
<file path=[Content_Types].xml><?xml version="1.0" encoding="utf-8"?>
<Types xmlns="http://schemas.openxmlformats.org/package/2006/content-types">
  <Default Extension="emf" ContentType="image/x-emf"/>
  <Default Extension="rels" ContentType="application/vnd.openxmlformats-package.relationships+xml"/>
  <Default Extension="xml" ContentType="application/xml"/>
  <Override PartName="/xl/workbook.xml" ContentType="application/vnd.openxmlformats-officedocument.spreadsheetml.sheet.main+xml"/>
  <Override PartName="/xl/worksheets/sheet1.xml" ContentType="application/vnd.openxmlformats-officedocument.spreadsheetml.worksheet+xml"/>
  <Override PartName="/xl/worksheets/sheet2.xml" ContentType="application/vnd.openxmlformats-officedocument.spreadsheetml.worksheet+xml"/>
  <Override PartName="/xl/worksheets/sheet3.xml" ContentType="application/vnd.openxmlformats-officedocument.spreadsheetml.worksheet+xml"/>
  <Override PartName="/xl/worksheets/sheet4.xml" ContentType="application/vnd.openxmlformats-officedocument.spreadsheetml.worksheet+xml"/>
  <Override PartName="/xl/worksheets/sheet5.xml" ContentType="application/vnd.openxmlformats-officedocument.spreadsheetml.worksheet+xml"/>
  <Override PartName="/xl/worksheets/sheet6.xml" ContentType="application/vnd.openxmlformats-officedocument.spreadsheetml.worksheet+xml"/>
  <Override PartName="/xl/worksheets/sheet7.xml" ContentType="application/vnd.openxmlformats-officedocument.spreadsheetml.worksheet+xml"/>
  <Override PartName="/xl/worksheets/sheet8.xml" ContentType="application/vnd.openxmlformats-officedocument.spreadsheetml.worksheet+xml"/>
  <Override PartName="/xl/worksheets/sheet9.xml" ContentType="application/vnd.openxmlformats-officedocument.spreadsheetml.worksheet+xml"/>
  <Override PartName="/xl/worksheets/sheet10.xml" ContentType="application/vnd.openxmlformats-officedocument.spreadsheetml.worksheet+xml"/>
  <Override PartName="/xl/worksheets/sheet11.xml" ContentType="application/vnd.openxmlformats-officedocument.spreadsheetml.worksheet+xml"/>
  <Override PartName="/xl/worksheets/sheet12.xml" ContentType="application/vnd.openxmlformats-officedocument.spreadsheetml.worksheet+xml"/>
  <Override PartName="/xl/worksheets/sheet13.xml" ContentType="application/vnd.openxmlformats-officedocument.spreadsheetml.worksheet+xml"/>
  <Override PartName="/xl/worksheets/sheet14.xml" ContentType="application/vnd.openxmlformats-officedocument.spreadsheetml.worksheet+xml"/>
  <Override PartName="/xl/worksheets/sheet15.xml" ContentType="application/vnd.openxmlformats-officedocument.spreadsheetml.worksheet+xml"/>
  <Override PartName="/xl/worksheets/sheet16.xml" ContentType="application/vnd.openxmlformats-officedocument.spreadsheetml.worksheet+xml"/>
  <Override PartName="/xl/worksheets/sheet17.xml" ContentType="application/vnd.openxmlformats-officedocument.spreadsheetml.worksheet+xml"/>
  <Override PartName="/xl/worksheets/sheet18.xml" ContentType="application/vnd.openxmlformats-officedocument.spreadsheetml.worksheet+xml"/>
  <Override PartName="/xl/worksheets/sheet19.xml" ContentType="application/vnd.openxmlformats-officedocument.spreadsheetml.worksheet+xml"/>
  <Override PartName="/xl/worksheets/sheet20.xml" ContentType="application/vnd.openxmlformats-officedocument.spreadsheetml.worksheet+xml"/>
  <Override PartName="/xl/worksheets/sheet21.xml" ContentType="application/vnd.openxmlformats-officedocument.spreadsheetml.worksheet+xml"/>
  <Override PartName="/xl/worksheets/sheet22.xml" ContentType="application/vnd.openxmlformats-officedocument.spreadsheetml.worksheet+xml"/>
  <Override PartName="/xl/worksheets/sheet23.xml" ContentType="application/vnd.openxmlformats-officedocument.spreadsheetml.worksheet+xml"/>
  <Override PartName="/xl/worksheets/sheet24.xml" ContentType="application/vnd.openxmlformats-officedocument.spreadsheetml.worksheet+xml"/>
  <Override PartName="/xl/worksheets/sheet25.xml" ContentType="application/vnd.openxmlformats-officedocument.spreadsheetml.worksheet+xml"/>
  <Override PartName="/xl/worksheets/sheet26.xml" ContentType="application/vnd.openxmlformats-officedocument.spreadsheetml.worksheet+xml"/>
  <Override PartName="/xl/worksheets/sheet27.xml" ContentType="application/vnd.openxmlformats-officedocument.spreadsheetml.worksheet+xml"/>
  <Override PartName="/xl/worksheets/sheet28.xml" ContentType="application/vnd.openxmlformats-officedocument.spreadsheetml.worksheet+xml"/>
  <Override PartName="/xl/worksheets/sheet29.xml" ContentType="application/vnd.openxmlformats-officedocument.spreadsheetml.worksheet+xml"/>
  <Override PartName="/xl/worksheets/sheet30.xml" ContentType="application/vnd.openxmlformats-officedocument.spreadsheetml.worksheet+xml"/>
  <Override PartName="/xl/worksheets/sheet31.xml" ContentType="application/vnd.openxmlformats-officedocument.spreadsheetml.worksheet+xml"/>
  <Override PartName="/xl/worksheets/sheet32.xml" ContentType="application/vnd.openxmlformats-officedocument.spreadsheetml.worksheet+xml"/>
  <Override PartName="/xl/worksheets/sheet33.xml" ContentType="application/vnd.openxmlformats-officedocument.spreadsheetml.worksheet+xml"/>
  <Override PartName="/xl/worksheets/sheet34.xml" ContentType="application/vnd.openxmlformats-officedocument.spreadsheetml.worksheet+xml"/>
  <Override PartName="/xl/worksheets/sheet35.xml" ContentType="application/vnd.openxmlformats-officedocument.spreadsheetml.worksheet+xml"/>
  <Override PartName="/xl/worksheets/sheet36.xml" ContentType="application/vnd.openxmlformats-officedocument.spreadsheetml.worksheet+xml"/>
  <Override PartName="/xl/worksheets/sheet37.xml" ContentType="application/vnd.openxmlformats-officedocument.spreadsheetml.worksheet+xml"/>
  <Override PartName="/xl/worksheets/sheet38.xml" ContentType="application/vnd.openxmlformats-officedocument.spreadsheetml.worksheet+xml"/>
  <Override PartName="/xl/worksheets/sheet39.xml" ContentType="application/vnd.openxmlformats-officedocument.spreadsheetml.worksheet+xml"/>
  <Override PartName="/xl/worksheets/sheet40.xml" ContentType="application/vnd.openxmlformats-officedocument.spreadsheetml.worksheet+xml"/>
  <Override PartName="/xl/worksheets/sheet41.xml" ContentType="application/vnd.openxmlformats-officedocument.spreadsheetml.worksheet+xml"/>
  <Override PartName="/xl/worksheets/sheet42.xml" ContentType="application/vnd.openxmlformats-officedocument.spreadsheetml.worksheet+xml"/>
  <Override PartName="/xl/worksheets/sheet43.xml" ContentType="application/vnd.openxmlformats-officedocument.spreadsheetml.worksheet+xml"/>
  <Override PartName="/xl/worksheets/sheet44.xml" ContentType="application/vnd.openxmlformats-officedocument.spreadsheetml.worksheet+xml"/>
  <Override PartName="/xl/worksheets/sheet45.xml" ContentType="application/vnd.openxmlformats-officedocument.spreadsheetml.worksheet+xml"/>
  <Override PartName="/xl/worksheets/sheet46.xml" ContentType="application/vnd.openxmlformats-officedocument.spreadsheetml.worksheet+xml"/>
  <Override PartName="/xl/worksheets/sheet47.xml" ContentType="application/vnd.openxmlformats-officedocument.spreadsheetml.worksheet+xml"/>
  <Override PartName="/xl/worksheets/sheet48.xml" ContentType="application/vnd.openxmlformats-officedocument.spreadsheetml.worksheet+xml"/>
  <Override PartName="/xl/worksheets/sheet49.xml" ContentType="application/vnd.openxmlformats-officedocument.spreadsheetml.worksheet+xml"/>
  <Override PartName="/xl/worksheets/sheet50.xml" ContentType="application/vnd.openxmlformats-officedocument.spreadsheetml.worksheet+xml"/>
  <Override PartName="/xl/worksheets/sheet51.xml" ContentType="application/vnd.openxmlformats-officedocument.spreadsheetml.worksheet+xml"/>
  <Override PartName="/xl/worksheets/sheet52.xml" ContentType="application/vnd.openxmlformats-officedocument.spreadsheetml.worksheet+xml"/>
  <Override PartName="/xl/worksheets/sheet53.xml" ContentType="application/vnd.openxmlformats-officedocument.spreadsheetml.worksheet+xml"/>
  <Override PartName="/xl/worksheets/sheet54.xml" ContentType="application/vnd.openxmlformats-officedocument.spreadsheetml.worksheet+xml"/>
  <Override PartName="/xl/worksheets/sheet55.xml" ContentType="application/vnd.openxmlformats-officedocument.spreadsheetml.worksheet+xml"/>
  <Override PartName="/xl/worksheets/sheet56.xml" ContentType="application/vnd.openxmlformats-officedocument.spreadsheetml.worksheet+xml"/>
  <Override PartName="/xl/worksheets/sheet57.xml" ContentType="application/vnd.openxmlformats-officedocument.spreadsheetml.worksheet+xml"/>
  <Override PartName="/xl/worksheets/sheet58.xml" ContentType="application/vnd.openxmlformats-officedocument.spreadsheetml.worksheet+xml"/>
  <Override PartName="/xl/worksheets/sheet59.xml" ContentType="application/vnd.openxmlformats-officedocument.spreadsheetml.worksheet+xml"/>
  <Override PartName="/xl/worksheets/sheet60.xml" ContentType="application/vnd.openxmlformats-officedocument.spreadsheetml.worksheet+xml"/>
  <Override PartName="/xl/worksheets/sheet61.xml" ContentType="application/vnd.openxmlformats-officedocument.spreadsheetml.worksheet+xml"/>
  <Override PartName="/xl/worksheets/sheet62.xml" ContentType="application/vnd.openxmlformats-officedocument.spreadsheetml.worksheet+xml"/>
  <Override PartName="/xl/worksheets/sheet63.xml" ContentType="application/vnd.openxmlformats-officedocument.spreadsheetml.worksheet+xml"/>
  <Override PartName="/xl/worksheets/sheet64.xml" ContentType="application/vnd.openxmlformats-officedocument.spreadsheetml.worksheet+xml"/>
  <Override PartName="/xl/worksheets/sheet65.xml" ContentType="application/vnd.openxmlformats-officedocument.spreadsheetml.worksheet+xml"/>
  <Override PartName="/xl/worksheets/sheet66.xml" ContentType="application/vnd.openxmlformats-officedocument.spreadsheetml.worksheet+xml"/>
  <Override PartName="/xl/worksheets/sheet67.xml" ContentType="application/vnd.openxmlformats-officedocument.spreadsheetml.worksheet+xml"/>
  <Override PartName="/xl/worksheets/sheet68.xml" ContentType="application/vnd.openxmlformats-officedocument.spreadsheetml.worksheet+xml"/>
  <Override PartName="/xl/worksheets/sheet69.xml" ContentType="application/vnd.openxmlformats-officedocument.spreadsheetml.worksheet+xml"/>
  <Override PartName="/xl/worksheets/sheet70.xml" ContentType="application/vnd.openxmlformats-officedocument.spreadsheetml.worksheet+xml"/>
  <Override PartName="/xl/worksheets/sheet71.xml" ContentType="application/vnd.openxmlformats-officedocument.spreadsheetml.worksheet+xml"/>
  <Override PartName="/xl/worksheets/sheet72.xml" ContentType="application/vnd.openxmlformats-officedocument.spreadsheetml.worksheet+xml"/>
  <Override PartName="/xl/theme/theme1.xml" ContentType="application/vnd.openxmlformats-officedocument.theme+xml"/>
  <Override PartName="/xl/styles.xml" ContentType="application/vnd.openxmlformats-officedocument.spreadsheetml.styles+xml"/>
  <Override PartName="/xl/sharedStrings.xml" ContentType="application/vnd.openxmlformats-officedocument.spreadsheetml.sharedStrings+xml"/>
  <Override PartName="/xl/drawings/drawing1.xml" ContentType="application/vnd.openxmlformats-officedocument.drawing+xml"/>
  <Override PartName="/xl/drawings/drawing2.xml" ContentType="application/vnd.openxmlformats-officedocument.drawing+xml"/>
  <Override PartName="/xl/drawings/drawing3.xml" ContentType="application/vnd.openxmlformats-officedocument.drawing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xl/workbook.xml"/><Relationship Id="rId4" Type="http://schemas.openxmlformats.org/officeDocument/2006/relationships/custom-properties" Target="docProps/custom.xml"/></Relationships>
</file>

<file path=xl/workbook.xml><?xml version="1.0" encoding="utf-8"?>
<workbook xmlns="http://schemas.openxmlformats.org/spreadsheetml/2006/main" xmlns:r="http://schemas.openxmlformats.org/officeDocument/2006/relationships" xmlns:mc="http://schemas.openxmlformats.org/markup-compatibility/2006" xmlns:x15="http://schemas.microsoft.com/office/spreadsheetml/2010/11/main" xmlns:xr="http://schemas.microsoft.com/office/spreadsheetml/2014/revision" xmlns:xr6="http://schemas.microsoft.com/office/spreadsheetml/2016/revision6" xmlns:xr10="http://schemas.microsoft.com/office/spreadsheetml/2016/revision10" xmlns:xr2="http://schemas.microsoft.com/office/spreadsheetml/2015/revision2" mc:Ignorable="x15 xr xr6 xr10 xr2">
  <fileVersion appName="xl" lastEdited="7" lowestEdited="5" rupBuild="11110"/>
  <workbookPr defaultThemeVersion="124226"/>
  <mc:AlternateContent xmlns:mc="http://schemas.openxmlformats.org/markup-compatibility/2006">
    <mc:Choice Requires="x15">
      <x15ac:absPath xmlns:x15ac="http://schemas.microsoft.com/office/spreadsheetml/2010/11/ac" url="https://neogenethera.sharepoint.com/sites/Research/Shared Documents/R&amp;D Team/TCR Discovery/Team Hanna-Bo-Thomas/Publication_platform/latest_version_manuscript/Sent_to_reviewers/Manuscript_shared_final_time/nat_comm_submission/"/>
    </mc:Choice>
  </mc:AlternateContent>
  <xr:revisionPtr revIDLastSave="1193" documentId="14_{1889C2E8-A0CC-D144-BEB0-7BB13812D9D8}" xr6:coauthVersionLast="47" xr6:coauthVersionMax="47" xr10:uidLastSave="{A0676009-0BDC-A74C-A9C7-A3A27CB4E2C9}"/>
  <bookViews>
    <workbookView xWindow="0" yWindow="760" windowWidth="29380" windowHeight="18880" firstSheet="58" activeTab="71" xr2:uid="{00000000-000D-0000-FFFF-FFFF00000000}"/>
  </bookViews>
  <sheets>
    <sheet name="Fig. 1B" sheetId="16" r:id="rId1"/>
    <sheet name="Fig. 1C" sheetId="14" r:id="rId2"/>
    <sheet name="Fig. 1D" sheetId="39" r:id="rId3"/>
    <sheet name="Fig. 2A" sheetId="26" r:id="rId4"/>
    <sheet name="Fig. 2B" sheetId="27" r:id="rId5"/>
    <sheet name="Fig. 3C" sheetId="41" r:id="rId6"/>
    <sheet name="Fig. 3E" sheetId="15" r:id="rId7"/>
    <sheet name="Fig. 3F" sheetId="40" r:id="rId8"/>
    <sheet name="Fig. 3G" sheetId="13" r:id="rId9"/>
    <sheet name="Fig. 4AB" sheetId="42" r:id="rId10"/>
    <sheet name="Fig. 4C" sheetId="28" r:id="rId11"/>
    <sheet name="Fig. 4D" sheetId="37" r:id="rId12"/>
    <sheet name="Fig. 4E" sheetId="38" r:id="rId13"/>
    <sheet name="Fig. 4F" sheetId="35" r:id="rId14"/>
    <sheet name="Fig. 5AB" sheetId="34" r:id="rId15"/>
    <sheet name="Fig. 5C" sheetId="10" r:id="rId16"/>
    <sheet name="Fig. 5D" sheetId="43" r:id="rId17"/>
    <sheet name="Fig. 5E" sheetId="44" r:id="rId18"/>
    <sheet name="Fig. 5F" sheetId="45" r:id="rId19"/>
    <sheet name="Fig. 5G" sheetId="46" r:id="rId20"/>
    <sheet name="Fig. S1A" sheetId="47" r:id="rId21"/>
    <sheet name="Fig. S1C" sheetId="23" r:id="rId22"/>
    <sheet name="Fig. S2B" sheetId="49" r:id="rId23"/>
    <sheet name="Fig. S2C" sheetId="48" r:id="rId24"/>
    <sheet name="Fig. S2E" sheetId="22" r:id="rId25"/>
    <sheet name="Fig. S2F" sheetId="21" r:id="rId26"/>
    <sheet name="Fig. S2G" sheetId="20" r:id="rId27"/>
    <sheet name="Fig. S2H" sheetId="24" r:id="rId28"/>
    <sheet name="Fig. S2I" sheetId="25" r:id="rId29"/>
    <sheet name="Fig. S3A" sheetId="51" r:id="rId30"/>
    <sheet name="Fig. S3B" sheetId="52" r:id="rId31"/>
    <sheet name="Fig. S3C" sheetId="53" r:id="rId32"/>
    <sheet name="Fig. S3E" sheetId="54" r:id="rId33"/>
    <sheet name="Fig. S3F" sheetId="55" r:id="rId34"/>
    <sheet name="Fig. S3G" sheetId="56" r:id="rId35"/>
    <sheet name="Fig. S3H" sheetId="11" r:id="rId36"/>
    <sheet name="Fig. S3I" sheetId="12" r:id="rId37"/>
    <sheet name="Fig. S3J" sheetId="50" r:id="rId38"/>
    <sheet name="Fig. S4A" sheetId="57" r:id="rId39"/>
    <sheet name="Fig. S4B" sheetId="58" r:id="rId40"/>
    <sheet name="Fig. S4C" sheetId="59" r:id="rId41"/>
    <sheet name="Fig. S4D" sheetId="19" r:id="rId42"/>
    <sheet name="Fig. S4E" sheetId="18" r:id="rId43"/>
    <sheet name="Fig. S4F" sheetId="17" r:id="rId44"/>
    <sheet name="Fig. S4H" sheetId="36" r:id="rId45"/>
    <sheet name="Fig. S4I" sheetId="9" r:id="rId46"/>
    <sheet name="Fig. S5A" sheetId="60" r:id="rId47"/>
    <sheet name="Fig. S5B" sheetId="33" r:id="rId48"/>
    <sheet name="Fig. S5H" sheetId="61" r:id="rId49"/>
    <sheet name="Fig. S5I" sheetId="62" r:id="rId50"/>
    <sheet name="Fig. S5J" sheetId="63" r:id="rId51"/>
    <sheet name="Fig. S5K" sheetId="64" r:id="rId52"/>
    <sheet name="Fig. S6A" sheetId="65" r:id="rId53"/>
    <sheet name="Fig. S6B" sheetId="66" r:id="rId54"/>
    <sheet name="Fig. S6C" sheetId="3" r:id="rId55"/>
    <sheet name="Fig. S6D" sheetId="4" r:id="rId56"/>
    <sheet name="Fig. S6E" sheetId="5" r:id="rId57"/>
    <sheet name="Fig. S6F" sheetId="6" r:id="rId58"/>
    <sheet name="Fig. S6G" sheetId="7" r:id="rId59"/>
    <sheet name="Fig. S6H" sheetId="67" r:id="rId60"/>
    <sheet name="Fig. S6I" sheetId="69" r:id="rId61"/>
    <sheet name="Fig. S6J" sheetId="70" r:id="rId62"/>
    <sheet name="Fig. S6K" sheetId="68" r:id="rId63"/>
    <sheet name="Fig. S6L" sheetId="8" r:id="rId64"/>
    <sheet name="Fig. S7A" sheetId="71" r:id="rId65"/>
    <sheet name="Fig. S7B" sheetId="29" r:id="rId66"/>
    <sheet name="Fig. S7C" sheetId="30" r:id="rId67"/>
    <sheet name="Fig. S7D" sheetId="31" r:id="rId68"/>
    <sheet name="Fig. S7G" sheetId="32" r:id="rId69"/>
    <sheet name="Fig. 3FG read counts" sheetId="72" r:id="rId70"/>
    <sheet name="Fig4AB read counts" sheetId="73" r:id="rId71"/>
    <sheet name="Fig5AB read counts" sheetId="74" r:id="rId72"/>
  </sheets>
  <calcPr calcId="191029"/>
  <extLst>
    <ext xmlns:xcalcf="http://schemas.microsoft.com/office/spreadsheetml/2018/calcfeatures" uri="{B58B0392-4F1F-4190-BB64-5DF3571DCE5F}">
      <xcalcf:calcFeatures>
        <xcalcf:feature name="microsoft.com:RD"/>
        <xcalcf:feature name="microsoft.com:Single"/>
        <xcalcf:feature name="microsoft.com:FV"/>
        <xcalcf:feature name="microsoft.com:CNMTM"/>
        <xcalcf:feature name="microsoft.com:LET_WF"/>
        <xcalcf:feature name="microsoft.com:LAMBDA_WF"/>
        <xcalcf:feature name="microsoft.com:ARRAYTEXT_WF"/>
      </xcalcf:calcFeatures>
    </ext>
  </extLst>
</workbook>
</file>

<file path=xl/sharedStrings.xml><?xml version="1.0" encoding="utf-8"?>
<sst xmlns="http://schemas.openxmlformats.org/spreadsheetml/2006/main" count="152967" uniqueCount="140895">
  <si>
    <t>Fig. S6C</t>
  </si>
  <si>
    <t>TMG1 </t>
  </si>
  <si>
    <t>Ctrl</t>
  </si>
  <si>
    <t>% CD69+ of CD8+</t>
  </si>
  <si>
    <t>% TCRb+ of CD8+</t>
  </si>
  <si>
    <t>TMG3</t>
  </si>
  <si>
    <t>Fig. S6D</t>
  </si>
  <si>
    <t>Fig. S6E</t>
  </si>
  <si>
    <t>Fig. S6F</t>
  </si>
  <si>
    <t>TMG</t>
  </si>
  <si>
    <t>Fig. S6G</t>
  </si>
  <si>
    <t>pt3 TCR</t>
  </si>
  <si>
    <t>pt4 TCR1</t>
  </si>
  <si>
    <t>pt4 TCR2</t>
  </si>
  <si>
    <t>pt15 TCR</t>
  </si>
  <si>
    <t>NTD</t>
  </si>
  <si>
    <t>MUT MG</t>
  </si>
  <si>
    <t>WT MG</t>
  </si>
  <si>
    <t>Fig. S6L</t>
  </si>
  <si>
    <t>Class I KO RNP</t>
  </si>
  <si>
    <t>Class II Ab (IVA12)</t>
  </si>
  <si>
    <t>TMG / B2M KO</t>
  </si>
  <si>
    <t>TMG / HLA-II block</t>
  </si>
  <si>
    <t>Fig. S4I</t>
  </si>
  <si>
    <t>TCR1</t>
  </si>
  <si>
    <t>TCR2</t>
  </si>
  <si>
    <t>TCR3</t>
  </si>
  <si>
    <t>TCR4</t>
  </si>
  <si>
    <t>2.13*</t>
  </si>
  <si>
    <t>TCR5</t>
  </si>
  <si>
    <t>TCR6</t>
  </si>
  <si>
    <t>TCR7</t>
  </si>
  <si>
    <t>TCR8</t>
  </si>
  <si>
    <t>TCR9</t>
  </si>
  <si>
    <t>TCR10</t>
  </si>
  <si>
    <t>TCR11</t>
  </si>
  <si>
    <t>TCR12</t>
  </si>
  <si>
    <t>TCR13</t>
  </si>
  <si>
    <t>TCR14</t>
  </si>
  <si>
    <t>TCR17</t>
  </si>
  <si>
    <t>TCR18</t>
  </si>
  <si>
    <t>TCR19</t>
  </si>
  <si>
    <t>TCR20</t>
  </si>
  <si>
    <t>TCR21</t>
  </si>
  <si>
    <t>TCR22</t>
  </si>
  <si>
    <t>TCR23</t>
  </si>
  <si>
    <t>TCR24</t>
  </si>
  <si>
    <t>TCR26</t>
  </si>
  <si>
    <t>Non-transduced</t>
  </si>
  <si>
    <t>Matched TMG</t>
  </si>
  <si>
    <t>CD69+ (% of T cells)</t>
  </si>
  <si>
    <t>Fig. 5C</t>
  </si>
  <si>
    <t>-</t>
  </si>
  <si>
    <t>B cells</t>
  </si>
  <si>
    <t>TMG8</t>
  </si>
  <si>
    <t>II block</t>
  </si>
  <si>
    <t>P+I</t>
  </si>
  <si>
    <t>CD69+ (% of CD8+)</t>
  </si>
  <si>
    <t>Fig. S3H</t>
  </si>
  <si>
    <t>Library</t>
  </si>
  <si>
    <t>1</t>
  </si>
  <si>
    <t>2</t>
  </si>
  <si>
    <t>3</t>
  </si>
  <si>
    <t>4</t>
  </si>
  <si>
    <t>Dropouts</t>
  </si>
  <si>
    <t>Median coverage</t>
  </si>
  <si>
    <t>Within range</t>
  </si>
  <si>
    <t>Fig. S3I</t>
  </si>
  <si>
    <t>Pre</t>
  </si>
  <si>
    <t>Post</t>
  </si>
  <si>
    <r>
      <t>%mTCR</t>
    </r>
    <r>
      <rPr>
        <sz val="12"/>
        <color theme="1"/>
        <rFont val="Symbol"/>
        <charset val="2"/>
      </rPr>
      <t>b</t>
    </r>
    <r>
      <rPr>
        <sz val="12"/>
        <color theme="1"/>
        <rFont val="Arial"/>
        <family val="2"/>
      </rPr>
      <t>+ (of CD8+)</t>
    </r>
  </si>
  <si>
    <t>Fig. 3G</t>
  </si>
  <si>
    <t>TCR data</t>
  </si>
  <si>
    <t>Statistics</t>
  </si>
  <si>
    <t>alpha</t>
  </si>
  <si>
    <t>beta</t>
  </si>
  <si>
    <t>Log2 FC</t>
  </si>
  <si>
    <t>bonferroni</t>
  </si>
  <si>
    <t>CDK4_17</t>
  </si>
  <si>
    <t>GCN1L1</t>
  </si>
  <si>
    <t>CDK4_8</t>
  </si>
  <si>
    <t>CMV_1</t>
  </si>
  <si>
    <t>CMV_2</t>
  </si>
  <si>
    <t>CRC11.1_B6</t>
  </si>
  <si>
    <t>CRC11.1_B11</t>
  </si>
  <si>
    <t>OVC21.2_C2</t>
  </si>
  <si>
    <t>OVC21.2_C4</t>
  </si>
  <si>
    <t>CRC11.1_B1</t>
  </si>
  <si>
    <t>OVC21.1_B3</t>
  </si>
  <si>
    <t>OVC48.1_C1</t>
  </si>
  <si>
    <t>CRC15.2_H3</t>
  </si>
  <si>
    <t>OVC21.2_A1</t>
  </si>
  <si>
    <t>Fig. 1C</t>
  </si>
  <si>
    <t>Fig. 3E</t>
  </si>
  <si>
    <t>Fig. 1B</t>
  </si>
  <si>
    <t>Fig. S4D</t>
  </si>
  <si>
    <t>Fig. S4F</t>
  </si>
  <si>
    <r>
      <rPr>
        <sz val="12"/>
        <rFont val="Symbol"/>
        <charset val="2"/>
      </rPr>
      <t>a</t>
    </r>
    <r>
      <rPr>
        <sz val="12"/>
        <rFont val="Arial"/>
        <family val="2"/>
      </rPr>
      <t xml:space="preserve">100 x </t>
    </r>
    <r>
      <rPr>
        <sz val="12"/>
        <rFont val="Symbol"/>
        <charset val="2"/>
      </rPr>
      <t>b</t>
    </r>
    <r>
      <rPr>
        <sz val="12"/>
        <rFont val="Arial"/>
        <family val="2"/>
      </rPr>
      <t>100</t>
    </r>
  </si>
  <si>
    <r>
      <rPr>
        <sz val="12"/>
        <rFont val="Symbol"/>
        <charset val="2"/>
      </rPr>
      <t>a</t>
    </r>
    <r>
      <rPr>
        <sz val="12"/>
        <rFont val="Arial"/>
        <family val="2"/>
      </rPr>
      <t xml:space="preserve">100 x </t>
    </r>
    <r>
      <rPr>
        <sz val="12"/>
        <rFont val="Symbol"/>
        <charset val="2"/>
      </rPr>
      <t>b</t>
    </r>
    <r>
      <rPr>
        <sz val="12"/>
        <rFont val="Arial"/>
        <family val="2"/>
      </rPr>
      <t>200</t>
    </r>
  </si>
  <si>
    <r>
      <t>a2</t>
    </r>
    <r>
      <rPr>
        <sz val="12"/>
        <rFont val="Arial"/>
        <family val="2"/>
      </rPr>
      <t xml:space="preserve">00 x </t>
    </r>
    <r>
      <rPr>
        <sz val="12"/>
        <rFont val="Symbol"/>
        <charset val="2"/>
      </rPr>
      <t>b</t>
    </r>
    <r>
      <rPr>
        <sz val="12"/>
        <rFont val="Arial"/>
        <family val="2"/>
      </rPr>
      <t>100</t>
    </r>
  </si>
  <si>
    <r>
      <t>a</t>
    </r>
    <r>
      <rPr>
        <sz val="12"/>
        <rFont val="Arial"/>
        <family val="2"/>
      </rPr>
      <t xml:space="preserve">200 x </t>
    </r>
    <r>
      <rPr>
        <sz val="12"/>
        <rFont val="Symbol"/>
        <charset val="2"/>
      </rPr>
      <t>b</t>
    </r>
    <r>
      <rPr>
        <sz val="12"/>
        <rFont val="Arial"/>
        <family val="2"/>
      </rPr>
      <t>200</t>
    </r>
  </si>
  <si>
    <t>Fig. S4E</t>
  </si>
  <si>
    <t>Sample</t>
  </si>
  <si>
    <t>Mean coverage</t>
  </si>
  <si>
    <t>alpha 111 (95)</t>
  </si>
  <si>
    <t>alpha 111 (99)</t>
  </si>
  <si>
    <t>MEL_alpha100_beta100</t>
  </si>
  <si>
    <t>MEL_alpha100_beta200</t>
  </si>
  <si>
    <t>MEL_alpha200_beta100</t>
  </si>
  <si>
    <t>MEL_alpha200_beta200</t>
  </si>
  <si>
    <t>MEL_alpha1.MEL_beta1</t>
  </si>
  <si>
    <t>MEL_alpha2.MEL_beta1</t>
  </si>
  <si>
    <t>MEL_alpha3.MEL_beta1</t>
  </si>
  <si>
    <t>MEL_alpha4.MEL_beta1</t>
  </si>
  <si>
    <t>MEL_alpha5.MEL_beta1</t>
  </si>
  <si>
    <t>MEL_alpha6.MEL_beta1</t>
  </si>
  <si>
    <t>MEL_alpha7.MEL_beta1</t>
  </si>
  <si>
    <t>MEL_alpha8.MEL_beta1</t>
  </si>
  <si>
    <t>MEL_alpha9.MEL_beta1</t>
  </si>
  <si>
    <t>MEL_alpha10.MEL_beta1</t>
  </si>
  <si>
    <t>MEL_alpha11.MEL_beta1</t>
  </si>
  <si>
    <t>MEL_alpha12.MEL_beta1</t>
  </si>
  <si>
    <t>MEL_alpha13.MEL_beta1</t>
  </si>
  <si>
    <t>MEL_alpha14.MEL_beta1</t>
  </si>
  <si>
    <t>MEL_alpha15.MEL_beta1</t>
  </si>
  <si>
    <t>MEL_alpha16.MEL_beta1</t>
  </si>
  <si>
    <t>MEL_alpha17.MEL_beta1</t>
  </si>
  <si>
    <t>MEL_alpha18.MEL_beta1</t>
  </si>
  <si>
    <t>MEL_alpha19.MEL_beta1</t>
  </si>
  <si>
    <t>MEL_alpha20.MEL_beta1</t>
  </si>
  <si>
    <t>MEL_alpha21.MEL_beta1</t>
  </si>
  <si>
    <t>MEL_alpha22.MEL_beta1</t>
  </si>
  <si>
    <t>MEL_alpha23.MEL_beta1</t>
  </si>
  <si>
    <t>MEL_alpha24.MEL_beta1</t>
  </si>
  <si>
    <t>MEL_alpha25.MEL_beta1</t>
  </si>
  <si>
    <t>MEL_alpha26.MEL_beta1</t>
  </si>
  <si>
    <t>MEL_alpha27.MEL_beta1</t>
  </si>
  <si>
    <t>MEL_alpha28.MEL_beta1</t>
  </si>
  <si>
    <t>MEL_alpha29.MEL_beta1</t>
  </si>
  <si>
    <t>MEL_alpha30.MEL_beta1</t>
  </si>
  <si>
    <t>MEL_alpha31.MEL_beta1</t>
  </si>
  <si>
    <t>MEL_alpha32.MEL_beta1</t>
  </si>
  <si>
    <t>MEL_alpha33.MEL_beta1</t>
  </si>
  <si>
    <t>MEL_alpha34.MEL_beta1</t>
  </si>
  <si>
    <t>MEL_alpha35.MEL_beta1</t>
  </si>
  <si>
    <t>MEL_alpha36.MEL_beta1</t>
  </si>
  <si>
    <t>MEL_alpha37.MEL_beta1</t>
  </si>
  <si>
    <t>MEL_alpha38.MEL_beta1</t>
  </si>
  <si>
    <t>MEL_alpha39.MEL_beta1</t>
  </si>
  <si>
    <t>MEL_alpha40.MEL_beta1</t>
  </si>
  <si>
    <t>MEL_alpha41.MEL_beta1</t>
  </si>
  <si>
    <t>MEL_alpha42.MEL_beta1</t>
  </si>
  <si>
    <t>MEL_alpha43.MEL_beta1</t>
  </si>
  <si>
    <t>MEL_alpha44.MEL_beta1</t>
  </si>
  <si>
    <t>MEL_alpha45.MEL_beta1</t>
  </si>
  <si>
    <t>MEL_alpha46.MEL_beta1</t>
  </si>
  <si>
    <t>MEL_alpha47.MEL_beta1</t>
  </si>
  <si>
    <t>MEL_alpha48.MEL_beta1</t>
  </si>
  <si>
    <t>MEL_alpha49.MEL_beta1</t>
  </si>
  <si>
    <t>MEL_alpha50.MEL_beta1</t>
  </si>
  <si>
    <t>MEL_alpha51.MEL_beta1</t>
  </si>
  <si>
    <t>MEL_alpha52.MEL_beta1</t>
  </si>
  <si>
    <t>MEL_alpha53.MEL_beta1</t>
  </si>
  <si>
    <t>MEL_alpha54.MEL_beta1</t>
  </si>
  <si>
    <t>MEL_alpha55.MEL_beta1</t>
  </si>
  <si>
    <t>MEL_alpha56.MEL_beta1</t>
  </si>
  <si>
    <t>MEL_alpha57.MEL_beta1</t>
  </si>
  <si>
    <t>MEL_alpha58.MEL_beta1</t>
  </si>
  <si>
    <t>MEL_alpha59.MEL_beta1</t>
  </si>
  <si>
    <t>MEL_alpha60.MEL_beta1</t>
  </si>
  <si>
    <t>MEL_alpha61.MEL_beta1</t>
  </si>
  <si>
    <t>MEL_alpha62.MEL_beta1</t>
  </si>
  <si>
    <t>MEL_alpha63.MEL_beta1</t>
  </si>
  <si>
    <t>MEL_alpha64.MEL_beta1</t>
  </si>
  <si>
    <t>MEL_alpha65.MEL_beta1</t>
  </si>
  <si>
    <t>MEL_alpha66.MEL_beta1</t>
  </si>
  <si>
    <t>MEL_alpha67.MEL_beta1</t>
  </si>
  <si>
    <t>MEL_alpha68.MEL_beta1</t>
  </si>
  <si>
    <t>MEL_alpha69.MEL_beta1</t>
  </si>
  <si>
    <t>MEL_alpha70.MEL_beta1</t>
  </si>
  <si>
    <t>MEL_alpha71.MEL_beta1</t>
  </si>
  <si>
    <t>MEL_alpha72.MEL_beta1</t>
  </si>
  <si>
    <t>MEL_alpha73.MEL_beta1</t>
  </si>
  <si>
    <t>MEL_alpha74.MEL_beta1</t>
  </si>
  <si>
    <t>MEL_alpha75.MEL_beta1</t>
  </si>
  <si>
    <t>MEL_alpha76.MEL_beta1</t>
  </si>
  <si>
    <t>MEL_alpha77.MEL_beta1</t>
  </si>
  <si>
    <t>MEL_alpha78.MEL_beta1</t>
  </si>
  <si>
    <t>MEL_alpha79.MEL_beta1</t>
  </si>
  <si>
    <t>MEL_alpha80.MEL_beta1</t>
  </si>
  <si>
    <t>MEL_alpha81.MEL_beta1</t>
  </si>
  <si>
    <t>MEL_alpha82.MEL_beta1</t>
  </si>
  <si>
    <t>MEL_alpha83.MEL_beta1</t>
  </si>
  <si>
    <t>MEL_alpha84.MEL_beta1</t>
  </si>
  <si>
    <t>MEL_alpha85.MEL_beta1</t>
  </si>
  <si>
    <t>MEL_alpha86.MEL_beta1</t>
  </si>
  <si>
    <t>MEL_alpha87.MEL_beta1</t>
  </si>
  <si>
    <t>MEL_alpha88.MEL_beta1</t>
  </si>
  <si>
    <t>MEL_alpha89.MEL_beta1</t>
  </si>
  <si>
    <t>MEL_alpha90.MEL_beta1</t>
  </si>
  <si>
    <t>MEL_alpha91.MEL_beta1</t>
  </si>
  <si>
    <t>MEL_alpha92.MEL_beta1</t>
  </si>
  <si>
    <t>MEL_alpha93.MEL_beta1</t>
  </si>
  <si>
    <t>MEL_alpha94.MEL_beta1</t>
  </si>
  <si>
    <t>MEL_alpha95.MEL_beta1</t>
  </si>
  <si>
    <t>MEL_alpha96.MEL_beta1</t>
  </si>
  <si>
    <t>MEL_alpha97.MEL_beta1</t>
  </si>
  <si>
    <t>MEL_alpha98.MEL_beta1</t>
  </si>
  <si>
    <t>MEL_alpha99.MEL_beta1</t>
  </si>
  <si>
    <t>MEL_alpha100.MEL_beta1</t>
  </si>
  <si>
    <t>MEL_alpha1.MEL_beta2</t>
  </si>
  <si>
    <t>MEL_alpha2.MEL_beta2</t>
  </si>
  <si>
    <t>MEL_alpha3.MEL_beta2</t>
  </si>
  <si>
    <t>MEL_alpha4.MEL_beta2</t>
  </si>
  <si>
    <t>MEL_alpha5.MEL_beta2</t>
  </si>
  <si>
    <t>MEL_alpha6.MEL_beta2</t>
  </si>
  <si>
    <t>MEL_alpha7.MEL_beta2</t>
  </si>
  <si>
    <t>MEL_alpha8.MEL_beta2</t>
  </si>
  <si>
    <t>MEL_alpha9.MEL_beta2</t>
  </si>
  <si>
    <t>MEL_alpha10.MEL_beta2</t>
  </si>
  <si>
    <t>MEL_alpha11.MEL_beta2</t>
  </si>
  <si>
    <t>MEL_alpha12.MEL_beta2</t>
  </si>
  <si>
    <t>MEL_alpha13.MEL_beta2</t>
  </si>
  <si>
    <t>MEL_alpha14.MEL_beta2</t>
  </si>
  <si>
    <t>MEL_alpha15.MEL_beta2</t>
  </si>
  <si>
    <t>MEL_alpha16.MEL_beta2</t>
  </si>
  <si>
    <t>MEL_alpha17.MEL_beta2</t>
  </si>
  <si>
    <t>MEL_alpha18.MEL_beta2</t>
  </si>
  <si>
    <t>MEL_alpha19.MEL_beta2</t>
  </si>
  <si>
    <t>MEL_alpha20.MEL_beta2</t>
  </si>
  <si>
    <t>MEL_alpha21.MEL_beta2</t>
  </si>
  <si>
    <t>MEL_alpha22.MEL_beta2</t>
  </si>
  <si>
    <t>MEL_alpha23.MEL_beta2</t>
  </si>
  <si>
    <t>MEL_alpha24.MEL_beta2</t>
  </si>
  <si>
    <t>MEL_alpha25.MEL_beta2</t>
  </si>
  <si>
    <t>MEL_alpha26.MEL_beta2</t>
  </si>
  <si>
    <t>MEL_alpha27.MEL_beta2</t>
  </si>
  <si>
    <t>MEL_alpha28.MEL_beta2</t>
  </si>
  <si>
    <t>MEL_alpha29.MEL_beta2</t>
  </si>
  <si>
    <t>MEL_alpha30.MEL_beta2</t>
  </si>
  <si>
    <t>MEL_alpha31.MEL_beta2</t>
  </si>
  <si>
    <t>MEL_alpha32.MEL_beta2</t>
  </si>
  <si>
    <t>MEL_alpha33.MEL_beta2</t>
  </si>
  <si>
    <t>MEL_alpha34.MEL_beta2</t>
  </si>
  <si>
    <t>MEL_alpha35.MEL_beta2</t>
  </si>
  <si>
    <t>MEL_alpha36.MEL_beta2</t>
  </si>
  <si>
    <t>MEL_alpha37.MEL_beta2</t>
  </si>
  <si>
    <t>MEL_alpha38.MEL_beta2</t>
  </si>
  <si>
    <t>MEL_alpha39.MEL_beta2</t>
  </si>
  <si>
    <t>MEL_alpha40.MEL_beta2</t>
  </si>
  <si>
    <t>MEL_alpha41.MEL_beta2</t>
  </si>
  <si>
    <t>MEL_alpha42.MEL_beta2</t>
  </si>
  <si>
    <t>MEL_alpha43.MEL_beta2</t>
  </si>
  <si>
    <t>MEL_alpha44.MEL_beta2</t>
  </si>
  <si>
    <t>MEL_alpha45.MEL_beta2</t>
  </si>
  <si>
    <t>MEL_alpha46.MEL_beta2</t>
  </si>
  <si>
    <t>MEL_alpha47.MEL_beta2</t>
  </si>
  <si>
    <t>MEL_alpha48.MEL_beta2</t>
  </si>
  <si>
    <t>MEL_alpha49.MEL_beta2</t>
  </si>
  <si>
    <t>MEL_alpha50.MEL_beta2</t>
  </si>
  <si>
    <t>MEL_alpha51.MEL_beta2</t>
  </si>
  <si>
    <t>MEL_alpha52.MEL_beta2</t>
  </si>
  <si>
    <t>MEL_alpha53.MEL_beta2</t>
  </si>
  <si>
    <t>MEL_alpha54.MEL_beta2</t>
  </si>
  <si>
    <t>MEL_alpha55.MEL_beta2</t>
  </si>
  <si>
    <t>MEL_alpha56.MEL_beta2</t>
  </si>
  <si>
    <t>MEL_alpha57.MEL_beta2</t>
  </si>
  <si>
    <t>MEL_alpha58.MEL_beta2</t>
  </si>
  <si>
    <t>MEL_alpha59.MEL_beta2</t>
  </si>
  <si>
    <t>MEL_alpha60.MEL_beta2</t>
  </si>
  <si>
    <t>MEL_alpha61.MEL_beta2</t>
  </si>
  <si>
    <t>MEL_alpha62.MEL_beta2</t>
  </si>
  <si>
    <t>MEL_alpha63.MEL_beta2</t>
  </si>
  <si>
    <t>MEL_alpha64.MEL_beta2</t>
  </si>
  <si>
    <t>MEL_alpha65.MEL_beta2</t>
  </si>
  <si>
    <t>MEL_alpha66.MEL_beta2</t>
  </si>
  <si>
    <t>MEL_alpha67.MEL_beta2</t>
  </si>
  <si>
    <t>MEL_alpha68.MEL_beta2</t>
  </si>
  <si>
    <t>MEL_alpha69.MEL_beta2</t>
  </si>
  <si>
    <t>MEL_alpha70.MEL_beta2</t>
  </si>
  <si>
    <t>MEL_alpha71.MEL_beta2</t>
  </si>
  <si>
    <t>MEL_alpha72.MEL_beta2</t>
  </si>
  <si>
    <t>MEL_alpha73.MEL_beta2</t>
  </si>
  <si>
    <t>MEL_alpha74.MEL_beta2</t>
  </si>
  <si>
    <t>MEL_alpha75.MEL_beta2</t>
  </si>
  <si>
    <t>MEL_alpha76.MEL_beta2</t>
  </si>
  <si>
    <t>MEL_alpha77.MEL_beta2</t>
  </si>
  <si>
    <t>MEL_alpha78.MEL_beta2</t>
  </si>
  <si>
    <t>MEL_alpha79.MEL_beta2</t>
  </si>
  <si>
    <t>MEL_alpha80.MEL_beta2</t>
  </si>
  <si>
    <t>MEL_alpha81.MEL_beta2</t>
  </si>
  <si>
    <t>MEL_alpha82.MEL_beta2</t>
  </si>
  <si>
    <t>MEL_alpha83.MEL_beta2</t>
  </si>
  <si>
    <t>MEL_alpha84.MEL_beta2</t>
  </si>
  <si>
    <t>MEL_alpha85.MEL_beta2</t>
  </si>
  <si>
    <t>MEL_alpha86.MEL_beta2</t>
  </si>
  <si>
    <t>MEL_alpha87.MEL_beta2</t>
  </si>
  <si>
    <t>MEL_alpha88.MEL_beta2</t>
  </si>
  <si>
    <t>MEL_alpha89.MEL_beta2</t>
  </si>
  <si>
    <t>MEL_alpha90.MEL_beta2</t>
  </si>
  <si>
    <t>MEL_alpha91.MEL_beta2</t>
  </si>
  <si>
    <t>MEL_alpha92.MEL_beta2</t>
  </si>
  <si>
    <t>MEL_alpha93.MEL_beta2</t>
  </si>
  <si>
    <t>MEL_alpha94.MEL_beta2</t>
  </si>
  <si>
    <t>MEL_alpha95.MEL_beta2</t>
  </si>
  <si>
    <t>MEL_alpha96.MEL_beta2</t>
  </si>
  <si>
    <t>MEL_alpha97.MEL_beta2</t>
  </si>
  <si>
    <t>MEL_alpha98.MEL_beta2</t>
  </si>
  <si>
    <t>MEL_alpha99.MEL_beta2</t>
  </si>
  <si>
    <t>MEL_alpha100.MEL_beta2</t>
  </si>
  <si>
    <t>MEL_alpha1.MEL_beta3</t>
  </si>
  <si>
    <t>MEL_alpha2.MEL_beta3</t>
  </si>
  <si>
    <t>MEL_alpha3.MEL_beta3</t>
  </si>
  <si>
    <t>MEL_alpha4.MEL_beta3</t>
  </si>
  <si>
    <t>MEL_alpha5.MEL_beta3</t>
  </si>
  <si>
    <t>MEL_alpha6.MEL_beta3</t>
  </si>
  <si>
    <t>MEL_alpha7.MEL_beta3</t>
  </si>
  <si>
    <t>MEL_alpha8.MEL_beta3</t>
  </si>
  <si>
    <t>MEL_alpha9.MEL_beta3</t>
  </si>
  <si>
    <t>MEL_alpha10.MEL_beta3</t>
  </si>
  <si>
    <t>MEL_alpha11.MEL_beta3</t>
  </si>
  <si>
    <t>MEL_alpha12.MEL_beta3</t>
  </si>
  <si>
    <t>MEL_alpha13.MEL_beta3</t>
  </si>
  <si>
    <t>MEL_alpha14.MEL_beta3</t>
  </si>
  <si>
    <t>MEL_alpha15.MEL_beta3</t>
  </si>
  <si>
    <t>MEL_alpha16.MEL_beta3</t>
  </si>
  <si>
    <t>MEL_alpha17.MEL_beta3</t>
  </si>
  <si>
    <t>MEL_alpha18.MEL_beta3</t>
  </si>
  <si>
    <t>MEL_alpha19.MEL_beta3</t>
  </si>
  <si>
    <t>MEL_alpha20.MEL_beta3</t>
  </si>
  <si>
    <t>MEL_alpha21.MEL_beta3</t>
  </si>
  <si>
    <t>MEL_alpha22.MEL_beta3</t>
  </si>
  <si>
    <t>MEL_alpha23.MEL_beta3</t>
  </si>
  <si>
    <t>MEL_alpha24.MEL_beta3</t>
  </si>
  <si>
    <t>MEL_alpha25.MEL_beta3</t>
  </si>
  <si>
    <t>MEL_alpha26.MEL_beta3</t>
  </si>
  <si>
    <t>MEL_alpha27.MEL_beta3</t>
  </si>
  <si>
    <t>MEL_alpha28.MEL_beta3</t>
  </si>
  <si>
    <t>MEL_alpha29.MEL_beta3</t>
  </si>
  <si>
    <t>MEL_alpha30.MEL_beta3</t>
  </si>
  <si>
    <t>MEL_alpha31.MEL_beta3</t>
  </si>
  <si>
    <t>MEL_alpha32.MEL_beta3</t>
  </si>
  <si>
    <t>MEL_alpha33.MEL_beta3</t>
  </si>
  <si>
    <t>MEL_alpha34.MEL_beta3</t>
  </si>
  <si>
    <t>MEL_alpha35.MEL_beta3</t>
  </si>
  <si>
    <t>MEL_alpha36.MEL_beta3</t>
  </si>
  <si>
    <t>MEL_alpha37.MEL_beta3</t>
  </si>
  <si>
    <t>MEL_alpha38.MEL_beta3</t>
  </si>
  <si>
    <t>MEL_alpha39.MEL_beta3</t>
  </si>
  <si>
    <t>MEL_alpha40.MEL_beta3</t>
  </si>
  <si>
    <t>MEL_alpha41.MEL_beta3</t>
  </si>
  <si>
    <t>MEL_alpha42.MEL_beta3</t>
  </si>
  <si>
    <t>MEL_alpha43.MEL_beta3</t>
  </si>
  <si>
    <t>MEL_alpha44.MEL_beta3</t>
  </si>
  <si>
    <t>MEL_alpha45.MEL_beta3</t>
  </si>
  <si>
    <t>MEL_alpha46.MEL_beta3</t>
  </si>
  <si>
    <t>MEL_alpha47.MEL_beta3</t>
  </si>
  <si>
    <t>MEL_alpha48.MEL_beta3</t>
  </si>
  <si>
    <t>MEL_alpha49.MEL_beta3</t>
  </si>
  <si>
    <t>MEL_alpha50.MEL_beta3</t>
  </si>
  <si>
    <t>MEL_alpha51.MEL_beta3</t>
  </si>
  <si>
    <t>MEL_alpha52.MEL_beta3</t>
  </si>
  <si>
    <t>MEL_alpha53.MEL_beta3</t>
  </si>
  <si>
    <t>MEL_alpha54.MEL_beta3</t>
  </si>
  <si>
    <t>MEL_alpha55.MEL_beta3</t>
  </si>
  <si>
    <t>MEL_alpha56.MEL_beta3</t>
  </si>
  <si>
    <t>MEL_alpha57.MEL_beta3</t>
  </si>
  <si>
    <t>MEL_alpha58.MEL_beta3</t>
  </si>
  <si>
    <t>MEL_alpha59.MEL_beta3</t>
  </si>
  <si>
    <t>MEL_alpha60.MEL_beta3</t>
  </si>
  <si>
    <t>MEL_alpha61.MEL_beta3</t>
  </si>
  <si>
    <t>MEL_alpha62.MEL_beta3</t>
  </si>
  <si>
    <t>MEL_alpha63.MEL_beta3</t>
  </si>
  <si>
    <t>MEL_alpha64.MEL_beta3</t>
  </si>
  <si>
    <t>MEL_alpha65.MEL_beta3</t>
  </si>
  <si>
    <t>MEL_alpha66.MEL_beta3</t>
  </si>
  <si>
    <t>MEL_alpha67.MEL_beta3</t>
  </si>
  <si>
    <t>MEL_alpha68.MEL_beta3</t>
  </si>
  <si>
    <t>MEL_alpha69.MEL_beta3</t>
  </si>
  <si>
    <t>MEL_alpha70.MEL_beta3</t>
  </si>
  <si>
    <t>MEL_alpha71.MEL_beta3</t>
  </si>
  <si>
    <t>MEL_alpha72.MEL_beta3</t>
  </si>
  <si>
    <t>MEL_alpha73.MEL_beta3</t>
  </si>
  <si>
    <t>MEL_alpha74.MEL_beta3</t>
  </si>
  <si>
    <t>MEL_alpha75.MEL_beta3</t>
  </si>
  <si>
    <t>MEL_alpha76.MEL_beta3</t>
  </si>
  <si>
    <t>MEL_alpha77.MEL_beta3</t>
  </si>
  <si>
    <t>MEL_alpha78.MEL_beta3</t>
  </si>
  <si>
    <t>MEL_alpha79.MEL_beta3</t>
  </si>
  <si>
    <t>MEL_alpha80.MEL_beta3</t>
  </si>
  <si>
    <t>MEL_alpha81.MEL_beta3</t>
  </si>
  <si>
    <t>MEL_alpha82.MEL_beta3</t>
  </si>
  <si>
    <t>MEL_alpha83.MEL_beta3</t>
  </si>
  <si>
    <t>MEL_alpha84.MEL_beta3</t>
  </si>
  <si>
    <t>MEL_alpha85.MEL_beta3</t>
  </si>
  <si>
    <t>MEL_alpha86.MEL_beta3</t>
  </si>
  <si>
    <t>MEL_alpha87.MEL_beta3</t>
  </si>
  <si>
    <t>MEL_alpha88.MEL_beta3</t>
  </si>
  <si>
    <t>MEL_alpha89.MEL_beta3</t>
  </si>
  <si>
    <t>MEL_alpha90.MEL_beta3</t>
  </si>
  <si>
    <t>MEL_alpha91.MEL_beta3</t>
  </si>
  <si>
    <t>MEL_alpha92.MEL_beta3</t>
  </si>
  <si>
    <t>MEL_alpha93.MEL_beta3</t>
  </si>
  <si>
    <t>MEL_alpha94.MEL_beta3</t>
  </si>
  <si>
    <t>MEL_alpha95.MEL_beta3</t>
  </si>
  <si>
    <t>MEL_alpha96.MEL_beta3</t>
  </si>
  <si>
    <t>MEL_alpha97.MEL_beta3</t>
  </si>
  <si>
    <t>MEL_alpha98.MEL_beta3</t>
  </si>
  <si>
    <t>MEL_alpha99.MEL_beta3</t>
  </si>
  <si>
    <t>MEL_alpha100.MEL_beta3</t>
  </si>
  <si>
    <t>MEL_alpha1.MEL_beta4</t>
  </si>
  <si>
    <t>MEL_alpha2.MEL_beta4</t>
  </si>
  <si>
    <t>MEL_alpha3.MEL_beta4</t>
  </si>
  <si>
    <t>MEL_alpha4.MEL_beta4</t>
  </si>
  <si>
    <t>MEL_alpha5.MEL_beta4</t>
  </si>
  <si>
    <t>MEL_alpha6.MEL_beta4</t>
  </si>
  <si>
    <t>MEL_alpha7.MEL_beta4</t>
  </si>
  <si>
    <t>MEL_alpha8.MEL_beta4</t>
  </si>
  <si>
    <t>MEL_alpha9.MEL_beta4</t>
  </si>
  <si>
    <t>MEL_alpha10.MEL_beta4</t>
  </si>
  <si>
    <t>MEL_alpha11.MEL_beta4</t>
  </si>
  <si>
    <t>MEL_alpha12.MEL_beta4</t>
  </si>
  <si>
    <t>MEL_alpha13.MEL_beta4</t>
  </si>
  <si>
    <t>MEL_alpha14.MEL_beta4</t>
  </si>
  <si>
    <t>MEL_alpha15.MEL_beta4</t>
  </si>
  <si>
    <t>MEL_alpha16.MEL_beta4</t>
  </si>
  <si>
    <t>MEL_alpha17.MEL_beta4</t>
  </si>
  <si>
    <t>MEL_alpha18.MEL_beta4</t>
  </si>
  <si>
    <t>MEL_alpha19.MEL_beta4</t>
  </si>
  <si>
    <t>MEL_alpha20.MEL_beta4</t>
  </si>
  <si>
    <t>MEL_alpha21.MEL_beta4</t>
  </si>
  <si>
    <t>MEL_alpha22.MEL_beta4</t>
  </si>
  <si>
    <t>MEL_alpha23.MEL_beta4</t>
  </si>
  <si>
    <t>MEL_alpha24.MEL_beta4</t>
  </si>
  <si>
    <t>MEL_alpha25.MEL_beta4</t>
  </si>
  <si>
    <t>MEL_alpha26.MEL_beta4</t>
  </si>
  <si>
    <t>MEL_alpha27.MEL_beta4</t>
  </si>
  <si>
    <t>MEL_alpha28.MEL_beta4</t>
  </si>
  <si>
    <t>MEL_alpha29.MEL_beta4</t>
  </si>
  <si>
    <t>MEL_alpha30.MEL_beta4</t>
  </si>
  <si>
    <t>MEL_alpha31.MEL_beta4</t>
  </si>
  <si>
    <t>MEL_alpha32.MEL_beta4</t>
  </si>
  <si>
    <t>MEL_alpha33.MEL_beta4</t>
  </si>
  <si>
    <t>MEL_alpha34.MEL_beta4</t>
  </si>
  <si>
    <t>MEL_alpha35.MEL_beta4</t>
  </si>
  <si>
    <t>MEL_alpha36.MEL_beta4</t>
  </si>
  <si>
    <t>MEL_alpha37.MEL_beta4</t>
  </si>
  <si>
    <t>MEL_alpha38.MEL_beta4</t>
  </si>
  <si>
    <t>MEL_alpha39.MEL_beta4</t>
  </si>
  <si>
    <t>MEL_alpha40.MEL_beta4</t>
  </si>
  <si>
    <t>MEL_alpha41.MEL_beta4</t>
  </si>
  <si>
    <t>MEL_alpha42.MEL_beta4</t>
  </si>
  <si>
    <t>MEL_alpha43.MEL_beta4</t>
  </si>
  <si>
    <t>MEL_alpha44.MEL_beta4</t>
  </si>
  <si>
    <t>MEL_alpha45.MEL_beta4</t>
  </si>
  <si>
    <t>MEL_alpha46.MEL_beta4</t>
  </si>
  <si>
    <t>MEL_alpha47.MEL_beta4</t>
  </si>
  <si>
    <t>MEL_alpha48.MEL_beta4</t>
  </si>
  <si>
    <t>MEL_alpha49.MEL_beta4</t>
  </si>
  <si>
    <t>MEL_alpha50.MEL_beta4</t>
  </si>
  <si>
    <t>MEL_alpha51.MEL_beta4</t>
  </si>
  <si>
    <t>MEL_alpha52.MEL_beta4</t>
  </si>
  <si>
    <t>MEL_alpha53.MEL_beta4</t>
  </si>
  <si>
    <t>MEL_alpha54.MEL_beta4</t>
  </si>
  <si>
    <t>MEL_alpha55.MEL_beta4</t>
  </si>
  <si>
    <t>MEL_alpha56.MEL_beta4</t>
  </si>
  <si>
    <t>MEL_alpha57.MEL_beta4</t>
  </si>
  <si>
    <t>MEL_alpha58.MEL_beta4</t>
  </si>
  <si>
    <t>MEL_alpha59.MEL_beta4</t>
  </si>
  <si>
    <t>MEL_alpha60.MEL_beta4</t>
  </si>
  <si>
    <t>MEL_alpha61.MEL_beta4</t>
  </si>
  <si>
    <t>MEL_alpha62.MEL_beta4</t>
  </si>
  <si>
    <t>MEL_alpha63.MEL_beta4</t>
  </si>
  <si>
    <t>MEL_alpha64.MEL_beta4</t>
  </si>
  <si>
    <t>MEL_alpha65.MEL_beta4</t>
  </si>
  <si>
    <t>MEL_alpha66.MEL_beta4</t>
  </si>
  <si>
    <t>MEL_alpha67.MEL_beta4</t>
  </si>
  <si>
    <t>MEL_alpha68.MEL_beta4</t>
  </si>
  <si>
    <t>MEL_alpha69.MEL_beta4</t>
  </si>
  <si>
    <t>MEL_alpha70.MEL_beta4</t>
  </si>
  <si>
    <t>MEL_alpha71.MEL_beta4</t>
  </si>
  <si>
    <t>MEL_alpha72.MEL_beta4</t>
  </si>
  <si>
    <t>MEL_alpha73.MEL_beta4</t>
  </si>
  <si>
    <t>MEL_alpha74.MEL_beta4</t>
  </si>
  <si>
    <t>MEL_alpha75.MEL_beta4</t>
  </si>
  <si>
    <t>MEL_alpha76.MEL_beta4</t>
  </si>
  <si>
    <t>MEL_alpha77.MEL_beta4</t>
  </si>
  <si>
    <t>MEL_alpha78.MEL_beta4</t>
  </si>
  <si>
    <t>MEL_alpha79.MEL_beta4</t>
  </si>
  <si>
    <t>MEL_alpha80.MEL_beta4</t>
  </si>
  <si>
    <t>MEL_alpha81.MEL_beta4</t>
  </si>
  <si>
    <t>MEL_alpha82.MEL_beta4</t>
  </si>
  <si>
    <t>MEL_alpha83.MEL_beta4</t>
  </si>
  <si>
    <t>MEL_alpha84.MEL_beta4</t>
  </si>
  <si>
    <t>MEL_alpha85.MEL_beta4</t>
  </si>
  <si>
    <t>MEL_alpha86.MEL_beta4</t>
  </si>
  <si>
    <t>MEL_alpha87.MEL_beta4</t>
  </si>
  <si>
    <t>MEL_alpha88.MEL_beta4</t>
  </si>
  <si>
    <t>MEL_alpha89.MEL_beta4</t>
  </si>
  <si>
    <t>MEL_alpha90.MEL_beta4</t>
  </si>
  <si>
    <t>MEL_alpha91.MEL_beta4</t>
  </si>
  <si>
    <t>MEL_alpha92.MEL_beta4</t>
  </si>
  <si>
    <t>MEL_alpha93.MEL_beta4</t>
  </si>
  <si>
    <t>MEL_alpha94.MEL_beta4</t>
  </si>
  <si>
    <t>MEL_alpha95.MEL_beta4</t>
  </si>
  <si>
    <t>MEL_alpha96.MEL_beta4</t>
  </si>
  <si>
    <t>MEL_alpha97.MEL_beta4</t>
  </si>
  <si>
    <t>MEL_alpha98.MEL_beta4</t>
  </si>
  <si>
    <t>MEL_alpha99.MEL_beta4</t>
  </si>
  <si>
    <t>MEL_alpha100.MEL_beta4</t>
  </si>
  <si>
    <t>MEL_alpha1.MEL_beta5</t>
  </si>
  <si>
    <t>MEL_alpha2.MEL_beta5</t>
  </si>
  <si>
    <t>MEL_alpha3.MEL_beta5</t>
  </si>
  <si>
    <t>MEL_alpha4.MEL_beta5</t>
  </si>
  <si>
    <t>MEL_alpha5.MEL_beta5</t>
  </si>
  <si>
    <t>MEL_alpha6.MEL_beta5</t>
  </si>
  <si>
    <t>MEL_alpha7.MEL_beta5</t>
  </si>
  <si>
    <t>MEL_alpha8.MEL_beta5</t>
  </si>
  <si>
    <t>MEL_alpha9.MEL_beta5</t>
  </si>
  <si>
    <t>MEL_alpha10.MEL_beta5</t>
  </si>
  <si>
    <t>MEL_alpha11.MEL_beta5</t>
  </si>
  <si>
    <t>MEL_alpha12.MEL_beta5</t>
  </si>
  <si>
    <t>MEL_alpha13.MEL_beta5</t>
  </si>
  <si>
    <t>MEL_alpha14.MEL_beta5</t>
  </si>
  <si>
    <t>MEL_alpha15.MEL_beta5</t>
  </si>
  <si>
    <t>MEL_alpha16.MEL_beta5</t>
  </si>
  <si>
    <t>MEL_alpha17.MEL_beta5</t>
  </si>
  <si>
    <t>MEL_alpha18.MEL_beta5</t>
  </si>
  <si>
    <t>MEL_alpha19.MEL_beta5</t>
  </si>
  <si>
    <t>MEL_alpha20.MEL_beta5</t>
  </si>
  <si>
    <t>MEL_alpha21.MEL_beta5</t>
  </si>
  <si>
    <t>MEL_alpha22.MEL_beta5</t>
  </si>
  <si>
    <t>MEL_alpha23.MEL_beta5</t>
  </si>
  <si>
    <t>MEL_alpha24.MEL_beta5</t>
  </si>
  <si>
    <t>MEL_alpha25.MEL_beta5</t>
  </si>
  <si>
    <t>MEL_alpha26.MEL_beta5</t>
  </si>
  <si>
    <t>MEL_alpha27.MEL_beta5</t>
  </si>
  <si>
    <t>MEL_alpha28.MEL_beta5</t>
  </si>
  <si>
    <t>MEL_alpha29.MEL_beta5</t>
  </si>
  <si>
    <t>MEL_alpha30.MEL_beta5</t>
  </si>
  <si>
    <t>MEL_alpha31.MEL_beta5</t>
  </si>
  <si>
    <t>MEL_alpha32.MEL_beta5</t>
  </si>
  <si>
    <t>MEL_alpha33.MEL_beta5</t>
  </si>
  <si>
    <t>MEL_alpha34.MEL_beta5</t>
  </si>
  <si>
    <t>MEL_alpha35.MEL_beta5</t>
  </si>
  <si>
    <t>MEL_alpha36.MEL_beta5</t>
  </si>
  <si>
    <t>MEL_alpha37.MEL_beta5</t>
  </si>
  <si>
    <t>MEL_alpha38.MEL_beta5</t>
  </si>
  <si>
    <t>MEL_alpha39.MEL_beta5</t>
  </si>
  <si>
    <t>MEL_alpha40.MEL_beta5</t>
  </si>
  <si>
    <t>MEL_alpha41.MEL_beta5</t>
  </si>
  <si>
    <t>MEL_alpha42.MEL_beta5</t>
  </si>
  <si>
    <t>MEL_alpha43.MEL_beta5</t>
  </si>
  <si>
    <t>MEL_alpha44.MEL_beta5</t>
  </si>
  <si>
    <t>MEL_alpha45.MEL_beta5</t>
  </si>
  <si>
    <t>MEL_alpha46.MEL_beta5</t>
  </si>
  <si>
    <t>MEL_alpha47.MEL_beta5</t>
  </si>
  <si>
    <t>MEL_alpha48.MEL_beta5</t>
  </si>
  <si>
    <t>MEL_alpha49.MEL_beta5</t>
  </si>
  <si>
    <t>MEL_alpha50.MEL_beta5</t>
  </si>
  <si>
    <t>MEL_alpha51.MEL_beta5</t>
  </si>
  <si>
    <t>MEL_alpha52.MEL_beta5</t>
  </si>
  <si>
    <t>MEL_alpha53.MEL_beta5</t>
  </si>
  <si>
    <t>MEL_alpha54.MEL_beta5</t>
  </si>
  <si>
    <t>MEL_alpha55.MEL_beta5</t>
  </si>
  <si>
    <t>MEL_alpha56.MEL_beta5</t>
  </si>
  <si>
    <t>MEL_alpha57.MEL_beta5</t>
  </si>
  <si>
    <t>MEL_alpha58.MEL_beta5</t>
  </si>
  <si>
    <t>MEL_alpha59.MEL_beta5</t>
  </si>
  <si>
    <t>MEL_alpha60.MEL_beta5</t>
  </si>
  <si>
    <t>MEL_alpha61.MEL_beta5</t>
  </si>
  <si>
    <t>MEL_alpha62.MEL_beta5</t>
  </si>
  <si>
    <t>MEL_alpha63.MEL_beta5</t>
  </si>
  <si>
    <t>MEL_alpha64.MEL_beta5</t>
  </si>
  <si>
    <t>MEL_alpha65.MEL_beta5</t>
  </si>
  <si>
    <t>MEL_alpha66.MEL_beta5</t>
  </si>
  <si>
    <t>MEL_alpha67.MEL_beta5</t>
  </si>
  <si>
    <t>MEL_alpha68.MEL_beta5</t>
  </si>
  <si>
    <t>MEL_alpha69.MEL_beta5</t>
  </si>
  <si>
    <t>MEL_alpha70.MEL_beta5</t>
  </si>
  <si>
    <t>MEL_alpha71.MEL_beta5</t>
  </si>
  <si>
    <t>MEL_alpha72.MEL_beta5</t>
  </si>
  <si>
    <t>MEL_alpha73.MEL_beta5</t>
  </si>
  <si>
    <t>MEL_alpha74.MEL_beta5</t>
  </si>
  <si>
    <t>MEL_alpha75.MEL_beta5</t>
  </si>
  <si>
    <t>MEL_alpha76.MEL_beta5</t>
  </si>
  <si>
    <t>MEL_alpha77.MEL_beta5</t>
  </si>
  <si>
    <t>MEL_alpha78.MEL_beta5</t>
  </si>
  <si>
    <t>MEL_alpha79.MEL_beta5</t>
  </si>
  <si>
    <t>MEL_alpha80.MEL_beta5</t>
  </si>
  <si>
    <t>MEL_alpha81.MEL_beta5</t>
  </si>
  <si>
    <t>MEL_alpha82.MEL_beta5</t>
  </si>
  <si>
    <t>MEL_alpha83.MEL_beta5</t>
  </si>
  <si>
    <t>MEL_alpha84.MEL_beta5</t>
  </si>
  <si>
    <t>MEL_alpha85.MEL_beta5</t>
  </si>
  <si>
    <t>MEL_alpha86.MEL_beta5</t>
  </si>
  <si>
    <t>MEL_alpha87.MEL_beta5</t>
  </si>
  <si>
    <t>MEL_alpha88.MEL_beta5</t>
  </si>
  <si>
    <t>MEL_alpha89.MEL_beta5</t>
  </si>
  <si>
    <t>MEL_alpha90.MEL_beta5</t>
  </si>
  <si>
    <t>MEL_alpha91.MEL_beta5</t>
  </si>
  <si>
    <t>MEL_alpha92.MEL_beta5</t>
  </si>
  <si>
    <t>MEL_alpha93.MEL_beta5</t>
  </si>
  <si>
    <t>MEL_alpha94.MEL_beta5</t>
  </si>
  <si>
    <t>MEL_alpha95.MEL_beta5</t>
  </si>
  <si>
    <t>MEL_alpha96.MEL_beta5</t>
  </si>
  <si>
    <t>MEL_alpha97.MEL_beta5</t>
  </si>
  <si>
    <t>MEL_alpha98.MEL_beta5</t>
  </si>
  <si>
    <t>MEL_alpha99.MEL_beta5</t>
  </si>
  <si>
    <t>MEL_alpha100.MEL_beta5</t>
  </si>
  <si>
    <t>MEL_alpha1.MEL_beta6</t>
  </si>
  <si>
    <t>MEL_alpha2.MEL_beta6</t>
  </si>
  <si>
    <t>MEL_alpha3.MEL_beta6</t>
  </si>
  <si>
    <t>MEL_alpha4.MEL_beta6</t>
  </si>
  <si>
    <t>MEL_alpha5.MEL_beta6</t>
  </si>
  <si>
    <t>MEL_alpha6.MEL_beta6</t>
  </si>
  <si>
    <t>MEL_alpha7.MEL_beta6</t>
  </si>
  <si>
    <t>MEL_alpha8.MEL_beta6</t>
  </si>
  <si>
    <t>MEL_alpha9.MEL_beta6</t>
  </si>
  <si>
    <t>MEL_alpha10.MEL_beta6</t>
  </si>
  <si>
    <t>MEL_alpha11.MEL_beta6</t>
  </si>
  <si>
    <t>MEL_alpha12.MEL_beta6</t>
  </si>
  <si>
    <t>MEL_alpha13.MEL_beta6</t>
  </si>
  <si>
    <t>MEL_alpha14.MEL_beta6</t>
  </si>
  <si>
    <t>MEL_alpha15.MEL_beta6</t>
  </si>
  <si>
    <t>MEL_alpha16.MEL_beta6</t>
  </si>
  <si>
    <t>MEL_alpha17.MEL_beta6</t>
  </si>
  <si>
    <t>MEL_alpha18.MEL_beta6</t>
  </si>
  <si>
    <t>MEL_alpha19.MEL_beta6</t>
  </si>
  <si>
    <t>MEL_alpha20.MEL_beta6</t>
  </si>
  <si>
    <t>MEL_alpha21.MEL_beta6</t>
  </si>
  <si>
    <t>MEL_alpha22.MEL_beta6</t>
  </si>
  <si>
    <t>MEL_alpha23.MEL_beta6</t>
  </si>
  <si>
    <t>MEL_alpha24.MEL_beta6</t>
  </si>
  <si>
    <t>MEL_alpha25.MEL_beta6</t>
  </si>
  <si>
    <t>MEL_alpha26.MEL_beta6</t>
  </si>
  <si>
    <t>MEL_alpha27.MEL_beta6</t>
  </si>
  <si>
    <t>MEL_alpha28.MEL_beta6</t>
  </si>
  <si>
    <t>MEL_alpha29.MEL_beta6</t>
  </si>
  <si>
    <t>MEL_alpha30.MEL_beta6</t>
  </si>
  <si>
    <t>MEL_alpha31.MEL_beta6</t>
  </si>
  <si>
    <t>MEL_alpha32.MEL_beta6</t>
  </si>
  <si>
    <t>MEL_alpha33.MEL_beta6</t>
  </si>
  <si>
    <t>MEL_alpha34.MEL_beta6</t>
  </si>
  <si>
    <t>MEL_alpha35.MEL_beta6</t>
  </si>
  <si>
    <t>MEL_alpha36.MEL_beta6</t>
  </si>
  <si>
    <t>MEL_alpha37.MEL_beta6</t>
  </si>
  <si>
    <t>MEL_alpha38.MEL_beta6</t>
  </si>
  <si>
    <t>MEL_alpha39.MEL_beta6</t>
  </si>
  <si>
    <t>MEL_alpha40.MEL_beta6</t>
  </si>
  <si>
    <t>MEL_alpha41.MEL_beta6</t>
  </si>
  <si>
    <t>MEL_alpha42.MEL_beta6</t>
  </si>
  <si>
    <t>MEL_alpha43.MEL_beta6</t>
  </si>
  <si>
    <t>MEL_alpha44.MEL_beta6</t>
  </si>
  <si>
    <t>MEL_alpha45.MEL_beta6</t>
  </si>
  <si>
    <t>MEL_alpha46.MEL_beta6</t>
  </si>
  <si>
    <t>MEL_alpha47.MEL_beta6</t>
  </si>
  <si>
    <t>MEL_alpha48.MEL_beta6</t>
  </si>
  <si>
    <t>MEL_alpha49.MEL_beta6</t>
  </si>
  <si>
    <t>MEL_alpha50.MEL_beta6</t>
  </si>
  <si>
    <t>MEL_alpha51.MEL_beta6</t>
  </si>
  <si>
    <t>MEL_alpha52.MEL_beta6</t>
  </si>
  <si>
    <t>MEL_alpha53.MEL_beta6</t>
  </si>
  <si>
    <t>MEL_alpha54.MEL_beta6</t>
  </si>
  <si>
    <t>MEL_alpha55.MEL_beta6</t>
  </si>
  <si>
    <t>MEL_alpha56.MEL_beta6</t>
  </si>
  <si>
    <t>MEL_alpha57.MEL_beta6</t>
  </si>
  <si>
    <t>MEL_alpha58.MEL_beta6</t>
  </si>
  <si>
    <t>MEL_alpha59.MEL_beta6</t>
  </si>
  <si>
    <t>MEL_alpha60.MEL_beta6</t>
  </si>
  <si>
    <t>MEL_alpha61.MEL_beta6</t>
  </si>
  <si>
    <t>MEL_alpha62.MEL_beta6</t>
  </si>
  <si>
    <t>MEL_alpha63.MEL_beta6</t>
  </si>
  <si>
    <t>MEL_alpha64.MEL_beta6</t>
  </si>
  <si>
    <t>MEL_alpha65.MEL_beta6</t>
  </si>
  <si>
    <t>MEL_alpha66.MEL_beta6</t>
  </si>
  <si>
    <t>MEL_alpha67.MEL_beta6</t>
  </si>
  <si>
    <t>MEL_alpha68.MEL_beta6</t>
  </si>
  <si>
    <t>MEL_alpha69.MEL_beta6</t>
  </si>
  <si>
    <t>MEL_alpha70.MEL_beta6</t>
  </si>
  <si>
    <t>MEL_alpha71.MEL_beta6</t>
  </si>
  <si>
    <t>MEL_alpha72.MEL_beta6</t>
  </si>
  <si>
    <t>MEL_alpha73.MEL_beta6</t>
  </si>
  <si>
    <t>MEL_alpha74.MEL_beta6</t>
  </si>
  <si>
    <t>MEL_alpha75.MEL_beta6</t>
  </si>
  <si>
    <t>MEL_alpha76.MEL_beta6</t>
  </si>
  <si>
    <t>MEL_alpha77.MEL_beta6</t>
  </si>
  <si>
    <t>MEL_alpha78.MEL_beta6</t>
  </si>
  <si>
    <t>MEL_alpha79.MEL_beta6</t>
  </si>
  <si>
    <t>MEL_alpha80.MEL_beta6</t>
  </si>
  <si>
    <t>MEL_alpha81.MEL_beta6</t>
  </si>
  <si>
    <t>MEL_alpha82.MEL_beta6</t>
  </si>
  <si>
    <t>MEL_alpha83.MEL_beta6</t>
  </si>
  <si>
    <t>MEL_alpha84.MEL_beta6</t>
  </si>
  <si>
    <t>MEL_alpha85.MEL_beta6</t>
  </si>
  <si>
    <t>MEL_alpha86.MEL_beta6</t>
  </si>
  <si>
    <t>MEL_alpha87.MEL_beta6</t>
  </si>
  <si>
    <t>MEL_alpha88.MEL_beta6</t>
  </si>
  <si>
    <t>MEL_alpha89.MEL_beta6</t>
  </si>
  <si>
    <t>MEL_alpha90.MEL_beta6</t>
  </si>
  <si>
    <t>MEL_alpha91.MEL_beta6</t>
  </si>
  <si>
    <t>MEL_alpha92.MEL_beta6</t>
  </si>
  <si>
    <t>MEL_alpha93.MEL_beta6</t>
  </si>
  <si>
    <t>MEL_alpha94.MEL_beta6</t>
  </si>
  <si>
    <t>MEL_alpha95.MEL_beta6</t>
  </si>
  <si>
    <t>MEL_alpha96.MEL_beta6</t>
  </si>
  <si>
    <t>MEL_alpha97.MEL_beta6</t>
  </si>
  <si>
    <t>MEL_alpha98.MEL_beta6</t>
  </si>
  <si>
    <t>MEL_alpha99.MEL_beta6</t>
  </si>
  <si>
    <t>MEL_alpha100.MEL_beta6</t>
  </si>
  <si>
    <t>MEL_alpha1.MEL_beta7</t>
  </si>
  <si>
    <t>MEL_alpha2.MEL_beta7</t>
  </si>
  <si>
    <t>MEL_alpha3.MEL_beta7</t>
  </si>
  <si>
    <t>MEL_alpha4.MEL_beta7</t>
  </si>
  <si>
    <t>MEL_alpha5.MEL_beta7</t>
  </si>
  <si>
    <t>MEL_alpha6.MEL_beta7</t>
  </si>
  <si>
    <t>MEL_alpha7.MEL_beta7</t>
  </si>
  <si>
    <t>MEL_alpha8.MEL_beta7</t>
  </si>
  <si>
    <t>MEL_alpha9.MEL_beta7</t>
  </si>
  <si>
    <t>MEL_alpha10.MEL_beta7</t>
  </si>
  <si>
    <t>MEL_alpha11.MEL_beta7</t>
  </si>
  <si>
    <t>MEL_alpha12.MEL_beta7</t>
  </si>
  <si>
    <t>MEL_alpha13.MEL_beta7</t>
  </si>
  <si>
    <t>MEL_alpha14.MEL_beta7</t>
  </si>
  <si>
    <t>MEL_alpha15.MEL_beta7</t>
  </si>
  <si>
    <t>MEL_alpha16.MEL_beta7</t>
  </si>
  <si>
    <t>MEL_alpha17.MEL_beta7</t>
  </si>
  <si>
    <t>MEL_alpha18.MEL_beta7</t>
  </si>
  <si>
    <t>MEL_alpha19.MEL_beta7</t>
  </si>
  <si>
    <t>MEL_alpha20.MEL_beta7</t>
  </si>
  <si>
    <t>MEL_alpha21.MEL_beta7</t>
  </si>
  <si>
    <t>MEL_alpha22.MEL_beta7</t>
  </si>
  <si>
    <t>MEL_alpha23.MEL_beta7</t>
  </si>
  <si>
    <t>MEL_alpha24.MEL_beta7</t>
  </si>
  <si>
    <t>MEL_alpha25.MEL_beta7</t>
  </si>
  <si>
    <t>MEL_alpha26.MEL_beta7</t>
  </si>
  <si>
    <t>MEL_alpha27.MEL_beta7</t>
  </si>
  <si>
    <t>MEL_alpha28.MEL_beta7</t>
  </si>
  <si>
    <t>MEL_alpha29.MEL_beta7</t>
  </si>
  <si>
    <t>MEL_alpha30.MEL_beta7</t>
  </si>
  <si>
    <t>MEL_alpha31.MEL_beta7</t>
  </si>
  <si>
    <t>MEL_alpha32.MEL_beta7</t>
  </si>
  <si>
    <t>MEL_alpha33.MEL_beta7</t>
  </si>
  <si>
    <t>MEL_alpha34.MEL_beta7</t>
  </si>
  <si>
    <t>MEL_alpha35.MEL_beta7</t>
  </si>
  <si>
    <t>MEL_alpha36.MEL_beta7</t>
  </si>
  <si>
    <t>MEL_alpha37.MEL_beta7</t>
  </si>
  <si>
    <t>MEL_alpha38.MEL_beta7</t>
  </si>
  <si>
    <t>MEL_alpha39.MEL_beta7</t>
  </si>
  <si>
    <t>MEL_alpha40.MEL_beta7</t>
  </si>
  <si>
    <t>MEL_alpha41.MEL_beta7</t>
  </si>
  <si>
    <t>MEL_alpha42.MEL_beta7</t>
  </si>
  <si>
    <t>MEL_alpha43.MEL_beta7</t>
  </si>
  <si>
    <t>MEL_alpha44.MEL_beta7</t>
  </si>
  <si>
    <t>MEL_alpha45.MEL_beta7</t>
  </si>
  <si>
    <t>MEL_alpha46.MEL_beta7</t>
  </si>
  <si>
    <t>MEL_alpha47.MEL_beta7</t>
  </si>
  <si>
    <t>MEL_alpha48.MEL_beta7</t>
  </si>
  <si>
    <t>MEL_alpha49.MEL_beta7</t>
  </si>
  <si>
    <t>MEL_alpha50.MEL_beta7</t>
  </si>
  <si>
    <t>MEL_alpha51.MEL_beta7</t>
  </si>
  <si>
    <t>MEL_alpha52.MEL_beta7</t>
  </si>
  <si>
    <t>MEL_alpha53.MEL_beta7</t>
  </si>
  <si>
    <t>MEL_alpha54.MEL_beta7</t>
  </si>
  <si>
    <t>MEL_alpha55.MEL_beta7</t>
  </si>
  <si>
    <t>MEL_alpha56.MEL_beta7</t>
  </si>
  <si>
    <t>MEL_alpha57.MEL_beta7</t>
  </si>
  <si>
    <t>MEL_alpha58.MEL_beta7</t>
  </si>
  <si>
    <t>MEL_alpha59.MEL_beta7</t>
  </si>
  <si>
    <t>MEL_alpha60.MEL_beta7</t>
  </si>
  <si>
    <t>MEL_alpha61.MEL_beta7</t>
  </si>
  <si>
    <t>MEL_alpha62.MEL_beta7</t>
  </si>
  <si>
    <t>MEL_alpha63.MEL_beta7</t>
  </si>
  <si>
    <t>MEL_alpha64.MEL_beta7</t>
  </si>
  <si>
    <t>MEL_alpha65.MEL_beta7</t>
  </si>
  <si>
    <t>MEL_alpha66.MEL_beta7</t>
  </si>
  <si>
    <t>MEL_alpha67.MEL_beta7</t>
  </si>
  <si>
    <t>MEL_alpha68.MEL_beta7</t>
  </si>
  <si>
    <t>MEL_alpha69.MEL_beta7</t>
  </si>
  <si>
    <t>MEL_alpha70.MEL_beta7</t>
  </si>
  <si>
    <t>MEL_alpha71.MEL_beta7</t>
  </si>
  <si>
    <t>MEL_alpha72.MEL_beta7</t>
  </si>
  <si>
    <t>MEL_alpha73.MEL_beta7</t>
  </si>
  <si>
    <t>MEL_alpha74.MEL_beta7</t>
  </si>
  <si>
    <t>MEL_alpha75.MEL_beta7</t>
  </si>
  <si>
    <t>MEL_alpha76.MEL_beta7</t>
  </si>
  <si>
    <t>MEL_alpha77.MEL_beta7</t>
  </si>
  <si>
    <t>MEL_alpha78.MEL_beta7</t>
  </si>
  <si>
    <t>MEL_alpha79.MEL_beta7</t>
  </si>
  <si>
    <t>MEL_alpha80.MEL_beta7</t>
  </si>
  <si>
    <t>MEL_alpha81.MEL_beta7</t>
  </si>
  <si>
    <t>MEL_alpha82.MEL_beta7</t>
  </si>
  <si>
    <t>MEL_alpha83.MEL_beta7</t>
  </si>
  <si>
    <t>MEL_alpha84.MEL_beta7</t>
  </si>
  <si>
    <t>MEL_alpha85.MEL_beta7</t>
  </si>
  <si>
    <t>MEL_alpha86.MEL_beta7</t>
  </si>
  <si>
    <t>MEL_alpha87.MEL_beta7</t>
  </si>
  <si>
    <t>MEL_alpha88.MEL_beta7</t>
  </si>
  <si>
    <t>MEL_alpha89.MEL_beta7</t>
  </si>
  <si>
    <t>MEL_alpha90.MEL_beta7</t>
  </si>
  <si>
    <t>MEL_alpha91.MEL_beta7</t>
  </si>
  <si>
    <t>MEL_alpha92.MEL_beta7</t>
  </si>
  <si>
    <t>MEL_alpha93.MEL_beta7</t>
  </si>
  <si>
    <t>MEL_alpha94.MEL_beta7</t>
  </si>
  <si>
    <t>MEL_alpha95.MEL_beta7</t>
  </si>
  <si>
    <t>MEL_alpha96.MEL_beta7</t>
  </si>
  <si>
    <t>MEL_alpha97.MEL_beta7</t>
  </si>
  <si>
    <t>MEL_alpha98.MEL_beta7</t>
  </si>
  <si>
    <t>MEL_alpha99.MEL_beta7</t>
  </si>
  <si>
    <t>MEL_alpha100.MEL_beta7</t>
  </si>
  <si>
    <t>MEL_alpha1.MEL_beta8</t>
  </si>
  <si>
    <t>MEL_alpha2.MEL_beta8</t>
  </si>
  <si>
    <t>MEL_alpha3.MEL_beta8</t>
  </si>
  <si>
    <t>MEL_alpha4.MEL_beta8</t>
  </si>
  <si>
    <t>MEL_alpha5.MEL_beta8</t>
  </si>
  <si>
    <t>MEL_alpha6.MEL_beta8</t>
  </si>
  <si>
    <t>MEL_alpha7.MEL_beta8</t>
  </si>
  <si>
    <t>MEL_alpha8.MEL_beta8</t>
  </si>
  <si>
    <t>MEL_alpha9.MEL_beta8</t>
  </si>
  <si>
    <t>MEL_alpha10.MEL_beta8</t>
  </si>
  <si>
    <t>MEL_alpha11.MEL_beta8</t>
  </si>
  <si>
    <t>MEL_alpha12.MEL_beta8</t>
  </si>
  <si>
    <t>MEL_alpha13.MEL_beta8</t>
  </si>
  <si>
    <t>MEL_alpha14.MEL_beta8</t>
  </si>
  <si>
    <t>MEL_alpha15.MEL_beta8</t>
  </si>
  <si>
    <t>MEL_alpha16.MEL_beta8</t>
  </si>
  <si>
    <t>MEL_alpha17.MEL_beta8</t>
  </si>
  <si>
    <t>MEL_alpha18.MEL_beta8</t>
  </si>
  <si>
    <t>MEL_alpha19.MEL_beta8</t>
  </si>
  <si>
    <t>MEL_alpha20.MEL_beta8</t>
  </si>
  <si>
    <t>MEL_alpha21.MEL_beta8</t>
  </si>
  <si>
    <t>MEL_alpha22.MEL_beta8</t>
  </si>
  <si>
    <t>MEL_alpha23.MEL_beta8</t>
  </si>
  <si>
    <t>MEL_alpha24.MEL_beta8</t>
  </si>
  <si>
    <t>MEL_alpha25.MEL_beta8</t>
  </si>
  <si>
    <t>MEL_alpha26.MEL_beta8</t>
  </si>
  <si>
    <t>MEL_alpha27.MEL_beta8</t>
  </si>
  <si>
    <t>MEL_alpha28.MEL_beta8</t>
  </si>
  <si>
    <t>MEL_alpha29.MEL_beta8</t>
  </si>
  <si>
    <t>MEL_alpha30.MEL_beta8</t>
  </si>
  <si>
    <t>MEL_alpha31.MEL_beta8</t>
  </si>
  <si>
    <t>MEL_alpha32.MEL_beta8</t>
  </si>
  <si>
    <t>MEL_alpha33.MEL_beta8</t>
  </si>
  <si>
    <t>MEL_alpha34.MEL_beta8</t>
  </si>
  <si>
    <t>MEL_alpha35.MEL_beta8</t>
  </si>
  <si>
    <t>MEL_alpha36.MEL_beta8</t>
  </si>
  <si>
    <t>MEL_alpha37.MEL_beta8</t>
  </si>
  <si>
    <t>MEL_alpha38.MEL_beta8</t>
  </si>
  <si>
    <t>MEL_alpha39.MEL_beta8</t>
  </si>
  <si>
    <t>MEL_alpha40.MEL_beta8</t>
  </si>
  <si>
    <t>MEL_alpha41.MEL_beta8</t>
  </si>
  <si>
    <t>MEL_alpha42.MEL_beta8</t>
  </si>
  <si>
    <t>MEL_alpha43.MEL_beta8</t>
  </si>
  <si>
    <t>MEL_alpha44.MEL_beta8</t>
  </si>
  <si>
    <t>MEL_alpha45.MEL_beta8</t>
  </si>
  <si>
    <t>MEL_alpha46.MEL_beta8</t>
  </si>
  <si>
    <t>MEL_alpha47.MEL_beta8</t>
  </si>
  <si>
    <t>MEL_alpha48.MEL_beta8</t>
  </si>
  <si>
    <t>MEL_alpha49.MEL_beta8</t>
  </si>
  <si>
    <t>MEL_alpha50.MEL_beta8</t>
  </si>
  <si>
    <t>MEL_alpha51.MEL_beta8</t>
  </si>
  <si>
    <t>MEL_alpha52.MEL_beta8</t>
  </si>
  <si>
    <t>MEL_alpha53.MEL_beta8</t>
  </si>
  <si>
    <t>MEL_alpha54.MEL_beta8</t>
  </si>
  <si>
    <t>MEL_alpha55.MEL_beta8</t>
  </si>
  <si>
    <t>MEL_alpha56.MEL_beta8</t>
  </si>
  <si>
    <t>MEL_alpha57.MEL_beta8</t>
  </si>
  <si>
    <t>MEL_alpha58.MEL_beta8</t>
  </si>
  <si>
    <t>MEL_alpha59.MEL_beta8</t>
  </si>
  <si>
    <t>MEL_alpha60.MEL_beta8</t>
  </si>
  <si>
    <t>MEL_alpha61.MEL_beta8</t>
  </si>
  <si>
    <t>MEL_alpha62.MEL_beta8</t>
  </si>
  <si>
    <t>MEL_alpha63.MEL_beta8</t>
  </si>
  <si>
    <t>MEL_alpha64.MEL_beta8</t>
  </si>
  <si>
    <t>MEL_alpha65.MEL_beta8</t>
  </si>
  <si>
    <t>MEL_alpha66.MEL_beta8</t>
  </si>
  <si>
    <t>MEL_alpha67.MEL_beta8</t>
  </si>
  <si>
    <t>MEL_alpha68.MEL_beta8</t>
  </si>
  <si>
    <t>MEL_alpha69.MEL_beta8</t>
  </si>
  <si>
    <t>MEL_alpha70.MEL_beta8</t>
  </si>
  <si>
    <t>MEL_alpha71.MEL_beta8</t>
  </si>
  <si>
    <t>MEL_alpha72.MEL_beta8</t>
  </si>
  <si>
    <t>MEL_alpha73.MEL_beta8</t>
  </si>
  <si>
    <t>MEL_alpha74.MEL_beta8</t>
  </si>
  <si>
    <t>MEL_alpha75.MEL_beta8</t>
  </si>
  <si>
    <t>MEL_alpha76.MEL_beta8</t>
  </si>
  <si>
    <t>MEL_alpha77.MEL_beta8</t>
  </si>
  <si>
    <t>MEL_alpha78.MEL_beta8</t>
  </si>
  <si>
    <t>MEL_alpha79.MEL_beta8</t>
  </si>
  <si>
    <t>MEL_alpha80.MEL_beta8</t>
  </si>
  <si>
    <t>MEL_alpha81.MEL_beta8</t>
  </si>
  <si>
    <t>MEL_alpha82.MEL_beta8</t>
  </si>
  <si>
    <t>MEL_alpha83.MEL_beta8</t>
  </si>
  <si>
    <t>MEL_alpha84.MEL_beta8</t>
  </si>
  <si>
    <t>MEL_alpha85.MEL_beta8</t>
  </si>
  <si>
    <t>MEL_alpha86.MEL_beta8</t>
  </si>
  <si>
    <t>MEL_alpha87.MEL_beta8</t>
  </si>
  <si>
    <t>MEL_alpha88.MEL_beta8</t>
  </si>
  <si>
    <t>MEL_alpha89.MEL_beta8</t>
  </si>
  <si>
    <t>MEL_alpha90.MEL_beta8</t>
  </si>
  <si>
    <t>MEL_alpha91.MEL_beta8</t>
  </si>
  <si>
    <t>MEL_alpha92.MEL_beta8</t>
  </si>
  <si>
    <t>MEL_alpha93.MEL_beta8</t>
  </si>
  <si>
    <t>MEL_alpha94.MEL_beta8</t>
  </si>
  <si>
    <t>MEL_alpha95.MEL_beta8</t>
  </si>
  <si>
    <t>MEL_alpha96.MEL_beta8</t>
  </si>
  <si>
    <t>MEL_alpha97.MEL_beta8</t>
  </si>
  <si>
    <t>MEL_alpha98.MEL_beta8</t>
  </si>
  <si>
    <t>MEL_alpha99.MEL_beta8</t>
  </si>
  <si>
    <t>MEL_alpha100.MEL_beta8</t>
  </si>
  <si>
    <t>MEL_alpha1.MEL_beta9</t>
  </si>
  <si>
    <t>MEL_alpha2.MEL_beta9</t>
  </si>
  <si>
    <t>MEL_alpha3.MEL_beta9</t>
  </si>
  <si>
    <t>MEL_alpha4.MEL_beta9</t>
  </si>
  <si>
    <t>MEL_alpha5.MEL_beta9</t>
  </si>
  <si>
    <t>MEL_alpha6.MEL_beta9</t>
  </si>
  <si>
    <t>MEL_alpha7.MEL_beta9</t>
  </si>
  <si>
    <t>MEL_alpha8.MEL_beta9</t>
  </si>
  <si>
    <t>MEL_alpha9.MEL_beta9</t>
  </si>
  <si>
    <t>MEL_alpha10.MEL_beta9</t>
  </si>
  <si>
    <t>MEL_alpha11.MEL_beta9</t>
  </si>
  <si>
    <t>MEL_alpha12.MEL_beta9</t>
  </si>
  <si>
    <t>MEL_alpha13.MEL_beta9</t>
  </si>
  <si>
    <t>MEL_alpha14.MEL_beta9</t>
  </si>
  <si>
    <t>MEL_alpha15.MEL_beta9</t>
  </si>
  <si>
    <t>MEL_alpha16.MEL_beta9</t>
  </si>
  <si>
    <t>MEL_alpha17.MEL_beta9</t>
  </si>
  <si>
    <t>MEL_alpha18.MEL_beta9</t>
  </si>
  <si>
    <t>MEL_alpha19.MEL_beta9</t>
  </si>
  <si>
    <t>MEL_alpha20.MEL_beta9</t>
  </si>
  <si>
    <t>MEL_alpha21.MEL_beta9</t>
  </si>
  <si>
    <t>MEL_alpha22.MEL_beta9</t>
  </si>
  <si>
    <t>MEL_alpha23.MEL_beta9</t>
  </si>
  <si>
    <t>MEL_alpha24.MEL_beta9</t>
  </si>
  <si>
    <t>MEL_alpha25.MEL_beta9</t>
  </si>
  <si>
    <t>MEL_alpha26.MEL_beta9</t>
  </si>
  <si>
    <t>MEL_alpha27.MEL_beta9</t>
  </si>
  <si>
    <t>MEL_alpha28.MEL_beta9</t>
  </si>
  <si>
    <t>MEL_alpha29.MEL_beta9</t>
  </si>
  <si>
    <t>MEL_alpha30.MEL_beta9</t>
  </si>
  <si>
    <t>MEL_alpha31.MEL_beta9</t>
  </si>
  <si>
    <t>MEL_alpha32.MEL_beta9</t>
  </si>
  <si>
    <t>MEL_alpha33.MEL_beta9</t>
  </si>
  <si>
    <t>MEL_alpha34.MEL_beta9</t>
  </si>
  <si>
    <t>MEL_alpha35.MEL_beta9</t>
  </si>
  <si>
    <t>MEL_alpha36.MEL_beta9</t>
  </si>
  <si>
    <t>MEL_alpha37.MEL_beta9</t>
  </si>
  <si>
    <t>MEL_alpha38.MEL_beta9</t>
  </si>
  <si>
    <t>MEL_alpha39.MEL_beta9</t>
  </si>
  <si>
    <t>MEL_alpha40.MEL_beta9</t>
  </si>
  <si>
    <t>MEL_alpha41.MEL_beta9</t>
  </si>
  <si>
    <t>MEL_alpha42.MEL_beta9</t>
  </si>
  <si>
    <t>MEL_alpha43.MEL_beta9</t>
  </si>
  <si>
    <t>MEL_alpha44.MEL_beta9</t>
  </si>
  <si>
    <t>MEL_alpha45.MEL_beta9</t>
  </si>
  <si>
    <t>MEL_alpha46.MEL_beta9</t>
  </si>
  <si>
    <t>MEL_alpha47.MEL_beta9</t>
  </si>
  <si>
    <t>MEL_alpha48.MEL_beta9</t>
  </si>
  <si>
    <t>MEL_alpha49.MEL_beta9</t>
  </si>
  <si>
    <t>MEL_alpha50.MEL_beta9</t>
  </si>
  <si>
    <t>MEL_alpha51.MEL_beta9</t>
  </si>
  <si>
    <t>MEL_alpha52.MEL_beta9</t>
  </si>
  <si>
    <t>MEL_alpha53.MEL_beta9</t>
  </si>
  <si>
    <t>MEL_alpha54.MEL_beta9</t>
  </si>
  <si>
    <t>MEL_alpha55.MEL_beta9</t>
  </si>
  <si>
    <t>MEL_alpha56.MEL_beta9</t>
  </si>
  <si>
    <t>MEL_alpha57.MEL_beta9</t>
  </si>
  <si>
    <t>MEL_alpha58.MEL_beta9</t>
  </si>
  <si>
    <t>MEL_alpha59.MEL_beta9</t>
  </si>
  <si>
    <t>MEL_alpha60.MEL_beta9</t>
  </si>
  <si>
    <t>MEL_alpha61.MEL_beta9</t>
  </si>
  <si>
    <t>MEL_alpha62.MEL_beta9</t>
  </si>
  <si>
    <t>MEL_alpha63.MEL_beta9</t>
  </si>
  <si>
    <t>MEL_alpha64.MEL_beta9</t>
  </si>
  <si>
    <t>MEL_alpha65.MEL_beta9</t>
  </si>
  <si>
    <t>MEL_alpha66.MEL_beta9</t>
  </si>
  <si>
    <t>MEL_alpha67.MEL_beta9</t>
  </si>
  <si>
    <t>MEL_alpha68.MEL_beta9</t>
  </si>
  <si>
    <t>MEL_alpha69.MEL_beta9</t>
  </si>
  <si>
    <t>MEL_alpha70.MEL_beta9</t>
  </si>
  <si>
    <t>MEL_alpha71.MEL_beta9</t>
  </si>
  <si>
    <t>MEL_alpha72.MEL_beta9</t>
  </si>
  <si>
    <t>MEL_alpha73.MEL_beta9</t>
  </si>
  <si>
    <t>MEL_alpha74.MEL_beta9</t>
  </si>
  <si>
    <t>MEL_alpha75.MEL_beta9</t>
  </si>
  <si>
    <t>MEL_alpha76.MEL_beta9</t>
  </si>
  <si>
    <t>MEL_alpha77.MEL_beta9</t>
  </si>
  <si>
    <t>MEL_alpha78.MEL_beta9</t>
  </si>
  <si>
    <t>MEL_alpha79.MEL_beta9</t>
  </si>
  <si>
    <t>MEL_alpha80.MEL_beta9</t>
  </si>
  <si>
    <t>MEL_alpha81.MEL_beta9</t>
  </si>
  <si>
    <t>MEL_alpha82.MEL_beta9</t>
  </si>
  <si>
    <t>MEL_alpha83.MEL_beta9</t>
  </si>
  <si>
    <t>MEL_alpha84.MEL_beta9</t>
  </si>
  <si>
    <t>MEL_alpha85.MEL_beta9</t>
  </si>
  <si>
    <t>MEL_alpha86.MEL_beta9</t>
  </si>
  <si>
    <t>MEL_alpha87.MEL_beta9</t>
  </si>
  <si>
    <t>MEL_alpha88.MEL_beta9</t>
  </si>
  <si>
    <t>MEL_alpha89.MEL_beta9</t>
  </si>
  <si>
    <t>MEL_alpha90.MEL_beta9</t>
  </si>
  <si>
    <t>MEL_alpha91.MEL_beta9</t>
  </si>
  <si>
    <t>MEL_alpha92.MEL_beta9</t>
  </si>
  <si>
    <t>MEL_alpha93.MEL_beta9</t>
  </si>
  <si>
    <t>MEL_alpha94.MEL_beta9</t>
  </si>
  <si>
    <t>MEL_alpha95.MEL_beta9</t>
  </si>
  <si>
    <t>MEL_alpha96.MEL_beta9</t>
  </si>
  <si>
    <t>MEL_alpha97.MEL_beta9</t>
  </si>
  <si>
    <t>MEL_alpha98.MEL_beta9</t>
  </si>
  <si>
    <t>MEL_alpha99.MEL_beta9</t>
  </si>
  <si>
    <t>MEL_alpha100.MEL_beta9</t>
  </si>
  <si>
    <t>MEL_alpha1.MEL_beta10</t>
  </si>
  <si>
    <t>MEL_alpha2.MEL_beta10</t>
  </si>
  <si>
    <t>MEL_alpha3.MEL_beta10</t>
  </si>
  <si>
    <t>MEL_alpha4.MEL_beta10</t>
  </si>
  <si>
    <t>MEL_alpha5.MEL_beta10</t>
  </si>
  <si>
    <t>MEL_alpha6.MEL_beta10</t>
  </si>
  <si>
    <t>MEL_alpha7.MEL_beta10</t>
  </si>
  <si>
    <t>MEL_alpha8.MEL_beta10</t>
  </si>
  <si>
    <t>MEL_alpha9.MEL_beta10</t>
  </si>
  <si>
    <t>MEL_alpha10.MEL_beta10</t>
  </si>
  <si>
    <t>MEL_alpha11.MEL_beta10</t>
  </si>
  <si>
    <t>MEL_alpha12.MEL_beta10</t>
  </si>
  <si>
    <t>MEL_alpha13.MEL_beta10</t>
  </si>
  <si>
    <t>MEL_alpha14.MEL_beta10</t>
  </si>
  <si>
    <t>MEL_alpha15.MEL_beta10</t>
  </si>
  <si>
    <t>MEL_alpha16.MEL_beta10</t>
  </si>
  <si>
    <t>MEL_alpha17.MEL_beta10</t>
  </si>
  <si>
    <t>MEL_alpha18.MEL_beta10</t>
  </si>
  <si>
    <t>MEL_alpha19.MEL_beta10</t>
  </si>
  <si>
    <t>MEL_alpha20.MEL_beta10</t>
  </si>
  <si>
    <t>MEL_alpha21.MEL_beta10</t>
  </si>
  <si>
    <t>MEL_alpha22.MEL_beta10</t>
  </si>
  <si>
    <t>MEL_alpha23.MEL_beta10</t>
  </si>
  <si>
    <t>MEL_alpha24.MEL_beta10</t>
  </si>
  <si>
    <t>MEL_alpha25.MEL_beta10</t>
  </si>
  <si>
    <t>MEL_alpha26.MEL_beta10</t>
  </si>
  <si>
    <t>MEL_alpha27.MEL_beta10</t>
  </si>
  <si>
    <t>MEL_alpha28.MEL_beta10</t>
  </si>
  <si>
    <t>MEL_alpha29.MEL_beta10</t>
  </si>
  <si>
    <t>MEL_alpha30.MEL_beta10</t>
  </si>
  <si>
    <t>MEL_alpha31.MEL_beta10</t>
  </si>
  <si>
    <t>MEL_alpha32.MEL_beta10</t>
  </si>
  <si>
    <t>MEL_alpha33.MEL_beta10</t>
  </si>
  <si>
    <t>MEL_alpha34.MEL_beta10</t>
  </si>
  <si>
    <t>MEL_alpha35.MEL_beta10</t>
  </si>
  <si>
    <t>MEL_alpha36.MEL_beta10</t>
  </si>
  <si>
    <t>MEL_alpha37.MEL_beta10</t>
  </si>
  <si>
    <t>MEL_alpha38.MEL_beta10</t>
  </si>
  <si>
    <t>MEL_alpha39.MEL_beta10</t>
  </si>
  <si>
    <t>MEL_alpha40.MEL_beta10</t>
  </si>
  <si>
    <t>MEL_alpha41.MEL_beta10</t>
  </si>
  <si>
    <t>MEL_alpha42.MEL_beta10</t>
  </si>
  <si>
    <t>MEL_alpha43.MEL_beta10</t>
  </si>
  <si>
    <t>MEL_alpha44.MEL_beta10</t>
  </si>
  <si>
    <t>MEL_alpha45.MEL_beta10</t>
  </si>
  <si>
    <t>MEL_alpha46.MEL_beta10</t>
  </si>
  <si>
    <t>MEL_alpha47.MEL_beta10</t>
  </si>
  <si>
    <t>MEL_alpha48.MEL_beta10</t>
  </si>
  <si>
    <t>MEL_alpha49.MEL_beta10</t>
  </si>
  <si>
    <t>MEL_alpha50.MEL_beta10</t>
  </si>
  <si>
    <t>MEL_alpha51.MEL_beta10</t>
  </si>
  <si>
    <t>MEL_alpha52.MEL_beta10</t>
  </si>
  <si>
    <t>MEL_alpha53.MEL_beta10</t>
  </si>
  <si>
    <t>MEL_alpha54.MEL_beta10</t>
  </si>
  <si>
    <t>MEL_alpha55.MEL_beta10</t>
  </si>
  <si>
    <t>MEL_alpha56.MEL_beta10</t>
  </si>
  <si>
    <t>MEL_alpha57.MEL_beta10</t>
  </si>
  <si>
    <t>MEL_alpha58.MEL_beta10</t>
  </si>
  <si>
    <t>MEL_alpha59.MEL_beta10</t>
  </si>
  <si>
    <t>MEL_alpha60.MEL_beta10</t>
  </si>
  <si>
    <t>MEL_alpha61.MEL_beta10</t>
  </si>
  <si>
    <t>MEL_alpha62.MEL_beta10</t>
  </si>
  <si>
    <t>MEL_alpha63.MEL_beta10</t>
  </si>
  <si>
    <t>MEL_alpha64.MEL_beta10</t>
  </si>
  <si>
    <t>MEL_alpha65.MEL_beta10</t>
  </si>
  <si>
    <t>MEL_alpha66.MEL_beta10</t>
  </si>
  <si>
    <t>MEL_alpha67.MEL_beta10</t>
  </si>
  <si>
    <t>MEL_alpha68.MEL_beta10</t>
  </si>
  <si>
    <t>MEL_alpha69.MEL_beta10</t>
  </si>
  <si>
    <t>MEL_alpha70.MEL_beta10</t>
  </si>
  <si>
    <t>MEL_alpha71.MEL_beta10</t>
  </si>
  <si>
    <t>MEL_alpha72.MEL_beta10</t>
  </si>
  <si>
    <t>MEL_alpha73.MEL_beta10</t>
  </si>
  <si>
    <t>MEL_alpha74.MEL_beta10</t>
  </si>
  <si>
    <t>MEL_alpha75.MEL_beta10</t>
  </si>
  <si>
    <t>MEL_alpha76.MEL_beta10</t>
  </si>
  <si>
    <t>MEL_alpha77.MEL_beta10</t>
  </si>
  <si>
    <t>MEL_alpha78.MEL_beta10</t>
  </si>
  <si>
    <t>MEL_alpha79.MEL_beta10</t>
  </si>
  <si>
    <t>MEL_alpha80.MEL_beta10</t>
  </si>
  <si>
    <t>MEL_alpha81.MEL_beta10</t>
  </si>
  <si>
    <t>MEL_alpha82.MEL_beta10</t>
  </si>
  <si>
    <t>MEL_alpha83.MEL_beta10</t>
  </si>
  <si>
    <t>MEL_alpha84.MEL_beta10</t>
  </si>
  <si>
    <t>MEL_alpha85.MEL_beta10</t>
  </si>
  <si>
    <t>MEL_alpha86.MEL_beta10</t>
  </si>
  <si>
    <t>MEL_alpha87.MEL_beta10</t>
  </si>
  <si>
    <t>MEL_alpha88.MEL_beta10</t>
  </si>
  <si>
    <t>MEL_alpha89.MEL_beta10</t>
  </si>
  <si>
    <t>MEL_alpha90.MEL_beta10</t>
  </si>
  <si>
    <t>MEL_alpha91.MEL_beta10</t>
  </si>
  <si>
    <t>MEL_alpha92.MEL_beta10</t>
  </si>
  <si>
    <t>MEL_alpha93.MEL_beta10</t>
  </si>
  <si>
    <t>MEL_alpha94.MEL_beta10</t>
  </si>
  <si>
    <t>MEL_alpha95.MEL_beta10</t>
  </si>
  <si>
    <t>MEL_alpha96.MEL_beta10</t>
  </si>
  <si>
    <t>MEL_alpha97.MEL_beta10</t>
  </si>
  <si>
    <t>MEL_alpha98.MEL_beta10</t>
  </si>
  <si>
    <t>MEL_alpha99.MEL_beta10</t>
  </si>
  <si>
    <t>MEL_alpha100.MEL_beta10</t>
  </si>
  <si>
    <t>MEL_alpha1.MEL_beta11</t>
  </si>
  <si>
    <t>MEL_alpha2.MEL_beta11</t>
  </si>
  <si>
    <t>MEL_alpha3.MEL_beta11</t>
  </si>
  <si>
    <t>MEL_alpha4.MEL_beta11</t>
  </si>
  <si>
    <t>MEL_alpha5.MEL_beta11</t>
  </si>
  <si>
    <t>MEL_alpha6.MEL_beta11</t>
  </si>
  <si>
    <t>MEL_alpha7.MEL_beta11</t>
  </si>
  <si>
    <t>MEL_alpha8.MEL_beta11</t>
  </si>
  <si>
    <t>MEL_alpha9.MEL_beta11</t>
  </si>
  <si>
    <t>MEL_alpha10.MEL_beta11</t>
  </si>
  <si>
    <t>MEL_alpha11.MEL_beta11</t>
  </si>
  <si>
    <t>MEL_alpha12.MEL_beta11</t>
  </si>
  <si>
    <t>MEL_alpha13.MEL_beta11</t>
  </si>
  <si>
    <t>MEL_alpha14.MEL_beta11</t>
  </si>
  <si>
    <t>MEL_alpha15.MEL_beta11</t>
  </si>
  <si>
    <t>MEL_alpha16.MEL_beta11</t>
  </si>
  <si>
    <t>MEL_alpha17.MEL_beta11</t>
  </si>
  <si>
    <t>MEL_alpha18.MEL_beta11</t>
  </si>
  <si>
    <t>MEL_alpha19.MEL_beta11</t>
  </si>
  <si>
    <t>MEL_alpha20.MEL_beta11</t>
  </si>
  <si>
    <t>MEL_alpha21.MEL_beta11</t>
  </si>
  <si>
    <t>MEL_alpha22.MEL_beta11</t>
  </si>
  <si>
    <t>MEL_alpha23.MEL_beta11</t>
  </si>
  <si>
    <t>MEL_alpha24.MEL_beta11</t>
  </si>
  <si>
    <t>MEL_alpha25.MEL_beta11</t>
  </si>
  <si>
    <t>MEL_alpha26.MEL_beta11</t>
  </si>
  <si>
    <t>MEL_alpha27.MEL_beta11</t>
  </si>
  <si>
    <t>MEL_alpha28.MEL_beta11</t>
  </si>
  <si>
    <t>MEL_alpha29.MEL_beta11</t>
  </si>
  <si>
    <t>MEL_alpha30.MEL_beta11</t>
  </si>
  <si>
    <t>MEL_alpha31.MEL_beta11</t>
  </si>
  <si>
    <t>MEL_alpha32.MEL_beta11</t>
  </si>
  <si>
    <t>MEL_alpha33.MEL_beta11</t>
  </si>
  <si>
    <t>MEL_alpha34.MEL_beta11</t>
  </si>
  <si>
    <t>MEL_alpha35.MEL_beta11</t>
  </si>
  <si>
    <t>MEL_alpha36.MEL_beta11</t>
  </si>
  <si>
    <t>MEL_alpha37.MEL_beta11</t>
  </si>
  <si>
    <t>MEL_alpha38.MEL_beta11</t>
  </si>
  <si>
    <t>MEL_alpha39.MEL_beta11</t>
  </si>
  <si>
    <t>MEL_alpha40.MEL_beta11</t>
  </si>
  <si>
    <t>MEL_alpha41.MEL_beta11</t>
  </si>
  <si>
    <t>MEL_alpha42.MEL_beta11</t>
  </si>
  <si>
    <t>MEL_alpha43.MEL_beta11</t>
  </si>
  <si>
    <t>MEL_alpha44.MEL_beta11</t>
  </si>
  <si>
    <t>MEL_alpha45.MEL_beta11</t>
  </si>
  <si>
    <t>MEL_alpha46.MEL_beta11</t>
  </si>
  <si>
    <t>MEL_alpha47.MEL_beta11</t>
  </si>
  <si>
    <t>MEL_alpha48.MEL_beta11</t>
  </si>
  <si>
    <t>MEL_alpha49.MEL_beta11</t>
  </si>
  <si>
    <t>MEL_alpha50.MEL_beta11</t>
  </si>
  <si>
    <t>MEL_alpha51.MEL_beta11</t>
  </si>
  <si>
    <t>MEL_alpha52.MEL_beta11</t>
  </si>
  <si>
    <t>MEL_alpha53.MEL_beta11</t>
  </si>
  <si>
    <t>MEL_alpha54.MEL_beta11</t>
  </si>
  <si>
    <t>MEL_alpha55.MEL_beta11</t>
  </si>
  <si>
    <t>MEL_alpha56.MEL_beta11</t>
  </si>
  <si>
    <t>MEL_alpha57.MEL_beta11</t>
  </si>
  <si>
    <t>MEL_alpha58.MEL_beta11</t>
  </si>
  <si>
    <t>MEL_alpha59.MEL_beta11</t>
  </si>
  <si>
    <t>MEL_alpha60.MEL_beta11</t>
  </si>
  <si>
    <t>MEL_alpha61.MEL_beta11</t>
  </si>
  <si>
    <t>MEL_alpha62.MEL_beta11</t>
  </si>
  <si>
    <t>MEL_alpha63.MEL_beta11</t>
  </si>
  <si>
    <t>MEL_alpha64.MEL_beta11</t>
  </si>
  <si>
    <t>MEL_alpha65.MEL_beta11</t>
  </si>
  <si>
    <t>MEL_alpha66.MEL_beta11</t>
  </si>
  <si>
    <t>MEL_alpha67.MEL_beta11</t>
  </si>
  <si>
    <t>MEL_alpha68.MEL_beta11</t>
  </si>
  <si>
    <t>MEL_alpha69.MEL_beta11</t>
  </si>
  <si>
    <t>MEL_alpha70.MEL_beta11</t>
  </si>
  <si>
    <t>MEL_alpha71.MEL_beta11</t>
  </si>
  <si>
    <t>MEL_alpha72.MEL_beta11</t>
  </si>
  <si>
    <t>MEL_alpha73.MEL_beta11</t>
  </si>
  <si>
    <t>MEL_alpha74.MEL_beta11</t>
  </si>
  <si>
    <t>MEL_alpha75.MEL_beta11</t>
  </si>
  <si>
    <t>MEL_alpha76.MEL_beta11</t>
  </si>
  <si>
    <t>MEL_alpha77.MEL_beta11</t>
  </si>
  <si>
    <t>MEL_alpha78.MEL_beta11</t>
  </si>
  <si>
    <t>MEL_alpha79.MEL_beta11</t>
  </si>
  <si>
    <t>MEL_alpha80.MEL_beta11</t>
  </si>
  <si>
    <t>MEL_alpha81.MEL_beta11</t>
  </si>
  <si>
    <t>MEL_alpha82.MEL_beta11</t>
  </si>
  <si>
    <t>MEL_alpha83.MEL_beta11</t>
  </si>
  <si>
    <t>MEL_alpha84.MEL_beta11</t>
  </si>
  <si>
    <t>MEL_alpha85.MEL_beta11</t>
  </si>
  <si>
    <t>MEL_alpha86.MEL_beta11</t>
  </si>
  <si>
    <t>MEL_alpha87.MEL_beta11</t>
  </si>
  <si>
    <t>MEL_alpha88.MEL_beta11</t>
  </si>
  <si>
    <t>MEL_alpha89.MEL_beta11</t>
  </si>
  <si>
    <t>MEL_alpha90.MEL_beta11</t>
  </si>
  <si>
    <t>MEL_alpha91.MEL_beta11</t>
  </si>
  <si>
    <t>MEL_alpha92.MEL_beta11</t>
  </si>
  <si>
    <t>MEL_alpha93.MEL_beta11</t>
  </si>
  <si>
    <t>MEL_alpha94.MEL_beta11</t>
  </si>
  <si>
    <t>MEL_alpha95.MEL_beta11</t>
  </si>
  <si>
    <t>MEL_alpha96.MEL_beta11</t>
  </si>
  <si>
    <t>MEL_alpha97.MEL_beta11</t>
  </si>
  <si>
    <t>MEL_alpha98.MEL_beta11</t>
  </si>
  <si>
    <t>MEL_alpha99.MEL_beta11</t>
  </si>
  <si>
    <t>MEL_alpha100.MEL_beta11</t>
  </si>
  <si>
    <t>MEL_alpha1.MEL_beta12</t>
  </si>
  <si>
    <t>MEL_alpha2.MEL_beta12</t>
  </si>
  <si>
    <t>MEL_alpha3.MEL_beta12</t>
  </si>
  <si>
    <t>MEL_alpha4.MEL_beta12</t>
  </si>
  <si>
    <t>MEL_alpha5.MEL_beta12</t>
  </si>
  <si>
    <t>MEL_alpha6.MEL_beta12</t>
  </si>
  <si>
    <t>MEL_alpha7.MEL_beta12</t>
  </si>
  <si>
    <t>MEL_alpha8.MEL_beta12</t>
  </si>
  <si>
    <t>MEL_alpha9.MEL_beta12</t>
  </si>
  <si>
    <t>MEL_alpha10.MEL_beta12</t>
  </si>
  <si>
    <t>MEL_alpha11.MEL_beta12</t>
  </si>
  <si>
    <t>MEL_alpha12.MEL_beta12</t>
  </si>
  <si>
    <t>MEL_alpha13.MEL_beta12</t>
  </si>
  <si>
    <t>MEL_alpha14.MEL_beta12</t>
  </si>
  <si>
    <t>MEL_alpha15.MEL_beta12</t>
  </si>
  <si>
    <t>MEL_alpha16.MEL_beta12</t>
  </si>
  <si>
    <t>MEL_alpha17.MEL_beta12</t>
  </si>
  <si>
    <t>MEL_alpha18.MEL_beta12</t>
  </si>
  <si>
    <t>MEL_alpha19.MEL_beta12</t>
  </si>
  <si>
    <t>MEL_alpha20.MEL_beta12</t>
  </si>
  <si>
    <t>MEL_alpha21.MEL_beta12</t>
  </si>
  <si>
    <t>MEL_alpha22.MEL_beta12</t>
  </si>
  <si>
    <t>MEL_alpha23.MEL_beta12</t>
  </si>
  <si>
    <t>MEL_alpha24.MEL_beta12</t>
  </si>
  <si>
    <t>MEL_alpha25.MEL_beta12</t>
  </si>
  <si>
    <t>MEL_alpha26.MEL_beta12</t>
  </si>
  <si>
    <t>MEL_alpha27.MEL_beta12</t>
  </si>
  <si>
    <t>MEL_alpha28.MEL_beta12</t>
  </si>
  <si>
    <t>MEL_alpha29.MEL_beta12</t>
  </si>
  <si>
    <t>MEL_alpha30.MEL_beta12</t>
  </si>
  <si>
    <t>MEL_alpha31.MEL_beta12</t>
  </si>
  <si>
    <t>MEL_alpha32.MEL_beta12</t>
  </si>
  <si>
    <t>MEL_alpha33.MEL_beta12</t>
  </si>
  <si>
    <t>MEL_alpha34.MEL_beta12</t>
  </si>
  <si>
    <t>MEL_alpha35.MEL_beta12</t>
  </si>
  <si>
    <t>MEL_alpha36.MEL_beta12</t>
  </si>
  <si>
    <t>MEL_alpha37.MEL_beta12</t>
  </si>
  <si>
    <t>MEL_alpha38.MEL_beta12</t>
  </si>
  <si>
    <t>MEL_alpha39.MEL_beta12</t>
  </si>
  <si>
    <t>MEL_alpha40.MEL_beta12</t>
  </si>
  <si>
    <t>MEL_alpha41.MEL_beta12</t>
  </si>
  <si>
    <t>MEL_alpha42.MEL_beta12</t>
  </si>
  <si>
    <t>MEL_alpha43.MEL_beta12</t>
  </si>
  <si>
    <t>MEL_alpha44.MEL_beta12</t>
  </si>
  <si>
    <t>MEL_alpha45.MEL_beta12</t>
  </si>
  <si>
    <t>MEL_alpha46.MEL_beta12</t>
  </si>
  <si>
    <t>MEL_alpha47.MEL_beta12</t>
  </si>
  <si>
    <t>MEL_alpha48.MEL_beta12</t>
  </si>
  <si>
    <t>MEL_alpha49.MEL_beta12</t>
  </si>
  <si>
    <t>MEL_alpha50.MEL_beta12</t>
  </si>
  <si>
    <t>MEL_alpha51.MEL_beta12</t>
  </si>
  <si>
    <t>MEL_alpha52.MEL_beta12</t>
  </si>
  <si>
    <t>MEL_alpha53.MEL_beta12</t>
  </si>
  <si>
    <t>MEL_alpha54.MEL_beta12</t>
  </si>
  <si>
    <t>MEL_alpha55.MEL_beta12</t>
  </si>
  <si>
    <t>MEL_alpha56.MEL_beta12</t>
  </si>
  <si>
    <t>MEL_alpha57.MEL_beta12</t>
  </si>
  <si>
    <t>MEL_alpha58.MEL_beta12</t>
  </si>
  <si>
    <t>MEL_alpha59.MEL_beta12</t>
  </si>
  <si>
    <t>MEL_alpha60.MEL_beta12</t>
  </si>
  <si>
    <t>MEL_alpha61.MEL_beta12</t>
  </si>
  <si>
    <t>MEL_alpha62.MEL_beta12</t>
  </si>
  <si>
    <t>MEL_alpha63.MEL_beta12</t>
  </si>
  <si>
    <t>MEL_alpha64.MEL_beta12</t>
  </si>
  <si>
    <t>MEL_alpha65.MEL_beta12</t>
  </si>
  <si>
    <t>MEL_alpha66.MEL_beta12</t>
  </si>
  <si>
    <t>MEL_alpha67.MEL_beta12</t>
  </si>
  <si>
    <t>MEL_alpha68.MEL_beta12</t>
  </si>
  <si>
    <t>MEL_alpha69.MEL_beta12</t>
  </si>
  <si>
    <t>MEL_alpha70.MEL_beta12</t>
  </si>
  <si>
    <t>MEL_alpha71.MEL_beta12</t>
  </si>
  <si>
    <t>MEL_alpha72.MEL_beta12</t>
  </si>
  <si>
    <t>MEL_alpha73.MEL_beta12</t>
  </si>
  <si>
    <t>MEL_alpha74.MEL_beta12</t>
  </si>
  <si>
    <t>MEL_alpha75.MEL_beta12</t>
  </si>
  <si>
    <t>MEL_alpha76.MEL_beta12</t>
  </si>
  <si>
    <t>MEL_alpha77.MEL_beta12</t>
  </si>
  <si>
    <t>MEL_alpha78.MEL_beta12</t>
  </si>
  <si>
    <t>MEL_alpha79.MEL_beta12</t>
  </si>
  <si>
    <t>MEL_alpha80.MEL_beta12</t>
  </si>
  <si>
    <t>MEL_alpha81.MEL_beta12</t>
  </si>
  <si>
    <t>MEL_alpha82.MEL_beta12</t>
  </si>
  <si>
    <t>MEL_alpha83.MEL_beta12</t>
  </si>
  <si>
    <t>MEL_alpha84.MEL_beta12</t>
  </si>
  <si>
    <t>MEL_alpha85.MEL_beta12</t>
  </si>
  <si>
    <t>MEL_alpha86.MEL_beta12</t>
  </si>
  <si>
    <t>MEL_alpha87.MEL_beta12</t>
  </si>
  <si>
    <t>MEL_alpha88.MEL_beta12</t>
  </si>
  <si>
    <t>MEL_alpha89.MEL_beta12</t>
  </si>
  <si>
    <t>MEL_alpha90.MEL_beta12</t>
  </si>
  <si>
    <t>MEL_alpha91.MEL_beta12</t>
  </si>
  <si>
    <t>MEL_alpha92.MEL_beta12</t>
  </si>
  <si>
    <t>MEL_alpha93.MEL_beta12</t>
  </si>
  <si>
    <t>MEL_alpha94.MEL_beta12</t>
  </si>
  <si>
    <t>MEL_alpha95.MEL_beta12</t>
  </si>
  <si>
    <t>MEL_alpha96.MEL_beta12</t>
  </si>
  <si>
    <t>MEL_alpha97.MEL_beta12</t>
  </si>
  <si>
    <t>MEL_alpha98.MEL_beta12</t>
  </si>
  <si>
    <t>MEL_alpha99.MEL_beta12</t>
  </si>
  <si>
    <t>MEL_alpha100.MEL_beta12</t>
  </si>
  <si>
    <t>MEL_alpha1.MEL_beta13</t>
  </si>
  <si>
    <t>MEL_alpha2.MEL_beta13</t>
  </si>
  <si>
    <t>MEL_alpha3.MEL_beta13</t>
  </si>
  <si>
    <t>MEL_alpha4.MEL_beta13</t>
  </si>
  <si>
    <t>MEL_alpha5.MEL_beta13</t>
  </si>
  <si>
    <t>MEL_alpha6.MEL_beta13</t>
  </si>
  <si>
    <t>MEL_alpha7.MEL_beta13</t>
  </si>
  <si>
    <t>MEL_alpha8.MEL_beta13</t>
  </si>
  <si>
    <t>MEL_alpha9.MEL_beta13</t>
  </si>
  <si>
    <t>MEL_alpha10.MEL_beta13</t>
  </si>
  <si>
    <t>MEL_alpha11.MEL_beta13</t>
  </si>
  <si>
    <t>MEL_alpha12.MEL_beta13</t>
  </si>
  <si>
    <t>MEL_alpha13.MEL_beta13</t>
  </si>
  <si>
    <t>MEL_alpha14.MEL_beta13</t>
  </si>
  <si>
    <t>MEL_alpha15.MEL_beta13</t>
  </si>
  <si>
    <t>MEL_alpha16.MEL_beta13</t>
  </si>
  <si>
    <t>MEL_alpha17.MEL_beta13</t>
  </si>
  <si>
    <t>MEL_alpha18.MEL_beta13</t>
  </si>
  <si>
    <t>MEL_alpha19.MEL_beta13</t>
  </si>
  <si>
    <t>MEL_alpha20.MEL_beta13</t>
  </si>
  <si>
    <t>MEL_alpha21.MEL_beta13</t>
  </si>
  <si>
    <t>MEL_alpha22.MEL_beta13</t>
  </si>
  <si>
    <t>MEL_alpha23.MEL_beta13</t>
  </si>
  <si>
    <t>MEL_alpha24.MEL_beta13</t>
  </si>
  <si>
    <t>MEL_alpha25.MEL_beta13</t>
  </si>
  <si>
    <t>MEL_alpha26.MEL_beta13</t>
  </si>
  <si>
    <t>MEL_alpha27.MEL_beta13</t>
  </si>
  <si>
    <t>MEL_alpha28.MEL_beta13</t>
  </si>
  <si>
    <t>MEL_alpha29.MEL_beta13</t>
  </si>
  <si>
    <t>MEL_alpha30.MEL_beta13</t>
  </si>
  <si>
    <t>MEL_alpha31.MEL_beta13</t>
  </si>
  <si>
    <t>MEL_alpha32.MEL_beta13</t>
  </si>
  <si>
    <t>MEL_alpha33.MEL_beta13</t>
  </si>
  <si>
    <t>MEL_alpha34.MEL_beta13</t>
  </si>
  <si>
    <t>MEL_alpha35.MEL_beta13</t>
  </si>
  <si>
    <t>MEL_alpha36.MEL_beta13</t>
  </si>
  <si>
    <t>MEL_alpha37.MEL_beta13</t>
  </si>
  <si>
    <t>MEL_alpha38.MEL_beta13</t>
  </si>
  <si>
    <t>MEL_alpha39.MEL_beta13</t>
  </si>
  <si>
    <t>MEL_alpha40.MEL_beta13</t>
  </si>
  <si>
    <t>MEL_alpha41.MEL_beta13</t>
  </si>
  <si>
    <t>MEL_alpha42.MEL_beta13</t>
  </si>
  <si>
    <t>MEL_alpha43.MEL_beta13</t>
  </si>
  <si>
    <t>MEL_alpha44.MEL_beta13</t>
  </si>
  <si>
    <t>MEL_alpha45.MEL_beta13</t>
  </si>
  <si>
    <t>MEL_alpha46.MEL_beta13</t>
  </si>
  <si>
    <t>MEL_alpha47.MEL_beta13</t>
  </si>
  <si>
    <t>MEL_alpha48.MEL_beta13</t>
  </si>
  <si>
    <t>MEL_alpha49.MEL_beta13</t>
  </si>
  <si>
    <t>MEL_alpha50.MEL_beta13</t>
  </si>
  <si>
    <t>MEL_alpha51.MEL_beta13</t>
  </si>
  <si>
    <t>MEL_alpha52.MEL_beta13</t>
  </si>
  <si>
    <t>MEL_alpha53.MEL_beta13</t>
  </si>
  <si>
    <t>MEL_alpha54.MEL_beta13</t>
  </si>
  <si>
    <t>MEL_alpha55.MEL_beta13</t>
  </si>
  <si>
    <t>MEL_alpha56.MEL_beta13</t>
  </si>
  <si>
    <t>MEL_alpha57.MEL_beta13</t>
  </si>
  <si>
    <t>MEL_alpha58.MEL_beta13</t>
  </si>
  <si>
    <t>MEL_alpha59.MEL_beta13</t>
  </si>
  <si>
    <t>MEL_alpha60.MEL_beta13</t>
  </si>
  <si>
    <t>MEL_alpha61.MEL_beta13</t>
  </si>
  <si>
    <t>MEL_alpha62.MEL_beta13</t>
  </si>
  <si>
    <t>MEL_alpha63.MEL_beta13</t>
  </si>
  <si>
    <t>MEL_alpha64.MEL_beta13</t>
  </si>
  <si>
    <t>MEL_alpha65.MEL_beta13</t>
  </si>
  <si>
    <t>MEL_alpha66.MEL_beta13</t>
  </si>
  <si>
    <t>MEL_alpha67.MEL_beta13</t>
  </si>
  <si>
    <t>MEL_alpha68.MEL_beta13</t>
  </si>
  <si>
    <t>MEL_alpha69.MEL_beta13</t>
  </si>
  <si>
    <t>MEL_alpha70.MEL_beta13</t>
  </si>
  <si>
    <t>MEL_alpha71.MEL_beta13</t>
  </si>
  <si>
    <t>MEL_alpha72.MEL_beta13</t>
  </si>
  <si>
    <t>MEL_alpha73.MEL_beta13</t>
  </si>
  <si>
    <t>MEL_alpha74.MEL_beta13</t>
  </si>
  <si>
    <t>MEL_alpha75.MEL_beta13</t>
  </si>
  <si>
    <t>MEL_alpha76.MEL_beta13</t>
  </si>
  <si>
    <t>MEL_alpha77.MEL_beta13</t>
  </si>
  <si>
    <t>MEL_alpha78.MEL_beta13</t>
  </si>
  <si>
    <t>MEL_alpha79.MEL_beta13</t>
  </si>
  <si>
    <t>MEL_alpha80.MEL_beta13</t>
  </si>
  <si>
    <t>MEL_alpha81.MEL_beta13</t>
  </si>
  <si>
    <t>MEL_alpha82.MEL_beta13</t>
  </si>
  <si>
    <t>MEL_alpha83.MEL_beta13</t>
  </si>
  <si>
    <t>MEL_alpha84.MEL_beta13</t>
  </si>
  <si>
    <t>MEL_alpha85.MEL_beta13</t>
  </si>
  <si>
    <t>MEL_alpha86.MEL_beta13</t>
  </si>
  <si>
    <t>MEL_alpha87.MEL_beta13</t>
  </si>
  <si>
    <t>MEL_alpha88.MEL_beta13</t>
  </si>
  <si>
    <t>MEL_alpha89.MEL_beta13</t>
  </si>
  <si>
    <t>MEL_alpha90.MEL_beta13</t>
  </si>
  <si>
    <t>MEL_alpha91.MEL_beta13</t>
  </si>
  <si>
    <t>MEL_alpha92.MEL_beta13</t>
  </si>
  <si>
    <t>MEL_alpha93.MEL_beta13</t>
  </si>
  <si>
    <t>MEL_alpha94.MEL_beta13</t>
  </si>
  <si>
    <t>MEL_alpha95.MEL_beta13</t>
  </si>
  <si>
    <t>MEL_alpha96.MEL_beta13</t>
  </si>
  <si>
    <t>MEL_alpha97.MEL_beta13</t>
  </si>
  <si>
    <t>MEL_alpha98.MEL_beta13</t>
  </si>
  <si>
    <t>MEL_alpha99.MEL_beta13</t>
  </si>
  <si>
    <t>MEL_alpha100.MEL_beta13</t>
  </si>
  <si>
    <t>MEL_alpha1.MEL_beta14</t>
  </si>
  <si>
    <t>MEL_alpha2.MEL_beta14</t>
  </si>
  <si>
    <t>MEL_alpha3.MEL_beta14</t>
  </si>
  <si>
    <t>MEL_alpha4.MEL_beta14</t>
  </si>
  <si>
    <t>MEL_alpha5.MEL_beta14</t>
  </si>
  <si>
    <t>MEL_alpha6.MEL_beta14</t>
  </si>
  <si>
    <t>MEL_alpha7.MEL_beta14</t>
  </si>
  <si>
    <t>MEL_alpha8.MEL_beta14</t>
  </si>
  <si>
    <t>MEL_alpha9.MEL_beta14</t>
  </si>
  <si>
    <t>MEL_alpha10.MEL_beta14</t>
  </si>
  <si>
    <t>MEL_alpha11.MEL_beta14</t>
  </si>
  <si>
    <t>MEL_alpha12.MEL_beta14</t>
  </si>
  <si>
    <t>MEL_alpha13.MEL_beta14</t>
  </si>
  <si>
    <t>MEL_alpha14.MEL_beta14</t>
  </si>
  <si>
    <t>MEL_alpha15.MEL_beta14</t>
  </si>
  <si>
    <t>MEL_alpha16.MEL_beta14</t>
  </si>
  <si>
    <t>MEL_alpha17.MEL_beta14</t>
  </si>
  <si>
    <t>MEL_alpha18.MEL_beta14</t>
  </si>
  <si>
    <t>MEL_alpha19.MEL_beta14</t>
  </si>
  <si>
    <t>MEL_alpha20.MEL_beta14</t>
  </si>
  <si>
    <t>MEL_alpha21.MEL_beta14</t>
  </si>
  <si>
    <t>MEL_alpha22.MEL_beta14</t>
  </si>
  <si>
    <t>MEL_alpha23.MEL_beta14</t>
  </si>
  <si>
    <t>MEL_alpha24.MEL_beta14</t>
  </si>
  <si>
    <t>MEL_alpha25.MEL_beta14</t>
  </si>
  <si>
    <t>MEL_alpha26.MEL_beta14</t>
  </si>
  <si>
    <t>MEL_alpha27.MEL_beta14</t>
  </si>
  <si>
    <t>MEL_alpha28.MEL_beta14</t>
  </si>
  <si>
    <t>MEL_alpha29.MEL_beta14</t>
  </si>
  <si>
    <t>MEL_alpha30.MEL_beta14</t>
  </si>
  <si>
    <t>MEL_alpha31.MEL_beta14</t>
  </si>
  <si>
    <t>MEL_alpha32.MEL_beta14</t>
  </si>
  <si>
    <t>MEL_alpha33.MEL_beta14</t>
  </si>
  <si>
    <t>MEL_alpha34.MEL_beta14</t>
  </si>
  <si>
    <t>MEL_alpha35.MEL_beta14</t>
  </si>
  <si>
    <t>MEL_alpha36.MEL_beta14</t>
  </si>
  <si>
    <t>MEL_alpha37.MEL_beta14</t>
  </si>
  <si>
    <t>MEL_alpha38.MEL_beta14</t>
  </si>
  <si>
    <t>MEL_alpha39.MEL_beta14</t>
  </si>
  <si>
    <t>MEL_alpha40.MEL_beta14</t>
  </si>
  <si>
    <t>MEL_alpha41.MEL_beta14</t>
  </si>
  <si>
    <t>MEL_alpha42.MEL_beta14</t>
  </si>
  <si>
    <t>MEL_alpha43.MEL_beta14</t>
  </si>
  <si>
    <t>MEL_alpha44.MEL_beta14</t>
  </si>
  <si>
    <t>MEL_alpha45.MEL_beta14</t>
  </si>
  <si>
    <t>MEL_alpha46.MEL_beta14</t>
  </si>
  <si>
    <t>MEL_alpha47.MEL_beta14</t>
  </si>
  <si>
    <t>MEL_alpha48.MEL_beta14</t>
  </si>
  <si>
    <t>MEL_alpha49.MEL_beta14</t>
  </si>
  <si>
    <t>MEL_alpha50.MEL_beta14</t>
  </si>
  <si>
    <t>MEL_alpha51.MEL_beta14</t>
  </si>
  <si>
    <t>MEL_alpha52.MEL_beta14</t>
  </si>
  <si>
    <t>MEL_alpha53.MEL_beta14</t>
  </si>
  <si>
    <t>MEL_alpha54.MEL_beta14</t>
  </si>
  <si>
    <t>MEL_alpha55.MEL_beta14</t>
  </si>
  <si>
    <t>MEL_alpha56.MEL_beta14</t>
  </si>
  <si>
    <t>MEL_alpha57.MEL_beta14</t>
  </si>
  <si>
    <t>MEL_alpha58.MEL_beta14</t>
  </si>
  <si>
    <t>MEL_alpha59.MEL_beta14</t>
  </si>
  <si>
    <t>MEL_alpha60.MEL_beta14</t>
  </si>
  <si>
    <t>MEL_alpha61.MEL_beta14</t>
  </si>
  <si>
    <t>MEL_alpha62.MEL_beta14</t>
  </si>
  <si>
    <t>MEL_alpha63.MEL_beta14</t>
  </si>
  <si>
    <t>MEL_alpha64.MEL_beta14</t>
  </si>
  <si>
    <t>MEL_alpha65.MEL_beta14</t>
  </si>
  <si>
    <t>MEL_alpha66.MEL_beta14</t>
  </si>
  <si>
    <t>MEL_alpha67.MEL_beta14</t>
  </si>
  <si>
    <t>MEL_alpha68.MEL_beta14</t>
  </si>
  <si>
    <t>MEL_alpha69.MEL_beta14</t>
  </si>
  <si>
    <t>MEL_alpha70.MEL_beta14</t>
  </si>
  <si>
    <t>MEL_alpha71.MEL_beta14</t>
  </si>
  <si>
    <t>MEL_alpha72.MEL_beta14</t>
  </si>
  <si>
    <t>MEL_alpha73.MEL_beta14</t>
  </si>
  <si>
    <t>MEL_alpha74.MEL_beta14</t>
  </si>
  <si>
    <t>MEL_alpha75.MEL_beta14</t>
  </si>
  <si>
    <t>MEL_alpha76.MEL_beta14</t>
  </si>
  <si>
    <t>MEL_alpha77.MEL_beta14</t>
  </si>
  <si>
    <t>MEL_alpha78.MEL_beta14</t>
  </si>
  <si>
    <t>MEL_alpha79.MEL_beta14</t>
  </si>
  <si>
    <t>MEL_alpha80.MEL_beta14</t>
  </si>
  <si>
    <t>MEL_alpha81.MEL_beta14</t>
  </si>
  <si>
    <t>MEL_alpha82.MEL_beta14</t>
  </si>
  <si>
    <t>MEL_alpha83.MEL_beta14</t>
  </si>
  <si>
    <t>MEL_alpha84.MEL_beta14</t>
  </si>
  <si>
    <t>MEL_alpha85.MEL_beta14</t>
  </si>
  <si>
    <t>MEL_alpha86.MEL_beta14</t>
  </si>
  <si>
    <t>MEL_alpha87.MEL_beta14</t>
  </si>
  <si>
    <t>MEL_alpha88.MEL_beta14</t>
  </si>
  <si>
    <t>MEL_alpha89.MEL_beta14</t>
  </si>
  <si>
    <t>MEL_alpha90.MEL_beta14</t>
  </si>
  <si>
    <t>MEL_alpha91.MEL_beta14</t>
  </si>
  <si>
    <t>MEL_alpha92.MEL_beta14</t>
  </si>
  <si>
    <t>MEL_alpha93.MEL_beta14</t>
  </si>
  <si>
    <t>MEL_alpha94.MEL_beta14</t>
  </si>
  <si>
    <t>MEL_alpha95.MEL_beta14</t>
  </si>
  <si>
    <t>MEL_alpha96.MEL_beta14</t>
  </si>
  <si>
    <t>MEL_alpha97.MEL_beta14</t>
  </si>
  <si>
    <t>MEL_alpha98.MEL_beta14</t>
  </si>
  <si>
    <t>MEL_alpha99.MEL_beta14</t>
  </si>
  <si>
    <t>MEL_alpha100.MEL_beta14</t>
  </si>
  <si>
    <t>MEL_alpha1.MEL_beta15</t>
  </si>
  <si>
    <t>MEL_alpha2.MEL_beta15</t>
  </si>
  <si>
    <t>MEL_alpha3.MEL_beta15</t>
  </si>
  <si>
    <t>MEL_alpha4.MEL_beta15</t>
  </si>
  <si>
    <t>MEL_alpha5.MEL_beta15</t>
  </si>
  <si>
    <t>MEL_alpha6.MEL_beta15</t>
  </si>
  <si>
    <t>MEL_alpha7.MEL_beta15</t>
  </si>
  <si>
    <t>MEL_alpha8.MEL_beta15</t>
  </si>
  <si>
    <t>MEL_alpha9.MEL_beta15</t>
  </si>
  <si>
    <t>MEL_alpha10.MEL_beta15</t>
  </si>
  <si>
    <t>MEL_alpha11.MEL_beta15</t>
  </si>
  <si>
    <t>MEL_alpha12.MEL_beta15</t>
  </si>
  <si>
    <t>MEL_alpha13.MEL_beta15</t>
  </si>
  <si>
    <t>MEL_alpha14.MEL_beta15</t>
  </si>
  <si>
    <t>MEL_alpha15.MEL_beta15</t>
  </si>
  <si>
    <t>MEL_alpha16.MEL_beta15</t>
  </si>
  <si>
    <t>MEL_alpha17.MEL_beta15</t>
  </si>
  <si>
    <t>MEL_alpha18.MEL_beta15</t>
  </si>
  <si>
    <t>MEL_alpha19.MEL_beta15</t>
  </si>
  <si>
    <t>MEL_alpha20.MEL_beta15</t>
  </si>
  <si>
    <t>MEL_alpha21.MEL_beta15</t>
  </si>
  <si>
    <t>MEL_alpha22.MEL_beta15</t>
  </si>
  <si>
    <t>MEL_alpha23.MEL_beta15</t>
  </si>
  <si>
    <t>MEL_alpha24.MEL_beta15</t>
  </si>
  <si>
    <t>MEL_alpha25.MEL_beta15</t>
  </si>
  <si>
    <t>MEL_alpha26.MEL_beta15</t>
  </si>
  <si>
    <t>MEL_alpha27.MEL_beta15</t>
  </si>
  <si>
    <t>MEL_alpha28.MEL_beta15</t>
  </si>
  <si>
    <t>MEL_alpha29.MEL_beta15</t>
  </si>
  <si>
    <t>MEL_alpha30.MEL_beta15</t>
  </si>
  <si>
    <t>MEL_alpha31.MEL_beta15</t>
  </si>
  <si>
    <t>MEL_alpha32.MEL_beta15</t>
  </si>
  <si>
    <t>MEL_alpha33.MEL_beta15</t>
  </si>
  <si>
    <t>MEL_alpha34.MEL_beta15</t>
  </si>
  <si>
    <t>MEL_alpha35.MEL_beta15</t>
  </si>
  <si>
    <t>MEL_alpha36.MEL_beta15</t>
  </si>
  <si>
    <t>MEL_alpha37.MEL_beta15</t>
  </si>
  <si>
    <t>MEL_alpha38.MEL_beta15</t>
  </si>
  <si>
    <t>MEL_alpha39.MEL_beta15</t>
  </si>
  <si>
    <t>MEL_alpha40.MEL_beta15</t>
  </si>
  <si>
    <t>MEL_alpha41.MEL_beta15</t>
  </si>
  <si>
    <t>MEL_alpha42.MEL_beta15</t>
  </si>
  <si>
    <t>MEL_alpha43.MEL_beta15</t>
  </si>
  <si>
    <t>MEL_alpha44.MEL_beta15</t>
  </si>
  <si>
    <t>MEL_alpha45.MEL_beta15</t>
  </si>
  <si>
    <t>MEL_alpha46.MEL_beta15</t>
  </si>
  <si>
    <t>MEL_alpha47.MEL_beta15</t>
  </si>
  <si>
    <t>MEL_alpha48.MEL_beta15</t>
  </si>
  <si>
    <t>MEL_alpha49.MEL_beta15</t>
  </si>
  <si>
    <t>MEL_alpha50.MEL_beta15</t>
  </si>
  <si>
    <t>MEL_alpha51.MEL_beta15</t>
  </si>
  <si>
    <t>MEL_alpha52.MEL_beta15</t>
  </si>
  <si>
    <t>MEL_alpha53.MEL_beta15</t>
  </si>
  <si>
    <t>MEL_alpha54.MEL_beta15</t>
  </si>
  <si>
    <t>MEL_alpha55.MEL_beta15</t>
  </si>
  <si>
    <t>MEL_alpha56.MEL_beta15</t>
  </si>
  <si>
    <t>MEL_alpha57.MEL_beta15</t>
  </si>
  <si>
    <t>MEL_alpha58.MEL_beta15</t>
  </si>
  <si>
    <t>MEL_alpha59.MEL_beta15</t>
  </si>
  <si>
    <t>MEL_alpha60.MEL_beta15</t>
  </si>
  <si>
    <t>MEL_alpha61.MEL_beta15</t>
  </si>
  <si>
    <t>MEL_alpha62.MEL_beta15</t>
  </si>
  <si>
    <t>MEL_alpha63.MEL_beta15</t>
  </si>
  <si>
    <t>MEL_alpha64.MEL_beta15</t>
  </si>
  <si>
    <t>MEL_alpha65.MEL_beta15</t>
  </si>
  <si>
    <t>MEL_alpha66.MEL_beta15</t>
  </si>
  <si>
    <t>MEL_alpha67.MEL_beta15</t>
  </si>
  <si>
    <t>MEL_alpha68.MEL_beta15</t>
  </si>
  <si>
    <t>MEL_alpha69.MEL_beta15</t>
  </si>
  <si>
    <t>MEL_alpha70.MEL_beta15</t>
  </si>
  <si>
    <t>MEL_alpha71.MEL_beta15</t>
  </si>
  <si>
    <t>MEL_alpha72.MEL_beta15</t>
  </si>
  <si>
    <t>MEL_alpha73.MEL_beta15</t>
  </si>
  <si>
    <t>MEL_alpha74.MEL_beta15</t>
  </si>
  <si>
    <t>MEL_alpha75.MEL_beta15</t>
  </si>
  <si>
    <t>MEL_alpha76.MEL_beta15</t>
  </si>
  <si>
    <t>MEL_alpha77.MEL_beta15</t>
  </si>
  <si>
    <t>MEL_alpha78.MEL_beta15</t>
  </si>
  <si>
    <t>MEL_alpha79.MEL_beta15</t>
  </si>
  <si>
    <t>MEL_alpha80.MEL_beta15</t>
  </si>
  <si>
    <t>MEL_alpha81.MEL_beta15</t>
  </si>
  <si>
    <t>MEL_alpha82.MEL_beta15</t>
  </si>
  <si>
    <t>MEL_alpha83.MEL_beta15</t>
  </si>
  <si>
    <t>MEL_alpha84.MEL_beta15</t>
  </si>
  <si>
    <t>MEL_alpha85.MEL_beta15</t>
  </si>
  <si>
    <t>MEL_alpha86.MEL_beta15</t>
  </si>
  <si>
    <t>MEL_alpha87.MEL_beta15</t>
  </si>
  <si>
    <t>MEL_alpha88.MEL_beta15</t>
  </si>
  <si>
    <t>MEL_alpha89.MEL_beta15</t>
  </si>
  <si>
    <t>MEL_alpha90.MEL_beta15</t>
  </si>
  <si>
    <t>MEL_alpha91.MEL_beta15</t>
  </si>
  <si>
    <t>MEL_alpha92.MEL_beta15</t>
  </si>
  <si>
    <t>MEL_alpha93.MEL_beta15</t>
  </si>
  <si>
    <t>MEL_alpha94.MEL_beta15</t>
  </si>
  <si>
    <t>MEL_alpha95.MEL_beta15</t>
  </si>
  <si>
    <t>MEL_alpha96.MEL_beta15</t>
  </si>
  <si>
    <t>MEL_alpha97.MEL_beta15</t>
  </si>
  <si>
    <t>MEL_alpha98.MEL_beta15</t>
  </si>
  <si>
    <t>MEL_alpha99.MEL_beta15</t>
  </si>
  <si>
    <t>MEL_alpha100.MEL_beta15</t>
  </si>
  <si>
    <t>MEL_alpha1.MEL_beta16</t>
  </si>
  <si>
    <t>MEL_alpha2.MEL_beta16</t>
  </si>
  <si>
    <t>MEL_alpha3.MEL_beta16</t>
  </si>
  <si>
    <t>MEL_alpha4.MEL_beta16</t>
  </si>
  <si>
    <t>MEL_alpha5.MEL_beta16</t>
  </si>
  <si>
    <t>MEL_alpha6.MEL_beta16</t>
  </si>
  <si>
    <t>MEL_alpha7.MEL_beta16</t>
  </si>
  <si>
    <t>MEL_alpha8.MEL_beta16</t>
  </si>
  <si>
    <t>MEL_alpha9.MEL_beta16</t>
  </si>
  <si>
    <t>MEL_alpha10.MEL_beta16</t>
  </si>
  <si>
    <t>MEL_alpha11.MEL_beta16</t>
  </si>
  <si>
    <t>MEL_alpha12.MEL_beta16</t>
  </si>
  <si>
    <t>MEL_alpha13.MEL_beta16</t>
  </si>
  <si>
    <t>MEL_alpha14.MEL_beta16</t>
  </si>
  <si>
    <t>MEL_alpha15.MEL_beta16</t>
  </si>
  <si>
    <t>MEL_alpha16.MEL_beta16</t>
  </si>
  <si>
    <t>MEL_alpha17.MEL_beta16</t>
  </si>
  <si>
    <t>MEL_alpha18.MEL_beta16</t>
  </si>
  <si>
    <t>MEL_alpha19.MEL_beta16</t>
  </si>
  <si>
    <t>MEL_alpha20.MEL_beta16</t>
  </si>
  <si>
    <t>MEL_alpha21.MEL_beta16</t>
  </si>
  <si>
    <t>MEL_alpha22.MEL_beta16</t>
  </si>
  <si>
    <t>MEL_alpha23.MEL_beta16</t>
  </si>
  <si>
    <t>MEL_alpha24.MEL_beta16</t>
  </si>
  <si>
    <t>MEL_alpha25.MEL_beta16</t>
  </si>
  <si>
    <t>MEL_alpha26.MEL_beta16</t>
  </si>
  <si>
    <t>MEL_alpha27.MEL_beta16</t>
  </si>
  <si>
    <t>MEL_alpha28.MEL_beta16</t>
  </si>
  <si>
    <t>MEL_alpha29.MEL_beta16</t>
  </si>
  <si>
    <t>MEL_alpha30.MEL_beta16</t>
  </si>
  <si>
    <t>MEL_alpha31.MEL_beta16</t>
  </si>
  <si>
    <t>MEL_alpha32.MEL_beta16</t>
  </si>
  <si>
    <t>MEL_alpha33.MEL_beta16</t>
  </si>
  <si>
    <t>MEL_alpha34.MEL_beta16</t>
  </si>
  <si>
    <t>MEL_alpha35.MEL_beta16</t>
  </si>
  <si>
    <t>MEL_alpha36.MEL_beta16</t>
  </si>
  <si>
    <t>MEL_alpha37.MEL_beta16</t>
  </si>
  <si>
    <t>MEL_alpha38.MEL_beta16</t>
  </si>
  <si>
    <t>MEL_alpha39.MEL_beta16</t>
  </si>
  <si>
    <t>MEL_alpha40.MEL_beta16</t>
  </si>
  <si>
    <t>MEL_alpha41.MEL_beta16</t>
  </si>
  <si>
    <t>MEL_alpha42.MEL_beta16</t>
  </si>
  <si>
    <t>MEL_alpha43.MEL_beta16</t>
  </si>
  <si>
    <t>MEL_alpha44.MEL_beta16</t>
  </si>
  <si>
    <t>MEL_alpha45.MEL_beta16</t>
  </si>
  <si>
    <t>MEL_alpha46.MEL_beta16</t>
  </si>
  <si>
    <t>MEL_alpha47.MEL_beta16</t>
  </si>
  <si>
    <t>MEL_alpha48.MEL_beta16</t>
  </si>
  <si>
    <t>MEL_alpha49.MEL_beta16</t>
  </si>
  <si>
    <t>MEL_alpha50.MEL_beta16</t>
  </si>
  <si>
    <t>MEL_alpha51.MEL_beta16</t>
  </si>
  <si>
    <t>MEL_alpha52.MEL_beta16</t>
  </si>
  <si>
    <t>MEL_alpha53.MEL_beta16</t>
  </si>
  <si>
    <t>MEL_alpha54.MEL_beta16</t>
  </si>
  <si>
    <t>MEL_alpha55.MEL_beta16</t>
  </si>
  <si>
    <t>MEL_alpha56.MEL_beta16</t>
  </si>
  <si>
    <t>MEL_alpha57.MEL_beta16</t>
  </si>
  <si>
    <t>MEL_alpha58.MEL_beta16</t>
  </si>
  <si>
    <t>MEL_alpha59.MEL_beta16</t>
  </si>
  <si>
    <t>MEL_alpha60.MEL_beta16</t>
  </si>
  <si>
    <t>MEL_alpha61.MEL_beta16</t>
  </si>
  <si>
    <t>MEL_alpha62.MEL_beta16</t>
  </si>
  <si>
    <t>MEL_alpha63.MEL_beta16</t>
  </si>
  <si>
    <t>MEL_alpha64.MEL_beta16</t>
  </si>
  <si>
    <t>MEL_alpha65.MEL_beta16</t>
  </si>
  <si>
    <t>MEL_alpha66.MEL_beta16</t>
  </si>
  <si>
    <t>MEL_alpha67.MEL_beta16</t>
  </si>
  <si>
    <t>MEL_alpha68.MEL_beta16</t>
  </si>
  <si>
    <t>MEL_alpha69.MEL_beta16</t>
  </si>
  <si>
    <t>MEL_alpha70.MEL_beta16</t>
  </si>
  <si>
    <t>MEL_alpha71.MEL_beta16</t>
  </si>
  <si>
    <t>MEL_alpha72.MEL_beta16</t>
  </si>
  <si>
    <t>MEL_alpha73.MEL_beta16</t>
  </si>
  <si>
    <t>MEL_alpha74.MEL_beta16</t>
  </si>
  <si>
    <t>MEL_alpha75.MEL_beta16</t>
  </si>
  <si>
    <t>MEL_alpha76.MEL_beta16</t>
  </si>
  <si>
    <t>MEL_alpha77.MEL_beta16</t>
  </si>
  <si>
    <t>MEL_alpha78.MEL_beta16</t>
  </si>
  <si>
    <t>MEL_alpha79.MEL_beta16</t>
  </si>
  <si>
    <t>MEL_alpha80.MEL_beta16</t>
  </si>
  <si>
    <t>MEL_alpha81.MEL_beta16</t>
  </si>
  <si>
    <t>MEL_alpha82.MEL_beta16</t>
  </si>
  <si>
    <t>MEL_alpha83.MEL_beta16</t>
  </si>
  <si>
    <t>MEL_alpha84.MEL_beta16</t>
  </si>
  <si>
    <t>MEL_alpha85.MEL_beta16</t>
  </si>
  <si>
    <t>MEL_alpha86.MEL_beta16</t>
  </si>
  <si>
    <t>MEL_alpha87.MEL_beta16</t>
  </si>
  <si>
    <t>MEL_alpha88.MEL_beta16</t>
  </si>
  <si>
    <t>MEL_alpha89.MEL_beta16</t>
  </si>
  <si>
    <t>MEL_alpha90.MEL_beta16</t>
  </si>
  <si>
    <t>MEL_alpha91.MEL_beta16</t>
  </si>
  <si>
    <t>MEL_alpha92.MEL_beta16</t>
  </si>
  <si>
    <t>MEL_alpha93.MEL_beta16</t>
  </si>
  <si>
    <t>MEL_alpha94.MEL_beta16</t>
  </si>
  <si>
    <t>MEL_alpha95.MEL_beta16</t>
  </si>
  <si>
    <t>MEL_alpha96.MEL_beta16</t>
  </si>
  <si>
    <t>MEL_alpha97.MEL_beta16</t>
  </si>
  <si>
    <t>MEL_alpha98.MEL_beta16</t>
  </si>
  <si>
    <t>MEL_alpha99.MEL_beta16</t>
  </si>
  <si>
    <t>MEL_alpha100.MEL_beta16</t>
  </si>
  <si>
    <t>MEL_alpha1.MEL_beta17</t>
  </si>
  <si>
    <t>MEL_alpha2.MEL_beta17</t>
  </si>
  <si>
    <t>MEL_alpha3.MEL_beta17</t>
  </si>
  <si>
    <t>MEL_alpha4.MEL_beta17</t>
  </si>
  <si>
    <t>MEL_alpha5.MEL_beta17</t>
  </si>
  <si>
    <t>MEL_alpha6.MEL_beta17</t>
  </si>
  <si>
    <t>MEL_alpha7.MEL_beta17</t>
  </si>
  <si>
    <t>MEL_alpha8.MEL_beta17</t>
  </si>
  <si>
    <t>MEL_alpha9.MEL_beta17</t>
  </si>
  <si>
    <t>MEL_alpha10.MEL_beta17</t>
  </si>
  <si>
    <t>MEL_alpha11.MEL_beta17</t>
  </si>
  <si>
    <t>MEL_alpha12.MEL_beta17</t>
  </si>
  <si>
    <t>MEL_alpha13.MEL_beta17</t>
  </si>
  <si>
    <t>MEL_alpha14.MEL_beta17</t>
  </si>
  <si>
    <t>MEL_alpha15.MEL_beta17</t>
  </si>
  <si>
    <t>MEL_alpha16.MEL_beta17</t>
  </si>
  <si>
    <t>MEL_alpha17.MEL_beta17</t>
  </si>
  <si>
    <t>MEL_alpha18.MEL_beta17</t>
  </si>
  <si>
    <t>MEL_alpha19.MEL_beta17</t>
  </si>
  <si>
    <t>MEL_alpha20.MEL_beta17</t>
  </si>
  <si>
    <t>MEL_alpha21.MEL_beta17</t>
  </si>
  <si>
    <t>MEL_alpha22.MEL_beta17</t>
  </si>
  <si>
    <t>MEL_alpha23.MEL_beta17</t>
  </si>
  <si>
    <t>MEL_alpha24.MEL_beta17</t>
  </si>
  <si>
    <t>MEL_alpha25.MEL_beta17</t>
  </si>
  <si>
    <t>MEL_alpha26.MEL_beta17</t>
  </si>
  <si>
    <t>MEL_alpha27.MEL_beta17</t>
  </si>
  <si>
    <t>MEL_alpha28.MEL_beta17</t>
  </si>
  <si>
    <t>MEL_alpha29.MEL_beta17</t>
  </si>
  <si>
    <t>MEL_alpha30.MEL_beta17</t>
  </si>
  <si>
    <t>MEL_alpha31.MEL_beta17</t>
  </si>
  <si>
    <t>MEL_alpha32.MEL_beta17</t>
  </si>
  <si>
    <t>MEL_alpha33.MEL_beta17</t>
  </si>
  <si>
    <t>MEL_alpha34.MEL_beta17</t>
  </si>
  <si>
    <t>MEL_alpha35.MEL_beta17</t>
  </si>
  <si>
    <t>MEL_alpha36.MEL_beta17</t>
  </si>
  <si>
    <t>MEL_alpha37.MEL_beta17</t>
  </si>
  <si>
    <t>MEL_alpha38.MEL_beta17</t>
  </si>
  <si>
    <t>MEL_alpha39.MEL_beta17</t>
  </si>
  <si>
    <t>MEL_alpha40.MEL_beta17</t>
  </si>
  <si>
    <t>MEL_alpha41.MEL_beta17</t>
  </si>
  <si>
    <t>MEL_alpha42.MEL_beta17</t>
  </si>
  <si>
    <t>MEL_alpha43.MEL_beta17</t>
  </si>
  <si>
    <t>MEL_alpha44.MEL_beta17</t>
  </si>
  <si>
    <t>MEL_alpha45.MEL_beta17</t>
  </si>
  <si>
    <t>MEL_alpha46.MEL_beta17</t>
  </si>
  <si>
    <t>MEL_alpha47.MEL_beta17</t>
  </si>
  <si>
    <t>MEL_alpha48.MEL_beta17</t>
  </si>
  <si>
    <t>MEL_alpha49.MEL_beta17</t>
  </si>
  <si>
    <t>MEL_alpha50.MEL_beta17</t>
  </si>
  <si>
    <t>MEL_alpha51.MEL_beta17</t>
  </si>
  <si>
    <t>MEL_alpha52.MEL_beta17</t>
  </si>
  <si>
    <t>MEL_alpha53.MEL_beta17</t>
  </si>
  <si>
    <t>MEL_alpha54.MEL_beta17</t>
  </si>
  <si>
    <t>MEL_alpha55.MEL_beta17</t>
  </si>
  <si>
    <t>MEL_alpha56.MEL_beta17</t>
  </si>
  <si>
    <t>MEL_alpha57.MEL_beta17</t>
  </si>
  <si>
    <t>MEL_alpha58.MEL_beta17</t>
  </si>
  <si>
    <t>MEL_alpha59.MEL_beta17</t>
  </si>
  <si>
    <t>MEL_alpha60.MEL_beta17</t>
  </si>
  <si>
    <t>MEL_alpha61.MEL_beta17</t>
  </si>
  <si>
    <t>MEL_alpha62.MEL_beta17</t>
  </si>
  <si>
    <t>MEL_alpha63.MEL_beta17</t>
  </si>
  <si>
    <t>MEL_alpha64.MEL_beta17</t>
  </si>
  <si>
    <t>MEL_alpha65.MEL_beta17</t>
  </si>
  <si>
    <t>MEL_alpha66.MEL_beta17</t>
  </si>
  <si>
    <t>MEL_alpha67.MEL_beta17</t>
  </si>
  <si>
    <t>MEL_alpha68.MEL_beta17</t>
  </si>
  <si>
    <t>MEL_alpha69.MEL_beta17</t>
  </si>
  <si>
    <t>MEL_alpha70.MEL_beta17</t>
  </si>
  <si>
    <t>MEL_alpha71.MEL_beta17</t>
  </si>
  <si>
    <t>MEL_alpha72.MEL_beta17</t>
  </si>
  <si>
    <t>MEL_alpha73.MEL_beta17</t>
  </si>
  <si>
    <t>MEL_alpha74.MEL_beta17</t>
  </si>
  <si>
    <t>MEL_alpha75.MEL_beta17</t>
  </si>
  <si>
    <t>MEL_alpha76.MEL_beta17</t>
  </si>
  <si>
    <t>MEL_alpha77.MEL_beta17</t>
  </si>
  <si>
    <t>MEL_alpha78.MEL_beta17</t>
  </si>
  <si>
    <t>MEL_alpha79.MEL_beta17</t>
  </si>
  <si>
    <t>MEL_alpha80.MEL_beta17</t>
  </si>
  <si>
    <t>MEL_alpha81.MEL_beta17</t>
  </si>
  <si>
    <t>MEL_alpha82.MEL_beta17</t>
  </si>
  <si>
    <t>MEL_alpha83.MEL_beta17</t>
  </si>
  <si>
    <t>MEL_alpha84.MEL_beta17</t>
  </si>
  <si>
    <t>MEL_alpha85.MEL_beta17</t>
  </si>
  <si>
    <t>MEL_alpha86.MEL_beta17</t>
  </si>
  <si>
    <t>MEL_alpha87.MEL_beta17</t>
  </si>
  <si>
    <t>MEL_alpha88.MEL_beta17</t>
  </si>
  <si>
    <t>MEL_alpha89.MEL_beta17</t>
  </si>
  <si>
    <t>MEL_alpha90.MEL_beta17</t>
  </si>
  <si>
    <t>MEL_alpha91.MEL_beta17</t>
  </si>
  <si>
    <t>MEL_alpha92.MEL_beta17</t>
  </si>
  <si>
    <t>MEL_alpha93.MEL_beta17</t>
  </si>
  <si>
    <t>MEL_alpha94.MEL_beta17</t>
  </si>
  <si>
    <t>MEL_alpha95.MEL_beta17</t>
  </si>
  <si>
    <t>MEL_alpha96.MEL_beta17</t>
  </si>
  <si>
    <t>MEL_alpha97.MEL_beta17</t>
  </si>
  <si>
    <t>MEL_alpha98.MEL_beta17</t>
  </si>
  <si>
    <t>MEL_alpha99.MEL_beta17</t>
  </si>
  <si>
    <t>MEL_alpha100.MEL_beta17</t>
  </si>
  <si>
    <t>MEL_alpha1.MEL_beta18</t>
  </si>
  <si>
    <t>MEL_alpha2.MEL_beta18</t>
  </si>
  <si>
    <t>MEL_alpha3.MEL_beta18</t>
  </si>
  <si>
    <t>MEL_alpha4.MEL_beta18</t>
  </si>
  <si>
    <t>MEL_alpha5.MEL_beta18</t>
  </si>
  <si>
    <t>MEL_alpha6.MEL_beta18</t>
  </si>
  <si>
    <t>MEL_alpha7.MEL_beta18</t>
  </si>
  <si>
    <t>MEL_alpha8.MEL_beta18</t>
  </si>
  <si>
    <t>MEL_alpha9.MEL_beta18</t>
  </si>
  <si>
    <t>MEL_alpha10.MEL_beta18</t>
  </si>
  <si>
    <t>MEL_alpha11.MEL_beta18</t>
  </si>
  <si>
    <t>MEL_alpha12.MEL_beta18</t>
  </si>
  <si>
    <t>MEL_alpha13.MEL_beta18</t>
  </si>
  <si>
    <t>MEL_alpha14.MEL_beta18</t>
  </si>
  <si>
    <t>MEL_alpha15.MEL_beta18</t>
  </si>
  <si>
    <t>MEL_alpha16.MEL_beta18</t>
  </si>
  <si>
    <t>MEL_alpha17.MEL_beta18</t>
  </si>
  <si>
    <t>MEL_alpha18.MEL_beta18</t>
  </si>
  <si>
    <t>MEL_alpha19.MEL_beta18</t>
  </si>
  <si>
    <t>MEL_alpha20.MEL_beta18</t>
  </si>
  <si>
    <t>MEL_alpha21.MEL_beta18</t>
  </si>
  <si>
    <t>MEL_alpha22.MEL_beta18</t>
  </si>
  <si>
    <t>MEL_alpha23.MEL_beta18</t>
  </si>
  <si>
    <t>MEL_alpha24.MEL_beta18</t>
  </si>
  <si>
    <t>MEL_alpha25.MEL_beta18</t>
  </si>
  <si>
    <t>MEL_alpha26.MEL_beta18</t>
  </si>
  <si>
    <t>MEL_alpha27.MEL_beta18</t>
  </si>
  <si>
    <t>MEL_alpha28.MEL_beta18</t>
  </si>
  <si>
    <t>MEL_alpha29.MEL_beta18</t>
  </si>
  <si>
    <t>MEL_alpha30.MEL_beta18</t>
  </si>
  <si>
    <t>MEL_alpha31.MEL_beta18</t>
  </si>
  <si>
    <t>MEL_alpha32.MEL_beta18</t>
  </si>
  <si>
    <t>MEL_alpha33.MEL_beta18</t>
  </si>
  <si>
    <t>MEL_alpha34.MEL_beta18</t>
  </si>
  <si>
    <t>MEL_alpha35.MEL_beta18</t>
  </si>
  <si>
    <t>MEL_alpha36.MEL_beta18</t>
  </si>
  <si>
    <t>MEL_alpha37.MEL_beta18</t>
  </si>
  <si>
    <t>MEL_alpha38.MEL_beta18</t>
  </si>
  <si>
    <t>MEL_alpha39.MEL_beta18</t>
  </si>
  <si>
    <t>MEL_alpha40.MEL_beta18</t>
  </si>
  <si>
    <t>MEL_alpha41.MEL_beta18</t>
  </si>
  <si>
    <t>MEL_alpha42.MEL_beta18</t>
  </si>
  <si>
    <t>MEL_alpha43.MEL_beta18</t>
  </si>
  <si>
    <t>MEL_alpha44.MEL_beta18</t>
  </si>
  <si>
    <t>MEL_alpha45.MEL_beta18</t>
  </si>
  <si>
    <t>MEL_alpha46.MEL_beta18</t>
  </si>
  <si>
    <t>MEL_alpha47.MEL_beta18</t>
  </si>
  <si>
    <t>MEL_alpha48.MEL_beta18</t>
  </si>
  <si>
    <t>MEL_alpha49.MEL_beta18</t>
  </si>
  <si>
    <t>MEL_alpha50.MEL_beta18</t>
  </si>
  <si>
    <t>MEL_alpha51.MEL_beta18</t>
  </si>
  <si>
    <t>MEL_alpha52.MEL_beta18</t>
  </si>
  <si>
    <t>MEL_alpha53.MEL_beta18</t>
  </si>
  <si>
    <t>MEL_alpha54.MEL_beta18</t>
  </si>
  <si>
    <t>MEL_alpha55.MEL_beta18</t>
  </si>
  <si>
    <t>MEL_alpha56.MEL_beta18</t>
  </si>
  <si>
    <t>MEL_alpha57.MEL_beta18</t>
  </si>
  <si>
    <t>MEL_alpha58.MEL_beta18</t>
  </si>
  <si>
    <t>MEL_alpha59.MEL_beta18</t>
  </si>
  <si>
    <t>MEL_alpha60.MEL_beta18</t>
  </si>
  <si>
    <t>MEL_alpha61.MEL_beta18</t>
  </si>
  <si>
    <t>MEL_alpha62.MEL_beta18</t>
  </si>
  <si>
    <t>MEL_alpha63.MEL_beta18</t>
  </si>
  <si>
    <t>MEL_alpha64.MEL_beta18</t>
  </si>
  <si>
    <t>MEL_alpha65.MEL_beta18</t>
  </si>
  <si>
    <t>MEL_alpha66.MEL_beta18</t>
  </si>
  <si>
    <t>MEL_alpha67.MEL_beta18</t>
  </si>
  <si>
    <t>MEL_alpha68.MEL_beta18</t>
  </si>
  <si>
    <t>MEL_alpha69.MEL_beta18</t>
  </si>
  <si>
    <t>MEL_alpha70.MEL_beta18</t>
  </si>
  <si>
    <t>MEL_alpha71.MEL_beta18</t>
  </si>
  <si>
    <t>MEL_alpha72.MEL_beta18</t>
  </si>
  <si>
    <t>MEL_alpha73.MEL_beta18</t>
  </si>
  <si>
    <t>MEL_alpha74.MEL_beta18</t>
  </si>
  <si>
    <t>MEL_alpha75.MEL_beta18</t>
  </si>
  <si>
    <t>MEL_alpha76.MEL_beta18</t>
  </si>
  <si>
    <t>MEL_alpha77.MEL_beta18</t>
  </si>
  <si>
    <t>MEL_alpha78.MEL_beta18</t>
  </si>
  <si>
    <t>MEL_alpha79.MEL_beta18</t>
  </si>
  <si>
    <t>MEL_alpha80.MEL_beta18</t>
  </si>
  <si>
    <t>MEL_alpha81.MEL_beta18</t>
  </si>
  <si>
    <t>MEL_alpha82.MEL_beta18</t>
  </si>
  <si>
    <t>MEL_alpha83.MEL_beta18</t>
  </si>
  <si>
    <t>MEL_alpha84.MEL_beta18</t>
  </si>
  <si>
    <t>MEL_alpha85.MEL_beta18</t>
  </si>
  <si>
    <t>MEL_alpha86.MEL_beta18</t>
  </si>
  <si>
    <t>MEL_alpha87.MEL_beta18</t>
  </si>
  <si>
    <t>MEL_alpha88.MEL_beta18</t>
  </si>
  <si>
    <t>MEL_alpha89.MEL_beta18</t>
  </si>
  <si>
    <t>MEL_alpha90.MEL_beta18</t>
  </si>
  <si>
    <t>MEL_alpha91.MEL_beta18</t>
  </si>
  <si>
    <t>MEL_alpha92.MEL_beta18</t>
  </si>
  <si>
    <t>MEL_alpha93.MEL_beta18</t>
  </si>
  <si>
    <t>MEL_alpha94.MEL_beta18</t>
  </si>
  <si>
    <t>MEL_alpha95.MEL_beta18</t>
  </si>
  <si>
    <t>MEL_alpha96.MEL_beta18</t>
  </si>
  <si>
    <t>MEL_alpha97.MEL_beta18</t>
  </si>
  <si>
    <t>MEL_alpha98.MEL_beta18</t>
  </si>
  <si>
    <t>MEL_alpha99.MEL_beta18</t>
  </si>
  <si>
    <t>MEL_alpha100.MEL_beta18</t>
  </si>
  <si>
    <t>MEL_alpha1.MEL_beta19</t>
  </si>
  <si>
    <t>MEL_alpha2.MEL_beta19</t>
  </si>
  <si>
    <t>MEL_alpha3.MEL_beta19</t>
  </si>
  <si>
    <t>MEL_alpha4.MEL_beta19</t>
  </si>
  <si>
    <t>MEL_alpha5.MEL_beta19</t>
  </si>
  <si>
    <t>MEL_alpha6.MEL_beta19</t>
  </si>
  <si>
    <t>MEL_alpha7.MEL_beta19</t>
  </si>
  <si>
    <t>MEL_alpha8.MEL_beta19</t>
  </si>
  <si>
    <t>MEL_alpha9.MEL_beta19</t>
  </si>
  <si>
    <t>MEL_alpha10.MEL_beta19</t>
  </si>
  <si>
    <t>MEL_alpha11.MEL_beta19</t>
  </si>
  <si>
    <t>MEL_alpha12.MEL_beta19</t>
  </si>
  <si>
    <t>MEL_alpha13.MEL_beta19</t>
  </si>
  <si>
    <t>MEL_alpha14.MEL_beta19</t>
  </si>
  <si>
    <t>MEL_alpha15.MEL_beta19</t>
  </si>
  <si>
    <t>MEL_alpha16.MEL_beta19</t>
  </si>
  <si>
    <t>MEL_alpha17.MEL_beta19</t>
  </si>
  <si>
    <t>MEL_alpha18.MEL_beta19</t>
  </si>
  <si>
    <t>MEL_alpha19.MEL_beta19</t>
  </si>
  <si>
    <t>MEL_alpha20.MEL_beta19</t>
  </si>
  <si>
    <t>MEL_alpha21.MEL_beta19</t>
  </si>
  <si>
    <t>MEL_alpha22.MEL_beta19</t>
  </si>
  <si>
    <t>MEL_alpha23.MEL_beta19</t>
  </si>
  <si>
    <t>MEL_alpha24.MEL_beta19</t>
  </si>
  <si>
    <t>MEL_alpha25.MEL_beta19</t>
  </si>
  <si>
    <t>MEL_alpha26.MEL_beta19</t>
  </si>
  <si>
    <t>MEL_alpha27.MEL_beta19</t>
  </si>
  <si>
    <t>MEL_alpha28.MEL_beta19</t>
  </si>
  <si>
    <t>MEL_alpha29.MEL_beta19</t>
  </si>
  <si>
    <t>MEL_alpha30.MEL_beta19</t>
  </si>
  <si>
    <t>MEL_alpha31.MEL_beta19</t>
  </si>
  <si>
    <t>MEL_alpha32.MEL_beta19</t>
  </si>
  <si>
    <t>MEL_alpha33.MEL_beta19</t>
  </si>
  <si>
    <t>MEL_alpha34.MEL_beta19</t>
  </si>
  <si>
    <t>MEL_alpha35.MEL_beta19</t>
  </si>
  <si>
    <t>MEL_alpha36.MEL_beta19</t>
  </si>
  <si>
    <t>MEL_alpha37.MEL_beta19</t>
  </si>
  <si>
    <t>MEL_alpha38.MEL_beta19</t>
  </si>
  <si>
    <t>MEL_alpha39.MEL_beta19</t>
  </si>
  <si>
    <t>MEL_alpha40.MEL_beta19</t>
  </si>
  <si>
    <t>MEL_alpha41.MEL_beta19</t>
  </si>
  <si>
    <t>MEL_alpha42.MEL_beta19</t>
  </si>
  <si>
    <t>MEL_alpha43.MEL_beta19</t>
  </si>
  <si>
    <t>MEL_alpha44.MEL_beta19</t>
  </si>
  <si>
    <t>MEL_alpha45.MEL_beta19</t>
  </si>
  <si>
    <t>MEL_alpha46.MEL_beta19</t>
  </si>
  <si>
    <t>MEL_alpha47.MEL_beta19</t>
  </si>
  <si>
    <t>MEL_alpha48.MEL_beta19</t>
  </si>
  <si>
    <t>MEL_alpha49.MEL_beta19</t>
  </si>
  <si>
    <t>MEL_alpha50.MEL_beta19</t>
  </si>
  <si>
    <t>MEL_alpha51.MEL_beta19</t>
  </si>
  <si>
    <t>MEL_alpha52.MEL_beta19</t>
  </si>
  <si>
    <t>MEL_alpha53.MEL_beta19</t>
  </si>
  <si>
    <t>MEL_alpha54.MEL_beta19</t>
  </si>
  <si>
    <t>MEL_alpha55.MEL_beta19</t>
  </si>
  <si>
    <t>MEL_alpha56.MEL_beta19</t>
  </si>
  <si>
    <t>MEL_alpha57.MEL_beta19</t>
  </si>
  <si>
    <t>MEL_alpha58.MEL_beta19</t>
  </si>
  <si>
    <t>MEL_alpha59.MEL_beta19</t>
  </si>
  <si>
    <t>MEL_alpha60.MEL_beta19</t>
  </si>
  <si>
    <t>MEL_alpha61.MEL_beta19</t>
  </si>
  <si>
    <t>MEL_alpha62.MEL_beta19</t>
  </si>
  <si>
    <t>MEL_alpha63.MEL_beta19</t>
  </si>
  <si>
    <t>MEL_alpha64.MEL_beta19</t>
  </si>
  <si>
    <t>MEL_alpha65.MEL_beta19</t>
  </si>
  <si>
    <t>MEL_alpha66.MEL_beta19</t>
  </si>
  <si>
    <t>MEL_alpha67.MEL_beta19</t>
  </si>
  <si>
    <t>MEL_alpha68.MEL_beta19</t>
  </si>
  <si>
    <t>MEL_alpha69.MEL_beta19</t>
  </si>
  <si>
    <t>MEL_alpha70.MEL_beta19</t>
  </si>
  <si>
    <t>MEL_alpha71.MEL_beta19</t>
  </si>
  <si>
    <t>MEL_alpha72.MEL_beta19</t>
  </si>
  <si>
    <t>MEL_alpha73.MEL_beta19</t>
  </si>
  <si>
    <t>MEL_alpha74.MEL_beta19</t>
  </si>
  <si>
    <t>MEL_alpha75.MEL_beta19</t>
  </si>
  <si>
    <t>MEL_alpha76.MEL_beta19</t>
  </si>
  <si>
    <t>MEL_alpha77.MEL_beta19</t>
  </si>
  <si>
    <t>MEL_alpha78.MEL_beta19</t>
  </si>
  <si>
    <t>MEL_alpha79.MEL_beta19</t>
  </si>
  <si>
    <t>MEL_alpha80.MEL_beta19</t>
  </si>
  <si>
    <t>MEL_alpha81.MEL_beta19</t>
  </si>
  <si>
    <t>MEL_alpha82.MEL_beta19</t>
  </si>
  <si>
    <t>MEL_alpha83.MEL_beta19</t>
  </si>
  <si>
    <t>MEL_alpha84.MEL_beta19</t>
  </si>
  <si>
    <t>MEL_alpha85.MEL_beta19</t>
  </si>
  <si>
    <t>MEL_alpha86.MEL_beta19</t>
  </si>
  <si>
    <t>MEL_alpha87.MEL_beta19</t>
  </si>
  <si>
    <t>MEL_alpha88.MEL_beta19</t>
  </si>
  <si>
    <t>MEL_alpha89.MEL_beta19</t>
  </si>
  <si>
    <t>MEL_alpha90.MEL_beta19</t>
  </si>
  <si>
    <t>MEL_alpha91.MEL_beta19</t>
  </si>
  <si>
    <t>MEL_alpha92.MEL_beta19</t>
  </si>
  <si>
    <t>MEL_alpha93.MEL_beta19</t>
  </si>
  <si>
    <t>MEL_alpha94.MEL_beta19</t>
  </si>
  <si>
    <t>MEL_alpha95.MEL_beta19</t>
  </si>
  <si>
    <t>MEL_alpha96.MEL_beta19</t>
  </si>
  <si>
    <t>MEL_alpha97.MEL_beta19</t>
  </si>
  <si>
    <t>MEL_alpha98.MEL_beta19</t>
  </si>
  <si>
    <t>MEL_alpha99.MEL_beta19</t>
  </si>
  <si>
    <t>MEL_alpha100.MEL_beta19</t>
  </si>
  <si>
    <t>MEL_alpha1.MEL_beta20</t>
  </si>
  <si>
    <t>MEL_alpha2.MEL_beta20</t>
  </si>
  <si>
    <t>MEL_alpha3.MEL_beta20</t>
  </si>
  <si>
    <t>MEL_alpha4.MEL_beta20</t>
  </si>
  <si>
    <t>MEL_alpha5.MEL_beta20</t>
  </si>
  <si>
    <t>MEL_alpha6.MEL_beta20</t>
  </si>
  <si>
    <t>MEL_alpha7.MEL_beta20</t>
  </si>
  <si>
    <t>MEL_alpha8.MEL_beta20</t>
  </si>
  <si>
    <t>MEL_alpha9.MEL_beta20</t>
  </si>
  <si>
    <t>MEL_alpha10.MEL_beta20</t>
  </si>
  <si>
    <t>MEL_alpha11.MEL_beta20</t>
  </si>
  <si>
    <t>MEL_alpha12.MEL_beta20</t>
  </si>
  <si>
    <t>MEL_alpha13.MEL_beta20</t>
  </si>
  <si>
    <t>MEL_alpha14.MEL_beta20</t>
  </si>
  <si>
    <t>MEL_alpha15.MEL_beta20</t>
  </si>
  <si>
    <t>MEL_alpha16.MEL_beta20</t>
  </si>
  <si>
    <t>MEL_alpha17.MEL_beta20</t>
  </si>
  <si>
    <t>MEL_alpha18.MEL_beta20</t>
  </si>
  <si>
    <t>MEL_alpha19.MEL_beta20</t>
  </si>
  <si>
    <t>MEL_alpha20.MEL_beta20</t>
  </si>
  <si>
    <t>MEL_alpha21.MEL_beta20</t>
  </si>
  <si>
    <t>MEL_alpha22.MEL_beta20</t>
  </si>
  <si>
    <t>MEL_alpha23.MEL_beta20</t>
  </si>
  <si>
    <t>MEL_alpha24.MEL_beta20</t>
  </si>
  <si>
    <t>MEL_alpha25.MEL_beta20</t>
  </si>
  <si>
    <t>MEL_alpha26.MEL_beta20</t>
  </si>
  <si>
    <t>MEL_alpha27.MEL_beta20</t>
  </si>
  <si>
    <t>MEL_alpha28.MEL_beta20</t>
  </si>
  <si>
    <t>MEL_alpha29.MEL_beta20</t>
  </si>
  <si>
    <t>MEL_alpha30.MEL_beta20</t>
  </si>
  <si>
    <t>MEL_alpha31.MEL_beta20</t>
  </si>
  <si>
    <t>MEL_alpha32.MEL_beta20</t>
  </si>
  <si>
    <t>MEL_alpha33.MEL_beta20</t>
  </si>
  <si>
    <t>MEL_alpha34.MEL_beta20</t>
  </si>
  <si>
    <t>MEL_alpha35.MEL_beta20</t>
  </si>
  <si>
    <t>MEL_alpha36.MEL_beta20</t>
  </si>
  <si>
    <t>MEL_alpha37.MEL_beta20</t>
  </si>
  <si>
    <t>MEL_alpha38.MEL_beta20</t>
  </si>
  <si>
    <t>MEL_alpha39.MEL_beta20</t>
  </si>
  <si>
    <t>MEL_alpha40.MEL_beta20</t>
  </si>
  <si>
    <t>MEL_alpha41.MEL_beta20</t>
  </si>
  <si>
    <t>MEL_alpha42.MEL_beta20</t>
  </si>
  <si>
    <t>MEL_alpha43.MEL_beta20</t>
  </si>
  <si>
    <t>MEL_alpha44.MEL_beta20</t>
  </si>
  <si>
    <t>MEL_alpha45.MEL_beta20</t>
  </si>
  <si>
    <t>MEL_alpha46.MEL_beta20</t>
  </si>
  <si>
    <t>MEL_alpha47.MEL_beta20</t>
  </si>
  <si>
    <t>MEL_alpha48.MEL_beta20</t>
  </si>
  <si>
    <t>MEL_alpha49.MEL_beta20</t>
  </si>
  <si>
    <t>MEL_alpha50.MEL_beta20</t>
  </si>
  <si>
    <t>MEL_alpha51.MEL_beta20</t>
  </si>
  <si>
    <t>MEL_alpha52.MEL_beta20</t>
  </si>
  <si>
    <t>MEL_alpha53.MEL_beta20</t>
  </si>
  <si>
    <t>MEL_alpha54.MEL_beta20</t>
  </si>
  <si>
    <t>MEL_alpha55.MEL_beta20</t>
  </si>
  <si>
    <t>MEL_alpha56.MEL_beta20</t>
  </si>
  <si>
    <t>MEL_alpha57.MEL_beta20</t>
  </si>
  <si>
    <t>MEL_alpha58.MEL_beta20</t>
  </si>
  <si>
    <t>MEL_alpha59.MEL_beta20</t>
  </si>
  <si>
    <t>MEL_alpha60.MEL_beta20</t>
  </si>
  <si>
    <t>MEL_alpha61.MEL_beta20</t>
  </si>
  <si>
    <t>MEL_alpha62.MEL_beta20</t>
  </si>
  <si>
    <t>MEL_alpha63.MEL_beta20</t>
  </si>
  <si>
    <t>MEL_alpha64.MEL_beta20</t>
  </si>
  <si>
    <t>MEL_alpha65.MEL_beta20</t>
  </si>
  <si>
    <t>MEL_alpha66.MEL_beta20</t>
  </si>
  <si>
    <t>MEL_alpha67.MEL_beta20</t>
  </si>
  <si>
    <t>MEL_alpha68.MEL_beta20</t>
  </si>
  <si>
    <t>MEL_alpha69.MEL_beta20</t>
  </si>
  <si>
    <t>MEL_alpha70.MEL_beta20</t>
  </si>
  <si>
    <t>MEL_alpha71.MEL_beta20</t>
  </si>
  <si>
    <t>MEL_alpha72.MEL_beta20</t>
  </si>
  <si>
    <t>MEL_alpha73.MEL_beta20</t>
  </si>
  <si>
    <t>MEL_alpha74.MEL_beta20</t>
  </si>
  <si>
    <t>MEL_alpha75.MEL_beta20</t>
  </si>
  <si>
    <t>MEL_alpha76.MEL_beta20</t>
  </si>
  <si>
    <t>MEL_alpha77.MEL_beta20</t>
  </si>
  <si>
    <t>MEL_alpha78.MEL_beta20</t>
  </si>
  <si>
    <t>MEL_alpha79.MEL_beta20</t>
  </si>
  <si>
    <t>MEL_alpha80.MEL_beta20</t>
  </si>
  <si>
    <t>MEL_alpha81.MEL_beta20</t>
  </si>
  <si>
    <t>MEL_alpha82.MEL_beta20</t>
  </si>
  <si>
    <t>MEL_alpha83.MEL_beta20</t>
  </si>
  <si>
    <t>MEL_alpha84.MEL_beta20</t>
  </si>
  <si>
    <t>MEL_alpha85.MEL_beta20</t>
  </si>
  <si>
    <t>MEL_alpha86.MEL_beta20</t>
  </si>
  <si>
    <t>MEL_alpha87.MEL_beta20</t>
  </si>
  <si>
    <t>MEL_alpha88.MEL_beta20</t>
  </si>
  <si>
    <t>MEL_alpha89.MEL_beta20</t>
  </si>
  <si>
    <t>MEL_alpha90.MEL_beta20</t>
  </si>
  <si>
    <t>MEL_alpha91.MEL_beta20</t>
  </si>
  <si>
    <t>MEL_alpha92.MEL_beta20</t>
  </si>
  <si>
    <t>MEL_alpha93.MEL_beta20</t>
  </si>
  <si>
    <t>MEL_alpha94.MEL_beta20</t>
  </si>
  <si>
    <t>MEL_alpha95.MEL_beta20</t>
  </si>
  <si>
    <t>MEL_alpha96.MEL_beta20</t>
  </si>
  <si>
    <t>MEL_alpha97.MEL_beta20</t>
  </si>
  <si>
    <t>MEL_alpha98.MEL_beta20</t>
  </si>
  <si>
    <t>MEL_alpha99.MEL_beta20</t>
  </si>
  <si>
    <t>MEL_alpha100.MEL_beta20</t>
  </si>
  <si>
    <t>MEL_alpha1.MEL_beta21</t>
  </si>
  <si>
    <t>MEL_alpha2.MEL_beta21</t>
  </si>
  <si>
    <t>MEL_alpha3.MEL_beta21</t>
  </si>
  <si>
    <t>MEL_alpha4.MEL_beta21</t>
  </si>
  <si>
    <t>MEL_alpha5.MEL_beta21</t>
  </si>
  <si>
    <t>MEL_alpha6.MEL_beta21</t>
  </si>
  <si>
    <t>MEL_alpha7.MEL_beta21</t>
  </si>
  <si>
    <t>MEL_alpha8.MEL_beta21</t>
  </si>
  <si>
    <t>MEL_alpha9.MEL_beta21</t>
  </si>
  <si>
    <t>MEL_alpha10.MEL_beta21</t>
  </si>
  <si>
    <t>MEL_alpha11.MEL_beta21</t>
  </si>
  <si>
    <t>MEL_alpha12.MEL_beta21</t>
  </si>
  <si>
    <t>MEL_alpha13.MEL_beta21</t>
  </si>
  <si>
    <t>MEL_alpha14.MEL_beta21</t>
  </si>
  <si>
    <t>MEL_alpha15.MEL_beta21</t>
  </si>
  <si>
    <t>MEL_alpha16.MEL_beta21</t>
  </si>
  <si>
    <t>MEL_alpha17.MEL_beta21</t>
  </si>
  <si>
    <t>MEL_alpha18.MEL_beta21</t>
  </si>
  <si>
    <t>MEL_alpha19.MEL_beta21</t>
  </si>
  <si>
    <t>MEL_alpha20.MEL_beta21</t>
  </si>
  <si>
    <t>MEL_alpha21.MEL_beta21</t>
  </si>
  <si>
    <t>MEL_alpha22.MEL_beta21</t>
  </si>
  <si>
    <t>MEL_alpha23.MEL_beta21</t>
  </si>
  <si>
    <t>MEL_alpha24.MEL_beta21</t>
  </si>
  <si>
    <t>MEL_alpha25.MEL_beta21</t>
  </si>
  <si>
    <t>MEL_alpha26.MEL_beta21</t>
  </si>
  <si>
    <t>MEL_alpha27.MEL_beta21</t>
  </si>
  <si>
    <t>MEL_alpha28.MEL_beta21</t>
  </si>
  <si>
    <t>MEL_alpha29.MEL_beta21</t>
  </si>
  <si>
    <t>MEL_alpha30.MEL_beta21</t>
  </si>
  <si>
    <t>MEL_alpha31.MEL_beta21</t>
  </si>
  <si>
    <t>MEL_alpha32.MEL_beta21</t>
  </si>
  <si>
    <t>MEL_alpha33.MEL_beta21</t>
  </si>
  <si>
    <t>MEL_alpha34.MEL_beta21</t>
  </si>
  <si>
    <t>MEL_alpha35.MEL_beta21</t>
  </si>
  <si>
    <t>MEL_alpha36.MEL_beta21</t>
  </si>
  <si>
    <t>MEL_alpha37.MEL_beta21</t>
  </si>
  <si>
    <t>MEL_alpha38.MEL_beta21</t>
  </si>
  <si>
    <t>MEL_alpha39.MEL_beta21</t>
  </si>
  <si>
    <t>MEL_alpha40.MEL_beta21</t>
  </si>
  <si>
    <t>MEL_alpha41.MEL_beta21</t>
  </si>
  <si>
    <t>MEL_alpha42.MEL_beta21</t>
  </si>
  <si>
    <t>MEL_alpha43.MEL_beta21</t>
  </si>
  <si>
    <t>MEL_alpha44.MEL_beta21</t>
  </si>
  <si>
    <t>MEL_alpha45.MEL_beta21</t>
  </si>
  <si>
    <t>MEL_alpha46.MEL_beta21</t>
  </si>
  <si>
    <t>MEL_alpha47.MEL_beta21</t>
  </si>
  <si>
    <t>MEL_alpha48.MEL_beta21</t>
  </si>
  <si>
    <t>MEL_alpha49.MEL_beta21</t>
  </si>
  <si>
    <t>MEL_alpha50.MEL_beta21</t>
  </si>
  <si>
    <t>MEL_alpha51.MEL_beta21</t>
  </si>
  <si>
    <t>MEL_alpha52.MEL_beta21</t>
  </si>
  <si>
    <t>MEL_alpha53.MEL_beta21</t>
  </si>
  <si>
    <t>MEL_alpha54.MEL_beta21</t>
  </si>
  <si>
    <t>MEL_alpha55.MEL_beta21</t>
  </si>
  <si>
    <t>MEL_alpha56.MEL_beta21</t>
  </si>
  <si>
    <t>MEL_alpha57.MEL_beta21</t>
  </si>
  <si>
    <t>MEL_alpha58.MEL_beta21</t>
  </si>
  <si>
    <t>MEL_alpha59.MEL_beta21</t>
  </si>
  <si>
    <t>MEL_alpha60.MEL_beta21</t>
  </si>
  <si>
    <t>MEL_alpha61.MEL_beta21</t>
  </si>
  <si>
    <t>MEL_alpha62.MEL_beta21</t>
  </si>
  <si>
    <t>MEL_alpha63.MEL_beta21</t>
  </si>
  <si>
    <t>MEL_alpha64.MEL_beta21</t>
  </si>
  <si>
    <t>MEL_alpha65.MEL_beta21</t>
  </si>
  <si>
    <t>MEL_alpha66.MEL_beta21</t>
  </si>
  <si>
    <t>MEL_alpha67.MEL_beta21</t>
  </si>
  <si>
    <t>MEL_alpha68.MEL_beta21</t>
  </si>
  <si>
    <t>MEL_alpha69.MEL_beta21</t>
  </si>
  <si>
    <t>MEL_alpha70.MEL_beta21</t>
  </si>
  <si>
    <t>MEL_alpha71.MEL_beta21</t>
  </si>
  <si>
    <t>MEL_alpha72.MEL_beta21</t>
  </si>
  <si>
    <t>MEL_alpha73.MEL_beta21</t>
  </si>
  <si>
    <t>MEL_alpha74.MEL_beta21</t>
  </si>
  <si>
    <t>MEL_alpha75.MEL_beta21</t>
  </si>
  <si>
    <t>MEL_alpha76.MEL_beta21</t>
  </si>
  <si>
    <t>MEL_alpha77.MEL_beta21</t>
  </si>
  <si>
    <t>MEL_alpha78.MEL_beta21</t>
  </si>
  <si>
    <t>MEL_alpha79.MEL_beta21</t>
  </si>
  <si>
    <t>MEL_alpha80.MEL_beta21</t>
  </si>
  <si>
    <t>MEL_alpha81.MEL_beta21</t>
  </si>
  <si>
    <t>MEL_alpha82.MEL_beta21</t>
  </si>
  <si>
    <t>MEL_alpha83.MEL_beta21</t>
  </si>
  <si>
    <t>MEL_alpha84.MEL_beta21</t>
  </si>
  <si>
    <t>MEL_alpha85.MEL_beta21</t>
  </si>
  <si>
    <t>MEL_alpha86.MEL_beta21</t>
  </si>
  <si>
    <t>MEL_alpha87.MEL_beta21</t>
  </si>
  <si>
    <t>MEL_alpha88.MEL_beta21</t>
  </si>
  <si>
    <t>MEL_alpha89.MEL_beta21</t>
  </si>
  <si>
    <t>MEL_alpha90.MEL_beta21</t>
  </si>
  <si>
    <t>MEL_alpha91.MEL_beta21</t>
  </si>
  <si>
    <t>MEL_alpha92.MEL_beta21</t>
  </si>
  <si>
    <t>MEL_alpha93.MEL_beta21</t>
  </si>
  <si>
    <t>MEL_alpha94.MEL_beta21</t>
  </si>
  <si>
    <t>MEL_alpha95.MEL_beta21</t>
  </si>
  <si>
    <t>MEL_alpha96.MEL_beta21</t>
  </si>
  <si>
    <t>MEL_alpha97.MEL_beta21</t>
  </si>
  <si>
    <t>MEL_alpha98.MEL_beta21</t>
  </si>
  <si>
    <t>MEL_alpha99.MEL_beta21</t>
  </si>
  <si>
    <t>MEL_alpha100.MEL_beta21</t>
  </si>
  <si>
    <t>MEL_alpha1.MEL_beta22</t>
  </si>
  <si>
    <t>MEL_alpha2.MEL_beta22</t>
  </si>
  <si>
    <t>MEL_alpha3.MEL_beta22</t>
  </si>
  <si>
    <t>MEL_alpha4.MEL_beta22</t>
  </si>
  <si>
    <t>MEL_alpha5.MEL_beta22</t>
  </si>
  <si>
    <t>MEL_alpha6.MEL_beta22</t>
  </si>
  <si>
    <t>MEL_alpha7.MEL_beta22</t>
  </si>
  <si>
    <t>MEL_alpha8.MEL_beta22</t>
  </si>
  <si>
    <t>MEL_alpha9.MEL_beta22</t>
  </si>
  <si>
    <t>MEL_alpha10.MEL_beta22</t>
  </si>
  <si>
    <t>MEL_alpha11.MEL_beta22</t>
  </si>
  <si>
    <t>MEL_alpha12.MEL_beta22</t>
  </si>
  <si>
    <t>MEL_alpha13.MEL_beta22</t>
  </si>
  <si>
    <t>MEL_alpha14.MEL_beta22</t>
  </si>
  <si>
    <t>MEL_alpha15.MEL_beta22</t>
  </si>
  <si>
    <t>MEL_alpha16.MEL_beta22</t>
  </si>
  <si>
    <t>MEL_alpha17.MEL_beta22</t>
  </si>
  <si>
    <t>MEL_alpha18.MEL_beta22</t>
  </si>
  <si>
    <t>MEL_alpha19.MEL_beta22</t>
  </si>
  <si>
    <t>MEL_alpha20.MEL_beta22</t>
  </si>
  <si>
    <t>MEL_alpha21.MEL_beta22</t>
  </si>
  <si>
    <t>MEL_alpha22.MEL_beta22</t>
  </si>
  <si>
    <t>MEL_alpha23.MEL_beta22</t>
  </si>
  <si>
    <t>MEL_alpha24.MEL_beta22</t>
  </si>
  <si>
    <t>MEL_alpha25.MEL_beta22</t>
  </si>
  <si>
    <t>MEL_alpha26.MEL_beta22</t>
  </si>
  <si>
    <t>MEL_alpha27.MEL_beta22</t>
  </si>
  <si>
    <t>MEL_alpha28.MEL_beta22</t>
  </si>
  <si>
    <t>MEL_alpha29.MEL_beta22</t>
  </si>
  <si>
    <t>MEL_alpha30.MEL_beta22</t>
  </si>
  <si>
    <t>MEL_alpha31.MEL_beta22</t>
  </si>
  <si>
    <t>MEL_alpha32.MEL_beta22</t>
  </si>
  <si>
    <t>MEL_alpha33.MEL_beta22</t>
  </si>
  <si>
    <t>MEL_alpha34.MEL_beta22</t>
  </si>
  <si>
    <t>MEL_alpha35.MEL_beta22</t>
  </si>
  <si>
    <t>MEL_alpha36.MEL_beta22</t>
  </si>
  <si>
    <t>MEL_alpha37.MEL_beta22</t>
  </si>
  <si>
    <t>MEL_alpha38.MEL_beta22</t>
  </si>
  <si>
    <t>MEL_alpha39.MEL_beta22</t>
  </si>
  <si>
    <t>MEL_alpha40.MEL_beta22</t>
  </si>
  <si>
    <t>MEL_alpha41.MEL_beta22</t>
  </si>
  <si>
    <t>MEL_alpha42.MEL_beta22</t>
  </si>
  <si>
    <t>MEL_alpha43.MEL_beta22</t>
  </si>
  <si>
    <t>MEL_alpha44.MEL_beta22</t>
  </si>
  <si>
    <t>MEL_alpha45.MEL_beta22</t>
  </si>
  <si>
    <t>MEL_alpha46.MEL_beta22</t>
  </si>
  <si>
    <t>MEL_alpha47.MEL_beta22</t>
  </si>
  <si>
    <t>MEL_alpha48.MEL_beta22</t>
  </si>
  <si>
    <t>MEL_alpha49.MEL_beta22</t>
  </si>
  <si>
    <t>MEL_alpha50.MEL_beta22</t>
  </si>
  <si>
    <t>MEL_alpha51.MEL_beta22</t>
  </si>
  <si>
    <t>MEL_alpha52.MEL_beta22</t>
  </si>
  <si>
    <t>MEL_alpha53.MEL_beta22</t>
  </si>
  <si>
    <t>MEL_alpha54.MEL_beta22</t>
  </si>
  <si>
    <t>MEL_alpha55.MEL_beta22</t>
  </si>
  <si>
    <t>MEL_alpha56.MEL_beta22</t>
  </si>
  <si>
    <t>MEL_alpha57.MEL_beta22</t>
  </si>
  <si>
    <t>MEL_alpha58.MEL_beta22</t>
  </si>
  <si>
    <t>MEL_alpha59.MEL_beta22</t>
  </si>
  <si>
    <t>MEL_alpha60.MEL_beta22</t>
  </si>
  <si>
    <t>MEL_alpha61.MEL_beta22</t>
  </si>
  <si>
    <t>MEL_alpha62.MEL_beta22</t>
  </si>
  <si>
    <t>MEL_alpha63.MEL_beta22</t>
  </si>
  <si>
    <t>MEL_alpha64.MEL_beta22</t>
  </si>
  <si>
    <t>MEL_alpha65.MEL_beta22</t>
  </si>
  <si>
    <t>MEL_alpha66.MEL_beta22</t>
  </si>
  <si>
    <t>MEL_alpha67.MEL_beta22</t>
  </si>
  <si>
    <t>MEL_alpha68.MEL_beta22</t>
  </si>
  <si>
    <t>MEL_alpha69.MEL_beta22</t>
  </si>
  <si>
    <t>MEL_alpha70.MEL_beta22</t>
  </si>
  <si>
    <t>MEL_alpha71.MEL_beta22</t>
  </si>
  <si>
    <t>MEL_alpha72.MEL_beta22</t>
  </si>
  <si>
    <t>MEL_alpha73.MEL_beta22</t>
  </si>
  <si>
    <t>MEL_alpha74.MEL_beta22</t>
  </si>
  <si>
    <t>MEL_alpha75.MEL_beta22</t>
  </si>
  <si>
    <t>MEL_alpha76.MEL_beta22</t>
  </si>
  <si>
    <t>MEL_alpha77.MEL_beta22</t>
  </si>
  <si>
    <t>MEL_alpha78.MEL_beta22</t>
  </si>
  <si>
    <t>MEL_alpha79.MEL_beta22</t>
  </si>
  <si>
    <t>MEL_alpha80.MEL_beta22</t>
  </si>
  <si>
    <t>MEL_alpha81.MEL_beta22</t>
  </si>
  <si>
    <t>MEL_alpha82.MEL_beta22</t>
  </si>
  <si>
    <t>MEL_alpha83.MEL_beta22</t>
  </si>
  <si>
    <t>MEL_alpha84.MEL_beta22</t>
  </si>
  <si>
    <t>MEL_alpha85.MEL_beta22</t>
  </si>
  <si>
    <t>MEL_alpha86.MEL_beta22</t>
  </si>
  <si>
    <t>MEL_alpha87.MEL_beta22</t>
  </si>
  <si>
    <t>MEL_alpha88.MEL_beta22</t>
  </si>
  <si>
    <t>MEL_alpha89.MEL_beta22</t>
  </si>
  <si>
    <t>MEL_alpha90.MEL_beta22</t>
  </si>
  <si>
    <t>MEL_alpha91.MEL_beta22</t>
  </si>
  <si>
    <t>MEL_alpha92.MEL_beta22</t>
  </si>
  <si>
    <t>MEL_alpha93.MEL_beta22</t>
  </si>
  <si>
    <t>MEL_alpha94.MEL_beta22</t>
  </si>
  <si>
    <t>MEL_alpha95.MEL_beta22</t>
  </si>
  <si>
    <t>MEL_alpha96.MEL_beta22</t>
  </si>
  <si>
    <t>MEL_alpha97.MEL_beta22</t>
  </si>
  <si>
    <t>MEL_alpha98.MEL_beta22</t>
  </si>
  <si>
    <t>MEL_alpha99.MEL_beta22</t>
  </si>
  <si>
    <t>MEL_alpha100.MEL_beta22</t>
  </si>
  <si>
    <t>MEL_alpha1.MEL_beta23</t>
  </si>
  <si>
    <t>MEL_alpha2.MEL_beta23</t>
  </si>
  <si>
    <t>MEL_alpha3.MEL_beta23</t>
  </si>
  <si>
    <t>MEL_alpha4.MEL_beta23</t>
  </si>
  <si>
    <t>MEL_alpha5.MEL_beta23</t>
  </si>
  <si>
    <t>MEL_alpha6.MEL_beta23</t>
  </si>
  <si>
    <t>MEL_alpha7.MEL_beta23</t>
  </si>
  <si>
    <t>MEL_alpha8.MEL_beta23</t>
  </si>
  <si>
    <t>MEL_alpha9.MEL_beta23</t>
  </si>
  <si>
    <t>MEL_alpha10.MEL_beta23</t>
  </si>
  <si>
    <t>MEL_alpha11.MEL_beta23</t>
  </si>
  <si>
    <t>MEL_alpha12.MEL_beta23</t>
  </si>
  <si>
    <t>MEL_alpha13.MEL_beta23</t>
  </si>
  <si>
    <t>MEL_alpha14.MEL_beta23</t>
  </si>
  <si>
    <t>MEL_alpha15.MEL_beta23</t>
  </si>
  <si>
    <t>MEL_alpha16.MEL_beta23</t>
  </si>
  <si>
    <t>MEL_alpha17.MEL_beta23</t>
  </si>
  <si>
    <t>MEL_alpha18.MEL_beta23</t>
  </si>
  <si>
    <t>MEL_alpha19.MEL_beta23</t>
  </si>
  <si>
    <t>MEL_alpha20.MEL_beta23</t>
  </si>
  <si>
    <t>MEL_alpha21.MEL_beta23</t>
  </si>
  <si>
    <t>MEL_alpha22.MEL_beta23</t>
  </si>
  <si>
    <t>MEL_alpha23.MEL_beta23</t>
  </si>
  <si>
    <t>MEL_alpha24.MEL_beta23</t>
  </si>
  <si>
    <t>MEL_alpha25.MEL_beta23</t>
  </si>
  <si>
    <t>MEL_alpha26.MEL_beta23</t>
  </si>
  <si>
    <t>MEL_alpha27.MEL_beta23</t>
  </si>
  <si>
    <t>MEL_alpha28.MEL_beta23</t>
  </si>
  <si>
    <t>MEL_alpha29.MEL_beta23</t>
  </si>
  <si>
    <t>MEL_alpha30.MEL_beta23</t>
  </si>
  <si>
    <t>MEL_alpha31.MEL_beta23</t>
  </si>
  <si>
    <t>MEL_alpha32.MEL_beta23</t>
  </si>
  <si>
    <t>MEL_alpha33.MEL_beta23</t>
  </si>
  <si>
    <t>MEL_alpha34.MEL_beta23</t>
  </si>
  <si>
    <t>MEL_alpha35.MEL_beta23</t>
  </si>
  <si>
    <t>MEL_alpha36.MEL_beta23</t>
  </si>
  <si>
    <t>MEL_alpha37.MEL_beta23</t>
  </si>
  <si>
    <t>MEL_alpha38.MEL_beta23</t>
  </si>
  <si>
    <t>MEL_alpha39.MEL_beta23</t>
  </si>
  <si>
    <t>MEL_alpha40.MEL_beta23</t>
  </si>
  <si>
    <t>MEL_alpha41.MEL_beta23</t>
  </si>
  <si>
    <t>MEL_alpha42.MEL_beta23</t>
  </si>
  <si>
    <t>MEL_alpha43.MEL_beta23</t>
  </si>
  <si>
    <t>MEL_alpha44.MEL_beta23</t>
  </si>
  <si>
    <t>MEL_alpha45.MEL_beta23</t>
  </si>
  <si>
    <t>MEL_alpha46.MEL_beta23</t>
  </si>
  <si>
    <t>MEL_alpha47.MEL_beta23</t>
  </si>
  <si>
    <t>MEL_alpha48.MEL_beta23</t>
  </si>
  <si>
    <t>MEL_alpha49.MEL_beta23</t>
  </si>
  <si>
    <t>MEL_alpha50.MEL_beta23</t>
  </si>
  <si>
    <t>MEL_alpha51.MEL_beta23</t>
  </si>
  <si>
    <t>MEL_alpha52.MEL_beta23</t>
  </si>
  <si>
    <t>MEL_alpha53.MEL_beta23</t>
  </si>
  <si>
    <t>MEL_alpha54.MEL_beta23</t>
  </si>
  <si>
    <t>MEL_alpha55.MEL_beta23</t>
  </si>
  <si>
    <t>MEL_alpha56.MEL_beta23</t>
  </si>
  <si>
    <t>MEL_alpha57.MEL_beta23</t>
  </si>
  <si>
    <t>MEL_alpha58.MEL_beta23</t>
  </si>
  <si>
    <t>MEL_alpha59.MEL_beta23</t>
  </si>
  <si>
    <t>MEL_alpha60.MEL_beta23</t>
  </si>
  <si>
    <t>MEL_alpha61.MEL_beta23</t>
  </si>
  <si>
    <t>MEL_alpha62.MEL_beta23</t>
  </si>
  <si>
    <t>MEL_alpha63.MEL_beta23</t>
  </si>
  <si>
    <t>MEL_alpha64.MEL_beta23</t>
  </si>
  <si>
    <t>MEL_alpha65.MEL_beta23</t>
  </si>
  <si>
    <t>MEL_alpha66.MEL_beta23</t>
  </si>
  <si>
    <t>MEL_alpha67.MEL_beta23</t>
  </si>
  <si>
    <t>MEL_alpha68.MEL_beta23</t>
  </si>
  <si>
    <t>MEL_alpha69.MEL_beta23</t>
  </si>
  <si>
    <t>MEL_alpha70.MEL_beta23</t>
  </si>
  <si>
    <t>MEL_alpha71.MEL_beta23</t>
  </si>
  <si>
    <t>MEL_alpha72.MEL_beta23</t>
  </si>
  <si>
    <t>MEL_alpha73.MEL_beta23</t>
  </si>
  <si>
    <t>MEL_alpha74.MEL_beta23</t>
  </si>
  <si>
    <t>MEL_alpha75.MEL_beta23</t>
  </si>
  <si>
    <t>MEL_alpha76.MEL_beta23</t>
  </si>
  <si>
    <t>MEL_alpha77.MEL_beta23</t>
  </si>
  <si>
    <t>MEL_alpha78.MEL_beta23</t>
  </si>
  <si>
    <t>MEL_alpha79.MEL_beta23</t>
  </si>
  <si>
    <t>MEL_alpha80.MEL_beta23</t>
  </si>
  <si>
    <t>MEL_alpha81.MEL_beta23</t>
  </si>
  <si>
    <t>MEL_alpha82.MEL_beta23</t>
  </si>
  <si>
    <t>MEL_alpha83.MEL_beta23</t>
  </si>
  <si>
    <t>MEL_alpha84.MEL_beta23</t>
  </si>
  <si>
    <t>MEL_alpha85.MEL_beta23</t>
  </si>
  <si>
    <t>MEL_alpha86.MEL_beta23</t>
  </si>
  <si>
    <t>MEL_alpha87.MEL_beta23</t>
  </si>
  <si>
    <t>MEL_alpha88.MEL_beta23</t>
  </si>
  <si>
    <t>MEL_alpha89.MEL_beta23</t>
  </si>
  <si>
    <t>MEL_alpha90.MEL_beta23</t>
  </si>
  <si>
    <t>MEL_alpha91.MEL_beta23</t>
  </si>
  <si>
    <t>MEL_alpha92.MEL_beta23</t>
  </si>
  <si>
    <t>MEL_alpha93.MEL_beta23</t>
  </si>
  <si>
    <t>MEL_alpha94.MEL_beta23</t>
  </si>
  <si>
    <t>MEL_alpha95.MEL_beta23</t>
  </si>
  <si>
    <t>MEL_alpha96.MEL_beta23</t>
  </si>
  <si>
    <t>MEL_alpha97.MEL_beta23</t>
  </si>
  <si>
    <t>MEL_alpha98.MEL_beta23</t>
  </si>
  <si>
    <t>MEL_alpha99.MEL_beta23</t>
  </si>
  <si>
    <t>MEL_alpha100.MEL_beta23</t>
  </si>
  <si>
    <t>MEL_alpha1.MEL_beta24</t>
  </si>
  <si>
    <t>MEL_alpha2.MEL_beta24</t>
  </si>
  <si>
    <t>MEL_alpha3.MEL_beta24</t>
  </si>
  <si>
    <t>MEL_alpha4.MEL_beta24</t>
  </si>
  <si>
    <t>MEL_alpha5.MEL_beta24</t>
  </si>
  <si>
    <t>MEL_alpha6.MEL_beta24</t>
  </si>
  <si>
    <t>MEL_alpha7.MEL_beta24</t>
  </si>
  <si>
    <t>MEL_alpha8.MEL_beta24</t>
  </si>
  <si>
    <t>MEL_alpha9.MEL_beta24</t>
  </si>
  <si>
    <t>MEL_alpha10.MEL_beta24</t>
  </si>
  <si>
    <t>MEL_alpha11.MEL_beta24</t>
  </si>
  <si>
    <t>MEL_alpha12.MEL_beta24</t>
  </si>
  <si>
    <t>MEL_alpha13.MEL_beta24</t>
  </si>
  <si>
    <t>MEL_alpha14.MEL_beta24</t>
  </si>
  <si>
    <t>MEL_alpha15.MEL_beta24</t>
  </si>
  <si>
    <t>MEL_alpha16.MEL_beta24</t>
  </si>
  <si>
    <t>MEL_alpha17.MEL_beta24</t>
  </si>
  <si>
    <t>MEL_alpha18.MEL_beta24</t>
  </si>
  <si>
    <t>MEL_alpha19.MEL_beta24</t>
  </si>
  <si>
    <t>MEL_alpha20.MEL_beta24</t>
  </si>
  <si>
    <t>MEL_alpha21.MEL_beta24</t>
  </si>
  <si>
    <t>MEL_alpha22.MEL_beta24</t>
  </si>
  <si>
    <t>MEL_alpha23.MEL_beta24</t>
  </si>
  <si>
    <t>MEL_alpha24.MEL_beta24</t>
  </si>
  <si>
    <t>MEL_alpha25.MEL_beta24</t>
  </si>
  <si>
    <t>MEL_alpha26.MEL_beta24</t>
  </si>
  <si>
    <t>MEL_alpha27.MEL_beta24</t>
  </si>
  <si>
    <t>MEL_alpha28.MEL_beta24</t>
  </si>
  <si>
    <t>MEL_alpha29.MEL_beta24</t>
  </si>
  <si>
    <t>MEL_alpha30.MEL_beta24</t>
  </si>
  <si>
    <t>MEL_alpha31.MEL_beta24</t>
  </si>
  <si>
    <t>MEL_alpha32.MEL_beta24</t>
  </si>
  <si>
    <t>MEL_alpha33.MEL_beta24</t>
  </si>
  <si>
    <t>MEL_alpha34.MEL_beta24</t>
  </si>
  <si>
    <t>MEL_alpha35.MEL_beta24</t>
  </si>
  <si>
    <t>MEL_alpha36.MEL_beta24</t>
  </si>
  <si>
    <t>MEL_alpha37.MEL_beta24</t>
  </si>
  <si>
    <t>MEL_alpha38.MEL_beta24</t>
  </si>
  <si>
    <t>MEL_alpha39.MEL_beta24</t>
  </si>
  <si>
    <t>MEL_alpha40.MEL_beta24</t>
  </si>
  <si>
    <t>MEL_alpha41.MEL_beta24</t>
  </si>
  <si>
    <t>MEL_alpha42.MEL_beta24</t>
  </si>
  <si>
    <t>MEL_alpha43.MEL_beta24</t>
  </si>
  <si>
    <t>MEL_alpha44.MEL_beta24</t>
  </si>
  <si>
    <t>MEL_alpha45.MEL_beta24</t>
  </si>
  <si>
    <t>MEL_alpha46.MEL_beta24</t>
  </si>
  <si>
    <t>MEL_alpha47.MEL_beta24</t>
  </si>
  <si>
    <t>MEL_alpha48.MEL_beta24</t>
  </si>
  <si>
    <t>MEL_alpha49.MEL_beta24</t>
  </si>
  <si>
    <t>MEL_alpha50.MEL_beta24</t>
  </si>
  <si>
    <t>MEL_alpha51.MEL_beta24</t>
  </si>
  <si>
    <t>MEL_alpha52.MEL_beta24</t>
  </si>
  <si>
    <t>MEL_alpha53.MEL_beta24</t>
  </si>
  <si>
    <t>MEL_alpha54.MEL_beta24</t>
  </si>
  <si>
    <t>MEL_alpha55.MEL_beta24</t>
  </si>
  <si>
    <t>MEL_alpha56.MEL_beta24</t>
  </si>
  <si>
    <t>MEL_alpha57.MEL_beta24</t>
  </si>
  <si>
    <t>MEL_alpha58.MEL_beta24</t>
  </si>
  <si>
    <t>MEL_alpha59.MEL_beta24</t>
  </si>
  <si>
    <t>MEL_alpha60.MEL_beta24</t>
  </si>
  <si>
    <t>MEL_alpha61.MEL_beta24</t>
  </si>
  <si>
    <t>MEL_alpha62.MEL_beta24</t>
  </si>
  <si>
    <t>MEL_alpha63.MEL_beta24</t>
  </si>
  <si>
    <t>MEL_alpha64.MEL_beta24</t>
  </si>
  <si>
    <t>MEL_alpha65.MEL_beta24</t>
  </si>
  <si>
    <t>MEL_alpha66.MEL_beta24</t>
  </si>
  <si>
    <t>MEL_alpha67.MEL_beta24</t>
  </si>
  <si>
    <t>MEL_alpha68.MEL_beta24</t>
  </si>
  <si>
    <t>MEL_alpha69.MEL_beta24</t>
  </si>
  <si>
    <t>MEL_alpha70.MEL_beta24</t>
  </si>
  <si>
    <t>MEL_alpha71.MEL_beta24</t>
  </si>
  <si>
    <t>MEL_alpha72.MEL_beta24</t>
  </si>
  <si>
    <t>MEL_alpha73.MEL_beta24</t>
  </si>
  <si>
    <t>MEL_alpha74.MEL_beta24</t>
  </si>
  <si>
    <t>MEL_alpha75.MEL_beta24</t>
  </si>
  <si>
    <t>MEL_alpha76.MEL_beta24</t>
  </si>
  <si>
    <t>MEL_alpha77.MEL_beta24</t>
  </si>
  <si>
    <t>MEL_alpha78.MEL_beta24</t>
  </si>
  <si>
    <t>MEL_alpha79.MEL_beta24</t>
  </si>
  <si>
    <t>MEL_alpha80.MEL_beta24</t>
  </si>
  <si>
    <t>MEL_alpha81.MEL_beta24</t>
  </si>
  <si>
    <t>MEL_alpha82.MEL_beta24</t>
  </si>
  <si>
    <t>MEL_alpha83.MEL_beta24</t>
  </si>
  <si>
    <t>MEL_alpha84.MEL_beta24</t>
  </si>
  <si>
    <t>MEL_alpha85.MEL_beta24</t>
  </si>
  <si>
    <t>MEL_alpha86.MEL_beta24</t>
  </si>
  <si>
    <t>MEL_alpha87.MEL_beta24</t>
  </si>
  <si>
    <t>MEL_alpha88.MEL_beta24</t>
  </si>
  <si>
    <t>MEL_alpha89.MEL_beta24</t>
  </si>
  <si>
    <t>MEL_alpha90.MEL_beta24</t>
  </si>
  <si>
    <t>MEL_alpha91.MEL_beta24</t>
  </si>
  <si>
    <t>MEL_alpha92.MEL_beta24</t>
  </si>
  <si>
    <t>MEL_alpha93.MEL_beta24</t>
  </si>
  <si>
    <t>MEL_alpha94.MEL_beta24</t>
  </si>
  <si>
    <t>MEL_alpha95.MEL_beta24</t>
  </si>
  <si>
    <t>MEL_alpha96.MEL_beta24</t>
  </si>
  <si>
    <t>MEL_alpha97.MEL_beta24</t>
  </si>
  <si>
    <t>MEL_alpha98.MEL_beta24</t>
  </si>
  <si>
    <t>MEL_alpha99.MEL_beta24</t>
  </si>
  <si>
    <t>MEL_alpha100.MEL_beta24</t>
  </si>
  <si>
    <t>MEL_alpha1.MEL_beta25</t>
  </si>
  <si>
    <t>MEL_alpha2.MEL_beta25</t>
  </si>
  <si>
    <t>MEL_alpha3.MEL_beta25</t>
  </si>
  <si>
    <t>MEL_alpha4.MEL_beta25</t>
  </si>
  <si>
    <t>MEL_alpha5.MEL_beta25</t>
  </si>
  <si>
    <t>MEL_alpha6.MEL_beta25</t>
  </si>
  <si>
    <t>MEL_alpha7.MEL_beta25</t>
  </si>
  <si>
    <t>MEL_alpha8.MEL_beta25</t>
  </si>
  <si>
    <t>MEL_alpha9.MEL_beta25</t>
  </si>
  <si>
    <t>MEL_alpha10.MEL_beta25</t>
  </si>
  <si>
    <t>MEL_alpha11.MEL_beta25</t>
  </si>
  <si>
    <t>MEL_alpha12.MEL_beta25</t>
  </si>
  <si>
    <t>MEL_alpha13.MEL_beta25</t>
  </si>
  <si>
    <t>MEL_alpha14.MEL_beta25</t>
  </si>
  <si>
    <t>MEL_alpha15.MEL_beta25</t>
  </si>
  <si>
    <t>MEL_alpha16.MEL_beta25</t>
  </si>
  <si>
    <t>MEL_alpha17.MEL_beta25</t>
  </si>
  <si>
    <t>MEL_alpha18.MEL_beta25</t>
  </si>
  <si>
    <t>MEL_alpha19.MEL_beta25</t>
  </si>
  <si>
    <t>MEL_alpha20.MEL_beta25</t>
  </si>
  <si>
    <t>MEL_alpha21.MEL_beta25</t>
  </si>
  <si>
    <t>MEL_alpha22.MEL_beta25</t>
  </si>
  <si>
    <t>MEL_alpha23.MEL_beta25</t>
  </si>
  <si>
    <t>MEL_alpha24.MEL_beta25</t>
  </si>
  <si>
    <t>MEL_alpha25.MEL_beta25</t>
  </si>
  <si>
    <t>MEL_alpha26.MEL_beta25</t>
  </si>
  <si>
    <t>MEL_alpha27.MEL_beta25</t>
  </si>
  <si>
    <t>MEL_alpha28.MEL_beta25</t>
  </si>
  <si>
    <t>MEL_alpha29.MEL_beta25</t>
  </si>
  <si>
    <t>MEL_alpha30.MEL_beta25</t>
  </si>
  <si>
    <t>MEL_alpha31.MEL_beta25</t>
  </si>
  <si>
    <t>MEL_alpha32.MEL_beta25</t>
  </si>
  <si>
    <t>MEL_alpha33.MEL_beta25</t>
  </si>
  <si>
    <t>MEL_alpha34.MEL_beta25</t>
  </si>
  <si>
    <t>MEL_alpha35.MEL_beta25</t>
  </si>
  <si>
    <t>MEL_alpha36.MEL_beta25</t>
  </si>
  <si>
    <t>MEL_alpha37.MEL_beta25</t>
  </si>
  <si>
    <t>MEL_alpha38.MEL_beta25</t>
  </si>
  <si>
    <t>MEL_alpha39.MEL_beta25</t>
  </si>
  <si>
    <t>MEL_alpha40.MEL_beta25</t>
  </si>
  <si>
    <t>MEL_alpha41.MEL_beta25</t>
  </si>
  <si>
    <t>MEL_alpha42.MEL_beta25</t>
  </si>
  <si>
    <t>MEL_alpha43.MEL_beta25</t>
  </si>
  <si>
    <t>MEL_alpha44.MEL_beta25</t>
  </si>
  <si>
    <t>MEL_alpha45.MEL_beta25</t>
  </si>
  <si>
    <t>MEL_alpha46.MEL_beta25</t>
  </si>
  <si>
    <t>MEL_alpha47.MEL_beta25</t>
  </si>
  <si>
    <t>MEL_alpha48.MEL_beta25</t>
  </si>
  <si>
    <t>MEL_alpha49.MEL_beta25</t>
  </si>
  <si>
    <t>MEL_alpha50.MEL_beta25</t>
  </si>
  <si>
    <t>MEL_alpha51.MEL_beta25</t>
  </si>
  <si>
    <t>MEL_alpha52.MEL_beta25</t>
  </si>
  <si>
    <t>MEL_alpha53.MEL_beta25</t>
  </si>
  <si>
    <t>MEL_alpha54.MEL_beta25</t>
  </si>
  <si>
    <t>MEL_alpha55.MEL_beta25</t>
  </si>
  <si>
    <t>MEL_alpha56.MEL_beta25</t>
  </si>
  <si>
    <t>MEL_alpha57.MEL_beta25</t>
  </si>
  <si>
    <t>MEL_alpha58.MEL_beta25</t>
  </si>
  <si>
    <t>MEL_alpha59.MEL_beta25</t>
  </si>
  <si>
    <t>MEL_alpha60.MEL_beta25</t>
  </si>
  <si>
    <t>MEL_alpha61.MEL_beta25</t>
  </si>
  <si>
    <t>MEL_alpha62.MEL_beta25</t>
  </si>
  <si>
    <t>MEL_alpha63.MEL_beta25</t>
  </si>
  <si>
    <t>MEL_alpha64.MEL_beta25</t>
  </si>
  <si>
    <t>MEL_alpha65.MEL_beta25</t>
  </si>
  <si>
    <t>MEL_alpha66.MEL_beta25</t>
  </si>
  <si>
    <t>MEL_alpha67.MEL_beta25</t>
  </si>
  <si>
    <t>MEL_alpha68.MEL_beta25</t>
  </si>
  <si>
    <t>MEL_alpha69.MEL_beta25</t>
  </si>
  <si>
    <t>MEL_alpha70.MEL_beta25</t>
  </si>
  <si>
    <t>MEL_alpha71.MEL_beta25</t>
  </si>
  <si>
    <t>MEL_alpha72.MEL_beta25</t>
  </si>
  <si>
    <t>MEL_alpha73.MEL_beta25</t>
  </si>
  <si>
    <t>MEL_alpha74.MEL_beta25</t>
  </si>
  <si>
    <t>MEL_alpha75.MEL_beta25</t>
  </si>
  <si>
    <t>MEL_alpha76.MEL_beta25</t>
  </si>
  <si>
    <t>MEL_alpha77.MEL_beta25</t>
  </si>
  <si>
    <t>MEL_alpha78.MEL_beta25</t>
  </si>
  <si>
    <t>MEL_alpha79.MEL_beta25</t>
  </si>
  <si>
    <t>MEL_alpha80.MEL_beta25</t>
  </si>
  <si>
    <t>MEL_alpha81.MEL_beta25</t>
  </si>
  <si>
    <t>MEL_alpha82.MEL_beta25</t>
  </si>
  <si>
    <t>MEL_alpha83.MEL_beta25</t>
  </si>
  <si>
    <t>MEL_alpha84.MEL_beta25</t>
  </si>
  <si>
    <t>MEL_alpha85.MEL_beta25</t>
  </si>
  <si>
    <t>MEL_alpha86.MEL_beta25</t>
  </si>
  <si>
    <t>MEL_alpha87.MEL_beta25</t>
  </si>
  <si>
    <t>MEL_alpha88.MEL_beta25</t>
  </si>
  <si>
    <t>MEL_alpha89.MEL_beta25</t>
  </si>
  <si>
    <t>MEL_alpha90.MEL_beta25</t>
  </si>
  <si>
    <t>MEL_alpha91.MEL_beta25</t>
  </si>
  <si>
    <t>MEL_alpha92.MEL_beta25</t>
  </si>
  <si>
    <t>MEL_alpha93.MEL_beta25</t>
  </si>
  <si>
    <t>MEL_alpha94.MEL_beta25</t>
  </si>
  <si>
    <t>MEL_alpha95.MEL_beta25</t>
  </si>
  <si>
    <t>MEL_alpha96.MEL_beta25</t>
  </si>
  <si>
    <t>MEL_alpha97.MEL_beta25</t>
  </si>
  <si>
    <t>MEL_alpha98.MEL_beta25</t>
  </si>
  <si>
    <t>MEL_alpha99.MEL_beta25</t>
  </si>
  <si>
    <t>MEL_alpha100.MEL_beta25</t>
  </si>
  <si>
    <t>MEL_alpha1.MEL_beta26</t>
  </si>
  <si>
    <t>MEL_alpha2.MEL_beta26</t>
  </si>
  <si>
    <t>MEL_alpha3.MEL_beta26</t>
  </si>
  <si>
    <t>MEL_alpha4.MEL_beta26</t>
  </si>
  <si>
    <t>MEL_alpha5.MEL_beta26</t>
  </si>
  <si>
    <t>MEL_alpha6.MEL_beta26</t>
  </si>
  <si>
    <t>MEL_alpha7.MEL_beta26</t>
  </si>
  <si>
    <t>MEL_alpha8.MEL_beta26</t>
  </si>
  <si>
    <t>MEL_alpha9.MEL_beta26</t>
  </si>
  <si>
    <t>MEL_alpha10.MEL_beta26</t>
  </si>
  <si>
    <t>MEL_alpha11.MEL_beta26</t>
  </si>
  <si>
    <t>MEL_alpha12.MEL_beta26</t>
  </si>
  <si>
    <t>MEL_alpha13.MEL_beta26</t>
  </si>
  <si>
    <t>MEL_alpha14.MEL_beta26</t>
  </si>
  <si>
    <t>MEL_alpha15.MEL_beta26</t>
  </si>
  <si>
    <t>MEL_alpha16.MEL_beta26</t>
  </si>
  <si>
    <t>MEL_alpha17.MEL_beta26</t>
  </si>
  <si>
    <t>MEL_alpha18.MEL_beta26</t>
  </si>
  <si>
    <t>MEL_alpha19.MEL_beta26</t>
  </si>
  <si>
    <t>MEL_alpha20.MEL_beta26</t>
  </si>
  <si>
    <t>MEL_alpha21.MEL_beta26</t>
  </si>
  <si>
    <t>MEL_alpha22.MEL_beta26</t>
  </si>
  <si>
    <t>MEL_alpha23.MEL_beta26</t>
  </si>
  <si>
    <t>MEL_alpha24.MEL_beta26</t>
  </si>
  <si>
    <t>MEL_alpha25.MEL_beta26</t>
  </si>
  <si>
    <t>MEL_alpha26.MEL_beta26</t>
  </si>
  <si>
    <t>MEL_alpha27.MEL_beta26</t>
  </si>
  <si>
    <t>MEL_alpha28.MEL_beta26</t>
  </si>
  <si>
    <t>MEL_alpha29.MEL_beta26</t>
  </si>
  <si>
    <t>MEL_alpha30.MEL_beta26</t>
  </si>
  <si>
    <t>MEL_alpha31.MEL_beta26</t>
  </si>
  <si>
    <t>MEL_alpha32.MEL_beta26</t>
  </si>
  <si>
    <t>MEL_alpha33.MEL_beta26</t>
  </si>
  <si>
    <t>MEL_alpha34.MEL_beta26</t>
  </si>
  <si>
    <t>MEL_alpha35.MEL_beta26</t>
  </si>
  <si>
    <t>MEL_alpha36.MEL_beta26</t>
  </si>
  <si>
    <t>MEL_alpha37.MEL_beta26</t>
  </si>
  <si>
    <t>MEL_alpha38.MEL_beta26</t>
  </si>
  <si>
    <t>MEL_alpha39.MEL_beta26</t>
  </si>
  <si>
    <t>MEL_alpha40.MEL_beta26</t>
  </si>
  <si>
    <t>MEL_alpha41.MEL_beta26</t>
  </si>
  <si>
    <t>MEL_alpha42.MEL_beta26</t>
  </si>
  <si>
    <t>MEL_alpha43.MEL_beta26</t>
  </si>
  <si>
    <t>MEL_alpha44.MEL_beta26</t>
  </si>
  <si>
    <t>MEL_alpha45.MEL_beta26</t>
  </si>
  <si>
    <t>MEL_alpha46.MEL_beta26</t>
  </si>
  <si>
    <t>MEL_alpha47.MEL_beta26</t>
  </si>
  <si>
    <t>MEL_alpha48.MEL_beta26</t>
  </si>
  <si>
    <t>MEL_alpha49.MEL_beta26</t>
  </si>
  <si>
    <t>MEL_alpha50.MEL_beta26</t>
  </si>
  <si>
    <t>MEL_alpha51.MEL_beta26</t>
  </si>
  <si>
    <t>MEL_alpha52.MEL_beta26</t>
  </si>
  <si>
    <t>MEL_alpha53.MEL_beta26</t>
  </si>
  <si>
    <t>MEL_alpha54.MEL_beta26</t>
  </si>
  <si>
    <t>MEL_alpha55.MEL_beta26</t>
  </si>
  <si>
    <t>MEL_alpha56.MEL_beta26</t>
  </si>
  <si>
    <t>MEL_alpha57.MEL_beta26</t>
  </si>
  <si>
    <t>MEL_alpha58.MEL_beta26</t>
  </si>
  <si>
    <t>MEL_alpha59.MEL_beta26</t>
  </si>
  <si>
    <t>MEL_alpha60.MEL_beta26</t>
  </si>
  <si>
    <t>MEL_alpha61.MEL_beta26</t>
  </si>
  <si>
    <t>MEL_alpha62.MEL_beta26</t>
  </si>
  <si>
    <t>MEL_alpha63.MEL_beta26</t>
  </si>
  <si>
    <t>MEL_alpha64.MEL_beta26</t>
  </si>
  <si>
    <t>MEL_alpha65.MEL_beta26</t>
  </si>
  <si>
    <t>MEL_alpha66.MEL_beta26</t>
  </si>
  <si>
    <t>MEL_alpha67.MEL_beta26</t>
  </si>
  <si>
    <t>MEL_alpha68.MEL_beta26</t>
  </si>
  <si>
    <t>MEL_alpha69.MEL_beta26</t>
  </si>
  <si>
    <t>MEL_alpha70.MEL_beta26</t>
  </si>
  <si>
    <t>MEL_alpha71.MEL_beta26</t>
  </si>
  <si>
    <t>MEL_alpha72.MEL_beta26</t>
  </si>
  <si>
    <t>MEL_alpha73.MEL_beta26</t>
  </si>
  <si>
    <t>MEL_alpha74.MEL_beta26</t>
  </si>
  <si>
    <t>MEL_alpha75.MEL_beta26</t>
  </si>
  <si>
    <t>MEL_alpha76.MEL_beta26</t>
  </si>
  <si>
    <t>MEL_alpha77.MEL_beta26</t>
  </si>
  <si>
    <t>MEL_alpha78.MEL_beta26</t>
  </si>
  <si>
    <t>MEL_alpha79.MEL_beta26</t>
  </si>
  <si>
    <t>MEL_alpha80.MEL_beta26</t>
  </si>
  <si>
    <t>MEL_alpha81.MEL_beta26</t>
  </si>
  <si>
    <t>MEL_alpha82.MEL_beta26</t>
  </si>
  <si>
    <t>MEL_alpha83.MEL_beta26</t>
  </si>
  <si>
    <t>MEL_alpha84.MEL_beta26</t>
  </si>
  <si>
    <t>MEL_alpha85.MEL_beta26</t>
  </si>
  <si>
    <t>MEL_alpha86.MEL_beta26</t>
  </si>
  <si>
    <t>MEL_alpha87.MEL_beta26</t>
  </si>
  <si>
    <t>MEL_alpha88.MEL_beta26</t>
  </si>
  <si>
    <t>MEL_alpha89.MEL_beta26</t>
  </si>
  <si>
    <t>MEL_alpha90.MEL_beta26</t>
  </si>
  <si>
    <t>MEL_alpha91.MEL_beta26</t>
  </si>
  <si>
    <t>MEL_alpha92.MEL_beta26</t>
  </si>
  <si>
    <t>MEL_alpha93.MEL_beta26</t>
  </si>
  <si>
    <t>MEL_alpha94.MEL_beta26</t>
  </si>
  <si>
    <t>MEL_alpha95.MEL_beta26</t>
  </si>
  <si>
    <t>MEL_alpha96.MEL_beta26</t>
  </si>
  <si>
    <t>MEL_alpha97.MEL_beta26</t>
  </si>
  <si>
    <t>MEL_alpha98.MEL_beta26</t>
  </si>
  <si>
    <t>MEL_alpha99.MEL_beta26</t>
  </si>
  <si>
    <t>MEL_alpha100.MEL_beta26</t>
  </si>
  <si>
    <t>MEL_alpha1.MEL_beta27</t>
  </si>
  <si>
    <t>MEL_alpha2.MEL_beta27</t>
  </si>
  <si>
    <t>MEL_alpha3.MEL_beta27</t>
  </si>
  <si>
    <t>MEL_alpha4.MEL_beta27</t>
  </si>
  <si>
    <t>MEL_alpha5.MEL_beta27</t>
  </si>
  <si>
    <t>MEL_alpha6.MEL_beta27</t>
  </si>
  <si>
    <t>MEL_alpha7.MEL_beta27</t>
  </si>
  <si>
    <t>MEL_alpha8.MEL_beta27</t>
  </si>
  <si>
    <t>MEL_alpha9.MEL_beta27</t>
  </si>
  <si>
    <t>MEL_alpha10.MEL_beta27</t>
  </si>
  <si>
    <t>MEL_alpha11.MEL_beta27</t>
  </si>
  <si>
    <t>MEL_alpha12.MEL_beta27</t>
  </si>
  <si>
    <t>MEL_alpha13.MEL_beta27</t>
  </si>
  <si>
    <t>MEL_alpha14.MEL_beta27</t>
  </si>
  <si>
    <t>MEL_alpha15.MEL_beta27</t>
  </si>
  <si>
    <t>MEL_alpha16.MEL_beta27</t>
  </si>
  <si>
    <t>MEL_alpha17.MEL_beta27</t>
  </si>
  <si>
    <t>MEL_alpha18.MEL_beta27</t>
  </si>
  <si>
    <t>MEL_alpha19.MEL_beta27</t>
  </si>
  <si>
    <t>MEL_alpha20.MEL_beta27</t>
  </si>
  <si>
    <t>MEL_alpha21.MEL_beta27</t>
  </si>
  <si>
    <t>MEL_alpha22.MEL_beta27</t>
  </si>
  <si>
    <t>MEL_alpha23.MEL_beta27</t>
  </si>
  <si>
    <t>MEL_alpha24.MEL_beta27</t>
  </si>
  <si>
    <t>MEL_alpha25.MEL_beta27</t>
  </si>
  <si>
    <t>MEL_alpha26.MEL_beta27</t>
  </si>
  <si>
    <t>MEL_alpha27.MEL_beta27</t>
  </si>
  <si>
    <t>MEL_alpha28.MEL_beta27</t>
  </si>
  <si>
    <t>MEL_alpha29.MEL_beta27</t>
  </si>
  <si>
    <t>MEL_alpha30.MEL_beta27</t>
  </si>
  <si>
    <t>MEL_alpha31.MEL_beta27</t>
  </si>
  <si>
    <t>MEL_alpha32.MEL_beta27</t>
  </si>
  <si>
    <t>MEL_alpha33.MEL_beta27</t>
  </si>
  <si>
    <t>MEL_alpha34.MEL_beta27</t>
  </si>
  <si>
    <t>MEL_alpha35.MEL_beta27</t>
  </si>
  <si>
    <t>MEL_alpha36.MEL_beta27</t>
  </si>
  <si>
    <t>MEL_alpha37.MEL_beta27</t>
  </si>
  <si>
    <t>MEL_alpha38.MEL_beta27</t>
  </si>
  <si>
    <t>MEL_alpha39.MEL_beta27</t>
  </si>
  <si>
    <t>MEL_alpha40.MEL_beta27</t>
  </si>
  <si>
    <t>MEL_alpha41.MEL_beta27</t>
  </si>
  <si>
    <t>MEL_alpha42.MEL_beta27</t>
  </si>
  <si>
    <t>MEL_alpha43.MEL_beta27</t>
  </si>
  <si>
    <t>MEL_alpha44.MEL_beta27</t>
  </si>
  <si>
    <t>MEL_alpha45.MEL_beta27</t>
  </si>
  <si>
    <t>MEL_alpha46.MEL_beta27</t>
  </si>
  <si>
    <t>MEL_alpha47.MEL_beta27</t>
  </si>
  <si>
    <t>MEL_alpha48.MEL_beta27</t>
  </si>
  <si>
    <t>MEL_alpha49.MEL_beta27</t>
  </si>
  <si>
    <t>MEL_alpha50.MEL_beta27</t>
  </si>
  <si>
    <t>MEL_alpha51.MEL_beta27</t>
  </si>
  <si>
    <t>MEL_alpha52.MEL_beta27</t>
  </si>
  <si>
    <t>MEL_alpha53.MEL_beta27</t>
  </si>
  <si>
    <t>MEL_alpha54.MEL_beta27</t>
  </si>
  <si>
    <t>MEL_alpha55.MEL_beta27</t>
  </si>
  <si>
    <t>MEL_alpha56.MEL_beta27</t>
  </si>
  <si>
    <t>MEL_alpha57.MEL_beta27</t>
  </si>
  <si>
    <t>MEL_alpha58.MEL_beta27</t>
  </si>
  <si>
    <t>MEL_alpha59.MEL_beta27</t>
  </si>
  <si>
    <t>MEL_alpha60.MEL_beta27</t>
  </si>
  <si>
    <t>MEL_alpha61.MEL_beta27</t>
  </si>
  <si>
    <t>MEL_alpha62.MEL_beta27</t>
  </si>
  <si>
    <t>MEL_alpha63.MEL_beta27</t>
  </si>
  <si>
    <t>MEL_alpha64.MEL_beta27</t>
  </si>
  <si>
    <t>MEL_alpha65.MEL_beta27</t>
  </si>
  <si>
    <t>MEL_alpha66.MEL_beta27</t>
  </si>
  <si>
    <t>MEL_alpha67.MEL_beta27</t>
  </si>
  <si>
    <t>MEL_alpha68.MEL_beta27</t>
  </si>
  <si>
    <t>MEL_alpha69.MEL_beta27</t>
  </si>
  <si>
    <t>MEL_alpha70.MEL_beta27</t>
  </si>
  <si>
    <t>MEL_alpha71.MEL_beta27</t>
  </si>
  <si>
    <t>MEL_alpha72.MEL_beta27</t>
  </si>
  <si>
    <t>MEL_alpha73.MEL_beta27</t>
  </si>
  <si>
    <t>MEL_alpha74.MEL_beta27</t>
  </si>
  <si>
    <t>MEL_alpha75.MEL_beta27</t>
  </si>
  <si>
    <t>MEL_alpha76.MEL_beta27</t>
  </si>
  <si>
    <t>MEL_alpha77.MEL_beta27</t>
  </si>
  <si>
    <t>MEL_alpha78.MEL_beta27</t>
  </si>
  <si>
    <t>MEL_alpha79.MEL_beta27</t>
  </si>
  <si>
    <t>MEL_alpha80.MEL_beta27</t>
  </si>
  <si>
    <t>MEL_alpha81.MEL_beta27</t>
  </si>
  <si>
    <t>MEL_alpha82.MEL_beta27</t>
  </si>
  <si>
    <t>MEL_alpha83.MEL_beta27</t>
  </si>
  <si>
    <t>MEL_alpha84.MEL_beta27</t>
  </si>
  <si>
    <t>MEL_alpha85.MEL_beta27</t>
  </si>
  <si>
    <t>MEL_alpha86.MEL_beta27</t>
  </si>
  <si>
    <t>MEL_alpha87.MEL_beta27</t>
  </si>
  <si>
    <t>MEL_alpha88.MEL_beta27</t>
  </si>
  <si>
    <t>MEL_alpha89.MEL_beta27</t>
  </si>
  <si>
    <t>MEL_alpha90.MEL_beta27</t>
  </si>
  <si>
    <t>MEL_alpha91.MEL_beta27</t>
  </si>
  <si>
    <t>MEL_alpha92.MEL_beta27</t>
  </si>
  <si>
    <t>MEL_alpha93.MEL_beta27</t>
  </si>
  <si>
    <t>MEL_alpha94.MEL_beta27</t>
  </si>
  <si>
    <t>MEL_alpha95.MEL_beta27</t>
  </si>
  <si>
    <t>MEL_alpha96.MEL_beta27</t>
  </si>
  <si>
    <t>MEL_alpha97.MEL_beta27</t>
  </si>
  <si>
    <t>MEL_alpha98.MEL_beta27</t>
  </si>
  <si>
    <t>MEL_alpha99.MEL_beta27</t>
  </si>
  <si>
    <t>MEL_alpha100.MEL_beta27</t>
  </si>
  <si>
    <t>MEL_alpha1.MEL_beta28</t>
  </si>
  <si>
    <t>MEL_alpha2.MEL_beta28</t>
  </si>
  <si>
    <t>MEL_alpha3.MEL_beta28</t>
  </si>
  <si>
    <t>MEL_alpha4.MEL_beta28</t>
  </si>
  <si>
    <t>MEL_alpha5.MEL_beta28</t>
  </si>
  <si>
    <t>MEL_alpha6.MEL_beta28</t>
  </si>
  <si>
    <t>MEL_alpha7.MEL_beta28</t>
  </si>
  <si>
    <t>MEL_alpha8.MEL_beta28</t>
  </si>
  <si>
    <t>MEL_alpha9.MEL_beta28</t>
  </si>
  <si>
    <t>MEL_alpha10.MEL_beta28</t>
  </si>
  <si>
    <t>MEL_alpha11.MEL_beta28</t>
  </si>
  <si>
    <t>MEL_alpha12.MEL_beta28</t>
  </si>
  <si>
    <t>MEL_alpha13.MEL_beta28</t>
  </si>
  <si>
    <t>MEL_alpha14.MEL_beta28</t>
  </si>
  <si>
    <t>MEL_alpha15.MEL_beta28</t>
  </si>
  <si>
    <t>MEL_alpha16.MEL_beta28</t>
  </si>
  <si>
    <t>MEL_alpha17.MEL_beta28</t>
  </si>
  <si>
    <t>MEL_alpha18.MEL_beta28</t>
  </si>
  <si>
    <t>MEL_alpha19.MEL_beta28</t>
  </si>
  <si>
    <t>MEL_alpha20.MEL_beta28</t>
  </si>
  <si>
    <t>MEL_alpha21.MEL_beta28</t>
  </si>
  <si>
    <t>MEL_alpha22.MEL_beta28</t>
  </si>
  <si>
    <t>MEL_alpha23.MEL_beta28</t>
  </si>
  <si>
    <t>MEL_alpha24.MEL_beta28</t>
  </si>
  <si>
    <t>MEL_alpha25.MEL_beta28</t>
  </si>
  <si>
    <t>MEL_alpha26.MEL_beta28</t>
  </si>
  <si>
    <t>MEL_alpha27.MEL_beta28</t>
  </si>
  <si>
    <t>MEL_alpha28.MEL_beta28</t>
  </si>
  <si>
    <t>MEL_alpha29.MEL_beta28</t>
  </si>
  <si>
    <t>MEL_alpha30.MEL_beta28</t>
  </si>
  <si>
    <t>MEL_alpha31.MEL_beta28</t>
  </si>
  <si>
    <t>MEL_alpha32.MEL_beta28</t>
  </si>
  <si>
    <t>MEL_alpha33.MEL_beta28</t>
  </si>
  <si>
    <t>MEL_alpha34.MEL_beta28</t>
  </si>
  <si>
    <t>MEL_alpha35.MEL_beta28</t>
  </si>
  <si>
    <t>MEL_alpha36.MEL_beta28</t>
  </si>
  <si>
    <t>MEL_alpha37.MEL_beta28</t>
  </si>
  <si>
    <t>MEL_alpha38.MEL_beta28</t>
  </si>
  <si>
    <t>MEL_alpha39.MEL_beta28</t>
  </si>
  <si>
    <t>MEL_alpha40.MEL_beta28</t>
  </si>
  <si>
    <t>MEL_alpha41.MEL_beta28</t>
  </si>
  <si>
    <t>MEL_alpha42.MEL_beta28</t>
  </si>
  <si>
    <t>MEL_alpha43.MEL_beta28</t>
  </si>
  <si>
    <t>MEL_alpha44.MEL_beta28</t>
  </si>
  <si>
    <t>MEL_alpha45.MEL_beta28</t>
  </si>
  <si>
    <t>MEL_alpha46.MEL_beta28</t>
  </si>
  <si>
    <t>MEL_alpha47.MEL_beta28</t>
  </si>
  <si>
    <t>MEL_alpha48.MEL_beta28</t>
  </si>
  <si>
    <t>MEL_alpha49.MEL_beta28</t>
  </si>
  <si>
    <t>MEL_alpha50.MEL_beta28</t>
  </si>
  <si>
    <t>MEL_alpha51.MEL_beta28</t>
  </si>
  <si>
    <t>MEL_alpha52.MEL_beta28</t>
  </si>
  <si>
    <t>MEL_alpha53.MEL_beta28</t>
  </si>
  <si>
    <t>MEL_alpha54.MEL_beta28</t>
  </si>
  <si>
    <t>MEL_alpha55.MEL_beta28</t>
  </si>
  <si>
    <t>MEL_alpha56.MEL_beta28</t>
  </si>
  <si>
    <t>MEL_alpha57.MEL_beta28</t>
  </si>
  <si>
    <t>MEL_alpha58.MEL_beta28</t>
  </si>
  <si>
    <t>MEL_alpha59.MEL_beta28</t>
  </si>
  <si>
    <t>MEL_alpha60.MEL_beta28</t>
  </si>
  <si>
    <t>MEL_alpha61.MEL_beta28</t>
  </si>
  <si>
    <t>MEL_alpha62.MEL_beta28</t>
  </si>
  <si>
    <t>MEL_alpha63.MEL_beta28</t>
  </si>
  <si>
    <t>MEL_alpha64.MEL_beta28</t>
  </si>
  <si>
    <t>MEL_alpha65.MEL_beta28</t>
  </si>
  <si>
    <t>MEL_alpha66.MEL_beta28</t>
  </si>
  <si>
    <t>MEL_alpha67.MEL_beta28</t>
  </si>
  <si>
    <t>MEL_alpha68.MEL_beta28</t>
  </si>
  <si>
    <t>MEL_alpha69.MEL_beta28</t>
  </si>
  <si>
    <t>MEL_alpha70.MEL_beta28</t>
  </si>
  <si>
    <t>MEL_alpha71.MEL_beta28</t>
  </si>
  <si>
    <t>MEL_alpha72.MEL_beta28</t>
  </si>
  <si>
    <t>MEL_alpha73.MEL_beta28</t>
  </si>
  <si>
    <t>MEL_alpha74.MEL_beta28</t>
  </si>
  <si>
    <t>MEL_alpha75.MEL_beta28</t>
  </si>
  <si>
    <t>MEL_alpha76.MEL_beta28</t>
  </si>
  <si>
    <t>MEL_alpha77.MEL_beta28</t>
  </si>
  <si>
    <t>MEL_alpha78.MEL_beta28</t>
  </si>
  <si>
    <t>MEL_alpha79.MEL_beta28</t>
  </si>
  <si>
    <t>MEL_alpha80.MEL_beta28</t>
  </si>
  <si>
    <t>MEL_alpha81.MEL_beta28</t>
  </si>
  <si>
    <t>MEL_alpha82.MEL_beta28</t>
  </si>
  <si>
    <t>MEL_alpha83.MEL_beta28</t>
  </si>
  <si>
    <t>MEL_alpha84.MEL_beta28</t>
  </si>
  <si>
    <t>MEL_alpha85.MEL_beta28</t>
  </si>
  <si>
    <t>MEL_alpha86.MEL_beta28</t>
  </si>
  <si>
    <t>MEL_alpha87.MEL_beta28</t>
  </si>
  <si>
    <t>MEL_alpha88.MEL_beta28</t>
  </si>
  <si>
    <t>MEL_alpha89.MEL_beta28</t>
  </si>
  <si>
    <t>MEL_alpha90.MEL_beta28</t>
  </si>
  <si>
    <t>MEL_alpha91.MEL_beta28</t>
  </si>
  <si>
    <t>MEL_alpha92.MEL_beta28</t>
  </si>
  <si>
    <t>MEL_alpha93.MEL_beta28</t>
  </si>
  <si>
    <t>MEL_alpha94.MEL_beta28</t>
  </si>
  <si>
    <t>MEL_alpha95.MEL_beta28</t>
  </si>
  <si>
    <t>MEL_alpha96.MEL_beta28</t>
  </si>
  <si>
    <t>MEL_alpha97.MEL_beta28</t>
  </si>
  <si>
    <t>MEL_alpha98.MEL_beta28</t>
  </si>
  <si>
    <t>MEL_alpha99.MEL_beta28</t>
  </si>
  <si>
    <t>MEL_alpha100.MEL_beta28</t>
  </si>
  <si>
    <t>MEL_alpha1.MEL_beta29</t>
  </si>
  <si>
    <t>MEL_alpha2.MEL_beta29</t>
  </si>
  <si>
    <t>MEL_alpha3.MEL_beta29</t>
  </si>
  <si>
    <t>MEL_alpha4.MEL_beta29</t>
  </si>
  <si>
    <t>MEL_alpha5.MEL_beta29</t>
  </si>
  <si>
    <t>MEL_alpha6.MEL_beta29</t>
  </si>
  <si>
    <t>MEL_alpha7.MEL_beta29</t>
  </si>
  <si>
    <t>MEL_alpha8.MEL_beta29</t>
  </si>
  <si>
    <t>MEL_alpha9.MEL_beta29</t>
  </si>
  <si>
    <t>MEL_alpha10.MEL_beta29</t>
  </si>
  <si>
    <t>MEL_alpha11.MEL_beta29</t>
  </si>
  <si>
    <t>MEL_alpha12.MEL_beta29</t>
  </si>
  <si>
    <t>MEL_alpha13.MEL_beta29</t>
  </si>
  <si>
    <t>MEL_alpha14.MEL_beta29</t>
  </si>
  <si>
    <t>MEL_alpha15.MEL_beta29</t>
  </si>
  <si>
    <t>MEL_alpha16.MEL_beta29</t>
  </si>
  <si>
    <t>MEL_alpha17.MEL_beta29</t>
  </si>
  <si>
    <t>MEL_alpha18.MEL_beta29</t>
  </si>
  <si>
    <t>MEL_alpha19.MEL_beta29</t>
  </si>
  <si>
    <t>MEL_alpha20.MEL_beta29</t>
  </si>
  <si>
    <t>MEL_alpha21.MEL_beta29</t>
  </si>
  <si>
    <t>MEL_alpha22.MEL_beta29</t>
  </si>
  <si>
    <t>MEL_alpha23.MEL_beta29</t>
  </si>
  <si>
    <t>MEL_alpha24.MEL_beta29</t>
  </si>
  <si>
    <t>MEL_alpha25.MEL_beta29</t>
  </si>
  <si>
    <t>MEL_alpha26.MEL_beta29</t>
  </si>
  <si>
    <t>MEL_alpha27.MEL_beta29</t>
  </si>
  <si>
    <t>MEL_alpha28.MEL_beta29</t>
  </si>
  <si>
    <t>MEL_alpha29.MEL_beta29</t>
  </si>
  <si>
    <t>MEL_alpha30.MEL_beta29</t>
  </si>
  <si>
    <t>MEL_alpha31.MEL_beta29</t>
  </si>
  <si>
    <t>MEL_alpha32.MEL_beta29</t>
  </si>
  <si>
    <t>MEL_alpha33.MEL_beta29</t>
  </si>
  <si>
    <t>MEL_alpha34.MEL_beta29</t>
  </si>
  <si>
    <t>MEL_alpha35.MEL_beta29</t>
  </si>
  <si>
    <t>MEL_alpha36.MEL_beta29</t>
  </si>
  <si>
    <t>MEL_alpha37.MEL_beta29</t>
  </si>
  <si>
    <t>MEL_alpha38.MEL_beta29</t>
  </si>
  <si>
    <t>MEL_alpha39.MEL_beta29</t>
  </si>
  <si>
    <t>MEL_alpha40.MEL_beta29</t>
  </si>
  <si>
    <t>MEL_alpha41.MEL_beta29</t>
  </si>
  <si>
    <t>MEL_alpha42.MEL_beta29</t>
  </si>
  <si>
    <t>MEL_alpha43.MEL_beta29</t>
  </si>
  <si>
    <t>MEL_alpha44.MEL_beta29</t>
  </si>
  <si>
    <t>MEL_alpha45.MEL_beta29</t>
  </si>
  <si>
    <t>MEL_alpha46.MEL_beta29</t>
  </si>
  <si>
    <t>MEL_alpha47.MEL_beta29</t>
  </si>
  <si>
    <t>MEL_alpha48.MEL_beta29</t>
  </si>
  <si>
    <t>MEL_alpha49.MEL_beta29</t>
  </si>
  <si>
    <t>MEL_alpha50.MEL_beta29</t>
  </si>
  <si>
    <t>MEL_alpha51.MEL_beta29</t>
  </si>
  <si>
    <t>MEL_alpha52.MEL_beta29</t>
  </si>
  <si>
    <t>MEL_alpha53.MEL_beta29</t>
  </si>
  <si>
    <t>MEL_alpha54.MEL_beta29</t>
  </si>
  <si>
    <t>MEL_alpha55.MEL_beta29</t>
  </si>
  <si>
    <t>MEL_alpha56.MEL_beta29</t>
  </si>
  <si>
    <t>MEL_alpha57.MEL_beta29</t>
  </si>
  <si>
    <t>MEL_alpha58.MEL_beta29</t>
  </si>
  <si>
    <t>MEL_alpha59.MEL_beta29</t>
  </si>
  <si>
    <t>MEL_alpha60.MEL_beta29</t>
  </si>
  <si>
    <t>MEL_alpha61.MEL_beta29</t>
  </si>
  <si>
    <t>MEL_alpha62.MEL_beta29</t>
  </si>
  <si>
    <t>MEL_alpha63.MEL_beta29</t>
  </si>
  <si>
    <t>MEL_alpha64.MEL_beta29</t>
  </si>
  <si>
    <t>MEL_alpha65.MEL_beta29</t>
  </si>
  <si>
    <t>MEL_alpha66.MEL_beta29</t>
  </si>
  <si>
    <t>MEL_alpha67.MEL_beta29</t>
  </si>
  <si>
    <t>MEL_alpha68.MEL_beta29</t>
  </si>
  <si>
    <t>MEL_alpha69.MEL_beta29</t>
  </si>
  <si>
    <t>MEL_alpha70.MEL_beta29</t>
  </si>
  <si>
    <t>MEL_alpha71.MEL_beta29</t>
  </si>
  <si>
    <t>MEL_alpha72.MEL_beta29</t>
  </si>
  <si>
    <t>MEL_alpha73.MEL_beta29</t>
  </si>
  <si>
    <t>MEL_alpha74.MEL_beta29</t>
  </si>
  <si>
    <t>MEL_alpha75.MEL_beta29</t>
  </si>
  <si>
    <t>MEL_alpha76.MEL_beta29</t>
  </si>
  <si>
    <t>MEL_alpha77.MEL_beta29</t>
  </si>
  <si>
    <t>MEL_alpha78.MEL_beta29</t>
  </si>
  <si>
    <t>MEL_alpha79.MEL_beta29</t>
  </si>
  <si>
    <t>MEL_alpha80.MEL_beta29</t>
  </si>
  <si>
    <t>MEL_alpha81.MEL_beta29</t>
  </si>
  <si>
    <t>MEL_alpha82.MEL_beta29</t>
  </si>
  <si>
    <t>MEL_alpha83.MEL_beta29</t>
  </si>
  <si>
    <t>MEL_alpha84.MEL_beta29</t>
  </si>
  <si>
    <t>MEL_alpha85.MEL_beta29</t>
  </si>
  <si>
    <t>MEL_alpha86.MEL_beta29</t>
  </si>
  <si>
    <t>MEL_alpha87.MEL_beta29</t>
  </si>
  <si>
    <t>MEL_alpha88.MEL_beta29</t>
  </si>
  <si>
    <t>MEL_alpha89.MEL_beta29</t>
  </si>
  <si>
    <t>MEL_alpha90.MEL_beta29</t>
  </si>
  <si>
    <t>MEL_alpha91.MEL_beta29</t>
  </si>
  <si>
    <t>MEL_alpha92.MEL_beta29</t>
  </si>
  <si>
    <t>MEL_alpha93.MEL_beta29</t>
  </si>
  <si>
    <t>MEL_alpha94.MEL_beta29</t>
  </si>
  <si>
    <t>MEL_alpha95.MEL_beta29</t>
  </si>
  <si>
    <t>MEL_alpha96.MEL_beta29</t>
  </si>
  <si>
    <t>MEL_alpha97.MEL_beta29</t>
  </si>
  <si>
    <t>MEL_alpha98.MEL_beta29</t>
  </si>
  <si>
    <t>MEL_alpha99.MEL_beta29</t>
  </si>
  <si>
    <t>MEL_alpha100.MEL_beta29</t>
  </si>
  <si>
    <t>MEL_alpha1.MEL_beta30</t>
  </si>
  <si>
    <t>MEL_alpha2.MEL_beta30</t>
  </si>
  <si>
    <t>MEL_alpha3.MEL_beta30</t>
  </si>
  <si>
    <t>MEL_alpha4.MEL_beta30</t>
  </si>
  <si>
    <t>MEL_alpha5.MEL_beta30</t>
  </si>
  <si>
    <t>MEL_alpha6.MEL_beta30</t>
  </si>
  <si>
    <t>MEL_alpha7.MEL_beta30</t>
  </si>
  <si>
    <t>MEL_alpha8.MEL_beta30</t>
  </si>
  <si>
    <t>MEL_alpha9.MEL_beta30</t>
  </si>
  <si>
    <t>MEL_alpha10.MEL_beta30</t>
  </si>
  <si>
    <t>MEL_alpha11.MEL_beta30</t>
  </si>
  <si>
    <t>MEL_alpha12.MEL_beta30</t>
  </si>
  <si>
    <t>MEL_alpha13.MEL_beta30</t>
  </si>
  <si>
    <t>MEL_alpha14.MEL_beta30</t>
  </si>
  <si>
    <t>MEL_alpha15.MEL_beta30</t>
  </si>
  <si>
    <t>MEL_alpha16.MEL_beta30</t>
  </si>
  <si>
    <t>MEL_alpha17.MEL_beta30</t>
  </si>
  <si>
    <t>MEL_alpha18.MEL_beta30</t>
  </si>
  <si>
    <t>MEL_alpha19.MEL_beta30</t>
  </si>
  <si>
    <t>MEL_alpha20.MEL_beta30</t>
  </si>
  <si>
    <t>MEL_alpha21.MEL_beta30</t>
  </si>
  <si>
    <t>MEL_alpha22.MEL_beta30</t>
  </si>
  <si>
    <t>MEL_alpha23.MEL_beta30</t>
  </si>
  <si>
    <t>MEL_alpha24.MEL_beta30</t>
  </si>
  <si>
    <t>MEL_alpha25.MEL_beta30</t>
  </si>
  <si>
    <t>MEL_alpha26.MEL_beta30</t>
  </si>
  <si>
    <t>MEL_alpha27.MEL_beta30</t>
  </si>
  <si>
    <t>MEL_alpha28.MEL_beta30</t>
  </si>
  <si>
    <t>MEL_alpha29.MEL_beta30</t>
  </si>
  <si>
    <t>MEL_alpha30.MEL_beta30</t>
  </si>
  <si>
    <t>MEL_alpha31.MEL_beta30</t>
  </si>
  <si>
    <t>MEL_alpha32.MEL_beta30</t>
  </si>
  <si>
    <t>MEL_alpha33.MEL_beta30</t>
  </si>
  <si>
    <t>MEL_alpha34.MEL_beta30</t>
  </si>
  <si>
    <t>MEL_alpha35.MEL_beta30</t>
  </si>
  <si>
    <t>MEL_alpha36.MEL_beta30</t>
  </si>
  <si>
    <t>MEL_alpha37.MEL_beta30</t>
  </si>
  <si>
    <t>MEL_alpha38.MEL_beta30</t>
  </si>
  <si>
    <t>MEL_alpha39.MEL_beta30</t>
  </si>
  <si>
    <t>MEL_alpha40.MEL_beta30</t>
  </si>
  <si>
    <t>MEL_alpha41.MEL_beta30</t>
  </si>
  <si>
    <t>MEL_alpha42.MEL_beta30</t>
  </si>
  <si>
    <t>MEL_alpha43.MEL_beta30</t>
  </si>
  <si>
    <t>MEL_alpha44.MEL_beta30</t>
  </si>
  <si>
    <t>MEL_alpha45.MEL_beta30</t>
  </si>
  <si>
    <t>MEL_alpha46.MEL_beta30</t>
  </si>
  <si>
    <t>MEL_alpha47.MEL_beta30</t>
  </si>
  <si>
    <t>MEL_alpha48.MEL_beta30</t>
  </si>
  <si>
    <t>MEL_alpha49.MEL_beta30</t>
  </si>
  <si>
    <t>MEL_alpha50.MEL_beta30</t>
  </si>
  <si>
    <t>MEL_alpha51.MEL_beta30</t>
  </si>
  <si>
    <t>MEL_alpha52.MEL_beta30</t>
  </si>
  <si>
    <t>MEL_alpha53.MEL_beta30</t>
  </si>
  <si>
    <t>MEL_alpha54.MEL_beta30</t>
  </si>
  <si>
    <t>MEL_alpha55.MEL_beta30</t>
  </si>
  <si>
    <t>MEL_alpha56.MEL_beta30</t>
  </si>
  <si>
    <t>MEL_alpha57.MEL_beta30</t>
  </si>
  <si>
    <t>MEL_alpha58.MEL_beta30</t>
  </si>
  <si>
    <t>MEL_alpha59.MEL_beta30</t>
  </si>
  <si>
    <t>MEL_alpha60.MEL_beta30</t>
  </si>
  <si>
    <t>MEL_alpha61.MEL_beta30</t>
  </si>
  <si>
    <t>MEL_alpha62.MEL_beta30</t>
  </si>
  <si>
    <t>MEL_alpha63.MEL_beta30</t>
  </si>
  <si>
    <t>MEL_alpha64.MEL_beta30</t>
  </si>
  <si>
    <t>MEL_alpha65.MEL_beta30</t>
  </si>
  <si>
    <t>MEL_alpha66.MEL_beta30</t>
  </si>
  <si>
    <t>MEL_alpha67.MEL_beta30</t>
  </si>
  <si>
    <t>MEL_alpha68.MEL_beta30</t>
  </si>
  <si>
    <t>MEL_alpha69.MEL_beta30</t>
  </si>
  <si>
    <t>MEL_alpha70.MEL_beta30</t>
  </si>
  <si>
    <t>MEL_alpha71.MEL_beta30</t>
  </si>
  <si>
    <t>MEL_alpha72.MEL_beta30</t>
  </si>
  <si>
    <t>MEL_alpha73.MEL_beta30</t>
  </si>
  <si>
    <t>MEL_alpha74.MEL_beta30</t>
  </si>
  <si>
    <t>MEL_alpha75.MEL_beta30</t>
  </si>
  <si>
    <t>MEL_alpha76.MEL_beta30</t>
  </si>
  <si>
    <t>MEL_alpha77.MEL_beta30</t>
  </si>
  <si>
    <t>MEL_alpha78.MEL_beta30</t>
  </si>
  <si>
    <t>MEL_alpha79.MEL_beta30</t>
  </si>
  <si>
    <t>MEL_alpha80.MEL_beta30</t>
  </si>
  <si>
    <t>MEL_alpha81.MEL_beta30</t>
  </si>
  <si>
    <t>MEL_alpha82.MEL_beta30</t>
  </si>
  <si>
    <t>MEL_alpha83.MEL_beta30</t>
  </si>
  <si>
    <t>MEL_alpha84.MEL_beta30</t>
  </si>
  <si>
    <t>MEL_alpha85.MEL_beta30</t>
  </si>
  <si>
    <t>MEL_alpha86.MEL_beta30</t>
  </si>
  <si>
    <t>MEL_alpha87.MEL_beta30</t>
  </si>
  <si>
    <t>MEL_alpha88.MEL_beta30</t>
  </si>
  <si>
    <t>MEL_alpha89.MEL_beta30</t>
  </si>
  <si>
    <t>MEL_alpha90.MEL_beta30</t>
  </si>
  <si>
    <t>MEL_alpha91.MEL_beta30</t>
  </si>
  <si>
    <t>MEL_alpha92.MEL_beta30</t>
  </si>
  <si>
    <t>MEL_alpha93.MEL_beta30</t>
  </si>
  <si>
    <t>MEL_alpha94.MEL_beta30</t>
  </si>
  <si>
    <t>MEL_alpha95.MEL_beta30</t>
  </si>
  <si>
    <t>MEL_alpha96.MEL_beta30</t>
  </si>
  <si>
    <t>MEL_alpha97.MEL_beta30</t>
  </si>
  <si>
    <t>MEL_alpha98.MEL_beta30</t>
  </si>
  <si>
    <t>MEL_alpha99.MEL_beta30</t>
  </si>
  <si>
    <t>MEL_alpha100.MEL_beta30</t>
  </si>
  <si>
    <t>MEL_alpha1.MEL_beta31</t>
  </si>
  <si>
    <t>MEL_alpha2.MEL_beta31</t>
  </si>
  <si>
    <t>MEL_alpha3.MEL_beta31</t>
  </si>
  <si>
    <t>MEL_alpha4.MEL_beta31</t>
  </si>
  <si>
    <t>MEL_alpha5.MEL_beta31</t>
  </si>
  <si>
    <t>MEL_alpha6.MEL_beta31</t>
  </si>
  <si>
    <t>MEL_alpha7.MEL_beta31</t>
  </si>
  <si>
    <t>MEL_alpha8.MEL_beta31</t>
  </si>
  <si>
    <t>MEL_alpha9.MEL_beta31</t>
  </si>
  <si>
    <t>MEL_alpha10.MEL_beta31</t>
  </si>
  <si>
    <t>MEL_alpha11.MEL_beta31</t>
  </si>
  <si>
    <t>MEL_alpha12.MEL_beta31</t>
  </si>
  <si>
    <t>MEL_alpha13.MEL_beta31</t>
  </si>
  <si>
    <t>MEL_alpha14.MEL_beta31</t>
  </si>
  <si>
    <t>MEL_alpha15.MEL_beta31</t>
  </si>
  <si>
    <t>MEL_alpha16.MEL_beta31</t>
  </si>
  <si>
    <t>MEL_alpha17.MEL_beta31</t>
  </si>
  <si>
    <t>MEL_alpha18.MEL_beta31</t>
  </si>
  <si>
    <t>MEL_alpha19.MEL_beta31</t>
  </si>
  <si>
    <t>MEL_alpha20.MEL_beta31</t>
  </si>
  <si>
    <t>MEL_alpha21.MEL_beta31</t>
  </si>
  <si>
    <t>MEL_alpha22.MEL_beta31</t>
  </si>
  <si>
    <t>MEL_alpha23.MEL_beta31</t>
  </si>
  <si>
    <t>MEL_alpha24.MEL_beta31</t>
  </si>
  <si>
    <t>MEL_alpha25.MEL_beta31</t>
  </si>
  <si>
    <t>MEL_alpha26.MEL_beta31</t>
  </si>
  <si>
    <t>MEL_alpha27.MEL_beta31</t>
  </si>
  <si>
    <t>MEL_alpha28.MEL_beta31</t>
  </si>
  <si>
    <t>MEL_alpha29.MEL_beta31</t>
  </si>
  <si>
    <t>MEL_alpha30.MEL_beta31</t>
  </si>
  <si>
    <t>MEL_alpha31.MEL_beta31</t>
  </si>
  <si>
    <t>MEL_alpha32.MEL_beta31</t>
  </si>
  <si>
    <t>MEL_alpha33.MEL_beta31</t>
  </si>
  <si>
    <t>MEL_alpha34.MEL_beta31</t>
  </si>
  <si>
    <t>MEL_alpha35.MEL_beta31</t>
  </si>
  <si>
    <t>MEL_alpha36.MEL_beta31</t>
  </si>
  <si>
    <t>MEL_alpha37.MEL_beta31</t>
  </si>
  <si>
    <t>MEL_alpha38.MEL_beta31</t>
  </si>
  <si>
    <t>MEL_alpha39.MEL_beta31</t>
  </si>
  <si>
    <t>MEL_alpha40.MEL_beta31</t>
  </si>
  <si>
    <t>MEL_alpha41.MEL_beta31</t>
  </si>
  <si>
    <t>MEL_alpha42.MEL_beta31</t>
  </si>
  <si>
    <t>MEL_alpha43.MEL_beta31</t>
  </si>
  <si>
    <t>MEL_alpha44.MEL_beta31</t>
  </si>
  <si>
    <t>MEL_alpha45.MEL_beta31</t>
  </si>
  <si>
    <t>MEL_alpha46.MEL_beta31</t>
  </si>
  <si>
    <t>MEL_alpha47.MEL_beta31</t>
  </si>
  <si>
    <t>MEL_alpha48.MEL_beta31</t>
  </si>
  <si>
    <t>MEL_alpha49.MEL_beta31</t>
  </si>
  <si>
    <t>MEL_alpha50.MEL_beta31</t>
  </si>
  <si>
    <t>MEL_alpha51.MEL_beta31</t>
  </si>
  <si>
    <t>MEL_alpha52.MEL_beta31</t>
  </si>
  <si>
    <t>MEL_alpha53.MEL_beta31</t>
  </si>
  <si>
    <t>MEL_alpha54.MEL_beta31</t>
  </si>
  <si>
    <t>MEL_alpha55.MEL_beta31</t>
  </si>
  <si>
    <t>MEL_alpha56.MEL_beta31</t>
  </si>
  <si>
    <t>MEL_alpha57.MEL_beta31</t>
  </si>
  <si>
    <t>MEL_alpha58.MEL_beta31</t>
  </si>
  <si>
    <t>MEL_alpha59.MEL_beta31</t>
  </si>
  <si>
    <t>MEL_alpha60.MEL_beta31</t>
  </si>
  <si>
    <t>MEL_alpha61.MEL_beta31</t>
  </si>
  <si>
    <t>MEL_alpha62.MEL_beta31</t>
  </si>
  <si>
    <t>MEL_alpha63.MEL_beta31</t>
  </si>
  <si>
    <t>MEL_alpha64.MEL_beta31</t>
  </si>
  <si>
    <t>MEL_alpha65.MEL_beta31</t>
  </si>
  <si>
    <t>MEL_alpha66.MEL_beta31</t>
  </si>
  <si>
    <t>MEL_alpha67.MEL_beta31</t>
  </si>
  <si>
    <t>MEL_alpha68.MEL_beta31</t>
  </si>
  <si>
    <t>MEL_alpha69.MEL_beta31</t>
  </si>
  <si>
    <t>MEL_alpha70.MEL_beta31</t>
  </si>
  <si>
    <t>MEL_alpha71.MEL_beta31</t>
  </si>
  <si>
    <t>MEL_alpha72.MEL_beta31</t>
  </si>
  <si>
    <t>MEL_alpha73.MEL_beta31</t>
  </si>
  <si>
    <t>MEL_alpha74.MEL_beta31</t>
  </si>
  <si>
    <t>MEL_alpha75.MEL_beta31</t>
  </si>
  <si>
    <t>MEL_alpha76.MEL_beta31</t>
  </si>
  <si>
    <t>MEL_alpha77.MEL_beta31</t>
  </si>
  <si>
    <t>MEL_alpha78.MEL_beta31</t>
  </si>
  <si>
    <t>MEL_alpha79.MEL_beta31</t>
  </si>
  <si>
    <t>MEL_alpha80.MEL_beta31</t>
  </si>
  <si>
    <t>MEL_alpha81.MEL_beta31</t>
  </si>
  <si>
    <t>MEL_alpha82.MEL_beta31</t>
  </si>
  <si>
    <t>MEL_alpha83.MEL_beta31</t>
  </si>
  <si>
    <t>MEL_alpha84.MEL_beta31</t>
  </si>
  <si>
    <t>MEL_alpha85.MEL_beta31</t>
  </si>
  <si>
    <t>MEL_alpha86.MEL_beta31</t>
  </si>
  <si>
    <t>MEL_alpha87.MEL_beta31</t>
  </si>
  <si>
    <t>MEL_alpha88.MEL_beta31</t>
  </si>
  <si>
    <t>MEL_alpha89.MEL_beta31</t>
  </si>
  <si>
    <t>MEL_alpha90.MEL_beta31</t>
  </si>
  <si>
    <t>MEL_alpha91.MEL_beta31</t>
  </si>
  <si>
    <t>MEL_alpha92.MEL_beta31</t>
  </si>
  <si>
    <t>MEL_alpha93.MEL_beta31</t>
  </si>
  <si>
    <t>MEL_alpha94.MEL_beta31</t>
  </si>
  <si>
    <t>MEL_alpha95.MEL_beta31</t>
  </si>
  <si>
    <t>MEL_alpha96.MEL_beta31</t>
  </si>
  <si>
    <t>MEL_alpha97.MEL_beta31</t>
  </si>
  <si>
    <t>MEL_alpha98.MEL_beta31</t>
  </si>
  <si>
    <t>MEL_alpha99.MEL_beta31</t>
  </si>
  <si>
    <t>MEL_alpha100.MEL_beta31</t>
  </si>
  <si>
    <t>MEL_alpha1.MEL_beta32</t>
  </si>
  <si>
    <t>MEL_alpha2.MEL_beta32</t>
  </si>
  <si>
    <t>MEL_alpha3.MEL_beta32</t>
  </si>
  <si>
    <t>MEL_alpha4.MEL_beta32</t>
  </si>
  <si>
    <t>MEL_alpha5.MEL_beta32</t>
  </si>
  <si>
    <t>MEL_alpha6.MEL_beta32</t>
  </si>
  <si>
    <t>MEL_alpha7.MEL_beta32</t>
  </si>
  <si>
    <t>MEL_alpha8.MEL_beta32</t>
  </si>
  <si>
    <t>MEL_alpha9.MEL_beta32</t>
  </si>
  <si>
    <t>MEL_alpha10.MEL_beta32</t>
  </si>
  <si>
    <t>MEL_alpha11.MEL_beta32</t>
  </si>
  <si>
    <t>MEL_alpha12.MEL_beta32</t>
  </si>
  <si>
    <t>MEL_alpha13.MEL_beta32</t>
  </si>
  <si>
    <t>MEL_alpha14.MEL_beta32</t>
  </si>
  <si>
    <t>MEL_alpha15.MEL_beta32</t>
  </si>
  <si>
    <t>MEL_alpha16.MEL_beta32</t>
  </si>
  <si>
    <t>MEL_alpha17.MEL_beta32</t>
  </si>
  <si>
    <t>MEL_alpha18.MEL_beta32</t>
  </si>
  <si>
    <t>MEL_alpha19.MEL_beta32</t>
  </si>
  <si>
    <t>MEL_alpha20.MEL_beta32</t>
  </si>
  <si>
    <t>MEL_alpha21.MEL_beta32</t>
  </si>
  <si>
    <t>MEL_alpha22.MEL_beta32</t>
  </si>
  <si>
    <t>MEL_alpha23.MEL_beta32</t>
  </si>
  <si>
    <t>MEL_alpha24.MEL_beta32</t>
  </si>
  <si>
    <t>MEL_alpha25.MEL_beta32</t>
  </si>
  <si>
    <t>MEL_alpha26.MEL_beta32</t>
  </si>
  <si>
    <t>MEL_alpha27.MEL_beta32</t>
  </si>
  <si>
    <t>MEL_alpha28.MEL_beta32</t>
  </si>
  <si>
    <t>MEL_alpha29.MEL_beta32</t>
  </si>
  <si>
    <t>MEL_alpha30.MEL_beta32</t>
  </si>
  <si>
    <t>MEL_alpha31.MEL_beta32</t>
  </si>
  <si>
    <t>MEL_alpha32.MEL_beta32</t>
  </si>
  <si>
    <t>MEL_alpha33.MEL_beta32</t>
  </si>
  <si>
    <t>MEL_alpha34.MEL_beta32</t>
  </si>
  <si>
    <t>MEL_alpha35.MEL_beta32</t>
  </si>
  <si>
    <t>MEL_alpha36.MEL_beta32</t>
  </si>
  <si>
    <t>MEL_alpha37.MEL_beta32</t>
  </si>
  <si>
    <t>MEL_alpha38.MEL_beta32</t>
  </si>
  <si>
    <t>MEL_alpha39.MEL_beta32</t>
  </si>
  <si>
    <t>MEL_alpha40.MEL_beta32</t>
  </si>
  <si>
    <t>MEL_alpha41.MEL_beta32</t>
  </si>
  <si>
    <t>MEL_alpha42.MEL_beta32</t>
  </si>
  <si>
    <t>MEL_alpha43.MEL_beta32</t>
  </si>
  <si>
    <t>MEL_alpha44.MEL_beta32</t>
  </si>
  <si>
    <t>MEL_alpha45.MEL_beta32</t>
  </si>
  <si>
    <t>MEL_alpha46.MEL_beta32</t>
  </si>
  <si>
    <t>MEL_alpha47.MEL_beta32</t>
  </si>
  <si>
    <t>MEL_alpha48.MEL_beta32</t>
  </si>
  <si>
    <t>MEL_alpha49.MEL_beta32</t>
  </si>
  <si>
    <t>MEL_alpha50.MEL_beta32</t>
  </si>
  <si>
    <t>MEL_alpha51.MEL_beta32</t>
  </si>
  <si>
    <t>MEL_alpha52.MEL_beta32</t>
  </si>
  <si>
    <t>MEL_alpha53.MEL_beta32</t>
  </si>
  <si>
    <t>MEL_alpha54.MEL_beta32</t>
  </si>
  <si>
    <t>MEL_alpha55.MEL_beta32</t>
  </si>
  <si>
    <t>MEL_alpha56.MEL_beta32</t>
  </si>
  <si>
    <t>MEL_alpha57.MEL_beta32</t>
  </si>
  <si>
    <t>MEL_alpha58.MEL_beta32</t>
  </si>
  <si>
    <t>MEL_alpha59.MEL_beta32</t>
  </si>
  <si>
    <t>MEL_alpha60.MEL_beta32</t>
  </si>
  <si>
    <t>MEL_alpha61.MEL_beta32</t>
  </si>
  <si>
    <t>MEL_alpha62.MEL_beta32</t>
  </si>
  <si>
    <t>MEL_alpha63.MEL_beta32</t>
  </si>
  <si>
    <t>MEL_alpha64.MEL_beta32</t>
  </si>
  <si>
    <t>MEL_alpha65.MEL_beta32</t>
  </si>
  <si>
    <t>MEL_alpha66.MEL_beta32</t>
  </si>
  <si>
    <t>MEL_alpha67.MEL_beta32</t>
  </si>
  <si>
    <t>MEL_alpha68.MEL_beta32</t>
  </si>
  <si>
    <t>MEL_alpha69.MEL_beta32</t>
  </si>
  <si>
    <t>MEL_alpha70.MEL_beta32</t>
  </si>
  <si>
    <t>MEL_alpha71.MEL_beta32</t>
  </si>
  <si>
    <t>MEL_alpha72.MEL_beta32</t>
  </si>
  <si>
    <t>MEL_alpha73.MEL_beta32</t>
  </si>
  <si>
    <t>MEL_alpha74.MEL_beta32</t>
  </si>
  <si>
    <t>MEL_alpha75.MEL_beta32</t>
  </si>
  <si>
    <t>MEL_alpha76.MEL_beta32</t>
  </si>
  <si>
    <t>MEL_alpha77.MEL_beta32</t>
  </si>
  <si>
    <t>MEL_alpha78.MEL_beta32</t>
  </si>
  <si>
    <t>MEL_alpha79.MEL_beta32</t>
  </si>
  <si>
    <t>MEL_alpha80.MEL_beta32</t>
  </si>
  <si>
    <t>MEL_alpha81.MEL_beta32</t>
  </si>
  <si>
    <t>MEL_alpha82.MEL_beta32</t>
  </si>
  <si>
    <t>MEL_alpha83.MEL_beta32</t>
  </si>
  <si>
    <t>MEL_alpha84.MEL_beta32</t>
  </si>
  <si>
    <t>MEL_alpha85.MEL_beta32</t>
  </si>
  <si>
    <t>MEL_alpha86.MEL_beta32</t>
  </si>
  <si>
    <t>MEL_alpha87.MEL_beta32</t>
  </si>
  <si>
    <t>MEL_alpha88.MEL_beta32</t>
  </si>
  <si>
    <t>MEL_alpha89.MEL_beta32</t>
  </si>
  <si>
    <t>MEL_alpha90.MEL_beta32</t>
  </si>
  <si>
    <t>MEL_alpha91.MEL_beta32</t>
  </si>
  <si>
    <t>MEL_alpha92.MEL_beta32</t>
  </si>
  <si>
    <t>MEL_alpha93.MEL_beta32</t>
  </si>
  <si>
    <t>MEL_alpha94.MEL_beta32</t>
  </si>
  <si>
    <t>MEL_alpha95.MEL_beta32</t>
  </si>
  <si>
    <t>MEL_alpha96.MEL_beta32</t>
  </si>
  <si>
    <t>MEL_alpha97.MEL_beta32</t>
  </si>
  <si>
    <t>MEL_alpha98.MEL_beta32</t>
  </si>
  <si>
    <t>MEL_alpha99.MEL_beta32</t>
  </si>
  <si>
    <t>MEL_alpha100.MEL_beta32</t>
  </si>
  <si>
    <t>MEL_alpha1.MEL_beta33</t>
  </si>
  <si>
    <t>MEL_alpha2.MEL_beta33</t>
  </si>
  <si>
    <t>MEL_alpha3.MEL_beta33</t>
  </si>
  <si>
    <t>MEL_alpha4.MEL_beta33</t>
  </si>
  <si>
    <t>MEL_alpha5.MEL_beta33</t>
  </si>
  <si>
    <t>MEL_alpha6.MEL_beta33</t>
  </si>
  <si>
    <t>MEL_alpha7.MEL_beta33</t>
  </si>
  <si>
    <t>MEL_alpha8.MEL_beta33</t>
  </si>
  <si>
    <t>MEL_alpha9.MEL_beta33</t>
  </si>
  <si>
    <t>MEL_alpha10.MEL_beta33</t>
  </si>
  <si>
    <t>MEL_alpha11.MEL_beta33</t>
  </si>
  <si>
    <t>MEL_alpha12.MEL_beta33</t>
  </si>
  <si>
    <t>MEL_alpha13.MEL_beta33</t>
  </si>
  <si>
    <t>MEL_alpha14.MEL_beta33</t>
  </si>
  <si>
    <t>MEL_alpha15.MEL_beta33</t>
  </si>
  <si>
    <t>MEL_alpha16.MEL_beta33</t>
  </si>
  <si>
    <t>MEL_alpha17.MEL_beta33</t>
  </si>
  <si>
    <t>MEL_alpha18.MEL_beta33</t>
  </si>
  <si>
    <t>MEL_alpha19.MEL_beta33</t>
  </si>
  <si>
    <t>MEL_alpha20.MEL_beta33</t>
  </si>
  <si>
    <t>MEL_alpha21.MEL_beta33</t>
  </si>
  <si>
    <t>MEL_alpha22.MEL_beta33</t>
  </si>
  <si>
    <t>MEL_alpha23.MEL_beta33</t>
  </si>
  <si>
    <t>MEL_alpha24.MEL_beta33</t>
  </si>
  <si>
    <t>MEL_alpha25.MEL_beta33</t>
  </si>
  <si>
    <t>MEL_alpha26.MEL_beta33</t>
  </si>
  <si>
    <t>MEL_alpha27.MEL_beta33</t>
  </si>
  <si>
    <t>MEL_alpha28.MEL_beta33</t>
  </si>
  <si>
    <t>MEL_alpha29.MEL_beta33</t>
  </si>
  <si>
    <t>MEL_alpha30.MEL_beta33</t>
  </si>
  <si>
    <t>MEL_alpha31.MEL_beta33</t>
  </si>
  <si>
    <t>MEL_alpha32.MEL_beta33</t>
  </si>
  <si>
    <t>MEL_alpha33.MEL_beta33</t>
  </si>
  <si>
    <t>MEL_alpha34.MEL_beta33</t>
  </si>
  <si>
    <t>MEL_alpha35.MEL_beta33</t>
  </si>
  <si>
    <t>MEL_alpha36.MEL_beta33</t>
  </si>
  <si>
    <t>MEL_alpha37.MEL_beta33</t>
  </si>
  <si>
    <t>MEL_alpha38.MEL_beta33</t>
  </si>
  <si>
    <t>MEL_alpha39.MEL_beta33</t>
  </si>
  <si>
    <t>MEL_alpha40.MEL_beta33</t>
  </si>
  <si>
    <t>MEL_alpha41.MEL_beta33</t>
  </si>
  <si>
    <t>MEL_alpha42.MEL_beta33</t>
  </si>
  <si>
    <t>MEL_alpha43.MEL_beta33</t>
  </si>
  <si>
    <t>MEL_alpha44.MEL_beta33</t>
  </si>
  <si>
    <t>MEL_alpha45.MEL_beta33</t>
  </si>
  <si>
    <t>MEL_alpha46.MEL_beta33</t>
  </si>
  <si>
    <t>MEL_alpha47.MEL_beta33</t>
  </si>
  <si>
    <t>MEL_alpha48.MEL_beta33</t>
  </si>
  <si>
    <t>MEL_alpha49.MEL_beta33</t>
  </si>
  <si>
    <t>MEL_alpha50.MEL_beta33</t>
  </si>
  <si>
    <t>MEL_alpha51.MEL_beta33</t>
  </si>
  <si>
    <t>MEL_alpha52.MEL_beta33</t>
  </si>
  <si>
    <t>MEL_alpha53.MEL_beta33</t>
  </si>
  <si>
    <t>MEL_alpha54.MEL_beta33</t>
  </si>
  <si>
    <t>MEL_alpha55.MEL_beta33</t>
  </si>
  <si>
    <t>MEL_alpha56.MEL_beta33</t>
  </si>
  <si>
    <t>MEL_alpha57.MEL_beta33</t>
  </si>
  <si>
    <t>MEL_alpha58.MEL_beta33</t>
  </si>
  <si>
    <t>MEL_alpha59.MEL_beta33</t>
  </si>
  <si>
    <t>MEL_alpha60.MEL_beta33</t>
  </si>
  <si>
    <t>MEL_alpha61.MEL_beta33</t>
  </si>
  <si>
    <t>MEL_alpha62.MEL_beta33</t>
  </si>
  <si>
    <t>MEL_alpha63.MEL_beta33</t>
  </si>
  <si>
    <t>MEL_alpha64.MEL_beta33</t>
  </si>
  <si>
    <t>MEL_alpha65.MEL_beta33</t>
  </si>
  <si>
    <t>MEL_alpha66.MEL_beta33</t>
  </si>
  <si>
    <t>MEL_alpha67.MEL_beta33</t>
  </si>
  <si>
    <t>MEL_alpha68.MEL_beta33</t>
  </si>
  <si>
    <t>MEL_alpha69.MEL_beta33</t>
  </si>
  <si>
    <t>MEL_alpha70.MEL_beta33</t>
  </si>
  <si>
    <t>MEL_alpha71.MEL_beta33</t>
  </si>
  <si>
    <t>MEL_alpha72.MEL_beta33</t>
  </si>
  <si>
    <t>MEL_alpha73.MEL_beta33</t>
  </si>
  <si>
    <t>MEL_alpha74.MEL_beta33</t>
  </si>
  <si>
    <t>MEL_alpha75.MEL_beta33</t>
  </si>
  <si>
    <t>MEL_alpha76.MEL_beta33</t>
  </si>
  <si>
    <t>MEL_alpha77.MEL_beta33</t>
  </si>
  <si>
    <t>MEL_alpha78.MEL_beta33</t>
  </si>
  <si>
    <t>MEL_alpha79.MEL_beta33</t>
  </si>
  <si>
    <t>MEL_alpha80.MEL_beta33</t>
  </si>
  <si>
    <t>MEL_alpha81.MEL_beta33</t>
  </si>
  <si>
    <t>MEL_alpha82.MEL_beta33</t>
  </si>
  <si>
    <t>MEL_alpha83.MEL_beta33</t>
  </si>
  <si>
    <t>MEL_alpha84.MEL_beta33</t>
  </si>
  <si>
    <t>MEL_alpha85.MEL_beta33</t>
  </si>
  <si>
    <t>MEL_alpha86.MEL_beta33</t>
  </si>
  <si>
    <t>MEL_alpha87.MEL_beta33</t>
  </si>
  <si>
    <t>MEL_alpha88.MEL_beta33</t>
  </si>
  <si>
    <t>MEL_alpha89.MEL_beta33</t>
  </si>
  <si>
    <t>MEL_alpha90.MEL_beta33</t>
  </si>
  <si>
    <t>MEL_alpha91.MEL_beta33</t>
  </si>
  <si>
    <t>MEL_alpha92.MEL_beta33</t>
  </si>
  <si>
    <t>MEL_alpha93.MEL_beta33</t>
  </si>
  <si>
    <t>MEL_alpha94.MEL_beta33</t>
  </si>
  <si>
    <t>MEL_alpha95.MEL_beta33</t>
  </si>
  <si>
    <t>MEL_alpha96.MEL_beta33</t>
  </si>
  <si>
    <t>MEL_alpha97.MEL_beta33</t>
  </si>
  <si>
    <t>MEL_alpha98.MEL_beta33</t>
  </si>
  <si>
    <t>MEL_alpha99.MEL_beta33</t>
  </si>
  <si>
    <t>MEL_alpha100.MEL_beta33</t>
  </si>
  <si>
    <t>MEL_alpha1.MEL_beta34</t>
  </si>
  <si>
    <t>MEL_alpha2.MEL_beta34</t>
  </si>
  <si>
    <t>MEL_alpha3.MEL_beta34</t>
  </si>
  <si>
    <t>MEL_alpha4.MEL_beta34</t>
  </si>
  <si>
    <t>MEL_alpha5.MEL_beta34</t>
  </si>
  <si>
    <t>MEL_alpha6.MEL_beta34</t>
  </si>
  <si>
    <t>MEL_alpha7.MEL_beta34</t>
  </si>
  <si>
    <t>MEL_alpha8.MEL_beta34</t>
  </si>
  <si>
    <t>MEL_alpha9.MEL_beta34</t>
  </si>
  <si>
    <t>MEL_alpha10.MEL_beta34</t>
  </si>
  <si>
    <t>MEL_alpha11.MEL_beta34</t>
  </si>
  <si>
    <t>MEL_alpha12.MEL_beta34</t>
  </si>
  <si>
    <t>MEL_alpha13.MEL_beta34</t>
  </si>
  <si>
    <t>MEL_alpha14.MEL_beta34</t>
  </si>
  <si>
    <t>MEL_alpha15.MEL_beta34</t>
  </si>
  <si>
    <t>MEL_alpha16.MEL_beta34</t>
  </si>
  <si>
    <t>MEL_alpha17.MEL_beta34</t>
  </si>
  <si>
    <t>MEL_alpha18.MEL_beta34</t>
  </si>
  <si>
    <t>MEL_alpha19.MEL_beta34</t>
  </si>
  <si>
    <t>MEL_alpha20.MEL_beta34</t>
  </si>
  <si>
    <t>MEL_alpha21.MEL_beta34</t>
  </si>
  <si>
    <t>MEL_alpha22.MEL_beta34</t>
  </si>
  <si>
    <t>MEL_alpha23.MEL_beta34</t>
  </si>
  <si>
    <t>MEL_alpha24.MEL_beta34</t>
  </si>
  <si>
    <t>MEL_alpha25.MEL_beta34</t>
  </si>
  <si>
    <t>MEL_alpha26.MEL_beta34</t>
  </si>
  <si>
    <t>MEL_alpha27.MEL_beta34</t>
  </si>
  <si>
    <t>MEL_alpha28.MEL_beta34</t>
  </si>
  <si>
    <t>MEL_alpha29.MEL_beta34</t>
  </si>
  <si>
    <t>MEL_alpha30.MEL_beta34</t>
  </si>
  <si>
    <t>MEL_alpha31.MEL_beta34</t>
  </si>
  <si>
    <t>MEL_alpha32.MEL_beta34</t>
  </si>
  <si>
    <t>MEL_alpha33.MEL_beta34</t>
  </si>
  <si>
    <t>MEL_alpha34.MEL_beta34</t>
  </si>
  <si>
    <t>MEL_alpha35.MEL_beta34</t>
  </si>
  <si>
    <t>MEL_alpha36.MEL_beta34</t>
  </si>
  <si>
    <t>MEL_alpha37.MEL_beta34</t>
  </si>
  <si>
    <t>MEL_alpha38.MEL_beta34</t>
  </si>
  <si>
    <t>MEL_alpha39.MEL_beta34</t>
  </si>
  <si>
    <t>MEL_alpha40.MEL_beta34</t>
  </si>
  <si>
    <t>MEL_alpha41.MEL_beta34</t>
  </si>
  <si>
    <t>MEL_alpha42.MEL_beta34</t>
  </si>
  <si>
    <t>MEL_alpha43.MEL_beta34</t>
  </si>
  <si>
    <t>MEL_alpha44.MEL_beta34</t>
  </si>
  <si>
    <t>MEL_alpha45.MEL_beta34</t>
  </si>
  <si>
    <t>MEL_alpha46.MEL_beta34</t>
  </si>
  <si>
    <t>MEL_alpha47.MEL_beta34</t>
  </si>
  <si>
    <t>MEL_alpha48.MEL_beta34</t>
  </si>
  <si>
    <t>MEL_alpha49.MEL_beta34</t>
  </si>
  <si>
    <t>MEL_alpha50.MEL_beta34</t>
  </si>
  <si>
    <t>MEL_alpha51.MEL_beta34</t>
  </si>
  <si>
    <t>MEL_alpha52.MEL_beta34</t>
  </si>
  <si>
    <t>MEL_alpha53.MEL_beta34</t>
  </si>
  <si>
    <t>MEL_alpha54.MEL_beta34</t>
  </si>
  <si>
    <t>MEL_alpha55.MEL_beta34</t>
  </si>
  <si>
    <t>MEL_alpha56.MEL_beta34</t>
  </si>
  <si>
    <t>MEL_alpha57.MEL_beta34</t>
  </si>
  <si>
    <t>MEL_alpha58.MEL_beta34</t>
  </si>
  <si>
    <t>MEL_alpha59.MEL_beta34</t>
  </si>
  <si>
    <t>MEL_alpha60.MEL_beta34</t>
  </si>
  <si>
    <t>MEL_alpha61.MEL_beta34</t>
  </si>
  <si>
    <t>MEL_alpha62.MEL_beta34</t>
  </si>
  <si>
    <t>MEL_alpha63.MEL_beta34</t>
  </si>
  <si>
    <t>MEL_alpha64.MEL_beta34</t>
  </si>
  <si>
    <t>MEL_alpha65.MEL_beta34</t>
  </si>
  <si>
    <t>MEL_alpha66.MEL_beta34</t>
  </si>
  <si>
    <t>MEL_alpha67.MEL_beta34</t>
  </si>
  <si>
    <t>MEL_alpha68.MEL_beta34</t>
  </si>
  <si>
    <t>MEL_alpha69.MEL_beta34</t>
  </si>
  <si>
    <t>MEL_alpha70.MEL_beta34</t>
  </si>
  <si>
    <t>MEL_alpha71.MEL_beta34</t>
  </si>
  <si>
    <t>MEL_alpha72.MEL_beta34</t>
  </si>
  <si>
    <t>MEL_alpha73.MEL_beta34</t>
  </si>
  <si>
    <t>MEL_alpha74.MEL_beta34</t>
  </si>
  <si>
    <t>MEL_alpha75.MEL_beta34</t>
  </si>
  <si>
    <t>MEL_alpha76.MEL_beta34</t>
  </si>
  <si>
    <t>MEL_alpha77.MEL_beta34</t>
  </si>
  <si>
    <t>MEL_alpha78.MEL_beta34</t>
  </si>
  <si>
    <t>MEL_alpha79.MEL_beta34</t>
  </si>
  <si>
    <t>MEL_alpha80.MEL_beta34</t>
  </si>
  <si>
    <t>MEL_alpha81.MEL_beta34</t>
  </si>
  <si>
    <t>MEL_alpha82.MEL_beta34</t>
  </si>
  <si>
    <t>MEL_alpha83.MEL_beta34</t>
  </si>
  <si>
    <t>MEL_alpha84.MEL_beta34</t>
  </si>
  <si>
    <t>MEL_alpha85.MEL_beta34</t>
  </si>
  <si>
    <t>MEL_alpha86.MEL_beta34</t>
  </si>
  <si>
    <t>MEL_alpha87.MEL_beta34</t>
  </si>
  <si>
    <t>MEL_alpha88.MEL_beta34</t>
  </si>
  <si>
    <t>MEL_alpha89.MEL_beta34</t>
  </si>
  <si>
    <t>MEL_alpha90.MEL_beta34</t>
  </si>
  <si>
    <t>MEL_alpha91.MEL_beta34</t>
  </si>
  <si>
    <t>MEL_alpha92.MEL_beta34</t>
  </si>
  <si>
    <t>MEL_alpha93.MEL_beta34</t>
  </si>
  <si>
    <t>MEL_alpha94.MEL_beta34</t>
  </si>
  <si>
    <t>MEL_alpha95.MEL_beta34</t>
  </si>
  <si>
    <t>MEL_alpha96.MEL_beta34</t>
  </si>
  <si>
    <t>MEL_alpha97.MEL_beta34</t>
  </si>
  <si>
    <t>MEL_alpha98.MEL_beta34</t>
  </si>
  <si>
    <t>MEL_alpha99.MEL_beta34</t>
  </si>
  <si>
    <t>MEL_alpha100.MEL_beta34</t>
  </si>
  <si>
    <t>MEL_alpha1.MEL_beta35</t>
  </si>
  <si>
    <t>MEL_alpha2.MEL_beta35</t>
  </si>
  <si>
    <t>MEL_alpha3.MEL_beta35</t>
  </si>
  <si>
    <t>MEL_alpha4.MEL_beta35</t>
  </si>
  <si>
    <t>MEL_alpha5.MEL_beta35</t>
  </si>
  <si>
    <t>MEL_alpha6.MEL_beta35</t>
  </si>
  <si>
    <t>MEL_alpha7.MEL_beta35</t>
  </si>
  <si>
    <t>MEL_alpha8.MEL_beta35</t>
  </si>
  <si>
    <t>MEL_alpha9.MEL_beta35</t>
  </si>
  <si>
    <t>MEL_alpha10.MEL_beta35</t>
  </si>
  <si>
    <t>MEL_alpha11.MEL_beta35</t>
  </si>
  <si>
    <t>MEL_alpha12.MEL_beta35</t>
  </si>
  <si>
    <t>MEL_alpha13.MEL_beta35</t>
  </si>
  <si>
    <t>MEL_alpha14.MEL_beta35</t>
  </si>
  <si>
    <t>MEL_alpha15.MEL_beta35</t>
  </si>
  <si>
    <t>MEL_alpha16.MEL_beta35</t>
  </si>
  <si>
    <t>MEL_alpha17.MEL_beta35</t>
  </si>
  <si>
    <t>MEL_alpha18.MEL_beta35</t>
  </si>
  <si>
    <t>MEL_alpha19.MEL_beta35</t>
  </si>
  <si>
    <t>MEL_alpha20.MEL_beta35</t>
  </si>
  <si>
    <t>MEL_alpha21.MEL_beta35</t>
  </si>
  <si>
    <t>MEL_alpha22.MEL_beta35</t>
  </si>
  <si>
    <t>MEL_alpha23.MEL_beta35</t>
  </si>
  <si>
    <t>MEL_alpha24.MEL_beta35</t>
  </si>
  <si>
    <t>MEL_alpha25.MEL_beta35</t>
  </si>
  <si>
    <t>MEL_alpha26.MEL_beta35</t>
  </si>
  <si>
    <t>MEL_alpha27.MEL_beta35</t>
  </si>
  <si>
    <t>MEL_alpha28.MEL_beta35</t>
  </si>
  <si>
    <t>MEL_alpha29.MEL_beta35</t>
  </si>
  <si>
    <t>MEL_alpha30.MEL_beta35</t>
  </si>
  <si>
    <t>MEL_alpha31.MEL_beta35</t>
  </si>
  <si>
    <t>MEL_alpha32.MEL_beta35</t>
  </si>
  <si>
    <t>MEL_alpha33.MEL_beta35</t>
  </si>
  <si>
    <t>MEL_alpha34.MEL_beta35</t>
  </si>
  <si>
    <t>MEL_alpha35.MEL_beta35</t>
  </si>
  <si>
    <t>MEL_alpha36.MEL_beta35</t>
  </si>
  <si>
    <t>MEL_alpha37.MEL_beta35</t>
  </si>
  <si>
    <t>MEL_alpha38.MEL_beta35</t>
  </si>
  <si>
    <t>MEL_alpha39.MEL_beta35</t>
  </si>
  <si>
    <t>MEL_alpha40.MEL_beta35</t>
  </si>
  <si>
    <t>MEL_alpha41.MEL_beta35</t>
  </si>
  <si>
    <t>MEL_alpha42.MEL_beta35</t>
  </si>
  <si>
    <t>MEL_alpha43.MEL_beta35</t>
  </si>
  <si>
    <t>MEL_alpha44.MEL_beta35</t>
  </si>
  <si>
    <t>MEL_alpha45.MEL_beta35</t>
  </si>
  <si>
    <t>MEL_alpha46.MEL_beta35</t>
  </si>
  <si>
    <t>MEL_alpha47.MEL_beta35</t>
  </si>
  <si>
    <t>MEL_alpha48.MEL_beta35</t>
  </si>
  <si>
    <t>MEL_alpha49.MEL_beta35</t>
  </si>
  <si>
    <t>MEL_alpha50.MEL_beta35</t>
  </si>
  <si>
    <t>MEL_alpha51.MEL_beta35</t>
  </si>
  <si>
    <t>MEL_alpha52.MEL_beta35</t>
  </si>
  <si>
    <t>MEL_alpha53.MEL_beta35</t>
  </si>
  <si>
    <t>MEL_alpha54.MEL_beta35</t>
  </si>
  <si>
    <t>MEL_alpha55.MEL_beta35</t>
  </si>
  <si>
    <t>MEL_alpha56.MEL_beta35</t>
  </si>
  <si>
    <t>MEL_alpha57.MEL_beta35</t>
  </si>
  <si>
    <t>MEL_alpha58.MEL_beta35</t>
  </si>
  <si>
    <t>MEL_alpha59.MEL_beta35</t>
  </si>
  <si>
    <t>MEL_alpha60.MEL_beta35</t>
  </si>
  <si>
    <t>MEL_alpha61.MEL_beta35</t>
  </si>
  <si>
    <t>MEL_alpha62.MEL_beta35</t>
  </si>
  <si>
    <t>MEL_alpha63.MEL_beta35</t>
  </si>
  <si>
    <t>MEL_alpha64.MEL_beta35</t>
  </si>
  <si>
    <t>MEL_alpha65.MEL_beta35</t>
  </si>
  <si>
    <t>MEL_alpha66.MEL_beta35</t>
  </si>
  <si>
    <t>MEL_alpha67.MEL_beta35</t>
  </si>
  <si>
    <t>MEL_alpha68.MEL_beta35</t>
  </si>
  <si>
    <t>MEL_alpha69.MEL_beta35</t>
  </si>
  <si>
    <t>MEL_alpha70.MEL_beta35</t>
  </si>
  <si>
    <t>MEL_alpha71.MEL_beta35</t>
  </si>
  <si>
    <t>MEL_alpha72.MEL_beta35</t>
  </si>
  <si>
    <t>MEL_alpha73.MEL_beta35</t>
  </si>
  <si>
    <t>MEL_alpha74.MEL_beta35</t>
  </si>
  <si>
    <t>MEL_alpha75.MEL_beta35</t>
  </si>
  <si>
    <t>MEL_alpha76.MEL_beta35</t>
  </si>
  <si>
    <t>MEL_alpha77.MEL_beta35</t>
  </si>
  <si>
    <t>MEL_alpha78.MEL_beta35</t>
  </si>
  <si>
    <t>MEL_alpha79.MEL_beta35</t>
  </si>
  <si>
    <t>MEL_alpha80.MEL_beta35</t>
  </si>
  <si>
    <t>MEL_alpha81.MEL_beta35</t>
  </si>
  <si>
    <t>MEL_alpha82.MEL_beta35</t>
  </si>
  <si>
    <t>MEL_alpha83.MEL_beta35</t>
  </si>
  <si>
    <t>MEL_alpha84.MEL_beta35</t>
  </si>
  <si>
    <t>MEL_alpha85.MEL_beta35</t>
  </si>
  <si>
    <t>MEL_alpha86.MEL_beta35</t>
  </si>
  <si>
    <t>MEL_alpha87.MEL_beta35</t>
  </si>
  <si>
    <t>MEL_alpha88.MEL_beta35</t>
  </si>
  <si>
    <t>MEL_alpha89.MEL_beta35</t>
  </si>
  <si>
    <t>MEL_alpha90.MEL_beta35</t>
  </si>
  <si>
    <t>MEL_alpha91.MEL_beta35</t>
  </si>
  <si>
    <t>MEL_alpha92.MEL_beta35</t>
  </si>
  <si>
    <t>MEL_alpha93.MEL_beta35</t>
  </si>
  <si>
    <t>MEL_alpha94.MEL_beta35</t>
  </si>
  <si>
    <t>MEL_alpha95.MEL_beta35</t>
  </si>
  <si>
    <t>MEL_alpha96.MEL_beta35</t>
  </si>
  <si>
    <t>MEL_alpha97.MEL_beta35</t>
  </si>
  <si>
    <t>MEL_alpha98.MEL_beta35</t>
  </si>
  <si>
    <t>MEL_alpha99.MEL_beta35</t>
  </si>
  <si>
    <t>MEL_alpha100.MEL_beta35</t>
  </si>
  <si>
    <t>MEL_alpha1.MEL_beta36</t>
  </si>
  <si>
    <t>MEL_alpha2.MEL_beta36</t>
  </si>
  <si>
    <t>MEL_alpha3.MEL_beta36</t>
  </si>
  <si>
    <t>MEL_alpha4.MEL_beta36</t>
  </si>
  <si>
    <t>MEL_alpha5.MEL_beta36</t>
  </si>
  <si>
    <t>MEL_alpha6.MEL_beta36</t>
  </si>
  <si>
    <t>MEL_alpha7.MEL_beta36</t>
  </si>
  <si>
    <t>MEL_alpha8.MEL_beta36</t>
  </si>
  <si>
    <t>MEL_alpha9.MEL_beta36</t>
  </si>
  <si>
    <t>MEL_alpha10.MEL_beta36</t>
  </si>
  <si>
    <t>MEL_alpha11.MEL_beta36</t>
  </si>
  <si>
    <t>MEL_alpha12.MEL_beta36</t>
  </si>
  <si>
    <t>MEL_alpha13.MEL_beta36</t>
  </si>
  <si>
    <t>MEL_alpha14.MEL_beta36</t>
  </si>
  <si>
    <t>MEL_alpha15.MEL_beta36</t>
  </si>
  <si>
    <t>MEL_alpha16.MEL_beta36</t>
  </si>
  <si>
    <t>MEL_alpha17.MEL_beta36</t>
  </si>
  <si>
    <t>MEL_alpha18.MEL_beta36</t>
  </si>
  <si>
    <t>MEL_alpha19.MEL_beta36</t>
  </si>
  <si>
    <t>MEL_alpha20.MEL_beta36</t>
  </si>
  <si>
    <t>MEL_alpha21.MEL_beta36</t>
  </si>
  <si>
    <t>MEL_alpha22.MEL_beta36</t>
  </si>
  <si>
    <t>MEL_alpha23.MEL_beta36</t>
  </si>
  <si>
    <t>MEL_alpha24.MEL_beta36</t>
  </si>
  <si>
    <t>MEL_alpha25.MEL_beta36</t>
  </si>
  <si>
    <t>MEL_alpha26.MEL_beta36</t>
  </si>
  <si>
    <t>MEL_alpha27.MEL_beta36</t>
  </si>
  <si>
    <t>MEL_alpha28.MEL_beta36</t>
  </si>
  <si>
    <t>MEL_alpha29.MEL_beta36</t>
  </si>
  <si>
    <t>MEL_alpha30.MEL_beta36</t>
  </si>
  <si>
    <t>MEL_alpha31.MEL_beta36</t>
  </si>
  <si>
    <t>MEL_alpha32.MEL_beta36</t>
  </si>
  <si>
    <t>MEL_alpha33.MEL_beta36</t>
  </si>
  <si>
    <t>MEL_alpha34.MEL_beta36</t>
  </si>
  <si>
    <t>MEL_alpha35.MEL_beta36</t>
  </si>
  <si>
    <t>MEL_alpha36.MEL_beta36</t>
  </si>
  <si>
    <t>MEL_alpha37.MEL_beta36</t>
  </si>
  <si>
    <t>MEL_alpha38.MEL_beta36</t>
  </si>
  <si>
    <t>MEL_alpha39.MEL_beta36</t>
  </si>
  <si>
    <t>MEL_alpha40.MEL_beta36</t>
  </si>
  <si>
    <t>MEL_alpha41.MEL_beta36</t>
  </si>
  <si>
    <t>MEL_alpha42.MEL_beta36</t>
  </si>
  <si>
    <t>MEL_alpha43.MEL_beta36</t>
  </si>
  <si>
    <t>MEL_alpha44.MEL_beta36</t>
  </si>
  <si>
    <t>MEL_alpha45.MEL_beta36</t>
  </si>
  <si>
    <t>MEL_alpha46.MEL_beta36</t>
  </si>
  <si>
    <t>MEL_alpha47.MEL_beta36</t>
  </si>
  <si>
    <t>MEL_alpha48.MEL_beta36</t>
  </si>
  <si>
    <t>MEL_alpha49.MEL_beta36</t>
  </si>
  <si>
    <t>MEL_alpha50.MEL_beta36</t>
  </si>
  <si>
    <t>MEL_alpha51.MEL_beta36</t>
  </si>
  <si>
    <t>MEL_alpha52.MEL_beta36</t>
  </si>
  <si>
    <t>MEL_alpha53.MEL_beta36</t>
  </si>
  <si>
    <t>MEL_alpha54.MEL_beta36</t>
  </si>
  <si>
    <t>MEL_alpha55.MEL_beta36</t>
  </si>
  <si>
    <t>MEL_alpha56.MEL_beta36</t>
  </si>
  <si>
    <t>MEL_alpha57.MEL_beta36</t>
  </si>
  <si>
    <t>MEL_alpha58.MEL_beta36</t>
  </si>
  <si>
    <t>MEL_alpha59.MEL_beta36</t>
  </si>
  <si>
    <t>MEL_alpha60.MEL_beta36</t>
  </si>
  <si>
    <t>MEL_alpha61.MEL_beta36</t>
  </si>
  <si>
    <t>MEL_alpha62.MEL_beta36</t>
  </si>
  <si>
    <t>MEL_alpha63.MEL_beta36</t>
  </si>
  <si>
    <t>MEL_alpha64.MEL_beta36</t>
  </si>
  <si>
    <t>MEL_alpha65.MEL_beta36</t>
  </si>
  <si>
    <t>MEL_alpha66.MEL_beta36</t>
  </si>
  <si>
    <t>MEL_alpha67.MEL_beta36</t>
  </si>
  <si>
    <t>MEL_alpha68.MEL_beta36</t>
  </si>
  <si>
    <t>MEL_alpha69.MEL_beta36</t>
  </si>
  <si>
    <t>MEL_alpha70.MEL_beta36</t>
  </si>
  <si>
    <t>MEL_alpha71.MEL_beta36</t>
  </si>
  <si>
    <t>MEL_alpha72.MEL_beta36</t>
  </si>
  <si>
    <t>MEL_alpha73.MEL_beta36</t>
  </si>
  <si>
    <t>MEL_alpha74.MEL_beta36</t>
  </si>
  <si>
    <t>MEL_alpha75.MEL_beta36</t>
  </si>
  <si>
    <t>MEL_alpha76.MEL_beta36</t>
  </si>
  <si>
    <t>MEL_alpha77.MEL_beta36</t>
  </si>
  <si>
    <t>MEL_alpha78.MEL_beta36</t>
  </si>
  <si>
    <t>MEL_alpha79.MEL_beta36</t>
  </si>
  <si>
    <t>MEL_alpha80.MEL_beta36</t>
  </si>
  <si>
    <t>MEL_alpha81.MEL_beta36</t>
  </si>
  <si>
    <t>MEL_alpha82.MEL_beta36</t>
  </si>
  <si>
    <t>MEL_alpha83.MEL_beta36</t>
  </si>
  <si>
    <t>MEL_alpha84.MEL_beta36</t>
  </si>
  <si>
    <t>MEL_alpha85.MEL_beta36</t>
  </si>
  <si>
    <t>MEL_alpha86.MEL_beta36</t>
  </si>
  <si>
    <t>MEL_alpha87.MEL_beta36</t>
  </si>
  <si>
    <t>MEL_alpha88.MEL_beta36</t>
  </si>
  <si>
    <t>MEL_alpha89.MEL_beta36</t>
  </si>
  <si>
    <t>MEL_alpha90.MEL_beta36</t>
  </si>
  <si>
    <t>MEL_alpha91.MEL_beta36</t>
  </si>
  <si>
    <t>MEL_alpha92.MEL_beta36</t>
  </si>
  <si>
    <t>MEL_alpha93.MEL_beta36</t>
  </si>
  <si>
    <t>MEL_alpha94.MEL_beta36</t>
  </si>
  <si>
    <t>MEL_alpha95.MEL_beta36</t>
  </si>
  <si>
    <t>MEL_alpha96.MEL_beta36</t>
  </si>
  <si>
    <t>MEL_alpha97.MEL_beta36</t>
  </si>
  <si>
    <t>MEL_alpha98.MEL_beta36</t>
  </si>
  <si>
    <t>MEL_alpha99.MEL_beta36</t>
  </si>
  <si>
    <t>MEL_alpha100.MEL_beta36</t>
  </si>
  <si>
    <t>MEL_alpha1.MEL_beta37</t>
  </si>
  <si>
    <t>MEL_alpha2.MEL_beta37</t>
  </si>
  <si>
    <t>MEL_alpha3.MEL_beta37</t>
  </si>
  <si>
    <t>MEL_alpha4.MEL_beta37</t>
  </si>
  <si>
    <t>MEL_alpha5.MEL_beta37</t>
  </si>
  <si>
    <t>MEL_alpha6.MEL_beta37</t>
  </si>
  <si>
    <t>MEL_alpha7.MEL_beta37</t>
  </si>
  <si>
    <t>MEL_alpha8.MEL_beta37</t>
  </si>
  <si>
    <t>MEL_alpha9.MEL_beta37</t>
  </si>
  <si>
    <t>MEL_alpha10.MEL_beta37</t>
  </si>
  <si>
    <t>MEL_alpha11.MEL_beta37</t>
  </si>
  <si>
    <t>MEL_alpha12.MEL_beta37</t>
  </si>
  <si>
    <t>MEL_alpha13.MEL_beta37</t>
  </si>
  <si>
    <t>MEL_alpha14.MEL_beta37</t>
  </si>
  <si>
    <t>MEL_alpha15.MEL_beta37</t>
  </si>
  <si>
    <t>MEL_alpha16.MEL_beta37</t>
  </si>
  <si>
    <t>MEL_alpha17.MEL_beta37</t>
  </si>
  <si>
    <t>MEL_alpha18.MEL_beta37</t>
  </si>
  <si>
    <t>MEL_alpha19.MEL_beta37</t>
  </si>
  <si>
    <t>MEL_alpha20.MEL_beta37</t>
  </si>
  <si>
    <t>MEL_alpha21.MEL_beta37</t>
  </si>
  <si>
    <t>MEL_alpha22.MEL_beta37</t>
  </si>
  <si>
    <t>MEL_alpha23.MEL_beta37</t>
  </si>
  <si>
    <t>MEL_alpha24.MEL_beta37</t>
  </si>
  <si>
    <t>MEL_alpha25.MEL_beta37</t>
  </si>
  <si>
    <t>MEL_alpha26.MEL_beta37</t>
  </si>
  <si>
    <t>MEL_alpha27.MEL_beta37</t>
  </si>
  <si>
    <t>MEL_alpha28.MEL_beta37</t>
  </si>
  <si>
    <t>MEL_alpha29.MEL_beta37</t>
  </si>
  <si>
    <t>MEL_alpha30.MEL_beta37</t>
  </si>
  <si>
    <t>MEL_alpha31.MEL_beta37</t>
  </si>
  <si>
    <t>MEL_alpha32.MEL_beta37</t>
  </si>
  <si>
    <t>MEL_alpha33.MEL_beta37</t>
  </si>
  <si>
    <t>MEL_alpha34.MEL_beta37</t>
  </si>
  <si>
    <t>MEL_alpha35.MEL_beta37</t>
  </si>
  <si>
    <t>MEL_alpha36.MEL_beta37</t>
  </si>
  <si>
    <t>MEL_alpha37.MEL_beta37</t>
  </si>
  <si>
    <t>MEL_alpha38.MEL_beta37</t>
  </si>
  <si>
    <t>MEL_alpha39.MEL_beta37</t>
  </si>
  <si>
    <t>MEL_alpha40.MEL_beta37</t>
  </si>
  <si>
    <t>MEL_alpha41.MEL_beta37</t>
  </si>
  <si>
    <t>MEL_alpha42.MEL_beta37</t>
  </si>
  <si>
    <t>MEL_alpha43.MEL_beta37</t>
  </si>
  <si>
    <t>MEL_alpha44.MEL_beta37</t>
  </si>
  <si>
    <t>MEL_alpha45.MEL_beta37</t>
  </si>
  <si>
    <t>MEL_alpha46.MEL_beta37</t>
  </si>
  <si>
    <t>MEL_alpha47.MEL_beta37</t>
  </si>
  <si>
    <t>MEL_alpha48.MEL_beta37</t>
  </si>
  <si>
    <t>MEL_alpha49.MEL_beta37</t>
  </si>
  <si>
    <t>MEL_alpha50.MEL_beta37</t>
  </si>
  <si>
    <t>MEL_alpha51.MEL_beta37</t>
  </si>
  <si>
    <t>MEL_alpha52.MEL_beta37</t>
  </si>
  <si>
    <t>MEL_alpha53.MEL_beta37</t>
  </si>
  <si>
    <t>MEL_alpha54.MEL_beta37</t>
  </si>
  <si>
    <t>MEL_alpha55.MEL_beta37</t>
  </si>
  <si>
    <t>MEL_alpha56.MEL_beta37</t>
  </si>
  <si>
    <t>MEL_alpha57.MEL_beta37</t>
  </si>
  <si>
    <t>MEL_alpha58.MEL_beta37</t>
  </si>
  <si>
    <t>MEL_alpha59.MEL_beta37</t>
  </si>
  <si>
    <t>MEL_alpha60.MEL_beta37</t>
  </si>
  <si>
    <t>MEL_alpha61.MEL_beta37</t>
  </si>
  <si>
    <t>MEL_alpha62.MEL_beta37</t>
  </si>
  <si>
    <t>MEL_alpha63.MEL_beta37</t>
  </si>
  <si>
    <t>MEL_alpha64.MEL_beta37</t>
  </si>
  <si>
    <t>MEL_alpha65.MEL_beta37</t>
  </si>
  <si>
    <t>MEL_alpha66.MEL_beta37</t>
  </si>
  <si>
    <t>MEL_alpha67.MEL_beta37</t>
  </si>
  <si>
    <t>MEL_alpha68.MEL_beta37</t>
  </si>
  <si>
    <t>MEL_alpha69.MEL_beta37</t>
  </si>
  <si>
    <t>MEL_alpha70.MEL_beta37</t>
  </si>
  <si>
    <t>MEL_alpha71.MEL_beta37</t>
  </si>
  <si>
    <t>MEL_alpha72.MEL_beta37</t>
  </si>
  <si>
    <t>MEL_alpha73.MEL_beta37</t>
  </si>
  <si>
    <t>MEL_alpha74.MEL_beta37</t>
  </si>
  <si>
    <t>MEL_alpha75.MEL_beta37</t>
  </si>
  <si>
    <t>MEL_alpha76.MEL_beta37</t>
  </si>
  <si>
    <t>MEL_alpha77.MEL_beta37</t>
  </si>
  <si>
    <t>MEL_alpha78.MEL_beta37</t>
  </si>
  <si>
    <t>MEL_alpha79.MEL_beta37</t>
  </si>
  <si>
    <t>MEL_alpha80.MEL_beta37</t>
  </si>
  <si>
    <t>MEL_alpha81.MEL_beta37</t>
  </si>
  <si>
    <t>MEL_alpha82.MEL_beta37</t>
  </si>
  <si>
    <t>MEL_alpha83.MEL_beta37</t>
  </si>
  <si>
    <t>MEL_alpha84.MEL_beta37</t>
  </si>
  <si>
    <t>MEL_alpha85.MEL_beta37</t>
  </si>
  <si>
    <t>MEL_alpha86.MEL_beta37</t>
  </si>
  <si>
    <t>MEL_alpha87.MEL_beta37</t>
  </si>
  <si>
    <t>MEL_alpha88.MEL_beta37</t>
  </si>
  <si>
    <t>MEL_alpha89.MEL_beta37</t>
  </si>
  <si>
    <t>MEL_alpha90.MEL_beta37</t>
  </si>
  <si>
    <t>MEL_alpha91.MEL_beta37</t>
  </si>
  <si>
    <t>MEL_alpha92.MEL_beta37</t>
  </si>
  <si>
    <t>MEL_alpha93.MEL_beta37</t>
  </si>
  <si>
    <t>MEL_alpha94.MEL_beta37</t>
  </si>
  <si>
    <t>MEL_alpha95.MEL_beta37</t>
  </si>
  <si>
    <t>MEL_alpha96.MEL_beta37</t>
  </si>
  <si>
    <t>MEL_alpha97.MEL_beta37</t>
  </si>
  <si>
    <t>MEL_alpha98.MEL_beta37</t>
  </si>
  <si>
    <t>MEL_alpha99.MEL_beta37</t>
  </si>
  <si>
    <t>MEL_alpha100.MEL_beta37</t>
  </si>
  <si>
    <t>MEL_alpha1.MEL_beta38</t>
  </si>
  <si>
    <t>MEL_alpha2.MEL_beta38</t>
  </si>
  <si>
    <t>MEL_alpha3.MEL_beta38</t>
  </si>
  <si>
    <t>MEL_alpha4.MEL_beta38</t>
  </si>
  <si>
    <t>MEL_alpha5.MEL_beta38</t>
  </si>
  <si>
    <t>MEL_alpha6.MEL_beta38</t>
  </si>
  <si>
    <t>MEL_alpha7.MEL_beta38</t>
  </si>
  <si>
    <t>MEL_alpha8.MEL_beta38</t>
  </si>
  <si>
    <t>MEL_alpha9.MEL_beta38</t>
  </si>
  <si>
    <t>MEL_alpha10.MEL_beta38</t>
  </si>
  <si>
    <t>MEL_alpha11.MEL_beta38</t>
  </si>
  <si>
    <t>MEL_alpha12.MEL_beta38</t>
  </si>
  <si>
    <t>MEL_alpha13.MEL_beta38</t>
  </si>
  <si>
    <t>MEL_alpha14.MEL_beta38</t>
  </si>
  <si>
    <t>MEL_alpha15.MEL_beta38</t>
  </si>
  <si>
    <t>MEL_alpha16.MEL_beta38</t>
  </si>
  <si>
    <t>MEL_alpha17.MEL_beta38</t>
  </si>
  <si>
    <t>MEL_alpha18.MEL_beta38</t>
  </si>
  <si>
    <t>MEL_alpha19.MEL_beta38</t>
  </si>
  <si>
    <t>MEL_alpha20.MEL_beta38</t>
  </si>
  <si>
    <t>MEL_alpha21.MEL_beta38</t>
  </si>
  <si>
    <t>MEL_alpha22.MEL_beta38</t>
  </si>
  <si>
    <t>MEL_alpha23.MEL_beta38</t>
  </si>
  <si>
    <t>MEL_alpha24.MEL_beta38</t>
  </si>
  <si>
    <t>MEL_alpha25.MEL_beta38</t>
  </si>
  <si>
    <t>MEL_alpha26.MEL_beta38</t>
  </si>
  <si>
    <t>MEL_alpha27.MEL_beta38</t>
  </si>
  <si>
    <t>MEL_alpha28.MEL_beta38</t>
  </si>
  <si>
    <t>MEL_alpha29.MEL_beta38</t>
  </si>
  <si>
    <t>MEL_alpha30.MEL_beta38</t>
  </si>
  <si>
    <t>MEL_alpha31.MEL_beta38</t>
  </si>
  <si>
    <t>MEL_alpha32.MEL_beta38</t>
  </si>
  <si>
    <t>MEL_alpha33.MEL_beta38</t>
  </si>
  <si>
    <t>MEL_alpha34.MEL_beta38</t>
  </si>
  <si>
    <t>MEL_alpha35.MEL_beta38</t>
  </si>
  <si>
    <t>MEL_alpha36.MEL_beta38</t>
  </si>
  <si>
    <t>MEL_alpha37.MEL_beta38</t>
  </si>
  <si>
    <t>MEL_alpha38.MEL_beta38</t>
  </si>
  <si>
    <t>MEL_alpha39.MEL_beta38</t>
  </si>
  <si>
    <t>MEL_alpha40.MEL_beta38</t>
  </si>
  <si>
    <t>MEL_alpha41.MEL_beta38</t>
  </si>
  <si>
    <t>MEL_alpha42.MEL_beta38</t>
  </si>
  <si>
    <t>MEL_alpha43.MEL_beta38</t>
  </si>
  <si>
    <t>MEL_alpha44.MEL_beta38</t>
  </si>
  <si>
    <t>MEL_alpha45.MEL_beta38</t>
  </si>
  <si>
    <t>MEL_alpha46.MEL_beta38</t>
  </si>
  <si>
    <t>MEL_alpha47.MEL_beta38</t>
  </si>
  <si>
    <t>MEL_alpha48.MEL_beta38</t>
  </si>
  <si>
    <t>MEL_alpha49.MEL_beta38</t>
  </si>
  <si>
    <t>MEL_alpha50.MEL_beta38</t>
  </si>
  <si>
    <t>MEL_alpha51.MEL_beta38</t>
  </si>
  <si>
    <t>MEL_alpha52.MEL_beta38</t>
  </si>
  <si>
    <t>MEL_alpha53.MEL_beta38</t>
  </si>
  <si>
    <t>MEL_alpha54.MEL_beta38</t>
  </si>
  <si>
    <t>MEL_alpha55.MEL_beta38</t>
  </si>
  <si>
    <t>MEL_alpha56.MEL_beta38</t>
  </si>
  <si>
    <t>MEL_alpha57.MEL_beta38</t>
  </si>
  <si>
    <t>MEL_alpha58.MEL_beta38</t>
  </si>
  <si>
    <t>MEL_alpha59.MEL_beta38</t>
  </si>
  <si>
    <t>MEL_alpha60.MEL_beta38</t>
  </si>
  <si>
    <t>MEL_alpha61.MEL_beta38</t>
  </si>
  <si>
    <t>MEL_alpha62.MEL_beta38</t>
  </si>
  <si>
    <t>MEL_alpha63.MEL_beta38</t>
  </si>
  <si>
    <t>MEL_alpha64.MEL_beta38</t>
  </si>
  <si>
    <t>MEL_alpha65.MEL_beta38</t>
  </si>
  <si>
    <t>MEL_alpha66.MEL_beta38</t>
  </si>
  <si>
    <t>MEL_alpha67.MEL_beta38</t>
  </si>
  <si>
    <t>MEL_alpha68.MEL_beta38</t>
  </si>
  <si>
    <t>MEL_alpha69.MEL_beta38</t>
  </si>
  <si>
    <t>MEL_alpha70.MEL_beta38</t>
  </si>
  <si>
    <t>MEL_alpha71.MEL_beta38</t>
  </si>
  <si>
    <t>MEL_alpha72.MEL_beta38</t>
  </si>
  <si>
    <t>MEL_alpha73.MEL_beta38</t>
  </si>
  <si>
    <t>MEL_alpha74.MEL_beta38</t>
  </si>
  <si>
    <t>MEL_alpha75.MEL_beta38</t>
  </si>
  <si>
    <t>MEL_alpha76.MEL_beta38</t>
  </si>
  <si>
    <t>MEL_alpha77.MEL_beta38</t>
  </si>
  <si>
    <t>MEL_alpha78.MEL_beta38</t>
  </si>
  <si>
    <t>MEL_alpha79.MEL_beta38</t>
  </si>
  <si>
    <t>MEL_alpha80.MEL_beta38</t>
  </si>
  <si>
    <t>MEL_alpha81.MEL_beta38</t>
  </si>
  <si>
    <t>MEL_alpha82.MEL_beta38</t>
  </si>
  <si>
    <t>MEL_alpha83.MEL_beta38</t>
  </si>
  <si>
    <t>MEL_alpha84.MEL_beta38</t>
  </si>
  <si>
    <t>MEL_alpha85.MEL_beta38</t>
  </si>
  <si>
    <t>MEL_alpha86.MEL_beta38</t>
  </si>
  <si>
    <t>MEL_alpha87.MEL_beta38</t>
  </si>
  <si>
    <t>MEL_alpha88.MEL_beta38</t>
  </si>
  <si>
    <t>MEL_alpha89.MEL_beta38</t>
  </si>
  <si>
    <t>MEL_alpha90.MEL_beta38</t>
  </si>
  <si>
    <t>MEL_alpha91.MEL_beta38</t>
  </si>
  <si>
    <t>MEL_alpha92.MEL_beta38</t>
  </si>
  <si>
    <t>MEL_alpha93.MEL_beta38</t>
  </si>
  <si>
    <t>MEL_alpha94.MEL_beta38</t>
  </si>
  <si>
    <t>MEL_alpha95.MEL_beta38</t>
  </si>
  <si>
    <t>MEL_alpha96.MEL_beta38</t>
  </si>
  <si>
    <t>MEL_alpha97.MEL_beta38</t>
  </si>
  <si>
    <t>MEL_alpha98.MEL_beta38</t>
  </si>
  <si>
    <t>MEL_alpha99.MEL_beta38</t>
  </si>
  <si>
    <t>MEL_alpha100.MEL_beta38</t>
  </si>
  <si>
    <t>MEL_alpha1.MEL_beta39</t>
  </si>
  <si>
    <t>MEL_alpha2.MEL_beta39</t>
  </si>
  <si>
    <t>MEL_alpha3.MEL_beta39</t>
  </si>
  <si>
    <t>MEL_alpha4.MEL_beta39</t>
  </si>
  <si>
    <t>MEL_alpha5.MEL_beta39</t>
  </si>
  <si>
    <t>MEL_alpha6.MEL_beta39</t>
  </si>
  <si>
    <t>MEL_alpha7.MEL_beta39</t>
  </si>
  <si>
    <t>MEL_alpha8.MEL_beta39</t>
  </si>
  <si>
    <t>MEL_alpha9.MEL_beta39</t>
  </si>
  <si>
    <t>MEL_alpha10.MEL_beta39</t>
  </si>
  <si>
    <t>MEL_alpha11.MEL_beta39</t>
  </si>
  <si>
    <t>MEL_alpha12.MEL_beta39</t>
  </si>
  <si>
    <t>MEL_alpha13.MEL_beta39</t>
  </si>
  <si>
    <t>MEL_alpha14.MEL_beta39</t>
  </si>
  <si>
    <t>MEL_alpha15.MEL_beta39</t>
  </si>
  <si>
    <t>MEL_alpha16.MEL_beta39</t>
  </si>
  <si>
    <t>MEL_alpha17.MEL_beta39</t>
  </si>
  <si>
    <t>MEL_alpha18.MEL_beta39</t>
  </si>
  <si>
    <t>MEL_alpha19.MEL_beta39</t>
  </si>
  <si>
    <t>MEL_alpha20.MEL_beta39</t>
  </si>
  <si>
    <t>MEL_alpha21.MEL_beta39</t>
  </si>
  <si>
    <t>MEL_alpha22.MEL_beta39</t>
  </si>
  <si>
    <t>MEL_alpha23.MEL_beta39</t>
  </si>
  <si>
    <t>MEL_alpha24.MEL_beta39</t>
  </si>
  <si>
    <t>MEL_alpha25.MEL_beta39</t>
  </si>
  <si>
    <t>MEL_alpha26.MEL_beta39</t>
  </si>
  <si>
    <t>MEL_alpha27.MEL_beta39</t>
  </si>
  <si>
    <t>MEL_alpha28.MEL_beta39</t>
  </si>
  <si>
    <t>MEL_alpha29.MEL_beta39</t>
  </si>
  <si>
    <t>MEL_alpha30.MEL_beta39</t>
  </si>
  <si>
    <t>MEL_alpha31.MEL_beta39</t>
  </si>
  <si>
    <t>MEL_alpha32.MEL_beta39</t>
  </si>
  <si>
    <t>MEL_alpha33.MEL_beta39</t>
  </si>
  <si>
    <t>MEL_alpha34.MEL_beta39</t>
  </si>
  <si>
    <t>MEL_alpha35.MEL_beta39</t>
  </si>
  <si>
    <t>MEL_alpha36.MEL_beta39</t>
  </si>
  <si>
    <t>MEL_alpha37.MEL_beta39</t>
  </si>
  <si>
    <t>MEL_alpha38.MEL_beta39</t>
  </si>
  <si>
    <t>MEL_alpha39.MEL_beta39</t>
  </si>
  <si>
    <t>MEL_alpha40.MEL_beta39</t>
  </si>
  <si>
    <t>MEL_alpha41.MEL_beta39</t>
  </si>
  <si>
    <t>MEL_alpha42.MEL_beta39</t>
  </si>
  <si>
    <t>MEL_alpha43.MEL_beta39</t>
  </si>
  <si>
    <t>MEL_alpha44.MEL_beta39</t>
  </si>
  <si>
    <t>MEL_alpha45.MEL_beta39</t>
  </si>
  <si>
    <t>MEL_alpha46.MEL_beta39</t>
  </si>
  <si>
    <t>MEL_alpha47.MEL_beta39</t>
  </si>
  <si>
    <t>MEL_alpha48.MEL_beta39</t>
  </si>
  <si>
    <t>MEL_alpha49.MEL_beta39</t>
  </si>
  <si>
    <t>MEL_alpha50.MEL_beta39</t>
  </si>
  <si>
    <t>MEL_alpha51.MEL_beta39</t>
  </si>
  <si>
    <t>MEL_alpha52.MEL_beta39</t>
  </si>
  <si>
    <t>MEL_alpha53.MEL_beta39</t>
  </si>
  <si>
    <t>MEL_alpha54.MEL_beta39</t>
  </si>
  <si>
    <t>MEL_alpha55.MEL_beta39</t>
  </si>
  <si>
    <t>MEL_alpha56.MEL_beta39</t>
  </si>
  <si>
    <t>MEL_alpha57.MEL_beta39</t>
  </si>
  <si>
    <t>MEL_alpha58.MEL_beta39</t>
  </si>
  <si>
    <t>MEL_alpha59.MEL_beta39</t>
  </si>
  <si>
    <t>MEL_alpha60.MEL_beta39</t>
  </si>
  <si>
    <t>MEL_alpha61.MEL_beta39</t>
  </si>
  <si>
    <t>MEL_alpha62.MEL_beta39</t>
  </si>
  <si>
    <t>MEL_alpha63.MEL_beta39</t>
  </si>
  <si>
    <t>MEL_alpha64.MEL_beta39</t>
  </si>
  <si>
    <t>MEL_alpha65.MEL_beta39</t>
  </si>
  <si>
    <t>MEL_alpha66.MEL_beta39</t>
  </si>
  <si>
    <t>MEL_alpha67.MEL_beta39</t>
  </si>
  <si>
    <t>MEL_alpha68.MEL_beta39</t>
  </si>
  <si>
    <t>MEL_alpha69.MEL_beta39</t>
  </si>
  <si>
    <t>MEL_alpha70.MEL_beta39</t>
  </si>
  <si>
    <t>MEL_alpha71.MEL_beta39</t>
  </si>
  <si>
    <t>MEL_alpha72.MEL_beta39</t>
  </si>
  <si>
    <t>MEL_alpha73.MEL_beta39</t>
  </si>
  <si>
    <t>MEL_alpha74.MEL_beta39</t>
  </si>
  <si>
    <t>MEL_alpha75.MEL_beta39</t>
  </si>
  <si>
    <t>MEL_alpha76.MEL_beta39</t>
  </si>
  <si>
    <t>MEL_alpha77.MEL_beta39</t>
  </si>
  <si>
    <t>MEL_alpha78.MEL_beta39</t>
  </si>
  <si>
    <t>MEL_alpha79.MEL_beta39</t>
  </si>
  <si>
    <t>MEL_alpha80.MEL_beta39</t>
  </si>
  <si>
    <t>MEL_alpha81.MEL_beta39</t>
  </si>
  <si>
    <t>MEL_alpha82.MEL_beta39</t>
  </si>
  <si>
    <t>MEL_alpha83.MEL_beta39</t>
  </si>
  <si>
    <t>MEL_alpha84.MEL_beta39</t>
  </si>
  <si>
    <t>MEL_alpha85.MEL_beta39</t>
  </si>
  <si>
    <t>MEL_alpha86.MEL_beta39</t>
  </si>
  <si>
    <t>MEL_alpha87.MEL_beta39</t>
  </si>
  <si>
    <t>MEL_alpha88.MEL_beta39</t>
  </si>
  <si>
    <t>MEL_alpha89.MEL_beta39</t>
  </si>
  <si>
    <t>MEL_alpha90.MEL_beta39</t>
  </si>
  <si>
    <t>MEL_alpha91.MEL_beta39</t>
  </si>
  <si>
    <t>MEL_alpha92.MEL_beta39</t>
  </si>
  <si>
    <t>MEL_alpha93.MEL_beta39</t>
  </si>
  <si>
    <t>MEL_alpha94.MEL_beta39</t>
  </si>
  <si>
    <t>MEL_alpha95.MEL_beta39</t>
  </si>
  <si>
    <t>MEL_alpha96.MEL_beta39</t>
  </si>
  <si>
    <t>MEL_alpha97.MEL_beta39</t>
  </si>
  <si>
    <t>MEL_alpha98.MEL_beta39</t>
  </si>
  <si>
    <t>MEL_alpha99.MEL_beta39</t>
  </si>
  <si>
    <t>MEL_alpha100.MEL_beta39</t>
  </si>
  <si>
    <t>MEL_alpha1.MEL_beta40</t>
  </si>
  <si>
    <t>MEL_alpha2.MEL_beta40</t>
  </si>
  <si>
    <t>MEL_alpha3.MEL_beta40</t>
  </si>
  <si>
    <t>MEL_alpha4.MEL_beta40</t>
  </si>
  <si>
    <t>MEL_alpha5.MEL_beta40</t>
  </si>
  <si>
    <t>MEL_alpha6.MEL_beta40</t>
  </si>
  <si>
    <t>MEL_alpha7.MEL_beta40</t>
  </si>
  <si>
    <t>MEL_alpha8.MEL_beta40</t>
  </si>
  <si>
    <t>MEL_alpha9.MEL_beta40</t>
  </si>
  <si>
    <t>MEL_alpha10.MEL_beta40</t>
  </si>
  <si>
    <t>MEL_alpha11.MEL_beta40</t>
  </si>
  <si>
    <t>MEL_alpha12.MEL_beta40</t>
  </si>
  <si>
    <t>MEL_alpha13.MEL_beta40</t>
  </si>
  <si>
    <t>MEL_alpha14.MEL_beta40</t>
  </si>
  <si>
    <t>MEL_alpha15.MEL_beta40</t>
  </si>
  <si>
    <t>MEL_alpha16.MEL_beta40</t>
  </si>
  <si>
    <t>MEL_alpha17.MEL_beta40</t>
  </si>
  <si>
    <t>MEL_alpha18.MEL_beta40</t>
  </si>
  <si>
    <t>MEL_alpha19.MEL_beta40</t>
  </si>
  <si>
    <t>MEL_alpha20.MEL_beta40</t>
  </si>
  <si>
    <t>MEL_alpha21.MEL_beta40</t>
  </si>
  <si>
    <t>MEL_alpha22.MEL_beta40</t>
  </si>
  <si>
    <t>MEL_alpha23.MEL_beta40</t>
  </si>
  <si>
    <t>MEL_alpha24.MEL_beta40</t>
  </si>
  <si>
    <t>MEL_alpha25.MEL_beta40</t>
  </si>
  <si>
    <t>MEL_alpha26.MEL_beta40</t>
  </si>
  <si>
    <t>MEL_alpha27.MEL_beta40</t>
  </si>
  <si>
    <t>MEL_alpha28.MEL_beta40</t>
  </si>
  <si>
    <t>MEL_alpha29.MEL_beta40</t>
  </si>
  <si>
    <t>MEL_alpha30.MEL_beta40</t>
  </si>
  <si>
    <t>MEL_alpha31.MEL_beta40</t>
  </si>
  <si>
    <t>MEL_alpha32.MEL_beta40</t>
  </si>
  <si>
    <t>MEL_alpha33.MEL_beta40</t>
  </si>
  <si>
    <t>MEL_alpha34.MEL_beta40</t>
  </si>
  <si>
    <t>MEL_alpha35.MEL_beta40</t>
  </si>
  <si>
    <t>MEL_alpha36.MEL_beta40</t>
  </si>
  <si>
    <t>MEL_alpha37.MEL_beta40</t>
  </si>
  <si>
    <t>MEL_alpha38.MEL_beta40</t>
  </si>
  <si>
    <t>MEL_alpha39.MEL_beta40</t>
  </si>
  <si>
    <t>MEL_alpha40.MEL_beta40</t>
  </si>
  <si>
    <t>MEL_alpha41.MEL_beta40</t>
  </si>
  <si>
    <t>MEL_alpha42.MEL_beta40</t>
  </si>
  <si>
    <t>MEL_alpha43.MEL_beta40</t>
  </si>
  <si>
    <t>MEL_alpha44.MEL_beta40</t>
  </si>
  <si>
    <t>MEL_alpha45.MEL_beta40</t>
  </si>
  <si>
    <t>MEL_alpha46.MEL_beta40</t>
  </si>
  <si>
    <t>MEL_alpha47.MEL_beta40</t>
  </si>
  <si>
    <t>MEL_alpha48.MEL_beta40</t>
  </si>
  <si>
    <t>MEL_alpha49.MEL_beta40</t>
  </si>
  <si>
    <t>MEL_alpha50.MEL_beta40</t>
  </si>
  <si>
    <t>MEL_alpha51.MEL_beta40</t>
  </si>
  <si>
    <t>MEL_alpha52.MEL_beta40</t>
  </si>
  <si>
    <t>MEL_alpha53.MEL_beta40</t>
  </si>
  <si>
    <t>MEL_alpha54.MEL_beta40</t>
  </si>
  <si>
    <t>MEL_alpha55.MEL_beta40</t>
  </si>
  <si>
    <t>MEL_alpha56.MEL_beta40</t>
  </si>
  <si>
    <t>MEL_alpha57.MEL_beta40</t>
  </si>
  <si>
    <t>MEL_alpha58.MEL_beta40</t>
  </si>
  <si>
    <t>MEL_alpha59.MEL_beta40</t>
  </si>
  <si>
    <t>MEL_alpha60.MEL_beta40</t>
  </si>
  <si>
    <t>MEL_alpha61.MEL_beta40</t>
  </si>
  <si>
    <t>MEL_alpha62.MEL_beta40</t>
  </si>
  <si>
    <t>MEL_alpha63.MEL_beta40</t>
  </si>
  <si>
    <t>MEL_alpha64.MEL_beta40</t>
  </si>
  <si>
    <t>MEL_alpha65.MEL_beta40</t>
  </si>
  <si>
    <t>MEL_alpha66.MEL_beta40</t>
  </si>
  <si>
    <t>MEL_alpha67.MEL_beta40</t>
  </si>
  <si>
    <t>MEL_alpha68.MEL_beta40</t>
  </si>
  <si>
    <t>MEL_alpha69.MEL_beta40</t>
  </si>
  <si>
    <t>MEL_alpha70.MEL_beta40</t>
  </si>
  <si>
    <t>MEL_alpha71.MEL_beta40</t>
  </si>
  <si>
    <t>MEL_alpha72.MEL_beta40</t>
  </si>
  <si>
    <t>MEL_alpha73.MEL_beta40</t>
  </si>
  <si>
    <t>MEL_alpha74.MEL_beta40</t>
  </si>
  <si>
    <t>MEL_alpha75.MEL_beta40</t>
  </si>
  <si>
    <t>MEL_alpha76.MEL_beta40</t>
  </si>
  <si>
    <t>MEL_alpha77.MEL_beta40</t>
  </si>
  <si>
    <t>MEL_alpha78.MEL_beta40</t>
  </si>
  <si>
    <t>MEL_alpha79.MEL_beta40</t>
  </si>
  <si>
    <t>MEL_alpha80.MEL_beta40</t>
  </si>
  <si>
    <t>MEL_alpha81.MEL_beta40</t>
  </si>
  <si>
    <t>MEL_alpha82.MEL_beta40</t>
  </si>
  <si>
    <t>MEL_alpha83.MEL_beta40</t>
  </si>
  <si>
    <t>MEL_alpha84.MEL_beta40</t>
  </si>
  <si>
    <t>MEL_alpha85.MEL_beta40</t>
  </si>
  <si>
    <t>MEL_alpha86.MEL_beta40</t>
  </si>
  <si>
    <t>MEL_alpha87.MEL_beta40</t>
  </si>
  <si>
    <t>MEL_alpha88.MEL_beta40</t>
  </si>
  <si>
    <t>MEL_alpha89.MEL_beta40</t>
  </si>
  <si>
    <t>MEL_alpha90.MEL_beta40</t>
  </si>
  <si>
    <t>MEL_alpha91.MEL_beta40</t>
  </si>
  <si>
    <t>MEL_alpha92.MEL_beta40</t>
  </si>
  <si>
    <t>MEL_alpha93.MEL_beta40</t>
  </si>
  <si>
    <t>MEL_alpha94.MEL_beta40</t>
  </si>
  <si>
    <t>MEL_alpha95.MEL_beta40</t>
  </si>
  <si>
    <t>MEL_alpha96.MEL_beta40</t>
  </si>
  <si>
    <t>MEL_alpha97.MEL_beta40</t>
  </si>
  <si>
    <t>MEL_alpha98.MEL_beta40</t>
  </si>
  <si>
    <t>MEL_alpha99.MEL_beta40</t>
  </si>
  <si>
    <t>MEL_alpha100.MEL_beta40</t>
  </si>
  <si>
    <t>MEL_alpha1.MEL_beta41</t>
  </si>
  <si>
    <t>MEL_alpha2.MEL_beta41</t>
  </si>
  <si>
    <t>MEL_alpha3.MEL_beta41</t>
  </si>
  <si>
    <t>MEL_alpha4.MEL_beta41</t>
  </si>
  <si>
    <t>MEL_alpha5.MEL_beta41</t>
  </si>
  <si>
    <t>MEL_alpha6.MEL_beta41</t>
  </si>
  <si>
    <t>MEL_alpha7.MEL_beta41</t>
  </si>
  <si>
    <t>MEL_alpha8.MEL_beta41</t>
  </si>
  <si>
    <t>MEL_alpha9.MEL_beta41</t>
  </si>
  <si>
    <t>MEL_alpha10.MEL_beta41</t>
  </si>
  <si>
    <t>MEL_alpha11.MEL_beta41</t>
  </si>
  <si>
    <t>MEL_alpha12.MEL_beta41</t>
  </si>
  <si>
    <t>MEL_alpha13.MEL_beta41</t>
  </si>
  <si>
    <t>MEL_alpha14.MEL_beta41</t>
  </si>
  <si>
    <t>MEL_alpha15.MEL_beta41</t>
  </si>
  <si>
    <t>MEL_alpha16.MEL_beta41</t>
  </si>
  <si>
    <t>MEL_alpha17.MEL_beta41</t>
  </si>
  <si>
    <t>MEL_alpha18.MEL_beta41</t>
  </si>
  <si>
    <t>MEL_alpha19.MEL_beta41</t>
  </si>
  <si>
    <t>MEL_alpha20.MEL_beta41</t>
  </si>
  <si>
    <t>MEL_alpha21.MEL_beta41</t>
  </si>
  <si>
    <t>MEL_alpha22.MEL_beta41</t>
  </si>
  <si>
    <t>MEL_alpha23.MEL_beta41</t>
  </si>
  <si>
    <t>MEL_alpha24.MEL_beta41</t>
  </si>
  <si>
    <t>MEL_alpha25.MEL_beta41</t>
  </si>
  <si>
    <t>MEL_alpha26.MEL_beta41</t>
  </si>
  <si>
    <t>MEL_alpha27.MEL_beta41</t>
  </si>
  <si>
    <t>MEL_alpha28.MEL_beta41</t>
  </si>
  <si>
    <t>MEL_alpha29.MEL_beta41</t>
  </si>
  <si>
    <t>MEL_alpha30.MEL_beta41</t>
  </si>
  <si>
    <t>MEL_alpha31.MEL_beta41</t>
  </si>
  <si>
    <t>MEL_alpha32.MEL_beta41</t>
  </si>
  <si>
    <t>MEL_alpha33.MEL_beta41</t>
  </si>
  <si>
    <t>MEL_alpha34.MEL_beta41</t>
  </si>
  <si>
    <t>MEL_alpha35.MEL_beta41</t>
  </si>
  <si>
    <t>MEL_alpha36.MEL_beta41</t>
  </si>
  <si>
    <t>MEL_alpha37.MEL_beta41</t>
  </si>
  <si>
    <t>MEL_alpha38.MEL_beta41</t>
  </si>
  <si>
    <t>MEL_alpha39.MEL_beta41</t>
  </si>
  <si>
    <t>MEL_alpha40.MEL_beta41</t>
  </si>
  <si>
    <t>MEL_alpha41.MEL_beta41</t>
  </si>
  <si>
    <t>MEL_alpha42.MEL_beta41</t>
  </si>
  <si>
    <t>MEL_alpha43.MEL_beta41</t>
  </si>
  <si>
    <t>MEL_alpha44.MEL_beta41</t>
  </si>
  <si>
    <t>MEL_alpha45.MEL_beta41</t>
  </si>
  <si>
    <t>MEL_alpha46.MEL_beta41</t>
  </si>
  <si>
    <t>MEL_alpha47.MEL_beta41</t>
  </si>
  <si>
    <t>MEL_alpha48.MEL_beta41</t>
  </si>
  <si>
    <t>MEL_alpha49.MEL_beta41</t>
  </si>
  <si>
    <t>MEL_alpha50.MEL_beta41</t>
  </si>
  <si>
    <t>MEL_alpha51.MEL_beta41</t>
  </si>
  <si>
    <t>MEL_alpha52.MEL_beta41</t>
  </si>
  <si>
    <t>MEL_alpha53.MEL_beta41</t>
  </si>
  <si>
    <t>MEL_alpha54.MEL_beta41</t>
  </si>
  <si>
    <t>MEL_alpha55.MEL_beta41</t>
  </si>
  <si>
    <t>MEL_alpha56.MEL_beta41</t>
  </si>
  <si>
    <t>MEL_alpha57.MEL_beta41</t>
  </si>
  <si>
    <t>MEL_alpha58.MEL_beta41</t>
  </si>
  <si>
    <t>MEL_alpha59.MEL_beta41</t>
  </si>
  <si>
    <t>MEL_alpha60.MEL_beta41</t>
  </si>
  <si>
    <t>MEL_alpha61.MEL_beta41</t>
  </si>
  <si>
    <t>MEL_alpha62.MEL_beta41</t>
  </si>
  <si>
    <t>MEL_alpha63.MEL_beta41</t>
  </si>
  <si>
    <t>MEL_alpha64.MEL_beta41</t>
  </si>
  <si>
    <t>MEL_alpha65.MEL_beta41</t>
  </si>
  <si>
    <t>MEL_alpha66.MEL_beta41</t>
  </si>
  <si>
    <t>MEL_alpha67.MEL_beta41</t>
  </si>
  <si>
    <t>MEL_alpha68.MEL_beta41</t>
  </si>
  <si>
    <t>MEL_alpha69.MEL_beta41</t>
  </si>
  <si>
    <t>MEL_alpha70.MEL_beta41</t>
  </si>
  <si>
    <t>MEL_alpha71.MEL_beta41</t>
  </si>
  <si>
    <t>MEL_alpha72.MEL_beta41</t>
  </si>
  <si>
    <t>MEL_alpha73.MEL_beta41</t>
  </si>
  <si>
    <t>MEL_alpha74.MEL_beta41</t>
  </si>
  <si>
    <t>MEL_alpha75.MEL_beta41</t>
  </si>
  <si>
    <t>MEL_alpha76.MEL_beta41</t>
  </si>
  <si>
    <t>MEL_alpha77.MEL_beta41</t>
  </si>
  <si>
    <t>MEL_alpha78.MEL_beta41</t>
  </si>
  <si>
    <t>MEL_alpha79.MEL_beta41</t>
  </si>
  <si>
    <t>MEL_alpha80.MEL_beta41</t>
  </si>
  <si>
    <t>MEL_alpha81.MEL_beta41</t>
  </si>
  <si>
    <t>MEL_alpha82.MEL_beta41</t>
  </si>
  <si>
    <t>MEL_alpha83.MEL_beta41</t>
  </si>
  <si>
    <t>MEL_alpha84.MEL_beta41</t>
  </si>
  <si>
    <t>MEL_alpha85.MEL_beta41</t>
  </si>
  <si>
    <t>MEL_alpha86.MEL_beta41</t>
  </si>
  <si>
    <t>MEL_alpha87.MEL_beta41</t>
  </si>
  <si>
    <t>MEL_alpha88.MEL_beta41</t>
  </si>
  <si>
    <t>MEL_alpha89.MEL_beta41</t>
  </si>
  <si>
    <t>MEL_alpha90.MEL_beta41</t>
  </si>
  <si>
    <t>MEL_alpha91.MEL_beta41</t>
  </si>
  <si>
    <t>MEL_alpha92.MEL_beta41</t>
  </si>
  <si>
    <t>MEL_alpha93.MEL_beta41</t>
  </si>
  <si>
    <t>MEL_alpha94.MEL_beta41</t>
  </si>
  <si>
    <t>MEL_alpha95.MEL_beta41</t>
  </si>
  <si>
    <t>MEL_alpha96.MEL_beta41</t>
  </si>
  <si>
    <t>MEL_alpha97.MEL_beta41</t>
  </si>
  <si>
    <t>MEL_alpha98.MEL_beta41</t>
  </si>
  <si>
    <t>MEL_alpha99.MEL_beta41</t>
  </si>
  <si>
    <t>MEL_alpha100.MEL_beta41</t>
  </si>
  <si>
    <t>MEL_alpha1.MEL_beta42</t>
  </si>
  <si>
    <t>MEL_alpha2.MEL_beta42</t>
  </si>
  <si>
    <t>MEL_alpha3.MEL_beta42</t>
  </si>
  <si>
    <t>MEL_alpha4.MEL_beta42</t>
  </si>
  <si>
    <t>MEL_alpha5.MEL_beta42</t>
  </si>
  <si>
    <t>MEL_alpha6.MEL_beta42</t>
  </si>
  <si>
    <t>MEL_alpha7.MEL_beta42</t>
  </si>
  <si>
    <t>MEL_alpha8.MEL_beta42</t>
  </si>
  <si>
    <t>MEL_alpha9.MEL_beta42</t>
  </si>
  <si>
    <t>MEL_alpha10.MEL_beta42</t>
  </si>
  <si>
    <t>MEL_alpha11.MEL_beta42</t>
  </si>
  <si>
    <t>MEL_alpha12.MEL_beta42</t>
  </si>
  <si>
    <t>MEL_alpha13.MEL_beta42</t>
  </si>
  <si>
    <t>MEL_alpha14.MEL_beta42</t>
  </si>
  <si>
    <t>MEL_alpha15.MEL_beta42</t>
  </si>
  <si>
    <t>MEL_alpha16.MEL_beta42</t>
  </si>
  <si>
    <t>MEL_alpha17.MEL_beta42</t>
  </si>
  <si>
    <t>MEL_alpha18.MEL_beta42</t>
  </si>
  <si>
    <t>MEL_alpha19.MEL_beta42</t>
  </si>
  <si>
    <t>MEL_alpha20.MEL_beta42</t>
  </si>
  <si>
    <t>MEL_alpha21.MEL_beta42</t>
  </si>
  <si>
    <t>MEL_alpha22.MEL_beta42</t>
  </si>
  <si>
    <t>MEL_alpha23.MEL_beta42</t>
  </si>
  <si>
    <t>MEL_alpha24.MEL_beta42</t>
  </si>
  <si>
    <t>MEL_alpha25.MEL_beta42</t>
  </si>
  <si>
    <t>MEL_alpha26.MEL_beta42</t>
  </si>
  <si>
    <t>MEL_alpha27.MEL_beta42</t>
  </si>
  <si>
    <t>MEL_alpha28.MEL_beta42</t>
  </si>
  <si>
    <t>MEL_alpha29.MEL_beta42</t>
  </si>
  <si>
    <t>MEL_alpha30.MEL_beta42</t>
  </si>
  <si>
    <t>MEL_alpha31.MEL_beta42</t>
  </si>
  <si>
    <t>MEL_alpha32.MEL_beta42</t>
  </si>
  <si>
    <t>MEL_alpha33.MEL_beta42</t>
  </si>
  <si>
    <t>MEL_alpha34.MEL_beta42</t>
  </si>
  <si>
    <t>MEL_alpha35.MEL_beta42</t>
  </si>
  <si>
    <t>MEL_alpha36.MEL_beta42</t>
  </si>
  <si>
    <t>MEL_alpha37.MEL_beta42</t>
  </si>
  <si>
    <t>MEL_alpha38.MEL_beta42</t>
  </si>
  <si>
    <t>MEL_alpha39.MEL_beta42</t>
  </si>
  <si>
    <t>MEL_alpha40.MEL_beta42</t>
  </si>
  <si>
    <t>MEL_alpha41.MEL_beta42</t>
  </si>
  <si>
    <t>MEL_alpha42.MEL_beta42</t>
  </si>
  <si>
    <t>MEL_alpha43.MEL_beta42</t>
  </si>
  <si>
    <t>MEL_alpha44.MEL_beta42</t>
  </si>
  <si>
    <t>MEL_alpha45.MEL_beta42</t>
  </si>
  <si>
    <t>MEL_alpha46.MEL_beta42</t>
  </si>
  <si>
    <t>MEL_alpha47.MEL_beta42</t>
  </si>
  <si>
    <t>MEL_alpha48.MEL_beta42</t>
  </si>
  <si>
    <t>MEL_alpha49.MEL_beta42</t>
  </si>
  <si>
    <t>MEL_alpha50.MEL_beta42</t>
  </si>
  <si>
    <t>MEL_alpha51.MEL_beta42</t>
  </si>
  <si>
    <t>MEL_alpha52.MEL_beta42</t>
  </si>
  <si>
    <t>MEL_alpha53.MEL_beta42</t>
  </si>
  <si>
    <t>MEL_alpha54.MEL_beta42</t>
  </si>
  <si>
    <t>MEL_alpha55.MEL_beta42</t>
  </si>
  <si>
    <t>MEL_alpha56.MEL_beta42</t>
  </si>
  <si>
    <t>MEL_alpha57.MEL_beta42</t>
  </si>
  <si>
    <t>MEL_alpha58.MEL_beta42</t>
  </si>
  <si>
    <t>MEL_alpha59.MEL_beta42</t>
  </si>
  <si>
    <t>MEL_alpha60.MEL_beta42</t>
  </si>
  <si>
    <t>MEL_alpha61.MEL_beta42</t>
  </si>
  <si>
    <t>MEL_alpha62.MEL_beta42</t>
  </si>
  <si>
    <t>MEL_alpha63.MEL_beta42</t>
  </si>
  <si>
    <t>MEL_alpha64.MEL_beta42</t>
  </si>
  <si>
    <t>MEL_alpha65.MEL_beta42</t>
  </si>
  <si>
    <t>MEL_alpha66.MEL_beta42</t>
  </si>
  <si>
    <t>MEL_alpha67.MEL_beta42</t>
  </si>
  <si>
    <t>MEL_alpha68.MEL_beta42</t>
  </si>
  <si>
    <t>MEL_alpha69.MEL_beta42</t>
  </si>
  <si>
    <t>MEL_alpha70.MEL_beta42</t>
  </si>
  <si>
    <t>MEL_alpha71.MEL_beta42</t>
  </si>
  <si>
    <t>MEL_alpha72.MEL_beta42</t>
  </si>
  <si>
    <t>MEL_alpha73.MEL_beta42</t>
  </si>
  <si>
    <t>MEL_alpha74.MEL_beta42</t>
  </si>
  <si>
    <t>MEL_alpha75.MEL_beta42</t>
  </si>
  <si>
    <t>MEL_alpha76.MEL_beta42</t>
  </si>
  <si>
    <t>MEL_alpha77.MEL_beta42</t>
  </si>
  <si>
    <t>MEL_alpha78.MEL_beta42</t>
  </si>
  <si>
    <t>MEL_alpha79.MEL_beta42</t>
  </si>
  <si>
    <t>MEL_alpha80.MEL_beta42</t>
  </si>
  <si>
    <t>MEL_alpha81.MEL_beta42</t>
  </si>
  <si>
    <t>MEL_alpha82.MEL_beta42</t>
  </si>
  <si>
    <t>MEL_alpha83.MEL_beta42</t>
  </si>
  <si>
    <t>MEL_alpha84.MEL_beta42</t>
  </si>
  <si>
    <t>MEL_alpha85.MEL_beta42</t>
  </si>
  <si>
    <t>MEL_alpha86.MEL_beta42</t>
  </si>
  <si>
    <t>MEL_alpha87.MEL_beta42</t>
  </si>
  <si>
    <t>MEL_alpha88.MEL_beta42</t>
  </si>
  <si>
    <t>MEL_alpha89.MEL_beta42</t>
  </si>
  <si>
    <t>MEL_alpha90.MEL_beta42</t>
  </si>
  <si>
    <t>MEL_alpha91.MEL_beta42</t>
  </si>
  <si>
    <t>MEL_alpha92.MEL_beta42</t>
  </si>
  <si>
    <t>MEL_alpha93.MEL_beta42</t>
  </si>
  <si>
    <t>MEL_alpha94.MEL_beta42</t>
  </si>
  <si>
    <t>MEL_alpha95.MEL_beta42</t>
  </si>
  <si>
    <t>MEL_alpha96.MEL_beta42</t>
  </si>
  <si>
    <t>MEL_alpha97.MEL_beta42</t>
  </si>
  <si>
    <t>MEL_alpha98.MEL_beta42</t>
  </si>
  <si>
    <t>MEL_alpha99.MEL_beta42</t>
  </si>
  <si>
    <t>MEL_alpha100.MEL_beta42</t>
  </si>
  <si>
    <t>MEL_alpha1.MEL_beta43</t>
  </si>
  <si>
    <t>MEL_alpha2.MEL_beta43</t>
  </si>
  <si>
    <t>MEL_alpha3.MEL_beta43</t>
  </si>
  <si>
    <t>MEL_alpha4.MEL_beta43</t>
  </si>
  <si>
    <t>MEL_alpha5.MEL_beta43</t>
  </si>
  <si>
    <t>MEL_alpha6.MEL_beta43</t>
  </si>
  <si>
    <t>MEL_alpha7.MEL_beta43</t>
  </si>
  <si>
    <t>MEL_alpha8.MEL_beta43</t>
  </si>
  <si>
    <t>MEL_alpha9.MEL_beta43</t>
  </si>
  <si>
    <t>MEL_alpha10.MEL_beta43</t>
  </si>
  <si>
    <t>MEL_alpha11.MEL_beta43</t>
  </si>
  <si>
    <t>MEL_alpha12.MEL_beta43</t>
  </si>
  <si>
    <t>MEL_alpha13.MEL_beta43</t>
  </si>
  <si>
    <t>MEL_alpha14.MEL_beta43</t>
  </si>
  <si>
    <t>MEL_alpha15.MEL_beta43</t>
  </si>
  <si>
    <t>MEL_alpha16.MEL_beta43</t>
  </si>
  <si>
    <t>MEL_alpha17.MEL_beta43</t>
  </si>
  <si>
    <t>MEL_alpha18.MEL_beta43</t>
  </si>
  <si>
    <t>MEL_alpha19.MEL_beta43</t>
  </si>
  <si>
    <t>MEL_alpha20.MEL_beta43</t>
  </si>
  <si>
    <t>MEL_alpha21.MEL_beta43</t>
  </si>
  <si>
    <t>MEL_alpha22.MEL_beta43</t>
  </si>
  <si>
    <t>MEL_alpha23.MEL_beta43</t>
  </si>
  <si>
    <t>MEL_alpha24.MEL_beta43</t>
  </si>
  <si>
    <t>MEL_alpha25.MEL_beta43</t>
  </si>
  <si>
    <t>MEL_alpha26.MEL_beta43</t>
  </si>
  <si>
    <t>MEL_alpha27.MEL_beta43</t>
  </si>
  <si>
    <t>MEL_alpha28.MEL_beta43</t>
  </si>
  <si>
    <t>MEL_alpha29.MEL_beta43</t>
  </si>
  <si>
    <t>MEL_alpha30.MEL_beta43</t>
  </si>
  <si>
    <t>MEL_alpha31.MEL_beta43</t>
  </si>
  <si>
    <t>MEL_alpha32.MEL_beta43</t>
  </si>
  <si>
    <t>MEL_alpha33.MEL_beta43</t>
  </si>
  <si>
    <t>MEL_alpha34.MEL_beta43</t>
  </si>
  <si>
    <t>MEL_alpha35.MEL_beta43</t>
  </si>
  <si>
    <t>MEL_alpha36.MEL_beta43</t>
  </si>
  <si>
    <t>MEL_alpha37.MEL_beta43</t>
  </si>
  <si>
    <t>MEL_alpha38.MEL_beta43</t>
  </si>
  <si>
    <t>MEL_alpha39.MEL_beta43</t>
  </si>
  <si>
    <t>MEL_alpha40.MEL_beta43</t>
  </si>
  <si>
    <t>MEL_alpha41.MEL_beta43</t>
  </si>
  <si>
    <t>MEL_alpha42.MEL_beta43</t>
  </si>
  <si>
    <t>MEL_alpha43.MEL_beta43</t>
  </si>
  <si>
    <t>MEL_alpha44.MEL_beta43</t>
  </si>
  <si>
    <t>MEL_alpha45.MEL_beta43</t>
  </si>
  <si>
    <t>MEL_alpha46.MEL_beta43</t>
  </si>
  <si>
    <t>MEL_alpha47.MEL_beta43</t>
  </si>
  <si>
    <t>MEL_alpha48.MEL_beta43</t>
  </si>
  <si>
    <t>MEL_alpha49.MEL_beta43</t>
  </si>
  <si>
    <t>MEL_alpha50.MEL_beta43</t>
  </si>
  <si>
    <t>MEL_alpha51.MEL_beta43</t>
  </si>
  <si>
    <t>MEL_alpha52.MEL_beta43</t>
  </si>
  <si>
    <t>MEL_alpha53.MEL_beta43</t>
  </si>
  <si>
    <t>MEL_alpha54.MEL_beta43</t>
  </si>
  <si>
    <t>MEL_alpha55.MEL_beta43</t>
  </si>
  <si>
    <t>MEL_alpha56.MEL_beta43</t>
  </si>
  <si>
    <t>MEL_alpha57.MEL_beta43</t>
  </si>
  <si>
    <t>MEL_alpha58.MEL_beta43</t>
  </si>
  <si>
    <t>MEL_alpha59.MEL_beta43</t>
  </si>
  <si>
    <t>MEL_alpha60.MEL_beta43</t>
  </si>
  <si>
    <t>MEL_alpha61.MEL_beta43</t>
  </si>
  <si>
    <t>MEL_alpha62.MEL_beta43</t>
  </si>
  <si>
    <t>MEL_alpha63.MEL_beta43</t>
  </si>
  <si>
    <t>MEL_alpha64.MEL_beta43</t>
  </si>
  <si>
    <t>MEL_alpha65.MEL_beta43</t>
  </si>
  <si>
    <t>MEL_alpha66.MEL_beta43</t>
  </si>
  <si>
    <t>MEL_alpha67.MEL_beta43</t>
  </si>
  <si>
    <t>MEL_alpha68.MEL_beta43</t>
  </si>
  <si>
    <t>MEL_alpha69.MEL_beta43</t>
  </si>
  <si>
    <t>MEL_alpha70.MEL_beta43</t>
  </si>
  <si>
    <t>MEL_alpha71.MEL_beta43</t>
  </si>
  <si>
    <t>MEL_alpha72.MEL_beta43</t>
  </si>
  <si>
    <t>MEL_alpha73.MEL_beta43</t>
  </si>
  <si>
    <t>MEL_alpha74.MEL_beta43</t>
  </si>
  <si>
    <t>MEL_alpha75.MEL_beta43</t>
  </si>
  <si>
    <t>MEL_alpha76.MEL_beta43</t>
  </si>
  <si>
    <t>MEL_alpha77.MEL_beta43</t>
  </si>
  <si>
    <t>MEL_alpha78.MEL_beta43</t>
  </si>
  <si>
    <t>MEL_alpha79.MEL_beta43</t>
  </si>
  <si>
    <t>MEL_alpha80.MEL_beta43</t>
  </si>
  <si>
    <t>MEL_alpha81.MEL_beta43</t>
  </si>
  <si>
    <t>MEL_alpha82.MEL_beta43</t>
  </si>
  <si>
    <t>MEL_alpha83.MEL_beta43</t>
  </si>
  <si>
    <t>MEL_alpha84.MEL_beta43</t>
  </si>
  <si>
    <t>MEL_alpha85.MEL_beta43</t>
  </si>
  <si>
    <t>MEL_alpha86.MEL_beta43</t>
  </si>
  <si>
    <t>MEL_alpha87.MEL_beta43</t>
  </si>
  <si>
    <t>MEL_alpha88.MEL_beta43</t>
  </si>
  <si>
    <t>MEL_alpha89.MEL_beta43</t>
  </si>
  <si>
    <t>MEL_alpha90.MEL_beta43</t>
  </si>
  <si>
    <t>MEL_alpha91.MEL_beta43</t>
  </si>
  <si>
    <t>MEL_alpha92.MEL_beta43</t>
  </si>
  <si>
    <t>MEL_alpha93.MEL_beta43</t>
  </si>
  <si>
    <t>MEL_alpha94.MEL_beta43</t>
  </si>
  <si>
    <t>MEL_alpha95.MEL_beta43</t>
  </si>
  <si>
    <t>MEL_alpha96.MEL_beta43</t>
  </si>
  <si>
    <t>MEL_alpha97.MEL_beta43</t>
  </si>
  <si>
    <t>MEL_alpha98.MEL_beta43</t>
  </si>
  <si>
    <t>MEL_alpha99.MEL_beta43</t>
  </si>
  <si>
    <t>MEL_alpha100.MEL_beta43</t>
  </si>
  <si>
    <t>MEL_alpha1.MEL_beta44</t>
  </si>
  <si>
    <t>MEL_alpha2.MEL_beta44</t>
  </si>
  <si>
    <t>MEL_alpha3.MEL_beta44</t>
  </si>
  <si>
    <t>MEL_alpha4.MEL_beta44</t>
  </si>
  <si>
    <t>MEL_alpha5.MEL_beta44</t>
  </si>
  <si>
    <t>MEL_alpha6.MEL_beta44</t>
  </si>
  <si>
    <t>MEL_alpha7.MEL_beta44</t>
  </si>
  <si>
    <t>MEL_alpha8.MEL_beta44</t>
  </si>
  <si>
    <t>MEL_alpha9.MEL_beta44</t>
  </si>
  <si>
    <t>MEL_alpha10.MEL_beta44</t>
  </si>
  <si>
    <t>MEL_alpha11.MEL_beta44</t>
  </si>
  <si>
    <t>MEL_alpha12.MEL_beta44</t>
  </si>
  <si>
    <t>MEL_alpha13.MEL_beta44</t>
  </si>
  <si>
    <t>MEL_alpha14.MEL_beta44</t>
  </si>
  <si>
    <t>MEL_alpha15.MEL_beta44</t>
  </si>
  <si>
    <t>MEL_alpha16.MEL_beta44</t>
  </si>
  <si>
    <t>MEL_alpha17.MEL_beta44</t>
  </si>
  <si>
    <t>MEL_alpha18.MEL_beta44</t>
  </si>
  <si>
    <t>MEL_alpha19.MEL_beta44</t>
  </si>
  <si>
    <t>MEL_alpha20.MEL_beta44</t>
  </si>
  <si>
    <t>MEL_alpha21.MEL_beta44</t>
  </si>
  <si>
    <t>MEL_alpha22.MEL_beta44</t>
  </si>
  <si>
    <t>MEL_alpha23.MEL_beta44</t>
  </si>
  <si>
    <t>MEL_alpha24.MEL_beta44</t>
  </si>
  <si>
    <t>MEL_alpha25.MEL_beta44</t>
  </si>
  <si>
    <t>MEL_alpha26.MEL_beta44</t>
  </si>
  <si>
    <t>MEL_alpha27.MEL_beta44</t>
  </si>
  <si>
    <t>MEL_alpha28.MEL_beta44</t>
  </si>
  <si>
    <t>MEL_alpha29.MEL_beta44</t>
  </si>
  <si>
    <t>MEL_alpha30.MEL_beta44</t>
  </si>
  <si>
    <t>MEL_alpha31.MEL_beta44</t>
  </si>
  <si>
    <t>MEL_alpha32.MEL_beta44</t>
  </si>
  <si>
    <t>MEL_alpha33.MEL_beta44</t>
  </si>
  <si>
    <t>MEL_alpha34.MEL_beta44</t>
  </si>
  <si>
    <t>MEL_alpha35.MEL_beta44</t>
  </si>
  <si>
    <t>MEL_alpha36.MEL_beta44</t>
  </si>
  <si>
    <t>MEL_alpha37.MEL_beta44</t>
  </si>
  <si>
    <t>MEL_alpha38.MEL_beta44</t>
  </si>
  <si>
    <t>MEL_alpha39.MEL_beta44</t>
  </si>
  <si>
    <t>MEL_alpha40.MEL_beta44</t>
  </si>
  <si>
    <t>MEL_alpha41.MEL_beta44</t>
  </si>
  <si>
    <t>MEL_alpha42.MEL_beta44</t>
  </si>
  <si>
    <t>MEL_alpha43.MEL_beta44</t>
  </si>
  <si>
    <t>MEL_alpha44.MEL_beta44</t>
  </si>
  <si>
    <t>MEL_alpha45.MEL_beta44</t>
  </si>
  <si>
    <t>MEL_alpha46.MEL_beta44</t>
  </si>
  <si>
    <t>MEL_alpha47.MEL_beta44</t>
  </si>
  <si>
    <t>MEL_alpha48.MEL_beta44</t>
  </si>
  <si>
    <t>MEL_alpha49.MEL_beta44</t>
  </si>
  <si>
    <t>MEL_alpha50.MEL_beta44</t>
  </si>
  <si>
    <t>MEL_alpha51.MEL_beta44</t>
  </si>
  <si>
    <t>MEL_alpha52.MEL_beta44</t>
  </si>
  <si>
    <t>MEL_alpha53.MEL_beta44</t>
  </si>
  <si>
    <t>MEL_alpha54.MEL_beta44</t>
  </si>
  <si>
    <t>MEL_alpha55.MEL_beta44</t>
  </si>
  <si>
    <t>MEL_alpha56.MEL_beta44</t>
  </si>
  <si>
    <t>MEL_alpha57.MEL_beta44</t>
  </si>
  <si>
    <t>MEL_alpha58.MEL_beta44</t>
  </si>
  <si>
    <t>MEL_alpha59.MEL_beta44</t>
  </si>
  <si>
    <t>MEL_alpha60.MEL_beta44</t>
  </si>
  <si>
    <t>MEL_alpha61.MEL_beta44</t>
  </si>
  <si>
    <t>MEL_alpha62.MEL_beta44</t>
  </si>
  <si>
    <t>MEL_alpha63.MEL_beta44</t>
  </si>
  <si>
    <t>MEL_alpha64.MEL_beta44</t>
  </si>
  <si>
    <t>MEL_alpha65.MEL_beta44</t>
  </si>
  <si>
    <t>MEL_alpha66.MEL_beta44</t>
  </si>
  <si>
    <t>MEL_alpha67.MEL_beta44</t>
  </si>
  <si>
    <t>MEL_alpha68.MEL_beta44</t>
  </si>
  <si>
    <t>MEL_alpha69.MEL_beta44</t>
  </si>
  <si>
    <t>MEL_alpha70.MEL_beta44</t>
  </si>
  <si>
    <t>MEL_alpha71.MEL_beta44</t>
  </si>
  <si>
    <t>MEL_alpha72.MEL_beta44</t>
  </si>
  <si>
    <t>MEL_alpha73.MEL_beta44</t>
  </si>
  <si>
    <t>MEL_alpha74.MEL_beta44</t>
  </si>
  <si>
    <t>MEL_alpha75.MEL_beta44</t>
  </si>
  <si>
    <t>MEL_alpha76.MEL_beta44</t>
  </si>
  <si>
    <t>MEL_alpha77.MEL_beta44</t>
  </si>
  <si>
    <t>MEL_alpha78.MEL_beta44</t>
  </si>
  <si>
    <t>MEL_alpha79.MEL_beta44</t>
  </si>
  <si>
    <t>MEL_alpha80.MEL_beta44</t>
  </si>
  <si>
    <t>MEL_alpha81.MEL_beta44</t>
  </si>
  <si>
    <t>MEL_alpha82.MEL_beta44</t>
  </si>
  <si>
    <t>MEL_alpha83.MEL_beta44</t>
  </si>
  <si>
    <t>MEL_alpha84.MEL_beta44</t>
  </si>
  <si>
    <t>MEL_alpha85.MEL_beta44</t>
  </si>
  <si>
    <t>MEL_alpha86.MEL_beta44</t>
  </si>
  <si>
    <t>MEL_alpha87.MEL_beta44</t>
  </si>
  <si>
    <t>MEL_alpha88.MEL_beta44</t>
  </si>
  <si>
    <t>MEL_alpha89.MEL_beta44</t>
  </si>
  <si>
    <t>MEL_alpha90.MEL_beta44</t>
  </si>
  <si>
    <t>MEL_alpha91.MEL_beta44</t>
  </si>
  <si>
    <t>MEL_alpha92.MEL_beta44</t>
  </si>
  <si>
    <t>MEL_alpha93.MEL_beta44</t>
  </si>
  <si>
    <t>MEL_alpha94.MEL_beta44</t>
  </si>
  <si>
    <t>MEL_alpha95.MEL_beta44</t>
  </si>
  <si>
    <t>MEL_alpha96.MEL_beta44</t>
  </si>
  <si>
    <t>MEL_alpha97.MEL_beta44</t>
  </si>
  <si>
    <t>MEL_alpha98.MEL_beta44</t>
  </si>
  <si>
    <t>MEL_alpha99.MEL_beta44</t>
  </si>
  <si>
    <t>MEL_alpha100.MEL_beta44</t>
  </si>
  <si>
    <t>MEL_alpha1.MEL_beta45</t>
  </si>
  <si>
    <t>MEL_alpha2.MEL_beta45</t>
  </si>
  <si>
    <t>MEL_alpha3.MEL_beta45</t>
  </si>
  <si>
    <t>MEL_alpha4.MEL_beta45</t>
  </si>
  <si>
    <t>MEL_alpha5.MEL_beta45</t>
  </si>
  <si>
    <t>MEL_alpha6.MEL_beta45</t>
  </si>
  <si>
    <t>MEL_alpha7.MEL_beta45</t>
  </si>
  <si>
    <t>MEL_alpha8.MEL_beta45</t>
  </si>
  <si>
    <t>MEL_alpha9.MEL_beta45</t>
  </si>
  <si>
    <t>MEL_alpha10.MEL_beta45</t>
  </si>
  <si>
    <t>MEL_alpha11.MEL_beta45</t>
  </si>
  <si>
    <t>MEL_alpha12.MEL_beta45</t>
  </si>
  <si>
    <t>MEL_alpha13.MEL_beta45</t>
  </si>
  <si>
    <t>MEL_alpha14.MEL_beta45</t>
  </si>
  <si>
    <t>MEL_alpha15.MEL_beta45</t>
  </si>
  <si>
    <t>MEL_alpha16.MEL_beta45</t>
  </si>
  <si>
    <t>MEL_alpha17.MEL_beta45</t>
  </si>
  <si>
    <t>MEL_alpha18.MEL_beta45</t>
  </si>
  <si>
    <t>MEL_alpha19.MEL_beta45</t>
  </si>
  <si>
    <t>MEL_alpha20.MEL_beta45</t>
  </si>
  <si>
    <t>MEL_alpha21.MEL_beta45</t>
  </si>
  <si>
    <t>MEL_alpha22.MEL_beta45</t>
  </si>
  <si>
    <t>MEL_alpha23.MEL_beta45</t>
  </si>
  <si>
    <t>MEL_alpha24.MEL_beta45</t>
  </si>
  <si>
    <t>MEL_alpha25.MEL_beta45</t>
  </si>
  <si>
    <t>MEL_alpha26.MEL_beta45</t>
  </si>
  <si>
    <t>MEL_alpha27.MEL_beta45</t>
  </si>
  <si>
    <t>MEL_alpha28.MEL_beta45</t>
  </si>
  <si>
    <t>MEL_alpha29.MEL_beta45</t>
  </si>
  <si>
    <t>MEL_alpha30.MEL_beta45</t>
  </si>
  <si>
    <t>MEL_alpha31.MEL_beta45</t>
  </si>
  <si>
    <t>MEL_alpha32.MEL_beta45</t>
  </si>
  <si>
    <t>MEL_alpha33.MEL_beta45</t>
  </si>
  <si>
    <t>MEL_alpha34.MEL_beta45</t>
  </si>
  <si>
    <t>MEL_alpha35.MEL_beta45</t>
  </si>
  <si>
    <t>MEL_alpha36.MEL_beta45</t>
  </si>
  <si>
    <t>MEL_alpha37.MEL_beta45</t>
  </si>
  <si>
    <t>MEL_alpha38.MEL_beta45</t>
  </si>
  <si>
    <t>MEL_alpha39.MEL_beta45</t>
  </si>
  <si>
    <t>MEL_alpha40.MEL_beta45</t>
  </si>
  <si>
    <t>MEL_alpha41.MEL_beta45</t>
  </si>
  <si>
    <t>MEL_alpha42.MEL_beta45</t>
  </si>
  <si>
    <t>MEL_alpha43.MEL_beta45</t>
  </si>
  <si>
    <t>MEL_alpha44.MEL_beta45</t>
  </si>
  <si>
    <t>MEL_alpha45.MEL_beta45</t>
  </si>
  <si>
    <t>MEL_alpha46.MEL_beta45</t>
  </si>
  <si>
    <t>MEL_alpha47.MEL_beta45</t>
  </si>
  <si>
    <t>MEL_alpha48.MEL_beta45</t>
  </si>
  <si>
    <t>MEL_alpha49.MEL_beta45</t>
  </si>
  <si>
    <t>MEL_alpha50.MEL_beta45</t>
  </si>
  <si>
    <t>MEL_alpha51.MEL_beta45</t>
  </si>
  <si>
    <t>MEL_alpha52.MEL_beta45</t>
  </si>
  <si>
    <t>MEL_alpha53.MEL_beta45</t>
  </si>
  <si>
    <t>MEL_alpha54.MEL_beta45</t>
  </si>
  <si>
    <t>MEL_alpha55.MEL_beta45</t>
  </si>
  <si>
    <t>MEL_alpha56.MEL_beta45</t>
  </si>
  <si>
    <t>MEL_alpha57.MEL_beta45</t>
  </si>
  <si>
    <t>MEL_alpha58.MEL_beta45</t>
  </si>
  <si>
    <t>MEL_alpha59.MEL_beta45</t>
  </si>
  <si>
    <t>MEL_alpha60.MEL_beta45</t>
  </si>
  <si>
    <t>MEL_alpha61.MEL_beta45</t>
  </si>
  <si>
    <t>MEL_alpha62.MEL_beta45</t>
  </si>
  <si>
    <t>MEL_alpha63.MEL_beta45</t>
  </si>
  <si>
    <t>MEL_alpha64.MEL_beta45</t>
  </si>
  <si>
    <t>MEL_alpha65.MEL_beta45</t>
  </si>
  <si>
    <t>MEL_alpha66.MEL_beta45</t>
  </si>
  <si>
    <t>MEL_alpha67.MEL_beta45</t>
  </si>
  <si>
    <t>MEL_alpha68.MEL_beta45</t>
  </si>
  <si>
    <t>MEL_alpha69.MEL_beta45</t>
  </si>
  <si>
    <t>MEL_alpha70.MEL_beta45</t>
  </si>
  <si>
    <t>MEL_alpha71.MEL_beta45</t>
  </si>
  <si>
    <t>MEL_alpha72.MEL_beta45</t>
  </si>
  <si>
    <t>MEL_alpha73.MEL_beta45</t>
  </si>
  <si>
    <t>MEL_alpha74.MEL_beta45</t>
  </si>
  <si>
    <t>MEL_alpha75.MEL_beta45</t>
  </si>
  <si>
    <t>MEL_alpha76.MEL_beta45</t>
  </si>
  <si>
    <t>MEL_alpha77.MEL_beta45</t>
  </si>
  <si>
    <t>MEL_alpha78.MEL_beta45</t>
  </si>
  <si>
    <t>MEL_alpha79.MEL_beta45</t>
  </si>
  <si>
    <t>MEL_alpha80.MEL_beta45</t>
  </si>
  <si>
    <t>MEL_alpha81.MEL_beta45</t>
  </si>
  <si>
    <t>MEL_alpha82.MEL_beta45</t>
  </si>
  <si>
    <t>MEL_alpha83.MEL_beta45</t>
  </si>
  <si>
    <t>MEL_alpha84.MEL_beta45</t>
  </si>
  <si>
    <t>MEL_alpha85.MEL_beta45</t>
  </si>
  <si>
    <t>MEL_alpha86.MEL_beta45</t>
  </si>
  <si>
    <t>MEL_alpha87.MEL_beta45</t>
  </si>
  <si>
    <t>MEL_alpha88.MEL_beta45</t>
  </si>
  <si>
    <t>MEL_alpha89.MEL_beta45</t>
  </si>
  <si>
    <t>MEL_alpha90.MEL_beta45</t>
  </si>
  <si>
    <t>MEL_alpha91.MEL_beta45</t>
  </si>
  <si>
    <t>MEL_alpha92.MEL_beta45</t>
  </si>
  <si>
    <t>MEL_alpha93.MEL_beta45</t>
  </si>
  <si>
    <t>MEL_alpha94.MEL_beta45</t>
  </si>
  <si>
    <t>MEL_alpha95.MEL_beta45</t>
  </si>
  <si>
    <t>MEL_alpha96.MEL_beta45</t>
  </si>
  <si>
    <t>MEL_alpha97.MEL_beta45</t>
  </si>
  <si>
    <t>MEL_alpha98.MEL_beta45</t>
  </si>
  <si>
    <t>MEL_alpha99.MEL_beta45</t>
  </si>
  <si>
    <t>MEL_alpha100.MEL_beta45</t>
  </si>
  <si>
    <t>MEL_alpha1.MEL_beta46</t>
  </si>
  <si>
    <t>MEL_alpha2.MEL_beta46</t>
  </si>
  <si>
    <t>MEL_alpha3.MEL_beta46</t>
  </si>
  <si>
    <t>MEL_alpha4.MEL_beta46</t>
  </si>
  <si>
    <t>MEL_alpha5.MEL_beta46</t>
  </si>
  <si>
    <t>MEL_alpha6.MEL_beta46</t>
  </si>
  <si>
    <t>MEL_alpha7.MEL_beta46</t>
  </si>
  <si>
    <t>MEL_alpha8.MEL_beta46</t>
  </si>
  <si>
    <t>MEL_alpha9.MEL_beta46</t>
  </si>
  <si>
    <t>MEL_alpha10.MEL_beta46</t>
  </si>
  <si>
    <t>MEL_alpha11.MEL_beta46</t>
  </si>
  <si>
    <t>MEL_alpha12.MEL_beta46</t>
  </si>
  <si>
    <t>MEL_alpha13.MEL_beta46</t>
  </si>
  <si>
    <t>MEL_alpha14.MEL_beta46</t>
  </si>
  <si>
    <t>MEL_alpha15.MEL_beta46</t>
  </si>
  <si>
    <t>MEL_alpha16.MEL_beta46</t>
  </si>
  <si>
    <t>MEL_alpha17.MEL_beta46</t>
  </si>
  <si>
    <t>MEL_alpha18.MEL_beta46</t>
  </si>
  <si>
    <t>MEL_alpha19.MEL_beta46</t>
  </si>
  <si>
    <t>MEL_alpha20.MEL_beta46</t>
  </si>
  <si>
    <t>MEL_alpha21.MEL_beta46</t>
  </si>
  <si>
    <t>MEL_alpha22.MEL_beta46</t>
  </si>
  <si>
    <t>MEL_alpha23.MEL_beta46</t>
  </si>
  <si>
    <t>MEL_alpha24.MEL_beta46</t>
  </si>
  <si>
    <t>MEL_alpha25.MEL_beta46</t>
  </si>
  <si>
    <t>MEL_alpha26.MEL_beta46</t>
  </si>
  <si>
    <t>MEL_alpha27.MEL_beta46</t>
  </si>
  <si>
    <t>MEL_alpha28.MEL_beta46</t>
  </si>
  <si>
    <t>MEL_alpha29.MEL_beta46</t>
  </si>
  <si>
    <t>MEL_alpha30.MEL_beta46</t>
  </si>
  <si>
    <t>MEL_alpha31.MEL_beta46</t>
  </si>
  <si>
    <t>MEL_alpha32.MEL_beta46</t>
  </si>
  <si>
    <t>MEL_alpha33.MEL_beta46</t>
  </si>
  <si>
    <t>MEL_alpha34.MEL_beta46</t>
  </si>
  <si>
    <t>MEL_alpha35.MEL_beta46</t>
  </si>
  <si>
    <t>MEL_alpha36.MEL_beta46</t>
  </si>
  <si>
    <t>MEL_alpha37.MEL_beta46</t>
  </si>
  <si>
    <t>MEL_alpha38.MEL_beta46</t>
  </si>
  <si>
    <t>MEL_alpha39.MEL_beta46</t>
  </si>
  <si>
    <t>MEL_alpha40.MEL_beta46</t>
  </si>
  <si>
    <t>MEL_alpha41.MEL_beta46</t>
  </si>
  <si>
    <t>MEL_alpha42.MEL_beta46</t>
  </si>
  <si>
    <t>MEL_alpha43.MEL_beta46</t>
  </si>
  <si>
    <t>MEL_alpha44.MEL_beta46</t>
  </si>
  <si>
    <t>MEL_alpha45.MEL_beta46</t>
  </si>
  <si>
    <t>MEL_alpha46.MEL_beta46</t>
  </si>
  <si>
    <t>MEL_alpha47.MEL_beta46</t>
  </si>
  <si>
    <t>MEL_alpha48.MEL_beta46</t>
  </si>
  <si>
    <t>MEL_alpha49.MEL_beta46</t>
  </si>
  <si>
    <t>MEL_alpha50.MEL_beta46</t>
  </si>
  <si>
    <t>MEL_alpha51.MEL_beta46</t>
  </si>
  <si>
    <t>MEL_alpha52.MEL_beta46</t>
  </si>
  <si>
    <t>MEL_alpha53.MEL_beta46</t>
  </si>
  <si>
    <t>MEL_alpha54.MEL_beta46</t>
  </si>
  <si>
    <t>MEL_alpha55.MEL_beta46</t>
  </si>
  <si>
    <t>MEL_alpha56.MEL_beta46</t>
  </si>
  <si>
    <t>MEL_alpha57.MEL_beta46</t>
  </si>
  <si>
    <t>MEL_alpha58.MEL_beta46</t>
  </si>
  <si>
    <t>MEL_alpha59.MEL_beta46</t>
  </si>
  <si>
    <t>MEL_alpha60.MEL_beta46</t>
  </si>
  <si>
    <t>MEL_alpha61.MEL_beta46</t>
  </si>
  <si>
    <t>MEL_alpha62.MEL_beta46</t>
  </si>
  <si>
    <t>MEL_alpha63.MEL_beta46</t>
  </si>
  <si>
    <t>MEL_alpha64.MEL_beta46</t>
  </si>
  <si>
    <t>MEL_alpha65.MEL_beta46</t>
  </si>
  <si>
    <t>MEL_alpha66.MEL_beta46</t>
  </si>
  <si>
    <t>MEL_alpha67.MEL_beta46</t>
  </si>
  <si>
    <t>MEL_alpha68.MEL_beta46</t>
  </si>
  <si>
    <t>MEL_alpha69.MEL_beta46</t>
  </si>
  <si>
    <t>MEL_alpha70.MEL_beta46</t>
  </si>
  <si>
    <t>MEL_alpha71.MEL_beta46</t>
  </si>
  <si>
    <t>MEL_alpha72.MEL_beta46</t>
  </si>
  <si>
    <t>MEL_alpha73.MEL_beta46</t>
  </si>
  <si>
    <t>MEL_alpha74.MEL_beta46</t>
  </si>
  <si>
    <t>MEL_alpha75.MEL_beta46</t>
  </si>
  <si>
    <t>MEL_alpha76.MEL_beta46</t>
  </si>
  <si>
    <t>MEL_alpha77.MEL_beta46</t>
  </si>
  <si>
    <t>MEL_alpha78.MEL_beta46</t>
  </si>
  <si>
    <t>MEL_alpha79.MEL_beta46</t>
  </si>
  <si>
    <t>MEL_alpha80.MEL_beta46</t>
  </si>
  <si>
    <t>MEL_alpha81.MEL_beta46</t>
  </si>
  <si>
    <t>MEL_alpha82.MEL_beta46</t>
  </si>
  <si>
    <t>MEL_alpha83.MEL_beta46</t>
  </si>
  <si>
    <t>MEL_alpha84.MEL_beta46</t>
  </si>
  <si>
    <t>MEL_alpha85.MEL_beta46</t>
  </si>
  <si>
    <t>MEL_alpha86.MEL_beta46</t>
  </si>
  <si>
    <t>MEL_alpha87.MEL_beta46</t>
  </si>
  <si>
    <t>MEL_alpha88.MEL_beta46</t>
  </si>
  <si>
    <t>MEL_alpha89.MEL_beta46</t>
  </si>
  <si>
    <t>MEL_alpha90.MEL_beta46</t>
  </si>
  <si>
    <t>MEL_alpha91.MEL_beta46</t>
  </si>
  <si>
    <t>MEL_alpha92.MEL_beta46</t>
  </si>
  <si>
    <t>MEL_alpha93.MEL_beta46</t>
  </si>
  <si>
    <t>MEL_alpha94.MEL_beta46</t>
  </si>
  <si>
    <t>MEL_alpha95.MEL_beta46</t>
  </si>
  <si>
    <t>MEL_alpha96.MEL_beta46</t>
  </si>
  <si>
    <t>MEL_alpha97.MEL_beta46</t>
  </si>
  <si>
    <t>MEL_alpha98.MEL_beta46</t>
  </si>
  <si>
    <t>MEL_alpha99.MEL_beta46</t>
  </si>
  <si>
    <t>MEL_alpha100.MEL_beta46</t>
  </si>
  <si>
    <t>MEL_alpha1.MEL_beta47</t>
  </si>
  <si>
    <t>MEL_alpha2.MEL_beta47</t>
  </si>
  <si>
    <t>MEL_alpha3.MEL_beta47</t>
  </si>
  <si>
    <t>MEL_alpha4.MEL_beta47</t>
  </si>
  <si>
    <t>MEL_alpha5.MEL_beta47</t>
  </si>
  <si>
    <t>MEL_alpha6.MEL_beta47</t>
  </si>
  <si>
    <t>MEL_alpha7.MEL_beta47</t>
  </si>
  <si>
    <t>MEL_alpha8.MEL_beta47</t>
  </si>
  <si>
    <t>MEL_alpha9.MEL_beta47</t>
  </si>
  <si>
    <t>MEL_alpha10.MEL_beta47</t>
  </si>
  <si>
    <t>MEL_alpha11.MEL_beta47</t>
  </si>
  <si>
    <t>MEL_alpha12.MEL_beta47</t>
  </si>
  <si>
    <t>MEL_alpha13.MEL_beta47</t>
  </si>
  <si>
    <t>MEL_alpha14.MEL_beta47</t>
  </si>
  <si>
    <t>MEL_alpha15.MEL_beta47</t>
  </si>
  <si>
    <t>MEL_alpha16.MEL_beta47</t>
  </si>
  <si>
    <t>MEL_alpha17.MEL_beta47</t>
  </si>
  <si>
    <t>MEL_alpha18.MEL_beta47</t>
  </si>
  <si>
    <t>MEL_alpha19.MEL_beta47</t>
  </si>
  <si>
    <t>MEL_alpha20.MEL_beta47</t>
  </si>
  <si>
    <t>MEL_alpha21.MEL_beta47</t>
  </si>
  <si>
    <t>MEL_alpha22.MEL_beta47</t>
  </si>
  <si>
    <t>MEL_alpha23.MEL_beta47</t>
  </si>
  <si>
    <t>MEL_alpha24.MEL_beta47</t>
  </si>
  <si>
    <t>MEL_alpha25.MEL_beta47</t>
  </si>
  <si>
    <t>MEL_alpha26.MEL_beta47</t>
  </si>
  <si>
    <t>MEL_alpha27.MEL_beta47</t>
  </si>
  <si>
    <t>MEL_alpha28.MEL_beta47</t>
  </si>
  <si>
    <t>MEL_alpha29.MEL_beta47</t>
  </si>
  <si>
    <t>MEL_alpha30.MEL_beta47</t>
  </si>
  <si>
    <t>MEL_alpha31.MEL_beta47</t>
  </si>
  <si>
    <t>MEL_alpha32.MEL_beta47</t>
  </si>
  <si>
    <t>MEL_alpha33.MEL_beta47</t>
  </si>
  <si>
    <t>MEL_alpha34.MEL_beta47</t>
  </si>
  <si>
    <t>MEL_alpha35.MEL_beta47</t>
  </si>
  <si>
    <t>MEL_alpha36.MEL_beta47</t>
  </si>
  <si>
    <t>MEL_alpha37.MEL_beta47</t>
  </si>
  <si>
    <t>MEL_alpha38.MEL_beta47</t>
  </si>
  <si>
    <t>MEL_alpha39.MEL_beta47</t>
  </si>
  <si>
    <t>MEL_alpha40.MEL_beta47</t>
  </si>
  <si>
    <t>MEL_alpha41.MEL_beta47</t>
  </si>
  <si>
    <t>MEL_alpha42.MEL_beta47</t>
  </si>
  <si>
    <t>MEL_alpha43.MEL_beta47</t>
  </si>
  <si>
    <t>MEL_alpha44.MEL_beta47</t>
  </si>
  <si>
    <t>MEL_alpha45.MEL_beta47</t>
  </si>
  <si>
    <t>MEL_alpha46.MEL_beta47</t>
  </si>
  <si>
    <t>MEL_alpha47.MEL_beta47</t>
  </si>
  <si>
    <t>MEL_alpha48.MEL_beta47</t>
  </si>
  <si>
    <t>MEL_alpha49.MEL_beta47</t>
  </si>
  <si>
    <t>MEL_alpha50.MEL_beta47</t>
  </si>
  <si>
    <t>MEL_alpha51.MEL_beta47</t>
  </si>
  <si>
    <t>MEL_alpha52.MEL_beta47</t>
  </si>
  <si>
    <t>MEL_alpha53.MEL_beta47</t>
  </si>
  <si>
    <t>MEL_alpha54.MEL_beta47</t>
  </si>
  <si>
    <t>MEL_alpha55.MEL_beta47</t>
  </si>
  <si>
    <t>MEL_alpha56.MEL_beta47</t>
  </si>
  <si>
    <t>MEL_alpha57.MEL_beta47</t>
  </si>
  <si>
    <t>MEL_alpha58.MEL_beta47</t>
  </si>
  <si>
    <t>MEL_alpha59.MEL_beta47</t>
  </si>
  <si>
    <t>MEL_alpha60.MEL_beta47</t>
  </si>
  <si>
    <t>MEL_alpha61.MEL_beta47</t>
  </si>
  <si>
    <t>MEL_alpha62.MEL_beta47</t>
  </si>
  <si>
    <t>MEL_alpha63.MEL_beta47</t>
  </si>
  <si>
    <t>MEL_alpha64.MEL_beta47</t>
  </si>
  <si>
    <t>MEL_alpha65.MEL_beta47</t>
  </si>
  <si>
    <t>MEL_alpha66.MEL_beta47</t>
  </si>
  <si>
    <t>MEL_alpha67.MEL_beta47</t>
  </si>
  <si>
    <t>MEL_alpha68.MEL_beta47</t>
  </si>
  <si>
    <t>MEL_alpha69.MEL_beta47</t>
  </si>
  <si>
    <t>MEL_alpha70.MEL_beta47</t>
  </si>
  <si>
    <t>MEL_alpha71.MEL_beta47</t>
  </si>
  <si>
    <t>MEL_alpha72.MEL_beta47</t>
  </si>
  <si>
    <t>MEL_alpha73.MEL_beta47</t>
  </si>
  <si>
    <t>MEL_alpha74.MEL_beta47</t>
  </si>
  <si>
    <t>MEL_alpha75.MEL_beta47</t>
  </si>
  <si>
    <t>MEL_alpha76.MEL_beta47</t>
  </si>
  <si>
    <t>MEL_alpha77.MEL_beta47</t>
  </si>
  <si>
    <t>MEL_alpha78.MEL_beta47</t>
  </si>
  <si>
    <t>MEL_alpha79.MEL_beta47</t>
  </si>
  <si>
    <t>MEL_alpha80.MEL_beta47</t>
  </si>
  <si>
    <t>MEL_alpha81.MEL_beta47</t>
  </si>
  <si>
    <t>MEL_alpha82.MEL_beta47</t>
  </si>
  <si>
    <t>MEL_alpha83.MEL_beta47</t>
  </si>
  <si>
    <t>MEL_alpha84.MEL_beta47</t>
  </si>
  <si>
    <t>MEL_alpha85.MEL_beta47</t>
  </si>
  <si>
    <t>MEL_alpha86.MEL_beta47</t>
  </si>
  <si>
    <t>MEL_alpha87.MEL_beta47</t>
  </si>
  <si>
    <t>MEL_alpha88.MEL_beta47</t>
  </si>
  <si>
    <t>MEL_alpha89.MEL_beta47</t>
  </si>
  <si>
    <t>MEL_alpha90.MEL_beta47</t>
  </si>
  <si>
    <t>MEL_alpha91.MEL_beta47</t>
  </si>
  <si>
    <t>MEL_alpha92.MEL_beta47</t>
  </si>
  <si>
    <t>MEL_alpha93.MEL_beta47</t>
  </si>
  <si>
    <t>MEL_alpha94.MEL_beta47</t>
  </si>
  <si>
    <t>MEL_alpha95.MEL_beta47</t>
  </si>
  <si>
    <t>MEL_alpha96.MEL_beta47</t>
  </si>
  <si>
    <t>MEL_alpha97.MEL_beta47</t>
  </si>
  <si>
    <t>MEL_alpha98.MEL_beta47</t>
  </si>
  <si>
    <t>MEL_alpha99.MEL_beta47</t>
  </si>
  <si>
    <t>MEL_alpha100.MEL_beta47</t>
  </si>
  <si>
    <t>MEL_alpha1.MEL_beta48</t>
  </si>
  <si>
    <t>MEL_alpha2.MEL_beta48</t>
  </si>
  <si>
    <t>MEL_alpha3.MEL_beta48</t>
  </si>
  <si>
    <t>MEL_alpha4.MEL_beta48</t>
  </si>
  <si>
    <t>MEL_alpha5.MEL_beta48</t>
  </si>
  <si>
    <t>MEL_alpha6.MEL_beta48</t>
  </si>
  <si>
    <t>MEL_alpha7.MEL_beta48</t>
  </si>
  <si>
    <t>MEL_alpha8.MEL_beta48</t>
  </si>
  <si>
    <t>MEL_alpha9.MEL_beta48</t>
  </si>
  <si>
    <t>MEL_alpha10.MEL_beta48</t>
  </si>
  <si>
    <t>MEL_alpha11.MEL_beta48</t>
  </si>
  <si>
    <t>MEL_alpha12.MEL_beta48</t>
  </si>
  <si>
    <t>MEL_alpha13.MEL_beta48</t>
  </si>
  <si>
    <t>MEL_alpha14.MEL_beta48</t>
  </si>
  <si>
    <t>MEL_alpha15.MEL_beta48</t>
  </si>
  <si>
    <t>MEL_alpha16.MEL_beta48</t>
  </si>
  <si>
    <t>MEL_alpha17.MEL_beta48</t>
  </si>
  <si>
    <t>MEL_alpha18.MEL_beta48</t>
  </si>
  <si>
    <t>MEL_alpha19.MEL_beta48</t>
  </si>
  <si>
    <t>MEL_alpha20.MEL_beta48</t>
  </si>
  <si>
    <t>MEL_alpha21.MEL_beta48</t>
  </si>
  <si>
    <t>MEL_alpha22.MEL_beta48</t>
  </si>
  <si>
    <t>MEL_alpha23.MEL_beta48</t>
  </si>
  <si>
    <t>MEL_alpha24.MEL_beta48</t>
  </si>
  <si>
    <t>MEL_alpha25.MEL_beta48</t>
  </si>
  <si>
    <t>MEL_alpha26.MEL_beta48</t>
  </si>
  <si>
    <t>MEL_alpha27.MEL_beta48</t>
  </si>
  <si>
    <t>MEL_alpha28.MEL_beta48</t>
  </si>
  <si>
    <t>MEL_alpha29.MEL_beta48</t>
  </si>
  <si>
    <t>MEL_alpha30.MEL_beta48</t>
  </si>
  <si>
    <t>MEL_alpha31.MEL_beta48</t>
  </si>
  <si>
    <t>MEL_alpha32.MEL_beta48</t>
  </si>
  <si>
    <t>MEL_alpha33.MEL_beta48</t>
  </si>
  <si>
    <t>MEL_alpha34.MEL_beta48</t>
  </si>
  <si>
    <t>MEL_alpha35.MEL_beta48</t>
  </si>
  <si>
    <t>MEL_alpha36.MEL_beta48</t>
  </si>
  <si>
    <t>MEL_alpha37.MEL_beta48</t>
  </si>
  <si>
    <t>MEL_alpha38.MEL_beta48</t>
  </si>
  <si>
    <t>MEL_alpha39.MEL_beta48</t>
  </si>
  <si>
    <t>MEL_alpha40.MEL_beta48</t>
  </si>
  <si>
    <t>MEL_alpha41.MEL_beta48</t>
  </si>
  <si>
    <t>MEL_alpha42.MEL_beta48</t>
  </si>
  <si>
    <t>MEL_alpha43.MEL_beta48</t>
  </si>
  <si>
    <t>MEL_alpha44.MEL_beta48</t>
  </si>
  <si>
    <t>MEL_alpha45.MEL_beta48</t>
  </si>
  <si>
    <t>MEL_alpha46.MEL_beta48</t>
  </si>
  <si>
    <t>MEL_alpha47.MEL_beta48</t>
  </si>
  <si>
    <t>MEL_alpha48.MEL_beta48</t>
  </si>
  <si>
    <t>MEL_alpha49.MEL_beta48</t>
  </si>
  <si>
    <t>MEL_alpha50.MEL_beta48</t>
  </si>
  <si>
    <t>MEL_alpha51.MEL_beta48</t>
  </si>
  <si>
    <t>MEL_alpha52.MEL_beta48</t>
  </si>
  <si>
    <t>MEL_alpha53.MEL_beta48</t>
  </si>
  <si>
    <t>MEL_alpha54.MEL_beta48</t>
  </si>
  <si>
    <t>MEL_alpha55.MEL_beta48</t>
  </si>
  <si>
    <t>MEL_alpha56.MEL_beta48</t>
  </si>
  <si>
    <t>MEL_alpha57.MEL_beta48</t>
  </si>
  <si>
    <t>MEL_alpha58.MEL_beta48</t>
  </si>
  <si>
    <t>MEL_alpha59.MEL_beta48</t>
  </si>
  <si>
    <t>MEL_alpha60.MEL_beta48</t>
  </si>
  <si>
    <t>MEL_alpha61.MEL_beta48</t>
  </si>
  <si>
    <t>MEL_alpha62.MEL_beta48</t>
  </si>
  <si>
    <t>MEL_alpha63.MEL_beta48</t>
  </si>
  <si>
    <t>MEL_alpha64.MEL_beta48</t>
  </si>
  <si>
    <t>MEL_alpha65.MEL_beta48</t>
  </si>
  <si>
    <t>MEL_alpha66.MEL_beta48</t>
  </si>
  <si>
    <t>MEL_alpha67.MEL_beta48</t>
  </si>
  <si>
    <t>MEL_alpha68.MEL_beta48</t>
  </si>
  <si>
    <t>MEL_alpha69.MEL_beta48</t>
  </si>
  <si>
    <t>MEL_alpha70.MEL_beta48</t>
  </si>
  <si>
    <t>MEL_alpha71.MEL_beta48</t>
  </si>
  <si>
    <t>MEL_alpha72.MEL_beta48</t>
  </si>
  <si>
    <t>MEL_alpha73.MEL_beta48</t>
  </si>
  <si>
    <t>MEL_alpha74.MEL_beta48</t>
  </si>
  <si>
    <t>MEL_alpha75.MEL_beta48</t>
  </si>
  <si>
    <t>MEL_alpha76.MEL_beta48</t>
  </si>
  <si>
    <t>MEL_alpha77.MEL_beta48</t>
  </si>
  <si>
    <t>MEL_alpha78.MEL_beta48</t>
  </si>
  <si>
    <t>MEL_alpha79.MEL_beta48</t>
  </si>
  <si>
    <t>MEL_alpha80.MEL_beta48</t>
  </si>
  <si>
    <t>MEL_alpha81.MEL_beta48</t>
  </si>
  <si>
    <t>MEL_alpha82.MEL_beta48</t>
  </si>
  <si>
    <t>MEL_alpha83.MEL_beta48</t>
  </si>
  <si>
    <t>MEL_alpha84.MEL_beta48</t>
  </si>
  <si>
    <t>MEL_alpha85.MEL_beta48</t>
  </si>
  <si>
    <t>MEL_alpha86.MEL_beta48</t>
  </si>
  <si>
    <t>MEL_alpha87.MEL_beta48</t>
  </si>
  <si>
    <t>MEL_alpha88.MEL_beta48</t>
  </si>
  <si>
    <t>MEL_alpha89.MEL_beta48</t>
  </si>
  <si>
    <t>MEL_alpha90.MEL_beta48</t>
  </si>
  <si>
    <t>MEL_alpha91.MEL_beta48</t>
  </si>
  <si>
    <t>MEL_alpha92.MEL_beta48</t>
  </si>
  <si>
    <t>MEL_alpha93.MEL_beta48</t>
  </si>
  <si>
    <t>MEL_alpha94.MEL_beta48</t>
  </si>
  <si>
    <t>MEL_alpha95.MEL_beta48</t>
  </si>
  <si>
    <t>MEL_alpha96.MEL_beta48</t>
  </si>
  <si>
    <t>MEL_alpha97.MEL_beta48</t>
  </si>
  <si>
    <t>MEL_alpha98.MEL_beta48</t>
  </si>
  <si>
    <t>MEL_alpha99.MEL_beta48</t>
  </si>
  <si>
    <t>MEL_alpha100.MEL_beta48</t>
  </si>
  <si>
    <t>MEL_alpha1.MEL_beta49</t>
  </si>
  <si>
    <t>MEL_alpha2.MEL_beta49</t>
  </si>
  <si>
    <t>MEL_alpha3.MEL_beta49</t>
  </si>
  <si>
    <t>MEL_alpha4.MEL_beta49</t>
  </si>
  <si>
    <t>MEL_alpha5.MEL_beta49</t>
  </si>
  <si>
    <t>MEL_alpha6.MEL_beta49</t>
  </si>
  <si>
    <t>MEL_alpha7.MEL_beta49</t>
  </si>
  <si>
    <t>MEL_alpha8.MEL_beta49</t>
  </si>
  <si>
    <t>MEL_alpha9.MEL_beta49</t>
  </si>
  <si>
    <t>MEL_alpha10.MEL_beta49</t>
  </si>
  <si>
    <t>MEL_alpha11.MEL_beta49</t>
  </si>
  <si>
    <t>MEL_alpha12.MEL_beta49</t>
  </si>
  <si>
    <t>MEL_alpha13.MEL_beta49</t>
  </si>
  <si>
    <t>MEL_alpha14.MEL_beta49</t>
  </si>
  <si>
    <t>MEL_alpha15.MEL_beta49</t>
  </si>
  <si>
    <t>MEL_alpha16.MEL_beta49</t>
  </si>
  <si>
    <t>MEL_alpha17.MEL_beta49</t>
  </si>
  <si>
    <t>MEL_alpha18.MEL_beta49</t>
  </si>
  <si>
    <t>MEL_alpha19.MEL_beta49</t>
  </si>
  <si>
    <t>MEL_alpha20.MEL_beta49</t>
  </si>
  <si>
    <t>MEL_alpha21.MEL_beta49</t>
  </si>
  <si>
    <t>MEL_alpha22.MEL_beta49</t>
  </si>
  <si>
    <t>MEL_alpha23.MEL_beta49</t>
  </si>
  <si>
    <t>MEL_alpha24.MEL_beta49</t>
  </si>
  <si>
    <t>MEL_alpha25.MEL_beta49</t>
  </si>
  <si>
    <t>MEL_alpha26.MEL_beta49</t>
  </si>
  <si>
    <t>MEL_alpha27.MEL_beta49</t>
  </si>
  <si>
    <t>MEL_alpha28.MEL_beta49</t>
  </si>
  <si>
    <t>MEL_alpha29.MEL_beta49</t>
  </si>
  <si>
    <t>MEL_alpha30.MEL_beta49</t>
  </si>
  <si>
    <t>MEL_alpha31.MEL_beta49</t>
  </si>
  <si>
    <t>MEL_alpha32.MEL_beta49</t>
  </si>
  <si>
    <t>MEL_alpha33.MEL_beta49</t>
  </si>
  <si>
    <t>MEL_alpha34.MEL_beta49</t>
  </si>
  <si>
    <t>MEL_alpha35.MEL_beta49</t>
  </si>
  <si>
    <t>MEL_alpha36.MEL_beta49</t>
  </si>
  <si>
    <t>MEL_alpha37.MEL_beta49</t>
  </si>
  <si>
    <t>MEL_alpha38.MEL_beta49</t>
  </si>
  <si>
    <t>MEL_alpha39.MEL_beta49</t>
  </si>
  <si>
    <t>MEL_alpha40.MEL_beta49</t>
  </si>
  <si>
    <t>MEL_alpha41.MEL_beta49</t>
  </si>
  <si>
    <t>MEL_alpha42.MEL_beta49</t>
  </si>
  <si>
    <t>MEL_alpha43.MEL_beta49</t>
  </si>
  <si>
    <t>MEL_alpha44.MEL_beta49</t>
  </si>
  <si>
    <t>MEL_alpha45.MEL_beta49</t>
  </si>
  <si>
    <t>MEL_alpha46.MEL_beta49</t>
  </si>
  <si>
    <t>MEL_alpha47.MEL_beta49</t>
  </si>
  <si>
    <t>MEL_alpha48.MEL_beta49</t>
  </si>
  <si>
    <t>MEL_alpha49.MEL_beta49</t>
  </si>
  <si>
    <t>MEL_alpha50.MEL_beta49</t>
  </si>
  <si>
    <t>MEL_alpha51.MEL_beta49</t>
  </si>
  <si>
    <t>MEL_alpha52.MEL_beta49</t>
  </si>
  <si>
    <t>MEL_alpha53.MEL_beta49</t>
  </si>
  <si>
    <t>MEL_alpha54.MEL_beta49</t>
  </si>
  <si>
    <t>MEL_alpha55.MEL_beta49</t>
  </si>
  <si>
    <t>MEL_alpha56.MEL_beta49</t>
  </si>
  <si>
    <t>MEL_alpha57.MEL_beta49</t>
  </si>
  <si>
    <t>MEL_alpha58.MEL_beta49</t>
  </si>
  <si>
    <t>MEL_alpha59.MEL_beta49</t>
  </si>
  <si>
    <t>MEL_alpha60.MEL_beta49</t>
  </si>
  <si>
    <t>MEL_alpha61.MEL_beta49</t>
  </si>
  <si>
    <t>MEL_alpha62.MEL_beta49</t>
  </si>
  <si>
    <t>MEL_alpha63.MEL_beta49</t>
  </si>
  <si>
    <t>MEL_alpha64.MEL_beta49</t>
  </si>
  <si>
    <t>MEL_alpha65.MEL_beta49</t>
  </si>
  <si>
    <t>MEL_alpha66.MEL_beta49</t>
  </si>
  <si>
    <t>MEL_alpha67.MEL_beta49</t>
  </si>
  <si>
    <t>MEL_alpha68.MEL_beta49</t>
  </si>
  <si>
    <t>MEL_alpha69.MEL_beta49</t>
  </si>
  <si>
    <t>MEL_alpha70.MEL_beta49</t>
  </si>
  <si>
    <t>MEL_alpha71.MEL_beta49</t>
  </si>
  <si>
    <t>MEL_alpha72.MEL_beta49</t>
  </si>
  <si>
    <t>MEL_alpha73.MEL_beta49</t>
  </si>
  <si>
    <t>MEL_alpha74.MEL_beta49</t>
  </si>
  <si>
    <t>MEL_alpha75.MEL_beta49</t>
  </si>
  <si>
    <t>MEL_alpha76.MEL_beta49</t>
  </si>
  <si>
    <t>MEL_alpha77.MEL_beta49</t>
  </si>
  <si>
    <t>MEL_alpha78.MEL_beta49</t>
  </si>
  <si>
    <t>MEL_alpha79.MEL_beta49</t>
  </si>
  <si>
    <t>MEL_alpha80.MEL_beta49</t>
  </si>
  <si>
    <t>MEL_alpha81.MEL_beta49</t>
  </si>
  <si>
    <t>MEL_alpha82.MEL_beta49</t>
  </si>
  <si>
    <t>MEL_alpha83.MEL_beta49</t>
  </si>
  <si>
    <t>MEL_alpha84.MEL_beta49</t>
  </si>
  <si>
    <t>MEL_alpha85.MEL_beta49</t>
  </si>
  <si>
    <t>MEL_alpha86.MEL_beta49</t>
  </si>
  <si>
    <t>MEL_alpha87.MEL_beta49</t>
  </si>
  <si>
    <t>MEL_alpha88.MEL_beta49</t>
  </si>
  <si>
    <t>MEL_alpha89.MEL_beta49</t>
  </si>
  <si>
    <t>MEL_alpha90.MEL_beta49</t>
  </si>
  <si>
    <t>MEL_alpha91.MEL_beta49</t>
  </si>
  <si>
    <t>MEL_alpha92.MEL_beta49</t>
  </si>
  <si>
    <t>MEL_alpha93.MEL_beta49</t>
  </si>
  <si>
    <t>MEL_alpha94.MEL_beta49</t>
  </si>
  <si>
    <t>MEL_alpha95.MEL_beta49</t>
  </si>
  <si>
    <t>MEL_alpha96.MEL_beta49</t>
  </si>
  <si>
    <t>MEL_alpha97.MEL_beta49</t>
  </si>
  <si>
    <t>MEL_alpha98.MEL_beta49</t>
  </si>
  <si>
    <t>MEL_alpha99.MEL_beta49</t>
  </si>
  <si>
    <t>MEL_alpha100.MEL_beta49</t>
  </si>
  <si>
    <t>MEL_alpha1.MEL_beta50</t>
  </si>
  <si>
    <t>MEL_alpha2.MEL_beta50</t>
  </si>
  <si>
    <t>MEL_alpha3.MEL_beta50</t>
  </si>
  <si>
    <t>MEL_alpha4.MEL_beta50</t>
  </si>
  <si>
    <t>MEL_alpha5.MEL_beta50</t>
  </si>
  <si>
    <t>MEL_alpha6.MEL_beta50</t>
  </si>
  <si>
    <t>MEL_alpha7.MEL_beta50</t>
  </si>
  <si>
    <t>MEL_alpha8.MEL_beta50</t>
  </si>
  <si>
    <t>MEL_alpha9.MEL_beta50</t>
  </si>
  <si>
    <t>MEL_alpha10.MEL_beta50</t>
  </si>
  <si>
    <t>MEL_alpha11.MEL_beta50</t>
  </si>
  <si>
    <t>MEL_alpha12.MEL_beta50</t>
  </si>
  <si>
    <t>MEL_alpha13.MEL_beta50</t>
  </si>
  <si>
    <t>MEL_alpha14.MEL_beta50</t>
  </si>
  <si>
    <t>MEL_alpha15.MEL_beta50</t>
  </si>
  <si>
    <t>MEL_alpha16.MEL_beta50</t>
  </si>
  <si>
    <t>MEL_alpha17.MEL_beta50</t>
  </si>
  <si>
    <t>MEL_alpha18.MEL_beta50</t>
  </si>
  <si>
    <t>MEL_alpha19.MEL_beta50</t>
  </si>
  <si>
    <t>MEL_alpha20.MEL_beta50</t>
  </si>
  <si>
    <t>MEL_alpha21.MEL_beta50</t>
  </si>
  <si>
    <t>MEL_alpha22.MEL_beta50</t>
  </si>
  <si>
    <t>MEL_alpha23.MEL_beta50</t>
  </si>
  <si>
    <t>MEL_alpha24.MEL_beta50</t>
  </si>
  <si>
    <t>MEL_alpha25.MEL_beta50</t>
  </si>
  <si>
    <t>MEL_alpha26.MEL_beta50</t>
  </si>
  <si>
    <t>MEL_alpha27.MEL_beta50</t>
  </si>
  <si>
    <t>MEL_alpha28.MEL_beta50</t>
  </si>
  <si>
    <t>MEL_alpha29.MEL_beta50</t>
  </si>
  <si>
    <t>MEL_alpha30.MEL_beta50</t>
  </si>
  <si>
    <t>MEL_alpha31.MEL_beta50</t>
  </si>
  <si>
    <t>MEL_alpha32.MEL_beta50</t>
  </si>
  <si>
    <t>MEL_alpha33.MEL_beta50</t>
  </si>
  <si>
    <t>MEL_alpha34.MEL_beta50</t>
  </si>
  <si>
    <t>MEL_alpha35.MEL_beta50</t>
  </si>
  <si>
    <t>MEL_alpha36.MEL_beta50</t>
  </si>
  <si>
    <t>MEL_alpha37.MEL_beta50</t>
  </si>
  <si>
    <t>MEL_alpha38.MEL_beta50</t>
  </si>
  <si>
    <t>MEL_alpha39.MEL_beta50</t>
  </si>
  <si>
    <t>MEL_alpha40.MEL_beta50</t>
  </si>
  <si>
    <t>MEL_alpha41.MEL_beta50</t>
  </si>
  <si>
    <t>MEL_alpha42.MEL_beta50</t>
  </si>
  <si>
    <t>MEL_alpha43.MEL_beta50</t>
  </si>
  <si>
    <t>MEL_alpha44.MEL_beta50</t>
  </si>
  <si>
    <t>MEL_alpha45.MEL_beta50</t>
  </si>
  <si>
    <t>MEL_alpha46.MEL_beta50</t>
  </si>
  <si>
    <t>MEL_alpha47.MEL_beta50</t>
  </si>
  <si>
    <t>MEL_alpha48.MEL_beta50</t>
  </si>
  <si>
    <t>MEL_alpha49.MEL_beta50</t>
  </si>
  <si>
    <t>MEL_alpha50.MEL_beta50</t>
  </si>
  <si>
    <t>MEL_alpha51.MEL_beta50</t>
  </si>
  <si>
    <t>MEL_alpha52.MEL_beta50</t>
  </si>
  <si>
    <t>MEL_alpha53.MEL_beta50</t>
  </si>
  <si>
    <t>MEL_alpha54.MEL_beta50</t>
  </si>
  <si>
    <t>MEL_alpha55.MEL_beta50</t>
  </si>
  <si>
    <t>MEL_alpha56.MEL_beta50</t>
  </si>
  <si>
    <t>MEL_alpha57.MEL_beta50</t>
  </si>
  <si>
    <t>MEL_alpha58.MEL_beta50</t>
  </si>
  <si>
    <t>MEL_alpha59.MEL_beta50</t>
  </si>
  <si>
    <t>MEL_alpha60.MEL_beta50</t>
  </si>
  <si>
    <t>MEL_alpha61.MEL_beta50</t>
  </si>
  <si>
    <t>MEL_alpha62.MEL_beta50</t>
  </si>
  <si>
    <t>MEL_alpha63.MEL_beta50</t>
  </si>
  <si>
    <t>MEL_alpha64.MEL_beta50</t>
  </si>
  <si>
    <t>MEL_alpha65.MEL_beta50</t>
  </si>
  <si>
    <t>MEL_alpha66.MEL_beta50</t>
  </si>
  <si>
    <t>MEL_alpha67.MEL_beta50</t>
  </si>
  <si>
    <t>MEL_alpha68.MEL_beta50</t>
  </si>
  <si>
    <t>MEL_alpha69.MEL_beta50</t>
  </si>
  <si>
    <t>MEL_alpha70.MEL_beta50</t>
  </si>
  <si>
    <t>MEL_alpha71.MEL_beta50</t>
  </si>
  <si>
    <t>MEL_alpha72.MEL_beta50</t>
  </si>
  <si>
    <t>MEL_alpha73.MEL_beta50</t>
  </si>
  <si>
    <t>MEL_alpha74.MEL_beta50</t>
  </si>
  <si>
    <t>MEL_alpha75.MEL_beta50</t>
  </si>
  <si>
    <t>MEL_alpha76.MEL_beta50</t>
  </si>
  <si>
    <t>MEL_alpha77.MEL_beta50</t>
  </si>
  <si>
    <t>MEL_alpha78.MEL_beta50</t>
  </si>
  <si>
    <t>MEL_alpha79.MEL_beta50</t>
  </si>
  <si>
    <t>MEL_alpha80.MEL_beta50</t>
  </si>
  <si>
    <t>MEL_alpha81.MEL_beta50</t>
  </si>
  <si>
    <t>MEL_alpha82.MEL_beta50</t>
  </si>
  <si>
    <t>MEL_alpha83.MEL_beta50</t>
  </si>
  <si>
    <t>MEL_alpha84.MEL_beta50</t>
  </si>
  <si>
    <t>MEL_alpha85.MEL_beta50</t>
  </si>
  <si>
    <t>MEL_alpha86.MEL_beta50</t>
  </si>
  <si>
    <t>MEL_alpha87.MEL_beta50</t>
  </si>
  <si>
    <t>MEL_alpha88.MEL_beta50</t>
  </si>
  <si>
    <t>MEL_alpha89.MEL_beta50</t>
  </si>
  <si>
    <t>MEL_alpha90.MEL_beta50</t>
  </si>
  <si>
    <t>MEL_alpha91.MEL_beta50</t>
  </si>
  <si>
    <t>MEL_alpha92.MEL_beta50</t>
  </si>
  <si>
    <t>MEL_alpha93.MEL_beta50</t>
  </si>
  <si>
    <t>MEL_alpha94.MEL_beta50</t>
  </si>
  <si>
    <t>MEL_alpha95.MEL_beta50</t>
  </si>
  <si>
    <t>MEL_alpha96.MEL_beta50</t>
  </si>
  <si>
    <t>MEL_alpha97.MEL_beta50</t>
  </si>
  <si>
    <t>MEL_alpha98.MEL_beta50</t>
  </si>
  <si>
    <t>MEL_alpha99.MEL_beta50</t>
  </si>
  <si>
    <t>MEL_alpha100.MEL_beta50</t>
  </si>
  <si>
    <t>MEL_alpha1.MEL_beta51</t>
  </si>
  <si>
    <t>MEL_alpha2.MEL_beta51</t>
  </si>
  <si>
    <t>MEL_alpha3.MEL_beta51</t>
  </si>
  <si>
    <t>MEL_alpha4.MEL_beta51</t>
  </si>
  <si>
    <t>MEL_alpha5.MEL_beta51</t>
  </si>
  <si>
    <t>MEL_alpha6.MEL_beta51</t>
  </si>
  <si>
    <t>MEL_alpha7.MEL_beta51</t>
  </si>
  <si>
    <t>MEL_alpha8.MEL_beta51</t>
  </si>
  <si>
    <t>MEL_alpha9.MEL_beta51</t>
  </si>
  <si>
    <t>MEL_alpha10.MEL_beta51</t>
  </si>
  <si>
    <t>MEL_alpha11.MEL_beta51</t>
  </si>
  <si>
    <t>MEL_alpha12.MEL_beta51</t>
  </si>
  <si>
    <t>MEL_alpha13.MEL_beta51</t>
  </si>
  <si>
    <t>MEL_alpha14.MEL_beta51</t>
  </si>
  <si>
    <t>MEL_alpha15.MEL_beta51</t>
  </si>
  <si>
    <t>MEL_alpha16.MEL_beta51</t>
  </si>
  <si>
    <t>MEL_alpha17.MEL_beta51</t>
  </si>
  <si>
    <t>MEL_alpha18.MEL_beta51</t>
  </si>
  <si>
    <t>MEL_alpha19.MEL_beta51</t>
  </si>
  <si>
    <t>MEL_alpha20.MEL_beta51</t>
  </si>
  <si>
    <t>MEL_alpha21.MEL_beta51</t>
  </si>
  <si>
    <t>MEL_alpha22.MEL_beta51</t>
  </si>
  <si>
    <t>MEL_alpha23.MEL_beta51</t>
  </si>
  <si>
    <t>MEL_alpha24.MEL_beta51</t>
  </si>
  <si>
    <t>MEL_alpha25.MEL_beta51</t>
  </si>
  <si>
    <t>MEL_alpha26.MEL_beta51</t>
  </si>
  <si>
    <t>MEL_alpha27.MEL_beta51</t>
  </si>
  <si>
    <t>MEL_alpha28.MEL_beta51</t>
  </si>
  <si>
    <t>MEL_alpha29.MEL_beta51</t>
  </si>
  <si>
    <t>MEL_alpha30.MEL_beta51</t>
  </si>
  <si>
    <t>MEL_alpha31.MEL_beta51</t>
  </si>
  <si>
    <t>MEL_alpha32.MEL_beta51</t>
  </si>
  <si>
    <t>MEL_alpha33.MEL_beta51</t>
  </si>
  <si>
    <t>MEL_alpha34.MEL_beta51</t>
  </si>
  <si>
    <t>MEL_alpha35.MEL_beta51</t>
  </si>
  <si>
    <t>MEL_alpha36.MEL_beta51</t>
  </si>
  <si>
    <t>MEL_alpha37.MEL_beta51</t>
  </si>
  <si>
    <t>MEL_alpha38.MEL_beta51</t>
  </si>
  <si>
    <t>MEL_alpha39.MEL_beta51</t>
  </si>
  <si>
    <t>MEL_alpha40.MEL_beta51</t>
  </si>
  <si>
    <t>MEL_alpha41.MEL_beta51</t>
  </si>
  <si>
    <t>MEL_alpha42.MEL_beta51</t>
  </si>
  <si>
    <t>MEL_alpha43.MEL_beta51</t>
  </si>
  <si>
    <t>MEL_alpha44.MEL_beta51</t>
  </si>
  <si>
    <t>MEL_alpha45.MEL_beta51</t>
  </si>
  <si>
    <t>MEL_alpha46.MEL_beta51</t>
  </si>
  <si>
    <t>MEL_alpha47.MEL_beta51</t>
  </si>
  <si>
    <t>MEL_alpha48.MEL_beta51</t>
  </si>
  <si>
    <t>MEL_alpha49.MEL_beta51</t>
  </si>
  <si>
    <t>MEL_alpha50.MEL_beta51</t>
  </si>
  <si>
    <t>MEL_alpha51.MEL_beta51</t>
  </si>
  <si>
    <t>MEL_alpha52.MEL_beta51</t>
  </si>
  <si>
    <t>MEL_alpha53.MEL_beta51</t>
  </si>
  <si>
    <t>MEL_alpha54.MEL_beta51</t>
  </si>
  <si>
    <t>MEL_alpha55.MEL_beta51</t>
  </si>
  <si>
    <t>MEL_alpha56.MEL_beta51</t>
  </si>
  <si>
    <t>MEL_alpha57.MEL_beta51</t>
  </si>
  <si>
    <t>MEL_alpha58.MEL_beta51</t>
  </si>
  <si>
    <t>MEL_alpha59.MEL_beta51</t>
  </si>
  <si>
    <t>MEL_alpha60.MEL_beta51</t>
  </si>
  <si>
    <t>MEL_alpha61.MEL_beta51</t>
  </si>
  <si>
    <t>MEL_alpha62.MEL_beta51</t>
  </si>
  <si>
    <t>MEL_alpha63.MEL_beta51</t>
  </si>
  <si>
    <t>MEL_alpha64.MEL_beta51</t>
  </si>
  <si>
    <t>MEL_alpha65.MEL_beta51</t>
  </si>
  <si>
    <t>MEL_alpha66.MEL_beta51</t>
  </si>
  <si>
    <t>MEL_alpha67.MEL_beta51</t>
  </si>
  <si>
    <t>MEL_alpha68.MEL_beta51</t>
  </si>
  <si>
    <t>MEL_alpha69.MEL_beta51</t>
  </si>
  <si>
    <t>MEL_alpha70.MEL_beta51</t>
  </si>
  <si>
    <t>MEL_alpha71.MEL_beta51</t>
  </si>
  <si>
    <t>MEL_alpha72.MEL_beta51</t>
  </si>
  <si>
    <t>MEL_alpha73.MEL_beta51</t>
  </si>
  <si>
    <t>MEL_alpha74.MEL_beta51</t>
  </si>
  <si>
    <t>MEL_alpha75.MEL_beta51</t>
  </si>
  <si>
    <t>MEL_alpha76.MEL_beta51</t>
  </si>
  <si>
    <t>MEL_alpha77.MEL_beta51</t>
  </si>
  <si>
    <t>MEL_alpha78.MEL_beta51</t>
  </si>
  <si>
    <t>MEL_alpha79.MEL_beta51</t>
  </si>
  <si>
    <t>MEL_alpha80.MEL_beta51</t>
  </si>
  <si>
    <t>MEL_alpha81.MEL_beta51</t>
  </si>
  <si>
    <t>MEL_alpha82.MEL_beta51</t>
  </si>
  <si>
    <t>MEL_alpha83.MEL_beta51</t>
  </si>
  <si>
    <t>MEL_alpha84.MEL_beta51</t>
  </si>
  <si>
    <t>MEL_alpha85.MEL_beta51</t>
  </si>
  <si>
    <t>MEL_alpha86.MEL_beta51</t>
  </si>
  <si>
    <t>MEL_alpha87.MEL_beta51</t>
  </si>
  <si>
    <t>MEL_alpha88.MEL_beta51</t>
  </si>
  <si>
    <t>MEL_alpha89.MEL_beta51</t>
  </si>
  <si>
    <t>MEL_alpha90.MEL_beta51</t>
  </si>
  <si>
    <t>MEL_alpha91.MEL_beta51</t>
  </si>
  <si>
    <t>MEL_alpha92.MEL_beta51</t>
  </si>
  <si>
    <t>MEL_alpha93.MEL_beta51</t>
  </si>
  <si>
    <t>MEL_alpha94.MEL_beta51</t>
  </si>
  <si>
    <t>MEL_alpha95.MEL_beta51</t>
  </si>
  <si>
    <t>MEL_alpha96.MEL_beta51</t>
  </si>
  <si>
    <t>MEL_alpha97.MEL_beta51</t>
  </si>
  <si>
    <t>MEL_alpha98.MEL_beta51</t>
  </si>
  <si>
    <t>MEL_alpha99.MEL_beta51</t>
  </si>
  <si>
    <t>MEL_alpha100.MEL_beta51</t>
  </si>
  <si>
    <t>MEL_alpha1.MEL_beta52</t>
  </si>
  <si>
    <t>MEL_alpha2.MEL_beta52</t>
  </si>
  <si>
    <t>MEL_alpha3.MEL_beta52</t>
  </si>
  <si>
    <t>MEL_alpha4.MEL_beta52</t>
  </si>
  <si>
    <t>MEL_alpha5.MEL_beta52</t>
  </si>
  <si>
    <t>MEL_alpha6.MEL_beta52</t>
  </si>
  <si>
    <t>MEL_alpha7.MEL_beta52</t>
  </si>
  <si>
    <t>MEL_alpha8.MEL_beta52</t>
  </si>
  <si>
    <t>MEL_alpha9.MEL_beta52</t>
  </si>
  <si>
    <t>MEL_alpha10.MEL_beta52</t>
  </si>
  <si>
    <t>MEL_alpha11.MEL_beta52</t>
  </si>
  <si>
    <t>MEL_alpha12.MEL_beta52</t>
  </si>
  <si>
    <t>MEL_alpha13.MEL_beta52</t>
  </si>
  <si>
    <t>MEL_alpha14.MEL_beta52</t>
  </si>
  <si>
    <t>MEL_alpha15.MEL_beta52</t>
  </si>
  <si>
    <t>MEL_alpha16.MEL_beta52</t>
  </si>
  <si>
    <t>MEL_alpha17.MEL_beta52</t>
  </si>
  <si>
    <t>MEL_alpha18.MEL_beta52</t>
  </si>
  <si>
    <t>MEL_alpha19.MEL_beta52</t>
  </si>
  <si>
    <t>MEL_alpha20.MEL_beta52</t>
  </si>
  <si>
    <t>MEL_alpha21.MEL_beta52</t>
  </si>
  <si>
    <t>MEL_alpha22.MEL_beta52</t>
  </si>
  <si>
    <t>MEL_alpha23.MEL_beta52</t>
  </si>
  <si>
    <t>MEL_alpha24.MEL_beta52</t>
  </si>
  <si>
    <t>MEL_alpha25.MEL_beta52</t>
  </si>
  <si>
    <t>MEL_alpha26.MEL_beta52</t>
  </si>
  <si>
    <t>MEL_alpha27.MEL_beta52</t>
  </si>
  <si>
    <t>MEL_alpha28.MEL_beta52</t>
  </si>
  <si>
    <t>MEL_alpha29.MEL_beta52</t>
  </si>
  <si>
    <t>MEL_alpha30.MEL_beta52</t>
  </si>
  <si>
    <t>MEL_alpha31.MEL_beta52</t>
  </si>
  <si>
    <t>MEL_alpha32.MEL_beta52</t>
  </si>
  <si>
    <t>MEL_alpha33.MEL_beta52</t>
  </si>
  <si>
    <t>MEL_alpha34.MEL_beta52</t>
  </si>
  <si>
    <t>MEL_alpha35.MEL_beta52</t>
  </si>
  <si>
    <t>MEL_alpha36.MEL_beta52</t>
  </si>
  <si>
    <t>MEL_alpha37.MEL_beta52</t>
  </si>
  <si>
    <t>MEL_alpha38.MEL_beta52</t>
  </si>
  <si>
    <t>MEL_alpha39.MEL_beta52</t>
  </si>
  <si>
    <t>MEL_alpha40.MEL_beta52</t>
  </si>
  <si>
    <t>MEL_alpha41.MEL_beta52</t>
  </si>
  <si>
    <t>MEL_alpha42.MEL_beta52</t>
  </si>
  <si>
    <t>MEL_alpha43.MEL_beta52</t>
  </si>
  <si>
    <t>MEL_alpha44.MEL_beta52</t>
  </si>
  <si>
    <t>MEL_alpha45.MEL_beta52</t>
  </si>
  <si>
    <t>MEL_alpha46.MEL_beta52</t>
  </si>
  <si>
    <t>MEL_alpha47.MEL_beta52</t>
  </si>
  <si>
    <t>MEL_alpha48.MEL_beta52</t>
  </si>
  <si>
    <t>MEL_alpha49.MEL_beta52</t>
  </si>
  <si>
    <t>MEL_alpha50.MEL_beta52</t>
  </si>
  <si>
    <t>MEL_alpha51.MEL_beta52</t>
  </si>
  <si>
    <t>MEL_alpha52.MEL_beta52</t>
  </si>
  <si>
    <t>MEL_alpha53.MEL_beta52</t>
  </si>
  <si>
    <t>MEL_alpha54.MEL_beta52</t>
  </si>
  <si>
    <t>MEL_alpha55.MEL_beta52</t>
  </si>
  <si>
    <t>MEL_alpha56.MEL_beta52</t>
  </si>
  <si>
    <t>MEL_alpha57.MEL_beta52</t>
  </si>
  <si>
    <t>MEL_alpha58.MEL_beta52</t>
  </si>
  <si>
    <t>MEL_alpha59.MEL_beta52</t>
  </si>
  <si>
    <t>MEL_alpha60.MEL_beta52</t>
  </si>
  <si>
    <t>MEL_alpha61.MEL_beta52</t>
  </si>
  <si>
    <t>MEL_alpha62.MEL_beta52</t>
  </si>
  <si>
    <t>MEL_alpha63.MEL_beta52</t>
  </si>
  <si>
    <t>MEL_alpha64.MEL_beta52</t>
  </si>
  <si>
    <t>MEL_alpha65.MEL_beta52</t>
  </si>
  <si>
    <t>MEL_alpha66.MEL_beta52</t>
  </si>
  <si>
    <t>MEL_alpha67.MEL_beta52</t>
  </si>
  <si>
    <t>MEL_alpha68.MEL_beta52</t>
  </si>
  <si>
    <t>MEL_alpha69.MEL_beta52</t>
  </si>
  <si>
    <t>MEL_alpha70.MEL_beta52</t>
  </si>
  <si>
    <t>MEL_alpha71.MEL_beta52</t>
  </si>
  <si>
    <t>MEL_alpha72.MEL_beta52</t>
  </si>
  <si>
    <t>MEL_alpha73.MEL_beta52</t>
  </si>
  <si>
    <t>MEL_alpha74.MEL_beta52</t>
  </si>
  <si>
    <t>MEL_alpha75.MEL_beta52</t>
  </si>
  <si>
    <t>MEL_alpha76.MEL_beta52</t>
  </si>
  <si>
    <t>MEL_alpha77.MEL_beta52</t>
  </si>
  <si>
    <t>MEL_alpha78.MEL_beta52</t>
  </si>
  <si>
    <t>MEL_alpha79.MEL_beta52</t>
  </si>
  <si>
    <t>MEL_alpha80.MEL_beta52</t>
  </si>
  <si>
    <t>MEL_alpha81.MEL_beta52</t>
  </si>
  <si>
    <t>MEL_alpha82.MEL_beta52</t>
  </si>
  <si>
    <t>MEL_alpha83.MEL_beta52</t>
  </si>
  <si>
    <t>MEL_alpha84.MEL_beta52</t>
  </si>
  <si>
    <t>MEL_alpha85.MEL_beta52</t>
  </si>
  <si>
    <t>MEL_alpha86.MEL_beta52</t>
  </si>
  <si>
    <t>MEL_alpha87.MEL_beta52</t>
  </si>
  <si>
    <t>MEL_alpha88.MEL_beta52</t>
  </si>
  <si>
    <t>MEL_alpha89.MEL_beta52</t>
  </si>
  <si>
    <t>MEL_alpha90.MEL_beta52</t>
  </si>
  <si>
    <t>MEL_alpha91.MEL_beta52</t>
  </si>
  <si>
    <t>MEL_alpha92.MEL_beta52</t>
  </si>
  <si>
    <t>MEL_alpha93.MEL_beta52</t>
  </si>
  <si>
    <t>MEL_alpha94.MEL_beta52</t>
  </si>
  <si>
    <t>MEL_alpha95.MEL_beta52</t>
  </si>
  <si>
    <t>MEL_alpha96.MEL_beta52</t>
  </si>
  <si>
    <t>MEL_alpha97.MEL_beta52</t>
  </si>
  <si>
    <t>MEL_alpha98.MEL_beta52</t>
  </si>
  <si>
    <t>MEL_alpha99.MEL_beta52</t>
  </si>
  <si>
    <t>MEL_alpha100.MEL_beta52</t>
  </si>
  <si>
    <t>MEL_alpha1.MEL_beta53</t>
  </si>
  <si>
    <t>MEL_alpha2.MEL_beta53</t>
  </si>
  <si>
    <t>MEL_alpha3.MEL_beta53</t>
  </si>
  <si>
    <t>MEL_alpha4.MEL_beta53</t>
  </si>
  <si>
    <t>MEL_alpha5.MEL_beta53</t>
  </si>
  <si>
    <t>MEL_alpha6.MEL_beta53</t>
  </si>
  <si>
    <t>MEL_alpha7.MEL_beta53</t>
  </si>
  <si>
    <t>MEL_alpha8.MEL_beta53</t>
  </si>
  <si>
    <t>MEL_alpha9.MEL_beta53</t>
  </si>
  <si>
    <t>MEL_alpha10.MEL_beta53</t>
  </si>
  <si>
    <t>MEL_alpha11.MEL_beta53</t>
  </si>
  <si>
    <t>MEL_alpha12.MEL_beta53</t>
  </si>
  <si>
    <t>MEL_alpha13.MEL_beta53</t>
  </si>
  <si>
    <t>MEL_alpha14.MEL_beta53</t>
  </si>
  <si>
    <t>MEL_alpha15.MEL_beta53</t>
  </si>
  <si>
    <t>MEL_alpha16.MEL_beta53</t>
  </si>
  <si>
    <t>MEL_alpha17.MEL_beta53</t>
  </si>
  <si>
    <t>MEL_alpha18.MEL_beta53</t>
  </si>
  <si>
    <t>MEL_alpha19.MEL_beta53</t>
  </si>
  <si>
    <t>MEL_alpha20.MEL_beta53</t>
  </si>
  <si>
    <t>MEL_alpha21.MEL_beta53</t>
  </si>
  <si>
    <t>MEL_alpha22.MEL_beta53</t>
  </si>
  <si>
    <t>MEL_alpha23.MEL_beta53</t>
  </si>
  <si>
    <t>MEL_alpha24.MEL_beta53</t>
  </si>
  <si>
    <t>MEL_alpha25.MEL_beta53</t>
  </si>
  <si>
    <t>MEL_alpha26.MEL_beta53</t>
  </si>
  <si>
    <t>MEL_alpha27.MEL_beta53</t>
  </si>
  <si>
    <t>MEL_alpha28.MEL_beta53</t>
  </si>
  <si>
    <t>MEL_alpha29.MEL_beta53</t>
  </si>
  <si>
    <t>MEL_alpha30.MEL_beta53</t>
  </si>
  <si>
    <t>MEL_alpha31.MEL_beta53</t>
  </si>
  <si>
    <t>MEL_alpha32.MEL_beta53</t>
  </si>
  <si>
    <t>MEL_alpha33.MEL_beta53</t>
  </si>
  <si>
    <t>MEL_alpha34.MEL_beta53</t>
  </si>
  <si>
    <t>MEL_alpha35.MEL_beta53</t>
  </si>
  <si>
    <t>MEL_alpha36.MEL_beta53</t>
  </si>
  <si>
    <t>MEL_alpha37.MEL_beta53</t>
  </si>
  <si>
    <t>MEL_alpha38.MEL_beta53</t>
  </si>
  <si>
    <t>MEL_alpha39.MEL_beta53</t>
  </si>
  <si>
    <t>MEL_alpha40.MEL_beta53</t>
  </si>
  <si>
    <t>MEL_alpha41.MEL_beta53</t>
  </si>
  <si>
    <t>MEL_alpha42.MEL_beta53</t>
  </si>
  <si>
    <t>MEL_alpha43.MEL_beta53</t>
  </si>
  <si>
    <t>MEL_alpha44.MEL_beta53</t>
  </si>
  <si>
    <t>MEL_alpha45.MEL_beta53</t>
  </si>
  <si>
    <t>MEL_alpha46.MEL_beta53</t>
  </si>
  <si>
    <t>MEL_alpha47.MEL_beta53</t>
  </si>
  <si>
    <t>MEL_alpha48.MEL_beta53</t>
  </si>
  <si>
    <t>MEL_alpha49.MEL_beta53</t>
  </si>
  <si>
    <t>MEL_alpha50.MEL_beta53</t>
  </si>
  <si>
    <t>MEL_alpha51.MEL_beta53</t>
  </si>
  <si>
    <t>MEL_alpha52.MEL_beta53</t>
  </si>
  <si>
    <t>MEL_alpha53.MEL_beta53</t>
  </si>
  <si>
    <t>MEL_alpha54.MEL_beta53</t>
  </si>
  <si>
    <t>MEL_alpha55.MEL_beta53</t>
  </si>
  <si>
    <t>MEL_alpha56.MEL_beta53</t>
  </si>
  <si>
    <t>MEL_alpha57.MEL_beta53</t>
  </si>
  <si>
    <t>MEL_alpha58.MEL_beta53</t>
  </si>
  <si>
    <t>MEL_alpha59.MEL_beta53</t>
  </si>
  <si>
    <t>MEL_alpha60.MEL_beta53</t>
  </si>
  <si>
    <t>MEL_alpha61.MEL_beta53</t>
  </si>
  <si>
    <t>MEL_alpha62.MEL_beta53</t>
  </si>
  <si>
    <t>MEL_alpha63.MEL_beta53</t>
  </si>
  <si>
    <t>MEL_alpha64.MEL_beta53</t>
  </si>
  <si>
    <t>MEL_alpha65.MEL_beta53</t>
  </si>
  <si>
    <t>MEL_alpha66.MEL_beta53</t>
  </si>
  <si>
    <t>MEL_alpha67.MEL_beta53</t>
  </si>
  <si>
    <t>MEL_alpha68.MEL_beta53</t>
  </si>
  <si>
    <t>MEL_alpha69.MEL_beta53</t>
  </si>
  <si>
    <t>MEL_alpha70.MEL_beta53</t>
  </si>
  <si>
    <t>MEL_alpha71.MEL_beta53</t>
  </si>
  <si>
    <t>MEL_alpha72.MEL_beta53</t>
  </si>
  <si>
    <t>MEL_alpha73.MEL_beta53</t>
  </si>
  <si>
    <t>MEL_alpha74.MEL_beta53</t>
  </si>
  <si>
    <t>MEL_alpha75.MEL_beta53</t>
  </si>
  <si>
    <t>MEL_alpha76.MEL_beta53</t>
  </si>
  <si>
    <t>MEL_alpha77.MEL_beta53</t>
  </si>
  <si>
    <t>MEL_alpha78.MEL_beta53</t>
  </si>
  <si>
    <t>MEL_alpha79.MEL_beta53</t>
  </si>
  <si>
    <t>MEL_alpha80.MEL_beta53</t>
  </si>
  <si>
    <t>MEL_alpha81.MEL_beta53</t>
  </si>
  <si>
    <t>MEL_alpha82.MEL_beta53</t>
  </si>
  <si>
    <t>MEL_alpha83.MEL_beta53</t>
  </si>
  <si>
    <t>MEL_alpha84.MEL_beta53</t>
  </si>
  <si>
    <t>MEL_alpha85.MEL_beta53</t>
  </si>
  <si>
    <t>MEL_alpha86.MEL_beta53</t>
  </si>
  <si>
    <t>MEL_alpha87.MEL_beta53</t>
  </si>
  <si>
    <t>MEL_alpha88.MEL_beta53</t>
  </si>
  <si>
    <t>MEL_alpha89.MEL_beta53</t>
  </si>
  <si>
    <t>MEL_alpha90.MEL_beta53</t>
  </si>
  <si>
    <t>MEL_alpha91.MEL_beta53</t>
  </si>
  <si>
    <t>MEL_alpha92.MEL_beta53</t>
  </si>
  <si>
    <t>MEL_alpha93.MEL_beta53</t>
  </si>
  <si>
    <t>MEL_alpha94.MEL_beta53</t>
  </si>
  <si>
    <t>MEL_alpha95.MEL_beta53</t>
  </si>
  <si>
    <t>MEL_alpha96.MEL_beta53</t>
  </si>
  <si>
    <t>MEL_alpha97.MEL_beta53</t>
  </si>
  <si>
    <t>MEL_alpha98.MEL_beta53</t>
  </si>
  <si>
    <t>MEL_alpha99.MEL_beta53</t>
  </si>
  <si>
    <t>MEL_alpha100.MEL_beta53</t>
  </si>
  <si>
    <t>MEL_alpha1.MEL_beta54</t>
  </si>
  <si>
    <t>MEL_alpha2.MEL_beta54</t>
  </si>
  <si>
    <t>MEL_alpha3.MEL_beta54</t>
  </si>
  <si>
    <t>MEL_alpha4.MEL_beta54</t>
  </si>
  <si>
    <t>MEL_alpha5.MEL_beta54</t>
  </si>
  <si>
    <t>MEL_alpha6.MEL_beta54</t>
  </si>
  <si>
    <t>MEL_alpha7.MEL_beta54</t>
  </si>
  <si>
    <t>MEL_alpha8.MEL_beta54</t>
  </si>
  <si>
    <t>MEL_alpha9.MEL_beta54</t>
  </si>
  <si>
    <t>MEL_alpha10.MEL_beta54</t>
  </si>
  <si>
    <t>MEL_alpha11.MEL_beta54</t>
  </si>
  <si>
    <t>MEL_alpha12.MEL_beta54</t>
  </si>
  <si>
    <t>MEL_alpha13.MEL_beta54</t>
  </si>
  <si>
    <t>MEL_alpha14.MEL_beta54</t>
  </si>
  <si>
    <t>MEL_alpha15.MEL_beta54</t>
  </si>
  <si>
    <t>MEL_alpha16.MEL_beta54</t>
  </si>
  <si>
    <t>MEL_alpha17.MEL_beta54</t>
  </si>
  <si>
    <t>MEL_alpha18.MEL_beta54</t>
  </si>
  <si>
    <t>MEL_alpha19.MEL_beta54</t>
  </si>
  <si>
    <t>MEL_alpha20.MEL_beta54</t>
  </si>
  <si>
    <t>MEL_alpha21.MEL_beta54</t>
  </si>
  <si>
    <t>MEL_alpha22.MEL_beta54</t>
  </si>
  <si>
    <t>MEL_alpha23.MEL_beta54</t>
  </si>
  <si>
    <t>MEL_alpha24.MEL_beta54</t>
  </si>
  <si>
    <t>MEL_alpha25.MEL_beta54</t>
  </si>
  <si>
    <t>MEL_alpha26.MEL_beta54</t>
  </si>
  <si>
    <t>MEL_alpha27.MEL_beta54</t>
  </si>
  <si>
    <t>MEL_alpha28.MEL_beta54</t>
  </si>
  <si>
    <t>MEL_alpha29.MEL_beta54</t>
  </si>
  <si>
    <t>MEL_alpha30.MEL_beta54</t>
  </si>
  <si>
    <t>MEL_alpha31.MEL_beta54</t>
  </si>
  <si>
    <t>MEL_alpha32.MEL_beta54</t>
  </si>
  <si>
    <t>MEL_alpha33.MEL_beta54</t>
  </si>
  <si>
    <t>MEL_alpha34.MEL_beta54</t>
  </si>
  <si>
    <t>MEL_alpha35.MEL_beta54</t>
  </si>
  <si>
    <t>MEL_alpha36.MEL_beta54</t>
  </si>
  <si>
    <t>MEL_alpha37.MEL_beta54</t>
  </si>
  <si>
    <t>MEL_alpha38.MEL_beta54</t>
  </si>
  <si>
    <t>MEL_alpha39.MEL_beta54</t>
  </si>
  <si>
    <t>MEL_alpha40.MEL_beta54</t>
  </si>
  <si>
    <t>MEL_alpha41.MEL_beta54</t>
  </si>
  <si>
    <t>MEL_alpha42.MEL_beta54</t>
  </si>
  <si>
    <t>MEL_alpha43.MEL_beta54</t>
  </si>
  <si>
    <t>MEL_alpha44.MEL_beta54</t>
  </si>
  <si>
    <t>MEL_alpha45.MEL_beta54</t>
  </si>
  <si>
    <t>MEL_alpha46.MEL_beta54</t>
  </si>
  <si>
    <t>MEL_alpha47.MEL_beta54</t>
  </si>
  <si>
    <t>MEL_alpha48.MEL_beta54</t>
  </si>
  <si>
    <t>MEL_alpha49.MEL_beta54</t>
  </si>
  <si>
    <t>MEL_alpha50.MEL_beta54</t>
  </si>
  <si>
    <t>MEL_alpha51.MEL_beta54</t>
  </si>
  <si>
    <t>MEL_alpha52.MEL_beta54</t>
  </si>
  <si>
    <t>MEL_alpha53.MEL_beta54</t>
  </si>
  <si>
    <t>MEL_alpha54.MEL_beta54</t>
  </si>
  <si>
    <t>MEL_alpha55.MEL_beta54</t>
  </si>
  <si>
    <t>MEL_alpha56.MEL_beta54</t>
  </si>
  <si>
    <t>MEL_alpha57.MEL_beta54</t>
  </si>
  <si>
    <t>MEL_alpha58.MEL_beta54</t>
  </si>
  <si>
    <t>MEL_alpha59.MEL_beta54</t>
  </si>
  <si>
    <t>MEL_alpha60.MEL_beta54</t>
  </si>
  <si>
    <t>MEL_alpha61.MEL_beta54</t>
  </si>
  <si>
    <t>MEL_alpha62.MEL_beta54</t>
  </si>
  <si>
    <t>MEL_alpha63.MEL_beta54</t>
  </si>
  <si>
    <t>MEL_alpha64.MEL_beta54</t>
  </si>
  <si>
    <t>MEL_alpha65.MEL_beta54</t>
  </si>
  <si>
    <t>MEL_alpha66.MEL_beta54</t>
  </si>
  <si>
    <t>MEL_alpha67.MEL_beta54</t>
  </si>
  <si>
    <t>MEL_alpha68.MEL_beta54</t>
  </si>
  <si>
    <t>MEL_alpha69.MEL_beta54</t>
  </si>
  <si>
    <t>MEL_alpha70.MEL_beta54</t>
  </si>
  <si>
    <t>MEL_alpha71.MEL_beta54</t>
  </si>
  <si>
    <t>MEL_alpha72.MEL_beta54</t>
  </si>
  <si>
    <t>MEL_alpha73.MEL_beta54</t>
  </si>
  <si>
    <t>MEL_alpha74.MEL_beta54</t>
  </si>
  <si>
    <t>MEL_alpha75.MEL_beta54</t>
  </si>
  <si>
    <t>MEL_alpha76.MEL_beta54</t>
  </si>
  <si>
    <t>MEL_alpha77.MEL_beta54</t>
  </si>
  <si>
    <t>MEL_alpha78.MEL_beta54</t>
  </si>
  <si>
    <t>MEL_alpha79.MEL_beta54</t>
  </si>
  <si>
    <t>MEL_alpha80.MEL_beta54</t>
  </si>
  <si>
    <t>MEL_alpha81.MEL_beta54</t>
  </si>
  <si>
    <t>MEL_alpha82.MEL_beta54</t>
  </si>
  <si>
    <t>MEL_alpha83.MEL_beta54</t>
  </si>
  <si>
    <t>MEL_alpha84.MEL_beta54</t>
  </si>
  <si>
    <t>MEL_alpha85.MEL_beta54</t>
  </si>
  <si>
    <t>MEL_alpha86.MEL_beta54</t>
  </si>
  <si>
    <t>MEL_alpha87.MEL_beta54</t>
  </si>
  <si>
    <t>MEL_alpha88.MEL_beta54</t>
  </si>
  <si>
    <t>MEL_alpha89.MEL_beta54</t>
  </si>
  <si>
    <t>MEL_alpha90.MEL_beta54</t>
  </si>
  <si>
    <t>MEL_alpha91.MEL_beta54</t>
  </si>
  <si>
    <t>MEL_alpha92.MEL_beta54</t>
  </si>
  <si>
    <t>MEL_alpha93.MEL_beta54</t>
  </si>
  <si>
    <t>MEL_alpha94.MEL_beta54</t>
  </si>
  <si>
    <t>MEL_alpha95.MEL_beta54</t>
  </si>
  <si>
    <t>MEL_alpha96.MEL_beta54</t>
  </si>
  <si>
    <t>MEL_alpha97.MEL_beta54</t>
  </si>
  <si>
    <t>MEL_alpha98.MEL_beta54</t>
  </si>
  <si>
    <t>MEL_alpha99.MEL_beta54</t>
  </si>
  <si>
    <t>MEL_alpha100.MEL_beta54</t>
  </si>
  <si>
    <t>MEL_alpha1.MEL_beta55</t>
  </si>
  <si>
    <t>MEL_alpha2.MEL_beta55</t>
  </si>
  <si>
    <t>MEL_alpha3.MEL_beta55</t>
  </si>
  <si>
    <t>MEL_alpha4.MEL_beta55</t>
  </si>
  <si>
    <t>MEL_alpha5.MEL_beta55</t>
  </si>
  <si>
    <t>MEL_alpha6.MEL_beta55</t>
  </si>
  <si>
    <t>MEL_alpha7.MEL_beta55</t>
  </si>
  <si>
    <t>MEL_alpha8.MEL_beta55</t>
  </si>
  <si>
    <t>MEL_alpha9.MEL_beta55</t>
  </si>
  <si>
    <t>MEL_alpha10.MEL_beta55</t>
  </si>
  <si>
    <t>MEL_alpha11.MEL_beta55</t>
  </si>
  <si>
    <t>MEL_alpha12.MEL_beta55</t>
  </si>
  <si>
    <t>MEL_alpha13.MEL_beta55</t>
  </si>
  <si>
    <t>MEL_alpha14.MEL_beta55</t>
  </si>
  <si>
    <t>MEL_alpha15.MEL_beta55</t>
  </si>
  <si>
    <t>MEL_alpha16.MEL_beta55</t>
  </si>
  <si>
    <t>MEL_alpha17.MEL_beta55</t>
  </si>
  <si>
    <t>MEL_alpha18.MEL_beta55</t>
  </si>
  <si>
    <t>MEL_alpha19.MEL_beta55</t>
  </si>
  <si>
    <t>MEL_alpha20.MEL_beta55</t>
  </si>
  <si>
    <t>MEL_alpha21.MEL_beta55</t>
  </si>
  <si>
    <t>MEL_alpha22.MEL_beta55</t>
  </si>
  <si>
    <t>MEL_alpha23.MEL_beta55</t>
  </si>
  <si>
    <t>MEL_alpha24.MEL_beta55</t>
  </si>
  <si>
    <t>MEL_alpha25.MEL_beta55</t>
  </si>
  <si>
    <t>MEL_alpha26.MEL_beta55</t>
  </si>
  <si>
    <t>MEL_alpha27.MEL_beta55</t>
  </si>
  <si>
    <t>MEL_alpha28.MEL_beta55</t>
  </si>
  <si>
    <t>MEL_alpha29.MEL_beta55</t>
  </si>
  <si>
    <t>MEL_alpha30.MEL_beta55</t>
  </si>
  <si>
    <t>MEL_alpha31.MEL_beta55</t>
  </si>
  <si>
    <t>MEL_alpha32.MEL_beta55</t>
  </si>
  <si>
    <t>MEL_alpha33.MEL_beta55</t>
  </si>
  <si>
    <t>MEL_alpha34.MEL_beta55</t>
  </si>
  <si>
    <t>MEL_alpha35.MEL_beta55</t>
  </si>
  <si>
    <t>MEL_alpha36.MEL_beta55</t>
  </si>
  <si>
    <t>MEL_alpha37.MEL_beta55</t>
  </si>
  <si>
    <t>MEL_alpha38.MEL_beta55</t>
  </si>
  <si>
    <t>MEL_alpha39.MEL_beta55</t>
  </si>
  <si>
    <t>MEL_alpha40.MEL_beta55</t>
  </si>
  <si>
    <t>MEL_alpha41.MEL_beta55</t>
  </si>
  <si>
    <t>MEL_alpha42.MEL_beta55</t>
  </si>
  <si>
    <t>MEL_alpha43.MEL_beta55</t>
  </si>
  <si>
    <t>MEL_alpha44.MEL_beta55</t>
  </si>
  <si>
    <t>MEL_alpha45.MEL_beta55</t>
  </si>
  <si>
    <t>MEL_alpha46.MEL_beta55</t>
  </si>
  <si>
    <t>MEL_alpha47.MEL_beta55</t>
  </si>
  <si>
    <t>MEL_alpha48.MEL_beta55</t>
  </si>
  <si>
    <t>MEL_alpha49.MEL_beta55</t>
  </si>
  <si>
    <t>MEL_alpha50.MEL_beta55</t>
  </si>
  <si>
    <t>MEL_alpha51.MEL_beta55</t>
  </si>
  <si>
    <t>MEL_alpha52.MEL_beta55</t>
  </si>
  <si>
    <t>MEL_alpha53.MEL_beta55</t>
  </si>
  <si>
    <t>MEL_alpha54.MEL_beta55</t>
  </si>
  <si>
    <t>MEL_alpha55.MEL_beta55</t>
  </si>
  <si>
    <t>MEL_alpha56.MEL_beta55</t>
  </si>
  <si>
    <t>MEL_alpha57.MEL_beta55</t>
  </si>
  <si>
    <t>MEL_alpha58.MEL_beta55</t>
  </si>
  <si>
    <t>MEL_alpha59.MEL_beta55</t>
  </si>
  <si>
    <t>MEL_alpha60.MEL_beta55</t>
  </si>
  <si>
    <t>MEL_alpha61.MEL_beta55</t>
  </si>
  <si>
    <t>MEL_alpha62.MEL_beta55</t>
  </si>
  <si>
    <t>MEL_alpha63.MEL_beta55</t>
  </si>
  <si>
    <t>MEL_alpha64.MEL_beta55</t>
  </si>
  <si>
    <t>MEL_alpha65.MEL_beta55</t>
  </si>
  <si>
    <t>MEL_alpha66.MEL_beta55</t>
  </si>
  <si>
    <t>MEL_alpha67.MEL_beta55</t>
  </si>
  <si>
    <t>MEL_alpha68.MEL_beta55</t>
  </si>
  <si>
    <t>MEL_alpha69.MEL_beta55</t>
  </si>
  <si>
    <t>MEL_alpha70.MEL_beta55</t>
  </si>
  <si>
    <t>MEL_alpha71.MEL_beta55</t>
  </si>
  <si>
    <t>MEL_alpha72.MEL_beta55</t>
  </si>
  <si>
    <t>MEL_alpha73.MEL_beta55</t>
  </si>
  <si>
    <t>MEL_alpha74.MEL_beta55</t>
  </si>
  <si>
    <t>MEL_alpha75.MEL_beta55</t>
  </si>
  <si>
    <t>MEL_alpha76.MEL_beta55</t>
  </si>
  <si>
    <t>MEL_alpha77.MEL_beta55</t>
  </si>
  <si>
    <t>MEL_alpha78.MEL_beta55</t>
  </si>
  <si>
    <t>MEL_alpha79.MEL_beta55</t>
  </si>
  <si>
    <t>MEL_alpha80.MEL_beta55</t>
  </si>
  <si>
    <t>MEL_alpha81.MEL_beta55</t>
  </si>
  <si>
    <t>MEL_alpha82.MEL_beta55</t>
  </si>
  <si>
    <t>MEL_alpha83.MEL_beta55</t>
  </si>
  <si>
    <t>MEL_alpha84.MEL_beta55</t>
  </si>
  <si>
    <t>MEL_alpha85.MEL_beta55</t>
  </si>
  <si>
    <t>MEL_alpha86.MEL_beta55</t>
  </si>
  <si>
    <t>MEL_alpha87.MEL_beta55</t>
  </si>
  <si>
    <t>MEL_alpha88.MEL_beta55</t>
  </si>
  <si>
    <t>MEL_alpha89.MEL_beta55</t>
  </si>
  <si>
    <t>MEL_alpha90.MEL_beta55</t>
  </si>
  <si>
    <t>MEL_alpha91.MEL_beta55</t>
  </si>
  <si>
    <t>MEL_alpha92.MEL_beta55</t>
  </si>
  <si>
    <t>MEL_alpha93.MEL_beta55</t>
  </si>
  <si>
    <t>MEL_alpha94.MEL_beta55</t>
  </si>
  <si>
    <t>MEL_alpha95.MEL_beta55</t>
  </si>
  <si>
    <t>MEL_alpha96.MEL_beta55</t>
  </si>
  <si>
    <t>MEL_alpha97.MEL_beta55</t>
  </si>
  <si>
    <t>MEL_alpha98.MEL_beta55</t>
  </si>
  <si>
    <t>MEL_alpha99.MEL_beta55</t>
  </si>
  <si>
    <t>MEL_alpha100.MEL_beta55</t>
  </si>
  <si>
    <t>MEL_alpha1.MEL_beta56</t>
  </si>
  <si>
    <t>MEL_alpha2.MEL_beta56</t>
  </si>
  <si>
    <t>MEL_alpha3.MEL_beta56</t>
  </si>
  <si>
    <t>MEL_alpha4.MEL_beta56</t>
  </si>
  <si>
    <t>MEL_alpha5.MEL_beta56</t>
  </si>
  <si>
    <t>MEL_alpha6.MEL_beta56</t>
  </si>
  <si>
    <t>MEL_alpha7.MEL_beta56</t>
  </si>
  <si>
    <t>MEL_alpha8.MEL_beta56</t>
  </si>
  <si>
    <t>MEL_alpha9.MEL_beta56</t>
  </si>
  <si>
    <t>MEL_alpha10.MEL_beta56</t>
  </si>
  <si>
    <t>MEL_alpha11.MEL_beta56</t>
  </si>
  <si>
    <t>MEL_alpha12.MEL_beta56</t>
  </si>
  <si>
    <t>MEL_alpha13.MEL_beta56</t>
  </si>
  <si>
    <t>MEL_alpha14.MEL_beta56</t>
  </si>
  <si>
    <t>MEL_alpha15.MEL_beta56</t>
  </si>
  <si>
    <t>MEL_alpha16.MEL_beta56</t>
  </si>
  <si>
    <t>MEL_alpha17.MEL_beta56</t>
  </si>
  <si>
    <t>MEL_alpha18.MEL_beta56</t>
  </si>
  <si>
    <t>MEL_alpha19.MEL_beta56</t>
  </si>
  <si>
    <t>MEL_alpha20.MEL_beta56</t>
  </si>
  <si>
    <t>MEL_alpha21.MEL_beta56</t>
  </si>
  <si>
    <t>MEL_alpha22.MEL_beta56</t>
  </si>
  <si>
    <t>MEL_alpha23.MEL_beta56</t>
  </si>
  <si>
    <t>MEL_alpha24.MEL_beta56</t>
  </si>
  <si>
    <t>MEL_alpha25.MEL_beta56</t>
  </si>
  <si>
    <t>MEL_alpha26.MEL_beta56</t>
  </si>
  <si>
    <t>MEL_alpha27.MEL_beta56</t>
  </si>
  <si>
    <t>MEL_alpha28.MEL_beta56</t>
  </si>
  <si>
    <t>MEL_alpha29.MEL_beta56</t>
  </si>
  <si>
    <t>MEL_alpha30.MEL_beta56</t>
  </si>
  <si>
    <t>MEL_alpha31.MEL_beta56</t>
  </si>
  <si>
    <t>MEL_alpha32.MEL_beta56</t>
  </si>
  <si>
    <t>MEL_alpha33.MEL_beta56</t>
  </si>
  <si>
    <t>MEL_alpha34.MEL_beta56</t>
  </si>
  <si>
    <t>MEL_alpha35.MEL_beta56</t>
  </si>
  <si>
    <t>MEL_alpha36.MEL_beta56</t>
  </si>
  <si>
    <t>MEL_alpha37.MEL_beta56</t>
  </si>
  <si>
    <t>MEL_alpha38.MEL_beta56</t>
  </si>
  <si>
    <t>MEL_alpha39.MEL_beta56</t>
  </si>
  <si>
    <t>MEL_alpha40.MEL_beta56</t>
  </si>
  <si>
    <t>MEL_alpha41.MEL_beta56</t>
  </si>
  <si>
    <t>MEL_alpha42.MEL_beta56</t>
  </si>
  <si>
    <t>MEL_alpha43.MEL_beta56</t>
  </si>
  <si>
    <t>MEL_alpha44.MEL_beta56</t>
  </si>
  <si>
    <t>MEL_alpha45.MEL_beta56</t>
  </si>
  <si>
    <t>MEL_alpha46.MEL_beta56</t>
  </si>
  <si>
    <t>MEL_alpha47.MEL_beta56</t>
  </si>
  <si>
    <t>MEL_alpha48.MEL_beta56</t>
  </si>
  <si>
    <t>MEL_alpha49.MEL_beta56</t>
  </si>
  <si>
    <t>MEL_alpha50.MEL_beta56</t>
  </si>
  <si>
    <t>MEL_alpha51.MEL_beta56</t>
  </si>
  <si>
    <t>MEL_alpha52.MEL_beta56</t>
  </si>
  <si>
    <t>MEL_alpha53.MEL_beta56</t>
  </si>
  <si>
    <t>MEL_alpha54.MEL_beta56</t>
  </si>
  <si>
    <t>MEL_alpha55.MEL_beta56</t>
  </si>
  <si>
    <t>MEL_alpha56.MEL_beta56</t>
  </si>
  <si>
    <t>MEL_alpha57.MEL_beta56</t>
  </si>
  <si>
    <t>MEL_alpha58.MEL_beta56</t>
  </si>
  <si>
    <t>MEL_alpha59.MEL_beta56</t>
  </si>
  <si>
    <t>MEL_alpha60.MEL_beta56</t>
  </si>
  <si>
    <t>MEL_alpha61.MEL_beta56</t>
  </si>
  <si>
    <t>MEL_alpha62.MEL_beta56</t>
  </si>
  <si>
    <t>MEL_alpha63.MEL_beta56</t>
  </si>
  <si>
    <t>MEL_alpha64.MEL_beta56</t>
  </si>
  <si>
    <t>MEL_alpha65.MEL_beta56</t>
  </si>
  <si>
    <t>MEL_alpha66.MEL_beta56</t>
  </si>
  <si>
    <t>MEL_alpha67.MEL_beta56</t>
  </si>
  <si>
    <t>MEL_alpha68.MEL_beta56</t>
  </si>
  <si>
    <t>MEL_alpha69.MEL_beta56</t>
  </si>
  <si>
    <t>MEL_alpha70.MEL_beta56</t>
  </si>
  <si>
    <t>MEL_alpha71.MEL_beta56</t>
  </si>
  <si>
    <t>MEL_alpha72.MEL_beta56</t>
  </si>
  <si>
    <t>MEL_alpha73.MEL_beta56</t>
  </si>
  <si>
    <t>MEL_alpha74.MEL_beta56</t>
  </si>
  <si>
    <t>MEL_alpha75.MEL_beta56</t>
  </si>
  <si>
    <t>MEL_alpha76.MEL_beta56</t>
  </si>
  <si>
    <t>MEL_alpha77.MEL_beta56</t>
  </si>
  <si>
    <t>MEL_alpha78.MEL_beta56</t>
  </si>
  <si>
    <t>MEL_alpha79.MEL_beta56</t>
  </si>
  <si>
    <t>MEL_alpha80.MEL_beta56</t>
  </si>
  <si>
    <t>MEL_alpha81.MEL_beta56</t>
  </si>
  <si>
    <t>MEL_alpha82.MEL_beta56</t>
  </si>
  <si>
    <t>MEL_alpha83.MEL_beta56</t>
  </si>
  <si>
    <t>MEL_alpha84.MEL_beta56</t>
  </si>
  <si>
    <t>MEL_alpha85.MEL_beta56</t>
  </si>
  <si>
    <t>MEL_alpha86.MEL_beta56</t>
  </si>
  <si>
    <t>MEL_alpha87.MEL_beta56</t>
  </si>
  <si>
    <t>MEL_alpha88.MEL_beta56</t>
  </si>
  <si>
    <t>MEL_alpha89.MEL_beta56</t>
  </si>
  <si>
    <t>MEL_alpha90.MEL_beta56</t>
  </si>
  <si>
    <t>MEL_alpha91.MEL_beta56</t>
  </si>
  <si>
    <t>MEL_alpha92.MEL_beta56</t>
  </si>
  <si>
    <t>MEL_alpha93.MEL_beta56</t>
  </si>
  <si>
    <t>MEL_alpha94.MEL_beta56</t>
  </si>
  <si>
    <t>MEL_alpha95.MEL_beta56</t>
  </si>
  <si>
    <t>MEL_alpha96.MEL_beta56</t>
  </si>
  <si>
    <t>MEL_alpha97.MEL_beta56</t>
  </si>
  <si>
    <t>MEL_alpha98.MEL_beta56</t>
  </si>
  <si>
    <t>MEL_alpha99.MEL_beta56</t>
  </si>
  <si>
    <t>MEL_alpha100.MEL_beta56</t>
  </si>
  <si>
    <t>MEL_alpha1.MEL_beta57</t>
  </si>
  <si>
    <t>MEL_alpha2.MEL_beta57</t>
  </si>
  <si>
    <t>MEL_alpha3.MEL_beta57</t>
  </si>
  <si>
    <t>MEL_alpha4.MEL_beta57</t>
  </si>
  <si>
    <t>MEL_alpha5.MEL_beta57</t>
  </si>
  <si>
    <t>MEL_alpha6.MEL_beta57</t>
  </si>
  <si>
    <t>MEL_alpha7.MEL_beta57</t>
  </si>
  <si>
    <t>MEL_alpha8.MEL_beta57</t>
  </si>
  <si>
    <t>MEL_alpha9.MEL_beta57</t>
  </si>
  <si>
    <t>MEL_alpha10.MEL_beta57</t>
  </si>
  <si>
    <t>MEL_alpha11.MEL_beta57</t>
  </si>
  <si>
    <t>MEL_alpha12.MEL_beta57</t>
  </si>
  <si>
    <t>MEL_alpha13.MEL_beta57</t>
  </si>
  <si>
    <t>MEL_alpha14.MEL_beta57</t>
  </si>
  <si>
    <t>MEL_alpha15.MEL_beta57</t>
  </si>
  <si>
    <t>MEL_alpha16.MEL_beta57</t>
  </si>
  <si>
    <t>MEL_alpha17.MEL_beta57</t>
  </si>
  <si>
    <t>MEL_alpha18.MEL_beta57</t>
  </si>
  <si>
    <t>MEL_alpha19.MEL_beta57</t>
  </si>
  <si>
    <t>MEL_alpha20.MEL_beta57</t>
  </si>
  <si>
    <t>MEL_alpha21.MEL_beta57</t>
  </si>
  <si>
    <t>MEL_alpha22.MEL_beta57</t>
  </si>
  <si>
    <t>MEL_alpha23.MEL_beta57</t>
  </si>
  <si>
    <t>MEL_alpha24.MEL_beta57</t>
  </si>
  <si>
    <t>MEL_alpha25.MEL_beta57</t>
  </si>
  <si>
    <t>MEL_alpha26.MEL_beta57</t>
  </si>
  <si>
    <t>MEL_alpha27.MEL_beta57</t>
  </si>
  <si>
    <t>MEL_alpha28.MEL_beta57</t>
  </si>
  <si>
    <t>MEL_alpha29.MEL_beta57</t>
  </si>
  <si>
    <t>MEL_alpha30.MEL_beta57</t>
  </si>
  <si>
    <t>MEL_alpha31.MEL_beta57</t>
  </si>
  <si>
    <t>MEL_alpha32.MEL_beta57</t>
  </si>
  <si>
    <t>MEL_alpha33.MEL_beta57</t>
  </si>
  <si>
    <t>MEL_alpha34.MEL_beta57</t>
  </si>
  <si>
    <t>MEL_alpha35.MEL_beta57</t>
  </si>
  <si>
    <t>MEL_alpha36.MEL_beta57</t>
  </si>
  <si>
    <t>MEL_alpha37.MEL_beta57</t>
  </si>
  <si>
    <t>MEL_alpha38.MEL_beta57</t>
  </si>
  <si>
    <t>MEL_alpha39.MEL_beta57</t>
  </si>
  <si>
    <t>MEL_alpha40.MEL_beta57</t>
  </si>
  <si>
    <t>MEL_alpha41.MEL_beta57</t>
  </si>
  <si>
    <t>MEL_alpha42.MEL_beta57</t>
  </si>
  <si>
    <t>MEL_alpha43.MEL_beta57</t>
  </si>
  <si>
    <t>MEL_alpha44.MEL_beta57</t>
  </si>
  <si>
    <t>MEL_alpha45.MEL_beta57</t>
  </si>
  <si>
    <t>MEL_alpha46.MEL_beta57</t>
  </si>
  <si>
    <t>MEL_alpha47.MEL_beta57</t>
  </si>
  <si>
    <t>MEL_alpha48.MEL_beta57</t>
  </si>
  <si>
    <t>MEL_alpha49.MEL_beta57</t>
  </si>
  <si>
    <t>MEL_alpha50.MEL_beta57</t>
  </si>
  <si>
    <t>MEL_alpha51.MEL_beta57</t>
  </si>
  <si>
    <t>MEL_alpha52.MEL_beta57</t>
  </si>
  <si>
    <t>MEL_alpha53.MEL_beta57</t>
  </si>
  <si>
    <t>MEL_alpha54.MEL_beta57</t>
  </si>
  <si>
    <t>MEL_alpha55.MEL_beta57</t>
  </si>
  <si>
    <t>MEL_alpha56.MEL_beta57</t>
  </si>
  <si>
    <t>MEL_alpha57.MEL_beta57</t>
  </si>
  <si>
    <t>MEL_alpha58.MEL_beta57</t>
  </si>
  <si>
    <t>MEL_alpha59.MEL_beta57</t>
  </si>
  <si>
    <t>MEL_alpha60.MEL_beta57</t>
  </si>
  <si>
    <t>MEL_alpha61.MEL_beta57</t>
  </si>
  <si>
    <t>MEL_alpha62.MEL_beta57</t>
  </si>
  <si>
    <t>MEL_alpha63.MEL_beta57</t>
  </si>
  <si>
    <t>MEL_alpha64.MEL_beta57</t>
  </si>
  <si>
    <t>MEL_alpha65.MEL_beta57</t>
  </si>
  <si>
    <t>MEL_alpha66.MEL_beta57</t>
  </si>
  <si>
    <t>MEL_alpha67.MEL_beta57</t>
  </si>
  <si>
    <t>MEL_alpha68.MEL_beta57</t>
  </si>
  <si>
    <t>MEL_alpha69.MEL_beta57</t>
  </si>
  <si>
    <t>MEL_alpha70.MEL_beta57</t>
  </si>
  <si>
    <t>MEL_alpha71.MEL_beta57</t>
  </si>
  <si>
    <t>MEL_alpha72.MEL_beta57</t>
  </si>
  <si>
    <t>MEL_alpha73.MEL_beta57</t>
  </si>
  <si>
    <t>MEL_alpha74.MEL_beta57</t>
  </si>
  <si>
    <t>MEL_alpha75.MEL_beta57</t>
  </si>
  <si>
    <t>MEL_alpha76.MEL_beta57</t>
  </si>
  <si>
    <t>MEL_alpha77.MEL_beta57</t>
  </si>
  <si>
    <t>MEL_alpha78.MEL_beta57</t>
  </si>
  <si>
    <t>MEL_alpha79.MEL_beta57</t>
  </si>
  <si>
    <t>MEL_alpha80.MEL_beta57</t>
  </si>
  <si>
    <t>MEL_alpha81.MEL_beta57</t>
  </si>
  <si>
    <t>MEL_alpha82.MEL_beta57</t>
  </si>
  <si>
    <t>MEL_alpha83.MEL_beta57</t>
  </si>
  <si>
    <t>MEL_alpha84.MEL_beta57</t>
  </si>
  <si>
    <t>MEL_alpha85.MEL_beta57</t>
  </si>
  <si>
    <t>MEL_alpha86.MEL_beta57</t>
  </si>
  <si>
    <t>MEL_alpha87.MEL_beta57</t>
  </si>
  <si>
    <t>MEL_alpha88.MEL_beta57</t>
  </si>
  <si>
    <t>MEL_alpha89.MEL_beta57</t>
  </si>
  <si>
    <t>MEL_alpha90.MEL_beta57</t>
  </si>
  <si>
    <t>MEL_alpha91.MEL_beta57</t>
  </si>
  <si>
    <t>MEL_alpha92.MEL_beta57</t>
  </si>
  <si>
    <t>MEL_alpha93.MEL_beta57</t>
  </si>
  <si>
    <t>MEL_alpha94.MEL_beta57</t>
  </si>
  <si>
    <t>MEL_alpha95.MEL_beta57</t>
  </si>
  <si>
    <t>MEL_alpha96.MEL_beta57</t>
  </si>
  <si>
    <t>MEL_alpha97.MEL_beta57</t>
  </si>
  <si>
    <t>MEL_alpha98.MEL_beta57</t>
  </si>
  <si>
    <t>MEL_alpha99.MEL_beta57</t>
  </si>
  <si>
    <t>MEL_alpha100.MEL_beta57</t>
  </si>
  <si>
    <t>MEL_alpha1.MEL_beta58</t>
  </si>
  <si>
    <t>MEL_alpha2.MEL_beta58</t>
  </si>
  <si>
    <t>MEL_alpha3.MEL_beta58</t>
  </si>
  <si>
    <t>MEL_alpha4.MEL_beta58</t>
  </si>
  <si>
    <t>MEL_alpha5.MEL_beta58</t>
  </si>
  <si>
    <t>MEL_alpha6.MEL_beta58</t>
  </si>
  <si>
    <t>MEL_alpha7.MEL_beta58</t>
  </si>
  <si>
    <t>MEL_alpha8.MEL_beta58</t>
  </si>
  <si>
    <t>MEL_alpha9.MEL_beta58</t>
  </si>
  <si>
    <t>MEL_alpha10.MEL_beta58</t>
  </si>
  <si>
    <t>MEL_alpha11.MEL_beta58</t>
  </si>
  <si>
    <t>MEL_alpha12.MEL_beta58</t>
  </si>
  <si>
    <t>MEL_alpha13.MEL_beta58</t>
  </si>
  <si>
    <t>MEL_alpha14.MEL_beta58</t>
  </si>
  <si>
    <t>MEL_alpha15.MEL_beta58</t>
  </si>
  <si>
    <t>MEL_alpha16.MEL_beta58</t>
  </si>
  <si>
    <t>MEL_alpha17.MEL_beta58</t>
  </si>
  <si>
    <t>MEL_alpha18.MEL_beta58</t>
  </si>
  <si>
    <t>MEL_alpha19.MEL_beta58</t>
  </si>
  <si>
    <t>MEL_alpha20.MEL_beta58</t>
  </si>
  <si>
    <t>MEL_alpha21.MEL_beta58</t>
  </si>
  <si>
    <t>MEL_alpha22.MEL_beta58</t>
  </si>
  <si>
    <t>MEL_alpha23.MEL_beta58</t>
  </si>
  <si>
    <t>MEL_alpha24.MEL_beta58</t>
  </si>
  <si>
    <t>MEL_alpha25.MEL_beta58</t>
  </si>
  <si>
    <t>MEL_alpha26.MEL_beta58</t>
  </si>
  <si>
    <t>MEL_alpha27.MEL_beta58</t>
  </si>
  <si>
    <t>MEL_alpha28.MEL_beta58</t>
  </si>
  <si>
    <t>MEL_alpha29.MEL_beta58</t>
  </si>
  <si>
    <t>MEL_alpha30.MEL_beta58</t>
  </si>
  <si>
    <t>MEL_alpha31.MEL_beta58</t>
  </si>
  <si>
    <t>MEL_alpha32.MEL_beta58</t>
  </si>
  <si>
    <t>MEL_alpha33.MEL_beta58</t>
  </si>
  <si>
    <t>MEL_alpha34.MEL_beta58</t>
  </si>
  <si>
    <t>MEL_alpha35.MEL_beta58</t>
  </si>
  <si>
    <t>MEL_alpha36.MEL_beta58</t>
  </si>
  <si>
    <t>MEL_alpha37.MEL_beta58</t>
  </si>
  <si>
    <t>MEL_alpha38.MEL_beta58</t>
  </si>
  <si>
    <t>MEL_alpha39.MEL_beta58</t>
  </si>
  <si>
    <t>MEL_alpha40.MEL_beta58</t>
  </si>
  <si>
    <t>MEL_alpha41.MEL_beta58</t>
  </si>
  <si>
    <t>MEL_alpha42.MEL_beta58</t>
  </si>
  <si>
    <t>MEL_alpha43.MEL_beta58</t>
  </si>
  <si>
    <t>MEL_alpha44.MEL_beta58</t>
  </si>
  <si>
    <t>MEL_alpha45.MEL_beta58</t>
  </si>
  <si>
    <t>MEL_alpha46.MEL_beta58</t>
  </si>
  <si>
    <t>MEL_alpha47.MEL_beta58</t>
  </si>
  <si>
    <t>MEL_alpha48.MEL_beta58</t>
  </si>
  <si>
    <t>MEL_alpha49.MEL_beta58</t>
  </si>
  <si>
    <t>MEL_alpha50.MEL_beta58</t>
  </si>
  <si>
    <t>MEL_alpha51.MEL_beta58</t>
  </si>
  <si>
    <t>MEL_alpha52.MEL_beta58</t>
  </si>
  <si>
    <t>MEL_alpha53.MEL_beta58</t>
  </si>
  <si>
    <t>MEL_alpha54.MEL_beta58</t>
  </si>
  <si>
    <t>MEL_alpha55.MEL_beta58</t>
  </si>
  <si>
    <t>MEL_alpha56.MEL_beta58</t>
  </si>
  <si>
    <t>MEL_alpha57.MEL_beta58</t>
  </si>
  <si>
    <t>MEL_alpha58.MEL_beta58</t>
  </si>
  <si>
    <t>MEL_alpha59.MEL_beta58</t>
  </si>
  <si>
    <t>MEL_alpha60.MEL_beta58</t>
  </si>
  <si>
    <t>MEL_alpha61.MEL_beta58</t>
  </si>
  <si>
    <t>MEL_alpha62.MEL_beta58</t>
  </si>
  <si>
    <t>MEL_alpha63.MEL_beta58</t>
  </si>
  <si>
    <t>MEL_alpha64.MEL_beta58</t>
  </si>
  <si>
    <t>MEL_alpha65.MEL_beta58</t>
  </si>
  <si>
    <t>MEL_alpha66.MEL_beta58</t>
  </si>
  <si>
    <t>MEL_alpha67.MEL_beta58</t>
  </si>
  <si>
    <t>MEL_alpha68.MEL_beta58</t>
  </si>
  <si>
    <t>MEL_alpha69.MEL_beta58</t>
  </si>
  <si>
    <t>MEL_alpha70.MEL_beta58</t>
  </si>
  <si>
    <t>MEL_alpha71.MEL_beta58</t>
  </si>
  <si>
    <t>MEL_alpha72.MEL_beta58</t>
  </si>
  <si>
    <t>MEL_alpha73.MEL_beta58</t>
  </si>
  <si>
    <t>MEL_alpha74.MEL_beta58</t>
  </si>
  <si>
    <t>MEL_alpha75.MEL_beta58</t>
  </si>
  <si>
    <t>MEL_alpha76.MEL_beta58</t>
  </si>
  <si>
    <t>MEL_alpha77.MEL_beta58</t>
  </si>
  <si>
    <t>MEL_alpha78.MEL_beta58</t>
  </si>
  <si>
    <t>MEL_alpha79.MEL_beta58</t>
  </si>
  <si>
    <t>MEL_alpha80.MEL_beta58</t>
  </si>
  <si>
    <t>MEL_alpha81.MEL_beta58</t>
  </si>
  <si>
    <t>MEL_alpha82.MEL_beta58</t>
  </si>
  <si>
    <t>MEL_alpha83.MEL_beta58</t>
  </si>
  <si>
    <t>MEL_alpha84.MEL_beta58</t>
  </si>
  <si>
    <t>MEL_alpha85.MEL_beta58</t>
  </si>
  <si>
    <t>MEL_alpha86.MEL_beta58</t>
  </si>
  <si>
    <t>MEL_alpha87.MEL_beta58</t>
  </si>
  <si>
    <t>MEL_alpha88.MEL_beta58</t>
  </si>
  <si>
    <t>MEL_alpha89.MEL_beta58</t>
  </si>
  <si>
    <t>MEL_alpha90.MEL_beta58</t>
  </si>
  <si>
    <t>MEL_alpha91.MEL_beta58</t>
  </si>
  <si>
    <t>MEL_alpha92.MEL_beta58</t>
  </si>
  <si>
    <t>MEL_alpha93.MEL_beta58</t>
  </si>
  <si>
    <t>MEL_alpha94.MEL_beta58</t>
  </si>
  <si>
    <t>MEL_alpha95.MEL_beta58</t>
  </si>
  <si>
    <t>MEL_alpha96.MEL_beta58</t>
  </si>
  <si>
    <t>MEL_alpha97.MEL_beta58</t>
  </si>
  <si>
    <t>MEL_alpha98.MEL_beta58</t>
  </si>
  <si>
    <t>MEL_alpha99.MEL_beta58</t>
  </si>
  <si>
    <t>MEL_alpha100.MEL_beta58</t>
  </si>
  <si>
    <t>MEL_alpha1.MEL_beta59</t>
  </si>
  <si>
    <t>MEL_alpha2.MEL_beta59</t>
  </si>
  <si>
    <t>MEL_alpha3.MEL_beta59</t>
  </si>
  <si>
    <t>MEL_alpha4.MEL_beta59</t>
  </si>
  <si>
    <t>MEL_alpha5.MEL_beta59</t>
  </si>
  <si>
    <t>MEL_alpha6.MEL_beta59</t>
  </si>
  <si>
    <t>MEL_alpha7.MEL_beta59</t>
  </si>
  <si>
    <t>MEL_alpha8.MEL_beta59</t>
  </si>
  <si>
    <t>MEL_alpha9.MEL_beta59</t>
  </si>
  <si>
    <t>MEL_alpha10.MEL_beta59</t>
  </si>
  <si>
    <t>MEL_alpha11.MEL_beta59</t>
  </si>
  <si>
    <t>MEL_alpha12.MEL_beta59</t>
  </si>
  <si>
    <t>MEL_alpha13.MEL_beta59</t>
  </si>
  <si>
    <t>MEL_alpha14.MEL_beta59</t>
  </si>
  <si>
    <t>MEL_alpha15.MEL_beta59</t>
  </si>
  <si>
    <t>MEL_alpha16.MEL_beta59</t>
  </si>
  <si>
    <t>MEL_alpha17.MEL_beta59</t>
  </si>
  <si>
    <t>MEL_alpha18.MEL_beta59</t>
  </si>
  <si>
    <t>MEL_alpha19.MEL_beta59</t>
  </si>
  <si>
    <t>MEL_alpha20.MEL_beta59</t>
  </si>
  <si>
    <t>MEL_alpha21.MEL_beta59</t>
  </si>
  <si>
    <t>MEL_alpha22.MEL_beta59</t>
  </si>
  <si>
    <t>MEL_alpha23.MEL_beta59</t>
  </si>
  <si>
    <t>MEL_alpha24.MEL_beta59</t>
  </si>
  <si>
    <t>MEL_alpha25.MEL_beta59</t>
  </si>
  <si>
    <t>MEL_alpha26.MEL_beta59</t>
  </si>
  <si>
    <t>MEL_alpha27.MEL_beta59</t>
  </si>
  <si>
    <t>MEL_alpha28.MEL_beta59</t>
  </si>
  <si>
    <t>MEL_alpha29.MEL_beta59</t>
  </si>
  <si>
    <t>MEL_alpha30.MEL_beta59</t>
  </si>
  <si>
    <t>MEL_alpha31.MEL_beta59</t>
  </si>
  <si>
    <t>MEL_alpha32.MEL_beta59</t>
  </si>
  <si>
    <t>MEL_alpha33.MEL_beta59</t>
  </si>
  <si>
    <t>MEL_alpha34.MEL_beta59</t>
  </si>
  <si>
    <t>MEL_alpha35.MEL_beta59</t>
  </si>
  <si>
    <t>MEL_alpha36.MEL_beta59</t>
  </si>
  <si>
    <t>MEL_alpha37.MEL_beta59</t>
  </si>
  <si>
    <t>MEL_alpha38.MEL_beta59</t>
  </si>
  <si>
    <t>MEL_alpha39.MEL_beta59</t>
  </si>
  <si>
    <t>MEL_alpha40.MEL_beta59</t>
  </si>
  <si>
    <t>MEL_alpha41.MEL_beta59</t>
  </si>
  <si>
    <t>MEL_alpha42.MEL_beta59</t>
  </si>
  <si>
    <t>MEL_alpha43.MEL_beta59</t>
  </si>
  <si>
    <t>MEL_alpha44.MEL_beta59</t>
  </si>
  <si>
    <t>MEL_alpha45.MEL_beta59</t>
  </si>
  <si>
    <t>MEL_alpha46.MEL_beta59</t>
  </si>
  <si>
    <t>MEL_alpha47.MEL_beta59</t>
  </si>
  <si>
    <t>MEL_alpha48.MEL_beta59</t>
  </si>
  <si>
    <t>MEL_alpha49.MEL_beta59</t>
  </si>
  <si>
    <t>MEL_alpha50.MEL_beta59</t>
  </si>
  <si>
    <t>MEL_alpha51.MEL_beta59</t>
  </si>
  <si>
    <t>MEL_alpha52.MEL_beta59</t>
  </si>
  <si>
    <t>MEL_alpha53.MEL_beta59</t>
  </si>
  <si>
    <t>MEL_alpha54.MEL_beta59</t>
  </si>
  <si>
    <t>MEL_alpha55.MEL_beta59</t>
  </si>
  <si>
    <t>MEL_alpha56.MEL_beta59</t>
  </si>
  <si>
    <t>MEL_alpha57.MEL_beta59</t>
  </si>
  <si>
    <t>MEL_alpha58.MEL_beta59</t>
  </si>
  <si>
    <t>MEL_alpha59.MEL_beta59</t>
  </si>
  <si>
    <t>MEL_alpha60.MEL_beta59</t>
  </si>
  <si>
    <t>MEL_alpha61.MEL_beta59</t>
  </si>
  <si>
    <t>MEL_alpha62.MEL_beta59</t>
  </si>
  <si>
    <t>MEL_alpha63.MEL_beta59</t>
  </si>
  <si>
    <t>MEL_alpha64.MEL_beta59</t>
  </si>
  <si>
    <t>MEL_alpha65.MEL_beta59</t>
  </si>
  <si>
    <t>MEL_alpha66.MEL_beta59</t>
  </si>
  <si>
    <t>MEL_alpha67.MEL_beta59</t>
  </si>
  <si>
    <t>MEL_alpha68.MEL_beta59</t>
  </si>
  <si>
    <t>MEL_alpha69.MEL_beta59</t>
  </si>
  <si>
    <t>MEL_alpha70.MEL_beta59</t>
  </si>
  <si>
    <t>MEL_alpha71.MEL_beta59</t>
  </si>
  <si>
    <t>MEL_alpha72.MEL_beta59</t>
  </si>
  <si>
    <t>MEL_alpha73.MEL_beta59</t>
  </si>
  <si>
    <t>MEL_alpha74.MEL_beta59</t>
  </si>
  <si>
    <t>MEL_alpha75.MEL_beta59</t>
  </si>
  <si>
    <t>MEL_alpha76.MEL_beta59</t>
  </si>
  <si>
    <t>MEL_alpha77.MEL_beta59</t>
  </si>
  <si>
    <t>MEL_alpha78.MEL_beta59</t>
  </si>
  <si>
    <t>MEL_alpha79.MEL_beta59</t>
  </si>
  <si>
    <t>MEL_alpha80.MEL_beta59</t>
  </si>
  <si>
    <t>MEL_alpha81.MEL_beta59</t>
  </si>
  <si>
    <t>MEL_alpha82.MEL_beta59</t>
  </si>
  <si>
    <t>MEL_alpha83.MEL_beta59</t>
  </si>
  <si>
    <t>MEL_alpha84.MEL_beta59</t>
  </si>
  <si>
    <t>MEL_alpha85.MEL_beta59</t>
  </si>
  <si>
    <t>MEL_alpha86.MEL_beta59</t>
  </si>
  <si>
    <t>MEL_alpha87.MEL_beta59</t>
  </si>
  <si>
    <t>MEL_alpha88.MEL_beta59</t>
  </si>
  <si>
    <t>MEL_alpha89.MEL_beta59</t>
  </si>
  <si>
    <t>MEL_alpha90.MEL_beta59</t>
  </si>
  <si>
    <t>MEL_alpha91.MEL_beta59</t>
  </si>
  <si>
    <t>MEL_alpha92.MEL_beta59</t>
  </si>
  <si>
    <t>MEL_alpha93.MEL_beta59</t>
  </si>
  <si>
    <t>MEL_alpha94.MEL_beta59</t>
  </si>
  <si>
    <t>MEL_alpha95.MEL_beta59</t>
  </si>
  <si>
    <t>MEL_alpha96.MEL_beta59</t>
  </si>
  <si>
    <t>MEL_alpha97.MEL_beta59</t>
  </si>
  <si>
    <t>MEL_alpha98.MEL_beta59</t>
  </si>
  <si>
    <t>MEL_alpha99.MEL_beta59</t>
  </si>
  <si>
    <t>MEL_alpha100.MEL_beta59</t>
  </si>
  <si>
    <t>MEL_alpha1.MEL_beta60</t>
  </si>
  <si>
    <t>MEL_alpha2.MEL_beta60</t>
  </si>
  <si>
    <t>MEL_alpha3.MEL_beta60</t>
  </si>
  <si>
    <t>MEL_alpha4.MEL_beta60</t>
  </si>
  <si>
    <t>MEL_alpha5.MEL_beta60</t>
  </si>
  <si>
    <t>MEL_alpha6.MEL_beta60</t>
  </si>
  <si>
    <t>MEL_alpha7.MEL_beta60</t>
  </si>
  <si>
    <t>MEL_alpha8.MEL_beta60</t>
  </si>
  <si>
    <t>MEL_alpha9.MEL_beta60</t>
  </si>
  <si>
    <t>MEL_alpha10.MEL_beta60</t>
  </si>
  <si>
    <t>MEL_alpha11.MEL_beta60</t>
  </si>
  <si>
    <t>MEL_alpha12.MEL_beta60</t>
  </si>
  <si>
    <t>MEL_alpha13.MEL_beta60</t>
  </si>
  <si>
    <t>MEL_alpha14.MEL_beta60</t>
  </si>
  <si>
    <t>MEL_alpha15.MEL_beta60</t>
  </si>
  <si>
    <t>MEL_alpha16.MEL_beta60</t>
  </si>
  <si>
    <t>MEL_alpha17.MEL_beta60</t>
  </si>
  <si>
    <t>MEL_alpha18.MEL_beta60</t>
  </si>
  <si>
    <t>MEL_alpha19.MEL_beta60</t>
  </si>
  <si>
    <t>MEL_alpha20.MEL_beta60</t>
  </si>
  <si>
    <t>MEL_alpha21.MEL_beta60</t>
  </si>
  <si>
    <t>MEL_alpha22.MEL_beta60</t>
  </si>
  <si>
    <t>MEL_alpha23.MEL_beta60</t>
  </si>
  <si>
    <t>MEL_alpha24.MEL_beta60</t>
  </si>
  <si>
    <t>MEL_alpha25.MEL_beta60</t>
  </si>
  <si>
    <t>MEL_alpha26.MEL_beta60</t>
  </si>
  <si>
    <t>MEL_alpha27.MEL_beta60</t>
  </si>
  <si>
    <t>MEL_alpha28.MEL_beta60</t>
  </si>
  <si>
    <t>MEL_alpha29.MEL_beta60</t>
  </si>
  <si>
    <t>MEL_alpha30.MEL_beta60</t>
  </si>
  <si>
    <t>MEL_alpha31.MEL_beta60</t>
  </si>
  <si>
    <t>MEL_alpha32.MEL_beta60</t>
  </si>
  <si>
    <t>MEL_alpha33.MEL_beta60</t>
  </si>
  <si>
    <t>MEL_alpha34.MEL_beta60</t>
  </si>
  <si>
    <t>MEL_alpha35.MEL_beta60</t>
  </si>
  <si>
    <t>MEL_alpha36.MEL_beta60</t>
  </si>
  <si>
    <t>MEL_alpha37.MEL_beta60</t>
  </si>
  <si>
    <t>MEL_alpha38.MEL_beta60</t>
  </si>
  <si>
    <t>MEL_alpha39.MEL_beta60</t>
  </si>
  <si>
    <t>MEL_alpha40.MEL_beta60</t>
  </si>
  <si>
    <t>MEL_alpha41.MEL_beta60</t>
  </si>
  <si>
    <t>MEL_alpha42.MEL_beta60</t>
  </si>
  <si>
    <t>MEL_alpha43.MEL_beta60</t>
  </si>
  <si>
    <t>MEL_alpha44.MEL_beta60</t>
  </si>
  <si>
    <t>MEL_alpha45.MEL_beta60</t>
  </si>
  <si>
    <t>MEL_alpha46.MEL_beta60</t>
  </si>
  <si>
    <t>MEL_alpha47.MEL_beta60</t>
  </si>
  <si>
    <t>MEL_alpha48.MEL_beta60</t>
  </si>
  <si>
    <t>MEL_alpha49.MEL_beta60</t>
  </si>
  <si>
    <t>MEL_alpha50.MEL_beta60</t>
  </si>
  <si>
    <t>MEL_alpha51.MEL_beta60</t>
  </si>
  <si>
    <t>MEL_alpha52.MEL_beta60</t>
  </si>
  <si>
    <t>MEL_alpha53.MEL_beta60</t>
  </si>
  <si>
    <t>MEL_alpha54.MEL_beta60</t>
  </si>
  <si>
    <t>MEL_alpha55.MEL_beta60</t>
  </si>
  <si>
    <t>MEL_alpha56.MEL_beta60</t>
  </si>
  <si>
    <t>MEL_alpha57.MEL_beta60</t>
  </si>
  <si>
    <t>MEL_alpha58.MEL_beta60</t>
  </si>
  <si>
    <t>MEL_alpha59.MEL_beta60</t>
  </si>
  <si>
    <t>MEL_alpha60.MEL_beta60</t>
  </si>
  <si>
    <t>MEL_alpha61.MEL_beta60</t>
  </si>
  <si>
    <t>MEL_alpha62.MEL_beta60</t>
  </si>
  <si>
    <t>MEL_alpha63.MEL_beta60</t>
  </si>
  <si>
    <t>MEL_alpha64.MEL_beta60</t>
  </si>
  <si>
    <t>MEL_alpha65.MEL_beta60</t>
  </si>
  <si>
    <t>MEL_alpha66.MEL_beta60</t>
  </si>
  <si>
    <t>MEL_alpha67.MEL_beta60</t>
  </si>
  <si>
    <t>MEL_alpha68.MEL_beta60</t>
  </si>
  <si>
    <t>MEL_alpha69.MEL_beta60</t>
  </si>
  <si>
    <t>MEL_alpha70.MEL_beta60</t>
  </si>
  <si>
    <t>MEL_alpha71.MEL_beta60</t>
  </si>
  <si>
    <t>MEL_alpha72.MEL_beta60</t>
  </si>
  <si>
    <t>MEL_alpha73.MEL_beta60</t>
  </si>
  <si>
    <t>MEL_alpha74.MEL_beta60</t>
  </si>
  <si>
    <t>MEL_alpha75.MEL_beta60</t>
  </si>
  <si>
    <t>MEL_alpha76.MEL_beta60</t>
  </si>
  <si>
    <t>MEL_alpha77.MEL_beta60</t>
  </si>
  <si>
    <t>MEL_alpha78.MEL_beta60</t>
  </si>
  <si>
    <t>MEL_alpha79.MEL_beta60</t>
  </si>
  <si>
    <t>MEL_alpha80.MEL_beta60</t>
  </si>
  <si>
    <t>MEL_alpha81.MEL_beta60</t>
  </si>
  <si>
    <t>MEL_alpha82.MEL_beta60</t>
  </si>
  <si>
    <t>MEL_alpha83.MEL_beta60</t>
  </si>
  <si>
    <t>MEL_alpha84.MEL_beta60</t>
  </si>
  <si>
    <t>MEL_alpha85.MEL_beta60</t>
  </si>
  <si>
    <t>MEL_alpha86.MEL_beta60</t>
  </si>
  <si>
    <t>MEL_alpha87.MEL_beta60</t>
  </si>
  <si>
    <t>MEL_alpha88.MEL_beta60</t>
  </si>
  <si>
    <t>MEL_alpha89.MEL_beta60</t>
  </si>
  <si>
    <t>MEL_alpha90.MEL_beta60</t>
  </si>
  <si>
    <t>MEL_alpha91.MEL_beta60</t>
  </si>
  <si>
    <t>MEL_alpha92.MEL_beta60</t>
  </si>
  <si>
    <t>MEL_alpha93.MEL_beta60</t>
  </si>
  <si>
    <t>MEL_alpha94.MEL_beta60</t>
  </si>
  <si>
    <t>MEL_alpha95.MEL_beta60</t>
  </si>
  <si>
    <t>MEL_alpha96.MEL_beta60</t>
  </si>
  <si>
    <t>MEL_alpha97.MEL_beta60</t>
  </si>
  <si>
    <t>MEL_alpha98.MEL_beta60</t>
  </si>
  <si>
    <t>MEL_alpha99.MEL_beta60</t>
  </si>
  <si>
    <t>MEL_alpha100.MEL_beta60</t>
  </si>
  <si>
    <t>MEL_alpha1.MEL_beta61</t>
  </si>
  <si>
    <t>MEL_alpha2.MEL_beta61</t>
  </si>
  <si>
    <t>MEL_alpha3.MEL_beta61</t>
  </si>
  <si>
    <t>MEL_alpha4.MEL_beta61</t>
  </si>
  <si>
    <t>MEL_alpha5.MEL_beta61</t>
  </si>
  <si>
    <t>MEL_alpha6.MEL_beta61</t>
  </si>
  <si>
    <t>MEL_alpha7.MEL_beta61</t>
  </si>
  <si>
    <t>MEL_alpha8.MEL_beta61</t>
  </si>
  <si>
    <t>MEL_alpha9.MEL_beta61</t>
  </si>
  <si>
    <t>MEL_alpha10.MEL_beta61</t>
  </si>
  <si>
    <t>MEL_alpha11.MEL_beta61</t>
  </si>
  <si>
    <t>MEL_alpha12.MEL_beta61</t>
  </si>
  <si>
    <t>MEL_alpha13.MEL_beta61</t>
  </si>
  <si>
    <t>MEL_alpha14.MEL_beta61</t>
  </si>
  <si>
    <t>MEL_alpha15.MEL_beta61</t>
  </si>
  <si>
    <t>MEL_alpha16.MEL_beta61</t>
  </si>
  <si>
    <t>MEL_alpha17.MEL_beta61</t>
  </si>
  <si>
    <t>MEL_alpha18.MEL_beta61</t>
  </si>
  <si>
    <t>MEL_alpha19.MEL_beta61</t>
  </si>
  <si>
    <t>MEL_alpha20.MEL_beta61</t>
  </si>
  <si>
    <t>MEL_alpha21.MEL_beta61</t>
  </si>
  <si>
    <t>MEL_alpha22.MEL_beta61</t>
  </si>
  <si>
    <t>MEL_alpha23.MEL_beta61</t>
  </si>
  <si>
    <t>MEL_alpha24.MEL_beta61</t>
  </si>
  <si>
    <t>MEL_alpha25.MEL_beta61</t>
  </si>
  <si>
    <t>MEL_alpha26.MEL_beta61</t>
  </si>
  <si>
    <t>MEL_alpha27.MEL_beta61</t>
  </si>
  <si>
    <t>MEL_alpha28.MEL_beta61</t>
  </si>
  <si>
    <t>MEL_alpha29.MEL_beta61</t>
  </si>
  <si>
    <t>MEL_alpha30.MEL_beta61</t>
  </si>
  <si>
    <t>MEL_alpha31.MEL_beta61</t>
  </si>
  <si>
    <t>MEL_alpha32.MEL_beta61</t>
  </si>
  <si>
    <t>MEL_alpha33.MEL_beta61</t>
  </si>
  <si>
    <t>MEL_alpha34.MEL_beta61</t>
  </si>
  <si>
    <t>MEL_alpha35.MEL_beta61</t>
  </si>
  <si>
    <t>MEL_alpha36.MEL_beta61</t>
  </si>
  <si>
    <t>MEL_alpha37.MEL_beta61</t>
  </si>
  <si>
    <t>MEL_alpha38.MEL_beta61</t>
  </si>
  <si>
    <t>MEL_alpha39.MEL_beta61</t>
  </si>
  <si>
    <t>MEL_alpha40.MEL_beta61</t>
  </si>
  <si>
    <t>MEL_alpha41.MEL_beta61</t>
  </si>
  <si>
    <t>MEL_alpha42.MEL_beta61</t>
  </si>
  <si>
    <t>MEL_alpha43.MEL_beta61</t>
  </si>
  <si>
    <t>MEL_alpha44.MEL_beta61</t>
  </si>
  <si>
    <t>MEL_alpha45.MEL_beta61</t>
  </si>
  <si>
    <t>MEL_alpha46.MEL_beta61</t>
  </si>
  <si>
    <t>MEL_alpha47.MEL_beta61</t>
  </si>
  <si>
    <t>MEL_alpha48.MEL_beta61</t>
  </si>
  <si>
    <t>MEL_alpha49.MEL_beta61</t>
  </si>
  <si>
    <t>MEL_alpha50.MEL_beta61</t>
  </si>
  <si>
    <t>MEL_alpha51.MEL_beta61</t>
  </si>
  <si>
    <t>MEL_alpha52.MEL_beta61</t>
  </si>
  <si>
    <t>MEL_alpha53.MEL_beta61</t>
  </si>
  <si>
    <t>MEL_alpha54.MEL_beta61</t>
  </si>
  <si>
    <t>MEL_alpha55.MEL_beta61</t>
  </si>
  <si>
    <t>MEL_alpha56.MEL_beta61</t>
  </si>
  <si>
    <t>MEL_alpha57.MEL_beta61</t>
  </si>
  <si>
    <t>MEL_alpha58.MEL_beta61</t>
  </si>
  <si>
    <t>MEL_alpha59.MEL_beta61</t>
  </si>
  <si>
    <t>MEL_alpha60.MEL_beta61</t>
  </si>
  <si>
    <t>MEL_alpha61.MEL_beta61</t>
  </si>
  <si>
    <t>MEL_alpha62.MEL_beta61</t>
  </si>
  <si>
    <t>MEL_alpha63.MEL_beta61</t>
  </si>
  <si>
    <t>MEL_alpha64.MEL_beta61</t>
  </si>
  <si>
    <t>MEL_alpha65.MEL_beta61</t>
  </si>
  <si>
    <t>MEL_alpha66.MEL_beta61</t>
  </si>
  <si>
    <t>MEL_alpha67.MEL_beta61</t>
  </si>
  <si>
    <t>MEL_alpha68.MEL_beta61</t>
  </si>
  <si>
    <t>MEL_alpha69.MEL_beta61</t>
  </si>
  <si>
    <t>MEL_alpha70.MEL_beta61</t>
  </si>
  <si>
    <t>MEL_alpha71.MEL_beta61</t>
  </si>
  <si>
    <t>MEL_alpha72.MEL_beta61</t>
  </si>
  <si>
    <t>MEL_alpha73.MEL_beta61</t>
  </si>
  <si>
    <t>MEL_alpha74.MEL_beta61</t>
  </si>
  <si>
    <t>MEL_alpha75.MEL_beta61</t>
  </si>
  <si>
    <t>MEL_alpha76.MEL_beta61</t>
  </si>
  <si>
    <t>MEL_alpha77.MEL_beta61</t>
  </si>
  <si>
    <t>MEL_alpha78.MEL_beta61</t>
  </si>
  <si>
    <t>MEL_alpha79.MEL_beta61</t>
  </si>
  <si>
    <t>MEL_alpha80.MEL_beta61</t>
  </si>
  <si>
    <t>MEL_alpha81.MEL_beta61</t>
  </si>
  <si>
    <t>MEL_alpha82.MEL_beta61</t>
  </si>
  <si>
    <t>MEL_alpha83.MEL_beta61</t>
  </si>
  <si>
    <t>MEL_alpha84.MEL_beta61</t>
  </si>
  <si>
    <t>MEL_alpha85.MEL_beta61</t>
  </si>
  <si>
    <t>MEL_alpha86.MEL_beta61</t>
  </si>
  <si>
    <t>MEL_alpha87.MEL_beta61</t>
  </si>
  <si>
    <t>MEL_alpha88.MEL_beta61</t>
  </si>
  <si>
    <t>MEL_alpha89.MEL_beta61</t>
  </si>
  <si>
    <t>MEL_alpha90.MEL_beta61</t>
  </si>
  <si>
    <t>MEL_alpha91.MEL_beta61</t>
  </si>
  <si>
    <t>MEL_alpha92.MEL_beta61</t>
  </si>
  <si>
    <t>MEL_alpha93.MEL_beta61</t>
  </si>
  <si>
    <t>MEL_alpha94.MEL_beta61</t>
  </si>
  <si>
    <t>MEL_alpha95.MEL_beta61</t>
  </si>
  <si>
    <t>MEL_alpha96.MEL_beta61</t>
  </si>
  <si>
    <t>MEL_alpha97.MEL_beta61</t>
  </si>
  <si>
    <t>MEL_alpha98.MEL_beta61</t>
  </si>
  <si>
    <t>MEL_alpha99.MEL_beta61</t>
  </si>
  <si>
    <t>MEL_alpha100.MEL_beta61</t>
  </si>
  <si>
    <t>MEL_alpha1.MEL_beta62</t>
  </si>
  <si>
    <t>MEL_alpha2.MEL_beta62</t>
  </si>
  <si>
    <t>MEL_alpha3.MEL_beta62</t>
  </si>
  <si>
    <t>MEL_alpha4.MEL_beta62</t>
  </si>
  <si>
    <t>MEL_alpha5.MEL_beta62</t>
  </si>
  <si>
    <t>MEL_alpha6.MEL_beta62</t>
  </si>
  <si>
    <t>MEL_alpha7.MEL_beta62</t>
  </si>
  <si>
    <t>MEL_alpha8.MEL_beta62</t>
  </si>
  <si>
    <t>MEL_alpha9.MEL_beta62</t>
  </si>
  <si>
    <t>MEL_alpha10.MEL_beta62</t>
  </si>
  <si>
    <t>MEL_alpha11.MEL_beta62</t>
  </si>
  <si>
    <t>MEL_alpha12.MEL_beta62</t>
  </si>
  <si>
    <t>MEL_alpha13.MEL_beta62</t>
  </si>
  <si>
    <t>MEL_alpha14.MEL_beta62</t>
  </si>
  <si>
    <t>MEL_alpha15.MEL_beta62</t>
  </si>
  <si>
    <t>MEL_alpha16.MEL_beta62</t>
  </si>
  <si>
    <t>MEL_alpha17.MEL_beta62</t>
  </si>
  <si>
    <t>MEL_alpha18.MEL_beta62</t>
  </si>
  <si>
    <t>MEL_alpha19.MEL_beta62</t>
  </si>
  <si>
    <t>MEL_alpha20.MEL_beta62</t>
  </si>
  <si>
    <t>MEL_alpha21.MEL_beta62</t>
  </si>
  <si>
    <t>MEL_alpha22.MEL_beta62</t>
  </si>
  <si>
    <t>MEL_alpha23.MEL_beta62</t>
  </si>
  <si>
    <t>MEL_alpha24.MEL_beta62</t>
  </si>
  <si>
    <t>MEL_alpha25.MEL_beta62</t>
  </si>
  <si>
    <t>MEL_alpha26.MEL_beta62</t>
  </si>
  <si>
    <t>MEL_alpha27.MEL_beta62</t>
  </si>
  <si>
    <t>MEL_alpha28.MEL_beta62</t>
  </si>
  <si>
    <t>MEL_alpha29.MEL_beta62</t>
  </si>
  <si>
    <t>MEL_alpha30.MEL_beta62</t>
  </si>
  <si>
    <t>MEL_alpha31.MEL_beta62</t>
  </si>
  <si>
    <t>MEL_alpha32.MEL_beta62</t>
  </si>
  <si>
    <t>MEL_alpha33.MEL_beta62</t>
  </si>
  <si>
    <t>MEL_alpha34.MEL_beta62</t>
  </si>
  <si>
    <t>MEL_alpha35.MEL_beta62</t>
  </si>
  <si>
    <t>MEL_alpha36.MEL_beta62</t>
  </si>
  <si>
    <t>MEL_alpha37.MEL_beta62</t>
  </si>
  <si>
    <t>MEL_alpha38.MEL_beta62</t>
  </si>
  <si>
    <t>MEL_alpha39.MEL_beta62</t>
  </si>
  <si>
    <t>MEL_alpha40.MEL_beta62</t>
  </si>
  <si>
    <t>MEL_alpha41.MEL_beta62</t>
  </si>
  <si>
    <t>MEL_alpha42.MEL_beta62</t>
  </si>
  <si>
    <t>MEL_alpha43.MEL_beta62</t>
  </si>
  <si>
    <t>MEL_alpha44.MEL_beta62</t>
  </si>
  <si>
    <t>MEL_alpha45.MEL_beta62</t>
  </si>
  <si>
    <t>MEL_alpha46.MEL_beta62</t>
  </si>
  <si>
    <t>MEL_alpha47.MEL_beta62</t>
  </si>
  <si>
    <t>MEL_alpha48.MEL_beta62</t>
  </si>
  <si>
    <t>MEL_alpha49.MEL_beta62</t>
  </si>
  <si>
    <t>MEL_alpha50.MEL_beta62</t>
  </si>
  <si>
    <t>MEL_alpha51.MEL_beta62</t>
  </si>
  <si>
    <t>MEL_alpha52.MEL_beta62</t>
  </si>
  <si>
    <t>MEL_alpha53.MEL_beta62</t>
  </si>
  <si>
    <t>MEL_alpha54.MEL_beta62</t>
  </si>
  <si>
    <t>MEL_alpha55.MEL_beta62</t>
  </si>
  <si>
    <t>MEL_alpha56.MEL_beta62</t>
  </si>
  <si>
    <t>MEL_alpha57.MEL_beta62</t>
  </si>
  <si>
    <t>MEL_alpha58.MEL_beta62</t>
  </si>
  <si>
    <t>MEL_alpha59.MEL_beta62</t>
  </si>
  <si>
    <t>MEL_alpha60.MEL_beta62</t>
  </si>
  <si>
    <t>MEL_alpha61.MEL_beta62</t>
  </si>
  <si>
    <t>MEL_alpha62.MEL_beta62</t>
  </si>
  <si>
    <t>MEL_alpha63.MEL_beta62</t>
  </si>
  <si>
    <t>MEL_alpha64.MEL_beta62</t>
  </si>
  <si>
    <t>MEL_alpha65.MEL_beta62</t>
  </si>
  <si>
    <t>MEL_alpha66.MEL_beta62</t>
  </si>
  <si>
    <t>MEL_alpha67.MEL_beta62</t>
  </si>
  <si>
    <t>MEL_alpha68.MEL_beta62</t>
  </si>
  <si>
    <t>MEL_alpha69.MEL_beta62</t>
  </si>
  <si>
    <t>MEL_alpha70.MEL_beta62</t>
  </si>
  <si>
    <t>MEL_alpha71.MEL_beta62</t>
  </si>
  <si>
    <t>MEL_alpha72.MEL_beta62</t>
  </si>
  <si>
    <t>MEL_alpha73.MEL_beta62</t>
  </si>
  <si>
    <t>MEL_alpha74.MEL_beta62</t>
  </si>
  <si>
    <t>MEL_alpha75.MEL_beta62</t>
  </si>
  <si>
    <t>MEL_alpha76.MEL_beta62</t>
  </si>
  <si>
    <t>MEL_alpha77.MEL_beta62</t>
  </si>
  <si>
    <t>MEL_alpha78.MEL_beta62</t>
  </si>
  <si>
    <t>MEL_alpha79.MEL_beta62</t>
  </si>
  <si>
    <t>MEL_alpha80.MEL_beta62</t>
  </si>
  <si>
    <t>MEL_alpha81.MEL_beta62</t>
  </si>
  <si>
    <t>MEL_alpha82.MEL_beta62</t>
  </si>
  <si>
    <t>MEL_alpha83.MEL_beta62</t>
  </si>
  <si>
    <t>MEL_alpha84.MEL_beta62</t>
  </si>
  <si>
    <t>MEL_alpha85.MEL_beta62</t>
  </si>
  <si>
    <t>MEL_alpha86.MEL_beta62</t>
  </si>
  <si>
    <t>MEL_alpha87.MEL_beta62</t>
  </si>
  <si>
    <t>MEL_alpha88.MEL_beta62</t>
  </si>
  <si>
    <t>MEL_alpha89.MEL_beta62</t>
  </si>
  <si>
    <t>MEL_alpha90.MEL_beta62</t>
  </si>
  <si>
    <t>MEL_alpha91.MEL_beta62</t>
  </si>
  <si>
    <t>MEL_alpha92.MEL_beta62</t>
  </si>
  <si>
    <t>MEL_alpha93.MEL_beta62</t>
  </si>
  <si>
    <t>MEL_alpha94.MEL_beta62</t>
  </si>
  <si>
    <t>MEL_alpha95.MEL_beta62</t>
  </si>
  <si>
    <t>MEL_alpha96.MEL_beta62</t>
  </si>
  <si>
    <t>MEL_alpha97.MEL_beta62</t>
  </si>
  <si>
    <t>MEL_alpha98.MEL_beta62</t>
  </si>
  <si>
    <t>MEL_alpha99.MEL_beta62</t>
  </si>
  <si>
    <t>MEL_alpha100.MEL_beta62</t>
  </si>
  <si>
    <t>MEL_alpha1.MEL_beta63</t>
  </si>
  <si>
    <t>MEL_alpha2.MEL_beta63</t>
  </si>
  <si>
    <t>MEL_alpha3.MEL_beta63</t>
  </si>
  <si>
    <t>MEL_alpha4.MEL_beta63</t>
  </si>
  <si>
    <t>MEL_alpha5.MEL_beta63</t>
  </si>
  <si>
    <t>MEL_alpha6.MEL_beta63</t>
  </si>
  <si>
    <t>MEL_alpha7.MEL_beta63</t>
  </si>
  <si>
    <t>MEL_alpha8.MEL_beta63</t>
  </si>
  <si>
    <t>MEL_alpha9.MEL_beta63</t>
  </si>
  <si>
    <t>MEL_alpha10.MEL_beta63</t>
  </si>
  <si>
    <t>MEL_alpha11.MEL_beta63</t>
  </si>
  <si>
    <t>MEL_alpha12.MEL_beta63</t>
  </si>
  <si>
    <t>MEL_alpha13.MEL_beta63</t>
  </si>
  <si>
    <t>MEL_alpha14.MEL_beta63</t>
  </si>
  <si>
    <t>MEL_alpha15.MEL_beta63</t>
  </si>
  <si>
    <t>MEL_alpha16.MEL_beta63</t>
  </si>
  <si>
    <t>MEL_alpha17.MEL_beta63</t>
  </si>
  <si>
    <t>MEL_alpha18.MEL_beta63</t>
  </si>
  <si>
    <t>MEL_alpha19.MEL_beta63</t>
  </si>
  <si>
    <t>MEL_alpha20.MEL_beta63</t>
  </si>
  <si>
    <t>MEL_alpha21.MEL_beta63</t>
  </si>
  <si>
    <t>MEL_alpha22.MEL_beta63</t>
  </si>
  <si>
    <t>MEL_alpha23.MEL_beta63</t>
  </si>
  <si>
    <t>MEL_alpha24.MEL_beta63</t>
  </si>
  <si>
    <t>MEL_alpha25.MEL_beta63</t>
  </si>
  <si>
    <t>MEL_alpha26.MEL_beta63</t>
  </si>
  <si>
    <t>MEL_alpha27.MEL_beta63</t>
  </si>
  <si>
    <t>MEL_alpha28.MEL_beta63</t>
  </si>
  <si>
    <t>MEL_alpha29.MEL_beta63</t>
  </si>
  <si>
    <t>MEL_alpha30.MEL_beta63</t>
  </si>
  <si>
    <t>MEL_alpha31.MEL_beta63</t>
  </si>
  <si>
    <t>MEL_alpha32.MEL_beta63</t>
  </si>
  <si>
    <t>MEL_alpha33.MEL_beta63</t>
  </si>
  <si>
    <t>MEL_alpha34.MEL_beta63</t>
  </si>
  <si>
    <t>MEL_alpha35.MEL_beta63</t>
  </si>
  <si>
    <t>MEL_alpha36.MEL_beta63</t>
  </si>
  <si>
    <t>MEL_alpha37.MEL_beta63</t>
  </si>
  <si>
    <t>MEL_alpha38.MEL_beta63</t>
  </si>
  <si>
    <t>MEL_alpha39.MEL_beta63</t>
  </si>
  <si>
    <t>MEL_alpha40.MEL_beta63</t>
  </si>
  <si>
    <t>MEL_alpha41.MEL_beta63</t>
  </si>
  <si>
    <t>MEL_alpha42.MEL_beta63</t>
  </si>
  <si>
    <t>MEL_alpha43.MEL_beta63</t>
  </si>
  <si>
    <t>MEL_alpha44.MEL_beta63</t>
  </si>
  <si>
    <t>MEL_alpha45.MEL_beta63</t>
  </si>
  <si>
    <t>MEL_alpha46.MEL_beta63</t>
  </si>
  <si>
    <t>MEL_alpha47.MEL_beta63</t>
  </si>
  <si>
    <t>MEL_alpha48.MEL_beta63</t>
  </si>
  <si>
    <t>MEL_alpha49.MEL_beta63</t>
  </si>
  <si>
    <t>MEL_alpha50.MEL_beta63</t>
  </si>
  <si>
    <t>MEL_alpha51.MEL_beta63</t>
  </si>
  <si>
    <t>MEL_alpha52.MEL_beta63</t>
  </si>
  <si>
    <t>MEL_alpha53.MEL_beta63</t>
  </si>
  <si>
    <t>MEL_alpha54.MEL_beta63</t>
  </si>
  <si>
    <t>MEL_alpha55.MEL_beta63</t>
  </si>
  <si>
    <t>MEL_alpha56.MEL_beta63</t>
  </si>
  <si>
    <t>MEL_alpha57.MEL_beta63</t>
  </si>
  <si>
    <t>MEL_alpha58.MEL_beta63</t>
  </si>
  <si>
    <t>MEL_alpha59.MEL_beta63</t>
  </si>
  <si>
    <t>MEL_alpha60.MEL_beta63</t>
  </si>
  <si>
    <t>MEL_alpha61.MEL_beta63</t>
  </si>
  <si>
    <t>MEL_alpha62.MEL_beta63</t>
  </si>
  <si>
    <t>MEL_alpha63.MEL_beta63</t>
  </si>
  <si>
    <t>MEL_alpha64.MEL_beta63</t>
  </si>
  <si>
    <t>MEL_alpha65.MEL_beta63</t>
  </si>
  <si>
    <t>MEL_alpha66.MEL_beta63</t>
  </si>
  <si>
    <t>MEL_alpha67.MEL_beta63</t>
  </si>
  <si>
    <t>MEL_alpha68.MEL_beta63</t>
  </si>
  <si>
    <t>MEL_alpha69.MEL_beta63</t>
  </si>
  <si>
    <t>MEL_alpha70.MEL_beta63</t>
  </si>
  <si>
    <t>MEL_alpha71.MEL_beta63</t>
  </si>
  <si>
    <t>MEL_alpha72.MEL_beta63</t>
  </si>
  <si>
    <t>MEL_alpha73.MEL_beta63</t>
  </si>
  <si>
    <t>MEL_alpha74.MEL_beta63</t>
  </si>
  <si>
    <t>MEL_alpha75.MEL_beta63</t>
  </si>
  <si>
    <t>MEL_alpha76.MEL_beta63</t>
  </si>
  <si>
    <t>MEL_alpha77.MEL_beta63</t>
  </si>
  <si>
    <t>MEL_alpha78.MEL_beta63</t>
  </si>
  <si>
    <t>MEL_alpha79.MEL_beta63</t>
  </si>
  <si>
    <t>MEL_alpha80.MEL_beta63</t>
  </si>
  <si>
    <t>MEL_alpha81.MEL_beta63</t>
  </si>
  <si>
    <t>MEL_alpha82.MEL_beta63</t>
  </si>
  <si>
    <t>MEL_alpha83.MEL_beta63</t>
  </si>
  <si>
    <t>MEL_alpha84.MEL_beta63</t>
  </si>
  <si>
    <t>MEL_alpha85.MEL_beta63</t>
  </si>
  <si>
    <t>MEL_alpha86.MEL_beta63</t>
  </si>
  <si>
    <t>MEL_alpha87.MEL_beta63</t>
  </si>
  <si>
    <t>MEL_alpha88.MEL_beta63</t>
  </si>
  <si>
    <t>MEL_alpha89.MEL_beta63</t>
  </si>
  <si>
    <t>MEL_alpha90.MEL_beta63</t>
  </si>
  <si>
    <t>MEL_alpha91.MEL_beta63</t>
  </si>
  <si>
    <t>MEL_alpha92.MEL_beta63</t>
  </si>
  <si>
    <t>MEL_alpha93.MEL_beta63</t>
  </si>
  <si>
    <t>MEL_alpha94.MEL_beta63</t>
  </si>
  <si>
    <t>MEL_alpha95.MEL_beta63</t>
  </si>
  <si>
    <t>MEL_alpha96.MEL_beta63</t>
  </si>
  <si>
    <t>MEL_alpha97.MEL_beta63</t>
  </si>
  <si>
    <t>MEL_alpha98.MEL_beta63</t>
  </si>
  <si>
    <t>MEL_alpha99.MEL_beta63</t>
  </si>
  <si>
    <t>MEL_alpha100.MEL_beta63</t>
  </si>
  <si>
    <t>MEL_alpha1.MEL_beta64</t>
  </si>
  <si>
    <t>MEL_alpha2.MEL_beta64</t>
  </si>
  <si>
    <t>MEL_alpha3.MEL_beta64</t>
  </si>
  <si>
    <t>MEL_alpha4.MEL_beta64</t>
  </si>
  <si>
    <t>MEL_alpha5.MEL_beta64</t>
  </si>
  <si>
    <t>MEL_alpha6.MEL_beta64</t>
  </si>
  <si>
    <t>MEL_alpha7.MEL_beta64</t>
  </si>
  <si>
    <t>MEL_alpha8.MEL_beta64</t>
  </si>
  <si>
    <t>MEL_alpha9.MEL_beta64</t>
  </si>
  <si>
    <t>MEL_alpha10.MEL_beta64</t>
  </si>
  <si>
    <t>MEL_alpha11.MEL_beta64</t>
  </si>
  <si>
    <t>MEL_alpha12.MEL_beta64</t>
  </si>
  <si>
    <t>MEL_alpha13.MEL_beta64</t>
  </si>
  <si>
    <t>MEL_alpha14.MEL_beta64</t>
  </si>
  <si>
    <t>MEL_alpha15.MEL_beta64</t>
  </si>
  <si>
    <t>MEL_alpha16.MEL_beta64</t>
  </si>
  <si>
    <t>MEL_alpha17.MEL_beta64</t>
  </si>
  <si>
    <t>MEL_alpha18.MEL_beta64</t>
  </si>
  <si>
    <t>MEL_alpha19.MEL_beta64</t>
  </si>
  <si>
    <t>MEL_alpha20.MEL_beta64</t>
  </si>
  <si>
    <t>MEL_alpha21.MEL_beta64</t>
  </si>
  <si>
    <t>MEL_alpha22.MEL_beta64</t>
  </si>
  <si>
    <t>MEL_alpha23.MEL_beta64</t>
  </si>
  <si>
    <t>MEL_alpha24.MEL_beta64</t>
  </si>
  <si>
    <t>MEL_alpha25.MEL_beta64</t>
  </si>
  <si>
    <t>MEL_alpha26.MEL_beta64</t>
  </si>
  <si>
    <t>MEL_alpha27.MEL_beta64</t>
  </si>
  <si>
    <t>MEL_alpha28.MEL_beta64</t>
  </si>
  <si>
    <t>MEL_alpha29.MEL_beta64</t>
  </si>
  <si>
    <t>MEL_alpha30.MEL_beta64</t>
  </si>
  <si>
    <t>MEL_alpha31.MEL_beta64</t>
  </si>
  <si>
    <t>MEL_alpha32.MEL_beta64</t>
  </si>
  <si>
    <t>MEL_alpha33.MEL_beta64</t>
  </si>
  <si>
    <t>MEL_alpha34.MEL_beta64</t>
  </si>
  <si>
    <t>MEL_alpha35.MEL_beta64</t>
  </si>
  <si>
    <t>MEL_alpha36.MEL_beta64</t>
  </si>
  <si>
    <t>MEL_alpha37.MEL_beta64</t>
  </si>
  <si>
    <t>MEL_alpha38.MEL_beta64</t>
  </si>
  <si>
    <t>MEL_alpha39.MEL_beta64</t>
  </si>
  <si>
    <t>MEL_alpha40.MEL_beta64</t>
  </si>
  <si>
    <t>MEL_alpha41.MEL_beta64</t>
  </si>
  <si>
    <t>MEL_alpha42.MEL_beta64</t>
  </si>
  <si>
    <t>MEL_alpha43.MEL_beta64</t>
  </si>
  <si>
    <t>MEL_alpha44.MEL_beta64</t>
  </si>
  <si>
    <t>MEL_alpha45.MEL_beta64</t>
  </si>
  <si>
    <t>MEL_alpha46.MEL_beta64</t>
  </si>
  <si>
    <t>MEL_alpha47.MEL_beta64</t>
  </si>
  <si>
    <t>MEL_alpha48.MEL_beta64</t>
  </si>
  <si>
    <t>MEL_alpha49.MEL_beta64</t>
  </si>
  <si>
    <t>MEL_alpha50.MEL_beta64</t>
  </si>
  <si>
    <t>MEL_alpha51.MEL_beta64</t>
  </si>
  <si>
    <t>MEL_alpha52.MEL_beta64</t>
  </si>
  <si>
    <t>MEL_alpha53.MEL_beta64</t>
  </si>
  <si>
    <t>MEL_alpha54.MEL_beta64</t>
  </si>
  <si>
    <t>MEL_alpha55.MEL_beta64</t>
  </si>
  <si>
    <t>MEL_alpha56.MEL_beta64</t>
  </si>
  <si>
    <t>MEL_alpha57.MEL_beta64</t>
  </si>
  <si>
    <t>MEL_alpha58.MEL_beta64</t>
  </si>
  <si>
    <t>MEL_alpha59.MEL_beta64</t>
  </si>
  <si>
    <t>MEL_alpha60.MEL_beta64</t>
  </si>
  <si>
    <t>MEL_alpha61.MEL_beta64</t>
  </si>
  <si>
    <t>MEL_alpha62.MEL_beta64</t>
  </si>
  <si>
    <t>MEL_alpha63.MEL_beta64</t>
  </si>
  <si>
    <t>MEL_alpha64.MEL_beta64</t>
  </si>
  <si>
    <t>MEL_alpha65.MEL_beta64</t>
  </si>
  <si>
    <t>MEL_alpha66.MEL_beta64</t>
  </si>
  <si>
    <t>MEL_alpha67.MEL_beta64</t>
  </si>
  <si>
    <t>MEL_alpha68.MEL_beta64</t>
  </si>
  <si>
    <t>MEL_alpha69.MEL_beta64</t>
  </si>
  <si>
    <t>MEL_alpha70.MEL_beta64</t>
  </si>
  <si>
    <t>MEL_alpha71.MEL_beta64</t>
  </si>
  <si>
    <t>MEL_alpha72.MEL_beta64</t>
  </si>
  <si>
    <t>MEL_alpha73.MEL_beta64</t>
  </si>
  <si>
    <t>MEL_alpha74.MEL_beta64</t>
  </si>
  <si>
    <t>MEL_alpha75.MEL_beta64</t>
  </si>
  <si>
    <t>MEL_alpha76.MEL_beta64</t>
  </si>
  <si>
    <t>MEL_alpha77.MEL_beta64</t>
  </si>
  <si>
    <t>MEL_alpha78.MEL_beta64</t>
  </si>
  <si>
    <t>MEL_alpha79.MEL_beta64</t>
  </si>
  <si>
    <t>MEL_alpha80.MEL_beta64</t>
  </si>
  <si>
    <t>MEL_alpha81.MEL_beta64</t>
  </si>
  <si>
    <t>MEL_alpha82.MEL_beta64</t>
  </si>
  <si>
    <t>MEL_alpha83.MEL_beta64</t>
  </si>
  <si>
    <t>MEL_alpha84.MEL_beta64</t>
  </si>
  <si>
    <t>MEL_alpha85.MEL_beta64</t>
  </si>
  <si>
    <t>MEL_alpha86.MEL_beta64</t>
  </si>
  <si>
    <t>MEL_alpha87.MEL_beta64</t>
  </si>
  <si>
    <t>MEL_alpha88.MEL_beta64</t>
  </si>
  <si>
    <t>MEL_alpha89.MEL_beta64</t>
  </si>
  <si>
    <t>MEL_alpha90.MEL_beta64</t>
  </si>
  <si>
    <t>MEL_alpha91.MEL_beta64</t>
  </si>
  <si>
    <t>MEL_alpha92.MEL_beta64</t>
  </si>
  <si>
    <t>MEL_alpha93.MEL_beta64</t>
  </si>
  <si>
    <t>MEL_alpha94.MEL_beta64</t>
  </si>
  <si>
    <t>MEL_alpha95.MEL_beta64</t>
  </si>
  <si>
    <t>MEL_alpha96.MEL_beta64</t>
  </si>
  <si>
    <t>MEL_alpha97.MEL_beta64</t>
  </si>
  <si>
    <t>MEL_alpha98.MEL_beta64</t>
  </si>
  <si>
    <t>MEL_alpha99.MEL_beta64</t>
  </si>
  <si>
    <t>MEL_alpha100.MEL_beta64</t>
  </si>
  <si>
    <t>MEL_alpha1.MEL_beta65</t>
  </si>
  <si>
    <t>MEL_alpha2.MEL_beta65</t>
  </si>
  <si>
    <t>MEL_alpha3.MEL_beta65</t>
  </si>
  <si>
    <t>MEL_alpha4.MEL_beta65</t>
  </si>
  <si>
    <t>MEL_alpha5.MEL_beta65</t>
  </si>
  <si>
    <t>MEL_alpha6.MEL_beta65</t>
  </si>
  <si>
    <t>MEL_alpha7.MEL_beta65</t>
  </si>
  <si>
    <t>MEL_alpha8.MEL_beta65</t>
  </si>
  <si>
    <t>MEL_alpha9.MEL_beta65</t>
  </si>
  <si>
    <t>MEL_alpha10.MEL_beta65</t>
  </si>
  <si>
    <t>MEL_alpha11.MEL_beta65</t>
  </si>
  <si>
    <t>MEL_alpha12.MEL_beta65</t>
  </si>
  <si>
    <t>MEL_alpha13.MEL_beta65</t>
  </si>
  <si>
    <t>MEL_alpha14.MEL_beta65</t>
  </si>
  <si>
    <t>MEL_alpha15.MEL_beta65</t>
  </si>
  <si>
    <t>MEL_alpha16.MEL_beta65</t>
  </si>
  <si>
    <t>MEL_alpha17.MEL_beta65</t>
  </si>
  <si>
    <t>MEL_alpha18.MEL_beta65</t>
  </si>
  <si>
    <t>MEL_alpha19.MEL_beta65</t>
  </si>
  <si>
    <t>MEL_alpha20.MEL_beta65</t>
  </si>
  <si>
    <t>MEL_alpha21.MEL_beta65</t>
  </si>
  <si>
    <t>MEL_alpha22.MEL_beta65</t>
  </si>
  <si>
    <t>MEL_alpha23.MEL_beta65</t>
  </si>
  <si>
    <t>MEL_alpha24.MEL_beta65</t>
  </si>
  <si>
    <t>MEL_alpha25.MEL_beta65</t>
  </si>
  <si>
    <t>MEL_alpha26.MEL_beta65</t>
  </si>
  <si>
    <t>MEL_alpha27.MEL_beta65</t>
  </si>
  <si>
    <t>MEL_alpha28.MEL_beta65</t>
  </si>
  <si>
    <t>MEL_alpha29.MEL_beta65</t>
  </si>
  <si>
    <t>MEL_alpha30.MEL_beta65</t>
  </si>
  <si>
    <t>MEL_alpha31.MEL_beta65</t>
  </si>
  <si>
    <t>MEL_alpha32.MEL_beta65</t>
  </si>
  <si>
    <t>MEL_alpha33.MEL_beta65</t>
  </si>
  <si>
    <t>MEL_alpha34.MEL_beta65</t>
  </si>
  <si>
    <t>MEL_alpha35.MEL_beta65</t>
  </si>
  <si>
    <t>MEL_alpha36.MEL_beta65</t>
  </si>
  <si>
    <t>MEL_alpha37.MEL_beta65</t>
  </si>
  <si>
    <t>MEL_alpha38.MEL_beta65</t>
  </si>
  <si>
    <t>MEL_alpha39.MEL_beta65</t>
  </si>
  <si>
    <t>MEL_alpha40.MEL_beta65</t>
  </si>
  <si>
    <t>MEL_alpha41.MEL_beta65</t>
  </si>
  <si>
    <t>MEL_alpha42.MEL_beta65</t>
  </si>
  <si>
    <t>MEL_alpha43.MEL_beta65</t>
  </si>
  <si>
    <t>MEL_alpha44.MEL_beta65</t>
  </si>
  <si>
    <t>MEL_alpha45.MEL_beta65</t>
  </si>
  <si>
    <t>MEL_alpha46.MEL_beta65</t>
  </si>
  <si>
    <t>MEL_alpha47.MEL_beta65</t>
  </si>
  <si>
    <t>MEL_alpha48.MEL_beta65</t>
  </si>
  <si>
    <t>MEL_alpha49.MEL_beta65</t>
  </si>
  <si>
    <t>MEL_alpha50.MEL_beta65</t>
  </si>
  <si>
    <t>MEL_alpha51.MEL_beta65</t>
  </si>
  <si>
    <t>MEL_alpha52.MEL_beta65</t>
  </si>
  <si>
    <t>MEL_alpha53.MEL_beta65</t>
  </si>
  <si>
    <t>MEL_alpha54.MEL_beta65</t>
  </si>
  <si>
    <t>MEL_alpha55.MEL_beta65</t>
  </si>
  <si>
    <t>MEL_alpha56.MEL_beta65</t>
  </si>
  <si>
    <t>MEL_alpha57.MEL_beta65</t>
  </si>
  <si>
    <t>MEL_alpha58.MEL_beta65</t>
  </si>
  <si>
    <t>MEL_alpha59.MEL_beta65</t>
  </si>
  <si>
    <t>MEL_alpha60.MEL_beta65</t>
  </si>
  <si>
    <t>MEL_alpha61.MEL_beta65</t>
  </si>
  <si>
    <t>MEL_alpha62.MEL_beta65</t>
  </si>
  <si>
    <t>MEL_alpha63.MEL_beta65</t>
  </si>
  <si>
    <t>MEL_alpha64.MEL_beta65</t>
  </si>
  <si>
    <t>MEL_alpha65.MEL_beta65</t>
  </si>
  <si>
    <t>MEL_alpha66.MEL_beta65</t>
  </si>
  <si>
    <t>MEL_alpha67.MEL_beta65</t>
  </si>
  <si>
    <t>MEL_alpha68.MEL_beta65</t>
  </si>
  <si>
    <t>MEL_alpha69.MEL_beta65</t>
  </si>
  <si>
    <t>MEL_alpha70.MEL_beta65</t>
  </si>
  <si>
    <t>MEL_alpha71.MEL_beta65</t>
  </si>
  <si>
    <t>MEL_alpha72.MEL_beta65</t>
  </si>
  <si>
    <t>MEL_alpha73.MEL_beta65</t>
  </si>
  <si>
    <t>MEL_alpha74.MEL_beta65</t>
  </si>
  <si>
    <t>MEL_alpha75.MEL_beta65</t>
  </si>
  <si>
    <t>MEL_alpha76.MEL_beta65</t>
  </si>
  <si>
    <t>MEL_alpha77.MEL_beta65</t>
  </si>
  <si>
    <t>MEL_alpha78.MEL_beta65</t>
  </si>
  <si>
    <t>MEL_alpha79.MEL_beta65</t>
  </si>
  <si>
    <t>MEL_alpha80.MEL_beta65</t>
  </si>
  <si>
    <t>MEL_alpha81.MEL_beta65</t>
  </si>
  <si>
    <t>MEL_alpha82.MEL_beta65</t>
  </si>
  <si>
    <t>MEL_alpha83.MEL_beta65</t>
  </si>
  <si>
    <t>MEL_alpha84.MEL_beta65</t>
  </si>
  <si>
    <t>MEL_alpha85.MEL_beta65</t>
  </si>
  <si>
    <t>MEL_alpha86.MEL_beta65</t>
  </si>
  <si>
    <t>MEL_alpha87.MEL_beta65</t>
  </si>
  <si>
    <t>MEL_alpha88.MEL_beta65</t>
  </si>
  <si>
    <t>MEL_alpha89.MEL_beta65</t>
  </si>
  <si>
    <t>MEL_alpha90.MEL_beta65</t>
  </si>
  <si>
    <t>MEL_alpha91.MEL_beta65</t>
  </si>
  <si>
    <t>MEL_alpha92.MEL_beta65</t>
  </si>
  <si>
    <t>MEL_alpha93.MEL_beta65</t>
  </si>
  <si>
    <t>MEL_alpha94.MEL_beta65</t>
  </si>
  <si>
    <t>MEL_alpha95.MEL_beta65</t>
  </si>
  <si>
    <t>MEL_alpha96.MEL_beta65</t>
  </si>
  <si>
    <t>MEL_alpha97.MEL_beta65</t>
  </si>
  <si>
    <t>MEL_alpha98.MEL_beta65</t>
  </si>
  <si>
    <t>MEL_alpha99.MEL_beta65</t>
  </si>
  <si>
    <t>MEL_alpha100.MEL_beta65</t>
  </si>
  <si>
    <t>MEL_alpha1.MEL_beta66</t>
  </si>
  <si>
    <t>MEL_alpha2.MEL_beta66</t>
  </si>
  <si>
    <t>MEL_alpha3.MEL_beta66</t>
  </si>
  <si>
    <t>MEL_alpha4.MEL_beta66</t>
  </si>
  <si>
    <t>MEL_alpha5.MEL_beta66</t>
  </si>
  <si>
    <t>MEL_alpha6.MEL_beta66</t>
  </si>
  <si>
    <t>MEL_alpha7.MEL_beta66</t>
  </si>
  <si>
    <t>MEL_alpha8.MEL_beta66</t>
  </si>
  <si>
    <t>MEL_alpha9.MEL_beta66</t>
  </si>
  <si>
    <t>MEL_alpha10.MEL_beta66</t>
  </si>
  <si>
    <t>MEL_alpha11.MEL_beta66</t>
  </si>
  <si>
    <t>MEL_alpha12.MEL_beta66</t>
  </si>
  <si>
    <t>MEL_alpha13.MEL_beta66</t>
  </si>
  <si>
    <t>MEL_alpha14.MEL_beta66</t>
  </si>
  <si>
    <t>MEL_alpha15.MEL_beta66</t>
  </si>
  <si>
    <t>MEL_alpha16.MEL_beta66</t>
  </si>
  <si>
    <t>MEL_alpha17.MEL_beta66</t>
  </si>
  <si>
    <t>MEL_alpha18.MEL_beta66</t>
  </si>
  <si>
    <t>MEL_alpha19.MEL_beta66</t>
  </si>
  <si>
    <t>MEL_alpha20.MEL_beta66</t>
  </si>
  <si>
    <t>MEL_alpha21.MEL_beta66</t>
  </si>
  <si>
    <t>MEL_alpha22.MEL_beta66</t>
  </si>
  <si>
    <t>MEL_alpha23.MEL_beta66</t>
  </si>
  <si>
    <t>MEL_alpha24.MEL_beta66</t>
  </si>
  <si>
    <t>MEL_alpha25.MEL_beta66</t>
  </si>
  <si>
    <t>MEL_alpha26.MEL_beta66</t>
  </si>
  <si>
    <t>MEL_alpha27.MEL_beta66</t>
  </si>
  <si>
    <t>MEL_alpha28.MEL_beta66</t>
  </si>
  <si>
    <t>MEL_alpha29.MEL_beta66</t>
  </si>
  <si>
    <t>MEL_alpha30.MEL_beta66</t>
  </si>
  <si>
    <t>MEL_alpha31.MEL_beta66</t>
  </si>
  <si>
    <t>MEL_alpha32.MEL_beta66</t>
  </si>
  <si>
    <t>MEL_alpha33.MEL_beta66</t>
  </si>
  <si>
    <t>MEL_alpha34.MEL_beta66</t>
  </si>
  <si>
    <t>MEL_alpha35.MEL_beta66</t>
  </si>
  <si>
    <t>MEL_alpha36.MEL_beta66</t>
  </si>
  <si>
    <t>MEL_alpha37.MEL_beta66</t>
  </si>
  <si>
    <t>MEL_alpha38.MEL_beta66</t>
  </si>
  <si>
    <t>MEL_alpha39.MEL_beta66</t>
  </si>
  <si>
    <t>MEL_alpha40.MEL_beta66</t>
  </si>
  <si>
    <t>MEL_alpha41.MEL_beta66</t>
  </si>
  <si>
    <t>MEL_alpha42.MEL_beta66</t>
  </si>
  <si>
    <t>MEL_alpha43.MEL_beta66</t>
  </si>
  <si>
    <t>MEL_alpha44.MEL_beta66</t>
  </si>
  <si>
    <t>MEL_alpha45.MEL_beta66</t>
  </si>
  <si>
    <t>MEL_alpha46.MEL_beta66</t>
  </si>
  <si>
    <t>MEL_alpha47.MEL_beta66</t>
  </si>
  <si>
    <t>MEL_alpha48.MEL_beta66</t>
  </si>
  <si>
    <t>MEL_alpha49.MEL_beta66</t>
  </si>
  <si>
    <t>MEL_alpha50.MEL_beta66</t>
  </si>
  <si>
    <t>MEL_alpha51.MEL_beta66</t>
  </si>
  <si>
    <t>MEL_alpha52.MEL_beta66</t>
  </si>
  <si>
    <t>MEL_alpha53.MEL_beta66</t>
  </si>
  <si>
    <t>MEL_alpha54.MEL_beta66</t>
  </si>
  <si>
    <t>MEL_alpha55.MEL_beta66</t>
  </si>
  <si>
    <t>MEL_alpha56.MEL_beta66</t>
  </si>
  <si>
    <t>MEL_alpha57.MEL_beta66</t>
  </si>
  <si>
    <t>MEL_alpha58.MEL_beta66</t>
  </si>
  <si>
    <t>MEL_alpha59.MEL_beta66</t>
  </si>
  <si>
    <t>MEL_alpha60.MEL_beta66</t>
  </si>
  <si>
    <t>MEL_alpha61.MEL_beta66</t>
  </si>
  <si>
    <t>MEL_alpha62.MEL_beta66</t>
  </si>
  <si>
    <t>MEL_alpha63.MEL_beta66</t>
  </si>
  <si>
    <t>MEL_alpha64.MEL_beta66</t>
  </si>
  <si>
    <t>MEL_alpha65.MEL_beta66</t>
  </si>
  <si>
    <t>MEL_alpha66.MEL_beta66</t>
  </si>
  <si>
    <t>MEL_alpha67.MEL_beta66</t>
  </si>
  <si>
    <t>MEL_alpha68.MEL_beta66</t>
  </si>
  <si>
    <t>MEL_alpha69.MEL_beta66</t>
  </si>
  <si>
    <t>MEL_alpha70.MEL_beta66</t>
  </si>
  <si>
    <t>MEL_alpha71.MEL_beta66</t>
  </si>
  <si>
    <t>MEL_alpha72.MEL_beta66</t>
  </si>
  <si>
    <t>MEL_alpha73.MEL_beta66</t>
  </si>
  <si>
    <t>MEL_alpha74.MEL_beta66</t>
  </si>
  <si>
    <t>MEL_alpha75.MEL_beta66</t>
  </si>
  <si>
    <t>MEL_alpha76.MEL_beta66</t>
  </si>
  <si>
    <t>MEL_alpha77.MEL_beta66</t>
  </si>
  <si>
    <t>MEL_alpha78.MEL_beta66</t>
  </si>
  <si>
    <t>MEL_alpha79.MEL_beta66</t>
  </si>
  <si>
    <t>MEL_alpha80.MEL_beta66</t>
  </si>
  <si>
    <t>MEL_alpha81.MEL_beta66</t>
  </si>
  <si>
    <t>MEL_alpha82.MEL_beta66</t>
  </si>
  <si>
    <t>MEL_alpha83.MEL_beta66</t>
  </si>
  <si>
    <t>MEL_alpha84.MEL_beta66</t>
  </si>
  <si>
    <t>MEL_alpha85.MEL_beta66</t>
  </si>
  <si>
    <t>MEL_alpha86.MEL_beta66</t>
  </si>
  <si>
    <t>MEL_alpha87.MEL_beta66</t>
  </si>
  <si>
    <t>MEL_alpha88.MEL_beta66</t>
  </si>
  <si>
    <t>MEL_alpha89.MEL_beta66</t>
  </si>
  <si>
    <t>MEL_alpha90.MEL_beta66</t>
  </si>
  <si>
    <t>MEL_alpha91.MEL_beta66</t>
  </si>
  <si>
    <t>MEL_alpha92.MEL_beta66</t>
  </si>
  <si>
    <t>MEL_alpha93.MEL_beta66</t>
  </si>
  <si>
    <t>MEL_alpha94.MEL_beta66</t>
  </si>
  <si>
    <t>MEL_alpha95.MEL_beta66</t>
  </si>
  <si>
    <t>MEL_alpha96.MEL_beta66</t>
  </si>
  <si>
    <t>MEL_alpha97.MEL_beta66</t>
  </si>
  <si>
    <t>MEL_alpha98.MEL_beta66</t>
  </si>
  <si>
    <t>MEL_alpha99.MEL_beta66</t>
  </si>
  <si>
    <t>MEL_alpha100.MEL_beta66</t>
  </si>
  <si>
    <t>MEL_alpha1.MEL_beta67</t>
  </si>
  <si>
    <t>MEL_alpha2.MEL_beta67</t>
  </si>
  <si>
    <t>MEL_alpha3.MEL_beta67</t>
  </si>
  <si>
    <t>MEL_alpha4.MEL_beta67</t>
  </si>
  <si>
    <t>MEL_alpha5.MEL_beta67</t>
  </si>
  <si>
    <t>MEL_alpha6.MEL_beta67</t>
  </si>
  <si>
    <t>MEL_alpha7.MEL_beta67</t>
  </si>
  <si>
    <t>MEL_alpha8.MEL_beta67</t>
  </si>
  <si>
    <t>MEL_alpha9.MEL_beta67</t>
  </si>
  <si>
    <t>MEL_alpha10.MEL_beta67</t>
  </si>
  <si>
    <t>MEL_alpha11.MEL_beta67</t>
  </si>
  <si>
    <t>MEL_alpha12.MEL_beta67</t>
  </si>
  <si>
    <t>MEL_alpha13.MEL_beta67</t>
  </si>
  <si>
    <t>MEL_alpha14.MEL_beta67</t>
  </si>
  <si>
    <t>MEL_alpha15.MEL_beta67</t>
  </si>
  <si>
    <t>MEL_alpha16.MEL_beta67</t>
  </si>
  <si>
    <t>MEL_alpha17.MEL_beta67</t>
  </si>
  <si>
    <t>MEL_alpha18.MEL_beta67</t>
  </si>
  <si>
    <t>MEL_alpha19.MEL_beta67</t>
  </si>
  <si>
    <t>MEL_alpha20.MEL_beta67</t>
  </si>
  <si>
    <t>MEL_alpha21.MEL_beta67</t>
  </si>
  <si>
    <t>MEL_alpha22.MEL_beta67</t>
  </si>
  <si>
    <t>MEL_alpha23.MEL_beta67</t>
  </si>
  <si>
    <t>MEL_alpha24.MEL_beta67</t>
  </si>
  <si>
    <t>MEL_alpha25.MEL_beta67</t>
  </si>
  <si>
    <t>MEL_alpha26.MEL_beta67</t>
  </si>
  <si>
    <t>MEL_alpha27.MEL_beta67</t>
  </si>
  <si>
    <t>MEL_alpha28.MEL_beta67</t>
  </si>
  <si>
    <t>MEL_alpha29.MEL_beta67</t>
  </si>
  <si>
    <t>MEL_alpha30.MEL_beta67</t>
  </si>
  <si>
    <t>MEL_alpha31.MEL_beta67</t>
  </si>
  <si>
    <t>MEL_alpha32.MEL_beta67</t>
  </si>
  <si>
    <t>MEL_alpha33.MEL_beta67</t>
  </si>
  <si>
    <t>MEL_alpha34.MEL_beta67</t>
  </si>
  <si>
    <t>MEL_alpha35.MEL_beta67</t>
  </si>
  <si>
    <t>MEL_alpha36.MEL_beta67</t>
  </si>
  <si>
    <t>MEL_alpha37.MEL_beta67</t>
  </si>
  <si>
    <t>MEL_alpha38.MEL_beta67</t>
  </si>
  <si>
    <t>MEL_alpha39.MEL_beta67</t>
  </si>
  <si>
    <t>MEL_alpha40.MEL_beta67</t>
  </si>
  <si>
    <t>MEL_alpha41.MEL_beta67</t>
  </si>
  <si>
    <t>MEL_alpha42.MEL_beta67</t>
  </si>
  <si>
    <t>MEL_alpha43.MEL_beta67</t>
  </si>
  <si>
    <t>MEL_alpha44.MEL_beta67</t>
  </si>
  <si>
    <t>MEL_alpha45.MEL_beta67</t>
  </si>
  <si>
    <t>MEL_alpha46.MEL_beta67</t>
  </si>
  <si>
    <t>MEL_alpha47.MEL_beta67</t>
  </si>
  <si>
    <t>MEL_alpha48.MEL_beta67</t>
  </si>
  <si>
    <t>MEL_alpha49.MEL_beta67</t>
  </si>
  <si>
    <t>MEL_alpha50.MEL_beta67</t>
  </si>
  <si>
    <t>MEL_alpha51.MEL_beta67</t>
  </si>
  <si>
    <t>MEL_alpha52.MEL_beta67</t>
  </si>
  <si>
    <t>MEL_alpha53.MEL_beta67</t>
  </si>
  <si>
    <t>MEL_alpha54.MEL_beta67</t>
  </si>
  <si>
    <t>MEL_alpha55.MEL_beta67</t>
  </si>
  <si>
    <t>MEL_alpha56.MEL_beta67</t>
  </si>
  <si>
    <t>MEL_alpha57.MEL_beta67</t>
  </si>
  <si>
    <t>MEL_alpha58.MEL_beta67</t>
  </si>
  <si>
    <t>MEL_alpha59.MEL_beta67</t>
  </si>
  <si>
    <t>MEL_alpha60.MEL_beta67</t>
  </si>
  <si>
    <t>MEL_alpha61.MEL_beta67</t>
  </si>
  <si>
    <t>MEL_alpha62.MEL_beta67</t>
  </si>
  <si>
    <t>MEL_alpha63.MEL_beta67</t>
  </si>
  <si>
    <t>MEL_alpha64.MEL_beta67</t>
  </si>
  <si>
    <t>MEL_alpha65.MEL_beta67</t>
  </si>
  <si>
    <t>MEL_alpha66.MEL_beta67</t>
  </si>
  <si>
    <t>MEL_alpha67.MEL_beta67</t>
  </si>
  <si>
    <t>MEL_alpha68.MEL_beta67</t>
  </si>
  <si>
    <t>MEL_alpha69.MEL_beta67</t>
  </si>
  <si>
    <t>MEL_alpha70.MEL_beta67</t>
  </si>
  <si>
    <t>MEL_alpha71.MEL_beta67</t>
  </si>
  <si>
    <t>MEL_alpha72.MEL_beta67</t>
  </si>
  <si>
    <t>MEL_alpha73.MEL_beta67</t>
  </si>
  <si>
    <t>MEL_alpha74.MEL_beta67</t>
  </si>
  <si>
    <t>MEL_alpha75.MEL_beta67</t>
  </si>
  <si>
    <t>MEL_alpha76.MEL_beta67</t>
  </si>
  <si>
    <t>MEL_alpha77.MEL_beta67</t>
  </si>
  <si>
    <t>MEL_alpha78.MEL_beta67</t>
  </si>
  <si>
    <t>MEL_alpha79.MEL_beta67</t>
  </si>
  <si>
    <t>MEL_alpha80.MEL_beta67</t>
  </si>
  <si>
    <t>MEL_alpha81.MEL_beta67</t>
  </si>
  <si>
    <t>MEL_alpha82.MEL_beta67</t>
  </si>
  <si>
    <t>MEL_alpha83.MEL_beta67</t>
  </si>
  <si>
    <t>MEL_alpha84.MEL_beta67</t>
  </si>
  <si>
    <t>MEL_alpha85.MEL_beta67</t>
  </si>
  <si>
    <t>MEL_alpha86.MEL_beta67</t>
  </si>
  <si>
    <t>MEL_alpha87.MEL_beta67</t>
  </si>
  <si>
    <t>MEL_alpha88.MEL_beta67</t>
  </si>
  <si>
    <t>MEL_alpha89.MEL_beta67</t>
  </si>
  <si>
    <t>MEL_alpha90.MEL_beta67</t>
  </si>
  <si>
    <t>MEL_alpha91.MEL_beta67</t>
  </si>
  <si>
    <t>MEL_alpha92.MEL_beta67</t>
  </si>
  <si>
    <t>MEL_alpha93.MEL_beta67</t>
  </si>
  <si>
    <t>MEL_alpha94.MEL_beta67</t>
  </si>
  <si>
    <t>MEL_alpha95.MEL_beta67</t>
  </si>
  <si>
    <t>MEL_alpha96.MEL_beta67</t>
  </si>
  <si>
    <t>MEL_alpha97.MEL_beta67</t>
  </si>
  <si>
    <t>MEL_alpha98.MEL_beta67</t>
  </si>
  <si>
    <t>MEL_alpha99.MEL_beta67</t>
  </si>
  <si>
    <t>MEL_alpha100.MEL_beta67</t>
  </si>
  <si>
    <t>MEL_alpha1.MEL_beta68</t>
  </si>
  <si>
    <t>MEL_alpha2.MEL_beta68</t>
  </si>
  <si>
    <t>MEL_alpha3.MEL_beta68</t>
  </si>
  <si>
    <t>MEL_alpha4.MEL_beta68</t>
  </si>
  <si>
    <t>MEL_alpha5.MEL_beta68</t>
  </si>
  <si>
    <t>MEL_alpha6.MEL_beta68</t>
  </si>
  <si>
    <t>MEL_alpha7.MEL_beta68</t>
  </si>
  <si>
    <t>MEL_alpha8.MEL_beta68</t>
  </si>
  <si>
    <t>MEL_alpha9.MEL_beta68</t>
  </si>
  <si>
    <t>MEL_alpha10.MEL_beta68</t>
  </si>
  <si>
    <t>MEL_alpha11.MEL_beta68</t>
  </si>
  <si>
    <t>MEL_alpha12.MEL_beta68</t>
  </si>
  <si>
    <t>MEL_alpha13.MEL_beta68</t>
  </si>
  <si>
    <t>MEL_alpha14.MEL_beta68</t>
  </si>
  <si>
    <t>MEL_alpha15.MEL_beta68</t>
  </si>
  <si>
    <t>MEL_alpha16.MEL_beta68</t>
  </si>
  <si>
    <t>MEL_alpha17.MEL_beta68</t>
  </si>
  <si>
    <t>MEL_alpha18.MEL_beta68</t>
  </si>
  <si>
    <t>MEL_alpha19.MEL_beta68</t>
  </si>
  <si>
    <t>MEL_alpha20.MEL_beta68</t>
  </si>
  <si>
    <t>MEL_alpha21.MEL_beta68</t>
  </si>
  <si>
    <t>MEL_alpha22.MEL_beta68</t>
  </si>
  <si>
    <t>MEL_alpha23.MEL_beta68</t>
  </si>
  <si>
    <t>MEL_alpha24.MEL_beta68</t>
  </si>
  <si>
    <t>MEL_alpha25.MEL_beta68</t>
  </si>
  <si>
    <t>MEL_alpha26.MEL_beta68</t>
  </si>
  <si>
    <t>MEL_alpha27.MEL_beta68</t>
  </si>
  <si>
    <t>MEL_alpha28.MEL_beta68</t>
  </si>
  <si>
    <t>MEL_alpha29.MEL_beta68</t>
  </si>
  <si>
    <t>MEL_alpha30.MEL_beta68</t>
  </si>
  <si>
    <t>MEL_alpha31.MEL_beta68</t>
  </si>
  <si>
    <t>MEL_alpha32.MEL_beta68</t>
  </si>
  <si>
    <t>MEL_alpha33.MEL_beta68</t>
  </si>
  <si>
    <t>MEL_alpha34.MEL_beta68</t>
  </si>
  <si>
    <t>MEL_alpha35.MEL_beta68</t>
  </si>
  <si>
    <t>MEL_alpha36.MEL_beta68</t>
  </si>
  <si>
    <t>MEL_alpha37.MEL_beta68</t>
  </si>
  <si>
    <t>MEL_alpha38.MEL_beta68</t>
  </si>
  <si>
    <t>MEL_alpha39.MEL_beta68</t>
  </si>
  <si>
    <t>MEL_alpha40.MEL_beta68</t>
  </si>
  <si>
    <t>MEL_alpha41.MEL_beta68</t>
  </si>
  <si>
    <t>MEL_alpha42.MEL_beta68</t>
  </si>
  <si>
    <t>MEL_alpha43.MEL_beta68</t>
  </si>
  <si>
    <t>MEL_alpha44.MEL_beta68</t>
  </si>
  <si>
    <t>MEL_alpha45.MEL_beta68</t>
  </si>
  <si>
    <t>MEL_alpha46.MEL_beta68</t>
  </si>
  <si>
    <t>MEL_alpha47.MEL_beta68</t>
  </si>
  <si>
    <t>MEL_alpha48.MEL_beta68</t>
  </si>
  <si>
    <t>MEL_alpha49.MEL_beta68</t>
  </si>
  <si>
    <t>MEL_alpha50.MEL_beta68</t>
  </si>
  <si>
    <t>MEL_alpha51.MEL_beta68</t>
  </si>
  <si>
    <t>MEL_alpha52.MEL_beta68</t>
  </si>
  <si>
    <t>MEL_alpha53.MEL_beta68</t>
  </si>
  <si>
    <t>MEL_alpha54.MEL_beta68</t>
  </si>
  <si>
    <t>MEL_alpha55.MEL_beta68</t>
  </si>
  <si>
    <t>MEL_alpha56.MEL_beta68</t>
  </si>
  <si>
    <t>MEL_alpha57.MEL_beta68</t>
  </si>
  <si>
    <t>MEL_alpha58.MEL_beta68</t>
  </si>
  <si>
    <t>MEL_alpha59.MEL_beta68</t>
  </si>
  <si>
    <t>MEL_alpha60.MEL_beta68</t>
  </si>
  <si>
    <t>MEL_alpha61.MEL_beta68</t>
  </si>
  <si>
    <t>MEL_alpha62.MEL_beta68</t>
  </si>
  <si>
    <t>MEL_alpha63.MEL_beta68</t>
  </si>
  <si>
    <t>MEL_alpha64.MEL_beta68</t>
  </si>
  <si>
    <t>MEL_alpha65.MEL_beta68</t>
  </si>
  <si>
    <t>MEL_alpha66.MEL_beta68</t>
  </si>
  <si>
    <t>MEL_alpha67.MEL_beta68</t>
  </si>
  <si>
    <t>MEL_alpha68.MEL_beta68</t>
  </si>
  <si>
    <t>MEL_alpha69.MEL_beta68</t>
  </si>
  <si>
    <t>MEL_alpha70.MEL_beta68</t>
  </si>
  <si>
    <t>MEL_alpha71.MEL_beta68</t>
  </si>
  <si>
    <t>MEL_alpha72.MEL_beta68</t>
  </si>
  <si>
    <t>MEL_alpha73.MEL_beta68</t>
  </si>
  <si>
    <t>MEL_alpha74.MEL_beta68</t>
  </si>
  <si>
    <t>MEL_alpha75.MEL_beta68</t>
  </si>
  <si>
    <t>MEL_alpha76.MEL_beta68</t>
  </si>
  <si>
    <t>MEL_alpha77.MEL_beta68</t>
  </si>
  <si>
    <t>MEL_alpha78.MEL_beta68</t>
  </si>
  <si>
    <t>MEL_alpha79.MEL_beta68</t>
  </si>
  <si>
    <t>MEL_alpha80.MEL_beta68</t>
  </si>
  <si>
    <t>MEL_alpha81.MEL_beta68</t>
  </si>
  <si>
    <t>MEL_alpha82.MEL_beta68</t>
  </si>
  <si>
    <t>MEL_alpha83.MEL_beta68</t>
  </si>
  <si>
    <t>MEL_alpha84.MEL_beta68</t>
  </si>
  <si>
    <t>MEL_alpha85.MEL_beta68</t>
  </si>
  <si>
    <t>MEL_alpha86.MEL_beta68</t>
  </si>
  <si>
    <t>MEL_alpha87.MEL_beta68</t>
  </si>
  <si>
    <t>MEL_alpha88.MEL_beta68</t>
  </si>
  <si>
    <t>MEL_alpha89.MEL_beta68</t>
  </si>
  <si>
    <t>MEL_alpha90.MEL_beta68</t>
  </si>
  <si>
    <t>MEL_alpha91.MEL_beta68</t>
  </si>
  <si>
    <t>MEL_alpha92.MEL_beta68</t>
  </si>
  <si>
    <t>MEL_alpha93.MEL_beta68</t>
  </si>
  <si>
    <t>MEL_alpha94.MEL_beta68</t>
  </si>
  <si>
    <t>MEL_alpha95.MEL_beta68</t>
  </si>
  <si>
    <t>MEL_alpha96.MEL_beta68</t>
  </si>
  <si>
    <t>MEL_alpha97.MEL_beta68</t>
  </si>
  <si>
    <t>MEL_alpha98.MEL_beta68</t>
  </si>
  <si>
    <t>MEL_alpha99.MEL_beta68</t>
  </si>
  <si>
    <t>MEL_alpha100.MEL_beta68</t>
  </si>
  <si>
    <t>MEL_alpha1.MEL_beta69</t>
  </si>
  <si>
    <t>MEL_alpha2.MEL_beta69</t>
  </si>
  <si>
    <t>MEL_alpha3.MEL_beta69</t>
  </si>
  <si>
    <t>MEL_alpha4.MEL_beta69</t>
  </si>
  <si>
    <t>MEL_alpha5.MEL_beta69</t>
  </si>
  <si>
    <t>MEL_alpha6.MEL_beta69</t>
  </si>
  <si>
    <t>MEL_alpha7.MEL_beta69</t>
  </si>
  <si>
    <t>MEL_alpha8.MEL_beta69</t>
  </si>
  <si>
    <t>MEL_alpha9.MEL_beta69</t>
  </si>
  <si>
    <t>MEL_alpha10.MEL_beta69</t>
  </si>
  <si>
    <t>MEL_alpha11.MEL_beta69</t>
  </si>
  <si>
    <t>MEL_alpha12.MEL_beta69</t>
  </si>
  <si>
    <t>MEL_alpha13.MEL_beta69</t>
  </si>
  <si>
    <t>MEL_alpha14.MEL_beta69</t>
  </si>
  <si>
    <t>MEL_alpha15.MEL_beta69</t>
  </si>
  <si>
    <t>MEL_alpha16.MEL_beta69</t>
  </si>
  <si>
    <t>MEL_alpha17.MEL_beta69</t>
  </si>
  <si>
    <t>MEL_alpha18.MEL_beta69</t>
  </si>
  <si>
    <t>MEL_alpha19.MEL_beta69</t>
  </si>
  <si>
    <t>MEL_alpha20.MEL_beta69</t>
  </si>
  <si>
    <t>MEL_alpha21.MEL_beta69</t>
  </si>
  <si>
    <t>MEL_alpha22.MEL_beta69</t>
  </si>
  <si>
    <t>MEL_alpha23.MEL_beta69</t>
  </si>
  <si>
    <t>MEL_alpha24.MEL_beta69</t>
  </si>
  <si>
    <t>MEL_alpha25.MEL_beta69</t>
  </si>
  <si>
    <t>MEL_alpha26.MEL_beta69</t>
  </si>
  <si>
    <t>MEL_alpha27.MEL_beta69</t>
  </si>
  <si>
    <t>MEL_alpha28.MEL_beta69</t>
  </si>
  <si>
    <t>MEL_alpha29.MEL_beta69</t>
  </si>
  <si>
    <t>MEL_alpha30.MEL_beta69</t>
  </si>
  <si>
    <t>MEL_alpha31.MEL_beta69</t>
  </si>
  <si>
    <t>MEL_alpha32.MEL_beta69</t>
  </si>
  <si>
    <t>MEL_alpha33.MEL_beta69</t>
  </si>
  <si>
    <t>MEL_alpha34.MEL_beta69</t>
  </si>
  <si>
    <t>MEL_alpha35.MEL_beta69</t>
  </si>
  <si>
    <t>MEL_alpha36.MEL_beta69</t>
  </si>
  <si>
    <t>MEL_alpha37.MEL_beta69</t>
  </si>
  <si>
    <t>MEL_alpha38.MEL_beta69</t>
  </si>
  <si>
    <t>MEL_alpha39.MEL_beta69</t>
  </si>
  <si>
    <t>MEL_alpha40.MEL_beta69</t>
  </si>
  <si>
    <t>MEL_alpha41.MEL_beta69</t>
  </si>
  <si>
    <t>MEL_alpha42.MEL_beta69</t>
  </si>
  <si>
    <t>MEL_alpha43.MEL_beta69</t>
  </si>
  <si>
    <t>MEL_alpha44.MEL_beta69</t>
  </si>
  <si>
    <t>MEL_alpha45.MEL_beta69</t>
  </si>
  <si>
    <t>MEL_alpha46.MEL_beta69</t>
  </si>
  <si>
    <t>MEL_alpha47.MEL_beta69</t>
  </si>
  <si>
    <t>MEL_alpha48.MEL_beta69</t>
  </si>
  <si>
    <t>MEL_alpha49.MEL_beta69</t>
  </si>
  <si>
    <t>MEL_alpha50.MEL_beta69</t>
  </si>
  <si>
    <t>MEL_alpha51.MEL_beta69</t>
  </si>
  <si>
    <t>MEL_alpha52.MEL_beta69</t>
  </si>
  <si>
    <t>MEL_alpha53.MEL_beta69</t>
  </si>
  <si>
    <t>MEL_alpha54.MEL_beta69</t>
  </si>
  <si>
    <t>MEL_alpha55.MEL_beta69</t>
  </si>
  <si>
    <t>MEL_alpha56.MEL_beta69</t>
  </si>
  <si>
    <t>MEL_alpha57.MEL_beta69</t>
  </si>
  <si>
    <t>MEL_alpha58.MEL_beta69</t>
  </si>
  <si>
    <t>MEL_alpha59.MEL_beta69</t>
  </si>
  <si>
    <t>MEL_alpha60.MEL_beta69</t>
  </si>
  <si>
    <t>MEL_alpha61.MEL_beta69</t>
  </si>
  <si>
    <t>MEL_alpha62.MEL_beta69</t>
  </si>
  <si>
    <t>MEL_alpha63.MEL_beta69</t>
  </si>
  <si>
    <t>MEL_alpha64.MEL_beta69</t>
  </si>
  <si>
    <t>MEL_alpha65.MEL_beta69</t>
  </si>
  <si>
    <t>MEL_alpha66.MEL_beta69</t>
  </si>
  <si>
    <t>MEL_alpha67.MEL_beta69</t>
  </si>
  <si>
    <t>MEL_alpha68.MEL_beta69</t>
  </si>
  <si>
    <t>MEL_alpha69.MEL_beta69</t>
  </si>
  <si>
    <t>MEL_alpha70.MEL_beta69</t>
  </si>
  <si>
    <t>MEL_alpha71.MEL_beta69</t>
  </si>
  <si>
    <t>MEL_alpha72.MEL_beta69</t>
  </si>
  <si>
    <t>MEL_alpha73.MEL_beta69</t>
  </si>
  <si>
    <t>MEL_alpha74.MEL_beta69</t>
  </si>
  <si>
    <t>MEL_alpha75.MEL_beta69</t>
  </si>
  <si>
    <t>MEL_alpha76.MEL_beta69</t>
  </si>
  <si>
    <t>MEL_alpha77.MEL_beta69</t>
  </si>
  <si>
    <t>MEL_alpha78.MEL_beta69</t>
  </si>
  <si>
    <t>MEL_alpha79.MEL_beta69</t>
  </si>
  <si>
    <t>MEL_alpha80.MEL_beta69</t>
  </si>
  <si>
    <t>MEL_alpha81.MEL_beta69</t>
  </si>
  <si>
    <t>MEL_alpha82.MEL_beta69</t>
  </si>
  <si>
    <t>MEL_alpha83.MEL_beta69</t>
  </si>
  <si>
    <t>MEL_alpha84.MEL_beta69</t>
  </si>
  <si>
    <t>MEL_alpha85.MEL_beta69</t>
  </si>
  <si>
    <t>MEL_alpha86.MEL_beta69</t>
  </si>
  <si>
    <t>MEL_alpha87.MEL_beta69</t>
  </si>
  <si>
    <t>MEL_alpha88.MEL_beta69</t>
  </si>
  <si>
    <t>MEL_alpha89.MEL_beta69</t>
  </si>
  <si>
    <t>MEL_alpha90.MEL_beta69</t>
  </si>
  <si>
    <t>MEL_alpha91.MEL_beta69</t>
  </si>
  <si>
    <t>MEL_alpha92.MEL_beta69</t>
  </si>
  <si>
    <t>MEL_alpha93.MEL_beta69</t>
  </si>
  <si>
    <t>MEL_alpha94.MEL_beta69</t>
  </si>
  <si>
    <t>MEL_alpha95.MEL_beta69</t>
  </si>
  <si>
    <t>MEL_alpha96.MEL_beta69</t>
  </si>
  <si>
    <t>MEL_alpha97.MEL_beta69</t>
  </si>
  <si>
    <t>MEL_alpha98.MEL_beta69</t>
  </si>
  <si>
    <t>MEL_alpha99.MEL_beta69</t>
  </si>
  <si>
    <t>MEL_alpha100.MEL_beta69</t>
  </si>
  <si>
    <t>MEL_alpha1.MEL_beta70</t>
  </si>
  <si>
    <t>MEL_alpha2.MEL_beta70</t>
  </si>
  <si>
    <t>MEL_alpha3.MEL_beta70</t>
  </si>
  <si>
    <t>MEL_alpha4.MEL_beta70</t>
  </si>
  <si>
    <t>MEL_alpha5.MEL_beta70</t>
  </si>
  <si>
    <t>MEL_alpha6.MEL_beta70</t>
  </si>
  <si>
    <t>MEL_alpha7.MEL_beta70</t>
  </si>
  <si>
    <t>MEL_alpha8.MEL_beta70</t>
  </si>
  <si>
    <t>MEL_alpha9.MEL_beta70</t>
  </si>
  <si>
    <t>MEL_alpha10.MEL_beta70</t>
  </si>
  <si>
    <t>MEL_alpha11.MEL_beta70</t>
  </si>
  <si>
    <t>MEL_alpha12.MEL_beta70</t>
  </si>
  <si>
    <t>MEL_alpha13.MEL_beta70</t>
  </si>
  <si>
    <t>MEL_alpha14.MEL_beta70</t>
  </si>
  <si>
    <t>MEL_alpha15.MEL_beta70</t>
  </si>
  <si>
    <t>MEL_alpha16.MEL_beta70</t>
  </si>
  <si>
    <t>MEL_alpha17.MEL_beta70</t>
  </si>
  <si>
    <t>MEL_alpha18.MEL_beta70</t>
  </si>
  <si>
    <t>MEL_alpha19.MEL_beta70</t>
  </si>
  <si>
    <t>MEL_alpha20.MEL_beta70</t>
  </si>
  <si>
    <t>MEL_alpha21.MEL_beta70</t>
  </si>
  <si>
    <t>MEL_alpha22.MEL_beta70</t>
  </si>
  <si>
    <t>MEL_alpha23.MEL_beta70</t>
  </si>
  <si>
    <t>MEL_alpha24.MEL_beta70</t>
  </si>
  <si>
    <t>MEL_alpha25.MEL_beta70</t>
  </si>
  <si>
    <t>MEL_alpha26.MEL_beta70</t>
  </si>
  <si>
    <t>MEL_alpha27.MEL_beta70</t>
  </si>
  <si>
    <t>MEL_alpha28.MEL_beta70</t>
  </si>
  <si>
    <t>MEL_alpha29.MEL_beta70</t>
  </si>
  <si>
    <t>MEL_alpha30.MEL_beta70</t>
  </si>
  <si>
    <t>MEL_alpha31.MEL_beta70</t>
  </si>
  <si>
    <t>MEL_alpha32.MEL_beta70</t>
  </si>
  <si>
    <t>MEL_alpha33.MEL_beta70</t>
  </si>
  <si>
    <t>MEL_alpha34.MEL_beta70</t>
  </si>
  <si>
    <t>MEL_alpha35.MEL_beta70</t>
  </si>
  <si>
    <t>MEL_alpha36.MEL_beta70</t>
  </si>
  <si>
    <t>MEL_alpha37.MEL_beta70</t>
  </si>
  <si>
    <t>MEL_alpha38.MEL_beta70</t>
  </si>
  <si>
    <t>MEL_alpha39.MEL_beta70</t>
  </si>
  <si>
    <t>MEL_alpha40.MEL_beta70</t>
  </si>
  <si>
    <t>MEL_alpha41.MEL_beta70</t>
  </si>
  <si>
    <t>MEL_alpha42.MEL_beta70</t>
  </si>
  <si>
    <t>MEL_alpha43.MEL_beta70</t>
  </si>
  <si>
    <t>MEL_alpha44.MEL_beta70</t>
  </si>
  <si>
    <t>MEL_alpha45.MEL_beta70</t>
  </si>
  <si>
    <t>MEL_alpha46.MEL_beta70</t>
  </si>
  <si>
    <t>MEL_alpha47.MEL_beta70</t>
  </si>
  <si>
    <t>MEL_alpha48.MEL_beta70</t>
  </si>
  <si>
    <t>MEL_alpha49.MEL_beta70</t>
  </si>
  <si>
    <t>MEL_alpha50.MEL_beta70</t>
  </si>
  <si>
    <t>MEL_alpha51.MEL_beta70</t>
  </si>
  <si>
    <t>MEL_alpha52.MEL_beta70</t>
  </si>
  <si>
    <t>MEL_alpha53.MEL_beta70</t>
  </si>
  <si>
    <t>MEL_alpha54.MEL_beta70</t>
  </si>
  <si>
    <t>MEL_alpha55.MEL_beta70</t>
  </si>
  <si>
    <t>MEL_alpha56.MEL_beta70</t>
  </si>
  <si>
    <t>MEL_alpha57.MEL_beta70</t>
  </si>
  <si>
    <t>MEL_alpha58.MEL_beta70</t>
  </si>
  <si>
    <t>MEL_alpha59.MEL_beta70</t>
  </si>
  <si>
    <t>MEL_alpha60.MEL_beta70</t>
  </si>
  <si>
    <t>MEL_alpha61.MEL_beta70</t>
  </si>
  <si>
    <t>MEL_alpha62.MEL_beta70</t>
  </si>
  <si>
    <t>MEL_alpha63.MEL_beta70</t>
  </si>
  <si>
    <t>MEL_alpha64.MEL_beta70</t>
  </si>
  <si>
    <t>MEL_alpha65.MEL_beta70</t>
  </si>
  <si>
    <t>MEL_alpha66.MEL_beta70</t>
  </si>
  <si>
    <t>MEL_alpha67.MEL_beta70</t>
  </si>
  <si>
    <t>MEL_alpha68.MEL_beta70</t>
  </si>
  <si>
    <t>MEL_alpha69.MEL_beta70</t>
  </si>
  <si>
    <t>MEL_alpha70.MEL_beta70</t>
  </si>
  <si>
    <t>MEL_alpha71.MEL_beta70</t>
  </si>
  <si>
    <t>MEL_alpha72.MEL_beta70</t>
  </si>
  <si>
    <t>MEL_alpha73.MEL_beta70</t>
  </si>
  <si>
    <t>MEL_alpha74.MEL_beta70</t>
  </si>
  <si>
    <t>MEL_alpha75.MEL_beta70</t>
  </si>
  <si>
    <t>MEL_alpha76.MEL_beta70</t>
  </si>
  <si>
    <t>MEL_alpha77.MEL_beta70</t>
  </si>
  <si>
    <t>MEL_alpha78.MEL_beta70</t>
  </si>
  <si>
    <t>MEL_alpha79.MEL_beta70</t>
  </si>
  <si>
    <t>MEL_alpha80.MEL_beta70</t>
  </si>
  <si>
    <t>MEL_alpha81.MEL_beta70</t>
  </si>
  <si>
    <t>MEL_alpha82.MEL_beta70</t>
  </si>
  <si>
    <t>MEL_alpha83.MEL_beta70</t>
  </si>
  <si>
    <t>MEL_alpha84.MEL_beta70</t>
  </si>
  <si>
    <t>MEL_alpha85.MEL_beta70</t>
  </si>
  <si>
    <t>MEL_alpha86.MEL_beta70</t>
  </si>
  <si>
    <t>MEL_alpha87.MEL_beta70</t>
  </si>
  <si>
    <t>MEL_alpha88.MEL_beta70</t>
  </si>
  <si>
    <t>MEL_alpha89.MEL_beta70</t>
  </si>
  <si>
    <t>MEL_alpha90.MEL_beta70</t>
  </si>
  <si>
    <t>MEL_alpha91.MEL_beta70</t>
  </si>
  <si>
    <t>MEL_alpha92.MEL_beta70</t>
  </si>
  <si>
    <t>MEL_alpha93.MEL_beta70</t>
  </si>
  <si>
    <t>MEL_alpha94.MEL_beta70</t>
  </si>
  <si>
    <t>MEL_alpha95.MEL_beta70</t>
  </si>
  <si>
    <t>MEL_alpha96.MEL_beta70</t>
  </si>
  <si>
    <t>MEL_alpha97.MEL_beta70</t>
  </si>
  <si>
    <t>MEL_alpha98.MEL_beta70</t>
  </si>
  <si>
    <t>MEL_alpha99.MEL_beta70</t>
  </si>
  <si>
    <t>MEL_alpha100.MEL_beta70</t>
  </si>
  <si>
    <t>MEL_alpha1.MEL_beta71</t>
  </si>
  <si>
    <t>MEL_alpha2.MEL_beta71</t>
  </si>
  <si>
    <t>MEL_alpha3.MEL_beta71</t>
  </si>
  <si>
    <t>MEL_alpha4.MEL_beta71</t>
  </si>
  <si>
    <t>MEL_alpha5.MEL_beta71</t>
  </si>
  <si>
    <t>MEL_alpha6.MEL_beta71</t>
  </si>
  <si>
    <t>MEL_alpha7.MEL_beta71</t>
  </si>
  <si>
    <t>MEL_alpha8.MEL_beta71</t>
  </si>
  <si>
    <t>MEL_alpha9.MEL_beta71</t>
  </si>
  <si>
    <t>MEL_alpha10.MEL_beta71</t>
  </si>
  <si>
    <t>MEL_alpha11.MEL_beta71</t>
  </si>
  <si>
    <t>MEL_alpha12.MEL_beta71</t>
  </si>
  <si>
    <t>MEL_alpha13.MEL_beta71</t>
  </si>
  <si>
    <t>MEL_alpha14.MEL_beta71</t>
  </si>
  <si>
    <t>MEL_alpha15.MEL_beta71</t>
  </si>
  <si>
    <t>MEL_alpha16.MEL_beta71</t>
  </si>
  <si>
    <t>MEL_alpha17.MEL_beta71</t>
  </si>
  <si>
    <t>MEL_alpha18.MEL_beta71</t>
  </si>
  <si>
    <t>MEL_alpha19.MEL_beta71</t>
  </si>
  <si>
    <t>MEL_alpha20.MEL_beta71</t>
  </si>
  <si>
    <t>MEL_alpha21.MEL_beta71</t>
  </si>
  <si>
    <t>MEL_alpha22.MEL_beta71</t>
  </si>
  <si>
    <t>MEL_alpha23.MEL_beta71</t>
  </si>
  <si>
    <t>MEL_alpha24.MEL_beta71</t>
  </si>
  <si>
    <t>MEL_alpha25.MEL_beta71</t>
  </si>
  <si>
    <t>MEL_alpha26.MEL_beta71</t>
  </si>
  <si>
    <t>MEL_alpha27.MEL_beta71</t>
  </si>
  <si>
    <t>MEL_alpha28.MEL_beta71</t>
  </si>
  <si>
    <t>MEL_alpha29.MEL_beta71</t>
  </si>
  <si>
    <t>MEL_alpha30.MEL_beta71</t>
  </si>
  <si>
    <t>MEL_alpha31.MEL_beta71</t>
  </si>
  <si>
    <t>MEL_alpha32.MEL_beta71</t>
  </si>
  <si>
    <t>MEL_alpha33.MEL_beta71</t>
  </si>
  <si>
    <t>MEL_alpha34.MEL_beta71</t>
  </si>
  <si>
    <t>MEL_alpha35.MEL_beta71</t>
  </si>
  <si>
    <t>MEL_alpha36.MEL_beta71</t>
  </si>
  <si>
    <t>MEL_alpha37.MEL_beta71</t>
  </si>
  <si>
    <t>MEL_alpha38.MEL_beta71</t>
  </si>
  <si>
    <t>MEL_alpha39.MEL_beta71</t>
  </si>
  <si>
    <t>MEL_alpha40.MEL_beta71</t>
  </si>
  <si>
    <t>MEL_alpha41.MEL_beta71</t>
  </si>
  <si>
    <t>MEL_alpha42.MEL_beta71</t>
  </si>
  <si>
    <t>MEL_alpha43.MEL_beta71</t>
  </si>
  <si>
    <t>MEL_alpha44.MEL_beta71</t>
  </si>
  <si>
    <t>MEL_alpha45.MEL_beta71</t>
  </si>
  <si>
    <t>MEL_alpha46.MEL_beta71</t>
  </si>
  <si>
    <t>MEL_alpha47.MEL_beta71</t>
  </si>
  <si>
    <t>MEL_alpha48.MEL_beta71</t>
  </si>
  <si>
    <t>MEL_alpha49.MEL_beta71</t>
  </si>
  <si>
    <t>MEL_alpha50.MEL_beta71</t>
  </si>
  <si>
    <t>MEL_alpha51.MEL_beta71</t>
  </si>
  <si>
    <t>MEL_alpha52.MEL_beta71</t>
  </si>
  <si>
    <t>MEL_alpha53.MEL_beta71</t>
  </si>
  <si>
    <t>MEL_alpha54.MEL_beta71</t>
  </si>
  <si>
    <t>MEL_alpha55.MEL_beta71</t>
  </si>
  <si>
    <t>MEL_alpha56.MEL_beta71</t>
  </si>
  <si>
    <t>MEL_alpha57.MEL_beta71</t>
  </si>
  <si>
    <t>MEL_alpha58.MEL_beta71</t>
  </si>
  <si>
    <t>MEL_alpha59.MEL_beta71</t>
  </si>
  <si>
    <t>MEL_alpha60.MEL_beta71</t>
  </si>
  <si>
    <t>MEL_alpha61.MEL_beta71</t>
  </si>
  <si>
    <t>MEL_alpha62.MEL_beta71</t>
  </si>
  <si>
    <t>MEL_alpha63.MEL_beta71</t>
  </si>
  <si>
    <t>MEL_alpha64.MEL_beta71</t>
  </si>
  <si>
    <t>MEL_alpha65.MEL_beta71</t>
  </si>
  <si>
    <t>MEL_alpha66.MEL_beta71</t>
  </si>
  <si>
    <t>MEL_alpha67.MEL_beta71</t>
  </si>
  <si>
    <t>MEL_alpha68.MEL_beta71</t>
  </si>
  <si>
    <t>MEL_alpha69.MEL_beta71</t>
  </si>
  <si>
    <t>MEL_alpha70.MEL_beta71</t>
  </si>
  <si>
    <t>MEL_alpha71.MEL_beta71</t>
  </si>
  <si>
    <t>MEL_alpha72.MEL_beta71</t>
  </si>
  <si>
    <t>MEL_alpha73.MEL_beta71</t>
  </si>
  <si>
    <t>MEL_alpha74.MEL_beta71</t>
  </si>
  <si>
    <t>MEL_alpha75.MEL_beta71</t>
  </si>
  <si>
    <t>MEL_alpha76.MEL_beta71</t>
  </si>
  <si>
    <t>MEL_alpha77.MEL_beta71</t>
  </si>
  <si>
    <t>MEL_alpha78.MEL_beta71</t>
  </si>
  <si>
    <t>MEL_alpha79.MEL_beta71</t>
  </si>
  <si>
    <t>MEL_alpha80.MEL_beta71</t>
  </si>
  <si>
    <t>MEL_alpha81.MEL_beta71</t>
  </si>
  <si>
    <t>MEL_alpha82.MEL_beta71</t>
  </si>
  <si>
    <t>MEL_alpha83.MEL_beta71</t>
  </si>
  <si>
    <t>MEL_alpha84.MEL_beta71</t>
  </si>
  <si>
    <t>MEL_alpha85.MEL_beta71</t>
  </si>
  <si>
    <t>MEL_alpha86.MEL_beta71</t>
  </si>
  <si>
    <t>MEL_alpha87.MEL_beta71</t>
  </si>
  <si>
    <t>MEL_alpha88.MEL_beta71</t>
  </si>
  <si>
    <t>MEL_alpha89.MEL_beta71</t>
  </si>
  <si>
    <t>MEL_alpha90.MEL_beta71</t>
  </si>
  <si>
    <t>MEL_alpha91.MEL_beta71</t>
  </si>
  <si>
    <t>MEL_alpha92.MEL_beta71</t>
  </si>
  <si>
    <t>MEL_alpha93.MEL_beta71</t>
  </si>
  <si>
    <t>MEL_alpha94.MEL_beta71</t>
  </si>
  <si>
    <t>MEL_alpha95.MEL_beta71</t>
  </si>
  <si>
    <t>MEL_alpha96.MEL_beta71</t>
  </si>
  <si>
    <t>MEL_alpha97.MEL_beta71</t>
  </si>
  <si>
    <t>MEL_alpha98.MEL_beta71</t>
  </si>
  <si>
    <t>MEL_alpha99.MEL_beta71</t>
  </si>
  <si>
    <t>MEL_alpha100.MEL_beta71</t>
  </si>
  <si>
    <t>MEL_alpha1.MEL_beta72</t>
  </si>
  <si>
    <t>MEL_alpha2.MEL_beta72</t>
  </si>
  <si>
    <t>MEL_alpha3.MEL_beta72</t>
  </si>
  <si>
    <t>MEL_alpha4.MEL_beta72</t>
  </si>
  <si>
    <t>MEL_alpha5.MEL_beta72</t>
  </si>
  <si>
    <t>MEL_alpha6.MEL_beta72</t>
  </si>
  <si>
    <t>MEL_alpha7.MEL_beta72</t>
  </si>
  <si>
    <t>MEL_alpha8.MEL_beta72</t>
  </si>
  <si>
    <t>MEL_alpha9.MEL_beta72</t>
  </si>
  <si>
    <t>MEL_alpha10.MEL_beta72</t>
  </si>
  <si>
    <t>MEL_alpha11.MEL_beta72</t>
  </si>
  <si>
    <t>MEL_alpha12.MEL_beta72</t>
  </si>
  <si>
    <t>MEL_alpha13.MEL_beta72</t>
  </si>
  <si>
    <t>MEL_alpha14.MEL_beta72</t>
  </si>
  <si>
    <t>MEL_alpha15.MEL_beta72</t>
  </si>
  <si>
    <t>MEL_alpha16.MEL_beta72</t>
  </si>
  <si>
    <t>MEL_alpha17.MEL_beta72</t>
  </si>
  <si>
    <t>MEL_alpha18.MEL_beta72</t>
  </si>
  <si>
    <t>MEL_alpha19.MEL_beta72</t>
  </si>
  <si>
    <t>MEL_alpha20.MEL_beta72</t>
  </si>
  <si>
    <t>MEL_alpha21.MEL_beta72</t>
  </si>
  <si>
    <t>MEL_alpha22.MEL_beta72</t>
  </si>
  <si>
    <t>MEL_alpha23.MEL_beta72</t>
  </si>
  <si>
    <t>MEL_alpha24.MEL_beta72</t>
  </si>
  <si>
    <t>MEL_alpha25.MEL_beta72</t>
  </si>
  <si>
    <t>MEL_alpha26.MEL_beta72</t>
  </si>
  <si>
    <t>MEL_alpha27.MEL_beta72</t>
  </si>
  <si>
    <t>MEL_alpha28.MEL_beta72</t>
  </si>
  <si>
    <t>MEL_alpha29.MEL_beta72</t>
  </si>
  <si>
    <t>MEL_alpha30.MEL_beta72</t>
  </si>
  <si>
    <t>MEL_alpha31.MEL_beta72</t>
  </si>
  <si>
    <t>MEL_alpha32.MEL_beta72</t>
  </si>
  <si>
    <t>MEL_alpha33.MEL_beta72</t>
  </si>
  <si>
    <t>MEL_alpha34.MEL_beta72</t>
  </si>
  <si>
    <t>MEL_alpha35.MEL_beta72</t>
  </si>
  <si>
    <t>MEL_alpha36.MEL_beta72</t>
  </si>
  <si>
    <t>MEL_alpha37.MEL_beta72</t>
  </si>
  <si>
    <t>MEL_alpha38.MEL_beta72</t>
  </si>
  <si>
    <t>MEL_alpha39.MEL_beta72</t>
  </si>
  <si>
    <t>MEL_alpha40.MEL_beta72</t>
  </si>
  <si>
    <t>MEL_alpha41.MEL_beta72</t>
  </si>
  <si>
    <t>MEL_alpha42.MEL_beta72</t>
  </si>
  <si>
    <t>MEL_alpha43.MEL_beta72</t>
  </si>
  <si>
    <t>MEL_alpha44.MEL_beta72</t>
  </si>
  <si>
    <t>MEL_alpha45.MEL_beta72</t>
  </si>
  <si>
    <t>MEL_alpha46.MEL_beta72</t>
  </si>
  <si>
    <t>MEL_alpha47.MEL_beta72</t>
  </si>
  <si>
    <t>MEL_alpha48.MEL_beta72</t>
  </si>
  <si>
    <t>MEL_alpha49.MEL_beta72</t>
  </si>
  <si>
    <t>MEL_alpha50.MEL_beta72</t>
  </si>
  <si>
    <t>MEL_alpha51.MEL_beta72</t>
  </si>
  <si>
    <t>MEL_alpha52.MEL_beta72</t>
  </si>
  <si>
    <t>MEL_alpha53.MEL_beta72</t>
  </si>
  <si>
    <t>MEL_alpha54.MEL_beta72</t>
  </si>
  <si>
    <t>MEL_alpha55.MEL_beta72</t>
  </si>
  <si>
    <t>MEL_alpha56.MEL_beta72</t>
  </si>
  <si>
    <t>MEL_alpha57.MEL_beta72</t>
  </si>
  <si>
    <t>MEL_alpha58.MEL_beta72</t>
  </si>
  <si>
    <t>MEL_alpha59.MEL_beta72</t>
  </si>
  <si>
    <t>MEL_alpha60.MEL_beta72</t>
  </si>
  <si>
    <t>MEL_alpha61.MEL_beta72</t>
  </si>
  <si>
    <t>MEL_alpha62.MEL_beta72</t>
  </si>
  <si>
    <t>MEL_alpha63.MEL_beta72</t>
  </si>
  <si>
    <t>MEL_alpha64.MEL_beta72</t>
  </si>
  <si>
    <t>MEL_alpha65.MEL_beta72</t>
  </si>
  <si>
    <t>MEL_alpha66.MEL_beta72</t>
  </si>
  <si>
    <t>MEL_alpha67.MEL_beta72</t>
  </si>
  <si>
    <t>MEL_alpha68.MEL_beta72</t>
  </si>
  <si>
    <t>MEL_alpha69.MEL_beta72</t>
  </si>
  <si>
    <t>MEL_alpha70.MEL_beta72</t>
  </si>
  <si>
    <t>MEL_alpha71.MEL_beta72</t>
  </si>
  <si>
    <t>MEL_alpha72.MEL_beta72</t>
  </si>
  <si>
    <t>MEL_alpha73.MEL_beta72</t>
  </si>
  <si>
    <t>MEL_alpha74.MEL_beta72</t>
  </si>
  <si>
    <t>MEL_alpha75.MEL_beta72</t>
  </si>
  <si>
    <t>MEL_alpha76.MEL_beta72</t>
  </si>
  <si>
    <t>MEL_alpha77.MEL_beta72</t>
  </si>
  <si>
    <t>MEL_alpha78.MEL_beta72</t>
  </si>
  <si>
    <t>MEL_alpha79.MEL_beta72</t>
  </si>
  <si>
    <t>MEL_alpha80.MEL_beta72</t>
  </si>
  <si>
    <t>MEL_alpha81.MEL_beta72</t>
  </si>
  <si>
    <t>MEL_alpha82.MEL_beta72</t>
  </si>
  <si>
    <t>MEL_alpha83.MEL_beta72</t>
  </si>
  <si>
    <t>MEL_alpha84.MEL_beta72</t>
  </si>
  <si>
    <t>MEL_alpha85.MEL_beta72</t>
  </si>
  <si>
    <t>MEL_alpha86.MEL_beta72</t>
  </si>
  <si>
    <t>MEL_alpha87.MEL_beta72</t>
  </si>
  <si>
    <t>MEL_alpha88.MEL_beta72</t>
  </si>
  <si>
    <t>MEL_alpha89.MEL_beta72</t>
  </si>
  <si>
    <t>MEL_alpha90.MEL_beta72</t>
  </si>
  <si>
    <t>MEL_alpha91.MEL_beta72</t>
  </si>
  <si>
    <t>MEL_alpha92.MEL_beta72</t>
  </si>
  <si>
    <t>MEL_alpha93.MEL_beta72</t>
  </si>
  <si>
    <t>MEL_alpha94.MEL_beta72</t>
  </si>
  <si>
    <t>MEL_alpha95.MEL_beta72</t>
  </si>
  <si>
    <t>MEL_alpha96.MEL_beta72</t>
  </si>
  <si>
    <t>MEL_alpha97.MEL_beta72</t>
  </si>
  <si>
    <t>MEL_alpha98.MEL_beta72</t>
  </si>
  <si>
    <t>MEL_alpha99.MEL_beta72</t>
  </si>
  <si>
    <t>MEL_alpha100.MEL_beta72</t>
  </si>
  <si>
    <t>MEL_alpha1.MEL_beta73</t>
  </si>
  <si>
    <t>MEL_alpha2.MEL_beta73</t>
  </si>
  <si>
    <t>MEL_alpha3.MEL_beta73</t>
  </si>
  <si>
    <t>MEL_alpha4.MEL_beta73</t>
  </si>
  <si>
    <t>MEL_alpha5.MEL_beta73</t>
  </si>
  <si>
    <t>MEL_alpha6.MEL_beta73</t>
  </si>
  <si>
    <t>MEL_alpha7.MEL_beta73</t>
  </si>
  <si>
    <t>MEL_alpha8.MEL_beta73</t>
  </si>
  <si>
    <t>MEL_alpha9.MEL_beta73</t>
  </si>
  <si>
    <t>MEL_alpha10.MEL_beta73</t>
  </si>
  <si>
    <t>MEL_alpha11.MEL_beta73</t>
  </si>
  <si>
    <t>MEL_alpha12.MEL_beta73</t>
  </si>
  <si>
    <t>MEL_alpha13.MEL_beta73</t>
  </si>
  <si>
    <t>MEL_alpha14.MEL_beta73</t>
  </si>
  <si>
    <t>MEL_alpha15.MEL_beta73</t>
  </si>
  <si>
    <t>MEL_alpha16.MEL_beta73</t>
  </si>
  <si>
    <t>MEL_alpha17.MEL_beta73</t>
  </si>
  <si>
    <t>MEL_alpha18.MEL_beta73</t>
  </si>
  <si>
    <t>MEL_alpha19.MEL_beta73</t>
  </si>
  <si>
    <t>MEL_alpha20.MEL_beta73</t>
  </si>
  <si>
    <t>MEL_alpha21.MEL_beta73</t>
  </si>
  <si>
    <t>MEL_alpha22.MEL_beta73</t>
  </si>
  <si>
    <t>MEL_alpha23.MEL_beta73</t>
  </si>
  <si>
    <t>MEL_alpha24.MEL_beta73</t>
  </si>
  <si>
    <t>MEL_alpha25.MEL_beta73</t>
  </si>
  <si>
    <t>MEL_alpha26.MEL_beta73</t>
  </si>
  <si>
    <t>MEL_alpha27.MEL_beta73</t>
  </si>
  <si>
    <t>MEL_alpha28.MEL_beta73</t>
  </si>
  <si>
    <t>MEL_alpha29.MEL_beta73</t>
  </si>
  <si>
    <t>MEL_alpha30.MEL_beta73</t>
  </si>
  <si>
    <t>MEL_alpha31.MEL_beta73</t>
  </si>
  <si>
    <t>MEL_alpha32.MEL_beta73</t>
  </si>
  <si>
    <t>MEL_alpha33.MEL_beta73</t>
  </si>
  <si>
    <t>MEL_alpha34.MEL_beta73</t>
  </si>
  <si>
    <t>MEL_alpha35.MEL_beta73</t>
  </si>
  <si>
    <t>MEL_alpha36.MEL_beta73</t>
  </si>
  <si>
    <t>MEL_alpha37.MEL_beta73</t>
  </si>
  <si>
    <t>MEL_alpha38.MEL_beta73</t>
  </si>
  <si>
    <t>MEL_alpha39.MEL_beta73</t>
  </si>
  <si>
    <t>MEL_alpha40.MEL_beta73</t>
  </si>
  <si>
    <t>MEL_alpha41.MEL_beta73</t>
  </si>
  <si>
    <t>MEL_alpha42.MEL_beta73</t>
  </si>
  <si>
    <t>MEL_alpha43.MEL_beta73</t>
  </si>
  <si>
    <t>MEL_alpha44.MEL_beta73</t>
  </si>
  <si>
    <t>MEL_alpha45.MEL_beta73</t>
  </si>
  <si>
    <t>MEL_alpha46.MEL_beta73</t>
  </si>
  <si>
    <t>MEL_alpha47.MEL_beta73</t>
  </si>
  <si>
    <t>MEL_alpha48.MEL_beta73</t>
  </si>
  <si>
    <t>MEL_alpha49.MEL_beta73</t>
  </si>
  <si>
    <t>MEL_alpha50.MEL_beta73</t>
  </si>
  <si>
    <t>MEL_alpha51.MEL_beta73</t>
  </si>
  <si>
    <t>MEL_alpha52.MEL_beta73</t>
  </si>
  <si>
    <t>MEL_alpha53.MEL_beta73</t>
  </si>
  <si>
    <t>MEL_alpha54.MEL_beta73</t>
  </si>
  <si>
    <t>MEL_alpha55.MEL_beta73</t>
  </si>
  <si>
    <t>MEL_alpha56.MEL_beta73</t>
  </si>
  <si>
    <t>MEL_alpha57.MEL_beta73</t>
  </si>
  <si>
    <t>MEL_alpha58.MEL_beta73</t>
  </si>
  <si>
    <t>MEL_alpha59.MEL_beta73</t>
  </si>
  <si>
    <t>MEL_alpha60.MEL_beta73</t>
  </si>
  <si>
    <t>MEL_alpha61.MEL_beta73</t>
  </si>
  <si>
    <t>MEL_alpha62.MEL_beta73</t>
  </si>
  <si>
    <t>MEL_alpha63.MEL_beta73</t>
  </si>
  <si>
    <t>MEL_alpha64.MEL_beta73</t>
  </si>
  <si>
    <t>MEL_alpha65.MEL_beta73</t>
  </si>
  <si>
    <t>MEL_alpha66.MEL_beta73</t>
  </si>
  <si>
    <t>MEL_alpha67.MEL_beta73</t>
  </si>
  <si>
    <t>MEL_alpha68.MEL_beta73</t>
  </si>
  <si>
    <t>MEL_alpha69.MEL_beta73</t>
  </si>
  <si>
    <t>MEL_alpha70.MEL_beta73</t>
  </si>
  <si>
    <t>MEL_alpha71.MEL_beta73</t>
  </si>
  <si>
    <t>MEL_alpha72.MEL_beta73</t>
  </si>
  <si>
    <t>MEL_alpha73.MEL_beta73</t>
  </si>
  <si>
    <t>MEL_alpha74.MEL_beta73</t>
  </si>
  <si>
    <t>MEL_alpha75.MEL_beta73</t>
  </si>
  <si>
    <t>MEL_alpha76.MEL_beta73</t>
  </si>
  <si>
    <t>MEL_alpha77.MEL_beta73</t>
  </si>
  <si>
    <t>MEL_alpha78.MEL_beta73</t>
  </si>
  <si>
    <t>MEL_alpha79.MEL_beta73</t>
  </si>
  <si>
    <t>MEL_alpha80.MEL_beta73</t>
  </si>
  <si>
    <t>MEL_alpha81.MEL_beta73</t>
  </si>
  <si>
    <t>MEL_alpha82.MEL_beta73</t>
  </si>
  <si>
    <t>MEL_alpha83.MEL_beta73</t>
  </si>
  <si>
    <t>MEL_alpha84.MEL_beta73</t>
  </si>
  <si>
    <t>MEL_alpha85.MEL_beta73</t>
  </si>
  <si>
    <t>MEL_alpha86.MEL_beta73</t>
  </si>
  <si>
    <t>MEL_alpha87.MEL_beta73</t>
  </si>
  <si>
    <t>MEL_alpha88.MEL_beta73</t>
  </si>
  <si>
    <t>MEL_alpha89.MEL_beta73</t>
  </si>
  <si>
    <t>MEL_alpha90.MEL_beta73</t>
  </si>
  <si>
    <t>MEL_alpha91.MEL_beta73</t>
  </si>
  <si>
    <t>MEL_alpha92.MEL_beta73</t>
  </si>
  <si>
    <t>MEL_alpha93.MEL_beta73</t>
  </si>
  <si>
    <t>MEL_alpha94.MEL_beta73</t>
  </si>
  <si>
    <t>MEL_alpha95.MEL_beta73</t>
  </si>
  <si>
    <t>MEL_alpha96.MEL_beta73</t>
  </si>
  <si>
    <t>MEL_alpha97.MEL_beta73</t>
  </si>
  <si>
    <t>MEL_alpha98.MEL_beta73</t>
  </si>
  <si>
    <t>MEL_alpha99.MEL_beta73</t>
  </si>
  <si>
    <t>MEL_alpha100.MEL_beta73</t>
  </si>
  <si>
    <t>MEL_alpha1.MEL_beta74</t>
  </si>
  <si>
    <t>MEL_alpha2.MEL_beta74</t>
  </si>
  <si>
    <t>MEL_alpha3.MEL_beta74</t>
  </si>
  <si>
    <t>MEL_alpha4.MEL_beta74</t>
  </si>
  <si>
    <t>MEL_alpha5.MEL_beta74</t>
  </si>
  <si>
    <t>MEL_alpha6.MEL_beta74</t>
  </si>
  <si>
    <t>MEL_alpha7.MEL_beta74</t>
  </si>
  <si>
    <t>MEL_alpha8.MEL_beta74</t>
  </si>
  <si>
    <t>MEL_alpha9.MEL_beta74</t>
  </si>
  <si>
    <t>MEL_alpha10.MEL_beta74</t>
  </si>
  <si>
    <t>MEL_alpha11.MEL_beta74</t>
  </si>
  <si>
    <t>MEL_alpha12.MEL_beta74</t>
  </si>
  <si>
    <t>MEL_alpha13.MEL_beta74</t>
  </si>
  <si>
    <t>MEL_alpha14.MEL_beta74</t>
  </si>
  <si>
    <t>MEL_alpha15.MEL_beta74</t>
  </si>
  <si>
    <t>MEL_alpha16.MEL_beta74</t>
  </si>
  <si>
    <t>MEL_alpha17.MEL_beta74</t>
  </si>
  <si>
    <t>MEL_alpha18.MEL_beta74</t>
  </si>
  <si>
    <t>MEL_alpha19.MEL_beta74</t>
  </si>
  <si>
    <t>MEL_alpha20.MEL_beta74</t>
  </si>
  <si>
    <t>MEL_alpha21.MEL_beta74</t>
  </si>
  <si>
    <t>MEL_alpha22.MEL_beta74</t>
  </si>
  <si>
    <t>MEL_alpha23.MEL_beta74</t>
  </si>
  <si>
    <t>MEL_alpha24.MEL_beta74</t>
  </si>
  <si>
    <t>MEL_alpha25.MEL_beta74</t>
  </si>
  <si>
    <t>MEL_alpha26.MEL_beta74</t>
  </si>
  <si>
    <t>MEL_alpha27.MEL_beta74</t>
  </si>
  <si>
    <t>MEL_alpha28.MEL_beta74</t>
  </si>
  <si>
    <t>MEL_alpha29.MEL_beta74</t>
  </si>
  <si>
    <t>MEL_alpha30.MEL_beta74</t>
  </si>
  <si>
    <t>MEL_alpha31.MEL_beta74</t>
  </si>
  <si>
    <t>MEL_alpha32.MEL_beta74</t>
  </si>
  <si>
    <t>MEL_alpha33.MEL_beta74</t>
  </si>
  <si>
    <t>MEL_alpha34.MEL_beta74</t>
  </si>
  <si>
    <t>MEL_alpha35.MEL_beta74</t>
  </si>
  <si>
    <t>MEL_alpha36.MEL_beta74</t>
  </si>
  <si>
    <t>MEL_alpha37.MEL_beta74</t>
  </si>
  <si>
    <t>MEL_alpha38.MEL_beta74</t>
  </si>
  <si>
    <t>MEL_alpha39.MEL_beta74</t>
  </si>
  <si>
    <t>MEL_alpha40.MEL_beta74</t>
  </si>
  <si>
    <t>MEL_alpha41.MEL_beta74</t>
  </si>
  <si>
    <t>MEL_alpha42.MEL_beta74</t>
  </si>
  <si>
    <t>MEL_alpha43.MEL_beta74</t>
  </si>
  <si>
    <t>MEL_alpha44.MEL_beta74</t>
  </si>
  <si>
    <t>MEL_alpha45.MEL_beta74</t>
  </si>
  <si>
    <t>MEL_alpha46.MEL_beta74</t>
  </si>
  <si>
    <t>MEL_alpha47.MEL_beta74</t>
  </si>
  <si>
    <t>MEL_alpha48.MEL_beta74</t>
  </si>
  <si>
    <t>MEL_alpha49.MEL_beta74</t>
  </si>
  <si>
    <t>MEL_alpha50.MEL_beta74</t>
  </si>
  <si>
    <t>MEL_alpha51.MEL_beta74</t>
  </si>
  <si>
    <t>MEL_alpha52.MEL_beta74</t>
  </si>
  <si>
    <t>MEL_alpha53.MEL_beta74</t>
  </si>
  <si>
    <t>MEL_alpha54.MEL_beta74</t>
  </si>
  <si>
    <t>MEL_alpha55.MEL_beta74</t>
  </si>
  <si>
    <t>MEL_alpha56.MEL_beta74</t>
  </si>
  <si>
    <t>MEL_alpha57.MEL_beta74</t>
  </si>
  <si>
    <t>MEL_alpha58.MEL_beta74</t>
  </si>
  <si>
    <t>MEL_alpha59.MEL_beta74</t>
  </si>
  <si>
    <t>MEL_alpha60.MEL_beta74</t>
  </si>
  <si>
    <t>MEL_alpha61.MEL_beta74</t>
  </si>
  <si>
    <t>MEL_alpha62.MEL_beta74</t>
  </si>
  <si>
    <t>MEL_alpha63.MEL_beta74</t>
  </si>
  <si>
    <t>MEL_alpha64.MEL_beta74</t>
  </si>
  <si>
    <t>MEL_alpha65.MEL_beta74</t>
  </si>
  <si>
    <t>MEL_alpha66.MEL_beta74</t>
  </si>
  <si>
    <t>MEL_alpha67.MEL_beta74</t>
  </si>
  <si>
    <t>MEL_alpha68.MEL_beta74</t>
  </si>
  <si>
    <t>MEL_alpha69.MEL_beta74</t>
  </si>
  <si>
    <t>MEL_alpha70.MEL_beta74</t>
  </si>
  <si>
    <t>MEL_alpha71.MEL_beta74</t>
  </si>
  <si>
    <t>MEL_alpha72.MEL_beta74</t>
  </si>
  <si>
    <t>MEL_alpha73.MEL_beta74</t>
  </si>
  <si>
    <t>MEL_alpha74.MEL_beta74</t>
  </si>
  <si>
    <t>MEL_alpha75.MEL_beta74</t>
  </si>
  <si>
    <t>MEL_alpha76.MEL_beta74</t>
  </si>
  <si>
    <t>MEL_alpha77.MEL_beta74</t>
  </si>
  <si>
    <t>MEL_alpha78.MEL_beta74</t>
  </si>
  <si>
    <t>MEL_alpha79.MEL_beta74</t>
  </si>
  <si>
    <t>MEL_alpha80.MEL_beta74</t>
  </si>
  <si>
    <t>MEL_alpha81.MEL_beta74</t>
  </si>
  <si>
    <t>MEL_alpha82.MEL_beta74</t>
  </si>
  <si>
    <t>MEL_alpha83.MEL_beta74</t>
  </si>
  <si>
    <t>MEL_alpha84.MEL_beta74</t>
  </si>
  <si>
    <t>MEL_alpha85.MEL_beta74</t>
  </si>
  <si>
    <t>MEL_alpha86.MEL_beta74</t>
  </si>
  <si>
    <t>MEL_alpha87.MEL_beta74</t>
  </si>
  <si>
    <t>MEL_alpha88.MEL_beta74</t>
  </si>
  <si>
    <t>MEL_alpha89.MEL_beta74</t>
  </si>
  <si>
    <t>MEL_alpha90.MEL_beta74</t>
  </si>
  <si>
    <t>MEL_alpha91.MEL_beta74</t>
  </si>
  <si>
    <t>MEL_alpha92.MEL_beta74</t>
  </si>
  <si>
    <t>MEL_alpha93.MEL_beta74</t>
  </si>
  <si>
    <t>MEL_alpha94.MEL_beta74</t>
  </si>
  <si>
    <t>MEL_alpha95.MEL_beta74</t>
  </si>
  <si>
    <t>MEL_alpha96.MEL_beta74</t>
  </si>
  <si>
    <t>MEL_alpha97.MEL_beta74</t>
  </si>
  <si>
    <t>MEL_alpha98.MEL_beta74</t>
  </si>
  <si>
    <t>MEL_alpha99.MEL_beta74</t>
  </si>
  <si>
    <t>MEL_alpha100.MEL_beta74</t>
  </si>
  <si>
    <t>MEL_alpha1.MEL_beta75</t>
  </si>
  <si>
    <t>MEL_alpha2.MEL_beta75</t>
  </si>
  <si>
    <t>MEL_alpha3.MEL_beta75</t>
  </si>
  <si>
    <t>MEL_alpha4.MEL_beta75</t>
  </si>
  <si>
    <t>MEL_alpha5.MEL_beta75</t>
  </si>
  <si>
    <t>MEL_alpha6.MEL_beta75</t>
  </si>
  <si>
    <t>MEL_alpha7.MEL_beta75</t>
  </si>
  <si>
    <t>MEL_alpha8.MEL_beta75</t>
  </si>
  <si>
    <t>MEL_alpha9.MEL_beta75</t>
  </si>
  <si>
    <t>MEL_alpha10.MEL_beta75</t>
  </si>
  <si>
    <t>MEL_alpha11.MEL_beta75</t>
  </si>
  <si>
    <t>MEL_alpha12.MEL_beta75</t>
  </si>
  <si>
    <t>MEL_alpha13.MEL_beta75</t>
  </si>
  <si>
    <t>MEL_alpha14.MEL_beta75</t>
  </si>
  <si>
    <t>MEL_alpha15.MEL_beta75</t>
  </si>
  <si>
    <t>MEL_alpha16.MEL_beta75</t>
  </si>
  <si>
    <t>MEL_alpha17.MEL_beta75</t>
  </si>
  <si>
    <t>MEL_alpha18.MEL_beta75</t>
  </si>
  <si>
    <t>MEL_alpha19.MEL_beta75</t>
  </si>
  <si>
    <t>MEL_alpha20.MEL_beta75</t>
  </si>
  <si>
    <t>MEL_alpha21.MEL_beta75</t>
  </si>
  <si>
    <t>MEL_alpha22.MEL_beta75</t>
  </si>
  <si>
    <t>MEL_alpha23.MEL_beta75</t>
  </si>
  <si>
    <t>MEL_alpha24.MEL_beta75</t>
  </si>
  <si>
    <t>MEL_alpha25.MEL_beta75</t>
  </si>
  <si>
    <t>MEL_alpha26.MEL_beta75</t>
  </si>
  <si>
    <t>MEL_alpha27.MEL_beta75</t>
  </si>
  <si>
    <t>MEL_alpha28.MEL_beta75</t>
  </si>
  <si>
    <t>MEL_alpha29.MEL_beta75</t>
  </si>
  <si>
    <t>MEL_alpha30.MEL_beta75</t>
  </si>
  <si>
    <t>MEL_alpha31.MEL_beta75</t>
  </si>
  <si>
    <t>MEL_alpha32.MEL_beta75</t>
  </si>
  <si>
    <t>MEL_alpha33.MEL_beta75</t>
  </si>
  <si>
    <t>MEL_alpha34.MEL_beta75</t>
  </si>
  <si>
    <t>MEL_alpha35.MEL_beta75</t>
  </si>
  <si>
    <t>MEL_alpha36.MEL_beta75</t>
  </si>
  <si>
    <t>MEL_alpha37.MEL_beta75</t>
  </si>
  <si>
    <t>MEL_alpha38.MEL_beta75</t>
  </si>
  <si>
    <t>MEL_alpha39.MEL_beta75</t>
  </si>
  <si>
    <t>MEL_alpha40.MEL_beta75</t>
  </si>
  <si>
    <t>MEL_alpha41.MEL_beta75</t>
  </si>
  <si>
    <t>MEL_alpha42.MEL_beta75</t>
  </si>
  <si>
    <t>MEL_alpha43.MEL_beta75</t>
  </si>
  <si>
    <t>MEL_alpha44.MEL_beta75</t>
  </si>
  <si>
    <t>MEL_alpha45.MEL_beta75</t>
  </si>
  <si>
    <t>MEL_alpha46.MEL_beta75</t>
  </si>
  <si>
    <t>MEL_alpha47.MEL_beta75</t>
  </si>
  <si>
    <t>MEL_alpha48.MEL_beta75</t>
  </si>
  <si>
    <t>MEL_alpha49.MEL_beta75</t>
  </si>
  <si>
    <t>MEL_alpha50.MEL_beta75</t>
  </si>
  <si>
    <t>MEL_alpha51.MEL_beta75</t>
  </si>
  <si>
    <t>MEL_alpha52.MEL_beta75</t>
  </si>
  <si>
    <t>MEL_alpha53.MEL_beta75</t>
  </si>
  <si>
    <t>MEL_alpha54.MEL_beta75</t>
  </si>
  <si>
    <t>MEL_alpha55.MEL_beta75</t>
  </si>
  <si>
    <t>MEL_alpha56.MEL_beta75</t>
  </si>
  <si>
    <t>MEL_alpha57.MEL_beta75</t>
  </si>
  <si>
    <t>MEL_alpha58.MEL_beta75</t>
  </si>
  <si>
    <t>MEL_alpha59.MEL_beta75</t>
  </si>
  <si>
    <t>MEL_alpha60.MEL_beta75</t>
  </si>
  <si>
    <t>MEL_alpha61.MEL_beta75</t>
  </si>
  <si>
    <t>MEL_alpha62.MEL_beta75</t>
  </si>
  <si>
    <t>MEL_alpha63.MEL_beta75</t>
  </si>
  <si>
    <t>MEL_alpha64.MEL_beta75</t>
  </si>
  <si>
    <t>MEL_alpha65.MEL_beta75</t>
  </si>
  <si>
    <t>MEL_alpha66.MEL_beta75</t>
  </si>
  <si>
    <t>MEL_alpha67.MEL_beta75</t>
  </si>
  <si>
    <t>MEL_alpha68.MEL_beta75</t>
  </si>
  <si>
    <t>MEL_alpha69.MEL_beta75</t>
  </si>
  <si>
    <t>MEL_alpha70.MEL_beta75</t>
  </si>
  <si>
    <t>MEL_alpha71.MEL_beta75</t>
  </si>
  <si>
    <t>MEL_alpha72.MEL_beta75</t>
  </si>
  <si>
    <t>MEL_alpha73.MEL_beta75</t>
  </si>
  <si>
    <t>MEL_alpha74.MEL_beta75</t>
  </si>
  <si>
    <t>MEL_alpha75.MEL_beta75</t>
  </si>
  <si>
    <t>MEL_alpha76.MEL_beta75</t>
  </si>
  <si>
    <t>MEL_alpha77.MEL_beta75</t>
  </si>
  <si>
    <t>MEL_alpha78.MEL_beta75</t>
  </si>
  <si>
    <t>MEL_alpha79.MEL_beta75</t>
  </si>
  <si>
    <t>MEL_alpha80.MEL_beta75</t>
  </si>
  <si>
    <t>MEL_alpha81.MEL_beta75</t>
  </si>
  <si>
    <t>MEL_alpha82.MEL_beta75</t>
  </si>
  <si>
    <t>MEL_alpha83.MEL_beta75</t>
  </si>
  <si>
    <t>MEL_alpha84.MEL_beta75</t>
  </si>
  <si>
    <t>MEL_alpha85.MEL_beta75</t>
  </si>
  <si>
    <t>MEL_alpha86.MEL_beta75</t>
  </si>
  <si>
    <t>MEL_alpha87.MEL_beta75</t>
  </si>
  <si>
    <t>MEL_alpha88.MEL_beta75</t>
  </si>
  <si>
    <t>MEL_alpha89.MEL_beta75</t>
  </si>
  <si>
    <t>MEL_alpha90.MEL_beta75</t>
  </si>
  <si>
    <t>MEL_alpha91.MEL_beta75</t>
  </si>
  <si>
    <t>MEL_alpha92.MEL_beta75</t>
  </si>
  <si>
    <t>MEL_alpha93.MEL_beta75</t>
  </si>
  <si>
    <t>MEL_alpha94.MEL_beta75</t>
  </si>
  <si>
    <t>MEL_alpha95.MEL_beta75</t>
  </si>
  <si>
    <t>MEL_alpha96.MEL_beta75</t>
  </si>
  <si>
    <t>MEL_alpha97.MEL_beta75</t>
  </si>
  <si>
    <t>MEL_alpha98.MEL_beta75</t>
  </si>
  <si>
    <t>MEL_alpha99.MEL_beta75</t>
  </si>
  <si>
    <t>MEL_alpha100.MEL_beta75</t>
  </si>
  <si>
    <t>MEL_alpha1.MEL_beta76</t>
  </si>
  <si>
    <t>MEL_alpha2.MEL_beta76</t>
  </si>
  <si>
    <t>MEL_alpha3.MEL_beta76</t>
  </si>
  <si>
    <t>MEL_alpha4.MEL_beta76</t>
  </si>
  <si>
    <t>MEL_alpha5.MEL_beta76</t>
  </si>
  <si>
    <t>MEL_alpha6.MEL_beta76</t>
  </si>
  <si>
    <t>MEL_alpha7.MEL_beta76</t>
  </si>
  <si>
    <t>MEL_alpha8.MEL_beta76</t>
  </si>
  <si>
    <t>MEL_alpha9.MEL_beta76</t>
  </si>
  <si>
    <t>MEL_alpha10.MEL_beta76</t>
  </si>
  <si>
    <t>MEL_alpha11.MEL_beta76</t>
  </si>
  <si>
    <t>MEL_alpha12.MEL_beta76</t>
  </si>
  <si>
    <t>MEL_alpha13.MEL_beta76</t>
  </si>
  <si>
    <t>MEL_alpha14.MEL_beta76</t>
  </si>
  <si>
    <t>MEL_alpha15.MEL_beta76</t>
  </si>
  <si>
    <t>MEL_alpha16.MEL_beta76</t>
  </si>
  <si>
    <t>MEL_alpha17.MEL_beta76</t>
  </si>
  <si>
    <t>MEL_alpha18.MEL_beta76</t>
  </si>
  <si>
    <t>MEL_alpha19.MEL_beta76</t>
  </si>
  <si>
    <t>MEL_alpha20.MEL_beta76</t>
  </si>
  <si>
    <t>MEL_alpha21.MEL_beta76</t>
  </si>
  <si>
    <t>MEL_alpha22.MEL_beta76</t>
  </si>
  <si>
    <t>MEL_alpha23.MEL_beta76</t>
  </si>
  <si>
    <t>MEL_alpha24.MEL_beta76</t>
  </si>
  <si>
    <t>MEL_alpha25.MEL_beta76</t>
  </si>
  <si>
    <t>MEL_alpha26.MEL_beta76</t>
  </si>
  <si>
    <t>MEL_alpha27.MEL_beta76</t>
  </si>
  <si>
    <t>MEL_alpha28.MEL_beta76</t>
  </si>
  <si>
    <t>MEL_alpha29.MEL_beta76</t>
  </si>
  <si>
    <t>MEL_alpha30.MEL_beta76</t>
  </si>
  <si>
    <t>MEL_alpha31.MEL_beta76</t>
  </si>
  <si>
    <t>MEL_alpha32.MEL_beta76</t>
  </si>
  <si>
    <t>MEL_alpha33.MEL_beta76</t>
  </si>
  <si>
    <t>MEL_alpha34.MEL_beta76</t>
  </si>
  <si>
    <t>MEL_alpha35.MEL_beta76</t>
  </si>
  <si>
    <t>MEL_alpha36.MEL_beta76</t>
  </si>
  <si>
    <t>MEL_alpha37.MEL_beta76</t>
  </si>
  <si>
    <t>MEL_alpha38.MEL_beta76</t>
  </si>
  <si>
    <t>MEL_alpha39.MEL_beta76</t>
  </si>
  <si>
    <t>MEL_alpha40.MEL_beta76</t>
  </si>
  <si>
    <t>MEL_alpha41.MEL_beta76</t>
  </si>
  <si>
    <t>MEL_alpha42.MEL_beta76</t>
  </si>
  <si>
    <t>MEL_alpha43.MEL_beta76</t>
  </si>
  <si>
    <t>MEL_alpha44.MEL_beta76</t>
  </si>
  <si>
    <t>MEL_alpha45.MEL_beta76</t>
  </si>
  <si>
    <t>MEL_alpha46.MEL_beta76</t>
  </si>
  <si>
    <t>MEL_alpha47.MEL_beta76</t>
  </si>
  <si>
    <t>MEL_alpha48.MEL_beta76</t>
  </si>
  <si>
    <t>MEL_alpha49.MEL_beta76</t>
  </si>
  <si>
    <t>MEL_alpha50.MEL_beta76</t>
  </si>
  <si>
    <t>MEL_alpha51.MEL_beta76</t>
  </si>
  <si>
    <t>MEL_alpha52.MEL_beta76</t>
  </si>
  <si>
    <t>MEL_alpha53.MEL_beta76</t>
  </si>
  <si>
    <t>MEL_alpha54.MEL_beta76</t>
  </si>
  <si>
    <t>MEL_alpha55.MEL_beta76</t>
  </si>
  <si>
    <t>MEL_alpha56.MEL_beta76</t>
  </si>
  <si>
    <t>MEL_alpha57.MEL_beta76</t>
  </si>
  <si>
    <t>MEL_alpha58.MEL_beta76</t>
  </si>
  <si>
    <t>MEL_alpha59.MEL_beta76</t>
  </si>
  <si>
    <t>MEL_alpha60.MEL_beta76</t>
  </si>
  <si>
    <t>MEL_alpha61.MEL_beta76</t>
  </si>
  <si>
    <t>MEL_alpha62.MEL_beta76</t>
  </si>
  <si>
    <t>MEL_alpha63.MEL_beta76</t>
  </si>
  <si>
    <t>MEL_alpha64.MEL_beta76</t>
  </si>
  <si>
    <t>MEL_alpha65.MEL_beta76</t>
  </si>
  <si>
    <t>MEL_alpha66.MEL_beta76</t>
  </si>
  <si>
    <t>MEL_alpha67.MEL_beta76</t>
  </si>
  <si>
    <t>MEL_alpha68.MEL_beta76</t>
  </si>
  <si>
    <t>MEL_alpha69.MEL_beta76</t>
  </si>
  <si>
    <t>MEL_alpha70.MEL_beta76</t>
  </si>
  <si>
    <t>MEL_alpha71.MEL_beta76</t>
  </si>
  <si>
    <t>MEL_alpha72.MEL_beta76</t>
  </si>
  <si>
    <t>MEL_alpha73.MEL_beta76</t>
  </si>
  <si>
    <t>MEL_alpha74.MEL_beta76</t>
  </si>
  <si>
    <t>MEL_alpha75.MEL_beta76</t>
  </si>
  <si>
    <t>MEL_alpha76.MEL_beta76</t>
  </si>
  <si>
    <t>MEL_alpha77.MEL_beta76</t>
  </si>
  <si>
    <t>MEL_alpha78.MEL_beta76</t>
  </si>
  <si>
    <t>MEL_alpha79.MEL_beta76</t>
  </si>
  <si>
    <t>MEL_alpha80.MEL_beta76</t>
  </si>
  <si>
    <t>MEL_alpha81.MEL_beta76</t>
  </si>
  <si>
    <t>MEL_alpha82.MEL_beta76</t>
  </si>
  <si>
    <t>MEL_alpha83.MEL_beta76</t>
  </si>
  <si>
    <t>MEL_alpha84.MEL_beta76</t>
  </si>
  <si>
    <t>MEL_alpha85.MEL_beta76</t>
  </si>
  <si>
    <t>MEL_alpha86.MEL_beta76</t>
  </si>
  <si>
    <t>MEL_alpha87.MEL_beta76</t>
  </si>
  <si>
    <t>MEL_alpha88.MEL_beta76</t>
  </si>
  <si>
    <t>MEL_alpha89.MEL_beta76</t>
  </si>
  <si>
    <t>MEL_alpha90.MEL_beta76</t>
  </si>
  <si>
    <t>MEL_alpha91.MEL_beta76</t>
  </si>
  <si>
    <t>MEL_alpha92.MEL_beta76</t>
  </si>
  <si>
    <t>MEL_alpha93.MEL_beta76</t>
  </si>
  <si>
    <t>MEL_alpha94.MEL_beta76</t>
  </si>
  <si>
    <t>MEL_alpha95.MEL_beta76</t>
  </si>
  <si>
    <t>MEL_alpha96.MEL_beta76</t>
  </si>
  <si>
    <t>MEL_alpha97.MEL_beta76</t>
  </si>
  <si>
    <t>MEL_alpha98.MEL_beta76</t>
  </si>
  <si>
    <t>MEL_alpha99.MEL_beta76</t>
  </si>
  <si>
    <t>MEL_alpha100.MEL_beta76</t>
  </si>
  <si>
    <t>MEL_alpha1.MEL_beta77</t>
  </si>
  <si>
    <t>MEL_alpha2.MEL_beta77</t>
  </si>
  <si>
    <t>MEL_alpha3.MEL_beta77</t>
  </si>
  <si>
    <t>MEL_alpha4.MEL_beta77</t>
  </si>
  <si>
    <t>MEL_alpha5.MEL_beta77</t>
  </si>
  <si>
    <t>MEL_alpha6.MEL_beta77</t>
  </si>
  <si>
    <t>MEL_alpha7.MEL_beta77</t>
  </si>
  <si>
    <t>MEL_alpha8.MEL_beta77</t>
  </si>
  <si>
    <t>MEL_alpha9.MEL_beta77</t>
  </si>
  <si>
    <t>MEL_alpha10.MEL_beta77</t>
  </si>
  <si>
    <t>MEL_alpha11.MEL_beta77</t>
  </si>
  <si>
    <t>MEL_alpha12.MEL_beta77</t>
  </si>
  <si>
    <t>MEL_alpha13.MEL_beta77</t>
  </si>
  <si>
    <t>MEL_alpha14.MEL_beta77</t>
  </si>
  <si>
    <t>MEL_alpha15.MEL_beta77</t>
  </si>
  <si>
    <t>MEL_alpha16.MEL_beta77</t>
  </si>
  <si>
    <t>MEL_alpha17.MEL_beta77</t>
  </si>
  <si>
    <t>MEL_alpha18.MEL_beta77</t>
  </si>
  <si>
    <t>MEL_alpha19.MEL_beta77</t>
  </si>
  <si>
    <t>MEL_alpha20.MEL_beta77</t>
  </si>
  <si>
    <t>MEL_alpha21.MEL_beta77</t>
  </si>
  <si>
    <t>MEL_alpha22.MEL_beta77</t>
  </si>
  <si>
    <t>MEL_alpha23.MEL_beta77</t>
  </si>
  <si>
    <t>MEL_alpha24.MEL_beta77</t>
  </si>
  <si>
    <t>MEL_alpha25.MEL_beta77</t>
  </si>
  <si>
    <t>MEL_alpha26.MEL_beta77</t>
  </si>
  <si>
    <t>MEL_alpha27.MEL_beta77</t>
  </si>
  <si>
    <t>MEL_alpha28.MEL_beta77</t>
  </si>
  <si>
    <t>MEL_alpha29.MEL_beta77</t>
  </si>
  <si>
    <t>MEL_alpha30.MEL_beta77</t>
  </si>
  <si>
    <t>MEL_alpha31.MEL_beta77</t>
  </si>
  <si>
    <t>MEL_alpha32.MEL_beta77</t>
  </si>
  <si>
    <t>MEL_alpha33.MEL_beta77</t>
  </si>
  <si>
    <t>MEL_alpha34.MEL_beta77</t>
  </si>
  <si>
    <t>MEL_alpha35.MEL_beta77</t>
  </si>
  <si>
    <t>MEL_alpha36.MEL_beta77</t>
  </si>
  <si>
    <t>MEL_alpha37.MEL_beta77</t>
  </si>
  <si>
    <t>MEL_alpha38.MEL_beta77</t>
  </si>
  <si>
    <t>MEL_alpha39.MEL_beta77</t>
  </si>
  <si>
    <t>MEL_alpha40.MEL_beta77</t>
  </si>
  <si>
    <t>MEL_alpha41.MEL_beta77</t>
  </si>
  <si>
    <t>MEL_alpha42.MEL_beta77</t>
  </si>
  <si>
    <t>MEL_alpha43.MEL_beta77</t>
  </si>
  <si>
    <t>MEL_alpha44.MEL_beta77</t>
  </si>
  <si>
    <t>MEL_alpha45.MEL_beta77</t>
  </si>
  <si>
    <t>MEL_alpha46.MEL_beta77</t>
  </si>
  <si>
    <t>MEL_alpha47.MEL_beta77</t>
  </si>
  <si>
    <t>MEL_alpha48.MEL_beta77</t>
  </si>
  <si>
    <t>MEL_alpha49.MEL_beta77</t>
  </si>
  <si>
    <t>MEL_alpha50.MEL_beta77</t>
  </si>
  <si>
    <t>MEL_alpha51.MEL_beta77</t>
  </si>
  <si>
    <t>MEL_alpha52.MEL_beta77</t>
  </si>
  <si>
    <t>MEL_alpha53.MEL_beta77</t>
  </si>
  <si>
    <t>MEL_alpha54.MEL_beta77</t>
  </si>
  <si>
    <t>MEL_alpha55.MEL_beta77</t>
  </si>
  <si>
    <t>MEL_alpha56.MEL_beta77</t>
  </si>
  <si>
    <t>MEL_alpha57.MEL_beta77</t>
  </si>
  <si>
    <t>MEL_alpha58.MEL_beta77</t>
  </si>
  <si>
    <t>MEL_alpha59.MEL_beta77</t>
  </si>
  <si>
    <t>MEL_alpha60.MEL_beta77</t>
  </si>
  <si>
    <t>MEL_alpha61.MEL_beta77</t>
  </si>
  <si>
    <t>MEL_alpha62.MEL_beta77</t>
  </si>
  <si>
    <t>MEL_alpha63.MEL_beta77</t>
  </si>
  <si>
    <t>MEL_alpha64.MEL_beta77</t>
  </si>
  <si>
    <t>MEL_alpha65.MEL_beta77</t>
  </si>
  <si>
    <t>MEL_alpha66.MEL_beta77</t>
  </si>
  <si>
    <t>MEL_alpha67.MEL_beta77</t>
  </si>
  <si>
    <t>MEL_alpha68.MEL_beta77</t>
  </si>
  <si>
    <t>MEL_alpha69.MEL_beta77</t>
  </si>
  <si>
    <t>MEL_alpha70.MEL_beta77</t>
  </si>
  <si>
    <t>MEL_alpha71.MEL_beta77</t>
  </si>
  <si>
    <t>MEL_alpha72.MEL_beta77</t>
  </si>
  <si>
    <t>MEL_alpha73.MEL_beta77</t>
  </si>
  <si>
    <t>MEL_alpha74.MEL_beta77</t>
  </si>
  <si>
    <t>MEL_alpha75.MEL_beta77</t>
  </si>
  <si>
    <t>MEL_alpha76.MEL_beta77</t>
  </si>
  <si>
    <t>MEL_alpha77.MEL_beta77</t>
  </si>
  <si>
    <t>MEL_alpha78.MEL_beta77</t>
  </si>
  <si>
    <t>MEL_alpha79.MEL_beta77</t>
  </si>
  <si>
    <t>MEL_alpha80.MEL_beta77</t>
  </si>
  <si>
    <t>MEL_alpha81.MEL_beta77</t>
  </si>
  <si>
    <t>MEL_alpha82.MEL_beta77</t>
  </si>
  <si>
    <t>MEL_alpha83.MEL_beta77</t>
  </si>
  <si>
    <t>MEL_alpha84.MEL_beta77</t>
  </si>
  <si>
    <t>MEL_alpha85.MEL_beta77</t>
  </si>
  <si>
    <t>MEL_alpha86.MEL_beta77</t>
  </si>
  <si>
    <t>MEL_alpha87.MEL_beta77</t>
  </si>
  <si>
    <t>MEL_alpha88.MEL_beta77</t>
  </si>
  <si>
    <t>MEL_alpha89.MEL_beta77</t>
  </si>
  <si>
    <t>MEL_alpha90.MEL_beta77</t>
  </si>
  <si>
    <t>MEL_alpha91.MEL_beta77</t>
  </si>
  <si>
    <t>MEL_alpha92.MEL_beta77</t>
  </si>
  <si>
    <t>MEL_alpha93.MEL_beta77</t>
  </si>
  <si>
    <t>MEL_alpha94.MEL_beta77</t>
  </si>
  <si>
    <t>MEL_alpha95.MEL_beta77</t>
  </si>
  <si>
    <t>MEL_alpha96.MEL_beta77</t>
  </si>
  <si>
    <t>MEL_alpha97.MEL_beta77</t>
  </si>
  <si>
    <t>MEL_alpha98.MEL_beta77</t>
  </si>
  <si>
    <t>MEL_alpha99.MEL_beta77</t>
  </si>
  <si>
    <t>MEL_alpha100.MEL_beta77</t>
  </si>
  <si>
    <t>MEL_alpha1.MEL_beta78</t>
  </si>
  <si>
    <t>MEL_alpha2.MEL_beta78</t>
  </si>
  <si>
    <t>MEL_alpha3.MEL_beta78</t>
  </si>
  <si>
    <t>MEL_alpha4.MEL_beta78</t>
  </si>
  <si>
    <t>MEL_alpha5.MEL_beta78</t>
  </si>
  <si>
    <t>MEL_alpha6.MEL_beta78</t>
  </si>
  <si>
    <t>MEL_alpha7.MEL_beta78</t>
  </si>
  <si>
    <t>MEL_alpha8.MEL_beta78</t>
  </si>
  <si>
    <t>MEL_alpha9.MEL_beta78</t>
  </si>
  <si>
    <t>MEL_alpha10.MEL_beta78</t>
  </si>
  <si>
    <t>MEL_alpha11.MEL_beta78</t>
  </si>
  <si>
    <t>MEL_alpha12.MEL_beta78</t>
  </si>
  <si>
    <t>MEL_alpha13.MEL_beta78</t>
  </si>
  <si>
    <t>MEL_alpha14.MEL_beta78</t>
  </si>
  <si>
    <t>MEL_alpha15.MEL_beta78</t>
  </si>
  <si>
    <t>MEL_alpha16.MEL_beta78</t>
  </si>
  <si>
    <t>MEL_alpha17.MEL_beta78</t>
  </si>
  <si>
    <t>MEL_alpha18.MEL_beta78</t>
  </si>
  <si>
    <t>MEL_alpha19.MEL_beta78</t>
  </si>
  <si>
    <t>MEL_alpha20.MEL_beta78</t>
  </si>
  <si>
    <t>MEL_alpha21.MEL_beta78</t>
  </si>
  <si>
    <t>MEL_alpha22.MEL_beta78</t>
  </si>
  <si>
    <t>MEL_alpha23.MEL_beta78</t>
  </si>
  <si>
    <t>MEL_alpha24.MEL_beta78</t>
  </si>
  <si>
    <t>MEL_alpha25.MEL_beta78</t>
  </si>
  <si>
    <t>MEL_alpha26.MEL_beta78</t>
  </si>
  <si>
    <t>MEL_alpha27.MEL_beta78</t>
  </si>
  <si>
    <t>MEL_alpha28.MEL_beta78</t>
  </si>
  <si>
    <t>MEL_alpha29.MEL_beta78</t>
  </si>
  <si>
    <t>MEL_alpha30.MEL_beta78</t>
  </si>
  <si>
    <t>MEL_alpha31.MEL_beta78</t>
  </si>
  <si>
    <t>MEL_alpha32.MEL_beta78</t>
  </si>
  <si>
    <t>MEL_alpha33.MEL_beta78</t>
  </si>
  <si>
    <t>MEL_alpha34.MEL_beta78</t>
  </si>
  <si>
    <t>MEL_alpha35.MEL_beta78</t>
  </si>
  <si>
    <t>MEL_alpha36.MEL_beta78</t>
  </si>
  <si>
    <t>MEL_alpha37.MEL_beta78</t>
  </si>
  <si>
    <t>MEL_alpha38.MEL_beta78</t>
  </si>
  <si>
    <t>MEL_alpha39.MEL_beta78</t>
  </si>
  <si>
    <t>MEL_alpha40.MEL_beta78</t>
  </si>
  <si>
    <t>MEL_alpha41.MEL_beta78</t>
  </si>
  <si>
    <t>MEL_alpha42.MEL_beta78</t>
  </si>
  <si>
    <t>MEL_alpha43.MEL_beta78</t>
  </si>
  <si>
    <t>MEL_alpha44.MEL_beta78</t>
  </si>
  <si>
    <t>MEL_alpha45.MEL_beta78</t>
  </si>
  <si>
    <t>MEL_alpha46.MEL_beta78</t>
  </si>
  <si>
    <t>MEL_alpha47.MEL_beta78</t>
  </si>
  <si>
    <t>MEL_alpha48.MEL_beta78</t>
  </si>
  <si>
    <t>MEL_alpha49.MEL_beta78</t>
  </si>
  <si>
    <t>MEL_alpha50.MEL_beta78</t>
  </si>
  <si>
    <t>MEL_alpha51.MEL_beta78</t>
  </si>
  <si>
    <t>MEL_alpha52.MEL_beta78</t>
  </si>
  <si>
    <t>MEL_alpha53.MEL_beta78</t>
  </si>
  <si>
    <t>MEL_alpha54.MEL_beta78</t>
  </si>
  <si>
    <t>MEL_alpha55.MEL_beta78</t>
  </si>
  <si>
    <t>MEL_alpha56.MEL_beta78</t>
  </si>
  <si>
    <t>MEL_alpha57.MEL_beta78</t>
  </si>
  <si>
    <t>MEL_alpha58.MEL_beta78</t>
  </si>
  <si>
    <t>MEL_alpha59.MEL_beta78</t>
  </si>
  <si>
    <t>MEL_alpha60.MEL_beta78</t>
  </si>
  <si>
    <t>MEL_alpha61.MEL_beta78</t>
  </si>
  <si>
    <t>MEL_alpha62.MEL_beta78</t>
  </si>
  <si>
    <t>MEL_alpha63.MEL_beta78</t>
  </si>
  <si>
    <t>MEL_alpha64.MEL_beta78</t>
  </si>
  <si>
    <t>MEL_alpha65.MEL_beta78</t>
  </si>
  <si>
    <t>MEL_alpha66.MEL_beta78</t>
  </si>
  <si>
    <t>MEL_alpha67.MEL_beta78</t>
  </si>
  <si>
    <t>MEL_alpha68.MEL_beta78</t>
  </si>
  <si>
    <t>MEL_alpha69.MEL_beta78</t>
  </si>
  <si>
    <t>MEL_alpha70.MEL_beta78</t>
  </si>
  <si>
    <t>MEL_alpha71.MEL_beta78</t>
  </si>
  <si>
    <t>MEL_alpha72.MEL_beta78</t>
  </si>
  <si>
    <t>MEL_alpha73.MEL_beta78</t>
  </si>
  <si>
    <t>MEL_alpha74.MEL_beta78</t>
  </si>
  <si>
    <t>MEL_alpha75.MEL_beta78</t>
  </si>
  <si>
    <t>MEL_alpha76.MEL_beta78</t>
  </si>
  <si>
    <t>MEL_alpha77.MEL_beta78</t>
  </si>
  <si>
    <t>MEL_alpha78.MEL_beta78</t>
  </si>
  <si>
    <t>MEL_alpha79.MEL_beta78</t>
  </si>
  <si>
    <t>MEL_alpha80.MEL_beta78</t>
  </si>
  <si>
    <t>MEL_alpha81.MEL_beta78</t>
  </si>
  <si>
    <t>MEL_alpha82.MEL_beta78</t>
  </si>
  <si>
    <t>MEL_alpha83.MEL_beta78</t>
  </si>
  <si>
    <t>MEL_alpha84.MEL_beta78</t>
  </si>
  <si>
    <t>MEL_alpha85.MEL_beta78</t>
  </si>
  <si>
    <t>MEL_alpha86.MEL_beta78</t>
  </si>
  <si>
    <t>MEL_alpha87.MEL_beta78</t>
  </si>
  <si>
    <t>MEL_alpha88.MEL_beta78</t>
  </si>
  <si>
    <t>MEL_alpha89.MEL_beta78</t>
  </si>
  <si>
    <t>MEL_alpha90.MEL_beta78</t>
  </si>
  <si>
    <t>MEL_alpha91.MEL_beta78</t>
  </si>
  <si>
    <t>MEL_alpha92.MEL_beta78</t>
  </si>
  <si>
    <t>MEL_alpha93.MEL_beta78</t>
  </si>
  <si>
    <t>MEL_alpha94.MEL_beta78</t>
  </si>
  <si>
    <t>MEL_alpha95.MEL_beta78</t>
  </si>
  <si>
    <t>MEL_alpha96.MEL_beta78</t>
  </si>
  <si>
    <t>MEL_alpha97.MEL_beta78</t>
  </si>
  <si>
    <t>MEL_alpha98.MEL_beta78</t>
  </si>
  <si>
    <t>MEL_alpha99.MEL_beta78</t>
  </si>
  <si>
    <t>MEL_alpha100.MEL_beta78</t>
  </si>
  <si>
    <t>MEL_alpha1.MEL_beta79</t>
  </si>
  <si>
    <t>MEL_alpha2.MEL_beta79</t>
  </si>
  <si>
    <t>MEL_alpha3.MEL_beta79</t>
  </si>
  <si>
    <t>MEL_alpha4.MEL_beta79</t>
  </si>
  <si>
    <t>MEL_alpha5.MEL_beta79</t>
  </si>
  <si>
    <t>MEL_alpha6.MEL_beta79</t>
  </si>
  <si>
    <t>MEL_alpha7.MEL_beta79</t>
  </si>
  <si>
    <t>MEL_alpha8.MEL_beta79</t>
  </si>
  <si>
    <t>MEL_alpha9.MEL_beta79</t>
  </si>
  <si>
    <t>MEL_alpha10.MEL_beta79</t>
  </si>
  <si>
    <t>MEL_alpha11.MEL_beta79</t>
  </si>
  <si>
    <t>MEL_alpha12.MEL_beta79</t>
  </si>
  <si>
    <t>MEL_alpha13.MEL_beta79</t>
  </si>
  <si>
    <t>MEL_alpha14.MEL_beta79</t>
  </si>
  <si>
    <t>MEL_alpha15.MEL_beta79</t>
  </si>
  <si>
    <t>MEL_alpha16.MEL_beta79</t>
  </si>
  <si>
    <t>MEL_alpha17.MEL_beta79</t>
  </si>
  <si>
    <t>MEL_alpha18.MEL_beta79</t>
  </si>
  <si>
    <t>MEL_alpha19.MEL_beta79</t>
  </si>
  <si>
    <t>MEL_alpha20.MEL_beta79</t>
  </si>
  <si>
    <t>MEL_alpha21.MEL_beta79</t>
  </si>
  <si>
    <t>MEL_alpha22.MEL_beta79</t>
  </si>
  <si>
    <t>MEL_alpha23.MEL_beta79</t>
  </si>
  <si>
    <t>MEL_alpha24.MEL_beta79</t>
  </si>
  <si>
    <t>MEL_alpha25.MEL_beta79</t>
  </si>
  <si>
    <t>MEL_alpha26.MEL_beta79</t>
  </si>
  <si>
    <t>MEL_alpha27.MEL_beta79</t>
  </si>
  <si>
    <t>MEL_alpha28.MEL_beta79</t>
  </si>
  <si>
    <t>MEL_alpha29.MEL_beta79</t>
  </si>
  <si>
    <t>MEL_alpha30.MEL_beta79</t>
  </si>
  <si>
    <t>MEL_alpha31.MEL_beta79</t>
  </si>
  <si>
    <t>MEL_alpha32.MEL_beta79</t>
  </si>
  <si>
    <t>MEL_alpha33.MEL_beta79</t>
  </si>
  <si>
    <t>MEL_alpha34.MEL_beta79</t>
  </si>
  <si>
    <t>MEL_alpha35.MEL_beta79</t>
  </si>
  <si>
    <t>MEL_alpha36.MEL_beta79</t>
  </si>
  <si>
    <t>MEL_alpha37.MEL_beta79</t>
  </si>
  <si>
    <t>MEL_alpha38.MEL_beta79</t>
  </si>
  <si>
    <t>MEL_alpha39.MEL_beta79</t>
  </si>
  <si>
    <t>MEL_alpha40.MEL_beta79</t>
  </si>
  <si>
    <t>MEL_alpha41.MEL_beta79</t>
  </si>
  <si>
    <t>MEL_alpha42.MEL_beta79</t>
  </si>
  <si>
    <t>MEL_alpha43.MEL_beta79</t>
  </si>
  <si>
    <t>MEL_alpha44.MEL_beta79</t>
  </si>
  <si>
    <t>MEL_alpha45.MEL_beta79</t>
  </si>
  <si>
    <t>MEL_alpha46.MEL_beta79</t>
  </si>
  <si>
    <t>MEL_alpha47.MEL_beta79</t>
  </si>
  <si>
    <t>MEL_alpha48.MEL_beta79</t>
  </si>
  <si>
    <t>MEL_alpha49.MEL_beta79</t>
  </si>
  <si>
    <t>MEL_alpha50.MEL_beta79</t>
  </si>
  <si>
    <t>MEL_alpha51.MEL_beta79</t>
  </si>
  <si>
    <t>MEL_alpha52.MEL_beta79</t>
  </si>
  <si>
    <t>MEL_alpha53.MEL_beta79</t>
  </si>
  <si>
    <t>MEL_alpha54.MEL_beta79</t>
  </si>
  <si>
    <t>MEL_alpha55.MEL_beta79</t>
  </si>
  <si>
    <t>MEL_alpha56.MEL_beta79</t>
  </si>
  <si>
    <t>MEL_alpha57.MEL_beta79</t>
  </si>
  <si>
    <t>MEL_alpha58.MEL_beta79</t>
  </si>
  <si>
    <t>MEL_alpha59.MEL_beta79</t>
  </si>
  <si>
    <t>MEL_alpha60.MEL_beta79</t>
  </si>
  <si>
    <t>MEL_alpha61.MEL_beta79</t>
  </si>
  <si>
    <t>MEL_alpha62.MEL_beta79</t>
  </si>
  <si>
    <t>MEL_alpha63.MEL_beta79</t>
  </si>
  <si>
    <t>MEL_alpha64.MEL_beta79</t>
  </si>
  <si>
    <t>MEL_alpha65.MEL_beta79</t>
  </si>
  <si>
    <t>MEL_alpha66.MEL_beta79</t>
  </si>
  <si>
    <t>MEL_alpha67.MEL_beta79</t>
  </si>
  <si>
    <t>MEL_alpha68.MEL_beta79</t>
  </si>
  <si>
    <t>MEL_alpha69.MEL_beta79</t>
  </si>
  <si>
    <t>MEL_alpha70.MEL_beta79</t>
  </si>
  <si>
    <t>MEL_alpha71.MEL_beta79</t>
  </si>
  <si>
    <t>MEL_alpha72.MEL_beta79</t>
  </si>
  <si>
    <t>MEL_alpha73.MEL_beta79</t>
  </si>
  <si>
    <t>MEL_alpha74.MEL_beta79</t>
  </si>
  <si>
    <t>MEL_alpha75.MEL_beta79</t>
  </si>
  <si>
    <t>MEL_alpha76.MEL_beta79</t>
  </si>
  <si>
    <t>MEL_alpha77.MEL_beta79</t>
  </si>
  <si>
    <t>MEL_alpha78.MEL_beta79</t>
  </si>
  <si>
    <t>MEL_alpha79.MEL_beta79</t>
  </si>
  <si>
    <t>MEL_alpha80.MEL_beta79</t>
  </si>
  <si>
    <t>MEL_alpha81.MEL_beta79</t>
  </si>
  <si>
    <t>MEL_alpha82.MEL_beta79</t>
  </si>
  <si>
    <t>MEL_alpha83.MEL_beta79</t>
  </si>
  <si>
    <t>MEL_alpha84.MEL_beta79</t>
  </si>
  <si>
    <t>MEL_alpha85.MEL_beta79</t>
  </si>
  <si>
    <t>MEL_alpha86.MEL_beta79</t>
  </si>
  <si>
    <t>MEL_alpha87.MEL_beta79</t>
  </si>
  <si>
    <t>MEL_alpha88.MEL_beta79</t>
  </si>
  <si>
    <t>MEL_alpha89.MEL_beta79</t>
  </si>
  <si>
    <t>MEL_alpha90.MEL_beta79</t>
  </si>
  <si>
    <t>MEL_alpha91.MEL_beta79</t>
  </si>
  <si>
    <t>MEL_alpha92.MEL_beta79</t>
  </si>
  <si>
    <t>MEL_alpha93.MEL_beta79</t>
  </si>
  <si>
    <t>MEL_alpha94.MEL_beta79</t>
  </si>
  <si>
    <t>MEL_alpha95.MEL_beta79</t>
  </si>
  <si>
    <t>MEL_alpha96.MEL_beta79</t>
  </si>
  <si>
    <t>MEL_alpha97.MEL_beta79</t>
  </si>
  <si>
    <t>MEL_alpha98.MEL_beta79</t>
  </si>
  <si>
    <t>MEL_alpha99.MEL_beta79</t>
  </si>
  <si>
    <t>MEL_alpha100.MEL_beta79</t>
  </si>
  <si>
    <t>MEL_alpha1.MEL_beta80</t>
  </si>
  <si>
    <t>MEL_alpha2.MEL_beta80</t>
  </si>
  <si>
    <t>MEL_alpha3.MEL_beta80</t>
  </si>
  <si>
    <t>MEL_alpha4.MEL_beta80</t>
  </si>
  <si>
    <t>MEL_alpha5.MEL_beta80</t>
  </si>
  <si>
    <t>MEL_alpha6.MEL_beta80</t>
  </si>
  <si>
    <t>MEL_alpha7.MEL_beta80</t>
  </si>
  <si>
    <t>MEL_alpha8.MEL_beta80</t>
  </si>
  <si>
    <t>MEL_alpha9.MEL_beta80</t>
  </si>
  <si>
    <t>MEL_alpha10.MEL_beta80</t>
  </si>
  <si>
    <t>MEL_alpha11.MEL_beta80</t>
  </si>
  <si>
    <t>MEL_alpha12.MEL_beta80</t>
  </si>
  <si>
    <t>MEL_alpha13.MEL_beta80</t>
  </si>
  <si>
    <t>MEL_alpha14.MEL_beta80</t>
  </si>
  <si>
    <t>MEL_alpha15.MEL_beta80</t>
  </si>
  <si>
    <t>MEL_alpha16.MEL_beta80</t>
  </si>
  <si>
    <t>MEL_alpha17.MEL_beta80</t>
  </si>
  <si>
    <t>MEL_alpha18.MEL_beta80</t>
  </si>
  <si>
    <t>MEL_alpha19.MEL_beta80</t>
  </si>
  <si>
    <t>MEL_alpha20.MEL_beta80</t>
  </si>
  <si>
    <t>MEL_alpha21.MEL_beta80</t>
  </si>
  <si>
    <t>MEL_alpha22.MEL_beta80</t>
  </si>
  <si>
    <t>MEL_alpha23.MEL_beta80</t>
  </si>
  <si>
    <t>MEL_alpha24.MEL_beta80</t>
  </si>
  <si>
    <t>MEL_alpha25.MEL_beta80</t>
  </si>
  <si>
    <t>MEL_alpha26.MEL_beta80</t>
  </si>
  <si>
    <t>MEL_alpha27.MEL_beta80</t>
  </si>
  <si>
    <t>MEL_alpha28.MEL_beta80</t>
  </si>
  <si>
    <t>MEL_alpha29.MEL_beta80</t>
  </si>
  <si>
    <t>MEL_alpha30.MEL_beta80</t>
  </si>
  <si>
    <t>MEL_alpha31.MEL_beta80</t>
  </si>
  <si>
    <t>MEL_alpha32.MEL_beta80</t>
  </si>
  <si>
    <t>MEL_alpha33.MEL_beta80</t>
  </si>
  <si>
    <t>MEL_alpha34.MEL_beta80</t>
  </si>
  <si>
    <t>MEL_alpha35.MEL_beta80</t>
  </si>
  <si>
    <t>MEL_alpha36.MEL_beta80</t>
  </si>
  <si>
    <t>MEL_alpha37.MEL_beta80</t>
  </si>
  <si>
    <t>MEL_alpha38.MEL_beta80</t>
  </si>
  <si>
    <t>MEL_alpha39.MEL_beta80</t>
  </si>
  <si>
    <t>MEL_alpha40.MEL_beta80</t>
  </si>
  <si>
    <t>MEL_alpha41.MEL_beta80</t>
  </si>
  <si>
    <t>MEL_alpha42.MEL_beta80</t>
  </si>
  <si>
    <t>MEL_alpha43.MEL_beta80</t>
  </si>
  <si>
    <t>MEL_alpha44.MEL_beta80</t>
  </si>
  <si>
    <t>MEL_alpha45.MEL_beta80</t>
  </si>
  <si>
    <t>MEL_alpha46.MEL_beta80</t>
  </si>
  <si>
    <t>MEL_alpha47.MEL_beta80</t>
  </si>
  <si>
    <t>MEL_alpha48.MEL_beta80</t>
  </si>
  <si>
    <t>MEL_alpha49.MEL_beta80</t>
  </si>
  <si>
    <t>MEL_alpha50.MEL_beta80</t>
  </si>
  <si>
    <t>MEL_alpha51.MEL_beta80</t>
  </si>
  <si>
    <t>MEL_alpha52.MEL_beta80</t>
  </si>
  <si>
    <t>MEL_alpha53.MEL_beta80</t>
  </si>
  <si>
    <t>MEL_alpha54.MEL_beta80</t>
  </si>
  <si>
    <t>MEL_alpha55.MEL_beta80</t>
  </si>
  <si>
    <t>MEL_alpha56.MEL_beta80</t>
  </si>
  <si>
    <t>MEL_alpha57.MEL_beta80</t>
  </si>
  <si>
    <t>MEL_alpha58.MEL_beta80</t>
  </si>
  <si>
    <t>MEL_alpha59.MEL_beta80</t>
  </si>
  <si>
    <t>MEL_alpha60.MEL_beta80</t>
  </si>
  <si>
    <t>MEL_alpha61.MEL_beta80</t>
  </si>
  <si>
    <t>MEL_alpha62.MEL_beta80</t>
  </si>
  <si>
    <t>MEL_alpha63.MEL_beta80</t>
  </si>
  <si>
    <t>MEL_alpha64.MEL_beta80</t>
  </si>
  <si>
    <t>MEL_alpha65.MEL_beta80</t>
  </si>
  <si>
    <t>MEL_alpha66.MEL_beta80</t>
  </si>
  <si>
    <t>MEL_alpha67.MEL_beta80</t>
  </si>
  <si>
    <t>MEL_alpha68.MEL_beta80</t>
  </si>
  <si>
    <t>MEL_alpha69.MEL_beta80</t>
  </si>
  <si>
    <t>MEL_alpha70.MEL_beta80</t>
  </si>
  <si>
    <t>MEL_alpha71.MEL_beta80</t>
  </si>
  <si>
    <t>MEL_alpha72.MEL_beta80</t>
  </si>
  <si>
    <t>MEL_alpha73.MEL_beta80</t>
  </si>
  <si>
    <t>MEL_alpha74.MEL_beta80</t>
  </si>
  <si>
    <t>MEL_alpha75.MEL_beta80</t>
  </si>
  <si>
    <t>MEL_alpha76.MEL_beta80</t>
  </si>
  <si>
    <t>MEL_alpha77.MEL_beta80</t>
  </si>
  <si>
    <t>MEL_alpha78.MEL_beta80</t>
  </si>
  <si>
    <t>MEL_alpha79.MEL_beta80</t>
  </si>
  <si>
    <t>MEL_alpha80.MEL_beta80</t>
  </si>
  <si>
    <t>MEL_alpha81.MEL_beta80</t>
  </si>
  <si>
    <t>MEL_alpha82.MEL_beta80</t>
  </si>
  <si>
    <t>MEL_alpha83.MEL_beta80</t>
  </si>
  <si>
    <t>MEL_alpha84.MEL_beta80</t>
  </si>
  <si>
    <t>MEL_alpha85.MEL_beta80</t>
  </si>
  <si>
    <t>MEL_alpha86.MEL_beta80</t>
  </si>
  <si>
    <t>MEL_alpha87.MEL_beta80</t>
  </si>
  <si>
    <t>MEL_alpha88.MEL_beta80</t>
  </si>
  <si>
    <t>MEL_alpha89.MEL_beta80</t>
  </si>
  <si>
    <t>MEL_alpha90.MEL_beta80</t>
  </si>
  <si>
    <t>MEL_alpha91.MEL_beta80</t>
  </si>
  <si>
    <t>MEL_alpha92.MEL_beta80</t>
  </si>
  <si>
    <t>MEL_alpha93.MEL_beta80</t>
  </si>
  <si>
    <t>MEL_alpha94.MEL_beta80</t>
  </si>
  <si>
    <t>MEL_alpha95.MEL_beta80</t>
  </si>
  <si>
    <t>MEL_alpha96.MEL_beta80</t>
  </si>
  <si>
    <t>MEL_alpha97.MEL_beta80</t>
  </si>
  <si>
    <t>MEL_alpha98.MEL_beta80</t>
  </si>
  <si>
    <t>MEL_alpha99.MEL_beta80</t>
  </si>
  <si>
    <t>MEL_alpha100.MEL_beta80</t>
  </si>
  <si>
    <t>MEL_alpha1.MEL_beta81</t>
  </si>
  <si>
    <t>MEL_alpha2.MEL_beta81</t>
  </si>
  <si>
    <t>MEL_alpha3.MEL_beta81</t>
  </si>
  <si>
    <t>MEL_alpha4.MEL_beta81</t>
  </si>
  <si>
    <t>MEL_alpha5.MEL_beta81</t>
  </si>
  <si>
    <t>MEL_alpha6.MEL_beta81</t>
  </si>
  <si>
    <t>MEL_alpha7.MEL_beta81</t>
  </si>
  <si>
    <t>MEL_alpha8.MEL_beta81</t>
  </si>
  <si>
    <t>MEL_alpha9.MEL_beta81</t>
  </si>
  <si>
    <t>MEL_alpha10.MEL_beta81</t>
  </si>
  <si>
    <t>MEL_alpha11.MEL_beta81</t>
  </si>
  <si>
    <t>MEL_alpha12.MEL_beta81</t>
  </si>
  <si>
    <t>MEL_alpha13.MEL_beta81</t>
  </si>
  <si>
    <t>MEL_alpha14.MEL_beta81</t>
  </si>
  <si>
    <t>MEL_alpha15.MEL_beta81</t>
  </si>
  <si>
    <t>MEL_alpha16.MEL_beta81</t>
  </si>
  <si>
    <t>MEL_alpha17.MEL_beta81</t>
  </si>
  <si>
    <t>MEL_alpha18.MEL_beta81</t>
  </si>
  <si>
    <t>MEL_alpha19.MEL_beta81</t>
  </si>
  <si>
    <t>MEL_alpha20.MEL_beta81</t>
  </si>
  <si>
    <t>MEL_alpha21.MEL_beta81</t>
  </si>
  <si>
    <t>MEL_alpha22.MEL_beta81</t>
  </si>
  <si>
    <t>MEL_alpha23.MEL_beta81</t>
  </si>
  <si>
    <t>MEL_alpha24.MEL_beta81</t>
  </si>
  <si>
    <t>MEL_alpha25.MEL_beta81</t>
  </si>
  <si>
    <t>MEL_alpha26.MEL_beta81</t>
  </si>
  <si>
    <t>MEL_alpha27.MEL_beta81</t>
  </si>
  <si>
    <t>MEL_alpha28.MEL_beta81</t>
  </si>
  <si>
    <t>MEL_alpha29.MEL_beta81</t>
  </si>
  <si>
    <t>MEL_alpha30.MEL_beta81</t>
  </si>
  <si>
    <t>MEL_alpha31.MEL_beta81</t>
  </si>
  <si>
    <t>MEL_alpha32.MEL_beta81</t>
  </si>
  <si>
    <t>MEL_alpha33.MEL_beta81</t>
  </si>
  <si>
    <t>MEL_alpha34.MEL_beta81</t>
  </si>
  <si>
    <t>MEL_alpha35.MEL_beta81</t>
  </si>
  <si>
    <t>MEL_alpha36.MEL_beta81</t>
  </si>
  <si>
    <t>MEL_alpha37.MEL_beta81</t>
  </si>
  <si>
    <t>MEL_alpha38.MEL_beta81</t>
  </si>
  <si>
    <t>MEL_alpha39.MEL_beta81</t>
  </si>
  <si>
    <t>MEL_alpha40.MEL_beta81</t>
  </si>
  <si>
    <t>MEL_alpha41.MEL_beta81</t>
  </si>
  <si>
    <t>MEL_alpha42.MEL_beta81</t>
  </si>
  <si>
    <t>MEL_alpha43.MEL_beta81</t>
  </si>
  <si>
    <t>MEL_alpha44.MEL_beta81</t>
  </si>
  <si>
    <t>MEL_alpha45.MEL_beta81</t>
  </si>
  <si>
    <t>MEL_alpha46.MEL_beta81</t>
  </si>
  <si>
    <t>MEL_alpha47.MEL_beta81</t>
  </si>
  <si>
    <t>MEL_alpha48.MEL_beta81</t>
  </si>
  <si>
    <t>MEL_alpha49.MEL_beta81</t>
  </si>
  <si>
    <t>MEL_alpha50.MEL_beta81</t>
  </si>
  <si>
    <t>MEL_alpha51.MEL_beta81</t>
  </si>
  <si>
    <t>MEL_alpha52.MEL_beta81</t>
  </si>
  <si>
    <t>MEL_alpha53.MEL_beta81</t>
  </si>
  <si>
    <t>MEL_alpha54.MEL_beta81</t>
  </si>
  <si>
    <t>MEL_alpha55.MEL_beta81</t>
  </si>
  <si>
    <t>MEL_alpha56.MEL_beta81</t>
  </si>
  <si>
    <t>MEL_alpha57.MEL_beta81</t>
  </si>
  <si>
    <t>MEL_alpha58.MEL_beta81</t>
  </si>
  <si>
    <t>MEL_alpha59.MEL_beta81</t>
  </si>
  <si>
    <t>MEL_alpha60.MEL_beta81</t>
  </si>
  <si>
    <t>MEL_alpha61.MEL_beta81</t>
  </si>
  <si>
    <t>MEL_alpha62.MEL_beta81</t>
  </si>
  <si>
    <t>MEL_alpha63.MEL_beta81</t>
  </si>
  <si>
    <t>MEL_alpha64.MEL_beta81</t>
  </si>
  <si>
    <t>MEL_alpha65.MEL_beta81</t>
  </si>
  <si>
    <t>MEL_alpha66.MEL_beta81</t>
  </si>
  <si>
    <t>MEL_alpha67.MEL_beta81</t>
  </si>
  <si>
    <t>MEL_alpha68.MEL_beta81</t>
  </si>
  <si>
    <t>MEL_alpha69.MEL_beta81</t>
  </si>
  <si>
    <t>MEL_alpha70.MEL_beta81</t>
  </si>
  <si>
    <t>MEL_alpha71.MEL_beta81</t>
  </si>
  <si>
    <t>MEL_alpha72.MEL_beta81</t>
  </si>
  <si>
    <t>MEL_alpha73.MEL_beta81</t>
  </si>
  <si>
    <t>MEL_alpha74.MEL_beta81</t>
  </si>
  <si>
    <t>MEL_alpha75.MEL_beta81</t>
  </si>
  <si>
    <t>MEL_alpha76.MEL_beta81</t>
  </si>
  <si>
    <t>MEL_alpha77.MEL_beta81</t>
  </si>
  <si>
    <t>MEL_alpha78.MEL_beta81</t>
  </si>
  <si>
    <t>MEL_alpha79.MEL_beta81</t>
  </si>
  <si>
    <t>MEL_alpha80.MEL_beta81</t>
  </si>
  <si>
    <t>MEL_alpha81.MEL_beta81</t>
  </si>
  <si>
    <t>MEL_alpha82.MEL_beta81</t>
  </si>
  <si>
    <t>MEL_alpha83.MEL_beta81</t>
  </si>
  <si>
    <t>MEL_alpha84.MEL_beta81</t>
  </si>
  <si>
    <t>MEL_alpha85.MEL_beta81</t>
  </si>
  <si>
    <t>MEL_alpha86.MEL_beta81</t>
  </si>
  <si>
    <t>MEL_alpha87.MEL_beta81</t>
  </si>
  <si>
    <t>MEL_alpha88.MEL_beta81</t>
  </si>
  <si>
    <t>MEL_alpha89.MEL_beta81</t>
  </si>
  <si>
    <t>MEL_alpha90.MEL_beta81</t>
  </si>
  <si>
    <t>MEL_alpha91.MEL_beta81</t>
  </si>
  <si>
    <t>MEL_alpha92.MEL_beta81</t>
  </si>
  <si>
    <t>MEL_alpha93.MEL_beta81</t>
  </si>
  <si>
    <t>MEL_alpha94.MEL_beta81</t>
  </si>
  <si>
    <t>MEL_alpha95.MEL_beta81</t>
  </si>
  <si>
    <t>MEL_alpha96.MEL_beta81</t>
  </si>
  <si>
    <t>MEL_alpha97.MEL_beta81</t>
  </si>
  <si>
    <t>MEL_alpha98.MEL_beta81</t>
  </si>
  <si>
    <t>MEL_alpha99.MEL_beta81</t>
  </si>
  <si>
    <t>MEL_alpha100.MEL_beta81</t>
  </si>
  <si>
    <t>MEL_alpha1.MEL_beta82</t>
  </si>
  <si>
    <t>MEL_alpha2.MEL_beta82</t>
  </si>
  <si>
    <t>MEL_alpha3.MEL_beta82</t>
  </si>
  <si>
    <t>MEL_alpha4.MEL_beta82</t>
  </si>
  <si>
    <t>MEL_alpha5.MEL_beta82</t>
  </si>
  <si>
    <t>MEL_alpha6.MEL_beta82</t>
  </si>
  <si>
    <t>MEL_alpha7.MEL_beta82</t>
  </si>
  <si>
    <t>MEL_alpha8.MEL_beta82</t>
  </si>
  <si>
    <t>MEL_alpha9.MEL_beta82</t>
  </si>
  <si>
    <t>MEL_alpha10.MEL_beta82</t>
  </si>
  <si>
    <t>MEL_alpha11.MEL_beta82</t>
  </si>
  <si>
    <t>MEL_alpha12.MEL_beta82</t>
  </si>
  <si>
    <t>MEL_alpha13.MEL_beta82</t>
  </si>
  <si>
    <t>MEL_alpha14.MEL_beta82</t>
  </si>
  <si>
    <t>MEL_alpha15.MEL_beta82</t>
  </si>
  <si>
    <t>MEL_alpha16.MEL_beta82</t>
  </si>
  <si>
    <t>MEL_alpha17.MEL_beta82</t>
  </si>
  <si>
    <t>MEL_alpha18.MEL_beta82</t>
  </si>
  <si>
    <t>MEL_alpha19.MEL_beta82</t>
  </si>
  <si>
    <t>MEL_alpha20.MEL_beta82</t>
  </si>
  <si>
    <t>MEL_alpha21.MEL_beta82</t>
  </si>
  <si>
    <t>MEL_alpha22.MEL_beta82</t>
  </si>
  <si>
    <t>MEL_alpha23.MEL_beta82</t>
  </si>
  <si>
    <t>MEL_alpha24.MEL_beta82</t>
  </si>
  <si>
    <t>MEL_alpha25.MEL_beta82</t>
  </si>
  <si>
    <t>MEL_alpha26.MEL_beta82</t>
  </si>
  <si>
    <t>MEL_alpha27.MEL_beta82</t>
  </si>
  <si>
    <t>MEL_alpha28.MEL_beta82</t>
  </si>
  <si>
    <t>MEL_alpha29.MEL_beta82</t>
  </si>
  <si>
    <t>MEL_alpha30.MEL_beta82</t>
  </si>
  <si>
    <t>MEL_alpha31.MEL_beta82</t>
  </si>
  <si>
    <t>MEL_alpha32.MEL_beta82</t>
  </si>
  <si>
    <t>MEL_alpha33.MEL_beta82</t>
  </si>
  <si>
    <t>MEL_alpha34.MEL_beta82</t>
  </si>
  <si>
    <t>MEL_alpha35.MEL_beta82</t>
  </si>
  <si>
    <t>MEL_alpha36.MEL_beta82</t>
  </si>
  <si>
    <t>MEL_alpha37.MEL_beta82</t>
  </si>
  <si>
    <t>MEL_alpha38.MEL_beta82</t>
  </si>
  <si>
    <t>MEL_alpha39.MEL_beta82</t>
  </si>
  <si>
    <t>MEL_alpha40.MEL_beta82</t>
  </si>
  <si>
    <t>MEL_alpha41.MEL_beta82</t>
  </si>
  <si>
    <t>MEL_alpha42.MEL_beta82</t>
  </si>
  <si>
    <t>MEL_alpha43.MEL_beta82</t>
  </si>
  <si>
    <t>MEL_alpha44.MEL_beta82</t>
  </si>
  <si>
    <t>MEL_alpha45.MEL_beta82</t>
  </si>
  <si>
    <t>MEL_alpha46.MEL_beta82</t>
  </si>
  <si>
    <t>MEL_alpha47.MEL_beta82</t>
  </si>
  <si>
    <t>MEL_alpha48.MEL_beta82</t>
  </si>
  <si>
    <t>MEL_alpha49.MEL_beta82</t>
  </si>
  <si>
    <t>MEL_alpha50.MEL_beta82</t>
  </si>
  <si>
    <t>MEL_alpha51.MEL_beta82</t>
  </si>
  <si>
    <t>MEL_alpha52.MEL_beta82</t>
  </si>
  <si>
    <t>MEL_alpha53.MEL_beta82</t>
  </si>
  <si>
    <t>MEL_alpha54.MEL_beta82</t>
  </si>
  <si>
    <t>MEL_alpha55.MEL_beta82</t>
  </si>
  <si>
    <t>MEL_alpha56.MEL_beta82</t>
  </si>
  <si>
    <t>MEL_alpha57.MEL_beta82</t>
  </si>
  <si>
    <t>MEL_alpha58.MEL_beta82</t>
  </si>
  <si>
    <t>MEL_alpha59.MEL_beta82</t>
  </si>
  <si>
    <t>MEL_alpha60.MEL_beta82</t>
  </si>
  <si>
    <t>MEL_alpha61.MEL_beta82</t>
  </si>
  <si>
    <t>MEL_alpha62.MEL_beta82</t>
  </si>
  <si>
    <t>MEL_alpha63.MEL_beta82</t>
  </si>
  <si>
    <t>MEL_alpha64.MEL_beta82</t>
  </si>
  <si>
    <t>MEL_alpha65.MEL_beta82</t>
  </si>
  <si>
    <t>MEL_alpha66.MEL_beta82</t>
  </si>
  <si>
    <t>MEL_alpha67.MEL_beta82</t>
  </si>
  <si>
    <t>MEL_alpha68.MEL_beta82</t>
  </si>
  <si>
    <t>MEL_alpha69.MEL_beta82</t>
  </si>
  <si>
    <t>MEL_alpha70.MEL_beta82</t>
  </si>
  <si>
    <t>MEL_alpha71.MEL_beta82</t>
  </si>
  <si>
    <t>MEL_alpha72.MEL_beta82</t>
  </si>
  <si>
    <t>MEL_alpha73.MEL_beta82</t>
  </si>
  <si>
    <t>MEL_alpha74.MEL_beta82</t>
  </si>
  <si>
    <t>MEL_alpha75.MEL_beta82</t>
  </si>
  <si>
    <t>MEL_alpha76.MEL_beta82</t>
  </si>
  <si>
    <t>MEL_alpha77.MEL_beta82</t>
  </si>
  <si>
    <t>MEL_alpha78.MEL_beta82</t>
  </si>
  <si>
    <t>MEL_alpha79.MEL_beta82</t>
  </si>
  <si>
    <t>MEL_alpha80.MEL_beta82</t>
  </si>
  <si>
    <t>MEL_alpha81.MEL_beta82</t>
  </si>
  <si>
    <t>MEL_alpha82.MEL_beta82</t>
  </si>
  <si>
    <t>MEL_alpha83.MEL_beta82</t>
  </si>
  <si>
    <t>MEL_alpha84.MEL_beta82</t>
  </si>
  <si>
    <t>MEL_alpha85.MEL_beta82</t>
  </si>
  <si>
    <t>MEL_alpha86.MEL_beta82</t>
  </si>
  <si>
    <t>MEL_alpha87.MEL_beta82</t>
  </si>
  <si>
    <t>MEL_alpha88.MEL_beta82</t>
  </si>
  <si>
    <t>MEL_alpha89.MEL_beta82</t>
  </si>
  <si>
    <t>MEL_alpha90.MEL_beta82</t>
  </si>
  <si>
    <t>MEL_alpha91.MEL_beta82</t>
  </si>
  <si>
    <t>MEL_alpha92.MEL_beta82</t>
  </si>
  <si>
    <t>MEL_alpha93.MEL_beta82</t>
  </si>
  <si>
    <t>MEL_alpha94.MEL_beta82</t>
  </si>
  <si>
    <t>MEL_alpha95.MEL_beta82</t>
  </si>
  <si>
    <t>MEL_alpha96.MEL_beta82</t>
  </si>
  <si>
    <t>MEL_alpha97.MEL_beta82</t>
  </si>
  <si>
    <t>MEL_alpha98.MEL_beta82</t>
  </si>
  <si>
    <t>MEL_alpha99.MEL_beta82</t>
  </si>
  <si>
    <t>MEL_alpha100.MEL_beta82</t>
  </si>
  <si>
    <t>MEL_alpha1.MEL_beta83</t>
  </si>
  <si>
    <t>MEL_alpha2.MEL_beta83</t>
  </si>
  <si>
    <t>MEL_alpha3.MEL_beta83</t>
  </si>
  <si>
    <t>MEL_alpha4.MEL_beta83</t>
  </si>
  <si>
    <t>MEL_alpha5.MEL_beta83</t>
  </si>
  <si>
    <t>MEL_alpha6.MEL_beta83</t>
  </si>
  <si>
    <t>MEL_alpha7.MEL_beta83</t>
  </si>
  <si>
    <t>MEL_alpha8.MEL_beta83</t>
  </si>
  <si>
    <t>MEL_alpha9.MEL_beta83</t>
  </si>
  <si>
    <t>MEL_alpha10.MEL_beta83</t>
  </si>
  <si>
    <t>MEL_alpha11.MEL_beta83</t>
  </si>
  <si>
    <t>MEL_alpha12.MEL_beta83</t>
  </si>
  <si>
    <t>MEL_alpha13.MEL_beta83</t>
  </si>
  <si>
    <t>MEL_alpha14.MEL_beta83</t>
  </si>
  <si>
    <t>MEL_alpha15.MEL_beta83</t>
  </si>
  <si>
    <t>MEL_alpha16.MEL_beta83</t>
  </si>
  <si>
    <t>MEL_alpha17.MEL_beta83</t>
  </si>
  <si>
    <t>MEL_alpha18.MEL_beta83</t>
  </si>
  <si>
    <t>MEL_alpha19.MEL_beta83</t>
  </si>
  <si>
    <t>MEL_alpha20.MEL_beta83</t>
  </si>
  <si>
    <t>MEL_alpha21.MEL_beta83</t>
  </si>
  <si>
    <t>MEL_alpha22.MEL_beta83</t>
  </si>
  <si>
    <t>MEL_alpha23.MEL_beta83</t>
  </si>
  <si>
    <t>MEL_alpha24.MEL_beta83</t>
  </si>
  <si>
    <t>MEL_alpha25.MEL_beta83</t>
  </si>
  <si>
    <t>MEL_alpha26.MEL_beta83</t>
  </si>
  <si>
    <t>MEL_alpha27.MEL_beta83</t>
  </si>
  <si>
    <t>MEL_alpha28.MEL_beta83</t>
  </si>
  <si>
    <t>MEL_alpha29.MEL_beta83</t>
  </si>
  <si>
    <t>MEL_alpha30.MEL_beta83</t>
  </si>
  <si>
    <t>MEL_alpha31.MEL_beta83</t>
  </si>
  <si>
    <t>MEL_alpha32.MEL_beta83</t>
  </si>
  <si>
    <t>MEL_alpha33.MEL_beta83</t>
  </si>
  <si>
    <t>MEL_alpha34.MEL_beta83</t>
  </si>
  <si>
    <t>MEL_alpha35.MEL_beta83</t>
  </si>
  <si>
    <t>MEL_alpha36.MEL_beta83</t>
  </si>
  <si>
    <t>MEL_alpha37.MEL_beta83</t>
  </si>
  <si>
    <t>MEL_alpha38.MEL_beta83</t>
  </si>
  <si>
    <t>MEL_alpha39.MEL_beta83</t>
  </si>
  <si>
    <t>MEL_alpha40.MEL_beta83</t>
  </si>
  <si>
    <t>MEL_alpha41.MEL_beta83</t>
  </si>
  <si>
    <t>MEL_alpha42.MEL_beta83</t>
  </si>
  <si>
    <t>MEL_alpha43.MEL_beta83</t>
  </si>
  <si>
    <t>MEL_alpha44.MEL_beta83</t>
  </si>
  <si>
    <t>MEL_alpha45.MEL_beta83</t>
  </si>
  <si>
    <t>MEL_alpha46.MEL_beta83</t>
  </si>
  <si>
    <t>MEL_alpha47.MEL_beta83</t>
  </si>
  <si>
    <t>MEL_alpha48.MEL_beta83</t>
  </si>
  <si>
    <t>MEL_alpha49.MEL_beta83</t>
  </si>
  <si>
    <t>MEL_alpha50.MEL_beta83</t>
  </si>
  <si>
    <t>MEL_alpha51.MEL_beta83</t>
  </si>
  <si>
    <t>MEL_alpha52.MEL_beta83</t>
  </si>
  <si>
    <t>MEL_alpha53.MEL_beta83</t>
  </si>
  <si>
    <t>MEL_alpha54.MEL_beta83</t>
  </si>
  <si>
    <t>MEL_alpha55.MEL_beta83</t>
  </si>
  <si>
    <t>MEL_alpha56.MEL_beta83</t>
  </si>
  <si>
    <t>MEL_alpha57.MEL_beta83</t>
  </si>
  <si>
    <t>MEL_alpha58.MEL_beta83</t>
  </si>
  <si>
    <t>MEL_alpha59.MEL_beta83</t>
  </si>
  <si>
    <t>MEL_alpha60.MEL_beta83</t>
  </si>
  <si>
    <t>MEL_alpha61.MEL_beta83</t>
  </si>
  <si>
    <t>MEL_alpha62.MEL_beta83</t>
  </si>
  <si>
    <t>MEL_alpha63.MEL_beta83</t>
  </si>
  <si>
    <t>MEL_alpha64.MEL_beta83</t>
  </si>
  <si>
    <t>MEL_alpha65.MEL_beta83</t>
  </si>
  <si>
    <t>MEL_alpha66.MEL_beta83</t>
  </si>
  <si>
    <t>MEL_alpha67.MEL_beta83</t>
  </si>
  <si>
    <t>MEL_alpha68.MEL_beta83</t>
  </si>
  <si>
    <t>MEL_alpha69.MEL_beta83</t>
  </si>
  <si>
    <t>MEL_alpha70.MEL_beta83</t>
  </si>
  <si>
    <t>MEL_alpha71.MEL_beta83</t>
  </si>
  <si>
    <t>MEL_alpha72.MEL_beta83</t>
  </si>
  <si>
    <t>MEL_alpha73.MEL_beta83</t>
  </si>
  <si>
    <t>MEL_alpha74.MEL_beta83</t>
  </si>
  <si>
    <t>MEL_alpha75.MEL_beta83</t>
  </si>
  <si>
    <t>MEL_alpha76.MEL_beta83</t>
  </si>
  <si>
    <t>MEL_alpha77.MEL_beta83</t>
  </si>
  <si>
    <t>MEL_alpha78.MEL_beta83</t>
  </si>
  <si>
    <t>MEL_alpha79.MEL_beta83</t>
  </si>
  <si>
    <t>MEL_alpha80.MEL_beta83</t>
  </si>
  <si>
    <t>MEL_alpha81.MEL_beta83</t>
  </si>
  <si>
    <t>MEL_alpha82.MEL_beta83</t>
  </si>
  <si>
    <t>MEL_alpha83.MEL_beta83</t>
  </si>
  <si>
    <t>MEL_alpha84.MEL_beta83</t>
  </si>
  <si>
    <t>MEL_alpha85.MEL_beta83</t>
  </si>
  <si>
    <t>MEL_alpha86.MEL_beta83</t>
  </si>
  <si>
    <t>MEL_alpha87.MEL_beta83</t>
  </si>
  <si>
    <t>MEL_alpha88.MEL_beta83</t>
  </si>
  <si>
    <t>MEL_alpha89.MEL_beta83</t>
  </si>
  <si>
    <t>MEL_alpha90.MEL_beta83</t>
  </si>
  <si>
    <t>MEL_alpha91.MEL_beta83</t>
  </si>
  <si>
    <t>MEL_alpha92.MEL_beta83</t>
  </si>
  <si>
    <t>MEL_alpha93.MEL_beta83</t>
  </si>
  <si>
    <t>MEL_alpha94.MEL_beta83</t>
  </si>
  <si>
    <t>MEL_alpha95.MEL_beta83</t>
  </si>
  <si>
    <t>MEL_alpha96.MEL_beta83</t>
  </si>
  <si>
    <t>MEL_alpha97.MEL_beta83</t>
  </si>
  <si>
    <t>MEL_alpha98.MEL_beta83</t>
  </si>
  <si>
    <t>MEL_alpha99.MEL_beta83</t>
  </si>
  <si>
    <t>MEL_alpha100.MEL_beta83</t>
  </si>
  <si>
    <t>MEL_alpha1.MEL_beta84</t>
  </si>
  <si>
    <t>MEL_alpha2.MEL_beta84</t>
  </si>
  <si>
    <t>MEL_alpha3.MEL_beta84</t>
  </si>
  <si>
    <t>MEL_alpha4.MEL_beta84</t>
  </si>
  <si>
    <t>MEL_alpha5.MEL_beta84</t>
  </si>
  <si>
    <t>MEL_alpha6.MEL_beta84</t>
  </si>
  <si>
    <t>MEL_alpha7.MEL_beta84</t>
  </si>
  <si>
    <t>MEL_alpha8.MEL_beta84</t>
  </si>
  <si>
    <t>MEL_alpha9.MEL_beta84</t>
  </si>
  <si>
    <t>MEL_alpha10.MEL_beta84</t>
  </si>
  <si>
    <t>MEL_alpha11.MEL_beta84</t>
  </si>
  <si>
    <t>MEL_alpha12.MEL_beta84</t>
  </si>
  <si>
    <t>MEL_alpha13.MEL_beta84</t>
  </si>
  <si>
    <t>MEL_alpha14.MEL_beta84</t>
  </si>
  <si>
    <t>MEL_alpha15.MEL_beta84</t>
  </si>
  <si>
    <t>MEL_alpha16.MEL_beta84</t>
  </si>
  <si>
    <t>MEL_alpha17.MEL_beta84</t>
  </si>
  <si>
    <t>MEL_alpha18.MEL_beta84</t>
  </si>
  <si>
    <t>MEL_alpha19.MEL_beta84</t>
  </si>
  <si>
    <t>MEL_alpha20.MEL_beta84</t>
  </si>
  <si>
    <t>MEL_alpha21.MEL_beta84</t>
  </si>
  <si>
    <t>MEL_alpha22.MEL_beta84</t>
  </si>
  <si>
    <t>MEL_alpha23.MEL_beta84</t>
  </si>
  <si>
    <t>MEL_alpha24.MEL_beta84</t>
  </si>
  <si>
    <t>MEL_alpha25.MEL_beta84</t>
  </si>
  <si>
    <t>MEL_alpha26.MEL_beta84</t>
  </si>
  <si>
    <t>MEL_alpha27.MEL_beta84</t>
  </si>
  <si>
    <t>MEL_alpha28.MEL_beta84</t>
  </si>
  <si>
    <t>MEL_alpha29.MEL_beta84</t>
  </si>
  <si>
    <t>MEL_alpha30.MEL_beta84</t>
  </si>
  <si>
    <t>MEL_alpha31.MEL_beta84</t>
  </si>
  <si>
    <t>MEL_alpha32.MEL_beta84</t>
  </si>
  <si>
    <t>MEL_alpha33.MEL_beta84</t>
  </si>
  <si>
    <t>MEL_alpha34.MEL_beta84</t>
  </si>
  <si>
    <t>MEL_alpha35.MEL_beta84</t>
  </si>
  <si>
    <t>MEL_alpha36.MEL_beta84</t>
  </si>
  <si>
    <t>MEL_alpha37.MEL_beta84</t>
  </si>
  <si>
    <t>MEL_alpha38.MEL_beta84</t>
  </si>
  <si>
    <t>MEL_alpha39.MEL_beta84</t>
  </si>
  <si>
    <t>MEL_alpha40.MEL_beta84</t>
  </si>
  <si>
    <t>MEL_alpha41.MEL_beta84</t>
  </si>
  <si>
    <t>MEL_alpha42.MEL_beta84</t>
  </si>
  <si>
    <t>MEL_alpha43.MEL_beta84</t>
  </si>
  <si>
    <t>MEL_alpha44.MEL_beta84</t>
  </si>
  <si>
    <t>MEL_alpha45.MEL_beta84</t>
  </si>
  <si>
    <t>MEL_alpha46.MEL_beta84</t>
  </si>
  <si>
    <t>MEL_alpha47.MEL_beta84</t>
  </si>
  <si>
    <t>MEL_alpha48.MEL_beta84</t>
  </si>
  <si>
    <t>MEL_alpha49.MEL_beta84</t>
  </si>
  <si>
    <t>MEL_alpha50.MEL_beta84</t>
  </si>
  <si>
    <t>MEL_alpha51.MEL_beta84</t>
  </si>
  <si>
    <t>MEL_alpha52.MEL_beta84</t>
  </si>
  <si>
    <t>MEL_alpha53.MEL_beta84</t>
  </si>
  <si>
    <t>MEL_alpha54.MEL_beta84</t>
  </si>
  <si>
    <t>MEL_alpha55.MEL_beta84</t>
  </si>
  <si>
    <t>MEL_alpha56.MEL_beta84</t>
  </si>
  <si>
    <t>MEL_alpha57.MEL_beta84</t>
  </si>
  <si>
    <t>MEL_alpha58.MEL_beta84</t>
  </si>
  <si>
    <t>MEL_alpha59.MEL_beta84</t>
  </si>
  <si>
    <t>MEL_alpha60.MEL_beta84</t>
  </si>
  <si>
    <t>MEL_alpha61.MEL_beta84</t>
  </si>
  <si>
    <t>MEL_alpha62.MEL_beta84</t>
  </si>
  <si>
    <t>MEL_alpha63.MEL_beta84</t>
  </si>
  <si>
    <t>MEL_alpha64.MEL_beta84</t>
  </si>
  <si>
    <t>MEL_alpha65.MEL_beta84</t>
  </si>
  <si>
    <t>MEL_alpha66.MEL_beta84</t>
  </si>
  <si>
    <t>MEL_alpha67.MEL_beta84</t>
  </si>
  <si>
    <t>MEL_alpha68.MEL_beta84</t>
  </si>
  <si>
    <t>MEL_alpha69.MEL_beta84</t>
  </si>
  <si>
    <t>MEL_alpha70.MEL_beta84</t>
  </si>
  <si>
    <t>MEL_alpha71.MEL_beta84</t>
  </si>
  <si>
    <t>MEL_alpha72.MEL_beta84</t>
  </si>
  <si>
    <t>MEL_alpha73.MEL_beta84</t>
  </si>
  <si>
    <t>MEL_alpha74.MEL_beta84</t>
  </si>
  <si>
    <t>MEL_alpha75.MEL_beta84</t>
  </si>
  <si>
    <t>MEL_alpha76.MEL_beta84</t>
  </si>
  <si>
    <t>MEL_alpha77.MEL_beta84</t>
  </si>
  <si>
    <t>MEL_alpha78.MEL_beta84</t>
  </si>
  <si>
    <t>MEL_alpha79.MEL_beta84</t>
  </si>
  <si>
    <t>MEL_alpha80.MEL_beta84</t>
  </si>
  <si>
    <t>MEL_alpha81.MEL_beta84</t>
  </si>
  <si>
    <t>MEL_alpha82.MEL_beta84</t>
  </si>
  <si>
    <t>MEL_alpha83.MEL_beta84</t>
  </si>
  <si>
    <t>MEL_alpha84.MEL_beta84</t>
  </si>
  <si>
    <t>MEL_alpha85.MEL_beta84</t>
  </si>
  <si>
    <t>MEL_alpha86.MEL_beta84</t>
  </si>
  <si>
    <t>MEL_alpha87.MEL_beta84</t>
  </si>
  <si>
    <t>MEL_alpha88.MEL_beta84</t>
  </si>
  <si>
    <t>MEL_alpha89.MEL_beta84</t>
  </si>
  <si>
    <t>MEL_alpha90.MEL_beta84</t>
  </si>
  <si>
    <t>MEL_alpha91.MEL_beta84</t>
  </si>
  <si>
    <t>MEL_alpha92.MEL_beta84</t>
  </si>
  <si>
    <t>MEL_alpha93.MEL_beta84</t>
  </si>
  <si>
    <t>MEL_alpha94.MEL_beta84</t>
  </si>
  <si>
    <t>MEL_alpha95.MEL_beta84</t>
  </si>
  <si>
    <t>MEL_alpha96.MEL_beta84</t>
  </si>
  <si>
    <t>MEL_alpha97.MEL_beta84</t>
  </si>
  <si>
    <t>MEL_alpha98.MEL_beta84</t>
  </si>
  <si>
    <t>MEL_alpha99.MEL_beta84</t>
  </si>
  <si>
    <t>MEL_alpha100.MEL_beta84</t>
  </si>
  <si>
    <t>MEL_alpha1.MEL_beta85</t>
  </si>
  <si>
    <t>MEL_alpha2.MEL_beta85</t>
  </si>
  <si>
    <t>MEL_alpha3.MEL_beta85</t>
  </si>
  <si>
    <t>MEL_alpha4.MEL_beta85</t>
  </si>
  <si>
    <t>MEL_alpha5.MEL_beta85</t>
  </si>
  <si>
    <t>MEL_alpha6.MEL_beta85</t>
  </si>
  <si>
    <t>MEL_alpha7.MEL_beta85</t>
  </si>
  <si>
    <t>MEL_alpha8.MEL_beta85</t>
  </si>
  <si>
    <t>MEL_alpha9.MEL_beta85</t>
  </si>
  <si>
    <t>MEL_alpha10.MEL_beta85</t>
  </si>
  <si>
    <t>MEL_alpha11.MEL_beta85</t>
  </si>
  <si>
    <t>MEL_alpha12.MEL_beta85</t>
  </si>
  <si>
    <t>MEL_alpha13.MEL_beta85</t>
  </si>
  <si>
    <t>MEL_alpha14.MEL_beta85</t>
  </si>
  <si>
    <t>MEL_alpha15.MEL_beta85</t>
  </si>
  <si>
    <t>MEL_alpha16.MEL_beta85</t>
  </si>
  <si>
    <t>MEL_alpha17.MEL_beta85</t>
  </si>
  <si>
    <t>MEL_alpha18.MEL_beta85</t>
  </si>
  <si>
    <t>MEL_alpha19.MEL_beta85</t>
  </si>
  <si>
    <t>MEL_alpha20.MEL_beta85</t>
  </si>
  <si>
    <t>MEL_alpha21.MEL_beta85</t>
  </si>
  <si>
    <t>MEL_alpha22.MEL_beta85</t>
  </si>
  <si>
    <t>MEL_alpha23.MEL_beta85</t>
  </si>
  <si>
    <t>MEL_alpha24.MEL_beta85</t>
  </si>
  <si>
    <t>MEL_alpha25.MEL_beta85</t>
  </si>
  <si>
    <t>MEL_alpha26.MEL_beta85</t>
  </si>
  <si>
    <t>MEL_alpha27.MEL_beta85</t>
  </si>
  <si>
    <t>MEL_alpha28.MEL_beta85</t>
  </si>
  <si>
    <t>MEL_alpha29.MEL_beta85</t>
  </si>
  <si>
    <t>MEL_alpha30.MEL_beta85</t>
  </si>
  <si>
    <t>MEL_alpha31.MEL_beta85</t>
  </si>
  <si>
    <t>MEL_alpha32.MEL_beta85</t>
  </si>
  <si>
    <t>MEL_alpha33.MEL_beta85</t>
  </si>
  <si>
    <t>MEL_alpha34.MEL_beta85</t>
  </si>
  <si>
    <t>MEL_alpha35.MEL_beta85</t>
  </si>
  <si>
    <t>MEL_alpha36.MEL_beta85</t>
  </si>
  <si>
    <t>MEL_alpha37.MEL_beta85</t>
  </si>
  <si>
    <t>MEL_alpha38.MEL_beta85</t>
  </si>
  <si>
    <t>MEL_alpha39.MEL_beta85</t>
  </si>
  <si>
    <t>MEL_alpha40.MEL_beta85</t>
  </si>
  <si>
    <t>MEL_alpha41.MEL_beta85</t>
  </si>
  <si>
    <t>MEL_alpha42.MEL_beta85</t>
  </si>
  <si>
    <t>MEL_alpha43.MEL_beta85</t>
  </si>
  <si>
    <t>MEL_alpha44.MEL_beta85</t>
  </si>
  <si>
    <t>MEL_alpha45.MEL_beta85</t>
  </si>
  <si>
    <t>MEL_alpha46.MEL_beta85</t>
  </si>
  <si>
    <t>MEL_alpha47.MEL_beta85</t>
  </si>
  <si>
    <t>MEL_alpha48.MEL_beta85</t>
  </si>
  <si>
    <t>MEL_alpha49.MEL_beta85</t>
  </si>
  <si>
    <t>MEL_alpha50.MEL_beta85</t>
  </si>
  <si>
    <t>MEL_alpha51.MEL_beta85</t>
  </si>
  <si>
    <t>MEL_alpha52.MEL_beta85</t>
  </si>
  <si>
    <t>MEL_alpha53.MEL_beta85</t>
  </si>
  <si>
    <t>MEL_alpha54.MEL_beta85</t>
  </si>
  <si>
    <t>MEL_alpha55.MEL_beta85</t>
  </si>
  <si>
    <t>MEL_alpha56.MEL_beta85</t>
  </si>
  <si>
    <t>MEL_alpha57.MEL_beta85</t>
  </si>
  <si>
    <t>MEL_alpha58.MEL_beta85</t>
  </si>
  <si>
    <t>MEL_alpha59.MEL_beta85</t>
  </si>
  <si>
    <t>MEL_alpha60.MEL_beta85</t>
  </si>
  <si>
    <t>MEL_alpha61.MEL_beta85</t>
  </si>
  <si>
    <t>MEL_alpha62.MEL_beta85</t>
  </si>
  <si>
    <t>MEL_alpha63.MEL_beta85</t>
  </si>
  <si>
    <t>MEL_alpha64.MEL_beta85</t>
  </si>
  <si>
    <t>MEL_alpha65.MEL_beta85</t>
  </si>
  <si>
    <t>MEL_alpha66.MEL_beta85</t>
  </si>
  <si>
    <t>MEL_alpha67.MEL_beta85</t>
  </si>
  <si>
    <t>MEL_alpha68.MEL_beta85</t>
  </si>
  <si>
    <t>MEL_alpha69.MEL_beta85</t>
  </si>
  <si>
    <t>MEL_alpha70.MEL_beta85</t>
  </si>
  <si>
    <t>MEL_alpha71.MEL_beta85</t>
  </si>
  <si>
    <t>MEL_alpha72.MEL_beta85</t>
  </si>
  <si>
    <t>MEL_alpha73.MEL_beta85</t>
  </si>
  <si>
    <t>MEL_alpha74.MEL_beta85</t>
  </si>
  <si>
    <t>MEL_alpha75.MEL_beta85</t>
  </si>
  <si>
    <t>MEL_alpha76.MEL_beta85</t>
  </si>
  <si>
    <t>MEL_alpha77.MEL_beta85</t>
  </si>
  <si>
    <t>MEL_alpha78.MEL_beta85</t>
  </si>
  <si>
    <t>MEL_alpha79.MEL_beta85</t>
  </si>
  <si>
    <t>MEL_alpha80.MEL_beta85</t>
  </si>
  <si>
    <t>MEL_alpha81.MEL_beta85</t>
  </si>
  <si>
    <t>MEL_alpha82.MEL_beta85</t>
  </si>
  <si>
    <t>MEL_alpha83.MEL_beta85</t>
  </si>
  <si>
    <t>MEL_alpha84.MEL_beta85</t>
  </si>
  <si>
    <t>MEL_alpha85.MEL_beta85</t>
  </si>
  <si>
    <t>MEL_alpha86.MEL_beta85</t>
  </si>
  <si>
    <t>MEL_alpha87.MEL_beta85</t>
  </si>
  <si>
    <t>MEL_alpha88.MEL_beta85</t>
  </si>
  <si>
    <t>MEL_alpha89.MEL_beta85</t>
  </si>
  <si>
    <t>MEL_alpha90.MEL_beta85</t>
  </si>
  <si>
    <t>MEL_alpha91.MEL_beta85</t>
  </si>
  <si>
    <t>MEL_alpha92.MEL_beta85</t>
  </si>
  <si>
    <t>MEL_alpha93.MEL_beta85</t>
  </si>
  <si>
    <t>MEL_alpha94.MEL_beta85</t>
  </si>
  <si>
    <t>MEL_alpha95.MEL_beta85</t>
  </si>
  <si>
    <t>MEL_alpha96.MEL_beta85</t>
  </si>
  <si>
    <t>MEL_alpha97.MEL_beta85</t>
  </si>
  <si>
    <t>MEL_alpha98.MEL_beta85</t>
  </si>
  <si>
    <t>MEL_alpha99.MEL_beta85</t>
  </si>
  <si>
    <t>MEL_alpha100.MEL_beta85</t>
  </si>
  <si>
    <t>MEL_alpha1.MEL_beta86</t>
  </si>
  <si>
    <t>MEL_alpha2.MEL_beta86</t>
  </si>
  <si>
    <t>MEL_alpha3.MEL_beta86</t>
  </si>
  <si>
    <t>MEL_alpha4.MEL_beta86</t>
  </si>
  <si>
    <t>MEL_alpha5.MEL_beta86</t>
  </si>
  <si>
    <t>MEL_alpha6.MEL_beta86</t>
  </si>
  <si>
    <t>MEL_alpha7.MEL_beta86</t>
  </si>
  <si>
    <t>MEL_alpha8.MEL_beta86</t>
  </si>
  <si>
    <t>MEL_alpha9.MEL_beta86</t>
  </si>
  <si>
    <t>MEL_alpha10.MEL_beta86</t>
  </si>
  <si>
    <t>MEL_alpha11.MEL_beta86</t>
  </si>
  <si>
    <t>MEL_alpha12.MEL_beta86</t>
  </si>
  <si>
    <t>MEL_alpha13.MEL_beta86</t>
  </si>
  <si>
    <t>MEL_alpha14.MEL_beta86</t>
  </si>
  <si>
    <t>MEL_alpha15.MEL_beta86</t>
  </si>
  <si>
    <t>MEL_alpha16.MEL_beta86</t>
  </si>
  <si>
    <t>MEL_alpha17.MEL_beta86</t>
  </si>
  <si>
    <t>MEL_alpha18.MEL_beta86</t>
  </si>
  <si>
    <t>MEL_alpha19.MEL_beta86</t>
  </si>
  <si>
    <t>MEL_alpha20.MEL_beta86</t>
  </si>
  <si>
    <t>MEL_alpha21.MEL_beta86</t>
  </si>
  <si>
    <t>MEL_alpha22.MEL_beta86</t>
  </si>
  <si>
    <t>MEL_alpha23.MEL_beta86</t>
  </si>
  <si>
    <t>MEL_alpha24.MEL_beta86</t>
  </si>
  <si>
    <t>MEL_alpha25.MEL_beta86</t>
  </si>
  <si>
    <t>MEL_alpha26.MEL_beta86</t>
  </si>
  <si>
    <t>MEL_alpha27.MEL_beta86</t>
  </si>
  <si>
    <t>MEL_alpha28.MEL_beta86</t>
  </si>
  <si>
    <t>MEL_alpha29.MEL_beta86</t>
  </si>
  <si>
    <t>MEL_alpha30.MEL_beta86</t>
  </si>
  <si>
    <t>MEL_alpha31.MEL_beta86</t>
  </si>
  <si>
    <t>MEL_alpha32.MEL_beta86</t>
  </si>
  <si>
    <t>MEL_alpha33.MEL_beta86</t>
  </si>
  <si>
    <t>MEL_alpha34.MEL_beta86</t>
  </si>
  <si>
    <t>MEL_alpha35.MEL_beta86</t>
  </si>
  <si>
    <t>MEL_alpha36.MEL_beta86</t>
  </si>
  <si>
    <t>MEL_alpha37.MEL_beta86</t>
  </si>
  <si>
    <t>MEL_alpha38.MEL_beta86</t>
  </si>
  <si>
    <t>MEL_alpha39.MEL_beta86</t>
  </si>
  <si>
    <t>MEL_alpha40.MEL_beta86</t>
  </si>
  <si>
    <t>MEL_alpha41.MEL_beta86</t>
  </si>
  <si>
    <t>MEL_alpha42.MEL_beta86</t>
  </si>
  <si>
    <t>MEL_alpha43.MEL_beta86</t>
  </si>
  <si>
    <t>MEL_alpha44.MEL_beta86</t>
  </si>
  <si>
    <t>MEL_alpha45.MEL_beta86</t>
  </si>
  <si>
    <t>MEL_alpha46.MEL_beta86</t>
  </si>
  <si>
    <t>MEL_alpha47.MEL_beta86</t>
  </si>
  <si>
    <t>MEL_alpha48.MEL_beta86</t>
  </si>
  <si>
    <t>MEL_alpha49.MEL_beta86</t>
  </si>
  <si>
    <t>MEL_alpha50.MEL_beta86</t>
  </si>
  <si>
    <t>MEL_alpha51.MEL_beta86</t>
  </si>
  <si>
    <t>MEL_alpha52.MEL_beta86</t>
  </si>
  <si>
    <t>MEL_alpha53.MEL_beta86</t>
  </si>
  <si>
    <t>MEL_alpha54.MEL_beta86</t>
  </si>
  <si>
    <t>MEL_alpha55.MEL_beta86</t>
  </si>
  <si>
    <t>MEL_alpha56.MEL_beta86</t>
  </si>
  <si>
    <t>MEL_alpha57.MEL_beta86</t>
  </si>
  <si>
    <t>MEL_alpha58.MEL_beta86</t>
  </si>
  <si>
    <t>MEL_alpha59.MEL_beta86</t>
  </si>
  <si>
    <t>MEL_alpha60.MEL_beta86</t>
  </si>
  <si>
    <t>MEL_alpha61.MEL_beta86</t>
  </si>
  <si>
    <t>MEL_alpha62.MEL_beta86</t>
  </si>
  <si>
    <t>MEL_alpha63.MEL_beta86</t>
  </si>
  <si>
    <t>MEL_alpha64.MEL_beta86</t>
  </si>
  <si>
    <t>MEL_alpha65.MEL_beta86</t>
  </si>
  <si>
    <t>MEL_alpha66.MEL_beta86</t>
  </si>
  <si>
    <t>MEL_alpha67.MEL_beta86</t>
  </si>
  <si>
    <t>MEL_alpha68.MEL_beta86</t>
  </si>
  <si>
    <t>MEL_alpha69.MEL_beta86</t>
  </si>
  <si>
    <t>MEL_alpha70.MEL_beta86</t>
  </si>
  <si>
    <t>MEL_alpha71.MEL_beta86</t>
  </si>
  <si>
    <t>MEL_alpha72.MEL_beta86</t>
  </si>
  <si>
    <t>MEL_alpha73.MEL_beta86</t>
  </si>
  <si>
    <t>MEL_alpha74.MEL_beta86</t>
  </si>
  <si>
    <t>MEL_alpha75.MEL_beta86</t>
  </si>
  <si>
    <t>MEL_alpha76.MEL_beta86</t>
  </si>
  <si>
    <t>MEL_alpha77.MEL_beta86</t>
  </si>
  <si>
    <t>MEL_alpha78.MEL_beta86</t>
  </si>
  <si>
    <t>MEL_alpha79.MEL_beta86</t>
  </si>
  <si>
    <t>MEL_alpha80.MEL_beta86</t>
  </si>
  <si>
    <t>MEL_alpha81.MEL_beta86</t>
  </si>
  <si>
    <t>MEL_alpha82.MEL_beta86</t>
  </si>
  <si>
    <t>MEL_alpha83.MEL_beta86</t>
  </si>
  <si>
    <t>MEL_alpha84.MEL_beta86</t>
  </si>
  <si>
    <t>MEL_alpha85.MEL_beta86</t>
  </si>
  <si>
    <t>MEL_alpha86.MEL_beta86</t>
  </si>
  <si>
    <t>MEL_alpha87.MEL_beta86</t>
  </si>
  <si>
    <t>MEL_alpha88.MEL_beta86</t>
  </si>
  <si>
    <t>MEL_alpha89.MEL_beta86</t>
  </si>
  <si>
    <t>MEL_alpha90.MEL_beta86</t>
  </si>
  <si>
    <t>MEL_alpha91.MEL_beta86</t>
  </si>
  <si>
    <t>MEL_alpha92.MEL_beta86</t>
  </si>
  <si>
    <t>MEL_alpha93.MEL_beta86</t>
  </si>
  <si>
    <t>MEL_alpha94.MEL_beta86</t>
  </si>
  <si>
    <t>MEL_alpha95.MEL_beta86</t>
  </si>
  <si>
    <t>MEL_alpha96.MEL_beta86</t>
  </si>
  <si>
    <t>MEL_alpha97.MEL_beta86</t>
  </si>
  <si>
    <t>MEL_alpha98.MEL_beta86</t>
  </si>
  <si>
    <t>MEL_alpha99.MEL_beta86</t>
  </si>
  <si>
    <t>MEL_alpha100.MEL_beta86</t>
  </si>
  <si>
    <t>MEL_alpha1.MEL_beta87</t>
  </si>
  <si>
    <t>MEL_alpha2.MEL_beta87</t>
  </si>
  <si>
    <t>MEL_alpha3.MEL_beta87</t>
  </si>
  <si>
    <t>MEL_alpha4.MEL_beta87</t>
  </si>
  <si>
    <t>MEL_alpha5.MEL_beta87</t>
  </si>
  <si>
    <t>MEL_alpha6.MEL_beta87</t>
  </si>
  <si>
    <t>MEL_alpha7.MEL_beta87</t>
  </si>
  <si>
    <t>MEL_alpha8.MEL_beta87</t>
  </si>
  <si>
    <t>MEL_alpha9.MEL_beta87</t>
  </si>
  <si>
    <t>MEL_alpha10.MEL_beta87</t>
  </si>
  <si>
    <t>MEL_alpha11.MEL_beta87</t>
  </si>
  <si>
    <t>MEL_alpha12.MEL_beta87</t>
  </si>
  <si>
    <t>MEL_alpha13.MEL_beta87</t>
  </si>
  <si>
    <t>MEL_alpha14.MEL_beta87</t>
  </si>
  <si>
    <t>MEL_alpha15.MEL_beta87</t>
  </si>
  <si>
    <t>MEL_alpha16.MEL_beta87</t>
  </si>
  <si>
    <t>MEL_alpha17.MEL_beta87</t>
  </si>
  <si>
    <t>MEL_alpha18.MEL_beta87</t>
  </si>
  <si>
    <t>MEL_alpha19.MEL_beta87</t>
  </si>
  <si>
    <t>MEL_alpha20.MEL_beta87</t>
  </si>
  <si>
    <t>MEL_alpha21.MEL_beta87</t>
  </si>
  <si>
    <t>MEL_alpha22.MEL_beta87</t>
  </si>
  <si>
    <t>MEL_alpha23.MEL_beta87</t>
  </si>
  <si>
    <t>MEL_alpha24.MEL_beta87</t>
  </si>
  <si>
    <t>MEL_alpha25.MEL_beta87</t>
  </si>
  <si>
    <t>MEL_alpha26.MEL_beta87</t>
  </si>
  <si>
    <t>MEL_alpha27.MEL_beta87</t>
  </si>
  <si>
    <t>MEL_alpha28.MEL_beta87</t>
  </si>
  <si>
    <t>MEL_alpha29.MEL_beta87</t>
  </si>
  <si>
    <t>MEL_alpha30.MEL_beta87</t>
  </si>
  <si>
    <t>MEL_alpha31.MEL_beta87</t>
  </si>
  <si>
    <t>MEL_alpha32.MEL_beta87</t>
  </si>
  <si>
    <t>MEL_alpha33.MEL_beta87</t>
  </si>
  <si>
    <t>MEL_alpha34.MEL_beta87</t>
  </si>
  <si>
    <t>MEL_alpha35.MEL_beta87</t>
  </si>
  <si>
    <t>MEL_alpha36.MEL_beta87</t>
  </si>
  <si>
    <t>MEL_alpha37.MEL_beta87</t>
  </si>
  <si>
    <t>MEL_alpha38.MEL_beta87</t>
  </si>
  <si>
    <t>MEL_alpha39.MEL_beta87</t>
  </si>
  <si>
    <t>MEL_alpha40.MEL_beta87</t>
  </si>
  <si>
    <t>MEL_alpha41.MEL_beta87</t>
  </si>
  <si>
    <t>MEL_alpha42.MEL_beta87</t>
  </si>
  <si>
    <t>MEL_alpha43.MEL_beta87</t>
  </si>
  <si>
    <t>MEL_alpha44.MEL_beta87</t>
  </si>
  <si>
    <t>MEL_alpha45.MEL_beta87</t>
  </si>
  <si>
    <t>MEL_alpha46.MEL_beta87</t>
  </si>
  <si>
    <t>MEL_alpha47.MEL_beta87</t>
  </si>
  <si>
    <t>MEL_alpha48.MEL_beta87</t>
  </si>
  <si>
    <t>MEL_alpha49.MEL_beta87</t>
  </si>
  <si>
    <t>MEL_alpha50.MEL_beta87</t>
  </si>
  <si>
    <t>MEL_alpha51.MEL_beta87</t>
  </si>
  <si>
    <t>MEL_alpha52.MEL_beta87</t>
  </si>
  <si>
    <t>MEL_alpha53.MEL_beta87</t>
  </si>
  <si>
    <t>MEL_alpha54.MEL_beta87</t>
  </si>
  <si>
    <t>MEL_alpha55.MEL_beta87</t>
  </si>
  <si>
    <t>MEL_alpha56.MEL_beta87</t>
  </si>
  <si>
    <t>MEL_alpha57.MEL_beta87</t>
  </si>
  <si>
    <t>MEL_alpha58.MEL_beta87</t>
  </si>
  <si>
    <t>MEL_alpha59.MEL_beta87</t>
  </si>
  <si>
    <t>MEL_alpha60.MEL_beta87</t>
  </si>
  <si>
    <t>MEL_alpha61.MEL_beta87</t>
  </si>
  <si>
    <t>MEL_alpha62.MEL_beta87</t>
  </si>
  <si>
    <t>MEL_alpha63.MEL_beta87</t>
  </si>
  <si>
    <t>MEL_alpha64.MEL_beta87</t>
  </si>
  <si>
    <t>MEL_alpha65.MEL_beta87</t>
  </si>
  <si>
    <t>MEL_alpha66.MEL_beta87</t>
  </si>
  <si>
    <t>MEL_alpha67.MEL_beta87</t>
  </si>
  <si>
    <t>MEL_alpha68.MEL_beta87</t>
  </si>
  <si>
    <t>MEL_alpha69.MEL_beta87</t>
  </si>
  <si>
    <t>MEL_alpha70.MEL_beta87</t>
  </si>
  <si>
    <t>MEL_alpha71.MEL_beta87</t>
  </si>
  <si>
    <t>MEL_alpha72.MEL_beta87</t>
  </si>
  <si>
    <t>MEL_alpha73.MEL_beta87</t>
  </si>
  <si>
    <t>MEL_alpha74.MEL_beta87</t>
  </si>
  <si>
    <t>MEL_alpha75.MEL_beta87</t>
  </si>
  <si>
    <t>MEL_alpha76.MEL_beta87</t>
  </si>
  <si>
    <t>MEL_alpha77.MEL_beta87</t>
  </si>
  <si>
    <t>MEL_alpha78.MEL_beta87</t>
  </si>
  <si>
    <t>MEL_alpha79.MEL_beta87</t>
  </si>
  <si>
    <t>MEL_alpha80.MEL_beta87</t>
  </si>
  <si>
    <t>MEL_alpha81.MEL_beta87</t>
  </si>
  <si>
    <t>MEL_alpha82.MEL_beta87</t>
  </si>
  <si>
    <t>MEL_alpha83.MEL_beta87</t>
  </si>
  <si>
    <t>MEL_alpha84.MEL_beta87</t>
  </si>
  <si>
    <t>MEL_alpha85.MEL_beta87</t>
  </si>
  <si>
    <t>MEL_alpha86.MEL_beta87</t>
  </si>
  <si>
    <t>MEL_alpha87.MEL_beta87</t>
  </si>
  <si>
    <t>MEL_alpha88.MEL_beta87</t>
  </si>
  <si>
    <t>MEL_alpha89.MEL_beta87</t>
  </si>
  <si>
    <t>MEL_alpha90.MEL_beta87</t>
  </si>
  <si>
    <t>MEL_alpha91.MEL_beta87</t>
  </si>
  <si>
    <t>MEL_alpha92.MEL_beta87</t>
  </si>
  <si>
    <t>MEL_alpha93.MEL_beta87</t>
  </si>
  <si>
    <t>MEL_alpha94.MEL_beta87</t>
  </si>
  <si>
    <t>MEL_alpha95.MEL_beta87</t>
  </si>
  <si>
    <t>MEL_alpha96.MEL_beta87</t>
  </si>
  <si>
    <t>MEL_alpha97.MEL_beta87</t>
  </si>
  <si>
    <t>MEL_alpha98.MEL_beta87</t>
  </si>
  <si>
    <t>MEL_alpha99.MEL_beta87</t>
  </si>
  <si>
    <t>MEL_alpha100.MEL_beta87</t>
  </si>
  <si>
    <t>MEL_alpha1.MEL_beta88</t>
  </si>
  <si>
    <t>MEL_alpha2.MEL_beta88</t>
  </si>
  <si>
    <t>MEL_alpha3.MEL_beta88</t>
  </si>
  <si>
    <t>MEL_alpha4.MEL_beta88</t>
  </si>
  <si>
    <t>MEL_alpha5.MEL_beta88</t>
  </si>
  <si>
    <t>MEL_alpha6.MEL_beta88</t>
  </si>
  <si>
    <t>MEL_alpha7.MEL_beta88</t>
  </si>
  <si>
    <t>MEL_alpha8.MEL_beta88</t>
  </si>
  <si>
    <t>MEL_alpha9.MEL_beta88</t>
  </si>
  <si>
    <t>MEL_alpha10.MEL_beta88</t>
  </si>
  <si>
    <t>MEL_alpha11.MEL_beta88</t>
  </si>
  <si>
    <t>MEL_alpha12.MEL_beta88</t>
  </si>
  <si>
    <t>MEL_alpha13.MEL_beta88</t>
  </si>
  <si>
    <t>MEL_alpha14.MEL_beta88</t>
  </si>
  <si>
    <t>MEL_alpha15.MEL_beta88</t>
  </si>
  <si>
    <t>MEL_alpha16.MEL_beta88</t>
  </si>
  <si>
    <t>MEL_alpha17.MEL_beta88</t>
  </si>
  <si>
    <t>MEL_alpha18.MEL_beta88</t>
  </si>
  <si>
    <t>MEL_alpha19.MEL_beta88</t>
  </si>
  <si>
    <t>MEL_alpha20.MEL_beta88</t>
  </si>
  <si>
    <t>MEL_alpha21.MEL_beta88</t>
  </si>
  <si>
    <t>MEL_alpha22.MEL_beta88</t>
  </si>
  <si>
    <t>MEL_alpha23.MEL_beta88</t>
  </si>
  <si>
    <t>MEL_alpha24.MEL_beta88</t>
  </si>
  <si>
    <t>MEL_alpha25.MEL_beta88</t>
  </si>
  <si>
    <t>MEL_alpha26.MEL_beta88</t>
  </si>
  <si>
    <t>MEL_alpha27.MEL_beta88</t>
  </si>
  <si>
    <t>MEL_alpha28.MEL_beta88</t>
  </si>
  <si>
    <t>MEL_alpha29.MEL_beta88</t>
  </si>
  <si>
    <t>MEL_alpha30.MEL_beta88</t>
  </si>
  <si>
    <t>MEL_alpha31.MEL_beta88</t>
  </si>
  <si>
    <t>MEL_alpha32.MEL_beta88</t>
  </si>
  <si>
    <t>MEL_alpha33.MEL_beta88</t>
  </si>
  <si>
    <t>MEL_alpha34.MEL_beta88</t>
  </si>
  <si>
    <t>MEL_alpha35.MEL_beta88</t>
  </si>
  <si>
    <t>MEL_alpha36.MEL_beta88</t>
  </si>
  <si>
    <t>MEL_alpha37.MEL_beta88</t>
  </si>
  <si>
    <t>MEL_alpha38.MEL_beta88</t>
  </si>
  <si>
    <t>MEL_alpha39.MEL_beta88</t>
  </si>
  <si>
    <t>MEL_alpha40.MEL_beta88</t>
  </si>
  <si>
    <t>MEL_alpha41.MEL_beta88</t>
  </si>
  <si>
    <t>MEL_alpha42.MEL_beta88</t>
  </si>
  <si>
    <t>MEL_alpha43.MEL_beta88</t>
  </si>
  <si>
    <t>MEL_alpha44.MEL_beta88</t>
  </si>
  <si>
    <t>MEL_alpha45.MEL_beta88</t>
  </si>
  <si>
    <t>MEL_alpha46.MEL_beta88</t>
  </si>
  <si>
    <t>MEL_alpha47.MEL_beta88</t>
  </si>
  <si>
    <t>MEL_alpha48.MEL_beta88</t>
  </si>
  <si>
    <t>MEL_alpha49.MEL_beta88</t>
  </si>
  <si>
    <t>MEL_alpha50.MEL_beta88</t>
  </si>
  <si>
    <t>MEL_alpha51.MEL_beta88</t>
  </si>
  <si>
    <t>MEL_alpha52.MEL_beta88</t>
  </si>
  <si>
    <t>MEL_alpha53.MEL_beta88</t>
  </si>
  <si>
    <t>MEL_alpha54.MEL_beta88</t>
  </si>
  <si>
    <t>MEL_alpha55.MEL_beta88</t>
  </si>
  <si>
    <t>MEL_alpha56.MEL_beta88</t>
  </si>
  <si>
    <t>MEL_alpha57.MEL_beta88</t>
  </si>
  <si>
    <t>MEL_alpha58.MEL_beta88</t>
  </si>
  <si>
    <t>MEL_alpha59.MEL_beta88</t>
  </si>
  <si>
    <t>MEL_alpha60.MEL_beta88</t>
  </si>
  <si>
    <t>MEL_alpha61.MEL_beta88</t>
  </si>
  <si>
    <t>MEL_alpha62.MEL_beta88</t>
  </si>
  <si>
    <t>MEL_alpha63.MEL_beta88</t>
  </si>
  <si>
    <t>MEL_alpha64.MEL_beta88</t>
  </si>
  <si>
    <t>MEL_alpha65.MEL_beta88</t>
  </si>
  <si>
    <t>MEL_alpha66.MEL_beta88</t>
  </si>
  <si>
    <t>MEL_alpha67.MEL_beta88</t>
  </si>
  <si>
    <t>MEL_alpha68.MEL_beta88</t>
  </si>
  <si>
    <t>MEL_alpha69.MEL_beta88</t>
  </si>
  <si>
    <t>MEL_alpha70.MEL_beta88</t>
  </si>
  <si>
    <t>MEL_alpha71.MEL_beta88</t>
  </si>
  <si>
    <t>MEL_alpha72.MEL_beta88</t>
  </si>
  <si>
    <t>MEL_alpha73.MEL_beta88</t>
  </si>
  <si>
    <t>MEL_alpha74.MEL_beta88</t>
  </si>
  <si>
    <t>MEL_alpha75.MEL_beta88</t>
  </si>
  <si>
    <t>MEL_alpha76.MEL_beta88</t>
  </si>
  <si>
    <t>MEL_alpha77.MEL_beta88</t>
  </si>
  <si>
    <t>MEL_alpha78.MEL_beta88</t>
  </si>
  <si>
    <t>MEL_alpha79.MEL_beta88</t>
  </si>
  <si>
    <t>MEL_alpha80.MEL_beta88</t>
  </si>
  <si>
    <t>MEL_alpha81.MEL_beta88</t>
  </si>
  <si>
    <t>MEL_alpha82.MEL_beta88</t>
  </si>
  <si>
    <t>MEL_alpha83.MEL_beta88</t>
  </si>
  <si>
    <t>MEL_alpha84.MEL_beta88</t>
  </si>
  <si>
    <t>MEL_alpha85.MEL_beta88</t>
  </si>
  <si>
    <t>MEL_alpha86.MEL_beta88</t>
  </si>
  <si>
    <t>MEL_alpha87.MEL_beta88</t>
  </si>
  <si>
    <t>MEL_alpha88.MEL_beta88</t>
  </si>
  <si>
    <t>MEL_alpha89.MEL_beta88</t>
  </si>
  <si>
    <t>MEL_alpha90.MEL_beta88</t>
  </si>
  <si>
    <t>MEL_alpha91.MEL_beta88</t>
  </si>
  <si>
    <t>MEL_alpha92.MEL_beta88</t>
  </si>
  <si>
    <t>MEL_alpha93.MEL_beta88</t>
  </si>
  <si>
    <t>MEL_alpha94.MEL_beta88</t>
  </si>
  <si>
    <t>MEL_alpha95.MEL_beta88</t>
  </si>
  <si>
    <t>MEL_alpha96.MEL_beta88</t>
  </si>
  <si>
    <t>MEL_alpha97.MEL_beta88</t>
  </si>
  <si>
    <t>MEL_alpha98.MEL_beta88</t>
  </si>
  <si>
    <t>MEL_alpha99.MEL_beta88</t>
  </si>
  <si>
    <t>MEL_alpha100.MEL_beta88</t>
  </si>
  <si>
    <t>MEL_alpha1.MEL_beta89</t>
  </si>
  <si>
    <t>MEL_alpha2.MEL_beta89</t>
  </si>
  <si>
    <t>MEL_alpha3.MEL_beta89</t>
  </si>
  <si>
    <t>MEL_alpha4.MEL_beta89</t>
  </si>
  <si>
    <t>MEL_alpha5.MEL_beta89</t>
  </si>
  <si>
    <t>MEL_alpha6.MEL_beta89</t>
  </si>
  <si>
    <t>MEL_alpha7.MEL_beta89</t>
  </si>
  <si>
    <t>MEL_alpha8.MEL_beta89</t>
  </si>
  <si>
    <t>MEL_alpha9.MEL_beta89</t>
  </si>
  <si>
    <t>MEL_alpha10.MEL_beta89</t>
  </si>
  <si>
    <t>MEL_alpha11.MEL_beta89</t>
  </si>
  <si>
    <t>MEL_alpha12.MEL_beta89</t>
  </si>
  <si>
    <t>MEL_alpha13.MEL_beta89</t>
  </si>
  <si>
    <t>MEL_alpha14.MEL_beta89</t>
  </si>
  <si>
    <t>MEL_alpha15.MEL_beta89</t>
  </si>
  <si>
    <t>MEL_alpha16.MEL_beta89</t>
  </si>
  <si>
    <t>MEL_alpha17.MEL_beta89</t>
  </si>
  <si>
    <t>MEL_alpha18.MEL_beta89</t>
  </si>
  <si>
    <t>MEL_alpha19.MEL_beta89</t>
  </si>
  <si>
    <t>MEL_alpha20.MEL_beta89</t>
  </si>
  <si>
    <t>MEL_alpha21.MEL_beta89</t>
  </si>
  <si>
    <t>MEL_alpha22.MEL_beta89</t>
  </si>
  <si>
    <t>MEL_alpha23.MEL_beta89</t>
  </si>
  <si>
    <t>MEL_alpha24.MEL_beta89</t>
  </si>
  <si>
    <t>MEL_alpha25.MEL_beta89</t>
  </si>
  <si>
    <t>MEL_alpha26.MEL_beta89</t>
  </si>
  <si>
    <t>MEL_alpha27.MEL_beta89</t>
  </si>
  <si>
    <t>MEL_alpha28.MEL_beta89</t>
  </si>
  <si>
    <t>MEL_alpha29.MEL_beta89</t>
  </si>
  <si>
    <t>MEL_alpha30.MEL_beta89</t>
  </si>
  <si>
    <t>MEL_alpha31.MEL_beta89</t>
  </si>
  <si>
    <t>MEL_alpha32.MEL_beta89</t>
  </si>
  <si>
    <t>MEL_alpha33.MEL_beta89</t>
  </si>
  <si>
    <t>MEL_alpha34.MEL_beta89</t>
  </si>
  <si>
    <t>MEL_alpha35.MEL_beta89</t>
  </si>
  <si>
    <t>MEL_alpha36.MEL_beta89</t>
  </si>
  <si>
    <t>MEL_alpha37.MEL_beta89</t>
  </si>
  <si>
    <t>MEL_alpha38.MEL_beta89</t>
  </si>
  <si>
    <t>MEL_alpha39.MEL_beta89</t>
  </si>
  <si>
    <t>MEL_alpha40.MEL_beta89</t>
  </si>
  <si>
    <t>MEL_alpha41.MEL_beta89</t>
  </si>
  <si>
    <t>MEL_alpha42.MEL_beta89</t>
  </si>
  <si>
    <t>MEL_alpha43.MEL_beta89</t>
  </si>
  <si>
    <t>MEL_alpha44.MEL_beta89</t>
  </si>
  <si>
    <t>MEL_alpha45.MEL_beta89</t>
  </si>
  <si>
    <t>MEL_alpha46.MEL_beta89</t>
  </si>
  <si>
    <t>MEL_alpha47.MEL_beta89</t>
  </si>
  <si>
    <t>MEL_alpha48.MEL_beta89</t>
  </si>
  <si>
    <t>MEL_alpha49.MEL_beta89</t>
  </si>
  <si>
    <t>MEL_alpha50.MEL_beta89</t>
  </si>
  <si>
    <t>MEL_alpha51.MEL_beta89</t>
  </si>
  <si>
    <t>MEL_alpha52.MEL_beta89</t>
  </si>
  <si>
    <t>MEL_alpha53.MEL_beta89</t>
  </si>
  <si>
    <t>MEL_alpha54.MEL_beta89</t>
  </si>
  <si>
    <t>MEL_alpha55.MEL_beta89</t>
  </si>
  <si>
    <t>MEL_alpha56.MEL_beta89</t>
  </si>
  <si>
    <t>MEL_alpha57.MEL_beta89</t>
  </si>
  <si>
    <t>MEL_alpha58.MEL_beta89</t>
  </si>
  <si>
    <t>MEL_alpha59.MEL_beta89</t>
  </si>
  <si>
    <t>MEL_alpha60.MEL_beta89</t>
  </si>
  <si>
    <t>MEL_alpha61.MEL_beta89</t>
  </si>
  <si>
    <t>MEL_alpha62.MEL_beta89</t>
  </si>
  <si>
    <t>MEL_alpha63.MEL_beta89</t>
  </si>
  <si>
    <t>MEL_alpha64.MEL_beta89</t>
  </si>
  <si>
    <t>MEL_alpha65.MEL_beta89</t>
  </si>
  <si>
    <t>MEL_alpha66.MEL_beta89</t>
  </si>
  <si>
    <t>MEL_alpha67.MEL_beta89</t>
  </si>
  <si>
    <t>MEL_alpha68.MEL_beta89</t>
  </si>
  <si>
    <t>MEL_alpha69.MEL_beta89</t>
  </si>
  <si>
    <t>MEL_alpha70.MEL_beta89</t>
  </si>
  <si>
    <t>MEL_alpha71.MEL_beta89</t>
  </si>
  <si>
    <t>MEL_alpha72.MEL_beta89</t>
  </si>
  <si>
    <t>MEL_alpha73.MEL_beta89</t>
  </si>
  <si>
    <t>MEL_alpha74.MEL_beta89</t>
  </si>
  <si>
    <t>MEL_alpha75.MEL_beta89</t>
  </si>
  <si>
    <t>MEL_alpha76.MEL_beta89</t>
  </si>
  <si>
    <t>MEL_alpha77.MEL_beta89</t>
  </si>
  <si>
    <t>MEL_alpha78.MEL_beta89</t>
  </si>
  <si>
    <t>MEL_alpha79.MEL_beta89</t>
  </si>
  <si>
    <t>MEL_alpha80.MEL_beta89</t>
  </si>
  <si>
    <t>MEL_alpha81.MEL_beta89</t>
  </si>
  <si>
    <t>MEL_alpha82.MEL_beta89</t>
  </si>
  <si>
    <t>MEL_alpha83.MEL_beta89</t>
  </si>
  <si>
    <t>MEL_alpha84.MEL_beta89</t>
  </si>
  <si>
    <t>MEL_alpha85.MEL_beta89</t>
  </si>
  <si>
    <t>MEL_alpha86.MEL_beta89</t>
  </si>
  <si>
    <t>MEL_alpha87.MEL_beta89</t>
  </si>
  <si>
    <t>MEL_alpha88.MEL_beta89</t>
  </si>
  <si>
    <t>MEL_alpha89.MEL_beta89</t>
  </si>
  <si>
    <t>MEL_alpha90.MEL_beta89</t>
  </si>
  <si>
    <t>MEL_alpha91.MEL_beta89</t>
  </si>
  <si>
    <t>MEL_alpha92.MEL_beta89</t>
  </si>
  <si>
    <t>MEL_alpha93.MEL_beta89</t>
  </si>
  <si>
    <t>MEL_alpha94.MEL_beta89</t>
  </si>
  <si>
    <t>MEL_alpha95.MEL_beta89</t>
  </si>
  <si>
    <t>MEL_alpha96.MEL_beta89</t>
  </si>
  <si>
    <t>MEL_alpha97.MEL_beta89</t>
  </si>
  <si>
    <t>MEL_alpha98.MEL_beta89</t>
  </si>
  <si>
    <t>MEL_alpha99.MEL_beta89</t>
  </si>
  <si>
    <t>MEL_alpha100.MEL_beta89</t>
  </si>
  <si>
    <t>MEL_alpha1.MEL_beta90</t>
  </si>
  <si>
    <t>MEL_alpha2.MEL_beta90</t>
  </si>
  <si>
    <t>MEL_alpha3.MEL_beta90</t>
  </si>
  <si>
    <t>MEL_alpha4.MEL_beta90</t>
  </si>
  <si>
    <t>MEL_alpha5.MEL_beta90</t>
  </si>
  <si>
    <t>MEL_alpha6.MEL_beta90</t>
  </si>
  <si>
    <t>MEL_alpha7.MEL_beta90</t>
  </si>
  <si>
    <t>MEL_alpha8.MEL_beta90</t>
  </si>
  <si>
    <t>MEL_alpha9.MEL_beta90</t>
  </si>
  <si>
    <t>MEL_alpha10.MEL_beta90</t>
  </si>
  <si>
    <t>MEL_alpha11.MEL_beta90</t>
  </si>
  <si>
    <t>MEL_alpha12.MEL_beta90</t>
  </si>
  <si>
    <t>MEL_alpha13.MEL_beta90</t>
  </si>
  <si>
    <t>MEL_alpha14.MEL_beta90</t>
  </si>
  <si>
    <t>MEL_alpha15.MEL_beta90</t>
  </si>
  <si>
    <t>MEL_alpha16.MEL_beta90</t>
  </si>
  <si>
    <t>MEL_alpha17.MEL_beta90</t>
  </si>
  <si>
    <t>MEL_alpha18.MEL_beta90</t>
  </si>
  <si>
    <t>MEL_alpha19.MEL_beta90</t>
  </si>
  <si>
    <t>MEL_alpha20.MEL_beta90</t>
  </si>
  <si>
    <t>MEL_alpha21.MEL_beta90</t>
  </si>
  <si>
    <t>MEL_alpha22.MEL_beta90</t>
  </si>
  <si>
    <t>MEL_alpha23.MEL_beta90</t>
  </si>
  <si>
    <t>MEL_alpha24.MEL_beta90</t>
  </si>
  <si>
    <t>MEL_alpha25.MEL_beta90</t>
  </si>
  <si>
    <t>MEL_alpha26.MEL_beta90</t>
  </si>
  <si>
    <t>MEL_alpha27.MEL_beta90</t>
  </si>
  <si>
    <t>MEL_alpha28.MEL_beta90</t>
  </si>
  <si>
    <t>MEL_alpha29.MEL_beta90</t>
  </si>
  <si>
    <t>MEL_alpha30.MEL_beta90</t>
  </si>
  <si>
    <t>MEL_alpha31.MEL_beta90</t>
  </si>
  <si>
    <t>MEL_alpha32.MEL_beta90</t>
  </si>
  <si>
    <t>MEL_alpha33.MEL_beta90</t>
  </si>
  <si>
    <t>MEL_alpha34.MEL_beta90</t>
  </si>
  <si>
    <t>MEL_alpha35.MEL_beta90</t>
  </si>
  <si>
    <t>MEL_alpha36.MEL_beta90</t>
  </si>
  <si>
    <t>MEL_alpha37.MEL_beta90</t>
  </si>
  <si>
    <t>MEL_alpha38.MEL_beta90</t>
  </si>
  <si>
    <t>MEL_alpha39.MEL_beta90</t>
  </si>
  <si>
    <t>MEL_alpha40.MEL_beta90</t>
  </si>
  <si>
    <t>MEL_alpha41.MEL_beta90</t>
  </si>
  <si>
    <t>MEL_alpha42.MEL_beta90</t>
  </si>
  <si>
    <t>MEL_alpha43.MEL_beta90</t>
  </si>
  <si>
    <t>MEL_alpha44.MEL_beta90</t>
  </si>
  <si>
    <t>MEL_alpha45.MEL_beta90</t>
  </si>
  <si>
    <t>MEL_alpha46.MEL_beta90</t>
  </si>
  <si>
    <t>MEL_alpha47.MEL_beta90</t>
  </si>
  <si>
    <t>MEL_alpha48.MEL_beta90</t>
  </si>
  <si>
    <t>MEL_alpha49.MEL_beta90</t>
  </si>
  <si>
    <t>MEL_alpha50.MEL_beta90</t>
  </si>
  <si>
    <t>MEL_alpha51.MEL_beta90</t>
  </si>
  <si>
    <t>MEL_alpha52.MEL_beta90</t>
  </si>
  <si>
    <t>MEL_alpha53.MEL_beta90</t>
  </si>
  <si>
    <t>MEL_alpha54.MEL_beta90</t>
  </si>
  <si>
    <t>MEL_alpha55.MEL_beta90</t>
  </si>
  <si>
    <t>MEL_alpha56.MEL_beta90</t>
  </si>
  <si>
    <t>MEL_alpha57.MEL_beta90</t>
  </si>
  <si>
    <t>MEL_alpha58.MEL_beta90</t>
  </si>
  <si>
    <t>MEL_alpha59.MEL_beta90</t>
  </si>
  <si>
    <t>MEL_alpha60.MEL_beta90</t>
  </si>
  <si>
    <t>MEL_alpha61.MEL_beta90</t>
  </si>
  <si>
    <t>MEL_alpha62.MEL_beta90</t>
  </si>
  <si>
    <t>MEL_alpha63.MEL_beta90</t>
  </si>
  <si>
    <t>MEL_alpha64.MEL_beta90</t>
  </si>
  <si>
    <t>MEL_alpha65.MEL_beta90</t>
  </si>
  <si>
    <t>MEL_alpha66.MEL_beta90</t>
  </si>
  <si>
    <t>MEL_alpha67.MEL_beta90</t>
  </si>
  <si>
    <t>MEL_alpha68.MEL_beta90</t>
  </si>
  <si>
    <t>MEL_alpha69.MEL_beta90</t>
  </si>
  <si>
    <t>MEL_alpha70.MEL_beta90</t>
  </si>
  <si>
    <t>MEL_alpha71.MEL_beta90</t>
  </si>
  <si>
    <t>MEL_alpha72.MEL_beta90</t>
  </si>
  <si>
    <t>MEL_alpha73.MEL_beta90</t>
  </si>
  <si>
    <t>MEL_alpha74.MEL_beta90</t>
  </si>
  <si>
    <t>MEL_alpha75.MEL_beta90</t>
  </si>
  <si>
    <t>MEL_alpha76.MEL_beta90</t>
  </si>
  <si>
    <t>MEL_alpha77.MEL_beta90</t>
  </si>
  <si>
    <t>MEL_alpha78.MEL_beta90</t>
  </si>
  <si>
    <t>MEL_alpha79.MEL_beta90</t>
  </si>
  <si>
    <t>MEL_alpha80.MEL_beta90</t>
  </si>
  <si>
    <t>MEL_alpha81.MEL_beta90</t>
  </si>
  <si>
    <t>MEL_alpha82.MEL_beta90</t>
  </si>
  <si>
    <t>MEL_alpha83.MEL_beta90</t>
  </si>
  <si>
    <t>MEL_alpha84.MEL_beta90</t>
  </si>
  <si>
    <t>MEL_alpha85.MEL_beta90</t>
  </si>
  <si>
    <t>MEL_alpha86.MEL_beta90</t>
  </si>
  <si>
    <t>MEL_alpha87.MEL_beta90</t>
  </si>
  <si>
    <t>MEL_alpha88.MEL_beta90</t>
  </si>
  <si>
    <t>MEL_alpha89.MEL_beta90</t>
  </si>
  <si>
    <t>MEL_alpha90.MEL_beta90</t>
  </si>
  <si>
    <t>MEL_alpha91.MEL_beta90</t>
  </si>
  <si>
    <t>MEL_alpha92.MEL_beta90</t>
  </si>
  <si>
    <t>MEL_alpha93.MEL_beta90</t>
  </si>
  <si>
    <t>MEL_alpha94.MEL_beta90</t>
  </si>
  <si>
    <t>MEL_alpha95.MEL_beta90</t>
  </si>
  <si>
    <t>MEL_alpha96.MEL_beta90</t>
  </si>
  <si>
    <t>MEL_alpha97.MEL_beta90</t>
  </si>
  <si>
    <t>MEL_alpha98.MEL_beta90</t>
  </si>
  <si>
    <t>MEL_alpha99.MEL_beta90</t>
  </si>
  <si>
    <t>MEL_alpha100.MEL_beta90</t>
  </si>
  <si>
    <t>MEL_alpha1.MEL_beta91</t>
  </si>
  <si>
    <t>MEL_alpha2.MEL_beta91</t>
  </si>
  <si>
    <t>MEL_alpha3.MEL_beta91</t>
  </si>
  <si>
    <t>MEL_alpha4.MEL_beta91</t>
  </si>
  <si>
    <t>MEL_alpha5.MEL_beta91</t>
  </si>
  <si>
    <t>MEL_alpha6.MEL_beta91</t>
  </si>
  <si>
    <t>MEL_alpha7.MEL_beta91</t>
  </si>
  <si>
    <t>MEL_alpha8.MEL_beta91</t>
  </si>
  <si>
    <t>MEL_alpha9.MEL_beta91</t>
  </si>
  <si>
    <t>MEL_alpha10.MEL_beta91</t>
  </si>
  <si>
    <t>MEL_alpha11.MEL_beta91</t>
  </si>
  <si>
    <t>MEL_alpha12.MEL_beta91</t>
  </si>
  <si>
    <t>MEL_alpha13.MEL_beta91</t>
  </si>
  <si>
    <t>MEL_alpha14.MEL_beta91</t>
  </si>
  <si>
    <t>MEL_alpha15.MEL_beta91</t>
  </si>
  <si>
    <t>MEL_alpha16.MEL_beta91</t>
  </si>
  <si>
    <t>MEL_alpha17.MEL_beta91</t>
  </si>
  <si>
    <t>MEL_alpha18.MEL_beta91</t>
  </si>
  <si>
    <t>MEL_alpha19.MEL_beta91</t>
  </si>
  <si>
    <t>MEL_alpha20.MEL_beta91</t>
  </si>
  <si>
    <t>MEL_alpha21.MEL_beta91</t>
  </si>
  <si>
    <t>MEL_alpha22.MEL_beta91</t>
  </si>
  <si>
    <t>MEL_alpha23.MEL_beta91</t>
  </si>
  <si>
    <t>MEL_alpha24.MEL_beta91</t>
  </si>
  <si>
    <t>MEL_alpha25.MEL_beta91</t>
  </si>
  <si>
    <t>MEL_alpha26.MEL_beta91</t>
  </si>
  <si>
    <t>MEL_alpha27.MEL_beta91</t>
  </si>
  <si>
    <t>MEL_alpha28.MEL_beta91</t>
  </si>
  <si>
    <t>MEL_alpha29.MEL_beta91</t>
  </si>
  <si>
    <t>MEL_alpha30.MEL_beta91</t>
  </si>
  <si>
    <t>MEL_alpha31.MEL_beta91</t>
  </si>
  <si>
    <t>MEL_alpha32.MEL_beta91</t>
  </si>
  <si>
    <t>MEL_alpha33.MEL_beta91</t>
  </si>
  <si>
    <t>MEL_alpha34.MEL_beta91</t>
  </si>
  <si>
    <t>MEL_alpha35.MEL_beta91</t>
  </si>
  <si>
    <t>MEL_alpha36.MEL_beta91</t>
  </si>
  <si>
    <t>MEL_alpha37.MEL_beta91</t>
  </si>
  <si>
    <t>MEL_alpha38.MEL_beta91</t>
  </si>
  <si>
    <t>MEL_alpha39.MEL_beta91</t>
  </si>
  <si>
    <t>MEL_alpha40.MEL_beta91</t>
  </si>
  <si>
    <t>MEL_alpha41.MEL_beta91</t>
  </si>
  <si>
    <t>MEL_alpha42.MEL_beta91</t>
  </si>
  <si>
    <t>MEL_alpha43.MEL_beta91</t>
  </si>
  <si>
    <t>MEL_alpha44.MEL_beta91</t>
  </si>
  <si>
    <t>MEL_alpha45.MEL_beta91</t>
  </si>
  <si>
    <t>MEL_alpha46.MEL_beta91</t>
  </si>
  <si>
    <t>MEL_alpha47.MEL_beta91</t>
  </si>
  <si>
    <t>MEL_alpha48.MEL_beta91</t>
  </si>
  <si>
    <t>MEL_alpha49.MEL_beta91</t>
  </si>
  <si>
    <t>MEL_alpha50.MEL_beta91</t>
  </si>
  <si>
    <t>MEL_alpha51.MEL_beta91</t>
  </si>
  <si>
    <t>MEL_alpha52.MEL_beta91</t>
  </si>
  <si>
    <t>MEL_alpha53.MEL_beta91</t>
  </si>
  <si>
    <t>MEL_alpha54.MEL_beta91</t>
  </si>
  <si>
    <t>MEL_alpha55.MEL_beta91</t>
  </si>
  <si>
    <t>MEL_alpha56.MEL_beta91</t>
  </si>
  <si>
    <t>MEL_alpha57.MEL_beta91</t>
  </si>
  <si>
    <t>MEL_alpha58.MEL_beta91</t>
  </si>
  <si>
    <t>MEL_alpha59.MEL_beta91</t>
  </si>
  <si>
    <t>MEL_alpha60.MEL_beta91</t>
  </si>
  <si>
    <t>MEL_alpha61.MEL_beta91</t>
  </si>
  <si>
    <t>MEL_alpha62.MEL_beta91</t>
  </si>
  <si>
    <t>MEL_alpha63.MEL_beta91</t>
  </si>
  <si>
    <t>MEL_alpha64.MEL_beta91</t>
  </si>
  <si>
    <t>MEL_alpha65.MEL_beta91</t>
  </si>
  <si>
    <t>MEL_alpha66.MEL_beta91</t>
  </si>
  <si>
    <t>MEL_alpha67.MEL_beta91</t>
  </si>
  <si>
    <t>MEL_alpha68.MEL_beta91</t>
  </si>
  <si>
    <t>MEL_alpha69.MEL_beta91</t>
  </si>
  <si>
    <t>MEL_alpha70.MEL_beta91</t>
  </si>
  <si>
    <t>MEL_alpha71.MEL_beta91</t>
  </si>
  <si>
    <t>MEL_alpha72.MEL_beta91</t>
  </si>
  <si>
    <t>MEL_alpha73.MEL_beta91</t>
  </si>
  <si>
    <t>MEL_alpha74.MEL_beta91</t>
  </si>
  <si>
    <t>MEL_alpha75.MEL_beta91</t>
  </si>
  <si>
    <t>MEL_alpha76.MEL_beta91</t>
  </si>
  <si>
    <t>MEL_alpha77.MEL_beta91</t>
  </si>
  <si>
    <t>MEL_alpha78.MEL_beta91</t>
  </si>
  <si>
    <t>MEL_alpha79.MEL_beta91</t>
  </si>
  <si>
    <t>MEL_alpha80.MEL_beta91</t>
  </si>
  <si>
    <t>MEL_alpha81.MEL_beta91</t>
  </si>
  <si>
    <t>MEL_alpha82.MEL_beta91</t>
  </si>
  <si>
    <t>MEL_alpha83.MEL_beta91</t>
  </si>
  <si>
    <t>MEL_alpha84.MEL_beta91</t>
  </si>
  <si>
    <t>MEL_alpha85.MEL_beta91</t>
  </si>
  <si>
    <t>MEL_alpha86.MEL_beta91</t>
  </si>
  <si>
    <t>MEL_alpha87.MEL_beta91</t>
  </si>
  <si>
    <t>MEL_alpha88.MEL_beta91</t>
  </si>
  <si>
    <t>MEL_alpha89.MEL_beta91</t>
  </si>
  <si>
    <t>MEL_alpha90.MEL_beta91</t>
  </si>
  <si>
    <t>MEL_alpha91.MEL_beta91</t>
  </si>
  <si>
    <t>MEL_alpha92.MEL_beta91</t>
  </si>
  <si>
    <t>MEL_alpha93.MEL_beta91</t>
  </si>
  <si>
    <t>MEL_alpha94.MEL_beta91</t>
  </si>
  <si>
    <t>MEL_alpha95.MEL_beta91</t>
  </si>
  <si>
    <t>MEL_alpha96.MEL_beta91</t>
  </si>
  <si>
    <t>MEL_alpha97.MEL_beta91</t>
  </si>
  <si>
    <t>MEL_alpha98.MEL_beta91</t>
  </si>
  <si>
    <t>MEL_alpha99.MEL_beta91</t>
  </si>
  <si>
    <t>MEL_alpha100.MEL_beta91</t>
  </si>
  <si>
    <t>MEL_alpha1.MEL_beta92</t>
  </si>
  <si>
    <t>MEL_alpha2.MEL_beta92</t>
  </si>
  <si>
    <t>MEL_alpha3.MEL_beta92</t>
  </si>
  <si>
    <t>MEL_alpha4.MEL_beta92</t>
  </si>
  <si>
    <t>MEL_alpha5.MEL_beta92</t>
  </si>
  <si>
    <t>MEL_alpha6.MEL_beta92</t>
  </si>
  <si>
    <t>MEL_alpha7.MEL_beta92</t>
  </si>
  <si>
    <t>MEL_alpha8.MEL_beta92</t>
  </si>
  <si>
    <t>MEL_alpha9.MEL_beta92</t>
  </si>
  <si>
    <t>MEL_alpha10.MEL_beta92</t>
  </si>
  <si>
    <t>MEL_alpha11.MEL_beta92</t>
  </si>
  <si>
    <t>MEL_alpha12.MEL_beta92</t>
  </si>
  <si>
    <t>MEL_alpha13.MEL_beta92</t>
  </si>
  <si>
    <t>MEL_alpha14.MEL_beta92</t>
  </si>
  <si>
    <t>MEL_alpha15.MEL_beta92</t>
  </si>
  <si>
    <t>MEL_alpha16.MEL_beta92</t>
  </si>
  <si>
    <t>MEL_alpha17.MEL_beta92</t>
  </si>
  <si>
    <t>MEL_alpha18.MEL_beta92</t>
  </si>
  <si>
    <t>MEL_alpha19.MEL_beta92</t>
  </si>
  <si>
    <t>MEL_alpha20.MEL_beta92</t>
  </si>
  <si>
    <t>MEL_alpha21.MEL_beta92</t>
  </si>
  <si>
    <t>MEL_alpha22.MEL_beta92</t>
  </si>
  <si>
    <t>MEL_alpha23.MEL_beta92</t>
  </si>
  <si>
    <t>MEL_alpha24.MEL_beta92</t>
  </si>
  <si>
    <t>MEL_alpha25.MEL_beta92</t>
  </si>
  <si>
    <t>MEL_alpha26.MEL_beta92</t>
  </si>
  <si>
    <t>MEL_alpha27.MEL_beta92</t>
  </si>
  <si>
    <t>MEL_alpha28.MEL_beta92</t>
  </si>
  <si>
    <t>MEL_alpha29.MEL_beta92</t>
  </si>
  <si>
    <t>MEL_alpha30.MEL_beta92</t>
  </si>
  <si>
    <t>MEL_alpha31.MEL_beta92</t>
  </si>
  <si>
    <t>MEL_alpha32.MEL_beta92</t>
  </si>
  <si>
    <t>MEL_alpha33.MEL_beta92</t>
  </si>
  <si>
    <t>MEL_alpha34.MEL_beta92</t>
  </si>
  <si>
    <t>MEL_alpha35.MEL_beta92</t>
  </si>
  <si>
    <t>MEL_alpha36.MEL_beta92</t>
  </si>
  <si>
    <t>MEL_alpha37.MEL_beta92</t>
  </si>
  <si>
    <t>MEL_alpha38.MEL_beta92</t>
  </si>
  <si>
    <t>MEL_alpha39.MEL_beta92</t>
  </si>
  <si>
    <t>MEL_alpha40.MEL_beta92</t>
  </si>
  <si>
    <t>MEL_alpha41.MEL_beta92</t>
  </si>
  <si>
    <t>MEL_alpha42.MEL_beta92</t>
  </si>
  <si>
    <t>MEL_alpha43.MEL_beta92</t>
  </si>
  <si>
    <t>MEL_alpha44.MEL_beta92</t>
  </si>
  <si>
    <t>MEL_alpha45.MEL_beta92</t>
  </si>
  <si>
    <t>MEL_alpha46.MEL_beta92</t>
  </si>
  <si>
    <t>MEL_alpha47.MEL_beta92</t>
  </si>
  <si>
    <t>MEL_alpha48.MEL_beta92</t>
  </si>
  <si>
    <t>MEL_alpha49.MEL_beta92</t>
  </si>
  <si>
    <t>MEL_alpha50.MEL_beta92</t>
  </si>
  <si>
    <t>MEL_alpha51.MEL_beta92</t>
  </si>
  <si>
    <t>MEL_alpha52.MEL_beta92</t>
  </si>
  <si>
    <t>MEL_alpha53.MEL_beta92</t>
  </si>
  <si>
    <t>MEL_alpha54.MEL_beta92</t>
  </si>
  <si>
    <t>MEL_alpha55.MEL_beta92</t>
  </si>
  <si>
    <t>MEL_alpha56.MEL_beta92</t>
  </si>
  <si>
    <t>MEL_alpha57.MEL_beta92</t>
  </si>
  <si>
    <t>MEL_alpha58.MEL_beta92</t>
  </si>
  <si>
    <t>MEL_alpha59.MEL_beta92</t>
  </si>
  <si>
    <t>MEL_alpha60.MEL_beta92</t>
  </si>
  <si>
    <t>MEL_alpha61.MEL_beta92</t>
  </si>
  <si>
    <t>MEL_alpha62.MEL_beta92</t>
  </si>
  <si>
    <t>MEL_alpha63.MEL_beta92</t>
  </si>
  <si>
    <t>MEL_alpha64.MEL_beta92</t>
  </si>
  <si>
    <t>MEL_alpha65.MEL_beta92</t>
  </si>
  <si>
    <t>MEL_alpha66.MEL_beta92</t>
  </si>
  <si>
    <t>MEL_alpha67.MEL_beta92</t>
  </si>
  <si>
    <t>MEL_alpha68.MEL_beta92</t>
  </si>
  <si>
    <t>MEL_alpha69.MEL_beta92</t>
  </si>
  <si>
    <t>MEL_alpha70.MEL_beta92</t>
  </si>
  <si>
    <t>MEL_alpha71.MEL_beta92</t>
  </si>
  <si>
    <t>MEL_alpha72.MEL_beta92</t>
  </si>
  <si>
    <t>MEL_alpha73.MEL_beta92</t>
  </si>
  <si>
    <t>MEL_alpha74.MEL_beta92</t>
  </si>
  <si>
    <t>MEL_alpha75.MEL_beta92</t>
  </si>
  <si>
    <t>MEL_alpha76.MEL_beta92</t>
  </si>
  <si>
    <t>MEL_alpha77.MEL_beta92</t>
  </si>
  <si>
    <t>MEL_alpha78.MEL_beta92</t>
  </si>
  <si>
    <t>MEL_alpha79.MEL_beta92</t>
  </si>
  <si>
    <t>MEL_alpha80.MEL_beta92</t>
  </si>
  <si>
    <t>MEL_alpha81.MEL_beta92</t>
  </si>
  <si>
    <t>MEL_alpha82.MEL_beta92</t>
  </si>
  <si>
    <t>MEL_alpha83.MEL_beta92</t>
  </si>
  <si>
    <t>MEL_alpha84.MEL_beta92</t>
  </si>
  <si>
    <t>MEL_alpha85.MEL_beta92</t>
  </si>
  <si>
    <t>MEL_alpha86.MEL_beta92</t>
  </si>
  <si>
    <t>MEL_alpha87.MEL_beta92</t>
  </si>
  <si>
    <t>MEL_alpha88.MEL_beta92</t>
  </si>
  <si>
    <t>MEL_alpha89.MEL_beta92</t>
  </si>
  <si>
    <t>MEL_alpha90.MEL_beta92</t>
  </si>
  <si>
    <t>MEL_alpha91.MEL_beta92</t>
  </si>
  <si>
    <t>MEL_alpha92.MEL_beta92</t>
  </si>
  <si>
    <t>MEL_alpha93.MEL_beta92</t>
  </si>
  <si>
    <t>MEL_alpha94.MEL_beta92</t>
  </si>
  <si>
    <t>MEL_alpha95.MEL_beta92</t>
  </si>
  <si>
    <t>MEL_alpha96.MEL_beta92</t>
  </si>
  <si>
    <t>MEL_alpha97.MEL_beta92</t>
  </si>
  <si>
    <t>MEL_alpha98.MEL_beta92</t>
  </si>
  <si>
    <t>MEL_alpha99.MEL_beta92</t>
  </si>
  <si>
    <t>MEL_alpha100.MEL_beta92</t>
  </si>
  <si>
    <t>MEL_alpha1.MEL_beta93</t>
  </si>
  <si>
    <t>MEL_alpha2.MEL_beta93</t>
  </si>
  <si>
    <t>MEL_alpha3.MEL_beta93</t>
  </si>
  <si>
    <t>MEL_alpha4.MEL_beta93</t>
  </si>
  <si>
    <t>MEL_alpha5.MEL_beta93</t>
  </si>
  <si>
    <t>MEL_alpha6.MEL_beta93</t>
  </si>
  <si>
    <t>MEL_alpha7.MEL_beta93</t>
  </si>
  <si>
    <t>MEL_alpha8.MEL_beta93</t>
  </si>
  <si>
    <t>MEL_alpha9.MEL_beta93</t>
  </si>
  <si>
    <t>MEL_alpha10.MEL_beta93</t>
  </si>
  <si>
    <t>MEL_alpha11.MEL_beta93</t>
  </si>
  <si>
    <t>MEL_alpha12.MEL_beta93</t>
  </si>
  <si>
    <t>MEL_alpha13.MEL_beta93</t>
  </si>
  <si>
    <t>MEL_alpha14.MEL_beta93</t>
  </si>
  <si>
    <t>MEL_alpha15.MEL_beta93</t>
  </si>
  <si>
    <t>MEL_alpha16.MEL_beta93</t>
  </si>
  <si>
    <t>MEL_alpha17.MEL_beta93</t>
  </si>
  <si>
    <t>MEL_alpha18.MEL_beta93</t>
  </si>
  <si>
    <t>MEL_alpha19.MEL_beta93</t>
  </si>
  <si>
    <t>MEL_alpha20.MEL_beta93</t>
  </si>
  <si>
    <t>MEL_alpha21.MEL_beta93</t>
  </si>
  <si>
    <t>MEL_alpha22.MEL_beta93</t>
  </si>
  <si>
    <t>MEL_alpha23.MEL_beta93</t>
  </si>
  <si>
    <t>MEL_alpha24.MEL_beta93</t>
  </si>
  <si>
    <t>MEL_alpha25.MEL_beta93</t>
  </si>
  <si>
    <t>MEL_alpha26.MEL_beta93</t>
  </si>
  <si>
    <t>MEL_alpha27.MEL_beta93</t>
  </si>
  <si>
    <t>MEL_alpha28.MEL_beta93</t>
  </si>
  <si>
    <t>MEL_alpha29.MEL_beta93</t>
  </si>
  <si>
    <t>MEL_alpha30.MEL_beta93</t>
  </si>
  <si>
    <t>MEL_alpha31.MEL_beta93</t>
  </si>
  <si>
    <t>MEL_alpha32.MEL_beta93</t>
  </si>
  <si>
    <t>MEL_alpha33.MEL_beta93</t>
  </si>
  <si>
    <t>MEL_alpha34.MEL_beta93</t>
  </si>
  <si>
    <t>MEL_alpha35.MEL_beta93</t>
  </si>
  <si>
    <t>MEL_alpha36.MEL_beta93</t>
  </si>
  <si>
    <t>MEL_alpha37.MEL_beta93</t>
  </si>
  <si>
    <t>MEL_alpha38.MEL_beta93</t>
  </si>
  <si>
    <t>MEL_alpha39.MEL_beta93</t>
  </si>
  <si>
    <t>MEL_alpha40.MEL_beta93</t>
  </si>
  <si>
    <t>MEL_alpha41.MEL_beta93</t>
  </si>
  <si>
    <t>MEL_alpha42.MEL_beta93</t>
  </si>
  <si>
    <t>MEL_alpha43.MEL_beta93</t>
  </si>
  <si>
    <t>MEL_alpha44.MEL_beta93</t>
  </si>
  <si>
    <t>MEL_alpha45.MEL_beta93</t>
  </si>
  <si>
    <t>MEL_alpha46.MEL_beta93</t>
  </si>
  <si>
    <t>MEL_alpha47.MEL_beta93</t>
  </si>
  <si>
    <t>MEL_alpha48.MEL_beta93</t>
  </si>
  <si>
    <t>MEL_alpha49.MEL_beta93</t>
  </si>
  <si>
    <t>MEL_alpha50.MEL_beta93</t>
  </si>
  <si>
    <t>MEL_alpha51.MEL_beta93</t>
  </si>
  <si>
    <t>MEL_alpha52.MEL_beta93</t>
  </si>
  <si>
    <t>MEL_alpha53.MEL_beta93</t>
  </si>
  <si>
    <t>MEL_alpha54.MEL_beta93</t>
  </si>
  <si>
    <t>MEL_alpha55.MEL_beta93</t>
  </si>
  <si>
    <t>MEL_alpha56.MEL_beta93</t>
  </si>
  <si>
    <t>MEL_alpha57.MEL_beta93</t>
  </si>
  <si>
    <t>MEL_alpha58.MEL_beta93</t>
  </si>
  <si>
    <t>MEL_alpha59.MEL_beta93</t>
  </si>
  <si>
    <t>MEL_alpha60.MEL_beta93</t>
  </si>
  <si>
    <t>MEL_alpha61.MEL_beta93</t>
  </si>
  <si>
    <t>MEL_alpha62.MEL_beta93</t>
  </si>
  <si>
    <t>MEL_alpha63.MEL_beta93</t>
  </si>
  <si>
    <t>MEL_alpha64.MEL_beta93</t>
  </si>
  <si>
    <t>MEL_alpha65.MEL_beta93</t>
  </si>
  <si>
    <t>MEL_alpha66.MEL_beta93</t>
  </si>
  <si>
    <t>MEL_alpha67.MEL_beta93</t>
  </si>
  <si>
    <t>MEL_alpha68.MEL_beta93</t>
  </si>
  <si>
    <t>MEL_alpha69.MEL_beta93</t>
  </si>
  <si>
    <t>MEL_alpha70.MEL_beta93</t>
  </si>
  <si>
    <t>MEL_alpha71.MEL_beta93</t>
  </si>
  <si>
    <t>MEL_alpha72.MEL_beta93</t>
  </si>
  <si>
    <t>MEL_alpha73.MEL_beta93</t>
  </si>
  <si>
    <t>MEL_alpha74.MEL_beta93</t>
  </si>
  <si>
    <t>MEL_alpha75.MEL_beta93</t>
  </si>
  <si>
    <t>MEL_alpha76.MEL_beta93</t>
  </si>
  <si>
    <t>MEL_alpha77.MEL_beta93</t>
  </si>
  <si>
    <t>MEL_alpha78.MEL_beta93</t>
  </si>
  <si>
    <t>MEL_alpha79.MEL_beta93</t>
  </si>
  <si>
    <t>MEL_alpha80.MEL_beta93</t>
  </si>
  <si>
    <t>MEL_alpha81.MEL_beta93</t>
  </si>
  <si>
    <t>MEL_alpha82.MEL_beta93</t>
  </si>
  <si>
    <t>MEL_alpha83.MEL_beta93</t>
  </si>
  <si>
    <t>MEL_alpha84.MEL_beta93</t>
  </si>
  <si>
    <t>MEL_alpha85.MEL_beta93</t>
  </si>
  <si>
    <t>MEL_alpha86.MEL_beta93</t>
  </si>
  <si>
    <t>MEL_alpha87.MEL_beta93</t>
  </si>
  <si>
    <t>MEL_alpha88.MEL_beta93</t>
  </si>
  <si>
    <t>MEL_alpha89.MEL_beta93</t>
  </si>
  <si>
    <t>MEL_alpha90.MEL_beta93</t>
  </si>
  <si>
    <t>MEL_alpha91.MEL_beta93</t>
  </si>
  <si>
    <t>MEL_alpha92.MEL_beta93</t>
  </si>
  <si>
    <t>MEL_alpha93.MEL_beta93</t>
  </si>
  <si>
    <t>MEL_alpha94.MEL_beta93</t>
  </si>
  <si>
    <t>MEL_alpha95.MEL_beta93</t>
  </si>
  <si>
    <t>MEL_alpha96.MEL_beta93</t>
  </si>
  <si>
    <t>MEL_alpha97.MEL_beta93</t>
  </si>
  <si>
    <t>MEL_alpha98.MEL_beta93</t>
  </si>
  <si>
    <t>MEL_alpha99.MEL_beta93</t>
  </si>
  <si>
    <t>MEL_alpha100.MEL_beta93</t>
  </si>
  <si>
    <t>MEL_alpha1.MEL_beta94</t>
  </si>
  <si>
    <t>MEL_alpha2.MEL_beta94</t>
  </si>
  <si>
    <t>MEL_alpha3.MEL_beta94</t>
  </si>
  <si>
    <t>MEL_alpha4.MEL_beta94</t>
  </si>
  <si>
    <t>MEL_alpha5.MEL_beta94</t>
  </si>
  <si>
    <t>MEL_alpha6.MEL_beta94</t>
  </si>
  <si>
    <t>MEL_alpha7.MEL_beta94</t>
  </si>
  <si>
    <t>MEL_alpha8.MEL_beta94</t>
  </si>
  <si>
    <t>MEL_alpha9.MEL_beta94</t>
  </si>
  <si>
    <t>MEL_alpha10.MEL_beta94</t>
  </si>
  <si>
    <t>MEL_alpha11.MEL_beta94</t>
  </si>
  <si>
    <t>MEL_alpha12.MEL_beta94</t>
  </si>
  <si>
    <t>MEL_alpha13.MEL_beta94</t>
  </si>
  <si>
    <t>MEL_alpha14.MEL_beta94</t>
  </si>
  <si>
    <t>MEL_alpha15.MEL_beta94</t>
  </si>
  <si>
    <t>MEL_alpha16.MEL_beta94</t>
  </si>
  <si>
    <t>MEL_alpha17.MEL_beta94</t>
  </si>
  <si>
    <t>MEL_alpha18.MEL_beta94</t>
  </si>
  <si>
    <t>MEL_alpha19.MEL_beta94</t>
  </si>
  <si>
    <t>MEL_alpha20.MEL_beta94</t>
  </si>
  <si>
    <t>MEL_alpha21.MEL_beta94</t>
  </si>
  <si>
    <t>MEL_alpha22.MEL_beta94</t>
  </si>
  <si>
    <t>MEL_alpha23.MEL_beta94</t>
  </si>
  <si>
    <t>MEL_alpha24.MEL_beta94</t>
  </si>
  <si>
    <t>MEL_alpha25.MEL_beta94</t>
  </si>
  <si>
    <t>MEL_alpha26.MEL_beta94</t>
  </si>
  <si>
    <t>MEL_alpha27.MEL_beta94</t>
  </si>
  <si>
    <t>MEL_alpha28.MEL_beta94</t>
  </si>
  <si>
    <t>MEL_alpha29.MEL_beta94</t>
  </si>
  <si>
    <t>MEL_alpha30.MEL_beta94</t>
  </si>
  <si>
    <t>MEL_alpha31.MEL_beta94</t>
  </si>
  <si>
    <t>MEL_alpha32.MEL_beta94</t>
  </si>
  <si>
    <t>MEL_alpha33.MEL_beta94</t>
  </si>
  <si>
    <t>MEL_alpha34.MEL_beta94</t>
  </si>
  <si>
    <t>MEL_alpha35.MEL_beta94</t>
  </si>
  <si>
    <t>MEL_alpha36.MEL_beta94</t>
  </si>
  <si>
    <t>MEL_alpha37.MEL_beta94</t>
  </si>
  <si>
    <t>MEL_alpha38.MEL_beta94</t>
  </si>
  <si>
    <t>MEL_alpha39.MEL_beta94</t>
  </si>
  <si>
    <t>MEL_alpha40.MEL_beta94</t>
  </si>
  <si>
    <t>MEL_alpha41.MEL_beta94</t>
  </si>
  <si>
    <t>MEL_alpha42.MEL_beta94</t>
  </si>
  <si>
    <t>MEL_alpha43.MEL_beta94</t>
  </si>
  <si>
    <t>MEL_alpha44.MEL_beta94</t>
  </si>
  <si>
    <t>MEL_alpha45.MEL_beta94</t>
  </si>
  <si>
    <t>MEL_alpha46.MEL_beta94</t>
  </si>
  <si>
    <t>MEL_alpha47.MEL_beta94</t>
  </si>
  <si>
    <t>MEL_alpha48.MEL_beta94</t>
  </si>
  <si>
    <t>MEL_alpha49.MEL_beta94</t>
  </si>
  <si>
    <t>MEL_alpha50.MEL_beta94</t>
  </si>
  <si>
    <t>MEL_alpha51.MEL_beta94</t>
  </si>
  <si>
    <t>MEL_alpha52.MEL_beta94</t>
  </si>
  <si>
    <t>MEL_alpha53.MEL_beta94</t>
  </si>
  <si>
    <t>MEL_alpha54.MEL_beta94</t>
  </si>
  <si>
    <t>MEL_alpha55.MEL_beta94</t>
  </si>
  <si>
    <t>MEL_alpha56.MEL_beta94</t>
  </si>
  <si>
    <t>MEL_alpha57.MEL_beta94</t>
  </si>
  <si>
    <t>MEL_alpha58.MEL_beta94</t>
  </si>
  <si>
    <t>MEL_alpha59.MEL_beta94</t>
  </si>
  <si>
    <t>MEL_alpha60.MEL_beta94</t>
  </si>
  <si>
    <t>MEL_alpha61.MEL_beta94</t>
  </si>
  <si>
    <t>MEL_alpha62.MEL_beta94</t>
  </si>
  <si>
    <t>MEL_alpha63.MEL_beta94</t>
  </si>
  <si>
    <t>MEL_alpha64.MEL_beta94</t>
  </si>
  <si>
    <t>MEL_alpha65.MEL_beta94</t>
  </si>
  <si>
    <t>MEL_alpha66.MEL_beta94</t>
  </si>
  <si>
    <t>MEL_alpha67.MEL_beta94</t>
  </si>
  <si>
    <t>MEL_alpha68.MEL_beta94</t>
  </si>
  <si>
    <t>MEL_alpha69.MEL_beta94</t>
  </si>
  <si>
    <t>MEL_alpha70.MEL_beta94</t>
  </si>
  <si>
    <t>MEL_alpha71.MEL_beta94</t>
  </si>
  <si>
    <t>MEL_alpha72.MEL_beta94</t>
  </si>
  <si>
    <t>MEL_alpha73.MEL_beta94</t>
  </si>
  <si>
    <t>MEL_alpha74.MEL_beta94</t>
  </si>
  <si>
    <t>MEL_alpha75.MEL_beta94</t>
  </si>
  <si>
    <t>MEL_alpha76.MEL_beta94</t>
  </si>
  <si>
    <t>MEL_alpha77.MEL_beta94</t>
  </si>
  <si>
    <t>MEL_alpha78.MEL_beta94</t>
  </si>
  <si>
    <t>MEL_alpha79.MEL_beta94</t>
  </si>
  <si>
    <t>MEL_alpha80.MEL_beta94</t>
  </si>
  <si>
    <t>MEL_alpha81.MEL_beta94</t>
  </si>
  <si>
    <t>MEL_alpha82.MEL_beta94</t>
  </si>
  <si>
    <t>MEL_alpha83.MEL_beta94</t>
  </si>
  <si>
    <t>MEL_alpha84.MEL_beta94</t>
  </si>
  <si>
    <t>MEL_alpha85.MEL_beta94</t>
  </si>
  <si>
    <t>MEL_alpha86.MEL_beta94</t>
  </si>
  <si>
    <t>MEL_alpha87.MEL_beta94</t>
  </si>
  <si>
    <t>MEL_alpha88.MEL_beta94</t>
  </si>
  <si>
    <t>MEL_alpha89.MEL_beta94</t>
  </si>
  <si>
    <t>MEL_alpha90.MEL_beta94</t>
  </si>
  <si>
    <t>MEL_alpha91.MEL_beta94</t>
  </si>
  <si>
    <t>MEL_alpha92.MEL_beta94</t>
  </si>
  <si>
    <t>MEL_alpha93.MEL_beta94</t>
  </si>
  <si>
    <t>MEL_alpha94.MEL_beta94</t>
  </si>
  <si>
    <t>MEL_alpha95.MEL_beta94</t>
  </si>
  <si>
    <t>MEL_alpha96.MEL_beta94</t>
  </si>
  <si>
    <t>MEL_alpha97.MEL_beta94</t>
  </si>
  <si>
    <t>MEL_alpha98.MEL_beta94</t>
  </si>
  <si>
    <t>MEL_alpha99.MEL_beta94</t>
  </si>
  <si>
    <t>MEL_alpha100.MEL_beta94</t>
  </si>
  <si>
    <t>MEL_alpha1.MEL_beta95</t>
  </si>
  <si>
    <t>MEL_alpha2.MEL_beta95</t>
  </si>
  <si>
    <t>MEL_alpha3.MEL_beta95</t>
  </si>
  <si>
    <t>MEL_alpha4.MEL_beta95</t>
  </si>
  <si>
    <t>MEL_alpha5.MEL_beta95</t>
  </si>
  <si>
    <t>MEL_alpha6.MEL_beta95</t>
  </si>
  <si>
    <t>MEL_alpha7.MEL_beta95</t>
  </si>
  <si>
    <t>MEL_alpha8.MEL_beta95</t>
  </si>
  <si>
    <t>MEL_alpha9.MEL_beta95</t>
  </si>
  <si>
    <t>MEL_alpha10.MEL_beta95</t>
  </si>
  <si>
    <t>MEL_alpha11.MEL_beta95</t>
  </si>
  <si>
    <t>MEL_alpha12.MEL_beta95</t>
  </si>
  <si>
    <t>MEL_alpha13.MEL_beta95</t>
  </si>
  <si>
    <t>MEL_alpha14.MEL_beta95</t>
  </si>
  <si>
    <t>MEL_alpha15.MEL_beta95</t>
  </si>
  <si>
    <t>MEL_alpha16.MEL_beta95</t>
  </si>
  <si>
    <t>MEL_alpha17.MEL_beta95</t>
  </si>
  <si>
    <t>MEL_alpha18.MEL_beta95</t>
  </si>
  <si>
    <t>MEL_alpha19.MEL_beta95</t>
  </si>
  <si>
    <t>MEL_alpha20.MEL_beta95</t>
  </si>
  <si>
    <t>MEL_alpha21.MEL_beta95</t>
  </si>
  <si>
    <t>MEL_alpha22.MEL_beta95</t>
  </si>
  <si>
    <t>MEL_alpha23.MEL_beta95</t>
  </si>
  <si>
    <t>MEL_alpha24.MEL_beta95</t>
  </si>
  <si>
    <t>MEL_alpha25.MEL_beta95</t>
  </si>
  <si>
    <t>MEL_alpha26.MEL_beta95</t>
  </si>
  <si>
    <t>MEL_alpha27.MEL_beta95</t>
  </si>
  <si>
    <t>MEL_alpha28.MEL_beta95</t>
  </si>
  <si>
    <t>MEL_alpha29.MEL_beta95</t>
  </si>
  <si>
    <t>MEL_alpha30.MEL_beta95</t>
  </si>
  <si>
    <t>MEL_alpha31.MEL_beta95</t>
  </si>
  <si>
    <t>MEL_alpha32.MEL_beta95</t>
  </si>
  <si>
    <t>MEL_alpha33.MEL_beta95</t>
  </si>
  <si>
    <t>MEL_alpha34.MEL_beta95</t>
  </si>
  <si>
    <t>MEL_alpha35.MEL_beta95</t>
  </si>
  <si>
    <t>MEL_alpha36.MEL_beta95</t>
  </si>
  <si>
    <t>MEL_alpha37.MEL_beta95</t>
  </si>
  <si>
    <t>MEL_alpha38.MEL_beta95</t>
  </si>
  <si>
    <t>MEL_alpha39.MEL_beta95</t>
  </si>
  <si>
    <t>MEL_alpha40.MEL_beta95</t>
  </si>
  <si>
    <t>MEL_alpha41.MEL_beta95</t>
  </si>
  <si>
    <t>MEL_alpha42.MEL_beta95</t>
  </si>
  <si>
    <t>MEL_alpha43.MEL_beta95</t>
  </si>
  <si>
    <t>MEL_alpha44.MEL_beta95</t>
  </si>
  <si>
    <t>MEL_alpha45.MEL_beta95</t>
  </si>
  <si>
    <t>MEL_alpha46.MEL_beta95</t>
  </si>
  <si>
    <t>MEL_alpha47.MEL_beta95</t>
  </si>
  <si>
    <t>MEL_alpha48.MEL_beta95</t>
  </si>
  <si>
    <t>MEL_alpha49.MEL_beta95</t>
  </si>
  <si>
    <t>MEL_alpha50.MEL_beta95</t>
  </si>
  <si>
    <t>MEL_alpha51.MEL_beta95</t>
  </si>
  <si>
    <t>MEL_alpha52.MEL_beta95</t>
  </si>
  <si>
    <t>MEL_alpha53.MEL_beta95</t>
  </si>
  <si>
    <t>MEL_alpha54.MEL_beta95</t>
  </si>
  <si>
    <t>MEL_alpha55.MEL_beta95</t>
  </si>
  <si>
    <t>MEL_alpha56.MEL_beta95</t>
  </si>
  <si>
    <t>MEL_alpha57.MEL_beta95</t>
  </si>
  <si>
    <t>MEL_alpha58.MEL_beta95</t>
  </si>
  <si>
    <t>MEL_alpha59.MEL_beta95</t>
  </si>
  <si>
    <t>MEL_alpha60.MEL_beta95</t>
  </si>
  <si>
    <t>MEL_alpha61.MEL_beta95</t>
  </si>
  <si>
    <t>MEL_alpha62.MEL_beta95</t>
  </si>
  <si>
    <t>MEL_alpha63.MEL_beta95</t>
  </si>
  <si>
    <t>MEL_alpha64.MEL_beta95</t>
  </si>
  <si>
    <t>MEL_alpha65.MEL_beta95</t>
  </si>
  <si>
    <t>MEL_alpha66.MEL_beta95</t>
  </si>
  <si>
    <t>MEL_alpha67.MEL_beta95</t>
  </si>
  <si>
    <t>MEL_alpha68.MEL_beta95</t>
  </si>
  <si>
    <t>MEL_alpha69.MEL_beta95</t>
  </si>
  <si>
    <t>MEL_alpha70.MEL_beta95</t>
  </si>
  <si>
    <t>MEL_alpha71.MEL_beta95</t>
  </si>
  <si>
    <t>MEL_alpha72.MEL_beta95</t>
  </si>
  <si>
    <t>MEL_alpha73.MEL_beta95</t>
  </si>
  <si>
    <t>MEL_alpha74.MEL_beta95</t>
  </si>
  <si>
    <t>MEL_alpha75.MEL_beta95</t>
  </si>
  <si>
    <t>MEL_alpha76.MEL_beta95</t>
  </si>
  <si>
    <t>MEL_alpha77.MEL_beta95</t>
  </si>
  <si>
    <t>MEL_alpha78.MEL_beta95</t>
  </si>
  <si>
    <t>MEL_alpha79.MEL_beta95</t>
  </si>
  <si>
    <t>MEL_alpha80.MEL_beta95</t>
  </si>
  <si>
    <t>MEL_alpha81.MEL_beta95</t>
  </si>
  <si>
    <t>MEL_alpha82.MEL_beta95</t>
  </si>
  <si>
    <t>MEL_alpha83.MEL_beta95</t>
  </si>
  <si>
    <t>MEL_alpha84.MEL_beta95</t>
  </si>
  <si>
    <t>MEL_alpha85.MEL_beta95</t>
  </si>
  <si>
    <t>MEL_alpha86.MEL_beta95</t>
  </si>
  <si>
    <t>MEL_alpha87.MEL_beta95</t>
  </si>
  <si>
    <t>MEL_alpha88.MEL_beta95</t>
  </si>
  <si>
    <t>MEL_alpha89.MEL_beta95</t>
  </si>
  <si>
    <t>MEL_alpha90.MEL_beta95</t>
  </si>
  <si>
    <t>MEL_alpha91.MEL_beta95</t>
  </si>
  <si>
    <t>MEL_alpha92.MEL_beta95</t>
  </si>
  <si>
    <t>MEL_alpha93.MEL_beta95</t>
  </si>
  <si>
    <t>MEL_alpha94.MEL_beta95</t>
  </si>
  <si>
    <t>MEL_alpha95.MEL_beta95</t>
  </si>
  <si>
    <t>MEL_alpha96.MEL_beta95</t>
  </si>
  <si>
    <t>MEL_alpha97.MEL_beta95</t>
  </si>
  <si>
    <t>MEL_alpha98.MEL_beta95</t>
  </si>
  <si>
    <t>MEL_alpha99.MEL_beta95</t>
  </si>
  <si>
    <t>MEL_alpha100.MEL_beta95</t>
  </si>
  <si>
    <t>MEL_alpha1.MEL_beta96</t>
  </si>
  <si>
    <t>MEL_alpha2.MEL_beta96</t>
  </si>
  <si>
    <t>MEL_alpha3.MEL_beta96</t>
  </si>
  <si>
    <t>MEL_alpha4.MEL_beta96</t>
  </si>
  <si>
    <t>MEL_alpha5.MEL_beta96</t>
  </si>
  <si>
    <t>MEL_alpha6.MEL_beta96</t>
  </si>
  <si>
    <t>MEL_alpha7.MEL_beta96</t>
  </si>
  <si>
    <t>MEL_alpha8.MEL_beta96</t>
  </si>
  <si>
    <t>MEL_alpha9.MEL_beta96</t>
  </si>
  <si>
    <t>MEL_alpha10.MEL_beta96</t>
  </si>
  <si>
    <t>MEL_alpha11.MEL_beta96</t>
  </si>
  <si>
    <t>MEL_alpha12.MEL_beta96</t>
  </si>
  <si>
    <t>MEL_alpha13.MEL_beta96</t>
  </si>
  <si>
    <t>MEL_alpha14.MEL_beta96</t>
  </si>
  <si>
    <t>MEL_alpha15.MEL_beta96</t>
  </si>
  <si>
    <t>MEL_alpha16.MEL_beta96</t>
  </si>
  <si>
    <t>MEL_alpha17.MEL_beta96</t>
  </si>
  <si>
    <t>MEL_alpha18.MEL_beta96</t>
  </si>
  <si>
    <t>MEL_alpha19.MEL_beta96</t>
  </si>
  <si>
    <t>MEL_alpha20.MEL_beta96</t>
  </si>
  <si>
    <t>MEL_alpha21.MEL_beta96</t>
  </si>
  <si>
    <t>MEL_alpha22.MEL_beta96</t>
  </si>
  <si>
    <t>MEL_alpha23.MEL_beta96</t>
  </si>
  <si>
    <t>MEL_alpha24.MEL_beta96</t>
  </si>
  <si>
    <t>MEL_alpha25.MEL_beta96</t>
  </si>
  <si>
    <t>MEL_alpha26.MEL_beta96</t>
  </si>
  <si>
    <t>MEL_alpha27.MEL_beta96</t>
  </si>
  <si>
    <t>MEL_alpha28.MEL_beta96</t>
  </si>
  <si>
    <t>MEL_alpha29.MEL_beta96</t>
  </si>
  <si>
    <t>MEL_alpha30.MEL_beta96</t>
  </si>
  <si>
    <t>MEL_alpha31.MEL_beta96</t>
  </si>
  <si>
    <t>MEL_alpha32.MEL_beta96</t>
  </si>
  <si>
    <t>MEL_alpha33.MEL_beta96</t>
  </si>
  <si>
    <t>MEL_alpha34.MEL_beta96</t>
  </si>
  <si>
    <t>MEL_alpha35.MEL_beta96</t>
  </si>
  <si>
    <t>MEL_alpha36.MEL_beta96</t>
  </si>
  <si>
    <t>MEL_alpha37.MEL_beta96</t>
  </si>
  <si>
    <t>MEL_alpha38.MEL_beta96</t>
  </si>
  <si>
    <t>MEL_alpha39.MEL_beta96</t>
  </si>
  <si>
    <t>MEL_alpha40.MEL_beta96</t>
  </si>
  <si>
    <t>MEL_alpha41.MEL_beta96</t>
  </si>
  <si>
    <t>MEL_alpha42.MEL_beta96</t>
  </si>
  <si>
    <t>MEL_alpha43.MEL_beta96</t>
  </si>
  <si>
    <t>MEL_alpha44.MEL_beta96</t>
  </si>
  <si>
    <t>MEL_alpha45.MEL_beta96</t>
  </si>
  <si>
    <t>MEL_alpha46.MEL_beta96</t>
  </si>
  <si>
    <t>MEL_alpha47.MEL_beta96</t>
  </si>
  <si>
    <t>MEL_alpha48.MEL_beta96</t>
  </si>
  <si>
    <t>MEL_alpha49.MEL_beta96</t>
  </si>
  <si>
    <t>MEL_alpha50.MEL_beta96</t>
  </si>
  <si>
    <t>MEL_alpha51.MEL_beta96</t>
  </si>
  <si>
    <t>MEL_alpha52.MEL_beta96</t>
  </si>
  <si>
    <t>MEL_alpha53.MEL_beta96</t>
  </si>
  <si>
    <t>MEL_alpha54.MEL_beta96</t>
  </si>
  <si>
    <t>MEL_alpha55.MEL_beta96</t>
  </si>
  <si>
    <t>MEL_alpha56.MEL_beta96</t>
  </si>
  <si>
    <t>MEL_alpha57.MEL_beta96</t>
  </si>
  <si>
    <t>MEL_alpha58.MEL_beta96</t>
  </si>
  <si>
    <t>MEL_alpha59.MEL_beta96</t>
  </si>
  <si>
    <t>MEL_alpha60.MEL_beta96</t>
  </si>
  <si>
    <t>MEL_alpha61.MEL_beta96</t>
  </si>
  <si>
    <t>MEL_alpha62.MEL_beta96</t>
  </si>
  <si>
    <t>MEL_alpha63.MEL_beta96</t>
  </si>
  <si>
    <t>MEL_alpha64.MEL_beta96</t>
  </si>
  <si>
    <t>MEL_alpha65.MEL_beta96</t>
  </si>
  <si>
    <t>MEL_alpha66.MEL_beta96</t>
  </si>
  <si>
    <t>MEL_alpha67.MEL_beta96</t>
  </si>
  <si>
    <t>MEL_alpha68.MEL_beta96</t>
  </si>
  <si>
    <t>MEL_alpha69.MEL_beta96</t>
  </si>
  <si>
    <t>MEL_alpha70.MEL_beta96</t>
  </si>
  <si>
    <t>MEL_alpha71.MEL_beta96</t>
  </si>
  <si>
    <t>MEL_alpha72.MEL_beta96</t>
  </si>
  <si>
    <t>MEL_alpha73.MEL_beta96</t>
  </si>
  <si>
    <t>MEL_alpha74.MEL_beta96</t>
  </si>
  <si>
    <t>MEL_alpha75.MEL_beta96</t>
  </si>
  <si>
    <t>MEL_alpha76.MEL_beta96</t>
  </si>
  <si>
    <t>MEL_alpha77.MEL_beta96</t>
  </si>
  <si>
    <t>MEL_alpha78.MEL_beta96</t>
  </si>
  <si>
    <t>MEL_alpha79.MEL_beta96</t>
  </si>
  <si>
    <t>MEL_alpha80.MEL_beta96</t>
  </si>
  <si>
    <t>MEL_alpha81.MEL_beta96</t>
  </si>
  <si>
    <t>MEL_alpha82.MEL_beta96</t>
  </si>
  <si>
    <t>MEL_alpha83.MEL_beta96</t>
  </si>
  <si>
    <t>MEL_alpha84.MEL_beta96</t>
  </si>
  <si>
    <t>MEL_alpha85.MEL_beta96</t>
  </si>
  <si>
    <t>MEL_alpha86.MEL_beta96</t>
  </si>
  <si>
    <t>MEL_alpha87.MEL_beta96</t>
  </si>
  <si>
    <t>MEL_alpha88.MEL_beta96</t>
  </si>
  <si>
    <t>MEL_alpha89.MEL_beta96</t>
  </si>
  <si>
    <t>MEL_alpha90.MEL_beta96</t>
  </si>
  <si>
    <t>MEL_alpha91.MEL_beta96</t>
  </si>
  <si>
    <t>MEL_alpha92.MEL_beta96</t>
  </si>
  <si>
    <t>MEL_alpha93.MEL_beta96</t>
  </si>
  <si>
    <t>MEL_alpha94.MEL_beta96</t>
  </si>
  <si>
    <t>MEL_alpha95.MEL_beta96</t>
  </si>
  <si>
    <t>MEL_alpha96.MEL_beta96</t>
  </si>
  <si>
    <t>MEL_alpha97.MEL_beta96</t>
  </si>
  <si>
    <t>MEL_alpha98.MEL_beta96</t>
  </si>
  <si>
    <t>MEL_alpha99.MEL_beta96</t>
  </si>
  <si>
    <t>MEL_alpha100.MEL_beta96</t>
  </si>
  <si>
    <t>MEL_alpha1.MEL_beta97</t>
  </si>
  <si>
    <t>MEL_alpha2.MEL_beta97</t>
  </si>
  <si>
    <t>MEL_alpha3.MEL_beta97</t>
  </si>
  <si>
    <t>MEL_alpha4.MEL_beta97</t>
  </si>
  <si>
    <t>MEL_alpha5.MEL_beta97</t>
  </si>
  <si>
    <t>MEL_alpha6.MEL_beta97</t>
  </si>
  <si>
    <t>MEL_alpha7.MEL_beta97</t>
  </si>
  <si>
    <t>MEL_alpha8.MEL_beta97</t>
  </si>
  <si>
    <t>MEL_alpha9.MEL_beta97</t>
  </si>
  <si>
    <t>MEL_alpha10.MEL_beta97</t>
  </si>
  <si>
    <t>MEL_alpha11.MEL_beta97</t>
  </si>
  <si>
    <t>MEL_alpha12.MEL_beta97</t>
  </si>
  <si>
    <t>MEL_alpha13.MEL_beta97</t>
  </si>
  <si>
    <t>MEL_alpha14.MEL_beta97</t>
  </si>
  <si>
    <t>MEL_alpha15.MEL_beta97</t>
  </si>
  <si>
    <t>MEL_alpha16.MEL_beta97</t>
  </si>
  <si>
    <t>MEL_alpha17.MEL_beta97</t>
  </si>
  <si>
    <t>MEL_alpha18.MEL_beta97</t>
  </si>
  <si>
    <t>MEL_alpha19.MEL_beta97</t>
  </si>
  <si>
    <t>MEL_alpha20.MEL_beta97</t>
  </si>
  <si>
    <t>MEL_alpha21.MEL_beta97</t>
  </si>
  <si>
    <t>MEL_alpha22.MEL_beta97</t>
  </si>
  <si>
    <t>MEL_alpha23.MEL_beta97</t>
  </si>
  <si>
    <t>MEL_alpha24.MEL_beta97</t>
  </si>
  <si>
    <t>MEL_alpha25.MEL_beta97</t>
  </si>
  <si>
    <t>MEL_alpha26.MEL_beta97</t>
  </si>
  <si>
    <t>MEL_alpha27.MEL_beta97</t>
  </si>
  <si>
    <t>MEL_alpha28.MEL_beta97</t>
  </si>
  <si>
    <t>MEL_alpha29.MEL_beta97</t>
  </si>
  <si>
    <t>MEL_alpha30.MEL_beta97</t>
  </si>
  <si>
    <t>MEL_alpha31.MEL_beta97</t>
  </si>
  <si>
    <t>MEL_alpha32.MEL_beta97</t>
  </si>
  <si>
    <t>MEL_alpha33.MEL_beta97</t>
  </si>
  <si>
    <t>MEL_alpha34.MEL_beta97</t>
  </si>
  <si>
    <t>MEL_alpha35.MEL_beta97</t>
  </si>
  <si>
    <t>MEL_alpha36.MEL_beta97</t>
  </si>
  <si>
    <t>MEL_alpha37.MEL_beta97</t>
  </si>
  <si>
    <t>MEL_alpha38.MEL_beta97</t>
  </si>
  <si>
    <t>MEL_alpha39.MEL_beta97</t>
  </si>
  <si>
    <t>MEL_alpha40.MEL_beta97</t>
  </si>
  <si>
    <t>MEL_alpha41.MEL_beta97</t>
  </si>
  <si>
    <t>MEL_alpha42.MEL_beta97</t>
  </si>
  <si>
    <t>MEL_alpha43.MEL_beta97</t>
  </si>
  <si>
    <t>MEL_alpha44.MEL_beta97</t>
  </si>
  <si>
    <t>MEL_alpha45.MEL_beta97</t>
  </si>
  <si>
    <t>MEL_alpha46.MEL_beta97</t>
  </si>
  <si>
    <t>MEL_alpha47.MEL_beta97</t>
  </si>
  <si>
    <t>MEL_alpha48.MEL_beta97</t>
  </si>
  <si>
    <t>MEL_alpha49.MEL_beta97</t>
  </si>
  <si>
    <t>MEL_alpha50.MEL_beta97</t>
  </si>
  <si>
    <t>MEL_alpha51.MEL_beta97</t>
  </si>
  <si>
    <t>MEL_alpha52.MEL_beta97</t>
  </si>
  <si>
    <t>MEL_alpha53.MEL_beta97</t>
  </si>
  <si>
    <t>MEL_alpha54.MEL_beta97</t>
  </si>
  <si>
    <t>MEL_alpha55.MEL_beta97</t>
  </si>
  <si>
    <t>MEL_alpha56.MEL_beta97</t>
  </si>
  <si>
    <t>MEL_alpha57.MEL_beta97</t>
  </si>
  <si>
    <t>MEL_alpha58.MEL_beta97</t>
  </si>
  <si>
    <t>MEL_alpha59.MEL_beta97</t>
  </si>
  <si>
    <t>MEL_alpha60.MEL_beta97</t>
  </si>
  <si>
    <t>MEL_alpha61.MEL_beta97</t>
  </si>
  <si>
    <t>MEL_alpha62.MEL_beta97</t>
  </si>
  <si>
    <t>MEL_alpha63.MEL_beta97</t>
  </si>
  <si>
    <t>MEL_alpha64.MEL_beta97</t>
  </si>
  <si>
    <t>MEL_alpha65.MEL_beta97</t>
  </si>
  <si>
    <t>MEL_alpha66.MEL_beta97</t>
  </si>
  <si>
    <t>MEL_alpha67.MEL_beta97</t>
  </si>
  <si>
    <t>MEL_alpha68.MEL_beta97</t>
  </si>
  <si>
    <t>MEL_alpha69.MEL_beta97</t>
  </si>
  <si>
    <t>MEL_alpha70.MEL_beta97</t>
  </si>
  <si>
    <t>MEL_alpha71.MEL_beta97</t>
  </si>
  <si>
    <t>MEL_alpha72.MEL_beta97</t>
  </si>
  <si>
    <t>MEL_alpha73.MEL_beta97</t>
  </si>
  <si>
    <t>MEL_alpha74.MEL_beta97</t>
  </si>
  <si>
    <t>MEL_alpha75.MEL_beta97</t>
  </si>
  <si>
    <t>MEL_alpha76.MEL_beta97</t>
  </si>
  <si>
    <t>MEL_alpha77.MEL_beta97</t>
  </si>
  <si>
    <t>MEL_alpha78.MEL_beta97</t>
  </si>
  <si>
    <t>MEL_alpha79.MEL_beta97</t>
  </si>
  <si>
    <t>MEL_alpha80.MEL_beta97</t>
  </si>
  <si>
    <t>MEL_alpha81.MEL_beta97</t>
  </si>
  <si>
    <t>MEL_alpha82.MEL_beta97</t>
  </si>
  <si>
    <t>MEL_alpha83.MEL_beta97</t>
  </si>
  <si>
    <t>MEL_alpha84.MEL_beta97</t>
  </si>
  <si>
    <t>MEL_alpha85.MEL_beta97</t>
  </si>
  <si>
    <t>MEL_alpha86.MEL_beta97</t>
  </si>
  <si>
    <t>MEL_alpha87.MEL_beta97</t>
  </si>
  <si>
    <t>MEL_alpha88.MEL_beta97</t>
  </si>
  <si>
    <t>MEL_alpha89.MEL_beta97</t>
  </si>
  <si>
    <t>MEL_alpha90.MEL_beta97</t>
  </si>
  <si>
    <t>MEL_alpha91.MEL_beta97</t>
  </si>
  <si>
    <t>MEL_alpha92.MEL_beta97</t>
  </si>
  <si>
    <t>MEL_alpha93.MEL_beta97</t>
  </si>
  <si>
    <t>MEL_alpha94.MEL_beta97</t>
  </si>
  <si>
    <t>MEL_alpha95.MEL_beta97</t>
  </si>
  <si>
    <t>MEL_alpha96.MEL_beta97</t>
  </si>
  <si>
    <t>MEL_alpha97.MEL_beta97</t>
  </si>
  <si>
    <t>MEL_alpha98.MEL_beta97</t>
  </si>
  <si>
    <t>MEL_alpha99.MEL_beta97</t>
  </si>
  <si>
    <t>MEL_alpha100.MEL_beta97</t>
  </si>
  <si>
    <t>MEL_alpha1.MEL_beta98</t>
  </si>
  <si>
    <t>MEL_alpha2.MEL_beta98</t>
  </si>
  <si>
    <t>MEL_alpha3.MEL_beta98</t>
  </si>
  <si>
    <t>MEL_alpha4.MEL_beta98</t>
  </si>
  <si>
    <t>MEL_alpha5.MEL_beta98</t>
  </si>
  <si>
    <t>MEL_alpha6.MEL_beta98</t>
  </si>
  <si>
    <t>MEL_alpha7.MEL_beta98</t>
  </si>
  <si>
    <t>MEL_alpha8.MEL_beta98</t>
  </si>
  <si>
    <t>MEL_alpha9.MEL_beta98</t>
  </si>
  <si>
    <t>MEL_alpha10.MEL_beta98</t>
  </si>
  <si>
    <t>MEL_alpha11.MEL_beta98</t>
  </si>
  <si>
    <t>MEL_alpha12.MEL_beta98</t>
  </si>
  <si>
    <t>MEL_alpha13.MEL_beta98</t>
  </si>
  <si>
    <t>MEL_alpha14.MEL_beta98</t>
  </si>
  <si>
    <t>MEL_alpha15.MEL_beta98</t>
  </si>
  <si>
    <t>MEL_alpha16.MEL_beta98</t>
  </si>
  <si>
    <t>MEL_alpha17.MEL_beta98</t>
  </si>
  <si>
    <t>MEL_alpha18.MEL_beta98</t>
  </si>
  <si>
    <t>MEL_alpha19.MEL_beta98</t>
  </si>
  <si>
    <t>MEL_alpha20.MEL_beta98</t>
  </si>
  <si>
    <t>MEL_alpha21.MEL_beta98</t>
  </si>
  <si>
    <t>MEL_alpha22.MEL_beta98</t>
  </si>
  <si>
    <t>MEL_alpha23.MEL_beta98</t>
  </si>
  <si>
    <t>MEL_alpha24.MEL_beta98</t>
  </si>
  <si>
    <t>MEL_alpha25.MEL_beta98</t>
  </si>
  <si>
    <t>MEL_alpha26.MEL_beta98</t>
  </si>
  <si>
    <t>MEL_alpha27.MEL_beta98</t>
  </si>
  <si>
    <t>MEL_alpha28.MEL_beta98</t>
  </si>
  <si>
    <t>MEL_alpha29.MEL_beta98</t>
  </si>
  <si>
    <t>MEL_alpha30.MEL_beta98</t>
  </si>
  <si>
    <t>MEL_alpha31.MEL_beta98</t>
  </si>
  <si>
    <t>MEL_alpha32.MEL_beta98</t>
  </si>
  <si>
    <t>MEL_alpha33.MEL_beta98</t>
  </si>
  <si>
    <t>MEL_alpha34.MEL_beta98</t>
  </si>
  <si>
    <t>MEL_alpha35.MEL_beta98</t>
  </si>
  <si>
    <t>MEL_alpha36.MEL_beta98</t>
  </si>
  <si>
    <t>MEL_alpha37.MEL_beta98</t>
  </si>
  <si>
    <t>MEL_alpha38.MEL_beta98</t>
  </si>
  <si>
    <t>MEL_alpha39.MEL_beta98</t>
  </si>
  <si>
    <t>MEL_alpha40.MEL_beta98</t>
  </si>
  <si>
    <t>MEL_alpha41.MEL_beta98</t>
  </si>
  <si>
    <t>MEL_alpha42.MEL_beta98</t>
  </si>
  <si>
    <t>MEL_alpha43.MEL_beta98</t>
  </si>
  <si>
    <t>MEL_alpha44.MEL_beta98</t>
  </si>
  <si>
    <t>MEL_alpha45.MEL_beta98</t>
  </si>
  <si>
    <t>MEL_alpha46.MEL_beta98</t>
  </si>
  <si>
    <t>MEL_alpha47.MEL_beta98</t>
  </si>
  <si>
    <t>MEL_alpha48.MEL_beta98</t>
  </si>
  <si>
    <t>MEL_alpha49.MEL_beta98</t>
  </si>
  <si>
    <t>MEL_alpha50.MEL_beta98</t>
  </si>
  <si>
    <t>MEL_alpha51.MEL_beta98</t>
  </si>
  <si>
    <t>MEL_alpha52.MEL_beta98</t>
  </si>
  <si>
    <t>MEL_alpha53.MEL_beta98</t>
  </si>
  <si>
    <t>MEL_alpha54.MEL_beta98</t>
  </si>
  <si>
    <t>MEL_alpha55.MEL_beta98</t>
  </si>
  <si>
    <t>MEL_alpha56.MEL_beta98</t>
  </si>
  <si>
    <t>MEL_alpha57.MEL_beta98</t>
  </si>
  <si>
    <t>MEL_alpha58.MEL_beta98</t>
  </si>
  <si>
    <t>MEL_alpha59.MEL_beta98</t>
  </si>
  <si>
    <t>MEL_alpha60.MEL_beta98</t>
  </si>
  <si>
    <t>MEL_alpha61.MEL_beta98</t>
  </si>
  <si>
    <t>MEL_alpha62.MEL_beta98</t>
  </si>
  <si>
    <t>MEL_alpha63.MEL_beta98</t>
  </si>
  <si>
    <t>MEL_alpha64.MEL_beta98</t>
  </si>
  <si>
    <t>MEL_alpha65.MEL_beta98</t>
  </si>
  <si>
    <t>MEL_alpha66.MEL_beta98</t>
  </si>
  <si>
    <t>MEL_alpha67.MEL_beta98</t>
  </si>
  <si>
    <t>MEL_alpha68.MEL_beta98</t>
  </si>
  <si>
    <t>MEL_alpha69.MEL_beta98</t>
  </si>
  <si>
    <t>MEL_alpha70.MEL_beta98</t>
  </si>
  <si>
    <t>MEL_alpha71.MEL_beta98</t>
  </si>
  <si>
    <t>MEL_alpha72.MEL_beta98</t>
  </si>
  <si>
    <t>MEL_alpha73.MEL_beta98</t>
  </si>
  <si>
    <t>MEL_alpha74.MEL_beta98</t>
  </si>
  <si>
    <t>MEL_alpha75.MEL_beta98</t>
  </si>
  <si>
    <t>MEL_alpha76.MEL_beta98</t>
  </si>
  <si>
    <t>MEL_alpha77.MEL_beta98</t>
  </si>
  <si>
    <t>MEL_alpha78.MEL_beta98</t>
  </si>
  <si>
    <t>MEL_alpha79.MEL_beta98</t>
  </si>
  <si>
    <t>MEL_alpha80.MEL_beta98</t>
  </si>
  <si>
    <t>MEL_alpha81.MEL_beta98</t>
  </si>
  <si>
    <t>MEL_alpha82.MEL_beta98</t>
  </si>
  <si>
    <t>MEL_alpha83.MEL_beta98</t>
  </si>
  <si>
    <t>MEL_alpha84.MEL_beta98</t>
  </si>
  <si>
    <t>MEL_alpha85.MEL_beta98</t>
  </si>
  <si>
    <t>MEL_alpha86.MEL_beta98</t>
  </si>
  <si>
    <t>MEL_alpha87.MEL_beta98</t>
  </si>
  <si>
    <t>MEL_alpha88.MEL_beta98</t>
  </si>
  <si>
    <t>MEL_alpha89.MEL_beta98</t>
  </si>
  <si>
    <t>MEL_alpha90.MEL_beta98</t>
  </si>
  <si>
    <t>MEL_alpha91.MEL_beta98</t>
  </si>
  <si>
    <t>MEL_alpha92.MEL_beta98</t>
  </si>
  <si>
    <t>MEL_alpha93.MEL_beta98</t>
  </si>
  <si>
    <t>MEL_alpha94.MEL_beta98</t>
  </si>
  <si>
    <t>MEL_alpha95.MEL_beta98</t>
  </si>
  <si>
    <t>MEL_alpha96.MEL_beta98</t>
  </si>
  <si>
    <t>MEL_alpha97.MEL_beta98</t>
  </si>
  <si>
    <t>MEL_alpha98.MEL_beta98</t>
  </si>
  <si>
    <t>MEL_alpha99.MEL_beta98</t>
  </si>
  <si>
    <t>MEL_alpha100.MEL_beta98</t>
  </si>
  <si>
    <t>MEL_alpha1.MEL_beta99</t>
  </si>
  <si>
    <t>MEL_alpha2.MEL_beta99</t>
  </si>
  <si>
    <t>MEL_alpha3.MEL_beta99</t>
  </si>
  <si>
    <t>MEL_alpha4.MEL_beta99</t>
  </si>
  <si>
    <t>MEL_alpha5.MEL_beta99</t>
  </si>
  <si>
    <t>MEL_alpha6.MEL_beta99</t>
  </si>
  <si>
    <t>MEL_alpha7.MEL_beta99</t>
  </si>
  <si>
    <t>MEL_alpha8.MEL_beta99</t>
  </si>
  <si>
    <t>MEL_alpha9.MEL_beta99</t>
  </si>
  <si>
    <t>MEL_alpha10.MEL_beta99</t>
  </si>
  <si>
    <t>MEL_alpha11.MEL_beta99</t>
  </si>
  <si>
    <t>MEL_alpha12.MEL_beta99</t>
  </si>
  <si>
    <t>MEL_alpha13.MEL_beta99</t>
  </si>
  <si>
    <t>MEL_alpha14.MEL_beta99</t>
  </si>
  <si>
    <t>MEL_alpha15.MEL_beta99</t>
  </si>
  <si>
    <t>MEL_alpha16.MEL_beta99</t>
  </si>
  <si>
    <t>MEL_alpha17.MEL_beta99</t>
  </si>
  <si>
    <t>MEL_alpha18.MEL_beta99</t>
  </si>
  <si>
    <t>MEL_alpha19.MEL_beta99</t>
  </si>
  <si>
    <t>MEL_alpha20.MEL_beta99</t>
  </si>
  <si>
    <t>MEL_alpha21.MEL_beta99</t>
  </si>
  <si>
    <t>MEL_alpha22.MEL_beta99</t>
  </si>
  <si>
    <t>MEL_alpha23.MEL_beta99</t>
  </si>
  <si>
    <t>MEL_alpha24.MEL_beta99</t>
  </si>
  <si>
    <t>MEL_alpha25.MEL_beta99</t>
  </si>
  <si>
    <t>MEL_alpha26.MEL_beta99</t>
  </si>
  <si>
    <t>MEL_alpha27.MEL_beta99</t>
  </si>
  <si>
    <t>MEL_alpha28.MEL_beta99</t>
  </si>
  <si>
    <t>MEL_alpha29.MEL_beta99</t>
  </si>
  <si>
    <t>MEL_alpha30.MEL_beta99</t>
  </si>
  <si>
    <t>MEL_alpha31.MEL_beta99</t>
  </si>
  <si>
    <t>MEL_alpha32.MEL_beta99</t>
  </si>
  <si>
    <t>MEL_alpha33.MEL_beta99</t>
  </si>
  <si>
    <t>MEL_alpha34.MEL_beta99</t>
  </si>
  <si>
    <t>MEL_alpha35.MEL_beta99</t>
  </si>
  <si>
    <t>MEL_alpha36.MEL_beta99</t>
  </si>
  <si>
    <t>MEL_alpha37.MEL_beta99</t>
  </si>
  <si>
    <t>MEL_alpha38.MEL_beta99</t>
  </si>
  <si>
    <t>MEL_alpha39.MEL_beta99</t>
  </si>
  <si>
    <t>MEL_alpha40.MEL_beta99</t>
  </si>
  <si>
    <t>MEL_alpha41.MEL_beta99</t>
  </si>
  <si>
    <t>MEL_alpha42.MEL_beta99</t>
  </si>
  <si>
    <t>MEL_alpha43.MEL_beta99</t>
  </si>
  <si>
    <t>MEL_alpha44.MEL_beta99</t>
  </si>
  <si>
    <t>MEL_alpha45.MEL_beta99</t>
  </si>
  <si>
    <t>MEL_alpha46.MEL_beta99</t>
  </si>
  <si>
    <t>MEL_alpha47.MEL_beta99</t>
  </si>
  <si>
    <t>MEL_alpha48.MEL_beta99</t>
  </si>
  <si>
    <t>MEL_alpha49.MEL_beta99</t>
  </si>
  <si>
    <t>MEL_alpha50.MEL_beta99</t>
  </si>
  <si>
    <t>MEL_alpha51.MEL_beta99</t>
  </si>
  <si>
    <t>MEL_alpha52.MEL_beta99</t>
  </si>
  <si>
    <t>MEL_alpha53.MEL_beta99</t>
  </si>
  <si>
    <t>MEL_alpha54.MEL_beta99</t>
  </si>
  <si>
    <t>MEL_alpha55.MEL_beta99</t>
  </si>
  <si>
    <t>MEL_alpha56.MEL_beta99</t>
  </si>
  <si>
    <t>MEL_alpha57.MEL_beta99</t>
  </si>
  <si>
    <t>MEL_alpha58.MEL_beta99</t>
  </si>
  <si>
    <t>MEL_alpha59.MEL_beta99</t>
  </si>
  <si>
    <t>MEL_alpha60.MEL_beta99</t>
  </si>
  <si>
    <t>MEL_alpha61.MEL_beta99</t>
  </si>
  <si>
    <t>MEL_alpha62.MEL_beta99</t>
  </si>
  <si>
    <t>MEL_alpha63.MEL_beta99</t>
  </si>
  <si>
    <t>MEL_alpha64.MEL_beta99</t>
  </si>
  <si>
    <t>MEL_alpha65.MEL_beta99</t>
  </si>
  <si>
    <t>MEL_alpha66.MEL_beta99</t>
  </si>
  <si>
    <t>MEL_alpha67.MEL_beta99</t>
  </si>
  <si>
    <t>MEL_alpha68.MEL_beta99</t>
  </si>
  <si>
    <t>MEL_alpha69.MEL_beta99</t>
  </si>
  <si>
    <t>MEL_alpha70.MEL_beta99</t>
  </si>
  <si>
    <t>MEL_alpha71.MEL_beta99</t>
  </si>
  <si>
    <t>MEL_alpha72.MEL_beta99</t>
  </si>
  <si>
    <t>MEL_alpha73.MEL_beta99</t>
  </si>
  <si>
    <t>MEL_alpha74.MEL_beta99</t>
  </si>
  <si>
    <t>MEL_alpha75.MEL_beta99</t>
  </si>
  <si>
    <t>MEL_alpha76.MEL_beta99</t>
  </si>
  <si>
    <t>MEL_alpha77.MEL_beta99</t>
  </si>
  <si>
    <t>MEL_alpha78.MEL_beta99</t>
  </si>
  <si>
    <t>MEL_alpha79.MEL_beta99</t>
  </si>
  <si>
    <t>MEL_alpha80.MEL_beta99</t>
  </si>
  <si>
    <t>MEL_alpha81.MEL_beta99</t>
  </si>
  <si>
    <t>MEL_alpha82.MEL_beta99</t>
  </si>
  <si>
    <t>MEL_alpha83.MEL_beta99</t>
  </si>
  <si>
    <t>MEL_alpha84.MEL_beta99</t>
  </si>
  <si>
    <t>MEL_alpha85.MEL_beta99</t>
  </si>
  <si>
    <t>MEL_alpha86.MEL_beta99</t>
  </si>
  <si>
    <t>MEL_alpha87.MEL_beta99</t>
  </si>
  <si>
    <t>MEL_alpha88.MEL_beta99</t>
  </si>
  <si>
    <t>MEL_alpha89.MEL_beta99</t>
  </si>
  <si>
    <t>MEL_alpha90.MEL_beta99</t>
  </si>
  <si>
    <t>MEL_alpha91.MEL_beta99</t>
  </si>
  <si>
    <t>MEL_alpha92.MEL_beta99</t>
  </si>
  <si>
    <t>MEL_alpha93.MEL_beta99</t>
  </si>
  <si>
    <t>MEL_alpha94.MEL_beta99</t>
  </si>
  <si>
    <t>MEL_alpha95.MEL_beta99</t>
  </si>
  <si>
    <t>MEL_alpha96.MEL_beta99</t>
  </si>
  <si>
    <t>MEL_alpha97.MEL_beta99</t>
  </si>
  <si>
    <t>MEL_alpha98.MEL_beta99</t>
  </si>
  <si>
    <t>MEL_alpha99.MEL_beta99</t>
  </si>
  <si>
    <t>MEL_alpha100.MEL_beta99</t>
  </si>
  <si>
    <t>MEL_alpha1.MEL_beta100</t>
  </si>
  <si>
    <t>MEL_alpha2.MEL_beta100</t>
  </si>
  <si>
    <t>MEL_alpha3.MEL_beta100</t>
  </si>
  <si>
    <t>MEL_alpha4.MEL_beta100</t>
  </si>
  <si>
    <t>MEL_alpha5.MEL_beta100</t>
  </si>
  <si>
    <t>MEL_alpha6.MEL_beta100</t>
  </si>
  <si>
    <t>MEL_alpha7.MEL_beta100</t>
  </si>
  <si>
    <t>MEL_alpha8.MEL_beta100</t>
  </si>
  <si>
    <t>MEL_alpha9.MEL_beta100</t>
  </si>
  <si>
    <t>MEL_alpha10.MEL_beta100</t>
  </si>
  <si>
    <t>MEL_alpha11.MEL_beta100</t>
  </si>
  <si>
    <t>MEL_alpha12.MEL_beta100</t>
  </si>
  <si>
    <t>MEL_alpha13.MEL_beta100</t>
  </si>
  <si>
    <t>MEL_alpha14.MEL_beta100</t>
  </si>
  <si>
    <t>MEL_alpha15.MEL_beta100</t>
  </si>
  <si>
    <t>MEL_alpha16.MEL_beta100</t>
  </si>
  <si>
    <t>MEL_alpha17.MEL_beta100</t>
  </si>
  <si>
    <t>MEL_alpha18.MEL_beta100</t>
  </si>
  <si>
    <t>MEL_alpha19.MEL_beta100</t>
  </si>
  <si>
    <t>MEL_alpha20.MEL_beta100</t>
  </si>
  <si>
    <t>MEL_alpha21.MEL_beta100</t>
  </si>
  <si>
    <t>MEL_alpha22.MEL_beta100</t>
  </si>
  <si>
    <t>MEL_alpha23.MEL_beta100</t>
  </si>
  <si>
    <t>MEL_alpha24.MEL_beta100</t>
  </si>
  <si>
    <t>MEL_alpha25.MEL_beta100</t>
  </si>
  <si>
    <t>MEL_alpha26.MEL_beta100</t>
  </si>
  <si>
    <t>MEL_alpha27.MEL_beta100</t>
  </si>
  <si>
    <t>MEL_alpha28.MEL_beta100</t>
  </si>
  <si>
    <t>MEL_alpha29.MEL_beta100</t>
  </si>
  <si>
    <t>MEL_alpha30.MEL_beta100</t>
  </si>
  <si>
    <t>MEL_alpha31.MEL_beta100</t>
  </si>
  <si>
    <t>MEL_alpha32.MEL_beta100</t>
  </si>
  <si>
    <t>MEL_alpha33.MEL_beta100</t>
  </si>
  <si>
    <t>MEL_alpha34.MEL_beta100</t>
  </si>
  <si>
    <t>MEL_alpha35.MEL_beta100</t>
  </si>
  <si>
    <t>MEL_alpha36.MEL_beta100</t>
  </si>
  <si>
    <t>MEL_alpha37.MEL_beta100</t>
  </si>
  <si>
    <t>MEL_alpha38.MEL_beta100</t>
  </si>
  <si>
    <t>MEL_alpha39.MEL_beta100</t>
  </si>
  <si>
    <t>MEL_alpha40.MEL_beta100</t>
  </si>
  <si>
    <t>MEL_alpha41.MEL_beta100</t>
  </si>
  <si>
    <t>MEL_alpha42.MEL_beta100</t>
  </si>
  <si>
    <t>MEL_alpha43.MEL_beta100</t>
  </si>
  <si>
    <t>MEL_alpha44.MEL_beta100</t>
  </si>
  <si>
    <t>MEL_alpha45.MEL_beta100</t>
  </si>
  <si>
    <t>MEL_alpha46.MEL_beta100</t>
  </si>
  <si>
    <t>MEL_alpha47.MEL_beta100</t>
  </si>
  <si>
    <t>MEL_alpha48.MEL_beta100</t>
  </si>
  <si>
    <t>MEL_alpha49.MEL_beta100</t>
  </si>
  <si>
    <t>MEL_alpha50.MEL_beta100</t>
  </si>
  <si>
    <t>MEL_alpha51.MEL_beta100</t>
  </si>
  <si>
    <t>MEL_alpha52.MEL_beta100</t>
  </si>
  <si>
    <t>MEL_alpha53.MEL_beta100</t>
  </si>
  <si>
    <t>MEL_alpha54.MEL_beta100</t>
  </si>
  <si>
    <t>MEL_alpha55.MEL_beta100</t>
  </si>
  <si>
    <t>MEL_alpha56.MEL_beta100</t>
  </si>
  <si>
    <t>MEL_alpha57.MEL_beta100</t>
  </si>
  <si>
    <t>MEL_alpha58.MEL_beta100</t>
  </si>
  <si>
    <t>MEL_alpha59.MEL_beta100</t>
  </si>
  <si>
    <t>MEL_alpha60.MEL_beta100</t>
  </si>
  <si>
    <t>MEL_alpha61.MEL_beta100</t>
  </si>
  <si>
    <t>MEL_alpha62.MEL_beta100</t>
  </si>
  <si>
    <t>MEL_alpha63.MEL_beta100</t>
  </si>
  <si>
    <t>MEL_alpha64.MEL_beta100</t>
  </si>
  <si>
    <t>MEL_alpha65.MEL_beta100</t>
  </si>
  <si>
    <t>MEL_alpha66.MEL_beta100</t>
  </si>
  <si>
    <t>MEL_alpha67.MEL_beta100</t>
  </si>
  <si>
    <t>MEL_alpha68.MEL_beta100</t>
  </si>
  <si>
    <t>MEL_alpha69.MEL_beta100</t>
  </si>
  <si>
    <t>MEL_alpha70.MEL_beta100</t>
  </si>
  <si>
    <t>MEL_alpha71.MEL_beta100</t>
  </si>
  <si>
    <t>MEL_alpha72.MEL_beta100</t>
  </si>
  <si>
    <t>MEL_alpha73.MEL_beta100</t>
  </si>
  <si>
    <t>MEL_alpha74.MEL_beta100</t>
  </si>
  <si>
    <t>MEL_alpha75.MEL_beta100</t>
  </si>
  <si>
    <t>MEL_alpha76.MEL_beta100</t>
  </si>
  <si>
    <t>MEL_alpha77.MEL_beta100</t>
  </si>
  <si>
    <t>MEL_alpha78.MEL_beta100</t>
  </si>
  <si>
    <t>MEL_alpha79.MEL_beta100</t>
  </si>
  <si>
    <t>MEL_alpha80.MEL_beta100</t>
  </si>
  <si>
    <t>MEL_alpha81.MEL_beta100</t>
  </si>
  <si>
    <t>MEL_alpha82.MEL_beta100</t>
  </si>
  <si>
    <t>MEL_alpha83.MEL_beta100</t>
  </si>
  <si>
    <t>MEL_alpha84.MEL_beta100</t>
  </si>
  <si>
    <t>MEL_alpha85.MEL_beta100</t>
  </si>
  <si>
    <t>MEL_alpha86.MEL_beta100</t>
  </si>
  <si>
    <t>MEL_alpha87.MEL_beta100</t>
  </si>
  <si>
    <t>MEL_alpha88.MEL_beta100</t>
  </si>
  <si>
    <t>MEL_alpha89.MEL_beta100</t>
  </si>
  <si>
    <t>MEL_alpha90.MEL_beta100</t>
  </si>
  <si>
    <t>MEL_alpha91.MEL_beta100</t>
  </si>
  <si>
    <t>MEL_alpha92.MEL_beta100</t>
  </si>
  <si>
    <t>MEL_alpha93.MEL_beta100</t>
  </si>
  <si>
    <t>MEL_alpha94.MEL_beta100</t>
  </si>
  <si>
    <t>MEL_alpha95.MEL_beta100</t>
  </si>
  <si>
    <t>MEL_alpha96.MEL_beta100</t>
  </si>
  <si>
    <t>MEL_alpha97.MEL_beta100</t>
  </si>
  <si>
    <t>MEL_alpha98.MEL_beta100</t>
  </si>
  <si>
    <t>MEL_alpha99.MEL_beta100</t>
  </si>
  <si>
    <t>MEL_alpha100.MEL_beta100</t>
  </si>
  <si>
    <t>MEL_alpha1.MEL_beta101</t>
  </si>
  <si>
    <t>MEL_alpha2.MEL_beta101</t>
  </si>
  <si>
    <t>MEL_alpha3.MEL_beta101</t>
  </si>
  <si>
    <t>MEL_alpha4.MEL_beta101</t>
  </si>
  <si>
    <t>MEL_alpha5.MEL_beta101</t>
  </si>
  <si>
    <t>MEL_alpha6.MEL_beta101</t>
  </si>
  <si>
    <t>MEL_alpha7.MEL_beta101</t>
  </si>
  <si>
    <t>MEL_alpha8.MEL_beta101</t>
  </si>
  <si>
    <t>MEL_alpha9.MEL_beta101</t>
  </si>
  <si>
    <t>MEL_alpha10.MEL_beta101</t>
  </si>
  <si>
    <t>MEL_alpha11.MEL_beta101</t>
  </si>
  <si>
    <t>MEL_alpha12.MEL_beta101</t>
  </si>
  <si>
    <t>MEL_alpha13.MEL_beta101</t>
  </si>
  <si>
    <t>MEL_alpha14.MEL_beta101</t>
  </si>
  <si>
    <t>MEL_alpha15.MEL_beta101</t>
  </si>
  <si>
    <t>MEL_alpha16.MEL_beta101</t>
  </si>
  <si>
    <t>MEL_alpha17.MEL_beta101</t>
  </si>
  <si>
    <t>MEL_alpha18.MEL_beta101</t>
  </si>
  <si>
    <t>MEL_alpha19.MEL_beta101</t>
  </si>
  <si>
    <t>MEL_alpha20.MEL_beta101</t>
  </si>
  <si>
    <t>MEL_alpha21.MEL_beta101</t>
  </si>
  <si>
    <t>MEL_alpha22.MEL_beta101</t>
  </si>
  <si>
    <t>MEL_alpha23.MEL_beta101</t>
  </si>
  <si>
    <t>MEL_alpha24.MEL_beta101</t>
  </si>
  <si>
    <t>MEL_alpha25.MEL_beta101</t>
  </si>
  <si>
    <t>MEL_alpha26.MEL_beta101</t>
  </si>
  <si>
    <t>MEL_alpha27.MEL_beta101</t>
  </si>
  <si>
    <t>MEL_alpha28.MEL_beta101</t>
  </si>
  <si>
    <t>MEL_alpha29.MEL_beta101</t>
  </si>
  <si>
    <t>MEL_alpha30.MEL_beta101</t>
  </si>
  <si>
    <t>MEL_alpha31.MEL_beta101</t>
  </si>
  <si>
    <t>MEL_alpha32.MEL_beta101</t>
  </si>
  <si>
    <t>MEL_alpha33.MEL_beta101</t>
  </si>
  <si>
    <t>MEL_alpha34.MEL_beta101</t>
  </si>
  <si>
    <t>MEL_alpha35.MEL_beta101</t>
  </si>
  <si>
    <t>MEL_alpha36.MEL_beta101</t>
  </si>
  <si>
    <t>MEL_alpha37.MEL_beta101</t>
  </si>
  <si>
    <t>MEL_alpha38.MEL_beta101</t>
  </si>
  <si>
    <t>MEL_alpha39.MEL_beta101</t>
  </si>
  <si>
    <t>MEL_alpha40.MEL_beta101</t>
  </si>
  <si>
    <t>MEL_alpha41.MEL_beta101</t>
  </si>
  <si>
    <t>MEL_alpha42.MEL_beta101</t>
  </si>
  <si>
    <t>MEL_alpha43.MEL_beta101</t>
  </si>
  <si>
    <t>MEL_alpha44.MEL_beta101</t>
  </si>
  <si>
    <t>MEL_alpha45.MEL_beta101</t>
  </si>
  <si>
    <t>MEL_alpha46.MEL_beta101</t>
  </si>
  <si>
    <t>MEL_alpha47.MEL_beta101</t>
  </si>
  <si>
    <t>MEL_alpha48.MEL_beta101</t>
  </si>
  <si>
    <t>MEL_alpha49.MEL_beta101</t>
  </si>
  <si>
    <t>MEL_alpha50.MEL_beta101</t>
  </si>
  <si>
    <t>MEL_alpha51.MEL_beta101</t>
  </si>
  <si>
    <t>MEL_alpha52.MEL_beta101</t>
  </si>
  <si>
    <t>MEL_alpha53.MEL_beta101</t>
  </si>
  <si>
    <t>MEL_alpha54.MEL_beta101</t>
  </si>
  <si>
    <t>MEL_alpha55.MEL_beta101</t>
  </si>
  <si>
    <t>MEL_alpha56.MEL_beta101</t>
  </si>
  <si>
    <t>MEL_alpha57.MEL_beta101</t>
  </si>
  <si>
    <t>MEL_alpha58.MEL_beta101</t>
  </si>
  <si>
    <t>MEL_alpha59.MEL_beta101</t>
  </si>
  <si>
    <t>MEL_alpha60.MEL_beta101</t>
  </si>
  <si>
    <t>MEL_alpha61.MEL_beta101</t>
  </si>
  <si>
    <t>MEL_alpha62.MEL_beta101</t>
  </si>
  <si>
    <t>MEL_alpha63.MEL_beta101</t>
  </si>
  <si>
    <t>MEL_alpha64.MEL_beta101</t>
  </si>
  <si>
    <t>MEL_alpha65.MEL_beta101</t>
  </si>
  <si>
    <t>MEL_alpha66.MEL_beta101</t>
  </si>
  <si>
    <t>MEL_alpha67.MEL_beta101</t>
  </si>
  <si>
    <t>MEL_alpha68.MEL_beta101</t>
  </si>
  <si>
    <t>MEL_alpha69.MEL_beta101</t>
  </si>
  <si>
    <t>MEL_alpha70.MEL_beta101</t>
  </si>
  <si>
    <t>MEL_alpha71.MEL_beta101</t>
  </si>
  <si>
    <t>MEL_alpha72.MEL_beta101</t>
  </si>
  <si>
    <t>MEL_alpha73.MEL_beta101</t>
  </si>
  <si>
    <t>MEL_alpha74.MEL_beta101</t>
  </si>
  <si>
    <t>MEL_alpha75.MEL_beta101</t>
  </si>
  <si>
    <t>MEL_alpha76.MEL_beta101</t>
  </si>
  <si>
    <t>MEL_alpha77.MEL_beta101</t>
  </si>
  <si>
    <t>MEL_alpha78.MEL_beta101</t>
  </si>
  <si>
    <t>MEL_alpha79.MEL_beta101</t>
  </si>
  <si>
    <t>MEL_alpha80.MEL_beta101</t>
  </si>
  <si>
    <t>MEL_alpha81.MEL_beta101</t>
  </si>
  <si>
    <t>MEL_alpha82.MEL_beta101</t>
  </si>
  <si>
    <t>MEL_alpha83.MEL_beta101</t>
  </si>
  <si>
    <t>MEL_alpha84.MEL_beta101</t>
  </si>
  <si>
    <t>MEL_alpha85.MEL_beta101</t>
  </si>
  <si>
    <t>MEL_alpha86.MEL_beta101</t>
  </si>
  <si>
    <t>MEL_alpha87.MEL_beta101</t>
  </si>
  <si>
    <t>MEL_alpha88.MEL_beta101</t>
  </si>
  <si>
    <t>MEL_alpha89.MEL_beta101</t>
  </si>
  <si>
    <t>MEL_alpha90.MEL_beta101</t>
  </si>
  <si>
    <t>MEL_alpha91.MEL_beta101</t>
  </si>
  <si>
    <t>MEL_alpha92.MEL_beta101</t>
  </si>
  <si>
    <t>MEL_alpha93.MEL_beta101</t>
  </si>
  <si>
    <t>MEL_alpha94.MEL_beta101</t>
  </si>
  <si>
    <t>MEL_alpha95.MEL_beta101</t>
  </si>
  <si>
    <t>MEL_alpha96.MEL_beta101</t>
  </si>
  <si>
    <t>MEL_alpha97.MEL_beta101</t>
  </si>
  <si>
    <t>MEL_alpha98.MEL_beta101</t>
  </si>
  <si>
    <t>MEL_alpha99.MEL_beta101</t>
  </si>
  <si>
    <t>MEL_alpha100.MEL_beta101</t>
  </si>
  <si>
    <t>MEL_alpha1.MEL_beta102</t>
  </si>
  <si>
    <t>MEL_alpha2.MEL_beta102</t>
  </si>
  <si>
    <t>MEL_alpha3.MEL_beta102</t>
  </si>
  <si>
    <t>MEL_alpha4.MEL_beta102</t>
  </si>
  <si>
    <t>MEL_alpha5.MEL_beta102</t>
  </si>
  <si>
    <t>MEL_alpha6.MEL_beta102</t>
  </si>
  <si>
    <t>MEL_alpha7.MEL_beta102</t>
  </si>
  <si>
    <t>MEL_alpha8.MEL_beta102</t>
  </si>
  <si>
    <t>MEL_alpha9.MEL_beta102</t>
  </si>
  <si>
    <t>MEL_alpha10.MEL_beta102</t>
  </si>
  <si>
    <t>MEL_alpha11.MEL_beta102</t>
  </si>
  <si>
    <t>MEL_alpha12.MEL_beta102</t>
  </si>
  <si>
    <t>MEL_alpha13.MEL_beta102</t>
  </si>
  <si>
    <t>MEL_alpha14.MEL_beta102</t>
  </si>
  <si>
    <t>MEL_alpha15.MEL_beta102</t>
  </si>
  <si>
    <t>MEL_alpha16.MEL_beta102</t>
  </si>
  <si>
    <t>MEL_alpha17.MEL_beta102</t>
  </si>
  <si>
    <t>MEL_alpha18.MEL_beta102</t>
  </si>
  <si>
    <t>MEL_alpha19.MEL_beta102</t>
  </si>
  <si>
    <t>MEL_alpha20.MEL_beta102</t>
  </si>
  <si>
    <t>MEL_alpha21.MEL_beta102</t>
  </si>
  <si>
    <t>MEL_alpha22.MEL_beta102</t>
  </si>
  <si>
    <t>MEL_alpha23.MEL_beta102</t>
  </si>
  <si>
    <t>MEL_alpha24.MEL_beta102</t>
  </si>
  <si>
    <t>MEL_alpha25.MEL_beta102</t>
  </si>
  <si>
    <t>MEL_alpha26.MEL_beta102</t>
  </si>
  <si>
    <t>MEL_alpha27.MEL_beta102</t>
  </si>
  <si>
    <t>MEL_alpha28.MEL_beta102</t>
  </si>
  <si>
    <t>MEL_alpha29.MEL_beta102</t>
  </si>
  <si>
    <t>MEL_alpha30.MEL_beta102</t>
  </si>
  <si>
    <t>MEL_alpha31.MEL_beta102</t>
  </si>
  <si>
    <t>MEL_alpha32.MEL_beta102</t>
  </si>
  <si>
    <t>MEL_alpha33.MEL_beta102</t>
  </si>
  <si>
    <t>MEL_alpha34.MEL_beta102</t>
  </si>
  <si>
    <t>MEL_alpha35.MEL_beta102</t>
  </si>
  <si>
    <t>MEL_alpha36.MEL_beta102</t>
  </si>
  <si>
    <t>MEL_alpha37.MEL_beta102</t>
  </si>
  <si>
    <t>MEL_alpha38.MEL_beta102</t>
  </si>
  <si>
    <t>MEL_alpha39.MEL_beta102</t>
  </si>
  <si>
    <t>MEL_alpha40.MEL_beta102</t>
  </si>
  <si>
    <t>MEL_alpha41.MEL_beta102</t>
  </si>
  <si>
    <t>MEL_alpha42.MEL_beta102</t>
  </si>
  <si>
    <t>MEL_alpha43.MEL_beta102</t>
  </si>
  <si>
    <t>MEL_alpha44.MEL_beta102</t>
  </si>
  <si>
    <t>MEL_alpha45.MEL_beta102</t>
  </si>
  <si>
    <t>MEL_alpha46.MEL_beta102</t>
  </si>
  <si>
    <t>MEL_alpha47.MEL_beta102</t>
  </si>
  <si>
    <t>MEL_alpha48.MEL_beta102</t>
  </si>
  <si>
    <t>MEL_alpha49.MEL_beta102</t>
  </si>
  <si>
    <t>MEL_alpha50.MEL_beta102</t>
  </si>
  <si>
    <t>MEL_alpha51.MEL_beta102</t>
  </si>
  <si>
    <t>MEL_alpha52.MEL_beta102</t>
  </si>
  <si>
    <t>MEL_alpha53.MEL_beta102</t>
  </si>
  <si>
    <t>MEL_alpha54.MEL_beta102</t>
  </si>
  <si>
    <t>MEL_alpha55.MEL_beta102</t>
  </si>
  <si>
    <t>MEL_alpha56.MEL_beta102</t>
  </si>
  <si>
    <t>MEL_alpha57.MEL_beta102</t>
  </si>
  <si>
    <t>MEL_alpha58.MEL_beta102</t>
  </si>
  <si>
    <t>MEL_alpha59.MEL_beta102</t>
  </si>
  <si>
    <t>MEL_alpha60.MEL_beta102</t>
  </si>
  <si>
    <t>MEL_alpha61.MEL_beta102</t>
  </si>
  <si>
    <t>MEL_alpha62.MEL_beta102</t>
  </si>
  <si>
    <t>MEL_alpha63.MEL_beta102</t>
  </si>
  <si>
    <t>MEL_alpha64.MEL_beta102</t>
  </si>
  <si>
    <t>MEL_alpha65.MEL_beta102</t>
  </si>
  <si>
    <t>MEL_alpha66.MEL_beta102</t>
  </si>
  <si>
    <t>MEL_alpha67.MEL_beta102</t>
  </si>
  <si>
    <t>MEL_alpha68.MEL_beta102</t>
  </si>
  <si>
    <t>MEL_alpha69.MEL_beta102</t>
  </si>
  <si>
    <t>MEL_alpha70.MEL_beta102</t>
  </si>
  <si>
    <t>MEL_alpha71.MEL_beta102</t>
  </si>
  <si>
    <t>MEL_alpha72.MEL_beta102</t>
  </si>
  <si>
    <t>MEL_alpha73.MEL_beta102</t>
  </si>
  <si>
    <t>MEL_alpha74.MEL_beta102</t>
  </si>
  <si>
    <t>MEL_alpha75.MEL_beta102</t>
  </si>
  <si>
    <t>MEL_alpha76.MEL_beta102</t>
  </si>
  <si>
    <t>MEL_alpha77.MEL_beta102</t>
  </si>
  <si>
    <t>MEL_alpha78.MEL_beta102</t>
  </si>
  <si>
    <t>MEL_alpha79.MEL_beta102</t>
  </si>
  <si>
    <t>MEL_alpha80.MEL_beta102</t>
  </si>
  <si>
    <t>MEL_alpha81.MEL_beta102</t>
  </si>
  <si>
    <t>MEL_alpha82.MEL_beta102</t>
  </si>
  <si>
    <t>MEL_alpha83.MEL_beta102</t>
  </si>
  <si>
    <t>MEL_alpha84.MEL_beta102</t>
  </si>
  <si>
    <t>MEL_alpha85.MEL_beta102</t>
  </si>
  <si>
    <t>MEL_alpha86.MEL_beta102</t>
  </si>
  <si>
    <t>MEL_alpha87.MEL_beta102</t>
  </si>
  <si>
    <t>MEL_alpha88.MEL_beta102</t>
  </si>
  <si>
    <t>MEL_alpha89.MEL_beta102</t>
  </si>
  <si>
    <t>MEL_alpha90.MEL_beta102</t>
  </si>
  <si>
    <t>MEL_alpha91.MEL_beta102</t>
  </si>
  <si>
    <t>MEL_alpha92.MEL_beta102</t>
  </si>
  <si>
    <t>MEL_alpha93.MEL_beta102</t>
  </si>
  <si>
    <t>MEL_alpha94.MEL_beta102</t>
  </si>
  <si>
    <t>MEL_alpha95.MEL_beta102</t>
  </si>
  <si>
    <t>MEL_alpha96.MEL_beta102</t>
  </si>
  <si>
    <t>MEL_alpha97.MEL_beta102</t>
  </si>
  <si>
    <t>MEL_alpha98.MEL_beta102</t>
  </si>
  <si>
    <t>MEL_alpha99.MEL_beta102</t>
  </si>
  <si>
    <t>MEL_alpha100.MEL_beta102</t>
  </si>
  <si>
    <t>MEL_alpha1.MEL_beta103</t>
  </si>
  <si>
    <t>MEL_alpha2.MEL_beta103</t>
  </si>
  <si>
    <t>MEL_alpha3.MEL_beta103</t>
  </si>
  <si>
    <t>MEL_alpha4.MEL_beta103</t>
  </si>
  <si>
    <t>MEL_alpha5.MEL_beta103</t>
  </si>
  <si>
    <t>MEL_alpha6.MEL_beta103</t>
  </si>
  <si>
    <t>MEL_alpha7.MEL_beta103</t>
  </si>
  <si>
    <t>MEL_alpha8.MEL_beta103</t>
  </si>
  <si>
    <t>MEL_alpha9.MEL_beta103</t>
  </si>
  <si>
    <t>MEL_alpha10.MEL_beta103</t>
  </si>
  <si>
    <t>MEL_alpha11.MEL_beta103</t>
  </si>
  <si>
    <t>MEL_alpha12.MEL_beta103</t>
  </si>
  <si>
    <t>MEL_alpha13.MEL_beta103</t>
  </si>
  <si>
    <t>MEL_alpha14.MEL_beta103</t>
  </si>
  <si>
    <t>MEL_alpha15.MEL_beta103</t>
  </si>
  <si>
    <t>MEL_alpha16.MEL_beta103</t>
  </si>
  <si>
    <t>MEL_alpha17.MEL_beta103</t>
  </si>
  <si>
    <t>MEL_alpha18.MEL_beta103</t>
  </si>
  <si>
    <t>MEL_alpha19.MEL_beta103</t>
  </si>
  <si>
    <t>MEL_alpha20.MEL_beta103</t>
  </si>
  <si>
    <t>MEL_alpha21.MEL_beta103</t>
  </si>
  <si>
    <t>MEL_alpha22.MEL_beta103</t>
  </si>
  <si>
    <t>MEL_alpha23.MEL_beta103</t>
  </si>
  <si>
    <t>MEL_alpha24.MEL_beta103</t>
  </si>
  <si>
    <t>MEL_alpha25.MEL_beta103</t>
  </si>
  <si>
    <t>MEL_alpha26.MEL_beta103</t>
  </si>
  <si>
    <t>MEL_alpha27.MEL_beta103</t>
  </si>
  <si>
    <t>MEL_alpha28.MEL_beta103</t>
  </si>
  <si>
    <t>MEL_alpha29.MEL_beta103</t>
  </si>
  <si>
    <t>MEL_alpha30.MEL_beta103</t>
  </si>
  <si>
    <t>MEL_alpha31.MEL_beta103</t>
  </si>
  <si>
    <t>MEL_alpha32.MEL_beta103</t>
  </si>
  <si>
    <t>MEL_alpha33.MEL_beta103</t>
  </si>
  <si>
    <t>MEL_alpha34.MEL_beta103</t>
  </si>
  <si>
    <t>MEL_alpha35.MEL_beta103</t>
  </si>
  <si>
    <t>MEL_alpha36.MEL_beta103</t>
  </si>
  <si>
    <t>MEL_alpha37.MEL_beta103</t>
  </si>
  <si>
    <t>MEL_alpha38.MEL_beta103</t>
  </si>
  <si>
    <t>MEL_alpha39.MEL_beta103</t>
  </si>
  <si>
    <t>MEL_alpha40.MEL_beta103</t>
  </si>
  <si>
    <t>MEL_alpha41.MEL_beta103</t>
  </si>
  <si>
    <t>MEL_alpha42.MEL_beta103</t>
  </si>
  <si>
    <t>MEL_alpha43.MEL_beta103</t>
  </si>
  <si>
    <t>MEL_alpha44.MEL_beta103</t>
  </si>
  <si>
    <t>MEL_alpha45.MEL_beta103</t>
  </si>
  <si>
    <t>MEL_alpha46.MEL_beta103</t>
  </si>
  <si>
    <t>MEL_alpha47.MEL_beta103</t>
  </si>
  <si>
    <t>MEL_alpha48.MEL_beta103</t>
  </si>
  <si>
    <t>MEL_alpha49.MEL_beta103</t>
  </si>
  <si>
    <t>MEL_alpha50.MEL_beta103</t>
  </si>
  <si>
    <t>MEL_alpha51.MEL_beta103</t>
  </si>
  <si>
    <t>MEL_alpha52.MEL_beta103</t>
  </si>
  <si>
    <t>MEL_alpha53.MEL_beta103</t>
  </si>
  <si>
    <t>MEL_alpha54.MEL_beta103</t>
  </si>
  <si>
    <t>MEL_alpha55.MEL_beta103</t>
  </si>
  <si>
    <t>MEL_alpha56.MEL_beta103</t>
  </si>
  <si>
    <t>MEL_alpha57.MEL_beta103</t>
  </si>
  <si>
    <t>MEL_alpha58.MEL_beta103</t>
  </si>
  <si>
    <t>MEL_alpha59.MEL_beta103</t>
  </si>
  <si>
    <t>MEL_alpha60.MEL_beta103</t>
  </si>
  <si>
    <t>MEL_alpha61.MEL_beta103</t>
  </si>
  <si>
    <t>MEL_alpha62.MEL_beta103</t>
  </si>
  <si>
    <t>MEL_alpha63.MEL_beta103</t>
  </si>
  <si>
    <t>MEL_alpha64.MEL_beta103</t>
  </si>
  <si>
    <t>MEL_alpha65.MEL_beta103</t>
  </si>
  <si>
    <t>MEL_alpha66.MEL_beta103</t>
  </si>
  <si>
    <t>MEL_alpha67.MEL_beta103</t>
  </si>
  <si>
    <t>MEL_alpha68.MEL_beta103</t>
  </si>
  <si>
    <t>MEL_alpha69.MEL_beta103</t>
  </si>
  <si>
    <t>MEL_alpha70.MEL_beta103</t>
  </si>
  <si>
    <t>MEL_alpha71.MEL_beta103</t>
  </si>
  <si>
    <t>MEL_alpha72.MEL_beta103</t>
  </si>
  <si>
    <t>MEL_alpha73.MEL_beta103</t>
  </si>
  <si>
    <t>MEL_alpha74.MEL_beta103</t>
  </si>
  <si>
    <t>MEL_alpha75.MEL_beta103</t>
  </si>
  <si>
    <t>MEL_alpha76.MEL_beta103</t>
  </si>
  <si>
    <t>MEL_alpha77.MEL_beta103</t>
  </si>
  <si>
    <t>MEL_alpha78.MEL_beta103</t>
  </si>
  <si>
    <t>MEL_alpha79.MEL_beta103</t>
  </si>
  <si>
    <t>MEL_alpha80.MEL_beta103</t>
  </si>
  <si>
    <t>MEL_alpha81.MEL_beta103</t>
  </si>
  <si>
    <t>MEL_alpha82.MEL_beta103</t>
  </si>
  <si>
    <t>MEL_alpha83.MEL_beta103</t>
  </si>
  <si>
    <t>MEL_alpha84.MEL_beta103</t>
  </si>
  <si>
    <t>MEL_alpha85.MEL_beta103</t>
  </si>
  <si>
    <t>MEL_alpha86.MEL_beta103</t>
  </si>
  <si>
    <t>MEL_alpha87.MEL_beta103</t>
  </si>
  <si>
    <t>MEL_alpha88.MEL_beta103</t>
  </si>
  <si>
    <t>MEL_alpha89.MEL_beta103</t>
  </si>
  <si>
    <t>MEL_alpha90.MEL_beta103</t>
  </si>
  <si>
    <t>MEL_alpha91.MEL_beta103</t>
  </si>
  <si>
    <t>MEL_alpha92.MEL_beta103</t>
  </si>
  <si>
    <t>MEL_alpha93.MEL_beta103</t>
  </si>
  <si>
    <t>MEL_alpha94.MEL_beta103</t>
  </si>
  <si>
    <t>MEL_alpha95.MEL_beta103</t>
  </si>
  <si>
    <t>MEL_alpha96.MEL_beta103</t>
  </si>
  <si>
    <t>MEL_alpha97.MEL_beta103</t>
  </si>
  <si>
    <t>MEL_alpha98.MEL_beta103</t>
  </si>
  <si>
    <t>MEL_alpha99.MEL_beta103</t>
  </si>
  <si>
    <t>MEL_alpha100.MEL_beta103</t>
  </si>
  <si>
    <t>MEL_alpha1.MEL_beta104</t>
  </si>
  <si>
    <t>MEL_alpha2.MEL_beta104</t>
  </si>
  <si>
    <t>MEL_alpha3.MEL_beta104</t>
  </si>
  <si>
    <t>MEL_alpha4.MEL_beta104</t>
  </si>
  <si>
    <t>MEL_alpha5.MEL_beta104</t>
  </si>
  <si>
    <t>MEL_alpha6.MEL_beta104</t>
  </si>
  <si>
    <t>MEL_alpha7.MEL_beta104</t>
  </si>
  <si>
    <t>MEL_alpha8.MEL_beta104</t>
  </si>
  <si>
    <t>MEL_alpha9.MEL_beta104</t>
  </si>
  <si>
    <t>MEL_alpha10.MEL_beta104</t>
  </si>
  <si>
    <t>MEL_alpha11.MEL_beta104</t>
  </si>
  <si>
    <t>MEL_alpha12.MEL_beta104</t>
  </si>
  <si>
    <t>MEL_alpha13.MEL_beta104</t>
  </si>
  <si>
    <t>MEL_alpha14.MEL_beta104</t>
  </si>
  <si>
    <t>MEL_alpha15.MEL_beta104</t>
  </si>
  <si>
    <t>MEL_alpha16.MEL_beta104</t>
  </si>
  <si>
    <t>MEL_alpha17.MEL_beta104</t>
  </si>
  <si>
    <t>MEL_alpha18.MEL_beta104</t>
  </si>
  <si>
    <t>MEL_alpha19.MEL_beta104</t>
  </si>
  <si>
    <t>MEL_alpha20.MEL_beta104</t>
  </si>
  <si>
    <t>MEL_alpha21.MEL_beta104</t>
  </si>
  <si>
    <t>MEL_alpha22.MEL_beta104</t>
  </si>
  <si>
    <t>MEL_alpha23.MEL_beta104</t>
  </si>
  <si>
    <t>MEL_alpha24.MEL_beta104</t>
  </si>
  <si>
    <t>MEL_alpha25.MEL_beta104</t>
  </si>
  <si>
    <t>MEL_alpha26.MEL_beta104</t>
  </si>
  <si>
    <t>MEL_alpha27.MEL_beta104</t>
  </si>
  <si>
    <t>MEL_alpha28.MEL_beta104</t>
  </si>
  <si>
    <t>MEL_alpha29.MEL_beta104</t>
  </si>
  <si>
    <t>MEL_alpha30.MEL_beta104</t>
  </si>
  <si>
    <t>MEL_alpha31.MEL_beta104</t>
  </si>
  <si>
    <t>MEL_alpha32.MEL_beta104</t>
  </si>
  <si>
    <t>MEL_alpha33.MEL_beta104</t>
  </si>
  <si>
    <t>MEL_alpha34.MEL_beta104</t>
  </si>
  <si>
    <t>MEL_alpha35.MEL_beta104</t>
  </si>
  <si>
    <t>MEL_alpha36.MEL_beta104</t>
  </si>
  <si>
    <t>MEL_alpha37.MEL_beta104</t>
  </si>
  <si>
    <t>MEL_alpha38.MEL_beta104</t>
  </si>
  <si>
    <t>MEL_alpha39.MEL_beta104</t>
  </si>
  <si>
    <t>MEL_alpha40.MEL_beta104</t>
  </si>
  <si>
    <t>MEL_alpha41.MEL_beta104</t>
  </si>
  <si>
    <t>MEL_alpha42.MEL_beta104</t>
  </si>
  <si>
    <t>MEL_alpha43.MEL_beta104</t>
  </si>
  <si>
    <t>MEL_alpha44.MEL_beta104</t>
  </si>
  <si>
    <t>MEL_alpha45.MEL_beta104</t>
  </si>
  <si>
    <t>MEL_alpha46.MEL_beta104</t>
  </si>
  <si>
    <t>MEL_alpha47.MEL_beta104</t>
  </si>
  <si>
    <t>MEL_alpha48.MEL_beta104</t>
  </si>
  <si>
    <t>MEL_alpha49.MEL_beta104</t>
  </si>
  <si>
    <t>MEL_alpha50.MEL_beta104</t>
  </si>
  <si>
    <t>MEL_alpha51.MEL_beta104</t>
  </si>
  <si>
    <t>MEL_alpha52.MEL_beta104</t>
  </si>
  <si>
    <t>MEL_alpha53.MEL_beta104</t>
  </si>
  <si>
    <t>MEL_alpha54.MEL_beta104</t>
  </si>
  <si>
    <t>MEL_alpha55.MEL_beta104</t>
  </si>
  <si>
    <t>MEL_alpha56.MEL_beta104</t>
  </si>
  <si>
    <t>MEL_alpha57.MEL_beta104</t>
  </si>
  <si>
    <t>MEL_alpha58.MEL_beta104</t>
  </si>
  <si>
    <t>MEL_alpha59.MEL_beta104</t>
  </si>
  <si>
    <t>MEL_alpha60.MEL_beta104</t>
  </si>
  <si>
    <t>MEL_alpha61.MEL_beta104</t>
  </si>
  <si>
    <t>MEL_alpha62.MEL_beta104</t>
  </si>
  <si>
    <t>MEL_alpha63.MEL_beta104</t>
  </si>
  <si>
    <t>MEL_alpha64.MEL_beta104</t>
  </si>
  <si>
    <t>MEL_alpha65.MEL_beta104</t>
  </si>
  <si>
    <t>MEL_alpha66.MEL_beta104</t>
  </si>
  <si>
    <t>MEL_alpha67.MEL_beta104</t>
  </si>
  <si>
    <t>MEL_alpha68.MEL_beta104</t>
  </si>
  <si>
    <t>MEL_alpha69.MEL_beta104</t>
  </si>
  <si>
    <t>MEL_alpha70.MEL_beta104</t>
  </si>
  <si>
    <t>MEL_alpha71.MEL_beta104</t>
  </si>
  <si>
    <t>MEL_alpha72.MEL_beta104</t>
  </si>
  <si>
    <t>MEL_alpha73.MEL_beta104</t>
  </si>
  <si>
    <t>MEL_alpha74.MEL_beta104</t>
  </si>
  <si>
    <t>MEL_alpha75.MEL_beta104</t>
  </si>
  <si>
    <t>MEL_alpha76.MEL_beta104</t>
  </si>
  <si>
    <t>MEL_alpha77.MEL_beta104</t>
  </si>
  <si>
    <t>MEL_alpha78.MEL_beta104</t>
  </si>
  <si>
    <t>MEL_alpha79.MEL_beta104</t>
  </si>
  <si>
    <t>MEL_alpha80.MEL_beta104</t>
  </si>
  <si>
    <t>MEL_alpha81.MEL_beta104</t>
  </si>
  <si>
    <t>MEL_alpha82.MEL_beta104</t>
  </si>
  <si>
    <t>MEL_alpha83.MEL_beta104</t>
  </si>
  <si>
    <t>MEL_alpha84.MEL_beta104</t>
  </si>
  <si>
    <t>MEL_alpha85.MEL_beta104</t>
  </si>
  <si>
    <t>MEL_alpha86.MEL_beta104</t>
  </si>
  <si>
    <t>MEL_alpha87.MEL_beta104</t>
  </si>
  <si>
    <t>MEL_alpha88.MEL_beta104</t>
  </si>
  <si>
    <t>MEL_alpha89.MEL_beta104</t>
  </si>
  <si>
    <t>MEL_alpha90.MEL_beta104</t>
  </si>
  <si>
    <t>MEL_alpha91.MEL_beta104</t>
  </si>
  <si>
    <t>MEL_alpha92.MEL_beta104</t>
  </si>
  <si>
    <t>MEL_alpha93.MEL_beta104</t>
  </si>
  <si>
    <t>MEL_alpha94.MEL_beta104</t>
  </si>
  <si>
    <t>MEL_alpha95.MEL_beta104</t>
  </si>
  <si>
    <t>MEL_alpha96.MEL_beta104</t>
  </si>
  <si>
    <t>MEL_alpha97.MEL_beta104</t>
  </si>
  <si>
    <t>MEL_alpha98.MEL_beta104</t>
  </si>
  <si>
    <t>MEL_alpha99.MEL_beta104</t>
  </si>
  <si>
    <t>MEL_alpha100.MEL_beta104</t>
  </si>
  <si>
    <t>MEL_alpha1.MEL_beta105</t>
  </si>
  <si>
    <t>MEL_alpha2.MEL_beta105</t>
  </si>
  <si>
    <t>MEL_alpha3.MEL_beta105</t>
  </si>
  <si>
    <t>MEL_alpha4.MEL_beta105</t>
  </si>
  <si>
    <t>MEL_alpha5.MEL_beta105</t>
  </si>
  <si>
    <t>MEL_alpha6.MEL_beta105</t>
  </si>
  <si>
    <t>MEL_alpha7.MEL_beta105</t>
  </si>
  <si>
    <t>MEL_alpha8.MEL_beta105</t>
  </si>
  <si>
    <t>MEL_alpha9.MEL_beta105</t>
  </si>
  <si>
    <t>MEL_alpha10.MEL_beta105</t>
  </si>
  <si>
    <t>MEL_alpha11.MEL_beta105</t>
  </si>
  <si>
    <t>MEL_alpha12.MEL_beta105</t>
  </si>
  <si>
    <t>MEL_alpha13.MEL_beta105</t>
  </si>
  <si>
    <t>MEL_alpha14.MEL_beta105</t>
  </si>
  <si>
    <t>MEL_alpha15.MEL_beta105</t>
  </si>
  <si>
    <t>MEL_alpha16.MEL_beta105</t>
  </si>
  <si>
    <t>MEL_alpha17.MEL_beta105</t>
  </si>
  <si>
    <t>MEL_alpha18.MEL_beta105</t>
  </si>
  <si>
    <t>MEL_alpha19.MEL_beta105</t>
  </si>
  <si>
    <t>MEL_alpha20.MEL_beta105</t>
  </si>
  <si>
    <t>MEL_alpha21.MEL_beta105</t>
  </si>
  <si>
    <t>MEL_alpha22.MEL_beta105</t>
  </si>
  <si>
    <t>MEL_alpha23.MEL_beta105</t>
  </si>
  <si>
    <t>MEL_alpha24.MEL_beta105</t>
  </si>
  <si>
    <t>MEL_alpha25.MEL_beta105</t>
  </si>
  <si>
    <t>MEL_alpha26.MEL_beta105</t>
  </si>
  <si>
    <t>MEL_alpha27.MEL_beta105</t>
  </si>
  <si>
    <t>MEL_alpha28.MEL_beta105</t>
  </si>
  <si>
    <t>MEL_alpha29.MEL_beta105</t>
  </si>
  <si>
    <t>MEL_alpha30.MEL_beta105</t>
  </si>
  <si>
    <t>MEL_alpha31.MEL_beta105</t>
  </si>
  <si>
    <t>MEL_alpha32.MEL_beta105</t>
  </si>
  <si>
    <t>MEL_alpha33.MEL_beta105</t>
  </si>
  <si>
    <t>MEL_alpha34.MEL_beta105</t>
  </si>
  <si>
    <t>MEL_alpha35.MEL_beta105</t>
  </si>
  <si>
    <t>MEL_alpha36.MEL_beta105</t>
  </si>
  <si>
    <t>MEL_alpha37.MEL_beta105</t>
  </si>
  <si>
    <t>MEL_alpha38.MEL_beta105</t>
  </si>
  <si>
    <t>MEL_alpha39.MEL_beta105</t>
  </si>
  <si>
    <t>MEL_alpha40.MEL_beta105</t>
  </si>
  <si>
    <t>MEL_alpha41.MEL_beta105</t>
  </si>
  <si>
    <t>MEL_alpha42.MEL_beta105</t>
  </si>
  <si>
    <t>MEL_alpha43.MEL_beta105</t>
  </si>
  <si>
    <t>MEL_alpha44.MEL_beta105</t>
  </si>
  <si>
    <t>MEL_alpha45.MEL_beta105</t>
  </si>
  <si>
    <t>MEL_alpha46.MEL_beta105</t>
  </si>
  <si>
    <t>MEL_alpha47.MEL_beta105</t>
  </si>
  <si>
    <t>MEL_alpha48.MEL_beta105</t>
  </si>
  <si>
    <t>MEL_alpha49.MEL_beta105</t>
  </si>
  <si>
    <t>MEL_alpha50.MEL_beta105</t>
  </si>
  <si>
    <t>MEL_alpha51.MEL_beta105</t>
  </si>
  <si>
    <t>MEL_alpha52.MEL_beta105</t>
  </si>
  <si>
    <t>MEL_alpha53.MEL_beta105</t>
  </si>
  <si>
    <t>MEL_alpha54.MEL_beta105</t>
  </si>
  <si>
    <t>MEL_alpha55.MEL_beta105</t>
  </si>
  <si>
    <t>MEL_alpha56.MEL_beta105</t>
  </si>
  <si>
    <t>MEL_alpha57.MEL_beta105</t>
  </si>
  <si>
    <t>MEL_alpha58.MEL_beta105</t>
  </si>
  <si>
    <t>MEL_alpha59.MEL_beta105</t>
  </si>
  <si>
    <t>MEL_alpha60.MEL_beta105</t>
  </si>
  <si>
    <t>MEL_alpha61.MEL_beta105</t>
  </si>
  <si>
    <t>MEL_alpha62.MEL_beta105</t>
  </si>
  <si>
    <t>MEL_alpha63.MEL_beta105</t>
  </si>
  <si>
    <t>MEL_alpha64.MEL_beta105</t>
  </si>
  <si>
    <t>MEL_alpha65.MEL_beta105</t>
  </si>
  <si>
    <t>MEL_alpha66.MEL_beta105</t>
  </si>
  <si>
    <t>MEL_alpha67.MEL_beta105</t>
  </si>
  <si>
    <t>MEL_alpha68.MEL_beta105</t>
  </si>
  <si>
    <t>MEL_alpha69.MEL_beta105</t>
  </si>
  <si>
    <t>MEL_alpha70.MEL_beta105</t>
  </si>
  <si>
    <t>MEL_alpha71.MEL_beta105</t>
  </si>
  <si>
    <t>MEL_alpha72.MEL_beta105</t>
  </si>
  <si>
    <t>MEL_alpha73.MEL_beta105</t>
  </si>
  <si>
    <t>MEL_alpha74.MEL_beta105</t>
  </si>
  <si>
    <t>MEL_alpha75.MEL_beta105</t>
  </si>
  <si>
    <t>MEL_alpha76.MEL_beta105</t>
  </si>
  <si>
    <t>MEL_alpha77.MEL_beta105</t>
  </si>
  <si>
    <t>MEL_alpha78.MEL_beta105</t>
  </si>
  <si>
    <t>MEL_alpha79.MEL_beta105</t>
  </si>
  <si>
    <t>MEL_alpha80.MEL_beta105</t>
  </si>
  <si>
    <t>MEL_alpha81.MEL_beta105</t>
  </si>
  <si>
    <t>MEL_alpha82.MEL_beta105</t>
  </si>
  <si>
    <t>MEL_alpha83.MEL_beta105</t>
  </si>
  <si>
    <t>MEL_alpha84.MEL_beta105</t>
  </si>
  <si>
    <t>MEL_alpha85.MEL_beta105</t>
  </si>
  <si>
    <t>MEL_alpha86.MEL_beta105</t>
  </si>
  <si>
    <t>MEL_alpha87.MEL_beta105</t>
  </si>
  <si>
    <t>MEL_alpha88.MEL_beta105</t>
  </si>
  <si>
    <t>MEL_alpha89.MEL_beta105</t>
  </si>
  <si>
    <t>MEL_alpha90.MEL_beta105</t>
  </si>
  <si>
    <t>MEL_alpha91.MEL_beta105</t>
  </si>
  <si>
    <t>MEL_alpha92.MEL_beta105</t>
  </si>
  <si>
    <t>MEL_alpha93.MEL_beta105</t>
  </si>
  <si>
    <t>MEL_alpha94.MEL_beta105</t>
  </si>
  <si>
    <t>MEL_alpha95.MEL_beta105</t>
  </si>
  <si>
    <t>MEL_alpha96.MEL_beta105</t>
  </si>
  <si>
    <t>MEL_alpha97.MEL_beta105</t>
  </si>
  <si>
    <t>MEL_alpha98.MEL_beta105</t>
  </si>
  <si>
    <t>MEL_alpha99.MEL_beta105</t>
  </si>
  <si>
    <t>MEL_alpha100.MEL_beta105</t>
  </si>
  <si>
    <t>MEL_alpha1.MEL_beta106</t>
  </si>
  <si>
    <t>MEL_alpha2.MEL_beta106</t>
  </si>
  <si>
    <t>MEL_alpha3.MEL_beta106</t>
  </si>
  <si>
    <t>MEL_alpha4.MEL_beta106</t>
  </si>
  <si>
    <t>MEL_alpha5.MEL_beta106</t>
  </si>
  <si>
    <t>MEL_alpha6.MEL_beta106</t>
  </si>
  <si>
    <t>MEL_alpha7.MEL_beta106</t>
  </si>
  <si>
    <t>MEL_alpha8.MEL_beta106</t>
  </si>
  <si>
    <t>MEL_alpha9.MEL_beta106</t>
  </si>
  <si>
    <t>MEL_alpha10.MEL_beta106</t>
  </si>
  <si>
    <t>MEL_alpha11.MEL_beta106</t>
  </si>
  <si>
    <t>MEL_alpha12.MEL_beta106</t>
  </si>
  <si>
    <t>MEL_alpha13.MEL_beta106</t>
  </si>
  <si>
    <t>MEL_alpha14.MEL_beta106</t>
  </si>
  <si>
    <t>MEL_alpha15.MEL_beta106</t>
  </si>
  <si>
    <t>MEL_alpha16.MEL_beta106</t>
  </si>
  <si>
    <t>MEL_alpha17.MEL_beta106</t>
  </si>
  <si>
    <t>MEL_alpha18.MEL_beta106</t>
  </si>
  <si>
    <t>MEL_alpha19.MEL_beta106</t>
  </si>
  <si>
    <t>MEL_alpha20.MEL_beta106</t>
  </si>
  <si>
    <t>MEL_alpha21.MEL_beta106</t>
  </si>
  <si>
    <t>MEL_alpha22.MEL_beta106</t>
  </si>
  <si>
    <t>MEL_alpha23.MEL_beta106</t>
  </si>
  <si>
    <t>MEL_alpha24.MEL_beta106</t>
  </si>
  <si>
    <t>MEL_alpha25.MEL_beta106</t>
  </si>
  <si>
    <t>MEL_alpha26.MEL_beta106</t>
  </si>
  <si>
    <t>MEL_alpha27.MEL_beta106</t>
  </si>
  <si>
    <t>MEL_alpha28.MEL_beta106</t>
  </si>
  <si>
    <t>MEL_alpha29.MEL_beta106</t>
  </si>
  <si>
    <t>MEL_alpha30.MEL_beta106</t>
  </si>
  <si>
    <t>MEL_alpha31.MEL_beta106</t>
  </si>
  <si>
    <t>MEL_alpha32.MEL_beta106</t>
  </si>
  <si>
    <t>MEL_alpha33.MEL_beta106</t>
  </si>
  <si>
    <t>MEL_alpha34.MEL_beta106</t>
  </si>
  <si>
    <t>MEL_alpha35.MEL_beta106</t>
  </si>
  <si>
    <t>MEL_alpha36.MEL_beta106</t>
  </si>
  <si>
    <t>MEL_alpha37.MEL_beta106</t>
  </si>
  <si>
    <t>MEL_alpha38.MEL_beta106</t>
  </si>
  <si>
    <t>MEL_alpha39.MEL_beta106</t>
  </si>
  <si>
    <t>MEL_alpha40.MEL_beta106</t>
  </si>
  <si>
    <t>MEL_alpha41.MEL_beta106</t>
  </si>
  <si>
    <t>MEL_alpha42.MEL_beta106</t>
  </si>
  <si>
    <t>MEL_alpha43.MEL_beta106</t>
  </si>
  <si>
    <t>MEL_alpha44.MEL_beta106</t>
  </si>
  <si>
    <t>MEL_alpha45.MEL_beta106</t>
  </si>
  <si>
    <t>MEL_alpha46.MEL_beta106</t>
  </si>
  <si>
    <t>MEL_alpha47.MEL_beta106</t>
  </si>
  <si>
    <t>MEL_alpha48.MEL_beta106</t>
  </si>
  <si>
    <t>MEL_alpha49.MEL_beta106</t>
  </si>
  <si>
    <t>MEL_alpha50.MEL_beta106</t>
  </si>
  <si>
    <t>MEL_alpha51.MEL_beta106</t>
  </si>
  <si>
    <t>MEL_alpha52.MEL_beta106</t>
  </si>
  <si>
    <t>MEL_alpha53.MEL_beta106</t>
  </si>
  <si>
    <t>MEL_alpha54.MEL_beta106</t>
  </si>
  <si>
    <t>MEL_alpha55.MEL_beta106</t>
  </si>
  <si>
    <t>MEL_alpha56.MEL_beta106</t>
  </si>
  <si>
    <t>MEL_alpha57.MEL_beta106</t>
  </si>
  <si>
    <t>MEL_alpha58.MEL_beta106</t>
  </si>
  <si>
    <t>MEL_alpha59.MEL_beta106</t>
  </si>
  <si>
    <t>MEL_alpha60.MEL_beta106</t>
  </si>
  <si>
    <t>MEL_alpha61.MEL_beta106</t>
  </si>
  <si>
    <t>MEL_alpha62.MEL_beta106</t>
  </si>
  <si>
    <t>MEL_alpha63.MEL_beta106</t>
  </si>
  <si>
    <t>MEL_alpha64.MEL_beta106</t>
  </si>
  <si>
    <t>MEL_alpha65.MEL_beta106</t>
  </si>
  <si>
    <t>MEL_alpha66.MEL_beta106</t>
  </si>
  <si>
    <t>MEL_alpha67.MEL_beta106</t>
  </si>
  <si>
    <t>MEL_alpha68.MEL_beta106</t>
  </si>
  <si>
    <t>MEL_alpha69.MEL_beta106</t>
  </si>
  <si>
    <t>MEL_alpha70.MEL_beta106</t>
  </si>
  <si>
    <t>MEL_alpha71.MEL_beta106</t>
  </si>
  <si>
    <t>MEL_alpha72.MEL_beta106</t>
  </si>
  <si>
    <t>MEL_alpha73.MEL_beta106</t>
  </si>
  <si>
    <t>MEL_alpha74.MEL_beta106</t>
  </si>
  <si>
    <t>MEL_alpha75.MEL_beta106</t>
  </si>
  <si>
    <t>MEL_alpha76.MEL_beta106</t>
  </si>
  <si>
    <t>MEL_alpha77.MEL_beta106</t>
  </si>
  <si>
    <t>MEL_alpha78.MEL_beta106</t>
  </si>
  <si>
    <t>MEL_alpha79.MEL_beta106</t>
  </si>
  <si>
    <t>MEL_alpha80.MEL_beta106</t>
  </si>
  <si>
    <t>MEL_alpha81.MEL_beta106</t>
  </si>
  <si>
    <t>MEL_alpha82.MEL_beta106</t>
  </si>
  <si>
    <t>MEL_alpha83.MEL_beta106</t>
  </si>
  <si>
    <t>MEL_alpha84.MEL_beta106</t>
  </si>
  <si>
    <t>MEL_alpha85.MEL_beta106</t>
  </si>
  <si>
    <t>MEL_alpha86.MEL_beta106</t>
  </si>
  <si>
    <t>MEL_alpha87.MEL_beta106</t>
  </si>
  <si>
    <t>MEL_alpha88.MEL_beta106</t>
  </si>
  <si>
    <t>MEL_alpha89.MEL_beta106</t>
  </si>
  <si>
    <t>MEL_alpha90.MEL_beta106</t>
  </si>
  <si>
    <t>MEL_alpha91.MEL_beta106</t>
  </si>
  <si>
    <t>MEL_alpha92.MEL_beta106</t>
  </si>
  <si>
    <t>MEL_alpha93.MEL_beta106</t>
  </si>
  <si>
    <t>MEL_alpha94.MEL_beta106</t>
  </si>
  <si>
    <t>MEL_alpha95.MEL_beta106</t>
  </si>
  <si>
    <t>MEL_alpha96.MEL_beta106</t>
  </si>
  <si>
    <t>MEL_alpha97.MEL_beta106</t>
  </si>
  <si>
    <t>MEL_alpha98.MEL_beta106</t>
  </si>
  <si>
    <t>MEL_alpha99.MEL_beta106</t>
  </si>
  <si>
    <t>MEL_alpha100.MEL_beta106</t>
  </si>
  <si>
    <t>MEL_alpha1.MEL_beta107</t>
  </si>
  <si>
    <t>MEL_alpha2.MEL_beta107</t>
  </si>
  <si>
    <t>MEL_alpha3.MEL_beta107</t>
  </si>
  <si>
    <t>MEL_alpha4.MEL_beta107</t>
  </si>
  <si>
    <t>MEL_alpha5.MEL_beta107</t>
  </si>
  <si>
    <t>MEL_alpha6.MEL_beta107</t>
  </si>
  <si>
    <t>MEL_alpha7.MEL_beta107</t>
  </si>
  <si>
    <t>MEL_alpha8.MEL_beta107</t>
  </si>
  <si>
    <t>MEL_alpha9.MEL_beta107</t>
  </si>
  <si>
    <t>MEL_alpha10.MEL_beta107</t>
  </si>
  <si>
    <t>MEL_alpha11.MEL_beta107</t>
  </si>
  <si>
    <t>MEL_alpha12.MEL_beta107</t>
  </si>
  <si>
    <t>MEL_alpha13.MEL_beta107</t>
  </si>
  <si>
    <t>MEL_alpha14.MEL_beta107</t>
  </si>
  <si>
    <t>MEL_alpha15.MEL_beta107</t>
  </si>
  <si>
    <t>MEL_alpha16.MEL_beta107</t>
  </si>
  <si>
    <t>MEL_alpha17.MEL_beta107</t>
  </si>
  <si>
    <t>MEL_alpha18.MEL_beta107</t>
  </si>
  <si>
    <t>MEL_alpha19.MEL_beta107</t>
  </si>
  <si>
    <t>MEL_alpha20.MEL_beta107</t>
  </si>
  <si>
    <t>MEL_alpha21.MEL_beta107</t>
  </si>
  <si>
    <t>MEL_alpha22.MEL_beta107</t>
  </si>
  <si>
    <t>MEL_alpha23.MEL_beta107</t>
  </si>
  <si>
    <t>MEL_alpha24.MEL_beta107</t>
  </si>
  <si>
    <t>MEL_alpha25.MEL_beta107</t>
  </si>
  <si>
    <t>MEL_alpha26.MEL_beta107</t>
  </si>
  <si>
    <t>MEL_alpha27.MEL_beta107</t>
  </si>
  <si>
    <t>MEL_alpha28.MEL_beta107</t>
  </si>
  <si>
    <t>MEL_alpha29.MEL_beta107</t>
  </si>
  <si>
    <t>MEL_alpha30.MEL_beta107</t>
  </si>
  <si>
    <t>MEL_alpha31.MEL_beta107</t>
  </si>
  <si>
    <t>MEL_alpha32.MEL_beta107</t>
  </si>
  <si>
    <t>MEL_alpha33.MEL_beta107</t>
  </si>
  <si>
    <t>MEL_alpha34.MEL_beta107</t>
  </si>
  <si>
    <t>MEL_alpha35.MEL_beta107</t>
  </si>
  <si>
    <t>MEL_alpha36.MEL_beta107</t>
  </si>
  <si>
    <t>MEL_alpha37.MEL_beta107</t>
  </si>
  <si>
    <t>MEL_alpha38.MEL_beta107</t>
  </si>
  <si>
    <t>MEL_alpha39.MEL_beta107</t>
  </si>
  <si>
    <t>MEL_alpha40.MEL_beta107</t>
  </si>
  <si>
    <t>MEL_alpha41.MEL_beta107</t>
  </si>
  <si>
    <t>MEL_alpha42.MEL_beta107</t>
  </si>
  <si>
    <t>MEL_alpha43.MEL_beta107</t>
  </si>
  <si>
    <t>MEL_alpha44.MEL_beta107</t>
  </si>
  <si>
    <t>MEL_alpha45.MEL_beta107</t>
  </si>
  <si>
    <t>MEL_alpha46.MEL_beta107</t>
  </si>
  <si>
    <t>MEL_alpha47.MEL_beta107</t>
  </si>
  <si>
    <t>MEL_alpha48.MEL_beta107</t>
  </si>
  <si>
    <t>MEL_alpha49.MEL_beta107</t>
  </si>
  <si>
    <t>MEL_alpha50.MEL_beta107</t>
  </si>
  <si>
    <t>MEL_alpha51.MEL_beta107</t>
  </si>
  <si>
    <t>MEL_alpha52.MEL_beta107</t>
  </si>
  <si>
    <t>MEL_alpha53.MEL_beta107</t>
  </si>
  <si>
    <t>MEL_alpha54.MEL_beta107</t>
  </si>
  <si>
    <t>MEL_alpha55.MEL_beta107</t>
  </si>
  <si>
    <t>MEL_alpha56.MEL_beta107</t>
  </si>
  <si>
    <t>MEL_alpha57.MEL_beta107</t>
  </si>
  <si>
    <t>MEL_alpha58.MEL_beta107</t>
  </si>
  <si>
    <t>MEL_alpha59.MEL_beta107</t>
  </si>
  <si>
    <t>MEL_alpha60.MEL_beta107</t>
  </si>
  <si>
    <t>MEL_alpha61.MEL_beta107</t>
  </si>
  <si>
    <t>MEL_alpha62.MEL_beta107</t>
  </si>
  <si>
    <t>MEL_alpha63.MEL_beta107</t>
  </si>
  <si>
    <t>MEL_alpha64.MEL_beta107</t>
  </si>
  <si>
    <t>MEL_alpha65.MEL_beta107</t>
  </si>
  <si>
    <t>MEL_alpha66.MEL_beta107</t>
  </si>
  <si>
    <t>MEL_alpha67.MEL_beta107</t>
  </si>
  <si>
    <t>MEL_alpha68.MEL_beta107</t>
  </si>
  <si>
    <t>MEL_alpha69.MEL_beta107</t>
  </si>
  <si>
    <t>MEL_alpha70.MEL_beta107</t>
  </si>
  <si>
    <t>MEL_alpha71.MEL_beta107</t>
  </si>
  <si>
    <t>MEL_alpha72.MEL_beta107</t>
  </si>
  <si>
    <t>MEL_alpha73.MEL_beta107</t>
  </si>
  <si>
    <t>MEL_alpha74.MEL_beta107</t>
  </si>
  <si>
    <t>MEL_alpha75.MEL_beta107</t>
  </si>
  <si>
    <t>MEL_alpha76.MEL_beta107</t>
  </si>
  <si>
    <t>MEL_alpha77.MEL_beta107</t>
  </si>
  <si>
    <t>MEL_alpha78.MEL_beta107</t>
  </si>
  <si>
    <t>MEL_alpha79.MEL_beta107</t>
  </si>
  <si>
    <t>MEL_alpha80.MEL_beta107</t>
  </si>
  <si>
    <t>MEL_alpha81.MEL_beta107</t>
  </si>
  <si>
    <t>MEL_alpha82.MEL_beta107</t>
  </si>
  <si>
    <t>MEL_alpha83.MEL_beta107</t>
  </si>
  <si>
    <t>MEL_alpha84.MEL_beta107</t>
  </si>
  <si>
    <t>MEL_alpha85.MEL_beta107</t>
  </si>
  <si>
    <t>MEL_alpha86.MEL_beta107</t>
  </si>
  <si>
    <t>MEL_alpha87.MEL_beta107</t>
  </si>
  <si>
    <t>MEL_alpha88.MEL_beta107</t>
  </si>
  <si>
    <t>MEL_alpha89.MEL_beta107</t>
  </si>
  <si>
    <t>MEL_alpha90.MEL_beta107</t>
  </si>
  <si>
    <t>MEL_alpha91.MEL_beta107</t>
  </si>
  <si>
    <t>MEL_alpha92.MEL_beta107</t>
  </si>
  <si>
    <t>MEL_alpha93.MEL_beta107</t>
  </si>
  <si>
    <t>MEL_alpha94.MEL_beta107</t>
  </si>
  <si>
    <t>MEL_alpha95.MEL_beta107</t>
  </si>
  <si>
    <t>MEL_alpha96.MEL_beta107</t>
  </si>
  <si>
    <t>MEL_alpha97.MEL_beta107</t>
  </si>
  <si>
    <t>MEL_alpha98.MEL_beta107</t>
  </si>
  <si>
    <t>MEL_alpha99.MEL_beta107</t>
  </si>
  <si>
    <t>MEL_alpha100.MEL_beta107</t>
  </si>
  <si>
    <t>MEL_alpha1.MEL_beta108</t>
  </si>
  <si>
    <t>MEL_alpha2.MEL_beta108</t>
  </si>
  <si>
    <t>MEL_alpha3.MEL_beta108</t>
  </si>
  <si>
    <t>MEL_alpha4.MEL_beta108</t>
  </si>
  <si>
    <t>MEL_alpha5.MEL_beta108</t>
  </si>
  <si>
    <t>MEL_alpha6.MEL_beta108</t>
  </si>
  <si>
    <t>MEL_alpha7.MEL_beta108</t>
  </si>
  <si>
    <t>MEL_alpha8.MEL_beta108</t>
  </si>
  <si>
    <t>MEL_alpha9.MEL_beta108</t>
  </si>
  <si>
    <t>MEL_alpha10.MEL_beta108</t>
  </si>
  <si>
    <t>MEL_alpha11.MEL_beta108</t>
  </si>
  <si>
    <t>MEL_alpha12.MEL_beta108</t>
  </si>
  <si>
    <t>MEL_alpha13.MEL_beta108</t>
  </si>
  <si>
    <t>MEL_alpha14.MEL_beta108</t>
  </si>
  <si>
    <t>MEL_alpha15.MEL_beta108</t>
  </si>
  <si>
    <t>MEL_alpha16.MEL_beta108</t>
  </si>
  <si>
    <t>MEL_alpha17.MEL_beta108</t>
  </si>
  <si>
    <t>MEL_alpha18.MEL_beta108</t>
  </si>
  <si>
    <t>MEL_alpha19.MEL_beta108</t>
  </si>
  <si>
    <t>MEL_alpha20.MEL_beta108</t>
  </si>
  <si>
    <t>MEL_alpha21.MEL_beta108</t>
  </si>
  <si>
    <t>MEL_alpha22.MEL_beta108</t>
  </si>
  <si>
    <t>MEL_alpha23.MEL_beta108</t>
  </si>
  <si>
    <t>MEL_alpha24.MEL_beta108</t>
  </si>
  <si>
    <t>MEL_alpha25.MEL_beta108</t>
  </si>
  <si>
    <t>MEL_alpha26.MEL_beta108</t>
  </si>
  <si>
    <t>MEL_alpha27.MEL_beta108</t>
  </si>
  <si>
    <t>MEL_alpha28.MEL_beta108</t>
  </si>
  <si>
    <t>MEL_alpha29.MEL_beta108</t>
  </si>
  <si>
    <t>MEL_alpha30.MEL_beta108</t>
  </si>
  <si>
    <t>MEL_alpha31.MEL_beta108</t>
  </si>
  <si>
    <t>MEL_alpha32.MEL_beta108</t>
  </si>
  <si>
    <t>MEL_alpha33.MEL_beta108</t>
  </si>
  <si>
    <t>MEL_alpha34.MEL_beta108</t>
  </si>
  <si>
    <t>MEL_alpha35.MEL_beta108</t>
  </si>
  <si>
    <t>MEL_alpha36.MEL_beta108</t>
  </si>
  <si>
    <t>MEL_alpha37.MEL_beta108</t>
  </si>
  <si>
    <t>MEL_alpha38.MEL_beta108</t>
  </si>
  <si>
    <t>MEL_alpha39.MEL_beta108</t>
  </si>
  <si>
    <t>MEL_alpha40.MEL_beta108</t>
  </si>
  <si>
    <t>MEL_alpha41.MEL_beta108</t>
  </si>
  <si>
    <t>MEL_alpha42.MEL_beta108</t>
  </si>
  <si>
    <t>MEL_alpha43.MEL_beta108</t>
  </si>
  <si>
    <t>MEL_alpha44.MEL_beta108</t>
  </si>
  <si>
    <t>MEL_alpha45.MEL_beta108</t>
  </si>
  <si>
    <t>MEL_alpha46.MEL_beta108</t>
  </si>
  <si>
    <t>MEL_alpha47.MEL_beta108</t>
  </si>
  <si>
    <t>MEL_alpha48.MEL_beta108</t>
  </si>
  <si>
    <t>MEL_alpha49.MEL_beta108</t>
  </si>
  <si>
    <t>MEL_alpha50.MEL_beta108</t>
  </si>
  <si>
    <t>MEL_alpha51.MEL_beta108</t>
  </si>
  <si>
    <t>MEL_alpha52.MEL_beta108</t>
  </si>
  <si>
    <t>MEL_alpha53.MEL_beta108</t>
  </si>
  <si>
    <t>MEL_alpha54.MEL_beta108</t>
  </si>
  <si>
    <t>MEL_alpha55.MEL_beta108</t>
  </si>
  <si>
    <t>MEL_alpha56.MEL_beta108</t>
  </si>
  <si>
    <t>MEL_alpha57.MEL_beta108</t>
  </si>
  <si>
    <t>MEL_alpha58.MEL_beta108</t>
  </si>
  <si>
    <t>MEL_alpha59.MEL_beta108</t>
  </si>
  <si>
    <t>MEL_alpha60.MEL_beta108</t>
  </si>
  <si>
    <t>MEL_alpha61.MEL_beta108</t>
  </si>
  <si>
    <t>MEL_alpha62.MEL_beta108</t>
  </si>
  <si>
    <t>MEL_alpha63.MEL_beta108</t>
  </si>
  <si>
    <t>MEL_alpha64.MEL_beta108</t>
  </si>
  <si>
    <t>MEL_alpha65.MEL_beta108</t>
  </si>
  <si>
    <t>MEL_alpha66.MEL_beta108</t>
  </si>
  <si>
    <t>MEL_alpha67.MEL_beta108</t>
  </si>
  <si>
    <t>MEL_alpha68.MEL_beta108</t>
  </si>
  <si>
    <t>MEL_alpha69.MEL_beta108</t>
  </si>
  <si>
    <t>MEL_alpha70.MEL_beta108</t>
  </si>
  <si>
    <t>MEL_alpha71.MEL_beta108</t>
  </si>
  <si>
    <t>MEL_alpha72.MEL_beta108</t>
  </si>
  <si>
    <t>MEL_alpha73.MEL_beta108</t>
  </si>
  <si>
    <t>MEL_alpha74.MEL_beta108</t>
  </si>
  <si>
    <t>MEL_alpha75.MEL_beta108</t>
  </si>
  <si>
    <t>MEL_alpha76.MEL_beta108</t>
  </si>
  <si>
    <t>MEL_alpha77.MEL_beta108</t>
  </si>
  <si>
    <t>MEL_alpha78.MEL_beta108</t>
  </si>
  <si>
    <t>MEL_alpha79.MEL_beta108</t>
  </si>
  <si>
    <t>MEL_alpha80.MEL_beta108</t>
  </si>
  <si>
    <t>MEL_alpha81.MEL_beta108</t>
  </si>
  <si>
    <t>MEL_alpha82.MEL_beta108</t>
  </si>
  <si>
    <t>MEL_alpha83.MEL_beta108</t>
  </si>
  <si>
    <t>MEL_alpha84.MEL_beta108</t>
  </si>
  <si>
    <t>MEL_alpha85.MEL_beta108</t>
  </si>
  <si>
    <t>MEL_alpha86.MEL_beta108</t>
  </si>
  <si>
    <t>MEL_alpha87.MEL_beta108</t>
  </si>
  <si>
    <t>MEL_alpha88.MEL_beta108</t>
  </si>
  <si>
    <t>MEL_alpha89.MEL_beta108</t>
  </si>
  <si>
    <t>MEL_alpha90.MEL_beta108</t>
  </si>
  <si>
    <t>MEL_alpha91.MEL_beta108</t>
  </si>
  <si>
    <t>MEL_alpha92.MEL_beta108</t>
  </si>
  <si>
    <t>MEL_alpha93.MEL_beta108</t>
  </si>
  <si>
    <t>MEL_alpha94.MEL_beta108</t>
  </si>
  <si>
    <t>MEL_alpha95.MEL_beta108</t>
  </si>
  <si>
    <t>MEL_alpha96.MEL_beta108</t>
  </si>
  <si>
    <t>MEL_alpha97.MEL_beta108</t>
  </si>
  <si>
    <t>MEL_alpha98.MEL_beta108</t>
  </si>
  <si>
    <t>MEL_alpha99.MEL_beta108</t>
  </si>
  <si>
    <t>MEL_alpha100.MEL_beta108</t>
  </si>
  <si>
    <t>MEL_alpha1.MEL_beta109</t>
  </si>
  <si>
    <t>MEL_alpha2.MEL_beta109</t>
  </si>
  <si>
    <t>MEL_alpha3.MEL_beta109</t>
  </si>
  <si>
    <t>MEL_alpha4.MEL_beta109</t>
  </si>
  <si>
    <t>MEL_alpha5.MEL_beta109</t>
  </si>
  <si>
    <t>MEL_alpha6.MEL_beta109</t>
  </si>
  <si>
    <t>MEL_alpha7.MEL_beta109</t>
  </si>
  <si>
    <t>MEL_alpha8.MEL_beta109</t>
  </si>
  <si>
    <t>MEL_alpha9.MEL_beta109</t>
  </si>
  <si>
    <t>MEL_alpha10.MEL_beta109</t>
  </si>
  <si>
    <t>MEL_alpha11.MEL_beta109</t>
  </si>
  <si>
    <t>MEL_alpha12.MEL_beta109</t>
  </si>
  <si>
    <t>MEL_alpha13.MEL_beta109</t>
  </si>
  <si>
    <t>MEL_alpha14.MEL_beta109</t>
  </si>
  <si>
    <t>MEL_alpha15.MEL_beta109</t>
  </si>
  <si>
    <t>MEL_alpha16.MEL_beta109</t>
  </si>
  <si>
    <t>MEL_alpha17.MEL_beta109</t>
  </si>
  <si>
    <t>MEL_alpha18.MEL_beta109</t>
  </si>
  <si>
    <t>MEL_alpha19.MEL_beta109</t>
  </si>
  <si>
    <t>MEL_alpha20.MEL_beta109</t>
  </si>
  <si>
    <t>MEL_alpha21.MEL_beta109</t>
  </si>
  <si>
    <t>MEL_alpha22.MEL_beta109</t>
  </si>
  <si>
    <t>MEL_alpha23.MEL_beta109</t>
  </si>
  <si>
    <t>MEL_alpha24.MEL_beta109</t>
  </si>
  <si>
    <t>MEL_alpha25.MEL_beta109</t>
  </si>
  <si>
    <t>MEL_alpha26.MEL_beta109</t>
  </si>
  <si>
    <t>MEL_alpha27.MEL_beta109</t>
  </si>
  <si>
    <t>MEL_alpha28.MEL_beta109</t>
  </si>
  <si>
    <t>MEL_alpha29.MEL_beta109</t>
  </si>
  <si>
    <t>MEL_alpha30.MEL_beta109</t>
  </si>
  <si>
    <t>MEL_alpha31.MEL_beta109</t>
  </si>
  <si>
    <t>MEL_alpha32.MEL_beta109</t>
  </si>
  <si>
    <t>MEL_alpha33.MEL_beta109</t>
  </si>
  <si>
    <t>MEL_alpha34.MEL_beta109</t>
  </si>
  <si>
    <t>MEL_alpha35.MEL_beta109</t>
  </si>
  <si>
    <t>MEL_alpha36.MEL_beta109</t>
  </si>
  <si>
    <t>MEL_alpha37.MEL_beta109</t>
  </si>
  <si>
    <t>MEL_alpha38.MEL_beta109</t>
  </si>
  <si>
    <t>MEL_alpha39.MEL_beta109</t>
  </si>
  <si>
    <t>MEL_alpha40.MEL_beta109</t>
  </si>
  <si>
    <t>MEL_alpha41.MEL_beta109</t>
  </si>
  <si>
    <t>MEL_alpha42.MEL_beta109</t>
  </si>
  <si>
    <t>MEL_alpha43.MEL_beta109</t>
  </si>
  <si>
    <t>MEL_alpha44.MEL_beta109</t>
  </si>
  <si>
    <t>MEL_alpha45.MEL_beta109</t>
  </si>
  <si>
    <t>MEL_alpha46.MEL_beta109</t>
  </si>
  <si>
    <t>MEL_alpha47.MEL_beta109</t>
  </si>
  <si>
    <t>MEL_alpha48.MEL_beta109</t>
  </si>
  <si>
    <t>MEL_alpha49.MEL_beta109</t>
  </si>
  <si>
    <t>MEL_alpha50.MEL_beta109</t>
  </si>
  <si>
    <t>MEL_alpha51.MEL_beta109</t>
  </si>
  <si>
    <t>MEL_alpha52.MEL_beta109</t>
  </si>
  <si>
    <t>MEL_alpha53.MEL_beta109</t>
  </si>
  <si>
    <t>MEL_alpha54.MEL_beta109</t>
  </si>
  <si>
    <t>MEL_alpha55.MEL_beta109</t>
  </si>
  <si>
    <t>MEL_alpha56.MEL_beta109</t>
  </si>
  <si>
    <t>MEL_alpha57.MEL_beta109</t>
  </si>
  <si>
    <t>MEL_alpha58.MEL_beta109</t>
  </si>
  <si>
    <t>MEL_alpha59.MEL_beta109</t>
  </si>
  <si>
    <t>MEL_alpha60.MEL_beta109</t>
  </si>
  <si>
    <t>MEL_alpha61.MEL_beta109</t>
  </si>
  <si>
    <t>MEL_alpha62.MEL_beta109</t>
  </si>
  <si>
    <t>MEL_alpha63.MEL_beta109</t>
  </si>
  <si>
    <t>MEL_alpha64.MEL_beta109</t>
  </si>
  <si>
    <t>MEL_alpha65.MEL_beta109</t>
  </si>
  <si>
    <t>MEL_alpha66.MEL_beta109</t>
  </si>
  <si>
    <t>MEL_alpha67.MEL_beta109</t>
  </si>
  <si>
    <t>MEL_alpha68.MEL_beta109</t>
  </si>
  <si>
    <t>MEL_alpha69.MEL_beta109</t>
  </si>
  <si>
    <t>MEL_alpha70.MEL_beta109</t>
  </si>
  <si>
    <t>MEL_alpha71.MEL_beta109</t>
  </si>
  <si>
    <t>MEL_alpha72.MEL_beta109</t>
  </si>
  <si>
    <t>MEL_alpha73.MEL_beta109</t>
  </si>
  <si>
    <t>MEL_alpha74.MEL_beta109</t>
  </si>
  <si>
    <t>MEL_alpha75.MEL_beta109</t>
  </si>
  <si>
    <t>MEL_alpha76.MEL_beta109</t>
  </si>
  <si>
    <t>MEL_alpha77.MEL_beta109</t>
  </si>
  <si>
    <t>MEL_alpha78.MEL_beta109</t>
  </si>
  <si>
    <t>MEL_alpha79.MEL_beta109</t>
  </si>
  <si>
    <t>MEL_alpha80.MEL_beta109</t>
  </si>
  <si>
    <t>MEL_alpha81.MEL_beta109</t>
  </si>
  <si>
    <t>MEL_alpha82.MEL_beta109</t>
  </si>
  <si>
    <t>MEL_alpha83.MEL_beta109</t>
  </si>
  <si>
    <t>MEL_alpha84.MEL_beta109</t>
  </si>
  <si>
    <t>MEL_alpha85.MEL_beta109</t>
  </si>
  <si>
    <t>MEL_alpha86.MEL_beta109</t>
  </si>
  <si>
    <t>MEL_alpha87.MEL_beta109</t>
  </si>
  <si>
    <t>MEL_alpha88.MEL_beta109</t>
  </si>
  <si>
    <t>MEL_alpha89.MEL_beta109</t>
  </si>
  <si>
    <t>MEL_alpha90.MEL_beta109</t>
  </si>
  <si>
    <t>MEL_alpha91.MEL_beta109</t>
  </si>
  <si>
    <t>MEL_alpha92.MEL_beta109</t>
  </si>
  <si>
    <t>MEL_alpha93.MEL_beta109</t>
  </si>
  <si>
    <t>MEL_alpha94.MEL_beta109</t>
  </si>
  <si>
    <t>MEL_alpha95.MEL_beta109</t>
  </si>
  <si>
    <t>MEL_alpha96.MEL_beta109</t>
  </si>
  <si>
    <t>MEL_alpha97.MEL_beta109</t>
  </si>
  <si>
    <t>MEL_alpha98.MEL_beta109</t>
  </si>
  <si>
    <t>MEL_alpha99.MEL_beta109</t>
  </si>
  <si>
    <t>MEL_alpha100.MEL_beta109</t>
  </si>
  <si>
    <t>MEL_alpha1.MEL_beta110</t>
  </si>
  <si>
    <t>MEL_alpha2.MEL_beta110</t>
  </si>
  <si>
    <t>MEL_alpha3.MEL_beta110</t>
  </si>
  <si>
    <t>MEL_alpha4.MEL_beta110</t>
  </si>
  <si>
    <t>MEL_alpha5.MEL_beta110</t>
  </si>
  <si>
    <t>MEL_alpha6.MEL_beta110</t>
  </si>
  <si>
    <t>MEL_alpha7.MEL_beta110</t>
  </si>
  <si>
    <t>MEL_alpha8.MEL_beta110</t>
  </si>
  <si>
    <t>MEL_alpha9.MEL_beta110</t>
  </si>
  <si>
    <t>MEL_alpha10.MEL_beta110</t>
  </si>
  <si>
    <t>MEL_alpha11.MEL_beta110</t>
  </si>
  <si>
    <t>MEL_alpha12.MEL_beta110</t>
  </si>
  <si>
    <t>MEL_alpha13.MEL_beta110</t>
  </si>
  <si>
    <t>MEL_alpha14.MEL_beta110</t>
  </si>
  <si>
    <t>MEL_alpha15.MEL_beta110</t>
  </si>
  <si>
    <t>MEL_alpha16.MEL_beta110</t>
  </si>
  <si>
    <t>MEL_alpha17.MEL_beta110</t>
  </si>
  <si>
    <t>MEL_alpha18.MEL_beta110</t>
  </si>
  <si>
    <t>MEL_alpha19.MEL_beta110</t>
  </si>
  <si>
    <t>MEL_alpha20.MEL_beta110</t>
  </si>
  <si>
    <t>MEL_alpha21.MEL_beta110</t>
  </si>
  <si>
    <t>MEL_alpha22.MEL_beta110</t>
  </si>
  <si>
    <t>MEL_alpha23.MEL_beta110</t>
  </si>
  <si>
    <t>MEL_alpha24.MEL_beta110</t>
  </si>
  <si>
    <t>MEL_alpha25.MEL_beta110</t>
  </si>
  <si>
    <t>MEL_alpha26.MEL_beta110</t>
  </si>
  <si>
    <t>MEL_alpha27.MEL_beta110</t>
  </si>
  <si>
    <t>MEL_alpha28.MEL_beta110</t>
  </si>
  <si>
    <t>MEL_alpha29.MEL_beta110</t>
  </si>
  <si>
    <t>MEL_alpha30.MEL_beta110</t>
  </si>
  <si>
    <t>MEL_alpha31.MEL_beta110</t>
  </si>
  <si>
    <t>MEL_alpha32.MEL_beta110</t>
  </si>
  <si>
    <t>MEL_alpha33.MEL_beta110</t>
  </si>
  <si>
    <t>MEL_alpha34.MEL_beta110</t>
  </si>
  <si>
    <t>MEL_alpha35.MEL_beta110</t>
  </si>
  <si>
    <t>MEL_alpha36.MEL_beta110</t>
  </si>
  <si>
    <t>MEL_alpha37.MEL_beta110</t>
  </si>
  <si>
    <t>MEL_alpha38.MEL_beta110</t>
  </si>
  <si>
    <t>MEL_alpha39.MEL_beta110</t>
  </si>
  <si>
    <t>MEL_alpha40.MEL_beta110</t>
  </si>
  <si>
    <t>MEL_alpha41.MEL_beta110</t>
  </si>
  <si>
    <t>MEL_alpha42.MEL_beta110</t>
  </si>
  <si>
    <t>MEL_alpha43.MEL_beta110</t>
  </si>
  <si>
    <t>MEL_alpha44.MEL_beta110</t>
  </si>
  <si>
    <t>MEL_alpha45.MEL_beta110</t>
  </si>
  <si>
    <t>MEL_alpha46.MEL_beta110</t>
  </si>
  <si>
    <t>MEL_alpha47.MEL_beta110</t>
  </si>
  <si>
    <t>MEL_alpha48.MEL_beta110</t>
  </si>
  <si>
    <t>MEL_alpha49.MEL_beta110</t>
  </si>
  <si>
    <t>MEL_alpha50.MEL_beta110</t>
  </si>
  <si>
    <t>MEL_alpha51.MEL_beta110</t>
  </si>
  <si>
    <t>MEL_alpha52.MEL_beta110</t>
  </si>
  <si>
    <t>MEL_alpha53.MEL_beta110</t>
  </si>
  <si>
    <t>MEL_alpha54.MEL_beta110</t>
  </si>
  <si>
    <t>MEL_alpha55.MEL_beta110</t>
  </si>
  <si>
    <t>MEL_alpha56.MEL_beta110</t>
  </si>
  <si>
    <t>MEL_alpha57.MEL_beta110</t>
  </si>
  <si>
    <t>MEL_alpha58.MEL_beta110</t>
  </si>
  <si>
    <t>MEL_alpha59.MEL_beta110</t>
  </si>
  <si>
    <t>MEL_alpha60.MEL_beta110</t>
  </si>
  <si>
    <t>MEL_alpha61.MEL_beta110</t>
  </si>
  <si>
    <t>MEL_alpha62.MEL_beta110</t>
  </si>
  <si>
    <t>MEL_alpha63.MEL_beta110</t>
  </si>
  <si>
    <t>MEL_alpha64.MEL_beta110</t>
  </si>
  <si>
    <t>MEL_alpha65.MEL_beta110</t>
  </si>
  <si>
    <t>MEL_alpha66.MEL_beta110</t>
  </si>
  <si>
    <t>MEL_alpha67.MEL_beta110</t>
  </si>
  <si>
    <t>MEL_alpha68.MEL_beta110</t>
  </si>
  <si>
    <t>MEL_alpha69.MEL_beta110</t>
  </si>
  <si>
    <t>MEL_alpha70.MEL_beta110</t>
  </si>
  <si>
    <t>MEL_alpha71.MEL_beta110</t>
  </si>
  <si>
    <t>MEL_alpha72.MEL_beta110</t>
  </si>
  <si>
    <t>MEL_alpha73.MEL_beta110</t>
  </si>
  <si>
    <t>MEL_alpha74.MEL_beta110</t>
  </si>
  <si>
    <t>MEL_alpha75.MEL_beta110</t>
  </si>
  <si>
    <t>MEL_alpha76.MEL_beta110</t>
  </si>
  <si>
    <t>MEL_alpha77.MEL_beta110</t>
  </si>
  <si>
    <t>MEL_alpha78.MEL_beta110</t>
  </si>
  <si>
    <t>MEL_alpha79.MEL_beta110</t>
  </si>
  <si>
    <t>MEL_alpha80.MEL_beta110</t>
  </si>
  <si>
    <t>MEL_alpha81.MEL_beta110</t>
  </si>
  <si>
    <t>MEL_alpha82.MEL_beta110</t>
  </si>
  <si>
    <t>MEL_alpha83.MEL_beta110</t>
  </si>
  <si>
    <t>MEL_alpha84.MEL_beta110</t>
  </si>
  <si>
    <t>MEL_alpha85.MEL_beta110</t>
  </si>
  <si>
    <t>MEL_alpha86.MEL_beta110</t>
  </si>
  <si>
    <t>MEL_alpha87.MEL_beta110</t>
  </si>
  <si>
    <t>MEL_alpha88.MEL_beta110</t>
  </si>
  <si>
    <t>MEL_alpha89.MEL_beta110</t>
  </si>
  <si>
    <t>MEL_alpha90.MEL_beta110</t>
  </si>
  <si>
    <t>MEL_alpha91.MEL_beta110</t>
  </si>
  <si>
    <t>MEL_alpha92.MEL_beta110</t>
  </si>
  <si>
    <t>MEL_alpha93.MEL_beta110</t>
  </si>
  <si>
    <t>MEL_alpha94.MEL_beta110</t>
  </si>
  <si>
    <t>MEL_alpha95.MEL_beta110</t>
  </si>
  <si>
    <t>MEL_alpha96.MEL_beta110</t>
  </si>
  <si>
    <t>MEL_alpha97.MEL_beta110</t>
  </si>
  <si>
    <t>MEL_alpha98.MEL_beta110</t>
  </si>
  <si>
    <t>MEL_alpha99.MEL_beta110</t>
  </si>
  <si>
    <t>MEL_alpha100.MEL_beta110</t>
  </si>
  <si>
    <t>MEL_alpha1.MEL_beta111</t>
  </si>
  <si>
    <t>MEL_alpha2.MEL_beta111</t>
  </si>
  <si>
    <t>MEL_alpha3.MEL_beta111</t>
  </si>
  <si>
    <t>MEL_alpha4.MEL_beta111</t>
  </si>
  <si>
    <t>MEL_alpha5.MEL_beta111</t>
  </si>
  <si>
    <t>MEL_alpha6.MEL_beta111</t>
  </si>
  <si>
    <t>MEL_alpha7.MEL_beta111</t>
  </si>
  <si>
    <t>MEL_alpha8.MEL_beta111</t>
  </si>
  <si>
    <t>MEL_alpha9.MEL_beta111</t>
  </si>
  <si>
    <t>MEL_alpha10.MEL_beta111</t>
  </si>
  <si>
    <t>MEL_alpha11.MEL_beta111</t>
  </si>
  <si>
    <t>MEL_alpha12.MEL_beta111</t>
  </si>
  <si>
    <t>MEL_alpha13.MEL_beta111</t>
  </si>
  <si>
    <t>MEL_alpha14.MEL_beta111</t>
  </si>
  <si>
    <t>MEL_alpha15.MEL_beta111</t>
  </si>
  <si>
    <t>MEL_alpha16.MEL_beta111</t>
  </si>
  <si>
    <t>MEL_alpha17.MEL_beta111</t>
  </si>
  <si>
    <t>MEL_alpha18.MEL_beta111</t>
  </si>
  <si>
    <t>MEL_alpha19.MEL_beta111</t>
  </si>
  <si>
    <t>MEL_alpha20.MEL_beta111</t>
  </si>
  <si>
    <t>MEL_alpha21.MEL_beta111</t>
  </si>
  <si>
    <t>MEL_alpha22.MEL_beta111</t>
  </si>
  <si>
    <t>MEL_alpha23.MEL_beta111</t>
  </si>
  <si>
    <t>MEL_alpha24.MEL_beta111</t>
  </si>
  <si>
    <t>MEL_alpha25.MEL_beta111</t>
  </si>
  <si>
    <t>MEL_alpha26.MEL_beta111</t>
  </si>
  <si>
    <t>MEL_alpha27.MEL_beta111</t>
  </si>
  <si>
    <t>MEL_alpha28.MEL_beta111</t>
  </si>
  <si>
    <t>MEL_alpha29.MEL_beta111</t>
  </si>
  <si>
    <t>MEL_alpha30.MEL_beta111</t>
  </si>
  <si>
    <t>MEL_alpha31.MEL_beta111</t>
  </si>
  <si>
    <t>MEL_alpha32.MEL_beta111</t>
  </si>
  <si>
    <t>MEL_alpha33.MEL_beta111</t>
  </si>
  <si>
    <t>MEL_alpha34.MEL_beta111</t>
  </si>
  <si>
    <t>MEL_alpha35.MEL_beta111</t>
  </si>
  <si>
    <t>MEL_alpha36.MEL_beta111</t>
  </si>
  <si>
    <t>MEL_alpha37.MEL_beta111</t>
  </si>
  <si>
    <t>MEL_alpha38.MEL_beta111</t>
  </si>
  <si>
    <t>MEL_alpha39.MEL_beta111</t>
  </si>
  <si>
    <t>MEL_alpha40.MEL_beta111</t>
  </si>
  <si>
    <t>MEL_alpha41.MEL_beta111</t>
  </si>
  <si>
    <t>MEL_alpha42.MEL_beta111</t>
  </si>
  <si>
    <t>MEL_alpha43.MEL_beta111</t>
  </si>
  <si>
    <t>MEL_alpha44.MEL_beta111</t>
  </si>
  <si>
    <t>MEL_alpha45.MEL_beta111</t>
  </si>
  <si>
    <t>MEL_alpha46.MEL_beta111</t>
  </si>
  <si>
    <t>MEL_alpha47.MEL_beta111</t>
  </si>
  <si>
    <t>MEL_alpha48.MEL_beta111</t>
  </si>
  <si>
    <t>MEL_alpha49.MEL_beta111</t>
  </si>
  <si>
    <t>MEL_alpha50.MEL_beta111</t>
  </si>
  <si>
    <t>MEL_alpha51.MEL_beta111</t>
  </si>
  <si>
    <t>MEL_alpha52.MEL_beta111</t>
  </si>
  <si>
    <t>MEL_alpha53.MEL_beta111</t>
  </si>
  <si>
    <t>MEL_alpha54.MEL_beta111</t>
  </si>
  <si>
    <t>MEL_alpha55.MEL_beta111</t>
  </si>
  <si>
    <t>MEL_alpha56.MEL_beta111</t>
  </si>
  <si>
    <t>MEL_alpha57.MEL_beta111</t>
  </si>
  <si>
    <t>MEL_alpha58.MEL_beta111</t>
  </si>
  <si>
    <t>MEL_alpha59.MEL_beta111</t>
  </si>
  <si>
    <t>MEL_alpha60.MEL_beta111</t>
  </si>
  <si>
    <t>MEL_alpha61.MEL_beta111</t>
  </si>
  <si>
    <t>MEL_alpha62.MEL_beta111</t>
  </si>
  <si>
    <t>MEL_alpha63.MEL_beta111</t>
  </si>
  <si>
    <t>MEL_alpha64.MEL_beta111</t>
  </si>
  <si>
    <t>MEL_alpha65.MEL_beta111</t>
  </si>
  <si>
    <t>MEL_alpha66.MEL_beta111</t>
  </si>
  <si>
    <t>MEL_alpha67.MEL_beta111</t>
  </si>
  <si>
    <t>MEL_alpha68.MEL_beta111</t>
  </si>
  <si>
    <t>MEL_alpha69.MEL_beta111</t>
  </si>
  <si>
    <t>MEL_alpha70.MEL_beta111</t>
  </si>
  <si>
    <t>MEL_alpha71.MEL_beta111</t>
  </si>
  <si>
    <t>MEL_alpha72.MEL_beta111</t>
  </si>
  <si>
    <t>MEL_alpha73.MEL_beta111</t>
  </si>
  <si>
    <t>MEL_alpha74.MEL_beta111</t>
  </si>
  <si>
    <t>MEL_alpha75.MEL_beta111</t>
  </si>
  <si>
    <t>MEL_alpha76.MEL_beta111</t>
  </si>
  <si>
    <t>MEL_alpha77.MEL_beta111</t>
  </si>
  <si>
    <t>MEL_alpha78.MEL_beta111</t>
  </si>
  <si>
    <t>MEL_alpha79.MEL_beta111</t>
  </si>
  <si>
    <t>MEL_alpha80.MEL_beta111</t>
  </si>
  <si>
    <t>MEL_alpha81.MEL_beta111</t>
  </si>
  <si>
    <t>MEL_alpha82.MEL_beta111</t>
  </si>
  <si>
    <t>MEL_alpha83.MEL_beta111</t>
  </si>
  <si>
    <t>MEL_alpha84.MEL_beta111</t>
  </si>
  <si>
    <t>MEL_alpha85.MEL_beta111</t>
  </si>
  <si>
    <t>MEL_alpha86.MEL_beta111</t>
  </si>
  <si>
    <t>MEL_alpha87.MEL_beta111</t>
  </si>
  <si>
    <t>MEL_alpha88.MEL_beta111</t>
  </si>
  <si>
    <t>MEL_alpha89.MEL_beta111</t>
  </si>
  <si>
    <t>MEL_alpha90.MEL_beta111</t>
  </si>
  <si>
    <t>MEL_alpha91.MEL_beta111</t>
  </si>
  <si>
    <t>MEL_alpha92.MEL_beta111</t>
  </si>
  <si>
    <t>MEL_alpha93.MEL_beta111</t>
  </si>
  <si>
    <t>MEL_alpha94.MEL_beta111</t>
  </si>
  <si>
    <t>MEL_alpha95.MEL_beta111</t>
  </si>
  <si>
    <t>MEL_alpha96.MEL_beta111</t>
  </si>
  <si>
    <t>MEL_alpha97.MEL_beta111</t>
  </si>
  <si>
    <t>MEL_alpha98.MEL_beta111</t>
  </si>
  <si>
    <t>MEL_alpha99.MEL_beta111</t>
  </si>
  <si>
    <t>MEL_alpha100.MEL_beta111</t>
  </si>
  <si>
    <t>MEL_alpha1.MEL_beta112</t>
  </si>
  <si>
    <t>MEL_alpha2.MEL_beta112</t>
  </si>
  <si>
    <t>MEL_alpha3.MEL_beta112</t>
  </si>
  <si>
    <t>MEL_alpha4.MEL_beta112</t>
  </si>
  <si>
    <t>MEL_alpha5.MEL_beta112</t>
  </si>
  <si>
    <t>MEL_alpha6.MEL_beta112</t>
  </si>
  <si>
    <t>MEL_alpha7.MEL_beta112</t>
  </si>
  <si>
    <t>MEL_alpha8.MEL_beta112</t>
  </si>
  <si>
    <t>MEL_alpha9.MEL_beta112</t>
  </si>
  <si>
    <t>MEL_alpha10.MEL_beta112</t>
  </si>
  <si>
    <t>MEL_alpha11.MEL_beta112</t>
  </si>
  <si>
    <t>MEL_alpha12.MEL_beta112</t>
  </si>
  <si>
    <t>MEL_alpha13.MEL_beta112</t>
  </si>
  <si>
    <t>MEL_alpha14.MEL_beta112</t>
  </si>
  <si>
    <t>MEL_alpha15.MEL_beta112</t>
  </si>
  <si>
    <t>MEL_alpha16.MEL_beta112</t>
  </si>
  <si>
    <t>MEL_alpha17.MEL_beta112</t>
  </si>
  <si>
    <t>MEL_alpha18.MEL_beta112</t>
  </si>
  <si>
    <t>MEL_alpha19.MEL_beta112</t>
  </si>
  <si>
    <t>MEL_alpha20.MEL_beta112</t>
  </si>
  <si>
    <t>MEL_alpha21.MEL_beta112</t>
  </si>
  <si>
    <t>MEL_alpha22.MEL_beta112</t>
  </si>
  <si>
    <t>MEL_alpha23.MEL_beta112</t>
  </si>
  <si>
    <t>MEL_alpha24.MEL_beta112</t>
  </si>
  <si>
    <t>MEL_alpha25.MEL_beta112</t>
  </si>
  <si>
    <t>MEL_alpha26.MEL_beta112</t>
  </si>
  <si>
    <t>MEL_alpha27.MEL_beta112</t>
  </si>
  <si>
    <t>MEL_alpha28.MEL_beta112</t>
  </si>
  <si>
    <t>MEL_alpha29.MEL_beta112</t>
  </si>
  <si>
    <t>MEL_alpha30.MEL_beta112</t>
  </si>
  <si>
    <t>MEL_alpha31.MEL_beta112</t>
  </si>
  <si>
    <t>MEL_alpha32.MEL_beta112</t>
  </si>
  <si>
    <t>MEL_alpha33.MEL_beta112</t>
  </si>
  <si>
    <t>MEL_alpha34.MEL_beta112</t>
  </si>
  <si>
    <t>MEL_alpha35.MEL_beta112</t>
  </si>
  <si>
    <t>MEL_alpha36.MEL_beta112</t>
  </si>
  <si>
    <t>MEL_alpha37.MEL_beta112</t>
  </si>
  <si>
    <t>MEL_alpha38.MEL_beta112</t>
  </si>
  <si>
    <t>MEL_alpha39.MEL_beta112</t>
  </si>
  <si>
    <t>MEL_alpha40.MEL_beta112</t>
  </si>
  <si>
    <t>MEL_alpha41.MEL_beta112</t>
  </si>
  <si>
    <t>MEL_alpha42.MEL_beta112</t>
  </si>
  <si>
    <t>MEL_alpha43.MEL_beta112</t>
  </si>
  <si>
    <t>MEL_alpha44.MEL_beta112</t>
  </si>
  <si>
    <t>MEL_alpha45.MEL_beta112</t>
  </si>
  <si>
    <t>MEL_alpha46.MEL_beta112</t>
  </si>
  <si>
    <t>MEL_alpha47.MEL_beta112</t>
  </si>
  <si>
    <t>MEL_alpha48.MEL_beta112</t>
  </si>
  <si>
    <t>MEL_alpha49.MEL_beta112</t>
  </si>
  <si>
    <t>MEL_alpha50.MEL_beta112</t>
  </si>
  <si>
    <t>MEL_alpha51.MEL_beta112</t>
  </si>
  <si>
    <t>MEL_alpha52.MEL_beta112</t>
  </si>
  <si>
    <t>MEL_alpha53.MEL_beta112</t>
  </si>
  <si>
    <t>MEL_alpha54.MEL_beta112</t>
  </si>
  <si>
    <t>MEL_alpha55.MEL_beta112</t>
  </si>
  <si>
    <t>MEL_alpha56.MEL_beta112</t>
  </si>
  <si>
    <t>MEL_alpha57.MEL_beta112</t>
  </si>
  <si>
    <t>MEL_alpha58.MEL_beta112</t>
  </si>
  <si>
    <t>MEL_alpha59.MEL_beta112</t>
  </si>
  <si>
    <t>MEL_alpha60.MEL_beta112</t>
  </si>
  <si>
    <t>MEL_alpha61.MEL_beta112</t>
  </si>
  <si>
    <t>MEL_alpha62.MEL_beta112</t>
  </si>
  <si>
    <t>MEL_alpha63.MEL_beta112</t>
  </si>
  <si>
    <t>MEL_alpha64.MEL_beta112</t>
  </si>
  <si>
    <t>MEL_alpha65.MEL_beta112</t>
  </si>
  <si>
    <t>MEL_alpha66.MEL_beta112</t>
  </si>
  <si>
    <t>MEL_alpha67.MEL_beta112</t>
  </si>
  <si>
    <t>MEL_alpha68.MEL_beta112</t>
  </si>
  <si>
    <t>MEL_alpha69.MEL_beta112</t>
  </si>
  <si>
    <t>MEL_alpha70.MEL_beta112</t>
  </si>
  <si>
    <t>MEL_alpha71.MEL_beta112</t>
  </si>
  <si>
    <t>MEL_alpha72.MEL_beta112</t>
  </si>
  <si>
    <t>MEL_alpha73.MEL_beta112</t>
  </si>
  <si>
    <t>MEL_alpha74.MEL_beta112</t>
  </si>
  <si>
    <t>MEL_alpha75.MEL_beta112</t>
  </si>
  <si>
    <t>MEL_alpha76.MEL_beta112</t>
  </si>
  <si>
    <t>MEL_alpha77.MEL_beta112</t>
  </si>
  <si>
    <t>MEL_alpha78.MEL_beta112</t>
  </si>
  <si>
    <t>MEL_alpha79.MEL_beta112</t>
  </si>
  <si>
    <t>MEL_alpha80.MEL_beta112</t>
  </si>
  <si>
    <t>MEL_alpha81.MEL_beta112</t>
  </si>
  <si>
    <t>MEL_alpha82.MEL_beta112</t>
  </si>
  <si>
    <t>MEL_alpha83.MEL_beta112</t>
  </si>
  <si>
    <t>MEL_alpha84.MEL_beta112</t>
  </si>
  <si>
    <t>MEL_alpha85.MEL_beta112</t>
  </si>
  <si>
    <t>MEL_alpha86.MEL_beta112</t>
  </si>
  <si>
    <t>MEL_alpha87.MEL_beta112</t>
  </si>
  <si>
    <t>MEL_alpha88.MEL_beta112</t>
  </si>
  <si>
    <t>MEL_alpha89.MEL_beta112</t>
  </si>
  <si>
    <t>MEL_alpha90.MEL_beta112</t>
  </si>
  <si>
    <t>MEL_alpha91.MEL_beta112</t>
  </si>
  <si>
    <t>MEL_alpha92.MEL_beta112</t>
  </si>
  <si>
    <t>MEL_alpha93.MEL_beta112</t>
  </si>
  <si>
    <t>MEL_alpha94.MEL_beta112</t>
  </si>
  <si>
    <t>MEL_alpha95.MEL_beta112</t>
  </si>
  <si>
    <t>MEL_alpha96.MEL_beta112</t>
  </si>
  <si>
    <t>MEL_alpha97.MEL_beta112</t>
  </si>
  <si>
    <t>MEL_alpha98.MEL_beta112</t>
  </si>
  <si>
    <t>MEL_alpha99.MEL_beta112</t>
  </si>
  <si>
    <t>MEL_alpha100.MEL_beta112</t>
  </si>
  <si>
    <t>MEL_alpha1.MEL_beta113</t>
  </si>
  <si>
    <t>MEL_alpha2.MEL_beta113</t>
  </si>
  <si>
    <t>MEL_alpha3.MEL_beta113</t>
  </si>
  <si>
    <t>MEL_alpha4.MEL_beta113</t>
  </si>
  <si>
    <t>MEL_alpha5.MEL_beta113</t>
  </si>
  <si>
    <t>MEL_alpha6.MEL_beta113</t>
  </si>
  <si>
    <t>MEL_alpha7.MEL_beta113</t>
  </si>
  <si>
    <t>MEL_alpha8.MEL_beta113</t>
  </si>
  <si>
    <t>MEL_alpha9.MEL_beta113</t>
  </si>
  <si>
    <t>MEL_alpha10.MEL_beta113</t>
  </si>
  <si>
    <t>MEL_alpha11.MEL_beta113</t>
  </si>
  <si>
    <t>MEL_alpha12.MEL_beta113</t>
  </si>
  <si>
    <t>MEL_alpha13.MEL_beta113</t>
  </si>
  <si>
    <t>MEL_alpha14.MEL_beta113</t>
  </si>
  <si>
    <t>MEL_alpha15.MEL_beta113</t>
  </si>
  <si>
    <t>MEL_alpha16.MEL_beta113</t>
  </si>
  <si>
    <t>MEL_alpha17.MEL_beta113</t>
  </si>
  <si>
    <t>MEL_alpha18.MEL_beta113</t>
  </si>
  <si>
    <t>MEL_alpha19.MEL_beta113</t>
  </si>
  <si>
    <t>MEL_alpha20.MEL_beta113</t>
  </si>
  <si>
    <t>MEL_alpha21.MEL_beta113</t>
  </si>
  <si>
    <t>MEL_alpha22.MEL_beta113</t>
  </si>
  <si>
    <t>MEL_alpha23.MEL_beta113</t>
  </si>
  <si>
    <t>MEL_alpha24.MEL_beta113</t>
  </si>
  <si>
    <t>MEL_alpha25.MEL_beta113</t>
  </si>
  <si>
    <t>MEL_alpha26.MEL_beta113</t>
  </si>
  <si>
    <t>MEL_alpha27.MEL_beta113</t>
  </si>
  <si>
    <t>MEL_alpha28.MEL_beta113</t>
  </si>
  <si>
    <t>MEL_alpha29.MEL_beta113</t>
  </si>
  <si>
    <t>MEL_alpha30.MEL_beta113</t>
  </si>
  <si>
    <t>MEL_alpha31.MEL_beta113</t>
  </si>
  <si>
    <t>MEL_alpha32.MEL_beta113</t>
  </si>
  <si>
    <t>MEL_alpha33.MEL_beta113</t>
  </si>
  <si>
    <t>MEL_alpha34.MEL_beta113</t>
  </si>
  <si>
    <t>MEL_alpha35.MEL_beta113</t>
  </si>
  <si>
    <t>MEL_alpha36.MEL_beta113</t>
  </si>
  <si>
    <t>MEL_alpha37.MEL_beta113</t>
  </si>
  <si>
    <t>MEL_alpha38.MEL_beta113</t>
  </si>
  <si>
    <t>MEL_alpha39.MEL_beta113</t>
  </si>
  <si>
    <t>MEL_alpha40.MEL_beta113</t>
  </si>
  <si>
    <t>MEL_alpha41.MEL_beta113</t>
  </si>
  <si>
    <t>MEL_alpha42.MEL_beta113</t>
  </si>
  <si>
    <t>MEL_alpha43.MEL_beta113</t>
  </si>
  <si>
    <t>MEL_alpha44.MEL_beta113</t>
  </si>
  <si>
    <t>MEL_alpha45.MEL_beta113</t>
  </si>
  <si>
    <t>MEL_alpha46.MEL_beta113</t>
  </si>
  <si>
    <t>MEL_alpha47.MEL_beta113</t>
  </si>
  <si>
    <t>MEL_alpha48.MEL_beta113</t>
  </si>
  <si>
    <t>MEL_alpha49.MEL_beta113</t>
  </si>
  <si>
    <t>MEL_alpha50.MEL_beta113</t>
  </si>
  <si>
    <t>MEL_alpha51.MEL_beta113</t>
  </si>
  <si>
    <t>MEL_alpha52.MEL_beta113</t>
  </si>
  <si>
    <t>MEL_alpha53.MEL_beta113</t>
  </si>
  <si>
    <t>MEL_alpha54.MEL_beta113</t>
  </si>
  <si>
    <t>MEL_alpha55.MEL_beta113</t>
  </si>
  <si>
    <t>MEL_alpha56.MEL_beta113</t>
  </si>
  <si>
    <t>MEL_alpha57.MEL_beta113</t>
  </si>
  <si>
    <t>MEL_alpha58.MEL_beta113</t>
  </si>
  <si>
    <t>MEL_alpha59.MEL_beta113</t>
  </si>
  <si>
    <t>MEL_alpha60.MEL_beta113</t>
  </si>
  <si>
    <t>MEL_alpha61.MEL_beta113</t>
  </si>
  <si>
    <t>MEL_alpha62.MEL_beta113</t>
  </si>
  <si>
    <t>MEL_alpha63.MEL_beta113</t>
  </si>
  <si>
    <t>MEL_alpha64.MEL_beta113</t>
  </si>
  <si>
    <t>MEL_alpha65.MEL_beta113</t>
  </si>
  <si>
    <t>MEL_alpha66.MEL_beta113</t>
  </si>
  <si>
    <t>MEL_alpha67.MEL_beta113</t>
  </si>
  <si>
    <t>MEL_alpha68.MEL_beta113</t>
  </si>
  <si>
    <t>MEL_alpha69.MEL_beta113</t>
  </si>
  <si>
    <t>MEL_alpha70.MEL_beta113</t>
  </si>
  <si>
    <t>MEL_alpha71.MEL_beta113</t>
  </si>
  <si>
    <t>MEL_alpha72.MEL_beta113</t>
  </si>
  <si>
    <t>MEL_alpha73.MEL_beta113</t>
  </si>
  <si>
    <t>MEL_alpha74.MEL_beta113</t>
  </si>
  <si>
    <t>MEL_alpha75.MEL_beta113</t>
  </si>
  <si>
    <t>MEL_alpha76.MEL_beta113</t>
  </si>
  <si>
    <t>MEL_alpha77.MEL_beta113</t>
  </si>
  <si>
    <t>MEL_alpha78.MEL_beta113</t>
  </si>
  <si>
    <t>MEL_alpha79.MEL_beta113</t>
  </si>
  <si>
    <t>MEL_alpha80.MEL_beta113</t>
  </si>
  <si>
    <t>MEL_alpha81.MEL_beta113</t>
  </si>
  <si>
    <t>MEL_alpha82.MEL_beta113</t>
  </si>
  <si>
    <t>MEL_alpha83.MEL_beta113</t>
  </si>
  <si>
    <t>MEL_alpha84.MEL_beta113</t>
  </si>
  <si>
    <t>MEL_alpha85.MEL_beta113</t>
  </si>
  <si>
    <t>MEL_alpha86.MEL_beta113</t>
  </si>
  <si>
    <t>MEL_alpha87.MEL_beta113</t>
  </si>
  <si>
    <t>MEL_alpha88.MEL_beta113</t>
  </si>
  <si>
    <t>MEL_alpha89.MEL_beta113</t>
  </si>
  <si>
    <t>MEL_alpha90.MEL_beta113</t>
  </si>
  <si>
    <t>MEL_alpha91.MEL_beta113</t>
  </si>
  <si>
    <t>MEL_alpha92.MEL_beta113</t>
  </si>
  <si>
    <t>MEL_alpha93.MEL_beta113</t>
  </si>
  <si>
    <t>MEL_alpha94.MEL_beta113</t>
  </si>
  <si>
    <t>MEL_alpha95.MEL_beta113</t>
  </si>
  <si>
    <t>MEL_alpha96.MEL_beta113</t>
  </si>
  <si>
    <t>MEL_alpha97.MEL_beta113</t>
  </si>
  <si>
    <t>MEL_alpha98.MEL_beta113</t>
  </si>
  <si>
    <t>MEL_alpha99.MEL_beta113</t>
  </si>
  <si>
    <t>MEL_alpha100.MEL_beta113</t>
  </si>
  <si>
    <t>MEL_alpha1.MEL_beta114</t>
  </si>
  <si>
    <t>MEL_alpha2.MEL_beta114</t>
  </si>
  <si>
    <t>MEL_alpha3.MEL_beta114</t>
  </si>
  <si>
    <t>MEL_alpha4.MEL_beta114</t>
  </si>
  <si>
    <t>MEL_alpha5.MEL_beta114</t>
  </si>
  <si>
    <t>MEL_alpha6.MEL_beta114</t>
  </si>
  <si>
    <t>MEL_alpha7.MEL_beta114</t>
  </si>
  <si>
    <t>MEL_alpha8.MEL_beta114</t>
  </si>
  <si>
    <t>MEL_alpha9.MEL_beta114</t>
  </si>
  <si>
    <t>MEL_alpha10.MEL_beta114</t>
  </si>
  <si>
    <t>MEL_alpha11.MEL_beta114</t>
  </si>
  <si>
    <t>MEL_alpha12.MEL_beta114</t>
  </si>
  <si>
    <t>MEL_alpha13.MEL_beta114</t>
  </si>
  <si>
    <t>MEL_alpha14.MEL_beta114</t>
  </si>
  <si>
    <t>MEL_alpha15.MEL_beta114</t>
  </si>
  <si>
    <t>MEL_alpha16.MEL_beta114</t>
  </si>
  <si>
    <t>MEL_alpha17.MEL_beta114</t>
  </si>
  <si>
    <t>MEL_alpha18.MEL_beta114</t>
  </si>
  <si>
    <t>MEL_alpha19.MEL_beta114</t>
  </si>
  <si>
    <t>MEL_alpha20.MEL_beta114</t>
  </si>
  <si>
    <t>MEL_alpha21.MEL_beta114</t>
  </si>
  <si>
    <t>MEL_alpha22.MEL_beta114</t>
  </si>
  <si>
    <t>MEL_alpha23.MEL_beta114</t>
  </si>
  <si>
    <t>MEL_alpha24.MEL_beta114</t>
  </si>
  <si>
    <t>MEL_alpha25.MEL_beta114</t>
  </si>
  <si>
    <t>MEL_alpha26.MEL_beta114</t>
  </si>
  <si>
    <t>MEL_alpha27.MEL_beta114</t>
  </si>
  <si>
    <t>MEL_alpha28.MEL_beta114</t>
  </si>
  <si>
    <t>MEL_alpha29.MEL_beta114</t>
  </si>
  <si>
    <t>MEL_alpha30.MEL_beta114</t>
  </si>
  <si>
    <t>MEL_alpha31.MEL_beta114</t>
  </si>
  <si>
    <t>MEL_alpha32.MEL_beta114</t>
  </si>
  <si>
    <t>MEL_alpha33.MEL_beta114</t>
  </si>
  <si>
    <t>MEL_alpha34.MEL_beta114</t>
  </si>
  <si>
    <t>MEL_alpha35.MEL_beta114</t>
  </si>
  <si>
    <t>MEL_alpha36.MEL_beta114</t>
  </si>
  <si>
    <t>MEL_alpha37.MEL_beta114</t>
  </si>
  <si>
    <t>MEL_alpha38.MEL_beta114</t>
  </si>
  <si>
    <t>MEL_alpha39.MEL_beta114</t>
  </si>
  <si>
    <t>MEL_alpha40.MEL_beta114</t>
  </si>
  <si>
    <t>MEL_alpha41.MEL_beta114</t>
  </si>
  <si>
    <t>MEL_alpha42.MEL_beta114</t>
  </si>
  <si>
    <t>MEL_alpha43.MEL_beta114</t>
  </si>
  <si>
    <t>MEL_alpha44.MEL_beta114</t>
  </si>
  <si>
    <t>MEL_alpha45.MEL_beta114</t>
  </si>
  <si>
    <t>MEL_alpha46.MEL_beta114</t>
  </si>
  <si>
    <t>MEL_alpha47.MEL_beta114</t>
  </si>
  <si>
    <t>MEL_alpha48.MEL_beta114</t>
  </si>
  <si>
    <t>MEL_alpha49.MEL_beta114</t>
  </si>
  <si>
    <t>MEL_alpha50.MEL_beta114</t>
  </si>
  <si>
    <t>MEL_alpha51.MEL_beta114</t>
  </si>
  <si>
    <t>MEL_alpha52.MEL_beta114</t>
  </si>
  <si>
    <t>MEL_alpha53.MEL_beta114</t>
  </si>
  <si>
    <t>MEL_alpha54.MEL_beta114</t>
  </si>
  <si>
    <t>MEL_alpha55.MEL_beta114</t>
  </si>
  <si>
    <t>MEL_alpha56.MEL_beta114</t>
  </si>
  <si>
    <t>MEL_alpha57.MEL_beta114</t>
  </si>
  <si>
    <t>MEL_alpha58.MEL_beta114</t>
  </si>
  <si>
    <t>MEL_alpha59.MEL_beta114</t>
  </si>
  <si>
    <t>MEL_alpha60.MEL_beta114</t>
  </si>
  <si>
    <t>MEL_alpha61.MEL_beta114</t>
  </si>
  <si>
    <t>MEL_alpha62.MEL_beta114</t>
  </si>
  <si>
    <t>MEL_alpha63.MEL_beta114</t>
  </si>
  <si>
    <t>MEL_alpha64.MEL_beta114</t>
  </si>
  <si>
    <t>MEL_alpha65.MEL_beta114</t>
  </si>
  <si>
    <t>MEL_alpha66.MEL_beta114</t>
  </si>
  <si>
    <t>MEL_alpha67.MEL_beta114</t>
  </si>
  <si>
    <t>MEL_alpha68.MEL_beta114</t>
  </si>
  <si>
    <t>MEL_alpha69.MEL_beta114</t>
  </si>
  <si>
    <t>MEL_alpha70.MEL_beta114</t>
  </si>
  <si>
    <t>MEL_alpha71.MEL_beta114</t>
  </si>
  <si>
    <t>MEL_alpha72.MEL_beta114</t>
  </si>
  <si>
    <t>MEL_alpha73.MEL_beta114</t>
  </si>
  <si>
    <t>MEL_alpha74.MEL_beta114</t>
  </si>
  <si>
    <t>MEL_alpha75.MEL_beta114</t>
  </si>
  <si>
    <t>MEL_alpha76.MEL_beta114</t>
  </si>
  <si>
    <t>MEL_alpha77.MEL_beta114</t>
  </si>
  <si>
    <t>MEL_alpha78.MEL_beta114</t>
  </si>
  <si>
    <t>MEL_alpha79.MEL_beta114</t>
  </si>
  <si>
    <t>MEL_alpha80.MEL_beta114</t>
  </si>
  <si>
    <t>MEL_alpha81.MEL_beta114</t>
  </si>
  <si>
    <t>MEL_alpha82.MEL_beta114</t>
  </si>
  <si>
    <t>MEL_alpha83.MEL_beta114</t>
  </si>
  <si>
    <t>MEL_alpha84.MEL_beta114</t>
  </si>
  <si>
    <t>MEL_alpha85.MEL_beta114</t>
  </si>
  <si>
    <t>MEL_alpha86.MEL_beta114</t>
  </si>
  <si>
    <t>MEL_alpha87.MEL_beta114</t>
  </si>
  <si>
    <t>MEL_alpha88.MEL_beta114</t>
  </si>
  <si>
    <t>MEL_alpha89.MEL_beta114</t>
  </si>
  <si>
    <t>MEL_alpha90.MEL_beta114</t>
  </si>
  <si>
    <t>MEL_alpha91.MEL_beta114</t>
  </si>
  <si>
    <t>MEL_alpha92.MEL_beta114</t>
  </si>
  <si>
    <t>MEL_alpha93.MEL_beta114</t>
  </si>
  <si>
    <t>MEL_alpha94.MEL_beta114</t>
  </si>
  <si>
    <t>MEL_alpha95.MEL_beta114</t>
  </si>
  <si>
    <t>MEL_alpha96.MEL_beta114</t>
  </si>
  <si>
    <t>MEL_alpha97.MEL_beta114</t>
  </si>
  <si>
    <t>MEL_alpha98.MEL_beta114</t>
  </si>
  <si>
    <t>MEL_alpha99.MEL_beta114</t>
  </si>
  <si>
    <t>MEL_alpha100.MEL_beta114</t>
  </si>
  <si>
    <t>MEL_alpha1.MEL_beta115</t>
  </si>
  <si>
    <t>MEL_alpha2.MEL_beta115</t>
  </si>
  <si>
    <t>MEL_alpha3.MEL_beta115</t>
  </si>
  <si>
    <t>MEL_alpha4.MEL_beta115</t>
  </si>
  <si>
    <t>MEL_alpha5.MEL_beta115</t>
  </si>
  <si>
    <t>MEL_alpha6.MEL_beta115</t>
  </si>
  <si>
    <t>MEL_alpha7.MEL_beta115</t>
  </si>
  <si>
    <t>MEL_alpha8.MEL_beta115</t>
  </si>
  <si>
    <t>MEL_alpha9.MEL_beta115</t>
  </si>
  <si>
    <t>MEL_alpha10.MEL_beta115</t>
  </si>
  <si>
    <t>MEL_alpha11.MEL_beta115</t>
  </si>
  <si>
    <t>MEL_alpha12.MEL_beta115</t>
  </si>
  <si>
    <t>MEL_alpha13.MEL_beta115</t>
  </si>
  <si>
    <t>MEL_alpha14.MEL_beta115</t>
  </si>
  <si>
    <t>MEL_alpha15.MEL_beta115</t>
  </si>
  <si>
    <t>MEL_alpha16.MEL_beta115</t>
  </si>
  <si>
    <t>MEL_alpha17.MEL_beta115</t>
  </si>
  <si>
    <t>MEL_alpha18.MEL_beta115</t>
  </si>
  <si>
    <t>MEL_alpha19.MEL_beta115</t>
  </si>
  <si>
    <t>MEL_alpha20.MEL_beta115</t>
  </si>
  <si>
    <t>MEL_alpha21.MEL_beta115</t>
  </si>
  <si>
    <t>MEL_alpha22.MEL_beta115</t>
  </si>
  <si>
    <t>MEL_alpha23.MEL_beta115</t>
  </si>
  <si>
    <t>MEL_alpha24.MEL_beta115</t>
  </si>
  <si>
    <t>MEL_alpha25.MEL_beta115</t>
  </si>
  <si>
    <t>MEL_alpha26.MEL_beta115</t>
  </si>
  <si>
    <t>MEL_alpha27.MEL_beta115</t>
  </si>
  <si>
    <t>MEL_alpha28.MEL_beta115</t>
  </si>
  <si>
    <t>MEL_alpha29.MEL_beta115</t>
  </si>
  <si>
    <t>MEL_alpha30.MEL_beta115</t>
  </si>
  <si>
    <t>MEL_alpha31.MEL_beta115</t>
  </si>
  <si>
    <t>MEL_alpha32.MEL_beta115</t>
  </si>
  <si>
    <t>MEL_alpha33.MEL_beta115</t>
  </si>
  <si>
    <t>MEL_alpha34.MEL_beta115</t>
  </si>
  <si>
    <t>MEL_alpha35.MEL_beta115</t>
  </si>
  <si>
    <t>MEL_alpha36.MEL_beta115</t>
  </si>
  <si>
    <t>MEL_alpha37.MEL_beta115</t>
  </si>
  <si>
    <t>MEL_alpha38.MEL_beta115</t>
  </si>
  <si>
    <t>MEL_alpha39.MEL_beta115</t>
  </si>
  <si>
    <t>MEL_alpha40.MEL_beta115</t>
  </si>
  <si>
    <t>MEL_alpha41.MEL_beta115</t>
  </si>
  <si>
    <t>MEL_alpha42.MEL_beta115</t>
  </si>
  <si>
    <t>MEL_alpha43.MEL_beta115</t>
  </si>
  <si>
    <t>MEL_alpha44.MEL_beta115</t>
  </si>
  <si>
    <t>MEL_alpha45.MEL_beta115</t>
  </si>
  <si>
    <t>MEL_alpha46.MEL_beta115</t>
  </si>
  <si>
    <t>MEL_alpha47.MEL_beta115</t>
  </si>
  <si>
    <t>MEL_alpha48.MEL_beta115</t>
  </si>
  <si>
    <t>MEL_alpha49.MEL_beta115</t>
  </si>
  <si>
    <t>MEL_alpha50.MEL_beta115</t>
  </si>
  <si>
    <t>MEL_alpha51.MEL_beta115</t>
  </si>
  <si>
    <t>MEL_alpha52.MEL_beta115</t>
  </si>
  <si>
    <t>MEL_alpha53.MEL_beta115</t>
  </si>
  <si>
    <t>MEL_alpha54.MEL_beta115</t>
  </si>
  <si>
    <t>MEL_alpha55.MEL_beta115</t>
  </si>
  <si>
    <t>MEL_alpha56.MEL_beta115</t>
  </si>
  <si>
    <t>MEL_alpha57.MEL_beta115</t>
  </si>
  <si>
    <t>MEL_alpha58.MEL_beta115</t>
  </si>
  <si>
    <t>MEL_alpha59.MEL_beta115</t>
  </si>
  <si>
    <t>MEL_alpha60.MEL_beta115</t>
  </si>
  <si>
    <t>MEL_alpha61.MEL_beta115</t>
  </si>
  <si>
    <t>MEL_alpha62.MEL_beta115</t>
  </si>
  <si>
    <t>MEL_alpha63.MEL_beta115</t>
  </si>
  <si>
    <t>MEL_alpha64.MEL_beta115</t>
  </si>
  <si>
    <t>MEL_alpha65.MEL_beta115</t>
  </si>
  <si>
    <t>MEL_alpha66.MEL_beta115</t>
  </si>
  <si>
    <t>MEL_alpha67.MEL_beta115</t>
  </si>
  <si>
    <t>MEL_alpha68.MEL_beta115</t>
  </si>
  <si>
    <t>MEL_alpha69.MEL_beta115</t>
  </si>
  <si>
    <t>MEL_alpha70.MEL_beta115</t>
  </si>
  <si>
    <t>MEL_alpha71.MEL_beta115</t>
  </si>
  <si>
    <t>MEL_alpha72.MEL_beta115</t>
  </si>
  <si>
    <t>MEL_alpha73.MEL_beta115</t>
  </si>
  <si>
    <t>MEL_alpha74.MEL_beta115</t>
  </si>
  <si>
    <t>MEL_alpha75.MEL_beta115</t>
  </si>
  <si>
    <t>MEL_alpha76.MEL_beta115</t>
  </si>
  <si>
    <t>MEL_alpha77.MEL_beta115</t>
  </si>
  <si>
    <t>MEL_alpha78.MEL_beta115</t>
  </si>
  <si>
    <t>MEL_alpha79.MEL_beta115</t>
  </si>
  <si>
    <t>MEL_alpha80.MEL_beta115</t>
  </si>
  <si>
    <t>MEL_alpha81.MEL_beta115</t>
  </si>
  <si>
    <t>MEL_alpha82.MEL_beta115</t>
  </si>
  <si>
    <t>MEL_alpha83.MEL_beta115</t>
  </si>
  <si>
    <t>MEL_alpha84.MEL_beta115</t>
  </si>
  <si>
    <t>MEL_alpha85.MEL_beta115</t>
  </si>
  <si>
    <t>MEL_alpha86.MEL_beta115</t>
  </si>
  <si>
    <t>MEL_alpha87.MEL_beta115</t>
  </si>
  <si>
    <t>MEL_alpha88.MEL_beta115</t>
  </si>
  <si>
    <t>MEL_alpha89.MEL_beta115</t>
  </si>
  <si>
    <t>MEL_alpha90.MEL_beta115</t>
  </si>
  <si>
    <t>MEL_alpha91.MEL_beta115</t>
  </si>
  <si>
    <t>MEL_alpha92.MEL_beta115</t>
  </si>
  <si>
    <t>MEL_alpha93.MEL_beta115</t>
  </si>
  <si>
    <t>MEL_alpha94.MEL_beta115</t>
  </si>
  <si>
    <t>MEL_alpha95.MEL_beta115</t>
  </si>
  <si>
    <t>MEL_alpha96.MEL_beta115</t>
  </si>
  <si>
    <t>MEL_alpha97.MEL_beta115</t>
  </si>
  <si>
    <t>MEL_alpha98.MEL_beta115</t>
  </si>
  <si>
    <t>MEL_alpha99.MEL_beta115</t>
  </si>
  <si>
    <t>MEL_alpha100.MEL_beta115</t>
  </si>
  <si>
    <t>MEL_alpha1.MEL_beta116</t>
  </si>
  <si>
    <t>MEL_alpha2.MEL_beta116</t>
  </si>
  <si>
    <t>MEL_alpha3.MEL_beta116</t>
  </si>
  <si>
    <t>MEL_alpha4.MEL_beta116</t>
  </si>
  <si>
    <t>MEL_alpha5.MEL_beta116</t>
  </si>
  <si>
    <t>MEL_alpha6.MEL_beta116</t>
  </si>
  <si>
    <t>MEL_alpha7.MEL_beta116</t>
  </si>
  <si>
    <t>MEL_alpha8.MEL_beta116</t>
  </si>
  <si>
    <t>MEL_alpha9.MEL_beta116</t>
  </si>
  <si>
    <t>MEL_alpha10.MEL_beta116</t>
  </si>
  <si>
    <t>MEL_alpha11.MEL_beta116</t>
  </si>
  <si>
    <t>MEL_alpha12.MEL_beta116</t>
  </si>
  <si>
    <t>MEL_alpha13.MEL_beta116</t>
  </si>
  <si>
    <t>MEL_alpha14.MEL_beta116</t>
  </si>
  <si>
    <t>MEL_alpha15.MEL_beta116</t>
  </si>
  <si>
    <t>MEL_alpha16.MEL_beta116</t>
  </si>
  <si>
    <t>MEL_alpha17.MEL_beta116</t>
  </si>
  <si>
    <t>MEL_alpha18.MEL_beta116</t>
  </si>
  <si>
    <t>MEL_alpha19.MEL_beta116</t>
  </si>
  <si>
    <t>MEL_alpha20.MEL_beta116</t>
  </si>
  <si>
    <t>MEL_alpha21.MEL_beta116</t>
  </si>
  <si>
    <t>MEL_alpha22.MEL_beta116</t>
  </si>
  <si>
    <t>MEL_alpha23.MEL_beta116</t>
  </si>
  <si>
    <t>MEL_alpha24.MEL_beta116</t>
  </si>
  <si>
    <t>MEL_alpha25.MEL_beta116</t>
  </si>
  <si>
    <t>MEL_alpha26.MEL_beta116</t>
  </si>
  <si>
    <t>MEL_alpha27.MEL_beta116</t>
  </si>
  <si>
    <t>MEL_alpha28.MEL_beta116</t>
  </si>
  <si>
    <t>MEL_alpha29.MEL_beta116</t>
  </si>
  <si>
    <t>MEL_alpha30.MEL_beta116</t>
  </si>
  <si>
    <t>MEL_alpha31.MEL_beta116</t>
  </si>
  <si>
    <t>MEL_alpha32.MEL_beta116</t>
  </si>
  <si>
    <t>MEL_alpha33.MEL_beta116</t>
  </si>
  <si>
    <t>MEL_alpha34.MEL_beta116</t>
  </si>
  <si>
    <t>MEL_alpha35.MEL_beta116</t>
  </si>
  <si>
    <t>MEL_alpha36.MEL_beta116</t>
  </si>
  <si>
    <t>MEL_alpha37.MEL_beta116</t>
  </si>
  <si>
    <t>MEL_alpha38.MEL_beta116</t>
  </si>
  <si>
    <t>MEL_alpha39.MEL_beta116</t>
  </si>
  <si>
    <t>MEL_alpha40.MEL_beta116</t>
  </si>
  <si>
    <t>MEL_alpha41.MEL_beta116</t>
  </si>
  <si>
    <t>MEL_alpha42.MEL_beta116</t>
  </si>
  <si>
    <t>MEL_alpha43.MEL_beta116</t>
  </si>
  <si>
    <t>MEL_alpha44.MEL_beta116</t>
  </si>
  <si>
    <t>MEL_alpha45.MEL_beta116</t>
  </si>
  <si>
    <t>MEL_alpha46.MEL_beta116</t>
  </si>
  <si>
    <t>MEL_alpha47.MEL_beta116</t>
  </si>
  <si>
    <t>MEL_alpha48.MEL_beta116</t>
  </si>
  <si>
    <t>MEL_alpha49.MEL_beta116</t>
  </si>
  <si>
    <t>MEL_alpha50.MEL_beta116</t>
  </si>
  <si>
    <t>MEL_alpha51.MEL_beta116</t>
  </si>
  <si>
    <t>MEL_alpha52.MEL_beta116</t>
  </si>
  <si>
    <t>MEL_alpha53.MEL_beta116</t>
  </si>
  <si>
    <t>MEL_alpha54.MEL_beta116</t>
  </si>
  <si>
    <t>MEL_alpha55.MEL_beta116</t>
  </si>
  <si>
    <t>MEL_alpha56.MEL_beta116</t>
  </si>
  <si>
    <t>MEL_alpha57.MEL_beta116</t>
  </si>
  <si>
    <t>MEL_alpha58.MEL_beta116</t>
  </si>
  <si>
    <t>MEL_alpha59.MEL_beta116</t>
  </si>
  <si>
    <t>MEL_alpha60.MEL_beta116</t>
  </si>
  <si>
    <t>MEL_alpha61.MEL_beta116</t>
  </si>
  <si>
    <t>MEL_alpha62.MEL_beta116</t>
  </si>
  <si>
    <t>MEL_alpha63.MEL_beta116</t>
  </si>
  <si>
    <t>MEL_alpha64.MEL_beta116</t>
  </si>
  <si>
    <t>MEL_alpha65.MEL_beta116</t>
  </si>
  <si>
    <t>MEL_alpha66.MEL_beta116</t>
  </si>
  <si>
    <t>MEL_alpha67.MEL_beta116</t>
  </si>
  <si>
    <t>MEL_alpha68.MEL_beta116</t>
  </si>
  <si>
    <t>MEL_alpha69.MEL_beta116</t>
  </si>
  <si>
    <t>MEL_alpha70.MEL_beta116</t>
  </si>
  <si>
    <t>MEL_alpha71.MEL_beta116</t>
  </si>
  <si>
    <t>MEL_alpha72.MEL_beta116</t>
  </si>
  <si>
    <t>MEL_alpha73.MEL_beta116</t>
  </si>
  <si>
    <t>MEL_alpha74.MEL_beta116</t>
  </si>
  <si>
    <t>MEL_alpha75.MEL_beta116</t>
  </si>
  <si>
    <t>MEL_alpha76.MEL_beta116</t>
  </si>
  <si>
    <t>MEL_alpha77.MEL_beta116</t>
  </si>
  <si>
    <t>MEL_alpha78.MEL_beta116</t>
  </si>
  <si>
    <t>MEL_alpha79.MEL_beta116</t>
  </si>
  <si>
    <t>MEL_alpha80.MEL_beta116</t>
  </si>
  <si>
    <t>MEL_alpha81.MEL_beta116</t>
  </si>
  <si>
    <t>MEL_alpha82.MEL_beta116</t>
  </si>
  <si>
    <t>MEL_alpha83.MEL_beta116</t>
  </si>
  <si>
    <t>MEL_alpha84.MEL_beta116</t>
  </si>
  <si>
    <t>MEL_alpha85.MEL_beta116</t>
  </si>
  <si>
    <t>MEL_alpha86.MEL_beta116</t>
  </si>
  <si>
    <t>MEL_alpha87.MEL_beta116</t>
  </si>
  <si>
    <t>MEL_alpha88.MEL_beta116</t>
  </si>
  <si>
    <t>MEL_alpha89.MEL_beta116</t>
  </si>
  <si>
    <t>MEL_alpha90.MEL_beta116</t>
  </si>
  <si>
    <t>MEL_alpha91.MEL_beta116</t>
  </si>
  <si>
    <t>MEL_alpha92.MEL_beta116</t>
  </si>
  <si>
    <t>MEL_alpha93.MEL_beta116</t>
  </si>
  <si>
    <t>MEL_alpha94.MEL_beta116</t>
  </si>
  <si>
    <t>MEL_alpha95.MEL_beta116</t>
  </si>
  <si>
    <t>MEL_alpha96.MEL_beta116</t>
  </si>
  <si>
    <t>MEL_alpha97.MEL_beta116</t>
  </si>
  <si>
    <t>MEL_alpha98.MEL_beta116</t>
  </si>
  <si>
    <t>MEL_alpha99.MEL_beta116</t>
  </si>
  <si>
    <t>MEL_alpha100.MEL_beta116</t>
  </si>
  <si>
    <t>MEL_alpha1.MEL_beta117</t>
  </si>
  <si>
    <t>MEL_alpha2.MEL_beta117</t>
  </si>
  <si>
    <t>MEL_alpha3.MEL_beta117</t>
  </si>
  <si>
    <t>MEL_alpha4.MEL_beta117</t>
  </si>
  <si>
    <t>MEL_alpha5.MEL_beta117</t>
  </si>
  <si>
    <t>MEL_alpha6.MEL_beta117</t>
  </si>
  <si>
    <t>MEL_alpha7.MEL_beta117</t>
  </si>
  <si>
    <t>MEL_alpha8.MEL_beta117</t>
  </si>
  <si>
    <t>MEL_alpha9.MEL_beta117</t>
  </si>
  <si>
    <t>MEL_alpha10.MEL_beta117</t>
  </si>
  <si>
    <t>MEL_alpha11.MEL_beta117</t>
  </si>
  <si>
    <t>MEL_alpha12.MEL_beta117</t>
  </si>
  <si>
    <t>MEL_alpha13.MEL_beta117</t>
  </si>
  <si>
    <t>MEL_alpha14.MEL_beta117</t>
  </si>
  <si>
    <t>MEL_alpha15.MEL_beta117</t>
  </si>
  <si>
    <t>MEL_alpha16.MEL_beta117</t>
  </si>
  <si>
    <t>MEL_alpha17.MEL_beta117</t>
  </si>
  <si>
    <t>MEL_alpha18.MEL_beta117</t>
  </si>
  <si>
    <t>MEL_alpha19.MEL_beta117</t>
  </si>
  <si>
    <t>MEL_alpha20.MEL_beta117</t>
  </si>
  <si>
    <t>MEL_alpha21.MEL_beta117</t>
  </si>
  <si>
    <t>MEL_alpha22.MEL_beta117</t>
  </si>
  <si>
    <t>MEL_alpha23.MEL_beta117</t>
  </si>
  <si>
    <t>MEL_alpha24.MEL_beta117</t>
  </si>
  <si>
    <t>MEL_alpha25.MEL_beta117</t>
  </si>
  <si>
    <t>MEL_alpha26.MEL_beta117</t>
  </si>
  <si>
    <t>MEL_alpha27.MEL_beta117</t>
  </si>
  <si>
    <t>MEL_alpha28.MEL_beta117</t>
  </si>
  <si>
    <t>MEL_alpha29.MEL_beta117</t>
  </si>
  <si>
    <t>MEL_alpha30.MEL_beta117</t>
  </si>
  <si>
    <t>MEL_alpha31.MEL_beta117</t>
  </si>
  <si>
    <t>MEL_alpha32.MEL_beta117</t>
  </si>
  <si>
    <t>MEL_alpha33.MEL_beta117</t>
  </si>
  <si>
    <t>MEL_alpha34.MEL_beta117</t>
  </si>
  <si>
    <t>MEL_alpha35.MEL_beta117</t>
  </si>
  <si>
    <t>MEL_alpha36.MEL_beta117</t>
  </si>
  <si>
    <t>MEL_alpha37.MEL_beta117</t>
  </si>
  <si>
    <t>MEL_alpha38.MEL_beta117</t>
  </si>
  <si>
    <t>MEL_alpha39.MEL_beta117</t>
  </si>
  <si>
    <t>MEL_alpha40.MEL_beta117</t>
  </si>
  <si>
    <t>MEL_alpha41.MEL_beta117</t>
  </si>
  <si>
    <t>MEL_alpha42.MEL_beta117</t>
  </si>
  <si>
    <t>MEL_alpha43.MEL_beta117</t>
  </si>
  <si>
    <t>MEL_alpha44.MEL_beta117</t>
  </si>
  <si>
    <t>MEL_alpha45.MEL_beta117</t>
  </si>
  <si>
    <t>MEL_alpha46.MEL_beta117</t>
  </si>
  <si>
    <t>MEL_alpha47.MEL_beta117</t>
  </si>
  <si>
    <t>MEL_alpha48.MEL_beta117</t>
  </si>
  <si>
    <t>MEL_alpha49.MEL_beta117</t>
  </si>
  <si>
    <t>MEL_alpha50.MEL_beta117</t>
  </si>
  <si>
    <t>MEL_alpha51.MEL_beta117</t>
  </si>
  <si>
    <t>MEL_alpha52.MEL_beta117</t>
  </si>
  <si>
    <t>MEL_alpha53.MEL_beta117</t>
  </si>
  <si>
    <t>MEL_alpha54.MEL_beta117</t>
  </si>
  <si>
    <t>MEL_alpha55.MEL_beta117</t>
  </si>
  <si>
    <t>MEL_alpha56.MEL_beta117</t>
  </si>
  <si>
    <t>MEL_alpha57.MEL_beta117</t>
  </si>
  <si>
    <t>MEL_alpha58.MEL_beta117</t>
  </si>
  <si>
    <t>MEL_alpha59.MEL_beta117</t>
  </si>
  <si>
    <t>MEL_alpha60.MEL_beta117</t>
  </si>
  <si>
    <t>MEL_alpha61.MEL_beta117</t>
  </si>
  <si>
    <t>MEL_alpha62.MEL_beta117</t>
  </si>
  <si>
    <t>MEL_alpha63.MEL_beta117</t>
  </si>
  <si>
    <t>MEL_alpha64.MEL_beta117</t>
  </si>
  <si>
    <t>MEL_alpha65.MEL_beta117</t>
  </si>
  <si>
    <t>MEL_alpha66.MEL_beta117</t>
  </si>
  <si>
    <t>MEL_alpha67.MEL_beta117</t>
  </si>
  <si>
    <t>MEL_alpha68.MEL_beta117</t>
  </si>
  <si>
    <t>MEL_alpha69.MEL_beta117</t>
  </si>
  <si>
    <t>MEL_alpha70.MEL_beta117</t>
  </si>
  <si>
    <t>MEL_alpha71.MEL_beta117</t>
  </si>
  <si>
    <t>MEL_alpha72.MEL_beta117</t>
  </si>
  <si>
    <t>MEL_alpha73.MEL_beta117</t>
  </si>
  <si>
    <t>MEL_alpha74.MEL_beta117</t>
  </si>
  <si>
    <t>MEL_alpha75.MEL_beta117</t>
  </si>
  <si>
    <t>MEL_alpha76.MEL_beta117</t>
  </si>
  <si>
    <t>MEL_alpha77.MEL_beta117</t>
  </si>
  <si>
    <t>MEL_alpha78.MEL_beta117</t>
  </si>
  <si>
    <t>MEL_alpha79.MEL_beta117</t>
  </si>
  <si>
    <t>MEL_alpha80.MEL_beta117</t>
  </si>
  <si>
    <t>MEL_alpha81.MEL_beta117</t>
  </si>
  <si>
    <t>MEL_alpha82.MEL_beta117</t>
  </si>
  <si>
    <t>MEL_alpha83.MEL_beta117</t>
  </si>
  <si>
    <t>MEL_alpha84.MEL_beta117</t>
  </si>
  <si>
    <t>MEL_alpha85.MEL_beta117</t>
  </si>
  <si>
    <t>MEL_alpha86.MEL_beta117</t>
  </si>
  <si>
    <t>MEL_alpha87.MEL_beta117</t>
  </si>
  <si>
    <t>MEL_alpha88.MEL_beta117</t>
  </si>
  <si>
    <t>MEL_alpha89.MEL_beta117</t>
  </si>
  <si>
    <t>MEL_alpha90.MEL_beta117</t>
  </si>
  <si>
    <t>MEL_alpha91.MEL_beta117</t>
  </si>
  <si>
    <t>MEL_alpha92.MEL_beta117</t>
  </si>
  <si>
    <t>MEL_alpha93.MEL_beta117</t>
  </si>
  <si>
    <t>MEL_alpha94.MEL_beta117</t>
  </si>
  <si>
    <t>MEL_alpha95.MEL_beta117</t>
  </si>
  <si>
    <t>MEL_alpha96.MEL_beta117</t>
  </si>
  <si>
    <t>MEL_alpha97.MEL_beta117</t>
  </si>
  <si>
    <t>MEL_alpha98.MEL_beta117</t>
  </si>
  <si>
    <t>MEL_alpha99.MEL_beta117</t>
  </si>
  <si>
    <t>MEL_alpha100.MEL_beta117</t>
  </si>
  <si>
    <t>MEL_alpha1.MEL_beta118</t>
  </si>
  <si>
    <t>MEL_alpha2.MEL_beta118</t>
  </si>
  <si>
    <t>MEL_alpha3.MEL_beta118</t>
  </si>
  <si>
    <t>MEL_alpha4.MEL_beta118</t>
  </si>
  <si>
    <t>MEL_alpha5.MEL_beta118</t>
  </si>
  <si>
    <t>MEL_alpha6.MEL_beta118</t>
  </si>
  <si>
    <t>MEL_alpha7.MEL_beta118</t>
  </si>
  <si>
    <t>MEL_alpha8.MEL_beta118</t>
  </si>
  <si>
    <t>MEL_alpha9.MEL_beta118</t>
  </si>
  <si>
    <t>MEL_alpha10.MEL_beta118</t>
  </si>
  <si>
    <t>MEL_alpha11.MEL_beta118</t>
  </si>
  <si>
    <t>MEL_alpha12.MEL_beta118</t>
  </si>
  <si>
    <t>MEL_alpha13.MEL_beta118</t>
  </si>
  <si>
    <t>MEL_alpha14.MEL_beta118</t>
  </si>
  <si>
    <t>MEL_alpha15.MEL_beta118</t>
  </si>
  <si>
    <t>MEL_alpha16.MEL_beta118</t>
  </si>
  <si>
    <t>MEL_alpha17.MEL_beta118</t>
  </si>
  <si>
    <t>MEL_alpha18.MEL_beta118</t>
  </si>
  <si>
    <t>MEL_alpha19.MEL_beta118</t>
  </si>
  <si>
    <t>MEL_alpha20.MEL_beta118</t>
  </si>
  <si>
    <t>MEL_alpha21.MEL_beta118</t>
  </si>
  <si>
    <t>MEL_alpha22.MEL_beta118</t>
  </si>
  <si>
    <t>MEL_alpha23.MEL_beta118</t>
  </si>
  <si>
    <t>MEL_alpha24.MEL_beta118</t>
  </si>
  <si>
    <t>MEL_alpha25.MEL_beta118</t>
  </si>
  <si>
    <t>MEL_alpha26.MEL_beta118</t>
  </si>
  <si>
    <t>MEL_alpha27.MEL_beta118</t>
  </si>
  <si>
    <t>MEL_alpha28.MEL_beta118</t>
  </si>
  <si>
    <t>MEL_alpha29.MEL_beta118</t>
  </si>
  <si>
    <t>MEL_alpha30.MEL_beta118</t>
  </si>
  <si>
    <t>MEL_alpha31.MEL_beta118</t>
  </si>
  <si>
    <t>MEL_alpha32.MEL_beta118</t>
  </si>
  <si>
    <t>MEL_alpha33.MEL_beta118</t>
  </si>
  <si>
    <t>MEL_alpha34.MEL_beta118</t>
  </si>
  <si>
    <t>MEL_alpha35.MEL_beta118</t>
  </si>
  <si>
    <t>MEL_alpha36.MEL_beta118</t>
  </si>
  <si>
    <t>MEL_alpha37.MEL_beta118</t>
  </si>
  <si>
    <t>MEL_alpha38.MEL_beta118</t>
  </si>
  <si>
    <t>MEL_alpha39.MEL_beta118</t>
  </si>
  <si>
    <t>MEL_alpha40.MEL_beta118</t>
  </si>
  <si>
    <t>MEL_alpha41.MEL_beta118</t>
  </si>
  <si>
    <t>MEL_alpha42.MEL_beta118</t>
  </si>
  <si>
    <t>MEL_alpha43.MEL_beta118</t>
  </si>
  <si>
    <t>MEL_alpha44.MEL_beta118</t>
  </si>
  <si>
    <t>MEL_alpha45.MEL_beta118</t>
  </si>
  <si>
    <t>MEL_alpha46.MEL_beta118</t>
  </si>
  <si>
    <t>MEL_alpha47.MEL_beta118</t>
  </si>
  <si>
    <t>MEL_alpha48.MEL_beta118</t>
  </si>
  <si>
    <t>MEL_alpha49.MEL_beta118</t>
  </si>
  <si>
    <t>MEL_alpha50.MEL_beta118</t>
  </si>
  <si>
    <t>MEL_alpha51.MEL_beta118</t>
  </si>
  <si>
    <t>MEL_alpha52.MEL_beta118</t>
  </si>
  <si>
    <t>MEL_alpha53.MEL_beta118</t>
  </si>
  <si>
    <t>MEL_alpha54.MEL_beta118</t>
  </si>
  <si>
    <t>MEL_alpha55.MEL_beta118</t>
  </si>
  <si>
    <t>MEL_alpha56.MEL_beta118</t>
  </si>
  <si>
    <t>MEL_alpha57.MEL_beta118</t>
  </si>
  <si>
    <t>MEL_alpha58.MEL_beta118</t>
  </si>
  <si>
    <t>MEL_alpha59.MEL_beta118</t>
  </si>
  <si>
    <t>MEL_alpha60.MEL_beta118</t>
  </si>
  <si>
    <t>MEL_alpha61.MEL_beta118</t>
  </si>
  <si>
    <t>MEL_alpha62.MEL_beta118</t>
  </si>
  <si>
    <t>MEL_alpha63.MEL_beta118</t>
  </si>
  <si>
    <t>MEL_alpha64.MEL_beta118</t>
  </si>
  <si>
    <t>MEL_alpha65.MEL_beta118</t>
  </si>
  <si>
    <t>MEL_alpha66.MEL_beta118</t>
  </si>
  <si>
    <t>MEL_alpha67.MEL_beta118</t>
  </si>
  <si>
    <t>MEL_alpha68.MEL_beta118</t>
  </si>
  <si>
    <t>MEL_alpha69.MEL_beta118</t>
  </si>
  <si>
    <t>MEL_alpha70.MEL_beta118</t>
  </si>
  <si>
    <t>MEL_alpha71.MEL_beta118</t>
  </si>
  <si>
    <t>MEL_alpha72.MEL_beta118</t>
  </si>
  <si>
    <t>MEL_alpha73.MEL_beta118</t>
  </si>
  <si>
    <t>MEL_alpha74.MEL_beta118</t>
  </si>
  <si>
    <t>MEL_alpha75.MEL_beta118</t>
  </si>
  <si>
    <t>MEL_alpha76.MEL_beta118</t>
  </si>
  <si>
    <t>MEL_alpha77.MEL_beta118</t>
  </si>
  <si>
    <t>MEL_alpha78.MEL_beta118</t>
  </si>
  <si>
    <t>MEL_alpha79.MEL_beta118</t>
  </si>
  <si>
    <t>MEL_alpha80.MEL_beta118</t>
  </si>
  <si>
    <t>MEL_alpha81.MEL_beta118</t>
  </si>
  <si>
    <t>MEL_alpha82.MEL_beta118</t>
  </si>
  <si>
    <t>MEL_alpha83.MEL_beta118</t>
  </si>
  <si>
    <t>MEL_alpha84.MEL_beta118</t>
  </si>
  <si>
    <t>MEL_alpha85.MEL_beta118</t>
  </si>
  <si>
    <t>MEL_alpha86.MEL_beta118</t>
  </si>
  <si>
    <t>MEL_alpha87.MEL_beta118</t>
  </si>
  <si>
    <t>MEL_alpha88.MEL_beta118</t>
  </si>
  <si>
    <t>MEL_alpha89.MEL_beta118</t>
  </si>
  <si>
    <t>MEL_alpha90.MEL_beta118</t>
  </si>
  <si>
    <t>MEL_alpha91.MEL_beta118</t>
  </si>
  <si>
    <t>MEL_alpha92.MEL_beta118</t>
  </si>
  <si>
    <t>MEL_alpha93.MEL_beta118</t>
  </si>
  <si>
    <t>MEL_alpha94.MEL_beta118</t>
  </si>
  <si>
    <t>MEL_alpha95.MEL_beta118</t>
  </si>
  <si>
    <t>MEL_alpha96.MEL_beta118</t>
  </si>
  <si>
    <t>MEL_alpha97.MEL_beta118</t>
  </si>
  <si>
    <t>MEL_alpha98.MEL_beta118</t>
  </si>
  <si>
    <t>MEL_alpha99.MEL_beta118</t>
  </si>
  <si>
    <t>MEL_alpha100.MEL_beta118</t>
  </si>
  <si>
    <t>MEL_alpha1.MEL_beta119</t>
  </si>
  <si>
    <t>MEL_alpha2.MEL_beta119</t>
  </si>
  <si>
    <t>MEL_alpha3.MEL_beta119</t>
  </si>
  <si>
    <t>MEL_alpha4.MEL_beta119</t>
  </si>
  <si>
    <t>MEL_alpha5.MEL_beta119</t>
  </si>
  <si>
    <t>MEL_alpha6.MEL_beta119</t>
  </si>
  <si>
    <t>MEL_alpha7.MEL_beta119</t>
  </si>
  <si>
    <t>MEL_alpha8.MEL_beta119</t>
  </si>
  <si>
    <t>MEL_alpha9.MEL_beta119</t>
  </si>
  <si>
    <t>MEL_alpha10.MEL_beta119</t>
  </si>
  <si>
    <t>MEL_alpha11.MEL_beta119</t>
  </si>
  <si>
    <t>MEL_alpha12.MEL_beta119</t>
  </si>
  <si>
    <t>MEL_alpha13.MEL_beta119</t>
  </si>
  <si>
    <t>MEL_alpha14.MEL_beta119</t>
  </si>
  <si>
    <t>MEL_alpha15.MEL_beta119</t>
  </si>
  <si>
    <t>MEL_alpha16.MEL_beta119</t>
  </si>
  <si>
    <t>MEL_alpha17.MEL_beta119</t>
  </si>
  <si>
    <t>MEL_alpha18.MEL_beta119</t>
  </si>
  <si>
    <t>MEL_alpha19.MEL_beta119</t>
  </si>
  <si>
    <t>MEL_alpha20.MEL_beta119</t>
  </si>
  <si>
    <t>MEL_alpha21.MEL_beta119</t>
  </si>
  <si>
    <t>MEL_alpha22.MEL_beta119</t>
  </si>
  <si>
    <t>MEL_alpha23.MEL_beta119</t>
  </si>
  <si>
    <t>MEL_alpha24.MEL_beta119</t>
  </si>
  <si>
    <t>MEL_alpha25.MEL_beta119</t>
  </si>
  <si>
    <t>MEL_alpha26.MEL_beta119</t>
  </si>
  <si>
    <t>MEL_alpha27.MEL_beta119</t>
  </si>
  <si>
    <t>MEL_alpha28.MEL_beta119</t>
  </si>
  <si>
    <t>MEL_alpha29.MEL_beta119</t>
  </si>
  <si>
    <t>MEL_alpha30.MEL_beta119</t>
  </si>
  <si>
    <t>MEL_alpha31.MEL_beta119</t>
  </si>
  <si>
    <t>MEL_alpha32.MEL_beta119</t>
  </si>
  <si>
    <t>MEL_alpha33.MEL_beta119</t>
  </si>
  <si>
    <t>MEL_alpha34.MEL_beta119</t>
  </si>
  <si>
    <t>MEL_alpha35.MEL_beta119</t>
  </si>
  <si>
    <t>MEL_alpha36.MEL_beta119</t>
  </si>
  <si>
    <t>MEL_alpha37.MEL_beta119</t>
  </si>
  <si>
    <t>MEL_alpha38.MEL_beta119</t>
  </si>
  <si>
    <t>MEL_alpha39.MEL_beta119</t>
  </si>
  <si>
    <t>MEL_alpha40.MEL_beta119</t>
  </si>
  <si>
    <t>MEL_alpha41.MEL_beta119</t>
  </si>
  <si>
    <t>MEL_alpha42.MEL_beta119</t>
  </si>
  <si>
    <t>MEL_alpha43.MEL_beta119</t>
  </si>
  <si>
    <t>MEL_alpha44.MEL_beta119</t>
  </si>
  <si>
    <t>MEL_alpha45.MEL_beta119</t>
  </si>
  <si>
    <t>MEL_alpha46.MEL_beta119</t>
  </si>
  <si>
    <t>MEL_alpha47.MEL_beta119</t>
  </si>
  <si>
    <t>MEL_alpha48.MEL_beta119</t>
  </si>
  <si>
    <t>MEL_alpha49.MEL_beta119</t>
  </si>
  <si>
    <t>MEL_alpha50.MEL_beta119</t>
  </si>
  <si>
    <t>MEL_alpha51.MEL_beta119</t>
  </si>
  <si>
    <t>MEL_alpha52.MEL_beta119</t>
  </si>
  <si>
    <t>MEL_alpha53.MEL_beta119</t>
  </si>
  <si>
    <t>MEL_alpha54.MEL_beta119</t>
  </si>
  <si>
    <t>MEL_alpha55.MEL_beta119</t>
  </si>
  <si>
    <t>MEL_alpha56.MEL_beta119</t>
  </si>
  <si>
    <t>MEL_alpha57.MEL_beta119</t>
  </si>
  <si>
    <t>MEL_alpha58.MEL_beta119</t>
  </si>
  <si>
    <t>MEL_alpha59.MEL_beta119</t>
  </si>
  <si>
    <t>MEL_alpha60.MEL_beta119</t>
  </si>
  <si>
    <t>MEL_alpha61.MEL_beta119</t>
  </si>
  <si>
    <t>MEL_alpha62.MEL_beta119</t>
  </si>
  <si>
    <t>MEL_alpha63.MEL_beta119</t>
  </si>
  <si>
    <t>MEL_alpha64.MEL_beta119</t>
  </si>
  <si>
    <t>MEL_alpha65.MEL_beta119</t>
  </si>
  <si>
    <t>MEL_alpha66.MEL_beta119</t>
  </si>
  <si>
    <t>MEL_alpha67.MEL_beta119</t>
  </si>
  <si>
    <t>MEL_alpha68.MEL_beta119</t>
  </si>
  <si>
    <t>MEL_alpha69.MEL_beta119</t>
  </si>
  <si>
    <t>MEL_alpha70.MEL_beta119</t>
  </si>
  <si>
    <t>MEL_alpha71.MEL_beta119</t>
  </si>
  <si>
    <t>MEL_alpha72.MEL_beta119</t>
  </si>
  <si>
    <t>MEL_alpha73.MEL_beta119</t>
  </si>
  <si>
    <t>MEL_alpha74.MEL_beta119</t>
  </si>
  <si>
    <t>MEL_alpha75.MEL_beta119</t>
  </si>
  <si>
    <t>MEL_alpha76.MEL_beta119</t>
  </si>
  <si>
    <t>MEL_alpha77.MEL_beta119</t>
  </si>
  <si>
    <t>MEL_alpha78.MEL_beta119</t>
  </si>
  <si>
    <t>MEL_alpha79.MEL_beta119</t>
  </si>
  <si>
    <t>MEL_alpha80.MEL_beta119</t>
  </si>
  <si>
    <t>MEL_alpha81.MEL_beta119</t>
  </si>
  <si>
    <t>MEL_alpha82.MEL_beta119</t>
  </si>
  <si>
    <t>MEL_alpha83.MEL_beta119</t>
  </si>
  <si>
    <t>MEL_alpha84.MEL_beta119</t>
  </si>
  <si>
    <t>MEL_alpha85.MEL_beta119</t>
  </si>
  <si>
    <t>MEL_alpha86.MEL_beta119</t>
  </si>
  <si>
    <t>MEL_alpha87.MEL_beta119</t>
  </si>
  <si>
    <t>MEL_alpha88.MEL_beta119</t>
  </si>
  <si>
    <t>MEL_alpha89.MEL_beta119</t>
  </si>
  <si>
    <t>MEL_alpha90.MEL_beta119</t>
  </si>
  <si>
    <t>MEL_alpha91.MEL_beta119</t>
  </si>
  <si>
    <t>MEL_alpha92.MEL_beta119</t>
  </si>
  <si>
    <t>MEL_alpha93.MEL_beta119</t>
  </si>
  <si>
    <t>MEL_alpha94.MEL_beta119</t>
  </si>
  <si>
    <t>MEL_alpha95.MEL_beta119</t>
  </si>
  <si>
    <t>MEL_alpha96.MEL_beta119</t>
  </si>
  <si>
    <t>MEL_alpha97.MEL_beta119</t>
  </si>
  <si>
    <t>MEL_alpha98.MEL_beta119</t>
  </si>
  <si>
    <t>MEL_alpha99.MEL_beta119</t>
  </si>
  <si>
    <t>MEL_alpha100.MEL_beta119</t>
  </si>
  <si>
    <t>MEL_alpha1.MEL_beta120</t>
  </si>
  <si>
    <t>MEL_alpha2.MEL_beta120</t>
  </si>
  <si>
    <t>MEL_alpha3.MEL_beta120</t>
  </si>
  <si>
    <t>MEL_alpha4.MEL_beta120</t>
  </si>
  <si>
    <t>MEL_alpha5.MEL_beta120</t>
  </si>
  <si>
    <t>MEL_alpha6.MEL_beta120</t>
  </si>
  <si>
    <t>MEL_alpha7.MEL_beta120</t>
  </si>
  <si>
    <t>MEL_alpha8.MEL_beta120</t>
  </si>
  <si>
    <t>MEL_alpha9.MEL_beta120</t>
  </si>
  <si>
    <t>MEL_alpha10.MEL_beta120</t>
  </si>
  <si>
    <t>MEL_alpha11.MEL_beta120</t>
  </si>
  <si>
    <t>MEL_alpha12.MEL_beta120</t>
  </si>
  <si>
    <t>MEL_alpha13.MEL_beta120</t>
  </si>
  <si>
    <t>MEL_alpha14.MEL_beta120</t>
  </si>
  <si>
    <t>MEL_alpha15.MEL_beta120</t>
  </si>
  <si>
    <t>MEL_alpha16.MEL_beta120</t>
  </si>
  <si>
    <t>MEL_alpha17.MEL_beta120</t>
  </si>
  <si>
    <t>MEL_alpha18.MEL_beta120</t>
  </si>
  <si>
    <t>MEL_alpha19.MEL_beta120</t>
  </si>
  <si>
    <t>MEL_alpha20.MEL_beta120</t>
  </si>
  <si>
    <t>MEL_alpha21.MEL_beta120</t>
  </si>
  <si>
    <t>MEL_alpha22.MEL_beta120</t>
  </si>
  <si>
    <t>MEL_alpha23.MEL_beta120</t>
  </si>
  <si>
    <t>MEL_alpha24.MEL_beta120</t>
  </si>
  <si>
    <t>MEL_alpha25.MEL_beta120</t>
  </si>
  <si>
    <t>MEL_alpha26.MEL_beta120</t>
  </si>
  <si>
    <t>MEL_alpha27.MEL_beta120</t>
  </si>
  <si>
    <t>MEL_alpha28.MEL_beta120</t>
  </si>
  <si>
    <t>MEL_alpha29.MEL_beta120</t>
  </si>
  <si>
    <t>MEL_alpha30.MEL_beta120</t>
  </si>
  <si>
    <t>MEL_alpha31.MEL_beta120</t>
  </si>
  <si>
    <t>MEL_alpha32.MEL_beta120</t>
  </si>
  <si>
    <t>MEL_alpha33.MEL_beta120</t>
  </si>
  <si>
    <t>MEL_alpha34.MEL_beta120</t>
  </si>
  <si>
    <t>MEL_alpha35.MEL_beta120</t>
  </si>
  <si>
    <t>MEL_alpha36.MEL_beta120</t>
  </si>
  <si>
    <t>MEL_alpha37.MEL_beta120</t>
  </si>
  <si>
    <t>MEL_alpha38.MEL_beta120</t>
  </si>
  <si>
    <t>MEL_alpha39.MEL_beta120</t>
  </si>
  <si>
    <t>MEL_alpha40.MEL_beta120</t>
  </si>
  <si>
    <t>MEL_alpha41.MEL_beta120</t>
  </si>
  <si>
    <t>MEL_alpha42.MEL_beta120</t>
  </si>
  <si>
    <t>MEL_alpha43.MEL_beta120</t>
  </si>
  <si>
    <t>MEL_alpha44.MEL_beta120</t>
  </si>
  <si>
    <t>MEL_alpha45.MEL_beta120</t>
  </si>
  <si>
    <t>MEL_alpha46.MEL_beta120</t>
  </si>
  <si>
    <t>MEL_alpha47.MEL_beta120</t>
  </si>
  <si>
    <t>MEL_alpha48.MEL_beta120</t>
  </si>
  <si>
    <t>MEL_alpha49.MEL_beta120</t>
  </si>
  <si>
    <t>MEL_alpha50.MEL_beta120</t>
  </si>
  <si>
    <t>MEL_alpha51.MEL_beta120</t>
  </si>
  <si>
    <t>MEL_alpha52.MEL_beta120</t>
  </si>
  <si>
    <t>MEL_alpha53.MEL_beta120</t>
  </si>
  <si>
    <t>MEL_alpha54.MEL_beta120</t>
  </si>
  <si>
    <t>MEL_alpha55.MEL_beta120</t>
  </si>
  <si>
    <t>MEL_alpha56.MEL_beta120</t>
  </si>
  <si>
    <t>MEL_alpha57.MEL_beta120</t>
  </si>
  <si>
    <t>MEL_alpha58.MEL_beta120</t>
  </si>
  <si>
    <t>MEL_alpha59.MEL_beta120</t>
  </si>
  <si>
    <t>MEL_alpha60.MEL_beta120</t>
  </si>
  <si>
    <t>MEL_alpha61.MEL_beta120</t>
  </si>
  <si>
    <t>MEL_alpha62.MEL_beta120</t>
  </si>
  <si>
    <t>MEL_alpha63.MEL_beta120</t>
  </si>
  <si>
    <t>MEL_alpha64.MEL_beta120</t>
  </si>
  <si>
    <t>MEL_alpha65.MEL_beta120</t>
  </si>
  <si>
    <t>MEL_alpha66.MEL_beta120</t>
  </si>
  <si>
    <t>MEL_alpha67.MEL_beta120</t>
  </si>
  <si>
    <t>MEL_alpha68.MEL_beta120</t>
  </si>
  <si>
    <t>MEL_alpha69.MEL_beta120</t>
  </si>
  <si>
    <t>MEL_alpha70.MEL_beta120</t>
  </si>
  <si>
    <t>MEL_alpha71.MEL_beta120</t>
  </si>
  <si>
    <t>MEL_alpha72.MEL_beta120</t>
  </si>
  <si>
    <t>MEL_alpha73.MEL_beta120</t>
  </si>
  <si>
    <t>MEL_alpha74.MEL_beta120</t>
  </si>
  <si>
    <t>MEL_alpha75.MEL_beta120</t>
  </si>
  <si>
    <t>MEL_alpha76.MEL_beta120</t>
  </si>
  <si>
    <t>MEL_alpha77.MEL_beta120</t>
  </si>
  <si>
    <t>MEL_alpha78.MEL_beta120</t>
  </si>
  <si>
    <t>MEL_alpha79.MEL_beta120</t>
  </si>
  <si>
    <t>MEL_alpha80.MEL_beta120</t>
  </si>
  <si>
    <t>MEL_alpha81.MEL_beta120</t>
  </si>
  <si>
    <t>MEL_alpha82.MEL_beta120</t>
  </si>
  <si>
    <t>MEL_alpha83.MEL_beta120</t>
  </si>
  <si>
    <t>MEL_alpha84.MEL_beta120</t>
  </si>
  <si>
    <t>MEL_alpha85.MEL_beta120</t>
  </si>
  <si>
    <t>MEL_alpha86.MEL_beta120</t>
  </si>
  <si>
    <t>MEL_alpha87.MEL_beta120</t>
  </si>
  <si>
    <t>MEL_alpha88.MEL_beta120</t>
  </si>
  <si>
    <t>MEL_alpha89.MEL_beta120</t>
  </si>
  <si>
    <t>MEL_alpha90.MEL_beta120</t>
  </si>
  <si>
    <t>MEL_alpha91.MEL_beta120</t>
  </si>
  <si>
    <t>MEL_alpha92.MEL_beta120</t>
  </si>
  <si>
    <t>MEL_alpha93.MEL_beta120</t>
  </si>
  <si>
    <t>MEL_alpha94.MEL_beta120</t>
  </si>
  <si>
    <t>MEL_alpha95.MEL_beta120</t>
  </si>
  <si>
    <t>MEL_alpha96.MEL_beta120</t>
  </si>
  <si>
    <t>MEL_alpha97.MEL_beta120</t>
  </si>
  <si>
    <t>MEL_alpha98.MEL_beta120</t>
  </si>
  <si>
    <t>MEL_alpha99.MEL_beta120</t>
  </si>
  <si>
    <t>MEL_alpha100.MEL_beta120</t>
  </si>
  <si>
    <t>MEL_alpha1.MEL_beta121</t>
  </si>
  <si>
    <t>MEL_alpha2.MEL_beta121</t>
  </si>
  <si>
    <t>MEL_alpha3.MEL_beta121</t>
  </si>
  <si>
    <t>MEL_alpha4.MEL_beta121</t>
  </si>
  <si>
    <t>MEL_alpha5.MEL_beta121</t>
  </si>
  <si>
    <t>MEL_alpha6.MEL_beta121</t>
  </si>
  <si>
    <t>MEL_alpha7.MEL_beta121</t>
  </si>
  <si>
    <t>MEL_alpha8.MEL_beta121</t>
  </si>
  <si>
    <t>MEL_alpha9.MEL_beta121</t>
  </si>
  <si>
    <t>MEL_alpha10.MEL_beta121</t>
  </si>
  <si>
    <t>MEL_alpha11.MEL_beta121</t>
  </si>
  <si>
    <t>MEL_alpha12.MEL_beta121</t>
  </si>
  <si>
    <t>MEL_alpha13.MEL_beta121</t>
  </si>
  <si>
    <t>MEL_alpha14.MEL_beta121</t>
  </si>
  <si>
    <t>MEL_alpha15.MEL_beta121</t>
  </si>
  <si>
    <t>MEL_alpha16.MEL_beta121</t>
  </si>
  <si>
    <t>MEL_alpha17.MEL_beta121</t>
  </si>
  <si>
    <t>MEL_alpha18.MEL_beta121</t>
  </si>
  <si>
    <t>MEL_alpha19.MEL_beta121</t>
  </si>
  <si>
    <t>MEL_alpha20.MEL_beta121</t>
  </si>
  <si>
    <t>MEL_alpha21.MEL_beta121</t>
  </si>
  <si>
    <t>MEL_alpha22.MEL_beta121</t>
  </si>
  <si>
    <t>MEL_alpha23.MEL_beta121</t>
  </si>
  <si>
    <t>MEL_alpha24.MEL_beta121</t>
  </si>
  <si>
    <t>MEL_alpha25.MEL_beta121</t>
  </si>
  <si>
    <t>MEL_alpha26.MEL_beta121</t>
  </si>
  <si>
    <t>MEL_alpha27.MEL_beta121</t>
  </si>
  <si>
    <t>MEL_alpha28.MEL_beta121</t>
  </si>
  <si>
    <t>MEL_alpha29.MEL_beta121</t>
  </si>
  <si>
    <t>MEL_alpha30.MEL_beta121</t>
  </si>
  <si>
    <t>MEL_alpha31.MEL_beta121</t>
  </si>
  <si>
    <t>MEL_alpha32.MEL_beta121</t>
  </si>
  <si>
    <t>MEL_alpha33.MEL_beta121</t>
  </si>
  <si>
    <t>MEL_alpha34.MEL_beta121</t>
  </si>
  <si>
    <t>MEL_alpha35.MEL_beta121</t>
  </si>
  <si>
    <t>MEL_alpha36.MEL_beta121</t>
  </si>
  <si>
    <t>MEL_alpha37.MEL_beta121</t>
  </si>
  <si>
    <t>MEL_alpha38.MEL_beta121</t>
  </si>
  <si>
    <t>MEL_alpha39.MEL_beta121</t>
  </si>
  <si>
    <t>MEL_alpha40.MEL_beta121</t>
  </si>
  <si>
    <t>MEL_alpha41.MEL_beta121</t>
  </si>
  <si>
    <t>MEL_alpha42.MEL_beta121</t>
  </si>
  <si>
    <t>MEL_alpha43.MEL_beta121</t>
  </si>
  <si>
    <t>MEL_alpha44.MEL_beta121</t>
  </si>
  <si>
    <t>MEL_alpha45.MEL_beta121</t>
  </si>
  <si>
    <t>MEL_alpha46.MEL_beta121</t>
  </si>
  <si>
    <t>MEL_alpha47.MEL_beta121</t>
  </si>
  <si>
    <t>MEL_alpha48.MEL_beta121</t>
  </si>
  <si>
    <t>MEL_alpha49.MEL_beta121</t>
  </si>
  <si>
    <t>MEL_alpha50.MEL_beta121</t>
  </si>
  <si>
    <t>MEL_alpha51.MEL_beta121</t>
  </si>
  <si>
    <t>MEL_alpha52.MEL_beta121</t>
  </si>
  <si>
    <t>MEL_alpha53.MEL_beta121</t>
  </si>
  <si>
    <t>MEL_alpha54.MEL_beta121</t>
  </si>
  <si>
    <t>MEL_alpha55.MEL_beta121</t>
  </si>
  <si>
    <t>MEL_alpha56.MEL_beta121</t>
  </si>
  <si>
    <t>MEL_alpha57.MEL_beta121</t>
  </si>
  <si>
    <t>MEL_alpha58.MEL_beta121</t>
  </si>
  <si>
    <t>MEL_alpha59.MEL_beta121</t>
  </si>
  <si>
    <t>MEL_alpha60.MEL_beta121</t>
  </si>
  <si>
    <t>MEL_alpha61.MEL_beta121</t>
  </si>
  <si>
    <t>MEL_alpha62.MEL_beta121</t>
  </si>
  <si>
    <t>MEL_alpha63.MEL_beta121</t>
  </si>
  <si>
    <t>MEL_alpha64.MEL_beta121</t>
  </si>
  <si>
    <t>MEL_alpha65.MEL_beta121</t>
  </si>
  <si>
    <t>MEL_alpha66.MEL_beta121</t>
  </si>
  <si>
    <t>MEL_alpha67.MEL_beta121</t>
  </si>
  <si>
    <t>MEL_alpha68.MEL_beta121</t>
  </si>
  <si>
    <t>MEL_alpha69.MEL_beta121</t>
  </si>
  <si>
    <t>MEL_alpha70.MEL_beta121</t>
  </si>
  <si>
    <t>MEL_alpha71.MEL_beta121</t>
  </si>
  <si>
    <t>MEL_alpha72.MEL_beta121</t>
  </si>
  <si>
    <t>MEL_alpha73.MEL_beta121</t>
  </si>
  <si>
    <t>MEL_alpha74.MEL_beta121</t>
  </si>
  <si>
    <t>MEL_alpha75.MEL_beta121</t>
  </si>
  <si>
    <t>MEL_alpha76.MEL_beta121</t>
  </si>
  <si>
    <t>MEL_alpha77.MEL_beta121</t>
  </si>
  <si>
    <t>MEL_alpha78.MEL_beta121</t>
  </si>
  <si>
    <t>MEL_alpha79.MEL_beta121</t>
  </si>
  <si>
    <t>MEL_alpha80.MEL_beta121</t>
  </si>
  <si>
    <t>MEL_alpha81.MEL_beta121</t>
  </si>
  <si>
    <t>MEL_alpha82.MEL_beta121</t>
  </si>
  <si>
    <t>MEL_alpha83.MEL_beta121</t>
  </si>
  <si>
    <t>MEL_alpha84.MEL_beta121</t>
  </si>
  <si>
    <t>MEL_alpha85.MEL_beta121</t>
  </si>
  <si>
    <t>MEL_alpha86.MEL_beta121</t>
  </si>
  <si>
    <t>MEL_alpha87.MEL_beta121</t>
  </si>
  <si>
    <t>MEL_alpha88.MEL_beta121</t>
  </si>
  <si>
    <t>MEL_alpha89.MEL_beta121</t>
  </si>
  <si>
    <t>MEL_alpha90.MEL_beta121</t>
  </si>
  <si>
    <t>MEL_alpha91.MEL_beta121</t>
  </si>
  <si>
    <t>MEL_alpha92.MEL_beta121</t>
  </si>
  <si>
    <t>MEL_alpha93.MEL_beta121</t>
  </si>
  <si>
    <t>MEL_alpha94.MEL_beta121</t>
  </si>
  <si>
    <t>MEL_alpha95.MEL_beta121</t>
  </si>
  <si>
    <t>MEL_alpha96.MEL_beta121</t>
  </si>
  <si>
    <t>MEL_alpha97.MEL_beta121</t>
  </si>
  <si>
    <t>MEL_alpha98.MEL_beta121</t>
  </si>
  <si>
    <t>MEL_alpha99.MEL_beta121</t>
  </si>
  <si>
    <t>MEL_alpha100.MEL_beta121</t>
  </si>
  <si>
    <t>MEL_alpha1.MEL_beta122</t>
  </si>
  <si>
    <t>MEL_alpha2.MEL_beta122</t>
  </si>
  <si>
    <t>MEL_alpha3.MEL_beta122</t>
  </si>
  <si>
    <t>MEL_alpha4.MEL_beta122</t>
  </si>
  <si>
    <t>MEL_alpha5.MEL_beta122</t>
  </si>
  <si>
    <t>MEL_alpha6.MEL_beta122</t>
  </si>
  <si>
    <t>MEL_alpha7.MEL_beta122</t>
  </si>
  <si>
    <t>MEL_alpha8.MEL_beta122</t>
  </si>
  <si>
    <t>MEL_alpha9.MEL_beta122</t>
  </si>
  <si>
    <t>MEL_alpha10.MEL_beta122</t>
  </si>
  <si>
    <t>MEL_alpha11.MEL_beta122</t>
  </si>
  <si>
    <t>MEL_alpha12.MEL_beta122</t>
  </si>
  <si>
    <t>MEL_alpha13.MEL_beta122</t>
  </si>
  <si>
    <t>MEL_alpha14.MEL_beta122</t>
  </si>
  <si>
    <t>MEL_alpha15.MEL_beta122</t>
  </si>
  <si>
    <t>MEL_alpha16.MEL_beta122</t>
  </si>
  <si>
    <t>MEL_alpha17.MEL_beta122</t>
  </si>
  <si>
    <t>MEL_alpha18.MEL_beta122</t>
  </si>
  <si>
    <t>MEL_alpha19.MEL_beta122</t>
  </si>
  <si>
    <t>MEL_alpha20.MEL_beta122</t>
  </si>
  <si>
    <t>MEL_alpha21.MEL_beta122</t>
  </si>
  <si>
    <t>MEL_alpha22.MEL_beta122</t>
  </si>
  <si>
    <t>MEL_alpha23.MEL_beta122</t>
  </si>
  <si>
    <t>MEL_alpha24.MEL_beta122</t>
  </si>
  <si>
    <t>MEL_alpha25.MEL_beta122</t>
  </si>
  <si>
    <t>MEL_alpha26.MEL_beta122</t>
  </si>
  <si>
    <t>MEL_alpha27.MEL_beta122</t>
  </si>
  <si>
    <t>MEL_alpha28.MEL_beta122</t>
  </si>
  <si>
    <t>MEL_alpha29.MEL_beta122</t>
  </si>
  <si>
    <t>MEL_alpha30.MEL_beta122</t>
  </si>
  <si>
    <t>MEL_alpha31.MEL_beta122</t>
  </si>
  <si>
    <t>MEL_alpha32.MEL_beta122</t>
  </si>
  <si>
    <t>MEL_alpha33.MEL_beta122</t>
  </si>
  <si>
    <t>MEL_alpha34.MEL_beta122</t>
  </si>
  <si>
    <t>MEL_alpha35.MEL_beta122</t>
  </si>
  <si>
    <t>MEL_alpha36.MEL_beta122</t>
  </si>
  <si>
    <t>MEL_alpha37.MEL_beta122</t>
  </si>
  <si>
    <t>MEL_alpha38.MEL_beta122</t>
  </si>
  <si>
    <t>MEL_alpha39.MEL_beta122</t>
  </si>
  <si>
    <t>MEL_alpha40.MEL_beta122</t>
  </si>
  <si>
    <t>MEL_alpha41.MEL_beta122</t>
  </si>
  <si>
    <t>MEL_alpha42.MEL_beta122</t>
  </si>
  <si>
    <t>MEL_alpha43.MEL_beta122</t>
  </si>
  <si>
    <t>MEL_alpha44.MEL_beta122</t>
  </si>
  <si>
    <t>MEL_alpha45.MEL_beta122</t>
  </si>
  <si>
    <t>MEL_alpha46.MEL_beta122</t>
  </si>
  <si>
    <t>MEL_alpha47.MEL_beta122</t>
  </si>
  <si>
    <t>MEL_alpha48.MEL_beta122</t>
  </si>
  <si>
    <t>MEL_alpha49.MEL_beta122</t>
  </si>
  <si>
    <t>MEL_alpha50.MEL_beta122</t>
  </si>
  <si>
    <t>MEL_alpha51.MEL_beta122</t>
  </si>
  <si>
    <t>MEL_alpha52.MEL_beta122</t>
  </si>
  <si>
    <t>MEL_alpha53.MEL_beta122</t>
  </si>
  <si>
    <t>MEL_alpha54.MEL_beta122</t>
  </si>
  <si>
    <t>MEL_alpha55.MEL_beta122</t>
  </si>
  <si>
    <t>MEL_alpha56.MEL_beta122</t>
  </si>
  <si>
    <t>MEL_alpha57.MEL_beta122</t>
  </si>
  <si>
    <t>MEL_alpha58.MEL_beta122</t>
  </si>
  <si>
    <t>MEL_alpha59.MEL_beta122</t>
  </si>
  <si>
    <t>MEL_alpha60.MEL_beta122</t>
  </si>
  <si>
    <t>MEL_alpha61.MEL_beta122</t>
  </si>
  <si>
    <t>MEL_alpha62.MEL_beta122</t>
  </si>
  <si>
    <t>MEL_alpha63.MEL_beta122</t>
  </si>
  <si>
    <t>MEL_alpha64.MEL_beta122</t>
  </si>
  <si>
    <t>MEL_alpha65.MEL_beta122</t>
  </si>
  <si>
    <t>MEL_alpha66.MEL_beta122</t>
  </si>
  <si>
    <t>MEL_alpha67.MEL_beta122</t>
  </si>
  <si>
    <t>MEL_alpha68.MEL_beta122</t>
  </si>
  <si>
    <t>MEL_alpha69.MEL_beta122</t>
  </si>
  <si>
    <t>MEL_alpha70.MEL_beta122</t>
  </si>
  <si>
    <t>MEL_alpha71.MEL_beta122</t>
  </si>
  <si>
    <t>MEL_alpha72.MEL_beta122</t>
  </si>
  <si>
    <t>MEL_alpha73.MEL_beta122</t>
  </si>
  <si>
    <t>MEL_alpha74.MEL_beta122</t>
  </si>
  <si>
    <t>MEL_alpha75.MEL_beta122</t>
  </si>
  <si>
    <t>MEL_alpha76.MEL_beta122</t>
  </si>
  <si>
    <t>MEL_alpha77.MEL_beta122</t>
  </si>
  <si>
    <t>MEL_alpha78.MEL_beta122</t>
  </si>
  <si>
    <t>MEL_alpha79.MEL_beta122</t>
  </si>
  <si>
    <t>MEL_alpha80.MEL_beta122</t>
  </si>
  <si>
    <t>MEL_alpha81.MEL_beta122</t>
  </si>
  <si>
    <t>MEL_alpha82.MEL_beta122</t>
  </si>
  <si>
    <t>MEL_alpha83.MEL_beta122</t>
  </si>
  <si>
    <t>MEL_alpha84.MEL_beta122</t>
  </si>
  <si>
    <t>MEL_alpha85.MEL_beta122</t>
  </si>
  <si>
    <t>MEL_alpha86.MEL_beta122</t>
  </si>
  <si>
    <t>MEL_alpha87.MEL_beta122</t>
  </si>
  <si>
    <t>MEL_alpha88.MEL_beta122</t>
  </si>
  <si>
    <t>MEL_alpha89.MEL_beta122</t>
  </si>
  <si>
    <t>MEL_alpha90.MEL_beta122</t>
  </si>
  <si>
    <t>MEL_alpha91.MEL_beta122</t>
  </si>
  <si>
    <t>MEL_alpha92.MEL_beta122</t>
  </si>
  <si>
    <t>MEL_alpha93.MEL_beta122</t>
  </si>
  <si>
    <t>MEL_alpha94.MEL_beta122</t>
  </si>
  <si>
    <t>MEL_alpha95.MEL_beta122</t>
  </si>
  <si>
    <t>MEL_alpha96.MEL_beta122</t>
  </si>
  <si>
    <t>MEL_alpha97.MEL_beta122</t>
  </si>
  <si>
    <t>MEL_alpha98.MEL_beta122</t>
  </si>
  <si>
    <t>MEL_alpha99.MEL_beta122</t>
  </si>
  <si>
    <t>MEL_alpha100.MEL_beta122</t>
  </si>
  <si>
    <t>MEL_alpha1.MEL_beta123</t>
  </si>
  <si>
    <t>MEL_alpha2.MEL_beta123</t>
  </si>
  <si>
    <t>MEL_alpha3.MEL_beta123</t>
  </si>
  <si>
    <t>MEL_alpha4.MEL_beta123</t>
  </si>
  <si>
    <t>MEL_alpha5.MEL_beta123</t>
  </si>
  <si>
    <t>MEL_alpha6.MEL_beta123</t>
  </si>
  <si>
    <t>MEL_alpha7.MEL_beta123</t>
  </si>
  <si>
    <t>MEL_alpha8.MEL_beta123</t>
  </si>
  <si>
    <t>MEL_alpha9.MEL_beta123</t>
  </si>
  <si>
    <t>MEL_alpha10.MEL_beta123</t>
  </si>
  <si>
    <t>MEL_alpha11.MEL_beta123</t>
  </si>
  <si>
    <t>MEL_alpha12.MEL_beta123</t>
  </si>
  <si>
    <t>MEL_alpha13.MEL_beta123</t>
  </si>
  <si>
    <t>MEL_alpha14.MEL_beta123</t>
  </si>
  <si>
    <t>MEL_alpha15.MEL_beta123</t>
  </si>
  <si>
    <t>MEL_alpha16.MEL_beta123</t>
  </si>
  <si>
    <t>MEL_alpha17.MEL_beta123</t>
  </si>
  <si>
    <t>MEL_alpha18.MEL_beta123</t>
  </si>
  <si>
    <t>MEL_alpha19.MEL_beta123</t>
  </si>
  <si>
    <t>MEL_alpha20.MEL_beta123</t>
  </si>
  <si>
    <t>MEL_alpha21.MEL_beta123</t>
  </si>
  <si>
    <t>MEL_alpha22.MEL_beta123</t>
  </si>
  <si>
    <t>MEL_alpha23.MEL_beta123</t>
  </si>
  <si>
    <t>MEL_alpha24.MEL_beta123</t>
  </si>
  <si>
    <t>MEL_alpha25.MEL_beta123</t>
  </si>
  <si>
    <t>MEL_alpha26.MEL_beta123</t>
  </si>
  <si>
    <t>MEL_alpha27.MEL_beta123</t>
  </si>
  <si>
    <t>MEL_alpha28.MEL_beta123</t>
  </si>
  <si>
    <t>MEL_alpha29.MEL_beta123</t>
  </si>
  <si>
    <t>MEL_alpha30.MEL_beta123</t>
  </si>
  <si>
    <t>MEL_alpha31.MEL_beta123</t>
  </si>
  <si>
    <t>MEL_alpha32.MEL_beta123</t>
  </si>
  <si>
    <t>MEL_alpha33.MEL_beta123</t>
  </si>
  <si>
    <t>MEL_alpha34.MEL_beta123</t>
  </si>
  <si>
    <t>MEL_alpha35.MEL_beta123</t>
  </si>
  <si>
    <t>MEL_alpha36.MEL_beta123</t>
  </si>
  <si>
    <t>MEL_alpha37.MEL_beta123</t>
  </si>
  <si>
    <t>MEL_alpha38.MEL_beta123</t>
  </si>
  <si>
    <t>MEL_alpha39.MEL_beta123</t>
  </si>
  <si>
    <t>MEL_alpha40.MEL_beta123</t>
  </si>
  <si>
    <t>MEL_alpha41.MEL_beta123</t>
  </si>
  <si>
    <t>MEL_alpha42.MEL_beta123</t>
  </si>
  <si>
    <t>MEL_alpha43.MEL_beta123</t>
  </si>
  <si>
    <t>MEL_alpha44.MEL_beta123</t>
  </si>
  <si>
    <t>MEL_alpha45.MEL_beta123</t>
  </si>
  <si>
    <t>MEL_alpha46.MEL_beta123</t>
  </si>
  <si>
    <t>MEL_alpha47.MEL_beta123</t>
  </si>
  <si>
    <t>MEL_alpha48.MEL_beta123</t>
  </si>
  <si>
    <t>MEL_alpha49.MEL_beta123</t>
  </si>
  <si>
    <t>MEL_alpha50.MEL_beta123</t>
  </si>
  <si>
    <t>MEL_alpha51.MEL_beta123</t>
  </si>
  <si>
    <t>MEL_alpha52.MEL_beta123</t>
  </si>
  <si>
    <t>MEL_alpha53.MEL_beta123</t>
  </si>
  <si>
    <t>MEL_alpha54.MEL_beta123</t>
  </si>
  <si>
    <t>MEL_alpha55.MEL_beta123</t>
  </si>
  <si>
    <t>MEL_alpha56.MEL_beta123</t>
  </si>
  <si>
    <t>MEL_alpha57.MEL_beta123</t>
  </si>
  <si>
    <t>MEL_alpha58.MEL_beta123</t>
  </si>
  <si>
    <t>MEL_alpha59.MEL_beta123</t>
  </si>
  <si>
    <t>MEL_alpha60.MEL_beta123</t>
  </si>
  <si>
    <t>MEL_alpha61.MEL_beta123</t>
  </si>
  <si>
    <t>MEL_alpha62.MEL_beta123</t>
  </si>
  <si>
    <t>MEL_alpha63.MEL_beta123</t>
  </si>
  <si>
    <t>MEL_alpha64.MEL_beta123</t>
  </si>
  <si>
    <t>MEL_alpha65.MEL_beta123</t>
  </si>
  <si>
    <t>MEL_alpha66.MEL_beta123</t>
  </si>
  <si>
    <t>MEL_alpha67.MEL_beta123</t>
  </si>
  <si>
    <t>MEL_alpha68.MEL_beta123</t>
  </si>
  <si>
    <t>MEL_alpha69.MEL_beta123</t>
  </si>
  <si>
    <t>MEL_alpha70.MEL_beta123</t>
  </si>
  <si>
    <t>MEL_alpha71.MEL_beta123</t>
  </si>
  <si>
    <t>MEL_alpha72.MEL_beta123</t>
  </si>
  <si>
    <t>MEL_alpha73.MEL_beta123</t>
  </si>
  <si>
    <t>MEL_alpha74.MEL_beta123</t>
  </si>
  <si>
    <t>MEL_alpha75.MEL_beta123</t>
  </si>
  <si>
    <t>MEL_alpha76.MEL_beta123</t>
  </si>
  <si>
    <t>MEL_alpha77.MEL_beta123</t>
  </si>
  <si>
    <t>MEL_alpha78.MEL_beta123</t>
  </si>
  <si>
    <t>MEL_alpha79.MEL_beta123</t>
  </si>
  <si>
    <t>MEL_alpha80.MEL_beta123</t>
  </si>
  <si>
    <t>MEL_alpha81.MEL_beta123</t>
  </si>
  <si>
    <t>MEL_alpha82.MEL_beta123</t>
  </si>
  <si>
    <t>MEL_alpha83.MEL_beta123</t>
  </si>
  <si>
    <t>MEL_alpha84.MEL_beta123</t>
  </si>
  <si>
    <t>MEL_alpha85.MEL_beta123</t>
  </si>
  <si>
    <t>MEL_alpha86.MEL_beta123</t>
  </si>
  <si>
    <t>MEL_alpha87.MEL_beta123</t>
  </si>
  <si>
    <t>MEL_alpha88.MEL_beta123</t>
  </si>
  <si>
    <t>MEL_alpha89.MEL_beta123</t>
  </si>
  <si>
    <t>MEL_alpha90.MEL_beta123</t>
  </si>
  <si>
    <t>MEL_alpha91.MEL_beta123</t>
  </si>
  <si>
    <t>MEL_alpha92.MEL_beta123</t>
  </si>
  <si>
    <t>MEL_alpha93.MEL_beta123</t>
  </si>
  <si>
    <t>MEL_alpha94.MEL_beta123</t>
  </si>
  <si>
    <t>MEL_alpha95.MEL_beta123</t>
  </si>
  <si>
    <t>MEL_alpha96.MEL_beta123</t>
  </si>
  <si>
    <t>MEL_alpha97.MEL_beta123</t>
  </si>
  <si>
    <t>MEL_alpha98.MEL_beta123</t>
  </si>
  <si>
    <t>MEL_alpha99.MEL_beta123</t>
  </si>
  <si>
    <t>MEL_alpha100.MEL_beta123</t>
  </si>
  <si>
    <t>MEL_alpha1.MEL_beta124</t>
  </si>
  <si>
    <t>MEL_alpha2.MEL_beta124</t>
  </si>
  <si>
    <t>MEL_alpha3.MEL_beta124</t>
  </si>
  <si>
    <t>MEL_alpha4.MEL_beta124</t>
  </si>
  <si>
    <t>MEL_alpha5.MEL_beta124</t>
  </si>
  <si>
    <t>MEL_alpha6.MEL_beta124</t>
  </si>
  <si>
    <t>MEL_alpha7.MEL_beta124</t>
  </si>
  <si>
    <t>MEL_alpha8.MEL_beta124</t>
  </si>
  <si>
    <t>MEL_alpha9.MEL_beta124</t>
  </si>
  <si>
    <t>MEL_alpha10.MEL_beta124</t>
  </si>
  <si>
    <t>MEL_alpha11.MEL_beta124</t>
  </si>
  <si>
    <t>MEL_alpha12.MEL_beta124</t>
  </si>
  <si>
    <t>MEL_alpha13.MEL_beta124</t>
  </si>
  <si>
    <t>MEL_alpha14.MEL_beta124</t>
  </si>
  <si>
    <t>MEL_alpha15.MEL_beta124</t>
  </si>
  <si>
    <t>MEL_alpha16.MEL_beta124</t>
  </si>
  <si>
    <t>MEL_alpha17.MEL_beta124</t>
  </si>
  <si>
    <t>MEL_alpha18.MEL_beta124</t>
  </si>
  <si>
    <t>MEL_alpha19.MEL_beta124</t>
  </si>
  <si>
    <t>MEL_alpha20.MEL_beta124</t>
  </si>
  <si>
    <t>MEL_alpha21.MEL_beta124</t>
  </si>
  <si>
    <t>MEL_alpha22.MEL_beta124</t>
  </si>
  <si>
    <t>MEL_alpha23.MEL_beta124</t>
  </si>
  <si>
    <t>MEL_alpha24.MEL_beta124</t>
  </si>
  <si>
    <t>MEL_alpha25.MEL_beta124</t>
  </si>
  <si>
    <t>MEL_alpha26.MEL_beta124</t>
  </si>
  <si>
    <t>MEL_alpha27.MEL_beta124</t>
  </si>
  <si>
    <t>MEL_alpha28.MEL_beta124</t>
  </si>
  <si>
    <t>MEL_alpha29.MEL_beta124</t>
  </si>
  <si>
    <t>MEL_alpha30.MEL_beta124</t>
  </si>
  <si>
    <t>MEL_alpha31.MEL_beta124</t>
  </si>
  <si>
    <t>MEL_alpha32.MEL_beta124</t>
  </si>
  <si>
    <t>MEL_alpha33.MEL_beta124</t>
  </si>
  <si>
    <t>MEL_alpha34.MEL_beta124</t>
  </si>
  <si>
    <t>MEL_alpha35.MEL_beta124</t>
  </si>
  <si>
    <t>MEL_alpha36.MEL_beta124</t>
  </si>
  <si>
    <t>MEL_alpha37.MEL_beta124</t>
  </si>
  <si>
    <t>MEL_alpha38.MEL_beta124</t>
  </si>
  <si>
    <t>MEL_alpha39.MEL_beta124</t>
  </si>
  <si>
    <t>MEL_alpha40.MEL_beta124</t>
  </si>
  <si>
    <t>MEL_alpha41.MEL_beta124</t>
  </si>
  <si>
    <t>MEL_alpha42.MEL_beta124</t>
  </si>
  <si>
    <t>MEL_alpha43.MEL_beta124</t>
  </si>
  <si>
    <t>MEL_alpha44.MEL_beta124</t>
  </si>
  <si>
    <t>MEL_alpha45.MEL_beta124</t>
  </si>
  <si>
    <t>MEL_alpha46.MEL_beta124</t>
  </si>
  <si>
    <t>MEL_alpha47.MEL_beta124</t>
  </si>
  <si>
    <t>MEL_alpha48.MEL_beta124</t>
  </si>
  <si>
    <t>MEL_alpha49.MEL_beta124</t>
  </si>
  <si>
    <t>MEL_alpha50.MEL_beta124</t>
  </si>
  <si>
    <t>MEL_alpha51.MEL_beta124</t>
  </si>
  <si>
    <t>MEL_alpha52.MEL_beta124</t>
  </si>
  <si>
    <t>MEL_alpha53.MEL_beta124</t>
  </si>
  <si>
    <t>MEL_alpha54.MEL_beta124</t>
  </si>
  <si>
    <t>MEL_alpha55.MEL_beta124</t>
  </si>
  <si>
    <t>MEL_alpha56.MEL_beta124</t>
  </si>
  <si>
    <t>MEL_alpha57.MEL_beta124</t>
  </si>
  <si>
    <t>MEL_alpha58.MEL_beta124</t>
  </si>
  <si>
    <t>MEL_alpha59.MEL_beta124</t>
  </si>
  <si>
    <t>MEL_alpha60.MEL_beta124</t>
  </si>
  <si>
    <t>MEL_alpha61.MEL_beta124</t>
  </si>
  <si>
    <t>MEL_alpha62.MEL_beta124</t>
  </si>
  <si>
    <t>MEL_alpha63.MEL_beta124</t>
  </si>
  <si>
    <t>MEL_alpha64.MEL_beta124</t>
  </si>
  <si>
    <t>MEL_alpha65.MEL_beta124</t>
  </si>
  <si>
    <t>MEL_alpha66.MEL_beta124</t>
  </si>
  <si>
    <t>MEL_alpha67.MEL_beta124</t>
  </si>
  <si>
    <t>MEL_alpha68.MEL_beta124</t>
  </si>
  <si>
    <t>MEL_alpha69.MEL_beta124</t>
  </si>
  <si>
    <t>MEL_alpha70.MEL_beta124</t>
  </si>
  <si>
    <t>MEL_alpha71.MEL_beta124</t>
  </si>
  <si>
    <t>MEL_alpha72.MEL_beta124</t>
  </si>
  <si>
    <t>MEL_alpha73.MEL_beta124</t>
  </si>
  <si>
    <t>MEL_alpha74.MEL_beta124</t>
  </si>
  <si>
    <t>MEL_alpha75.MEL_beta124</t>
  </si>
  <si>
    <t>MEL_alpha76.MEL_beta124</t>
  </si>
  <si>
    <t>MEL_alpha77.MEL_beta124</t>
  </si>
  <si>
    <t>MEL_alpha78.MEL_beta124</t>
  </si>
  <si>
    <t>MEL_alpha79.MEL_beta124</t>
  </si>
  <si>
    <t>MEL_alpha80.MEL_beta124</t>
  </si>
  <si>
    <t>MEL_alpha81.MEL_beta124</t>
  </si>
  <si>
    <t>MEL_alpha82.MEL_beta124</t>
  </si>
  <si>
    <t>MEL_alpha83.MEL_beta124</t>
  </si>
  <si>
    <t>MEL_alpha84.MEL_beta124</t>
  </si>
  <si>
    <t>MEL_alpha85.MEL_beta124</t>
  </si>
  <si>
    <t>MEL_alpha86.MEL_beta124</t>
  </si>
  <si>
    <t>MEL_alpha87.MEL_beta124</t>
  </si>
  <si>
    <t>MEL_alpha88.MEL_beta124</t>
  </si>
  <si>
    <t>MEL_alpha89.MEL_beta124</t>
  </si>
  <si>
    <t>MEL_alpha90.MEL_beta124</t>
  </si>
  <si>
    <t>MEL_alpha91.MEL_beta124</t>
  </si>
  <si>
    <t>MEL_alpha92.MEL_beta124</t>
  </si>
  <si>
    <t>MEL_alpha93.MEL_beta124</t>
  </si>
  <si>
    <t>MEL_alpha94.MEL_beta124</t>
  </si>
  <si>
    <t>MEL_alpha95.MEL_beta124</t>
  </si>
  <si>
    <t>MEL_alpha96.MEL_beta124</t>
  </si>
  <si>
    <t>MEL_alpha97.MEL_beta124</t>
  </si>
  <si>
    <t>MEL_alpha98.MEL_beta124</t>
  </si>
  <si>
    <t>MEL_alpha99.MEL_beta124</t>
  </si>
  <si>
    <t>MEL_alpha100.MEL_beta124</t>
  </si>
  <si>
    <t>MEL_alpha1.MEL_beta125</t>
  </si>
  <si>
    <t>MEL_alpha2.MEL_beta125</t>
  </si>
  <si>
    <t>MEL_alpha3.MEL_beta125</t>
  </si>
  <si>
    <t>MEL_alpha4.MEL_beta125</t>
  </si>
  <si>
    <t>MEL_alpha5.MEL_beta125</t>
  </si>
  <si>
    <t>MEL_alpha6.MEL_beta125</t>
  </si>
  <si>
    <t>MEL_alpha7.MEL_beta125</t>
  </si>
  <si>
    <t>MEL_alpha8.MEL_beta125</t>
  </si>
  <si>
    <t>MEL_alpha9.MEL_beta125</t>
  </si>
  <si>
    <t>MEL_alpha10.MEL_beta125</t>
  </si>
  <si>
    <t>MEL_alpha11.MEL_beta125</t>
  </si>
  <si>
    <t>MEL_alpha12.MEL_beta125</t>
  </si>
  <si>
    <t>MEL_alpha13.MEL_beta125</t>
  </si>
  <si>
    <t>MEL_alpha14.MEL_beta125</t>
  </si>
  <si>
    <t>MEL_alpha15.MEL_beta125</t>
  </si>
  <si>
    <t>MEL_alpha16.MEL_beta125</t>
  </si>
  <si>
    <t>MEL_alpha17.MEL_beta125</t>
  </si>
  <si>
    <t>MEL_alpha18.MEL_beta125</t>
  </si>
  <si>
    <t>MEL_alpha19.MEL_beta125</t>
  </si>
  <si>
    <t>MEL_alpha20.MEL_beta125</t>
  </si>
  <si>
    <t>MEL_alpha21.MEL_beta125</t>
  </si>
  <si>
    <t>MEL_alpha22.MEL_beta125</t>
  </si>
  <si>
    <t>MEL_alpha23.MEL_beta125</t>
  </si>
  <si>
    <t>MEL_alpha24.MEL_beta125</t>
  </si>
  <si>
    <t>MEL_alpha25.MEL_beta125</t>
  </si>
  <si>
    <t>MEL_alpha26.MEL_beta125</t>
  </si>
  <si>
    <t>MEL_alpha27.MEL_beta125</t>
  </si>
  <si>
    <t>MEL_alpha28.MEL_beta125</t>
  </si>
  <si>
    <t>MEL_alpha29.MEL_beta125</t>
  </si>
  <si>
    <t>MEL_alpha30.MEL_beta125</t>
  </si>
  <si>
    <t>MEL_alpha31.MEL_beta125</t>
  </si>
  <si>
    <t>MEL_alpha32.MEL_beta125</t>
  </si>
  <si>
    <t>MEL_alpha33.MEL_beta125</t>
  </si>
  <si>
    <t>MEL_alpha34.MEL_beta125</t>
  </si>
  <si>
    <t>MEL_alpha35.MEL_beta125</t>
  </si>
  <si>
    <t>MEL_alpha36.MEL_beta125</t>
  </si>
  <si>
    <t>MEL_alpha37.MEL_beta125</t>
  </si>
  <si>
    <t>MEL_alpha38.MEL_beta125</t>
  </si>
  <si>
    <t>MEL_alpha39.MEL_beta125</t>
  </si>
  <si>
    <t>MEL_alpha40.MEL_beta125</t>
  </si>
  <si>
    <t>MEL_alpha41.MEL_beta125</t>
  </si>
  <si>
    <t>MEL_alpha42.MEL_beta125</t>
  </si>
  <si>
    <t>MEL_alpha43.MEL_beta125</t>
  </si>
  <si>
    <t>MEL_alpha44.MEL_beta125</t>
  </si>
  <si>
    <t>MEL_alpha45.MEL_beta125</t>
  </si>
  <si>
    <t>MEL_alpha46.MEL_beta125</t>
  </si>
  <si>
    <t>MEL_alpha47.MEL_beta125</t>
  </si>
  <si>
    <t>MEL_alpha48.MEL_beta125</t>
  </si>
  <si>
    <t>MEL_alpha49.MEL_beta125</t>
  </si>
  <si>
    <t>MEL_alpha50.MEL_beta125</t>
  </si>
  <si>
    <t>MEL_alpha51.MEL_beta125</t>
  </si>
  <si>
    <t>MEL_alpha52.MEL_beta125</t>
  </si>
  <si>
    <t>MEL_alpha53.MEL_beta125</t>
  </si>
  <si>
    <t>MEL_alpha54.MEL_beta125</t>
  </si>
  <si>
    <t>MEL_alpha55.MEL_beta125</t>
  </si>
  <si>
    <t>MEL_alpha56.MEL_beta125</t>
  </si>
  <si>
    <t>MEL_alpha57.MEL_beta125</t>
  </si>
  <si>
    <t>MEL_alpha58.MEL_beta125</t>
  </si>
  <si>
    <t>MEL_alpha59.MEL_beta125</t>
  </si>
  <si>
    <t>MEL_alpha60.MEL_beta125</t>
  </si>
  <si>
    <t>MEL_alpha61.MEL_beta125</t>
  </si>
  <si>
    <t>MEL_alpha62.MEL_beta125</t>
  </si>
  <si>
    <t>MEL_alpha63.MEL_beta125</t>
  </si>
  <si>
    <t>MEL_alpha64.MEL_beta125</t>
  </si>
  <si>
    <t>MEL_alpha65.MEL_beta125</t>
  </si>
  <si>
    <t>MEL_alpha66.MEL_beta125</t>
  </si>
  <si>
    <t>MEL_alpha67.MEL_beta125</t>
  </si>
  <si>
    <t>MEL_alpha68.MEL_beta125</t>
  </si>
  <si>
    <t>MEL_alpha69.MEL_beta125</t>
  </si>
  <si>
    <t>MEL_alpha70.MEL_beta125</t>
  </si>
  <si>
    <t>MEL_alpha71.MEL_beta125</t>
  </si>
  <si>
    <t>MEL_alpha72.MEL_beta125</t>
  </si>
  <si>
    <t>MEL_alpha73.MEL_beta125</t>
  </si>
  <si>
    <t>MEL_alpha74.MEL_beta125</t>
  </si>
  <si>
    <t>MEL_alpha75.MEL_beta125</t>
  </si>
  <si>
    <t>MEL_alpha76.MEL_beta125</t>
  </si>
  <si>
    <t>MEL_alpha77.MEL_beta125</t>
  </si>
  <si>
    <t>MEL_alpha78.MEL_beta125</t>
  </si>
  <si>
    <t>MEL_alpha79.MEL_beta125</t>
  </si>
  <si>
    <t>MEL_alpha80.MEL_beta125</t>
  </si>
  <si>
    <t>MEL_alpha81.MEL_beta125</t>
  </si>
  <si>
    <t>MEL_alpha82.MEL_beta125</t>
  </si>
  <si>
    <t>MEL_alpha83.MEL_beta125</t>
  </si>
  <si>
    <t>MEL_alpha84.MEL_beta125</t>
  </si>
  <si>
    <t>MEL_alpha85.MEL_beta125</t>
  </si>
  <si>
    <t>MEL_alpha86.MEL_beta125</t>
  </si>
  <si>
    <t>MEL_alpha87.MEL_beta125</t>
  </si>
  <si>
    <t>MEL_alpha88.MEL_beta125</t>
  </si>
  <si>
    <t>MEL_alpha89.MEL_beta125</t>
  </si>
  <si>
    <t>MEL_alpha90.MEL_beta125</t>
  </si>
  <si>
    <t>MEL_alpha91.MEL_beta125</t>
  </si>
  <si>
    <t>MEL_alpha92.MEL_beta125</t>
  </si>
  <si>
    <t>MEL_alpha93.MEL_beta125</t>
  </si>
  <si>
    <t>MEL_alpha94.MEL_beta125</t>
  </si>
  <si>
    <t>MEL_alpha95.MEL_beta125</t>
  </si>
  <si>
    <t>MEL_alpha96.MEL_beta125</t>
  </si>
  <si>
    <t>MEL_alpha97.MEL_beta125</t>
  </si>
  <si>
    <t>MEL_alpha98.MEL_beta125</t>
  </si>
  <si>
    <t>MEL_alpha99.MEL_beta125</t>
  </si>
  <si>
    <t>MEL_alpha100.MEL_beta125</t>
  </si>
  <si>
    <t>MEL_alpha1.MEL_beta126</t>
  </si>
  <si>
    <t>MEL_alpha2.MEL_beta126</t>
  </si>
  <si>
    <t>MEL_alpha3.MEL_beta126</t>
  </si>
  <si>
    <t>MEL_alpha4.MEL_beta126</t>
  </si>
  <si>
    <t>MEL_alpha5.MEL_beta126</t>
  </si>
  <si>
    <t>MEL_alpha6.MEL_beta126</t>
  </si>
  <si>
    <t>MEL_alpha7.MEL_beta126</t>
  </si>
  <si>
    <t>MEL_alpha8.MEL_beta126</t>
  </si>
  <si>
    <t>MEL_alpha9.MEL_beta126</t>
  </si>
  <si>
    <t>MEL_alpha10.MEL_beta126</t>
  </si>
  <si>
    <t>MEL_alpha11.MEL_beta126</t>
  </si>
  <si>
    <t>MEL_alpha12.MEL_beta126</t>
  </si>
  <si>
    <t>MEL_alpha13.MEL_beta126</t>
  </si>
  <si>
    <t>MEL_alpha14.MEL_beta126</t>
  </si>
  <si>
    <t>MEL_alpha15.MEL_beta126</t>
  </si>
  <si>
    <t>MEL_alpha16.MEL_beta126</t>
  </si>
  <si>
    <t>MEL_alpha17.MEL_beta126</t>
  </si>
  <si>
    <t>MEL_alpha18.MEL_beta126</t>
  </si>
  <si>
    <t>MEL_alpha19.MEL_beta126</t>
  </si>
  <si>
    <t>MEL_alpha20.MEL_beta126</t>
  </si>
  <si>
    <t>MEL_alpha21.MEL_beta126</t>
  </si>
  <si>
    <t>MEL_alpha22.MEL_beta126</t>
  </si>
  <si>
    <t>MEL_alpha23.MEL_beta126</t>
  </si>
  <si>
    <t>MEL_alpha24.MEL_beta126</t>
  </si>
  <si>
    <t>MEL_alpha25.MEL_beta126</t>
  </si>
  <si>
    <t>MEL_alpha26.MEL_beta126</t>
  </si>
  <si>
    <t>MEL_alpha27.MEL_beta126</t>
  </si>
  <si>
    <t>MEL_alpha28.MEL_beta126</t>
  </si>
  <si>
    <t>MEL_alpha29.MEL_beta126</t>
  </si>
  <si>
    <t>MEL_alpha30.MEL_beta126</t>
  </si>
  <si>
    <t>MEL_alpha31.MEL_beta126</t>
  </si>
  <si>
    <t>MEL_alpha32.MEL_beta126</t>
  </si>
  <si>
    <t>MEL_alpha33.MEL_beta126</t>
  </si>
  <si>
    <t>MEL_alpha34.MEL_beta126</t>
  </si>
  <si>
    <t>MEL_alpha35.MEL_beta126</t>
  </si>
  <si>
    <t>MEL_alpha36.MEL_beta126</t>
  </si>
  <si>
    <t>MEL_alpha37.MEL_beta126</t>
  </si>
  <si>
    <t>MEL_alpha38.MEL_beta126</t>
  </si>
  <si>
    <t>MEL_alpha39.MEL_beta126</t>
  </si>
  <si>
    <t>MEL_alpha40.MEL_beta126</t>
  </si>
  <si>
    <t>MEL_alpha41.MEL_beta126</t>
  </si>
  <si>
    <t>MEL_alpha42.MEL_beta126</t>
  </si>
  <si>
    <t>MEL_alpha43.MEL_beta126</t>
  </si>
  <si>
    <t>MEL_alpha44.MEL_beta126</t>
  </si>
  <si>
    <t>MEL_alpha45.MEL_beta126</t>
  </si>
  <si>
    <t>MEL_alpha46.MEL_beta126</t>
  </si>
  <si>
    <t>MEL_alpha47.MEL_beta126</t>
  </si>
  <si>
    <t>MEL_alpha48.MEL_beta126</t>
  </si>
  <si>
    <t>MEL_alpha49.MEL_beta126</t>
  </si>
  <si>
    <t>MEL_alpha50.MEL_beta126</t>
  </si>
  <si>
    <t>MEL_alpha51.MEL_beta126</t>
  </si>
  <si>
    <t>MEL_alpha52.MEL_beta126</t>
  </si>
  <si>
    <t>MEL_alpha53.MEL_beta126</t>
  </si>
  <si>
    <t>MEL_alpha54.MEL_beta126</t>
  </si>
  <si>
    <t>MEL_alpha55.MEL_beta126</t>
  </si>
  <si>
    <t>MEL_alpha56.MEL_beta126</t>
  </si>
  <si>
    <t>MEL_alpha57.MEL_beta126</t>
  </si>
  <si>
    <t>MEL_alpha58.MEL_beta126</t>
  </si>
  <si>
    <t>MEL_alpha59.MEL_beta126</t>
  </si>
  <si>
    <t>MEL_alpha60.MEL_beta126</t>
  </si>
  <si>
    <t>MEL_alpha61.MEL_beta126</t>
  </si>
  <si>
    <t>MEL_alpha62.MEL_beta126</t>
  </si>
  <si>
    <t>MEL_alpha63.MEL_beta126</t>
  </si>
  <si>
    <t>MEL_alpha64.MEL_beta126</t>
  </si>
  <si>
    <t>MEL_alpha65.MEL_beta126</t>
  </si>
  <si>
    <t>MEL_alpha66.MEL_beta126</t>
  </si>
  <si>
    <t>MEL_alpha67.MEL_beta126</t>
  </si>
  <si>
    <t>MEL_alpha68.MEL_beta126</t>
  </si>
  <si>
    <t>MEL_alpha69.MEL_beta126</t>
  </si>
  <si>
    <t>MEL_alpha70.MEL_beta126</t>
  </si>
  <si>
    <t>MEL_alpha71.MEL_beta126</t>
  </si>
  <si>
    <t>MEL_alpha72.MEL_beta126</t>
  </si>
  <si>
    <t>MEL_alpha73.MEL_beta126</t>
  </si>
  <si>
    <t>MEL_alpha74.MEL_beta126</t>
  </si>
  <si>
    <t>MEL_alpha75.MEL_beta126</t>
  </si>
  <si>
    <t>MEL_alpha76.MEL_beta126</t>
  </si>
  <si>
    <t>MEL_alpha77.MEL_beta126</t>
  </si>
  <si>
    <t>MEL_alpha78.MEL_beta126</t>
  </si>
  <si>
    <t>MEL_alpha79.MEL_beta126</t>
  </si>
  <si>
    <t>MEL_alpha80.MEL_beta126</t>
  </si>
  <si>
    <t>MEL_alpha81.MEL_beta126</t>
  </si>
  <si>
    <t>MEL_alpha82.MEL_beta126</t>
  </si>
  <si>
    <t>MEL_alpha83.MEL_beta126</t>
  </si>
  <si>
    <t>MEL_alpha84.MEL_beta126</t>
  </si>
  <si>
    <t>MEL_alpha85.MEL_beta126</t>
  </si>
  <si>
    <t>MEL_alpha86.MEL_beta126</t>
  </si>
  <si>
    <t>MEL_alpha87.MEL_beta126</t>
  </si>
  <si>
    <t>MEL_alpha88.MEL_beta126</t>
  </si>
  <si>
    <t>MEL_alpha89.MEL_beta126</t>
  </si>
  <si>
    <t>MEL_alpha90.MEL_beta126</t>
  </si>
  <si>
    <t>MEL_alpha91.MEL_beta126</t>
  </si>
  <si>
    <t>MEL_alpha92.MEL_beta126</t>
  </si>
  <si>
    <t>MEL_alpha93.MEL_beta126</t>
  </si>
  <si>
    <t>MEL_alpha94.MEL_beta126</t>
  </si>
  <si>
    <t>MEL_alpha95.MEL_beta126</t>
  </si>
  <si>
    <t>MEL_alpha96.MEL_beta126</t>
  </si>
  <si>
    <t>MEL_alpha97.MEL_beta126</t>
  </si>
  <si>
    <t>MEL_alpha98.MEL_beta126</t>
  </si>
  <si>
    <t>MEL_alpha99.MEL_beta126</t>
  </si>
  <si>
    <t>MEL_alpha100.MEL_beta126</t>
  </si>
  <si>
    <t>MEL_alpha1.MEL_beta127</t>
  </si>
  <si>
    <t>MEL_alpha2.MEL_beta127</t>
  </si>
  <si>
    <t>MEL_alpha3.MEL_beta127</t>
  </si>
  <si>
    <t>MEL_alpha4.MEL_beta127</t>
  </si>
  <si>
    <t>MEL_alpha5.MEL_beta127</t>
  </si>
  <si>
    <t>MEL_alpha6.MEL_beta127</t>
  </si>
  <si>
    <t>MEL_alpha7.MEL_beta127</t>
  </si>
  <si>
    <t>MEL_alpha8.MEL_beta127</t>
  </si>
  <si>
    <t>MEL_alpha9.MEL_beta127</t>
  </si>
  <si>
    <t>MEL_alpha10.MEL_beta127</t>
  </si>
  <si>
    <t>MEL_alpha11.MEL_beta127</t>
  </si>
  <si>
    <t>MEL_alpha12.MEL_beta127</t>
  </si>
  <si>
    <t>MEL_alpha13.MEL_beta127</t>
  </si>
  <si>
    <t>MEL_alpha14.MEL_beta127</t>
  </si>
  <si>
    <t>MEL_alpha15.MEL_beta127</t>
  </si>
  <si>
    <t>MEL_alpha16.MEL_beta127</t>
  </si>
  <si>
    <t>MEL_alpha17.MEL_beta127</t>
  </si>
  <si>
    <t>MEL_alpha18.MEL_beta127</t>
  </si>
  <si>
    <t>MEL_alpha19.MEL_beta127</t>
  </si>
  <si>
    <t>MEL_alpha20.MEL_beta127</t>
  </si>
  <si>
    <t>MEL_alpha21.MEL_beta127</t>
  </si>
  <si>
    <t>MEL_alpha22.MEL_beta127</t>
  </si>
  <si>
    <t>MEL_alpha23.MEL_beta127</t>
  </si>
  <si>
    <t>MEL_alpha24.MEL_beta127</t>
  </si>
  <si>
    <t>MEL_alpha25.MEL_beta127</t>
  </si>
  <si>
    <t>MEL_alpha26.MEL_beta127</t>
  </si>
  <si>
    <t>MEL_alpha27.MEL_beta127</t>
  </si>
  <si>
    <t>MEL_alpha28.MEL_beta127</t>
  </si>
  <si>
    <t>MEL_alpha29.MEL_beta127</t>
  </si>
  <si>
    <t>MEL_alpha30.MEL_beta127</t>
  </si>
  <si>
    <t>MEL_alpha31.MEL_beta127</t>
  </si>
  <si>
    <t>MEL_alpha32.MEL_beta127</t>
  </si>
  <si>
    <t>MEL_alpha33.MEL_beta127</t>
  </si>
  <si>
    <t>MEL_alpha34.MEL_beta127</t>
  </si>
  <si>
    <t>MEL_alpha35.MEL_beta127</t>
  </si>
  <si>
    <t>MEL_alpha36.MEL_beta127</t>
  </si>
  <si>
    <t>MEL_alpha37.MEL_beta127</t>
  </si>
  <si>
    <t>MEL_alpha38.MEL_beta127</t>
  </si>
  <si>
    <t>MEL_alpha39.MEL_beta127</t>
  </si>
  <si>
    <t>MEL_alpha40.MEL_beta127</t>
  </si>
  <si>
    <t>MEL_alpha41.MEL_beta127</t>
  </si>
  <si>
    <t>MEL_alpha42.MEL_beta127</t>
  </si>
  <si>
    <t>MEL_alpha43.MEL_beta127</t>
  </si>
  <si>
    <t>MEL_alpha44.MEL_beta127</t>
  </si>
  <si>
    <t>MEL_alpha45.MEL_beta127</t>
  </si>
  <si>
    <t>MEL_alpha46.MEL_beta127</t>
  </si>
  <si>
    <t>MEL_alpha47.MEL_beta127</t>
  </si>
  <si>
    <t>MEL_alpha48.MEL_beta127</t>
  </si>
  <si>
    <t>MEL_alpha49.MEL_beta127</t>
  </si>
  <si>
    <t>MEL_alpha50.MEL_beta127</t>
  </si>
  <si>
    <t>MEL_alpha51.MEL_beta127</t>
  </si>
  <si>
    <t>MEL_alpha52.MEL_beta127</t>
  </si>
  <si>
    <t>MEL_alpha53.MEL_beta127</t>
  </si>
  <si>
    <t>MEL_alpha54.MEL_beta127</t>
  </si>
  <si>
    <t>MEL_alpha55.MEL_beta127</t>
  </si>
  <si>
    <t>MEL_alpha56.MEL_beta127</t>
  </si>
  <si>
    <t>MEL_alpha57.MEL_beta127</t>
  </si>
  <si>
    <t>MEL_alpha58.MEL_beta127</t>
  </si>
  <si>
    <t>MEL_alpha59.MEL_beta127</t>
  </si>
  <si>
    <t>MEL_alpha60.MEL_beta127</t>
  </si>
  <si>
    <t>MEL_alpha61.MEL_beta127</t>
  </si>
  <si>
    <t>MEL_alpha62.MEL_beta127</t>
  </si>
  <si>
    <t>MEL_alpha63.MEL_beta127</t>
  </si>
  <si>
    <t>MEL_alpha64.MEL_beta127</t>
  </si>
  <si>
    <t>MEL_alpha65.MEL_beta127</t>
  </si>
  <si>
    <t>MEL_alpha66.MEL_beta127</t>
  </si>
  <si>
    <t>MEL_alpha67.MEL_beta127</t>
  </si>
  <si>
    <t>MEL_alpha68.MEL_beta127</t>
  </si>
  <si>
    <t>MEL_alpha69.MEL_beta127</t>
  </si>
  <si>
    <t>MEL_alpha70.MEL_beta127</t>
  </si>
  <si>
    <t>MEL_alpha71.MEL_beta127</t>
  </si>
  <si>
    <t>MEL_alpha72.MEL_beta127</t>
  </si>
  <si>
    <t>MEL_alpha73.MEL_beta127</t>
  </si>
  <si>
    <t>MEL_alpha74.MEL_beta127</t>
  </si>
  <si>
    <t>MEL_alpha75.MEL_beta127</t>
  </si>
  <si>
    <t>MEL_alpha76.MEL_beta127</t>
  </si>
  <si>
    <t>MEL_alpha77.MEL_beta127</t>
  </si>
  <si>
    <t>MEL_alpha78.MEL_beta127</t>
  </si>
  <si>
    <t>MEL_alpha79.MEL_beta127</t>
  </si>
  <si>
    <t>MEL_alpha80.MEL_beta127</t>
  </si>
  <si>
    <t>MEL_alpha81.MEL_beta127</t>
  </si>
  <si>
    <t>MEL_alpha82.MEL_beta127</t>
  </si>
  <si>
    <t>MEL_alpha83.MEL_beta127</t>
  </si>
  <si>
    <t>MEL_alpha84.MEL_beta127</t>
  </si>
  <si>
    <t>MEL_alpha85.MEL_beta127</t>
  </si>
  <si>
    <t>MEL_alpha86.MEL_beta127</t>
  </si>
  <si>
    <t>MEL_alpha87.MEL_beta127</t>
  </si>
  <si>
    <t>MEL_alpha88.MEL_beta127</t>
  </si>
  <si>
    <t>MEL_alpha89.MEL_beta127</t>
  </si>
  <si>
    <t>MEL_alpha90.MEL_beta127</t>
  </si>
  <si>
    <t>MEL_alpha91.MEL_beta127</t>
  </si>
  <si>
    <t>MEL_alpha92.MEL_beta127</t>
  </si>
  <si>
    <t>MEL_alpha93.MEL_beta127</t>
  </si>
  <si>
    <t>MEL_alpha94.MEL_beta127</t>
  </si>
  <si>
    <t>MEL_alpha95.MEL_beta127</t>
  </si>
  <si>
    <t>MEL_alpha96.MEL_beta127</t>
  </si>
  <si>
    <t>MEL_alpha97.MEL_beta127</t>
  </si>
  <si>
    <t>MEL_alpha98.MEL_beta127</t>
  </si>
  <si>
    <t>MEL_alpha99.MEL_beta127</t>
  </si>
  <si>
    <t>MEL_alpha100.MEL_beta127</t>
  </si>
  <si>
    <t>MEL_alpha1.MEL_beta128</t>
  </si>
  <si>
    <t>MEL_alpha2.MEL_beta128</t>
  </si>
  <si>
    <t>MEL_alpha3.MEL_beta128</t>
  </si>
  <si>
    <t>MEL_alpha4.MEL_beta128</t>
  </si>
  <si>
    <t>MEL_alpha5.MEL_beta128</t>
  </si>
  <si>
    <t>MEL_alpha6.MEL_beta128</t>
  </si>
  <si>
    <t>MEL_alpha7.MEL_beta128</t>
  </si>
  <si>
    <t>MEL_alpha8.MEL_beta128</t>
  </si>
  <si>
    <t>MEL_alpha9.MEL_beta128</t>
  </si>
  <si>
    <t>MEL_alpha10.MEL_beta128</t>
  </si>
  <si>
    <t>MEL_alpha11.MEL_beta128</t>
  </si>
  <si>
    <t>MEL_alpha12.MEL_beta128</t>
  </si>
  <si>
    <t>MEL_alpha13.MEL_beta128</t>
  </si>
  <si>
    <t>MEL_alpha14.MEL_beta128</t>
  </si>
  <si>
    <t>MEL_alpha15.MEL_beta128</t>
  </si>
  <si>
    <t>MEL_alpha16.MEL_beta128</t>
  </si>
  <si>
    <t>MEL_alpha17.MEL_beta128</t>
  </si>
  <si>
    <t>MEL_alpha18.MEL_beta128</t>
  </si>
  <si>
    <t>MEL_alpha19.MEL_beta128</t>
  </si>
  <si>
    <t>MEL_alpha20.MEL_beta128</t>
  </si>
  <si>
    <t>MEL_alpha21.MEL_beta128</t>
  </si>
  <si>
    <t>MEL_alpha22.MEL_beta128</t>
  </si>
  <si>
    <t>MEL_alpha23.MEL_beta128</t>
  </si>
  <si>
    <t>MEL_alpha24.MEL_beta128</t>
  </si>
  <si>
    <t>MEL_alpha25.MEL_beta128</t>
  </si>
  <si>
    <t>MEL_alpha26.MEL_beta128</t>
  </si>
  <si>
    <t>MEL_alpha27.MEL_beta128</t>
  </si>
  <si>
    <t>MEL_alpha28.MEL_beta128</t>
  </si>
  <si>
    <t>MEL_alpha29.MEL_beta128</t>
  </si>
  <si>
    <t>MEL_alpha30.MEL_beta128</t>
  </si>
  <si>
    <t>MEL_alpha31.MEL_beta128</t>
  </si>
  <si>
    <t>MEL_alpha32.MEL_beta128</t>
  </si>
  <si>
    <t>MEL_alpha33.MEL_beta128</t>
  </si>
  <si>
    <t>MEL_alpha34.MEL_beta128</t>
  </si>
  <si>
    <t>MEL_alpha35.MEL_beta128</t>
  </si>
  <si>
    <t>MEL_alpha36.MEL_beta128</t>
  </si>
  <si>
    <t>MEL_alpha37.MEL_beta128</t>
  </si>
  <si>
    <t>MEL_alpha38.MEL_beta128</t>
  </si>
  <si>
    <t>MEL_alpha39.MEL_beta128</t>
  </si>
  <si>
    <t>MEL_alpha40.MEL_beta128</t>
  </si>
  <si>
    <t>MEL_alpha41.MEL_beta128</t>
  </si>
  <si>
    <t>MEL_alpha42.MEL_beta128</t>
  </si>
  <si>
    <t>MEL_alpha43.MEL_beta128</t>
  </si>
  <si>
    <t>MEL_alpha44.MEL_beta128</t>
  </si>
  <si>
    <t>MEL_alpha45.MEL_beta128</t>
  </si>
  <si>
    <t>MEL_alpha46.MEL_beta128</t>
  </si>
  <si>
    <t>MEL_alpha47.MEL_beta128</t>
  </si>
  <si>
    <t>MEL_alpha48.MEL_beta128</t>
  </si>
  <si>
    <t>MEL_alpha49.MEL_beta128</t>
  </si>
  <si>
    <t>MEL_alpha50.MEL_beta128</t>
  </si>
  <si>
    <t>MEL_alpha51.MEL_beta128</t>
  </si>
  <si>
    <t>MEL_alpha52.MEL_beta128</t>
  </si>
  <si>
    <t>MEL_alpha53.MEL_beta128</t>
  </si>
  <si>
    <t>MEL_alpha54.MEL_beta128</t>
  </si>
  <si>
    <t>MEL_alpha55.MEL_beta128</t>
  </si>
  <si>
    <t>MEL_alpha56.MEL_beta128</t>
  </si>
  <si>
    <t>MEL_alpha57.MEL_beta128</t>
  </si>
  <si>
    <t>MEL_alpha58.MEL_beta128</t>
  </si>
  <si>
    <t>MEL_alpha59.MEL_beta128</t>
  </si>
  <si>
    <t>MEL_alpha60.MEL_beta128</t>
  </si>
  <si>
    <t>MEL_alpha61.MEL_beta128</t>
  </si>
  <si>
    <t>MEL_alpha62.MEL_beta128</t>
  </si>
  <si>
    <t>MEL_alpha63.MEL_beta128</t>
  </si>
  <si>
    <t>MEL_alpha64.MEL_beta128</t>
  </si>
  <si>
    <t>MEL_alpha65.MEL_beta128</t>
  </si>
  <si>
    <t>MEL_alpha66.MEL_beta128</t>
  </si>
  <si>
    <t>MEL_alpha67.MEL_beta128</t>
  </si>
  <si>
    <t>MEL_alpha68.MEL_beta128</t>
  </si>
  <si>
    <t>MEL_alpha69.MEL_beta128</t>
  </si>
  <si>
    <t>MEL_alpha70.MEL_beta128</t>
  </si>
  <si>
    <t>MEL_alpha71.MEL_beta128</t>
  </si>
  <si>
    <t>MEL_alpha72.MEL_beta128</t>
  </si>
  <si>
    <t>MEL_alpha73.MEL_beta128</t>
  </si>
  <si>
    <t>MEL_alpha74.MEL_beta128</t>
  </si>
  <si>
    <t>MEL_alpha75.MEL_beta128</t>
  </si>
  <si>
    <t>MEL_alpha76.MEL_beta128</t>
  </si>
  <si>
    <t>MEL_alpha77.MEL_beta128</t>
  </si>
  <si>
    <t>MEL_alpha78.MEL_beta128</t>
  </si>
  <si>
    <t>MEL_alpha79.MEL_beta128</t>
  </si>
  <si>
    <t>MEL_alpha80.MEL_beta128</t>
  </si>
  <si>
    <t>MEL_alpha81.MEL_beta128</t>
  </si>
  <si>
    <t>MEL_alpha82.MEL_beta128</t>
  </si>
  <si>
    <t>MEL_alpha83.MEL_beta128</t>
  </si>
  <si>
    <t>MEL_alpha84.MEL_beta128</t>
  </si>
  <si>
    <t>MEL_alpha85.MEL_beta128</t>
  </si>
  <si>
    <t>MEL_alpha86.MEL_beta128</t>
  </si>
  <si>
    <t>MEL_alpha87.MEL_beta128</t>
  </si>
  <si>
    <t>MEL_alpha88.MEL_beta128</t>
  </si>
  <si>
    <t>MEL_alpha89.MEL_beta128</t>
  </si>
  <si>
    <t>MEL_alpha90.MEL_beta128</t>
  </si>
  <si>
    <t>MEL_alpha91.MEL_beta128</t>
  </si>
  <si>
    <t>MEL_alpha92.MEL_beta128</t>
  </si>
  <si>
    <t>MEL_alpha93.MEL_beta128</t>
  </si>
  <si>
    <t>MEL_alpha94.MEL_beta128</t>
  </si>
  <si>
    <t>MEL_alpha95.MEL_beta128</t>
  </si>
  <si>
    <t>MEL_alpha96.MEL_beta128</t>
  </si>
  <si>
    <t>MEL_alpha97.MEL_beta128</t>
  </si>
  <si>
    <t>MEL_alpha98.MEL_beta128</t>
  </si>
  <si>
    <t>MEL_alpha99.MEL_beta128</t>
  </si>
  <si>
    <t>MEL_alpha100.MEL_beta128</t>
  </si>
  <si>
    <t>MEL_alpha1.MEL_beta129</t>
  </si>
  <si>
    <t>MEL_alpha2.MEL_beta129</t>
  </si>
  <si>
    <t>MEL_alpha3.MEL_beta129</t>
  </si>
  <si>
    <t>MEL_alpha4.MEL_beta129</t>
  </si>
  <si>
    <t>MEL_alpha5.MEL_beta129</t>
  </si>
  <si>
    <t>MEL_alpha6.MEL_beta129</t>
  </si>
  <si>
    <t>MEL_alpha7.MEL_beta129</t>
  </si>
  <si>
    <t>MEL_alpha8.MEL_beta129</t>
  </si>
  <si>
    <t>MEL_alpha9.MEL_beta129</t>
  </si>
  <si>
    <t>MEL_alpha10.MEL_beta129</t>
  </si>
  <si>
    <t>MEL_alpha11.MEL_beta129</t>
  </si>
  <si>
    <t>MEL_alpha12.MEL_beta129</t>
  </si>
  <si>
    <t>MEL_alpha13.MEL_beta129</t>
  </si>
  <si>
    <t>MEL_alpha14.MEL_beta129</t>
  </si>
  <si>
    <t>MEL_alpha15.MEL_beta129</t>
  </si>
  <si>
    <t>MEL_alpha16.MEL_beta129</t>
  </si>
  <si>
    <t>MEL_alpha17.MEL_beta129</t>
  </si>
  <si>
    <t>MEL_alpha18.MEL_beta129</t>
  </si>
  <si>
    <t>MEL_alpha19.MEL_beta129</t>
  </si>
  <si>
    <t>MEL_alpha20.MEL_beta129</t>
  </si>
  <si>
    <t>MEL_alpha21.MEL_beta129</t>
  </si>
  <si>
    <t>MEL_alpha22.MEL_beta129</t>
  </si>
  <si>
    <t>MEL_alpha23.MEL_beta129</t>
  </si>
  <si>
    <t>MEL_alpha24.MEL_beta129</t>
  </si>
  <si>
    <t>MEL_alpha25.MEL_beta129</t>
  </si>
  <si>
    <t>MEL_alpha26.MEL_beta129</t>
  </si>
  <si>
    <t>MEL_alpha27.MEL_beta129</t>
  </si>
  <si>
    <t>MEL_alpha28.MEL_beta129</t>
  </si>
  <si>
    <t>MEL_alpha29.MEL_beta129</t>
  </si>
  <si>
    <t>MEL_alpha30.MEL_beta129</t>
  </si>
  <si>
    <t>MEL_alpha31.MEL_beta129</t>
  </si>
  <si>
    <t>MEL_alpha32.MEL_beta129</t>
  </si>
  <si>
    <t>MEL_alpha33.MEL_beta129</t>
  </si>
  <si>
    <t>MEL_alpha34.MEL_beta129</t>
  </si>
  <si>
    <t>MEL_alpha35.MEL_beta129</t>
  </si>
  <si>
    <t>MEL_alpha36.MEL_beta129</t>
  </si>
  <si>
    <t>MEL_alpha37.MEL_beta129</t>
  </si>
  <si>
    <t>MEL_alpha38.MEL_beta129</t>
  </si>
  <si>
    <t>MEL_alpha39.MEL_beta129</t>
  </si>
  <si>
    <t>MEL_alpha40.MEL_beta129</t>
  </si>
  <si>
    <t>MEL_alpha41.MEL_beta129</t>
  </si>
  <si>
    <t>MEL_alpha42.MEL_beta129</t>
  </si>
  <si>
    <t>MEL_alpha43.MEL_beta129</t>
  </si>
  <si>
    <t>MEL_alpha44.MEL_beta129</t>
  </si>
  <si>
    <t>MEL_alpha45.MEL_beta129</t>
  </si>
  <si>
    <t>MEL_alpha46.MEL_beta129</t>
  </si>
  <si>
    <t>MEL_alpha47.MEL_beta129</t>
  </si>
  <si>
    <t>MEL_alpha48.MEL_beta129</t>
  </si>
  <si>
    <t>MEL_alpha49.MEL_beta129</t>
  </si>
  <si>
    <t>MEL_alpha50.MEL_beta129</t>
  </si>
  <si>
    <t>MEL_alpha51.MEL_beta129</t>
  </si>
  <si>
    <t>MEL_alpha52.MEL_beta129</t>
  </si>
  <si>
    <t>MEL_alpha53.MEL_beta129</t>
  </si>
  <si>
    <t>MEL_alpha54.MEL_beta129</t>
  </si>
  <si>
    <t>MEL_alpha55.MEL_beta129</t>
  </si>
  <si>
    <t>MEL_alpha56.MEL_beta129</t>
  </si>
  <si>
    <t>MEL_alpha57.MEL_beta129</t>
  </si>
  <si>
    <t>MEL_alpha58.MEL_beta129</t>
  </si>
  <si>
    <t>MEL_alpha59.MEL_beta129</t>
  </si>
  <si>
    <t>MEL_alpha60.MEL_beta129</t>
  </si>
  <si>
    <t>MEL_alpha61.MEL_beta129</t>
  </si>
  <si>
    <t>MEL_alpha62.MEL_beta129</t>
  </si>
  <si>
    <t>MEL_alpha63.MEL_beta129</t>
  </si>
  <si>
    <t>MEL_alpha64.MEL_beta129</t>
  </si>
  <si>
    <t>MEL_alpha65.MEL_beta129</t>
  </si>
  <si>
    <t>MEL_alpha66.MEL_beta129</t>
  </si>
  <si>
    <t>MEL_alpha67.MEL_beta129</t>
  </si>
  <si>
    <t>MEL_alpha68.MEL_beta129</t>
  </si>
  <si>
    <t>MEL_alpha69.MEL_beta129</t>
  </si>
  <si>
    <t>MEL_alpha70.MEL_beta129</t>
  </si>
  <si>
    <t>MEL_alpha71.MEL_beta129</t>
  </si>
  <si>
    <t>MEL_alpha72.MEL_beta129</t>
  </si>
  <si>
    <t>MEL_alpha73.MEL_beta129</t>
  </si>
  <si>
    <t>MEL_alpha74.MEL_beta129</t>
  </si>
  <si>
    <t>MEL_alpha75.MEL_beta129</t>
  </si>
  <si>
    <t>MEL_alpha76.MEL_beta129</t>
  </si>
  <si>
    <t>MEL_alpha77.MEL_beta129</t>
  </si>
  <si>
    <t>MEL_alpha78.MEL_beta129</t>
  </si>
  <si>
    <t>MEL_alpha79.MEL_beta129</t>
  </si>
  <si>
    <t>MEL_alpha80.MEL_beta129</t>
  </si>
  <si>
    <t>MEL_alpha81.MEL_beta129</t>
  </si>
  <si>
    <t>MEL_alpha82.MEL_beta129</t>
  </si>
  <si>
    <t>MEL_alpha83.MEL_beta129</t>
  </si>
  <si>
    <t>MEL_alpha84.MEL_beta129</t>
  </si>
  <si>
    <t>MEL_alpha85.MEL_beta129</t>
  </si>
  <si>
    <t>MEL_alpha86.MEL_beta129</t>
  </si>
  <si>
    <t>MEL_alpha87.MEL_beta129</t>
  </si>
  <si>
    <t>MEL_alpha88.MEL_beta129</t>
  </si>
  <si>
    <t>MEL_alpha89.MEL_beta129</t>
  </si>
  <si>
    <t>MEL_alpha90.MEL_beta129</t>
  </si>
  <si>
    <t>MEL_alpha91.MEL_beta129</t>
  </si>
  <si>
    <t>MEL_alpha92.MEL_beta129</t>
  </si>
  <si>
    <t>MEL_alpha93.MEL_beta129</t>
  </si>
  <si>
    <t>MEL_alpha94.MEL_beta129</t>
  </si>
  <si>
    <t>MEL_alpha95.MEL_beta129</t>
  </si>
  <si>
    <t>MEL_alpha96.MEL_beta129</t>
  </si>
  <si>
    <t>MEL_alpha97.MEL_beta129</t>
  </si>
  <si>
    <t>MEL_alpha98.MEL_beta129</t>
  </si>
  <si>
    <t>MEL_alpha99.MEL_beta129</t>
  </si>
  <si>
    <t>MEL_alpha100.MEL_beta129</t>
  </si>
  <si>
    <t>MEL_alpha1.MEL_beta130</t>
  </si>
  <si>
    <t>MEL_alpha2.MEL_beta130</t>
  </si>
  <si>
    <t>MEL_alpha3.MEL_beta130</t>
  </si>
  <si>
    <t>MEL_alpha4.MEL_beta130</t>
  </si>
  <si>
    <t>MEL_alpha5.MEL_beta130</t>
  </si>
  <si>
    <t>MEL_alpha6.MEL_beta130</t>
  </si>
  <si>
    <t>MEL_alpha7.MEL_beta130</t>
  </si>
  <si>
    <t>MEL_alpha8.MEL_beta130</t>
  </si>
  <si>
    <t>MEL_alpha9.MEL_beta130</t>
  </si>
  <si>
    <t>MEL_alpha10.MEL_beta130</t>
  </si>
  <si>
    <t>MEL_alpha11.MEL_beta130</t>
  </si>
  <si>
    <t>MEL_alpha12.MEL_beta130</t>
  </si>
  <si>
    <t>MEL_alpha13.MEL_beta130</t>
  </si>
  <si>
    <t>MEL_alpha14.MEL_beta130</t>
  </si>
  <si>
    <t>MEL_alpha15.MEL_beta130</t>
  </si>
  <si>
    <t>MEL_alpha16.MEL_beta130</t>
  </si>
  <si>
    <t>MEL_alpha17.MEL_beta130</t>
  </si>
  <si>
    <t>MEL_alpha18.MEL_beta130</t>
  </si>
  <si>
    <t>MEL_alpha19.MEL_beta130</t>
  </si>
  <si>
    <t>MEL_alpha20.MEL_beta130</t>
  </si>
  <si>
    <t>MEL_alpha21.MEL_beta130</t>
  </si>
  <si>
    <t>MEL_alpha22.MEL_beta130</t>
  </si>
  <si>
    <t>MEL_alpha23.MEL_beta130</t>
  </si>
  <si>
    <t>MEL_alpha24.MEL_beta130</t>
  </si>
  <si>
    <t>MEL_alpha25.MEL_beta130</t>
  </si>
  <si>
    <t>MEL_alpha26.MEL_beta130</t>
  </si>
  <si>
    <t>MEL_alpha27.MEL_beta130</t>
  </si>
  <si>
    <t>MEL_alpha28.MEL_beta130</t>
  </si>
  <si>
    <t>MEL_alpha29.MEL_beta130</t>
  </si>
  <si>
    <t>MEL_alpha30.MEL_beta130</t>
  </si>
  <si>
    <t>MEL_alpha31.MEL_beta130</t>
  </si>
  <si>
    <t>MEL_alpha32.MEL_beta130</t>
  </si>
  <si>
    <t>MEL_alpha33.MEL_beta130</t>
  </si>
  <si>
    <t>MEL_alpha34.MEL_beta130</t>
  </si>
  <si>
    <t>MEL_alpha35.MEL_beta130</t>
  </si>
  <si>
    <t>MEL_alpha36.MEL_beta130</t>
  </si>
  <si>
    <t>MEL_alpha37.MEL_beta130</t>
  </si>
  <si>
    <t>MEL_alpha38.MEL_beta130</t>
  </si>
  <si>
    <t>MEL_alpha39.MEL_beta130</t>
  </si>
  <si>
    <t>MEL_alpha40.MEL_beta130</t>
  </si>
  <si>
    <t>MEL_alpha41.MEL_beta130</t>
  </si>
  <si>
    <t>MEL_alpha42.MEL_beta130</t>
  </si>
  <si>
    <t>MEL_alpha43.MEL_beta130</t>
  </si>
  <si>
    <t>MEL_alpha44.MEL_beta130</t>
  </si>
  <si>
    <t>MEL_alpha45.MEL_beta130</t>
  </si>
  <si>
    <t>MEL_alpha46.MEL_beta130</t>
  </si>
  <si>
    <t>MEL_alpha47.MEL_beta130</t>
  </si>
  <si>
    <t>MEL_alpha48.MEL_beta130</t>
  </si>
  <si>
    <t>MEL_alpha49.MEL_beta130</t>
  </si>
  <si>
    <t>MEL_alpha50.MEL_beta130</t>
  </si>
  <si>
    <t>MEL_alpha51.MEL_beta130</t>
  </si>
  <si>
    <t>MEL_alpha52.MEL_beta130</t>
  </si>
  <si>
    <t>MEL_alpha53.MEL_beta130</t>
  </si>
  <si>
    <t>MEL_alpha54.MEL_beta130</t>
  </si>
  <si>
    <t>MEL_alpha55.MEL_beta130</t>
  </si>
  <si>
    <t>MEL_alpha56.MEL_beta130</t>
  </si>
  <si>
    <t>MEL_alpha57.MEL_beta130</t>
  </si>
  <si>
    <t>MEL_alpha58.MEL_beta130</t>
  </si>
  <si>
    <t>MEL_alpha59.MEL_beta130</t>
  </si>
  <si>
    <t>MEL_alpha60.MEL_beta130</t>
  </si>
  <si>
    <t>MEL_alpha61.MEL_beta130</t>
  </si>
  <si>
    <t>MEL_alpha62.MEL_beta130</t>
  </si>
  <si>
    <t>MEL_alpha63.MEL_beta130</t>
  </si>
  <si>
    <t>MEL_alpha64.MEL_beta130</t>
  </si>
  <si>
    <t>MEL_alpha65.MEL_beta130</t>
  </si>
  <si>
    <t>MEL_alpha66.MEL_beta130</t>
  </si>
  <si>
    <t>MEL_alpha67.MEL_beta130</t>
  </si>
  <si>
    <t>MEL_alpha68.MEL_beta130</t>
  </si>
  <si>
    <t>MEL_alpha69.MEL_beta130</t>
  </si>
  <si>
    <t>MEL_alpha70.MEL_beta130</t>
  </si>
  <si>
    <t>MEL_alpha71.MEL_beta130</t>
  </si>
  <si>
    <t>MEL_alpha72.MEL_beta130</t>
  </si>
  <si>
    <t>MEL_alpha73.MEL_beta130</t>
  </si>
  <si>
    <t>MEL_alpha74.MEL_beta130</t>
  </si>
  <si>
    <t>MEL_alpha75.MEL_beta130</t>
  </si>
  <si>
    <t>MEL_alpha76.MEL_beta130</t>
  </si>
  <si>
    <t>MEL_alpha77.MEL_beta130</t>
  </si>
  <si>
    <t>MEL_alpha78.MEL_beta130</t>
  </si>
  <si>
    <t>MEL_alpha79.MEL_beta130</t>
  </si>
  <si>
    <t>MEL_alpha80.MEL_beta130</t>
  </si>
  <si>
    <t>MEL_alpha81.MEL_beta130</t>
  </si>
  <si>
    <t>MEL_alpha82.MEL_beta130</t>
  </si>
  <si>
    <t>MEL_alpha83.MEL_beta130</t>
  </si>
  <si>
    <t>MEL_alpha84.MEL_beta130</t>
  </si>
  <si>
    <t>MEL_alpha85.MEL_beta130</t>
  </si>
  <si>
    <t>MEL_alpha86.MEL_beta130</t>
  </si>
  <si>
    <t>MEL_alpha87.MEL_beta130</t>
  </si>
  <si>
    <t>MEL_alpha88.MEL_beta130</t>
  </si>
  <si>
    <t>MEL_alpha89.MEL_beta130</t>
  </si>
  <si>
    <t>MEL_alpha90.MEL_beta130</t>
  </si>
  <si>
    <t>MEL_alpha91.MEL_beta130</t>
  </si>
  <si>
    <t>MEL_alpha92.MEL_beta130</t>
  </si>
  <si>
    <t>MEL_alpha93.MEL_beta130</t>
  </si>
  <si>
    <t>MEL_alpha94.MEL_beta130</t>
  </si>
  <si>
    <t>MEL_alpha95.MEL_beta130</t>
  </si>
  <si>
    <t>MEL_alpha96.MEL_beta130</t>
  </si>
  <si>
    <t>MEL_alpha97.MEL_beta130</t>
  </si>
  <si>
    <t>MEL_alpha98.MEL_beta130</t>
  </si>
  <si>
    <t>MEL_alpha99.MEL_beta130</t>
  </si>
  <si>
    <t>MEL_alpha100.MEL_beta130</t>
  </si>
  <si>
    <t>MEL_alpha1.MEL_beta131</t>
  </si>
  <si>
    <t>MEL_alpha2.MEL_beta131</t>
  </si>
  <si>
    <t>MEL_alpha3.MEL_beta131</t>
  </si>
  <si>
    <t>MEL_alpha4.MEL_beta131</t>
  </si>
  <si>
    <t>MEL_alpha5.MEL_beta131</t>
  </si>
  <si>
    <t>MEL_alpha6.MEL_beta131</t>
  </si>
  <si>
    <t>MEL_alpha7.MEL_beta131</t>
  </si>
  <si>
    <t>MEL_alpha8.MEL_beta131</t>
  </si>
  <si>
    <t>MEL_alpha9.MEL_beta131</t>
  </si>
  <si>
    <t>MEL_alpha10.MEL_beta131</t>
  </si>
  <si>
    <t>MEL_alpha11.MEL_beta131</t>
  </si>
  <si>
    <t>MEL_alpha12.MEL_beta131</t>
  </si>
  <si>
    <t>MEL_alpha13.MEL_beta131</t>
  </si>
  <si>
    <t>MEL_alpha14.MEL_beta131</t>
  </si>
  <si>
    <t>MEL_alpha15.MEL_beta131</t>
  </si>
  <si>
    <t>MEL_alpha16.MEL_beta131</t>
  </si>
  <si>
    <t>MEL_alpha17.MEL_beta131</t>
  </si>
  <si>
    <t>MEL_alpha18.MEL_beta131</t>
  </si>
  <si>
    <t>MEL_alpha19.MEL_beta131</t>
  </si>
  <si>
    <t>MEL_alpha20.MEL_beta131</t>
  </si>
  <si>
    <t>MEL_alpha21.MEL_beta131</t>
  </si>
  <si>
    <t>MEL_alpha22.MEL_beta131</t>
  </si>
  <si>
    <t>MEL_alpha23.MEL_beta131</t>
  </si>
  <si>
    <t>MEL_alpha24.MEL_beta131</t>
  </si>
  <si>
    <t>MEL_alpha25.MEL_beta131</t>
  </si>
  <si>
    <t>MEL_alpha26.MEL_beta131</t>
  </si>
  <si>
    <t>MEL_alpha27.MEL_beta131</t>
  </si>
  <si>
    <t>MEL_alpha28.MEL_beta131</t>
  </si>
  <si>
    <t>MEL_alpha29.MEL_beta131</t>
  </si>
  <si>
    <t>MEL_alpha30.MEL_beta131</t>
  </si>
  <si>
    <t>MEL_alpha31.MEL_beta131</t>
  </si>
  <si>
    <t>MEL_alpha32.MEL_beta131</t>
  </si>
  <si>
    <t>MEL_alpha33.MEL_beta131</t>
  </si>
  <si>
    <t>MEL_alpha34.MEL_beta131</t>
  </si>
  <si>
    <t>MEL_alpha35.MEL_beta131</t>
  </si>
  <si>
    <t>MEL_alpha36.MEL_beta131</t>
  </si>
  <si>
    <t>MEL_alpha37.MEL_beta131</t>
  </si>
  <si>
    <t>MEL_alpha38.MEL_beta131</t>
  </si>
  <si>
    <t>MEL_alpha39.MEL_beta131</t>
  </si>
  <si>
    <t>MEL_alpha40.MEL_beta131</t>
  </si>
  <si>
    <t>MEL_alpha41.MEL_beta131</t>
  </si>
  <si>
    <t>MEL_alpha42.MEL_beta131</t>
  </si>
  <si>
    <t>MEL_alpha43.MEL_beta131</t>
  </si>
  <si>
    <t>MEL_alpha44.MEL_beta131</t>
  </si>
  <si>
    <t>MEL_alpha45.MEL_beta131</t>
  </si>
  <si>
    <t>MEL_alpha46.MEL_beta131</t>
  </si>
  <si>
    <t>MEL_alpha47.MEL_beta131</t>
  </si>
  <si>
    <t>MEL_alpha48.MEL_beta131</t>
  </si>
  <si>
    <t>MEL_alpha49.MEL_beta131</t>
  </si>
  <si>
    <t>MEL_alpha50.MEL_beta131</t>
  </si>
  <si>
    <t>MEL_alpha51.MEL_beta131</t>
  </si>
  <si>
    <t>MEL_alpha52.MEL_beta131</t>
  </si>
  <si>
    <t>MEL_alpha53.MEL_beta131</t>
  </si>
  <si>
    <t>MEL_alpha54.MEL_beta131</t>
  </si>
  <si>
    <t>MEL_alpha55.MEL_beta131</t>
  </si>
  <si>
    <t>MEL_alpha56.MEL_beta131</t>
  </si>
  <si>
    <t>MEL_alpha57.MEL_beta131</t>
  </si>
  <si>
    <t>MEL_alpha58.MEL_beta131</t>
  </si>
  <si>
    <t>MEL_alpha59.MEL_beta131</t>
  </si>
  <si>
    <t>MEL_alpha60.MEL_beta131</t>
  </si>
  <si>
    <t>MEL_alpha61.MEL_beta131</t>
  </si>
  <si>
    <t>MEL_alpha62.MEL_beta131</t>
  </si>
  <si>
    <t>MEL_alpha63.MEL_beta131</t>
  </si>
  <si>
    <t>MEL_alpha64.MEL_beta131</t>
  </si>
  <si>
    <t>MEL_alpha65.MEL_beta131</t>
  </si>
  <si>
    <t>MEL_alpha66.MEL_beta131</t>
  </si>
  <si>
    <t>MEL_alpha67.MEL_beta131</t>
  </si>
  <si>
    <t>MEL_alpha68.MEL_beta131</t>
  </si>
  <si>
    <t>MEL_alpha69.MEL_beta131</t>
  </si>
  <si>
    <t>MEL_alpha70.MEL_beta131</t>
  </si>
  <si>
    <t>MEL_alpha71.MEL_beta131</t>
  </si>
  <si>
    <t>MEL_alpha72.MEL_beta131</t>
  </si>
  <si>
    <t>MEL_alpha73.MEL_beta131</t>
  </si>
  <si>
    <t>MEL_alpha74.MEL_beta131</t>
  </si>
  <si>
    <t>MEL_alpha75.MEL_beta131</t>
  </si>
  <si>
    <t>MEL_alpha76.MEL_beta131</t>
  </si>
  <si>
    <t>MEL_alpha77.MEL_beta131</t>
  </si>
  <si>
    <t>MEL_alpha78.MEL_beta131</t>
  </si>
  <si>
    <t>MEL_alpha79.MEL_beta131</t>
  </si>
  <si>
    <t>MEL_alpha80.MEL_beta131</t>
  </si>
  <si>
    <t>MEL_alpha81.MEL_beta131</t>
  </si>
  <si>
    <t>MEL_alpha82.MEL_beta131</t>
  </si>
  <si>
    <t>MEL_alpha83.MEL_beta131</t>
  </si>
  <si>
    <t>MEL_alpha84.MEL_beta131</t>
  </si>
  <si>
    <t>MEL_alpha85.MEL_beta131</t>
  </si>
  <si>
    <t>MEL_alpha86.MEL_beta131</t>
  </si>
  <si>
    <t>MEL_alpha87.MEL_beta131</t>
  </si>
  <si>
    <t>MEL_alpha88.MEL_beta131</t>
  </si>
  <si>
    <t>MEL_alpha89.MEL_beta131</t>
  </si>
  <si>
    <t>MEL_alpha90.MEL_beta131</t>
  </si>
  <si>
    <t>MEL_alpha91.MEL_beta131</t>
  </si>
  <si>
    <t>MEL_alpha92.MEL_beta131</t>
  </si>
  <si>
    <t>MEL_alpha93.MEL_beta131</t>
  </si>
  <si>
    <t>MEL_alpha94.MEL_beta131</t>
  </si>
  <si>
    <t>MEL_alpha95.MEL_beta131</t>
  </si>
  <si>
    <t>MEL_alpha96.MEL_beta131</t>
  </si>
  <si>
    <t>MEL_alpha97.MEL_beta131</t>
  </si>
  <si>
    <t>MEL_alpha98.MEL_beta131</t>
  </si>
  <si>
    <t>MEL_alpha99.MEL_beta131</t>
  </si>
  <si>
    <t>MEL_alpha100.MEL_beta131</t>
  </si>
  <si>
    <t>MEL_alpha1.MEL_beta132</t>
  </si>
  <si>
    <t>MEL_alpha2.MEL_beta132</t>
  </si>
  <si>
    <t>MEL_alpha3.MEL_beta132</t>
  </si>
  <si>
    <t>MEL_alpha4.MEL_beta132</t>
  </si>
  <si>
    <t>MEL_alpha5.MEL_beta132</t>
  </si>
  <si>
    <t>MEL_alpha6.MEL_beta132</t>
  </si>
  <si>
    <t>MEL_alpha7.MEL_beta132</t>
  </si>
  <si>
    <t>MEL_alpha8.MEL_beta132</t>
  </si>
  <si>
    <t>MEL_alpha9.MEL_beta132</t>
  </si>
  <si>
    <t>MEL_alpha10.MEL_beta132</t>
  </si>
  <si>
    <t>MEL_alpha11.MEL_beta132</t>
  </si>
  <si>
    <t>MEL_alpha12.MEL_beta132</t>
  </si>
  <si>
    <t>MEL_alpha13.MEL_beta132</t>
  </si>
  <si>
    <t>MEL_alpha14.MEL_beta132</t>
  </si>
  <si>
    <t>MEL_alpha15.MEL_beta132</t>
  </si>
  <si>
    <t>MEL_alpha16.MEL_beta132</t>
  </si>
  <si>
    <t>MEL_alpha17.MEL_beta132</t>
  </si>
  <si>
    <t>MEL_alpha18.MEL_beta132</t>
  </si>
  <si>
    <t>MEL_alpha19.MEL_beta132</t>
  </si>
  <si>
    <t>MEL_alpha20.MEL_beta132</t>
  </si>
  <si>
    <t>MEL_alpha21.MEL_beta132</t>
  </si>
  <si>
    <t>MEL_alpha22.MEL_beta132</t>
  </si>
  <si>
    <t>MEL_alpha23.MEL_beta132</t>
  </si>
  <si>
    <t>MEL_alpha24.MEL_beta132</t>
  </si>
  <si>
    <t>MEL_alpha25.MEL_beta132</t>
  </si>
  <si>
    <t>MEL_alpha26.MEL_beta132</t>
  </si>
  <si>
    <t>MEL_alpha27.MEL_beta132</t>
  </si>
  <si>
    <t>MEL_alpha28.MEL_beta132</t>
  </si>
  <si>
    <t>MEL_alpha29.MEL_beta132</t>
  </si>
  <si>
    <t>MEL_alpha30.MEL_beta132</t>
  </si>
  <si>
    <t>MEL_alpha31.MEL_beta132</t>
  </si>
  <si>
    <t>MEL_alpha32.MEL_beta132</t>
  </si>
  <si>
    <t>MEL_alpha33.MEL_beta132</t>
  </si>
  <si>
    <t>MEL_alpha34.MEL_beta132</t>
  </si>
  <si>
    <t>MEL_alpha35.MEL_beta132</t>
  </si>
  <si>
    <t>MEL_alpha36.MEL_beta132</t>
  </si>
  <si>
    <t>MEL_alpha37.MEL_beta132</t>
  </si>
  <si>
    <t>MEL_alpha38.MEL_beta132</t>
  </si>
  <si>
    <t>MEL_alpha39.MEL_beta132</t>
  </si>
  <si>
    <t>MEL_alpha40.MEL_beta132</t>
  </si>
  <si>
    <t>MEL_alpha41.MEL_beta132</t>
  </si>
  <si>
    <t>MEL_alpha42.MEL_beta132</t>
  </si>
  <si>
    <t>MEL_alpha43.MEL_beta132</t>
  </si>
  <si>
    <t>MEL_alpha44.MEL_beta132</t>
  </si>
  <si>
    <t>MEL_alpha45.MEL_beta132</t>
  </si>
  <si>
    <t>MEL_alpha46.MEL_beta132</t>
  </si>
  <si>
    <t>MEL_alpha47.MEL_beta132</t>
  </si>
  <si>
    <t>MEL_alpha48.MEL_beta132</t>
  </si>
  <si>
    <t>MEL_alpha49.MEL_beta132</t>
  </si>
  <si>
    <t>MEL_alpha50.MEL_beta132</t>
  </si>
  <si>
    <t>MEL_alpha51.MEL_beta132</t>
  </si>
  <si>
    <t>MEL_alpha52.MEL_beta132</t>
  </si>
  <si>
    <t>MEL_alpha53.MEL_beta132</t>
  </si>
  <si>
    <t>MEL_alpha54.MEL_beta132</t>
  </si>
  <si>
    <t>MEL_alpha55.MEL_beta132</t>
  </si>
  <si>
    <t>MEL_alpha56.MEL_beta132</t>
  </si>
  <si>
    <t>MEL_alpha57.MEL_beta132</t>
  </si>
  <si>
    <t>MEL_alpha58.MEL_beta132</t>
  </si>
  <si>
    <t>MEL_alpha59.MEL_beta132</t>
  </si>
  <si>
    <t>MEL_alpha60.MEL_beta132</t>
  </si>
  <si>
    <t>MEL_alpha61.MEL_beta132</t>
  </si>
  <si>
    <t>MEL_alpha62.MEL_beta132</t>
  </si>
  <si>
    <t>MEL_alpha63.MEL_beta132</t>
  </si>
  <si>
    <t>MEL_alpha64.MEL_beta132</t>
  </si>
  <si>
    <t>MEL_alpha65.MEL_beta132</t>
  </si>
  <si>
    <t>MEL_alpha66.MEL_beta132</t>
  </si>
  <si>
    <t>MEL_alpha67.MEL_beta132</t>
  </si>
  <si>
    <t>MEL_alpha68.MEL_beta132</t>
  </si>
  <si>
    <t>MEL_alpha69.MEL_beta132</t>
  </si>
  <si>
    <t>MEL_alpha70.MEL_beta132</t>
  </si>
  <si>
    <t>MEL_alpha71.MEL_beta132</t>
  </si>
  <si>
    <t>MEL_alpha72.MEL_beta132</t>
  </si>
  <si>
    <t>MEL_alpha73.MEL_beta132</t>
  </si>
  <si>
    <t>MEL_alpha74.MEL_beta132</t>
  </si>
  <si>
    <t>MEL_alpha75.MEL_beta132</t>
  </si>
  <si>
    <t>MEL_alpha76.MEL_beta132</t>
  </si>
  <si>
    <t>MEL_alpha77.MEL_beta132</t>
  </si>
  <si>
    <t>MEL_alpha78.MEL_beta132</t>
  </si>
  <si>
    <t>MEL_alpha79.MEL_beta132</t>
  </si>
  <si>
    <t>MEL_alpha80.MEL_beta132</t>
  </si>
  <si>
    <t>MEL_alpha81.MEL_beta132</t>
  </si>
  <si>
    <t>MEL_alpha82.MEL_beta132</t>
  </si>
  <si>
    <t>MEL_alpha83.MEL_beta132</t>
  </si>
  <si>
    <t>MEL_alpha84.MEL_beta132</t>
  </si>
  <si>
    <t>MEL_alpha85.MEL_beta132</t>
  </si>
  <si>
    <t>MEL_alpha86.MEL_beta132</t>
  </si>
  <si>
    <t>MEL_alpha87.MEL_beta132</t>
  </si>
  <si>
    <t>MEL_alpha88.MEL_beta132</t>
  </si>
  <si>
    <t>MEL_alpha89.MEL_beta132</t>
  </si>
  <si>
    <t>MEL_alpha90.MEL_beta132</t>
  </si>
  <si>
    <t>MEL_alpha91.MEL_beta132</t>
  </si>
  <si>
    <t>MEL_alpha92.MEL_beta132</t>
  </si>
  <si>
    <t>MEL_alpha93.MEL_beta132</t>
  </si>
  <si>
    <t>MEL_alpha94.MEL_beta132</t>
  </si>
  <si>
    <t>MEL_alpha95.MEL_beta132</t>
  </si>
  <si>
    <t>MEL_alpha96.MEL_beta132</t>
  </si>
  <si>
    <t>MEL_alpha97.MEL_beta132</t>
  </si>
  <si>
    <t>MEL_alpha98.MEL_beta132</t>
  </si>
  <si>
    <t>MEL_alpha99.MEL_beta132</t>
  </si>
  <si>
    <t>MEL_alpha100.MEL_beta132</t>
  </si>
  <si>
    <t>MEL_alpha1.MEL_beta133</t>
  </si>
  <si>
    <t>MEL_alpha2.MEL_beta133</t>
  </si>
  <si>
    <t>MEL_alpha3.MEL_beta133</t>
  </si>
  <si>
    <t>MEL_alpha4.MEL_beta133</t>
  </si>
  <si>
    <t>MEL_alpha5.MEL_beta133</t>
  </si>
  <si>
    <t>MEL_alpha6.MEL_beta133</t>
  </si>
  <si>
    <t>MEL_alpha7.MEL_beta133</t>
  </si>
  <si>
    <t>MEL_alpha8.MEL_beta133</t>
  </si>
  <si>
    <t>MEL_alpha9.MEL_beta133</t>
  </si>
  <si>
    <t>MEL_alpha10.MEL_beta133</t>
  </si>
  <si>
    <t>MEL_alpha11.MEL_beta133</t>
  </si>
  <si>
    <t>MEL_alpha12.MEL_beta133</t>
  </si>
  <si>
    <t>MEL_alpha13.MEL_beta133</t>
  </si>
  <si>
    <t>MEL_alpha14.MEL_beta133</t>
  </si>
  <si>
    <t>MEL_alpha15.MEL_beta133</t>
  </si>
  <si>
    <t>MEL_alpha16.MEL_beta133</t>
  </si>
  <si>
    <t>MEL_alpha17.MEL_beta133</t>
  </si>
  <si>
    <t>MEL_alpha18.MEL_beta133</t>
  </si>
  <si>
    <t>MEL_alpha19.MEL_beta133</t>
  </si>
  <si>
    <t>MEL_alpha20.MEL_beta133</t>
  </si>
  <si>
    <t>MEL_alpha21.MEL_beta133</t>
  </si>
  <si>
    <t>MEL_alpha22.MEL_beta133</t>
  </si>
  <si>
    <t>MEL_alpha23.MEL_beta133</t>
  </si>
  <si>
    <t>MEL_alpha24.MEL_beta133</t>
  </si>
  <si>
    <t>MEL_alpha25.MEL_beta133</t>
  </si>
  <si>
    <t>MEL_alpha26.MEL_beta133</t>
  </si>
  <si>
    <t>MEL_alpha27.MEL_beta133</t>
  </si>
  <si>
    <t>MEL_alpha28.MEL_beta133</t>
  </si>
  <si>
    <t>MEL_alpha29.MEL_beta133</t>
  </si>
  <si>
    <t>MEL_alpha30.MEL_beta133</t>
  </si>
  <si>
    <t>MEL_alpha31.MEL_beta133</t>
  </si>
  <si>
    <t>MEL_alpha32.MEL_beta133</t>
  </si>
  <si>
    <t>MEL_alpha33.MEL_beta133</t>
  </si>
  <si>
    <t>MEL_alpha34.MEL_beta133</t>
  </si>
  <si>
    <t>MEL_alpha35.MEL_beta133</t>
  </si>
  <si>
    <t>MEL_alpha36.MEL_beta133</t>
  </si>
  <si>
    <t>MEL_alpha37.MEL_beta133</t>
  </si>
  <si>
    <t>MEL_alpha38.MEL_beta133</t>
  </si>
  <si>
    <t>MEL_alpha39.MEL_beta133</t>
  </si>
  <si>
    <t>MEL_alpha40.MEL_beta133</t>
  </si>
  <si>
    <t>MEL_alpha41.MEL_beta133</t>
  </si>
  <si>
    <t>MEL_alpha42.MEL_beta133</t>
  </si>
  <si>
    <t>MEL_alpha43.MEL_beta133</t>
  </si>
  <si>
    <t>MEL_alpha44.MEL_beta133</t>
  </si>
  <si>
    <t>MEL_alpha45.MEL_beta133</t>
  </si>
  <si>
    <t>MEL_alpha46.MEL_beta133</t>
  </si>
  <si>
    <t>MEL_alpha47.MEL_beta133</t>
  </si>
  <si>
    <t>MEL_alpha48.MEL_beta133</t>
  </si>
  <si>
    <t>MEL_alpha49.MEL_beta133</t>
  </si>
  <si>
    <t>MEL_alpha50.MEL_beta133</t>
  </si>
  <si>
    <t>MEL_alpha51.MEL_beta133</t>
  </si>
  <si>
    <t>MEL_alpha52.MEL_beta133</t>
  </si>
  <si>
    <t>MEL_alpha53.MEL_beta133</t>
  </si>
  <si>
    <t>MEL_alpha54.MEL_beta133</t>
  </si>
  <si>
    <t>MEL_alpha55.MEL_beta133</t>
  </si>
  <si>
    <t>MEL_alpha56.MEL_beta133</t>
  </si>
  <si>
    <t>MEL_alpha57.MEL_beta133</t>
  </si>
  <si>
    <t>MEL_alpha58.MEL_beta133</t>
  </si>
  <si>
    <t>MEL_alpha59.MEL_beta133</t>
  </si>
  <si>
    <t>MEL_alpha60.MEL_beta133</t>
  </si>
  <si>
    <t>MEL_alpha61.MEL_beta133</t>
  </si>
  <si>
    <t>MEL_alpha62.MEL_beta133</t>
  </si>
  <si>
    <t>MEL_alpha63.MEL_beta133</t>
  </si>
  <si>
    <t>MEL_alpha64.MEL_beta133</t>
  </si>
  <si>
    <t>MEL_alpha65.MEL_beta133</t>
  </si>
  <si>
    <t>MEL_alpha66.MEL_beta133</t>
  </si>
  <si>
    <t>MEL_alpha67.MEL_beta133</t>
  </si>
  <si>
    <t>MEL_alpha68.MEL_beta133</t>
  </si>
  <si>
    <t>MEL_alpha69.MEL_beta133</t>
  </si>
  <si>
    <t>MEL_alpha70.MEL_beta133</t>
  </si>
  <si>
    <t>MEL_alpha71.MEL_beta133</t>
  </si>
  <si>
    <t>MEL_alpha72.MEL_beta133</t>
  </si>
  <si>
    <t>MEL_alpha73.MEL_beta133</t>
  </si>
  <si>
    <t>MEL_alpha74.MEL_beta133</t>
  </si>
  <si>
    <t>MEL_alpha75.MEL_beta133</t>
  </si>
  <si>
    <t>MEL_alpha76.MEL_beta133</t>
  </si>
  <si>
    <t>MEL_alpha77.MEL_beta133</t>
  </si>
  <si>
    <t>MEL_alpha78.MEL_beta133</t>
  </si>
  <si>
    <t>MEL_alpha79.MEL_beta133</t>
  </si>
  <si>
    <t>MEL_alpha80.MEL_beta133</t>
  </si>
  <si>
    <t>MEL_alpha81.MEL_beta133</t>
  </si>
  <si>
    <t>MEL_alpha82.MEL_beta133</t>
  </si>
  <si>
    <t>MEL_alpha83.MEL_beta133</t>
  </si>
  <si>
    <t>MEL_alpha84.MEL_beta133</t>
  </si>
  <si>
    <t>MEL_alpha85.MEL_beta133</t>
  </si>
  <si>
    <t>MEL_alpha86.MEL_beta133</t>
  </si>
  <si>
    <t>MEL_alpha87.MEL_beta133</t>
  </si>
  <si>
    <t>MEL_alpha88.MEL_beta133</t>
  </si>
  <si>
    <t>MEL_alpha89.MEL_beta133</t>
  </si>
  <si>
    <t>MEL_alpha90.MEL_beta133</t>
  </si>
  <si>
    <t>MEL_alpha91.MEL_beta133</t>
  </si>
  <si>
    <t>MEL_alpha92.MEL_beta133</t>
  </si>
  <si>
    <t>MEL_alpha93.MEL_beta133</t>
  </si>
  <si>
    <t>MEL_alpha94.MEL_beta133</t>
  </si>
  <si>
    <t>MEL_alpha95.MEL_beta133</t>
  </si>
  <si>
    <t>MEL_alpha96.MEL_beta133</t>
  </si>
  <si>
    <t>MEL_alpha97.MEL_beta133</t>
  </si>
  <si>
    <t>MEL_alpha98.MEL_beta133</t>
  </si>
  <si>
    <t>MEL_alpha99.MEL_beta133</t>
  </si>
  <si>
    <t>MEL_alpha100.MEL_beta133</t>
  </si>
  <si>
    <t>MEL_alpha1.MEL_beta134</t>
  </si>
  <si>
    <t>MEL_alpha2.MEL_beta134</t>
  </si>
  <si>
    <t>MEL_alpha3.MEL_beta134</t>
  </si>
  <si>
    <t>MEL_alpha4.MEL_beta134</t>
  </si>
  <si>
    <t>MEL_alpha5.MEL_beta134</t>
  </si>
  <si>
    <t>MEL_alpha6.MEL_beta134</t>
  </si>
  <si>
    <t>MEL_alpha7.MEL_beta134</t>
  </si>
  <si>
    <t>MEL_alpha8.MEL_beta134</t>
  </si>
  <si>
    <t>MEL_alpha9.MEL_beta134</t>
  </si>
  <si>
    <t>MEL_alpha10.MEL_beta134</t>
  </si>
  <si>
    <t>MEL_alpha11.MEL_beta134</t>
  </si>
  <si>
    <t>MEL_alpha12.MEL_beta134</t>
  </si>
  <si>
    <t>MEL_alpha13.MEL_beta134</t>
  </si>
  <si>
    <t>MEL_alpha14.MEL_beta134</t>
  </si>
  <si>
    <t>MEL_alpha15.MEL_beta134</t>
  </si>
  <si>
    <t>MEL_alpha16.MEL_beta134</t>
  </si>
  <si>
    <t>MEL_alpha17.MEL_beta134</t>
  </si>
  <si>
    <t>MEL_alpha18.MEL_beta134</t>
  </si>
  <si>
    <t>MEL_alpha19.MEL_beta134</t>
  </si>
  <si>
    <t>MEL_alpha20.MEL_beta134</t>
  </si>
  <si>
    <t>MEL_alpha21.MEL_beta134</t>
  </si>
  <si>
    <t>MEL_alpha22.MEL_beta134</t>
  </si>
  <si>
    <t>MEL_alpha23.MEL_beta134</t>
  </si>
  <si>
    <t>MEL_alpha24.MEL_beta134</t>
  </si>
  <si>
    <t>MEL_alpha25.MEL_beta134</t>
  </si>
  <si>
    <t>MEL_alpha26.MEL_beta134</t>
  </si>
  <si>
    <t>MEL_alpha27.MEL_beta134</t>
  </si>
  <si>
    <t>MEL_alpha28.MEL_beta134</t>
  </si>
  <si>
    <t>MEL_alpha29.MEL_beta134</t>
  </si>
  <si>
    <t>MEL_alpha30.MEL_beta134</t>
  </si>
  <si>
    <t>MEL_alpha31.MEL_beta134</t>
  </si>
  <si>
    <t>MEL_alpha32.MEL_beta134</t>
  </si>
  <si>
    <t>MEL_alpha33.MEL_beta134</t>
  </si>
  <si>
    <t>MEL_alpha34.MEL_beta134</t>
  </si>
  <si>
    <t>MEL_alpha35.MEL_beta134</t>
  </si>
  <si>
    <t>MEL_alpha36.MEL_beta134</t>
  </si>
  <si>
    <t>MEL_alpha37.MEL_beta134</t>
  </si>
  <si>
    <t>MEL_alpha38.MEL_beta134</t>
  </si>
  <si>
    <t>MEL_alpha39.MEL_beta134</t>
  </si>
  <si>
    <t>MEL_alpha40.MEL_beta134</t>
  </si>
  <si>
    <t>MEL_alpha41.MEL_beta134</t>
  </si>
  <si>
    <t>MEL_alpha42.MEL_beta134</t>
  </si>
  <si>
    <t>MEL_alpha43.MEL_beta134</t>
  </si>
  <si>
    <t>MEL_alpha44.MEL_beta134</t>
  </si>
  <si>
    <t>MEL_alpha45.MEL_beta134</t>
  </si>
  <si>
    <t>MEL_alpha46.MEL_beta134</t>
  </si>
  <si>
    <t>MEL_alpha47.MEL_beta134</t>
  </si>
  <si>
    <t>MEL_alpha48.MEL_beta134</t>
  </si>
  <si>
    <t>MEL_alpha49.MEL_beta134</t>
  </si>
  <si>
    <t>MEL_alpha50.MEL_beta134</t>
  </si>
  <si>
    <t>MEL_alpha51.MEL_beta134</t>
  </si>
  <si>
    <t>MEL_alpha52.MEL_beta134</t>
  </si>
  <si>
    <t>MEL_alpha53.MEL_beta134</t>
  </si>
  <si>
    <t>MEL_alpha54.MEL_beta134</t>
  </si>
  <si>
    <t>MEL_alpha55.MEL_beta134</t>
  </si>
  <si>
    <t>MEL_alpha56.MEL_beta134</t>
  </si>
  <si>
    <t>MEL_alpha57.MEL_beta134</t>
  </si>
  <si>
    <t>MEL_alpha58.MEL_beta134</t>
  </si>
  <si>
    <t>MEL_alpha59.MEL_beta134</t>
  </si>
  <si>
    <t>MEL_alpha60.MEL_beta134</t>
  </si>
  <si>
    <t>MEL_alpha61.MEL_beta134</t>
  </si>
  <si>
    <t>MEL_alpha62.MEL_beta134</t>
  </si>
  <si>
    <t>MEL_alpha63.MEL_beta134</t>
  </si>
  <si>
    <t>MEL_alpha64.MEL_beta134</t>
  </si>
  <si>
    <t>MEL_alpha65.MEL_beta134</t>
  </si>
  <si>
    <t>MEL_alpha66.MEL_beta134</t>
  </si>
  <si>
    <t>MEL_alpha67.MEL_beta134</t>
  </si>
  <si>
    <t>MEL_alpha68.MEL_beta134</t>
  </si>
  <si>
    <t>MEL_alpha69.MEL_beta134</t>
  </si>
  <si>
    <t>MEL_alpha70.MEL_beta134</t>
  </si>
  <si>
    <t>MEL_alpha71.MEL_beta134</t>
  </si>
  <si>
    <t>MEL_alpha72.MEL_beta134</t>
  </si>
  <si>
    <t>MEL_alpha73.MEL_beta134</t>
  </si>
  <si>
    <t>MEL_alpha74.MEL_beta134</t>
  </si>
  <si>
    <t>MEL_alpha75.MEL_beta134</t>
  </si>
  <si>
    <t>MEL_alpha76.MEL_beta134</t>
  </si>
  <si>
    <t>MEL_alpha77.MEL_beta134</t>
  </si>
  <si>
    <t>MEL_alpha78.MEL_beta134</t>
  </si>
  <si>
    <t>MEL_alpha79.MEL_beta134</t>
  </si>
  <si>
    <t>MEL_alpha80.MEL_beta134</t>
  </si>
  <si>
    <t>MEL_alpha81.MEL_beta134</t>
  </si>
  <si>
    <t>MEL_alpha82.MEL_beta134</t>
  </si>
  <si>
    <t>MEL_alpha83.MEL_beta134</t>
  </si>
  <si>
    <t>MEL_alpha84.MEL_beta134</t>
  </si>
  <si>
    <t>MEL_alpha85.MEL_beta134</t>
  </si>
  <si>
    <t>MEL_alpha86.MEL_beta134</t>
  </si>
  <si>
    <t>MEL_alpha87.MEL_beta134</t>
  </si>
  <si>
    <t>MEL_alpha88.MEL_beta134</t>
  </si>
  <si>
    <t>MEL_alpha89.MEL_beta134</t>
  </si>
  <si>
    <t>MEL_alpha90.MEL_beta134</t>
  </si>
  <si>
    <t>MEL_alpha91.MEL_beta134</t>
  </si>
  <si>
    <t>MEL_alpha92.MEL_beta134</t>
  </si>
  <si>
    <t>MEL_alpha93.MEL_beta134</t>
  </si>
  <si>
    <t>MEL_alpha94.MEL_beta134</t>
  </si>
  <si>
    <t>MEL_alpha95.MEL_beta134</t>
  </si>
  <si>
    <t>MEL_alpha96.MEL_beta134</t>
  </si>
  <si>
    <t>MEL_alpha97.MEL_beta134</t>
  </si>
  <si>
    <t>MEL_alpha98.MEL_beta134</t>
  </si>
  <si>
    <t>MEL_alpha99.MEL_beta134</t>
  </si>
  <si>
    <t>MEL_alpha100.MEL_beta134</t>
  </si>
  <si>
    <t>MEL_alpha1.MEL_beta135</t>
  </si>
  <si>
    <t>MEL_alpha2.MEL_beta135</t>
  </si>
  <si>
    <t>MEL_alpha3.MEL_beta135</t>
  </si>
  <si>
    <t>MEL_alpha4.MEL_beta135</t>
  </si>
  <si>
    <t>MEL_alpha5.MEL_beta135</t>
  </si>
  <si>
    <t>MEL_alpha6.MEL_beta135</t>
  </si>
  <si>
    <t>MEL_alpha7.MEL_beta135</t>
  </si>
  <si>
    <t>MEL_alpha8.MEL_beta135</t>
  </si>
  <si>
    <t>MEL_alpha9.MEL_beta135</t>
  </si>
  <si>
    <t>MEL_alpha10.MEL_beta135</t>
  </si>
  <si>
    <t>MEL_alpha11.MEL_beta135</t>
  </si>
  <si>
    <t>MEL_alpha12.MEL_beta135</t>
  </si>
  <si>
    <t>MEL_alpha13.MEL_beta135</t>
  </si>
  <si>
    <t>MEL_alpha14.MEL_beta135</t>
  </si>
  <si>
    <t>MEL_alpha15.MEL_beta135</t>
  </si>
  <si>
    <t>MEL_alpha16.MEL_beta135</t>
  </si>
  <si>
    <t>MEL_alpha17.MEL_beta135</t>
  </si>
  <si>
    <t>MEL_alpha18.MEL_beta135</t>
  </si>
  <si>
    <t>MEL_alpha19.MEL_beta135</t>
  </si>
  <si>
    <t>MEL_alpha20.MEL_beta135</t>
  </si>
  <si>
    <t>MEL_alpha21.MEL_beta135</t>
  </si>
  <si>
    <t>MEL_alpha22.MEL_beta135</t>
  </si>
  <si>
    <t>MEL_alpha23.MEL_beta135</t>
  </si>
  <si>
    <t>MEL_alpha24.MEL_beta135</t>
  </si>
  <si>
    <t>MEL_alpha25.MEL_beta135</t>
  </si>
  <si>
    <t>MEL_alpha26.MEL_beta135</t>
  </si>
  <si>
    <t>MEL_alpha27.MEL_beta135</t>
  </si>
  <si>
    <t>MEL_alpha28.MEL_beta135</t>
  </si>
  <si>
    <t>MEL_alpha29.MEL_beta135</t>
  </si>
  <si>
    <t>MEL_alpha30.MEL_beta135</t>
  </si>
  <si>
    <t>MEL_alpha31.MEL_beta135</t>
  </si>
  <si>
    <t>MEL_alpha32.MEL_beta135</t>
  </si>
  <si>
    <t>MEL_alpha33.MEL_beta135</t>
  </si>
  <si>
    <t>MEL_alpha34.MEL_beta135</t>
  </si>
  <si>
    <t>MEL_alpha35.MEL_beta135</t>
  </si>
  <si>
    <t>MEL_alpha36.MEL_beta135</t>
  </si>
  <si>
    <t>MEL_alpha37.MEL_beta135</t>
  </si>
  <si>
    <t>MEL_alpha38.MEL_beta135</t>
  </si>
  <si>
    <t>MEL_alpha39.MEL_beta135</t>
  </si>
  <si>
    <t>MEL_alpha40.MEL_beta135</t>
  </si>
  <si>
    <t>MEL_alpha41.MEL_beta135</t>
  </si>
  <si>
    <t>MEL_alpha42.MEL_beta135</t>
  </si>
  <si>
    <t>MEL_alpha43.MEL_beta135</t>
  </si>
  <si>
    <t>MEL_alpha44.MEL_beta135</t>
  </si>
  <si>
    <t>MEL_alpha45.MEL_beta135</t>
  </si>
  <si>
    <t>MEL_alpha46.MEL_beta135</t>
  </si>
  <si>
    <t>MEL_alpha47.MEL_beta135</t>
  </si>
  <si>
    <t>MEL_alpha48.MEL_beta135</t>
  </si>
  <si>
    <t>MEL_alpha49.MEL_beta135</t>
  </si>
  <si>
    <t>MEL_alpha50.MEL_beta135</t>
  </si>
  <si>
    <t>MEL_alpha51.MEL_beta135</t>
  </si>
  <si>
    <t>MEL_alpha52.MEL_beta135</t>
  </si>
  <si>
    <t>MEL_alpha53.MEL_beta135</t>
  </si>
  <si>
    <t>MEL_alpha54.MEL_beta135</t>
  </si>
  <si>
    <t>MEL_alpha55.MEL_beta135</t>
  </si>
  <si>
    <t>MEL_alpha56.MEL_beta135</t>
  </si>
  <si>
    <t>MEL_alpha57.MEL_beta135</t>
  </si>
  <si>
    <t>MEL_alpha58.MEL_beta135</t>
  </si>
  <si>
    <t>MEL_alpha59.MEL_beta135</t>
  </si>
  <si>
    <t>MEL_alpha60.MEL_beta135</t>
  </si>
  <si>
    <t>MEL_alpha61.MEL_beta135</t>
  </si>
  <si>
    <t>MEL_alpha62.MEL_beta135</t>
  </si>
  <si>
    <t>MEL_alpha63.MEL_beta135</t>
  </si>
  <si>
    <t>MEL_alpha64.MEL_beta135</t>
  </si>
  <si>
    <t>MEL_alpha65.MEL_beta135</t>
  </si>
  <si>
    <t>MEL_alpha66.MEL_beta135</t>
  </si>
  <si>
    <t>MEL_alpha67.MEL_beta135</t>
  </si>
  <si>
    <t>MEL_alpha68.MEL_beta135</t>
  </si>
  <si>
    <t>MEL_alpha69.MEL_beta135</t>
  </si>
  <si>
    <t>MEL_alpha70.MEL_beta135</t>
  </si>
  <si>
    <t>MEL_alpha71.MEL_beta135</t>
  </si>
  <si>
    <t>MEL_alpha72.MEL_beta135</t>
  </si>
  <si>
    <t>MEL_alpha73.MEL_beta135</t>
  </si>
  <si>
    <t>MEL_alpha74.MEL_beta135</t>
  </si>
  <si>
    <t>MEL_alpha75.MEL_beta135</t>
  </si>
  <si>
    <t>MEL_alpha76.MEL_beta135</t>
  </si>
  <si>
    <t>MEL_alpha77.MEL_beta135</t>
  </si>
  <si>
    <t>MEL_alpha78.MEL_beta135</t>
  </si>
  <si>
    <t>MEL_alpha79.MEL_beta135</t>
  </si>
  <si>
    <t>MEL_alpha80.MEL_beta135</t>
  </si>
  <si>
    <t>MEL_alpha81.MEL_beta135</t>
  </si>
  <si>
    <t>MEL_alpha82.MEL_beta135</t>
  </si>
  <si>
    <t>MEL_alpha83.MEL_beta135</t>
  </si>
  <si>
    <t>MEL_alpha84.MEL_beta135</t>
  </si>
  <si>
    <t>MEL_alpha85.MEL_beta135</t>
  </si>
  <si>
    <t>MEL_alpha86.MEL_beta135</t>
  </si>
  <si>
    <t>MEL_alpha87.MEL_beta135</t>
  </si>
  <si>
    <t>MEL_alpha88.MEL_beta135</t>
  </si>
  <si>
    <t>MEL_alpha89.MEL_beta135</t>
  </si>
  <si>
    <t>MEL_alpha90.MEL_beta135</t>
  </si>
  <si>
    <t>MEL_alpha91.MEL_beta135</t>
  </si>
  <si>
    <t>MEL_alpha92.MEL_beta135</t>
  </si>
  <si>
    <t>MEL_alpha93.MEL_beta135</t>
  </si>
  <si>
    <t>MEL_alpha94.MEL_beta135</t>
  </si>
  <si>
    <t>MEL_alpha95.MEL_beta135</t>
  </si>
  <si>
    <t>MEL_alpha96.MEL_beta135</t>
  </si>
  <si>
    <t>MEL_alpha97.MEL_beta135</t>
  </si>
  <si>
    <t>MEL_alpha98.MEL_beta135</t>
  </si>
  <si>
    <t>MEL_alpha99.MEL_beta135</t>
  </si>
  <si>
    <t>MEL_alpha100.MEL_beta135</t>
  </si>
  <si>
    <t>MEL_alpha1.MEL_beta136</t>
  </si>
  <si>
    <t>MEL_alpha2.MEL_beta136</t>
  </si>
  <si>
    <t>MEL_alpha3.MEL_beta136</t>
  </si>
  <si>
    <t>MEL_alpha4.MEL_beta136</t>
  </si>
  <si>
    <t>MEL_alpha5.MEL_beta136</t>
  </si>
  <si>
    <t>MEL_alpha6.MEL_beta136</t>
  </si>
  <si>
    <t>MEL_alpha7.MEL_beta136</t>
  </si>
  <si>
    <t>MEL_alpha8.MEL_beta136</t>
  </si>
  <si>
    <t>MEL_alpha9.MEL_beta136</t>
  </si>
  <si>
    <t>MEL_alpha10.MEL_beta136</t>
  </si>
  <si>
    <t>MEL_alpha11.MEL_beta136</t>
  </si>
  <si>
    <t>MEL_alpha12.MEL_beta136</t>
  </si>
  <si>
    <t>MEL_alpha13.MEL_beta136</t>
  </si>
  <si>
    <t>MEL_alpha14.MEL_beta136</t>
  </si>
  <si>
    <t>MEL_alpha15.MEL_beta136</t>
  </si>
  <si>
    <t>MEL_alpha16.MEL_beta136</t>
  </si>
  <si>
    <t>MEL_alpha17.MEL_beta136</t>
  </si>
  <si>
    <t>MEL_alpha18.MEL_beta136</t>
  </si>
  <si>
    <t>MEL_alpha19.MEL_beta136</t>
  </si>
  <si>
    <t>MEL_alpha20.MEL_beta136</t>
  </si>
  <si>
    <t>MEL_alpha21.MEL_beta136</t>
  </si>
  <si>
    <t>MEL_alpha22.MEL_beta136</t>
  </si>
  <si>
    <t>MEL_alpha23.MEL_beta136</t>
  </si>
  <si>
    <t>MEL_alpha24.MEL_beta136</t>
  </si>
  <si>
    <t>MEL_alpha25.MEL_beta136</t>
  </si>
  <si>
    <t>MEL_alpha26.MEL_beta136</t>
  </si>
  <si>
    <t>MEL_alpha27.MEL_beta136</t>
  </si>
  <si>
    <t>MEL_alpha28.MEL_beta136</t>
  </si>
  <si>
    <t>MEL_alpha29.MEL_beta136</t>
  </si>
  <si>
    <t>MEL_alpha30.MEL_beta136</t>
  </si>
  <si>
    <t>MEL_alpha31.MEL_beta136</t>
  </si>
  <si>
    <t>MEL_alpha32.MEL_beta136</t>
  </si>
  <si>
    <t>MEL_alpha33.MEL_beta136</t>
  </si>
  <si>
    <t>MEL_alpha34.MEL_beta136</t>
  </si>
  <si>
    <t>MEL_alpha35.MEL_beta136</t>
  </si>
  <si>
    <t>MEL_alpha36.MEL_beta136</t>
  </si>
  <si>
    <t>MEL_alpha37.MEL_beta136</t>
  </si>
  <si>
    <t>MEL_alpha38.MEL_beta136</t>
  </si>
  <si>
    <t>MEL_alpha39.MEL_beta136</t>
  </si>
  <si>
    <t>MEL_alpha40.MEL_beta136</t>
  </si>
  <si>
    <t>MEL_alpha41.MEL_beta136</t>
  </si>
  <si>
    <t>MEL_alpha42.MEL_beta136</t>
  </si>
  <si>
    <t>MEL_alpha43.MEL_beta136</t>
  </si>
  <si>
    <t>MEL_alpha44.MEL_beta136</t>
  </si>
  <si>
    <t>MEL_alpha45.MEL_beta136</t>
  </si>
  <si>
    <t>MEL_alpha46.MEL_beta136</t>
  </si>
  <si>
    <t>MEL_alpha47.MEL_beta136</t>
  </si>
  <si>
    <t>MEL_alpha48.MEL_beta136</t>
  </si>
  <si>
    <t>MEL_alpha49.MEL_beta136</t>
  </si>
  <si>
    <t>MEL_alpha50.MEL_beta136</t>
  </si>
  <si>
    <t>MEL_alpha51.MEL_beta136</t>
  </si>
  <si>
    <t>MEL_alpha52.MEL_beta136</t>
  </si>
  <si>
    <t>MEL_alpha53.MEL_beta136</t>
  </si>
  <si>
    <t>MEL_alpha54.MEL_beta136</t>
  </si>
  <si>
    <t>MEL_alpha55.MEL_beta136</t>
  </si>
  <si>
    <t>MEL_alpha56.MEL_beta136</t>
  </si>
  <si>
    <t>MEL_alpha57.MEL_beta136</t>
  </si>
  <si>
    <t>MEL_alpha58.MEL_beta136</t>
  </si>
  <si>
    <t>MEL_alpha59.MEL_beta136</t>
  </si>
  <si>
    <t>MEL_alpha60.MEL_beta136</t>
  </si>
  <si>
    <t>MEL_alpha61.MEL_beta136</t>
  </si>
  <si>
    <t>MEL_alpha62.MEL_beta136</t>
  </si>
  <si>
    <t>MEL_alpha63.MEL_beta136</t>
  </si>
  <si>
    <t>MEL_alpha64.MEL_beta136</t>
  </si>
  <si>
    <t>MEL_alpha65.MEL_beta136</t>
  </si>
  <si>
    <t>MEL_alpha66.MEL_beta136</t>
  </si>
  <si>
    <t>MEL_alpha67.MEL_beta136</t>
  </si>
  <si>
    <t>MEL_alpha68.MEL_beta136</t>
  </si>
  <si>
    <t>MEL_alpha69.MEL_beta136</t>
  </si>
  <si>
    <t>MEL_alpha70.MEL_beta136</t>
  </si>
  <si>
    <t>MEL_alpha71.MEL_beta136</t>
  </si>
  <si>
    <t>MEL_alpha72.MEL_beta136</t>
  </si>
  <si>
    <t>MEL_alpha73.MEL_beta136</t>
  </si>
  <si>
    <t>MEL_alpha74.MEL_beta136</t>
  </si>
  <si>
    <t>MEL_alpha75.MEL_beta136</t>
  </si>
  <si>
    <t>MEL_alpha76.MEL_beta136</t>
  </si>
  <si>
    <t>MEL_alpha77.MEL_beta136</t>
  </si>
  <si>
    <t>MEL_alpha78.MEL_beta136</t>
  </si>
  <si>
    <t>MEL_alpha79.MEL_beta136</t>
  </si>
  <si>
    <t>MEL_alpha80.MEL_beta136</t>
  </si>
  <si>
    <t>MEL_alpha81.MEL_beta136</t>
  </si>
  <si>
    <t>MEL_alpha82.MEL_beta136</t>
  </si>
  <si>
    <t>MEL_alpha83.MEL_beta136</t>
  </si>
  <si>
    <t>MEL_alpha84.MEL_beta136</t>
  </si>
  <si>
    <t>MEL_alpha85.MEL_beta136</t>
  </si>
  <si>
    <t>MEL_alpha86.MEL_beta136</t>
  </si>
  <si>
    <t>MEL_alpha87.MEL_beta136</t>
  </si>
  <si>
    <t>MEL_alpha88.MEL_beta136</t>
  </si>
  <si>
    <t>MEL_alpha89.MEL_beta136</t>
  </si>
  <si>
    <t>MEL_alpha90.MEL_beta136</t>
  </si>
  <si>
    <t>MEL_alpha91.MEL_beta136</t>
  </si>
  <si>
    <t>MEL_alpha92.MEL_beta136</t>
  </si>
  <si>
    <t>MEL_alpha93.MEL_beta136</t>
  </si>
  <si>
    <t>MEL_alpha94.MEL_beta136</t>
  </si>
  <si>
    <t>MEL_alpha95.MEL_beta136</t>
  </si>
  <si>
    <t>MEL_alpha96.MEL_beta136</t>
  </si>
  <si>
    <t>MEL_alpha97.MEL_beta136</t>
  </si>
  <si>
    <t>MEL_alpha98.MEL_beta136</t>
  </si>
  <si>
    <t>MEL_alpha99.MEL_beta136</t>
  </si>
  <si>
    <t>MEL_alpha100.MEL_beta136</t>
  </si>
  <si>
    <t>MEL_alpha1.MEL_beta137</t>
  </si>
  <si>
    <t>MEL_alpha2.MEL_beta137</t>
  </si>
  <si>
    <t>MEL_alpha3.MEL_beta137</t>
  </si>
  <si>
    <t>MEL_alpha4.MEL_beta137</t>
  </si>
  <si>
    <t>MEL_alpha5.MEL_beta137</t>
  </si>
  <si>
    <t>MEL_alpha6.MEL_beta137</t>
  </si>
  <si>
    <t>MEL_alpha7.MEL_beta137</t>
  </si>
  <si>
    <t>MEL_alpha8.MEL_beta137</t>
  </si>
  <si>
    <t>MEL_alpha9.MEL_beta137</t>
  </si>
  <si>
    <t>MEL_alpha10.MEL_beta137</t>
  </si>
  <si>
    <t>MEL_alpha11.MEL_beta137</t>
  </si>
  <si>
    <t>MEL_alpha12.MEL_beta137</t>
  </si>
  <si>
    <t>MEL_alpha13.MEL_beta137</t>
  </si>
  <si>
    <t>MEL_alpha14.MEL_beta137</t>
  </si>
  <si>
    <t>MEL_alpha15.MEL_beta137</t>
  </si>
  <si>
    <t>MEL_alpha16.MEL_beta137</t>
  </si>
  <si>
    <t>MEL_alpha17.MEL_beta137</t>
  </si>
  <si>
    <t>MEL_alpha18.MEL_beta137</t>
  </si>
  <si>
    <t>MEL_alpha19.MEL_beta137</t>
  </si>
  <si>
    <t>MEL_alpha20.MEL_beta137</t>
  </si>
  <si>
    <t>MEL_alpha21.MEL_beta137</t>
  </si>
  <si>
    <t>MEL_alpha22.MEL_beta137</t>
  </si>
  <si>
    <t>MEL_alpha23.MEL_beta137</t>
  </si>
  <si>
    <t>MEL_alpha24.MEL_beta137</t>
  </si>
  <si>
    <t>MEL_alpha25.MEL_beta137</t>
  </si>
  <si>
    <t>MEL_alpha26.MEL_beta137</t>
  </si>
  <si>
    <t>MEL_alpha27.MEL_beta137</t>
  </si>
  <si>
    <t>MEL_alpha28.MEL_beta137</t>
  </si>
  <si>
    <t>MEL_alpha29.MEL_beta137</t>
  </si>
  <si>
    <t>MEL_alpha30.MEL_beta137</t>
  </si>
  <si>
    <t>MEL_alpha31.MEL_beta137</t>
  </si>
  <si>
    <t>MEL_alpha32.MEL_beta137</t>
  </si>
  <si>
    <t>MEL_alpha33.MEL_beta137</t>
  </si>
  <si>
    <t>MEL_alpha34.MEL_beta137</t>
  </si>
  <si>
    <t>MEL_alpha35.MEL_beta137</t>
  </si>
  <si>
    <t>MEL_alpha36.MEL_beta137</t>
  </si>
  <si>
    <t>MEL_alpha37.MEL_beta137</t>
  </si>
  <si>
    <t>MEL_alpha38.MEL_beta137</t>
  </si>
  <si>
    <t>MEL_alpha39.MEL_beta137</t>
  </si>
  <si>
    <t>MEL_alpha40.MEL_beta137</t>
  </si>
  <si>
    <t>MEL_alpha41.MEL_beta137</t>
  </si>
  <si>
    <t>MEL_alpha42.MEL_beta137</t>
  </si>
  <si>
    <t>MEL_alpha43.MEL_beta137</t>
  </si>
  <si>
    <t>MEL_alpha44.MEL_beta137</t>
  </si>
  <si>
    <t>MEL_alpha45.MEL_beta137</t>
  </si>
  <si>
    <t>MEL_alpha46.MEL_beta137</t>
  </si>
  <si>
    <t>MEL_alpha47.MEL_beta137</t>
  </si>
  <si>
    <t>MEL_alpha48.MEL_beta137</t>
  </si>
  <si>
    <t>MEL_alpha49.MEL_beta137</t>
  </si>
  <si>
    <t>MEL_alpha50.MEL_beta137</t>
  </si>
  <si>
    <t>MEL_alpha51.MEL_beta137</t>
  </si>
  <si>
    <t>MEL_alpha52.MEL_beta137</t>
  </si>
  <si>
    <t>MEL_alpha53.MEL_beta137</t>
  </si>
  <si>
    <t>MEL_alpha54.MEL_beta137</t>
  </si>
  <si>
    <t>MEL_alpha55.MEL_beta137</t>
  </si>
  <si>
    <t>MEL_alpha56.MEL_beta137</t>
  </si>
  <si>
    <t>MEL_alpha57.MEL_beta137</t>
  </si>
  <si>
    <t>MEL_alpha58.MEL_beta137</t>
  </si>
  <si>
    <t>MEL_alpha59.MEL_beta137</t>
  </si>
  <si>
    <t>MEL_alpha60.MEL_beta137</t>
  </si>
  <si>
    <t>MEL_alpha61.MEL_beta137</t>
  </si>
  <si>
    <t>MEL_alpha62.MEL_beta137</t>
  </si>
  <si>
    <t>MEL_alpha63.MEL_beta137</t>
  </si>
  <si>
    <t>MEL_alpha64.MEL_beta137</t>
  </si>
  <si>
    <t>MEL_alpha65.MEL_beta137</t>
  </si>
  <si>
    <t>MEL_alpha66.MEL_beta137</t>
  </si>
  <si>
    <t>MEL_alpha67.MEL_beta137</t>
  </si>
  <si>
    <t>MEL_alpha68.MEL_beta137</t>
  </si>
  <si>
    <t>MEL_alpha69.MEL_beta137</t>
  </si>
  <si>
    <t>MEL_alpha70.MEL_beta137</t>
  </si>
  <si>
    <t>MEL_alpha71.MEL_beta137</t>
  </si>
  <si>
    <t>MEL_alpha72.MEL_beta137</t>
  </si>
  <si>
    <t>MEL_alpha73.MEL_beta137</t>
  </si>
  <si>
    <t>MEL_alpha74.MEL_beta137</t>
  </si>
  <si>
    <t>MEL_alpha75.MEL_beta137</t>
  </si>
  <si>
    <t>MEL_alpha76.MEL_beta137</t>
  </si>
  <si>
    <t>MEL_alpha77.MEL_beta137</t>
  </si>
  <si>
    <t>MEL_alpha78.MEL_beta137</t>
  </si>
  <si>
    <t>MEL_alpha79.MEL_beta137</t>
  </si>
  <si>
    <t>MEL_alpha80.MEL_beta137</t>
  </si>
  <si>
    <t>MEL_alpha81.MEL_beta137</t>
  </si>
  <si>
    <t>MEL_alpha82.MEL_beta137</t>
  </si>
  <si>
    <t>MEL_alpha83.MEL_beta137</t>
  </si>
  <si>
    <t>MEL_alpha84.MEL_beta137</t>
  </si>
  <si>
    <t>MEL_alpha85.MEL_beta137</t>
  </si>
  <si>
    <t>MEL_alpha86.MEL_beta137</t>
  </si>
  <si>
    <t>MEL_alpha87.MEL_beta137</t>
  </si>
  <si>
    <t>MEL_alpha88.MEL_beta137</t>
  </si>
  <si>
    <t>MEL_alpha89.MEL_beta137</t>
  </si>
  <si>
    <t>MEL_alpha90.MEL_beta137</t>
  </si>
  <si>
    <t>MEL_alpha91.MEL_beta137</t>
  </si>
  <si>
    <t>MEL_alpha92.MEL_beta137</t>
  </si>
  <si>
    <t>MEL_alpha93.MEL_beta137</t>
  </si>
  <si>
    <t>MEL_alpha94.MEL_beta137</t>
  </si>
  <si>
    <t>MEL_alpha95.MEL_beta137</t>
  </si>
  <si>
    <t>MEL_alpha96.MEL_beta137</t>
  </si>
  <si>
    <t>MEL_alpha97.MEL_beta137</t>
  </si>
  <si>
    <t>MEL_alpha98.MEL_beta137</t>
  </si>
  <si>
    <t>MEL_alpha99.MEL_beta137</t>
  </si>
  <si>
    <t>MEL_alpha100.MEL_beta137</t>
  </si>
  <si>
    <t>MEL_alpha1.MEL_beta138</t>
  </si>
  <si>
    <t>MEL_alpha2.MEL_beta138</t>
  </si>
  <si>
    <t>MEL_alpha3.MEL_beta138</t>
  </si>
  <si>
    <t>MEL_alpha4.MEL_beta138</t>
  </si>
  <si>
    <t>MEL_alpha5.MEL_beta138</t>
  </si>
  <si>
    <t>MEL_alpha6.MEL_beta138</t>
  </si>
  <si>
    <t>MEL_alpha7.MEL_beta138</t>
  </si>
  <si>
    <t>MEL_alpha8.MEL_beta138</t>
  </si>
  <si>
    <t>MEL_alpha9.MEL_beta138</t>
  </si>
  <si>
    <t>MEL_alpha10.MEL_beta138</t>
  </si>
  <si>
    <t>MEL_alpha11.MEL_beta138</t>
  </si>
  <si>
    <t>MEL_alpha12.MEL_beta138</t>
  </si>
  <si>
    <t>MEL_alpha13.MEL_beta138</t>
  </si>
  <si>
    <t>MEL_alpha14.MEL_beta138</t>
  </si>
  <si>
    <t>MEL_alpha15.MEL_beta138</t>
  </si>
  <si>
    <t>MEL_alpha16.MEL_beta138</t>
  </si>
  <si>
    <t>MEL_alpha17.MEL_beta138</t>
  </si>
  <si>
    <t>MEL_alpha18.MEL_beta138</t>
  </si>
  <si>
    <t>MEL_alpha19.MEL_beta138</t>
  </si>
  <si>
    <t>MEL_alpha20.MEL_beta138</t>
  </si>
  <si>
    <t>MEL_alpha21.MEL_beta138</t>
  </si>
  <si>
    <t>MEL_alpha22.MEL_beta138</t>
  </si>
  <si>
    <t>MEL_alpha23.MEL_beta138</t>
  </si>
  <si>
    <t>MEL_alpha24.MEL_beta138</t>
  </si>
  <si>
    <t>MEL_alpha25.MEL_beta138</t>
  </si>
  <si>
    <t>MEL_alpha26.MEL_beta138</t>
  </si>
  <si>
    <t>MEL_alpha27.MEL_beta138</t>
  </si>
  <si>
    <t>MEL_alpha28.MEL_beta138</t>
  </si>
  <si>
    <t>MEL_alpha29.MEL_beta138</t>
  </si>
  <si>
    <t>MEL_alpha30.MEL_beta138</t>
  </si>
  <si>
    <t>MEL_alpha31.MEL_beta138</t>
  </si>
  <si>
    <t>MEL_alpha32.MEL_beta138</t>
  </si>
  <si>
    <t>MEL_alpha33.MEL_beta138</t>
  </si>
  <si>
    <t>MEL_alpha34.MEL_beta138</t>
  </si>
  <si>
    <t>MEL_alpha35.MEL_beta138</t>
  </si>
  <si>
    <t>MEL_alpha36.MEL_beta138</t>
  </si>
  <si>
    <t>MEL_alpha37.MEL_beta138</t>
  </si>
  <si>
    <t>MEL_alpha38.MEL_beta138</t>
  </si>
  <si>
    <t>MEL_alpha39.MEL_beta138</t>
  </si>
  <si>
    <t>MEL_alpha40.MEL_beta138</t>
  </si>
  <si>
    <t>MEL_alpha41.MEL_beta138</t>
  </si>
  <si>
    <t>MEL_alpha42.MEL_beta138</t>
  </si>
  <si>
    <t>MEL_alpha43.MEL_beta138</t>
  </si>
  <si>
    <t>MEL_alpha44.MEL_beta138</t>
  </si>
  <si>
    <t>MEL_alpha45.MEL_beta138</t>
  </si>
  <si>
    <t>MEL_alpha46.MEL_beta138</t>
  </si>
  <si>
    <t>MEL_alpha47.MEL_beta138</t>
  </si>
  <si>
    <t>MEL_alpha48.MEL_beta138</t>
  </si>
  <si>
    <t>MEL_alpha49.MEL_beta138</t>
  </si>
  <si>
    <t>MEL_alpha50.MEL_beta138</t>
  </si>
  <si>
    <t>MEL_alpha51.MEL_beta138</t>
  </si>
  <si>
    <t>MEL_alpha52.MEL_beta138</t>
  </si>
  <si>
    <t>MEL_alpha53.MEL_beta138</t>
  </si>
  <si>
    <t>MEL_alpha54.MEL_beta138</t>
  </si>
  <si>
    <t>MEL_alpha55.MEL_beta138</t>
  </si>
  <si>
    <t>MEL_alpha56.MEL_beta138</t>
  </si>
  <si>
    <t>MEL_alpha57.MEL_beta138</t>
  </si>
  <si>
    <t>MEL_alpha58.MEL_beta138</t>
  </si>
  <si>
    <t>MEL_alpha59.MEL_beta138</t>
  </si>
  <si>
    <t>MEL_alpha60.MEL_beta138</t>
  </si>
  <si>
    <t>MEL_alpha61.MEL_beta138</t>
  </si>
  <si>
    <t>MEL_alpha62.MEL_beta138</t>
  </si>
  <si>
    <t>MEL_alpha63.MEL_beta138</t>
  </si>
  <si>
    <t>MEL_alpha64.MEL_beta138</t>
  </si>
  <si>
    <t>MEL_alpha65.MEL_beta138</t>
  </si>
  <si>
    <t>MEL_alpha66.MEL_beta138</t>
  </si>
  <si>
    <t>MEL_alpha67.MEL_beta138</t>
  </si>
  <si>
    <t>MEL_alpha68.MEL_beta138</t>
  </si>
  <si>
    <t>MEL_alpha69.MEL_beta138</t>
  </si>
  <si>
    <t>MEL_alpha70.MEL_beta138</t>
  </si>
  <si>
    <t>MEL_alpha71.MEL_beta138</t>
  </si>
  <si>
    <t>MEL_alpha72.MEL_beta138</t>
  </si>
  <si>
    <t>MEL_alpha73.MEL_beta138</t>
  </si>
  <si>
    <t>MEL_alpha74.MEL_beta138</t>
  </si>
  <si>
    <t>MEL_alpha75.MEL_beta138</t>
  </si>
  <si>
    <t>MEL_alpha76.MEL_beta138</t>
  </si>
  <si>
    <t>MEL_alpha77.MEL_beta138</t>
  </si>
  <si>
    <t>MEL_alpha78.MEL_beta138</t>
  </si>
  <si>
    <t>MEL_alpha79.MEL_beta138</t>
  </si>
  <si>
    <t>MEL_alpha80.MEL_beta138</t>
  </si>
  <si>
    <t>MEL_alpha81.MEL_beta138</t>
  </si>
  <si>
    <t>MEL_alpha82.MEL_beta138</t>
  </si>
  <si>
    <t>MEL_alpha83.MEL_beta138</t>
  </si>
  <si>
    <t>MEL_alpha84.MEL_beta138</t>
  </si>
  <si>
    <t>MEL_alpha85.MEL_beta138</t>
  </si>
  <si>
    <t>MEL_alpha86.MEL_beta138</t>
  </si>
  <si>
    <t>MEL_alpha87.MEL_beta138</t>
  </si>
  <si>
    <t>MEL_alpha88.MEL_beta138</t>
  </si>
  <si>
    <t>MEL_alpha89.MEL_beta138</t>
  </si>
  <si>
    <t>MEL_alpha90.MEL_beta138</t>
  </si>
  <si>
    <t>MEL_alpha91.MEL_beta138</t>
  </si>
  <si>
    <t>MEL_alpha92.MEL_beta138</t>
  </si>
  <si>
    <t>MEL_alpha93.MEL_beta138</t>
  </si>
  <si>
    <t>MEL_alpha94.MEL_beta138</t>
  </si>
  <si>
    <t>MEL_alpha95.MEL_beta138</t>
  </si>
  <si>
    <t>MEL_alpha96.MEL_beta138</t>
  </si>
  <si>
    <t>MEL_alpha97.MEL_beta138</t>
  </si>
  <si>
    <t>MEL_alpha98.MEL_beta138</t>
  </si>
  <si>
    <t>MEL_alpha99.MEL_beta138</t>
  </si>
  <si>
    <t>MEL_alpha100.MEL_beta138</t>
  </si>
  <si>
    <t>MEL_alpha1.MEL_beta139</t>
  </si>
  <si>
    <t>MEL_alpha2.MEL_beta139</t>
  </si>
  <si>
    <t>MEL_alpha3.MEL_beta139</t>
  </si>
  <si>
    <t>MEL_alpha4.MEL_beta139</t>
  </si>
  <si>
    <t>MEL_alpha5.MEL_beta139</t>
  </si>
  <si>
    <t>MEL_alpha6.MEL_beta139</t>
  </si>
  <si>
    <t>MEL_alpha7.MEL_beta139</t>
  </si>
  <si>
    <t>MEL_alpha8.MEL_beta139</t>
  </si>
  <si>
    <t>MEL_alpha9.MEL_beta139</t>
  </si>
  <si>
    <t>MEL_alpha10.MEL_beta139</t>
  </si>
  <si>
    <t>MEL_alpha11.MEL_beta139</t>
  </si>
  <si>
    <t>MEL_alpha12.MEL_beta139</t>
  </si>
  <si>
    <t>MEL_alpha13.MEL_beta139</t>
  </si>
  <si>
    <t>MEL_alpha14.MEL_beta139</t>
  </si>
  <si>
    <t>MEL_alpha15.MEL_beta139</t>
  </si>
  <si>
    <t>MEL_alpha16.MEL_beta139</t>
  </si>
  <si>
    <t>MEL_alpha17.MEL_beta139</t>
  </si>
  <si>
    <t>MEL_alpha18.MEL_beta139</t>
  </si>
  <si>
    <t>MEL_alpha19.MEL_beta139</t>
  </si>
  <si>
    <t>MEL_alpha20.MEL_beta139</t>
  </si>
  <si>
    <t>MEL_alpha21.MEL_beta139</t>
  </si>
  <si>
    <t>MEL_alpha22.MEL_beta139</t>
  </si>
  <si>
    <t>MEL_alpha23.MEL_beta139</t>
  </si>
  <si>
    <t>MEL_alpha24.MEL_beta139</t>
  </si>
  <si>
    <t>MEL_alpha25.MEL_beta139</t>
  </si>
  <si>
    <t>MEL_alpha26.MEL_beta139</t>
  </si>
  <si>
    <t>MEL_alpha27.MEL_beta139</t>
  </si>
  <si>
    <t>MEL_alpha28.MEL_beta139</t>
  </si>
  <si>
    <t>MEL_alpha29.MEL_beta139</t>
  </si>
  <si>
    <t>MEL_alpha30.MEL_beta139</t>
  </si>
  <si>
    <t>MEL_alpha31.MEL_beta139</t>
  </si>
  <si>
    <t>MEL_alpha32.MEL_beta139</t>
  </si>
  <si>
    <t>MEL_alpha33.MEL_beta139</t>
  </si>
  <si>
    <t>MEL_alpha34.MEL_beta139</t>
  </si>
  <si>
    <t>MEL_alpha35.MEL_beta139</t>
  </si>
  <si>
    <t>MEL_alpha36.MEL_beta139</t>
  </si>
  <si>
    <t>MEL_alpha37.MEL_beta139</t>
  </si>
  <si>
    <t>MEL_alpha38.MEL_beta139</t>
  </si>
  <si>
    <t>MEL_alpha39.MEL_beta139</t>
  </si>
  <si>
    <t>MEL_alpha40.MEL_beta139</t>
  </si>
  <si>
    <t>MEL_alpha41.MEL_beta139</t>
  </si>
  <si>
    <t>MEL_alpha42.MEL_beta139</t>
  </si>
  <si>
    <t>MEL_alpha43.MEL_beta139</t>
  </si>
  <si>
    <t>MEL_alpha44.MEL_beta139</t>
  </si>
  <si>
    <t>MEL_alpha45.MEL_beta139</t>
  </si>
  <si>
    <t>MEL_alpha46.MEL_beta139</t>
  </si>
  <si>
    <t>MEL_alpha47.MEL_beta139</t>
  </si>
  <si>
    <t>MEL_alpha48.MEL_beta139</t>
  </si>
  <si>
    <t>MEL_alpha49.MEL_beta139</t>
  </si>
  <si>
    <t>MEL_alpha50.MEL_beta139</t>
  </si>
  <si>
    <t>MEL_alpha51.MEL_beta139</t>
  </si>
  <si>
    <t>MEL_alpha52.MEL_beta139</t>
  </si>
  <si>
    <t>MEL_alpha53.MEL_beta139</t>
  </si>
  <si>
    <t>MEL_alpha54.MEL_beta139</t>
  </si>
  <si>
    <t>MEL_alpha55.MEL_beta139</t>
  </si>
  <si>
    <t>MEL_alpha56.MEL_beta139</t>
  </si>
  <si>
    <t>MEL_alpha57.MEL_beta139</t>
  </si>
  <si>
    <t>MEL_alpha58.MEL_beta139</t>
  </si>
  <si>
    <t>MEL_alpha59.MEL_beta139</t>
  </si>
  <si>
    <t>MEL_alpha60.MEL_beta139</t>
  </si>
  <si>
    <t>MEL_alpha61.MEL_beta139</t>
  </si>
  <si>
    <t>MEL_alpha62.MEL_beta139</t>
  </si>
  <si>
    <t>MEL_alpha63.MEL_beta139</t>
  </si>
  <si>
    <t>MEL_alpha64.MEL_beta139</t>
  </si>
  <si>
    <t>MEL_alpha65.MEL_beta139</t>
  </si>
  <si>
    <t>MEL_alpha66.MEL_beta139</t>
  </si>
  <si>
    <t>MEL_alpha67.MEL_beta139</t>
  </si>
  <si>
    <t>MEL_alpha68.MEL_beta139</t>
  </si>
  <si>
    <t>MEL_alpha69.MEL_beta139</t>
  </si>
  <si>
    <t>MEL_alpha70.MEL_beta139</t>
  </si>
  <si>
    <t>MEL_alpha71.MEL_beta139</t>
  </si>
  <si>
    <t>MEL_alpha72.MEL_beta139</t>
  </si>
  <si>
    <t>MEL_alpha73.MEL_beta139</t>
  </si>
  <si>
    <t>MEL_alpha74.MEL_beta139</t>
  </si>
  <si>
    <t>MEL_alpha75.MEL_beta139</t>
  </si>
  <si>
    <t>MEL_alpha76.MEL_beta139</t>
  </si>
  <si>
    <t>MEL_alpha77.MEL_beta139</t>
  </si>
  <si>
    <t>MEL_alpha78.MEL_beta139</t>
  </si>
  <si>
    <t>MEL_alpha79.MEL_beta139</t>
  </si>
  <si>
    <t>MEL_alpha80.MEL_beta139</t>
  </si>
  <si>
    <t>MEL_alpha81.MEL_beta139</t>
  </si>
  <si>
    <t>MEL_alpha82.MEL_beta139</t>
  </si>
  <si>
    <t>MEL_alpha83.MEL_beta139</t>
  </si>
  <si>
    <t>MEL_alpha84.MEL_beta139</t>
  </si>
  <si>
    <t>MEL_alpha85.MEL_beta139</t>
  </si>
  <si>
    <t>MEL_alpha86.MEL_beta139</t>
  </si>
  <si>
    <t>MEL_alpha87.MEL_beta139</t>
  </si>
  <si>
    <t>MEL_alpha88.MEL_beta139</t>
  </si>
  <si>
    <t>MEL_alpha89.MEL_beta139</t>
  </si>
  <si>
    <t>MEL_alpha90.MEL_beta139</t>
  </si>
  <si>
    <t>MEL_alpha91.MEL_beta139</t>
  </si>
  <si>
    <t>MEL_alpha92.MEL_beta139</t>
  </si>
  <si>
    <t>MEL_alpha93.MEL_beta139</t>
  </si>
  <si>
    <t>MEL_alpha94.MEL_beta139</t>
  </si>
  <si>
    <t>MEL_alpha95.MEL_beta139</t>
  </si>
  <si>
    <t>MEL_alpha96.MEL_beta139</t>
  </si>
  <si>
    <t>MEL_alpha97.MEL_beta139</t>
  </si>
  <si>
    <t>MEL_alpha98.MEL_beta139</t>
  </si>
  <si>
    <t>MEL_alpha99.MEL_beta139</t>
  </si>
  <si>
    <t>MEL_alpha100.MEL_beta139</t>
  </si>
  <si>
    <t>MEL_alpha1.MEL_beta140</t>
  </si>
  <si>
    <t>MEL_alpha2.MEL_beta140</t>
  </si>
  <si>
    <t>MEL_alpha3.MEL_beta140</t>
  </si>
  <si>
    <t>MEL_alpha4.MEL_beta140</t>
  </si>
  <si>
    <t>MEL_alpha5.MEL_beta140</t>
  </si>
  <si>
    <t>MEL_alpha6.MEL_beta140</t>
  </si>
  <si>
    <t>MEL_alpha7.MEL_beta140</t>
  </si>
  <si>
    <t>MEL_alpha8.MEL_beta140</t>
  </si>
  <si>
    <t>MEL_alpha9.MEL_beta140</t>
  </si>
  <si>
    <t>MEL_alpha10.MEL_beta140</t>
  </si>
  <si>
    <t>MEL_alpha11.MEL_beta140</t>
  </si>
  <si>
    <t>MEL_alpha12.MEL_beta140</t>
  </si>
  <si>
    <t>MEL_alpha13.MEL_beta140</t>
  </si>
  <si>
    <t>MEL_alpha14.MEL_beta140</t>
  </si>
  <si>
    <t>MEL_alpha15.MEL_beta140</t>
  </si>
  <si>
    <t>MEL_alpha16.MEL_beta140</t>
  </si>
  <si>
    <t>MEL_alpha17.MEL_beta140</t>
  </si>
  <si>
    <t>MEL_alpha18.MEL_beta140</t>
  </si>
  <si>
    <t>MEL_alpha19.MEL_beta140</t>
  </si>
  <si>
    <t>MEL_alpha20.MEL_beta140</t>
  </si>
  <si>
    <t>MEL_alpha21.MEL_beta140</t>
  </si>
  <si>
    <t>MEL_alpha22.MEL_beta140</t>
  </si>
  <si>
    <t>MEL_alpha23.MEL_beta140</t>
  </si>
  <si>
    <t>MEL_alpha24.MEL_beta140</t>
  </si>
  <si>
    <t>MEL_alpha25.MEL_beta140</t>
  </si>
  <si>
    <t>MEL_alpha26.MEL_beta140</t>
  </si>
  <si>
    <t>MEL_alpha27.MEL_beta140</t>
  </si>
  <si>
    <t>MEL_alpha28.MEL_beta140</t>
  </si>
  <si>
    <t>MEL_alpha29.MEL_beta140</t>
  </si>
  <si>
    <t>MEL_alpha30.MEL_beta140</t>
  </si>
  <si>
    <t>MEL_alpha31.MEL_beta140</t>
  </si>
  <si>
    <t>MEL_alpha32.MEL_beta140</t>
  </si>
  <si>
    <t>MEL_alpha33.MEL_beta140</t>
  </si>
  <si>
    <t>MEL_alpha34.MEL_beta140</t>
  </si>
  <si>
    <t>MEL_alpha35.MEL_beta140</t>
  </si>
  <si>
    <t>MEL_alpha36.MEL_beta140</t>
  </si>
  <si>
    <t>MEL_alpha37.MEL_beta140</t>
  </si>
  <si>
    <t>MEL_alpha38.MEL_beta140</t>
  </si>
  <si>
    <t>MEL_alpha39.MEL_beta140</t>
  </si>
  <si>
    <t>MEL_alpha40.MEL_beta140</t>
  </si>
  <si>
    <t>MEL_alpha41.MEL_beta140</t>
  </si>
  <si>
    <t>MEL_alpha42.MEL_beta140</t>
  </si>
  <si>
    <t>MEL_alpha43.MEL_beta140</t>
  </si>
  <si>
    <t>MEL_alpha44.MEL_beta140</t>
  </si>
  <si>
    <t>MEL_alpha45.MEL_beta140</t>
  </si>
  <si>
    <t>MEL_alpha46.MEL_beta140</t>
  </si>
  <si>
    <t>MEL_alpha47.MEL_beta140</t>
  </si>
  <si>
    <t>MEL_alpha48.MEL_beta140</t>
  </si>
  <si>
    <t>MEL_alpha49.MEL_beta140</t>
  </si>
  <si>
    <t>MEL_alpha50.MEL_beta140</t>
  </si>
  <si>
    <t>MEL_alpha51.MEL_beta140</t>
  </si>
  <si>
    <t>MEL_alpha52.MEL_beta140</t>
  </si>
  <si>
    <t>MEL_alpha53.MEL_beta140</t>
  </si>
  <si>
    <t>MEL_alpha54.MEL_beta140</t>
  </si>
  <si>
    <t>MEL_alpha55.MEL_beta140</t>
  </si>
  <si>
    <t>MEL_alpha56.MEL_beta140</t>
  </si>
  <si>
    <t>MEL_alpha57.MEL_beta140</t>
  </si>
  <si>
    <t>MEL_alpha58.MEL_beta140</t>
  </si>
  <si>
    <t>MEL_alpha59.MEL_beta140</t>
  </si>
  <si>
    <t>MEL_alpha60.MEL_beta140</t>
  </si>
  <si>
    <t>MEL_alpha61.MEL_beta140</t>
  </si>
  <si>
    <t>MEL_alpha62.MEL_beta140</t>
  </si>
  <si>
    <t>MEL_alpha63.MEL_beta140</t>
  </si>
  <si>
    <t>MEL_alpha64.MEL_beta140</t>
  </si>
  <si>
    <t>MEL_alpha65.MEL_beta140</t>
  </si>
  <si>
    <t>MEL_alpha66.MEL_beta140</t>
  </si>
  <si>
    <t>MEL_alpha67.MEL_beta140</t>
  </si>
  <si>
    <t>MEL_alpha68.MEL_beta140</t>
  </si>
  <si>
    <t>MEL_alpha69.MEL_beta140</t>
  </si>
  <si>
    <t>MEL_alpha70.MEL_beta140</t>
  </si>
  <si>
    <t>MEL_alpha71.MEL_beta140</t>
  </si>
  <si>
    <t>MEL_alpha72.MEL_beta140</t>
  </si>
  <si>
    <t>MEL_alpha73.MEL_beta140</t>
  </si>
  <si>
    <t>MEL_alpha74.MEL_beta140</t>
  </si>
  <si>
    <t>MEL_alpha75.MEL_beta140</t>
  </si>
  <si>
    <t>MEL_alpha76.MEL_beta140</t>
  </si>
  <si>
    <t>MEL_alpha77.MEL_beta140</t>
  </si>
  <si>
    <t>MEL_alpha78.MEL_beta140</t>
  </si>
  <si>
    <t>MEL_alpha79.MEL_beta140</t>
  </si>
  <si>
    <t>MEL_alpha80.MEL_beta140</t>
  </si>
  <si>
    <t>MEL_alpha81.MEL_beta140</t>
  </si>
  <si>
    <t>MEL_alpha82.MEL_beta140</t>
  </si>
  <si>
    <t>MEL_alpha83.MEL_beta140</t>
  </si>
  <si>
    <t>MEL_alpha84.MEL_beta140</t>
  </si>
  <si>
    <t>MEL_alpha85.MEL_beta140</t>
  </si>
  <si>
    <t>MEL_alpha86.MEL_beta140</t>
  </si>
  <si>
    <t>MEL_alpha87.MEL_beta140</t>
  </si>
  <si>
    <t>MEL_alpha88.MEL_beta140</t>
  </si>
  <si>
    <t>MEL_alpha89.MEL_beta140</t>
  </si>
  <si>
    <t>MEL_alpha90.MEL_beta140</t>
  </si>
  <si>
    <t>MEL_alpha91.MEL_beta140</t>
  </si>
  <si>
    <t>MEL_alpha92.MEL_beta140</t>
  </si>
  <si>
    <t>MEL_alpha93.MEL_beta140</t>
  </si>
  <si>
    <t>MEL_alpha94.MEL_beta140</t>
  </si>
  <si>
    <t>MEL_alpha95.MEL_beta140</t>
  </si>
  <si>
    <t>MEL_alpha96.MEL_beta140</t>
  </si>
  <si>
    <t>MEL_alpha97.MEL_beta140</t>
  </si>
  <si>
    <t>MEL_alpha98.MEL_beta140</t>
  </si>
  <si>
    <t>MEL_alpha99.MEL_beta140</t>
  </si>
  <si>
    <t>MEL_alpha100.MEL_beta140</t>
  </si>
  <si>
    <t>MEL_alpha1.MEL_beta141</t>
  </si>
  <si>
    <t>MEL_alpha2.MEL_beta141</t>
  </si>
  <si>
    <t>MEL_alpha3.MEL_beta141</t>
  </si>
  <si>
    <t>MEL_alpha4.MEL_beta141</t>
  </si>
  <si>
    <t>MEL_alpha5.MEL_beta141</t>
  </si>
  <si>
    <t>MEL_alpha6.MEL_beta141</t>
  </si>
  <si>
    <t>MEL_alpha7.MEL_beta141</t>
  </si>
  <si>
    <t>MEL_alpha8.MEL_beta141</t>
  </si>
  <si>
    <t>MEL_alpha9.MEL_beta141</t>
  </si>
  <si>
    <t>MEL_alpha10.MEL_beta141</t>
  </si>
  <si>
    <t>MEL_alpha11.MEL_beta141</t>
  </si>
  <si>
    <t>MEL_alpha12.MEL_beta141</t>
  </si>
  <si>
    <t>MEL_alpha13.MEL_beta141</t>
  </si>
  <si>
    <t>MEL_alpha14.MEL_beta141</t>
  </si>
  <si>
    <t>MEL_alpha15.MEL_beta141</t>
  </si>
  <si>
    <t>MEL_alpha16.MEL_beta141</t>
  </si>
  <si>
    <t>MEL_alpha17.MEL_beta141</t>
  </si>
  <si>
    <t>MEL_alpha18.MEL_beta141</t>
  </si>
  <si>
    <t>MEL_alpha19.MEL_beta141</t>
  </si>
  <si>
    <t>MEL_alpha20.MEL_beta141</t>
  </si>
  <si>
    <t>MEL_alpha21.MEL_beta141</t>
  </si>
  <si>
    <t>MEL_alpha22.MEL_beta141</t>
  </si>
  <si>
    <t>MEL_alpha23.MEL_beta141</t>
  </si>
  <si>
    <t>MEL_alpha24.MEL_beta141</t>
  </si>
  <si>
    <t>MEL_alpha25.MEL_beta141</t>
  </si>
  <si>
    <t>MEL_alpha26.MEL_beta141</t>
  </si>
  <si>
    <t>MEL_alpha27.MEL_beta141</t>
  </si>
  <si>
    <t>MEL_alpha28.MEL_beta141</t>
  </si>
  <si>
    <t>MEL_alpha29.MEL_beta141</t>
  </si>
  <si>
    <t>MEL_alpha30.MEL_beta141</t>
  </si>
  <si>
    <t>MEL_alpha31.MEL_beta141</t>
  </si>
  <si>
    <t>MEL_alpha32.MEL_beta141</t>
  </si>
  <si>
    <t>MEL_alpha33.MEL_beta141</t>
  </si>
  <si>
    <t>MEL_alpha34.MEL_beta141</t>
  </si>
  <si>
    <t>MEL_alpha35.MEL_beta141</t>
  </si>
  <si>
    <t>MEL_alpha36.MEL_beta141</t>
  </si>
  <si>
    <t>MEL_alpha37.MEL_beta141</t>
  </si>
  <si>
    <t>MEL_alpha38.MEL_beta141</t>
  </si>
  <si>
    <t>MEL_alpha39.MEL_beta141</t>
  </si>
  <si>
    <t>MEL_alpha40.MEL_beta141</t>
  </si>
  <si>
    <t>MEL_alpha41.MEL_beta141</t>
  </si>
  <si>
    <t>MEL_alpha42.MEL_beta141</t>
  </si>
  <si>
    <t>MEL_alpha43.MEL_beta141</t>
  </si>
  <si>
    <t>MEL_alpha44.MEL_beta141</t>
  </si>
  <si>
    <t>MEL_alpha45.MEL_beta141</t>
  </si>
  <si>
    <t>MEL_alpha46.MEL_beta141</t>
  </si>
  <si>
    <t>MEL_alpha47.MEL_beta141</t>
  </si>
  <si>
    <t>MEL_alpha48.MEL_beta141</t>
  </si>
  <si>
    <t>MEL_alpha49.MEL_beta141</t>
  </si>
  <si>
    <t>MEL_alpha50.MEL_beta141</t>
  </si>
  <si>
    <t>MEL_alpha51.MEL_beta141</t>
  </si>
  <si>
    <t>MEL_alpha52.MEL_beta141</t>
  </si>
  <si>
    <t>MEL_alpha53.MEL_beta141</t>
  </si>
  <si>
    <t>MEL_alpha54.MEL_beta141</t>
  </si>
  <si>
    <t>MEL_alpha55.MEL_beta141</t>
  </si>
  <si>
    <t>MEL_alpha56.MEL_beta141</t>
  </si>
  <si>
    <t>MEL_alpha57.MEL_beta141</t>
  </si>
  <si>
    <t>MEL_alpha58.MEL_beta141</t>
  </si>
  <si>
    <t>MEL_alpha59.MEL_beta141</t>
  </si>
  <si>
    <t>MEL_alpha60.MEL_beta141</t>
  </si>
  <si>
    <t>MEL_alpha61.MEL_beta141</t>
  </si>
  <si>
    <t>MEL_alpha62.MEL_beta141</t>
  </si>
  <si>
    <t>MEL_alpha63.MEL_beta141</t>
  </si>
  <si>
    <t>MEL_alpha64.MEL_beta141</t>
  </si>
  <si>
    <t>MEL_alpha65.MEL_beta141</t>
  </si>
  <si>
    <t>MEL_alpha66.MEL_beta141</t>
  </si>
  <si>
    <t>MEL_alpha67.MEL_beta141</t>
  </si>
  <si>
    <t>MEL_alpha68.MEL_beta141</t>
  </si>
  <si>
    <t>MEL_alpha69.MEL_beta141</t>
  </si>
  <si>
    <t>MEL_alpha70.MEL_beta141</t>
  </si>
  <si>
    <t>MEL_alpha71.MEL_beta141</t>
  </si>
  <si>
    <t>MEL_alpha72.MEL_beta141</t>
  </si>
  <si>
    <t>MEL_alpha73.MEL_beta141</t>
  </si>
  <si>
    <t>MEL_alpha74.MEL_beta141</t>
  </si>
  <si>
    <t>MEL_alpha75.MEL_beta141</t>
  </si>
  <si>
    <t>MEL_alpha76.MEL_beta141</t>
  </si>
  <si>
    <t>MEL_alpha77.MEL_beta141</t>
  </si>
  <si>
    <t>MEL_alpha78.MEL_beta141</t>
  </si>
  <si>
    <t>MEL_alpha79.MEL_beta141</t>
  </si>
  <si>
    <t>MEL_alpha80.MEL_beta141</t>
  </si>
  <si>
    <t>MEL_alpha81.MEL_beta141</t>
  </si>
  <si>
    <t>MEL_alpha82.MEL_beta141</t>
  </si>
  <si>
    <t>MEL_alpha83.MEL_beta141</t>
  </si>
  <si>
    <t>MEL_alpha84.MEL_beta141</t>
  </si>
  <si>
    <t>MEL_alpha85.MEL_beta141</t>
  </si>
  <si>
    <t>MEL_alpha86.MEL_beta141</t>
  </si>
  <si>
    <t>MEL_alpha87.MEL_beta141</t>
  </si>
  <si>
    <t>MEL_alpha88.MEL_beta141</t>
  </si>
  <si>
    <t>MEL_alpha89.MEL_beta141</t>
  </si>
  <si>
    <t>MEL_alpha90.MEL_beta141</t>
  </si>
  <si>
    <t>MEL_alpha91.MEL_beta141</t>
  </si>
  <si>
    <t>MEL_alpha92.MEL_beta141</t>
  </si>
  <si>
    <t>MEL_alpha93.MEL_beta141</t>
  </si>
  <si>
    <t>MEL_alpha94.MEL_beta141</t>
  </si>
  <si>
    <t>MEL_alpha95.MEL_beta141</t>
  </si>
  <si>
    <t>MEL_alpha96.MEL_beta141</t>
  </si>
  <si>
    <t>MEL_alpha97.MEL_beta141</t>
  </si>
  <si>
    <t>MEL_alpha98.MEL_beta141</t>
  </si>
  <si>
    <t>MEL_alpha99.MEL_beta141</t>
  </si>
  <si>
    <t>MEL_alpha100.MEL_beta141</t>
  </si>
  <si>
    <t>MEL_alpha1.MEL_beta142</t>
  </si>
  <si>
    <t>MEL_alpha2.MEL_beta142</t>
  </si>
  <si>
    <t>MEL_alpha3.MEL_beta142</t>
  </si>
  <si>
    <t>MEL_alpha4.MEL_beta142</t>
  </si>
  <si>
    <t>MEL_alpha5.MEL_beta142</t>
  </si>
  <si>
    <t>MEL_alpha6.MEL_beta142</t>
  </si>
  <si>
    <t>MEL_alpha7.MEL_beta142</t>
  </si>
  <si>
    <t>MEL_alpha8.MEL_beta142</t>
  </si>
  <si>
    <t>MEL_alpha9.MEL_beta142</t>
  </si>
  <si>
    <t>MEL_alpha10.MEL_beta142</t>
  </si>
  <si>
    <t>MEL_alpha11.MEL_beta142</t>
  </si>
  <si>
    <t>MEL_alpha12.MEL_beta142</t>
  </si>
  <si>
    <t>MEL_alpha13.MEL_beta142</t>
  </si>
  <si>
    <t>MEL_alpha14.MEL_beta142</t>
  </si>
  <si>
    <t>MEL_alpha15.MEL_beta142</t>
  </si>
  <si>
    <t>MEL_alpha16.MEL_beta142</t>
  </si>
  <si>
    <t>MEL_alpha17.MEL_beta142</t>
  </si>
  <si>
    <t>MEL_alpha18.MEL_beta142</t>
  </si>
  <si>
    <t>MEL_alpha19.MEL_beta142</t>
  </si>
  <si>
    <t>MEL_alpha20.MEL_beta142</t>
  </si>
  <si>
    <t>MEL_alpha21.MEL_beta142</t>
  </si>
  <si>
    <t>MEL_alpha22.MEL_beta142</t>
  </si>
  <si>
    <t>MEL_alpha23.MEL_beta142</t>
  </si>
  <si>
    <t>MEL_alpha24.MEL_beta142</t>
  </si>
  <si>
    <t>MEL_alpha25.MEL_beta142</t>
  </si>
  <si>
    <t>MEL_alpha26.MEL_beta142</t>
  </si>
  <si>
    <t>MEL_alpha27.MEL_beta142</t>
  </si>
  <si>
    <t>MEL_alpha28.MEL_beta142</t>
  </si>
  <si>
    <t>MEL_alpha29.MEL_beta142</t>
  </si>
  <si>
    <t>MEL_alpha30.MEL_beta142</t>
  </si>
  <si>
    <t>MEL_alpha31.MEL_beta142</t>
  </si>
  <si>
    <t>MEL_alpha32.MEL_beta142</t>
  </si>
  <si>
    <t>MEL_alpha33.MEL_beta142</t>
  </si>
  <si>
    <t>MEL_alpha34.MEL_beta142</t>
  </si>
  <si>
    <t>MEL_alpha35.MEL_beta142</t>
  </si>
  <si>
    <t>MEL_alpha36.MEL_beta142</t>
  </si>
  <si>
    <t>MEL_alpha37.MEL_beta142</t>
  </si>
  <si>
    <t>MEL_alpha38.MEL_beta142</t>
  </si>
  <si>
    <t>MEL_alpha39.MEL_beta142</t>
  </si>
  <si>
    <t>MEL_alpha40.MEL_beta142</t>
  </si>
  <si>
    <t>MEL_alpha41.MEL_beta142</t>
  </si>
  <si>
    <t>MEL_alpha42.MEL_beta142</t>
  </si>
  <si>
    <t>MEL_alpha43.MEL_beta142</t>
  </si>
  <si>
    <t>MEL_alpha44.MEL_beta142</t>
  </si>
  <si>
    <t>MEL_alpha45.MEL_beta142</t>
  </si>
  <si>
    <t>MEL_alpha46.MEL_beta142</t>
  </si>
  <si>
    <t>MEL_alpha47.MEL_beta142</t>
  </si>
  <si>
    <t>MEL_alpha48.MEL_beta142</t>
  </si>
  <si>
    <t>MEL_alpha49.MEL_beta142</t>
  </si>
  <si>
    <t>MEL_alpha50.MEL_beta142</t>
  </si>
  <si>
    <t>MEL_alpha51.MEL_beta142</t>
  </si>
  <si>
    <t>MEL_alpha52.MEL_beta142</t>
  </si>
  <si>
    <t>MEL_alpha53.MEL_beta142</t>
  </si>
  <si>
    <t>MEL_alpha54.MEL_beta142</t>
  </si>
  <si>
    <t>MEL_alpha55.MEL_beta142</t>
  </si>
  <si>
    <t>MEL_alpha56.MEL_beta142</t>
  </si>
  <si>
    <t>MEL_alpha57.MEL_beta142</t>
  </si>
  <si>
    <t>MEL_alpha58.MEL_beta142</t>
  </si>
  <si>
    <t>MEL_alpha59.MEL_beta142</t>
  </si>
  <si>
    <t>MEL_alpha60.MEL_beta142</t>
  </si>
  <si>
    <t>MEL_alpha61.MEL_beta142</t>
  </si>
  <si>
    <t>MEL_alpha62.MEL_beta142</t>
  </si>
  <si>
    <t>MEL_alpha63.MEL_beta142</t>
  </si>
  <si>
    <t>MEL_alpha64.MEL_beta142</t>
  </si>
  <si>
    <t>MEL_alpha65.MEL_beta142</t>
  </si>
  <si>
    <t>MEL_alpha66.MEL_beta142</t>
  </si>
  <si>
    <t>MEL_alpha67.MEL_beta142</t>
  </si>
  <si>
    <t>MEL_alpha68.MEL_beta142</t>
  </si>
  <si>
    <t>MEL_alpha69.MEL_beta142</t>
  </si>
  <si>
    <t>MEL_alpha70.MEL_beta142</t>
  </si>
  <si>
    <t>MEL_alpha71.MEL_beta142</t>
  </si>
  <si>
    <t>MEL_alpha72.MEL_beta142</t>
  </si>
  <si>
    <t>MEL_alpha73.MEL_beta142</t>
  </si>
  <si>
    <t>MEL_alpha74.MEL_beta142</t>
  </si>
  <si>
    <t>MEL_alpha75.MEL_beta142</t>
  </si>
  <si>
    <t>MEL_alpha76.MEL_beta142</t>
  </si>
  <si>
    <t>MEL_alpha77.MEL_beta142</t>
  </si>
  <si>
    <t>MEL_alpha78.MEL_beta142</t>
  </si>
  <si>
    <t>MEL_alpha79.MEL_beta142</t>
  </si>
  <si>
    <t>MEL_alpha80.MEL_beta142</t>
  </si>
  <si>
    <t>MEL_alpha81.MEL_beta142</t>
  </si>
  <si>
    <t>MEL_alpha82.MEL_beta142</t>
  </si>
  <si>
    <t>MEL_alpha83.MEL_beta142</t>
  </si>
  <si>
    <t>MEL_alpha84.MEL_beta142</t>
  </si>
  <si>
    <t>MEL_alpha85.MEL_beta142</t>
  </si>
  <si>
    <t>MEL_alpha86.MEL_beta142</t>
  </si>
  <si>
    <t>MEL_alpha87.MEL_beta142</t>
  </si>
  <si>
    <t>MEL_alpha88.MEL_beta142</t>
  </si>
  <si>
    <t>MEL_alpha89.MEL_beta142</t>
  </si>
  <si>
    <t>MEL_alpha90.MEL_beta142</t>
  </si>
  <si>
    <t>MEL_alpha91.MEL_beta142</t>
  </si>
  <si>
    <t>MEL_alpha92.MEL_beta142</t>
  </si>
  <si>
    <t>MEL_alpha93.MEL_beta142</t>
  </si>
  <si>
    <t>MEL_alpha94.MEL_beta142</t>
  </si>
  <si>
    <t>MEL_alpha95.MEL_beta142</t>
  </si>
  <si>
    <t>MEL_alpha96.MEL_beta142</t>
  </si>
  <si>
    <t>MEL_alpha97.MEL_beta142</t>
  </si>
  <si>
    <t>MEL_alpha98.MEL_beta142</t>
  </si>
  <si>
    <t>MEL_alpha99.MEL_beta142</t>
  </si>
  <si>
    <t>MEL_alpha100.MEL_beta142</t>
  </si>
  <si>
    <t>MEL_alpha1.MEL_beta143</t>
  </si>
  <si>
    <t>MEL_alpha2.MEL_beta143</t>
  </si>
  <si>
    <t>MEL_alpha3.MEL_beta143</t>
  </si>
  <si>
    <t>MEL_alpha4.MEL_beta143</t>
  </si>
  <si>
    <t>MEL_alpha5.MEL_beta143</t>
  </si>
  <si>
    <t>MEL_alpha6.MEL_beta143</t>
  </si>
  <si>
    <t>MEL_alpha7.MEL_beta143</t>
  </si>
  <si>
    <t>MEL_alpha8.MEL_beta143</t>
  </si>
  <si>
    <t>MEL_alpha9.MEL_beta143</t>
  </si>
  <si>
    <t>MEL_alpha10.MEL_beta143</t>
  </si>
  <si>
    <t>MEL_alpha11.MEL_beta143</t>
  </si>
  <si>
    <t>MEL_alpha12.MEL_beta143</t>
  </si>
  <si>
    <t>MEL_alpha13.MEL_beta143</t>
  </si>
  <si>
    <t>MEL_alpha14.MEL_beta143</t>
  </si>
  <si>
    <t>MEL_alpha15.MEL_beta143</t>
  </si>
  <si>
    <t>MEL_alpha16.MEL_beta143</t>
  </si>
  <si>
    <t>MEL_alpha17.MEL_beta143</t>
  </si>
  <si>
    <t>MEL_alpha18.MEL_beta143</t>
  </si>
  <si>
    <t>MEL_alpha19.MEL_beta143</t>
  </si>
  <si>
    <t>MEL_alpha20.MEL_beta143</t>
  </si>
  <si>
    <t>MEL_alpha21.MEL_beta143</t>
  </si>
  <si>
    <t>MEL_alpha22.MEL_beta143</t>
  </si>
  <si>
    <t>MEL_alpha23.MEL_beta143</t>
  </si>
  <si>
    <t>MEL_alpha24.MEL_beta143</t>
  </si>
  <si>
    <t>MEL_alpha25.MEL_beta143</t>
  </si>
  <si>
    <t>MEL_alpha26.MEL_beta143</t>
  </si>
  <si>
    <t>MEL_alpha27.MEL_beta143</t>
  </si>
  <si>
    <t>MEL_alpha28.MEL_beta143</t>
  </si>
  <si>
    <t>MEL_alpha29.MEL_beta143</t>
  </si>
  <si>
    <t>MEL_alpha30.MEL_beta143</t>
  </si>
  <si>
    <t>MEL_alpha31.MEL_beta143</t>
  </si>
  <si>
    <t>MEL_alpha32.MEL_beta143</t>
  </si>
  <si>
    <t>MEL_alpha33.MEL_beta143</t>
  </si>
  <si>
    <t>MEL_alpha34.MEL_beta143</t>
  </si>
  <si>
    <t>MEL_alpha35.MEL_beta143</t>
  </si>
  <si>
    <t>MEL_alpha36.MEL_beta143</t>
  </si>
  <si>
    <t>MEL_alpha37.MEL_beta143</t>
  </si>
  <si>
    <t>MEL_alpha38.MEL_beta143</t>
  </si>
  <si>
    <t>MEL_alpha39.MEL_beta143</t>
  </si>
  <si>
    <t>MEL_alpha40.MEL_beta143</t>
  </si>
  <si>
    <t>MEL_alpha41.MEL_beta143</t>
  </si>
  <si>
    <t>MEL_alpha42.MEL_beta143</t>
  </si>
  <si>
    <t>MEL_alpha43.MEL_beta143</t>
  </si>
  <si>
    <t>MEL_alpha44.MEL_beta143</t>
  </si>
  <si>
    <t>MEL_alpha45.MEL_beta143</t>
  </si>
  <si>
    <t>MEL_alpha46.MEL_beta143</t>
  </si>
  <si>
    <t>MEL_alpha47.MEL_beta143</t>
  </si>
  <si>
    <t>MEL_alpha48.MEL_beta143</t>
  </si>
  <si>
    <t>MEL_alpha49.MEL_beta143</t>
  </si>
  <si>
    <t>MEL_alpha50.MEL_beta143</t>
  </si>
  <si>
    <t>MEL_alpha51.MEL_beta143</t>
  </si>
  <si>
    <t>MEL_alpha52.MEL_beta143</t>
  </si>
  <si>
    <t>MEL_alpha53.MEL_beta143</t>
  </si>
  <si>
    <t>MEL_alpha54.MEL_beta143</t>
  </si>
  <si>
    <t>MEL_alpha55.MEL_beta143</t>
  </si>
  <si>
    <t>MEL_alpha56.MEL_beta143</t>
  </si>
  <si>
    <t>MEL_alpha57.MEL_beta143</t>
  </si>
  <si>
    <t>MEL_alpha58.MEL_beta143</t>
  </si>
  <si>
    <t>MEL_alpha59.MEL_beta143</t>
  </si>
  <si>
    <t>MEL_alpha60.MEL_beta143</t>
  </si>
  <si>
    <t>MEL_alpha61.MEL_beta143</t>
  </si>
  <si>
    <t>MEL_alpha62.MEL_beta143</t>
  </si>
  <si>
    <t>MEL_alpha63.MEL_beta143</t>
  </si>
  <si>
    <t>MEL_alpha64.MEL_beta143</t>
  </si>
  <si>
    <t>MEL_alpha65.MEL_beta143</t>
  </si>
  <si>
    <t>MEL_alpha66.MEL_beta143</t>
  </si>
  <si>
    <t>MEL_alpha67.MEL_beta143</t>
  </si>
  <si>
    <t>MEL_alpha68.MEL_beta143</t>
  </si>
  <si>
    <t>MEL_alpha69.MEL_beta143</t>
  </si>
  <si>
    <t>MEL_alpha70.MEL_beta143</t>
  </si>
  <si>
    <t>MEL_alpha71.MEL_beta143</t>
  </si>
  <si>
    <t>MEL_alpha72.MEL_beta143</t>
  </si>
  <si>
    <t>MEL_alpha73.MEL_beta143</t>
  </si>
  <si>
    <t>MEL_alpha74.MEL_beta143</t>
  </si>
  <si>
    <t>MEL_alpha75.MEL_beta143</t>
  </si>
  <si>
    <t>MEL_alpha76.MEL_beta143</t>
  </si>
  <si>
    <t>MEL_alpha77.MEL_beta143</t>
  </si>
  <si>
    <t>MEL_alpha78.MEL_beta143</t>
  </si>
  <si>
    <t>MEL_alpha79.MEL_beta143</t>
  </si>
  <si>
    <t>MEL_alpha80.MEL_beta143</t>
  </si>
  <si>
    <t>MEL_alpha81.MEL_beta143</t>
  </si>
  <si>
    <t>MEL_alpha82.MEL_beta143</t>
  </si>
  <si>
    <t>MEL_alpha83.MEL_beta143</t>
  </si>
  <si>
    <t>MEL_alpha84.MEL_beta143</t>
  </si>
  <si>
    <t>MEL_alpha85.MEL_beta143</t>
  </si>
  <si>
    <t>MEL_alpha86.MEL_beta143</t>
  </si>
  <si>
    <t>MEL_alpha87.MEL_beta143</t>
  </si>
  <si>
    <t>MEL_alpha88.MEL_beta143</t>
  </si>
  <si>
    <t>MEL_alpha89.MEL_beta143</t>
  </si>
  <si>
    <t>MEL_alpha90.MEL_beta143</t>
  </si>
  <si>
    <t>MEL_alpha91.MEL_beta143</t>
  </si>
  <si>
    <t>MEL_alpha92.MEL_beta143</t>
  </si>
  <si>
    <t>MEL_alpha93.MEL_beta143</t>
  </si>
  <si>
    <t>MEL_alpha94.MEL_beta143</t>
  </si>
  <si>
    <t>MEL_alpha95.MEL_beta143</t>
  </si>
  <si>
    <t>MEL_alpha96.MEL_beta143</t>
  </si>
  <si>
    <t>MEL_alpha97.MEL_beta143</t>
  </si>
  <si>
    <t>MEL_alpha98.MEL_beta143</t>
  </si>
  <si>
    <t>MEL_alpha99.MEL_beta143</t>
  </si>
  <si>
    <t>MEL_alpha100.MEL_beta143</t>
  </si>
  <si>
    <t>MEL_alpha1.MEL_beta144</t>
  </si>
  <si>
    <t>MEL_alpha2.MEL_beta144</t>
  </si>
  <si>
    <t>MEL_alpha3.MEL_beta144</t>
  </si>
  <si>
    <t>MEL_alpha4.MEL_beta144</t>
  </si>
  <si>
    <t>MEL_alpha5.MEL_beta144</t>
  </si>
  <si>
    <t>MEL_alpha6.MEL_beta144</t>
  </si>
  <si>
    <t>MEL_alpha7.MEL_beta144</t>
  </si>
  <si>
    <t>MEL_alpha8.MEL_beta144</t>
  </si>
  <si>
    <t>MEL_alpha9.MEL_beta144</t>
  </si>
  <si>
    <t>MEL_alpha10.MEL_beta144</t>
  </si>
  <si>
    <t>MEL_alpha11.MEL_beta144</t>
  </si>
  <si>
    <t>MEL_alpha12.MEL_beta144</t>
  </si>
  <si>
    <t>MEL_alpha13.MEL_beta144</t>
  </si>
  <si>
    <t>MEL_alpha14.MEL_beta144</t>
  </si>
  <si>
    <t>MEL_alpha15.MEL_beta144</t>
  </si>
  <si>
    <t>MEL_alpha16.MEL_beta144</t>
  </si>
  <si>
    <t>MEL_alpha17.MEL_beta144</t>
  </si>
  <si>
    <t>MEL_alpha18.MEL_beta144</t>
  </si>
  <si>
    <t>MEL_alpha19.MEL_beta144</t>
  </si>
  <si>
    <t>MEL_alpha20.MEL_beta144</t>
  </si>
  <si>
    <t>MEL_alpha21.MEL_beta144</t>
  </si>
  <si>
    <t>MEL_alpha22.MEL_beta144</t>
  </si>
  <si>
    <t>MEL_alpha23.MEL_beta144</t>
  </si>
  <si>
    <t>MEL_alpha24.MEL_beta144</t>
  </si>
  <si>
    <t>MEL_alpha25.MEL_beta144</t>
  </si>
  <si>
    <t>MEL_alpha26.MEL_beta144</t>
  </si>
  <si>
    <t>MEL_alpha27.MEL_beta144</t>
  </si>
  <si>
    <t>MEL_alpha28.MEL_beta144</t>
  </si>
  <si>
    <t>MEL_alpha29.MEL_beta144</t>
  </si>
  <si>
    <t>MEL_alpha30.MEL_beta144</t>
  </si>
  <si>
    <t>MEL_alpha31.MEL_beta144</t>
  </si>
  <si>
    <t>MEL_alpha32.MEL_beta144</t>
  </si>
  <si>
    <t>MEL_alpha33.MEL_beta144</t>
  </si>
  <si>
    <t>MEL_alpha34.MEL_beta144</t>
  </si>
  <si>
    <t>MEL_alpha35.MEL_beta144</t>
  </si>
  <si>
    <t>MEL_alpha36.MEL_beta144</t>
  </si>
  <si>
    <t>MEL_alpha37.MEL_beta144</t>
  </si>
  <si>
    <t>MEL_alpha38.MEL_beta144</t>
  </si>
  <si>
    <t>MEL_alpha39.MEL_beta144</t>
  </si>
  <si>
    <t>MEL_alpha40.MEL_beta144</t>
  </si>
  <si>
    <t>MEL_alpha41.MEL_beta144</t>
  </si>
  <si>
    <t>MEL_alpha42.MEL_beta144</t>
  </si>
  <si>
    <t>MEL_alpha43.MEL_beta144</t>
  </si>
  <si>
    <t>MEL_alpha44.MEL_beta144</t>
  </si>
  <si>
    <t>MEL_alpha45.MEL_beta144</t>
  </si>
  <si>
    <t>MEL_alpha46.MEL_beta144</t>
  </si>
  <si>
    <t>MEL_alpha47.MEL_beta144</t>
  </si>
  <si>
    <t>MEL_alpha48.MEL_beta144</t>
  </si>
  <si>
    <t>MEL_alpha49.MEL_beta144</t>
  </si>
  <si>
    <t>MEL_alpha50.MEL_beta144</t>
  </si>
  <si>
    <t>MEL_alpha51.MEL_beta144</t>
  </si>
  <si>
    <t>MEL_alpha52.MEL_beta144</t>
  </si>
  <si>
    <t>MEL_alpha53.MEL_beta144</t>
  </si>
  <si>
    <t>MEL_alpha54.MEL_beta144</t>
  </si>
  <si>
    <t>MEL_alpha55.MEL_beta144</t>
  </si>
  <si>
    <t>MEL_alpha56.MEL_beta144</t>
  </si>
  <si>
    <t>MEL_alpha57.MEL_beta144</t>
  </si>
  <si>
    <t>MEL_alpha58.MEL_beta144</t>
  </si>
  <si>
    <t>MEL_alpha59.MEL_beta144</t>
  </si>
  <si>
    <t>MEL_alpha60.MEL_beta144</t>
  </si>
  <si>
    <t>MEL_alpha61.MEL_beta144</t>
  </si>
  <si>
    <t>MEL_alpha62.MEL_beta144</t>
  </si>
  <si>
    <t>MEL_alpha63.MEL_beta144</t>
  </si>
  <si>
    <t>MEL_alpha64.MEL_beta144</t>
  </si>
  <si>
    <t>MEL_alpha65.MEL_beta144</t>
  </si>
  <si>
    <t>MEL_alpha66.MEL_beta144</t>
  </si>
  <si>
    <t>MEL_alpha67.MEL_beta144</t>
  </si>
  <si>
    <t>MEL_alpha68.MEL_beta144</t>
  </si>
  <si>
    <t>MEL_alpha69.MEL_beta144</t>
  </si>
  <si>
    <t>MEL_alpha70.MEL_beta144</t>
  </si>
  <si>
    <t>MEL_alpha71.MEL_beta144</t>
  </si>
  <si>
    <t>MEL_alpha72.MEL_beta144</t>
  </si>
  <si>
    <t>MEL_alpha73.MEL_beta144</t>
  </si>
  <si>
    <t>MEL_alpha74.MEL_beta144</t>
  </si>
  <si>
    <t>MEL_alpha75.MEL_beta144</t>
  </si>
  <si>
    <t>MEL_alpha76.MEL_beta144</t>
  </si>
  <si>
    <t>MEL_alpha77.MEL_beta144</t>
  </si>
  <si>
    <t>MEL_alpha78.MEL_beta144</t>
  </si>
  <si>
    <t>MEL_alpha79.MEL_beta144</t>
  </si>
  <si>
    <t>MEL_alpha80.MEL_beta144</t>
  </si>
  <si>
    <t>MEL_alpha81.MEL_beta144</t>
  </si>
  <si>
    <t>MEL_alpha82.MEL_beta144</t>
  </si>
  <si>
    <t>MEL_alpha83.MEL_beta144</t>
  </si>
  <si>
    <t>MEL_alpha84.MEL_beta144</t>
  </si>
  <si>
    <t>MEL_alpha85.MEL_beta144</t>
  </si>
  <si>
    <t>MEL_alpha86.MEL_beta144</t>
  </si>
  <si>
    <t>MEL_alpha87.MEL_beta144</t>
  </si>
  <si>
    <t>MEL_alpha88.MEL_beta144</t>
  </si>
  <si>
    <t>MEL_alpha89.MEL_beta144</t>
  </si>
  <si>
    <t>MEL_alpha90.MEL_beta144</t>
  </si>
  <si>
    <t>MEL_alpha91.MEL_beta144</t>
  </si>
  <si>
    <t>MEL_alpha92.MEL_beta144</t>
  </si>
  <si>
    <t>MEL_alpha93.MEL_beta144</t>
  </si>
  <si>
    <t>MEL_alpha94.MEL_beta144</t>
  </si>
  <si>
    <t>MEL_alpha95.MEL_beta144</t>
  </si>
  <si>
    <t>MEL_alpha96.MEL_beta144</t>
  </si>
  <si>
    <t>MEL_alpha97.MEL_beta144</t>
  </si>
  <si>
    <t>MEL_alpha98.MEL_beta144</t>
  </si>
  <si>
    <t>MEL_alpha99.MEL_beta144</t>
  </si>
  <si>
    <t>MEL_alpha100.MEL_beta144</t>
  </si>
  <si>
    <t>MEL_alpha1.MEL_beta145</t>
  </si>
  <si>
    <t>MEL_alpha2.MEL_beta145</t>
  </si>
  <si>
    <t>MEL_alpha3.MEL_beta145</t>
  </si>
  <si>
    <t>MEL_alpha4.MEL_beta145</t>
  </si>
  <si>
    <t>MEL_alpha5.MEL_beta145</t>
  </si>
  <si>
    <t>MEL_alpha6.MEL_beta145</t>
  </si>
  <si>
    <t>MEL_alpha7.MEL_beta145</t>
  </si>
  <si>
    <t>MEL_alpha8.MEL_beta145</t>
  </si>
  <si>
    <t>MEL_alpha9.MEL_beta145</t>
  </si>
  <si>
    <t>MEL_alpha10.MEL_beta145</t>
  </si>
  <si>
    <t>MEL_alpha11.MEL_beta145</t>
  </si>
  <si>
    <t>MEL_alpha12.MEL_beta145</t>
  </si>
  <si>
    <t>MEL_alpha13.MEL_beta145</t>
  </si>
  <si>
    <t>MEL_alpha14.MEL_beta145</t>
  </si>
  <si>
    <t>MEL_alpha15.MEL_beta145</t>
  </si>
  <si>
    <t>MEL_alpha16.MEL_beta145</t>
  </si>
  <si>
    <t>MEL_alpha17.MEL_beta145</t>
  </si>
  <si>
    <t>MEL_alpha18.MEL_beta145</t>
  </si>
  <si>
    <t>MEL_alpha19.MEL_beta145</t>
  </si>
  <si>
    <t>MEL_alpha20.MEL_beta145</t>
  </si>
  <si>
    <t>MEL_alpha21.MEL_beta145</t>
  </si>
  <si>
    <t>MEL_alpha22.MEL_beta145</t>
  </si>
  <si>
    <t>MEL_alpha23.MEL_beta145</t>
  </si>
  <si>
    <t>MEL_alpha24.MEL_beta145</t>
  </si>
  <si>
    <t>MEL_alpha25.MEL_beta145</t>
  </si>
  <si>
    <t>MEL_alpha26.MEL_beta145</t>
  </si>
  <si>
    <t>MEL_alpha27.MEL_beta145</t>
  </si>
  <si>
    <t>MEL_alpha28.MEL_beta145</t>
  </si>
  <si>
    <t>MEL_alpha29.MEL_beta145</t>
  </si>
  <si>
    <t>MEL_alpha30.MEL_beta145</t>
  </si>
  <si>
    <t>MEL_alpha31.MEL_beta145</t>
  </si>
  <si>
    <t>MEL_alpha32.MEL_beta145</t>
  </si>
  <si>
    <t>MEL_alpha33.MEL_beta145</t>
  </si>
  <si>
    <t>MEL_alpha34.MEL_beta145</t>
  </si>
  <si>
    <t>MEL_alpha35.MEL_beta145</t>
  </si>
  <si>
    <t>MEL_alpha36.MEL_beta145</t>
  </si>
  <si>
    <t>MEL_alpha37.MEL_beta145</t>
  </si>
  <si>
    <t>MEL_alpha38.MEL_beta145</t>
  </si>
  <si>
    <t>MEL_alpha39.MEL_beta145</t>
  </si>
  <si>
    <t>MEL_alpha40.MEL_beta145</t>
  </si>
  <si>
    <t>MEL_alpha41.MEL_beta145</t>
  </si>
  <si>
    <t>MEL_alpha42.MEL_beta145</t>
  </si>
  <si>
    <t>MEL_alpha43.MEL_beta145</t>
  </si>
  <si>
    <t>MEL_alpha44.MEL_beta145</t>
  </si>
  <si>
    <t>MEL_alpha45.MEL_beta145</t>
  </si>
  <si>
    <t>MEL_alpha46.MEL_beta145</t>
  </si>
  <si>
    <t>MEL_alpha47.MEL_beta145</t>
  </si>
  <si>
    <t>MEL_alpha48.MEL_beta145</t>
  </si>
  <si>
    <t>MEL_alpha49.MEL_beta145</t>
  </si>
  <si>
    <t>MEL_alpha50.MEL_beta145</t>
  </si>
  <si>
    <t>MEL_alpha51.MEL_beta145</t>
  </si>
  <si>
    <t>MEL_alpha52.MEL_beta145</t>
  </si>
  <si>
    <t>MEL_alpha53.MEL_beta145</t>
  </si>
  <si>
    <t>MEL_alpha54.MEL_beta145</t>
  </si>
  <si>
    <t>MEL_alpha55.MEL_beta145</t>
  </si>
  <si>
    <t>MEL_alpha56.MEL_beta145</t>
  </si>
  <si>
    <t>MEL_alpha57.MEL_beta145</t>
  </si>
  <si>
    <t>MEL_alpha58.MEL_beta145</t>
  </si>
  <si>
    <t>MEL_alpha59.MEL_beta145</t>
  </si>
  <si>
    <t>MEL_alpha60.MEL_beta145</t>
  </si>
  <si>
    <t>MEL_alpha61.MEL_beta145</t>
  </si>
  <si>
    <t>MEL_alpha62.MEL_beta145</t>
  </si>
  <si>
    <t>MEL_alpha63.MEL_beta145</t>
  </si>
  <si>
    <t>MEL_alpha64.MEL_beta145</t>
  </si>
  <si>
    <t>MEL_alpha65.MEL_beta145</t>
  </si>
  <si>
    <t>MEL_alpha66.MEL_beta145</t>
  </si>
  <si>
    <t>MEL_alpha67.MEL_beta145</t>
  </si>
  <si>
    <t>MEL_alpha68.MEL_beta145</t>
  </si>
  <si>
    <t>MEL_alpha69.MEL_beta145</t>
  </si>
  <si>
    <t>MEL_alpha70.MEL_beta145</t>
  </si>
  <si>
    <t>MEL_alpha71.MEL_beta145</t>
  </si>
  <si>
    <t>MEL_alpha72.MEL_beta145</t>
  </si>
  <si>
    <t>MEL_alpha73.MEL_beta145</t>
  </si>
  <si>
    <t>MEL_alpha74.MEL_beta145</t>
  </si>
  <si>
    <t>MEL_alpha75.MEL_beta145</t>
  </si>
  <si>
    <t>MEL_alpha76.MEL_beta145</t>
  </si>
  <si>
    <t>MEL_alpha77.MEL_beta145</t>
  </si>
  <si>
    <t>MEL_alpha78.MEL_beta145</t>
  </si>
  <si>
    <t>MEL_alpha79.MEL_beta145</t>
  </si>
  <si>
    <t>MEL_alpha80.MEL_beta145</t>
  </si>
  <si>
    <t>MEL_alpha81.MEL_beta145</t>
  </si>
  <si>
    <t>MEL_alpha82.MEL_beta145</t>
  </si>
  <si>
    <t>MEL_alpha83.MEL_beta145</t>
  </si>
  <si>
    <t>MEL_alpha84.MEL_beta145</t>
  </si>
  <si>
    <t>MEL_alpha85.MEL_beta145</t>
  </si>
  <si>
    <t>MEL_alpha86.MEL_beta145</t>
  </si>
  <si>
    <t>MEL_alpha87.MEL_beta145</t>
  </si>
  <si>
    <t>MEL_alpha88.MEL_beta145</t>
  </si>
  <si>
    <t>MEL_alpha89.MEL_beta145</t>
  </si>
  <si>
    <t>MEL_alpha90.MEL_beta145</t>
  </si>
  <si>
    <t>MEL_alpha91.MEL_beta145</t>
  </si>
  <si>
    <t>MEL_alpha92.MEL_beta145</t>
  </si>
  <si>
    <t>MEL_alpha93.MEL_beta145</t>
  </si>
  <si>
    <t>MEL_alpha94.MEL_beta145</t>
  </si>
  <si>
    <t>MEL_alpha95.MEL_beta145</t>
  </si>
  <si>
    <t>MEL_alpha96.MEL_beta145</t>
  </si>
  <si>
    <t>MEL_alpha97.MEL_beta145</t>
  </si>
  <si>
    <t>MEL_alpha98.MEL_beta145</t>
  </si>
  <si>
    <t>MEL_alpha99.MEL_beta145</t>
  </si>
  <si>
    <t>MEL_alpha100.MEL_beta145</t>
  </si>
  <si>
    <t>MEL_alpha1.MEL_beta146</t>
  </si>
  <si>
    <t>MEL_alpha2.MEL_beta146</t>
  </si>
  <si>
    <t>MEL_alpha3.MEL_beta146</t>
  </si>
  <si>
    <t>MEL_alpha4.MEL_beta146</t>
  </si>
  <si>
    <t>MEL_alpha5.MEL_beta146</t>
  </si>
  <si>
    <t>MEL_alpha6.MEL_beta146</t>
  </si>
  <si>
    <t>MEL_alpha7.MEL_beta146</t>
  </si>
  <si>
    <t>MEL_alpha8.MEL_beta146</t>
  </si>
  <si>
    <t>MEL_alpha9.MEL_beta146</t>
  </si>
  <si>
    <t>MEL_alpha10.MEL_beta146</t>
  </si>
  <si>
    <t>MEL_alpha11.MEL_beta146</t>
  </si>
  <si>
    <t>MEL_alpha12.MEL_beta146</t>
  </si>
  <si>
    <t>MEL_alpha13.MEL_beta146</t>
  </si>
  <si>
    <t>MEL_alpha14.MEL_beta146</t>
  </si>
  <si>
    <t>MEL_alpha15.MEL_beta146</t>
  </si>
  <si>
    <t>MEL_alpha16.MEL_beta146</t>
  </si>
  <si>
    <t>MEL_alpha17.MEL_beta146</t>
  </si>
  <si>
    <t>MEL_alpha18.MEL_beta146</t>
  </si>
  <si>
    <t>MEL_alpha19.MEL_beta146</t>
  </si>
  <si>
    <t>MEL_alpha20.MEL_beta146</t>
  </si>
  <si>
    <t>MEL_alpha21.MEL_beta146</t>
  </si>
  <si>
    <t>MEL_alpha22.MEL_beta146</t>
  </si>
  <si>
    <t>MEL_alpha23.MEL_beta146</t>
  </si>
  <si>
    <t>MEL_alpha24.MEL_beta146</t>
  </si>
  <si>
    <t>MEL_alpha25.MEL_beta146</t>
  </si>
  <si>
    <t>MEL_alpha26.MEL_beta146</t>
  </si>
  <si>
    <t>MEL_alpha27.MEL_beta146</t>
  </si>
  <si>
    <t>MEL_alpha28.MEL_beta146</t>
  </si>
  <si>
    <t>MEL_alpha29.MEL_beta146</t>
  </si>
  <si>
    <t>MEL_alpha30.MEL_beta146</t>
  </si>
  <si>
    <t>MEL_alpha31.MEL_beta146</t>
  </si>
  <si>
    <t>MEL_alpha32.MEL_beta146</t>
  </si>
  <si>
    <t>MEL_alpha33.MEL_beta146</t>
  </si>
  <si>
    <t>MEL_alpha34.MEL_beta146</t>
  </si>
  <si>
    <t>MEL_alpha35.MEL_beta146</t>
  </si>
  <si>
    <t>MEL_alpha36.MEL_beta146</t>
  </si>
  <si>
    <t>MEL_alpha37.MEL_beta146</t>
  </si>
  <si>
    <t>MEL_alpha38.MEL_beta146</t>
  </si>
  <si>
    <t>MEL_alpha39.MEL_beta146</t>
  </si>
  <si>
    <t>MEL_alpha40.MEL_beta146</t>
  </si>
  <si>
    <t>MEL_alpha41.MEL_beta146</t>
  </si>
  <si>
    <t>MEL_alpha42.MEL_beta146</t>
  </si>
  <si>
    <t>MEL_alpha43.MEL_beta146</t>
  </si>
  <si>
    <t>MEL_alpha44.MEL_beta146</t>
  </si>
  <si>
    <t>MEL_alpha45.MEL_beta146</t>
  </si>
  <si>
    <t>MEL_alpha46.MEL_beta146</t>
  </si>
  <si>
    <t>MEL_alpha47.MEL_beta146</t>
  </si>
  <si>
    <t>MEL_alpha48.MEL_beta146</t>
  </si>
  <si>
    <t>MEL_alpha49.MEL_beta146</t>
  </si>
  <si>
    <t>MEL_alpha50.MEL_beta146</t>
  </si>
  <si>
    <t>MEL_alpha51.MEL_beta146</t>
  </si>
  <si>
    <t>MEL_alpha52.MEL_beta146</t>
  </si>
  <si>
    <t>MEL_alpha53.MEL_beta146</t>
  </si>
  <si>
    <t>MEL_alpha54.MEL_beta146</t>
  </si>
  <si>
    <t>MEL_alpha55.MEL_beta146</t>
  </si>
  <si>
    <t>MEL_alpha56.MEL_beta146</t>
  </si>
  <si>
    <t>MEL_alpha57.MEL_beta146</t>
  </si>
  <si>
    <t>MEL_alpha58.MEL_beta146</t>
  </si>
  <si>
    <t>MEL_alpha59.MEL_beta146</t>
  </si>
  <si>
    <t>MEL_alpha60.MEL_beta146</t>
  </si>
  <si>
    <t>MEL_alpha61.MEL_beta146</t>
  </si>
  <si>
    <t>MEL_alpha62.MEL_beta146</t>
  </si>
  <si>
    <t>MEL_alpha63.MEL_beta146</t>
  </si>
  <si>
    <t>MEL_alpha64.MEL_beta146</t>
  </si>
  <si>
    <t>MEL_alpha65.MEL_beta146</t>
  </si>
  <si>
    <t>MEL_alpha66.MEL_beta146</t>
  </si>
  <si>
    <t>MEL_alpha67.MEL_beta146</t>
  </si>
  <si>
    <t>MEL_alpha68.MEL_beta146</t>
  </si>
  <si>
    <t>MEL_alpha69.MEL_beta146</t>
  </si>
  <si>
    <t>MEL_alpha70.MEL_beta146</t>
  </si>
  <si>
    <t>MEL_alpha71.MEL_beta146</t>
  </si>
  <si>
    <t>MEL_alpha72.MEL_beta146</t>
  </si>
  <si>
    <t>MEL_alpha73.MEL_beta146</t>
  </si>
  <si>
    <t>MEL_alpha74.MEL_beta146</t>
  </si>
  <si>
    <t>MEL_alpha75.MEL_beta146</t>
  </si>
  <si>
    <t>MEL_alpha76.MEL_beta146</t>
  </si>
  <si>
    <t>MEL_alpha77.MEL_beta146</t>
  </si>
  <si>
    <t>MEL_alpha78.MEL_beta146</t>
  </si>
  <si>
    <t>MEL_alpha79.MEL_beta146</t>
  </si>
  <si>
    <t>MEL_alpha80.MEL_beta146</t>
  </si>
  <si>
    <t>MEL_alpha81.MEL_beta146</t>
  </si>
  <si>
    <t>MEL_alpha82.MEL_beta146</t>
  </si>
  <si>
    <t>MEL_alpha83.MEL_beta146</t>
  </si>
  <si>
    <t>MEL_alpha84.MEL_beta146</t>
  </si>
  <si>
    <t>MEL_alpha85.MEL_beta146</t>
  </si>
  <si>
    <t>MEL_alpha86.MEL_beta146</t>
  </si>
  <si>
    <t>MEL_alpha87.MEL_beta146</t>
  </si>
  <si>
    <t>MEL_alpha88.MEL_beta146</t>
  </si>
  <si>
    <t>MEL_alpha89.MEL_beta146</t>
  </si>
  <si>
    <t>MEL_alpha90.MEL_beta146</t>
  </si>
  <si>
    <t>MEL_alpha91.MEL_beta146</t>
  </si>
  <si>
    <t>MEL_alpha92.MEL_beta146</t>
  </si>
  <si>
    <t>MEL_alpha93.MEL_beta146</t>
  </si>
  <si>
    <t>MEL_alpha94.MEL_beta146</t>
  </si>
  <si>
    <t>MEL_alpha95.MEL_beta146</t>
  </si>
  <si>
    <t>MEL_alpha96.MEL_beta146</t>
  </si>
  <si>
    <t>MEL_alpha97.MEL_beta146</t>
  </si>
  <si>
    <t>MEL_alpha98.MEL_beta146</t>
  </si>
  <si>
    <t>MEL_alpha99.MEL_beta146</t>
  </si>
  <si>
    <t>MEL_alpha100.MEL_beta146</t>
  </si>
  <si>
    <t>MEL_alpha1.MEL_beta147</t>
  </si>
  <si>
    <t>MEL_alpha2.MEL_beta147</t>
  </si>
  <si>
    <t>MEL_alpha3.MEL_beta147</t>
  </si>
  <si>
    <t>MEL_alpha4.MEL_beta147</t>
  </si>
  <si>
    <t>MEL_alpha5.MEL_beta147</t>
  </si>
  <si>
    <t>MEL_alpha6.MEL_beta147</t>
  </si>
  <si>
    <t>MEL_alpha7.MEL_beta147</t>
  </si>
  <si>
    <t>MEL_alpha8.MEL_beta147</t>
  </si>
  <si>
    <t>MEL_alpha9.MEL_beta147</t>
  </si>
  <si>
    <t>MEL_alpha10.MEL_beta147</t>
  </si>
  <si>
    <t>MEL_alpha11.MEL_beta147</t>
  </si>
  <si>
    <t>MEL_alpha12.MEL_beta147</t>
  </si>
  <si>
    <t>MEL_alpha13.MEL_beta147</t>
  </si>
  <si>
    <t>MEL_alpha14.MEL_beta147</t>
  </si>
  <si>
    <t>MEL_alpha15.MEL_beta147</t>
  </si>
  <si>
    <t>MEL_alpha16.MEL_beta147</t>
  </si>
  <si>
    <t>MEL_alpha17.MEL_beta147</t>
  </si>
  <si>
    <t>MEL_alpha18.MEL_beta147</t>
  </si>
  <si>
    <t>MEL_alpha19.MEL_beta147</t>
  </si>
  <si>
    <t>MEL_alpha20.MEL_beta147</t>
  </si>
  <si>
    <t>MEL_alpha21.MEL_beta147</t>
  </si>
  <si>
    <t>MEL_alpha22.MEL_beta147</t>
  </si>
  <si>
    <t>MEL_alpha23.MEL_beta147</t>
  </si>
  <si>
    <t>MEL_alpha24.MEL_beta147</t>
  </si>
  <si>
    <t>MEL_alpha25.MEL_beta147</t>
  </si>
  <si>
    <t>MEL_alpha26.MEL_beta147</t>
  </si>
  <si>
    <t>MEL_alpha27.MEL_beta147</t>
  </si>
  <si>
    <t>MEL_alpha28.MEL_beta147</t>
  </si>
  <si>
    <t>MEL_alpha29.MEL_beta147</t>
  </si>
  <si>
    <t>MEL_alpha30.MEL_beta147</t>
  </si>
  <si>
    <t>MEL_alpha31.MEL_beta147</t>
  </si>
  <si>
    <t>MEL_alpha32.MEL_beta147</t>
  </si>
  <si>
    <t>MEL_alpha33.MEL_beta147</t>
  </si>
  <si>
    <t>MEL_alpha34.MEL_beta147</t>
  </si>
  <si>
    <t>MEL_alpha35.MEL_beta147</t>
  </si>
  <si>
    <t>MEL_alpha36.MEL_beta147</t>
  </si>
  <si>
    <t>MEL_alpha37.MEL_beta147</t>
  </si>
  <si>
    <t>MEL_alpha38.MEL_beta147</t>
  </si>
  <si>
    <t>MEL_alpha39.MEL_beta147</t>
  </si>
  <si>
    <t>MEL_alpha40.MEL_beta147</t>
  </si>
  <si>
    <t>MEL_alpha41.MEL_beta147</t>
  </si>
  <si>
    <t>MEL_alpha42.MEL_beta147</t>
  </si>
  <si>
    <t>MEL_alpha43.MEL_beta147</t>
  </si>
  <si>
    <t>MEL_alpha44.MEL_beta147</t>
  </si>
  <si>
    <t>MEL_alpha45.MEL_beta147</t>
  </si>
  <si>
    <t>MEL_alpha46.MEL_beta147</t>
  </si>
  <si>
    <t>MEL_alpha47.MEL_beta147</t>
  </si>
  <si>
    <t>MEL_alpha48.MEL_beta147</t>
  </si>
  <si>
    <t>MEL_alpha49.MEL_beta147</t>
  </si>
  <si>
    <t>MEL_alpha50.MEL_beta147</t>
  </si>
  <si>
    <t>MEL_alpha51.MEL_beta147</t>
  </si>
  <si>
    <t>MEL_alpha52.MEL_beta147</t>
  </si>
  <si>
    <t>MEL_alpha53.MEL_beta147</t>
  </si>
  <si>
    <t>MEL_alpha54.MEL_beta147</t>
  </si>
  <si>
    <t>MEL_alpha55.MEL_beta147</t>
  </si>
  <si>
    <t>MEL_alpha56.MEL_beta147</t>
  </si>
  <si>
    <t>MEL_alpha57.MEL_beta147</t>
  </si>
  <si>
    <t>MEL_alpha58.MEL_beta147</t>
  </si>
  <si>
    <t>MEL_alpha59.MEL_beta147</t>
  </si>
  <si>
    <t>MEL_alpha60.MEL_beta147</t>
  </si>
  <si>
    <t>MEL_alpha61.MEL_beta147</t>
  </si>
  <si>
    <t>MEL_alpha62.MEL_beta147</t>
  </si>
  <si>
    <t>MEL_alpha63.MEL_beta147</t>
  </si>
  <si>
    <t>MEL_alpha64.MEL_beta147</t>
  </si>
  <si>
    <t>MEL_alpha65.MEL_beta147</t>
  </si>
  <si>
    <t>MEL_alpha66.MEL_beta147</t>
  </si>
  <si>
    <t>MEL_alpha67.MEL_beta147</t>
  </si>
  <si>
    <t>MEL_alpha68.MEL_beta147</t>
  </si>
  <si>
    <t>MEL_alpha69.MEL_beta147</t>
  </si>
  <si>
    <t>MEL_alpha70.MEL_beta147</t>
  </si>
  <si>
    <t>MEL_alpha71.MEL_beta147</t>
  </si>
  <si>
    <t>MEL_alpha72.MEL_beta147</t>
  </si>
  <si>
    <t>MEL_alpha73.MEL_beta147</t>
  </si>
  <si>
    <t>MEL_alpha74.MEL_beta147</t>
  </si>
  <si>
    <t>MEL_alpha75.MEL_beta147</t>
  </si>
  <si>
    <t>MEL_alpha76.MEL_beta147</t>
  </si>
  <si>
    <t>MEL_alpha77.MEL_beta147</t>
  </si>
  <si>
    <t>MEL_alpha78.MEL_beta147</t>
  </si>
  <si>
    <t>MEL_alpha79.MEL_beta147</t>
  </si>
  <si>
    <t>MEL_alpha80.MEL_beta147</t>
  </si>
  <si>
    <t>MEL_alpha81.MEL_beta147</t>
  </si>
  <si>
    <t>MEL_alpha82.MEL_beta147</t>
  </si>
  <si>
    <t>MEL_alpha83.MEL_beta147</t>
  </si>
  <si>
    <t>MEL_alpha84.MEL_beta147</t>
  </si>
  <si>
    <t>MEL_alpha85.MEL_beta147</t>
  </si>
  <si>
    <t>MEL_alpha86.MEL_beta147</t>
  </si>
  <si>
    <t>MEL_alpha87.MEL_beta147</t>
  </si>
  <si>
    <t>MEL_alpha88.MEL_beta147</t>
  </si>
  <si>
    <t>MEL_alpha89.MEL_beta147</t>
  </si>
  <si>
    <t>MEL_alpha90.MEL_beta147</t>
  </si>
  <si>
    <t>MEL_alpha91.MEL_beta147</t>
  </si>
  <si>
    <t>MEL_alpha92.MEL_beta147</t>
  </si>
  <si>
    <t>MEL_alpha93.MEL_beta147</t>
  </si>
  <si>
    <t>MEL_alpha94.MEL_beta147</t>
  </si>
  <si>
    <t>MEL_alpha95.MEL_beta147</t>
  </si>
  <si>
    <t>MEL_alpha96.MEL_beta147</t>
  </si>
  <si>
    <t>MEL_alpha97.MEL_beta147</t>
  </si>
  <si>
    <t>MEL_alpha98.MEL_beta147</t>
  </si>
  <si>
    <t>MEL_alpha99.MEL_beta147</t>
  </si>
  <si>
    <t>MEL_alpha100.MEL_beta147</t>
  </si>
  <si>
    <t>MEL_alpha1.MEL_beta148</t>
  </si>
  <si>
    <t>MEL_alpha2.MEL_beta148</t>
  </si>
  <si>
    <t>MEL_alpha3.MEL_beta148</t>
  </si>
  <si>
    <t>MEL_alpha4.MEL_beta148</t>
  </si>
  <si>
    <t>MEL_alpha5.MEL_beta148</t>
  </si>
  <si>
    <t>MEL_alpha6.MEL_beta148</t>
  </si>
  <si>
    <t>MEL_alpha7.MEL_beta148</t>
  </si>
  <si>
    <t>MEL_alpha8.MEL_beta148</t>
  </si>
  <si>
    <t>MEL_alpha9.MEL_beta148</t>
  </si>
  <si>
    <t>MEL_alpha10.MEL_beta148</t>
  </si>
  <si>
    <t>MEL_alpha11.MEL_beta148</t>
  </si>
  <si>
    <t>MEL_alpha12.MEL_beta148</t>
  </si>
  <si>
    <t>MEL_alpha13.MEL_beta148</t>
  </si>
  <si>
    <t>MEL_alpha14.MEL_beta148</t>
  </si>
  <si>
    <t>MEL_alpha15.MEL_beta148</t>
  </si>
  <si>
    <t>MEL_alpha16.MEL_beta148</t>
  </si>
  <si>
    <t>MEL_alpha17.MEL_beta148</t>
  </si>
  <si>
    <t>MEL_alpha18.MEL_beta148</t>
  </si>
  <si>
    <t>MEL_alpha19.MEL_beta148</t>
  </si>
  <si>
    <t>MEL_alpha20.MEL_beta148</t>
  </si>
  <si>
    <t>MEL_alpha21.MEL_beta148</t>
  </si>
  <si>
    <t>MEL_alpha22.MEL_beta148</t>
  </si>
  <si>
    <t>MEL_alpha23.MEL_beta148</t>
  </si>
  <si>
    <t>MEL_alpha24.MEL_beta148</t>
  </si>
  <si>
    <t>MEL_alpha25.MEL_beta148</t>
  </si>
  <si>
    <t>MEL_alpha26.MEL_beta148</t>
  </si>
  <si>
    <t>MEL_alpha27.MEL_beta148</t>
  </si>
  <si>
    <t>MEL_alpha28.MEL_beta148</t>
  </si>
  <si>
    <t>MEL_alpha29.MEL_beta148</t>
  </si>
  <si>
    <t>MEL_alpha30.MEL_beta148</t>
  </si>
  <si>
    <t>MEL_alpha31.MEL_beta148</t>
  </si>
  <si>
    <t>MEL_alpha32.MEL_beta148</t>
  </si>
  <si>
    <t>MEL_alpha33.MEL_beta148</t>
  </si>
  <si>
    <t>MEL_alpha34.MEL_beta148</t>
  </si>
  <si>
    <t>MEL_alpha35.MEL_beta148</t>
  </si>
  <si>
    <t>MEL_alpha36.MEL_beta148</t>
  </si>
  <si>
    <t>MEL_alpha37.MEL_beta148</t>
  </si>
  <si>
    <t>MEL_alpha38.MEL_beta148</t>
  </si>
  <si>
    <t>MEL_alpha39.MEL_beta148</t>
  </si>
  <si>
    <t>MEL_alpha40.MEL_beta148</t>
  </si>
  <si>
    <t>MEL_alpha41.MEL_beta148</t>
  </si>
  <si>
    <t>MEL_alpha42.MEL_beta148</t>
  </si>
  <si>
    <t>MEL_alpha43.MEL_beta148</t>
  </si>
  <si>
    <t>MEL_alpha44.MEL_beta148</t>
  </si>
  <si>
    <t>MEL_alpha45.MEL_beta148</t>
  </si>
  <si>
    <t>MEL_alpha46.MEL_beta148</t>
  </si>
  <si>
    <t>MEL_alpha47.MEL_beta148</t>
  </si>
  <si>
    <t>MEL_alpha48.MEL_beta148</t>
  </si>
  <si>
    <t>MEL_alpha49.MEL_beta148</t>
  </si>
  <si>
    <t>MEL_alpha50.MEL_beta148</t>
  </si>
  <si>
    <t>MEL_alpha51.MEL_beta148</t>
  </si>
  <si>
    <t>MEL_alpha52.MEL_beta148</t>
  </si>
  <si>
    <t>MEL_alpha53.MEL_beta148</t>
  </si>
  <si>
    <t>MEL_alpha54.MEL_beta148</t>
  </si>
  <si>
    <t>MEL_alpha55.MEL_beta148</t>
  </si>
  <si>
    <t>MEL_alpha56.MEL_beta148</t>
  </si>
  <si>
    <t>MEL_alpha57.MEL_beta148</t>
  </si>
  <si>
    <t>MEL_alpha58.MEL_beta148</t>
  </si>
  <si>
    <t>MEL_alpha59.MEL_beta148</t>
  </si>
  <si>
    <t>MEL_alpha60.MEL_beta148</t>
  </si>
  <si>
    <t>MEL_alpha61.MEL_beta148</t>
  </si>
  <si>
    <t>MEL_alpha62.MEL_beta148</t>
  </si>
  <si>
    <t>MEL_alpha63.MEL_beta148</t>
  </si>
  <si>
    <t>MEL_alpha64.MEL_beta148</t>
  </si>
  <si>
    <t>MEL_alpha65.MEL_beta148</t>
  </si>
  <si>
    <t>MEL_alpha66.MEL_beta148</t>
  </si>
  <si>
    <t>MEL_alpha67.MEL_beta148</t>
  </si>
  <si>
    <t>MEL_alpha68.MEL_beta148</t>
  </si>
  <si>
    <t>MEL_alpha69.MEL_beta148</t>
  </si>
  <si>
    <t>MEL_alpha70.MEL_beta148</t>
  </si>
  <si>
    <t>MEL_alpha71.MEL_beta148</t>
  </si>
  <si>
    <t>MEL_alpha72.MEL_beta148</t>
  </si>
  <si>
    <t>MEL_alpha73.MEL_beta148</t>
  </si>
  <si>
    <t>MEL_alpha74.MEL_beta148</t>
  </si>
  <si>
    <t>MEL_alpha75.MEL_beta148</t>
  </si>
  <si>
    <t>MEL_alpha76.MEL_beta148</t>
  </si>
  <si>
    <t>MEL_alpha77.MEL_beta148</t>
  </si>
  <si>
    <t>MEL_alpha78.MEL_beta148</t>
  </si>
  <si>
    <t>MEL_alpha79.MEL_beta148</t>
  </si>
  <si>
    <t>MEL_alpha80.MEL_beta148</t>
  </si>
  <si>
    <t>MEL_alpha81.MEL_beta148</t>
  </si>
  <si>
    <t>MEL_alpha82.MEL_beta148</t>
  </si>
  <si>
    <t>MEL_alpha83.MEL_beta148</t>
  </si>
  <si>
    <t>MEL_alpha84.MEL_beta148</t>
  </si>
  <si>
    <t>MEL_alpha85.MEL_beta148</t>
  </si>
  <si>
    <t>MEL_alpha86.MEL_beta148</t>
  </si>
  <si>
    <t>MEL_alpha87.MEL_beta148</t>
  </si>
  <si>
    <t>MEL_alpha88.MEL_beta148</t>
  </si>
  <si>
    <t>MEL_alpha89.MEL_beta148</t>
  </si>
  <si>
    <t>MEL_alpha90.MEL_beta148</t>
  </si>
  <si>
    <t>MEL_alpha91.MEL_beta148</t>
  </si>
  <si>
    <t>MEL_alpha92.MEL_beta148</t>
  </si>
  <si>
    <t>MEL_alpha93.MEL_beta148</t>
  </si>
  <si>
    <t>MEL_alpha94.MEL_beta148</t>
  </si>
  <si>
    <t>MEL_alpha95.MEL_beta148</t>
  </si>
  <si>
    <t>MEL_alpha96.MEL_beta148</t>
  </si>
  <si>
    <t>MEL_alpha97.MEL_beta148</t>
  </si>
  <si>
    <t>MEL_alpha98.MEL_beta148</t>
  </si>
  <si>
    <t>MEL_alpha99.MEL_beta148</t>
  </si>
  <si>
    <t>MEL_alpha100.MEL_beta148</t>
  </si>
  <si>
    <t>MEL_alpha1.MEL_beta149</t>
  </si>
  <si>
    <t>MEL_alpha2.MEL_beta149</t>
  </si>
  <si>
    <t>MEL_alpha3.MEL_beta149</t>
  </si>
  <si>
    <t>MEL_alpha4.MEL_beta149</t>
  </si>
  <si>
    <t>MEL_alpha5.MEL_beta149</t>
  </si>
  <si>
    <t>MEL_alpha6.MEL_beta149</t>
  </si>
  <si>
    <t>MEL_alpha7.MEL_beta149</t>
  </si>
  <si>
    <t>MEL_alpha8.MEL_beta149</t>
  </si>
  <si>
    <t>MEL_alpha9.MEL_beta149</t>
  </si>
  <si>
    <t>MEL_alpha10.MEL_beta149</t>
  </si>
  <si>
    <t>MEL_alpha11.MEL_beta149</t>
  </si>
  <si>
    <t>MEL_alpha12.MEL_beta149</t>
  </si>
  <si>
    <t>MEL_alpha13.MEL_beta149</t>
  </si>
  <si>
    <t>MEL_alpha14.MEL_beta149</t>
  </si>
  <si>
    <t>MEL_alpha15.MEL_beta149</t>
  </si>
  <si>
    <t>MEL_alpha16.MEL_beta149</t>
  </si>
  <si>
    <t>MEL_alpha17.MEL_beta149</t>
  </si>
  <si>
    <t>MEL_alpha18.MEL_beta149</t>
  </si>
  <si>
    <t>MEL_alpha19.MEL_beta149</t>
  </si>
  <si>
    <t>MEL_alpha20.MEL_beta149</t>
  </si>
  <si>
    <t>MEL_alpha21.MEL_beta149</t>
  </si>
  <si>
    <t>MEL_alpha22.MEL_beta149</t>
  </si>
  <si>
    <t>MEL_alpha23.MEL_beta149</t>
  </si>
  <si>
    <t>MEL_alpha24.MEL_beta149</t>
  </si>
  <si>
    <t>MEL_alpha25.MEL_beta149</t>
  </si>
  <si>
    <t>MEL_alpha26.MEL_beta149</t>
  </si>
  <si>
    <t>MEL_alpha27.MEL_beta149</t>
  </si>
  <si>
    <t>MEL_alpha28.MEL_beta149</t>
  </si>
  <si>
    <t>MEL_alpha29.MEL_beta149</t>
  </si>
  <si>
    <t>MEL_alpha30.MEL_beta149</t>
  </si>
  <si>
    <t>MEL_alpha31.MEL_beta149</t>
  </si>
  <si>
    <t>MEL_alpha32.MEL_beta149</t>
  </si>
  <si>
    <t>MEL_alpha33.MEL_beta149</t>
  </si>
  <si>
    <t>MEL_alpha34.MEL_beta149</t>
  </si>
  <si>
    <t>MEL_alpha35.MEL_beta149</t>
  </si>
  <si>
    <t>MEL_alpha36.MEL_beta149</t>
  </si>
  <si>
    <t>MEL_alpha37.MEL_beta149</t>
  </si>
  <si>
    <t>MEL_alpha38.MEL_beta149</t>
  </si>
  <si>
    <t>MEL_alpha39.MEL_beta149</t>
  </si>
  <si>
    <t>MEL_alpha40.MEL_beta149</t>
  </si>
  <si>
    <t>MEL_alpha41.MEL_beta149</t>
  </si>
  <si>
    <t>MEL_alpha42.MEL_beta149</t>
  </si>
  <si>
    <t>MEL_alpha43.MEL_beta149</t>
  </si>
  <si>
    <t>MEL_alpha44.MEL_beta149</t>
  </si>
  <si>
    <t>MEL_alpha45.MEL_beta149</t>
  </si>
  <si>
    <t>MEL_alpha46.MEL_beta149</t>
  </si>
  <si>
    <t>MEL_alpha47.MEL_beta149</t>
  </si>
  <si>
    <t>MEL_alpha48.MEL_beta149</t>
  </si>
  <si>
    <t>MEL_alpha49.MEL_beta149</t>
  </si>
  <si>
    <t>MEL_alpha50.MEL_beta149</t>
  </si>
  <si>
    <t>MEL_alpha51.MEL_beta149</t>
  </si>
  <si>
    <t>MEL_alpha52.MEL_beta149</t>
  </si>
  <si>
    <t>MEL_alpha53.MEL_beta149</t>
  </si>
  <si>
    <t>MEL_alpha54.MEL_beta149</t>
  </si>
  <si>
    <t>MEL_alpha55.MEL_beta149</t>
  </si>
  <si>
    <t>MEL_alpha56.MEL_beta149</t>
  </si>
  <si>
    <t>MEL_alpha57.MEL_beta149</t>
  </si>
  <si>
    <t>MEL_alpha58.MEL_beta149</t>
  </si>
  <si>
    <t>MEL_alpha59.MEL_beta149</t>
  </si>
  <si>
    <t>MEL_alpha60.MEL_beta149</t>
  </si>
  <si>
    <t>MEL_alpha61.MEL_beta149</t>
  </si>
  <si>
    <t>MEL_alpha62.MEL_beta149</t>
  </si>
  <si>
    <t>MEL_alpha63.MEL_beta149</t>
  </si>
  <si>
    <t>MEL_alpha64.MEL_beta149</t>
  </si>
  <si>
    <t>MEL_alpha65.MEL_beta149</t>
  </si>
  <si>
    <t>MEL_alpha66.MEL_beta149</t>
  </si>
  <si>
    <t>MEL_alpha67.MEL_beta149</t>
  </si>
  <si>
    <t>MEL_alpha68.MEL_beta149</t>
  </si>
  <si>
    <t>MEL_alpha69.MEL_beta149</t>
  </si>
  <si>
    <t>MEL_alpha70.MEL_beta149</t>
  </si>
  <si>
    <t>MEL_alpha71.MEL_beta149</t>
  </si>
  <si>
    <t>MEL_alpha72.MEL_beta149</t>
  </si>
  <si>
    <t>MEL_alpha73.MEL_beta149</t>
  </si>
  <si>
    <t>MEL_alpha74.MEL_beta149</t>
  </si>
  <si>
    <t>MEL_alpha75.MEL_beta149</t>
  </si>
  <si>
    <t>MEL_alpha76.MEL_beta149</t>
  </si>
  <si>
    <t>MEL_alpha77.MEL_beta149</t>
  </si>
  <si>
    <t>MEL_alpha78.MEL_beta149</t>
  </si>
  <si>
    <t>MEL_alpha79.MEL_beta149</t>
  </si>
  <si>
    <t>MEL_alpha80.MEL_beta149</t>
  </si>
  <si>
    <t>MEL_alpha81.MEL_beta149</t>
  </si>
  <si>
    <t>MEL_alpha82.MEL_beta149</t>
  </si>
  <si>
    <t>MEL_alpha83.MEL_beta149</t>
  </si>
  <si>
    <t>MEL_alpha84.MEL_beta149</t>
  </si>
  <si>
    <t>MEL_alpha85.MEL_beta149</t>
  </si>
  <si>
    <t>MEL_alpha86.MEL_beta149</t>
  </si>
  <si>
    <t>MEL_alpha87.MEL_beta149</t>
  </si>
  <si>
    <t>MEL_alpha88.MEL_beta149</t>
  </si>
  <si>
    <t>MEL_alpha89.MEL_beta149</t>
  </si>
  <si>
    <t>MEL_alpha90.MEL_beta149</t>
  </si>
  <si>
    <t>MEL_alpha91.MEL_beta149</t>
  </si>
  <si>
    <t>MEL_alpha92.MEL_beta149</t>
  </si>
  <si>
    <t>MEL_alpha93.MEL_beta149</t>
  </si>
  <si>
    <t>MEL_alpha94.MEL_beta149</t>
  </si>
  <si>
    <t>MEL_alpha95.MEL_beta149</t>
  </si>
  <si>
    <t>MEL_alpha96.MEL_beta149</t>
  </si>
  <si>
    <t>MEL_alpha97.MEL_beta149</t>
  </si>
  <si>
    <t>MEL_alpha98.MEL_beta149</t>
  </si>
  <si>
    <t>MEL_alpha99.MEL_beta149</t>
  </si>
  <si>
    <t>MEL_alpha100.MEL_beta149</t>
  </si>
  <si>
    <t>MEL_alpha1.MEL_beta150</t>
  </si>
  <si>
    <t>MEL_alpha2.MEL_beta150</t>
  </si>
  <si>
    <t>MEL_alpha3.MEL_beta150</t>
  </si>
  <si>
    <t>MEL_alpha4.MEL_beta150</t>
  </si>
  <si>
    <t>MEL_alpha5.MEL_beta150</t>
  </si>
  <si>
    <t>MEL_alpha6.MEL_beta150</t>
  </si>
  <si>
    <t>MEL_alpha7.MEL_beta150</t>
  </si>
  <si>
    <t>MEL_alpha8.MEL_beta150</t>
  </si>
  <si>
    <t>MEL_alpha9.MEL_beta150</t>
  </si>
  <si>
    <t>MEL_alpha10.MEL_beta150</t>
  </si>
  <si>
    <t>MEL_alpha11.MEL_beta150</t>
  </si>
  <si>
    <t>MEL_alpha12.MEL_beta150</t>
  </si>
  <si>
    <t>MEL_alpha13.MEL_beta150</t>
  </si>
  <si>
    <t>MEL_alpha14.MEL_beta150</t>
  </si>
  <si>
    <t>MEL_alpha15.MEL_beta150</t>
  </si>
  <si>
    <t>MEL_alpha16.MEL_beta150</t>
  </si>
  <si>
    <t>MEL_alpha17.MEL_beta150</t>
  </si>
  <si>
    <t>MEL_alpha18.MEL_beta150</t>
  </si>
  <si>
    <t>MEL_alpha19.MEL_beta150</t>
  </si>
  <si>
    <t>MEL_alpha20.MEL_beta150</t>
  </si>
  <si>
    <t>MEL_alpha21.MEL_beta150</t>
  </si>
  <si>
    <t>MEL_alpha22.MEL_beta150</t>
  </si>
  <si>
    <t>MEL_alpha23.MEL_beta150</t>
  </si>
  <si>
    <t>MEL_alpha24.MEL_beta150</t>
  </si>
  <si>
    <t>MEL_alpha25.MEL_beta150</t>
  </si>
  <si>
    <t>MEL_alpha26.MEL_beta150</t>
  </si>
  <si>
    <t>MEL_alpha27.MEL_beta150</t>
  </si>
  <si>
    <t>MEL_alpha28.MEL_beta150</t>
  </si>
  <si>
    <t>MEL_alpha29.MEL_beta150</t>
  </si>
  <si>
    <t>MEL_alpha30.MEL_beta150</t>
  </si>
  <si>
    <t>MEL_alpha31.MEL_beta150</t>
  </si>
  <si>
    <t>MEL_alpha32.MEL_beta150</t>
  </si>
  <si>
    <t>MEL_alpha33.MEL_beta150</t>
  </si>
  <si>
    <t>MEL_alpha34.MEL_beta150</t>
  </si>
  <si>
    <t>MEL_alpha35.MEL_beta150</t>
  </si>
  <si>
    <t>MEL_alpha36.MEL_beta150</t>
  </si>
  <si>
    <t>MEL_alpha37.MEL_beta150</t>
  </si>
  <si>
    <t>MEL_alpha38.MEL_beta150</t>
  </si>
  <si>
    <t>MEL_alpha39.MEL_beta150</t>
  </si>
  <si>
    <t>MEL_alpha40.MEL_beta150</t>
  </si>
  <si>
    <t>MEL_alpha41.MEL_beta150</t>
  </si>
  <si>
    <t>MEL_alpha42.MEL_beta150</t>
  </si>
  <si>
    <t>MEL_alpha43.MEL_beta150</t>
  </si>
  <si>
    <t>MEL_alpha44.MEL_beta150</t>
  </si>
  <si>
    <t>MEL_alpha45.MEL_beta150</t>
  </si>
  <si>
    <t>MEL_alpha46.MEL_beta150</t>
  </si>
  <si>
    <t>MEL_alpha47.MEL_beta150</t>
  </si>
  <si>
    <t>MEL_alpha48.MEL_beta150</t>
  </si>
  <si>
    <t>MEL_alpha49.MEL_beta150</t>
  </si>
  <si>
    <t>MEL_alpha50.MEL_beta150</t>
  </si>
  <si>
    <t>MEL_alpha51.MEL_beta150</t>
  </si>
  <si>
    <t>MEL_alpha52.MEL_beta150</t>
  </si>
  <si>
    <t>MEL_alpha53.MEL_beta150</t>
  </si>
  <si>
    <t>MEL_alpha54.MEL_beta150</t>
  </si>
  <si>
    <t>MEL_alpha55.MEL_beta150</t>
  </si>
  <si>
    <t>MEL_alpha56.MEL_beta150</t>
  </si>
  <si>
    <t>MEL_alpha57.MEL_beta150</t>
  </si>
  <si>
    <t>MEL_alpha58.MEL_beta150</t>
  </si>
  <si>
    <t>MEL_alpha59.MEL_beta150</t>
  </si>
  <si>
    <t>MEL_alpha60.MEL_beta150</t>
  </si>
  <si>
    <t>MEL_alpha61.MEL_beta150</t>
  </si>
  <si>
    <t>MEL_alpha62.MEL_beta150</t>
  </si>
  <si>
    <t>MEL_alpha63.MEL_beta150</t>
  </si>
  <si>
    <t>MEL_alpha64.MEL_beta150</t>
  </si>
  <si>
    <t>MEL_alpha65.MEL_beta150</t>
  </si>
  <si>
    <t>MEL_alpha66.MEL_beta150</t>
  </si>
  <si>
    <t>MEL_alpha67.MEL_beta150</t>
  </si>
  <si>
    <t>MEL_alpha68.MEL_beta150</t>
  </si>
  <si>
    <t>MEL_alpha69.MEL_beta150</t>
  </si>
  <si>
    <t>MEL_alpha70.MEL_beta150</t>
  </si>
  <si>
    <t>MEL_alpha71.MEL_beta150</t>
  </si>
  <si>
    <t>MEL_alpha72.MEL_beta150</t>
  </si>
  <si>
    <t>MEL_alpha73.MEL_beta150</t>
  </si>
  <si>
    <t>MEL_alpha74.MEL_beta150</t>
  </si>
  <si>
    <t>MEL_alpha75.MEL_beta150</t>
  </si>
  <si>
    <t>MEL_alpha76.MEL_beta150</t>
  </si>
  <si>
    <t>MEL_alpha77.MEL_beta150</t>
  </si>
  <si>
    <t>MEL_alpha78.MEL_beta150</t>
  </si>
  <si>
    <t>MEL_alpha79.MEL_beta150</t>
  </si>
  <si>
    <t>MEL_alpha80.MEL_beta150</t>
  </si>
  <si>
    <t>MEL_alpha81.MEL_beta150</t>
  </si>
  <si>
    <t>MEL_alpha82.MEL_beta150</t>
  </si>
  <si>
    <t>MEL_alpha83.MEL_beta150</t>
  </si>
  <si>
    <t>MEL_alpha84.MEL_beta150</t>
  </si>
  <si>
    <t>MEL_alpha85.MEL_beta150</t>
  </si>
  <si>
    <t>MEL_alpha86.MEL_beta150</t>
  </si>
  <si>
    <t>MEL_alpha87.MEL_beta150</t>
  </si>
  <si>
    <t>MEL_alpha88.MEL_beta150</t>
  </si>
  <si>
    <t>MEL_alpha89.MEL_beta150</t>
  </si>
  <si>
    <t>MEL_alpha90.MEL_beta150</t>
  </si>
  <si>
    <t>MEL_alpha91.MEL_beta150</t>
  </si>
  <si>
    <t>MEL_alpha92.MEL_beta150</t>
  </si>
  <si>
    <t>MEL_alpha93.MEL_beta150</t>
  </si>
  <si>
    <t>MEL_alpha94.MEL_beta150</t>
  </si>
  <si>
    <t>MEL_alpha95.MEL_beta150</t>
  </si>
  <si>
    <t>MEL_alpha96.MEL_beta150</t>
  </si>
  <si>
    <t>MEL_alpha97.MEL_beta150</t>
  </si>
  <si>
    <t>MEL_alpha98.MEL_beta150</t>
  </si>
  <si>
    <t>MEL_alpha99.MEL_beta150</t>
  </si>
  <si>
    <t>MEL_alpha100.MEL_beta150</t>
  </si>
  <si>
    <t>MEL_alpha1.MEL_beta151</t>
  </si>
  <si>
    <t>MEL_alpha2.MEL_beta151</t>
  </si>
  <si>
    <t>MEL_alpha3.MEL_beta151</t>
  </si>
  <si>
    <t>MEL_alpha4.MEL_beta151</t>
  </si>
  <si>
    <t>MEL_alpha5.MEL_beta151</t>
  </si>
  <si>
    <t>MEL_alpha6.MEL_beta151</t>
  </si>
  <si>
    <t>MEL_alpha7.MEL_beta151</t>
  </si>
  <si>
    <t>MEL_alpha8.MEL_beta151</t>
  </si>
  <si>
    <t>MEL_alpha9.MEL_beta151</t>
  </si>
  <si>
    <t>MEL_alpha10.MEL_beta151</t>
  </si>
  <si>
    <t>MEL_alpha11.MEL_beta151</t>
  </si>
  <si>
    <t>MEL_alpha12.MEL_beta151</t>
  </si>
  <si>
    <t>MEL_alpha13.MEL_beta151</t>
  </si>
  <si>
    <t>MEL_alpha14.MEL_beta151</t>
  </si>
  <si>
    <t>MEL_alpha15.MEL_beta151</t>
  </si>
  <si>
    <t>MEL_alpha16.MEL_beta151</t>
  </si>
  <si>
    <t>MEL_alpha17.MEL_beta151</t>
  </si>
  <si>
    <t>MEL_alpha18.MEL_beta151</t>
  </si>
  <si>
    <t>MEL_alpha19.MEL_beta151</t>
  </si>
  <si>
    <t>MEL_alpha20.MEL_beta151</t>
  </si>
  <si>
    <t>MEL_alpha21.MEL_beta151</t>
  </si>
  <si>
    <t>MEL_alpha22.MEL_beta151</t>
  </si>
  <si>
    <t>MEL_alpha23.MEL_beta151</t>
  </si>
  <si>
    <t>MEL_alpha24.MEL_beta151</t>
  </si>
  <si>
    <t>MEL_alpha25.MEL_beta151</t>
  </si>
  <si>
    <t>MEL_alpha26.MEL_beta151</t>
  </si>
  <si>
    <t>MEL_alpha27.MEL_beta151</t>
  </si>
  <si>
    <t>MEL_alpha28.MEL_beta151</t>
  </si>
  <si>
    <t>MEL_alpha29.MEL_beta151</t>
  </si>
  <si>
    <t>MEL_alpha30.MEL_beta151</t>
  </si>
  <si>
    <t>MEL_alpha31.MEL_beta151</t>
  </si>
  <si>
    <t>MEL_alpha32.MEL_beta151</t>
  </si>
  <si>
    <t>MEL_alpha33.MEL_beta151</t>
  </si>
  <si>
    <t>MEL_alpha34.MEL_beta151</t>
  </si>
  <si>
    <t>MEL_alpha35.MEL_beta151</t>
  </si>
  <si>
    <t>MEL_alpha36.MEL_beta151</t>
  </si>
  <si>
    <t>MEL_alpha37.MEL_beta151</t>
  </si>
  <si>
    <t>MEL_alpha38.MEL_beta151</t>
  </si>
  <si>
    <t>MEL_alpha39.MEL_beta151</t>
  </si>
  <si>
    <t>MEL_alpha40.MEL_beta151</t>
  </si>
  <si>
    <t>MEL_alpha41.MEL_beta151</t>
  </si>
  <si>
    <t>MEL_alpha42.MEL_beta151</t>
  </si>
  <si>
    <t>MEL_alpha43.MEL_beta151</t>
  </si>
  <si>
    <t>MEL_alpha44.MEL_beta151</t>
  </si>
  <si>
    <t>MEL_alpha45.MEL_beta151</t>
  </si>
  <si>
    <t>MEL_alpha46.MEL_beta151</t>
  </si>
  <si>
    <t>MEL_alpha47.MEL_beta151</t>
  </si>
  <si>
    <t>MEL_alpha48.MEL_beta151</t>
  </si>
  <si>
    <t>MEL_alpha49.MEL_beta151</t>
  </si>
  <si>
    <t>MEL_alpha50.MEL_beta151</t>
  </si>
  <si>
    <t>MEL_alpha51.MEL_beta151</t>
  </si>
  <si>
    <t>MEL_alpha52.MEL_beta151</t>
  </si>
  <si>
    <t>MEL_alpha53.MEL_beta151</t>
  </si>
  <si>
    <t>MEL_alpha54.MEL_beta151</t>
  </si>
  <si>
    <t>MEL_alpha55.MEL_beta151</t>
  </si>
  <si>
    <t>MEL_alpha56.MEL_beta151</t>
  </si>
  <si>
    <t>MEL_alpha57.MEL_beta151</t>
  </si>
  <si>
    <t>MEL_alpha58.MEL_beta151</t>
  </si>
  <si>
    <t>MEL_alpha59.MEL_beta151</t>
  </si>
  <si>
    <t>MEL_alpha60.MEL_beta151</t>
  </si>
  <si>
    <t>MEL_alpha61.MEL_beta151</t>
  </si>
  <si>
    <t>MEL_alpha62.MEL_beta151</t>
  </si>
  <si>
    <t>MEL_alpha63.MEL_beta151</t>
  </si>
  <si>
    <t>MEL_alpha64.MEL_beta151</t>
  </si>
  <si>
    <t>MEL_alpha65.MEL_beta151</t>
  </si>
  <si>
    <t>MEL_alpha66.MEL_beta151</t>
  </si>
  <si>
    <t>MEL_alpha67.MEL_beta151</t>
  </si>
  <si>
    <t>MEL_alpha68.MEL_beta151</t>
  </si>
  <si>
    <t>MEL_alpha69.MEL_beta151</t>
  </si>
  <si>
    <t>MEL_alpha70.MEL_beta151</t>
  </si>
  <si>
    <t>MEL_alpha71.MEL_beta151</t>
  </si>
  <si>
    <t>MEL_alpha72.MEL_beta151</t>
  </si>
  <si>
    <t>MEL_alpha73.MEL_beta151</t>
  </si>
  <si>
    <t>MEL_alpha74.MEL_beta151</t>
  </si>
  <si>
    <t>MEL_alpha75.MEL_beta151</t>
  </si>
  <si>
    <t>MEL_alpha76.MEL_beta151</t>
  </si>
  <si>
    <t>MEL_alpha77.MEL_beta151</t>
  </si>
  <si>
    <t>MEL_alpha78.MEL_beta151</t>
  </si>
  <si>
    <t>MEL_alpha79.MEL_beta151</t>
  </si>
  <si>
    <t>MEL_alpha80.MEL_beta151</t>
  </si>
  <si>
    <t>MEL_alpha81.MEL_beta151</t>
  </si>
  <si>
    <t>MEL_alpha82.MEL_beta151</t>
  </si>
  <si>
    <t>MEL_alpha83.MEL_beta151</t>
  </si>
  <si>
    <t>MEL_alpha84.MEL_beta151</t>
  </si>
  <si>
    <t>MEL_alpha85.MEL_beta151</t>
  </si>
  <si>
    <t>MEL_alpha86.MEL_beta151</t>
  </si>
  <si>
    <t>MEL_alpha87.MEL_beta151</t>
  </si>
  <si>
    <t>MEL_alpha88.MEL_beta151</t>
  </si>
  <si>
    <t>MEL_alpha89.MEL_beta151</t>
  </si>
  <si>
    <t>MEL_alpha90.MEL_beta151</t>
  </si>
  <si>
    <t>MEL_alpha91.MEL_beta151</t>
  </si>
  <si>
    <t>MEL_alpha92.MEL_beta151</t>
  </si>
  <si>
    <t>MEL_alpha93.MEL_beta151</t>
  </si>
  <si>
    <t>MEL_alpha94.MEL_beta151</t>
  </si>
  <si>
    <t>MEL_alpha95.MEL_beta151</t>
  </si>
  <si>
    <t>MEL_alpha96.MEL_beta151</t>
  </si>
  <si>
    <t>MEL_alpha97.MEL_beta151</t>
  </si>
  <si>
    <t>MEL_alpha98.MEL_beta151</t>
  </si>
  <si>
    <t>MEL_alpha99.MEL_beta151</t>
  </si>
  <si>
    <t>MEL_alpha100.MEL_beta151</t>
  </si>
  <si>
    <t>MEL_alpha1.MEL_beta152</t>
  </si>
  <si>
    <t>MEL_alpha2.MEL_beta152</t>
  </si>
  <si>
    <t>MEL_alpha3.MEL_beta152</t>
  </si>
  <si>
    <t>MEL_alpha4.MEL_beta152</t>
  </si>
  <si>
    <t>MEL_alpha5.MEL_beta152</t>
  </si>
  <si>
    <t>MEL_alpha6.MEL_beta152</t>
  </si>
  <si>
    <t>MEL_alpha7.MEL_beta152</t>
  </si>
  <si>
    <t>MEL_alpha8.MEL_beta152</t>
  </si>
  <si>
    <t>MEL_alpha9.MEL_beta152</t>
  </si>
  <si>
    <t>MEL_alpha10.MEL_beta152</t>
  </si>
  <si>
    <t>MEL_alpha11.MEL_beta152</t>
  </si>
  <si>
    <t>MEL_alpha12.MEL_beta152</t>
  </si>
  <si>
    <t>MEL_alpha13.MEL_beta152</t>
  </si>
  <si>
    <t>MEL_alpha14.MEL_beta152</t>
  </si>
  <si>
    <t>MEL_alpha15.MEL_beta152</t>
  </si>
  <si>
    <t>MEL_alpha16.MEL_beta152</t>
  </si>
  <si>
    <t>MEL_alpha17.MEL_beta152</t>
  </si>
  <si>
    <t>MEL_alpha18.MEL_beta152</t>
  </si>
  <si>
    <t>MEL_alpha19.MEL_beta152</t>
  </si>
  <si>
    <t>MEL_alpha20.MEL_beta152</t>
  </si>
  <si>
    <t>MEL_alpha21.MEL_beta152</t>
  </si>
  <si>
    <t>MEL_alpha22.MEL_beta152</t>
  </si>
  <si>
    <t>MEL_alpha23.MEL_beta152</t>
  </si>
  <si>
    <t>MEL_alpha24.MEL_beta152</t>
  </si>
  <si>
    <t>MEL_alpha25.MEL_beta152</t>
  </si>
  <si>
    <t>MEL_alpha26.MEL_beta152</t>
  </si>
  <si>
    <t>MEL_alpha27.MEL_beta152</t>
  </si>
  <si>
    <t>MEL_alpha28.MEL_beta152</t>
  </si>
  <si>
    <t>MEL_alpha29.MEL_beta152</t>
  </si>
  <si>
    <t>MEL_alpha30.MEL_beta152</t>
  </si>
  <si>
    <t>MEL_alpha31.MEL_beta152</t>
  </si>
  <si>
    <t>MEL_alpha32.MEL_beta152</t>
  </si>
  <si>
    <t>MEL_alpha33.MEL_beta152</t>
  </si>
  <si>
    <t>MEL_alpha34.MEL_beta152</t>
  </si>
  <si>
    <t>MEL_alpha35.MEL_beta152</t>
  </si>
  <si>
    <t>MEL_alpha36.MEL_beta152</t>
  </si>
  <si>
    <t>MEL_alpha37.MEL_beta152</t>
  </si>
  <si>
    <t>MEL_alpha38.MEL_beta152</t>
  </si>
  <si>
    <t>MEL_alpha39.MEL_beta152</t>
  </si>
  <si>
    <t>MEL_alpha40.MEL_beta152</t>
  </si>
  <si>
    <t>MEL_alpha41.MEL_beta152</t>
  </si>
  <si>
    <t>MEL_alpha42.MEL_beta152</t>
  </si>
  <si>
    <t>MEL_alpha43.MEL_beta152</t>
  </si>
  <si>
    <t>MEL_alpha44.MEL_beta152</t>
  </si>
  <si>
    <t>MEL_alpha45.MEL_beta152</t>
  </si>
  <si>
    <t>MEL_alpha46.MEL_beta152</t>
  </si>
  <si>
    <t>MEL_alpha47.MEL_beta152</t>
  </si>
  <si>
    <t>MEL_alpha48.MEL_beta152</t>
  </si>
  <si>
    <t>MEL_alpha49.MEL_beta152</t>
  </si>
  <si>
    <t>MEL_alpha50.MEL_beta152</t>
  </si>
  <si>
    <t>MEL_alpha51.MEL_beta152</t>
  </si>
  <si>
    <t>MEL_alpha52.MEL_beta152</t>
  </si>
  <si>
    <t>MEL_alpha53.MEL_beta152</t>
  </si>
  <si>
    <t>MEL_alpha54.MEL_beta152</t>
  </si>
  <si>
    <t>MEL_alpha55.MEL_beta152</t>
  </si>
  <si>
    <t>MEL_alpha56.MEL_beta152</t>
  </si>
  <si>
    <t>MEL_alpha57.MEL_beta152</t>
  </si>
  <si>
    <t>MEL_alpha58.MEL_beta152</t>
  </si>
  <si>
    <t>MEL_alpha59.MEL_beta152</t>
  </si>
  <si>
    <t>MEL_alpha60.MEL_beta152</t>
  </si>
  <si>
    <t>MEL_alpha61.MEL_beta152</t>
  </si>
  <si>
    <t>MEL_alpha62.MEL_beta152</t>
  </si>
  <si>
    <t>MEL_alpha63.MEL_beta152</t>
  </si>
  <si>
    <t>MEL_alpha64.MEL_beta152</t>
  </si>
  <si>
    <t>MEL_alpha65.MEL_beta152</t>
  </si>
  <si>
    <t>MEL_alpha66.MEL_beta152</t>
  </si>
  <si>
    <t>MEL_alpha67.MEL_beta152</t>
  </si>
  <si>
    <t>MEL_alpha68.MEL_beta152</t>
  </si>
  <si>
    <t>MEL_alpha69.MEL_beta152</t>
  </si>
  <si>
    <t>MEL_alpha70.MEL_beta152</t>
  </si>
  <si>
    <t>MEL_alpha71.MEL_beta152</t>
  </si>
  <si>
    <t>MEL_alpha72.MEL_beta152</t>
  </si>
  <si>
    <t>MEL_alpha73.MEL_beta152</t>
  </si>
  <si>
    <t>MEL_alpha74.MEL_beta152</t>
  </si>
  <si>
    <t>MEL_alpha75.MEL_beta152</t>
  </si>
  <si>
    <t>MEL_alpha76.MEL_beta152</t>
  </si>
  <si>
    <t>MEL_alpha77.MEL_beta152</t>
  </si>
  <si>
    <t>MEL_alpha78.MEL_beta152</t>
  </si>
  <si>
    <t>MEL_alpha79.MEL_beta152</t>
  </si>
  <si>
    <t>MEL_alpha80.MEL_beta152</t>
  </si>
  <si>
    <t>MEL_alpha81.MEL_beta152</t>
  </si>
  <si>
    <t>MEL_alpha82.MEL_beta152</t>
  </si>
  <si>
    <t>MEL_alpha83.MEL_beta152</t>
  </si>
  <si>
    <t>MEL_alpha84.MEL_beta152</t>
  </si>
  <si>
    <t>MEL_alpha85.MEL_beta152</t>
  </si>
  <si>
    <t>MEL_alpha86.MEL_beta152</t>
  </si>
  <si>
    <t>MEL_alpha87.MEL_beta152</t>
  </si>
  <si>
    <t>MEL_alpha88.MEL_beta152</t>
  </si>
  <si>
    <t>MEL_alpha89.MEL_beta152</t>
  </si>
  <si>
    <t>MEL_alpha90.MEL_beta152</t>
  </si>
  <si>
    <t>MEL_alpha91.MEL_beta152</t>
  </si>
  <si>
    <t>MEL_alpha92.MEL_beta152</t>
  </si>
  <si>
    <t>MEL_alpha93.MEL_beta152</t>
  </si>
  <si>
    <t>MEL_alpha94.MEL_beta152</t>
  </si>
  <si>
    <t>MEL_alpha95.MEL_beta152</t>
  </si>
  <si>
    <t>MEL_alpha96.MEL_beta152</t>
  </si>
  <si>
    <t>MEL_alpha97.MEL_beta152</t>
  </si>
  <si>
    <t>MEL_alpha98.MEL_beta152</t>
  </si>
  <si>
    <t>MEL_alpha99.MEL_beta152</t>
  </si>
  <si>
    <t>MEL_alpha100.MEL_beta152</t>
  </si>
  <si>
    <t>MEL_alpha1.MEL_beta153</t>
  </si>
  <si>
    <t>MEL_alpha2.MEL_beta153</t>
  </si>
  <si>
    <t>MEL_alpha3.MEL_beta153</t>
  </si>
  <si>
    <t>MEL_alpha4.MEL_beta153</t>
  </si>
  <si>
    <t>MEL_alpha5.MEL_beta153</t>
  </si>
  <si>
    <t>MEL_alpha6.MEL_beta153</t>
  </si>
  <si>
    <t>MEL_alpha7.MEL_beta153</t>
  </si>
  <si>
    <t>MEL_alpha8.MEL_beta153</t>
  </si>
  <si>
    <t>MEL_alpha9.MEL_beta153</t>
  </si>
  <si>
    <t>MEL_alpha10.MEL_beta153</t>
  </si>
  <si>
    <t>MEL_alpha11.MEL_beta153</t>
  </si>
  <si>
    <t>MEL_alpha12.MEL_beta153</t>
  </si>
  <si>
    <t>MEL_alpha13.MEL_beta153</t>
  </si>
  <si>
    <t>MEL_alpha14.MEL_beta153</t>
  </si>
  <si>
    <t>MEL_alpha15.MEL_beta153</t>
  </si>
  <si>
    <t>MEL_alpha16.MEL_beta153</t>
  </si>
  <si>
    <t>MEL_alpha17.MEL_beta153</t>
  </si>
  <si>
    <t>MEL_alpha18.MEL_beta153</t>
  </si>
  <si>
    <t>MEL_alpha19.MEL_beta153</t>
  </si>
  <si>
    <t>MEL_alpha20.MEL_beta153</t>
  </si>
  <si>
    <t>MEL_alpha21.MEL_beta153</t>
  </si>
  <si>
    <t>MEL_alpha22.MEL_beta153</t>
  </si>
  <si>
    <t>MEL_alpha23.MEL_beta153</t>
  </si>
  <si>
    <t>MEL_alpha24.MEL_beta153</t>
  </si>
  <si>
    <t>MEL_alpha25.MEL_beta153</t>
  </si>
  <si>
    <t>MEL_alpha26.MEL_beta153</t>
  </si>
  <si>
    <t>MEL_alpha27.MEL_beta153</t>
  </si>
  <si>
    <t>MEL_alpha28.MEL_beta153</t>
  </si>
  <si>
    <t>MEL_alpha29.MEL_beta153</t>
  </si>
  <si>
    <t>MEL_alpha30.MEL_beta153</t>
  </si>
  <si>
    <t>MEL_alpha31.MEL_beta153</t>
  </si>
  <si>
    <t>MEL_alpha32.MEL_beta153</t>
  </si>
  <si>
    <t>MEL_alpha33.MEL_beta153</t>
  </si>
  <si>
    <t>MEL_alpha34.MEL_beta153</t>
  </si>
  <si>
    <t>MEL_alpha35.MEL_beta153</t>
  </si>
  <si>
    <t>MEL_alpha36.MEL_beta153</t>
  </si>
  <si>
    <t>MEL_alpha37.MEL_beta153</t>
  </si>
  <si>
    <t>MEL_alpha38.MEL_beta153</t>
  </si>
  <si>
    <t>MEL_alpha39.MEL_beta153</t>
  </si>
  <si>
    <t>MEL_alpha40.MEL_beta153</t>
  </si>
  <si>
    <t>MEL_alpha41.MEL_beta153</t>
  </si>
  <si>
    <t>MEL_alpha42.MEL_beta153</t>
  </si>
  <si>
    <t>MEL_alpha43.MEL_beta153</t>
  </si>
  <si>
    <t>MEL_alpha44.MEL_beta153</t>
  </si>
  <si>
    <t>MEL_alpha45.MEL_beta153</t>
  </si>
  <si>
    <t>MEL_alpha46.MEL_beta153</t>
  </si>
  <si>
    <t>MEL_alpha47.MEL_beta153</t>
  </si>
  <si>
    <t>MEL_alpha48.MEL_beta153</t>
  </si>
  <si>
    <t>MEL_alpha49.MEL_beta153</t>
  </si>
  <si>
    <t>MEL_alpha50.MEL_beta153</t>
  </si>
  <si>
    <t>MEL_alpha51.MEL_beta153</t>
  </si>
  <si>
    <t>MEL_alpha52.MEL_beta153</t>
  </si>
  <si>
    <t>MEL_alpha53.MEL_beta153</t>
  </si>
  <si>
    <t>MEL_alpha54.MEL_beta153</t>
  </si>
  <si>
    <t>MEL_alpha55.MEL_beta153</t>
  </si>
  <si>
    <t>MEL_alpha56.MEL_beta153</t>
  </si>
  <si>
    <t>MEL_alpha57.MEL_beta153</t>
  </si>
  <si>
    <t>MEL_alpha58.MEL_beta153</t>
  </si>
  <si>
    <t>MEL_alpha59.MEL_beta153</t>
  </si>
  <si>
    <t>MEL_alpha60.MEL_beta153</t>
  </si>
  <si>
    <t>MEL_alpha61.MEL_beta153</t>
  </si>
  <si>
    <t>MEL_alpha62.MEL_beta153</t>
  </si>
  <si>
    <t>MEL_alpha63.MEL_beta153</t>
  </si>
  <si>
    <t>MEL_alpha64.MEL_beta153</t>
  </si>
  <si>
    <t>MEL_alpha65.MEL_beta153</t>
  </si>
  <si>
    <t>MEL_alpha66.MEL_beta153</t>
  </si>
  <si>
    <t>MEL_alpha67.MEL_beta153</t>
  </si>
  <si>
    <t>MEL_alpha68.MEL_beta153</t>
  </si>
  <si>
    <t>MEL_alpha69.MEL_beta153</t>
  </si>
  <si>
    <t>MEL_alpha70.MEL_beta153</t>
  </si>
  <si>
    <t>MEL_alpha71.MEL_beta153</t>
  </si>
  <si>
    <t>MEL_alpha72.MEL_beta153</t>
  </si>
  <si>
    <t>MEL_alpha73.MEL_beta153</t>
  </si>
  <si>
    <t>MEL_alpha74.MEL_beta153</t>
  </si>
  <si>
    <t>MEL_alpha75.MEL_beta153</t>
  </si>
  <si>
    <t>MEL_alpha76.MEL_beta153</t>
  </si>
  <si>
    <t>MEL_alpha77.MEL_beta153</t>
  </si>
  <si>
    <t>MEL_alpha78.MEL_beta153</t>
  </si>
  <si>
    <t>MEL_alpha79.MEL_beta153</t>
  </si>
  <si>
    <t>MEL_alpha80.MEL_beta153</t>
  </si>
  <si>
    <t>MEL_alpha81.MEL_beta153</t>
  </si>
  <si>
    <t>MEL_alpha82.MEL_beta153</t>
  </si>
  <si>
    <t>MEL_alpha83.MEL_beta153</t>
  </si>
  <si>
    <t>MEL_alpha84.MEL_beta153</t>
  </si>
  <si>
    <t>MEL_alpha85.MEL_beta153</t>
  </si>
  <si>
    <t>MEL_alpha86.MEL_beta153</t>
  </si>
  <si>
    <t>MEL_alpha87.MEL_beta153</t>
  </si>
  <si>
    <t>MEL_alpha88.MEL_beta153</t>
  </si>
  <si>
    <t>MEL_alpha89.MEL_beta153</t>
  </si>
  <si>
    <t>MEL_alpha90.MEL_beta153</t>
  </si>
  <si>
    <t>MEL_alpha91.MEL_beta153</t>
  </si>
  <si>
    <t>MEL_alpha92.MEL_beta153</t>
  </si>
  <si>
    <t>MEL_alpha93.MEL_beta153</t>
  </si>
  <si>
    <t>MEL_alpha94.MEL_beta153</t>
  </si>
  <si>
    <t>MEL_alpha95.MEL_beta153</t>
  </si>
  <si>
    <t>MEL_alpha96.MEL_beta153</t>
  </si>
  <si>
    <t>MEL_alpha97.MEL_beta153</t>
  </si>
  <si>
    <t>MEL_alpha98.MEL_beta153</t>
  </si>
  <si>
    <t>MEL_alpha99.MEL_beta153</t>
  </si>
  <si>
    <t>MEL_alpha100.MEL_beta153</t>
  </si>
  <si>
    <t>MEL_alpha1.MEL_beta154</t>
  </si>
  <si>
    <t>MEL_alpha2.MEL_beta154</t>
  </si>
  <si>
    <t>MEL_alpha3.MEL_beta154</t>
  </si>
  <si>
    <t>MEL_alpha4.MEL_beta154</t>
  </si>
  <si>
    <t>MEL_alpha5.MEL_beta154</t>
  </si>
  <si>
    <t>MEL_alpha6.MEL_beta154</t>
  </si>
  <si>
    <t>MEL_alpha7.MEL_beta154</t>
  </si>
  <si>
    <t>MEL_alpha8.MEL_beta154</t>
  </si>
  <si>
    <t>MEL_alpha9.MEL_beta154</t>
  </si>
  <si>
    <t>MEL_alpha10.MEL_beta154</t>
  </si>
  <si>
    <t>MEL_alpha11.MEL_beta154</t>
  </si>
  <si>
    <t>MEL_alpha12.MEL_beta154</t>
  </si>
  <si>
    <t>MEL_alpha13.MEL_beta154</t>
  </si>
  <si>
    <t>MEL_alpha14.MEL_beta154</t>
  </si>
  <si>
    <t>MEL_alpha15.MEL_beta154</t>
  </si>
  <si>
    <t>MEL_alpha16.MEL_beta154</t>
  </si>
  <si>
    <t>MEL_alpha17.MEL_beta154</t>
  </si>
  <si>
    <t>MEL_alpha18.MEL_beta154</t>
  </si>
  <si>
    <t>MEL_alpha19.MEL_beta154</t>
  </si>
  <si>
    <t>MEL_alpha20.MEL_beta154</t>
  </si>
  <si>
    <t>MEL_alpha21.MEL_beta154</t>
  </si>
  <si>
    <t>MEL_alpha22.MEL_beta154</t>
  </si>
  <si>
    <t>MEL_alpha23.MEL_beta154</t>
  </si>
  <si>
    <t>MEL_alpha24.MEL_beta154</t>
  </si>
  <si>
    <t>MEL_alpha25.MEL_beta154</t>
  </si>
  <si>
    <t>MEL_alpha26.MEL_beta154</t>
  </si>
  <si>
    <t>MEL_alpha27.MEL_beta154</t>
  </si>
  <si>
    <t>MEL_alpha28.MEL_beta154</t>
  </si>
  <si>
    <t>MEL_alpha29.MEL_beta154</t>
  </si>
  <si>
    <t>MEL_alpha30.MEL_beta154</t>
  </si>
  <si>
    <t>MEL_alpha31.MEL_beta154</t>
  </si>
  <si>
    <t>MEL_alpha32.MEL_beta154</t>
  </si>
  <si>
    <t>MEL_alpha33.MEL_beta154</t>
  </si>
  <si>
    <t>MEL_alpha34.MEL_beta154</t>
  </si>
  <si>
    <t>MEL_alpha35.MEL_beta154</t>
  </si>
  <si>
    <t>MEL_alpha36.MEL_beta154</t>
  </si>
  <si>
    <t>MEL_alpha37.MEL_beta154</t>
  </si>
  <si>
    <t>MEL_alpha38.MEL_beta154</t>
  </si>
  <si>
    <t>MEL_alpha39.MEL_beta154</t>
  </si>
  <si>
    <t>MEL_alpha40.MEL_beta154</t>
  </si>
  <si>
    <t>MEL_alpha41.MEL_beta154</t>
  </si>
  <si>
    <t>MEL_alpha42.MEL_beta154</t>
  </si>
  <si>
    <t>MEL_alpha43.MEL_beta154</t>
  </si>
  <si>
    <t>MEL_alpha44.MEL_beta154</t>
  </si>
  <si>
    <t>MEL_alpha45.MEL_beta154</t>
  </si>
  <si>
    <t>MEL_alpha46.MEL_beta154</t>
  </si>
  <si>
    <t>MEL_alpha47.MEL_beta154</t>
  </si>
  <si>
    <t>MEL_alpha48.MEL_beta154</t>
  </si>
  <si>
    <t>MEL_alpha49.MEL_beta154</t>
  </si>
  <si>
    <t>MEL_alpha50.MEL_beta154</t>
  </si>
  <si>
    <t>MEL_alpha51.MEL_beta154</t>
  </si>
  <si>
    <t>MEL_alpha52.MEL_beta154</t>
  </si>
  <si>
    <t>MEL_alpha53.MEL_beta154</t>
  </si>
  <si>
    <t>MEL_alpha54.MEL_beta154</t>
  </si>
  <si>
    <t>MEL_alpha55.MEL_beta154</t>
  </si>
  <si>
    <t>MEL_alpha56.MEL_beta154</t>
  </si>
  <si>
    <t>MEL_alpha57.MEL_beta154</t>
  </si>
  <si>
    <t>MEL_alpha58.MEL_beta154</t>
  </si>
  <si>
    <t>MEL_alpha59.MEL_beta154</t>
  </si>
  <si>
    <t>MEL_alpha60.MEL_beta154</t>
  </si>
  <si>
    <t>MEL_alpha61.MEL_beta154</t>
  </si>
  <si>
    <t>MEL_alpha62.MEL_beta154</t>
  </si>
  <si>
    <t>MEL_alpha63.MEL_beta154</t>
  </si>
  <si>
    <t>MEL_alpha64.MEL_beta154</t>
  </si>
  <si>
    <t>MEL_alpha65.MEL_beta154</t>
  </si>
  <si>
    <t>MEL_alpha66.MEL_beta154</t>
  </si>
  <si>
    <t>MEL_alpha67.MEL_beta154</t>
  </si>
  <si>
    <t>MEL_alpha68.MEL_beta154</t>
  </si>
  <si>
    <t>MEL_alpha69.MEL_beta154</t>
  </si>
  <si>
    <t>MEL_alpha70.MEL_beta154</t>
  </si>
  <si>
    <t>MEL_alpha71.MEL_beta154</t>
  </si>
  <si>
    <t>MEL_alpha72.MEL_beta154</t>
  </si>
  <si>
    <t>MEL_alpha73.MEL_beta154</t>
  </si>
  <si>
    <t>MEL_alpha74.MEL_beta154</t>
  </si>
  <si>
    <t>MEL_alpha75.MEL_beta154</t>
  </si>
  <si>
    <t>MEL_alpha76.MEL_beta154</t>
  </si>
  <si>
    <t>MEL_alpha77.MEL_beta154</t>
  </si>
  <si>
    <t>MEL_alpha78.MEL_beta154</t>
  </si>
  <si>
    <t>MEL_alpha79.MEL_beta154</t>
  </si>
  <si>
    <t>MEL_alpha80.MEL_beta154</t>
  </si>
  <si>
    <t>MEL_alpha81.MEL_beta154</t>
  </si>
  <si>
    <t>MEL_alpha82.MEL_beta154</t>
  </si>
  <si>
    <t>MEL_alpha83.MEL_beta154</t>
  </si>
  <si>
    <t>MEL_alpha84.MEL_beta154</t>
  </si>
  <si>
    <t>MEL_alpha85.MEL_beta154</t>
  </si>
  <si>
    <t>MEL_alpha86.MEL_beta154</t>
  </si>
  <si>
    <t>MEL_alpha87.MEL_beta154</t>
  </si>
  <si>
    <t>MEL_alpha88.MEL_beta154</t>
  </si>
  <si>
    <t>MEL_alpha89.MEL_beta154</t>
  </si>
  <si>
    <t>MEL_alpha90.MEL_beta154</t>
  </si>
  <si>
    <t>MEL_alpha91.MEL_beta154</t>
  </si>
  <si>
    <t>MEL_alpha92.MEL_beta154</t>
  </si>
  <si>
    <t>MEL_alpha93.MEL_beta154</t>
  </si>
  <si>
    <t>MEL_alpha94.MEL_beta154</t>
  </si>
  <si>
    <t>MEL_alpha95.MEL_beta154</t>
  </si>
  <si>
    <t>MEL_alpha96.MEL_beta154</t>
  </si>
  <si>
    <t>MEL_alpha97.MEL_beta154</t>
  </si>
  <si>
    <t>MEL_alpha98.MEL_beta154</t>
  </si>
  <si>
    <t>MEL_alpha99.MEL_beta154</t>
  </si>
  <si>
    <t>MEL_alpha100.MEL_beta154</t>
  </si>
  <si>
    <t>MEL_alpha1.MEL_beta155</t>
  </si>
  <si>
    <t>MEL_alpha2.MEL_beta155</t>
  </si>
  <si>
    <t>MEL_alpha3.MEL_beta155</t>
  </si>
  <si>
    <t>MEL_alpha4.MEL_beta155</t>
  </si>
  <si>
    <t>MEL_alpha5.MEL_beta155</t>
  </si>
  <si>
    <t>MEL_alpha6.MEL_beta155</t>
  </si>
  <si>
    <t>MEL_alpha7.MEL_beta155</t>
  </si>
  <si>
    <t>MEL_alpha8.MEL_beta155</t>
  </si>
  <si>
    <t>MEL_alpha9.MEL_beta155</t>
  </si>
  <si>
    <t>MEL_alpha10.MEL_beta155</t>
  </si>
  <si>
    <t>MEL_alpha11.MEL_beta155</t>
  </si>
  <si>
    <t>MEL_alpha12.MEL_beta155</t>
  </si>
  <si>
    <t>MEL_alpha13.MEL_beta155</t>
  </si>
  <si>
    <t>MEL_alpha14.MEL_beta155</t>
  </si>
  <si>
    <t>MEL_alpha15.MEL_beta155</t>
  </si>
  <si>
    <t>MEL_alpha16.MEL_beta155</t>
  </si>
  <si>
    <t>MEL_alpha17.MEL_beta155</t>
  </si>
  <si>
    <t>MEL_alpha18.MEL_beta155</t>
  </si>
  <si>
    <t>MEL_alpha19.MEL_beta155</t>
  </si>
  <si>
    <t>MEL_alpha20.MEL_beta155</t>
  </si>
  <si>
    <t>MEL_alpha21.MEL_beta155</t>
  </si>
  <si>
    <t>MEL_alpha22.MEL_beta155</t>
  </si>
  <si>
    <t>MEL_alpha23.MEL_beta155</t>
  </si>
  <si>
    <t>MEL_alpha24.MEL_beta155</t>
  </si>
  <si>
    <t>MEL_alpha25.MEL_beta155</t>
  </si>
  <si>
    <t>MEL_alpha26.MEL_beta155</t>
  </si>
  <si>
    <t>MEL_alpha27.MEL_beta155</t>
  </si>
  <si>
    <t>MEL_alpha28.MEL_beta155</t>
  </si>
  <si>
    <t>MEL_alpha29.MEL_beta155</t>
  </si>
  <si>
    <t>MEL_alpha30.MEL_beta155</t>
  </si>
  <si>
    <t>MEL_alpha31.MEL_beta155</t>
  </si>
  <si>
    <t>MEL_alpha32.MEL_beta155</t>
  </si>
  <si>
    <t>MEL_alpha33.MEL_beta155</t>
  </si>
  <si>
    <t>MEL_alpha34.MEL_beta155</t>
  </si>
  <si>
    <t>MEL_alpha35.MEL_beta155</t>
  </si>
  <si>
    <t>MEL_alpha36.MEL_beta155</t>
  </si>
  <si>
    <t>MEL_alpha37.MEL_beta155</t>
  </si>
  <si>
    <t>MEL_alpha38.MEL_beta155</t>
  </si>
  <si>
    <t>MEL_alpha39.MEL_beta155</t>
  </si>
  <si>
    <t>MEL_alpha40.MEL_beta155</t>
  </si>
  <si>
    <t>MEL_alpha41.MEL_beta155</t>
  </si>
  <si>
    <t>MEL_alpha42.MEL_beta155</t>
  </si>
  <si>
    <t>MEL_alpha43.MEL_beta155</t>
  </si>
  <si>
    <t>MEL_alpha44.MEL_beta155</t>
  </si>
  <si>
    <t>MEL_alpha45.MEL_beta155</t>
  </si>
  <si>
    <t>MEL_alpha46.MEL_beta155</t>
  </si>
  <si>
    <t>MEL_alpha47.MEL_beta155</t>
  </si>
  <si>
    <t>MEL_alpha48.MEL_beta155</t>
  </si>
  <si>
    <t>MEL_alpha49.MEL_beta155</t>
  </si>
  <si>
    <t>MEL_alpha50.MEL_beta155</t>
  </si>
  <si>
    <t>MEL_alpha51.MEL_beta155</t>
  </si>
  <si>
    <t>MEL_alpha52.MEL_beta155</t>
  </si>
  <si>
    <t>MEL_alpha53.MEL_beta155</t>
  </si>
  <si>
    <t>MEL_alpha54.MEL_beta155</t>
  </si>
  <si>
    <t>MEL_alpha55.MEL_beta155</t>
  </si>
  <si>
    <t>MEL_alpha56.MEL_beta155</t>
  </si>
  <si>
    <t>MEL_alpha57.MEL_beta155</t>
  </si>
  <si>
    <t>MEL_alpha58.MEL_beta155</t>
  </si>
  <si>
    <t>MEL_alpha59.MEL_beta155</t>
  </si>
  <si>
    <t>MEL_alpha60.MEL_beta155</t>
  </si>
  <si>
    <t>MEL_alpha61.MEL_beta155</t>
  </si>
  <si>
    <t>MEL_alpha62.MEL_beta155</t>
  </si>
  <si>
    <t>MEL_alpha63.MEL_beta155</t>
  </si>
  <si>
    <t>MEL_alpha64.MEL_beta155</t>
  </si>
  <si>
    <t>MEL_alpha65.MEL_beta155</t>
  </si>
  <si>
    <t>MEL_alpha66.MEL_beta155</t>
  </si>
  <si>
    <t>MEL_alpha67.MEL_beta155</t>
  </si>
  <si>
    <t>MEL_alpha68.MEL_beta155</t>
  </si>
  <si>
    <t>MEL_alpha69.MEL_beta155</t>
  </si>
  <si>
    <t>MEL_alpha70.MEL_beta155</t>
  </si>
  <si>
    <t>MEL_alpha71.MEL_beta155</t>
  </si>
  <si>
    <t>MEL_alpha72.MEL_beta155</t>
  </si>
  <si>
    <t>MEL_alpha73.MEL_beta155</t>
  </si>
  <si>
    <t>MEL_alpha74.MEL_beta155</t>
  </si>
  <si>
    <t>MEL_alpha75.MEL_beta155</t>
  </si>
  <si>
    <t>MEL_alpha76.MEL_beta155</t>
  </si>
  <si>
    <t>MEL_alpha77.MEL_beta155</t>
  </si>
  <si>
    <t>MEL_alpha78.MEL_beta155</t>
  </si>
  <si>
    <t>MEL_alpha79.MEL_beta155</t>
  </si>
  <si>
    <t>MEL_alpha80.MEL_beta155</t>
  </si>
  <si>
    <t>MEL_alpha81.MEL_beta155</t>
  </si>
  <si>
    <t>MEL_alpha82.MEL_beta155</t>
  </si>
  <si>
    <t>MEL_alpha83.MEL_beta155</t>
  </si>
  <si>
    <t>MEL_alpha84.MEL_beta155</t>
  </si>
  <si>
    <t>MEL_alpha85.MEL_beta155</t>
  </si>
  <si>
    <t>MEL_alpha86.MEL_beta155</t>
  </si>
  <si>
    <t>MEL_alpha87.MEL_beta155</t>
  </si>
  <si>
    <t>MEL_alpha88.MEL_beta155</t>
  </si>
  <si>
    <t>MEL_alpha89.MEL_beta155</t>
  </si>
  <si>
    <t>MEL_alpha90.MEL_beta155</t>
  </si>
  <si>
    <t>MEL_alpha91.MEL_beta155</t>
  </si>
  <si>
    <t>MEL_alpha92.MEL_beta155</t>
  </si>
  <si>
    <t>MEL_alpha93.MEL_beta155</t>
  </si>
  <si>
    <t>MEL_alpha94.MEL_beta155</t>
  </si>
  <si>
    <t>MEL_alpha95.MEL_beta155</t>
  </si>
  <si>
    <t>MEL_alpha96.MEL_beta155</t>
  </si>
  <si>
    <t>MEL_alpha97.MEL_beta155</t>
  </si>
  <si>
    <t>MEL_alpha98.MEL_beta155</t>
  </si>
  <si>
    <t>MEL_alpha99.MEL_beta155</t>
  </si>
  <si>
    <t>MEL_alpha100.MEL_beta155</t>
  </si>
  <si>
    <t>MEL_alpha1.MEL_beta156</t>
  </si>
  <si>
    <t>MEL_alpha2.MEL_beta156</t>
  </si>
  <si>
    <t>MEL_alpha3.MEL_beta156</t>
  </si>
  <si>
    <t>MEL_alpha4.MEL_beta156</t>
  </si>
  <si>
    <t>MEL_alpha5.MEL_beta156</t>
  </si>
  <si>
    <t>MEL_alpha6.MEL_beta156</t>
  </si>
  <si>
    <t>MEL_alpha7.MEL_beta156</t>
  </si>
  <si>
    <t>MEL_alpha8.MEL_beta156</t>
  </si>
  <si>
    <t>MEL_alpha9.MEL_beta156</t>
  </si>
  <si>
    <t>MEL_alpha10.MEL_beta156</t>
  </si>
  <si>
    <t>MEL_alpha11.MEL_beta156</t>
  </si>
  <si>
    <t>MEL_alpha12.MEL_beta156</t>
  </si>
  <si>
    <t>MEL_alpha13.MEL_beta156</t>
  </si>
  <si>
    <t>MEL_alpha14.MEL_beta156</t>
  </si>
  <si>
    <t>MEL_alpha15.MEL_beta156</t>
  </si>
  <si>
    <t>MEL_alpha16.MEL_beta156</t>
  </si>
  <si>
    <t>MEL_alpha17.MEL_beta156</t>
  </si>
  <si>
    <t>MEL_alpha18.MEL_beta156</t>
  </si>
  <si>
    <t>MEL_alpha19.MEL_beta156</t>
  </si>
  <si>
    <t>MEL_alpha20.MEL_beta156</t>
  </si>
  <si>
    <t>MEL_alpha21.MEL_beta156</t>
  </si>
  <si>
    <t>MEL_alpha22.MEL_beta156</t>
  </si>
  <si>
    <t>MEL_alpha23.MEL_beta156</t>
  </si>
  <si>
    <t>MEL_alpha24.MEL_beta156</t>
  </si>
  <si>
    <t>MEL_alpha25.MEL_beta156</t>
  </si>
  <si>
    <t>MEL_alpha26.MEL_beta156</t>
  </si>
  <si>
    <t>MEL_alpha27.MEL_beta156</t>
  </si>
  <si>
    <t>MEL_alpha28.MEL_beta156</t>
  </si>
  <si>
    <t>MEL_alpha29.MEL_beta156</t>
  </si>
  <si>
    <t>MEL_alpha30.MEL_beta156</t>
  </si>
  <si>
    <t>MEL_alpha31.MEL_beta156</t>
  </si>
  <si>
    <t>MEL_alpha32.MEL_beta156</t>
  </si>
  <si>
    <t>MEL_alpha33.MEL_beta156</t>
  </si>
  <si>
    <t>MEL_alpha34.MEL_beta156</t>
  </si>
  <si>
    <t>MEL_alpha35.MEL_beta156</t>
  </si>
  <si>
    <t>MEL_alpha36.MEL_beta156</t>
  </si>
  <si>
    <t>MEL_alpha37.MEL_beta156</t>
  </si>
  <si>
    <t>MEL_alpha38.MEL_beta156</t>
  </si>
  <si>
    <t>MEL_alpha39.MEL_beta156</t>
  </si>
  <si>
    <t>MEL_alpha40.MEL_beta156</t>
  </si>
  <si>
    <t>MEL_alpha41.MEL_beta156</t>
  </si>
  <si>
    <t>MEL_alpha42.MEL_beta156</t>
  </si>
  <si>
    <t>MEL_alpha43.MEL_beta156</t>
  </si>
  <si>
    <t>MEL_alpha44.MEL_beta156</t>
  </si>
  <si>
    <t>MEL_alpha45.MEL_beta156</t>
  </si>
  <si>
    <t>MEL_alpha46.MEL_beta156</t>
  </si>
  <si>
    <t>MEL_alpha47.MEL_beta156</t>
  </si>
  <si>
    <t>MEL_alpha48.MEL_beta156</t>
  </si>
  <si>
    <t>MEL_alpha49.MEL_beta156</t>
  </si>
  <si>
    <t>MEL_alpha50.MEL_beta156</t>
  </si>
  <si>
    <t>MEL_alpha51.MEL_beta156</t>
  </si>
  <si>
    <t>MEL_alpha52.MEL_beta156</t>
  </si>
  <si>
    <t>MEL_alpha53.MEL_beta156</t>
  </si>
  <si>
    <t>MEL_alpha54.MEL_beta156</t>
  </si>
  <si>
    <t>MEL_alpha55.MEL_beta156</t>
  </si>
  <si>
    <t>MEL_alpha56.MEL_beta156</t>
  </si>
  <si>
    <t>MEL_alpha57.MEL_beta156</t>
  </si>
  <si>
    <t>MEL_alpha58.MEL_beta156</t>
  </si>
  <si>
    <t>MEL_alpha59.MEL_beta156</t>
  </si>
  <si>
    <t>MEL_alpha60.MEL_beta156</t>
  </si>
  <si>
    <t>MEL_alpha61.MEL_beta156</t>
  </si>
  <si>
    <t>MEL_alpha62.MEL_beta156</t>
  </si>
  <si>
    <t>MEL_alpha63.MEL_beta156</t>
  </si>
  <si>
    <t>MEL_alpha64.MEL_beta156</t>
  </si>
  <si>
    <t>MEL_alpha65.MEL_beta156</t>
  </si>
  <si>
    <t>MEL_alpha66.MEL_beta156</t>
  </si>
  <si>
    <t>MEL_alpha67.MEL_beta156</t>
  </si>
  <si>
    <t>MEL_alpha68.MEL_beta156</t>
  </si>
  <si>
    <t>MEL_alpha69.MEL_beta156</t>
  </si>
  <si>
    <t>MEL_alpha70.MEL_beta156</t>
  </si>
  <si>
    <t>MEL_alpha71.MEL_beta156</t>
  </si>
  <si>
    <t>MEL_alpha72.MEL_beta156</t>
  </si>
  <si>
    <t>MEL_alpha73.MEL_beta156</t>
  </si>
  <si>
    <t>MEL_alpha74.MEL_beta156</t>
  </si>
  <si>
    <t>MEL_alpha75.MEL_beta156</t>
  </si>
  <si>
    <t>MEL_alpha76.MEL_beta156</t>
  </si>
  <si>
    <t>MEL_alpha77.MEL_beta156</t>
  </si>
  <si>
    <t>MEL_alpha78.MEL_beta156</t>
  </si>
  <si>
    <t>MEL_alpha79.MEL_beta156</t>
  </si>
  <si>
    <t>MEL_alpha80.MEL_beta156</t>
  </si>
  <si>
    <t>MEL_alpha81.MEL_beta156</t>
  </si>
  <si>
    <t>MEL_alpha82.MEL_beta156</t>
  </si>
  <si>
    <t>MEL_alpha83.MEL_beta156</t>
  </si>
  <si>
    <t>MEL_alpha84.MEL_beta156</t>
  </si>
  <si>
    <t>MEL_alpha85.MEL_beta156</t>
  </si>
  <si>
    <t>MEL_alpha86.MEL_beta156</t>
  </si>
  <si>
    <t>MEL_alpha87.MEL_beta156</t>
  </si>
  <si>
    <t>MEL_alpha88.MEL_beta156</t>
  </si>
  <si>
    <t>MEL_alpha89.MEL_beta156</t>
  </si>
  <si>
    <t>MEL_alpha90.MEL_beta156</t>
  </si>
  <si>
    <t>MEL_alpha91.MEL_beta156</t>
  </si>
  <si>
    <t>MEL_alpha92.MEL_beta156</t>
  </si>
  <si>
    <t>MEL_alpha93.MEL_beta156</t>
  </si>
  <si>
    <t>MEL_alpha94.MEL_beta156</t>
  </si>
  <si>
    <t>MEL_alpha95.MEL_beta156</t>
  </si>
  <si>
    <t>MEL_alpha96.MEL_beta156</t>
  </si>
  <si>
    <t>MEL_alpha97.MEL_beta156</t>
  </si>
  <si>
    <t>MEL_alpha98.MEL_beta156</t>
  </si>
  <si>
    <t>MEL_alpha99.MEL_beta156</t>
  </si>
  <si>
    <t>MEL_alpha100.MEL_beta156</t>
  </si>
  <si>
    <t>MEL_alpha1.MEL_beta157</t>
  </si>
  <si>
    <t>MEL_alpha2.MEL_beta157</t>
  </si>
  <si>
    <t>MEL_alpha3.MEL_beta157</t>
  </si>
  <si>
    <t>MEL_alpha4.MEL_beta157</t>
  </si>
  <si>
    <t>MEL_alpha5.MEL_beta157</t>
  </si>
  <si>
    <t>MEL_alpha6.MEL_beta157</t>
  </si>
  <si>
    <t>MEL_alpha7.MEL_beta157</t>
  </si>
  <si>
    <t>MEL_alpha8.MEL_beta157</t>
  </si>
  <si>
    <t>MEL_alpha9.MEL_beta157</t>
  </si>
  <si>
    <t>MEL_alpha10.MEL_beta157</t>
  </si>
  <si>
    <t>MEL_alpha11.MEL_beta157</t>
  </si>
  <si>
    <t>MEL_alpha12.MEL_beta157</t>
  </si>
  <si>
    <t>MEL_alpha13.MEL_beta157</t>
  </si>
  <si>
    <t>MEL_alpha14.MEL_beta157</t>
  </si>
  <si>
    <t>MEL_alpha15.MEL_beta157</t>
  </si>
  <si>
    <t>MEL_alpha16.MEL_beta157</t>
  </si>
  <si>
    <t>MEL_alpha17.MEL_beta157</t>
  </si>
  <si>
    <t>MEL_alpha18.MEL_beta157</t>
  </si>
  <si>
    <t>MEL_alpha19.MEL_beta157</t>
  </si>
  <si>
    <t>MEL_alpha20.MEL_beta157</t>
  </si>
  <si>
    <t>MEL_alpha21.MEL_beta157</t>
  </si>
  <si>
    <t>MEL_alpha22.MEL_beta157</t>
  </si>
  <si>
    <t>MEL_alpha23.MEL_beta157</t>
  </si>
  <si>
    <t>MEL_alpha24.MEL_beta157</t>
  </si>
  <si>
    <t>MEL_alpha25.MEL_beta157</t>
  </si>
  <si>
    <t>MEL_alpha26.MEL_beta157</t>
  </si>
  <si>
    <t>MEL_alpha27.MEL_beta157</t>
  </si>
  <si>
    <t>MEL_alpha28.MEL_beta157</t>
  </si>
  <si>
    <t>MEL_alpha29.MEL_beta157</t>
  </si>
  <si>
    <t>MEL_alpha30.MEL_beta157</t>
  </si>
  <si>
    <t>MEL_alpha31.MEL_beta157</t>
  </si>
  <si>
    <t>MEL_alpha32.MEL_beta157</t>
  </si>
  <si>
    <t>MEL_alpha33.MEL_beta157</t>
  </si>
  <si>
    <t>MEL_alpha34.MEL_beta157</t>
  </si>
  <si>
    <t>MEL_alpha35.MEL_beta157</t>
  </si>
  <si>
    <t>MEL_alpha36.MEL_beta157</t>
  </si>
  <si>
    <t>MEL_alpha37.MEL_beta157</t>
  </si>
  <si>
    <t>MEL_alpha38.MEL_beta157</t>
  </si>
  <si>
    <t>MEL_alpha39.MEL_beta157</t>
  </si>
  <si>
    <t>MEL_alpha40.MEL_beta157</t>
  </si>
  <si>
    <t>MEL_alpha41.MEL_beta157</t>
  </si>
  <si>
    <t>MEL_alpha42.MEL_beta157</t>
  </si>
  <si>
    <t>MEL_alpha43.MEL_beta157</t>
  </si>
  <si>
    <t>MEL_alpha44.MEL_beta157</t>
  </si>
  <si>
    <t>MEL_alpha45.MEL_beta157</t>
  </si>
  <si>
    <t>MEL_alpha46.MEL_beta157</t>
  </si>
  <si>
    <t>MEL_alpha47.MEL_beta157</t>
  </si>
  <si>
    <t>MEL_alpha48.MEL_beta157</t>
  </si>
  <si>
    <t>MEL_alpha49.MEL_beta157</t>
  </si>
  <si>
    <t>MEL_alpha50.MEL_beta157</t>
  </si>
  <si>
    <t>MEL_alpha51.MEL_beta157</t>
  </si>
  <si>
    <t>MEL_alpha52.MEL_beta157</t>
  </si>
  <si>
    <t>MEL_alpha53.MEL_beta157</t>
  </si>
  <si>
    <t>MEL_alpha54.MEL_beta157</t>
  </si>
  <si>
    <t>MEL_alpha55.MEL_beta157</t>
  </si>
  <si>
    <t>MEL_alpha56.MEL_beta157</t>
  </si>
  <si>
    <t>MEL_alpha57.MEL_beta157</t>
  </si>
  <si>
    <t>MEL_alpha58.MEL_beta157</t>
  </si>
  <si>
    <t>MEL_alpha59.MEL_beta157</t>
  </si>
  <si>
    <t>MEL_alpha60.MEL_beta157</t>
  </si>
  <si>
    <t>MEL_alpha61.MEL_beta157</t>
  </si>
  <si>
    <t>MEL_alpha62.MEL_beta157</t>
  </si>
  <si>
    <t>MEL_alpha63.MEL_beta157</t>
  </si>
  <si>
    <t>MEL_alpha64.MEL_beta157</t>
  </si>
  <si>
    <t>MEL_alpha65.MEL_beta157</t>
  </si>
  <si>
    <t>MEL_alpha66.MEL_beta157</t>
  </si>
  <si>
    <t>MEL_alpha67.MEL_beta157</t>
  </si>
  <si>
    <t>MEL_alpha68.MEL_beta157</t>
  </si>
  <si>
    <t>MEL_alpha69.MEL_beta157</t>
  </si>
  <si>
    <t>MEL_alpha70.MEL_beta157</t>
  </si>
  <si>
    <t>MEL_alpha71.MEL_beta157</t>
  </si>
  <si>
    <t>MEL_alpha72.MEL_beta157</t>
  </si>
  <si>
    <t>MEL_alpha73.MEL_beta157</t>
  </si>
  <si>
    <t>MEL_alpha74.MEL_beta157</t>
  </si>
  <si>
    <t>MEL_alpha75.MEL_beta157</t>
  </si>
  <si>
    <t>MEL_alpha76.MEL_beta157</t>
  </si>
  <si>
    <t>MEL_alpha77.MEL_beta157</t>
  </si>
  <si>
    <t>MEL_alpha78.MEL_beta157</t>
  </si>
  <si>
    <t>MEL_alpha79.MEL_beta157</t>
  </si>
  <si>
    <t>MEL_alpha80.MEL_beta157</t>
  </si>
  <si>
    <t>MEL_alpha81.MEL_beta157</t>
  </si>
  <si>
    <t>MEL_alpha82.MEL_beta157</t>
  </si>
  <si>
    <t>MEL_alpha83.MEL_beta157</t>
  </si>
  <si>
    <t>MEL_alpha84.MEL_beta157</t>
  </si>
  <si>
    <t>MEL_alpha85.MEL_beta157</t>
  </si>
  <si>
    <t>MEL_alpha86.MEL_beta157</t>
  </si>
  <si>
    <t>MEL_alpha87.MEL_beta157</t>
  </si>
  <si>
    <t>MEL_alpha88.MEL_beta157</t>
  </si>
  <si>
    <t>MEL_alpha89.MEL_beta157</t>
  </si>
  <si>
    <t>MEL_alpha90.MEL_beta157</t>
  </si>
  <si>
    <t>MEL_alpha91.MEL_beta157</t>
  </si>
  <si>
    <t>MEL_alpha92.MEL_beta157</t>
  </si>
  <si>
    <t>MEL_alpha93.MEL_beta157</t>
  </si>
  <si>
    <t>MEL_alpha94.MEL_beta157</t>
  </si>
  <si>
    <t>MEL_alpha95.MEL_beta157</t>
  </si>
  <si>
    <t>MEL_alpha96.MEL_beta157</t>
  </si>
  <si>
    <t>MEL_alpha97.MEL_beta157</t>
  </si>
  <si>
    <t>MEL_alpha98.MEL_beta157</t>
  </si>
  <si>
    <t>MEL_alpha99.MEL_beta157</t>
  </si>
  <si>
    <t>MEL_alpha100.MEL_beta157</t>
  </si>
  <si>
    <t>MEL_alpha1.MEL_beta158</t>
  </si>
  <si>
    <t>MEL_alpha2.MEL_beta158</t>
  </si>
  <si>
    <t>MEL_alpha3.MEL_beta158</t>
  </si>
  <si>
    <t>MEL_alpha4.MEL_beta158</t>
  </si>
  <si>
    <t>MEL_alpha5.MEL_beta158</t>
  </si>
  <si>
    <t>MEL_alpha6.MEL_beta158</t>
  </si>
  <si>
    <t>MEL_alpha7.MEL_beta158</t>
  </si>
  <si>
    <t>MEL_alpha8.MEL_beta158</t>
  </si>
  <si>
    <t>MEL_alpha9.MEL_beta158</t>
  </si>
  <si>
    <t>MEL_alpha10.MEL_beta158</t>
  </si>
  <si>
    <t>MEL_alpha11.MEL_beta158</t>
  </si>
  <si>
    <t>MEL_alpha12.MEL_beta158</t>
  </si>
  <si>
    <t>MEL_alpha13.MEL_beta158</t>
  </si>
  <si>
    <t>MEL_alpha14.MEL_beta158</t>
  </si>
  <si>
    <t>MEL_alpha15.MEL_beta158</t>
  </si>
  <si>
    <t>MEL_alpha16.MEL_beta158</t>
  </si>
  <si>
    <t>MEL_alpha17.MEL_beta158</t>
  </si>
  <si>
    <t>MEL_alpha18.MEL_beta158</t>
  </si>
  <si>
    <t>MEL_alpha19.MEL_beta158</t>
  </si>
  <si>
    <t>MEL_alpha20.MEL_beta158</t>
  </si>
  <si>
    <t>MEL_alpha21.MEL_beta158</t>
  </si>
  <si>
    <t>MEL_alpha22.MEL_beta158</t>
  </si>
  <si>
    <t>MEL_alpha23.MEL_beta158</t>
  </si>
  <si>
    <t>MEL_alpha24.MEL_beta158</t>
  </si>
  <si>
    <t>MEL_alpha25.MEL_beta158</t>
  </si>
  <si>
    <t>MEL_alpha26.MEL_beta158</t>
  </si>
  <si>
    <t>MEL_alpha27.MEL_beta158</t>
  </si>
  <si>
    <t>MEL_alpha28.MEL_beta158</t>
  </si>
  <si>
    <t>MEL_alpha29.MEL_beta158</t>
  </si>
  <si>
    <t>MEL_alpha30.MEL_beta158</t>
  </si>
  <si>
    <t>MEL_alpha31.MEL_beta158</t>
  </si>
  <si>
    <t>MEL_alpha32.MEL_beta158</t>
  </si>
  <si>
    <t>MEL_alpha33.MEL_beta158</t>
  </si>
  <si>
    <t>MEL_alpha34.MEL_beta158</t>
  </si>
  <si>
    <t>MEL_alpha35.MEL_beta158</t>
  </si>
  <si>
    <t>MEL_alpha36.MEL_beta158</t>
  </si>
  <si>
    <t>MEL_alpha37.MEL_beta158</t>
  </si>
  <si>
    <t>MEL_alpha38.MEL_beta158</t>
  </si>
  <si>
    <t>MEL_alpha39.MEL_beta158</t>
  </si>
  <si>
    <t>MEL_alpha40.MEL_beta158</t>
  </si>
  <si>
    <t>MEL_alpha41.MEL_beta158</t>
  </si>
  <si>
    <t>MEL_alpha42.MEL_beta158</t>
  </si>
  <si>
    <t>MEL_alpha43.MEL_beta158</t>
  </si>
  <si>
    <t>MEL_alpha44.MEL_beta158</t>
  </si>
  <si>
    <t>MEL_alpha45.MEL_beta158</t>
  </si>
  <si>
    <t>MEL_alpha46.MEL_beta158</t>
  </si>
  <si>
    <t>MEL_alpha47.MEL_beta158</t>
  </si>
  <si>
    <t>MEL_alpha48.MEL_beta158</t>
  </si>
  <si>
    <t>MEL_alpha49.MEL_beta158</t>
  </si>
  <si>
    <t>MEL_alpha50.MEL_beta158</t>
  </si>
  <si>
    <t>MEL_alpha51.MEL_beta158</t>
  </si>
  <si>
    <t>MEL_alpha52.MEL_beta158</t>
  </si>
  <si>
    <t>MEL_alpha53.MEL_beta158</t>
  </si>
  <si>
    <t>MEL_alpha54.MEL_beta158</t>
  </si>
  <si>
    <t>MEL_alpha55.MEL_beta158</t>
  </si>
  <si>
    <t>MEL_alpha56.MEL_beta158</t>
  </si>
  <si>
    <t>MEL_alpha57.MEL_beta158</t>
  </si>
  <si>
    <t>MEL_alpha58.MEL_beta158</t>
  </si>
  <si>
    <t>MEL_alpha59.MEL_beta158</t>
  </si>
  <si>
    <t>MEL_alpha60.MEL_beta158</t>
  </si>
  <si>
    <t>MEL_alpha61.MEL_beta158</t>
  </si>
  <si>
    <t>MEL_alpha62.MEL_beta158</t>
  </si>
  <si>
    <t>MEL_alpha63.MEL_beta158</t>
  </si>
  <si>
    <t>MEL_alpha64.MEL_beta158</t>
  </si>
  <si>
    <t>MEL_alpha65.MEL_beta158</t>
  </si>
  <si>
    <t>MEL_alpha66.MEL_beta158</t>
  </si>
  <si>
    <t>MEL_alpha67.MEL_beta158</t>
  </si>
  <si>
    <t>MEL_alpha68.MEL_beta158</t>
  </si>
  <si>
    <t>MEL_alpha69.MEL_beta158</t>
  </si>
  <si>
    <t>MEL_alpha70.MEL_beta158</t>
  </si>
  <si>
    <t>MEL_alpha71.MEL_beta158</t>
  </si>
  <si>
    <t>MEL_alpha72.MEL_beta158</t>
  </si>
  <si>
    <t>MEL_alpha73.MEL_beta158</t>
  </si>
  <si>
    <t>MEL_alpha74.MEL_beta158</t>
  </si>
  <si>
    <t>MEL_alpha75.MEL_beta158</t>
  </si>
  <si>
    <t>MEL_alpha76.MEL_beta158</t>
  </si>
  <si>
    <t>MEL_alpha77.MEL_beta158</t>
  </si>
  <si>
    <t>MEL_alpha78.MEL_beta158</t>
  </si>
  <si>
    <t>MEL_alpha79.MEL_beta158</t>
  </si>
  <si>
    <t>MEL_alpha80.MEL_beta158</t>
  </si>
  <si>
    <t>MEL_alpha81.MEL_beta158</t>
  </si>
  <si>
    <t>MEL_alpha82.MEL_beta158</t>
  </si>
  <si>
    <t>MEL_alpha83.MEL_beta158</t>
  </si>
  <si>
    <t>MEL_alpha84.MEL_beta158</t>
  </si>
  <si>
    <t>MEL_alpha85.MEL_beta158</t>
  </si>
  <si>
    <t>MEL_alpha86.MEL_beta158</t>
  </si>
  <si>
    <t>MEL_alpha87.MEL_beta158</t>
  </si>
  <si>
    <t>MEL_alpha88.MEL_beta158</t>
  </si>
  <si>
    <t>MEL_alpha89.MEL_beta158</t>
  </si>
  <si>
    <t>MEL_alpha90.MEL_beta158</t>
  </si>
  <si>
    <t>MEL_alpha91.MEL_beta158</t>
  </si>
  <si>
    <t>MEL_alpha92.MEL_beta158</t>
  </si>
  <si>
    <t>MEL_alpha93.MEL_beta158</t>
  </si>
  <si>
    <t>MEL_alpha94.MEL_beta158</t>
  </si>
  <si>
    <t>MEL_alpha95.MEL_beta158</t>
  </si>
  <si>
    <t>MEL_alpha96.MEL_beta158</t>
  </si>
  <si>
    <t>MEL_alpha97.MEL_beta158</t>
  </si>
  <si>
    <t>MEL_alpha98.MEL_beta158</t>
  </si>
  <si>
    <t>MEL_alpha99.MEL_beta158</t>
  </si>
  <si>
    <t>MEL_alpha100.MEL_beta158</t>
  </si>
  <si>
    <t>MEL_alpha1.MEL_beta159</t>
  </si>
  <si>
    <t>MEL_alpha2.MEL_beta159</t>
  </si>
  <si>
    <t>MEL_alpha3.MEL_beta159</t>
  </si>
  <si>
    <t>MEL_alpha4.MEL_beta159</t>
  </si>
  <si>
    <t>MEL_alpha5.MEL_beta159</t>
  </si>
  <si>
    <t>MEL_alpha6.MEL_beta159</t>
  </si>
  <si>
    <t>MEL_alpha7.MEL_beta159</t>
  </si>
  <si>
    <t>MEL_alpha8.MEL_beta159</t>
  </si>
  <si>
    <t>MEL_alpha9.MEL_beta159</t>
  </si>
  <si>
    <t>MEL_alpha10.MEL_beta159</t>
  </si>
  <si>
    <t>MEL_alpha11.MEL_beta159</t>
  </si>
  <si>
    <t>MEL_alpha12.MEL_beta159</t>
  </si>
  <si>
    <t>MEL_alpha13.MEL_beta159</t>
  </si>
  <si>
    <t>MEL_alpha14.MEL_beta159</t>
  </si>
  <si>
    <t>MEL_alpha15.MEL_beta159</t>
  </si>
  <si>
    <t>MEL_alpha16.MEL_beta159</t>
  </si>
  <si>
    <t>MEL_alpha17.MEL_beta159</t>
  </si>
  <si>
    <t>MEL_alpha18.MEL_beta159</t>
  </si>
  <si>
    <t>MEL_alpha19.MEL_beta159</t>
  </si>
  <si>
    <t>MEL_alpha20.MEL_beta159</t>
  </si>
  <si>
    <t>MEL_alpha21.MEL_beta159</t>
  </si>
  <si>
    <t>MEL_alpha22.MEL_beta159</t>
  </si>
  <si>
    <t>MEL_alpha23.MEL_beta159</t>
  </si>
  <si>
    <t>MEL_alpha24.MEL_beta159</t>
  </si>
  <si>
    <t>MEL_alpha25.MEL_beta159</t>
  </si>
  <si>
    <t>MEL_alpha26.MEL_beta159</t>
  </si>
  <si>
    <t>MEL_alpha27.MEL_beta159</t>
  </si>
  <si>
    <t>MEL_alpha28.MEL_beta159</t>
  </si>
  <si>
    <t>MEL_alpha29.MEL_beta159</t>
  </si>
  <si>
    <t>MEL_alpha30.MEL_beta159</t>
  </si>
  <si>
    <t>MEL_alpha31.MEL_beta159</t>
  </si>
  <si>
    <t>MEL_alpha32.MEL_beta159</t>
  </si>
  <si>
    <t>MEL_alpha33.MEL_beta159</t>
  </si>
  <si>
    <t>MEL_alpha34.MEL_beta159</t>
  </si>
  <si>
    <t>MEL_alpha35.MEL_beta159</t>
  </si>
  <si>
    <t>MEL_alpha36.MEL_beta159</t>
  </si>
  <si>
    <t>MEL_alpha37.MEL_beta159</t>
  </si>
  <si>
    <t>MEL_alpha38.MEL_beta159</t>
  </si>
  <si>
    <t>MEL_alpha39.MEL_beta159</t>
  </si>
  <si>
    <t>MEL_alpha40.MEL_beta159</t>
  </si>
  <si>
    <t>MEL_alpha41.MEL_beta159</t>
  </si>
  <si>
    <t>MEL_alpha42.MEL_beta159</t>
  </si>
  <si>
    <t>MEL_alpha43.MEL_beta159</t>
  </si>
  <si>
    <t>MEL_alpha44.MEL_beta159</t>
  </si>
  <si>
    <t>MEL_alpha45.MEL_beta159</t>
  </si>
  <si>
    <t>MEL_alpha46.MEL_beta159</t>
  </si>
  <si>
    <t>MEL_alpha47.MEL_beta159</t>
  </si>
  <si>
    <t>MEL_alpha48.MEL_beta159</t>
  </si>
  <si>
    <t>MEL_alpha49.MEL_beta159</t>
  </si>
  <si>
    <t>MEL_alpha50.MEL_beta159</t>
  </si>
  <si>
    <t>MEL_alpha51.MEL_beta159</t>
  </si>
  <si>
    <t>MEL_alpha52.MEL_beta159</t>
  </si>
  <si>
    <t>MEL_alpha53.MEL_beta159</t>
  </si>
  <si>
    <t>MEL_alpha54.MEL_beta159</t>
  </si>
  <si>
    <t>MEL_alpha55.MEL_beta159</t>
  </si>
  <si>
    <t>MEL_alpha56.MEL_beta159</t>
  </si>
  <si>
    <t>MEL_alpha57.MEL_beta159</t>
  </si>
  <si>
    <t>MEL_alpha58.MEL_beta159</t>
  </si>
  <si>
    <t>MEL_alpha59.MEL_beta159</t>
  </si>
  <si>
    <t>MEL_alpha60.MEL_beta159</t>
  </si>
  <si>
    <t>MEL_alpha61.MEL_beta159</t>
  </si>
  <si>
    <t>MEL_alpha62.MEL_beta159</t>
  </si>
  <si>
    <t>MEL_alpha63.MEL_beta159</t>
  </si>
  <si>
    <t>MEL_alpha64.MEL_beta159</t>
  </si>
  <si>
    <t>MEL_alpha65.MEL_beta159</t>
  </si>
  <si>
    <t>MEL_alpha66.MEL_beta159</t>
  </si>
  <si>
    <t>MEL_alpha67.MEL_beta159</t>
  </si>
  <si>
    <t>MEL_alpha68.MEL_beta159</t>
  </si>
  <si>
    <t>MEL_alpha69.MEL_beta159</t>
  </si>
  <si>
    <t>MEL_alpha70.MEL_beta159</t>
  </si>
  <si>
    <t>MEL_alpha71.MEL_beta159</t>
  </si>
  <si>
    <t>MEL_alpha72.MEL_beta159</t>
  </si>
  <si>
    <t>MEL_alpha73.MEL_beta159</t>
  </si>
  <si>
    <t>MEL_alpha74.MEL_beta159</t>
  </si>
  <si>
    <t>MEL_alpha75.MEL_beta159</t>
  </si>
  <si>
    <t>MEL_alpha76.MEL_beta159</t>
  </si>
  <si>
    <t>MEL_alpha77.MEL_beta159</t>
  </si>
  <si>
    <t>MEL_alpha78.MEL_beta159</t>
  </si>
  <si>
    <t>MEL_alpha79.MEL_beta159</t>
  </si>
  <si>
    <t>MEL_alpha80.MEL_beta159</t>
  </si>
  <si>
    <t>MEL_alpha81.MEL_beta159</t>
  </si>
  <si>
    <t>MEL_alpha82.MEL_beta159</t>
  </si>
  <si>
    <t>MEL_alpha83.MEL_beta159</t>
  </si>
  <si>
    <t>MEL_alpha84.MEL_beta159</t>
  </si>
  <si>
    <t>MEL_alpha85.MEL_beta159</t>
  </si>
  <si>
    <t>MEL_alpha86.MEL_beta159</t>
  </si>
  <si>
    <t>MEL_alpha87.MEL_beta159</t>
  </si>
  <si>
    <t>MEL_alpha88.MEL_beta159</t>
  </si>
  <si>
    <t>MEL_alpha89.MEL_beta159</t>
  </si>
  <si>
    <t>MEL_alpha90.MEL_beta159</t>
  </si>
  <si>
    <t>MEL_alpha91.MEL_beta159</t>
  </si>
  <si>
    <t>MEL_alpha92.MEL_beta159</t>
  </si>
  <si>
    <t>MEL_alpha93.MEL_beta159</t>
  </si>
  <si>
    <t>MEL_alpha94.MEL_beta159</t>
  </si>
  <si>
    <t>MEL_alpha95.MEL_beta159</t>
  </si>
  <si>
    <t>MEL_alpha96.MEL_beta159</t>
  </si>
  <si>
    <t>MEL_alpha97.MEL_beta159</t>
  </si>
  <si>
    <t>MEL_alpha98.MEL_beta159</t>
  </si>
  <si>
    <t>MEL_alpha99.MEL_beta159</t>
  </si>
  <si>
    <t>MEL_alpha100.MEL_beta159</t>
  </si>
  <si>
    <t>MEL_alpha1.MEL_beta160</t>
  </si>
  <si>
    <t>MEL_alpha2.MEL_beta160</t>
  </si>
  <si>
    <t>MEL_alpha3.MEL_beta160</t>
  </si>
  <si>
    <t>MEL_alpha4.MEL_beta160</t>
  </si>
  <si>
    <t>MEL_alpha5.MEL_beta160</t>
  </si>
  <si>
    <t>MEL_alpha6.MEL_beta160</t>
  </si>
  <si>
    <t>MEL_alpha7.MEL_beta160</t>
  </si>
  <si>
    <t>MEL_alpha8.MEL_beta160</t>
  </si>
  <si>
    <t>MEL_alpha9.MEL_beta160</t>
  </si>
  <si>
    <t>MEL_alpha10.MEL_beta160</t>
  </si>
  <si>
    <t>MEL_alpha11.MEL_beta160</t>
  </si>
  <si>
    <t>MEL_alpha12.MEL_beta160</t>
  </si>
  <si>
    <t>MEL_alpha13.MEL_beta160</t>
  </si>
  <si>
    <t>MEL_alpha14.MEL_beta160</t>
  </si>
  <si>
    <t>MEL_alpha15.MEL_beta160</t>
  </si>
  <si>
    <t>MEL_alpha16.MEL_beta160</t>
  </si>
  <si>
    <t>MEL_alpha17.MEL_beta160</t>
  </si>
  <si>
    <t>MEL_alpha18.MEL_beta160</t>
  </si>
  <si>
    <t>MEL_alpha19.MEL_beta160</t>
  </si>
  <si>
    <t>MEL_alpha20.MEL_beta160</t>
  </si>
  <si>
    <t>MEL_alpha21.MEL_beta160</t>
  </si>
  <si>
    <t>MEL_alpha22.MEL_beta160</t>
  </si>
  <si>
    <t>MEL_alpha23.MEL_beta160</t>
  </si>
  <si>
    <t>MEL_alpha24.MEL_beta160</t>
  </si>
  <si>
    <t>MEL_alpha25.MEL_beta160</t>
  </si>
  <si>
    <t>MEL_alpha26.MEL_beta160</t>
  </si>
  <si>
    <t>MEL_alpha27.MEL_beta160</t>
  </si>
  <si>
    <t>MEL_alpha28.MEL_beta160</t>
  </si>
  <si>
    <t>MEL_alpha29.MEL_beta160</t>
  </si>
  <si>
    <t>MEL_alpha30.MEL_beta160</t>
  </si>
  <si>
    <t>MEL_alpha31.MEL_beta160</t>
  </si>
  <si>
    <t>MEL_alpha32.MEL_beta160</t>
  </si>
  <si>
    <t>MEL_alpha33.MEL_beta160</t>
  </si>
  <si>
    <t>MEL_alpha34.MEL_beta160</t>
  </si>
  <si>
    <t>MEL_alpha35.MEL_beta160</t>
  </si>
  <si>
    <t>MEL_alpha36.MEL_beta160</t>
  </si>
  <si>
    <t>MEL_alpha37.MEL_beta160</t>
  </si>
  <si>
    <t>MEL_alpha38.MEL_beta160</t>
  </si>
  <si>
    <t>MEL_alpha39.MEL_beta160</t>
  </si>
  <si>
    <t>MEL_alpha40.MEL_beta160</t>
  </si>
  <si>
    <t>MEL_alpha41.MEL_beta160</t>
  </si>
  <si>
    <t>MEL_alpha42.MEL_beta160</t>
  </si>
  <si>
    <t>MEL_alpha43.MEL_beta160</t>
  </si>
  <si>
    <t>MEL_alpha44.MEL_beta160</t>
  </si>
  <si>
    <t>MEL_alpha45.MEL_beta160</t>
  </si>
  <si>
    <t>MEL_alpha46.MEL_beta160</t>
  </si>
  <si>
    <t>MEL_alpha47.MEL_beta160</t>
  </si>
  <si>
    <t>MEL_alpha48.MEL_beta160</t>
  </si>
  <si>
    <t>MEL_alpha49.MEL_beta160</t>
  </si>
  <si>
    <t>MEL_alpha50.MEL_beta160</t>
  </si>
  <si>
    <t>MEL_alpha51.MEL_beta160</t>
  </si>
  <si>
    <t>MEL_alpha52.MEL_beta160</t>
  </si>
  <si>
    <t>MEL_alpha53.MEL_beta160</t>
  </si>
  <si>
    <t>MEL_alpha54.MEL_beta160</t>
  </si>
  <si>
    <t>MEL_alpha55.MEL_beta160</t>
  </si>
  <si>
    <t>MEL_alpha56.MEL_beta160</t>
  </si>
  <si>
    <t>MEL_alpha57.MEL_beta160</t>
  </si>
  <si>
    <t>MEL_alpha58.MEL_beta160</t>
  </si>
  <si>
    <t>MEL_alpha59.MEL_beta160</t>
  </si>
  <si>
    <t>MEL_alpha60.MEL_beta160</t>
  </si>
  <si>
    <t>MEL_alpha61.MEL_beta160</t>
  </si>
  <si>
    <t>MEL_alpha62.MEL_beta160</t>
  </si>
  <si>
    <t>MEL_alpha63.MEL_beta160</t>
  </si>
  <si>
    <t>MEL_alpha64.MEL_beta160</t>
  </si>
  <si>
    <t>MEL_alpha65.MEL_beta160</t>
  </si>
  <si>
    <t>MEL_alpha66.MEL_beta160</t>
  </si>
  <si>
    <t>MEL_alpha67.MEL_beta160</t>
  </si>
  <si>
    <t>MEL_alpha68.MEL_beta160</t>
  </si>
  <si>
    <t>MEL_alpha69.MEL_beta160</t>
  </si>
  <si>
    <t>MEL_alpha70.MEL_beta160</t>
  </si>
  <si>
    <t>MEL_alpha71.MEL_beta160</t>
  </si>
  <si>
    <t>MEL_alpha72.MEL_beta160</t>
  </si>
  <si>
    <t>MEL_alpha73.MEL_beta160</t>
  </si>
  <si>
    <t>MEL_alpha74.MEL_beta160</t>
  </si>
  <si>
    <t>MEL_alpha75.MEL_beta160</t>
  </si>
  <si>
    <t>MEL_alpha76.MEL_beta160</t>
  </si>
  <si>
    <t>MEL_alpha77.MEL_beta160</t>
  </si>
  <si>
    <t>MEL_alpha78.MEL_beta160</t>
  </si>
  <si>
    <t>MEL_alpha79.MEL_beta160</t>
  </si>
  <si>
    <t>MEL_alpha80.MEL_beta160</t>
  </si>
  <si>
    <t>MEL_alpha81.MEL_beta160</t>
  </si>
  <si>
    <t>MEL_alpha82.MEL_beta160</t>
  </si>
  <si>
    <t>MEL_alpha83.MEL_beta160</t>
  </si>
  <si>
    <t>MEL_alpha84.MEL_beta160</t>
  </si>
  <si>
    <t>MEL_alpha85.MEL_beta160</t>
  </si>
  <si>
    <t>MEL_alpha86.MEL_beta160</t>
  </si>
  <si>
    <t>MEL_alpha87.MEL_beta160</t>
  </si>
  <si>
    <t>MEL_alpha88.MEL_beta160</t>
  </si>
  <si>
    <t>MEL_alpha89.MEL_beta160</t>
  </si>
  <si>
    <t>MEL_alpha90.MEL_beta160</t>
  </si>
  <si>
    <t>MEL_alpha91.MEL_beta160</t>
  </si>
  <si>
    <t>MEL_alpha92.MEL_beta160</t>
  </si>
  <si>
    <t>MEL_alpha93.MEL_beta160</t>
  </si>
  <si>
    <t>MEL_alpha94.MEL_beta160</t>
  </si>
  <si>
    <t>MEL_alpha95.MEL_beta160</t>
  </si>
  <si>
    <t>MEL_alpha96.MEL_beta160</t>
  </si>
  <si>
    <t>MEL_alpha97.MEL_beta160</t>
  </si>
  <si>
    <t>MEL_alpha98.MEL_beta160</t>
  </si>
  <si>
    <t>MEL_alpha99.MEL_beta160</t>
  </si>
  <si>
    <t>MEL_alpha100.MEL_beta160</t>
  </si>
  <si>
    <t>MEL_alpha1.MEL_beta161</t>
  </si>
  <si>
    <t>MEL_alpha2.MEL_beta161</t>
  </si>
  <si>
    <t>MEL_alpha3.MEL_beta161</t>
  </si>
  <si>
    <t>MEL_alpha4.MEL_beta161</t>
  </si>
  <si>
    <t>MEL_alpha5.MEL_beta161</t>
  </si>
  <si>
    <t>MEL_alpha6.MEL_beta161</t>
  </si>
  <si>
    <t>MEL_alpha7.MEL_beta161</t>
  </si>
  <si>
    <t>MEL_alpha8.MEL_beta161</t>
  </si>
  <si>
    <t>MEL_alpha9.MEL_beta161</t>
  </si>
  <si>
    <t>MEL_alpha10.MEL_beta161</t>
  </si>
  <si>
    <t>MEL_alpha11.MEL_beta161</t>
  </si>
  <si>
    <t>MEL_alpha12.MEL_beta161</t>
  </si>
  <si>
    <t>MEL_alpha13.MEL_beta161</t>
  </si>
  <si>
    <t>MEL_alpha14.MEL_beta161</t>
  </si>
  <si>
    <t>MEL_alpha15.MEL_beta161</t>
  </si>
  <si>
    <t>MEL_alpha16.MEL_beta161</t>
  </si>
  <si>
    <t>MEL_alpha17.MEL_beta161</t>
  </si>
  <si>
    <t>MEL_alpha18.MEL_beta161</t>
  </si>
  <si>
    <t>MEL_alpha19.MEL_beta161</t>
  </si>
  <si>
    <t>MEL_alpha20.MEL_beta161</t>
  </si>
  <si>
    <t>MEL_alpha21.MEL_beta161</t>
  </si>
  <si>
    <t>MEL_alpha22.MEL_beta161</t>
  </si>
  <si>
    <t>MEL_alpha23.MEL_beta161</t>
  </si>
  <si>
    <t>MEL_alpha24.MEL_beta161</t>
  </si>
  <si>
    <t>MEL_alpha25.MEL_beta161</t>
  </si>
  <si>
    <t>MEL_alpha26.MEL_beta161</t>
  </si>
  <si>
    <t>MEL_alpha27.MEL_beta161</t>
  </si>
  <si>
    <t>MEL_alpha28.MEL_beta161</t>
  </si>
  <si>
    <t>MEL_alpha29.MEL_beta161</t>
  </si>
  <si>
    <t>MEL_alpha30.MEL_beta161</t>
  </si>
  <si>
    <t>MEL_alpha31.MEL_beta161</t>
  </si>
  <si>
    <t>MEL_alpha32.MEL_beta161</t>
  </si>
  <si>
    <t>MEL_alpha33.MEL_beta161</t>
  </si>
  <si>
    <t>MEL_alpha34.MEL_beta161</t>
  </si>
  <si>
    <t>MEL_alpha35.MEL_beta161</t>
  </si>
  <si>
    <t>MEL_alpha36.MEL_beta161</t>
  </si>
  <si>
    <t>MEL_alpha37.MEL_beta161</t>
  </si>
  <si>
    <t>MEL_alpha38.MEL_beta161</t>
  </si>
  <si>
    <t>MEL_alpha39.MEL_beta161</t>
  </si>
  <si>
    <t>MEL_alpha40.MEL_beta161</t>
  </si>
  <si>
    <t>MEL_alpha41.MEL_beta161</t>
  </si>
  <si>
    <t>MEL_alpha42.MEL_beta161</t>
  </si>
  <si>
    <t>MEL_alpha43.MEL_beta161</t>
  </si>
  <si>
    <t>MEL_alpha44.MEL_beta161</t>
  </si>
  <si>
    <t>MEL_alpha45.MEL_beta161</t>
  </si>
  <si>
    <t>MEL_alpha46.MEL_beta161</t>
  </si>
  <si>
    <t>MEL_alpha47.MEL_beta161</t>
  </si>
  <si>
    <t>MEL_alpha48.MEL_beta161</t>
  </si>
  <si>
    <t>MEL_alpha49.MEL_beta161</t>
  </si>
  <si>
    <t>MEL_alpha50.MEL_beta161</t>
  </si>
  <si>
    <t>MEL_alpha51.MEL_beta161</t>
  </si>
  <si>
    <t>MEL_alpha52.MEL_beta161</t>
  </si>
  <si>
    <t>MEL_alpha53.MEL_beta161</t>
  </si>
  <si>
    <t>MEL_alpha54.MEL_beta161</t>
  </si>
  <si>
    <t>MEL_alpha55.MEL_beta161</t>
  </si>
  <si>
    <t>MEL_alpha56.MEL_beta161</t>
  </si>
  <si>
    <t>MEL_alpha57.MEL_beta161</t>
  </si>
  <si>
    <t>MEL_alpha58.MEL_beta161</t>
  </si>
  <si>
    <t>MEL_alpha59.MEL_beta161</t>
  </si>
  <si>
    <t>MEL_alpha60.MEL_beta161</t>
  </si>
  <si>
    <t>MEL_alpha61.MEL_beta161</t>
  </si>
  <si>
    <t>MEL_alpha62.MEL_beta161</t>
  </si>
  <si>
    <t>MEL_alpha63.MEL_beta161</t>
  </si>
  <si>
    <t>MEL_alpha64.MEL_beta161</t>
  </si>
  <si>
    <t>MEL_alpha65.MEL_beta161</t>
  </si>
  <si>
    <t>MEL_alpha66.MEL_beta161</t>
  </si>
  <si>
    <t>MEL_alpha67.MEL_beta161</t>
  </si>
  <si>
    <t>MEL_alpha68.MEL_beta161</t>
  </si>
  <si>
    <t>MEL_alpha69.MEL_beta161</t>
  </si>
  <si>
    <t>MEL_alpha70.MEL_beta161</t>
  </si>
  <si>
    <t>MEL_alpha71.MEL_beta161</t>
  </si>
  <si>
    <t>MEL_alpha72.MEL_beta161</t>
  </si>
  <si>
    <t>MEL_alpha73.MEL_beta161</t>
  </si>
  <si>
    <t>MEL_alpha74.MEL_beta161</t>
  </si>
  <si>
    <t>MEL_alpha75.MEL_beta161</t>
  </si>
  <si>
    <t>MEL_alpha76.MEL_beta161</t>
  </si>
  <si>
    <t>MEL_alpha77.MEL_beta161</t>
  </si>
  <si>
    <t>MEL_alpha78.MEL_beta161</t>
  </si>
  <si>
    <t>MEL_alpha79.MEL_beta161</t>
  </si>
  <si>
    <t>MEL_alpha80.MEL_beta161</t>
  </si>
  <si>
    <t>MEL_alpha81.MEL_beta161</t>
  </si>
  <si>
    <t>MEL_alpha82.MEL_beta161</t>
  </si>
  <si>
    <t>MEL_alpha83.MEL_beta161</t>
  </si>
  <si>
    <t>MEL_alpha84.MEL_beta161</t>
  </si>
  <si>
    <t>MEL_alpha85.MEL_beta161</t>
  </si>
  <si>
    <t>MEL_alpha86.MEL_beta161</t>
  </si>
  <si>
    <t>MEL_alpha87.MEL_beta161</t>
  </si>
  <si>
    <t>MEL_alpha88.MEL_beta161</t>
  </si>
  <si>
    <t>MEL_alpha89.MEL_beta161</t>
  </si>
  <si>
    <t>MEL_alpha90.MEL_beta161</t>
  </si>
  <si>
    <t>MEL_alpha91.MEL_beta161</t>
  </si>
  <si>
    <t>MEL_alpha92.MEL_beta161</t>
  </si>
  <si>
    <t>MEL_alpha93.MEL_beta161</t>
  </si>
  <si>
    <t>MEL_alpha94.MEL_beta161</t>
  </si>
  <si>
    <t>MEL_alpha95.MEL_beta161</t>
  </si>
  <si>
    <t>MEL_alpha96.MEL_beta161</t>
  </si>
  <si>
    <t>MEL_alpha97.MEL_beta161</t>
  </si>
  <si>
    <t>MEL_alpha98.MEL_beta161</t>
  </si>
  <si>
    <t>MEL_alpha99.MEL_beta161</t>
  </si>
  <si>
    <t>MEL_alpha100.MEL_beta161</t>
  </si>
  <si>
    <t>MEL_alpha1.MEL_beta162</t>
  </si>
  <si>
    <t>MEL_alpha2.MEL_beta162</t>
  </si>
  <si>
    <t>MEL_alpha3.MEL_beta162</t>
  </si>
  <si>
    <t>MEL_alpha4.MEL_beta162</t>
  </si>
  <si>
    <t>MEL_alpha5.MEL_beta162</t>
  </si>
  <si>
    <t>MEL_alpha6.MEL_beta162</t>
  </si>
  <si>
    <t>MEL_alpha7.MEL_beta162</t>
  </si>
  <si>
    <t>MEL_alpha8.MEL_beta162</t>
  </si>
  <si>
    <t>MEL_alpha9.MEL_beta162</t>
  </si>
  <si>
    <t>MEL_alpha10.MEL_beta162</t>
  </si>
  <si>
    <t>MEL_alpha11.MEL_beta162</t>
  </si>
  <si>
    <t>MEL_alpha12.MEL_beta162</t>
  </si>
  <si>
    <t>MEL_alpha13.MEL_beta162</t>
  </si>
  <si>
    <t>MEL_alpha14.MEL_beta162</t>
  </si>
  <si>
    <t>MEL_alpha15.MEL_beta162</t>
  </si>
  <si>
    <t>MEL_alpha16.MEL_beta162</t>
  </si>
  <si>
    <t>MEL_alpha17.MEL_beta162</t>
  </si>
  <si>
    <t>MEL_alpha18.MEL_beta162</t>
  </si>
  <si>
    <t>MEL_alpha19.MEL_beta162</t>
  </si>
  <si>
    <t>MEL_alpha20.MEL_beta162</t>
  </si>
  <si>
    <t>MEL_alpha21.MEL_beta162</t>
  </si>
  <si>
    <t>MEL_alpha22.MEL_beta162</t>
  </si>
  <si>
    <t>MEL_alpha23.MEL_beta162</t>
  </si>
  <si>
    <t>MEL_alpha24.MEL_beta162</t>
  </si>
  <si>
    <t>MEL_alpha25.MEL_beta162</t>
  </si>
  <si>
    <t>MEL_alpha26.MEL_beta162</t>
  </si>
  <si>
    <t>MEL_alpha27.MEL_beta162</t>
  </si>
  <si>
    <t>MEL_alpha28.MEL_beta162</t>
  </si>
  <si>
    <t>MEL_alpha29.MEL_beta162</t>
  </si>
  <si>
    <t>MEL_alpha30.MEL_beta162</t>
  </si>
  <si>
    <t>MEL_alpha31.MEL_beta162</t>
  </si>
  <si>
    <t>MEL_alpha32.MEL_beta162</t>
  </si>
  <si>
    <t>MEL_alpha33.MEL_beta162</t>
  </si>
  <si>
    <t>MEL_alpha34.MEL_beta162</t>
  </si>
  <si>
    <t>MEL_alpha35.MEL_beta162</t>
  </si>
  <si>
    <t>MEL_alpha36.MEL_beta162</t>
  </si>
  <si>
    <t>MEL_alpha37.MEL_beta162</t>
  </si>
  <si>
    <t>MEL_alpha38.MEL_beta162</t>
  </si>
  <si>
    <t>MEL_alpha39.MEL_beta162</t>
  </si>
  <si>
    <t>MEL_alpha40.MEL_beta162</t>
  </si>
  <si>
    <t>MEL_alpha41.MEL_beta162</t>
  </si>
  <si>
    <t>MEL_alpha42.MEL_beta162</t>
  </si>
  <si>
    <t>MEL_alpha43.MEL_beta162</t>
  </si>
  <si>
    <t>MEL_alpha44.MEL_beta162</t>
  </si>
  <si>
    <t>MEL_alpha45.MEL_beta162</t>
  </si>
  <si>
    <t>MEL_alpha46.MEL_beta162</t>
  </si>
  <si>
    <t>MEL_alpha47.MEL_beta162</t>
  </si>
  <si>
    <t>MEL_alpha48.MEL_beta162</t>
  </si>
  <si>
    <t>MEL_alpha49.MEL_beta162</t>
  </si>
  <si>
    <t>MEL_alpha50.MEL_beta162</t>
  </si>
  <si>
    <t>MEL_alpha51.MEL_beta162</t>
  </si>
  <si>
    <t>MEL_alpha52.MEL_beta162</t>
  </si>
  <si>
    <t>MEL_alpha53.MEL_beta162</t>
  </si>
  <si>
    <t>MEL_alpha54.MEL_beta162</t>
  </si>
  <si>
    <t>MEL_alpha55.MEL_beta162</t>
  </si>
  <si>
    <t>MEL_alpha56.MEL_beta162</t>
  </si>
  <si>
    <t>MEL_alpha57.MEL_beta162</t>
  </si>
  <si>
    <t>MEL_alpha58.MEL_beta162</t>
  </si>
  <si>
    <t>MEL_alpha59.MEL_beta162</t>
  </si>
  <si>
    <t>MEL_alpha60.MEL_beta162</t>
  </si>
  <si>
    <t>MEL_alpha61.MEL_beta162</t>
  </si>
  <si>
    <t>MEL_alpha62.MEL_beta162</t>
  </si>
  <si>
    <t>MEL_alpha63.MEL_beta162</t>
  </si>
  <si>
    <t>MEL_alpha64.MEL_beta162</t>
  </si>
  <si>
    <t>MEL_alpha65.MEL_beta162</t>
  </si>
  <si>
    <t>MEL_alpha66.MEL_beta162</t>
  </si>
  <si>
    <t>MEL_alpha67.MEL_beta162</t>
  </si>
  <si>
    <t>MEL_alpha68.MEL_beta162</t>
  </si>
  <si>
    <t>MEL_alpha69.MEL_beta162</t>
  </si>
  <si>
    <t>MEL_alpha70.MEL_beta162</t>
  </si>
  <si>
    <t>MEL_alpha71.MEL_beta162</t>
  </si>
  <si>
    <t>MEL_alpha72.MEL_beta162</t>
  </si>
  <si>
    <t>MEL_alpha73.MEL_beta162</t>
  </si>
  <si>
    <t>MEL_alpha74.MEL_beta162</t>
  </si>
  <si>
    <t>MEL_alpha75.MEL_beta162</t>
  </si>
  <si>
    <t>MEL_alpha76.MEL_beta162</t>
  </si>
  <si>
    <t>MEL_alpha77.MEL_beta162</t>
  </si>
  <si>
    <t>MEL_alpha78.MEL_beta162</t>
  </si>
  <si>
    <t>MEL_alpha79.MEL_beta162</t>
  </si>
  <si>
    <t>MEL_alpha80.MEL_beta162</t>
  </si>
  <si>
    <t>MEL_alpha81.MEL_beta162</t>
  </si>
  <si>
    <t>MEL_alpha82.MEL_beta162</t>
  </si>
  <si>
    <t>MEL_alpha83.MEL_beta162</t>
  </si>
  <si>
    <t>MEL_alpha84.MEL_beta162</t>
  </si>
  <si>
    <t>MEL_alpha85.MEL_beta162</t>
  </si>
  <si>
    <t>MEL_alpha86.MEL_beta162</t>
  </si>
  <si>
    <t>MEL_alpha87.MEL_beta162</t>
  </si>
  <si>
    <t>MEL_alpha88.MEL_beta162</t>
  </si>
  <si>
    <t>MEL_alpha89.MEL_beta162</t>
  </si>
  <si>
    <t>MEL_alpha90.MEL_beta162</t>
  </si>
  <si>
    <t>MEL_alpha91.MEL_beta162</t>
  </si>
  <si>
    <t>MEL_alpha92.MEL_beta162</t>
  </si>
  <si>
    <t>MEL_alpha93.MEL_beta162</t>
  </si>
  <si>
    <t>MEL_alpha94.MEL_beta162</t>
  </si>
  <si>
    <t>MEL_alpha95.MEL_beta162</t>
  </si>
  <si>
    <t>MEL_alpha96.MEL_beta162</t>
  </si>
  <si>
    <t>MEL_alpha97.MEL_beta162</t>
  </si>
  <si>
    <t>MEL_alpha98.MEL_beta162</t>
  </si>
  <si>
    <t>MEL_alpha99.MEL_beta162</t>
  </si>
  <si>
    <t>MEL_alpha100.MEL_beta162</t>
  </si>
  <si>
    <t>MEL_alpha1.MEL_beta163</t>
  </si>
  <si>
    <t>MEL_alpha2.MEL_beta163</t>
  </si>
  <si>
    <t>MEL_alpha3.MEL_beta163</t>
  </si>
  <si>
    <t>MEL_alpha4.MEL_beta163</t>
  </si>
  <si>
    <t>MEL_alpha5.MEL_beta163</t>
  </si>
  <si>
    <t>MEL_alpha6.MEL_beta163</t>
  </si>
  <si>
    <t>MEL_alpha7.MEL_beta163</t>
  </si>
  <si>
    <t>MEL_alpha8.MEL_beta163</t>
  </si>
  <si>
    <t>MEL_alpha9.MEL_beta163</t>
  </si>
  <si>
    <t>MEL_alpha10.MEL_beta163</t>
  </si>
  <si>
    <t>MEL_alpha11.MEL_beta163</t>
  </si>
  <si>
    <t>MEL_alpha12.MEL_beta163</t>
  </si>
  <si>
    <t>MEL_alpha13.MEL_beta163</t>
  </si>
  <si>
    <t>MEL_alpha14.MEL_beta163</t>
  </si>
  <si>
    <t>MEL_alpha15.MEL_beta163</t>
  </si>
  <si>
    <t>MEL_alpha16.MEL_beta163</t>
  </si>
  <si>
    <t>MEL_alpha17.MEL_beta163</t>
  </si>
  <si>
    <t>MEL_alpha18.MEL_beta163</t>
  </si>
  <si>
    <t>MEL_alpha19.MEL_beta163</t>
  </si>
  <si>
    <t>MEL_alpha20.MEL_beta163</t>
  </si>
  <si>
    <t>MEL_alpha21.MEL_beta163</t>
  </si>
  <si>
    <t>MEL_alpha22.MEL_beta163</t>
  </si>
  <si>
    <t>MEL_alpha23.MEL_beta163</t>
  </si>
  <si>
    <t>MEL_alpha24.MEL_beta163</t>
  </si>
  <si>
    <t>MEL_alpha25.MEL_beta163</t>
  </si>
  <si>
    <t>MEL_alpha26.MEL_beta163</t>
  </si>
  <si>
    <t>MEL_alpha27.MEL_beta163</t>
  </si>
  <si>
    <t>MEL_alpha28.MEL_beta163</t>
  </si>
  <si>
    <t>MEL_alpha29.MEL_beta163</t>
  </si>
  <si>
    <t>MEL_alpha30.MEL_beta163</t>
  </si>
  <si>
    <t>MEL_alpha31.MEL_beta163</t>
  </si>
  <si>
    <t>MEL_alpha32.MEL_beta163</t>
  </si>
  <si>
    <t>MEL_alpha33.MEL_beta163</t>
  </si>
  <si>
    <t>MEL_alpha34.MEL_beta163</t>
  </si>
  <si>
    <t>MEL_alpha35.MEL_beta163</t>
  </si>
  <si>
    <t>MEL_alpha36.MEL_beta163</t>
  </si>
  <si>
    <t>MEL_alpha37.MEL_beta163</t>
  </si>
  <si>
    <t>MEL_alpha38.MEL_beta163</t>
  </si>
  <si>
    <t>MEL_alpha39.MEL_beta163</t>
  </si>
  <si>
    <t>MEL_alpha40.MEL_beta163</t>
  </si>
  <si>
    <t>MEL_alpha41.MEL_beta163</t>
  </si>
  <si>
    <t>MEL_alpha42.MEL_beta163</t>
  </si>
  <si>
    <t>MEL_alpha43.MEL_beta163</t>
  </si>
  <si>
    <t>MEL_alpha44.MEL_beta163</t>
  </si>
  <si>
    <t>MEL_alpha45.MEL_beta163</t>
  </si>
  <si>
    <t>MEL_alpha46.MEL_beta163</t>
  </si>
  <si>
    <t>MEL_alpha47.MEL_beta163</t>
  </si>
  <si>
    <t>MEL_alpha48.MEL_beta163</t>
  </si>
  <si>
    <t>MEL_alpha49.MEL_beta163</t>
  </si>
  <si>
    <t>MEL_alpha50.MEL_beta163</t>
  </si>
  <si>
    <t>MEL_alpha51.MEL_beta163</t>
  </si>
  <si>
    <t>MEL_alpha52.MEL_beta163</t>
  </si>
  <si>
    <t>MEL_alpha53.MEL_beta163</t>
  </si>
  <si>
    <t>MEL_alpha54.MEL_beta163</t>
  </si>
  <si>
    <t>MEL_alpha55.MEL_beta163</t>
  </si>
  <si>
    <t>MEL_alpha56.MEL_beta163</t>
  </si>
  <si>
    <t>MEL_alpha57.MEL_beta163</t>
  </si>
  <si>
    <t>MEL_alpha58.MEL_beta163</t>
  </si>
  <si>
    <t>MEL_alpha59.MEL_beta163</t>
  </si>
  <si>
    <t>MEL_alpha60.MEL_beta163</t>
  </si>
  <si>
    <t>MEL_alpha61.MEL_beta163</t>
  </si>
  <si>
    <t>MEL_alpha62.MEL_beta163</t>
  </si>
  <si>
    <t>MEL_alpha63.MEL_beta163</t>
  </si>
  <si>
    <t>MEL_alpha64.MEL_beta163</t>
  </si>
  <si>
    <t>MEL_alpha65.MEL_beta163</t>
  </si>
  <si>
    <t>MEL_alpha66.MEL_beta163</t>
  </si>
  <si>
    <t>MEL_alpha67.MEL_beta163</t>
  </si>
  <si>
    <t>MEL_alpha68.MEL_beta163</t>
  </si>
  <si>
    <t>MEL_alpha69.MEL_beta163</t>
  </si>
  <si>
    <t>MEL_alpha70.MEL_beta163</t>
  </si>
  <si>
    <t>MEL_alpha71.MEL_beta163</t>
  </si>
  <si>
    <t>MEL_alpha72.MEL_beta163</t>
  </si>
  <si>
    <t>MEL_alpha73.MEL_beta163</t>
  </si>
  <si>
    <t>MEL_alpha74.MEL_beta163</t>
  </si>
  <si>
    <t>MEL_alpha75.MEL_beta163</t>
  </si>
  <si>
    <t>MEL_alpha76.MEL_beta163</t>
  </si>
  <si>
    <t>MEL_alpha77.MEL_beta163</t>
  </si>
  <si>
    <t>MEL_alpha78.MEL_beta163</t>
  </si>
  <si>
    <t>MEL_alpha79.MEL_beta163</t>
  </si>
  <si>
    <t>MEL_alpha80.MEL_beta163</t>
  </si>
  <si>
    <t>MEL_alpha81.MEL_beta163</t>
  </si>
  <si>
    <t>MEL_alpha82.MEL_beta163</t>
  </si>
  <si>
    <t>MEL_alpha83.MEL_beta163</t>
  </si>
  <si>
    <t>MEL_alpha84.MEL_beta163</t>
  </si>
  <si>
    <t>MEL_alpha85.MEL_beta163</t>
  </si>
  <si>
    <t>MEL_alpha86.MEL_beta163</t>
  </si>
  <si>
    <t>MEL_alpha87.MEL_beta163</t>
  </si>
  <si>
    <t>MEL_alpha88.MEL_beta163</t>
  </si>
  <si>
    <t>MEL_alpha89.MEL_beta163</t>
  </si>
  <si>
    <t>MEL_alpha90.MEL_beta163</t>
  </si>
  <si>
    <t>MEL_alpha91.MEL_beta163</t>
  </si>
  <si>
    <t>MEL_alpha92.MEL_beta163</t>
  </si>
  <si>
    <t>MEL_alpha93.MEL_beta163</t>
  </si>
  <si>
    <t>MEL_alpha94.MEL_beta163</t>
  </si>
  <si>
    <t>MEL_alpha95.MEL_beta163</t>
  </si>
  <si>
    <t>MEL_alpha96.MEL_beta163</t>
  </si>
  <si>
    <t>MEL_alpha97.MEL_beta163</t>
  </si>
  <si>
    <t>MEL_alpha98.MEL_beta163</t>
  </si>
  <si>
    <t>MEL_alpha99.MEL_beta163</t>
  </si>
  <si>
    <t>MEL_alpha100.MEL_beta163</t>
  </si>
  <si>
    <t>MEL_alpha1.MEL_beta164</t>
  </si>
  <si>
    <t>MEL_alpha2.MEL_beta164</t>
  </si>
  <si>
    <t>MEL_alpha3.MEL_beta164</t>
  </si>
  <si>
    <t>MEL_alpha4.MEL_beta164</t>
  </si>
  <si>
    <t>MEL_alpha5.MEL_beta164</t>
  </si>
  <si>
    <t>MEL_alpha6.MEL_beta164</t>
  </si>
  <si>
    <t>MEL_alpha7.MEL_beta164</t>
  </si>
  <si>
    <t>MEL_alpha8.MEL_beta164</t>
  </si>
  <si>
    <t>MEL_alpha9.MEL_beta164</t>
  </si>
  <si>
    <t>MEL_alpha10.MEL_beta164</t>
  </si>
  <si>
    <t>MEL_alpha11.MEL_beta164</t>
  </si>
  <si>
    <t>MEL_alpha12.MEL_beta164</t>
  </si>
  <si>
    <t>MEL_alpha13.MEL_beta164</t>
  </si>
  <si>
    <t>MEL_alpha14.MEL_beta164</t>
  </si>
  <si>
    <t>MEL_alpha15.MEL_beta164</t>
  </si>
  <si>
    <t>MEL_alpha16.MEL_beta164</t>
  </si>
  <si>
    <t>MEL_alpha17.MEL_beta164</t>
  </si>
  <si>
    <t>MEL_alpha18.MEL_beta164</t>
  </si>
  <si>
    <t>MEL_alpha19.MEL_beta164</t>
  </si>
  <si>
    <t>MEL_alpha20.MEL_beta164</t>
  </si>
  <si>
    <t>MEL_alpha21.MEL_beta164</t>
  </si>
  <si>
    <t>MEL_alpha22.MEL_beta164</t>
  </si>
  <si>
    <t>MEL_alpha23.MEL_beta164</t>
  </si>
  <si>
    <t>MEL_alpha24.MEL_beta164</t>
  </si>
  <si>
    <t>MEL_alpha25.MEL_beta164</t>
  </si>
  <si>
    <t>MEL_alpha26.MEL_beta164</t>
  </si>
  <si>
    <t>MEL_alpha27.MEL_beta164</t>
  </si>
  <si>
    <t>MEL_alpha28.MEL_beta164</t>
  </si>
  <si>
    <t>MEL_alpha29.MEL_beta164</t>
  </si>
  <si>
    <t>MEL_alpha30.MEL_beta164</t>
  </si>
  <si>
    <t>MEL_alpha31.MEL_beta164</t>
  </si>
  <si>
    <t>MEL_alpha32.MEL_beta164</t>
  </si>
  <si>
    <t>MEL_alpha33.MEL_beta164</t>
  </si>
  <si>
    <t>MEL_alpha34.MEL_beta164</t>
  </si>
  <si>
    <t>MEL_alpha35.MEL_beta164</t>
  </si>
  <si>
    <t>MEL_alpha36.MEL_beta164</t>
  </si>
  <si>
    <t>MEL_alpha37.MEL_beta164</t>
  </si>
  <si>
    <t>MEL_alpha38.MEL_beta164</t>
  </si>
  <si>
    <t>MEL_alpha39.MEL_beta164</t>
  </si>
  <si>
    <t>MEL_alpha40.MEL_beta164</t>
  </si>
  <si>
    <t>MEL_alpha41.MEL_beta164</t>
  </si>
  <si>
    <t>MEL_alpha42.MEL_beta164</t>
  </si>
  <si>
    <t>MEL_alpha43.MEL_beta164</t>
  </si>
  <si>
    <t>MEL_alpha44.MEL_beta164</t>
  </si>
  <si>
    <t>MEL_alpha45.MEL_beta164</t>
  </si>
  <si>
    <t>MEL_alpha46.MEL_beta164</t>
  </si>
  <si>
    <t>MEL_alpha47.MEL_beta164</t>
  </si>
  <si>
    <t>MEL_alpha48.MEL_beta164</t>
  </si>
  <si>
    <t>MEL_alpha49.MEL_beta164</t>
  </si>
  <si>
    <t>MEL_alpha50.MEL_beta164</t>
  </si>
  <si>
    <t>MEL_alpha51.MEL_beta164</t>
  </si>
  <si>
    <t>MEL_alpha52.MEL_beta164</t>
  </si>
  <si>
    <t>MEL_alpha53.MEL_beta164</t>
  </si>
  <si>
    <t>MEL_alpha54.MEL_beta164</t>
  </si>
  <si>
    <t>MEL_alpha55.MEL_beta164</t>
  </si>
  <si>
    <t>MEL_alpha56.MEL_beta164</t>
  </si>
  <si>
    <t>MEL_alpha57.MEL_beta164</t>
  </si>
  <si>
    <t>MEL_alpha58.MEL_beta164</t>
  </si>
  <si>
    <t>MEL_alpha59.MEL_beta164</t>
  </si>
  <si>
    <t>MEL_alpha60.MEL_beta164</t>
  </si>
  <si>
    <t>MEL_alpha61.MEL_beta164</t>
  </si>
  <si>
    <t>MEL_alpha62.MEL_beta164</t>
  </si>
  <si>
    <t>MEL_alpha63.MEL_beta164</t>
  </si>
  <si>
    <t>MEL_alpha64.MEL_beta164</t>
  </si>
  <si>
    <t>MEL_alpha65.MEL_beta164</t>
  </si>
  <si>
    <t>MEL_alpha66.MEL_beta164</t>
  </si>
  <si>
    <t>MEL_alpha67.MEL_beta164</t>
  </si>
  <si>
    <t>MEL_alpha68.MEL_beta164</t>
  </si>
  <si>
    <t>MEL_alpha69.MEL_beta164</t>
  </si>
  <si>
    <t>MEL_alpha70.MEL_beta164</t>
  </si>
  <si>
    <t>MEL_alpha71.MEL_beta164</t>
  </si>
  <si>
    <t>MEL_alpha72.MEL_beta164</t>
  </si>
  <si>
    <t>MEL_alpha73.MEL_beta164</t>
  </si>
  <si>
    <t>MEL_alpha74.MEL_beta164</t>
  </si>
  <si>
    <t>MEL_alpha75.MEL_beta164</t>
  </si>
  <si>
    <t>MEL_alpha76.MEL_beta164</t>
  </si>
  <si>
    <t>MEL_alpha77.MEL_beta164</t>
  </si>
  <si>
    <t>MEL_alpha78.MEL_beta164</t>
  </si>
  <si>
    <t>MEL_alpha79.MEL_beta164</t>
  </si>
  <si>
    <t>MEL_alpha80.MEL_beta164</t>
  </si>
  <si>
    <t>MEL_alpha81.MEL_beta164</t>
  </si>
  <si>
    <t>MEL_alpha82.MEL_beta164</t>
  </si>
  <si>
    <t>MEL_alpha83.MEL_beta164</t>
  </si>
  <si>
    <t>MEL_alpha84.MEL_beta164</t>
  </si>
  <si>
    <t>MEL_alpha85.MEL_beta164</t>
  </si>
  <si>
    <t>MEL_alpha86.MEL_beta164</t>
  </si>
  <si>
    <t>MEL_alpha87.MEL_beta164</t>
  </si>
  <si>
    <t>MEL_alpha88.MEL_beta164</t>
  </si>
  <si>
    <t>MEL_alpha89.MEL_beta164</t>
  </si>
  <si>
    <t>MEL_alpha90.MEL_beta164</t>
  </si>
  <si>
    <t>MEL_alpha91.MEL_beta164</t>
  </si>
  <si>
    <t>MEL_alpha92.MEL_beta164</t>
  </si>
  <si>
    <t>MEL_alpha93.MEL_beta164</t>
  </si>
  <si>
    <t>MEL_alpha94.MEL_beta164</t>
  </si>
  <si>
    <t>MEL_alpha95.MEL_beta164</t>
  </si>
  <si>
    <t>MEL_alpha96.MEL_beta164</t>
  </si>
  <si>
    <t>MEL_alpha97.MEL_beta164</t>
  </si>
  <si>
    <t>MEL_alpha98.MEL_beta164</t>
  </si>
  <si>
    <t>MEL_alpha99.MEL_beta164</t>
  </si>
  <si>
    <t>MEL_alpha100.MEL_beta164</t>
  </si>
  <si>
    <t>MEL_alpha1.MEL_beta165</t>
  </si>
  <si>
    <t>MEL_alpha2.MEL_beta165</t>
  </si>
  <si>
    <t>MEL_alpha3.MEL_beta165</t>
  </si>
  <si>
    <t>MEL_alpha4.MEL_beta165</t>
  </si>
  <si>
    <t>MEL_alpha5.MEL_beta165</t>
  </si>
  <si>
    <t>MEL_alpha6.MEL_beta165</t>
  </si>
  <si>
    <t>MEL_alpha7.MEL_beta165</t>
  </si>
  <si>
    <t>MEL_alpha8.MEL_beta165</t>
  </si>
  <si>
    <t>MEL_alpha9.MEL_beta165</t>
  </si>
  <si>
    <t>MEL_alpha10.MEL_beta165</t>
  </si>
  <si>
    <t>MEL_alpha11.MEL_beta165</t>
  </si>
  <si>
    <t>MEL_alpha12.MEL_beta165</t>
  </si>
  <si>
    <t>MEL_alpha13.MEL_beta165</t>
  </si>
  <si>
    <t>MEL_alpha14.MEL_beta165</t>
  </si>
  <si>
    <t>MEL_alpha15.MEL_beta165</t>
  </si>
  <si>
    <t>MEL_alpha16.MEL_beta165</t>
  </si>
  <si>
    <t>MEL_alpha17.MEL_beta165</t>
  </si>
  <si>
    <t>MEL_alpha18.MEL_beta165</t>
  </si>
  <si>
    <t>MEL_alpha19.MEL_beta165</t>
  </si>
  <si>
    <t>MEL_alpha20.MEL_beta165</t>
  </si>
  <si>
    <t>MEL_alpha21.MEL_beta165</t>
  </si>
  <si>
    <t>MEL_alpha22.MEL_beta165</t>
  </si>
  <si>
    <t>MEL_alpha23.MEL_beta165</t>
  </si>
  <si>
    <t>MEL_alpha24.MEL_beta165</t>
  </si>
  <si>
    <t>MEL_alpha25.MEL_beta165</t>
  </si>
  <si>
    <t>MEL_alpha26.MEL_beta165</t>
  </si>
  <si>
    <t>MEL_alpha27.MEL_beta165</t>
  </si>
  <si>
    <t>MEL_alpha28.MEL_beta165</t>
  </si>
  <si>
    <t>MEL_alpha29.MEL_beta165</t>
  </si>
  <si>
    <t>MEL_alpha30.MEL_beta165</t>
  </si>
  <si>
    <t>MEL_alpha31.MEL_beta165</t>
  </si>
  <si>
    <t>MEL_alpha32.MEL_beta165</t>
  </si>
  <si>
    <t>MEL_alpha33.MEL_beta165</t>
  </si>
  <si>
    <t>MEL_alpha34.MEL_beta165</t>
  </si>
  <si>
    <t>MEL_alpha35.MEL_beta165</t>
  </si>
  <si>
    <t>MEL_alpha36.MEL_beta165</t>
  </si>
  <si>
    <t>MEL_alpha37.MEL_beta165</t>
  </si>
  <si>
    <t>MEL_alpha38.MEL_beta165</t>
  </si>
  <si>
    <t>MEL_alpha39.MEL_beta165</t>
  </si>
  <si>
    <t>MEL_alpha40.MEL_beta165</t>
  </si>
  <si>
    <t>MEL_alpha41.MEL_beta165</t>
  </si>
  <si>
    <t>MEL_alpha42.MEL_beta165</t>
  </si>
  <si>
    <t>MEL_alpha43.MEL_beta165</t>
  </si>
  <si>
    <t>MEL_alpha44.MEL_beta165</t>
  </si>
  <si>
    <t>MEL_alpha45.MEL_beta165</t>
  </si>
  <si>
    <t>MEL_alpha46.MEL_beta165</t>
  </si>
  <si>
    <t>MEL_alpha47.MEL_beta165</t>
  </si>
  <si>
    <t>MEL_alpha48.MEL_beta165</t>
  </si>
  <si>
    <t>MEL_alpha49.MEL_beta165</t>
  </si>
  <si>
    <t>MEL_alpha50.MEL_beta165</t>
  </si>
  <si>
    <t>MEL_alpha51.MEL_beta165</t>
  </si>
  <si>
    <t>MEL_alpha52.MEL_beta165</t>
  </si>
  <si>
    <t>MEL_alpha53.MEL_beta165</t>
  </si>
  <si>
    <t>MEL_alpha54.MEL_beta165</t>
  </si>
  <si>
    <t>MEL_alpha55.MEL_beta165</t>
  </si>
  <si>
    <t>MEL_alpha56.MEL_beta165</t>
  </si>
  <si>
    <t>MEL_alpha57.MEL_beta165</t>
  </si>
  <si>
    <t>MEL_alpha58.MEL_beta165</t>
  </si>
  <si>
    <t>MEL_alpha59.MEL_beta165</t>
  </si>
  <si>
    <t>MEL_alpha60.MEL_beta165</t>
  </si>
  <si>
    <t>MEL_alpha61.MEL_beta165</t>
  </si>
  <si>
    <t>MEL_alpha62.MEL_beta165</t>
  </si>
  <si>
    <t>MEL_alpha63.MEL_beta165</t>
  </si>
  <si>
    <t>MEL_alpha64.MEL_beta165</t>
  </si>
  <si>
    <t>MEL_alpha65.MEL_beta165</t>
  </si>
  <si>
    <t>MEL_alpha66.MEL_beta165</t>
  </si>
  <si>
    <t>MEL_alpha67.MEL_beta165</t>
  </si>
  <si>
    <t>MEL_alpha68.MEL_beta165</t>
  </si>
  <si>
    <t>MEL_alpha69.MEL_beta165</t>
  </si>
  <si>
    <t>MEL_alpha70.MEL_beta165</t>
  </si>
  <si>
    <t>MEL_alpha71.MEL_beta165</t>
  </si>
  <si>
    <t>MEL_alpha72.MEL_beta165</t>
  </si>
  <si>
    <t>MEL_alpha73.MEL_beta165</t>
  </si>
  <si>
    <t>MEL_alpha74.MEL_beta165</t>
  </si>
  <si>
    <t>MEL_alpha75.MEL_beta165</t>
  </si>
  <si>
    <t>MEL_alpha76.MEL_beta165</t>
  </si>
  <si>
    <t>MEL_alpha77.MEL_beta165</t>
  </si>
  <si>
    <t>MEL_alpha78.MEL_beta165</t>
  </si>
  <si>
    <t>MEL_alpha79.MEL_beta165</t>
  </si>
  <si>
    <t>MEL_alpha80.MEL_beta165</t>
  </si>
  <si>
    <t>MEL_alpha81.MEL_beta165</t>
  </si>
  <si>
    <t>MEL_alpha82.MEL_beta165</t>
  </si>
  <si>
    <t>MEL_alpha83.MEL_beta165</t>
  </si>
  <si>
    <t>MEL_alpha84.MEL_beta165</t>
  </si>
  <si>
    <t>MEL_alpha85.MEL_beta165</t>
  </si>
  <si>
    <t>MEL_alpha86.MEL_beta165</t>
  </si>
  <si>
    <t>MEL_alpha87.MEL_beta165</t>
  </si>
  <si>
    <t>MEL_alpha88.MEL_beta165</t>
  </si>
  <si>
    <t>MEL_alpha89.MEL_beta165</t>
  </si>
  <si>
    <t>MEL_alpha90.MEL_beta165</t>
  </si>
  <si>
    <t>MEL_alpha91.MEL_beta165</t>
  </si>
  <si>
    <t>MEL_alpha92.MEL_beta165</t>
  </si>
  <si>
    <t>MEL_alpha93.MEL_beta165</t>
  </si>
  <si>
    <t>MEL_alpha94.MEL_beta165</t>
  </si>
  <si>
    <t>MEL_alpha95.MEL_beta165</t>
  </si>
  <si>
    <t>MEL_alpha96.MEL_beta165</t>
  </si>
  <si>
    <t>MEL_alpha97.MEL_beta165</t>
  </si>
  <si>
    <t>MEL_alpha98.MEL_beta165</t>
  </si>
  <si>
    <t>MEL_alpha99.MEL_beta165</t>
  </si>
  <si>
    <t>MEL_alpha100.MEL_beta165</t>
  </si>
  <si>
    <t>MEL_alpha1.MEL_beta166</t>
  </si>
  <si>
    <t>MEL_alpha2.MEL_beta166</t>
  </si>
  <si>
    <t>MEL_alpha3.MEL_beta166</t>
  </si>
  <si>
    <t>MEL_alpha4.MEL_beta166</t>
  </si>
  <si>
    <t>MEL_alpha5.MEL_beta166</t>
  </si>
  <si>
    <t>MEL_alpha6.MEL_beta166</t>
  </si>
  <si>
    <t>MEL_alpha7.MEL_beta166</t>
  </si>
  <si>
    <t>MEL_alpha8.MEL_beta166</t>
  </si>
  <si>
    <t>MEL_alpha9.MEL_beta166</t>
  </si>
  <si>
    <t>MEL_alpha10.MEL_beta166</t>
  </si>
  <si>
    <t>MEL_alpha11.MEL_beta166</t>
  </si>
  <si>
    <t>MEL_alpha12.MEL_beta166</t>
  </si>
  <si>
    <t>MEL_alpha13.MEL_beta166</t>
  </si>
  <si>
    <t>MEL_alpha14.MEL_beta166</t>
  </si>
  <si>
    <t>MEL_alpha15.MEL_beta166</t>
  </si>
  <si>
    <t>MEL_alpha16.MEL_beta166</t>
  </si>
  <si>
    <t>MEL_alpha17.MEL_beta166</t>
  </si>
  <si>
    <t>MEL_alpha18.MEL_beta166</t>
  </si>
  <si>
    <t>MEL_alpha19.MEL_beta166</t>
  </si>
  <si>
    <t>MEL_alpha20.MEL_beta166</t>
  </si>
  <si>
    <t>MEL_alpha21.MEL_beta166</t>
  </si>
  <si>
    <t>MEL_alpha22.MEL_beta166</t>
  </si>
  <si>
    <t>MEL_alpha23.MEL_beta166</t>
  </si>
  <si>
    <t>MEL_alpha24.MEL_beta166</t>
  </si>
  <si>
    <t>MEL_alpha25.MEL_beta166</t>
  </si>
  <si>
    <t>MEL_alpha26.MEL_beta166</t>
  </si>
  <si>
    <t>MEL_alpha27.MEL_beta166</t>
  </si>
  <si>
    <t>MEL_alpha28.MEL_beta166</t>
  </si>
  <si>
    <t>MEL_alpha29.MEL_beta166</t>
  </si>
  <si>
    <t>MEL_alpha30.MEL_beta166</t>
  </si>
  <si>
    <t>MEL_alpha31.MEL_beta166</t>
  </si>
  <si>
    <t>MEL_alpha32.MEL_beta166</t>
  </si>
  <si>
    <t>MEL_alpha33.MEL_beta166</t>
  </si>
  <si>
    <t>MEL_alpha34.MEL_beta166</t>
  </si>
  <si>
    <t>MEL_alpha35.MEL_beta166</t>
  </si>
  <si>
    <t>MEL_alpha36.MEL_beta166</t>
  </si>
  <si>
    <t>MEL_alpha37.MEL_beta166</t>
  </si>
  <si>
    <t>MEL_alpha38.MEL_beta166</t>
  </si>
  <si>
    <t>MEL_alpha39.MEL_beta166</t>
  </si>
  <si>
    <t>MEL_alpha40.MEL_beta166</t>
  </si>
  <si>
    <t>MEL_alpha41.MEL_beta166</t>
  </si>
  <si>
    <t>MEL_alpha42.MEL_beta166</t>
  </si>
  <si>
    <t>MEL_alpha43.MEL_beta166</t>
  </si>
  <si>
    <t>MEL_alpha44.MEL_beta166</t>
  </si>
  <si>
    <t>MEL_alpha45.MEL_beta166</t>
  </si>
  <si>
    <t>MEL_alpha46.MEL_beta166</t>
  </si>
  <si>
    <t>MEL_alpha47.MEL_beta166</t>
  </si>
  <si>
    <t>MEL_alpha48.MEL_beta166</t>
  </si>
  <si>
    <t>MEL_alpha49.MEL_beta166</t>
  </si>
  <si>
    <t>MEL_alpha50.MEL_beta166</t>
  </si>
  <si>
    <t>MEL_alpha51.MEL_beta166</t>
  </si>
  <si>
    <t>MEL_alpha52.MEL_beta166</t>
  </si>
  <si>
    <t>MEL_alpha53.MEL_beta166</t>
  </si>
  <si>
    <t>MEL_alpha54.MEL_beta166</t>
  </si>
  <si>
    <t>MEL_alpha55.MEL_beta166</t>
  </si>
  <si>
    <t>MEL_alpha56.MEL_beta166</t>
  </si>
  <si>
    <t>MEL_alpha57.MEL_beta166</t>
  </si>
  <si>
    <t>MEL_alpha58.MEL_beta166</t>
  </si>
  <si>
    <t>MEL_alpha59.MEL_beta166</t>
  </si>
  <si>
    <t>MEL_alpha60.MEL_beta166</t>
  </si>
  <si>
    <t>MEL_alpha61.MEL_beta166</t>
  </si>
  <si>
    <t>MEL_alpha62.MEL_beta166</t>
  </si>
  <si>
    <t>MEL_alpha63.MEL_beta166</t>
  </si>
  <si>
    <t>MEL_alpha64.MEL_beta166</t>
  </si>
  <si>
    <t>MEL_alpha65.MEL_beta166</t>
  </si>
  <si>
    <t>MEL_alpha66.MEL_beta166</t>
  </si>
  <si>
    <t>MEL_alpha67.MEL_beta166</t>
  </si>
  <si>
    <t>MEL_alpha68.MEL_beta166</t>
  </si>
  <si>
    <t>MEL_alpha69.MEL_beta166</t>
  </si>
  <si>
    <t>MEL_alpha70.MEL_beta166</t>
  </si>
  <si>
    <t>MEL_alpha71.MEL_beta166</t>
  </si>
  <si>
    <t>MEL_alpha72.MEL_beta166</t>
  </si>
  <si>
    <t>MEL_alpha73.MEL_beta166</t>
  </si>
  <si>
    <t>MEL_alpha74.MEL_beta166</t>
  </si>
  <si>
    <t>MEL_alpha75.MEL_beta166</t>
  </si>
  <si>
    <t>MEL_alpha76.MEL_beta166</t>
  </si>
  <si>
    <t>MEL_alpha77.MEL_beta166</t>
  </si>
  <si>
    <t>MEL_alpha78.MEL_beta166</t>
  </si>
  <si>
    <t>MEL_alpha79.MEL_beta166</t>
  </si>
  <si>
    <t>MEL_alpha80.MEL_beta166</t>
  </si>
  <si>
    <t>MEL_alpha81.MEL_beta166</t>
  </si>
  <si>
    <t>MEL_alpha82.MEL_beta166</t>
  </si>
  <si>
    <t>MEL_alpha83.MEL_beta166</t>
  </si>
  <si>
    <t>MEL_alpha84.MEL_beta166</t>
  </si>
  <si>
    <t>MEL_alpha85.MEL_beta166</t>
  </si>
  <si>
    <t>MEL_alpha86.MEL_beta166</t>
  </si>
  <si>
    <t>MEL_alpha87.MEL_beta166</t>
  </si>
  <si>
    <t>MEL_alpha88.MEL_beta166</t>
  </si>
  <si>
    <t>MEL_alpha89.MEL_beta166</t>
  </si>
  <si>
    <t>MEL_alpha90.MEL_beta166</t>
  </si>
  <si>
    <t>MEL_alpha91.MEL_beta166</t>
  </si>
  <si>
    <t>MEL_alpha92.MEL_beta166</t>
  </si>
  <si>
    <t>MEL_alpha93.MEL_beta166</t>
  </si>
  <si>
    <t>MEL_alpha94.MEL_beta166</t>
  </si>
  <si>
    <t>MEL_alpha95.MEL_beta166</t>
  </si>
  <si>
    <t>MEL_alpha96.MEL_beta166</t>
  </si>
  <si>
    <t>MEL_alpha97.MEL_beta166</t>
  </si>
  <si>
    <t>MEL_alpha98.MEL_beta166</t>
  </si>
  <si>
    <t>MEL_alpha99.MEL_beta166</t>
  </si>
  <si>
    <t>MEL_alpha100.MEL_beta166</t>
  </si>
  <si>
    <t>MEL_alpha1.MEL_beta167</t>
  </si>
  <si>
    <t>MEL_alpha2.MEL_beta167</t>
  </si>
  <si>
    <t>MEL_alpha3.MEL_beta167</t>
  </si>
  <si>
    <t>MEL_alpha4.MEL_beta167</t>
  </si>
  <si>
    <t>MEL_alpha5.MEL_beta167</t>
  </si>
  <si>
    <t>MEL_alpha6.MEL_beta167</t>
  </si>
  <si>
    <t>MEL_alpha7.MEL_beta167</t>
  </si>
  <si>
    <t>MEL_alpha8.MEL_beta167</t>
  </si>
  <si>
    <t>MEL_alpha9.MEL_beta167</t>
  </si>
  <si>
    <t>MEL_alpha10.MEL_beta167</t>
  </si>
  <si>
    <t>MEL_alpha11.MEL_beta167</t>
  </si>
  <si>
    <t>MEL_alpha12.MEL_beta167</t>
  </si>
  <si>
    <t>MEL_alpha13.MEL_beta167</t>
  </si>
  <si>
    <t>MEL_alpha14.MEL_beta167</t>
  </si>
  <si>
    <t>MEL_alpha15.MEL_beta167</t>
  </si>
  <si>
    <t>MEL_alpha16.MEL_beta167</t>
  </si>
  <si>
    <t>MEL_alpha17.MEL_beta167</t>
  </si>
  <si>
    <t>MEL_alpha18.MEL_beta167</t>
  </si>
  <si>
    <t>MEL_alpha19.MEL_beta167</t>
  </si>
  <si>
    <t>MEL_alpha20.MEL_beta167</t>
  </si>
  <si>
    <t>MEL_alpha21.MEL_beta167</t>
  </si>
  <si>
    <t>MEL_alpha22.MEL_beta167</t>
  </si>
  <si>
    <t>MEL_alpha23.MEL_beta167</t>
  </si>
  <si>
    <t>MEL_alpha24.MEL_beta167</t>
  </si>
  <si>
    <t>MEL_alpha25.MEL_beta167</t>
  </si>
  <si>
    <t>MEL_alpha26.MEL_beta167</t>
  </si>
  <si>
    <t>MEL_alpha27.MEL_beta167</t>
  </si>
  <si>
    <t>MEL_alpha28.MEL_beta167</t>
  </si>
  <si>
    <t>MEL_alpha29.MEL_beta167</t>
  </si>
  <si>
    <t>MEL_alpha30.MEL_beta167</t>
  </si>
  <si>
    <t>MEL_alpha31.MEL_beta167</t>
  </si>
  <si>
    <t>MEL_alpha32.MEL_beta167</t>
  </si>
  <si>
    <t>MEL_alpha33.MEL_beta167</t>
  </si>
  <si>
    <t>MEL_alpha34.MEL_beta167</t>
  </si>
  <si>
    <t>MEL_alpha35.MEL_beta167</t>
  </si>
  <si>
    <t>MEL_alpha36.MEL_beta167</t>
  </si>
  <si>
    <t>MEL_alpha37.MEL_beta167</t>
  </si>
  <si>
    <t>MEL_alpha38.MEL_beta167</t>
  </si>
  <si>
    <t>MEL_alpha39.MEL_beta167</t>
  </si>
  <si>
    <t>MEL_alpha40.MEL_beta167</t>
  </si>
  <si>
    <t>MEL_alpha41.MEL_beta167</t>
  </si>
  <si>
    <t>MEL_alpha42.MEL_beta167</t>
  </si>
  <si>
    <t>MEL_alpha43.MEL_beta167</t>
  </si>
  <si>
    <t>MEL_alpha44.MEL_beta167</t>
  </si>
  <si>
    <t>MEL_alpha45.MEL_beta167</t>
  </si>
  <si>
    <t>MEL_alpha46.MEL_beta167</t>
  </si>
  <si>
    <t>MEL_alpha47.MEL_beta167</t>
  </si>
  <si>
    <t>MEL_alpha48.MEL_beta167</t>
  </si>
  <si>
    <t>MEL_alpha49.MEL_beta167</t>
  </si>
  <si>
    <t>MEL_alpha50.MEL_beta167</t>
  </si>
  <si>
    <t>MEL_alpha51.MEL_beta167</t>
  </si>
  <si>
    <t>MEL_alpha52.MEL_beta167</t>
  </si>
  <si>
    <t>MEL_alpha53.MEL_beta167</t>
  </si>
  <si>
    <t>MEL_alpha54.MEL_beta167</t>
  </si>
  <si>
    <t>MEL_alpha55.MEL_beta167</t>
  </si>
  <si>
    <t>MEL_alpha56.MEL_beta167</t>
  </si>
  <si>
    <t>MEL_alpha57.MEL_beta167</t>
  </si>
  <si>
    <t>MEL_alpha58.MEL_beta167</t>
  </si>
  <si>
    <t>MEL_alpha59.MEL_beta167</t>
  </si>
  <si>
    <t>MEL_alpha60.MEL_beta167</t>
  </si>
  <si>
    <t>MEL_alpha61.MEL_beta167</t>
  </si>
  <si>
    <t>MEL_alpha62.MEL_beta167</t>
  </si>
  <si>
    <t>MEL_alpha63.MEL_beta167</t>
  </si>
  <si>
    <t>MEL_alpha64.MEL_beta167</t>
  </si>
  <si>
    <t>MEL_alpha65.MEL_beta167</t>
  </si>
  <si>
    <t>MEL_alpha66.MEL_beta167</t>
  </si>
  <si>
    <t>MEL_alpha67.MEL_beta167</t>
  </si>
  <si>
    <t>MEL_alpha68.MEL_beta167</t>
  </si>
  <si>
    <t>MEL_alpha69.MEL_beta167</t>
  </si>
  <si>
    <t>MEL_alpha70.MEL_beta167</t>
  </si>
  <si>
    <t>MEL_alpha71.MEL_beta167</t>
  </si>
  <si>
    <t>MEL_alpha72.MEL_beta167</t>
  </si>
  <si>
    <t>MEL_alpha73.MEL_beta167</t>
  </si>
  <si>
    <t>MEL_alpha74.MEL_beta167</t>
  </si>
  <si>
    <t>MEL_alpha75.MEL_beta167</t>
  </si>
  <si>
    <t>MEL_alpha76.MEL_beta167</t>
  </si>
  <si>
    <t>MEL_alpha77.MEL_beta167</t>
  </si>
  <si>
    <t>MEL_alpha78.MEL_beta167</t>
  </si>
  <si>
    <t>MEL_alpha79.MEL_beta167</t>
  </si>
  <si>
    <t>MEL_alpha80.MEL_beta167</t>
  </si>
  <si>
    <t>MEL_alpha81.MEL_beta167</t>
  </si>
  <si>
    <t>MEL_alpha82.MEL_beta167</t>
  </si>
  <si>
    <t>MEL_alpha83.MEL_beta167</t>
  </si>
  <si>
    <t>MEL_alpha84.MEL_beta167</t>
  </si>
  <si>
    <t>MEL_alpha85.MEL_beta167</t>
  </si>
  <si>
    <t>MEL_alpha86.MEL_beta167</t>
  </si>
  <si>
    <t>MEL_alpha87.MEL_beta167</t>
  </si>
  <si>
    <t>MEL_alpha88.MEL_beta167</t>
  </si>
  <si>
    <t>MEL_alpha89.MEL_beta167</t>
  </si>
  <si>
    <t>MEL_alpha90.MEL_beta167</t>
  </si>
  <si>
    <t>MEL_alpha91.MEL_beta167</t>
  </si>
  <si>
    <t>MEL_alpha92.MEL_beta167</t>
  </si>
  <si>
    <t>MEL_alpha93.MEL_beta167</t>
  </si>
  <si>
    <t>MEL_alpha94.MEL_beta167</t>
  </si>
  <si>
    <t>MEL_alpha95.MEL_beta167</t>
  </si>
  <si>
    <t>MEL_alpha96.MEL_beta167</t>
  </si>
  <si>
    <t>MEL_alpha97.MEL_beta167</t>
  </si>
  <si>
    <t>MEL_alpha98.MEL_beta167</t>
  </si>
  <si>
    <t>MEL_alpha99.MEL_beta167</t>
  </si>
  <si>
    <t>MEL_alpha100.MEL_beta167</t>
  </si>
  <si>
    <t>MEL_alpha1.MEL_beta168</t>
  </si>
  <si>
    <t>MEL_alpha2.MEL_beta168</t>
  </si>
  <si>
    <t>MEL_alpha3.MEL_beta168</t>
  </si>
  <si>
    <t>MEL_alpha4.MEL_beta168</t>
  </si>
  <si>
    <t>MEL_alpha5.MEL_beta168</t>
  </si>
  <si>
    <t>MEL_alpha6.MEL_beta168</t>
  </si>
  <si>
    <t>MEL_alpha7.MEL_beta168</t>
  </si>
  <si>
    <t>MEL_alpha8.MEL_beta168</t>
  </si>
  <si>
    <t>MEL_alpha9.MEL_beta168</t>
  </si>
  <si>
    <t>MEL_alpha10.MEL_beta168</t>
  </si>
  <si>
    <t>MEL_alpha11.MEL_beta168</t>
  </si>
  <si>
    <t>MEL_alpha12.MEL_beta168</t>
  </si>
  <si>
    <t>MEL_alpha13.MEL_beta168</t>
  </si>
  <si>
    <t>MEL_alpha14.MEL_beta168</t>
  </si>
  <si>
    <t>MEL_alpha15.MEL_beta168</t>
  </si>
  <si>
    <t>MEL_alpha16.MEL_beta168</t>
  </si>
  <si>
    <t>MEL_alpha17.MEL_beta168</t>
  </si>
  <si>
    <t>MEL_alpha18.MEL_beta168</t>
  </si>
  <si>
    <t>MEL_alpha19.MEL_beta168</t>
  </si>
  <si>
    <t>MEL_alpha20.MEL_beta168</t>
  </si>
  <si>
    <t>MEL_alpha21.MEL_beta168</t>
  </si>
  <si>
    <t>MEL_alpha22.MEL_beta168</t>
  </si>
  <si>
    <t>MEL_alpha23.MEL_beta168</t>
  </si>
  <si>
    <t>MEL_alpha24.MEL_beta168</t>
  </si>
  <si>
    <t>MEL_alpha25.MEL_beta168</t>
  </si>
  <si>
    <t>MEL_alpha26.MEL_beta168</t>
  </si>
  <si>
    <t>MEL_alpha27.MEL_beta168</t>
  </si>
  <si>
    <t>MEL_alpha28.MEL_beta168</t>
  </si>
  <si>
    <t>MEL_alpha29.MEL_beta168</t>
  </si>
  <si>
    <t>MEL_alpha30.MEL_beta168</t>
  </si>
  <si>
    <t>MEL_alpha31.MEL_beta168</t>
  </si>
  <si>
    <t>MEL_alpha32.MEL_beta168</t>
  </si>
  <si>
    <t>MEL_alpha33.MEL_beta168</t>
  </si>
  <si>
    <t>MEL_alpha34.MEL_beta168</t>
  </si>
  <si>
    <t>MEL_alpha35.MEL_beta168</t>
  </si>
  <si>
    <t>MEL_alpha36.MEL_beta168</t>
  </si>
  <si>
    <t>MEL_alpha37.MEL_beta168</t>
  </si>
  <si>
    <t>MEL_alpha38.MEL_beta168</t>
  </si>
  <si>
    <t>MEL_alpha39.MEL_beta168</t>
  </si>
  <si>
    <t>MEL_alpha40.MEL_beta168</t>
  </si>
  <si>
    <t>MEL_alpha41.MEL_beta168</t>
  </si>
  <si>
    <t>MEL_alpha42.MEL_beta168</t>
  </si>
  <si>
    <t>MEL_alpha43.MEL_beta168</t>
  </si>
  <si>
    <t>MEL_alpha44.MEL_beta168</t>
  </si>
  <si>
    <t>MEL_alpha45.MEL_beta168</t>
  </si>
  <si>
    <t>MEL_alpha46.MEL_beta168</t>
  </si>
  <si>
    <t>MEL_alpha47.MEL_beta168</t>
  </si>
  <si>
    <t>MEL_alpha48.MEL_beta168</t>
  </si>
  <si>
    <t>MEL_alpha49.MEL_beta168</t>
  </si>
  <si>
    <t>MEL_alpha50.MEL_beta168</t>
  </si>
  <si>
    <t>MEL_alpha51.MEL_beta168</t>
  </si>
  <si>
    <t>MEL_alpha52.MEL_beta168</t>
  </si>
  <si>
    <t>MEL_alpha53.MEL_beta168</t>
  </si>
  <si>
    <t>MEL_alpha54.MEL_beta168</t>
  </si>
  <si>
    <t>MEL_alpha55.MEL_beta168</t>
  </si>
  <si>
    <t>MEL_alpha56.MEL_beta168</t>
  </si>
  <si>
    <t>MEL_alpha57.MEL_beta168</t>
  </si>
  <si>
    <t>MEL_alpha58.MEL_beta168</t>
  </si>
  <si>
    <t>MEL_alpha59.MEL_beta168</t>
  </si>
  <si>
    <t>MEL_alpha60.MEL_beta168</t>
  </si>
  <si>
    <t>MEL_alpha61.MEL_beta168</t>
  </si>
  <si>
    <t>MEL_alpha62.MEL_beta168</t>
  </si>
  <si>
    <t>MEL_alpha63.MEL_beta168</t>
  </si>
  <si>
    <t>MEL_alpha64.MEL_beta168</t>
  </si>
  <si>
    <t>MEL_alpha65.MEL_beta168</t>
  </si>
  <si>
    <t>MEL_alpha66.MEL_beta168</t>
  </si>
  <si>
    <t>MEL_alpha67.MEL_beta168</t>
  </si>
  <si>
    <t>MEL_alpha68.MEL_beta168</t>
  </si>
  <si>
    <t>MEL_alpha69.MEL_beta168</t>
  </si>
  <si>
    <t>MEL_alpha70.MEL_beta168</t>
  </si>
  <si>
    <t>MEL_alpha71.MEL_beta168</t>
  </si>
  <si>
    <t>MEL_alpha72.MEL_beta168</t>
  </si>
  <si>
    <t>MEL_alpha73.MEL_beta168</t>
  </si>
  <si>
    <t>MEL_alpha74.MEL_beta168</t>
  </si>
  <si>
    <t>MEL_alpha75.MEL_beta168</t>
  </si>
  <si>
    <t>MEL_alpha76.MEL_beta168</t>
  </si>
  <si>
    <t>MEL_alpha77.MEL_beta168</t>
  </si>
  <si>
    <t>MEL_alpha78.MEL_beta168</t>
  </si>
  <si>
    <t>MEL_alpha79.MEL_beta168</t>
  </si>
  <si>
    <t>MEL_alpha80.MEL_beta168</t>
  </si>
  <si>
    <t>MEL_alpha81.MEL_beta168</t>
  </si>
  <si>
    <t>MEL_alpha82.MEL_beta168</t>
  </si>
  <si>
    <t>MEL_alpha83.MEL_beta168</t>
  </si>
  <si>
    <t>MEL_alpha84.MEL_beta168</t>
  </si>
  <si>
    <t>MEL_alpha85.MEL_beta168</t>
  </si>
  <si>
    <t>MEL_alpha86.MEL_beta168</t>
  </si>
  <si>
    <t>MEL_alpha87.MEL_beta168</t>
  </si>
  <si>
    <t>MEL_alpha88.MEL_beta168</t>
  </si>
  <si>
    <t>MEL_alpha89.MEL_beta168</t>
  </si>
  <si>
    <t>MEL_alpha90.MEL_beta168</t>
  </si>
  <si>
    <t>MEL_alpha91.MEL_beta168</t>
  </si>
  <si>
    <t>MEL_alpha92.MEL_beta168</t>
  </si>
  <si>
    <t>MEL_alpha93.MEL_beta168</t>
  </si>
  <si>
    <t>MEL_alpha94.MEL_beta168</t>
  </si>
  <si>
    <t>MEL_alpha95.MEL_beta168</t>
  </si>
  <si>
    <t>MEL_alpha96.MEL_beta168</t>
  </si>
  <si>
    <t>MEL_alpha97.MEL_beta168</t>
  </si>
  <si>
    <t>MEL_alpha98.MEL_beta168</t>
  </si>
  <si>
    <t>MEL_alpha99.MEL_beta168</t>
  </si>
  <si>
    <t>MEL_alpha100.MEL_beta168</t>
  </si>
  <si>
    <t>MEL_alpha1.MEL_beta169</t>
  </si>
  <si>
    <t>MEL_alpha2.MEL_beta169</t>
  </si>
  <si>
    <t>MEL_alpha3.MEL_beta169</t>
  </si>
  <si>
    <t>MEL_alpha4.MEL_beta169</t>
  </si>
  <si>
    <t>MEL_alpha5.MEL_beta169</t>
  </si>
  <si>
    <t>MEL_alpha6.MEL_beta169</t>
  </si>
  <si>
    <t>MEL_alpha7.MEL_beta169</t>
  </si>
  <si>
    <t>MEL_alpha8.MEL_beta169</t>
  </si>
  <si>
    <t>MEL_alpha9.MEL_beta169</t>
  </si>
  <si>
    <t>MEL_alpha10.MEL_beta169</t>
  </si>
  <si>
    <t>MEL_alpha11.MEL_beta169</t>
  </si>
  <si>
    <t>MEL_alpha12.MEL_beta169</t>
  </si>
  <si>
    <t>MEL_alpha13.MEL_beta169</t>
  </si>
  <si>
    <t>MEL_alpha14.MEL_beta169</t>
  </si>
  <si>
    <t>MEL_alpha15.MEL_beta169</t>
  </si>
  <si>
    <t>MEL_alpha16.MEL_beta169</t>
  </si>
  <si>
    <t>MEL_alpha17.MEL_beta169</t>
  </si>
  <si>
    <t>MEL_alpha18.MEL_beta169</t>
  </si>
  <si>
    <t>MEL_alpha19.MEL_beta169</t>
  </si>
  <si>
    <t>MEL_alpha20.MEL_beta169</t>
  </si>
  <si>
    <t>MEL_alpha21.MEL_beta169</t>
  </si>
  <si>
    <t>MEL_alpha22.MEL_beta169</t>
  </si>
  <si>
    <t>MEL_alpha23.MEL_beta169</t>
  </si>
  <si>
    <t>MEL_alpha24.MEL_beta169</t>
  </si>
  <si>
    <t>MEL_alpha25.MEL_beta169</t>
  </si>
  <si>
    <t>MEL_alpha26.MEL_beta169</t>
  </si>
  <si>
    <t>MEL_alpha27.MEL_beta169</t>
  </si>
  <si>
    <t>MEL_alpha28.MEL_beta169</t>
  </si>
  <si>
    <t>MEL_alpha29.MEL_beta169</t>
  </si>
  <si>
    <t>MEL_alpha30.MEL_beta169</t>
  </si>
  <si>
    <t>MEL_alpha31.MEL_beta169</t>
  </si>
  <si>
    <t>MEL_alpha32.MEL_beta169</t>
  </si>
  <si>
    <t>MEL_alpha33.MEL_beta169</t>
  </si>
  <si>
    <t>MEL_alpha34.MEL_beta169</t>
  </si>
  <si>
    <t>MEL_alpha35.MEL_beta169</t>
  </si>
  <si>
    <t>MEL_alpha36.MEL_beta169</t>
  </si>
  <si>
    <t>MEL_alpha37.MEL_beta169</t>
  </si>
  <si>
    <t>MEL_alpha38.MEL_beta169</t>
  </si>
  <si>
    <t>MEL_alpha39.MEL_beta169</t>
  </si>
  <si>
    <t>MEL_alpha40.MEL_beta169</t>
  </si>
  <si>
    <t>MEL_alpha41.MEL_beta169</t>
  </si>
  <si>
    <t>MEL_alpha42.MEL_beta169</t>
  </si>
  <si>
    <t>MEL_alpha43.MEL_beta169</t>
  </si>
  <si>
    <t>MEL_alpha44.MEL_beta169</t>
  </si>
  <si>
    <t>MEL_alpha45.MEL_beta169</t>
  </si>
  <si>
    <t>MEL_alpha46.MEL_beta169</t>
  </si>
  <si>
    <t>MEL_alpha47.MEL_beta169</t>
  </si>
  <si>
    <t>MEL_alpha48.MEL_beta169</t>
  </si>
  <si>
    <t>MEL_alpha49.MEL_beta169</t>
  </si>
  <si>
    <t>MEL_alpha50.MEL_beta169</t>
  </si>
  <si>
    <t>MEL_alpha51.MEL_beta169</t>
  </si>
  <si>
    <t>MEL_alpha52.MEL_beta169</t>
  </si>
  <si>
    <t>MEL_alpha53.MEL_beta169</t>
  </si>
  <si>
    <t>MEL_alpha54.MEL_beta169</t>
  </si>
  <si>
    <t>MEL_alpha55.MEL_beta169</t>
  </si>
  <si>
    <t>MEL_alpha56.MEL_beta169</t>
  </si>
  <si>
    <t>MEL_alpha57.MEL_beta169</t>
  </si>
  <si>
    <t>MEL_alpha58.MEL_beta169</t>
  </si>
  <si>
    <t>MEL_alpha59.MEL_beta169</t>
  </si>
  <si>
    <t>MEL_alpha60.MEL_beta169</t>
  </si>
  <si>
    <t>MEL_alpha61.MEL_beta169</t>
  </si>
  <si>
    <t>MEL_alpha62.MEL_beta169</t>
  </si>
  <si>
    <t>MEL_alpha63.MEL_beta169</t>
  </si>
  <si>
    <t>MEL_alpha64.MEL_beta169</t>
  </si>
  <si>
    <t>MEL_alpha65.MEL_beta169</t>
  </si>
  <si>
    <t>MEL_alpha66.MEL_beta169</t>
  </si>
  <si>
    <t>MEL_alpha67.MEL_beta169</t>
  </si>
  <si>
    <t>MEL_alpha68.MEL_beta169</t>
  </si>
  <si>
    <t>MEL_alpha69.MEL_beta169</t>
  </si>
  <si>
    <t>MEL_alpha70.MEL_beta169</t>
  </si>
  <si>
    <t>MEL_alpha71.MEL_beta169</t>
  </si>
  <si>
    <t>MEL_alpha72.MEL_beta169</t>
  </si>
  <si>
    <t>MEL_alpha73.MEL_beta169</t>
  </si>
  <si>
    <t>MEL_alpha74.MEL_beta169</t>
  </si>
  <si>
    <t>MEL_alpha75.MEL_beta169</t>
  </si>
  <si>
    <t>MEL_alpha76.MEL_beta169</t>
  </si>
  <si>
    <t>MEL_alpha77.MEL_beta169</t>
  </si>
  <si>
    <t>MEL_alpha78.MEL_beta169</t>
  </si>
  <si>
    <t>MEL_alpha79.MEL_beta169</t>
  </si>
  <si>
    <t>MEL_alpha80.MEL_beta169</t>
  </si>
  <si>
    <t>MEL_alpha81.MEL_beta169</t>
  </si>
  <si>
    <t>MEL_alpha82.MEL_beta169</t>
  </si>
  <si>
    <t>MEL_alpha83.MEL_beta169</t>
  </si>
  <si>
    <t>MEL_alpha84.MEL_beta169</t>
  </si>
  <si>
    <t>MEL_alpha85.MEL_beta169</t>
  </si>
  <si>
    <t>MEL_alpha86.MEL_beta169</t>
  </si>
  <si>
    <t>MEL_alpha87.MEL_beta169</t>
  </si>
  <si>
    <t>MEL_alpha88.MEL_beta169</t>
  </si>
  <si>
    <t>MEL_alpha89.MEL_beta169</t>
  </si>
  <si>
    <t>MEL_alpha90.MEL_beta169</t>
  </si>
  <si>
    <t>MEL_alpha91.MEL_beta169</t>
  </si>
  <si>
    <t>MEL_alpha92.MEL_beta169</t>
  </si>
  <si>
    <t>MEL_alpha93.MEL_beta169</t>
  </si>
  <si>
    <t>MEL_alpha94.MEL_beta169</t>
  </si>
  <si>
    <t>MEL_alpha95.MEL_beta169</t>
  </si>
  <si>
    <t>MEL_alpha96.MEL_beta169</t>
  </si>
  <si>
    <t>MEL_alpha97.MEL_beta169</t>
  </si>
  <si>
    <t>MEL_alpha98.MEL_beta169</t>
  </si>
  <si>
    <t>MEL_alpha99.MEL_beta169</t>
  </si>
  <si>
    <t>MEL_alpha100.MEL_beta169</t>
  </si>
  <si>
    <t>MEL_alpha1.MEL_beta170</t>
  </si>
  <si>
    <t>MEL_alpha2.MEL_beta170</t>
  </si>
  <si>
    <t>MEL_alpha3.MEL_beta170</t>
  </si>
  <si>
    <t>MEL_alpha4.MEL_beta170</t>
  </si>
  <si>
    <t>MEL_alpha5.MEL_beta170</t>
  </si>
  <si>
    <t>MEL_alpha6.MEL_beta170</t>
  </si>
  <si>
    <t>MEL_alpha7.MEL_beta170</t>
  </si>
  <si>
    <t>MEL_alpha8.MEL_beta170</t>
  </si>
  <si>
    <t>MEL_alpha9.MEL_beta170</t>
  </si>
  <si>
    <t>MEL_alpha10.MEL_beta170</t>
  </si>
  <si>
    <t>MEL_alpha11.MEL_beta170</t>
  </si>
  <si>
    <t>MEL_alpha12.MEL_beta170</t>
  </si>
  <si>
    <t>MEL_alpha13.MEL_beta170</t>
  </si>
  <si>
    <t>MEL_alpha14.MEL_beta170</t>
  </si>
  <si>
    <t>MEL_alpha15.MEL_beta170</t>
  </si>
  <si>
    <t>MEL_alpha16.MEL_beta170</t>
  </si>
  <si>
    <t>MEL_alpha17.MEL_beta170</t>
  </si>
  <si>
    <t>MEL_alpha18.MEL_beta170</t>
  </si>
  <si>
    <t>MEL_alpha19.MEL_beta170</t>
  </si>
  <si>
    <t>MEL_alpha20.MEL_beta170</t>
  </si>
  <si>
    <t>MEL_alpha21.MEL_beta170</t>
  </si>
  <si>
    <t>MEL_alpha22.MEL_beta170</t>
  </si>
  <si>
    <t>MEL_alpha23.MEL_beta170</t>
  </si>
  <si>
    <t>MEL_alpha24.MEL_beta170</t>
  </si>
  <si>
    <t>MEL_alpha25.MEL_beta170</t>
  </si>
  <si>
    <t>MEL_alpha26.MEL_beta170</t>
  </si>
  <si>
    <t>MEL_alpha27.MEL_beta170</t>
  </si>
  <si>
    <t>MEL_alpha28.MEL_beta170</t>
  </si>
  <si>
    <t>MEL_alpha29.MEL_beta170</t>
  </si>
  <si>
    <t>MEL_alpha30.MEL_beta170</t>
  </si>
  <si>
    <t>MEL_alpha31.MEL_beta170</t>
  </si>
  <si>
    <t>MEL_alpha32.MEL_beta170</t>
  </si>
  <si>
    <t>MEL_alpha33.MEL_beta170</t>
  </si>
  <si>
    <t>MEL_alpha34.MEL_beta170</t>
  </si>
  <si>
    <t>MEL_alpha35.MEL_beta170</t>
  </si>
  <si>
    <t>MEL_alpha36.MEL_beta170</t>
  </si>
  <si>
    <t>MEL_alpha37.MEL_beta170</t>
  </si>
  <si>
    <t>MEL_alpha38.MEL_beta170</t>
  </si>
  <si>
    <t>MEL_alpha39.MEL_beta170</t>
  </si>
  <si>
    <t>MEL_alpha40.MEL_beta170</t>
  </si>
  <si>
    <t>MEL_alpha41.MEL_beta170</t>
  </si>
  <si>
    <t>MEL_alpha42.MEL_beta170</t>
  </si>
  <si>
    <t>MEL_alpha43.MEL_beta170</t>
  </si>
  <si>
    <t>MEL_alpha44.MEL_beta170</t>
  </si>
  <si>
    <t>MEL_alpha45.MEL_beta170</t>
  </si>
  <si>
    <t>MEL_alpha46.MEL_beta170</t>
  </si>
  <si>
    <t>MEL_alpha47.MEL_beta170</t>
  </si>
  <si>
    <t>MEL_alpha48.MEL_beta170</t>
  </si>
  <si>
    <t>MEL_alpha49.MEL_beta170</t>
  </si>
  <si>
    <t>MEL_alpha50.MEL_beta170</t>
  </si>
  <si>
    <t>MEL_alpha51.MEL_beta170</t>
  </si>
  <si>
    <t>MEL_alpha52.MEL_beta170</t>
  </si>
  <si>
    <t>MEL_alpha53.MEL_beta170</t>
  </si>
  <si>
    <t>MEL_alpha54.MEL_beta170</t>
  </si>
  <si>
    <t>MEL_alpha55.MEL_beta170</t>
  </si>
  <si>
    <t>MEL_alpha56.MEL_beta170</t>
  </si>
  <si>
    <t>MEL_alpha57.MEL_beta170</t>
  </si>
  <si>
    <t>MEL_alpha58.MEL_beta170</t>
  </si>
  <si>
    <t>MEL_alpha59.MEL_beta170</t>
  </si>
  <si>
    <t>MEL_alpha60.MEL_beta170</t>
  </si>
  <si>
    <t>MEL_alpha61.MEL_beta170</t>
  </si>
  <si>
    <t>MEL_alpha62.MEL_beta170</t>
  </si>
  <si>
    <t>MEL_alpha63.MEL_beta170</t>
  </si>
  <si>
    <t>MEL_alpha64.MEL_beta170</t>
  </si>
  <si>
    <t>MEL_alpha65.MEL_beta170</t>
  </si>
  <si>
    <t>MEL_alpha66.MEL_beta170</t>
  </si>
  <si>
    <t>MEL_alpha67.MEL_beta170</t>
  </si>
  <si>
    <t>MEL_alpha68.MEL_beta170</t>
  </si>
  <si>
    <t>MEL_alpha69.MEL_beta170</t>
  </si>
  <si>
    <t>MEL_alpha70.MEL_beta170</t>
  </si>
  <si>
    <t>MEL_alpha71.MEL_beta170</t>
  </si>
  <si>
    <t>MEL_alpha72.MEL_beta170</t>
  </si>
  <si>
    <t>MEL_alpha73.MEL_beta170</t>
  </si>
  <si>
    <t>MEL_alpha74.MEL_beta170</t>
  </si>
  <si>
    <t>MEL_alpha75.MEL_beta170</t>
  </si>
  <si>
    <t>MEL_alpha76.MEL_beta170</t>
  </si>
  <si>
    <t>MEL_alpha77.MEL_beta170</t>
  </si>
  <si>
    <t>MEL_alpha78.MEL_beta170</t>
  </si>
  <si>
    <t>MEL_alpha79.MEL_beta170</t>
  </si>
  <si>
    <t>MEL_alpha80.MEL_beta170</t>
  </si>
  <si>
    <t>MEL_alpha81.MEL_beta170</t>
  </si>
  <si>
    <t>MEL_alpha82.MEL_beta170</t>
  </si>
  <si>
    <t>MEL_alpha83.MEL_beta170</t>
  </si>
  <si>
    <t>MEL_alpha84.MEL_beta170</t>
  </si>
  <si>
    <t>MEL_alpha85.MEL_beta170</t>
  </si>
  <si>
    <t>MEL_alpha86.MEL_beta170</t>
  </si>
  <si>
    <t>MEL_alpha87.MEL_beta170</t>
  </si>
  <si>
    <t>MEL_alpha88.MEL_beta170</t>
  </si>
  <si>
    <t>MEL_alpha89.MEL_beta170</t>
  </si>
  <si>
    <t>MEL_alpha90.MEL_beta170</t>
  </si>
  <si>
    <t>MEL_alpha91.MEL_beta170</t>
  </si>
  <si>
    <t>MEL_alpha92.MEL_beta170</t>
  </si>
  <si>
    <t>MEL_alpha93.MEL_beta170</t>
  </si>
  <si>
    <t>MEL_alpha94.MEL_beta170</t>
  </si>
  <si>
    <t>MEL_alpha95.MEL_beta170</t>
  </si>
  <si>
    <t>MEL_alpha96.MEL_beta170</t>
  </si>
  <si>
    <t>MEL_alpha97.MEL_beta170</t>
  </si>
  <si>
    <t>MEL_alpha98.MEL_beta170</t>
  </si>
  <si>
    <t>MEL_alpha99.MEL_beta170</t>
  </si>
  <si>
    <t>MEL_alpha100.MEL_beta170</t>
  </si>
  <si>
    <t>MEL_alpha1.MEL_beta171</t>
  </si>
  <si>
    <t>MEL_alpha2.MEL_beta171</t>
  </si>
  <si>
    <t>MEL_alpha3.MEL_beta171</t>
  </si>
  <si>
    <t>MEL_alpha4.MEL_beta171</t>
  </si>
  <si>
    <t>MEL_alpha5.MEL_beta171</t>
  </si>
  <si>
    <t>MEL_alpha6.MEL_beta171</t>
  </si>
  <si>
    <t>MEL_alpha7.MEL_beta171</t>
  </si>
  <si>
    <t>MEL_alpha8.MEL_beta171</t>
  </si>
  <si>
    <t>MEL_alpha9.MEL_beta171</t>
  </si>
  <si>
    <t>MEL_alpha10.MEL_beta171</t>
  </si>
  <si>
    <t>MEL_alpha11.MEL_beta171</t>
  </si>
  <si>
    <t>MEL_alpha12.MEL_beta171</t>
  </si>
  <si>
    <t>MEL_alpha13.MEL_beta171</t>
  </si>
  <si>
    <t>MEL_alpha14.MEL_beta171</t>
  </si>
  <si>
    <t>MEL_alpha15.MEL_beta171</t>
  </si>
  <si>
    <t>MEL_alpha16.MEL_beta171</t>
  </si>
  <si>
    <t>MEL_alpha17.MEL_beta171</t>
  </si>
  <si>
    <t>MEL_alpha18.MEL_beta171</t>
  </si>
  <si>
    <t>MEL_alpha19.MEL_beta171</t>
  </si>
  <si>
    <t>MEL_alpha20.MEL_beta171</t>
  </si>
  <si>
    <t>MEL_alpha21.MEL_beta171</t>
  </si>
  <si>
    <t>MEL_alpha22.MEL_beta171</t>
  </si>
  <si>
    <t>MEL_alpha23.MEL_beta171</t>
  </si>
  <si>
    <t>MEL_alpha24.MEL_beta171</t>
  </si>
  <si>
    <t>MEL_alpha25.MEL_beta171</t>
  </si>
  <si>
    <t>MEL_alpha26.MEL_beta171</t>
  </si>
  <si>
    <t>MEL_alpha27.MEL_beta171</t>
  </si>
  <si>
    <t>MEL_alpha28.MEL_beta171</t>
  </si>
  <si>
    <t>MEL_alpha29.MEL_beta171</t>
  </si>
  <si>
    <t>MEL_alpha30.MEL_beta171</t>
  </si>
  <si>
    <t>MEL_alpha31.MEL_beta171</t>
  </si>
  <si>
    <t>MEL_alpha32.MEL_beta171</t>
  </si>
  <si>
    <t>MEL_alpha33.MEL_beta171</t>
  </si>
  <si>
    <t>MEL_alpha34.MEL_beta171</t>
  </si>
  <si>
    <t>MEL_alpha35.MEL_beta171</t>
  </si>
  <si>
    <t>MEL_alpha36.MEL_beta171</t>
  </si>
  <si>
    <t>MEL_alpha37.MEL_beta171</t>
  </si>
  <si>
    <t>MEL_alpha38.MEL_beta171</t>
  </si>
  <si>
    <t>MEL_alpha39.MEL_beta171</t>
  </si>
  <si>
    <t>MEL_alpha40.MEL_beta171</t>
  </si>
  <si>
    <t>MEL_alpha41.MEL_beta171</t>
  </si>
  <si>
    <t>MEL_alpha42.MEL_beta171</t>
  </si>
  <si>
    <t>MEL_alpha43.MEL_beta171</t>
  </si>
  <si>
    <t>MEL_alpha44.MEL_beta171</t>
  </si>
  <si>
    <t>MEL_alpha45.MEL_beta171</t>
  </si>
  <si>
    <t>MEL_alpha46.MEL_beta171</t>
  </si>
  <si>
    <t>MEL_alpha47.MEL_beta171</t>
  </si>
  <si>
    <t>MEL_alpha48.MEL_beta171</t>
  </si>
  <si>
    <t>MEL_alpha49.MEL_beta171</t>
  </si>
  <si>
    <t>MEL_alpha50.MEL_beta171</t>
  </si>
  <si>
    <t>MEL_alpha51.MEL_beta171</t>
  </si>
  <si>
    <t>MEL_alpha52.MEL_beta171</t>
  </si>
  <si>
    <t>MEL_alpha53.MEL_beta171</t>
  </si>
  <si>
    <t>MEL_alpha54.MEL_beta171</t>
  </si>
  <si>
    <t>MEL_alpha55.MEL_beta171</t>
  </si>
  <si>
    <t>MEL_alpha56.MEL_beta171</t>
  </si>
  <si>
    <t>MEL_alpha57.MEL_beta171</t>
  </si>
  <si>
    <t>MEL_alpha58.MEL_beta171</t>
  </si>
  <si>
    <t>MEL_alpha59.MEL_beta171</t>
  </si>
  <si>
    <t>MEL_alpha60.MEL_beta171</t>
  </si>
  <si>
    <t>MEL_alpha61.MEL_beta171</t>
  </si>
  <si>
    <t>MEL_alpha62.MEL_beta171</t>
  </si>
  <si>
    <t>MEL_alpha63.MEL_beta171</t>
  </si>
  <si>
    <t>MEL_alpha64.MEL_beta171</t>
  </si>
  <si>
    <t>MEL_alpha65.MEL_beta171</t>
  </si>
  <si>
    <t>MEL_alpha66.MEL_beta171</t>
  </si>
  <si>
    <t>MEL_alpha67.MEL_beta171</t>
  </si>
  <si>
    <t>MEL_alpha68.MEL_beta171</t>
  </si>
  <si>
    <t>MEL_alpha69.MEL_beta171</t>
  </si>
  <si>
    <t>MEL_alpha70.MEL_beta171</t>
  </si>
  <si>
    <t>MEL_alpha71.MEL_beta171</t>
  </si>
  <si>
    <t>MEL_alpha72.MEL_beta171</t>
  </si>
  <si>
    <t>MEL_alpha73.MEL_beta171</t>
  </si>
  <si>
    <t>MEL_alpha74.MEL_beta171</t>
  </si>
  <si>
    <t>MEL_alpha75.MEL_beta171</t>
  </si>
  <si>
    <t>MEL_alpha76.MEL_beta171</t>
  </si>
  <si>
    <t>MEL_alpha77.MEL_beta171</t>
  </si>
  <si>
    <t>MEL_alpha78.MEL_beta171</t>
  </si>
  <si>
    <t>MEL_alpha79.MEL_beta171</t>
  </si>
  <si>
    <t>MEL_alpha80.MEL_beta171</t>
  </si>
  <si>
    <t>MEL_alpha81.MEL_beta171</t>
  </si>
  <si>
    <t>MEL_alpha82.MEL_beta171</t>
  </si>
  <si>
    <t>MEL_alpha83.MEL_beta171</t>
  </si>
  <si>
    <t>MEL_alpha84.MEL_beta171</t>
  </si>
  <si>
    <t>MEL_alpha85.MEL_beta171</t>
  </si>
  <si>
    <t>MEL_alpha86.MEL_beta171</t>
  </si>
  <si>
    <t>MEL_alpha87.MEL_beta171</t>
  </si>
  <si>
    <t>MEL_alpha88.MEL_beta171</t>
  </si>
  <si>
    <t>MEL_alpha89.MEL_beta171</t>
  </si>
  <si>
    <t>MEL_alpha90.MEL_beta171</t>
  </si>
  <si>
    <t>MEL_alpha91.MEL_beta171</t>
  </si>
  <si>
    <t>MEL_alpha92.MEL_beta171</t>
  </si>
  <si>
    <t>MEL_alpha93.MEL_beta171</t>
  </si>
  <si>
    <t>MEL_alpha94.MEL_beta171</t>
  </si>
  <si>
    <t>MEL_alpha95.MEL_beta171</t>
  </si>
  <si>
    <t>MEL_alpha96.MEL_beta171</t>
  </si>
  <si>
    <t>MEL_alpha97.MEL_beta171</t>
  </si>
  <si>
    <t>MEL_alpha98.MEL_beta171</t>
  </si>
  <si>
    <t>MEL_alpha99.MEL_beta171</t>
  </si>
  <si>
    <t>MEL_alpha100.MEL_beta171</t>
  </si>
  <si>
    <t>MEL_alpha1.MEL_beta172</t>
  </si>
  <si>
    <t>MEL_alpha2.MEL_beta172</t>
  </si>
  <si>
    <t>MEL_alpha3.MEL_beta172</t>
  </si>
  <si>
    <t>MEL_alpha4.MEL_beta172</t>
  </si>
  <si>
    <t>MEL_alpha5.MEL_beta172</t>
  </si>
  <si>
    <t>MEL_alpha6.MEL_beta172</t>
  </si>
  <si>
    <t>MEL_alpha7.MEL_beta172</t>
  </si>
  <si>
    <t>MEL_alpha8.MEL_beta172</t>
  </si>
  <si>
    <t>MEL_alpha9.MEL_beta172</t>
  </si>
  <si>
    <t>MEL_alpha10.MEL_beta172</t>
  </si>
  <si>
    <t>MEL_alpha11.MEL_beta172</t>
  </si>
  <si>
    <t>MEL_alpha12.MEL_beta172</t>
  </si>
  <si>
    <t>MEL_alpha13.MEL_beta172</t>
  </si>
  <si>
    <t>MEL_alpha14.MEL_beta172</t>
  </si>
  <si>
    <t>MEL_alpha15.MEL_beta172</t>
  </si>
  <si>
    <t>MEL_alpha16.MEL_beta172</t>
  </si>
  <si>
    <t>MEL_alpha17.MEL_beta172</t>
  </si>
  <si>
    <t>MEL_alpha18.MEL_beta172</t>
  </si>
  <si>
    <t>MEL_alpha19.MEL_beta172</t>
  </si>
  <si>
    <t>MEL_alpha20.MEL_beta172</t>
  </si>
  <si>
    <t>MEL_alpha21.MEL_beta172</t>
  </si>
  <si>
    <t>MEL_alpha22.MEL_beta172</t>
  </si>
  <si>
    <t>MEL_alpha23.MEL_beta172</t>
  </si>
  <si>
    <t>MEL_alpha24.MEL_beta172</t>
  </si>
  <si>
    <t>MEL_alpha25.MEL_beta172</t>
  </si>
  <si>
    <t>MEL_alpha26.MEL_beta172</t>
  </si>
  <si>
    <t>MEL_alpha27.MEL_beta172</t>
  </si>
  <si>
    <t>MEL_alpha28.MEL_beta172</t>
  </si>
  <si>
    <t>MEL_alpha29.MEL_beta172</t>
  </si>
  <si>
    <t>MEL_alpha30.MEL_beta172</t>
  </si>
  <si>
    <t>MEL_alpha31.MEL_beta172</t>
  </si>
  <si>
    <t>MEL_alpha32.MEL_beta172</t>
  </si>
  <si>
    <t>MEL_alpha33.MEL_beta172</t>
  </si>
  <si>
    <t>MEL_alpha34.MEL_beta172</t>
  </si>
  <si>
    <t>MEL_alpha35.MEL_beta172</t>
  </si>
  <si>
    <t>MEL_alpha36.MEL_beta172</t>
  </si>
  <si>
    <t>MEL_alpha37.MEL_beta172</t>
  </si>
  <si>
    <t>MEL_alpha38.MEL_beta172</t>
  </si>
  <si>
    <t>MEL_alpha39.MEL_beta172</t>
  </si>
  <si>
    <t>MEL_alpha40.MEL_beta172</t>
  </si>
  <si>
    <t>MEL_alpha41.MEL_beta172</t>
  </si>
  <si>
    <t>MEL_alpha42.MEL_beta172</t>
  </si>
  <si>
    <t>MEL_alpha43.MEL_beta172</t>
  </si>
  <si>
    <t>MEL_alpha44.MEL_beta172</t>
  </si>
  <si>
    <t>MEL_alpha45.MEL_beta172</t>
  </si>
  <si>
    <t>MEL_alpha46.MEL_beta172</t>
  </si>
  <si>
    <t>MEL_alpha47.MEL_beta172</t>
  </si>
  <si>
    <t>MEL_alpha48.MEL_beta172</t>
  </si>
  <si>
    <t>MEL_alpha49.MEL_beta172</t>
  </si>
  <si>
    <t>MEL_alpha50.MEL_beta172</t>
  </si>
  <si>
    <t>MEL_alpha51.MEL_beta172</t>
  </si>
  <si>
    <t>MEL_alpha52.MEL_beta172</t>
  </si>
  <si>
    <t>MEL_alpha53.MEL_beta172</t>
  </si>
  <si>
    <t>MEL_alpha54.MEL_beta172</t>
  </si>
  <si>
    <t>MEL_alpha55.MEL_beta172</t>
  </si>
  <si>
    <t>MEL_alpha56.MEL_beta172</t>
  </si>
  <si>
    <t>MEL_alpha57.MEL_beta172</t>
  </si>
  <si>
    <t>MEL_alpha58.MEL_beta172</t>
  </si>
  <si>
    <t>MEL_alpha59.MEL_beta172</t>
  </si>
  <si>
    <t>MEL_alpha60.MEL_beta172</t>
  </si>
  <si>
    <t>MEL_alpha61.MEL_beta172</t>
  </si>
  <si>
    <t>MEL_alpha62.MEL_beta172</t>
  </si>
  <si>
    <t>MEL_alpha63.MEL_beta172</t>
  </si>
  <si>
    <t>MEL_alpha64.MEL_beta172</t>
  </si>
  <si>
    <t>MEL_alpha65.MEL_beta172</t>
  </si>
  <si>
    <t>MEL_alpha66.MEL_beta172</t>
  </si>
  <si>
    <t>MEL_alpha67.MEL_beta172</t>
  </si>
  <si>
    <t>MEL_alpha68.MEL_beta172</t>
  </si>
  <si>
    <t>MEL_alpha69.MEL_beta172</t>
  </si>
  <si>
    <t>MEL_alpha70.MEL_beta172</t>
  </si>
  <si>
    <t>MEL_alpha71.MEL_beta172</t>
  </si>
  <si>
    <t>MEL_alpha72.MEL_beta172</t>
  </si>
  <si>
    <t>MEL_alpha73.MEL_beta172</t>
  </si>
  <si>
    <t>MEL_alpha74.MEL_beta172</t>
  </si>
  <si>
    <t>MEL_alpha75.MEL_beta172</t>
  </si>
  <si>
    <t>MEL_alpha76.MEL_beta172</t>
  </si>
  <si>
    <t>MEL_alpha77.MEL_beta172</t>
  </si>
  <si>
    <t>MEL_alpha78.MEL_beta172</t>
  </si>
  <si>
    <t>MEL_alpha79.MEL_beta172</t>
  </si>
  <si>
    <t>MEL_alpha80.MEL_beta172</t>
  </si>
  <si>
    <t>MEL_alpha81.MEL_beta172</t>
  </si>
  <si>
    <t>MEL_alpha82.MEL_beta172</t>
  </si>
  <si>
    <t>MEL_alpha83.MEL_beta172</t>
  </si>
  <si>
    <t>MEL_alpha84.MEL_beta172</t>
  </si>
  <si>
    <t>MEL_alpha85.MEL_beta172</t>
  </si>
  <si>
    <t>MEL_alpha86.MEL_beta172</t>
  </si>
  <si>
    <t>MEL_alpha87.MEL_beta172</t>
  </si>
  <si>
    <t>MEL_alpha88.MEL_beta172</t>
  </si>
  <si>
    <t>MEL_alpha89.MEL_beta172</t>
  </si>
  <si>
    <t>MEL_alpha90.MEL_beta172</t>
  </si>
  <si>
    <t>MEL_alpha91.MEL_beta172</t>
  </si>
  <si>
    <t>MEL_alpha92.MEL_beta172</t>
  </si>
  <si>
    <t>MEL_alpha93.MEL_beta172</t>
  </si>
  <si>
    <t>MEL_alpha94.MEL_beta172</t>
  </si>
  <si>
    <t>MEL_alpha95.MEL_beta172</t>
  </si>
  <si>
    <t>MEL_alpha96.MEL_beta172</t>
  </si>
  <si>
    <t>MEL_alpha97.MEL_beta172</t>
  </si>
  <si>
    <t>MEL_alpha98.MEL_beta172</t>
  </si>
  <si>
    <t>MEL_alpha99.MEL_beta172</t>
  </si>
  <si>
    <t>MEL_alpha100.MEL_beta172</t>
  </si>
  <si>
    <t>MEL_alpha1.MEL_beta173</t>
  </si>
  <si>
    <t>MEL_alpha2.MEL_beta173</t>
  </si>
  <si>
    <t>MEL_alpha3.MEL_beta173</t>
  </si>
  <si>
    <t>MEL_alpha4.MEL_beta173</t>
  </si>
  <si>
    <t>MEL_alpha5.MEL_beta173</t>
  </si>
  <si>
    <t>MEL_alpha6.MEL_beta173</t>
  </si>
  <si>
    <t>MEL_alpha7.MEL_beta173</t>
  </si>
  <si>
    <t>MEL_alpha8.MEL_beta173</t>
  </si>
  <si>
    <t>MEL_alpha9.MEL_beta173</t>
  </si>
  <si>
    <t>MEL_alpha10.MEL_beta173</t>
  </si>
  <si>
    <t>MEL_alpha11.MEL_beta173</t>
  </si>
  <si>
    <t>MEL_alpha12.MEL_beta173</t>
  </si>
  <si>
    <t>MEL_alpha13.MEL_beta173</t>
  </si>
  <si>
    <t>MEL_alpha14.MEL_beta173</t>
  </si>
  <si>
    <t>MEL_alpha15.MEL_beta173</t>
  </si>
  <si>
    <t>MEL_alpha16.MEL_beta173</t>
  </si>
  <si>
    <t>MEL_alpha17.MEL_beta173</t>
  </si>
  <si>
    <t>MEL_alpha18.MEL_beta173</t>
  </si>
  <si>
    <t>MEL_alpha19.MEL_beta173</t>
  </si>
  <si>
    <t>MEL_alpha20.MEL_beta173</t>
  </si>
  <si>
    <t>MEL_alpha21.MEL_beta173</t>
  </si>
  <si>
    <t>MEL_alpha22.MEL_beta173</t>
  </si>
  <si>
    <t>MEL_alpha23.MEL_beta173</t>
  </si>
  <si>
    <t>MEL_alpha24.MEL_beta173</t>
  </si>
  <si>
    <t>MEL_alpha25.MEL_beta173</t>
  </si>
  <si>
    <t>MEL_alpha26.MEL_beta173</t>
  </si>
  <si>
    <t>MEL_alpha27.MEL_beta173</t>
  </si>
  <si>
    <t>MEL_alpha28.MEL_beta173</t>
  </si>
  <si>
    <t>MEL_alpha29.MEL_beta173</t>
  </si>
  <si>
    <t>MEL_alpha30.MEL_beta173</t>
  </si>
  <si>
    <t>MEL_alpha31.MEL_beta173</t>
  </si>
  <si>
    <t>MEL_alpha32.MEL_beta173</t>
  </si>
  <si>
    <t>MEL_alpha33.MEL_beta173</t>
  </si>
  <si>
    <t>MEL_alpha34.MEL_beta173</t>
  </si>
  <si>
    <t>MEL_alpha35.MEL_beta173</t>
  </si>
  <si>
    <t>MEL_alpha36.MEL_beta173</t>
  </si>
  <si>
    <t>MEL_alpha37.MEL_beta173</t>
  </si>
  <si>
    <t>MEL_alpha38.MEL_beta173</t>
  </si>
  <si>
    <t>MEL_alpha39.MEL_beta173</t>
  </si>
  <si>
    <t>MEL_alpha40.MEL_beta173</t>
  </si>
  <si>
    <t>MEL_alpha41.MEL_beta173</t>
  </si>
  <si>
    <t>MEL_alpha42.MEL_beta173</t>
  </si>
  <si>
    <t>MEL_alpha43.MEL_beta173</t>
  </si>
  <si>
    <t>MEL_alpha44.MEL_beta173</t>
  </si>
  <si>
    <t>MEL_alpha45.MEL_beta173</t>
  </si>
  <si>
    <t>MEL_alpha46.MEL_beta173</t>
  </si>
  <si>
    <t>MEL_alpha47.MEL_beta173</t>
  </si>
  <si>
    <t>MEL_alpha48.MEL_beta173</t>
  </si>
  <si>
    <t>MEL_alpha49.MEL_beta173</t>
  </si>
  <si>
    <t>MEL_alpha50.MEL_beta173</t>
  </si>
  <si>
    <t>MEL_alpha51.MEL_beta173</t>
  </si>
  <si>
    <t>MEL_alpha52.MEL_beta173</t>
  </si>
  <si>
    <t>MEL_alpha53.MEL_beta173</t>
  </si>
  <si>
    <t>MEL_alpha54.MEL_beta173</t>
  </si>
  <si>
    <t>MEL_alpha55.MEL_beta173</t>
  </si>
  <si>
    <t>MEL_alpha56.MEL_beta173</t>
  </si>
  <si>
    <t>MEL_alpha57.MEL_beta173</t>
  </si>
  <si>
    <t>MEL_alpha58.MEL_beta173</t>
  </si>
  <si>
    <t>MEL_alpha59.MEL_beta173</t>
  </si>
  <si>
    <t>MEL_alpha60.MEL_beta173</t>
  </si>
  <si>
    <t>MEL_alpha61.MEL_beta173</t>
  </si>
  <si>
    <t>MEL_alpha62.MEL_beta173</t>
  </si>
  <si>
    <t>MEL_alpha63.MEL_beta173</t>
  </si>
  <si>
    <t>MEL_alpha64.MEL_beta173</t>
  </si>
  <si>
    <t>MEL_alpha65.MEL_beta173</t>
  </si>
  <si>
    <t>MEL_alpha66.MEL_beta173</t>
  </si>
  <si>
    <t>MEL_alpha67.MEL_beta173</t>
  </si>
  <si>
    <t>MEL_alpha68.MEL_beta173</t>
  </si>
  <si>
    <t>MEL_alpha69.MEL_beta173</t>
  </si>
  <si>
    <t>MEL_alpha70.MEL_beta173</t>
  </si>
  <si>
    <t>MEL_alpha71.MEL_beta173</t>
  </si>
  <si>
    <t>MEL_alpha72.MEL_beta173</t>
  </si>
  <si>
    <t>MEL_alpha73.MEL_beta173</t>
  </si>
  <si>
    <t>MEL_alpha74.MEL_beta173</t>
  </si>
  <si>
    <t>MEL_alpha75.MEL_beta173</t>
  </si>
  <si>
    <t>MEL_alpha76.MEL_beta173</t>
  </si>
  <si>
    <t>MEL_alpha77.MEL_beta173</t>
  </si>
  <si>
    <t>MEL_alpha78.MEL_beta173</t>
  </si>
  <si>
    <t>MEL_alpha79.MEL_beta173</t>
  </si>
  <si>
    <t>MEL_alpha80.MEL_beta173</t>
  </si>
  <si>
    <t>MEL_alpha81.MEL_beta173</t>
  </si>
  <si>
    <t>MEL_alpha82.MEL_beta173</t>
  </si>
  <si>
    <t>MEL_alpha83.MEL_beta173</t>
  </si>
  <si>
    <t>MEL_alpha84.MEL_beta173</t>
  </si>
  <si>
    <t>MEL_alpha85.MEL_beta173</t>
  </si>
  <si>
    <t>MEL_alpha86.MEL_beta173</t>
  </si>
  <si>
    <t>MEL_alpha87.MEL_beta173</t>
  </si>
  <si>
    <t>MEL_alpha88.MEL_beta173</t>
  </si>
  <si>
    <t>MEL_alpha89.MEL_beta173</t>
  </si>
  <si>
    <t>MEL_alpha90.MEL_beta173</t>
  </si>
  <si>
    <t>MEL_alpha91.MEL_beta173</t>
  </si>
  <si>
    <t>MEL_alpha92.MEL_beta173</t>
  </si>
  <si>
    <t>MEL_alpha93.MEL_beta173</t>
  </si>
  <si>
    <t>MEL_alpha94.MEL_beta173</t>
  </si>
  <si>
    <t>MEL_alpha95.MEL_beta173</t>
  </si>
  <si>
    <t>MEL_alpha96.MEL_beta173</t>
  </si>
  <si>
    <t>MEL_alpha97.MEL_beta173</t>
  </si>
  <si>
    <t>MEL_alpha98.MEL_beta173</t>
  </si>
  <si>
    <t>MEL_alpha99.MEL_beta173</t>
  </si>
  <si>
    <t>MEL_alpha100.MEL_beta173</t>
  </si>
  <si>
    <t>MEL_alpha1.MEL_beta174</t>
  </si>
  <si>
    <t>MEL_alpha2.MEL_beta174</t>
  </si>
  <si>
    <t>MEL_alpha3.MEL_beta174</t>
  </si>
  <si>
    <t>MEL_alpha4.MEL_beta174</t>
  </si>
  <si>
    <t>MEL_alpha5.MEL_beta174</t>
  </si>
  <si>
    <t>MEL_alpha6.MEL_beta174</t>
  </si>
  <si>
    <t>MEL_alpha7.MEL_beta174</t>
  </si>
  <si>
    <t>MEL_alpha8.MEL_beta174</t>
  </si>
  <si>
    <t>MEL_alpha9.MEL_beta174</t>
  </si>
  <si>
    <t>MEL_alpha10.MEL_beta174</t>
  </si>
  <si>
    <t>MEL_alpha11.MEL_beta174</t>
  </si>
  <si>
    <t>MEL_alpha12.MEL_beta174</t>
  </si>
  <si>
    <t>MEL_alpha13.MEL_beta174</t>
  </si>
  <si>
    <t>MEL_alpha14.MEL_beta174</t>
  </si>
  <si>
    <t>MEL_alpha15.MEL_beta174</t>
  </si>
  <si>
    <t>MEL_alpha16.MEL_beta174</t>
  </si>
  <si>
    <t>MEL_alpha17.MEL_beta174</t>
  </si>
  <si>
    <t>MEL_alpha18.MEL_beta174</t>
  </si>
  <si>
    <t>MEL_alpha19.MEL_beta174</t>
  </si>
  <si>
    <t>MEL_alpha20.MEL_beta174</t>
  </si>
  <si>
    <t>MEL_alpha21.MEL_beta174</t>
  </si>
  <si>
    <t>MEL_alpha22.MEL_beta174</t>
  </si>
  <si>
    <t>MEL_alpha23.MEL_beta174</t>
  </si>
  <si>
    <t>MEL_alpha24.MEL_beta174</t>
  </si>
  <si>
    <t>MEL_alpha25.MEL_beta174</t>
  </si>
  <si>
    <t>MEL_alpha26.MEL_beta174</t>
  </si>
  <si>
    <t>MEL_alpha27.MEL_beta174</t>
  </si>
  <si>
    <t>MEL_alpha28.MEL_beta174</t>
  </si>
  <si>
    <t>MEL_alpha29.MEL_beta174</t>
  </si>
  <si>
    <t>MEL_alpha30.MEL_beta174</t>
  </si>
  <si>
    <t>MEL_alpha31.MEL_beta174</t>
  </si>
  <si>
    <t>MEL_alpha32.MEL_beta174</t>
  </si>
  <si>
    <t>MEL_alpha33.MEL_beta174</t>
  </si>
  <si>
    <t>MEL_alpha34.MEL_beta174</t>
  </si>
  <si>
    <t>MEL_alpha35.MEL_beta174</t>
  </si>
  <si>
    <t>MEL_alpha36.MEL_beta174</t>
  </si>
  <si>
    <t>MEL_alpha37.MEL_beta174</t>
  </si>
  <si>
    <t>MEL_alpha38.MEL_beta174</t>
  </si>
  <si>
    <t>MEL_alpha39.MEL_beta174</t>
  </si>
  <si>
    <t>MEL_alpha40.MEL_beta174</t>
  </si>
  <si>
    <t>MEL_alpha41.MEL_beta174</t>
  </si>
  <si>
    <t>MEL_alpha42.MEL_beta174</t>
  </si>
  <si>
    <t>MEL_alpha43.MEL_beta174</t>
  </si>
  <si>
    <t>MEL_alpha44.MEL_beta174</t>
  </si>
  <si>
    <t>MEL_alpha45.MEL_beta174</t>
  </si>
  <si>
    <t>MEL_alpha46.MEL_beta174</t>
  </si>
  <si>
    <t>MEL_alpha47.MEL_beta174</t>
  </si>
  <si>
    <t>MEL_alpha48.MEL_beta174</t>
  </si>
  <si>
    <t>MEL_alpha49.MEL_beta174</t>
  </si>
  <si>
    <t>MEL_alpha50.MEL_beta174</t>
  </si>
  <si>
    <t>MEL_alpha51.MEL_beta174</t>
  </si>
  <si>
    <t>MEL_alpha52.MEL_beta174</t>
  </si>
  <si>
    <t>MEL_alpha53.MEL_beta174</t>
  </si>
  <si>
    <t>MEL_alpha54.MEL_beta174</t>
  </si>
  <si>
    <t>MEL_alpha55.MEL_beta174</t>
  </si>
  <si>
    <t>MEL_alpha56.MEL_beta174</t>
  </si>
  <si>
    <t>MEL_alpha57.MEL_beta174</t>
  </si>
  <si>
    <t>MEL_alpha58.MEL_beta174</t>
  </si>
  <si>
    <t>MEL_alpha59.MEL_beta174</t>
  </si>
  <si>
    <t>MEL_alpha60.MEL_beta174</t>
  </si>
  <si>
    <t>MEL_alpha61.MEL_beta174</t>
  </si>
  <si>
    <t>MEL_alpha62.MEL_beta174</t>
  </si>
  <si>
    <t>MEL_alpha63.MEL_beta174</t>
  </si>
  <si>
    <t>MEL_alpha64.MEL_beta174</t>
  </si>
  <si>
    <t>MEL_alpha65.MEL_beta174</t>
  </si>
  <si>
    <t>MEL_alpha66.MEL_beta174</t>
  </si>
  <si>
    <t>MEL_alpha67.MEL_beta174</t>
  </si>
  <si>
    <t>MEL_alpha68.MEL_beta174</t>
  </si>
  <si>
    <t>MEL_alpha69.MEL_beta174</t>
  </si>
  <si>
    <t>MEL_alpha70.MEL_beta174</t>
  </si>
  <si>
    <t>MEL_alpha71.MEL_beta174</t>
  </si>
  <si>
    <t>MEL_alpha72.MEL_beta174</t>
  </si>
  <si>
    <t>MEL_alpha73.MEL_beta174</t>
  </si>
  <si>
    <t>MEL_alpha74.MEL_beta174</t>
  </si>
  <si>
    <t>MEL_alpha75.MEL_beta174</t>
  </si>
  <si>
    <t>MEL_alpha76.MEL_beta174</t>
  </si>
  <si>
    <t>MEL_alpha77.MEL_beta174</t>
  </si>
  <si>
    <t>MEL_alpha78.MEL_beta174</t>
  </si>
  <si>
    <t>MEL_alpha79.MEL_beta174</t>
  </si>
  <si>
    <t>MEL_alpha80.MEL_beta174</t>
  </si>
  <si>
    <t>MEL_alpha81.MEL_beta174</t>
  </si>
  <si>
    <t>MEL_alpha82.MEL_beta174</t>
  </si>
  <si>
    <t>MEL_alpha83.MEL_beta174</t>
  </si>
  <si>
    <t>MEL_alpha84.MEL_beta174</t>
  </si>
  <si>
    <t>MEL_alpha85.MEL_beta174</t>
  </si>
  <si>
    <t>MEL_alpha86.MEL_beta174</t>
  </si>
  <si>
    <t>MEL_alpha87.MEL_beta174</t>
  </si>
  <si>
    <t>MEL_alpha88.MEL_beta174</t>
  </si>
  <si>
    <t>MEL_alpha89.MEL_beta174</t>
  </si>
  <si>
    <t>MEL_alpha90.MEL_beta174</t>
  </si>
  <si>
    <t>MEL_alpha91.MEL_beta174</t>
  </si>
  <si>
    <t>MEL_alpha92.MEL_beta174</t>
  </si>
  <si>
    <t>MEL_alpha93.MEL_beta174</t>
  </si>
  <si>
    <t>MEL_alpha94.MEL_beta174</t>
  </si>
  <si>
    <t>MEL_alpha95.MEL_beta174</t>
  </si>
  <si>
    <t>MEL_alpha96.MEL_beta174</t>
  </si>
  <si>
    <t>MEL_alpha97.MEL_beta174</t>
  </si>
  <si>
    <t>MEL_alpha98.MEL_beta174</t>
  </si>
  <si>
    <t>MEL_alpha99.MEL_beta174</t>
  </si>
  <si>
    <t>MEL_alpha100.MEL_beta174</t>
  </si>
  <si>
    <t>MEL_alpha1.MEL_beta175</t>
  </si>
  <si>
    <t>MEL_alpha2.MEL_beta175</t>
  </si>
  <si>
    <t>MEL_alpha3.MEL_beta175</t>
  </si>
  <si>
    <t>MEL_alpha4.MEL_beta175</t>
  </si>
  <si>
    <t>MEL_alpha5.MEL_beta175</t>
  </si>
  <si>
    <t>MEL_alpha6.MEL_beta175</t>
  </si>
  <si>
    <t>MEL_alpha7.MEL_beta175</t>
  </si>
  <si>
    <t>MEL_alpha8.MEL_beta175</t>
  </si>
  <si>
    <t>MEL_alpha9.MEL_beta175</t>
  </si>
  <si>
    <t>MEL_alpha10.MEL_beta175</t>
  </si>
  <si>
    <t>MEL_alpha11.MEL_beta175</t>
  </si>
  <si>
    <t>MEL_alpha12.MEL_beta175</t>
  </si>
  <si>
    <t>MEL_alpha13.MEL_beta175</t>
  </si>
  <si>
    <t>MEL_alpha14.MEL_beta175</t>
  </si>
  <si>
    <t>MEL_alpha15.MEL_beta175</t>
  </si>
  <si>
    <t>MEL_alpha16.MEL_beta175</t>
  </si>
  <si>
    <t>MEL_alpha17.MEL_beta175</t>
  </si>
  <si>
    <t>MEL_alpha18.MEL_beta175</t>
  </si>
  <si>
    <t>MEL_alpha19.MEL_beta175</t>
  </si>
  <si>
    <t>MEL_alpha20.MEL_beta175</t>
  </si>
  <si>
    <t>MEL_alpha21.MEL_beta175</t>
  </si>
  <si>
    <t>MEL_alpha22.MEL_beta175</t>
  </si>
  <si>
    <t>MEL_alpha23.MEL_beta175</t>
  </si>
  <si>
    <t>MEL_alpha24.MEL_beta175</t>
  </si>
  <si>
    <t>MEL_alpha25.MEL_beta175</t>
  </si>
  <si>
    <t>MEL_alpha26.MEL_beta175</t>
  </si>
  <si>
    <t>MEL_alpha27.MEL_beta175</t>
  </si>
  <si>
    <t>MEL_alpha28.MEL_beta175</t>
  </si>
  <si>
    <t>MEL_alpha29.MEL_beta175</t>
  </si>
  <si>
    <t>MEL_alpha30.MEL_beta175</t>
  </si>
  <si>
    <t>MEL_alpha31.MEL_beta175</t>
  </si>
  <si>
    <t>MEL_alpha32.MEL_beta175</t>
  </si>
  <si>
    <t>MEL_alpha33.MEL_beta175</t>
  </si>
  <si>
    <t>MEL_alpha34.MEL_beta175</t>
  </si>
  <si>
    <t>MEL_alpha35.MEL_beta175</t>
  </si>
  <si>
    <t>MEL_alpha36.MEL_beta175</t>
  </si>
  <si>
    <t>MEL_alpha37.MEL_beta175</t>
  </si>
  <si>
    <t>MEL_alpha38.MEL_beta175</t>
  </si>
  <si>
    <t>MEL_alpha39.MEL_beta175</t>
  </si>
  <si>
    <t>MEL_alpha40.MEL_beta175</t>
  </si>
  <si>
    <t>MEL_alpha41.MEL_beta175</t>
  </si>
  <si>
    <t>MEL_alpha42.MEL_beta175</t>
  </si>
  <si>
    <t>MEL_alpha43.MEL_beta175</t>
  </si>
  <si>
    <t>MEL_alpha44.MEL_beta175</t>
  </si>
  <si>
    <t>MEL_alpha45.MEL_beta175</t>
  </si>
  <si>
    <t>MEL_alpha46.MEL_beta175</t>
  </si>
  <si>
    <t>MEL_alpha47.MEL_beta175</t>
  </si>
  <si>
    <t>MEL_alpha48.MEL_beta175</t>
  </si>
  <si>
    <t>MEL_alpha49.MEL_beta175</t>
  </si>
  <si>
    <t>MEL_alpha50.MEL_beta175</t>
  </si>
  <si>
    <t>MEL_alpha51.MEL_beta175</t>
  </si>
  <si>
    <t>MEL_alpha52.MEL_beta175</t>
  </si>
  <si>
    <t>MEL_alpha53.MEL_beta175</t>
  </si>
  <si>
    <t>MEL_alpha54.MEL_beta175</t>
  </si>
  <si>
    <t>MEL_alpha55.MEL_beta175</t>
  </si>
  <si>
    <t>MEL_alpha56.MEL_beta175</t>
  </si>
  <si>
    <t>MEL_alpha57.MEL_beta175</t>
  </si>
  <si>
    <t>MEL_alpha58.MEL_beta175</t>
  </si>
  <si>
    <t>MEL_alpha59.MEL_beta175</t>
  </si>
  <si>
    <t>MEL_alpha60.MEL_beta175</t>
  </si>
  <si>
    <t>MEL_alpha61.MEL_beta175</t>
  </si>
  <si>
    <t>MEL_alpha62.MEL_beta175</t>
  </si>
  <si>
    <t>MEL_alpha63.MEL_beta175</t>
  </si>
  <si>
    <t>MEL_alpha64.MEL_beta175</t>
  </si>
  <si>
    <t>MEL_alpha65.MEL_beta175</t>
  </si>
  <si>
    <t>MEL_alpha66.MEL_beta175</t>
  </si>
  <si>
    <t>MEL_alpha67.MEL_beta175</t>
  </si>
  <si>
    <t>MEL_alpha68.MEL_beta175</t>
  </si>
  <si>
    <t>MEL_alpha69.MEL_beta175</t>
  </si>
  <si>
    <t>MEL_alpha70.MEL_beta175</t>
  </si>
  <si>
    <t>MEL_alpha71.MEL_beta175</t>
  </si>
  <si>
    <t>MEL_alpha72.MEL_beta175</t>
  </si>
  <si>
    <t>MEL_alpha73.MEL_beta175</t>
  </si>
  <si>
    <t>MEL_alpha74.MEL_beta175</t>
  </si>
  <si>
    <t>MEL_alpha75.MEL_beta175</t>
  </si>
  <si>
    <t>MEL_alpha76.MEL_beta175</t>
  </si>
  <si>
    <t>MEL_alpha77.MEL_beta175</t>
  </si>
  <si>
    <t>MEL_alpha78.MEL_beta175</t>
  </si>
  <si>
    <t>MEL_alpha79.MEL_beta175</t>
  </si>
  <si>
    <t>MEL_alpha80.MEL_beta175</t>
  </si>
  <si>
    <t>MEL_alpha81.MEL_beta175</t>
  </si>
  <si>
    <t>MEL_alpha82.MEL_beta175</t>
  </si>
  <si>
    <t>MEL_alpha83.MEL_beta175</t>
  </si>
  <si>
    <t>MEL_alpha84.MEL_beta175</t>
  </si>
  <si>
    <t>MEL_alpha85.MEL_beta175</t>
  </si>
  <si>
    <t>MEL_alpha86.MEL_beta175</t>
  </si>
  <si>
    <t>MEL_alpha87.MEL_beta175</t>
  </si>
  <si>
    <t>MEL_alpha88.MEL_beta175</t>
  </si>
  <si>
    <t>MEL_alpha89.MEL_beta175</t>
  </si>
  <si>
    <t>MEL_alpha90.MEL_beta175</t>
  </si>
  <si>
    <t>MEL_alpha91.MEL_beta175</t>
  </si>
  <si>
    <t>MEL_alpha92.MEL_beta175</t>
  </si>
  <si>
    <t>MEL_alpha93.MEL_beta175</t>
  </si>
  <si>
    <t>MEL_alpha94.MEL_beta175</t>
  </si>
  <si>
    <t>MEL_alpha95.MEL_beta175</t>
  </si>
  <si>
    <t>MEL_alpha96.MEL_beta175</t>
  </si>
  <si>
    <t>MEL_alpha97.MEL_beta175</t>
  </si>
  <si>
    <t>MEL_alpha98.MEL_beta175</t>
  </si>
  <si>
    <t>MEL_alpha99.MEL_beta175</t>
  </si>
  <si>
    <t>MEL_alpha100.MEL_beta175</t>
  </si>
  <si>
    <t>MEL_alpha1.MEL_beta176</t>
  </si>
  <si>
    <t>MEL_alpha2.MEL_beta176</t>
  </si>
  <si>
    <t>MEL_alpha3.MEL_beta176</t>
  </si>
  <si>
    <t>MEL_alpha4.MEL_beta176</t>
  </si>
  <si>
    <t>MEL_alpha5.MEL_beta176</t>
  </si>
  <si>
    <t>MEL_alpha6.MEL_beta176</t>
  </si>
  <si>
    <t>MEL_alpha7.MEL_beta176</t>
  </si>
  <si>
    <t>MEL_alpha8.MEL_beta176</t>
  </si>
  <si>
    <t>MEL_alpha9.MEL_beta176</t>
  </si>
  <si>
    <t>MEL_alpha10.MEL_beta176</t>
  </si>
  <si>
    <t>MEL_alpha11.MEL_beta176</t>
  </si>
  <si>
    <t>MEL_alpha12.MEL_beta176</t>
  </si>
  <si>
    <t>MEL_alpha13.MEL_beta176</t>
  </si>
  <si>
    <t>MEL_alpha14.MEL_beta176</t>
  </si>
  <si>
    <t>MEL_alpha15.MEL_beta176</t>
  </si>
  <si>
    <t>MEL_alpha16.MEL_beta176</t>
  </si>
  <si>
    <t>MEL_alpha17.MEL_beta176</t>
  </si>
  <si>
    <t>MEL_alpha18.MEL_beta176</t>
  </si>
  <si>
    <t>MEL_alpha19.MEL_beta176</t>
  </si>
  <si>
    <t>MEL_alpha20.MEL_beta176</t>
  </si>
  <si>
    <t>MEL_alpha21.MEL_beta176</t>
  </si>
  <si>
    <t>MEL_alpha22.MEL_beta176</t>
  </si>
  <si>
    <t>MEL_alpha23.MEL_beta176</t>
  </si>
  <si>
    <t>MEL_alpha24.MEL_beta176</t>
  </si>
  <si>
    <t>MEL_alpha25.MEL_beta176</t>
  </si>
  <si>
    <t>MEL_alpha26.MEL_beta176</t>
  </si>
  <si>
    <t>MEL_alpha27.MEL_beta176</t>
  </si>
  <si>
    <t>MEL_alpha28.MEL_beta176</t>
  </si>
  <si>
    <t>MEL_alpha29.MEL_beta176</t>
  </si>
  <si>
    <t>MEL_alpha30.MEL_beta176</t>
  </si>
  <si>
    <t>MEL_alpha31.MEL_beta176</t>
  </si>
  <si>
    <t>MEL_alpha32.MEL_beta176</t>
  </si>
  <si>
    <t>MEL_alpha33.MEL_beta176</t>
  </si>
  <si>
    <t>MEL_alpha34.MEL_beta176</t>
  </si>
  <si>
    <t>MEL_alpha35.MEL_beta176</t>
  </si>
  <si>
    <t>MEL_alpha36.MEL_beta176</t>
  </si>
  <si>
    <t>MEL_alpha37.MEL_beta176</t>
  </si>
  <si>
    <t>MEL_alpha38.MEL_beta176</t>
  </si>
  <si>
    <t>MEL_alpha39.MEL_beta176</t>
  </si>
  <si>
    <t>MEL_alpha40.MEL_beta176</t>
  </si>
  <si>
    <t>MEL_alpha41.MEL_beta176</t>
  </si>
  <si>
    <t>MEL_alpha42.MEL_beta176</t>
  </si>
  <si>
    <t>MEL_alpha43.MEL_beta176</t>
  </si>
  <si>
    <t>MEL_alpha44.MEL_beta176</t>
  </si>
  <si>
    <t>MEL_alpha45.MEL_beta176</t>
  </si>
  <si>
    <t>MEL_alpha46.MEL_beta176</t>
  </si>
  <si>
    <t>MEL_alpha47.MEL_beta176</t>
  </si>
  <si>
    <t>MEL_alpha48.MEL_beta176</t>
  </si>
  <si>
    <t>MEL_alpha49.MEL_beta176</t>
  </si>
  <si>
    <t>MEL_alpha50.MEL_beta176</t>
  </si>
  <si>
    <t>MEL_alpha51.MEL_beta176</t>
  </si>
  <si>
    <t>MEL_alpha52.MEL_beta176</t>
  </si>
  <si>
    <t>MEL_alpha53.MEL_beta176</t>
  </si>
  <si>
    <t>MEL_alpha54.MEL_beta176</t>
  </si>
  <si>
    <t>MEL_alpha55.MEL_beta176</t>
  </si>
  <si>
    <t>MEL_alpha56.MEL_beta176</t>
  </si>
  <si>
    <t>MEL_alpha57.MEL_beta176</t>
  </si>
  <si>
    <t>MEL_alpha58.MEL_beta176</t>
  </si>
  <si>
    <t>MEL_alpha59.MEL_beta176</t>
  </si>
  <si>
    <t>MEL_alpha60.MEL_beta176</t>
  </si>
  <si>
    <t>MEL_alpha61.MEL_beta176</t>
  </si>
  <si>
    <t>MEL_alpha62.MEL_beta176</t>
  </si>
  <si>
    <t>MEL_alpha63.MEL_beta176</t>
  </si>
  <si>
    <t>MEL_alpha64.MEL_beta176</t>
  </si>
  <si>
    <t>MEL_alpha65.MEL_beta176</t>
  </si>
  <si>
    <t>MEL_alpha66.MEL_beta176</t>
  </si>
  <si>
    <t>MEL_alpha67.MEL_beta176</t>
  </si>
  <si>
    <t>MEL_alpha68.MEL_beta176</t>
  </si>
  <si>
    <t>MEL_alpha69.MEL_beta176</t>
  </si>
  <si>
    <t>MEL_alpha70.MEL_beta176</t>
  </si>
  <si>
    <t>MEL_alpha71.MEL_beta176</t>
  </si>
  <si>
    <t>MEL_alpha72.MEL_beta176</t>
  </si>
  <si>
    <t>MEL_alpha73.MEL_beta176</t>
  </si>
  <si>
    <t>MEL_alpha74.MEL_beta176</t>
  </si>
  <si>
    <t>MEL_alpha75.MEL_beta176</t>
  </si>
  <si>
    <t>MEL_alpha76.MEL_beta176</t>
  </si>
  <si>
    <t>MEL_alpha77.MEL_beta176</t>
  </si>
  <si>
    <t>MEL_alpha78.MEL_beta176</t>
  </si>
  <si>
    <t>MEL_alpha79.MEL_beta176</t>
  </si>
  <si>
    <t>MEL_alpha80.MEL_beta176</t>
  </si>
  <si>
    <t>MEL_alpha81.MEL_beta176</t>
  </si>
  <si>
    <t>MEL_alpha82.MEL_beta176</t>
  </si>
  <si>
    <t>MEL_alpha83.MEL_beta176</t>
  </si>
  <si>
    <t>MEL_alpha84.MEL_beta176</t>
  </si>
  <si>
    <t>MEL_alpha85.MEL_beta176</t>
  </si>
  <si>
    <t>MEL_alpha86.MEL_beta176</t>
  </si>
  <si>
    <t>MEL_alpha87.MEL_beta176</t>
  </si>
  <si>
    <t>MEL_alpha88.MEL_beta176</t>
  </si>
  <si>
    <t>MEL_alpha89.MEL_beta176</t>
  </si>
  <si>
    <t>MEL_alpha90.MEL_beta176</t>
  </si>
  <si>
    <t>MEL_alpha91.MEL_beta176</t>
  </si>
  <si>
    <t>MEL_alpha92.MEL_beta176</t>
  </si>
  <si>
    <t>MEL_alpha93.MEL_beta176</t>
  </si>
  <si>
    <t>MEL_alpha94.MEL_beta176</t>
  </si>
  <si>
    <t>MEL_alpha95.MEL_beta176</t>
  </si>
  <si>
    <t>MEL_alpha96.MEL_beta176</t>
  </si>
  <si>
    <t>MEL_alpha97.MEL_beta176</t>
  </si>
  <si>
    <t>MEL_alpha98.MEL_beta176</t>
  </si>
  <si>
    <t>MEL_alpha99.MEL_beta176</t>
  </si>
  <si>
    <t>MEL_alpha100.MEL_beta176</t>
  </si>
  <si>
    <t>MEL_alpha1.MEL_beta177</t>
  </si>
  <si>
    <t>MEL_alpha2.MEL_beta177</t>
  </si>
  <si>
    <t>MEL_alpha3.MEL_beta177</t>
  </si>
  <si>
    <t>MEL_alpha4.MEL_beta177</t>
  </si>
  <si>
    <t>MEL_alpha5.MEL_beta177</t>
  </si>
  <si>
    <t>MEL_alpha6.MEL_beta177</t>
  </si>
  <si>
    <t>MEL_alpha7.MEL_beta177</t>
  </si>
  <si>
    <t>MEL_alpha8.MEL_beta177</t>
  </si>
  <si>
    <t>MEL_alpha9.MEL_beta177</t>
  </si>
  <si>
    <t>MEL_alpha10.MEL_beta177</t>
  </si>
  <si>
    <t>MEL_alpha11.MEL_beta177</t>
  </si>
  <si>
    <t>MEL_alpha12.MEL_beta177</t>
  </si>
  <si>
    <t>MEL_alpha13.MEL_beta177</t>
  </si>
  <si>
    <t>MEL_alpha14.MEL_beta177</t>
  </si>
  <si>
    <t>MEL_alpha15.MEL_beta177</t>
  </si>
  <si>
    <t>MEL_alpha16.MEL_beta177</t>
  </si>
  <si>
    <t>MEL_alpha17.MEL_beta177</t>
  </si>
  <si>
    <t>MEL_alpha18.MEL_beta177</t>
  </si>
  <si>
    <t>MEL_alpha19.MEL_beta177</t>
  </si>
  <si>
    <t>MEL_alpha20.MEL_beta177</t>
  </si>
  <si>
    <t>MEL_alpha21.MEL_beta177</t>
  </si>
  <si>
    <t>MEL_alpha22.MEL_beta177</t>
  </si>
  <si>
    <t>MEL_alpha23.MEL_beta177</t>
  </si>
  <si>
    <t>MEL_alpha24.MEL_beta177</t>
  </si>
  <si>
    <t>MEL_alpha25.MEL_beta177</t>
  </si>
  <si>
    <t>MEL_alpha26.MEL_beta177</t>
  </si>
  <si>
    <t>MEL_alpha27.MEL_beta177</t>
  </si>
  <si>
    <t>MEL_alpha28.MEL_beta177</t>
  </si>
  <si>
    <t>MEL_alpha29.MEL_beta177</t>
  </si>
  <si>
    <t>MEL_alpha30.MEL_beta177</t>
  </si>
  <si>
    <t>MEL_alpha31.MEL_beta177</t>
  </si>
  <si>
    <t>MEL_alpha32.MEL_beta177</t>
  </si>
  <si>
    <t>MEL_alpha33.MEL_beta177</t>
  </si>
  <si>
    <t>MEL_alpha34.MEL_beta177</t>
  </si>
  <si>
    <t>MEL_alpha35.MEL_beta177</t>
  </si>
  <si>
    <t>MEL_alpha36.MEL_beta177</t>
  </si>
  <si>
    <t>MEL_alpha37.MEL_beta177</t>
  </si>
  <si>
    <t>MEL_alpha38.MEL_beta177</t>
  </si>
  <si>
    <t>MEL_alpha39.MEL_beta177</t>
  </si>
  <si>
    <t>MEL_alpha40.MEL_beta177</t>
  </si>
  <si>
    <t>MEL_alpha41.MEL_beta177</t>
  </si>
  <si>
    <t>MEL_alpha42.MEL_beta177</t>
  </si>
  <si>
    <t>MEL_alpha43.MEL_beta177</t>
  </si>
  <si>
    <t>MEL_alpha44.MEL_beta177</t>
  </si>
  <si>
    <t>MEL_alpha45.MEL_beta177</t>
  </si>
  <si>
    <t>MEL_alpha46.MEL_beta177</t>
  </si>
  <si>
    <t>MEL_alpha47.MEL_beta177</t>
  </si>
  <si>
    <t>MEL_alpha48.MEL_beta177</t>
  </si>
  <si>
    <t>MEL_alpha49.MEL_beta177</t>
  </si>
  <si>
    <t>MEL_alpha50.MEL_beta177</t>
  </si>
  <si>
    <t>MEL_alpha51.MEL_beta177</t>
  </si>
  <si>
    <t>MEL_alpha52.MEL_beta177</t>
  </si>
  <si>
    <t>MEL_alpha53.MEL_beta177</t>
  </si>
  <si>
    <t>MEL_alpha54.MEL_beta177</t>
  </si>
  <si>
    <t>MEL_alpha55.MEL_beta177</t>
  </si>
  <si>
    <t>MEL_alpha56.MEL_beta177</t>
  </si>
  <si>
    <t>MEL_alpha57.MEL_beta177</t>
  </si>
  <si>
    <t>MEL_alpha58.MEL_beta177</t>
  </si>
  <si>
    <t>MEL_alpha59.MEL_beta177</t>
  </si>
  <si>
    <t>MEL_alpha60.MEL_beta177</t>
  </si>
  <si>
    <t>MEL_alpha61.MEL_beta177</t>
  </si>
  <si>
    <t>MEL_alpha62.MEL_beta177</t>
  </si>
  <si>
    <t>MEL_alpha63.MEL_beta177</t>
  </si>
  <si>
    <t>MEL_alpha64.MEL_beta177</t>
  </si>
  <si>
    <t>MEL_alpha65.MEL_beta177</t>
  </si>
  <si>
    <t>MEL_alpha66.MEL_beta177</t>
  </si>
  <si>
    <t>MEL_alpha67.MEL_beta177</t>
  </si>
  <si>
    <t>MEL_alpha68.MEL_beta177</t>
  </si>
  <si>
    <t>MEL_alpha69.MEL_beta177</t>
  </si>
  <si>
    <t>MEL_alpha70.MEL_beta177</t>
  </si>
  <si>
    <t>MEL_alpha71.MEL_beta177</t>
  </si>
  <si>
    <t>MEL_alpha72.MEL_beta177</t>
  </si>
  <si>
    <t>MEL_alpha73.MEL_beta177</t>
  </si>
  <si>
    <t>MEL_alpha74.MEL_beta177</t>
  </si>
  <si>
    <t>MEL_alpha75.MEL_beta177</t>
  </si>
  <si>
    <t>MEL_alpha76.MEL_beta177</t>
  </si>
  <si>
    <t>MEL_alpha77.MEL_beta177</t>
  </si>
  <si>
    <t>MEL_alpha78.MEL_beta177</t>
  </si>
  <si>
    <t>MEL_alpha79.MEL_beta177</t>
  </si>
  <si>
    <t>MEL_alpha80.MEL_beta177</t>
  </si>
  <si>
    <t>MEL_alpha81.MEL_beta177</t>
  </si>
  <si>
    <t>MEL_alpha82.MEL_beta177</t>
  </si>
  <si>
    <t>MEL_alpha83.MEL_beta177</t>
  </si>
  <si>
    <t>MEL_alpha84.MEL_beta177</t>
  </si>
  <si>
    <t>MEL_alpha85.MEL_beta177</t>
  </si>
  <si>
    <t>MEL_alpha86.MEL_beta177</t>
  </si>
  <si>
    <t>MEL_alpha87.MEL_beta177</t>
  </si>
  <si>
    <t>MEL_alpha88.MEL_beta177</t>
  </si>
  <si>
    <t>MEL_alpha89.MEL_beta177</t>
  </si>
  <si>
    <t>MEL_alpha90.MEL_beta177</t>
  </si>
  <si>
    <t>MEL_alpha91.MEL_beta177</t>
  </si>
  <si>
    <t>MEL_alpha92.MEL_beta177</t>
  </si>
  <si>
    <t>MEL_alpha93.MEL_beta177</t>
  </si>
  <si>
    <t>MEL_alpha94.MEL_beta177</t>
  </si>
  <si>
    <t>MEL_alpha95.MEL_beta177</t>
  </si>
  <si>
    <t>MEL_alpha96.MEL_beta177</t>
  </si>
  <si>
    <t>MEL_alpha97.MEL_beta177</t>
  </si>
  <si>
    <t>MEL_alpha98.MEL_beta177</t>
  </si>
  <si>
    <t>MEL_alpha99.MEL_beta177</t>
  </si>
  <si>
    <t>MEL_alpha100.MEL_beta177</t>
  </si>
  <si>
    <t>MEL_alpha1.MEL_beta178</t>
  </si>
  <si>
    <t>MEL_alpha2.MEL_beta178</t>
  </si>
  <si>
    <t>MEL_alpha3.MEL_beta178</t>
  </si>
  <si>
    <t>MEL_alpha4.MEL_beta178</t>
  </si>
  <si>
    <t>MEL_alpha5.MEL_beta178</t>
  </si>
  <si>
    <t>MEL_alpha6.MEL_beta178</t>
  </si>
  <si>
    <t>MEL_alpha7.MEL_beta178</t>
  </si>
  <si>
    <t>MEL_alpha8.MEL_beta178</t>
  </si>
  <si>
    <t>MEL_alpha9.MEL_beta178</t>
  </si>
  <si>
    <t>MEL_alpha10.MEL_beta178</t>
  </si>
  <si>
    <t>MEL_alpha11.MEL_beta178</t>
  </si>
  <si>
    <t>MEL_alpha12.MEL_beta178</t>
  </si>
  <si>
    <t>MEL_alpha13.MEL_beta178</t>
  </si>
  <si>
    <t>MEL_alpha14.MEL_beta178</t>
  </si>
  <si>
    <t>MEL_alpha15.MEL_beta178</t>
  </si>
  <si>
    <t>MEL_alpha16.MEL_beta178</t>
  </si>
  <si>
    <t>MEL_alpha17.MEL_beta178</t>
  </si>
  <si>
    <t>MEL_alpha18.MEL_beta178</t>
  </si>
  <si>
    <t>MEL_alpha19.MEL_beta178</t>
  </si>
  <si>
    <t>MEL_alpha20.MEL_beta178</t>
  </si>
  <si>
    <t>MEL_alpha21.MEL_beta178</t>
  </si>
  <si>
    <t>MEL_alpha22.MEL_beta178</t>
  </si>
  <si>
    <t>MEL_alpha23.MEL_beta178</t>
  </si>
  <si>
    <t>MEL_alpha24.MEL_beta178</t>
  </si>
  <si>
    <t>MEL_alpha25.MEL_beta178</t>
  </si>
  <si>
    <t>MEL_alpha26.MEL_beta178</t>
  </si>
  <si>
    <t>MEL_alpha27.MEL_beta178</t>
  </si>
  <si>
    <t>MEL_alpha28.MEL_beta178</t>
  </si>
  <si>
    <t>MEL_alpha29.MEL_beta178</t>
  </si>
  <si>
    <t>MEL_alpha30.MEL_beta178</t>
  </si>
  <si>
    <t>MEL_alpha31.MEL_beta178</t>
  </si>
  <si>
    <t>MEL_alpha32.MEL_beta178</t>
  </si>
  <si>
    <t>MEL_alpha33.MEL_beta178</t>
  </si>
  <si>
    <t>MEL_alpha34.MEL_beta178</t>
  </si>
  <si>
    <t>MEL_alpha35.MEL_beta178</t>
  </si>
  <si>
    <t>MEL_alpha36.MEL_beta178</t>
  </si>
  <si>
    <t>MEL_alpha37.MEL_beta178</t>
  </si>
  <si>
    <t>MEL_alpha38.MEL_beta178</t>
  </si>
  <si>
    <t>MEL_alpha39.MEL_beta178</t>
  </si>
  <si>
    <t>MEL_alpha40.MEL_beta178</t>
  </si>
  <si>
    <t>MEL_alpha41.MEL_beta178</t>
  </si>
  <si>
    <t>MEL_alpha42.MEL_beta178</t>
  </si>
  <si>
    <t>MEL_alpha43.MEL_beta178</t>
  </si>
  <si>
    <t>MEL_alpha44.MEL_beta178</t>
  </si>
  <si>
    <t>MEL_alpha45.MEL_beta178</t>
  </si>
  <si>
    <t>MEL_alpha46.MEL_beta178</t>
  </si>
  <si>
    <t>MEL_alpha47.MEL_beta178</t>
  </si>
  <si>
    <t>MEL_alpha48.MEL_beta178</t>
  </si>
  <si>
    <t>MEL_alpha49.MEL_beta178</t>
  </si>
  <si>
    <t>MEL_alpha50.MEL_beta178</t>
  </si>
  <si>
    <t>MEL_alpha51.MEL_beta178</t>
  </si>
  <si>
    <t>MEL_alpha52.MEL_beta178</t>
  </si>
  <si>
    <t>MEL_alpha53.MEL_beta178</t>
  </si>
  <si>
    <t>MEL_alpha54.MEL_beta178</t>
  </si>
  <si>
    <t>MEL_alpha55.MEL_beta178</t>
  </si>
  <si>
    <t>MEL_alpha56.MEL_beta178</t>
  </si>
  <si>
    <t>MEL_alpha57.MEL_beta178</t>
  </si>
  <si>
    <t>MEL_alpha58.MEL_beta178</t>
  </si>
  <si>
    <t>MEL_alpha59.MEL_beta178</t>
  </si>
  <si>
    <t>MEL_alpha60.MEL_beta178</t>
  </si>
  <si>
    <t>MEL_alpha61.MEL_beta178</t>
  </si>
  <si>
    <t>MEL_alpha62.MEL_beta178</t>
  </si>
  <si>
    <t>MEL_alpha63.MEL_beta178</t>
  </si>
  <si>
    <t>MEL_alpha64.MEL_beta178</t>
  </si>
  <si>
    <t>MEL_alpha65.MEL_beta178</t>
  </si>
  <si>
    <t>MEL_alpha66.MEL_beta178</t>
  </si>
  <si>
    <t>MEL_alpha67.MEL_beta178</t>
  </si>
  <si>
    <t>MEL_alpha68.MEL_beta178</t>
  </si>
  <si>
    <t>MEL_alpha69.MEL_beta178</t>
  </si>
  <si>
    <t>MEL_alpha70.MEL_beta178</t>
  </si>
  <si>
    <t>MEL_alpha71.MEL_beta178</t>
  </si>
  <si>
    <t>MEL_alpha72.MEL_beta178</t>
  </si>
  <si>
    <t>MEL_alpha73.MEL_beta178</t>
  </si>
  <si>
    <t>MEL_alpha74.MEL_beta178</t>
  </si>
  <si>
    <t>MEL_alpha75.MEL_beta178</t>
  </si>
  <si>
    <t>MEL_alpha76.MEL_beta178</t>
  </si>
  <si>
    <t>MEL_alpha77.MEL_beta178</t>
  </si>
  <si>
    <t>MEL_alpha78.MEL_beta178</t>
  </si>
  <si>
    <t>MEL_alpha79.MEL_beta178</t>
  </si>
  <si>
    <t>MEL_alpha80.MEL_beta178</t>
  </si>
  <si>
    <t>MEL_alpha81.MEL_beta178</t>
  </si>
  <si>
    <t>MEL_alpha82.MEL_beta178</t>
  </si>
  <si>
    <t>MEL_alpha83.MEL_beta178</t>
  </si>
  <si>
    <t>MEL_alpha84.MEL_beta178</t>
  </si>
  <si>
    <t>MEL_alpha85.MEL_beta178</t>
  </si>
  <si>
    <t>MEL_alpha86.MEL_beta178</t>
  </si>
  <si>
    <t>MEL_alpha87.MEL_beta178</t>
  </si>
  <si>
    <t>MEL_alpha88.MEL_beta178</t>
  </si>
  <si>
    <t>MEL_alpha89.MEL_beta178</t>
  </si>
  <si>
    <t>MEL_alpha90.MEL_beta178</t>
  </si>
  <si>
    <t>MEL_alpha91.MEL_beta178</t>
  </si>
  <si>
    <t>MEL_alpha92.MEL_beta178</t>
  </si>
  <si>
    <t>MEL_alpha93.MEL_beta178</t>
  </si>
  <si>
    <t>MEL_alpha94.MEL_beta178</t>
  </si>
  <si>
    <t>MEL_alpha95.MEL_beta178</t>
  </si>
  <si>
    <t>MEL_alpha96.MEL_beta178</t>
  </si>
  <si>
    <t>MEL_alpha97.MEL_beta178</t>
  </si>
  <si>
    <t>MEL_alpha98.MEL_beta178</t>
  </si>
  <si>
    <t>MEL_alpha99.MEL_beta178</t>
  </si>
  <si>
    <t>MEL_alpha100.MEL_beta178</t>
  </si>
  <si>
    <t>MEL_alpha1.MEL_beta179</t>
  </si>
  <si>
    <t>MEL_alpha2.MEL_beta179</t>
  </si>
  <si>
    <t>MEL_alpha3.MEL_beta179</t>
  </si>
  <si>
    <t>MEL_alpha4.MEL_beta179</t>
  </si>
  <si>
    <t>MEL_alpha5.MEL_beta179</t>
  </si>
  <si>
    <t>MEL_alpha6.MEL_beta179</t>
  </si>
  <si>
    <t>MEL_alpha7.MEL_beta179</t>
  </si>
  <si>
    <t>MEL_alpha8.MEL_beta179</t>
  </si>
  <si>
    <t>MEL_alpha9.MEL_beta179</t>
  </si>
  <si>
    <t>MEL_alpha10.MEL_beta179</t>
  </si>
  <si>
    <t>MEL_alpha11.MEL_beta179</t>
  </si>
  <si>
    <t>MEL_alpha12.MEL_beta179</t>
  </si>
  <si>
    <t>MEL_alpha13.MEL_beta179</t>
  </si>
  <si>
    <t>MEL_alpha14.MEL_beta179</t>
  </si>
  <si>
    <t>MEL_alpha15.MEL_beta179</t>
  </si>
  <si>
    <t>MEL_alpha16.MEL_beta179</t>
  </si>
  <si>
    <t>MEL_alpha17.MEL_beta179</t>
  </si>
  <si>
    <t>MEL_alpha18.MEL_beta179</t>
  </si>
  <si>
    <t>MEL_alpha19.MEL_beta179</t>
  </si>
  <si>
    <t>MEL_alpha20.MEL_beta179</t>
  </si>
  <si>
    <t>MEL_alpha21.MEL_beta179</t>
  </si>
  <si>
    <t>MEL_alpha22.MEL_beta179</t>
  </si>
  <si>
    <t>MEL_alpha23.MEL_beta179</t>
  </si>
  <si>
    <t>MEL_alpha24.MEL_beta179</t>
  </si>
  <si>
    <t>MEL_alpha25.MEL_beta179</t>
  </si>
  <si>
    <t>MEL_alpha26.MEL_beta179</t>
  </si>
  <si>
    <t>MEL_alpha27.MEL_beta179</t>
  </si>
  <si>
    <t>MEL_alpha28.MEL_beta179</t>
  </si>
  <si>
    <t>MEL_alpha29.MEL_beta179</t>
  </si>
  <si>
    <t>MEL_alpha30.MEL_beta179</t>
  </si>
  <si>
    <t>MEL_alpha31.MEL_beta179</t>
  </si>
  <si>
    <t>MEL_alpha32.MEL_beta179</t>
  </si>
  <si>
    <t>MEL_alpha33.MEL_beta179</t>
  </si>
  <si>
    <t>MEL_alpha34.MEL_beta179</t>
  </si>
  <si>
    <t>MEL_alpha35.MEL_beta179</t>
  </si>
  <si>
    <t>MEL_alpha36.MEL_beta179</t>
  </si>
  <si>
    <t>MEL_alpha37.MEL_beta179</t>
  </si>
  <si>
    <t>MEL_alpha38.MEL_beta179</t>
  </si>
  <si>
    <t>MEL_alpha39.MEL_beta179</t>
  </si>
  <si>
    <t>MEL_alpha40.MEL_beta179</t>
  </si>
  <si>
    <t>MEL_alpha41.MEL_beta179</t>
  </si>
  <si>
    <t>MEL_alpha42.MEL_beta179</t>
  </si>
  <si>
    <t>MEL_alpha43.MEL_beta179</t>
  </si>
  <si>
    <t>MEL_alpha44.MEL_beta179</t>
  </si>
  <si>
    <t>MEL_alpha45.MEL_beta179</t>
  </si>
  <si>
    <t>MEL_alpha46.MEL_beta179</t>
  </si>
  <si>
    <t>MEL_alpha47.MEL_beta179</t>
  </si>
  <si>
    <t>MEL_alpha48.MEL_beta179</t>
  </si>
  <si>
    <t>MEL_alpha49.MEL_beta179</t>
  </si>
  <si>
    <t>MEL_alpha50.MEL_beta179</t>
  </si>
  <si>
    <t>MEL_alpha51.MEL_beta179</t>
  </si>
  <si>
    <t>MEL_alpha52.MEL_beta179</t>
  </si>
  <si>
    <t>MEL_alpha53.MEL_beta179</t>
  </si>
  <si>
    <t>MEL_alpha54.MEL_beta179</t>
  </si>
  <si>
    <t>MEL_alpha55.MEL_beta179</t>
  </si>
  <si>
    <t>MEL_alpha56.MEL_beta179</t>
  </si>
  <si>
    <t>MEL_alpha57.MEL_beta179</t>
  </si>
  <si>
    <t>MEL_alpha58.MEL_beta179</t>
  </si>
  <si>
    <t>MEL_alpha59.MEL_beta179</t>
  </si>
  <si>
    <t>MEL_alpha60.MEL_beta179</t>
  </si>
  <si>
    <t>MEL_alpha61.MEL_beta179</t>
  </si>
  <si>
    <t>MEL_alpha62.MEL_beta179</t>
  </si>
  <si>
    <t>MEL_alpha63.MEL_beta179</t>
  </si>
  <si>
    <t>MEL_alpha64.MEL_beta179</t>
  </si>
  <si>
    <t>MEL_alpha65.MEL_beta179</t>
  </si>
  <si>
    <t>MEL_alpha66.MEL_beta179</t>
  </si>
  <si>
    <t>MEL_alpha67.MEL_beta179</t>
  </si>
  <si>
    <t>MEL_alpha68.MEL_beta179</t>
  </si>
  <si>
    <t>MEL_alpha69.MEL_beta179</t>
  </si>
  <si>
    <t>MEL_alpha70.MEL_beta179</t>
  </si>
  <si>
    <t>MEL_alpha71.MEL_beta179</t>
  </si>
  <si>
    <t>MEL_alpha72.MEL_beta179</t>
  </si>
  <si>
    <t>MEL_alpha73.MEL_beta179</t>
  </si>
  <si>
    <t>MEL_alpha74.MEL_beta179</t>
  </si>
  <si>
    <t>MEL_alpha75.MEL_beta179</t>
  </si>
  <si>
    <t>MEL_alpha76.MEL_beta179</t>
  </si>
  <si>
    <t>MEL_alpha77.MEL_beta179</t>
  </si>
  <si>
    <t>MEL_alpha78.MEL_beta179</t>
  </si>
  <si>
    <t>MEL_alpha79.MEL_beta179</t>
  </si>
  <si>
    <t>MEL_alpha80.MEL_beta179</t>
  </si>
  <si>
    <t>MEL_alpha81.MEL_beta179</t>
  </si>
  <si>
    <t>MEL_alpha82.MEL_beta179</t>
  </si>
  <si>
    <t>MEL_alpha83.MEL_beta179</t>
  </si>
  <si>
    <t>MEL_alpha84.MEL_beta179</t>
  </si>
  <si>
    <t>MEL_alpha85.MEL_beta179</t>
  </si>
  <si>
    <t>MEL_alpha86.MEL_beta179</t>
  </si>
  <si>
    <t>MEL_alpha87.MEL_beta179</t>
  </si>
  <si>
    <t>MEL_alpha88.MEL_beta179</t>
  </si>
  <si>
    <t>MEL_alpha89.MEL_beta179</t>
  </si>
  <si>
    <t>MEL_alpha90.MEL_beta179</t>
  </si>
  <si>
    <t>MEL_alpha91.MEL_beta179</t>
  </si>
  <si>
    <t>MEL_alpha92.MEL_beta179</t>
  </si>
  <si>
    <t>MEL_alpha93.MEL_beta179</t>
  </si>
  <si>
    <t>MEL_alpha94.MEL_beta179</t>
  </si>
  <si>
    <t>MEL_alpha95.MEL_beta179</t>
  </si>
  <si>
    <t>MEL_alpha96.MEL_beta179</t>
  </si>
  <si>
    <t>MEL_alpha97.MEL_beta179</t>
  </si>
  <si>
    <t>MEL_alpha98.MEL_beta179</t>
  </si>
  <si>
    <t>MEL_alpha99.MEL_beta179</t>
  </si>
  <si>
    <t>MEL_alpha100.MEL_beta179</t>
  </si>
  <si>
    <t>MEL_alpha1.MEL_beta180</t>
  </si>
  <si>
    <t>MEL_alpha2.MEL_beta180</t>
  </si>
  <si>
    <t>MEL_alpha3.MEL_beta180</t>
  </si>
  <si>
    <t>MEL_alpha4.MEL_beta180</t>
  </si>
  <si>
    <t>MEL_alpha5.MEL_beta180</t>
  </si>
  <si>
    <t>MEL_alpha6.MEL_beta180</t>
  </si>
  <si>
    <t>MEL_alpha7.MEL_beta180</t>
  </si>
  <si>
    <t>MEL_alpha8.MEL_beta180</t>
  </si>
  <si>
    <t>MEL_alpha9.MEL_beta180</t>
  </si>
  <si>
    <t>MEL_alpha10.MEL_beta180</t>
  </si>
  <si>
    <t>MEL_alpha11.MEL_beta180</t>
  </si>
  <si>
    <t>MEL_alpha12.MEL_beta180</t>
  </si>
  <si>
    <t>MEL_alpha13.MEL_beta180</t>
  </si>
  <si>
    <t>MEL_alpha14.MEL_beta180</t>
  </si>
  <si>
    <t>MEL_alpha15.MEL_beta180</t>
  </si>
  <si>
    <t>MEL_alpha16.MEL_beta180</t>
  </si>
  <si>
    <t>MEL_alpha17.MEL_beta180</t>
  </si>
  <si>
    <t>MEL_alpha18.MEL_beta180</t>
  </si>
  <si>
    <t>MEL_alpha19.MEL_beta180</t>
  </si>
  <si>
    <t>MEL_alpha20.MEL_beta180</t>
  </si>
  <si>
    <t>MEL_alpha21.MEL_beta180</t>
  </si>
  <si>
    <t>MEL_alpha22.MEL_beta180</t>
  </si>
  <si>
    <t>MEL_alpha23.MEL_beta180</t>
  </si>
  <si>
    <t>MEL_alpha24.MEL_beta180</t>
  </si>
  <si>
    <t>MEL_alpha25.MEL_beta180</t>
  </si>
  <si>
    <t>MEL_alpha26.MEL_beta180</t>
  </si>
  <si>
    <t>MEL_alpha27.MEL_beta180</t>
  </si>
  <si>
    <t>MEL_alpha28.MEL_beta180</t>
  </si>
  <si>
    <t>MEL_alpha29.MEL_beta180</t>
  </si>
  <si>
    <t>MEL_alpha30.MEL_beta180</t>
  </si>
  <si>
    <t>MEL_alpha31.MEL_beta180</t>
  </si>
  <si>
    <t>MEL_alpha32.MEL_beta180</t>
  </si>
  <si>
    <t>MEL_alpha33.MEL_beta180</t>
  </si>
  <si>
    <t>MEL_alpha34.MEL_beta180</t>
  </si>
  <si>
    <t>MEL_alpha35.MEL_beta180</t>
  </si>
  <si>
    <t>MEL_alpha36.MEL_beta180</t>
  </si>
  <si>
    <t>MEL_alpha37.MEL_beta180</t>
  </si>
  <si>
    <t>MEL_alpha38.MEL_beta180</t>
  </si>
  <si>
    <t>MEL_alpha39.MEL_beta180</t>
  </si>
  <si>
    <t>MEL_alpha40.MEL_beta180</t>
  </si>
  <si>
    <t>MEL_alpha41.MEL_beta180</t>
  </si>
  <si>
    <t>MEL_alpha42.MEL_beta180</t>
  </si>
  <si>
    <t>MEL_alpha43.MEL_beta180</t>
  </si>
  <si>
    <t>MEL_alpha44.MEL_beta180</t>
  </si>
  <si>
    <t>MEL_alpha45.MEL_beta180</t>
  </si>
  <si>
    <t>MEL_alpha46.MEL_beta180</t>
  </si>
  <si>
    <t>MEL_alpha47.MEL_beta180</t>
  </si>
  <si>
    <t>MEL_alpha48.MEL_beta180</t>
  </si>
  <si>
    <t>MEL_alpha49.MEL_beta180</t>
  </si>
  <si>
    <t>MEL_alpha50.MEL_beta180</t>
  </si>
  <si>
    <t>MEL_alpha51.MEL_beta180</t>
  </si>
  <si>
    <t>MEL_alpha52.MEL_beta180</t>
  </si>
  <si>
    <t>MEL_alpha53.MEL_beta180</t>
  </si>
  <si>
    <t>MEL_alpha54.MEL_beta180</t>
  </si>
  <si>
    <t>MEL_alpha55.MEL_beta180</t>
  </si>
  <si>
    <t>MEL_alpha56.MEL_beta180</t>
  </si>
  <si>
    <t>MEL_alpha57.MEL_beta180</t>
  </si>
  <si>
    <t>MEL_alpha58.MEL_beta180</t>
  </si>
  <si>
    <t>MEL_alpha59.MEL_beta180</t>
  </si>
  <si>
    <t>MEL_alpha60.MEL_beta180</t>
  </si>
  <si>
    <t>MEL_alpha61.MEL_beta180</t>
  </si>
  <si>
    <t>MEL_alpha62.MEL_beta180</t>
  </si>
  <si>
    <t>MEL_alpha63.MEL_beta180</t>
  </si>
  <si>
    <t>MEL_alpha64.MEL_beta180</t>
  </si>
  <si>
    <t>MEL_alpha65.MEL_beta180</t>
  </si>
  <si>
    <t>MEL_alpha66.MEL_beta180</t>
  </si>
  <si>
    <t>MEL_alpha67.MEL_beta180</t>
  </si>
  <si>
    <t>MEL_alpha68.MEL_beta180</t>
  </si>
  <si>
    <t>MEL_alpha69.MEL_beta180</t>
  </si>
  <si>
    <t>MEL_alpha70.MEL_beta180</t>
  </si>
  <si>
    <t>MEL_alpha71.MEL_beta180</t>
  </si>
  <si>
    <t>MEL_alpha72.MEL_beta180</t>
  </si>
  <si>
    <t>MEL_alpha73.MEL_beta180</t>
  </si>
  <si>
    <t>MEL_alpha74.MEL_beta180</t>
  </si>
  <si>
    <t>MEL_alpha75.MEL_beta180</t>
  </si>
  <si>
    <t>MEL_alpha76.MEL_beta180</t>
  </si>
  <si>
    <t>MEL_alpha77.MEL_beta180</t>
  </si>
  <si>
    <t>MEL_alpha78.MEL_beta180</t>
  </si>
  <si>
    <t>MEL_alpha79.MEL_beta180</t>
  </si>
  <si>
    <t>MEL_alpha80.MEL_beta180</t>
  </si>
  <si>
    <t>MEL_alpha81.MEL_beta180</t>
  </si>
  <si>
    <t>MEL_alpha82.MEL_beta180</t>
  </si>
  <si>
    <t>MEL_alpha83.MEL_beta180</t>
  </si>
  <si>
    <t>MEL_alpha84.MEL_beta180</t>
  </si>
  <si>
    <t>MEL_alpha85.MEL_beta180</t>
  </si>
  <si>
    <t>MEL_alpha86.MEL_beta180</t>
  </si>
  <si>
    <t>MEL_alpha87.MEL_beta180</t>
  </si>
  <si>
    <t>MEL_alpha88.MEL_beta180</t>
  </si>
  <si>
    <t>MEL_alpha89.MEL_beta180</t>
  </si>
  <si>
    <t>MEL_alpha90.MEL_beta180</t>
  </si>
  <si>
    <t>MEL_alpha91.MEL_beta180</t>
  </si>
  <si>
    <t>MEL_alpha92.MEL_beta180</t>
  </si>
  <si>
    <t>MEL_alpha93.MEL_beta180</t>
  </si>
  <si>
    <t>MEL_alpha94.MEL_beta180</t>
  </si>
  <si>
    <t>MEL_alpha95.MEL_beta180</t>
  </si>
  <si>
    <t>MEL_alpha96.MEL_beta180</t>
  </si>
  <si>
    <t>MEL_alpha97.MEL_beta180</t>
  </si>
  <si>
    <t>MEL_alpha98.MEL_beta180</t>
  </si>
  <si>
    <t>MEL_alpha99.MEL_beta180</t>
  </si>
  <si>
    <t>MEL_alpha100.MEL_beta180</t>
  </si>
  <si>
    <t>MEL_alpha1.MEL_beta181</t>
  </si>
  <si>
    <t>MEL_alpha2.MEL_beta181</t>
  </si>
  <si>
    <t>MEL_alpha3.MEL_beta181</t>
  </si>
  <si>
    <t>MEL_alpha4.MEL_beta181</t>
  </si>
  <si>
    <t>MEL_alpha5.MEL_beta181</t>
  </si>
  <si>
    <t>MEL_alpha6.MEL_beta181</t>
  </si>
  <si>
    <t>MEL_alpha7.MEL_beta181</t>
  </si>
  <si>
    <t>MEL_alpha8.MEL_beta181</t>
  </si>
  <si>
    <t>MEL_alpha9.MEL_beta181</t>
  </si>
  <si>
    <t>MEL_alpha10.MEL_beta181</t>
  </si>
  <si>
    <t>MEL_alpha11.MEL_beta181</t>
  </si>
  <si>
    <t>MEL_alpha12.MEL_beta181</t>
  </si>
  <si>
    <t>MEL_alpha13.MEL_beta181</t>
  </si>
  <si>
    <t>MEL_alpha14.MEL_beta181</t>
  </si>
  <si>
    <t>MEL_alpha15.MEL_beta181</t>
  </si>
  <si>
    <t>MEL_alpha16.MEL_beta181</t>
  </si>
  <si>
    <t>MEL_alpha17.MEL_beta181</t>
  </si>
  <si>
    <t>MEL_alpha18.MEL_beta181</t>
  </si>
  <si>
    <t>MEL_alpha19.MEL_beta181</t>
  </si>
  <si>
    <t>MEL_alpha20.MEL_beta181</t>
  </si>
  <si>
    <t>MEL_alpha21.MEL_beta181</t>
  </si>
  <si>
    <t>MEL_alpha22.MEL_beta181</t>
  </si>
  <si>
    <t>MEL_alpha23.MEL_beta181</t>
  </si>
  <si>
    <t>MEL_alpha24.MEL_beta181</t>
  </si>
  <si>
    <t>MEL_alpha25.MEL_beta181</t>
  </si>
  <si>
    <t>MEL_alpha26.MEL_beta181</t>
  </si>
  <si>
    <t>MEL_alpha27.MEL_beta181</t>
  </si>
  <si>
    <t>MEL_alpha28.MEL_beta181</t>
  </si>
  <si>
    <t>MEL_alpha29.MEL_beta181</t>
  </si>
  <si>
    <t>MEL_alpha30.MEL_beta181</t>
  </si>
  <si>
    <t>MEL_alpha31.MEL_beta181</t>
  </si>
  <si>
    <t>MEL_alpha32.MEL_beta181</t>
  </si>
  <si>
    <t>MEL_alpha33.MEL_beta181</t>
  </si>
  <si>
    <t>MEL_alpha34.MEL_beta181</t>
  </si>
  <si>
    <t>MEL_alpha35.MEL_beta181</t>
  </si>
  <si>
    <t>MEL_alpha36.MEL_beta181</t>
  </si>
  <si>
    <t>MEL_alpha37.MEL_beta181</t>
  </si>
  <si>
    <t>MEL_alpha38.MEL_beta181</t>
  </si>
  <si>
    <t>MEL_alpha39.MEL_beta181</t>
  </si>
  <si>
    <t>MEL_alpha40.MEL_beta181</t>
  </si>
  <si>
    <t>MEL_alpha41.MEL_beta181</t>
  </si>
  <si>
    <t>MEL_alpha42.MEL_beta181</t>
  </si>
  <si>
    <t>MEL_alpha43.MEL_beta181</t>
  </si>
  <si>
    <t>MEL_alpha44.MEL_beta181</t>
  </si>
  <si>
    <t>MEL_alpha45.MEL_beta181</t>
  </si>
  <si>
    <t>MEL_alpha46.MEL_beta181</t>
  </si>
  <si>
    <t>MEL_alpha47.MEL_beta181</t>
  </si>
  <si>
    <t>MEL_alpha48.MEL_beta181</t>
  </si>
  <si>
    <t>MEL_alpha49.MEL_beta181</t>
  </si>
  <si>
    <t>MEL_alpha50.MEL_beta181</t>
  </si>
  <si>
    <t>MEL_alpha51.MEL_beta181</t>
  </si>
  <si>
    <t>MEL_alpha52.MEL_beta181</t>
  </si>
  <si>
    <t>MEL_alpha53.MEL_beta181</t>
  </si>
  <si>
    <t>MEL_alpha54.MEL_beta181</t>
  </si>
  <si>
    <t>MEL_alpha55.MEL_beta181</t>
  </si>
  <si>
    <t>MEL_alpha56.MEL_beta181</t>
  </si>
  <si>
    <t>MEL_alpha57.MEL_beta181</t>
  </si>
  <si>
    <t>MEL_alpha58.MEL_beta181</t>
  </si>
  <si>
    <t>MEL_alpha59.MEL_beta181</t>
  </si>
  <si>
    <t>MEL_alpha60.MEL_beta181</t>
  </si>
  <si>
    <t>MEL_alpha61.MEL_beta181</t>
  </si>
  <si>
    <t>MEL_alpha62.MEL_beta181</t>
  </si>
  <si>
    <t>MEL_alpha63.MEL_beta181</t>
  </si>
  <si>
    <t>MEL_alpha64.MEL_beta181</t>
  </si>
  <si>
    <t>MEL_alpha65.MEL_beta181</t>
  </si>
  <si>
    <t>MEL_alpha66.MEL_beta181</t>
  </si>
  <si>
    <t>MEL_alpha67.MEL_beta181</t>
  </si>
  <si>
    <t>MEL_alpha68.MEL_beta181</t>
  </si>
  <si>
    <t>MEL_alpha69.MEL_beta181</t>
  </si>
  <si>
    <t>MEL_alpha70.MEL_beta181</t>
  </si>
  <si>
    <t>MEL_alpha71.MEL_beta181</t>
  </si>
  <si>
    <t>MEL_alpha72.MEL_beta181</t>
  </si>
  <si>
    <t>MEL_alpha73.MEL_beta181</t>
  </si>
  <si>
    <t>MEL_alpha74.MEL_beta181</t>
  </si>
  <si>
    <t>MEL_alpha75.MEL_beta181</t>
  </si>
  <si>
    <t>MEL_alpha76.MEL_beta181</t>
  </si>
  <si>
    <t>MEL_alpha77.MEL_beta181</t>
  </si>
  <si>
    <t>MEL_alpha78.MEL_beta181</t>
  </si>
  <si>
    <t>MEL_alpha79.MEL_beta181</t>
  </si>
  <si>
    <t>MEL_alpha80.MEL_beta181</t>
  </si>
  <si>
    <t>MEL_alpha81.MEL_beta181</t>
  </si>
  <si>
    <t>MEL_alpha82.MEL_beta181</t>
  </si>
  <si>
    <t>MEL_alpha83.MEL_beta181</t>
  </si>
  <si>
    <t>MEL_alpha84.MEL_beta181</t>
  </si>
  <si>
    <t>MEL_alpha85.MEL_beta181</t>
  </si>
  <si>
    <t>MEL_alpha86.MEL_beta181</t>
  </si>
  <si>
    <t>MEL_alpha87.MEL_beta181</t>
  </si>
  <si>
    <t>MEL_alpha88.MEL_beta181</t>
  </si>
  <si>
    <t>MEL_alpha89.MEL_beta181</t>
  </si>
  <si>
    <t>MEL_alpha90.MEL_beta181</t>
  </si>
  <si>
    <t>MEL_alpha91.MEL_beta181</t>
  </si>
  <si>
    <t>MEL_alpha92.MEL_beta181</t>
  </si>
  <si>
    <t>MEL_alpha93.MEL_beta181</t>
  </si>
  <si>
    <t>MEL_alpha94.MEL_beta181</t>
  </si>
  <si>
    <t>MEL_alpha95.MEL_beta181</t>
  </si>
  <si>
    <t>MEL_alpha96.MEL_beta181</t>
  </si>
  <si>
    <t>MEL_alpha97.MEL_beta181</t>
  </si>
  <si>
    <t>MEL_alpha98.MEL_beta181</t>
  </si>
  <si>
    <t>MEL_alpha99.MEL_beta181</t>
  </si>
  <si>
    <t>MEL_alpha100.MEL_beta181</t>
  </si>
  <si>
    <t>MEL_alpha1.MEL_beta182</t>
  </si>
  <si>
    <t>MEL_alpha2.MEL_beta182</t>
  </si>
  <si>
    <t>MEL_alpha3.MEL_beta182</t>
  </si>
  <si>
    <t>MEL_alpha4.MEL_beta182</t>
  </si>
  <si>
    <t>MEL_alpha5.MEL_beta182</t>
  </si>
  <si>
    <t>MEL_alpha6.MEL_beta182</t>
  </si>
  <si>
    <t>MEL_alpha7.MEL_beta182</t>
  </si>
  <si>
    <t>MEL_alpha8.MEL_beta182</t>
  </si>
  <si>
    <t>MEL_alpha9.MEL_beta182</t>
  </si>
  <si>
    <t>MEL_alpha10.MEL_beta182</t>
  </si>
  <si>
    <t>MEL_alpha11.MEL_beta182</t>
  </si>
  <si>
    <t>MEL_alpha12.MEL_beta182</t>
  </si>
  <si>
    <t>MEL_alpha13.MEL_beta182</t>
  </si>
  <si>
    <t>MEL_alpha14.MEL_beta182</t>
  </si>
  <si>
    <t>MEL_alpha15.MEL_beta182</t>
  </si>
  <si>
    <t>MEL_alpha16.MEL_beta182</t>
  </si>
  <si>
    <t>MEL_alpha17.MEL_beta182</t>
  </si>
  <si>
    <t>MEL_alpha18.MEL_beta182</t>
  </si>
  <si>
    <t>MEL_alpha19.MEL_beta182</t>
  </si>
  <si>
    <t>MEL_alpha20.MEL_beta182</t>
  </si>
  <si>
    <t>MEL_alpha21.MEL_beta182</t>
  </si>
  <si>
    <t>MEL_alpha22.MEL_beta182</t>
  </si>
  <si>
    <t>MEL_alpha23.MEL_beta182</t>
  </si>
  <si>
    <t>MEL_alpha24.MEL_beta182</t>
  </si>
  <si>
    <t>MEL_alpha25.MEL_beta182</t>
  </si>
  <si>
    <t>MEL_alpha26.MEL_beta182</t>
  </si>
  <si>
    <t>MEL_alpha27.MEL_beta182</t>
  </si>
  <si>
    <t>MEL_alpha28.MEL_beta182</t>
  </si>
  <si>
    <t>MEL_alpha29.MEL_beta182</t>
  </si>
  <si>
    <t>MEL_alpha30.MEL_beta182</t>
  </si>
  <si>
    <t>MEL_alpha31.MEL_beta182</t>
  </si>
  <si>
    <t>MEL_alpha32.MEL_beta182</t>
  </si>
  <si>
    <t>MEL_alpha33.MEL_beta182</t>
  </si>
  <si>
    <t>MEL_alpha34.MEL_beta182</t>
  </si>
  <si>
    <t>MEL_alpha35.MEL_beta182</t>
  </si>
  <si>
    <t>MEL_alpha36.MEL_beta182</t>
  </si>
  <si>
    <t>MEL_alpha37.MEL_beta182</t>
  </si>
  <si>
    <t>MEL_alpha38.MEL_beta182</t>
  </si>
  <si>
    <t>MEL_alpha39.MEL_beta182</t>
  </si>
  <si>
    <t>MEL_alpha40.MEL_beta182</t>
  </si>
  <si>
    <t>MEL_alpha41.MEL_beta182</t>
  </si>
  <si>
    <t>MEL_alpha42.MEL_beta182</t>
  </si>
  <si>
    <t>MEL_alpha43.MEL_beta182</t>
  </si>
  <si>
    <t>MEL_alpha44.MEL_beta182</t>
  </si>
  <si>
    <t>MEL_alpha45.MEL_beta182</t>
  </si>
  <si>
    <t>MEL_alpha46.MEL_beta182</t>
  </si>
  <si>
    <t>MEL_alpha47.MEL_beta182</t>
  </si>
  <si>
    <t>MEL_alpha48.MEL_beta182</t>
  </si>
  <si>
    <t>MEL_alpha49.MEL_beta182</t>
  </si>
  <si>
    <t>MEL_alpha50.MEL_beta182</t>
  </si>
  <si>
    <t>MEL_alpha51.MEL_beta182</t>
  </si>
  <si>
    <t>MEL_alpha52.MEL_beta182</t>
  </si>
  <si>
    <t>MEL_alpha53.MEL_beta182</t>
  </si>
  <si>
    <t>MEL_alpha54.MEL_beta182</t>
  </si>
  <si>
    <t>MEL_alpha55.MEL_beta182</t>
  </si>
  <si>
    <t>MEL_alpha56.MEL_beta182</t>
  </si>
  <si>
    <t>MEL_alpha57.MEL_beta182</t>
  </si>
  <si>
    <t>MEL_alpha58.MEL_beta182</t>
  </si>
  <si>
    <t>MEL_alpha59.MEL_beta182</t>
  </si>
  <si>
    <t>MEL_alpha60.MEL_beta182</t>
  </si>
  <si>
    <t>MEL_alpha61.MEL_beta182</t>
  </si>
  <si>
    <t>MEL_alpha62.MEL_beta182</t>
  </si>
  <si>
    <t>MEL_alpha63.MEL_beta182</t>
  </si>
  <si>
    <t>MEL_alpha64.MEL_beta182</t>
  </si>
  <si>
    <t>MEL_alpha65.MEL_beta182</t>
  </si>
  <si>
    <t>MEL_alpha66.MEL_beta182</t>
  </si>
  <si>
    <t>MEL_alpha67.MEL_beta182</t>
  </si>
  <si>
    <t>MEL_alpha68.MEL_beta182</t>
  </si>
  <si>
    <t>MEL_alpha69.MEL_beta182</t>
  </si>
  <si>
    <t>MEL_alpha70.MEL_beta182</t>
  </si>
  <si>
    <t>MEL_alpha71.MEL_beta182</t>
  </si>
  <si>
    <t>MEL_alpha72.MEL_beta182</t>
  </si>
  <si>
    <t>MEL_alpha73.MEL_beta182</t>
  </si>
  <si>
    <t>MEL_alpha74.MEL_beta182</t>
  </si>
  <si>
    <t>MEL_alpha75.MEL_beta182</t>
  </si>
  <si>
    <t>MEL_alpha76.MEL_beta182</t>
  </si>
  <si>
    <t>MEL_alpha77.MEL_beta182</t>
  </si>
  <si>
    <t>MEL_alpha78.MEL_beta182</t>
  </si>
  <si>
    <t>MEL_alpha79.MEL_beta182</t>
  </si>
  <si>
    <t>MEL_alpha80.MEL_beta182</t>
  </si>
  <si>
    <t>MEL_alpha81.MEL_beta182</t>
  </si>
  <si>
    <t>MEL_alpha82.MEL_beta182</t>
  </si>
  <si>
    <t>MEL_alpha83.MEL_beta182</t>
  </si>
  <si>
    <t>MEL_alpha84.MEL_beta182</t>
  </si>
  <si>
    <t>MEL_alpha85.MEL_beta182</t>
  </si>
  <si>
    <t>MEL_alpha86.MEL_beta182</t>
  </si>
  <si>
    <t>MEL_alpha87.MEL_beta182</t>
  </si>
  <si>
    <t>MEL_alpha88.MEL_beta182</t>
  </si>
  <si>
    <t>MEL_alpha89.MEL_beta182</t>
  </si>
  <si>
    <t>MEL_alpha90.MEL_beta182</t>
  </si>
  <si>
    <t>MEL_alpha91.MEL_beta182</t>
  </si>
  <si>
    <t>MEL_alpha92.MEL_beta182</t>
  </si>
  <si>
    <t>MEL_alpha93.MEL_beta182</t>
  </si>
  <si>
    <t>MEL_alpha94.MEL_beta182</t>
  </si>
  <si>
    <t>MEL_alpha95.MEL_beta182</t>
  </si>
  <si>
    <t>MEL_alpha96.MEL_beta182</t>
  </si>
  <si>
    <t>MEL_alpha97.MEL_beta182</t>
  </si>
  <si>
    <t>MEL_alpha98.MEL_beta182</t>
  </si>
  <si>
    <t>MEL_alpha99.MEL_beta182</t>
  </si>
  <si>
    <t>MEL_alpha100.MEL_beta182</t>
  </si>
  <si>
    <t>MEL_alpha1.MEL_beta183</t>
  </si>
  <si>
    <t>MEL_alpha2.MEL_beta183</t>
  </si>
  <si>
    <t>MEL_alpha3.MEL_beta183</t>
  </si>
  <si>
    <t>MEL_alpha4.MEL_beta183</t>
  </si>
  <si>
    <t>MEL_alpha5.MEL_beta183</t>
  </si>
  <si>
    <t>MEL_alpha6.MEL_beta183</t>
  </si>
  <si>
    <t>MEL_alpha7.MEL_beta183</t>
  </si>
  <si>
    <t>MEL_alpha8.MEL_beta183</t>
  </si>
  <si>
    <t>MEL_alpha9.MEL_beta183</t>
  </si>
  <si>
    <t>MEL_alpha10.MEL_beta183</t>
  </si>
  <si>
    <t>MEL_alpha11.MEL_beta183</t>
  </si>
  <si>
    <t>MEL_alpha12.MEL_beta183</t>
  </si>
  <si>
    <t>MEL_alpha13.MEL_beta183</t>
  </si>
  <si>
    <t>MEL_alpha14.MEL_beta183</t>
  </si>
  <si>
    <t>MEL_alpha15.MEL_beta183</t>
  </si>
  <si>
    <t>MEL_alpha16.MEL_beta183</t>
  </si>
  <si>
    <t>MEL_alpha17.MEL_beta183</t>
  </si>
  <si>
    <t>MEL_alpha18.MEL_beta183</t>
  </si>
  <si>
    <t>MEL_alpha19.MEL_beta183</t>
  </si>
  <si>
    <t>MEL_alpha20.MEL_beta183</t>
  </si>
  <si>
    <t>MEL_alpha21.MEL_beta183</t>
  </si>
  <si>
    <t>MEL_alpha22.MEL_beta183</t>
  </si>
  <si>
    <t>MEL_alpha23.MEL_beta183</t>
  </si>
  <si>
    <t>MEL_alpha24.MEL_beta183</t>
  </si>
  <si>
    <t>MEL_alpha25.MEL_beta183</t>
  </si>
  <si>
    <t>MEL_alpha26.MEL_beta183</t>
  </si>
  <si>
    <t>MEL_alpha27.MEL_beta183</t>
  </si>
  <si>
    <t>MEL_alpha28.MEL_beta183</t>
  </si>
  <si>
    <t>MEL_alpha29.MEL_beta183</t>
  </si>
  <si>
    <t>MEL_alpha30.MEL_beta183</t>
  </si>
  <si>
    <t>MEL_alpha31.MEL_beta183</t>
  </si>
  <si>
    <t>MEL_alpha32.MEL_beta183</t>
  </si>
  <si>
    <t>MEL_alpha33.MEL_beta183</t>
  </si>
  <si>
    <t>MEL_alpha34.MEL_beta183</t>
  </si>
  <si>
    <t>MEL_alpha35.MEL_beta183</t>
  </si>
  <si>
    <t>MEL_alpha36.MEL_beta183</t>
  </si>
  <si>
    <t>MEL_alpha37.MEL_beta183</t>
  </si>
  <si>
    <t>MEL_alpha38.MEL_beta183</t>
  </si>
  <si>
    <t>MEL_alpha39.MEL_beta183</t>
  </si>
  <si>
    <t>MEL_alpha40.MEL_beta183</t>
  </si>
  <si>
    <t>MEL_alpha41.MEL_beta183</t>
  </si>
  <si>
    <t>MEL_alpha42.MEL_beta183</t>
  </si>
  <si>
    <t>MEL_alpha43.MEL_beta183</t>
  </si>
  <si>
    <t>MEL_alpha44.MEL_beta183</t>
  </si>
  <si>
    <t>MEL_alpha45.MEL_beta183</t>
  </si>
  <si>
    <t>MEL_alpha46.MEL_beta183</t>
  </si>
  <si>
    <t>MEL_alpha47.MEL_beta183</t>
  </si>
  <si>
    <t>MEL_alpha48.MEL_beta183</t>
  </si>
  <si>
    <t>MEL_alpha49.MEL_beta183</t>
  </si>
  <si>
    <t>MEL_alpha50.MEL_beta183</t>
  </si>
  <si>
    <t>MEL_alpha51.MEL_beta183</t>
  </si>
  <si>
    <t>MEL_alpha52.MEL_beta183</t>
  </si>
  <si>
    <t>MEL_alpha53.MEL_beta183</t>
  </si>
  <si>
    <t>MEL_alpha54.MEL_beta183</t>
  </si>
  <si>
    <t>MEL_alpha55.MEL_beta183</t>
  </si>
  <si>
    <t>MEL_alpha56.MEL_beta183</t>
  </si>
  <si>
    <t>MEL_alpha57.MEL_beta183</t>
  </si>
  <si>
    <t>MEL_alpha58.MEL_beta183</t>
  </si>
  <si>
    <t>MEL_alpha59.MEL_beta183</t>
  </si>
  <si>
    <t>MEL_alpha60.MEL_beta183</t>
  </si>
  <si>
    <t>MEL_alpha61.MEL_beta183</t>
  </si>
  <si>
    <t>MEL_alpha62.MEL_beta183</t>
  </si>
  <si>
    <t>MEL_alpha63.MEL_beta183</t>
  </si>
  <si>
    <t>MEL_alpha64.MEL_beta183</t>
  </si>
  <si>
    <t>MEL_alpha65.MEL_beta183</t>
  </si>
  <si>
    <t>MEL_alpha66.MEL_beta183</t>
  </si>
  <si>
    <t>MEL_alpha67.MEL_beta183</t>
  </si>
  <si>
    <t>MEL_alpha68.MEL_beta183</t>
  </si>
  <si>
    <t>MEL_alpha69.MEL_beta183</t>
  </si>
  <si>
    <t>MEL_alpha70.MEL_beta183</t>
  </si>
  <si>
    <t>MEL_alpha71.MEL_beta183</t>
  </si>
  <si>
    <t>MEL_alpha72.MEL_beta183</t>
  </si>
  <si>
    <t>MEL_alpha73.MEL_beta183</t>
  </si>
  <si>
    <t>MEL_alpha74.MEL_beta183</t>
  </si>
  <si>
    <t>MEL_alpha75.MEL_beta183</t>
  </si>
  <si>
    <t>MEL_alpha76.MEL_beta183</t>
  </si>
  <si>
    <t>MEL_alpha77.MEL_beta183</t>
  </si>
  <si>
    <t>MEL_alpha78.MEL_beta183</t>
  </si>
  <si>
    <t>MEL_alpha79.MEL_beta183</t>
  </si>
  <si>
    <t>MEL_alpha80.MEL_beta183</t>
  </si>
  <si>
    <t>MEL_alpha81.MEL_beta183</t>
  </si>
  <si>
    <t>MEL_alpha82.MEL_beta183</t>
  </si>
  <si>
    <t>MEL_alpha83.MEL_beta183</t>
  </si>
  <si>
    <t>MEL_alpha84.MEL_beta183</t>
  </si>
  <si>
    <t>MEL_alpha85.MEL_beta183</t>
  </si>
  <si>
    <t>MEL_alpha86.MEL_beta183</t>
  </si>
  <si>
    <t>MEL_alpha87.MEL_beta183</t>
  </si>
  <si>
    <t>MEL_alpha88.MEL_beta183</t>
  </si>
  <si>
    <t>MEL_alpha89.MEL_beta183</t>
  </si>
  <si>
    <t>MEL_alpha90.MEL_beta183</t>
  </si>
  <si>
    <t>MEL_alpha91.MEL_beta183</t>
  </si>
  <si>
    <t>MEL_alpha92.MEL_beta183</t>
  </si>
  <si>
    <t>MEL_alpha93.MEL_beta183</t>
  </si>
  <si>
    <t>MEL_alpha94.MEL_beta183</t>
  </si>
  <si>
    <t>MEL_alpha95.MEL_beta183</t>
  </si>
  <si>
    <t>MEL_alpha96.MEL_beta183</t>
  </si>
  <si>
    <t>MEL_alpha97.MEL_beta183</t>
  </si>
  <si>
    <t>MEL_alpha98.MEL_beta183</t>
  </si>
  <si>
    <t>MEL_alpha99.MEL_beta183</t>
  </si>
  <si>
    <t>MEL_alpha100.MEL_beta183</t>
  </si>
  <si>
    <t>MEL_alpha1.MEL_beta184</t>
  </si>
  <si>
    <t>MEL_alpha2.MEL_beta184</t>
  </si>
  <si>
    <t>MEL_alpha3.MEL_beta184</t>
  </si>
  <si>
    <t>MEL_alpha4.MEL_beta184</t>
  </si>
  <si>
    <t>MEL_alpha5.MEL_beta184</t>
  </si>
  <si>
    <t>MEL_alpha6.MEL_beta184</t>
  </si>
  <si>
    <t>MEL_alpha7.MEL_beta184</t>
  </si>
  <si>
    <t>MEL_alpha8.MEL_beta184</t>
  </si>
  <si>
    <t>MEL_alpha9.MEL_beta184</t>
  </si>
  <si>
    <t>MEL_alpha10.MEL_beta184</t>
  </si>
  <si>
    <t>MEL_alpha11.MEL_beta184</t>
  </si>
  <si>
    <t>MEL_alpha12.MEL_beta184</t>
  </si>
  <si>
    <t>MEL_alpha13.MEL_beta184</t>
  </si>
  <si>
    <t>MEL_alpha14.MEL_beta184</t>
  </si>
  <si>
    <t>MEL_alpha15.MEL_beta184</t>
  </si>
  <si>
    <t>MEL_alpha16.MEL_beta184</t>
  </si>
  <si>
    <t>MEL_alpha17.MEL_beta184</t>
  </si>
  <si>
    <t>MEL_alpha18.MEL_beta184</t>
  </si>
  <si>
    <t>MEL_alpha19.MEL_beta184</t>
  </si>
  <si>
    <t>MEL_alpha20.MEL_beta184</t>
  </si>
  <si>
    <t>MEL_alpha21.MEL_beta184</t>
  </si>
  <si>
    <t>MEL_alpha22.MEL_beta184</t>
  </si>
  <si>
    <t>MEL_alpha23.MEL_beta184</t>
  </si>
  <si>
    <t>MEL_alpha24.MEL_beta184</t>
  </si>
  <si>
    <t>MEL_alpha25.MEL_beta184</t>
  </si>
  <si>
    <t>MEL_alpha26.MEL_beta184</t>
  </si>
  <si>
    <t>MEL_alpha27.MEL_beta184</t>
  </si>
  <si>
    <t>MEL_alpha28.MEL_beta184</t>
  </si>
  <si>
    <t>MEL_alpha29.MEL_beta184</t>
  </si>
  <si>
    <t>MEL_alpha30.MEL_beta184</t>
  </si>
  <si>
    <t>MEL_alpha31.MEL_beta184</t>
  </si>
  <si>
    <t>MEL_alpha32.MEL_beta184</t>
  </si>
  <si>
    <t>MEL_alpha33.MEL_beta184</t>
  </si>
  <si>
    <t>MEL_alpha34.MEL_beta184</t>
  </si>
  <si>
    <t>MEL_alpha35.MEL_beta184</t>
  </si>
  <si>
    <t>MEL_alpha36.MEL_beta184</t>
  </si>
  <si>
    <t>MEL_alpha37.MEL_beta184</t>
  </si>
  <si>
    <t>MEL_alpha38.MEL_beta184</t>
  </si>
  <si>
    <t>MEL_alpha39.MEL_beta184</t>
  </si>
  <si>
    <t>MEL_alpha40.MEL_beta184</t>
  </si>
  <si>
    <t>MEL_alpha41.MEL_beta184</t>
  </si>
  <si>
    <t>MEL_alpha42.MEL_beta184</t>
  </si>
  <si>
    <t>MEL_alpha43.MEL_beta184</t>
  </si>
  <si>
    <t>MEL_alpha44.MEL_beta184</t>
  </si>
  <si>
    <t>MEL_alpha45.MEL_beta184</t>
  </si>
  <si>
    <t>MEL_alpha46.MEL_beta184</t>
  </si>
  <si>
    <t>MEL_alpha47.MEL_beta184</t>
  </si>
  <si>
    <t>MEL_alpha48.MEL_beta184</t>
  </si>
  <si>
    <t>MEL_alpha49.MEL_beta184</t>
  </si>
  <si>
    <t>MEL_alpha50.MEL_beta184</t>
  </si>
  <si>
    <t>MEL_alpha51.MEL_beta184</t>
  </si>
  <si>
    <t>MEL_alpha52.MEL_beta184</t>
  </si>
  <si>
    <t>MEL_alpha53.MEL_beta184</t>
  </si>
  <si>
    <t>MEL_alpha54.MEL_beta184</t>
  </si>
  <si>
    <t>MEL_alpha55.MEL_beta184</t>
  </si>
  <si>
    <t>MEL_alpha56.MEL_beta184</t>
  </si>
  <si>
    <t>MEL_alpha57.MEL_beta184</t>
  </si>
  <si>
    <t>MEL_alpha58.MEL_beta184</t>
  </si>
  <si>
    <t>MEL_alpha59.MEL_beta184</t>
  </si>
  <si>
    <t>MEL_alpha60.MEL_beta184</t>
  </si>
  <si>
    <t>MEL_alpha61.MEL_beta184</t>
  </si>
  <si>
    <t>MEL_alpha62.MEL_beta184</t>
  </si>
  <si>
    <t>MEL_alpha63.MEL_beta184</t>
  </si>
  <si>
    <t>MEL_alpha64.MEL_beta184</t>
  </si>
  <si>
    <t>MEL_alpha65.MEL_beta184</t>
  </si>
  <si>
    <t>MEL_alpha66.MEL_beta184</t>
  </si>
  <si>
    <t>MEL_alpha67.MEL_beta184</t>
  </si>
  <si>
    <t>MEL_alpha68.MEL_beta184</t>
  </si>
  <si>
    <t>MEL_alpha69.MEL_beta184</t>
  </si>
  <si>
    <t>MEL_alpha70.MEL_beta184</t>
  </si>
  <si>
    <t>MEL_alpha71.MEL_beta184</t>
  </si>
  <si>
    <t>MEL_alpha72.MEL_beta184</t>
  </si>
  <si>
    <t>MEL_alpha73.MEL_beta184</t>
  </si>
  <si>
    <t>MEL_alpha74.MEL_beta184</t>
  </si>
  <si>
    <t>MEL_alpha75.MEL_beta184</t>
  </si>
  <si>
    <t>MEL_alpha76.MEL_beta184</t>
  </si>
  <si>
    <t>MEL_alpha77.MEL_beta184</t>
  </si>
  <si>
    <t>MEL_alpha78.MEL_beta184</t>
  </si>
  <si>
    <t>MEL_alpha79.MEL_beta184</t>
  </si>
  <si>
    <t>MEL_alpha80.MEL_beta184</t>
  </si>
  <si>
    <t>MEL_alpha81.MEL_beta184</t>
  </si>
  <si>
    <t>MEL_alpha82.MEL_beta184</t>
  </si>
  <si>
    <t>MEL_alpha83.MEL_beta184</t>
  </si>
  <si>
    <t>MEL_alpha84.MEL_beta184</t>
  </si>
  <si>
    <t>MEL_alpha85.MEL_beta184</t>
  </si>
  <si>
    <t>MEL_alpha86.MEL_beta184</t>
  </si>
  <si>
    <t>MEL_alpha87.MEL_beta184</t>
  </si>
  <si>
    <t>MEL_alpha88.MEL_beta184</t>
  </si>
  <si>
    <t>MEL_alpha89.MEL_beta184</t>
  </si>
  <si>
    <t>MEL_alpha90.MEL_beta184</t>
  </si>
  <si>
    <t>MEL_alpha91.MEL_beta184</t>
  </si>
  <si>
    <t>MEL_alpha92.MEL_beta184</t>
  </si>
  <si>
    <t>MEL_alpha93.MEL_beta184</t>
  </si>
  <si>
    <t>MEL_alpha94.MEL_beta184</t>
  </si>
  <si>
    <t>MEL_alpha95.MEL_beta184</t>
  </si>
  <si>
    <t>MEL_alpha96.MEL_beta184</t>
  </si>
  <si>
    <t>MEL_alpha97.MEL_beta184</t>
  </si>
  <si>
    <t>MEL_alpha98.MEL_beta184</t>
  </si>
  <si>
    <t>MEL_alpha99.MEL_beta184</t>
  </si>
  <si>
    <t>MEL_alpha100.MEL_beta184</t>
  </si>
  <si>
    <t>MEL_alpha1.MEL_beta185</t>
  </si>
  <si>
    <t>MEL_alpha2.MEL_beta185</t>
  </si>
  <si>
    <t>MEL_alpha3.MEL_beta185</t>
  </si>
  <si>
    <t>MEL_alpha4.MEL_beta185</t>
  </si>
  <si>
    <t>MEL_alpha5.MEL_beta185</t>
  </si>
  <si>
    <t>MEL_alpha6.MEL_beta185</t>
  </si>
  <si>
    <t>MEL_alpha7.MEL_beta185</t>
  </si>
  <si>
    <t>MEL_alpha8.MEL_beta185</t>
  </si>
  <si>
    <t>MEL_alpha9.MEL_beta185</t>
  </si>
  <si>
    <t>MEL_alpha10.MEL_beta185</t>
  </si>
  <si>
    <t>MEL_alpha11.MEL_beta185</t>
  </si>
  <si>
    <t>MEL_alpha12.MEL_beta185</t>
  </si>
  <si>
    <t>MEL_alpha13.MEL_beta185</t>
  </si>
  <si>
    <t>MEL_alpha14.MEL_beta185</t>
  </si>
  <si>
    <t>MEL_alpha15.MEL_beta185</t>
  </si>
  <si>
    <t>MEL_alpha16.MEL_beta185</t>
  </si>
  <si>
    <t>MEL_alpha17.MEL_beta185</t>
  </si>
  <si>
    <t>MEL_alpha18.MEL_beta185</t>
  </si>
  <si>
    <t>MEL_alpha19.MEL_beta185</t>
  </si>
  <si>
    <t>MEL_alpha20.MEL_beta185</t>
  </si>
  <si>
    <t>MEL_alpha21.MEL_beta185</t>
  </si>
  <si>
    <t>MEL_alpha22.MEL_beta185</t>
  </si>
  <si>
    <t>MEL_alpha23.MEL_beta185</t>
  </si>
  <si>
    <t>MEL_alpha24.MEL_beta185</t>
  </si>
  <si>
    <t>MEL_alpha25.MEL_beta185</t>
  </si>
  <si>
    <t>MEL_alpha26.MEL_beta185</t>
  </si>
  <si>
    <t>MEL_alpha27.MEL_beta185</t>
  </si>
  <si>
    <t>MEL_alpha28.MEL_beta185</t>
  </si>
  <si>
    <t>MEL_alpha29.MEL_beta185</t>
  </si>
  <si>
    <t>MEL_alpha30.MEL_beta185</t>
  </si>
  <si>
    <t>MEL_alpha31.MEL_beta185</t>
  </si>
  <si>
    <t>MEL_alpha32.MEL_beta185</t>
  </si>
  <si>
    <t>MEL_alpha33.MEL_beta185</t>
  </si>
  <si>
    <t>MEL_alpha34.MEL_beta185</t>
  </si>
  <si>
    <t>MEL_alpha35.MEL_beta185</t>
  </si>
  <si>
    <t>MEL_alpha36.MEL_beta185</t>
  </si>
  <si>
    <t>MEL_alpha37.MEL_beta185</t>
  </si>
  <si>
    <t>MEL_alpha38.MEL_beta185</t>
  </si>
  <si>
    <t>MEL_alpha39.MEL_beta185</t>
  </si>
  <si>
    <t>MEL_alpha40.MEL_beta185</t>
  </si>
  <si>
    <t>MEL_alpha41.MEL_beta185</t>
  </si>
  <si>
    <t>MEL_alpha42.MEL_beta185</t>
  </si>
  <si>
    <t>MEL_alpha43.MEL_beta185</t>
  </si>
  <si>
    <t>MEL_alpha44.MEL_beta185</t>
  </si>
  <si>
    <t>MEL_alpha45.MEL_beta185</t>
  </si>
  <si>
    <t>MEL_alpha46.MEL_beta185</t>
  </si>
  <si>
    <t>MEL_alpha47.MEL_beta185</t>
  </si>
  <si>
    <t>MEL_alpha48.MEL_beta185</t>
  </si>
  <si>
    <t>MEL_alpha49.MEL_beta185</t>
  </si>
  <si>
    <t>MEL_alpha50.MEL_beta185</t>
  </si>
  <si>
    <t>MEL_alpha51.MEL_beta185</t>
  </si>
  <si>
    <t>MEL_alpha52.MEL_beta185</t>
  </si>
  <si>
    <t>MEL_alpha53.MEL_beta185</t>
  </si>
  <si>
    <t>MEL_alpha54.MEL_beta185</t>
  </si>
  <si>
    <t>MEL_alpha55.MEL_beta185</t>
  </si>
  <si>
    <t>MEL_alpha56.MEL_beta185</t>
  </si>
  <si>
    <t>MEL_alpha57.MEL_beta185</t>
  </si>
  <si>
    <t>MEL_alpha58.MEL_beta185</t>
  </si>
  <si>
    <t>MEL_alpha59.MEL_beta185</t>
  </si>
  <si>
    <t>MEL_alpha60.MEL_beta185</t>
  </si>
  <si>
    <t>MEL_alpha61.MEL_beta185</t>
  </si>
  <si>
    <t>MEL_alpha62.MEL_beta185</t>
  </si>
  <si>
    <t>MEL_alpha63.MEL_beta185</t>
  </si>
  <si>
    <t>MEL_alpha64.MEL_beta185</t>
  </si>
  <si>
    <t>MEL_alpha65.MEL_beta185</t>
  </si>
  <si>
    <t>MEL_alpha66.MEL_beta185</t>
  </si>
  <si>
    <t>MEL_alpha67.MEL_beta185</t>
  </si>
  <si>
    <t>MEL_alpha68.MEL_beta185</t>
  </si>
  <si>
    <t>MEL_alpha69.MEL_beta185</t>
  </si>
  <si>
    <t>MEL_alpha70.MEL_beta185</t>
  </si>
  <si>
    <t>MEL_alpha71.MEL_beta185</t>
  </si>
  <si>
    <t>MEL_alpha72.MEL_beta185</t>
  </si>
  <si>
    <t>MEL_alpha73.MEL_beta185</t>
  </si>
  <si>
    <t>MEL_alpha74.MEL_beta185</t>
  </si>
  <si>
    <t>MEL_alpha75.MEL_beta185</t>
  </si>
  <si>
    <t>MEL_alpha76.MEL_beta185</t>
  </si>
  <si>
    <t>MEL_alpha77.MEL_beta185</t>
  </si>
  <si>
    <t>MEL_alpha78.MEL_beta185</t>
  </si>
  <si>
    <t>MEL_alpha79.MEL_beta185</t>
  </si>
  <si>
    <t>MEL_alpha80.MEL_beta185</t>
  </si>
  <si>
    <t>MEL_alpha81.MEL_beta185</t>
  </si>
  <si>
    <t>MEL_alpha82.MEL_beta185</t>
  </si>
  <si>
    <t>MEL_alpha83.MEL_beta185</t>
  </si>
  <si>
    <t>MEL_alpha84.MEL_beta185</t>
  </si>
  <si>
    <t>MEL_alpha85.MEL_beta185</t>
  </si>
  <si>
    <t>MEL_alpha86.MEL_beta185</t>
  </si>
  <si>
    <t>MEL_alpha87.MEL_beta185</t>
  </si>
  <si>
    <t>MEL_alpha88.MEL_beta185</t>
  </si>
  <si>
    <t>MEL_alpha89.MEL_beta185</t>
  </si>
  <si>
    <t>MEL_alpha90.MEL_beta185</t>
  </si>
  <si>
    <t>MEL_alpha91.MEL_beta185</t>
  </si>
  <si>
    <t>MEL_alpha92.MEL_beta185</t>
  </si>
  <si>
    <t>MEL_alpha93.MEL_beta185</t>
  </si>
  <si>
    <t>MEL_alpha94.MEL_beta185</t>
  </si>
  <si>
    <t>MEL_alpha95.MEL_beta185</t>
  </si>
  <si>
    <t>MEL_alpha96.MEL_beta185</t>
  </si>
  <si>
    <t>MEL_alpha97.MEL_beta185</t>
  </si>
  <si>
    <t>MEL_alpha98.MEL_beta185</t>
  </si>
  <si>
    <t>MEL_alpha99.MEL_beta185</t>
  </si>
  <si>
    <t>MEL_alpha100.MEL_beta185</t>
  </si>
  <si>
    <t>MEL_alpha1.MEL_beta186</t>
  </si>
  <si>
    <t>MEL_alpha2.MEL_beta186</t>
  </si>
  <si>
    <t>MEL_alpha3.MEL_beta186</t>
  </si>
  <si>
    <t>MEL_alpha4.MEL_beta186</t>
  </si>
  <si>
    <t>MEL_alpha5.MEL_beta186</t>
  </si>
  <si>
    <t>MEL_alpha6.MEL_beta186</t>
  </si>
  <si>
    <t>MEL_alpha7.MEL_beta186</t>
  </si>
  <si>
    <t>MEL_alpha8.MEL_beta186</t>
  </si>
  <si>
    <t>MEL_alpha9.MEL_beta186</t>
  </si>
  <si>
    <t>MEL_alpha10.MEL_beta186</t>
  </si>
  <si>
    <t>MEL_alpha11.MEL_beta186</t>
  </si>
  <si>
    <t>MEL_alpha12.MEL_beta186</t>
  </si>
  <si>
    <t>MEL_alpha13.MEL_beta186</t>
  </si>
  <si>
    <t>MEL_alpha14.MEL_beta186</t>
  </si>
  <si>
    <t>MEL_alpha15.MEL_beta186</t>
  </si>
  <si>
    <t>MEL_alpha16.MEL_beta186</t>
  </si>
  <si>
    <t>MEL_alpha17.MEL_beta186</t>
  </si>
  <si>
    <t>MEL_alpha18.MEL_beta186</t>
  </si>
  <si>
    <t>MEL_alpha19.MEL_beta186</t>
  </si>
  <si>
    <t>MEL_alpha20.MEL_beta186</t>
  </si>
  <si>
    <t>MEL_alpha21.MEL_beta186</t>
  </si>
  <si>
    <t>MEL_alpha22.MEL_beta186</t>
  </si>
  <si>
    <t>MEL_alpha23.MEL_beta186</t>
  </si>
  <si>
    <t>MEL_alpha24.MEL_beta186</t>
  </si>
  <si>
    <t>MEL_alpha25.MEL_beta186</t>
  </si>
  <si>
    <t>MEL_alpha26.MEL_beta186</t>
  </si>
  <si>
    <t>MEL_alpha27.MEL_beta186</t>
  </si>
  <si>
    <t>MEL_alpha28.MEL_beta186</t>
  </si>
  <si>
    <t>MEL_alpha29.MEL_beta186</t>
  </si>
  <si>
    <t>MEL_alpha30.MEL_beta186</t>
  </si>
  <si>
    <t>MEL_alpha31.MEL_beta186</t>
  </si>
  <si>
    <t>MEL_alpha32.MEL_beta186</t>
  </si>
  <si>
    <t>MEL_alpha33.MEL_beta186</t>
  </si>
  <si>
    <t>MEL_alpha34.MEL_beta186</t>
  </si>
  <si>
    <t>MEL_alpha35.MEL_beta186</t>
  </si>
  <si>
    <t>MEL_alpha36.MEL_beta186</t>
  </si>
  <si>
    <t>MEL_alpha37.MEL_beta186</t>
  </si>
  <si>
    <t>MEL_alpha38.MEL_beta186</t>
  </si>
  <si>
    <t>MEL_alpha39.MEL_beta186</t>
  </si>
  <si>
    <t>MEL_alpha40.MEL_beta186</t>
  </si>
  <si>
    <t>MEL_alpha41.MEL_beta186</t>
  </si>
  <si>
    <t>MEL_alpha42.MEL_beta186</t>
  </si>
  <si>
    <t>MEL_alpha43.MEL_beta186</t>
  </si>
  <si>
    <t>MEL_alpha44.MEL_beta186</t>
  </si>
  <si>
    <t>MEL_alpha45.MEL_beta186</t>
  </si>
  <si>
    <t>MEL_alpha46.MEL_beta186</t>
  </si>
  <si>
    <t>MEL_alpha47.MEL_beta186</t>
  </si>
  <si>
    <t>MEL_alpha48.MEL_beta186</t>
  </si>
  <si>
    <t>MEL_alpha49.MEL_beta186</t>
  </si>
  <si>
    <t>MEL_alpha50.MEL_beta186</t>
  </si>
  <si>
    <t>MEL_alpha51.MEL_beta186</t>
  </si>
  <si>
    <t>MEL_alpha52.MEL_beta186</t>
  </si>
  <si>
    <t>MEL_alpha53.MEL_beta186</t>
  </si>
  <si>
    <t>MEL_alpha54.MEL_beta186</t>
  </si>
  <si>
    <t>MEL_alpha55.MEL_beta186</t>
  </si>
  <si>
    <t>MEL_alpha56.MEL_beta186</t>
  </si>
  <si>
    <t>MEL_alpha57.MEL_beta186</t>
  </si>
  <si>
    <t>MEL_alpha58.MEL_beta186</t>
  </si>
  <si>
    <t>MEL_alpha59.MEL_beta186</t>
  </si>
  <si>
    <t>MEL_alpha60.MEL_beta186</t>
  </si>
  <si>
    <t>MEL_alpha61.MEL_beta186</t>
  </si>
  <si>
    <t>MEL_alpha62.MEL_beta186</t>
  </si>
  <si>
    <t>MEL_alpha63.MEL_beta186</t>
  </si>
  <si>
    <t>MEL_alpha64.MEL_beta186</t>
  </si>
  <si>
    <t>MEL_alpha65.MEL_beta186</t>
  </si>
  <si>
    <t>MEL_alpha66.MEL_beta186</t>
  </si>
  <si>
    <t>MEL_alpha67.MEL_beta186</t>
  </si>
  <si>
    <t>MEL_alpha68.MEL_beta186</t>
  </si>
  <si>
    <t>MEL_alpha69.MEL_beta186</t>
  </si>
  <si>
    <t>MEL_alpha70.MEL_beta186</t>
  </si>
  <si>
    <t>MEL_alpha71.MEL_beta186</t>
  </si>
  <si>
    <t>MEL_alpha72.MEL_beta186</t>
  </si>
  <si>
    <t>MEL_alpha73.MEL_beta186</t>
  </si>
  <si>
    <t>MEL_alpha74.MEL_beta186</t>
  </si>
  <si>
    <t>MEL_alpha75.MEL_beta186</t>
  </si>
  <si>
    <t>MEL_alpha76.MEL_beta186</t>
  </si>
  <si>
    <t>MEL_alpha77.MEL_beta186</t>
  </si>
  <si>
    <t>MEL_alpha78.MEL_beta186</t>
  </si>
  <si>
    <t>MEL_alpha79.MEL_beta186</t>
  </si>
  <si>
    <t>MEL_alpha80.MEL_beta186</t>
  </si>
  <si>
    <t>MEL_alpha81.MEL_beta186</t>
  </si>
  <si>
    <t>MEL_alpha82.MEL_beta186</t>
  </si>
  <si>
    <t>MEL_alpha83.MEL_beta186</t>
  </si>
  <si>
    <t>MEL_alpha84.MEL_beta186</t>
  </si>
  <si>
    <t>MEL_alpha85.MEL_beta186</t>
  </si>
  <si>
    <t>MEL_alpha86.MEL_beta186</t>
  </si>
  <si>
    <t>MEL_alpha87.MEL_beta186</t>
  </si>
  <si>
    <t>MEL_alpha88.MEL_beta186</t>
  </si>
  <si>
    <t>MEL_alpha89.MEL_beta186</t>
  </si>
  <si>
    <t>MEL_alpha90.MEL_beta186</t>
  </si>
  <si>
    <t>MEL_alpha91.MEL_beta186</t>
  </si>
  <si>
    <t>MEL_alpha92.MEL_beta186</t>
  </si>
  <si>
    <t>MEL_alpha93.MEL_beta186</t>
  </si>
  <si>
    <t>MEL_alpha94.MEL_beta186</t>
  </si>
  <si>
    <t>MEL_alpha95.MEL_beta186</t>
  </si>
  <si>
    <t>MEL_alpha96.MEL_beta186</t>
  </si>
  <si>
    <t>MEL_alpha97.MEL_beta186</t>
  </si>
  <si>
    <t>MEL_alpha98.MEL_beta186</t>
  </si>
  <si>
    <t>MEL_alpha99.MEL_beta186</t>
  </si>
  <si>
    <t>MEL_alpha100.MEL_beta186</t>
  </si>
  <si>
    <t>MEL_alpha1.MEL_beta187</t>
  </si>
  <si>
    <t>MEL_alpha2.MEL_beta187</t>
  </si>
  <si>
    <t>MEL_alpha3.MEL_beta187</t>
  </si>
  <si>
    <t>MEL_alpha4.MEL_beta187</t>
  </si>
  <si>
    <t>MEL_alpha5.MEL_beta187</t>
  </si>
  <si>
    <t>MEL_alpha6.MEL_beta187</t>
  </si>
  <si>
    <t>MEL_alpha7.MEL_beta187</t>
  </si>
  <si>
    <t>MEL_alpha8.MEL_beta187</t>
  </si>
  <si>
    <t>MEL_alpha9.MEL_beta187</t>
  </si>
  <si>
    <t>MEL_alpha10.MEL_beta187</t>
  </si>
  <si>
    <t>MEL_alpha11.MEL_beta187</t>
  </si>
  <si>
    <t>MEL_alpha12.MEL_beta187</t>
  </si>
  <si>
    <t>MEL_alpha13.MEL_beta187</t>
  </si>
  <si>
    <t>MEL_alpha14.MEL_beta187</t>
  </si>
  <si>
    <t>MEL_alpha15.MEL_beta187</t>
  </si>
  <si>
    <t>MEL_alpha16.MEL_beta187</t>
  </si>
  <si>
    <t>MEL_alpha17.MEL_beta187</t>
  </si>
  <si>
    <t>MEL_alpha18.MEL_beta187</t>
  </si>
  <si>
    <t>MEL_alpha19.MEL_beta187</t>
  </si>
  <si>
    <t>MEL_alpha20.MEL_beta187</t>
  </si>
  <si>
    <t>MEL_alpha21.MEL_beta187</t>
  </si>
  <si>
    <t>MEL_alpha22.MEL_beta187</t>
  </si>
  <si>
    <t>MEL_alpha23.MEL_beta187</t>
  </si>
  <si>
    <t>MEL_alpha24.MEL_beta187</t>
  </si>
  <si>
    <t>MEL_alpha25.MEL_beta187</t>
  </si>
  <si>
    <t>MEL_alpha26.MEL_beta187</t>
  </si>
  <si>
    <t>MEL_alpha27.MEL_beta187</t>
  </si>
  <si>
    <t>MEL_alpha28.MEL_beta187</t>
  </si>
  <si>
    <t>MEL_alpha29.MEL_beta187</t>
  </si>
  <si>
    <t>MEL_alpha30.MEL_beta187</t>
  </si>
  <si>
    <t>MEL_alpha31.MEL_beta187</t>
  </si>
  <si>
    <t>MEL_alpha32.MEL_beta187</t>
  </si>
  <si>
    <t>MEL_alpha33.MEL_beta187</t>
  </si>
  <si>
    <t>MEL_alpha34.MEL_beta187</t>
  </si>
  <si>
    <t>MEL_alpha35.MEL_beta187</t>
  </si>
  <si>
    <t>MEL_alpha36.MEL_beta187</t>
  </si>
  <si>
    <t>MEL_alpha37.MEL_beta187</t>
  </si>
  <si>
    <t>MEL_alpha38.MEL_beta187</t>
  </si>
  <si>
    <t>MEL_alpha39.MEL_beta187</t>
  </si>
  <si>
    <t>MEL_alpha40.MEL_beta187</t>
  </si>
  <si>
    <t>MEL_alpha41.MEL_beta187</t>
  </si>
  <si>
    <t>MEL_alpha42.MEL_beta187</t>
  </si>
  <si>
    <t>MEL_alpha43.MEL_beta187</t>
  </si>
  <si>
    <t>MEL_alpha44.MEL_beta187</t>
  </si>
  <si>
    <t>MEL_alpha45.MEL_beta187</t>
  </si>
  <si>
    <t>MEL_alpha46.MEL_beta187</t>
  </si>
  <si>
    <t>MEL_alpha47.MEL_beta187</t>
  </si>
  <si>
    <t>MEL_alpha48.MEL_beta187</t>
  </si>
  <si>
    <t>MEL_alpha49.MEL_beta187</t>
  </si>
  <si>
    <t>MEL_alpha50.MEL_beta187</t>
  </si>
  <si>
    <t>MEL_alpha51.MEL_beta187</t>
  </si>
  <si>
    <t>MEL_alpha52.MEL_beta187</t>
  </si>
  <si>
    <t>MEL_alpha53.MEL_beta187</t>
  </si>
  <si>
    <t>MEL_alpha54.MEL_beta187</t>
  </si>
  <si>
    <t>MEL_alpha55.MEL_beta187</t>
  </si>
  <si>
    <t>MEL_alpha56.MEL_beta187</t>
  </si>
  <si>
    <t>MEL_alpha57.MEL_beta187</t>
  </si>
  <si>
    <t>MEL_alpha58.MEL_beta187</t>
  </si>
  <si>
    <t>MEL_alpha59.MEL_beta187</t>
  </si>
  <si>
    <t>MEL_alpha60.MEL_beta187</t>
  </si>
  <si>
    <t>MEL_alpha61.MEL_beta187</t>
  </si>
  <si>
    <t>MEL_alpha62.MEL_beta187</t>
  </si>
  <si>
    <t>MEL_alpha63.MEL_beta187</t>
  </si>
  <si>
    <t>MEL_alpha64.MEL_beta187</t>
  </si>
  <si>
    <t>MEL_alpha65.MEL_beta187</t>
  </si>
  <si>
    <t>MEL_alpha66.MEL_beta187</t>
  </si>
  <si>
    <t>MEL_alpha67.MEL_beta187</t>
  </si>
  <si>
    <t>MEL_alpha68.MEL_beta187</t>
  </si>
  <si>
    <t>MEL_alpha69.MEL_beta187</t>
  </si>
  <si>
    <t>MEL_alpha70.MEL_beta187</t>
  </si>
  <si>
    <t>MEL_alpha71.MEL_beta187</t>
  </si>
  <si>
    <t>MEL_alpha72.MEL_beta187</t>
  </si>
  <si>
    <t>MEL_alpha73.MEL_beta187</t>
  </si>
  <si>
    <t>MEL_alpha74.MEL_beta187</t>
  </si>
  <si>
    <t>MEL_alpha75.MEL_beta187</t>
  </si>
  <si>
    <t>MEL_alpha76.MEL_beta187</t>
  </si>
  <si>
    <t>MEL_alpha77.MEL_beta187</t>
  </si>
  <si>
    <t>MEL_alpha78.MEL_beta187</t>
  </si>
  <si>
    <t>MEL_alpha79.MEL_beta187</t>
  </si>
  <si>
    <t>MEL_alpha80.MEL_beta187</t>
  </si>
  <si>
    <t>MEL_alpha81.MEL_beta187</t>
  </si>
  <si>
    <t>MEL_alpha82.MEL_beta187</t>
  </si>
  <si>
    <t>MEL_alpha83.MEL_beta187</t>
  </si>
  <si>
    <t>MEL_alpha84.MEL_beta187</t>
  </si>
  <si>
    <t>MEL_alpha85.MEL_beta187</t>
  </si>
  <si>
    <t>MEL_alpha86.MEL_beta187</t>
  </si>
  <si>
    <t>MEL_alpha87.MEL_beta187</t>
  </si>
  <si>
    <t>MEL_alpha88.MEL_beta187</t>
  </si>
  <si>
    <t>MEL_alpha89.MEL_beta187</t>
  </si>
  <si>
    <t>MEL_alpha90.MEL_beta187</t>
  </si>
  <si>
    <t>MEL_alpha91.MEL_beta187</t>
  </si>
  <si>
    <t>MEL_alpha92.MEL_beta187</t>
  </si>
  <si>
    <t>MEL_alpha93.MEL_beta187</t>
  </si>
  <si>
    <t>MEL_alpha94.MEL_beta187</t>
  </si>
  <si>
    <t>MEL_alpha95.MEL_beta187</t>
  </si>
  <si>
    <t>MEL_alpha96.MEL_beta187</t>
  </si>
  <si>
    <t>MEL_alpha97.MEL_beta187</t>
  </si>
  <si>
    <t>MEL_alpha98.MEL_beta187</t>
  </si>
  <si>
    <t>MEL_alpha99.MEL_beta187</t>
  </si>
  <si>
    <t>MEL_alpha100.MEL_beta187</t>
  </si>
  <si>
    <t>MEL_alpha1.MEL_beta188</t>
  </si>
  <si>
    <t>MEL_alpha2.MEL_beta188</t>
  </si>
  <si>
    <t>MEL_alpha3.MEL_beta188</t>
  </si>
  <si>
    <t>MEL_alpha4.MEL_beta188</t>
  </si>
  <si>
    <t>MEL_alpha5.MEL_beta188</t>
  </si>
  <si>
    <t>MEL_alpha6.MEL_beta188</t>
  </si>
  <si>
    <t>MEL_alpha7.MEL_beta188</t>
  </si>
  <si>
    <t>MEL_alpha8.MEL_beta188</t>
  </si>
  <si>
    <t>MEL_alpha9.MEL_beta188</t>
  </si>
  <si>
    <t>MEL_alpha10.MEL_beta188</t>
  </si>
  <si>
    <t>MEL_alpha11.MEL_beta188</t>
  </si>
  <si>
    <t>MEL_alpha12.MEL_beta188</t>
  </si>
  <si>
    <t>MEL_alpha13.MEL_beta188</t>
  </si>
  <si>
    <t>MEL_alpha14.MEL_beta188</t>
  </si>
  <si>
    <t>MEL_alpha15.MEL_beta188</t>
  </si>
  <si>
    <t>MEL_alpha16.MEL_beta188</t>
  </si>
  <si>
    <t>MEL_alpha17.MEL_beta188</t>
  </si>
  <si>
    <t>MEL_alpha18.MEL_beta188</t>
  </si>
  <si>
    <t>MEL_alpha19.MEL_beta188</t>
  </si>
  <si>
    <t>MEL_alpha20.MEL_beta188</t>
  </si>
  <si>
    <t>MEL_alpha21.MEL_beta188</t>
  </si>
  <si>
    <t>MEL_alpha22.MEL_beta188</t>
  </si>
  <si>
    <t>MEL_alpha23.MEL_beta188</t>
  </si>
  <si>
    <t>MEL_alpha24.MEL_beta188</t>
  </si>
  <si>
    <t>MEL_alpha25.MEL_beta188</t>
  </si>
  <si>
    <t>MEL_alpha26.MEL_beta188</t>
  </si>
  <si>
    <t>MEL_alpha27.MEL_beta188</t>
  </si>
  <si>
    <t>MEL_alpha28.MEL_beta188</t>
  </si>
  <si>
    <t>MEL_alpha29.MEL_beta188</t>
  </si>
  <si>
    <t>MEL_alpha30.MEL_beta188</t>
  </si>
  <si>
    <t>MEL_alpha31.MEL_beta188</t>
  </si>
  <si>
    <t>MEL_alpha32.MEL_beta188</t>
  </si>
  <si>
    <t>MEL_alpha33.MEL_beta188</t>
  </si>
  <si>
    <t>MEL_alpha34.MEL_beta188</t>
  </si>
  <si>
    <t>MEL_alpha35.MEL_beta188</t>
  </si>
  <si>
    <t>MEL_alpha36.MEL_beta188</t>
  </si>
  <si>
    <t>MEL_alpha37.MEL_beta188</t>
  </si>
  <si>
    <t>MEL_alpha38.MEL_beta188</t>
  </si>
  <si>
    <t>MEL_alpha39.MEL_beta188</t>
  </si>
  <si>
    <t>MEL_alpha40.MEL_beta188</t>
  </si>
  <si>
    <t>MEL_alpha41.MEL_beta188</t>
  </si>
  <si>
    <t>MEL_alpha42.MEL_beta188</t>
  </si>
  <si>
    <t>MEL_alpha43.MEL_beta188</t>
  </si>
  <si>
    <t>MEL_alpha44.MEL_beta188</t>
  </si>
  <si>
    <t>MEL_alpha45.MEL_beta188</t>
  </si>
  <si>
    <t>MEL_alpha46.MEL_beta188</t>
  </si>
  <si>
    <t>MEL_alpha47.MEL_beta188</t>
  </si>
  <si>
    <t>MEL_alpha48.MEL_beta188</t>
  </si>
  <si>
    <t>MEL_alpha49.MEL_beta188</t>
  </si>
  <si>
    <t>MEL_alpha50.MEL_beta188</t>
  </si>
  <si>
    <t>MEL_alpha51.MEL_beta188</t>
  </si>
  <si>
    <t>MEL_alpha52.MEL_beta188</t>
  </si>
  <si>
    <t>MEL_alpha53.MEL_beta188</t>
  </si>
  <si>
    <t>MEL_alpha54.MEL_beta188</t>
  </si>
  <si>
    <t>MEL_alpha55.MEL_beta188</t>
  </si>
  <si>
    <t>MEL_alpha56.MEL_beta188</t>
  </si>
  <si>
    <t>MEL_alpha57.MEL_beta188</t>
  </si>
  <si>
    <t>MEL_alpha58.MEL_beta188</t>
  </si>
  <si>
    <t>MEL_alpha59.MEL_beta188</t>
  </si>
  <si>
    <t>MEL_alpha60.MEL_beta188</t>
  </si>
  <si>
    <t>MEL_alpha61.MEL_beta188</t>
  </si>
  <si>
    <t>MEL_alpha62.MEL_beta188</t>
  </si>
  <si>
    <t>MEL_alpha63.MEL_beta188</t>
  </si>
  <si>
    <t>MEL_alpha64.MEL_beta188</t>
  </si>
  <si>
    <t>MEL_alpha65.MEL_beta188</t>
  </si>
  <si>
    <t>MEL_alpha66.MEL_beta188</t>
  </si>
  <si>
    <t>MEL_alpha67.MEL_beta188</t>
  </si>
  <si>
    <t>MEL_alpha68.MEL_beta188</t>
  </si>
  <si>
    <t>MEL_alpha69.MEL_beta188</t>
  </si>
  <si>
    <t>MEL_alpha70.MEL_beta188</t>
  </si>
  <si>
    <t>MEL_alpha71.MEL_beta188</t>
  </si>
  <si>
    <t>MEL_alpha72.MEL_beta188</t>
  </si>
  <si>
    <t>MEL_alpha73.MEL_beta188</t>
  </si>
  <si>
    <t>MEL_alpha74.MEL_beta188</t>
  </si>
  <si>
    <t>MEL_alpha75.MEL_beta188</t>
  </si>
  <si>
    <t>MEL_alpha76.MEL_beta188</t>
  </si>
  <si>
    <t>MEL_alpha77.MEL_beta188</t>
  </si>
  <si>
    <t>MEL_alpha78.MEL_beta188</t>
  </si>
  <si>
    <t>MEL_alpha79.MEL_beta188</t>
  </si>
  <si>
    <t>MEL_alpha80.MEL_beta188</t>
  </si>
  <si>
    <t>MEL_alpha81.MEL_beta188</t>
  </si>
  <si>
    <t>MEL_alpha82.MEL_beta188</t>
  </si>
  <si>
    <t>MEL_alpha83.MEL_beta188</t>
  </si>
  <si>
    <t>MEL_alpha84.MEL_beta188</t>
  </si>
  <si>
    <t>MEL_alpha85.MEL_beta188</t>
  </si>
  <si>
    <t>MEL_alpha86.MEL_beta188</t>
  </si>
  <si>
    <t>MEL_alpha87.MEL_beta188</t>
  </si>
  <si>
    <t>MEL_alpha88.MEL_beta188</t>
  </si>
  <si>
    <t>MEL_alpha89.MEL_beta188</t>
  </si>
  <si>
    <t>MEL_alpha90.MEL_beta188</t>
  </si>
  <si>
    <t>MEL_alpha91.MEL_beta188</t>
  </si>
  <si>
    <t>MEL_alpha92.MEL_beta188</t>
  </si>
  <si>
    <t>MEL_alpha93.MEL_beta188</t>
  </si>
  <si>
    <t>MEL_alpha94.MEL_beta188</t>
  </si>
  <si>
    <t>MEL_alpha95.MEL_beta188</t>
  </si>
  <si>
    <t>MEL_alpha96.MEL_beta188</t>
  </si>
  <si>
    <t>MEL_alpha97.MEL_beta188</t>
  </si>
  <si>
    <t>MEL_alpha98.MEL_beta188</t>
  </si>
  <si>
    <t>MEL_alpha99.MEL_beta188</t>
  </si>
  <si>
    <t>MEL_alpha100.MEL_beta188</t>
  </si>
  <si>
    <t>MEL_alpha1.MEL_beta189</t>
  </si>
  <si>
    <t>MEL_alpha2.MEL_beta189</t>
  </si>
  <si>
    <t>MEL_alpha3.MEL_beta189</t>
  </si>
  <si>
    <t>MEL_alpha4.MEL_beta189</t>
  </si>
  <si>
    <t>MEL_alpha5.MEL_beta189</t>
  </si>
  <si>
    <t>MEL_alpha6.MEL_beta189</t>
  </si>
  <si>
    <t>MEL_alpha7.MEL_beta189</t>
  </si>
  <si>
    <t>MEL_alpha8.MEL_beta189</t>
  </si>
  <si>
    <t>MEL_alpha9.MEL_beta189</t>
  </si>
  <si>
    <t>MEL_alpha10.MEL_beta189</t>
  </si>
  <si>
    <t>MEL_alpha11.MEL_beta189</t>
  </si>
  <si>
    <t>MEL_alpha12.MEL_beta189</t>
  </si>
  <si>
    <t>MEL_alpha13.MEL_beta189</t>
  </si>
  <si>
    <t>MEL_alpha14.MEL_beta189</t>
  </si>
  <si>
    <t>MEL_alpha15.MEL_beta189</t>
  </si>
  <si>
    <t>MEL_alpha16.MEL_beta189</t>
  </si>
  <si>
    <t>MEL_alpha17.MEL_beta189</t>
  </si>
  <si>
    <t>MEL_alpha18.MEL_beta189</t>
  </si>
  <si>
    <t>MEL_alpha19.MEL_beta189</t>
  </si>
  <si>
    <t>MEL_alpha20.MEL_beta189</t>
  </si>
  <si>
    <t>MEL_alpha21.MEL_beta189</t>
  </si>
  <si>
    <t>MEL_alpha22.MEL_beta189</t>
  </si>
  <si>
    <t>MEL_alpha23.MEL_beta189</t>
  </si>
  <si>
    <t>MEL_alpha24.MEL_beta189</t>
  </si>
  <si>
    <t>MEL_alpha25.MEL_beta189</t>
  </si>
  <si>
    <t>MEL_alpha26.MEL_beta189</t>
  </si>
  <si>
    <t>MEL_alpha27.MEL_beta189</t>
  </si>
  <si>
    <t>MEL_alpha28.MEL_beta189</t>
  </si>
  <si>
    <t>MEL_alpha29.MEL_beta189</t>
  </si>
  <si>
    <t>MEL_alpha30.MEL_beta189</t>
  </si>
  <si>
    <t>MEL_alpha31.MEL_beta189</t>
  </si>
  <si>
    <t>MEL_alpha32.MEL_beta189</t>
  </si>
  <si>
    <t>MEL_alpha33.MEL_beta189</t>
  </si>
  <si>
    <t>MEL_alpha34.MEL_beta189</t>
  </si>
  <si>
    <t>MEL_alpha35.MEL_beta189</t>
  </si>
  <si>
    <t>MEL_alpha36.MEL_beta189</t>
  </si>
  <si>
    <t>MEL_alpha37.MEL_beta189</t>
  </si>
  <si>
    <t>MEL_alpha38.MEL_beta189</t>
  </si>
  <si>
    <t>MEL_alpha39.MEL_beta189</t>
  </si>
  <si>
    <t>MEL_alpha40.MEL_beta189</t>
  </si>
  <si>
    <t>MEL_alpha41.MEL_beta189</t>
  </si>
  <si>
    <t>MEL_alpha42.MEL_beta189</t>
  </si>
  <si>
    <t>MEL_alpha43.MEL_beta189</t>
  </si>
  <si>
    <t>MEL_alpha44.MEL_beta189</t>
  </si>
  <si>
    <t>MEL_alpha45.MEL_beta189</t>
  </si>
  <si>
    <t>MEL_alpha46.MEL_beta189</t>
  </si>
  <si>
    <t>MEL_alpha47.MEL_beta189</t>
  </si>
  <si>
    <t>MEL_alpha48.MEL_beta189</t>
  </si>
  <si>
    <t>MEL_alpha49.MEL_beta189</t>
  </si>
  <si>
    <t>MEL_alpha50.MEL_beta189</t>
  </si>
  <si>
    <t>MEL_alpha51.MEL_beta189</t>
  </si>
  <si>
    <t>MEL_alpha52.MEL_beta189</t>
  </si>
  <si>
    <t>MEL_alpha53.MEL_beta189</t>
  </si>
  <si>
    <t>MEL_alpha54.MEL_beta189</t>
  </si>
  <si>
    <t>MEL_alpha55.MEL_beta189</t>
  </si>
  <si>
    <t>MEL_alpha56.MEL_beta189</t>
  </si>
  <si>
    <t>MEL_alpha57.MEL_beta189</t>
  </si>
  <si>
    <t>MEL_alpha58.MEL_beta189</t>
  </si>
  <si>
    <t>MEL_alpha59.MEL_beta189</t>
  </si>
  <si>
    <t>MEL_alpha60.MEL_beta189</t>
  </si>
  <si>
    <t>MEL_alpha61.MEL_beta189</t>
  </si>
  <si>
    <t>MEL_alpha62.MEL_beta189</t>
  </si>
  <si>
    <t>MEL_alpha63.MEL_beta189</t>
  </si>
  <si>
    <t>MEL_alpha64.MEL_beta189</t>
  </si>
  <si>
    <t>MEL_alpha65.MEL_beta189</t>
  </si>
  <si>
    <t>MEL_alpha66.MEL_beta189</t>
  </si>
  <si>
    <t>MEL_alpha67.MEL_beta189</t>
  </si>
  <si>
    <t>MEL_alpha68.MEL_beta189</t>
  </si>
  <si>
    <t>MEL_alpha69.MEL_beta189</t>
  </si>
  <si>
    <t>MEL_alpha70.MEL_beta189</t>
  </si>
  <si>
    <t>MEL_alpha71.MEL_beta189</t>
  </si>
  <si>
    <t>MEL_alpha72.MEL_beta189</t>
  </si>
  <si>
    <t>MEL_alpha73.MEL_beta189</t>
  </si>
  <si>
    <t>MEL_alpha74.MEL_beta189</t>
  </si>
  <si>
    <t>MEL_alpha75.MEL_beta189</t>
  </si>
  <si>
    <t>MEL_alpha76.MEL_beta189</t>
  </si>
  <si>
    <t>MEL_alpha77.MEL_beta189</t>
  </si>
  <si>
    <t>MEL_alpha78.MEL_beta189</t>
  </si>
  <si>
    <t>MEL_alpha79.MEL_beta189</t>
  </si>
  <si>
    <t>MEL_alpha80.MEL_beta189</t>
  </si>
  <si>
    <t>MEL_alpha81.MEL_beta189</t>
  </si>
  <si>
    <t>MEL_alpha82.MEL_beta189</t>
  </si>
  <si>
    <t>MEL_alpha83.MEL_beta189</t>
  </si>
  <si>
    <t>MEL_alpha84.MEL_beta189</t>
  </si>
  <si>
    <t>MEL_alpha85.MEL_beta189</t>
  </si>
  <si>
    <t>MEL_alpha86.MEL_beta189</t>
  </si>
  <si>
    <t>MEL_alpha87.MEL_beta189</t>
  </si>
  <si>
    <t>MEL_alpha88.MEL_beta189</t>
  </si>
  <si>
    <t>MEL_alpha89.MEL_beta189</t>
  </si>
  <si>
    <t>MEL_alpha90.MEL_beta189</t>
  </si>
  <si>
    <t>MEL_alpha91.MEL_beta189</t>
  </si>
  <si>
    <t>MEL_alpha92.MEL_beta189</t>
  </si>
  <si>
    <t>MEL_alpha93.MEL_beta189</t>
  </si>
  <si>
    <t>MEL_alpha94.MEL_beta189</t>
  </si>
  <si>
    <t>MEL_alpha95.MEL_beta189</t>
  </si>
  <si>
    <t>MEL_alpha96.MEL_beta189</t>
  </si>
  <si>
    <t>MEL_alpha97.MEL_beta189</t>
  </si>
  <si>
    <t>MEL_alpha98.MEL_beta189</t>
  </si>
  <si>
    <t>MEL_alpha99.MEL_beta189</t>
  </si>
  <si>
    <t>MEL_alpha100.MEL_beta189</t>
  </si>
  <si>
    <t>MEL_alpha1.MEL_beta190</t>
  </si>
  <si>
    <t>MEL_alpha2.MEL_beta190</t>
  </si>
  <si>
    <t>MEL_alpha3.MEL_beta190</t>
  </si>
  <si>
    <t>MEL_alpha4.MEL_beta190</t>
  </si>
  <si>
    <t>MEL_alpha5.MEL_beta190</t>
  </si>
  <si>
    <t>MEL_alpha6.MEL_beta190</t>
  </si>
  <si>
    <t>MEL_alpha7.MEL_beta190</t>
  </si>
  <si>
    <t>MEL_alpha8.MEL_beta190</t>
  </si>
  <si>
    <t>MEL_alpha9.MEL_beta190</t>
  </si>
  <si>
    <t>MEL_alpha10.MEL_beta190</t>
  </si>
  <si>
    <t>MEL_alpha11.MEL_beta190</t>
  </si>
  <si>
    <t>MEL_alpha12.MEL_beta190</t>
  </si>
  <si>
    <t>MEL_alpha13.MEL_beta190</t>
  </si>
  <si>
    <t>MEL_alpha14.MEL_beta190</t>
  </si>
  <si>
    <t>MEL_alpha15.MEL_beta190</t>
  </si>
  <si>
    <t>MEL_alpha16.MEL_beta190</t>
  </si>
  <si>
    <t>MEL_alpha17.MEL_beta190</t>
  </si>
  <si>
    <t>MEL_alpha18.MEL_beta190</t>
  </si>
  <si>
    <t>MEL_alpha19.MEL_beta190</t>
  </si>
  <si>
    <t>MEL_alpha20.MEL_beta190</t>
  </si>
  <si>
    <t>MEL_alpha21.MEL_beta190</t>
  </si>
  <si>
    <t>MEL_alpha22.MEL_beta190</t>
  </si>
  <si>
    <t>MEL_alpha23.MEL_beta190</t>
  </si>
  <si>
    <t>MEL_alpha24.MEL_beta190</t>
  </si>
  <si>
    <t>MEL_alpha25.MEL_beta190</t>
  </si>
  <si>
    <t>MEL_alpha26.MEL_beta190</t>
  </si>
  <si>
    <t>MEL_alpha27.MEL_beta190</t>
  </si>
  <si>
    <t>MEL_alpha28.MEL_beta190</t>
  </si>
  <si>
    <t>MEL_alpha29.MEL_beta190</t>
  </si>
  <si>
    <t>MEL_alpha30.MEL_beta190</t>
  </si>
  <si>
    <t>MEL_alpha31.MEL_beta190</t>
  </si>
  <si>
    <t>MEL_alpha32.MEL_beta190</t>
  </si>
  <si>
    <t>MEL_alpha33.MEL_beta190</t>
  </si>
  <si>
    <t>MEL_alpha34.MEL_beta190</t>
  </si>
  <si>
    <t>MEL_alpha35.MEL_beta190</t>
  </si>
  <si>
    <t>MEL_alpha36.MEL_beta190</t>
  </si>
  <si>
    <t>MEL_alpha37.MEL_beta190</t>
  </si>
  <si>
    <t>MEL_alpha38.MEL_beta190</t>
  </si>
  <si>
    <t>MEL_alpha39.MEL_beta190</t>
  </si>
  <si>
    <t>MEL_alpha40.MEL_beta190</t>
  </si>
  <si>
    <t>MEL_alpha41.MEL_beta190</t>
  </si>
  <si>
    <t>MEL_alpha42.MEL_beta190</t>
  </si>
  <si>
    <t>MEL_alpha43.MEL_beta190</t>
  </si>
  <si>
    <t>MEL_alpha44.MEL_beta190</t>
  </si>
  <si>
    <t>MEL_alpha45.MEL_beta190</t>
  </si>
  <si>
    <t>MEL_alpha46.MEL_beta190</t>
  </si>
  <si>
    <t>MEL_alpha47.MEL_beta190</t>
  </si>
  <si>
    <t>MEL_alpha48.MEL_beta190</t>
  </si>
  <si>
    <t>MEL_alpha49.MEL_beta190</t>
  </si>
  <si>
    <t>MEL_alpha50.MEL_beta190</t>
  </si>
  <si>
    <t>MEL_alpha51.MEL_beta190</t>
  </si>
  <si>
    <t>MEL_alpha52.MEL_beta190</t>
  </si>
  <si>
    <t>MEL_alpha53.MEL_beta190</t>
  </si>
  <si>
    <t>MEL_alpha54.MEL_beta190</t>
  </si>
  <si>
    <t>MEL_alpha55.MEL_beta190</t>
  </si>
  <si>
    <t>MEL_alpha56.MEL_beta190</t>
  </si>
  <si>
    <t>MEL_alpha57.MEL_beta190</t>
  </si>
  <si>
    <t>MEL_alpha58.MEL_beta190</t>
  </si>
  <si>
    <t>MEL_alpha59.MEL_beta190</t>
  </si>
  <si>
    <t>MEL_alpha60.MEL_beta190</t>
  </si>
  <si>
    <t>MEL_alpha61.MEL_beta190</t>
  </si>
  <si>
    <t>MEL_alpha62.MEL_beta190</t>
  </si>
  <si>
    <t>MEL_alpha63.MEL_beta190</t>
  </si>
  <si>
    <t>MEL_alpha64.MEL_beta190</t>
  </si>
  <si>
    <t>MEL_alpha65.MEL_beta190</t>
  </si>
  <si>
    <t>MEL_alpha66.MEL_beta190</t>
  </si>
  <si>
    <t>MEL_alpha67.MEL_beta190</t>
  </si>
  <si>
    <t>MEL_alpha68.MEL_beta190</t>
  </si>
  <si>
    <t>MEL_alpha69.MEL_beta190</t>
  </si>
  <si>
    <t>MEL_alpha70.MEL_beta190</t>
  </si>
  <si>
    <t>MEL_alpha71.MEL_beta190</t>
  </si>
  <si>
    <t>MEL_alpha72.MEL_beta190</t>
  </si>
  <si>
    <t>MEL_alpha73.MEL_beta190</t>
  </si>
  <si>
    <t>MEL_alpha74.MEL_beta190</t>
  </si>
  <si>
    <t>MEL_alpha75.MEL_beta190</t>
  </si>
  <si>
    <t>MEL_alpha76.MEL_beta190</t>
  </si>
  <si>
    <t>MEL_alpha77.MEL_beta190</t>
  </si>
  <si>
    <t>MEL_alpha78.MEL_beta190</t>
  </si>
  <si>
    <t>MEL_alpha79.MEL_beta190</t>
  </si>
  <si>
    <t>MEL_alpha80.MEL_beta190</t>
  </si>
  <si>
    <t>MEL_alpha81.MEL_beta190</t>
  </si>
  <si>
    <t>MEL_alpha82.MEL_beta190</t>
  </si>
  <si>
    <t>MEL_alpha83.MEL_beta190</t>
  </si>
  <si>
    <t>MEL_alpha84.MEL_beta190</t>
  </si>
  <si>
    <t>MEL_alpha85.MEL_beta190</t>
  </si>
  <si>
    <t>MEL_alpha86.MEL_beta190</t>
  </si>
  <si>
    <t>MEL_alpha87.MEL_beta190</t>
  </si>
  <si>
    <t>MEL_alpha88.MEL_beta190</t>
  </si>
  <si>
    <t>MEL_alpha89.MEL_beta190</t>
  </si>
  <si>
    <t>MEL_alpha90.MEL_beta190</t>
  </si>
  <si>
    <t>MEL_alpha91.MEL_beta190</t>
  </si>
  <si>
    <t>MEL_alpha92.MEL_beta190</t>
  </si>
  <si>
    <t>MEL_alpha93.MEL_beta190</t>
  </si>
  <si>
    <t>MEL_alpha94.MEL_beta190</t>
  </si>
  <si>
    <t>MEL_alpha95.MEL_beta190</t>
  </si>
  <si>
    <t>MEL_alpha96.MEL_beta190</t>
  </si>
  <si>
    <t>MEL_alpha97.MEL_beta190</t>
  </si>
  <si>
    <t>MEL_alpha98.MEL_beta190</t>
  </si>
  <si>
    <t>MEL_alpha99.MEL_beta190</t>
  </si>
  <si>
    <t>MEL_alpha100.MEL_beta190</t>
  </si>
  <si>
    <t>MEL_alpha1.MEL_beta191</t>
  </si>
  <si>
    <t>MEL_alpha2.MEL_beta191</t>
  </si>
  <si>
    <t>MEL_alpha3.MEL_beta191</t>
  </si>
  <si>
    <t>MEL_alpha4.MEL_beta191</t>
  </si>
  <si>
    <t>MEL_alpha5.MEL_beta191</t>
  </si>
  <si>
    <t>MEL_alpha6.MEL_beta191</t>
  </si>
  <si>
    <t>MEL_alpha7.MEL_beta191</t>
  </si>
  <si>
    <t>MEL_alpha8.MEL_beta191</t>
  </si>
  <si>
    <t>MEL_alpha9.MEL_beta191</t>
  </si>
  <si>
    <t>MEL_alpha10.MEL_beta191</t>
  </si>
  <si>
    <t>MEL_alpha11.MEL_beta191</t>
  </si>
  <si>
    <t>MEL_alpha12.MEL_beta191</t>
  </si>
  <si>
    <t>MEL_alpha13.MEL_beta191</t>
  </si>
  <si>
    <t>MEL_alpha14.MEL_beta191</t>
  </si>
  <si>
    <t>MEL_alpha15.MEL_beta191</t>
  </si>
  <si>
    <t>MEL_alpha16.MEL_beta191</t>
  </si>
  <si>
    <t>MEL_alpha17.MEL_beta191</t>
  </si>
  <si>
    <t>MEL_alpha18.MEL_beta191</t>
  </si>
  <si>
    <t>MEL_alpha19.MEL_beta191</t>
  </si>
  <si>
    <t>MEL_alpha20.MEL_beta191</t>
  </si>
  <si>
    <t>MEL_alpha21.MEL_beta191</t>
  </si>
  <si>
    <t>MEL_alpha22.MEL_beta191</t>
  </si>
  <si>
    <t>MEL_alpha23.MEL_beta191</t>
  </si>
  <si>
    <t>MEL_alpha24.MEL_beta191</t>
  </si>
  <si>
    <t>MEL_alpha25.MEL_beta191</t>
  </si>
  <si>
    <t>MEL_alpha26.MEL_beta191</t>
  </si>
  <si>
    <t>MEL_alpha27.MEL_beta191</t>
  </si>
  <si>
    <t>MEL_alpha28.MEL_beta191</t>
  </si>
  <si>
    <t>MEL_alpha29.MEL_beta191</t>
  </si>
  <si>
    <t>MEL_alpha30.MEL_beta191</t>
  </si>
  <si>
    <t>MEL_alpha31.MEL_beta191</t>
  </si>
  <si>
    <t>MEL_alpha32.MEL_beta191</t>
  </si>
  <si>
    <t>MEL_alpha33.MEL_beta191</t>
  </si>
  <si>
    <t>MEL_alpha34.MEL_beta191</t>
  </si>
  <si>
    <t>MEL_alpha35.MEL_beta191</t>
  </si>
  <si>
    <t>MEL_alpha36.MEL_beta191</t>
  </si>
  <si>
    <t>MEL_alpha37.MEL_beta191</t>
  </si>
  <si>
    <t>MEL_alpha38.MEL_beta191</t>
  </si>
  <si>
    <t>MEL_alpha39.MEL_beta191</t>
  </si>
  <si>
    <t>MEL_alpha40.MEL_beta191</t>
  </si>
  <si>
    <t>MEL_alpha41.MEL_beta191</t>
  </si>
  <si>
    <t>MEL_alpha42.MEL_beta191</t>
  </si>
  <si>
    <t>MEL_alpha43.MEL_beta191</t>
  </si>
  <si>
    <t>MEL_alpha44.MEL_beta191</t>
  </si>
  <si>
    <t>MEL_alpha45.MEL_beta191</t>
  </si>
  <si>
    <t>MEL_alpha46.MEL_beta191</t>
  </si>
  <si>
    <t>MEL_alpha47.MEL_beta191</t>
  </si>
  <si>
    <t>MEL_alpha48.MEL_beta191</t>
  </si>
  <si>
    <t>MEL_alpha49.MEL_beta191</t>
  </si>
  <si>
    <t>MEL_alpha50.MEL_beta191</t>
  </si>
  <si>
    <t>MEL_alpha51.MEL_beta191</t>
  </si>
  <si>
    <t>MEL_alpha52.MEL_beta191</t>
  </si>
  <si>
    <t>MEL_alpha53.MEL_beta191</t>
  </si>
  <si>
    <t>MEL_alpha54.MEL_beta191</t>
  </si>
  <si>
    <t>MEL_alpha55.MEL_beta191</t>
  </si>
  <si>
    <t>MEL_alpha56.MEL_beta191</t>
  </si>
  <si>
    <t>MEL_alpha57.MEL_beta191</t>
  </si>
  <si>
    <t>MEL_alpha58.MEL_beta191</t>
  </si>
  <si>
    <t>MEL_alpha59.MEL_beta191</t>
  </si>
  <si>
    <t>MEL_alpha60.MEL_beta191</t>
  </si>
  <si>
    <t>MEL_alpha61.MEL_beta191</t>
  </si>
  <si>
    <t>MEL_alpha62.MEL_beta191</t>
  </si>
  <si>
    <t>MEL_alpha63.MEL_beta191</t>
  </si>
  <si>
    <t>MEL_alpha64.MEL_beta191</t>
  </si>
  <si>
    <t>MEL_alpha65.MEL_beta191</t>
  </si>
  <si>
    <t>MEL_alpha66.MEL_beta191</t>
  </si>
  <si>
    <t>MEL_alpha67.MEL_beta191</t>
  </si>
  <si>
    <t>MEL_alpha68.MEL_beta191</t>
  </si>
  <si>
    <t>MEL_alpha69.MEL_beta191</t>
  </si>
  <si>
    <t>MEL_alpha70.MEL_beta191</t>
  </si>
  <si>
    <t>MEL_alpha71.MEL_beta191</t>
  </si>
  <si>
    <t>MEL_alpha72.MEL_beta191</t>
  </si>
  <si>
    <t>MEL_alpha73.MEL_beta191</t>
  </si>
  <si>
    <t>MEL_alpha74.MEL_beta191</t>
  </si>
  <si>
    <t>MEL_alpha75.MEL_beta191</t>
  </si>
  <si>
    <t>MEL_alpha76.MEL_beta191</t>
  </si>
  <si>
    <t>MEL_alpha77.MEL_beta191</t>
  </si>
  <si>
    <t>MEL_alpha78.MEL_beta191</t>
  </si>
  <si>
    <t>MEL_alpha79.MEL_beta191</t>
  </si>
  <si>
    <t>MEL_alpha80.MEL_beta191</t>
  </si>
  <si>
    <t>MEL_alpha81.MEL_beta191</t>
  </si>
  <si>
    <t>MEL_alpha82.MEL_beta191</t>
  </si>
  <si>
    <t>MEL_alpha83.MEL_beta191</t>
  </si>
  <si>
    <t>MEL_alpha84.MEL_beta191</t>
  </si>
  <si>
    <t>MEL_alpha85.MEL_beta191</t>
  </si>
  <si>
    <t>MEL_alpha86.MEL_beta191</t>
  </si>
  <si>
    <t>MEL_alpha87.MEL_beta191</t>
  </si>
  <si>
    <t>MEL_alpha88.MEL_beta191</t>
  </si>
  <si>
    <t>MEL_alpha89.MEL_beta191</t>
  </si>
  <si>
    <t>MEL_alpha90.MEL_beta191</t>
  </si>
  <si>
    <t>MEL_alpha91.MEL_beta191</t>
  </si>
  <si>
    <t>MEL_alpha92.MEL_beta191</t>
  </si>
  <si>
    <t>MEL_alpha93.MEL_beta191</t>
  </si>
  <si>
    <t>MEL_alpha94.MEL_beta191</t>
  </si>
  <si>
    <t>MEL_alpha95.MEL_beta191</t>
  </si>
  <si>
    <t>MEL_alpha96.MEL_beta191</t>
  </si>
  <si>
    <t>MEL_alpha97.MEL_beta191</t>
  </si>
  <si>
    <t>MEL_alpha98.MEL_beta191</t>
  </si>
  <si>
    <t>MEL_alpha99.MEL_beta191</t>
  </si>
  <si>
    <t>MEL_alpha100.MEL_beta191</t>
  </si>
  <si>
    <t>MEL_alpha1.MEL_beta192</t>
  </si>
  <si>
    <t>MEL_alpha2.MEL_beta192</t>
  </si>
  <si>
    <t>MEL_alpha3.MEL_beta192</t>
  </si>
  <si>
    <t>MEL_alpha4.MEL_beta192</t>
  </si>
  <si>
    <t>MEL_alpha5.MEL_beta192</t>
  </si>
  <si>
    <t>MEL_alpha6.MEL_beta192</t>
  </si>
  <si>
    <t>MEL_alpha7.MEL_beta192</t>
  </si>
  <si>
    <t>MEL_alpha8.MEL_beta192</t>
  </si>
  <si>
    <t>MEL_alpha9.MEL_beta192</t>
  </si>
  <si>
    <t>MEL_alpha10.MEL_beta192</t>
  </si>
  <si>
    <t>MEL_alpha11.MEL_beta192</t>
  </si>
  <si>
    <t>MEL_alpha12.MEL_beta192</t>
  </si>
  <si>
    <t>MEL_alpha13.MEL_beta192</t>
  </si>
  <si>
    <t>MEL_alpha14.MEL_beta192</t>
  </si>
  <si>
    <t>MEL_alpha15.MEL_beta192</t>
  </si>
  <si>
    <t>MEL_alpha16.MEL_beta192</t>
  </si>
  <si>
    <t>MEL_alpha17.MEL_beta192</t>
  </si>
  <si>
    <t>MEL_alpha18.MEL_beta192</t>
  </si>
  <si>
    <t>MEL_alpha19.MEL_beta192</t>
  </si>
  <si>
    <t>MEL_alpha20.MEL_beta192</t>
  </si>
  <si>
    <t>MEL_alpha21.MEL_beta192</t>
  </si>
  <si>
    <t>MEL_alpha22.MEL_beta192</t>
  </si>
  <si>
    <t>MEL_alpha23.MEL_beta192</t>
  </si>
  <si>
    <t>MEL_alpha24.MEL_beta192</t>
  </si>
  <si>
    <t>MEL_alpha25.MEL_beta192</t>
  </si>
  <si>
    <t>MEL_alpha26.MEL_beta192</t>
  </si>
  <si>
    <t>MEL_alpha27.MEL_beta192</t>
  </si>
  <si>
    <t>MEL_alpha28.MEL_beta192</t>
  </si>
  <si>
    <t>MEL_alpha29.MEL_beta192</t>
  </si>
  <si>
    <t>MEL_alpha30.MEL_beta192</t>
  </si>
  <si>
    <t>MEL_alpha31.MEL_beta192</t>
  </si>
  <si>
    <t>MEL_alpha32.MEL_beta192</t>
  </si>
  <si>
    <t>MEL_alpha33.MEL_beta192</t>
  </si>
  <si>
    <t>MEL_alpha34.MEL_beta192</t>
  </si>
  <si>
    <t>MEL_alpha35.MEL_beta192</t>
  </si>
  <si>
    <t>MEL_alpha36.MEL_beta192</t>
  </si>
  <si>
    <t>MEL_alpha37.MEL_beta192</t>
  </si>
  <si>
    <t>MEL_alpha38.MEL_beta192</t>
  </si>
  <si>
    <t>MEL_alpha39.MEL_beta192</t>
  </si>
  <si>
    <t>MEL_alpha40.MEL_beta192</t>
  </si>
  <si>
    <t>MEL_alpha41.MEL_beta192</t>
  </si>
  <si>
    <t>MEL_alpha42.MEL_beta192</t>
  </si>
  <si>
    <t>MEL_alpha43.MEL_beta192</t>
  </si>
  <si>
    <t>MEL_alpha44.MEL_beta192</t>
  </si>
  <si>
    <t>MEL_alpha45.MEL_beta192</t>
  </si>
  <si>
    <t>MEL_alpha46.MEL_beta192</t>
  </si>
  <si>
    <t>MEL_alpha47.MEL_beta192</t>
  </si>
  <si>
    <t>MEL_alpha48.MEL_beta192</t>
  </si>
  <si>
    <t>MEL_alpha49.MEL_beta192</t>
  </si>
  <si>
    <t>MEL_alpha50.MEL_beta192</t>
  </si>
  <si>
    <t>MEL_alpha51.MEL_beta192</t>
  </si>
  <si>
    <t>MEL_alpha52.MEL_beta192</t>
  </si>
  <si>
    <t>MEL_alpha53.MEL_beta192</t>
  </si>
  <si>
    <t>MEL_alpha54.MEL_beta192</t>
  </si>
  <si>
    <t>MEL_alpha55.MEL_beta192</t>
  </si>
  <si>
    <t>MEL_alpha56.MEL_beta192</t>
  </si>
  <si>
    <t>MEL_alpha57.MEL_beta192</t>
  </si>
  <si>
    <t>MEL_alpha58.MEL_beta192</t>
  </si>
  <si>
    <t>MEL_alpha59.MEL_beta192</t>
  </si>
  <si>
    <t>MEL_alpha60.MEL_beta192</t>
  </si>
  <si>
    <t>MEL_alpha61.MEL_beta192</t>
  </si>
  <si>
    <t>MEL_alpha62.MEL_beta192</t>
  </si>
  <si>
    <t>MEL_alpha63.MEL_beta192</t>
  </si>
  <si>
    <t>MEL_alpha64.MEL_beta192</t>
  </si>
  <si>
    <t>MEL_alpha65.MEL_beta192</t>
  </si>
  <si>
    <t>MEL_alpha66.MEL_beta192</t>
  </si>
  <si>
    <t>MEL_alpha67.MEL_beta192</t>
  </si>
  <si>
    <t>MEL_alpha68.MEL_beta192</t>
  </si>
  <si>
    <t>MEL_alpha69.MEL_beta192</t>
  </si>
  <si>
    <t>MEL_alpha70.MEL_beta192</t>
  </si>
  <si>
    <t>MEL_alpha71.MEL_beta192</t>
  </si>
  <si>
    <t>MEL_alpha72.MEL_beta192</t>
  </si>
  <si>
    <t>MEL_alpha73.MEL_beta192</t>
  </si>
  <si>
    <t>MEL_alpha74.MEL_beta192</t>
  </si>
  <si>
    <t>MEL_alpha75.MEL_beta192</t>
  </si>
  <si>
    <t>MEL_alpha76.MEL_beta192</t>
  </si>
  <si>
    <t>MEL_alpha77.MEL_beta192</t>
  </si>
  <si>
    <t>MEL_alpha78.MEL_beta192</t>
  </si>
  <si>
    <t>MEL_alpha79.MEL_beta192</t>
  </si>
  <si>
    <t>MEL_alpha80.MEL_beta192</t>
  </si>
  <si>
    <t>MEL_alpha81.MEL_beta192</t>
  </si>
  <si>
    <t>MEL_alpha82.MEL_beta192</t>
  </si>
  <si>
    <t>MEL_alpha83.MEL_beta192</t>
  </si>
  <si>
    <t>MEL_alpha84.MEL_beta192</t>
  </si>
  <si>
    <t>MEL_alpha85.MEL_beta192</t>
  </si>
  <si>
    <t>MEL_alpha86.MEL_beta192</t>
  </si>
  <si>
    <t>MEL_alpha87.MEL_beta192</t>
  </si>
  <si>
    <t>MEL_alpha88.MEL_beta192</t>
  </si>
  <si>
    <t>MEL_alpha89.MEL_beta192</t>
  </si>
  <si>
    <t>MEL_alpha90.MEL_beta192</t>
  </si>
  <si>
    <t>MEL_alpha91.MEL_beta192</t>
  </si>
  <si>
    <t>MEL_alpha92.MEL_beta192</t>
  </si>
  <si>
    <t>MEL_alpha93.MEL_beta192</t>
  </si>
  <si>
    <t>MEL_alpha94.MEL_beta192</t>
  </si>
  <si>
    <t>MEL_alpha95.MEL_beta192</t>
  </si>
  <si>
    <t>MEL_alpha96.MEL_beta192</t>
  </si>
  <si>
    <t>MEL_alpha97.MEL_beta192</t>
  </si>
  <si>
    <t>MEL_alpha98.MEL_beta192</t>
  </si>
  <si>
    <t>MEL_alpha99.MEL_beta192</t>
  </si>
  <si>
    <t>MEL_alpha100.MEL_beta192</t>
  </si>
  <si>
    <t>MEL_alpha1.MEL_beta193</t>
  </si>
  <si>
    <t>MEL_alpha2.MEL_beta193</t>
  </si>
  <si>
    <t>MEL_alpha3.MEL_beta193</t>
  </si>
  <si>
    <t>MEL_alpha4.MEL_beta193</t>
  </si>
  <si>
    <t>MEL_alpha5.MEL_beta193</t>
  </si>
  <si>
    <t>MEL_alpha6.MEL_beta193</t>
  </si>
  <si>
    <t>MEL_alpha7.MEL_beta193</t>
  </si>
  <si>
    <t>MEL_alpha8.MEL_beta193</t>
  </si>
  <si>
    <t>MEL_alpha9.MEL_beta193</t>
  </si>
  <si>
    <t>MEL_alpha10.MEL_beta193</t>
  </si>
  <si>
    <t>MEL_alpha11.MEL_beta193</t>
  </si>
  <si>
    <t>MEL_alpha12.MEL_beta193</t>
  </si>
  <si>
    <t>MEL_alpha13.MEL_beta193</t>
  </si>
  <si>
    <t>MEL_alpha14.MEL_beta193</t>
  </si>
  <si>
    <t>MEL_alpha15.MEL_beta193</t>
  </si>
  <si>
    <t>MEL_alpha16.MEL_beta193</t>
  </si>
  <si>
    <t>MEL_alpha17.MEL_beta193</t>
  </si>
  <si>
    <t>MEL_alpha18.MEL_beta193</t>
  </si>
  <si>
    <t>MEL_alpha19.MEL_beta193</t>
  </si>
  <si>
    <t>MEL_alpha20.MEL_beta193</t>
  </si>
  <si>
    <t>MEL_alpha21.MEL_beta193</t>
  </si>
  <si>
    <t>MEL_alpha22.MEL_beta193</t>
  </si>
  <si>
    <t>MEL_alpha23.MEL_beta193</t>
  </si>
  <si>
    <t>MEL_alpha24.MEL_beta193</t>
  </si>
  <si>
    <t>MEL_alpha25.MEL_beta193</t>
  </si>
  <si>
    <t>MEL_alpha26.MEL_beta193</t>
  </si>
  <si>
    <t>MEL_alpha27.MEL_beta193</t>
  </si>
  <si>
    <t>MEL_alpha28.MEL_beta193</t>
  </si>
  <si>
    <t>MEL_alpha29.MEL_beta193</t>
  </si>
  <si>
    <t>MEL_alpha30.MEL_beta193</t>
  </si>
  <si>
    <t>MEL_alpha31.MEL_beta193</t>
  </si>
  <si>
    <t>MEL_alpha32.MEL_beta193</t>
  </si>
  <si>
    <t>MEL_alpha33.MEL_beta193</t>
  </si>
  <si>
    <t>MEL_alpha34.MEL_beta193</t>
  </si>
  <si>
    <t>MEL_alpha35.MEL_beta193</t>
  </si>
  <si>
    <t>MEL_alpha36.MEL_beta193</t>
  </si>
  <si>
    <t>MEL_alpha37.MEL_beta193</t>
  </si>
  <si>
    <t>MEL_alpha38.MEL_beta193</t>
  </si>
  <si>
    <t>MEL_alpha39.MEL_beta193</t>
  </si>
  <si>
    <t>MEL_alpha40.MEL_beta193</t>
  </si>
  <si>
    <t>MEL_alpha41.MEL_beta193</t>
  </si>
  <si>
    <t>MEL_alpha42.MEL_beta193</t>
  </si>
  <si>
    <t>MEL_alpha43.MEL_beta193</t>
  </si>
  <si>
    <t>MEL_alpha44.MEL_beta193</t>
  </si>
  <si>
    <t>MEL_alpha45.MEL_beta193</t>
  </si>
  <si>
    <t>MEL_alpha46.MEL_beta193</t>
  </si>
  <si>
    <t>MEL_alpha47.MEL_beta193</t>
  </si>
  <si>
    <t>MEL_alpha48.MEL_beta193</t>
  </si>
  <si>
    <t>MEL_alpha49.MEL_beta193</t>
  </si>
  <si>
    <t>MEL_alpha50.MEL_beta193</t>
  </si>
  <si>
    <t>MEL_alpha51.MEL_beta193</t>
  </si>
  <si>
    <t>MEL_alpha52.MEL_beta193</t>
  </si>
  <si>
    <t>MEL_alpha53.MEL_beta193</t>
  </si>
  <si>
    <t>MEL_alpha54.MEL_beta193</t>
  </si>
  <si>
    <t>MEL_alpha55.MEL_beta193</t>
  </si>
  <si>
    <t>MEL_alpha56.MEL_beta193</t>
  </si>
  <si>
    <t>MEL_alpha57.MEL_beta193</t>
  </si>
  <si>
    <t>MEL_alpha58.MEL_beta193</t>
  </si>
  <si>
    <t>MEL_alpha59.MEL_beta193</t>
  </si>
  <si>
    <t>MEL_alpha60.MEL_beta193</t>
  </si>
  <si>
    <t>MEL_alpha61.MEL_beta193</t>
  </si>
  <si>
    <t>MEL_alpha62.MEL_beta193</t>
  </si>
  <si>
    <t>MEL_alpha63.MEL_beta193</t>
  </si>
  <si>
    <t>MEL_alpha64.MEL_beta193</t>
  </si>
  <si>
    <t>MEL_alpha65.MEL_beta193</t>
  </si>
  <si>
    <t>MEL_alpha66.MEL_beta193</t>
  </si>
  <si>
    <t>MEL_alpha67.MEL_beta193</t>
  </si>
  <si>
    <t>MEL_alpha68.MEL_beta193</t>
  </si>
  <si>
    <t>MEL_alpha69.MEL_beta193</t>
  </si>
  <si>
    <t>MEL_alpha70.MEL_beta193</t>
  </si>
  <si>
    <t>MEL_alpha71.MEL_beta193</t>
  </si>
  <si>
    <t>MEL_alpha72.MEL_beta193</t>
  </si>
  <si>
    <t>MEL_alpha73.MEL_beta193</t>
  </si>
  <si>
    <t>MEL_alpha74.MEL_beta193</t>
  </si>
  <si>
    <t>MEL_alpha75.MEL_beta193</t>
  </si>
  <si>
    <t>MEL_alpha76.MEL_beta193</t>
  </si>
  <si>
    <t>MEL_alpha77.MEL_beta193</t>
  </si>
  <si>
    <t>MEL_alpha78.MEL_beta193</t>
  </si>
  <si>
    <t>MEL_alpha79.MEL_beta193</t>
  </si>
  <si>
    <t>MEL_alpha80.MEL_beta193</t>
  </si>
  <si>
    <t>MEL_alpha81.MEL_beta193</t>
  </si>
  <si>
    <t>MEL_alpha82.MEL_beta193</t>
  </si>
  <si>
    <t>MEL_alpha83.MEL_beta193</t>
  </si>
  <si>
    <t>MEL_alpha84.MEL_beta193</t>
  </si>
  <si>
    <t>MEL_alpha85.MEL_beta193</t>
  </si>
  <si>
    <t>MEL_alpha86.MEL_beta193</t>
  </si>
  <si>
    <t>MEL_alpha87.MEL_beta193</t>
  </si>
  <si>
    <t>MEL_alpha88.MEL_beta193</t>
  </si>
  <si>
    <t>MEL_alpha89.MEL_beta193</t>
  </si>
  <si>
    <t>MEL_alpha90.MEL_beta193</t>
  </si>
  <si>
    <t>MEL_alpha91.MEL_beta193</t>
  </si>
  <si>
    <t>MEL_alpha92.MEL_beta193</t>
  </si>
  <si>
    <t>MEL_alpha93.MEL_beta193</t>
  </si>
  <si>
    <t>MEL_alpha94.MEL_beta193</t>
  </si>
  <si>
    <t>MEL_alpha95.MEL_beta193</t>
  </si>
  <si>
    <t>MEL_alpha96.MEL_beta193</t>
  </si>
  <si>
    <t>MEL_alpha97.MEL_beta193</t>
  </si>
  <si>
    <t>MEL_alpha98.MEL_beta193</t>
  </si>
  <si>
    <t>MEL_alpha99.MEL_beta193</t>
  </si>
  <si>
    <t>MEL_alpha100.MEL_beta193</t>
  </si>
  <si>
    <t>MEL_alpha1.MEL_beta194</t>
  </si>
  <si>
    <t>MEL_alpha2.MEL_beta194</t>
  </si>
  <si>
    <t>MEL_alpha3.MEL_beta194</t>
  </si>
  <si>
    <t>MEL_alpha4.MEL_beta194</t>
  </si>
  <si>
    <t>MEL_alpha5.MEL_beta194</t>
  </si>
  <si>
    <t>MEL_alpha6.MEL_beta194</t>
  </si>
  <si>
    <t>MEL_alpha7.MEL_beta194</t>
  </si>
  <si>
    <t>MEL_alpha8.MEL_beta194</t>
  </si>
  <si>
    <t>MEL_alpha9.MEL_beta194</t>
  </si>
  <si>
    <t>MEL_alpha10.MEL_beta194</t>
  </si>
  <si>
    <t>MEL_alpha11.MEL_beta194</t>
  </si>
  <si>
    <t>MEL_alpha12.MEL_beta194</t>
  </si>
  <si>
    <t>MEL_alpha13.MEL_beta194</t>
  </si>
  <si>
    <t>MEL_alpha14.MEL_beta194</t>
  </si>
  <si>
    <t>MEL_alpha15.MEL_beta194</t>
  </si>
  <si>
    <t>MEL_alpha16.MEL_beta194</t>
  </si>
  <si>
    <t>MEL_alpha17.MEL_beta194</t>
  </si>
  <si>
    <t>MEL_alpha18.MEL_beta194</t>
  </si>
  <si>
    <t>MEL_alpha19.MEL_beta194</t>
  </si>
  <si>
    <t>MEL_alpha20.MEL_beta194</t>
  </si>
  <si>
    <t>MEL_alpha21.MEL_beta194</t>
  </si>
  <si>
    <t>MEL_alpha22.MEL_beta194</t>
  </si>
  <si>
    <t>MEL_alpha23.MEL_beta194</t>
  </si>
  <si>
    <t>MEL_alpha24.MEL_beta194</t>
  </si>
  <si>
    <t>MEL_alpha25.MEL_beta194</t>
  </si>
  <si>
    <t>MEL_alpha26.MEL_beta194</t>
  </si>
  <si>
    <t>MEL_alpha27.MEL_beta194</t>
  </si>
  <si>
    <t>MEL_alpha28.MEL_beta194</t>
  </si>
  <si>
    <t>MEL_alpha29.MEL_beta194</t>
  </si>
  <si>
    <t>MEL_alpha30.MEL_beta194</t>
  </si>
  <si>
    <t>MEL_alpha31.MEL_beta194</t>
  </si>
  <si>
    <t>MEL_alpha32.MEL_beta194</t>
  </si>
  <si>
    <t>MEL_alpha33.MEL_beta194</t>
  </si>
  <si>
    <t>MEL_alpha34.MEL_beta194</t>
  </si>
  <si>
    <t>MEL_alpha35.MEL_beta194</t>
  </si>
  <si>
    <t>MEL_alpha36.MEL_beta194</t>
  </si>
  <si>
    <t>MEL_alpha37.MEL_beta194</t>
  </si>
  <si>
    <t>MEL_alpha38.MEL_beta194</t>
  </si>
  <si>
    <t>MEL_alpha39.MEL_beta194</t>
  </si>
  <si>
    <t>MEL_alpha40.MEL_beta194</t>
  </si>
  <si>
    <t>MEL_alpha41.MEL_beta194</t>
  </si>
  <si>
    <t>MEL_alpha42.MEL_beta194</t>
  </si>
  <si>
    <t>MEL_alpha43.MEL_beta194</t>
  </si>
  <si>
    <t>MEL_alpha44.MEL_beta194</t>
  </si>
  <si>
    <t>MEL_alpha45.MEL_beta194</t>
  </si>
  <si>
    <t>MEL_alpha46.MEL_beta194</t>
  </si>
  <si>
    <t>MEL_alpha47.MEL_beta194</t>
  </si>
  <si>
    <t>MEL_alpha48.MEL_beta194</t>
  </si>
  <si>
    <t>MEL_alpha49.MEL_beta194</t>
  </si>
  <si>
    <t>MEL_alpha50.MEL_beta194</t>
  </si>
  <si>
    <t>MEL_alpha51.MEL_beta194</t>
  </si>
  <si>
    <t>MEL_alpha52.MEL_beta194</t>
  </si>
  <si>
    <t>MEL_alpha53.MEL_beta194</t>
  </si>
  <si>
    <t>MEL_alpha54.MEL_beta194</t>
  </si>
  <si>
    <t>MEL_alpha55.MEL_beta194</t>
  </si>
  <si>
    <t>MEL_alpha56.MEL_beta194</t>
  </si>
  <si>
    <t>MEL_alpha57.MEL_beta194</t>
  </si>
  <si>
    <t>MEL_alpha58.MEL_beta194</t>
  </si>
  <si>
    <t>MEL_alpha59.MEL_beta194</t>
  </si>
  <si>
    <t>MEL_alpha60.MEL_beta194</t>
  </si>
  <si>
    <t>MEL_alpha61.MEL_beta194</t>
  </si>
  <si>
    <t>MEL_alpha62.MEL_beta194</t>
  </si>
  <si>
    <t>MEL_alpha63.MEL_beta194</t>
  </si>
  <si>
    <t>MEL_alpha64.MEL_beta194</t>
  </si>
  <si>
    <t>MEL_alpha65.MEL_beta194</t>
  </si>
  <si>
    <t>MEL_alpha66.MEL_beta194</t>
  </si>
  <si>
    <t>MEL_alpha67.MEL_beta194</t>
  </si>
  <si>
    <t>MEL_alpha68.MEL_beta194</t>
  </si>
  <si>
    <t>MEL_alpha69.MEL_beta194</t>
  </si>
  <si>
    <t>MEL_alpha70.MEL_beta194</t>
  </si>
  <si>
    <t>MEL_alpha71.MEL_beta194</t>
  </si>
  <si>
    <t>MEL_alpha72.MEL_beta194</t>
  </si>
  <si>
    <t>MEL_alpha73.MEL_beta194</t>
  </si>
  <si>
    <t>MEL_alpha74.MEL_beta194</t>
  </si>
  <si>
    <t>MEL_alpha75.MEL_beta194</t>
  </si>
  <si>
    <t>MEL_alpha76.MEL_beta194</t>
  </si>
  <si>
    <t>MEL_alpha77.MEL_beta194</t>
  </si>
  <si>
    <t>MEL_alpha78.MEL_beta194</t>
  </si>
  <si>
    <t>MEL_alpha79.MEL_beta194</t>
  </si>
  <si>
    <t>MEL_alpha80.MEL_beta194</t>
  </si>
  <si>
    <t>MEL_alpha81.MEL_beta194</t>
  </si>
  <si>
    <t>MEL_alpha82.MEL_beta194</t>
  </si>
  <si>
    <t>MEL_alpha83.MEL_beta194</t>
  </si>
  <si>
    <t>MEL_alpha84.MEL_beta194</t>
  </si>
  <si>
    <t>MEL_alpha85.MEL_beta194</t>
  </si>
  <si>
    <t>MEL_alpha86.MEL_beta194</t>
  </si>
  <si>
    <t>MEL_alpha87.MEL_beta194</t>
  </si>
  <si>
    <t>MEL_alpha88.MEL_beta194</t>
  </si>
  <si>
    <t>MEL_alpha89.MEL_beta194</t>
  </si>
  <si>
    <t>MEL_alpha90.MEL_beta194</t>
  </si>
  <si>
    <t>MEL_alpha91.MEL_beta194</t>
  </si>
  <si>
    <t>MEL_alpha92.MEL_beta194</t>
  </si>
  <si>
    <t>MEL_alpha93.MEL_beta194</t>
  </si>
  <si>
    <t>MEL_alpha94.MEL_beta194</t>
  </si>
  <si>
    <t>MEL_alpha95.MEL_beta194</t>
  </si>
  <si>
    <t>MEL_alpha96.MEL_beta194</t>
  </si>
  <si>
    <t>MEL_alpha97.MEL_beta194</t>
  </si>
  <si>
    <t>MEL_alpha98.MEL_beta194</t>
  </si>
  <si>
    <t>MEL_alpha99.MEL_beta194</t>
  </si>
  <si>
    <t>MEL_alpha100.MEL_beta194</t>
  </si>
  <si>
    <t>MEL_alpha1.MEL_beta195</t>
  </si>
  <si>
    <t>MEL_alpha2.MEL_beta195</t>
  </si>
  <si>
    <t>MEL_alpha3.MEL_beta195</t>
  </si>
  <si>
    <t>MEL_alpha4.MEL_beta195</t>
  </si>
  <si>
    <t>MEL_alpha5.MEL_beta195</t>
  </si>
  <si>
    <t>MEL_alpha6.MEL_beta195</t>
  </si>
  <si>
    <t>MEL_alpha7.MEL_beta195</t>
  </si>
  <si>
    <t>MEL_alpha8.MEL_beta195</t>
  </si>
  <si>
    <t>MEL_alpha9.MEL_beta195</t>
  </si>
  <si>
    <t>MEL_alpha10.MEL_beta195</t>
  </si>
  <si>
    <t>MEL_alpha11.MEL_beta195</t>
  </si>
  <si>
    <t>MEL_alpha12.MEL_beta195</t>
  </si>
  <si>
    <t>MEL_alpha13.MEL_beta195</t>
  </si>
  <si>
    <t>MEL_alpha14.MEL_beta195</t>
  </si>
  <si>
    <t>MEL_alpha15.MEL_beta195</t>
  </si>
  <si>
    <t>MEL_alpha16.MEL_beta195</t>
  </si>
  <si>
    <t>MEL_alpha17.MEL_beta195</t>
  </si>
  <si>
    <t>MEL_alpha18.MEL_beta195</t>
  </si>
  <si>
    <t>MEL_alpha19.MEL_beta195</t>
  </si>
  <si>
    <t>MEL_alpha20.MEL_beta195</t>
  </si>
  <si>
    <t>MEL_alpha21.MEL_beta195</t>
  </si>
  <si>
    <t>MEL_alpha22.MEL_beta195</t>
  </si>
  <si>
    <t>MEL_alpha23.MEL_beta195</t>
  </si>
  <si>
    <t>MEL_alpha24.MEL_beta195</t>
  </si>
  <si>
    <t>MEL_alpha25.MEL_beta195</t>
  </si>
  <si>
    <t>MEL_alpha26.MEL_beta195</t>
  </si>
  <si>
    <t>MEL_alpha27.MEL_beta195</t>
  </si>
  <si>
    <t>MEL_alpha28.MEL_beta195</t>
  </si>
  <si>
    <t>MEL_alpha29.MEL_beta195</t>
  </si>
  <si>
    <t>MEL_alpha30.MEL_beta195</t>
  </si>
  <si>
    <t>MEL_alpha31.MEL_beta195</t>
  </si>
  <si>
    <t>MEL_alpha32.MEL_beta195</t>
  </si>
  <si>
    <t>MEL_alpha33.MEL_beta195</t>
  </si>
  <si>
    <t>MEL_alpha34.MEL_beta195</t>
  </si>
  <si>
    <t>MEL_alpha35.MEL_beta195</t>
  </si>
  <si>
    <t>MEL_alpha36.MEL_beta195</t>
  </si>
  <si>
    <t>MEL_alpha37.MEL_beta195</t>
  </si>
  <si>
    <t>MEL_alpha38.MEL_beta195</t>
  </si>
  <si>
    <t>MEL_alpha39.MEL_beta195</t>
  </si>
  <si>
    <t>MEL_alpha40.MEL_beta195</t>
  </si>
  <si>
    <t>MEL_alpha41.MEL_beta195</t>
  </si>
  <si>
    <t>MEL_alpha42.MEL_beta195</t>
  </si>
  <si>
    <t>MEL_alpha43.MEL_beta195</t>
  </si>
  <si>
    <t>MEL_alpha44.MEL_beta195</t>
  </si>
  <si>
    <t>MEL_alpha45.MEL_beta195</t>
  </si>
  <si>
    <t>MEL_alpha46.MEL_beta195</t>
  </si>
  <si>
    <t>MEL_alpha47.MEL_beta195</t>
  </si>
  <si>
    <t>MEL_alpha48.MEL_beta195</t>
  </si>
  <si>
    <t>MEL_alpha49.MEL_beta195</t>
  </si>
  <si>
    <t>MEL_alpha50.MEL_beta195</t>
  </si>
  <si>
    <t>MEL_alpha51.MEL_beta195</t>
  </si>
  <si>
    <t>MEL_alpha52.MEL_beta195</t>
  </si>
  <si>
    <t>MEL_alpha53.MEL_beta195</t>
  </si>
  <si>
    <t>MEL_alpha54.MEL_beta195</t>
  </si>
  <si>
    <t>MEL_alpha55.MEL_beta195</t>
  </si>
  <si>
    <t>MEL_alpha56.MEL_beta195</t>
  </si>
  <si>
    <t>MEL_alpha57.MEL_beta195</t>
  </si>
  <si>
    <t>MEL_alpha58.MEL_beta195</t>
  </si>
  <si>
    <t>MEL_alpha59.MEL_beta195</t>
  </si>
  <si>
    <t>MEL_alpha60.MEL_beta195</t>
  </si>
  <si>
    <t>MEL_alpha61.MEL_beta195</t>
  </si>
  <si>
    <t>MEL_alpha62.MEL_beta195</t>
  </si>
  <si>
    <t>MEL_alpha63.MEL_beta195</t>
  </si>
  <si>
    <t>MEL_alpha64.MEL_beta195</t>
  </si>
  <si>
    <t>MEL_alpha65.MEL_beta195</t>
  </si>
  <si>
    <t>MEL_alpha66.MEL_beta195</t>
  </si>
  <si>
    <t>MEL_alpha67.MEL_beta195</t>
  </si>
  <si>
    <t>MEL_alpha68.MEL_beta195</t>
  </si>
  <si>
    <t>MEL_alpha69.MEL_beta195</t>
  </si>
  <si>
    <t>MEL_alpha70.MEL_beta195</t>
  </si>
  <si>
    <t>MEL_alpha71.MEL_beta195</t>
  </si>
  <si>
    <t>MEL_alpha72.MEL_beta195</t>
  </si>
  <si>
    <t>MEL_alpha73.MEL_beta195</t>
  </si>
  <si>
    <t>MEL_alpha74.MEL_beta195</t>
  </si>
  <si>
    <t>MEL_alpha75.MEL_beta195</t>
  </si>
  <si>
    <t>MEL_alpha76.MEL_beta195</t>
  </si>
  <si>
    <t>MEL_alpha77.MEL_beta195</t>
  </si>
  <si>
    <t>MEL_alpha78.MEL_beta195</t>
  </si>
  <si>
    <t>MEL_alpha79.MEL_beta195</t>
  </si>
  <si>
    <t>MEL_alpha80.MEL_beta195</t>
  </si>
  <si>
    <t>MEL_alpha81.MEL_beta195</t>
  </si>
  <si>
    <t>MEL_alpha82.MEL_beta195</t>
  </si>
  <si>
    <t>MEL_alpha83.MEL_beta195</t>
  </si>
  <si>
    <t>MEL_alpha84.MEL_beta195</t>
  </si>
  <si>
    <t>MEL_alpha85.MEL_beta195</t>
  </si>
  <si>
    <t>MEL_alpha86.MEL_beta195</t>
  </si>
  <si>
    <t>MEL_alpha87.MEL_beta195</t>
  </si>
  <si>
    <t>MEL_alpha88.MEL_beta195</t>
  </si>
  <si>
    <t>MEL_alpha89.MEL_beta195</t>
  </si>
  <si>
    <t>MEL_alpha90.MEL_beta195</t>
  </si>
  <si>
    <t>MEL_alpha91.MEL_beta195</t>
  </si>
  <si>
    <t>MEL_alpha92.MEL_beta195</t>
  </si>
  <si>
    <t>MEL_alpha93.MEL_beta195</t>
  </si>
  <si>
    <t>MEL_alpha94.MEL_beta195</t>
  </si>
  <si>
    <t>MEL_alpha95.MEL_beta195</t>
  </si>
  <si>
    <t>MEL_alpha96.MEL_beta195</t>
  </si>
  <si>
    <t>MEL_alpha97.MEL_beta195</t>
  </si>
  <si>
    <t>MEL_alpha98.MEL_beta195</t>
  </si>
  <si>
    <t>MEL_alpha99.MEL_beta195</t>
  </si>
  <si>
    <t>MEL_alpha100.MEL_beta195</t>
  </si>
  <si>
    <t>MEL_alpha1.MEL_beta196</t>
  </si>
  <si>
    <t>MEL_alpha2.MEL_beta196</t>
  </si>
  <si>
    <t>MEL_alpha3.MEL_beta196</t>
  </si>
  <si>
    <t>MEL_alpha4.MEL_beta196</t>
  </si>
  <si>
    <t>MEL_alpha5.MEL_beta196</t>
  </si>
  <si>
    <t>MEL_alpha6.MEL_beta196</t>
  </si>
  <si>
    <t>MEL_alpha7.MEL_beta196</t>
  </si>
  <si>
    <t>MEL_alpha8.MEL_beta196</t>
  </si>
  <si>
    <t>MEL_alpha9.MEL_beta196</t>
  </si>
  <si>
    <t>MEL_alpha10.MEL_beta196</t>
  </si>
  <si>
    <t>MEL_alpha11.MEL_beta196</t>
  </si>
  <si>
    <t>MEL_alpha12.MEL_beta196</t>
  </si>
  <si>
    <t>MEL_alpha13.MEL_beta196</t>
  </si>
  <si>
    <t>MEL_alpha14.MEL_beta196</t>
  </si>
  <si>
    <t>MEL_alpha15.MEL_beta196</t>
  </si>
  <si>
    <t>MEL_alpha16.MEL_beta196</t>
  </si>
  <si>
    <t>MEL_alpha17.MEL_beta196</t>
  </si>
  <si>
    <t>MEL_alpha18.MEL_beta196</t>
  </si>
  <si>
    <t>MEL_alpha19.MEL_beta196</t>
  </si>
  <si>
    <t>MEL_alpha20.MEL_beta196</t>
  </si>
  <si>
    <t>MEL_alpha21.MEL_beta196</t>
  </si>
  <si>
    <t>MEL_alpha22.MEL_beta196</t>
  </si>
  <si>
    <t>MEL_alpha23.MEL_beta196</t>
  </si>
  <si>
    <t>MEL_alpha24.MEL_beta196</t>
  </si>
  <si>
    <t>MEL_alpha25.MEL_beta196</t>
  </si>
  <si>
    <t>MEL_alpha26.MEL_beta196</t>
  </si>
  <si>
    <t>MEL_alpha27.MEL_beta196</t>
  </si>
  <si>
    <t>MEL_alpha28.MEL_beta196</t>
  </si>
  <si>
    <t>MEL_alpha29.MEL_beta196</t>
  </si>
  <si>
    <t>MEL_alpha30.MEL_beta196</t>
  </si>
  <si>
    <t>MEL_alpha31.MEL_beta196</t>
  </si>
  <si>
    <t>MEL_alpha32.MEL_beta196</t>
  </si>
  <si>
    <t>MEL_alpha33.MEL_beta196</t>
  </si>
  <si>
    <t>MEL_alpha34.MEL_beta196</t>
  </si>
  <si>
    <t>MEL_alpha35.MEL_beta196</t>
  </si>
  <si>
    <t>MEL_alpha36.MEL_beta196</t>
  </si>
  <si>
    <t>MEL_alpha37.MEL_beta196</t>
  </si>
  <si>
    <t>MEL_alpha38.MEL_beta196</t>
  </si>
  <si>
    <t>MEL_alpha39.MEL_beta196</t>
  </si>
  <si>
    <t>MEL_alpha40.MEL_beta196</t>
  </si>
  <si>
    <t>MEL_alpha41.MEL_beta196</t>
  </si>
  <si>
    <t>MEL_alpha42.MEL_beta196</t>
  </si>
  <si>
    <t>MEL_alpha43.MEL_beta196</t>
  </si>
  <si>
    <t>MEL_alpha44.MEL_beta196</t>
  </si>
  <si>
    <t>MEL_alpha45.MEL_beta196</t>
  </si>
  <si>
    <t>MEL_alpha46.MEL_beta196</t>
  </si>
  <si>
    <t>MEL_alpha47.MEL_beta196</t>
  </si>
  <si>
    <t>MEL_alpha48.MEL_beta196</t>
  </si>
  <si>
    <t>MEL_alpha49.MEL_beta196</t>
  </si>
  <si>
    <t>MEL_alpha50.MEL_beta196</t>
  </si>
  <si>
    <t>MEL_alpha51.MEL_beta196</t>
  </si>
  <si>
    <t>MEL_alpha52.MEL_beta196</t>
  </si>
  <si>
    <t>MEL_alpha53.MEL_beta196</t>
  </si>
  <si>
    <t>MEL_alpha54.MEL_beta196</t>
  </si>
  <si>
    <t>MEL_alpha55.MEL_beta196</t>
  </si>
  <si>
    <t>MEL_alpha56.MEL_beta196</t>
  </si>
  <si>
    <t>MEL_alpha57.MEL_beta196</t>
  </si>
  <si>
    <t>MEL_alpha58.MEL_beta196</t>
  </si>
  <si>
    <t>MEL_alpha59.MEL_beta196</t>
  </si>
  <si>
    <t>MEL_alpha60.MEL_beta196</t>
  </si>
  <si>
    <t>MEL_alpha61.MEL_beta196</t>
  </si>
  <si>
    <t>MEL_alpha62.MEL_beta196</t>
  </si>
  <si>
    <t>MEL_alpha63.MEL_beta196</t>
  </si>
  <si>
    <t>MEL_alpha64.MEL_beta196</t>
  </si>
  <si>
    <t>MEL_alpha65.MEL_beta196</t>
  </si>
  <si>
    <t>MEL_alpha66.MEL_beta196</t>
  </si>
  <si>
    <t>MEL_alpha67.MEL_beta196</t>
  </si>
  <si>
    <t>MEL_alpha68.MEL_beta196</t>
  </si>
  <si>
    <t>MEL_alpha69.MEL_beta196</t>
  </si>
  <si>
    <t>MEL_alpha70.MEL_beta196</t>
  </si>
  <si>
    <t>MEL_alpha71.MEL_beta196</t>
  </si>
  <si>
    <t>MEL_alpha72.MEL_beta196</t>
  </si>
  <si>
    <t>MEL_alpha73.MEL_beta196</t>
  </si>
  <si>
    <t>MEL_alpha74.MEL_beta196</t>
  </si>
  <si>
    <t>MEL_alpha75.MEL_beta196</t>
  </si>
  <si>
    <t>MEL_alpha76.MEL_beta196</t>
  </si>
  <si>
    <t>MEL_alpha77.MEL_beta196</t>
  </si>
  <si>
    <t>MEL_alpha78.MEL_beta196</t>
  </si>
  <si>
    <t>MEL_alpha79.MEL_beta196</t>
  </si>
  <si>
    <t>MEL_alpha80.MEL_beta196</t>
  </si>
  <si>
    <t>MEL_alpha81.MEL_beta196</t>
  </si>
  <si>
    <t>MEL_alpha82.MEL_beta196</t>
  </si>
  <si>
    <t>MEL_alpha83.MEL_beta196</t>
  </si>
  <si>
    <t>MEL_alpha84.MEL_beta196</t>
  </si>
  <si>
    <t>MEL_alpha85.MEL_beta196</t>
  </si>
  <si>
    <t>MEL_alpha86.MEL_beta196</t>
  </si>
  <si>
    <t>MEL_alpha87.MEL_beta196</t>
  </si>
  <si>
    <t>MEL_alpha88.MEL_beta196</t>
  </si>
  <si>
    <t>MEL_alpha89.MEL_beta196</t>
  </si>
  <si>
    <t>MEL_alpha90.MEL_beta196</t>
  </si>
  <si>
    <t>MEL_alpha91.MEL_beta196</t>
  </si>
  <si>
    <t>MEL_alpha92.MEL_beta196</t>
  </si>
  <si>
    <t>MEL_alpha93.MEL_beta196</t>
  </si>
  <si>
    <t>MEL_alpha94.MEL_beta196</t>
  </si>
  <si>
    <t>MEL_alpha95.MEL_beta196</t>
  </si>
  <si>
    <t>MEL_alpha96.MEL_beta196</t>
  </si>
  <si>
    <t>MEL_alpha97.MEL_beta196</t>
  </si>
  <si>
    <t>MEL_alpha98.MEL_beta196</t>
  </si>
  <si>
    <t>MEL_alpha99.MEL_beta196</t>
  </si>
  <si>
    <t>MEL_alpha100.MEL_beta196</t>
  </si>
  <si>
    <t>MEL_alpha1.MEL_beta197</t>
  </si>
  <si>
    <t>MEL_alpha2.MEL_beta197</t>
  </si>
  <si>
    <t>MEL_alpha3.MEL_beta197</t>
  </si>
  <si>
    <t>MEL_alpha4.MEL_beta197</t>
  </si>
  <si>
    <t>MEL_alpha5.MEL_beta197</t>
  </si>
  <si>
    <t>MEL_alpha6.MEL_beta197</t>
  </si>
  <si>
    <t>MEL_alpha7.MEL_beta197</t>
  </si>
  <si>
    <t>MEL_alpha8.MEL_beta197</t>
  </si>
  <si>
    <t>MEL_alpha9.MEL_beta197</t>
  </si>
  <si>
    <t>MEL_alpha10.MEL_beta197</t>
  </si>
  <si>
    <t>MEL_alpha11.MEL_beta197</t>
  </si>
  <si>
    <t>MEL_alpha12.MEL_beta197</t>
  </si>
  <si>
    <t>MEL_alpha13.MEL_beta197</t>
  </si>
  <si>
    <t>MEL_alpha14.MEL_beta197</t>
  </si>
  <si>
    <t>MEL_alpha15.MEL_beta197</t>
  </si>
  <si>
    <t>MEL_alpha16.MEL_beta197</t>
  </si>
  <si>
    <t>MEL_alpha17.MEL_beta197</t>
  </si>
  <si>
    <t>MEL_alpha18.MEL_beta197</t>
  </si>
  <si>
    <t>MEL_alpha19.MEL_beta197</t>
  </si>
  <si>
    <t>MEL_alpha20.MEL_beta197</t>
  </si>
  <si>
    <t>MEL_alpha21.MEL_beta197</t>
  </si>
  <si>
    <t>MEL_alpha22.MEL_beta197</t>
  </si>
  <si>
    <t>MEL_alpha23.MEL_beta197</t>
  </si>
  <si>
    <t>MEL_alpha24.MEL_beta197</t>
  </si>
  <si>
    <t>MEL_alpha25.MEL_beta197</t>
  </si>
  <si>
    <t>MEL_alpha26.MEL_beta197</t>
  </si>
  <si>
    <t>MEL_alpha27.MEL_beta197</t>
  </si>
  <si>
    <t>MEL_alpha28.MEL_beta197</t>
  </si>
  <si>
    <t>MEL_alpha29.MEL_beta197</t>
  </si>
  <si>
    <t>MEL_alpha30.MEL_beta197</t>
  </si>
  <si>
    <t>MEL_alpha31.MEL_beta197</t>
  </si>
  <si>
    <t>MEL_alpha32.MEL_beta197</t>
  </si>
  <si>
    <t>MEL_alpha33.MEL_beta197</t>
  </si>
  <si>
    <t>MEL_alpha34.MEL_beta197</t>
  </si>
  <si>
    <t>MEL_alpha35.MEL_beta197</t>
  </si>
  <si>
    <t>MEL_alpha36.MEL_beta197</t>
  </si>
  <si>
    <t>MEL_alpha37.MEL_beta197</t>
  </si>
  <si>
    <t>MEL_alpha38.MEL_beta197</t>
  </si>
  <si>
    <t>MEL_alpha39.MEL_beta197</t>
  </si>
  <si>
    <t>MEL_alpha40.MEL_beta197</t>
  </si>
  <si>
    <t>MEL_alpha41.MEL_beta197</t>
  </si>
  <si>
    <t>MEL_alpha42.MEL_beta197</t>
  </si>
  <si>
    <t>MEL_alpha43.MEL_beta197</t>
  </si>
  <si>
    <t>MEL_alpha44.MEL_beta197</t>
  </si>
  <si>
    <t>MEL_alpha45.MEL_beta197</t>
  </si>
  <si>
    <t>MEL_alpha46.MEL_beta197</t>
  </si>
  <si>
    <t>MEL_alpha47.MEL_beta197</t>
  </si>
  <si>
    <t>MEL_alpha48.MEL_beta197</t>
  </si>
  <si>
    <t>MEL_alpha49.MEL_beta197</t>
  </si>
  <si>
    <t>MEL_alpha50.MEL_beta197</t>
  </si>
  <si>
    <t>MEL_alpha51.MEL_beta197</t>
  </si>
  <si>
    <t>MEL_alpha52.MEL_beta197</t>
  </si>
  <si>
    <t>MEL_alpha53.MEL_beta197</t>
  </si>
  <si>
    <t>MEL_alpha54.MEL_beta197</t>
  </si>
  <si>
    <t>MEL_alpha55.MEL_beta197</t>
  </si>
  <si>
    <t>MEL_alpha56.MEL_beta197</t>
  </si>
  <si>
    <t>MEL_alpha57.MEL_beta197</t>
  </si>
  <si>
    <t>MEL_alpha58.MEL_beta197</t>
  </si>
  <si>
    <t>MEL_alpha59.MEL_beta197</t>
  </si>
  <si>
    <t>MEL_alpha60.MEL_beta197</t>
  </si>
  <si>
    <t>MEL_alpha61.MEL_beta197</t>
  </si>
  <si>
    <t>MEL_alpha62.MEL_beta197</t>
  </si>
  <si>
    <t>MEL_alpha63.MEL_beta197</t>
  </si>
  <si>
    <t>MEL_alpha64.MEL_beta197</t>
  </si>
  <si>
    <t>MEL_alpha65.MEL_beta197</t>
  </si>
  <si>
    <t>MEL_alpha66.MEL_beta197</t>
  </si>
  <si>
    <t>MEL_alpha67.MEL_beta197</t>
  </si>
  <si>
    <t>MEL_alpha68.MEL_beta197</t>
  </si>
  <si>
    <t>MEL_alpha69.MEL_beta197</t>
  </si>
  <si>
    <t>MEL_alpha70.MEL_beta197</t>
  </si>
  <si>
    <t>MEL_alpha71.MEL_beta197</t>
  </si>
  <si>
    <t>MEL_alpha72.MEL_beta197</t>
  </si>
  <si>
    <t>MEL_alpha73.MEL_beta197</t>
  </si>
  <si>
    <t>MEL_alpha74.MEL_beta197</t>
  </si>
  <si>
    <t>MEL_alpha75.MEL_beta197</t>
  </si>
  <si>
    <t>MEL_alpha76.MEL_beta197</t>
  </si>
  <si>
    <t>MEL_alpha77.MEL_beta197</t>
  </si>
  <si>
    <t>MEL_alpha78.MEL_beta197</t>
  </si>
  <si>
    <t>MEL_alpha79.MEL_beta197</t>
  </si>
  <si>
    <t>MEL_alpha80.MEL_beta197</t>
  </si>
  <si>
    <t>MEL_alpha81.MEL_beta197</t>
  </si>
  <si>
    <t>MEL_alpha82.MEL_beta197</t>
  </si>
  <si>
    <t>MEL_alpha83.MEL_beta197</t>
  </si>
  <si>
    <t>MEL_alpha84.MEL_beta197</t>
  </si>
  <si>
    <t>MEL_alpha85.MEL_beta197</t>
  </si>
  <si>
    <t>MEL_alpha86.MEL_beta197</t>
  </si>
  <si>
    <t>MEL_alpha87.MEL_beta197</t>
  </si>
  <si>
    <t>MEL_alpha88.MEL_beta197</t>
  </si>
  <si>
    <t>MEL_alpha89.MEL_beta197</t>
  </si>
  <si>
    <t>MEL_alpha90.MEL_beta197</t>
  </si>
  <si>
    <t>MEL_alpha91.MEL_beta197</t>
  </si>
  <si>
    <t>MEL_alpha92.MEL_beta197</t>
  </si>
  <si>
    <t>MEL_alpha93.MEL_beta197</t>
  </si>
  <si>
    <t>MEL_alpha94.MEL_beta197</t>
  </si>
  <si>
    <t>MEL_alpha95.MEL_beta197</t>
  </si>
  <si>
    <t>MEL_alpha96.MEL_beta197</t>
  </si>
  <si>
    <t>MEL_alpha97.MEL_beta197</t>
  </si>
  <si>
    <t>MEL_alpha98.MEL_beta197</t>
  </si>
  <si>
    <t>MEL_alpha99.MEL_beta197</t>
  </si>
  <si>
    <t>MEL_alpha100.MEL_beta197</t>
  </si>
  <si>
    <t>MEL_alpha1.MEL_beta198</t>
  </si>
  <si>
    <t>MEL_alpha2.MEL_beta198</t>
  </si>
  <si>
    <t>MEL_alpha3.MEL_beta198</t>
  </si>
  <si>
    <t>MEL_alpha4.MEL_beta198</t>
  </si>
  <si>
    <t>MEL_alpha5.MEL_beta198</t>
  </si>
  <si>
    <t>MEL_alpha6.MEL_beta198</t>
  </si>
  <si>
    <t>MEL_alpha7.MEL_beta198</t>
  </si>
  <si>
    <t>MEL_alpha8.MEL_beta198</t>
  </si>
  <si>
    <t>MEL_alpha9.MEL_beta198</t>
  </si>
  <si>
    <t>MEL_alpha10.MEL_beta198</t>
  </si>
  <si>
    <t>MEL_alpha11.MEL_beta198</t>
  </si>
  <si>
    <t>MEL_alpha12.MEL_beta198</t>
  </si>
  <si>
    <t>MEL_alpha13.MEL_beta198</t>
  </si>
  <si>
    <t>MEL_alpha14.MEL_beta198</t>
  </si>
  <si>
    <t>MEL_alpha15.MEL_beta198</t>
  </si>
  <si>
    <t>MEL_alpha16.MEL_beta198</t>
  </si>
  <si>
    <t>MEL_alpha17.MEL_beta198</t>
  </si>
  <si>
    <t>MEL_alpha18.MEL_beta198</t>
  </si>
  <si>
    <t>MEL_alpha19.MEL_beta198</t>
  </si>
  <si>
    <t>MEL_alpha20.MEL_beta198</t>
  </si>
  <si>
    <t>MEL_alpha21.MEL_beta198</t>
  </si>
  <si>
    <t>MEL_alpha22.MEL_beta198</t>
  </si>
  <si>
    <t>MEL_alpha23.MEL_beta198</t>
  </si>
  <si>
    <t>MEL_alpha24.MEL_beta198</t>
  </si>
  <si>
    <t>MEL_alpha25.MEL_beta198</t>
  </si>
  <si>
    <t>MEL_alpha26.MEL_beta198</t>
  </si>
  <si>
    <t>MEL_alpha27.MEL_beta198</t>
  </si>
  <si>
    <t>MEL_alpha28.MEL_beta198</t>
  </si>
  <si>
    <t>MEL_alpha29.MEL_beta198</t>
  </si>
  <si>
    <t>MEL_alpha30.MEL_beta198</t>
  </si>
  <si>
    <t>MEL_alpha31.MEL_beta198</t>
  </si>
  <si>
    <t>MEL_alpha32.MEL_beta198</t>
  </si>
  <si>
    <t>MEL_alpha33.MEL_beta198</t>
  </si>
  <si>
    <t>MEL_alpha34.MEL_beta198</t>
  </si>
  <si>
    <t>MEL_alpha35.MEL_beta198</t>
  </si>
  <si>
    <t>MEL_alpha36.MEL_beta198</t>
  </si>
  <si>
    <t>MEL_alpha37.MEL_beta198</t>
  </si>
  <si>
    <t>MEL_alpha38.MEL_beta198</t>
  </si>
  <si>
    <t>MEL_alpha39.MEL_beta198</t>
  </si>
  <si>
    <t>MEL_alpha40.MEL_beta198</t>
  </si>
  <si>
    <t>MEL_alpha41.MEL_beta198</t>
  </si>
  <si>
    <t>MEL_alpha42.MEL_beta198</t>
  </si>
  <si>
    <t>MEL_alpha43.MEL_beta198</t>
  </si>
  <si>
    <t>MEL_alpha44.MEL_beta198</t>
  </si>
  <si>
    <t>MEL_alpha45.MEL_beta198</t>
  </si>
  <si>
    <t>MEL_alpha46.MEL_beta198</t>
  </si>
  <si>
    <t>MEL_alpha47.MEL_beta198</t>
  </si>
  <si>
    <t>MEL_alpha48.MEL_beta198</t>
  </si>
  <si>
    <t>MEL_alpha49.MEL_beta198</t>
  </si>
  <si>
    <t>MEL_alpha50.MEL_beta198</t>
  </si>
  <si>
    <t>MEL_alpha51.MEL_beta198</t>
  </si>
  <si>
    <t>MEL_alpha52.MEL_beta198</t>
  </si>
  <si>
    <t>MEL_alpha53.MEL_beta198</t>
  </si>
  <si>
    <t>MEL_alpha54.MEL_beta198</t>
  </si>
  <si>
    <t>MEL_alpha55.MEL_beta198</t>
  </si>
  <si>
    <t>MEL_alpha56.MEL_beta198</t>
  </si>
  <si>
    <t>MEL_alpha57.MEL_beta198</t>
  </si>
  <si>
    <t>MEL_alpha58.MEL_beta198</t>
  </si>
  <si>
    <t>MEL_alpha59.MEL_beta198</t>
  </si>
  <si>
    <t>MEL_alpha60.MEL_beta198</t>
  </si>
  <si>
    <t>MEL_alpha61.MEL_beta198</t>
  </si>
  <si>
    <t>MEL_alpha62.MEL_beta198</t>
  </si>
  <si>
    <t>MEL_alpha63.MEL_beta198</t>
  </si>
  <si>
    <t>MEL_alpha64.MEL_beta198</t>
  </si>
  <si>
    <t>MEL_alpha65.MEL_beta198</t>
  </si>
  <si>
    <t>MEL_alpha66.MEL_beta198</t>
  </si>
  <si>
    <t>MEL_alpha67.MEL_beta198</t>
  </si>
  <si>
    <t>MEL_alpha68.MEL_beta198</t>
  </si>
  <si>
    <t>MEL_alpha69.MEL_beta198</t>
  </si>
  <si>
    <t>MEL_alpha70.MEL_beta198</t>
  </si>
  <si>
    <t>MEL_alpha71.MEL_beta198</t>
  </si>
  <si>
    <t>MEL_alpha72.MEL_beta198</t>
  </si>
  <si>
    <t>MEL_alpha73.MEL_beta198</t>
  </si>
  <si>
    <t>MEL_alpha74.MEL_beta198</t>
  </si>
  <si>
    <t>MEL_alpha75.MEL_beta198</t>
  </si>
  <si>
    <t>MEL_alpha76.MEL_beta198</t>
  </si>
  <si>
    <t>MEL_alpha77.MEL_beta198</t>
  </si>
  <si>
    <t>MEL_alpha78.MEL_beta198</t>
  </si>
  <si>
    <t>MEL_alpha79.MEL_beta198</t>
  </si>
  <si>
    <t>MEL_alpha80.MEL_beta198</t>
  </si>
  <si>
    <t>MEL_alpha81.MEL_beta198</t>
  </si>
  <si>
    <t>MEL_alpha82.MEL_beta198</t>
  </si>
  <si>
    <t>MEL_alpha83.MEL_beta198</t>
  </si>
  <si>
    <t>MEL_alpha84.MEL_beta198</t>
  </si>
  <si>
    <t>MEL_alpha85.MEL_beta198</t>
  </si>
  <si>
    <t>MEL_alpha86.MEL_beta198</t>
  </si>
  <si>
    <t>MEL_alpha87.MEL_beta198</t>
  </si>
  <si>
    <t>MEL_alpha88.MEL_beta198</t>
  </si>
  <si>
    <t>MEL_alpha89.MEL_beta198</t>
  </si>
  <si>
    <t>MEL_alpha90.MEL_beta198</t>
  </si>
  <si>
    <t>MEL_alpha91.MEL_beta198</t>
  </si>
  <si>
    <t>MEL_alpha92.MEL_beta198</t>
  </si>
  <si>
    <t>MEL_alpha93.MEL_beta198</t>
  </si>
  <si>
    <t>MEL_alpha94.MEL_beta198</t>
  </si>
  <si>
    <t>MEL_alpha95.MEL_beta198</t>
  </si>
  <si>
    <t>MEL_alpha96.MEL_beta198</t>
  </si>
  <si>
    <t>MEL_alpha97.MEL_beta198</t>
  </si>
  <si>
    <t>MEL_alpha98.MEL_beta198</t>
  </si>
  <si>
    <t>MEL_alpha99.MEL_beta198</t>
  </si>
  <si>
    <t>MEL_alpha100.MEL_beta198</t>
  </si>
  <si>
    <t>MEL_alpha1.MEL_beta199</t>
  </si>
  <si>
    <t>MEL_alpha2.MEL_beta199</t>
  </si>
  <si>
    <t>MEL_alpha3.MEL_beta199</t>
  </si>
  <si>
    <t>MEL_alpha4.MEL_beta199</t>
  </si>
  <si>
    <t>MEL_alpha5.MEL_beta199</t>
  </si>
  <si>
    <t>MEL_alpha6.MEL_beta199</t>
  </si>
  <si>
    <t>MEL_alpha7.MEL_beta199</t>
  </si>
  <si>
    <t>MEL_alpha8.MEL_beta199</t>
  </si>
  <si>
    <t>MEL_alpha9.MEL_beta199</t>
  </si>
  <si>
    <t>MEL_alpha10.MEL_beta199</t>
  </si>
  <si>
    <t>MEL_alpha11.MEL_beta199</t>
  </si>
  <si>
    <t>MEL_alpha12.MEL_beta199</t>
  </si>
  <si>
    <t>MEL_alpha13.MEL_beta199</t>
  </si>
  <si>
    <t>MEL_alpha14.MEL_beta199</t>
  </si>
  <si>
    <t>MEL_alpha15.MEL_beta199</t>
  </si>
  <si>
    <t>MEL_alpha16.MEL_beta199</t>
  </si>
  <si>
    <t>MEL_alpha17.MEL_beta199</t>
  </si>
  <si>
    <t>MEL_alpha18.MEL_beta199</t>
  </si>
  <si>
    <t>MEL_alpha19.MEL_beta199</t>
  </si>
  <si>
    <t>MEL_alpha20.MEL_beta199</t>
  </si>
  <si>
    <t>MEL_alpha21.MEL_beta199</t>
  </si>
  <si>
    <t>MEL_alpha22.MEL_beta199</t>
  </si>
  <si>
    <t>MEL_alpha23.MEL_beta199</t>
  </si>
  <si>
    <t>MEL_alpha24.MEL_beta199</t>
  </si>
  <si>
    <t>MEL_alpha25.MEL_beta199</t>
  </si>
  <si>
    <t>MEL_alpha26.MEL_beta199</t>
  </si>
  <si>
    <t>MEL_alpha27.MEL_beta199</t>
  </si>
  <si>
    <t>MEL_alpha28.MEL_beta199</t>
  </si>
  <si>
    <t>MEL_alpha29.MEL_beta199</t>
  </si>
  <si>
    <t>MEL_alpha30.MEL_beta199</t>
  </si>
  <si>
    <t>MEL_alpha31.MEL_beta199</t>
  </si>
  <si>
    <t>MEL_alpha32.MEL_beta199</t>
  </si>
  <si>
    <t>MEL_alpha33.MEL_beta199</t>
  </si>
  <si>
    <t>MEL_alpha34.MEL_beta199</t>
  </si>
  <si>
    <t>MEL_alpha35.MEL_beta199</t>
  </si>
  <si>
    <t>MEL_alpha36.MEL_beta199</t>
  </si>
  <si>
    <t>MEL_alpha37.MEL_beta199</t>
  </si>
  <si>
    <t>MEL_alpha38.MEL_beta199</t>
  </si>
  <si>
    <t>MEL_alpha39.MEL_beta199</t>
  </si>
  <si>
    <t>MEL_alpha40.MEL_beta199</t>
  </si>
  <si>
    <t>MEL_alpha41.MEL_beta199</t>
  </si>
  <si>
    <t>MEL_alpha42.MEL_beta199</t>
  </si>
  <si>
    <t>MEL_alpha43.MEL_beta199</t>
  </si>
  <si>
    <t>MEL_alpha44.MEL_beta199</t>
  </si>
  <si>
    <t>MEL_alpha45.MEL_beta199</t>
  </si>
  <si>
    <t>MEL_alpha46.MEL_beta199</t>
  </si>
  <si>
    <t>MEL_alpha47.MEL_beta199</t>
  </si>
  <si>
    <t>MEL_alpha48.MEL_beta199</t>
  </si>
  <si>
    <t>MEL_alpha49.MEL_beta199</t>
  </si>
  <si>
    <t>MEL_alpha50.MEL_beta199</t>
  </si>
  <si>
    <t>MEL_alpha51.MEL_beta199</t>
  </si>
  <si>
    <t>MEL_alpha52.MEL_beta199</t>
  </si>
  <si>
    <t>MEL_alpha53.MEL_beta199</t>
  </si>
  <si>
    <t>MEL_alpha54.MEL_beta199</t>
  </si>
  <si>
    <t>MEL_alpha55.MEL_beta199</t>
  </si>
  <si>
    <t>MEL_alpha56.MEL_beta199</t>
  </si>
  <si>
    <t>MEL_alpha57.MEL_beta199</t>
  </si>
  <si>
    <t>MEL_alpha58.MEL_beta199</t>
  </si>
  <si>
    <t>MEL_alpha59.MEL_beta199</t>
  </si>
  <si>
    <t>MEL_alpha60.MEL_beta199</t>
  </si>
  <si>
    <t>MEL_alpha61.MEL_beta199</t>
  </si>
  <si>
    <t>MEL_alpha62.MEL_beta199</t>
  </si>
  <si>
    <t>MEL_alpha63.MEL_beta199</t>
  </si>
  <si>
    <t>MEL_alpha64.MEL_beta199</t>
  </si>
  <si>
    <t>MEL_alpha65.MEL_beta199</t>
  </si>
  <si>
    <t>MEL_alpha66.MEL_beta199</t>
  </si>
  <si>
    <t>MEL_alpha67.MEL_beta199</t>
  </si>
  <si>
    <t>MEL_alpha68.MEL_beta199</t>
  </si>
  <si>
    <t>MEL_alpha69.MEL_beta199</t>
  </si>
  <si>
    <t>MEL_alpha70.MEL_beta199</t>
  </si>
  <si>
    <t>MEL_alpha71.MEL_beta199</t>
  </si>
  <si>
    <t>MEL_alpha72.MEL_beta199</t>
  </si>
  <si>
    <t>MEL_alpha73.MEL_beta199</t>
  </si>
  <si>
    <t>MEL_alpha74.MEL_beta199</t>
  </si>
  <si>
    <t>MEL_alpha75.MEL_beta199</t>
  </si>
  <si>
    <t>MEL_alpha76.MEL_beta199</t>
  </si>
  <si>
    <t>MEL_alpha77.MEL_beta199</t>
  </si>
  <si>
    <t>MEL_alpha78.MEL_beta199</t>
  </si>
  <si>
    <t>MEL_alpha79.MEL_beta199</t>
  </si>
  <si>
    <t>MEL_alpha80.MEL_beta199</t>
  </si>
  <si>
    <t>MEL_alpha81.MEL_beta199</t>
  </si>
  <si>
    <t>MEL_alpha82.MEL_beta199</t>
  </si>
  <si>
    <t>MEL_alpha83.MEL_beta199</t>
  </si>
  <si>
    <t>MEL_alpha84.MEL_beta199</t>
  </si>
  <si>
    <t>MEL_alpha85.MEL_beta199</t>
  </si>
  <si>
    <t>MEL_alpha86.MEL_beta199</t>
  </si>
  <si>
    <t>MEL_alpha87.MEL_beta199</t>
  </si>
  <si>
    <t>MEL_alpha88.MEL_beta199</t>
  </si>
  <si>
    <t>MEL_alpha89.MEL_beta199</t>
  </si>
  <si>
    <t>MEL_alpha90.MEL_beta199</t>
  </si>
  <si>
    <t>MEL_alpha91.MEL_beta199</t>
  </si>
  <si>
    <t>MEL_alpha92.MEL_beta199</t>
  </si>
  <si>
    <t>MEL_alpha93.MEL_beta199</t>
  </si>
  <si>
    <t>MEL_alpha94.MEL_beta199</t>
  </si>
  <si>
    <t>MEL_alpha95.MEL_beta199</t>
  </si>
  <si>
    <t>MEL_alpha96.MEL_beta199</t>
  </si>
  <si>
    <t>MEL_alpha97.MEL_beta199</t>
  </si>
  <si>
    <t>MEL_alpha98.MEL_beta199</t>
  </si>
  <si>
    <t>MEL_alpha99.MEL_beta199</t>
  </si>
  <si>
    <t>MEL_alpha100.MEL_beta199</t>
  </si>
  <si>
    <t>MEL_alpha1.MAGEA3_beta</t>
  </si>
  <si>
    <t>MEL_alpha2.MAGEA3_beta</t>
  </si>
  <si>
    <t>MEL_alpha3.MAGEA3_beta</t>
  </si>
  <si>
    <t>MEL_alpha4.MAGEA3_beta</t>
  </si>
  <si>
    <t>MEL_alpha5.MAGEA3_beta</t>
  </si>
  <si>
    <t>MEL_alpha6.MAGEA3_beta</t>
  </si>
  <si>
    <t>MEL_alpha7.MAGEA3_beta</t>
  </si>
  <si>
    <t>MEL_alpha8.MAGEA3_beta</t>
  </si>
  <si>
    <t>MEL_alpha9.MAGEA3_beta</t>
  </si>
  <si>
    <t>MEL_alpha10.MAGEA3_beta</t>
  </si>
  <si>
    <t>MEL_alpha11.MAGEA3_beta</t>
  </si>
  <si>
    <t>MEL_alpha12.MAGEA3_beta</t>
  </si>
  <si>
    <t>MEL_alpha13.MAGEA3_beta</t>
  </si>
  <si>
    <t>MEL_alpha14.MAGEA3_beta</t>
  </si>
  <si>
    <t>MEL_alpha15.MAGEA3_beta</t>
  </si>
  <si>
    <t>MEL_alpha16.MAGEA3_beta</t>
  </si>
  <si>
    <t>MEL_alpha17.MAGEA3_beta</t>
  </si>
  <si>
    <t>MEL_alpha18.MAGEA3_beta</t>
  </si>
  <si>
    <t>MEL_alpha19.MAGEA3_beta</t>
  </si>
  <si>
    <t>MEL_alpha20.MAGEA3_beta</t>
  </si>
  <si>
    <t>MEL_alpha21.MAGEA3_beta</t>
  </si>
  <si>
    <t>MEL_alpha22.MAGEA3_beta</t>
  </si>
  <si>
    <t>MEL_alpha23.MAGEA3_beta</t>
  </si>
  <si>
    <t>MEL_alpha24.MAGEA3_beta</t>
  </si>
  <si>
    <t>MEL_alpha25.MAGEA3_beta</t>
  </si>
  <si>
    <t>MEL_alpha26.MAGEA3_beta</t>
  </si>
  <si>
    <t>MEL_alpha27.MAGEA3_beta</t>
  </si>
  <si>
    <t>MEL_alpha28.MAGEA3_beta</t>
  </si>
  <si>
    <t>MEL_alpha29.MAGEA3_beta</t>
  </si>
  <si>
    <t>MEL_alpha30.MAGEA3_beta</t>
  </si>
  <si>
    <t>MEL_alpha31.MAGEA3_beta</t>
  </si>
  <si>
    <t>MEL_alpha32.MAGEA3_beta</t>
  </si>
  <si>
    <t>MEL_alpha33.MAGEA3_beta</t>
  </si>
  <si>
    <t>MEL_alpha34.MAGEA3_beta</t>
  </si>
  <si>
    <t>MEL_alpha35.MAGEA3_beta</t>
  </si>
  <si>
    <t>MEL_alpha36.MAGEA3_beta</t>
  </si>
  <si>
    <t>MEL_alpha37.MAGEA3_beta</t>
  </si>
  <si>
    <t>MEL_alpha38.MAGEA3_beta</t>
  </si>
  <si>
    <t>MEL_alpha39.MAGEA3_beta</t>
  </si>
  <si>
    <t>MEL_alpha40.MAGEA3_beta</t>
  </si>
  <si>
    <t>MEL_alpha41.MAGEA3_beta</t>
  </si>
  <si>
    <t>MEL_alpha42.MAGEA3_beta</t>
  </si>
  <si>
    <t>MEL_alpha43.MAGEA3_beta</t>
  </si>
  <si>
    <t>MEL_alpha44.MAGEA3_beta</t>
  </si>
  <si>
    <t>MEL_alpha45.MAGEA3_beta</t>
  </si>
  <si>
    <t>MEL_alpha46.MAGEA3_beta</t>
  </si>
  <si>
    <t>MEL_alpha47.MAGEA3_beta</t>
  </si>
  <si>
    <t>MEL_alpha48.MAGEA3_beta</t>
  </si>
  <si>
    <t>MEL_alpha49.MAGEA3_beta</t>
  </si>
  <si>
    <t>MEL_alpha50.MAGEA3_beta</t>
  </si>
  <si>
    <t>MEL_alpha51.MAGEA3_beta</t>
  </si>
  <si>
    <t>MEL_alpha52.MAGEA3_beta</t>
  </si>
  <si>
    <t>MEL_alpha53.MAGEA3_beta</t>
  </si>
  <si>
    <t>MEL_alpha54.MAGEA3_beta</t>
  </si>
  <si>
    <t>MEL_alpha55.MAGEA3_beta</t>
  </si>
  <si>
    <t>MEL_alpha56.MAGEA3_beta</t>
  </si>
  <si>
    <t>MEL_alpha57.MAGEA3_beta</t>
  </si>
  <si>
    <t>MEL_alpha58.MAGEA3_beta</t>
  </si>
  <si>
    <t>MEL_alpha59.MAGEA3_beta</t>
  </si>
  <si>
    <t>MEL_alpha60.MAGEA3_beta</t>
  </si>
  <si>
    <t>MEL_alpha61.MAGEA3_beta</t>
  </si>
  <si>
    <t>MEL_alpha62.MAGEA3_beta</t>
  </si>
  <si>
    <t>MEL_alpha63.MAGEA3_beta</t>
  </si>
  <si>
    <t>MEL_alpha64.MAGEA3_beta</t>
  </si>
  <si>
    <t>MEL_alpha65.MAGEA3_beta</t>
  </si>
  <si>
    <t>MEL_alpha66.MAGEA3_beta</t>
  </si>
  <si>
    <t>MEL_alpha67.MAGEA3_beta</t>
  </si>
  <si>
    <t>MEL_alpha68.MAGEA3_beta</t>
  </si>
  <si>
    <t>MEL_alpha69.MAGEA3_beta</t>
  </si>
  <si>
    <t>MEL_alpha70.MAGEA3_beta</t>
  </si>
  <si>
    <t>MEL_alpha71.MAGEA3_beta</t>
  </si>
  <si>
    <t>MEL_alpha72.MAGEA3_beta</t>
  </si>
  <si>
    <t>MEL_alpha73.MAGEA3_beta</t>
  </si>
  <si>
    <t>MEL_alpha74.MAGEA3_beta</t>
  </si>
  <si>
    <t>MEL_alpha75.MAGEA3_beta</t>
  </si>
  <si>
    <t>MEL_alpha76.MAGEA3_beta</t>
  </si>
  <si>
    <t>MEL_alpha77.MAGEA3_beta</t>
  </si>
  <si>
    <t>MEL_alpha78.MAGEA3_beta</t>
  </si>
  <si>
    <t>MEL_alpha79.MAGEA3_beta</t>
  </si>
  <si>
    <t>MEL_alpha80.MAGEA3_beta</t>
  </si>
  <si>
    <t>MEL_alpha81.MAGEA3_beta</t>
  </si>
  <si>
    <t>MEL_alpha82.MAGEA3_beta</t>
  </si>
  <si>
    <t>MEL_alpha83.MAGEA3_beta</t>
  </si>
  <si>
    <t>MEL_alpha84.MAGEA3_beta</t>
  </si>
  <si>
    <t>MEL_alpha85.MAGEA3_beta</t>
  </si>
  <si>
    <t>MEL_alpha86.MAGEA3_beta</t>
  </si>
  <si>
    <t>MEL_alpha87.MAGEA3_beta</t>
  </si>
  <si>
    <t>MEL_alpha88.MAGEA3_beta</t>
  </si>
  <si>
    <t>MEL_alpha89.MAGEA3_beta</t>
  </si>
  <si>
    <t>MEL_alpha90.MAGEA3_beta</t>
  </si>
  <si>
    <t>MEL_alpha91.MAGEA3_beta</t>
  </si>
  <si>
    <t>MEL_alpha92.MAGEA3_beta</t>
  </si>
  <si>
    <t>MEL_alpha93.MAGEA3_beta</t>
  </si>
  <si>
    <t>MEL_alpha94.MAGEA3_beta</t>
  </si>
  <si>
    <t>MEL_alpha95.MAGEA3_beta</t>
  </si>
  <si>
    <t>MEL_alpha96.MAGEA3_beta</t>
  </si>
  <si>
    <t>MEL_alpha97.MAGEA3_beta</t>
  </si>
  <si>
    <t>MEL_alpha98.MAGEA3_beta</t>
  </si>
  <si>
    <t>MEL_alpha99.MAGEA3_beta</t>
  </si>
  <si>
    <t>MEL_alpha100.MAGEA3_beta</t>
  </si>
  <si>
    <t>MEL_alpha101.MEL_beta1</t>
  </si>
  <si>
    <t>MEL_alpha102.MEL_beta1</t>
  </si>
  <si>
    <t>MEL_alpha103.MEL_beta1</t>
  </si>
  <si>
    <t>MEL_alpha104.MEL_beta1</t>
  </si>
  <si>
    <t>MEL_alpha105.MEL_beta1</t>
  </si>
  <si>
    <t>MEL_alpha106.MEL_beta1</t>
  </si>
  <si>
    <t>MEL_alpha107.MEL_beta1</t>
  </si>
  <si>
    <t>MEL_alpha108.MEL_beta1</t>
  </si>
  <si>
    <t>MEL_alpha109.MEL_beta1</t>
  </si>
  <si>
    <t>MEL_alpha110.MEL_beta1</t>
  </si>
  <si>
    <t>MEL_alpha111.MEL_beta1</t>
  </si>
  <si>
    <t>MEL_alpha112.MEL_beta1</t>
  </si>
  <si>
    <t>MEL_alpha113.MEL_beta1</t>
  </si>
  <si>
    <t>MEL_alpha114.MEL_beta1</t>
  </si>
  <si>
    <t>MEL_alpha115.MEL_beta1</t>
  </si>
  <si>
    <t>MEL_alpha116.MEL_beta1</t>
  </si>
  <si>
    <t>MEL_alpha117.MEL_beta1</t>
  </si>
  <si>
    <t>MEL_alpha118.MEL_beta1</t>
  </si>
  <si>
    <t>MEL_alpha119.MEL_beta1</t>
  </si>
  <si>
    <t>MEL_alpha120.MEL_beta1</t>
  </si>
  <si>
    <t>MEL_alpha121.MEL_beta1</t>
  </si>
  <si>
    <t>MEL_alpha122.MEL_beta1</t>
  </si>
  <si>
    <t>MEL_alpha123.MEL_beta1</t>
  </si>
  <si>
    <t>MEL_alpha124.MEL_beta1</t>
  </si>
  <si>
    <t>MEL_alpha125.MEL_beta1</t>
  </si>
  <si>
    <t>MEL_alpha126.MEL_beta1</t>
  </si>
  <si>
    <t>MEL_alpha127.MEL_beta1</t>
  </si>
  <si>
    <t>MEL_alpha128.MEL_beta1</t>
  </si>
  <si>
    <t>MEL_alpha129.MEL_beta1</t>
  </si>
  <si>
    <t>MEL_alpha130.MEL_beta1</t>
  </si>
  <si>
    <t>MEL_alpha131.MEL_beta1</t>
  </si>
  <si>
    <t>MEL_alpha132.MEL_beta1</t>
  </si>
  <si>
    <t>MEL_alpha133.MEL_beta1</t>
  </si>
  <si>
    <t>MEL_alpha134.MEL_beta1</t>
  </si>
  <si>
    <t>MEL_alpha135.MEL_beta1</t>
  </si>
  <si>
    <t>MEL_alpha136.MEL_beta1</t>
  </si>
  <si>
    <t>MEL_alpha137.MEL_beta1</t>
  </si>
  <si>
    <t>MEL_alpha138.MEL_beta1</t>
  </si>
  <si>
    <t>MEL_alpha139.MEL_beta1</t>
  </si>
  <si>
    <t>MEL_alpha140.MEL_beta1</t>
  </si>
  <si>
    <t>MEL_alpha141.MEL_beta1</t>
  </si>
  <si>
    <t>MEL_alpha142.MEL_beta1</t>
  </si>
  <si>
    <t>MEL_alpha143.MEL_beta1</t>
  </si>
  <si>
    <t>MEL_alpha144.MEL_beta1</t>
  </si>
  <si>
    <t>MEL_alpha145.MEL_beta1</t>
  </si>
  <si>
    <t>MEL_alpha146.MEL_beta1</t>
  </si>
  <si>
    <t>MEL_alpha147.MEL_beta1</t>
  </si>
  <si>
    <t>MEL_alpha148.MEL_beta1</t>
  </si>
  <si>
    <t>MEL_alpha149.MEL_beta1</t>
  </si>
  <si>
    <t>MEL_alpha150.MEL_beta1</t>
  </si>
  <si>
    <t>MEL_alpha151.MEL_beta1</t>
  </si>
  <si>
    <t>MEL_alpha152.MEL_beta1</t>
  </si>
  <si>
    <t>MEL_alpha153.MEL_beta1</t>
  </si>
  <si>
    <t>MEL_alpha154.MEL_beta1</t>
  </si>
  <si>
    <t>MEL_alpha155.MEL_beta1</t>
  </si>
  <si>
    <t>MEL_alpha156.MEL_beta1</t>
  </si>
  <si>
    <t>MEL_alpha157.MEL_beta1</t>
  </si>
  <si>
    <t>MEL_alpha158.MEL_beta1</t>
  </si>
  <si>
    <t>MEL_alpha159.MEL_beta1</t>
  </si>
  <si>
    <t>MEL_alpha160.MEL_beta1</t>
  </si>
  <si>
    <t>MEL_alpha161.MEL_beta1</t>
  </si>
  <si>
    <t>MEL_alpha162.MEL_beta1</t>
  </si>
  <si>
    <t>MEL_alpha163.MEL_beta1</t>
  </si>
  <si>
    <t>MEL_alpha164.MEL_beta1</t>
  </si>
  <si>
    <t>MEL_alpha165.MEL_beta1</t>
  </si>
  <si>
    <t>MEL_alpha166.MEL_beta1</t>
  </si>
  <si>
    <t>MEL_alpha167.MEL_beta1</t>
  </si>
  <si>
    <t>MEL_alpha168.MEL_beta1</t>
  </si>
  <si>
    <t>MEL_alpha169.MEL_beta1</t>
  </si>
  <si>
    <t>MEL_alpha170.MEL_beta1</t>
  </si>
  <si>
    <t>MEL_alpha171.MEL_beta1</t>
  </si>
  <si>
    <t>MEL_alpha172.MEL_beta1</t>
  </si>
  <si>
    <t>MEL_alpha173.MEL_beta1</t>
  </si>
  <si>
    <t>MEL_alpha174.MEL_beta1</t>
  </si>
  <si>
    <t>MEL_alpha175.MEL_beta1</t>
  </si>
  <si>
    <t>MEL_alpha176.MEL_beta1</t>
  </si>
  <si>
    <t>MEL_alpha177.MEL_beta1</t>
  </si>
  <si>
    <t>MEL_alpha178.MEL_beta1</t>
  </si>
  <si>
    <t>MEL_alpha179.MEL_beta1</t>
  </si>
  <si>
    <t>MEL_alpha180.MEL_beta1</t>
  </si>
  <si>
    <t>MEL_alpha181.MEL_beta1</t>
  </si>
  <si>
    <t>MEL_alpha182.MEL_beta1</t>
  </si>
  <si>
    <t>MEL_alpha183.MEL_beta1</t>
  </si>
  <si>
    <t>MEL_alpha184.MEL_beta1</t>
  </si>
  <si>
    <t>MEL_alpha185.MEL_beta1</t>
  </si>
  <si>
    <t>MEL_alpha186.MEL_beta1</t>
  </si>
  <si>
    <t>MEL_alpha187.MEL_beta1</t>
  </si>
  <si>
    <t>MEL_alpha188.MEL_beta1</t>
  </si>
  <si>
    <t>MEL_alpha189.MEL_beta1</t>
  </si>
  <si>
    <t>MEL_alpha190.MEL_beta1</t>
  </si>
  <si>
    <t>MEL_alpha191.MEL_beta1</t>
  </si>
  <si>
    <t>MEL_alpha192.MEL_beta1</t>
  </si>
  <si>
    <t>MEL_alpha193.MEL_beta1</t>
  </si>
  <si>
    <t>MEL_alpha194.MEL_beta1</t>
  </si>
  <si>
    <t>MEL_alpha195.MEL_beta1</t>
  </si>
  <si>
    <t>MEL_alpha196.MEL_beta1</t>
  </si>
  <si>
    <t>MEL_alpha197.MEL_beta1</t>
  </si>
  <si>
    <t>MEL_alpha198.MEL_beta1</t>
  </si>
  <si>
    <t>MEL_alpha199.MEL_beta1</t>
  </si>
  <si>
    <t>MAGEA3_alpha.MEL_beta1</t>
  </si>
  <si>
    <t>MEL_alpha101.MEL_beta2</t>
  </si>
  <si>
    <t>MEL_alpha102.MEL_beta2</t>
  </si>
  <si>
    <t>MEL_alpha103.MEL_beta2</t>
  </si>
  <si>
    <t>MEL_alpha104.MEL_beta2</t>
  </si>
  <si>
    <t>MEL_alpha105.MEL_beta2</t>
  </si>
  <si>
    <t>MEL_alpha106.MEL_beta2</t>
  </si>
  <si>
    <t>MEL_alpha107.MEL_beta2</t>
  </si>
  <si>
    <t>MEL_alpha108.MEL_beta2</t>
  </si>
  <si>
    <t>MEL_alpha109.MEL_beta2</t>
  </si>
  <si>
    <t>MEL_alpha110.MEL_beta2</t>
  </si>
  <si>
    <t>MEL_alpha111.MEL_beta2</t>
  </si>
  <si>
    <t>MEL_alpha112.MEL_beta2</t>
  </si>
  <si>
    <t>MEL_alpha113.MEL_beta2</t>
  </si>
  <si>
    <t>MEL_alpha114.MEL_beta2</t>
  </si>
  <si>
    <t>MEL_alpha115.MEL_beta2</t>
  </si>
  <si>
    <t>MEL_alpha116.MEL_beta2</t>
  </si>
  <si>
    <t>MEL_alpha117.MEL_beta2</t>
  </si>
  <si>
    <t>MEL_alpha118.MEL_beta2</t>
  </si>
  <si>
    <t>MEL_alpha119.MEL_beta2</t>
  </si>
  <si>
    <t>MEL_alpha120.MEL_beta2</t>
  </si>
  <si>
    <t>MEL_alpha121.MEL_beta2</t>
  </si>
  <si>
    <t>MEL_alpha122.MEL_beta2</t>
  </si>
  <si>
    <t>MEL_alpha123.MEL_beta2</t>
  </si>
  <si>
    <t>MEL_alpha124.MEL_beta2</t>
  </si>
  <si>
    <t>MEL_alpha125.MEL_beta2</t>
  </si>
  <si>
    <t>MEL_alpha126.MEL_beta2</t>
  </si>
  <si>
    <t>MEL_alpha127.MEL_beta2</t>
  </si>
  <si>
    <t>MEL_alpha128.MEL_beta2</t>
  </si>
  <si>
    <t>MEL_alpha129.MEL_beta2</t>
  </si>
  <si>
    <t>MEL_alpha130.MEL_beta2</t>
  </si>
  <si>
    <t>MEL_alpha131.MEL_beta2</t>
  </si>
  <si>
    <t>MEL_alpha132.MEL_beta2</t>
  </si>
  <si>
    <t>MEL_alpha133.MEL_beta2</t>
  </si>
  <si>
    <t>MEL_alpha134.MEL_beta2</t>
  </si>
  <si>
    <t>MEL_alpha135.MEL_beta2</t>
  </si>
  <si>
    <t>MEL_alpha136.MEL_beta2</t>
  </si>
  <si>
    <t>MEL_alpha137.MEL_beta2</t>
  </si>
  <si>
    <t>MEL_alpha138.MEL_beta2</t>
  </si>
  <si>
    <t>MEL_alpha139.MEL_beta2</t>
  </si>
  <si>
    <t>MEL_alpha140.MEL_beta2</t>
  </si>
  <si>
    <t>MEL_alpha141.MEL_beta2</t>
  </si>
  <si>
    <t>MEL_alpha142.MEL_beta2</t>
  </si>
  <si>
    <t>MEL_alpha143.MEL_beta2</t>
  </si>
  <si>
    <t>MEL_alpha144.MEL_beta2</t>
  </si>
  <si>
    <t>MEL_alpha145.MEL_beta2</t>
  </si>
  <si>
    <t>MEL_alpha146.MEL_beta2</t>
  </si>
  <si>
    <t>MEL_alpha147.MEL_beta2</t>
  </si>
  <si>
    <t>MEL_alpha148.MEL_beta2</t>
  </si>
  <si>
    <t>MEL_alpha149.MEL_beta2</t>
  </si>
  <si>
    <t>MEL_alpha150.MEL_beta2</t>
  </si>
  <si>
    <t>MEL_alpha151.MEL_beta2</t>
  </si>
  <si>
    <t>MEL_alpha152.MEL_beta2</t>
  </si>
  <si>
    <t>MEL_alpha153.MEL_beta2</t>
  </si>
  <si>
    <t>MEL_alpha154.MEL_beta2</t>
  </si>
  <si>
    <t>MEL_alpha155.MEL_beta2</t>
  </si>
  <si>
    <t>MEL_alpha156.MEL_beta2</t>
  </si>
  <si>
    <t>MEL_alpha157.MEL_beta2</t>
  </si>
  <si>
    <t>MEL_alpha158.MEL_beta2</t>
  </si>
  <si>
    <t>MEL_alpha159.MEL_beta2</t>
  </si>
  <si>
    <t>MEL_alpha160.MEL_beta2</t>
  </si>
  <si>
    <t>MEL_alpha161.MEL_beta2</t>
  </si>
  <si>
    <t>MEL_alpha162.MEL_beta2</t>
  </si>
  <si>
    <t>MEL_alpha163.MEL_beta2</t>
  </si>
  <si>
    <t>MEL_alpha164.MEL_beta2</t>
  </si>
  <si>
    <t>MEL_alpha165.MEL_beta2</t>
  </si>
  <si>
    <t>MEL_alpha166.MEL_beta2</t>
  </si>
  <si>
    <t>MEL_alpha167.MEL_beta2</t>
  </si>
  <si>
    <t>MEL_alpha168.MEL_beta2</t>
  </si>
  <si>
    <t>MEL_alpha169.MEL_beta2</t>
  </si>
  <si>
    <t>MEL_alpha170.MEL_beta2</t>
  </si>
  <si>
    <t>MEL_alpha171.MEL_beta2</t>
  </si>
  <si>
    <t>MEL_alpha172.MEL_beta2</t>
  </si>
  <si>
    <t>MEL_alpha173.MEL_beta2</t>
  </si>
  <si>
    <t>MEL_alpha174.MEL_beta2</t>
  </si>
  <si>
    <t>MEL_alpha175.MEL_beta2</t>
  </si>
  <si>
    <t>MEL_alpha176.MEL_beta2</t>
  </si>
  <si>
    <t>MEL_alpha177.MEL_beta2</t>
  </si>
  <si>
    <t>MEL_alpha178.MEL_beta2</t>
  </si>
  <si>
    <t>MEL_alpha179.MEL_beta2</t>
  </si>
  <si>
    <t>MEL_alpha180.MEL_beta2</t>
  </si>
  <si>
    <t>MEL_alpha181.MEL_beta2</t>
  </si>
  <si>
    <t>MEL_alpha182.MEL_beta2</t>
  </si>
  <si>
    <t>MEL_alpha183.MEL_beta2</t>
  </si>
  <si>
    <t>MEL_alpha184.MEL_beta2</t>
  </si>
  <si>
    <t>MEL_alpha185.MEL_beta2</t>
  </si>
  <si>
    <t>MEL_alpha186.MEL_beta2</t>
  </si>
  <si>
    <t>MEL_alpha187.MEL_beta2</t>
  </si>
  <si>
    <t>MEL_alpha188.MEL_beta2</t>
  </si>
  <si>
    <t>MEL_alpha189.MEL_beta2</t>
  </si>
  <si>
    <t>MEL_alpha190.MEL_beta2</t>
  </si>
  <si>
    <t>MEL_alpha191.MEL_beta2</t>
  </si>
  <si>
    <t>MEL_alpha192.MEL_beta2</t>
  </si>
  <si>
    <t>MEL_alpha193.MEL_beta2</t>
  </si>
  <si>
    <t>MEL_alpha194.MEL_beta2</t>
  </si>
  <si>
    <t>MEL_alpha195.MEL_beta2</t>
  </si>
  <si>
    <t>MEL_alpha196.MEL_beta2</t>
  </si>
  <si>
    <t>MEL_alpha197.MEL_beta2</t>
  </si>
  <si>
    <t>MEL_alpha198.MEL_beta2</t>
  </si>
  <si>
    <t>MEL_alpha199.MEL_beta2</t>
  </si>
  <si>
    <t>MAGEA3_alpha.MEL_beta2</t>
  </si>
  <si>
    <t>MEL_alpha101.MEL_beta3</t>
  </si>
  <si>
    <t>MEL_alpha102.MEL_beta3</t>
  </si>
  <si>
    <t>MEL_alpha103.MEL_beta3</t>
  </si>
  <si>
    <t>MEL_alpha104.MEL_beta3</t>
  </si>
  <si>
    <t>MEL_alpha105.MEL_beta3</t>
  </si>
  <si>
    <t>MEL_alpha106.MEL_beta3</t>
  </si>
  <si>
    <t>MEL_alpha107.MEL_beta3</t>
  </si>
  <si>
    <t>MEL_alpha108.MEL_beta3</t>
  </si>
  <si>
    <t>MEL_alpha109.MEL_beta3</t>
  </si>
  <si>
    <t>MEL_alpha110.MEL_beta3</t>
  </si>
  <si>
    <t>MEL_alpha111.MEL_beta3</t>
  </si>
  <si>
    <t>MEL_alpha112.MEL_beta3</t>
  </si>
  <si>
    <t>MEL_alpha113.MEL_beta3</t>
  </si>
  <si>
    <t>MEL_alpha114.MEL_beta3</t>
  </si>
  <si>
    <t>MEL_alpha115.MEL_beta3</t>
  </si>
  <si>
    <t>MEL_alpha116.MEL_beta3</t>
  </si>
  <si>
    <t>MEL_alpha117.MEL_beta3</t>
  </si>
  <si>
    <t>MEL_alpha118.MEL_beta3</t>
  </si>
  <si>
    <t>MEL_alpha119.MEL_beta3</t>
  </si>
  <si>
    <t>MEL_alpha120.MEL_beta3</t>
  </si>
  <si>
    <t>MEL_alpha121.MEL_beta3</t>
  </si>
  <si>
    <t>MEL_alpha122.MEL_beta3</t>
  </si>
  <si>
    <t>MEL_alpha123.MEL_beta3</t>
  </si>
  <si>
    <t>MEL_alpha124.MEL_beta3</t>
  </si>
  <si>
    <t>MEL_alpha125.MEL_beta3</t>
  </si>
  <si>
    <t>MEL_alpha126.MEL_beta3</t>
  </si>
  <si>
    <t>MEL_alpha127.MEL_beta3</t>
  </si>
  <si>
    <t>MEL_alpha128.MEL_beta3</t>
  </si>
  <si>
    <t>MEL_alpha129.MEL_beta3</t>
  </si>
  <si>
    <t>MEL_alpha130.MEL_beta3</t>
  </si>
  <si>
    <t>MEL_alpha131.MEL_beta3</t>
  </si>
  <si>
    <t>MEL_alpha132.MEL_beta3</t>
  </si>
  <si>
    <t>MEL_alpha133.MEL_beta3</t>
  </si>
  <si>
    <t>MEL_alpha134.MEL_beta3</t>
  </si>
  <si>
    <t>MEL_alpha135.MEL_beta3</t>
  </si>
  <si>
    <t>MEL_alpha136.MEL_beta3</t>
  </si>
  <si>
    <t>MEL_alpha137.MEL_beta3</t>
  </si>
  <si>
    <t>MEL_alpha138.MEL_beta3</t>
  </si>
  <si>
    <t>MEL_alpha139.MEL_beta3</t>
  </si>
  <si>
    <t>MEL_alpha140.MEL_beta3</t>
  </si>
  <si>
    <t>MEL_alpha141.MEL_beta3</t>
  </si>
  <si>
    <t>MEL_alpha142.MEL_beta3</t>
  </si>
  <si>
    <t>MEL_alpha143.MEL_beta3</t>
  </si>
  <si>
    <t>MEL_alpha144.MEL_beta3</t>
  </si>
  <si>
    <t>MEL_alpha145.MEL_beta3</t>
  </si>
  <si>
    <t>MEL_alpha146.MEL_beta3</t>
  </si>
  <si>
    <t>MEL_alpha147.MEL_beta3</t>
  </si>
  <si>
    <t>MEL_alpha148.MEL_beta3</t>
  </si>
  <si>
    <t>MEL_alpha149.MEL_beta3</t>
  </si>
  <si>
    <t>MEL_alpha150.MEL_beta3</t>
  </si>
  <si>
    <t>MEL_alpha151.MEL_beta3</t>
  </si>
  <si>
    <t>MEL_alpha152.MEL_beta3</t>
  </si>
  <si>
    <t>MEL_alpha153.MEL_beta3</t>
  </si>
  <si>
    <t>MEL_alpha154.MEL_beta3</t>
  </si>
  <si>
    <t>MEL_alpha155.MEL_beta3</t>
  </si>
  <si>
    <t>MEL_alpha156.MEL_beta3</t>
  </si>
  <si>
    <t>MEL_alpha157.MEL_beta3</t>
  </si>
  <si>
    <t>MEL_alpha158.MEL_beta3</t>
  </si>
  <si>
    <t>MEL_alpha159.MEL_beta3</t>
  </si>
  <si>
    <t>MEL_alpha160.MEL_beta3</t>
  </si>
  <si>
    <t>MEL_alpha161.MEL_beta3</t>
  </si>
  <si>
    <t>MEL_alpha162.MEL_beta3</t>
  </si>
  <si>
    <t>MEL_alpha163.MEL_beta3</t>
  </si>
  <si>
    <t>MEL_alpha164.MEL_beta3</t>
  </si>
  <si>
    <t>MEL_alpha165.MEL_beta3</t>
  </si>
  <si>
    <t>MEL_alpha166.MEL_beta3</t>
  </si>
  <si>
    <t>MEL_alpha167.MEL_beta3</t>
  </si>
  <si>
    <t>MEL_alpha168.MEL_beta3</t>
  </si>
  <si>
    <t>MEL_alpha169.MEL_beta3</t>
  </si>
  <si>
    <t>MEL_alpha170.MEL_beta3</t>
  </si>
  <si>
    <t>MEL_alpha171.MEL_beta3</t>
  </si>
  <si>
    <t>MEL_alpha172.MEL_beta3</t>
  </si>
  <si>
    <t>MEL_alpha173.MEL_beta3</t>
  </si>
  <si>
    <t>MEL_alpha174.MEL_beta3</t>
  </si>
  <si>
    <t>MEL_alpha175.MEL_beta3</t>
  </si>
  <si>
    <t>MEL_alpha176.MEL_beta3</t>
  </si>
  <si>
    <t>MEL_alpha177.MEL_beta3</t>
  </si>
  <si>
    <t>MEL_alpha178.MEL_beta3</t>
  </si>
  <si>
    <t>MEL_alpha179.MEL_beta3</t>
  </si>
  <si>
    <t>MEL_alpha180.MEL_beta3</t>
  </si>
  <si>
    <t>MEL_alpha181.MEL_beta3</t>
  </si>
  <si>
    <t>MEL_alpha182.MEL_beta3</t>
  </si>
  <si>
    <t>MEL_alpha183.MEL_beta3</t>
  </si>
  <si>
    <t>MEL_alpha184.MEL_beta3</t>
  </si>
  <si>
    <t>MEL_alpha185.MEL_beta3</t>
  </si>
  <si>
    <t>MEL_alpha186.MEL_beta3</t>
  </si>
  <si>
    <t>MEL_alpha187.MEL_beta3</t>
  </si>
  <si>
    <t>MEL_alpha188.MEL_beta3</t>
  </si>
  <si>
    <t>MEL_alpha189.MEL_beta3</t>
  </si>
  <si>
    <t>MEL_alpha190.MEL_beta3</t>
  </si>
  <si>
    <t>MEL_alpha191.MEL_beta3</t>
  </si>
  <si>
    <t>MEL_alpha192.MEL_beta3</t>
  </si>
  <si>
    <t>MEL_alpha193.MEL_beta3</t>
  </si>
  <si>
    <t>MEL_alpha194.MEL_beta3</t>
  </si>
  <si>
    <t>MEL_alpha195.MEL_beta3</t>
  </si>
  <si>
    <t>MEL_alpha196.MEL_beta3</t>
  </si>
  <si>
    <t>MEL_alpha197.MEL_beta3</t>
  </si>
  <si>
    <t>MEL_alpha198.MEL_beta3</t>
  </si>
  <si>
    <t>MEL_alpha199.MEL_beta3</t>
  </si>
  <si>
    <t>MAGEA3_alpha.MEL_beta3</t>
  </si>
  <si>
    <t>MEL_alpha101.MEL_beta4</t>
  </si>
  <si>
    <t>MEL_alpha102.MEL_beta4</t>
  </si>
  <si>
    <t>MEL_alpha103.MEL_beta4</t>
  </si>
  <si>
    <t>MEL_alpha104.MEL_beta4</t>
  </si>
  <si>
    <t>MEL_alpha105.MEL_beta4</t>
  </si>
  <si>
    <t>MEL_alpha106.MEL_beta4</t>
  </si>
  <si>
    <t>MEL_alpha107.MEL_beta4</t>
  </si>
  <si>
    <t>MEL_alpha108.MEL_beta4</t>
  </si>
  <si>
    <t>MEL_alpha109.MEL_beta4</t>
  </si>
  <si>
    <t>MEL_alpha110.MEL_beta4</t>
  </si>
  <si>
    <t>MEL_alpha111.MEL_beta4</t>
  </si>
  <si>
    <t>MEL_alpha112.MEL_beta4</t>
  </si>
  <si>
    <t>MEL_alpha113.MEL_beta4</t>
  </si>
  <si>
    <t>MEL_alpha114.MEL_beta4</t>
  </si>
  <si>
    <t>MEL_alpha115.MEL_beta4</t>
  </si>
  <si>
    <t>MEL_alpha116.MEL_beta4</t>
  </si>
  <si>
    <t>MEL_alpha117.MEL_beta4</t>
  </si>
  <si>
    <t>MEL_alpha118.MEL_beta4</t>
  </si>
  <si>
    <t>MEL_alpha119.MEL_beta4</t>
  </si>
  <si>
    <t>MEL_alpha120.MEL_beta4</t>
  </si>
  <si>
    <t>MEL_alpha121.MEL_beta4</t>
  </si>
  <si>
    <t>MEL_alpha122.MEL_beta4</t>
  </si>
  <si>
    <t>MEL_alpha123.MEL_beta4</t>
  </si>
  <si>
    <t>MEL_alpha124.MEL_beta4</t>
  </si>
  <si>
    <t>MEL_alpha125.MEL_beta4</t>
  </si>
  <si>
    <t>MEL_alpha126.MEL_beta4</t>
  </si>
  <si>
    <t>MEL_alpha127.MEL_beta4</t>
  </si>
  <si>
    <t>MEL_alpha128.MEL_beta4</t>
  </si>
  <si>
    <t>MEL_alpha129.MEL_beta4</t>
  </si>
  <si>
    <t>MEL_alpha130.MEL_beta4</t>
  </si>
  <si>
    <t>MEL_alpha131.MEL_beta4</t>
  </si>
  <si>
    <t>MEL_alpha132.MEL_beta4</t>
  </si>
  <si>
    <t>MEL_alpha133.MEL_beta4</t>
  </si>
  <si>
    <t>MEL_alpha134.MEL_beta4</t>
  </si>
  <si>
    <t>MEL_alpha135.MEL_beta4</t>
  </si>
  <si>
    <t>MEL_alpha136.MEL_beta4</t>
  </si>
  <si>
    <t>MEL_alpha137.MEL_beta4</t>
  </si>
  <si>
    <t>MEL_alpha138.MEL_beta4</t>
  </si>
  <si>
    <t>MEL_alpha139.MEL_beta4</t>
  </si>
  <si>
    <t>MEL_alpha140.MEL_beta4</t>
  </si>
  <si>
    <t>MEL_alpha141.MEL_beta4</t>
  </si>
  <si>
    <t>MEL_alpha142.MEL_beta4</t>
  </si>
  <si>
    <t>MEL_alpha143.MEL_beta4</t>
  </si>
  <si>
    <t>MEL_alpha144.MEL_beta4</t>
  </si>
  <si>
    <t>MEL_alpha145.MEL_beta4</t>
  </si>
  <si>
    <t>MEL_alpha146.MEL_beta4</t>
  </si>
  <si>
    <t>MEL_alpha147.MEL_beta4</t>
  </si>
  <si>
    <t>MEL_alpha148.MEL_beta4</t>
  </si>
  <si>
    <t>MEL_alpha149.MEL_beta4</t>
  </si>
  <si>
    <t>MEL_alpha150.MEL_beta4</t>
  </si>
  <si>
    <t>MEL_alpha151.MEL_beta4</t>
  </si>
  <si>
    <t>MEL_alpha152.MEL_beta4</t>
  </si>
  <si>
    <t>MEL_alpha153.MEL_beta4</t>
  </si>
  <si>
    <t>MEL_alpha154.MEL_beta4</t>
  </si>
  <si>
    <t>MEL_alpha155.MEL_beta4</t>
  </si>
  <si>
    <t>MEL_alpha156.MEL_beta4</t>
  </si>
  <si>
    <t>MEL_alpha157.MEL_beta4</t>
  </si>
  <si>
    <t>MEL_alpha158.MEL_beta4</t>
  </si>
  <si>
    <t>MEL_alpha159.MEL_beta4</t>
  </si>
  <si>
    <t>MEL_alpha160.MEL_beta4</t>
  </si>
  <si>
    <t>MEL_alpha161.MEL_beta4</t>
  </si>
  <si>
    <t>MEL_alpha162.MEL_beta4</t>
  </si>
  <si>
    <t>MEL_alpha163.MEL_beta4</t>
  </si>
  <si>
    <t>MEL_alpha164.MEL_beta4</t>
  </si>
  <si>
    <t>MEL_alpha165.MEL_beta4</t>
  </si>
  <si>
    <t>MEL_alpha166.MEL_beta4</t>
  </si>
  <si>
    <t>MEL_alpha167.MEL_beta4</t>
  </si>
  <si>
    <t>MEL_alpha168.MEL_beta4</t>
  </si>
  <si>
    <t>MEL_alpha169.MEL_beta4</t>
  </si>
  <si>
    <t>MEL_alpha170.MEL_beta4</t>
  </si>
  <si>
    <t>MEL_alpha171.MEL_beta4</t>
  </si>
  <si>
    <t>MEL_alpha172.MEL_beta4</t>
  </si>
  <si>
    <t>MEL_alpha173.MEL_beta4</t>
  </si>
  <si>
    <t>MEL_alpha174.MEL_beta4</t>
  </si>
  <si>
    <t>MEL_alpha175.MEL_beta4</t>
  </si>
  <si>
    <t>MEL_alpha176.MEL_beta4</t>
  </si>
  <si>
    <t>MEL_alpha177.MEL_beta4</t>
  </si>
  <si>
    <t>MEL_alpha178.MEL_beta4</t>
  </si>
  <si>
    <t>MEL_alpha179.MEL_beta4</t>
  </si>
  <si>
    <t>MEL_alpha180.MEL_beta4</t>
  </si>
  <si>
    <t>MEL_alpha181.MEL_beta4</t>
  </si>
  <si>
    <t>MEL_alpha182.MEL_beta4</t>
  </si>
  <si>
    <t>MEL_alpha183.MEL_beta4</t>
  </si>
  <si>
    <t>MEL_alpha184.MEL_beta4</t>
  </si>
  <si>
    <t>MEL_alpha185.MEL_beta4</t>
  </si>
  <si>
    <t>MEL_alpha186.MEL_beta4</t>
  </si>
  <si>
    <t>MEL_alpha187.MEL_beta4</t>
  </si>
  <si>
    <t>MEL_alpha188.MEL_beta4</t>
  </si>
  <si>
    <t>MEL_alpha189.MEL_beta4</t>
  </si>
  <si>
    <t>MEL_alpha190.MEL_beta4</t>
  </si>
  <si>
    <t>MEL_alpha191.MEL_beta4</t>
  </si>
  <si>
    <t>MEL_alpha192.MEL_beta4</t>
  </si>
  <si>
    <t>MEL_alpha193.MEL_beta4</t>
  </si>
  <si>
    <t>MEL_alpha194.MEL_beta4</t>
  </si>
  <si>
    <t>MEL_alpha195.MEL_beta4</t>
  </si>
  <si>
    <t>MEL_alpha196.MEL_beta4</t>
  </si>
  <si>
    <t>MEL_alpha197.MEL_beta4</t>
  </si>
  <si>
    <t>MEL_alpha198.MEL_beta4</t>
  </si>
  <si>
    <t>MEL_alpha199.MEL_beta4</t>
  </si>
  <si>
    <t>MAGEA3_alpha.MEL_beta4</t>
  </si>
  <si>
    <t>MEL_alpha101.MEL_beta5</t>
  </si>
  <si>
    <t>MEL_alpha102.MEL_beta5</t>
  </si>
  <si>
    <t>MEL_alpha103.MEL_beta5</t>
  </si>
  <si>
    <t>MEL_alpha104.MEL_beta5</t>
  </si>
  <si>
    <t>MEL_alpha105.MEL_beta5</t>
  </si>
  <si>
    <t>MEL_alpha106.MEL_beta5</t>
  </si>
  <si>
    <t>MEL_alpha107.MEL_beta5</t>
  </si>
  <si>
    <t>MEL_alpha108.MEL_beta5</t>
  </si>
  <si>
    <t>MEL_alpha109.MEL_beta5</t>
  </si>
  <si>
    <t>MEL_alpha110.MEL_beta5</t>
  </si>
  <si>
    <t>MEL_alpha111.MEL_beta5</t>
  </si>
  <si>
    <t>MEL_alpha112.MEL_beta5</t>
  </si>
  <si>
    <t>MEL_alpha113.MEL_beta5</t>
  </si>
  <si>
    <t>MEL_alpha114.MEL_beta5</t>
  </si>
  <si>
    <t>MEL_alpha115.MEL_beta5</t>
  </si>
  <si>
    <t>MEL_alpha116.MEL_beta5</t>
  </si>
  <si>
    <t>MEL_alpha117.MEL_beta5</t>
  </si>
  <si>
    <t>MEL_alpha118.MEL_beta5</t>
  </si>
  <si>
    <t>MEL_alpha119.MEL_beta5</t>
  </si>
  <si>
    <t>MEL_alpha120.MEL_beta5</t>
  </si>
  <si>
    <t>MEL_alpha121.MEL_beta5</t>
  </si>
  <si>
    <t>MEL_alpha122.MEL_beta5</t>
  </si>
  <si>
    <t>MEL_alpha123.MEL_beta5</t>
  </si>
  <si>
    <t>MEL_alpha124.MEL_beta5</t>
  </si>
  <si>
    <t>MEL_alpha125.MEL_beta5</t>
  </si>
  <si>
    <t>MEL_alpha126.MEL_beta5</t>
  </si>
  <si>
    <t>MEL_alpha127.MEL_beta5</t>
  </si>
  <si>
    <t>MEL_alpha128.MEL_beta5</t>
  </si>
  <si>
    <t>MEL_alpha129.MEL_beta5</t>
  </si>
  <si>
    <t>MEL_alpha130.MEL_beta5</t>
  </si>
  <si>
    <t>MEL_alpha131.MEL_beta5</t>
  </si>
  <si>
    <t>MEL_alpha132.MEL_beta5</t>
  </si>
  <si>
    <t>MEL_alpha133.MEL_beta5</t>
  </si>
  <si>
    <t>MEL_alpha134.MEL_beta5</t>
  </si>
  <si>
    <t>MEL_alpha135.MEL_beta5</t>
  </si>
  <si>
    <t>MEL_alpha136.MEL_beta5</t>
  </si>
  <si>
    <t>MEL_alpha137.MEL_beta5</t>
  </si>
  <si>
    <t>MEL_alpha138.MEL_beta5</t>
  </si>
  <si>
    <t>MEL_alpha139.MEL_beta5</t>
  </si>
  <si>
    <t>MEL_alpha140.MEL_beta5</t>
  </si>
  <si>
    <t>MEL_alpha141.MEL_beta5</t>
  </si>
  <si>
    <t>MEL_alpha142.MEL_beta5</t>
  </si>
  <si>
    <t>MEL_alpha143.MEL_beta5</t>
  </si>
  <si>
    <t>MEL_alpha144.MEL_beta5</t>
  </si>
  <si>
    <t>MEL_alpha145.MEL_beta5</t>
  </si>
  <si>
    <t>MEL_alpha146.MEL_beta5</t>
  </si>
  <si>
    <t>MEL_alpha147.MEL_beta5</t>
  </si>
  <si>
    <t>MEL_alpha148.MEL_beta5</t>
  </si>
  <si>
    <t>MEL_alpha149.MEL_beta5</t>
  </si>
  <si>
    <t>MEL_alpha150.MEL_beta5</t>
  </si>
  <si>
    <t>MEL_alpha151.MEL_beta5</t>
  </si>
  <si>
    <t>MEL_alpha152.MEL_beta5</t>
  </si>
  <si>
    <t>MEL_alpha153.MEL_beta5</t>
  </si>
  <si>
    <t>MEL_alpha154.MEL_beta5</t>
  </si>
  <si>
    <t>MEL_alpha155.MEL_beta5</t>
  </si>
  <si>
    <t>MEL_alpha156.MEL_beta5</t>
  </si>
  <si>
    <t>MEL_alpha157.MEL_beta5</t>
  </si>
  <si>
    <t>MEL_alpha158.MEL_beta5</t>
  </si>
  <si>
    <t>MEL_alpha159.MEL_beta5</t>
  </si>
  <si>
    <t>MEL_alpha160.MEL_beta5</t>
  </si>
  <si>
    <t>MEL_alpha161.MEL_beta5</t>
  </si>
  <si>
    <t>MEL_alpha162.MEL_beta5</t>
  </si>
  <si>
    <t>MEL_alpha163.MEL_beta5</t>
  </si>
  <si>
    <t>MEL_alpha164.MEL_beta5</t>
  </si>
  <si>
    <t>MEL_alpha165.MEL_beta5</t>
  </si>
  <si>
    <t>MEL_alpha166.MEL_beta5</t>
  </si>
  <si>
    <t>MEL_alpha167.MEL_beta5</t>
  </si>
  <si>
    <t>MEL_alpha168.MEL_beta5</t>
  </si>
  <si>
    <t>MEL_alpha169.MEL_beta5</t>
  </si>
  <si>
    <t>MEL_alpha170.MEL_beta5</t>
  </si>
  <si>
    <t>MEL_alpha171.MEL_beta5</t>
  </si>
  <si>
    <t>MEL_alpha172.MEL_beta5</t>
  </si>
  <si>
    <t>MEL_alpha173.MEL_beta5</t>
  </si>
  <si>
    <t>MEL_alpha174.MEL_beta5</t>
  </si>
  <si>
    <t>MEL_alpha175.MEL_beta5</t>
  </si>
  <si>
    <t>MEL_alpha176.MEL_beta5</t>
  </si>
  <si>
    <t>MEL_alpha177.MEL_beta5</t>
  </si>
  <si>
    <t>MEL_alpha178.MEL_beta5</t>
  </si>
  <si>
    <t>MEL_alpha179.MEL_beta5</t>
  </si>
  <si>
    <t>MEL_alpha180.MEL_beta5</t>
  </si>
  <si>
    <t>MEL_alpha181.MEL_beta5</t>
  </si>
  <si>
    <t>MEL_alpha182.MEL_beta5</t>
  </si>
  <si>
    <t>MEL_alpha183.MEL_beta5</t>
  </si>
  <si>
    <t>MEL_alpha184.MEL_beta5</t>
  </si>
  <si>
    <t>MEL_alpha185.MEL_beta5</t>
  </si>
  <si>
    <t>MEL_alpha186.MEL_beta5</t>
  </si>
  <si>
    <t>MEL_alpha187.MEL_beta5</t>
  </si>
  <si>
    <t>MEL_alpha188.MEL_beta5</t>
  </si>
  <si>
    <t>MEL_alpha189.MEL_beta5</t>
  </si>
  <si>
    <t>MEL_alpha190.MEL_beta5</t>
  </si>
  <si>
    <t>MEL_alpha191.MEL_beta5</t>
  </si>
  <si>
    <t>MEL_alpha192.MEL_beta5</t>
  </si>
  <si>
    <t>MEL_alpha193.MEL_beta5</t>
  </si>
  <si>
    <t>MEL_alpha194.MEL_beta5</t>
  </si>
  <si>
    <t>MEL_alpha195.MEL_beta5</t>
  </si>
  <si>
    <t>MEL_alpha196.MEL_beta5</t>
  </si>
  <si>
    <t>MEL_alpha197.MEL_beta5</t>
  </si>
  <si>
    <t>MEL_alpha198.MEL_beta5</t>
  </si>
  <si>
    <t>MEL_alpha199.MEL_beta5</t>
  </si>
  <si>
    <t>MAGEA3_alpha.MEL_beta5</t>
  </si>
  <si>
    <t>MEL_alpha101.MEL_beta6</t>
  </si>
  <si>
    <t>MEL_alpha102.MEL_beta6</t>
  </si>
  <si>
    <t>MEL_alpha103.MEL_beta6</t>
  </si>
  <si>
    <t>MEL_alpha104.MEL_beta6</t>
  </si>
  <si>
    <t>MEL_alpha105.MEL_beta6</t>
  </si>
  <si>
    <t>MEL_alpha106.MEL_beta6</t>
  </si>
  <si>
    <t>MEL_alpha107.MEL_beta6</t>
  </si>
  <si>
    <t>MEL_alpha108.MEL_beta6</t>
  </si>
  <si>
    <t>MEL_alpha109.MEL_beta6</t>
  </si>
  <si>
    <t>MEL_alpha110.MEL_beta6</t>
  </si>
  <si>
    <t>MEL_alpha111.MEL_beta6</t>
  </si>
  <si>
    <t>MEL_alpha112.MEL_beta6</t>
  </si>
  <si>
    <t>MEL_alpha113.MEL_beta6</t>
  </si>
  <si>
    <t>MEL_alpha114.MEL_beta6</t>
  </si>
  <si>
    <t>MEL_alpha115.MEL_beta6</t>
  </si>
  <si>
    <t>MEL_alpha116.MEL_beta6</t>
  </si>
  <si>
    <t>MEL_alpha117.MEL_beta6</t>
  </si>
  <si>
    <t>MEL_alpha118.MEL_beta6</t>
  </si>
  <si>
    <t>MEL_alpha119.MEL_beta6</t>
  </si>
  <si>
    <t>MEL_alpha120.MEL_beta6</t>
  </si>
  <si>
    <t>MEL_alpha121.MEL_beta6</t>
  </si>
  <si>
    <t>MEL_alpha122.MEL_beta6</t>
  </si>
  <si>
    <t>MEL_alpha123.MEL_beta6</t>
  </si>
  <si>
    <t>MEL_alpha124.MEL_beta6</t>
  </si>
  <si>
    <t>MEL_alpha125.MEL_beta6</t>
  </si>
  <si>
    <t>MEL_alpha126.MEL_beta6</t>
  </si>
  <si>
    <t>MEL_alpha127.MEL_beta6</t>
  </si>
  <si>
    <t>MEL_alpha128.MEL_beta6</t>
  </si>
  <si>
    <t>MEL_alpha129.MEL_beta6</t>
  </si>
  <si>
    <t>MEL_alpha130.MEL_beta6</t>
  </si>
  <si>
    <t>MEL_alpha131.MEL_beta6</t>
  </si>
  <si>
    <t>MEL_alpha132.MEL_beta6</t>
  </si>
  <si>
    <t>MEL_alpha133.MEL_beta6</t>
  </si>
  <si>
    <t>MEL_alpha134.MEL_beta6</t>
  </si>
  <si>
    <t>MEL_alpha135.MEL_beta6</t>
  </si>
  <si>
    <t>MEL_alpha136.MEL_beta6</t>
  </si>
  <si>
    <t>MEL_alpha137.MEL_beta6</t>
  </si>
  <si>
    <t>MEL_alpha138.MEL_beta6</t>
  </si>
  <si>
    <t>MEL_alpha139.MEL_beta6</t>
  </si>
  <si>
    <t>MEL_alpha140.MEL_beta6</t>
  </si>
  <si>
    <t>MEL_alpha141.MEL_beta6</t>
  </si>
  <si>
    <t>MEL_alpha142.MEL_beta6</t>
  </si>
  <si>
    <t>MEL_alpha143.MEL_beta6</t>
  </si>
  <si>
    <t>MEL_alpha144.MEL_beta6</t>
  </si>
  <si>
    <t>MEL_alpha145.MEL_beta6</t>
  </si>
  <si>
    <t>MEL_alpha146.MEL_beta6</t>
  </si>
  <si>
    <t>MEL_alpha147.MEL_beta6</t>
  </si>
  <si>
    <t>MEL_alpha148.MEL_beta6</t>
  </si>
  <si>
    <t>MEL_alpha149.MEL_beta6</t>
  </si>
  <si>
    <t>MEL_alpha150.MEL_beta6</t>
  </si>
  <si>
    <t>MEL_alpha151.MEL_beta6</t>
  </si>
  <si>
    <t>MEL_alpha152.MEL_beta6</t>
  </si>
  <si>
    <t>MEL_alpha153.MEL_beta6</t>
  </si>
  <si>
    <t>MEL_alpha154.MEL_beta6</t>
  </si>
  <si>
    <t>MEL_alpha155.MEL_beta6</t>
  </si>
  <si>
    <t>MEL_alpha156.MEL_beta6</t>
  </si>
  <si>
    <t>MEL_alpha157.MEL_beta6</t>
  </si>
  <si>
    <t>MEL_alpha158.MEL_beta6</t>
  </si>
  <si>
    <t>MEL_alpha159.MEL_beta6</t>
  </si>
  <si>
    <t>MEL_alpha160.MEL_beta6</t>
  </si>
  <si>
    <t>MEL_alpha161.MEL_beta6</t>
  </si>
  <si>
    <t>MEL_alpha162.MEL_beta6</t>
  </si>
  <si>
    <t>MEL_alpha163.MEL_beta6</t>
  </si>
  <si>
    <t>MEL_alpha164.MEL_beta6</t>
  </si>
  <si>
    <t>MEL_alpha165.MEL_beta6</t>
  </si>
  <si>
    <t>MEL_alpha166.MEL_beta6</t>
  </si>
  <si>
    <t>MEL_alpha167.MEL_beta6</t>
  </si>
  <si>
    <t>MEL_alpha168.MEL_beta6</t>
  </si>
  <si>
    <t>MEL_alpha169.MEL_beta6</t>
  </si>
  <si>
    <t>MEL_alpha170.MEL_beta6</t>
  </si>
  <si>
    <t>MEL_alpha171.MEL_beta6</t>
  </si>
  <si>
    <t>MEL_alpha172.MEL_beta6</t>
  </si>
  <si>
    <t>MEL_alpha173.MEL_beta6</t>
  </si>
  <si>
    <t>MEL_alpha174.MEL_beta6</t>
  </si>
  <si>
    <t>MEL_alpha175.MEL_beta6</t>
  </si>
  <si>
    <t>MEL_alpha176.MEL_beta6</t>
  </si>
  <si>
    <t>MEL_alpha177.MEL_beta6</t>
  </si>
  <si>
    <t>MEL_alpha178.MEL_beta6</t>
  </si>
  <si>
    <t>MEL_alpha179.MEL_beta6</t>
  </si>
  <si>
    <t>MEL_alpha180.MEL_beta6</t>
  </si>
  <si>
    <t>MEL_alpha181.MEL_beta6</t>
  </si>
  <si>
    <t>MEL_alpha182.MEL_beta6</t>
  </si>
  <si>
    <t>MEL_alpha183.MEL_beta6</t>
  </si>
  <si>
    <t>MEL_alpha184.MEL_beta6</t>
  </si>
  <si>
    <t>MEL_alpha185.MEL_beta6</t>
  </si>
  <si>
    <t>MEL_alpha186.MEL_beta6</t>
  </si>
  <si>
    <t>MEL_alpha187.MEL_beta6</t>
  </si>
  <si>
    <t>MEL_alpha188.MEL_beta6</t>
  </si>
  <si>
    <t>MEL_alpha189.MEL_beta6</t>
  </si>
  <si>
    <t>MEL_alpha190.MEL_beta6</t>
  </si>
  <si>
    <t>MEL_alpha191.MEL_beta6</t>
  </si>
  <si>
    <t>MEL_alpha192.MEL_beta6</t>
  </si>
  <si>
    <t>MEL_alpha193.MEL_beta6</t>
  </si>
  <si>
    <t>MEL_alpha194.MEL_beta6</t>
  </si>
  <si>
    <t>MEL_alpha195.MEL_beta6</t>
  </si>
  <si>
    <t>MEL_alpha196.MEL_beta6</t>
  </si>
  <si>
    <t>MEL_alpha197.MEL_beta6</t>
  </si>
  <si>
    <t>MEL_alpha198.MEL_beta6</t>
  </si>
  <si>
    <t>MEL_alpha199.MEL_beta6</t>
  </si>
  <si>
    <t>MAGEA3_alpha.MEL_beta6</t>
  </si>
  <si>
    <t>MEL_alpha101.MEL_beta7</t>
  </si>
  <si>
    <t>MEL_alpha102.MEL_beta7</t>
  </si>
  <si>
    <t>MEL_alpha103.MEL_beta7</t>
  </si>
  <si>
    <t>MEL_alpha104.MEL_beta7</t>
  </si>
  <si>
    <t>MEL_alpha105.MEL_beta7</t>
  </si>
  <si>
    <t>MEL_alpha106.MEL_beta7</t>
  </si>
  <si>
    <t>MEL_alpha107.MEL_beta7</t>
  </si>
  <si>
    <t>MEL_alpha108.MEL_beta7</t>
  </si>
  <si>
    <t>MEL_alpha109.MEL_beta7</t>
  </si>
  <si>
    <t>MEL_alpha110.MEL_beta7</t>
  </si>
  <si>
    <t>MEL_alpha111.MEL_beta7</t>
  </si>
  <si>
    <t>MEL_alpha112.MEL_beta7</t>
  </si>
  <si>
    <t>MEL_alpha113.MEL_beta7</t>
  </si>
  <si>
    <t>MEL_alpha114.MEL_beta7</t>
  </si>
  <si>
    <t>MEL_alpha115.MEL_beta7</t>
  </si>
  <si>
    <t>MEL_alpha116.MEL_beta7</t>
  </si>
  <si>
    <t>MEL_alpha117.MEL_beta7</t>
  </si>
  <si>
    <t>MEL_alpha118.MEL_beta7</t>
  </si>
  <si>
    <t>MEL_alpha119.MEL_beta7</t>
  </si>
  <si>
    <t>MEL_alpha120.MEL_beta7</t>
  </si>
  <si>
    <t>MEL_alpha121.MEL_beta7</t>
  </si>
  <si>
    <t>MEL_alpha122.MEL_beta7</t>
  </si>
  <si>
    <t>MEL_alpha123.MEL_beta7</t>
  </si>
  <si>
    <t>MEL_alpha124.MEL_beta7</t>
  </si>
  <si>
    <t>MEL_alpha125.MEL_beta7</t>
  </si>
  <si>
    <t>MEL_alpha126.MEL_beta7</t>
  </si>
  <si>
    <t>MEL_alpha127.MEL_beta7</t>
  </si>
  <si>
    <t>MEL_alpha128.MEL_beta7</t>
  </si>
  <si>
    <t>MEL_alpha129.MEL_beta7</t>
  </si>
  <si>
    <t>MEL_alpha130.MEL_beta7</t>
  </si>
  <si>
    <t>MEL_alpha131.MEL_beta7</t>
  </si>
  <si>
    <t>MEL_alpha132.MEL_beta7</t>
  </si>
  <si>
    <t>MEL_alpha133.MEL_beta7</t>
  </si>
  <si>
    <t>MEL_alpha134.MEL_beta7</t>
  </si>
  <si>
    <t>MEL_alpha135.MEL_beta7</t>
  </si>
  <si>
    <t>MEL_alpha136.MEL_beta7</t>
  </si>
  <si>
    <t>MEL_alpha137.MEL_beta7</t>
  </si>
  <si>
    <t>MEL_alpha138.MEL_beta7</t>
  </si>
  <si>
    <t>MEL_alpha139.MEL_beta7</t>
  </si>
  <si>
    <t>MEL_alpha140.MEL_beta7</t>
  </si>
  <si>
    <t>MEL_alpha141.MEL_beta7</t>
  </si>
  <si>
    <t>MEL_alpha142.MEL_beta7</t>
  </si>
  <si>
    <t>MEL_alpha143.MEL_beta7</t>
  </si>
  <si>
    <t>MEL_alpha144.MEL_beta7</t>
  </si>
  <si>
    <t>MEL_alpha145.MEL_beta7</t>
  </si>
  <si>
    <t>MEL_alpha146.MEL_beta7</t>
  </si>
  <si>
    <t>MEL_alpha147.MEL_beta7</t>
  </si>
  <si>
    <t>MEL_alpha148.MEL_beta7</t>
  </si>
  <si>
    <t>MEL_alpha149.MEL_beta7</t>
  </si>
  <si>
    <t>MEL_alpha150.MEL_beta7</t>
  </si>
  <si>
    <t>MEL_alpha151.MEL_beta7</t>
  </si>
  <si>
    <t>MEL_alpha152.MEL_beta7</t>
  </si>
  <si>
    <t>MEL_alpha153.MEL_beta7</t>
  </si>
  <si>
    <t>MEL_alpha154.MEL_beta7</t>
  </si>
  <si>
    <t>MEL_alpha155.MEL_beta7</t>
  </si>
  <si>
    <t>MEL_alpha156.MEL_beta7</t>
  </si>
  <si>
    <t>MEL_alpha157.MEL_beta7</t>
  </si>
  <si>
    <t>MEL_alpha158.MEL_beta7</t>
  </si>
  <si>
    <t>MEL_alpha159.MEL_beta7</t>
  </si>
  <si>
    <t>MEL_alpha160.MEL_beta7</t>
  </si>
  <si>
    <t>MEL_alpha161.MEL_beta7</t>
  </si>
  <si>
    <t>MEL_alpha162.MEL_beta7</t>
  </si>
  <si>
    <t>MEL_alpha163.MEL_beta7</t>
  </si>
  <si>
    <t>MEL_alpha164.MEL_beta7</t>
  </si>
  <si>
    <t>MEL_alpha165.MEL_beta7</t>
  </si>
  <si>
    <t>MEL_alpha166.MEL_beta7</t>
  </si>
  <si>
    <t>MEL_alpha167.MEL_beta7</t>
  </si>
  <si>
    <t>MEL_alpha168.MEL_beta7</t>
  </si>
  <si>
    <t>MEL_alpha169.MEL_beta7</t>
  </si>
  <si>
    <t>MEL_alpha170.MEL_beta7</t>
  </si>
  <si>
    <t>MEL_alpha171.MEL_beta7</t>
  </si>
  <si>
    <t>MEL_alpha172.MEL_beta7</t>
  </si>
  <si>
    <t>MEL_alpha173.MEL_beta7</t>
  </si>
  <si>
    <t>MEL_alpha174.MEL_beta7</t>
  </si>
  <si>
    <t>MEL_alpha175.MEL_beta7</t>
  </si>
  <si>
    <t>MEL_alpha176.MEL_beta7</t>
  </si>
  <si>
    <t>MEL_alpha177.MEL_beta7</t>
  </si>
  <si>
    <t>MEL_alpha178.MEL_beta7</t>
  </si>
  <si>
    <t>MEL_alpha179.MEL_beta7</t>
  </si>
  <si>
    <t>MEL_alpha180.MEL_beta7</t>
  </si>
  <si>
    <t>MEL_alpha181.MEL_beta7</t>
  </si>
  <si>
    <t>MEL_alpha182.MEL_beta7</t>
  </si>
  <si>
    <t>MEL_alpha183.MEL_beta7</t>
  </si>
  <si>
    <t>MEL_alpha184.MEL_beta7</t>
  </si>
  <si>
    <t>MEL_alpha185.MEL_beta7</t>
  </si>
  <si>
    <t>MEL_alpha186.MEL_beta7</t>
  </si>
  <si>
    <t>MEL_alpha187.MEL_beta7</t>
  </si>
  <si>
    <t>MEL_alpha188.MEL_beta7</t>
  </si>
  <si>
    <t>MEL_alpha189.MEL_beta7</t>
  </si>
  <si>
    <t>MEL_alpha190.MEL_beta7</t>
  </si>
  <si>
    <t>MEL_alpha191.MEL_beta7</t>
  </si>
  <si>
    <t>MEL_alpha192.MEL_beta7</t>
  </si>
  <si>
    <t>MEL_alpha193.MEL_beta7</t>
  </si>
  <si>
    <t>MEL_alpha194.MEL_beta7</t>
  </si>
  <si>
    <t>MEL_alpha195.MEL_beta7</t>
  </si>
  <si>
    <t>MEL_alpha196.MEL_beta7</t>
  </si>
  <si>
    <t>MEL_alpha197.MEL_beta7</t>
  </si>
  <si>
    <t>MEL_alpha198.MEL_beta7</t>
  </si>
  <si>
    <t>MEL_alpha199.MEL_beta7</t>
  </si>
  <si>
    <t>MAGEA3_alpha.MEL_beta7</t>
  </si>
  <si>
    <t>MEL_alpha101.MEL_beta8</t>
  </si>
  <si>
    <t>MEL_alpha102.MEL_beta8</t>
  </si>
  <si>
    <t>MEL_alpha103.MEL_beta8</t>
  </si>
  <si>
    <t>MEL_alpha104.MEL_beta8</t>
  </si>
  <si>
    <t>MEL_alpha105.MEL_beta8</t>
  </si>
  <si>
    <t>MEL_alpha106.MEL_beta8</t>
  </si>
  <si>
    <t>MEL_alpha107.MEL_beta8</t>
  </si>
  <si>
    <t>MEL_alpha108.MEL_beta8</t>
  </si>
  <si>
    <t>MEL_alpha109.MEL_beta8</t>
  </si>
  <si>
    <t>MEL_alpha110.MEL_beta8</t>
  </si>
  <si>
    <t>MEL_alpha111.MEL_beta8</t>
  </si>
  <si>
    <t>MEL_alpha112.MEL_beta8</t>
  </si>
  <si>
    <t>MEL_alpha113.MEL_beta8</t>
  </si>
  <si>
    <t>MEL_alpha114.MEL_beta8</t>
  </si>
  <si>
    <t>MEL_alpha115.MEL_beta8</t>
  </si>
  <si>
    <t>MEL_alpha116.MEL_beta8</t>
  </si>
  <si>
    <t>MEL_alpha117.MEL_beta8</t>
  </si>
  <si>
    <t>MEL_alpha118.MEL_beta8</t>
  </si>
  <si>
    <t>MEL_alpha119.MEL_beta8</t>
  </si>
  <si>
    <t>MEL_alpha120.MEL_beta8</t>
  </si>
  <si>
    <t>MEL_alpha121.MEL_beta8</t>
  </si>
  <si>
    <t>MEL_alpha122.MEL_beta8</t>
  </si>
  <si>
    <t>MEL_alpha123.MEL_beta8</t>
  </si>
  <si>
    <t>MEL_alpha124.MEL_beta8</t>
  </si>
  <si>
    <t>MEL_alpha125.MEL_beta8</t>
  </si>
  <si>
    <t>MEL_alpha126.MEL_beta8</t>
  </si>
  <si>
    <t>MEL_alpha127.MEL_beta8</t>
  </si>
  <si>
    <t>MEL_alpha128.MEL_beta8</t>
  </si>
  <si>
    <t>MEL_alpha129.MEL_beta8</t>
  </si>
  <si>
    <t>MEL_alpha130.MEL_beta8</t>
  </si>
  <si>
    <t>MEL_alpha131.MEL_beta8</t>
  </si>
  <si>
    <t>MEL_alpha132.MEL_beta8</t>
  </si>
  <si>
    <t>MEL_alpha133.MEL_beta8</t>
  </si>
  <si>
    <t>MEL_alpha134.MEL_beta8</t>
  </si>
  <si>
    <t>MEL_alpha135.MEL_beta8</t>
  </si>
  <si>
    <t>MEL_alpha136.MEL_beta8</t>
  </si>
  <si>
    <t>MEL_alpha137.MEL_beta8</t>
  </si>
  <si>
    <t>MEL_alpha138.MEL_beta8</t>
  </si>
  <si>
    <t>MEL_alpha139.MEL_beta8</t>
  </si>
  <si>
    <t>MEL_alpha140.MEL_beta8</t>
  </si>
  <si>
    <t>MEL_alpha141.MEL_beta8</t>
  </si>
  <si>
    <t>MEL_alpha142.MEL_beta8</t>
  </si>
  <si>
    <t>MEL_alpha143.MEL_beta8</t>
  </si>
  <si>
    <t>MEL_alpha144.MEL_beta8</t>
  </si>
  <si>
    <t>MEL_alpha145.MEL_beta8</t>
  </si>
  <si>
    <t>MEL_alpha146.MEL_beta8</t>
  </si>
  <si>
    <t>MEL_alpha147.MEL_beta8</t>
  </si>
  <si>
    <t>MEL_alpha148.MEL_beta8</t>
  </si>
  <si>
    <t>MEL_alpha149.MEL_beta8</t>
  </si>
  <si>
    <t>MEL_alpha150.MEL_beta8</t>
  </si>
  <si>
    <t>MEL_alpha151.MEL_beta8</t>
  </si>
  <si>
    <t>MEL_alpha152.MEL_beta8</t>
  </si>
  <si>
    <t>MEL_alpha153.MEL_beta8</t>
  </si>
  <si>
    <t>MEL_alpha154.MEL_beta8</t>
  </si>
  <si>
    <t>MEL_alpha155.MEL_beta8</t>
  </si>
  <si>
    <t>MEL_alpha156.MEL_beta8</t>
  </si>
  <si>
    <t>MEL_alpha157.MEL_beta8</t>
  </si>
  <si>
    <t>MEL_alpha158.MEL_beta8</t>
  </si>
  <si>
    <t>MEL_alpha159.MEL_beta8</t>
  </si>
  <si>
    <t>MEL_alpha160.MEL_beta8</t>
  </si>
  <si>
    <t>MEL_alpha161.MEL_beta8</t>
  </si>
  <si>
    <t>MEL_alpha162.MEL_beta8</t>
  </si>
  <si>
    <t>MEL_alpha163.MEL_beta8</t>
  </si>
  <si>
    <t>MEL_alpha164.MEL_beta8</t>
  </si>
  <si>
    <t>MEL_alpha165.MEL_beta8</t>
  </si>
  <si>
    <t>MEL_alpha166.MEL_beta8</t>
  </si>
  <si>
    <t>MEL_alpha167.MEL_beta8</t>
  </si>
  <si>
    <t>MEL_alpha168.MEL_beta8</t>
  </si>
  <si>
    <t>MEL_alpha169.MEL_beta8</t>
  </si>
  <si>
    <t>MEL_alpha170.MEL_beta8</t>
  </si>
  <si>
    <t>MEL_alpha171.MEL_beta8</t>
  </si>
  <si>
    <t>MEL_alpha172.MEL_beta8</t>
  </si>
  <si>
    <t>MEL_alpha173.MEL_beta8</t>
  </si>
  <si>
    <t>MEL_alpha174.MEL_beta8</t>
  </si>
  <si>
    <t>MEL_alpha175.MEL_beta8</t>
  </si>
  <si>
    <t>MEL_alpha176.MEL_beta8</t>
  </si>
  <si>
    <t>MEL_alpha177.MEL_beta8</t>
  </si>
  <si>
    <t>MEL_alpha178.MEL_beta8</t>
  </si>
  <si>
    <t>MEL_alpha179.MEL_beta8</t>
  </si>
  <si>
    <t>MEL_alpha180.MEL_beta8</t>
  </si>
  <si>
    <t>MEL_alpha181.MEL_beta8</t>
  </si>
  <si>
    <t>MEL_alpha182.MEL_beta8</t>
  </si>
  <si>
    <t>MEL_alpha183.MEL_beta8</t>
  </si>
  <si>
    <t>MEL_alpha184.MEL_beta8</t>
  </si>
  <si>
    <t>MEL_alpha185.MEL_beta8</t>
  </si>
  <si>
    <t>MEL_alpha186.MEL_beta8</t>
  </si>
  <si>
    <t>MEL_alpha187.MEL_beta8</t>
  </si>
  <si>
    <t>MEL_alpha188.MEL_beta8</t>
  </si>
  <si>
    <t>MEL_alpha189.MEL_beta8</t>
  </si>
  <si>
    <t>MEL_alpha190.MEL_beta8</t>
  </si>
  <si>
    <t>MEL_alpha191.MEL_beta8</t>
  </si>
  <si>
    <t>MEL_alpha192.MEL_beta8</t>
  </si>
  <si>
    <t>MEL_alpha193.MEL_beta8</t>
  </si>
  <si>
    <t>MEL_alpha194.MEL_beta8</t>
  </si>
  <si>
    <t>MEL_alpha195.MEL_beta8</t>
  </si>
  <si>
    <t>MEL_alpha196.MEL_beta8</t>
  </si>
  <si>
    <t>MEL_alpha197.MEL_beta8</t>
  </si>
  <si>
    <t>MEL_alpha198.MEL_beta8</t>
  </si>
  <si>
    <t>MEL_alpha199.MEL_beta8</t>
  </si>
  <si>
    <t>MAGEA3_alpha.MEL_beta8</t>
  </si>
  <si>
    <t>MEL_alpha101.MEL_beta9</t>
  </si>
  <si>
    <t>MEL_alpha102.MEL_beta9</t>
  </si>
  <si>
    <t>MEL_alpha103.MEL_beta9</t>
  </si>
  <si>
    <t>MEL_alpha104.MEL_beta9</t>
  </si>
  <si>
    <t>MEL_alpha105.MEL_beta9</t>
  </si>
  <si>
    <t>MEL_alpha106.MEL_beta9</t>
  </si>
  <si>
    <t>MEL_alpha107.MEL_beta9</t>
  </si>
  <si>
    <t>MEL_alpha108.MEL_beta9</t>
  </si>
  <si>
    <t>MEL_alpha109.MEL_beta9</t>
  </si>
  <si>
    <t>MEL_alpha110.MEL_beta9</t>
  </si>
  <si>
    <t>MEL_alpha111.MEL_beta9</t>
  </si>
  <si>
    <t>MEL_alpha112.MEL_beta9</t>
  </si>
  <si>
    <t>MEL_alpha113.MEL_beta9</t>
  </si>
  <si>
    <t>MEL_alpha114.MEL_beta9</t>
  </si>
  <si>
    <t>MEL_alpha115.MEL_beta9</t>
  </si>
  <si>
    <t>MEL_alpha116.MEL_beta9</t>
  </si>
  <si>
    <t>MEL_alpha117.MEL_beta9</t>
  </si>
  <si>
    <t>MEL_alpha118.MEL_beta9</t>
  </si>
  <si>
    <t>MEL_alpha119.MEL_beta9</t>
  </si>
  <si>
    <t>MEL_alpha120.MEL_beta9</t>
  </si>
  <si>
    <t>MEL_alpha121.MEL_beta9</t>
  </si>
  <si>
    <t>MEL_alpha122.MEL_beta9</t>
  </si>
  <si>
    <t>MEL_alpha123.MEL_beta9</t>
  </si>
  <si>
    <t>MEL_alpha124.MEL_beta9</t>
  </si>
  <si>
    <t>MEL_alpha125.MEL_beta9</t>
  </si>
  <si>
    <t>MEL_alpha126.MEL_beta9</t>
  </si>
  <si>
    <t>MEL_alpha127.MEL_beta9</t>
  </si>
  <si>
    <t>MEL_alpha128.MEL_beta9</t>
  </si>
  <si>
    <t>MEL_alpha129.MEL_beta9</t>
  </si>
  <si>
    <t>MEL_alpha130.MEL_beta9</t>
  </si>
  <si>
    <t>MEL_alpha131.MEL_beta9</t>
  </si>
  <si>
    <t>MEL_alpha132.MEL_beta9</t>
  </si>
  <si>
    <t>MEL_alpha133.MEL_beta9</t>
  </si>
  <si>
    <t>MEL_alpha134.MEL_beta9</t>
  </si>
  <si>
    <t>MEL_alpha135.MEL_beta9</t>
  </si>
  <si>
    <t>MEL_alpha136.MEL_beta9</t>
  </si>
  <si>
    <t>MEL_alpha137.MEL_beta9</t>
  </si>
  <si>
    <t>MEL_alpha138.MEL_beta9</t>
  </si>
  <si>
    <t>MEL_alpha139.MEL_beta9</t>
  </si>
  <si>
    <t>MEL_alpha140.MEL_beta9</t>
  </si>
  <si>
    <t>MEL_alpha141.MEL_beta9</t>
  </si>
  <si>
    <t>MEL_alpha142.MEL_beta9</t>
  </si>
  <si>
    <t>MEL_alpha143.MEL_beta9</t>
  </si>
  <si>
    <t>MEL_alpha144.MEL_beta9</t>
  </si>
  <si>
    <t>MEL_alpha145.MEL_beta9</t>
  </si>
  <si>
    <t>MEL_alpha146.MEL_beta9</t>
  </si>
  <si>
    <t>MEL_alpha147.MEL_beta9</t>
  </si>
  <si>
    <t>MEL_alpha148.MEL_beta9</t>
  </si>
  <si>
    <t>MEL_alpha149.MEL_beta9</t>
  </si>
  <si>
    <t>MEL_alpha150.MEL_beta9</t>
  </si>
  <si>
    <t>MEL_alpha151.MEL_beta9</t>
  </si>
  <si>
    <t>MEL_alpha152.MEL_beta9</t>
  </si>
  <si>
    <t>MEL_alpha153.MEL_beta9</t>
  </si>
  <si>
    <t>MEL_alpha154.MEL_beta9</t>
  </si>
  <si>
    <t>MEL_alpha155.MEL_beta9</t>
  </si>
  <si>
    <t>MEL_alpha156.MEL_beta9</t>
  </si>
  <si>
    <t>MEL_alpha157.MEL_beta9</t>
  </si>
  <si>
    <t>MEL_alpha158.MEL_beta9</t>
  </si>
  <si>
    <t>MEL_alpha159.MEL_beta9</t>
  </si>
  <si>
    <t>MEL_alpha160.MEL_beta9</t>
  </si>
  <si>
    <t>MEL_alpha161.MEL_beta9</t>
  </si>
  <si>
    <t>MEL_alpha162.MEL_beta9</t>
  </si>
  <si>
    <t>MEL_alpha163.MEL_beta9</t>
  </si>
  <si>
    <t>MEL_alpha164.MEL_beta9</t>
  </si>
  <si>
    <t>MEL_alpha165.MEL_beta9</t>
  </si>
  <si>
    <t>MEL_alpha166.MEL_beta9</t>
  </si>
  <si>
    <t>MEL_alpha167.MEL_beta9</t>
  </si>
  <si>
    <t>MEL_alpha168.MEL_beta9</t>
  </si>
  <si>
    <t>MEL_alpha169.MEL_beta9</t>
  </si>
  <si>
    <t>MEL_alpha170.MEL_beta9</t>
  </si>
  <si>
    <t>MEL_alpha171.MEL_beta9</t>
  </si>
  <si>
    <t>MEL_alpha172.MEL_beta9</t>
  </si>
  <si>
    <t>MEL_alpha173.MEL_beta9</t>
  </si>
  <si>
    <t>MEL_alpha174.MEL_beta9</t>
  </si>
  <si>
    <t>MEL_alpha175.MEL_beta9</t>
  </si>
  <si>
    <t>MEL_alpha176.MEL_beta9</t>
  </si>
  <si>
    <t>MEL_alpha177.MEL_beta9</t>
  </si>
  <si>
    <t>MEL_alpha178.MEL_beta9</t>
  </si>
  <si>
    <t>MEL_alpha179.MEL_beta9</t>
  </si>
  <si>
    <t>MEL_alpha180.MEL_beta9</t>
  </si>
  <si>
    <t>MEL_alpha181.MEL_beta9</t>
  </si>
  <si>
    <t>MEL_alpha182.MEL_beta9</t>
  </si>
  <si>
    <t>MEL_alpha183.MEL_beta9</t>
  </si>
  <si>
    <t>MEL_alpha184.MEL_beta9</t>
  </si>
  <si>
    <t>MEL_alpha185.MEL_beta9</t>
  </si>
  <si>
    <t>MEL_alpha186.MEL_beta9</t>
  </si>
  <si>
    <t>MEL_alpha187.MEL_beta9</t>
  </si>
  <si>
    <t>MEL_alpha188.MEL_beta9</t>
  </si>
  <si>
    <t>MEL_alpha189.MEL_beta9</t>
  </si>
  <si>
    <t>MEL_alpha190.MEL_beta9</t>
  </si>
  <si>
    <t>MEL_alpha191.MEL_beta9</t>
  </si>
  <si>
    <t>MEL_alpha192.MEL_beta9</t>
  </si>
  <si>
    <t>MEL_alpha193.MEL_beta9</t>
  </si>
  <si>
    <t>MEL_alpha194.MEL_beta9</t>
  </si>
  <si>
    <t>MEL_alpha195.MEL_beta9</t>
  </si>
  <si>
    <t>MEL_alpha196.MEL_beta9</t>
  </si>
  <si>
    <t>MEL_alpha197.MEL_beta9</t>
  </si>
  <si>
    <t>MEL_alpha198.MEL_beta9</t>
  </si>
  <si>
    <t>MEL_alpha199.MEL_beta9</t>
  </si>
  <si>
    <t>MAGEA3_alpha.MEL_beta9</t>
  </si>
  <si>
    <t>MEL_alpha101.MEL_beta10</t>
  </si>
  <si>
    <t>MEL_alpha102.MEL_beta10</t>
  </si>
  <si>
    <t>MEL_alpha103.MEL_beta10</t>
  </si>
  <si>
    <t>MEL_alpha104.MEL_beta10</t>
  </si>
  <si>
    <t>MEL_alpha105.MEL_beta10</t>
  </si>
  <si>
    <t>MEL_alpha106.MEL_beta10</t>
  </si>
  <si>
    <t>MEL_alpha107.MEL_beta10</t>
  </si>
  <si>
    <t>MEL_alpha108.MEL_beta10</t>
  </si>
  <si>
    <t>MEL_alpha109.MEL_beta10</t>
  </si>
  <si>
    <t>MEL_alpha110.MEL_beta10</t>
  </si>
  <si>
    <t>MEL_alpha111.MEL_beta10</t>
  </si>
  <si>
    <t>MEL_alpha112.MEL_beta10</t>
  </si>
  <si>
    <t>MEL_alpha113.MEL_beta10</t>
  </si>
  <si>
    <t>MEL_alpha114.MEL_beta10</t>
  </si>
  <si>
    <t>MEL_alpha115.MEL_beta10</t>
  </si>
  <si>
    <t>MEL_alpha116.MEL_beta10</t>
  </si>
  <si>
    <t>MEL_alpha117.MEL_beta10</t>
  </si>
  <si>
    <t>MEL_alpha118.MEL_beta10</t>
  </si>
  <si>
    <t>MEL_alpha119.MEL_beta10</t>
  </si>
  <si>
    <t>MEL_alpha120.MEL_beta10</t>
  </si>
  <si>
    <t>MEL_alpha121.MEL_beta10</t>
  </si>
  <si>
    <t>MEL_alpha122.MEL_beta10</t>
  </si>
  <si>
    <t>MEL_alpha123.MEL_beta10</t>
  </si>
  <si>
    <t>MEL_alpha124.MEL_beta10</t>
  </si>
  <si>
    <t>MEL_alpha125.MEL_beta10</t>
  </si>
  <si>
    <t>MEL_alpha126.MEL_beta10</t>
  </si>
  <si>
    <t>MEL_alpha127.MEL_beta10</t>
  </si>
  <si>
    <t>MEL_alpha128.MEL_beta10</t>
  </si>
  <si>
    <t>MEL_alpha129.MEL_beta10</t>
  </si>
  <si>
    <t>MEL_alpha130.MEL_beta10</t>
  </si>
  <si>
    <t>MEL_alpha131.MEL_beta10</t>
  </si>
  <si>
    <t>MEL_alpha132.MEL_beta10</t>
  </si>
  <si>
    <t>MEL_alpha133.MEL_beta10</t>
  </si>
  <si>
    <t>MEL_alpha134.MEL_beta10</t>
  </si>
  <si>
    <t>MEL_alpha135.MEL_beta10</t>
  </si>
  <si>
    <t>MEL_alpha136.MEL_beta10</t>
  </si>
  <si>
    <t>MEL_alpha137.MEL_beta10</t>
  </si>
  <si>
    <t>MEL_alpha138.MEL_beta10</t>
  </si>
  <si>
    <t>MEL_alpha139.MEL_beta10</t>
  </si>
  <si>
    <t>MEL_alpha140.MEL_beta10</t>
  </si>
  <si>
    <t>MEL_alpha141.MEL_beta10</t>
  </si>
  <si>
    <t>MEL_alpha142.MEL_beta10</t>
  </si>
  <si>
    <t>MEL_alpha143.MEL_beta10</t>
  </si>
  <si>
    <t>MEL_alpha144.MEL_beta10</t>
  </si>
  <si>
    <t>MEL_alpha145.MEL_beta10</t>
  </si>
  <si>
    <t>MEL_alpha146.MEL_beta10</t>
  </si>
  <si>
    <t>MEL_alpha147.MEL_beta10</t>
  </si>
  <si>
    <t>MEL_alpha148.MEL_beta10</t>
  </si>
  <si>
    <t>MEL_alpha149.MEL_beta10</t>
  </si>
  <si>
    <t>MEL_alpha150.MEL_beta10</t>
  </si>
  <si>
    <t>MEL_alpha151.MEL_beta10</t>
  </si>
  <si>
    <t>MEL_alpha152.MEL_beta10</t>
  </si>
  <si>
    <t>MEL_alpha153.MEL_beta10</t>
  </si>
  <si>
    <t>MEL_alpha154.MEL_beta10</t>
  </si>
  <si>
    <t>MEL_alpha155.MEL_beta10</t>
  </si>
  <si>
    <t>MEL_alpha156.MEL_beta10</t>
  </si>
  <si>
    <t>MEL_alpha157.MEL_beta10</t>
  </si>
  <si>
    <t>MEL_alpha158.MEL_beta10</t>
  </si>
  <si>
    <t>MEL_alpha159.MEL_beta10</t>
  </si>
  <si>
    <t>MEL_alpha160.MEL_beta10</t>
  </si>
  <si>
    <t>MEL_alpha161.MEL_beta10</t>
  </si>
  <si>
    <t>MEL_alpha162.MEL_beta10</t>
  </si>
  <si>
    <t>MEL_alpha163.MEL_beta10</t>
  </si>
  <si>
    <t>MEL_alpha164.MEL_beta10</t>
  </si>
  <si>
    <t>MEL_alpha165.MEL_beta10</t>
  </si>
  <si>
    <t>MEL_alpha166.MEL_beta10</t>
  </si>
  <si>
    <t>MEL_alpha167.MEL_beta10</t>
  </si>
  <si>
    <t>MEL_alpha168.MEL_beta10</t>
  </si>
  <si>
    <t>MEL_alpha169.MEL_beta10</t>
  </si>
  <si>
    <t>MEL_alpha170.MEL_beta10</t>
  </si>
  <si>
    <t>MEL_alpha171.MEL_beta10</t>
  </si>
  <si>
    <t>MEL_alpha172.MEL_beta10</t>
  </si>
  <si>
    <t>MEL_alpha173.MEL_beta10</t>
  </si>
  <si>
    <t>MEL_alpha174.MEL_beta10</t>
  </si>
  <si>
    <t>MEL_alpha175.MEL_beta10</t>
  </si>
  <si>
    <t>MEL_alpha176.MEL_beta10</t>
  </si>
  <si>
    <t>MEL_alpha177.MEL_beta10</t>
  </si>
  <si>
    <t>MEL_alpha178.MEL_beta10</t>
  </si>
  <si>
    <t>MEL_alpha179.MEL_beta10</t>
  </si>
  <si>
    <t>MEL_alpha180.MEL_beta10</t>
  </si>
  <si>
    <t>MEL_alpha181.MEL_beta10</t>
  </si>
  <si>
    <t>MEL_alpha182.MEL_beta10</t>
  </si>
  <si>
    <t>MEL_alpha183.MEL_beta10</t>
  </si>
  <si>
    <t>MEL_alpha184.MEL_beta10</t>
  </si>
  <si>
    <t>MEL_alpha185.MEL_beta10</t>
  </si>
  <si>
    <t>MEL_alpha186.MEL_beta10</t>
  </si>
  <si>
    <t>MEL_alpha187.MEL_beta10</t>
  </si>
  <si>
    <t>MEL_alpha188.MEL_beta10</t>
  </si>
  <si>
    <t>MEL_alpha189.MEL_beta10</t>
  </si>
  <si>
    <t>MEL_alpha190.MEL_beta10</t>
  </si>
  <si>
    <t>MEL_alpha191.MEL_beta10</t>
  </si>
  <si>
    <t>MEL_alpha192.MEL_beta10</t>
  </si>
  <si>
    <t>MEL_alpha193.MEL_beta10</t>
  </si>
  <si>
    <t>MEL_alpha194.MEL_beta10</t>
  </si>
  <si>
    <t>MEL_alpha195.MEL_beta10</t>
  </si>
  <si>
    <t>MEL_alpha196.MEL_beta10</t>
  </si>
  <si>
    <t>MEL_alpha197.MEL_beta10</t>
  </si>
  <si>
    <t>MEL_alpha198.MEL_beta10</t>
  </si>
  <si>
    <t>MEL_alpha199.MEL_beta10</t>
  </si>
  <si>
    <t>MAGEA3_alpha.MEL_beta10</t>
  </si>
  <si>
    <t>MEL_alpha101.MEL_beta11</t>
  </si>
  <si>
    <t>MEL_alpha102.MEL_beta11</t>
  </si>
  <si>
    <t>MEL_alpha103.MEL_beta11</t>
  </si>
  <si>
    <t>MEL_alpha104.MEL_beta11</t>
  </si>
  <si>
    <t>MEL_alpha105.MEL_beta11</t>
  </si>
  <si>
    <t>MEL_alpha106.MEL_beta11</t>
  </si>
  <si>
    <t>MEL_alpha107.MEL_beta11</t>
  </si>
  <si>
    <t>MEL_alpha108.MEL_beta11</t>
  </si>
  <si>
    <t>MEL_alpha109.MEL_beta11</t>
  </si>
  <si>
    <t>MEL_alpha110.MEL_beta11</t>
  </si>
  <si>
    <t>MEL_alpha111.MEL_beta11</t>
  </si>
  <si>
    <t>MEL_alpha112.MEL_beta11</t>
  </si>
  <si>
    <t>MEL_alpha113.MEL_beta11</t>
  </si>
  <si>
    <t>MEL_alpha114.MEL_beta11</t>
  </si>
  <si>
    <t>MEL_alpha115.MEL_beta11</t>
  </si>
  <si>
    <t>MEL_alpha116.MEL_beta11</t>
  </si>
  <si>
    <t>MEL_alpha117.MEL_beta11</t>
  </si>
  <si>
    <t>MEL_alpha118.MEL_beta11</t>
  </si>
  <si>
    <t>MEL_alpha119.MEL_beta11</t>
  </si>
  <si>
    <t>MEL_alpha120.MEL_beta11</t>
  </si>
  <si>
    <t>MEL_alpha121.MEL_beta11</t>
  </si>
  <si>
    <t>MEL_alpha122.MEL_beta11</t>
  </si>
  <si>
    <t>MEL_alpha123.MEL_beta11</t>
  </si>
  <si>
    <t>MEL_alpha124.MEL_beta11</t>
  </si>
  <si>
    <t>MEL_alpha125.MEL_beta11</t>
  </si>
  <si>
    <t>MEL_alpha126.MEL_beta11</t>
  </si>
  <si>
    <t>MEL_alpha127.MEL_beta11</t>
  </si>
  <si>
    <t>MEL_alpha128.MEL_beta11</t>
  </si>
  <si>
    <t>MEL_alpha129.MEL_beta11</t>
  </si>
  <si>
    <t>MEL_alpha130.MEL_beta11</t>
  </si>
  <si>
    <t>MEL_alpha131.MEL_beta11</t>
  </si>
  <si>
    <t>MEL_alpha132.MEL_beta11</t>
  </si>
  <si>
    <t>MEL_alpha133.MEL_beta11</t>
  </si>
  <si>
    <t>MEL_alpha134.MEL_beta11</t>
  </si>
  <si>
    <t>MEL_alpha135.MEL_beta11</t>
  </si>
  <si>
    <t>MEL_alpha136.MEL_beta11</t>
  </si>
  <si>
    <t>MEL_alpha137.MEL_beta11</t>
  </si>
  <si>
    <t>MEL_alpha138.MEL_beta11</t>
  </si>
  <si>
    <t>MEL_alpha139.MEL_beta11</t>
  </si>
  <si>
    <t>MEL_alpha140.MEL_beta11</t>
  </si>
  <si>
    <t>MEL_alpha141.MEL_beta11</t>
  </si>
  <si>
    <t>MEL_alpha142.MEL_beta11</t>
  </si>
  <si>
    <t>MEL_alpha143.MEL_beta11</t>
  </si>
  <si>
    <t>MEL_alpha144.MEL_beta11</t>
  </si>
  <si>
    <t>MEL_alpha145.MEL_beta11</t>
  </si>
  <si>
    <t>MEL_alpha146.MEL_beta11</t>
  </si>
  <si>
    <t>MEL_alpha147.MEL_beta11</t>
  </si>
  <si>
    <t>MEL_alpha148.MEL_beta11</t>
  </si>
  <si>
    <t>MEL_alpha149.MEL_beta11</t>
  </si>
  <si>
    <t>MEL_alpha150.MEL_beta11</t>
  </si>
  <si>
    <t>MEL_alpha151.MEL_beta11</t>
  </si>
  <si>
    <t>MEL_alpha152.MEL_beta11</t>
  </si>
  <si>
    <t>MEL_alpha153.MEL_beta11</t>
  </si>
  <si>
    <t>MEL_alpha154.MEL_beta11</t>
  </si>
  <si>
    <t>MEL_alpha155.MEL_beta11</t>
  </si>
  <si>
    <t>MEL_alpha156.MEL_beta11</t>
  </si>
  <si>
    <t>MEL_alpha157.MEL_beta11</t>
  </si>
  <si>
    <t>MEL_alpha158.MEL_beta11</t>
  </si>
  <si>
    <t>MEL_alpha159.MEL_beta11</t>
  </si>
  <si>
    <t>MEL_alpha160.MEL_beta11</t>
  </si>
  <si>
    <t>MEL_alpha161.MEL_beta11</t>
  </si>
  <si>
    <t>MEL_alpha162.MEL_beta11</t>
  </si>
  <si>
    <t>MEL_alpha163.MEL_beta11</t>
  </si>
  <si>
    <t>MEL_alpha164.MEL_beta11</t>
  </si>
  <si>
    <t>MEL_alpha165.MEL_beta11</t>
  </si>
  <si>
    <t>MEL_alpha166.MEL_beta11</t>
  </si>
  <si>
    <t>MEL_alpha167.MEL_beta11</t>
  </si>
  <si>
    <t>MEL_alpha168.MEL_beta11</t>
  </si>
  <si>
    <t>MEL_alpha169.MEL_beta11</t>
  </si>
  <si>
    <t>MEL_alpha170.MEL_beta11</t>
  </si>
  <si>
    <t>MEL_alpha171.MEL_beta11</t>
  </si>
  <si>
    <t>MEL_alpha172.MEL_beta11</t>
  </si>
  <si>
    <t>MEL_alpha173.MEL_beta11</t>
  </si>
  <si>
    <t>MEL_alpha174.MEL_beta11</t>
  </si>
  <si>
    <t>MEL_alpha175.MEL_beta11</t>
  </si>
  <si>
    <t>MEL_alpha176.MEL_beta11</t>
  </si>
  <si>
    <t>MEL_alpha177.MEL_beta11</t>
  </si>
  <si>
    <t>MEL_alpha178.MEL_beta11</t>
  </si>
  <si>
    <t>MEL_alpha179.MEL_beta11</t>
  </si>
  <si>
    <t>MEL_alpha180.MEL_beta11</t>
  </si>
  <si>
    <t>MEL_alpha181.MEL_beta11</t>
  </si>
  <si>
    <t>MEL_alpha182.MEL_beta11</t>
  </si>
  <si>
    <t>MEL_alpha183.MEL_beta11</t>
  </si>
  <si>
    <t>MEL_alpha184.MEL_beta11</t>
  </si>
  <si>
    <t>MEL_alpha185.MEL_beta11</t>
  </si>
  <si>
    <t>MEL_alpha186.MEL_beta11</t>
  </si>
  <si>
    <t>MEL_alpha187.MEL_beta11</t>
  </si>
  <si>
    <t>MEL_alpha188.MEL_beta11</t>
  </si>
  <si>
    <t>MEL_alpha189.MEL_beta11</t>
  </si>
  <si>
    <t>MEL_alpha190.MEL_beta11</t>
  </si>
  <si>
    <t>MEL_alpha191.MEL_beta11</t>
  </si>
  <si>
    <t>MEL_alpha192.MEL_beta11</t>
  </si>
  <si>
    <t>MEL_alpha193.MEL_beta11</t>
  </si>
  <si>
    <t>MEL_alpha194.MEL_beta11</t>
  </si>
  <si>
    <t>MEL_alpha195.MEL_beta11</t>
  </si>
  <si>
    <t>MEL_alpha196.MEL_beta11</t>
  </si>
  <si>
    <t>MEL_alpha197.MEL_beta11</t>
  </si>
  <si>
    <t>MEL_alpha198.MEL_beta11</t>
  </si>
  <si>
    <t>MEL_alpha199.MEL_beta11</t>
  </si>
  <si>
    <t>MAGEA3_alpha.MEL_beta11</t>
  </si>
  <si>
    <t>MEL_alpha101.MEL_beta12</t>
  </si>
  <si>
    <t>MEL_alpha102.MEL_beta12</t>
  </si>
  <si>
    <t>MEL_alpha103.MEL_beta12</t>
  </si>
  <si>
    <t>MEL_alpha104.MEL_beta12</t>
  </si>
  <si>
    <t>MEL_alpha105.MEL_beta12</t>
  </si>
  <si>
    <t>MEL_alpha106.MEL_beta12</t>
  </si>
  <si>
    <t>MEL_alpha107.MEL_beta12</t>
  </si>
  <si>
    <t>MEL_alpha108.MEL_beta12</t>
  </si>
  <si>
    <t>MEL_alpha109.MEL_beta12</t>
  </si>
  <si>
    <t>MEL_alpha110.MEL_beta12</t>
  </si>
  <si>
    <t>MEL_alpha111.MEL_beta12</t>
  </si>
  <si>
    <t>MEL_alpha112.MEL_beta12</t>
  </si>
  <si>
    <t>MEL_alpha113.MEL_beta12</t>
  </si>
  <si>
    <t>MEL_alpha114.MEL_beta12</t>
  </si>
  <si>
    <t>MEL_alpha115.MEL_beta12</t>
  </si>
  <si>
    <t>MEL_alpha116.MEL_beta12</t>
  </si>
  <si>
    <t>MEL_alpha117.MEL_beta12</t>
  </si>
  <si>
    <t>MEL_alpha118.MEL_beta12</t>
  </si>
  <si>
    <t>MEL_alpha119.MEL_beta12</t>
  </si>
  <si>
    <t>MEL_alpha120.MEL_beta12</t>
  </si>
  <si>
    <t>MEL_alpha121.MEL_beta12</t>
  </si>
  <si>
    <t>MEL_alpha122.MEL_beta12</t>
  </si>
  <si>
    <t>MEL_alpha123.MEL_beta12</t>
  </si>
  <si>
    <t>MEL_alpha124.MEL_beta12</t>
  </si>
  <si>
    <t>MEL_alpha125.MEL_beta12</t>
  </si>
  <si>
    <t>MEL_alpha126.MEL_beta12</t>
  </si>
  <si>
    <t>MEL_alpha127.MEL_beta12</t>
  </si>
  <si>
    <t>MEL_alpha128.MEL_beta12</t>
  </si>
  <si>
    <t>MEL_alpha129.MEL_beta12</t>
  </si>
  <si>
    <t>MEL_alpha130.MEL_beta12</t>
  </si>
  <si>
    <t>MEL_alpha131.MEL_beta12</t>
  </si>
  <si>
    <t>MEL_alpha132.MEL_beta12</t>
  </si>
  <si>
    <t>MEL_alpha133.MEL_beta12</t>
  </si>
  <si>
    <t>MEL_alpha134.MEL_beta12</t>
  </si>
  <si>
    <t>MEL_alpha135.MEL_beta12</t>
  </si>
  <si>
    <t>MEL_alpha136.MEL_beta12</t>
  </si>
  <si>
    <t>MEL_alpha137.MEL_beta12</t>
  </si>
  <si>
    <t>MEL_alpha138.MEL_beta12</t>
  </si>
  <si>
    <t>MEL_alpha139.MEL_beta12</t>
  </si>
  <si>
    <t>MEL_alpha140.MEL_beta12</t>
  </si>
  <si>
    <t>MEL_alpha141.MEL_beta12</t>
  </si>
  <si>
    <t>MEL_alpha142.MEL_beta12</t>
  </si>
  <si>
    <t>MEL_alpha143.MEL_beta12</t>
  </si>
  <si>
    <t>MEL_alpha144.MEL_beta12</t>
  </si>
  <si>
    <t>MEL_alpha145.MEL_beta12</t>
  </si>
  <si>
    <t>MEL_alpha146.MEL_beta12</t>
  </si>
  <si>
    <t>MEL_alpha147.MEL_beta12</t>
  </si>
  <si>
    <t>MEL_alpha148.MEL_beta12</t>
  </si>
  <si>
    <t>MEL_alpha149.MEL_beta12</t>
  </si>
  <si>
    <t>MEL_alpha150.MEL_beta12</t>
  </si>
  <si>
    <t>MEL_alpha151.MEL_beta12</t>
  </si>
  <si>
    <t>MEL_alpha152.MEL_beta12</t>
  </si>
  <si>
    <t>MEL_alpha153.MEL_beta12</t>
  </si>
  <si>
    <t>MEL_alpha154.MEL_beta12</t>
  </si>
  <si>
    <t>MEL_alpha155.MEL_beta12</t>
  </si>
  <si>
    <t>MEL_alpha156.MEL_beta12</t>
  </si>
  <si>
    <t>MEL_alpha157.MEL_beta12</t>
  </si>
  <si>
    <t>MEL_alpha158.MEL_beta12</t>
  </si>
  <si>
    <t>MEL_alpha159.MEL_beta12</t>
  </si>
  <si>
    <t>MEL_alpha160.MEL_beta12</t>
  </si>
  <si>
    <t>MEL_alpha161.MEL_beta12</t>
  </si>
  <si>
    <t>MEL_alpha162.MEL_beta12</t>
  </si>
  <si>
    <t>MEL_alpha163.MEL_beta12</t>
  </si>
  <si>
    <t>MEL_alpha164.MEL_beta12</t>
  </si>
  <si>
    <t>MEL_alpha165.MEL_beta12</t>
  </si>
  <si>
    <t>MEL_alpha166.MEL_beta12</t>
  </si>
  <si>
    <t>MEL_alpha167.MEL_beta12</t>
  </si>
  <si>
    <t>MEL_alpha168.MEL_beta12</t>
  </si>
  <si>
    <t>MEL_alpha169.MEL_beta12</t>
  </si>
  <si>
    <t>MEL_alpha170.MEL_beta12</t>
  </si>
  <si>
    <t>MEL_alpha171.MEL_beta12</t>
  </si>
  <si>
    <t>MEL_alpha172.MEL_beta12</t>
  </si>
  <si>
    <t>MEL_alpha173.MEL_beta12</t>
  </si>
  <si>
    <t>MEL_alpha174.MEL_beta12</t>
  </si>
  <si>
    <t>MEL_alpha175.MEL_beta12</t>
  </si>
  <si>
    <t>MEL_alpha176.MEL_beta12</t>
  </si>
  <si>
    <t>MEL_alpha177.MEL_beta12</t>
  </si>
  <si>
    <t>MEL_alpha178.MEL_beta12</t>
  </si>
  <si>
    <t>MEL_alpha179.MEL_beta12</t>
  </si>
  <si>
    <t>MEL_alpha180.MEL_beta12</t>
  </si>
  <si>
    <t>MEL_alpha181.MEL_beta12</t>
  </si>
  <si>
    <t>MEL_alpha182.MEL_beta12</t>
  </si>
  <si>
    <t>MEL_alpha183.MEL_beta12</t>
  </si>
  <si>
    <t>MEL_alpha184.MEL_beta12</t>
  </si>
  <si>
    <t>MEL_alpha185.MEL_beta12</t>
  </si>
  <si>
    <t>MEL_alpha186.MEL_beta12</t>
  </si>
  <si>
    <t>MEL_alpha187.MEL_beta12</t>
  </si>
  <si>
    <t>MEL_alpha188.MEL_beta12</t>
  </si>
  <si>
    <t>MEL_alpha189.MEL_beta12</t>
  </si>
  <si>
    <t>MEL_alpha190.MEL_beta12</t>
  </si>
  <si>
    <t>MEL_alpha191.MEL_beta12</t>
  </si>
  <si>
    <t>MEL_alpha192.MEL_beta12</t>
  </si>
  <si>
    <t>MEL_alpha193.MEL_beta12</t>
  </si>
  <si>
    <t>MEL_alpha194.MEL_beta12</t>
  </si>
  <si>
    <t>MEL_alpha195.MEL_beta12</t>
  </si>
  <si>
    <t>MEL_alpha196.MEL_beta12</t>
  </si>
  <si>
    <t>MEL_alpha197.MEL_beta12</t>
  </si>
  <si>
    <t>MEL_alpha198.MEL_beta12</t>
  </si>
  <si>
    <t>MEL_alpha199.MEL_beta12</t>
  </si>
  <si>
    <t>MAGEA3_alpha.MEL_beta12</t>
  </si>
  <si>
    <t>MEL_alpha101.MEL_beta13</t>
  </si>
  <si>
    <t>MEL_alpha102.MEL_beta13</t>
  </si>
  <si>
    <t>MEL_alpha103.MEL_beta13</t>
  </si>
  <si>
    <t>MEL_alpha104.MEL_beta13</t>
  </si>
  <si>
    <t>MEL_alpha105.MEL_beta13</t>
  </si>
  <si>
    <t>MEL_alpha106.MEL_beta13</t>
  </si>
  <si>
    <t>MEL_alpha107.MEL_beta13</t>
  </si>
  <si>
    <t>MEL_alpha108.MEL_beta13</t>
  </si>
  <si>
    <t>MEL_alpha109.MEL_beta13</t>
  </si>
  <si>
    <t>MEL_alpha110.MEL_beta13</t>
  </si>
  <si>
    <t>MEL_alpha111.MEL_beta13</t>
  </si>
  <si>
    <t>MEL_alpha112.MEL_beta13</t>
  </si>
  <si>
    <t>MEL_alpha113.MEL_beta13</t>
  </si>
  <si>
    <t>MEL_alpha114.MEL_beta13</t>
  </si>
  <si>
    <t>MEL_alpha115.MEL_beta13</t>
  </si>
  <si>
    <t>MEL_alpha116.MEL_beta13</t>
  </si>
  <si>
    <t>MEL_alpha117.MEL_beta13</t>
  </si>
  <si>
    <t>MEL_alpha118.MEL_beta13</t>
  </si>
  <si>
    <t>MEL_alpha119.MEL_beta13</t>
  </si>
  <si>
    <t>MEL_alpha120.MEL_beta13</t>
  </si>
  <si>
    <t>MEL_alpha121.MEL_beta13</t>
  </si>
  <si>
    <t>MEL_alpha122.MEL_beta13</t>
  </si>
  <si>
    <t>MEL_alpha123.MEL_beta13</t>
  </si>
  <si>
    <t>MEL_alpha124.MEL_beta13</t>
  </si>
  <si>
    <t>MEL_alpha125.MEL_beta13</t>
  </si>
  <si>
    <t>MEL_alpha126.MEL_beta13</t>
  </si>
  <si>
    <t>MEL_alpha127.MEL_beta13</t>
  </si>
  <si>
    <t>MEL_alpha128.MEL_beta13</t>
  </si>
  <si>
    <t>MEL_alpha129.MEL_beta13</t>
  </si>
  <si>
    <t>MEL_alpha130.MEL_beta13</t>
  </si>
  <si>
    <t>MEL_alpha131.MEL_beta13</t>
  </si>
  <si>
    <t>MEL_alpha132.MEL_beta13</t>
  </si>
  <si>
    <t>MEL_alpha133.MEL_beta13</t>
  </si>
  <si>
    <t>MEL_alpha134.MEL_beta13</t>
  </si>
  <si>
    <t>MEL_alpha135.MEL_beta13</t>
  </si>
  <si>
    <t>MEL_alpha136.MEL_beta13</t>
  </si>
  <si>
    <t>MEL_alpha137.MEL_beta13</t>
  </si>
  <si>
    <t>MEL_alpha138.MEL_beta13</t>
  </si>
  <si>
    <t>MEL_alpha139.MEL_beta13</t>
  </si>
  <si>
    <t>MEL_alpha140.MEL_beta13</t>
  </si>
  <si>
    <t>MEL_alpha141.MEL_beta13</t>
  </si>
  <si>
    <t>MEL_alpha142.MEL_beta13</t>
  </si>
  <si>
    <t>MEL_alpha143.MEL_beta13</t>
  </si>
  <si>
    <t>MEL_alpha144.MEL_beta13</t>
  </si>
  <si>
    <t>MEL_alpha145.MEL_beta13</t>
  </si>
  <si>
    <t>MEL_alpha146.MEL_beta13</t>
  </si>
  <si>
    <t>MEL_alpha147.MEL_beta13</t>
  </si>
  <si>
    <t>MEL_alpha148.MEL_beta13</t>
  </si>
  <si>
    <t>MEL_alpha149.MEL_beta13</t>
  </si>
  <si>
    <t>MEL_alpha150.MEL_beta13</t>
  </si>
  <si>
    <t>MEL_alpha151.MEL_beta13</t>
  </si>
  <si>
    <t>MEL_alpha152.MEL_beta13</t>
  </si>
  <si>
    <t>MEL_alpha153.MEL_beta13</t>
  </si>
  <si>
    <t>MEL_alpha154.MEL_beta13</t>
  </si>
  <si>
    <t>MEL_alpha155.MEL_beta13</t>
  </si>
  <si>
    <t>MEL_alpha156.MEL_beta13</t>
  </si>
  <si>
    <t>MEL_alpha157.MEL_beta13</t>
  </si>
  <si>
    <t>MEL_alpha158.MEL_beta13</t>
  </si>
  <si>
    <t>MEL_alpha159.MEL_beta13</t>
  </si>
  <si>
    <t>MEL_alpha160.MEL_beta13</t>
  </si>
  <si>
    <t>MEL_alpha161.MEL_beta13</t>
  </si>
  <si>
    <t>MEL_alpha162.MEL_beta13</t>
  </si>
  <si>
    <t>MEL_alpha163.MEL_beta13</t>
  </si>
  <si>
    <t>MEL_alpha164.MEL_beta13</t>
  </si>
  <si>
    <t>MEL_alpha165.MEL_beta13</t>
  </si>
  <si>
    <t>MEL_alpha166.MEL_beta13</t>
  </si>
  <si>
    <t>MEL_alpha167.MEL_beta13</t>
  </si>
  <si>
    <t>MEL_alpha168.MEL_beta13</t>
  </si>
  <si>
    <t>MEL_alpha169.MEL_beta13</t>
  </si>
  <si>
    <t>MEL_alpha170.MEL_beta13</t>
  </si>
  <si>
    <t>MEL_alpha171.MEL_beta13</t>
  </si>
  <si>
    <t>MEL_alpha172.MEL_beta13</t>
  </si>
  <si>
    <t>MEL_alpha173.MEL_beta13</t>
  </si>
  <si>
    <t>MEL_alpha174.MEL_beta13</t>
  </si>
  <si>
    <t>MEL_alpha175.MEL_beta13</t>
  </si>
  <si>
    <t>MEL_alpha176.MEL_beta13</t>
  </si>
  <si>
    <t>MEL_alpha177.MEL_beta13</t>
  </si>
  <si>
    <t>MEL_alpha178.MEL_beta13</t>
  </si>
  <si>
    <t>MEL_alpha179.MEL_beta13</t>
  </si>
  <si>
    <t>MEL_alpha180.MEL_beta13</t>
  </si>
  <si>
    <t>MEL_alpha181.MEL_beta13</t>
  </si>
  <si>
    <t>MEL_alpha182.MEL_beta13</t>
  </si>
  <si>
    <t>MEL_alpha183.MEL_beta13</t>
  </si>
  <si>
    <t>MEL_alpha184.MEL_beta13</t>
  </si>
  <si>
    <t>MEL_alpha185.MEL_beta13</t>
  </si>
  <si>
    <t>MEL_alpha186.MEL_beta13</t>
  </si>
  <si>
    <t>MEL_alpha187.MEL_beta13</t>
  </si>
  <si>
    <t>MEL_alpha188.MEL_beta13</t>
  </si>
  <si>
    <t>MEL_alpha189.MEL_beta13</t>
  </si>
  <si>
    <t>MEL_alpha190.MEL_beta13</t>
  </si>
  <si>
    <t>MEL_alpha191.MEL_beta13</t>
  </si>
  <si>
    <t>MEL_alpha192.MEL_beta13</t>
  </si>
  <si>
    <t>MEL_alpha193.MEL_beta13</t>
  </si>
  <si>
    <t>MEL_alpha194.MEL_beta13</t>
  </si>
  <si>
    <t>MEL_alpha195.MEL_beta13</t>
  </si>
  <si>
    <t>MEL_alpha196.MEL_beta13</t>
  </si>
  <si>
    <t>MEL_alpha197.MEL_beta13</t>
  </si>
  <si>
    <t>MEL_alpha198.MEL_beta13</t>
  </si>
  <si>
    <t>MEL_alpha199.MEL_beta13</t>
  </si>
  <si>
    <t>MAGEA3_alpha.MEL_beta13</t>
  </si>
  <si>
    <t>MEL_alpha101.MEL_beta14</t>
  </si>
  <si>
    <t>MEL_alpha102.MEL_beta14</t>
  </si>
  <si>
    <t>MEL_alpha103.MEL_beta14</t>
  </si>
  <si>
    <t>MEL_alpha104.MEL_beta14</t>
  </si>
  <si>
    <t>MEL_alpha105.MEL_beta14</t>
  </si>
  <si>
    <t>MEL_alpha106.MEL_beta14</t>
  </si>
  <si>
    <t>MEL_alpha107.MEL_beta14</t>
  </si>
  <si>
    <t>MEL_alpha108.MEL_beta14</t>
  </si>
  <si>
    <t>MEL_alpha109.MEL_beta14</t>
  </si>
  <si>
    <t>MEL_alpha110.MEL_beta14</t>
  </si>
  <si>
    <t>MEL_alpha111.MEL_beta14</t>
  </si>
  <si>
    <t>MEL_alpha112.MEL_beta14</t>
  </si>
  <si>
    <t>MEL_alpha113.MEL_beta14</t>
  </si>
  <si>
    <t>MEL_alpha114.MEL_beta14</t>
  </si>
  <si>
    <t>MEL_alpha115.MEL_beta14</t>
  </si>
  <si>
    <t>MEL_alpha116.MEL_beta14</t>
  </si>
  <si>
    <t>MEL_alpha117.MEL_beta14</t>
  </si>
  <si>
    <t>MEL_alpha118.MEL_beta14</t>
  </si>
  <si>
    <t>MEL_alpha119.MEL_beta14</t>
  </si>
  <si>
    <t>MEL_alpha120.MEL_beta14</t>
  </si>
  <si>
    <t>MEL_alpha121.MEL_beta14</t>
  </si>
  <si>
    <t>MEL_alpha122.MEL_beta14</t>
  </si>
  <si>
    <t>MEL_alpha123.MEL_beta14</t>
  </si>
  <si>
    <t>MEL_alpha124.MEL_beta14</t>
  </si>
  <si>
    <t>MEL_alpha125.MEL_beta14</t>
  </si>
  <si>
    <t>MEL_alpha126.MEL_beta14</t>
  </si>
  <si>
    <t>MEL_alpha127.MEL_beta14</t>
  </si>
  <si>
    <t>MEL_alpha128.MEL_beta14</t>
  </si>
  <si>
    <t>MEL_alpha129.MEL_beta14</t>
  </si>
  <si>
    <t>MEL_alpha130.MEL_beta14</t>
  </si>
  <si>
    <t>MEL_alpha131.MEL_beta14</t>
  </si>
  <si>
    <t>MEL_alpha132.MEL_beta14</t>
  </si>
  <si>
    <t>MEL_alpha133.MEL_beta14</t>
  </si>
  <si>
    <t>MEL_alpha134.MEL_beta14</t>
  </si>
  <si>
    <t>MEL_alpha135.MEL_beta14</t>
  </si>
  <si>
    <t>MEL_alpha136.MEL_beta14</t>
  </si>
  <si>
    <t>MEL_alpha137.MEL_beta14</t>
  </si>
  <si>
    <t>MEL_alpha138.MEL_beta14</t>
  </si>
  <si>
    <t>MEL_alpha139.MEL_beta14</t>
  </si>
  <si>
    <t>MEL_alpha140.MEL_beta14</t>
  </si>
  <si>
    <t>MEL_alpha141.MEL_beta14</t>
  </si>
  <si>
    <t>MEL_alpha142.MEL_beta14</t>
  </si>
  <si>
    <t>MEL_alpha143.MEL_beta14</t>
  </si>
  <si>
    <t>MEL_alpha144.MEL_beta14</t>
  </si>
  <si>
    <t>MEL_alpha145.MEL_beta14</t>
  </si>
  <si>
    <t>MEL_alpha146.MEL_beta14</t>
  </si>
  <si>
    <t>MEL_alpha147.MEL_beta14</t>
  </si>
  <si>
    <t>MEL_alpha148.MEL_beta14</t>
  </si>
  <si>
    <t>MEL_alpha149.MEL_beta14</t>
  </si>
  <si>
    <t>MEL_alpha150.MEL_beta14</t>
  </si>
  <si>
    <t>MEL_alpha151.MEL_beta14</t>
  </si>
  <si>
    <t>MEL_alpha152.MEL_beta14</t>
  </si>
  <si>
    <t>MEL_alpha153.MEL_beta14</t>
  </si>
  <si>
    <t>MEL_alpha154.MEL_beta14</t>
  </si>
  <si>
    <t>MEL_alpha155.MEL_beta14</t>
  </si>
  <si>
    <t>MEL_alpha156.MEL_beta14</t>
  </si>
  <si>
    <t>MEL_alpha157.MEL_beta14</t>
  </si>
  <si>
    <t>MEL_alpha158.MEL_beta14</t>
  </si>
  <si>
    <t>MEL_alpha159.MEL_beta14</t>
  </si>
  <si>
    <t>MEL_alpha160.MEL_beta14</t>
  </si>
  <si>
    <t>MEL_alpha161.MEL_beta14</t>
  </si>
  <si>
    <t>MEL_alpha162.MEL_beta14</t>
  </si>
  <si>
    <t>MEL_alpha163.MEL_beta14</t>
  </si>
  <si>
    <t>MEL_alpha164.MEL_beta14</t>
  </si>
  <si>
    <t>MEL_alpha165.MEL_beta14</t>
  </si>
  <si>
    <t>MEL_alpha166.MEL_beta14</t>
  </si>
  <si>
    <t>MEL_alpha167.MEL_beta14</t>
  </si>
  <si>
    <t>MEL_alpha168.MEL_beta14</t>
  </si>
  <si>
    <t>MEL_alpha169.MEL_beta14</t>
  </si>
  <si>
    <t>MEL_alpha170.MEL_beta14</t>
  </si>
  <si>
    <t>MEL_alpha171.MEL_beta14</t>
  </si>
  <si>
    <t>MEL_alpha172.MEL_beta14</t>
  </si>
  <si>
    <t>MEL_alpha173.MEL_beta14</t>
  </si>
  <si>
    <t>MEL_alpha174.MEL_beta14</t>
  </si>
  <si>
    <t>MEL_alpha175.MEL_beta14</t>
  </si>
  <si>
    <t>MEL_alpha176.MEL_beta14</t>
  </si>
  <si>
    <t>MEL_alpha177.MEL_beta14</t>
  </si>
  <si>
    <t>MEL_alpha178.MEL_beta14</t>
  </si>
  <si>
    <t>MEL_alpha179.MEL_beta14</t>
  </si>
  <si>
    <t>MEL_alpha180.MEL_beta14</t>
  </si>
  <si>
    <t>MEL_alpha181.MEL_beta14</t>
  </si>
  <si>
    <t>MEL_alpha182.MEL_beta14</t>
  </si>
  <si>
    <t>MEL_alpha183.MEL_beta14</t>
  </si>
  <si>
    <t>MEL_alpha184.MEL_beta14</t>
  </si>
  <si>
    <t>MEL_alpha185.MEL_beta14</t>
  </si>
  <si>
    <t>MEL_alpha186.MEL_beta14</t>
  </si>
  <si>
    <t>MEL_alpha187.MEL_beta14</t>
  </si>
  <si>
    <t>MEL_alpha188.MEL_beta14</t>
  </si>
  <si>
    <t>MEL_alpha189.MEL_beta14</t>
  </si>
  <si>
    <t>MEL_alpha190.MEL_beta14</t>
  </si>
  <si>
    <t>MEL_alpha191.MEL_beta14</t>
  </si>
  <si>
    <t>MEL_alpha192.MEL_beta14</t>
  </si>
  <si>
    <t>MEL_alpha193.MEL_beta14</t>
  </si>
  <si>
    <t>MEL_alpha194.MEL_beta14</t>
  </si>
  <si>
    <t>MEL_alpha195.MEL_beta14</t>
  </si>
  <si>
    <t>MEL_alpha196.MEL_beta14</t>
  </si>
  <si>
    <t>MEL_alpha197.MEL_beta14</t>
  </si>
  <si>
    <t>MEL_alpha198.MEL_beta14</t>
  </si>
  <si>
    <t>MEL_alpha199.MEL_beta14</t>
  </si>
  <si>
    <t>MAGEA3_alpha.MEL_beta14</t>
  </si>
  <si>
    <t>MEL_alpha101.MEL_beta15</t>
  </si>
  <si>
    <t>MEL_alpha102.MEL_beta15</t>
  </si>
  <si>
    <t>MEL_alpha103.MEL_beta15</t>
  </si>
  <si>
    <t>MEL_alpha104.MEL_beta15</t>
  </si>
  <si>
    <t>MEL_alpha105.MEL_beta15</t>
  </si>
  <si>
    <t>MEL_alpha106.MEL_beta15</t>
  </si>
  <si>
    <t>MEL_alpha107.MEL_beta15</t>
  </si>
  <si>
    <t>MEL_alpha108.MEL_beta15</t>
  </si>
  <si>
    <t>MEL_alpha109.MEL_beta15</t>
  </si>
  <si>
    <t>MEL_alpha110.MEL_beta15</t>
  </si>
  <si>
    <t>MEL_alpha111.MEL_beta15</t>
  </si>
  <si>
    <t>MEL_alpha112.MEL_beta15</t>
  </si>
  <si>
    <t>MEL_alpha113.MEL_beta15</t>
  </si>
  <si>
    <t>MEL_alpha114.MEL_beta15</t>
  </si>
  <si>
    <t>MEL_alpha115.MEL_beta15</t>
  </si>
  <si>
    <t>MEL_alpha116.MEL_beta15</t>
  </si>
  <si>
    <t>MEL_alpha117.MEL_beta15</t>
  </si>
  <si>
    <t>MEL_alpha118.MEL_beta15</t>
  </si>
  <si>
    <t>MEL_alpha119.MEL_beta15</t>
  </si>
  <si>
    <t>MEL_alpha120.MEL_beta15</t>
  </si>
  <si>
    <t>MEL_alpha121.MEL_beta15</t>
  </si>
  <si>
    <t>MEL_alpha122.MEL_beta15</t>
  </si>
  <si>
    <t>MEL_alpha123.MEL_beta15</t>
  </si>
  <si>
    <t>MEL_alpha124.MEL_beta15</t>
  </si>
  <si>
    <t>MEL_alpha125.MEL_beta15</t>
  </si>
  <si>
    <t>MEL_alpha126.MEL_beta15</t>
  </si>
  <si>
    <t>MEL_alpha127.MEL_beta15</t>
  </si>
  <si>
    <t>MEL_alpha128.MEL_beta15</t>
  </si>
  <si>
    <t>MEL_alpha129.MEL_beta15</t>
  </si>
  <si>
    <t>MEL_alpha130.MEL_beta15</t>
  </si>
  <si>
    <t>MEL_alpha131.MEL_beta15</t>
  </si>
  <si>
    <t>MEL_alpha132.MEL_beta15</t>
  </si>
  <si>
    <t>MEL_alpha133.MEL_beta15</t>
  </si>
  <si>
    <t>MEL_alpha134.MEL_beta15</t>
  </si>
  <si>
    <t>MEL_alpha135.MEL_beta15</t>
  </si>
  <si>
    <t>MEL_alpha136.MEL_beta15</t>
  </si>
  <si>
    <t>MEL_alpha137.MEL_beta15</t>
  </si>
  <si>
    <t>MEL_alpha138.MEL_beta15</t>
  </si>
  <si>
    <t>MEL_alpha139.MEL_beta15</t>
  </si>
  <si>
    <t>MEL_alpha140.MEL_beta15</t>
  </si>
  <si>
    <t>MEL_alpha141.MEL_beta15</t>
  </si>
  <si>
    <t>MEL_alpha142.MEL_beta15</t>
  </si>
  <si>
    <t>MEL_alpha143.MEL_beta15</t>
  </si>
  <si>
    <t>MEL_alpha144.MEL_beta15</t>
  </si>
  <si>
    <t>MEL_alpha145.MEL_beta15</t>
  </si>
  <si>
    <t>MEL_alpha146.MEL_beta15</t>
  </si>
  <si>
    <t>MEL_alpha147.MEL_beta15</t>
  </si>
  <si>
    <t>MEL_alpha148.MEL_beta15</t>
  </si>
  <si>
    <t>MEL_alpha149.MEL_beta15</t>
  </si>
  <si>
    <t>MEL_alpha150.MEL_beta15</t>
  </si>
  <si>
    <t>MEL_alpha151.MEL_beta15</t>
  </si>
  <si>
    <t>MEL_alpha152.MEL_beta15</t>
  </si>
  <si>
    <t>MEL_alpha153.MEL_beta15</t>
  </si>
  <si>
    <t>MEL_alpha154.MEL_beta15</t>
  </si>
  <si>
    <t>MEL_alpha155.MEL_beta15</t>
  </si>
  <si>
    <t>MEL_alpha156.MEL_beta15</t>
  </si>
  <si>
    <t>MEL_alpha157.MEL_beta15</t>
  </si>
  <si>
    <t>MEL_alpha158.MEL_beta15</t>
  </si>
  <si>
    <t>MEL_alpha159.MEL_beta15</t>
  </si>
  <si>
    <t>MEL_alpha160.MEL_beta15</t>
  </si>
  <si>
    <t>MEL_alpha161.MEL_beta15</t>
  </si>
  <si>
    <t>MEL_alpha162.MEL_beta15</t>
  </si>
  <si>
    <t>MEL_alpha163.MEL_beta15</t>
  </si>
  <si>
    <t>MEL_alpha164.MEL_beta15</t>
  </si>
  <si>
    <t>MEL_alpha165.MEL_beta15</t>
  </si>
  <si>
    <t>MEL_alpha166.MEL_beta15</t>
  </si>
  <si>
    <t>MEL_alpha167.MEL_beta15</t>
  </si>
  <si>
    <t>MEL_alpha168.MEL_beta15</t>
  </si>
  <si>
    <t>MEL_alpha169.MEL_beta15</t>
  </si>
  <si>
    <t>MEL_alpha170.MEL_beta15</t>
  </si>
  <si>
    <t>MEL_alpha171.MEL_beta15</t>
  </si>
  <si>
    <t>MEL_alpha172.MEL_beta15</t>
  </si>
  <si>
    <t>MEL_alpha173.MEL_beta15</t>
  </si>
  <si>
    <t>MEL_alpha174.MEL_beta15</t>
  </si>
  <si>
    <t>MEL_alpha175.MEL_beta15</t>
  </si>
  <si>
    <t>MEL_alpha176.MEL_beta15</t>
  </si>
  <si>
    <t>MEL_alpha177.MEL_beta15</t>
  </si>
  <si>
    <t>MEL_alpha178.MEL_beta15</t>
  </si>
  <si>
    <t>MEL_alpha179.MEL_beta15</t>
  </si>
  <si>
    <t>MEL_alpha180.MEL_beta15</t>
  </si>
  <si>
    <t>MEL_alpha181.MEL_beta15</t>
  </si>
  <si>
    <t>MEL_alpha182.MEL_beta15</t>
  </si>
  <si>
    <t>MEL_alpha183.MEL_beta15</t>
  </si>
  <si>
    <t>MEL_alpha184.MEL_beta15</t>
  </si>
  <si>
    <t>MEL_alpha185.MEL_beta15</t>
  </si>
  <si>
    <t>MEL_alpha186.MEL_beta15</t>
  </si>
  <si>
    <t>MEL_alpha187.MEL_beta15</t>
  </si>
  <si>
    <t>MEL_alpha188.MEL_beta15</t>
  </si>
  <si>
    <t>MEL_alpha189.MEL_beta15</t>
  </si>
  <si>
    <t>MEL_alpha190.MEL_beta15</t>
  </si>
  <si>
    <t>MEL_alpha191.MEL_beta15</t>
  </si>
  <si>
    <t>MEL_alpha192.MEL_beta15</t>
  </si>
  <si>
    <t>MEL_alpha193.MEL_beta15</t>
  </si>
  <si>
    <t>MEL_alpha194.MEL_beta15</t>
  </si>
  <si>
    <t>MEL_alpha195.MEL_beta15</t>
  </si>
  <si>
    <t>MEL_alpha196.MEL_beta15</t>
  </si>
  <si>
    <t>MEL_alpha197.MEL_beta15</t>
  </si>
  <si>
    <t>MEL_alpha198.MEL_beta15</t>
  </si>
  <si>
    <t>MEL_alpha199.MEL_beta15</t>
  </si>
  <si>
    <t>MAGEA3_alpha.MEL_beta15</t>
  </si>
  <si>
    <t>MEL_alpha101.MEL_beta16</t>
  </si>
  <si>
    <t>MEL_alpha102.MEL_beta16</t>
  </si>
  <si>
    <t>MEL_alpha103.MEL_beta16</t>
  </si>
  <si>
    <t>MEL_alpha104.MEL_beta16</t>
  </si>
  <si>
    <t>MEL_alpha105.MEL_beta16</t>
  </si>
  <si>
    <t>MEL_alpha106.MEL_beta16</t>
  </si>
  <si>
    <t>MEL_alpha107.MEL_beta16</t>
  </si>
  <si>
    <t>MEL_alpha108.MEL_beta16</t>
  </si>
  <si>
    <t>MEL_alpha109.MEL_beta16</t>
  </si>
  <si>
    <t>MEL_alpha110.MEL_beta16</t>
  </si>
  <si>
    <t>MEL_alpha111.MEL_beta16</t>
  </si>
  <si>
    <t>MEL_alpha112.MEL_beta16</t>
  </si>
  <si>
    <t>MEL_alpha113.MEL_beta16</t>
  </si>
  <si>
    <t>MEL_alpha114.MEL_beta16</t>
  </si>
  <si>
    <t>MEL_alpha115.MEL_beta16</t>
  </si>
  <si>
    <t>MEL_alpha116.MEL_beta16</t>
  </si>
  <si>
    <t>MEL_alpha117.MEL_beta16</t>
  </si>
  <si>
    <t>MEL_alpha118.MEL_beta16</t>
  </si>
  <si>
    <t>MEL_alpha119.MEL_beta16</t>
  </si>
  <si>
    <t>MEL_alpha120.MEL_beta16</t>
  </si>
  <si>
    <t>MEL_alpha121.MEL_beta16</t>
  </si>
  <si>
    <t>MEL_alpha122.MEL_beta16</t>
  </si>
  <si>
    <t>MEL_alpha123.MEL_beta16</t>
  </si>
  <si>
    <t>MEL_alpha124.MEL_beta16</t>
  </si>
  <si>
    <t>MEL_alpha125.MEL_beta16</t>
  </si>
  <si>
    <t>MEL_alpha126.MEL_beta16</t>
  </si>
  <si>
    <t>MEL_alpha127.MEL_beta16</t>
  </si>
  <si>
    <t>MEL_alpha128.MEL_beta16</t>
  </si>
  <si>
    <t>MEL_alpha129.MEL_beta16</t>
  </si>
  <si>
    <t>MEL_alpha130.MEL_beta16</t>
  </si>
  <si>
    <t>MEL_alpha131.MEL_beta16</t>
  </si>
  <si>
    <t>MEL_alpha132.MEL_beta16</t>
  </si>
  <si>
    <t>MEL_alpha133.MEL_beta16</t>
  </si>
  <si>
    <t>MEL_alpha134.MEL_beta16</t>
  </si>
  <si>
    <t>MEL_alpha135.MEL_beta16</t>
  </si>
  <si>
    <t>MEL_alpha136.MEL_beta16</t>
  </si>
  <si>
    <t>MEL_alpha137.MEL_beta16</t>
  </si>
  <si>
    <t>MEL_alpha138.MEL_beta16</t>
  </si>
  <si>
    <t>MEL_alpha139.MEL_beta16</t>
  </si>
  <si>
    <t>MEL_alpha140.MEL_beta16</t>
  </si>
  <si>
    <t>MEL_alpha141.MEL_beta16</t>
  </si>
  <si>
    <t>MEL_alpha142.MEL_beta16</t>
  </si>
  <si>
    <t>MEL_alpha143.MEL_beta16</t>
  </si>
  <si>
    <t>MEL_alpha144.MEL_beta16</t>
  </si>
  <si>
    <t>MEL_alpha145.MEL_beta16</t>
  </si>
  <si>
    <t>MEL_alpha146.MEL_beta16</t>
  </si>
  <si>
    <t>MEL_alpha147.MEL_beta16</t>
  </si>
  <si>
    <t>MEL_alpha148.MEL_beta16</t>
  </si>
  <si>
    <t>MEL_alpha149.MEL_beta16</t>
  </si>
  <si>
    <t>MEL_alpha150.MEL_beta16</t>
  </si>
  <si>
    <t>MEL_alpha151.MEL_beta16</t>
  </si>
  <si>
    <t>MEL_alpha152.MEL_beta16</t>
  </si>
  <si>
    <t>MEL_alpha153.MEL_beta16</t>
  </si>
  <si>
    <t>MEL_alpha154.MEL_beta16</t>
  </si>
  <si>
    <t>MEL_alpha155.MEL_beta16</t>
  </si>
  <si>
    <t>MEL_alpha156.MEL_beta16</t>
  </si>
  <si>
    <t>MEL_alpha157.MEL_beta16</t>
  </si>
  <si>
    <t>MEL_alpha158.MEL_beta16</t>
  </si>
  <si>
    <t>MEL_alpha159.MEL_beta16</t>
  </si>
  <si>
    <t>MEL_alpha160.MEL_beta16</t>
  </si>
  <si>
    <t>MEL_alpha161.MEL_beta16</t>
  </si>
  <si>
    <t>MEL_alpha162.MEL_beta16</t>
  </si>
  <si>
    <t>MEL_alpha163.MEL_beta16</t>
  </si>
  <si>
    <t>MEL_alpha164.MEL_beta16</t>
  </si>
  <si>
    <t>MEL_alpha165.MEL_beta16</t>
  </si>
  <si>
    <t>MEL_alpha166.MEL_beta16</t>
  </si>
  <si>
    <t>MEL_alpha167.MEL_beta16</t>
  </si>
  <si>
    <t>MEL_alpha168.MEL_beta16</t>
  </si>
  <si>
    <t>MEL_alpha169.MEL_beta16</t>
  </si>
  <si>
    <t>MEL_alpha170.MEL_beta16</t>
  </si>
  <si>
    <t>MEL_alpha171.MEL_beta16</t>
  </si>
  <si>
    <t>MEL_alpha172.MEL_beta16</t>
  </si>
  <si>
    <t>MEL_alpha173.MEL_beta16</t>
  </si>
  <si>
    <t>MEL_alpha174.MEL_beta16</t>
  </si>
  <si>
    <t>MEL_alpha175.MEL_beta16</t>
  </si>
  <si>
    <t>MEL_alpha176.MEL_beta16</t>
  </si>
  <si>
    <t>MEL_alpha177.MEL_beta16</t>
  </si>
  <si>
    <t>MEL_alpha178.MEL_beta16</t>
  </si>
  <si>
    <t>MEL_alpha179.MEL_beta16</t>
  </si>
  <si>
    <t>MEL_alpha180.MEL_beta16</t>
  </si>
  <si>
    <t>MEL_alpha181.MEL_beta16</t>
  </si>
  <si>
    <t>MEL_alpha182.MEL_beta16</t>
  </si>
  <si>
    <t>MEL_alpha183.MEL_beta16</t>
  </si>
  <si>
    <t>MEL_alpha184.MEL_beta16</t>
  </si>
  <si>
    <t>MEL_alpha185.MEL_beta16</t>
  </si>
  <si>
    <t>MEL_alpha186.MEL_beta16</t>
  </si>
  <si>
    <t>MEL_alpha187.MEL_beta16</t>
  </si>
  <si>
    <t>MEL_alpha188.MEL_beta16</t>
  </si>
  <si>
    <t>MEL_alpha189.MEL_beta16</t>
  </si>
  <si>
    <t>MEL_alpha190.MEL_beta16</t>
  </si>
  <si>
    <t>MEL_alpha191.MEL_beta16</t>
  </si>
  <si>
    <t>MEL_alpha192.MEL_beta16</t>
  </si>
  <si>
    <t>MEL_alpha193.MEL_beta16</t>
  </si>
  <si>
    <t>MEL_alpha194.MEL_beta16</t>
  </si>
  <si>
    <t>MEL_alpha195.MEL_beta16</t>
  </si>
  <si>
    <t>MEL_alpha196.MEL_beta16</t>
  </si>
  <si>
    <t>MEL_alpha197.MEL_beta16</t>
  </si>
  <si>
    <t>MEL_alpha198.MEL_beta16</t>
  </si>
  <si>
    <t>MEL_alpha199.MEL_beta16</t>
  </si>
  <si>
    <t>MAGEA3_alpha.MEL_beta16</t>
  </si>
  <si>
    <t>MEL_alpha101.MEL_beta17</t>
  </si>
  <si>
    <t>MEL_alpha102.MEL_beta17</t>
  </si>
  <si>
    <t>MEL_alpha103.MEL_beta17</t>
  </si>
  <si>
    <t>MEL_alpha104.MEL_beta17</t>
  </si>
  <si>
    <t>MEL_alpha105.MEL_beta17</t>
  </si>
  <si>
    <t>MEL_alpha106.MEL_beta17</t>
  </si>
  <si>
    <t>MEL_alpha107.MEL_beta17</t>
  </si>
  <si>
    <t>MEL_alpha108.MEL_beta17</t>
  </si>
  <si>
    <t>MEL_alpha109.MEL_beta17</t>
  </si>
  <si>
    <t>MEL_alpha110.MEL_beta17</t>
  </si>
  <si>
    <t>MEL_alpha111.MEL_beta17</t>
  </si>
  <si>
    <t>MEL_alpha112.MEL_beta17</t>
  </si>
  <si>
    <t>MEL_alpha113.MEL_beta17</t>
  </si>
  <si>
    <t>MEL_alpha114.MEL_beta17</t>
  </si>
  <si>
    <t>MEL_alpha115.MEL_beta17</t>
  </si>
  <si>
    <t>MEL_alpha116.MEL_beta17</t>
  </si>
  <si>
    <t>MEL_alpha117.MEL_beta17</t>
  </si>
  <si>
    <t>MEL_alpha118.MEL_beta17</t>
  </si>
  <si>
    <t>MEL_alpha119.MEL_beta17</t>
  </si>
  <si>
    <t>MEL_alpha120.MEL_beta17</t>
  </si>
  <si>
    <t>MEL_alpha121.MEL_beta17</t>
  </si>
  <si>
    <t>MEL_alpha122.MEL_beta17</t>
  </si>
  <si>
    <t>MEL_alpha123.MEL_beta17</t>
  </si>
  <si>
    <t>MEL_alpha124.MEL_beta17</t>
  </si>
  <si>
    <t>MEL_alpha125.MEL_beta17</t>
  </si>
  <si>
    <t>MEL_alpha126.MEL_beta17</t>
  </si>
  <si>
    <t>MEL_alpha127.MEL_beta17</t>
  </si>
  <si>
    <t>MEL_alpha128.MEL_beta17</t>
  </si>
  <si>
    <t>MEL_alpha129.MEL_beta17</t>
  </si>
  <si>
    <t>MEL_alpha130.MEL_beta17</t>
  </si>
  <si>
    <t>MEL_alpha131.MEL_beta17</t>
  </si>
  <si>
    <t>MEL_alpha132.MEL_beta17</t>
  </si>
  <si>
    <t>MEL_alpha133.MEL_beta17</t>
  </si>
  <si>
    <t>MEL_alpha134.MEL_beta17</t>
  </si>
  <si>
    <t>MEL_alpha135.MEL_beta17</t>
  </si>
  <si>
    <t>MEL_alpha136.MEL_beta17</t>
  </si>
  <si>
    <t>MEL_alpha137.MEL_beta17</t>
  </si>
  <si>
    <t>MEL_alpha138.MEL_beta17</t>
  </si>
  <si>
    <t>MEL_alpha139.MEL_beta17</t>
  </si>
  <si>
    <t>MEL_alpha140.MEL_beta17</t>
  </si>
  <si>
    <t>MEL_alpha141.MEL_beta17</t>
  </si>
  <si>
    <t>MEL_alpha142.MEL_beta17</t>
  </si>
  <si>
    <t>MEL_alpha143.MEL_beta17</t>
  </si>
  <si>
    <t>MEL_alpha144.MEL_beta17</t>
  </si>
  <si>
    <t>MEL_alpha145.MEL_beta17</t>
  </si>
  <si>
    <t>MEL_alpha146.MEL_beta17</t>
  </si>
  <si>
    <t>MEL_alpha147.MEL_beta17</t>
  </si>
  <si>
    <t>MEL_alpha148.MEL_beta17</t>
  </si>
  <si>
    <t>MEL_alpha149.MEL_beta17</t>
  </si>
  <si>
    <t>MEL_alpha150.MEL_beta17</t>
  </si>
  <si>
    <t>MEL_alpha151.MEL_beta17</t>
  </si>
  <si>
    <t>MEL_alpha152.MEL_beta17</t>
  </si>
  <si>
    <t>MEL_alpha153.MEL_beta17</t>
  </si>
  <si>
    <t>MEL_alpha154.MEL_beta17</t>
  </si>
  <si>
    <t>MEL_alpha155.MEL_beta17</t>
  </si>
  <si>
    <t>MEL_alpha156.MEL_beta17</t>
  </si>
  <si>
    <t>MEL_alpha157.MEL_beta17</t>
  </si>
  <si>
    <t>MEL_alpha158.MEL_beta17</t>
  </si>
  <si>
    <t>MEL_alpha159.MEL_beta17</t>
  </si>
  <si>
    <t>MEL_alpha160.MEL_beta17</t>
  </si>
  <si>
    <t>MEL_alpha161.MEL_beta17</t>
  </si>
  <si>
    <t>MEL_alpha162.MEL_beta17</t>
  </si>
  <si>
    <t>MEL_alpha163.MEL_beta17</t>
  </si>
  <si>
    <t>MEL_alpha164.MEL_beta17</t>
  </si>
  <si>
    <t>MEL_alpha165.MEL_beta17</t>
  </si>
  <si>
    <t>MEL_alpha166.MEL_beta17</t>
  </si>
  <si>
    <t>MEL_alpha167.MEL_beta17</t>
  </si>
  <si>
    <t>MEL_alpha168.MEL_beta17</t>
  </si>
  <si>
    <t>MEL_alpha169.MEL_beta17</t>
  </si>
  <si>
    <t>MEL_alpha170.MEL_beta17</t>
  </si>
  <si>
    <t>MEL_alpha171.MEL_beta17</t>
  </si>
  <si>
    <t>MEL_alpha172.MEL_beta17</t>
  </si>
  <si>
    <t>MEL_alpha173.MEL_beta17</t>
  </si>
  <si>
    <t>MEL_alpha174.MEL_beta17</t>
  </si>
  <si>
    <t>MEL_alpha175.MEL_beta17</t>
  </si>
  <si>
    <t>MEL_alpha176.MEL_beta17</t>
  </si>
  <si>
    <t>MEL_alpha177.MEL_beta17</t>
  </si>
  <si>
    <t>MEL_alpha178.MEL_beta17</t>
  </si>
  <si>
    <t>MEL_alpha179.MEL_beta17</t>
  </si>
  <si>
    <t>MEL_alpha180.MEL_beta17</t>
  </si>
  <si>
    <t>MEL_alpha181.MEL_beta17</t>
  </si>
  <si>
    <t>MEL_alpha182.MEL_beta17</t>
  </si>
  <si>
    <t>MEL_alpha183.MEL_beta17</t>
  </si>
  <si>
    <t>MEL_alpha184.MEL_beta17</t>
  </si>
  <si>
    <t>MEL_alpha185.MEL_beta17</t>
  </si>
  <si>
    <t>MEL_alpha186.MEL_beta17</t>
  </si>
  <si>
    <t>MEL_alpha187.MEL_beta17</t>
  </si>
  <si>
    <t>MEL_alpha188.MEL_beta17</t>
  </si>
  <si>
    <t>MEL_alpha189.MEL_beta17</t>
  </si>
  <si>
    <t>MEL_alpha190.MEL_beta17</t>
  </si>
  <si>
    <t>MEL_alpha191.MEL_beta17</t>
  </si>
  <si>
    <t>MEL_alpha192.MEL_beta17</t>
  </si>
  <si>
    <t>MEL_alpha193.MEL_beta17</t>
  </si>
  <si>
    <t>MEL_alpha194.MEL_beta17</t>
  </si>
  <si>
    <t>MEL_alpha195.MEL_beta17</t>
  </si>
  <si>
    <t>MEL_alpha196.MEL_beta17</t>
  </si>
  <si>
    <t>MEL_alpha197.MEL_beta17</t>
  </si>
  <si>
    <t>MEL_alpha198.MEL_beta17</t>
  </si>
  <si>
    <t>MEL_alpha199.MEL_beta17</t>
  </si>
  <si>
    <t>MAGEA3_alpha.MEL_beta17</t>
  </si>
  <si>
    <t>MEL_alpha101.MEL_beta18</t>
  </si>
  <si>
    <t>MEL_alpha102.MEL_beta18</t>
  </si>
  <si>
    <t>MEL_alpha103.MEL_beta18</t>
  </si>
  <si>
    <t>MEL_alpha104.MEL_beta18</t>
  </si>
  <si>
    <t>MEL_alpha105.MEL_beta18</t>
  </si>
  <si>
    <t>MEL_alpha106.MEL_beta18</t>
  </si>
  <si>
    <t>MEL_alpha107.MEL_beta18</t>
  </si>
  <si>
    <t>MEL_alpha108.MEL_beta18</t>
  </si>
  <si>
    <t>MEL_alpha109.MEL_beta18</t>
  </si>
  <si>
    <t>MEL_alpha110.MEL_beta18</t>
  </si>
  <si>
    <t>MEL_alpha111.MEL_beta18</t>
  </si>
  <si>
    <t>MEL_alpha112.MEL_beta18</t>
  </si>
  <si>
    <t>MEL_alpha113.MEL_beta18</t>
  </si>
  <si>
    <t>MEL_alpha114.MEL_beta18</t>
  </si>
  <si>
    <t>MEL_alpha115.MEL_beta18</t>
  </si>
  <si>
    <t>MEL_alpha116.MEL_beta18</t>
  </si>
  <si>
    <t>MEL_alpha117.MEL_beta18</t>
  </si>
  <si>
    <t>MEL_alpha118.MEL_beta18</t>
  </si>
  <si>
    <t>MEL_alpha119.MEL_beta18</t>
  </si>
  <si>
    <t>MEL_alpha120.MEL_beta18</t>
  </si>
  <si>
    <t>MEL_alpha121.MEL_beta18</t>
  </si>
  <si>
    <t>MEL_alpha122.MEL_beta18</t>
  </si>
  <si>
    <t>MEL_alpha123.MEL_beta18</t>
  </si>
  <si>
    <t>MEL_alpha124.MEL_beta18</t>
  </si>
  <si>
    <t>MEL_alpha125.MEL_beta18</t>
  </si>
  <si>
    <t>MEL_alpha126.MEL_beta18</t>
  </si>
  <si>
    <t>MEL_alpha127.MEL_beta18</t>
  </si>
  <si>
    <t>MEL_alpha128.MEL_beta18</t>
  </si>
  <si>
    <t>MEL_alpha129.MEL_beta18</t>
  </si>
  <si>
    <t>MEL_alpha130.MEL_beta18</t>
  </si>
  <si>
    <t>MEL_alpha131.MEL_beta18</t>
  </si>
  <si>
    <t>MEL_alpha132.MEL_beta18</t>
  </si>
  <si>
    <t>MEL_alpha133.MEL_beta18</t>
  </si>
  <si>
    <t>MEL_alpha134.MEL_beta18</t>
  </si>
  <si>
    <t>MEL_alpha135.MEL_beta18</t>
  </si>
  <si>
    <t>MEL_alpha136.MEL_beta18</t>
  </si>
  <si>
    <t>MEL_alpha137.MEL_beta18</t>
  </si>
  <si>
    <t>MEL_alpha138.MEL_beta18</t>
  </si>
  <si>
    <t>MEL_alpha139.MEL_beta18</t>
  </si>
  <si>
    <t>MEL_alpha140.MEL_beta18</t>
  </si>
  <si>
    <t>MEL_alpha141.MEL_beta18</t>
  </si>
  <si>
    <t>MEL_alpha142.MEL_beta18</t>
  </si>
  <si>
    <t>MEL_alpha143.MEL_beta18</t>
  </si>
  <si>
    <t>MEL_alpha144.MEL_beta18</t>
  </si>
  <si>
    <t>MEL_alpha145.MEL_beta18</t>
  </si>
  <si>
    <t>MEL_alpha146.MEL_beta18</t>
  </si>
  <si>
    <t>MEL_alpha147.MEL_beta18</t>
  </si>
  <si>
    <t>MEL_alpha148.MEL_beta18</t>
  </si>
  <si>
    <t>MEL_alpha149.MEL_beta18</t>
  </si>
  <si>
    <t>MEL_alpha150.MEL_beta18</t>
  </si>
  <si>
    <t>MEL_alpha151.MEL_beta18</t>
  </si>
  <si>
    <t>MEL_alpha152.MEL_beta18</t>
  </si>
  <si>
    <t>MEL_alpha153.MEL_beta18</t>
  </si>
  <si>
    <t>MEL_alpha154.MEL_beta18</t>
  </si>
  <si>
    <t>MEL_alpha155.MEL_beta18</t>
  </si>
  <si>
    <t>MEL_alpha156.MEL_beta18</t>
  </si>
  <si>
    <t>MEL_alpha157.MEL_beta18</t>
  </si>
  <si>
    <t>MEL_alpha158.MEL_beta18</t>
  </si>
  <si>
    <t>MEL_alpha159.MEL_beta18</t>
  </si>
  <si>
    <t>MEL_alpha160.MEL_beta18</t>
  </si>
  <si>
    <t>MEL_alpha161.MEL_beta18</t>
  </si>
  <si>
    <t>MEL_alpha162.MEL_beta18</t>
  </si>
  <si>
    <t>MEL_alpha163.MEL_beta18</t>
  </si>
  <si>
    <t>MEL_alpha164.MEL_beta18</t>
  </si>
  <si>
    <t>MEL_alpha165.MEL_beta18</t>
  </si>
  <si>
    <t>MEL_alpha166.MEL_beta18</t>
  </si>
  <si>
    <t>MEL_alpha167.MEL_beta18</t>
  </si>
  <si>
    <t>MEL_alpha168.MEL_beta18</t>
  </si>
  <si>
    <t>MEL_alpha169.MEL_beta18</t>
  </si>
  <si>
    <t>MEL_alpha170.MEL_beta18</t>
  </si>
  <si>
    <t>MEL_alpha171.MEL_beta18</t>
  </si>
  <si>
    <t>MEL_alpha172.MEL_beta18</t>
  </si>
  <si>
    <t>MEL_alpha173.MEL_beta18</t>
  </si>
  <si>
    <t>MEL_alpha174.MEL_beta18</t>
  </si>
  <si>
    <t>MEL_alpha175.MEL_beta18</t>
  </si>
  <si>
    <t>MEL_alpha176.MEL_beta18</t>
  </si>
  <si>
    <t>MEL_alpha177.MEL_beta18</t>
  </si>
  <si>
    <t>MEL_alpha178.MEL_beta18</t>
  </si>
  <si>
    <t>MEL_alpha179.MEL_beta18</t>
  </si>
  <si>
    <t>MEL_alpha180.MEL_beta18</t>
  </si>
  <si>
    <t>MEL_alpha181.MEL_beta18</t>
  </si>
  <si>
    <t>MEL_alpha182.MEL_beta18</t>
  </si>
  <si>
    <t>MEL_alpha183.MEL_beta18</t>
  </si>
  <si>
    <t>MEL_alpha184.MEL_beta18</t>
  </si>
  <si>
    <t>MEL_alpha185.MEL_beta18</t>
  </si>
  <si>
    <t>MEL_alpha186.MEL_beta18</t>
  </si>
  <si>
    <t>MEL_alpha187.MEL_beta18</t>
  </si>
  <si>
    <t>MEL_alpha188.MEL_beta18</t>
  </si>
  <si>
    <t>MEL_alpha189.MEL_beta18</t>
  </si>
  <si>
    <t>MEL_alpha190.MEL_beta18</t>
  </si>
  <si>
    <t>MEL_alpha191.MEL_beta18</t>
  </si>
  <si>
    <t>MEL_alpha192.MEL_beta18</t>
  </si>
  <si>
    <t>MEL_alpha193.MEL_beta18</t>
  </si>
  <si>
    <t>MEL_alpha194.MEL_beta18</t>
  </si>
  <si>
    <t>MEL_alpha195.MEL_beta18</t>
  </si>
  <si>
    <t>MEL_alpha196.MEL_beta18</t>
  </si>
  <si>
    <t>MEL_alpha197.MEL_beta18</t>
  </si>
  <si>
    <t>MEL_alpha198.MEL_beta18</t>
  </si>
  <si>
    <t>MEL_alpha199.MEL_beta18</t>
  </si>
  <si>
    <t>MAGEA3_alpha.MEL_beta18</t>
  </si>
  <si>
    <t>MEL_alpha101.MEL_beta19</t>
  </si>
  <si>
    <t>MEL_alpha102.MEL_beta19</t>
  </si>
  <si>
    <t>MEL_alpha103.MEL_beta19</t>
  </si>
  <si>
    <t>MEL_alpha104.MEL_beta19</t>
  </si>
  <si>
    <t>MEL_alpha105.MEL_beta19</t>
  </si>
  <si>
    <t>MEL_alpha106.MEL_beta19</t>
  </si>
  <si>
    <t>MEL_alpha107.MEL_beta19</t>
  </si>
  <si>
    <t>MEL_alpha108.MEL_beta19</t>
  </si>
  <si>
    <t>MEL_alpha109.MEL_beta19</t>
  </si>
  <si>
    <t>MEL_alpha110.MEL_beta19</t>
  </si>
  <si>
    <t>MEL_alpha111.MEL_beta19</t>
  </si>
  <si>
    <t>MEL_alpha112.MEL_beta19</t>
  </si>
  <si>
    <t>MEL_alpha113.MEL_beta19</t>
  </si>
  <si>
    <t>MEL_alpha114.MEL_beta19</t>
  </si>
  <si>
    <t>MEL_alpha115.MEL_beta19</t>
  </si>
  <si>
    <t>MEL_alpha116.MEL_beta19</t>
  </si>
  <si>
    <t>MEL_alpha117.MEL_beta19</t>
  </si>
  <si>
    <t>MEL_alpha118.MEL_beta19</t>
  </si>
  <si>
    <t>MEL_alpha119.MEL_beta19</t>
  </si>
  <si>
    <t>MEL_alpha120.MEL_beta19</t>
  </si>
  <si>
    <t>MEL_alpha121.MEL_beta19</t>
  </si>
  <si>
    <t>MEL_alpha122.MEL_beta19</t>
  </si>
  <si>
    <t>MEL_alpha123.MEL_beta19</t>
  </si>
  <si>
    <t>MEL_alpha124.MEL_beta19</t>
  </si>
  <si>
    <t>MEL_alpha125.MEL_beta19</t>
  </si>
  <si>
    <t>MEL_alpha126.MEL_beta19</t>
  </si>
  <si>
    <t>MEL_alpha127.MEL_beta19</t>
  </si>
  <si>
    <t>MEL_alpha128.MEL_beta19</t>
  </si>
  <si>
    <t>MEL_alpha129.MEL_beta19</t>
  </si>
  <si>
    <t>MEL_alpha130.MEL_beta19</t>
  </si>
  <si>
    <t>MEL_alpha131.MEL_beta19</t>
  </si>
  <si>
    <t>MEL_alpha132.MEL_beta19</t>
  </si>
  <si>
    <t>MEL_alpha133.MEL_beta19</t>
  </si>
  <si>
    <t>MEL_alpha134.MEL_beta19</t>
  </si>
  <si>
    <t>MEL_alpha135.MEL_beta19</t>
  </si>
  <si>
    <t>MEL_alpha136.MEL_beta19</t>
  </si>
  <si>
    <t>MEL_alpha137.MEL_beta19</t>
  </si>
  <si>
    <t>MEL_alpha138.MEL_beta19</t>
  </si>
  <si>
    <t>MEL_alpha139.MEL_beta19</t>
  </si>
  <si>
    <t>MEL_alpha140.MEL_beta19</t>
  </si>
  <si>
    <t>MEL_alpha141.MEL_beta19</t>
  </si>
  <si>
    <t>MEL_alpha142.MEL_beta19</t>
  </si>
  <si>
    <t>MEL_alpha143.MEL_beta19</t>
  </si>
  <si>
    <t>MEL_alpha144.MEL_beta19</t>
  </si>
  <si>
    <t>MEL_alpha145.MEL_beta19</t>
  </si>
  <si>
    <t>MEL_alpha146.MEL_beta19</t>
  </si>
  <si>
    <t>MEL_alpha147.MEL_beta19</t>
  </si>
  <si>
    <t>MEL_alpha148.MEL_beta19</t>
  </si>
  <si>
    <t>MEL_alpha149.MEL_beta19</t>
  </si>
  <si>
    <t>MEL_alpha150.MEL_beta19</t>
  </si>
  <si>
    <t>MEL_alpha151.MEL_beta19</t>
  </si>
  <si>
    <t>MEL_alpha152.MEL_beta19</t>
  </si>
  <si>
    <t>MEL_alpha153.MEL_beta19</t>
  </si>
  <si>
    <t>MEL_alpha154.MEL_beta19</t>
  </si>
  <si>
    <t>MEL_alpha155.MEL_beta19</t>
  </si>
  <si>
    <t>MEL_alpha156.MEL_beta19</t>
  </si>
  <si>
    <t>MEL_alpha157.MEL_beta19</t>
  </si>
  <si>
    <t>MEL_alpha158.MEL_beta19</t>
  </si>
  <si>
    <t>MEL_alpha159.MEL_beta19</t>
  </si>
  <si>
    <t>MEL_alpha160.MEL_beta19</t>
  </si>
  <si>
    <t>MEL_alpha161.MEL_beta19</t>
  </si>
  <si>
    <t>MEL_alpha162.MEL_beta19</t>
  </si>
  <si>
    <t>MEL_alpha163.MEL_beta19</t>
  </si>
  <si>
    <t>MEL_alpha164.MEL_beta19</t>
  </si>
  <si>
    <t>MEL_alpha165.MEL_beta19</t>
  </si>
  <si>
    <t>MEL_alpha166.MEL_beta19</t>
  </si>
  <si>
    <t>MEL_alpha167.MEL_beta19</t>
  </si>
  <si>
    <t>MEL_alpha168.MEL_beta19</t>
  </si>
  <si>
    <t>MEL_alpha169.MEL_beta19</t>
  </si>
  <si>
    <t>MEL_alpha170.MEL_beta19</t>
  </si>
  <si>
    <t>MEL_alpha171.MEL_beta19</t>
  </si>
  <si>
    <t>MEL_alpha172.MEL_beta19</t>
  </si>
  <si>
    <t>MEL_alpha173.MEL_beta19</t>
  </si>
  <si>
    <t>MEL_alpha174.MEL_beta19</t>
  </si>
  <si>
    <t>MEL_alpha175.MEL_beta19</t>
  </si>
  <si>
    <t>MEL_alpha176.MEL_beta19</t>
  </si>
  <si>
    <t>MEL_alpha177.MEL_beta19</t>
  </si>
  <si>
    <t>MEL_alpha178.MEL_beta19</t>
  </si>
  <si>
    <t>MEL_alpha179.MEL_beta19</t>
  </si>
  <si>
    <t>MEL_alpha180.MEL_beta19</t>
  </si>
  <si>
    <t>MEL_alpha181.MEL_beta19</t>
  </si>
  <si>
    <t>MEL_alpha182.MEL_beta19</t>
  </si>
  <si>
    <t>MEL_alpha183.MEL_beta19</t>
  </si>
  <si>
    <t>MEL_alpha184.MEL_beta19</t>
  </si>
  <si>
    <t>MEL_alpha185.MEL_beta19</t>
  </si>
  <si>
    <t>MEL_alpha186.MEL_beta19</t>
  </si>
  <si>
    <t>MEL_alpha187.MEL_beta19</t>
  </si>
  <si>
    <t>MEL_alpha188.MEL_beta19</t>
  </si>
  <si>
    <t>MEL_alpha189.MEL_beta19</t>
  </si>
  <si>
    <t>MEL_alpha190.MEL_beta19</t>
  </si>
  <si>
    <t>MEL_alpha191.MEL_beta19</t>
  </si>
  <si>
    <t>MEL_alpha192.MEL_beta19</t>
  </si>
  <si>
    <t>MEL_alpha193.MEL_beta19</t>
  </si>
  <si>
    <t>MEL_alpha194.MEL_beta19</t>
  </si>
  <si>
    <t>MEL_alpha195.MEL_beta19</t>
  </si>
  <si>
    <t>MEL_alpha196.MEL_beta19</t>
  </si>
  <si>
    <t>MEL_alpha197.MEL_beta19</t>
  </si>
  <si>
    <t>MEL_alpha198.MEL_beta19</t>
  </si>
  <si>
    <t>MEL_alpha199.MEL_beta19</t>
  </si>
  <si>
    <t>MAGEA3_alpha.MEL_beta19</t>
  </si>
  <si>
    <t>MEL_alpha101.MEL_beta20</t>
  </si>
  <si>
    <t>MEL_alpha102.MEL_beta20</t>
  </si>
  <si>
    <t>MEL_alpha103.MEL_beta20</t>
  </si>
  <si>
    <t>MEL_alpha104.MEL_beta20</t>
  </si>
  <si>
    <t>MEL_alpha105.MEL_beta20</t>
  </si>
  <si>
    <t>MEL_alpha106.MEL_beta20</t>
  </si>
  <si>
    <t>MEL_alpha107.MEL_beta20</t>
  </si>
  <si>
    <t>MEL_alpha108.MEL_beta20</t>
  </si>
  <si>
    <t>MEL_alpha109.MEL_beta20</t>
  </si>
  <si>
    <t>MEL_alpha110.MEL_beta20</t>
  </si>
  <si>
    <t>MEL_alpha111.MEL_beta20</t>
  </si>
  <si>
    <t>MEL_alpha112.MEL_beta20</t>
  </si>
  <si>
    <t>MEL_alpha113.MEL_beta20</t>
  </si>
  <si>
    <t>MEL_alpha114.MEL_beta20</t>
  </si>
  <si>
    <t>MEL_alpha115.MEL_beta20</t>
  </si>
  <si>
    <t>MEL_alpha116.MEL_beta20</t>
  </si>
  <si>
    <t>MEL_alpha117.MEL_beta20</t>
  </si>
  <si>
    <t>MEL_alpha118.MEL_beta20</t>
  </si>
  <si>
    <t>MEL_alpha119.MEL_beta20</t>
  </si>
  <si>
    <t>MEL_alpha120.MEL_beta20</t>
  </si>
  <si>
    <t>MEL_alpha121.MEL_beta20</t>
  </si>
  <si>
    <t>MEL_alpha122.MEL_beta20</t>
  </si>
  <si>
    <t>MEL_alpha123.MEL_beta20</t>
  </si>
  <si>
    <t>MEL_alpha124.MEL_beta20</t>
  </si>
  <si>
    <t>MEL_alpha125.MEL_beta20</t>
  </si>
  <si>
    <t>MEL_alpha126.MEL_beta20</t>
  </si>
  <si>
    <t>MEL_alpha127.MEL_beta20</t>
  </si>
  <si>
    <t>MEL_alpha128.MEL_beta20</t>
  </si>
  <si>
    <t>MEL_alpha129.MEL_beta20</t>
  </si>
  <si>
    <t>MEL_alpha130.MEL_beta20</t>
  </si>
  <si>
    <t>MEL_alpha131.MEL_beta20</t>
  </si>
  <si>
    <t>MEL_alpha132.MEL_beta20</t>
  </si>
  <si>
    <t>MEL_alpha133.MEL_beta20</t>
  </si>
  <si>
    <t>MEL_alpha134.MEL_beta20</t>
  </si>
  <si>
    <t>MEL_alpha135.MEL_beta20</t>
  </si>
  <si>
    <t>MEL_alpha136.MEL_beta20</t>
  </si>
  <si>
    <t>MEL_alpha137.MEL_beta20</t>
  </si>
  <si>
    <t>MEL_alpha138.MEL_beta20</t>
  </si>
  <si>
    <t>MEL_alpha139.MEL_beta20</t>
  </si>
  <si>
    <t>MEL_alpha140.MEL_beta20</t>
  </si>
  <si>
    <t>MEL_alpha141.MEL_beta20</t>
  </si>
  <si>
    <t>MEL_alpha142.MEL_beta20</t>
  </si>
  <si>
    <t>MEL_alpha143.MEL_beta20</t>
  </si>
  <si>
    <t>MEL_alpha144.MEL_beta20</t>
  </si>
  <si>
    <t>MEL_alpha145.MEL_beta20</t>
  </si>
  <si>
    <t>MEL_alpha146.MEL_beta20</t>
  </si>
  <si>
    <t>MEL_alpha147.MEL_beta20</t>
  </si>
  <si>
    <t>MEL_alpha148.MEL_beta20</t>
  </si>
  <si>
    <t>MEL_alpha149.MEL_beta20</t>
  </si>
  <si>
    <t>MEL_alpha150.MEL_beta20</t>
  </si>
  <si>
    <t>MEL_alpha151.MEL_beta20</t>
  </si>
  <si>
    <t>MEL_alpha152.MEL_beta20</t>
  </si>
  <si>
    <t>MEL_alpha153.MEL_beta20</t>
  </si>
  <si>
    <t>MEL_alpha154.MEL_beta20</t>
  </si>
  <si>
    <t>MEL_alpha155.MEL_beta20</t>
  </si>
  <si>
    <t>MEL_alpha156.MEL_beta20</t>
  </si>
  <si>
    <t>MEL_alpha157.MEL_beta20</t>
  </si>
  <si>
    <t>MEL_alpha158.MEL_beta20</t>
  </si>
  <si>
    <t>MEL_alpha159.MEL_beta20</t>
  </si>
  <si>
    <t>MEL_alpha160.MEL_beta20</t>
  </si>
  <si>
    <t>MEL_alpha161.MEL_beta20</t>
  </si>
  <si>
    <t>MEL_alpha162.MEL_beta20</t>
  </si>
  <si>
    <t>MEL_alpha163.MEL_beta20</t>
  </si>
  <si>
    <t>MEL_alpha164.MEL_beta20</t>
  </si>
  <si>
    <t>MEL_alpha165.MEL_beta20</t>
  </si>
  <si>
    <t>MEL_alpha166.MEL_beta20</t>
  </si>
  <si>
    <t>MEL_alpha167.MEL_beta20</t>
  </si>
  <si>
    <t>MEL_alpha168.MEL_beta20</t>
  </si>
  <si>
    <t>MEL_alpha169.MEL_beta20</t>
  </si>
  <si>
    <t>MEL_alpha170.MEL_beta20</t>
  </si>
  <si>
    <t>MEL_alpha171.MEL_beta20</t>
  </si>
  <si>
    <t>MEL_alpha172.MEL_beta20</t>
  </si>
  <si>
    <t>MEL_alpha173.MEL_beta20</t>
  </si>
  <si>
    <t>MEL_alpha174.MEL_beta20</t>
  </si>
  <si>
    <t>MEL_alpha175.MEL_beta20</t>
  </si>
  <si>
    <t>MEL_alpha176.MEL_beta20</t>
  </si>
  <si>
    <t>MEL_alpha177.MEL_beta20</t>
  </si>
  <si>
    <t>MEL_alpha178.MEL_beta20</t>
  </si>
  <si>
    <t>MEL_alpha179.MEL_beta20</t>
  </si>
  <si>
    <t>MEL_alpha180.MEL_beta20</t>
  </si>
  <si>
    <t>MEL_alpha181.MEL_beta20</t>
  </si>
  <si>
    <t>MEL_alpha182.MEL_beta20</t>
  </si>
  <si>
    <t>MEL_alpha183.MEL_beta20</t>
  </si>
  <si>
    <t>MEL_alpha184.MEL_beta20</t>
  </si>
  <si>
    <t>MEL_alpha185.MEL_beta20</t>
  </si>
  <si>
    <t>MEL_alpha186.MEL_beta20</t>
  </si>
  <si>
    <t>MEL_alpha187.MEL_beta20</t>
  </si>
  <si>
    <t>MEL_alpha188.MEL_beta20</t>
  </si>
  <si>
    <t>MEL_alpha189.MEL_beta20</t>
  </si>
  <si>
    <t>MEL_alpha190.MEL_beta20</t>
  </si>
  <si>
    <t>MEL_alpha191.MEL_beta20</t>
  </si>
  <si>
    <t>MEL_alpha192.MEL_beta20</t>
  </si>
  <si>
    <t>MEL_alpha193.MEL_beta20</t>
  </si>
  <si>
    <t>MEL_alpha194.MEL_beta20</t>
  </si>
  <si>
    <t>MEL_alpha195.MEL_beta20</t>
  </si>
  <si>
    <t>MEL_alpha196.MEL_beta20</t>
  </si>
  <si>
    <t>MEL_alpha197.MEL_beta20</t>
  </si>
  <si>
    <t>MEL_alpha198.MEL_beta20</t>
  </si>
  <si>
    <t>MEL_alpha199.MEL_beta20</t>
  </si>
  <si>
    <t>MAGEA3_alpha.MEL_beta20</t>
  </si>
  <si>
    <t>MEL_alpha101.MEL_beta21</t>
  </si>
  <si>
    <t>MEL_alpha102.MEL_beta21</t>
  </si>
  <si>
    <t>MEL_alpha103.MEL_beta21</t>
  </si>
  <si>
    <t>MEL_alpha104.MEL_beta21</t>
  </si>
  <si>
    <t>MEL_alpha105.MEL_beta21</t>
  </si>
  <si>
    <t>MEL_alpha106.MEL_beta21</t>
  </si>
  <si>
    <t>MEL_alpha107.MEL_beta21</t>
  </si>
  <si>
    <t>MEL_alpha108.MEL_beta21</t>
  </si>
  <si>
    <t>MEL_alpha109.MEL_beta21</t>
  </si>
  <si>
    <t>MEL_alpha110.MEL_beta21</t>
  </si>
  <si>
    <t>MEL_alpha111.MEL_beta21</t>
  </si>
  <si>
    <t>MEL_alpha112.MEL_beta21</t>
  </si>
  <si>
    <t>MEL_alpha113.MEL_beta21</t>
  </si>
  <si>
    <t>MEL_alpha114.MEL_beta21</t>
  </si>
  <si>
    <t>MEL_alpha115.MEL_beta21</t>
  </si>
  <si>
    <t>MEL_alpha116.MEL_beta21</t>
  </si>
  <si>
    <t>MEL_alpha117.MEL_beta21</t>
  </si>
  <si>
    <t>MEL_alpha118.MEL_beta21</t>
  </si>
  <si>
    <t>MEL_alpha119.MEL_beta21</t>
  </si>
  <si>
    <t>MEL_alpha120.MEL_beta21</t>
  </si>
  <si>
    <t>MEL_alpha121.MEL_beta21</t>
  </si>
  <si>
    <t>MEL_alpha122.MEL_beta21</t>
  </si>
  <si>
    <t>MEL_alpha123.MEL_beta21</t>
  </si>
  <si>
    <t>MEL_alpha124.MEL_beta21</t>
  </si>
  <si>
    <t>MEL_alpha125.MEL_beta21</t>
  </si>
  <si>
    <t>MEL_alpha126.MEL_beta21</t>
  </si>
  <si>
    <t>MEL_alpha127.MEL_beta21</t>
  </si>
  <si>
    <t>MEL_alpha128.MEL_beta21</t>
  </si>
  <si>
    <t>MEL_alpha129.MEL_beta21</t>
  </si>
  <si>
    <t>MEL_alpha130.MEL_beta21</t>
  </si>
  <si>
    <t>MEL_alpha131.MEL_beta21</t>
  </si>
  <si>
    <t>MEL_alpha132.MEL_beta21</t>
  </si>
  <si>
    <t>MEL_alpha133.MEL_beta21</t>
  </si>
  <si>
    <t>MEL_alpha134.MEL_beta21</t>
  </si>
  <si>
    <t>MEL_alpha135.MEL_beta21</t>
  </si>
  <si>
    <t>MEL_alpha136.MEL_beta21</t>
  </si>
  <si>
    <t>MEL_alpha137.MEL_beta21</t>
  </si>
  <si>
    <t>MEL_alpha138.MEL_beta21</t>
  </si>
  <si>
    <t>MEL_alpha139.MEL_beta21</t>
  </si>
  <si>
    <t>MEL_alpha140.MEL_beta21</t>
  </si>
  <si>
    <t>MEL_alpha141.MEL_beta21</t>
  </si>
  <si>
    <t>MEL_alpha142.MEL_beta21</t>
  </si>
  <si>
    <t>MEL_alpha143.MEL_beta21</t>
  </si>
  <si>
    <t>MEL_alpha144.MEL_beta21</t>
  </si>
  <si>
    <t>MEL_alpha145.MEL_beta21</t>
  </si>
  <si>
    <t>MEL_alpha146.MEL_beta21</t>
  </si>
  <si>
    <t>MEL_alpha147.MEL_beta21</t>
  </si>
  <si>
    <t>MEL_alpha148.MEL_beta21</t>
  </si>
  <si>
    <t>MEL_alpha149.MEL_beta21</t>
  </si>
  <si>
    <t>MEL_alpha150.MEL_beta21</t>
  </si>
  <si>
    <t>MEL_alpha151.MEL_beta21</t>
  </si>
  <si>
    <t>MEL_alpha152.MEL_beta21</t>
  </si>
  <si>
    <t>MEL_alpha153.MEL_beta21</t>
  </si>
  <si>
    <t>MEL_alpha154.MEL_beta21</t>
  </si>
  <si>
    <t>MEL_alpha155.MEL_beta21</t>
  </si>
  <si>
    <t>MEL_alpha156.MEL_beta21</t>
  </si>
  <si>
    <t>MEL_alpha157.MEL_beta21</t>
  </si>
  <si>
    <t>MEL_alpha158.MEL_beta21</t>
  </si>
  <si>
    <t>MEL_alpha159.MEL_beta21</t>
  </si>
  <si>
    <t>MEL_alpha160.MEL_beta21</t>
  </si>
  <si>
    <t>MEL_alpha161.MEL_beta21</t>
  </si>
  <si>
    <t>MEL_alpha162.MEL_beta21</t>
  </si>
  <si>
    <t>MEL_alpha163.MEL_beta21</t>
  </si>
  <si>
    <t>MEL_alpha164.MEL_beta21</t>
  </si>
  <si>
    <t>MEL_alpha165.MEL_beta21</t>
  </si>
  <si>
    <t>MEL_alpha166.MEL_beta21</t>
  </si>
  <si>
    <t>MEL_alpha167.MEL_beta21</t>
  </si>
  <si>
    <t>MEL_alpha168.MEL_beta21</t>
  </si>
  <si>
    <t>MEL_alpha169.MEL_beta21</t>
  </si>
  <si>
    <t>MEL_alpha170.MEL_beta21</t>
  </si>
  <si>
    <t>MEL_alpha171.MEL_beta21</t>
  </si>
  <si>
    <t>MEL_alpha172.MEL_beta21</t>
  </si>
  <si>
    <t>MEL_alpha173.MEL_beta21</t>
  </si>
  <si>
    <t>MEL_alpha174.MEL_beta21</t>
  </si>
  <si>
    <t>MEL_alpha175.MEL_beta21</t>
  </si>
  <si>
    <t>MEL_alpha176.MEL_beta21</t>
  </si>
  <si>
    <t>MEL_alpha177.MEL_beta21</t>
  </si>
  <si>
    <t>MEL_alpha178.MEL_beta21</t>
  </si>
  <si>
    <t>MEL_alpha179.MEL_beta21</t>
  </si>
  <si>
    <t>MEL_alpha180.MEL_beta21</t>
  </si>
  <si>
    <t>MEL_alpha181.MEL_beta21</t>
  </si>
  <si>
    <t>MEL_alpha182.MEL_beta21</t>
  </si>
  <si>
    <t>MEL_alpha183.MEL_beta21</t>
  </si>
  <si>
    <t>MEL_alpha184.MEL_beta21</t>
  </si>
  <si>
    <t>MEL_alpha185.MEL_beta21</t>
  </si>
  <si>
    <t>MEL_alpha186.MEL_beta21</t>
  </si>
  <si>
    <t>MEL_alpha187.MEL_beta21</t>
  </si>
  <si>
    <t>MEL_alpha188.MEL_beta21</t>
  </si>
  <si>
    <t>MEL_alpha189.MEL_beta21</t>
  </si>
  <si>
    <t>MEL_alpha190.MEL_beta21</t>
  </si>
  <si>
    <t>MEL_alpha191.MEL_beta21</t>
  </si>
  <si>
    <t>MEL_alpha192.MEL_beta21</t>
  </si>
  <si>
    <t>MEL_alpha193.MEL_beta21</t>
  </si>
  <si>
    <t>MEL_alpha194.MEL_beta21</t>
  </si>
  <si>
    <t>MEL_alpha195.MEL_beta21</t>
  </si>
  <si>
    <t>MEL_alpha196.MEL_beta21</t>
  </si>
  <si>
    <t>MEL_alpha197.MEL_beta21</t>
  </si>
  <si>
    <t>MEL_alpha198.MEL_beta21</t>
  </si>
  <si>
    <t>MEL_alpha199.MEL_beta21</t>
  </si>
  <si>
    <t>MAGEA3_alpha.MEL_beta21</t>
  </si>
  <si>
    <t>MEL_alpha101.MEL_beta22</t>
  </si>
  <si>
    <t>MEL_alpha102.MEL_beta22</t>
  </si>
  <si>
    <t>MEL_alpha103.MEL_beta22</t>
  </si>
  <si>
    <t>MEL_alpha104.MEL_beta22</t>
  </si>
  <si>
    <t>MEL_alpha105.MEL_beta22</t>
  </si>
  <si>
    <t>MEL_alpha106.MEL_beta22</t>
  </si>
  <si>
    <t>MEL_alpha107.MEL_beta22</t>
  </si>
  <si>
    <t>MEL_alpha108.MEL_beta22</t>
  </si>
  <si>
    <t>MEL_alpha109.MEL_beta22</t>
  </si>
  <si>
    <t>MEL_alpha110.MEL_beta22</t>
  </si>
  <si>
    <t>MEL_alpha111.MEL_beta22</t>
  </si>
  <si>
    <t>MEL_alpha112.MEL_beta22</t>
  </si>
  <si>
    <t>MEL_alpha113.MEL_beta22</t>
  </si>
  <si>
    <t>MEL_alpha114.MEL_beta22</t>
  </si>
  <si>
    <t>MEL_alpha115.MEL_beta22</t>
  </si>
  <si>
    <t>MEL_alpha116.MEL_beta22</t>
  </si>
  <si>
    <t>MEL_alpha117.MEL_beta22</t>
  </si>
  <si>
    <t>MEL_alpha118.MEL_beta22</t>
  </si>
  <si>
    <t>MEL_alpha119.MEL_beta22</t>
  </si>
  <si>
    <t>MEL_alpha120.MEL_beta22</t>
  </si>
  <si>
    <t>MEL_alpha121.MEL_beta22</t>
  </si>
  <si>
    <t>MEL_alpha122.MEL_beta22</t>
  </si>
  <si>
    <t>MEL_alpha123.MEL_beta22</t>
  </si>
  <si>
    <t>MEL_alpha124.MEL_beta22</t>
  </si>
  <si>
    <t>MEL_alpha125.MEL_beta22</t>
  </si>
  <si>
    <t>MEL_alpha126.MEL_beta22</t>
  </si>
  <si>
    <t>MEL_alpha127.MEL_beta22</t>
  </si>
  <si>
    <t>MEL_alpha128.MEL_beta22</t>
  </si>
  <si>
    <t>MEL_alpha129.MEL_beta22</t>
  </si>
  <si>
    <t>MEL_alpha130.MEL_beta22</t>
  </si>
  <si>
    <t>MEL_alpha131.MEL_beta22</t>
  </si>
  <si>
    <t>MEL_alpha132.MEL_beta22</t>
  </si>
  <si>
    <t>MEL_alpha133.MEL_beta22</t>
  </si>
  <si>
    <t>MEL_alpha134.MEL_beta22</t>
  </si>
  <si>
    <t>MEL_alpha135.MEL_beta22</t>
  </si>
  <si>
    <t>MEL_alpha136.MEL_beta22</t>
  </si>
  <si>
    <t>MEL_alpha137.MEL_beta22</t>
  </si>
  <si>
    <t>MEL_alpha138.MEL_beta22</t>
  </si>
  <si>
    <t>MEL_alpha139.MEL_beta22</t>
  </si>
  <si>
    <t>MEL_alpha140.MEL_beta22</t>
  </si>
  <si>
    <t>MEL_alpha141.MEL_beta22</t>
  </si>
  <si>
    <t>MEL_alpha142.MEL_beta22</t>
  </si>
  <si>
    <t>MEL_alpha143.MEL_beta22</t>
  </si>
  <si>
    <t>MEL_alpha144.MEL_beta22</t>
  </si>
  <si>
    <t>MEL_alpha145.MEL_beta22</t>
  </si>
  <si>
    <t>MEL_alpha146.MEL_beta22</t>
  </si>
  <si>
    <t>MEL_alpha147.MEL_beta22</t>
  </si>
  <si>
    <t>MEL_alpha148.MEL_beta22</t>
  </si>
  <si>
    <t>MEL_alpha149.MEL_beta22</t>
  </si>
  <si>
    <t>MEL_alpha150.MEL_beta22</t>
  </si>
  <si>
    <t>MEL_alpha151.MEL_beta22</t>
  </si>
  <si>
    <t>MEL_alpha152.MEL_beta22</t>
  </si>
  <si>
    <t>MEL_alpha153.MEL_beta22</t>
  </si>
  <si>
    <t>MEL_alpha154.MEL_beta22</t>
  </si>
  <si>
    <t>MEL_alpha155.MEL_beta22</t>
  </si>
  <si>
    <t>MEL_alpha156.MEL_beta22</t>
  </si>
  <si>
    <t>MEL_alpha157.MEL_beta22</t>
  </si>
  <si>
    <t>MEL_alpha158.MEL_beta22</t>
  </si>
  <si>
    <t>MEL_alpha159.MEL_beta22</t>
  </si>
  <si>
    <t>MEL_alpha160.MEL_beta22</t>
  </si>
  <si>
    <t>MEL_alpha161.MEL_beta22</t>
  </si>
  <si>
    <t>MEL_alpha162.MEL_beta22</t>
  </si>
  <si>
    <t>MEL_alpha163.MEL_beta22</t>
  </si>
  <si>
    <t>MEL_alpha164.MEL_beta22</t>
  </si>
  <si>
    <t>MEL_alpha165.MEL_beta22</t>
  </si>
  <si>
    <t>MEL_alpha166.MEL_beta22</t>
  </si>
  <si>
    <t>MEL_alpha167.MEL_beta22</t>
  </si>
  <si>
    <t>MEL_alpha168.MEL_beta22</t>
  </si>
  <si>
    <t>MEL_alpha169.MEL_beta22</t>
  </si>
  <si>
    <t>MEL_alpha170.MEL_beta22</t>
  </si>
  <si>
    <t>MEL_alpha171.MEL_beta22</t>
  </si>
  <si>
    <t>MEL_alpha172.MEL_beta22</t>
  </si>
  <si>
    <t>MEL_alpha173.MEL_beta22</t>
  </si>
  <si>
    <t>MEL_alpha174.MEL_beta22</t>
  </si>
  <si>
    <t>MEL_alpha175.MEL_beta22</t>
  </si>
  <si>
    <t>MEL_alpha176.MEL_beta22</t>
  </si>
  <si>
    <t>MEL_alpha177.MEL_beta22</t>
  </si>
  <si>
    <t>MEL_alpha178.MEL_beta22</t>
  </si>
  <si>
    <t>MEL_alpha179.MEL_beta22</t>
  </si>
  <si>
    <t>MEL_alpha180.MEL_beta22</t>
  </si>
  <si>
    <t>MEL_alpha181.MEL_beta22</t>
  </si>
  <si>
    <t>MEL_alpha182.MEL_beta22</t>
  </si>
  <si>
    <t>MEL_alpha183.MEL_beta22</t>
  </si>
  <si>
    <t>MEL_alpha184.MEL_beta22</t>
  </si>
  <si>
    <t>MEL_alpha185.MEL_beta22</t>
  </si>
  <si>
    <t>MEL_alpha186.MEL_beta22</t>
  </si>
  <si>
    <t>MEL_alpha187.MEL_beta22</t>
  </si>
  <si>
    <t>MEL_alpha188.MEL_beta22</t>
  </si>
  <si>
    <t>MEL_alpha189.MEL_beta22</t>
  </si>
  <si>
    <t>MEL_alpha190.MEL_beta22</t>
  </si>
  <si>
    <t>MEL_alpha191.MEL_beta22</t>
  </si>
  <si>
    <t>MEL_alpha192.MEL_beta22</t>
  </si>
  <si>
    <t>MEL_alpha193.MEL_beta22</t>
  </si>
  <si>
    <t>MEL_alpha194.MEL_beta22</t>
  </si>
  <si>
    <t>MEL_alpha195.MEL_beta22</t>
  </si>
  <si>
    <t>MEL_alpha196.MEL_beta22</t>
  </si>
  <si>
    <t>MEL_alpha197.MEL_beta22</t>
  </si>
  <si>
    <t>MEL_alpha198.MEL_beta22</t>
  </si>
  <si>
    <t>MEL_alpha199.MEL_beta22</t>
  </si>
  <si>
    <t>MAGEA3_alpha.MEL_beta22</t>
  </si>
  <si>
    <t>MEL_alpha101.MEL_beta23</t>
  </si>
  <si>
    <t>MEL_alpha102.MEL_beta23</t>
  </si>
  <si>
    <t>MEL_alpha103.MEL_beta23</t>
  </si>
  <si>
    <t>MEL_alpha104.MEL_beta23</t>
  </si>
  <si>
    <t>MEL_alpha105.MEL_beta23</t>
  </si>
  <si>
    <t>MEL_alpha106.MEL_beta23</t>
  </si>
  <si>
    <t>MEL_alpha107.MEL_beta23</t>
  </si>
  <si>
    <t>MEL_alpha108.MEL_beta23</t>
  </si>
  <si>
    <t>MEL_alpha109.MEL_beta23</t>
  </si>
  <si>
    <t>MEL_alpha110.MEL_beta23</t>
  </si>
  <si>
    <t>MEL_alpha111.MEL_beta23</t>
  </si>
  <si>
    <t>MEL_alpha112.MEL_beta23</t>
  </si>
  <si>
    <t>MEL_alpha113.MEL_beta23</t>
  </si>
  <si>
    <t>MEL_alpha114.MEL_beta23</t>
  </si>
  <si>
    <t>MEL_alpha115.MEL_beta23</t>
  </si>
  <si>
    <t>MEL_alpha116.MEL_beta23</t>
  </si>
  <si>
    <t>MEL_alpha117.MEL_beta23</t>
  </si>
  <si>
    <t>MEL_alpha118.MEL_beta23</t>
  </si>
  <si>
    <t>MEL_alpha119.MEL_beta23</t>
  </si>
  <si>
    <t>MEL_alpha120.MEL_beta23</t>
  </si>
  <si>
    <t>MEL_alpha121.MEL_beta23</t>
  </si>
  <si>
    <t>MEL_alpha122.MEL_beta23</t>
  </si>
  <si>
    <t>MEL_alpha123.MEL_beta23</t>
  </si>
  <si>
    <t>MEL_alpha124.MEL_beta23</t>
  </si>
  <si>
    <t>MEL_alpha125.MEL_beta23</t>
  </si>
  <si>
    <t>MEL_alpha126.MEL_beta23</t>
  </si>
  <si>
    <t>MEL_alpha127.MEL_beta23</t>
  </si>
  <si>
    <t>MEL_alpha128.MEL_beta23</t>
  </si>
  <si>
    <t>MEL_alpha129.MEL_beta23</t>
  </si>
  <si>
    <t>MEL_alpha130.MEL_beta23</t>
  </si>
  <si>
    <t>MEL_alpha131.MEL_beta23</t>
  </si>
  <si>
    <t>MEL_alpha132.MEL_beta23</t>
  </si>
  <si>
    <t>MEL_alpha133.MEL_beta23</t>
  </si>
  <si>
    <t>MEL_alpha134.MEL_beta23</t>
  </si>
  <si>
    <t>MEL_alpha135.MEL_beta23</t>
  </si>
  <si>
    <t>MEL_alpha136.MEL_beta23</t>
  </si>
  <si>
    <t>MEL_alpha137.MEL_beta23</t>
  </si>
  <si>
    <t>MEL_alpha138.MEL_beta23</t>
  </si>
  <si>
    <t>MEL_alpha139.MEL_beta23</t>
  </si>
  <si>
    <t>MEL_alpha140.MEL_beta23</t>
  </si>
  <si>
    <t>MEL_alpha141.MEL_beta23</t>
  </si>
  <si>
    <t>MEL_alpha142.MEL_beta23</t>
  </si>
  <si>
    <t>MEL_alpha143.MEL_beta23</t>
  </si>
  <si>
    <t>MEL_alpha144.MEL_beta23</t>
  </si>
  <si>
    <t>MEL_alpha145.MEL_beta23</t>
  </si>
  <si>
    <t>MEL_alpha146.MEL_beta23</t>
  </si>
  <si>
    <t>MEL_alpha147.MEL_beta23</t>
  </si>
  <si>
    <t>MEL_alpha148.MEL_beta23</t>
  </si>
  <si>
    <t>MEL_alpha149.MEL_beta23</t>
  </si>
  <si>
    <t>MEL_alpha150.MEL_beta23</t>
  </si>
  <si>
    <t>MEL_alpha151.MEL_beta23</t>
  </si>
  <si>
    <t>MEL_alpha152.MEL_beta23</t>
  </si>
  <si>
    <t>MEL_alpha153.MEL_beta23</t>
  </si>
  <si>
    <t>MEL_alpha154.MEL_beta23</t>
  </si>
  <si>
    <t>MEL_alpha155.MEL_beta23</t>
  </si>
  <si>
    <t>MEL_alpha156.MEL_beta23</t>
  </si>
  <si>
    <t>MEL_alpha157.MEL_beta23</t>
  </si>
  <si>
    <t>MEL_alpha158.MEL_beta23</t>
  </si>
  <si>
    <t>MEL_alpha159.MEL_beta23</t>
  </si>
  <si>
    <t>MEL_alpha160.MEL_beta23</t>
  </si>
  <si>
    <t>MEL_alpha161.MEL_beta23</t>
  </si>
  <si>
    <t>MEL_alpha162.MEL_beta23</t>
  </si>
  <si>
    <t>MEL_alpha163.MEL_beta23</t>
  </si>
  <si>
    <t>MEL_alpha164.MEL_beta23</t>
  </si>
  <si>
    <t>MEL_alpha165.MEL_beta23</t>
  </si>
  <si>
    <t>MEL_alpha166.MEL_beta23</t>
  </si>
  <si>
    <t>MEL_alpha167.MEL_beta23</t>
  </si>
  <si>
    <t>MEL_alpha168.MEL_beta23</t>
  </si>
  <si>
    <t>MEL_alpha169.MEL_beta23</t>
  </si>
  <si>
    <t>MEL_alpha170.MEL_beta23</t>
  </si>
  <si>
    <t>MEL_alpha171.MEL_beta23</t>
  </si>
  <si>
    <t>MEL_alpha172.MEL_beta23</t>
  </si>
  <si>
    <t>MEL_alpha173.MEL_beta23</t>
  </si>
  <si>
    <t>MEL_alpha174.MEL_beta23</t>
  </si>
  <si>
    <t>MEL_alpha175.MEL_beta23</t>
  </si>
  <si>
    <t>MEL_alpha176.MEL_beta23</t>
  </si>
  <si>
    <t>MEL_alpha177.MEL_beta23</t>
  </si>
  <si>
    <t>MEL_alpha178.MEL_beta23</t>
  </si>
  <si>
    <t>MEL_alpha179.MEL_beta23</t>
  </si>
  <si>
    <t>MEL_alpha180.MEL_beta23</t>
  </si>
  <si>
    <t>MEL_alpha181.MEL_beta23</t>
  </si>
  <si>
    <t>MEL_alpha182.MEL_beta23</t>
  </si>
  <si>
    <t>MEL_alpha183.MEL_beta23</t>
  </si>
  <si>
    <t>MEL_alpha184.MEL_beta23</t>
  </si>
  <si>
    <t>MEL_alpha185.MEL_beta23</t>
  </si>
  <si>
    <t>MEL_alpha186.MEL_beta23</t>
  </si>
  <si>
    <t>MEL_alpha187.MEL_beta23</t>
  </si>
  <si>
    <t>MEL_alpha188.MEL_beta23</t>
  </si>
  <si>
    <t>MEL_alpha189.MEL_beta23</t>
  </si>
  <si>
    <t>MEL_alpha190.MEL_beta23</t>
  </si>
  <si>
    <t>MEL_alpha191.MEL_beta23</t>
  </si>
  <si>
    <t>MEL_alpha192.MEL_beta23</t>
  </si>
  <si>
    <t>MEL_alpha193.MEL_beta23</t>
  </si>
  <si>
    <t>MEL_alpha194.MEL_beta23</t>
  </si>
  <si>
    <t>MEL_alpha195.MEL_beta23</t>
  </si>
  <si>
    <t>MEL_alpha196.MEL_beta23</t>
  </si>
  <si>
    <t>MEL_alpha197.MEL_beta23</t>
  </si>
  <si>
    <t>MEL_alpha198.MEL_beta23</t>
  </si>
  <si>
    <t>MEL_alpha199.MEL_beta23</t>
  </si>
  <si>
    <t>MAGEA3_alpha.MEL_beta23</t>
  </si>
  <si>
    <t>MEL_alpha101.MEL_beta24</t>
  </si>
  <si>
    <t>MEL_alpha102.MEL_beta24</t>
  </si>
  <si>
    <t>MEL_alpha103.MEL_beta24</t>
  </si>
  <si>
    <t>MEL_alpha104.MEL_beta24</t>
  </si>
  <si>
    <t>MEL_alpha105.MEL_beta24</t>
  </si>
  <si>
    <t>MEL_alpha106.MEL_beta24</t>
  </si>
  <si>
    <t>MEL_alpha107.MEL_beta24</t>
  </si>
  <si>
    <t>MEL_alpha108.MEL_beta24</t>
  </si>
  <si>
    <t>MEL_alpha109.MEL_beta24</t>
  </si>
  <si>
    <t>MEL_alpha110.MEL_beta24</t>
  </si>
  <si>
    <t>MEL_alpha111.MEL_beta24</t>
  </si>
  <si>
    <t>MEL_alpha112.MEL_beta24</t>
  </si>
  <si>
    <t>MEL_alpha113.MEL_beta24</t>
  </si>
  <si>
    <t>MEL_alpha114.MEL_beta24</t>
  </si>
  <si>
    <t>MEL_alpha115.MEL_beta24</t>
  </si>
  <si>
    <t>MEL_alpha116.MEL_beta24</t>
  </si>
  <si>
    <t>MEL_alpha117.MEL_beta24</t>
  </si>
  <si>
    <t>MEL_alpha118.MEL_beta24</t>
  </si>
  <si>
    <t>MEL_alpha119.MEL_beta24</t>
  </si>
  <si>
    <t>MEL_alpha120.MEL_beta24</t>
  </si>
  <si>
    <t>MEL_alpha121.MEL_beta24</t>
  </si>
  <si>
    <t>MEL_alpha122.MEL_beta24</t>
  </si>
  <si>
    <t>MEL_alpha123.MEL_beta24</t>
  </si>
  <si>
    <t>MEL_alpha124.MEL_beta24</t>
  </si>
  <si>
    <t>MEL_alpha125.MEL_beta24</t>
  </si>
  <si>
    <t>MEL_alpha126.MEL_beta24</t>
  </si>
  <si>
    <t>MEL_alpha127.MEL_beta24</t>
  </si>
  <si>
    <t>MEL_alpha128.MEL_beta24</t>
  </si>
  <si>
    <t>MEL_alpha129.MEL_beta24</t>
  </si>
  <si>
    <t>MEL_alpha130.MEL_beta24</t>
  </si>
  <si>
    <t>MEL_alpha131.MEL_beta24</t>
  </si>
  <si>
    <t>MEL_alpha132.MEL_beta24</t>
  </si>
  <si>
    <t>MEL_alpha133.MEL_beta24</t>
  </si>
  <si>
    <t>MEL_alpha134.MEL_beta24</t>
  </si>
  <si>
    <t>MEL_alpha135.MEL_beta24</t>
  </si>
  <si>
    <t>MEL_alpha136.MEL_beta24</t>
  </si>
  <si>
    <t>MEL_alpha137.MEL_beta24</t>
  </si>
  <si>
    <t>MEL_alpha138.MEL_beta24</t>
  </si>
  <si>
    <t>MEL_alpha139.MEL_beta24</t>
  </si>
  <si>
    <t>MEL_alpha140.MEL_beta24</t>
  </si>
  <si>
    <t>MEL_alpha141.MEL_beta24</t>
  </si>
  <si>
    <t>MEL_alpha142.MEL_beta24</t>
  </si>
  <si>
    <t>MEL_alpha143.MEL_beta24</t>
  </si>
  <si>
    <t>MEL_alpha144.MEL_beta24</t>
  </si>
  <si>
    <t>MEL_alpha145.MEL_beta24</t>
  </si>
  <si>
    <t>MEL_alpha146.MEL_beta24</t>
  </si>
  <si>
    <t>MEL_alpha147.MEL_beta24</t>
  </si>
  <si>
    <t>MEL_alpha148.MEL_beta24</t>
  </si>
  <si>
    <t>MEL_alpha149.MEL_beta24</t>
  </si>
  <si>
    <t>MEL_alpha150.MEL_beta24</t>
  </si>
  <si>
    <t>MEL_alpha151.MEL_beta24</t>
  </si>
  <si>
    <t>MEL_alpha152.MEL_beta24</t>
  </si>
  <si>
    <t>MEL_alpha153.MEL_beta24</t>
  </si>
  <si>
    <t>MEL_alpha154.MEL_beta24</t>
  </si>
  <si>
    <t>MEL_alpha155.MEL_beta24</t>
  </si>
  <si>
    <t>MEL_alpha156.MEL_beta24</t>
  </si>
  <si>
    <t>MEL_alpha157.MEL_beta24</t>
  </si>
  <si>
    <t>MEL_alpha158.MEL_beta24</t>
  </si>
  <si>
    <t>MEL_alpha159.MEL_beta24</t>
  </si>
  <si>
    <t>MEL_alpha160.MEL_beta24</t>
  </si>
  <si>
    <t>MEL_alpha161.MEL_beta24</t>
  </si>
  <si>
    <t>MEL_alpha162.MEL_beta24</t>
  </si>
  <si>
    <t>MEL_alpha163.MEL_beta24</t>
  </si>
  <si>
    <t>MEL_alpha164.MEL_beta24</t>
  </si>
  <si>
    <t>MEL_alpha165.MEL_beta24</t>
  </si>
  <si>
    <t>MEL_alpha166.MEL_beta24</t>
  </si>
  <si>
    <t>MEL_alpha167.MEL_beta24</t>
  </si>
  <si>
    <t>MEL_alpha168.MEL_beta24</t>
  </si>
  <si>
    <t>MEL_alpha169.MEL_beta24</t>
  </si>
  <si>
    <t>MEL_alpha170.MEL_beta24</t>
  </si>
  <si>
    <t>MEL_alpha171.MEL_beta24</t>
  </si>
  <si>
    <t>MEL_alpha172.MEL_beta24</t>
  </si>
  <si>
    <t>MEL_alpha173.MEL_beta24</t>
  </si>
  <si>
    <t>MEL_alpha174.MEL_beta24</t>
  </si>
  <si>
    <t>MEL_alpha175.MEL_beta24</t>
  </si>
  <si>
    <t>MEL_alpha176.MEL_beta24</t>
  </si>
  <si>
    <t>MEL_alpha177.MEL_beta24</t>
  </si>
  <si>
    <t>MEL_alpha178.MEL_beta24</t>
  </si>
  <si>
    <t>MEL_alpha179.MEL_beta24</t>
  </si>
  <si>
    <t>MEL_alpha180.MEL_beta24</t>
  </si>
  <si>
    <t>MEL_alpha181.MEL_beta24</t>
  </si>
  <si>
    <t>MEL_alpha182.MEL_beta24</t>
  </si>
  <si>
    <t>MEL_alpha183.MEL_beta24</t>
  </si>
  <si>
    <t>MEL_alpha184.MEL_beta24</t>
  </si>
  <si>
    <t>MEL_alpha185.MEL_beta24</t>
  </si>
  <si>
    <t>MEL_alpha186.MEL_beta24</t>
  </si>
  <si>
    <t>MEL_alpha187.MEL_beta24</t>
  </si>
  <si>
    <t>MEL_alpha188.MEL_beta24</t>
  </si>
  <si>
    <t>MEL_alpha189.MEL_beta24</t>
  </si>
  <si>
    <t>MEL_alpha190.MEL_beta24</t>
  </si>
  <si>
    <t>MEL_alpha191.MEL_beta24</t>
  </si>
  <si>
    <t>MEL_alpha192.MEL_beta24</t>
  </si>
  <si>
    <t>MEL_alpha193.MEL_beta24</t>
  </si>
  <si>
    <t>MEL_alpha194.MEL_beta24</t>
  </si>
  <si>
    <t>MEL_alpha195.MEL_beta24</t>
  </si>
  <si>
    <t>MEL_alpha196.MEL_beta24</t>
  </si>
  <si>
    <t>MEL_alpha197.MEL_beta24</t>
  </si>
  <si>
    <t>MEL_alpha198.MEL_beta24</t>
  </si>
  <si>
    <t>MEL_alpha199.MEL_beta24</t>
  </si>
  <si>
    <t>MAGEA3_alpha.MEL_beta24</t>
  </si>
  <si>
    <t>MEL_alpha101.MEL_beta25</t>
  </si>
  <si>
    <t>MEL_alpha102.MEL_beta25</t>
  </si>
  <si>
    <t>MEL_alpha103.MEL_beta25</t>
  </si>
  <si>
    <t>MEL_alpha104.MEL_beta25</t>
  </si>
  <si>
    <t>MEL_alpha105.MEL_beta25</t>
  </si>
  <si>
    <t>MEL_alpha106.MEL_beta25</t>
  </si>
  <si>
    <t>MEL_alpha107.MEL_beta25</t>
  </si>
  <si>
    <t>MEL_alpha108.MEL_beta25</t>
  </si>
  <si>
    <t>MEL_alpha109.MEL_beta25</t>
  </si>
  <si>
    <t>MEL_alpha110.MEL_beta25</t>
  </si>
  <si>
    <t>MEL_alpha111.MEL_beta25</t>
  </si>
  <si>
    <t>MEL_alpha112.MEL_beta25</t>
  </si>
  <si>
    <t>MEL_alpha113.MEL_beta25</t>
  </si>
  <si>
    <t>MEL_alpha114.MEL_beta25</t>
  </si>
  <si>
    <t>MEL_alpha115.MEL_beta25</t>
  </si>
  <si>
    <t>MEL_alpha116.MEL_beta25</t>
  </si>
  <si>
    <t>MEL_alpha117.MEL_beta25</t>
  </si>
  <si>
    <t>MEL_alpha118.MEL_beta25</t>
  </si>
  <si>
    <t>MEL_alpha119.MEL_beta25</t>
  </si>
  <si>
    <t>MEL_alpha120.MEL_beta25</t>
  </si>
  <si>
    <t>MEL_alpha121.MEL_beta25</t>
  </si>
  <si>
    <t>MEL_alpha122.MEL_beta25</t>
  </si>
  <si>
    <t>MEL_alpha123.MEL_beta25</t>
  </si>
  <si>
    <t>MEL_alpha124.MEL_beta25</t>
  </si>
  <si>
    <t>MEL_alpha125.MEL_beta25</t>
  </si>
  <si>
    <t>MEL_alpha126.MEL_beta25</t>
  </si>
  <si>
    <t>MEL_alpha127.MEL_beta25</t>
  </si>
  <si>
    <t>MEL_alpha128.MEL_beta25</t>
  </si>
  <si>
    <t>MEL_alpha129.MEL_beta25</t>
  </si>
  <si>
    <t>MEL_alpha130.MEL_beta25</t>
  </si>
  <si>
    <t>MEL_alpha131.MEL_beta25</t>
  </si>
  <si>
    <t>MEL_alpha132.MEL_beta25</t>
  </si>
  <si>
    <t>MEL_alpha133.MEL_beta25</t>
  </si>
  <si>
    <t>MEL_alpha134.MEL_beta25</t>
  </si>
  <si>
    <t>MEL_alpha135.MEL_beta25</t>
  </si>
  <si>
    <t>MEL_alpha136.MEL_beta25</t>
  </si>
  <si>
    <t>MEL_alpha137.MEL_beta25</t>
  </si>
  <si>
    <t>MEL_alpha138.MEL_beta25</t>
  </si>
  <si>
    <t>MEL_alpha139.MEL_beta25</t>
  </si>
  <si>
    <t>MEL_alpha140.MEL_beta25</t>
  </si>
  <si>
    <t>MEL_alpha141.MEL_beta25</t>
  </si>
  <si>
    <t>MEL_alpha142.MEL_beta25</t>
  </si>
  <si>
    <t>MEL_alpha143.MEL_beta25</t>
  </si>
  <si>
    <t>MEL_alpha144.MEL_beta25</t>
  </si>
  <si>
    <t>MEL_alpha145.MEL_beta25</t>
  </si>
  <si>
    <t>MEL_alpha146.MEL_beta25</t>
  </si>
  <si>
    <t>MEL_alpha147.MEL_beta25</t>
  </si>
  <si>
    <t>MEL_alpha148.MEL_beta25</t>
  </si>
  <si>
    <t>MEL_alpha149.MEL_beta25</t>
  </si>
  <si>
    <t>MEL_alpha150.MEL_beta25</t>
  </si>
  <si>
    <t>MEL_alpha151.MEL_beta25</t>
  </si>
  <si>
    <t>MEL_alpha152.MEL_beta25</t>
  </si>
  <si>
    <t>MEL_alpha153.MEL_beta25</t>
  </si>
  <si>
    <t>MEL_alpha154.MEL_beta25</t>
  </si>
  <si>
    <t>MEL_alpha155.MEL_beta25</t>
  </si>
  <si>
    <t>MEL_alpha156.MEL_beta25</t>
  </si>
  <si>
    <t>MEL_alpha157.MEL_beta25</t>
  </si>
  <si>
    <t>MEL_alpha158.MEL_beta25</t>
  </si>
  <si>
    <t>MEL_alpha159.MEL_beta25</t>
  </si>
  <si>
    <t>MEL_alpha160.MEL_beta25</t>
  </si>
  <si>
    <t>MEL_alpha161.MEL_beta25</t>
  </si>
  <si>
    <t>MEL_alpha162.MEL_beta25</t>
  </si>
  <si>
    <t>MEL_alpha163.MEL_beta25</t>
  </si>
  <si>
    <t>MEL_alpha164.MEL_beta25</t>
  </si>
  <si>
    <t>MEL_alpha165.MEL_beta25</t>
  </si>
  <si>
    <t>MEL_alpha166.MEL_beta25</t>
  </si>
  <si>
    <t>MEL_alpha167.MEL_beta25</t>
  </si>
  <si>
    <t>MEL_alpha168.MEL_beta25</t>
  </si>
  <si>
    <t>MEL_alpha169.MEL_beta25</t>
  </si>
  <si>
    <t>MEL_alpha170.MEL_beta25</t>
  </si>
  <si>
    <t>MEL_alpha171.MEL_beta25</t>
  </si>
  <si>
    <t>MEL_alpha172.MEL_beta25</t>
  </si>
  <si>
    <t>MEL_alpha173.MEL_beta25</t>
  </si>
  <si>
    <t>MEL_alpha174.MEL_beta25</t>
  </si>
  <si>
    <t>MEL_alpha175.MEL_beta25</t>
  </si>
  <si>
    <t>MEL_alpha176.MEL_beta25</t>
  </si>
  <si>
    <t>MEL_alpha177.MEL_beta25</t>
  </si>
  <si>
    <t>MEL_alpha178.MEL_beta25</t>
  </si>
  <si>
    <t>MEL_alpha179.MEL_beta25</t>
  </si>
  <si>
    <t>MEL_alpha180.MEL_beta25</t>
  </si>
  <si>
    <t>MEL_alpha181.MEL_beta25</t>
  </si>
  <si>
    <t>MEL_alpha182.MEL_beta25</t>
  </si>
  <si>
    <t>MEL_alpha183.MEL_beta25</t>
  </si>
  <si>
    <t>MEL_alpha184.MEL_beta25</t>
  </si>
  <si>
    <t>MEL_alpha185.MEL_beta25</t>
  </si>
  <si>
    <t>MEL_alpha186.MEL_beta25</t>
  </si>
  <si>
    <t>MEL_alpha187.MEL_beta25</t>
  </si>
  <si>
    <t>MEL_alpha188.MEL_beta25</t>
  </si>
  <si>
    <t>MEL_alpha189.MEL_beta25</t>
  </si>
  <si>
    <t>MEL_alpha190.MEL_beta25</t>
  </si>
  <si>
    <t>MEL_alpha191.MEL_beta25</t>
  </si>
  <si>
    <t>MEL_alpha192.MEL_beta25</t>
  </si>
  <si>
    <t>MEL_alpha193.MEL_beta25</t>
  </si>
  <si>
    <t>MEL_alpha194.MEL_beta25</t>
  </si>
  <si>
    <t>MEL_alpha195.MEL_beta25</t>
  </si>
  <si>
    <t>MEL_alpha196.MEL_beta25</t>
  </si>
  <si>
    <t>MEL_alpha197.MEL_beta25</t>
  </si>
  <si>
    <t>MEL_alpha198.MEL_beta25</t>
  </si>
  <si>
    <t>MEL_alpha199.MEL_beta25</t>
  </si>
  <si>
    <t>MAGEA3_alpha.MEL_beta25</t>
  </si>
  <si>
    <t>MEL_alpha101.MEL_beta26</t>
  </si>
  <si>
    <t>MEL_alpha102.MEL_beta26</t>
  </si>
  <si>
    <t>MEL_alpha103.MEL_beta26</t>
  </si>
  <si>
    <t>MEL_alpha104.MEL_beta26</t>
  </si>
  <si>
    <t>MEL_alpha105.MEL_beta26</t>
  </si>
  <si>
    <t>MEL_alpha106.MEL_beta26</t>
  </si>
  <si>
    <t>MEL_alpha107.MEL_beta26</t>
  </si>
  <si>
    <t>MEL_alpha108.MEL_beta26</t>
  </si>
  <si>
    <t>MEL_alpha109.MEL_beta26</t>
  </si>
  <si>
    <t>MEL_alpha110.MEL_beta26</t>
  </si>
  <si>
    <t>MEL_alpha111.MEL_beta26</t>
  </si>
  <si>
    <t>MEL_alpha112.MEL_beta26</t>
  </si>
  <si>
    <t>MEL_alpha113.MEL_beta26</t>
  </si>
  <si>
    <t>MEL_alpha114.MEL_beta26</t>
  </si>
  <si>
    <t>MEL_alpha115.MEL_beta26</t>
  </si>
  <si>
    <t>MEL_alpha116.MEL_beta26</t>
  </si>
  <si>
    <t>MEL_alpha117.MEL_beta26</t>
  </si>
  <si>
    <t>MEL_alpha118.MEL_beta26</t>
  </si>
  <si>
    <t>MEL_alpha119.MEL_beta26</t>
  </si>
  <si>
    <t>MEL_alpha120.MEL_beta26</t>
  </si>
  <si>
    <t>MEL_alpha121.MEL_beta26</t>
  </si>
  <si>
    <t>MEL_alpha122.MEL_beta26</t>
  </si>
  <si>
    <t>MEL_alpha123.MEL_beta26</t>
  </si>
  <si>
    <t>MEL_alpha124.MEL_beta26</t>
  </si>
  <si>
    <t>MEL_alpha125.MEL_beta26</t>
  </si>
  <si>
    <t>MEL_alpha126.MEL_beta26</t>
  </si>
  <si>
    <t>MEL_alpha127.MEL_beta26</t>
  </si>
  <si>
    <t>MEL_alpha128.MEL_beta26</t>
  </si>
  <si>
    <t>MEL_alpha129.MEL_beta26</t>
  </si>
  <si>
    <t>MEL_alpha130.MEL_beta26</t>
  </si>
  <si>
    <t>MEL_alpha131.MEL_beta26</t>
  </si>
  <si>
    <t>MEL_alpha132.MEL_beta26</t>
  </si>
  <si>
    <t>MEL_alpha133.MEL_beta26</t>
  </si>
  <si>
    <t>MEL_alpha134.MEL_beta26</t>
  </si>
  <si>
    <t>MEL_alpha135.MEL_beta26</t>
  </si>
  <si>
    <t>MEL_alpha136.MEL_beta26</t>
  </si>
  <si>
    <t>MEL_alpha137.MEL_beta26</t>
  </si>
  <si>
    <t>MEL_alpha138.MEL_beta26</t>
  </si>
  <si>
    <t>MEL_alpha139.MEL_beta26</t>
  </si>
  <si>
    <t>MEL_alpha140.MEL_beta26</t>
  </si>
  <si>
    <t>MEL_alpha141.MEL_beta26</t>
  </si>
  <si>
    <t>MEL_alpha142.MEL_beta26</t>
  </si>
  <si>
    <t>MEL_alpha143.MEL_beta26</t>
  </si>
  <si>
    <t>MEL_alpha144.MEL_beta26</t>
  </si>
  <si>
    <t>MEL_alpha145.MEL_beta26</t>
  </si>
  <si>
    <t>MEL_alpha146.MEL_beta26</t>
  </si>
  <si>
    <t>MEL_alpha147.MEL_beta26</t>
  </si>
  <si>
    <t>MEL_alpha148.MEL_beta26</t>
  </si>
  <si>
    <t>MEL_alpha149.MEL_beta26</t>
  </si>
  <si>
    <t>MEL_alpha150.MEL_beta26</t>
  </si>
  <si>
    <t>MEL_alpha151.MEL_beta26</t>
  </si>
  <si>
    <t>MEL_alpha152.MEL_beta26</t>
  </si>
  <si>
    <t>MEL_alpha153.MEL_beta26</t>
  </si>
  <si>
    <t>MEL_alpha154.MEL_beta26</t>
  </si>
  <si>
    <t>MEL_alpha155.MEL_beta26</t>
  </si>
  <si>
    <t>MEL_alpha156.MEL_beta26</t>
  </si>
  <si>
    <t>MEL_alpha157.MEL_beta26</t>
  </si>
  <si>
    <t>MEL_alpha158.MEL_beta26</t>
  </si>
  <si>
    <t>MEL_alpha159.MEL_beta26</t>
  </si>
  <si>
    <t>MEL_alpha160.MEL_beta26</t>
  </si>
  <si>
    <t>MEL_alpha161.MEL_beta26</t>
  </si>
  <si>
    <t>MEL_alpha162.MEL_beta26</t>
  </si>
  <si>
    <t>MEL_alpha163.MEL_beta26</t>
  </si>
  <si>
    <t>MEL_alpha164.MEL_beta26</t>
  </si>
  <si>
    <t>MEL_alpha165.MEL_beta26</t>
  </si>
  <si>
    <t>MEL_alpha166.MEL_beta26</t>
  </si>
  <si>
    <t>MEL_alpha167.MEL_beta26</t>
  </si>
  <si>
    <t>MEL_alpha168.MEL_beta26</t>
  </si>
  <si>
    <t>MEL_alpha169.MEL_beta26</t>
  </si>
  <si>
    <t>MEL_alpha170.MEL_beta26</t>
  </si>
  <si>
    <t>MEL_alpha171.MEL_beta26</t>
  </si>
  <si>
    <t>MEL_alpha172.MEL_beta26</t>
  </si>
  <si>
    <t>MEL_alpha173.MEL_beta26</t>
  </si>
  <si>
    <t>MEL_alpha174.MEL_beta26</t>
  </si>
  <si>
    <t>MEL_alpha175.MEL_beta26</t>
  </si>
  <si>
    <t>MEL_alpha176.MEL_beta26</t>
  </si>
  <si>
    <t>MEL_alpha177.MEL_beta26</t>
  </si>
  <si>
    <t>MEL_alpha178.MEL_beta26</t>
  </si>
  <si>
    <t>MEL_alpha179.MEL_beta26</t>
  </si>
  <si>
    <t>MEL_alpha180.MEL_beta26</t>
  </si>
  <si>
    <t>MEL_alpha181.MEL_beta26</t>
  </si>
  <si>
    <t>MEL_alpha182.MEL_beta26</t>
  </si>
  <si>
    <t>MEL_alpha183.MEL_beta26</t>
  </si>
  <si>
    <t>MEL_alpha184.MEL_beta26</t>
  </si>
  <si>
    <t>MEL_alpha185.MEL_beta26</t>
  </si>
  <si>
    <t>MEL_alpha186.MEL_beta26</t>
  </si>
  <si>
    <t>MEL_alpha187.MEL_beta26</t>
  </si>
  <si>
    <t>MEL_alpha188.MEL_beta26</t>
  </si>
  <si>
    <t>MEL_alpha189.MEL_beta26</t>
  </si>
  <si>
    <t>MEL_alpha190.MEL_beta26</t>
  </si>
  <si>
    <t>MEL_alpha191.MEL_beta26</t>
  </si>
  <si>
    <t>MEL_alpha192.MEL_beta26</t>
  </si>
  <si>
    <t>MEL_alpha193.MEL_beta26</t>
  </si>
  <si>
    <t>MEL_alpha194.MEL_beta26</t>
  </si>
  <si>
    <t>MEL_alpha195.MEL_beta26</t>
  </si>
  <si>
    <t>MEL_alpha196.MEL_beta26</t>
  </si>
  <si>
    <t>MEL_alpha197.MEL_beta26</t>
  </si>
  <si>
    <t>MEL_alpha198.MEL_beta26</t>
  </si>
  <si>
    <t>MEL_alpha199.MEL_beta26</t>
  </si>
  <si>
    <t>MAGEA3_alpha.MEL_beta26</t>
  </si>
  <si>
    <t>MEL_alpha101.MEL_beta27</t>
  </si>
  <si>
    <t>MEL_alpha102.MEL_beta27</t>
  </si>
  <si>
    <t>MEL_alpha103.MEL_beta27</t>
  </si>
  <si>
    <t>MEL_alpha104.MEL_beta27</t>
  </si>
  <si>
    <t>MEL_alpha105.MEL_beta27</t>
  </si>
  <si>
    <t>MEL_alpha106.MEL_beta27</t>
  </si>
  <si>
    <t>MEL_alpha107.MEL_beta27</t>
  </si>
  <si>
    <t>MEL_alpha108.MEL_beta27</t>
  </si>
  <si>
    <t>MEL_alpha109.MEL_beta27</t>
  </si>
  <si>
    <t>MEL_alpha110.MEL_beta27</t>
  </si>
  <si>
    <t>MEL_alpha111.MEL_beta27</t>
  </si>
  <si>
    <t>MEL_alpha112.MEL_beta27</t>
  </si>
  <si>
    <t>MEL_alpha113.MEL_beta27</t>
  </si>
  <si>
    <t>MEL_alpha114.MEL_beta27</t>
  </si>
  <si>
    <t>MEL_alpha115.MEL_beta27</t>
  </si>
  <si>
    <t>MEL_alpha116.MEL_beta27</t>
  </si>
  <si>
    <t>MEL_alpha117.MEL_beta27</t>
  </si>
  <si>
    <t>MEL_alpha118.MEL_beta27</t>
  </si>
  <si>
    <t>MEL_alpha119.MEL_beta27</t>
  </si>
  <si>
    <t>MEL_alpha120.MEL_beta27</t>
  </si>
  <si>
    <t>MEL_alpha121.MEL_beta27</t>
  </si>
  <si>
    <t>MEL_alpha122.MEL_beta27</t>
  </si>
  <si>
    <t>MEL_alpha123.MEL_beta27</t>
  </si>
  <si>
    <t>MEL_alpha124.MEL_beta27</t>
  </si>
  <si>
    <t>MEL_alpha125.MEL_beta27</t>
  </si>
  <si>
    <t>MEL_alpha126.MEL_beta27</t>
  </si>
  <si>
    <t>MEL_alpha127.MEL_beta27</t>
  </si>
  <si>
    <t>MEL_alpha128.MEL_beta27</t>
  </si>
  <si>
    <t>MEL_alpha129.MEL_beta27</t>
  </si>
  <si>
    <t>MEL_alpha130.MEL_beta27</t>
  </si>
  <si>
    <t>MEL_alpha131.MEL_beta27</t>
  </si>
  <si>
    <t>MEL_alpha132.MEL_beta27</t>
  </si>
  <si>
    <t>MEL_alpha133.MEL_beta27</t>
  </si>
  <si>
    <t>MEL_alpha134.MEL_beta27</t>
  </si>
  <si>
    <t>MEL_alpha135.MEL_beta27</t>
  </si>
  <si>
    <t>MEL_alpha136.MEL_beta27</t>
  </si>
  <si>
    <t>MEL_alpha137.MEL_beta27</t>
  </si>
  <si>
    <t>MEL_alpha138.MEL_beta27</t>
  </si>
  <si>
    <t>MEL_alpha139.MEL_beta27</t>
  </si>
  <si>
    <t>MEL_alpha140.MEL_beta27</t>
  </si>
  <si>
    <t>MEL_alpha141.MEL_beta27</t>
  </si>
  <si>
    <t>MEL_alpha142.MEL_beta27</t>
  </si>
  <si>
    <t>MEL_alpha143.MEL_beta27</t>
  </si>
  <si>
    <t>MEL_alpha144.MEL_beta27</t>
  </si>
  <si>
    <t>MEL_alpha145.MEL_beta27</t>
  </si>
  <si>
    <t>MEL_alpha146.MEL_beta27</t>
  </si>
  <si>
    <t>MEL_alpha147.MEL_beta27</t>
  </si>
  <si>
    <t>MEL_alpha148.MEL_beta27</t>
  </si>
  <si>
    <t>MEL_alpha149.MEL_beta27</t>
  </si>
  <si>
    <t>MEL_alpha150.MEL_beta27</t>
  </si>
  <si>
    <t>MEL_alpha151.MEL_beta27</t>
  </si>
  <si>
    <t>MEL_alpha152.MEL_beta27</t>
  </si>
  <si>
    <t>MEL_alpha153.MEL_beta27</t>
  </si>
  <si>
    <t>MEL_alpha154.MEL_beta27</t>
  </si>
  <si>
    <t>MEL_alpha155.MEL_beta27</t>
  </si>
  <si>
    <t>MEL_alpha156.MEL_beta27</t>
  </si>
  <si>
    <t>MEL_alpha157.MEL_beta27</t>
  </si>
  <si>
    <t>MEL_alpha158.MEL_beta27</t>
  </si>
  <si>
    <t>MEL_alpha159.MEL_beta27</t>
  </si>
  <si>
    <t>MEL_alpha160.MEL_beta27</t>
  </si>
  <si>
    <t>MEL_alpha161.MEL_beta27</t>
  </si>
  <si>
    <t>MEL_alpha162.MEL_beta27</t>
  </si>
  <si>
    <t>MEL_alpha163.MEL_beta27</t>
  </si>
  <si>
    <t>MEL_alpha164.MEL_beta27</t>
  </si>
  <si>
    <t>MEL_alpha165.MEL_beta27</t>
  </si>
  <si>
    <t>MEL_alpha166.MEL_beta27</t>
  </si>
  <si>
    <t>MEL_alpha167.MEL_beta27</t>
  </si>
  <si>
    <t>MEL_alpha168.MEL_beta27</t>
  </si>
  <si>
    <t>MEL_alpha169.MEL_beta27</t>
  </si>
  <si>
    <t>MEL_alpha170.MEL_beta27</t>
  </si>
  <si>
    <t>MEL_alpha171.MEL_beta27</t>
  </si>
  <si>
    <t>MEL_alpha172.MEL_beta27</t>
  </si>
  <si>
    <t>MEL_alpha173.MEL_beta27</t>
  </si>
  <si>
    <t>MEL_alpha174.MEL_beta27</t>
  </si>
  <si>
    <t>MEL_alpha175.MEL_beta27</t>
  </si>
  <si>
    <t>MEL_alpha176.MEL_beta27</t>
  </si>
  <si>
    <t>MEL_alpha177.MEL_beta27</t>
  </si>
  <si>
    <t>MEL_alpha178.MEL_beta27</t>
  </si>
  <si>
    <t>MEL_alpha179.MEL_beta27</t>
  </si>
  <si>
    <t>MEL_alpha180.MEL_beta27</t>
  </si>
  <si>
    <t>MEL_alpha181.MEL_beta27</t>
  </si>
  <si>
    <t>MEL_alpha182.MEL_beta27</t>
  </si>
  <si>
    <t>MEL_alpha183.MEL_beta27</t>
  </si>
  <si>
    <t>MEL_alpha184.MEL_beta27</t>
  </si>
  <si>
    <t>MEL_alpha185.MEL_beta27</t>
  </si>
  <si>
    <t>MEL_alpha186.MEL_beta27</t>
  </si>
  <si>
    <t>MEL_alpha187.MEL_beta27</t>
  </si>
  <si>
    <t>MEL_alpha188.MEL_beta27</t>
  </si>
  <si>
    <t>MEL_alpha189.MEL_beta27</t>
  </si>
  <si>
    <t>MEL_alpha190.MEL_beta27</t>
  </si>
  <si>
    <t>MEL_alpha191.MEL_beta27</t>
  </si>
  <si>
    <t>MEL_alpha192.MEL_beta27</t>
  </si>
  <si>
    <t>MEL_alpha193.MEL_beta27</t>
  </si>
  <si>
    <t>MEL_alpha194.MEL_beta27</t>
  </si>
  <si>
    <t>MEL_alpha195.MEL_beta27</t>
  </si>
  <si>
    <t>MEL_alpha196.MEL_beta27</t>
  </si>
  <si>
    <t>MEL_alpha197.MEL_beta27</t>
  </si>
  <si>
    <t>MEL_alpha198.MEL_beta27</t>
  </si>
  <si>
    <t>MEL_alpha199.MEL_beta27</t>
  </si>
  <si>
    <t>MAGEA3_alpha.MEL_beta27</t>
  </si>
  <si>
    <t>MEL_alpha101.MEL_beta28</t>
  </si>
  <si>
    <t>MEL_alpha102.MEL_beta28</t>
  </si>
  <si>
    <t>MEL_alpha103.MEL_beta28</t>
  </si>
  <si>
    <t>MEL_alpha104.MEL_beta28</t>
  </si>
  <si>
    <t>MEL_alpha105.MEL_beta28</t>
  </si>
  <si>
    <t>MEL_alpha106.MEL_beta28</t>
  </si>
  <si>
    <t>MEL_alpha107.MEL_beta28</t>
  </si>
  <si>
    <t>MEL_alpha108.MEL_beta28</t>
  </si>
  <si>
    <t>MEL_alpha109.MEL_beta28</t>
  </si>
  <si>
    <t>MEL_alpha110.MEL_beta28</t>
  </si>
  <si>
    <t>MEL_alpha111.MEL_beta28</t>
  </si>
  <si>
    <t>MEL_alpha112.MEL_beta28</t>
  </si>
  <si>
    <t>MEL_alpha113.MEL_beta28</t>
  </si>
  <si>
    <t>MEL_alpha114.MEL_beta28</t>
  </si>
  <si>
    <t>MEL_alpha115.MEL_beta28</t>
  </si>
  <si>
    <t>MEL_alpha116.MEL_beta28</t>
  </si>
  <si>
    <t>MEL_alpha117.MEL_beta28</t>
  </si>
  <si>
    <t>MEL_alpha118.MEL_beta28</t>
  </si>
  <si>
    <t>MEL_alpha119.MEL_beta28</t>
  </si>
  <si>
    <t>MEL_alpha120.MEL_beta28</t>
  </si>
  <si>
    <t>MEL_alpha121.MEL_beta28</t>
  </si>
  <si>
    <t>MEL_alpha122.MEL_beta28</t>
  </si>
  <si>
    <t>MEL_alpha123.MEL_beta28</t>
  </si>
  <si>
    <t>MEL_alpha124.MEL_beta28</t>
  </si>
  <si>
    <t>MEL_alpha125.MEL_beta28</t>
  </si>
  <si>
    <t>MEL_alpha126.MEL_beta28</t>
  </si>
  <si>
    <t>MEL_alpha127.MEL_beta28</t>
  </si>
  <si>
    <t>MEL_alpha128.MEL_beta28</t>
  </si>
  <si>
    <t>MEL_alpha129.MEL_beta28</t>
  </si>
  <si>
    <t>MEL_alpha130.MEL_beta28</t>
  </si>
  <si>
    <t>MEL_alpha131.MEL_beta28</t>
  </si>
  <si>
    <t>MEL_alpha132.MEL_beta28</t>
  </si>
  <si>
    <t>MEL_alpha133.MEL_beta28</t>
  </si>
  <si>
    <t>MEL_alpha134.MEL_beta28</t>
  </si>
  <si>
    <t>MEL_alpha135.MEL_beta28</t>
  </si>
  <si>
    <t>MEL_alpha136.MEL_beta28</t>
  </si>
  <si>
    <t>MEL_alpha137.MEL_beta28</t>
  </si>
  <si>
    <t>MEL_alpha138.MEL_beta28</t>
  </si>
  <si>
    <t>MEL_alpha139.MEL_beta28</t>
  </si>
  <si>
    <t>MEL_alpha140.MEL_beta28</t>
  </si>
  <si>
    <t>MEL_alpha141.MEL_beta28</t>
  </si>
  <si>
    <t>MEL_alpha142.MEL_beta28</t>
  </si>
  <si>
    <t>MEL_alpha143.MEL_beta28</t>
  </si>
  <si>
    <t>MEL_alpha144.MEL_beta28</t>
  </si>
  <si>
    <t>MEL_alpha145.MEL_beta28</t>
  </si>
  <si>
    <t>MEL_alpha146.MEL_beta28</t>
  </si>
  <si>
    <t>MEL_alpha147.MEL_beta28</t>
  </si>
  <si>
    <t>MEL_alpha148.MEL_beta28</t>
  </si>
  <si>
    <t>MEL_alpha149.MEL_beta28</t>
  </si>
  <si>
    <t>MEL_alpha150.MEL_beta28</t>
  </si>
  <si>
    <t>MEL_alpha151.MEL_beta28</t>
  </si>
  <si>
    <t>MEL_alpha152.MEL_beta28</t>
  </si>
  <si>
    <t>MEL_alpha153.MEL_beta28</t>
  </si>
  <si>
    <t>MEL_alpha154.MEL_beta28</t>
  </si>
  <si>
    <t>MEL_alpha155.MEL_beta28</t>
  </si>
  <si>
    <t>MEL_alpha156.MEL_beta28</t>
  </si>
  <si>
    <t>MEL_alpha157.MEL_beta28</t>
  </si>
  <si>
    <t>MEL_alpha158.MEL_beta28</t>
  </si>
  <si>
    <t>MEL_alpha159.MEL_beta28</t>
  </si>
  <si>
    <t>MEL_alpha160.MEL_beta28</t>
  </si>
  <si>
    <t>MEL_alpha161.MEL_beta28</t>
  </si>
  <si>
    <t>MEL_alpha162.MEL_beta28</t>
  </si>
  <si>
    <t>MEL_alpha163.MEL_beta28</t>
  </si>
  <si>
    <t>MEL_alpha164.MEL_beta28</t>
  </si>
  <si>
    <t>MEL_alpha165.MEL_beta28</t>
  </si>
  <si>
    <t>MEL_alpha166.MEL_beta28</t>
  </si>
  <si>
    <t>MEL_alpha167.MEL_beta28</t>
  </si>
  <si>
    <t>MEL_alpha168.MEL_beta28</t>
  </si>
  <si>
    <t>MEL_alpha169.MEL_beta28</t>
  </si>
  <si>
    <t>MEL_alpha170.MEL_beta28</t>
  </si>
  <si>
    <t>MEL_alpha171.MEL_beta28</t>
  </si>
  <si>
    <t>MEL_alpha172.MEL_beta28</t>
  </si>
  <si>
    <t>MEL_alpha173.MEL_beta28</t>
  </si>
  <si>
    <t>MEL_alpha174.MEL_beta28</t>
  </si>
  <si>
    <t>MEL_alpha175.MEL_beta28</t>
  </si>
  <si>
    <t>MEL_alpha176.MEL_beta28</t>
  </si>
  <si>
    <t>MEL_alpha177.MEL_beta28</t>
  </si>
  <si>
    <t>MEL_alpha178.MEL_beta28</t>
  </si>
  <si>
    <t>MEL_alpha179.MEL_beta28</t>
  </si>
  <si>
    <t>MEL_alpha180.MEL_beta28</t>
  </si>
  <si>
    <t>MEL_alpha181.MEL_beta28</t>
  </si>
  <si>
    <t>MEL_alpha182.MEL_beta28</t>
  </si>
  <si>
    <t>MEL_alpha183.MEL_beta28</t>
  </si>
  <si>
    <t>MEL_alpha184.MEL_beta28</t>
  </si>
  <si>
    <t>MEL_alpha185.MEL_beta28</t>
  </si>
  <si>
    <t>MEL_alpha186.MEL_beta28</t>
  </si>
  <si>
    <t>MEL_alpha187.MEL_beta28</t>
  </si>
  <si>
    <t>MEL_alpha188.MEL_beta28</t>
  </si>
  <si>
    <t>MEL_alpha189.MEL_beta28</t>
  </si>
  <si>
    <t>MEL_alpha190.MEL_beta28</t>
  </si>
  <si>
    <t>MEL_alpha191.MEL_beta28</t>
  </si>
  <si>
    <t>MEL_alpha192.MEL_beta28</t>
  </si>
  <si>
    <t>MEL_alpha193.MEL_beta28</t>
  </si>
  <si>
    <t>MEL_alpha194.MEL_beta28</t>
  </si>
  <si>
    <t>MEL_alpha195.MEL_beta28</t>
  </si>
  <si>
    <t>MEL_alpha196.MEL_beta28</t>
  </si>
  <si>
    <t>MEL_alpha197.MEL_beta28</t>
  </si>
  <si>
    <t>MEL_alpha198.MEL_beta28</t>
  </si>
  <si>
    <t>MEL_alpha199.MEL_beta28</t>
  </si>
  <si>
    <t>MAGEA3_alpha.MEL_beta28</t>
  </si>
  <si>
    <t>MEL_alpha101.MEL_beta29</t>
  </si>
  <si>
    <t>MEL_alpha102.MEL_beta29</t>
  </si>
  <si>
    <t>MEL_alpha103.MEL_beta29</t>
  </si>
  <si>
    <t>MEL_alpha104.MEL_beta29</t>
  </si>
  <si>
    <t>MEL_alpha105.MEL_beta29</t>
  </si>
  <si>
    <t>MEL_alpha106.MEL_beta29</t>
  </si>
  <si>
    <t>MEL_alpha107.MEL_beta29</t>
  </si>
  <si>
    <t>MEL_alpha108.MEL_beta29</t>
  </si>
  <si>
    <t>MEL_alpha109.MEL_beta29</t>
  </si>
  <si>
    <t>MEL_alpha110.MEL_beta29</t>
  </si>
  <si>
    <t>MEL_alpha111.MEL_beta29</t>
  </si>
  <si>
    <t>MEL_alpha112.MEL_beta29</t>
  </si>
  <si>
    <t>MEL_alpha113.MEL_beta29</t>
  </si>
  <si>
    <t>MEL_alpha114.MEL_beta29</t>
  </si>
  <si>
    <t>MEL_alpha115.MEL_beta29</t>
  </si>
  <si>
    <t>MEL_alpha116.MEL_beta29</t>
  </si>
  <si>
    <t>MEL_alpha117.MEL_beta29</t>
  </si>
  <si>
    <t>MEL_alpha118.MEL_beta29</t>
  </si>
  <si>
    <t>MEL_alpha119.MEL_beta29</t>
  </si>
  <si>
    <t>MEL_alpha120.MEL_beta29</t>
  </si>
  <si>
    <t>MEL_alpha121.MEL_beta29</t>
  </si>
  <si>
    <t>MEL_alpha122.MEL_beta29</t>
  </si>
  <si>
    <t>MEL_alpha123.MEL_beta29</t>
  </si>
  <si>
    <t>MEL_alpha124.MEL_beta29</t>
  </si>
  <si>
    <t>MEL_alpha125.MEL_beta29</t>
  </si>
  <si>
    <t>MEL_alpha126.MEL_beta29</t>
  </si>
  <si>
    <t>MEL_alpha127.MEL_beta29</t>
  </si>
  <si>
    <t>MEL_alpha128.MEL_beta29</t>
  </si>
  <si>
    <t>MEL_alpha129.MEL_beta29</t>
  </si>
  <si>
    <t>MEL_alpha130.MEL_beta29</t>
  </si>
  <si>
    <t>MEL_alpha131.MEL_beta29</t>
  </si>
  <si>
    <t>MEL_alpha132.MEL_beta29</t>
  </si>
  <si>
    <t>MEL_alpha133.MEL_beta29</t>
  </si>
  <si>
    <t>MEL_alpha134.MEL_beta29</t>
  </si>
  <si>
    <t>MEL_alpha135.MEL_beta29</t>
  </si>
  <si>
    <t>MEL_alpha136.MEL_beta29</t>
  </si>
  <si>
    <t>MEL_alpha137.MEL_beta29</t>
  </si>
  <si>
    <t>MEL_alpha138.MEL_beta29</t>
  </si>
  <si>
    <t>MEL_alpha139.MEL_beta29</t>
  </si>
  <si>
    <t>MEL_alpha140.MEL_beta29</t>
  </si>
  <si>
    <t>MEL_alpha141.MEL_beta29</t>
  </si>
  <si>
    <t>MEL_alpha142.MEL_beta29</t>
  </si>
  <si>
    <t>MEL_alpha143.MEL_beta29</t>
  </si>
  <si>
    <t>MEL_alpha144.MEL_beta29</t>
  </si>
  <si>
    <t>MEL_alpha145.MEL_beta29</t>
  </si>
  <si>
    <t>MEL_alpha146.MEL_beta29</t>
  </si>
  <si>
    <t>MEL_alpha147.MEL_beta29</t>
  </si>
  <si>
    <t>MEL_alpha148.MEL_beta29</t>
  </si>
  <si>
    <t>MEL_alpha149.MEL_beta29</t>
  </si>
  <si>
    <t>MEL_alpha150.MEL_beta29</t>
  </si>
  <si>
    <t>MEL_alpha151.MEL_beta29</t>
  </si>
  <si>
    <t>MEL_alpha152.MEL_beta29</t>
  </si>
  <si>
    <t>MEL_alpha153.MEL_beta29</t>
  </si>
  <si>
    <t>MEL_alpha154.MEL_beta29</t>
  </si>
  <si>
    <t>MEL_alpha155.MEL_beta29</t>
  </si>
  <si>
    <t>MEL_alpha156.MEL_beta29</t>
  </si>
  <si>
    <t>MEL_alpha157.MEL_beta29</t>
  </si>
  <si>
    <t>MEL_alpha158.MEL_beta29</t>
  </si>
  <si>
    <t>MEL_alpha159.MEL_beta29</t>
  </si>
  <si>
    <t>MEL_alpha160.MEL_beta29</t>
  </si>
  <si>
    <t>MEL_alpha161.MEL_beta29</t>
  </si>
  <si>
    <t>MEL_alpha162.MEL_beta29</t>
  </si>
  <si>
    <t>MEL_alpha163.MEL_beta29</t>
  </si>
  <si>
    <t>MEL_alpha164.MEL_beta29</t>
  </si>
  <si>
    <t>MEL_alpha165.MEL_beta29</t>
  </si>
  <si>
    <t>MEL_alpha166.MEL_beta29</t>
  </si>
  <si>
    <t>MEL_alpha167.MEL_beta29</t>
  </si>
  <si>
    <t>MEL_alpha168.MEL_beta29</t>
  </si>
  <si>
    <t>MEL_alpha169.MEL_beta29</t>
  </si>
  <si>
    <t>MEL_alpha170.MEL_beta29</t>
  </si>
  <si>
    <t>MEL_alpha171.MEL_beta29</t>
  </si>
  <si>
    <t>MEL_alpha172.MEL_beta29</t>
  </si>
  <si>
    <t>MEL_alpha173.MEL_beta29</t>
  </si>
  <si>
    <t>MEL_alpha174.MEL_beta29</t>
  </si>
  <si>
    <t>MEL_alpha175.MEL_beta29</t>
  </si>
  <si>
    <t>MEL_alpha176.MEL_beta29</t>
  </si>
  <si>
    <t>MEL_alpha177.MEL_beta29</t>
  </si>
  <si>
    <t>MEL_alpha178.MEL_beta29</t>
  </si>
  <si>
    <t>MEL_alpha179.MEL_beta29</t>
  </si>
  <si>
    <t>MEL_alpha180.MEL_beta29</t>
  </si>
  <si>
    <t>MEL_alpha181.MEL_beta29</t>
  </si>
  <si>
    <t>MEL_alpha182.MEL_beta29</t>
  </si>
  <si>
    <t>MEL_alpha183.MEL_beta29</t>
  </si>
  <si>
    <t>MEL_alpha184.MEL_beta29</t>
  </si>
  <si>
    <t>MEL_alpha185.MEL_beta29</t>
  </si>
  <si>
    <t>MEL_alpha186.MEL_beta29</t>
  </si>
  <si>
    <t>MEL_alpha187.MEL_beta29</t>
  </si>
  <si>
    <t>MEL_alpha188.MEL_beta29</t>
  </si>
  <si>
    <t>MEL_alpha189.MEL_beta29</t>
  </si>
  <si>
    <t>MEL_alpha190.MEL_beta29</t>
  </si>
  <si>
    <t>MEL_alpha191.MEL_beta29</t>
  </si>
  <si>
    <t>MEL_alpha192.MEL_beta29</t>
  </si>
  <si>
    <t>MEL_alpha193.MEL_beta29</t>
  </si>
  <si>
    <t>MEL_alpha194.MEL_beta29</t>
  </si>
  <si>
    <t>MEL_alpha195.MEL_beta29</t>
  </si>
  <si>
    <t>MEL_alpha196.MEL_beta29</t>
  </si>
  <si>
    <t>MEL_alpha197.MEL_beta29</t>
  </si>
  <si>
    <t>MEL_alpha198.MEL_beta29</t>
  </si>
  <si>
    <t>MEL_alpha199.MEL_beta29</t>
  </si>
  <si>
    <t>MAGEA3_alpha.MEL_beta29</t>
  </si>
  <si>
    <t>MEL_alpha101.MEL_beta30</t>
  </si>
  <si>
    <t>MEL_alpha102.MEL_beta30</t>
  </si>
  <si>
    <t>MEL_alpha103.MEL_beta30</t>
  </si>
  <si>
    <t>MEL_alpha104.MEL_beta30</t>
  </si>
  <si>
    <t>MEL_alpha105.MEL_beta30</t>
  </si>
  <si>
    <t>MEL_alpha106.MEL_beta30</t>
  </si>
  <si>
    <t>MEL_alpha107.MEL_beta30</t>
  </si>
  <si>
    <t>MEL_alpha108.MEL_beta30</t>
  </si>
  <si>
    <t>MEL_alpha109.MEL_beta30</t>
  </si>
  <si>
    <t>MEL_alpha110.MEL_beta30</t>
  </si>
  <si>
    <t>MEL_alpha111.MEL_beta30</t>
  </si>
  <si>
    <t>MEL_alpha112.MEL_beta30</t>
  </si>
  <si>
    <t>MEL_alpha113.MEL_beta30</t>
  </si>
  <si>
    <t>MEL_alpha114.MEL_beta30</t>
  </si>
  <si>
    <t>MEL_alpha115.MEL_beta30</t>
  </si>
  <si>
    <t>MEL_alpha116.MEL_beta30</t>
  </si>
  <si>
    <t>MEL_alpha117.MEL_beta30</t>
  </si>
  <si>
    <t>MEL_alpha118.MEL_beta30</t>
  </si>
  <si>
    <t>MEL_alpha119.MEL_beta30</t>
  </si>
  <si>
    <t>MEL_alpha120.MEL_beta30</t>
  </si>
  <si>
    <t>MEL_alpha121.MEL_beta30</t>
  </si>
  <si>
    <t>MEL_alpha122.MEL_beta30</t>
  </si>
  <si>
    <t>MEL_alpha123.MEL_beta30</t>
  </si>
  <si>
    <t>MEL_alpha124.MEL_beta30</t>
  </si>
  <si>
    <t>MEL_alpha125.MEL_beta30</t>
  </si>
  <si>
    <t>MEL_alpha126.MEL_beta30</t>
  </si>
  <si>
    <t>MEL_alpha127.MEL_beta30</t>
  </si>
  <si>
    <t>MEL_alpha128.MEL_beta30</t>
  </si>
  <si>
    <t>MEL_alpha129.MEL_beta30</t>
  </si>
  <si>
    <t>MEL_alpha130.MEL_beta30</t>
  </si>
  <si>
    <t>MEL_alpha131.MEL_beta30</t>
  </si>
  <si>
    <t>MEL_alpha132.MEL_beta30</t>
  </si>
  <si>
    <t>MEL_alpha133.MEL_beta30</t>
  </si>
  <si>
    <t>MEL_alpha134.MEL_beta30</t>
  </si>
  <si>
    <t>MEL_alpha135.MEL_beta30</t>
  </si>
  <si>
    <t>MEL_alpha136.MEL_beta30</t>
  </si>
  <si>
    <t>MEL_alpha137.MEL_beta30</t>
  </si>
  <si>
    <t>MEL_alpha138.MEL_beta30</t>
  </si>
  <si>
    <t>MEL_alpha139.MEL_beta30</t>
  </si>
  <si>
    <t>MEL_alpha140.MEL_beta30</t>
  </si>
  <si>
    <t>MEL_alpha141.MEL_beta30</t>
  </si>
  <si>
    <t>MEL_alpha142.MEL_beta30</t>
  </si>
  <si>
    <t>MEL_alpha143.MEL_beta30</t>
  </si>
  <si>
    <t>MEL_alpha144.MEL_beta30</t>
  </si>
  <si>
    <t>MEL_alpha145.MEL_beta30</t>
  </si>
  <si>
    <t>MEL_alpha146.MEL_beta30</t>
  </si>
  <si>
    <t>MEL_alpha147.MEL_beta30</t>
  </si>
  <si>
    <t>MEL_alpha148.MEL_beta30</t>
  </si>
  <si>
    <t>MEL_alpha149.MEL_beta30</t>
  </si>
  <si>
    <t>MEL_alpha150.MEL_beta30</t>
  </si>
  <si>
    <t>MEL_alpha151.MEL_beta30</t>
  </si>
  <si>
    <t>MEL_alpha152.MEL_beta30</t>
  </si>
  <si>
    <t>MEL_alpha153.MEL_beta30</t>
  </si>
  <si>
    <t>MEL_alpha154.MEL_beta30</t>
  </si>
  <si>
    <t>MEL_alpha155.MEL_beta30</t>
  </si>
  <si>
    <t>MEL_alpha156.MEL_beta30</t>
  </si>
  <si>
    <t>MEL_alpha157.MEL_beta30</t>
  </si>
  <si>
    <t>MEL_alpha158.MEL_beta30</t>
  </si>
  <si>
    <t>MEL_alpha159.MEL_beta30</t>
  </si>
  <si>
    <t>MEL_alpha160.MEL_beta30</t>
  </si>
  <si>
    <t>MEL_alpha161.MEL_beta30</t>
  </si>
  <si>
    <t>MEL_alpha162.MEL_beta30</t>
  </si>
  <si>
    <t>MEL_alpha163.MEL_beta30</t>
  </si>
  <si>
    <t>MEL_alpha164.MEL_beta30</t>
  </si>
  <si>
    <t>MEL_alpha165.MEL_beta30</t>
  </si>
  <si>
    <t>MEL_alpha166.MEL_beta30</t>
  </si>
  <si>
    <t>MEL_alpha167.MEL_beta30</t>
  </si>
  <si>
    <t>MEL_alpha168.MEL_beta30</t>
  </si>
  <si>
    <t>MEL_alpha169.MEL_beta30</t>
  </si>
  <si>
    <t>MEL_alpha170.MEL_beta30</t>
  </si>
  <si>
    <t>MEL_alpha171.MEL_beta30</t>
  </si>
  <si>
    <t>MEL_alpha172.MEL_beta30</t>
  </si>
  <si>
    <t>MEL_alpha173.MEL_beta30</t>
  </si>
  <si>
    <t>MEL_alpha174.MEL_beta30</t>
  </si>
  <si>
    <t>MEL_alpha175.MEL_beta30</t>
  </si>
  <si>
    <t>MEL_alpha176.MEL_beta30</t>
  </si>
  <si>
    <t>MEL_alpha177.MEL_beta30</t>
  </si>
  <si>
    <t>MEL_alpha178.MEL_beta30</t>
  </si>
  <si>
    <t>MEL_alpha179.MEL_beta30</t>
  </si>
  <si>
    <t>MEL_alpha180.MEL_beta30</t>
  </si>
  <si>
    <t>MEL_alpha181.MEL_beta30</t>
  </si>
  <si>
    <t>MEL_alpha182.MEL_beta30</t>
  </si>
  <si>
    <t>MEL_alpha183.MEL_beta30</t>
  </si>
  <si>
    <t>MEL_alpha184.MEL_beta30</t>
  </si>
  <si>
    <t>MEL_alpha185.MEL_beta30</t>
  </si>
  <si>
    <t>MEL_alpha186.MEL_beta30</t>
  </si>
  <si>
    <t>MEL_alpha187.MEL_beta30</t>
  </si>
  <si>
    <t>MEL_alpha188.MEL_beta30</t>
  </si>
  <si>
    <t>MEL_alpha189.MEL_beta30</t>
  </si>
  <si>
    <t>MEL_alpha190.MEL_beta30</t>
  </si>
  <si>
    <t>MEL_alpha191.MEL_beta30</t>
  </si>
  <si>
    <t>MEL_alpha192.MEL_beta30</t>
  </si>
  <si>
    <t>MEL_alpha193.MEL_beta30</t>
  </si>
  <si>
    <t>MEL_alpha194.MEL_beta30</t>
  </si>
  <si>
    <t>MEL_alpha195.MEL_beta30</t>
  </si>
  <si>
    <t>MEL_alpha196.MEL_beta30</t>
  </si>
  <si>
    <t>MEL_alpha197.MEL_beta30</t>
  </si>
  <si>
    <t>MEL_alpha198.MEL_beta30</t>
  </si>
  <si>
    <t>MEL_alpha199.MEL_beta30</t>
  </si>
  <si>
    <t>MAGEA3_alpha.MEL_beta30</t>
  </si>
  <si>
    <t>MEL_alpha101.MEL_beta31</t>
  </si>
  <si>
    <t>MEL_alpha102.MEL_beta31</t>
  </si>
  <si>
    <t>MEL_alpha103.MEL_beta31</t>
  </si>
  <si>
    <t>MEL_alpha104.MEL_beta31</t>
  </si>
  <si>
    <t>MEL_alpha105.MEL_beta31</t>
  </si>
  <si>
    <t>MEL_alpha106.MEL_beta31</t>
  </si>
  <si>
    <t>MEL_alpha107.MEL_beta31</t>
  </si>
  <si>
    <t>MEL_alpha108.MEL_beta31</t>
  </si>
  <si>
    <t>MEL_alpha109.MEL_beta31</t>
  </si>
  <si>
    <t>MEL_alpha110.MEL_beta31</t>
  </si>
  <si>
    <t>MEL_alpha111.MEL_beta31</t>
  </si>
  <si>
    <t>MEL_alpha112.MEL_beta31</t>
  </si>
  <si>
    <t>MEL_alpha113.MEL_beta31</t>
  </si>
  <si>
    <t>MEL_alpha114.MEL_beta31</t>
  </si>
  <si>
    <t>MEL_alpha115.MEL_beta31</t>
  </si>
  <si>
    <t>MEL_alpha116.MEL_beta31</t>
  </si>
  <si>
    <t>MEL_alpha117.MEL_beta31</t>
  </si>
  <si>
    <t>MEL_alpha118.MEL_beta31</t>
  </si>
  <si>
    <t>MEL_alpha119.MEL_beta31</t>
  </si>
  <si>
    <t>MEL_alpha120.MEL_beta31</t>
  </si>
  <si>
    <t>MEL_alpha121.MEL_beta31</t>
  </si>
  <si>
    <t>MEL_alpha122.MEL_beta31</t>
  </si>
  <si>
    <t>MEL_alpha123.MEL_beta31</t>
  </si>
  <si>
    <t>MEL_alpha124.MEL_beta31</t>
  </si>
  <si>
    <t>MEL_alpha125.MEL_beta31</t>
  </si>
  <si>
    <t>MEL_alpha126.MEL_beta31</t>
  </si>
  <si>
    <t>MEL_alpha127.MEL_beta31</t>
  </si>
  <si>
    <t>MEL_alpha128.MEL_beta31</t>
  </si>
  <si>
    <t>MEL_alpha129.MEL_beta31</t>
  </si>
  <si>
    <t>MEL_alpha130.MEL_beta31</t>
  </si>
  <si>
    <t>MEL_alpha131.MEL_beta31</t>
  </si>
  <si>
    <t>MEL_alpha132.MEL_beta31</t>
  </si>
  <si>
    <t>MEL_alpha133.MEL_beta31</t>
  </si>
  <si>
    <t>MEL_alpha134.MEL_beta31</t>
  </si>
  <si>
    <t>MEL_alpha135.MEL_beta31</t>
  </si>
  <si>
    <t>MEL_alpha136.MEL_beta31</t>
  </si>
  <si>
    <t>MEL_alpha137.MEL_beta31</t>
  </si>
  <si>
    <t>MEL_alpha138.MEL_beta31</t>
  </si>
  <si>
    <t>MEL_alpha139.MEL_beta31</t>
  </si>
  <si>
    <t>MEL_alpha140.MEL_beta31</t>
  </si>
  <si>
    <t>MEL_alpha141.MEL_beta31</t>
  </si>
  <si>
    <t>MEL_alpha142.MEL_beta31</t>
  </si>
  <si>
    <t>MEL_alpha143.MEL_beta31</t>
  </si>
  <si>
    <t>MEL_alpha144.MEL_beta31</t>
  </si>
  <si>
    <t>MEL_alpha145.MEL_beta31</t>
  </si>
  <si>
    <t>MEL_alpha146.MEL_beta31</t>
  </si>
  <si>
    <t>MEL_alpha147.MEL_beta31</t>
  </si>
  <si>
    <t>MEL_alpha148.MEL_beta31</t>
  </si>
  <si>
    <t>MEL_alpha149.MEL_beta31</t>
  </si>
  <si>
    <t>MEL_alpha150.MEL_beta31</t>
  </si>
  <si>
    <t>MEL_alpha151.MEL_beta31</t>
  </si>
  <si>
    <t>MEL_alpha152.MEL_beta31</t>
  </si>
  <si>
    <t>MEL_alpha153.MEL_beta31</t>
  </si>
  <si>
    <t>MEL_alpha154.MEL_beta31</t>
  </si>
  <si>
    <t>MEL_alpha155.MEL_beta31</t>
  </si>
  <si>
    <t>MEL_alpha156.MEL_beta31</t>
  </si>
  <si>
    <t>MEL_alpha157.MEL_beta31</t>
  </si>
  <si>
    <t>MEL_alpha158.MEL_beta31</t>
  </si>
  <si>
    <t>MEL_alpha159.MEL_beta31</t>
  </si>
  <si>
    <t>MEL_alpha160.MEL_beta31</t>
  </si>
  <si>
    <t>MEL_alpha161.MEL_beta31</t>
  </si>
  <si>
    <t>MEL_alpha162.MEL_beta31</t>
  </si>
  <si>
    <t>MEL_alpha163.MEL_beta31</t>
  </si>
  <si>
    <t>MEL_alpha164.MEL_beta31</t>
  </si>
  <si>
    <t>MEL_alpha165.MEL_beta31</t>
  </si>
  <si>
    <t>MEL_alpha166.MEL_beta31</t>
  </si>
  <si>
    <t>MEL_alpha167.MEL_beta31</t>
  </si>
  <si>
    <t>MEL_alpha168.MEL_beta31</t>
  </si>
  <si>
    <t>MEL_alpha169.MEL_beta31</t>
  </si>
  <si>
    <t>MEL_alpha170.MEL_beta31</t>
  </si>
  <si>
    <t>MEL_alpha171.MEL_beta31</t>
  </si>
  <si>
    <t>MEL_alpha172.MEL_beta31</t>
  </si>
  <si>
    <t>MEL_alpha173.MEL_beta31</t>
  </si>
  <si>
    <t>MEL_alpha174.MEL_beta31</t>
  </si>
  <si>
    <t>MEL_alpha175.MEL_beta31</t>
  </si>
  <si>
    <t>MEL_alpha176.MEL_beta31</t>
  </si>
  <si>
    <t>MEL_alpha177.MEL_beta31</t>
  </si>
  <si>
    <t>MEL_alpha178.MEL_beta31</t>
  </si>
  <si>
    <t>MEL_alpha179.MEL_beta31</t>
  </si>
  <si>
    <t>MEL_alpha180.MEL_beta31</t>
  </si>
  <si>
    <t>MEL_alpha181.MEL_beta31</t>
  </si>
  <si>
    <t>MEL_alpha182.MEL_beta31</t>
  </si>
  <si>
    <t>MEL_alpha183.MEL_beta31</t>
  </si>
  <si>
    <t>MEL_alpha184.MEL_beta31</t>
  </si>
  <si>
    <t>MEL_alpha185.MEL_beta31</t>
  </si>
  <si>
    <t>MEL_alpha186.MEL_beta31</t>
  </si>
  <si>
    <t>MEL_alpha187.MEL_beta31</t>
  </si>
  <si>
    <t>MEL_alpha188.MEL_beta31</t>
  </si>
  <si>
    <t>MEL_alpha189.MEL_beta31</t>
  </si>
  <si>
    <t>MEL_alpha190.MEL_beta31</t>
  </si>
  <si>
    <t>MEL_alpha191.MEL_beta31</t>
  </si>
  <si>
    <t>MEL_alpha192.MEL_beta31</t>
  </si>
  <si>
    <t>MEL_alpha193.MEL_beta31</t>
  </si>
  <si>
    <t>MEL_alpha194.MEL_beta31</t>
  </si>
  <si>
    <t>MEL_alpha195.MEL_beta31</t>
  </si>
  <si>
    <t>MEL_alpha196.MEL_beta31</t>
  </si>
  <si>
    <t>MEL_alpha197.MEL_beta31</t>
  </si>
  <si>
    <t>MEL_alpha198.MEL_beta31</t>
  </si>
  <si>
    <t>MEL_alpha199.MEL_beta31</t>
  </si>
  <si>
    <t>MAGEA3_alpha.MEL_beta31</t>
  </si>
  <si>
    <t>MEL_alpha101.MEL_beta32</t>
  </si>
  <si>
    <t>MEL_alpha102.MEL_beta32</t>
  </si>
  <si>
    <t>MEL_alpha103.MEL_beta32</t>
  </si>
  <si>
    <t>MEL_alpha104.MEL_beta32</t>
  </si>
  <si>
    <t>MEL_alpha105.MEL_beta32</t>
  </si>
  <si>
    <t>MEL_alpha106.MEL_beta32</t>
  </si>
  <si>
    <t>MEL_alpha107.MEL_beta32</t>
  </si>
  <si>
    <t>MEL_alpha108.MEL_beta32</t>
  </si>
  <si>
    <t>MEL_alpha109.MEL_beta32</t>
  </si>
  <si>
    <t>MEL_alpha110.MEL_beta32</t>
  </si>
  <si>
    <t>MEL_alpha111.MEL_beta32</t>
  </si>
  <si>
    <t>MEL_alpha112.MEL_beta32</t>
  </si>
  <si>
    <t>MEL_alpha113.MEL_beta32</t>
  </si>
  <si>
    <t>MEL_alpha114.MEL_beta32</t>
  </si>
  <si>
    <t>MEL_alpha115.MEL_beta32</t>
  </si>
  <si>
    <t>MEL_alpha116.MEL_beta32</t>
  </si>
  <si>
    <t>MEL_alpha117.MEL_beta32</t>
  </si>
  <si>
    <t>MEL_alpha118.MEL_beta32</t>
  </si>
  <si>
    <t>MEL_alpha119.MEL_beta32</t>
  </si>
  <si>
    <t>MEL_alpha120.MEL_beta32</t>
  </si>
  <si>
    <t>MEL_alpha121.MEL_beta32</t>
  </si>
  <si>
    <t>MEL_alpha122.MEL_beta32</t>
  </si>
  <si>
    <t>MEL_alpha123.MEL_beta32</t>
  </si>
  <si>
    <t>MEL_alpha124.MEL_beta32</t>
  </si>
  <si>
    <t>MEL_alpha125.MEL_beta32</t>
  </si>
  <si>
    <t>MEL_alpha126.MEL_beta32</t>
  </si>
  <si>
    <t>MEL_alpha127.MEL_beta32</t>
  </si>
  <si>
    <t>MEL_alpha128.MEL_beta32</t>
  </si>
  <si>
    <t>MEL_alpha129.MEL_beta32</t>
  </si>
  <si>
    <t>MEL_alpha130.MEL_beta32</t>
  </si>
  <si>
    <t>MEL_alpha131.MEL_beta32</t>
  </si>
  <si>
    <t>MEL_alpha132.MEL_beta32</t>
  </si>
  <si>
    <t>MEL_alpha133.MEL_beta32</t>
  </si>
  <si>
    <t>MEL_alpha134.MEL_beta32</t>
  </si>
  <si>
    <t>MEL_alpha135.MEL_beta32</t>
  </si>
  <si>
    <t>MEL_alpha136.MEL_beta32</t>
  </si>
  <si>
    <t>MEL_alpha137.MEL_beta32</t>
  </si>
  <si>
    <t>MEL_alpha138.MEL_beta32</t>
  </si>
  <si>
    <t>MEL_alpha139.MEL_beta32</t>
  </si>
  <si>
    <t>MEL_alpha140.MEL_beta32</t>
  </si>
  <si>
    <t>MEL_alpha141.MEL_beta32</t>
  </si>
  <si>
    <t>MEL_alpha142.MEL_beta32</t>
  </si>
  <si>
    <t>MEL_alpha143.MEL_beta32</t>
  </si>
  <si>
    <t>MEL_alpha144.MEL_beta32</t>
  </si>
  <si>
    <t>MEL_alpha145.MEL_beta32</t>
  </si>
  <si>
    <t>MEL_alpha146.MEL_beta32</t>
  </si>
  <si>
    <t>MEL_alpha147.MEL_beta32</t>
  </si>
  <si>
    <t>MEL_alpha148.MEL_beta32</t>
  </si>
  <si>
    <t>MEL_alpha149.MEL_beta32</t>
  </si>
  <si>
    <t>MEL_alpha150.MEL_beta32</t>
  </si>
  <si>
    <t>MEL_alpha151.MEL_beta32</t>
  </si>
  <si>
    <t>MEL_alpha152.MEL_beta32</t>
  </si>
  <si>
    <t>MEL_alpha153.MEL_beta32</t>
  </si>
  <si>
    <t>MEL_alpha154.MEL_beta32</t>
  </si>
  <si>
    <t>MEL_alpha155.MEL_beta32</t>
  </si>
  <si>
    <t>MEL_alpha156.MEL_beta32</t>
  </si>
  <si>
    <t>MEL_alpha157.MEL_beta32</t>
  </si>
  <si>
    <t>MEL_alpha158.MEL_beta32</t>
  </si>
  <si>
    <t>MEL_alpha159.MEL_beta32</t>
  </si>
  <si>
    <t>MEL_alpha160.MEL_beta32</t>
  </si>
  <si>
    <t>MEL_alpha161.MEL_beta32</t>
  </si>
  <si>
    <t>MEL_alpha162.MEL_beta32</t>
  </si>
  <si>
    <t>MEL_alpha163.MEL_beta32</t>
  </si>
  <si>
    <t>MEL_alpha164.MEL_beta32</t>
  </si>
  <si>
    <t>MEL_alpha165.MEL_beta32</t>
  </si>
  <si>
    <t>MEL_alpha166.MEL_beta32</t>
  </si>
  <si>
    <t>MEL_alpha167.MEL_beta32</t>
  </si>
  <si>
    <t>MEL_alpha168.MEL_beta32</t>
  </si>
  <si>
    <t>MEL_alpha169.MEL_beta32</t>
  </si>
  <si>
    <t>MEL_alpha170.MEL_beta32</t>
  </si>
  <si>
    <t>MEL_alpha171.MEL_beta32</t>
  </si>
  <si>
    <t>MEL_alpha172.MEL_beta32</t>
  </si>
  <si>
    <t>MEL_alpha173.MEL_beta32</t>
  </si>
  <si>
    <t>MEL_alpha174.MEL_beta32</t>
  </si>
  <si>
    <t>MEL_alpha175.MEL_beta32</t>
  </si>
  <si>
    <t>MEL_alpha176.MEL_beta32</t>
  </si>
  <si>
    <t>MEL_alpha177.MEL_beta32</t>
  </si>
  <si>
    <t>MEL_alpha178.MEL_beta32</t>
  </si>
  <si>
    <t>MEL_alpha179.MEL_beta32</t>
  </si>
  <si>
    <t>MEL_alpha180.MEL_beta32</t>
  </si>
  <si>
    <t>MEL_alpha181.MEL_beta32</t>
  </si>
  <si>
    <t>MEL_alpha182.MEL_beta32</t>
  </si>
  <si>
    <t>MEL_alpha183.MEL_beta32</t>
  </si>
  <si>
    <t>MEL_alpha184.MEL_beta32</t>
  </si>
  <si>
    <t>MEL_alpha185.MEL_beta32</t>
  </si>
  <si>
    <t>MEL_alpha186.MEL_beta32</t>
  </si>
  <si>
    <t>MEL_alpha187.MEL_beta32</t>
  </si>
  <si>
    <t>MEL_alpha188.MEL_beta32</t>
  </si>
  <si>
    <t>MEL_alpha189.MEL_beta32</t>
  </si>
  <si>
    <t>MEL_alpha190.MEL_beta32</t>
  </si>
  <si>
    <t>MEL_alpha191.MEL_beta32</t>
  </si>
  <si>
    <t>MEL_alpha192.MEL_beta32</t>
  </si>
  <si>
    <t>MEL_alpha193.MEL_beta32</t>
  </si>
  <si>
    <t>MEL_alpha194.MEL_beta32</t>
  </si>
  <si>
    <t>MEL_alpha195.MEL_beta32</t>
  </si>
  <si>
    <t>MEL_alpha196.MEL_beta32</t>
  </si>
  <si>
    <t>MEL_alpha197.MEL_beta32</t>
  </si>
  <si>
    <t>MEL_alpha198.MEL_beta32</t>
  </si>
  <si>
    <t>MEL_alpha199.MEL_beta32</t>
  </si>
  <si>
    <t>MAGEA3_alpha.MEL_beta32</t>
  </si>
  <si>
    <t>MEL_alpha101.MEL_beta33</t>
  </si>
  <si>
    <t>MEL_alpha102.MEL_beta33</t>
  </si>
  <si>
    <t>MEL_alpha103.MEL_beta33</t>
  </si>
  <si>
    <t>MEL_alpha104.MEL_beta33</t>
  </si>
  <si>
    <t>MEL_alpha105.MEL_beta33</t>
  </si>
  <si>
    <t>MEL_alpha106.MEL_beta33</t>
  </si>
  <si>
    <t>MEL_alpha107.MEL_beta33</t>
  </si>
  <si>
    <t>MEL_alpha108.MEL_beta33</t>
  </si>
  <si>
    <t>MEL_alpha109.MEL_beta33</t>
  </si>
  <si>
    <t>MEL_alpha110.MEL_beta33</t>
  </si>
  <si>
    <t>MEL_alpha111.MEL_beta33</t>
  </si>
  <si>
    <t>MEL_alpha112.MEL_beta33</t>
  </si>
  <si>
    <t>MEL_alpha113.MEL_beta33</t>
  </si>
  <si>
    <t>MEL_alpha114.MEL_beta33</t>
  </si>
  <si>
    <t>MEL_alpha115.MEL_beta33</t>
  </si>
  <si>
    <t>MEL_alpha116.MEL_beta33</t>
  </si>
  <si>
    <t>MEL_alpha117.MEL_beta33</t>
  </si>
  <si>
    <t>MEL_alpha118.MEL_beta33</t>
  </si>
  <si>
    <t>MEL_alpha119.MEL_beta33</t>
  </si>
  <si>
    <t>MEL_alpha120.MEL_beta33</t>
  </si>
  <si>
    <t>MEL_alpha121.MEL_beta33</t>
  </si>
  <si>
    <t>MEL_alpha122.MEL_beta33</t>
  </si>
  <si>
    <t>MEL_alpha123.MEL_beta33</t>
  </si>
  <si>
    <t>MEL_alpha124.MEL_beta33</t>
  </si>
  <si>
    <t>MEL_alpha125.MEL_beta33</t>
  </si>
  <si>
    <t>MEL_alpha126.MEL_beta33</t>
  </si>
  <si>
    <t>MEL_alpha127.MEL_beta33</t>
  </si>
  <si>
    <t>MEL_alpha128.MEL_beta33</t>
  </si>
  <si>
    <t>MEL_alpha129.MEL_beta33</t>
  </si>
  <si>
    <t>MEL_alpha130.MEL_beta33</t>
  </si>
  <si>
    <t>MEL_alpha131.MEL_beta33</t>
  </si>
  <si>
    <t>MEL_alpha132.MEL_beta33</t>
  </si>
  <si>
    <t>MEL_alpha133.MEL_beta33</t>
  </si>
  <si>
    <t>MEL_alpha134.MEL_beta33</t>
  </si>
  <si>
    <t>MEL_alpha135.MEL_beta33</t>
  </si>
  <si>
    <t>MEL_alpha136.MEL_beta33</t>
  </si>
  <si>
    <t>MEL_alpha137.MEL_beta33</t>
  </si>
  <si>
    <t>MEL_alpha138.MEL_beta33</t>
  </si>
  <si>
    <t>MEL_alpha139.MEL_beta33</t>
  </si>
  <si>
    <t>MEL_alpha140.MEL_beta33</t>
  </si>
  <si>
    <t>MEL_alpha141.MEL_beta33</t>
  </si>
  <si>
    <t>MEL_alpha142.MEL_beta33</t>
  </si>
  <si>
    <t>MEL_alpha143.MEL_beta33</t>
  </si>
  <si>
    <t>MEL_alpha144.MEL_beta33</t>
  </si>
  <si>
    <t>MEL_alpha145.MEL_beta33</t>
  </si>
  <si>
    <t>MEL_alpha146.MEL_beta33</t>
  </si>
  <si>
    <t>MEL_alpha147.MEL_beta33</t>
  </si>
  <si>
    <t>MEL_alpha148.MEL_beta33</t>
  </si>
  <si>
    <t>MEL_alpha149.MEL_beta33</t>
  </si>
  <si>
    <t>MEL_alpha150.MEL_beta33</t>
  </si>
  <si>
    <t>MEL_alpha151.MEL_beta33</t>
  </si>
  <si>
    <t>MEL_alpha152.MEL_beta33</t>
  </si>
  <si>
    <t>MEL_alpha153.MEL_beta33</t>
  </si>
  <si>
    <t>MEL_alpha154.MEL_beta33</t>
  </si>
  <si>
    <t>MEL_alpha155.MEL_beta33</t>
  </si>
  <si>
    <t>MEL_alpha156.MEL_beta33</t>
  </si>
  <si>
    <t>MEL_alpha157.MEL_beta33</t>
  </si>
  <si>
    <t>MEL_alpha158.MEL_beta33</t>
  </si>
  <si>
    <t>MEL_alpha159.MEL_beta33</t>
  </si>
  <si>
    <t>MEL_alpha160.MEL_beta33</t>
  </si>
  <si>
    <t>MEL_alpha161.MEL_beta33</t>
  </si>
  <si>
    <t>MEL_alpha162.MEL_beta33</t>
  </si>
  <si>
    <t>MEL_alpha163.MEL_beta33</t>
  </si>
  <si>
    <t>MEL_alpha164.MEL_beta33</t>
  </si>
  <si>
    <t>MEL_alpha165.MEL_beta33</t>
  </si>
  <si>
    <t>MEL_alpha166.MEL_beta33</t>
  </si>
  <si>
    <t>MEL_alpha167.MEL_beta33</t>
  </si>
  <si>
    <t>MEL_alpha168.MEL_beta33</t>
  </si>
  <si>
    <t>MEL_alpha169.MEL_beta33</t>
  </si>
  <si>
    <t>MEL_alpha170.MEL_beta33</t>
  </si>
  <si>
    <t>MEL_alpha171.MEL_beta33</t>
  </si>
  <si>
    <t>MEL_alpha172.MEL_beta33</t>
  </si>
  <si>
    <t>MEL_alpha173.MEL_beta33</t>
  </si>
  <si>
    <t>MEL_alpha174.MEL_beta33</t>
  </si>
  <si>
    <t>MEL_alpha175.MEL_beta33</t>
  </si>
  <si>
    <t>MEL_alpha176.MEL_beta33</t>
  </si>
  <si>
    <t>MEL_alpha177.MEL_beta33</t>
  </si>
  <si>
    <t>MEL_alpha178.MEL_beta33</t>
  </si>
  <si>
    <t>MEL_alpha179.MEL_beta33</t>
  </si>
  <si>
    <t>MEL_alpha180.MEL_beta33</t>
  </si>
  <si>
    <t>MEL_alpha181.MEL_beta33</t>
  </si>
  <si>
    <t>MEL_alpha182.MEL_beta33</t>
  </si>
  <si>
    <t>MEL_alpha183.MEL_beta33</t>
  </si>
  <si>
    <t>MEL_alpha184.MEL_beta33</t>
  </si>
  <si>
    <t>MEL_alpha185.MEL_beta33</t>
  </si>
  <si>
    <t>MEL_alpha186.MEL_beta33</t>
  </si>
  <si>
    <t>MEL_alpha187.MEL_beta33</t>
  </si>
  <si>
    <t>MEL_alpha188.MEL_beta33</t>
  </si>
  <si>
    <t>MEL_alpha189.MEL_beta33</t>
  </si>
  <si>
    <t>MEL_alpha190.MEL_beta33</t>
  </si>
  <si>
    <t>MEL_alpha191.MEL_beta33</t>
  </si>
  <si>
    <t>MEL_alpha192.MEL_beta33</t>
  </si>
  <si>
    <t>MEL_alpha193.MEL_beta33</t>
  </si>
  <si>
    <t>MEL_alpha194.MEL_beta33</t>
  </si>
  <si>
    <t>MEL_alpha195.MEL_beta33</t>
  </si>
  <si>
    <t>MEL_alpha196.MEL_beta33</t>
  </si>
  <si>
    <t>MEL_alpha197.MEL_beta33</t>
  </si>
  <si>
    <t>MEL_alpha198.MEL_beta33</t>
  </si>
  <si>
    <t>MEL_alpha199.MEL_beta33</t>
  </si>
  <si>
    <t>MAGEA3_alpha.MEL_beta33</t>
  </si>
  <si>
    <t>MEL_alpha101.MEL_beta34</t>
  </si>
  <si>
    <t>MEL_alpha102.MEL_beta34</t>
  </si>
  <si>
    <t>MEL_alpha103.MEL_beta34</t>
  </si>
  <si>
    <t>MEL_alpha104.MEL_beta34</t>
  </si>
  <si>
    <t>MEL_alpha105.MEL_beta34</t>
  </si>
  <si>
    <t>MEL_alpha106.MEL_beta34</t>
  </si>
  <si>
    <t>MEL_alpha107.MEL_beta34</t>
  </si>
  <si>
    <t>MEL_alpha108.MEL_beta34</t>
  </si>
  <si>
    <t>MEL_alpha109.MEL_beta34</t>
  </si>
  <si>
    <t>MEL_alpha110.MEL_beta34</t>
  </si>
  <si>
    <t>MEL_alpha111.MEL_beta34</t>
  </si>
  <si>
    <t>MEL_alpha112.MEL_beta34</t>
  </si>
  <si>
    <t>MEL_alpha113.MEL_beta34</t>
  </si>
  <si>
    <t>MEL_alpha114.MEL_beta34</t>
  </si>
  <si>
    <t>MEL_alpha115.MEL_beta34</t>
  </si>
  <si>
    <t>MEL_alpha116.MEL_beta34</t>
  </si>
  <si>
    <t>MEL_alpha117.MEL_beta34</t>
  </si>
  <si>
    <t>MEL_alpha118.MEL_beta34</t>
  </si>
  <si>
    <t>MEL_alpha119.MEL_beta34</t>
  </si>
  <si>
    <t>MEL_alpha120.MEL_beta34</t>
  </si>
  <si>
    <t>MEL_alpha121.MEL_beta34</t>
  </si>
  <si>
    <t>MEL_alpha122.MEL_beta34</t>
  </si>
  <si>
    <t>MEL_alpha123.MEL_beta34</t>
  </si>
  <si>
    <t>MEL_alpha124.MEL_beta34</t>
  </si>
  <si>
    <t>MEL_alpha125.MEL_beta34</t>
  </si>
  <si>
    <t>MEL_alpha126.MEL_beta34</t>
  </si>
  <si>
    <t>MEL_alpha127.MEL_beta34</t>
  </si>
  <si>
    <t>MEL_alpha128.MEL_beta34</t>
  </si>
  <si>
    <t>MEL_alpha129.MEL_beta34</t>
  </si>
  <si>
    <t>MEL_alpha130.MEL_beta34</t>
  </si>
  <si>
    <t>MEL_alpha131.MEL_beta34</t>
  </si>
  <si>
    <t>MEL_alpha132.MEL_beta34</t>
  </si>
  <si>
    <t>MEL_alpha133.MEL_beta34</t>
  </si>
  <si>
    <t>MEL_alpha134.MEL_beta34</t>
  </si>
  <si>
    <t>MEL_alpha135.MEL_beta34</t>
  </si>
  <si>
    <t>MEL_alpha136.MEL_beta34</t>
  </si>
  <si>
    <t>MEL_alpha137.MEL_beta34</t>
  </si>
  <si>
    <t>MEL_alpha138.MEL_beta34</t>
  </si>
  <si>
    <t>MEL_alpha139.MEL_beta34</t>
  </si>
  <si>
    <t>MEL_alpha140.MEL_beta34</t>
  </si>
  <si>
    <t>MEL_alpha141.MEL_beta34</t>
  </si>
  <si>
    <t>MEL_alpha142.MEL_beta34</t>
  </si>
  <si>
    <t>MEL_alpha143.MEL_beta34</t>
  </si>
  <si>
    <t>MEL_alpha144.MEL_beta34</t>
  </si>
  <si>
    <t>MEL_alpha145.MEL_beta34</t>
  </si>
  <si>
    <t>MEL_alpha146.MEL_beta34</t>
  </si>
  <si>
    <t>MEL_alpha147.MEL_beta34</t>
  </si>
  <si>
    <t>MEL_alpha148.MEL_beta34</t>
  </si>
  <si>
    <t>MEL_alpha149.MEL_beta34</t>
  </si>
  <si>
    <t>MEL_alpha150.MEL_beta34</t>
  </si>
  <si>
    <t>MEL_alpha151.MEL_beta34</t>
  </si>
  <si>
    <t>MEL_alpha152.MEL_beta34</t>
  </si>
  <si>
    <t>MEL_alpha153.MEL_beta34</t>
  </si>
  <si>
    <t>MEL_alpha154.MEL_beta34</t>
  </si>
  <si>
    <t>MEL_alpha155.MEL_beta34</t>
  </si>
  <si>
    <t>MEL_alpha156.MEL_beta34</t>
  </si>
  <si>
    <t>MEL_alpha157.MEL_beta34</t>
  </si>
  <si>
    <t>MEL_alpha158.MEL_beta34</t>
  </si>
  <si>
    <t>MEL_alpha159.MEL_beta34</t>
  </si>
  <si>
    <t>MEL_alpha160.MEL_beta34</t>
  </si>
  <si>
    <t>MEL_alpha161.MEL_beta34</t>
  </si>
  <si>
    <t>MEL_alpha162.MEL_beta34</t>
  </si>
  <si>
    <t>MEL_alpha163.MEL_beta34</t>
  </si>
  <si>
    <t>MEL_alpha164.MEL_beta34</t>
  </si>
  <si>
    <t>MEL_alpha165.MEL_beta34</t>
  </si>
  <si>
    <t>MEL_alpha166.MEL_beta34</t>
  </si>
  <si>
    <t>MEL_alpha167.MEL_beta34</t>
  </si>
  <si>
    <t>MEL_alpha168.MEL_beta34</t>
  </si>
  <si>
    <t>MEL_alpha169.MEL_beta34</t>
  </si>
  <si>
    <t>MEL_alpha170.MEL_beta34</t>
  </si>
  <si>
    <t>MEL_alpha171.MEL_beta34</t>
  </si>
  <si>
    <t>MEL_alpha172.MEL_beta34</t>
  </si>
  <si>
    <t>MEL_alpha173.MEL_beta34</t>
  </si>
  <si>
    <t>MEL_alpha174.MEL_beta34</t>
  </si>
  <si>
    <t>MEL_alpha175.MEL_beta34</t>
  </si>
  <si>
    <t>MEL_alpha176.MEL_beta34</t>
  </si>
  <si>
    <t>MEL_alpha177.MEL_beta34</t>
  </si>
  <si>
    <t>MEL_alpha178.MEL_beta34</t>
  </si>
  <si>
    <t>MEL_alpha179.MEL_beta34</t>
  </si>
  <si>
    <t>MEL_alpha180.MEL_beta34</t>
  </si>
  <si>
    <t>MEL_alpha181.MEL_beta34</t>
  </si>
  <si>
    <t>MEL_alpha182.MEL_beta34</t>
  </si>
  <si>
    <t>MEL_alpha183.MEL_beta34</t>
  </si>
  <si>
    <t>MEL_alpha184.MEL_beta34</t>
  </si>
  <si>
    <t>MEL_alpha185.MEL_beta34</t>
  </si>
  <si>
    <t>MEL_alpha186.MEL_beta34</t>
  </si>
  <si>
    <t>MEL_alpha187.MEL_beta34</t>
  </si>
  <si>
    <t>MEL_alpha188.MEL_beta34</t>
  </si>
  <si>
    <t>MEL_alpha189.MEL_beta34</t>
  </si>
  <si>
    <t>MEL_alpha190.MEL_beta34</t>
  </si>
  <si>
    <t>MEL_alpha191.MEL_beta34</t>
  </si>
  <si>
    <t>MEL_alpha192.MEL_beta34</t>
  </si>
  <si>
    <t>MEL_alpha193.MEL_beta34</t>
  </si>
  <si>
    <t>MEL_alpha194.MEL_beta34</t>
  </si>
  <si>
    <t>MEL_alpha195.MEL_beta34</t>
  </si>
  <si>
    <t>MEL_alpha196.MEL_beta34</t>
  </si>
  <si>
    <t>MEL_alpha197.MEL_beta34</t>
  </si>
  <si>
    <t>MEL_alpha198.MEL_beta34</t>
  </si>
  <si>
    <t>MEL_alpha199.MEL_beta34</t>
  </si>
  <si>
    <t>MAGEA3_alpha.MEL_beta34</t>
  </si>
  <si>
    <t>MEL_alpha101.MEL_beta35</t>
  </si>
  <si>
    <t>MEL_alpha102.MEL_beta35</t>
  </si>
  <si>
    <t>MEL_alpha103.MEL_beta35</t>
  </si>
  <si>
    <t>MEL_alpha104.MEL_beta35</t>
  </si>
  <si>
    <t>MEL_alpha105.MEL_beta35</t>
  </si>
  <si>
    <t>MEL_alpha106.MEL_beta35</t>
  </si>
  <si>
    <t>MEL_alpha107.MEL_beta35</t>
  </si>
  <si>
    <t>MEL_alpha108.MEL_beta35</t>
  </si>
  <si>
    <t>MEL_alpha109.MEL_beta35</t>
  </si>
  <si>
    <t>MEL_alpha110.MEL_beta35</t>
  </si>
  <si>
    <t>MEL_alpha111.MEL_beta35</t>
  </si>
  <si>
    <t>MEL_alpha112.MEL_beta35</t>
  </si>
  <si>
    <t>MEL_alpha113.MEL_beta35</t>
  </si>
  <si>
    <t>MEL_alpha114.MEL_beta35</t>
  </si>
  <si>
    <t>MEL_alpha115.MEL_beta35</t>
  </si>
  <si>
    <t>MEL_alpha116.MEL_beta35</t>
  </si>
  <si>
    <t>MEL_alpha117.MEL_beta35</t>
  </si>
  <si>
    <t>MEL_alpha118.MEL_beta35</t>
  </si>
  <si>
    <t>MEL_alpha119.MEL_beta35</t>
  </si>
  <si>
    <t>MEL_alpha120.MEL_beta35</t>
  </si>
  <si>
    <t>MEL_alpha121.MEL_beta35</t>
  </si>
  <si>
    <t>MEL_alpha122.MEL_beta35</t>
  </si>
  <si>
    <t>MEL_alpha123.MEL_beta35</t>
  </si>
  <si>
    <t>MEL_alpha124.MEL_beta35</t>
  </si>
  <si>
    <t>MEL_alpha125.MEL_beta35</t>
  </si>
  <si>
    <t>MEL_alpha126.MEL_beta35</t>
  </si>
  <si>
    <t>MEL_alpha127.MEL_beta35</t>
  </si>
  <si>
    <t>MEL_alpha128.MEL_beta35</t>
  </si>
  <si>
    <t>MEL_alpha129.MEL_beta35</t>
  </si>
  <si>
    <t>MEL_alpha130.MEL_beta35</t>
  </si>
  <si>
    <t>MEL_alpha131.MEL_beta35</t>
  </si>
  <si>
    <t>MEL_alpha132.MEL_beta35</t>
  </si>
  <si>
    <t>MEL_alpha133.MEL_beta35</t>
  </si>
  <si>
    <t>MEL_alpha134.MEL_beta35</t>
  </si>
  <si>
    <t>MEL_alpha135.MEL_beta35</t>
  </si>
  <si>
    <t>MEL_alpha136.MEL_beta35</t>
  </si>
  <si>
    <t>MEL_alpha137.MEL_beta35</t>
  </si>
  <si>
    <t>MEL_alpha138.MEL_beta35</t>
  </si>
  <si>
    <t>MEL_alpha139.MEL_beta35</t>
  </si>
  <si>
    <t>MEL_alpha140.MEL_beta35</t>
  </si>
  <si>
    <t>MEL_alpha141.MEL_beta35</t>
  </si>
  <si>
    <t>MEL_alpha142.MEL_beta35</t>
  </si>
  <si>
    <t>MEL_alpha143.MEL_beta35</t>
  </si>
  <si>
    <t>MEL_alpha144.MEL_beta35</t>
  </si>
  <si>
    <t>MEL_alpha145.MEL_beta35</t>
  </si>
  <si>
    <t>MEL_alpha146.MEL_beta35</t>
  </si>
  <si>
    <t>MEL_alpha147.MEL_beta35</t>
  </si>
  <si>
    <t>MEL_alpha148.MEL_beta35</t>
  </si>
  <si>
    <t>MEL_alpha149.MEL_beta35</t>
  </si>
  <si>
    <t>MEL_alpha150.MEL_beta35</t>
  </si>
  <si>
    <t>MEL_alpha151.MEL_beta35</t>
  </si>
  <si>
    <t>MEL_alpha152.MEL_beta35</t>
  </si>
  <si>
    <t>MEL_alpha153.MEL_beta35</t>
  </si>
  <si>
    <t>MEL_alpha154.MEL_beta35</t>
  </si>
  <si>
    <t>MEL_alpha155.MEL_beta35</t>
  </si>
  <si>
    <t>MEL_alpha156.MEL_beta35</t>
  </si>
  <si>
    <t>MEL_alpha157.MEL_beta35</t>
  </si>
  <si>
    <t>MEL_alpha158.MEL_beta35</t>
  </si>
  <si>
    <t>MEL_alpha159.MEL_beta35</t>
  </si>
  <si>
    <t>MEL_alpha160.MEL_beta35</t>
  </si>
  <si>
    <t>MEL_alpha161.MEL_beta35</t>
  </si>
  <si>
    <t>MEL_alpha162.MEL_beta35</t>
  </si>
  <si>
    <t>MEL_alpha163.MEL_beta35</t>
  </si>
  <si>
    <t>MEL_alpha164.MEL_beta35</t>
  </si>
  <si>
    <t>MEL_alpha165.MEL_beta35</t>
  </si>
  <si>
    <t>MEL_alpha166.MEL_beta35</t>
  </si>
  <si>
    <t>MEL_alpha167.MEL_beta35</t>
  </si>
  <si>
    <t>MEL_alpha168.MEL_beta35</t>
  </si>
  <si>
    <t>MEL_alpha169.MEL_beta35</t>
  </si>
  <si>
    <t>MEL_alpha170.MEL_beta35</t>
  </si>
  <si>
    <t>MEL_alpha171.MEL_beta35</t>
  </si>
  <si>
    <t>MEL_alpha172.MEL_beta35</t>
  </si>
  <si>
    <t>MEL_alpha173.MEL_beta35</t>
  </si>
  <si>
    <t>MEL_alpha174.MEL_beta35</t>
  </si>
  <si>
    <t>MEL_alpha175.MEL_beta35</t>
  </si>
  <si>
    <t>MEL_alpha176.MEL_beta35</t>
  </si>
  <si>
    <t>MEL_alpha177.MEL_beta35</t>
  </si>
  <si>
    <t>MEL_alpha178.MEL_beta35</t>
  </si>
  <si>
    <t>MEL_alpha179.MEL_beta35</t>
  </si>
  <si>
    <t>MEL_alpha180.MEL_beta35</t>
  </si>
  <si>
    <t>MEL_alpha181.MEL_beta35</t>
  </si>
  <si>
    <t>MEL_alpha182.MEL_beta35</t>
  </si>
  <si>
    <t>MEL_alpha183.MEL_beta35</t>
  </si>
  <si>
    <t>MEL_alpha184.MEL_beta35</t>
  </si>
  <si>
    <t>MEL_alpha185.MEL_beta35</t>
  </si>
  <si>
    <t>MEL_alpha186.MEL_beta35</t>
  </si>
  <si>
    <t>MEL_alpha187.MEL_beta35</t>
  </si>
  <si>
    <t>MEL_alpha188.MEL_beta35</t>
  </si>
  <si>
    <t>MEL_alpha189.MEL_beta35</t>
  </si>
  <si>
    <t>MEL_alpha190.MEL_beta35</t>
  </si>
  <si>
    <t>MEL_alpha191.MEL_beta35</t>
  </si>
  <si>
    <t>MEL_alpha192.MEL_beta35</t>
  </si>
  <si>
    <t>MEL_alpha193.MEL_beta35</t>
  </si>
  <si>
    <t>MEL_alpha194.MEL_beta35</t>
  </si>
  <si>
    <t>MEL_alpha195.MEL_beta35</t>
  </si>
  <si>
    <t>MEL_alpha196.MEL_beta35</t>
  </si>
  <si>
    <t>MEL_alpha197.MEL_beta35</t>
  </si>
  <si>
    <t>MEL_alpha198.MEL_beta35</t>
  </si>
  <si>
    <t>MEL_alpha199.MEL_beta35</t>
  </si>
  <si>
    <t>MAGEA3_alpha.MEL_beta35</t>
  </si>
  <si>
    <t>MEL_alpha101.MEL_beta36</t>
  </si>
  <si>
    <t>MEL_alpha102.MEL_beta36</t>
  </si>
  <si>
    <t>MEL_alpha103.MEL_beta36</t>
  </si>
  <si>
    <t>MEL_alpha104.MEL_beta36</t>
  </si>
  <si>
    <t>MEL_alpha105.MEL_beta36</t>
  </si>
  <si>
    <t>MEL_alpha106.MEL_beta36</t>
  </si>
  <si>
    <t>MEL_alpha107.MEL_beta36</t>
  </si>
  <si>
    <t>MEL_alpha108.MEL_beta36</t>
  </si>
  <si>
    <t>MEL_alpha109.MEL_beta36</t>
  </si>
  <si>
    <t>MEL_alpha110.MEL_beta36</t>
  </si>
  <si>
    <t>MEL_alpha111.MEL_beta36</t>
  </si>
  <si>
    <t>MEL_alpha112.MEL_beta36</t>
  </si>
  <si>
    <t>MEL_alpha113.MEL_beta36</t>
  </si>
  <si>
    <t>MEL_alpha114.MEL_beta36</t>
  </si>
  <si>
    <t>MEL_alpha115.MEL_beta36</t>
  </si>
  <si>
    <t>MEL_alpha116.MEL_beta36</t>
  </si>
  <si>
    <t>MEL_alpha117.MEL_beta36</t>
  </si>
  <si>
    <t>MEL_alpha118.MEL_beta36</t>
  </si>
  <si>
    <t>MEL_alpha119.MEL_beta36</t>
  </si>
  <si>
    <t>MEL_alpha120.MEL_beta36</t>
  </si>
  <si>
    <t>MEL_alpha121.MEL_beta36</t>
  </si>
  <si>
    <t>MEL_alpha122.MEL_beta36</t>
  </si>
  <si>
    <t>MEL_alpha123.MEL_beta36</t>
  </si>
  <si>
    <t>MEL_alpha124.MEL_beta36</t>
  </si>
  <si>
    <t>MEL_alpha125.MEL_beta36</t>
  </si>
  <si>
    <t>MEL_alpha126.MEL_beta36</t>
  </si>
  <si>
    <t>MEL_alpha127.MEL_beta36</t>
  </si>
  <si>
    <t>MEL_alpha128.MEL_beta36</t>
  </si>
  <si>
    <t>MEL_alpha129.MEL_beta36</t>
  </si>
  <si>
    <t>MEL_alpha130.MEL_beta36</t>
  </si>
  <si>
    <t>MEL_alpha131.MEL_beta36</t>
  </si>
  <si>
    <t>MEL_alpha132.MEL_beta36</t>
  </si>
  <si>
    <t>MEL_alpha133.MEL_beta36</t>
  </si>
  <si>
    <t>MEL_alpha134.MEL_beta36</t>
  </si>
  <si>
    <t>MEL_alpha135.MEL_beta36</t>
  </si>
  <si>
    <t>MEL_alpha136.MEL_beta36</t>
  </si>
  <si>
    <t>MEL_alpha137.MEL_beta36</t>
  </si>
  <si>
    <t>MEL_alpha138.MEL_beta36</t>
  </si>
  <si>
    <t>MEL_alpha139.MEL_beta36</t>
  </si>
  <si>
    <t>MEL_alpha140.MEL_beta36</t>
  </si>
  <si>
    <t>MEL_alpha141.MEL_beta36</t>
  </si>
  <si>
    <t>MEL_alpha142.MEL_beta36</t>
  </si>
  <si>
    <t>MEL_alpha143.MEL_beta36</t>
  </si>
  <si>
    <t>MEL_alpha144.MEL_beta36</t>
  </si>
  <si>
    <t>MEL_alpha145.MEL_beta36</t>
  </si>
  <si>
    <t>MEL_alpha146.MEL_beta36</t>
  </si>
  <si>
    <t>MEL_alpha147.MEL_beta36</t>
  </si>
  <si>
    <t>MEL_alpha148.MEL_beta36</t>
  </si>
  <si>
    <t>MEL_alpha149.MEL_beta36</t>
  </si>
  <si>
    <t>MEL_alpha150.MEL_beta36</t>
  </si>
  <si>
    <t>MEL_alpha151.MEL_beta36</t>
  </si>
  <si>
    <t>MEL_alpha152.MEL_beta36</t>
  </si>
  <si>
    <t>MEL_alpha153.MEL_beta36</t>
  </si>
  <si>
    <t>MEL_alpha154.MEL_beta36</t>
  </si>
  <si>
    <t>MEL_alpha155.MEL_beta36</t>
  </si>
  <si>
    <t>MEL_alpha156.MEL_beta36</t>
  </si>
  <si>
    <t>MEL_alpha157.MEL_beta36</t>
  </si>
  <si>
    <t>MEL_alpha158.MEL_beta36</t>
  </si>
  <si>
    <t>MEL_alpha159.MEL_beta36</t>
  </si>
  <si>
    <t>MEL_alpha160.MEL_beta36</t>
  </si>
  <si>
    <t>MEL_alpha161.MEL_beta36</t>
  </si>
  <si>
    <t>MEL_alpha162.MEL_beta36</t>
  </si>
  <si>
    <t>MEL_alpha163.MEL_beta36</t>
  </si>
  <si>
    <t>MEL_alpha164.MEL_beta36</t>
  </si>
  <si>
    <t>MEL_alpha165.MEL_beta36</t>
  </si>
  <si>
    <t>MEL_alpha166.MEL_beta36</t>
  </si>
  <si>
    <t>MEL_alpha167.MEL_beta36</t>
  </si>
  <si>
    <t>MEL_alpha168.MEL_beta36</t>
  </si>
  <si>
    <t>MEL_alpha169.MEL_beta36</t>
  </si>
  <si>
    <t>MEL_alpha170.MEL_beta36</t>
  </si>
  <si>
    <t>MEL_alpha171.MEL_beta36</t>
  </si>
  <si>
    <t>MEL_alpha172.MEL_beta36</t>
  </si>
  <si>
    <t>MEL_alpha173.MEL_beta36</t>
  </si>
  <si>
    <t>MEL_alpha174.MEL_beta36</t>
  </si>
  <si>
    <t>MEL_alpha175.MEL_beta36</t>
  </si>
  <si>
    <t>MEL_alpha176.MEL_beta36</t>
  </si>
  <si>
    <t>MEL_alpha177.MEL_beta36</t>
  </si>
  <si>
    <t>MEL_alpha178.MEL_beta36</t>
  </si>
  <si>
    <t>MEL_alpha179.MEL_beta36</t>
  </si>
  <si>
    <t>MEL_alpha180.MEL_beta36</t>
  </si>
  <si>
    <t>MEL_alpha181.MEL_beta36</t>
  </si>
  <si>
    <t>MEL_alpha182.MEL_beta36</t>
  </si>
  <si>
    <t>MEL_alpha183.MEL_beta36</t>
  </si>
  <si>
    <t>MEL_alpha184.MEL_beta36</t>
  </si>
  <si>
    <t>MEL_alpha185.MEL_beta36</t>
  </si>
  <si>
    <t>MEL_alpha186.MEL_beta36</t>
  </si>
  <si>
    <t>MEL_alpha187.MEL_beta36</t>
  </si>
  <si>
    <t>MEL_alpha188.MEL_beta36</t>
  </si>
  <si>
    <t>MEL_alpha189.MEL_beta36</t>
  </si>
  <si>
    <t>MEL_alpha190.MEL_beta36</t>
  </si>
  <si>
    <t>MEL_alpha191.MEL_beta36</t>
  </si>
  <si>
    <t>MEL_alpha192.MEL_beta36</t>
  </si>
  <si>
    <t>MEL_alpha193.MEL_beta36</t>
  </si>
  <si>
    <t>MEL_alpha194.MEL_beta36</t>
  </si>
  <si>
    <t>MEL_alpha195.MEL_beta36</t>
  </si>
  <si>
    <t>MEL_alpha196.MEL_beta36</t>
  </si>
  <si>
    <t>MEL_alpha197.MEL_beta36</t>
  </si>
  <si>
    <t>MEL_alpha198.MEL_beta36</t>
  </si>
  <si>
    <t>MEL_alpha199.MEL_beta36</t>
  </si>
  <si>
    <t>MAGEA3_alpha.MEL_beta36</t>
  </si>
  <si>
    <t>MEL_alpha101.MEL_beta37</t>
  </si>
  <si>
    <t>MEL_alpha102.MEL_beta37</t>
  </si>
  <si>
    <t>MEL_alpha103.MEL_beta37</t>
  </si>
  <si>
    <t>MEL_alpha104.MEL_beta37</t>
  </si>
  <si>
    <t>MEL_alpha105.MEL_beta37</t>
  </si>
  <si>
    <t>MEL_alpha106.MEL_beta37</t>
  </si>
  <si>
    <t>MEL_alpha107.MEL_beta37</t>
  </si>
  <si>
    <t>MEL_alpha108.MEL_beta37</t>
  </si>
  <si>
    <t>MEL_alpha109.MEL_beta37</t>
  </si>
  <si>
    <t>MEL_alpha110.MEL_beta37</t>
  </si>
  <si>
    <t>MEL_alpha111.MEL_beta37</t>
  </si>
  <si>
    <t>MEL_alpha112.MEL_beta37</t>
  </si>
  <si>
    <t>MEL_alpha113.MEL_beta37</t>
  </si>
  <si>
    <t>MEL_alpha114.MEL_beta37</t>
  </si>
  <si>
    <t>MEL_alpha115.MEL_beta37</t>
  </si>
  <si>
    <t>MEL_alpha116.MEL_beta37</t>
  </si>
  <si>
    <t>MEL_alpha117.MEL_beta37</t>
  </si>
  <si>
    <t>MEL_alpha118.MEL_beta37</t>
  </si>
  <si>
    <t>MEL_alpha119.MEL_beta37</t>
  </si>
  <si>
    <t>MEL_alpha120.MEL_beta37</t>
  </si>
  <si>
    <t>MEL_alpha121.MEL_beta37</t>
  </si>
  <si>
    <t>MEL_alpha122.MEL_beta37</t>
  </si>
  <si>
    <t>MEL_alpha123.MEL_beta37</t>
  </si>
  <si>
    <t>MEL_alpha124.MEL_beta37</t>
  </si>
  <si>
    <t>MEL_alpha125.MEL_beta37</t>
  </si>
  <si>
    <t>MEL_alpha126.MEL_beta37</t>
  </si>
  <si>
    <t>MEL_alpha127.MEL_beta37</t>
  </si>
  <si>
    <t>MEL_alpha128.MEL_beta37</t>
  </si>
  <si>
    <t>MEL_alpha129.MEL_beta37</t>
  </si>
  <si>
    <t>MEL_alpha130.MEL_beta37</t>
  </si>
  <si>
    <t>MEL_alpha131.MEL_beta37</t>
  </si>
  <si>
    <t>MEL_alpha132.MEL_beta37</t>
  </si>
  <si>
    <t>MEL_alpha133.MEL_beta37</t>
  </si>
  <si>
    <t>MEL_alpha134.MEL_beta37</t>
  </si>
  <si>
    <t>MEL_alpha135.MEL_beta37</t>
  </si>
  <si>
    <t>MEL_alpha136.MEL_beta37</t>
  </si>
  <si>
    <t>MEL_alpha137.MEL_beta37</t>
  </si>
  <si>
    <t>MEL_alpha138.MEL_beta37</t>
  </si>
  <si>
    <t>MEL_alpha139.MEL_beta37</t>
  </si>
  <si>
    <t>MEL_alpha140.MEL_beta37</t>
  </si>
  <si>
    <t>MEL_alpha141.MEL_beta37</t>
  </si>
  <si>
    <t>MEL_alpha142.MEL_beta37</t>
  </si>
  <si>
    <t>MEL_alpha143.MEL_beta37</t>
  </si>
  <si>
    <t>MEL_alpha144.MEL_beta37</t>
  </si>
  <si>
    <t>MEL_alpha145.MEL_beta37</t>
  </si>
  <si>
    <t>MEL_alpha146.MEL_beta37</t>
  </si>
  <si>
    <t>MEL_alpha147.MEL_beta37</t>
  </si>
  <si>
    <t>MEL_alpha148.MEL_beta37</t>
  </si>
  <si>
    <t>MEL_alpha149.MEL_beta37</t>
  </si>
  <si>
    <t>MEL_alpha150.MEL_beta37</t>
  </si>
  <si>
    <t>MEL_alpha151.MEL_beta37</t>
  </si>
  <si>
    <t>MEL_alpha152.MEL_beta37</t>
  </si>
  <si>
    <t>MEL_alpha153.MEL_beta37</t>
  </si>
  <si>
    <t>MEL_alpha154.MEL_beta37</t>
  </si>
  <si>
    <t>MEL_alpha155.MEL_beta37</t>
  </si>
  <si>
    <t>MEL_alpha156.MEL_beta37</t>
  </si>
  <si>
    <t>MEL_alpha157.MEL_beta37</t>
  </si>
  <si>
    <t>MEL_alpha158.MEL_beta37</t>
  </si>
  <si>
    <t>MEL_alpha159.MEL_beta37</t>
  </si>
  <si>
    <t>MEL_alpha160.MEL_beta37</t>
  </si>
  <si>
    <t>MEL_alpha161.MEL_beta37</t>
  </si>
  <si>
    <t>MEL_alpha162.MEL_beta37</t>
  </si>
  <si>
    <t>MEL_alpha163.MEL_beta37</t>
  </si>
  <si>
    <t>MEL_alpha164.MEL_beta37</t>
  </si>
  <si>
    <t>MEL_alpha165.MEL_beta37</t>
  </si>
  <si>
    <t>MEL_alpha166.MEL_beta37</t>
  </si>
  <si>
    <t>MEL_alpha167.MEL_beta37</t>
  </si>
  <si>
    <t>MEL_alpha168.MEL_beta37</t>
  </si>
  <si>
    <t>MEL_alpha169.MEL_beta37</t>
  </si>
  <si>
    <t>MEL_alpha170.MEL_beta37</t>
  </si>
  <si>
    <t>MEL_alpha171.MEL_beta37</t>
  </si>
  <si>
    <t>MEL_alpha172.MEL_beta37</t>
  </si>
  <si>
    <t>MEL_alpha173.MEL_beta37</t>
  </si>
  <si>
    <t>MEL_alpha174.MEL_beta37</t>
  </si>
  <si>
    <t>MEL_alpha175.MEL_beta37</t>
  </si>
  <si>
    <t>MEL_alpha176.MEL_beta37</t>
  </si>
  <si>
    <t>MEL_alpha177.MEL_beta37</t>
  </si>
  <si>
    <t>MEL_alpha178.MEL_beta37</t>
  </si>
  <si>
    <t>MEL_alpha179.MEL_beta37</t>
  </si>
  <si>
    <t>MEL_alpha180.MEL_beta37</t>
  </si>
  <si>
    <t>MEL_alpha181.MEL_beta37</t>
  </si>
  <si>
    <t>MEL_alpha182.MEL_beta37</t>
  </si>
  <si>
    <t>MEL_alpha183.MEL_beta37</t>
  </si>
  <si>
    <t>MEL_alpha184.MEL_beta37</t>
  </si>
  <si>
    <t>MEL_alpha185.MEL_beta37</t>
  </si>
  <si>
    <t>MEL_alpha186.MEL_beta37</t>
  </si>
  <si>
    <t>MEL_alpha187.MEL_beta37</t>
  </si>
  <si>
    <t>MEL_alpha188.MEL_beta37</t>
  </si>
  <si>
    <t>MEL_alpha189.MEL_beta37</t>
  </si>
  <si>
    <t>MEL_alpha190.MEL_beta37</t>
  </si>
  <si>
    <t>MEL_alpha191.MEL_beta37</t>
  </si>
  <si>
    <t>MEL_alpha192.MEL_beta37</t>
  </si>
  <si>
    <t>MEL_alpha193.MEL_beta37</t>
  </si>
  <si>
    <t>MEL_alpha194.MEL_beta37</t>
  </si>
  <si>
    <t>MEL_alpha195.MEL_beta37</t>
  </si>
  <si>
    <t>MEL_alpha196.MEL_beta37</t>
  </si>
  <si>
    <t>MEL_alpha197.MEL_beta37</t>
  </si>
  <si>
    <t>MEL_alpha198.MEL_beta37</t>
  </si>
  <si>
    <t>MEL_alpha199.MEL_beta37</t>
  </si>
  <si>
    <t>MAGEA3_alpha.MEL_beta37</t>
  </si>
  <si>
    <t>MEL_alpha101.MEL_beta38</t>
  </si>
  <si>
    <t>MEL_alpha102.MEL_beta38</t>
  </si>
  <si>
    <t>MEL_alpha103.MEL_beta38</t>
  </si>
  <si>
    <t>MEL_alpha104.MEL_beta38</t>
  </si>
  <si>
    <t>MEL_alpha105.MEL_beta38</t>
  </si>
  <si>
    <t>MEL_alpha106.MEL_beta38</t>
  </si>
  <si>
    <t>MEL_alpha107.MEL_beta38</t>
  </si>
  <si>
    <t>MEL_alpha108.MEL_beta38</t>
  </si>
  <si>
    <t>MEL_alpha109.MEL_beta38</t>
  </si>
  <si>
    <t>MEL_alpha110.MEL_beta38</t>
  </si>
  <si>
    <t>MEL_alpha111.MEL_beta38</t>
  </si>
  <si>
    <t>MEL_alpha112.MEL_beta38</t>
  </si>
  <si>
    <t>MEL_alpha113.MEL_beta38</t>
  </si>
  <si>
    <t>MEL_alpha114.MEL_beta38</t>
  </si>
  <si>
    <t>MEL_alpha115.MEL_beta38</t>
  </si>
  <si>
    <t>MEL_alpha116.MEL_beta38</t>
  </si>
  <si>
    <t>MEL_alpha117.MEL_beta38</t>
  </si>
  <si>
    <t>MEL_alpha118.MEL_beta38</t>
  </si>
  <si>
    <t>MEL_alpha119.MEL_beta38</t>
  </si>
  <si>
    <t>MEL_alpha120.MEL_beta38</t>
  </si>
  <si>
    <t>MEL_alpha121.MEL_beta38</t>
  </si>
  <si>
    <t>MEL_alpha122.MEL_beta38</t>
  </si>
  <si>
    <t>MEL_alpha123.MEL_beta38</t>
  </si>
  <si>
    <t>MEL_alpha124.MEL_beta38</t>
  </si>
  <si>
    <t>MEL_alpha125.MEL_beta38</t>
  </si>
  <si>
    <t>MEL_alpha126.MEL_beta38</t>
  </si>
  <si>
    <t>MEL_alpha127.MEL_beta38</t>
  </si>
  <si>
    <t>MEL_alpha128.MEL_beta38</t>
  </si>
  <si>
    <t>MEL_alpha129.MEL_beta38</t>
  </si>
  <si>
    <t>MEL_alpha130.MEL_beta38</t>
  </si>
  <si>
    <t>MEL_alpha131.MEL_beta38</t>
  </si>
  <si>
    <t>MEL_alpha132.MEL_beta38</t>
  </si>
  <si>
    <t>MEL_alpha133.MEL_beta38</t>
  </si>
  <si>
    <t>MEL_alpha134.MEL_beta38</t>
  </si>
  <si>
    <t>MEL_alpha135.MEL_beta38</t>
  </si>
  <si>
    <t>MEL_alpha136.MEL_beta38</t>
  </si>
  <si>
    <t>MEL_alpha137.MEL_beta38</t>
  </si>
  <si>
    <t>MEL_alpha138.MEL_beta38</t>
  </si>
  <si>
    <t>MEL_alpha139.MEL_beta38</t>
  </si>
  <si>
    <t>MEL_alpha140.MEL_beta38</t>
  </si>
  <si>
    <t>MEL_alpha141.MEL_beta38</t>
  </si>
  <si>
    <t>MEL_alpha142.MEL_beta38</t>
  </si>
  <si>
    <t>MEL_alpha143.MEL_beta38</t>
  </si>
  <si>
    <t>MEL_alpha144.MEL_beta38</t>
  </si>
  <si>
    <t>MEL_alpha145.MEL_beta38</t>
  </si>
  <si>
    <t>MEL_alpha146.MEL_beta38</t>
  </si>
  <si>
    <t>MEL_alpha147.MEL_beta38</t>
  </si>
  <si>
    <t>MEL_alpha148.MEL_beta38</t>
  </si>
  <si>
    <t>MEL_alpha149.MEL_beta38</t>
  </si>
  <si>
    <t>MEL_alpha150.MEL_beta38</t>
  </si>
  <si>
    <t>MEL_alpha151.MEL_beta38</t>
  </si>
  <si>
    <t>MEL_alpha152.MEL_beta38</t>
  </si>
  <si>
    <t>MEL_alpha153.MEL_beta38</t>
  </si>
  <si>
    <t>MEL_alpha154.MEL_beta38</t>
  </si>
  <si>
    <t>MEL_alpha155.MEL_beta38</t>
  </si>
  <si>
    <t>MEL_alpha156.MEL_beta38</t>
  </si>
  <si>
    <t>MEL_alpha157.MEL_beta38</t>
  </si>
  <si>
    <t>MEL_alpha158.MEL_beta38</t>
  </si>
  <si>
    <t>MEL_alpha159.MEL_beta38</t>
  </si>
  <si>
    <t>MEL_alpha160.MEL_beta38</t>
  </si>
  <si>
    <t>MEL_alpha161.MEL_beta38</t>
  </si>
  <si>
    <t>MEL_alpha162.MEL_beta38</t>
  </si>
  <si>
    <t>MEL_alpha163.MEL_beta38</t>
  </si>
  <si>
    <t>MEL_alpha164.MEL_beta38</t>
  </si>
  <si>
    <t>MEL_alpha165.MEL_beta38</t>
  </si>
  <si>
    <t>MEL_alpha166.MEL_beta38</t>
  </si>
  <si>
    <t>MEL_alpha167.MEL_beta38</t>
  </si>
  <si>
    <t>MEL_alpha168.MEL_beta38</t>
  </si>
  <si>
    <t>MEL_alpha169.MEL_beta38</t>
  </si>
  <si>
    <t>MEL_alpha170.MEL_beta38</t>
  </si>
  <si>
    <t>MEL_alpha171.MEL_beta38</t>
  </si>
  <si>
    <t>MEL_alpha172.MEL_beta38</t>
  </si>
  <si>
    <t>MEL_alpha173.MEL_beta38</t>
  </si>
  <si>
    <t>MEL_alpha174.MEL_beta38</t>
  </si>
  <si>
    <t>MEL_alpha175.MEL_beta38</t>
  </si>
  <si>
    <t>MEL_alpha176.MEL_beta38</t>
  </si>
  <si>
    <t>MEL_alpha177.MEL_beta38</t>
  </si>
  <si>
    <t>MEL_alpha178.MEL_beta38</t>
  </si>
  <si>
    <t>MEL_alpha179.MEL_beta38</t>
  </si>
  <si>
    <t>MEL_alpha180.MEL_beta38</t>
  </si>
  <si>
    <t>MEL_alpha181.MEL_beta38</t>
  </si>
  <si>
    <t>MEL_alpha182.MEL_beta38</t>
  </si>
  <si>
    <t>MEL_alpha183.MEL_beta38</t>
  </si>
  <si>
    <t>MEL_alpha184.MEL_beta38</t>
  </si>
  <si>
    <t>MEL_alpha185.MEL_beta38</t>
  </si>
  <si>
    <t>MEL_alpha186.MEL_beta38</t>
  </si>
  <si>
    <t>MEL_alpha187.MEL_beta38</t>
  </si>
  <si>
    <t>MEL_alpha188.MEL_beta38</t>
  </si>
  <si>
    <t>MEL_alpha189.MEL_beta38</t>
  </si>
  <si>
    <t>MEL_alpha190.MEL_beta38</t>
  </si>
  <si>
    <t>MEL_alpha191.MEL_beta38</t>
  </si>
  <si>
    <t>MEL_alpha192.MEL_beta38</t>
  </si>
  <si>
    <t>MEL_alpha193.MEL_beta38</t>
  </si>
  <si>
    <t>MEL_alpha194.MEL_beta38</t>
  </si>
  <si>
    <t>MEL_alpha195.MEL_beta38</t>
  </si>
  <si>
    <t>MEL_alpha196.MEL_beta38</t>
  </si>
  <si>
    <t>MEL_alpha197.MEL_beta38</t>
  </si>
  <si>
    <t>MEL_alpha198.MEL_beta38</t>
  </si>
  <si>
    <t>MEL_alpha199.MEL_beta38</t>
  </si>
  <si>
    <t>MAGEA3_alpha.MEL_beta38</t>
  </si>
  <si>
    <t>MEL_alpha101.MEL_beta39</t>
  </si>
  <si>
    <t>MEL_alpha102.MEL_beta39</t>
  </si>
  <si>
    <t>MEL_alpha103.MEL_beta39</t>
  </si>
  <si>
    <t>MEL_alpha104.MEL_beta39</t>
  </si>
  <si>
    <t>MEL_alpha105.MEL_beta39</t>
  </si>
  <si>
    <t>MEL_alpha106.MEL_beta39</t>
  </si>
  <si>
    <t>MEL_alpha107.MEL_beta39</t>
  </si>
  <si>
    <t>MEL_alpha108.MEL_beta39</t>
  </si>
  <si>
    <t>MEL_alpha109.MEL_beta39</t>
  </si>
  <si>
    <t>MEL_alpha110.MEL_beta39</t>
  </si>
  <si>
    <t>MEL_alpha111.MEL_beta39</t>
  </si>
  <si>
    <t>MEL_alpha112.MEL_beta39</t>
  </si>
  <si>
    <t>MEL_alpha113.MEL_beta39</t>
  </si>
  <si>
    <t>MEL_alpha114.MEL_beta39</t>
  </si>
  <si>
    <t>MEL_alpha115.MEL_beta39</t>
  </si>
  <si>
    <t>MEL_alpha116.MEL_beta39</t>
  </si>
  <si>
    <t>MEL_alpha117.MEL_beta39</t>
  </si>
  <si>
    <t>MEL_alpha118.MEL_beta39</t>
  </si>
  <si>
    <t>MEL_alpha119.MEL_beta39</t>
  </si>
  <si>
    <t>MEL_alpha120.MEL_beta39</t>
  </si>
  <si>
    <t>MEL_alpha121.MEL_beta39</t>
  </si>
  <si>
    <t>MEL_alpha122.MEL_beta39</t>
  </si>
  <si>
    <t>MEL_alpha123.MEL_beta39</t>
  </si>
  <si>
    <t>MEL_alpha124.MEL_beta39</t>
  </si>
  <si>
    <t>MEL_alpha125.MEL_beta39</t>
  </si>
  <si>
    <t>MEL_alpha126.MEL_beta39</t>
  </si>
  <si>
    <t>MEL_alpha127.MEL_beta39</t>
  </si>
  <si>
    <t>MEL_alpha128.MEL_beta39</t>
  </si>
  <si>
    <t>MEL_alpha129.MEL_beta39</t>
  </si>
  <si>
    <t>MEL_alpha130.MEL_beta39</t>
  </si>
  <si>
    <t>MEL_alpha131.MEL_beta39</t>
  </si>
  <si>
    <t>MEL_alpha132.MEL_beta39</t>
  </si>
  <si>
    <t>MEL_alpha133.MEL_beta39</t>
  </si>
  <si>
    <t>MEL_alpha134.MEL_beta39</t>
  </si>
  <si>
    <t>MEL_alpha135.MEL_beta39</t>
  </si>
  <si>
    <t>MEL_alpha136.MEL_beta39</t>
  </si>
  <si>
    <t>MEL_alpha137.MEL_beta39</t>
  </si>
  <si>
    <t>MEL_alpha138.MEL_beta39</t>
  </si>
  <si>
    <t>MEL_alpha139.MEL_beta39</t>
  </si>
  <si>
    <t>MEL_alpha140.MEL_beta39</t>
  </si>
  <si>
    <t>MEL_alpha141.MEL_beta39</t>
  </si>
  <si>
    <t>MEL_alpha142.MEL_beta39</t>
  </si>
  <si>
    <t>MEL_alpha143.MEL_beta39</t>
  </si>
  <si>
    <t>MEL_alpha144.MEL_beta39</t>
  </si>
  <si>
    <t>MEL_alpha145.MEL_beta39</t>
  </si>
  <si>
    <t>MEL_alpha146.MEL_beta39</t>
  </si>
  <si>
    <t>MEL_alpha147.MEL_beta39</t>
  </si>
  <si>
    <t>MEL_alpha148.MEL_beta39</t>
  </si>
  <si>
    <t>MEL_alpha149.MEL_beta39</t>
  </si>
  <si>
    <t>MEL_alpha150.MEL_beta39</t>
  </si>
  <si>
    <t>MEL_alpha151.MEL_beta39</t>
  </si>
  <si>
    <t>MEL_alpha152.MEL_beta39</t>
  </si>
  <si>
    <t>MEL_alpha153.MEL_beta39</t>
  </si>
  <si>
    <t>MEL_alpha154.MEL_beta39</t>
  </si>
  <si>
    <t>MEL_alpha155.MEL_beta39</t>
  </si>
  <si>
    <t>MEL_alpha156.MEL_beta39</t>
  </si>
  <si>
    <t>MEL_alpha157.MEL_beta39</t>
  </si>
  <si>
    <t>MEL_alpha158.MEL_beta39</t>
  </si>
  <si>
    <t>MEL_alpha159.MEL_beta39</t>
  </si>
  <si>
    <t>MEL_alpha160.MEL_beta39</t>
  </si>
  <si>
    <t>MEL_alpha161.MEL_beta39</t>
  </si>
  <si>
    <t>MEL_alpha162.MEL_beta39</t>
  </si>
  <si>
    <t>MEL_alpha163.MEL_beta39</t>
  </si>
  <si>
    <t>MEL_alpha164.MEL_beta39</t>
  </si>
  <si>
    <t>MEL_alpha165.MEL_beta39</t>
  </si>
  <si>
    <t>MEL_alpha166.MEL_beta39</t>
  </si>
  <si>
    <t>MEL_alpha167.MEL_beta39</t>
  </si>
  <si>
    <t>MEL_alpha168.MEL_beta39</t>
  </si>
  <si>
    <t>MEL_alpha169.MEL_beta39</t>
  </si>
  <si>
    <t>MEL_alpha170.MEL_beta39</t>
  </si>
  <si>
    <t>MEL_alpha171.MEL_beta39</t>
  </si>
  <si>
    <t>MEL_alpha172.MEL_beta39</t>
  </si>
  <si>
    <t>MEL_alpha173.MEL_beta39</t>
  </si>
  <si>
    <t>MEL_alpha174.MEL_beta39</t>
  </si>
  <si>
    <t>MEL_alpha175.MEL_beta39</t>
  </si>
  <si>
    <t>MEL_alpha176.MEL_beta39</t>
  </si>
  <si>
    <t>MEL_alpha177.MEL_beta39</t>
  </si>
  <si>
    <t>MEL_alpha178.MEL_beta39</t>
  </si>
  <si>
    <t>MEL_alpha179.MEL_beta39</t>
  </si>
  <si>
    <t>MEL_alpha180.MEL_beta39</t>
  </si>
  <si>
    <t>MEL_alpha181.MEL_beta39</t>
  </si>
  <si>
    <t>MEL_alpha182.MEL_beta39</t>
  </si>
  <si>
    <t>MEL_alpha183.MEL_beta39</t>
  </si>
  <si>
    <t>MEL_alpha184.MEL_beta39</t>
  </si>
  <si>
    <t>MEL_alpha185.MEL_beta39</t>
  </si>
  <si>
    <t>MEL_alpha186.MEL_beta39</t>
  </si>
  <si>
    <t>MEL_alpha187.MEL_beta39</t>
  </si>
  <si>
    <t>MEL_alpha188.MEL_beta39</t>
  </si>
  <si>
    <t>MEL_alpha189.MEL_beta39</t>
  </si>
  <si>
    <t>MEL_alpha190.MEL_beta39</t>
  </si>
  <si>
    <t>MEL_alpha191.MEL_beta39</t>
  </si>
  <si>
    <t>MEL_alpha192.MEL_beta39</t>
  </si>
  <si>
    <t>MEL_alpha193.MEL_beta39</t>
  </si>
  <si>
    <t>MEL_alpha194.MEL_beta39</t>
  </si>
  <si>
    <t>MEL_alpha195.MEL_beta39</t>
  </si>
  <si>
    <t>MEL_alpha196.MEL_beta39</t>
  </si>
  <si>
    <t>MEL_alpha197.MEL_beta39</t>
  </si>
  <si>
    <t>MEL_alpha198.MEL_beta39</t>
  </si>
  <si>
    <t>MEL_alpha199.MEL_beta39</t>
  </si>
  <si>
    <t>MAGEA3_alpha.MEL_beta39</t>
  </si>
  <si>
    <t>MEL_alpha101.MEL_beta40</t>
  </si>
  <si>
    <t>MEL_alpha102.MEL_beta40</t>
  </si>
  <si>
    <t>MEL_alpha103.MEL_beta40</t>
  </si>
  <si>
    <t>MEL_alpha104.MEL_beta40</t>
  </si>
  <si>
    <t>MEL_alpha105.MEL_beta40</t>
  </si>
  <si>
    <t>MEL_alpha106.MEL_beta40</t>
  </si>
  <si>
    <t>MEL_alpha107.MEL_beta40</t>
  </si>
  <si>
    <t>MEL_alpha108.MEL_beta40</t>
  </si>
  <si>
    <t>MEL_alpha109.MEL_beta40</t>
  </si>
  <si>
    <t>MEL_alpha110.MEL_beta40</t>
  </si>
  <si>
    <t>MEL_alpha111.MEL_beta40</t>
  </si>
  <si>
    <t>MEL_alpha112.MEL_beta40</t>
  </si>
  <si>
    <t>MEL_alpha113.MEL_beta40</t>
  </si>
  <si>
    <t>MEL_alpha114.MEL_beta40</t>
  </si>
  <si>
    <t>MEL_alpha115.MEL_beta40</t>
  </si>
  <si>
    <t>MEL_alpha116.MEL_beta40</t>
  </si>
  <si>
    <t>MEL_alpha117.MEL_beta40</t>
  </si>
  <si>
    <t>MEL_alpha118.MEL_beta40</t>
  </si>
  <si>
    <t>MEL_alpha119.MEL_beta40</t>
  </si>
  <si>
    <t>MEL_alpha120.MEL_beta40</t>
  </si>
  <si>
    <t>MEL_alpha121.MEL_beta40</t>
  </si>
  <si>
    <t>MEL_alpha122.MEL_beta40</t>
  </si>
  <si>
    <t>MEL_alpha123.MEL_beta40</t>
  </si>
  <si>
    <t>MEL_alpha124.MEL_beta40</t>
  </si>
  <si>
    <t>MEL_alpha125.MEL_beta40</t>
  </si>
  <si>
    <t>MEL_alpha126.MEL_beta40</t>
  </si>
  <si>
    <t>MEL_alpha127.MEL_beta40</t>
  </si>
  <si>
    <t>MEL_alpha128.MEL_beta40</t>
  </si>
  <si>
    <t>MEL_alpha129.MEL_beta40</t>
  </si>
  <si>
    <t>MEL_alpha130.MEL_beta40</t>
  </si>
  <si>
    <t>MEL_alpha131.MEL_beta40</t>
  </si>
  <si>
    <t>MEL_alpha132.MEL_beta40</t>
  </si>
  <si>
    <t>MEL_alpha133.MEL_beta40</t>
  </si>
  <si>
    <t>MEL_alpha134.MEL_beta40</t>
  </si>
  <si>
    <t>MEL_alpha135.MEL_beta40</t>
  </si>
  <si>
    <t>MEL_alpha136.MEL_beta40</t>
  </si>
  <si>
    <t>MEL_alpha137.MEL_beta40</t>
  </si>
  <si>
    <t>MEL_alpha138.MEL_beta40</t>
  </si>
  <si>
    <t>MEL_alpha139.MEL_beta40</t>
  </si>
  <si>
    <t>MEL_alpha140.MEL_beta40</t>
  </si>
  <si>
    <t>MEL_alpha141.MEL_beta40</t>
  </si>
  <si>
    <t>MEL_alpha142.MEL_beta40</t>
  </si>
  <si>
    <t>MEL_alpha143.MEL_beta40</t>
  </si>
  <si>
    <t>MEL_alpha144.MEL_beta40</t>
  </si>
  <si>
    <t>MEL_alpha145.MEL_beta40</t>
  </si>
  <si>
    <t>MEL_alpha146.MEL_beta40</t>
  </si>
  <si>
    <t>MEL_alpha147.MEL_beta40</t>
  </si>
  <si>
    <t>MEL_alpha148.MEL_beta40</t>
  </si>
  <si>
    <t>MEL_alpha149.MEL_beta40</t>
  </si>
  <si>
    <t>MEL_alpha150.MEL_beta40</t>
  </si>
  <si>
    <t>MEL_alpha151.MEL_beta40</t>
  </si>
  <si>
    <t>MEL_alpha152.MEL_beta40</t>
  </si>
  <si>
    <t>MEL_alpha153.MEL_beta40</t>
  </si>
  <si>
    <t>MEL_alpha154.MEL_beta40</t>
  </si>
  <si>
    <t>MEL_alpha155.MEL_beta40</t>
  </si>
  <si>
    <t>MEL_alpha156.MEL_beta40</t>
  </si>
  <si>
    <t>MEL_alpha157.MEL_beta40</t>
  </si>
  <si>
    <t>MEL_alpha158.MEL_beta40</t>
  </si>
  <si>
    <t>MEL_alpha159.MEL_beta40</t>
  </si>
  <si>
    <t>MEL_alpha160.MEL_beta40</t>
  </si>
  <si>
    <t>MEL_alpha161.MEL_beta40</t>
  </si>
  <si>
    <t>MEL_alpha162.MEL_beta40</t>
  </si>
  <si>
    <t>MEL_alpha163.MEL_beta40</t>
  </si>
  <si>
    <t>MEL_alpha164.MEL_beta40</t>
  </si>
  <si>
    <t>MEL_alpha165.MEL_beta40</t>
  </si>
  <si>
    <t>MEL_alpha166.MEL_beta40</t>
  </si>
  <si>
    <t>MEL_alpha167.MEL_beta40</t>
  </si>
  <si>
    <t>MEL_alpha168.MEL_beta40</t>
  </si>
  <si>
    <t>MEL_alpha169.MEL_beta40</t>
  </si>
  <si>
    <t>MEL_alpha170.MEL_beta40</t>
  </si>
  <si>
    <t>MEL_alpha171.MEL_beta40</t>
  </si>
  <si>
    <t>MEL_alpha172.MEL_beta40</t>
  </si>
  <si>
    <t>MEL_alpha173.MEL_beta40</t>
  </si>
  <si>
    <t>MEL_alpha174.MEL_beta40</t>
  </si>
  <si>
    <t>MEL_alpha175.MEL_beta40</t>
  </si>
  <si>
    <t>MEL_alpha176.MEL_beta40</t>
  </si>
  <si>
    <t>MEL_alpha177.MEL_beta40</t>
  </si>
  <si>
    <t>MEL_alpha178.MEL_beta40</t>
  </si>
  <si>
    <t>MEL_alpha179.MEL_beta40</t>
  </si>
  <si>
    <t>MEL_alpha180.MEL_beta40</t>
  </si>
  <si>
    <t>MEL_alpha181.MEL_beta40</t>
  </si>
  <si>
    <t>MEL_alpha182.MEL_beta40</t>
  </si>
  <si>
    <t>MEL_alpha183.MEL_beta40</t>
  </si>
  <si>
    <t>MEL_alpha184.MEL_beta40</t>
  </si>
  <si>
    <t>MEL_alpha185.MEL_beta40</t>
  </si>
  <si>
    <t>MEL_alpha186.MEL_beta40</t>
  </si>
  <si>
    <t>MEL_alpha187.MEL_beta40</t>
  </si>
  <si>
    <t>MEL_alpha188.MEL_beta40</t>
  </si>
  <si>
    <t>MEL_alpha189.MEL_beta40</t>
  </si>
  <si>
    <t>MEL_alpha190.MEL_beta40</t>
  </si>
  <si>
    <t>MEL_alpha191.MEL_beta40</t>
  </si>
  <si>
    <t>MEL_alpha192.MEL_beta40</t>
  </si>
  <si>
    <t>MEL_alpha193.MEL_beta40</t>
  </si>
  <si>
    <t>MEL_alpha194.MEL_beta40</t>
  </si>
  <si>
    <t>MEL_alpha195.MEL_beta40</t>
  </si>
  <si>
    <t>MEL_alpha196.MEL_beta40</t>
  </si>
  <si>
    <t>MEL_alpha197.MEL_beta40</t>
  </si>
  <si>
    <t>MEL_alpha198.MEL_beta40</t>
  </si>
  <si>
    <t>MEL_alpha199.MEL_beta40</t>
  </si>
  <si>
    <t>MAGEA3_alpha.MEL_beta40</t>
  </si>
  <si>
    <t>MEL_alpha101.MEL_beta41</t>
  </si>
  <si>
    <t>MEL_alpha102.MEL_beta41</t>
  </si>
  <si>
    <t>MEL_alpha103.MEL_beta41</t>
  </si>
  <si>
    <t>MEL_alpha104.MEL_beta41</t>
  </si>
  <si>
    <t>MEL_alpha105.MEL_beta41</t>
  </si>
  <si>
    <t>MEL_alpha106.MEL_beta41</t>
  </si>
  <si>
    <t>MEL_alpha107.MEL_beta41</t>
  </si>
  <si>
    <t>MEL_alpha108.MEL_beta41</t>
  </si>
  <si>
    <t>MEL_alpha109.MEL_beta41</t>
  </si>
  <si>
    <t>MEL_alpha110.MEL_beta41</t>
  </si>
  <si>
    <t>MEL_alpha111.MEL_beta41</t>
  </si>
  <si>
    <t>MEL_alpha112.MEL_beta41</t>
  </si>
  <si>
    <t>MEL_alpha113.MEL_beta41</t>
  </si>
  <si>
    <t>MEL_alpha114.MEL_beta41</t>
  </si>
  <si>
    <t>MEL_alpha115.MEL_beta41</t>
  </si>
  <si>
    <t>MEL_alpha116.MEL_beta41</t>
  </si>
  <si>
    <t>MEL_alpha117.MEL_beta41</t>
  </si>
  <si>
    <t>MEL_alpha118.MEL_beta41</t>
  </si>
  <si>
    <t>MEL_alpha119.MEL_beta41</t>
  </si>
  <si>
    <t>MEL_alpha120.MEL_beta41</t>
  </si>
  <si>
    <t>MEL_alpha121.MEL_beta41</t>
  </si>
  <si>
    <t>MEL_alpha122.MEL_beta41</t>
  </si>
  <si>
    <t>MEL_alpha123.MEL_beta41</t>
  </si>
  <si>
    <t>MEL_alpha124.MEL_beta41</t>
  </si>
  <si>
    <t>MEL_alpha125.MEL_beta41</t>
  </si>
  <si>
    <t>MEL_alpha126.MEL_beta41</t>
  </si>
  <si>
    <t>MEL_alpha127.MEL_beta41</t>
  </si>
  <si>
    <t>MEL_alpha128.MEL_beta41</t>
  </si>
  <si>
    <t>MEL_alpha129.MEL_beta41</t>
  </si>
  <si>
    <t>MEL_alpha130.MEL_beta41</t>
  </si>
  <si>
    <t>MEL_alpha131.MEL_beta41</t>
  </si>
  <si>
    <t>MEL_alpha132.MEL_beta41</t>
  </si>
  <si>
    <t>MEL_alpha133.MEL_beta41</t>
  </si>
  <si>
    <t>MEL_alpha134.MEL_beta41</t>
  </si>
  <si>
    <t>MEL_alpha135.MEL_beta41</t>
  </si>
  <si>
    <t>MEL_alpha136.MEL_beta41</t>
  </si>
  <si>
    <t>MEL_alpha137.MEL_beta41</t>
  </si>
  <si>
    <t>MEL_alpha138.MEL_beta41</t>
  </si>
  <si>
    <t>MEL_alpha139.MEL_beta41</t>
  </si>
  <si>
    <t>MEL_alpha140.MEL_beta41</t>
  </si>
  <si>
    <t>MEL_alpha141.MEL_beta41</t>
  </si>
  <si>
    <t>MEL_alpha142.MEL_beta41</t>
  </si>
  <si>
    <t>MEL_alpha143.MEL_beta41</t>
  </si>
  <si>
    <t>MEL_alpha144.MEL_beta41</t>
  </si>
  <si>
    <t>MEL_alpha145.MEL_beta41</t>
  </si>
  <si>
    <t>MEL_alpha146.MEL_beta41</t>
  </si>
  <si>
    <t>MEL_alpha147.MEL_beta41</t>
  </si>
  <si>
    <t>MEL_alpha148.MEL_beta41</t>
  </si>
  <si>
    <t>MEL_alpha149.MEL_beta41</t>
  </si>
  <si>
    <t>MEL_alpha150.MEL_beta41</t>
  </si>
  <si>
    <t>MEL_alpha151.MEL_beta41</t>
  </si>
  <si>
    <t>MEL_alpha152.MEL_beta41</t>
  </si>
  <si>
    <t>MEL_alpha153.MEL_beta41</t>
  </si>
  <si>
    <t>MEL_alpha154.MEL_beta41</t>
  </si>
  <si>
    <t>MEL_alpha155.MEL_beta41</t>
  </si>
  <si>
    <t>MEL_alpha156.MEL_beta41</t>
  </si>
  <si>
    <t>MEL_alpha157.MEL_beta41</t>
  </si>
  <si>
    <t>MEL_alpha158.MEL_beta41</t>
  </si>
  <si>
    <t>MEL_alpha159.MEL_beta41</t>
  </si>
  <si>
    <t>MEL_alpha160.MEL_beta41</t>
  </si>
  <si>
    <t>MEL_alpha161.MEL_beta41</t>
  </si>
  <si>
    <t>MEL_alpha162.MEL_beta41</t>
  </si>
  <si>
    <t>MEL_alpha163.MEL_beta41</t>
  </si>
  <si>
    <t>MEL_alpha164.MEL_beta41</t>
  </si>
  <si>
    <t>MEL_alpha165.MEL_beta41</t>
  </si>
  <si>
    <t>MEL_alpha166.MEL_beta41</t>
  </si>
  <si>
    <t>MEL_alpha167.MEL_beta41</t>
  </si>
  <si>
    <t>MEL_alpha168.MEL_beta41</t>
  </si>
  <si>
    <t>MEL_alpha169.MEL_beta41</t>
  </si>
  <si>
    <t>MEL_alpha170.MEL_beta41</t>
  </si>
  <si>
    <t>MEL_alpha171.MEL_beta41</t>
  </si>
  <si>
    <t>MEL_alpha172.MEL_beta41</t>
  </si>
  <si>
    <t>MEL_alpha173.MEL_beta41</t>
  </si>
  <si>
    <t>MEL_alpha174.MEL_beta41</t>
  </si>
  <si>
    <t>MEL_alpha175.MEL_beta41</t>
  </si>
  <si>
    <t>MEL_alpha176.MEL_beta41</t>
  </si>
  <si>
    <t>MEL_alpha177.MEL_beta41</t>
  </si>
  <si>
    <t>MEL_alpha178.MEL_beta41</t>
  </si>
  <si>
    <t>MEL_alpha179.MEL_beta41</t>
  </si>
  <si>
    <t>MEL_alpha180.MEL_beta41</t>
  </si>
  <si>
    <t>MEL_alpha181.MEL_beta41</t>
  </si>
  <si>
    <t>MEL_alpha182.MEL_beta41</t>
  </si>
  <si>
    <t>MEL_alpha183.MEL_beta41</t>
  </si>
  <si>
    <t>MEL_alpha184.MEL_beta41</t>
  </si>
  <si>
    <t>MEL_alpha185.MEL_beta41</t>
  </si>
  <si>
    <t>MEL_alpha186.MEL_beta41</t>
  </si>
  <si>
    <t>MEL_alpha187.MEL_beta41</t>
  </si>
  <si>
    <t>MEL_alpha188.MEL_beta41</t>
  </si>
  <si>
    <t>MEL_alpha189.MEL_beta41</t>
  </si>
  <si>
    <t>MEL_alpha190.MEL_beta41</t>
  </si>
  <si>
    <t>MEL_alpha191.MEL_beta41</t>
  </si>
  <si>
    <t>MEL_alpha192.MEL_beta41</t>
  </si>
  <si>
    <t>MEL_alpha193.MEL_beta41</t>
  </si>
  <si>
    <t>MEL_alpha194.MEL_beta41</t>
  </si>
  <si>
    <t>MEL_alpha195.MEL_beta41</t>
  </si>
  <si>
    <t>MEL_alpha196.MEL_beta41</t>
  </si>
  <si>
    <t>MEL_alpha197.MEL_beta41</t>
  </si>
  <si>
    <t>MEL_alpha198.MEL_beta41</t>
  </si>
  <si>
    <t>MEL_alpha199.MEL_beta41</t>
  </si>
  <si>
    <t>MAGEA3_alpha.MEL_beta41</t>
  </si>
  <si>
    <t>MEL_alpha101.MEL_beta42</t>
  </si>
  <si>
    <t>MEL_alpha102.MEL_beta42</t>
  </si>
  <si>
    <t>MEL_alpha103.MEL_beta42</t>
  </si>
  <si>
    <t>MEL_alpha104.MEL_beta42</t>
  </si>
  <si>
    <t>MEL_alpha105.MEL_beta42</t>
  </si>
  <si>
    <t>MEL_alpha106.MEL_beta42</t>
  </si>
  <si>
    <t>MEL_alpha107.MEL_beta42</t>
  </si>
  <si>
    <t>MEL_alpha108.MEL_beta42</t>
  </si>
  <si>
    <t>MEL_alpha109.MEL_beta42</t>
  </si>
  <si>
    <t>MEL_alpha110.MEL_beta42</t>
  </si>
  <si>
    <t>MEL_alpha111.MEL_beta42</t>
  </si>
  <si>
    <t>MEL_alpha112.MEL_beta42</t>
  </si>
  <si>
    <t>MEL_alpha113.MEL_beta42</t>
  </si>
  <si>
    <t>MEL_alpha114.MEL_beta42</t>
  </si>
  <si>
    <t>MEL_alpha115.MEL_beta42</t>
  </si>
  <si>
    <t>MEL_alpha116.MEL_beta42</t>
  </si>
  <si>
    <t>MEL_alpha117.MEL_beta42</t>
  </si>
  <si>
    <t>MEL_alpha118.MEL_beta42</t>
  </si>
  <si>
    <t>MEL_alpha119.MEL_beta42</t>
  </si>
  <si>
    <t>MEL_alpha120.MEL_beta42</t>
  </si>
  <si>
    <t>MEL_alpha121.MEL_beta42</t>
  </si>
  <si>
    <t>MEL_alpha122.MEL_beta42</t>
  </si>
  <si>
    <t>MEL_alpha123.MEL_beta42</t>
  </si>
  <si>
    <t>MEL_alpha124.MEL_beta42</t>
  </si>
  <si>
    <t>MEL_alpha125.MEL_beta42</t>
  </si>
  <si>
    <t>MEL_alpha126.MEL_beta42</t>
  </si>
  <si>
    <t>MEL_alpha127.MEL_beta42</t>
  </si>
  <si>
    <t>MEL_alpha128.MEL_beta42</t>
  </si>
  <si>
    <t>MEL_alpha129.MEL_beta42</t>
  </si>
  <si>
    <t>MEL_alpha130.MEL_beta42</t>
  </si>
  <si>
    <t>MEL_alpha131.MEL_beta42</t>
  </si>
  <si>
    <t>MEL_alpha132.MEL_beta42</t>
  </si>
  <si>
    <t>MEL_alpha133.MEL_beta42</t>
  </si>
  <si>
    <t>MEL_alpha134.MEL_beta42</t>
  </si>
  <si>
    <t>MEL_alpha135.MEL_beta42</t>
  </si>
  <si>
    <t>MEL_alpha136.MEL_beta42</t>
  </si>
  <si>
    <t>MEL_alpha137.MEL_beta42</t>
  </si>
  <si>
    <t>MEL_alpha138.MEL_beta42</t>
  </si>
  <si>
    <t>MEL_alpha139.MEL_beta42</t>
  </si>
  <si>
    <t>MEL_alpha140.MEL_beta42</t>
  </si>
  <si>
    <t>MEL_alpha141.MEL_beta42</t>
  </si>
  <si>
    <t>MEL_alpha142.MEL_beta42</t>
  </si>
  <si>
    <t>MEL_alpha143.MEL_beta42</t>
  </si>
  <si>
    <t>MEL_alpha144.MEL_beta42</t>
  </si>
  <si>
    <t>MEL_alpha145.MEL_beta42</t>
  </si>
  <si>
    <t>MEL_alpha146.MEL_beta42</t>
  </si>
  <si>
    <t>MEL_alpha147.MEL_beta42</t>
  </si>
  <si>
    <t>MEL_alpha148.MEL_beta42</t>
  </si>
  <si>
    <t>MEL_alpha149.MEL_beta42</t>
  </si>
  <si>
    <t>MEL_alpha150.MEL_beta42</t>
  </si>
  <si>
    <t>MEL_alpha151.MEL_beta42</t>
  </si>
  <si>
    <t>MEL_alpha152.MEL_beta42</t>
  </si>
  <si>
    <t>MEL_alpha153.MEL_beta42</t>
  </si>
  <si>
    <t>MEL_alpha154.MEL_beta42</t>
  </si>
  <si>
    <t>MEL_alpha155.MEL_beta42</t>
  </si>
  <si>
    <t>MEL_alpha156.MEL_beta42</t>
  </si>
  <si>
    <t>MEL_alpha157.MEL_beta42</t>
  </si>
  <si>
    <t>MEL_alpha158.MEL_beta42</t>
  </si>
  <si>
    <t>MEL_alpha159.MEL_beta42</t>
  </si>
  <si>
    <t>MEL_alpha160.MEL_beta42</t>
  </si>
  <si>
    <t>MEL_alpha161.MEL_beta42</t>
  </si>
  <si>
    <t>MEL_alpha162.MEL_beta42</t>
  </si>
  <si>
    <t>MEL_alpha163.MEL_beta42</t>
  </si>
  <si>
    <t>MEL_alpha164.MEL_beta42</t>
  </si>
  <si>
    <t>MEL_alpha165.MEL_beta42</t>
  </si>
  <si>
    <t>MEL_alpha166.MEL_beta42</t>
  </si>
  <si>
    <t>MEL_alpha167.MEL_beta42</t>
  </si>
  <si>
    <t>MEL_alpha168.MEL_beta42</t>
  </si>
  <si>
    <t>MEL_alpha169.MEL_beta42</t>
  </si>
  <si>
    <t>MEL_alpha170.MEL_beta42</t>
  </si>
  <si>
    <t>MEL_alpha171.MEL_beta42</t>
  </si>
  <si>
    <t>MEL_alpha172.MEL_beta42</t>
  </si>
  <si>
    <t>MEL_alpha173.MEL_beta42</t>
  </si>
  <si>
    <t>MEL_alpha174.MEL_beta42</t>
  </si>
  <si>
    <t>MEL_alpha175.MEL_beta42</t>
  </si>
  <si>
    <t>MEL_alpha176.MEL_beta42</t>
  </si>
  <si>
    <t>MEL_alpha177.MEL_beta42</t>
  </si>
  <si>
    <t>MEL_alpha178.MEL_beta42</t>
  </si>
  <si>
    <t>MEL_alpha179.MEL_beta42</t>
  </si>
  <si>
    <t>MEL_alpha180.MEL_beta42</t>
  </si>
  <si>
    <t>MEL_alpha181.MEL_beta42</t>
  </si>
  <si>
    <t>MEL_alpha182.MEL_beta42</t>
  </si>
  <si>
    <t>MEL_alpha183.MEL_beta42</t>
  </si>
  <si>
    <t>MEL_alpha184.MEL_beta42</t>
  </si>
  <si>
    <t>MEL_alpha185.MEL_beta42</t>
  </si>
  <si>
    <t>MEL_alpha186.MEL_beta42</t>
  </si>
  <si>
    <t>MEL_alpha187.MEL_beta42</t>
  </si>
  <si>
    <t>MEL_alpha188.MEL_beta42</t>
  </si>
  <si>
    <t>MEL_alpha189.MEL_beta42</t>
  </si>
  <si>
    <t>MEL_alpha190.MEL_beta42</t>
  </si>
  <si>
    <t>MEL_alpha191.MEL_beta42</t>
  </si>
  <si>
    <t>MEL_alpha192.MEL_beta42</t>
  </si>
  <si>
    <t>MEL_alpha193.MEL_beta42</t>
  </si>
  <si>
    <t>MEL_alpha194.MEL_beta42</t>
  </si>
  <si>
    <t>MEL_alpha195.MEL_beta42</t>
  </si>
  <si>
    <t>MEL_alpha196.MEL_beta42</t>
  </si>
  <si>
    <t>MEL_alpha197.MEL_beta42</t>
  </si>
  <si>
    <t>MEL_alpha198.MEL_beta42</t>
  </si>
  <si>
    <t>MEL_alpha199.MEL_beta42</t>
  </si>
  <si>
    <t>MAGEA3_alpha.MEL_beta42</t>
  </si>
  <si>
    <t>MEL_alpha101.MEL_beta43</t>
  </si>
  <si>
    <t>MEL_alpha102.MEL_beta43</t>
  </si>
  <si>
    <t>MEL_alpha103.MEL_beta43</t>
  </si>
  <si>
    <t>MEL_alpha104.MEL_beta43</t>
  </si>
  <si>
    <t>MEL_alpha105.MEL_beta43</t>
  </si>
  <si>
    <t>MEL_alpha106.MEL_beta43</t>
  </si>
  <si>
    <t>MEL_alpha107.MEL_beta43</t>
  </si>
  <si>
    <t>MEL_alpha108.MEL_beta43</t>
  </si>
  <si>
    <t>MEL_alpha109.MEL_beta43</t>
  </si>
  <si>
    <t>MEL_alpha110.MEL_beta43</t>
  </si>
  <si>
    <t>MEL_alpha111.MEL_beta43</t>
  </si>
  <si>
    <t>MEL_alpha112.MEL_beta43</t>
  </si>
  <si>
    <t>MEL_alpha113.MEL_beta43</t>
  </si>
  <si>
    <t>MEL_alpha114.MEL_beta43</t>
  </si>
  <si>
    <t>MEL_alpha115.MEL_beta43</t>
  </si>
  <si>
    <t>MEL_alpha116.MEL_beta43</t>
  </si>
  <si>
    <t>MEL_alpha117.MEL_beta43</t>
  </si>
  <si>
    <t>MEL_alpha118.MEL_beta43</t>
  </si>
  <si>
    <t>MEL_alpha119.MEL_beta43</t>
  </si>
  <si>
    <t>MEL_alpha120.MEL_beta43</t>
  </si>
  <si>
    <t>MEL_alpha121.MEL_beta43</t>
  </si>
  <si>
    <t>MEL_alpha122.MEL_beta43</t>
  </si>
  <si>
    <t>MEL_alpha123.MEL_beta43</t>
  </si>
  <si>
    <t>MEL_alpha124.MEL_beta43</t>
  </si>
  <si>
    <t>MEL_alpha125.MEL_beta43</t>
  </si>
  <si>
    <t>MEL_alpha126.MEL_beta43</t>
  </si>
  <si>
    <t>MEL_alpha127.MEL_beta43</t>
  </si>
  <si>
    <t>MEL_alpha128.MEL_beta43</t>
  </si>
  <si>
    <t>MEL_alpha129.MEL_beta43</t>
  </si>
  <si>
    <t>MEL_alpha130.MEL_beta43</t>
  </si>
  <si>
    <t>MEL_alpha131.MEL_beta43</t>
  </si>
  <si>
    <t>MEL_alpha132.MEL_beta43</t>
  </si>
  <si>
    <t>MEL_alpha133.MEL_beta43</t>
  </si>
  <si>
    <t>MEL_alpha134.MEL_beta43</t>
  </si>
  <si>
    <t>MEL_alpha135.MEL_beta43</t>
  </si>
  <si>
    <t>MEL_alpha136.MEL_beta43</t>
  </si>
  <si>
    <t>MEL_alpha137.MEL_beta43</t>
  </si>
  <si>
    <t>MEL_alpha138.MEL_beta43</t>
  </si>
  <si>
    <t>MEL_alpha139.MEL_beta43</t>
  </si>
  <si>
    <t>MEL_alpha140.MEL_beta43</t>
  </si>
  <si>
    <t>MEL_alpha141.MEL_beta43</t>
  </si>
  <si>
    <t>MEL_alpha142.MEL_beta43</t>
  </si>
  <si>
    <t>MEL_alpha143.MEL_beta43</t>
  </si>
  <si>
    <t>MEL_alpha144.MEL_beta43</t>
  </si>
  <si>
    <t>MEL_alpha145.MEL_beta43</t>
  </si>
  <si>
    <t>MEL_alpha146.MEL_beta43</t>
  </si>
  <si>
    <t>MEL_alpha147.MEL_beta43</t>
  </si>
  <si>
    <t>MEL_alpha148.MEL_beta43</t>
  </si>
  <si>
    <t>MEL_alpha149.MEL_beta43</t>
  </si>
  <si>
    <t>MEL_alpha150.MEL_beta43</t>
  </si>
  <si>
    <t>MEL_alpha151.MEL_beta43</t>
  </si>
  <si>
    <t>MEL_alpha152.MEL_beta43</t>
  </si>
  <si>
    <t>MEL_alpha153.MEL_beta43</t>
  </si>
  <si>
    <t>MEL_alpha154.MEL_beta43</t>
  </si>
  <si>
    <t>MEL_alpha155.MEL_beta43</t>
  </si>
  <si>
    <t>MEL_alpha156.MEL_beta43</t>
  </si>
  <si>
    <t>MEL_alpha157.MEL_beta43</t>
  </si>
  <si>
    <t>MEL_alpha158.MEL_beta43</t>
  </si>
  <si>
    <t>MEL_alpha159.MEL_beta43</t>
  </si>
  <si>
    <t>MEL_alpha160.MEL_beta43</t>
  </si>
  <si>
    <t>MEL_alpha161.MEL_beta43</t>
  </si>
  <si>
    <t>MEL_alpha162.MEL_beta43</t>
  </si>
  <si>
    <t>MEL_alpha163.MEL_beta43</t>
  </si>
  <si>
    <t>MEL_alpha164.MEL_beta43</t>
  </si>
  <si>
    <t>MEL_alpha165.MEL_beta43</t>
  </si>
  <si>
    <t>MEL_alpha166.MEL_beta43</t>
  </si>
  <si>
    <t>MEL_alpha167.MEL_beta43</t>
  </si>
  <si>
    <t>MEL_alpha168.MEL_beta43</t>
  </si>
  <si>
    <t>MEL_alpha169.MEL_beta43</t>
  </si>
  <si>
    <t>MEL_alpha170.MEL_beta43</t>
  </si>
  <si>
    <t>MEL_alpha171.MEL_beta43</t>
  </si>
  <si>
    <t>MEL_alpha172.MEL_beta43</t>
  </si>
  <si>
    <t>MEL_alpha173.MEL_beta43</t>
  </si>
  <si>
    <t>MEL_alpha174.MEL_beta43</t>
  </si>
  <si>
    <t>MEL_alpha175.MEL_beta43</t>
  </si>
  <si>
    <t>MEL_alpha176.MEL_beta43</t>
  </si>
  <si>
    <t>MEL_alpha177.MEL_beta43</t>
  </si>
  <si>
    <t>MEL_alpha178.MEL_beta43</t>
  </si>
  <si>
    <t>MEL_alpha179.MEL_beta43</t>
  </si>
  <si>
    <t>MEL_alpha180.MEL_beta43</t>
  </si>
  <si>
    <t>MEL_alpha181.MEL_beta43</t>
  </si>
  <si>
    <t>MEL_alpha182.MEL_beta43</t>
  </si>
  <si>
    <t>MEL_alpha183.MEL_beta43</t>
  </si>
  <si>
    <t>MEL_alpha184.MEL_beta43</t>
  </si>
  <si>
    <t>MEL_alpha185.MEL_beta43</t>
  </si>
  <si>
    <t>MEL_alpha186.MEL_beta43</t>
  </si>
  <si>
    <t>MEL_alpha187.MEL_beta43</t>
  </si>
  <si>
    <t>MEL_alpha188.MEL_beta43</t>
  </si>
  <si>
    <t>MEL_alpha189.MEL_beta43</t>
  </si>
  <si>
    <t>MEL_alpha190.MEL_beta43</t>
  </si>
  <si>
    <t>MEL_alpha191.MEL_beta43</t>
  </si>
  <si>
    <t>MEL_alpha192.MEL_beta43</t>
  </si>
  <si>
    <t>MEL_alpha193.MEL_beta43</t>
  </si>
  <si>
    <t>MEL_alpha194.MEL_beta43</t>
  </si>
  <si>
    <t>MEL_alpha195.MEL_beta43</t>
  </si>
  <si>
    <t>MEL_alpha196.MEL_beta43</t>
  </si>
  <si>
    <t>MEL_alpha197.MEL_beta43</t>
  </si>
  <si>
    <t>MEL_alpha198.MEL_beta43</t>
  </si>
  <si>
    <t>MEL_alpha199.MEL_beta43</t>
  </si>
  <si>
    <t>MAGEA3_alpha.MEL_beta43</t>
  </si>
  <si>
    <t>MEL_alpha101.MEL_beta44</t>
  </si>
  <si>
    <t>MEL_alpha102.MEL_beta44</t>
  </si>
  <si>
    <t>MEL_alpha103.MEL_beta44</t>
  </si>
  <si>
    <t>MEL_alpha104.MEL_beta44</t>
  </si>
  <si>
    <t>MEL_alpha105.MEL_beta44</t>
  </si>
  <si>
    <t>MEL_alpha106.MEL_beta44</t>
  </si>
  <si>
    <t>MEL_alpha107.MEL_beta44</t>
  </si>
  <si>
    <t>MEL_alpha108.MEL_beta44</t>
  </si>
  <si>
    <t>MEL_alpha109.MEL_beta44</t>
  </si>
  <si>
    <t>MEL_alpha110.MEL_beta44</t>
  </si>
  <si>
    <t>MEL_alpha111.MEL_beta44</t>
  </si>
  <si>
    <t>MEL_alpha112.MEL_beta44</t>
  </si>
  <si>
    <t>MEL_alpha113.MEL_beta44</t>
  </si>
  <si>
    <t>MEL_alpha114.MEL_beta44</t>
  </si>
  <si>
    <t>MEL_alpha115.MEL_beta44</t>
  </si>
  <si>
    <t>MEL_alpha116.MEL_beta44</t>
  </si>
  <si>
    <t>MEL_alpha117.MEL_beta44</t>
  </si>
  <si>
    <t>MEL_alpha118.MEL_beta44</t>
  </si>
  <si>
    <t>MEL_alpha119.MEL_beta44</t>
  </si>
  <si>
    <t>MEL_alpha120.MEL_beta44</t>
  </si>
  <si>
    <t>MEL_alpha121.MEL_beta44</t>
  </si>
  <si>
    <t>MEL_alpha122.MEL_beta44</t>
  </si>
  <si>
    <t>MEL_alpha123.MEL_beta44</t>
  </si>
  <si>
    <t>MEL_alpha124.MEL_beta44</t>
  </si>
  <si>
    <t>MEL_alpha125.MEL_beta44</t>
  </si>
  <si>
    <t>MEL_alpha126.MEL_beta44</t>
  </si>
  <si>
    <t>MEL_alpha127.MEL_beta44</t>
  </si>
  <si>
    <t>MEL_alpha128.MEL_beta44</t>
  </si>
  <si>
    <t>MEL_alpha129.MEL_beta44</t>
  </si>
  <si>
    <t>MEL_alpha130.MEL_beta44</t>
  </si>
  <si>
    <t>MEL_alpha131.MEL_beta44</t>
  </si>
  <si>
    <t>MEL_alpha132.MEL_beta44</t>
  </si>
  <si>
    <t>MEL_alpha133.MEL_beta44</t>
  </si>
  <si>
    <t>MEL_alpha134.MEL_beta44</t>
  </si>
  <si>
    <t>MEL_alpha135.MEL_beta44</t>
  </si>
  <si>
    <t>MEL_alpha136.MEL_beta44</t>
  </si>
  <si>
    <t>MEL_alpha137.MEL_beta44</t>
  </si>
  <si>
    <t>MEL_alpha138.MEL_beta44</t>
  </si>
  <si>
    <t>MEL_alpha139.MEL_beta44</t>
  </si>
  <si>
    <t>MEL_alpha140.MEL_beta44</t>
  </si>
  <si>
    <t>MEL_alpha141.MEL_beta44</t>
  </si>
  <si>
    <t>MEL_alpha142.MEL_beta44</t>
  </si>
  <si>
    <t>MEL_alpha143.MEL_beta44</t>
  </si>
  <si>
    <t>MEL_alpha144.MEL_beta44</t>
  </si>
  <si>
    <t>MEL_alpha145.MEL_beta44</t>
  </si>
  <si>
    <t>MEL_alpha146.MEL_beta44</t>
  </si>
  <si>
    <t>MEL_alpha147.MEL_beta44</t>
  </si>
  <si>
    <t>MEL_alpha148.MEL_beta44</t>
  </si>
  <si>
    <t>MEL_alpha149.MEL_beta44</t>
  </si>
  <si>
    <t>MEL_alpha150.MEL_beta44</t>
  </si>
  <si>
    <t>MEL_alpha151.MEL_beta44</t>
  </si>
  <si>
    <t>MEL_alpha152.MEL_beta44</t>
  </si>
  <si>
    <t>MEL_alpha153.MEL_beta44</t>
  </si>
  <si>
    <t>MEL_alpha154.MEL_beta44</t>
  </si>
  <si>
    <t>MEL_alpha155.MEL_beta44</t>
  </si>
  <si>
    <t>MEL_alpha156.MEL_beta44</t>
  </si>
  <si>
    <t>MEL_alpha157.MEL_beta44</t>
  </si>
  <si>
    <t>MEL_alpha158.MEL_beta44</t>
  </si>
  <si>
    <t>MEL_alpha159.MEL_beta44</t>
  </si>
  <si>
    <t>MEL_alpha160.MEL_beta44</t>
  </si>
  <si>
    <t>MEL_alpha161.MEL_beta44</t>
  </si>
  <si>
    <t>MEL_alpha162.MEL_beta44</t>
  </si>
  <si>
    <t>MEL_alpha163.MEL_beta44</t>
  </si>
  <si>
    <t>MEL_alpha164.MEL_beta44</t>
  </si>
  <si>
    <t>MEL_alpha165.MEL_beta44</t>
  </si>
  <si>
    <t>MEL_alpha166.MEL_beta44</t>
  </si>
  <si>
    <t>MEL_alpha167.MEL_beta44</t>
  </si>
  <si>
    <t>MEL_alpha168.MEL_beta44</t>
  </si>
  <si>
    <t>MEL_alpha169.MEL_beta44</t>
  </si>
  <si>
    <t>MEL_alpha170.MEL_beta44</t>
  </si>
  <si>
    <t>MEL_alpha171.MEL_beta44</t>
  </si>
  <si>
    <t>MEL_alpha172.MEL_beta44</t>
  </si>
  <si>
    <t>MEL_alpha173.MEL_beta44</t>
  </si>
  <si>
    <t>MEL_alpha174.MEL_beta44</t>
  </si>
  <si>
    <t>MEL_alpha175.MEL_beta44</t>
  </si>
  <si>
    <t>MEL_alpha176.MEL_beta44</t>
  </si>
  <si>
    <t>MEL_alpha177.MEL_beta44</t>
  </si>
  <si>
    <t>MEL_alpha178.MEL_beta44</t>
  </si>
  <si>
    <t>MEL_alpha179.MEL_beta44</t>
  </si>
  <si>
    <t>MEL_alpha180.MEL_beta44</t>
  </si>
  <si>
    <t>MEL_alpha181.MEL_beta44</t>
  </si>
  <si>
    <t>MEL_alpha182.MEL_beta44</t>
  </si>
  <si>
    <t>MEL_alpha183.MEL_beta44</t>
  </si>
  <si>
    <t>MEL_alpha184.MEL_beta44</t>
  </si>
  <si>
    <t>MEL_alpha185.MEL_beta44</t>
  </si>
  <si>
    <t>MEL_alpha186.MEL_beta44</t>
  </si>
  <si>
    <t>MEL_alpha187.MEL_beta44</t>
  </si>
  <si>
    <t>MEL_alpha188.MEL_beta44</t>
  </si>
  <si>
    <t>MEL_alpha189.MEL_beta44</t>
  </si>
  <si>
    <t>MEL_alpha190.MEL_beta44</t>
  </si>
  <si>
    <t>MEL_alpha191.MEL_beta44</t>
  </si>
  <si>
    <t>MEL_alpha192.MEL_beta44</t>
  </si>
  <si>
    <t>MEL_alpha193.MEL_beta44</t>
  </si>
  <si>
    <t>MEL_alpha194.MEL_beta44</t>
  </si>
  <si>
    <t>MEL_alpha195.MEL_beta44</t>
  </si>
  <si>
    <t>MEL_alpha196.MEL_beta44</t>
  </si>
  <si>
    <t>MEL_alpha197.MEL_beta44</t>
  </si>
  <si>
    <t>MEL_alpha198.MEL_beta44</t>
  </si>
  <si>
    <t>MEL_alpha199.MEL_beta44</t>
  </si>
  <si>
    <t>MAGEA3_alpha.MEL_beta44</t>
  </si>
  <si>
    <t>MEL_alpha101.MEL_beta45</t>
  </si>
  <si>
    <t>MEL_alpha102.MEL_beta45</t>
  </si>
  <si>
    <t>MEL_alpha103.MEL_beta45</t>
  </si>
  <si>
    <t>MEL_alpha104.MEL_beta45</t>
  </si>
  <si>
    <t>MEL_alpha105.MEL_beta45</t>
  </si>
  <si>
    <t>MEL_alpha106.MEL_beta45</t>
  </si>
  <si>
    <t>MEL_alpha107.MEL_beta45</t>
  </si>
  <si>
    <t>MEL_alpha108.MEL_beta45</t>
  </si>
  <si>
    <t>MEL_alpha109.MEL_beta45</t>
  </si>
  <si>
    <t>MEL_alpha110.MEL_beta45</t>
  </si>
  <si>
    <t>MEL_alpha111.MEL_beta45</t>
  </si>
  <si>
    <t>MEL_alpha112.MEL_beta45</t>
  </si>
  <si>
    <t>MEL_alpha113.MEL_beta45</t>
  </si>
  <si>
    <t>MEL_alpha114.MEL_beta45</t>
  </si>
  <si>
    <t>MEL_alpha115.MEL_beta45</t>
  </si>
  <si>
    <t>MEL_alpha116.MEL_beta45</t>
  </si>
  <si>
    <t>MEL_alpha117.MEL_beta45</t>
  </si>
  <si>
    <t>MEL_alpha118.MEL_beta45</t>
  </si>
  <si>
    <t>MEL_alpha119.MEL_beta45</t>
  </si>
  <si>
    <t>MEL_alpha120.MEL_beta45</t>
  </si>
  <si>
    <t>MEL_alpha121.MEL_beta45</t>
  </si>
  <si>
    <t>MEL_alpha122.MEL_beta45</t>
  </si>
  <si>
    <t>MEL_alpha123.MEL_beta45</t>
  </si>
  <si>
    <t>MEL_alpha124.MEL_beta45</t>
  </si>
  <si>
    <t>MEL_alpha125.MEL_beta45</t>
  </si>
  <si>
    <t>MEL_alpha126.MEL_beta45</t>
  </si>
  <si>
    <t>MEL_alpha127.MEL_beta45</t>
  </si>
  <si>
    <t>MEL_alpha128.MEL_beta45</t>
  </si>
  <si>
    <t>MEL_alpha129.MEL_beta45</t>
  </si>
  <si>
    <t>MEL_alpha130.MEL_beta45</t>
  </si>
  <si>
    <t>MEL_alpha131.MEL_beta45</t>
  </si>
  <si>
    <t>MEL_alpha132.MEL_beta45</t>
  </si>
  <si>
    <t>MEL_alpha133.MEL_beta45</t>
  </si>
  <si>
    <t>MEL_alpha134.MEL_beta45</t>
  </si>
  <si>
    <t>MEL_alpha135.MEL_beta45</t>
  </si>
  <si>
    <t>MEL_alpha136.MEL_beta45</t>
  </si>
  <si>
    <t>MEL_alpha137.MEL_beta45</t>
  </si>
  <si>
    <t>MEL_alpha138.MEL_beta45</t>
  </si>
  <si>
    <t>MEL_alpha139.MEL_beta45</t>
  </si>
  <si>
    <t>MEL_alpha140.MEL_beta45</t>
  </si>
  <si>
    <t>MEL_alpha141.MEL_beta45</t>
  </si>
  <si>
    <t>MEL_alpha142.MEL_beta45</t>
  </si>
  <si>
    <t>MEL_alpha143.MEL_beta45</t>
  </si>
  <si>
    <t>MEL_alpha144.MEL_beta45</t>
  </si>
  <si>
    <t>MEL_alpha145.MEL_beta45</t>
  </si>
  <si>
    <t>MEL_alpha146.MEL_beta45</t>
  </si>
  <si>
    <t>MEL_alpha147.MEL_beta45</t>
  </si>
  <si>
    <t>MEL_alpha148.MEL_beta45</t>
  </si>
  <si>
    <t>MEL_alpha149.MEL_beta45</t>
  </si>
  <si>
    <t>MEL_alpha150.MEL_beta45</t>
  </si>
  <si>
    <t>MEL_alpha151.MEL_beta45</t>
  </si>
  <si>
    <t>MEL_alpha152.MEL_beta45</t>
  </si>
  <si>
    <t>MEL_alpha153.MEL_beta45</t>
  </si>
  <si>
    <t>MEL_alpha154.MEL_beta45</t>
  </si>
  <si>
    <t>MEL_alpha155.MEL_beta45</t>
  </si>
  <si>
    <t>MEL_alpha156.MEL_beta45</t>
  </si>
  <si>
    <t>MEL_alpha157.MEL_beta45</t>
  </si>
  <si>
    <t>MEL_alpha158.MEL_beta45</t>
  </si>
  <si>
    <t>MEL_alpha159.MEL_beta45</t>
  </si>
  <si>
    <t>MEL_alpha160.MEL_beta45</t>
  </si>
  <si>
    <t>MEL_alpha161.MEL_beta45</t>
  </si>
  <si>
    <t>MEL_alpha162.MEL_beta45</t>
  </si>
  <si>
    <t>MEL_alpha163.MEL_beta45</t>
  </si>
  <si>
    <t>MEL_alpha164.MEL_beta45</t>
  </si>
  <si>
    <t>MEL_alpha165.MEL_beta45</t>
  </si>
  <si>
    <t>MEL_alpha166.MEL_beta45</t>
  </si>
  <si>
    <t>MEL_alpha167.MEL_beta45</t>
  </si>
  <si>
    <t>MEL_alpha168.MEL_beta45</t>
  </si>
  <si>
    <t>MEL_alpha169.MEL_beta45</t>
  </si>
  <si>
    <t>MEL_alpha170.MEL_beta45</t>
  </si>
  <si>
    <t>MEL_alpha171.MEL_beta45</t>
  </si>
  <si>
    <t>MEL_alpha172.MEL_beta45</t>
  </si>
  <si>
    <t>MEL_alpha173.MEL_beta45</t>
  </si>
  <si>
    <t>MEL_alpha174.MEL_beta45</t>
  </si>
  <si>
    <t>MEL_alpha175.MEL_beta45</t>
  </si>
  <si>
    <t>MEL_alpha176.MEL_beta45</t>
  </si>
  <si>
    <t>MEL_alpha177.MEL_beta45</t>
  </si>
  <si>
    <t>MEL_alpha178.MEL_beta45</t>
  </si>
  <si>
    <t>MEL_alpha179.MEL_beta45</t>
  </si>
  <si>
    <t>MEL_alpha180.MEL_beta45</t>
  </si>
  <si>
    <t>MEL_alpha181.MEL_beta45</t>
  </si>
  <si>
    <t>MEL_alpha182.MEL_beta45</t>
  </si>
  <si>
    <t>MEL_alpha183.MEL_beta45</t>
  </si>
  <si>
    <t>MEL_alpha184.MEL_beta45</t>
  </si>
  <si>
    <t>MEL_alpha185.MEL_beta45</t>
  </si>
  <si>
    <t>MEL_alpha186.MEL_beta45</t>
  </si>
  <si>
    <t>MEL_alpha187.MEL_beta45</t>
  </si>
  <si>
    <t>MEL_alpha188.MEL_beta45</t>
  </si>
  <si>
    <t>MEL_alpha189.MEL_beta45</t>
  </si>
  <si>
    <t>MEL_alpha190.MEL_beta45</t>
  </si>
  <si>
    <t>MEL_alpha191.MEL_beta45</t>
  </si>
  <si>
    <t>MEL_alpha192.MEL_beta45</t>
  </si>
  <si>
    <t>MEL_alpha193.MEL_beta45</t>
  </si>
  <si>
    <t>MEL_alpha194.MEL_beta45</t>
  </si>
  <si>
    <t>MEL_alpha195.MEL_beta45</t>
  </si>
  <si>
    <t>MEL_alpha196.MEL_beta45</t>
  </si>
  <si>
    <t>MEL_alpha197.MEL_beta45</t>
  </si>
  <si>
    <t>MEL_alpha198.MEL_beta45</t>
  </si>
  <si>
    <t>MEL_alpha199.MEL_beta45</t>
  </si>
  <si>
    <t>MAGEA3_alpha.MEL_beta45</t>
  </si>
  <si>
    <t>MEL_alpha101.MEL_beta46</t>
  </si>
  <si>
    <t>MEL_alpha102.MEL_beta46</t>
  </si>
  <si>
    <t>MEL_alpha103.MEL_beta46</t>
  </si>
  <si>
    <t>MEL_alpha104.MEL_beta46</t>
  </si>
  <si>
    <t>MEL_alpha105.MEL_beta46</t>
  </si>
  <si>
    <t>MEL_alpha106.MEL_beta46</t>
  </si>
  <si>
    <t>MEL_alpha107.MEL_beta46</t>
  </si>
  <si>
    <t>MEL_alpha108.MEL_beta46</t>
  </si>
  <si>
    <t>MEL_alpha109.MEL_beta46</t>
  </si>
  <si>
    <t>MEL_alpha110.MEL_beta46</t>
  </si>
  <si>
    <t>MEL_alpha111.MEL_beta46</t>
  </si>
  <si>
    <t>MEL_alpha112.MEL_beta46</t>
  </si>
  <si>
    <t>MEL_alpha113.MEL_beta46</t>
  </si>
  <si>
    <t>MEL_alpha114.MEL_beta46</t>
  </si>
  <si>
    <t>MEL_alpha115.MEL_beta46</t>
  </si>
  <si>
    <t>MEL_alpha116.MEL_beta46</t>
  </si>
  <si>
    <t>MEL_alpha117.MEL_beta46</t>
  </si>
  <si>
    <t>MEL_alpha118.MEL_beta46</t>
  </si>
  <si>
    <t>MEL_alpha119.MEL_beta46</t>
  </si>
  <si>
    <t>MEL_alpha120.MEL_beta46</t>
  </si>
  <si>
    <t>MEL_alpha121.MEL_beta46</t>
  </si>
  <si>
    <t>MEL_alpha122.MEL_beta46</t>
  </si>
  <si>
    <t>MEL_alpha123.MEL_beta46</t>
  </si>
  <si>
    <t>MEL_alpha124.MEL_beta46</t>
  </si>
  <si>
    <t>MEL_alpha125.MEL_beta46</t>
  </si>
  <si>
    <t>MEL_alpha126.MEL_beta46</t>
  </si>
  <si>
    <t>MEL_alpha127.MEL_beta46</t>
  </si>
  <si>
    <t>MEL_alpha128.MEL_beta46</t>
  </si>
  <si>
    <t>MEL_alpha129.MEL_beta46</t>
  </si>
  <si>
    <t>MEL_alpha130.MEL_beta46</t>
  </si>
  <si>
    <t>MEL_alpha131.MEL_beta46</t>
  </si>
  <si>
    <t>MEL_alpha132.MEL_beta46</t>
  </si>
  <si>
    <t>MEL_alpha133.MEL_beta46</t>
  </si>
  <si>
    <t>MEL_alpha134.MEL_beta46</t>
  </si>
  <si>
    <t>MEL_alpha135.MEL_beta46</t>
  </si>
  <si>
    <t>MEL_alpha136.MEL_beta46</t>
  </si>
  <si>
    <t>MEL_alpha137.MEL_beta46</t>
  </si>
  <si>
    <t>MEL_alpha138.MEL_beta46</t>
  </si>
  <si>
    <t>MEL_alpha139.MEL_beta46</t>
  </si>
  <si>
    <t>MEL_alpha140.MEL_beta46</t>
  </si>
  <si>
    <t>MEL_alpha141.MEL_beta46</t>
  </si>
  <si>
    <t>MEL_alpha142.MEL_beta46</t>
  </si>
  <si>
    <t>MEL_alpha143.MEL_beta46</t>
  </si>
  <si>
    <t>MEL_alpha144.MEL_beta46</t>
  </si>
  <si>
    <t>MEL_alpha145.MEL_beta46</t>
  </si>
  <si>
    <t>MEL_alpha146.MEL_beta46</t>
  </si>
  <si>
    <t>MEL_alpha147.MEL_beta46</t>
  </si>
  <si>
    <t>MEL_alpha148.MEL_beta46</t>
  </si>
  <si>
    <t>MEL_alpha149.MEL_beta46</t>
  </si>
  <si>
    <t>MEL_alpha150.MEL_beta46</t>
  </si>
  <si>
    <t>MEL_alpha151.MEL_beta46</t>
  </si>
  <si>
    <t>MEL_alpha152.MEL_beta46</t>
  </si>
  <si>
    <t>MEL_alpha153.MEL_beta46</t>
  </si>
  <si>
    <t>MEL_alpha154.MEL_beta46</t>
  </si>
  <si>
    <t>MEL_alpha155.MEL_beta46</t>
  </si>
  <si>
    <t>MEL_alpha156.MEL_beta46</t>
  </si>
  <si>
    <t>MEL_alpha157.MEL_beta46</t>
  </si>
  <si>
    <t>MEL_alpha158.MEL_beta46</t>
  </si>
  <si>
    <t>MEL_alpha159.MEL_beta46</t>
  </si>
  <si>
    <t>MEL_alpha160.MEL_beta46</t>
  </si>
  <si>
    <t>MEL_alpha161.MEL_beta46</t>
  </si>
  <si>
    <t>MEL_alpha162.MEL_beta46</t>
  </si>
  <si>
    <t>MEL_alpha163.MEL_beta46</t>
  </si>
  <si>
    <t>MEL_alpha164.MEL_beta46</t>
  </si>
  <si>
    <t>MEL_alpha165.MEL_beta46</t>
  </si>
  <si>
    <t>MEL_alpha166.MEL_beta46</t>
  </si>
  <si>
    <t>MEL_alpha167.MEL_beta46</t>
  </si>
  <si>
    <t>MEL_alpha168.MEL_beta46</t>
  </si>
  <si>
    <t>MEL_alpha169.MEL_beta46</t>
  </si>
  <si>
    <t>MEL_alpha170.MEL_beta46</t>
  </si>
  <si>
    <t>MEL_alpha171.MEL_beta46</t>
  </si>
  <si>
    <t>MEL_alpha172.MEL_beta46</t>
  </si>
  <si>
    <t>MEL_alpha173.MEL_beta46</t>
  </si>
  <si>
    <t>MEL_alpha174.MEL_beta46</t>
  </si>
  <si>
    <t>MEL_alpha175.MEL_beta46</t>
  </si>
  <si>
    <t>MEL_alpha176.MEL_beta46</t>
  </si>
  <si>
    <t>MEL_alpha177.MEL_beta46</t>
  </si>
  <si>
    <t>MEL_alpha178.MEL_beta46</t>
  </si>
  <si>
    <t>MEL_alpha179.MEL_beta46</t>
  </si>
  <si>
    <t>MEL_alpha180.MEL_beta46</t>
  </si>
  <si>
    <t>MEL_alpha181.MEL_beta46</t>
  </si>
  <si>
    <t>MEL_alpha182.MEL_beta46</t>
  </si>
  <si>
    <t>MEL_alpha183.MEL_beta46</t>
  </si>
  <si>
    <t>MEL_alpha184.MEL_beta46</t>
  </si>
  <si>
    <t>MEL_alpha185.MEL_beta46</t>
  </si>
  <si>
    <t>MEL_alpha186.MEL_beta46</t>
  </si>
  <si>
    <t>MEL_alpha187.MEL_beta46</t>
  </si>
  <si>
    <t>MEL_alpha188.MEL_beta46</t>
  </si>
  <si>
    <t>MEL_alpha189.MEL_beta46</t>
  </si>
  <si>
    <t>MEL_alpha190.MEL_beta46</t>
  </si>
  <si>
    <t>MEL_alpha191.MEL_beta46</t>
  </si>
  <si>
    <t>MEL_alpha192.MEL_beta46</t>
  </si>
  <si>
    <t>MEL_alpha193.MEL_beta46</t>
  </si>
  <si>
    <t>MEL_alpha194.MEL_beta46</t>
  </si>
  <si>
    <t>MEL_alpha195.MEL_beta46</t>
  </si>
  <si>
    <t>MEL_alpha196.MEL_beta46</t>
  </si>
  <si>
    <t>MEL_alpha197.MEL_beta46</t>
  </si>
  <si>
    <t>MEL_alpha198.MEL_beta46</t>
  </si>
  <si>
    <t>MEL_alpha199.MEL_beta46</t>
  </si>
  <si>
    <t>MAGEA3_alpha.MEL_beta46</t>
  </si>
  <si>
    <t>MEL_alpha101.MEL_beta47</t>
  </si>
  <si>
    <t>MEL_alpha102.MEL_beta47</t>
  </si>
  <si>
    <t>MEL_alpha103.MEL_beta47</t>
  </si>
  <si>
    <t>MEL_alpha104.MEL_beta47</t>
  </si>
  <si>
    <t>MEL_alpha105.MEL_beta47</t>
  </si>
  <si>
    <t>MEL_alpha106.MEL_beta47</t>
  </si>
  <si>
    <t>MEL_alpha107.MEL_beta47</t>
  </si>
  <si>
    <t>MEL_alpha108.MEL_beta47</t>
  </si>
  <si>
    <t>MEL_alpha109.MEL_beta47</t>
  </si>
  <si>
    <t>MEL_alpha110.MEL_beta47</t>
  </si>
  <si>
    <t>MEL_alpha111.MEL_beta47</t>
  </si>
  <si>
    <t>MEL_alpha112.MEL_beta47</t>
  </si>
  <si>
    <t>MEL_alpha113.MEL_beta47</t>
  </si>
  <si>
    <t>MEL_alpha114.MEL_beta47</t>
  </si>
  <si>
    <t>MEL_alpha115.MEL_beta47</t>
  </si>
  <si>
    <t>MEL_alpha116.MEL_beta47</t>
  </si>
  <si>
    <t>MEL_alpha117.MEL_beta47</t>
  </si>
  <si>
    <t>MEL_alpha118.MEL_beta47</t>
  </si>
  <si>
    <t>MEL_alpha119.MEL_beta47</t>
  </si>
  <si>
    <t>MEL_alpha120.MEL_beta47</t>
  </si>
  <si>
    <t>MEL_alpha121.MEL_beta47</t>
  </si>
  <si>
    <t>MEL_alpha122.MEL_beta47</t>
  </si>
  <si>
    <t>MEL_alpha123.MEL_beta47</t>
  </si>
  <si>
    <t>MEL_alpha124.MEL_beta47</t>
  </si>
  <si>
    <t>MEL_alpha125.MEL_beta47</t>
  </si>
  <si>
    <t>MEL_alpha126.MEL_beta47</t>
  </si>
  <si>
    <t>MEL_alpha127.MEL_beta47</t>
  </si>
  <si>
    <t>MEL_alpha128.MEL_beta47</t>
  </si>
  <si>
    <t>MEL_alpha129.MEL_beta47</t>
  </si>
  <si>
    <t>MEL_alpha130.MEL_beta47</t>
  </si>
  <si>
    <t>MEL_alpha131.MEL_beta47</t>
  </si>
  <si>
    <t>MEL_alpha132.MEL_beta47</t>
  </si>
  <si>
    <t>MEL_alpha133.MEL_beta47</t>
  </si>
  <si>
    <t>MEL_alpha134.MEL_beta47</t>
  </si>
  <si>
    <t>MEL_alpha135.MEL_beta47</t>
  </si>
  <si>
    <t>MEL_alpha136.MEL_beta47</t>
  </si>
  <si>
    <t>MEL_alpha137.MEL_beta47</t>
  </si>
  <si>
    <t>MEL_alpha138.MEL_beta47</t>
  </si>
  <si>
    <t>MEL_alpha139.MEL_beta47</t>
  </si>
  <si>
    <t>MEL_alpha140.MEL_beta47</t>
  </si>
  <si>
    <t>MEL_alpha141.MEL_beta47</t>
  </si>
  <si>
    <t>MEL_alpha142.MEL_beta47</t>
  </si>
  <si>
    <t>MEL_alpha143.MEL_beta47</t>
  </si>
  <si>
    <t>MEL_alpha144.MEL_beta47</t>
  </si>
  <si>
    <t>MEL_alpha145.MEL_beta47</t>
  </si>
  <si>
    <t>MEL_alpha146.MEL_beta47</t>
  </si>
  <si>
    <t>MEL_alpha147.MEL_beta47</t>
  </si>
  <si>
    <t>MEL_alpha148.MEL_beta47</t>
  </si>
  <si>
    <t>MEL_alpha149.MEL_beta47</t>
  </si>
  <si>
    <t>MEL_alpha150.MEL_beta47</t>
  </si>
  <si>
    <t>MEL_alpha151.MEL_beta47</t>
  </si>
  <si>
    <t>MEL_alpha152.MEL_beta47</t>
  </si>
  <si>
    <t>MEL_alpha153.MEL_beta47</t>
  </si>
  <si>
    <t>MEL_alpha154.MEL_beta47</t>
  </si>
  <si>
    <t>MEL_alpha155.MEL_beta47</t>
  </si>
  <si>
    <t>MEL_alpha156.MEL_beta47</t>
  </si>
  <si>
    <t>MEL_alpha157.MEL_beta47</t>
  </si>
  <si>
    <t>MEL_alpha158.MEL_beta47</t>
  </si>
  <si>
    <t>MEL_alpha159.MEL_beta47</t>
  </si>
  <si>
    <t>MEL_alpha160.MEL_beta47</t>
  </si>
  <si>
    <t>MEL_alpha161.MEL_beta47</t>
  </si>
  <si>
    <t>MEL_alpha162.MEL_beta47</t>
  </si>
  <si>
    <t>MEL_alpha163.MEL_beta47</t>
  </si>
  <si>
    <t>MEL_alpha164.MEL_beta47</t>
  </si>
  <si>
    <t>MEL_alpha165.MEL_beta47</t>
  </si>
  <si>
    <t>MEL_alpha166.MEL_beta47</t>
  </si>
  <si>
    <t>MEL_alpha167.MEL_beta47</t>
  </si>
  <si>
    <t>MEL_alpha168.MEL_beta47</t>
  </si>
  <si>
    <t>MEL_alpha169.MEL_beta47</t>
  </si>
  <si>
    <t>MEL_alpha170.MEL_beta47</t>
  </si>
  <si>
    <t>MEL_alpha171.MEL_beta47</t>
  </si>
  <si>
    <t>MEL_alpha172.MEL_beta47</t>
  </si>
  <si>
    <t>MEL_alpha173.MEL_beta47</t>
  </si>
  <si>
    <t>MEL_alpha174.MEL_beta47</t>
  </si>
  <si>
    <t>MEL_alpha175.MEL_beta47</t>
  </si>
  <si>
    <t>MEL_alpha176.MEL_beta47</t>
  </si>
  <si>
    <t>MEL_alpha177.MEL_beta47</t>
  </si>
  <si>
    <t>MEL_alpha178.MEL_beta47</t>
  </si>
  <si>
    <t>MEL_alpha179.MEL_beta47</t>
  </si>
  <si>
    <t>MEL_alpha180.MEL_beta47</t>
  </si>
  <si>
    <t>MEL_alpha181.MEL_beta47</t>
  </si>
  <si>
    <t>MEL_alpha182.MEL_beta47</t>
  </si>
  <si>
    <t>MEL_alpha183.MEL_beta47</t>
  </si>
  <si>
    <t>MEL_alpha184.MEL_beta47</t>
  </si>
  <si>
    <t>MEL_alpha185.MEL_beta47</t>
  </si>
  <si>
    <t>MEL_alpha186.MEL_beta47</t>
  </si>
  <si>
    <t>MEL_alpha187.MEL_beta47</t>
  </si>
  <si>
    <t>MEL_alpha188.MEL_beta47</t>
  </si>
  <si>
    <t>MEL_alpha189.MEL_beta47</t>
  </si>
  <si>
    <t>MEL_alpha190.MEL_beta47</t>
  </si>
  <si>
    <t>MEL_alpha191.MEL_beta47</t>
  </si>
  <si>
    <t>MEL_alpha192.MEL_beta47</t>
  </si>
  <si>
    <t>MEL_alpha193.MEL_beta47</t>
  </si>
  <si>
    <t>MEL_alpha194.MEL_beta47</t>
  </si>
  <si>
    <t>MEL_alpha195.MEL_beta47</t>
  </si>
  <si>
    <t>MEL_alpha196.MEL_beta47</t>
  </si>
  <si>
    <t>MEL_alpha197.MEL_beta47</t>
  </si>
  <si>
    <t>MEL_alpha198.MEL_beta47</t>
  </si>
  <si>
    <t>MEL_alpha199.MEL_beta47</t>
  </si>
  <si>
    <t>MAGEA3_alpha.MEL_beta47</t>
  </si>
  <si>
    <t>MEL_alpha101.MEL_beta48</t>
  </si>
  <si>
    <t>MEL_alpha102.MEL_beta48</t>
  </si>
  <si>
    <t>MEL_alpha103.MEL_beta48</t>
  </si>
  <si>
    <t>MEL_alpha104.MEL_beta48</t>
  </si>
  <si>
    <t>MEL_alpha105.MEL_beta48</t>
  </si>
  <si>
    <t>MEL_alpha106.MEL_beta48</t>
  </si>
  <si>
    <t>MEL_alpha107.MEL_beta48</t>
  </si>
  <si>
    <t>MEL_alpha108.MEL_beta48</t>
  </si>
  <si>
    <t>MEL_alpha109.MEL_beta48</t>
  </si>
  <si>
    <t>MEL_alpha110.MEL_beta48</t>
  </si>
  <si>
    <t>MEL_alpha111.MEL_beta48</t>
  </si>
  <si>
    <t>MEL_alpha112.MEL_beta48</t>
  </si>
  <si>
    <t>MEL_alpha113.MEL_beta48</t>
  </si>
  <si>
    <t>MEL_alpha114.MEL_beta48</t>
  </si>
  <si>
    <t>MEL_alpha115.MEL_beta48</t>
  </si>
  <si>
    <t>MEL_alpha116.MEL_beta48</t>
  </si>
  <si>
    <t>MEL_alpha117.MEL_beta48</t>
  </si>
  <si>
    <t>MEL_alpha118.MEL_beta48</t>
  </si>
  <si>
    <t>MEL_alpha119.MEL_beta48</t>
  </si>
  <si>
    <t>MEL_alpha120.MEL_beta48</t>
  </si>
  <si>
    <t>MEL_alpha121.MEL_beta48</t>
  </si>
  <si>
    <t>MEL_alpha122.MEL_beta48</t>
  </si>
  <si>
    <t>MEL_alpha123.MEL_beta48</t>
  </si>
  <si>
    <t>MEL_alpha124.MEL_beta48</t>
  </si>
  <si>
    <t>MEL_alpha125.MEL_beta48</t>
  </si>
  <si>
    <t>MEL_alpha126.MEL_beta48</t>
  </si>
  <si>
    <t>MEL_alpha127.MEL_beta48</t>
  </si>
  <si>
    <t>MEL_alpha128.MEL_beta48</t>
  </si>
  <si>
    <t>MEL_alpha129.MEL_beta48</t>
  </si>
  <si>
    <t>MEL_alpha130.MEL_beta48</t>
  </si>
  <si>
    <t>MEL_alpha131.MEL_beta48</t>
  </si>
  <si>
    <t>MEL_alpha132.MEL_beta48</t>
  </si>
  <si>
    <t>MEL_alpha133.MEL_beta48</t>
  </si>
  <si>
    <t>MEL_alpha134.MEL_beta48</t>
  </si>
  <si>
    <t>MEL_alpha135.MEL_beta48</t>
  </si>
  <si>
    <t>MEL_alpha136.MEL_beta48</t>
  </si>
  <si>
    <t>MEL_alpha137.MEL_beta48</t>
  </si>
  <si>
    <t>MEL_alpha138.MEL_beta48</t>
  </si>
  <si>
    <t>MEL_alpha139.MEL_beta48</t>
  </si>
  <si>
    <t>MEL_alpha140.MEL_beta48</t>
  </si>
  <si>
    <t>MEL_alpha141.MEL_beta48</t>
  </si>
  <si>
    <t>MEL_alpha142.MEL_beta48</t>
  </si>
  <si>
    <t>MEL_alpha143.MEL_beta48</t>
  </si>
  <si>
    <t>MEL_alpha144.MEL_beta48</t>
  </si>
  <si>
    <t>MEL_alpha145.MEL_beta48</t>
  </si>
  <si>
    <t>MEL_alpha146.MEL_beta48</t>
  </si>
  <si>
    <t>MEL_alpha147.MEL_beta48</t>
  </si>
  <si>
    <t>MEL_alpha148.MEL_beta48</t>
  </si>
  <si>
    <t>MEL_alpha149.MEL_beta48</t>
  </si>
  <si>
    <t>MEL_alpha150.MEL_beta48</t>
  </si>
  <si>
    <t>MEL_alpha151.MEL_beta48</t>
  </si>
  <si>
    <t>MEL_alpha152.MEL_beta48</t>
  </si>
  <si>
    <t>MEL_alpha153.MEL_beta48</t>
  </si>
  <si>
    <t>MEL_alpha154.MEL_beta48</t>
  </si>
  <si>
    <t>MEL_alpha155.MEL_beta48</t>
  </si>
  <si>
    <t>MEL_alpha156.MEL_beta48</t>
  </si>
  <si>
    <t>MEL_alpha157.MEL_beta48</t>
  </si>
  <si>
    <t>MEL_alpha158.MEL_beta48</t>
  </si>
  <si>
    <t>MEL_alpha159.MEL_beta48</t>
  </si>
  <si>
    <t>MEL_alpha160.MEL_beta48</t>
  </si>
  <si>
    <t>MEL_alpha161.MEL_beta48</t>
  </si>
  <si>
    <t>MEL_alpha162.MEL_beta48</t>
  </si>
  <si>
    <t>MEL_alpha163.MEL_beta48</t>
  </si>
  <si>
    <t>MEL_alpha164.MEL_beta48</t>
  </si>
  <si>
    <t>MEL_alpha165.MEL_beta48</t>
  </si>
  <si>
    <t>MEL_alpha166.MEL_beta48</t>
  </si>
  <si>
    <t>MEL_alpha167.MEL_beta48</t>
  </si>
  <si>
    <t>MEL_alpha168.MEL_beta48</t>
  </si>
  <si>
    <t>MEL_alpha169.MEL_beta48</t>
  </si>
  <si>
    <t>MEL_alpha170.MEL_beta48</t>
  </si>
  <si>
    <t>MEL_alpha171.MEL_beta48</t>
  </si>
  <si>
    <t>MEL_alpha172.MEL_beta48</t>
  </si>
  <si>
    <t>MEL_alpha173.MEL_beta48</t>
  </si>
  <si>
    <t>MEL_alpha174.MEL_beta48</t>
  </si>
  <si>
    <t>MEL_alpha175.MEL_beta48</t>
  </si>
  <si>
    <t>MEL_alpha176.MEL_beta48</t>
  </si>
  <si>
    <t>MEL_alpha177.MEL_beta48</t>
  </si>
  <si>
    <t>MEL_alpha178.MEL_beta48</t>
  </si>
  <si>
    <t>MEL_alpha179.MEL_beta48</t>
  </si>
  <si>
    <t>MEL_alpha180.MEL_beta48</t>
  </si>
  <si>
    <t>MEL_alpha181.MEL_beta48</t>
  </si>
  <si>
    <t>MEL_alpha182.MEL_beta48</t>
  </si>
  <si>
    <t>MEL_alpha183.MEL_beta48</t>
  </si>
  <si>
    <t>MEL_alpha184.MEL_beta48</t>
  </si>
  <si>
    <t>MEL_alpha185.MEL_beta48</t>
  </si>
  <si>
    <t>MEL_alpha186.MEL_beta48</t>
  </si>
  <si>
    <t>MEL_alpha187.MEL_beta48</t>
  </si>
  <si>
    <t>MEL_alpha188.MEL_beta48</t>
  </si>
  <si>
    <t>MEL_alpha189.MEL_beta48</t>
  </si>
  <si>
    <t>MEL_alpha190.MEL_beta48</t>
  </si>
  <si>
    <t>MEL_alpha191.MEL_beta48</t>
  </si>
  <si>
    <t>MEL_alpha192.MEL_beta48</t>
  </si>
  <si>
    <t>MEL_alpha193.MEL_beta48</t>
  </si>
  <si>
    <t>MEL_alpha194.MEL_beta48</t>
  </si>
  <si>
    <t>MEL_alpha195.MEL_beta48</t>
  </si>
  <si>
    <t>MEL_alpha196.MEL_beta48</t>
  </si>
  <si>
    <t>MEL_alpha197.MEL_beta48</t>
  </si>
  <si>
    <t>MEL_alpha198.MEL_beta48</t>
  </si>
  <si>
    <t>MEL_alpha199.MEL_beta48</t>
  </si>
  <si>
    <t>MAGEA3_alpha.MEL_beta48</t>
  </si>
  <si>
    <t>MEL_alpha101.MEL_beta49</t>
  </si>
  <si>
    <t>MEL_alpha102.MEL_beta49</t>
  </si>
  <si>
    <t>MEL_alpha103.MEL_beta49</t>
  </si>
  <si>
    <t>MEL_alpha104.MEL_beta49</t>
  </si>
  <si>
    <t>MEL_alpha105.MEL_beta49</t>
  </si>
  <si>
    <t>MEL_alpha106.MEL_beta49</t>
  </si>
  <si>
    <t>MEL_alpha107.MEL_beta49</t>
  </si>
  <si>
    <t>MEL_alpha108.MEL_beta49</t>
  </si>
  <si>
    <t>MEL_alpha109.MEL_beta49</t>
  </si>
  <si>
    <t>MEL_alpha110.MEL_beta49</t>
  </si>
  <si>
    <t>MEL_alpha111.MEL_beta49</t>
  </si>
  <si>
    <t>MEL_alpha112.MEL_beta49</t>
  </si>
  <si>
    <t>MEL_alpha113.MEL_beta49</t>
  </si>
  <si>
    <t>MEL_alpha114.MEL_beta49</t>
  </si>
  <si>
    <t>MEL_alpha115.MEL_beta49</t>
  </si>
  <si>
    <t>MEL_alpha116.MEL_beta49</t>
  </si>
  <si>
    <t>MEL_alpha117.MEL_beta49</t>
  </si>
  <si>
    <t>MEL_alpha118.MEL_beta49</t>
  </si>
  <si>
    <t>MEL_alpha119.MEL_beta49</t>
  </si>
  <si>
    <t>MEL_alpha120.MEL_beta49</t>
  </si>
  <si>
    <t>MEL_alpha121.MEL_beta49</t>
  </si>
  <si>
    <t>MEL_alpha122.MEL_beta49</t>
  </si>
  <si>
    <t>MEL_alpha123.MEL_beta49</t>
  </si>
  <si>
    <t>MEL_alpha124.MEL_beta49</t>
  </si>
  <si>
    <t>MEL_alpha125.MEL_beta49</t>
  </si>
  <si>
    <t>MEL_alpha126.MEL_beta49</t>
  </si>
  <si>
    <t>MEL_alpha127.MEL_beta49</t>
  </si>
  <si>
    <t>MEL_alpha128.MEL_beta49</t>
  </si>
  <si>
    <t>MEL_alpha129.MEL_beta49</t>
  </si>
  <si>
    <t>MEL_alpha130.MEL_beta49</t>
  </si>
  <si>
    <t>MEL_alpha131.MEL_beta49</t>
  </si>
  <si>
    <t>MEL_alpha132.MEL_beta49</t>
  </si>
  <si>
    <t>MEL_alpha133.MEL_beta49</t>
  </si>
  <si>
    <t>MEL_alpha134.MEL_beta49</t>
  </si>
  <si>
    <t>MEL_alpha135.MEL_beta49</t>
  </si>
  <si>
    <t>MEL_alpha136.MEL_beta49</t>
  </si>
  <si>
    <t>MEL_alpha137.MEL_beta49</t>
  </si>
  <si>
    <t>MEL_alpha138.MEL_beta49</t>
  </si>
  <si>
    <t>MEL_alpha139.MEL_beta49</t>
  </si>
  <si>
    <t>MEL_alpha140.MEL_beta49</t>
  </si>
  <si>
    <t>MEL_alpha141.MEL_beta49</t>
  </si>
  <si>
    <t>MEL_alpha142.MEL_beta49</t>
  </si>
  <si>
    <t>MEL_alpha143.MEL_beta49</t>
  </si>
  <si>
    <t>MEL_alpha144.MEL_beta49</t>
  </si>
  <si>
    <t>MEL_alpha145.MEL_beta49</t>
  </si>
  <si>
    <t>MEL_alpha146.MEL_beta49</t>
  </si>
  <si>
    <t>MEL_alpha147.MEL_beta49</t>
  </si>
  <si>
    <t>MEL_alpha148.MEL_beta49</t>
  </si>
  <si>
    <t>MEL_alpha149.MEL_beta49</t>
  </si>
  <si>
    <t>MEL_alpha150.MEL_beta49</t>
  </si>
  <si>
    <t>MEL_alpha151.MEL_beta49</t>
  </si>
  <si>
    <t>MEL_alpha152.MEL_beta49</t>
  </si>
  <si>
    <t>MEL_alpha153.MEL_beta49</t>
  </si>
  <si>
    <t>MEL_alpha154.MEL_beta49</t>
  </si>
  <si>
    <t>MEL_alpha155.MEL_beta49</t>
  </si>
  <si>
    <t>MEL_alpha156.MEL_beta49</t>
  </si>
  <si>
    <t>MEL_alpha157.MEL_beta49</t>
  </si>
  <si>
    <t>MEL_alpha158.MEL_beta49</t>
  </si>
  <si>
    <t>MEL_alpha159.MEL_beta49</t>
  </si>
  <si>
    <t>MEL_alpha160.MEL_beta49</t>
  </si>
  <si>
    <t>MEL_alpha161.MEL_beta49</t>
  </si>
  <si>
    <t>MEL_alpha162.MEL_beta49</t>
  </si>
  <si>
    <t>MEL_alpha163.MEL_beta49</t>
  </si>
  <si>
    <t>MEL_alpha164.MEL_beta49</t>
  </si>
  <si>
    <t>MEL_alpha165.MEL_beta49</t>
  </si>
  <si>
    <t>MEL_alpha166.MEL_beta49</t>
  </si>
  <si>
    <t>MEL_alpha167.MEL_beta49</t>
  </si>
  <si>
    <t>MEL_alpha168.MEL_beta49</t>
  </si>
  <si>
    <t>MEL_alpha169.MEL_beta49</t>
  </si>
  <si>
    <t>MEL_alpha170.MEL_beta49</t>
  </si>
  <si>
    <t>MEL_alpha171.MEL_beta49</t>
  </si>
  <si>
    <t>MEL_alpha172.MEL_beta49</t>
  </si>
  <si>
    <t>MEL_alpha173.MEL_beta49</t>
  </si>
  <si>
    <t>MEL_alpha174.MEL_beta49</t>
  </si>
  <si>
    <t>MEL_alpha175.MEL_beta49</t>
  </si>
  <si>
    <t>MEL_alpha176.MEL_beta49</t>
  </si>
  <si>
    <t>MEL_alpha177.MEL_beta49</t>
  </si>
  <si>
    <t>MEL_alpha178.MEL_beta49</t>
  </si>
  <si>
    <t>MEL_alpha179.MEL_beta49</t>
  </si>
  <si>
    <t>MEL_alpha180.MEL_beta49</t>
  </si>
  <si>
    <t>MEL_alpha181.MEL_beta49</t>
  </si>
  <si>
    <t>MEL_alpha182.MEL_beta49</t>
  </si>
  <si>
    <t>MEL_alpha183.MEL_beta49</t>
  </si>
  <si>
    <t>MEL_alpha184.MEL_beta49</t>
  </si>
  <si>
    <t>MEL_alpha185.MEL_beta49</t>
  </si>
  <si>
    <t>MEL_alpha186.MEL_beta49</t>
  </si>
  <si>
    <t>MEL_alpha187.MEL_beta49</t>
  </si>
  <si>
    <t>MEL_alpha188.MEL_beta49</t>
  </si>
  <si>
    <t>MEL_alpha189.MEL_beta49</t>
  </si>
  <si>
    <t>MEL_alpha190.MEL_beta49</t>
  </si>
  <si>
    <t>MEL_alpha191.MEL_beta49</t>
  </si>
  <si>
    <t>MEL_alpha192.MEL_beta49</t>
  </si>
  <si>
    <t>MEL_alpha193.MEL_beta49</t>
  </si>
  <si>
    <t>MEL_alpha194.MEL_beta49</t>
  </si>
  <si>
    <t>MEL_alpha195.MEL_beta49</t>
  </si>
  <si>
    <t>MEL_alpha196.MEL_beta49</t>
  </si>
  <si>
    <t>MEL_alpha197.MEL_beta49</t>
  </si>
  <si>
    <t>MEL_alpha198.MEL_beta49</t>
  </si>
  <si>
    <t>MEL_alpha199.MEL_beta49</t>
  </si>
  <si>
    <t>MAGEA3_alpha.MEL_beta49</t>
  </si>
  <si>
    <t>MEL_alpha101.MEL_beta50</t>
  </si>
  <si>
    <t>MEL_alpha102.MEL_beta50</t>
  </si>
  <si>
    <t>MEL_alpha103.MEL_beta50</t>
  </si>
  <si>
    <t>MEL_alpha104.MEL_beta50</t>
  </si>
  <si>
    <t>MEL_alpha105.MEL_beta50</t>
  </si>
  <si>
    <t>MEL_alpha106.MEL_beta50</t>
  </si>
  <si>
    <t>MEL_alpha107.MEL_beta50</t>
  </si>
  <si>
    <t>MEL_alpha108.MEL_beta50</t>
  </si>
  <si>
    <t>MEL_alpha109.MEL_beta50</t>
  </si>
  <si>
    <t>MEL_alpha110.MEL_beta50</t>
  </si>
  <si>
    <t>MEL_alpha111.MEL_beta50</t>
  </si>
  <si>
    <t>MEL_alpha112.MEL_beta50</t>
  </si>
  <si>
    <t>MEL_alpha113.MEL_beta50</t>
  </si>
  <si>
    <t>MEL_alpha114.MEL_beta50</t>
  </si>
  <si>
    <t>MEL_alpha115.MEL_beta50</t>
  </si>
  <si>
    <t>MEL_alpha116.MEL_beta50</t>
  </si>
  <si>
    <t>MEL_alpha117.MEL_beta50</t>
  </si>
  <si>
    <t>MEL_alpha118.MEL_beta50</t>
  </si>
  <si>
    <t>MEL_alpha119.MEL_beta50</t>
  </si>
  <si>
    <t>MEL_alpha120.MEL_beta50</t>
  </si>
  <si>
    <t>MEL_alpha121.MEL_beta50</t>
  </si>
  <si>
    <t>MEL_alpha122.MEL_beta50</t>
  </si>
  <si>
    <t>MEL_alpha123.MEL_beta50</t>
  </si>
  <si>
    <t>MEL_alpha124.MEL_beta50</t>
  </si>
  <si>
    <t>MEL_alpha125.MEL_beta50</t>
  </si>
  <si>
    <t>MEL_alpha126.MEL_beta50</t>
  </si>
  <si>
    <t>MEL_alpha127.MEL_beta50</t>
  </si>
  <si>
    <t>MEL_alpha128.MEL_beta50</t>
  </si>
  <si>
    <t>MEL_alpha129.MEL_beta50</t>
  </si>
  <si>
    <t>MEL_alpha130.MEL_beta50</t>
  </si>
  <si>
    <t>MEL_alpha131.MEL_beta50</t>
  </si>
  <si>
    <t>MEL_alpha132.MEL_beta50</t>
  </si>
  <si>
    <t>MEL_alpha133.MEL_beta50</t>
  </si>
  <si>
    <t>MEL_alpha134.MEL_beta50</t>
  </si>
  <si>
    <t>MEL_alpha135.MEL_beta50</t>
  </si>
  <si>
    <t>MEL_alpha136.MEL_beta50</t>
  </si>
  <si>
    <t>MEL_alpha137.MEL_beta50</t>
  </si>
  <si>
    <t>MEL_alpha138.MEL_beta50</t>
  </si>
  <si>
    <t>MEL_alpha139.MEL_beta50</t>
  </si>
  <si>
    <t>MEL_alpha140.MEL_beta50</t>
  </si>
  <si>
    <t>MEL_alpha141.MEL_beta50</t>
  </si>
  <si>
    <t>MEL_alpha142.MEL_beta50</t>
  </si>
  <si>
    <t>MEL_alpha143.MEL_beta50</t>
  </si>
  <si>
    <t>MEL_alpha144.MEL_beta50</t>
  </si>
  <si>
    <t>MEL_alpha145.MEL_beta50</t>
  </si>
  <si>
    <t>MEL_alpha146.MEL_beta50</t>
  </si>
  <si>
    <t>MEL_alpha147.MEL_beta50</t>
  </si>
  <si>
    <t>MEL_alpha148.MEL_beta50</t>
  </si>
  <si>
    <t>MEL_alpha149.MEL_beta50</t>
  </si>
  <si>
    <t>MEL_alpha150.MEL_beta50</t>
  </si>
  <si>
    <t>MEL_alpha151.MEL_beta50</t>
  </si>
  <si>
    <t>MEL_alpha152.MEL_beta50</t>
  </si>
  <si>
    <t>MEL_alpha153.MEL_beta50</t>
  </si>
  <si>
    <t>MEL_alpha154.MEL_beta50</t>
  </si>
  <si>
    <t>MEL_alpha155.MEL_beta50</t>
  </si>
  <si>
    <t>MEL_alpha156.MEL_beta50</t>
  </si>
  <si>
    <t>MEL_alpha157.MEL_beta50</t>
  </si>
  <si>
    <t>MEL_alpha158.MEL_beta50</t>
  </si>
  <si>
    <t>MEL_alpha159.MEL_beta50</t>
  </si>
  <si>
    <t>MEL_alpha160.MEL_beta50</t>
  </si>
  <si>
    <t>MEL_alpha161.MEL_beta50</t>
  </si>
  <si>
    <t>MEL_alpha162.MEL_beta50</t>
  </si>
  <si>
    <t>MEL_alpha163.MEL_beta50</t>
  </si>
  <si>
    <t>MEL_alpha164.MEL_beta50</t>
  </si>
  <si>
    <t>MEL_alpha165.MEL_beta50</t>
  </si>
  <si>
    <t>MEL_alpha166.MEL_beta50</t>
  </si>
  <si>
    <t>MEL_alpha167.MEL_beta50</t>
  </si>
  <si>
    <t>MEL_alpha168.MEL_beta50</t>
  </si>
  <si>
    <t>MEL_alpha169.MEL_beta50</t>
  </si>
  <si>
    <t>MEL_alpha170.MEL_beta50</t>
  </si>
  <si>
    <t>MEL_alpha171.MEL_beta50</t>
  </si>
  <si>
    <t>MEL_alpha172.MEL_beta50</t>
  </si>
  <si>
    <t>MEL_alpha173.MEL_beta50</t>
  </si>
  <si>
    <t>MEL_alpha174.MEL_beta50</t>
  </si>
  <si>
    <t>MEL_alpha175.MEL_beta50</t>
  </si>
  <si>
    <t>MEL_alpha176.MEL_beta50</t>
  </si>
  <si>
    <t>MEL_alpha177.MEL_beta50</t>
  </si>
  <si>
    <t>MEL_alpha178.MEL_beta50</t>
  </si>
  <si>
    <t>MEL_alpha179.MEL_beta50</t>
  </si>
  <si>
    <t>MEL_alpha180.MEL_beta50</t>
  </si>
  <si>
    <t>MEL_alpha181.MEL_beta50</t>
  </si>
  <si>
    <t>MEL_alpha182.MEL_beta50</t>
  </si>
  <si>
    <t>MEL_alpha183.MEL_beta50</t>
  </si>
  <si>
    <t>MEL_alpha184.MEL_beta50</t>
  </si>
  <si>
    <t>MEL_alpha185.MEL_beta50</t>
  </si>
  <si>
    <t>MEL_alpha186.MEL_beta50</t>
  </si>
  <si>
    <t>MEL_alpha187.MEL_beta50</t>
  </si>
  <si>
    <t>MEL_alpha188.MEL_beta50</t>
  </si>
  <si>
    <t>MEL_alpha189.MEL_beta50</t>
  </si>
  <si>
    <t>MEL_alpha190.MEL_beta50</t>
  </si>
  <si>
    <t>MEL_alpha191.MEL_beta50</t>
  </si>
  <si>
    <t>MEL_alpha192.MEL_beta50</t>
  </si>
  <si>
    <t>MEL_alpha193.MEL_beta50</t>
  </si>
  <si>
    <t>MEL_alpha194.MEL_beta50</t>
  </si>
  <si>
    <t>MEL_alpha195.MEL_beta50</t>
  </si>
  <si>
    <t>MEL_alpha196.MEL_beta50</t>
  </si>
  <si>
    <t>MEL_alpha197.MEL_beta50</t>
  </si>
  <si>
    <t>MEL_alpha198.MEL_beta50</t>
  </si>
  <si>
    <t>MEL_alpha199.MEL_beta50</t>
  </si>
  <si>
    <t>MAGEA3_alpha.MEL_beta50</t>
  </si>
  <si>
    <t>MEL_alpha101.MEL_beta51</t>
  </si>
  <si>
    <t>MEL_alpha102.MEL_beta51</t>
  </si>
  <si>
    <t>MEL_alpha103.MEL_beta51</t>
  </si>
  <si>
    <t>MEL_alpha104.MEL_beta51</t>
  </si>
  <si>
    <t>MEL_alpha105.MEL_beta51</t>
  </si>
  <si>
    <t>MEL_alpha106.MEL_beta51</t>
  </si>
  <si>
    <t>MEL_alpha107.MEL_beta51</t>
  </si>
  <si>
    <t>MEL_alpha108.MEL_beta51</t>
  </si>
  <si>
    <t>MEL_alpha109.MEL_beta51</t>
  </si>
  <si>
    <t>MEL_alpha110.MEL_beta51</t>
  </si>
  <si>
    <t>MEL_alpha111.MEL_beta51</t>
  </si>
  <si>
    <t>MEL_alpha112.MEL_beta51</t>
  </si>
  <si>
    <t>MEL_alpha113.MEL_beta51</t>
  </si>
  <si>
    <t>MEL_alpha114.MEL_beta51</t>
  </si>
  <si>
    <t>MEL_alpha115.MEL_beta51</t>
  </si>
  <si>
    <t>MEL_alpha116.MEL_beta51</t>
  </si>
  <si>
    <t>MEL_alpha117.MEL_beta51</t>
  </si>
  <si>
    <t>MEL_alpha118.MEL_beta51</t>
  </si>
  <si>
    <t>MEL_alpha119.MEL_beta51</t>
  </si>
  <si>
    <t>MEL_alpha120.MEL_beta51</t>
  </si>
  <si>
    <t>MEL_alpha121.MEL_beta51</t>
  </si>
  <si>
    <t>MEL_alpha122.MEL_beta51</t>
  </si>
  <si>
    <t>MEL_alpha123.MEL_beta51</t>
  </si>
  <si>
    <t>MEL_alpha124.MEL_beta51</t>
  </si>
  <si>
    <t>MEL_alpha125.MEL_beta51</t>
  </si>
  <si>
    <t>MEL_alpha126.MEL_beta51</t>
  </si>
  <si>
    <t>MEL_alpha127.MEL_beta51</t>
  </si>
  <si>
    <t>MEL_alpha128.MEL_beta51</t>
  </si>
  <si>
    <t>MEL_alpha129.MEL_beta51</t>
  </si>
  <si>
    <t>MEL_alpha130.MEL_beta51</t>
  </si>
  <si>
    <t>MEL_alpha131.MEL_beta51</t>
  </si>
  <si>
    <t>MEL_alpha132.MEL_beta51</t>
  </si>
  <si>
    <t>MEL_alpha133.MEL_beta51</t>
  </si>
  <si>
    <t>MEL_alpha134.MEL_beta51</t>
  </si>
  <si>
    <t>MEL_alpha135.MEL_beta51</t>
  </si>
  <si>
    <t>MEL_alpha136.MEL_beta51</t>
  </si>
  <si>
    <t>MEL_alpha137.MEL_beta51</t>
  </si>
  <si>
    <t>MEL_alpha138.MEL_beta51</t>
  </si>
  <si>
    <t>MEL_alpha139.MEL_beta51</t>
  </si>
  <si>
    <t>MEL_alpha140.MEL_beta51</t>
  </si>
  <si>
    <t>MEL_alpha141.MEL_beta51</t>
  </si>
  <si>
    <t>MEL_alpha142.MEL_beta51</t>
  </si>
  <si>
    <t>MEL_alpha143.MEL_beta51</t>
  </si>
  <si>
    <t>MEL_alpha144.MEL_beta51</t>
  </si>
  <si>
    <t>MEL_alpha145.MEL_beta51</t>
  </si>
  <si>
    <t>MEL_alpha146.MEL_beta51</t>
  </si>
  <si>
    <t>MEL_alpha147.MEL_beta51</t>
  </si>
  <si>
    <t>MEL_alpha148.MEL_beta51</t>
  </si>
  <si>
    <t>MEL_alpha149.MEL_beta51</t>
  </si>
  <si>
    <t>MEL_alpha150.MEL_beta51</t>
  </si>
  <si>
    <t>MEL_alpha151.MEL_beta51</t>
  </si>
  <si>
    <t>MEL_alpha152.MEL_beta51</t>
  </si>
  <si>
    <t>MEL_alpha153.MEL_beta51</t>
  </si>
  <si>
    <t>MEL_alpha154.MEL_beta51</t>
  </si>
  <si>
    <t>MEL_alpha155.MEL_beta51</t>
  </si>
  <si>
    <t>MEL_alpha156.MEL_beta51</t>
  </si>
  <si>
    <t>MEL_alpha157.MEL_beta51</t>
  </si>
  <si>
    <t>MEL_alpha158.MEL_beta51</t>
  </si>
  <si>
    <t>MEL_alpha159.MEL_beta51</t>
  </si>
  <si>
    <t>MEL_alpha160.MEL_beta51</t>
  </si>
  <si>
    <t>MEL_alpha161.MEL_beta51</t>
  </si>
  <si>
    <t>MEL_alpha162.MEL_beta51</t>
  </si>
  <si>
    <t>MEL_alpha163.MEL_beta51</t>
  </si>
  <si>
    <t>MEL_alpha164.MEL_beta51</t>
  </si>
  <si>
    <t>MEL_alpha165.MEL_beta51</t>
  </si>
  <si>
    <t>MEL_alpha166.MEL_beta51</t>
  </si>
  <si>
    <t>MEL_alpha167.MEL_beta51</t>
  </si>
  <si>
    <t>MEL_alpha168.MEL_beta51</t>
  </si>
  <si>
    <t>MEL_alpha169.MEL_beta51</t>
  </si>
  <si>
    <t>MEL_alpha170.MEL_beta51</t>
  </si>
  <si>
    <t>MEL_alpha171.MEL_beta51</t>
  </si>
  <si>
    <t>MEL_alpha172.MEL_beta51</t>
  </si>
  <si>
    <t>MEL_alpha173.MEL_beta51</t>
  </si>
  <si>
    <t>MEL_alpha174.MEL_beta51</t>
  </si>
  <si>
    <t>MEL_alpha175.MEL_beta51</t>
  </si>
  <si>
    <t>MEL_alpha176.MEL_beta51</t>
  </si>
  <si>
    <t>MEL_alpha177.MEL_beta51</t>
  </si>
  <si>
    <t>MEL_alpha178.MEL_beta51</t>
  </si>
  <si>
    <t>MEL_alpha179.MEL_beta51</t>
  </si>
  <si>
    <t>MEL_alpha180.MEL_beta51</t>
  </si>
  <si>
    <t>MEL_alpha181.MEL_beta51</t>
  </si>
  <si>
    <t>MEL_alpha182.MEL_beta51</t>
  </si>
  <si>
    <t>MEL_alpha183.MEL_beta51</t>
  </si>
  <si>
    <t>MEL_alpha184.MEL_beta51</t>
  </si>
  <si>
    <t>MEL_alpha185.MEL_beta51</t>
  </si>
  <si>
    <t>MEL_alpha186.MEL_beta51</t>
  </si>
  <si>
    <t>MEL_alpha187.MEL_beta51</t>
  </si>
  <si>
    <t>MEL_alpha188.MEL_beta51</t>
  </si>
  <si>
    <t>MEL_alpha189.MEL_beta51</t>
  </si>
  <si>
    <t>MEL_alpha190.MEL_beta51</t>
  </si>
  <si>
    <t>MEL_alpha191.MEL_beta51</t>
  </si>
  <si>
    <t>MEL_alpha192.MEL_beta51</t>
  </si>
  <si>
    <t>MEL_alpha193.MEL_beta51</t>
  </si>
  <si>
    <t>MEL_alpha194.MEL_beta51</t>
  </si>
  <si>
    <t>MEL_alpha195.MEL_beta51</t>
  </si>
  <si>
    <t>MEL_alpha196.MEL_beta51</t>
  </si>
  <si>
    <t>MEL_alpha197.MEL_beta51</t>
  </si>
  <si>
    <t>MEL_alpha198.MEL_beta51</t>
  </si>
  <si>
    <t>MEL_alpha199.MEL_beta51</t>
  </si>
  <si>
    <t>MAGEA3_alpha.MEL_beta51</t>
  </si>
  <si>
    <t>MEL_alpha101.MEL_beta52</t>
  </si>
  <si>
    <t>MEL_alpha102.MEL_beta52</t>
  </si>
  <si>
    <t>MEL_alpha103.MEL_beta52</t>
  </si>
  <si>
    <t>MEL_alpha104.MEL_beta52</t>
  </si>
  <si>
    <t>MEL_alpha105.MEL_beta52</t>
  </si>
  <si>
    <t>MEL_alpha106.MEL_beta52</t>
  </si>
  <si>
    <t>MEL_alpha107.MEL_beta52</t>
  </si>
  <si>
    <t>MEL_alpha108.MEL_beta52</t>
  </si>
  <si>
    <t>MEL_alpha109.MEL_beta52</t>
  </si>
  <si>
    <t>MEL_alpha110.MEL_beta52</t>
  </si>
  <si>
    <t>MEL_alpha111.MEL_beta52</t>
  </si>
  <si>
    <t>MEL_alpha112.MEL_beta52</t>
  </si>
  <si>
    <t>MEL_alpha113.MEL_beta52</t>
  </si>
  <si>
    <t>MEL_alpha114.MEL_beta52</t>
  </si>
  <si>
    <t>MEL_alpha115.MEL_beta52</t>
  </si>
  <si>
    <t>MEL_alpha116.MEL_beta52</t>
  </si>
  <si>
    <t>MEL_alpha117.MEL_beta52</t>
  </si>
  <si>
    <t>MEL_alpha118.MEL_beta52</t>
  </si>
  <si>
    <t>MEL_alpha119.MEL_beta52</t>
  </si>
  <si>
    <t>MEL_alpha120.MEL_beta52</t>
  </si>
  <si>
    <t>MEL_alpha121.MEL_beta52</t>
  </si>
  <si>
    <t>MEL_alpha122.MEL_beta52</t>
  </si>
  <si>
    <t>MEL_alpha123.MEL_beta52</t>
  </si>
  <si>
    <t>MEL_alpha124.MEL_beta52</t>
  </si>
  <si>
    <t>MEL_alpha125.MEL_beta52</t>
  </si>
  <si>
    <t>MEL_alpha126.MEL_beta52</t>
  </si>
  <si>
    <t>MEL_alpha127.MEL_beta52</t>
  </si>
  <si>
    <t>MEL_alpha128.MEL_beta52</t>
  </si>
  <si>
    <t>MEL_alpha129.MEL_beta52</t>
  </si>
  <si>
    <t>MEL_alpha130.MEL_beta52</t>
  </si>
  <si>
    <t>MEL_alpha131.MEL_beta52</t>
  </si>
  <si>
    <t>MEL_alpha132.MEL_beta52</t>
  </si>
  <si>
    <t>MEL_alpha133.MEL_beta52</t>
  </si>
  <si>
    <t>MEL_alpha134.MEL_beta52</t>
  </si>
  <si>
    <t>MEL_alpha135.MEL_beta52</t>
  </si>
  <si>
    <t>MEL_alpha136.MEL_beta52</t>
  </si>
  <si>
    <t>MEL_alpha137.MEL_beta52</t>
  </si>
  <si>
    <t>MEL_alpha138.MEL_beta52</t>
  </si>
  <si>
    <t>MEL_alpha139.MEL_beta52</t>
  </si>
  <si>
    <t>MEL_alpha140.MEL_beta52</t>
  </si>
  <si>
    <t>MEL_alpha141.MEL_beta52</t>
  </si>
  <si>
    <t>MEL_alpha142.MEL_beta52</t>
  </si>
  <si>
    <t>MEL_alpha143.MEL_beta52</t>
  </si>
  <si>
    <t>MEL_alpha144.MEL_beta52</t>
  </si>
  <si>
    <t>MEL_alpha145.MEL_beta52</t>
  </si>
  <si>
    <t>MEL_alpha146.MEL_beta52</t>
  </si>
  <si>
    <t>MEL_alpha147.MEL_beta52</t>
  </si>
  <si>
    <t>MEL_alpha148.MEL_beta52</t>
  </si>
  <si>
    <t>MEL_alpha149.MEL_beta52</t>
  </si>
  <si>
    <t>MEL_alpha150.MEL_beta52</t>
  </si>
  <si>
    <t>MEL_alpha151.MEL_beta52</t>
  </si>
  <si>
    <t>MEL_alpha152.MEL_beta52</t>
  </si>
  <si>
    <t>MEL_alpha153.MEL_beta52</t>
  </si>
  <si>
    <t>MEL_alpha154.MEL_beta52</t>
  </si>
  <si>
    <t>MEL_alpha155.MEL_beta52</t>
  </si>
  <si>
    <t>MEL_alpha156.MEL_beta52</t>
  </si>
  <si>
    <t>MEL_alpha157.MEL_beta52</t>
  </si>
  <si>
    <t>MEL_alpha158.MEL_beta52</t>
  </si>
  <si>
    <t>MEL_alpha159.MEL_beta52</t>
  </si>
  <si>
    <t>MEL_alpha160.MEL_beta52</t>
  </si>
  <si>
    <t>MEL_alpha161.MEL_beta52</t>
  </si>
  <si>
    <t>MEL_alpha162.MEL_beta52</t>
  </si>
  <si>
    <t>MEL_alpha163.MEL_beta52</t>
  </si>
  <si>
    <t>MEL_alpha164.MEL_beta52</t>
  </si>
  <si>
    <t>MEL_alpha165.MEL_beta52</t>
  </si>
  <si>
    <t>MEL_alpha166.MEL_beta52</t>
  </si>
  <si>
    <t>MEL_alpha167.MEL_beta52</t>
  </si>
  <si>
    <t>MEL_alpha168.MEL_beta52</t>
  </si>
  <si>
    <t>MEL_alpha169.MEL_beta52</t>
  </si>
  <si>
    <t>MEL_alpha170.MEL_beta52</t>
  </si>
  <si>
    <t>MEL_alpha171.MEL_beta52</t>
  </si>
  <si>
    <t>MEL_alpha172.MEL_beta52</t>
  </si>
  <si>
    <t>MEL_alpha173.MEL_beta52</t>
  </si>
  <si>
    <t>MEL_alpha174.MEL_beta52</t>
  </si>
  <si>
    <t>MEL_alpha175.MEL_beta52</t>
  </si>
  <si>
    <t>MEL_alpha176.MEL_beta52</t>
  </si>
  <si>
    <t>MEL_alpha177.MEL_beta52</t>
  </si>
  <si>
    <t>MEL_alpha178.MEL_beta52</t>
  </si>
  <si>
    <t>MEL_alpha179.MEL_beta52</t>
  </si>
  <si>
    <t>MEL_alpha180.MEL_beta52</t>
  </si>
  <si>
    <t>MEL_alpha181.MEL_beta52</t>
  </si>
  <si>
    <t>MEL_alpha182.MEL_beta52</t>
  </si>
  <si>
    <t>MEL_alpha183.MEL_beta52</t>
  </si>
  <si>
    <t>MEL_alpha184.MEL_beta52</t>
  </si>
  <si>
    <t>MEL_alpha185.MEL_beta52</t>
  </si>
  <si>
    <t>MEL_alpha186.MEL_beta52</t>
  </si>
  <si>
    <t>MEL_alpha187.MEL_beta52</t>
  </si>
  <si>
    <t>MEL_alpha188.MEL_beta52</t>
  </si>
  <si>
    <t>MEL_alpha189.MEL_beta52</t>
  </si>
  <si>
    <t>MEL_alpha190.MEL_beta52</t>
  </si>
  <si>
    <t>MEL_alpha191.MEL_beta52</t>
  </si>
  <si>
    <t>MEL_alpha192.MEL_beta52</t>
  </si>
  <si>
    <t>MEL_alpha193.MEL_beta52</t>
  </si>
  <si>
    <t>MEL_alpha194.MEL_beta52</t>
  </si>
  <si>
    <t>MEL_alpha195.MEL_beta52</t>
  </si>
  <si>
    <t>MEL_alpha196.MEL_beta52</t>
  </si>
  <si>
    <t>MEL_alpha197.MEL_beta52</t>
  </si>
  <si>
    <t>MEL_alpha198.MEL_beta52</t>
  </si>
  <si>
    <t>MEL_alpha199.MEL_beta52</t>
  </si>
  <si>
    <t>MAGEA3_alpha.MEL_beta52</t>
  </si>
  <si>
    <t>MEL_alpha101.MEL_beta53</t>
  </si>
  <si>
    <t>MEL_alpha102.MEL_beta53</t>
  </si>
  <si>
    <t>MEL_alpha103.MEL_beta53</t>
  </si>
  <si>
    <t>MEL_alpha104.MEL_beta53</t>
  </si>
  <si>
    <t>MEL_alpha105.MEL_beta53</t>
  </si>
  <si>
    <t>MEL_alpha106.MEL_beta53</t>
  </si>
  <si>
    <t>MEL_alpha107.MEL_beta53</t>
  </si>
  <si>
    <t>MEL_alpha108.MEL_beta53</t>
  </si>
  <si>
    <t>MEL_alpha109.MEL_beta53</t>
  </si>
  <si>
    <t>MEL_alpha110.MEL_beta53</t>
  </si>
  <si>
    <t>MEL_alpha111.MEL_beta53</t>
  </si>
  <si>
    <t>MEL_alpha112.MEL_beta53</t>
  </si>
  <si>
    <t>MEL_alpha113.MEL_beta53</t>
  </si>
  <si>
    <t>MEL_alpha114.MEL_beta53</t>
  </si>
  <si>
    <t>MEL_alpha115.MEL_beta53</t>
  </si>
  <si>
    <t>MEL_alpha116.MEL_beta53</t>
  </si>
  <si>
    <t>MEL_alpha117.MEL_beta53</t>
  </si>
  <si>
    <t>MEL_alpha118.MEL_beta53</t>
  </si>
  <si>
    <t>MEL_alpha119.MEL_beta53</t>
  </si>
  <si>
    <t>MEL_alpha120.MEL_beta53</t>
  </si>
  <si>
    <t>MEL_alpha121.MEL_beta53</t>
  </si>
  <si>
    <t>MEL_alpha122.MEL_beta53</t>
  </si>
  <si>
    <t>MEL_alpha123.MEL_beta53</t>
  </si>
  <si>
    <t>MEL_alpha124.MEL_beta53</t>
  </si>
  <si>
    <t>MEL_alpha125.MEL_beta53</t>
  </si>
  <si>
    <t>MEL_alpha126.MEL_beta53</t>
  </si>
  <si>
    <t>MEL_alpha127.MEL_beta53</t>
  </si>
  <si>
    <t>MEL_alpha128.MEL_beta53</t>
  </si>
  <si>
    <t>MEL_alpha129.MEL_beta53</t>
  </si>
  <si>
    <t>MEL_alpha130.MEL_beta53</t>
  </si>
  <si>
    <t>MEL_alpha131.MEL_beta53</t>
  </si>
  <si>
    <t>MEL_alpha132.MEL_beta53</t>
  </si>
  <si>
    <t>MEL_alpha133.MEL_beta53</t>
  </si>
  <si>
    <t>MEL_alpha134.MEL_beta53</t>
  </si>
  <si>
    <t>MEL_alpha135.MEL_beta53</t>
  </si>
  <si>
    <t>MEL_alpha136.MEL_beta53</t>
  </si>
  <si>
    <t>MEL_alpha137.MEL_beta53</t>
  </si>
  <si>
    <t>MEL_alpha138.MEL_beta53</t>
  </si>
  <si>
    <t>MEL_alpha139.MEL_beta53</t>
  </si>
  <si>
    <t>MEL_alpha140.MEL_beta53</t>
  </si>
  <si>
    <t>MEL_alpha141.MEL_beta53</t>
  </si>
  <si>
    <t>MEL_alpha142.MEL_beta53</t>
  </si>
  <si>
    <t>MEL_alpha143.MEL_beta53</t>
  </si>
  <si>
    <t>MEL_alpha144.MEL_beta53</t>
  </si>
  <si>
    <t>MEL_alpha145.MEL_beta53</t>
  </si>
  <si>
    <t>MEL_alpha146.MEL_beta53</t>
  </si>
  <si>
    <t>MEL_alpha147.MEL_beta53</t>
  </si>
  <si>
    <t>MEL_alpha148.MEL_beta53</t>
  </si>
  <si>
    <t>MEL_alpha149.MEL_beta53</t>
  </si>
  <si>
    <t>MEL_alpha150.MEL_beta53</t>
  </si>
  <si>
    <t>MEL_alpha151.MEL_beta53</t>
  </si>
  <si>
    <t>MEL_alpha152.MEL_beta53</t>
  </si>
  <si>
    <t>MEL_alpha153.MEL_beta53</t>
  </si>
  <si>
    <t>MEL_alpha154.MEL_beta53</t>
  </si>
  <si>
    <t>MEL_alpha155.MEL_beta53</t>
  </si>
  <si>
    <t>MEL_alpha156.MEL_beta53</t>
  </si>
  <si>
    <t>MEL_alpha157.MEL_beta53</t>
  </si>
  <si>
    <t>MEL_alpha158.MEL_beta53</t>
  </si>
  <si>
    <t>MEL_alpha159.MEL_beta53</t>
  </si>
  <si>
    <t>MEL_alpha160.MEL_beta53</t>
  </si>
  <si>
    <t>MEL_alpha161.MEL_beta53</t>
  </si>
  <si>
    <t>MEL_alpha162.MEL_beta53</t>
  </si>
  <si>
    <t>MEL_alpha163.MEL_beta53</t>
  </si>
  <si>
    <t>MEL_alpha164.MEL_beta53</t>
  </si>
  <si>
    <t>MEL_alpha165.MEL_beta53</t>
  </si>
  <si>
    <t>MEL_alpha166.MEL_beta53</t>
  </si>
  <si>
    <t>MEL_alpha167.MEL_beta53</t>
  </si>
  <si>
    <t>MEL_alpha168.MEL_beta53</t>
  </si>
  <si>
    <t>MEL_alpha169.MEL_beta53</t>
  </si>
  <si>
    <t>MEL_alpha170.MEL_beta53</t>
  </si>
  <si>
    <t>MEL_alpha171.MEL_beta53</t>
  </si>
  <si>
    <t>MEL_alpha172.MEL_beta53</t>
  </si>
  <si>
    <t>MEL_alpha173.MEL_beta53</t>
  </si>
  <si>
    <t>MEL_alpha174.MEL_beta53</t>
  </si>
  <si>
    <t>MEL_alpha175.MEL_beta53</t>
  </si>
  <si>
    <t>MEL_alpha176.MEL_beta53</t>
  </si>
  <si>
    <t>MEL_alpha177.MEL_beta53</t>
  </si>
  <si>
    <t>MEL_alpha178.MEL_beta53</t>
  </si>
  <si>
    <t>MEL_alpha179.MEL_beta53</t>
  </si>
  <si>
    <t>MEL_alpha180.MEL_beta53</t>
  </si>
  <si>
    <t>MEL_alpha181.MEL_beta53</t>
  </si>
  <si>
    <t>MEL_alpha182.MEL_beta53</t>
  </si>
  <si>
    <t>MEL_alpha183.MEL_beta53</t>
  </si>
  <si>
    <t>MEL_alpha184.MEL_beta53</t>
  </si>
  <si>
    <t>MEL_alpha185.MEL_beta53</t>
  </si>
  <si>
    <t>MEL_alpha186.MEL_beta53</t>
  </si>
  <si>
    <t>MEL_alpha187.MEL_beta53</t>
  </si>
  <si>
    <t>MEL_alpha188.MEL_beta53</t>
  </si>
  <si>
    <t>MEL_alpha189.MEL_beta53</t>
  </si>
  <si>
    <t>MEL_alpha190.MEL_beta53</t>
  </si>
  <si>
    <t>MEL_alpha191.MEL_beta53</t>
  </si>
  <si>
    <t>MEL_alpha192.MEL_beta53</t>
  </si>
  <si>
    <t>MEL_alpha193.MEL_beta53</t>
  </si>
  <si>
    <t>MEL_alpha194.MEL_beta53</t>
  </si>
  <si>
    <t>MEL_alpha195.MEL_beta53</t>
  </si>
  <si>
    <t>MEL_alpha196.MEL_beta53</t>
  </si>
  <si>
    <t>MEL_alpha197.MEL_beta53</t>
  </si>
  <si>
    <t>MEL_alpha198.MEL_beta53</t>
  </si>
  <si>
    <t>MEL_alpha199.MEL_beta53</t>
  </si>
  <si>
    <t>MAGEA3_alpha.MEL_beta53</t>
  </si>
  <si>
    <t>MEL_alpha101.MEL_beta54</t>
  </si>
  <si>
    <t>MEL_alpha102.MEL_beta54</t>
  </si>
  <si>
    <t>MEL_alpha103.MEL_beta54</t>
  </si>
  <si>
    <t>MEL_alpha104.MEL_beta54</t>
  </si>
  <si>
    <t>MEL_alpha105.MEL_beta54</t>
  </si>
  <si>
    <t>MEL_alpha106.MEL_beta54</t>
  </si>
  <si>
    <t>MEL_alpha107.MEL_beta54</t>
  </si>
  <si>
    <t>MEL_alpha108.MEL_beta54</t>
  </si>
  <si>
    <t>MEL_alpha109.MEL_beta54</t>
  </si>
  <si>
    <t>MEL_alpha110.MEL_beta54</t>
  </si>
  <si>
    <t>MEL_alpha111.MEL_beta54</t>
  </si>
  <si>
    <t>MEL_alpha112.MEL_beta54</t>
  </si>
  <si>
    <t>MEL_alpha113.MEL_beta54</t>
  </si>
  <si>
    <t>MEL_alpha114.MEL_beta54</t>
  </si>
  <si>
    <t>MEL_alpha115.MEL_beta54</t>
  </si>
  <si>
    <t>MEL_alpha116.MEL_beta54</t>
  </si>
  <si>
    <t>MEL_alpha117.MEL_beta54</t>
  </si>
  <si>
    <t>MEL_alpha118.MEL_beta54</t>
  </si>
  <si>
    <t>MEL_alpha119.MEL_beta54</t>
  </si>
  <si>
    <t>MEL_alpha120.MEL_beta54</t>
  </si>
  <si>
    <t>MEL_alpha121.MEL_beta54</t>
  </si>
  <si>
    <t>MEL_alpha122.MEL_beta54</t>
  </si>
  <si>
    <t>MEL_alpha123.MEL_beta54</t>
  </si>
  <si>
    <t>MEL_alpha124.MEL_beta54</t>
  </si>
  <si>
    <t>MEL_alpha125.MEL_beta54</t>
  </si>
  <si>
    <t>MEL_alpha126.MEL_beta54</t>
  </si>
  <si>
    <t>MEL_alpha127.MEL_beta54</t>
  </si>
  <si>
    <t>MEL_alpha128.MEL_beta54</t>
  </si>
  <si>
    <t>MEL_alpha129.MEL_beta54</t>
  </si>
  <si>
    <t>MEL_alpha130.MEL_beta54</t>
  </si>
  <si>
    <t>MEL_alpha131.MEL_beta54</t>
  </si>
  <si>
    <t>MEL_alpha132.MEL_beta54</t>
  </si>
  <si>
    <t>MEL_alpha133.MEL_beta54</t>
  </si>
  <si>
    <t>MEL_alpha134.MEL_beta54</t>
  </si>
  <si>
    <t>MEL_alpha135.MEL_beta54</t>
  </si>
  <si>
    <t>MEL_alpha136.MEL_beta54</t>
  </si>
  <si>
    <t>MEL_alpha137.MEL_beta54</t>
  </si>
  <si>
    <t>MEL_alpha138.MEL_beta54</t>
  </si>
  <si>
    <t>MEL_alpha139.MEL_beta54</t>
  </si>
  <si>
    <t>MEL_alpha140.MEL_beta54</t>
  </si>
  <si>
    <t>MEL_alpha141.MEL_beta54</t>
  </si>
  <si>
    <t>MEL_alpha142.MEL_beta54</t>
  </si>
  <si>
    <t>MEL_alpha143.MEL_beta54</t>
  </si>
  <si>
    <t>MEL_alpha144.MEL_beta54</t>
  </si>
  <si>
    <t>MEL_alpha145.MEL_beta54</t>
  </si>
  <si>
    <t>MEL_alpha146.MEL_beta54</t>
  </si>
  <si>
    <t>MEL_alpha147.MEL_beta54</t>
  </si>
  <si>
    <t>MEL_alpha148.MEL_beta54</t>
  </si>
  <si>
    <t>MEL_alpha149.MEL_beta54</t>
  </si>
  <si>
    <t>MEL_alpha150.MEL_beta54</t>
  </si>
  <si>
    <t>MEL_alpha151.MEL_beta54</t>
  </si>
  <si>
    <t>MEL_alpha152.MEL_beta54</t>
  </si>
  <si>
    <t>MEL_alpha153.MEL_beta54</t>
  </si>
  <si>
    <t>MEL_alpha154.MEL_beta54</t>
  </si>
  <si>
    <t>MEL_alpha155.MEL_beta54</t>
  </si>
  <si>
    <t>MEL_alpha156.MEL_beta54</t>
  </si>
  <si>
    <t>MEL_alpha157.MEL_beta54</t>
  </si>
  <si>
    <t>MEL_alpha158.MEL_beta54</t>
  </si>
  <si>
    <t>MEL_alpha159.MEL_beta54</t>
  </si>
  <si>
    <t>MEL_alpha160.MEL_beta54</t>
  </si>
  <si>
    <t>MEL_alpha161.MEL_beta54</t>
  </si>
  <si>
    <t>MEL_alpha162.MEL_beta54</t>
  </si>
  <si>
    <t>MEL_alpha163.MEL_beta54</t>
  </si>
  <si>
    <t>MEL_alpha164.MEL_beta54</t>
  </si>
  <si>
    <t>MEL_alpha165.MEL_beta54</t>
  </si>
  <si>
    <t>MEL_alpha166.MEL_beta54</t>
  </si>
  <si>
    <t>MEL_alpha167.MEL_beta54</t>
  </si>
  <si>
    <t>MEL_alpha168.MEL_beta54</t>
  </si>
  <si>
    <t>MEL_alpha169.MEL_beta54</t>
  </si>
  <si>
    <t>MEL_alpha170.MEL_beta54</t>
  </si>
  <si>
    <t>MEL_alpha171.MEL_beta54</t>
  </si>
  <si>
    <t>MEL_alpha172.MEL_beta54</t>
  </si>
  <si>
    <t>MEL_alpha173.MEL_beta54</t>
  </si>
  <si>
    <t>MEL_alpha174.MEL_beta54</t>
  </si>
  <si>
    <t>MEL_alpha175.MEL_beta54</t>
  </si>
  <si>
    <t>MEL_alpha176.MEL_beta54</t>
  </si>
  <si>
    <t>MEL_alpha177.MEL_beta54</t>
  </si>
  <si>
    <t>MEL_alpha178.MEL_beta54</t>
  </si>
  <si>
    <t>MEL_alpha179.MEL_beta54</t>
  </si>
  <si>
    <t>MEL_alpha180.MEL_beta54</t>
  </si>
  <si>
    <t>MEL_alpha181.MEL_beta54</t>
  </si>
  <si>
    <t>MEL_alpha182.MEL_beta54</t>
  </si>
  <si>
    <t>MEL_alpha183.MEL_beta54</t>
  </si>
  <si>
    <t>MEL_alpha184.MEL_beta54</t>
  </si>
  <si>
    <t>MEL_alpha185.MEL_beta54</t>
  </si>
  <si>
    <t>MEL_alpha186.MEL_beta54</t>
  </si>
  <si>
    <t>MEL_alpha187.MEL_beta54</t>
  </si>
  <si>
    <t>MEL_alpha188.MEL_beta54</t>
  </si>
  <si>
    <t>MEL_alpha189.MEL_beta54</t>
  </si>
  <si>
    <t>MEL_alpha190.MEL_beta54</t>
  </si>
  <si>
    <t>MEL_alpha191.MEL_beta54</t>
  </si>
  <si>
    <t>MEL_alpha192.MEL_beta54</t>
  </si>
  <si>
    <t>MEL_alpha193.MEL_beta54</t>
  </si>
  <si>
    <t>MEL_alpha194.MEL_beta54</t>
  </si>
  <si>
    <t>MEL_alpha195.MEL_beta54</t>
  </si>
  <si>
    <t>MEL_alpha196.MEL_beta54</t>
  </si>
  <si>
    <t>MEL_alpha197.MEL_beta54</t>
  </si>
  <si>
    <t>MEL_alpha198.MEL_beta54</t>
  </si>
  <si>
    <t>MEL_alpha199.MEL_beta54</t>
  </si>
  <si>
    <t>MAGEA3_alpha.MEL_beta54</t>
  </si>
  <si>
    <t>MEL_alpha101.MEL_beta55</t>
  </si>
  <si>
    <t>MEL_alpha102.MEL_beta55</t>
  </si>
  <si>
    <t>MEL_alpha103.MEL_beta55</t>
  </si>
  <si>
    <t>MEL_alpha104.MEL_beta55</t>
  </si>
  <si>
    <t>MEL_alpha105.MEL_beta55</t>
  </si>
  <si>
    <t>MEL_alpha106.MEL_beta55</t>
  </si>
  <si>
    <t>MEL_alpha107.MEL_beta55</t>
  </si>
  <si>
    <t>MEL_alpha108.MEL_beta55</t>
  </si>
  <si>
    <t>MEL_alpha109.MEL_beta55</t>
  </si>
  <si>
    <t>MEL_alpha110.MEL_beta55</t>
  </si>
  <si>
    <t>MEL_alpha111.MEL_beta55</t>
  </si>
  <si>
    <t>MEL_alpha112.MEL_beta55</t>
  </si>
  <si>
    <t>MEL_alpha113.MEL_beta55</t>
  </si>
  <si>
    <t>MEL_alpha114.MEL_beta55</t>
  </si>
  <si>
    <t>MEL_alpha115.MEL_beta55</t>
  </si>
  <si>
    <t>MEL_alpha116.MEL_beta55</t>
  </si>
  <si>
    <t>MEL_alpha117.MEL_beta55</t>
  </si>
  <si>
    <t>MEL_alpha118.MEL_beta55</t>
  </si>
  <si>
    <t>MEL_alpha119.MEL_beta55</t>
  </si>
  <si>
    <t>MEL_alpha120.MEL_beta55</t>
  </si>
  <si>
    <t>MEL_alpha121.MEL_beta55</t>
  </si>
  <si>
    <t>MEL_alpha122.MEL_beta55</t>
  </si>
  <si>
    <t>MEL_alpha123.MEL_beta55</t>
  </si>
  <si>
    <t>MEL_alpha124.MEL_beta55</t>
  </si>
  <si>
    <t>MEL_alpha125.MEL_beta55</t>
  </si>
  <si>
    <t>MEL_alpha126.MEL_beta55</t>
  </si>
  <si>
    <t>MEL_alpha127.MEL_beta55</t>
  </si>
  <si>
    <t>MEL_alpha128.MEL_beta55</t>
  </si>
  <si>
    <t>MEL_alpha129.MEL_beta55</t>
  </si>
  <si>
    <t>MEL_alpha130.MEL_beta55</t>
  </si>
  <si>
    <t>MEL_alpha131.MEL_beta55</t>
  </si>
  <si>
    <t>MEL_alpha132.MEL_beta55</t>
  </si>
  <si>
    <t>MEL_alpha133.MEL_beta55</t>
  </si>
  <si>
    <t>MEL_alpha134.MEL_beta55</t>
  </si>
  <si>
    <t>MEL_alpha135.MEL_beta55</t>
  </si>
  <si>
    <t>MEL_alpha136.MEL_beta55</t>
  </si>
  <si>
    <t>MEL_alpha137.MEL_beta55</t>
  </si>
  <si>
    <t>MEL_alpha138.MEL_beta55</t>
  </si>
  <si>
    <t>MEL_alpha139.MEL_beta55</t>
  </si>
  <si>
    <t>MEL_alpha140.MEL_beta55</t>
  </si>
  <si>
    <t>MEL_alpha141.MEL_beta55</t>
  </si>
  <si>
    <t>MEL_alpha142.MEL_beta55</t>
  </si>
  <si>
    <t>MEL_alpha143.MEL_beta55</t>
  </si>
  <si>
    <t>MEL_alpha144.MEL_beta55</t>
  </si>
  <si>
    <t>MEL_alpha145.MEL_beta55</t>
  </si>
  <si>
    <t>MEL_alpha146.MEL_beta55</t>
  </si>
  <si>
    <t>MEL_alpha147.MEL_beta55</t>
  </si>
  <si>
    <t>MEL_alpha148.MEL_beta55</t>
  </si>
  <si>
    <t>MEL_alpha149.MEL_beta55</t>
  </si>
  <si>
    <t>MEL_alpha150.MEL_beta55</t>
  </si>
  <si>
    <t>MEL_alpha151.MEL_beta55</t>
  </si>
  <si>
    <t>MEL_alpha152.MEL_beta55</t>
  </si>
  <si>
    <t>MEL_alpha153.MEL_beta55</t>
  </si>
  <si>
    <t>MEL_alpha154.MEL_beta55</t>
  </si>
  <si>
    <t>MEL_alpha155.MEL_beta55</t>
  </si>
  <si>
    <t>MEL_alpha156.MEL_beta55</t>
  </si>
  <si>
    <t>MEL_alpha157.MEL_beta55</t>
  </si>
  <si>
    <t>MEL_alpha158.MEL_beta55</t>
  </si>
  <si>
    <t>MEL_alpha159.MEL_beta55</t>
  </si>
  <si>
    <t>MEL_alpha160.MEL_beta55</t>
  </si>
  <si>
    <t>MEL_alpha161.MEL_beta55</t>
  </si>
  <si>
    <t>MEL_alpha162.MEL_beta55</t>
  </si>
  <si>
    <t>MEL_alpha163.MEL_beta55</t>
  </si>
  <si>
    <t>MEL_alpha164.MEL_beta55</t>
  </si>
  <si>
    <t>MEL_alpha165.MEL_beta55</t>
  </si>
  <si>
    <t>MEL_alpha166.MEL_beta55</t>
  </si>
  <si>
    <t>MEL_alpha167.MEL_beta55</t>
  </si>
  <si>
    <t>MEL_alpha168.MEL_beta55</t>
  </si>
  <si>
    <t>MEL_alpha169.MEL_beta55</t>
  </si>
  <si>
    <t>MEL_alpha170.MEL_beta55</t>
  </si>
  <si>
    <t>MEL_alpha171.MEL_beta55</t>
  </si>
  <si>
    <t>MEL_alpha172.MEL_beta55</t>
  </si>
  <si>
    <t>MEL_alpha173.MEL_beta55</t>
  </si>
  <si>
    <t>MEL_alpha174.MEL_beta55</t>
  </si>
  <si>
    <t>MEL_alpha175.MEL_beta55</t>
  </si>
  <si>
    <t>MEL_alpha176.MEL_beta55</t>
  </si>
  <si>
    <t>MEL_alpha177.MEL_beta55</t>
  </si>
  <si>
    <t>MEL_alpha178.MEL_beta55</t>
  </si>
  <si>
    <t>MEL_alpha179.MEL_beta55</t>
  </si>
  <si>
    <t>MEL_alpha180.MEL_beta55</t>
  </si>
  <si>
    <t>MEL_alpha181.MEL_beta55</t>
  </si>
  <si>
    <t>MEL_alpha182.MEL_beta55</t>
  </si>
  <si>
    <t>MEL_alpha183.MEL_beta55</t>
  </si>
  <si>
    <t>MEL_alpha184.MEL_beta55</t>
  </si>
  <si>
    <t>MEL_alpha185.MEL_beta55</t>
  </si>
  <si>
    <t>MEL_alpha186.MEL_beta55</t>
  </si>
  <si>
    <t>MEL_alpha187.MEL_beta55</t>
  </si>
  <si>
    <t>MEL_alpha188.MEL_beta55</t>
  </si>
  <si>
    <t>MEL_alpha189.MEL_beta55</t>
  </si>
  <si>
    <t>MEL_alpha190.MEL_beta55</t>
  </si>
  <si>
    <t>MEL_alpha191.MEL_beta55</t>
  </si>
  <si>
    <t>MEL_alpha192.MEL_beta55</t>
  </si>
  <si>
    <t>MEL_alpha193.MEL_beta55</t>
  </si>
  <si>
    <t>MEL_alpha194.MEL_beta55</t>
  </si>
  <si>
    <t>MEL_alpha195.MEL_beta55</t>
  </si>
  <si>
    <t>MEL_alpha196.MEL_beta55</t>
  </si>
  <si>
    <t>MEL_alpha197.MEL_beta55</t>
  </si>
  <si>
    <t>MEL_alpha198.MEL_beta55</t>
  </si>
  <si>
    <t>MEL_alpha199.MEL_beta55</t>
  </si>
  <si>
    <t>MAGEA3_alpha.MEL_beta55</t>
  </si>
  <si>
    <t>MEL_alpha101.MEL_beta56</t>
  </si>
  <si>
    <t>MEL_alpha102.MEL_beta56</t>
  </si>
  <si>
    <t>MEL_alpha103.MEL_beta56</t>
  </si>
  <si>
    <t>MEL_alpha104.MEL_beta56</t>
  </si>
  <si>
    <t>MEL_alpha105.MEL_beta56</t>
  </si>
  <si>
    <t>MEL_alpha106.MEL_beta56</t>
  </si>
  <si>
    <t>MEL_alpha107.MEL_beta56</t>
  </si>
  <si>
    <t>MEL_alpha108.MEL_beta56</t>
  </si>
  <si>
    <t>MEL_alpha109.MEL_beta56</t>
  </si>
  <si>
    <t>MEL_alpha110.MEL_beta56</t>
  </si>
  <si>
    <t>MEL_alpha111.MEL_beta56</t>
  </si>
  <si>
    <t>MEL_alpha112.MEL_beta56</t>
  </si>
  <si>
    <t>MEL_alpha113.MEL_beta56</t>
  </si>
  <si>
    <t>MEL_alpha114.MEL_beta56</t>
  </si>
  <si>
    <t>MEL_alpha115.MEL_beta56</t>
  </si>
  <si>
    <t>MEL_alpha116.MEL_beta56</t>
  </si>
  <si>
    <t>MEL_alpha117.MEL_beta56</t>
  </si>
  <si>
    <t>MEL_alpha118.MEL_beta56</t>
  </si>
  <si>
    <t>MEL_alpha119.MEL_beta56</t>
  </si>
  <si>
    <t>MEL_alpha120.MEL_beta56</t>
  </si>
  <si>
    <t>MEL_alpha121.MEL_beta56</t>
  </si>
  <si>
    <t>MEL_alpha122.MEL_beta56</t>
  </si>
  <si>
    <t>MEL_alpha123.MEL_beta56</t>
  </si>
  <si>
    <t>MEL_alpha124.MEL_beta56</t>
  </si>
  <si>
    <t>MEL_alpha125.MEL_beta56</t>
  </si>
  <si>
    <t>MEL_alpha126.MEL_beta56</t>
  </si>
  <si>
    <t>MEL_alpha127.MEL_beta56</t>
  </si>
  <si>
    <t>MEL_alpha128.MEL_beta56</t>
  </si>
  <si>
    <t>MEL_alpha129.MEL_beta56</t>
  </si>
  <si>
    <t>MEL_alpha130.MEL_beta56</t>
  </si>
  <si>
    <t>MEL_alpha131.MEL_beta56</t>
  </si>
  <si>
    <t>MEL_alpha132.MEL_beta56</t>
  </si>
  <si>
    <t>MEL_alpha133.MEL_beta56</t>
  </si>
  <si>
    <t>MEL_alpha134.MEL_beta56</t>
  </si>
  <si>
    <t>MEL_alpha135.MEL_beta56</t>
  </si>
  <si>
    <t>MEL_alpha136.MEL_beta56</t>
  </si>
  <si>
    <t>MEL_alpha137.MEL_beta56</t>
  </si>
  <si>
    <t>MEL_alpha138.MEL_beta56</t>
  </si>
  <si>
    <t>MEL_alpha139.MEL_beta56</t>
  </si>
  <si>
    <t>MEL_alpha140.MEL_beta56</t>
  </si>
  <si>
    <t>MEL_alpha141.MEL_beta56</t>
  </si>
  <si>
    <t>MEL_alpha142.MEL_beta56</t>
  </si>
  <si>
    <t>MEL_alpha143.MEL_beta56</t>
  </si>
  <si>
    <t>MEL_alpha144.MEL_beta56</t>
  </si>
  <si>
    <t>MEL_alpha145.MEL_beta56</t>
  </si>
  <si>
    <t>MEL_alpha146.MEL_beta56</t>
  </si>
  <si>
    <t>MEL_alpha147.MEL_beta56</t>
  </si>
  <si>
    <t>MEL_alpha148.MEL_beta56</t>
  </si>
  <si>
    <t>MEL_alpha149.MEL_beta56</t>
  </si>
  <si>
    <t>MEL_alpha150.MEL_beta56</t>
  </si>
  <si>
    <t>MEL_alpha151.MEL_beta56</t>
  </si>
  <si>
    <t>MEL_alpha152.MEL_beta56</t>
  </si>
  <si>
    <t>MEL_alpha153.MEL_beta56</t>
  </si>
  <si>
    <t>MEL_alpha154.MEL_beta56</t>
  </si>
  <si>
    <t>MEL_alpha155.MEL_beta56</t>
  </si>
  <si>
    <t>MEL_alpha156.MEL_beta56</t>
  </si>
  <si>
    <t>MEL_alpha157.MEL_beta56</t>
  </si>
  <si>
    <t>MEL_alpha158.MEL_beta56</t>
  </si>
  <si>
    <t>MEL_alpha159.MEL_beta56</t>
  </si>
  <si>
    <t>MEL_alpha160.MEL_beta56</t>
  </si>
  <si>
    <t>MEL_alpha161.MEL_beta56</t>
  </si>
  <si>
    <t>MEL_alpha162.MEL_beta56</t>
  </si>
  <si>
    <t>MEL_alpha163.MEL_beta56</t>
  </si>
  <si>
    <t>MEL_alpha164.MEL_beta56</t>
  </si>
  <si>
    <t>MEL_alpha165.MEL_beta56</t>
  </si>
  <si>
    <t>MEL_alpha166.MEL_beta56</t>
  </si>
  <si>
    <t>MEL_alpha167.MEL_beta56</t>
  </si>
  <si>
    <t>MEL_alpha168.MEL_beta56</t>
  </si>
  <si>
    <t>MEL_alpha169.MEL_beta56</t>
  </si>
  <si>
    <t>MEL_alpha170.MEL_beta56</t>
  </si>
  <si>
    <t>MEL_alpha171.MEL_beta56</t>
  </si>
  <si>
    <t>MEL_alpha172.MEL_beta56</t>
  </si>
  <si>
    <t>MEL_alpha173.MEL_beta56</t>
  </si>
  <si>
    <t>MEL_alpha174.MEL_beta56</t>
  </si>
  <si>
    <t>MEL_alpha175.MEL_beta56</t>
  </si>
  <si>
    <t>MEL_alpha176.MEL_beta56</t>
  </si>
  <si>
    <t>MEL_alpha177.MEL_beta56</t>
  </si>
  <si>
    <t>MEL_alpha178.MEL_beta56</t>
  </si>
  <si>
    <t>MEL_alpha179.MEL_beta56</t>
  </si>
  <si>
    <t>MEL_alpha180.MEL_beta56</t>
  </si>
  <si>
    <t>MEL_alpha181.MEL_beta56</t>
  </si>
  <si>
    <t>MEL_alpha182.MEL_beta56</t>
  </si>
  <si>
    <t>MEL_alpha183.MEL_beta56</t>
  </si>
  <si>
    <t>MEL_alpha184.MEL_beta56</t>
  </si>
  <si>
    <t>MEL_alpha185.MEL_beta56</t>
  </si>
  <si>
    <t>MEL_alpha186.MEL_beta56</t>
  </si>
  <si>
    <t>MEL_alpha187.MEL_beta56</t>
  </si>
  <si>
    <t>MEL_alpha188.MEL_beta56</t>
  </si>
  <si>
    <t>MEL_alpha189.MEL_beta56</t>
  </si>
  <si>
    <t>MEL_alpha190.MEL_beta56</t>
  </si>
  <si>
    <t>MEL_alpha191.MEL_beta56</t>
  </si>
  <si>
    <t>MEL_alpha192.MEL_beta56</t>
  </si>
  <si>
    <t>MEL_alpha193.MEL_beta56</t>
  </si>
  <si>
    <t>MEL_alpha194.MEL_beta56</t>
  </si>
  <si>
    <t>MEL_alpha195.MEL_beta56</t>
  </si>
  <si>
    <t>MEL_alpha196.MEL_beta56</t>
  </si>
  <si>
    <t>MEL_alpha197.MEL_beta56</t>
  </si>
  <si>
    <t>MEL_alpha198.MEL_beta56</t>
  </si>
  <si>
    <t>MEL_alpha199.MEL_beta56</t>
  </si>
  <si>
    <t>MAGEA3_alpha.MEL_beta56</t>
  </si>
  <si>
    <t>MEL_alpha101.MEL_beta57</t>
  </si>
  <si>
    <t>MEL_alpha102.MEL_beta57</t>
  </si>
  <si>
    <t>MEL_alpha103.MEL_beta57</t>
  </si>
  <si>
    <t>MEL_alpha104.MEL_beta57</t>
  </si>
  <si>
    <t>MEL_alpha105.MEL_beta57</t>
  </si>
  <si>
    <t>MEL_alpha106.MEL_beta57</t>
  </si>
  <si>
    <t>MEL_alpha107.MEL_beta57</t>
  </si>
  <si>
    <t>MEL_alpha108.MEL_beta57</t>
  </si>
  <si>
    <t>MEL_alpha109.MEL_beta57</t>
  </si>
  <si>
    <t>MEL_alpha110.MEL_beta57</t>
  </si>
  <si>
    <t>MEL_alpha111.MEL_beta57</t>
  </si>
  <si>
    <t>MEL_alpha112.MEL_beta57</t>
  </si>
  <si>
    <t>MEL_alpha113.MEL_beta57</t>
  </si>
  <si>
    <t>MEL_alpha114.MEL_beta57</t>
  </si>
  <si>
    <t>MEL_alpha115.MEL_beta57</t>
  </si>
  <si>
    <t>MEL_alpha116.MEL_beta57</t>
  </si>
  <si>
    <t>MEL_alpha117.MEL_beta57</t>
  </si>
  <si>
    <t>MEL_alpha118.MEL_beta57</t>
  </si>
  <si>
    <t>MEL_alpha119.MEL_beta57</t>
  </si>
  <si>
    <t>MEL_alpha120.MEL_beta57</t>
  </si>
  <si>
    <t>MEL_alpha121.MEL_beta57</t>
  </si>
  <si>
    <t>MEL_alpha122.MEL_beta57</t>
  </si>
  <si>
    <t>MEL_alpha123.MEL_beta57</t>
  </si>
  <si>
    <t>MEL_alpha124.MEL_beta57</t>
  </si>
  <si>
    <t>MEL_alpha125.MEL_beta57</t>
  </si>
  <si>
    <t>MEL_alpha126.MEL_beta57</t>
  </si>
  <si>
    <t>MEL_alpha127.MEL_beta57</t>
  </si>
  <si>
    <t>MEL_alpha128.MEL_beta57</t>
  </si>
  <si>
    <t>MEL_alpha129.MEL_beta57</t>
  </si>
  <si>
    <t>MEL_alpha130.MEL_beta57</t>
  </si>
  <si>
    <t>MEL_alpha131.MEL_beta57</t>
  </si>
  <si>
    <t>MEL_alpha132.MEL_beta57</t>
  </si>
  <si>
    <t>MEL_alpha133.MEL_beta57</t>
  </si>
  <si>
    <t>MEL_alpha134.MEL_beta57</t>
  </si>
  <si>
    <t>MEL_alpha135.MEL_beta57</t>
  </si>
  <si>
    <t>MEL_alpha136.MEL_beta57</t>
  </si>
  <si>
    <t>MEL_alpha137.MEL_beta57</t>
  </si>
  <si>
    <t>MEL_alpha138.MEL_beta57</t>
  </si>
  <si>
    <t>MEL_alpha139.MEL_beta57</t>
  </si>
  <si>
    <t>MEL_alpha140.MEL_beta57</t>
  </si>
  <si>
    <t>MEL_alpha141.MEL_beta57</t>
  </si>
  <si>
    <t>MEL_alpha142.MEL_beta57</t>
  </si>
  <si>
    <t>MEL_alpha143.MEL_beta57</t>
  </si>
  <si>
    <t>MEL_alpha144.MEL_beta57</t>
  </si>
  <si>
    <t>MEL_alpha145.MEL_beta57</t>
  </si>
  <si>
    <t>MEL_alpha146.MEL_beta57</t>
  </si>
  <si>
    <t>MEL_alpha147.MEL_beta57</t>
  </si>
  <si>
    <t>MEL_alpha148.MEL_beta57</t>
  </si>
  <si>
    <t>MEL_alpha149.MEL_beta57</t>
  </si>
  <si>
    <t>MEL_alpha150.MEL_beta57</t>
  </si>
  <si>
    <t>MEL_alpha151.MEL_beta57</t>
  </si>
  <si>
    <t>MEL_alpha152.MEL_beta57</t>
  </si>
  <si>
    <t>MEL_alpha153.MEL_beta57</t>
  </si>
  <si>
    <t>MEL_alpha154.MEL_beta57</t>
  </si>
  <si>
    <t>MEL_alpha155.MEL_beta57</t>
  </si>
  <si>
    <t>MEL_alpha156.MEL_beta57</t>
  </si>
  <si>
    <t>MEL_alpha157.MEL_beta57</t>
  </si>
  <si>
    <t>MEL_alpha158.MEL_beta57</t>
  </si>
  <si>
    <t>MEL_alpha159.MEL_beta57</t>
  </si>
  <si>
    <t>MEL_alpha160.MEL_beta57</t>
  </si>
  <si>
    <t>MEL_alpha161.MEL_beta57</t>
  </si>
  <si>
    <t>MEL_alpha162.MEL_beta57</t>
  </si>
  <si>
    <t>MEL_alpha163.MEL_beta57</t>
  </si>
  <si>
    <t>MEL_alpha164.MEL_beta57</t>
  </si>
  <si>
    <t>MEL_alpha165.MEL_beta57</t>
  </si>
  <si>
    <t>MEL_alpha166.MEL_beta57</t>
  </si>
  <si>
    <t>MEL_alpha167.MEL_beta57</t>
  </si>
  <si>
    <t>MEL_alpha168.MEL_beta57</t>
  </si>
  <si>
    <t>MEL_alpha169.MEL_beta57</t>
  </si>
  <si>
    <t>MEL_alpha170.MEL_beta57</t>
  </si>
  <si>
    <t>MEL_alpha171.MEL_beta57</t>
  </si>
  <si>
    <t>MEL_alpha172.MEL_beta57</t>
  </si>
  <si>
    <t>MEL_alpha173.MEL_beta57</t>
  </si>
  <si>
    <t>MEL_alpha174.MEL_beta57</t>
  </si>
  <si>
    <t>MEL_alpha175.MEL_beta57</t>
  </si>
  <si>
    <t>MEL_alpha176.MEL_beta57</t>
  </si>
  <si>
    <t>MEL_alpha177.MEL_beta57</t>
  </si>
  <si>
    <t>MEL_alpha178.MEL_beta57</t>
  </si>
  <si>
    <t>MEL_alpha179.MEL_beta57</t>
  </si>
  <si>
    <t>MEL_alpha180.MEL_beta57</t>
  </si>
  <si>
    <t>MEL_alpha181.MEL_beta57</t>
  </si>
  <si>
    <t>MEL_alpha182.MEL_beta57</t>
  </si>
  <si>
    <t>MEL_alpha183.MEL_beta57</t>
  </si>
  <si>
    <t>MEL_alpha184.MEL_beta57</t>
  </si>
  <si>
    <t>MEL_alpha185.MEL_beta57</t>
  </si>
  <si>
    <t>MEL_alpha186.MEL_beta57</t>
  </si>
  <si>
    <t>MEL_alpha187.MEL_beta57</t>
  </si>
  <si>
    <t>MEL_alpha188.MEL_beta57</t>
  </si>
  <si>
    <t>MEL_alpha189.MEL_beta57</t>
  </si>
  <si>
    <t>MEL_alpha190.MEL_beta57</t>
  </si>
  <si>
    <t>MEL_alpha191.MEL_beta57</t>
  </si>
  <si>
    <t>MEL_alpha192.MEL_beta57</t>
  </si>
  <si>
    <t>MEL_alpha193.MEL_beta57</t>
  </si>
  <si>
    <t>MEL_alpha194.MEL_beta57</t>
  </si>
  <si>
    <t>MEL_alpha195.MEL_beta57</t>
  </si>
  <si>
    <t>MEL_alpha196.MEL_beta57</t>
  </si>
  <si>
    <t>MEL_alpha197.MEL_beta57</t>
  </si>
  <si>
    <t>MEL_alpha198.MEL_beta57</t>
  </si>
  <si>
    <t>MEL_alpha199.MEL_beta57</t>
  </si>
  <si>
    <t>MAGEA3_alpha.MEL_beta57</t>
  </si>
  <si>
    <t>MEL_alpha101.MEL_beta58</t>
  </si>
  <si>
    <t>MEL_alpha102.MEL_beta58</t>
  </si>
  <si>
    <t>MEL_alpha103.MEL_beta58</t>
  </si>
  <si>
    <t>MEL_alpha104.MEL_beta58</t>
  </si>
  <si>
    <t>MEL_alpha105.MEL_beta58</t>
  </si>
  <si>
    <t>MEL_alpha106.MEL_beta58</t>
  </si>
  <si>
    <t>MEL_alpha107.MEL_beta58</t>
  </si>
  <si>
    <t>MEL_alpha108.MEL_beta58</t>
  </si>
  <si>
    <t>MEL_alpha109.MEL_beta58</t>
  </si>
  <si>
    <t>MEL_alpha110.MEL_beta58</t>
  </si>
  <si>
    <t>MEL_alpha111.MEL_beta58</t>
  </si>
  <si>
    <t>MEL_alpha112.MEL_beta58</t>
  </si>
  <si>
    <t>MEL_alpha113.MEL_beta58</t>
  </si>
  <si>
    <t>MEL_alpha114.MEL_beta58</t>
  </si>
  <si>
    <t>MEL_alpha115.MEL_beta58</t>
  </si>
  <si>
    <t>MEL_alpha116.MEL_beta58</t>
  </si>
  <si>
    <t>MEL_alpha117.MEL_beta58</t>
  </si>
  <si>
    <t>MEL_alpha118.MEL_beta58</t>
  </si>
  <si>
    <t>MEL_alpha119.MEL_beta58</t>
  </si>
  <si>
    <t>MEL_alpha120.MEL_beta58</t>
  </si>
  <si>
    <t>MEL_alpha121.MEL_beta58</t>
  </si>
  <si>
    <t>MEL_alpha122.MEL_beta58</t>
  </si>
  <si>
    <t>MEL_alpha123.MEL_beta58</t>
  </si>
  <si>
    <t>MEL_alpha124.MEL_beta58</t>
  </si>
  <si>
    <t>MEL_alpha125.MEL_beta58</t>
  </si>
  <si>
    <t>MEL_alpha126.MEL_beta58</t>
  </si>
  <si>
    <t>MEL_alpha127.MEL_beta58</t>
  </si>
  <si>
    <t>MEL_alpha128.MEL_beta58</t>
  </si>
  <si>
    <t>MEL_alpha129.MEL_beta58</t>
  </si>
  <si>
    <t>MEL_alpha130.MEL_beta58</t>
  </si>
  <si>
    <t>MEL_alpha131.MEL_beta58</t>
  </si>
  <si>
    <t>MEL_alpha132.MEL_beta58</t>
  </si>
  <si>
    <t>MEL_alpha133.MEL_beta58</t>
  </si>
  <si>
    <t>MEL_alpha134.MEL_beta58</t>
  </si>
  <si>
    <t>MEL_alpha135.MEL_beta58</t>
  </si>
  <si>
    <t>MEL_alpha136.MEL_beta58</t>
  </si>
  <si>
    <t>MEL_alpha137.MEL_beta58</t>
  </si>
  <si>
    <t>MEL_alpha138.MEL_beta58</t>
  </si>
  <si>
    <t>MEL_alpha139.MEL_beta58</t>
  </si>
  <si>
    <t>MEL_alpha140.MEL_beta58</t>
  </si>
  <si>
    <t>MEL_alpha141.MEL_beta58</t>
  </si>
  <si>
    <t>MEL_alpha142.MEL_beta58</t>
  </si>
  <si>
    <t>MEL_alpha143.MEL_beta58</t>
  </si>
  <si>
    <t>MEL_alpha144.MEL_beta58</t>
  </si>
  <si>
    <t>MEL_alpha145.MEL_beta58</t>
  </si>
  <si>
    <t>MEL_alpha146.MEL_beta58</t>
  </si>
  <si>
    <t>MEL_alpha147.MEL_beta58</t>
  </si>
  <si>
    <t>MEL_alpha148.MEL_beta58</t>
  </si>
  <si>
    <t>MEL_alpha149.MEL_beta58</t>
  </si>
  <si>
    <t>MEL_alpha150.MEL_beta58</t>
  </si>
  <si>
    <t>MEL_alpha151.MEL_beta58</t>
  </si>
  <si>
    <t>MEL_alpha152.MEL_beta58</t>
  </si>
  <si>
    <t>MEL_alpha153.MEL_beta58</t>
  </si>
  <si>
    <t>MEL_alpha154.MEL_beta58</t>
  </si>
  <si>
    <t>MEL_alpha155.MEL_beta58</t>
  </si>
  <si>
    <t>MEL_alpha156.MEL_beta58</t>
  </si>
  <si>
    <t>MEL_alpha157.MEL_beta58</t>
  </si>
  <si>
    <t>MEL_alpha158.MEL_beta58</t>
  </si>
  <si>
    <t>MEL_alpha159.MEL_beta58</t>
  </si>
  <si>
    <t>MEL_alpha160.MEL_beta58</t>
  </si>
  <si>
    <t>MEL_alpha161.MEL_beta58</t>
  </si>
  <si>
    <t>MEL_alpha162.MEL_beta58</t>
  </si>
  <si>
    <t>MEL_alpha163.MEL_beta58</t>
  </si>
  <si>
    <t>MEL_alpha164.MEL_beta58</t>
  </si>
  <si>
    <t>MEL_alpha165.MEL_beta58</t>
  </si>
  <si>
    <t>MEL_alpha166.MEL_beta58</t>
  </si>
  <si>
    <t>MEL_alpha167.MEL_beta58</t>
  </si>
  <si>
    <t>MEL_alpha168.MEL_beta58</t>
  </si>
  <si>
    <t>MEL_alpha169.MEL_beta58</t>
  </si>
  <si>
    <t>MEL_alpha170.MEL_beta58</t>
  </si>
  <si>
    <t>MEL_alpha171.MEL_beta58</t>
  </si>
  <si>
    <t>MEL_alpha172.MEL_beta58</t>
  </si>
  <si>
    <t>MEL_alpha173.MEL_beta58</t>
  </si>
  <si>
    <t>MEL_alpha174.MEL_beta58</t>
  </si>
  <si>
    <t>MEL_alpha175.MEL_beta58</t>
  </si>
  <si>
    <t>MEL_alpha176.MEL_beta58</t>
  </si>
  <si>
    <t>MEL_alpha177.MEL_beta58</t>
  </si>
  <si>
    <t>MEL_alpha178.MEL_beta58</t>
  </si>
  <si>
    <t>MEL_alpha179.MEL_beta58</t>
  </si>
  <si>
    <t>MEL_alpha180.MEL_beta58</t>
  </si>
  <si>
    <t>MEL_alpha181.MEL_beta58</t>
  </si>
  <si>
    <t>MEL_alpha182.MEL_beta58</t>
  </si>
  <si>
    <t>MEL_alpha183.MEL_beta58</t>
  </si>
  <si>
    <t>MEL_alpha184.MEL_beta58</t>
  </si>
  <si>
    <t>MEL_alpha185.MEL_beta58</t>
  </si>
  <si>
    <t>MEL_alpha186.MEL_beta58</t>
  </si>
  <si>
    <t>MEL_alpha187.MEL_beta58</t>
  </si>
  <si>
    <t>MEL_alpha188.MEL_beta58</t>
  </si>
  <si>
    <t>MEL_alpha189.MEL_beta58</t>
  </si>
  <si>
    <t>MEL_alpha190.MEL_beta58</t>
  </si>
  <si>
    <t>MEL_alpha191.MEL_beta58</t>
  </si>
  <si>
    <t>MEL_alpha192.MEL_beta58</t>
  </si>
  <si>
    <t>MEL_alpha193.MEL_beta58</t>
  </si>
  <si>
    <t>MEL_alpha194.MEL_beta58</t>
  </si>
  <si>
    <t>MEL_alpha195.MEL_beta58</t>
  </si>
  <si>
    <t>MEL_alpha196.MEL_beta58</t>
  </si>
  <si>
    <t>MEL_alpha197.MEL_beta58</t>
  </si>
  <si>
    <t>MEL_alpha198.MEL_beta58</t>
  </si>
  <si>
    <t>MEL_alpha199.MEL_beta58</t>
  </si>
  <si>
    <t>MAGEA3_alpha.MEL_beta58</t>
  </si>
  <si>
    <t>MEL_alpha101.MEL_beta59</t>
  </si>
  <si>
    <t>MEL_alpha102.MEL_beta59</t>
  </si>
  <si>
    <t>MEL_alpha103.MEL_beta59</t>
  </si>
  <si>
    <t>MEL_alpha104.MEL_beta59</t>
  </si>
  <si>
    <t>MEL_alpha105.MEL_beta59</t>
  </si>
  <si>
    <t>MEL_alpha106.MEL_beta59</t>
  </si>
  <si>
    <t>MEL_alpha107.MEL_beta59</t>
  </si>
  <si>
    <t>MEL_alpha108.MEL_beta59</t>
  </si>
  <si>
    <t>MEL_alpha109.MEL_beta59</t>
  </si>
  <si>
    <t>MEL_alpha110.MEL_beta59</t>
  </si>
  <si>
    <t>MEL_alpha111.MEL_beta59</t>
  </si>
  <si>
    <t>MEL_alpha112.MEL_beta59</t>
  </si>
  <si>
    <t>MEL_alpha113.MEL_beta59</t>
  </si>
  <si>
    <t>MEL_alpha114.MEL_beta59</t>
  </si>
  <si>
    <t>MEL_alpha115.MEL_beta59</t>
  </si>
  <si>
    <t>MEL_alpha116.MEL_beta59</t>
  </si>
  <si>
    <t>MEL_alpha117.MEL_beta59</t>
  </si>
  <si>
    <t>MEL_alpha118.MEL_beta59</t>
  </si>
  <si>
    <t>MEL_alpha119.MEL_beta59</t>
  </si>
  <si>
    <t>MEL_alpha120.MEL_beta59</t>
  </si>
  <si>
    <t>MEL_alpha121.MEL_beta59</t>
  </si>
  <si>
    <t>MEL_alpha122.MEL_beta59</t>
  </si>
  <si>
    <t>MEL_alpha123.MEL_beta59</t>
  </si>
  <si>
    <t>MEL_alpha124.MEL_beta59</t>
  </si>
  <si>
    <t>MEL_alpha125.MEL_beta59</t>
  </si>
  <si>
    <t>MEL_alpha126.MEL_beta59</t>
  </si>
  <si>
    <t>MEL_alpha127.MEL_beta59</t>
  </si>
  <si>
    <t>MEL_alpha128.MEL_beta59</t>
  </si>
  <si>
    <t>MEL_alpha129.MEL_beta59</t>
  </si>
  <si>
    <t>MEL_alpha130.MEL_beta59</t>
  </si>
  <si>
    <t>MEL_alpha131.MEL_beta59</t>
  </si>
  <si>
    <t>MEL_alpha132.MEL_beta59</t>
  </si>
  <si>
    <t>MEL_alpha133.MEL_beta59</t>
  </si>
  <si>
    <t>MEL_alpha134.MEL_beta59</t>
  </si>
  <si>
    <t>MEL_alpha135.MEL_beta59</t>
  </si>
  <si>
    <t>MEL_alpha136.MEL_beta59</t>
  </si>
  <si>
    <t>MEL_alpha137.MEL_beta59</t>
  </si>
  <si>
    <t>MEL_alpha138.MEL_beta59</t>
  </si>
  <si>
    <t>MEL_alpha139.MEL_beta59</t>
  </si>
  <si>
    <t>MEL_alpha140.MEL_beta59</t>
  </si>
  <si>
    <t>MEL_alpha141.MEL_beta59</t>
  </si>
  <si>
    <t>MEL_alpha142.MEL_beta59</t>
  </si>
  <si>
    <t>MEL_alpha143.MEL_beta59</t>
  </si>
  <si>
    <t>MEL_alpha144.MEL_beta59</t>
  </si>
  <si>
    <t>MEL_alpha145.MEL_beta59</t>
  </si>
  <si>
    <t>MEL_alpha146.MEL_beta59</t>
  </si>
  <si>
    <t>MEL_alpha147.MEL_beta59</t>
  </si>
  <si>
    <t>MEL_alpha148.MEL_beta59</t>
  </si>
  <si>
    <t>MEL_alpha149.MEL_beta59</t>
  </si>
  <si>
    <t>MEL_alpha150.MEL_beta59</t>
  </si>
  <si>
    <t>MEL_alpha151.MEL_beta59</t>
  </si>
  <si>
    <t>MEL_alpha152.MEL_beta59</t>
  </si>
  <si>
    <t>MEL_alpha153.MEL_beta59</t>
  </si>
  <si>
    <t>MEL_alpha154.MEL_beta59</t>
  </si>
  <si>
    <t>MEL_alpha155.MEL_beta59</t>
  </si>
  <si>
    <t>MEL_alpha156.MEL_beta59</t>
  </si>
  <si>
    <t>MEL_alpha157.MEL_beta59</t>
  </si>
  <si>
    <t>MEL_alpha158.MEL_beta59</t>
  </si>
  <si>
    <t>MEL_alpha159.MEL_beta59</t>
  </si>
  <si>
    <t>MEL_alpha160.MEL_beta59</t>
  </si>
  <si>
    <t>MEL_alpha161.MEL_beta59</t>
  </si>
  <si>
    <t>MEL_alpha162.MEL_beta59</t>
  </si>
  <si>
    <t>MEL_alpha163.MEL_beta59</t>
  </si>
  <si>
    <t>MEL_alpha164.MEL_beta59</t>
  </si>
  <si>
    <t>MEL_alpha165.MEL_beta59</t>
  </si>
  <si>
    <t>MEL_alpha166.MEL_beta59</t>
  </si>
  <si>
    <t>MEL_alpha167.MEL_beta59</t>
  </si>
  <si>
    <t>MEL_alpha168.MEL_beta59</t>
  </si>
  <si>
    <t>MEL_alpha169.MEL_beta59</t>
  </si>
  <si>
    <t>MEL_alpha170.MEL_beta59</t>
  </si>
  <si>
    <t>MEL_alpha171.MEL_beta59</t>
  </si>
  <si>
    <t>MEL_alpha172.MEL_beta59</t>
  </si>
  <si>
    <t>MEL_alpha173.MEL_beta59</t>
  </si>
  <si>
    <t>MEL_alpha174.MEL_beta59</t>
  </si>
  <si>
    <t>MEL_alpha175.MEL_beta59</t>
  </si>
  <si>
    <t>MEL_alpha176.MEL_beta59</t>
  </si>
  <si>
    <t>MEL_alpha177.MEL_beta59</t>
  </si>
  <si>
    <t>MEL_alpha178.MEL_beta59</t>
  </si>
  <si>
    <t>MEL_alpha179.MEL_beta59</t>
  </si>
  <si>
    <t>MEL_alpha180.MEL_beta59</t>
  </si>
  <si>
    <t>MEL_alpha181.MEL_beta59</t>
  </si>
  <si>
    <t>MEL_alpha182.MEL_beta59</t>
  </si>
  <si>
    <t>MEL_alpha183.MEL_beta59</t>
  </si>
  <si>
    <t>MEL_alpha184.MEL_beta59</t>
  </si>
  <si>
    <t>MEL_alpha185.MEL_beta59</t>
  </si>
  <si>
    <t>MEL_alpha186.MEL_beta59</t>
  </si>
  <si>
    <t>MEL_alpha187.MEL_beta59</t>
  </si>
  <si>
    <t>MEL_alpha188.MEL_beta59</t>
  </si>
  <si>
    <t>MEL_alpha189.MEL_beta59</t>
  </si>
  <si>
    <t>MEL_alpha190.MEL_beta59</t>
  </si>
  <si>
    <t>MEL_alpha191.MEL_beta59</t>
  </si>
  <si>
    <t>MEL_alpha192.MEL_beta59</t>
  </si>
  <si>
    <t>MEL_alpha193.MEL_beta59</t>
  </si>
  <si>
    <t>MEL_alpha194.MEL_beta59</t>
  </si>
  <si>
    <t>MEL_alpha195.MEL_beta59</t>
  </si>
  <si>
    <t>MEL_alpha196.MEL_beta59</t>
  </si>
  <si>
    <t>MEL_alpha197.MEL_beta59</t>
  </si>
  <si>
    <t>MEL_alpha198.MEL_beta59</t>
  </si>
  <si>
    <t>MEL_alpha199.MEL_beta59</t>
  </si>
  <si>
    <t>MAGEA3_alpha.MEL_beta59</t>
  </si>
  <si>
    <t>MEL_alpha101.MEL_beta60</t>
  </si>
  <si>
    <t>MEL_alpha102.MEL_beta60</t>
  </si>
  <si>
    <t>MEL_alpha103.MEL_beta60</t>
  </si>
  <si>
    <t>MEL_alpha104.MEL_beta60</t>
  </si>
  <si>
    <t>MEL_alpha105.MEL_beta60</t>
  </si>
  <si>
    <t>MEL_alpha106.MEL_beta60</t>
  </si>
  <si>
    <t>MEL_alpha107.MEL_beta60</t>
  </si>
  <si>
    <t>MEL_alpha108.MEL_beta60</t>
  </si>
  <si>
    <t>MEL_alpha109.MEL_beta60</t>
  </si>
  <si>
    <t>MEL_alpha110.MEL_beta60</t>
  </si>
  <si>
    <t>MEL_alpha111.MEL_beta60</t>
  </si>
  <si>
    <t>MEL_alpha112.MEL_beta60</t>
  </si>
  <si>
    <t>MEL_alpha113.MEL_beta60</t>
  </si>
  <si>
    <t>MEL_alpha114.MEL_beta60</t>
  </si>
  <si>
    <t>MEL_alpha115.MEL_beta60</t>
  </si>
  <si>
    <t>MEL_alpha116.MEL_beta60</t>
  </si>
  <si>
    <t>MEL_alpha117.MEL_beta60</t>
  </si>
  <si>
    <t>MEL_alpha118.MEL_beta60</t>
  </si>
  <si>
    <t>MEL_alpha119.MEL_beta60</t>
  </si>
  <si>
    <t>MEL_alpha120.MEL_beta60</t>
  </si>
  <si>
    <t>MEL_alpha121.MEL_beta60</t>
  </si>
  <si>
    <t>MEL_alpha122.MEL_beta60</t>
  </si>
  <si>
    <t>MEL_alpha123.MEL_beta60</t>
  </si>
  <si>
    <t>MEL_alpha124.MEL_beta60</t>
  </si>
  <si>
    <t>MEL_alpha125.MEL_beta60</t>
  </si>
  <si>
    <t>MEL_alpha126.MEL_beta60</t>
  </si>
  <si>
    <t>MEL_alpha127.MEL_beta60</t>
  </si>
  <si>
    <t>MEL_alpha128.MEL_beta60</t>
  </si>
  <si>
    <t>MEL_alpha129.MEL_beta60</t>
  </si>
  <si>
    <t>MEL_alpha130.MEL_beta60</t>
  </si>
  <si>
    <t>MEL_alpha131.MEL_beta60</t>
  </si>
  <si>
    <t>MEL_alpha132.MEL_beta60</t>
  </si>
  <si>
    <t>MEL_alpha133.MEL_beta60</t>
  </si>
  <si>
    <t>MEL_alpha134.MEL_beta60</t>
  </si>
  <si>
    <t>MEL_alpha135.MEL_beta60</t>
  </si>
  <si>
    <t>MEL_alpha136.MEL_beta60</t>
  </si>
  <si>
    <t>MEL_alpha137.MEL_beta60</t>
  </si>
  <si>
    <t>MEL_alpha138.MEL_beta60</t>
  </si>
  <si>
    <t>MEL_alpha139.MEL_beta60</t>
  </si>
  <si>
    <t>MEL_alpha140.MEL_beta60</t>
  </si>
  <si>
    <t>MEL_alpha141.MEL_beta60</t>
  </si>
  <si>
    <t>MEL_alpha142.MEL_beta60</t>
  </si>
  <si>
    <t>MEL_alpha143.MEL_beta60</t>
  </si>
  <si>
    <t>MEL_alpha144.MEL_beta60</t>
  </si>
  <si>
    <t>MEL_alpha145.MEL_beta60</t>
  </si>
  <si>
    <t>MEL_alpha146.MEL_beta60</t>
  </si>
  <si>
    <t>MEL_alpha147.MEL_beta60</t>
  </si>
  <si>
    <t>MEL_alpha148.MEL_beta60</t>
  </si>
  <si>
    <t>MEL_alpha149.MEL_beta60</t>
  </si>
  <si>
    <t>MEL_alpha150.MEL_beta60</t>
  </si>
  <si>
    <t>MEL_alpha151.MEL_beta60</t>
  </si>
  <si>
    <t>MEL_alpha152.MEL_beta60</t>
  </si>
  <si>
    <t>MEL_alpha153.MEL_beta60</t>
  </si>
  <si>
    <t>MEL_alpha154.MEL_beta60</t>
  </si>
  <si>
    <t>MEL_alpha155.MEL_beta60</t>
  </si>
  <si>
    <t>MEL_alpha156.MEL_beta60</t>
  </si>
  <si>
    <t>MEL_alpha157.MEL_beta60</t>
  </si>
  <si>
    <t>MEL_alpha158.MEL_beta60</t>
  </si>
  <si>
    <t>MEL_alpha159.MEL_beta60</t>
  </si>
  <si>
    <t>MEL_alpha160.MEL_beta60</t>
  </si>
  <si>
    <t>MEL_alpha161.MEL_beta60</t>
  </si>
  <si>
    <t>MEL_alpha162.MEL_beta60</t>
  </si>
  <si>
    <t>MEL_alpha163.MEL_beta60</t>
  </si>
  <si>
    <t>MEL_alpha164.MEL_beta60</t>
  </si>
  <si>
    <t>MEL_alpha165.MEL_beta60</t>
  </si>
  <si>
    <t>MEL_alpha166.MEL_beta60</t>
  </si>
  <si>
    <t>MEL_alpha167.MEL_beta60</t>
  </si>
  <si>
    <t>MEL_alpha168.MEL_beta60</t>
  </si>
  <si>
    <t>MEL_alpha169.MEL_beta60</t>
  </si>
  <si>
    <t>MEL_alpha170.MEL_beta60</t>
  </si>
  <si>
    <t>MEL_alpha171.MEL_beta60</t>
  </si>
  <si>
    <t>MEL_alpha172.MEL_beta60</t>
  </si>
  <si>
    <t>MEL_alpha173.MEL_beta60</t>
  </si>
  <si>
    <t>MEL_alpha174.MEL_beta60</t>
  </si>
  <si>
    <t>MEL_alpha175.MEL_beta60</t>
  </si>
  <si>
    <t>MEL_alpha176.MEL_beta60</t>
  </si>
  <si>
    <t>MEL_alpha177.MEL_beta60</t>
  </si>
  <si>
    <t>MEL_alpha178.MEL_beta60</t>
  </si>
  <si>
    <t>MEL_alpha179.MEL_beta60</t>
  </si>
  <si>
    <t>MEL_alpha180.MEL_beta60</t>
  </si>
  <si>
    <t>MEL_alpha181.MEL_beta60</t>
  </si>
  <si>
    <t>MEL_alpha182.MEL_beta60</t>
  </si>
  <si>
    <t>MEL_alpha183.MEL_beta60</t>
  </si>
  <si>
    <t>MEL_alpha184.MEL_beta60</t>
  </si>
  <si>
    <t>MEL_alpha185.MEL_beta60</t>
  </si>
  <si>
    <t>MEL_alpha186.MEL_beta60</t>
  </si>
  <si>
    <t>MEL_alpha187.MEL_beta60</t>
  </si>
  <si>
    <t>MEL_alpha188.MEL_beta60</t>
  </si>
  <si>
    <t>MEL_alpha189.MEL_beta60</t>
  </si>
  <si>
    <t>MEL_alpha190.MEL_beta60</t>
  </si>
  <si>
    <t>MEL_alpha191.MEL_beta60</t>
  </si>
  <si>
    <t>MEL_alpha192.MEL_beta60</t>
  </si>
  <si>
    <t>MEL_alpha193.MEL_beta60</t>
  </si>
  <si>
    <t>MEL_alpha194.MEL_beta60</t>
  </si>
  <si>
    <t>MEL_alpha195.MEL_beta60</t>
  </si>
  <si>
    <t>MEL_alpha196.MEL_beta60</t>
  </si>
  <si>
    <t>MEL_alpha197.MEL_beta60</t>
  </si>
  <si>
    <t>MEL_alpha198.MEL_beta60</t>
  </si>
  <si>
    <t>MEL_alpha199.MEL_beta60</t>
  </si>
  <si>
    <t>MAGEA3_alpha.MEL_beta60</t>
  </si>
  <si>
    <t>MEL_alpha101.MEL_beta61</t>
  </si>
  <si>
    <t>MEL_alpha102.MEL_beta61</t>
  </si>
  <si>
    <t>MEL_alpha103.MEL_beta61</t>
  </si>
  <si>
    <t>MEL_alpha104.MEL_beta61</t>
  </si>
  <si>
    <t>MEL_alpha105.MEL_beta61</t>
  </si>
  <si>
    <t>MEL_alpha106.MEL_beta61</t>
  </si>
  <si>
    <t>MEL_alpha107.MEL_beta61</t>
  </si>
  <si>
    <t>MEL_alpha108.MEL_beta61</t>
  </si>
  <si>
    <t>MEL_alpha109.MEL_beta61</t>
  </si>
  <si>
    <t>MEL_alpha110.MEL_beta61</t>
  </si>
  <si>
    <t>MEL_alpha111.MEL_beta61</t>
  </si>
  <si>
    <t>MEL_alpha112.MEL_beta61</t>
  </si>
  <si>
    <t>MEL_alpha113.MEL_beta61</t>
  </si>
  <si>
    <t>MEL_alpha114.MEL_beta61</t>
  </si>
  <si>
    <t>MEL_alpha115.MEL_beta61</t>
  </si>
  <si>
    <t>MEL_alpha116.MEL_beta61</t>
  </si>
  <si>
    <t>MEL_alpha117.MEL_beta61</t>
  </si>
  <si>
    <t>MEL_alpha118.MEL_beta61</t>
  </si>
  <si>
    <t>MEL_alpha119.MEL_beta61</t>
  </si>
  <si>
    <t>MEL_alpha120.MEL_beta61</t>
  </si>
  <si>
    <t>MEL_alpha121.MEL_beta61</t>
  </si>
  <si>
    <t>MEL_alpha122.MEL_beta61</t>
  </si>
  <si>
    <t>MEL_alpha123.MEL_beta61</t>
  </si>
  <si>
    <t>MEL_alpha124.MEL_beta61</t>
  </si>
  <si>
    <t>MEL_alpha125.MEL_beta61</t>
  </si>
  <si>
    <t>MEL_alpha126.MEL_beta61</t>
  </si>
  <si>
    <t>MEL_alpha127.MEL_beta61</t>
  </si>
  <si>
    <t>MEL_alpha128.MEL_beta61</t>
  </si>
  <si>
    <t>MEL_alpha129.MEL_beta61</t>
  </si>
  <si>
    <t>MEL_alpha130.MEL_beta61</t>
  </si>
  <si>
    <t>MEL_alpha131.MEL_beta61</t>
  </si>
  <si>
    <t>MEL_alpha132.MEL_beta61</t>
  </si>
  <si>
    <t>MEL_alpha133.MEL_beta61</t>
  </si>
  <si>
    <t>MEL_alpha134.MEL_beta61</t>
  </si>
  <si>
    <t>MEL_alpha135.MEL_beta61</t>
  </si>
  <si>
    <t>MEL_alpha136.MEL_beta61</t>
  </si>
  <si>
    <t>MEL_alpha137.MEL_beta61</t>
  </si>
  <si>
    <t>MEL_alpha138.MEL_beta61</t>
  </si>
  <si>
    <t>MEL_alpha139.MEL_beta61</t>
  </si>
  <si>
    <t>MEL_alpha140.MEL_beta61</t>
  </si>
  <si>
    <t>MEL_alpha141.MEL_beta61</t>
  </si>
  <si>
    <t>MEL_alpha142.MEL_beta61</t>
  </si>
  <si>
    <t>MEL_alpha143.MEL_beta61</t>
  </si>
  <si>
    <t>MEL_alpha144.MEL_beta61</t>
  </si>
  <si>
    <t>MEL_alpha145.MEL_beta61</t>
  </si>
  <si>
    <t>MEL_alpha146.MEL_beta61</t>
  </si>
  <si>
    <t>MEL_alpha147.MEL_beta61</t>
  </si>
  <si>
    <t>MEL_alpha148.MEL_beta61</t>
  </si>
  <si>
    <t>MEL_alpha149.MEL_beta61</t>
  </si>
  <si>
    <t>MEL_alpha150.MEL_beta61</t>
  </si>
  <si>
    <t>MEL_alpha151.MEL_beta61</t>
  </si>
  <si>
    <t>MEL_alpha152.MEL_beta61</t>
  </si>
  <si>
    <t>MEL_alpha153.MEL_beta61</t>
  </si>
  <si>
    <t>MEL_alpha154.MEL_beta61</t>
  </si>
  <si>
    <t>MEL_alpha155.MEL_beta61</t>
  </si>
  <si>
    <t>MEL_alpha156.MEL_beta61</t>
  </si>
  <si>
    <t>MEL_alpha157.MEL_beta61</t>
  </si>
  <si>
    <t>MEL_alpha158.MEL_beta61</t>
  </si>
  <si>
    <t>MEL_alpha159.MEL_beta61</t>
  </si>
  <si>
    <t>MEL_alpha160.MEL_beta61</t>
  </si>
  <si>
    <t>MEL_alpha161.MEL_beta61</t>
  </si>
  <si>
    <t>MEL_alpha162.MEL_beta61</t>
  </si>
  <si>
    <t>MEL_alpha163.MEL_beta61</t>
  </si>
  <si>
    <t>MEL_alpha164.MEL_beta61</t>
  </si>
  <si>
    <t>MEL_alpha165.MEL_beta61</t>
  </si>
  <si>
    <t>MEL_alpha166.MEL_beta61</t>
  </si>
  <si>
    <t>MEL_alpha167.MEL_beta61</t>
  </si>
  <si>
    <t>MEL_alpha168.MEL_beta61</t>
  </si>
  <si>
    <t>MEL_alpha169.MEL_beta61</t>
  </si>
  <si>
    <t>MEL_alpha170.MEL_beta61</t>
  </si>
  <si>
    <t>MEL_alpha171.MEL_beta61</t>
  </si>
  <si>
    <t>MEL_alpha172.MEL_beta61</t>
  </si>
  <si>
    <t>MEL_alpha173.MEL_beta61</t>
  </si>
  <si>
    <t>MEL_alpha174.MEL_beta61</t>
  </si>
  <si>
    <t>MEL_alpha175.MEL_beta61</t>
  </si>
  <si>
    <t>MEL_alpha176.MEL_beta61</t>
  </si>
  <si>
    <t>MEL_alpha177.MEL_beta61</t>
  </si>
  <si>
    <t>MEL_alpha178.MEL_beta61</t>
  </si>
  <si>
    <t>MEL_alpha179.MEL_beta61</t>
  </si>
  <si>
    <t>MEL_alpha180.MEL_beta61</t>
  </si>
  <si>
    <t>MEL_alpha181.MEL_beta61</t>
  </si>
  <si>
    <t>MEL_alpha182.MEL_beta61</t>
  </si>
  <si>
    <t>MEL_alpha183.MEL_beta61</t>
  </si>
  <si>
    <t>MEL_alpha184.MEL_beta61</t>
  </si>
  <si>
    <t>MEL_alpha185.MEL_beta61</t>
  </si>
  <si>
    <t>MEL_alpha186.MEL_beta61</t>
  </si>
  <si>
    <t>MEL_alpha187.MEL_beta61</t>
  </si>
  <si>
    <t>MEL_alpha188.MEL_beta61</t>
  </si>
  <si>
    <t>MEL_alpha189.MEL_beta61</t>
  </si>
  <si>
    <t>MEL_alpha190.MEL_beta61</t>
  </si>
  <si>
    <t>MEL_alpha191.MEL_beta61</t>
  </si>
  <si>
    <t>MEL_alpha192.MEL_beta61</t>
  </si>
  <si>
    <t>MEL_alpha193.MEL_beta61</t>
  </si>
  <si>
    <t>MEL_alpha194.MEL_beta61</t>
  </si>
  <si>
    <t>MEL_alpha195.MEL_beta61</t>
  </si>
  <si>
    <t>MEL_alpha196.MEL_beta61</t>
  </si>
  <si>
    <t>MEL_alpha197.MEL_beta61</t>
  </si>
  <si>
    <t>MEL_alpha198.MEL_beta61</t>
  </si>
  <si>
    <t>MEL_alpha199.MEL_beta61</t>
  </si>
  <si>
    <t>MAGEA3_alpha.MEL_beta61</t>
  </si>
  <si>
    <t>MEL_alpha101.MEL_beta62</t>
  </si>
  <si>
    <t>MEL_alpha102.MEL_beta62</t>
  </si>
  <si>
    <t>MEL_alpha103.MEL_beta62</t>
  </si>
  <si>
    <t>MEL_alpha104.MEL_beta62</t>
  </si>
  <si>
    <t>MEL_alpha105.MEL_beta62</t>
  </si>
  <si>
    <t>MEL_alpha106.MEL_beta62</t>
  </si>
  <si>
    <t>MEL_alpha107.MEL_beta62</t>
  </si>
  <si>
    <t>MEL_alpha108.MEL_beta62</t>
  </si>
  <si>
    <t>MEL_alpha109.MEL_beta62</t>
  </si>
  <si>
    <t>MEL_alpha110.MEL_beta62</t>
  </si>
  <si>
    <t>MEL_alpha111.MEL_beta62</t>
  </si>
  <si>
    <t>MEL_alpha112.MEL_beta62</t>
  </si>
  <si>
    <t>MEL_alpha113.MEL_beta62</t>
  </si>
  <si>
    <t>MEL_alpha114.MEL_beta62</t>
  </si>
  <si>
    <t>MEL_alpha115.MEL_beta62</t>
  </si>
  <si>
    <t>MEL_alpha116.MEL_beta62</t>
  </si>
  <si>
    <t>MEL_alpha117.MEL_beta62</t>
  </si>
  <si>
    <t>MEL_alpha118.MEL_beta62</t>
  </si>
  <si>
    <t>MEL_alpha119.MEL_beta62</t>
  </si>
  <si>
    <t>MEL_alpha120.MEL_beta62</t>
  </si>
  <si>
    <t>MEL_alpha121.MEL_beta62</t>
  </si>
  <si>
    <t>MEL_alpha122.MEL_beta62</t>
  </si>
  <si>
    <t>MEL_alpha123.MEL_beta62</t>
  </si>
  <si>
    <t>MEL_alpha124.MEL_beta62</t>
  </si>
  <si>
    <t>MEL_alpha125.MEL_beta62</t>
  </si>
  <si>
    <t>MEL_alpha126.MEL_beta62</t>
  </si>
  <si>
    <t>MEL_alpha127.MEL_beta62</t>
  </si>
  <si>
    <t>MEL_alpha128.MEL_beta62</t>
  </si>
  <si>
    <t>MEL_alpha129.MEL_beta62</t>
  </si>
  <si>
    <t>MEL_alpha130.MEL_beta62</t>
  </si>
  <si>
    <t>MEL_alpha131.MEL_beta62</t>
  </si>
  <si>
    <t>MEL_alpha132.MEL_beta62</t>
  </si>
  <si>
    <t>MEL_alpha133.MEL_beta62</t>
  </si>
  <si>
    <t>MEL_alpha134.MEL_beta62</t>
  </si>
  <si>
    <t>MEL_alpha135.MEL_beta62</t>
  </si>
  <si>
    <t>MEL_alpha136.MEL_beta62</t>
  </si>
  <si>
    <t>MEL_alpha137.MEL_beta62</t>
  </si>
  <si>
    <t>MEL_alpha138.MEL_beta62</t>
  </si>
  <si>
    <t>MEL_alpha139.MEL_beta62</t>
  </si>
  <si>
    <t>MEL_alpha140.MEL_beta62</t>
  </si>
  <si>
    <t>MEL_alpha141.MEL_beta62</t>
  </si>
  <si>
    <t>MEL_alpha142.MEL_beta62</t>
  </si>
  <si>
    <t>MEL_alpha143.MEL_beta62</t>
  </si>
  <si>
    <t>MEL_alpha144.MEL_beta62</t>
  </si>
  <si>
    <t>MEL_alpha145.MEL_beta62</t>
  </si>
  <si>
    <t>MEL_alpha146.MEL_beta62</t>
  </si>
  <si>
    <t>MEL_alpha147.MEL_beta62</t>
  </si>
  <si>
    <t>MEL_alpha148.MEL_beta62</t>
  </si>
  <si>
    <t>MEL_alpha149.MEL_beta62</t>
  </si>
  <si>
    <t>MEL_alpha150.MEL_beta62</t>
  </si>
  <si>
    <t>MEL_alpha151.MEL_beta62</t>
  </si>
  <si>
    <t>MEL_alpha152.MEL_beta62</t>
  </si>
  <si>
    <t>MEL_alpha153.MEL_beta62</t>
  </si>
  <si>
    <t>MEL_alpha154.MEL_beta62</t>
  </si>
  <si>
    <t>MEL_alpha155.MEL_beta62</t>
  </si>
  <si>
    <t>MEL_alpha156.MEL_beta62</t>
  </si>
  <si>
    <t>MEL_alpha157.MEL_beta62</t>
  </si>
  <si>
    <t>MEL_alpha158.MEL_beta62</t>
  </si>
  <si>
    <t>MEL_alpha159.MEL_beta62</t>
  </si>
  <si>
    <t>MEL_alpha160.MEL_beta62</t>
  </si>
  <si>
    <t>MEL_alpha161.MEL_beta62</t>
  </si>
  <si>
    <t>MEL_alpha162.MEL_beta62</t>
  </si>
  <si>
    <t>MEL_alpha163.MEL_beta62</t>
  </si>
  <si>
    <t>MEL_alpha164.MEL_beta62</t>
  </si>
  <si>
    <t>MEL_alpha165.MEL_beta62</t>
  </si>
  <si>
    <t>MEL_alpha166.MEL_beta62</t>
  </si>
  <si>
    <t>MEL_alpha167.MEL_beta62</t>
  </si>
  <si>
    <t>MEL_alpha168.MEL_beta62</t>
  </si>
  <si>
    <t>MEL_alpha169.MEL_beta62</t>
  </si>
  <si>
    <t>MEL_alpha170.MEL_beta62</t>
  </si>
  <si>
    <t>MEL_alpha171.MEL_beta62</t>
  </si>
  <si>
    <t>MEL_alpha172.MEL_beta62</t>
  </si>
  <si>
    <t>MEL_alpha173.MEL_beta62</t>
  </si>
  <si>
    <t>MEL_alpha174.MEL_beta62</t>
  </si>
  <si>
    <t>MEL_alpha175.MEL_beta62</t>
  </si>
  <si>
    <t>MEL_alpha176.MEL_beta62</t>
  </si>
  <si>
    <t>MEL_alpha177.MEL_beta62</t>
  </si>
  <si>
    <t>MEL_alpha178.MEL_beta62</t>
  </si>
  <si>
    <t>MEL_alpha179.MEL_beta62</t>
  </si>
  <si>
    <t>MEL_alpha180.MEL_beta62</t>
  </si>
  <si>
    <t>MEL_alpha181.MEL_beta62</t>
  </si>
  <si>
    <t>MEL_alpha182.MEL_beta62</t>
  </si>
  <si>
    <t>MEL_alpha183.MEL_beta62</t>
  </si>
  <si>
    <t>MEL_alpha184.MEL_beta62</t>
  </si>
  <si>
    <t>MEL_alpha185.MEL_beta62</t>
  </si>
  <si>
    <t>MEL_alpha186.MEL_beta62</t>
  </si>
  <si>
    <t>MEL_alpha187.MEL_beta62</t>
  </si>
  <si>
    <t>MEL_alpha188.MEL_beta62</t>
  </si>
  <si>
    <t>MEL_alpha189.MEL_beta62</t>
  </si>
  <si>
    <t>MEL_alpha190.MEL_beta62</t>
  </si>
  <si>
    <t>MEL_alpha191.MEL_beta62</t>
  </si>
  <si>
    <t>MEL_alpha192.MEL_beta62</t>
  </si>
  <si>
    <t>MEL_alpha193.MEL_beta62</t>
  </si>
  <si>
    <t>MEL_alpha194.MEL_beta62</t>
  </si>
  <si>
    <t>MEL_alpha195.MEL_beta62</t>
  </si>
  <si>
    <t>MEL_alpha196.MEL_beta62</t>
  </si>
  <si>
    <t>MEL_alpha197.MEL_beta62</t>
  </si>
  <si>
    <t>MEL_alpha198.MEL_beta62</t>
  </si>
  <si>
    <t>MEL_alpha199.MEL_beta62</t>
  </si>
  <si>
    <t>MAGEA3_alpha.MEL_beta62</t>
  </si>
  <si>
    <t>MEL_alpha101.MEL_beta63</t>
  </si>
  <si>
    <t>MEL_alpha102.MEL_beta63</t>
  </si>
  <si>
    <t>MEL_alpha103.MEL_beta63</t>
  </si>
  <si>
    <t>MEL_alpha104.MEL_beta63</t>
  </si>
  <si>
    <t>MEL_alpha105.MEL_beta63</t>
  </si>
  <si>
    <t>MEL_alpha106.MEL_beta63</t>
  </si>
  <si>
    <t>MEL_alpha107.MEL_beta63</t>
  </si>
  <si>
    <t>MEL_alpha108.MEL_beta63</t>
  </si>
  <si>
    <t>MEL_alpha109.MEL_beta63</t>
  </si>
  <si>
    <t>MEL_alpha110.MEL_beta63</t>
  </si>
  <si>
    <t>MEL_alpha111.MEL_beta63</t>
  </si>
  <si>
    <t>MEL_alpha112.MEL_beta63</t>
  </si>
  <si>
    <t>MEL_alpha113.MEL_beta63</t>
  </si>
  <si>
    <t>MEL_alpha114.MEL_beta63</t>
  </si>
  <si>
    <t>MEL_alpha115.MEL_beta63</t>
  </si>
  <si>
    <t>MEL_alpha116.MEL_beta63</t>
  </si>
  <si>
    <t>MEL_alpha117.MEL_beta63</t>
  </si>
  <si>
    <t>MEL_alpha118.MEL_beta63</t>
  </si>
  <si>
    <t>MEL_alpha119.MEL_beta63</t>
  </si>
  <si>
    <t>MEL_alpha120.MEL_beta63</t>
  </si>
  <si>
    <t>MEL_alpha121.MEL_beta63</t>
  </si>
  <si>
    <t>MEL_alpha122.MEL_beta63</t>
  </si>
  <si>
    <t>MEL_alpha123.MEL_beta63</t>
  </si>
  <si>
    <t>MEL_alpha124.MEL_beta63</t>
  </si>
  <si>
    <t>MEL_alpha125.MEL_beta63</t>
  </si>
  <si>
    <t>MEL_alpha126.MEL_beta63</t>
  </si>
  <si>
    <t>MEL_alpha127.MEL_beta63</t>
  </si>
  <si>
    <t>MEL_alpha128.MEL_beta63</t>
  </si>
  <si>
    <t>MEL_alpha129.MEL_beta63</t>
  </si>
  <si>
    <t>MEL_alpha130.MEL_beta63</t>
  </si>
  <si>
    <t>MEL_alpha131.MEL_beta63</t>
  </si>
  <si>
    <t>MEL_alpha132.MEL_beta63</t>
  </si>
  <si>
    <t>MEL_alpha133.MEL_beta63</t>
  </si>
  <si>
    <t>MEL_alpha134.MEL_beta63</t>
  </si>
  <si>
    <t>MEL_alpha135.MEL_beta63</t>
  </si>
  <si>
    <t>MEL_alpha136.MEL_beta63</t>
  </si>
  <si>
    <t>MEL_alpha137.MEL_beta63</t>
  </si>
  <si>
    <t>MEL_alpha138.MEL_beta63</t>
  </si>
  <si>
    <t>MEL_alpha139.MEL_beta63</t>
  </si>
  <si>
    <t>MEL_alpha140.MEL_beta63</t>
  </si>
  <si>
    <t>MEL_alpha141.MEL_beta63</t>
  </si>
  <si>
    <t>MEL_alpha142.MEL_beta63</t>
  </si>
  <si>
    <t>MEL_alpha143.MEL_beta63</t>
  </si>
  <si>
    <t>MEL_alpha144.MEL_beta63</t>
  </si>
  <si>
    <t>MEL_alpha145.MEL_beta63</t>
  </si>
  <si>
    <t>MEL_alpha146.MEL_beta63</t>
  </si>
  <si>
    <t>MEL_alpha147.MEL_beta63</t>
  </si>
  <si>
    <t>MEL_alpha148.MEL_beta63</t>
  </si>
  <si>
    <t>MEL_alpha149.MEL_beta63</t>
  </si>
  <si>
    <t>MEL_alpha150.MEL_beta63</t>
  </si>
  <si>
    <t>MEL_alpha151.MEL_beta63</t>
  </si>
  <si>
    <t>MEL_alpha152.MEL_beta63</t>
  </si>
  <si>
    <t>MEL_alpha153.MEL_beta63</t>
  </si>
  <si>
    <t>MEL_alpha154.MEL_beta63</t>
  </si>
  <si>
    <t>MEL_alpha155.MEL_beta63</t>
  </si>
  <si>
    <t>MEL_alpha156.MEL_beta63</t>
  </si>
  <si>
    <t>MEL_alpha157.MEL_beta63</t>
  </si>
  <si>
    <t>MEL_alpha158.MEL_beta63</t>
  </si>
  <si>
    <t>MEL_alpha159.MEL_beta63</t>
  </si>
  <si>
    <t>MEL_alpha160.MEL_beta63</t>
  </si>
  <si>
    <t>MEL_alpha161.MEL_beta63</t>
  </si>
  <si>
    <t>MEL_alpha162.MEL_beta63</t>
  </si>
  <si>
    <t>MEL_alpha163.MEL_beta63</t>
  </si>
  <si>
    <t>MEL_alpha164.MEL_beta63</t>
  </si>
  <si>
    <t>MEL_alpha165.MEL_beta63</t>
  </si>
  <si>
    <t>MEL_alpha166.MEL_beta63</t>
  </si>
  <si>
    <t>MEL_alpha167.MEL_beta63</t>
  </si>
  <si>
    <t>MEL_alpha168.MEL_beta63</t>
  </si>
  <si>
    <t>MEL_alpha169.MEL_beta63</t>
  </si>
  <si>
    <t>MEL_alpha170.MEL_beta63</t>
  </si>
  <si>
    <t>MEL_alpha171.MEL_beta63</t>
  </si>
  <si>
    <t>MEL_alpha172.MEL_beta63</t>
  </si>
  <si>
    <t>MEL_alpha173.MEL_beta63</t>
  </si>
  <si>
    <t>MEL_alpha174.MEL_beta63</t>
  </si>
  <si>
    <t>MEL_alpha175.MEL_beta63</t>
  </si>
  <si>
    <t>MEL_alpha176.MEL_beta63</t>
  </si>
  <si>
    <t>MEL_alpha177.MEL_beta63</t>
  </si>
  <si>
    <t>MEL_alpha178.MEL_beta63</t>
  </si>
  <si>
    <t>MEL_alpha179.MEL_beta63</t>
  </si>
  <si>
    <t>MEL_alpha180.MEL_beta63</t>
  </si>
  <si>
    <t>MEL_alpha181.MEL_beta63</t>
  </si>
  <si>
    <t>MEL_alpha182.MEL_beta63</t>
  </si>
  <si>
    <t>MEL_alpha183.MEL_beta63</t>
  </si>
  <si>
    <t>MEL_alpha184.MEL_beta63</t>
  </si>
  <si>
    <t>MEL_alpha185.MEL_beta63</t>
  </si>
  <si>
    <t>MEL_alpha186.MEL_beta63</t>
  </si>
  <si>
    <t>MEL_alpha187.MEL_beta63</t>
  </si>
  <si>
    <t>MEL_alpha188.MEL_beta63</t>
  </si>
  <si>
    <t>MEL_alpha189.MEL_beta63</t>
  </si>
  <si>
    <t>MEL_alpha190.MEL_beta63</t>
  </si>
  <si>
    <t>MEL_alpha191.MEL_beta63</t>
  </si>
  <si>
    <t>MEL_alpha192.MEL_beta63</t>
  </si>
  <si>
    <t>MEL_alpha193.MEL_beta63</t>
  </si>
  <si>
    <t>MEL_alpha194.MEL_beta63</t>
  </si>
  <si>
    <t>MEL_alpha195.MEL_beta63</t>
  </si>
  <si>
    <t>MEL_alpha196.MEL_beta63</t>
  </si>
  <si>
    <t>MEL_alpha197.MEL_beta63</t>
  </si>
  <si>
    <t>MEL_alpha198.MEL_beta63</t>
  </si>
  <si>
    <t>MEL_alpha199.MEL_beta63</t>
  </si>
  <si>
    <t>MAGEA3_alpha.MEL_beta63</t>
  </si>
  <si>
    <t>MEL_alpha101.MEL_beta64</t>
  </si>
  <si>
    <t>MEL_alpha102.MEL_beta64</t>
  </si>
  <si>
    <t>MEL_alpha103.MEL_beta64</t>
  </si>
  <si>
    <t>MEL_alpha104.MEL_beta64</t>
  </si>
  <si>
    <t>MEL_alpha105.MEL_beta64</t>
  </si>
  <si>
    <t>MEL_alpha106.MEL_beta64</t>
  </si>
  <si>
    <t>MEL_alpha107.MEL_beta64</t>
  </si>
  <si>
    <t>MEL_alpha108.MEL_beta64</t>
  </si>
  <si>
    <t>MEL_alpha109.MEL_beta64</t>
  </si>
  <si>
    <t>MEL_alpha110.MEL_beta64</t>
  </si>
  <si>
    <t>MEL_alpha111.MEL_beta64</t>
  </si>
  <si>
    <t>MEL_alpha112.MEL_beta64</t>
  </si>
  <si>
    <t>MEL_alpha113.MEL_beta64</t>
  </si>
  <si>
    <t>MEL_alpha114.MEL_beta64</t>
  </si>
  <si>
    <t>MEL_alpha115.MEL_beta64</t>
  </si>
  <si>
    <t>MEL_alpha116.MEL_beta64</t>
  </si>
  <si>
    <t>MEL_alpha117.MEL_beta64</t>
  </si>
  <si>
    <t>MEL_alpha118.MEL_beta64</t>
  </si>
  <si>
    <t>MEL_alpha119.MEL_beta64</t>
  </si>
  <si>
    <t>MEL_alpha120.MEL_beta64</t>
  </si>
  <si>
    <t>MEL_alpha121.MEL_beta64</t>
  </si>
  <si>
    <t>MEL_alpha122.MEL_beta64</t>
  </si>
  <si>
    <t>MEL_alpha123.MEL_beta64</t>
  </si>
  <si>
    <t>MEL_alpha124.MEL_beta64</t>
  </si>
  <si>
    <t>MEL_alpha125.MEL_beta64</t>
  </si>
  <si>
    <t>MEL_alpha126.MEL_beta64</t>
  </si>
  <si>
    <t>MEL_alpha127.MEL_beta64</t>
  </si>
  <si>
    <t>MEL_alpha128.MEL_beta64</t>
  </si>
  <si>
    <t>MEL_alpha129.MEL_beta64</t>
  </si>
  <si>
    <t>MEL_alpha130.MEL_beta64</t>
  </si>
  <si>
    <t>MEL_alpha131.MEL_beta64</t>
  </si>
  <si>
    <t>MEL_alpha132.MEL_beta64</t>
  </si>
  <si>
    <t>MEL_alpha133.MEL_beta64</t>
  </si>
  <si>
    <t>MEL_alpha134.MEL_beta64</t>
  </si>
  <si>
    <t>MEL_alpha135.MEL_beta64</t>
  </si>
  <si>
    <t>MEL_alpha136.MEL_beta64</t>
  </si>
  <si>
    <t>MEL_alpha137.MEL_beta64</t>
  </si>
  <si>
    <t>MEL_alpha138.MEL_beta64</t>
  </si>
  <si>
    <t>MEL_alpha139.MEL_beta64</t>
  </si>
  <si>
    <t>MEL_alpha140.MEL_beta64</t>
  </si>
  <si>
    <t>MEL_alpha141.MEL_beta64</t>
  </si>
  <si>
    <t>MEL_alpha142.MEL_beta64</t>
  </si>
  <si>
    <t>MEL_alpha143.MEL_beta64</t>
  </si>
  <si>
    <t>MEL_alpha144.MEL_beta64</t>
  </si>
  <si>
    <t>MEL_alpha145.MEL_beta64</t>
  </si>
  <si>
    <t>MEL_alpha146.MEL_beta64</t>
  </si>
  <si>
    <t>MEL_alpha147.MEL_beta64</t>
  </si>
  <si>
    <t>MEL_alpha148.MEL_beta64</t>
  </si>
  <si>
    <t>MEL_alpha149.MEL_beta64</t>
  </si>
  <si>
    <t>MEL_alpha150.MEL_beta64</t>
  </si>
  <si>
    <t>MEL_alpha151.MEL_beta64</t>
  </si>
  <si>
    <t>MEL_alpha152.MEL_beta64</t>
  </si>
  <si>
    <t>MEL_alpha153.MEL_beta64</t>
  </si>
  <si>
    <t>MEL_alpha154.MEL_beta64</t>
  </si>
  <si>
    <t>MEL_alpha155.MEL_beta64</t>
  </si>
  <si>
    <t>MEL_alpha156.MEL_beta64</t>
  </si>
  <si>
    <t>MEL_alpha157.MEL_beta64</t>
  </si>
  <si>
    <t>MEL_alpha158.MEL_beta64</t>
  </si>
  <si>
    <t>MEL_alpha159.MEL_beta64</t>
  </si>
  <si>
    <t>MEL_alpha160.MEL_beta64</t>
  </si>
  <si>
    <t>MEL_alpha161.MEL_beta64</t>
  </si>
  <si>
    <t>MEL_alpha162.MEL_beta64</t>
  </si>
  <si>
    <t>MEL_alpha163.MEL_beta64</t>
  </si>
  <si>
    <t>MEL_alpha164.MEL_beta64</t>
  </si>
  <si>
    <t>MEL_alpha165.MEL_beta64</t>
  </si>
  <si>
    <t>MEL_alpha166.MEL_beta64</t>
  </si>
  <si>
    <t>MEL_alpha167.MEL_beta64</t>
  </si>
  <si>
    <t>MEL_alpha168.MEL_beta64</t>
  </si>
  <si>
    <t>MEL_alpha169.MEL_beta64</t>
  </si>
  <si>
    <t>MEL_alpha170.MEL_beta64</t>
  </si>
  <si>
    <t>MEL_alpha171.MEL_beta64</t>
  </si>
  <si>
    <t>MEL_alpha172.MEL_beta64</t>
  </si>
  <si>
    <t>MEL_alpha173.MEL_beta64</t>
  </si>
  <si>
    <t>MEL_alpha174.MEL_beta64</t>
  </si>
  <si>
    <t>MEL_alpha175.MEL_beta64</t>
  </si>
  <si>
    <t>MEL_alpha176.MEL_beta64</t>
  </si>
  <si>
    <t>MEL_alpha177.MEL_beta64</t>
  </si>
  <si>
    <t>MEL_alpha178.MEL_beta64</t>
  </si>
  <si>
    <t>MEL_alpha179.MEL_beta64</t>
  </si>
  <si>
    <t>MEL_alpha180.MEL_beta64</t>
  </si>
  <si>
    <t>MEL_alpha181.MEL_beta64</t>
  </si>
  <si>
    <t>MEL_alpha182.MEL_beta64</t>
  </si>
  <si>
    <t>MEL_alpha183.MEL_beta64</t>
  </si>
  <si>
    <t>MEL_alpha184.MEL_beta64</t>
  </si>
  <si>
    <t>MEL_alpha185.MEL_beta64</t>
  </si>
  <si>
    <t>MEL_alpha186.MEL_beta64</t>
  </si>
  <si>
    <t>MEL_alpha187.MEL_beta64</t>
  </si>
  <si>
    <t>MEL_alpha188.MEL_beta64</t>
  </si>
  <si>
    <t>MEL_alpha189.MEL_beta64</t>
  </si>
  <si>
    <t>MEL_alpha190.MEL_beta64</t>
  </si>
  <si>
    <t>MEL_alpha191.MEL_beta64</t>
  </si>
  <si>
    <t>MEL_alpha192.MEL_beta64</t>
  </si>
  <si>
    <t>MEL_alpha193.MEL_beta64</t>
  </si>
  <si>
    <t>MEL_alpha194.MEL_beta64</t>
  </si>
  <si>
    <t>MEL_alpha195.MEL_beta64</t>
  </si>
  <si>
    <t>MEL_alpha196.MEL_beta64</t>
  </si>
  <si>
    <t>MEL_alpha197.MEL_beta64</t>
  </si>
  <si>
    <t>MEL_alpha198.MEL_beta64</t>
  </si>
  <si>
    <t>MEL_alpha199.MEL_beta64</t>
  </si>
  <si>
    <t>MAGEA3_alpha.MEL_beta64</t>
  </si>
  <si>
    <t>MEL_alpha101.MEL_beta65</t>
  </si>
  <si>
    <t>MEL_alpha102.MEL_beta65</t>
  </si>
  <si>
    <t>MEL_alpha103.MEL_beta65</t>
  </si>
  <si>
    <t>MEL_alpha104.MEL_beta65</t>
  </si>
  <si>
    <t>MEL_alpha105.MEL_beta65</t>
  </si>
  <si>
    <t>MEL_alpha106.MEL_beta65</t>
  </si>
  <si>
    <t>MEL_alpha107.MEL_beta65</t>
  </si>
  <si>
    <t>MEL_alpha108.MEL_beta65</t>
  </si>
  <si>
    <t>MEL_alpha109.MEL_beta65</t>
  </si>
  <si>
    <t>MEL_alpha110.MEL_beta65</t>
  </si>
  <si>
    <t>MEL_alpha111.MEL_beta65</t>
  </si>
  <si>
    <t>MEL_alpha112.MEL_beta65</t>
  </si>
  <si>
    <t>MEL_alpha113.MEL_beta65</t>
  </si>
  <si>
    <t>MEL_alpha114.MEL_beta65</t>
  </si>
  <si>
    <t>MEL_alpha115.MEL_beta65</t>
  </si>
  <si>
    <t>MEL_alpha116.MEL_beta65</t>
  </si>
  <si>
    <t>MEL_alpha117.MEL_beta65</t>
  </si>
  <si>
    <t>MEL_alpha118.MEL_beta65</t>
  </si>
  <si>
    <t>MEL_alpha119.MEL_beta65</t>
  </si>
  <si>
    <t>MEL_alpha120.MEL_beta65</t>
  </si>
  <si>
    <t>MEL_alpha121.MEL_beta65</t>
  </si>
  <si>
    <t>MEL_alpha122.MEL_beta65</t>
  </si>
  <si>
    <t>MEL_alpha123.MEL_beta65</t>
  </si>
  <si>
    <t>MEL_alpha124.MEL_beta65</t>
  </si>
  <si>
    <t>MEL_alpha125.MEL_beta65</t>
  </si>
  <si>
    <t>MEL_alpha126.MEL_beta65</t>
  </si>
  <si>
    <t>MEL_alpha127.MEL_beta65</t>
  </si>
  <si>
    <t>MEL_alpha128.MEL_beta65</t>
  </si>
  <si>
    <t>MEL_alpha129.MEL_beta65</t>
  </si>
  <si>
    <t>MEL_alpha130.MEL_beta65</t>
  </si>
  <si>
    <t>MEL_alpha131.MEL_beta65</t>
  </si>
  <si>
    <t>MEL_alpha132.MEL_beta65</t>
  </si>
  <si>
    <t>MEL_alpha133.MEL_beta65</t>
  </si>
  <si>
    <t>MEL_alpha134.MEL_beta65</t>
  </si>
  <si>
    <t>MEL_alpha135.MEL_beta65</t>
  </si>
  <si>
    <t>MEL_alpha136.MEL_beta65</t>
  </si>
  <si>
    <t>MEL_alpha137.MEL_beta65</t>
  </si>
  <si>
    <t>MEL_alpha138.MEL_beta65</t>
  </si>
  <si>
    <t>MEL_alpha139.MEL_beta65</t>
  </si>
  <si>
    <t>MEL_alpha140.MEL_beta65</t>
  </si>
  <si>
    <t>MEL_alpha141.MEL_beta65</t>
  </si>
  <si>
    <t>MEL_alpha142.MEL_beta65</t>
  </si>
  <si>
    <t>MEL_alpha143.MEL_beta65</t>
  </si>
  <si>
    <t>MEL_alpha144.MEL_beta65</t>
  </si>
  <si>
    <t>MEL_alpha145.MEL_beta65</t>
  </si>
  <si>
    <t>MEL_alpha146.MEL_beta65</t>
  </si>
  <si>
    <t>MEL_alpha147.MEL_beta65</t>
  </si>
  <si>
    <t>MEL_alpha148.MEL_beta65</t>
  </si>
  <si>
    <t>MEL_alpha149.MEL_beta65</t>
  </si>
  <si>
    <t>MEL_alpha150.MEL_beta65</t>
  </si>
  <si>
    <t>MEL_alpha151.MEL_beta65</t>
  </si>
  <si>
    <t>MEL_alpha152.MEL_beta65</t>
  </si>
  <si>
    <t>MEL_alpha153.MEL_beta65</t>
  </si>
  <si>
    <t>MEL_alpha154.MEL_beta65</t>
  </si>
  <si>
    <t>MEL_alpha155.MEL_beta65</t>
  </si>
  <si>
    <t>MEL_alpha156.MEL_beta65</t>
  </si>
  <si>
    <t>MEL_alpha157.MEL_beta65</t>
  </si>
  <si>
    <t>MEL_alpha158.MEL_beta65</t>
  </si>
  <si>
    <t>MEL_alpha159.MEL_beta65</t>
  </si>
  <si>
    <t>MEL_alpha160.MEL_beta65</t>
  </si>
  <si>
    <t>MEL_alpha161.MEL_beta65</t>
  </si>
  <si>
    <t>MEL_alpha162.MEL_beta65</t>
  </si>
  <si>
    <t>MEL_alpha163.MEL_beta65</t>
  </si>
  <si>
    <t>MEL_alpha164.MEL_beta65</t>
  </si>
  <si>
    <t>MEL_alpha165.MEL_beta65</t>
  </si>
  <si>
    <t>MEL_alpha166.MEL_beta65</t>
  </si>
  <si>
    <t>MEL_alpha167.MEL_beta65</t>
  </si>
  <si>
    <t>MEL_alpha168.MEL_beta65</t>
  </si>
  <si>
    <t>MEL_alpha169.MEL_beta65</t>
  </si>
  <si>
    <t>MEL_alpha170.MEL_beta65</t>
  </si>
  <si>
    <t>MEL_alpha171.MEL_beta65</t>
  </si>
  <si>
    <t>MEL_alpha172.MEL_beta65</t>
  </si>
  <si>
    <t>MEL_alpha173.MEL_beta65</t>
  </si>
  <si>
    <t>MEL_alpha174.MEL_beta65</t>
  </si>
  <si>
    <t>MEL_alpha175.MEL_beta65</t>
  </si>
  <si>
    <t>MEL_alpha176.MEL_beta65</t>
  </si>
  <si>
    <t>MEL_alpha177.MEL_beta65</t>
  </si>
  <si>
    <t>MEL_alpha178.MEL_beta65</t>
  </si>
  <si>
    <t>MEL_alpha179.MEL_beta65</t>
  </si>
  <si>
    <t>MEL_alpha180.MEL_beta65</t>
  </si>
  <si>
    <t>MEL_alpha181.MEL_beta65</t>
  </si>
  <si>
    <t>MEL_alpha182.MEL_beta65</t>
  </si>
  <si>
    <t>MEL_alpha183.MEL_beta65</t>
  </si>
  <si>
    <t>MEL_alpha184.MEL_beta65</t>
  </si>
  <si>
    <t>MEL_alpha185.MEL_beta65</t>
  </si>
  <si>
    <t>MEL_alpha186.MEL_beta65</t>
  </si>
  <si>
    <t>MEL_alpha187.MEL_beta65</t>
  </si>
  <si>
    <t>MEL_alpha188.MEL_beta65</t>
  </si>
  <si>
    <t>MEL_alpha189.MEL_beta65</t>
  </si>
  <si>
    <t>MEL_alpha190.MEL_beta65</t>
  </si>
  <si>
    <t>MEL_alpha191.MEL_beta65</t>
  </si>
  <si>
    <t>MEL_alpha192.MEL_beta65</t>
  </si>
  <si>
    <t>MEL_alpha193.MEL_beta65</t>
  </si>
  <si>
    <t>MEL_alpha194.MEL_beta65</t>
  </si>
  <si>
    <t>MEL_alpha195.MEL_beta65</t>
  </si>
  <si>
    <t>MEL_alpha196.MEL_beta65</t>
  </si>
  <si>
    <t>MEL_alpha197.MEL_beta65</t>
  </si>
  <si>
    <t>MEL_alpha198.MEL_beta65</t>
  </si>
  <si>
    <t>MEL_alpha199.MEL_beta65</t>
  </si>
  <si>
    <t>MAGEA3_alpha.MEL_beta65</t>
  </si>
  <si>
    <t>MEL_alpha101.MEL_beta66</t>
  </si>
  <si>
    <t>MEL_alpha102.MEL_beta66</t>
  </si>
  <si>
    <t>MEL_alpha103.MEL_beta66</t>
  </si>
  <si>
    <t>MEL_alpha104.MEL_beta66</t>
  </si>
  <si>
    <t>MEL_alpha105.MEL_beta66</t>
  </si>
  <si>
    <t>MEL_alpha106.MEL_beta66</t>
  </si>
  <si>
    <t>MEL_alpha107.MEL_beta66</t>
  </si>
  <si>
    <t>MEL_alpha108.MEL_beta66</t>
  </si>
  <si>
    <t>MEL_alpha109.MEL_beta66</t>
  </si>
  <si>
    <t>MEL_alpha110.MEL_beta66</t>
  </si>
  <si>
    <t>MEL_alpha111.MEL_beta66</t>
  </si>
  <si>
    <t>MEL_alpha112.MEL_beta66</t>
  </si>
  <si>
    <t>MEL_alpha113.MEL_beta66</t>
  </si>
  <si>
    <t>MEL_alpha114.MEL_beta66</t>
  </si>
  <si>
    <t>MEL_alpha115.MEL_beta66</t>
  </si>
  <si>
    <t>MEL_alpha116.MEL_beta66</t>
  </si>
  <si>
    <t>MEL_alpha117.MEL_beta66</t>
  </si>
  <si>
    <t>MEL_alpha118.MEL_beta66</t>
  </si>
  <si>
    <t>MEL_alpha119.MEL_beta66</t>
  </si>
  <si>
    <t>MEL_alpha120.MEL_beta66</t>
  </si>
  <si>
    <t>MEL_alpha121.MEL_beta66</t>
  </si>
  <si>
    <t>MEL_alpha122.MEL_beta66</t>
  </si>
  <si>
    <t>MEL_alpha123.MEL_beta66</t>
  </si>
  <si>
    <t>MEL_alpha124.MEL_beta66</t>
  </si>
  <si>
    <t>MEL_alpha125.MEL_beta66</t>
  </si>
  <si>
    <t>MEL_alpha126.MEL_beta66</t>
  </si>
  <si>
    <t>MEL_alpha127.MEL_beta66</t>
  </si>
  <si>
    <t>MEL_alpha128.MEL_beta66</t>
  </si>
  <si>
    <t>MEL_alpha129.MEL_beta66</t>
  </si>
  <si>
    <t>MEL_alpha130.MEL_beta66</t>
  </si>
  <si>
    <t>MEL_alpha131.MEL_beta66</t>
  </si>
  <si>
    <t>MEL_alpha132.MEL_beta66</t>
  </si>
  <si>
    <t>MEL_alpha133.MEL_beta66</t>
  </si>
  <si>
    <t>MEL_alpha134.MEL_beta66</t>
  </si>
  <si>
    <t>MEL_alpha135.MEL_beta66</t>
  </si>
  <si>
    <t>MEL_alpha136.MEL_beta66</t>
  </si>
  <si>
    <t>MEL_alpha137.MEL_beta66</t>
  </si>
  <si>
    <t>MEL_alpha138.MEL_beta66</t>
  </si>
  <si>
    <t>MEL_alpha139.MEL_beta66</t>
  </si>
  <si>
    <t>MEL_alpha140.MEL_beta66</t>
  </si>
  <si>
    <t>MEL_alpha141.MEL_beta66</t>
  </si>
  <si>
    <t>MEL_alpha142.MEL_beta66</t>
  </si>
  <si>
    <t>MEL_alpha143.MEL_beta66</t>
  </si>
  <si>
    <t>MEL_alpha144.MEL_beta66</t>
  </si>
  <si>
    <t>MEL_alpha145.MEL_beta66</t>
  </si>
  <si>
    <t>MEL_alpha146.MEL_beta66</t>
  </si>
  <si>
    <t>MEL_alpha147.MEL_beta66</t>
  </si>
  <si>
    <t>MEL_alpha148.MEL_beta66</t>
  </si>
  <si>
    <t>MEL_alpha149.MEL_beta66</t>
  </si>
  <si>
    <t>MEL_alpha150.MEL_beta66</t>
  </si>
  <si>
    <t>MEL_alpha151.MEL_beta66</t>
  </si>
  <si>
    <t>MEL_alpha152.MEL_beta66</t>
  </si>
  <si>
    <t>MEL_alpha153.MEL_beta66</t>
  </si>
  <si>
    <t>MEL_alpha154.MEL_beta66</t>
  </si>
  <si>
    <t>MEL_alpha155.MEL_beta66</t>
  </si>
  <si>
    <t>MEL_alpha156.MEL_beta66</t>
  </si>
  <si>
    <t>MEL_alpha157.MEL_beta66</t>
  </si>
  <si>
    <t>MEL_alpha158.MEL_beta66</t>
  </si>
  <si>
    <t>MEL_alpha159.MEL_beta66</t>
  </si>
  <si>
    <t>MEL_alpha160.MEL_beta66</t>
  </si>
  <si>
    <t>MEL_alpha161.MEL_beta66</t>
  </si>
  <si>
    <t>MEL_alpha162.MEL_beta66</t>
  </si>
  <si>
    <t>MEL_alpha163.MEL_beta66</t>
  </si>
  <si>
    <t>MEL_alpha164.MEL_beta66</t>
  </si>
  <si>
    <t>MEL_alpha165.MEL_beta66</t>
  </si>
  <si>
    <t>MEL_alpha166.MEL_beta66</t>
  </si>
  <si>
    <t>MEL_alpha167.MEL_beta66</t>
  </si>
  <si>
    <t>MEL_alpha168.MEL_beta66</t>
  </si>
  <si>
    <t>MEL_alpha169.MEL_beta66</t>
  </si>
  <si>
    <t>MEL_alpha170.MEL_beta66</t>
  </si>
  <si>
    <t>MEL_alpha171.MEL_beta66</t>
  </si>
  <si>
    <t>MEL_alpha172.MEL_beta66</t>
  </si>
  <si>
    <t>MEL_alpha173.MEL_beta66</t>
  </si>
  <si>
    <t>MEL_alpha174.MEL_beta66</t>
  </si>
  <si>
    <t>MEL_alpha175.MEL_beta66</t>
  </si>
  <si>
    <t>MEL_alpha176.MEL_beta66</t>
  </si>
  <si>
    <t>MEL_alpha177.MEL_beta66</t>
  </si>
  <si>
    <t>MEL_alpha178.MEL_beta66</t>
  </si>
  <si>
    <t>MEL_alpha179.MEL_beta66</t>
  </si>
  <si>
    <t>MEL_alpha180.MEL_beta66</t>
  </si>
  <si>
    <t>MEL_alpha181.MEL_beta66</t>
  </si>
  <si>
    <t>MEL_alpha182.MEL_beta66</t>
  </si>
  <si>
    <t>MEL_alpha183.MEL_beta66</t>
  </si>
  <si>
    <t>MEL_alpha184.MEL_beta66</t>
  </si>
  <si>
    <t>MEL_alpha185.MEL_beta66</t>
  </si>
  <si>
    <t>MEL_alpha186.MEL_beta66</t>
  </si>
  <si>
    <t>MEL_alpha187.MEL_beta66</t>
  </si>
  <si>
    <t>MEL_alpha188.MEL_beta66</t>
  </si>
  <si>
    <t>MEL_alpha189.MEL_beta66</t>
  </si>
  <si>
    <t>MEL_alpha190.MEL_beta66</t>
  </si>
  <si>
    <t>MEL_alpha191.MEL_beta66</t>
  </si>
  <si>
    <t>MEL_alpha192.MEL_beta66</t>
  </si>
  <si>
    <t>MEL_alpha193.MEL_beta66</t>
  </si>
  <si>
    <t>MEL_alpha194.MEL_beta66</t>
  </si>
  <si>
    <t>MEL_alpha195.MEL_beta66</t>
  </si>
  <si>
    <t>MEL_alpha196.MEL_beta66</t>
  </si>
  <si>
    <t>MEL_alpha197.MEL_beta66</t>
  </si>
  <si>
    <t>MEL_alpha198.MEL_beta66</t>
  </si>
  <si>
    <t>MEL_alpha199.MEL_beta66</t>
  </si>
  <si>
    <t>MAGEA3_alpha.MEL_beta66</t>
  </si>
  <si>
    <t>MEL_alpha101.MEL_beta67</t>
  </si>
  <si>
    <t>MEL_alpha102.MEL_beta67</t>
  </si>
  <si>
    <t>MEL_alpha103.MEL_beta67</t>
  </si>
  <si>
    <t>MEL_alpha104.MEL_beta67</t>
  </si>
  <si>
    <t>MEL_alpha105.MEL_beta67</t>
  </si>
  <si>
    <t>MEL_alpha106.MEL_beta67</t>
  </si>
  <si>
    <t>MEL_alpha107.MEL_beta67</t>
  </si>
  <si>
    <t>MEL_alpha108.MEL_beta67</t>
  </si>
  <si>
    <t>MEL_alpha109.MEL_beta67</t>
  </si>
  <si>
    <t>MEL_alpha110.MEL_beta67</t>
  </si>
  <si>
    <t>MEL_alpha111.MEL_beta67</t>
  </si>
  <si>
    <t>MEL_alpha112.MEL_beta67</t>
  </si>
  <si>
    <t>MEL_alpha113.MEL_beta67</t>
  </si>
  <si>
    <t>MEL_alpha114.MEL_beta67</t>
  </si>
  <si>
    <t>MEL_alpha115.MEL_beta67</t>
  </si>
  <si>
    <t>MEL_alpha116.MEL_beta67</t>
  </si>
  <si>
    <t>MEL_alpha117.MEL_beta67</t>
  </si>
  <si>
    <t>MEL_alpha118.MEL_beta67</t>
  </si>
  <si>
    <t>MEL_alpha119.MEL_beta67</t>
  </si>
  <si>
    <t>MEL_alpha120.MEL_beta67</t>
  </si>
  <si>
    <t>MEL_alpha121.MEL_beta67</t>
  </si>
  <si>
    <t>MEL_alpha122.MEL_beta67</t>
  </si>
  <si>
    <t>MEL_alpha123.MEL_beta67</t>
  </si>
  <si>
    <t>MEL_alpha124.MEL_beta67</t>
  </si>
  <si>
    <t>MEL_alpha125.MEL_beta67</t>
  </si>
  <si>
    <t>MEL_alpha126.MEL_beta67</t>
  </si>
  <si>
    <t>MEL_alpha127.MEL_beta67</t>
  </si>
  <si>
    <t>MEL_alpha128.MEL_beta67</t>
  </si>
  <si>
    <t>MEL_alpha129.MEL_beta67</t>
  </si>
  <si>
    <t>MEL_alpha130.MEL_beta67</t>
  </si>
  <si>
    <t>MEL_alpha131.MEL_beta67</t>
  </si>
  <si>
    <t>MEL_alpha132.MEL_beta67</t>
  </si>
  <si>
    <t>MEL_alpha133.MEL_beta67</t>
  </si>
  <si>
    <t>MEL_alpha134.MEL_beta67</t>
  </si>
  <si>
    <t>MEL_alpha135.MEL_beta67</t>
  </si>
  <si>
    <t>MEL_alpha136.MEL_beta67</t>
  </si>
  <si>
    <t>MEL_alpha137.MEL_beta67</t>
  </si>
  <si>
    <t>MEL_alpha138.MEL_beta67</t>
  </si>
  <si>
    <t>MEL_alpha139.MEL_beta67</t>
  </si>
  <si>
    <t>MEL_alpha140.MEL_beta67</t>
  </si>
  <si>
    <t>MEL_alpha141.MEL_beta67</t>
  </si>
  <si>
    <t>MEL_alpha142.MEL_beta67</t>
  </si>
  <si>
    <t>MEL_alpha143.MEL_beta67</t>
  </si>
  <si>
    <t>MEL_alpha144.MEL_beta67</t>
  </si>
  <si>
    <t>MEL_alpha145.MEL_beta67</t>
  </si>
  <si>
    <t>MEL_alpha146.MEL_beta67</t>
  </si>
  <si>
    <t>MEL_alpha147.MEL_beta67</t>
  </si>
  <si>
    <t>MEL_alpha148.MEL_beta67</t>
  </si>
  <si>
    <t>MEL_alpha149.MEL_beta67</t>
  </si>
  <si>
    <t>MEL_alpha150.MEL_beta67</t>
  </si>
  <si>
    <t>MEL_alpha151.MEL_beta67</t>
  </si>
  <si>
    <t>MEL_alpha152.MEL_beta67</t>
  </si>
  <si>
    <t>MEL_alpha153.MEL_beta67</t>
  </si>
  <si>
    <t>MEL_alpha154.MEL_beta67</t>
  </si>
  <si>
    <t>MEL_alpha155.MEL_beta67</t>
  </si>
  <si>
    <t>MEL_alpha156.MEL_beta67</t>
  </si>
  <si>
    <t>MEL_alpha157.MEL_beta67</t>
  </si>
  <si>
    <t>MEL_alpha158.MEL_beta67</t>
  </si>
  <si>
    <t>MEL_alpha159.MEL_beta67</t>
  </si>
  <si>
    <t>MEL_alpha160.MEL_beta67</t>
  </si>
  <si>
    <t>MEL_alpha161.MEL_beta67</t>
  </si>
  <si>
    <t>MEL_alpha162.MEL_beta67</t>
  </si>
  <si>
    <t>MEL_alpha163.MEL_beta67</t>
  </si>
  <si>
    <t>MEL_alpha164.MEL_beta67</t>
  </si>
  <si>
    <t>MEL_alpha165.MEL_beta67</t>
  </si>
  <si>
    <t>MEL_alpha166.MEL_beta67</t>
  </si>
  <si>
    <t>MEL_alpha167.MEL_beta67</t>
  </si>
  <si>
    <t>MEL_alpha168.MEL_beta67</t>
  </si>
  <si>
    <t>MEL_alpha169.MEL_beta67</t>
  </si>
  <si>
    <t>MEL_alpha170.MEL_beta67</t>
  </si>
  <si>
    <t>MEL_alpha171.MEL_beta67</t>
  </si>
  <si>
    <t>MEL_alpha172.MEL_beta67</t>
  </si>
  <si>
    <t>MEL_alpha173.MEL_beta67</t>
  </si>
  <si>
    <t>MEL_alpha174.MEL_beta67</t>
  </si>
  <si>
    <t>MEL_alpha175.MEL_beta67</t>
  </si>
  <si>
    <t>MEL_alpha176.MEL_beta67</t>
  </si>
  <si>
    <t>MEL_alpha177.MEL_beta67</t>
  </si>
  <si>
    <t>MEL_alpha178.MEL_beta67</t>
  </si>
  <si>
    <t>MEL_alpha179.MEL_beta67</t>
  </si>
  <si>
    <t>MEL_alpha180.MEL_beta67</t>
  </si>
  <si>
    <t>MEL_alpha181.MEL_beta67</t>
  </si>
  <si>
    <t>MEL_alpha182.MEL_beta67</t>
  </si>
  <si>
    <t>MEL_alpha183.MEL_beta67</t>
  </si>
  <si>
    <t>MEL_alpha184.MEL_beta67</t>
  </si>
  <si>
    <t>MEL_alpha185.MEL_beta67</t>
  </si>
  <si>
    <t>MEL_alpha186.MEL_beta67</t>
  </si>
  <si>
    <t>MEL_alpha187.MEL_beta67</t>
  </si>
  <si>
    <t>MEL_alpha188.MEL_beta67</t>
  </si>
  <si>
    <t>MEL_alpha189.MEL_beta67</t>
  </si>
  <si>
    <t>MEL_alpha190.MEL_beta67</t>
  </si>
  <si>
    <t>MEL_alpha191.MEL_beta67</t>
  </si>
  <si>
    <t>MEL_alpha192.MEL_beta67</t>
  </si>
  <si>
    <t>MEL_alpha193.MEL_beta67</t>
  </si>
  <si>
    <t>MEL_alpha194.MEL_beta67</t>
  </si>
  <si>
    <t>MEL_alpha195.MEL_beta67</t>
  </si>
  <si>
    <t>MEL_alpha196.MEL_beta67</t>
  </si>
  <si>
    <t>MEL_alpha197.MEL_beta67</t>
  </si>
  <si>
    <t>MEL_alpha198.MEL_beta67</t>
  </si>
  <si>
    <t>MEL_alpha199.MEL_beta67</t>
  </si>
  <si>
    <t>MAGEA3_alpha.MEL_beta67</t>
  </si>
  <si>
    <t>MEL_alpha101.MEL_beta68</t>
  </si>
  <si>
    <t>MEL_alpha102.MEL_beta68</t>
  </si>
  <si>
    <t>MEL_alpha103.MEL_beta68</t>
  </si>
  <si>
    <t>MEL_alpha104.MEL_beta68</t>
  </si>
  <si>
    <t>MEL_alpha105.MEL_beta68</t>
  </si>
  <si>
    <t>MEL_alpha106.MEL_beta68</t>
  </si>
  <si>
    <t>MEL_alpha107.MEL_beta68</t>
  </si>
  <si>
    <t>MEL_alpha108.MEL_beta68</t>
  </si>
  <si>
    <t>MEL_alpha109.MEL_beta68</t>
  </si>
  <si>
    <t>MEL_alpha110.MEL_beta68</t>
  </si>
  <si>
    <t>MEL_alpha111.MEL_beta68</t>
  </si>
  <si>
    <t>MEL_alpha112.MEL_beta68</t>
  </si>
  <si>
    <t>MEL_alpha113.MEL_beta68</t>
  </si>
  <si>
    <t>MEL_alpha114.MEL_beta68</t>
  </si>
  <si>
    <t>MEL_alpha115.MEL_beta68</t>
  </si>
  <si>
    <t>MEL_alpha116.MEL_beta68</t>
  </si>
  <si>
    <t>MEL_alpha117.MEL_beta68</t>
  </si>
  <si>
    <t>MEL_alpha118.MEL_beta68</t>
  </si>
  <si>
    <t>MEL_alpha119.MEL_beta68</t>
  </si>
  <si>
    <t>MEL_alpha120.MEL_beta68</t>
  </si>
  <si>
    <t>MEL_alpha121.MEL_beta68</t>
  </si>
  <si>
    <t>MEL_alpha122.MEL_beta68</t>
  </si>
  <si>
    <t>MEL_alpha123.MEL_beta68</t>
  </si>
  <si>
    <t>MEL_alpha124.MEL_beta68</t>
  </si>
  <si>
    <t>MEL_alpha125.MEL_beta68</t>
  </si>
  <si>
    <t>MEL_alpha126.MEL_beta68</t>
  </si>
  <si>
    <t>MEL_alpha127.MEL_beta68</t>
  </si>
  <si>
    <t>MEL_alpha128.MEL_beta68</t>
  </si>
  <si>
    <t>MEL_alpha129.MEL_beta68</t>
  </si>
  <si>
    <t>MEL_alpha130.MEL_beta68</t>
  </si>
  <si>
    <t>MEL_alpha131.MEL_beta68</t>
  </si>
  <si>
    <t>MEL_alpha132.MEL_beta68</t>
  </si>
  <si>
    <t>MEL_alpha133.MEL_beta68</t>
  </si>
  <si>
    <t>MEL_alpha134.MEL_beta68</t>
  </si>
  <si>
    <t>MEL_alpha135.MEL_beta68</t>
  </si>
  <si>
    <t>MEL_alpha136.MEL_beta68</t>
  </si>
  <si>
    <t>MEL_alpha137.MEL_beta68</t>
  </si>
  <si>
    <t>MEL_alpha138.MEL_beta68</t>
  </si>
  <si>
    <t>MEL_alpha139.MEL_beta68</t>
  </si>
  <si>
    <t>MEL_alpha140.MEL_beta68</t>
  </si>
  <si>
    <t>MEL_alpha141.MEL_beta68</t>
  </si>
  <si>
    <t>MEL_alpha142.MEL_beta68</t>
  </si>
  <si>
    <t>MEL_alpha143.MEL_beta68</t>
  </si>
  <si>
    <t>MEL_alpha144.MEL_beta68</t>
  </si>
  <si>
    <t>MEL_alpha145.MEL_beta68</t>
  </si>
  <si>
    <t>MEL_alpha146.MEL_beta68</t>
  </si>
  <si>
    <t>MEL_alpha147.MEL_beta68</t>
  </si>
  <si>
    <t>MEL_alpha148.MEL_beta68</t>
  </si>
  <si>
    <t>MEL_alpha149.MEL_beta68</t>
  </si>
  <si>
    <t>MEL_alpha150.MEL_beta68</t>
  </si>
  <si>
    <t>MEL_alpha151.MEL_beta68</t>
  </si>
  <si>
    <t>MEL_alpha152.MEL_beta68</t>
  </si>
  <si>
    <t>MEL_alpha153.MEL_beta68</t>
  </si>
  <si>
    <t>MEL_alpha154.MEL_beta68</t>
  </si>
  <si>
    <t>MEL_alpha155.MEL_beta68</t>
  </si>
  <si>
    <t>MEL_alpha156.MEL_beta68</t>
  </si>
  <si>
    <t>MEL_alpha157.MEL_beta68</t>
  </si>
  <si>
    <t>MEL_alpha158.MEL_beta68</t>
  </si>
  <si>
    <t>MEL_alpha159.MEL_beta68</t>
  </si>
  <si>
    <t>MEL_alpha160.MEL_beta68</t>
  </si>
  <si>
    <t>MEL_alpha161.MEL_beta68</t>
  </si>
  <si>
    <t>MEL_alpha162.MEL_beta68</t>
  </si>
  <si>
    <t>MEL_alpha163.MEL_beta68</t>
  </si>
  <si>
    <t>MEL_alpha164.MEL_beta68</t>
  </si>
  <si>
    <t>MEL_alpha165.MEL_beta68</t>
  </si>
  <si>
    <t>MEL_alpha166.MEL_beta68</t>
  </si>
  <si>
    <t>MEL_alpha167.MEL_beta68</t>
  </si>
  <si>
    <t>MEL_alpha168.MEL_beta68</t>
  </si>
  <si>
    <t>MEL_alpha169.MEL_beta68</t>
  </si>
  <si>
    <t>MEL_alpha170.MEL_beta68</t>
  </si>
  <si>
    <t>MEL_alpha171.MEL_beta68</t>
  </si>
  <si>
    <t>MEL_alpha172.MEL_beta68</t>
  </si>
  <si>
    <t>MEL_alpha173.MEL_beta68</t>
  </si>
  <si>
    <t>MEL_alpha174.MEL_beta68</t>
  </si>
  <si>
    <t>MEL_alpha175.MEL_beta68</t>
  </si>
  <si>
    <t>MEL_alpha176.MEL_beta68</t>
  </si>
  <si>
    <t>MEL_alpha177.MEL_beta68</t>
  </si>
  <si>
    <t>MEL_alpha178.MEL_beta68</t>
  </si>
  <si>
    <t>MEL_alpha179.MEL_beta68</t>
  </si>
  <si>
    <t>MEL_alpha180.MEL_beta68</t>
  </si>
  <si>
    <t>MEL_alpha181.MEL_beta68</t>
  </si>
  <si>
    <t>MEL_alpha182.MEL_beta68</t>
  </si>
  <si>
    <t>MEL_alpha183.MEL_beta68</t>
  </si>
  <si>
    <t>MEL_alpha184.MEL_beta68</t>
  </si>
  <si>
    <t>MEL_alpha185.MEL_beta68</t>
  </si>
  <si>
    <t>MEL_alpha186.MEL_beta68</t>
  </si>
  <si>
    <t>MEL_alpha187.MEL_beta68</t>
  </si>
  <si>
    <t>MEL_alpha188.MEL_beta68</t>
  </si>
  <si>
    <t>MEL_alpha189.MEL_beta68</t>
  </si>
  <si>
    <t>MEL_alpha190.MEL_beta68</t>
  </si>
  <si>
    <t>MEL_alpha191.MEL_beta68</t>
  </si>
  <si>
    <t>MEL_alpha192.MEL_beta68</t>
  </si>
  <si>
    <t>MEL_alpha193.MEL_beta68</t>
  </si>
  <si>
    <t>MEL_alpha194.MEL_beta68</t>
  </si>
  <si>
    <t>MEL_alpha195.MEL_beta68</t>
  </si>
  <si>
    <t>MEL_alpha196.MEL_beta68</t>
  </si>
  <si>
    <t>MEL_alpha197.MEL_beta68</t>
  </si>
  <si>
    <t>MEL_alpha198.MEL_beta68</t>
  </si>
  <si>
    <t>MEL_alpha199.MEL_beta68</t>
  </si>
  <si>
    <t>MAGEA3_alpha.MEL_beta68</t>
  </si>
  <si>
    <t>MEL_alpha101.MEL_beta69</t>
  </si>
  <si>
    <t>MEL_alpha102.MEL_beta69</t>
  </si>
  <si>
    <t>MEL_alpha103.MEL_beta69</t>
  </si>
  <si>
    <t>MEL_alpha104.MEL_beta69</t>
  </si>
  <si>
    <t>MEL_alpha105.MEL_beta69</t>
  </si>
  <si>
    <t>MEL_alpha106.MEL_beta69</t>
  </si>
  <si>
    <t>MEL_alpha107.MEL_beta69</t>
  </si>
  <si>
    <t>MEL_alpha108.MEL_beta69</t>
  </si>
  <si>
    <t>MEL_alpha109.MEL_beta69</t>
  </si>
  <si>
    <t>MEL_alpha110.MEL_beta69</t>
  </si>
  <si>
    <t>MEL_alpha111.MEL_beta69</t>
  </si>
  <si>
    <t>MEL_alpha112.MEL_beta69</t>
  </si>
  <si>
    <t>MEL_alpha113.MEL_beta69</t>
  </si>
  <si>
    <t>MEL_alpha114.MEL_beta69</t>
  </si>
  <si>
    <t>MEL_alpha115.MEL_beta69</t>
  </si>
  <si>
    <t>MEL_alpha116.MEL_beta69</t>
  </si>
  <si>
    <t>MEL_alpha117.MEL_beta69</t>
  </si>
  <si>
    <t>MEL_alpha118.MEL_beta69</t>
  </si>
  <si>
    <t>MEL_alpha119.MEL_beta69</t>
  </si>
  <si>
    <t>MEL_alpha120.MEL_beta69</t>
  </si>
  <si>
    <t>MEL_alpha121.MEL_beta69</t>
  </si>
  <si>
    <t>MEL_alpha122.MEL_beta69</t>
  </si>
  <si>
    <t>MEL_alpha123.MEL_beta69</t>
  </si>
  <si>
    <t>MEL_alpha124.MEL_beta69</t>
  </si>
  <si>
    <t>MEL_alpha125.MEL_beta69</t>
  </si>
  <si>
    <t>MEL_alpha126.MEL_beta69</t>
  </si>
  <si>
    <t>MEL_alpha127.MEL_beta69</t>
  </si>
  <si>
    <t>MEL_alpha128.MEL_beta69</t>
  </si>
  <si>
    <t>MEL_alpha129.MEL_beta69</t>
  </si>
  <si>
    <t>MEL_alpha130.MEL_beta69</t>
  </si>
  <si>
    <t>MEL_alpha131.MEL_beta69</t>
  </si>
  <si>
    <t>MEL_alpha132.MEL_beta69</t>
  </si>
  <si>
    <t>MEL_alpha133.MEL_beta69</t>
  </si>
  <si>
    <t>MEL_alpha134.MEL_beta69</t>
  </si>
  <si>
    <t>MEL_alpha135.MEL_beta69</t>
  </si>
  <si>
    <t>MEL_alpha136.MEL_beta69</t>
  </si>
  <si>
    <t>MEL_alpha137.MEL_beta69</t>
  </si>
  <si>
    <t>MEL_alpha138.MEL_beta69</t>
  </si>
  <si>
    <t>MEL_alpha139.MEL_beta69</t>
  </si>
  <si>
    <t>MEL_alpha140.MEL_beta69</t>
  </si>
  <si>
    <t>MEL_alpha141.MEL_beta69</t>
  </si>
  <si>
    <t>MEL_alpha142.MEL_beta69</t>
  </si>
  <si>
    <t>MEL_alpha143.MEL_beta69</t>
  </si>
  <si>
    <t>MEL_alpha144.MEL_beta69</t>
  </si>
  <si>
    <t>MEL_alpha145.MEL_beta69</t>
  </si>
  <si>
    <t>MEL_alpha146.MEL_beta69</t>
  </si>
  <si>
    <t>MEL_alpha147.MEL_beta69</t>
  </si>
  <si>
    <t>MEL_alpha148.MEL_beta69</t>
  </si>
  <si>
    <t>MEL_alpha149.MEL_beta69</t>
  </si>
  <si>
    <t>MEL_alpha150.MEL_beta69</t>
  </si>
  <si>
    <t>MEL_alpha151.MEL_beta69</t>
  </si>
  <si>
    <t>MEL_alpha152.MEL_beta69</t>
  </si>
  <si>
    <t>MEL_alpha153.MEL_beta69</t>
  </si>
  <si>
    <t>MEL_alpha154.MEL_beta69</t>
  </si>
  <si>
    <t>MEL_alpha155.MEL_beta69</t>
  </si>
  <si>
    <t>MEL_alpha156.MEL_beta69</t>
  </si>
  <si>
    <t>MEL_alpha157.MEL_beta69</t>
  </si>
  <si>
    <t>MEL_alpha158.MEL_beta69</t>
  </si>
  <si>
    <t>MEL_alpha159.MEL_beta69</t>
  </si>
  <si>
    <t>MEL_alpha160.MEL_beta69</t>
  </si>
  <si>
    <t>MEL_alpha161.MEL_beta69</t>
  </si>
  <si>
    <t>MEL_alpha162.MEL_beta69</t>
  </si>
  <si>
    <t>MEL_alpha163.MEL_beta69</t>
  </si>
  <si>
    <t>MEL_alpha164.MEL_beta69</t>
  </si>
  <si>
    <t>MEL_alpha165.MEL_beta69</t>
  </si>
  <si>
    <t>MEL_alpha166.MEL_beta69</t>
  </si>
  <si>
    <t>MEL_alpha167.MEL_beta69</t>
  </si>
  <si>
    <t>MEL_alpha168.MEL_beta69</t>
  </si>
  <si>
    <t>MEL_alpha169.MEL_beta69</t>
  </si>
  <si>
    <t>MEL_alpha170.MEL_beta69</t>
  </si>
  <si>
    <t>MEL_alpha171.MEL_beta69</t>
  </si>
  <si>
    <t>MEL_alpha172.MEL_beta69</t>
  </si>
  <si>
    <t>MEL_alpha173.MEL_beta69</t>
  </si>
  <si>
    <t>MEL_alpha174.MEL_beta69</t>
  </si>
  <si>
    <t>MEL_alpha175.MEL_beta69</t>
  </si>
  <si>
    <t>MEL_alpha176.MEL_beta69</t>
  </si>
  <si>
    <t>MEL_alpha177.MEL_beta69</t>
  </si>
  <si>
    <t>MEL_alpha178.MEL_beta69</t>
  </si>
  <si>
    <t>MEL_alpha179.MEL_beta69</t>
  </si>
  <si>
    <t>MEL_alpha180.MEL_beta69</t>
  </si>
  <si>
    <t>MEL_alpha181.MEL_beta69</t>
  </si>
  <si>
    <t>MEL_alpha182.MEL_beta69</t>
  </si>
  <si>
    <t>MEL_alpha183.MEL_beta69</t>
  </si>
  <si>
    <t>MEL_alpha184.MEL_beta69</t>
  </si>
  <si>
    <t>MEL_alpha185.MEL_beta69</t>
  </si>
  <si>
    <t>MEL_alpha186.MEL_beta69</t>
  </si>
  <si>
    <t>MEL_alpha187.MEL_beta69</t>
  </si>
  <si>
    <t>MEL_alpha188.MEL_beta69</t>
  </si>
  <si>
    <t>MEL_alpha189.MEL_beta69</t>
  </si>
  <si>
    <t>MEL_alpha190.MEL_beta69</t>
  </si>
  <si>
    <t>MEL_alpha191.MEL_beta69</t>
  </si>
  <si>
    <t>MEL_alpha192.MEL_beta69</t>
  </si>
  <si>
    <t>MEL_alpha193.MEL_beta69</t>
  </si>
  <si>
    <t>MEL_alpha194.MEL_beta69</t>
  </si>
  <si>
    <t>MEL_alpha195.MEL_beta69</t>
  </si>
  <si>
    <t>MEL_alpha196.MEL_beta69</t>
  </si>
  <si>
    <t>MEL_alpha197.MEL_beta69</t>
  </si>
  <si>
    <t>MEL_alpha198.MEL_beta69</t>
  </si>
  <si>
    <t>MEL_alpha199.MEL_beta69</t>
  </si>
  <si>
    <t>MAGEA3_alpha.MEL_beta69</t>
  </si>
  <si>
    <t>MEL_alpha101.MEL_beta70</t>
  </si>
  <si>
    <t>MEL_alpha102.MEL_beta70</t>
  </si>
  <si>
    <t>MEL_alpha103.MEL_beta70</t>
  </si>
  <si>
    <t>MEL_alpha104.MEL_beta70</t>
  </si>
  <si>
    <t>MEL_alpha105.MEL_beta70</t>
  </si>
  <si>
    <t>MEL_alpha106.MEL_beta70</t>
  </si>
  <si>
    <t>MEL_alpha107.MEL_beta70</t>
  </si>
  <si>
    <t>MEL_alpha108.MEL_beta70</t>
  </si>
  <si>
    <t>MEL_alpha109.MEL_beta70</t>
  </si>
  <si>
    <t>MEL_alpha110.MEL_beta70</t>
  </si>
  <si>
    <t>MEL_alpha111.MEL_beta70</t>
  </si>
  <si>
    <t>MEL_alpha112.MEL_beta70</t>
  </si>
  <si>
    <t>MEL_alpha113.MEL_beta70</t>
  </si>
  <si>
    <t>MEL_alpha114.MEL_beta70</t>
  </si>
  <si>
    <t>MEL_alpha115.MEL_beta70</t>
  </si>
  <si>
    <t>MEL_alpha116.MEL_beta70</t>
  </si>
  <si>
    <t>MEL_alpha117.MEL_beta70</t>
  </si>
  <si>
    <t>MEL_alpha118.MEL_beta70</t>
  </si>
  <si>
    <t>MEL_alpha119.MEL_beta70</t>
  </si>
  <si>
    <t>MEL_alpha120.MEL_beta70</t>
  </si>
  <si>
    <t>MEL_alpha121.MEL_beta70</t>
  </si>
  <si>
    <t>MEL_alpha122.MEL_beta70</t>
  </si>
  <si>
    <t>MEL_alpha123.MEL_beta70</t>
  </si>
  <si>
    <t>MEL_alpha124.MEL_beta70</t>
  </si>
  <si>
    <t>MEL_alpha125.MEL_beta70</t>
  </si>
  <si>
    <t>MEL_alpha126.MEL_beta70</t>
  </si>
  <si>
    <t>MEL_alpha127.MEL_beta70</t>
  </si>
  <si>
    <t>MEL_alpha128.MEL_beta70</t>
  </si>
  <si>
    <t>MEL_alpha129.MEL_beta70</t>
  </si>
  <si>
    <t>MEL_alpha130.MEL_beta70</t>
  </si>
  <si>
    <t>MEL_alpha131.MEL_beta70</t>
  </si>
  <si>
    <t>MEL_alpha132.MEL_beta70</t>
  </si>
  <si>
    <t>MEL_alpha133.MEL_beta70</t>
  </si>
  <si>
    <t>MEL_alpha134.MEL_beta70</t>
  </si>
  <si>
    <t>MEL_alpha135.MEL_beta70</t>
  </si>
  <si>
    <t>MEL_alpha136.MEL_beta70</t>
  </si>
  <si>
    <t>MEL_alpha137.MEL_beta70</t>
  </si>
  <si>
    <t>MEL_alpha138.MEL_beta70</t>
  </si>
  <si>
    <t>MEL_alpha139.MEL_beta70</t>
  </si>
  <si>
    <t>MEL_alpha140.MEL_beta70</t>
  </si>
  <si>
    <t>MEL_alpha141.MEL_beta70</t>
  </si>
  <si>
    <t>MEL_alpha142.MEL_beta70</t>
  </si>
  <si>
    <t>MEL_alpha143.MEL_beta70</t>
  </si>
  <si>
    <t>MEL_alpha144.MEL_beta70</t>
  </si>
  <si>
    <t>MEL_alpha145.MEL_beta70</t>
  </si>
  <si>
    <t>MEL_alpha146.MEL_beta70</t>
  </si>
  <si>
    <t>MEL_alpha147.MEL_beta70</t>
  </si>
  <si>
    <t>MEL_alpha148.MEL_beta70</t>
  </si>
  <si>
    <t>MEL_alpha149.MEL_beta70</t>
  </si>
  <si>
    <t>MEL_alpha150.MEL_beta70</t>
  </si>
  <si>
    <t>MEL_alpha151.MEL_beta70</t>
  </si>
  <si>
    <t>MEL_alpha152.MEL_beta70</t>
  </si>
  <si>
    <t>MEL_alpha153.MEL_beta70</t>
  </si>
  <si>
    <t>MEL_alpha154.MEL_beta70</t>
  </si>
  <si>
    <t>MEL_alpha155.MEL_beta70</t>
  </si>
  <si>
    <t>MEL_alpha156.MEL_beta70</t>
  </si>
  <si>
    <t>MEL_alpha157.MEL_beta70</t>
  </si>
  <si>
    <t>MEL_alpha158.MEL_beta70</t>
  </si>
  <si>
    <t>MEL_alpha159.MEL_beta70</t>
  </si>
  <si>
    <t>MEL_alpha160.MEL_beta70</t>
  </si>
  <si>
    <t>MEL_alpha161.MEL_beta70</t>
  </si>
  <si>
    <t>MEL_alpha162.MEL_beta70</t>
  </si>
  <si>
    <t>MEL_alpha163.MEL_beta70</t>
  </si>
  <si>
    <t>MEL_alpha164.MEL_beta70</t>
  </si>
  <si>
    <t>MEL_alpha165.MEL_beta70</t>
  </si>
  <si>
    <t>MEL_alpha166.MEL_beta70</t>
  </si>
  <si>
    <t>MEL_alpha167.MEL_beta70</t>
  </si>
  <si>
    <t>MEL_alpha168.MEL_beta70</t>
  </si>
  <si>
    <t>MEL_alpha169.MEL_beta70</t>
  </si>
  <si>
    <t>MEL_alpha170.MEL_beta70</t>
  </si>
  <si>
    <t>MEL_alpha171.MEL_beta70</t>
  </si>
  <si>
    <t>MEL_alpha172.MEL_beta70</t>
  </si>
  <si>
    <t>MEL_alpha173.MEL_beta70</t>
  </si>
  <si>
    <t>MEL_alpha174.MEL_beta70</t>
  </si>
  <si>
    <t>MEL_alpha175.MEL_beta70</t>
  </si>
  <si>
    <t>MEL_alpha176.MEL_beta70</t>
  </si>
  <si>
    <t>MEL_alpha177.MEL_beta70</t>
  </si>
  <si>
    <t>MEL_alpha178.MEL_beta70</t>
  </si>
  <si>
    <t>MEL_alpha179.MEL_beta70</t>
  </si>
  <si>
    <t>MEL_alpha180.MEL_beta70</t>
  </si>
  <si>
    <t>MEL_alpha181.MEL_beta70</t>
  </si>
  <si>
    <t>MEL_alpha182.MEL_beta70</t>
  </si>
  <si>
    <t>MEL_alpha183.MEL_beta70</t>
  </si>
  <si>
    <t>MEL_alpha184.MEL_beta70</t>
  </si>
  <si>
    <t>MEL_alpha185.MEL_beta70</t>
  </si>
  <si>
    <t>MEL_alpha186.MEL_beta70</t>
  </si>
  <si>
    <t>MEL_alpha187.MEL_beta70</t>
  </si>
  <si>
    <t>MEL_alpha188.MEL_beta70</t>
  </si>
  <si>
    <t>MEL_alpha189.MEL_beta70</t>
  </si>
  <si>
    <t>MEL_alpha190.MEL_beta70</t>
  </si>
  <si>
    <t>MEL_alpha191.MEL_beta70</t>
  </si>
  <si>
    <t>MEL_alpha192.MEL_beta70</t>
  </si>
  <si>
    <t>MEL_alpha193.MEL_beta70</t>
  </si>
  <si>
    <t>MEL_alpha194.MEL_beta70</t>
  </si>
  <si>
    <t>MEL_alpha195.MEL_beta70</t>
  </si>
  <si>
    <t>MEL_alpha196.MEL_beta70</t>
  </si>
  <si>
    <t>MEL_alpha197.MEL_beta70</t>
  </si>
  <si>
    <t>MEL_alpha198.MEL_beta70</t>
  </si>
  <si>
    <t>MEL_alpha199.MEL_beta70</t>
  </si>
  <si>
    <t>MAGEA3_alpha.MEL_beta70</t>
  </si>
  <si>
    <t>MEL_alpha101.MEL_beta71</t>
  </si>
  <si>
    <t>MEL_alpha102.MEL_beta71</t>
  </si>
  <si>
    <t>MEL_alpha103.MEL_beta71</t>
  </si>
  <si>
    <t>MEL_alpha104.MEL_beta71</t>
  </si>
  <si>
    <t>MEL_alpha105.MEL_beta71</t>
  </si>
  <si>
    <t>MEL_alpha106.MEL_beta71</t>
  </si>
  <si>
    <t>MEL_alpha107.MEL_beta71</t>
  </si>
  <si>
    <t>MEL_alpha108.MEL_beta71</t>
  </si>
  <si>
    <t>MEL_alpha109.MEL_beta71</t>
  </si>
  <si>
    <t>MEL_alpha110.MEL_beta71</t>
  </si>
  <si>
    <t>MEL_alpha111.MEL_beta71</t>
  </si>
  <si>
    <t>MEL_alpha112.MEL_beta71</t>
  </si>
  <si>
    <t>MEL_alpha113.MEL_beta71</t>
  </si>
  <si>
    <t>MEL_alpha114.MEL_beta71</t>
  </si>
  <si>
    <t>MEL_alpha115.MEL_beta71</t>
  </si>
  <si>
    <t>MEL_alpha116.MEL_beta71</t>
  </si>
  <si>
    <t>MEL_alpha117.MEL_beta71</t>
  </si>
  <si>
    <t>MEL_alpha118.MEL_beta71</t>
  </si>
  <si>
    <t>MEL_alpha119.MEL_beta71</t>
  </si>
  <si>
    <t>MEL_alpha120.MEL_beta71</t>
  </si>
  <si>
    <t>MEL_alpha121.MEL_beta71</t>
  </si>
  <si>
    <t>MEL_alpha122.MEL_beta71</t>
  </si>
  <si>
    <t>MEL_alpha123.MEL_beta71</t>
  </si>
  <si>
    <t>MEL_alpha124.MEL_beta71</t>
  </si>
  <si>
    <t>MEL_alpha125.MEL_beta71</t>
  </si>
  <si>
    <t>MEL_alpha126.MEL_beta71</t>
  </si>
  <si>
    <t>MEL_alpha127.MEL_beta71</t>
  </si>
  <si>
    <t>MEL_alpha128.MEL_beta71</t>
  </si>
  <si>
    <t>MEL_alpha129.MEL_beta71</t>
  </si>
  <si>
    <t>MEL_alpha130.MEL_beta71</t>
  </si>
  <si>
    <t>MEL_alpha131.MEL_beta71</t>
  </si>
  <si>
    <t>MEL_alpha132.MEL_beta71</t>
  </si>
  <si>
    <t>MEL_alpha133.MEL_beta71</t>
  </si>
  <si>
    <t>MEL_alpha134.MEL_beta71</t>
  </si>
  <si>
    <t>MEL_alpha135.MEL_beta71</t>
  </si>
  <si>
    <t>MEL_alpha136.MEL_beta71</t>
  </si>
  <si>
    <t>MEL_alpha137.MEL_beta71</t>
  </si>
  <si>
    <t>MEL_alpha138.MEL_beta71</t>
  </si>
  <si>
    <t>MEL_alpha139.MEL_beta71</t>
  </si>
  <si>
    <t>MEL_alpha140.MEL_beta71</t>
  </si>
  <si>
    <t>MEL_alpha141.MEL_beta71</t>
  </si>
  <si>
    <t>MEL_alpha142.MEL_beta71</t>
  </si>
  <si>
    <t>MEL_alpha143.MEL_beta71</t>
  </si>
  <si>
    <t>MEL_alpha144.MEL_beta71</t>
  </si>
  <si>
    <t>MEL_alpha145.MEL_beta71</t>
  </si>
  <si>
    <t>MEL_alpha146.MEL_beta71</t>
  </si>
  <si>
    <t>MEL_alpha147.MEL_beta71</t>
  </si>
  <si>
    <t>MEL_alpha148.MEL_beta71</t>
  </si>
  <si>
    <t>MEL_alpha149.MEL_beta71</t>
  </si>
  <si>
    <t>MEL_alpha150.MEL_beta71</t>
  </si>
  <si>
    <t>MEL_alpha151.MEL_beta71</t>
  </si>
  <si>
    <t>MEL_alpha152.MEL_beta71</t>
  </si>
  <si>
    <t>MEL_alpha153.MEL_beta71</t>
  </si>
  <si>
    <t>MEL_alpha154.MEL_beta71</t>
  </si>
  <si>
    <t>MEL_alpha155.MEL_beta71</t>
  </si>
  <si>
    <t>MEL_alpha156.MEL_beta71</t>
  </si>
  <si>
    <t>MEL_alpha157.MEL_beta71</t>
  </si>
  <si>
    <t>MEL_alpha158.MEL_beta71</t>
  </si>
  <si>
    <t>MEL_alpha159.MEL_beta71</t>
  </si>
  <si>
    <t>MEL_alpha160.MEL_beta71</t>
  </si>
  <si>
    <t>MEL_alpha161.MEL_beta71</t>
  </si>
  <si>
    <t>MEL_alpha162.MEL_beta71</t>
  </si>
  <si>
    <t>MEL_alpha163.MEL_beta71</t>
  </si>
  <si>
    <t>MEL_alpha164.MEL_beta71</t>
  </si>
  <si>
    <t>MEL_alpha165.MEL_beta71</t>
  </si>
  <si>
    <t>MEL_alpha166.MEL_beta71</t>
  </si>
  <si>
    <t>MEL_alpha167.MEL_beta71</t>
  </si>
  <si>
    <t>MEL_alpha168.MEL_beta71</t>
  </si>
  <si>
    <t>MEL_alpha169.MEL_beta71</t>
  </si>
  <si>
    <t>MEL_alpha170.MEL_beta71</t>
  </si>
  <si>
    <t>MEL_alpha171.MEL_beta71</t>
  </si>
  <si>
    <t>MEL_alpha172.MEL_beta71</t>
  </si>
  <si>
    <t>MEL_alpha173.MEL_beta71</t>
  </si>
  <si>
    <t>MEL_alpha174.MEL_beta71</t>
  </si>
  <si>
    <t>MEL_alpha175.MEL_beta71</t>
  </si>
  <si>
    <t>MEL_alpha176.MEL_beta71</t>
  </si>
  <si>
    <t>MEL_alpha177.MEL_beta71</t>
  </si>
  <si>
    <t>MEL_alpha178.MEL_beta71</t>
  </si>
  <si>
    <t>MEL_alpha179.MEL_beta71</t>
  </si>
  <si>
    <t>MEL_alpha180.MEL_beta71</t>
  </si>
  <si>
    <t>MEL_alpha181.MEL_beta71</t>
  </si>
  <si>
    <t>MEL_alpha182.MEL_beta71</t>
  </si>
  <si>
    <t>MEL_alpha183.MEL_beta71</t>
  </si>
  <si>
    <t>MEL_alpha184.MEL_beta71</t>
  </si>
  <si>
    <t>MEL_alpha185.MEL_beta71</t>
  </si>
  <si>
    <t>MEL_alpha186.MEL_beta71</t>
  </si>
  <si>
    <t>MEL_alpha187.MEL_beta71</t>
  </si>
  <si>
    <t>MEL_alpha188.MEL_beta71</t>
  </si>
  <si>
    <t>MEL_alpha189.MEL_beta71</t>
  </si>
  <si>
    <t>MEL_alpha190.MEL_beta71</t>
  </si>
  <si>
    <t>MEL_alpha191.MEL_beta71</t>
  </si>
  <si>
    <t>MEL_alpha192.MEL_beta71</t>
  </si>
  <si>
    <t>MEL_alpha193.MEL_beta71</t>
  </si>
  <si>
    <t>MEL_alpha194.MEL_beta71</t>
  </si>
  <si>
    <t>MEL_alpha195.MEL_beta71</t>
  </si>
  <si>
    <t>MEL_alpha196.MEL_beta71</t>
  </si>
  <si>
    <t>MEL_alpha197.MEL_beta71</t>
  </si>
  <si>
    <t>MEL_alpha198.MEL_beta71</t>
  </si>
  <si>
    <t>MEL_alpha199.MEL_beta71</t>
  </si>
  <si>
    <t>MAGEA3_alpha.MEL_beta71</t>
  </si>
  <si>
    <t>MEL_alpha101.MEL_beta72</t>
  </si>
  <si>
    <t>MEL_alpha102.MEL_beta72</t>
  </si>
  <si>
    <t>MEL_alpha103.MEL_beta72</t>
  </si>
  <si>
    <t>MEL_alpha104.MEL_beta72</t>
  </si>
  <si>
    <t>MEL_alpha105.MEL_beta72</t>
  </si>
  <si>
    <t>MEL_alpha106.MEL_beta72</t>
  </si>
  <si>
    <t>MEL_alpha107.MEL_beta72</t>
  </si>
  <si>
    <t>MEL_alpha108.MEL_beta72</t>
  </si>
  <si>
    <t>MEL_alpha109.MEL_beta72</t>
  </si>
  <si>
    <t>MEL_alpha110.MEL_beta72</t>
  </si>
  <si>
    <t>MEL_alpha111.MEL_beta72</t>
  </si>
  <si>
    <t>MEL_alpha112.MEL_beta72</t>
  </si>
  <si>
    <t>MEL_alpha113.MEL_beta72</t>
  </si>
  <si>
    <t>MEL_alpha114.MEL_beta72</t>
  </si>
  <si>
    <t>MEL_alpha115.MEL_beta72</t>
  </si>
  <si>
    <t>MEL_alpha116.MEL_beta72</t>
  </si>
  <si>
    <t>MEL_alpha117.MEL_beta72</t>
  </si>
  <si>
    <t>MEL_alpha118.MEL_beta72</t>
  </si>
  <si>
    <t>MEL_alpha119.MEL_beta72</t>
  </si>
  <si>
    <t>MEL_alpha120.MEL_beta72</t>
  </si>
  <si>
    <t>MEL_alpha121.MEL_beta72</t>
  </si>
  <si>
    <t>MEL_alpha122.MEL_beta72</t>
  </si>
  <si>
    <t>MEL_alpha123.MEL_beta72</t>
  </si>
  <si>
    <t>MEL_alpha124.MEL_beta72</t>
  </si>
  <si>
    <t>MEL_alpha125.MEL_beta72</t>
  </si>
  <si>
    <t>MEL_alpha126.MEL_beta72</t>
  </si>
  <si>
    <t>MEL_alpha127.MEL_beta72</t>
  </si>
  <si>
    <t>MEL_alpha128.MEL_beta72</t>
  </si>
  <si>
    <t>MEL_alpha129.MEL_beta72</t>
  </si>
  <si>
    <t>MEL_alpha130.MEL_beta72</t>
  </si>
  <si>
    <t>MEL_alpha131.MEL_beta72</t>
  </si>
  <si>
    <t>MEL_alpha132.MEL_beta72</t>
  </si>
  <si>
    <t>MEL_alpha133.MEL_beta72</t>
  </si>
  <si>
    <t>MEL_alpha134.MEL_beta72</t>
  </si>
  <si>
    <t>MEL_alpha135.MEL_beta72</t>
  </si>
  <si>
    <t>MEL_alpha136.MEL_beta72</t>
  </si>
  <si>
    <t>MEL_alpha137.MEL_beta72</t>
  </si>
  <si>
    <t>MEL_alpha138.MEL_beta72</t>
  </si>
  <si>
    <t>MEL_alpha139.MEL_beta72</t>
  </si>
  <si>
    <t>MEL_alpha140.MEL_beta72</t>
  </si>
  <si>
    <t>MEL_alpha141.MEL_beta72</t>
  </si>
  <si>
    <t>MEL_alpha142.MEL_beta72</t>
  </si>
  <si>
    <t>MEL_alpha143.MEL_beta72</t>
  </si>
  <si>
    <t>MEL_alpha144.MEL_beta72</t>
  </si>
  <si>
    <t>MEL_alpha145.MEL_beta72</t>
  </si>
  <si>
    <t>MEL_alpha146.MEL_beta72</t>
  </si>
  <si>
    <t>MEL_alpha147.MEL_beta72</t>
  </si>
  <si>
    <t>MEL_alpha148.MEL_beta72</t>
  </si>
  <si>
    <t>MEL_alpha149.MEL_beta72</t>
  </si>
  <si>
    <t>MEL_alpha150.MEL_beta72</t>
  </si>
  <si>
    <t>MEL_alpha151.MEL_beta72</t>
  </si>
  <si>
    <t>MEL_alpha152.MEL_beta72</t>
  </si>
  <si>
    <t>MEL_alpha153.MEL_beta72</t>
  </si>
  <si>
    <t>MEL_alpha154.MEL_beta72</t>
  </si>
  <si>
    <t>MEL_alpha155.MEL_beta72</t>
  </si>
  <si>
    <t>MEL_alpha156.MEL_beta72</t>
  </si>
  <si>
    <t>MEL_alpha157.MEL_beta72</t>
  </si>
  <si>
    <t>MEL_alpha158.MEL_beta72</t>
  </si>
  <si>
    <t>MEL_alpha159.MEL_beta72</t>
  </si>
  <si>
    <t>MEL_alpha160.MEL_beta72</t>
  </si>
  <si>
    <t>MEL_alpha161.MEL_beta72</t>
  </si>
  <si>
    <t>MEL_alpha162.MEL_beta72</t>
  </si>
  <si>
    <t>MEL_alpha163.MEL_beta72</t>
  </si>
  <si>
    <t>MEL_alpha164.MEL_beta72</t>
  </si>
  <si>
    <t>MEL_alpha165.MEL_beta72</t>
  </si>
  <si>
    <t>MEL_alpha166.MEL_beta72</t>
  </si>
  <si>
    <t>MEL_alpha167.MEL_beta72</t>
  </si>
  <si>
    <t>MEL_alpha168.MEL_beta72</t>
  </si>
  <si>
    <t>MEL_alpha169.MEL_beta72</t>
  </si>
  <si>
    <t>MEL_alpha170.MEL_beta72</t>
  </si>
  <si>
    <t>MEL_alpha171.MEL_beta72</t>
  </si>
  <si>
    <t>MEL_alpha172.MEL_beta72</t>
  </si>
  <si>
    <t>MEL_alpha173.MEL_beta72</t>
  </si>
  <si>
    <t>MEL_alpha174.MEL_beta72</t>
  </si>
  <si>
    <t>MEL_alpha175.MEL_beta72</t>
  </si>
  <si>
    <t>MEL_alpha176.MEL_beta72</t>
  </si>
  <si>
    <t>MEL_alpha177.MEL_beta72</t>
  </si>
  <si>
    <t>MEL_alpha178.MEL_beta72</t>
  </si>
  <si>
    <t>MEL_alpha179.MEL_beta72</t>
  </si>
  <si>
    <t>MEL_alpha180.MEL_beta72</t>
  </si>
  <si>
    <t>MEL_alpha181.MEL_beta72</t>
  </si>
  <si>
    <t>MEL_alpha182.MEL_beta72</t>
  </si>
  <si>
    <t>MEL_alpha183.MEL_beta72</t>
  </si>
  <si>
    <t>MEL_alpha184.MEL_beta72</t>
  </si>
  <si>
    <t>MEL_alpha185.MEL_beta72</t>
  </si>
  <si>
    <t>MEL_alpha186.MEL_beta72</t>
  </si>
  <si>
    <t>MEL_alpha187.MEL_beta72</t>
  </si>
  <si>
    <t>MEL_alpha188.MEL_beta72</t>
  </si>
  <si>
    <t>MEL_alpha189.MEL_beta72</t>
  </si>
  <si>
    <t>MEL_alpha190.MEL_beta72</t>
  </si>
  <si>
    <t>MEL_alpha191.MEL_beta72</t>
  </si>
  <si>
    <t>MEL_alpha192.MEL_beta72</t>
  </si>
  <si>
    <t>MEL_alpha193.MEL_beta72</t>
  </si>
  <si>
    <t>MEL_alpha194.MEL_beta72</t>
  </si>
  <si>
    <t>MEL_alpha195.MEL_beta72</t>
  </si>
  <si>
    <t>MEL_alpha196.MEL_beta72</t>
  </si>
  <si>
    <t>MEL_alpha197.MEL_beta72</t>
  </si>
  <si>
    <t>MEL_alpha198.MEL_beta72</t>
  </si>
  <si>
    <t>MEL_alpha199.MEL_beta72</t>
  </si>
  <si>
    <t>MAGEA3_alpha.MEL_beta72</t>
  </si>
  <si>
    <t>MEL_alpha101.MEL_beta73</t>
  </si>
  <si>
    <t>MEL_alpha102.MEL_beta73</t>
  </si>
  <si>
    <t>MEL_alpha103.MEL_beta73</t>
  </si>
  <si>
    <t>MEL_alpha104.MEL_beta73</t>
  </si>
  <si>
    <t>MEL_alpha105.MEL_beta73</t>
  </si>
  <si>
    <t>MEL_alpha106.MEL_beta73</t>
  </si>
  <si>
    <t>MEL_alpha107.MEL_beta73</t>
  </si>
  <si>
    <t>MEL_alpha108.MEL_beta73</t>
  </si>
  <si>
    <t>MEL_alpha109.MEL_beta73</t>
  </si>
  <si>
    <t>MEL_alpha110.MEL_beta73</t>
  </si>
  <si>
    <t>MEL_alpha111.MEL_beta73</t>
  </si>
  <si>
    <t>MEL_alpha112.MEL_beta73</t>
  </si>
  <si>
    <t>MEL_alpha113.MEL_beta73</t>
  </si>
  <si>
    <t>MEL_alpha114.MEL_beta73</t>
  </si>
  <si>
    <t>MEL_alpha115.MEL_beta73</t>
  </si>
  <si>
    <t>MEL_alpha116.MEL_beta73</t>
  </si>
  <si>
    <t>MEL_alpha117.MEL_beta73</t>
  </si>
  <si>
    <t>MEL_alpha118.MEL_beta73</t>
  </si>
  <si>
    <t>MEL_alpha119.MEL_beta73</t>
  </si>
  <si>
    <t>MEL_alpha120.MEL_beta73</t>
  </si>
  <si>
    <t>MEL_alpha121.MEL_beta73</t>
  </si>
  <si>
    <t>MEL_alpha122.MEL_beta73</t>
  </si>
  <si>
    <t>MEL_alpha123.MEL_beta73</t>
  </si>
  <si>
    <t>MEL_alpha124.MEL_beta73</t>
  </si>
  <si>
    <t>MEL_alpha125.MEL_beta73</t>
  </si>
  <si>
    <t>MEL_alpha126.MEL_beta73</t>
  </si>
  <si>
    <t>MEL_alpha127.MEL_beta73</t>
  </si>
  <si>
    <t>MEL_alpha128.MEL_beta73</t>
  </si>
  <si>
    <t>MEL_alpha129.MEL_beta73</t>
  </si>
  <si>
    <t>MEL_alpha130.MEL_beta73</t>
  </si>
  <si>
    <t>MEL_alpha131.MEL_beta73</t>
  </si>
  <si>
    <t>MEL_alpha132.MEL_beta73</t>
  </si>
  <si>
    <t>MEL_alpha133.MEL_beta73</t>
  </si>
  <si>
    <t>MEL_alpha134.MEL_beta73</t>
  </si>
  <si>
    <t>MEL_alpha135.MEL_beta73</t>
  </si>
  <si>
    <t>MEL_alpha136.MEL_beta73</t>
  </si>
  <si>
    <t>MEL_alpha137.MEL_beta73</t>
  </si>
  <si>
    <t>MEL_alpha138.MEL_beta73</t>
  </si>
  <si>
    <t>MEL_alpha139.MEL_beta73</t>
  </si>
  <si>
    <t>MEL_alpha140.MEL_beta73</t>
  </si>
  <si>
    <t>MEL_alpha141.MEL_beta73</t>
  </si>
  <si>
    <t>MEL_alpha142.MEL_beta73</t>
  </si>
  <si>
    <t>MEL_alpha143.MEL_beta73</t>
  </si>
  <si>
    <t>MEL_alpha144.MEL_beta73</t>
  </si>
  <si>
    <t>MEL_alpha145.MEL_beta73</t>
  </si>
  <si>
    <t>MEL_alpha146.MEL_beta73</t>
  </si>
  <si>
    <t>MEL_alpha147.MEL_beta73</t>
  </si>
  <si>
    <t>MEL_alpha148.MEL_beta73</t>
  </si>
  <si>
    <t>MEL_alpha149.MEL_beta73</t>
  </si>
  <si>
    <t>MEL_alpha150.MEL_beta73</t>
  </si>
  <si>
    <t>MEL_alpha151.MEL_beta73</t>
  </si>
  <si>
    <t>MEL_alpha152.MEL_beta73</t>
  </si>
  <si>
    <t>MEL_alpha153.MEL_beta73</t>
  </si>
  <si>
    <t>MEL_alpha154.MEL_beta73</t>
  </si>
  <si>
    <t>MEL_alpha155.MEL_beta73</t>
  </si>
  <si>
    <t>MEL_alpha156.MEL_beta73</t>
  </si>
  <si>
    <t>MEL_alpha157.MEL_beta73</t>
  </si>
  <si>
    <t>MEL_alpha158.MEL_beta73</t>
  </si>
  <si>
    <t>MEL_alpha159.MEL_beta73</t>
  </si>
  <si>
    <t>MEL_alpha160.MEL_beta73</t>
  </si>
  <si>
    <t>MEL_alpha161.MEL_beta73</t>
  </si>
  <si>
    <t>MEL_alpha162.MEL_beta73</t>
  </si>
  <si>
    <t>MEL_alpha163.MEL_beta73</t>
  </si>
  <si>
    <t>MEL_alpha164.MEL_beta73</t>
  </si>
  <si>
    <t>MEL_alpha165.MEL_beta73</t>
  </si>
  <si>
    <t>MEL_alpha166.MEL_beta73</t>
  </si>
  <si>
    <t>MEL_alpha167.MEL_beta73</t>
  </si>
  <si>
    <t>MEL_alpha168.MEL_beta73</t>
  </si>
  <si>
    <t>MEL_alpha169.MEL_beta73</t>
  </si>
  <si>
    <t>MEL_alpha170.MEL_beta73</t>
  </si>
  <si>
    <t>MEL_alpha171.MEL_beta73</t>
  </si>
  <si>
    <t>MEL_alpha172.MEL_beta73</t>
  </si>
  <si>
    <t>MEL_alpha173.MEL_beta73</t>
  </si>
  <si>
    <t>MEL_alpha174.MEL_beta73</t>
  </si>
  <si>
    <t>MEL_alpha175.MEL_beta73</t>
  </si>
  <si>
    <t>MEL_alpha176.MEL_beta73</t>
  </si>
  <si>
    <t>MEL_alpha177.MEL_beta73</t>
  </si>
  <si>
    <t>MEL_alpha178.MEL_beta73</t>
  </si>
  <si>
    <t>MEL_alpha179.MEL_beta73</t>
  </si>
  <si>
    <t>MEL_alpha180.MEL_beta73</t>
  </si>
  <si>
    <t>MEL_alpha181.MEL_beta73</t>
  </si>
  <si>
    <t>MEL_alpha182.MEL_beta73</t>
  </si>
  <si>
    <t>MEL_alpha183.MEL_beta73</t>
  </si>
  <si>
    <t>MEL_alpha184.MEL_beta73</t>
  </si>
  <si>
    <t>MEL_alpha185.MEL_beta73</t>
  </si>
  <si>
    <t>MEL_alpha186.MEL_beta73</t>
  </si>
  <si>
    <t>MEL_alpha187.MEL_beta73</t>
  </si>
  <si>
    <t>MEL_alpha188.MEL_beta73</t>
  </si>
  <si>
    <t>MEL_alpha189.MEL_beta73</t>
  </si>
  <si>
    <t>MEL_alpha190.MEL_beta73</t>
  </si>
  <si>
    <t>MEL_alpha191.MEL_beta73</t>
  </si>
  <si>
    <t>MEL_alpha192.MEL_beta73</t>
  </si>
  <si>
    <t>MEL_alpha193.MEL_beta73</t>
  </si>
  <si>
    <t>MEL_alpha194.MEL_beta73</t>
  </si>
  <si>
    <t>MEL_alpha195.MEL_beta73</t>
  </si>
  <si>
    <t>MEL_alpha196.MEL_beta73</t>
  </si>
  <si>
    <t>MEL_alpha197.MEL_beta73</t>
  </si>
  <si>
    <t>MEL_alpha198.MEL_beta73</t>
  </si>
  <si>
    <t>MEL_alpha199.MEL_beta73</t>
  </si>
  <si>
    <t>MAGEA3_alpha.MEL_beta73</t>
  </si>
  <si>
    <t>MEL_alpha101.MEL_beta74</t>
  </si>
  <si>
    <t>MEL_alpha102.MEL_beta74</t>
  </si>
  <si>
    <t>MEL_alpha103.MEL_beta74</t>
  </si>
  <si>
    <t>MEL_alpha104.MEL_beta74</t>
  </si>
  <si>
    <t>MEL_alpha105.MEL_beta74</t>
  </si>
  <si>
    <t>MEL_alpha106.MEL_beta74</t>
  </si>
  <si>
    <t>MEL_alpha107.MEL_beta74</t>
  </si>
  <si>
    <t>MEL_alpha108.MEL_beta74</t>
  </si>
  <si>
    <t>MEL_alpha109.MEL_beta74</t>
  </si>
  <si>
    <t>MEL_alpha110.MEL_beta74</t>
  </si>
  <si>
    <t>MEL_alpha111.MEL_beta74</t>
  </si>
  <si>
    <t>MEL_alpha112.MEL_beta74</t>
  </si>
  <si>
    <t>MEL_alpha113.MEL_beta74</t>
  </si>
  <si>
    <t>MEL_alpha114.MEL_beta74</t>
  </si>
  <si>
    <t>MEL_alpha115.MEL_beta74</t>
  </si>
  <si>
    <t>MEL_alpha116.MEL_beta74</t>
  </si>
  <si>
    <t>MEL_alpha117.MEL_beta74</t>
  </si>
  <si>
    <t>MEL_alpha118.MEL_beta74</t>
  </si>
  <si>
    <t>MEL_alpha119.MEL_beta74</t>
  </si>
  <si>
    <t>MEL_alpha120.MEL_beta74</t>
  </si>
  <si>
    <t>MEL_alpha121.MEL_beta74</t>
  </si>
  <si>
    <t>MEL_alpha122.MEL_beta74</t>
  </si>
  <si>
    <t>MEL_alpha123.MEL_beta74</t>
  </si>
  <si>
    <t>MEL_alpha124.MEL_beta74</t>
  </si>
  <si>
    <t>MEL_alpha125.MEL_beta74</t>
  </si>
  <si>
    <t>MEL_alpha126.MEL_beta74</t>
  </si>
  <si>
    <t>MEL_alpha127.MEL_beta74</t>
  </si>
  <si>
    <t>MEL_alpha128.MEL_beta74</t>
  </si>
  <si>
    <t>MEL_alpha129.MEL_beta74</t>
  </si>
  <si>
    <t>MEL_alpha130.MEL_beta74</t>
  </si>
  <si>
    <t>MEL_alpha131.MEL_beta74</t>
  </si>
  <si>
    <t>MEL_alpha132.MEL_beta74</t>
  </si>
  <si>
    <t>MEL_alpha133.MEL_beta74</t>
  </si>
  <si>
    <t>MEL_alpha134.MEL_beta74</t>
  </si>
  <si>
    <t>MEL_alpha135.MEL_beta74</t>
  </si>
  <si>
    <t>MEL_alpha136.MEL_beta74</t>
  </si>
  <si>
    <t>MEL_alpha137.MEL_beta74</t>
  </si>
  <si>
    <t>MEL_alpha138.MEL_beta74</t>
  </si>
  <si>
    <t>MEL_alpha139.MEL_beta74</t>
  </si>
  <si>
    <t>MEL_alpha140.MEL_beta74</t>
  </si>
  <si>
    <t>MEL_alpha141.MEL_beta74</t>
  </si>
  <si>
    <t>MEL_alpha142.MEL_beta74</t>
  </si>
  <si>
    <t>MEL_alpha143.MEL_beta74</t>
  </si>
  <si>
    <t>MEL_alpha144.MEL_beta74</t>
  </si>
  <si>
    <t>MEL_alpha145.MEL_beta74</t>
  </si>
  <si>
    <t>MEL_alpha146.MEL_beta74</t>
  </si>
  <si>
    <t>MEL_alpha147.MEL_beta74</t>
  </si>
  <si>
    <t>MEL_alpha148.MEL_beta74</t>
  </si>
  <si>
    <t>MEL_alpha149.MEL_beta74</t>
  </si>
  <si>
    <t>MEL_alpha150.MEL_beta74</t>
  </si>
  <si>
    <t>MEL_alpha151.MEL_beta74</t>
  </si>
  <si>
    <t>MEL_alpha152.MEL_beta74</t>
  </si>
  <si>
    <t>MEL_alpha153.MEL_beta74</t>
  </si>
  <si>
    <t>MEL_alpha154.MEL_beta74</t>
  </si>
  <si>
    <t>MEL_alpha155.MEL_beta74</t>
  </si>
  <si>
    <t>MEL_alpha156.MEL_beta74</t>
  </si>
  <si>
    <t>MEL_alpha157.MEL_beta74</t>
  </si>
  <si>
    <t>MEL_alpha158.MEL_beta74</t>
  </si>
  <si>
    <t>MEL_alpha159.MEL_beta74</t>
  </si>
  <si>
    <t>MEL_alpha160.MEL_beta74</t>
  </si>
  <si>
    <t>MEL_alpha161.MEL_beta74</t>
  </si>
  <si>
    <t>MEL_alpha162.MEL_beta74</t>
  </si>
  <si>
    <t>MEL_alpha163.MEL_beta74</t>
  </si>
  <si>
    <t>MEL_alpha164.MEL_beta74</t>
  </si>
  <si>
    <t>MEL_alpha165.MEL_beta74</t>
  </si>
  <si>
    <t>MEL_alpha166.MEL_beta74</t>
  </si>
  <si>
    <t>MEL_alpha167.MEL_beta74</t>
  </si>
  <si>
    <t>MEL_alpha168.MEL_beta74</t>
  </si>
  <si>
    <t>MEL_alpha169.MEL_beta74</t>
  </si>
  <si>
    <t>MEL_alpha170.MEL_beta74</t>
  </si>
  <si>
    <t>MEL_alpha171.MEL_beta74</t>
  </si>
  <si>
    <t>MEL_alpha172.MEL_beta74</t>
  </si>
  <si>
    <t>MEL_alpha173.MEL_beta74</t>
  </si>
  <si>
    <t>MEL_alpha174.MEL_beta74</t>
  </si>
  <si>
    <t>MEL_alpha175.MEL_beta74</t>
  </si>
  <si>
    <t>MEL_alpha176.MEL_beta74</t>
  </si>
  <si>
    <t>MEL_alpha177.MEL_beta74</t>
  </si>
  <si>
    <t>MEL_alpha178.MEL_beta74</t>
  </si>
  <si>
    <t>MEL_alpha179.MEL_beta74</t>
  </si>
  <si>
    <t>MEL_alpha180.MEL_beta74</t>
  </si>
  <si>
    <t>MEL_alpha181.MEL_beta74</t>
  </si>
  <si>
    <t>MEL_alpha182.MEL_beta74</t>
  </si>
  <si>
    <t>MEL_alpha183.MEL_beta74</t>
  </si>
  <si>
    <t>MEL_alpha184.MEL_beta74</t>
  </si>
  <si>
    <t>MEL_alpha185.MEL_beta74</t>
  </si>
  <si>
    <t>MEL_alpha186.MEL_beta74</t>
  </si>
  <si>
    <t>MEL_alpha187.MEL_beta74</t>
  </si>
  <si>
    <t>MEL_alpha188.MEL_beta74</t>
  </si>
  <si>
    <t>MEL_alpha189.MEL_beta74</t>
  </si>
  <si>
    <t>MEL_alpha190.MEL_beta74</t>
  </si>
  <si>
    <t>MEL_alpha191.MEL_beta74</t>
  </si>
  <si>
    <t>MEL_alpha192.MEL_beta74</t>
  </si>
  <si>
    <t>MEL_alpha193.MEL_beta74</t>
  </si>
  <si>
    <t>MEL_alpha194.MEL_beta74</t>
  </si>
  <si>
    <t>MEL_alpha195.MEL_beta74</t>
  </si>
  <si>
    <t>MEL_alpha196.MEL_beta74</t>
  </si>
  <si>
    <t>MEL_alpha197.MEL_beta74</t>
  </si>
  <si>
    <t>MEL_alpha198.MEL_beta74</t>
  </si>
  <si>
    <t>MEL_alpha199.MEL_beta74</t>
  </si>
  <si>
    <t>MAGEA3_alpha.MEL_beta74</t>
  </si>
  <si>
    <t>MEL_alpha101.MEL_beta75</t>
  </si>
  <si>
    <t>MEL_alpha102.MEL_beta75</t>
  </si>
  <si>
    <t>MEL_alpha103.MEL_beta75</t>
  </si>
  <si>
    <t>MEL_alpha104.MEL_beta75</t>
  </si>
  <si>
    <t>MEL_alpha105.MEL_beta75</t>
  </si>
  <si>
    <t>MEL_alpha106.MEL_beta75</t>
  </si>
  <si>
    <t>MEL_alpha107.MEL_beta75</t>
  </si>
  <si>
    <t>MEL_alpha108.MEL_beta75</t>
  </si>
  <si>
    <t>MEL_alpha109.MEL_beta75</t>
  </si>
  <si>
    <t>MEL_alpha110.MEL_beta75</t>
  </si>
  <si>
    <t>MEL_alpha111.MEL_beta75</t>
  </si>
  <si>
    <t>MEL_alpha112.MEL_beta75</t>
  </si>
  <si>
    <t>MEL_alpha113.MEL_beta75</t>
  </si>
  <si>
    <t>MEL_alpha114.MEL_beta75</t>
  </si>
  <si>
    <t>MEL_alpha115.MEL_beta75</t>
  </si>
  <si>
    <t>MEL_alpha116.MEL_beta75</t>
  </si>
  <si>
    <t>MEL_alpha117.MEL_beta75</t>
  </si>
  <si>
    <t>MEL_alpha118.MEL_beta75</t>
  </si>
  <si>
    <t>MEL_alpha119.MEL_beta75</t>
  </si>
  <si>
    <t>MEL_alpha120.MEL_beta75</t>
  </si>
  <si>
    <t>MEL_alpha121.MEL_beta75</t>
  </si>
  <si>
    <t>MEL_alpha122.MEL_beta75</t>
  </si>
  <si>
    <t>MEL_alpha123.MEL_beta75</t>
  </si>
  <si>
    <t>MEL_alpha124.MEL_beta75</t>
  </si>
  <si>
    <t>MEL_alpha125.MEL_beta75</t>
  </si>
  <si>
    <t>MEL_alpha126.MEL_beta75</t>
  </si>
  <si>
    <t>MEL_alpha127.MEL_beta75</t>
  </si>
  <si>
    <t>MEL_alpha128.MEL_beta75</t>
  </si>
  <si>
    <t>MEL_alpha129.MEL_beta75</t>
  </si>
  <si>
    <t>MEL_alpha130.MEL_beta75</t>
  </si>
  <si>
    <t>MEL_alpha131.MEL_beta75</t>
  </si>
  <si>
    <t>MEL_alpha132.MEL_beta75</t>
  </si>
  <si>
    <t>MEL_alpha133.MEL_beta75</t>
  </si>
  <si>
    <t>MEL_alpha134.MEL_beta75</t>
  </si>
  <si>
    <t>MEL_alpha135.MEL_beta75</t>
  </si>
  <si>
    <t>MEL_alpha136.MEL_beta75</t>
  </si>
  <si>
    <t>MEL_alpha137.MEL_beta75</t>
  </si>
  <si>
    <t>MEL_alpha138.MEL_beta75</t>
  </si>
  <si>
    <t>MEL_alpha139.MEL_beta75</t>
  </si>
  <si>
    <t>MEL_alpha140.MEL_beta75</t>
  </si>
  <si>
    <t>MEL_alpha141.MEL_beta75</t>
  </si>
  <si>
    <t>MEL_alpha142.MEL_beta75</t>
  </si>
  <si>
    <t>MEL_alpha143.MEL_beta75</t>
  </si>
  <si>
    <t>MEL_alpha144.MEL_beta75</t>
  </si>
  <si>
    <t>MEL_alpha145.MEL_beta75</t>
  </si>
  <si>
    <t>MEL_alpha146.MEL_beta75</t>
  </si>
  <si>
    <t>MEL_alpha147.MEL_beta75</t>
  </si>
  <si>
    <t>MEL_alpha148.MEL_beta75</t>
  </si>
  <si>
    <t>MEL_alpha149.MEL_beta75</t>
  </si>
  <si>
    <t>MEL_alpha150.MEL_beta75</t>
  </si>
  <si>
    <t>MEL_alpha151.MEL_beta75</t>
  </si>
  <si>
    <t>MEL_alpha152.MEL_beta75</t>
  </si>
  <si>
    <t>MEL_alpha153.MEL_beta75</t>
  </si>
  <si>
    <t>MEL_alpha154.MEL_beta75</t>
  </si>
  <si>
    <t>MEL_alpha155.MEL_beta75</t>
  </si>
  <si>
    <t>MEL_alpha156.MEL_beta75</t>
  </si>
  <si>
    <t>MEL_alpha157.MEL_beta75</t>
  </si>
  <si>
    <t>MEL_alpha158.MEL_beta75</t>
  </si>
  <si>
    <t>MEL_alpha159.MEL_beta75</t>
  </si>
  <si>
    <t>MEL_alpha160.MEL_beta75</t>
  </si>
  <si>
    <t>MEL_alpha161.MEL_beta75</t>
  </si>
  <si>
    <t>MEL_alpha162.MEL_beta75</t>
  </si>
  <si>
    <t>MEL_alpha163.MEL_beta75</t>
  </si>
  <si>
    <t>MEL_alpha164.MEL_beta75</t>
  </si>
  <si>
    <t>MEL_alpha165.MEL_beta75</t>
  </si>
  <si>
    <t>MEL_alpha166.MEL_beta75</t>
  </si>
  <si>
    <t>MEL_alpha167.MEL_beta75</t>
  </si>
  <si>
    <t>MEL_alpha168.MEL_beta75</t>
  </si>
  <si>
    <t>MEL_alpha169.MEL_beta75</t>
  </si>
  <si>
    <t>MEL_alpha170.MEL_beta75</t>
  </si>
  <si>
    <t>MEL_alpha171.MEL_beta75</t>
  </si>
  <si>
    <t>MEL_alpha172.MEL_beta75</t>
  </si>
  <si>
    <t>MEL_alpha173.MEL_beta75</t>
  </si>
  <si>
    <t>MEL_alpha174.MEL_beta75</t>
  </si>
  <si>
    <t>MEL_alpha175.MEL_beta75</t>
  </si>
  <si>
    <t>MEL_alpha176.MEL_beta75</t>
  </si>
  <si>
    <t>MEL_alpha177.MEL_beta75</t>
  </si>
  <si>
    <t>MEL_alpha178.MEL_beta75</t>
  </si>
  <si>
    <t>MEL_alpha179.MEL_beta75</t>
  </si>
  <si>
    <t>MEL_alpha180.MEL_beta75</t>
  </si>
  <si>
    <t>MEL_alpha181.MEL_beta75</t>
  </si>
  <si>
    <t>MEL_alpha182.MEL_beta75</t>
  </si>
  <si>
    <t>MEL_alpha183.MEL_beta75</t>
  </si>
  <si>
    <t>MEL_alpha184.MEL_beta75</t>
  </si>
  <si>
    <t>MEL_alpha185.MEL_beta75</t>
  </si>
  <si>
    <t>MEL_alpha186.MEL_beta75</t>
  </si>
  <si>
    <t>MEL_alpha187.MEL_beta75</t>
  </si>
  <si>
    <t>MEL_alpha188.MEL_beta75</t>
  </si>
  <si>
    <t>MEL_alpha189.MEL_beta75</t>
  </si>
  <si>
    <t>MEL_alpha190.MEL_beta75</t>
  </si>
  <si>
    <t>MEL_alpha191.MEL_beta75</t>
  </si>
  <si>
    <t>MEL_alpha192.MEL_beta75</t>
  </si>
  <si>
    <t>MEL_alpha193.MEL_beta75</t>
  </si>
  <si>
    <t>MEL_alpha194.MEL_beta75</t>
  </si>
  <si>
    <t>MEL_alpha195.MEL_beta75</t>
  </si>
  <si>
    <t>MEL_alpha196.MEL_beta75</t>
  </si>
  <si>
    <t>MEL_alpha197.MEL_beta75</t>
  </si>
  <si>
    <t>MEL_alpha198.MEL_beta75</t>
  </si>
  <si>
    <t>MEL_alpha199.MEL_beta75</t>
  </si>
  <si>
    <t>MAGEA3_alpha.MEL_beta75</t>
  </si>
  <si>
    <t>MEL_alpha101.MEL_beta76</t>
  </si>
  <si>
    <t>MEL_alpha102.MEL_beta76</t>
  </si>
  <si>
    <t>MEL_alpha103.MEL_beta76</t>
  </si>
  <si>
    <t>MEL_alpha104.MEL_beta76</t>
  </si>
  <si>
    <t>MEL_alpha105.MEL_beta76</t>
  </si>
  <si>
    <t>MEL_alpha106.MEL_beta76</t>
  </si>
  <si>
    <t>MEL_alpha107.MEL_beta76</t>
  </si>
  <si>
    <t>MEL_alpha108.MEL_beta76</t>
  </si>
  <si>
    <t>MEL_alpha109.MEL_beta76</t>
  </si>
  <si>
    <t>MEL_alpha110.MEL_beta76</t>
  </si>
  <si>
    <t>MEL_alpha111.MEL_beta76</t>
  </si>
  <si>
    <t>MEL_alpha112.MEL_beta76</t>
  </si>
  <si>
    <t>MEL_alpha113.MEL_beta76</t>
  </si>
  <si>
    <t>MEL_alpha114.MEL_beta76</t>
  </si>
  <si>
    <t>MEL_alpha115.MEL_beta76</t>
  </si>
  <si>
    <t>MEL_alpha116.MEL_beta76</t>
  </si>
  <si>
    <t>MEL_alpha117.MEL_beta76</t>
  </si>
  <si>
    <t>MEL_alpha118.MEL_beta76</t>
  </si>
  <si>
    <t>MEL_alpha119.MEL_beta76</t>
  </si>
  <si>
    <t>MEL_alpha120.MEL_beta76</t>
  </si>
  <si>
    <t>MEL_alpha121.MEL_beta76</t>
  </si>
  <si>
    <t>MEL_alpha122.MEL_beta76</t>
  </si>
  <si>
    <t>MEL_alpha123.MEL_beta76</t>
  </si>
  <si>
    <t>MEL_alpha124.MEL_beta76</t>
  </si>
  <si>
    <t>MEL_alpha125.MEL_beta76</t>
  </si>
  <si>
    <t>MEL_alpha126.MEL_beta76</t>
  </si>
  <si>
    <t>MEL_alpha127.MEL_beta76</t>
  </si>
  <si>
    <t>MEL_alpha128.MEL_beta76</t>
  </si>
  <si>
    <t>MEL_alpha129.MEL_beta76</t>
  </si>
  <si>
    <t>MEL_alpha130.MEL_beta76</t>
  </si>
  <si>
    <t>MEL_alpha131.MEL_beta76</t>
  </si>
  <si>
    <t>MEL_alpha132.MEL_beta76</t>
  </si>
  <si>
    <t>MEL_alpha133.MEL_beta76</t>
  </si>
  <si>
    <t>MEL_alpha134.MEL_beta76</t>
  </si>
  <si>
    <t>MEL_alpha135.MEL_beta76</t>
  </si>
  <si>
    <t>MEL_alpha136.MEL_beta76</t>
  </si>
  <si>
    <t>MEL_alpha137.MEL_beta76</t>
  </si>
  <si>
    <t>MEL_alpha138.MEL_beta76</t>
  </si>
  <si>
    <t>MEL_alpha139.MEL_beta76</t>
  </si>
  <si>
    <t>MEL_alpha140.MEL_beta76</t>
  </si>
  <si>
    <t>MEL_alpha141.MEL_beta76</t>
  </si>
  <si>
    <t>MEL_alpha142.MEL_beta76</t>
  </si>
  <si>
    <t>MEL_alpha143.MEL_beta76</t>
  </si>
  <si>
    <t>MEL_alpha144.MEL_beta76</t>
  </si>
  <si>
    <t>MEL_alpha145.MEL_beta76</t>
  </si>
  <si>
    <t>MEL_alpha146.MEL_beta76</t>
  </si>
  <si>
    <t>MEL_alpha147.MEL_beta76</t>
  </si>
  <si>
    <t>MEL_alpha148.MEL_beta76</t>
  </si>
  <si>
    <t>MEL_alpha149.MEL_beta76</t>
  </si>
  <si>
    <t>MEL_alpha150.MEL_beta76</t>
  </si>
  <si>
    <t>MEL_alpha151.MEL_beta76</t>
  </si>
  <si>
    <t>MEL_alpha152.MEL_beta76</t>
  </si>
  <si>
    <t>MEL_alpha153.MEL_beta76</t>
  </si>
  <si>
    <t>MEL_alpha154.MEL_beta76</t>
  </si>
  <si>
    <t>MEL_alpha155.MEL_beta76</t>
  </si>
  <si>
    <t>MEL_alpha156.MEL_beta76</t>
  </si>
  <si>
    <t>MEL_alpha157.MEL_beta76</t>
  </si>
  <si>
    <t>MEL_alpha158.MEL_beta76</t>
  </si>
  <si>
    <t>MEL_alpha159.MEL_beta76</t>
  </si>
  <si>
    <t>MEL_alpha160.MEL_beta76</t>
  </si>
  <si>
    <t>MEL_alpha161.MEL_beta76</t>
  </si>
  <si>
    <t>MEL_alpha162.MEL_beta76</t>
  </si>
  <si>
    <t>MEL_alpha163.MEL_beta76</t>
  </si>
  <si>
    <t>MEL_alpha164.MEL_beta76</t>
  </si>
  <si>
    <t>MEL_alpha165.MEL_beta76</t>
  </si>
  <si>
    <t>MEL_alpha166.MEL_beta76</t>
  </si>
  <si>
    <t>MEL_alpha167.MEL_beta76</t>
  </si>
  <si>
    <t>MEL_alpha168.MEL_beta76</t>
  </si>
  <si>
    <t>MEL_alpha169.MEL_beta76</t>
  </si>
  <si>
    <t>MEL_alpha170.MEL_beta76</t>
  </si>
  <si>
    <t>MEL_alpha171.MEL_beta76</t>
  </si>
  <si>
    <t>MEL_alpha172.MEL_beta76</t>
  </si>
  <si>
    <t>MEL_alpha173.MEL_beta76</t>
  </si>
  <si>
    <t>MEL_alpha174.MEL_beta76</t>
  </si>
  <si>
    <t>MEL_alpha175.MEL_beta76</t>
  </si>
  <si>
    <t>MEL_alpha176.MEL_beta76</t>
  </si>
  <si>
    <t>MEL_alpha177.MEL_beta76</t>
  </si>
  <si>
    <t>MEL_alpha178.MEL_beta76</t>
  </si>
  <si>
    <t>MEL_alpha179.MEL_beta76</t>
  </si>
  <si>
    <t>MEL_alpha180.MEL_beta76</t>
  </si>
  <si>
    <t>MEL_alpha181.MEL_beta76</t>
  </si>
  <si>
    <t>MEL_alpha182.MEL_beta76</t>
  </si>
  <si>
    <t>MEL_alpha183.MEL_beta76</t>
  </si>
  <si>
    <t>MEL_alpha184.MEL_beta76</t>
  </si>
  <si>
    <t>MEL_alpha185.MEL_beta76</t>
  </si>
  <si>
    <t>MEL_alpha186.MEL_beta76</t>
  </si>
  <si>
    <t>MEL_alpha187.MEL_beta76</t>
  </si>
  <si>
    <t>MEL_alpha188.MEL_beta76</t>
  </si>
  <si>
    <t>MEL_alpha189.MEL_beta76</t>
  </si>
  <si>
    <t>MEL_alpha190.MEL_beta76</t>
  </si>
  <si>
    <t>MEL_alpha191.MEL_beta76</t>
  </si>
  <si>
    <t>MEL_alpha192.MEL_beta76</t>
  </si>
  <si>
    <t>MEL_alpha193.MEL_beta76</t>
  </si>
  <si>
    <t>MEL_alpha194.MEL_beta76</t>
  </si>
  <si>
    <t>MEL_alpha195.MEL_beta76</t>
  </si>
  <si>
    <t>MEL_alpha196.MEL_beta76</t>
  </si>
  <si>
    <t>MEL_alpha197.MEL_beta76</t>
  </si>
  <si>
    <t>MEL_alpha198.MEL_beta76</t>
  </si>
  <si>
    <t>MEL_alpha199.MEL_beta76</t>
  </si>
  <si>
    <t>MAGEA3_alpha.MEL_beta76</t>
  </si>
  <si>
    <t>MEL_alpha101.MEL_beta77</t>
  </si>
  <si>
    <t>MEL_alpha102.MEL_beta77</t>
  </si>
  <si>
    <t>MEL_alpha103.MEL_beta77</t>
  </si>
  <si>
    <t>MEL_alpha104.MEL_beta77</t>
  </si>
  <si>
    <t>MEL_alpha105.MEL_beta77</t>
  </si>
  <si>
    <t>MEL_alpha106.MEL_beta77</t>
  </si>
  <si>
    <t>MEL_alpha107.MEL_beta77</t>
  </si>
  <si>
    <t>MEL_alpha108.MEL_beta77</t>
  </si>
  <si>
    <t>MEL_alpha109.MEL_beta77</t>
  </si>
  <si>
    <t>MEL_alpha110.MEL_beta77</t>
  </si>
  <si>
    <t>MEL_alpha111.MEL_beta77</t>
  </si>
  <si>
    <t>MEL_alpha112.MEL_beta77</t>
  </si>
  <si>
    <t>MEL_alpha113.MEL_beta77</t>
  </si>
  <si>
    <t>MEL_alpha114.MEL_beta77</t>
  </si>
  <si>
    <t>MEL_alpha115.MEL_beta77</t>
  </si>
  <si>
    <t>MEL_alpha116.MEL_beta77</t>
  </si>
  <si>
    <t>MEL_alpha117.MEL_beta77</t>
  </si>
  <si>
    <t>MEL_alpha118.MEL_beta77</t>
  </si>
  <si>
    <t>MEL_alpha119.MEL_beta77</t>
  </si>
  <si>
    <t>MEL_alpha120.MEL_beta77</t>
  </si>
  <si>
    <t>MEL_alpha121.MEL_beta77</t>
  </si>
  <si>
    <t>MEL_alpha122.MEL_beta77</t>
  </si>
  <si>
    <t>MEL_alpha123.MEL_beta77</t>
  </si>
  <si>
    <t>MEL_alpha124.MEL_beta77</t>
  </si>
  <si>
    <t>MEL_alpha125.MEL_beta77</t>
  </si>
  <si>
    <t>MEL_alpha126.MEL_beta77</t>
  </si>
  <si>
    <t>MEL_alpha127.MEL_beta77</t>
  </si>
  <si>
    <t>MEL_alpha128.MEL_beta77</t>
  </si>
  <si>
    <t>MEL_alpha129.MEL_beta77</t>
  </si>
  <si>
    <t>MEL_alpha130.MEL_beta77</t>
  </si>
  <si>
    <t>MEL_alpha131.MEL_beta77</t>
  </si>
  <si>
    <t>MEL_alpha132.MEL_beta77</t>
  </si>
  <si>
    <t>MEL_alpha133.MEL_beta77</t>
  </si>
  <si>
    <t>MEL_alpha134.MEL_beta77</t>
  </si>
  <si>
    <t>MEL_alpha135.MEL_beta77</t>
  </si>
  <si>
    <t>MEL_alpha136.MEL_beta77</t>
  </si>
  <si>
    <t>MEL_alpha137.MEL_beta77</t>
  </si>
  <si>
    <t>MEL_alpha138.MEL_beta77</t>
  </si>
  <si>
    <t>MEL_alpha139.MEL_beta77</t>
  </si>
  <si>
    <t>MEL_alpha140.MEL_beta77</t>
  </si>
  <si>
    <t>MEL_alpha141.MEL_beta77</t>
  </si>
  <si>
    <t>MEL_alpha142.MEL_beta77</t>
  </si>
  <si>
    <t>MEL_alpha143.MEL_beta77</t>
  </si>
  <si>
    <t>MEL_alpha144.MEL_beta77</t>
  </si>
  <si>
    <t>MEL_alpha145.MEL_beta77</t>
  </si>
  <si>
    <t>MEL_alpha146.MEL_beta77</t>
  </si>
  <si>
    <t>MEL_alpha147.MEL_beta77</t>
  </si>
  <si>
    <t>MEL_alpha148.MEL_beta77</t>
  </si>
  <si>
    <t>MEL_alpha149.MEL_beta77</t>
  </si>
  <si>
    <t>MEL_alpha150.MEL_beta77</t>
  </si>
  <si>
    <t>MEL_alpha151.MEL_beta77</t>
  </si>
  <si>
    <t>MEL_alpha152.MEL_beta77</t>
  </si>
  <si>
    <t>MEL_alpha153.MEL_beta77</t>
  </si>
  <si>
    <t>MEL_alpha154.MEL_beta77</t>
  </si>
  <si>
    <t>MEL_alpha155.MEL_beta77</t>
  </si>
  <si>
    <t>MEL_alpha156.MEL_beta77</t>
  </si>
  <si>
    <t>MEL_alpha157.MEL_beta77</t>
  </si>
  <si>
    <t>MEL_alpha158.MEL_beta77</t>
  </si>
  <si>
    <t>MEL_alpha159.MEL_beta77</t>
  </si>
  <si>
    <t>MEL_alpha160.MEL_beta77</t>
  </si>
  <si>
    <t>MEL_alpha161.MEL_beta77</t>
  </si>
  <si>
    <t>MEL_alpha162.MEL_beta77</t>
  </si>
  <si>
    <t>MEL_alpha163.MEL_beta77</t>
  </si>
  <si>
    <t>MEL_alpha164.MEL_beta77</t>
  </si>
  <si>
    <t>MEL_alpha165.MEL_beta77</t>
  </si>
  <si>
    <t>MEL_alpha166.MEL_beta77</t>
  </si>
  <si>
    <t>MEL_alpha167.MEL_beta77</t>
  </si>
  <si>
    <t>MEL_alpha168.MEL_beta77</t>
  </si>
  <si>
    <t>MEL_alpha169.MEL_beta77</t>
  </si>
  <si>
    <t>MEL_alpha170.MEL_beta77</t>
  </si>
  <si>
    <t>MEL_alpha171.MEL_beta77</t>
  </si>
  <si>
    <t>MEL_alpha172.MEL_beta77</t>
  </si>
  <si>
    <t>MEL_alpha173.MEL_beta77</t>
  </si>
  <si>
    <t>MEL_alpha174.MEL_beta77</t>
  </si>
  <si>
    <t>MEL_alpha175.MEL_beta77</t>
  </si>
  <si>
    <t>MEL_alpha176.MEL_beta77</t>
  </si>
  <si>
    <t>MEL_alpha177.MEL_beta77</t>
  </si>
  <si>
    <t>MEL_alpha178.MEL_beta77</t>
  </si>
  <si>
    <t>MEL_alpha179.MEL_beta77</t>
  </si>
  <si>
    <t>MEL_alpha180.MEL_beta77</t>
  </si>
  <si>
    <t>MEL_alpha181.MEL_beta77</t>
  </si>
  <si>
    <t>MEL_alpha182.MEL_beta77</t>
  </si>
  <si>
    <t>MEL_alpha183.MEL_beta77</t>
  </si>
  <si>
    <t>MEL_alpha184.MEL_beta77</t>
  </si>
  <si>
    <t>MEL_alpha185.MEL_beta77</t>
  </si>
  <si>
    <t>MEL_alpha186.MEL_beta77</t>
  </si>
  <si>
    <t>MEL_alpha187.MEL_beta77</t>
  </si>
  <si>
    <t>MEL_alpha188.MEL_beta77</t>
  </si>
  <si>
    <t>MEL_alpha189.MEL_beta77</t>
  </si>
  <si>
    <t>MEL_alpha190.MEL_beta77</t>
  </si>
  <si>
    <t>MEL_alpha191.MEL_beta77</t>
  </si>
  <si>
    <t>MEL_alpha192.MEL_beta77</t>
  </si>
  <si>
    <t>MEL_alpha193.MEL_beta77</t>
  </si>
  <si>
    <t>MEL_alpha194.MEL_beta77</t>
  </si>
  <si>
    <t>MEL_alpha195.MEL_beta77</t>
  </si>
  <si>
    <t>MEL_alpha196.MEL_beta77</t>
  </si>
  <si>
    <t>MEL_alpha197.MEL_beta77</t>
  </si>
  <si>
    <t>MEL_alpha198.MEL_beta77</t>
  </si>
  <si>
    <t>MEL_alpha199.MEL_beta77</t>
  </si>
  <si>
    <t>MAGEA3_alpha.MEL_beta77</t>
  </si>
  <si>
    <t>MEL_alpha101.MEL_beta78</t>
  </si>
  <si>
    <t>MEL_alpha102.MEL_beta78</t>
  </si>
  <si>
    <t>MEL_alpha103.MEL_beta78</t>
  </si>
  <si>
    <t>MEL_alpha104.MEL_beta78</t>
  </si>
  <si>
    <t>MEL_alpha105.MEL_beta78</t>
  </si>
  <si>
    <t>MEL_alpha106.MEL_beta78</t>
  </si>
  <si>
    <t>MEL_alpha107.MEL_beta78</t>
  </si>
  <si>
    <t>MEL_alpha108.MEL_beta78</t>
  </si>
  <si>
    <t>MEL_alpha109.MEL_beta78</t>
  </si>
  <si>
    <t>MEL_alpha110.MEL_beta78</t>
  </si>
  <si>
    <t>MEL_alpha111.MEL_beta78</t>
  </si>
  <si>
    <t>MEL_alpha112.MEL_beta78</t>
  </si>
  <si>
    <t>MEL_alpha113.MEL_beta78</t>
  </si>
  <si>
    <t>MEL_alpha114.MEL_beta78</t>
  </si>
  <si>
    <t>MEL_alpha115.MEL_beta78</t>
  </si>
  <si>
    <t>MEL_alpha116.MEL_beta78</t>
  </si>
  <si>
    <t>MEL_alpha117.MEL_beta78</t>
  </si>
  <si>
    <t>MEL_alpha118.MEL_beta78</t>
  </si>
  <si>
    <t>MEL_alpha119.MEL_beta78</t>
  </si>
  <si>
    <t>MEL_alpha120.MEL_beta78</t>
  </si>
  <si>
    <t>MEL_alpha121.MEL_beta78</t>
  </si>
  <si>
    <t>MEL_alpha122.MEL_beta78</t>
  </si>
  <si>
    <t>MEL_alpha123.MEL_beta78</t>
  </si>
  <si>
    <t>MEL_alpha124.MEL_beta78</t>
  </si>
  <si>
    <t>MEL_alpha125.MEL_beta78</t>
  </si>
  <si>
    <t>MEL_alpha126.MEL_beta78</t>
  </si>
  <si>
    <t>MEL_alpha127.MEL_beta78</t>
  </si>
  <si>
    <t>MEL_alpha128.MEL_beta78</t>
  </si>
  <si>
    <t>MEL_alpha129.MEL_beta78</t>
  </si>
  <si>
    <t>MEL_alpha130.MEL_beta78</t>
  </si>
  <si>
    <t>MEL_alpha131.MEL_beta78</t>
  </si>
  <si>
    <t>MEL_alpha132.MEL_beta78</t>
  </si>
  <si>
    <t>MEL_alpha133.MEL_beta78</t>
  </si>
  <si>
    <t>MEL_alpha134.MEL_beta78</t>
  </si>
  <si>
    <t>MEL_alpha135.MEL_beta78</t>
  </si>
  <si>
    <t>MEL_alpha136.MEL_beta78</t>
  </si>
  <si>
    <t>MEL_alpha137.MEL_beta78</t>
  </si>
  <si>
    <t>MEL_alpha138.MEL_beta78</t>
  </si>
  <si>
    <t>MEL_alpha139.MEL_beta78</t>
  </si>
  <si>
    <t>MEL_alpha140.MEL_beta78</t>
  </si>
  <si>
    <t>MEL_alpha141.MEL_beta78</t>
  </si>
  <si>
    <t>MEL_alpha142.MEL_beta78</t>
  </si>
  <si>
    <t>MEL_alpha143.MEL_beta78</t>
  </si>
  <si>
    <t>MEL_alpha144.MEL_beta78</t>
  </si>
  <si>
    <t>MEL_alpha145.MEL_beta78</t>
  </si>
  <si>
    <t>MEL_alpha146.MEL_beta78</t>
  </si>
  <si>
    <t>MEL_alpha147.MEL_beta78</t>
  </si>
  <si>
    <t>MEL_alpha148.MEL_beta78</t>
  </si>
  <si>
    <t>MEL_alpha149.MEL_beta78</t>
  </si>
  <si>
    <t>MEL_alpha150.MEL_beta78</t>
  </si>
  <si>
    <t>MEL_alpha151.MEL_beta78</t>
  </si>
  <si>
    <t>MEL_alpha152.MEL_beta78</t>
  </si>
  <si>
    <t>MEL_alpha153.MEL_beta78</t>
  </si>
  <si>
    <t>MEL_alpha154.MEL_beta78</t>
  </si>
  <si>
    <t>MEL_alpha155.MEL_beta78</t>
  </si>
  <si>
    <t>MEL_alpha156.MEL_beta78</t>
  </si>
  <si>
    <t>MEL_alpha157.MEL_beta78</t>
  </si>
  <si>
    <t>MEL_alpha158.MEL_beta78</t>
  </si>
  <si>
    <t>MEL_alpha159.MEL_beta78</t>
  </si>
  <si>
    <t>MEL_alpha160.MEL_beta78</t>
  </si>
  <si>
    <t>MEL_alpha161.MEL_beta78</t>
  </si>
  <si>
    <t>MEL_alpha162.MEL_beta78</t>
  </si>
  <si>
    <t>MEL_alpha163.MEL_beta78</t>
  </si>
  <si>
    <t>MEL_alpha164.MEL_beta78</t>
  </si>
  <si>
    <t>MEL_alpha165.MEL_beta78</t>
  </si>
  <si>
    <t>MEL_alpha166.MEL_beta78</t>
  </si>
  <si>
    <t>MEL_alpha167.MEL_beta78</t>
  </si>
  <si>
    <t>MEL_alpha168.MEL_beta78</t>
  </si>
  <si>
    <t>MEL_alpha169.MEL_beta78</t>
  </si>
  <si>
    <t>MEL_alpha170.MEL_beta78</t>
  </si>
  <si>
    <t>MEL_alpha171.MEL_beta78</t>
  </si>
  <si>
    <t>MEL_alpha172.MEL_beta78</t>
  </si>
  <si>
    <t>MEL_alpha173.MEL_beta78</t>
  </si>
  <si>
    <t>MEL_alpha174.MEL_beta78</t>
  </si>
  <si>
    <t>MEL_alpha175.MEL_beta78</t>
  </si>
  <si>
    <t>MEL_alpha176.MEL_beta78</t>
  </si>
  <si>
    <t>MEL_alpha177.MEL_beta78</t>
  </si>
  <si>
    <t>MEL_alpha178.MEL_beta78</t>
  </si>
  <si>
    <t>MEL_alpha179.MEL_beta78</t>
  </si>
  <si>
    <t>MEL_alpha180.MEL_beta78</t>
  </si>
  <si>
    <t>MEL_alpha181.MEL_beta78</t>
  </si>
  <si>
    <t>MEL_alpha182.MEL_beta78</t>
  </si>
  <si>
    <t>MEL_alpha183.MEL_beta78</t>
  </si>
  <si>
    <t>MEL_alpha184.MEL_beta78</t>
  </si>
  <si>
    <t>MEL_alpha185.MEL_beta78</t>
  </si>
  <si>
    <t>MEL_alpha186.MEL_beta78</t>
  </si>
  <si>
    <t>MEL_alpha187.MEL_beta78</t>
  </si>
  <si>
    <t>MEL_alpha188.MEL_beta78</t>
  </si>
  <si>
    <t>MEL_alpha189.MEL_beta78</t>
  </si>
  <si>
    <t>MEL_alpha190.MEL_beta78</t>
  </si>
  <si>
    <t>MEL_alpha191.MEL_beta78</t>
  </si>
  <si>
    <t>MEL_alpha192.MEL_beta78</t>
  </si>
  <si>
    <t>MEL_alpha193.MEL_beta78</t>
  </si>
  <si>
    <t>MEL_alpha194.MEL_beta78</t>
  </si>
  <si>
    <t>MEL_alpha195.MEL_beta78</t>
  </si>
  <si>
    <t>MEL_alpha196.MEL_beta78</t>
  </si>
  <si>
    <t>MEL_alpha197.MEL_beta78</t>
  </si>
  <si>
    <t>MEL_alpha198.MEL_beta78</t>
  </si>
  <si>
    <t>MEL_alpha199.MEL_beta78</t>
  </si>
  <si>
    <t>MAGEA3_alpha.MEL_beta78</t>
  </si>
  <si>
    <t>MEL_alpha101.MEL_beta79</t>
  </si>
  <si>
    <t>MEL_alpha102.MEL_beta79</t>
  </si>
  <si>
    <t>MEL_alpha103.MEL_beta79</t>
  </si>
  <si>
    <t>MEL_alpha104.MEL_beta79</t>
  </si>
  <si>
    <t>MEL_alpha105.MEL_beta79</t>
  </si>
  <si>
    <t>MEL_alpha106.MEL_beta79</t>
  </si>
  <si>
    <t>MEL_alpha107.MEL_beta79</t>
  </si>
  <si>
    <t>MEL_alpha108.MEL_beta79</t>
  </si>
  <si>
    <t>MEL_alpha109.MEL_beta79</t>
  </si>
  <si>
    <t>MEL_alpha110.MEL_beta79</t>
  </si>
  <si>
    <t>MEL_alpha111.MEL_beta79</t>
  </si>
  <si>
    <t>MEL_alpha112.MEL_beta79</t>
  </si>
  <si>
    <t>MEL_alpha113.MEL_beta79</t>
  </si>
  <si>
    <t>MEL_alpha114.MEL_beta79</t>
  </si>
  <si>
    <t>MEL_alpha115.MEL_beta79</t>
  </si>
  <si>
    <t>MEL_alpha116.MEL_beta79</t>
  </si>
  <si>
    <t>MEL_alpha117.MEL_beta79</t>
  </si>
  <si>
    <t>MEL_alpha118.MEL_beta79</t>
  </si>
  <si>
    <t>MEL_alpha119.MEL_beta79</t>
  </si>
  <si>
    <t>MEL_alpha120.MEL_beta79</t>
  </si>
  <si>
    <t>MEL_alpha121.MEL_beta79</t>
  </si>
  <si>
    <t>MEL_alpha122.MEL_beta79</t>
  </si>
  <si>
    <t>MEL_alpha123.MEL_beta79</t>
  </si>
  <si>
    <t>MEL_alpha124.MEL_beta79</t>
  </si>
  <si>
    <t>MEL_alpha125.MEL_beta79</t>
  </si>
  <si>
    <t>MEL_alpha126.MEL_beta79</t>
  </si>
  <si>
    <t>MEL_alpha127.MEL_beta79</t>
  </si>
  <si>
    <t>MEL_alpha128.MEL_beta79</t>
  </si>
  <si>
    <t>MEL_alpha129.MEL_beta79</t>
  </si>
  <si>
    <t>MEL_alpha130.MEL_beta79</t>
  </si>
  <si>
    <t>MEL_alpha131.MEL_beta79</t>
  </si>
  <si>
    <t>MEL_alpha132.MEL_beta79</t>
  </si>
  <si>
    <t>MEL_alpha133.MEL_beta79</t>
  </si>
  <si>
    <t>MEL_alpha134.MEL_beta79</t>
  </si>
  <si>
    <t>MEL_alpha135.MEL_beta79</t>
  </si>
  <si>
    <t>MEL_alpha136.MEL_beta79</t>
  </si>
  <si>
    <t>MEL_alpha137.MEL_beta79</t>
  </si>
  <si>
    <t>MEL_alpha138.MEL_beta79</t>
  </si>
  <si>
    <t>MEL_alpha139.MEL_beta79</t>
  </si>
  <si>
    <t>MEL_alpha140.MEL_beta79</t>
  </si>
  <si>
    <t>MEL_alpha141.MEL_beta79</t>
  </si>
  <si>
    <t>MEL_alpha142.MEL_beta79</t>
  </si>
  <si>
    <t>MEL_alpha143.MEL_beta79</t>
  </si>
  <si>
    <t>MEL_alpha144.MEL_beta79</t>
  </si>
  <si>
    <t>MEL_alpha145.MEL_beta79</t>
  </si>
  <si>
    <t>MEL_alpha146.MEL_beta79</t>
  </si>
  <si>
    <t>MEL_alpha147.MEL_beta79</t>
  </si>
  <si>
    <t>MEL_alpha148.MEL_beta79</t>
  </si>
  <si>
    <t>MEL_alpha149.MEL_beta79</t>
  </si>
  <si>
    <t>MEL_alpha150.MEL_beta79</t>
  </si>
  <si>
    <t>MEL_alpha151.MEL_beta79</t>
  </si>
  <si>
    <t>MEL_alpha152.MEL_beta79</t>
  </si>
  <si>
    <t>MEL_alpha153.MEL_beta79</t>
  </si>
  <si>
    <t>MEL_alpha154.MEL_beta79</t>
  </si>
  <si>
    <t>MEL_alpha155.MEL_beta79</t>
  </si>
  <si>
    <t>MEL_alpha156.MEL_beta79</t>
  </si>
  <si>
    <t>MEL_alpha157.MEL_beta79</t>
  </si>
  <si>
    <t>MEL_alpha158.MEL_beta79</t>
  </si>
  <si>
    <t>MEL_alpha159.MEL_beta79</t>
  </si>
  <si>
    <t>MEL_alpha160.MEL_beta79</t>
  </si>
  <si>
    <t>MEL_alpha161.MEL_beta79</t>
  </si>
  <si>
    <t>MEL_alpha162.MEL_beta79</t>
  </si>
  <si>
    <t>MEL_alpha163.MEL_beta79</t>
  </si>
  <si>
    <t>MEL_alpha164.MEL_beta79</t>
  </si>
  <si>
    <t>MEL_alpha165.MEL_beta79</t>
  </si>
  <si>
    <t>MEL_alpha166.MEL_beta79</t>
  </si>
  <si>
    <t>MEL_alpha167.MEL_beta79</t>
  </si>
  <si>
    <t>MEL_alpha168.MEL_beta79</t>
  </si>
  <si>
    <t>MEL_alpha169.MEL_beta79</t>
  </si>
  <si>
    <t>MEL_alpha170.MEL_beta79</t>
  </si>
  <si>
    <t>MEL_alpha171.MEL_beta79</t>
  </si>
  <si>
    <t>MEL_alpha172.MEL_beta79</t>
  </si>
  <si>
    <t>MEL_alpha173.MEL_beta79</t>
  </si>
  <si>
    <t>MEL_alpha174.MEL_beta79</t>
  </si>
  <si>
    <t>MEL_alpha175.MEL_beta79</t>
  </si>
  <si>
    <t>MEL_alpha176.MEL_beta79</t>
  </si>
  <si>
    <t>MEL_alpha177.MEL_beta79</t>
  </si>
  <si>
    <t>MEL_alpha178.MEL_beta79</t>
  </si>
  <si>
    <t>MEL_alpha179.MEL_beta79</t>
  </si>
  <si>
    <t>MEL_alpha180.MEL_beta79</t>
  </si>
  <si>
    <t>MEL_alpha181.MEL_beta79</t>
  </si>
  <si>
    <t>MEL_alpha182.MEL_beta79</t>
  </si>
  <si>
    <t>MEL_alpha183.MEL_beta79</t>
  </si>
  <si>
    <t>MEL_alpha184.MEL_beta79</t>
  </si>
  <si>
    <t>MEL_alpha185.MEL_beta79</t>
  </si>
  <si>
    <t>MEL_alpha186.MEL_beta79</t>
  </si>
  <si>
    <t>MEL_alpha187.MEL_beta79</t>
  </si>
  <si>
    <t>MEL_alpha188.MEL_beta79</t>
  </si>
  <si>
    <t>MEL_alpha189.MEL_beta79</t>
  </si>
  <si>
    <t>MEL_alpha190.MEL_beta79</t>
  </si>
  <si>
    <t>MEL_alpha191.MEL_beta79</t>
  </si>
  <si>
    <t>MEL_alpha192.MEL_beta79</t>
  </si>
  <si>
    <t>MEL_alpha193.MEL_beta79</t>
  </si>
  <si>
    <t>MEL_alpha194.MEL_beta79</t>
  </si>
  <si>
    <t>MEL_alpha195.MEL_beta79</t>
  </si>
  <si>
    <t>MEL_alpha196.MEL_beta79</t>
  </si>
  <si>
    <t>MEL_alpha197.MEL_beta79</t>
  </si>
  <si>
    <t>MEL_alpha198.MEL_beta79</t>
  </si>
  <si>
    <t>MEL_alpha199.MEL_beta79</t>
  </si>
  <si>
    <t>MAGEA3_alpha.MEL_beta79</t>
  </si>
  <si>
    <t>MEL_alpha101.MEL_beta80</t>
  </si>
  <si>
    <t>MEL_alpha102.MEL_beta80</t>
  </si>
  <si>
    <t>MEL_alpha103.MEL_beta80</t>
  </si>
  <si>
    <t>MEL_alpha104.MEL_beta80</t>
  </si>
  <si>
    <t>MEL_alpha105.MEL_beta80</t>
  </si>
  <si>
    <t>MEL_alpha106.MEL_beta80</t>
  </si>
  <si>
    <t>MEL_alpha107.MEL_beta80</t>
  </si>
  <si>
    <t>MEL_alpha108.MEL_beta80</t>
  </si>
  <si>
    <t>MEL_alpha109.MEL_beta80</t>
  </si>
  <si>
    <t>MEL_alpha110.MEL_beta80</t>
  </si>
  <si>
    <t>MEL_alpha111.MEL_beta80</t>
  </si>
  <si>
    <t>MEL_alpha112.MEL_beta80</t>
  </si>
  <si>
    <t>MEL_alpha113.MEL_beta80</t>
  </si>
  <si>
    <t>MEL_alpha114.MEL_beta80</t>
  </si>
  <si>
    <t>MEL_alpha115.MEL_beta80</t>
  </si>
  <si>
    <t>MEL_alpha116.MEL_beta80</t>
  </si>
  <si>
    <t>MEL_alpha117.MEL_beta80</t>
  </si>
  <si>
    <t>MEL_alpha118.MEL_beta80</t>
  </si>
  <si>
    <t>MEL_alpha119.MEL_beta80</t>
  </si>
  <si>
    <t>MEL_alpha120.MEL_beta80</t>
  </si>
  <si>
    <t>MEL_alpha121.MEL_beta80</t>
  </si>
  <si>
    <t>MEL_alpha122.MEL_beta80</t>
  </si>
  <si>
    <t>MEL_alpha123.MEL_beta80</t>
  </si>
  <si>
    <t>MEL_alpha124.MEL_beta80</t>
  </si>
  <si>
    <t>MEL_alpha125.MEL_beta80</t>
  </si>
  <si>
    <t>MEL_alpha126.MEL_beta80</t>
  </si>
  <si>
    <t>MEL_alpha127.MEL_beta80</t>
  </si>
  <si>
    <t>MEL_alpha128.MEL_beta80</t>
  </si>
  <si>
    <t>MEL_alpha129.MEL_beta80</t>
  </si>
  <si>
    <t>MEL_alpha130.MEL_beta80</t>
  </si>
  <si>
    <t>MEL_alpha131.MEL_beta80</t>
  </si>
  <si>
    <t>MEL_alpha132.MEL_beta80</t>
  </si>
  <si>
    <t>MEL_alpha133.MEL_beta80</t>
  </si>
  <si>
    <t>MEL_alpha134.MEL_beta80</t>
  </si>
  <si>
    <t>MEL_alpha135.MEL_beta80</t>
  </si>
  <si>
    <t>MEL_alpha136.MEL_beta80</t>
  </si>
  <si>
    <t>MEL_alpha137.MEL_beta80</t>
  </si>
  <si>
    <t>MEL_alpha138.MEL_beta80</t>
  </si>
  <si>
    <t>MEL_alpha139.MEL_beta80</t>
  </si>
  <si>
    <t>MEL_alpha140.MEL_beta80</t>
  </si>
  <si>
    <t>MEL_alpha141.MEL_beta80</t>
  </si>
  <si>
    <t>MEL_alpha142.MEL_beta80</t>
  </si>
  <si>
    <t>MEL_alpha143.MEL_beta80</t>
  </si>
  <si>
    <t>MEL_alpha144.MEL_beta80</t>
  </si>
  <si>
    <t>MEL_alpha145.MEL_beta80</t>
  </si>
  <si>
    <t>MEL_alpha146.MEL_beta80</t>
  </si>
  <si>
    <t>MEL_alpha147.MEL_beta80</t>
  </si>
  <si>
    <t>MEL_alpha148.MEL_beta80</t>
  </si>
  <si>
    <t>MEL_alpha149.MEL_beta80</t>
  </si>
  <si>
    <t>MEL_alpha150.MEL_beta80</t>
  </si>
  <si>
    <t>MEL_alpha151.MEL_beta80</t>
  </si>
  <si>
    <t>MEL_alpha152.MEL_beta80</t>
  </si>
  <si>
    <t>MEL_alpha153.MEL_beta80</t>
  </si>
  <si>
    <t>MEL_alpha154.MEL_beta80</t>
  </si>
  <si>
    <t>MEL_alpha155.MEL_beta80</t>
  </si>
  <si>
    <t>MEL_alpha156.MEL_beta80</t>
  </si>
  <si>
    <t>MEL_alpha157.MEL_beta80</t>
  </si>
  <si>
    <t>MEL_alpha158.MEL_beta80</t>
  </si>
  <si>
    <t>MEL_alpha159.MEL_beta80</t>
  </si>
  <si>
    <t>MEL_alpha160.MEL_beta80</t>
  </si>
  <si>
    <t>MEL_alpha161.MEL_beta80</t>
  </si>
  <si>
    <t>MEL_alpha162.MEL_beta80</t>
  </si>
  <si>
    <t>MEL_alpha163.MEL_beta80</t>
  </si>
  <si>
    <t>MEL_alpha164.MEL_beta80</t>
  </si>
  <si>
    <t>MEL_alpha165.MEL_beta80</t>
  </si>
  <si>
    <t>MEL_alpha166.MEL_beta80</t>
  </si>
  <si>
    <t>MEL_alpha167.MEL_beta80</t>
  </si>
  <si>
    <t>MEL_alpha168.MEL_beta80</t>
  </si>
  <si>
    <t>MEL_alpha169.MEL_beta80</t>
  </si>
  <si>
    <t>MEL_alpha170.MEL_beta80</t>
  </si>
  <si>
    <t>MEL_alpha171.MEL_beta80</t>
  </si>
  <si>
    <t>MEL_alpha172.MEL_beta80</t>
  </si>
  <si>
    <t>MEL_alpha173.MEL_beta80</t>
  </si>
  <si>
    <t>MEL_alpha174.MEL_beta80</t>
  </si>
  <si>
    <t>MEL_alpha175.MEL_beta80</t>
  </si>
  <si>
    <t>MEL_alpha176.MEL_beta80</t>
  </si>
  <si>
    <t>MEL_alpha177.MEL_beta80</t>
  </si>
  <si>
    <t>MEL_alpha178.MEL_beta80</t>
  </si>
  <si>
    <t>MEL_alpha179.MEL_beta80</t>
  </si>
  <si>
    <t>MEL_alpha180.MEL_beta80</t>
  </si>
  <si>
    <t>MEL_alpha181.MEL_beta80</t>
  </si>
  <si>
    <t>MEL_alpha182.MEL_beta80</t>
  </si>
  <si>
    <t>MEL_alpha183.MEL_beta80</t>
  </si>
  <si>
    <t>MEL_alpha184.MEL_beta80</t>
  </si>
  <si>
    <t>MEL_alpha185.MEL_beta80</t>
  </si>
  <si>
    <t>MEL_alpha186.MEL_beta80</t>
  </si>
  <si>
    <t>MEL_alpha187.MEL_beta80</t>
  </si>
  <si>
    <t>MEL_alpha188.MEL_beta80</t>
  </si>
  <si>
    <t>MEL_alpha189.MEL_beta80</t>
  </si>
  <si>
    <t>MEL_alpha190.MEL_beta80</t>
  </si>
  <si>
    <t>MEL_alpha191.MEL_beta80</t>
  </si>
  <si>
    <t>MEL_alpha192.MEL_beta80</t>
  </si>
  <si>
    <t>MEL_alpha193.MEL_beta80</t>
  </si>
  <si>
    <t>MEL_alpha194.MEL_beta80</t>
  </si>
  <si>
    <t>MEL_alpha195.MEL_beta80</t>
  </si>
  <si>
    <t>MEL_alpha196.MEL_beta80</t>
  </si>
  <si>
    <t>MEL_alpha197.MEL_beta80</t>
  </si>
  <si>
    <t>MEL_alpha198.MEL_beta80</t>
  </si>
  <si>
    <t>MEL_alpha199.MEL_beta80</t>
  </si>
  <si>
    <t>MAGEA3_alpha.MEL_beta80</t>
  </si>
  <si>
    <t>MEL_alpha101.MEL_beta81</t>
  </si>
  <si>
    <t>MEL_alpha102.MEL_beta81</t>
  </si>
  <si>
    <t>MEL_alpha103.MEL_beta81</t>
  </si>
  <si>
    <t>MEL_alpha104.MEL_beta81</t>
  </si>
  <si>
    <t>MEL_alpha105.MEL_beta81</t>
  </si>
  <si>
    <t>MEL_alpha106.MEL_beta81</t>
  </si>
  <si>
    <t>MEL_alpha107.MEL_beta81</t>
  </si>
  <si>
    <t>MEL_alpha108.MEL_beta81</t>
  </si>
  <si>
    <t>MEL_alpha109.MEL_beta81</t>
  </si>
  <si>
    <t>MEL_alpha110.MEL_beta81</t>
  </si>
  <si>
    <t>MEL_alpha111.MEL_beta81</t>
  </si>
  <si>
    <t>MEL_alpha112.MEL_beta81</t>
  </si>
  <si>
    <t>MEL_alpha113.MEL_beta81</t>
  </si>
  <si>
    <t>MEL_alpha114.MEL_beta81</t>
  </si>
  <si>
    <t>MEL_alpha115.MEL_beta81</t>
  </si>
  <si>
    <t>MEL_alpha116.MEL_beta81</t>
  </si>
  <si>
    <t>MEL_alpha117.MEL_beta81</t>
  </si>
  <si>
    <t>MEL_alpha118.MEL_beta81</t>
  </si>
  <si>
    <t>MEL_alpha119.MEL_beta81</t>
  </si>
  <si>
    <t>MEL_alpha120.MEL_beta81</t>
  </si>
  <si>
    <t>MEL_alpha121.MEL_beta81</t>
  </si>
  <si>
    <t>MEL_alpha122.MEL_beta81</t>
  </si>
  <si>
    <t>MEL_alpha123.MEL_beta81</t>
  </si>
  <si>
    <t>MEL_alpha124.MEL_beta81</t>
  </si>
  <si>
    <t>MEL_alpha125.MEL_beta81</t>
  </si>
  <si>
    <t>MEL_alpha126.MEL_beta81</t>
  </si>
  <si>
    <t>MEL_alpha127.MEL_beta81</t>
  </si>
  <si>
    <t>MEL_alpha128.MEL_beta81</t>
  </si>
  <si>
    <t>MEL_alpha129.MEL_beta81</t>
  </si>
  <si>
    <t>MEL_alpha130.MEL_beta81</t>
  </si>
  <si>
    <t>MEL_alpha131.MEL_beta81</t>
  </si>
  <si>
    <t>MEL_alpha132.MEL_beta81</t>
  </si>
  <si>
    <t>MEL_alpha133.MEL_beta81</t>
  </si>
  <si>
    <t>MEL_alpha134.MEL_beta81</t>
  </si>
  <si>
    <t>MEL_alpha135.MEL_beta81</t>
  </si>
  <si>
    <t>MEL_alpha136.MEL_beta81</t>
  </si>
  <si>
    <t>MEL_alpha137.MEL_beta81</t>
  </si>
  <si>
    <t>MEL_alpha138.MEL_beta81</t>
  </si>
  <si>
    <t>MEL_alpha139.MEL_beta81</t>
  </si>
  <si>
    <t>MEL_alpha140.MEL_beta81</t>
  </si>
  <si>
    <t>MEL_alpha141.MEL_beta81</t>
  </si>
  <si>
    <t>MEL_alpha142.MEL_beta81</t>
  </si>
  <si>
    <t>MEL_alpha143.MEL_beta81</t>
  </si>
  <si>
    <t>MEL_alpha144.MEL_beta81</t>
  </si>
  <si>
    <t>MEL_alpha145.MEL_beta81</t>
  </si>
  <si>
    <t>MEL_alpha146.MEL_beta81</t>
  </si>
  <si>
    <t>MEL_alpha147.MEL_beta81</t>
  </si>
  <si>
    <t>MEL_alpha148.MEL_beta81</t>
  </si>
  <si>
    <t>MEL_alpha149.MEL_beta81</t>
  </si>
  <si>
    <t>MEL_alpha150.MEL_beta81</t>
  </si>
  <si>
    <t>MEL_alpha151.MEL_beta81</t>
  </si>
  <si>
    <t>MEL_alpha152.MEL_beta81</t>
  </si>
  <si>
    <t>MEL_alpha153.MEL_beta81</t>
  </si>
  <si>
    <t>MEL_alpha154.MEL_beta81</t>
  </si>
  <si>
    <t>MEL_alpha155.MEL_beta81</t>
  </si>
  <si>
    <t>MEL_alpha156.MEL_beta81</t>
  </si>
  <si>
    <t>MEL_alpha157.MEL_beta81</t>
  </si>
  <si>
    <t>MEL_alpha158.MEL_beta81</t>
  </si>
  <si>
    <t>MEL_alpha159.MEL_beta81</t>
  </si>
  <si>
    <t>MEL_alpha160.MEL_beta81</t>
  </si>
  <si>
    <t>MEL_alpha161.MEL_beta81</t>
  </si>
  <si>
    <t>MEL_alpha162.MEL_beta81</t>
  </si>
  <si>
    <t>MEL_alpha163.MEL_beta81</t>
  </si>
  <si>
    <t>MEL_alpha164.MEL_beta81</t>
  </si>
  <si>
    <t>MEL_alpha165.MEL_beta81</t>
  </si>
  <si>
    <t>MEL_alpha166.MEL_beta81</t>
  </si>
  <si>
    <t>MEL_alpha167.MEL_beta81</t>
  </si>
  <si>
    <t>MEL_alpha168.MEL_beta81</t>
  </si>
  <si>
    <t>MEL_alpha169.MEL_beta81</t>
  </si>
  <si>
    <t>MEL_alpha170.MEL_beta81</t>
  </si>
  <si>
    <t>MEL_alpha171.MEL_beta81</t>
  </si>
  <si>
    <t>MEL_alpha172.MEL_beta81</t>
  </si>
  <si>
    <t>MEL_alpha173.MEL_beta81</t>
  </si>
  <si>
    <t>MEL_alpha174.MEL_beta81</t>
  </si>
  <si>
    <t>MEL_alpha175.MEL_beta81</t>
  </si>
  <si>
    <t>MEL_alpha176.MEL_beta81</t>
  </si>
  <si>
    <t>MEL_alpha177.MEL_beta81</t>
  </si>
  <si>
    <t>MEL_alpha178.MEL_beta81</t>
  </si>
  <si>
    <t>MEL_alpha179.MEL_beta81</t>
  </si>
  <si>
    <t>MEL_alpha180.MEL_beta81</t>
  </si>
  <si>
    <t>MEL_alpha181.MEL_beta81</t>
  </si>
  <si>
    <t>MEL_alpha182.MEL_beta81</t>
  </si>
  <si>
    <t>MEL_alpha183.MEL_beta81</t>
  </si>
  <si>
    <t>MEL_alpha184.MEL_beta81</t>
  </si>
  <si>
    <t>MEL_alpha185.MEL_beta81</t>
  </si>
  <si>
    <t>MEL_alpha186.MEL_beta81</t>
  </si>
  <si>
    <t>MEL_alpha187.MEL_beta81</t>
  </si>
  <si>
    <t>MEL_alpha188.MEL_beta81</t>
  </si>
  <si>
    <t>MEL_alpha189.MEL_beta81</t>
  </si>
  <si>
    <t>MEL_alpha190.MEL_beta81</t>
  </si>
  <si>
    <t>MEL_alpha191.MEL_beta81</t>
  </si>
  <si>
    <t>MEL_alpha192.MEL_beta81</t>
  </si>
  <si>
    <t>MEL_alpha193.MEL_beta81</t>
  </si>
  <si>
    <t>MEL_alpha194.MEL_beta81</t>
  </si>
  <si>
    <t>MEL_alpha195.MEL_beta81</t>
  </si>
  <si>
    <t>MEL_alpha196.MEL_beta81</t>
  </si>
  <si>
    <t>MEL_alpha197.MEL_beta81</t>
  </si>
  <si>
    <t>MEL_alpha198.MEL_beta81</t>
  </si>
  <si>
    <t>MEL_alpha199.MEL_beta81</t>
  </si>
  <si>
    <t>MAGEA3_alpha.MEL_beta81</t>
  </si>
  <si>
    <t>MEL_alpha101.MEL_beta82</t>
  </si>
  <si>
    <t>MEL_alpha102.MEL_beta82</t>
  </si>
  <si>
    <t>MEL_alpha103.MEL_beta82</t>
  </si>
  <si>
    <t>MEL_alpha104.MEL_beta82</t>
  </si>
  <si>
    <t>MEL_alpha105.MEL_beta82</t>
  </si>
  <si>
    <t>MEL_alpha106.MEL_beta82</t>
  </si>
  <si>
    <t>MEL_alpha107.MEL_beta82</t>
  </si>
  <si>
    <t>MEL_alpha108.MEL_beta82</t>
  </si>
  <si>
    <t>MEL_alpha109.MEL_beta82</t>
  </si>
  <si>
    <t>MEL_alpha110.MEL_beta82</t>
  </si>
  <si>
    <t>MEL_alpha111.MEL_beta82</t>
  </si>
  <si>
    <t>MEL_alpha112.MEL_beta82</t>
  </si>
  <si>
    <t>MEL_alpha113.MEL_beta82</t>
  </si>
  <si>
    <t>MEL_alpha114.MEL_beta82</t>
  </si>
  <si>
    <t>MEL_alpha115.MEL_beta82</t>
  </si>
  <si>
    <t>MEL_alpha116.MEL_beta82</t>
  </si>
  <si>
    <t>MEL_alpha117.MEL_beta82</t>
  </si>
  <si>
    <t>MEL_alpha118.MEL_beta82</t>
  </si>
  <si>
    <t>MEL_alpha119.MEL_beta82</t>
  </si>
  <si>
    <t>MEL_alpha120.MEL_beta82</t>
  </si>
  <si>
    <t>MEL_alpha121.MEL_beta82</t>
  </si>
  <si>
    <t>MEL_alpha122.MEL_beta82</t>
  </si>
  <si>
    <t>MEL_alpha123.MEL_beta82</t>
  </si>
  <si>
    <t>MEL_alpha124.MEL_beta82</t>
  </si>
  <si>
    <t>MEL_alpha125.MEL_beta82</t>
  </si>
  <si>
    <t>MEL_alpha126.MEL_beta82</t>
  </si>
  <si>
    <t>MEL_alpha127.MEL_beta82</t>
  </si>
  <si>
    <t>MEL_alpha128.MEL_beta82</t>
  </si>
  <si>
    <t>MEL_alpha129.MEL_beta82</t>
  </si>
  <si>
    <t>MEL_alpha130.MEL_beta82</t>
  </si>
  <si>
    <t>MEL_alpha131.MEL_beta82</t>
  </si>
  <si>
    <t>MEL_alpha132.MEL_beta82</t>
  </si>
  <si>
    <t>MEL_alpha133.MEL_beta82</t>
  </si>
  <si>
    <t>MEL_alpha134.MEL_beta82</t>
  </si>
  <si>
    <t>MEL_alpha135.MEL_beta82</t>
  </si>
  <si>
    <t>MEL_alpha136.MEL_beta82</t>
  </si>
  <si>
    <t>MEL_alpha137.MEL_beta82</t>
  </si>
  <si>
    <t>MEL_alpha138.MEL_beta82</t>
  </si>
  <si>
    <t>MEL_alpha139.MEL_beta82</t>
  </si>
  <si>
    <t>MEL_alpha140.MEL_beta82</t>
  </si>
  <si>
    <t>MEL_alpha141.MEL_beta82</t>
  </si>
  <si>
    <t>MEL_alpha142.MEL_beta82</t>
  </si>
  <si>
    <t>MEL_alpha143.MEL_beta82</t>
  </si>
  <si>
    <t>MEL_alpha144.MEL_beta82</t>
  </si>
  <si>
    <t>MEL_alpha145.MEL_beta82</t>
  </si>
  <si>
    <t>MEL_alpha146.MEL_beta82</t>
  </si>
  <si>
    <t>MEL_alpha147.MEL_beta82</t>
  </si>
  <si>
    <t>MEL_alpha148.MEL_beta82</t>
  </si>
  <si>
    <t>MEL_alpha149.MEL_beta82</t>
  </si>
  <si>
    <t>MEL_alpha150.MEL_beta82</t>
  </si>
  <si>
    <t>MEL_alpha151.MEL_beta82</t>
  </si>
  <si>
    <t>MEL_alpha152.MEL_beta82</t>
  </si>
  <si>
    <t>MEL_alpha153.MEL_beta82</t>
  </si>
  <si>
    <t>MEL_alpha154.MEL_beta82</t>
  </si>
  <si>
    <t>MEL_alpha155.MEL_beta82</t>
  </si>
  <si>
    <t>MEL_alpha156.MEL_beta82</t>
  </si>
  <si>
    <t>MEL_alpha157.MEL_beta82</t>
  </si>
  <si>
    <t>MEL_alpha158.MEL_beta82</t>
  </si>
  <si>
    <t>MEL_alpha159.MEL_beta82</t>
  </si>
  <si>
    <t>MEL_alpha160.MEL_beta82</t>
  </si>
  <si>
    <t>MEL_alpha161.MEL_beta82</t>
  </si>
  <si>
    <t>MEL_alpha162.MEL_beta82</t>
  </si>
  <si>
    <t>MEL_alpha163.MEL_beta82</t>
  </si>
  <si>
    <t>MEL_alpha164.MEL_beta82</t>
  </si>
  <si>
    <t>MEL_alpha165.MEL_beta82</t>
  </si>
  <si>
    <t>MEL_alpha166.MEL_beta82</t>
  </si>
  <si>
    <t>MEL_alpha167.MEL_beta82</t>
  </si>
  <si>
    <t>MEL_alpha168.MEL_beta82</t>
  </si>
  <si>
    <t>MEL_alpha169.MEL_beta82</t>
  </si>
  <si>
    <t>MEL_alpha170.MEL_beta82</t>
  </si>
  <si>
    <t>MEL_alpha171.MEL_beta82</t>
  </si>
  <si>
    <t>MEL_alpha172.MEL_beta82</t>
  </si>
  <si>
    <t>MEL_alpha173.MEL_beta82</t>
  </si>
  <si>
    <t>MEL_alpha174.MEL_beta82</t>
  </si>
  <si>
    <t>MEL_alpha175.MEL_beta82</t>
  </si>
  <si>
    <t>MEL_alpha176.MEL_beta82</t>
  </si>
  <si>
    <t>MEL_alpha177.MEL_beta82</t>
  </si>
  <si>
    <t>MEL_alpha178.MEL_beta82</t>
  </si>
  <si>
    <t>MEL_alpha179.MEL_beta82</t>
  </si>
  <si>
    <t>MEL_alpha180.MEL_beta82</t>
  </si>
  <si>
    <t>MEL_alpha181.MEL_beta82</t>
  </si>
  <si>
    <t>MEL_alpha182.MEL_beta82</t>
  </si>
  <si>
    <t>MEL_alpha183.MEL_beta82</t>
  </si>
  <si>
    <t>MEL_alpha184.MEL_beta82</t>
  </si>
  <si>
    <t>MEL_alpha185.MEL_beta82</t>
  </si>
  <si>
    <t>MEL_alpha186.MEL_beta82</t>
  </si>
  <si>
    <t>MEL_alpha187.MEL_beta82</t>
  </si>
  <si>
    <t>MEL_alpha188.MEL_beta82</t>
  </si>
  <si>
    <t>MEL_alpha189.MEL_beta82</t>
  </si>
  <si>
    <t>MEL_alpha190.MEL_beta82</t>
  </si>
  <si>
    <t>MEL_alpha191.MEL_beta82</t>
  </si>
  <si>
    <t>MEL_alpha192.MEL_beta82</t>
  </si>
  <si>
    <t>MEL_alpha193.MEL_beta82</t>
  </si>
  <si>
    <t>MEL_alpha194.MEL_beta82</t>
  </si>
  <si>
    <t>MEL_alpha195.MEL_beta82</t>
  </si>
  <si>
    <t>MEL_alpha196.MEL_beta82</t>
  </si>
  <si>
    <t>MEL_alpha197.MEL_beta82</t>
  </si>
  <si>
    <t>MEL_alpha198.MEL_beta82</t>
  </si>
  <si>
    <t>MEL_alpha199.MEL_beta82</t>
  </si>
  <si>
    <t>MAGEA3_alpha.MEL_beta82</t>
  </si>
  <si>
    <t>MEL_alpha101.MEL_beta83</t>
  </si>
  <si>
    <t>MEL_alpha102.MEL_beta83</t>
  </si>
  <si>
    <t>MEL_alpha103.MEL_beta83</t>
  </si>
  <si>
    <t>MEL_alpha104.MEL_beta83</t>
  </si>
  <si>
    <t>MEL_alpha105.MEL_beta83</t>
  </si>
  <si>
    <t>MEL_alpha106.MEL_beta83</t>
  </si>
  <si>
    <t>MEL_alpha107.MEL_beta83</t>
  </si>
  <si>
    <t>MEL_alpha108.MEL_beta83</t>
  </si>
  <si>
    <t>MEL_alpha109.MEL_beta83</t>
  </si>
  <si>
    <t>MEL_alpha110.MEL_beta83</t>
  </si>
  <si>
    <t>MEL_alpha111.MEL_beta83</t>
  </si>
  <si>
    <t>MEL_alpha112.MEL_beta83</t>
  </si>
  <si>
    <t>MEL_alpha113.MEL_beta83</t>
  </si>
  <si>
    <t>MEL_alpha114.MEL_beta83</t>
  </si>
  <si>
    <t>MEL_alpha115.MEL_beta83</t>
  </si>
  <si>
    <t>MEL_alpha116.MEL_beta83</t>
  </si>
  <si>
    <t>MEL_alpha117.MEL_beta83</t>
  </si>
  <si>
    <t>MEL_alpha118.MEL_beta83</t>
  </si>
  <si>
    <t>MEL_alpha119.MEL_beta83</t>
  </si>
  <si>
    <t>MEL_alpha120.MEL_beta83</t>
  </si>
  <si>
    <t>MEL_alpha121.MEL_beta83</t>
  </si>
  <si>
    <t>MEL_alpha122.MEL_beta83</t>
  </si>
  <si>
    <t>MEL_alpha123.MEL_beta83</t>
  </si>
  <si>
    <t>MEL_alpha124.MEL_beta83</t>
  </si>
  <si>
    <t>MEL_alpha125.MEL_beta83</t>
  </si>
  <si>
    <t>MEL_alpha126.MEL_beta83</t>
  </si>
  <si>
    <t>MEL_alpha127.MEL_beta83</t>
  </si>
  <si>
    <t>MEL_alpha128.MEL_beta83</t>
  </si>
  <si>
    <t>MEL_alpha129.MEL_beta83</t>
  </si>
  <si>
    <t>MEL_alpha130.MEL_beta83</t>
  </si>
  <si>
    <t>MEL_alpha131.MEL_beta83</t>
  </si>
  <si>
    <t>MEL_alpha132.MEL_beta83</t>
  </si>
  <si>
    <t>MEL_alpha133.MEL_beta83</t>
  </si>
  <si>
    <t>MEL_alpha134.MEL_beta83</t>
  </si>
  <si>
    <t>MEL_alpha135.MEL_beta83</t>
  </si>
  <si>
    <t>MEL_alpha136.MEL_beta83</t>
  </si>
  <si>
    <t>MEL_alpha137.MEL_beta83</t>
  </si>
  <si>
    <t>MEL_alpha138.MEL_beta83</t>
  </si>
  <si>
    <t>MEL_alpha139.MEL_beta83</t>
  </si>
  <si>
    <t>MEL_alpha140.MEL_beta83</t>
  </si>
  <si>
    <t>MEL_alpha141.MEL_beta83</t>
  </si>
  <si>
    <t>MEL_alpha142.MEL_beta83</t>
  </si>
  <si>
    <t>MEL_alpha143.MEL_beta83</t>
  </si>
  <si>
    <t>MEL_alpha144.MEL_beta83</t>
  </si>
  <si>
    <t>MEL_alpha145.MEL_beta83</t>
  </si>
  <si>
    <t>MEL_alpha146.MEL_beta83</t>
  </si>
  <si>
    <t>MEL_alpha147.MEL_beta83</t>
  </si>
  <si>
    <t>MEL_alpha148.MEL_beta83</t>
  </si>
  <si>
    <t>MEL_alpha149.MEL_beta83</t>
  </si>
  <si>
    <t>MEL_alpha150.MEL_beta83</t>
  </si>
  <si>
    <t>MEL_alpha151.MEL_beta83</t>
  </si>
  <si>
    <t>MEL_alpha152.MEL_beta83</t>
  </si>
  <si>
    <t>MEL_alpha153.MEL_beta83</t>
  </si>
  <si>
    <t>MEL_alpha154.MEL_beta83</t>
  </si>
  <si>
    <t>MEL_alpha155.MEL_beta83</t>
  </si>
  <si>
    <t>MEL_alpha156.MEL_beta83</t>
  </si>
  <si>
    <t>MEL_alpha157.MEL_beta83</t>
  </si>
  <si>
    <t>MEL_alpha158.MEL_beta83</t>
  </si>
  <si>
    <t>MEL_alpha159.MEL_beta83</t>
  </si>
  <si>
    <t>MEL_alpha160.MEL_beta83</t>
  </si>
  <si>
    <t>MEL_alpha161.MEL_beta83</t>
  </si>
  <si>
    <t>MEL_alpha162.MEL_beta83</t>
  </si>
  <si>
    <t>MEL_alpha163.MEL_beta83</t>
  </si>
  <si>
    <t>MEL_alpha164.MEL_beta83</t>
  </si>
  <si>
    <t>MEL_alpha165.MEL_beta83</t>
  </si>
  <si>
    <t>MEL_alpha166.MEL_beta83</t>
  </si>
  <si>
    <t>MEL_alpha167.MEL_beta83</t>
  </si>
  <si>
    <t>MEL_alpha168.MEL_beta83</t>
  </si>
  <si>
    <t>MEL_alpha169.MEL_beta83</t>
  </si>
  <si>
    <t>MEL_alpha170.MEL_beta83</t>
  </si>
  <si>
    <t>MEL_alpha171.MEL_beta83</t>
  </si>
  <si>
    <t>MEL_alpha172.MEL_beta83</t>
  </si>
  <si>
    <t>MEL_alpha173.MEL_beta83</t>
  </si>
  <si>
    <t>MEL_alpha174.MEL_beta83</t>
  </si>
  <si>
    <t>MEL_alpha175.MEL_beta83</t>
  </si>
  <si>
    <t>MEL_alpha176.MEL_beta83</t>
  </si>
  <si>
    <t>MEL_alpha177.MEL_beta83</t>
  </si>
  <si>
    <t>MEL_alpha178.MEL_beta83</t>
  </si>
  <si>
    <t>MEL_alpha179.MEL_beta83</t>
  </si>
  <si>
    <t>MEL_alpha180.MEL_beta83</t>
  </si>
  <si>
    <t>MEL_alpha181.MEL_beta83</t>
  </si>
  <si>
    <t>MEL_alpha182.MEL_beta83</t>
  </si>
  <si>
    <t>MEL_alpha183.MEL_beta83</t>
  </si>
  <si>
    <t>MEL_alpha184.MEL_beta83</t>
  </si>
  <si>
    <t>MEL_alpha185.MEL_beta83</t>
  </si>
  <si>
    <t>MEL_alpha186.MEL_beta83</t>
  </si>
  <si>
    <t>MEL_alpha187.MEL_beta83</t>
  </si>
  <si>
    <t>MEL_alpha188.MEL_beta83</t>
  </si>
  <si>
    <t>MEL_alpha189.MEL_beta83</t>
  </si>
  <si>
    <t>MEL_alpha190.MEL_beta83</t>
  </si>
  <si>
    <t>MEL_alpha191.MEL_beta83</t>
  </si>
  <si>
    <t>MEL_alpha192.MEL_beta83</t>
  </si>
  <si>
    <t>MEL_alpha193.MEL_beta83</t>
  </si>
  <si>
    <t>MEL_alpha194.MEL_beta83</t>
  </si>
  <si>
    <t>MEL_alpha195.MEL_beta83</t>
  </si>
  <si>
    <t>MEL_alpha196.MEL_beta83</t>
  </si>
  <si>
    <t>MEL_alpha197.MEL_beta83</t>
  </si>
  <si>
    <t>MEL_alpha198.MEL_beta83</t>
  </si>
  <si>
    <t>MEL_alpha199.MEL_beta83</t>
  </si>
  <si>
    <t>MAGEA3_alpha.MEL_beta83</t>
  </si>
  <si>
    <t>MEL_alpha101.MEL_beta84</t>
  </si>
  <si>
    <t>MEL_alpha102.MEL_beta84</t>
  </si>
  <si>
    <t>MEL_alpha103.MEL_beta84</t>
  </si>
  <si>
    <t>MEL_alpha104.MEL_beta84</t>
  </si>
  <si>
    <t>MEL_alpha105.MEL_beta84</t>
  </si>
  <si>
    <t>MEL_alpha106.MEL_beta84</t>
  </si>
  <si>
    <t>MEL_alpha107.MEL_beta84</t>
  </si>
  <si>
    <t>MEL_alpha108.MEL_beta84</t>
  </si>
  <si>
    <t>MEL_alpha109.MEL_beta84</t>
  </si>
  <si>
    <t>MEL_alpha110.MEL_beta84</t>
  </si>
  <si>
    <t>MEL_alpha111.MEL_beta84</t>
  </si>
  <si>
    <t>MEL_alpha112.MEL_beta84</t>
  </si>
  <si>
    <t>MEL_alpha113.MEL_beta84</t>
  </si>
  <si>
    <t>MEL_alpha114.MEL_beta84</t>
  </si>
  <si>
    <t>MEL_alpha115.MEL_beta84</t>
  </si>
  <si>
    <t>MEL_alpha116.MEL_beta84</t>
  </si>
  <si>
    <t>MEL_alpha117.MEL_beta84</t>
  </si>
  <si>
    <t>MEL_alpha118.MEL_beta84</t>
  </si>
  <si>
    <t>MEL_alpha119.MEL_beta84</t>
  </si>
  <si>
    <t>MEL_alpha120.MEL_beta84</t>
  </si>
  <si>
    <t>MEL_alpha121.MEL_beta84</t>
  </si>
  <si>
    <t>MEL_alpha122.MEL_beta84</t>
  </si>
  <si>
    <t>MEL_alpha123.MEL_beta84</t>
  </si>
  <si>
    <t>MEL_alpha124.MEL_beta84</t>
  </si>
  <si>
    <t>MEL_alpha125.MEL_beta84</t>
  </si>
  <si>
    <t>MEL_alpha126.MEL_beta84</t>
  </si>
  <si>
    <t>MEL_alpha127.MEL_beta84</t>
  </si>
  <si>
    <t>MEL_alpha128.MEL_beta84</t>
  </si>
  <si>
    <t>MEL_alpha129.MEL_beta84</t>
  </si>
  <si>
    <t>MEL_alpha130.MEL_beta84</t>
  </si>
  <si>
    <t>MEL_alpha131.MEL_beta84</t>
  </si>
  <si>
    <t>MEL_alpha132.MEL_beta84</t>
  </si>
  <si>
    <t>MEL_alpha133.MEL_beta84</t>
  </si>
  <si>
    <t>MEL_alpha134.MEL_beta84</t>
  </si>
  <si>
    <t>MEL_alpha135.MEL_beta84</t>
  </si>
  <si>
    <t>MEL_alpha136.MEL_beta84</t>
  </si>
  <si>
    <t>MEL_alpha137.MEL_beta84</t>
  </si>
  <si>
    <t>MEL_alpha138.MEL_beta84</t>
  </si>
  <si>
    <t>MEL_alpha139.MEL_beta84</t>
  </si>
  <si>
    <t>MEL_alpha140.MEL_beta84</t>
  </si>
  <si>
    <t>MEL_alpha141.MEL_beta84</t>
  </si>
  <si>
    <t>MEL_alpha142.MEL_beta84</t>
  </si>
  <si>
    <t>MEL_alpha143.MEL_beta84</t>
  </si>
  <si>
    <t>MEL_alpha144.MEL_beta84</t>
  </si>
  <si>
    <t>MEL_alpha145.MEL_beta84</t>
  </si>
  <si>
    <t>MEL_alpha146.MEL_beta84</t>
  </si>
  <si>
    <t>MEL_alpha147.MEL_beta84</t>
  </si>
  <si>
    <t>MEL_alpha148.MEL_beta84</t>
  </si>
  <si>
    <t>MEL_alpha149.MEL_beta84</t>
  </si>
  <si>
    <t>MEL_alpha150.MEL_beta84</t>
  </si>
  <si>
    <t>MEL_alpha151.MEL_beta84</t>
  </si>
  <si>
    <t>MEL_alpha152.MEL_beta84</t>
  </si>
  <si>
    <t>MEL_alpha153.MEL_beta84</t>
  </si>
  <si>
    <t>MEL_alpha154.MEL_beta84</t>
  </si>
  <si>
    <t>MEL_alpha155.MEL_beta84</t>
  </si>
  <si>
    <t>MEL_alpha156.MEL_beta84</t>
  </si>
  <si>
    <t>MEL_alpha157.MEL_beta84</t>
  </si>
  <si>
    <t>MEL_alpha158.MEL_beta84</t>
  </si>
  <si>
    <t>MEL_alpha159.MEL_beta84</t>
  </si>
  <si>
    <t>MEL_alpha160.MEL_beta84</t>
  </si>
  <si>
    <t>MEL_alpha161.MEL_beta84</t>
  </si>
  <si>
    <t>MEL_alpha162.MEL_beta84</t>
  </si>
  <si>
    <t>MEL_alpha163.MEL_beta84</t>
  </si>
  <si>
    <t>MEL_alpha164.MEL_beta84</t>
  </si>
  <si>
    <t>MEL_alpha165.MEL_beta84</t>
  </si>
  <si>
    <t>MEL_alpha166.MEL_beta84</t>
  </si>
  <si>
    <t>MEL_alpha167.MEL_beta84</t>
  </si>
  <si>
    <t>MEL_alpha168.MEL_beta84</t>
  </si>
  <si>
    <t>MEL_alpha169.MEL_beta84</t>
  </si>
  <si>
    <t>MEL_alpha170.MEL_beta84</t>
  </si>
  <si>
    <t>MEL_alpha171.MEL_beta84</t>
  </si>
  <si>
    <t>MEL_alpha172.MEL_beta84</t>
  </si>
  <si>
    <t>MEL_alpha173.MEL_beta84</t>
  </si>
  <si>
    <t>MEL_alpha174.MEL_beta84</t>
  </si>
  <si>
    <t>MEL_alpha175.MEL_beta84</t>
  </si>
  <si>
    <t>MEL_alpha176.MEL_beta84</t>
  </si>
  <si>
    <t>MEL_alpha177.MEL_beta84</t>
  </si>
  <si>
    <t>MEL_alpha178.MEL_beta84</t>
  </si>
  <si>
    <t>MEL_alpha179.MEL_beta84</t>
  </si>
  <si>
    <t>MEL_alpha180.MEL_beta84</t>
  </si>
  <si>
    <t>MEL_alpha181.MEL_beta84</t>
  </si>
  <si>
    <t>MEL_alpha182.MEL_beta84</t>
  </si>
  <si>
    <t>MEL_alpha183.MEL_beta84</t>
  </si>
  <si>
    <t>MEL_alpha184.MEL_beta84</t>
  </si>
  <si>
    <t>MEL_alpha185.MEL_beta84</t>
  </si>
  <si>
    <t>MEL_alpha186.MEL_beta84</t>
  </si>
  <si>
    <t>MEL_alpha187.MEL_beta84</t>
  </si>
  <si>
    <t>MEL_alpha188.MEL_beta84</t>
  </si>
  <si>
    <t>MEL_alpha189.MEL_beta84</t>
  </si>
  <si>
    <t>MEL_alpha190.MEL_beta84</t>
  </si>
  <si>
    <t>MEL_alpha191.MEL_beta84</t>
  </si>
  <si>
    <t>MEL_alpha192.MEL_beta84</t>
  </si>
  <si>
    <t>MEL_alpha193.MEL_beta84</t>
  </si>
  <si>
    <t>MEL_alpha194.MEL_beta84</t>
  </si>
  <si>
    <t>MEL_alpha195.MEL_beta84</t>
  </si>
  <si>
    <t>MEL_alpha196.MEL_beta84</t>
  </si>
  <si>
    <t>MEL_alpha197.MEL_beta84</t>
  </si>
  <si>
    <t>MEL_alpha198.MEL_beta84</t>
  </si>
  <si>
    <t>MEL_alpha199.MEL_beta84</t>
  </si>
  <si>
    <t>MAGEA3_alpha.MEL_beta84</t>
  </si>
  <si>
    <t>MEL_alpha101.MEL_beta85</t>
  </si>
  <si>
    <t>MEL_alpha102.MEL_beta85</t>
  </si>
  <si>
    <t>MEL_alpha103.MEL_beta85</t>
  </si>
  <si>
    <t>MEL_alpha104.MEL_beta85</t>
  </si>
  <si>
    <t>MEL_alpha105.MEL_beta85</t>
  </si>
  <si>
    <t>MEL_alpha106.MEL_beta85</t>
  </si>
  <si>
    <t>MEL_alpha107.MEL_beta85</t>
  </si>
  <si>
    <t>MEL_alpha108.MEL_beta85</t>
  </si>
  <si>
    <t>MEL_alpha109.MEL_beta85</t>
  </si>
  <si>
    <t>MEL_alpha110.MEL_beta85</t>
  </si>
  <si>
    <t>MEL_alpha111.MEL_beta85</t>
  </si>
  <si>
    <t>MEL_alpha112.MEL_beta85</t>
  </si>
  <si>
    <t>MEL_alpha113.MEL_beta85</t>
  </si>
  <si>
    <t>MEL_alpha114.MEL_beta85</t>
  </si>
  <si>
    <t>MEL_alpha115.MEL_beta85</t>
  </si>
  <si>
    <t>MEL_alpha116.MEL_beta85</t>
  </si>
  <si>
    <t>MEL_alpha117.MEL_beta85</t>
  </si>
  <si>
    <t>MEL_alpha118.MEL_beta85</t>
  </si>
  <si>
    <t>MEL_alpha119.MEL_beta85</t>
  </si>
  <si>
    <t>MEL_alpha120.MEL_beta85</t>
  </si>
  <si>
    <t>MEL_alpha121.MEL_beta85</t>
  </si>
  <si>
    <t>MEL_alpha122.MEL_beta85</t>
  </si>
  <si>
    <t>MEL_alpha123.MEL_beta85</t>
  </si>
  <si>
    <t>MEL_alpha124.MEL_beta85</t>
  </si>
  <si>
    <t>MEL_alpha125.MEL_beta85</t>
  </si>
  <si>
    <t>MEL_alpha126.MEL_beta85</t>
  </si>
  <si>
    <t>MEL_alpha127.MEL_beta85</t>
  </si>
  <si>
    <t>MEL_alpha128.MEL_beta85</t>
  </si>
  <si>
    <t>MEL_alpha129.MEL_beta85</t>
  </si>
  <si>
    <t>MEL_alpha130.MEL_beta85</t>
  </si>
  <si>
    <t>MEL_alpha131.MEL_beta85</t>
  </si>
  <si>
    <t>MEL_alpha132.MEL_beta85</t>
  </si>
  <si>
    <t>MEL_alpha133.MEL_beta85</t>
  </si>
  <si>
    <t>MEL_alpha134.MEL_beta85</t>
  </si>
  <si>
    <t>MEL_alpha135.MEL_beta85</t>
  </si>
  <si>
    <t>MEL_alpha136.MEL_beta85</t>
  </si>
  <si>
    <t>MEL_alpha137.MEL_beta85</t>
  </si>
  <si>
    <t>MEL_alpha138.MEL_beta85</t>
  </si>
  <si>
    <t>MEL_alpha139.MEL_beta85</t>
  </si>
  <si>
    <t>MEL_alpha140.MEL_beta85</t>
  </si>
  <si>
    <t>MEL_alpha141.MEL_beta85</t>
  </si>
  <si>
    <t>MEL_alpha142.MEL_beta85</t>
  </si>
  <si>
    <t>MEL_alpha143.MEL_beta85</t>
  </si>
  <si>
    <t>MEL_alpha144.MEL_beta85</t>
  </si>
  <si>
    <t>MEL_alpha145.MEL_beta85</t>
  </si>
  <si>
    <t>MEL_alpha146.MEL_beta85</t>
  </si>
  <si>
    <t>MEL_alpha147.MEL_beta85</t>
  </si>
  <si>
    <t>MEL_alpha148.MEL_beta85</t>
  </si>
  <si>
    <t>MEL_alpha149.MEL_beta85</t>
  </si>
  <si>
    <t>MEL_alpha150.MEL_beta85</t>
  </si>
  <si>
    <t>MEL_alpha151.MEL_beta85</t>
  </si>
  <si>
    <t>MEL_alpha152.MEL_beta85</t>
  </si>
  <si>
    <t>MEL_alpha153.MEL_beta85</t>
  </si>
  <si>
    <t>MEL_alpha154.MEL_beta85</t>
  </si>
  <si>
    <t>MEL_alpha155.MEL_beta85</t>
  </si>
  <si>
    <t>MEL_alpha156.MEL_beta85</t>
  </si>
  <si>
    <t>MEL_alpha157.MEL_beta85</t>
  </si>
  <si>
    <t>MEL_alpha158.MEL_beta85</t>
  </si>
  <si>
    <t>MEL_alpha159.MEL_beta85</t>
  </si>
  <si>
    <t>MEL_alpha160.MEL_beta85</t>
  </si>
  <si>
    <t>MEL_alpha161.MEL_beta85</t>
  </si>
  <si>
    <t>MEL_alpha162.MEL_beta85</t>
  </si>
  <si>
    <t>MEL_alpha163.MEL_beta85</t>
  </si>
  <si>
    <t>MEL_alpha164.MEL_beta85</t>
  </si>
  <si>
    <t>MEL_alpha165.MEL_beta85</t>
  </si>
  <si>
    <t>MEL_alpha166.MEL_beta85</t>
  </si>
  <si>
    <t>MEL_alpha167.MEL_beta85</t>
  </si>
  <si>
    <t>MEL_alpha168.MEL_beta85</t>
  </si>
  <si>
    <t>MEL_alpha169.MEL_beta85</t>
  </si>
  <si>
    <t>MEL_alpha170.MEL_beta85</t>
  </si>
  <si>
    <t>MEL_alpha171.MEL_beta85</t>
  </si>
  <si>
    <t>MEL_alpha172.MEL_beta85</t>
  </si>
  <si>
    <t>MEL_alpha173.MEL_beta85</t>
  </si>
  <si>
    <t>MEL_alpha174.MEL_beta85</t>
  </si>
  <si>
    <t>MEL_alpha175.MEL_beta85</t>
  </si>
  <si>
    <t>MEL_alpha176.MEL_beta85</t>
  </si>
  <si>
    <t>MEL_alpha177.MEL_beta85</t>
  </si>
  <si>
    <t>MEL_alpha178.MEL_beta85</t>
  </si>
  <si>
    <t>MEL_alpha179.MEL_beta85</t>
  </si>
  <si>
    <t>MEL_alpha180.MEL_beta85</t>
  </si>
  <si>
    <t>MEL_alpha181.MEL_beta85</t>
  </si>
  <si>
    <t>MEL_alpha182.MEL_beta85</t>
  </si>
  <si>
    <t>MEL_alpha183.MEL_beta85</t>
  </si>
  <si>
    <t>MEL_alpha184.MEL_beta85</t>
  </si>
  <si>
    <t>MEL_alpha185.MEL_beta85</t>
  </si>
  <si>
    <t>MEL_alpha186.MEL_beta85</t>
  </si>
  <si>
    <t>MEL_alpha187.MEL_beta85</t>
  </si>
  <si>
    <t>MEL_alpha188.MEL_beta85</t>
  </si>
  <si>
    <t>MEL_alpha189.MEL_beta85</t>
  </si>
  <si>
    <t>MEL_alpha190.MEL_beta85</t>
  </si>
  <si>
    <t>MEL_alpha191.MEL_beta85</t>
  </si>
  <si>
    <t>MEL_alpha192.MEL_beta85</t>
  </si>
  <si>
    <t>MEL_alpha193.MEL_beta85</t>
  </si>
  <si>
    <t>MEL_alpha194.MEL_beta85</t>
  </si>
  <si>
    <t>MEL_alpha195.MEL_beta85</t>
  </si>
  <si>
    <t>MEL_alpha196.MEL_beta85</t>
  </si>
  <si>
    <t>MEL_alpha197.MEL_beta85</t>
  </si>
  <si>
    <t>MEL_alpha198.MEL_beta85</t>
  </si>
  <si>
    <t>MEL_alpha199.MEL_beta85</t>
  </si>
  <si>
    <t>MAGEA3_alpha.MEL_beta85</t>
  </si>
  <si>
    <t>MEL_alpha101.MEL_beta86</t>
  </si>
  <si>
    <t>MEL_alpha102.MEL_beta86</t>
  </si>
  <si>
    <t>MEL_alpha103.MEL_beta86</t>
  </si>
  <si>
    <t>MEL_alpha104.MEL_beta86</t>
  </si>
  <si>
    <t>MEL_alpha105.MEL_beta86</t>
  </si>
  <si>
    <t>MEL_alpha106.MEL_beta86</t>
  </si>
  <si>
    <t>MEL_alpha107.MEL_beta86</t>
  </si>
  <si>
    <t>MEL_alpha108.MEL_beta86</t>
  </si>
  <si>
    <t>MEL_alpha109.MEL_beta86</t>
  </si>
  <si>
    <t>MEL_alpha110.MEL_beta86</t>
  </si>
  <si>
    <t>MEL_alpha111.MEL_beta86</t>
  </si>
  <si>
    <t>MEL_alpha112.MEL_beta86</t>
  </si>
  <si>
    <t>MEL_alpha113.MEL_beta86</t>
  </si>
  <si>
    <t>MEL_alpha114.MEL_beta86</t>
  </si>
  <si>
    <t>MEL_alpha115.MEL_beta86</t>
  </si>
  <si>
    <t>MEL_alpha116.MEL_beta86</t>
  </si>
  <si>
    <t>MEL_alpha117.MEL_beta86</t>
  </si>
  <si>
    <t>MEL_alpha118.MEL_beta86</t>
  </si>
  <si>
    <t>MEL_alpha119.MEL_beta86</t>
  </si>
  <si>
    <t>MEL_alpha120.MEL_beta86</t>
  </si>
  <si>
    <t>MEL_alpha121.MEL_beta86</t>
  </si>
  <si>
    <t>MEL_alpha122.MEL_beta86</t>
  </si>
  <si>
    <t>MEL_alpha123.MEL_beta86</t>
  </si>
  <si>
    <t>MEL_alpha124.MEL_beta86</t>
  </si>
  <si>
    <t>MEL_alpha125.MEL_beta86</t>
  </si>
  <si>
    <t>MEL_alpha126.MEL_beta86</t>
  </si>
  <si>
    <t>MEL_alpha127.MEL_beta86</t>
  </si>
  <si>
    <t>MEL_alpha128.MEL_beta86</t>
  </si>
  <si>
    <t>MEL_alpha129.MEL_beta86</t>
  </si>
  <si>
    <t>MEL_alpha130.MEL_beta86</t>
  </si>
  <si>
    <t>MEL_alpha131.MEL_beta86</t>
  </si>
  <si>
    <t>MEL_alpha132.MEL_beta86</t>
  </si>
  <si>
    <t>MEL_alpha133.MEL_beta86</t>
  </si>
  <si>
    <t>MEL_alpha134.MEL_beta86</t>
  </si>
  <si>
    <t>MEL_alpha135.MEL_beta86</t>
  </si>
  <si>
    <t>MEL_alpha136.MEL_beta86</t>
  </si>
  <si>
    <t>MEL_alpha137.MEL_beta86</t>
  </si>
  <si>
    <t>MEL_alpha138.MEL_beta86</t>
  </si>
  <si>
    <t>MEL_alpha139.MEL_beta86</t>
  </si>
  <si>
    <t>MEL_alpha140.MEL_beta86</t>
  </si>
  <si>
    <t>MEL_alpha141.MEL_beta86</t>
  </si>
  <si>
    <t>MEL_alpha142.MEL_beta86</t>
  </si>
  <si>
    <t>MEL_alpha143.MEL_beta86</t>
  </si>
  <si>
    <t>MEL_alpha144.MEL_beta86</t>
  </si>
  <si>
    <t>MEL_alpha145.MEL_beta86</t>
  </si>
  <si>
    <t>MEL_alpha146.MEL_beta86</t>
  </si>
  <si>
    <t>MEL_alpha147.MEL_beta86</t>
  </si>
  <si>
    <t>MEL_alpha148.MEL_beta86</t>
  </si>
  <si>
    <t>MEL_alpha149.MEL_beta86</t>
  </si>
  <si>
    <t>MEL_alpha150.MEL_beta86</t>
  </si>
  <si>
    <t>MEL_alpha151.MEL_beta86</t>
  </si>
  <si>
    <t>MEL_alpha152.MEL_beta86</t>
  </si>
  <si>
    <t>MEL_alpha153.MEL_beta86</t>
  </si>
  <si>
    <t>MEL_alpha154.MEL_beta86</t>
  </si>
  <si>
    <t>MEL_alpha155.MEL_beta86</t>
  </si>
  <si>
    <t>MEL_alpha156.MEL_beta86</t>
  </si>
  <si>
    <t>MEL_alpha157.MEL_beta86</t>
  </si>
  <si>
    <t>MEL_alpha158.MEL_beta86</t>
  </si>
  <si>
    <t>MEL_alpha159.MEL_beta86</t>
  </si>
  <si>
    <t>MEL_alpha160.MEL_beta86</t>
  </si>
  <si>
    <t>MEL_alpha161.MEL_beta86</t>
  </si>
  <si>
    <t>MEL_alpha162.MEL_beta86</t>
  </si>
  <si>
    <t>MEL_alpha163.MEL_beta86</t>
  </si>
  <si>
    <t>MEL_alpha164.MEL_beta86</t>
  </si>
  <si>
    <t>MEL_alpha165.MEL_beta86</t>
  </si>
  <si>
    <t>MEL_alpha166.MEL_beta86</t>
  </si>
  <si>
    <t>MEL_alpha167.MEL_beta86</t>
  </si>
  <si>
    <t>MEL_alpha168.MEL_beta86</t>
  </si>
  <si>
    <t>MEL_alpha169.MEL_beta86</t>
  </si>
  <si>
    <t>MEL_alpha170.MEL_beta86</t>
  </si>
  <si>
    <t>MEL_alpha171.MEL_beta86</t>
  </si>
  <si>
    <t>MEL_alpha172.MEL_beta86</t>
  </si>
  <si>
    <t>MEL_alpha173.MEL_beta86</t>
  </si>
  <si>
    <t>MEL_alpha174.MEL_beta86</t>
  </si>
  <si>
    <t>MEL_alpha175.MEL_beta86</t>
  </si>
  <si>
    <t>MEL_alpha176.MEL_beta86</t>
  </si>
  <si>
    <t>MEL_alpha177.MEL_beta86</t>
  </si>
  <si>
    <t>MEL_alpha178.MEL_beta86</t>
  </si>
  <si>
    <t>MEL_alpha179.MEL_beta86</t>
  </si>
  <si>
    <t>MEL_alpha180.MEL_beta86</t>
  </si>
  <si>
    <t>MEL_alpha181.MEL_beta86</t>
  </si>
  <si>
    <t>MEL_alpha182.MEL_beta86</t>
  </si>
  <si>
    <t>MEL_alpha183.MEL_beta86</t>
  </si>
  <si>
    <t>MEL_alpha184.MEL_beta86</t>
  </si>
  <si>
    <t>MEL_alpha185.MEL_beta86</t>
  </si>
  <si>
    <t>MEL_alpha186.MEL_beta86</t>
  </si>
  <si>
    <t>MEL_alpha187.MEL_beta86</t>
  </si>
  <si>
    <t>MEL_alpha188.MEL_beta86</t>
  </si>
  <si>
    <t>MEL_alpha189.MEL_beta86</t>
  </si>
  <si>
    <t>MEL_alpha190.MEL_beta86</t>
  </si>
  <si>
    <t>MEL_alpha191.MEL_beta86</t>
  </si>
  <si>
    <t>MEL_alpha192.MEL_beta86</t>
  </si>
  <si>
    <t>MEL_alpha193.MEL_beta86</t>
  </si>
  <si>
    <t>MEL_alpha194.MEL_beta86</t>
  </si>
  <si>
    <t>MEL_alpha195.MEL_beta86</t>
  </si>
  <si>
    <t>MEL_alpha196.MEL_beta86</t>
  </si>
  <si>
    <t>MEL_alpha197.MEL_beta86</t>
  </si>
  <si>
    <t>MEL_alpha198.MEL_beta86</t>
  </si>
  <si>
    <t>MEL_alpha199.MEL_beta86</t>
  </si>
  <si>
    <t>MAGEA3_alpha.MEL_beta86</t>
  </si>
  <si>
    <t>MEL_alpha101.MEL_beta87</t>
  </si>
  <si>
    <t>MEL_alpha102.MEL_beta87</t>
  </si>
  <si>
    <t>MEL_alpha103.MEL_beta87</t>
  </si>
  <si>
    <t>MEL_alpha104.MEL_beta87</t>
  </si>
  <si>
    <t>MEL_alpha105.MEL_beta87</t>
  </si>
  <si>
    <t>MEL_alpha106.MEL_beta87</t>
  </si>
  <si>
    <t>MEL_alpha107.MEL_beta87</t>
  </si>
  <si>
    <t>MEL_alpha108.MEL_beta87</t>
  </si>
  <si>
    <t>MEL_alpha109.MEL_beta87</t>
  </si>
  <si>
    <t>MEL_alpha110.MEL_beta87</t>
  </si>
  <si>
    <t>MEL_alpha111.MEL_beta87</t>
  </si>
  <si>
    <t>MEL_alpha112.MEL_beta87</t>
  </si>
  <si>
    <t>MEL_alpha113.MEL_beta87</t>
  </si>
  <si>
    <t>MEL_alpha114.MEL_beta87</t>
  </si>
  <si>
    <t>MEL_alpha115.MEL_beta87</t>
  </si>
  <si>
    <t>MEL_alpha116.MEL_beta87</t>
  </si>
  <si>
    <t>MEL_alpha117.MEL_beta87</t>
  </si>
  <si>
    <t>MEL_alpha118.MEL_beta87</t>
  </si>
  <si>
    <t>MEL_alpha119.MEL_beta87</t>
  </si>
  <si>
    <t>MEL_alpha120.MEL_beta87</t>
  </si>
  <si>
    <t>MEL_alpha121.MEL_beta87</t>
  </si>
  <si>
    <t>MEL_alpha122.MEL_beta87</t>
  </si>
  <si>
    <t>MEL_alpha123.MEL_beta87</t>
  </si>
  <si>
    <t>MEL_alpha124.MEL_beta87</t>
  </si>
  <si>
    <t>MEL_alpha125.MEL_beta87</t>
  </si>
  <si>
    <t>MEL_alpha126.MEL_beta87</t>
  </si>
  <si>
    <t>MEL_alpha127.MEL_beta87</t>
  </si>
  <si>
    <t>MEL_alpha128.MEL_beta87</t>
  </si>
  <si>
    <t>MEL_alpha129.MEL_beta87</t>
  </si>
  <si>
    <t>MEL_alpha130.MEL_beta87</t>
  </si>
  <si>
    <t>MEL_alpha131.MEL_beta87</t>
  </si>
  <si>
    <t>MEL_alpha132.MEL_beta87</t>
  </si>
  <si>
    <t>MEL_alpha133.MEL_beta87</t>
  </si>
  <si>
    <t>MEL_alpha134.MEL_beta87</t>
  </si>
  <si>
    <t>MEL_alpha135.MEL_beta87</t>
  </si>
  <si>
    <t>MEL_alpha136.MEL_beta87</t>
  </si>
  <si>
    <t>MEL_alpha137.MEL_beta87</t>
  </si>
  <si>
    <t>MEL_alpha138.MEL_beta87</t>
  </si>
  <si>
    <t>MEL_alpha139.MEL_beta87</t>
  </si>
  <si>
    <t>MEL_alpha140.MEL_beta87</t>
  </si>
  <si>
    <t>MEL_alpha141.MEL_beta87</t>
  </si>
  <si>
    <t>MEL_alpha142.MEL_beta87</t>
  </si>
  <si>
    <t>MEL_alpha143.MEL_beta87</t>
  </si>
  <si>
    <t>MEL_alpha144.MEL_beta87</t>
  </si>
  <si>
    <t>MEL_alpha145.MEL_beta87</t>
  </si>
  <si>
    <t>MEL_alpha146.MEL_beta87</t>
  </si>
  <si>
    <t>MEL_alpha147.MEL_beta87</t>
  </si>
  <si>
    <t>MEL_alpha148.MEL_beta87</t>
  </si>
  <si>
    <t>MEL_alpha149.MEL_beta87</t>
  </si>
  <si>
    <t>MEL_alpha150.MEL_beta87</t>
  </si>
  <si>
    <t>MEL_alpha151.MEL_beta87</t>
  </si>
  <si>
    <t>MEL_alpha152.MEL_beta87</t>
  </si>
  <si>
    <t>MEL_alpha153.MEL_beta87</t>
  </si>
  <si>
    <t>MEL_alpha154.MEL_beta87</t>
  </si>
  <si>
    <t>MEL_alpha155.MEL_beta87</t>
  </si>
  <si>
    <t>MEL_alpha156.MEL_beta87</t>
  </si>
  <si>
    <t>MEL_alpha157.MEL_beta87</t>
  </si>
  <si>
    <t>MEL_alpha158.MEL_beta87</t>
  </si>
  <si>
    <t>MEL_alpha159.MEL_beta87</t>
  </si>
  <si>
    <t>MEL_alpha160.MEL_beta87</t>
  </si>
  <si>
    <t>MEL_alpha161.MEL_beta87</t>
  </si>
  <si>
    <t>MEL_alpha162.MEL_beta87</t>
  </si>
  <si>
    <t>MEL_alpha163.MEL_beta87</t>
  </si>
  <si>
    <t>MEL_alpha164.MEL_beta87</t>
  </si>
  <si>
    <t>MEL_alpha165.MEL_beta87</t>
  </si>
  <si>
    <t>MEL_alpha166.MEL_beta87</t>
  </si>
  <si>
    <t>MEL_alpha167.MEL_beta87</t>
  </si>
  <si>
    <t>MEL_alpha168.MEL_beta87</t>
  </si>
  <si>
    <t>MEL_alpha169.MEL_beta87</t>
  </si>
  <si>
    <t>MEL_alpha170.MEL_beta87</t>
  </si>
  <si>
    <t>MEL_alpha171.MEL_beta87</t>
  </si>
  <si>
    <t>MEL_alpha172.MEL_beta87</t>
  </si>
  <si>
    <t>MEL_alpha173.MEL_beta87</t>
  </si>
  <si>
    <t>MEL_alpha174.MEL_beta87</t>
  </si>
  <si>
    <t>MEL_alpha175.MEL_beta87</t>
  </si>
  <si>
    <t>MEL_alpha176.MEL_beta87</t>
  </si>
  <si>
    <t>MEL_alpha177.MEL_beta87</t>
  </si>
  <si>
    <t>MEL_alpha178.MEL_beta87</t>
  </si>
  <si>
    <t>MEL_alpha179.MEL_beta87</t>
  </si>
  <si>
    <t>MEL_alpha180.MEL_beta87</t>
  </si>
  <si>
    <t>MEL_alpha181.MEL_beta87</t>
  </si>
  <si>
    <t>MEL_alpha182.MEL_beta87</t>
  </si>
  <si>
    <t>MEL_alpha183.MEL_beta87</t>
  </si>
  <si>
    <t>MEL_alpha184.MEL_beta87</t>
  </si>
  <si>
    <t>MEL_alpha185.MEL_beta87</t>
  </si>
  <si>
    <t>MEL_alpha186.MEL_beta87</t>
  </si>
  <si>
    <t>MEL_alpha187.MEL_beta87</t>
  </si>
  <si>
    <t>MEL_alpha188.MEL_beta87</t>
  </si>
  <si>
    <t>MEL_alpha189.MEL_beta87</t>
  </si>
  <si>
    <t>MEL_alpha190.MEL_beta87</t>
  </si>
  <si>
    <t>MEL_alpha191.MEL_beta87</t>
  </si>
  <si>
    <t>MEL_alpha192.MEL_beta87</t>
  </si>
  <si>
    <t>MEL_alpha193.MEL_beta87</t>
  </si>
  <si>
    <t>MEL_alpha194.MEL_beta87</t>
  </si>
  <si>
    <t>MEL_alpha195.MEL_beta87</t>
  </si>
  <si>
    <t>MEL_alpha196.MEL_beta87</t>
  </si>
  <si>
    <t>MEL_alpha197.MEL_beta87</t>
  </si>
  <si>
    <t>MEL_alpha198.MEL_beta87</t>
  </si>
  <si>
    <t>MEL_alpha199.MEL_beta87</t>
  </si>
  <si>
    <t>MAGEA3_alpha.MEL_beta87</t>
  </si>
  <si>
    <t>MEL_alpha101.MEL_beta88</t>
  </si>
  <si>
    <t>MEL_alpha102.MEL_beta88</t>
  </si>
  <si>
    <t>MEL_alpha103.MEL_beta88</t>
  </si>
  <si>
    <t>MEL_alpha104.MEL_beta88</t>
  </si>
  <si>
    <t>MEL_alpha105.MEL_beta88</t>
  </si>
  <si>
    <t>MEL_alpha106.MEL_beta88</t>
  </si>
  <si>
    <t>MEL_alpha107.MEL_beta88</t>
  </si>
  <si>
    <t>MEL_alpha108.MEL_beta88</t>
  </si>
  <si>
    <t>MEL_alpha109.MEL_beta88</t>
  </si>
  <si>
    <t>MEL_alpha110.MEL_beta88</t>
  </si>
  <si>
    <t>MEL_alpha111.MEL_beta88</t>
  </si>
  <si>
    <t>MEL_alpha112.MEL_beta88</t>
  </si>
  <si>
    <t>MEL_alpha113.MEL_beta88</t>
  </si>
  <si>
    <t>MEL_alpha114.MEL_beta88</t>
  </si>
  <si>
    <t>MEL_alpha115.MEL_beta88</t>
  </si>
  <si>
    <t>MEL_alpha116.MEL_beta88</t>
  </si>
  <si>
    <t>MEL_alpha117.MEL_beta88</t>
  </si>
  <si>
    <t>MEL_alpha118.MEL_beta88</t>
  </si>
  <si>
    <t>MEL_alpha119.MEL_beta88</t>
  </si>
  <si>
    <t>MEL_alpha120.MEL_beta88</t>
  </si>
  <si>
    <t>MEL_alpha121.MEL_beta88</t>
  </si>
  <si>
    <t>MEL_alpha122.MEL_beta88</t>
  </si>
  <si>
    <t>MEL_alpha123.MEL_beta88</t>
  </si>
  <si>
    <t>MEL_alpha124.MEL_beta88</t>
  </si>
  <si>
    <t>MEL_alpha125.MEL_beta88</t>
  </si>
  <si>
    <t>MEL_alpha126.MEL_beta88</t>
  </si>
  <si>
    <t>MEL_alpha127.MEL_beta88</t>
  </si>
  <si>
    <t>MEL_alpha128.MEL_beta88</t>
  </si>
  <si>
    <t>MEL_alpha129.MEL_beta88</t>
  </si>
  <si>
    <t>MEL_alpha130.MEL_beta88</t>
  </si>
  <si>
    <t>MEL_alpha131.MEL_beta88</t>
  </si>
  <si>
    <t>MEL_alpha132.MEL_beta88</t>
  </si>
  <si>
    <t>MEL_alpha133.MEL_beta88</t>
  </si>
  <si>
    <t>MEL_alpha134.MEL_beta88</t>
  </si>
  <si>
    <t>MEL_alpha135.MEL_beta88</t>
  </si>
  <si>
    <t>MEL_alpha136.MEL_beta88</t>
  </si>
  <si>
    <t>MEL_alpha137.MEL_beta88</t>
  </si>
  <si>
    <t>MEL_alpha138.MEL_beta88</t>
  </si>
  <si>
    <t>MEL_alpha139.MEL_beta88</t>
  </si>
  <si>
    <t>MEL_alpha140.MEL_beta88</t>
  </si>
  <si>
    <t>MEL_alpha141.MEL_beta88</t>
  </si>
  <si>
    <t>MEL_alpha142.MEL_beta88</t>
  </si>
  <si>
    <t>MEL_alpha143.MEL_beta88</t>
  </si>
  <si>
    <t>MEL_alpha144.MEL_beta88</t>
  </si>
  <si>
    <t>MEL_alpha145.MEL_beta88</t>
  </si>
  <si>
    <t>MEL_alpha146.MEL_beta88</t>
  </si>
  <si>
    <t>MEL_alpha147.MEL_beta88</t>
  </si>
  <si>
    <t>MEL_alpha148.MEL_beta88</t>
  </si>
  <si>
    <t>MEL_alpha149.MEL_beta88</t>
  </si>
  <si>
    <t>MEL_alpha150.MEL_beta88</t>
  </si>
  <si>
    <t>MEL_alpha151.MEL_beta88</t>
  </si>
  <si>
    <t>MEL_alpha152.MEL_beta88</t>
  </si>
  <si>
    <t>MEL_alpha153.MEL_beta88</t>
  </si>
  <si>
    <t>MEL_alpha154.MEL_beta88</t>
  </si>
  <si>
    <t>MEL_alpha155.MEL_beta88</t>
  </si>
  <si>
    <t>MEL_alpha156.MEL_beta88</t>
  </si>
  <si>
    <t>MEL_alpha157.MEL_beta88</t>
  </si>
  <si>
    <t>MEL_alpha158.MEL_beta88</t>
  </si>
  <si>
    <t>MEL_alpha159.MEL_beta88</t>
  </si>
  <si>
    <t>MEL_alpha160.MEL_beta88</t>
  </si>
  <si>
    <t>MEL_alpha161.MEL_beta88</t>
  </si>
  <si>
    <t>MEL_alpha162.MEL_beta88</t>
  </si>
  <si>
    <t>MEL_alpha163.MEL_beta88</t>
  </si>
  <si>
    <t>MEL_alpha164.MEL_beta88</t>
  </si>
  <si>
    <t>MEL_alpha165.MEL_beta88</t>
  </si>
  <si>
    <t>MEL_alpha166.MEL_beta88</t>
  </si>
  <si>
    <t>MEL_alpha167.MEL_beta88</t>
  </si>
  <si>
    <t>MEL_alpha168.MEL_beta88</t>
  </si>
  <si>
    <t>MEL_alpha169.MEL_beta88</t>
  </si>
  <si>
    <t>MEL_alpha170.MEL_beta88</t>
  </si>
  <si>
    <t>MEL_alpha171.MEL_beta88</t>
  </si>
  <si>
    <t>MEL_alpha172.MEL_beta88</t>
  </si>
  <si>
    <t>MEL_alpha173.MEL_beta88</t>
  </si>
  <si>
    <t>MEL_alpha174.MEL_beta88</t>
  </si>
  <si>
    <t>MEL_alpha175.MEL_beta88</t>
  </si>
  <si>
    <t>MEL_alpha176.MEL_beta88</t>
  </si>
  <si>
    <t>MEL_alpha177.MEL_beta88</t>
  </si>
  <si>
    <t>MEL_alpha178.MEL_beta88</t>
  </si>
  <si>
    <t>MEL_alpha179.MEL_beta88</t>
  </si>
  <si>
    <t>MEL_alpha180.MEL_beta88</t>
  </si>
  <si>
    <t>MEL_alpha181.MEL_beta88</t>
  </si>
  <si>
    <t>MEL_alpha182.MEL_beta88</t>
  </si>
  <si>
    <t>MEL_alpha183.MEL_beta88</t>
  </si>
  <si>
    <t>MEL_alpha184.MEL_beta88</t>
  </si>
  <si>
    <t>MEL_alpha185.MEL_beta88</t>
  </si>
  <si>
    <t>MEL_alpha186.MEL_beta88</t>
  </si>
  <si>
    <t>MEL_alpha187.MEL_beta88</t>
  </si>
  <si>
    <t>MEL_alpha188.MEL_beta88</t>
  </si>
  <si>
    <t>MEL_alpha189.MEL_beta88</t>
  </si>
  <si>
    <t>MEL_alpha190.MEL_beta88</t>
  </si>
  <si>
    <t>MEL_alpha191.MEL_beta88</t>
  </si>
  <si>
    <t>MEL_alpha192.MEL_beta88</t>
  </si>
  <si>
    <t>MEL_alpha193.MEL_beta88</t>
  </si>
  <si>
    <t>MEL_alpha194.MEL_beta88</t>
  </si>
  <si>
    <t>MEL_alpha195.MEL_beta88</t>
  </si>
  <si>
    <t>MEL_alpha196.MEL_beta88</t>
  </si>
  <si>
    <t>MEL_alpha197.MEL_beta88</t>
  </si>
  <si>
    <t>MEL_alpha198.MEL_beta88</t>
  </si>
  <si>
    <t>MEL_alpha199.MEL_beta88</t>
  </si>
  <si>
    <t>MAGEA3_alpha.MEL_beta88</t>
  </si>
  <si>
    <t>MEL_alpha101.MEL_beta89</t>
  </si>
  <si>
    <t>MEL_alpha102.MEL_beta89</t>
  </si>
  <si>
    <t>MEL_alpha103.MEL_beta89</t>
  </si>
  <si>
    <t>MEL_alpha104.MEL_beta89</t>
  </si>
  <si>
    <t>MEL_alpha105.MEL_beta89</t>
  </si>
  <si>
    <t>MEL_alpha106.MEL_beta89</t>
  </si>
  <si>
    <t>MEL_alpha107.MEL_beta89</t>
  </si>
  <si>
    <t>MEL_alpha108.MEL_beta89</t>
  </si>
  <si>
    <t>MEL_alpha109.MEL_beta89</t>
  </si>
  <si>
    <t>MEL_alpha110.MEL_beta89</t>
  </si>
  <si>
    <t>MEL_alpha111.MEL_beta89</t>
  </si>
  <si>
    <t>MEL_alpha112.MEL_beta89</t>
  </si>
  <si>
    <t>MEL_alpha113.MEL_beta89</t>
  </si>
  <si>
    <t>MEL_alpha114.MEL_beta89</t>
  </si>
  <si>
    <t>MEL_alpha115.MEL_beta89</t>
  </si>
  <si>
    <t>MEL_alpha116.MEL_beta89</t>
  </si>
  <si>
    <t>MEL_alpha117.MEL_beta89</t>
  </si>
  <si>
    <t>MEL_alpha118.MEL_beta89</t>
  </si>
  <si>
    <t>MEL_alpha119.MEL_beta89</t>
  </si>
  <si>
    <t>MEL_alpha120.MEL_beta89</t>
  </si>
  <si>
    <t>MEL_alpha121.MEL_beta89</t>
  </si>
  <si>
    <t>MEL_alpha122.MEL_beta89</t>
  </si>
  <si>
    <t>MEL_alpha123.MEL_beta89</t>
  </si>
  <si>
    <t>MEL_alpha124.MEL_beta89</t>
  </si>
  <si>
    <t>MEL_alpha125.MEL_beta89</t>
  </si>
  <si>
    <t>MEL_alpha126.MEL_beta89</t>
  </si>
  <si>
    <t>MEL_alpha127.MEL_beta89</t>
  </si>
  <si>
    <t>MEL_alpha128.MEL_beta89</t>
  </si>
  <si>
    <t>MEL_alpha129.MEL_beta89</t>
  </si>
  <si>
    <t>MEL_alpha130.MEL_beta89</t>
  </si>
  <si>
    <t>MEL_alpha131.MEL_beta89</t>
  </si>
  <si>
    <t>MEL_alpha132.MEL_beta89</t>
  </si>
  <si>
    <t>MEL_alpha133.MEL_beta89</t>
  </si>
  <si>
    <t>MEL_alpha134.MEL_beta89</t>
  </si>
  <si>
    <t>MEL_alpha135.MEL_beta89</t>
  </si>
  <si>
    <t>MEL_alpha136.MEL_beta89</t>
  </si>
  <si>
    <t>MEL_alpha137.MEL_beta89</t>
  </si>
  <si>
    <t>MEL_alpha138.MEL_beta89</t>
  </si>
  <si>
    <t>MEL_alpha139.MEL_beta89</t>
  </si>
  <si>
    <t>MEL_alpha140.MEL_beta89</t>
  </si>
  <si>
    <t>MEL_alpha141.MEL_beta89</t>
  </si>
  <si>
    <t>MEL_alpha142.MEL_beta89</t>
  </si>
  <si>
    <t>MEL_alpha143.MEL_beta89</t>
  </si>
  <si>
    <t>MEL_alpha144.MEL_beta89</t>
  </si>
  <si>
    <t>MEL_alpha145.MEL_beta89</t>
  </si>
  <si>
    <t>MEL_alpha146.MEL_beta89</t>
  </si>
  <si>
    <t>MEL_alpha147.MEL_beta89</t>
  </si>
  <si>
    <t>MEL_alpha148.MEL_beta89</t>
  </si>
  <si>
    <t>MEL_alpha149.MEL_beta89</t>
  </si>
  <si>
    <t>MEL_alpha150.MEL_beta89</t>
  </si>
  <si>
    <t>MEL_alpha151.MEL_beta89</t>
  </si>
  <si>
    <t>MEL_alpha152.MEL_beta89</t>
  </si>
  <si>
    <t>MEL_alpha153.MEL_beta89</t>
  </si>
  <si>
    <t>MEL_alpha154.MEL_beta89</t>
  </si>
  <si>
    <t>MEL_alpha155.MEL_beta89</t>
  </si>
  <si>
    <t>MEL_alpha156.MEL_beta89</t>
  </si>
  <si>
    <t>MEL_alpha157.MEL_beta89</t>
  </si>
  <si>
    <t>MEL_alpha158.MEL_beta89</t>
  </si>
  <si>
    <t>MEL_alpha159.MEL_beta89</t>
  </si>
  <si>
    <t>MEL_alpha160.MEL_beta89</t>
  </si>
  <si>
    <t>MEL_alpha161.MEL_beta89</t>
  </si>
  <si>
    <t>MEL_alpha162.MEL_beta89</t>
  </si>
  <si>
    <t>MEL_alpha163.MEL_beta89</t>
  </si>
  <si>
    <t>MEL_alpha164.MEL_beta89</t>
  </si>
  <si>
    <t>MEL_alpha165.MEL_beta89</t>
  </si>
  <si>
    <t>MEL_alpha166.MEL_beta89</t>
  </si>
  <si>
    <t>MEL_alpha167.MEL_beta89</t>
  </si>
  <si>
    <t>MEL_alpha168.MEL_beta89</t>
  </si>
  <si>
    <t>MEL_alpha169.MEL_beta89</t>
  </si>
  <si>
    <t>MEL_alpha170.MEL_beta89</t>
  </si>
  <si>
    <t>MEL_alpha171.MEL_beta89</t>
  </si>
  <si>
    <t>MEL_alpha172.MEL_beta89</t>
  </si>
  <si>
    <t>MEL_alpha173.MEL_beta89</t>
  </si>
  <si>
    <t>MEL_alpha174.MEL_beta89</t>
  </si>
  <si>
    <t>MEL_alpha175.MEL_beta89</t>
  </si>
  <si>
    <t>MEL_alpha176.MEL_beta89</t>
  </si>
  <si>
    <t>MEL_alpha177.MEL_beta89</t>
  </si>
  <si>
    <t>MEL_alpha178.MEL_beta89</t>
  </si>
  <si>
    <t>MEL_alpha179.MEL_beta89</t>
  </si>
  <si>
    <t>MEL_alpha180.MEL_beta89</t>
  </si>
  <si>
    <t>MEL_alpha181.MEL_beta89</t>
  </si>
  <si>
    <t>MEL_alpha182.MEL_beta89</t>
  </si>
  <si>
    <t>MEL_alpha183.MEL_beta89</t>
  </si>
  <si>
    <t>MEL_alpha184.MEL_beta89</t>
  </si>
  <si>
    <t>MEL_alpha185.MEL_beta89</t>
  </si>
  <si>
    <t>MEL_alpha186.MEL_beta89</t>
  </si>
  <si>
    <t>MEL_alpha187.MEL_beta89</t>
  </si>
  <si>
    <t>MEL_alpha188.MEL_beta89</t>
  </si>
  <si>
    <t>MEL_alpha189.MEL_beta89</t>
  </si>
  <si>
    <t>MEL_alpha190.MEL_beta89</t>
  </si>
  <si>
    <t>MEL_alpha191.MEL_beta89</t>
  </si>
  <si>
    <t>MEL_alpha192.MEL_beta89</t>
  </si>
  <si>
    <t>MEL_alpha193.MEL_beta89</t>
  </si>
  <si>
    <t>MEL_alpha194.MEL_beta89</t>
  </si>
  <si>
    <t>MEL_alpha195.MEL_beta89</t>
  </si>
  <si>
    <t>MEL_alpha196.MEL_beta89</t>
  </si>
  <si>
    <t>MEL_alpha197.MEL_beta89</t>
  </si>
  <si>
    <t>MEL_alpha198.MEL_beta89</t>
  </si>
  <si>
    <t>MEL_alpha199.MEL_beta89</t>
  </si>
  <si>
    <t>MAGEA3_alpha.MEL_beta89</t>
  </si>
  <si>
    <t>MEL_alpha101.MEL_beta90</t>
  </si>
  <si>
    <t>MEL_alpha102.MEL_beta90</t>
  </si>
  <si>
    <t>MEL_alpha103.MEL_beta90</t>
  </si>
  <si>
    <t>MEL_alpha104.MEL_beta90</t>
  </si>
  <si>
    <t>MEL_alpha105.MEL_beta90</t>
  </si>
  <si>
    <t>MEL_alpha106.MEL_beta90</t>
  </si>
  <si>
    <t>MEL_alpha107.MEL_beta90</t>
  </si>
  <si>
    <t>MEL_alpha108.MEL_beta90</t>
  </si>
  <si>
    <t>MEL_alpha109.MEL_beta90</t>
  </si>
  <si>
    <t>MEL_alpha110.MEL_beta90</t>
  </si>
  <si>
    <t>MEL_alpha111.MEL_beta90</t>
  </si>
  <si>
    <t>MEL_alpha112.MEL_beta90</t>
  </si>
  <si>
    <t>MEL_alpha113.MEL_beta90</t>
  </si>
  <si>
    <t>MEL_alpha114.MEL_beta90</t>
  </si>
  <si>
    <t>MEL_alpha115.MEL_beta90</t>
  </si>
  <si>
    <t>MEL_alpha116.MEL_beta90</t>
  </si>
  <si>
    <t>MEL_alpha117.MEL_beta90</t>
  </si>
  <si>
    <t>MEL_alpha118.MEL_beta90</t>
  </si>
  <si>
    <t>MEL_alpha119.MEL_beta90</t>
  </si>
  <si>
    <t>MEL_alpha120.MEL_beta90</t>
  </si>
  <si>
    <t>MEL_alpha121.MEL_beta90</t>
  </si>
  <si>
    <t>MEL_alpha122.MEL_beta90</t>
  </si>
  <si>
    <t>MEL_alpha123.MEL_beta90</t>
  </si>
  <si>
    <t>MEL_alpha124.MEL_beta90</t>
  </si>
  <si>
    <t>MEL_alpha125.MEL_beta90</t>
  </si>
  <si>
    <t>MEL_alpha126.MEL_beta90</t>
  </si>
  <si>
    <t>MEL_alpha127.MEL_beta90</t>
  </si>
  <si>
    <t>MEL_alpha128.MEL_beta90</t>
  </si>
  <si>
    <t>MEL_alpha129.MEL_beta90</t>
  </si>
  <si>
    <t>MEL_alpha130.MEL_beta90</t>
  </si>
  <si>
    <t>MEL_alpha131.MEL_beta90</t>
  </si>
  <si>
    <t>MEL_alpha132.MEL_beta90</t>
  </si>
  <si>
    <t>MEL_alpha133.MEL_beta90</t>
  </si>
  <si>
    <t>MEL_alpha134.MEL_beta90</t>
  </si>
  <si>
    <t>MEL_alpha135.MEL_beta90</t>
  </si>
  <si>
    <t>MEL_alpha136.MEL_beta90</t>
  </si>
  <si>
    <t>MEL_alpha137.MEL_beta90</t>
  </si>
  <si>
    <t>MEL_alpha138.MEL_beta90</t>
  </si>
  <si>
    <t>MEL_alpha139.MEL_beta90</t>
  </si>
  <si>
    <t>MEL_alpha140.MEL_beta90</t>
  </si>
  <si>
    <t>MEL_alpha141.MEL_beta90</t>
  </si>
  <si>
    <t>MEL_alpha142.MEL_beta90</t>
  </si>
  <si>
    <t>MEL_alpha143.MEL_beta90</t>
  </si>
  <si>
    <t>MEL_alpha144.MEL_beta90</t>
  </si>
  <si>
    <t>MEL_alpha145.MEL_beta90</t>
  </si>
  <si>
    <t>MEL_alpha146.MEL_beta90</t>
  </si>
  <si>
    <t>MEL_alpha147.MEL_beta90</t>
  </si>
  <si>
    <t>MEL_alpha148.MEL_beta90</t>
  </si>
  <si>
    <t>MEL_alpha149.MEL_beta90</t>
  </si>
  <si>
    <t>MEL_alpha150.MEL_beta90</t>
  </si>
  <si>
    <t>MEL_alpha151.MEL_beta90</t>
  </si>
  <si>
    <t>MEL_alpha152.MEL_beta90</t>
  </si>
  <si>
    <t>MEL_alpha153.MEL_beta90</t>
  </si>
  <si>
    <t>MEL_alpha154.MEL_beta90</t>
  </si>
  <si>
    <t>MEL_alpha155.MEL_beta90</t>
  </si>
  <si>
    <t>MEL_alpha156.MEL_beta90</t>
  </si>
  <si>
    <t>MEL_alpha157.MEL_beta90</t>
  </si>
  <si>
    <t>MEL_alpha158.MEL_beta90</t>
  </si>
  <si>
    <t>MEL_alpha159.MEL_beta90</t>
  </si>
  <si>
    <t>MEL_alpha160.MEL_beta90</t>
  </si>
  <si>
    <t>MEL_alpha161.MEL_beta90</t>
  </si>
  <si>
    <t>MEL_alpha162.MEL_beta90</t>
  </si>
  <si>
    <t>MEL_alpha163.MEL_beta90</t>
  </si>
  <si>
    <t>MEL_alpha164.MEL_beta90</t>
  </si>
  <si>
    <t>MEL_alpha165.MEL_beta90</t>
  </si>
  <si>
    <t>MEL_alpha166.MEL_beta90</t>
  </si>
  <si>
    <t>MEL_alpha167.MEL_beta90</t>
  </si>
  <si>
    <t>MEL_alpha168.MEL_beta90</t>
  </si>
  <si>
    <t>MEL_alpha169.MEL_beta90</t>
  </si>
  <si>
    <t>MEL_alpha170.MEL_beta90</t>
  </si>
  <si>
    <t>MEL_alpha171.MEL_beta90</t>
  </si>
  <si>
    <t>MEL_alpha172.MEL_beta90</t>
  </si>
  <si>
    <t>MEL_alpha173.MEL_beta90</t>
  </si>
  <si>
    <t>MEL_alpha174.MEL_beta90</t>
  </si>
  <si>
    <t>MEL_alpha175.MEL_beta90</t>
  </si>
  <si>
    <t>MEL_alpha176.MEL_beta90</t>
  </si>
  <si>
    <t>MEL_alpha177.MEL_beta90</t>
  </si>
  <si>
    <t>MEL_alpha178.MEL_beta90</t>
  </si>
  <si>
    <t>MEL_alpha179.MEL_beta90</t>
  </si>
  <si>
    <t>MEL_alpha180.MEL_beta90</t>
  </si>
  <si>
    <t>MEL_alpha181.MEL_beta90</t>
  </si>
  <si>
    <t>MEL_alpha182.MEL_beta90</t>
  </si>
  <si>
    <t>MEL_alpha183.MEL_beta90</t>
  </si>
  <si>
    <t>MEL_alpha184.MEL_beta90</t>
  </si>
  <si>
    <t>MEL_alpha185.MEL_beta90</t>
  </si>
  <si>
    <t>MEL_alpha186.MEL_beta90</t>
  </si>
  <si>
    <t>MEL_alpha187.MEL_beta90</t>
  </si>
  <si>
    <t>MEL_alpha188.MEL_beta90</t>
  </si>
  <si>
    <t>MEL_alpha189.MEL_beta90</t>
  </si>
  <si>
    <t>MEL_alpha190.MEL_beta90</t>
  </si>
  <si>
    <t>MEL_alpha191.MEL_beta90</t>
  </si>
  <si>
    <t>MEL_alpha192.MEL_beta90</t>
  </si>
  <si>
    <t>MEL_alpha193.MEL_beta90</t>
  </si>
  <si>
    <t>MEL_alpha194.MEL_beta90</t>
  </si>
  <si>
    <t>MEL_alpha195.MEL_beta90</t>
  </si>
  <si>
    <t>MEL_alpha196.MEL_beta90</t>
  </si>
  <si>
    <t>MEL_alpha197.MEL_beta90</t>
  </si>
  <si>
    <t>MEL_alpha198.MEL_beta90</t>
  </si>
  <si>
    <t>MEL_alpha199.MEL_beta90</t>
  </si>
  <si>
    <t>MAGEA3_alpha.MEL_beta90</t>
  </si>
  <si>
    <t>MEL_alpha101.MEL_beta91</t>
  </si>
  <si>
    <t>MEL_alpha102.MEL_beta91</t>
  </si>
  <si>
    <t>MEL_alpha103.MEL_beta91</t>
  </si>
  <si>
    <t>MEL_alpha104.MEL_beta91</t>
  </si>
  <si>
    <t>MEL_alpha105.MEL_beta91</t>
  </si>
  <si>
    <t>MEL_alpha106.MEL_beta91</t>
  </si>
  <si>
    <t>MEL_alpha107.MEL_beta91</t>
  </si>
  <si>
    <t>MEL_alpha108.MEL_beta91</t>
  </si>
  <si>
    <t>MEL_alpha109.MEL_beta91</t>
  </si>
  <si>
    <t>MEL_alpha110.MEL_beta91</t>
  </si>
  <si>
    <t>MEL_alpha111.MEL_beta91</t>
  </si>
  <si>
    <t>MEL_alpha112.MEL_beta91</t>
  </si>
  <si>
    <t>MEL_alpha113.MEL_beta91</t>
  </si>
  <si>
    <t>MEL_alpha114.MEL_beta91</t>
  </si>
  <si>
    <t>MEL_alpha115.MEL_beta91</t>
  </si>
  <si>
    <t>MEL_alpha116.MEL_beta91</t>
  </si>
  <si>
    <t>MEL_alpha117.MEL_beta91</t>
  </si>
  <si>
    <t>MEL_alpha118.MEL_beta91</t>
  </si>
  <si>
    <t>MEL_alpha119.MEL_beta91</t>
  </si>
  <si>
    <t>MEL_alpha120.MEL_beta91</t>
  </si>
  <si>
    <t>MEL_alpha121.MEL_beta91</t>
  </si>
  <si>
    <t>MEL_alpha122.MEL_beta91</t>
  </si>
  <si>
    <t>MEL_alpha123.MEL_beta91</t>
  </si>
  <si>
    <t>MEL_alpha124.MEL_beta91</t>
  </si>
  <si>
    <t>MEL_alpha125.MEL_beta91</t>
  </si>
  <si>
    <t>MEL_alpha126.MEL_beta91</t>
  </si>
  <si>
    <t>MEL_alpha127.MEL_beta91</t>
  </si>
  <si>
    <t>MEL_alpha128.MEL_beta91</t>
  </si>
  <si>
    <t>MEL_alpha129.MEL_beta91</t>
  </si>
  <si>
    <t>MEL_alpha130.MEL_beta91</t>
  </si>
  <si>
    <t>MEL_alpha131.MEL_beta91</t>
  </si>
  <si>
    <t>MEL_alpha132.MEL_beta91</t>
  </si>
  <si>
    <t>MEL_alpha133.MEL_beta91</t>
  </si>
  <si>
    <t>MEL_alpha134.MEL_beta91</t>
  </si>
  <si>
    <t>MEL_alpha135.MEL_beta91</t>
  </si>
  <si>
    <t>MEL_alpha136.MEL_beta91</t>
  </si>
  <si>
    <t>MEL_alpha137.MEL_beta91</t>
  </si>
  <si>
    <t>MEL_alpha138.MEL_beta91</t>
  </si>
  <si>
    <t>MEL_alpha139.MEL_beta91</t>
  </si>
  <si>
    <t>MEL_alpha140.MEL_beta91</t>
  </si>
  <si>
    <t>MEL_alpha141.MEL_beta91</t>
  </si>
  <si>
    <t>MEL_alpha142.MEL_beta91</t>
  </si>
  <si>
    <t>MEL_alpha143.MEL_beta91</t>
  </si>
  <si>
    <t>MEL_alpha144.MEL_beta91</t>
  </si>
  <si>
    <t>MEL_alpha145.MEL_beta91</t>
  </si>
  <si>
    <t>MEL_alpha146.MEL_beta91</t>
  </si>
  <si>
    <t>MEL_alpha147.MEL_beta91</t>
  </si>
  <si>
    <t>MEL_alpha148.MEL_beta91</t>
  </si>
  <si>
    <t>MEL_alpha149.MEL_beta91</t>
  </si>
  <si>
    <t>MEL_alpha150.MEL_beta91</t>
  </si>
  <si>
    <t>MEL_alpha151.MEL_beta91</t>
  </si>
  <si>
    <t>MEL_alpha152.MEL_beta91</t>
  </si>
  <si>
    <t>MEL_alpha153.MEL_beta91</t>
  </si>
  <si>
    <t>MEL_alpha154.MEL_beta91</t>
  </si>
  <si>
    <t>MEL_alpha155.MEL_beta91</t>
  </si>
  <si>
    <t>MEL_alpha156.MEL_beta91</t>
  </si>
  <si>
    <t>MEL_alpha157.MEL_beta91</t>
  </si>
  <si>
    <t>MEL_alpha158.MEL_beta91</t>
  </si>
  <si>
    <t>MEL_alpha159.MEL_beta91</t>
  </si>
  <si>
    <t>MEL_alpha160.MEL_beta91</t>
  </si>
  <si>
    <t>MEL_alpha161.MEL_beta91</t>
  </si>
  <si>
    <t>MEL_alpha162.MEL_beta91</t>
  </si>
  <si>
    <t>MEL_alpha163.MEL_beta91</t>
  </si>
  <si>
    <t>MEL_alpha164.MEL_beta91</t>
  </si>
  <si>
    <t>MEL_alpha165.MEL_beta91</t>
  </si>
  <si>
    <t>MEL_alpha166.MEL_beta91</t>
  </si>
  <si>
    <t>MEL_alpha167.MEL_beta91</t>
  </si>
  <si>
    <t>MEL_alpha168.MEL_beta91</t>
  </si>
  <si>
    <t>MEL_alpha169.MEL_beta91</t>
  </si>
  <si>
    <t>MEL_alpha170.MEL_beta91</t>
  </si>
  <si>
    <t>MEL_alpha171.MEL_beta91</t>
  </si>
  <si>
    <t>MEL_alpha172.MEL_beta91</t>
  </si>
  <si>
    <t>MEL_alpha173.MEL_beta91</t>
  </si>
  <si>
    <t>MEL_alpha174.MEL_beta91</t>
  </si>
  <si>
    <t>MEL_alpha175.MEL_beta91</t>
  </si>
  <si>
    <t>MEL_alpha176.MEL_beta91</t>
  </si>
  <si>
    <t>MEL_alpha177.MEL_beta91</t>
  </si>
  <si>
    <t>MEL_alpha178.MEL_beta91</t>
  </si>
  <si>
    <t>MEL_alpha179.MEL_beta91</t>
  </si>
  <si>
    <t>MEL_alpha180.MEL_beta91</t>
  </si>
  <si>
    <t>MEL_alpha181.MEL_beta91</t>
  </si>
  <si>
    <t>MEL_alpha182.MEL_beta91</t>
  </si>
  <si>
    <t>MEL_alpha183.MEL_beta91</t>
  </si>
  <si>
    <t>MEL_alpha184.MEL_beta91</t>
  </si>
  <si>
    <t>MEL_alpha185.MEL_beta91</t>
  </si>
  <si>
    <t>MEL_alpha186.MEL_beta91</t>
  </si>
  <si>
    <t>MEL_alpha187.MEL_beta91</t>
  </si>
  <si>
    <t>MEL_alpha188.MEL_beta91</t>
  </si>
  <si>
    <t>MEL_alpha189.MEL_beta91</t>
  </si>
  <si>
    <t>MEL_alpha190.MEL_beta91</t>
  </si>
  <si>
    <t>MEL_alpha191.MEL_beta91</t>
  </si>
  <si>
    <t>MEL_alpha192.MEL_beta91</t>
  </si>
  <si>
    <t>MEL_alpha193.MEL_beta91</t>
  </si>
  <si>
    <t>MEL_alpha194.MEL_beta91</t>
  </si>
  <si>
    <t>MEL_alpha195.MEL_beta91</t>
  </si>
  <si>
    <t>MEL_alpha196.MEL_beta91</t>
  </si>
  <si>
    <t>MEL_alpha197.MEL_beta91</t>
  </si>
  <si>
    <t>MEL_alpha198.MEL_beta91</t>
  </si>
  <si>
    <t>MEL_alpha199.MEL_beta91</t>
  </si>
  <si>
    <t>MAGEA3_alpha.MEL_beta91</t>
  </si>
  <si>
    <t>MEL_alpha101.MEL_beta92</t>
  </si>
  <si>
    <t>MEL_alpha102.MEL_beta92</t>
  </si>
  <si>
    <t>MEL_alpha103.MEL_beta92</t>
  </si>
  <si>
    <t>MEL_alpha104.MEL_beta92</t>
  </si>
  <si>
    <t>MEL_alpha105.MEL_beta92</t>
  </si>
  <si>
    <t>MEL_alpha106.MEL_beta92</t>
  </si>
  <si>
    <t>MEL_alpha107.MEL_beta92</t>
  </si>
  <si>
    <t>MEL_alpha108.MEL_beta92</t>
  </si>
  <si>
    <t>MEL_alpha109.MEL_beta92</t>
  </si>
  <si>
    <t>MEL_alpha110.MEL_beta92</t>
  </si>
  <si>
    <t>MEL_alpha111.MEL_beta92</t>
  </si>
  <si>
    <t>MEL_alpha112.MEL_beta92</t>
  </si>
  <si>
    <t>MEL_alpha113.MEL_beta92</t>
  </si>
  <si>
    <t>MEL_alpha114.MEL_beta92</t>
  </si>
  <si>
    <t>MEL_alpha115.MEL_beta92</t>
  </si>
  <si>
    <t>MEL_alpha116.MEL_beta92</t>
  </si>
  <si>
    <t>MEL_alpha117.MEL_beta92</t>
  </si>
  <si>
    <t>MEL_alpha118.MEL_beta92</t>
  </si>
  <si>
    <t>MEL_alpha119.MEL_beta92</t>
  </si>
  <si>
    <t>MEL_alpha120.MEL_beta92</t>
  </si>
  <si>
    <t>MEL_alpha121.MEL_beta92</t>
  </si>
  <si>
    <t>MEL_alpha122.MEL_beta92</t>
  </si>
  <si>
    <t>MEL_alpha123.MEL_beta92</t>
  </si>
  <si>
    <t>MEL_alpha124.MEL_beta92</t>
  </si>
  <si>
    <t>MEL_alpha125.MEL_beta92</t>
  </si>
  <si>
    <t>MEL_alpha126.MEL_beta92</t>
  </si>
  <si>
    <t>MEL_alpha127.MEL_beta92</t>
  </si>
  <si>
    <t>MEL_alpha128.MEL_beta92</t>
  </si>
  <si>
    <t>MEL_alpha129.MEL_beta92</t>
  </si>
  <si>
    <t>MEL_alpha130.MEL_beta92</t>
  </si>
  <si>
    <t>MEL_alpha131.MEL_beta92</t>
  </si>
  <si>
    <t>MEL_alpha132.MEL_beta92</t>
  </si>
  <si>
    <t>MEL_alpha133.MEL_beta92</t>
  </si>
  <si>
    <t>MEL_alpha134.MEL_beta92</t>
  </si>
  <si>
    <t>MEL_alpha135.MEL_beta92</t>
  </si>
  <si>
    <t>MEL_alpha136.MEL_beta92</t>
  </si>
  <si>
    <t>MEL_alpha137.MEL_beta92</t>
  </si>
  <si>
    <t>MEL_alpha138.MEL_beta92</t>
  </si>
  <si>
    <t>MEL_alpha139.MEL_beta92</t>
  </si>
  <si>
    <t>MEL_alpha140.MEL_beta92</t>
  </si>
  <si>
    <t>MEL_alpha141.MEL_beta92</t>
  </si>
  <si>
    <t>MEL_alpha142.MEL_beta92</t>
  </si>
  <si>
    <t>MEL_alpha143.MEL_beta92</t>
  </si>
  <si>
    <t>MEL_alpha144.MEL_beta92</t>
  </si>
  <si>
    <t>MEL_alpha145.MEL_beta92</t>
  </si>
  <si>
    <t>MEL_alpha146.MEL_beta92</t>
  </si>
  <si>
    <t>MEL_alpha147.MEL_beta92</t>
  </si>
  <si>
    <t>MEL_alpha148.MEL_beta92</t>
  </si>
  <si>
    <t>MEL_alpha149.MEL_beta92</t>
  </si>
  <si>
    <t>MEL_alpha150.MEL_beta92</t>
  </si>
  <si>
    <t>MEL_alpha151.MEL_beta92</t>
  </si>
  <si>
    <t>MEL_alpha152.MEL_beta92</t>
  </si>
  <si>
    <t>MEL_alpha153.MEL_beta92</t>
  </si>
  <si>
    <t>MEL_alpha154.MEL_beta92</t>
  </si>
  <si>
    <t>MEL_alpha155.MEL_beta92</t>
  </si>
  <si>
    <t>MEL_alpha156.MEL_beta92</t>
  </si>
  <si>
    <t>MEL_alpha157.MEL_beta92</t>
  </si>
  <si>
    <t>MEL_alpha158.MEL_beta92</t>
  </si>
  <si>
    <t>MEL_alpha159.MEL_beta92</t>
  </si>
  <si>
    <t>MEL_alpha160.MEL_beta92</t>
  </si>
  <si>
    <t>MEL_alpha161.MEL_beta92</t>
  </si>
  <si>
    <t>MEL_alpha162.MEL_beta92</t>
  </si>
  <si>
    <t>MEL_alpha163.MEL_beta92</t>
  </si>
  <si>
    <t>MEL_alpha164.MEL_beta92</t>
  </si>
  <si>
    <t>MEL_alpha165.MEL_beta92</t>
  </si>
  <si>
    <t>MEL_alpha166.MEL_beta92</t>
  </si>
  <si>
    <t>MEL_alpha167.MEL_beta92</t>
  </si>
  <si>
    <t>MEL_alpha168.MEL_beta92</t>
  </si>
  <si>
    <t>MEL_alpha169.MEL_beta92</t>
  </si>
  <si>
    <t>MEL_alpha170.MEL_beta92</t>
  </si>
  <si>
    <t>MEL_alpha171.MEL_beta92</t>
  </si>
  <si>
    <t>MEL_alpha172.MEL_beta92</t>
  </si>
  <si>
    <t>MEL_alpha173.MEL_beta92</t>
  </si>
  <si>
    <t>MEL_alpha174.MEL_beta92</t>
  </si>
  <si>
    <t>MEL_alpha175.MEL_beta92</t>
  </si>
  <si>
    <t>MEL_alpha176.MEL_beta92</t>
  </si>
  <si>
    <t>MEL_alpha177.MEL_beta92</t>
  </si>
  <si>
    <t>MEL_alpha178.MEL_beta92</t>
  </si>
  <si>
    <t>MEL_alpha179.MEL_beta92</t>
  </si>
  <si>
    <t>MEL_alpha180.MEL_beta92</t>
  </si>
  <si>
    <t>MEL_alpha181.MEL_beta92</t>
  </si>
  <si>
    <t>MEL_alpha182.MEL_beta92</t>
  </si>
  <si>
    <t>MEL_alpha183.MEL_beta92</t>
  </si>
  <si>
    <t>MEL_alpha184.MEL_beta92</t>
  </si>
  <si>
    <t>MEL_alpha185.MEL_beta92</t>
  </si>
  <si>
    <t>MEL_alpha186.MEL_beta92</t>
  </si>
  <si>
    <t>MEL_alpha187.MEL_beta92</t>
  </si>
  <si>
    <t>MEL_alpha188.MEL_beta92</t>
  </si>
  <si>
    <t>MEL_alpha189.MEL_beta92</t>
  </si>
  <si>
    <t>MEL_alpha190.MEL_beta92</t>
  </si>
  <si>
    <t>MEL_alpha191.MEL_beta92</t>
  </si>
  <si>
    <t>MEL_alpha192.MEL_beta92</t>
  </si>
  <si>
    <t>MEL_alpha193.MEL_beta92</t>
  </si>
  <si>
    <t>MEL_alpha194.MEL_beta92</t>
  </si>
  <si>
    <t>MEL_alpha195.MEL_beta92</t>
  </si>
  <si>
    <t>MEL_alpha196.MEL_beta92</t>
  </si>
  <si>
    <t>MEL_alpha197.MEL_beta92</t>
  </si>
  <si>
    <t>MEL_alpha198.MEL_beta92</t>
  </si>
  <si>
    <t>MEL_alpha199.MEL_beta92</t>
  </si>
  <si>
    <t>MAGEA3_alpha.MEL_beta92</t>
  </si>
  <si>
    <t>MEL_alpha101.MEL_beta93</t>
  </si>
  <si>
    <t>MEL_alpha102.MEL_beta93</t>
  </si>
  <si>
    <t>MEL_alpha103.MEL_beta93</t>
  </si>
  <si>
    <t>MEL_alpha104.MEL_beta93</t>
  </si>
  <si>
    <t>MEL_alpha105.MEL_beta93</t>
  </si>
  <si>
    <t>MEL_alpha106.MEL_beta93</t>
  </si>
  <si>
    <t>MEL_alpha107.MEL_beta93</t>
  </si>
  <si>
    <t>MEL_alpha108.MEL_beta93</t>
  </si>
  <si>
    <t>MEL_alpha109.MEL_beta93</t>
  </si>
  <si>
    <t>MEL_alpha110.MEL_beta93</t>
  </si>
  <si>
    <t>MEL_alpha111.MEL_beta93</t>
  </si>
  <si>
    <t>MEL_alpha112.MEL_beta93</t>
  </si>
  <si>
    <t>MEL_alpha113.MEL_beta93</t>
  </si>
  <si>
    <t>MEL_alpha114.MEL_beta93</t>
  </si>
  <si>
    <t>MEL_alpha115.MEL_beta93</t>
  </si>
  <si>
    <t>MEL_alpha116.MEL_beta93</t>
  </si>
  <si>
    <t>MEL_alpha117.MEL_beta93</t>
  </si>
  <si>
    <t>MEL_alpha118.MEL_beta93</t>
  </si>
  <si>
    <t>MEL_alpha119.MEL_beta93</t>
  </si>
  <si>
    <t>MEL_alpha120.MEL_beta93</t>
  </si>
  <si>
    <t>MEL_alpha121.MEL_beta93</t>
  </si>
  <si>
    <t>MEL_alpha122.MEL_beta93</t>
  </si>
  <si>
    <t>MEL_alpha123.MEL_beta93</t>
  </si>
  <si>
    <t>MEL_alpha124.MEL_beta93</t>
  </si>
  <si>
    <t>MEL_alpha125.MEL_beta93</t>
  </si>
  <si>
    <t>MEL_alpha126.MEL_beta93</t>
  </si>
  <si>
    <t>MEL_alpha127.MEL_beta93</t>
  </si>
  <si>
    <t>MEL_alpha128.MEL_beta93</t>
  </si>
  <si>
    <t>MEL_alpha129.MEL_beta93</t>
  </si>
  <si>
    <t>MEL_alpha130.MEL_beta93</t>
  </si>
  <si>
    <t>MEL_alpha131.MEL_beta93</t>
  </si>
  <si>
    <t>MEL_alpha132.MEL_beta93</t>
  </si>
  <si>
    <t>MEL_alpha133.MEL_beta93</t>
  </si>
  <si>
    <t>MEL_alpha134.MEL_beta93</t>
  </si>
  <si>
    <t>MEL_alpha135.MEL_beta93</t>
  </si>
  <si>
    <t>MEL_alpha136.MEL_beta93</t>
  </si>
  <si>
    <t>MEL_alpha137.MEL_beta93</t>
  </si>
  <si>
    <t>MEL_alpha138.MEL_beta93</t>
  </si>
  <si>
    <t>MEL_alpha139.MEL_beta93</t>
  </si>
  <si>
    <t>MEL_alpha140.MEL_beta93</t>
  </si>
  <si>
    <t>MEL_alpha141.MEL_beta93</t>
  </si>
  <si>
    <t>MEL_alpha142.MEL_beta93</t>
  </si>
  <si>
    <t>MEL_alpha143.MEL_beta93</t>
  </si>
  <si>
    <t>MEL_alpha144.MEL_beta93</t>
  </si>
  <si>
    <t>MEL_alpha145.MEL_beta93</t>
  </si>
  <si>
    <t>MEL_alpha146.MEL_beta93</t>
  </si>
  <si>
    <t>MEL_alpha147.MEL_beta93</t>
  </si>
  <si>
    <t>MEL_alpha148.MEL_beta93</t>
  </si>
  <si>
    <t>MEL_alpha149.MEL_beta93</t>
  </si>
  <si>
    <t>MEL_alpha150.MEL_beta93</t>
  </si>
  <si>
    <t>MEL_alpha151.MEL_beta93</t>
  </si>
  <si>
    <t>MEL_alpha152.MEL_beta93</t>
  </si>
  <si>
    <t>MEL_alpha153.MEL_beta93</t>
  </si>
  <si>
    <t>MEL_alpha154.MEL_beta93</t>
  </si>
  <si>
    <t>MEL_alpha155.MEL_beta93</t>
  </si>
  <si>
    <t>MEL_alpha156.MEL_beta93</t>
  </si>
  <si>
    <t>MEL_alpha157.MEL_beta93</t>
  </si>
  <si>
    <t>MEL_alpha158.MEL_beta93</t>
  </si>
  <si>
    <t>MEL_alpha159.MEL_beta93</t>
  </si>
  <si>
    <t>MEL_alpha160.MEL_beta93</t>
  </si>
  <si>
    <t>MEL_alpha161.MEL_beta93</t>
  </si>
  <si>
    <t>MEL_alpha162.MEL_beta93</t>
  </si>
  <si>
    <t>MEL_alpha163.MEL_beta93</t>
  </si>
  <si>
    <t>MEL_alpha164.MEL_beta93</t>
  </si>
  <si>
    <t>MEL_alpha165.MEL_beta93</t>
  </si>
  <si>
    <t>MEL_alpha166.MEL_beta93</t>
  </si>
  <si>
    <t>MEL_alpha167.MEL_beta93</t>
  </si>
  <si>
    <t>MEL_alpha168.MEL_beta93</t>
  </si>
  <si>
    <t>MEL_alpha169.MEL_beta93</t>
  </si>
  <si>
    <t>MEL_alpha170.MEL_beta93</t>
  </si>
  <si>
    <t>MEL_alpha171.MEL_beta93</t>
  </si>
  <si>
    <t>MEL_alpha172.MEL_beta93</t>
  </si>
  <si>
    <t>MEL_alpha173.MEL_beta93</t>
  </si>
  <si>
    <t>MEL_alpha174.MEL_beta93</t>
  </si>
  <si>
    <t>MEL_alpha175.MEL_beta93</t>
  </si>
  <si>
    <t>MEL_alpha176.MEL_beta93</t>
  </si>
  <si>
    <t>MEL_alpha177.MEL_beta93</t>
  </si>
  <si>
    <t>MEL_alpha178.MEL_beta93</t>
  </si>
  <si>
    <t>MEL_alpha179.MEL_beta93</t>
  </si>
  <si>
    <t>MEL_alpha180.MEL_beta93</t>
  </si>
  <si>
    <t>MEL_alpha181.MEL_beta93</t>
  </si>
  <si>
    <t>MEL_alpha182.MEL_beta93</t>
  </si>
  <si>
    <t>MEL_alpha183.MEL_beta93</t>
  </si>
  <si>
    <t>MEL_alpha184.MEL_beta93</t>
  </si>
  <si>
    <t>MEL_alpha185.MEL_beta93</t>
  </si>
  <si>
    <t>MEL_alpha186.MEL_beta93</t>
  </si>
  <si>
    <t>MEL_alpha187.MEL_beta93</t>
  </si>
  <si>
    <t>MEL_alpha188.MEL_beta93</t>
  </si>
  <si>
    <t>MEL_alpha189.MEL_beta93</t>
  </si>
  <si>
    <t>MEL_alpha190.MEL_beta93</t>
  </si>
  <si>
    <t>MEL_alpha191.MEL_beta93</t>
  </si>
  <si>
    <t>MEL_alpha192.MEL_beta93</t>
  </si>
  <si>
    <t>MEL_alpha193.MEL_beta93</t>
  </si>
  <si>
    <t>MEL_alpha194.MEL_beta93</t>
  </si>
  <si>
    <t>MEL_alpha195.MEL_beta93</t>
  </si>
  <si>
    <t>MEL_alpha196.MEL_beta93</t>
  </si>
  <si>
    <t>MEL_alpha197.MEL_beta93</t>
  </si>
  <si>
    <t>MEL_alpha198.MEL_beta93</t>
  </si>
  <si>
    <t>MEL_alpha199.MEL_beta93</t>
  </si>
  <si>
    <t>MAGEA3_alpha.MEL_beta93</t>
  </si>
  <si>
    <t>MEL_alpha101.MEL_beta94</t>
  </si>
  <si>
    <t>MEL_alpha102.MEL_beta94</t>
  </si>
  <si>
    <t>MEL_alpha103.MEL_beta94</t>
  </si>
  <si>
    <t>MEL_alpha104.MEL_beta94</t>
  </si>
  <si>
    <t>MEL_alpha105.MEL_beta94</t>
  </si>
  <si>
    <t>MEL_alpha106.MEL_beta94</t>
  </si>
  <si>
    <t>MEL_alpha107.MEL_beta94</t>
  </si>
  <si>
    <t>MEL_alpha108.MEL_beta94</t>
  </si>
  <si>
    <t>MEL_alpha109.MEL_beta94</t>
  </si>
  <si>
    <t>MEL_alpha110.MEL_beta94</t>
  </si>
  <si>
    <t>MEL_alpha111.MEL_beta94</t>
  </si>
  <si>
    <t>MEL_alpha112.MEL_beta94</t>
  </si>
  <si>
    <t>MEL_alpha113.MEL_beta94</t>
  </si>
  <si>
    <t>MEL_alpha114.MEL_beta94</t>
  </si>
  <si>
    <t>MEL_alpha115.MEL_beta94</t>
  </si>
  <si>
    <t>MEL_alpha116.MEL_beta94</t>
  </si>
  <si>
    <t>MEL_alpha117.MEL_beta94</t>
  </si>
  <si>
    <t>MEL_alpha118.MEL_beta94</t>
  </si>
  <si>
    <t>MEL_alpha119.MEL_beta94</t>
  </si>
  <si>
    <t>MEL_alpha120.MEL_beta94</t>
  </si>
  <si>
    <t>MEL_alpha121.MEL_beta94</t>
  </si>
  <si>
    <t>MEL_alpha122.MEL_beta94</t>
  </si>
  <si>
    <t>MEL_alpha123.MEL_beta94</t>
  </si>
  <si>
    <t>MEL_alpha124.MEL_beta94</t>
  </si>
  <si>
    <t>MEL_alpha125.MEL_beta94</t>
  </si>
  <si>
    <t>MEL_alpha126.MEL_beta94</t>
  </si>
  <si>
    <t>MEL_alpha127.MEL_beta94</t>
  </si>
  <si>
    <t>MEL_alpha128.MEL_beta94</t>
  </si>
  <si>
    <t>MEL_alpha129.MEL_beta94</t>
  </si>
  <si>
    <t>MEL_alpha130.MEL_beta94</t>
  </si>
  <si>
    <t>MEL_alpha131.MEL_beta94</t>
  </si>
  <si>
    <t>MEL_alpha132.MEL_beta94</t>
  </si>
  <si>
    <t>MEL_alpha133.MEL_beta94</t>
  </si>
  <si>
    <t>MEL_alpha134.MEL_beta94</t>
  </si>
  <si>
    <t>MEL_alpha135.MEL_beta94</t>
  </si>
  <si>
    <t>MEL_alpha136.MEL_beta94</t>
  </si>
  <si>
    <t>MEL_alpha137.MEL_beta94</t>
  </si>
  <si>
    <t>MEL_alpha138.MEL_beta94</t>
  </si>
  <si>
    <t>MEL_alpha139.MEL_beta94</t>
  </si>
  <si>
    <t>MEL_alpha140.MEL_beta94</t>
  </si>
  <si>
    <t>MEL_alpha141.MEL_beta94</t>
  </si>
  <si>
    <t>MEL_alpha142.MEL_beta94</t>
  </si>
  <si>
    <t>MEL_alpha143.MEL_beta94</t>
  </si>
  <si>
    <t>MEL_alpha144.MEL_beta94</t>
  </si>
  <si>
    <t>MEL_alpha145.MEL_beta94</t>
  </si>
  <si>
    <t>MEL_alpha146.MEL_beta94</t>
  </si>
  <si>
    <t>MEL_alpha147.MEL_beta94</t>
  </si>
  <si>
    <t>MEL_alpha148.MEL_beta94</t>
  </si>
  <si>
    <t>MEL_alpha149.MEL_beta94</t>
  </si>
  <si>
    <t>MEL_alpha150.MEL_beta94</t>
  </si>
  <si>
    <t>MEL_alpha151.MEL_beta94</t>
  </si>
  <si>
    <t>MEL_alpha152.MEL_beta94</t>
  </si>
  <si>
    <t>MEL_alpha153.MEL_beta94</t>
  </si>
  <si>
    <t>MEL_alpha154.MEL_beta94</t>
  </si>
  <si>
    <t>MEL_alpha155.MEL_beta94</t>
  </si>
  <si>
    <t>MEL_alpha156.MEL_beta94</t>
  </si>
  <si>
    <t>MEL_alpha157.MEL_beta94</t>
  </si>
  <si>
    <t>MEL_alpha158.MEL_beta94</t>
  </si>
  <si>
    <t>MEL_alpha159.MEL_beta94</t>
  </si>
  <si>
    <t>MEL_alpha160.MEL_beta94</t>
  </si>
  <si>
    <t>MEL_alpha161.MEL_beta94</t>
  </si>
  <si>
    <t>MEL_alpha162.MEL_beta94</t>
  </si>
  <si>
    <t>MEL_alpha163.MEL_beta94</t>
  </si>
  <si>
    <t>MEL_alpha164.MEL_beta94</t>
  </si>
  <si>
    <t>MEL_alpha165.MEL_beta94</t>
  </si>
  <si>
    <t>MEL_alpha166.MEL_beta94</t>
  </si>
  <si>
    <t>MEL_alpha167.MEL_beta94</t>
  </si>
  <si>
    <t>MEL_alpha168.MEL_beta94</t>
  </si>
  <si>
    <t>MEL_alpha169.MEL_beta94</t>
  </si>
  <si>
    <t>MEL_alpha170.MEL_beta94</t>
  </si>
  <si>
    <t>MEL_alpha171.MEL_beta94</t>
  </si>
  <si>
    <t>MEL_alpha172.MEL_beta94</t>
  </si>
  <si>
    <t>MEL_alpha173.MEL_beta94</t>
  </si>
  <si>
    <t>MEL_alpha174.MEL_beta94</t>
  </si>
  <si>
    <t>MEL_alpha175.MEL_beta94</t>
  </si>
  <si>
    <t>MEL_alpha176.MEL_beta94</t>
  </si>
  <si>
    <t>MEL_alpha177.MEL_beta94</t>
  </si>
  <si>
    <t>MEL_alpha178.MEL_beta94</t>
  </si>
  <si>
    <t>MEL_alpha179.MEL_beta94</t>
  </si>
  <si>
    <t>MEL_alpha180.MEL_beta94</t>
  </si>
  <si>
    <t>MEL_alpha181.MEL_beta94</t>
  </si>
  <si>
    <t>MEL_alpha182.MEL_beta94</t>
  </si>
  <si>
    <t>MEL_alpha183.MEL_beta94</t>
  </si>
  <si>
    <t>MEL_alpha184.MEL_beta94</t>
  </si>
  <si>
    <t>MEL_alpha185.MEL_beta94</t>
  </si>
  <si>
    <t>MEL_alpha186.MEL_beta94</t>
  </si>
  <si>
    <t>MEL_alpha187.MEL_beta94</t>
  </si>
  <si>
    <t>MEL_alpha188.MEL_beta94</t>
  </si>
  <si>
    <t>MEL_alpha189.MEL_beta94</t>
  </si>
  <si>
    <t>MEL_alpha190.MEL_beta94</t>
  </si>
  <si>
    <t>MEL_alpha191.MEL_beta94</t>
  </si>
  <si>
    <t>MEL_alpha192.MEL_beta94</t>
  </si>
  <si>
    <t>MEL_alpha193.MEL_beta94</t>
  </si>
  <si>
    <t>MEL_alpha194.MEL_beta94</t>
  </si>
  <si>
    <t>MEL_alpha195.MEL_beta94</t>
  </si>
  <si>
    <t>MEL_alpha196.MEL_beta94</t>
  </si>
  <si>
    <t>MEL_alpha197.MEL_beta94</t>
  </si>
  <si>
    <t>MEL_alpha198.MEL_beta94</t>
  </si>
  <si>
    <t>MEL_alpha199.MEL_beta94</t>
  </si>
  <si>
    <t>MAGEA3_alpha.MEL_beta94</t>
  </si>
  <si>
    <t>MEL_alpha101.MEL_beta95</t>
  </si>
  <si>
    <t>MEL_alpha102.MEL_beta95</t>
  </si>
  <si>
    <t>MEL_alpha103.MEL_beta95</t>
  </si>
  <si>
    <t>MEL_alpha104.MEL_beta95</t>
  </si>
  <si>
    <t>MEL_alpha105.MEL_beta95</t>
  </si>
  <si>
    <t>MEL_alpha106.MEL_beta95</t>
  </si>
  <si>
    <t>MEL_alpha107.MEL_beta95</t>
  </si>
  <si>
    <t>MEL_alpha108.MEL_beta95</t>
  </si>
  <si>
    <t>MEL_alpha109.MEL_beta95</t>
  </si>
  <si>
    <t>MEL_alpha110.MEL_beta95</t>
  </si>
  <si>
    <t>MEL_alpha111.MEL_beta95</t>
  </si>
  <si>
    <t>MEL_alpha112.MEL_beta95</t>
  </si>
  <si>
    <t>MEL_alpha113.MEL_beta95</t>
  </si>
  <si>
    <t>MEL_alpha114.MEL_beta95</t>
  </si>
  <si>
    <t>MEL_alpha115.MEL_beta95</t>
  </si>
  <si>
    <t>MEL_alpha116.MEL_beta95</t>
  </si>
  <si>
    <t>MEL_alpha117.MEL_beta95</t>
  </si>
  <si>
    <t>MEL_alpha118.MEL_beta95</t>
  </si>
  <si>
    <t>MEL_alpha119.MEL_beta95</t>
  </si>
  <si>
    <t>MEL_alpha120.MEL_beta95</t>
  </si>
  <si>
    <t>MEL_alpha121.MEL_beta95</t>
  </si>
  <si>
    <t>MEL_alpha122.MEL_beta95</t>
  </si>
  <si>
    <t>MEL_alpha123.MEL_beta95</t>
  </si>
  <si>
    <t>MEL_alpha124.MEL_beta95</t>
  </si>
  <si>
    <t>MEL_alpha125.MEL_beta95</t>
  </si>
  <si>
    <t>MEL_alpha126.MEL_beta95</t>
  </si>
  <si>
    <t>MEL_alpha127.MEL_beta95</t>
  </si>
  <si>
    <t>MEL_alpha128.MEL_beta95</t>
  </si>
  <si>
    <t>MEL_alpha129.MEL_beta95</t>
  </si>
  <si>
    <t>MEL_alpha130.MEL_beta95</t>
  </si>
  <si>
    <t>MEL_alpha131.MEL_beta95</t>
  </si>
  <si>
    <t>MEL_alpha132.MEL_beta95</t>
  </si>
  <si>
    <t>MEL_alpha133.MEL_beta95</t>
  </si>
  <si>
    <t>MEL_alpha134.MEL_beta95</t>
  </si>
  <si>
    <t>MEL_alpha135.MEL_beta95</t>
  </si>
  <si>
    <t>MEL_alpha136.MEL_beta95</t>
  </si>
  <si>
    <t>MEL_alpha137.MEL_beta95</t>
  </si>
  <si>
    <t>MEL_alpha138.MEL_beta95</t>
  </si>
  <si>
    <t>MEL_alpha139.MEL_beta95</t>
  </si>
  <si>
    <t>MEL_alpha140.MEL_beta95</t>
  </si>
  <si>
    <t>MEL_alpha141.MEL_beta95</t>
  </si>
  <si>
    <t>MEL_alpha142.MEL_beta95</t>
  </si>
  <si>
    <t>MEL_alpha143.MEL_beta95</t>
  </si>
  <si>
    <t>MEL_alpha144.MEL_beta95</t>
  </si>
  <si>
    <t>MEL_alpha145.MEL_beta95</t>
  </si>
  <si>
    <t>MEL_alpha146.MEL_beta95</t>
  </si>
  <si>
    <t>MEL_alpha147.MEL_beta95</t>
  </si>
  <si>
    <t>MEL_alpha148.MEL_beta95</t>
  </si>
  <si>
    <t>MEL_alpha149.MEL_beta95</t>
  </si>
  <si>
    <t>MEL_alpha150.MEL_beta95</t>
  </si>
  <si>
    <t>MEL_alpha151.MEL_beta95</t>
  </si>
  <si>
    <t>MEL_alpha152.MEL_beta95</t>
  </si>
  <si>
    <t>MEL_alpha153.MEL_beta95</t>
  </si>
  <si>
    <t>MEL_alpha154.MEL_beta95</t>
  </si>
  <si>
    <t>MEL_alpha155.MEL_beta95</t>
  </si>
  <si>
    <t>MEL_alpha156.MEL_beta95</t>
  </si>
  <si>
    <t>MEL_alpha157.MEL_beta95</t>
  </si>
  <si>
    <t>MEL_alpha158.MEL_beta95</t>
  </si>
  <si>
    <t>MEL_alpha159.MEL_beta95</t>
  </si>
  <si>
    <t>MEL_alpha160.MEL_beta95</t>
  </si>
  <si>
    <t>MEL_alpha161.MEL_beta95</t>
  </si>
  <si>
    <t>MEL_alpha162.MEL_beta95</t>
  </si>
  <si>
    <t>MEL_alpha163.MEL_beta95</t>
  </si>
  <si>
    <t>MEL_alpha164.MEL_beta95</t>
  </si>
  <si>
    <t>MEL_alpha165.MEL_beta95</t>
  </si>
  <si>
    <t>MEL_alpha166.MEL_beta95</t>
  </si>
  <si>
    <t>MEL_alpha167.MEL_beta95</t>
  </si>
  <si>
    <t>MEL_alpha168.MEL_beta95</t>
  </si>
  <si>
    <t>MEL_alpha169.MEL_beta95</t>
  </si>
  <si>
    <t>MEL_alpha170.MEL_beta95</t>
  </si>
  <si>
    <t>MEL_alpha171.MEL_beta95</t>
  </si>
  <si>
    <t>MEL_alpha172.MEL_beta95</t>
  </si>
  <si>
    <t>MEL_alpha173.MEL_beta95</t>
  </si>
  <si>
    <t>MEL_alpha174.MEL_beta95</t>
  </si>
  <si>
    <t>MEL_alpha175.MEL_beta95</t>
  </si>
  <si>
    <t>MEL_alpha176.MEL_beta95</t>
  </si>
  <si>
    <t>MEL_alpha177.MEL_beta95</t>
  </si>
  <si>
    <t>MEL_alpha178.MEL_beta95</t>
  </si>
  <si>
    <t>MEL_alpha179.MEL_beta95</t>
  </si>
  <si>
    <t>MEL_alpha180.MEL_beta95</t>
  </si>
  <si>
    <t>MEL_alpha181.MEL_beta95</t>
  </si>
  <si>
    <t>MEL_alpha182.MEL_beta95</t>
  </si>
  <si>
    <t>MEL_alpha183.MEL_beta95</t>
  </si>
  <si>
    <t>MEL_alpha184.MEL_beta95</t>
  </si>
  <si>
    <t>MEL_alpha185.MEL_beta95</t>
  </si>
  <si>
    <t>MEL_alpha186.MEL_beta95</t>
  </si>
  <si>
    <t>MEL_alpha187.MEL_beta95</t>
  </si>
  <si>
    <t>MEL_alpha188.MEL_beta95</t>
  </si>
  <si>
    <t>MEL_alpha189.MEL_beta95</t>
  </si>
  <si>
    <t>MEL_alpha190.MEL_beta95</t>
  </si>
  <si>
    <t>MEL_alpha191.MEL_beta95</t>
  </si>
  <si>
    <t>MEL_alpha192.MEL_beta95</t>
  </si>
  <si>
    <t>MEL_alpha193.MEL_beta95</t>
  </si>
  <si>
    <t>MEL_alpha194.MEL_beta95</t>
  </si>
  <si>
    <t>MEL_alpha195.MEL_beta95</t>
  </si>
  <si>
    <t>MEL_alpha196.MEL_beta95</t>
  </si>
  <si>
    <t>MEL_alpha197.MEL_beta95</t>
  </si>
  <si>
    <t>MEL_alpha198.MEL_beta95</t>
  </si>
  <si>
    <t>MEL_alpha199.MEL_beta95</t>
  </si>
  <si>
    <t>MAGEA3_alpha.MEL_beta95</t>
  </si>
  <si>
    <t>MEL_alpha101.MEL_beta96</t>
  </si>
  <si>
    <t>MEL_alpha102.MEL_beta96</t>
  </si>
  <si>
    <t>MEL_alpha103.MEL_beta96</t>
  </si>
  <si>
    <t>MEL_alpha104.MEL_beta96</t>
  </si>
  <si>
    <t>MEL_alpha105.MEL_beta96</t>
  </si>
  <si>
    <t>MEL_alpha106.MEL_beta96</t>
  </si>
  <si>
    <t>MEL_alpha107.MEL_beta96</t>
  </si>
  <si>
    <t>MEL_alpha108.MEL_beta96</t>
  </si>
  <si>
    <t>MEL_alpha109.MEL_beta96</t>
  </si>
  <si>
    <t>MEL_alpha110.MEL_beta96</t>
  </si>
  <si>
    <t>MEL_alpha111.MEL_beta96</t>
  </si>
  <si>
    <t>MEL_alpha112.MEL_beta96</t>
  </si>
  <si>
    <t>MEL_alpha113.MEL_beta96</t>
  </si>
  <si>
    <t>MEL_alpha114.MEL_beta96</t>
  </si>
  <si>
    <t>MEL_alpha115.MEL_beta96</t>
  </si>
  <si>
    <t>MEL_alpha116.MEL_beta96</t>
  </si>
  <si>
    <t>MEL_alpha117.MEL_beta96</t>
  </si>
  <si>
    <t>MEL_alpha118.MEL_beta96</t>
  </si>
  <si>
    <t>MEL_alpha119.MEL_beta96</t>
  </si>
  <si>
    <t>MEL_alpha120.MEL_beta96</t>
  </si>
  <si>
    <t>MEL_alpha121.MEL_beta96</t>
  </si>
  <si>
    <t>MEL_alpha122.MEL_beta96</t>
  </si>
  <si>
    <t>MEL_alpha123.MEL_beta96</t>
  </si>
  <si>
    <t>MEL_alpha124.MEL_beta96</t>
  </si>
  <si>
    <t>MEL_alpha125.MEL_beta96</t>
  </si>
  <si>
    <t>MEL_alpha126.MEL_beta96</t>
  </si>
  <si>
    <t>MEL_alpha127.MEL_beta96</t>
  </si>
  <si>
    <t>MEL_alpha128.MEL_beta96</t>
  </si>
  <si>
    <t>MEL_alpha129.MEL_beta96</t>
  </si>
  <si>
    <t>MEL_alpha130.MEL_beta96</t>
  </si>
  <si>
    <t>MEL_alpha131.MEL_beta96</t>
  </si>
  <si>
    <t>MEL_alpha132.MEL_beta96</t>
  </si>
  <si>
    <t>MEL_alpha133.MEL_beta96</t>
  </si>
  <si>
    <t>MEL_alpha134.MEL_beta96</t>
  </si>
  <si>
    <t>MEL_alpha135.MEL_beta96</t>
  </si>
  <si>
    <t>MEL_alpha136.MEL_beta96</t>
  </si>
  <si>
    <t>MEL_alpha137.MEL_beta96</t>
  </si>
  <si>
    <t>MEL_alpha138.MEL_beta96</t>
  </si>
  <si>
    <t>MEL_alpha139.MEL_beta96</t>
  </si>
  <si>
    <t>MEL_alpha140.MEL_beta96</t>
  </si>
  <si>
    <t>MEL_alpha141.MEL_beta96</t>
  </si>
  <si>
    <t>MEL_alpha142.MEL_beta96</t>
  </si>
  <si>
    <t>MEL_alpha143.MEL_beta96</t>
  </si>
  <si>
    <t>MEL_alpha144.MEL_beta96</t>
  </si>
  <si>
    <t>MEL_alpha145.MEL_beta96</t>
  </si>
  <si>
    <t>MEL_alpha146.MEL_beta96</t>
  </si>
  <si>
    <t>MEL_alpha147.MEL_beta96</t>
  </si>
  <si>
    <t>MEL_alpha148.MEL_beta96</t>
  </si>
  <si>
    <t>MEL_alpha149.MEL_beta96</t>
  </si>
  <si>
    <t>MEL_alpha150.MEL_beta96</t>
  </si>
  <si>
    <t>MEL_alpha151.MEL_beta96</t>
  </si>
  <si>
    <t>MEL_alpha152.MEL_beta96</t>
  </si>
  <si>
    <t>MEL_alpha153.MEL_beta96</t>
  </si>
  <si>
    <t>MEL_alpha154.MEL_beta96</t>
  </si>
  <si>
    <t>MEL_alpha155.MEL_beta96</t>
  </si>
  <si>
    <t>MEL_alpha156.MEL_beta96</t>
  </si>
  <si>
    <t>MEL_alpha157.MEL_beta96</t>
  </si>
  <si>
    <t>MEL_alpha158.MEL_beta96</t>
  </si>
  <si>
    <t>MEL_alpha159.MEL_beta96</t>
  </si>
  <si>
    <t>MEL_alpha160.MEL_beta96</t>
  </si>
  <si>
    <t>MEL_alpha161.MEL_beta96</t>
  </si>
  <si>
    <t>MEL_alpha162.MEL_beta96</t>
  </si>
  <si>
    <t>MEL_alpha163.MEL_beta96</t>
  </si>
  <si>
    <t>MEL_alpha164.MEL_beta96</t>
  </si>
  <si>
    <t>MEL_alpha165.MEL_beta96</t>
  </si>
  <si>
    <t>MEL_alpha166.MEL_beta96</t>
  </si>
  <si>
    <t>MEL_alpha167.MEL_beta96</t>
  </si>
  <si>
    <t>MEL_alpha168.MEL_beta96</t>
  </si>
  <si>
    <t>MEL_alpha169.MEL_beta96</t>
  </si>
  <si>
    <t>MEL_alpha170.MEL_beta96</t>
  </si>
  <si>
    <t>MEL_alpha171.MEL_beta96</t>
  </si>
  <si>
    <t>MEL_alpha172.MEL_beta96</t>
  </si>
  <si>
    <t>MEL_alpha173.MEL_beta96</t>
  </si>
  <si>
    <t>MEL_alpha174.MEL_beta96</t>
  </si>
  <si>
    <t>MEL_alpha175.MEL_beta96</t>
  </si>
  <si>
    <t>MEL_alpha176.MEL_beta96</t>
  </si>
  <si>
    <t>MEL_alpha177.MEL_beta96</t>
  </si>
  <si>
    <t>MEL_alpha178.MEL_beta96</t>
  </si>
  <si>
    <t>MEL_alpha179.MEL_beta96</t>
  </si>
  <si>
    <t>MEL_alpha180.MEL_beta96</t>
  </si>
  <si>
    <t>MEL_alpha181.MEL_beta96</t>
  </si>
  <si>
    <t>MEL_alpha182.MEL_beta96</t>
  </si>
  <si>
    <t>MEL_alpha183.MEL_beta96</t>
  </si>
  <si>
    <t>MEL_alpha184.MEL_beta96</t>
  </si>
  <si>
    <t>MEL_alpha185.MEL_beta96</t>
  </si>
  <si>
    <t>MEL_alpha186.MEL_beta96</t>
  </si>
  <si>
    <t>MEL_alpha187.MEL_beta96</t>
  </si>
  <si>
    <t>MEL_alpha188.MEL_beta96</t>
  </si>
  <si>
    <t>MEL_alpha189.MEL_beta96</t>
  </si>
  <si>
    <t>MEL_alpha190.MEL_beta96</t>
  </si>
  <si>
    <t>MEL_alpha191.MEL_beta96</t>
  </si>
  <si>
    <t>MEL_alpha192.MEL_beta96</t>
  </si>
  <si>
    <t>MEL_alpha193.MEL_beta96</t>
  </si>
  <si>
    <t>MEL_alpha194.MEL_beta96</t>
  </si>
  <si>
    <t>MEL_alpha195.MEL_beta96</t>
  </si>
  <si>
    <t>MEL_alpha196.MEL_beta96</t>
  </si>
  <si>
    <t>MEL_alpha197.MEL_beta96</t>
  </si>
  <si>
    <t>MEL_alpha198.MEL_beta96</t>
  </si>
  <si>
    <t>MEL_alpha199.MEL_beta96</t>
  </si>
  <si>
    <t>MAGEA3_alpha.MEL_beta96</t>
  </si>
  <si>
    <t>MEL_alpha101.MEL_beta97</t>
  </si>
  <si>
    <t>MEL_alpha102.MEL_beta97</t>
  </si>
  <si>
    <t>MEL_alpha103.MEL_beta97</t>
  </si>
  <si>
    <t>MEL_alpha104.MEL_beta97</t>
  </si>
  <si>
    <t>MEL_alpha105.MEL_beta97</t>
  </si>
  <si>
    <t>MEL_alpha106.MEL_beta97</t>
  </si>
  <si>
    <t>MEL_alpha107.MEL_beta97</t>
  </si>
  <si>
    <t>MEL_alpha108.MEL_beta97</t>
  </si>
  <si>
    <t>MEL_alpha109.MEL_beta97</t>
  </si>
  <si>
    <t>MEL_alpha110.MEL_beta97</t>
  </si>
  <si>
    <t>MEL_alpha111.MEL_beta97</t>
  </si>
  <si>
    <t>MEL_alpha112.MEL_beta97</t>
  </si>
  <si>
    <t>MEL_alpha113.MEL_beta97</t>
  </si>
  <si>
    <t>MEL_alpha114.MEL_beta97</t>
  </si>
  <si>
    <t>MEL_alpha115.MEL_beta97</t>
  </si>
  <si>
    <t>MEL_alpha116.MEL_beta97</t>
  </si>
  <si>
    <t>MEL_alpha117.MEL_beta97</t>
  </si>
  <si>
    <t>MEL_alpha118.MEL_beta97</t>
  </si>
  <si>
    <t>MEL_alpha119.MEL_beta97</t>
  </si>
  <si>
    <t>MEL_alpha120.MEL_beta97</t>
  </si>
  <si>
    <t>MEL_alpha121.MEL_beta97</t>
  </si>
  <si>
    <t>MEL_alpha122.MEL_beta97</t>
  </si>
  <si>
    <t>MEL_alpha123.MEL_beta97</t>
  </si>
  <si>
    <t>MEL_alpha124.MEL_beta97</t>
  </si>
  <si>
    <t>MEL_alpha125.MEL_beta97</t>
  </si>
  <si>
    <t>MEL_alpha126.MEL_beta97</t>
  </si>
  <si>
    <t>MEL_alpha127.MEL_beta97</t>
  </si>
  <si>
    <t>MEL_alpha128.MEL_beta97</t>
  </si>
  <si>
    <t>MEL_alpha129.MEL_beta97</t>
  </si>
  <si>
    <t>MEL_alpha130.MEL_beta97</t>
  </si>
  <si>
    <t>MEL_alpha131.MEL_beta97</t>
  </si>
  <si>
    <t>MEL_alpha132.MEL_beta97</t>
  </si>
  <si>
    <t>MEL_alpha133.MEL_beta97</t>
  </si>
  <si>
    <t>MEL_alpha134.MEL_beta97</t>
  </si>
  <si>
    <t>MEL_alpha135.MEL_beta97</t>
  </si>
  <si>
    <t>MEL_alpha136.MEL_beta97</t>
  </si>
  <si>
    <t>MEL_alpha137.MEL_beta97</t>
  </si>
  <si>
    <t>MEL_alpha138.MEL_beta97</t>
  </si>
  <si>
    <t>MEL_alpha139.MEL_beta97</t>
  </si>
  <si>
    <t>MEL_alpha140.MEL_beta97</t>
  </si>
  <si>
    <t>MEL_alpha141.MEL_beta97</t>
  </si>
  <si>
    <t>MEL_alpha142.MEL_beta97</t>
  </si>
  <si>
    <t>MEL_alpha143.MEL_beta97</t>
  </si>
  <si>
    <t>MEL_alpha144.MEL_beta97</t>
  </si>
  <si>
    <t>MEL_alpha145.MEL_beta97</t>
  </si>
  <si>
    <t>MEL_alpha146.MEL_beta97</t>
  </si>
  <si>
    <t>MEL_alpha147.MEL_beta97</t>
  </si>
  <si>
    <t>MEL_alpha148.MEL_beta97</t>
  </si>
  <si>
    <t>MEL_alpha149.MEL_beta97</t>
  </si>
  <si>
    <t>MEL_alpha150.MEL_beta97</t>
  </si>
  <si>
    <t>MEL_alpha151.MEL_beta97</t>
  </si>
  <si>
    <t>MEL_alpha152.MEL_beta97</t>
  </si>
  <si>
    <t>MEL_alpha153.MEL_beta97</t>
  </si>
  <si>
    <t>MEL_alpha154.MEL_beta97</t>
  </si>
  <si>
    <t>MEL_alpha155.MEL_beta97</t>
  </si>
  <si>
    <t>MEL_alpha156.MEL_beta97</t>
  </si>
  <si>
    <t>MEL_alpha157.MEL_beta97</t>
  </si>
  <si>
    <t>MEL_alpha158.MEL_beta97</t>
  </si>
  <si>
    <t>MEL_alpha159.MEL_beta97</t>
  </si>
  <si>
    <t>MEL_alpha160.MEL_beta97</t>
  </si>
  <si>
    <t>MEL_alpha161.MEL_beta97</t>
  </si>
  <si>
    <t>MEL_alpha162.MEL_beta97</t>
  </si>
  <si>
    <t>MEL_alpha163.MEL_beta97</t>
  </si>
  <si>
    <t>MEL_alpha164.MEL_beta97</t>
  </si>
  <si>
    <t>MEL_alpha165.MEL_beta97</t>
  </si>
  <si>
    <t>MEL_alpha166.MEL_beta97</t>
  </si>
  <si>
    <t>MEL_alpha167.MEL_beta97</t>
  </si>
  <si>
    <t>MEL_alpha168.MEL_beta97</t>
  </si>
  <si>
    <t>MEL_alpha169.MEL_beta97</t>
  </si>
  <si>
    <t>MEL_alpha170.MEL_beta97</t>
  </si>
  <si>
    <t>MEL_alpha171.MEL_beta97</t>
  </si>
  <si>
    <t>MEL_alpha172.MEL_beta97</t>
  </si>
  <si>
    <t>MEL_alpha173.MEL_beta97</t>
  </si>
  <si>
    <t>MEL_alpha174.MEL_beta97</t>
  </si>
  <si>
    <t>MEL_alpha175.MEL_beta97</t>
  </si>
  <si>
    <t>MEL_alpha176.MEL_beta97</t>
  </si>
  <si>
    <t>MEL_alpha177.MEL_beta97</t>
  </si>
  <si>
    <t>MEL_alpha178.MEL_beta97</t>
  </si>
  <si>
    <t>MEL_alpha179.MEL_beta97</t>
  </si>
  <si>
    <t>MEL_alpha180.MEL_beta97</t>
  </si>
  <si>
    <t>MEL_alpha181.MEL_beta97</t>
  </si>
  <si>
    <t>MEL_alpha182.MEL_beta97</t>
  </si>
  <si>
    <t>MEL_alpha183.MEL_beta97</t>
  </si>
  <si>
    <t>MEL_alpha184.MEL_beta97</t>
  </si>
  <si>
    <t>MEL_alpha185.MEL_beta97</t>
  </si>
  <si>
    <t>MEL_alpha186.MEL_beta97</t>
  </si>
  <si>
    <t>MEL_alpha187.MEL_beta97</t>
  </si>
  <si>
    <t>MEL_alpha188.MEL_beta97</t>
  </si>
  <si>
    <t>MEL_alpha189.MEL_beta97</t>
  </si>
  <si>
    <t>MEL_alpha190.MEL_beta97</t>
  </si>
  <si>
    <t>MEL_alpha191.MEL_beta97</t>
  </si>
  <si>
    <t>MEL_alpha192.MEL_beta97</t>
  </si>
  <si>
    <t>MEL_alpha193.MEL_beta97</t>
  </si>
  <si>
    <t>MEL_alpha194.MEL_beta97</t>
  </si>
  <si>
    <t>MEL_alpha195.MEL_beta97</t>
  </si>
  <si>
    <t>MEL_alpha196.MEL_beta97</t>
  </si>
  <si>
    <t>MEL_alpha197.MEL_beta97</t>
  </si>
  <si>
    <t>MEL_alpha198.MEL_beta97</t>
  </si>
  <si>
    <t>MEL_alpha199.MEL_beta97</t>
  </si>
  <si>
    <t>MAGEA3_alpha.MEL_beta97</t>
  </si>
  <si>
    <t>MEL_alpha101.MEL_beta98</t>
  </si>
  <si>
    <t>MEL_alpha102.MEL_beta98</t>
  </si>
  <si>
    <t>MEL_alpha103.MEL_beta98</t>
  </si>
  <si>
    <t>MEL_alpha104.MEL_beta98</t>
  </si>
  <si>
    <t>MEL_alpha105.MEL_beta98</t>
  </si>
  <si>
    <t>MEL_alpha106.MEL_beta98</t>
  </si>
  <si>
    <t>MEL_alpha107.MEL_beta98</t>
  </si>
  <si>
    <t>MEL_alpha108.MEL_beta98</t>
  </si>
  <si>
    <t>MEL_alpha109.MEL_beta98</t>
  </si>
  <si>
    <t>MEL_alpha110.MEL_beta98</t>
  </si>
  <si>
    <t>MEL_alpha111.MEL_beta98</t>
  </si>
  <si>
    <t>MEL_alpha112.MEL_beta98</t>
  </si>
  <si>
    <t>MEL_alpha113.MEL_beta98</t>
  </si>
  <si>
    <t>MEL_alpha114.MEL_beta98</t>
  </si>
  <si>
    <t>MEL_alpha115.MEL_beta98</t>
  </si>
  <si>
    <t>MEL_alpha116.MEL_beta98</t>
  </si>
  <si>
    <t>MEL_alpha117.MEL_beta98</t>
  </si>
  <si>
    <t>MEL_alpha118.MEL_beta98</t>
  </si>
  <si>
    <t>MEL_alpha119.MEL_beta98</t>
  </si>
  <si>
    <t>MEL_alpha120.MEL_beta98</t>
  </si>
  <si>
    <t>MEL_alpha121.MEL_beta98</t>
  </si>
  <si>
    <t>MEL_alpha122.MEL_beta98</t>
  </si>
  <si>
    <t>MEL_alpha123.MEL_beta98</t>
  </si>
  <si>
    <t>MEL_alpha124.MEL_beta98</t>
  </si>
  <si>
    <t>MEL_alpha125.MEL_beta98</t>
  </si>
  <si>
    <t>MEL_alpha126.MEL_beta98</t>
  </si>
  <si>
    <t>MEL_alpha127.MEL_beta98</t>
  </si>
  <si>
    <t>MEL_alpha128.MEL_beta98</t>
  </si>
  <si>
    <t>MEL_alpha129.MEL_beta98</t>
  </si>
  <si>
    <t>MEL_alpha130.MEL_beta98</t>
  </si>
  <si>
    <t>MEL_alpha131.MEL_beta98</t>
  </si>
  <si>
    <t>MEL_alpha132.MEL_beta98</t>
  </si>
  <si>
    <t>MEL_alpha133.MEL_beta98</t>
  </si>
  <si>
    <t>MEL_alpha134.MEL_beta98</t>
  </si>
  <si>
    <t>MEL_alpha135.MEL_beta98</t>
  </si>
  <si>
    <t>MEL_alpha136.MEL_beta98</t>
  </si>
  <si>
    <t>MEL_alpha137.MEL_beta98</t>
  </si>
  <si>
    <t>MEL_alpha138.MEL_beta98</t>
  </si>
  <si>
    <t>MEL_alpha139.MEL_beta98</t>
  </si>
  <si>
    <t>MEL_alpha140.MEL_beta98</t>
  </si>
  <si>
    <t>MEL_alpha141.MEL_beta98</t>
  </si>
  <si>
    <t>MEL_alpha142.MEL_beta98</t>
  </si>
  <si>
    <t>MEL_alpha143.MEL_beta98</t>
  </si>
  <si>
    <t>MEL_alpha144.MEL_beta98</t>
  </si>
  <si>
    <t>MEL_alpha145.MEL_beta98</t>
  </si>
  <si>
    <t>MEL_alpha146.MEL_beta98</t>
  </si>
  <si>
    <t>MEL_alpha147.MEL_beta98</t>
  </si>
  <si>
    <t>MEL_alpha148.MEL_beta98</t>
  </si>
  <si>
    <t>MEL_alpha149.MEL_beta98</t>
  </si>
  <si>
    <t>MEL_alpha150.MEL_beta98</t>
  </si>
  <si>
    <t>MEL_alpha151.MEL_beta98</t>
  </si>
  <si>
    <t>MEL_alpha152.MEL_beta98</t>
  </si>
  <si>
    <t>MEL_alpha153.MEL_beta98</t>
  </si>
  <si>
    <t>MEL_alpha154.MEL_beta98</t>
  </si>
  <si>
    <t>MEL_alpha155.MEL_beta98</t>
  </si>
  <si>
    <t>MEL_alpha156.MEL_beta98</t>
  </si>
  <si>
    <t>MEL_alpha157.MEL_beta98</t>
  </si>
  <si>
    <t>MEL_alpha158.MEL_beta98</t>
  </si>
  <si>
    <t>MEL_alpha159.MEL_beta98</t>
  </si>
  <si>
    <t>MEL_alpha160.MEL_beta98</t>
  </si>
  <si>
    <t>MEL_alpha161.MEL_beta98</t>
  </si>
  <si>
    <t>MEL_alpha162.MEL_beta98</t>
  </si>
  <si>
    <t>MEL_alpha163.MEL_beta98</t>
  </si>
  <si>
    <t>MEL_alpha164.MEL_beta98</t>
  </si>
  <si>
    <t>MEL_alpha165.MEL_beta98</t>
  </si>
  <si>
    <t>MEL_alpha166.MEL_beta98</t>
  </si>
  <si>
    <t>MEL_alpha167.MEL_beta98</t>
  </si>
  <si>
    <t>MEL_alpha168.MEL_beta98</t>
  </si>
  <si>
    <t>MEL_alpha169.MEL_beta98</t>
  </si>
  <si>
    <t>MEL_alpha170.MEL_beta98</t>
  </si>
  <si>
    <t>MEL_alpha171.MEL_beta98</t>
  </si>
  <si>
    <t>MEL_alpha172.MEL_beta98</t>
  </si>
  <si>
    <t>MEL_alpha173.MEL_beta98</t>
  </si>
  <si>
    <t>MEL_alpha174.MEL_beta98</t>
  </si>
  <si>
    <t>MEL_alpha175.MEL_beta98</t>
  </si>
  <si>
    <t>MEL_alpha176.MEL_beta98</t>
  </si>
  <si>
    <t>MEL_alpha177.MEL_beta98</t>
  </si>
  <si>
    <t>MEL_alpha178.MEL_beta98</t>
  </si>
  <si>
    <t>MEL_alpha179.MEL_beta98</t>
  </si>
  <si>
    <t>MEL_alpha180.MEL_beta98</t>
  </si>
  <si>
    <t>MEL_alpha181.MEL_beta98</t>
  </si>
  <si>
    <t>MEL_alpha182.MEL_beta98</t>
  </si>
  <si>
    <t>MEL_alpha183.MEL_beta98</t>
  </si>
  <si>
    <t>MEL_alpha184.MEL_beta98</t>
  </si>
  <si>
    <t>MEL_alpha185.MEL_beta98</t>
  </si>
  <si>
    <t>MEL_alpha186.MEL_beta98</t>
  </si>
  <si>
    <t>MEL_alpha187.MEL_beta98</t>
  </si>
  <si>
    <t>MEL_alpha188.MEL_beta98</t>
  </si>
  <si>
    <t>MEL_alpha189.MEL_beta98</t>
  </si>
  <si>
    <t>MEL_alpha190.MEL_beta98</t>
  </si>
  <si>
    <t>MEL_alpha191.MEL_beta98</t>
  </si>
  <si>
    <t>MEL_alpha192.MEL_beta98</t>
  </si>
  <si>
    <t>MEL_alpha193.MEL_beta98</t>
  </si>
  <si>
    <t>MEL_alpha194.MEL_beta98</t>
  </si>
  <si>
    <t>MEL_alpha195.MEL_beta98</t>
  </si>
  <si>
    <t>MEL_alpha196.MEL_beta98</t>
  </si>
  <si>
    <t>MEL_alpha197.MEL_beta98</t>
  </si>
  <si>
    <t>MEL_alpha198.MEL_beta98</t>
  </si>
  <si>
    <t>MEL_alpha199.MEL_beta98</t>
  </si>
  <si>
    <t>MAGEA3_alpha.MEL_beta98</t>
  </si>
  <si>
    <t>MEL_alpha101.MEL_beta99</t>
  </si>
  <si>
    <t>MEL_alpha102.MEL_beta99</t>
  </si>
  <si>
    <t>MEL_alpha103.MEL_beta99</t>
  </si>
  <si>
    <t>MEL_alpha104.MEL_beta99</t>
  </si>
  <si>
    <t>MEL_alpha105.MEL_beta99</t>
  </si>
  <si>
    <t>MEL_alpha106.MEL_beta99</t>
  </si>
  <si>
    <t>MEL_alpha107.MEL_beta99</t>
  </si>
  <si>
    <t>MEL_alpha108.MEL_beta99</t>
  </si>
  <si>
    <t>MEL_alpha109.MEL_beta99</t>
  </si>
  <si>
    <t>MEL_alpha110.MEL_beta99</t>
  </si>
  <si>
    <t>MEL_alpha111.MEL_beta99</t>
  </si>
  <si>
    <t>MEL_alpha112.MEL_beta99</t>
  </si>
  <si>
    <t>MEL_alpha113.MEL_beta99</t>
  </si>
  <si>
    <t>MEL_alpha114.MEL_beta99</t>
  </si>
  <si>
    <t>MEL_alpha115.MEL_beta99</t>
  </si>
  <si>
    <t>MEL_alpha116.MEL_beta99</t>
  </si>
  <si>
    <t>MEL_alpha117.MEL_beta99</t>
  </si>
  <si>
    <t>MEL_alpha118.MEL_beta99</t>
  </si>
  <si>
    <t>MEL_alpha119.MEL_beta99</t>
  </si>
  <si>
    <t>MEL_alpha120.MEL_beta99</t>
  </si>
  <si>
    <t>MEL_alpha121.MEL_beta99</t>
  </si>
  <si>
    <t>MEL_alpha122.MEL_beta99</t>
  </si>
  <si>
    <t>MEL_alpha123.MEL_beta99</t>
  </si>
  <si>
    <t>MEL_alpha124.MEL_beta99</t>
  </si>
  <si>
    <t>MEL_alpha125.MEL_beta99</t>
  </si>
  <si>
    <t>MEL_alpha126.MEL_beta99</t>
  </si>
  <si>
    <t>MEL_alpha127.MEL_beta99</t>
  </si>
  <si>
    <t>MEL_alpha128.MEL_beta99</t>
  </si>
  <si>
    <t>MEL_alpha129.MEL_beta99</t>
  </si>
  <si>
    <t>MEL_alpha130.MEL_beta99</t>
  </si>
  <si>
    <t>MEL_alpha131.MEL_beta99</t>
  </si>
  <si>
    <t>MEL_alpha132.MEL_beta99</t>
  </si>
  <si>
    <t>MEL_alpha133.MEL_beta99</t>
  </si>
  <si>
    <t>MEL_alpha134.MEL_beta99</t>
  </si>
  <si>
    <t>MEL_alpha135.MEL_beta99</t>
  </si>
  <si>
    <t>MEL_alpha136.MEL_beta99</t>
  </si>
  <si>
    <t>MEL_alpha137.MEL_beta99</t>
  </si>
  <si>
    <t>MEL_alpha138.MEL_beta99</t>
  </si>
  <si>
    <t>MEL_alpha139.MEL_beta99</t>
  </si>
  <si>
    <t>MEL_alpha140.MEL_beta99</t>
  </si>
  <si>
    <t>MEL_alpha141.MEL_beta99</t>
  </si>
  <si>
    <t>MEL_alpha142.MEL_beta99</t>
  </si>
  <si>
    <t>MEL_alpha143.MEL_beta99</t>
  </si>
  <si>
    <t>MEL_alpha144.MEL_beta99</t>
  </si>
  <si>
    <t>MEL_alpha145.MEL_beta99</t>
  </si>
  <si>
    <t>MEL_alpha146.MEL_beta99</t>
  </si>
  <si>
    <t>MEL_alpha147.MEL_beta99</t>
  </si>
  <si>
    <t>MEL_alpha148.MEL_beta99</t>
  </si>
  <si>
    <t>MEL_alpha149.MEL_beta99</t>
  </si>
  <si>
    <t>MEL_alpha150.MEL_beta99</t>
  </si>
  <si>
    <t>MEL_alpha151.MEL_beta99</t>
  </si>
  <si>
    <t>MEL_alpha152.MEL_beta99</t>
  </si>
  <si>
    <t>MEL_alpha153.MEL_beta99</t>
  </si>
  <si>
    <t>MEL_alpha154.MEL_beta99</t>
  </si>
  <si>
    <t>MEL_alpha155.MEL_beta99</t>
  </si>
  <si>
    <t>MEL_alpha156.MEL_beta99</t>
  </si>
  <si>
    <t>MEL_alpha157.MEL_beta99</t>
  </si>
  <si>
    <t>MEL_alpha158.MEL_beta99</t>
  </si>
  <si>
    <t>MEL_alpha159.MEL_beta99</t>
  </si>
  <si>
    <t>MEL_alpha160.MEL_beta99</t>
  </si>
  <si>
    <t>MEL_alpha161.MEL_beta99</t>
  </si>
  <si>
    <t>MEL_alpha162.MEL_beta99</t>
  </si>
  <si>
    <t>MEL_alpha163.MEL_beta99</t>
  </si>
  <si>
    <t>MEL_alpha164.MEL_beta99</t>
  </si>
  <si>
    <t>MEL_alpha165.MEL_beta99</t>
  </si>
  <si>
    <t>MEL_alpha166.MEL_beta99</t>
  </si>
  <si>
    <t>MEL_alpha167.MEL_beta99</t>
  </si>
  <si>
    <t>MEL_alpha168.MEL_beta99</t>
  </si>
  <si>
    <t>MEL_alpha169.MEL_beta99</t>
  </si>
  <si>
    <t>MEL_alpha170.MEL_beta99</t>
  </si>
  <si>
    <t>MEL_alpha171.MEL_beta99</t>
  </si>
  <si>
    <t>MEL_alpha172.MEL_beta99</t>
  </si>
  <si>
    <t>MEL_alpha173.MEL_beta99</t>
  </si>
  <si>
    <t>MEL_alpha174.MEL_beta99</t>
  </si>
  <si>
    <t>MEL_alpha175.MEL_beta99</t>
  </si>
  <si>
    <t>MEL_alpha176.MEL_beta99</t>
  </si>
  <si>
    <t>MEL_alpha177.MEL_beta99</t>
  </si>
  <si>
    <t>MEL_alpha178.MEL_beta99</t>
  </si>
  <si>
    <t>MEL_alpha179.MEL_beta99</t>
  </si>
  <si>
    <t>MEL_alpha180.MEL_beta99</t>
  </si>
  <si>
    <t>MEL_alpha181.MEL_beta99</t>
  </si>
  <si>
    <t>MEL_alpha182.MEL_beta99</t>
  </si>
  <si>
    <t>MEL_alpha183.MEL_beta99</t>
  </si>
  <si>
    <t>MEL_alpha184.MEL_beta99</t>
  </si>
  <si>
    <t>MEL_alpha185.MEL_beta99</t>
  </si>
  <si>
    <t>MEL_alpha186.MEL_beta99</t>
  </si>
  <si>
    <t>MEL_alpha187.MEL_beta99</t>
  </si>
  <si>
    <t>MEL_alpha188.MEL_beta99</t>
  </si>
  <si>
    <t>MEL_alpha189.MEL_beta99</t>
  </si>
  <si>
    <t>MEL_alpha190.MEL_beta99</t>
  </si>
  <si>
    <t>MEL_alpha191.MEL_beta99</t>
  </si>
  <si>
    <t>MEL_alpha192.MEL_beta99</t>
  </si>
  <si>
    <t>MEL_alpha193.MEL_beta99</t>
  </si>
  <si>
    <t>MEL_alpha194.MEL_beta99</t>
  </si>
  <si>
    <t>MEL_alpha195.MEL_beta99</t>
  </si>
  <si>
    <t>MEL_alpha196.MEL_beta99</t>
  </si>
  <si>
    <t>MEL_alpha197.MEL_beta99</t>
  </si>
  <si>
    <t>MEL_alpha198.MEL_beta99</t>
  </si>
  <si>
    <t>MEL_alpha199.MEL_beta99</t>
  </si>
  <si>
    <t>MAGEA3_alpha.MEL_beta99</t>
  </si>
  <si>
    <t>MEL_alpha101.MEL_beta100</t>
  </si>
  <si>
    <t>MEL_alpha102.MEL_beta100</t>
  </si>
  <si>
    <t>MEL_alpha103.MEL_beta100</t>
  </si>
  <si>
    <t>MEL_alpha104.MEL_beta100</t>
  </si>
  <si>
    <t>MEL_alpha105.MEL_beta100</t>
  </si>
  <si>
    <t>MEL_alpha106.MEL_beta100</t>
  </si>
  <si>
    <t>MEL_alpha107.MEL_beta100</t>
  </si>
  <si>
    <t>MEL_alpha108.MEL_beta100</t>
  </si>
  <si>
    <t>MEL_alpha109.MEL_beta100</t>
  </si>
  <si>
    <t>MEL_alpha110.MEL_beta100</t>
  </si>
  <si>
    <t>MEL_alpha111.MEL_beta100</t>
  </si>
  <si>
    <t>MEL_alpha112.MEL_beta100</t>
  </si>
  <si>
    <t>MEL_alpha113.MEL_beta100</t>
  </si>
  <si>
    <t>MEL_alpha114.MEL_beta100</t>
  </si>
  <si>
    <t>MEL_alpha115.MEL_beta100</t>
  </si>
  <si>
    <t>MEL_alpha116.MEL_beta100</t>
  </si>
  <si>
    <t>MEL_alpha117.MEL_beta100</t>
  </si>
  <si>
    <t>MEL_alpha118.MEL_beta100</t>
  </si>
  <si>
    <t>MEL_alpha119.MEL_beta100</t>
  </si>
  <si>
    <t>MEL_alpha120.MEL_beta100</t>
  </si>
  <si>
    <t>MEL_alpha121.MEL_beta100</t>
  </si>
  <si>
    <t>MEL_alpha122.MEL_beta100</t>
  </si>
  <si>
    <t>MEL_alpha123.MEL_beta100</t>
  </si>
  <si>
    <t>MEL_alpha124.MEL_beta100</t>
  </si>
  <si>
    <t>MEL_alpha125.MEL_beta100</t>
  </si>
  <si>
    <t>MEL_alpha126.MEL_beta100</t>
  </si>
  <si>
    <t>MEL_alpha127.MEL_beta100</t>
  </si>
  <si>
    <t>MEL_alpha128.MEL_beta100</t>
  </si>
  <si>
    <t>MEL_alpha129.MEL_beta100</t>
  </si>
  <si>
    <t>MEL_alpha130.MEL_beta100</t>
  </si>
  <si>
    <t>MEL_alpha131.MEL_beta100</t>
  </si>
  <si>
    <t>MEL_alpha132.MEL_beta100</t>
  </si>
  <si>
    <t>MEL_alpha133.MEL_beta100</t>
  </si>
  <si>
    <t>MEL_alpha134.MEL_beta100</t>
  </si>
  <si>
    <t>MEL_alpha135.MEL_beta100</t>
  </si>
  <si>
    <t>MEL_alpha136.MEL_beta100</t>
  </si>
  <si>
    <t>MEL_alpha137.MEL_beta100</t>
  </si>
  <si>
    <t>MEL_alpha138.MEL_beta100</t>
  </si>
  <si>
    <t>MEL_alpha139.MEL_beta100</t>
  </si>
  <si>
    <t>MEL_alpha140.MEL_beta100</t>
  </si>
  <si>
    <t>MEL_alpha141.MEL_beta100</t>
  </si>
  <si>
    <t>MEL_alpha142.MEL_beta100</t>
  </si>
  <si>
    <t>MEL_alpha143.MEL_beta100</t>
  </si>
  <si>
    <t>MEL_alpha144.MEL_beta100</t>
  </si>
  <si>
    <t>MEL_alpha145.MEL_beta100</t>
  </si>
  <si>
    <t>MEL_alpha146.MEL_beta100</t>
  </si>
  <si>
    <t>MEL_alpha147.MEL_beta100</t>
  </si>
  <si>
    <t>MEL_alpha148.MEL_beta100</t>
  </si>
  <si>
    <t>MEL_alpha149.MEL_beta100</t>
  </si>
  <si>
    <t>MEL_alpha150.MEL_beta100</t>
  </si>
  <si>
    <t>MEL_alpha151.MEL_beta100</t>
  </si>
  <si>
    <t>MEL_alpha152.MEL_beta100</t>
  </si>
  <si>
    <t>MEL_alpha153.MEL_beta100</t>
  </si>
  <si>
    <t>MEL_alpha154.MEL_beta100</t>
  </si>
  <si>
    <t>MEL_alpha155.MEL_beta100</t>
  </si>
  <si>
    <t>MEL_alpha156.MEL_beta100</t>
  </si>
  <si>
    <t>MEL_alpha157.MEL_beta100</t>
  </si>
  <si>
    <t>MEL_alpha158.MEL_beta100</t>
  </si>
  <si>
    <t>MEL_alpha159.MEL_beta100</t>
  </si>
  <si>
    <t>MEL_alpha160.MEL_beta100</t>
  </si>
  <si>
    <t>MEL_alpha161.MEL_beta100</t>
  </si>
  <si>
    <t>MEL_alpha162.MEL_beta100</t>
  </si>
  <si>
    <t>MEL_alpha163.MEL_beta100</t>
  </si>
  <si>
    <t>MEL_alpha164.MEL_beta100</t>
  </si>
  <si>
    <t>MEL_alpha165.MEL_beta100</t>
  </si>
  <si>
    <t>MEL_alpha166.MEL_beta100</t>
  </si>
  <si>
    <t>MEL_alpha167.MEL_beta100</t>
  </si>
  <si>
    <t>MEL_alpha168.MEL_beta100</t>
  </si>
  <si>
    <t>MEL_alpha169.MEL_beta100</t>
  </si>
  <si>
    <t>MEL_alpha170.MEL_beta100</t>
  </si>
  <si>
    <t>MEL_alpha171.MEL_beta100</t>
  </si>
  <si>
    <t>MEL_alpha172.MEL_beta100</t>
  </si>
  <si>
    <t>MEL_alpha173.MEL_beta100</t>
  </si>
  <si>
    <t>MEL_alpha174.MEL_beta100</t>
  </si>
  <si>
    <t>MEL_alpha175.MEL_beta100</t>
  </si>
  <si>
    <t>MEL_alpha176.MEL_beta100</t>
  </si>
  <si>
    <t>MEL_alpha177.MEL_beta100</t>
  </si>
  <si>
    <t>MEL_alpha178.MEL_beta100</t>
  </si>
  <si>
    <t>MEL_alpha179.MEL_beta100</t>
  </si>
  <si>
    <t>MEL_alpha180.MEL_beta100</t>
  </si>
  <si>
    <t>MEL_alpha181.MEL_beta100</t>
  </si>
  <si>
    <t>MEL_alpha182.MEL_beta100</t>
  </si>
  <si>
    <t>MEL_alpha183.MEL_beta100</t>
  </si>
  <si>
    <t>MEL_alpha184.MEL_beta100</t>
  </si>
  <si>
    <t>MEL_alpha185.MEL_beta100</t>
  </si>
  <si>
    <t>MEL_alpha186.MEL_beta100</t>
  </si>
  <si>
    <t>MEL_alpha187.MEL_beta100</t>
  </si>
  <si>
    <t>MEL_alpha188.MEL_beta100</t>
  </si>
  <si>
    <t>MEL_alpha189.MEL_beta100</t>
  </si>
  <si>
    <t>MEL_alpha190.MEL_beta100</t>
  </si>
  <si>
    <t>MEL_alpha191.MEL_beta100</t>
  </si>
  <si>
    <t>MEL_alpha192.MEL_beta100</t>
  </si>
  <si>
    <t>MEL_alpha193.MEL_beta100</t>
  </si>
  <si>
    <t>MEL_alpha194.MEL_beta100</t>
  </si>
  <si>
    <t>MEL_alpha195.MEL_beta100</t>
  </si>
  <si>
    <t>MEL_alpha196.MEL_beta100</t>
  </si>
  <si>
    <t>MEL_alpha197.MEL_beta100</t>
  </si>
  <si>
    <t>MEL_alpha198.MEL_beta100</t>
  </si>
  <si>
    <t>MEL_alpha199.MEL_beta100</t>
  </si>
  <si>
    <t>MAGEA3_alpha.MEL_beta100</t>
  </si>
  <si>
    <t>MEL_alpha101.MEL_beta101</t>
  </si>
  <si>
    <t>MEL_alpha102.MEL_beta101</t>
  </si>
  <si>
    <t>MEL_alpha103.MEL_beta101</t>
  </si>
  <si>
    <t>MEL_alpha104.MEL_beta101</t>
  </si>
  <si>
    <t>MEL_alpha105.MEL_beta101</t>
  </si>
  <si>
    <t>MEL_alpha106.MEL_beta101</t>
  </si>
  <si>
    <t>MEL_alpha107.MEL_beta101</t>
  </si>
  <si>
    <t>MEL_alpha108.MEL_beta101</t>
  </si>
  <si>
    <t>MEL_alpha109.MEL_beta101</t>
  </si>
  <si>
    <t>MEL_alpha110.MEL_beta101</t>
  </si>
  <si>
    <t>MEL_alpha111.MEL_beta101</t>
  </si>
  <si>
    <t>MEL_alpha112.MEL_beta101</t>
  </si>
  <si>
    <t>MEL_alpha113.MEL_beta101</t>
  </si>
  <si>
    <t>MEL_alpha114.MEL_beta101</t>
  </si>
  <si>
    <t>MEL_alpha115.MEL_beta101</t>
  </si>
  <si>
    <t>MEL_alpha116.MEL_beta101</t>
  </si>
  <si>
    <t>MEL_alpha117.MEL_beta101</t>
  </si>
  <si>
    <t>MEL_alpha118.MEL_beta101</t>
  </si>
  <si>
    <t>MEL_alpha119.MEL_beta101</t>
  </si>
  <si>
    <t>MEL_alpha120.MEL_beta101</t>
  </si>
  <si>
    <t>MEL_alpha121.MEL_beta101</t>
  </si>
  <si>
    <t>MEL_alpha122.MEL_beta101</t>
  </si>
  <si>
    <t>MEL_alpha123.MEL_beta101</t>
  </si>
  <si>
    <t>MEL_alpha124.MEL_beta101</t>
  </si>
  <si>
    <t>MEL_alpha125.MEL_beta101</t>
  </si>
  <si>
    <t>MEL_alpha126.MEL_beta101</t>
  </si>
  <si>
    <t>MEL_alpha127.MEL_beta101</t>
  </si>
  <si>
    <t>MEL_alpha128.MEL_beta101</t>
  </si>
  <si>
    <t>MEL_alpha129.MEL_beta101</t>
  </si>
  <si>
    <t>MEL_alpha130.MEL_beta101</t>
  </si>
  <si>
    <t>MEL_alpha131.MEL_beta101</t>
  </si>
  <si>
    <t>MEL_alpha132.MEL_beta101</t>
  </si>
  <si>
    <t>MEL_alpha133.MEL_beta101</t>
  </si>
  <si>
    <t>MEL_alpha134.MEL_beta101</t>
  </si>
  <si>
    <t>MEL_alpha135.MEL_beta101</t>
  </si>
  <si>
    <t>MEL_alpha136.MEL_beta101</t>
  </si>
  <si>
    <t>MEL_alpha137.MEL_beta101</t>
  </si>
  <si>
    <t>MEL_alpha138.MEL_beta101</t>
  </si>
  <si>
    <t>MEL_alpha139.MEL_beta101</t>
  </si>
  <si>
    <t>MEL_alpha140.MEL_beta101</t>
  </si>
  <si>
    <t>MEL_alpha141.MEL_beta101</t>
  </si>
  <si>
    <t>MEL_alpha142.MEL_beta101</t>
  </si>
  <si>
    <t>MEL_alpha143.MEL_beta101</t>
  </si>
  <si>
    <t>MEL_alpha144.MEL_beta101</t>
  </si>
  <si>
    <t>MEL_alpha145.MEL_beta101</t>
  </si>
  <si>
    <t>MEL_alpha146.MEL_beta101</t>
  </si>
  <si>
    <t>MEL_alpha147.MEL_beta101</t>
  </si>
  <si>
    <t>MEL_alpha148.MEL_beta101</t>
  </si>
  <si>
    <t>MEL_alpha149.MEL_beta101</t>
  </si>
  <si>
    <t>MEL_alpha150.MEL_beta101</t>
  </si>
  <si>
    <t>MEL_alpha151.MEL_beta101</t>
  </si>
  <si>
    <t>MEL_alpha152.MEL_beta101</t>
  </si>
  <si>
    <t>MEL_alpha153.MEL_beta101</t>
  </si>
  <si>
    <t>MEL_alpha154.MEL_beta101</t>
  </si>
  <si>
    <t>MEL_alpha155.MEL_beta101</t>
  </si>
  <si>
    <t>MEL_alpha156.MEL_beta101</t>
  </si>
  <si>
    <t>MEL_alpha157.MEL_beta101</t>
  </si>
  <si>
    <t>MEL_alpha158.MEL_beta101</t>
  </si>
  <si>
    <t>MEL_alpha159.MEL_beta101</t>
  </si>
  <si>
    <t>MEL_alpha160.MEL_beta101</t>
  </si>
  <si>
    <t>MEL_alpha161.MEL_beta101</t>
  </si>
  <si>
    <t>MEL_alpha162.MEL_beta101</t>
  </si>
  <si>
    <t>MEL_alpha163.MEL_beta101</t>
  </si>
  <si>
    <t>MEL_alpha164.MEL_beta101</t>
  </si>
  <si>
    <t>MEL_alpha165.MEL_beta101</t>
  </si>
  <si>
    <t>MEL_alpha166.MEL_beta101</t>
  </si>
  <si>
    <t>MEL_alpha167.MEL_beta101</t>
  </si>
  <si>
    <t>MEL_alpha168.MEL_beta101</t>
  </si>
  <si>
    <t>MEL_alpha169.MEL_beta101</t>
  </si>
  <si>
    <t>MEL_alpha170.MEL_beta101</t>
  </si>
  <si>
    <t>MEL_alpha171.MEL_beta101</t>
  </si>
  <si>
    <t>MEL_alpha172.MEL_beta101</t>
  </si>
  <si>
    <t>MEL_alpha173.MEL_beta101</t>
  </si>
  <si>
    <t>MEL_alpha174.MEL_beta101</t>
  </si>
  <si>
    <t>MEL_alpha175.MEL_beta101</t>
  </si>
  <si>
    <t>MEL_alpha176.MEL_beta101</t>
  </si>
  <si>
    <t>MEL_alpha177.MEL_beta101</t>
  </si>
  <si>
    <t>MEL_alpha178.MEL_beta101</t>
  </si>
  <si>
    <t>MEL_alpha179.MEL_beta101</t>
  </si>
  <si>
    <t>MEL_alpha180.MEL_beta101</t>
  </si>
  <si>
    <t>MEL_alpha181.MEL_beta101</t>
  </si>
  <si>
    <t>MEL_alpha182.MEL_beta101</t>
  </si>
  <si>
    <t>MEL_alpha183.MEL_beta101</t>
  </si>
  <si>
    <t>MEL_alpha184.MEL_beta101</t>
  </si>
  <si>
    <t>MEL_alpha185.MEL_beta101</t>
  </si>
  <si>
    <t>MEL_alpha186.MEL_beta101</t>
  </si>
  <si>
    <t>MEL_alpha187.MEL_beta101</t>
  </si>
  <si>
    <t>MEL_alpha188.MEL_beta101</t>
  </si>
  <si>
    <t>MEL_alpha189.MEL_beta101</t>
  </si>
  <si>
    <t>MEL_alpha190.MEL_beta101</t>
  </si>
  <si>
    <t>MEL_alpha191.MEL_beta101</t>
  </si>
  <si>
    <t>MEL_alpha192.MEL_beta101</t>
  </si>
  <si>
    <t>MEL_alpha193.MEL_beta101</t>
  </si>
  <si>
    <t>MEL_alpha194.MEL_beta101</t>
  </si>
  <si>
    <t>MEL_alpha195.MEL_beta101</t>
  </si>
  <si>
    <t>MEL_alpha196.MEL_beta101</t>
  </si>
  <si>
    <t>MEL_alpha197.MEL_beta101</t>
  </si>
  <si>
    <t>MEL_alpha198.MEL_beta101</t>
  </si>
  <si>
    <t>MEL_alpha199.MEL_beta101</t>
  </si>
  <si>
    <t>MAGEA3_alpha.MEL_beta101</t>
  </si>
  <si>
    <t>MEL_alpha101.MEL_beta102</t>
  </si>
  <si>
    <t>MEL_alpha102.MEL_beta102</t>
  </si>
  <si>
    <t>MEL_alpha103.MEL_beta102</t>
  </si>
  <si>
    <t>MEL_alpha104.MEL_beta102</t>
  </si>
  <si>
    <t>MEL_alpha105.MEL_beta102</t>
  </si>
  <si>
    <t>MEL_alpha106.MEL_beta102</t>
  </si>
  <si>
    <t>MEL_alpha107.MEL_beta102</t>
  </si>
  <si>
    <t>MEL_alpha108.MEL_beta102</t>
  </si>
  <si>
    <t>MEL_alpha109.MEL_beta102</t>
  </si>
  <si>
    <t>MEL_alpha110.MEL_beta102</t>
  </si>
  <si>
    <t>MEL_alpha111.MEL_beta102</t>
  </si>
  <si>
    <t>MEL_alpha112.MEL_beta102</t>
  </si>
  <si>
    <t>MEL_alpha113.MEL_beta102</t>
  </si>
  <si>
    <t>MEL_alpha114.MEL_beta102</t>
  </si>
  <si>
    <t>MEL_alpha115.MEL_beta102</t>
  </si>
  <si>
    <t>MEL_alpha116.MEL_beta102</t>
  </si>
  <si>
    <t>MEL_alpha117.MEL_beta102</t>
  </si>
  <si>
    <t>MEL_alpha118.MEL_beta102</t>
  </si>
  <si>
    <t>MEL_alpha119.MEL_beta102</t>
  </si>
  <si>
    <t>MEL_alpha120.MEL_beta102</t>
  </si>
  <si>
    <t>MEL_alpha121.MEL_beta102</t>
  </si>
  <si>
    <t>MEL_alpha122.MEL_beta102</t>
  </si>
  <si>
    <t>MEL_alpha123.MEL_beta102</t>
  </si>
  <si>
    <t>MEL_alpha124.MEL_beta102</t>
  </si>
  <si>
    <t>MEL_alpha125.MEL_beta102</t>
  </si>
  <si>
    <t>MEL_alpha126.MEL_beta102</t>
  </si>
  <si>
    <t>MEL_alpha127.MEL_beta102</t>
  </si>
  <si>
    <t>MEL_alpha128.MEL_beta102</t>
  </si>
  <si>
    <t>MEL_alpha129.MEL_beta102</t>
  </si>
  <si>
    <t>MEL_alpha130.MEL_beta102</t>
  </si>
  <si>
    <t>MEL_alpha131.MEL_beta102</t>
  </si>
  <si>
    <t>MEL_alpha132.MEL_beta102</t>
  </si>
  <si>
    <t>MEL_alpha133.MEL_beta102</t>
  </si>
  <si>
    <t>MEL_alpha134.MEL_beta102</t>
  </si>
  <si>
    <t>MEL_alpha135.MEL_beta102</t>
  </si>
  <si>
    <t>MEL_alpha136.MEL_beta102</t>
  </si>
  <si>
    <t>MEL_alpha137.MEL_beta102</t>
  </si>
  <si>
    <t>MEL_alpha138.MEL_beta102</t>
  </si>
  <si>
    <t>MEL_alpha139.MEL_beta102</t>
  </si>
  <si>
    <t>MEL_alpha140.MEL_beta102</t>
  </si>
  <si>
    <t>MEL_alpha141.MEL_beta102</t>
  </si>
  <si>
    <t>MEL_alpha142.MEL_beta102</t>
  </si>
  <si>
    <t>MEL_alpha143.MEL_beta102</t>
  </si>
  <si>
    <t>MEL_alpha144.MEL_beta102</t>
  </si>
  <si>
    <t>MEL_alpha145.MEL_beta102</t>
  </si>
  <si>
    <t>MEL_alpha146.MEL_beta102</t>
  </si>
  <si>
    <t>MEL_alpha147.MEL_beta102</t>
  </si>
  <si>
    <t>MEL_alpha148.MEL_beta102</t>
  </si>
  <si>
    <t>MEL_alpha149.MEL_beta102</t>
  </si>
  <si>
    <t>MEL_alpha150.MEL_beta102</t>
  </si>
  <si>
    <t>MEL_alpha151.MEL_beta102</t>
  </si>
  <si>
    <t>MEL_alpha152.MEL_beta102</t>
  </si>
  <si>
    <t>MEL_alpha153.MEL_beta102</t>
  </si>
  <si>
    <t>MEL_alpha154.MEL_beta102</t>
  </si>
  <si>
    <t>MEL_alpha155.MEL_beta102</t>
  </si>
  <si>
    <t>MEL_alpha156.MEL_beta102</t>
  </si>
  <si>
    <t>MEL_alpha157.MEL_beta102</t>
  </si>
  <si>
    <t>MEL_alpha158.MEL_beta102</t>
  </si>
  <si>
    <t>MEL_alpha159.MEL_beta102</t>
  </si>
  <si>
    <t>MEL_alpha160.MEL_beta102</t>
  </si>
  <si>
    <t>MEL_alpha161.MEL_beta102</t>
  </si>
  <si>
    <t>MEL_alpha162.MEL_beta102</t>
  </si>
  <si>
    <t>MEL_alpha163.MEL_beta102</t>
  </si>
  <si>
    <t>MEL_alpha164.MEL_beta102</t>
  </si>
  <si>
    <t>MEL_alpha165.MEL_beta102</t>
  </si>
  <si>
    <t>MEL_alpha166.MEL_beta102</t>
  </si>
  <si>
    <t>MEL_alpha167.MEL_beta102</t>
  </si>
  <si>
    <t>MEL_alpha168.MEL_beta102</t>
  </si>
  <si>
    <t>MEL_alpha169.MEL_beta102</t>
  </si>
  <si>
    <t>MEL_alpha170.MEL_beta102</t>
  </si>
  <si>
    <t>MEL_alpha171.MEL_beta102</t>
  </si>
  <si>
    <t>MEL_alpha172.MEL_beta102</t>
  </si>
  <si>
    <t>MEL_alpha173.MEL_beta102</t>
  </si>
  <si>
    <t>MEL_alpha174.MEL_beta102</t>
  </si>
  <si>
    <t>MEL_alpha175.MEL_beta102</t>
  </si>
  <si>
    <t>MEL_alpha176.MEL_beta102</t>
  </si>
  <si>
    <t>MEL_alpha177.MEL_beta102</t>
  </si>
  <si>
    <t>MEL_alpha178.MEL_beta102</t>
  </si>
  <si>
    <t>MEL_alpha179.MEL_beta102</t>
  </si>
  <si>
    <t>MEL_alpha180.MEL_beta102</t>
  </si>
  <si>
    <t>MEL_alpha181.MEL_beta102</t>
  </si>
  <si>
    <t>MEL_alpha182.MEL_beta102</t>
  </si>
  <si>
    <t>MEL_alpha183.MEL_beta102</t>
  </si>
  <si>
    <t>MEL_alpha184.MEL_beta102</t>
  </si>
  <si>
    <t>MEL_alpha185.MEL_beta102</t>
  </si>
  <si>
    <t>MEL_alpha186.MEL_beta102</t>
  </si>
  <si>
    <t>MEL_alpha187.MEL_beta102</t>
  </si>
  <si>
    <t>MEL_alpha188.MEL_beta102</t>
  </si>
  <si>
    <t>MEL_alpha189.MEL_beta102</t>
  </si>
  <si>
    <t>MEL_alpha190.MEL_beta102</t>
  </si>
  <si>
    <t>MEL_alpha191.MEL_beta102</t>
  </si>
  <si>
    <t>MEL_alpha192.MEL_beta102</t>
  </si>
  <si>
    <t>MEL_alpha193.MEL_beta102</t>
  </si>
  <si>
    <t>MEL_alpha194.MEL_beta102</t>
  </si>
  <si>
    <t>MEL_alpha195.MEL_beta102</t>
  </si>
  <si>
    <t>MEL_alpha196.MEL_beta102</t>
  </si>
  <si>
    <t>MEL_alpha197.MEL_beta102</t>
  </si>
  <si>
    <t>MEL_alpha198.MEL_beta102</t>
  </si>
  <si>
    <t>MEL_alpha199.MEL_beta102</t>
  </si>
  <si>
    <t>MAGEA3_alpha.MEL_beta102</t>
  </si>
  <si>
    <t>MEL_alpha101.MEL_beta103</t>
  </si>
  <si>
    <t>MEL_alpha102.MEL_beta103</t>
  </si>
  <si>
    <t>MEL_alpha103.MEL_beta103</t>
  </si>
  <si>
    <t>MEL_alpha104.MEL_beta103</t>
  </si>
  <si>
    <t>MEL_alpha105.MEL_beta103</t>
  </si>
  <si>
    <t>MEL_alpha106.MEL_beta103</t>
  </si>
  <si>
    <t>MEL_alpha107.MEL_beta103</t>
  </si>
  <si>
    <t>MEL_alpha108.MEL_beta103</t>
  </si>
  <si>
    <t>MEL_alpha109.MEL_beta103</t>
  </si>
  <si>
    <t>MEL_alpha110.MEL_beta103</t>
  </si>
  <si>
    <t>MEL_alpha111.MEL_beta103</t>
  </si>
  <si>
    <t>MEL_alpha112.MEL_beta103</t>
  </si>
  <si>
    <t>MEL_alpha113.MEL_beta103</t>
  </si>
  <si>
    <t>MEL_alpha114.MEL_beta103</t>
  </si>
  <si>
    <t>MEL_alpha115.MEL_beta103</t>
  </si>
  <si>
    <t>MEL_alpha116.MEL_beta103</t>
  </si>
  <si>
    <t>MEL_alpha117.MEL_beta103</t>
  </si>
  <si>
    <t>MEL_alpha118.MEL_beta103</t>
  </si>
  <si>
    <t>MEL_alpha119.MEL_beta103</t>
  </si>
  <si>
    <t>MEL_alpha120.MEL_beta103</t>
  </si>
  <si>
    <t>MEL_alpha121.MEL_beta103</t>
  </si>
  <si>
    <t>MEL_alpha122.MEL_beta103</t>
  </si>
  <si>
    <t>MEL_alpha123.MEL_beta103</t>
  </si>
  <si>
    <t>MEL_alpha124.MEL_beta103</t>
  </si>
  <si>
    <t>MEL_alpha125.MEL_beta103</t>
  </si>
  <si>
    <t>MEL_alpha126.MEL_beta103</t>
  </si>
  <si>
    <t>MEL_alpha127.MEL_beta103</t>
  </si>
  <si>
    <t>MEL_alpha128.MEL_beta103</t>
  </si>
  <si>
    <t>MEL_alpha129.MEL_beta103</t>
  </si>
  <si>
    <t>MEL_alpha130.MEL_beta103</t>
  </si>
  <si>
    <t>MEL_alpha131.MEL_beta103</t>
  </si>
  <si>
    <t>MEL_alpha132.MEL_beta103</t>
  </si>
  <si>
    <t>MEL_alpha133.MEL_beta103</t>
  </si>
  <si>
    <t>MEL_alpha134.MEL_beta103</t>
  </si>
  <si>
    <t>MEL_alpha135.MEL_beta103</t>
  </si>
  <si>
    <t>MEL_alpha136.MEL_beta103</t>
  </si>
  <si>
    <t>MEL_alpha137.MEL_beta103</t>
  </si>
  <si>
    <t>MEL_alpha138.MEL_beta103</t>
  </si>
  <si>
    <t>MEL_alpha139.MEL_beta103</t>
  </si>
  <si>
    <t>MEL_alpha140.MEL_beta103</t>
  </si>
  <si>
    <t>MEL_alpha141.MEL_beta103</t>
  </si>
  <si>
    <t>MEL_alpha142.MEL_beta103</t>
  </si>
  <si>
    <t>MEL_alpha143.MEL_beta103</t>
  </si>
  <si>
    <t>MEL_alpha144.MEL_beta103</t>
  </si>
  <si>
    <t>MEL_alpha145.MEL_beta103</t>
  </si>
  <si>
    <t>MEL_alpha146.MEL_beta103</t>
  </si>
  <si>
    <t>MEL_alpha147.MEL_beta103</t>
  </si>
  <si>
    <t>MEL_alpha148.MEL_beta103</t>
  </si>
  <si>
    <t>MEL_alpha149.MEL_beta103</t>
  </si>
  <si>
    <t>MEL_alpha150.MEL_beta103</t>
  </si>
  <si>
    <t>MEL_alpha151.MEL_beta103</t>
  </si>
  <si>
    <t>MEL_alpha152.MEL_beta103</t>
  </si>
  <si>
    <t>MEL_alpha153.MEL_beta103</t>
  </si>
  <si>
    <t>MEL_alpha154.MEL_beta103</t>
  </si>
  <si>
    <t>MEL_alpha155.MEL_beta103</t>
  </si>
  <si>
    <t>MEL_alpha156.MEL_beta103</t>
  </si>
  <si>
    <t>MEL_alpha157.MEL_beta103</t>
  </si>
  <si>
    <t>MEL_alpha158.MEL_beta103</t>
  </si>
  <si>
    <t>MEL_alpha159.MEL_beta103</t>
  </si>
  <si>
    <t>MEL_alpha160.MEL_beta103</t>
  </si>
  <si>
    <t>MEL_alpha161.MEL_beta103</t>
  </si>
  <si>
    <t>MEL_alpha162.MEL_beta103</t>
  </si>
  <si>
    <t>MEL_alpha163.MEL_beta103</t>
  </si>
  <si>
    <t>MEL_alpha164.MEL_beta103</t>
  </si>
  <si>
    <t>MEL_alpha165.MEL_beta103</t>
  </si>
  <si>
    <t>MEL_alpha166.MEL_beta103</t>
  </si>
  <si>
    <t>MEL_alpha167.MEL_beta103</t>
  </si>
  <si>
    <t>MEL_alpha168.MEL_beta103</t>
  </si>
  <si>
    <t>MEL_alpha169.MEL_beta103</t>
  </si>
  <si>
    <t>MEL_alpha170.MEL_beta103</t>
  </si>
  <si>
    <t>MEL_alpha171.MEL_beta103</t>
  </si>
  <si>
    <t>MEL_alpha172.MEL_beta103</t>
  </si>
  <si>
    <t>MEL_alpha173.MEL_beta103</t>
  </si>
  <si>
    <t>MEL_alpha174.MEL_beta103</t>
  </si>
  <si>
    <t>MEL_alpha175.MEL_beta103</t>
  </si>
  <si>
    <t>MEL_alpha176.MEL_beta103</t>
  </si>
  <si>
    <t>MEL_alpha177.MEL_beta103</t>
  </si>
  <si>
    <t>MEL_alpha178.MEL_beta103</t>
  </si>
  <si>
    <t>MEL_alpha179.MEL_beta103</t>
  </si>
  <si>
    <t>MEL_alpha180.MEL_beta103</t>
  </si>
  <si>
    <t>MEL_alpha181.MEL_beta103</t>
  </si>
  <si>
    <t>MEL_alpha182.MEL_beta103</t>
  </si>
  <si>
    <t>MEL_alpha183.MEL_beta103</t>
  </si>
  <si>
    <t>MEL_alpha184.MEL_beta103</t>
  </si>
  <si>
    <t>MEL_alpha185.MEL_beta103</t>
  </si>
  <si>
    <t>MEL_alpha186.MEL_beta103</t>
  </si>
  <si>
    <t>MEL_alpha187.MEL_beta103</t>
  </si>
  <si>
    <t>MEL_alpha188.MEL_beta103</t>
  </si>
  <si>
    <t>MEL_alpha189.MEL_beta103</t>
  </si>
  <si>
    <t>MEL_alpha190.MEL_beta103</t>
  </si>
  <si>
    <t>MEL_alpha191.MEL_beta103</t>
  </si>
  <si>
    <t>MEL_alpha192.MEL_beta103</t>
  </si>
  <si>
    <t>MEL_alpha193.MEL_beta103</t>
  </si>
  <si>
    <t>MEL_alpha194.MEL_beta103</t>
  </si>
  <si>
    <t>MEL_alpha195.MEL_beta103</t>
  </si>
  <si>
    <t>MEL_alpha196.MEL_beta103</t>
  </si>
  <si>
    <t>MEL_alpha197.MEL_beta103</t>
  </si>
  <si>
    <t>MEL_alpha198.MEL_beta103</t>
  </si>
  <si>
    <t>MEL_alpha199.MEL_beta103</t>
  </si>
  <si>
    <t>MAGEA3_alpha.MEL_beta103</t>
  </si>
  <si>
    <t>MEL_alpha101.MEL_beta104</t>
  </si>
  <si>
    <t>MEL_alpha102.MEL_beta104</t>
  </si>
  <si>
    <t>MEL_alpha103.MEL_beta104</t>
  </si>
  <si>
    <t>MEL_alpha104.MEL_beta104</t>
  </si>
  <si>
    <t>MEL_alpha105.MEL_beta104</t>
  </si>
  <si>
    <t>MEL_alpha106.MEL_beta104</t>
  </si>
  <si>
    <t>MEL_alpha107.MEL_beta104</t>
  </si>
  <si>
    <t>MEL_alpha108.MEL_beta104</t>
  </si>
  <si>
    <t>MEL_alpha109.MEL_beta104</t>
  </si>
  <si>
    <t>MEL_alpha110.MEL_beta104</t>
  </si>
  <si>
    <t>MEL_alpha111.MEL_beta104</t>
  </si>
  <si>
    <t>MEL_alpha112.MEL_beta104</t>
  </si>
  <si>
    <t>MEL_alpha113.MEL_beta104</t>
  </si>
  <si>
    <t>MEL_alpha114.MEL_beta104</t>
  </si>
  <si>
    <t>MEL_alpha115.MEL_beta104</t>
  </si>
  <si>
    <t>MEL_alpha116.MEL_beta104</t>
  </si>
  <si>
    <t>MEL_alpha117.MEL_beta104</t>
  </si>
  <si>
    <t>MEL_alpha118.MEL_beta104</t>
  </si>
  <si>
    <t>MEL_alpha119.MEL_beta104</t>
  </si>
  <si>
    <t>MEL_alpha120.MEL_beta104</t>
  </si>
  <si>
    <t>MEL_alpha121.MEL_beta104</t>
  </si>
  <si>
    <t>MEL_alpha122.MEL_beta104</t>
  </si>
  <si>
    <t>MEL_alpha123.MEL_beta104</t>
  </si>
  <si>
    <t>MEL_alpha124.MEL_beta104</t>
  </si>
  <si>
    <t>MEL_alpha125.MEL_beta104</t>
  </si>
  <si>
    <t>MEL_alpha126.MEL_beta104</t>
  </si>
  <si>
    <t>MEL_alpha127.MEL_beta104</t>
  </si>
  <si>
    <t>MEL_alpha128.MEL_beta104</t>
  </si>
  <si>
    <t>MEL_alpha129.MEL_beta104</t>
  </si>
  <si>
    <t>MEL_alpha130.MEL_beta104</t>
  </si>
  <si>
    <t>MEL_alpha131.MEL_beta104</t>
  </si>
  <si>
    <t>MEL_alpha132.MEL_beta104</t>
  </si>
  <si>
    <t>MEL_alpha133.MEL_beta104</t>
  </si>
  <si>
    <t>MEL_alpha134.MEL_beta104</t>
  </si>
  <si>
    <t>MEL_alpha135.MEL_beta104</t>
  </si>
  <si>
    <t>MEL_alpha136.MEL_beta104</t>
  </si>
  <si>
    <t>MEL_alpha137.MEL_beta104</t>
  </si>
  <si>
    <t>MEL_alpha138.MEL_beta104</t>
  </si>
  <si>
    <t>MEL_alpha139.MEL_beta104</t>
  </si>
  <si>
    <t>MEL_alpha140.MEL_beta104</t>
  </si>
  <si>
    <t>MEL_alpha141.MEL_beta104</t>
  </si>
  <si>
    <t>MEL_alpha142.MEL_beta104</t>
  </si>
  <si>
    <t>MEL_alpha143.MEL_beta104</t>
  </si>
  <si>
    <t>MEL_alpha144.MEL_beta104</t>
  </si>
  <si>
    <t>MEL_alpha145.MEL_beta104</t>
  </si>
  <si>
    <t>MEL_alpha146.MEL_beta104</t>
  </si>
  <si>
    <t>MEL_alpha147.MEL_beta104</t>
  </si>
  <si>
    <t>MEL_alpha148.MEL_beta104</t>
  </si>
  <si>
    <t>MEL_alpha149.MEL_beta104</t>
  </si>
  <si>
    <t>MEL_alpha150.MEL_beta104</t>
  </si>
  <si>
    <t>MEL_alpha151.MEL_beta104</t>
  </si>
  <si>
    <t>MEL_alpha152.MEL_beta104</t>
  </si>
  <si>
    <t>MEL_alpha153.MEL_beta104</t>
  </si>
  <si>
    <t>MEL_alpha154.MEL_beta104</t>
  </si>
  <si>
    <t>MEL_alpha155.MEL_beta104</t>
  </si>
  <si>
    <t>MEL_alpha156.MEL_beta104</t>
  </si>
  <si>
    <t>MEL_alpha157.MEL_beta104</t>
  </si>
  <si>
    <t>MEL_alpha158.MEL_beta104</t>
  </si>
  <si>
    <t>MEL_alpha159.MEL_beta104</t>
  </si>
  <si>
    <t>MEL_alpha160.MEL_beta104</t>
  </si>
  <si>
    <t>MEL_alpha161.MEL_beta104</t>
  </si>
  <si>
    <t>MEL_alpha162.MEL_beta104</t>
  </si>
  <si>
    <t>MEL_alpha163.MEL_beta104</t>
  </si>
  <si>
    <t>MEL_alpha164.MEL_beta104</t>
  </si>
  <si>
    <t>MEL_alpha165.MEL_beta104</t>
  </si>
  <si>
    <t>MEL_alpha166.MEL_beta104</t>
  </si>
  <si>
    <t>MEL_alpha167.MEL_beta104</t>
  </si>
  <si>
    <t>MEL_alpha168.MEL_beta104</t>
  </si>
  <si>
    <t>MEL_alpha169.MEL_beta104</t>
  </si>
  <si>
    <t>MEL_alpha170.MEL_beta104</t>
  </si>
  <si>
    <t>MEL_alpha171.MEL_beta104</t>
  </si>
  <si>
    <t>MEL_alpha172.MEL_beta104</t>
  </si>
  <si>
    <t>MEL_alpha173.MEL_beta104</t>
  </si>
  <si>
    <t>MEL_alpha174.MEL_beta104</t>
  </si>
  <si>
    <t>MEL_alpha175.MEL_beta104</t>
  </si>
  <si>
    <t>MEL_alpha176.MEL_beta104</t>
  </si>
  <si>
    <t>MEL_alpha177.MEL_beta104</t>
  </si>
  <si>
    <t>MEL_alpha178.MEL_beta104</t>
  </si>
  <si>
    <t>MEL_alpha179.MEL_beta104</t>
  </si>
  <si>
    <t>MEL_alpha180.MEL_beta104</t>
  </si>
  <si>
    <t>MEL_alpha181.MEL_beta104</t>
  </si>
  <si>
    <t>MEL_alpha182.MEL_beta104</t>
  </si>
  <si>
    <t>MEL_alpha183.MEL_beta104</t>
  </si>
  <si>
    <t>MEL_alpha184.MEL_beta104</t>
  </si>
  <si>
    <t>MEL_alpha185.MEL_beta104</t>
  </si>
  <si>
    <t>MEL_alpha186.MEL_beta104</t>
  </si>
  <si>
    <t>MEL_alpha187.MEL_beta104</t>
  </si>
  <si>
    <t>MEL_alpha188.MEL_beta104</t>
  </si>
  <si>
    <t>MEL_alpha189.MEL_beta104</t>
  </si>
  <si>
    <t>MEL_alpha190.MEL_beta104</t>
  </si>
  <si>
    <t>MEL_alpha191.MEL_beta104</t>
  </si>
  <si>
    <t>MEL_alpha192.MEL_beta104</t>
  </si>
  <si>
    <t>MEL_alpha193.MEL_beta104</t>
  </si>
  <si>
    <t>MEL_alpha194.MEL_beta104</t>
  </si>
  <si>
    <t>MEL_alpha195.MEL_beta104</t>
  </si>
  <si>
    <t>MEL_alpha196.MEL_beta104</t>
  </si>
  <si>
    <t>MEL_alpha197.MEL_beta104</t>
  </si>
  <si>
    <t>MEL_alpha198.MEL_beta104</t>
  </si>
  <si>
    <t>MEL_alpha199.MEL_beta104</t>
  </si>
  <si>
    <t>MAGEA3_alpha.MEL_beta104</t>
  </si>
  <si>
    <t>MEL_alpha101.MEL_beta105</t>
  </si>
  <si>
    <t>MEL_alpha102.MEL_beta105</t>
  </si>
  <si>
    <t>MEL_alpha103.MEL_beta105</t>
  </si>
  <si>
    <t>MEL_alpha104.MEL_beta105</t>
  </si>
  <si>
    <t>MEL_alpha105.MEL_beta105</t>
  </si>
  <si>
    <t>MEL_alpha106.MEL_beta105</t>
  </si>
  <si>
    <t>MEL_alpha107.MEL_beta105</t>
  </si>
  <si>
    <t>MEL_alpha108.MEL_beta105</t>
  </si>
  <si>
    <t>MEL_alpha109.MEL_beta105</t>
  </si>
  <si>
    <t>MEL_alpha110.MEL_beta105</t>
  </si>
  <si>
    <t>MEL_alpha111.MEL_beta105</t>
  </si>
  <si>
    <t>MEL_alpha112.MEL_beta105</t>
  </si>
  <si>
    <t>MEL_alpha113.MEL_beta105</t>
  </si>
  <si>
    <t>MEL_alpha114.MEL_beta105</t>
  </si>
  <si>
    <t>MEL_alpha115.MEL_beta105</t>
  </si>
  <si>
    <t>MEL_alpha116.MEL_beta105</t>
  </si>
  <si>
    <t>MEL_alpha117.MEL_beta105</t>
  </si>
  <si>
    <t>MEL_alpha118.MEL_beta105</t>
  </si>
  <si>
    <t>MEL_alpha119.MEL_beta105</t>
  </si>
  <si>
    <t>MEL_alpha120.MEL_beta105</t>
  </si>
  <si>
    <t>MEL_alpha121.MEL_beta105</t>
  </si>
  <si>
    <t>MEL_alpha122.MEL_beta105</t>
  </si>
  <si>
    <t>MEL_alpha123.MEL_beta105</t>
  </si>
  <si>
    <t>MEL_alpha124.MEL_beta105</t>
  </si>
  <si>
    <t>MEL_alpha125.MEL_beta105</t>
  </si>
  <si>
    <t>MEL_alpha126.MEL_beta105</t>
  </si>
  <si>
    <t>MEL_alpha127.MEL_beta105</t>
  </si>
  <si>
    <t>MEL_alpha128.MEL_beta105</t>
  </si>
  <si>
    <t>MEL_alpha129.MEL_beta105</t>
  </si>
  <si>
    <t>MEL_alpha130.MEL_beta105</t>
  </si>
  <si>
    <t>MEL_alpha131.MEL_beta105</t>
  </si>
  <si>
    <t>MEL_alpha132.MEL_beta105</t>
  </si>
  <si>
    <t>MEL_alpha133.MEL_beta105</t>
  </si>
  <si>
    <t>MEL_alpha134.MEL_beta105</t>
  </si>
  <si>
    <t>MEL_alpha135.MEL_beta105</t>
  </si>
  <si>
    <t>MEL_alpha136.MEL_beta105</t>
  </si>
  <si>
    <t>MEL_alpha137.MEL_beta105</t>
  </si>
  <si>
    <t>MEL_alpha138.MEL_beta105</t>
  </si>
  <si>
    <t>MEL_alpha139.MEL_beta105</t>
  </si>
  <si>
    <t>MEL_alpha140.MEL_beta105</t>
  </si>
  <si>
    <t>MEL_alpha141.MEL_beta105</t>
  </si>
  <si>
    <t>MEL_alpha142.MEL_beta105</t>
  </si>
  <si>
    <t>MEL_alpha143.MEL_beta105</t>
  </si>
  <si>
    <t>MEL_alpha144.MEL_beta105</t>
  </si>
  <si>
    <t>MEL_alpha145.MEL_beta105</t>
  </si>
  <si>
    <t>MEL_alpha146.MEL_beta105</t>
  </si>
  <si>
    <t>MEL_alpha147.MEL_beta105</t>
  </si>
  <si>
    <t>MEL_alpha148.MEL_beta105</t>
  </si>
  <si>
    <t>MEL_alpha149.MEL_beta105</t>
  </si>
  <si>
    <t>MEL_alpha150.MEL_beta105</t>
  </si>
  <si>
    <t>MEL_alpha151.MEL_beta105</t>
  </si>
  <si>
    <t>MEL_alpha152.MEL_beta105</t>
  </si>
  <si>
    <t>MEL_alpha153.MEL_beta105</t>
  </si>
  <si>
    <t>MEL_alpha154.MEL_beta105</t>
  </si>
  <si>
    <t>MEL_alpha155.MEL_beta105</t>
  </si>
  <si>
    <t>MEL_alpha156.MEL_beta105</t>
  </si>
  <si>
    <t>MEL_alpha157.MEL_beta105</t>
  </si>
  <si>
    <t>MEL_alpha158.MEL_beta105</t>
  </si>
  <si>
    <t>MEL_alpha159.MEL_beta105</t>
  </si>
  <si>
    <t>MEL_alpha160.MEL_beta105</t>
  </si>
  <si>
    <t>MEL_alpha161.MEL_beta105</t>
  </si>
  <si>
    <t>MEL_alpha162.MEL_beta105</t>
  </si>
  <si>
    <t>MEL_alpha163.MEL_beta105</t>
  </si>
  <si>
    <t>MEL_alpha164.MEL_beta105</t>
  </si>
  <si>
    <t>MEL_alpha165.MEL_beta105</t>
  </si>
  <si>
    <t>MEL_alpha166.MEL_beta105</t>
  </si>
  <si>
    <t>MEL_alpha167.MEL_beta105</t>
  </si>
  <si>
    <t>MEL_alpha168.MEL_beta105</t>
  </si>
  <si>
    <t>MEL_alpha169.MEL_beta105</t>
  </si>
  <si>
    <t>MEL_alpha170.MEL_beta105</t>
  </si>
  <si>
    <t>MEL_alpha171.MEL_beta105</t>
  </si>
  <si>
    <t>MEL_alpha172.MEL_beta105</t>
  </si>
  <si>
    <t>MEL_alpha173.MEL_beta105</t>
  </si>
  <si>
    <t>MEL_alpha174.MEL_beta105</t>
  </si>
  <si>
    <t>MEL_alpha175.MEL_beta105</t>
  </si>
  <si>
    <t>MEL_alpha176.MEL_beta105</t>
  </si>
  <si>
    <t>MEL_alpha177.MEL_beta105</t>
  </si>
  <si>
    <t>MEL_alpha178.MEL_beta105</t>
  </si>
  <si>
    <t>MEL_alpha179.MEL_beta105</t>
  </si>
  <si>
    <t>MEL_alpha180.MEL_beta105</t>
  </si>
  <si>
    <t>MEL_alpha181.MEL_beta105</t>
  </si>
  <si>
    <t>MEL_alpha182.MEL_beta105</t>
  </si>
  <si>
    <t>MEL_alpha183.MEL_beta105</t>
  </si>
  <si>
    <t>MEL_alpha184.MEL_beta105</t>
  </si>
  <si>
    <t>MEL_alpha185.MEL_beta105</t>
  </si>
  <si>
    <t>MEL_alpha186.MEL_beta105</t>
  </si>
  <si>
    <t>MEL_alpha187.MEL_beta105</t>
  </si>
  <si>
    <t>MEL_alpha188.MEL_beta105</t>
  </si>
  <si>
    <t>MEL_alpha189.MEL_beta105</t>
  </si>
  <si>
    <t>MEL_alpha190.MEL_beta105</t>
  </si>
  <si>
    <t>MEL_alpha191.MEL_beta105</t>
  </si>
  <si>
    <t>MEL_alpha192.MEL_beta105</t>
  </si>
  <si>
    <t>MEL_alpha193.MEL_beta105</t>
  </si>
  <si>
    <t>MEL_alpha194.MEL_beta105</t>
  </si>
  <si>
    <t>MEL_alpha195.MEL_beta105</t>
  </si>
  <si>
    <t>MEL_alpha196.MEL_beta105</t>
  </si>
  <si>
    <t>MEL_alpha197.MEL_beta105</t>
  </si>
  <si>
    <t>MEL_alpha198.MEL_beta105</t>
  </si>
  <si>
    <t>MEL_alpha199.MEL_beta105</t>
  </si>
  <si>
    <t>MAGEA3_alpha.MEL_beta105</t>
  </si>
  <si>
    <t>MEL_alpha101.MEL_beta106</t>
  </si>
  <si>
    <t>MEL_alpha102.MEL_beta106</t>
  </si>
  <si>
    <t>MEL_alpha103.MEL_beta106</t>
  </si>
  <si>
    <t>MEL_alpha104.MEL_beta106</t>
  </si>
  <si>
    <t>MEL_alpha105.MEL_beta106</t>
  </si>
  <si>
    <t>MEL_alpha106.MEL_beta106</t>
  </si>
  <si>
    <t>MEL_alpha107.MEL_beta106</t>
  </si>
  <si>
    <t>MEL_alpha108.MEL_beta106</t>
  </si>
  <si>
    <t>MEL_alpha109.MEL_beta106</t>
  </si>
  <si>
    <t>MEL_alpha110.MEL_beta106</t>
  </si>
  <si>
    <t>MEL_alpha111.MEL_beta106</t>
  </si>
  <si>
    <t>MEL_alpha112.MEL_beta106</t>
  </si>
  <si>
    <t>MEL_alpha113.MEL_beta106</t>
  </si>
  <si>
    <t>MEL_alpha114.MEL_beta106</t>
  </si>
  <si>
    <t>MEL_alpha115.MEL_beta106</t>
  </si>
  <si>
    <t>MEL_alpha116.MEL_beta106</t>
  </si>
  <si>
    <t>MEL_alpha117.MEL_beta106</t>
  </si>
  <si>
    <t>MEL_alpha118.MEL_beta106</t>
  </si>
  <si>
    <t>MEL_alpha119.MEL_beta106</t>
  </si>
  <si>
    <t>MEL_alpha120.MEL_beta106</t>
  </si>
  <si>
    <t>MEL_alpha121.MEL_beta106</t>
  </si>
  <si>
    <t>MEL_alpha122.MEL_beta106</t>
  </si>
  <si>
    <t>MEL_alpha123.MEL_beta106</t>
  </si>
  <si>
    <t>MEL_alpha124.MEL_beta106</t>
  </si>
  <si>
    <t>MEL_alpha125.MEL_beta106</t>
  </si>
  <si>
    <t>MEL_alpha126.MEL_beta106</t>
  </si>
  <si>
    <t>MEL_alpha127.MEL_beta106</t>
  </si>
  <si>
    <t>MEL_alpha128.MEL_beta106</t>
  </si>
  <si>
    <t>MEL_alpha129.MEL_beta106</t>
  </si>
  <si>
    <t>MEL_alpha130.MEL_beta106</t>
  </si>
  <si>
    <t>MEL_alpha131.MEL_beta106</t>
  </si>
  <si>
    <t>MEL_alpha132.MEL_beta106</t>
  </si>
  <si>
    <t>MEL_alpha133.MEL_beta106</t>
  </si>
  <si>
    <t>MEL_alpha134.MEL_beta106</t>
  </si>
  <si>
    <t>MEL_alpha135.MEL_beta106</t>
  </si>
  <si>
    <t>MEL_alpha136.MEL_beta106</t>
  </si>
  <si>
    <t>MEL_alpha137.MEL_beta106</t>
  </si>
  <si>
    <t>MEL_alpha138.MEL_beta106</t>
  </si>
  <si>
    <t>MEL_alpha139.MEL_beta106</t>
  </si>
  <si>
    <t>MEL_alpha140.MEL_beta106</t>
  </si>
  <si>
    <t>MEL_alpha141.MEL_beta106</t>
  </si>
  <si>
    <t>MEL_alpha142.MEL_beta106</t>
  </si>
  <si>
    <t>MEL_alpha143.MEL_beta106</t>
  </si>
  <si>
    <t>MEL_alpha144.MEL_beta106</t>
  </si>
  <si>
    <t>MEL_alpha145.MEL_beta106</t>
  </si>
  <si>
    <t>MEL_alpha146.MEL_beta106</t>
  </si>
  <si>
    <t>MEL_alpha147.MEL_beta106</t>
  </si>
  <si>
    <t>MEL_alpha148.MEL_beta106</t>
  </si>
  <si>
    <t>MEL_alpha149.MEL_beta106</t>
  </si>
  <si>
    <t>MEL_alpha150.MEL_beta106</t>
  </si>
  <si>
    <t>MEL_alpha151.MEL_beta106</t>
  </si>
  <si>
    <t>MEL_alpha152.MEL_beta106</t>
  </si>
  <si>
    <t>MEL_alpha153.MEL_beta106</t>
  </si>
  <si>
    <t>MEL_alpha154.MEL_beta106</t>
  </si>
  <si>
    <t>MEL_alpha155.MEL_beta106</t>
  </si>
  <si>
    <t>MEL_alpha156.MEL_beta106</t>
  </si>
  <si>
    <t>MEL_alpha157.MEL_beta106</t>
  </si>
  <si>
    <t>MEL_alpha158.MEL_beta106</t>
  </si>
  <si>
    <t>MEL_alpha159.MEL_beta106</t>
  </si>
  <si>
    <t>MEL_alpha160.MEL_beta106</t>
  </si>
  <si>
    <t>MEL_alpha161.MEL_beta106</t>
  </si>
  <si>
    <t>MEL_alpha162.MEL_beta106</t>
  </si>
  <si>
    <t>MEL_alpha163.MEL_beta106</t>
  </si>
  <si>
    <t>MEL_alpha164.MEL_beta106</t>
  </si>
  <si>
    <t>MEL_alpha165.MEL_beta106</t>
  </si>
  <si>
    <t>MEL_alpha166.MEL_beta106</t>
  </si>
  <si>
    <t>MEL_alpha167.MEL_beta106</t>
  </si>
  <si>
    <t>MEL_alpha168.MEL_beta106</t>
  </si>
  <si>
    <t>MEL_alpha169.MEL_beta106</t>
  </si>
  <si>
    <t>MEL_alpha170.MEL_beta106</t>
  </si>
  <si>
    <t>MEL_alpha171.MEL_beta106</t>
  </si>
  <si>
    <t>MEL_alpha172.MEL_beta106</t>
  </si>
  <si>
    <t>MEL_alpha173.MEL_beta106</t>
  </si>
  <si>
    <t>MEL_alpha174.MEL_beta106</t>
  </si>
  <si>
    <t>MEL_alpha175.MEL_beta106</t>
  </si>
  <si>
    <t>MEL_alpha176.MEL_beta106</t>
  </si>
  <si>
    <t>MEL_alpha177.MEL_beta106</t>
  </si>
  <si>
    <t>MEL_alpha178.MEL_beta106</t>
  </si>
  <si>
    <t>MEL_alpha179.MEL_beta106</t>
  </si>
  <si>
    <t>MEL_alpha180.MEL_beta106</t>
  </si>
  <si>
    <t>MEL_alpha181.MEL_beta106</t>
  </si>
  <si>
    <t>MEL_alpha182.MEL_beta106</t>
  </si>
  <si>
    <t>MEL_alpha183.MEL_beta106</t>
  </si>
  <si>
    <t>MEL_alpha184.MEL_beta106</t>
  </si>
  <si>
    <t>MEL_alpha185.MEL_beta106</t>
  </si>
  <si>
    <t>MEL_alpha186.MEL_beta106</t>
  </si>
  <si>
    <t>MEL_alpha187.MEL_beta106</t>
  </si>
  <si>
    <t>MEL_alpha188.MEL_beta106</t>
  </si>
  <si>
    <t>MEL_alpha189.MEL_beta106</t>
  </si>
  <si>
    <t>MEL_alpha190.MEL_beta106</t>
  </si>
  <si>
    <t>MEL_alpha191.MEL_beta106</t>
  </si>
  <si>
    <t>MEL_alpha192.MEL_beta106</t>
  </si>
  <si>
    <t>MEL_alpha193.MEL_beta106</t>
  </si>
  <si>
    <t>MEL_alpha194.MEL_beta106</t>
  </si>
  <si>
    <t>MEL_alpha195.MEL_beta106</t>
  </si>
  <si>
    <t>MEL_alpha196.MEL_beta106</t>
  </si>
  <si>
    <t>MEL_alpha197.MEL_beta106</t>
  </si>
  <si>
    <t>MEL_alpha198.MEL_beta106</t>
  </si>
  <si>
    <t>MEL_alpha199.MEL_beta106</t>
  </si>
  <si>
    <t>MAGEA3_alpha.MEL_beta106</t>
  </si>
  <si>
    <t>MEL_alpha101.MEL_beta107</t>
  </si>
  <si>
    <t>MEL_alpha102.MEL_beta107</t>
  </si>
  <si>
    <t>MEL_alpha103.MEL_beta107</t>
  </si>
  <si>
    <t>MEL_alpha104.MEL_beta107</t>
  </si>
  <si>
    <t>MEL_alpha105.MEL_beta107</t>
  </si>
  <si>
    <t>MEL_alpha106.MEL_beta107</t>
  </si>
  <si>
    <t>MEL_alpha107.MEL_beta107</t>
  </si>
  <si>
    <t>MEL_alpha108.MEL_beta107</t>
  </si>
  <si>
    <t>MEL_alpha109.MEL_beta107</t>
  </si>
  <si>
    <t>MEL_alpha110.MEL_beta107</t>
  </si>
  <si>
    <t>MEL_alpha111.MEL_beta107</t>
  </si>
  <si>
    <t>MEL_alpha112.MEL_beta107</t>
  </si>
  <si>
    <t>MEL_alpha113.MEL_beta107</t>
  </si>
  <si>
    <t>MEL_alpha114.MEL_beta107</t>
  </si>
  <si>
    <t>MEL_alpha115.MEL_beta107</t>
  </si>
  <si>
    <t>MEL_alpha116.MEL_beta107</t>
  </si>
  <si>
    <t>MEL_alpha117.MEL_beta107</t>
  </si>
  <si>
    <t>MEL_alpha118.MEL_beta107</t>
  </si>
  <si>
    <t>MEL_alpha119.MEL_beta107</t>
  </si>
  <si>
    <t>MEL_alpha120.MEL_beta107</t>
  </si>
  <si>
    <t>MEL_alpha121.MEL_beta107</t>
  </si>
  <si>
    <t>MEL_alpha122.MEL_beta107</t>
  </si>
  <si>
    <t>MEL_alpha123.MEL_beta107</t>
  </si>
  <si>
    <t>MEL_alpha124.MEL_beta107</t>
  </si>
  <si>
    <t>MEL_alpha125.MEL_beta107</t>
  </si>
  <si>
    <t>MEL_alpha126.MEL_beta107</t>
  </si>
  <si>
    <t>MEL_alpha127.MEL_beta107</t>
  </si>
  <si>
    <t>MEL_alpha128.MEL_beta107</t>
  </si>
  <si>
    <t>MEL_alpha129.MEL_beta107</t>
  </si>
  <si>
    <t>MEL_alpha130.MEL_beta107</t>
  </si>
  <si>
    <t>MEL_alpha131.MEL_beta107</t>
  </si>
  <si>
    <t>MEL_alpha132.MEL_beta107</t>
  </si>
  <si>
    <t>MEL_alpha133.MEL_beta107</t>
  </si>
  <si>
    <t>MEL_alpha134.MEL_beta107</t>
  </si>
  <si>
    <t>MEL_alpha135.MEL_beta107</t>
  </si>
  <si>
    <t>MEL_alpha136.MEL_beta107</t>
  </si>
  <si>
    <t>MEL_alpha137.MEL_beta107</t>
  </si>
  <si>
    <t>MEL_alpha138.MEL_beta107</t>
  </si>
  <si>
    <t>MEL_alpha139.MEL_beta107</t>
  </si>
  <si>
    <t>MEL_alpha140.MEL_beta107</t>
  </si>
  <si>
    <t>MEL_alpha141.MEL_beta107</t>
  </si>
  <si>
    <t>MEL_alpha142.MEL_beta107</t>
  </si>
  <si>
    <t>MEL_alpha143.MEL_beta107</t>
  </si>
  <si>
    <t>MEL_alpha144.MEL_beta107</t>
  </si>
  <si>
    <t>MEL_alpha145.MEL_beta107</t>
  </si>
  <si>
    <t>MEL_alpha146.MEL_beta107</t>
  </si>
  <si>
    <t>MEL_alpha147.MEL_beta107</t>
  </si>
  <si>
    <t>MEL_alpha148.MEL_beta107</t>
  </si>
  <si>
    <t>MEL_alpha149.MEL_beta107</t>
  </si>
  <si>
    <t>MEL_alpha150.MEL_beta107</t>
  </si>
  <si>
    <t>MEL_alpha151.MEL_beta107</t>
  </si>
  <si>
    <t>MEL_alpha152.MEL_beta107</t>
  </si>
  <si>
    <t>MEL_alpha153.MEL_beta107</t>
  </si>
  <si>
    <t>MEL_alpha154.MEL_beta107</t>
  </si>
  <si>
    <t>MEL_alpha155.MEL_beta107</t>
  </si>
  <si>
    <t>MEL_alpha156.MEL_beta107</t>
  </si>
  <si>
    <t>MEL_alpha157.MEL_beta107</t>
  </si>
  <si>
    <t>MEL_alpha158.MEL_beta107</t>
  </si>
  <si>
    <t>MEL_alpha159.MEL_beta107</t>
  </si>
  <si>
    <t>MEL_alpha160.MEL_beta107</t>
  </si>
  <si>
    <t>MEL_alpha161.MEL_beta107</t>
  </si>
  <si>
    <t>MEL_alpha162.MEL_beta107</t>
  </si>
  <si>
    <t>MEL_alpha163.MEL_beta107</t>
  </si>
  <si>
    <t>MEL_alpha164.MEL_beta107</t>
  </si>
  <si>
    <t>MEL_alpha165.MEL_beta107</t>
  </si>
  <si>
    <t>MEL_alpha166.MEL_beta107</t>
  </si>
  <si>
    <t>MEL_alpha167.MEL_beta107</t>
  </si>
  <si>
    <t>MEL_alpha168.MEL_beta107</t>
  </si>
  <si>
    <t>MEL_alpha169.MEL_beta107</t>
  </si>
  <si>
    <t>MEL_alpha170.MEL_beta107</t>
  </si>
  <si>
    <t>MEL_alpha171.MEL_beta107</t>
  </si>
  <si>
    <t>MEL_alpha172.MEL_beta107</t>
  </si>
  <si>
    <t>MEL_alpha173.MEL_beta107</t>
  </si>
  <si>
    <t>MEL_alpha174.MEL_beta107</t>
  </si>
  <si>
    <t>MEL_alpha175.MEL_beta107</t>
  </si>
  <si>
    <t>MEL_alpha176.MEL_beta107</t>
  </si>
  <si>
    <t>MEL_alpha177.MEL_beta107</t>
  </si>
  <si>
    <t>MEL_alpha178.MEL_beta107</t>
  </si>
  <si>
    <t>MEL_alpha179.MEL_beta107</t>
  </si>
  <si>
    <t>MEL_alpha180.MEL_beta107</t>
  </si>
  <si>
    <t>MEL_alpha181.MEL_beta107</t>
  </si>
  <si>
    <t>MEL_alpha182.MEL_beta107</t>
  </si>
  <si>
    <t>MEL_alpha183.MEL_beta107</t>
  </si>
  <si>
    <t>MEL_alpha184.MEL_beta107</t>
  </si>
  <si>
    <t>MEL_alpha185.MEL_beta107</t>
  </si>
  <si>
    <t>MEL_alpha186.MEL_beta107</t>
  </si>
  <si>
    <t>MEL_alpha187.MEL_beta107</t>
  </si>
  <si>
    <t>MEL_alpha188.MEL_beta107</t>
  </si>
  <si>
    <t>MEL_alpha189.MEL_beta107</t>
  </si>
  <si>
    <t>MEL_alpha190.MEL_beta107</t>
  </si>
  <si>
    <t>MEL_alpha191.MEL_beta107</t>
  </si>
  <si>
    <t>MEL_alpha192.MEL_beta107</t>
  </si>
  <si>
    <t>MEL_alpha193.MEL_beta107</t>
  </si>
  <si>
    <t>MEL_alpha194.MEL_beta107</t>
  </si>
  <si>
    <t>MEL_alpha195.MEL_beta107</t>
  </si>
  <si>
    <t>MEL_alpha196.MEL_beta107</t>
  </si>
  <si>
    <t>MEL_alpha197.MEL_beta107</t>
  </si>
  <si>
    <t>MEL_alpha198.MEL_beta107</t>
  </si>
  <si>
    <t>MEL_alpha199.MEL_beta107</t>
  </si>
  <si>
    <t>MAGEA3_alpha.MEL_beta107</t>
  </si>
  <si>
    <t>MEL_alpha101.MEL_beta108</t>
  </si>
  <si>
    <t>MEL_alpha102.MEL_beta108</t>
  </si>
  <si>
    <t>MEL_alpha103.MEL_beta108</t>
  </si>
  <si>
    <t>MEL_alpha104.MEL_beta108</t>
  </si>
  <si>
    <t>MEL_alpha105.MEL_beta108</t>
  </si>
  <si>
    <t>MEL_alpha106.MEL_beta108</t>
  </si>
  <si>
    <t>MEL_alpha107.MEL_beta108</t>
  </si>
  <si>
    <t>MEL_alpha108.MEL_beta108</t>
  </si>
  <si>
    <t>MEL_alpha109.MEL_beta108</t>
  </si>
  <si>
    <t>MEL_alpha110.MEL_beta108</t>
  </si>
  <si>
    <t>MEL_alpha111.MEL_beta108</t>
  </si>
  <si>
    <t>MEL_alpha112.MEL_beta108</t>
  </si>
  <si>
    <t>MEL_alpha113.MEL_beta108</t>
  </si>
  <si>
    <t>MEL_alpha114.MEL_beta108</t>
  </si>
  <si>
    <t>MEL_alpha115.MEL_beta108</t>
  </si>
  <si>
    <t>MEL_alpha116.MEL_beta108</t>
  </si>
  <si>
    <t>MEL_alpha117.MEL_beta108</t>
  </si>
  <si>
    <t>MEL_alpha118.MEL_beta108</t>
  </si>
  <si>
    <t>MEL_alpha119.MEL_beta108</t>
  </si>
  <si>
    <t>MEL_alpha120.MEL_beta108</t>
  </si>
  <si>
    <t>MEL_alpha121.MEL_beta108</t>
  </si>
  <si>
    <t>MEL_alpha122.MEL_beta108</t>
  </si>
  <si>
    <t>MEL_alpha123.MEL_beta108</t>
  </si>
  <si>
    <t>MEL_alpha124.MEL_beta108</t>
  </si>
  <si>
    <t>MEL_alpha125.MEL_beta108</t>
  </si>
  <si>
    <t>MEL_alpha126.MEL_beta108</t>
  </si>
  <si>
    <t>MEL_alpha127.MEL_beta108</t>
  </si>
  <si>
    <t>MEL_alpha128.MEL_beta108</t>
  </si>
  <si>
    <t>MEL_alpha129.MEL_beta108</t>
  </si>
  <si>
    <t>MEL_alpha130.MEL_beta108</t>
  </si>
  <si>
    <t>MEL_alpha131.MEL_beta108</t>
  </si>
  <si>
    <t>MEL_alpha132.MEL_beta108</t>
  </si>
  <si>
    <t>MEL_alpha133.MEL_beta108</t>
  </si>
  <si>
    <t>MEL_alpha134.MEL_beta108</t>
  </si>
  <si>
    <t>MEL_alpha135.MEL_beta108</t>
  </si>
  <si>
    <t>MEL_alpha136.MEL_beta108</t>
  </si>
  <si>
    <t>MEL_alpha137.MEL_beta108</t>
  </si>
  <si>
    <t>MEL_alpha138.MEL_beta108</t>
  </si>
  <si>
    <t>MEL_alpha139.MEL_beta108</t>
  </si>
  <si>
    <t>MEL_alpha140.MEL_beta108</t>
  </si>
  <si>
    <t>MEL_alpha141.MEL_beta108</t>
  </si>
  <si>
    <t>MEL_alpha142.MEL_beta108</t>
  </si>
  <si>
    <t>MEL_alpha143.MEL_beta108</t>
  </si>
  <si>
    <t>MEL_alpha144.MEL_beta108</t>
  </si>
  <si>
    <t>MEL_alpha145.MEL_beta108</t>
  </si>
  <si>
    <t>MEL_alpha146.MEL_beta108</t>
  </si>
  <si>
    <t>MEL_alpha147.MEL_beta108</t>
  </si>
  <si>
    <t>MEL_alpha148.MEL_beta108</t>
  </si>
  <si>
    <t>MEL_alpha149.MEL_beta108</t>
  </si>
  <si>
    <t>MEL_alpha150.MEL_beta108</t>
  </si>
  <si>
    <t>MEL_alpha151.MEL_beta108</t>
  </si>
  <si>
    <t>MEL_alpha152.MEL_beta108</t>
  </si>
  <si>
    <t>MEL_alpha153.MEL_beta108</t>
  </si>
  <si>
    <t>MEL_alpha154.MEL_beta108</t>
  </si>
  <si>
    <t>MEL_alpha155.MEL_beta108</t>
  </si>
  <si>
    <t>MEL_alpha156.MEL_beta108</t>
  </si>
  <si>
    <t>MEL_alpha157.MEL_beta108</t>
  </si>
  <si>
    <t>MEL_alpha158.MEL_beta108</t>
  </si>
  <si>
    <t>MEL_alpha159.MEL_beta108</t>
  </si>
  <si>
    <t>MEL_alpha160.MEL_beta108</t>
  </si>
  <si>
    <t>MEL_alpha161.MEL_beta108</t>
  </si>
  <si>
    <t>MEL_alpha162.MEL_beta108</t>
  </si>
  <si>
    <t>MEL_alpha163.MEL_beta108</t>
  </si>
  <si>
    <t>MEL_alpha164.MEL_beta108</t>
  </si>
  <si>
    <t>MEL_alpha165.MEL_beta108</t>
  </si>
  <si>
    <t>MEL_alpha166.MEL_beta108</t>
  </si>
  <si>
    <t>MEL_alpha167.MEL_beta108</t>
  </si>
  <si>
    <t>MEL_alpha168.MEL_beta108</t>
  </si>
  <si>
    <t>MEL_alpha169.MEL_beta108</t>
  </si>
  <si>
    <t>MEL_alpha170.MEL_beta108</t>
  </si>
  <si>
    <t>MEL_alpha171.MEL_beta108</t>
  </si>
  <si>
    <t>MEL_alpha172.MEL_beta108</t>
  </si>
  <si>
    <t>MEL_alpha173.MEL_beta108</t>
  </si>
  <si>
    <t>MEL_alpha174.MEL_beta108</t>
  </si>
  <si>
    <t>MEL_alpha175.MEL_beta108</t>
  </si>
  <si>
    <t>MEL_alpha176.MEL_beta108</t>
  </si>
  <si>
    <t>MEL_alpha177.MEL_beta108</t>
  </si>
  <si>
    <t>MEL_alpha178.MEL_beta108</t>
  </si>
  <si>
    <t>MEL_alpha179.MEL_beta108</t>
  </si>
  <si>
    <t>MEL_alpha180.MEL_beta108</t>
  </si>
  <si>
    <t>MEL_alpha181.MEL_beta108</t>
  </si>
  <si>
    <t>MEL_alpha182.MEL_beta108</t>
  </si>
  <si>
    <t>MEL_alpha183.MEL_beta108</t>
  </si>
  <si>
    <t>MEL_alpha184.MEL_beta108</t>
  </si>
  <si>
    <t>MEL_alpha185.MEL_beta108</t>
  </si>
  <si>
    <t>MEL_alpha186.MEL_beta108</t>
  </si>
  <si>
    <t>MEL_alpha187.MEL_beta108</t>
  </si>
  <si>
    <t>MEL_alpha188.MEL_beta108</t>
  </si>
  <si>
    <t>MEL_alpha189.MEL_beta108</t>
  </si>
  <si>
    <t>MEL_alpha190.MEL_beta108</t>
  </si>
  <si>
    <t>MEL_alpha191.MEL_beta108</t>
  </si>
  <si>
    <t>MEL_alpha192.MEL_beta108</t>
  </si>
  <si>
    <t>MEL_alpha193.MEL_beta108</t>
  </si>
  <si>
    <t>MEL_alpha194.MEL_beta108</t>
  </si>
  <si>
    <t>MEL_alpha195.MEL_beta108</t>
  </si>
  <si>
    <t>MEL_alpha196.MEL_beta108</t>
  </si>
  <si>
    <t>MEL_alpha197.MEL_beta108</t>
  </si>
  <si>
    <t>MEL_alpha198.MEL_beta108</t>
  </si>
  <si>
    <t>MEL_alpha199.MEL_beta108</t>
  </si>
  <si>
    <t>MAGEA3_alpha.MEL_beta108</t>
  </si>
  <si>
    <t>MEL_alpha101.MEL_beta109</t>
  </si>
  <si>
    <t>MEL_alpha102.MEL_beta109</t>
  </si>
  <si>
    <t>MEL_alpha103.MEL_beta109</t>
  </si>
  <si>
    <t>MEL_alpha104.MEL_beta109</t>
  </si>
  <si>
    <t>MEL_alpha105.MEL_beta109</t>
  </si>
  <si>
    <t>MEL_alpha106.MEL_beta109</t>
  </si>
  <si>
    <t>MEL_alpha107.MEL_beta109</t>
  </si>
  <si>
    <t>MEL_alpha108.MEL_beta109</t>
  </si>
  <si>
    <t>MEL_alpha109.MEL_beta109</t>
  </si>
  <si>
    <t>MEL_alpha110.MEL_beta109</t>
  </si>
  <si>
    <t>MEL_alpha111.MEL_beta109</t>
  </si>
  <si>
    <t>MEL_alpha112.MEL_beta109</t>
  </si>
  <si>
    <t>MEL_alpha113.MEL_beta109</t>
  </si>
  <si>
    <t>MEL_alpha114.MEL_beta109</t>
  </si>
  <si>
    <t>MEL_alpha115.MEL_beta109</t>
  </si>
  <si>
    <t>MEL_alpha116.MEL_beta109</t>
  </si>
  <si>
    <t>MEL_alpha117.MEL_beta109</t>
  </si>
  <si>
    <t>MEL_alpha118.MEL_beta109</t>
  </si>
  <si>
    <t>MEL_alpha119.MEL_beta109</t>
  </si>
  <si>
    <t>MEL_alpha120.MEL_beta109</t>
  </si>
  <si>
    <t>MEL_alpha121.MEL_beta109</t>
  </si>
  <si>
    <t>MEL_alpha122.MEL_beta109</t>
  </si>
  <si>
    <t>MEL_alpha123.MEL_beta109</t>
  </si>
  <si>
    <t>MEL_alpha124.MEL_beta109</t>
  </si>
  <si>
    <t>MEL_alpha125.MEL_beta109</t>
  </si>
  <si>
    <t>MEL_alpha126.MEL_beta109</t>
  </si>
  <si>
    <t>MEL_alpha127.MEL_beta109</t>
  </si>
  <si>
    <t>MEL_alpha128.MEL_beta109</t>
  </si>
  <si>
    <t>MEL_alpha129.MEL_beta109</t>
  </si>
  <si>
    <t>MEL_alpha130.MEL_beta109</t>
  </si>
  <si>
    <t>MEL_alpha131.MEL_beta109</t>
  </si>
  <si>
    <t>MEL_alpha132.MEL_beta109</t>
  </si>
  <si>
    <t>MEL_alpha133.MEL_beta109</t>
  </si>
  <si>
    <t>MEL_alpha134.MEL_beta109</t>
  </si>
  <si>
    <t>MEL_alpha135.MEL_beta109</t>
  </si>
  <si>
    <t>MEL_alpha136.MEL_beta109</t>
  </si>
  <si>
    <t>MEL_alpha137.MEL_beta109</t>
  </si>
  <si>
    <t>MEL_alpha138.MEL_beta109</t>
  </si>
  <si>
    <t>MEL_alpha139.MEL_beta109</t>
  </si>
  <si>
    <t>MEL_alpha140.MEL_beta109</t>
  </si>
  <si>
    <t>MEL_alpha141.MEL_beta109</t>
  </si>
  <si>
    <t>MEL_alpha142.MEL_beta109</t>
  </si>
  <si>
    <t>MEL_alpha143.MEL_beta109</t>
  </si>
  <si>
    <t>MEL_alpha144.MEL_beta109</t>
  </si>
  <si>
    <t>MEL_alpha145.MEL_beta109</t>
  </si>
  <si>
    <t>MEL_alpha146.MEL_beta109</t>
  </si>
  <si>
    <t>MEL_alpha147.MEL_beta109</t>
  </si>
  <si>
    <t>MEL_alpha148.MEL_beta109</t>
  </si>
  <si>
    <t>MEL_alpha149.MEL_beta109</t>
  </si>
  <si>
    <t>MEL_alpha150.MEL_beta109</t>
  </si>
  <si>
    <t>MEL_alpha151.MEL_beta109</t>
  </si>
  <si>
    <t>MEL_alpha152.MEL_beta109</t>
  </si>
  <si>
    <t>MEL_alpha153.MEL_beta109</t>
  </si>
  <si>
    <t>MEL_alpha154.MEL_beta109</t>
  </si>
  <si>
    <t>MEL_alpha155.MEL_beta109</t>
  </si>
  <si>
    <t>MEL_alpha156.MEL_beta109</t>
  </si>
  <si>
    <t>MEL_alpha157.MEL_beta109</t>
  </si>
  <si>
    <t>MEL_alpha158.MEL_beta109</t>
  </si>
  <si>
    <t>MEL_alpha159.MEL_beta109</t>
  </si>
  <si>
    <t>MEL_alpha160.MEL_beta109</t>
  </si>
  <si>
    <t>MEL_alpha161.MEL_beta109</t>
  </si>
  <si>
    <t>MEL_alpha162.MEL_beta109</t>
  </si>
  <si>
    <t>MEL_alpha163.MEL_beta109</t>
  </si>
  <si>
    <t>MEL_alpha164.MEL_beta109</t>
  </si>
  <si>
    <t>MEL_alpha165.MEL_beta109</t>
  </si>
  <si>
    <t>MEL_alpha166.MEL_beta109</t>
  </si>
  <si>
    <t>MEL_alpha167.MEL_beta109</t>
  </si>
  <si>
    <t>MEL_alpha168.MEL_beta109</t>
  </si>
  <si>
    <t>MEL_alpha169.MEL_beta109</t>
  </si>
  <si>
    <t>MEL_alpha170.MEL_beta109</t>
  </si>
  <si>
    <t>MEL_alpha171.MEL_beta109</t>
  </si>
  <si>
    <t>MEL_alpha172.MEL_beta109</t>
  </si>
  <si>
    <t>MEL_alpha173.MEL_beta109</t>
  </si>
  <si>
    <t>MEL_alpha174.MEL_beta109</t>
  </si>
  <si>
    <t>MEL_alpha175.MEL_beta109</t>
  </si>
  <si>
    <t>MEL_alpha176.MEL_beta109</t>
  </si>
  <si>
    <t>MEL_alpha177.MEL_beta109</t>
  </si>
  <si>
    <t>MEL_alpha178.MEL_beta109</t>
  </si>
  <si>
    <t>MEL_alpha179.MEL_beta109</t>
  </si>
  <si>
    <t>MEL_alpha180.MEL_beta109</t>
  </si>
  <si>
    <t>MEL_alpha181.MEL_beta109</t>
  </si>
  <si>
    <t>MEL_alpha182.MEL_beta109</t>
  </si>
  <si>
    <t>MEL_alpha183.MEL_beta109</t>
  </si>
  <si>
    <t>MEL_alpha184.MEL_beta109</t>
  </si>
  <si>
    <t>MEL_alpha185.MEL_beta109</t>
  </si>
  <si>
    <t>MEL_alpha186.MEL_beta109</t>
  </si>
  <si>
    <t>MEL_alpha187.MEL_beta109</t>
  </si>
  <si>
    <t>MEL_alpha188.MEL_beta109</t>
  </si>
  <si>
    <t>MEL_alpha189.MEL_beta109</t>
  </si>
  <si>
    <t>MEL_alpha190.MEL_beta109</t>
  </si>
  <si>
    <t>MEL_alpha191.MEL_beta109</t>
  </si>
  <si>
    <t>MEL_alpha192.MEL_beta109</t>
  </si>
  <si>
    <t>MEL_alpha193.MEL_beta109</t>
  </si>
  <si>
    <t>MEL_alpha194.MEL_beta109</t>
  </si>
  <si>
    <t>MEL_alpha195.MEL_beta109</t>
  </si>
  <si>
    <t>MEL_alpha196.MEL_beta109</t>
  </si>
  <si>
    <t>MEL_alpha197.MEL_beta109</t>
  </si>
  <si>
    <t>MEL_alpha198.MEL_beta109</t>
  </si>
  <si>
    <t>MEL_alpha199.MEL_beta109</t>
  </si>
  <si>
    <t>MAGEA3_alpha.MEL_beta109</t>
  </si>
  <si>
    <t>MEL_alpha101.MEL_beta110</t>
  </si>
  <si>
    <t>MEL_alpha102.MEL_beta110</t>
  </si>
  <si>
    <t>MEL_alpha103.MEL_beta110</t>
  </si>
  <si>
    <t>MEL_alpha104.MEL_beta110</t>
  </si>
  <si>
    <t>MEL_alpha105.MEL_beta110</t>
  </si>
  <si>
    <t>MEL_alpha106.MEL_beta110</t>
  </si>
  <si>
    <t>MEL_alpha107.MEL_beta110</t>
  </si>
  <si>
    <t>MEL_alpha108.MEL_beta110</t>
  </si>
  <si>
    <t>MEL_alpha109.MEL_beta110</t>
  </si>
  <si>
    <t>MEL_alpha110.MEL_beta110</t>
  </si>
  <si>
    <t>MEL_alpha111.MEL_beta110</t>
  </si>
  <si>
    <t>MEL_alpha112.MEL_beta110</t>
  </si>
  <si>
    <t>MEL_alpha113.MEL_beta110</t>
  </si>
  <si>
    <t>MEL_alpha114.MEL_beta110</t>
  </si>
  <si>
    <t>MEL_alpha115.MEL_beta110</t>
  </si>
  <si>
    <t>MEL_alpha116.MEL_beta110</t>
  </si>
  <si>
    <t>MEL_alpha117.MEL_beta110</t>
  </si>
  <si>
    <t>MEL_alpha118.MEL_beta110</t>
  </si>
  <si>
    <t>MEL_alpha119.MEL_beta110</t>
  </si>
  <si>
    <t>MEL_alpha120.MEL_beta110</t>
  </si>
  <si>
    <t>MEL_alpha121.MEL_beta110</t>
  </si>
  <si>
    <t>MEL_alpha122.MEL_beta110</t>
  </si>
  <si>
    <t>MEL_alpha123.MEL_beta110</t>
  </si>
  <si>
    <t>MEL_alpha124.MEL_beta110</t>
  </si>
  <si>
    <t>MEL_alpha125.MEL_beta110</t>
  </si>
  <si>
    <t>MEL_alpha126.MEL_beta110</t>
  </si>
  <si>
    <t>MEL_alpha127.MEL_beta110</t>
  </si>
  <si>
    <t>MEL_alpha128.MEL_beta110</t>
  </si>
  <si>
    <t>MEL_alpha129.MEL_beta110</t>
  </si>
  <si>
    <t>MEL_alpha130.MEL_beta110</t>
  </si>
  <si>
    <t>MEL_alpha131.MEL_beta110</t>
  </si>
  <si>
    <t>MEL_alpha132.MEL_beta110</t>
  </si>
  <si>
    <t>MEL_alpha133.MEL_beta110</t>
  </si>
  <si>
    <t>MEL_alpha134.MEL_beta110</t>
  </si>
  <si>
    <t>MEL_alpha135.MEL_beta110</t>
  </si>
  <si>
    <t>MEL_alpha136.MEL_beta110</t>
  </si>
  <si>
    <t>MEL_alpha137.MEL_beta110</t>
  </si>
  <si>
    <t>MEL_alpha138.MEL_beta110</t>
  </si>
  <si>
    <t>MEL_alpha139.MEL_beta110</t>
  </si>
  <si>
    <t>MEL_alpha140.MEL_beta110</t>
  </si>
  <si>
    <t>MEL_alpha141.MEL_beta110</t>
  </si>
  <si>
    <t>MEL_alpha142.MEL_beta110</t>
  </si>
  <si>
    <t>MEL_alpha143.MEL_beta110</t>
  </si>
  <si>
    <t>MEL_alpha144.MEL_beta110</t>
  </si>
  <si>
    <t>MEL_alpha145.MEL_beta110</t>
  </si>
  <si>
    <t>MEL_alpha146.MEL_beta110</t>
  </si>
  <si>
    <t>MEL_alpha147.MEL_beta110</t>
  </si>
  <si>
    <t>MEL_alpha148.MEL_beta110</t>
  </si>
  <si>
    <t>MEL_alpha149.MEL_beta110</t>
  </si>
  <si>
    <t>MEL_alpha150.MEL_beta110</t>
  </si>
  <si>
    <t>MEL_alpha151.MEL_beta110</t>
  </si>
  <si>
    <t>MEL_alpha152.MEL_beta110</t>
  </si>
  <si>
    <t>MEL_alpha153.MEL_beta110</t>
  </si>
  <si>
    <t>MEL_alpha154.MEL_beta110</t>
  </si>
  <si>
    <t>MEL_alpha155.MEL_beta110</t>
  </si>
  <si>
    <t>MEL_alpha156.MEL_beta110</t>
  </si>
  <si>
    <t>MEL_alpha157.MEL_beta110</t>
  </si>
  <si>
    <t>MEL_alpha158.MEL_beta110</t>
  </si>
  <si>
    <t>MEL_alpha159.MEL_beta110</t>
  </si>
  <si>
    <t>MEL_alpha160.MEL_beta110</t>
  </si>
  <si>
    <t>MEL_alpha161.MEL_beta110</t>
  </si>
  <si>
    <t>MEL_alpha162.MEL_beta110</t>
  </si>
  <si>
    <t>MEL_alpha163.MEL_beta110</t>
  </si>
  <si>
    <t>MEL_alpha164.MEL_beta110</t>
  </si>
  <si>
    <t>MEL_alpha165.MEL_beta110</t>
  </si>
  <si>
    <t>MEL_alpha166.MEL_beta110</t>
  </si>
  <si>
    <t>MEL_alpha167.MEL_beta110</t>
  </si>
  <si>
    <t>MEL_alpha168.MEL_beta110</t>
  </si>
  <si>
    <t>MEL_alpha169.MEL_beta110</t>
  </si>
  <si>
    <t>MEL_alpha170.MEL_beta110</t>
  </si>
  <si>
    <t>MEL_alpha171.MEL_beta110</t>
  </si>
  <si>
    <t>MEL_alpha172.MEL_beta110</t>
  </si>
  <si>
    <t>MEL_alpha173.MEL_beta110</t>
  </si>
  <si>
    <t>MEL_alpha174.MEL_beta110</t>
  </si>
  <si>
    <t>MEL_alpha175.MEL_beta110</t>
  </si>
  <si>
    <t>MEL_alpha176.MEL_beta110</t>
  </si>
  <si>
    <t>MEL_alpha177.MEL_beta110</t>
  </si>
  <si>
    <t>MEL_alpha178.MEL_beta110</t>
  </si>
  <si>
    <t>MEL_alpha179.MEL_beta110</t>
  </si>
  <si>
    <t>MEL_alpha180.MEL_beta110</t>
  </si>
  <si>
    <t>MEL_alpha181.MEL_beta110</t>
  </si>
  <si>
    <t>MEL_alpha182.MEL_beta110</t>
  </si>
  <si>
    <t>MEL_alpha183.MEL_beta110</t>
  </si>
  <si>
    <t>MEL_alpha184.MEL_beta110</t>
  </si>
  <si>
    <t>MEL_alpha185.MEL_beta110</t>
  </si>
  <si>
    <t>MEL_alpha186.MEL_beta110</t>
  </si>
  <si>
    <t>MEL_alpha187.MEL_beta110</t>
  </si>
  <si>
    <t>MEL_alpha188.MEL_beta110</t>
  </si>
  <si>
    <t>MEL_alpha189.MEL_beta110</t>
  </si>
  <si>
    <t>MEL_alpha190.MEL_beta110</t>
  </si>
  <si>
    <t>MEL_alpha191.MEL_beta110</t>
  </si>
  <si>
    <t>MEL_alpha192.MEL_beta110</t>
  </si>
  <si>
    <t>MEL_alpha193.MEL_beta110</t>
  </si>
  <si>
    <t>MEL_alpha194.MEL_beta110</t>
  </si>
  <si>
    <t>MEL_alpha195.MEL_beta110</t>
  </si>
  <si>
    <t>MEL_alpha196.MEL_beta110</t>
  </si>
  <si>
    <t>MEL_alpha197.MEL_beta110</t>
  </si>
  <si>
    <t>MEL_alpha198.MEL_beta110</t>
  </si>
  <si>
    <t>MEL_alpha199.MEL_beta110</t>
  </si>
  <si>
    <t>MAGEA3_alpha.MEL_beta110</t>
  </si>
  <si>
    <t>MEL_alpha101.MEL_beta111</t>
  </si>
  <si>
    <t>MEL_alpha102.MEL_beta111</t>
  </si>
  <si>
    <t>MEL_alpha103.MEL_beta111</t>
  </si>
  <si>
    <t>MEL_alpha104.MEL_beta111</t>
  </si>
  <si>
    <t>MEL_alpha105.MEL_beta111</t>
  </si>
  <si>
    <t>MEL_alpha106.MEL_beta111</t>
  </si>
  <si>
    <t>MEL_alpha107.MEL_beta111</t>
  </si>
  <si>
    <t>MEL_alpha108.MEL_beta111</t>
  </si>
  <si>
    <t>MEL_alpha109.MEL_beta111</t>
  </si>
  <si>
    <t>MEL_alpha110.MEL_beta111</t>
  </si>
  <si>
    <t>MEL_alpha111.MEL_beta111</t>
  </si>
  <si>
    <t>MEL_alpha112.MEL_beta111</t>
  </si>
  <si>
    <t>MEL_alpha113.MEL_beta111</t>
  </si>
  <si>
    <t>MEL_alpha114.MEL_beta111</t>
  </si>
  <si>
    <t>MEL_alpha115.MEL_beta111</t>
  </si>
  <si>
    <t>MEL_alpha116.MEL_beta111</t>
  </si>
  <si>
    <t>MEL_alpha117.MEL_beta111</t>
  </si>
  <si>
    <t>MEL_alpha118.MEL_beta111</t>
  </si>
  <si>
    <t>MEL_alpha119.MEL_beta111</t>
  </si>
  <si>
    <t>MEL_alpha120.MEL_beta111</t>
  </si>
  <si>
    <t>MEL_alpha121.MEL_beta111</t>
  </si>
  <si>
    <t>MEL_alpha122.MEL_beta111</t>
  </si>
  <si>
    <t>MEL_alpha123.MEL_beta111</t>
  </si>
  <si>
    <t>MEL_alpha124.MEL_beta111</t>
  </si>
  <si>
    <t>MEL_alpha125.MEL_beta111</t>
  </si>
  <si>
    <t>MEL_alpha126.MEL_beta111</t>
  </si>
  <si>
    <t>MEL_alpha127.MEL_beta111</t>
  </si>
  <si>
    <t>MEL_alpha128.MEL_beta111</t>
  </si>
  <si>
    <t>MEL_alpha129.MEL_beta111</t>
  </si>
  <si>
    <t>MEL_alpha130.MEL_beta111</t>
  </si>
  <si>
    <t>MEL_alpha131.MEL_beta111</t>
  </si>
  <si>
    <t>MEL_alpha132.MEL_beta111</t>
  </si>
  <si>
    <t>MEL_alpha133.MEL_beta111</t>
  </si>
  <si>
    <t>MEL_alpha134.MEL_beta111</t>
  </si>
  <si>
    <t>MEL_alpha135.MEL_beta111</t>
  </si>
  <si>
    <t>MEL_alpha136.MEL_beta111</t>
  </si>
  <si>
    <t>MEL_alpha137.MEL_beta111</t>
  </si>
  <si>
    <t>MEL_alpha138.MEL_beta111</t>
  </si>
  <si>
    <t>MEL_alpha139.MEL_beta111</t>
  </si>
  <si>
    <t>MEL_alpha140.MEL_beta111</t>
  </si>
  <si>
    <t>MEL_alpha141.MEL_beta111</t>
  </si>
  <si>
    <t>MEL_alpha142.MEL_beta111</t>
  </si>
  <si>
    <t>MEL_alpha143.MEL_beta111</t>
  </si>
  <si>
    <t>MEL_alpha144.MEL_beta111</t>
  </si>
  <si>
    <t>MEL_alpha145.MEL_beta111</t>
  </si>
  <si>
    <t>MEL_alpha146.MEL_beta111</t>
  </si>
  <si>
    <t>MEL_alpha147.MEL_beta111</t>
  </si>
  <si>
    <t>MEL_alpha148.MEL_beta111</t>
  </si>
  <si>
    <t>MEL_alpha149.MEL_beta111</t>
  </si>
  <si>
    <t>MEL_alpha150.MEL_beta111</t>
  </si>
  <si>
    <t>MEL_alpha151.MEL_beta111</t>
  </si>
  <si>
    <t>MEL_alpha152.MEL_beta111</t>
  </si>
  <si>
    <t>MEL_alpha153.MEL_beta111</t>
  </si>
  <si>
    <t>MEL_alpha154.MEL_beta111</t>
  </si>
  <si>
    <t>MEL_alpha155.MEL_beta111</t>
  </si>
  <si>
    <t>MEL_alpha156.MEL_beta111</t>
  </si>
  <si>
    <t>MEL_alpha157.MEL_beta111</t>
  </si>
  <si>
    <t>MEL_alpha158.MEL_beta111</t>
  </si>
  <si>
    <t>MEL_alpha159.MEL_beta111</t>
  </si>
  <si>
    <t>MEL_alpha160.MEL_beta111</t>
  </si>
  <si>
    <t>MEL_alpha161.MEL_beta111</t>
  </si>
  <si>
    <t>MEL_alpha162.MEL_beta111</t>
  </si>
  <si>
    <t>MEL_alpha163.MEL_beta111</t>
  </si>
  <si>
    <t>MEL_alpha164.MEL_beta111</t>
  </si>
  <si>
    <t>MEL_alpha165.MEL_beta111</t>
  </si>
  <si>
    <t>MEL_alpha166.MEL_beta111</t>
  </si>
  <si>
    <t>MEL_alpha167.MEL_beta111</t>
  </si>
  <si>
    <t>MEL_alpha168.MEL_beta111</t>
  </si>
  <si>
    <t>MEL_alpha169.MEL_beta111</t>
  </si>
  <si>
    <t>MEL_alpha170.MEL_beta111</t>
  </si>
  <si>
    <t>MEL_alpha171.MEL_beta111</t>
  </si>
  <si>
    <t>MEL_alpha172.MEL_beta111</t>
  </si>
  <si>
    <t>MEL_alpha173.MEL_beta111</t>
  </si>
  <si>
    <t>MEL_alpha174.MEL_beta111</t>
  </si>
  <si>
    <t>MEL_alpha175.MEL_beta111</t>
  </si>
  <si>
    <t>MEL_alpha176.MEL_beta111</t>
  </si>
  <si>
    <t>MEL_alpha177.MEL_beta111</t>
  </si>
  <si>
    <t>MEL_alpha178.MEL_beta111</t>
  </si>
  <si>
    <t>MEL_alpha179.MEL_beta111</t>
  </si>
  <si>
    <t>MEL_alpha180.MEL_beta111</t>
  </si>
  <si>
    <t>MEL_alpha181.MEL_beta111</t>
  </si>
  <si>
    <t>MEL_alpha182.MEL_beta111</t>
  </si>
  <si>
    <t>MEL_alpha183.MEL_beta111</t>
  </si>
  <si>
    <t>MEL_alpha184.MEL_beta111</t>
  </si>
  <si>
    <t>MEL_alpha185.MEL_beta111</t>
  </si>
  <si>
    <t>MEL_alpha186.MEL_beta111</t>
  </si>
  <si>
    <t>MEL_alpha187.MEL_beta111</t>
  </si>
  <si>
    <t>MEL_alpha188.MEL_beta111</t>
  </si>
  <si>
    <t>MEL_alpha189.MEL_beta111</t>
  </si>
  <si>
    <t>MEL_alpha190.MEL_beta111</t>
  </si>
  <si>
    <t>MEL_alpha191.MEL_beta111</t>
  </si>
  <si>
    <t>MEL_alpha192.MEL_beta111</t>
  </si>
  <si>
    <t>MEL_alpha193.MEL_beta111</t>
  </si>
  <si>
    <t>MEL_alpha194.MEL_beta111</t>
  </si>
  <si>
    <t>MEL_alpha195.MEL_beta111</t>
  </si>
  <si>
    <t>MEL_alpha196.MEL_beta111</t>
  </si>
  <si>
    <t>MEL_alpha197.MEL_beta111</t>
  </si>
  <si>
    <t>MEL_alpha198.MEL_beta111</t>
  </si>
  <si>
    <t>MEL_alpha199.MEL_beta111</t>
  </si>
  <si>
    <t>MAGEA3_alpha.MEL_beta111</t>
  </si>
  <si>
    <t>MEL_alpha101.MEL_beta112</t>
  </si>
  <si>
    <t>MEL_alpha102.MEL_beta112</t>
  </si>
  <si>
    <t>MEL_alpha103.MEL_beta112</t>
  </si>
  <si>
    <t>MEL_alpha104.MEL_beta112</t>
  </si>
  <si>
    <t>MEL_alpha105.MEL_beta112</t>
  </si>
  <si>
    <t>MEL_alpha106.MEL_beta112</t>
  </si>
  <si>
    <t>MEL_alpha107.MEL_beta112</t>
  </si>
  <si>
    <t>MEL_alpha108.MEL_beta112</t>
  </si>
  <si>
    <t>MEL_alpha109.MEL_beta112</t>
  </si>
  <si>
    <t>MEL_alpha110.MEL_beta112</t>
  </si>
  <si>
    <t>MEL_alpha111.MEL_beta112</t>
  </si>
  <si>
    <t>MEL_alpha112.MEL_beta112</t>
  </si>
  <si>
    <t>MEL_alpha113.MEL_beta112</t>
  </si>
  <si>
    <t>MEL_alpha114.MEL_beta112</t>
  </si>
  <si>
    <t>MEL_alpha115.MEL_beta112</t>
  </si>
  <si>
    <t>MEL_alpha116.MEL_beta112</t>
  </si>
  <si>
    <t>MEL_alpha117.MEL_beta112</t>
  </si>
  <si>
    <t>MEL_alpha118.MEL_beta112</t>
  </si>
  <si>
    <t>MEL_alpha119.MEL_beta112</t>
  </si>
  <si>
    <t>MEL_alpha120.MEL_beta112</t>
  </si>
  <si>
    <t>MEL_alpha121.MEL_beta112</t>
  </si>
  <si>
    <t>MEL_alpha122.MEL_beta112</t>
  </si>
  <si>
    <t>MEL_alpha123.MEL_beta112</t>
  </si>
  <si>
    <t>MEL_alpha124.MEL_beta112</t>
  </si>
  <si>
    <t>MEL_alpha125.MEL_beta112</t>
  </si>
  <si>
    <t>MEL_alpha126.MEL_beta112</t>
  </si>
  <si>
    <t>MEL_alpha127.MEL_beta112</t>
  </si>
  <si>
    <t>MEL_alpha128.MEL_beta112</t>
  </si>
  <si>
    <t>MEL_alpha129.MEL_beta112</t>
  </si>
  <si>
    <t>MEL_alpha130.MEL_beta112</t>
  </si>
  <si>
    <t>MEL_alpha131.MEL_beta112</t>
  </si>
  <si>
    <t>MEL_alpha132.MEL_beta112</t>
  </si>
  <si>
    <t>MEL_alpha133.MEL_beta112</t>
  </si>
  <si>
    <t>MEL_alpha134.MEL_beta112</t>
  </si>
  <si>
    <t>MEL_alpha135.MEL_beta112</t>
  </si>
  <si>
    <t>MEL_alpha136.MEL_beta112</t>
  </si>
  <si>
    <t>MEL_alpha137.MEL_beta112</t>
  </si>
  <si>
    <t>MEL_alpha138.MEL_beta112</t>
  </si>
  <si>
    <t>MEL_alpha139.MEL_beta112</t>
  </si>
  <si>
    <t>MEL_alpha140.MEL_beta112</t>
  </si>
  <si>
    <t>MEL_alpha141.MEL_beta112</t>
  </si>
  <si>
    <t>MEL_alpha142.MEL_beta112</t>
  </si>
  <si>
    <t>MEL_alpha143.MEL_beta112</t>
  </si>
  <si>
    <t>MEL_alpha144.MEL_beta112</t>
  </si>
  <si>
    <t>MEL_alpha145.MEL_beta112</t>
  </si>
  <si>
    <t>MEL_alpha146.MEL_beta112</t>
  </si>
  <si>
    <t>MEL_alpha147.MEL_beta112</t>
  </si>
  <si>
    <t>MEL_alpha148.MEL_beta112</t>
  </si>
  <si>
    <t>MEL_alpha149.MEL_beta112</t>
  </si>
  <si>
    <t>MEL_alpha150.MEL_beta112</t>
  </si>
  <si>
    <t>MEL_alpha151.MEL_beta112</t>
  </si>
  <si>
    <t>MEL_alpha152.MEL_beta112</t>
  </si>
  <si>
    <t>MEL_alpha153.MEL_beta112</t>
  </si>
  <si>
    <t>MEL_alpha154.MEL_beta112</t>
  </si>
  <si>
    <t>MEL_alpha155.MEL_beta112</t>
  </si>
  <si>
    <t>MEL_alpha156.MEL_beta112</t>
  </si>
  <si>
    <t>MEL_alpha157.MEL_beta112</t>
  </si>
  <si>
    <t>MEL_alpha158.MEL_beta112</t>
  </si>
  <si>
    <t>MEL_alpha159.MEL_beta112</t>
  </si>
  <si>
    <t>MEL_alpha160.MEL_beta112</t>
  </si>
  <si>
    <t>MEL_alpha161.MEL_beta112</t>
  </si>
  <si>
    <t>MEL_alpha162.MEL_beta112</t>
  </si>
  <si>
    <t>MEL_alpha163.MEL_beta112</t>
  </si>
  <si>
    <t>MEL_alpha164.MEL_beta112</t>
  </si>
  <si>
    <t>MEL_alpha165.MEL_beta112</t>
  </si>
  <si>
    <t>MEL_alpha166.MEL_beta112</t>
  </si>
  <si>
    <t>MEL_alpha167.MEL_beta112</t>
  </si>
  <si>
    <t>MEL_alpha168.MEL_beta112</t>
  </si>
  <si>
    <t>MEL_alpha169.MEL_beta112</t>
  </si>
  <si>
    <t>MEL_alpha170.MEL_beta112</t>
  </si>
  <si>
    <t>MEL_alpha171.MEL_beta112</t>
  </si>
  <si>
    <t>MEL_alpha172.MEL_beta112</t>
  </si>
  <si>
    <t>MEL_alpha173.MEL_beta112</t>
  </si>
  <si>
    <t>MEL_alpha174.MEL_beta112</t>
  </si>
  <si>
    <t>MEL_alpha175.MEL_beta112</t>
  </si>
  <si>
    <t>MEL_alpha176.MEL_beta112</t>
  </si>
  <si>
    <t>MEL_alpha177.MEL_beta112</t>
  </si>
  <si>
    <t>MEL_alpha178.MEL_beta112</t>
  </si>
  <si>
    <t>MEL_alpha179.MEL_beta112</t>
  </si>
  <si>
    <t>MEL_alpha180.MEL_beta112</t>
  </si>
  <si>
    <t>MEL_alpha181.MEL_beta112</t>
  </si>
  <si>
    <t>MEL_alpha182.MEL_beta112</t>
  </si>
  <si>
    <t>MEL_alpha183.MEL_beta112</t>
  </si>
  <si>
    <t>MEL_alpha184.MEL_beta112</t>
  </si>
  <si>
    <t>MEL_alpha185.MEL_beta112</t>
  </si>
  <si>
    <t>MEL_alpha186.MEL_beta112</t>
  </si>
  <si>
    <t>MEL_alpha187.MEL_beta112</t>
  </si>
  <si>
    <t>MEL_alpha188.MEL_beta112</t>
  </si>
  <si>
    <t>MEL_alpha189.MEL_beta112</t>
  </si>
  <si>
    <t>MEL_alpha190.MEL_beta112</t>
  </si>
  <si>
    <t>MEL_alpha191.MEL_beta112</t>
  </si>
  <si>
    <t>MEL_alpha192.MEL_beta112</t>
  </si>
  <si>
    <t>MEL_alpha193.MEL_beta112</t>
  </si>
  <si>
    <t>MEL_alpha194.MEL_beta112</t>
  </si>
  <si>
    <t>MEL_alpha195.MEL_beta112</t>
  </si>
  <si>
    <t>MEL_alpha196.MEL_beta112</t>
  </si>
  <si>
    <t>MEL_alpha197.MEL_beta112</t>
  </si>
  <si>
    <t>MEL_alpha198.MEL_beta112</t>
  </si>
  <si>
    <t>MEL_alpha199.MEL_beta112</t>
  </si>
  <si>
    <t>MAGEA3_alpha.MEL_beta112</t>
  </si>
  <si>
    <t>MEL_alpha101.MEL_beta113</t>
  </si>
  <si>
    <t>MEL_alpha102.MEL_beta113</t>
  </si>
  <si>
    <t>MEL_alpha103.MEL_beta113</t>
  </si>
  <si>
    <t>MEL_alpha104.MEL_beta113</t>
  </si>
  <si>
    <t>MEL_alpha105.MEL_beta113</t>
  </si>
  <si>
    <t>MEL_alpha106.MEL_beta113</t>
  </si>
  <si>
    <t>MEL_alpha107.MEL_beta113</t>
  </si>
  <si>
    <t>MEL_alpha108.MEL_beta113</t>
  </si>
  <si>
    <t>MEL_alpha109.MEL_beta113</t>
  </si>
  <si>
    <t>MEL_alpha110.MEL_beta113</t>
  </si>
  <si>
    <t>MEL_alpha111.MEL_beta113</t>
  </si>
  <si>
    <t>MEL_alpha112.MEL_beta113</t>
  </si>
  <si>
    <t>MEL_alpha113.MEL_beta113</t>
  </si>
  <si>
    <t>MEL_alpha114.MEL_beta113</t>
  </si>
  <si>
    <t>MEL_alpha115.MEL_beta113</t>
  </si>
  <si>
    <t>MEL_alpha116.MEL_beta113</t>
  </si>
  <si>
    <t>MEL_alpha117.MEL_beta113</t>
  </si>
  <si>
    <t>MEL_alpha118.MEL_beta113</t>
  </si>
  <si>
    <t>MEL_alpha119.MEL_beta113</t>
  </si>
  <si>
    <t>MEL_alpha120.MEL_beta113</t>
  </si>
  <si>
    <t>MEL_alpha121.MEL_beta113</t>
  </si>
  <si>
    <t>MEL_alpha122.MEL_beta113</t>
  </si>
  <si>
    <t>MEL_alpha123.MEL_beta113</t>
  </si>
  <si>
    <t>MEL_alpha124.MEL_beta113</t>
  </si>
  <si>
    <t>MEL_alpha125.MEL_beta113</t>
  </si>
  <si>
    <t>MEL_alpha126.MEL_beta113</t>
  </si>
  <si>
    <t>MEL_alpha127.MEL_beta113</t>
  </si>
  <si>
    <t>MEL_alpha128.MEL_beta113</t>
  </si>
  <si>
    <t>MEL_alpha129.MEL_beta113</t>
  </si>
  <si>
    <t>MEL_alpha130.MEL_beta113</t>
  </si>
  <si>
    <t>MEL_alpha131.MEL_beta113</t>
  </si>
  <si>
    <t>MEL_alpha132.MEL_beta113</t>
  </si>
  <si>
    <t>MEL_alpha133.MEL_beta113</t>
  </si>
  <si>
    <t>MEL_alpha134.MEL_beta113</t>
  </si>
  <si>
    <t>MEL_alpha135.MEL_beta113</t>
  </si>
  <si>
    <t>MEL_alpha136.MEL_beta113</t>
  </si>
  <si>
    <t>MEL_alpha137.MEL_beta113</t>
  </si>
  <si>
    <t>MEL_alpha138.MEL_beta113</t>
  </si>
  <si>
    <t>MEL_alpha139.MEL_beta113</t>
  </si>
  <si>
    <t>MEL_alpha140.MEL_beta113</t>
  </si>
  <si>
    <t>MEL_alpha141.MEL_beta113</t>
  </si>
  <si>
    <t>MEL_alpha142.MEL_beta113</t>
  </si>
  <si>
    <t>MEL_alpha143.MEL_beta113</t>
  </si>
  <si>
    <t>MEL_alpha144.MEL_beta113</t>
  </si>
  <si>
    <t>MEL_alpha145.MEL_beta113</t>
  </si>
  <si>
    <t>MEL_alpha146.MEL_beta113</t>
  </si>
  <si>
    <t>MEL_alpha147.MEL_beta113</t>
  </si>
  <si>
    <t>MEL_alpha148.MEL_beta113</t>
  </si>
  <si>
    <t>MEL_alpha149.MEL_beta113</t>
  </si>
  <si>
    <t>MEL_alpha150.MEL_beta113</t>
  </si>
  <si>
    <t>MEL_alpha151.MEL_beta113</t>
  </si>
  <si>
    <t>MEL_alpha152.MEL_beta113</t>
  </si>
  <si>
    <t>MEL_alpha153.MEL_beta113</t>
  </si>
  <si>
    <t>MEL_alpha154.MEL_beta113</t>
  </si>
  <si>
    <t>MEL_alpha155.MEL_beta113</t>
  </si>
  <si>
    <t>MEL_alpha156.MEL_beta113</t>
  </si>
  <si>
    <t>MEL_alpha157.MEL_beta113</t>
  </si>
  <si>
    <t>MEL_alpha158.MEL_beta113</t>
  </si>
  <si>
    <t>MEL_alpha159.MEL_beta113</t>
  </si>
  <si>
    <t>MEL_alpha160.MEL_beta113</t>
  </si>
  <si>
    <t>MEL_alpha161.MEL_beta113</t>
  </si>
  <si>
    <t>MEL_alpha162.MEL_beta113</t>
  </si>
  <si>
    <t>MEL_alpha163.MEL_beta113</t>
  </si>
  <si>
    <t>MEL_alpha164.MEL_beta113</t>
  </si>
  <si>
    <t>MEL_alpha165.MEL_beta113</t>
  </si>
  <si>
    <t>MEL_alpha166.MEL_beta113</t>
  </si>
  <si>
    <t>MEL_alpha167.MEL_beta113</t>
  </si>
  <si>
    <t>MEL_alpha168.MEL_beta113</t>
  </si>
  <si>
    <t>MEL_alpha169.MEL_beta113</t>
  </si>
  <si>
    <t>MEL_alpha170.MEL_beta113</t>
  </si>
  <si>
    <t>MEL_alpha171.MEL_beta113</t>
  </si>
  <si>
    <t>MEL_alpha172.MEL_beta113</t>
  </si>
  <si>
    <t>MEL_alpha173.MEL_beta113</t>
  </si>
  <si>
    <t>MEL_alpha174.MEL_beta113</t>
  </si>
  <si>
    <t>MEL_alpha175.MEL_beta113</t>
  </si>
  <si>
    <t>MEL_alpha176.MEL_beta113</t>
  </si>
  <si>
    <t>MEL_alpha177.MEL_beta113</t>
  </si>
  <si>
    <t>MEL_alpha178.MEL_beta113</t>
  </si>
  <si>
    <t>MEL_alpha179.MEL_beta113</t>
  </si>
  <si>
    <t>MEL_alpha180.MEL_beta113</t>
  </si>
  <si>
    <t>MEL_alpha181.MEL_beta113</t>
  </si>
  <si>
    <t>MEL_alpha182.MEL_beta113</t>
  </si>
  <si>
    <t>MEL_alpha183.MEL_beta113</t>
  </si>
  <si>
    <t>MEL_alpha184.MEL_beta113</t>
  </si>
  <si>
    <t>MEL_alpha185.MEL_beta113</t>
  </si>
  <si>
    <t>MEL_alpha186.MEL_beta113</t>
  </si>
  <si>
    <t>MEL_alpha187.MEL_beta113</t>
  </si>
  <si>
    <t>MEL_alpha188.MEL_beta113</t>
  </si>
  <si>
    <t>MEL_alpha189.MEL_beta113</t>
  </si>
  <si>
    <t>MEL_alpha190.MEL_beta113</t>
  </si>
  <si>
    <t>MEL_alpha191.MEL_beta113</t>
  </si>
  <si>
    <t>MEL_alpha192.MEL_beta113</t>
  </si>
  <si>
    <t>MEL_alpha193.MEL_beta113</t>
  </si>
  <si>
    <t>MEL_alpha194.MEL_beta113</t>
  </si>
  <si>
    <t>MEL_alpha195.MEL_beta113</t>
  </si>
  <si>
    <t>MEL_alpha196.MEL_beta113</t>
  </si>
  <si>
    <t>MEL_alpha197.MEL_beta113</t>
  </si>
  <si>
    <t>MEL_alpha198.MEL_beta113</t>
  </si>
  <si>
    <t>MEL_alpha199.MEL_beta113</t>
  </si>
  <si>
    <t>MAGEA3_alpha.MEL_beta113</t>
  </si>
  <si>
    <t>MEL_alpha101.MEL_beta114</t>
  </si>
  <si>
    <t>MEL_alpha102.MEL_beta114</t>
  </si>
  <si>
    <t>MEL_alpha103.MEL_beta114</t>
  </si>
  <si>
    <t>MEL_alpha104.MEL_beta114</t>
  </si>
  <si>
    <t>MEL_alpha105.MEL_beta114</t>
  </si>
  <si>
    <t>MEL_alpha106.MEL_beta114</t>
  </si>
  <si>
    <t>MEL_alpha107.MEL_beta114</t>
  </si>
  <si>
    <t>MEL_alpha108.MEL_beta114</t>
  </si>
  <si>
    <t>MEL_alpha109.MEL_beta114</t>
  </si>
  <si>
    <t>MEL_alpha110.MEL_beta114</t>
  </si>
  <si>
    <t>MEL_alpha111.MEL_beta114</t>
  </si>
  <si>
    <t>MEL_alpha112.MEL_beta114</t>
  </si>
  <si>
    <t>MEL_alpha113.MEL_beta114</t>
  </si>
  <si>
    <t>MEL_alpha114.MEL_beta114</t>
  </si>
  <si>
    <t>MEL_alpha115.MEL_beta114</t>
  </si>
  <si>
    <t>MEL_alpha116.MEL_beta114</t>
  </si>
  <si>
    <t>MEL_alpha117.MEL_beta114</t>
  </si>
  <si>
    <t>MEL_alpha118.MEL_beta114</t>
  </si>
  <si>
    <t>MEL_alpha119.MEL_beta114</t>
  </si>
  <si>
    <t>MEL_alpha120.MEL_beta114</t>
  </si>
  <si>
    <t>MEL_alpha121.MEL_beta114</t>
  </si>
  <si>
    <t>MEL_alpha122.MEL_beta114</t>
  </si>
  <si>
    <t>MEL_alpha123.MEL_beta114</t>
  </si>
  <si>
    <t>MEL_alpha124.MEL_beta114</t>
  </si>
  <si>
    <t>MEL_alpha125.MEL_beta114</t>
  </si>
  <si>
    <t>MEL_alpha126.MEL_beta114</t>
  </si>
  <si>
    <t>MEL_alpha127.MEL_beta114</t>
  </si>
  <si>
    <t>MEL_alpha128.MEL_beta114</t>
  </si>
  <si>
    <t>MEL_alpha129.MEL_beta114</t>
  </si>
  <si>
    <t>MEL_alpha130.MEL_beta114</t>
  </si>
  <si>
    <t>MEL_alpha131.MEL_beta114</t>
  </si>
  <si>
    <t>MEL_alpha132.MEL_beta114</t>
  </si>
  <si>
    <t>MEL_alpha133.MEL_beta114</t>
  </si>
  <si>
    <t>MEL_alpha134.MEL_beta114</t>
  </si>
  <si>
    <t>MEL_alpha135.MEL_beta114</t>
  </si>
  <si>
    <t>MEL_alpha136.MEL_beta114</t>
  </si>
  <si>
    <t>MEL_alpha137.MEL_beta114</t>
  </si>
  <si>
    <t>MEL_alpha138.MEL_beta114</t>
  </si>
  <si>
    <t>MEL_alpha139.MEL_beta114</t>
  </si>
  <si>
    <t>MEL_alpha140.MEL_beta114</t>
  </si>
  <si>
    <t>MEL_alpha141.MEL_beta114</t>
  </si>
  <si>
    <t>MEL_alpha142.MEL_beta114</t>
  </si>
  <si>
    <t>MEL_alpha143.MEL_beta114</t>
  </si>
  <si>
    <t>MEL_alpha144.MEL_beta114</t>
  </si>
  <si>
    <t>MEL_alpha145.MEL_beta114</t>
  </si>
  <si>
    <t>MEL_alpha146.MEL_beta114</t>
  </si>
  <si>
    <t>MEL_alpha147.MEL_beta114</t>
  </si>
  <si>
    <t>MEL_alpha148.MEL_beta114</t>
  </si>
  <si>
    <t>MEL_alpha149.MEL_beta114</t>
  </si>
  <si>
    <t>MEL_alpha150.MEL_beta114</t>
  </si>
  <si>
    <t>MEL_alpha151.MEL_beta114</t>
  </si>
  <si>
    <t>MEL_alpha152.MEL_beta114</t>
  </si>
  <si>
    <t>MEL_alpha153.MEL_beta114</t>
  </si>
  <si>
    <t>MEL_alpha154.MEL_beta114</t>
  </si>
  <si>
    <t>MEL_alpha155.MEL_beta114</t>
  </si>
  <si>
    <t>MEL_alpha156.MEL_beta114</t>
  </si>
  <si>
    <t>MEL_alpha157.MEL_beta114</t>
  </si>
  <si>
    <t>MEL_alpha158.MEL_beta114</t>
  </si>
  <si>
    <t>MEL_alpha159.MEL_beta114</t>
  </si>
  <si>
    <t>MEL_alpha160.MEL_beta114</t>
  </si>
  <si>
    <t>MEL_alpha161.MEL_beta114</t>
  </si>
  <si>
    <t>MEL_alpha162.MEL_beta114</t>
  </si>
  <si>
    <t>MEL_alpha163.MEL_beta114</t>
  </si>
  <si>
    <t>MEL_alpha164.MEL_beta114</t>
  </si>
  <si>
    <t>MEL_alpha165.MEL_beta114</t>
  </si>
  <si>
    <t>MEL_alpha166.MEL_beta114</t>
  </si>
  <si>
    <t>MEL_alpha167.MEL_beta114</t>
  </si>
  <si>
    <t>MEL_alpha168.MEL_beta114</t>
  </si>
  <si>
    <t>MEL_alpha169.MEL_beta114</t>
  </si>
  <si>
    <t>MEL_alpha170.MEL_beta114</t>
  </si>
  <si>
    <t>MEL_alpha171.MEL_beta114</t>
  </si>
  <si>
    <t>MEL_alpha172.MEL_beta114</t>
  </si>
  <si>
    <t>MEL_alpha173.MEL_beta114</t>
  </si>
  <si>
    <t>MEL_alpha174.MEL_beta114</t>
  </si>
  <si>
    <t>MEL_alpha175.MEL_beta114</t>
  </si>
  <si>
    <t>MEL_alpha176.MEL_beta114</t>
  </si>
  <si>
    <t>MEL_alpha177.MEL_beta114</t>
  </si>
  <si>
    <t>MEL_alpha178.MEL_beta114</t>
  </si>
  <si>
    <t>MEL_alpha179.MEL_beta114</t>
  </si>
  <si>
    <t>MEL_alpha180.MEL_beta114</t>
  </si>
  <si>
    <t>MEL_alpha181.MEL_beta114</t>
  </si>
  <si>
    <t>MEL_alpha182.MEL_beta114</t>
  </si>
  <si>
    <t>MEL_alpha183.MEL_beta114</t>
  </si>
  <si>
    <t>MEL_alpha184.MEL_beta114</t>
  </si>
  <si>
    <t>MEL_alpha185.MEL_beta114</t>
  </si>
  <si>
    <t>MEL_alpha186.MEL_beta114</t>
  </si>
  <si>
    <t>MEL_alpha187.MEL_beta114</t>
  </si>
  <si>
    <t>MEL_alpha188.MEL_beta114</t>
  </si>
  <si>
    <t>MEL_alpha189.MEL_beta114</t>
  </si>
  <si>
    <t>MEL_alpha190.MEL_beta114</t>
  </si>
  <si>
    <t>MEL_alpha191.MEL_beta114</t>
  </si>
  <si>
    <t>MEL_alpha192.MEL_beta114</t>
  </si>
  <si>
    <t>MEL_alpha193.MEL_beta114</t>
  </si>
  <si>
    <t>MEL_alpha194.MEL_beta114</t>
  </si>
  <si>
    <t>MEL_alpha195.MEL_beta114</t>
  </si>
  <si>
    <t>MEL_alpha196.MEL_beta114</t>
  </si>
  <si>
    <t>MEL_alpha197.MEL_beta114</t>
  </si>
  <si>
    <t>MEL_alpha198.MEL_beta114</t>
  </si>
  <si>
    <t>MEL_alpha199.MEL_beta114</t>
  </si>
  <si>
    <t>MAGEA3_alpha.MEL_beta114</t>
  </si>
  <si>
    <t>MEL_alpha101.MEL_beta115</t>
  </si>
  <si>
    <t>MEL_alpha102.MEL_beta115</t>
  </si>
  <si>
    <t>MEL_alpha103.MEL_beta115</t>
  </si>
  <si>
    <t>MEL_alpha104.MEL_beta115</t>
  </si>
  <si>
    <t>MEL_alpha105.MEL_beta115</t>
  </si>
  <si>
    <t>MEL_alpha106.MEL_beta115</t>
  </si>
  <si>
    <t>MEL_alpha107.MEL_beta115</t>
  </si>
  <si>
    <t>MEL_alpha108.MEL_beta115</t>
  </si>
  <si>
    <t>MEL_alpha109.MEL_beta115</t>
  </si>
  <si>
    <t>MEL_alpha110.MEL_beta115</t>
  </si>
  <si>
    <t>MEL_alpha111.MEL_beta115</t>
  </si>
  <si>
    <t>MEL_alpha112.MEL_beta115</t>
  </si>
  <si>
    <t>MEL_alpha113.MEL_beta115</t>
  </si>
  <si>
    <t>MEL_alpha114.MEL_beta115</t>
  </si>
  <si>
    <t>MEL_alpha115.MEL_beta115</t>
  </si>
  <si>
    <t>MEL_alpha116.MEL_beta115</t>
  </si>
  <si>
    <t>MEL_alpha117.MEL_beta115</t>
  </si>
  <si>
    <t>MEL_alpha118.MEL_beta115</t>
  </si>
  <si>
    <t>MEL_alpha119.MEL_beta115</t>
  </si>
  <si>
    <t>MEL_alpha120.MEL_beta115</t>
  </si>
  <si>
    <t>MEL_alpha121.MEL_beta115</t>
  </si>
  <si>
    <t>MEL_alpha122.MEL_beta115</t>
  </si>
  <si>
    <t>MEL_alpha123.MEL_beta115</t>
  </si>
  <si>
    <t>MEL_alpha124.MEL_beta115</t>
  </si>
  <si>
    <t>MEL_alpha125.MEL_beta115</t>
  </si>
  <si>
    <t>MEL_alpha126.MEL_beta115</t>
  </si>
  <si>
    <t>MEL_alpha127.MEL_beta115</t>
  </si>
  <si>
    <t>MEL_alpha128.MEL_beta115</t>
  </si>
  <si>
    <t>MEL_alpha129.MEL_beta115</t>
  </si>
  <si>
    <t>MEL_alpha130.MEL_beta115</t>
  </si>
  <si>
    <t>MEL_alpha131.MEL_beta115</t>
  </si>
  <si>
    <t>MEL_alpha132.MEL_beta115</t>
  </si>
  <si>
    <t>MEL_alpha133.MEL_beta115</t>
  </si>
  <si>
    <t>MEL_alpha134.MEL_beta115</t>
  </si>
  <si>
    <t>MEL_alpha135.MEL_beta115</t>
  </si>
  <si>
    <t>MEL_alpha136.MEL_beta115</t>
  </si>
  <si>
    <t>MEL_alpha137.MEL_beta115</t>
  </si>
  <si>
    <t>MEL_alpha138.MEL_beta115</t>
  </si>
  <si>
    <t>MEL_alpha139.MEL_beta115</t>
  </si>
  <si>
    <t>MEL_alpha140.MEL_beta115</t>
  </si>
  <si>
    <t>MEL_alpha141.MEL_beta115</t>
  </si>
  <si>
    <t>MEL_alpha142.MEL_beta115</t>
  </si>
  <si>
    <t>MEL_alpha143.MEL_beta115</t>
  </si>
  <si>
    <t>MEL_alpha144.MEL_beta115</t>
  </si>
  <si>
    <t>MEL_alpha145.MEL_beta115</t>
  </si>
  <si>
    <t>MEL_alpha146.MEL_beta115</t>
  </si>
  <si>
    <t>MEL_alpha147.MEL_beta115</t>
  </si>
  <si>
    <t>MEL_alpha148.MEL_beta115</t>
  </si>
  <si>
    <t>MEL_alpha149.MEL_beta115</t>
  </si>
  <si>
    <t>MEL_alpha150.MEL_beta115</t>
  </si>
  <si>
    <t>MEL_alpha151.MEL_beta115</t>
  </si>
  <si>
    <t>MEL_alpha152.MEL_beta115</t>
  </si>
  <si>
    <t>MEL_alpha153.MEL_beta115</t>
  </si>
  <si>
    <t>MEL_alpha154.MEL_beta115</t>
  </si>
  <si>
    <t>MEL_alpha155.MEL_beta115</t>
  </si>
  <si>
    <t>MEL_alpha156.MEL_beta115</t>
  </si>
  <si>
    <t>MEL_alpha157.MEL_beta115</t>
  </si>
  <si>
    <t>MEL_alpha158.MEL_beta115</t>
  </si>
  <si>
    <t>MEL_alpha159.MEL_beta115</t>
  </si>
  <si>
    <t>MEL_alpha160.MEL_beta115</t>
  </si>
  <si>
    <t>MEL_alpha161.MEL_beta115</t>
  </si>
  <si>
    <t>MEL_alpha162.MEL_beta115</t>
  </si>
  <si>
    <t>MEL_alpha163.MEL_beta115</t>
  </si>
  <si>
    <t>MEL_alpha164.MEL_beta115</t>
  </si>
  <si>
    <t>MEL_alpha165.MEL_beta115</t>
  </si>
  <si>
    <t>MEL_alpha166.MEL_beta115</t>
  </si>
  <si>
    <t>MEL_alpha167.MEL_beta115</t>
  </si>
  <si>
    <t>MEL_alpha168.MEL_beta115</t>
  </si>
  <si>
    <t>MEL_alpha169.MEL_beta115</t>
  </si>
  <si>
    <t>MEL_alpha170.MEL_beta115</t>
  </si>
  <si>
    <t>MEL_alpha171.MEL_beta115</t>
  </si>
  <si>
    <t>MEL_alpha172.MEL_beta115</t>
  </si>
  <si>
    <t>MEL_alpha173.MEL_beta115</t>
  </si>
  <si>
    <t>MEL_alpha174.MEL_beta115</t>
  </si>
  <si>
    <t>MEL_alpha175.MEL_beta115</t>
  </si>
  <si>
    <t>MEL_alpha176.MEL_beta115</t>
  </si>
  <si>
    <t>MEL_alpha177.MEL_beta115</t>
  </si>
  <si>
    <t>MEL_alpha178.MEL_beta115</t>
  </si>
  <si>
    <t>MEL_alpha179.MEL_beta115</t>
  </si>
  <si>
    <t>MEL_alpha180.MEL_beta115</t>
  </si>
  <si>
    <t>MEL_alpha181.MEL_beta115</t>
  </si>
  <si>
    <t>MEL_alpha182.MEL_beta115</t>
  </si>
  <si>
    <t>MEL_alpha183.MEL_beta115</t>
  </si>
  <si>
    <t>MEL_alpha184.MEL_beta115</t>
  </si>
  <si>
    <t>MEL_alpha185.MEL_beta115</t>
  </si>
  <si>
    <t>MEL_alpha186.MEL_beta115</t>
  </si>
  <si>
    <t>MEL_alpha187.MEL_beta115</t>
  </si>
  <si>
    <t>MEL_alpha188.MEL_beta115</t>
  </si>
  <si>
    <t>MEL_alpha189.MEL_beta115</t>
  </si>
  <si>
    <t>MEL_alpha190.MEL_beta115</t>
  </si>
  <si>
    <t>MEL_alpha191.MEL_beta115</t>
  </si>
  <si>
    <t>MEL_alpha192.MEL_beta115</t>
  </si>
  <si>
    <t>MEL_alpha193.MEL_beta115</t>
  </si>
  <si>
    <t>MEL_alpha194.MEL_beta115</t>
  </si>
  <si>
    <t>MEL_alpha195.MEL_beta115</t>
  </si>
  <si>
    <t>MEL_alpha196.MEL_beta115</t>
  </si>
  <si>
    <t>MEL_alpha197.MEL_beta115</t>
  </si>
  <si>
    <t>MEL_alpha198.MEL_beta115</t>
  </si>
  <si>
    <t>MEL_alpha199.MEL_beta115</t>
  </si>
  <si>
    <t>MAGEA3_alpha.MEL_beta115</t>
  </si>
  <si>
    <t>MEL_alpha101.MEL_beta116</t>
  </si>
  <si>
    <t>MEL_alpha102.MEL_beta116</t>
  </si>
  <si>
    <t>MEL_alpha103.MEL_beta116</t>
  </si>
  <si>
    <t>MEL_alpha104.MEL_beta116</t>
  </si>
  <si>
    <t>MEL_alpha105.MEL_beta116</t>
  </si>
  <si>
    <t>MEL_alpha106.MEL_beta116</t>
  </si>
  <si>
    <t>MEL_alpha107.MEL_beta116</t>
  </si>
  <si>
    <t>MEL_alpha108.MEL_beta116</t>
  </si>
  <si>
    <t>MEL_alpha109.MEL_beta116</t>
  </si>
  <si>
    <t>MEL_alpha110.MEL_beta116</t>
  </si>
  <si>
    <t>MEL_alpha111.MEL_beta116</t>
  </si>
  <si>
    <t>MEL_alpha112.MEL_beta116</t>
  </si>
  <si>
    <t>MEL_alpha113.MEL_beta116</t>
  </si>
  <si>
    <t>MEL_alpha114.MEL_beta116</t>
  </si>
  <si>
    <t>MEL_alpha115.MEL_beta116</t>
  </si>
  <si>
    <t>MEL_alpha116.MEL_beta116</t>
  </si>
  <si>
    <t>MEL_alpha117.MEL_beta116</t>
  </si>
  <si>
    <t>MEL_alpha118.MEL_beta116</t>
  </si>
  <si>
    <t>MEL_alpha119.MEL_beta116</t>
  </si>
  <si>
    <t>MEL_alpha120.MEL_beta116</t>
  </si>
  <si>
    <t>MEL_alpha121.MEL_beta116</t>
  </si>
  <si>
    <t>MEL_alpha122.MEL_beta116</t>
  </si>
  <si>
    <t>MEL_alpha123.MEL_beta116</t>
  </si>
  <si>
    <t>MEL_alpha124.MEL_beta116</t>
  </si>
  <si>
    <t>MEL_alpha125.MEL_beta116</t>
  </si>
  <si>
    <t>MEL_alpha126.MEL_beta116</t>
  </si>
  <si>
    <t>MEL_alpha127.MEL_beta116</t>
  </si>
  <si>
    <t>MEL_alpha128.MEL_beta116</t>
  </si>
  <si>
    <t>MEL_alpha129.MEL_beta116</t>
  </si>
  <si>
    <t>MEL_alpha130.MEL_beta116</t>
  </si>
  <si>
    <t>MEL_alpha131.MEL_beta116</t>
  </si>
  <si>
    <t>MEL_alpha132.MEL_beta116</t>
  </si>
  <si>
    <t>MEL_alpha133.MEL_beta116</t>
  </si>
  <si>
    <t>MEL_alpha134.MEL_beta116</t>
  </si>
  <si>
    <t>MEL_alpha135.MEL_beta116</t>
  </si>
  <si>
    <t>MEL_alpha136.MEL_beta116</t>
  </si>
  <si>
    <t>MEL_alpha137.MEL_beta116</t>
  </si>
  <si>
    <t>MEL_alpha138.MEL_beta116</t>
  </si>
  <si>
    <t>MEL_alpha139.MEL_beta116</t>
  </si>
  <si>
    <t>MEL_alpha140.MEL_beta116</t>
  </si>
  <si>
    <t>MEL_alpha141.MEL_beta116</t>
  </si>
  <si>
    <t>MEL_alpha142.MEL_beta116</t>
  </si>
  <si>
    <t>MEL_alpha143.MEL_beta116</t>
  </si>
  <si>
    <t>MEL_alpha144.MEL_beta116</t>
  </si>
  <si>
    <t>MEL_alpha145.MEL_beta116</t>
  </si>
  <si>
    <t>MEL_alpha146.MEL_beta116</t>
  </si>
  <si>
    <t>MEL_alpha147.MEL_beta116</t>
  </si>
  <si>
    <t>MEL_alpha148.MEL_beta116</t>
  </si>
  <si>
    <t>MEL_alpha149.MEL_beta116</t>
  </si>
  <si>
    <t>MEL_alpha150.MEL_beta116</t>
  </si>
  <si>
    <t>MEL_alpha151.MEL_beta116</t>
  </si>
  <si>
    <t>MEL_alpha152.MEL_beta116</t>
  </si>
  <si>
    <t>MEL_alpha153.MEL_beta116</t>
  </si>
  <si>
    <t>MEL_alpha154.MEL_beta116</t>
  </si>
  <si>
    <t>MEL_alpha155.MEL_beta116</t>
  </si>
  <si>
    <t>MEL_alpha156.MEL_beta116</t>
  </si>
  <si>
    <t>MEL_alpha157.MEL_beta116</t>
  </si>
  <si>
    <t>MEL_alpha158.MEL_beta116</t>
  </si>
  <si>
    <t>MEL_alpha159.MEL_beta116</t>
  </si>
  <si>
    <t>MEL_alpha160.MEL_beta116</t>
  </si>
  <si>
    <t>MEL_alpha161.MEL_beta116</t>
  </si>
  <si>
    <t>MEL_alpha162.MEL_beta116</t>
  </si>
  <si>
    <t>MEL_alpha163.MEL_beta116</t>
  </si>
  <si>
    <t>MEL_alpha164.MEL_beta116</t>
  </si>
  <si>
    <t>MEL_alpha165.MEL_beta116</t>
  </si>
  <si>
    <t>MEL_alpha166.MEL_beta116</t>
  </si>
  <si>
    <t>MEL_alpha167.MEL_beta116</t>
  </si>
  <si>
    <t>MEL_alpha168.MEL_beta116</t>
  </si>
  <si>
    <t>MEL_alpha169.MEL_beta116</t>
  </si>
  <si>
    <t>MEL_alpha170.MEL_beta116</t>
  </si>
  <si>
    <t>MEL_alpha171.MEL_beta116</t>
  </si>
  <si>
    <t>MEL_alpha172.MEL_beta116</t>
  </si>
  <si>
    <t>MEL_alpha173.MEL_beta116</t>
  </si>
  <si>
    <t>MEL_alpha174.MEL_beta116</t>
  </si>
  <si>
    <t>MEL_alpha175.MEL_beta116</t>
  </si>
  <si>
    <t>MEL_alpha176.MEL_beta116</t>
  </si>
  <si>
    <t>MEL_alpha177.MEL_beta116</t>
  </si>
  <si>
    <t>MEL_alpha178.MEL_beta116</t>
  </si>
  <si>
    <t>MEL_alpha179.MEL_beta116</t>
  </si>
  <si>
    <t>MEL_alpha180.MEL_beta116</t>
  </si>
  <si>
    <t>MEL_alpha181.MEL_beta116</t>
  </si>
  <si>
    <t>MEL_alpha182.MEL_beta116</t>
  </si>
  <si>
    <t>MEL_alpha183.MEL_beta116</t>
  </si>
  <si>
    <t>MEL_alpha184.MEL_beta116</t>
  </si>
  <si>
    <t>MEL_alpha185.MEL_beta116</t>
  </si>
  <si>
    <t>MEL_alpha186.MEL_beta116</t>
  </si>
  <si>
    <t>MEL_alpha187.MEL_beta116</t>
  </si>
  <si>
    <t>MEL_alpha188.MEL_beta116</t>
  </si>
  <si>
    <t>MEL_alpha189.MEL_beta116</t>
  </si>
  <si>
    <t>MEL_alpha190.MEL_beta116</t>
  </si>
  <si>
    <t>MEL_alpha191.MEL_beta116</t>
  </si>
  <si>
    <t>MEL_alpha192.MEL_beta116</t>
  </si>
  <si>
    <t>MEL_alpha193.MEL_beta116</t>
  </si>
  <si>
    <t>MEL_alpha194.MEL_beta116</t>
  </si>
  <si>
    <t>MEL_alpha195.MEL_beta116</t>
  </si>
  <si>
    <t>MEL_alpha196.MEL_beta116</t>
  </si>
  <si>
    <t>MEL_alpha197.MEL_beta116</t>
  </si>
  <si>
    <t>MEL_alpha198.MEL_beta116</t>
  </si>
  <si>
    <t>MEL_alpha199.MEL_beta116</t>
  </si>
  <si>
    <t>MAGEA3_alpha.MEL_beta116</t>
  </si>
  <si>
    <t>MEL_alpha101.MEL_beta117</t>
  </si>
  <si>
    <t>MEL_alpha102.MEL_beta117</t>
  </si>
  <si>
    <t>MEL_alpha103.MEL_beta117</t>
  </si>
  <si>
    <t>MEL_alpha104.MEL_beta117</t>
  </si>
  <si>
    <t>MEL_alpha105.MEL_beta117</t>
  </si>
  <si>
    <t>MEL_alpha106.MEL_beta117</t>
  </si>
  <si>
    <t>MEL_alpha107.MEL_beta117</t>
  </si>
  <si>
    <t>MEL_alpha108.MEL_beta117</t>
  </si>
  <si>
    <t>MEL_alpha109.MEL_beta117</t>
  </si>
  <si>
    <t>MEL_alpha110.MEL_beta117</t>
  </si>
  <si>
    <t>MEL_alpha111.MEL_beta117</t>
  </si>
  <si>
    <t>MEL_alpha112.MEL_beta117</t>
  </si>
  <si>
    <t>MEL_alpha113.MEL_beta117</t>
  </si>
  <si>
    <t>MEL_alpha114.MEL_beta117</t>
  </si>
  <si>
    <t>MEL_alpha115.MEL_beta117</t>
  </si>
  <si>
    <t>MEL_alpha116.MEL_beta117</t>
  </si>
  <si>
    <t>MEL_alpha117.MEL_beta117</t>
  </si>
  <si>
    <t>MEL_alpha118.MEL_beta117</t>
  </si>
  <si>
    <t>MEL_alpha119.MEL_beta117</t>
  </si>
  <si>
    <t>MEL_alpha120.MEL_beta117</t>
  </si>
  <si>
    <t>MEL_alpha121.MEL_beta117</t>
  </si>
  <si>
    <t>MEL_alpha122.MEL_beta117</t>
  </si>
  <si>
    <t>MEL_alpha123.MEL_beta117</t>
  </si>
  <si>
    <t>MEL_alpha124.MEL_beta117</t>
  </si>
  <si>
    <t>MEL_alpha125.MEL_beta117</t>
  </si>
  <si>
    <t>MEL_alpha126.MEL_beta117</t>
  </si>
  <si>
    <t>MEL_alpha127.MEL_beta117</t>
  </si>
  <si>
    <t>MEL_alpha128.MEL_beta117</t>
  </si>
  <si>
    <t>MEL_alpha129.MEL_beta117</t>
  </si>
  <si>
    <t>MEL_alpha130.MEL_beta117</t>
  </si>
  <si>
    <t>MEL_alpha131.MEL_beta117</t>
  </si>
  <si>
    <t>MEL_alpha132.MEL_beta117</t>
  </si>
  <si>
    <t>MEL_alpha133.MEL_beta117</t>
  </si>
  <si>
    <t>MEL_alpha134.MEL_beta117</t>
  </si>
  <si>
    <t>MEL_alpha135.MEL_beta117</t>
  </si>
  <si>
    <t>MEL_alpha136.MEL_beta117</t>
  </si>
  <si>
    <t>MEL_alpha137.MEL_beta117</t>
  </si>
  <si>
    <t>MEL_alpha138.MEL_beta117</t>
  </si>
  <si>
    <t>MEL_alpha139.MEL_beta117</t>
  </si>
  <si>
    <t>MEL_alpha140.MEL_beta117</t>
  </si>
  <si>
    <t>MEL_alpha141.MEL_beta117</t>
  </si>
  <si>
    <t>MEL_alpha142.MEL_beta117</t>
  </si>
  <si>
    <t>MEL_alpha143.MEL_beta117</t>
  </si>
  <si>
    <t>MEL_alpha144.MEL_beta117</t>
  </si>
  <si>
    <t>MEL_alpha145.MEL_beta117</t>
  </si>
  <si>
    <t>MEL_alpha146.MEL_beta117</t>
  </si>
  <si>
    <t>MEL_alpha147.MEL_beta117</t>
  </si>
  <si>
    <t>MEL_alpha148.MEL_beta117</t>
  </si>
  <si>
    <t>MEL_alpha149.MEL_beta117</t>
  </si>
  <si>
    <t>MEL_alpha150.MEL_beta117</t>
  </si>
  <si>
    <t>MEL_alpha151.MEL_beta117</t>
  </si>
  <si>
    <t>MEL_alpha152.MEL_beta117</t>
  </si>
  <si>
    <t>MEL_alpha153.MEL_beta117</t>
  </si>
  <si>
    <t>MEL_alpha154.MEL_beta117</t>
  </si>
  <si>
    <t>MEL_alpha155.MEL_beta117</t>
  </si>
  <si>
    <t>MEL_alpha156.MEL_beta117</t>
  </si>
  <si>
    <t>MEL_alpha157.MEL_beta117</t>
  </si>
  <si>
    <t>MEL_alpha158.MEL_beta117</t>
  </si>
  <si>
    <t>MEL_alpha159.MEL_beta117</t>
  </si>
  <si>
    <t>MEL_alpha160.MEL_beta117</t>
  </si>
  <si>
    <t>MEL_alpha161.MEL_beta117</t>
  </si>
  <si>
    <t>MEL_alpha162.MEL_beta117</t>
  </si>
  <si>
    <t>MEL_alpha163.MEL_beta117</t>
  </si>
  <si>
    <t>MEL_alpha164.MEL_beta117</t>
  </si>
  <si>
    <t>MEL_alpha165.MEL_beta117</t>
  </si>
  <si>
    <t>MEL_alpha166.MEL_beta117</t>
  </si>
  <si>
    <t>MEL_alpha167.MEL_beta117</t>
  </si>
  <si>
    <t>MEL_alpha168.MEL_beta117</t>
  </si>
  <si>
    <t>MEL_alpha169.MEL_beta117</t>
  </si>
  <si>
    <t>MEL_alpha170.MEL_beta117</t>
  </si>
  <si>
    <t>MEL_alpha171.MEL_beta117</t>
  </si>
  <si>
    <t>MEL_alpha172.MEL_beta117</t>
  </si>
  <si>
    <t>MEL_alpha173.MEL_beta117</t>
  </si>
  <si>
    <t>MEL_alpha174.MEL_beta117</t>
  </si>
  <si>
    <t>MEL_alpha175.MEL_beta117</t>
  </si>
  <si>
    <t>MEL_alpha176.MEL_beta117</t>
  </si>
  <si>
    <t>MEL_alpha177.MEL_beta117</t>
  </si>
  <si>
    <t>MEL_alpha178.MEL_beta117</t>
  </si>
  <si>
    <t>MEL_alpha179.MEL_beta117</t>
  </si>
  <si>
    <t>MEL_alpha180.MEL_beta117</t>
  </si>
  <si>
    <t>MEL_alpha181.MEL_beta117</t>
  </si>
  <si>
    <t>MEL_alpha182.MEL_beta117</t>
  </si>
  <si>
    <t>MEL_alpha183.MEL_beta117</t>
  </si>
  <si>
    <t>MEL_alpha184.MEL_beta117</t>
  </si>
  <si>
    <t>MEL_alpha185.MEL_beta117</t>
  </si>
  <si>
    <t>MEL_alpha186.MEL_beta117</t>
  </si>
  <si>
    <t>MEL_alpha187.MEL_beta117</t>
  </si>
  <si>
    <t>MEL_alpha188.MEL_beta117</t>
  </si>
  <si>
    <t>MEL_alpha189.MEL_beta117</t>
  </si>
  <si>
    <t>MEL_alpha190.MEL_beta117</t>
  </si>
  <si>
    <t>MEL_alpha191.MEL_beta117</t>
  </si>
  <si>
    <t>MEL_alpha192.MEL_beta117</t>
  </si>
  <si>
    <t>MEL_alpha193.MEL_beta117</t>
  </si>
  <si>
    <t>MEL_alpha194.MEL_beta117</t>
  </si>
  <si>
    <t>MEL_alpha195.MEL_beta117</t>
  </si>
  <si>
    <t>MEL_alpha196.MEL_beta117</t>
  </si>
  <si>
    <t>MEL_alpha197.MEL_beta117</t>
  </si>
  <si>
    <t>MEL_alpha198.MEL_beta117</t>
  </si>
  <si>
    <t>MEL_alpha199.MEL_beta117</t>
  </si>
  <si>
    <t>MAGEA3_alpha.MEL_beta117</t>
  </si>
  <si>
    <t>MEL_alpha101.MEL_beta118</t>
  </si>
  <si>
    <t>MEL_alpha102.MEL_beta118</t>
  </si>
  <si>
    <t>MEL_alpha103.MEL_beta118</t>
  </si>
  <si>
    <t>MEL_alpha104.MEL_beta118</t>
  </si>
  <si>
    <t>MEL_alpha105.MEL_beta118</t>
  </si>
  <si>
    <t>MEL_alpha106.MEL_beta118</t>
  </si>
  <si>
    <t>MEL_alpha107.MEL_beta118</t>
  </si>
  <si>
    <t>MEL_alpha108.MEL_beta118</t>
  </si>
  <si>
    <t>MEL_alpha109.MEL_beta118</t>
  </si>
  <si>
    <t>MEL_alpha110.MEL_beta118</t>
  </si>
  <si>
    <t>MEL_alpha111.MEL_beta118</t>
  </si>
  <si>
    <t>MEL_alpha112.MEL_beta118</t>
  </si>
  <si>
    <t>MEL_alpha113.MEL_beta118</t>
  </si>
  <si>
    <t>MEL_alpha114.MEL_beta118</t>
  </si>
  <si>
    <t>MEL_alpha115.MEL_beta118</t>
  </si>
  <si>
    <t>MEL_alpha116.MEL_beta118</t>
  </si>
  <si>
    <t>MEL_alpha117.MEL_beta118</t>
  </si>
  <si>
    <t>MEL_alpha118.MEL_beta118</t>
  </si>
  <si>
    <t>MEL_alpha119.MEL_beta118</t>
  </si>
  <si>
    <t>MEL_alpha120.MEL_beta118</t>
  </si>
  <si>
    <t>MEL_alpha121.MEL_beta118</t>
  </si>
  <si>
    <t>MEL_alpha122.MEL_beta118</t>
  </si>
  <si>
    <t>MEL_alpha123.MEL_beta118</t>
  </si>
  <si>
    <t>MEL_alpha124.MEL_beta118</t>
  </si>
  <si>
    <t>MEL_alpha125.MEL_beta118</t>
  </si>
  <si>
    <t>MEL_alpha126.MEL_beta118</t>
  </si>
  <si>
    <t>MEL_alpha127.MEL_beta118</t>
  </si>
  <si>
    <t>MEL_alpha128.MEL_beta118</t>
  </si>
  <si>
    <t>MEL_alpha129.MEL_beta118</t>
  </si>
  <si>
    <t>MEL_alpha130.MEL_beta118</t>
  </si>
  <si>
    <t>MEL_alpha131.MEL_beta118</t>
  </si>
  <si>
    <t>MEL_alpha132.MEL_beta118</t>
  </si>
  <si>
    <t>MEL_alpha133.MEL_beta118</t>
  </si>
  <si>
    <t>MEL_alpha134.MEL_beta118</t>
  </si>
  <si>
    <t>MEL_alpha135.MEL_beta118</t>
  </si>
  <si>
    <t>MEL_alpha136.MEL_beta118</t>
  </si>
  <si>
    <t>MEL_alpha137.MEL_beta118</t>
  </si>
  <si>
    <t>MEL_alpha138.MEL_beta118</t>
  </si>
  <si>
    <t>MEL_alpha139.MEL_beta118</t>
  </si>
  <si>
    <t>MEL_alpha140.MEL_beta118</t>
  </si>
  <si>
    <t>MEL_alpha141.MEL_beta118</t>
  </si>
  <si>
    <t>MEL_alpha142.MEL_beta118</t>
  </si>
  <si>
    <t>MEL_alpha143.MEL_beta118</t>
  </si>
  <si>
    <t>MEL_alpha144.MEL_beta118</t>
  </si>
  <si>
    <t>MEL_alpha145.MEL_beta118</t>
  </si>
  <si>
    <t>MEL_alpha146.MEL_beta118</t>
  </si>
  <si>
    <t>MEL_alpha147.MEL_beta118</t>
  </si>
  <si>
    <t>MEL_alpha148.MEL_beta118</t>
  </si>
  <si>
    <t>MEL_alpha149.MEL_beta118</t>
  </si>
  <si>
    <t>MEL_alpha150.MEL_beta118</t>
  </si>
  <si>
    <t>MEL_alpha151.MEL_beta118</t>
  </si>
  <si>
    <t>MEL_alpha152.MEL_beta118</t>
  </si>
  <si>
    <t>MEL_alpha153.MEL_beta118</t>
  </si>
  <si>
    <t>MEL_alpha154.MEL_beta118</t>
  </si>
  <si>
    <t>MEL_alpha155.MEL_beta118</t>
  </si>
  <si>
    <t>MEL_alpha156.MEL_beta118</t>
  </si>
  <si>
    <t>MEL_alpha157.MEL_beta118</t>
  </si>
  <si>
    <t>MEL_alpha158.MEL_beta118</t>
  </si>
  <si>
    <t>MEL_alpha159.MEL_beta118</t>
  </si>
  <si>
    <t>MEL_alpha160.MEL_beta118</t>
  </si>
  <si>
    <t>MEL_alpha161.MEL_beta118</t>
  </si>
  <si>
    <t>MEL_alpha162.MEL_beta118</t>
  </si>
  <si>
    <t>MEL_alpha163.MEL_beta118</t>
  </si>
  <si>
    <t>MEL_alpha164.MEL_beta118</t>
  </si>
  <si>
    <t>MEL_alpha165.MEL_beta118</t>
  </si>
  <si>
    <t>MEL_alpha166.MEL_beta118</t>
  </si>
  <si>
    <t>MEL_alpha167.MEL_beta118</t>
  </si>
  <si>
    <t>MEL_alpha168.MEL_beta118</t>
  </si>
  <si>
    <t>MEL_alpha169.MEL_beta118</t>
  </si>
  <si>
    <t>MEL_alpha170.MEL_beta118</t>
  </si>
  <si>
    <t>MEL_alpha171.MEL_beta118</t>
  </si>
  <si>
    <t>MEL_alpha172.MEL_beta118</t>
  </si>
  <si>
    <t>MEL_alpha173.MEL_beta118</t>
  </si>
  <si>
    <t>MEL_alpha174.MEL_beta118</t>
  </si>
  <si>
    <t>MEL_alpha175.MEL_beta118</t>
  </si>
  <si>
    <t>MEL_alpha176.MEL_beta118</t>
  </si>
  <si>
    <t>MEL_alpha177.MEL_beta118</t>
  </si>
  <si>
    <t>MEL_alpha178.MEL_beta118</t>
  </si>
  <si>
    <t>MEL_alpha179.MEL_beta118</t>
  </si>
  <si>
    <t>MEL_alpha180.MEL_beta118</t>
  </si>
  <si>
    <t>MEL_alpha181.MEL_beta118</t>
  </si>
  <si>
    <t>MEL_alpha182.MEL_beta118</t>
  </si>
  <si>
    <t>MEL_alpha183.MEL_beta118</t>
  </si>
  <si>
    <t>MEL_alpha184.MEL_beta118</t>
  </si>
  <si>
    <t>MEL_alpha185.MEL_beta118</t>
  </si>
  <si>
    <t>MEL_alpha186.MEL_beta118</t>
  </si>
  <si>
    <t>MEL_alpha187.MEL_beta118</t>
  </si>
  <si>
    <t>MEL_alpha188.MEL_beta118</t>
  </si>
  <si>
    <t>MEL_alpha189.MEL_beta118</t>
  </si>
  <si>
    <t>MEL_alpha190.MEL_beta118</t>
  </si>
  <si>
    <t>MEL_alpha191.MEL_beta118</t>
  </si>
  <si>
    <t>MEL_alpha192.MEL_beta118</t>
  </si>
  <si>
    <t>MEL_alpha193.MEL_beta118</t>
  </si>
  <si>
    <t>MEL_alpha194.MEL_beta118</t>
  </si>
  <si>
    <t>MEL_alpha195.MEL_beta118</t>
  </si>
  <si>
    <t>MEL_alpha196.MEL_beta118</t>
  </si>
  <si>
    <t>MEL_alpha197.MEL_beta118</t>
  </si>
  <si>
    <t>MEL_alpha198.MEL_beta118</t>
  </si>
  <si>
    <t>MEL_alpha199.MEL_beta118</t>
  </si>
  <si>
    <t>MAGEA3_alpha.MEL_beta118</t>
  </si>
  <si>
    <t>MEL_alpha101.MEL_beta119</t>
  </si>
  <si>
    <t>MEL_alpha102.MEL_beta119</t>
  </si>
  <si>
    <t>MEL_alpha103.MEL_beta119</t>
  </si>
  <si>
    <t>MEL_alpha104.MEL_beta119</t>
  </si>
  <si>
    <t>MEL_alpha105.MEL_beta119</t>
  </si>
  <si>
    <t>MEL_alpha106.MEL_beta119</t>
  </si>
  <si>
    <t>MEL_alpha107.MEL_beta119</t>
  </si>
  <si>
    <t>MEL_alpha108.MEL_beta119</t>
  </si>
  <si>
    <t>MEL_alpha109.MEL_beta119</t>
  </si>
  <si>
    <t>MEL_alpha110.MEL_beta119</t>
  </si>
  <si>
    <t>MEL_alpha111.MEL_beta119</t>
  </si>
  <si>
    <t>MEL_alpha112.MEL_beta119</t>
  </si>
  <si>
    <t>MEL_alpha113.MEL_beta119</t>
  </si>
  <si>
    <t>MEL_alpha114.MEL_beta119</t>
  </si>
  <si>
    <t>MEL_alpha115.MEL_beta119</t>
  </si>
  <si>
    <t>MEL_alpha116.MEL_beta119</t>
  </si>
  <si>
    <t>MEL_alpha117.MEL_beta119</t>
  </si>
  <si>
    <t>MEL_alpha118.MEL_beta119</t>
  </si>
  <si>
    <t>MEL_alpha119.MEL_beta119</t>
  </si>
  <si>
    <t>MEL_alpha120.MEL_beta119</t>
  </si>
  <si>
    <t>MEL_alpha121.MEL_beta119</t>
  </si>
  <si>
    <t>MEL_alpha122.MEL_beta119</t>
  </si>
  <si>
    <t>MEL_alpha123.MEL_beta119</t>
  </si>
  <si>
    <t>MEL_alpha124.MEL_beta119</t>
  </si>
  <si>
    <t>MEL_alpha125.MEL_beta119</t>
  </si>
  <si>
    <t>MEL_alpha126.MEL_beta119</t>
  </si>
  <si>
    <t>MEL_alpha127.MEL_beta119</t>
  </si>
  <si>
    <t>MEL_alpha128.MEL_beta119</t>
  </si>
  <si>
    <t>MEL_alpha129.MEL_beta119</t>
  </si>
  <si>
    <t>MEL_alpha130.MEL_beta119</t>
  </si>
  <si>
    <t>MEL_alpha131.MEL_beta119</t>
  </si>
  <si>
    <t>MEL_alpha132.MEL_beta119</t>
  </si>
  <si>
    <t>MEL_alpha133.MEL_beta119</t>
  </si>
  <si>
    <t>MEL_alpha134.MEL_beta119</t>
  </si>
  <si>
    <t>MEL_alpha135.MEL_beta119</t>
  </si>
  <si>
    <t>MEL_alpha136.MEL_beta119</t>
  </si>
  <si>
    <t>MEL_alpha137.MEL_beta119</t>
  </si>
  <si>
    <t>MEL_alpha138.MEL_beta119</t>
  </si>
  <si>
    <t>MEL_alpha139.MEL_beta119</t>
  </si>
  <si>
    <t>MEL_alpha140.MEL_beta119</t>
  </si>
  <si>
    <t>MEL_alpha141.MEL_beta119</t>
  </si>
  <si>
    <t>MEL_alpha142.MEL_beta119</t>
  </si>
  <si>
    <t>MEL_alpha143.MEL_beta119</t>
  </si>
  <si>
    <t>MEL_alpha144.MEL_beta119</t>
  </si>
  <si>
    <t>MEL_alpha145.MEL_beta119</t>
  </si>
  <si>
    <t>MEL_alpha146.MEL_beta119</t>
  </si>
  <si>
    <t>MEL_alpha147.MEL_beta119</t>
  </si>
  <si>
    <t>MEL_alpha148.MEL_beta119</t>
  </si>
  <si>
    <t>MEL_alpha149.MEL_beta119</t>
  </si>
  <si>
    <t>MEL_alpha150.MEL_beta119</t>
  </si>
  <si>
    <t>MEL_alpha151.MEL_beta119</t>
  </si>
  <si>
    <t>MEL_alpha152.MEL_beta119</t>
  </si>
  <si>
    <t>MEL_alpha153.MEL_beta119</t>
  </si>
  <si>
    <t>MEL_alpha154.MEL_beta119</t>
  </si>
  <si>
    <t>MEL_alpha155.MEL_beta119</t>
  </si>
  <si>
    <t>MEL_alpha156.MEL_beta119</t>
  </si>
  <si>
    <t>MEL_alpha157.MEL_beta119</t>
  </si>
  <si>
    <t>MEL_alpha158.MEL_beta119</t>
  </si>
  <si>
    <t>MEL_alpha159.MEL_beta119</t>
  </si>
  <si>
    <t>MEL_alpha160.MEL_beta119</t>
  </si>
  <si>
    <t>MEL_alpha161.MEL_beta119</t>
  </si>
  <si>
    <t>MEL_alpha162.MEL_beta119</t>
  </si>
  <si>
    <t>MEL_alpha163.MEL_beta119</t>
  </si>
  <si>
    <t>MEL_alpha164.MEL_beta119</t>
  </si>
  <si>
    <t>MEL_alpha165.MEL_beta119</t>
  </si>
  <si>
    <t>MEL_alpha166.MEL_beta119</t>
  </si>
  <si>
    <t>MEL_alpha167.MEL_beta119</t>
  </si>
  <si>
    <t>MEL_alpha168.MEL_beta119</t>
  </si>
  <si>
    <t>MEL_alpha169.MEL_beta119</t>
  </si>
  <si>
    <t>MEL_alpha170.MEL_beta119</t>
  </si>
  <si>
    <t>MEL_alpha171.MEL_beta119</t>
  </si>
  <si>
    <t>MEL_alpha172.MEL_beta119</t>
  </si>
  <si>
    <t>MEL_alpha173.MEL_beta119</t>
  </si>
  <si>
    <t>MEL_alpha174.MEL_beta119</t>
  </si>
  <si>
    <t>MEL_alpha175.MEL_beta119</t>
  </si>
  <si>
    <t>MEL_alpha176.MEL_beta119</t>
  </si>
  <si>
    <t>MEL_alpha177.MEL_beta119</t>
  </si>
  <si>
    <t>MEL_alpha178.MEL_beta119</t>
  </si>
  <si>
    <t>MEL_alpha179.MEL_beta119</t>
  </si>
  <si>
    <t>MEL_alpha180.MEL_beta119</t>
  </si>
  <si>
    <t>MEL_alpha181.MEL_beta119</t>
  </si>
  <si>
    <t>MEL_alpha182.MEL_beta119</t>
  </si>
  <si>
    <t>MEL_alpha183.MEL_beta119</t>
  </si>
  <si>
    <t>MEL_alpha184.MEL_beta119</t>
  </si>
  <si>
    <t>MEL_alpha185.MEL_beta119</t>
  </si>
  <si>
    <t>MEL_alpha186.MEL_beta119</t>
  </si>
  <si>
    <t>MEL_alpha187.MEL_beta119</t>
  </si>
  <si>
    <t>MEL_alpha188.MEL_beta119</t>
  </si>
  <si>
    <t>MEL_alpha189.MEL_beta119</t>
  </si>
  <si>
    <t>MEL_alpha190.MEL_beta119</t>
  </si>
  <si>
    <t>MEL_alpha191.MEL_beta119</t>
  </si>
  <si>
    <t>MEL_alpha192.MEL_beta119</t>
  </si>
  <si>
    <t>MEL_alpha193.MEL_beta119</t>
  </si>
  <si>
    <t>MEL_alpha194.MEL_beta119</t>
  </si>
  <si>
    <t>MEL_alpha195.MEL_beta119</t>
  </si>
  <si>
    <t>MEL_alpha196.MEL_beta119</t>
  </si>
  <si>
    <t>MEL_alpha197.MEL_beta119</t>
  </si>
  <si>
    <t>MEL_alpha198.MEL_beta119</t>
  </si>
  <si>
    <t>MEL_alpha199.MEL_beta119</t>
  </si>
  <si>
    <t>MAGEA3_alpha.MEL_beta119</t>
  </si>
  <si>
    <t>MEL_alpha101.MEL_beta120</t>
  </si>
  <si>
    <t>MEL_alpha102.MEL_beta120</t>
  </si>
  <si>
    <t>MEL_alpha103.MEL_beta120</t>
  </si>
  <si>
    <t>MEL_alpha104.MEL_beta120</t>
  </si>
  <si>
    <t>MEL_alpha105.MEL_beta120</t>
  </si>
  <si>
    <t>MEL_alpha106.MEL_beta120</t>
  </si>
  <si>
    <t>MEL_alpha107.MEL_beta120</t>
  </si>
  <si>
    <t>MEL_alpha108.MEL_beta120</t>
  </si>
  <si>
    <t>MEL_alpha109.MEL_beta120</t>
  </si>
  <si>
    <t>MEL_alpha110.MEL_beta120</t>
  </si>
  <si>
    <t>MEL_alpha111.MEL_beta120</t>
  </si>
  <si>
    <t>MEL_alpha112.MEL_beta120</t>
  </si>
  <si>
    <t>MEL_alpha113.MEL_beta120</t>
  </si>
  <si>
    <t>MEL_alpha114.MEL_beta120</t>
  </si>
  <si>
    <t>MEL_alpha115.MEL_beta120</t>
  </si>
  <si>
    <t>MEL_alpha116.MEL_beta120</t>
  </si>
  <si>
    <t>MEL_alpha117.MEL_beta120</t>
  </si>
  <si>
    <t>MEL_alpha118.MEL_beta120</t>
  </si>
  <si>
    <t>MEL_alpha119.MEL_beta120</t>
  </si>
  <si>
    <t>MEL_alpha120.MEL_beta120</t>
  </si>
  <si>
    <t>MEL_alpha121.MEL_beta120</t>
  </si>
  <si>
    <t>MEL_alpha122.MEL_beta120</t>
  </si>
  <si>
    <t>MEL_alpha123.MEL_beta120</t>
  </si>
  <si>
    <t>MEL_alpha124.MEL_beta120</t>
  </si>
  <si>
    <t>MEL_alpha125.MEL_beta120</t>
  </si>
  <si>
    <t>MEL_alpha126.MEL_beta120</t>
  </si>
  <si>
    <t>MEL_alpha127.MEL_beta120</t>
  </si>
  <si>
    <t>MEL_alpha128.MEL_beta120</t>
  </si>
  <si>
    <t>MEL_alpha129.MEL_beta120</t>
  </si>
  <si>
    <t>MEL_alpha130.MEL_beta120</t>
  </si>
  <si>
    <t>MEL_alpha131.MEL_beta120</t>
  </si>
  <si>
    <t>MEL_alpha132.MEL_beta120</t>
  </si>
  <si>
    <t>MEL_alpha133.MEL_beta120</t>
  </si>
  <si>
    <t>MEL_alpha134.MEL_beta120</t>
  </si>
  <si>
    <t>MEL_alpha135.MEL_beta120</t>
  </si>
  <si>
    <t>MEL_alpha136.MEL_beta120</t>
  </si>
  <si>
    <t>MEL_alpha137.MEL_beta120</t>
  </si>
  <si>
    <t>MEL_alpha138.MEL_beta120</t>
  </si>
  <si>
    <t>MEL_alpha139.MEL_beta120</t>
  </si>
  <si>
    <t>MEL_alpha140.MEL_beta120</t>
  </si>
  <si>
    <t>MEL_alpha141.MEL_beta120</t>
  </si>
  <si>
    <t>MEL_alpha142.MEL_beta120</t>
  </si>
  <si>
    <t>MEL_alpha143.MEL_beta120</t>
  </si>
  <si>
    <t>MEL_alpha144.MEL_beta120</t>
  </si>
  <si>
    <t>MEL_alpha145.MEL_beta120</t>
  </si>
  <si>
    <t>MEL_alpha146.MEL_beta120</t>
  </si>
  <si>
    <t>MEL_alpha147.MEL_beta120</t>
  </si>
  <si>
    <t>MEL_alpha148.MEL_beta120</t>
  </si>
  <si>
    <t>MEL_alpha149.MEL_beta120</t>
  </si>
  <si>
    <t>MEL_alpha150.MEL_beta120</t>
  </si>
  <si>
    <t>MEL_alpha151.MEL_beta120</t>
  </si>
  <si>
    <t>MEL_alpha152.MEL_beta120</t>
  </si>
  <si>
    <t>MEL_alpha153.MEL_beta120</t>
  </si>
  <si>
    <t>MEL_alpha154.MEL_beta120</t>
  </si>
  <si>
    <t>MEL_alpha155.MEL_beta120</t>
  </si>
  <si>
    <t>MEL_alpha156.MEL_beta120</t>
  </si>
  <si>
    <t>MEL_alpha157.MEL_beta120</t>
  </si>
  <si>
    <t>MEL_alpha158.MEL_beta120</t>
  </si>
  <si>
    <t>MEL_alpha159.MEL_beta120</t>
  </si>
  <si>
    <t>MEL_alpha160.MEL_beta120</t>
  </si>
  <si>
    <t>MEL_alpha161.MEL_beta120</t>
  </si>
  <si>
    <t>MEL_alpha162.MEL_beta120</t>
  </si>
  <si>
    <t>MEL_alpha163.MEL_beta120</t>
  </si>
  <si>
    <t>MEL_alpha164.MEL_beta120</t>
  </si>
  <si>
    <t>MEL_alpha165.MEL_beta120</t>
  </si>
  <si>
    <t>MEL_alpha166.MEL_beta120</t>
  </si>
  <si>
    <t>MEL_alpha167.MEL_beta120</t>
  </si>
  <si>
    <t>MEL_alpha168.MEL_beta120</t>
  </si>
  <si>
    <t>MEL_alpha169.MEL_beta120</t>
  </si>
  <si>
    <t>MEL_alpha170.MEL_beta120</t>
  </si>
  <si>
    <t>MEL_alpha171.MEL_beta120</t>
  </si>
  <si>
    <t>MEL_alpha172.MEL_beta120</t>
  </si>
  <si>
    <t>MEL_alpha173.MEL_beta120</t>
  </si>
  <si>
    <t>MEL_alpha174.MEL_beta120</t>
  </si>
  <si>
    <t>MEL_alpha175.MEL_beta120</t>
  </si>
  <si>
    <t>MEL_alpha176.MEL_beta120</t>
  </si>
  <si>
    <t>MEL_alpha177.MEL_beta120</t>
  </si>
  <si>
    <t>MEL_alpha178.MEL_beta120</t>
  </si>
  <si>
    <t>MEL_alpha179.MEL_beta120</t>
  </si>
  <si>
    <t>MEL_alpha180.MEL_beta120</t>
  </si>
  <si>
    <t>MEL_alpha181.MEL_beta120</t>
  </si>
  <si>
    <t>MEL_alpha182.MEL_beta120</t>
  </si>
  <si>
    <t>MEL_alpha183.MEL_beta120</t>
  </si>
  <si>
    <t>MEL_alpha184.MEL_beta120</t>
  </si>
  <si>
    <t>MEL_alpha185.MEL_beta120</t>
  </si>
  <si>
    <t>MEL_alpha186.MEL_beta120</t>
  </si>
  <si>
    <t>MEL_alpha187.MEL_beta120</t>
  </si>
  <si>
    <t>MEL_alpha188.MEL_beta120</t>
  </si>
  <si>
    <t>MEL_alpha189.MEL_beta120</t>
  </si>
  <si>
    <t>MEL_alpha190.MEL_beta120</t>
  </si>
  <si>
    <t>MEL_alpha191.MEL_beta120</t>
  </si>
  <si>
    <t>MEL_alpha192.MEL_beta120</t>
  </si>
  <si>
    <t>MEL_alpha193.MEL_beta120</t>
  </si>
  <si>
    <t>MEL_alpha194.MEL_beta120</t>
  </si>
  <si>
    <t>MEL_alpha195.MEL_beta120</t>
  </si>
  <si>
    <t>MEL_alpha196.MEL_beta120</t>
  </si>
  <si>
    <t>MEL_alpha197.MEL_beta120</t>
  </si>
  <si>
    <t>MEL_alpha198.MEL_beta120</t>
  </si>
  <si>
    <t>MEL_alpha199.MEL_beta120</t>
  </si>
  <si>
    <t>MAGEA3_alpha.MEL_beta120</t>
  </si>
  <si>
    <t>MEL_alpha101.MEL_beta121</t>
  </si>
  <si>
    <t>MEL_alpha102.MEL_beta121</t>
  </si>
  <si>
    <t>MEL_alpha103.MEL_beta121</t>
  </si>
  <si>
    <t>MEL_alpha104.MEL_beta121</t>
  </si>
  <si>
    <t>MEL_alpha105.MEL_beta121</t>
  </si>
  <si>
    <t>MEL_alpha106.MEL_beta121</t>
  </si>
  <si>
    <t>MEL_alpha107.MEL_beta121</t>
  </si>
  <si>
    <t>MEL_alpha108.MEL_beta121</t>
  </si>
  <si>
    <t>MEL_alpha109.MEL_beta121</t>
  </si>
  <si>
    <t>MEL_alpha110.MEL_beta121</t>
  </si>
  <si>
    <t>MEL_alpha111.MEL_beta121</t>
  </si>
  <si>
    <t>MEL_alpha112.MEL_beta121</t>
  </si>
  <si>
    <t>MEL_alpha113.MEL_beta121</t>
  </si>
  <si>
    <t>MEL_alpha114.MEL_beta121</t>
  </si>
  <si>
    <t>MEL_alpha115.MEL_beta121</t>
  </si>
  <si>
    <t>MEL_alpha116.MEL_beta121</t>
  </si>
  <si>
    <t>MEL_alpha117.MEL_beta121</t>
  </si>
  <si>
    <t>MEL_alpha118.MEL_beta121</t>
  </si>
  <si>
    <t>MEL_alpha119.MEL_beta121</t>
  </si>
  <si>
    <t>MEL_alpha120.MEL_beta121</t>
  </si>
  <si>
    <t>MEL_alpha121.MEL_beta121</t>
  </si>
  <si>
    <t>MEL_alpha122.MEL_beta121</t>
  </si>
  <si>
    <t>MEL_alpha123.MEL_beta121</t>
  </si>
  <si>
    <t>MEL_alpha124.MEL_beta121</t>
  </si>
  <si>
    <t>MEL_alpha125.MEL_beta121</t>
  </si>
  <si>
    <t>MEL_alpha126.MEL_beta121</t>
  </si>
  <si>
    <t>MEL_alpha127.MEL_beta121</t>
  </si>
  <si>
    <t>MEL_alpha128.MEL_beta121</t>
  </si>
  <si>
    <t>MEL_alpha129.MEL_beta121</t>
  </si>
  <si>
    <t>MEL_alpha130.MEL_beta121</t>
  </si>
  <si>
    <t>MEL_alpha131.MEL_beta121</t>
  </si>
  <si>
    <t>MEL_alpha132.MEL_beta121</t>
  </si>
  <si>
    <t>MEL_alpha133.MEL_beta121</t>
  </si>
  <si>
    <t>MEL_alpha134.MEL_beta121</t>
  </si>
  <si>
    <t>MEL_alpha135.MEL_beta121</t>
  </si>
  <si>
    <t>MEL_alpha136.MEL_beta121</t>
  </si>
  <si>
    <t>MEL_alpha137.MEL_beta121</t>
  </si>
  <si>
    <t>MEL_alpha138.MEL_beta121</t>
  </si>
  <si>
    <t>MEL_alpha139.MEL_beta121</t>
  </si>
  <si>
    <t>MEL_alpha140.MEL_beta121</t>
  </si>
  <si>
    <t>MEL_alpha141.MEL_beta121</t>
  </si>
  <si>
    <t>MEL_alpha142.MEL_beta121</t>
  </si>
  <si>
    <t>MEL_alpha143.MEL_beta121</t>
  </si>
  <si>
    <t>MEL_alpha144.MEL_beta121</t>
  </si>
  <si>
    <t>MEL_alpha145.MEL_beta121</t>
  </si>
  <si>
    <t>MEL_alpha146.MEL_beta121</t>
  </si>
  <si>
    <t>MEL_alpha147.MEL_beta121</t>
  </si>
  <si>
    <t>MEL_alpha148.MEL_beta121</t>
  </si>
  <si>
    <t>MEL_alpha149.MEL_beta121</t>
  </si>
  <si>
    <t>MEL_alpha150.MEL_beta121</t>
  </si>
  <si>
    <t>MEL_alpha151.MEL_beta121</t>
  </si>
  <si>
    <t>MEL_alpha152.MEL_beta121</t>
  </si>
  <si>
    <t>MEL_alpha153.MEL_beta121</t>
  </si>
  <si>
    <t>MEL_alpha154.MEL_beta121</t>
  </si>
  <si>
    <t>MEL_alpha155.MEL_beta121</t>
  </si>
  <si>
    <t>MEL_alpha156.MEL_beta121</t>
  </si>
  <si>
    <t>MEL_alpha157.MEL_beta121</t>
  </si>
  <si>
    <t>MEL_alpha158.MEL_beta121</t>
  </si>
  <si>
    <t>MEL_alpha159.MEL_beta121</t>
  </si>
  <si>
    <t>MEL_alpha160.MEL_beta121</t>
  </si>
  <si>
    <t>MEL_alpha161.MEL_beta121</t>
  </si>
  <si>
    <t>MEL_alpha162.MEL_beta121</t>
  </si>
  <si>
    <t>MEL_alpha163.MEL_beta121</t>
  </si>
  <si>
    <t>MEL_alpha164.MEL_beta121</t>
  </si>
  <si>
    <t>MEL_alpha165.MEL_beta121</t>
  </si>
  <si>
    <t>MEL_alpha166.MEL_beta121</t>
  </si>
  <si>
    <t>MEL_alpha167.MEL_beta121</t>
  </si>
  <si>
    <t>MEL_alpha168.MEL_beta121</t>
  </si>
  <si>
    <t>MEL_alpha169.MEL_beta121</t>
  </si>
  <si>
    <t>MEL_alpha170.MEL_beta121</t>
  </si>
  <si>
    <t>MEL_alpha171.MEL_beta121</t>
  </si>
  <si>
    <t>MEL_alpha172.MEL_beta121</t>
  </si>
  <si>
    <t>MEL_alpha173.MEL_beta121</t>
  </si>
  <si>
    <t>MEL_alpha174.MEL_beta121</t>
  </si>
  <si>
    <t>MEL_alpha175.MEL_beta121</t>
  </si>
  <si>
    <t>MEL_alpha176.MEL_beta121</t>
  </si>
  <si>
    <t>MEL_alpha177.MEL_beta121</t>
  </si>
  <si>
    <t>MEL_alpha178.MEL_beta121</t>
  </si>
  <si>
    <t>MEL_alpha179.MEL_beta121</t>
  </si>
  <si>
    <t>MEL_alpha180.MEL_beta121</t>
  </si>
  <si>
    <t>MEL_alpha181.MEL_beta121</t>
  </si>
  <si>
    <t>MEL_alpha182.MEL_beta121</t>
  </si>
  <si>
    <t>MEL_alpha183.MEL_beta121</t>
  </si>
  <si>
    <t>MEL_alpha184.MEL_beta121</t>
  </si>
  <si>
    <t>MEL_alpha185.MEL_beta121</t>
  </si>
  <si>
    <t>MEL_alpha186.MEL_beta121</t>
  </si>
  <si>
    <t>MEL_alpha187.MEL_beta121</t>
  </si>
  <si>
    <t>MEL_alpha188.MEL_beta121</t>
  </si>
  <si>
    <t>MEL_alpha189.MEL_beta121</t>
  </si>
  <si>
    <t>MEL_alpha190.MEL_beta121</t>
  </si>
  <si>
    <t>MEL_alpha191.MEL_beta121</t>
  </si>
  <si>
    <t>MEL_alpha192.MEL_beta121</t>
  </si>
  <si>
    <t>MEL_alpha193.MEL_beta121</t>
  </si>
  <si>
    <t>MEL_alpha194.MEL_beta121</t>
  </si>
  <si>
    <t>MEL_alpha195.MEL_beta121</t>
  </si>
  <si>
    <t>MEL_alpha196.MEL_beta121</t>
  </si>
  <si>
    <t>MEL_alpha197.MEL_beta121</t>
  </si>
  <si>
    <t>MEL_alpha198.MEL_beta121</t>
  </si>
  <si>
    <t>MEL_alpha199.MEL_beta121</t>
  </si>
  <si>
    <t>MAGEA3_alpha.MEL_beta121</t>
  </si>
  <si>
    <t>MEL_alpha101.MEL_beta122</t>
  </si>
  <si>
    <t>MEL_alpha102.MEL_beta122</t>
  </si>
  <si>
    <t>MEL_alpha103.MEL_beta122</t>
  </si>
  <si>
    <t>MEL_alpha104.MEL_beta122</t>
  </si>
  <si>
    <t>MEL_alpha105.MEL_beta122</t>
  </si>
  <si>
    <t>MEL_alpha106.MEL_beta122</t>
  </si>
  <si>
    <t>MEL_alpha107.MEL_beta122</t>
  </si>
  <si>
    <t>MEL_alpha108.MEL_beta122</t>
  </si>
  <si>
    <t>MEL_alpha109.MEL_beta122</t>
  </si>
  <si>
    <t>MEL_alpha110.MEL_beta122</t>
  </si>
  <si>
    <t>MEL_alpha111.MEL_beta122</t>
  </si>
  <si>
    <t>MEL_alpha112.MEL_beta122</t>
  </si>
  <si>
    <t>MEL_alpha113.MEL_beta122</t>
  </si>
  <si>
    <t>MEL_alpha114.MEL_beta122</t>
  </si>
  <si>
    <t>MEL_alpha115.MEL_beta122</t>
  </si>
  <si>
    <t>MEL_alpha116.MEL_beta122</t>
  </si>
  <si>
    <t>MEL_alpha117.MEL_beta122</t>
  </si>
  <si>
    <t>MEL_alpha118.MEL_beta122</t>
  </si>
  <si>
    <t>MEL_alpha119.MEL_beta122</t>
  </si>
  <si>
    <t>MEL_alpha120.MEL_beta122</t>
  </si>
  <si>
    <t>MEL_alpha121.MEL_beta122</t>
  </si>
  <si>
    <t>MEL_alpha122.MEL_beta122</t>
  </si>
  <si>
    <t>MEL_alpha123.MEL_beta122</t>
  </si>
  <si>
    <t>MEL_alpha124.MEL_beta122</t>
  </si>
  <si>
    <t>MEL_alpha125.MEL_beta122</t>
  </si>
  <si>
    <t>MEL_alpha126.MEL_beta122</t>
  </si>
  <si>
    <t>MEL_alpha127.MEL_beta122</t>
  </si>
  <si>
    <t>MEL_alpha128.MEL_beta122</t>
  </si>
  <si>
    <t>MEL_alpha129.MEL_beta122</t>
  </si>
  <si>
    <t>MEL_alpha130.MEL_beta122</t>
  </si>
  <si>
    <t>MEL_alpha131.MEL_beta122</t>
  </si>
  <si>
    <t>MEL_alpha132.MEL_beta122</t>
  </si>
  <si>
    <t>MEL_alpha133.MEL_beta122</t>
  </si>
  <si>
    <t>MEL_alpha134.MEL_beta122</t>
  </si>
  <si>
    <t>MEL_alpha135.MEL_beta122</t>
  </si>
  <si>
    <t>MEL_alpha136.MEL_beta122</t>
  </si>
  <si>
    <t>MEL_alpha137.MEL_beta122</t>
  </si>
  <si>
    <t>MEL_alpha138.MEL_beta122</t>
  </si>
  <si>
    <t>MEL_alpha139.MEL_beta122</t>
  </si>
  <si>
    <t>MEL_alpha140.MEL_beta122</t>
  </si>
  <si>
    <t>MEL_alpha141.MEL_beta122</t>
  </si>
  <si>
    <t>MEL_alpha142.MEL_beta122</t>
  </si>
  <si>
    <t>MEL_alpha143.MEL_beta122</t>
  </si>
  <si>
    <t>MEL_alpha144.MEL_beta122</t>
  </si>
  <si>
    <t>MEL_alpha145.MEL_beta122</t>
  </si>
  <si>
    <t>MEL_alpha146.MEL_beta122</t>
  </si>
  <si>
    <t>MEL_alpha147.MEL_beta122</t>
  </si>
  <si>
    <t>MEL_alpha148.MEL_beta122</t>
  </si>
  <si>
    <t>MEL_alpha149.MEL_beta122</t>
  </si>
  <si>
    <t>MEL_alpha150.MEL_beta122</t>
  </si>
  <si>
    <t>MEL_alpha151.MEL_beta122</t>
  </si>
  <si>
    <t>MEL_alpha152.MEL_beta122</t>
  </si>
  <si>
    <t>MEL_alpha153.MEL_beta122</t>
  </si>
  <si>
    <t>MEL_alpha154.MEL_beta122</t>
  </si>
  <si>
    <t>MEL_alpha155.MEL_beta122</t>
  </si>
  <si>
    <t>MEL_alpha156.MEL_beta122</t>
  </si>
  <si>
    <t>MEL_alpha157.MEL_beta122</t>
  </si>
  <si>
    <t>MEL_alpha158.MEL_beta122</t>
  </si>
  <si>
    <t>MEL_alpha159.MEL_beta122</t>
  </si>
  <si>
    <t>MEL_alpha160.MEL_beta122</t>
  </si>
  <si>
    <t>MEL_alpha161.MEL_beta122</t>
  </si>
  <si>
    <t>MEL_alpha162.MEL_beta122</t>
  </si>
  <si>
    <t>MEL_alpha163.MEL_beta122</t>
  </si>
  <si>
    <t>MEL_alpha164.MEL_beta122</t>
  </si>
  <si>
    <t>MEL_alpha165.MEL_beta122</t>
  </si>
  <si>
    <t>MEL_alpha166.MEL_beta122</t>
  </si>
  <si>
    <t>MEL_alpha167.MEL_beta122</t>
  </si>
  <si>
    <t>MEL_alpha168.MEL_beta122</t>
  </si>
  <si>
    <t>MEL_alpha169.MEL_beta122</t>
  </si>
  <si>
    <t>MEL_alpha170.MEL_beta122</t>
  </si>
  <si>
    <t>MEL_alpha171.MEL_beta122</t>
  </si>
  <si>
    <t>MEL_alpha172.MEL_beta122</t>
  </si>
  <si>
    <t>MEL_alpha173.MEL_beta122</t>
  </si>
  <si>
    <t>MEL_alpha174.MEL_beta122</t>
  </si>
  <si>
    <t>MEL_alpha175.MEL_beta122</t>
  </si>
  <si>
    <t>MEL_alpha176.MEL_beta122</t>
  </si>
  <si>
    <t>MEL_alpha177.MEL_beta122</t>
  </si>
  <si>
    <t>MEL_alpha178.MEL_beta122</t>
  </si>
  <si>
    <t>MEL_alpha179.MEL_beta122</t>
  </si>
  <si>
    <t>MEL_alpha180.MEL_beta122</t>
  </si>
  <si>
    <t>MEL_alpha181.MEL_beta122</t>
  </si>
  <si>
    <t>MEL_alpha182.MEL_beta122</t>
  </si>
  <si>
    <t>MEL_alpha183.MEL_beta122</t>
  </si>
  <si>
    <t>MEL_alpha184.MEL_beta122</t>
  </si>
  <si>
    <t>MEL_alpha185.MEL_beta122</t>
  </si>
  <si>
    <t>MEL_alpha186.MEL_beta122</t>
  </si>
  <si>
    <t>MEL_alpha187.MEL_beta122</t>
  </si>
  <si>
    <t>MEL_alpha188.MEL_beta122</t>
  </si>
  <si>
    <t>MEL_alpha189.MEL_beta122</t>
  </si>
  <si>
    <t>MEL_alpha190.MEL_beta122</t>
  </si>
  <si>
    <t>MEL_alpha191.MEL_beta122</t>
  </si>
  <si>
    <t>MEL_alpha192.MEL_beta122</t>
  </si>
  <si>
    <t>MEL_alpha193.MEL_beta122</t>
  </si>
  <si>
    <t>MEL_alpha194.MEL_beta122</t>
  </si>
  <si>
    <t>MEL_alpha195.MEL_beta122</t>
  </si>
  <si>
    <t>MEL_alpha196.MEL_beta122</t>
  </si>
  <si>
    <t>MEL_alpha197.MEL_beta122</t>
  </si>
  <si>
    <t>MEL_alpha198.MEL_beta122</t>
  </si>
  <si>
    <t>MEL_alpha199.MEL_beta122</t>
  </si>
  <si>
    <t>MAGEA3_alpha.MEL_beta122</t>
  </si>
  <si>
    <t>MEL_alpha101.MEL_beta123</t>
  </si>
  <si>
    <t>MEL_alpha102.MEL_beta123</t>
  </si>
  <si>
    <t>MEL_alpha103.MEL_beta123</t>
  </si>
  <si>
    <t>MEL_alpha104.MEL_beta123</t>
  </si>
  <si>
    <t>MEL_alpha105.MEL_beta123</t>
  </si>
  <si>
    <t>MEL_alpha106.MEL_beta123</t>
  </si>
  <si>
    <t>MEL_alpha107.MEL_beta123</t>
  </si>
  <si>
    <t>MEL_alpha108.MEL_beta123</t>
  </si>
  <si>
    <t>MEL_alpha109.MEL_beta123</t>
  </si>
  <si>
    <t>MEL_alpha110.MEL_beta123</t>
  </si>
  <si>
    <t>MEL_alpha111.MEL_beta123</t>
  </si>
  <si>
    <t>MEL_alpha112.MEL_beta123</t>
  </si>
  <si>
    <t>MEL_alpha113.MEL_beta123</t>
  </si>
  <si>
    <t>MEL_alpha114.MEL_beta123</t>
  </si>
  <si>
    <t>MEL_alpha115.MEL_beta123</t>
  </si>
  <si>
    <t>MEL_alpha116.MEL_beta123</t>
  </si>
  <si>
    <t>MEL_alpha117.MEL_beta123</t>
  </si>
  <si>
    <t>MEL_alpha118.MEL_beta123</t>
  </si>
  <si>
    <t>MEL_alpha119.MEL_beta123</t>
  </si>
  <si>
    <t>MEL_alpha120.MEL_beta123</t>
  </si>
  <si>
    <t>MEL_alpha121.MEL_beta123</t>
  </si>
  <si>
    <t>MEL_alpha122.MEL_beta123</t>
  </si>
  <si>
    <t>MEL_alpha123.MEL_beta123</t>
  </si>
  <si>
    <t>MEL_alpha124.MEL_beta123</t>
  </si>
  <si>
    <t>MEL_alpha125.MEL_beta123</t>
  </si>
  <si>
    <t>MEL_alpha126.MEL_beta123</t>
  </si>
  <si>
    <t>MEL_alpha127.MEL_beta123</t>
  </si>
  <si>
    <t>MEL_alpha128.MEL_beta123</t>
  </si>
  <si>
    <t>MEL_alpha129.MEL_beta123</t>
  </si>
  <si>
    <t>MEL_alpha130.MEL_beta123</t>
  </si>
  <si>
    <t>MEL_alpha131.MEL_beta123</t>
  </si>
  <si>
    <t>MEL_alpha132.MEL_beta123</t>
  </si>
  <si>
    <t>MEL_alpha133.MEL_beta123</t>
  </si>
  <si>
    <t>MEL_alpha134.MEL_beta123</t>
  </si>
  <si>
    <t>MEL_alpha135.MEL_beta123</t>
  </si>
  <si>
    <t>MEL_alpha136.MEL_beta123</t>
  </si>
  <si>
    <t>MEL_alpha137.MEL_beta123</t>
  </si>
  <si>
    <t>MEL_alpha138.MEL_beta123</t>
  </si>
  <si>
    <t>MEL_alpha139.MEL_beta123</t>
  </si>
  <si>
    <t>MEL_alpha140.MEL_beta123</t>
  </si>
  <si>
    <t>MEL_alpha141.MEL_beta123</t>
  </si>
  <si>
    <t>MEL_alpha142.MEL_beta123</t>
  </si>
  <si>
    <t>MEL_alpha143.MEL_beta123</t>
  </si>
  <si>
    <t>MEL_alpha144.MEL_beta123</t>
  </si>
  <si>
    <t>MEL_alpha145.MEL_beta123</t>
  </si>
  <si>
    <t>MEL_alpha146.MEL_beta123</t>
  </si>
  <si>
    <t>MEL_alpha147.MEL_beta123</t>
  </si>
  <si>
    <t>MEL_alpha148.MEL_beta123</t>
  </si>
  <si>
    <t>MEL_alpha149.MEL_beta123</t>
  </si>
  <si>
    <t>MEL_alpha150.MEL_beta123</t>
  </si>
  <si>
    <t>MEL_alpha151.MEL_beta123</t>
  </si>
  <si>
    <t>MEL_alpha152.MEL_beta123</t>
  </si>
  <si>
    <t>MEL_alpha153.MEL_beta123</t>
  </si>
  <si>
    <t>MEL_alpha154.MEL_beta123</t>
  </si>
  <si>
    <t>MEL_alpha155.MEL_beta123</t>
  </si>
  <si>
    <t>MEL_alpha156.MEL_beta123</t>
  </si>
  <si>
    <t>MEL_alpha157.MEL_beta123</t>
  </si>
  <si>
    <t>MEL_alpha158.MEL_beta123</t>
  </si>
  <si>
    <t>MEL_alpha159.MEL_beta123</t>
  </si>
  <si>
    <t>MEL_alpha160.MEL_beta123</t>
  </si>
  <si>
    <t>MEL_alpha161.MEL_beta123</t>
  </si>
  <si>
    <t>MEL_alpha162.MEL_beta123</t>
  </si>
  <si>
    <t>MEL_alpha163.MEL_beta123</t>
  </si>
  <si>
    <t>MEL_alpha164.MEL_beta123</t>
  </si>
  <si>
    <t>MEL_alpha165.MEL_beta123</t>
  </si>
  <si>
    <t>MEL_alpha166.MEL_beta123</t>
  </si>
  <si>
    <t>MEL_alpha167.MEL_beta123</t>
  </si>
  <si>
    <t>MEL_alpha168.MEL_beta123</t>
  </si>
  <si>
    <t>MEL_alpha169.MEL_beta123</t>
  </si>
  <si>
    <t>MEL_alpha170.MEL_beta123</t>
  </si>
  <si>
    <t>MEL_alpha171.MEL_beta123</t>
  </si>
  <si>
    <t>MEL_alpha172.MEL_beta123</t>
  </si>
  <si>
    <t>MEL_alpha173.MEL_beta123</t>
  </si>
  <si>
    <t>MEL_alpha174.MEL_beta123</t>
  </si>
  <si>
    <t>MEL_alpha175.MEL_beta123</t>
  </si>
  <si>
    <t>MEL_alpha176.MEL_beta123</t>
  </si>
  <si>
    <t>MEL_alpha177.MEL_beta123</t>
  </si>
  <si>
    <t>MEL_alpha178.MEL_beta123</t>
  </si>
  <si>
    <t>MEL_alpha179.MEL_beta123</t>
  </si>
  <si>
    <t>MEL_alpha180.MEL_beta123</t>
  </si>
  <si>
    <t>MEL_alpha181.MEL_beta123</t>
  </si>
  <si>
    <t>MEL_alpha182.MEL_beta123</t>
  </si>
  <si>
    <t>MEL_alpha183.MEL_beta123</t>
  </si>
  <si>
    <t>MEL_alpha184.MEL_beta123</t>
  </si>
  <si>
    <t>MEL_alpha185.MEL_beta123</t>
  </si>
  <si>
    <t>MEL_alpha186.MEL_beta123</t>
  </si>
  <si>
    <t>MEL_alpha187.MEL_beta123</t>
  </si>
  <si>
    <t>MEL_alpha188.MEL_beta123</t>
  </si>
  <si>
    <t>MEL_alpha189.MEL_beta123</t>
  </si>
  <si>
    <t>MEL_alpha190.MEL_beta123</t>
  </si>
  <si>
    <t>MEL_alpha191.MEL_beta123</t>
  </si>
  <si>
    <t>MEL_alpha192.MEL_beta123</t>
  </si>
  <si>
    <t>MEL_alpha193.MEL_beta123</t>
  </si>
  <si>
    <t>MEL_alpha194.MEL_beta123</t>
  </si>
  <si>
    <t>MEL_alpha195.MEL_beta123</t>
  </si>
  <si>
    <t>MEL_alpha196.MEL_beta123</t>
  </si>
  <si>
    <t>MEL_alpha197.MEL_beta123</t>
  </si>
  <si>
    <t>MEL_alpha198.MEL_beta123</t>
  </si>
  <si>
    <t>MEL_alpha199.MEL_beta123</t>
  </si>
  <si>
    <t>MAGEA3_alpha.MEL_beta123</t>
  </si>
  <si>
    <t>MEL_alpha101.MEL_beta124</t>
  </si>
  <si>
    <t>MEL_alpha102.MEL_beta124</t>
  </si>
  <si>
    <t>MEL_alpha103.MEL_beta124</t>
  </si>
  <si>
    <t>MEL_alpha104.MEL_beta124</t>
  </si>
  <si>
    <t>MEL_alpha105.MEL_beta124</t>
  </si>
  <si>
    <t>MEL_alpha106.MEL_beta124</t>
  </si>
  <si>
    <t>MEL_alpha107.MEL_beta124</t>
  </si>
  <si>
    <t>MEL_alpha108.MEL_beta124</t>
  </si>
  <si>
    <t>MEL_alpha109.MEL_beta124</t>
  </si>
  <si>
    <t>MEL_alpha110.MEL_beta124</t>
  </si>
  <si>
    <t>MEL_alpha111.MEL_beta124</t>
  </si>
  <si>
    <t>MEL_alpha112.MEL_beta124</t>
  </si>
  <si>
    <t>MEL_alpha113.MEL_beta124</t>
  </si>
  <si>
    <t>MEL_alpha114.MEL_beta124</t>
  </si>
  <si>
    <t>MEL_alpha115.MEL_beta124</t>
  </si>
  <si>
    <t>MEL_alpha116.MEL_beta124</t>
  </si>
  <si>
    <t>MEL_alpha117.MEL_beta124</t>
  </si>
  <si>
    <t>MEL_alpha118.MEL_beta124</t>
  </si>
  <si>
    <t>MEL_alpha119.MEL_beta124</t>
  </si>
  <si>
    <t>MEL_alpha120.MEL_beta124</t>
  </si>
  <si>
    <t>MEL_alpha121.MEL_beta124</t>
  </si>
  <si>
    <t>MEL_alpha122.MEL_beta124</t>
  </si>
  <si>
    <t>MEL_alpha123.MEL_beta124</t>
  </si>
  <si>
    <t>MEL_alpha124.MEL_beta124</t>
  </si>
  <si>
    <t>MEL_alpha125.MEL_beta124</t>
  </si>
  <si>
    <t>MEL_alpha126.MEL_beta124</t>
  </si>
  <si>
    <t>MEL_alpha127.MEL_beta124</t>
  </si>
  <si>
    <t>MEL_alpha128.MEL_beta124</t>
  </si>
  <si>
    <t>MEL_alpha129.MEL_beta124</t>
  </si>
  <si>
    <t>MEL_alpha130.MEL_beta124</t>
  </si>
  <si>
    <t>MEL_alpha131.MEL_beta124</t>
  </si>
  <si>
    <t>MEL_alpha132.MEL_beta124</t>
  </si>
  <si>
    <t>MEL_alpha133.MEL_beta124</t>
  </si>
  <si>
    <t>MEL_alpha134.MEL_beta124</t>
  </si>
  <si>
    <t>MEL_alpha135.MEL_beta124</t>
  </si>
  <si>
    <t>MEL_alpha136.MEL_beta124</t>
  </si>
  <si>
    <t>MEL_alpha137.MEL_beta124</t>
  </si>
  <si>
    <t>MEL_alpha138.MEL_beta124</t>
  </si>
  <si>
    <t>MEL_alpha139.MEL_beta124</t>
  </si>
  <si>
    <t>MEL_alpha140.MEL_beta124</t>
  </si>
  <si>
    <t>MEL_alpha141.MEL_beta124</t>
  </si>
  <si>
    <t>MEL_alpha142.MEL_beta124</t>
  </si>
  <si>
    <t>MEL_alpha143.MEL_beta124</t>
  </si>
  <si>
    <t>MEL_alpha144.MEL_beta124</t>
  </si>
  <si>
    <t>MEL_alpha145.MEL_beta124</t>
  </si>
  <si>
    <t>MEL_alpha146.MEL_beta124</t>
  </si>
  <si>
    <t>MEL_alpha147.MEL_beta124</t>
  </si>
  <si>
    <t>MEL_alpha148.MEL_beta124</t>
  </si>
  <si>
    <t>MEL_alpha149.MEL_beta124</t>
  </si>
  <si>
    <t>MEL_alpha150.MEL_beta124</t>
  </si>
  <si>
    <t>MEL_alpha151.MEL_beta124</t>
  </si>
  <si>
    <t>MEL_alpha152.MEL_beta124</t>
  </si>
  <si>
    <t>MEL_alpha153.MEL_beta124</t>
  </si>
  <si>
    <t>MEL_alpha154.MEL_beta124</t>
  </si>
  <si>
    <t>MEL_alpha155.MEL_beta124</t>
  </si>
  <si>
    <t>MEL_alpha156.MEL_beta124</t>
  </si>
  <si>
    <t>MEL_alpha157.MEL_beta124</t>
  </si>
  <si>
    <t>MEL_alpha158.MEL_beta124</t>
  </si>
  <si>
    <t>MEL_alpha159.MEL_beta124</t>
  </si>
  <si>
    <t>MEL_alpha160.MEL_beta124</t>
  </si>
  <si>
    <t>MEL_alpha161.MEL_beta124</t>
  </si>
  <si>
    <t>MEL_alpha162.MEL_beta124</t>
  </si>
  <si>
    <t>MEL_alpha163.MEL_beta124</t>
  </si>
  <si>
    <t>MEL_alpha164.MEL_beta124</t>
  </si>
  <si>
    <t>MEL_alpha165.MEL_beta124</t>
  </si>
  <si>
    <t>MEL_alpha166.MEL_beta124</t>
  </si>
  <si>
    <t>MEL_alpha167.MEL_beta124</t>
  </si>
  <si>
    <t>MEL_alpha168.MEL_beta124</t>
  </si>
  <si>
    <t>MEL_alpha169.MEL_beta124</t>
  </si>
  <si>
    <t>MEL_alpha170.MEL_beta124</t>
  </si>
  <si>
    <t>MEL_alpha171.MEL_beta124</t>
  </si>
  <si>
    <t>MEL_alpha172.MEL_beta124</t>
  </si>
  <si>
    <t>MEL_alpha173.MEL_beta124</t>
  </si>
  <si>
    <t>MEL_alpha174.MEL_beta124</t>
  </si>
  <si>
    <t>MEL_alpha175.MEL_beta124</t>
  </si>
  <si>
    <t>MEL_alpha176.MEL_beta124</t>
  </si>
  <si>
    <t>MEL_alpha177.MEL_beta124</t>
  </si>
  <si>
    <t>MEL_alpha178.MEL_beta124</t>
  </si>
  <si>
    <t>MEL_alpha179.MEL_beta124</t>
  </si>
  <si>
    <t>MEL_alpha180.MEL_beta124</t>
  </si>
  <si>
    <t>MEL_alpha181.MEL_beta124</t>
  </si>
  <si>
    <t>MEL_alpha182.MEL_beta124</t>
  </si>
  <si>
    <t>MEL_alpha183.MEL_beta124</t>
  </si>
  <si>
    <t>MEL_alpha184.MEL_beta124</t>
  </si>
  <si>
    <t>MEL_alpha185.MEL_beta124</t>
  </si>
  <si>
    <t>MEL_alpha186.MEL_beta124</t>
  </si>
  <si>
    <t>MEL_alpha187.MEL_beta124</t>
  </si>
  <si>
    <t>MEL_alpha188.MEL_beta124</t>
  </si>
  <si>
    <t>MEL_alpha189.MEL_beta124</t>
  </si>
  <si>
    <t>MEL_alpha190.MEL_beta124</t>
  </si>
  <si>
    <t>MEL_alpha191.MEL_beta124</t>
  </si>
  <si>
    <t>MEL_alpha192.MEL_beta124</t>
  </si>
  <si>
    <t>MEL_alpha193.MEL_beta124</t>
  </si>
  <si>
    <t>MEL_alpha194.MEL_beta124</t>
  </si>
  <si>
    <t>MEL_alpha195.MEL_beta124</t>
  </si>
  <si>
    <t>MEL_alpha196.MEL_beta124</t>
  </si>
  <si>
    <t>MEL_alpha197.MEL_beta124</t>
  </si>
  <si>
    <t>MEL_alpha198.MEL_beta124</t>
  </si>
  <si>
    <t>MEL_alpha199.MEL_beta124</t>
  </si>
  <si>
    <t>MAGEA3_alpha.MEL_beta124</t>
  </si>
  <si>
    <t>MEL_alpha101.MEL_beta125</t>
  </si>
  <si>
    <t>MEL_alpha102.MEL_beta125</t>
  </si>
  <si>
    <t>MEL_alpha103.MEL_beta125</t>
  </si>
  <si>
    <t>MEL_alpha104.MEL_beta125</t>
  </si>
  <si>
    <t>MEL_alpha105.MEL_beta125</t>
  </si>
  <si>
    <t>MEL_alpha106.MEL_beta125</t>
  </si>
  <si>
    <t>MEL_alpha107.MEL_beta125</t>
  </si>
  <si>
    <t>MEL_alpha108.MEL_beta125</t>
  </si>
  <si>
    <t>MEL_alpha109.MEL_beta125</t>
  </si>
  <si>
    <t>MEL_alpha110.MEL_beta125</t>
  </si>
  <si>
    <t>MEL_alpha111.MEL_beta125</t>
  </si>
  <si>
    <t>MEL_alpha112.MEL_beta125</t>
  </si>
  <si>
    <t>MEL_alpha113.MEL_beta125</t>
  </si>
  <si>
    <t>MEL_alpha114.MEL_beta125</t>
  </si>
  <si>
    <t>MEL_alpha115.MEL_beta125</t>
  </si>
  <si>
    <t>MEL_alpha116.MEL_beta125</t>
  </si>
  <si>
    <t>MEL_alpha117.MEL_beta125</t>
  </si>
  <si>
    <t>MEL_alpha118.MEL_beta125</t>
  </si>
  <si>
    <t>MEL_alpha119.MEL_beta125</t>
  </si>
  <si>
    <t>MEL_alpha120.MEL_beta125</t>
  </si>
  <si>
    <t>MEL_alpha121.MEL_beta125</t>
  </si>
  <si>
    <t>MEL_alpha122.MEL_beta125</t>
  </si>
  <si>
    <t>MEL_alpha123.MEL_beta125</t>
  </si>
  <si>
    <t>MEL_alpha124.MEL_beta125</t>
  </si>
  <si>
    <t>MEL_alpha125.MEL_beta125</t>
  </si>
  <si>
    <t>MEL_alpha126.MEL_beta125</t>
  </si>
  <si>
    <t>MEL_alpha127.MEL_beta125</t>
  </si>
  <si>
    <t>MEL_alpha128.MEL_beta125</t>
  </si>
  <si>
    <t>MEL_alpha129.MEL_beta125</t>
  </si>
  <si>
    <t>MEL_alpha130.MEL_beta125</t>
  </si>
  <si>
    <t>MEL_alpha131.MEL_beta125</t>
  </si>
  <si>
    <t>MEL_alpha132.MEL_beta125</t>
  </si>
  <si>
    <t>MEL_alpha133.MEL_beta125</t>
  </si>
  <si>
    <t>MEL_alpha134.MEL_beta125</t>
  </si>
  <si>
    <t>MEL_alpha135.MEL_beta125</t>
  </si>
  <si>
    <t>MEL_alpha136.MEL_beta125</t>
  </si>
  <si>
    <t>MEL_alpha137.MEL_beta125</t>
  </si>
  <si>
    <t>MEL_alpha138.MEL_beta125</t>
  </si>
  <si>
    <t>MEL_alpha139.MEL_beta125</t>
  </si>
  <si>
    <t>MEL_alpha140.MEL_beta125</t>
  </si>
  <si>
    <t>MEL_alpha141.MEL_beta125</t>
  </si>
  <si>
    <t>MEL_alpha142.MEL_beta125</t>
  </si>
  <si>
    <t>MEL_alpha143.MEL_beta125</t>
  </si>
  <si>
    <t>MEL_alpha144.MEL_beta125</t>
  </si>
  <si>
    <t>MEL_alpha145.MEL_beta125</t>
  </si>
  <si>
    <t>MEL_alpha146.MEL_beta125</t>
  </si>
  <si>
    <t>MEL_alpha147.MEL_beta125</t>
  </si>
  <si>
    <t>MEL_alpha148.MEL_beta125</t>
  </si>
  <si>
    <t>MEL_alpha149.MEL_beta125</t>
  </si>
  <si>
    <t>MEL_alpha150.MEL_beta125</t>
  </si>
  <si>
    <t>MEL_alpha151.MEL_beta125</t>
  </si>
  <si>
    <t>MEL_alpha152.MEL_beta125</t>
  </si>
  <si>
    <t>MEL_alpha153.MEL_beta125</t>
  </si>
  <si>
    <t>MEL_alpha154.MEL_beta125</t>
  </si>
  <si>
    <t>MEL_alpha155.MEL_beta125</t>
  </si>
  <si>
    <t>MEL_alpha156.MEL_beta125</t>
  </si>
  <si>
    <t>MEL_alpha157.MEL_beta125</t>
  </si>
  <si>
    <t>MEL_alpha158.MEL_beta125</t>
  </si>
  <si>
    <t>MEL_alpha159.MEL_beta125</t>
  </si>
  <si>
    <t>MEL_alpha160.MEL_beta125</t>
  </si>
  <si>
    <t>MEL_alpha161.MEL_beta125</t>
  </si>
  <si>
    <t>MEL_alpha162.MEL_beta125</t>
  </si>
  <si>
    <t>MEL_alpha163.MEL_beta125</t>
  </si>
  <si>
    <t>MEL_alpha164.MEL_beta125</t>
  </si>
  <si>
    <t>MEL_alpha165.MEL_beta125</t>
  </si>
  <si>
    <t>MEL_alpha166.MEL_beta125</t>
  </si>
  <si>
    <t>MEL_alpha167.MEL_beta125</t>
  </si>
  <si>
    <t>MEL_alpha168.MEL_beta125</t>
  </si>
  <si>
    <t>MEL_alpha169.MEL_beta125</t>
  </si>
  <si>
    <t>MEL_alpha170.MEL_beta125</t>
  </si>
  <si>
    <t>MEL_alpha171.MEL_beta125</t>
  </si>
  <si>
    <t>MEL_alpha172.MEL_beta125</t>
  </si>
  <si>
    <t>MEL_alpha173.MEL_beta125</t>
  </si>
  <si>
    <t>MEL_alpha174.MEL_beta125</t>
  </si>
  <si>
    <t>MEL_alpha175.MEL_beta125</t>
  </si>
  <si>
    <t>MEL_alpha176.MEL_beta125</t>
  </si>
  <si>
    <t>MEL_alpha177.MEL_beta125</t>
  </si>
  <si>
    <t>MEL_alpha178.MEL_beta125</t>
  </si>
  <si>
    <t>MEL_alpha179.MEL_beta125</t>
  </si>
  <si>
    <t>MEL_alpha180.MEL_beta125</t>
  </si>
  <si>
    <t>MEL_alpha181.MEL_beta125</t>
  </si>
  <si>
    <t>MEL_alpha182.MEL_beta125</t>
  </si>
  <si>
    <t>MEL_alpha183.MEL_beta125</t>
  </si>
  <si>
    <t>MEL_alpha184.MEL_beta125</t>
  </si>
  <si>
    <t>MEL_alpha185.MEL_beta125</t>
  </si>
  <si>
    <t>MEL_alpha186.MEL_beta125</t>
  </si>
  <si>
    <t>MEL_alpha187.MEL_beta125</t>
  </si>
  <si>
    <t>MEL_alpha188.MEL_beta125</t>
  </si>
  <si>
    <t>MEL_alpha189.MEL_beta125</t>
  </si>
  <si>
    <t>MEL_alpha190.MEL_beta125</t>
  </si>
  <si>
    <t>MEL_alpha191.MEL_beta125</t>
  </si>
  <si>
    <t>MEL_alpha192.MEL_beta125</t>
  </si>
  <si>
    <t>MEL_alpha193.MEL_beta125</t>
  </si>
  <si>
    <t>MEL_alpha194.MEL_beta125</t>
  </si>
  <si>
    <t>MEL_alpha195.MEL_beta125</t>
  </si>
  <si>
    <t>MEL_alpha196.MEL_beta125</t>
  </si>
  <si>
    <t>MEL_alpha197.MEL_beta125</t>
  </si>
  <si>
    <t>MEL_alpha198.MEL_beta125</t>
  </si>
  <si>
    <t>MEL_alpha199.MEL_beta125</t>
  </si>
  <si>
    <t>MAGEA3_alpha.MEL_beta125</t>
  </si>
  <si>
    <t>MEL_alpha101.MEL_beta126</t>
  </si>
  <si>
    <t>MEL_alpha102.MEL_beta126</t>
  </si>
  <si>
    <t>MEL_alpha103.MEL_beta126</t>
  </si>
  <si>
    <t>MEL_alpha104.MEL_beta126</t>
  </si>
  <si>
    <t>MEL_alpha105.MEL_beta126</t>
  </si>
  <si>
    <t>MEL_alpha106.MEL_beta126</t>
  </si>
  <si>
    <t>MEL_alpha107.MEL_beta126</t>
  </si>
  <si>
    <t>MEL_alpha108.MEL_beta126</t>
  </si>
  <si>
    <t>MEL_alpha109.MEL_beta126</t>
  </si>
  <si>
    <t>MEL_alpha110.MEL_beta126</t>
  </si>
  <si>
    <t>MEL_alpha111.MEL_beta126</t>
  </si>
  <si>
    <t>MEL_alpha112.MEL_beta126</t>
  </si>
  <si>
    <t>MEL_alpha113.MEL_beta126</t>
  </si>
  <si>
    <t>MEL_alpha114.MEL_beta126</t>
  </si>
  <si>
    <t>MEL_alpha115.MEL_beta126</t>
  </si>
  <si>
    <t>MEL_alpha116.MEL_beta126</t>
  </si>
  <si>
    <t>MEL_alpha117.MEL_beta126</t>
  </si>
  <si>
    <t>MEL_alpha118.MEL_beta126</t>
  </si>
  <si>
    <t>MEL_alpha119.MEL_beta126</t>
  </si>
  <si>
    <t>MEL_alpha120.MEL_beta126</t>
  </si>
  <si>
    <t>MEL_alpha121.MEL_beta126</t>
  </si>
  <si>
    <t>MEL_alpha122.MEL_beta126</t>
  </si>
  <si>
    <t>MEL_alpha123.MEL_beta126</t>
  </si>
  <si>
    <t>MEL_alpha124.MEL_beta126</t>
  </si>
  <si>
    <t>MEL_alpha125.MEL_beta126</t>
  </si>
  <si>
    <t>MEL_alpha126.MEL_beta126</t>
  </si>
  <si>
    <t>MEL_alpha127.MEL_beta126</t>
  </si>
  <si>
    <t>MEL_alpha128.MEL_beta126</t>
  </si>
  <si>
    <t>MEL_alpha129.MEL_beta126</t>
  </si>
  <si>
    <t>MEL_alpha130.MEL_beta126</t>
  </si>
  <si>
    <t>MEL_alpha131.MEL_beta126</t>
  </si>
  <si>
    <t>MEL_alpha132.MEL_beta126</t>
  </si>
  <si>
    <t>MEL_alpha133.MEL_beta126</t>
  </si>
  <si>
    <t>MEL_alpha134.MEL_beta126</t>
  </si>
  <si>
    <t>MEL_alpha135.MEL_beta126</t>
  </si>
  <si>
    <t>MEL_alpha136.MEL_beta126</t>
  </si>
  <si>
    <t>MEL_alpha137.MEL_beta126</t>
  </si>
  <si>
    <t>MEL_alpha138.MEL_beta126</t>
  </si>
  <si>
    <t>MEL_alpha139.MEL_beta126</t>
  </si>
  <si>
    <t>MEL_alpha140.MEL_beta126</t>
  </si>
  <si>
    <t>MEL_alpha141.MEL_beta126</t>
  </si>
  <si>
    <t>MEL_alpha142.MEL_beta126</t>
  </si>
  <si>
    <t>MEL_alpha143.MEL_beta126</t>
  </si>
  <si>
    <t>MEL_alpha144.MEL_beta126</t>
  </si>
  <si>
    <t>MEL_alpha145.MEL_beta126</t>
  </si>
  <si>
    <t>MEL_alpha146.MEL_beta126</t>
  </si>
  <si>
    <t>MEL_alpha147.MEL_beta126</t>
  </si>
  <si>
    <t>MEL_alpha148.MEL_beta126</t>
  </si>
  <si>
    <t>MEL_alpha149.MEL_beta126</t>
  </si>
  <si>
    <t>MEL_alpha150.MEL_beta126</t>
  </si>
  <si>
    <t>MEL_alpha151.MEL_beta126</t>
  </si>
  <si>
    <t>MEL_alpha152.MEL_beta126</t>
  </si>
  <si>
    <t>MEL_alpha153.MEL_beta126</t>
  </si>
  <si>
    <t>MEL_alpha154.MEL_beta126</t>
  </si>
  <si>
    <t>MEL_alpha155.MEL_beta126</t>
  </si>
  <si>
    <t>MEL_alpha156.MEL_beta126</t>
  </si>
  <si>
    <t>MEL_alpha157.MEL_beta126</t>
  </si>
  <si>
    <t>MEL_alpha158.MEL_beta126</t>
  </si>
  <si>
    <t>MEL_alpha159.MEL_beta126</t>
  </si>
  <si>
    <t>MEL_alpha160.MEL_beta126</t>
  </si>
  <si>
    <t>MEL_alpha161.MEL_beta126</t>
  </si>
  <si>
    <t>MEL_alpha162.MEL_beta126</t>
  </si>
  <si>
    <t>MEL_alpha163.MEL_beta126</t>
  </si>
  <si>
    <t>MEL_alpha164.MEL_beta126</t>
  </si>
  <si>
    <t>MEL_alpha165.MEL_beta126</t>
  </si>
  <si>
    <t>MEL_alpha166.MEL_beta126</t>
  </si>
  <si>
    <t>MEL_alpha167.MEL_beta126</t>
  </si>
  <si>
    <t>MEL_alpha168.MEL_beta126</t>
  </si>
  <si>
    <t>MEL_alpha169.MEL_beta126</t>
  </si>
  <si>
    <t>MEL_alpha170.MEL_beta126</t>
  </si>
  <si>
    <t>MEL_alpha171.MEL_beta126</t>
  </si>
  <si>
    <t>MEL_alpha172.MEL_beta126</t>
  </si>
  <si>
    <t>MEL_alpha173.MEL_beta126</t>
  </si>
  <si>
    <t>MEL_alpha174.MEL_beta126</t>
  </si>
  <si>
    <t>MEL_alpha175.MEL_beta126</t>
  </si>
  <si>
    <t>MEL_alpha176.MEL_beta126</t>
  </si>
  <si>
    <t>MEL_alpha177.MEL_beta126</t>
  </si>
  <si>
    <t>MEL_alpha178.MEL_beta126</t>
  </si>
  <si>
    <t>MEL_alpha179.MEL_beta126</t>
  </si>
  <si>
    <t>MEL_alpha180.MEL_beta126</t>
  </si>
  <si>
    <t>MEL_alpha181.MEL_beta126</t>
  </si>
  <si>
    <t>MEL_alpha182.MEL_beta126</t>
  </si>
  <si>
    <t>MEL_alpha183.MEL_beta126</t>
  </si>
  <si>
    <t>MEL_alpha184.MEL_beta126</t>
  </si>
  <si>
    <t>MEL_alpha185.MEL_beta126</t>
  </si>
  <si>
    <t>MEL_alpha186.MEL_beta126</t>
  </si>
  <si>
    <t>MEL_alpha187.MEL_beta126</t>
  </si>
  <si>
    <t>MEL_alpha188.MEL_beta126</t>
  </si>
  <si>
    <t>MEL_alpha189.MEL_beta126</t>
  </si>
  <si>
    <t>MEL_alpha190.MEL_beta126</t>
  </si>
  <si>
    <t>MEL_alpha191.MEL_beta126</t>
  </si>
  <si>
    <t>MEL_alpha192.MEL_beta126</t>
  </si>
  <si>
    <t>MEL_alpha193.MEL_beta126</t>
  </si>
  <si>
    <t>MEL_alpha194.MEL_beta126</t>
  </si>
  <si>
    <t>MEL_alpha195.MEL_beta126</t>
  </si>
  <si>
    <t>MEL_alpha196.MEL_beta126</t>
  </si>
  <si>
    <t>MEL_alpha197.MEL_beta126</t>
  </si>
  <si>
    <t>MEL_alpha198.MEL_beta126</t>
  </si>
  <si>
    <t>MEL_alpha199.MEL_beta126</t>
  </si>
  <si>
    <t>MAGEA3_alpha.MEL_beta126</t>
  </si>
  <si>
    <t>MEL_alpha101.MEL_beta127</t>
  </si>
  <si>
    <t>MEL_alpha102.MEL_beta127</t>
  </si>
  <si>
    <t>MEL_alpha103.MEL_beta127</t>
  </si>
  <si>
    <t>MEL_alpha104.MEL_beta127</t>
  </si>
  <si>
    <t>MEL_alpha105.MEL_beta127</t>
  </si>
  <si>
    <t>MEL_alpha106.MEL_beta127</t>
  </si>
  <si>
    <t>MEL_alpha107.MEL_beta127</t>
  </si>
  <si>
    <t>MEL_alpha108.MEL_beta127</t>
  </si>
  <si>
    <t>MEL_alpha109.MEL_beta127</t>
  </si>
  <si>
    <t>MEL_alpha110.MEL_beta127</t>
  </si>
  <si>
    <t>MEL_alpha111.MEL_beta127</t>
  </si>
  <si>
    <t>MEL_alpha112.MEL_beta127</t>
  </si>
  <si>
    <t>MEL_alpha113.MEL_beta127</t>
  </si>
  <si>
    <t>MEL_alpha114.MEL_beta127</t>
  </si>
  <si>
    <t>MEL_alpha115.MEL_beta127</t>
  </si>
  <si>
    <t>MEL_alpha116.MEL_beta127</t>
  </si>
  <si>
    <t>MEL_alpha117.MEL_beta127</t>
  </si>
  <si>
    <t>MEL_alpha118.MEL_beta127</t>
  </si>
  <si>
    <t>MEL_alpha119.MEL_beta127</t>
  </si>
  <si>
    <t>MEL_alpha120.MEL_beta127</t>
  </si>
  <si>
    <t>MEL_alpha121.MEL_beta127</t>
  </si>
  <si>
    <t>MEL_alpha122.MEL_beta127</t>
  </si>
  <si>
    <t>MEL_alpha123.MEL_beta127</t>
  </si>
  <si>
    <t>MEL_alpha124.MEL_beta127</t>
  </si>
  <si>
    <t>MEL_alpha125.MEL_beta127</t>
  </si>
  <si>
    <t>MEL_alpha126.MEL_beta127</t>
  </si>
  <si>
    <t>MEL_alpha127.MEL_beta127</t>
  </si>
  <si>
    <t>MEL_alpha128.MEL_beta127</t>
  </si>
  <si>
    <t>MEL_alpha129.MEL_beta127</t>
  </si>
  <si>
    <t>MEL_alpha130.MEL_beta127</t>
  </si>
  <si>
    <t>MEL_alpha131.MEL_beta127</t>
  </si>
  <si>
    <t>MEL_alpha132.MEL_beta127</t>
  </si>
  <si>
    <t>MEL_alpha133.MEL_beta127</t>
  </si>
  <si>
    <t>MEL_alpha134.MEL_beta127</t>
  </si>
  <si>
    <t>MEL_alpha135.MEL_beta127</t>
  </si>
  <si>
    <t>MEL_alpha136.MEL_beta127</t>
  </si>
  <si>
    <t>MEL_alpha137.MEL_beta127</t>
  </si>
  <si>
    <t>MEL_alpha138.MEL_beta127</t>
  </si>
  <si>
    <t>MEL_alpha139.MEL_beta127</t>
  </si>
  <si>
    <t>MEL_alpha140.MEL_beta127</t>
  </si>
  <si>
    <t>MEL_alpha141.MEL_beta127</t>
  </si>
  <si>
    <t>MEL_alpha142.MEL_beta127</t>
  </si>
  <si>
    <t>MEL_alpha143.MEL_beta127</t>
  </si>
  <si>
    <t>MEL_alpha144.MEL_beta127</t>
  </si>
  <si>
    <t>MEL_alpha145.MEL_beta127</t>
  </si>
  <si>
    <t>MEL_alpha146.MEL_beta127</t>
  </si>
  <si>
    <t>MEL_alpha147.MEL_beta127</t>
  </si>
  <si>
    <t>MEL_alpha148.MEL_beta127</t>
  </si>
  <si>
    <t>MEL_alpha149.MEL_beta127</t>
  </si>
  <si>
    <t>MEL_alpha150.MEL_beta127</t>
  </si>
  <si>
    <t>MEL_alpha151.MEL_beta127</t>
  </si>
  <si>
    <t>MEL_alpha152.MEL_beta127</t>
  </si>
  <si>
    <t>MEL_alpha153.MEL_beta127</t>
  </si>
  <si>
    <t>MEL_alpha154.MEL_beta127</t>
  </si>
  <si>
    <t>MEL_alpha155.MEL_beta127</t>
  </si>
  <si>
    <t>MEL_alpha156.MEL_beta127</t>
  </si>
  <si>
    <t>MEL_alpha157.MEL_beta127</t>
  </si>
  <si>
    <t>MEL_alpha158.MEL_beta127</t>
  </si>
  <si>
    <t>MEL_alpha159.MEL_beta127</t>
  </si>
  <si>
    <t>MEL_alpha160.MEL_beta127</t>
  </si>
  <si>
    <t>MEL_alpha161.MEL_beta127</t>
  </si>
  <si>
    <t>MEL_alpha162.MEL_beta127</t>
  </si>
  <si>
    <t>MEL_alpha163.MEL_beta127</t>
  </si>
  <si>
    <t>MEL_alpha164.MEL_beta127</t>
  </si>
  <si>
    <t>MEL_alpha165.MEL_beta127</t>
  </si>
  <si>
    <t>MEL_alpha166.MEL_beta127</t>
  </si>
  <si>
    <t>MEL_alpha167.MEL_beta127</t>
  </si>
  <si>
    <t>MEL_alpha168.MEL_beta127</t>
  </si>
  <si>
    <t>MEL_alpha169.MEL_beta127</t>
  </si>
  <si>
    <t>MEL_alpha170.MEL_beta127</t>
  </si>
  <si>
    <t>MEL_alpha171.MEL_beta127</t>
  </si>
  <si>
    <t>MEL_alpha172.MEL_beta127</t>
  </si>
  <si>
    <t>MEL_alpha173.MEL_beta127</t>
  </si>
  <si>
    <t>MEL_alpha174.MEL_beta127</t>
  </si>
  <si>
    <t>MEL_alpha175.MEL_beta127</t>
  </si>
  <si>
    <t>MEL_alpha176.MEL_beta127</t>
  </si>
  <si>
    <t>MEL_alpha177.MEL_beta127</t>
  </si>
  <si>
    <t>MEL_alpha178.MEL_beta127</t>
  </si>
  <si>
    <t>MEL_alpha179.MEL_beta127</t>
  </si>
  <si>
    <t>MEL_alpha180.MEL_beta127</t>
  </si>
  <si>
    <t>MEL_alpha181.MEL_beta127</t>
  </si>
  <si>
    <t>MEL_alpha182.MEL_beta127</t>
  </si>
  <si>
    <t>MEL_alpha183.MEL_beta127</t>
  </si>
  <si>
    <t>MEL_alpha184.MEL_beta127</t>
  </si>
  <si>
    <t>MEL_alpha185.MEL_beta127</t>
  </si>
  <si>
    <t>MEL_alpha186.MEL_beta127</t>
  </si>
  <si>
    <t>MEL_alpha187.MEL_beta127</t>
  </si>
  <si>
    <t>MEL_alpha188.MEL_beta127</t>
  </si>
  <si>
    <t>MEL_alpha189.MEL_beta127</t>
  </si>
  <si>
    <t>MEL_alpha190.MEL_beta127</t>
  </si>
  <si>
    <t>MEL_alpha191.MEL_beta127</t>
  </si>
  <si>
    <t>MEL_alpha192.MEL_beta127</t>
  </si>
  <si>
    <t>MEL_alpha193.MEL_beta127</t>
  </si>
  <si>
    <t>MEL_alpha194.MEL_beta127</t>
  </si>
  <si>
    <t>MEL_alpha195.MEL_beta127</t>
  </si>
  <si>
    <t>MEL_alpha196.MEL_beta127</t>
  </si>
  <si>
    <t>MEL_alpha197.MEL_beta127</t>
  </si>
  <si>
    <t>MEL_alpha198.MEL_beta127</t>
  </si>
  <si>
    <t>MEL_alpha199.MEL_beta127</t>
  </si>
  <si>
    <t>MAGEA3_alpha.MEL_beta127</t>
  </si>
  <si>
    <t>MEL_alpha101.MEL_beta128</t>
  </si>
  <si>
    <t>MEL_alpha102.MEL_beta128</t>
  </si>
  <si>
    <t>MEL_alpha103.MEL_beta128</t>
  </si>
  <si>
    <t>MEL_alpha104.MEL_beta128</t>
  </si>
  <si>
    <t>MEL_alpha105.MEL_beta128</t>
  </si>
  <si>
    <t>MEL_alpha106.MEL_beta128</t>
  </si>
  <si>
    <t>MEL_alpha107.MEL_beta128</t>
  </si>
  <si>
    <t>MEL_alpha108.MEL_beta128</t>
  </si>
  <si>
    <t>MEL_alpha109.MEL_beta128</t>
  </si>
  <si>
    <t>MEL_alpha110.MEL_beta128</t>
  </si>
  <si>
    <t>MEL_alpha111.MEL_beta128</t>
  </si>
  <si>
    <t>MEL_alpha112.MEL_beta128</t>
  </si>
  <si>
    <t>MEL_alpha113.MEL_beta128</t>
  </si>
  <si>
    <t>MEL_alpha114.MEL_beta128</t>
  </si>
  <si>
    <t>MEL_alpha115.MEL_beta128</t>
  </si>
  <si>
    <t>MEL_alpha116.MEL_beta128</t>
  </si>
  <si>
    <t>MEL_alpha117.MEL_beta128</t>
  </si>
  <si>
    <t>MEL_alpha118.MEL_beta128</t>
  </si>
  <si>
    <t>MEL_alpha119.MEL_beta128</t>
  </si>
  <si>
    <t>MEL_alpha120.MEL_beta128</t>
  </si>
  <si>
    <t>MEL_alpha121.MEL_beta128</t>
  </si>
  <si>
    <t>MEL_alpha122.MEL_beta128</t>
  </si>
  <si>
    <t>MEL_alpha123.MEL_beta128</t>
  </si>
  <si>
    <t>MEL_alpha124.MEL_beta128</t>
  </si>
  <si>
    <t>MEL_alpha125.MEL_beta128</t>
  </si>
  <si>
    <t>MEL_alpha126.MEL_beta128</t>
  </si>
  <si>
    <t>MEL_alpha127.MEL_beta128</t>
  </si>
  <si>
    <t>MEL_alpha128.MEL_beta128</t>
  </si>
  <si>
    <t>MEL_alpha129.MEL_beta128</t>
  </si>
  <si>
    <t>MEL_alpha130.MEL_beta128</t>
  </si>
  <si>
    <t>MEL_alpha131.MEL_beta128</t>
  </si>
  <si>
    <t>MEL_alpha132.MEL_beta128</t>
  </si>
  <si>
    <t>MEL_alpha133.MEL_beta128</t>
  </si>
  <si>
    <t>MEL_alpha134.MEL_beta128</t>
  </si>
  <si>
    <t>MEL_alpha135.MEL_beta128</t>
  </si>
  <si>
    <t>MEL_alpha136.MEL_beta128</t>
  </si>
  <si>
    <t>MEL_alpha137.MEL_beta128</t>
  </si>
  <si>
    <t>MEL_alpha138.MEL_beta128</t>
  </si>
  <si>
    <t>MEL_alpha139.MEL_beta128</t>
  </si>
  <si>
    <t>MEL_alpha140.MEL_beta128</t>
  </si>
  <si>
    <t>MEL_alpha141.MEL_beta128</t>
  </si>
  <si>
    <t>MEL_alpha142.MEL_beta128</t>
  </si>
  <si>
    <t>MEL_alpha143.MEL_beta128</t>
  </si>
  <si>
    <t>MEL_alpha144.MEL_beta128</t>
  </si>
  <si>
    <t>MEL_alpha145.MEL_beta128</t>
  </si>
  <si>
    <t>MEL_alpha146.MEL_beta128</t>
  </si>
  <si>
    <t>MEL_alpha147.MEL_beta128</t>
  </si>
  <si>
    <t>MEL_alpha148.MEL_beta128</t>
  </si>
  <si>
    <t>MEL_alpha149.MEL_beta128</t>
  </si>
  <si>
    <t>MEL_alpha150.MEL_beta128</t>
  </si>
  <si>
    <t>MEL_alpha151.MEL_beta128</t>
  </si>
  <si>
    <t>MEL_alpha152.MEL_beta128</t>
  </si>
  <si>
    <t>MEL_alpha153.MEL_beta128</t>
  </si>
  <si>
    <t>MEL_alpha154.MEL_beta128</t>
  </si>
  <si>
    <t>MEL_alpha155.MEL_beta128</t>
  </si>
  <si>
    <t>MEL_alpha156.MEL_beta128</t>
  </si>
  <si>
    <t>MEL_alpha157.MEL_beta128</t>
  </si>
  <si>
    <t>MEL_alpha158.MEL_beta128</t>
  </si>
  <si>
    <t>MEL_alpha159.MEL_beta128</t>
  </si>
  <si>
    <t>MEL_alpha160.MEL_beta128</t>
  </si>
  <si>
    <t>MEL_alpha161.MEL_beta128</t>
  </si>
  <si>
    <t>MEL_alpha162.MEL_beta128</t>
  </si>
  <si>
    <t>MEL_alpha163.MEL_beta128</t>
  </si>
  <si>
    <t>MEL_alpha164.MEL_beta128</t>
  </si>
  <si>
    <t>MEL_alpha165.MEL_beta128</t>
  </si>
  <si>
    <t>MEL_alpha166.MEL_beta128</t>
  </si>
  <si>
    <t>MEL_alpha167.MEL_beta128</t>
  </si>
  <si>
    <t>MEL_alpha168.MEL_beta128</t>
  </si>
  <si>
    <t>MEL_alpha169.MEL_beta128</t>
  </si>
  <si>
    <t>MEL_alpha170.MEL_beta128</t>
  </si>
  <si>
    <t>MEL_alpha171.MEL_beta128</t>
  </si>
  <si>
    <t>MEL_alpha172.MEL_beta128</t>
  </si>
  <si>
    <t>MEL_alpha173.MEL_beta128</t>
  </si>
  <si>
    <t>MEL_alpha174.MEL_beta128</t>
  </si>
  <si>
    <t>MEL_alpha175.MEL_beta128</t>
  </si>
  <si>
    <t>MEL_alpha176.MEL_beta128</t>
  </si>
  <si>
    <t>MEL_alpha177.MEL_beta128</t>
  </si>
  <si>
    <t>MEL_alpha178.MEL_beta128</t>
  </si>
  <si>
    <t>MEL_alpha179.MEL_beta128</t>
  </si>
  <si>
    <t>MEL_alpha180.MEL_beta128</t>
  </si>
  <si>
    <t>MEL_alpha181.MEL_beta128</t>
  </si>
  <si>
    <t>MEL_alpha182.MEL_beta128</t>
  </si>
  <si>
    <t>MEL_alpha183.MEL_beta128</t>
  </si>
  <si>
    <t>MEL_alpha184.MEL_beta128</t>
  </si>
  <si>
    <t>MEL_alpha185.MEL_beta128</t>
  </si>
  <si>
    <t>MEL_alpha186.MEL_beta128</t>
  </si>
  <si>
    <t>MEL_alpha187.MEL_beta128</t>
  </si>
  <si>
    <t>MEL_alpha188.MEL_beta128</t>
  </si>
  <si>
    <t>MEL_alpha189.MEL_beta128</t>
  </si>
  <si>
    <t>MEL_alpha190.MEL_beta128</t>
  </si>
  <si>
    <t>MEL_alpha191.MEL_beta128</t>
  </si>
  <si>
    <t>MEL_alpha192.MEL_beta128</t>
  </si>
  <si>
    <t>MEL_alpha193.MEL_beta128</t>
  </si>
  <si>
    <t>MEL_alpha194.MEL_beta128</t>
  </si>
  <si>
    <t>MEL_alpha195.MEL_beta128</t>
  </si>
  <si>
    <t>MEL_alpha196.MEL_beta128</t>
  </si>
  <si>
    <t>MEL_alpha197.MEL_beta128</t>
  </si>
  <si>
    <t>MEL_alpha198.MEL_beta128</t>
  </si>
  <si>
    <t>MEL_alpha199.MEL_beta128</t>
  </si>
  <si>
    <t>MAGEA3_alpha.MEL_beta128</t>
  </si>
  <si>
    <t>MEL_alpha101.MEL_beta129</t>
  </si>
  <si>
    <t>MEL_alpha102.MEL_beta129</t>
  </si>
  <si>
    <t>MEL_alpha103.MEL_beta129</t>
  </si>
  <si>
    <t>MEL_alpha104.MEL_beta129</t>
  </si>
  <si>
    <t>MEL_alpha105.MEL_beta129</t>
  </si>
  <si>
    <t>MEL_alpha106.MEL_beta129</t>
  </si>
  <si>
    <t>MEL_alpha107.MEL_beta129</t>
  </si>
  <si>
    <t>MEL_alpha108.MEL_beta129</t>
  </si>
  <si>
    <t>MEL_alpha109.MEL_beta129</t>
  </si>
  <si>
    <t>MEL_alpha110.MEL_beta129</t>
  </si>
  <si>
    <t>MEL_alpha111.MEL_beta129</t>
  </si>
  <si>
    <t>MEL_alpha112.MEL_beta129</t>
  </si>
  <si>
    <t>MEL_alpha113.MEL_beta129</t>
  </si>
  <si>
    <t>MEL_alpha114.MEL_beta129</t>
  </si>
  <si>
    <t>MEL_alpha115.MEL_beta129</t>
  </si>
  <si>
    <t>MEL_alpha116.MEL_beta129</t>
  </si>
  <si>
    <t>MEL_alpha117.MEL_beta129</t>
  </si>
  <si>
    <t>MEL_alpha118.MEL_beta129</t>
  </si>
  <si>
    <t>MEL_alpha119.MEL_beta129</t>
  </si>
  <si>
    <t>MEL_alpha120.MEL_beta129</t>
  </si>
  <si>
    <t>MEL_alpha121.MEL_beta129</t>
  </si>
  <si>
    <t>MEL_alpha122.MEL_beta129</t>
  </si>
  <si>
    <t>MEL_alpha123.MEL_beta129</t>
  </si>
  <si>
    <t>MEL_alpha124.MEL_beta129</t>
  </si>
  <si>
    <t>MEL_alpha125.MEL_beta129</t>
  </si>
  <si>
    <t>MEL_alpha126.MEL_beta129</t>
  </si>
  <si>
    <t>MEL_alpha127.MEL_beta129</t>
  </si>
  <si>
    <t>MEL_alpha128.MEL_beta129</t>
  </si>
  <si>
    <t>MEL_alpha129.MEL_beta129</t>
  </si>
  <si>
    <t>MEL_alpha130.MEL_beta129</t>
  </si>
  <si>
    <t>MEL_alpha131.MEL_beta129</t>
  </si>
  <si>
    <t>MEL_alpha132.MEL_beta129</t>
  </si>
  <si>
    <t>MEL_alpha133.MEL_beta129</t>
  </si>
  <si>
    <t>MEL_alpha134.MEL_beta129</t>
  </si>
  <si>
    <t>MEL_alpha135.MEL_beta129</t>
  </si>
  <si>
    <t>MEL_alpha136.MEL_beta129</t>
  </si>
  <si>
    <t>MEL_alpha137.MEL_beta129</t>
  </si>
  <si>
    <t>MEL_alpha138.MEL_beta129</t>
  </si>
  <si>
    <t>MEL_alpha139.MEL_beta129</t>
  </si>
  <si>
    <t>MEL_alpha140.MEL_beta129</t>
  </si>
  <si>
    <t>MEL_alpha141.MEL_beta129</t>
  </si>
  <si>
    <t>MEL_alpha142.MEL_beta129</t>
  </si>
  <si>
    <t>MEL_alpha143.MEL_beta129</t>
  </si>
  <si>
    <t>MEL_alpha144.MEL_beta129</t>
  </si>
  <si>
    <t>MEL_alpha145.MEL_beta129</t>
  </si>
  <si>
    <t>MEL_alpha146.MEL_beta129</t>
  </si>
  <si>
    <t>MEL_alpha147.MEL_beta129</t>
  </si>
  <si>
    <t>MEL_alpha148.MEL_beta129</t>
  </si>
  <si>
    <t>MEL_alpha149.MEL_beta129</t>
  </si>
  <si>
    <t>MEL_alpha150.MEL_beta129</t>
  </si>
  <si>
    <t>MEL_alpha151.MEL_beta129</t>
  </si>
  <si>
    <t>MEL_alpha152.MEL_beta129</t>
  </si>
  <si>
    <t>MEL_alpha153.MEL_beta129</t>
  </si>
  <si>
    <t>MEL_alpha154.MEL_beta129</t>
  </si>
  <si>
    <t>MEL_alpha155.MEL_beta129</t>
  </si>
  <si>
    <t>MEL_alpha156.MEL_beta129</t>
  </si>
  <si>
    <t>MEL_alpha157.MEL_beta129</t>
  </si>
  <si>
    <t>MEL_alpha158.MEL_beta129</t>
  </si>
  <si>
    <t>MEL_alpha159.MEL_beta129</t>
  </si>
  <si>
    <t>MEL_alpha160.MEL_beta129</t>
  </si>
  <si>
    <t>MEL_alpha161.MEL_beta129</t>
  </si>
  <si>
    <t>MEL_alpha162.MEL_beta129</t>
  </si>
  <si>
    <t>MEL_alpha163.MEL_beta129</t>
  </si>
  <si>
    <t>MEL_alpha164.MEL_beta129</t>
  </si>
  <si>
    <t>MEL_alpha165.MEL_beta129</t>
  </si>
  <si>
    <t>MEL_alpha166.MEL_beta129</t>
  </si>
  <si>
    <t>MEL_alpha167.MEL_beta129</t>
  </si>
  <si>
    <t>MEL_alpha168.MEL_beta129</t>
  </si>
  <si>
    <t>MEL_alpha169.MEL_beta129</t>
  </si>
  <si>
    <t>MEL_alpha170.MEL_beta129</t>
  </si>
  <si>
    <t>MEL_alpha171.MEL_beta129</t>
  </si>
  <si>
    <t>MEL_alpha172.MEL_beta129</t>
  </si>
  <si>
    <t>MEL_alpha173.MEL_beta129</t>
  </si>
  <si>
    <t>MEL_alpha174.MEL_beta129</t>
  </si>
  <si>
    <t>MEL_alpha175.MEL_beta129</t>
  </si>
  <si>
    <t>MEL_alpha176.MEL_beta129</t>
  </si>
  <si>
    <t>MEL_alpha177.MEL_beta129</t>
  </si>
  <si>
    <t>MEL_alpha178.MEL_beta129</t>
  </si>
  <si>
    <t>MEL_alpha179.MEL_beta129</t>
  </si>
  <si>
    <t>MEL_alpha180.MEL_beta129</t>
  </si>
  <si>
    <t>MEL_alpha181.MEL_beta129</t>
  </si>
  <si>
    <t>MEL_alpha182.MEL_beta129</t>
  </si>
  <si>
    <t>MEL_alpha183.MEL_beta129</t>
  </si>
  <si>
    <t>MEL_alpha184.MEL_beta129</t>
  </si>
  <si>
    <t>MEL_alpha185.MEL_beta129</t>
  </si>
  <si>
    <t>MEL_alpha186.MEL_beta129</t>
  </si>
  <si>
    <t>MEL_alpha187.MEL_beta129</t>
  </si>
  <si>
    <t>MEL_alpha188.MEL_beta129</t>
  </si>
  <si>
    <t>MEL_alpha189.MEL_beta129</t>
  </si>
  <si>
    <t>MEL_alpha190.MEL_beta129</t>
  </si>
  <si>
    <t>MEL_alpha191.MEL_beta129</t>
  </si>
  <si>
    <t>MEL_alpha192.MEL_beta129</t>
  </si>
  <si>
    <t>MEL_alpha193.MEL_beta129</t>
  </si>
  <si>
    <t>MEL_alpha194.MEL_beta129</t>
  </si>
  <si>
    <t>MEL_alpha195.MEL_beta129</t>
  </si>
  <si>
    <t>MEL_alpha196.MEL_beta129</t>
  </si>
  <si>
    <t>MEL_alpha197.MEL_beta129</t>
  </si>
  <si>
    <t>MEL_alpha198.MEL_beta129</t>
  </si>
  <si>
    <t>MEL_alpha199.MEL_beta129</t>
  </si>
  <si>
    <t>MAGEA3_alpha.MEL_beta129</t>
  </si>
  <si>
    <t>MEL_alpha101.MEL_beta130</t>
  </si>
  <si>
    <t>MEL_alpha102.MEL_beta130</t>
  </si>
  <si>
    <t>MEL_alpha103.MEL_beta130</t>
  </si>
  <si>
    <t>MEL_alpha104.MEL_beta130</t>
  </si>
  <si>
    <t>MEL_alpha105.MEL_beta130</t>
  </si>
  <si>
    <t>MEL_alpha106.MEL_beta130</t>
  </si>
  <si>
    <t>MEL_alpha107.MEL_beta130</t>
  </si>
  <si>
    <t>MEL_alpha108.MEL_beta130</t>
  </si>
  <si>
    <t>MEL_alpha109.MEL_beta130</t>
  </si>
  <si>
    <t>MEL_alpha110.MEL_beta130</t>
  </si>
  <si>
    <t>MEL_alpha111.MEL_beta130</t>
  </si>
  <si>
    <t>MEL_alpha112.MEL_beta130</t>
  </si>
  <si>
    <t>MEL_alpha113.MEL_beta130</t>
  </si>
  <si>
    <t>MEL_alpha114.MEL_beta130</t>
  </si>
  <si>
    <t>MEL_alpha115.MEL_beta130</t>
  </si>
  <si>
    <t>MEL_alpha116.MEL_beta130</t>
  </si>
  <si>
    <t>MEL_alpha117.MEL_beta130</t>
  </si>
  <si>
    <t>MEL_alpha118.MEL_beta130</t>
  </si>
  <si>
    <t>MEL_alpha119.MEL_beta130</t>
  </si>
  <si>
    <t>MEL_alpha120.MEL_beta130</t>
  </si>
  <si>
    <t>MEL_alpha121.MEL_beta130</t>
  </si>
  <si>
    <t>MEL_alpha122.MEL_beta130</t>
  </si>
  <si>
    <t>MEL_alpha123.MEL_beta130</t>
  </si>
  <si>
    <t>MEL_alpha124.MEL_beta130</t>
  </si>
  <si>
    <t>MEL_alpha125.MEL_beta130</t>
  </si>
  <si>
    <t>MEL_alpha126.MEL_beta130</t>
  </si>
  <si>
    <t>MEL_alpha127.MEL_beta130</t>
  </si>
  <si>
    <t>MEL_alpha128.MEL_beta130</t>
  </si>
  <si>
    <t>MEL_alpha129.MEL_beta130</t>
  </si>
  <si>
    <t>MEL_alpha130.MEL_beta130</t>
  </si>
  <si>
    <t>MEL_alpha131.MEL_beta130</t>
  </si>
  <si>
    <t>MEL_alpha132.MEL_beta130</t>
  </si>
  <si>
    <t>MEL_alpha133.MEL_beta130</t>
  </si>
  <si>
    <t>MEL_alpha134.MEL_beta130</t>
  </si>
  <si>
    <t>MEL_alpha135.MEL_beta130</t>
  </si>
  <si>
    <t>MEL_alpha136.MEL_beta130</t>
  </si>
  <si>
    <t>MEL_alpha137.MEL_beta130</t>
  </si>
  <si>
    <t>MEL_alpha138.MEL_beta130</t>
  </si>
  <si>
    <t>MEL_alpha139.MEL_beta130</t>
  </si>
  <si>
    <t>MEL_alpha140.MEL_beta130</t>
  </si>
  <si>
    <t>MEL_alpha141.MEL_beta130</t>
  </si>
  <si>
    <t>MEL_alpha142.MEL_beta130</t>
  </si>
  <si>
    <t>MEL_alpha143.MEL_beta130</t>
  </si>
  <si>
    <t>MEL_alpha144.MEL_beta130</t>
  </si>
  <si>
    <t>MEL_alpha145.MEL_beta130</t>
  </si>
  <si>
    <t>MEL_alpha146.MEL_beta130</t>
  </si>
  <si>
    <t>MEL_alpha147.MEL_beta130</t>
  </si>
  <si>
    <t>MEL_alpha148.MEL_beta130</t>
  </si>
  <si>
    <t>MEL_alpha149.MEL_beta130</t>
  </si>
  <si>
    <t>MEL_alpha150.MEL_beta130</t>
  </si>
  <si>
    <t>MEL_alpha151.MEL_beta130</t>
  </si>
  <si>
    <t>MEL_alpha152.MEL_beta130</t>
  </si>
  <si>
    <t>MEL_alpha153.MEL_beta130</t>
  </si>
  <si>
    <t>MEL_alpha154.MEL_beta130</t>
  </si>
  <si>
    <t>MEL_alpha155.MEL_beta130</t>
  </si>
  <si>
    <t>MEL_alpha156.MEL_beta130</t>
  </si>
  <si>
    <t>MEL_alpha157.MEL_beta130</t>
  </si>
  <si>
    <t>MEL_alpha158.MEL_beta130</t>
  </si>
  <si>
    <t>MEL_alpha159.MEL_beta130</t>
  </si>
  <si>
    <t>MEL_alpha160.MEL_beta130</t>
  </si>
  <si>
    <t>MEL_alpha161.MEL_beta130</t>
  </si>
  <si>
    <t>MEL_alpha162.MEL_beta130</t>
  </si>
  <si>
    <t>MEL_alpha163.MEL_beta130</t>
  </si>
  <si>
    <t>MEL_alpha164.MEL_beta130</t>
  </si>
  <si>
    <t>MEL_alpha165.MEL_beta130</t>
  </si>
  <si>
    <t>MEL_alpha166.MEL_beta130</t>
  </si>
  <si>
    <t>MEL_alpha167.MEL_beta130</t>
  </si>
  <si>
    <t>MEL_alpha168.MEL_beta130</t>
  </si>
  <si>
    <t>MEL_alpha169.MEL_beta130</t>
  </si>
  <si>
    <t>MEL_alpha170.MEL_beta130</t>
  </si>
  <si>
    <t>MEL_alpha171.MEL_beta130</t>
  </si>
  <si>
    <t>MEL_alpha172.MEL_beta130</t>
  </si>
  <si>
    <t>MEL_alpha173.MEL_beta130</t>
  </si>
  <si>
    <t>MEL_alpha174.MEL_beta130</t>
  </si>
  <si>
    <t>MEL_alpha175.MEL_beta130</t>
  </si>
  <si>
    <t>MEL_alpha176.MEL_beta130</t>
  </si>
  <si>
    <t>MEL_alpha177.MEL_beta130</t>
  </si>
  <si>
    <t>MEL_alpha178.MEL_beta130</t>
  </si>
  <si>
    <t>MEL_alpha179.MEL_beta130</t>
  </si>
  <si>
    <t>MEL_alpha180.MEL_beta130</t>
  </si>
  <si>
    <t>MEL_alpha181.MEL_beta130</t>
  </si>
  <si>
    <t>MEL_alpha182.MEL_beta130</t>
  </si>
  <si>
    <t>MEL_alpha183.MEL_beta130</t>
  </si>
  <si>
    <t>MEL_alpha184.MEL_beta130</t>
  </si>
  <si>
    <t>MEL_alpha185.MEL_beta130</t>
  </si>
  <si>
    <t>MEL_alpha186.MEL_beta130</t>
  </si>
  <si>
    <t>MEL_alpha187.MEL_beta130</t>
  </si>
  <si>
    <t>MEL_alpha188.MEL_beta130</t>
  </si>
  <si>
    <t>MEL_alpha189.MEL_beta130</t>
  </si>
  <si>
    <t>MEL_alpha190.MEL_beta130</t>
  </si>
  <si>
    <t>MEL_alpha191.MEL_beta130</t>
  </si>
  <si>
    <t>MEL_alpha192.MEL_beta130</t>
  </si>
  <si>
    <t>MEL_alpha193.MEL_beta130</t>
  </si>
  <si>
    <t>MEL_alpha194.MEL_beta130</t>
  </si>
  <si>
    <t>MEL_alpha195.MEL_beta130</t>
  </si>
  <si>
    <t>MEL_alpha196.MEL_beta130</t>
  </si>
  <si>
    <t>MEL_alpha197.MEL_beta130</t>
  </si>
  <si>
    <t>MEL_alpha198.MEL_beta130</t>
  </si>
  <si>
    <t>MEL_alpha199.MEL_beta130</t>
  </si>
  <si>
    <t>MAGEA3_alpha.MEL_beta130</t>
  </si>
  <si>
    <t>MEL_alpha101.MEL_beta131</t>
  </si>
  <si>
    <t>MEL_alpha102.MEL_beta131</t>
  </si>
  <si>
    <t>MEL_alpha103.MEL_beta131</t>
  </si>
  <si>
    <t>MEL_alpha104.MEL_beta131</t>
  </si>
  <si>
    <t>MEL_alpha105.MEL_beta131</t>
  </si>
  <si>
    <t>MEL_alpha106.MEL_beta131</t>
  </si>
  <si>
    <t>MEL_alpha107.MEL_beta131</t>
  </si>
  <si>
    <t>MEL_alpha108.MEL_beta131</t>
  </si>
  <si>
    <t>MEL_alpha109.MEL_beta131</t>
  </si>
  <si>
    <t>MEL_alpha110.MEL_beta131</t>
  </si>
  <si>
    <t>MEL_alpha111.MEL_beta131</t>
  </si>
  <si>
    <t>MEL_alpha112.MEL_beta131</t>
  </si>
  <si>
    <t>MEL_alpha113.MEL_beta131</t>
  </si>
  <si>
    <t>MEL_alpha114.MEL_beta131</t>
  </si>
  <si>
    <t>MEL_alpha115.MEL_beta131</t>
  </si>
  <si>
    <t>MEL_alpha116.MEL_beta131</t>
  </si>
  <si>
    <t>MEL_alpha117.MEL_beta131</t>
  </si>
  <si>
    <t>MEL_alpha118.MEL_beta131</t>
  </si>
  <si>
    <t>MEL_alpha119.MEL_beta131</t>
  </si>
  <si>
    <t>MEL_alpha120.MEL_beta131</t>
  </si>
  <si>
    <t>MEL_alpha121.MEL_beta131</t>
  </si>
  <si>
    <t>MEL_alpha122.MEL_beta131</t>
  </si>
  <si>
    <t>MEL_alpha123.MEL_beta131</t>
  </si>
  <si>
    <t>MEL_alpha124.MEL_beta131</t>
  </si>
  <si>
    <t>MEL_alpha125.MEL_beta131</t>
  </si>
  <si>
    <t>MEL_alpha126.MEL_beta131</t>
  </si>
  <si>
    <t>MEL_alpha127.MEL_beta131</t>
  </si>
  <si>
    <t>MEL_alpha128.MEL_beta131</t>
  </si>
  <si>
    <t>MEL_alpha129.MEL_beta131</t>
  </si>
  <si>
    <t>MEL_alpha130.MEL_beta131</t>
  </si>
  <si>
    <t>MEL_alpha131.MEL_beta131</t>
  </si>
  <si>
    <t>MEL_alpha132.MEL_beta131</t>
  </si>
  <si>
    <t>MEL_alpha133.MEL_beta131</t>
  </si>
  <si>
    <t>MEL_alpha134.MEL_beta131</t>
  </si>
  <si>
    <t>MEL_alpha135.MEL_beta131</t>
  </si>
  <si>
    <t>MEL_alpha136.MEL_beta131</t>
  </si>
  <si>
    <t>MEL_alpha137.MEL_beta131</t>
  </si>
  <si>
    <t>MEL_alpha138.MEL_beta131</t>
  </si>
  <si>
    <t>MEL_alpha139.MEL_beta131</t>
  </si>
  <si>
    <t>MEL_alpha140.MEL_beta131</t>
  </si>
  <si>
    <t>MEL_alpha141.MEL_beta131</t>
  </si>
  <si>
    <t>MEL_alpha142.MEL_beta131</t>
  </si>
  <si>
    <t>MEL_alpha143.MEL_beta131</t>
  </si>
  <si>
    <t>MEL_alpha144.MEL_beta131</t>
  </si>
  <si>
    <t>MEL_alpha145.MEL_beta131</t>
  </si>
  <si>
    <t>MEL_alpha146.MEL_beta131</t>
  </si>
  <si>
    <t>MEL_alpha147.MEL_beta131</t>
  </si>
  <si>
    <t>MEL_alpha148.MEL_beta131</t>
  </si>
  <si>
    <t>MEL_alpha149.MEL_beta131</t>
  </si>
  <si>
    <t>MEL_alpha150.MEL_beta131</t>
  </si>
  <si>
    <t>MEL_alpha151.MEL_beta131</t>
  </si>
  <si>
    <t>MEL_alpha152.MEL_beta131</t>
  </si>
  <si>
    <t>MEL_alpha153.MEL_beta131</t>
  </si>
  <si>
    <t>MEL_alpha154.MEL_beta131</t>
  </si>
  <si>
    <t>MEL_alpha155.MEL_beta131</t>
  </si>
  <si>
    <t>MEL_alpha156.MEL_beta131</t>
  </si>
  <si>
    <t>MEL_alpha157.MEL_beta131</t>
  </si>
  <si>
    <t>MEL_alpha158.MEL_beta131</t>
  </si>
  <si>
    <t>MEL_alpha159.MEL_beta131</t>
  </si>
  <si>
    <t>MEL_alpha160.MEL_beta131</t>
  </si>
  <si>
    <t>MEL_alpha161.MEL_beta131</t>
  </si>
  <si>
    <t>MEL_alpha162.MEL_beta131</t>
  </si>
  <si>
    <t>MEL_alpha163.MEL_beta131</t>
  </si>
  <si>
    <t>MEL_alpha164.MEL_beta131</t>
  </si>
  <si>
    <t>MEL_alpha165.MEL_beta131</t>
  </si>
  <si>
    <t>MEL_alpha166.MEL_beta131</t>
  </si>
  <si>
    <t>MEL_alpha167.MEL_beta131</t>
  </si>
  <si>
    <t>MEL_alpha168.MEL_beta131</t>
  </si>
  <si>
    <t>MEL_alpha169.MEL_beta131</t>
  </si>
  <si>
    <t>MEL_alpha170.MEL_beta131</t>
  </si>
  <si>
    <t>MEL_alpha171.MEL_beta131</t>
  </si>
  <si>
    <t>MEL_alpha172.MEL_beta131</t>
  </si>
  <si>
    <t>MEL_alpha173.MEL_beta131</t>
  </si>
  <si>
    <t>MEL_alpha174.MEL_beta131</t>
  </si>
  <si>
    <t>MEL_alpha175.MEL_beta131</t>
  </si>
  <si>
    <t>MEL_alpha176.MEL_beta131</t>
  </si>
  <si>
    <t>MEL_alpha177.MEL_beta131</t>
  </si>
  <si>
    <t>MEL_alpha178.MEL_beta131</t>
  </si>
  <si>
    <t>MEL_alpha179.MEL_beta131</t>
  </si>
  <si>
    <t>MEL_alpha180.MEL_beta131</t>
  </si>
  <si>
    <t>MEL_alpha181.MEL_beta131</t>
  </si>
  <si>
    <t>MEL_alpha182.MEL_beta131</t>
  </si>
  <si>
    <t>MEL_alpha183.MEL_beta131</t>
  </si>
  <si>
    <t>MEL_alpha184.MEL_beta131</t>
  </si>
  <si>
    <t>MEL_alpha185.MEL_beta131</t>
  </si>
  <si>
    <t>MEL_alpha186.MEL_beta131</t>
  </si>
  <si>
    <t>MEL_alpha187.MEL_beta131</t>
  </si>
  <si>
    <t>MEL_alpha188.MEL_beta131</t>
  </si>
  <si>
    <t>MEL_alpha189.MEL_beta131</t>
  </si>
  <si>
    <t>MEL_alpha190.MEL_beta131</t>
  </si>
  <si>
    <t>MEL_alpha191.MEL_beta131</t>
  </si>
  <si>
    <t>MEL_alpha192.MEL_beta131</t>
  </si>
  <si>
    <t>MEL_alpha193.MEL_beta131</t>
  </si>
  <si>
    <t>MEL_alpha194.MEL_beta131</t>
  </si>
  <si>
    <t>MEL_alpha195.MEL_beta131</t>
  </si>
  <si>
    <t>MEL_alpha196.MEL_beta131</t>
  </si>
  <si>
    <t>MEL_alpha197.MEL_beta131</t>
  </si>
  <si>
    <t>MEL_alpha198.MEL_beta131</t>
  </si>
  <si>
    <t>MEL_alpha199.MEL_beta131</t>
  </si>
  <si>
    <t>MAGEA3_alpha.MEL_beta131</t>
  </si>
  <si>
    <t>MEL_alpha101.MEL_beta132</t>
  </si>
  <si>
    <t>MEL_alpha102.MEL_beta132</t>
  </si>
  <si>
    <t>MEL_alpha103.MEL_beta132</t>
  </si>
  <si>
    <t>MEL_alpha104.MEL_beta132</t>
  </si>
  <si>
    <t>MEL_alpha105.MEL_beta132</t>
  </si>
  <si>
    <t>MEL_alpha106.MEL_beta132</t>
  </si>
  <si>
    <t>MEL_alpha107.MEL_beta132</t>
  </si>
  <si>
    <t>MEL_alpha108.MEL_beta132</t>
  </si>
  <si>
    <t>MEL_alpha109.MEL_beta132</t>
  </si>
  <si>
    <t>MEL_alpha110.MEL_beta132</t>
  </si>
  <si>
    <t>MEL_alpha111.MEL_beta132</t>
  </si>
  <si>
    <t>MEL_alpha112.MEL_beta132</t>
  </si>
  <si>
    <t>MEL_alpha113.MEL_beta132</t>
  </si>
  <si>
    <t>MEL_alpha114.MEL_beta132</t>
  </si>
  <si>
    <t>MEL_alpha115.MEL_beta132</t>
  </si>
  <si>
    <t>MEL_alpha116.MEL_beta132</t>
  </si>
  <si>
    <t>MEL_alpha117.MEL_beta132</t>
  </si>
  <si>
    <t>MEL_alpha118.MEL_beta132</t>
  </si>
  <si>
    <t>MEL_alpha119.MEL_beta132</t>
  </si>
  <si>
    <t>MEL_alpha120.MEL_beta132</t>
  </si>
  <si>
    <t>MEL_alpha121.MEL_beta132</t>
  </si>
  <si>
    <t>MEL_alpha122.MEL_beta132</t>
  </si>
  <si>
    <t>MEL_alpha123.MEL_beta132</t>
  </si>
  <si>
    <t>MEL_alpha124.MEL_beta132</t>
  </si>
  <si>
    <t>MEL_alpha125.MEL_beta132</t>
  </si>
  <si>
    <t>MEL_alpha126.MEL_beta132</t>
  </si>
  <si>
    <t>MEL_alpha127.MEL_beta132</t>
  </si>
  <si>
    <t>MEL_alpha128.MEL_beta132</t>
  </si>
  <si>
    <t>MEL_alpha129.MEL_beta132</t>
  </si>
  <si>
    <t>MEL_alpha130.MEL_beta132</t>
  </si>
  <si>
    <t>MEL_alpha131.MEL_beta132</t>
  </si>
  <si>
    <t>MEL_alpha132.MEL_beta132</t>
  </si>
  <si>
    <t>MEL_alpha133.MEL_beta132</t>
  </si>
  <si>
    <t>MEL_alpha134.MEL_beta132</t>
  </si>
  <si>
    <t>MEL_alpha135.MEL_beta132</t>
  </si>
  <si>
    <t>MEL_alpha136.MEL_beta132</t>
  </si>
  <si>
    <t>MEL_alpha137.MEL_beta132</t>
  </si>
  <si>
    <t>MEL_alpha138.MEL_beta132</t>
  </si>
  <si>
    <t>MEL_alpha139.MEL_beta132</t>
  </si>
  <si>
    <t>MEL_alpha140.MEL_beta132</t>
  </si>
  <si>
    <t>MEL_alpha141.MEL_beta132</t>
  </si>
  <si>
    <t>MEL_alpha142.MEL_beta132</t>
  </si>
  <si>
    <t>MEL_alpha143.MEL_beta132</t>
  </si>
  <si>
    <t>MEL_alpha144.MEL_beta132</t>
  </si>
  <si>
    <t>MEL_alpha145.MEL_beta132</t>
  </si>
  <si>
    <t>MEL_alpha146.MEL_beta132</t>
  </si>
  <si>
    <t>MEL_alpha147.MEL_beta132</t>
  </si>
  <si>
    <t>MEL_alpha148.MEL_beta132</t>
  </si>
  <si>
    <t>MEL_alpha149.MEL_beta132</t>
  </si>
  <si>
    <t>MEL_alpha150.MEL_beta132</t>
  </si>
  <si>
    <t>MEL_alpha151.MEL_beta132</t>
  </si>
  <si>
    <t>MEL_alpha152.MEL_beta132</t>
  </si>
  <si>
    <t>MEL_alpha153.MEL_beta132</t>
  </si>
  <si>
    <t>MEL_alpha154.MEL_beta132</t>
  </si>
  <si>
    <t>MEL_alpha155.MEL_beta132</t>
  </si>
  <si>
    <t>MEL_alpha156.MEL_beta132</t>
  </si>
  <si>
    <t>MEL_alpha157.MEL_beta132</t>
  </si>
  <si>
    <t>MEL_alpha158.MEL_beta132</t>
  </si>
  <si>
    <t>MEL_alpha159.MEL_beta132</t>
  </si>
  <si>
    <t>MEL_alpha160.MEL_beta132</t>
  </si>
  <si>
    <t>MEL_alpha161.MEL_beta132</t>
  </si>
  <si>
    <t>MEL_alpha162.MEL_beta132</t>
  </si>
  <si>
    <t>MEL_alpha163.MEL_beta132</t>
  </si>
  <si>
    <t>MEL_alpha164.MEL_beta132</t>
  </si>
  <si>
    <t>MEL_alpha165.MEL_beta132</t>
  </si>
  <si>
    <t>MEL_alpha166.MEL_beta132</t>
  </si>
  <si>
    <t>MEL_alpha167.MEL_beta132</t>
  </si>
  <si>
    <t>MEL_alpha168.MEL_beta132</t>
  </si>
  <si>
    <t>MEL_alpha169.MEL_beta132</t>
  </si>
  <si>
    <t>MEL_alpha170.MEL_beta132</t>
  </si>
  <si>
    <t>MEL_alpha171.MEL_beta132</t>
  </si>
  <si>
    <t>MEL_alpha172.MEL_beta132</t>
  </si>
  <si>
    <t>MEL_alpha173.MEL_beta132</t>
  </si>
  <si>
    <t>MEL_alpha174.MEL_beta132</t>
  </si>
  <si>
    <t>MEL_alpha175.MEL_beta132</t>
  </si>
  <si>
    <t>MEL_alpha176.MEL_beta132</t>
  </si>
  <si>
    <t>MEL_alpha177.MEL_beta132</t>
  </si>
  <si>
    <t>MEL_alpha178.MEL_beta132</t>
  </si>
  <si>
    <t>MEL_alpha179.MEL_beta132</t>
  </si>
  <si>
    <t>MEL_alpha180.MEL_beta132</t>
  </si>
  <si>
    <t>MEL_alpha181.MEL_beta132</t>
  </si>
  <si>
    <t>MEL_alpha182.MEL_beta132</t>
  </si>
  <si>
    <t>MEL_alpha183.MEL_beta132</t>
  </si>
  <si>
    <t>MEL_alpha184.MEL_beta132</t>
  </si>
  <si>
    <t>MEL_alpha185.MEL_beta132</t>
  </si>
  <si>
    <t>MEL_alpha186.MEL_beta132</t>
  </si>
  <si>
    <t>MEL_alpha187.MEL_beta132</t>
  </si>
  <si>
    <t>MEL_alpha188.MEL_beta132</t>
  </si>
  <si>
    <t>MEL_alpha189.MEL_beta132</t>
  </si>
  <si>
    <t>MEL_alpha190.MEL_beta132</t>
  </si>
  <si>
    <t>MEL_alpha191.MEL_beta132</t>
  </si>
  <si>
    <t>MEL_alpha192.MEL_beta132</t>
  </si>
  <si>
    <t>MEL_alpha193.MEL_beta132</t>
  </si>
  <si>
    <t>MEL_alpha194.MEL_beta132</t>
  </si>
  <si>
    <t>MEL_alpha195.MEL_beta132</t>
  </si>
  <si>
    <t>MEL_alpha196.MEL_beta132</t>
  </si>
  <si>
    <t>MEL_alpha197.MEL_beta132</t>
  </si>
  <si>
    <t>MEL_alpha198.MEL_beta132</t>
  </si>
  <si>
    <t>MEL_alpha199.MEL_beta132</t>
  </si>
  <si>
    <t>MAGEA3_alpha.MEL_beta132</t>
  </si>
  <si>
    <t>MEL_alpha101.MEL_beta133</t>
  </si>
  <si>
    <t>MEL_alpha102.MEL_beta133</t>
  </si>
  <si>
    <t>MEL_alpha103.MEL_beta133</t>
  </si>
  <si>
    <t>MEL_alpha104.MEL_beta133</t>
  </si>
  <si>
    <t>MEL_alpha105.MEL_beta133</t>
  </si>
  <si>
    <t>MEL_alpha106.MEL_beta133</t>
  </si>
  <si>
    <t>MEL_alpha107.MEL_beta133</t>
  </si>
  <si>
    <t>MEL_alpha108.MEL_beta133</t>
  </si>
  <si>
    <t>MEL_alpha109.MEL_beta133</t>
  </si>
  <si>
    <t>MEL_alpha110.MEL_beta133</t>
  </si>
  <si>
    <t>MEL_alpha111.MEL_beta133</t>
  </si>
  <si>
    <t>MEL_alpha112.MEL_beta133</t>
  </si>
  <si>
    <t>MEL_alpha113.MEL_beta133</t>
  </si>
  <si>
    <t>MEL_alpha114.MEL_beta133</t>
  </si>
  <si>
    <t>MEL_alpha115.MEL_beta133</t>
  </si>
  <si>
    <t>MEL_alpha116.MEL_beta133</t>
  </si>
  <si>
    <t>MEL_alpha117.MEL_beta133</t>
  </si>
  <si>
    <t>MEL_alpha118.MEL_beta133</t>
  </si>
  <si>
    <t>MEL_alpha119.MEL_beta133</t>
  </si>
  <si>
    <t>MEL_alpha120.MEL_beta133</t>
  </si>
  <si>
    <t>MEL_alpha121.MEL_beta133</t>
  </si>
  <si>
    <t>MEL_alpha122.MEL_beta133</t>
  </si>
  <si>
    <t>MEL_alpha123.MEL_beta133</t>
  </si>
  <si>
    <t>MEL_alpha124.MEL_beta133</t>
  </si>
  <si>
    <t>MEL_alpha125.MEL_beta133</t>
  </si>
  <si>
    <t>MEL_alpha126.MEL_beta133</t>
  </si>
  <si>
    <t>MEL_alpha127.MEL_beta133</t>
  </si>
  <si>
    <t>MEL_alpha128.MEL_beta133</t>
  </si>
  <si>
    <t>MEL_alpha129.MEL_beta133</t>
  </si>
  <si>
    <t>MEL_alpha130.MEL_beta133</t>
  </si>
  <si>
    <t>MEL_alpha131.MEL_beta133</t>
  </si>
  <si>
    <t>MEL_alpha132.MEL_beta133</t>
  </si>
  <si>
    <t>MEL_alpha133.MEL_beta133</t>
  </si>
  <si>
    <t>MEL_alpha134.MEL_beta133</t>
  </si>
  <si>
    <t>MEL_alpha135.MEL_beta133</t>
  </si>
  <si>
    <t>MEL_alpha136.MEL_beta133</t>
  </si>
  <si>
    <t>MEL_alpha137.MEL_beta133</t>
  </si>
  <si>
    <t>MEL_alpha138.MEL_beta133</t>
  </si>
  <si>
    <t>MEL_alpha139.MEL_beta133</t>
  </si>
  <si>
    <t>MEL_alpha140.MEL_beta133</t>
  </si>
  <si>
    <t>MEL_alpha141.MEL_beta133</t>
  </si>
  <si>
    <t>MEL_alpha142.MEL_beta133</t>
  </si>
  <si>
    <t>MEL_alpha143.MEL_beta133</t>
  </si>
  <si>
    <t>MEL_alpha144.MEL_beta133</t>
  </si>
  <si>
    <t>MEL_alpha145.MEL_beta133</t>
  </si>
  <si>
    <t>MEL_alpha146.MEL_beta133</t>
  </si>
  <si>
    <t>MEL_alpha147.MEL_beta133</t>
  </si>
  <si>
    <t>MEL_alpha148.MEL_beta133</t>
  </si>
  <si>
    <t>MEL_alpha149.MEL_beta133</t>
  </si>
  <si>
    <t>MEL_alpha150.MEL_beta133</t>
  </si>
  <si>
    <t>MEL_alpha151.MEL_beta133</t>
  </si>
  <si>
    <t>MEL_alpha152.MEL_beta133</t>
  </si>
  <si>
    <t>MEL_alpha153.MEL_beta133</t>
  </si>
  <si>
    <t>MEL_alpha154.MEL_beta133</t>
  </si>
  <si>
    <t>MEL_alpha155.MEL_beta133</t>
  </si>
  <si>
    <t>MEL_alpha156.MEL_beta133</t>
  </si>
  <si>
    <t>MEL_alpha157.MEL_beta133</t>
  </si>
  <si>
    <t>MEL_alpha158.MEL_beta133</t>
  </si>
  <si>
    <t>MEL_alpha159.MEL_beta133</t>
  </si>
  <si>
    <t>MEL_alpha160.MEL_beta133</t>
  </si>
  <si>
    <t>MEL_alpha161.MEL_beta133</t>
  </si>
  <si>
    <t>MEL_alpha162.MEL_beta133</t>
  </si>
  <si>
    <t>MEL_alpha163.MEL_beta133</t>
  </si>
  <si>
    <t>MEL_alpha164.MEL_beta133</t>
  </si>
  <si>
    <t>MEL_alpha165.MEL_beta133</t>
  </si>
  <si>
    <t>MEL_alpha166.MEL_beta133</t>
  </si>
  <si>
    <t>MEL_alpha167.MEL_beta133</t>
  </si>
  <si>
    <t>MEL_alpha168.MEL_beta133</t>
  </si>
  <si>
    <t>MEL_alpha169.MEL_beta133</t>
  </si>
  <si>
    <t>MEL_alpha170.MEL_beta133</t>
  </si>
  <si>
    <t>MEL_alpha171.MEL_beta133</t>
  </si>
  <si>
    <t>MEL_alpha172.MEL_beta133</t>
  </si>
  <si>
    <t>MEL_alpha173.MEL_beta133</t>
  </si>
  <si>
    <t>MEL_alpha174.MEL_beta133</t>
  </si>
  <si>
    <t>MEL_alpha175.MEL_beta133</t>
  </si>
  <si>
    <t>MEL_alpha176.MEL_beta133</t>
  </si>
  <si>
    <t>MEL_alpha177.MEL_beta133</t>
  </si>
  <si>
    <t>MEL_alpha178.MEL_beta133</t>
  </si>
  <si>
    <t>MEL_alpha179.MEL_beta133</t>
  </si>
  <si>
    <t>MEL_alpha180.MEL_beta133</t>
  </si>
  <si>
    <t>MEL_alpha181.MEL_beta133</t>
  </si>
  <si>
    <t>MEL_alpha182.MEL_beta133</t>
  </si>
  <si>
    <t>MEL_alpha183.MEL_beta133</t>
  </si>
  <si>
    <t>MEL_alpha184.MEL_beta133</t>
  </si>
  <si>
    <t>MEL_alpha185.MEL_beta133</t>
  </si>
  <si>
    <t>MEL_alpha186.MEL_beta133</t>
  </si>
  <si>
    <t>MEL_alpha187.MEL_beta133</t>
  </si>
  <si>
    <t>MEL_alpha188.MEL_beta133</t>
  </si>
  <si>
    <t>MEL_alpha189.MEL_beta133</t>
  </si>
  <si>
    <t>MEL_alpha190.MEL_beta133</t>
  </si>
  <si>
    <t>MEL_alpha191.MEL_beta133</t>
  </si>
  <si>
    <t>MEL_alpha192.MEL_beta133</t>
  </si>
  <si>
    <t>MEL_alpha193.MEL_beta133</t>
  </si>
  <si>
    <t>MEL_alpha194.MEL_beta133</t>
  </si>
  <si>
    <t>MEL_alpha195.MEL_beta133</t>
  </si>
  <si>
    <t>MEL_alpha196.MEL_beta133</t>
  </si>
  <si>
    <t>MEL_alpha197.MEL_beta133</t>
  </si>
  <si>
    <t>MEL_alpha198.MEL_beta133</t>
  </si>
  <si>
    <t>MEL_alpha199.MEL_beta133</t>
  </si>
  <si>
    <t>MAGEA3_alpha.MEL_beta133</t>
  </si>
  <si>
    <t>MEL_alpha101.MEL_beta134</t>
  </si>
  <si>
    <t>MEL_alpha102.MEL_beta134</t>
  </si>
  <si>
    <t>MEL_alpha103.MEL_beta134</t>
  </si>
  <si>
    <t>MEL_alpha104.MEL_beta134</t>
  </si>
  <si>
    <t>MEL_alpha105.MEL_beta134</t>
  </si>
  <si>
    <t>MEL_alpha106.MEL_beta134</t>
  </si>
  <si>
    <t>MEL_alpha107.MEL_beta134</t>
  </si>
  <si>
    <t>MEL_alpha108.MEL_beta134</t>
  </si>
  <si>
    <t>MEL_alpha109.MEL_beta134</t>
  </si>
  <si>
    <t>MEL_alpha110.MEL_beta134</t>
  </si>
  <si>
    <t>MEL_alpha111.MEL_beta134</t>
  </si>
  <si>
    <t>MEL_alpha112.MEL_beta134</t>
  </si>
  <si>
    <t>MEL_alpha113.MEL_beta134</t>
  </si>
  <si>
    <t>MEL_alpha114.MEL_beta134</t>
  </si>
  <si>
    <t>MEL_alpha115.MEL_beta134</t>
  </si>
  <si>
    <t>MEL_alpha116.MEL_beta134</t>
  </si>
  <si>
    <t>MEL_alpha117.MEL_beta134</t>
  </si>
  <si>
    <t>MEL_alpha118.MEL_beta134</t>
  </si>
  <si>
    <t>MEL_alpha119.MEL_beta134</t>
  </si>
  <si>
    <t>MEL_alpha120.MEL_beta134</t>
  </si>
  <si>
    <t>MEL_alpha121.MEL_beta134</t>
  </si>
  <si>
    <t>MEL_alpha122.MEL_beta134</t>
  </si>
  <si>
    <t>MEL_alpha123.MEL_beta134</t>
  </si>
  <si>
    <t>MEL_alpha124.MEL_beta134</t>
  </si>
  <si>
    <t>MEL_alpha125.MEL_beta134</t>
  </si>
  <si>
    <t>MEL_alpha126.MEL_beta134</t>
  </si>
  <si>
    <t>MEL_alpha127.MEL_beta134</t>
  </si>
  <si>
    <t>MEL_alpha128.MEL_beta134</t>
  </si>
  <si>
    <t>MEL_alpha129.MEL_beta134</t>
  </si>
  <si>
    <t>MEL_alpha130.MEL_beta134</t>
  </si>
  <si>
    <t>MEL_alpha131.MEL_beta134</t>
  </si>
  <si>
    <t>MEL_alpha132.MEL_beta134</t>
  </si>
  <si>
    <t>MEL_alpha133.MEL_beta134</t>
  </si>
  <si>
    <t>MEL_alpha134.MEL_beta134</t>
  </si>
  <si>
    <t>MEL_alpha135.MEL_beta134</t>
  </si>
  <si>
    <t>MEL_alpha136.MEL_beta134</t>
  </si>
  <si>
    <t>MEL_alpha137.MEL_beta134</t>
  </si>
  <si>
    <t>MEL_alpha138.MEL_beta134</t>
  </si>
  <si>
    <t>MEL_alpha139.MEL_beta134</t>
  </si>
  <si>
    <t>MEL_alpha140.MEL_beta134</t>
  </si>
  <si>
    <t>MEL_alpha141.MEL_beta134</t>
  </si>
  <si>
    <t>MEL_alpha142.MEL_beta134</t>
  </si>
  <si>
    <t>MEL_alpha143.MEL_beta134</t>
  </si>
  <si>
    <t>MEL_alpha144.MEL_beta134</t>
  </si>
  <si>
    <t>MEL_alpha145.MEL_beta134</t>
  </si>
  <si>
    <t>MEL_alpha146.MEL_beta134</t>
  </si>
  <si>
    <t>MEL_alpha147.MEL_beta134</t>
  </si>
  <si>
    <t>MEL_alpha148.MEL_beta134</t>
  </si>
  <si>
    <t>MEL_alpha149.MEL_beta134</t>
  </si>
  <si>
    <t>MEL_alpha150.MEL_beta134</t>
  </si>
  <si>
    <t>MEL_alpha151.MEL_beta134</t>
  </si>
  <si>
    <t>MEL_alpha152.MEL_beta134</t>
  </si>
  <si>
    <t>MEL_alpha153.MEL_beta134</t>
  </si>
  <si>
    <t>MEL_alpha154.MEL_beta134</t>
  </si>
  <si>
    <t>MEL_alpha155.MEL_beta134</t>
  </si>
  <si>
    <t>MEL_alpha156.MEL_beta134</t>
  </si>
  <si>
    <t>MEL_alpha157.MEL_beta134</t>
  </si>
  <si>
    <t>MEL_alpha158.MEL_beta134</t>
  </si>
  <si>
    <t>MEL_alpha159.MEL_beta134</t>
  </si>
  <si>
    <t>MEL_alpha160.MEL_beta134</t>
  </si>
  <si>
    <t>MEL_alpha161.MEL_beta134</t>
  </si>
  <si>
    <t>MEL_alpha162.MEL_beta134</t>
  </si>
  <si>
    <t>MEL_alpha163.MEL_beta134</t>
  </si>
  <si>
    <t>MEL_alpha164.MEL_beta134</t>
  </si>
  <si>
    <t>MEL_alpha165.MEL_beta134</t>
  </si>
  <si>
    <t>MEL_alpha166.MEL_beta134</t>
  </si>
  <si>
    <t>MEL_alpha167.MEL_beta134</t>
  </si>
  <si>
    <t>MEL_alpha168.MEL_beta134</t>
  </si>
  <si>
    <t>MEL_alpha169.MEL_beta134</t>
  </si>
  <si>
    <t>MEL_alpha170.MEL_beta134</t>
  </si>
  <si>
    <t>MEL_alpha171.MEL_beta134</t>
  </si>
  <si>
    <t>MEL_alpha172.MEL_beta134</t>
  </si>
  <si>
    <t>MEL_alpha173.MEL_beta134</t>
  </si>
  <si>
    <t>MEL_alpha174.MEL_beta134</t>
  </si>
  <si>
    <t>MEL_alpha175.MEL_beta134</t>
  </si>
  <si>
    <t>MEL_alpha176.MEL_beta134</t>
  </si>
  <si>
    <t>MEL_alpha177.MEL_beta134</t>
  </si>
  <si>
    <t>MEL_alpha178.MEL_beta134</t>
  </si>
  <si>
    <t>MEL_alpha179.MEL_beta134</t>
  </si>
  <si>
    <t>MEL_alpha180.MEL_beta134</t>
  </si>
  <si>
    <t>MEL_alpha181.MEL_beta134</t>
  </si>
  <si>
    <t>MEL_alpha182.MEL_beta134</t>
  </si>
  <si>
    <t>MEL_alpha183.MEL_beta134</t>
  </si>
  <si>
    <t>MEL_alpha184.MEL_beta134</t>
  </si>
  <si>
    <t>MEL_alpha185.MEL_beta134</t>
  </si>
  <si>
    <t>MEL_alpha186.MEL_beta134</t>
  </si>
  <si>
    <t>MEL_alpha187.MEL_beta134</t>
  </si>
  <si>
    <t>MEL_alpha188.MEL_beta134</t>
  </si>
  <si>
    <t>MEL_alpha189.MEL_beta134</t>
  </si>
  <si>
    <t>MEL_alpha190.MEL_beta134</t>
  </si>
  <si>
    <t>MEL_alpha191.MEL_beta134</t>
  </si>
  <si>
    <t>MEL_alpha192.MEL_beta134</t>
  </si>
  <si>
    <t>MEL_alpha193.MEL_beta134</t>
  </si>
  <si>
    <t>MEL_alpha194.MEL_beta134</t>
  </si>
  <si>
    <t>MEL_alpha195.MEL_beta134</t>
  </si>
  <si>
    <t>MEL_alpha196.MEL_beta134</t>
  </si>
  <si>
    <t>MEL_alpha197.MEL_beta134</t>
  </si>
  <si>
    <t>MEL_alpha198.MEL_beta134</t>
  </si>
  <si>
    <t>MEL_alpha199.MEL_beta134</t>
  </si>
  <si>
    <t>MAGEA3_alpha.MEL_beta134</t>
  </si>
  <si>
    <t>MEL_alpha101.MEL_beta135</t>
  </si>
  <si>
    <t>MEL_alpha102.MEL_beta135</t>
  </si>
  <si>
    <t>MEL_alpha103.MEL_beta135</t>
  </si>
  <si>
    <t>MEL_alpha104.MEL_beta135</t>
  </si>
  <si>
    <t>MEL_alpha105.MEL_beta135</t>
  </si>
  <si>
    <t>MEL_alpha106.MEL_beta135</t>
  </si>
  <si>
    <t>MEL_alpha107.MEL_beta135</t>
  </si>
  <si>
    <t>MEL_alpha108.MEL_beta135</t>
  </si>
  <si>
    <t>MEL_alpha109.MEL_beta135</t>
  </si>
  <si>
    <t>MEL_alpha110.MEL_beta135</t>
  </si>
  <si>
    <t>MEL_alpha111.MEL_beta135</t>
  </si>
  <si>
    <t>MEL_alpha112.MEL_beta135</t>
  </si>
  <si>
    <t>MEL_alpha113.MEL_beta135</t>
  </si>
  <si>
    <t>MEL_alpha114.MEL_beta135</t>
  </si>
  <si>
    <t>MEL_alpha115.MEL_beta135</t>
  </si>
  <si>
    <t>MEL_alpha116.MEL_beta135</t>
  </si>
  <si>
    <t>MEL_alpha117.MEL_beta135</t>
  </si>
  <si>
    <t>MEL_alpha118.MEL_beta135</t>
  </si>
  <si>
    <t>MEL_alpha119.MEL_beta135</t>
  </si>
  <si>
    <t>MEL_alpha120.MEL_beta135</t>
  </si>
  <si>
    <t>MEL_alpha121.MEL_beta135</t>
  </si>
  <si>
    <t>MEL_alpha122.MEL_beta135</t>
  </si>
  <si>
    <t>MEL_alpha123.MEL_beta135</t>
  </si>
  <si>
    <t>MEL_alpha124.MEL_beta135</t>
  </si>
  <si>
    <t>MEL_alpha125.MEL_beta135</t>
  </si>
  <si>
    <t>MEL_alpha126.MEL_beta135</t>
  </si>
  <si>
    <t>MEL_alpha127.MEL_beta135</t>
  </si>
  <si>
    <t>MEL_alpha128.MEL_beta135</t>
  </si>
  <si>
    <t>MEL_alpha129.MEL_beta135</t>
  </si>
  <si>
    <t>MEL_alpha130.MEL_beta135</t>
  </si>
  <si>
    <t>MEL_alpha131.MEL_beta135</t>
  </si>
  <si>
    <t>MEL_alpha132.MEL_beta135</t>
  </si>
  <si>
    <t>MEL_alpha133.MEL_beta135</t>
  </si>
  <si>
    <t>MEL_alpha134.MEL_beta135</t>
  </si>
  <si>
    <t>MEL_alpha135.MEL_beta135</t>
  </si>
  <si>
    <t>MEL_alpha136.MEL_beta135</t>
  </si>
  <si>
    <t>MEL_alpha137.MEL_beta135</t>
  </si>
  <si>
    <t>MEL_alpha138.MEL_beta135</t>
  </si>
  <si>
    <t>MEL_alpha139.MEL_beta135</t>
  </si>
  <si>
    <t>MEL_alpha140.MEL_beta135</t>
  </si>
  <si>
    <t>MEL_alpha141.MEL_beta135</t>
  </si>
  <si>
    <t>MEL_alpha142.MEL_beta135</t>
  </si>
  <si>
    <t>MEL_alpha143.MEL_beta135</t>
  </si>
  <si>
    <t>MEL_alpha144.MEL_beta135</t>
  </si>
  <si>
    <t>MEL_alpha145.MEL_beta135</t>
  </si>
  <si>
    <t>MEL_alpha146.MEL_beta135</t>
  </si>
  <si>
    <t>MEL_alpha147.MEL_beta135</t>
  </si>
  <si>
    <t>MEL_alpha148.MEL_beta135</t>
  </si>
  <si>
    <t>MEL_alpha149.MEL_beta135</t>
  </si>
  <si>
    <t>MEL_alpha150.MEL_beta135</t>
  </si>
  <si>
    <t>MEL_alpha151.MEL_beta135</t>
  </si>
  <si>
    <t>MEL_alpha152.MEL_beta135</t>
  </si>
  <si>
    <t>MEL_alpha153.MEL_beta135</t>
  </si>
  <si>
    <t>MEL_alpha154.MEL_beta135</t>
  </si>
  <si>
    <t>MEL_alpha155.MEL_beta135</t>
  </si>
  <si>
    <t>MEL_alpha156.MEL_beta135</t>
  </si>
  <si>
    <t>MEL_alpha157.MEL_beta135</t>
  </si>
  <si>
    <t>MEL_alpha158.MEL_beta135</t>
  </si>
  <si>
    <t>MEL_alpha159.MEL_beta135</t>
  </si>
  <si>
    <t>MEL_alpha160.MEL_beta135</t>
  </si>
  <si>
    <t>MEL_alpha161.MEL_beta135</t>
  </si>
  <si>
    <t>MEL_alpha162.MEL_beta135</t>
  </si>
  <si>
    <t>MEL_alpha163.MEL_beta135</t>
  </si>
  <si>
    <t>MEL_alpha164.MEL_beta135</t>
  </si>
  <si>
    <t>MEL_alpha165.MEL_beta135</t>
  </si>
  <si>
    <t>MEL_alpha166.MEL_beta135</t>
  </si>
  <si>
    <t>MEL_alpha167.MEL_beta135</t>
  </si>
  <si>
    <t>MEL_alpha168.MEL_beta135</t>
  </si>
  <si>
    <t>MEL_alpha169.MEL_beta135</t>
  </si>
  <si>
    <t>MEL_alpha170.MEL_beta135</t>
  </si>
  <si>
    <t>MEL_alpha171.MEL_beta135</t>
  </si>
  <si>
    <t>MEL_alpha172.MEL_beta135</t>
  </si>
  <si>
    <t>MEL_alpha173.MEL_beta135</t>
  </si>
  <si>
    <t>MEL_alpha174.MEL_beta135</t>
  </si>
  <si>
    <t>MEL_alpha175.MEL_beta135</t>
  </si>
  <si>
    <t>MEL_alpha176.MEL_beta135</t>
  </si>
  <si>
    <t>MEL_alpha177.MEL_beta135</t>
  </si>
  <si>
    <t>MEL_alpha178.MEL_beta135</t>
  </si>
  <si>
    <t>MEL_alpha179.MEL_beta135</t>
  </si>
  <si>
    <t>MEL_alpha180.MEL_beta135</t>
  </si>
  <si>
    <t>MEL_alpha181.MEL_beta135</t>
  </si>
  <si>
    <t>MEL_alpha182.MEL_beta135</t>
  </si>
  <si>
    <t>MEL_alpha183.MEL_beta135</t>
  </si>
  <si>
    <t>MEL_alpha184.MEL_beta135</t>
  </si>
  <si>
    <t>MEL_alpha185.MEL_beta135</t>
  </si>
  <si>
    <t>MEL_alpha186.MEL_beta135</t>
  </si>
  <si>
    <t>MEL_alpha187.MEL_beta135</t>
  </si>
  <si>
    <t>MEL_alpha188.MEL_beta135</t>
  </si>
  <si>
    <t>MEL_alpha189.MEL_beta135</t>
  </si>
  <si>
    <t>MEL_alpha190.MEL_beta135</t>
  </si>
  <si>
    <t>MEL_alpha191.MEL_beta135</t>
  </si>
  <si>
    <t>MEL_alpha192.MEL_beta135</t>
  </si>
  <si>
    <t>MEL_alpha193.MEL_beta135</t>
  </si>
  <si>
    <t>MEL_alpha194.MEL_beta135</t>
  </si>
  <si>
    <t>MEL_alpha195.MEL_beta135</t>
  </si>
  <si>
    <t>MEL_alpha196.MEL_beta135</t>
  </si>
  <si>
    <t>MEL_alpha197.MEL_beta135</t>
  </si>
  <si>
    <t>MEL_alpha198.MEL_beta135</t>
  </si>
  <si>
    <t>MEL_alpha199.MEL_beta135</t>
  </si>
  <si>
    <t>MAGEA3_alpha.MEL_beta135</t>
  </si>
  <si>
    <t>MEL_alpha101.MEL_beta136</t>
  </si>
  <si>
    <t>MEL_alpha102.MEL_beta136</t>
  </si>
  <si>
    <t>MEL_alpha103.MEL_beta136</t>
  </si>
  <si>
    <t>MEL_alpha104.MEL_beta136</t>
  </si>
  <si>
    <t>MEL_alpha105.MEL_beta136</t>
  </si>
  <si>
    <t>MEL_alpha106.MEL_beta136</t>
  </si>
  <si>
    <t>MEL_alpha107.MEL_beta136</t>
  </si>
  <si>
    <t>MEL_alpha108.MEL_beta136</t>
  </si>
  <si>
    <t>MEL_alpha109.MEL_beta136</t>
  </si>
  <si>
    <t>MEL_alpha110.MEL_beta136</t>
  </si>
  <si>
    <t>MEL_alpha111.MEL_beta136</t>
  </si>
  <si>
    <t>MEL_alpha112.MEL_beta136</t>
  </si>
  <si>
    <t>MEL_alpha113.MEL_beta136</t>
  </si>
  <si>
    <t>MEL_alpha114.MEL_beta136</t>
  </si>
  <si>
    <t>MEL_alpha115.MEL_beta136</t>
  </si>
  <si>
    <t>MEL_alpha116.MEL_beta136</t>
  </si>
  <si>
    <t>MEL_alpha117.MEL_beta136</t>
  </si>
  <si>
    <t>MEL_alpha118.MEL_beta136</t>
  </si>
  <si>
    <t>MEL_alpha119.MEL_beta136</t>
  </si>
  <si>
    <t>MEL_alpha120.MEL_beta136</t>
  </si>
  <si>
    <t>MEL_alpha121.MEL_beta136</t>
  </si>
  <si>
    <t>MEL_alpha122.MEL_beta136</t>
  </si>
  <si>
    <t>MEL_alpha123.MEL_beta136</t>
  </si>
  <si>
    <t>MEL_alpha124.MEL_beta136</t>
  </si>
  <si>
    <t>MEL_alpha125.MEL_beta136</t>
  </si>
  <si>
    <t>MEL_alpha126.MEL_beta136</t>
  </si>
  <si>
    <t>MEL_alpha127.MEL_beta136</t>
  </si>
  <si>
    <t>MEL_alpha128.MEL_beta136</t>
  </si>
  <si>
    <t>MEL_alpha129.MEL_beta136</t>
  </si>
  <si>
    <t>MEL_alpha130.MEL_beta136</t>
  </si>
  <si>
    <t>MEL_alpha131.MEL_beta136</t>
  </si>
  <si>
    <t>MEL_alpha132.MEL_beta136</t>
  </si>
  <si>
    <t>MEL_alpha133.MEL_beta136</t>
  </si>
  <si>
    <t>MEL_alpha134.MEL_beta136</t>
  </si>
  <si>
    <t>MEL_alpha135.MEL_beta136</t>
  </si>
  <si>
    <t>MEL_alpha136.MEL_beta136</t>
  </si>
  <si>
    <t>MEL_alpha137.MEL_beta136</t>
  </si>
  <si>
    <t>MEL_alpha138.MEL_beta136</t>
  </si>
  <si>
    <t>MEL_alpha139.MEL_beta136</t>
  </si>
  <si>
    <t>MEL_alpha140.MEL_beta136</t>
  </si>
  <si>
    <t>MEL_alpha141.MEL_beta136</t>
  </si>
  <si>
    <t>MEL_alpha142.MEL_beta136</t>
  </si>
  <si>
    <t>MEL_alpha143.MEL_beta136</t>
  </si>
  <si>
    <t>MEL_alpha144.MEL_beta136</t>
  </si>
  <si>
    <t>MEL_alpha145.MEL_beta136</t>
  </si>
  <si>
    <t>MEL_alpha146.MEL_beta136</t>
  </si>
  <si>
    <t>MEL_alpha147.MEL_beta136</t>
  </si>
  <si>
    <t>MEL_alpha148.MEL_beta136</t>
  </si>
  <si>
    <t>MEL_alpha149.MEL_beta136</t>
  </si>
  <si>
    <t>MEL_alpha150.MEL_beta136</t>
  </si>
  <si>
    <t>MEL_alpha151.MEL_beta136</t>
  </si>
  <si>
    <t>MEL_alpha152.MEL_beta136</t>
  </si>
  <si>
    <t>MEL_alpha153.MEL_beta136</t>
  </si>
  <si>
    <t>MEL_alpha154.MEL_beta136</t>
  </si>
  <si>
    <t>MEL_alpha155.MEL_beta136</t>
  </si>
  <si>
    <t>MEL_alpha156.MEL_beta136</t>
  </si>
  <si>
    <t>MEL_alpha157.MEL_beta136</t>
  </si>
  <si>
    <t>MEL_alpha158.MEL_beta136</t>
  </si>
  <si>
    <t>MEL_alpha159.MEL_beta136</t>
  </si>
  <si>
    <t>MEL_alpha160.MEL_beta136</t>
  </si>
  <si>
    <t>MEL_alpha161.MEL_beta136</t>
  </si>
  <si>
    <t>MEL_alpha162.MEL_beta136</t>
  </si>
  <si>
    <t>MEL_alpha163.MEL_beta136</t>
  </si>
  <si>
    <t>MEL_alpha164.MEL_beta136</t>
  </si>
  <si>
    <t>MEL_alpha165.MEL_beta136</t>
  </si>
  <si>
    <t>MEL_alpha166.MEL_beta136</t>
  </si>
  <si>
    <t>MEL_alpha167.MEL_beta136</t>
  </si>
  <si>
    <t>MEL_alpha168.MEL_beta136</t>
  </si>
  <si>
    <t>MEL_alpha169.MEL_beta136</t>
  </si>
  <si>
    <t>MEL_alpha170.MEL_beta136</t>
  </si>
  <si>
    <t>MEL_alpha171.MEL_beta136</t>
  </si>
  <si>
    <t>MEL_alpha172.MEL_beta136</t>
  </si>
  <si>
    <t>MEL_alpha173.MEL_beta136</t>
  </si>
  <si>
    <t>MEL_alpha174.MEL_beta136</t>
  </si>
  <si>
    <t>MEL_alpha175.MEL_beta136</t>
  </si>
  <si>
    <t>MEL_alpha176.MEL_beta136</t>
  </si>
  <si>
    <t>MEL_alpha177.MEL_beta136</t>
  </si>
  <si>
    <t>MEL_alpha178.MEL_beta136</t>
  </si>
  <si>
    <t>MEL_alpha179.MEL_beta136</t>
  </si>
  <si>
    <t>MEL_alpha180.MEL_beta136</t>
  </si>
  <si>
    <t>MEL_alpha181.MEL_beta136</t>
  </si>
  <si>
    <t>MEL_alpha182.MEL_beta136</t>
  </si>
  <si>
    <t>MEL_alpha183.MEL_beta136</t>
  </si>
  <si>
    <t>MEL_alpha184.MEL_beta136</t>
  </si>
  <si>
    <t>MEL_alpha185.MEL_beta136</t>
  </si>
  <si>
    <t>MEL_alpha186.MEL_beta136</t>
  </si>
  <si>
    <t>MEL_alpha187.MEL_beta136</t>
  </si>
  <si>
    <t>MEL_alpha188.MEL_beta136</t>
  </si>
  <si>
    <t>MEL_alpha189.MEL_beta136</t>
  </si>
  <si>
    <t>MEL_alpha190.MEL_beta136</t>
  </si>
  <si>
    <t>MEL_alpha191.MEL_beta136</t>
  </si>
  <si>
    <t>MEL_alpha192.MEL_beta136</t>
  </si>
  <si>
    <t>MEL_alpha193.MEL_beta136</t>
  </si>
  <si>
    <t>MEL_alpha194.MEL_beta136</t>
  </si>
  <si>
    <t>MEL_alpha195.MEL_beta136</t>
  </si>
  <si>
    <t>MEL_alpha196.MEL_beta136</t>
  </si>
  <si>
    <t>MEL_alpha197.MEL_beta136</t>
  </si>
  <si>
    <t>MEL_alpha198.MEL_beta136</t>
  </si>
  <si>
    <t>MEL_alpha199.MEL_beta136</t>
  </si>
  <si>
    <t>MAGEA3_alpha.MEL_beta136</t>
  </si>
  <si>
    <t>MEL_alpha101.MEL_beta137</t>
  </si>
  <si>
    <t>MEL_alpha102.MEL_beta137</t>
  </si>
  <si>
    <t>MEL_alpha103.MEL_beta137</t>
  </si>
  <si>
    <t>MEL_alpha104.MEL_beta137</t>
  </si>
  <si>
    <t>MEL_alpha105.MEL_beta137</t>
  </si>
  <si>
    <t>MEL_alpha106.MEL_beta137</t>
  </si>
  <si>
    <t>MEL_alpha107.MEL_beta137</t>
  </si>
  <si>
    <t>MEL_alpha108.MEL_beta137</t>
  </si>
  <si>
    <t>MEL_alpha109.MEL_beta137</t>
  </si>
  <si>
    <t>MEL_alpha110.MEL_beta137</t>
  </si>
  <si>
    <t>MEL_alpha111.MEL_beta137</t>
  </si>
  <si>
    <t>MEL_alpha112.MEL_beta137</t>
  </si>
  <si>
    <t>MEL_alpha113.MEL_beta137</t>
  </si>
  <si>
    <t>MEL_alpha114.MEL_beta137</t>
  </si>
  <si>
    <t>MEL_alpha115.MEL_beta137</t>
  </si>
  <si>
    <t>MEL_alpha116.MEL_beta137</t>
  </si>
  <si>
    <t>MEL_alpha117.MEL_beta137</t>
  </si>
  <si>
    <t>MEL_alpha118.MEL_beta137</t>
  </si>
  <si>
    <t>MEL_alpha119.MEL_beta137</t>
  </si>
  <si>
    <t>MEL_alpha120.MEL_beta137</t>
  </si>
  <si>
    <t>MEL_alpha121.MEL_beta137</t>
  </si>
  <si>
    <t>MEL_alpha122.MEL_beta137</t>
  </si>
  <si>
    <t>MEL_alpha123.MEL_beta137</t>
  </si>
  <si>
    <t>MEL_alpha124.MEL_beta137</t>
  </si>
  <si>
    <t>MEL_alpha125.MEL_beta137</t>
  </si>
  <si>
    <t>MEL_alpha126.MEL_beta137</t>
  </si>
  <si>
    <t>MEL_alpha127.MEL_beta137</t>
  </si>
  <si>
    <t>MEL_alpha128.MEL_beta137</t>
  </si>
  <si>
    <t>MEL_alpha129.MEL_beta137</t>
  </si>
  <si>
    <t>MEL_alpha130.MEL_beta137</t>
  </si>
  <si>
    <t>MEL_alpha131.MEL_beta137</t>
  </si>
  <si>
    <t>MEL_alpha132.MEL_beta137</t>
  </si>
  <si>
    <t>MEL_alpha133.MEL_beta137</t>
  </si>
  <si>
    <t>MEL_alpha134.MEL_beta137</t>
  </si>
  <si>
    <t>MEL_alpha135.MEL_beta137</t>
  </si>
  <si>
    <t>MEL_alpha136.MEL_beta137</t>
  </si>
  <si>
    <t>MEL_alpha137.MEL_beta137</t>
  </si>
  <si>
    <t>MEL_alpha138.MEL_beta137</t>
  </si>
  <si>
    <t>MEL_alpha139.MEL_beta137</t>
  </si>
  <si>
    <t>MEL_alpha140.MEL_beta137</t>
  </si>
  <si>
    <t>MEL_alpha141.MEL_beta137</t>
  </si>
  <si>
    <t>MEL_alpha142.MEL_beta137</t>
  </si>
  <si>
    <t>MEL_alpha143.MEL_beta137</t>
  </si>
  <si>
    <t>MEL_alpha144.MEL_beta137</t>
  </si>
  <si>
    <t>MEL_alpha145.MEL_beta137</t>
  </si>
  <si>
    <t>MEL_alpha146.MEL_beta137</t>
  </si>
  <si>
    <t>MEL_alpha147.MEL_beta137</t>
  </si>
  <si>
    <t>MEL_alpha148.MEL_beta137</t>
  </si>
  <si>
    <t>MEL_alpha149.MEL_beta137</t>
  </si>
  <si>
    <t>MEL_alpha150.MEL_beta137</t>
  </si>
  <si>
    <t>MEL_alpha151.MEL_beta137</t>
  </si>
  <si>
    <t>MEL_alpha152.MEL_beta137</t>
  </si>
  <si>
    <t>MEL_alpha153.MEL_beta137</t>
  </si>
  <si>
    <t>MEL_alpha154.MEL_beta137</t>
  </si>
  <si>
    <t>MEL_alpha155.MEL_beta137</t>
  </si>
  <si>
    <t>MEL_alpha156.MEL_beta137</t>
  </si>
  <si>
    <t>MEL_alpha157.MEL_beta137</t>
  </si>
  <si>
    <t>MEL_alpha158.MEL_beta137</t>
  </si>
  <si>
    <t>MEL_alpha159.MEL_beta137</t>
  </si>
  <si>
    <t>MEL_alpha160.MEL_beta137</t>
  </si>
  <si>
    <t>MEL_alpha161.MEL_beta137</t>
  </si>
  <si>
    <t>MEL_alpha162.MEL_beta137</t>
  </si>
  <si>
    <t>MEL_alpha163.MEL_beta137</t>
  </si>
  <si>
    <t>MEL_alpha164.MEL_beta137</t>
  </si>
  <si>
    <t>MEL_alpha165.MEL_beta137</t>
  </si>
  <si>
    <t>MEL_alpha166.MEL_beta137</t>
  </si>
  <si>
    <t>MEL_alpha167.MEL_beta137</t>
  </si>
  <si>
    <t>MEL_alpha168.MEL_beta137</t>
  </si>
  <si>
    <t>MEL_alpha169.MEL_beta137</t>
  </si>
  <si>
    <t>MEL_alpha170.MEL_beta137</t>
  </si>
  <si>
    <t>MEL_alpha171.MEL_beta137</t>
  </si>
  <si>
    <t>MEL_alpha172.MEL_beta137</t>
  </si>
  <si>
    <t>MEL_alpha173.MEL_beta137</t>
  </si>
  <si>
    <t>MEL_alpha174.MEL_beta137</t>
  </si>
  <si>
    <t>MEL_alpha175.MEL_beta137</t>
  </si>
  <si>
    <t>MEL_alpha176.MEL_beta137</t>
  </si>
  <si>
    <t>MEL_alpha177.MEL_beta137</t>
  </si>
  <si>
    <t>MEL_alpha178.MEL_beta137</t>
  </si>
  <si>
    <t>MEL_alpha179.MEL_beta137</t>
  </si>
  <si>
    <t>MEL_alpha180.MEL_beta137</t>
  </si>
  <si>
    <t>MEL_alpha181.MEL_beta137</t>
  </si>
  <si>
    <t>MEL_alpha182.MEL_beta137</t>
  </si>
  <si>
    <t>MEL_alpha183.MEL_beta137</t>
  </si>
  <si>
    <t>MEL_alpha184.MEL_beta137</t>
  </si>
  <si>
    <t>MEL_alpha185.MEL_beta137</t>
  </si>
  <si>
    <t>MEL_alpha186.MEL_beta137</t>
  </si>
  <si>
    <t>MEL_alpha187.MEL_beta137</t>
  </si>
  <si>
    <t>MEL_alpha188.MEL_beta137</t>
  </si>
  <si>
    <t>MEL_alpha189.MEL_beta137</t>
  </si>
  <si>
    <t>MEL_alpha190.MEL_beta137</t>
  </si>
  <si>
    <t>MEL_alpha191.MEL_beta137</t>
  </si>
  <si>
    <t>MEL_alpha192.MEL_beta137</t>
  </si>
  <si>
    <t>MEL_alpha193.MEL_beta137</t>
  </si>
  <si>
    <t>MEL_alpha194.MEL_beta137</t>
  </si>
  <si>
    <t>MEL_alpha195.MEL_beta137</t>
  </si>
  <si>
    <t>MEL_alpha196.MEL_beta137</t>
  </si>
  <si>
    <t>MEL_alpha197.MEL_beta137</t>
  </si>
  <si>
    <t>MEL_alpha198.MEL_beta137</t>
  </si>
  <si>
    <t>MEL_alpha199.MEL_beta137</t>
  </si>
  <si>
    <t>MAGEA3_alpha.MEL_beta137</t>
  </si>
  <si>
    <t>MEL_alpha101.MEL_beta138</t>
  </si>
  <si>
    <t>MEL_alpha102.MEL_beta138</t>
  </si>
  <si>
    <t>MEL_alpha103.MEL_beta138</t>
  </si>
  <si>
    <t>MEL_alpha104.MEL_beta138</t>
  </si>
  <si>
    <t>MEL_alpha105.MEL_beta138</t>
  </si>
  <si>
    <t>MEL_alpha106.MEL_beta138</t>
  </si>
  <si>
    <t>MEL_alpha107.MEL_beta138</t>
  </si>
  <si>
    <t>MEL_alpha108.MEL_beta138</t>
  </si>
  <si>
    <t>MEL_alpha109.MEL_beta138</t>
  </si>
  <si>
    <t>MEL_alpha110.MEL_beta138</t>
  </si>
  <si>
    <t>MEL_alpha111.MEL_beta138</t>
  </si>
  <si>
    <t>MEL_alpha112.MEL_beta138</t>
  </si>
  <si>
    <t>MEL_alpha113.MEL_beta138</t>
  </si>
  <si>
    <t>MEL_alpha114.MEL_beta138</t>
  </si>
  <si>
    <t>MEL_alpha115.MEL_beta138</t>
  </si>
  <si>
    <t>MEL_alpha116.MEL_beta138</t>
  </si>
  <si>
    <t>MEL_alpha117.MEL_beta138</t>
  </si>
  <si>
    <t>MEL_alpha118.MEL_beta138</t>
  </si>
  <si>
    <t>MEL_alpha119.MEL_beta138</t>
  </si>
  <si>
    <t>MEL_alpha120.MEL_beta138</t>
  </si>
  <si>
    <t>MEL_alpha121.MEL_beta138</t>
  </si>
  <si>
    <t>MEL_alpha122.MEL_beta138</t>
  </si>
  <si>
    <t>MEL_alpha123.MEL_beta138</t>
  </si>
  <si>
    <t>MEL_alpha124.MEL_beta138</t>
  </si>
  <si>
    <t>MEL_alpha125.MEL_beta138</t>
  </si>
  <si>
    <t>MEL_alpha126.MEL_beta138</t>
  </si>
  <si>
    <t>MEL_alpha127.MEL_beta138</t>
  </si>
  <si>
    <t>MEL_alpha128.MEL_beta138</t>
  </si>
  <si>
    <t>MEL_alpha129.MEL_beta138</t>
  </si>
  <si>
    <t>MEL_alpha130.MEL_beta138</t>
  </si>
  <si>
    <t>MEL_alpha131.MEL_beta138</t>
  </si>
  <si>
    <t>MEL_alpha132.MEL_beta138</t>
  </si>
  <si>
    <t>MEL_alpha133.MEL_beta138</t>
  </si>
  <si>
    <t>MEL_alpha134.MEL_beta138</t>
  </si>
  <si>
    <t>MEL_alpha135.MEL_beta138</t>
  </si>
  <si>
    <t>MEL_alpha136.MEL_beta138</t>
  </si>
  <si>
    <t>MEL_alpha137.MEL_beta138</t>
  </si>
  <si>
    <t>MEL_alpha138.MEL_beta138</t>
  </si>
  <si>
    <t>MEL_alpha139.MEL_beta138</t>
  </si>
  <si>
    <t>MEL_alpha140.MEL_beta138</t>
  </si>
  <si>
    <t>MEL_alpha141.MEL_beta138</t>
  </si>
  <si>
    <t>MEL_alpha142.MEL_beta138</t>
  </si>
  <si>
    <t>MEL_alpha143.MEL_beta138</t>
  </si>
  <si>
    <t>MEL_alpha144.MEL_beta138</t>
  </si>
  <si>
    <t>MEL_alpha145.MEL_beta138</t>
  </si>
  <si>
    <t>MEL_alpha146.MEL_beta138</t>
  </si>
  <si>
    <t>MEL_alpha147.MEL_beta138</t>
  </si>
  <si>
    <t>MEL_alpha148.MEL_beta138</t>
  </si>
  <si>
    <t>MEL_alpha149.MEL_beta138</t>
  </si>
  <si>
    <t>MEL_alpha150.MEL_beta138</t>
  </si>
  <si>
    <t>MEL_alpha151.MEL_beta138</t>
  </si>
  <si>
    <t>MEL_alpha152.MEL_beta138</t>
  </si>
  <si>
    <t>MEL_alpha153.MEL_beta138</t>
  </si>
  <si>
    <t>MEL_alpha154.MEL_beta138</t>
  </si>
  <si>
    <t>MEL_alpha155.MEL_beta138</t>
  </si>
  <si>
    <t>MEL_alpha156.MEL_beta138</t>
  </si>
  <si>
    <t>MEL_alpha157.MEL_beta138</t>
  </si>
  <si>
    <t>MEL_alpha158.MEL_beta138</t>
  </si>
  <si>
    <t>MEL_alpha159.MEL_beta138</t>
  </si>
  <si>
    <t>MEL_alpha160.MEL_beta138</t>
  </si>
  <si>
    <t>MEL_alpha161.MEL_beta138</t>
  </si>
  <si>
    <t>MEL_alpha162.MEL_beta138</t>
  </si>
  <si>
    <t>MEL_alpha163.MEL_beta138</t>
  </si>
  <si>
    <t>MEL_alpha164.MEL_beta138</t>
  </si>
  <si>
    <t>MEL_alpha165.MEL_beta138</t>
  </si>
  <si>
    <t>MEL_alpha166.MEL_beta138</t>
  </si>
  <si>
    <t>MEL_alpha167.MEL_beta138</t>
  </si>
  <si>
    <t>MEL_alpha168.MEL_beta138</t>
  </si>
  <si>
    <t>MEL_alpha169.MEL_beta138</t>
  </si>
  <si>
    <t>MEL_alpha170.MEL_beta138</t>
  </si>
  <si>
    <t>MEL_alpha171.MEL_beta138</t>
  </si>
  <si>
    <t>MEL_alpha172.MEL_beta138</t>
  </si>
  <si>
    <t>MEL_alpha173.MEL_beta138</t>
  </si>
  <si>
    <t>MEL_alpha174.MEL_beta138</t>
  </si>
  <si>
    <t>MEL_alpha175.MEL_beta138</t>
  </si>
  <si>
    <t>MEL_alpha176.MEL_beta138</t>
  </si>
  <si>
    <t>MEL_alpha177.MEL_beta138</t>
  </si>
  <si>
    <t>MEL_alpha178.MEL_beta138</t>
  </si>
  <si>
    <t>MEL_alpha179.MEL_beta138</t>
  </si>
  <si>
    <t>MEL_alpha180.MEL_beta138</t>
  </si>
  <si>
    <t>MEL_alpha181.MEL_beta138</t>
  </si>
  <si>
    <t>MEL_alpha182.MEL_beta138</t>
  </si>
  <si>
    <t>MEL_alpha183.MEL_beta138</t>
  </si>
  <si>
    <t>MEL_alpha184.MEL_beta138</t>
  </si>
  <si>
    <t>MEL_alpha185.MEL_beta138</t>
  </si>
  <si>
    <t>MEL_alpha186.MEL_beta138</t>
  </si>
  <si>
    <t>MEL_alpha187.MEL_beta138</t>
  </si>
  <si>
    <t>MEL_alpha188.MEL_beta138</t>
  </si>
  <si>
    <t>MEL_alpha189.MEL_beta138</t>
  </si>
  <si>
    <t>MEL_alpha190.MEL_beta138</t>
  </si>
  <si>
    <t>MEL_alpha191.MEL_beta138</t>
  </si>
  <si>
    <t>MEL_alpha192.MEL_beta138</t>
  </si>
  <si>
    <t>MEL_alpha193.MEL_beta138</t>
  </si>
  <si>
    <t>MEL_alpha194.MEL_beta138</t>
  </si>
  <si>
    <t>MEL_alpha195.MEL_beta138</t>
  </si>
  <si>
    <t>MEL_alpha196.MEL_beta138</t>
  </si>
  <si>
    <t>MEL_alpha197.MEL_beta138</t>
  </si>
  <si>
    <t>MEL_alpha198.MEL_beta138</t>
  </si>
  <si>
    <t>MEL_alpha199.MEL_beta138</t>
  </si>
  <si>
    <t>MAGEA3_alpha.MEL_beta138</t>
  </si>
  <si>
    <t>MEL_alpha101.MEL_beta139</t>
  </si>
  <si>
    <t>MEL_alpha102.MEL_beta139</t>
  </si>
  <si>
    <t>MEL_alpha103.MEL_beta139</t>
  </si>
  <si>
    <t>MEL_alpha104.MEL_beta139</t>
  </si>
  <si>
    <t>MEL_alpha105.MEL_beta139</t>
  </si>
  <si>
    <t>MEL_alpha106.MEL_beta139</t>
  </si>
  <si>
    <t>MEL_alpha107.MEL_beta139</t>
  </si>
  <si>
    <t>MEL_alpha108.MEL_beta139</t>
  </si>
  <si>
    <t>MEL_alpha109.MEL_beta139</t>
  </si>
  <si>
    <t>MEL_alpha110.MEL_beta139</t>
  </si>
  <si>
    <t>MEL_alpha111.MEL_beta139</t>
  </si>
  <si>
    <t>MEL_alpha112.MEL_beta139</t>
  </si>
  <si>
    <t>MEL_alpha113.MEL_beta139</t>
  </si>
  <si>
    <t>MEL_alpha114.MEL_beta139</t>
  </si>
  <si>
    <t>MEL_alpha115.MEL_beta139</t>
  </si>
  <si>
    <t>MEL_alpha116.MEL_beta139</t>
  </si>
  <si>
    <t>MEL_alpha117.MEL_beta139</t>
  </si>
  <si>
    <t>MEL_alpha118.MEL_beta139</t>
  </si>
  <si>
    <t>MEL_alpha119.MEL_beta139</t>
  </si>
  <si>
    <t>MEL_alpha120.MEL_beta139</t>
  </si>
  <si>
    <t>MEL_alpha121.MEL_beta139</t>
  </si>
  <si>
    <t>MEL_alpha122.MEL_beta139</t>
  </si>
  <si>
    <t>MEL_alpha123.MEL_beta139</t>
  </si>
  <si>
    <t>MEL_alpha124.MEL_beta139</t>
  </si>
  <si>
    <t>MEL_alpha125.MEL_beta139</t>
  </si>
  <si>
    <t>MEL_alpha126.MEL_beta139</t>
  </si>
  <si>
    <t>MEL_alpha127.MEL_beta139</t>
  </si>
  <si>
    <t>MEL_alpha128.MEL_beta139</t>
  </si>
  <si>
    <t>MEL_alpha129.MEL_beta139</t>
  </si>
  <si>
    <t>MEL_alpha130.MEL_beta139</t>
  </si>
  <si>
    <t>MEL_alpha131.MEL_beta139</t>
  </si>
  <si>
    <t>MEL_alpha132.MEL_beta139</t>
  </si>
  <si>
    <t>MEL_alpha133.MEL_beta139</t>
  </si>
  <si>
    <t>MEL_alpha134.MEL_beta139</t>
  </si>
  <si>
    <t>MEL_alpha135.MEL_beta139</t>
  </si>
  <si>
    <t>MEL_alpha136.MEL_beta139</t>
  </si>
  <si>
    <t>MEL_alpha137.MEL_beta139</t>
  </si>
  <si>
    <t>MEL_alpha138.MEL_beta139</t>
  </si>
  <si>
    <t>MEL_alpha139.MEL_beta139</t>
  </si>
  <si>
    <t>MEL_alpha140.MEL_beta139</t>
  </si>
  <si>
    <t>MEL_alpha141.MEL_beta139</t>
  </si>
  <si>
    <t>MEL_alpha142.MEL_beta139</t>
  </si>
  <si>
    <t>MEL_alpha143.MEL_beta139</t>
  </si>
  <si>
    <t>MEL_alpha144.MEL_beta139</t>
  </si>
  <si>
    <t>MEL_alpha145.MEL_beta139</t>
  </si>
  <si>
    <t>MEL_alpha146.MEL_beta139</t>
  </si>
  <si>
    <t>MEL_alpha147.MEL_beta139</t>
  </si>
  <si>
    <t>MEL_alpha148.MEL_beta139</t>
  </si>
  <si>
    <t>MEL_alpha149.MEL_beta139</t>
  </si>
  <si>
    <t>MEL_alpha150.MEL_beta139</t>
  </si>
  <si>
    <t>MEL_alpha151.MEL_beta139</t>
  </si>
  <si>
    <t>MEL_alpha152.MEL_beta139</t>
  </si>
  <si>
    <t>MEL_alpha153.MEL_beta139</t>
  </si>
  <si>
    <t>MEL_alpha154.MEL_beta139</t>
  </si>
  <si>
    <t>MEL_alpha155.MEL_beta139</t>
  </si>
  <si>
    <t>MEL_alpha156.MEL_beta139</t>
  </si>
  <si>
    <t>MEL_alpha157.MEL_beta139</t>
  </si>
  <si>
    <t>MEL_alpha158.MEL_beta139</t>
  </si>
  <si>
    <t>MEL_alpha159.MEL_beta139</t>
  </si>
  <si>
    <t>MEL_alpha160.MEL_beta139</t>
  </si>
  <si>
    <t>MEL_alpha161.MEL_beta139</t>
  </si>
  <si>
    <t>MEL_alpha162.MEL_beta139</t>
  </si>
  <si>
    <t>MEL_alpha163.MEL_beta139</t>
  </si>
  <si>
    <t>MEL_alpha164.MEL_beta139</t>
  </si>
  <si>
    <t>MEL_alpha165.MEL_beta139</t>
  </si>
  <si>
    <t>MEL_alpha166.MEL_beta139</t>
  </si>
  <si>
    <t>MEL_alpha167.MEL_beta139</t>
  </si>
  <si>
    <t>MEL_alpha168.MEL_beta139</t>
  </si>
  <si>
    <t>MEL_alpha169.MEL_beta139</t>
  </si>
  <si>
    <t>MEL_alpha170.MEL_beta139</t>
  </si>
  <si>
    <t>MEL_alpha171.MEL_beta139</t>
  </si>
  <si>
    <t>MEL_alpha172.MEL_beta139</t>
  </si>
  <si>
    <t>MEL_alpha173.MEL_beta139</t>
  </si>
  <si>
    <t>MEL_alpha174.MEL_beta139</t>
  </si>
  <si>
    <t>MEL_alpha175.MEL_beta139</t>
  </si>
  <si>
    <t>MEL_alpha176.MEL_beta139</t>
  </si>
  <si>
    <t>MEL_alpha177.MEL_beta139</t>
  </si>
  <si>
    <t>MEL_alpha178.MEL_beta139</t>
  </si>
  <si>
    <t>MEL_alpha179.MEL_beta139</t>
  </si>
  <si>
    <t>MEL_alpha180.MEL_beta139</t>
  </si>
  <si>
    <t>MEL_alpha181.MEL_beta139</t>
  </si>
  <si>
    <t>MEL_alpha182.MEL_beta139</t>
  </si>
  <si>
    <t>MEL_alpha183.MEL_beta139</t>
  </si>
  <si>
    <t>MEL_alpha184.MEL_beta139</t>
  </si>
  <si>
    <t>MEL_alpha185.MEL_beta139</t>
  </si>
  <si>
    <t>MEL_alpha186.MEL_beta139</t>
  </si>
  <si>
    <t>MEL_alpha187.MEL_beta139</t>
  </si>
  <si>
    <t>MEL_alpha188.MEL_beta139</t>
  </si>
  <si>
    <t>MEL_alpha189.MEL_beta139</t>
  </si>
  <si>
    <t>MEL_alpha190.MEL_beta139</t>
  </si>
  <si>
    <t>MEL_alpha191.MEL_beta139</t>
  </si>
  <si>
    <t>MEL_alpha192.MEL_beta139</t>
  </si>
  <si>
    <t>MEL_alpha193.MEL_beta139</t>
  </si>
  <si>
    <t>MEL_alpha194.MEL_beta139</t>
  </si>
  <si>
    <t>MEL_alpha195.MEL_beta139</t>
  </si>
  <si>
    <t>MEL_alpha196.MEL_beta139</t>
  </si>
  <si>
    <t>MEL_alpha197.MEL_beta139</t>
  </si>
  <si>
    <t>MEL_alpha198.MEL_beta139</t>
  </si>
  <si>
    <t>MEL_alpha199.MEL_beta139</t>
  </si>
  <si>
    <t>MAGEA3_alpha.MEL_beta139</t>
  </si>
  <si>
    <t>MEL_alpha101.MEL_beta140</t>
  </si>
  <si>
    <t>MEL_alpha102.MEL_beta140</t>
  </si>
  <si>
    <t>MEL_alpha103.MEL_beta140</t>
  </si>
  <si>
    <t>MEL_alpha104.MEL_beta140</t>
  </si>
  <si>
    <t>MEL_alpha105.MEL_beta140</t>
  </si>
  <si>
    <t>MEL_alpha106.MEL_beta140</t>
  </si>
  <si>
    <t>MEL_alpha107.MEL_beta140</t>
  </si>
  <si>
    <t>MEL_alpha108.MEL_beta140</t>
  </si>
  <si>
    <t>MEL_alpha109.MEL_beta140</t>
  </si>
  <si>
    <t>MEL_alpha110.MEL_beta140</t>
  </si>
  <si>
    <t>MEL_alpha111.MEL_beta140</t>
  </si>
  <si>
    <t>MEL_alpha112.MEL_beta140</t>
  </si>
  <si>
    <t>MEL_alpha113.MEL_beta140</t>
  </si>
  <si>
    <t>MEL_alpha114.MEL_beta140</t>
  </si>
  <si>
    <t>MEL_alpha115.MEL_beta140</t>
  </si>
  <si>
    <t>MEL_alpha116.MEL_beta140</t>
  </si>
  <si>
    <t>MEL_alpha117.MEL_beta140</t>
  </si>
  <si>
    <t>MEL_alpha118.MEL_beta140</t>
  </si>
  <si>
    <t>MEL_alpha119.MEL_beta140</t>
  </si>
  <si>
    <t>MEL_alpha120.MEL_beta140</t>
  </si>
  <si>
    <t>MEL_alpha121.MEL_beta140</t>
  </si>
  <si>
    <t>MEL_alpha122.MEL_beta140</t>
  </si>
  <si>
    <t>MEL_alpha123.MEL_beta140</t>
  </si>
  <si>
    <t>MEL_alpha124.MEL_beta140</t>
  </si>
  <si>
    <t>MEL_alpha125.MEL_beta140</t>
  </si>
  <si>
    <t>MEL_alpha126.MEL_beta140</t>
  </si>
  <si>
    <t>MEL_alpha127.MEL_beta140</t>
  </si>
  <si>
    <t>MEL_alpha128.MEL_beta140</t>
  </si>
  <si>
    <t>MEL_alpha129.MEL_beta140</t>
  </si>
  <si>
    <t>MEL_alpha130.MEL_beta140</t>
  </si>
  <si>
    <t>MEL_alpha131.MEL_beta140</t>
  </si>
  <si>
    <t>MEL_alpha132.MEL_beta140</t>
  </si>
  <si>
    <t>MEL_alpha133.MEL_beta140</t>
  </si>
  <si>
    <t>MEL_alpha134.MEL_beta140</t>
  </si>
  <si>
    <t>MEL_alpha135.MEL_beta140</t>
  </si>
  <si>
    <t>MEL_alpha136.MEL_beta140</t>
  </si>
  <si>
    <t>MEL_alpha137.MEL_beta140</t>
  </si>
  <si>
    <t>MEL_alpha138.MEL_beta140</t>
  </si>
  <si>
    <t>MEL_alpha139.MEL_beta140</t>
  </si>
  <si>
    <t>MEL_alpha140.MEL_beta140</t>
  </si>
  <si>
    <t>MEL_alpha141.MEL_beta140</t>
  </si>
  <si>
    <t>MEL_alpha142.MEL_beta140</t>
  </si>
  <si>
    <t>MEL_alpha143.MEL_beta140</t>
  </si>
  <si>
    <t>MEL_alpha144.MEL_beta140</t>
  </si>
  <si>
    <t>MEL_alpha145.MEL_beta140</t>
  </si>
  <si>
    <t>MEL_alpha146.MEL_beta140</t>
  </si>
  <si>
    <t>MEL_alpha147.MEL_beta140</t>
  </si>
  <si>
    <t>MEL_alpha148.MEL_beta140</t>
  </si>
  <si>
    <t>MEL_alpha149.MEL_beta140</t>
  </si>
  <si>
    <t>MEL_alpha150.MEL_beta140</t>
  </si>
  <si>
    <t>MEL_alpha151.MEL_beta140</t>
  </si>
  <si>
    <t>MEL_alpha152.MEL_beta140</t>
  </si>
  <si>
    <t>MEL_alpha153.MEL_beta140</t>
  </si>
  <si>
    <t>MEL_alpha154.MEL_beta140</t>
  </si>
  <si>
    <t>MEL_alpha155.MEL_beta140</t>
  </si>
  <si>
    <t>MEL_alpha156.MEL_beta140</t>
  </si>
  <si>
    <t>MEL_alpha157.MEL_beta140</t>
  </si>
  <si>
    <t>MEL_alpha158.MEL_beta140</t>
  </si>
  <si>
    <t>MEL_alpha159.MEL_beta140</t>
  </si>
  <si>
    <t>MEL_alpha160.MEL_beta140</t>
  </si>
  <si>
    <t>MEL_alpha161.MEL_beta140</t>
  </si>
  <si>
    <t>MEL_alpha162.MEL_beta140</t>
  </si>
  <si>
    <t>MEL_alpha163.MEL_beta140</t>
  </si>
  <si>
    <t>MEL_alpha164.MEL_beta140</t>
  </si>
  <si>
    <t>MEL_alpha165.MEL_beta140</t>
  </si>
  <si>
    <t>MEL_alpha166.MEL_beta140</t>
  </si>
  <si>
    <t>MEL_alpha167.MEL_beta140</t>
  </si>
  <si>
    <t>MEL_alpha168.MEL_beta140</t>
  </si>
  <si>
    <t>MEL_alpha169.MEL_beta140</t>
  </si>
  <si>
    <t>MEL_alpha170.MEL_beta140</t>
  </si>
  <si>
    <t>MEL_alpha171.MEL_beta140</t>
  </si>
  <si>
    <t>MEL_alpha172.MEL_beta140</t>
  </si>
  <si>
    <t>MEL_alpha173.MEL_beta140</t>
  </si>
  <si>
    <t>MEL_alpha174.MEL_beta140</t>
  </si>
  <si>
    <t>MEL_alpha175.MEL_beta140</t>
  </si>
  <si>
    <t>MEL_alpha176.MEL_beta140</t>
  </si>
  <si>
    <t>MEL_alpha177.MEL_beta140</t>
  </si>
  <si>
    <t>MEL_alpha178.MEL_beta140</t>
  </si>
  <si>
    <t>MEL_alpha179.MEL_beta140</t>
  </si>
  <si>
    <t>MEL_alpha180.MEL_beta140</t>
  </si>
  <si>
    <t>MEL_alpha181.MEL_beta140</t>
  </si>
  <si>
    <t>MEL_alpha182.MEL_beta140</t>
  </si>
  <si>
    <t>MEL_alpha183.MEL_beta140</t>
  </si>
  <si>
    <t>MEL_alpha184.MEL_beta140</t>
  </si>
  <si>
    <t>MEL_alpha185.MEL_beta140</t>
  </si>
  <si>
    <t>MEL_alpha186.MEL_beta140</t>
  </si>
  <si>
    <t>MEL_alpha187.MEL_beta140</t>
  </si>
  <si>
    <t>MEL_alpha188.MEL_beta140</t>
  </si>
  <si>
    <t>MEL_alpha189.MEL_beta140</t>
  </si>
  <si>
    <t>MEL_alpha190.MEL_beta140</t>
  </si>
  <si>
    <t>MEL_alpha191.MEL_beta140</t>
  </si>
  <si>
    <t>MEL_alpha192.MEL_beta140</t>
  </si>
  <si>
    <t>MEL_alpha193.MEL_beta140</t>
  </si>
  <si>
    <t>MEL_alpha194.MEL_beta140</t>
  </si>
  <si>
    <t>MEL_alpha195.MEL_beta140</t>
  </si>
  <si>
    <t>MEL_alpha196.MEL_beta140</t>
  </si>
  <si>
    <t>MEL_alpha197.MEL_beta140</t>
  </si>
  <si>
    <t>MEL_alpha198.MEL_beta140</t>
  </si>
  <si>
    <t>MEL_alpha199.MEL_beta140</t>
  </si>
  <si>
    <t>MAGEA3_alpha.MEL_beta140</t>
  </si>
  <si>
    <t>MEL_alpha101.MEL_beta141</t>
  </si>
  <si>
    <t>MEL_alpha102.MEL_beta141</t>
  </si>
  <si>
    <t>MEL_alpha103.MEL_beta141</t>
  </si>
  <si>
    <t>MEL_alpha104.MEL_beta141</t>
  </si>
  <si>
    <t>MEL_alpha105.MEL_beta141</t>
  </si>
  <si>
    <t>MEL_alpha106.MEL_beta141</t>
  </si>
  <si>
    <t>MEL_alpha107.MEL_beta141</t>
  </si>
  <si>
    <t>MEL_alpha108.MEL_beta141</t>
  </si>
  <si>
    <t>MEL_alpha109.MEL_beta141</t>
  </si>
  <si>
    <t>MEL_alpha110.MEL_beta141</t>
  </si>
  <si>
    <t>MEL_alpha111.MEL_beta141</t>
  </si>
  <si>
    <t>MEL_alpha112.MEL_beta141</t>
  </si>
  <si>
    <t>MEL_alpha113.MEL_beta141</t>
  </si>
  <si>
    <t>MEL_alpha114.MEL_beta141</t>
  </si>
  <si>
    <t>MEL_alpha115.MEL_beta141</t>
  </si>
  <si>
    <t>MEL_alpha116.MEL_beta141</t>
  </si>
  <si>
    <t>MEL_alpha117.MEL_beta141</t>
  </si>
  <si>
    <t>MEL_alpha118.MEL_beta141</t>
  </si>
  <si>
    <t>MEL_alpha119.MEL_beta141</t>
  </si>
  <si>
    <t>MEL_alpha120.MEL_beta141</t>
  </si>
  <si>
    <t>MEL_alpha121.MEL_beta141</t>
  </si>
  <si>
    <t>MEL_alpha122.MEL_beta141</t>
  </si>
  <si>
    <t>MEL_alpha123.MEL_beta141</t>
  </si>
  <si>
    <t>MEL_alpha124.MEL_beta141</t>
  </si>
  <si>
    <t>MEL_alpha125.MEL_beta141</t>
  </si>
  <si>
    <t>MEL_alpha126.MEL_beta141</t>
  </si>
  <si>
    <t>MEL_alpha127.MEL_beta141</t>
  </si>
  <si>
    <t>MEL_alpha128.MEL_beta141</t>
  </si>
  <si>
    <t>MEL_alpha129.MEL_beta141</t>
  </si>
  <si>
    <t>MEL_alpha130.MEL_beta141</t>
  </si>
  <si>
    <t>MEL_alpha131.MEL_beta141</t>
  </si>
  <si>
    <t>MEL_alpha132.MEL_beta141</t>
  </si>
  <si>
    <t>MEL_alpha133.MEL_beta141</t>
  </si>
  <si>
    <t>MEL_alpha134.MEL_beta141</t>
  </si>
  <si>
    <t>MEL_alpha135.MEL_beta141</t>
  </si>
  <si>
    <t>MEL_alpha136.MEL_beta141</t>
  </si>
  <si>
    <t>MEL_alpha137.MEL_beta141</t>
  </si>
  <si>
    <t>MEL_alpha138.MEL_beta141</t>
  </si>
  <si>
    <t>MEL_alpha139.MEL_beta141</t>
  </si>
  <si>
    <t>MEL_alpha140.MEL_beta141</t>
  </si>
  <si>
    <t>MEL_alpha141.MEL_beta141</t>
  </si>
  <si>
    <t>MEL_alpha142.MEL_beta141</t>
  </si>
  <si>
    <t>MEL_alpha143.MEL_beta141</t>
  </si>
  <si>
    <t>MEL_alpha144.MEL_beta141</t>
  </si>
  <si>
    <t>MEL_alpha145.MEL_beta141</t>
  </si>
  <si>
    <t>MEL_alpha146.MEL_beta141</t>
  </si>
  <si>
    <t>MEL_alpha147.MEL_beta141</t>
  </si>
  <si>
    <t>MEL_alpha148.MEL_beta141</t>
  </si>
  <si>
    <t>MEL_alpha149.MEL_beta141</t>
  </si>
  <si>
    <t>MEL_alpha150.MEL_beta141</t>
  </si>
  <si>
    <t>MEL_alpha151.MEL_beta141</t>
  </si>
  <si>
    <t>MEL_alpha152.MEL_beta141</t>
  </si>
  <si>
    <t>MEL_alpha153.MEL_beta141</t>
  </si>
  <si>
    <t>MEL_alpha154.MEL_beta141</t>
  </si>
  <si>
    <t>MEL_alpha155.MEL_beta141</t>
  </si>
  <si>
    <t>MEL_alpha156.MEL_beta141</t>
  </si>
  <si>
    <t>MEL_alpha157.MEL_beta141</t>
  </si>
  <si>
    <t>MEL_alpha158.MEL_beta141</t>
  </si>
  <si>
    <t>MEL_alpha159.MEL_beta141</t>
  </si>
  <si>
    <t>MEL_alpha160.MEL_beta141</t>
  </si>
  <si>
    <t>MEL_alpha161.MEL_beta141</t>
  </si>
  <si>
    <t>MEL_alpha162.MEL_beta141</t>
  </si>
  <si>
    <t>MEL_alpha163.MEL_beta141</t>
  </si>
  <si>
    <t>MEL_alpha164.MEL_beta141</t>
  </si>
  <si>
    <t>MEL_alpha165.MEL_beta141</t>
  </si>
  <si>
    <t>MEL_alpha166.MEL_beta141</t>
  </si>
  <si>
    <t>MEL_alpha167.MEL_beta141</t>
  </si>
  <si>
    <t>MEL_alpha168.MEL_beta141</t>
  </si>
  <si>
    <t>MEL_alpha169.MEL_beta141</t>
  </si>
  <si>
    <t>MEL_alpha170.MEL_beta141</t>
  </si>
  <si>
    <t>MEL_alpha171.MEL_beta141</t>
  </si>
  <si>
    <t>MEL_alpha172.MEL_beta141</t>
  </si>
  <si>
    <t>MEL_alpha173.MEL_beta141</t>
  </si>
  <si>
    <t>MEL_alpha174.MEL_beta141</t>
  </si>
  <si>
    <t>MEL_alpha175.MEL_beta141</t>
  </si>
  <si>
    <t>MEL_alpha176.MEL_beta141</t>
  </si>
  <si>
    <t>MEL_alpha177.MEL_beta141</t>
  </si>
  <si>
    <t>MEL_alpha178.MEL_beta141</t>
  </si>
  <si>
    <t>MEL_alpha179.MEL_beta141</t>
  </si>
  <si>
    <t>MEL_alpha180.MEL_beta141</t>
  </si>
  <si>
    <t>MEL_alpha181.MEL_beta141</t>
  </si>
  <si>
    <t>MEL_alpha182.MEL_beta141</t>
  </si>
  <si>
    <t>MEL_alpha183.MEL_beta141</t>
  </si>
  <si>
    <t>MEL_alpha184.MEL_beta141</t>
  </si>
  <si>
    <t>MEL_alpha185.MEL_beta141</t>
  </si>
  <si>
    <t>MEL_alpha186.MEL_beta141</t>
  </si>
  <si>
    <t>MEL_alpha187.MEL_beta141</t>
  </si>
  <si>
    <t>MEL_alpha188.MEL_beta141</t>
  </si>
  <si>
    <t>MEL_alpha189.MEL_beta141</t>
  </si>
  <si>
    <t>MEL_alpha190.MEL_beta141</t>
  </si>
  <si>
    <t>MEL_alpha191.MEL_beta141</t>
  </si>
  <si>
    <t>MEL_alpha192.MEL_beta141</t>
  </si>
  <si>
    <t>MEL_alpha193.MEL_beta141</t>
  </si>
  <si>
    <t>MEL_alpha194.MEL_beta141</t>
  </si>
  <si>
    <t>MEL_alpha195.MEL_beta141</t>
  </si>
  <si>
    <t>MEL_alpha196.MEL_beta141</t>
  </si>
  <si>
    <t>MEL_alpha197.MEL_beta141</t>
  </si>
  <si>
    <t>MEL_alpha198.MEL_beta141</t>
  </si>
  <si>
    <t>MEL_alpha199.MEL_beta141</t>
  </si>
  <si>
    <t>MAGEA3_alpha.MEL_beta141</t>
  </si>
  <si>
    <t>MEL_alpha101.MEL_beta142</t>
  </si>
  <si>
    <t>MEL_alpha102.MEL_beta142</t>
  </si>
  <si>
    <t>MEL_alpha103.MEL_beta142</t>
  </si>
  <si>
    <t>MEL_alpha104.MEL_beta142</t>
  </si>
  <si>
    <t>MEL_alpha105.MEL_beta142</t>
  </si>
  <si>
    <t>MEL_alpha106.MEL_beta142</t>
  </si>
  <si>
    <t>MEL_alpha107.MEL_beta142</t>
  </si>
  <si>
    <t>MEL_alpha108.MEL_beta142</t>
  </si>
  <si>
    <t>MEL_alpha109.MEL_beta142</t>
  </si>
  <si>
    <t>MEL_alpha110.MEL_beta142</t>
  </si>
  <si>
    <t>MEL_alpha111.MEL_beta142</t>
  </si>
  <si>
    <t>MEL_alpha112.MEL_beta142</t>
  </si>
  <si>
    <t>MEL_alpha113.MEL_beta142</t>
  </si>
  <si>
    <t>MEL_alpha114.MEL_beta142</t>
  </si>
  <si>
    <t>MEL_alpha115.MEL_beta142</t>
  </si>
  <si>
    <t>MEL_alpha116.MEL_beta142</t>
  </si>
  <si>
    <t>MEL_alpha117.MEL_beta142</t>
  </si>
  <si>
    <t>MEL_alpha118.MEL_beta142</t>
  </si>
  <si>
    <t>MEL_alpha119.MEL_beta142</t>
  </si>
  <si>
    <t>MEL_alpha120.MEL_beta142</t>
  </si>
  <si>
    <t>MEL_alpha121.MEL_beta142</t>
  </si>
  <si>
    <t>MEL_alpha122.MEL_beta142</t>
  </si>
  <si>
    <t>MEL_alpha123.MEL_beta142</t>
  </si>
  <si>
    <t>MEL_alpha124.MEL_beta142</t>
  </si>
  <si>
    <t>MEL_alpha125.MEL_beta142</t>
  </si>
  <si>
    <t>MEL_alpha126.MEL_beta142</t>
  </si>
  <si>
    <t>MEL_alpha127.MEL_beta142</t>
  </si>
  <si>
    <t>MEL_alpha128.MEL_beta142</t>
  </si>
  <si>
    <t>MEL_alpha129.MEL_beta142</t>
  </si>
  <si>
    <t>MEL_alpha130.MEL_beta142</t>
  </si>
  <si>
    <t>MEL_alpha131.MEL_beta142</t>
  </si>
  <si>
    <t>MEL_alpha132.MEL_beta142</t>
  </si>
  <si>
    <t>MEL_alpha133.MEL_beta142</t>
  </si>
  <si>
    <t>MEL_alpha134.MEL_beta142</t>
  </si>
  <si>
    <t>MEL_alpha135.MEL_beta142</t>
  </si>
  <si>
    <t>MEL_alpha136.MEL_beta142</t>
  </si>
  <si>
    <t>MEL_alpha137.MEL_beta142</t>
  </si>
  <si>
    <t>MEL_alpha138.MEL_beta142</t>
  </si>
  <si>
    <t>MEL_alpha139.MEL_beta142</t>
  </si>
  <si>
    <t>MEL_alpha140.MEL_beta142</t>
  </si>
  <si>
    <t>MEL_alpha141.MEL_beta142</t>
  </si>
  <si>
    <t>MEL_alpha142.MEL_beta142</t>
  </si>
  <si>
    <t>MEL_alpha143.MEL_beta142</t>
  </si>
  <si>
    <t>MEL_alpha144.MEL_beta142</t>
  </si>
  <si>
    <t>MEL_alpha145.MEL_beta142</t>
  </si>
  <si>
    <t>MEL_alpha146.MEL_beta142</t>
  </si>
  <si>
    <t>MEL_alpha147.MEL_beta142</t>
  </si>
  <si>
    <t>MEL_alpha148.MEL_beta142</t>
  </si>
  <si>
    <t>MEL_alpha149.MEL_beta142</t>
  </si>
  <si>
    <t>MEL_alpha150.MEL_beta142</t>
  </si>
  <si>
    <t>MEL_alpha151.MEL_beta142</t>
  </si>
  <si>
    <t>MEL_alpha152.MEL_beta142</t>
  </si>
  <si>
    <t>MEL_alpha153.MEL_beta142</t>
  </si>
  <si>
    <t>MEL_alpha154.MEL_beta142</t>
  </si>
  <si>
    <t>MEL_alpha155.MEL_beta142</t>
  </si>
  <si>
    <t>MEL_alpha156.MEL_beta142</t>
  </si>
  <si>
    <t>MEL_alpha157.MEL_beta142</t>
  </si>
  <si>
    <t>MEL_alpha158.MEL_beta142</t>
  </si>
  <si>
    <t>MEL_alpha159.MEL_beta142</t>
  </si>
  <si>
    <t>MEL_alpha160.MEL_beta142</t>
  </si>
  <si>
    <t>MEL_alpha161.MEL_beta142</t>
  </si>
  <si>
    <t>MEL_alpha162.MEL_beta142</t>
  </si>
  <si>
    <t>MEL_alpha163.MEL_beta142</t>
  </si>
  <si>
    <t>MEL_alpha164.MEL_beta142</t>
  </si>
  <si>
    <t>MEL_alpha165.MEL_beta142</t>
  </si>
  <si>
    <t>MEL_alpha166.MEL_beta142</t>
  </si>
  <si>
    <t>MEL_alpha167.MEL_beta142</t>
  </si>
  <si>
    <t>MEL_alpha168.MEL_beta142</t>
  </si>
  <si>
    <t>MEL_alpha169.MEL_beta142</t>
  </si>
  <si>
    <t>MEL_alpha170.MEL_beta142</t>
  </si>
  <si>
    <t>MEL_alpha171.MEL_beta142</t>
  </si>
  <si>
    <t>MEL_alpha172.MEL_beta142</t>
  </si>
  <si>
    <t>MEL_alpha173.MEL_beta142</t>
  </si>
  <si>
    <t>MEL_alpha174.MEL_beta142</t>
  </si>
  <si>
    <t>MEL_alpha175.MEL_beta142</t>
  </si>
  <si>
    <t>MEL_alpha176.MEL_beta142</t>
  </si>
  <si>
    <t>MEL_alpha177.MEL_beta142</t>
  </si>
  <si>
    <t>MEL_alpha178.MEL_beta142</t>
  </si>
  <si>
    <t>MEL_alpha179.MEL_beta142</t>
  </si>
  <si>
    <t>MEL_alpha180.MEL_beta142</t>
  </si>
  <si>
    <t>MEL_alpha181.MEL_beta142</t>
  </si>
  <si>
    <t>MEL_alpha182.MEL_beta142</t>
  </si>
  <si>
    <t>MEL_alpha183.MEL_beta142</t>
  </si>
  <si>
    <t>MEL_alpha184.MEL_beta142</t>
  </si>
  <si>
    <t>MEL_alpha185.MEL_beta142</t>
  </si>
  <si>
    <t>MEL_alpha186.MEL_beta142</t>
  </si>
  <si>
    <t>MEL_alpha187.MEL_beta142</t>
  </si>
  <si>
    <t>MEL_alpha188.MEL_beta142</t>
  </si>
  <si>
    <t>MEL_alpha189.MEL_beta142</t>
  </si>
  <si>
    <t>MEL_alpha190.MEL_beta142</t>
  </si>
  <si>
    <t>MEL_alpha191.MEL_beta142</t>
  </si>
  <si>
    <t>MEL_alpha192.MEL_beta142</t>
  </si>
  <si>
    <t>MEL_alpha193.MEL_beta142</t>
  </si>
  <si>
    <t>MEL_alpha194.MEL_beta142</t>
  </si>
  <si>
    <t>MEL_alpha195.MEL_beta142</t>
  </si>
  <si>
    <t>MEL_alpha196.MEL_beta142</t>
  </si>
  <si>
    <t>MEL_alpha197.MEL_beta142</t>
  </si>
  <si>
    <t>MEL_alpha198.MEL_beta142</t>
  </si>
  <si>
    <t>MEL_alpha199.MEL_beta142</t>
  </si>
  <si>
    <t>MAGEA3_alpha.MEL_beta142</t>
  </si>
  <si>
    <t>MEL_alpha101.MEL_beta143</t>
  </si>
  <si>
    <t>MEL_alpha102.MEL_beta143</t>
  </si>
  <si>
    <t>MEL_alpha103.MEL_beta143</t>
  </si>
  <si>
    <t>MEL_alpha104.MEL_beta143</t>
  </si>
  <si>
    <t>MEL_alpha105.MEL_beta143</t>
  </si>
  <si>
    <t>MEL_alpha106.MEL_beta143</t>
  </si>
  <si>
    <t>MEL_alpha107.MEL_beta143</t>
  </si>
  <si>
    <t>MEL_alpha108.MEL_beta143</t>
  </si>
  <si>
    <t>MEL_alpha109.MEL_beta143</t>
  </si>
  <si>
    <t>MEL_alpha110.MEL_beta143</t>
  </si>
  <si>
    <t>MEL_alpha111.MEL_beta143</t>
  </si>
  <si>
    <t>MEL_alpha112.MEL_beta143</t>
  </si>
  <si>
    <t>MEL_alpha113.MEL_beta143</t>
  </si>
  <si>
    <t>MEL_alpha114.MEL_beta143</t>
  </si>
  <si>
    <t>MEL_alpha115.MEL_beta143</t>
  </si>
  <si>
    <t>MEL_alpha116.MEL_beta143</t>
  </si>
  <si>
    <t>MEL_alpha117.MEL_beta143</t>
  </si>
  <si>
    <t>MEL_alpha118.MEL_beta143</t>
  </si>
  <si>
    <t>MEL_alpha119.MEL_beta143</t>
  </si>
  <si>
    <t>MEL_alpha120.MEL_beta143</t>
  </si>
  <si>
    <t>MEL_alpha121.MEL_beta143</t>
  </si>
  <si>
    <t>MEL_alpha122.MEL_beta143</t>
  </si>
  <si>
    <t>MEL_alpha123.MEL_beta143</t>
  </si>
  <si>
    <t>MEL_alpha124.MEL_beta143</t>
  </si>
  <si>
    <t>MEL_alpha125.MEL_beta143</t>
  </si>
  <si>
    <t>MEL_alpha126.MEL_beta143</t>
  </si>
  <si>
    <t>MEL_alpha127.MEL_beta143</t>
  </si>
  <si>
    <t>MEL_alpha128.MEL_beta143</t>
  </si>
  <si>
    <t>MEL_alpha129.MEL_beta143</t>
  </si>
  <si>
    <t>MEL_alpha130.MEL_beta143</t>
  </si>
  <si>
    <t>MEL_alpha131.MEL_beta143</t>
  </si>
  <si>
    <t>MEL_alpha132.MEL_beta143</t>
  </si>
  <si>
    <t>MEL_alpha133.MEL_beta143</t>
  </si>
  <si>
    <t>MEL_alpha134.MEL_beta143</t>
  </si>
  <si>
    <t>MEL_alpha135.MEL_beta143</t>
  </si>
  <si>
    <t>MEL_alpha136.MEL_beta143</t>
  </si>
  <si>
    <t>MEL_alpha137.MEL_beta143</t>
  </si>
  <si>
    <t>MEL_alpha138.MEL_beta143</t>
  </si>
  <si>
    <t>MEL_alpha139.MEL_beta143</t>
  </si>
  <si>
    <t>MEL_alpha140.MEL_beta143</t>
  </si>
  <si>
    <t>MEL_alpha141.MEL_beta143</t>
  </si>
  <si>
    <t>MEL_alpha142.MEL_beta143</t>
  </si>
  <si>
    <t>MEL_alpha143.MEL_beta143</t>
  </si>
  <si>
    <t>MEL_alpha144.MEL_beta143</t>
  </si>
  <si>
    <t>MEL_alpha145.MEL_beta143</t>
  </si>
  <si>
    <t>MEL_alpha146.MEL_beta143</t>
  </si>
  <si>
    <t>MEL_alpha147.MEL_beta143</t>
  </si>
  <si>
    <t>MEL_alpha148.MEL_beta143</t>
  </si>
  <si>
    <t>MEL_alpha149.MEL_beta143</t>
  </si>
  <si>
    <t>MEL_alpha150.MEL_beta143</t>
  </si>
  <si>
    <t>MEL_alpha151.MEL_beta143</t>
  </si>
  <si>
    <t>MEL_alpha152.MEL_beta143</t>
  </si>
  <si>
    <t>MEL_alpha153.MEL_beta143</t>
  </si>
  <si>
    <t>MEL_alpha154.MEL_beta143</t>
  </si>
  <si>
    <t>MEL_alpha155.MEL_beta143</t>
  </si>
  <si>
    <t>MEL_alpha156.MEL_beta143</t>
  </si>
  <si>
    <t>MEL_alpha157.MEL_beta143</t>
  </si>
  <si>
    <t>MEL_alpha158.MEL_beta143</t>
  </si>
  <si>
    <t>MEL_alpha159.MEL_beta143</t>
  </si>
  <si>
    <t>MEL_alpha160.MEL_beta143</t>
  </si>
  <si>
    <t>MEL_alpha161.MEL_beta143</t>
  </si>
  <si>
    <t>MEL_alpha162.MEL_beta143</t>
  </si>
  <si>
    <t>MEL_alpha163.MEL_beta143</t>
  </si>
  <si>
    <t>MEL_alpha164.MEL_beta143</t>
  </si>
  <si>
    <t>MEL_alpha165.MEL_beta143</t>
  </si>
  <si>
    <t>MEL_alpha166.MEL_beta143</t>
  </si>
  <si>
    <t>MEL_alpha167.MEL_beta143</t>
  </si>
  <si>
    <t>MEL_alpha168.MEL_beta143</t>
  </si>
  <si>
    <t>MEL_alpha169.MEL_beta143</t>
  </si>
  <si>
    <t>MEL_alpha170.MEL_beta143</t>
  </si>
  <si>
    <t>MEL_alpha171.MEL_beta143</t>
  </si>
  <si>
    <t>MEL_alpha172.MEL_beta143</t>
  </si>
  <si>
    <t>MEL_alpha173.MEL_beta143</t>
  </si>
  <si>
    <t>MEL_alpha174.MEL_beta143</t>
  </si>
  <si>
    <t>MEL_alpha175.MEL_beta143</t>
  </si>
  <si>
    <t>MEL_alpha176.MEL_beta143</t>
  </si>
  <si>
    <t>MEL_alpha177.MEL_beta143</t>
  </si>
  <si>
    <t>MEL_alpha178.MEL_beta143</t>
  </si>
  <si>
    <t>MEL_alpha179.MEL_beta143</t>
  </si>
  <si>
    <t>MEL_alpha180.MEL_beta143</t>
  </si>
  <si>
    <t>MEL_alpha181.MEL_beta143</t>
  </si>
  <si>
    <t>MEL_alpha182.MEL_beta143</t>
  </si>
  <si>
    <t>MEL_alpha183.MEL_beta143</t>
  </si>
  <si>
    <t>MEL_alpha184.MEL_beta143</t>
  </si>
  <si>
    <t>MEL_alpha185.MEL_beta143</t>
  </si>
  <si>
    <t>MEL_alpha186.MEL_beta143</t>
  </si>
  <si>
    <t>MEL_alpha187.MEL_beta143</t>
  </si>
  <si>
    <t>MEL_alpha188.MEL_beta143</t>
  </si>
  <si>
    <t>MEL_alpha189.MEL_beta143</t>
  </si>
  <si>
    <t>MEL_alpha190.MEL_beta143</t>
  </si>
  <si>
    <t>MEL_alpha191.MEL_beta143</t>
  </si>
  <si>
    <t>MEL_alpha192.MEL_beta143</t>
  </si>
  <si>
    <t>MEL_alpha193.MEL_beta143</t>
  </si>
  <si>
    <t>MEL_alpha194.MEL_beta143</t>
  </si>
  <si>
    <t>MEL_alpha195.MEL_beta143</t>
  </si>
  <si>
    <t>MEL_alpha196.MEL_beta143</t>
  </si>
  <si>
    <t>MEL_alpha197.MEL_beta143</t>
  </si>
  <si>
    <t>MEL_alpha198.MEL_beta143</t>
  </si>
  <si>
    <t>MEL_alpha199.MEL_beta143</t>
  </si>
  <si>
    <t>MAGEA3_alpha.MEL_beta143</t>
  </si>
  <si>
    <t>MEL_alpha101.MEL_beta144</t>
  </si>
  <si>
    <t>MEL_alpha102.MEL_beta144</t>
  </si>
  <si>
    <t>MEL_alpha103.MEL_beta144</t>
  </si>
  <si>
    <t>MEL_alpha104.MEL_beta144</t>
  </si>
  <si>
    <t>MEL_alpha105.MEL_beta144</t>
  </si>
  <si>
    <t>MEL_alpha106.MEL_beta144</t>
  </si>
  <si>
    <t>MEL_alpha107.MEL_beta144</t>
  </si>
  <si>
    <t>MEL_alpha108.MEL_beta144</t>
  </si>
  <si>
    <t>MEL_alpha109.MEL_beta144</t>
  </si>
  <si>
    <t>MEL_alpha110.MEL_beta144</t>
  </si>
  <si>
    <t>MEL_alpha111.MEL_beta144</t>
  </si>
  <si>
    <t>MEL_alpha112.MEL_beta144</t>
  </si>
  <si>
    <t>MEL_alpha113.MEL_beta144</t>
  </si>
  <si>
    <t>MEL_alpha114.MEL_beta144</t>
  </si>
  <si>
    <t>MEL_alpha115.MEL_beta144</t>
  </si>
  <si>
    <t>MEL_alpha116.MEL_beta144</t>
  </si>
  <si>
    <t>MEL_alpha117.MEL_beta144</t>
  </si>
  <si>
    <t>MEL_alpha118.MEL_beta144</t>
  </si>
  <si>
    <t>MEL_alpha119.MEL_beta144</t>
  </si>
  <si>
    <t>MEL_alpha120.MEL_beta144</t>
  </si>
  <si>
    <t>MEL_alpha121.MEL_beta144</t>
  </si>
  <si>
    <t>MEL_alpha122.MEL_beta144</t>
  </si>
  <si>
    <t>MEL_alpha123.MEL_beta144</t>
  </si>
  <si>
    <t>MEL_alpha124.MEL_beta144</t>
  </si>
  <si>
    <t>MEL_alpha125.MEL_beta144</t>
  </si>
  <si>
    <t>MEL_alpha126.MEL_beta144</t>
  </si>
  <si>
    <t>MEL_alpha127.MEL_beta144</t>
  </si>
  <si>
    <t>MEL_alpha128.MEL_beta144</t>
  </si>
  <si>
    <t>MEL_alpha129.MEL_beta144</t>
  </si>
  <si>
    <t>MEL_alpha130.MEL_beta144</t>
  </si>
  <si>
    <t>MEL_alpha131.MEL_beta144</t>
  </si>
  <si>
    <t>MEL_alpha132.MEL_beta144</t>
  </si>
  <si>
    <t>MEL_alpha133.MEL_beta144</t>
  </si>
  <si>
    <t>MEL_alpha134.MEL_beta144</t>
  </si>
  <si>
    <t>MEL_alpha135.MEL_beta144</t>
  </si>
  <si>
    <t>MEL_alpha136.MEL_beta144</t>
  </si>
  <si>
    <t>MEL_alpha137.MEL_beta144</t>
  </si>
  <si>
    <t>MEL_alpha138.MEL_beta144</t>
  </si>
  <si>
    <t>MEL_alpha139.MEL_beta144</t>
  </si>
  <si>
    <t>MEL_alpha140.MEL_beta144</t>
  </si>
  <si>
    <t>MEL_alpha141.MEL_beta144</t>
  </si>
  <si>
    <t>MEL_alpha142.MEL_beta144</t>
  </si>
  <si>
    <t>MEL_alpha143.MEL_beta144</t>
  </si>
  <si>
    <t>MEL_alpha144.MEL_beta144</t>
  </si>
  <si>
    <t>MEL_alpha145.MEL_beta144</t>
  </si>
  <si>
    <t>MEL_alpha146.MEL_beta144</t>
  </si>
  <si>
    <t>MEL_alpha147.MEL_beta144</t>
  </si>
  <si>
    <t>MEL_alpha148.MEL_beta144</t>
  </si>
  <si>
    <t>MEL_alpha149.MEL_beta144</t>
  </si>
  <si>
    <t>MEL_alpha150.MEL_beta144</t>
  </si>
  <si>
    <t>MEL_alpha151.MEL_beta144</t>
  </si>
  <si>
    <t>MEL_alpha152.MEL_beta144</t>
  </si>
  <si>
    <t>MEL_alpha153.MEL_beta144</t>
  </si>
  <si>
    <t>MEL_alpha154.MEL_beta144</t>
  </si>
  <si>
    <t>MEL_alpha155.MEL_beta144</t>
  </si>
  <si>
    <t>MEL_alpha156.MEL_beta144</t>
  </si>
  <si>
    <t>MEL_alpha157.MEL_beta144</t>
  </si>
  <si>
    <t>MEL_alpha158.MEL_beta144</t>
  </si>
  <si>
    <t>MEL_alpha159.MEL_beta144</t>
  </si>
  <si>
    <t>MEL_alpha160.MEL_beta144</t>
  </si>
  <si>
    <t>MEL_alpha161.MEL_beta144</t>
  </si>
  <si>
    <t>MEL_alpha162.MEL_beta144</t>
  </si>
  <si>
    <t>MEL_alpha163.MEL_beta144</t>
  </si>
  <si>
    <t>MEL_alpha164.MEL_beta144</t>
  </si>
  <si>
    <t>MEL_alpha165.MEL_beta144</t>
  </si>
  <si>
    <t>MEL_alpha166.MEL_beta144</t>
  </si>
  <si>
    <t>MEL_alpha167.MEL_beta144</t>
  </si>
  <si>
    <t>MEL_alpha168.MEL_beta144</t>
  </si>
  <si>
    <t>MEL_alpha169.MEL_beta144</t>
  </si>
  <si>
    <t>MEL_alpha170.MEL_beta144</t>
  </si>
  <si>
    <t>MEL_alpha171.MEL_beta144</t>
  </si>
  <si>
    <t>MEL_alpha172.MEL_beta144</t>
  </si>
  <si>
    <t>MEL_alpha173.MEL_beta144</t>
  </si>
  <si>
    <t>MEL_alpha174.MEL_beta144</t>
  </si>
  <si>
    <t>MEL_alpha175.MEL_beta144</t>
  </si>
  <si>
    <t>MEL_alpha176.MEL_beta144</t>
  </si>
  <si>
    <t>MEL_alpha177.MEL_beta144</t>
  </si>
  <si>
    <t>MEL_alpha178.MEL_beta144</t>
  </si>
  <si>
    <t>MEL_alpha179.MEL_beta144</t>
  </si>
  <si>
    <t>MEL_alpha180.MEL_beta144</t>
  </si>
  <si>
    <t>MEL_alpha181.MEL_beta144</t>
  </si>
  <si>
    <t>MEL_alpha182.MEL_beta144</t>
  </si>
  <si>
    <t>MEL_alpha183.MEL_beta144</t>
  </si>
  <si>
    <t>MEL_alpha184.MEL_beta144</t>
  </si>
  <si>
    <t>MEL_alpha185.MEL_beta144</t>
  </si>
  <si>
    <t>MEL_alpha186.MEL_beta144</t>
  </si>
  <si>
    <t>MEL_alpha187.MEL_beta144</t>
  </si>
  <si>
    <t>MEL_alpha188.MEL_beta144</t>
  </si>
  <si>
    <t>MEL_alpha189.MEL_beta144</t>
  </si>
  <si>
    <t>MEL_alpha190.MEL_beta144</t>
  </si>
  <si>
    <t>MEL_alpha191.MEL_beta144</t>
  </si>
  <si>
    <t>MEL_alpha192.MEL_beta144</t>
  </si>
  <si>
    <t>MEL_alpha193.MEL_beta144</t>
  </si>
  <si>
    <t>MEL_alpha194.MEL_beta144</t>
  </si>
  <si>
    <t>MEL_alpha195.MEL_beta144</t>
  </si>
  <si>
    <t>MEL_alpha196.MEL_beta144</t>
  </si>
  <si>
    <t>MEL_alpha197.MEL_beta144</t>
  </si>
  <si>
    <t>MEL_alpha198.MEL_beta144</t>
  </si>
  <si>
    <t>MEL_alpha199.MEL_beta144</t>
  </si>
  <si>
    <t>MAGEA3_alpha.MEL_beta144</t>
  </si>
  <si>
    <t>MEL_alpha101.MEL_beta145</t>
  </si>
  <si>
    <t>MEL_alpha102.MEL_beta145</t>
  </si>
  <si>
    <t>MEL_alpha103.MEL_beta145</t>
  </si>
  <si>
    <t>MEL_alpha104.MEL_beta145</t>
  </si>
  <si>
    <t>MEL_alpha105.MEL_beta145</t>
  </si>
  <si>
    <t>MEL_alpha106.MEL_beta145</t>
  </si>
  <si>
    <t>MEL_alpha107.MEL_beta145</t>
  </si>
  <si>
    <t>MEL_alpha108.MEL_beta145</t>
  </si>
  <si>
    <t>MEL_alpha109.MEL_beta145</t>
  </si>
  <si>
    <t>MEL_alpha110.MEL_beta145</t>
  </si>
  <si>
    <t>MEL_alpha111.MEL_beta145</t>
  </si>
  <si>
    <t>MEL_alpha112.MEL_beta145</t>
  </si>
  <si>
    <t>MEL_alpha113.MEL_beta145</t>
  </si>
  <si>
    <t>MEL_alpha114.MEL_beta145</t>
  </si>
  <si>
    <t>MEL_alpha115.MEL_beta145</t>
  </si>
  <si>
    <t>MEL_alpha116.MEL_beta145</t>
  </si>
  <si>
    <t>MEL_alpha117.MEL_beta145</t>
  </si>
  <si>
    <t>MEL_alpha118.MEL_beta145</t>
  </si>
  <si>
    <t>MEL_alpha119.MEL_beta145</t>
  </si>
  <si>
    <t>MEL_alpha120.MEL_beta145</t>
  </si>
  <si>
    <t>MEL_alpha121.MEL_beta145</t>
  </si>
  <si>
    <t>MEL_alpha122.MEL_beta145</t>
  </si>
  <si>
    <t>MEL_alpha123.MEL_beta145</t>
  </si>
  <si>
    <t>MEL_alpha124.MEL_beta145</t>
  </si>
  <si>
    <t>MEL_alpha125.MEL_beta145</t>
  </si>
  <si>
    <t>MEL_alpha126.MEL_beta145</t>
  </si>
  <si>
    <t>MEL_alpha127.MEL_beta145</t>
  </si>
  <si>
    <t>MEL_alpha128.MEL_beta145</t>
  </si>
  <si>
    <t>MEL_alpha129.MEL_beta145</t>
  </si>
  <si>
    <t>MEL_alpha130.MEL_beta145</t>
  </si>
  <si>
    <t>MEL_alpha131.MEL_beta145</t>
  </si>
  <si>
    <t>MEL_alpha132.MEL_beta145</t>
  </si>
  <si>
    <t>MEL_alpha133.MEL_beta145</t>
  </si>
  <si>
    <t>MEL_alpha134.MEL_beta145</t>
  </si>
  <si>
    <t>MEL_alpha135.MEL_beta145</t>
  </si>
  <si>
    <t>MEL_alpha136.MEL_beta145</t>
  </si>
  <si>
    <t>MEL_alpha137.MEL_beta145</t>
  </si>
  <si>
    <t>MEL_alpha138.MEL_beta145</t>
  </si>
  <si>
    <t>MEL_alpha139.MEL_beta145</t>
  </si>
  <si>
    <t>MEL_alpha140.MEL_beta145</t>
  </si>
  <si>
    <t>MEL_alpha141.MEL_beta145</t>
  </si>
  <si>
    <t>MEL_alpha142.MEL_beta145</t>
  </si>
  <si>
    <t>MEL_alpha143.MEL_beta145</t>
  </si>
  <si>
    <t>MEL_alpha144.MEL_beta145</t>
  </si>
  <si>
    <t>MEL_alpha145.MEL_beta145</t>
  </si>
  <si>
    <t>MEL_alpha146.MEL_beta145</t>
  </si>
  <si>
    <t>MEL_alpha147.MEL_beta145</t>
  </si>
  <si>
    <t>MEL_alpha148.MEL_beta145</t>
  </si>
  <si>
    <t>MEL_alpha149.MEL_beta145</t>
  </si>
  <si>
    <t>MEL_alpha150.MEL_beta145</t>
  </si>
  <si>
    <t>MEL_alpha151.MEL_beta145</t>
  </si>
  <si>
    <t>MEL_alpha152.MEL_beta145</t>
  </si>
  <si>
    <t>MEL_alpha153.MEL_beta145</t>
  </si>
  <si>
    <t>MEL_alpha154.MEL_beta145</t>
  </si>
  <si>
    <t>MEL_alpha155.MEL_beta145</t>
  </si>
  <si>
    <t>MEL_alpha156.MEL_beta145</t>
  </si>
  <si>
    <t>MEL_alpha157.MEL_beta145</t>
  </si>
  <si>
    <t>MEL_alpha158.MEL_beta145</t>
  </si>
  <si>
    <t>MEL_alpha159.MEL_beta145</t>
  </si>
  <si>
    <t>MEL_alpha160.MEL_beta145</t>
  </si>
  <si>
    <t>MEL_alpha161.MEL_beta145</t>
  </si>
  <si>
    <t>MEL_alpha162.MEL_beta145</t>
  </si>
  <si>
    <t>MEL_alpha163.MEL_beta145</t>
  </si>
  <si>
    <t>MEL_alpha164.MEL_beta145</t>
  </si>
  <si>
    <t>MEL_alpha165.MEL_beta145</t>
  </si>
  <si>
    <t>MEL_alpha166.MEL_beta145</t>
  </si>
  <si>
    <t>MEL_alpha167.MEL_beta145</t>
  </si>
  <si>
    <t>MEL_alpha168.MEL_beta145</t>
  </si>
  <si>
    <t>MEL_alpha169.MEL_beta145</t>
  </si>
  <si>
    <t>MEL_alpha170.MEL_beta145</t>
  </si>
  <si>
    <t>MEL_alpha171.MEL_beta145</t>
  </si>
  <si>
    <t>MEL_alpha172.MEL_beta145</t>
  </si>
  <si>
    <t>MEL_alpha173.MEL_beta145</t>
  </si>
  <si>
    <t>MEL_alpha174.MEL_beta145</t>
  </si>
  <si>
    <t>MEL_alpha175.MEL_beta145</t>
  </si>
  <si>
    <t>MEL_alpha176.MEL_beta145</t>
  </si>
  <si>
    <t>MEL_alpha177.MEL_beta145</t>
  </si>
  <si>
    <t>MEL_alpha178.MEL_beta145</t>
  </si>
  <si>
    <t>MEL_alpha179.MEL_beta145</t>
  </si>
  <si>
    <t>MEL_alpha180.MEL_beta145</t>
  </si>
  <si>
    <t>MEL_alpha181.MEL_beta145</t>
  </si>
  <si>
    <t>MEL_alpha182.MEL_beta145</t>
  </si>
  <si>
    <t>MEL_alpha183.MEL_beta145</t>
  </si>
  <si>
    <t>MEL_alpha184.MEL_beta145</t>
  </si>
  <si>
    <t>MEL_alpha185.MEL_beta145</t>
  </si>
  <si>
    <t>MEL_alpha186.MEL_beta145</t>
  </si>
  <si>
    <t>MEL_alpha187.MEL_beta145</t>
  </si>
  <si>
    <t>MEL_alpha188.MEL_beta145</t>
  </si>
  <si>
    <t>MEL_alpha189.MEL_beta145</t>
  </si>
  <si>
    <t>MEL_alpha190.MEL_beta145</t>
  </si>
  <si>
    <t>MEL_alpha191.MEL_beta145</t>
  </si>
  <si>
    <t>MEL_alpha192.MEL_beta145</t>
  </si>
  <si>
    <t>MEL_alpha193.MEL_beta145</t>
  </si>
  <si>
    <t>MEL_alpha194.MEL_beta145</t>
  </si>
  <si>
    <t>MEL_alpha195.MEL_beta145</t>
  </si>
  <si>
    <t>MEL_alpha196.MEL_beta145</t>
  </si>
  <si>
    <t>MEL_alpha197.MEL_beta145</t>
  </si>
  <si>
    <t>MEL_alpha198.MEL_beta145</t>
  </si>
  <si>
    <t>MEL_alpha199.MEL_beta145</t>
  </si>
  <si>
    <t>MAGEA3_alpha.MEL_beta145</t>
  </si>
  <si>
    <t>MEL_alpha101.MEL_beta146</t>
  </si>
  <si>
    <t>MEL_alpha102.MEL_beta146</t>
  </si>
  <si>
    <t>MEL_alpha103.MEL_beta146</t>
  </si>
  <si>
    <t>MEL_alpha104.MEL_beta146</t>
  </si>
  <si>
    <t>MEL_alpha105.MEL_beta146</t>
  </si>
  <si>
    <t>MEL_alpha106.MEL_beta146</t>
  </si>
  <si>
    <t>MEL_alpha107.MEL_beta146</t>
  </si>
  <si>
    <t>MEL_alpha108.MEL_beta146</t>
  </si>
  <si>
    <t>MEL_alpha109.MEL_beta146</t>
  </si>
  <si>
    <t>MEL_alpha110.MEL_beta146</t>
  </si>
  <si>
    <t>MEL_alpha111.MEL_beta146</t>
  </si>
  <si>
    <t>MEL_alpha112.MEL_beta146</t>
  </si>
  <si>
    <t>MEL_alpha113.MEL_beta146</t>
  </si>
  <si>
    <t>MEL_alpha114.MEL_beta146</t>
  </si>
  <si>
    <t>MEL_alpha115.MEL_beta146</t>
  </si>
  <si>
    <t>MEL_alpha116.MEL_beta146</t>
  </si>
  <si>
    <t>MEL_alpha117.MEL_beta146</t>
  </si>
  <si>
    <t>MEL_alpha118.MEL_beta146</t>
  </si>
  <si>
    <t>MEL_alpha119.MEL_beta146</t>
  </si>
  <si>
    <t>MEL_alpha120.MEL_beta146</t>
  </si>
  <si>
    <t>MEL_alpha121.MEL_beta146</t>
  </si>
  <si>
    <t>MEL_alpha122.MEL_beta146</t>
  </si>
  <si>
    <t>MEL_alpha123.MEL_beta146</t>
  </si>
  <si>
    <t>MEL_alpha124.MEL_beta146</t>
  </si>
  <si>
    <t>MEL_alpha125.MEL_beta146</t>
  </si>
  <si>
    <t>MEL_alpha126.MEL_beta146</t>
  </si>
  <si>
    <t>MEL_alpha127.MEL_beta146</t>
  </si>
  <si>
    <t>MEL_alpha128.MEL_beta146</t>
  </si>
  <si>
    <t>MEL_alpha129.MEL_beta146</t>
  </si>
  <si>
    <t>MEL_alpha130.MEL_beta146</t>
  </si>
  <si>
    <t>MEL_alpha131.MEL_beta146</t>
  </si>
  <si>
    <t>MEL_alpha132.MEL_beta146</t>
  </si>
  <si>
    <t>MEL_alpha133.MEL_beta146</t>
  </si>
  <si>
    <t>MEL_alpha134.MEL_beta146</t>
  </si>
  <si>
    <t>MEL_alpha135.MEL_beta146</t>
  </si>
  <si>
    <t>MEL_alpha136.MEL_beta146</t>
  </si>
  <si>
    <t>MEL_alpha137.MEL_beta146</t>
  </si>
  <si>
    <t>MEL_alpha138.MEL_beta146</t>
  </si>
  <si>
    <t>MEL_alpha139.MEL_beta146</t>
  </si>
  <si>
    <t>MEL_alpha140.MEL_beta146</t>
  </si>
  <si>
    <t>MEL_alpha141.MEL_beta146</t>
  </si>
  <si>
    <t>MEL_alpha142.MEL_beta146</t>
  </si>
  <si>
    <t>MEL_alpha143.MEL_beta146</t>
  </si>
  <si>
    <t>MEL_alpha144.MEL_beta146</t>
  </si>
  <si>
    <t>MEL_alpha145.MEL_beta146</t>
  </si>
  <si>
    <t>MEL_alpha146.MEL_beta146</t>
  </si>
  <si>
    <t>MEL_alpha147.MEL_beta146</t>
  </si>
  <si>
    <t>MEL_alpha148.MEL_beta146</t>
  </si>
  <si>
    <t>MEL_alpha149.MEL_beta146</t>
  </si>
  <si>
    <t>MEL_alpha150.MEL_beta146</t>
  </si>
  <si>
    <t>MEL_alpha151.MEL_beta146</t>
  </si>
  <si>
    <t>MEL_alpha152.MEL_beta146</t>
  </si>
  <si>
    <t>MEL_alpha153.MEL_beta146</t>
  </si>
  <si>
    <t>MEL_alpha154.MEL_beta146</t>
  </si>
  <si>
    <t>MEL_alpha155.MEL_beta146</t>
  </si>
  <si>
    <t>MEL_alpha156.MEL_beta146</t>
  </si>
  <si>
    <t>MEL_alpha157.MEL_beta146</t>
  </si>
  <si>
    <t>MEL_alpha158.MEL_beta146</t>
  </si>
  <si>
    <t>MEL_alpha159.MEL_beta146</t>
  </si>
  <si>
    <t>MEL_alpha160.MEL_beta146</t>
  </si>
  <si>
    <t>MEL_alpha161.MEL_beta146</t>
  </si>
  <si>
    <t>MEL_alpha162.MEL_beta146</t>
  </si>
  <si>
    <t>MEL_alpha163.MEL_beta146</t>
  </si>
  <si>
    <t>MEL_alpha164.MEL_beta146</t>
  </si>
  <si>
    <t>MEL_alpha165.MEL_beta146</t>
  </si>
  <si>
    <t>MEL_alpha166.MEL_beta146</t>
  </si>
  <si>
    <t>MEL_alpha167.MEL_beta146</t>
  </si>
  <si>
    <t>MEL_alpha168.MEL_beta146</t>
  </si>
  <si>
    <t>MEL_alpha169.MEL_beta146</t>
  </si>
  <si>
    <t>MEL_alpha170.MEL_beta146</t>
  </si>
  <si>
    <t>MEL_alpha171.MEL_beta146</t>
  </si>
  <si>
    <t>MEL_alpha172.MEL_beta146</t>
  </si>
  <si>
    <t>MEL_alpha173.MEL_beta146</t>
  </si>
  <si>
    <t>MEL_alpha174.MEL_beta146</t>
  </si>
  <si>
    <t>MEL_alpha175.MEL_beta146</t>
  </si>
  <si>
    <t>MEL_alpha176.MEL_beta146</t>
  </si>
  <si>
    <t>MEL_alpha177.MEL_beta146</t>
  </si>
  <si>
    <t>MEL_alpha178.MEL_beta146</t>
  </si>
  <si>
    <t>MEL_alpha179.MEL_beta146</t>
  </si>
  <si>
    <t>MEL_alpha180.MEL_beta146</t>
  </si>
  <si>
    <t>MEL_alpha181.MEL_beta146</t>
  </si>
  <si>
    <t>MEL_alpha182.MEL_beta146</t>
  </si>
  <si>
    <t>MEL_alpha183.MEL_beta146</t>
  </si>
  <si>
    <t>MEL_alpha184.MEL_beta146</t>
  </si>
  <si>
    <t>MEL_alpha185.MEL_beta146</t>
  </si>
  <si>
    <t>MEL_alpha186.MEL_beta146</t>
  </si>
  <si>
    <t>MEL_alpha187.MEL_beta146</t>
  </si>
  <si>
    <t>MEL_alpha188.MEL_beta146</t>
  </si>
  <si>
    <t>MEL_alpha189.MEL_beta146</t>
  </si>
  <si>
    <t>MEL_alpha190.MEL_beta146</t>
  </si>
  <si>
    <t>MEL_alpha191.MEL_beta146</t>
  </si>
  <si>
    <t>MEL_alpha192.MEL_beta146</t>
  </si>
  <si>
    <t>MEL_alpha193.MEL_beta146</t>
  </si>
  <si>
    <t>MEL_alpha194.MEL_beta146</t>
  </si>
  <si>
    <t>MEL_alpha195.MEL_beta146</t>
  </si>
  <si>
    <t>MEL_alpha196.MEL_beta146</t>
  </si>
  <si>
    <t>MEL_alpha197.MEL_beta146</t>
  </si>
  <si>
    <t>MEL_alpha198.MEL_beta146</t>
  </si>
  <si>
    <t>MEL_alpha199.MEL_beta146</t>
  </si>
  <si>
    <t>MAGEA3_alpha.MEL_beta146</t>
  </si>
  <si>
    <t>MEL_alpha101.MEL_beta147</t>
  </si>
  <si>
    <t>MEL_alpha102.MEL_beta147</t>
  </si>
  <si>
    <t>MEL_alpha103.MEL_beta147</t>
  </si>
  <si>
    <t>MEL_alpha104.MEL_beta147</t>
  </si>
  <si>
    <t>MEL_alpha105.MEL_beta147</t>
  </si>
  <si>
    <t>MEL_alpha106.MEL_beta147</t>
  </si>
  <si>
    <t>MEL_alpha107.MEL_beta147</t>
  </si>
  <si>
    <t>MEL_alpha108.MEL_beta147</t>
  </si>
  <si>
    <t>MEL_alpha109.MEL_beta147</t>
  </si>
  <si>
    <t>MEL_alpha110.MEL_beta147</t>
  </si>
  <si>
    <t>MEL_alpha111.MEL_beta147</t>
  </si>
  <si>
    <t>MEL_alpha112.MEL_beta147</t>
  </si>
  <si>
    <t>MEL_alpha113.MEL_beta147</t>
  </si>
  <si>
    <t>MEL_alpha114.MEL_beta147</t>
  </si>
  <si>
    <t>MEL_alpha115.MEL_beta147</t>
  </si>
  <si>
    <t>MEL_alpha116.MEL_beta147</t>
  </si>
  <si>
    <t>MEL_alpha117.MEL_beta147</t>
  </si>
  <si>
    <t>MEL_alpha118.MEL_beta147</t>
  </si>
  <si>
    <t>MEL_alpha119.MEL_beta147</t>
  </si>
  <si>
    <t>MEL_alpha120.MEL_beta147</t>
  </si>
  <si>
    <t>MEL_alpha121.MEL_beta147</t>
  </si>
  <si>
    <t>MEL_alpha122.MEL_beta147</t>
  </si>
  <si>
    <t>MEL_alpha123.MEL_beta147</t>
  </si>
  <si>
    <t>MEL_alpha124.MEL_beta147</t>
  </si>
  <si>
    <t>MEL_alpha125.MEL_beta147</t>
  </si>
  <si>
    <t>MEL_alpha126.MEL_beta147</t>
  </si>
  <si>
    <t>MEL_alpha127.MEL_beta147</t>
  </si>
  <si>
    <t>MEL_alpha128.MEL_beta147</t>
  </si>
  <si>
    <t>MEL_alpha129.MEL_beta147</t>
  </si>
  <si>
    <t>MEL_alpha130.MEL_beta147</t>
  </si>
  <si>
    <t>MEL_alpha131.MEL_beta147</t>
  </si>
  <si>
    <t>MEL_alpha132.MEL_beta147</t>
  </si>
  <si>
    <t>MEL_alpha133.MEL_beta147</t>
  </si>
  <si>
    <t>MEL_alpha134.MEL_beta147</t>
  </si>
  <si>
    <t>MEL_alpha135.MEL_beta147</t>
  </si>
  <si>
    <t>MEL_alpha136.MEL_beta147</t>
  </si>
  <si>
    <t>MEL_alpha137.MEL_beta147</t>
  </si>
  <si>
    <t>MEL_alpha138.MEL_beta147</t>
  </si>
  <si>
    <t>MEL_alpha139.MEL_beta147</t>
  </si>
  <si>
    <t>MEL_alpha140.MEL_beta147</t>
  </si>
  <si>
    <t>MEL_alpha141.MEL_beta147</t>
  </si>
  <si>
    <t>MEL_alpha142.MEL_beta147</t>
  </si>
  <si>
    <t>MEL_alpha143.MEL_beta147</t>
  </si>
  <si>
    <t>MEL_alpha144.MEL_beta147</t>
  </si>
  <si>
    <t>MEL_alpha145.MEL_beta147</t>
  </si>
  <si>
    <t>MEL_alpha146.MEL_beta147</t>
  </si>
  <si>
    <t>MEL_alpha147.MEL_beta147</t>
  </si>
  <si>
    <t>MEL_alpha148.MEL_beta147</t>
  </si>
  <si>
    <t>MEL_alpha149.MEL_beta147</t>
  </si>
  <si>
    <t>MEL_alpha150.MEL_beta147</t>
  </si>
  <si>
    <t>MEL_alpha151.MEL_beta147</t>
  </si>
  <si>
    <t>MEL_alpha152.MEL_beta147</t>
  </si>
  <si>
    <t>MEL_alpha153.MEL_beta147</t>
  </si>
  <si>
    <t>MEL_alpha154.MEL_beta147</t>
  </si>
  <si>
    <t>MEL_alpha155.MEL_beta147</t>
  </si>
  <si>
    <t>MEL_alpha156.MEL_beta147</t>
  </si>
  <si>
    <t>MEL_alpha157.MEL_beta147</t>
  </si>
  <si>
    <t>MEL_alpha158.MEL_beta147</t>
  </si>
  <si>
    <t>MEL_alpha159.MEL_beta147</t>
  </si>
  <si>
    <t>MEL_alpha160.MEL_beta147</t>
  </si>
  <si>
    <t>MEL_alpha161.MEL_beta147</t>
  </si>
  <si>
    <t>MEL_alpha162.MEL_beta147</t>
  </si>
  <si>
    <t>MEL_alpha163.MEL_beta147</t>
  </si>
  <si>
    <t>MEL_alpha164.MEL_beta147</t>
  </si>
  <si>
    <t>MEL_alpha165.MEL_beta147</t>
  </si>
  <si>
    <t>MEL_alpha166.MEL_beta147</t>
  </si>
  <si>
    <t>MEL_alpha167.MEL_beta147</t>
  </si>
  <si>
    <t>MEL_alpha168.MEL_beta147</t>
  </si>
  <si>
    <t>MEL_alpha169.MEL_beta147</t>
  </si>
  <si>
    <t>MEL_alpha170.MEL_beta147</t>
  </si>
  <si>
    <t>MEL_alpha171.MEL_beta147</t>
  </si>
  <si>
    <t>MEL_alpha172.MEL_beta147</t>
  </si>
  <si>
    <t>MEL_alpha173.MEL_beta147</t>
  </si>
  <si>
    <t>MEL_alpha174.MEL_beta147</t>
  </si>
  <si>
    <t>MEL_alpha175.MEL_beta147</t>
  </si>
  <si>
    <t>MEL_alpha176.MEL_beta147</t>
  </si>
  <si>
    <t>MEL_alpha177.MEL_beta147</t>
  </si>
  <si>
    <t>MEL_alpha178.MEL_beta147</t>
  </si>
  <si>
    <t>MEL_alpha179.MEL_beta147</t>
  </si>
  <si>
    <t>MEL_alpha180.MEL_beta147</t>
  </si>
  <si>
    <t>MEL_alpha181.MEL_beta147</t>
  </si>
  <si>
    <t>MEL_alpha182.MEL_beta147</t>
  </si>
  <si>
    <t>MEL_alpha183.MEL_beta147</t>
  </si>
  <si>
    <t>MEL_alpha184.MEL_beta147</t>
  </si>
  <si>
    <t>MEL_alpha185.MEL_beta147</t>
  </si>
  <si>
    <t>MEL_alpha186.MEL_beta147</t>
  </si>
  <si>
    <t>MEL_alpha187.MEL_beta147</t>
  </si>
  <si>
    <t>MEL_alpha188.MEL_beta147</t>
  </si>
  <si>
    <t>MEL_alpha189.MEL_beta147</t>
  </si>
  <si>
    <t>MEL_alpha190.MEL_beta147</t>
  </si>
  <si>
    <t>MEL_alpha191.MEL_beta147</t>
  </si>
  <si>
    <t>MEL_alpha192.MEL_beta147</t>
  </si>
  <si>
    <t>MEL_alpha193.MEL_beta147</t>
  </si>
  <si>
    <t>MEL_alpha194.MEL_beta147</t>
  </si>
  <si>
    <t>MEL_alpha195.MEL_beta147</t>
  </si>
  <si>
    <t>MEL_alpha196.MEL_beta147</t>
  </si>
  <si>
    <t>MEL_alpha197.MEL_beta147</t>
  </si>
  <si>
    <t>MEL_alpha198.MEL_beta147</t>
  </si>
  <si>
    <t>MEL_alpha199.MEL_beta147</t>
  </si>
  <si>
    <t>MAGEA3_alpha.MEL_beta147</t>
  </si>
  <si>
    <t>MEL_alpha101.MEL_beta148</t>
  </si>
  <si>
    <t>MEL_alpha102.MEL_beta148</t>
  </si>
  <si>
    <t>MEL_alpha103.MEL_beta148</t>
  </si>
  <si>
    <t>MEL_alpha104.MEL_beta148</t>
  </si>
  <si>
    <t>MEL_alpha105.MEL_beta148</t>
  </si>
  <si>
    <t>MEL_alpha106.MEL_beta148</t>
  </si>
  <si>
    <t>MEL_alpha107.MEL_beta148</t>
  </si>
  <si>
    <t>MEL_alpha108.MEL_beta148</t>
  </si>
  <si>
    <t>MEL_alpha109.MEL_beta148</t>
  </si>
  <si>
    <t>MEL_alpha110.MEL_beta148</t>
  </si>
  <si>
    <t>MEL_alpha111.MEL_beta148</t>
  </si>
  <si>
    <t>MEL_alpha112.MEL_beta148</t>
  </si>
  <si>
    <t>MEL_alpha113.MEL_beta148</t>
  </si>
  <si>
    <t>MEL_alpha114.MEL_beta148</t>
  </si>
  <si>
    <t>MEL_alpha115.MEL_beta148</t>
  </si>
  <si>
    <t>MEL_alpha116.MEL_beta148</t>
  </si>
  <si>
    <t>MEL_alpha117.MEL_beta148</t>
  </si>
  <si>
    <t>MEL_alpha118.MEL_beta148</t>
  </si>
  <si>
    <t>MEL_alpha119.MEL_beta148</t>
  </si>
  <si>
    <t>MEL_alpha120.MEL_beta148</t>
  </si>
  <si>
    <t>MEL_alpha121.MEL_beta148</t>
  </si>
  <si>
    <t>MEL_alpha122.MEL_beta148</t>
  </si>
  <si>
    <t>MEL_alpha123.MEL_beta148</t>
  </si>
  <si>
    <t>MEL_alpha124.MEL_beta148</t>
  </si>
  <si>
    <t>MEL_alpha125.MEL_beta148</t>
  </si>
  <si>
    <t>MEL_alpha126.MEL_beta148</t>
  </si>
  <si>
    <t>MEL_alpha127.MEL_beta148</t>
  </si>
  <si>
    <t>MEL_alpha128.MEL_beta148</t>
  </si>
  <si>
    <t>MEL_alpha129.MEL_beta148</t>
  </si>
  <si>
    <t>MEL_alpha130.MEL_beta148</t>
  </si>
  <si>
    <t>MEL_alpha131.MEL_beta148</t>
  </si>
  <si>
    <t>MEL_alpha132.MEL_beta148</t>
  </si>
  <si>
    <t>MEL_alpha133.MEL_beta148</t>
  </si>
  <si>
    <t>MEL_alpha134.MEL_beta148</t>
  </si>
  <si>
    <t>MEL_alpha135.MEL_beta148</t>
  </si>
  <si>
    <t>MEL_alpha136.MEL_beta148</t>
  </si>
  <si>
    <t>MEL_alpha137.MEL_beta148</t>
  </si>
  <si>
    <t>MEL_alpha138.MEL_beta148</t>
  </si>
  <si>
    <t>MEL_alpha139.MEL_beta148</t>
  </si>
  <si>
    <t>MEL_alpha140.MEL_beta148</t>
  </si>
  <si>
    <t>MEL_alpha141.MEL_beta148</t>
  </si>
  <si>
    <t>MEL_alpha142.MEL_beta148</t>
  </si>
  <si>
    <t>MEL_alpha143.MEL_beta148</t>
  </si>
  <si>
    <t>MEL_alpha144.MEL_beta148</t>
  </si>
  <si>
    <t>MEL_alpha145.MEL_beta148</t>
  </si>
  <si>
    <t>MEL_alpha146.MEL_beta148</t>
  </si>
  <si>
    <t>MEL_alpha147.MEL_beta148</t>
  </si>
  <si>
    <t>MEL_alpha148.MEL_beta148</t>
  </si>
  <si>
    <t>MEL_alpha149.MEL_beta148</t>
  </si>
  <si>
    <t>MEL_alpha150.MEL_beta148</t>
  </si>
  <si>
    <t>MEL_alpha151.MEL_beta148</t>
  </si>
  <si>
    <t>MEL_alpha152.MEL_beta148</t>
  </si>
  <si>
    <t>MEL_alpha153.MEL_beta148</t>
  </si>
  <si>
    <t>MEL_alpha154.MEL_beta148</t>
  </si>
  <si>
    <t>MEL_alpha155.MEL_beta148</t>
  </si>
  <si>
    <t>MEL_alpha156.MEL_beta148</t>
  </si>
  <si>
    <t>MEL_alpha157.MEL_beta148</t>
  </si>
  <si>
    <t>MEL_alpha158.MEL_beta148</t>
  </si>
  <si>
    <t>MEL_alpha159.MEL_beta148</t>
  </si>
  <si>
    <t>MEL_alpha160.MEL_beta148</t>
  </si>
  <si>
    <t>MEL_alpha161.MEL_beta148</t>
  </si>
  <si>
    <t>MEL_alpha162.MEL_beta148</t>
  </si>
  <si>
    <t>MEL_alpha163.MEL_beta148</t>
  </si>
  <si>
    <t>MEL_alpha164.MEL_beta148</t>
  </si>
  <si>
    <t>MEL_alpha165.MEL_beta148</t>
  </si>
  <si>
    <t>MEL_alpha166.MEL_beta148</t>
  </si>
  <si>
    <t>MEL_alpha167.MEL_beta148</t>
  </si>
  <si>
    <t>MEL_alpha168.MEL_beta148</t>
  </si>
  <si>
    <t>MEL_alpha169.MEL_beta148</t>
  </si>
  <si>
    <t>MEL_alpha170.MEL_beta148</t>
  </si>
  <si>
    <t>MEL_alpha171.MEL_beta148</t>
  </si>
  <si>
    <t>MEL_alpha172.MEL_beta148</t>
  </si>
  <si>
    <t>MEL_alpha173.MEL_beta148</t>
  </si>
  <si>
    <t>MEL_alpha174.MEL_beta148</t>
  </si>
  <si>
    <t>MEL_alpha175.MEL_beta148</t>
  </si>
  <si>
    <t>MEL_alpha176.MEL_beta148</t>
  </si>
  <si>
    <t>MEL_alpha177.MEL_beta148</t>
  </si>
  <si>
    <t>MEL_alpha178.MEL_beta148</t>
  </si>
  <si>
    <t>MEL_alpha179.MEL_beta148</t>
  </si>
  <si>
    <t>MEL_alpha180.MEL_beta148</t>
  </si>
  <si>
    <t>MEL_alpha181.MEL_beta148</t>
  </si>
  <si>
    <t>MEL_alpha182.MEL_beta148</t>
  </si>
  <si>
    <t>MEL_alpha183.MEL_beta148</t>
  </si>
  <si>
    <t>MEL_alpha184.MEL_beta148</t>
  </si>
  <si>
    <t>MEL_alpha185.MEL_beta148</t>
  </si>
  <si>
    <t>MEL_alpha186.MEL_beta148</t>
  </si>
  <si>
    <t>MEL_alpha187.MEL_beta148</t>
  </si>
  <si>
    <t>MEL_alpha188.MEL_beta148</t>
  </si>
  <si>
    <t>MEL_alpha189.MEL_beta148</t>
  </si>
  <si>
    <t>MEL_alpha190.MEL_beta148</t>
  </si>
  <si>
    <t>MEL_alpha191.MEL_beta148</t>
  </si>
  <si>
    <t>MEL_alpha192.MEL_beta148</t>
  </si>
  <si>
    <t>MEL_alpha193.MEL_beta148</t>
  </si>
  <si>
    <t>MEL_alpha194.MEL_beta148</t>
  </si>
  <si>
    <t>MEL_alpha195.MEL_beta148</t>
  </si>
  <si>
    <t>MEL_alpha196.MEL_beta148</t>
  </si>
  <si>
    <t>MEL_alpha197.MEL_beta148</t>
  </si>
  <si>
    <t>MEL_alpha198.MEL_beta148</t>
  </si>
  <si>
    <t>MEL_alpha199.MEL_beta148</t>
  </si>
  <si>
    <t>MAGEA3_alpha.MEL_beta148</t>
  </si>
  <si>
    <t>MEL_alpha101.MEL_beta149</t>
  </si>
  <si>
    <t>MEL_alpha102.MEL_beta149</t>
  </si>
  <si>
    <t>MEL_alpha103.MEL_beta149</t>
  </si>
  <si>
    <t>MEL_alpha104.MEL_beta149</t>
  </si>
  <si>
    <t>MEL_alpha105.MEL_beta149</t>
  </si>
  <si>
    <t>MEL_alpha106.MEL_beta149</t>
  </si>
  <si>
    <t>MEL_alpha107.MEL_beta149</t>
  </si>
  <si>
    <t>MEL_alpha108.MEL_beta149</t>
  </si>
  <si>
    <t>MEL_alpha109.MEL_beta149</t>
  </si>
  <si>
    <t>MEL_alpha110.MEL_beta149</t>
  </si>
  <si>
    <t>MEL_alpha111.MEL_beta149</t>
  </si>
  <si>
    <t>MEL_alpha112.MEL_beta149</t>
  </si>
  <si>
    <t>MEL_alpha113.MEL_beta149</t>
  </si>
  <si>
    <t>MEL_alpha114.MEL_beta149</t>
  </si>
  <si>
    <t>MEL_alpha115.MEL_beta149</t>
  </si>
  <si>
    <t>MEL_alpha116.MEL_beta149</t>
  </si>
  <si>
    <t>MEL_alpha117.MEL_beta149</t>
  </si>
  <si>
    <t>MEL_alpha118.MEL_beta149</t>
  </si>
  <si>
    <t>MEL_alpha119.MEL_beta149</t>
  </si>
  <si>
    <t>MEL_alpha120.MEL_beta149</t>
  </si>
  <si>
    <t>MEL_alpha121.MEL_beta149</t>
  </si>
  <si>
    <t>MEL_alpha122.MEL_beta149</t>
  </si>
  <si>
    <t>MEL_alpha123.MEL_beta149</t>
  </si>
  <si>
    <t>MEL_alpha124.MEL_beta149</t>
  </si>
  <si>
    <t>MEL_alpha125.MEL_beta149</t>
  </si>
  <si>
    <t>MEL_alpha126.MEL_beta149</t>
  </si>
  <si>
    <t>MEL_alpha127.MEL_beta149</t>
  </si>
  <si>
    <t>MEL_alpha128.MEL_beta149</t>
  </si>
  <si>
    <t>MEL_alpha129.MEL_beta149</t>
  </si>
  <si>
    <t>MEL_alpha130.MEL_beta149</t>
  </si>
  <si>
    <t>MEL_alpha131.MEL_beta149</t>
  </si>
  <si>
    <t>MEL_alpha132.MEL_beta149</t>
  </si>
  <si>
    <t>MEL_alpha133.MEL_beta149</t>
  </si>
  <si>
    <t>MEL_alpha134.MEL_beta149</t>
  </si>
  <si>
    <t>MEL_alpha135.MEL_beta149</t>
  </si>
  <si>
    <t>MEL_alpha136.MEL_beta149</t>
  </si>
  <si>
    <t>MEL_alpha137.MEL_beta149</t>
  </si>
  <si>
    <t>MEL_alpha138.MEL_beta149</t>
  </si>
  <si>
    <t>MEL_alpha139.MEL_beta149</t>
  </si>
  <si>
    <t>MEL_alpha140.MEL_beta149</t>
  </si>
  <si>
    <t>MEL_alpha141.MEL_beta149</t>
  </si>
  <si>
    <t>MEL_alpha142.MEL_beta149</t>
  </si>
  <si>
    <t>MEL_alpha143.MEL_beta149</t>
  </si>
  <si>
    <t>MEL_alpha144.MEL_beta149</t>
  </si>
  <si>
    <t>MEL_alpha145.MEL_beta149</t>
  </si>
  <si>
    <t>MEL_alpha146.MEL_beta149</t>
  </si>
  <si>
    <t>MEL_alpha147.MEL_beta149</t>
  </si>
  <si>
    <t>MEL_alpha148.MEL_beta149</t>
  </si>
  <si>
    <t>MEL_alpha149.MEL_beta149</t>
  </si>
  <si>
    <t>MEL_alpha150.MEL_beta149</t>
  </si>
  <si>
    <t>MEL_alpha151.MEL_beta149</t>
  </si>
  <si>
    <t>MEL_alpha152.MEL_beta149</t>
  </si>
  <si>
    <t>MEL_alpha153.MEL_beta149</t>
  </si>
  <si>
    <t>MEL_alpha154.MEL_beta149</t>
  </si>
  <si>
    <t>MEL_alpha155.MEL_beta149</t>
  </si>
  <si>
    <t>MEL_alpha156.MEL_beta149</t>
  </si>
  <si>
    <t>MEL_alpha157.MEL_beta149</t>
  </si>
  <si>
    <t>MEL_alpha158.MEL_beta149</t>
  </si>
  <si>
    <t>MEL_alpha159.MEL_beta149</t>
  </si>
  <si>
    <t>MEL_alpha160.MEL_beta149</t>
  </si>
  <si>
    <t>MEL_alpha161.MEL_beta149</t>
  </si>
  <si>
    <t>MEL_alpha162.MEL_beta149</t>
  </si>
  <si>
    <t>MEL_alpha163.MEL_beta149</t>
  </si>
  <si>
    <t>MEL_alpha164.MEL_beta149</t>
  </si>
  <si>
    <t>MEL_alpha165.MEL_beta149</t>
  </si>
  <si>
    <t>MEL_alpha166.MEL_beta149</t>
  </si>
  <si>
    <t>MEL_alpha167.MEL_beta149</t>
  </si>
  <si>
    <t>MEL_alpha168.MEL_beta149</t>
  </si>
  <si>
    <t>MEL_alpha169.MEL_beta149</t>
  </si>
  <si>
    <t>MEL_alpha170.MEL_beta149</t>
  </si>
  <si>
    <t>MEL_alpha171.MEL_beta149</t>
  </si>
  <si>
    <t>MEL_alpha172.MEL_beta149</t>
  </si>
  <si>
    <t>MEL_alpha173.MEL_beta149</t>
  </si>
  <si>
    <t>MEL_alpha174.MEL_beta149</t>
  </si>
  <si>
    <t>MEL_alpha175.MEL_beta149</t>
  </si>
  <si>
    <t>MEL_alpha176.MEL_beta149</t>
  </si>
  <si>
    <t>MEL_alpha177.MEL_beta149</t>
  </si>
  <si>
    <t>MEL_alpha178.MEL_beta149</t>
  </si>
  <si>
    <t>MEL_alpha179.MEL_beta149</t>
  </si>
  <si>
    <t>MEL_alpha180.MEL_beta149</t>
  </si>
  <si>
    <t>MEL_alpha181.MEL_beta149</t>
  </si>
  <si>
    <t>MEL_alpha182.MEL_beta149</t>
  </si>
  <si>
    <t>MEL_alpha183.MEL_beta149</t>
  </si>
  <si>
    <t>MEL_alpha184.MEL_beta149</t>
  </si>
  <si>
    <t>MEL_alpha185.MEL_beta149</t>
  </si>
  <si>
    <t>MEL_alpha186.MEL_beta149</t>
  </si>
  <si>
    <t>MEL_alpha187.MEL_beta149</t>
  </si>
  <si>
    <t>MEL_alpha188.MEL_beta149</t>
  </si>
  <si>
    <t>MEL_alpha189.MEL_beta149</t>
  </si>
  <si>
    <t>MEL_alpha190.MEL_beta149</t>
  </si>
  <si>
    <t>MEL_alpha191.MEL_beta149</t>
  </si>
  <si>
    <t>MEL_alpha192.MEL_beta149</t>
  </si>
  <si>
    <t>MEL_alpha193.MEL_beta149</t>
  </si>
  <si>
    <t>MEL_alpha194.MEL_beta149</t>
  </si>
  <si>
    <t>MEL_alpha195.MEL_beta149</t>
  </si>
  <si>
    <t>MEL_alpha196.MEL_beta149</t>
  </si>
  <si>
    <t>MEL_alpha197.MEL_beta149</t>
  </si>
  <si>
    <t>MEL_alpha198.MEL_beta149</t>
  </si>
  <si>
    <t>MEL_alpha199.MEL_beta149</t>
  </si>
  <si>
    <t>MAGEA3_alpha.MEL_beta149</t>
  </si>
  <si>
    <t>MEL_alpha101.MEL_beta150</t>
  </si>
  <si>
    <t>MEL_alpha102.MEL_beta150</t>
  </si>
  <si>
    <t>MEL_alpha103.MEL_beta150</t>
  </si>
  <si>
    <t>MEL_alpha104.MEL_beta150</t>
  </si>
  <si>
    <t>MEL_alpha105.MEL_beta150</t>
  </si>
  <si>
    <t>MEL_alpha106.MEL_beta150</t>
  </si>
  <si>
    <t>MEL_alpha107.MEL_beta150</t>
  </si>
  <si>
    <t>MEL_alpha108.MEL_beta150</t>
  </si>
  <si>
    <t>MEL_alpha109.MEL_beta150</t>
  </si>
  <si>
    <t>MEL_alpha110.MEL_beta150</t>
  </si>
  <si>
    <t>MEL_alpha111.MEL_beta150</t>
  </si>
  <si>
    <t>MEL_alpha112.MEL_beta150</t>
  </si>
  <si>
    <t>MEL_alpha113.MEL_beta150</t>
  </si>
  <si>
    <t>MEL_alpha114.MEL_beta150</t>
  </si>
  <si>
    <t>MEL_alpha115.MEL_beta150</t>
  </si>
  <si>
    <t>MEL_alpha116.MEL_beta150</t>
  </si>
  <si>
    <t>MEL_alpha117.MEL_beta150</t>
  </si>
  <si>
    <t>MEL_alpha118.MEL_beta150</t>
  </si>
  <si>
    <t>MEL_alpha119.MEL_beta150</t>
  </si>
  <si>
    <t>MEL_alpha120.MEL_beta150</t>
  </si>
  <si>
    <t>MEL_alpha121.MEL_beta150</t>
  </si>
  <si>
    <t>MEL_alpha122.MEL_beta150</t>
  </si>
  <si>
    <t>MEL_alpha123.MEL_beta150</t>
  </si>
  <si>
    <t>MEL_alpha124.MEL_beta150</t>
  </si>
  <si>
    <t>MEL_alpha125.MEL_beta150</t>
  </si>
  <si>
    <t>MEL_alpha126.MEL_beta150</t>
  </si>
  <si>
    <t>MEL_alpha127.MEL_beta150</t>
  </si>
  <si>
    <t>MEL_alpha128.MEL_beta150</t>
  </si>
  <si>
    <t>MEL_alpha129.MEL_beta150</t>
  </si>
  <si>
    <t>MEL_alpha130.MEL_beta150</t>
  </si>
  <si>
    <t>MEL_alpha131.MEL_beta150</t>
  </si>
  <si>
    <t>MEL_alpha132.MEL_beta150</t>
  </si>
  <si>
    <t>MEL_alpha133.MEL_beta150</t>
  </si>
  <si>
    <t>MEL_alpha134.MEL_beta150</t>
  </si>
  <si>
    <t>MEL_alpha135.MEL_beta150</t>
  </si>
  <si>
    <t>MEL_alpha136.MEL_beta150</t>
  </si>
  <si>
    <t>MEL_alpha137.MEL_beta150</t>
  </si>
  <si>
    <t>MEL_alpha138.MEL_beta150</t>
  </si>
  <si>
    <t>MEL_alpha139.MEL_beta150</t>
  </si>
  <si>
    <t>MEL_alpha140.MEL_beta150</t>
  </si>
  <si>
    <t>MEL_alpha141.MEL_beta150</t>
  </si>
  <si>
    <t>MEL_alpha142.MEL_beta150</t>
  </si>
  <si>
    <t>MEL_alpha143.MEL_beta150</t>
  </si>
  <si>
    <t>MEL_alpha144.MEL_beta150</t>
  </si>
  <si>
    <t>MEL_alpha145.MEL_beta150</t>
  </si>
  <si>
    <t>MEL_alpha146.MEL_beta150</t>
  </si>
  <si>
    <t>MEL_alpha147.MEL_beta150</t>
  </si>
  <si>
    <t>MEL_alpha148.MEL_beta150</t>
  </si>
  <si>
    <t>MEL_alpha149.MEL_beta150</t>
  </si>
  <si>
    <t>MEL_alpha150.MEL_beta150</t>
  </si>
  <si>
    <t>MEL_alpha151.MEL_beta150</t>
  </si>
  <si>
    <t>MEL_alpha152.MEL_beta150</t>
  </si>
  <si>
    <t>MEL_alpha153.MEL_beta150</t>
  </si>
  <si>
    <t>MEL_alpha154.MEL_beta150</t>
  </si>
  <si>
    <t>MEL_alpha155.MEL_beta150</t>
  </si>
  <si>
    <t>MEL_alpha156.MEL_beta150</t>
  </si>
  <si>
    <t>MEL_alpha157.MEL_beta150</t>
  </si>
  <si>
    <t>MEL_alpha158.MEL_beta150</t>
  </si>
  <si>
    <t>MEL_alpha159.MEL_beta150</t>
  </si>
  <si>
    <t>MEL_alpha160.MEL_beta150</t>
  </si>
  <si>
    <t>MEL_alpha161.MEL_beta150</t>
  </si>
  <si>
    <t>MEL_alpha162.MEL_beta150</t>
  </si>
  <si>
    <t>MEL_alpha163.MEL_beta150</t>
  </si>
  <si>
    <t>MEL_alpha164.MEL_beta150</t>
  </si>
  <si>
    <t>MEL_alpha165.MEL_beta150</t>
  </si>
  <si>
    <t>MEL_alpha166.MEL_beta150</t>
  </si>
  <si>
    <t>MEL_alpha167.MEL_beta150</t>
  </si>
  <si>
    <t>MEL_alpha168.MEL_beta150</t>
  </si>
  <si>
    <t>MEL_alpha169.MEL_beta150</t>
  </si>
  <si>
    <t>MEL_alpha170.MEL_beta150</t>
  </si>
  <si>
    <t>MEL_alpha171.MEL_beta150</t>
  </si>
  <si>
    <t>MEL_alpha172.MEL_beta150</t>
  </si>
  <si>
    <t>MEL_alpha173.MEL_beta150</t>
  </si>
  <si>
    <t>MEL_alpha174.MEL_beta150</t>
  </si>
  <si>
    <t>MEL_alpha175.MEL_beta150</t>
  </si>
  <si>
    <t>MEL_alpha176.MEL_beta150</t>
  </si>
  <si>
    <t>MEL_alpha177.MEL_beta150</t>
  </si>
  <si>
    <t>MEL_alpha178.MEL_beta150</t>
  </si>
  <si>
    <t>MEL_alpha179.MEL_beta150</t>
  </si>
  <si>
    <t>MEL_alpha180.MEL_beta150</t>
  </si>
  <si>
    <t>MEL_alpha181.MEL_beta150</t>
  </si>
  <si>
    <t>MEL_alpha182.MEL_beta150</t>
  </si>
  <si>
    <t>MEL_alpha183.MEL_beta150</t>
  </si>
  <si>
    <t>MEL_alpha184.MEL_beta150</t>
  </si>
  <si>
    <t>MEL_alpha185.MEL_beta150</t>
  </si>
  <si>
    <t>MEL_alpha186.MEL_beta150</t>
  </si>
  <si>
    <t>MEL_alpha187.MEL_beta150</t>
  </si>
  <si>
    <t>MEL_alpha188.MEL_beta150</t>
  </si>
  <si>
    <t>MEL_alpha189.MEL_beta150</t>
  </si>
  <si>
    <t>MEL_alpha190.MEL_beta150</t>
  </si>
  <si>
    <t>MEL_alpha191.MEL_beta150</t>
  </si>
  <si>
    <t>MEL_alpha192.MEL_beta150</t>
  </si>
  <si>
    <t>MEL_alpha193.MEL_beta150</t>
  </si>
  <si>
    <t>MEL_alpha194.MEL_beta150</t>
  </si>
  <si>
    <t>MEL_alpha195.MEL_beta150</t>
  </si>
  <si>
    <t>MEL_alpha196.MEL_beta150</t>
  </si>
  <si>
    <t>MEL_alpha197.MEL_beta150</t>
  </si>
  <si>
    <t>MEL_alpha198.MEL_beta150</t>
  </si>
  <si>
    <t>MEL_alpha199.MEL_beta150</t>
  </si>
  <si>
    <t>MAGEA3_alpha.MEL_beta150</t>
  </si>
  <si>
    <t>MEL_alpha101.MEL_beta151</t>
  </si>
  <si>
    <t>MEL_alpha102.MEL_beta151</t>
  </si>
  <si>
    <t>MEL_alpha103.MEL_beta151</t>
  </si>
  <si>
    <t>MEL_alpha104.MEL_beta151</t>
  </si>
  <si>
    <t>MEL_alpha105.MEL_beta151</t>
  </si>
  <si>
    <t>MEL_alpha106.MEL_beta151</t>
  </si>
  <si>
    <t>MEL_alpha107.MEL_beta151</t>
  </si>
  <si>
    <t>MEL_alpha108.MEL_beta151</t>
  </si>
  <si>
    <t>MEL_alpha109.MEL_beta151</t>
  </si>
  <si>
    <t>MEL_alpha110.MEL_beta151</t>
  </si>
  <si>
    <t>MEL_alpha111.MEL_beta151</t>
  </si>
  <si>
    <t>MEL_alpha112.MEL_beta151</t>
  </si>
  <si>
    <t>MEL_alpha113.MEL_beta151</t>
  </si>
  <si>
    <t>MEL_alpha114.MEL_beta151</t>
  </si>
  <si>
    <t>MEL_alpha115.MEL_beta151</t>
  </si>
  <si>
    <t>MEL_alpha116.MEL_beta151</t>
  </si>
  <si>
    <t>MEL_alpha117.MEL_beta151</t>
  </si>
  <si>
    <t>MEL_alpha118.MEL_beta151</t>
  </si>
  <si>
    <t>MEL_alpha119.MEL_beta151</t>
  </si>
  <si>
    <t>MEL_alpha120.MEL_beta151</t>
  </si>
  <si>
    <t>MEL_alpha121.MEL_beta151</t>
  </si>
  <si>
    <t>MEL_alpha122.MEL_beta151</t>
  </si>
  <si>
    <t>MEL_alpha123.MEL_beta151</t>
  </si>
  <si>
    <t>MEL_alpha124.MEL_beta151</t>
  </si>
  <si>
    <t>MEL_alpha125.MEL_beta151</t>
  </si>
  <si>
    <t>MEL_alpha126.MEL_beta151</t>
  </si>
  <si>
    <t>MEL_alpha127.MEL_beta151</t>
  </si>
  <si>
    <t>MEL_alpha128.MEL_beta151</t>
  </si>
  <si>
    <t>MEL_alpha129.MEL_beta151</t>
  </si>
  <si>
    <t>MEL_alpha130.MEL_beta151</t>
  </si>
  <si>
    <t>MEL_alpha131.MEL_beta151</t>
  </si>
  <si>
    <t>MEL_alpha132.MEL_beta151</t>
  </si>
  <si>
    <t>MEL_alpha133.MEL_beta151</t>
  </si>
  <si>
    <t>MEL_alpha134.MEL_beta151</t>
  </si>
  <si>
    <t>MEL_alpha135.MEL_beta151</t>
  </si>
  <si>
    <t>MEL_alpha136.MEL_beta151</t>
  </si>
  <si>
    <t>MEL_alpha137.MEL_beta151</t>
  </si>
  <si>
    <t>MEL_alpha138.MEL_beta151</t>
  </si>
  <si>
    <t>MEL_alpha139.MEL_beta151</t>
  </si>
  <si>
    <t>MEL_alpha140.MEL_beta151</t>
  </si>
  <si>
    <t>MEL_alpha141.MEL_beta151</t>
  </si>
  <si>
    <t>MEL_alpha142.MEL_beta151</t>
  </si>
  <si>
    <t>MEL_alpha143.MEL_beta151</t>
  </si>
  <si>
    <t>MEL_alpha144.MEL_beta151</t>
  </si>
  <si>
    <t>MEL_alpha145.MEL_beta151</t>
  </si>
  <si>
    <t>MEL_alpha146.MEL_beta151</t>
  </si>
  <si>
    <t>MEL_alpha147.MEL_beta151</t>
  </si>
  <si>
    <t>MEL_alpha148.MEL_beta151</t>
  </si>
  <si>
    <t>MEL_alpha149.MEL_beta151</t>
  </si>
  <si>
    <t>MEL_alpha150.MEL_beta151</t>
  </si>
  <si>
    <t>MEL_alpha151.MEL_beta151</t>
  </si>
  <si>
    <t>MEL_alpha152.MEL_beta151</t>
  </si>
  <si>
    <t>MEL_alpha153.MEL_beta151</t>
  </si>
  <si>
    <t>MEL_alpha154.MEL_beta151</t>
  </si>
  <si>
    <t>MEL_alpha155.MEL_beta151</t>
  </si>
  <si>
    <t>MEL_alpha156.MEL_beta151</t>
  </si>
  <si>
    <t>MEL_alpha157.MEL_beta151</t>
  </si>
  <si>
    <t>MEL_alpha158.MEL_beta151</t>
  </si>
  <si>
    <t>MEL_alpha159.MEL_beta151</t>
  </si>
  <si>
    <t>MEL_alpha160.MEL_beta151</t>
  </si>
  <si>
    <t>MEL_alpha161.MEL_beta151</t>
  </si>
  <si>
    <t>MEL_alpha162.MEL_beta151</t>
  </si>
  <si>
    <t>MEL_alpha163.MEL_beta151</t>
  </si>
  <si>
    <t>MEL_alpha164.MEL_beta151</t>
  </si>
  <si>
    <t>MEL_alpha165.MEL_beta151</t>
  </si>
  <si>
    <t>MEL_alpha166.MEL_beta151</t>
  </si>
  <si>
    <t>MEL_alpha167.MEL_beta151</t>
  </si>
  <si>
    <t>MEL_alpha168.MEL_beta151</t>
  </si>
  <si>
    <t>MEL_alpha169.MEL_beta151</t>
  </si>
  <si>
    <t>MEL_alpha170.MEL_beta151</t>
  </si>
  <si>
    <t>MEL_alpha171.MEL_beta151</t>
  </si>
  <si>
    <t>MEL_alpha172.MEL_beta151</t>
  </si>
  <si>
    <t>MEL_alpha173.MEL_beta151</t>
  </si>
  <si>
    <t>MEL_alpha174.MEL_beta151</t>
  </si>
  <si>
    <t>MEL_alpha175.MEL_beta151</t>
  </si>
  <si>
    <t>MEL_alpha176.MEL_beta151</t>
  </si>
  <si>
    <t>MEL_alpha177.MEL_beta151</t>
  </si>
  <si>
    <t>MEL_alpha178.MEL_beta151</t>
  </si>
  <si>
    <t>MEL_alpha179.MEL_beta151</t>
  </si>
  <si>
    <t>MEL_alpha180.MEL_beta151</t>
  </si>
  <si>
    <t>MEL_alpha181.MEL_beta151</t>
  </si>
  <si>
    <t>MEL_alpha182.MEL_beta151</t>
  </si>
  <si>
    <t>MEL_alpha183.MEL_beta151</t>
  </si>
  <si>
    <t>MEL_alpha184.MEL_beta151</t>
  </si>
  <si>
    <t>MEL_alpha185.MEL_beta151</t>
  </si>
  <si>
    <t>MEL_alpha186.MEL_beta151</t>
  </si>
  <si>
    <t>MEL_alpha187.MEL_beta151</t>
  </si>
  <si>
    <t>MEL_alpha188.MEL_beta151</t>
  </si>
  <si>
    <t>MEL_alpha189.MEL_beta151</t>
  </si>
  <si>
    <t>MEL_alpha190.MEL_beta151</t>
  </si>
  <si>
    <t>MEL_alpha191.MEL_beta151</t>
  </si>
  <si>
    <t>MEL_alpha192.MEL_beta151</t>
  </si>
  <si>
    <t>MEL_alpha193.MEL_beta151</t>
  </si>
  <si>
    <t>MEL_alpha194.MEL_beta151</t>
  </si>
  <si>
    <t>MEL_alpha195.MEL_beta151</t>
  </si>
  <si>
    <t>MEL_alpha196.MEL_beta151</t>
  </si>
  <si>
    <t>MEL_alpha197.MEL_beta151</t>
  </si>
  <si>
    <t>MEL_alpha198.MEL_beta151</t>
  </si>
  <si>
    <t>MEL_alpha199.MEL_beta151</t>
  </si>
  <si>
    <t>MAGEA3_alpha.MEL_beta151</t>
  </si>
  <si>
    <t>MEL_alpha101.MEL_beta152</t>
  </si>
  <si>
    <t>MEL_alpha102.MEL_beta152</t>
  </si>
  <si>
    <t>MEL_alpha103.MEL_beta152</t>
  </si>
  <si>
    <t>MEL_alpha104.MEL_beta152</t>
  </si>
  <si>
    <t>MEL_alpha105.MEL_beta152</t>
  </si>
  <si>
    <t>MEL_alpha106.MEL_beta152</t>
  </si>
  <si>
    <t>MEL_alpha107.MEL_beta152</t>
  </si>
  <si>
    <t>MEL_alpha108.MEL_beta152</t>
  </si>
  <si>
    <t>MEL_alpha109.MEL_beta152</t>
  </si>
  <si>
    <t>MEL_alpha110.MEL_beta152</t>
  </si>
  <si>
    <t>MEL_alpha111.MEL_beta152</t>
  </si>
  <si>
    <t>MEL_alpha112.MEL_beta152</t>
  </si>
  <si>
    <t>MEL_alpha113.MEL_beta152</t>
  </si>
  <si>
    <t>MEL_alpha114.MEL_beta152</t>
  </si>
  <si>
    <t>MEL_alpha115.MEL_beta152</t>
  </si>
  <si>
    <t>MEL_alpha116.MEL_beta152</t>
  </si>
  <si>
    <t>MEL_alpha117.MEL_beta152</t>
  </si>
  <si>
    <t>MEL_alpha118.MEL_beta152</t>
  </si>
  <si>
    <t>MEL_alpha119.MEL_beta152</t>
  </si>
  <si>
    <t>MEL_alpha120.MEL_beta152</t>
  </si>
  <si>
    <t>MEL_alpha121.MEL_beta152</t>
  </si>
  <si>
    <t>MEL_alpha122.MEL_beta152</t>
  </si>
  <si>
    <t>MEL_alpha123.MEL_beta152</t>
  </si>
  <si>
    <t>MEL_alpha124.MEL_beta152</t>
  </si>
  <si>
    <t>MEL_alpha125.MEL_beta152</t>
  </si>
  <si>
    <t>MEL_alpha126.MEL_beta152</t>
  </si>
  <si>
    <t>MEL_alpha127.MEL_beta152</t>
  </si>
  <si>
    <t>MEL_alpha128.MEL_beta152</t>
  </si>
  <si>
    <t>MEL_alpha129.MEL_beta152</t>
  </si>
  <si>
    <t>MEL_alpha130.MEL_beta152</t>
  </si>
  <si>
    <t>MEL_alpha131.MEL_beta152</t>
  </si>
  <si>
    <t>MEL_alpha132.MEL_beta152</t>
  </si>
  <si>
    <t>MEL_alpha133.MEL_beta152</t>
  </si>
  <si>
    <t>MEL_alpha134.MEL_beta152</t>
  </si>
  <si>
    <t>MEL_alpha135.MEL_beta152</t>
  </si>
  <si>
    <t>MEL_alpha136.MEL_beta152</t>
  </si>
  <si>
    <t>MEL_alpha137.MEL_beta152</t>
  </si>
  <si>
    <t>MEL_alpha138.MEL_beta152</t>
  </si>
  <si>
    <t>MEL_alpha139.MEL_beta152</t>
  </si>
  <si>
    <t>MEL_alpha140.MEL_beta152</t>
  </si>
  <si>
    <t>MEL_alpha141.MEL_beta152</t>
  </si>
  <si>
    <t>MEL_alpha142.MEL_beta152</t>
  </si>
  <si>
    <t>MEL_alpha143.MEL_beta152</t>
  </si>
  <si>
    <t>MEL_alpha144.MEL_beta152</t>
  </si>
  <si>
    <t>MEL_alpha145.MEL_beta152</t>
  </si>
  <si>
    <t>MEL_alpha146.MEL_beta152</t>
  </si>
  <si>
    <t>MEL_alpha147.MEL_beta152</t>
  </si>
  <si>
    <t>MEL_alpha148.MEL_beta152</t>
  </si>
  <si>
    <t>MEL_alpha149.MEL_beta152</t>
  </si>
  <si>
    <t>MEL_alpha150.MEL_beta152</t>
  </si>
  <si>
    <t>MEL_alpha151.MEL_beta152</t>
  </si>
  <si>
    <t>MEL_alpha152.MEL_beta152</t>
  </si>
  <si>
    <t>MEL_alpha153.MEL_beta152</t>
  </si>
  <si>
    <t>MEL_alpha154.MEL_beta152</t>
  </si>
  <si>
    <t>MEL_alpha155.MEL_beta152</t>
  </si>
  <si>
    <t>MEL_alpha156.MEL_beta152</t>
  </si>
  <si>
    <t>MEL_alpha157.MEL_beta152</t>
  </si>
  <si>
    <t>MEL_alpha158.MEL_beta152</t>
  </si>
  <si>
    <t>MEL_alpha159.MEL_beta152</t>
  </si>
  <si>
    <t>MEL_alpha160.MEL_beta152</t>
  </si>
  <si>
    <t>MEL_alpha161.MEL_beta152</t>
  </si>
  <si>
    <t>MEL_alpha162.MEL_beta152</t>
  </si>
  <si>
    <t>MEL_alpha163.MEL_beta152</t>
  </si>
  <si>
    <t>MEL_alpha164.MEL_beta152</t>
  </si>
  <si>
    <t>MEL_alpha165.MEL_beta152</t>
  </si>
  <si>
    <t>MEL_alpha166.MEL_beta152</t>
  </si>
  <si>
    <t>MEL_alpha167.MEL_beta152</t>
  </si>
  <si>
    <t>MEL_alpha168.MEL_beta152</t>
  </si>
  <si>
    <t>MEL_alpha169.MEL_beta152</t>
  </si>
  <si>
    <t>MEL_alpha170.MEL_beta152</t>
  </si>
  <si>
    <t>MEL_alpha171.MEL_beta152</t>
  </si>
  <si>
    <t>MEL_alpha172.MEL_beta152</t>
  </si>
  <si>
    <t>MEL_alpha173.MEL_beta152</t>
  </si>
  <si>
    <t>MEL_alpha174.MEL_beta152</t>
  </si>
  <si>
    <t>MEL_alpha175.MEL_beta152</t>
  </si>
  <si>
    <t>MEL_alpha176.MEL_beta152</t>
  </si>
  <si>
    <t>MEL_alpha177.MEL_beta152</t>
  </si>
  <si>
    <t>MEL_alpha178.MEL_beta152</t>
  </si>
  <si>
    <t>MEL_alpha179.MEL_beta152</t>
  </si>
  <si>
    <t>MEL_alpha180.MEL_beta152</t>
  </si>
  <si>
    <t>MEL_alpha181.MEL_beta152</t>
  </si>
  <si>
    <t>MEL_alpha182.MEL_beta152</t>
  </si>
  <si>
    <t>MEL_alpha183.MEL_beta152</t>
  </si>
  <si>
    <t>MEL_alpha184.MEL_beta152</t>
  </si>
  <si>
    <t>MEL_alpha185.MEL_beta152</t>
  </si>
  <si>
    <t>MEL_alpha186.MEL_beta152</t>
  </si>
  <si>
    <t>MEL_alpha187.MEL_beta152</t>
  </si>
  <si>
    <t>MEL_alpha188.MEL_beta152</t>
  </si>
  <si>
    <t>MEL_alpha189.MEL_beta152</t>
  </si>
  <si>
    <t>MEL_alpha190.MEL_beta152</t>
  </si>
  <si>
    <t>MEL_alpha191.MEL_beta152</t>
  </si>
  <si>
    <t>MEL_alpha192.MEL_beta152</t>
  </si>
  <si>
    <t>MEL_alpha193.MEL_beta152</t>
  </si>
  <si>
    <t>MEL_alpha194.MEL_beta152</t>
  </si>
  <si>
    <t>MEL_alpha195.MEL_beta152</t>
  </si>
  <si>
    <t>MEL_alpha196.MEL_beta152</t>
  </si>
  <si>
    <t>MEL_alpha197.MEL_beta152</t>
  </si>
  <si>
    <t>MEL_alpha198.MEL_beta152</t>
  </si>
  <si>
    <t>MEL_alpha199.MEL_beta152</t>
  </si>
  <si>
    <t>MAGEA3_alpha.MEL_beta152</t>
  </si>
  <si>
    <t>MEL_alpha101.MEL_beta153</t>
  </si>
  <si>
    <t>MEL_alpha102.MEL_beta153</t>
  </si>
  <si>
    <t>MEL_alpha103.MEL_beta153</t>
  </si>
  <si>
    <t>MEL_alpha104.MEL_beta153</t>
  </si>
  <si>
    <t>MEL_alpha105.MEL_beta153</t>
  </si>
  <si>
    <t>MEL_alpha106.MEL_beta153</t>
  </si>
  <si>
    <t>MEL_alpha107.MEL_beta153</t>
  </si>
  <si>
    <t>MEL_alpha108.MEL_beta153</t>
  </si>
  <si>
    <t>MEL_alpha109.MEL_beta153</t>
  </si>
  <si>
    <t>MEL_alpha110.MEL_beta153</t>
  </si>
  <si>
    <t>MEL_alpha111.MEL_beta153</t>
  </si>
  <si>
    <t>MEL_alpha112.MEL_beta153</t>
  </si>
  <si>
    <t>MEL_alpha113.MEL_beta153</t>
  </si>
  <si>
    <t>MEL_alpha114.MEL_beta153</t>
  </si>
  <si>
    <t>MEL_alpha115.MEL_beta153</t>
  </si>
  <si>
    <t>MEL_alpha116.MEL_beta153</t>
  </si>
  <si>
    <t>MEL_alpha117.MEL_beta153</t>
  </si>
  <si>
    <t>MEL_alpha118.MEL_beta153</t>
  </si>
  <si>
    <t>MEL_alpha119.MEL_beta153</t>
  </si>
  <si>
    <t>MEL_alpha120.MEL_beta153</t>
  </si>
  <si>
    <t>MEL_alpha121.MEL_beta153</t>
  </si>
  <si>
    <t>MEL_alpha122.MEL_beta153</t>
  </si>
  <si>
    <t>MEL_alpha123.MEL_beta153</t>
  </si>
  <si>
    <t>MEL_alpha124.MEL_beta153</t>
  </si>
  <si>
    <t>MEL_alpha125.MEL_beta153</t>
  </si>
  <si>
    <t>MEL_alpha126.MEL_beta153</t>
  </si>
  <si>
    <t>MEL_alpha127.MEL_beta153</t>
  </si>
  <si>
    <t>MEL_alpha128.MEL_beta153</t>
  </si>
  <si>
    <t>MEL_alpha129.MEL_beta153</t>
  </si>
  <si>
    <t>MEL_alpha130.MEL_beta153</t>
  </si>
  <si>
    <t>MEL_alpha131.MEL_beta153</t>
  </si>
  <si>
    <t>MEL_alpha132.MEL_beta153</t>
  </si>
  <si>
    <t>MEL_alpha133.MEL_beta153</t>
  </si>
  <si>
    <t>MEL_alpha134.MEL_beta153</t>
  </si>
  <si>
    <t>MEL_alpha135.MEL_beta153</t>
  </si>
  <si>
    <t>MEL_alpha136.MEL_beta153</t>
  </si>
  <si>
    <t>MEL_alpha137.MEL_beta153</t>
  </si>
  <si>
    <t>MEL_alpha138.MEL_beta153</t>
  </si>
  <si>
    <t>MEL_alpha139.MEL_beta153</t>
  </si>
  <si>
    <t>MEL_alpha140.MEL_beta153</t>
  </si>
  <si>
    <t>MEL_alpha141.MEL_beta153</t>
  </si>
  <si>
    <t>MEL_alpha142.MEL_beta153</t>
  </si>
  <si>
    <t>MEL_alpha143.MEL_beta153</t>
  </si>
  <si>
    <t>MEL_alpha144.MEL_beta153</t>
  </si>
  <si>
    <t>MEL_alpha145.MEL_beta153</t>
  </si>
  <si>
    <t>MEL_alpha146.MEL_beta153</t>
  </si>
  <si>
    <t>MEL_alpha147.MEL_beta153</t>
  </si>
  <si>
    <t>MEL_alpha148.MEL_beta153</t>
  </si>
  <si>
    <t>MEL_alpha149.MEL_beta153</t>
  </si>
  <si>
    <t>MEL_alpha150.MEL_beta153</t>
  </si>
  <si>
    <t>MEL_alpha151.MEL_beta153</t>
  </si>
  <si>
    <t>MEL_alpha152.MEL_beta153</t>
  </si>
  <si>
    <t>MEL_alpha153.MEL_beta153</t>
  </si>
  <si>
    <t>MEL_alpha154.MEL_beta153</t>
  </si>
  <si>
    <t>MEL_alpha155.MEL_beta153</t>
  </si>
  <si>
    <t>MEL_alpha156.MEL_beta153</t>
  </si>
  <si>
    <t>MEL_alpha157.MEL_beta153</t>
  </si>
  <si>
    <t>MEL_alpha158.MEL_beta153</t>
  </si>
  <si>
    <t>MEL_alpha159.MEL_beta153</t>
  </si>
  <si>
    <t>MEL_alpha160.MEL_beta153</t>
  </si>
  <si>
    <t>MEL_alpha161.MEL_beta153</t>
  </si>
  <si>
    <t>MEL_alpha162.MEL_beta153</t>
  </si>
  <si>
    <t>MEL_alpha163.MEL_beta153</t>
  </si>
  <si>
    <t>MEL_alpha164.MEL_beta153</t>
  </si>
  <si>
    <t>MEL_alpha165.MEL_beta153</t>
  </si>
  <si>
    <t>MEL_alpha166.MEL_beta153</t>
  </si>
  <si>
    <t>MEL_alpha167.MEL_beta153</t>
  </si>
  <si>
    <t>MEL_alpha168.MEL_beta153</t>
  </si>
  <si>
    <t>MEL_alpha169.MEL_beta153</t>
  </si>
  <si>
    <t>MEL_alpha170.MEL_beta153</t>
  </si>
  <si>
    <t>MEL_alpha171.MEL_beta153</t>
  </si>
  <si>
    <t>MEL_alpha172.MEL_beta153</t>
  </si>
  <si>
    <t>MEL_alpha173.MEL_beta153</t>
  </si>
  <si>
    <t>MEL_alpha174.MEL_beta153</t>
  </si>
  <si>
    <t>MEL_alpha175.MEL_beta153</t>
  </si>
  <si>
    <t>MEL_alpha176.MEL_beta153</t>
  </si>
  <si>
    <t>MEL_alpha177.MEL_beta153</t>
  </si>
  <si>
    <t>MEL_alpha178.MEL_beta153</t>
  </si>
  <si>
    <t>MEL_alpha179.MEL_beta153</t>
  </si>
  <si>
    <t>MEL_alpha180.MEL_beta153</t>
  </si>
  <si>
    <t>MEL_alpha181.MEL_beta153</t>
  </si>
  <si>
    <t>MEL_alpha182.MEL_beta153</t>
  </si>
  <si>
    <t>MEL_alpha183.MEL_beta153</t>
  </si>
  <si>
    <t>MEL_alpha184.MEL_beta153</t>
  </si>
  <si>
    <t>MEL_alpha185.MEL_beta153</t>
  </si>
  <si>
    <t>MEL_alpha186.MEL_beta153</t>
  </si>
  <si>
    <t>MEL_alpha187.MEL_beta153</t>
  </si>
  <si>
    <t>MEL_alpha188.MEL_beta153</t>
  </si>
  <si>
    <t>MEL_alpha189.MEL_beta153</t>
  </si>
  <si>
    <t>MEL_alpha190.MEL_beta153</t>
  </si>
  <si>
    <t>MEL_alpha191.MEL_beta153</t>
  </si>
  <si>
    <t>MEL_alpha192.MEL_beta153</t>
  </si>
  <si>
    <t>MEL_alpha193.MEL_beta153</t>
  </si>
  <si>
    <t>MEL_alpha194.MEL_beta153</t>
  </si>
  <si>
    <t>MEL_alpha195.MEL_beta153</t>
  </si>
  <si>
    <t>MEL_alpha196.MEL_beta153</t>
  </si>
  <si>
    <t>MEL_alpha197.MEL_beta153</t>
  </si>
  <si>
    <t>MEL_alpha198.MEL_beta153</t>
  </si>
  <si>
    <t>MEL_alpha199.MEL_beta153</t>
  </si>
  <si>
    <t>MAGEA3_alpha.MEL_beta153</t>
  </si>
  <si>
    <t>MEL_alpha101.MEL_beta154</t>
  </si>
  <si>
    <t>MEL_alpha102.MEL_beta154</t>
  </si>
  <si>
    <t>MEL_alpha103.MEL_beta154</t>
  </si>
  <si>
    <t>MEL_alpha104.MEL_beta154</t>
  </si>
  <si>
    <t>MEL_alpha105.MEL_beta154</t>
  </si>
  <si>
    <t>MEL_alpha106.MEL_beta154</t>
  </si>
  <si>
    <t>MEL_alpha107.MEL_beta154</t>
  </si>
  <si>
    <t>MEL_alpha108.MEL_beta154</t>
  </si>
  <si>
    <t>MEL_alpha109.MEL_beta154</t>
  </si>
  <si>
    <t>MEL_alpha110.MEL_beta154</t>
  </si>
  <si>
    <t>MEL_alpha111.MEL_beta154</t>
  </si>
  <si>
    <t>MEL_alpha112.MEL_beta154</t>
  </si>
  <si>
    <t>MEL_alpha113.MEL_beta154</t>
  </si>
  <si>
    <t>MEL_alpha114.MEL_beta154</t>
  </si>
  <si>
    <t>MEL_alpha115.MEL_beta154</t>
  </si>
  <si>
    <t>MEL_alpha116.MEL_beta154</t>
  </si>
  <si>
    <t>MEL_alpha117.MEL_beta154</t>
  </si>
  <si>
    <t>MEL_alpha118.MEL_beta154</t>
  </si>
  <si>
    <t>MEL_alpha119.MEL_beta154</t>
  </si>
  <si>
    <t>MEL_alpha120.MEL_beta154</t>
  </si>
  <si>
    <t>MEL_alpha121.MEL_beta154</t>
  </si>
  <si>
    <t>MEL_alpha122.MEL_beta154</t>
  </si>
  <si>
    <t>MEL_alpha123.MEL_beta154</t>
  </si>
  <si>
    <t>MEL_alpha124.MEL_beta154</t>
  </si>
  <si>
    <t>MEL_alpha125.MEL_beta154</t>
  </si>
  <si>
    <t>MEL_alpha126.MEL_beta154</t>
  </si>
  <si>
    <t>MEL_alpha127.MEL_beta154</t>
  </si>
  <si>
    <t>MEL_alpha128.MEL_beta154</t>
  </si>
  <si>
    <t>MEL_alpha129.MEL_beta154</t>
  </si>
  <si>
    <t>MEL_alpha130.MEL_beta154</t>
  </si>
  <si>
    <t>MEL_alpha131.MEL_beta154</t>
  </si>
  <si>
    <t>MEL_alpha132.MEL_beta154</t>
  </si>
  <si>
    <t>MEL_alpha133.MEL_beta154</t>
  </si>
  <si>
    <t>MEL_alpha134.MEL_beta154</t>
  </si>
  <si>
    <t>MEL_alpha135.MEL_beta154</t>
  </si>
  <si>
    <t>MEL_alpha136.MEL_beta154</t>
  </si>
  <si>
    <t>MEL_alpha137.MEL_beta154</t>
  </si>
  <si>
    <t>MEL_alpha138.MEL_beta154</t>
  </si>
  <si>
    <t>MEL_alpha139.MEL_beta154</t>
  </si>
  <si>
    <t>MEL_alpha140.MEL_beta154</t>
  </si>
  <si>
    <t>MEL_alpha141.MEL_beta154</t>
  </si>
  <si>
    <t>MEL_alpha142.MEL_beta154</t>
  </si>
  <si>
    <t>MEL_alpha143.MEL_beta154</t>
  </si>
  <si>
    <t>MEL_alpha144.MEL_beta154</t>
  </si>
  <si>
    <t>MEL_alpha145.MEL_beta154</t>
  </si>
  <si>
    <t>MEL_alpha146.MEL_beta154</t>
  </si>
  <si>
    <t>MEL_alpha147.MEL_beta154</t>
  </si>
  <si>
    <t>MEL_alpha148.MEL_beta154</t>
  </si>
  <si>
    <t>MEL_alpha149.MEL_beta154</t>
  </si>
  <si>
    <t>MEL_alpha150.MEL_beta154</t>
  </si>
  <si>
    <t>MEL_alpha151.MEL_beta154</t>
  </si>
  <si>
    <t>MEL_alpha152.MEL_beta154</t>
  </si>
  <si>
    <t>MEL_alpha153.MEL_beta154</t>
  </si>
  <si>
    <t>MEL_alpha154.MEL_beta154</t>
  </si>
  <si>
    <t>MEL_alpha155.MEL_beta154</t>
  </si>
  <si>
    <t>MEL_alpha156.MEL_beta154</t>
  </si>
  <si>
    <t>MEL_alpha157.MEL_beta154</t>
  </si>
  <si>
    <t>MEL_alpha158.MEL_beta154</t>
  </si>
  <si>
    <t>MEL_alpha159.MEL_beta154</t>
  </si>
  <si>
    <t>MEL_alpha160.MEL_beta154</t>
  </si>
  <si>
    <t>MEL_alpha161.MEL_beta154</t>
  </si>
  <si>
    <t>MEL_alpha162.MEL_beta154</t>
  </si>
  <si>
    <t>MEL_alpha163.MEL_beta154</t>
  </si>
  <si>
    <t>MEL_alpha164.MEL_beta154</t>
  </si>
  <si>
    <t>MEL_alpha165.MEL_beta154</t>
  </si>
  <si>
    <t>MEL_alpha166.MEL_beta154</t>
  </si>
  <si>
    <t>MEL_alpha167.MEL_beta154</t>
  </si>
  <si>
    <t>MEL_alpha168.MEL_beta154</t>
  </si>
  <si>
    <t>MEL_alpha169.MEL_beta154</t>
  </si>
  <si>
    <t>MEL_alpha170.MEL_beta154</t>
  </si>
  <si>
    <t>MEL_alpha171.MEL_beta154</t>
  </si>
  <si>
    <t>MEL_alpha172.MEL_beta154</t>
  </si>
  <si>
    <t>MEL_alpha173.MEL_beta154</t>
  </si>
  <si>
    <t>MEL_alpha174.MEL_beta154</t>
  </si>
  <si>
    <t>MEL_alpha175.MEL_beta154</t>
  </si>
  <si>
    <t>MEL_alpha176.MEL_beta154</t>
  </si>
  <si>
    <t>MEL_alpha177.MEL_beta154</t>
  </si>
  <si>
    <t>MEL_alpha178.MEL_beta154</t>
  </si>
  <si>
    <t>MEL_alpha179.MEL_beta154</t>
  </si>
  <si>
    <t>MEL_alpha180.MEL_beta154</t>
  </si>
  <si>
    <t>MEL_alpha181.MEL_beta154</t>
  </si>
  <si>
    <t>MEL_alpha182.MEL_beta154</t>
  </si>
  <si>
    <t>MEL_alpha183.MEL_beta154</t>
  </si>
  <si>
    <t>MEL_alpha184.MEL_beta154</t>
  </si>
  <si>
    <t>MEL_alpha185.MEL_beta154</t>
  </si>
  <si>
    <t>MEL_alpha186.MEL_beta154</t>
  </si>
  <si>
    <t>MEL_alpha187.MEL_beta154</t>
  </si>
  <si>
    <t>MEL_alpha188.MEL_beta154</t>
  </si>
  <si>
    <t>MEL_alpha189.MEL_beta154</t>
  </si>
  <si>
    <t>MEL_alpha190.MEL_beta154</t>
  </si>
  <si>
    <t>MEL_alpha191.MEL_beta154</t>
  </si>
  <si>
    <t>MEL_alpha192.MEL_beta154</t>
  </si>
  <si>
    <t>MEL_alpha193.MEL_beta154</t>
  </si>
  <si>
    <t>MEL_alpha194.MEL_beta154</t>
  </si>
  <si>
    <t>MEL_alpha195.MEL_beta154</t>
  </si>
  <si>
    <t>MEL_alpha196.MEL_beta154</t>
  </si>
  <si>
    <t>MEL_alpha197.MEL_beta154</t>
  </si>
  <si>
    <t>MEL_alpha198.MEL_beta154</t>
  </si>
  <si>
    <t>MEL_alpha199.MEL_beta154</t>
  </si>
  <si>
    <t>MAGEA3_alpha.MEL_beta154</t>
  </si>
  <si>
    <t>MEL_alpha101.MEL_beta155</t>
  </si>
  <si>
    <t>MEL_alpha102.MEL_beta155</t>
  </si>
  <si>
    <t>MEL_alpha103.MEL_beta155</t>
  </si>
  <si>
    <t>MEL_alpha104.MEL_beta155</t>
  </si>
  <si>
    <t>MEL_alpha105.MEL_beta155</t>
  </si>
  <si>
    <t>MEL_alpha106.MEL_beta155</t>
  </si>
  <si>
    <t>MEL_alpha107.MEL_beta155</t>
  </si>
  <si>
    <t>MEL_alpha108.MEL_beta155</t>
  </si>
  <si>
    <t>MEL_alpha109.MEL_beta155</t>
  </si>
  <si>
    <t>MEL_alpha110.MEL_beta155</t>
  </si>
  <si>
    <t>MEL_alpha111.MEL_beta155</t>
  </si>
  <si>
    <t>MEL_alpha112.MEL_beta155</t>
  </si>
  <si>
    <t>MEL_alpha113.MEL_beta155</t>
  </si>
  <si>
    <t>MEL_alpha114.MEL_beta155</t>
  </si>
  <si>
    <t>MEL_alpha115.MEL_beta155</t>
  </si>
  <si>
    <t>MEL_alpha116.MEL_beta155</t>
  </si>
  <si>
    <t>MEL_alpha117.MEL_beta155</t>
  </si>
  <si>
    <t>MEL_alpha118.MEL_beta155</t>
  </si>
  <si>
    <t>MEL_alpha119.MEL_beta155</t>
  </si>
  <si>
    <t>MEL_alpha120.MEL_beta155</t>
  </si>
  <si>
    <t>MEL_alpha121.MEL_beta155</t>
  </si>
  <si>
    <t>MEL_alpha122.MEL_beta155</t>
  </si>
  <si>
    <t>MEL_alpha123.MEL_beta155</t>
  </si>
  <si>
    <t>MEL_alpha124.MEL_beta155</t>
  </si>
  <si>
    <t>MEL_alpha125.MEL_beta155</t>
  </si>
  <si>
    <t>MEL_alpha126.MEL_beta155</t>
  </si>
  <si>
    <t>MEL_alpha127.MEL_beta155</t>
  </si>
  <si>
    <t>MEL_alpha128.MEL_beta155</t>
  </si>
  <si>
    <t>MEL_alpha129.MEL_beta155</t>
  </si>
  <si>
    <t>MEL_alpha130.MEL_beta155</t>
  </si>
  <si>
    <t>MEL_alpha131.MEL_beta155</t>
  </si>
  <si>
    <t>MEL_alpha132.MEL_beta155</t>
  </si>
  <si>
    <t>MEL_alpha133.MEL_beta155</t>
  </si>
  <si>
    <t>MEL_alpha134.MEL_beta155</t>
  </si>
  <si>
    <t>MEL_alpha135.MEL_beta155</t>
  </si>
  <si>
    <t>MEL_alpha136.MEL_beta155</t>
  </si>
  <si>
    <t>MEL_alpha137.MEL_beta155</t>
  </si>
  <si>
    <t>MEL_alpha138.MEL_beta155</t>
  </si>
  <si>
    <t>MEL_alpha139.MEL_beta155</t>
  </si>
  <si>
    <t>MEL_alpha140.MEL_beta155</t>
  </si>
  <si>
    <t>MEL_alpha141.MEL_beta155</t>
  </si>
  <si>
    <t>MEL_alpha142.MEL_beta155</t>
  </si>
  <si>
    <t>MEL_alpha143.MEL_beta155</t>
  </si>
  <si>
    <t>MEL_alpha144.MEL_beta155</t>
  </si>
  <si>
    <t>MEL_alpha145.MEL_beta155</t>
  </si>
  <si>
    <t>MEL_alpha146.MEL_beta155</t>
  </si>
  <si>
    <t>MEL_alpha147.MEL_beta155</t>
  </si>
  <si>
    <t>MEL_alpha148.MEL_beta155</t>
  </si>
  <si>
    <t>MEL_alpha149.MEL_beta155</t>
  </si>
  <si>
    <t>MEL_alpha150.MEL_beta155</t>
  </si>
  <si>
    <t>MEL_alpha151.MEL_beta155</t>
  </si>
  <si>
    <t>MEL_alpha152.MEL_beta155</t>
  </si>
  <si>
    <t>MEL_alpha153.MEL_beta155</t>
  </si>
  <si>
    <t>MEL_alpha154.MEL_beta155</t>
  </si>
  <si>
    <t>MEL_alpha155.MEL_beta155</t>
  </si>
  <si>
    <t>MEL_alpha156.MEL_beta155</t>
  </si>
  <si>
    <t>MEL_alpha157.MEL_beta155</t>
  </si>
  <si>
    <t>MEL_alpha158.MEL_beta155</t>
  </si>
  <si>
    <t>MEL_alpha159.MEL_beta155</t>
  </si>
  <si>
    <t>MEL_alpha160.MEL_beta155</t>
  </si>
  <si>
    <t>MEL_alpha161.MEL_beta155</t>
  </si>
  <si>
    <t>MEL_alpha162.MEL_beta155</t>
  </si>
  <si>
    <t>MEL_alpha163.MEL_beta155</t>
  </si>
  <si>
    <t>MEL_alpha164.MEL_beta155</t>
  </si>
  <si>
    <t>MEL_alpha165.MEL_beta155</t>
  </si>
  <si>
    <t>MEL_alpha166.MEL_beta155</t>
  </si>
  <si>
    <t>MEL_alpha167.MEL_beta155</t>
  </si>
  <si>
    <t>MEL_alpha168.MEL_beta155</t>
  </si>
  <si>
    <t>MEL_alpha169.MEL_beta155</t>
  </si>
  <si>
    <t>MEL_alpha170.MEL_beta155</t>
  </si>
  <si>
    <t>MEL_alpha171.MEL_beta155</t>
  </si>
  <si>
    <t>MEL_alpha172.MEL_beta155</t>
  </si>
  <si>
    <t>MEL_alpha173.MEL_beta155</t>
  </si>
  <si>
    <t>MEL_alpha174.MEL_beta155</t>
  </si>
  <si>
    <t>MEL_alpha175.MEL_beta155</t>
  </si>
  <si>
    <t>MEL_alpha176.MEL_beta155</t>
  </si>
  <si>
    <t>MEL_alpha177.MEL_beta155</t>
  </si>
  <si>
    <t>MEL_alpha178.MEL_beta155</t>
  </si>
  <si>
    <t>MEL_alpha179.MEL_beta155</t>
  </si>
  <si>
    <t>MEL_alpha180.MEL_beta155</t>
  </si>
  <si>
    <t>MEL_alpha181.MEL_beta155</t>
  </si>
  <si>
    <t>MEL_alpha182.MEL_beta155</t>
  </si>
  <si>
    <t>MEL_alpha183.MEL_beta155</t>
  </si>
  <si>
    <t>MEL_alpha184.MEL_beta155</t>
  </si>
  <si>
    <t>MEL_alpha185.MEL_beta155</t>
  </si>
  <si>
    <t>MEL_alpha186.MEL_beta155</t>
  </si>
  <si>
    <t>MEL_alpha187.MEL_beta155</t>
  </si>
  <si>
    <t>MEL_alpha188.MEL_beta155</t>
  </si>
  <si>
    <t>MEL_alpha189.MEL_beta155</t>
  </si>
  <si>
    <t>MEL_alpha190.MEL_beta155</t>
  </si>
  <si>
    <t>MEL_alpha191.MEL_beta155</t>
  </si>
  <si>
    <t>MEL_alpha192.MEL_beta155</t>
  </si>
  <si>
    <t>MEL_alpha193.MEL_beta155</t>
  </si>
  <si>
    <t>MEL_alpha194.MEL_beta155</t>
  </si>
  <si>
    <t>MEL_alpha195.MEL_beta155</t>
  </si>
  <si>
    <t>MEL_alpha196.MEL_beta155</t>
  </si>
  <si>
    <t>MEL_alpha197.MEL_beta155</t>
  </si>
  <si>
    <t>MEL_alpha198.MEL_beta155</t>
  </si>
  <si>
    <t>MEL_alpha199.MEL_beta155</t>
  </si>
  <si>
    <t>MAGEA3_alpha.MEL_beta155</t>
  </si>
  <si>
    <t>MEL_alpha101.MEL_beta156</t>
  </si>
  <si>
    <t>MEL_alpha102.MEL_beta156</t>
  </si>
  <si>
    <t>MEL_alpha103.MEL_beta156</t>
  </si>
  <si>
    <t>MEL_alpha104.MEL_beta156</t>
  </si>
  <si>
    <t>MEL_alpha105.MEL_beta156</t>
  </si>
  <si>
    <t>MEL_alpha106.MEL_beta156</t>
  </si>
  <si>
    <t>MEL_alpha107.MEL_beta156</t>
  </si>
  <si>
    <t>MEL_alpha108.MEL_beta156</t>
  </si>
  <si>
    <t>MEL_alpha109.MEL_beta156</t>
  </si>
  <si>
    <t>MEL_alpha110.MEL_beta156</t>
  </si>
  <si>
    <t>MEL_alpha111.MEL_beta156</t>
  </si>
  <si>
    <t>MEL_alpha112.MEL_beta156</t>
  </si>
  <si>
    <t>MEL_alpha113.MEL_beta156</t>
  </si>
  <si>
    <t>MEL_alpha114.MEL_beta156</t>
  </si>
  <si>
    <t>MEL_alpha115.MEL_beta156</t>
  </si>
  <si>
    <t>MEL_alpha116.MEL_beta156</t>
  </si>
  <si>
    <t>MEL_alpha117.MEL_beta156</t>
  </si>
  <si>
    <t>MEL_alpha118.MEL_beta156</t>
  </si>
  <si>
    <t>MEL_alpha119.MEL_beta156</t>
  </si>
  <si>
    <t>MEL_alpha120.MEL_beta156</t>
  </si>
  <si>
    <t>MEL_alpha121.MEL_beta156</t>
  </si>
  <si>
    <t>MEL_alpha122.MEL_beta156</t>
  </si>
  <si>
    <t>MEL_alpha123.MEL_beta156</t>
  </si>
  <si>
    <t>MEL_alpha124.MEL_beta156</t>
  </si>
  <si>
    <t>MEL_alpha125.MEL_beta156</t>
  </si>
  <si>
    <t>MEL_alpha126.MEL_beta156</t>
  </si>
  <si>
    <t>MEL_alpha127.MEL_beta156</t>
  </si>
  <si>
    <t>MEL_alpha128.MEL_beta156</t>
  </si>
  <si>
    <t>MEL_alpha129.MEL_beta156</t>
  </si>
  <si>
    <t>MEL_alpha130.MEL_beta156</t>
  </si>
  <si>
    <t>MEL_alpha131.MEL_beta156</t>
  </si>
  <si>
    <t>MEL_alpha132.MEL_beta156</t>
  </si>
  <si>
    <t>MEL_alpha133.MEL_beta156</t>
  </si>
  <si>
    <t>MEL_alpha134.MEL_beta156</t>
  </si>
  <si>
    <t>MEL_alpha135.MEL_beta156</t>
  </si>
  <si>
    <t>MEL_alpha136.MEL_beta156</t>
  </si>
  <si>
    <t>MEL_alpha137.MEL_beta156</t>
  </si>
  <si>
    <t>MEL_alpha138.MEL_beta156</t>
  </si>
  <si>
    <t>MEL_alpha139.MEL_beta156</t>
  </si>
  <si>
    <t>MEL_alpha140.MEL_beta156</t>
  </si>
  <si>
    <t>MEL_alpha141.MEL_beta156</t>
  </si>
  <si>
    <t>MEL_alpha142.MEL_beta156</t>
  </si>
  <si>
    <t>MEL_alpha143.MEL_beta156</t>
  </si>
  <si>
    <t>MEL_alpha144.MEL_beta156</t>
  </si>
  <si>
    <t>MEL_alpha145.MEL_beta156</t>
  </si>
  <si>
    <t>MEL_alpha146.MEL_beta156</t>
  </si>
  <si>
    <t>MEL_alpha147.MEL_beta156</t>
  </si>
  <si>
    <t>MEL_alpha148.MEL_beta156</t>
  </si>
  <si>
    <t>MEL_alpha149.MEL_beta156</t>
  </si>
  <si>
    <t>MEL_alpha150.MEL_beta156</t>
  </si>
  <si>
    <t>MEL_alpha151.MEL_beta156</t>
  </si>
  <si>
    <t>MEL_alpha152.MEL_beta156</t>
  </si>
  <si>
    <t>MEL_alpha153.MEL_beta156</t>
  </si>
  <si>
    <t>MEL_alpha154.MEL_beta156</t>
  </si>
  <si>
    <t>MEL_alpha155.MEL_beta156</t>
  </si>
  <si>
    <t>MEL_alpha156.MEL_beta156</t>
  </si>
  <si>
    <t>MEL_alpha157.MEL_beta156</t>
  </si>
  <si>
    <t>MEL_alpha158.MEL_beta156</t>
  </si>
  <si>
    <t>MEL_alpha159.MEL_beta156</t>
  </si>
  <si>
    <t>MEL_alpha160.MEL_beta156</t>
  </si>
  <si>
    <t>MEL_alpha161.MEL_beta156</t>
  </si>
  <si>
    <t>MEL_alpha162.MEL_beta156</t>
  </si>
  <si>
    <t>MEL_alpha163.MEL_beta156</t>
  </si>
  <si>
    <t>MEL_alpha164.MEL_beta156</t>
  </si>
  <si>
    <t>MEL_alpha165.MEL_beta156</t>
  </si>
  <si>
    <t>MEL_alpha166.MEL_beta156</t>
  </si>
  <si>
    <t>MEL_alpha167.MEL_beta156</t>
  </si>
  <si>
    <t>MEL_alpha168.MEL_beta156</t>
  </si>
  <si>
    <t>MEL_alpha169.MEL_beta156</t>
  </si>
  <si>
    <t>MEL_alpha170.MEL_beta156</t>
  </si>
  <si>
    <t>MEL_alpha171.MEL_beta156</t>
  </si>
  <si>
    <t>MEL_alpha172.MEL_beta156</t>
  </si>
  <si>
    <t>MEL_alpha173.MEL_beta156</t>
  </si>
  <si>
    <t>MEL_alpha174.MEL_beta156</t>
  </si>
  <si>
    <t>MEL_alpha175.MEL_beta156</t>
  </si>
  <si>
    <t>MEL_alpha176.MEL_beta156</t>
  </si>
  <si>
    <t>MEL_alpha177.MEL_beta156</t>
  </si>
  <si>
    <t>MEL_alpha178.MEL_beta156</t>
  </si>
  <si>
    <t>MEL_alpha179.MEL_beta156</t>
  </si>
  <si>
    <t>MEL_alpha180.MEL_beta156</t>
  </si>
  <si>
    <t>MEL_alpha181.MEL_beta156</t>
  </si>
  <si>
    <t>MEL_alpha182.MEL_beta156</t>
  </si>
  <si>
    <t>MEL_alpha183.MEL_beta156</t>
  </si>
  <si>
    <t>MEL_alpha184.MEL_beta156</t>
  </si>
  <si>
    <t>MEL_alpha185.MEL_beta156</t>
  </si>
  <si>
    <t>MEL_alpha186.MEL_beta156</t>
  </si>
  <si>
    <t>MEL_alpha187.MEL_beta156</t>
  </si>
  <si>
    <t>MEL_alpha188.MEL_beta156</t>
  </si>
  <si>
    <t>MEL_alpha189.MEL_beta156</t>
  </si>
  <si>
    <t>MEL_alpha190.MEL_beta156</t>
  </si>
  <si>
    <t>MEL_alpha191.MEL_beta156</t>
  </si>
  <si>
    <t>MEL_alpha192.MEL_beta156</t>
  </si>
  <si>
    <t>MEL_alpha193.MEL_beta156</t>
  </si>
  <si>
    <t>MEL_alpha194.MEL_beta156</t>
  </si>
  <si>
    <t>MEL_alpha195.MEL_beta156</t>
  </si>
  <si>
    <t>MEL_alpha196.MEL_beta156</t>
  </si>
  <si>
    <t>MEL_alpha197.MEL_beta156</t>
  </si>
  <si>
    <t>MEL_alpha198.MEL_beta156</t>
  </si>
  <si>
    <t>MEL_alpha199.MEL_beta156</t>
  </si>
  <si>
    <t>MAGEA3_alpha.MEL_beta156</t>
  </si>
  <si>
    <t>MEL_alpha101.MEL_beta157</t>
  </si>
  <si>
    <t>MEL_alpha102.MEL_beta157</t>
  </si>
  <si>
    <t>MEL_alpha103.MEL_beta157</t>
  </si>
  <si>
    <t>MEL_alpha104.MEL_beta157</t>
  </si>
  <si>
    <t>MEL_alpha105.MEL_beta157</t>
  </si>
  <si>
    <t>MEL_alpha106.MEL_beta157</t>
  </si>
  <si>
    <t>MEL_alpha107.MEL_beta157</t>
  </si>
  <si>
    <t>MEL_alpha108.MEL_beta157</t>
  </si>
  <si>
    <t>MEL_alpha109.MEL_beta157</t>
  </si>
  <si>
    <t>MEL_alpha110.MEL_beta157</t>
  </si>
  <si>
    <t>MEL_alpha111.MEL_beta157</t>
  </si>
  <si>
    <t>MEL_alpha112.MEL_beta157</t>
  </si>
  <si>
    <t>MEL_alpha113.MEL_beta157</t>
  </si>
  <si>
    <t>MEL_alpha114.MEL_beta157</t>
  </si>
  <si>
    <t>MEL_alpha115.MEL_beta157</t>
  </si>
  <si>
    <t>MEL_alpha116.MEL_beta157</t>
  </si>
  <si>
    <t>MEL_alpha117.MEL_beta157</t>
  </si>
  <si>
    <t>MEL_alpha118.MEL_beta157</t>
  </si>
  <si>
    <t>MEL_alpha119.MEL_beta157</t>
  </si>
  <si>
    <t>MEL_alpha120.MEL_beta157</t>
  </si>
  <si>
    <t>MEL_alpha121.MEL_beta157</t>
  </si>
  <si>
    <t>MEL_alpha122.MEL_beta157</t>
  </si>
  <si>
    <t>MEL_alpha123.MEL_beta157</t>
  </si>
  <si>
    <t>MEL_alpha124.MEL_beta157</t>
  </si>
  <si>
    <t>MEL_alpha125.MEL_beta157</t>
  </si>
  <si>
    <t>MEL_alpha126.MEL_beta157</t>
  </si>
  <si>
    <t>MEL_alpha127.MEL_beta157</t>
  </si>
  <si>
    <t>MEL_alpha128.MEL_beta157</t>
  </si>
  <si>
    <t>MEL_alpha129.MEL_beta157</t>
  </si>
  <si>
    <t>MEL_alpha130.MEL_beta157</t>
  </si>
  <si>
    <t>MEL_alpha131.MEL_beta157</t>
  </si>
  <si>
    <t>MEL_alpha132.MEL_beta157</t>
  </si>
  <si>
    <t>MEL_alpha133.MEL_beta157</t>
  </si>
  <si>
    <t>MEL_alpha134.MEL_beta157</t>
  </si>
  <si>
    <t>MEL_alpha135.MEL_beta157</t>
  </si>
  <si>
    <t>MEL_alpha136.MEL_beta157</t>
  </si>
  <si>
    <t>MEL_alpha137.MEL_beta157</t>
  </si>
  <si>
    <t>MEL_alpha138.MEL_beta157</t>
  </si>
  <si>
    <t>MEL_alpha139.MEL_beta157</t>
  </si>
  <si>
    <t>MEL_alpha140.MEL_beta157</t>
  </si>
  <si>
    <t>MEL_alpha141.MEL_beta157</t>
  </si>
  <si>
    <t>MEL_alpha142.MEL_beta157</t>
  </si>
  <si>
    <t>MEL_alpha143.MEL_beta157</t>
  </si>
  <si>
    <t>MEL_alpha144.MEL_beta157</t>
  </si>
  <si>
    <t>MEL_alpha145.MEL_beta157</t>
  </si>
  <si>
    <t>MEL_alpha146.MEL_beta157</t>
  </si>
  <si>
    <t>MEL_alpha147.MEL_beta157</t>
  </si>
  <si>
    <t>MEL_alpha148.MEL_beta157</t>
  </si>
  <si>
    <t>MEL_alpha149.MEL_beta157</t>
  </si>
  <si>
    <t>MEL_alpha150.MEL_beta157</t>
  </si>
  <si>
    <t>MEL_alpha151.MEL_beta157</t>
  </si>
  <si>
    <t>MEL_alpha152.MEL_beta157</t>
  </si>
  <si>
    <t>MEL_alpha153.MEL_beta157</t>
  </si>
  <si>
    <t>MEL_alpha154.MEL_beta157</t>
  </si>
  <si>
    <t>MEL_alpha155.MEL_beta157</t>
  </si>
  <si>
    <t>MEL_alpha156.MEL_beta157</t>
  </si>
  <si>
    <t>MEL_alpha157.MEL_beta157</t>
  </si>
  <si>
    <t>MEL_alpha158.MEL_beta157</t>
  </si>
  <si>
    <t>MEL_alpha159.MEL_beta157</t>
  </si>
  <si>
    <t>MEL_alpha160.MEL_beta157</t>
  </si>
  <si>
    <t>MEL_alpha161.MEL_beta157</t>
  </si>
  <si>
    <t>MEL_alpha162.MEL_beta157</t>
  </si>
  <si>
    <t>MEL_alpha163.MEL_beta157</t>
  </si>
  <si>
    <t>MEL_alpha164.MEL_beta157</t>
  </si>
  <si>
    <t>MEL_alpha165.MEL_beta157</t>
  </si>
  <si>
    <t>MEL_alpha166.MEL_beta157</t>
  </si>
  <si>
    <t>MEL_alpha167.MEL_beta157</t>
  </si>
  <si>
    <t>MEL_alpha168.MEL_beta157</t>
  </si>
  <si>
    <t>MEL_alpha169.MEL_beta157</t>
  </si>
  <si>
    <t>MEL_alpha170.MEL_beta157</t>
  </si>
  <si>
    <t>MEL_alpha171.MEL_beta157</t>
  </si>
  <si>
    <t>MEL_alpha172.MEL_beta157</t>
  </si>
  <si>
    <t>MEL_alpha173.MEL_beta157</t>
  </si>
  <si>
    <t>MEL_alpha174.MEL_beta157</t>
  </si>
  <si>
    <t>MEL_alpha175.MEL_beta157</t>
  </si>
  <si>
    <t>MEL_alpha176.MEL_beta157</t>
  </si>
  <si>
    <t>MEL_alpha177.MEL_beta157</t>
  </si>
  <si>
    <t>MEL_alpha178.MEL_beta157</t>
  </si>
  <si>
    <t>MEL_alpha179.MEL_beta157</t>
  </si>
  <si>
    <t>MEL_alpha180.MEL_beta157</t>
  </si>
  <si>
    <t>MEL_alpha181.MEL_beta157</t>
  </si>
  <si>
    <t>MEL_alpha182.MEL_beta157</t>
  </si>
  <si>
    <t>MEL_alpha183.MEL_beta157</t>
  </si>
  <si>
    <t>MEL_alpha184.MEL_beta157</t>
  </si>
  <si>
    <t>MEL_alpha185.MEL_beta157</t>
  </si>
  <si>
    <t>MEL_alpha186.MEL_beta157</t>
  </si>
  <si>
    <t>MEL_alpha187.MEL_beta157</t>
  </si>
  <si>
    <t>MEL_alpha188.MEL_beta157</t>
  </si>
  <si>
    <t>MEL_alpha189.MEL_beta157</t>
  </si>
  <si>
    <t>MEL_alpha190.MEL_beta157</t>
  </si>
  <si>
    <t>MEL_alpha191.MEL_beta157</t>
  </si>
  <si>
    <t>MEL_alpha192.MEL_beta157</t>
  </si>
  <si>
    <t>MEL_alpha193.MEL_beta157</t>
  </si>
  <si>
    <t>MEL_alpha194.MEL_beta157</t>
  </si>
  <si>
    <t>MEL_alpha195.MEL_beta157</t>
  </si>
  <si>
    <t>MEL_alpha196.MEL_beta157</t>
  </si>
  <si>
    <t>MEL_alpha197.MEL_beta157</t>
  </si>
  <si>
    <t>MEL_alpha198.MEL_beta157</t>
  </si>
  <si>
    <t>MEL_alpha199.MEL_beta157</t>
  </si>
  <si>
    <t>MAGEA3_alpha.MEL_beta157</t>
  </si>
  <si>
    <t>MEL_alpha101.MEL_beta158</t>
  </si>
  <si>
    <t>MEL_alpha102.MEL_beta158</t>
  </si>
  <si>
    <t>MEL_alpha103.MEL_beta158</t>
  </si>
  <si>
    <t>MEL_alpha104.MEL_beta158</t>
  </si>
  <si>
    <t>MEL_alpha105.MEL_beta158</t>
  </si>
  <si>
    <t>MEL_alpha106.MEL_beta158</t>
  </si>
  <si>
    <t>MEL_alpha107.MEL_beta158</t>
  </si>
  <si>
    <t>MEL_alpha108.MEL_beta158</t>
  </si>
  <si>
    <t>MEL_alpha109.MEL_beta158</t>
  </si>
  <si>
    <t>MEL_alpha110.MEL_beta158</t>
  </si>
  <si>
    <t>MEL_alpha111.MEL_beta158</t>
  </si>
  <si>
    <t>MEL_alpha112.MEL_beta158</t>
  </si>
  <si>
    <t>MEL_alpha113.MEL_beta158</t>
  </si>
  <si>
    <t>MEL_alpha114.MEL_beta158</t>
  </si>
  <si>
    <t>MEL_alpha115.MEL_beta158</t>
  </si>
  <si>
    <t>MEL_alpha116.MEL_beta158</t>
  </si>
  <si>
    <t>MEL_alpha117.MEL_beta158</t>
  </si>
  <si>
    <t>MEL_alpha118.MEL_beta158</t>
  </si>
  <si>
    <t>MEL_alpha119.MEL_beta158</t>
  </si>
  <si>
    <t>MEL_alpha120.MEL_beta158</t>
  </si>
  <si>
    <t>MEL_alpha121.MEL_beta158</t>
  </si>
  <si>
    <t>MEL_alpha122.MEL_beta158</t>
  </si>
  <si>
    <t>MEL_alpha123.MEL_beta158</t>
  </si>
  <si>
    <t>MEL_alpha124.MEL_beta158</t>
  </si>
  <si>
    <t>MEL_alpha125.MEL_beta158</t>
  </si>
  <si>
    <t>MEL_alpha126.MEL_beta158</t>
  </si>
  <si>
    <t>MEL_alpha127.MEL_beta158</t>
  </si>
  <si>
    <t>MEL_alpha128.MEL_beta158</t>
  </si>
  <si>
    <t>MEL_alpha129.MEL_beta158</t>
  </si>
  <si>
    <t>MEL_alpha130.MEL_beta158</t>
  </si>
  <si>
    <t>MEL_alpha131.MEL_beta158</t>
  </si>
  <si>
    <t>MEL_alpha132.MEL_beta158</t>
  </si>
  <si>
    <t>MEL_alpha133.MEL_beta158</t>
  </si>
  <si>
    <t>MEL_alpha134.MEL_beta158</t>
  </si>
  <si>
    <t>MEL_alpha135.MEL_beta158</t>
  </si>
  <si>
    <t>MEL_alpha136.MEL_beta158</t>
  </si>
  <si>
    <t>MEL_alpha137.MEL_beta158</t>
  </si>
  <si>
    <t>MEL_alpha138.MEL_beta158</t>
  </si>
  <si>
    <t>MEL_alpha139.MEL_beta158</t>
  </si>
  <si>
    <t>MEL_alpha140.MEL_beta158</t>
  </si>
  <si>
    <t>MEL_alpha141.MEL_beta158</t>
  </si>
  <si>
    <t>MEL_alpha142.MEL_beta158</t>
  </si>
  <si>
    <t>MEL_alpha143.MEL_beta158</t>
  </si>
  <si>
    <t>MEL_alpha144.MEL_beta158</t>
  </si>
  <si>
    <t>MEL_alpha145.MEL_beta158</t>
  </si>
  <si>
    <t>MEL_alpha146.MEL_beta158</t>
  </si>
  <si>
    <t>MEL_alpha147.MEL_beta158</t>
  </si>
  <si>
    <t>MEL_alpha148.MEL_beta158</t>
  </si>
  <si>
    <t>MEL_alpha149.MEL_beta158</t>
  </si>
  <si>
    <t>MEL_alpha150.MEL_beta158</t>
  </si>
  <si>
    <t>MEL_alpha151.MEL_beta158</t>
  </si>
  <si>
    <t>MEL_alpha152.MEL_beta158</t>
  </si>
  <si>
    <t>MEL_alpha153.MEL_beta158</t>
  </si>
  <si>
    <t>MEL_alpha154.MEL_beta158</t>
  </si>
  <si>
    <t>MEL_alpha155.MEL_beta158</t>
  </si>
  <si>
    <t>MEL_alpha156.MEL_beta158</t>
  </si>
  <si>
    <t>MEL_alpha157.MEL_beta158</t>
  </si>
  <si>
    <t>MEL_alpha158.MEL_beta158</t>
  </si>
  <si>
    <t>MEL_alpha159.MEL_beta158</t>
  </si>
  <si>
    <t>MEL_alpha160.MEL_beta158</t>
  </si>
  <si>
    <t>MEL_alpha161.MEL_beta158</t>
  </si>
  <si>
    <t>MEL_alpha162.MEL_beta158</t>
  </si>
  <si>
    <t>MEL_alpha163.MEL_beta158</t>
  </si>
  <si>
    <t>MEL_alpha164.MEL_beta158</t>
  </si>
  <si>
    <t>MEL_alpha165.MEL_beta158</t>
  </si>
  <si>
    <t>MEL_alpha166.MEL_beta158</t>
  </si>
  <si>
    <t>MEL_alpha167.MEL_beta158</t>
  </si>
  <si>
    <t>MEL_alpha168.MEL_beta158</t>
  </si>
  <si>
    <t>MEL_alpha169.MEL_beta158</t>
  </si>
  <si>
    <t>MEL_alpha170.MEL_beta158</t>
  </si>
  <si>
    <t>MEL_alpha171.MEL_beta158</t>
  </si>
  <si>
    <t>MEL_alpha172.MEL_beta158</t>
  </si>
  <si>
    <t>MEL_alpha173.MEL_beta158</t>
  </si>
  <si>
    <t>MEL_alpha174.MEL_beta158</t>
  </si>
  <si>
    <t>MEL_alpha175.MEL_beta158</t>
  </si>
  <si>
    <t>MEL_alpha176.MEL_beta158</t>
  </si>
  <si>
    <t>MEL_alpha177.MEL_beta158</t>
  </si>
  <si>
    <t>MEL_alpha178.MEL_beta158</t>
  </si>
  <si>
    <t>MEL_alpha179.MEL_beta158</t>
  </si>
  <si>
    <t>MEL_alpha180.MEL_beta158</t>
  </si>
  <si>
    <t>MEL_alpha181.MEL_beta158</t>
  </si>
  <si>
    <t>MEL_alpha182.MEL_beta158</t>
  </si>
  <si>
    <t>MEL_alpha183.MEL_beta158</t>
  </si>
  <si>
    <t>MEL_alpha184.MEL_beta158</t>
  </si>
  <si>
    <t>MEL_alpha185.MEL_beta158</t>
  </si>
  <si>
    <t>MEL_alpha186.MEL_beta158</t>
  </si>
  <si>
    <t>MEL_alpha187.MEL_beta158</t>
  </si>
  <si>
    <t>MEL_alpha188.MEL_beta158</t>
  </si>
  <si>
    <t>MEL_alpha189.MEL_beta158</t>
  </si>
  <si>
    <t>MEL_alpha190.MEL_beta158</t>
  </si>
  <si>
    <t>MEL_alpha191.MEL_beta158</t>
  </si>
  <si>
    <t>MEL_alpha192.MEL_beta158</t>
  </si>
  <si>
    <t>MEL_alpha193.MEL_beta158</t>
  </si>
  <si>
    <t>MEL_alpha194.MEL_beta158</t>
  </si>
  <si>
    <t>MEL_alpha195.MEL_beta158</t>
  </si>
  <si>
    <t>MEL_alpha196.MEL_beta158</t>
  </si>
  <si>
    <t>MEL_alpha197.MEL_beta158</t>
  </si>
  <si>
    <t>MEL_alpha198.MEL_beta158</t>
  </si>
  <si>
    <t>MEL_alpha199.MEL_beta158</t>
  </si>
  <si>
    <t>MAGEA3_alpha.MEL_beta158</t>
  </si>
  <si>
    <t>MEL_alpha101.MEL_beta159</t>
  </si>
  <si>
    <t>MEL_alpha102.MEL_beta159</t>
  </si>
  <si>
    <t>MEL_alpha103.MEL_beta159</t>
  </si>
  <si>
    <t>MEL_alpha104.MEL_beta159</t>
  </si>
  <si>
    <t>MEL_alpha105.MEL_beta159</t>
  </si>
  <si>
    <t>MEL_alpha106.MEL_beta159</t>
  </si>
  <si>
    <t>MEL_alpha107.MEL_beta159</t>
  </si>
  <si>
    <t>MEL_alpha108.MEL_beta159</t>
  </si>
  <si>
    <t>MEL_alpha109.MEL_beta159</t>
  </si>
  <si>
    <t>MEL_alpha110.MEL_beta159</t>
  </si>
  <si>
    <t>MEL_alpha111.MEL_beta159</t>
  </si>
  <si>
    <t>MEL_alpha112.MEL_beta159</t>
  </si>
  <si>
    <t>MEL_alpha113.MEL_beta159</t>
  </si>
  <si>
    <t>MEL_alpha114.MEL_beta159</t>
  </si>
  <si>
    <t>MEL_alpha115.MEL_beta159</t>
  </si>
  <si>
    <t>MEL_alpha116.MEL_beta159</t>
  </si>
  <si>
    <t>MEL_alpha117.MEL_beta159</t>
  </si>
  <si>
    <t>MEL_alpha118.MEL_beta159</t>
  </si>
  <si>
    <t>MEL_alpha119.MEL_beta159</t>
  </si>
  <si>
    <t>MEL_alpha120.MEL_beta159</t>
  </si>
  <si>
    <t>MEL_alpha121.MEL_beta159</t>
  </si>
  <si>
    <t>MEL_alpha122.MEL_beta159</t>
  </si>
  <si>
    <t>MEL_alpha123.MEL_beta159</t>
  </si>
  <si>
    <t>MEL_alpha124.MEL_beta159</t>
  </si>
  <si>
    <t>MEL_alpha125.MEL_beta159</t>
  </si>
  <si>
    <t>MEL_alpha126.MEL_beta159</t>
  </si>
  <si>
    <t>MEL_alpha127.MEL_beta159</t>
  </si>
  <si>
    <t>MEL_alpha128.MEL_beta159</t>
  </si>
  <si>
    <t>MEL_alpha129.MEL_beta159</t>
  </si>
  <si>
    <t>MEL_alpha130.MEL_beta159</t>
  </si>
  <si>
    <t>MEL_alpha131.MEL_beta159</t>
  </si>
  <si>
    <t>MEL_alpha132.MEL_beta159</t>
  </si>
  <si>
    <t>MEL_alpha133.MEL_beta159</t>
  </si>
  <si>
    <t>MEL_alpha134.MEL_beta159</t>
  </si>
  <si>
    <t>MEL_alpha135.MEL_beta159</t>
  </si>
  <si>
    <t>MEL_alpha136.MEL_beta159</t>
  </si>
  <si>
    <t>MEL_alpha137.MEL_beta159</t>
  </si>
  <si>
    <t>MEL_alpha138.MEL_beta159</t>
  </si>
  <si>
    <t>MEL_alpha139.MEL_beta159</t>
  </si>
  <si>
    <t>MEL_alpha140.MEL_beta159</t>
  </si>
  <si>
    <t>MEL_alpha141.MEL_beta159</t>
  </si>
  <si>
    <t>MEL_alpha142.MEL_beta159</t>
  </si>
  <si>
    <t>MEL_alpha143.MEL_beta159</t>
  </si>
  <si>
    <t>MEL_alpha144.MEL_beta159</t>
  </si>
  <si>
    <t>MEL_alpha145.MEL_beta159</t>
  </si>
  <si>
    <t>MEL_alpha146.MEL_beta159</t>
  </si>
  <si>
    <t>MEL_alpha147.MEL_beta159</t>
  </si>
  <si>
    <t>MEL_alpha148.MEL_beta159</t>
  </si>
  <si>
    <t>MEL_alpha149.MEL_beta159</t>
  </si>
  <si>
    <t>MEL_alpha150.MEL_beta159</t>
  </si>
  <si>
    <t>MEL_alpha151.MEL_beta159</t>
  </si>
  <si>
    <t>MEL_alpha152.MEL_beta159</t>
  </si>
  <si>
    <t>MEL_alpha153.MEL_beta159</t>
  </si>
  <si>
    <t>MEL_alpha154.MEL_beta159</t>
  </si>
  <si>
    <t>MEL_alpha155.MEL_beta159</t>
  </si>
  <si>
    <t>MEL_alpha156.MEL_beta159</t>
  </si>
  <si>
    <t>MEL_alpha157.MEL_beta159</t>
  </si>
  <si>
    <t>MEL_alpha158.MEL_beta159</t>
  </si>
  <si>
    <t>MEL_alpha159.MEL_beta159</t>
  </si>
  <si>
    <t>MEL_alpha160.MEL_beta159</t>
  </si>
  <si>
    <t>MEL_alpha161.MEL_beta159</t>
  </si>
  <si>
    <t>MEL_alpha162.MEL_beta159</t>
  </si>
  <si>
    <t>MEL_alpha163.MEL_beta159</t>
  </si>
  <si>
    <t>MEL_alpha164.MEL_beta159</t>
  </si>
  <si>
    <t>MEL_alpha165.MEL_beta159</t>
  </si>
  <si>
    <t>MEL_alpha166.MEL_beta159</t>
  </si>
  <si>
    <t>MEL_alpha167.MEL_beta159</t>
  </si>
  <si>
    <t>MEL_alpha168.MEL_beta159</t>
  </si>
  <si>
    <t>MEL_alpha169.MEL_beta159</t>
  </si>
  <si>
    <t>MEL_alpha170.MEL_beta159</t>
  </si>
  <si>
    <t>MEL_alpha171.MEL_beta159</t>
  </si>
  <si>
    <t>MEL_alpha172.MEL_beta159</t>
  </si>
  <si>
    <t>MEL_alpha173.MEL_beta159</t>
  </si>
  <si>
    <t>MEL_alpha174.MEL_beta159</t>
  </si>
  <si>
    <t>MEL_alpha175.MEL_beta159</t>
  </si>
  <si>
    <t>MEL_alpha176.MEL_beta159</t>
  </si>
  <si>
    <t>MEL_alpha177.MEL_beta159</t>
  </si>
  <si>
    <t>MEL_alpha178.MEL_beta159</t>
  </si>
  <si>
    <t>MEL_alpha179.MEL_beta159</t>
  </si>
  <si>
    <t>MEL_alpha180.MEL_beta159</t>
  </si>
  <si>
    <t>MEL_alpha181.MEL_beta159</t>
  </si>
  <si>
    <t>MEL_alpha182.MEL_beta159</t>
  </si>
  <si>
    <t>MEL_alpha183.MEL_beta159</t>
  </si>
  <si>
    <t>MEL_alpha184.MEL_beta159</t>
  </si>
  <si>
    <t>MEL_alpha185.MEL_beta159</t>
  </si>
  <si>
    <t>MEL_alpha186.MEL_beta159</t>
  </si>
  <si>
    <t>MEL_alpha187.MEL_beta159</t>
  </si>
  <si>
    <t>MEL_alpha188.MEL_beta159</t>
  </si>
  <si>
    <t>MEL_alpha189.MEL_beta159</t>
  </si>
  <si>
    <t>MEL_alpha190.MEL_beta159</t>
  </si>
  <si>
    <t>MEL_alpha191.MEL_beta159</t>
  </si>
  <si>
    <t>MEL_alpha192.MEL_beta159</t>
  </si>
  <si>
    <t>MEL_alpha193.MEL_beta159</t>
  </si>
  <si>
    <t>MEL_alpha194.MEL_beta159</t>
  </si>
  <si>
    <t>MEL_alpha195.MEL_beta159</t>
  </si>
  <si>
    <t>MEL_alpha196.MEL_beta159</t>
  </si>
  <si>
    <t>MEL_alpha197.MEL_beta159</t>
  </si>
  <si>
    <t>MEL_alpha198.MEL_beta159</t>
  </si>
  <si>
    <t>MEL_alpha199.MEL_beta159</t>
  </si>
  <si>
    <t>MAGEA3_alpha.MEL_beta159</t>
  </si>
  <si>
    <t>MEL_alpha101.MEL_beta160</t>
  </si>
  <si>
    <t>MEL_alpha102.MEL_beta160</t>
  </si>
  <si>
    <t>MEL_alpha103.MEL_beta160</t>
  </si>
  <si>
    <t>MEL_alpha104.MEL_beta160</t>
  </si>
  <si>
    <t>MEL_alpha105.MEL_beta160</t>
  </si>
  <si>
    <t>MEL_alpha106.MEL_beta160</t>
  </si>
  <si>
    <t>MEL_alpha107.MEL_beta160</t>
  </si>
  <si>
    <t>MEL_alpha108.MEL_beta160</t>
  </si>
  <si>
    <t>MEL_alpha109.MEL_beta160</t>
  </si>
  <si>
    <t>MEL_alpha110.MEL_beta160</t>
  </si>
  <si>
    <t>MEL_alpha111.MEL_beta160</t>
  </si>
  <si>
    <t>MEL_alpha112.MEL_beta160</t>
  </si>
  <si>
    <t>MEL_alpha113.MEL_beta160</t>
  </si>
  <si>
    <t>MEL_alpha114.MEL_beta160</t>
  </si>
  <si>
    <t>MEL_alpha115.MEL_beta160</t>
  </si>
  <si>
    <t>MEL_alpha116.MEL_beta160</t>
  </si>
  <si>
    <t>MEL_alpha117.MEL_beta160</t>
  </si>
  <si>
    <t>MEL_alpha118.MEL_beta160</t>
  </si>
  <si>
    <t>MEL_alpha119.MEL_beta160</t>
  </si>
  <si>
    <t>MEL_alpha120.MEL_beta160</t>
  </si>
  <si>
    <t>MEL_alpha121.MEL_beta160</t>
  </si>
  <si>
    <t>MEL_alpha122.MEL_beta160</t>
  </si>
  <si>
    <t>MEL_alpha123.MEL_beta160</t>
  </si>
  <si>
    <t>MEL_alpha124.MEL_beta160</t>
  </si>
  <si>
    <t>MEL_alpha125.MEL_beta160</t>
  </si>
  <si>
    <t>MEL_alpha126.MEL_beta160</t>
  </si>
  <si>
    <t>MEL_alpha127.MEL_beta160</t>
  </si>
  <si>
    <t>MEL_alpha128.MEL_beta160</t>
  </si>
  <si>
    <t>MEL_alpha129.MEL_beta160</t>
  </si>
  <si>
    <t>MEL_alpha130.MEL_beta160</t>
  </si>
  <si>
    <t>MEL_alpha131.MEL_beta160</t>
  </si>
  <si>
    <t>MEL_alpha132.MEL_beta160</t>
  </si>
  <si>
    <t>MEL_alpha133.MEL_beta160</t>
  </si>
  <si>
    <t>MEL_alpha134.MEL_beta160</t>
  </si>
  <si>
    <t>MEL_alpha135.MEL_beta160</t>
  </si>
  <si>
    <t>MEL_alpha136.MEL_beta160</t>
  </si>
  <si>
    <t>MEL_alpha137.MEL_beta160</t>
  </si>
  <si>
    <t>MEL_alpha138.MEL_beta160</t>
  </si>
  <si>
    <t>MEL_alpha139.MEL_beta160</t>
  </si>
  <si>
    <t>MEL_alpha140.MEL_beta160</t>
  </si>
  <si>
    <t>MEL_alpha141.MEL_beta160</t>
  </si>
  <si>
    <t>MEL_alpha142.MEL_beta160</t>
  </si>
  <si>
    <t>MEL_alpha143.MEL_beta160</t>
  </si>
  <si>
    <t>MEL_alpha144.MEL_beta160</t>
  </si>
  <si>
    <t>MEL_alpha145.MEL_beta160</t>
  </si>
  <si>
    <t>MEL_alpha146.MEL_beta160</t>
  </si>
  <si>
    <t>MEL_alpha147.MEL_beta160</t>
  </si>
  <si>
    <t>MEL_alpha148.MEL_beta160</t>
  </si>
  <si>
    <t>MEL_alpha149.MEL_beta160</t>
  </si>
  <si>
    <t>MEL_alpha150.MEL_beta160</t>
  </si>
  <si>
    <t>MEL_alpha151.MEL_beta160</t>
  </si>
  <si>
    <t>MEL_alpha152.MEL_beta160</t>
  </si>
  <si>
    <t>MEL_alpha153.MEL_beta160</t>
  </si>
  <si>
    <t>MEL_alpha154.MEL_beta160</t>
  </si>
  <si>
    <t>MEL_alpha155.MEL_beta160</t>
  </si>
  <si>
    <t>MEL_alpha156.MEL_beta160</t>
  </si>
  <si>
    <t>MEL_alpha157.MEL_beta160</t>
  </si>
  <si>
    <t>MEL_alpha158.MEL_beta160</t>
  </si>
  <si>
    <t>MEL_alpha159.MEL_beta160</t>
  </si>
  <si>
    <t>MEL_alpha160.MEL_beta160</t>
  </si>
  <si>
    <t>MEL_alpha161.MEL_beta160</t>
  </si>
  <si>
    <t>MEL_alpha162.MEL_beta160</t>
  </si>
  <si>
    <t>MEL_alpha163.MEL_beta160</t>
  </si>
  <si>
    <t>MEL_alpha164.MEL_beta160</t>
  </si>
  <si>
    <t>MEL_alpha165.MEL_beta160</t>
  </si>
  <si>
    <t>MEL_alpha166.MEL_beta160</t>
  </si>
  <si>
    <t>MEL_alpha167.MEL_beta160</t>
  </si>
  <si>
    <t>MEL_alpha168.MEL_beta160</t>
  </si>
  <si>
    <t>MEL_alpha169.MEL_beta160</t>
  </si>
  <si>
    <t>MEL_alpha170.MEL_beta160</t>
  </si>
  <si>
    <t>MEL_alpha171.MEL_beta160</t>
  </si>
  <si>
    <t>MEL_alpha172.MEL_beta160</t>
  </si>
  <si>
    <t>MEL_alpha173.MEL_beta160</t>
  </si>
  <si>
    <t>MEL_alpha174.MEL_beta160</t>
  </si>
  <si>
    <t>MEL_alpha175.MEL_beta160</t>
  </si>
  <si>
    <t>MEL_alpha176.MEL_beta160</t>
  </si>
  <si>
    <t>MEL_alpha177.MEL_beta160</t>
  </si>
  <si>
    <t>MEL_alpha178.MEL_beta160</t>
  </si>
  <si>
    <t>MEL_alpha179.MEL_beta160</t>
  </si>
  <si>
    <t>MEL_alpha180.MEL_beta160</t>
  </si>
  <si>
    <t>MEL_alpha181.MEL_beta160</t>
  </si>
  <si>
    <t>MEL_alpha182.MEL_beta160</t>
  </si>
  <si>
    <t>MEL_alpha183.MEL_beta160</t>
  </si>
  <si>
    <t>MEL_alpha184.MEL_beta160</t>
  </si>
  <si>
    <t>MEL_alpha185.MEL_beta160</t>
  </si>
  <si>
    <t>MEL_alpha186.MEL_beta160</t>
  </si>
  <si>
    <t>MEL_alpha187.MEL_beta160</t>
  </si>
  <si>
    <t>MEL_alpha188.MEL_beta160</t>
  </si>
  <si>
    <t>MEL_alpha189.MEL_beta160</t>
  </si>
  <si>
    <t>MEL_alpha190.MEL_beta160</t>
  </si>
  <si>
    <t>MEL_alpha191.MEL_beta160</t>
  </si>
  <si>
    <t>MEL_alpha192.MEL_beta160</t>
  </si>
  <si>
    <t>MEL_alpha193.MEL_beta160</t>
  </si>
  <si>
    <t>MEL_alpha194.MEL_beta160</t>
  </si>
  <si>
    <t>MEL_alpha195.MEL_beta160</t>
  </si>
  <si>
    <t>MEL_alpha196.MEL_beta160</t>
  </si>
  <si>
    <t>MEL_alpha197.MEL_beta160</t>
  </si>
  <si>
    <t>MEL_alpha198.MEL_beta160</t>
  </si>
  <si>
    <t>MEL_alpha199.MEL_beta160</t>
  </si>
  <si>
    <t>MAGEA3_alpha.MEL_beta160</t>
  </si>
  <si>
    <t>MEL_alpha101.MEL_beta161</t>
  </si>
  <si>
    <t>MEL_alpha102.MEL_beta161</t>
  </si>
  <si>
    <t>MEL_alpha103.MEL_beta161</t>
  </si>
  <si>
    <t>MEL_alpha104.MEL_beta161</t>
  </si>
  <si>
    <t>MEL_alpha105.MEL_beta161</t>
  </si>
  <si>
    <t>MEL_alpha106.MEL_beta161</t>
  </si>
  <si>
    <t>MEL_alpha107.MEL_beta161</t>
  </si>
  <si>
    <t>MEL_alpha108.MEL_beta161</t>
  </si>
  <si>
    <t>MEL_alpha109.MEL_beta161</t>
  </si>
  <si>
    <t>MEL_alpha110.MEL_beta161</t>
  </si>
  <si>
    <t>MEL_alpha111.MEL_beta161</t>
  </si>
  <si>
    <t>MEL_alpha112.MEL_beta161</t>
  </si>
  <si>
    <t>MEL_alpha113.MEL_beta161</t>
  </si>
  <si>
    <t>MEL_alpha114.MEL_beta161</t>
  </si>
  <si>
    <t>MEL_alpha115.MEL_beta161</t>
  </si>
  <si>
    <t>MEL_alpha116.MEL_beta161</t>
  </si>
  <si>
    <t>MEL_alpha117.MEL_beta161</t>
  </si>
  <si>
    <t>MEL_alpha118.MEL_beta161</t>
  </si>
  <si>
    <t>MEL_alpha119.MEL_beta161</t>
  </si>
  <si>
    <t>MEL_alpha120.MEL_beta161</t>
  </si>
  <si>
    <t>MEL_alpha121.MEL_beta161</t>
  </si>
  <si>
    <t>MEL_alpha122.MEL_beta161</t>
  </si>
  <si>
    <t>MEL_alpha123.MEL_beta161</t>
  </si>
  <si>
    <t>MEL_alpha124.MEL_beta161</t>
  </si>
  <si>
    <t>MEL_alpha125.MEL_beta161</t>
  </si>
  <si>
    <t>MEL_alpha126.MEL_beta161</t>
  </si>
  <si>
    <t>MEL_alpha127.MEL_beta161</t>
  </si>
  <si>
    <t>MEL_alpha128.MEL_beta161</t>
  </si>
  <si>
    <t>MEL_alpha129.MEL_beta161</t>
  </si>
  <si>
    <t>MEL_alpha130.MEL_beta161</t>
  </si>
  <si>
    <t>MEL_alpha131.MEL_beta161</t>
  </si>
  <si>
    <t>MEL_alpha132.MEL_beta161</t>
  </si>
  <si>
    <t>MEL_alpha133.MEL_beta161</t>
  </si>
  <si>
    <t>MEL_alpha134.MEL_beta161</t>
  </si>
  <si>
    <t>MEL_alpha135.MEL_beta161</t>
  </si>
  <si>
    <t>MEL_alpha136.MEL_beta161</t>
  </si>
  <si>
    <t>MEL_alpha137.MEL_beta161</t>
  </si>
  <si>
    <t>MEL_alpha138.MEL_beta161</t>
  </si>
  <si>
    <t>MEL_alpha139.MEL_beta161</t>
  </si>
  <si>
    <t>MEL_alpha140.MEL_beta161</t>
  </si>
  <si>
    <t>MEL_alpha141.MEL_beta161</t>
  </si>
  <si>
    <t>MEL_alpha142.MEL_beta161</t>
  </si>
  <si>
    <t>MEL_alpha143.MEL_beta161</t>
  </si>
  <si>
    <t>MEL_alpha144.MEL_beta161</t>
  </si>
  <si>
    <t>MEL_alpha145.MEL_beta161</t>
  </si>
  <si>
    <t>MEL_alpha146.MEL_beta161</t>
  </si>
  <si>
    <t>MEL_alpha147.MEL_beta161</t>
  </si>
  <si>
    <t>MEL_alpha148.MEL_beta161</t>
  </si>
  <si>
    <t>MEL_alpha149.MEL_beta161</t>
  </si>
  <si>
    <t>MEL_alpha150.MEL_beta161</t>
  </si>
  <si>
    <t>MEL_alpha151.MEL_beta161</t>
  </si>
  <si>
    <t>MEL_alpha152.MEL_beta161</t>
  </si>
  <si>
    <t>MEL_alpha153.MEL_beta161</t>
  </si>
  <si>
    <t>MEL_alpha154.MEL_beta161</t>
  </si>
  <si>
    <t>MEL_alpha155.MEL_beta161</t>
  </si>
  <si>
    <t>MEL_alpha156.MEL_beta161</t>
  </si>
  <si>
    <t>MEL_alpha157.MEL_beta161</t>
  </si>
  <si>
    <t>MEL_alpha158.MEL_beta161</t>
  </si>
  <si>
    <t>MEL_alpha159.MEL_beta161</t>
  </si>
  <si>
    <t>MEL_alpha160.MEL_beta161</t>
  </si>
  <si>
    <t>MEL_alpha161.MEL_beta161</t>
  </si>
  <si>
    <t>MEL_alpha162.MEL_beta161</t>
  </si>
  <si>
    <t>MEL_alpha163.MEL_beta161</t>
  </si>
  <si>
    <t>MEL_alpha164.MEL_beta161</t>
  </si>
  <si>
    <t>MEL_alpha165.MEL_beta161</t>
  </si>
  <si>
    <t>MEL_alpha166.MEL_beta161</t>
  </si>
  <si>
    <t>MEL_alpha167.MEL_beta161</t>
  </si>
  <si>
    <t>MEL_alpha168.MEL_beta161</t>
  </si>
  <si>
    <t>MEL_alpha169.MEL_beta161</t>
  </si>
  <si>
    <t>MEL_alpha170.MEL_beta161</t>
  </si>
  <si>
    <t>MEL_alpha171.MEL_beta161</t>
  </si>
  <si>
    <t>MEL_alpha172.MEL_beta161</t>
  </si>
  <si>
    <t>MEL_alpha173.MEL_beta161</t>
  </si>
  <si>
    <t>MEL_alpha174.MEL_beta161</t>
  </si>
  <si>
    <t>MEL_alpha175.MEL_beta161</t>
  </si>
  <si>
    <t>MEL_alpha176.MEL_beta161</t>
  </si>
  <si>
    <t>MEL_alpha177.MEL_beta161</t>
  </si>
  <si>
    <t>MEL_alpha178.MEL_beta161</t>
  </si>
  <si>
    <t>MEL_alpha179.MEL_beta161</t>
  </si>
  <si>
    <t>MEL_alpha180.MEL_beta161</t>
  </si>
  <si>
    <t>MEL_alpha181.MEL_beta161</t>
  </si>
  <si>
    <t>MEL_alpha182.MEL_beta161</t>
  </si>
  <si>
    <t>MEL_alpha183.MEL_beta161</t>
  </si>
  <si>
    <t>MEL_alpha184.MEL_beta161</t>
  </si>
  <si>
    <t>MEL_alpha185.MEL_beta161</t>
  </si>
  <si>
    <t>MEL_alpha186.MEL_beta161</t>
  </si>
  <si>
    <t>MEL_alpha187.MEL_beta161</t>
  </si>
  <si>
    <t>MEL_alpha188.MEL_beta161</t>
  </si>
  <si>
    <t>MEL_alpha189.MEL_beta161</t>
  </si>
  <si>
    <t>MEL_alpha190.MEL_beta161</t>
  </si>
  <si>
    <t>MEL_alpha191.MEL_beta161</t>
  </si>
  <si>
    <t>MEL_alpha192.MEL_beta161</t>
  </si>
  <si>
    <t>MEL_alpha193.MEL_beta161</t>
  </si>
  <si>
    <t>MEL_alpha194.MEL_beta161</t>
  </si>
  <si>
    <t>MEL_alpha195.MEL_beta161</t>
  </si>
  <si>
    <t>MEL_alpha196.MEL_beta161</t>
  </si>
  <si>
    <t>MEL_alpha197.MEL_beta161</t>
  </si>
  <si>
    <t>MEL_alpha198.MEL_beta161</t>
  </si>
  <si>
    <t>MEL_alpha199.MEL_beta161</t>
  </si>
  <si>
    <t>MAGEA3_alpha.MEL_beta161</t>
  </si>
  <si>
    <t>MEL_alpha101.MEL_beta162</t>
  </si>
  <si>
    <t>MEL_alpha102.MEL_beta162</t>
  </si>
  <si>
    <t>MEL_alpha103.MEL_beta162</t>
  </si>
  <si>
    <t>MEL_alpha104.MEL_beta162</t>
  </si>
  <si>
    <t>MEL_alpha105.MEL_beta162</t>
  </si>
  <si>
    <t>MEL_alpha106.MEL_beta162</t>
  </si>
  <si>
    <t>MEL_alpha107.MEL_beta162</t>
  </si>
  <si>
    <t>MEL_alpha108.MEL_beta162</t>
  </si>
  <si>
    <t>MEL_alpha109.MEL_beta162</t>
  </si>
  <si>
    <t>MEL_alpha110.MEL_beta162</t>
  </si>
  <si>
    <t>MEL_alpha111.MEL_beta162</t>
  </si>
  <si>
    <t>MEL_alpha112.MEL_beta162</t>
  </si>
  <si>
    <t>MEL_alpha113.MEL_beta162</t>
  </si>
  <si>
    <t>MEL_alpha114.MEL_beta162</t>
  </si>
  <si>
    <t>MEL_alpha115.MEL_beta162</t>
  </si>
  <si>
    <t>MEL_alpha116.MEL_beta162</t>
  </si>
  <si>
    <t>MEL_alpha117.MEL_beta162</t>
  </si>
  <si>
    <t>MEL_alpha118.MEL_beta162</t>
  </si>
  <si>
    <t>MEL_alpha119.MEL_beta162</t>
  </si>
  <si>
    <t>MEL_alpha120.MEL_beta162</t>
  </si>
  <si>
    <t>MEL_alpha121.MEL_beta162</t>
  </si>
  <si>
    <t>MEL_alpha122.MEL_beta162</t>
  </si>
  <si>
    <t>MEL_alpha123.MEL_beta162</t>
  </si>
  <si>
    <t>MEL_alpha124.MEL_beta162</t>
  </si>
  <si>
    <t>MEL_alpha125.MEL_beta162</t>
  </si>
  <si>
    <t>MEL_alpha126.MEL_beta162</t>
  </si>
  <si>
    <t>MEL_alpha127.MEL_beta162</t>
  </si>
  <si>
    <t>MEL_alpha128.MEL_beta162</t>
  </si>
  <si>
    <t>MEL_alpha129.MEL_beta162</t>
  </si>
  <si>
    <t>MEL_alpha130.MEL_beta162</t>
  </si>
  <si>
    <t>MEL_alpha131.MEL_beta162</t>
  </si>
  <si>
    <t>MEL_alpha132.MEL_beta162</t>
  </si>
  <si>
    <t>MEL_alpha133.MEL_beta162</t>
  </si>
  <si>
    <t>MEL_alpha134.MEL_beta162</t>
  </si>
  <si>
    <t>MEL_alpha135.MEL_beta162</t>
  </si>
  <si>
    <t>MEL_alpha136.MEL_beta162</t>
  </si>
  <si>
    <t>MEL_alpha137.MEL_beta162</t>
  </si>
  <si>
    <t>MEL_alpha138.MEL_beta162</t>
  </si>
  <si>
    <t>MEL_alpha139.MEL_beta162</t>
  </si>
  <si>
    <t>MEL_alpha140.MEL_beta162</t>
  </si>
  <si>
    <t>MEL_alpha141.MEL_beta162</t>
  </si>
  <si>
    <t>MEL_alpha142.MEL_beta162</t>
  </si>
  <si>
    <t>MEL_alpha143.MEL_beta162</t>
  </si>
  <si>
    <t>MEL_alpha144.MEL_beta162</t>
  </si>
  <si>
    <t>MEL_alpha145.MEL_beta162</t>
  </si>
  <si>
    <t>MEL_alpha146.MEL_beta162</t>
  </si>
  <si>
    <t>MEL_alpha147.MEL_beta162</t>
  </si>
  <si>
    <t>MEL_alpha148.MEL_beta162</t>
  </si>
  <si>
    <t>MEL_alpha149.MEL_beta162</t>
  </si>
  <si>
    <t>MEL_alpha150.MEL_beta162</t>
  </si>
  <si>
    <t>MEL_alpha151.MEL_beta162</t>
  </si>
  <si>
    <t>MEL_alpha152.MEL_beta162</t>
  </si>
  <si>
    <t>MEL_alpha153.MEL_beta162</t>
  </si>
  <si>
    <t>MEL_alpha154.MEL_beta162</t>
  </si>
  <si>
    <t>MEL_alpha155.MEL_beta162</t>
  </si>
  <si>
    <t>MEL_alpha156.MEL_beta162</t>
  </si>
  <si>
    <t>MEL_alpha157.MEL_beta162</t>
  </si>
  <si>
    <t>MEL_alpha158.MEL_beta162</t>
  </si>
  <si>
    <t>MEL_alpha159.MEL_beta162</t>
  </si>
  <si>
    <t>MEL_alpha160.MEL_beta162</t>
  </si>
  <si>
    <t>MEL_alpha161.MEL_beta162</t>
  </si>
  <si>
    <t>MEL_alpha162.MEL_beta162</t>
  </si>
  <si>
    <t>MEL_alpha163.MEL_beta162</t>
  </si>
  <si>
    <t>MEL_alpha164.MEL_beta162</t>
  </si>
  <si>
    <t>MEL_alpha165.MEL_beta162</t>
  </si>
  <si>
    <t>MEL_alpha166.MEL_beta162</t>
  </si>
  <si>
    <t>MEL_alpha167.MEL_beta162</t>
  </si>
  <si>
    <t>MEL_alpha168.MEL_beta162</t>
  </si>
  <si>
    <t>MEL_alpha169.MEL_beta162</t>
  </si>
  <si>
    <t>MEL_alpha170.MEL_beta162</t>
  </si>
  <si>
    <t>MEL_alpha171.MEL_beta162</t>
  </si>
  <si>
    <t>MEL_alpha172.MEL_beta162</t>
  </si>
  <si>
    <t>MEL_alpha173.MEL_beta162</t>
  </si>
  <si>
    <t>MEL_alpha174.MEL_beta162</t>
  </si>
  <si>
    <t>MEL_alpha175.MEL_beta162</t>
  </si>
  <si>
    <t>MEL_alpha176.MEL_beta162</t>
  </si>
  <si>
    <t>MEL_alpha177.MEL_beta162</t>
  </si>
  <si>
    <t>MEL_alpha178.MEL_beta162</t>
  </si>
  <si>
    <t>MEL_alpha179.MEL_beta162</t>
  </si>
  <si>
    <t>MEL_alpha180.MEL_beta162</t>
  </si>
  <si>
    <t>MEL_alpha181.MEL_beta162</t>
  </si>
  <si>
    <t>MEL_alpha182.MEL_beta162</t>
  </si>
  <si>
    <t>MEL_alpha183.MEL_beta162</t>
  </si>
  <si>
    <t>MEL_alpha184.MEL_beta162</t>
  </si>
  <si>
    <t>MEL_alpha185.MEL_beta162</t>
  </si>
  <si>
    <t>MEL_alpha186.MEL_beta162</t>
  </si>
  <si>
    <t>MEL_alpha187.MEL_beta162</t>
  </si>
  <si>
    <t>MEL_alpha188.MEL_beta162</t>
  </si>
  <si>
    <t>MEL_alpha189.MEL_beta162</t>
  </si>
  <si>
    <t>MEL_alpha190.MEL_beta162</t>
  </si>
  <si>
    <t>MEL_alpha191.MEL_beta162</t>
  </si>
  <si>
    <t>MEL_alpha192.MEL_beta162</t>
  </si>
  <si>
    <t>MEL_alpha193.MEL_beta162</t>
  </si>
  <si>
    <t>MEL_alpha194.MEL_beta162</t>
  </si>
  <si>
    <t>MEL_alpha195.MEL_beta162</t>
  </si>
  <si>
    <t>MEL_alpha196.MEL_beta162</t>
  </si>
  <si>
    <t>MEL_alpha197.MEL_beta162</t>
  </si>
  <si>
    <t>MEL_alpha198.MEL_beta162</t>
  </si>
  <si>
    <t>MEL_alpha199.MEL_beta162</t>
  </si>
  <si>
    <t>MAGEA3_alpha.MEL_beta162</t>
  </si>
  <si>
    <t>MEL_alpha101.MEL_beta163</t>
  </si>
  <si>
    <t>MEL_alpha102.MEL_beta163</t>
  </si>
  <si>
    <t>MEL_alpha103.MEL_beta163</t>
  </si>
  <si>
    <t>MEL_alpha104.MEL_beta163</t>
  </si>
  <si>
    <t>MEL_alpha105.MEL_beta163</t>
  </si>
  <si>
    <t>MEL_alpha106.MEL_beta163</t>
  </si>
  <si>
    <t>MEL_alpha107.MEL_beta163</t>
  </si>
  <si>
    <t>MEL_alpha108.MEL_beta163</t>
  </si>
  <si>
    <t>MEL_alpha109.MEL_beta163</t>
  </si>
  <si>
    <t>MEL_alpha110.MEL_beta163</t>
  </si>
  <si>
    <t>MEL_alpha111.MEL_beta163</t>
  </si>
  <si>
    <t>MEL_alpha112.MEL_beta163</t>
  </si>
  <si>
    <t>MEL_alpha113.MEL_beta163</t>
  </si>
  <si>
    <t>MEL_alpha114.MEL_beta163</t>
  </si>
  <si>
    <t>MEL_alpha115.MEL_beta163</t>
  </si>
  <si>
    <t>MEL_alpha116.MEL_beta163</t>
  </si>
  <si>
    <t>MEL_alpha117.MEL_beta163</t>
  </si>
  <si>
    <t>MEL_alpha118.MEL_beta163</t>
  </si>
  <si>
    <t>MEL_alpha119.MEL_beta163</t>
  </si>
  <si>
    <t>MEL_alpha120.MEL_beta163</t>
  </si>
  <si>
    <t>MEL_alpha121.MEL_beta163</t>
  </si>
  <si>
    <t>MEL_alpha122.MEL_beta163</t>
  </si>
  <si>
    <t>MEL_alpha123.MEL_beta163</t>
  </si>
  <si>
    <t>MEL_alpha124.MEL_beta163</t>
  </si>
  <si>
    <t>MEL_alpha125.MEL_beta163</t>
  </si>
  <si>
    <t>MEL_alpha126.MEL_beta163</t>
  </si>
  <si>
    <t>MEL_alpha127.MEL_beta163</t>
  </si>
  <si>
    <t>MEL_alpha128.MEL_beta163</t>
  </si>
  <si>
    <t>MEL_alpha129.MEL_beta163</t>
  </si>
  <si>
    <t>MEL_alpha130.MEL_beta163</t>
  </si>
  <si>
    <t>MEL_alpha131.MEL_beta163</t>
  </si>
  <si>
    <t>MEL_alpha132.MEL_beta163</t>
  </si>
  <si>
    <t>MEL_alpha133.MEL_beta163</t>
  </si>
  <si>
    <t>MEL_alpha134.MEL_beta163</t>
  </si>
  <si>
    <t>MEL_alpha135.MEL_beta163</t>
  </si>
  <si>
    <t>MEL_alpha136.MEL_beta163</t>
  </si>
  <si>
    <t>MEL_alpha137.MEL_beta163</t>
  </si>
  <si>
    <t>MEL_alpha138.MEL_beta163</t>
  </si>
  <si>
    <t>MEL_alpha139.MEL_beta163</t>
  </si>
  <si>
    <t>MEL_alpha140.MEL_beta163</t>
  </si>
  <si>
    <t>MEL_alpha141.MEL_beta163</t>
  </si>
  <si>
    <t>MEL_alpha142.MEL_beta163</t>
  </si>
  <si>
    <t>MEL_alpha143.MEL_beta163</t>
  </si>
  <si>
    <t>MEL_alpha144.MEL_beta163</t>
  </si>
  <si>
    <t>MEL_alpha145.MEL_beta163</t>
  </si>
  <si>
    <t>MEL_alpha146.MEL_beta163</t>
  </si>
  <si>
    <t>MEL_alpha147.MEL_beta163</t>
  </si>
  <si>
    <t>MEL_alpha148.MEL_beta163</t>
  </si>
  <si>
    <t>MEL_alpha149.MEL_beta163</t>
  </si>
  <si>
    <t>MEL_alpha150.MEL_beta163</t>
  </si>
  <si>
    <t>MEL_alpha151.MEL_beta163</t>
  </si>
  <si>
    <t>MEL_alpha152.MEL_beta163</t>
  </si>
  <si>
    <t>MEL_alpha153.MEL_beta163</t>
  </si>
  <si>
    <t>MEL_alpha154.MEL_beta163</t>
  </si>
  <si>
    <t>MEL_alpha155.MEL_beta163</t>
  </si>
  <si>
    <t>MEL_alpha156.MEL_beta163</t>
  </si>
  <si>
    <t>MEL_alpha157.MEL_beta163</t>
  </si>
  <si>
    <t>MEL_alpha158.MEL_beta163</t>
  </si>
  <si>
    <t>MEL_alpha159.MEL_beta163</t>
  </si>
  <si>
    <t>MEL_alpha160.MEL_beta163</t>
  </si>
  <si>
    <t>MEL_alpha161.MEL_beta163</t>
  </si>
  <si>
    <t>MEL_alpha162.MEL_beta163</t>
  </si>
  <si>
    <t>MEL_alpha163.MEL_beta163</t>
  </si>
  <si>
    <t>MEL_alpha164.MEL_beta163</t>
  </si>
  <si>
    <t>MEL_alpha165.MEL_beta163</t>
  </si>
  <si>
    <t>MEL_alpha166.MEL_beta163</t>
  </si>
  <si>
    <t>MEL_alpha167.MEL_beta163</t>
  </si>
  <si>
    <t>MEL_alpha168.MEL_beta163</t>
  </si>
  <si>
    <t>MEL_alpha169.MEL_beta163</t>
  </si>
  <si>
    <t>MEL_alpha170.MEL_beta163</t>
  </si>
  <si>
    <t>MEL_alpha171.MEL_beta163</t>
  </si>
  <si>
    <t>MEL_alpha172.MEL_beta163</t>
  </si>
  <si>
    <t>MEL_alpha173.MEL_beta163</t>
  </si>
  <si>
    <t>MEL_alpha174.MEL_beta163</t>
  </si>
  <si>
    <t>MEL_alpha175.MEL_beta163</t>
  </si>
  <si>
    <t>MEL_alpha176.MEL_beta163</t>
  </si>
  <si>
    <t>MEL_alpha177.MEL_beta163</t>
  </si>
  <si>
    <t>MEL_alpha178.MEL_beta163</t>
  </si>
  <si>
    <t>MEL_alpha179.MEL_beta163</t>
  </si>
  <si>
    <t>MEL_alpha180.MEL_beta163</t>
  </si>
  <si>
    <t>MEL_alpha181.MEL_beta163</t>
  </si>
  <si>
    <t>MEL_alpha182.MEL_beta163</t>
  </si>
  <si>
    <t>MEL_alpha183.MEL_beta163</t>
  </si>
  <si>
    <t>MEL_alpha184.MEL_beta163</t>
  </si>
  <si>
    <t>MEL_alpha185.MEL_beta163</t>
  </si>
  <si>
    <t>MEL_alpha186.MEL_beta163</t>
  </si>
  <si>
    <t>MEL_alpha187.MEL_beta163</t>
  </si>
  <si>
    <t>MEL_alpha188.MEL_beta163</t>
  </si>
  <si>
    <t>MEL_alpha189.MEL_beta163</t>
  </si>
  <si>
    <t>MEL_alpha190.MEL_beta163</t>
  </si>
  <si>
    <t>MEL_alpha191.MEL_beta163</t>
  </si>
  <si>
    <t>MEL_alpha192.MEL_beta163</t>
  </si>
  <si>
    <t>MEL_alpha193.MEL_beta163</t>
  </si>
  <si>
    <t>MEL_alpha194.MEL_beta163</t>
  </si>
  <si>
    <t>MEL_alpha195.MEL_beta163</t>
  </si>
  <si>
    <t>MEL_alpha196.MEL_beta163</t>
  </si>
  <si>
    <t>MEL_alpha197.MEL_beta163</t>
  </si>
  <si>
    <t>MEL_alpha198.MEL_beta163</t>
  </si>
  <si>
    <t>MEL_alpha199.MEL_beta163</t>
  </si>
  <si>
    <t>MAGEA3_alpha.MEL_beta163</t>
  </si>
  <si>
    <t>MEL_alpha101.MEL_beta164</t>
  </si>
  <si>
    <t>MEL_alpha102.MEL_beta164</t>
  </si>
  <si>
    <t>MEL_alpha103.MEL_beta164</t>
  </si>
  <si>
    <t>MEL_alpha104.MEL_beta164</t>
  </si>
  <si>
    <t>MEL_alpha105.MEL_beta164</t>
  </si>
  <si>
    <t>MEL_alpha106.MEL_beta164</t>
  </si>
  <si>
    <t>MEL_alpha107.MEL_beta164</t>
  </si>
  <si>
    <t>MEL_alpha108.MEL_beta164</t>
  </si>
  <si>
    <t>MEL_alpha109.MEL_beta164</t>
  </si>
  <si>
    <t>MEL_alpha110.MEL_beta164</t>
  </si>
  <si>
    <t>MEL_alpha111.MEL_beta164</t>
  </si>
  <si>
    <t>MEL_alpha112.MEL_beta164</t>
  </si>
  <si>
    <t>MEL_alpha113.MEL_beta164</t>
  </si>
  <si>
    <t>MEL_alpha114.MEL_beta164</t>
  </si>
  <si>
    <t>MEL_alpha115.MEL_beta164</t>
  </si>
  <si>
    <t>MEL_alpha116.MEL_beta164</t>
  </si>
  <si>
    <t>MEL_alpha117.MEL_beta164</t>
  </si>
  <si>
    <t>MEL_alpha118.MEL_beta164</t>
  </si>
  <si>
    <t>MEL_alpha119.MEL_beta164</t>
  </si>
  <si>
    <t>MEL_alpha120.MEL_beta164</t>
  </si>
  <si>
    <t>MEL_alpha121.MEL_beta164</t>
  </si>
  <si>
    <t>MEL_alpha122.MEL_beta164</t>
  </si>
  <si>
    <t>MEL_alpha123.MEL_beta164</t>
  </si>
  <si>
    <t>MEL_alpha124.MEL_beta164</t>
  </si>
  <si>
    <t>MEL_alpha125.MEL_beta164</t>
  </si>
  <si>
    <t>MEL_alpha126.MEL_beta164</t>
  </si>
  <si>
    <t>MEL_alpha127.MEL_beta164</t>
  </si>
  <si>
    <t>MEL_alpha128.MEL_beta164</t>
  </si>
  <si>
    <t>MEL_alpha129.MEL_beta164</t>
  </si>
  <si>
    <t>MEL_alpha130.MEL_beta164</t>
  </si>
  <si>
    <t>MEL_alpha131.MEL_beta164</t>
  </si>
  <si>
    <t>MEL_alpha132.MEL_beta164</t>
  </si>
  <si>
    <t>MEL_alpha133.MEL_beta164</t>
  </si>
  <si>
    <t>MEL_alpha134.MEL_beta164</t>
  </si>
  <si>
    <t>MEL_alpha135.MEL_beta164</t>
  </si>
  <si>
    <t>MEL_alpha136.MEL_beta164</t>
  </si>
  <si>
    <t>MEL_alpha137.MEL_beta164</t>
  </si>
  <si>
    <t>MEL_alpha138.MEL_beta164</t>
  </si>
  <si>
    <t>MEL_alpha139.MEL_beta164</t>
  </si>
  <si>
    <t>MEL_alpha140.MEL_beta164</t>
  </si>
  <si>
    <t>MEL_alpha141.MEL_beta164</t>
  </si>
  <si>
    <t>MEL_alpha142.MEL_beta164</t>
  </si>
  <si>
    <t>MEL_alpha143.MEL_beta164</t>
  </si>
  <si>
    <t>MEL_alpha144.MEL_beta164</t>
  </si>
  <si>
    <t>MEL_alpha145.MEL_beta164</t>
  </si>
  <si>
    <t>MEL_alpha146.MEL_beta164</t>
  </si>
  <si>
    <t>MEL_alpha147.MEL_beta164</t>
  </si>
  <si>
    <t>MEL_alpha148.MEL_beta164</t>
  </si>
  <si>
    <t>MEL_alpha149.MEL_beta164</t>
  </si>
  <si>
    <t>MEL_alpha150.MEL_beta164</t>
  </si>
  <si>
    <t>MEL_alpha151.MEL_beta164</t>
  </si>
  <si>
    <t>MEL_alpha152.MEL_beta164</t>
  </si>
  <si>
    <t>MEL_alpha153.MEL_beta164</t>
  </si>
  <si>
    <t>MEL_alpha154.MEL_beta164</t>
  </si>
  <si>
    <t>MEL_alpha155.MEL_beta164</t>
  </si>
  <si>
    <t>MEL_alpha156.MEL_beta164</t>
  </si>
  <si>
    <t>MEL_alpha157.MEL_beta164</t>
  </si>
  <si>
    <t>MEL_alpha158.MEL_beta164</t>
  </si>
  <si>
    <t>MEL_alpha159.MEL_beta164</t>
  </si>
  <si>
    <t>MEL_alpha160.MEL_beta164</t>
  </si>
  <si>
    <t>MEL_alpha161.MEL_beta164</t>
  </si>
  <si>
    <t>MEL_alpha162.MEL_beta164</t>
  </si>
  <si>
    <t>MEL_alpha163.MEL_beta164</t>
  </si>
  <si>
    <t>MEL_alpha164.MEL_beta164</t>
  </si>
  <si>
    <t>MEL_alpha165.MEL_beta164</t>
  </si>
  <si>
    <t>MEL_alpha166.MEL_beta164</t>
  </si>
  <si>
    <t>MEL_alpha167.MEL_beta164</t>
  </si>
  <si>
    <t>MEL_alpha168.MEL_beta164</t>
  </si>
  <si>
    <t>MEL_alpha169.MEL_beta164</t>
  </si>
  <si>
    <t>MEL_alpha170.MEL_beta164</t>
  </si>
  <si>
    <t>MEL_alpha171.MEL_beta164</t>
  </si>
  <si>
    <t>MEL_alpha172.MEL_beta164</t>
  </si>
  <si>
    <t>MEL_alpha173.MEL_beta164</t>
  </si>
  <si>
    <t>MEL_alpha174.MEL_beta164</t>
  </si>
  <si>
    <t>MEL_alpha175.MEL_beta164</t>
  </si>
  <si>
    <t>MEL_alpha176.MEL_beta164</t>
  </si>
  <si>
    <t>MEL_alpha177.MEL_beta164</t>
  </si>
  <si>
    <t>MEL_alpha178.MEL_beta164</t>
  </si>
  <si>
    <t>MEL_alpha179.MEL_beta164</t>
  </si>
  <si>
    <t>MEL_alpha180.MEL_beta164</t>
  </si>
  <si>
    <t>MEL_alpha181.MEL_beta164</t>
  </si>
  <si>
    <t>MEL_alpha182.MEL_beta164</t>
  </si>
  <si>
    <t>MEL_alpha183.MEL_beta164</t>
  </si>
  <si>
    <t>MEL_alpha184.MEL_beta164</t>
  </si>
  <si>
    <t>MEL_alpha185.MEL_beta164</t>
  </si>
  <si>
    <t>MEL_alpha186.MEL_beta164</t>
  </si>
  <si>
    <t>MEL_alpha187.MEL_beta164</t>
  </si>
  <si>
    <t>MEL_alpha188.MEL_beta164</t>
  </si>
  <si>
    <t>MEL_alpha189.MEL_beta164</t>
  </si>
  <si>
    <t>MEL_alpha190.MEL_beta164</t>
  </si>
  <si>
    <t>MEL_alpha191.MEL_beta164</t>
  </si>
  <si>
    <t>MEL_alpha192.MEL_beta164</t>
  </si>
  <si>
    <t>MEL_alpha193.MEL_beta164</t>
  </si>
  <si>
    <t>MEL_alpha194.MEL_beta164</t>
  </si>
  <si>
    <t>MEL_alpha195.MEL_beta164</t>
  </si>
  <si>
    <t>MEL_alpha196.MEL_beta164</t>
  </si>
  <si>
    <t>MEL_alpha197.MEL_beta164</t>
  </si>
  <si>
    <t>MEL_alpha198.MEL_beta164</t>
  </si>
  <si>
    <t>MEL_alpha199.MEL_beta164</t>
  </si>
  <si>
    <t>MAGEA3_alpha.MEL_beta164</t>
  </si>
  <si>
    <t>MEL_alpha101.MEL_beta165</t>
  </si>
  <si>
    <t>MEL_alpha102.MEL_beta165</t>
  </si>
  <si>
    <t>MEL_alpha103.MEL_beta165</t>
  </si>
  <si>
    <t>MEL_alpha104.MEL_beta165</t>
  </si>
  <si>
    <t>MEL_alpha105.MEL_beta165</t>
  </si>
  <si>
    <t>MEL_alpha106.MEL_beta165</t>
  </si>
  <si>
    <t>MEL_alpha107.MEL_beta165</t>
  </si>
  <si>
    <t>MEL_alpha108.MEL_beta165</t>
  </si>
  <si>
    <t>MEL_alpha109.MEL_beta165</t>
  </si>
  <si>
    <t>MEL_alpha110.MEL_beta165</t>
  </si>
  <si>
    <t>MEL_alpha111.MEL_beta165</t>
  </si>
  <si>
    <t>MEL_alpha112.MEL_beta165</t>
  </si>
  <si>
    <t>MEL_alpha113.MEL_beta165</t>
  </si>
  <si>
    <t>MEL_alpha114.MEL_beta165</t>
  </si>
  <si>
    <t>MEL_alpha115.MEL_beta165</t>
  </si>
  <si>
    <t>MEL_alpha116.MEL_beta165</t>
  </si>
  <si>
    <t>MEL_alpha117.MEL_beta165</t>
  </si>
  <si>
    <t>MEL_alpha118.MEL_beta165</t>
  </si>
  <si>
    <t>MEL_alpha119.MEL_beta165</t>
  </si>
  <si>
    <t>MEL_alpha120.MEL_beta165</t>
  </si>
  <si>
    <t>MEL_alpha121.MEL_beta165</t>
  </si>
  <si>
    <t>MEL_alpha122.MEL_beta165</t>
  </si>
  <si>
    <t>MEL_alpha123.MEL_beta165</t>
  </si>
  <si>
    <t>MEL_alpha124.MEL_beta165</t>
  </si>
  <si>
    <t>MEL_alpha125.MEL_beta165</t>
  </si>
  <si>
    <t>MEL_alpha126.MEL_beta165</t>
  </si>
  <si>
    <t>MEL_alpha127.MEL_beta165</t>
  </si>
  <si>
    <t>MEL_alpha128.MEL_beta165</t>
  </si>
  <si>
    <t>MEL_alpha129.MEL_beta165</t>
  </si>
  <si>
    <t>MEL_alpha130.MEL_beta165</t>
  </si>
  <si>
    <t>MEL_alpha131.MEL_beta165</t>
  </si>
  <si>
    <t>MEL_alpha132.MEL_beta165</t>
  </si>
  <si>
    <t>MEL_alpha133.MEL_beta165</t>
  </si>
  <si>
    <t>MEL_alpha134.MEL_beta165</t>
  </si>
  <si>
    <t>MEL_alpha135.MEL_beta165</t>
  </si>
  <si>
    <t>MEL_alpha136.MEL_beta165</t>
  </si>
  <si>
    <t>MEL_alpha137.MEL_beta165</t>
  </si>
  <si>
    <t>MEL_alpha138.MEL_beta165</t>
  </si>
  <si>
    <t>MEL_alpha139.MEL_beta165</t>
  </si>
  <si>
    <t>MEL_alpha140.MEL_beta165</t>
  </si>
  <si>
    <t>MEL_alpha141.MEL_beta165</t>
  </si>
  <si>
    <t>MEL_alpha142.MEL_beta165</t>
  </si>
  <si>
    <t>MEL_alpha143.MEL_beta165</t>
  </si>
  <si>
    <t>MEL_alpha144.MEL_beta165</t>
  </si>
  <si>
    <t>MEL_alpha145.MEL_beta165</t>
  </si>
  <si>
    <t>MEL_alpha146.MEL_beta165</t>
  </si>
  <si>
    <t>MEL_alpha147.MEL_beta165</t>
  </si>
  <si>
    <t>MEL_alpha148.MEL_beta165</t>
  </si>
  <si>
    <t>MEL_alpha149.MEL_beta165</t>
  </si>
  <si>
    <t>MEL_alpha150.MEL_beta165</t>
  </si>
  <si>
    <t>MEL_alpha151.MEL_beta165</t>
  </si>
  <si>
    <t>MEL_alpha152.MEL_beta165</t>
  </si>
  <si>
    <t>MEL_alpha153.MEL_beta165</t>
  </si>
  <si>
    <t>MEL_alpha154.MEL_beta165</t>
  </si>
  <si>
    <t>MEL_alpha155.MEL_beta165</t>
  </si>
  <si>
    <t>MEL_alpha156.MEL_beta165</t>
  </si>
  <si>
    <t>MEL_alpha157.MEL_beta165</t>
  </si>
  <si>
    <t>MEL_alpha158.MEL_beta165</t>
  </si>
  <si>
    <t>MEL_alpha159.MEL_beta165</t>
  </si>
  <si>
    <t>MEL_alpha160.MEL_beta165</t>
  </si>
  <si>
    <t>MEL_alpha161.MEL_beta165</t>
  </si>
  <si>
    <t>MEL_alpha162.MEL_beta165</t>
  </si>
  <si>
    <t>MEL_alpha163.MEL_beta165</t>
  </si>
  <si>
    <t>MEL_alpha164.MEL_beta165</t>
  </si>
  <si>
    <t>MEL_alpha165.MEL_beta165</t>
  </si>
  <si>
    <t>MEL_alpha166.MEL_beta165</t>
  </si>
  <si>
    <t>MEL_alpha167.MEL_beta165</t>
  </si>
  <si>
    <t>MEL_alpha168.MEL_beta165</t>
  </si>
  <si>
    <t>MEL_alpha169.MEL_beta165</t>
  </si>
  <si>
    <t>MEL_alpha170.MEL_beta165</t>
  </si>
  <si>
    <t>MEL_alpha171.MEL_beta165</t>
  </si>
  <si>
    <t>MEL_alpha172.MEL_beta165</t>
  </si>
  <si>
    <t>MEL_alpha173.MEL_beta165</t>
  </si>
  <si>
    <t>MEL_alpha174.MEL_beta165</t>
  </si>
  <si>
    <t>MEL_alpha175.MEL_beta165</t>
  </si>
  <si>
    <t>MEL_alpha176.MEL_beta165</t>
  </si>
  <si>
    <t>MEL_alpha177.MEL_beta165</t>
  </si>
  <si>
    <t>MEL_alpha178.MEL_beta165</t>
  </si>
  <si>
    <t>MEL_alpha179.MEL_beta165</t>
  </si>
  <si>
    <t>MEL_alpha180.MEL_beta165</t>
  </si>
  <si>
    <t>MEL_alpha181.MEL_beta165</t>
  </si>
  <si>
    <t>MEL_alpha182.MEL_beta165</t>
  </si>
  <si>
    <t>MEL_alpha183.MEL_beta165</t>
  </si>
  <si>
    <t>MEL_alpha184.MEL_beta165</t>
  </si>
  <si>
    <t>MEL_alpha185.MEL_beta165</t>
  </si>
  <si>
    <t>MEL_alpha186.MEL_beta165</t>
  </si>
  <si>
    <t>MEL_alpha187.MEL_beta165</t>
  </si>
  <si>
    <t>MEL_alpha188.MEL_beta165</t>
  </si>
  <si>
    <t>MEL_alpha189.MEL_beta165</t>
  </si>
  <si>
    <t>MEL_alpha190.MEL_beta165</t>
  </si>
  <si>
    <t>MEL_alpha191.MEL_beta165</t>
  </si>
  <si>
    <t>MEL_alpha192.MEL_beta165</t>
  </si>
  <si>
    <t>MEL_alpha193.MEL_beta165</t>
  </si>
  <si>
    <t>MEL_alpha194.MEL_beta165</t>
  </si>
  <si>
    <t>MEL_alpha195.MEL_beta165</t>
  </si>
  <si>
    <t>MEL_alpha196.MEL_beta165</t>
  </si>
  <si>
    <t>MEL_alpha197.MEL_beta165</t>
  </si>
  <si>
    <t>MEL_alpha198.MEL_beta165</t>
  </si>
  <si>
    <t>MEL_alpha199.MEL_beta165</t>
  </si>
  <si>
    <t>MAGEA3_alpha.MEL_beta165</t>
  </si>
  <si>
    <t>MEL_alpha101.MEL_beta166</t>
  </si>
  <si>
    <t>MEL_alpha102.MEL_beta166</t>
  </si>
  <si>
    <t>MEL_alpha103.MEL_beta166</t>
  </si>
  <si>
    <t>MEL_alpha104.MEL_beta166</t>
  </si>
  <si>
    <t>MEL_alpha105.MEL_beta166</t>
  </si>
  <si>
    <t>MEL_alpha106.MEL_beta166</t>
  </si>
  <si>
    <t>MEL_alpha107.MEL_beta166</t>
  </si>
  <si>
    <t>MEL_alpha108.MEL_beta166</t>
  </si>
  <si>
    <t>MEL_alpha109.MEL_beta166</t>
  </si>
  <si>
    <t>MEL_alpha110.MEL_beta166</t>
  </si>
  <si>
    <t>MEL_alpha111.MEL_beta166</t>
  </si>
  <si>
    <t>MEL_alpha112.MEL_beta166</t>
  </si>
  <si>
    <t>MEL_alpha113.MEL_beta166</t>
  </si>
  <si>
    <t>MEL_alpha114.MEL_beta166</t>
  </si>
  <si>
    <t>MEL_alpha115.MEL_beta166</t>
  </si>
  <si>
    <t>MEL_alpha116.MEL_beta166</t>
  </si>
  <si>
    <t>MEL_alpha117.MEL_beta166</t>
  </si>
  <si>
    <t>MEL_alpha118.MEL_beta166</t>
  </si>
  <si>
    <t>MEL_alpha119.MEL_beta166</t>
  </si>
  <si>
    <t>MEL_alpha120.MEL_beta166</t>
  </si>
  <si>
    <t>MEL_alpha121.MEL_beta166</t>
  </si>
  <si>
    <t>MEL_alpha122.MEL_beta166</t>
  </si>
  <si>
    <t>MEL_alpha123.MEL_beta166</t>
  </si>
  <si>
    <t>MEL_alpha124.MEL_beta166</t>
  </si>
  <si>
    <t>MEL_alpha125.MEL_beta166</t>
  </si>
  <si>
    <t>MEL_alpha126.MEL_beta166</t>
  </si>
  <si>
    <t>MEL_alpha127.MEL_beta166</t>
  </si>
  <si>
    <t>MEL_alpha128.MEL_beta166</t>
  </si>
  <si>
    <t>MEL_alpha129.MEL_beta166</t>
  </si>
  <si>
    <t>MEL_alpha130.MEL_beta166</t>
  </si>
  <si>
    <t>MEL_alpha131.MEL_beta166</t>
  </si>
  <si>
    <t>MEL_alpha132.MEL_beta166</t>
  </si>
  <si>
    <t>MEL_alpha133.MEL_beta166</t>
  </si>
  <si>
    <t>MEL_alpha134.MEL_beta166</t>
  </si>
  <si>
    <t>MEL_alpha135.MEL_beta166</t>
  </si>
  <si>
    <t>MEL_alpha136.MEL_beta166</t>
  </si>
  <si>
    <t>MEL_alpha137.MEL_beta166</t>
  </si>
  <si>
    <t>MEL_alpha138.MEL_beta166</t>
  </si>
  <si>
    <t>MEL_alpha139.MEL_beta166</t>
  </si>
  <si>
    <t>MEL_alpha140.MEL_beta166</t>
  </si>
  <si>
    <t>MEL_alpha141.MEL_beta166</t>
  </si>
  <si>
    <t>MEL_alpha142.MEL_beta166</t>
  </si>
  <si>
    <t>MEL_alpha143.MEL_beta166</t>
  </si>
  <si>
    <t>MEL_alpha144.MEL_beta166</t>
  </si>
  <si>
    <t>MEL_alpha145.MEL_beta166</t>
  </si>
  <si>
    <t>MEL_alpha146.MEL_beta166</t>
  </si>
  <si>
    <t>MEL_alpha147.MEL_beta166</t>
  </si>
  <si>
    <t>MEL_alpha148.MEL_beta166</t>
  </si>
  <si>
    <t>MEL_alpha149.MEL_beta166</t>
  </si>
  <si>
    <t>MEL_alpha150.MEL_beta166</t>
  </si>
  <si>
    <t>MEL_alpha151.MEL_beta166</t>
  </si>
  <si>
    <t>MEL_alpha152.MEL_beta166</t>
  </si>
  <si>
    <t>MEL_alpha153.MEL_beta166</t>
  </si>
  <si>
    <t>MEL_alpha154.MEL_beta166</t>
  </si>
  <si>
    <t>MEL_alpha155.MEL_beta166</t>
  </si>
  <si>
    <t>MEL_alpha156.MEL_beta166</t>
  </si>
  <si>
    <t>MEL_alpha157.MEL_beta166</t>
  </si>
  <si>
    <t>MEL_alpha158.MEL_beta166</t>
  </si>
  <si>
    <t>MEL_alpha159.MEL_beta166</t>
  </si>
  <si>
    <t>MEL_alpha160.MEL_beta166</t>
  </si>
  <si>
    <t>MEL_alpha161.MEL_beta166</t>
  </si>
  <si>
    <t>MEL_alpha162.MEL_beta166</t>
  </si>
  <si>
    <t>MEL_alpha163.MEL_beta166</t>
  </si>
  <si>
    <t>MEL_alpha164.MEL_beta166</t>
  </si>
  <si>
    <t>MEL_alpha165.MEL_beta166</t>
  </si>
  <si>
    <t>MEL_alpha166.MEL_beta166</t>
  </si>
  <si>
    <t>MEL_alpha167.MEL_beta166</t>
  </si>
  <si>
    <t>MEL_alpha168.MEL_beta166</t>
  </si>
  <si>
    <t>MEL_alpha169.MEL_beta166</t>
  </si>
  <si>
    <t>MEL_alpha170.MEL_beta166</t>
  </si>
  <si>
    <t>MEL_alpha171.MEL_beta166</t>
  </si>
  <si>
    <t>MEL_alpha172.MEL_beta166</t>
  </si>
  <si>
    <t>MEL_alpha173.MEL_beta166</t>
  </si>
  <si>
    <t>MEL_alpha174.MEL_beta166</t>
  </si>
  <si>
    <t>MEL_alpha175.MEL_beta166</t>
  </si>
  <si>
    <t>MEL_alpha176.MEL_beta166</t>
  </si>
  <si>
    <t>MEL_alpha177.MEL_beta166</t>
  </si>
  <si>
    <t>MEL_alpha178.MEL_beta166</t>
  </si>
  <si>
    <t>MEL_alpha179.MEL_beta166</t>
  </si>
  <si>
    <t>MEL_alpha180.MEL_beta166</t>
  </si>
  <si>
    <t>MEL_alpha181.MEL_beta166</t>
  </si>
  <si>
    <t>MEL_alpha182.MEL_beta166</t>
  </si>
  <si>
    <t>MEL_alpha183.MEL_beta166</t>
  </si>
  <si>
    <t>MEL_alpha184.MEL_beta166</t>
  </si>
  <si>
    <t>MEL_alpha185.MEL_beta166</t>
  </si>
  <si>
    <t>MEL_alpha186.MEL_beta166</t>
  </si>
  <si>
    <t>MEL_alpha187.MEL_beta166</t>
  </si>
  <si>
    <t>MEL_alpha188.MEL_beta166</t>
  </si>
  <si>
    <t>MEL_alpha189.MEL_beta166</t>
  </si>
  <si>
    <t>MEL_alpha190.MEL_beta166</t>
  </si>
  <si>
    <t>MEL_alpha191.MEL_beta166</t>
  </si>
  <si>
    <t>MEL_alpha192.MEL_beta166</t>
  </si>
  <si>
    <t>MEL_alpha193.MEL_beta166</t>
  </si>
  <si>
    <t>MEL_alpha194.MEL_beta166</t>
  </si>
  <si>
    <t>MEL_alpha195.MEL_beta166</t>
  </si>
  <si>
    <t>MEL_alpha196.MEL_beta166</t>
  </si>
  <si>
    <t>MEL_alpha197.MEL_beta166</t>
  </si>
  <si>
    <t>MEL_alpha198.MEL_beta166</t>
  </si>
  <si>
    <t>MEL_alpha199.MEL_beta166</t>
  </si>
  <si>
    <t>MAGEA3_alpha.MEL_beta166</t>
  </si>
  <si>
    <t>MEL_alpha101.MEL_beta167</t>
  </si>
  <si>
    <t>MEL_alpha102.MEL_beta167</t>
  </si>
  <si>
    <t>MEL_alpha103.MEL_beta167</t>
  </si>
  <si>
    <t>MEL_alpha104.MEL_beta167</t>
  </si>
  <si>
    <t>MEL_alpha105.MEL_beta167</t>
  </si>
  <si>
    <t>MEL_alpha106.MEL_beta167</t>
  </si>
  <si>
    <t>MEL_alpha107.MEL_beta167</t>
  </si>
  <si>
    <t>MEL_alpha108.MEL_beta167</t>
  </si>
  <si>
    <t>MEL_alpha109.MEL_beta167</t>
  </si>
  <si>
    <t>MEL_alpha110.MEL_beta167</t>
  </si>
  <si>
    <t>MEL_alpha111.MEL_beta167</t>
  </si>
  <si>
    <t>MEL_alpha112.MEL_beta167</t>
  </si>
  <si>
    <t>MEL_alpha113.MEL_beta167</t>
  </si>
  <si>
    <t>MEL_alpha114.MEL_beta167</t>
  </si>
  <si>
    <t>MEL_alpha115.MEL_beta167</t>
  </si>
  <si>
    <t>MEL_alpha116.MEL_beta167</t>
  </si>
  <si>
    <t>MEL_alpha117.MEL_beta167</t>
  </si>
  <si>
    <t>MEL_alpha118.MEL_beta167</t>
  </si>
  <si>
    <t>MEL_alpha119.MEL_beta167</t>
  </si>
  <si>
    <t>MEL_alpha120.MEL_beta167</t>
  </si>
  <si>
    <t>MEL_alpha121.MEL_beta167</t>
  </si>
  <si>
    <t>MEL_alpha122.MEL_beta167</t>
  </si>
  <si>
    <t>MEL_alpha123.MEL_beta167</t>
  </si>
  <si>
    <t>MEL_alpha124.MEL_beta167</t>
  </si>
  <si>
    <t>MEL_alpha125.MEL_beta167</t>
  </si>
  <si>
    <t>MEL_alpha126.MEL_beta167</t>
  </si>
  <si>
    <t>MEL_alpha127.MEL_beta167</t>
  </si>
  <si>
    <t>MEL_alpha128.MEL_beta167</t>
  </si>
  <si>
    <t>MEL_alpha129.MEL_beta167</t>
  </si>
  <si>
    <t>MEL_alpha130.MEL_beta167</t>
  </si>
  <si>
    <t>MEL_alpha131.MEL_beta167</t>
  </si>
  <si>
    <t>MEL_alpha132.MEL_beta167</t>
  </si>
  <si>
    <t>MEL_alpha133.MEL_beta167</t>
  </si>
  <si>
    <t>MEL_alpha134.MEL_beta167</t>
  </si>
  <si>
    <t>MEL_alpha135.MEL_beta167</t>
  </si>
  <si>
    <t>MEL_alpha136.MEL_beta167</t>
  </si>
  <si>
    <t>MEL_alpha137.MEL_beta167</t>
  </si>
  <si>
    <t>MEL_alpha138.MEL_beta167</t>
  </si>
  <si>
    <t>MEL_alpha139.MEL_beta167</t>
  </si>
  <si>
    <t>MEL_alpha140.MEL_beta167</t>
  </si>
  <si>
    <t>MEL_alpha141.MEL_beta167</t>
  </si>
  <si>
    <t>MEL_alpha142.MEL_beta167</t>
  </si>
  <si>
    <t>MEL_alpha143.MEL_beta167</t>
  </si>
  <si>
    <t>MEL_alpha144.MEL_beta167</t>
  </si>
  <si>
    <t>MEL_alpha145.MEL_beta167</t>
  </si>
  <si>
    <t>MEL_alpha146.MEL_beta167</t>
  </si>
  <si>
    <t>MEL_alpha147.MEL_beta167</t>
  </si>
  <si>
    <t>MEL_alpha148.MEL_beta167</t>
  </si>
  <si>
    <t>MEL_alpha149.MEL_beta167</t>
  </si>
  <si>
    <t>MEL_alpha150.MEL_beta167</t>
  </si>
  <si>
    <t>MEL_alpha151.MEL_beta167</t>
  </si>
  <si>
    <t>MEL_alpha152.MEL_beta167</t>
  </si>
  <si>
    <t>MEL_alpha153.MEL_beta167</t>
  </si>
  <si>
    <t>MEL_alpha154.MEL_beta167</t>
  </si>
  <si>
    <t>MEL_alpha155.MEL_beta167</t>
  </si>
  <si>
    <t>MEL_alpha156.MEL_beta167</t>
  </si>
  <si>
    <t>MEL_alpha157.MEL_beta167</t>
  </si>
  <si>
    <t>MEL_alpha158.MEL_beta167</t>
  </si>
  <si>
    <t>MEL_alpha159.MEL_beta167</t>
  </si>
  <si>
    <t>MEL_alpha160.MEL_beta167</t>
  </si>
  <si>
    <t>MEL_alpha161.MEL_beta167</t>
  </si>
  <si>
    <t>MEL_alpha162.MEL_beta167</t>
  </si>
  <si>
    <t>MEL_alpha163.MEL_beta167</t>
  </si>
  <si>
    <t>MEL_alpha164.MEL_beta167</t>
  </si>
  <si>
    <t>MEL_alpha165.MEL_beta167</t>
  </si>
  <si>
    <t>MEL_alpha166.MEL_beta167</t>
  </si>
  <si>
    <t>MEL_alpha167.MEL_beta167</t>
  </si>
  <si>
    <t>MEL_alpha168.MEL_beta167</t>
  </si>
  <si>
    <t>MEL_alpha169.MEL_beta167</t>
  </si>
  <si>
    <t>MEL_alpha170.MEL_beta167</t>
  </si>
  <si>
    <t>MEL_alpha171.MEL_beta167</t>
  </si>
  <si>
    <t>MEL_alpha172.MEL_beta167</t>
  </si>
  <si>
    <t>MEL_alpha173.MEL_beta167</t>
  </si>
  <si>
    <t>MEL_alpha174.MEL_beta167</t>
  </si>
  <si>
    <t>MEL_alpha175.MEL_beta167</t>
  </si>
  <si>
    <t>MEL_alpha176.MEL_beta167</t>
  </si>
  <si>
    <t>MEL_alpha177.MEL_beta167</t>
  </si>
  <si>
    <t>MEL_alpha178.MEL_beta167</t>
  </si>
  <si>
    <t>MEL_alpha179.MEL_beta167</t>
  </si>
  <si>
    <t>MEL_alpha180.MEL_beta167</t>
  </si>
  <si>
    <t>MEL_alpha181.MEL_beta167</t>
  </si>
  <si>
    <t>MEL_alpha182.MEL_beta167</t>
  </si>
  <si>
    <t>MEL_alpha183.MEL_beta167</t>
  </si>
  <si>
    <t>MEL_alpha184.MEL_beta167</t>
  </si>
  <si>
    <t>MEL_alpha185.MEL_beta167</t>
  </si>
  <si>
    <t>MEL_alpha186.MEL_beta167</t>
  </si>
  <si>
    <t>MEL_alpha187.MEL_beta167</t>
  </si>
  <si>
    <t>MEL_alpha188.MEL_beta167</t>
  </si>
  <si>
    <t>MEL_alpha189.MEL_beta167</t>
  </si>
  <si>
    <t>MEL_alpha190.MEL_beta167</t>
  </si>
  <si>
    <t>MEL_alpha191.MEL_beta167</t>
  </si>
  <si>
    <t>MEL_alpha192.MEL_beta167</t>
  </si>
  <si>
    <t>MEL_alpha193.MEL_beta167</t>
  </si>
  <si>
    <t>MEL_alpha194.MEL_beta167</t>
  </si>
  <si>
    <t>MEL_alpha195.MEL_beta167</t>
  </si>
  <si>
    <t>MEL_alpha196.MEL_beta167</t>
  </si>
  <si>
    <t>MEL_alpha197.MEL_beta167</t>
  </si>
  <si>
    <t>MEL_alpha198.MEL_beta167</t>
  </si>
  <si>
    <t>MEL_alpha199.MEL_beta167</t>
  </si>
  <si>
    <t>MAGEA3_alpha.MEL_beta167</t>
  </si>
  <si>
    <t>MEL_alpha101.MEL_beta168</t>
  </si>
  <si>
    <t>MEL_alpha102.MEL_beta168</t>
  </si>
  <si>
    <t>MEL_alpha103.MEL_beta168</t>
  </si>
  <si>
    <t>MEL_alpha104.MEL_beta168</t>
  </si>
  <si>
    <t>MEL_alpha105.MEL_beta168</t>
  </si>
  <si>
    <t>MEL_alpha106.MEL_beta168</t>
  </si>
  <si>
    <t>MEL_alpha107.MEL_beta168</t>
  </si>
  <si>
    <t>MEL_alpha108.MEL_beta168</t>
  </si>
  <si>
    <t>MEL_alpha109.MEL_beta168</t>
  </si>
  <si>
    <t>MEL_alpha110.MEL_beta168</t>
  </si>
  <si>
    <t>MEL_alpha111.MEL_beta168</t>
  </si>
  <si>
    <t>MEL_alpha112.MEL_beta168</t>
  </si>
  <si>
    <t>MEL_alpha113.MEL_beta168</t>
  </si>
  <si>
    <t>MEL_alpha114.MEL_beta168</t>
  </si>
  <si>
    <t>MEL_alpha115.MEL_beta168</t>
  </si>
  <si>
    <t>MEL_alpha116.MEL_beta168</t>
  </si>
  <si>
    <t>MEL_alpha117.MEL_beta168</t>
  </si>
  <si>
    <t>MEL_alpha118.MEL_beta168</t>
  </si>
  <si>
    <t>MEL_alpha119.MEL_beta168</t>
  </si>
  <si>
    <t>MEL_alpha120.MEL_beta168</t>
  </si>
  <si>
    <t>MEL_alpha121.MEL_beta168</t>
  </si>
  <si>
    <t>MEL_alpha122.MEL_beta168</t>
  </si>
  <si>
    <t>MEL_alpha123.MEL_beta168</t>
  </si>
  <si>
    <t>MEL_alpha124.MEL_beta168</t>
  </si>
  <si>
    <t>MEL_alpha125.MEL_beta168</t>
  </si>
  <si>
    <t>MEL_alpha126.MEL_beta168</t>
  </si>
  <si>
    <t>MEL_alpha127.MEL_beta168</t>
  </si>
  <si>
    <t>MEL_alpha128.MEL_beta168</t>
  </si>
  <si>
    <t>MEL_alpha129.MEL_beta168</t>
  </si>
  <si>
    <t>MEL_alpha130.MEL_beta168</t>
  </si>
  <si>
    <t>MEL_alpha131.MEL_beta168</t>
  </si>
  <si>
    <t>MEL_alpha132.MEL_beta168</t>
  </si>
  <si>
    <t>MEL_alpha133.MEL_beta168</t>
  </si>
  <si>
    <t>MEL_alpha134.MEL_beta168</t>
  </si>
  <si>
    <t>MEL_alpha135.MEL_beta168</t>
  </si>
  <si>
    <t>MEL_alpha136.MEL_beta168</t>
  </si>
  <si>
    <t>MEL_alpha137.MEL_beta168</t>
  </si>
  <si>
    <t>MEL_alpha138.MEL_beta168</t>
  </si>
  <si>
    <t>MEL_alpha139.MEL_beta168</t>
  </si>
  <si>
    <t>MEL_alpha140.MEL_beta168</t>
  </si>
  <si>
    <t>MEL_alpha141.MEL_beta168</t>
  </si>
  <si>
    <t>MEL_alpha142.MEL_beta168</t>
  </si>
  <si>
    <t>MEL_alpha143.MEL_beta168</t>
  </si>
  <si>
    <t>MEL_alpha144.MEL_beta168</t>
  </si>
  <si>
    <t>MEL_alpha145.MEL_beta168</t>
  </si>
  <si>
    <t>MEL_alpha146.MEL_beta168</t>
  </si>
  <si>
    <t>MEL_alpha147.MEL_beta168</t>
  </si>
  <si>
    <t>MEL_alpha148.MEL_beta168</t>
  </si>
  <si>
    <t>MEL_alpha149.MEL_beta168</t>
  </si>
  <si>
    <t>MEL_alpha150.MEL_beta168</t>
  </si>
  <si>
    <t>MEL_alpha151.MEL_beta168</t>
  </si>
  <si>
    <t>MEL_alpha152.MEL_beta168</t>
  </si>
  <si>
    <t>MEL_alpha153.MEL_beta168</t>
  </si>
  <si>
    <t>MEL_alpha154.MEL_beta168</t>
  </si>
  <si>
    <t>MEL_alpha155.MEL_beta168</t>
  </si>
  <si>
    <t>MEL_alpha156.MEL_beta168</t>
  </si>
  <si>
    <t>MEL_alpha157.MEL_beta168</t>
  </si>
  <si>
    <t>MEL_alpha158.MEL_beta168</t>
  </si>
  <si>
    <t>MEL_alpha159.MEL_beta168</t>
  </si>
  <si>
    <t>MEL_alpha160.MEL_beta168</t>
  </si>
  <si>
    <t>MEL_alpha161.MEL_beta168</t>
  </si>
  <si>
    <t>MEL_alpha162.MEL_beta168</t>
  </si>
  <si>
    <t>MEL_alpha163.MEL_beta168</t>
  </si>
  <si>
    <t>MEL_alpha164.MEL_beta168</t>
  </si>
  <si>
    <t>MEL_alpha165.MEL_beta168</t>
  </si>
  <si>
    <t>MEL_alpha166.MEL_beta168</t>
  </si>
  <si>
    <t>MEL_alpha167.MEL_beta168</t>
  </si>
  <si>
    <t>MEL_alpha168.MEL_beta168</t>
  </si>
  <si>
    <t>MEL_alpha169.MEL_beta168</t>
  </si>
  <si>
    <t>MEL_alpha170.MEL_beta168</t>
  </si>
  <si>
    <t>MEL_alpha171.MEL_beta168</t>
  </si>
  <si>
    <t>MEL_alpha172.MEL_beta168</t>
  </si>
  <si>
    <t>MEL_alpha173.MEL_beta168</t>
  </si>
  <si>
    <t>MEL_alpha174.MEL_beta168</t>
  </si>
  <si>
    <t>MEL_alpha175.MEL_beta168</t>
  </si>
  <si>
    <t>MEL_alpha176.MEL_beta168</t>
  </si>
  <si>
    <t>MEL_alpha177.MEL_beta168</t>
  </si>
  <si>
    <t>MEL_alpha178.MEL_beta168</t>
  </si>
  <si>
    <t>MEL_alpha179.MEL_beta168</t>
  </si>
  <si>
    <t>MEL_alpha180.MEL_beta168</t>
  </si>
  <si>
    <t>MEL_alpha181.MEL_beta168</t>
  </si>
  <si>
    <t>MEL_alpha182.MEL_beta168</t>
  </si>
  <si>
    <t>MEL_alpha183.MEL_beta168</t>
  </si>
  <si>
    <t>MEL_alpha184.MEL_beta168</t>
  </si>
  <si>
    <t>MEL_alpha185.MEL_beta168</t>
  </si>
  <si>
    <t>MEL_alpha186.MEL_beta168</t>
  </si>
  <si>
    <t>MEL_alpha187.MEL_beta168</t>
  </si>
  <si>
    <t>MEL_alpha188.MEL_beta168</t>
  </si>
  <si>
    <t>MEL_alpha189.MEL_beta168</t>
  </si>
  <si>
    <t>MEL_alpha190.MEL_beta168</t>
  </si>
  <si>
    <t>MEL_alpha191.MEL_beta168</t>
  </si>
  <si>
    <t>MEL_alpha192.MEL_beta168</t>
  </si>
  <si>
    <t>MEL_alpha193.MEL_beta168</t>
  </si>
  <si>
    <t>MEL_alpha194.MEL_beta168</t>
  </si>
  <si>
    <t>MEL_alpha195.MEL_beta168</t>
  </si>
  <si>
    <t>MEL_alpha196.MEL_beta168</t>
  </si>
  <si>
    <t>MEL_alpha197.MEL_beta168</t>
  </si>
  <si>
    <t>MEL_alpha198.MEL_beta168</t>
  </si>
  <si>
    <t>MEL_alpha199.MEL_beta168</t>
  </si>
  <si>
    <t>MAGEA3_alpha.MEL_beta168</t>
  </si>
  <si>
    <t>MEL_alpha101.MEL_beta169</t>
  </si>
  <si>
    <t>MEL_alpha102.MEL_beta169</t>
  </si>
  <si>
    <t>MEL_alpha103.MEL_beta169</t>
  </si>
  <si>
    <t>MEL_alpha104.MEL_beta169</t>
  </si>
  <si>
    <t>MEL_alpha105.MEL_beta169</t>
  </si>
  <si>
    <t>MEL_alpha106.MEL_beta169</t>
  </si>
  <si>
    <t>MEL_alpha107.MEL_beta169</t>
  </si>
  <si>
    <t>MEL_alpha108.MEL_beta169</t>
  </si>
  <si>
    <t>MEL_alpha109.MEL_beta169</t>
  </si>
  <si>
    <t>MEL_alpha110.MEL_beta169</t>
  </si>
  <si>
    <t>MEL_alpha111.MEL_beta169</t>
  </si>
  <si>
    <t>MEL_alpha112.MEL_beta169</t>
  </si>
  <si>
    <t>MEL_alpha113.MEL_beta169</t>
  </si>
  <si>
    <t>MEL_alpha114.MEL_beta169</t>
  </si>
  <si>
    <t>MEL_alpha115.MEL_beta169</t>
  </si>
  <si>
    <t>MEL_alpha116.MEL_beta169</t>
  </si>
  <si>
    <t>MEL_alpha117.MEL_beta169</t>
  </si>
  <si>
    <t>MEL_alpha118.MEL_beta169</t>
  </si>
  <si>
    <t>MEL_alpha119.MEL_beta169</t>
  </si>
  <si>
    <t>MEL_alpha120.MEL_beta169</t>
  </si>
  <si>
    <t>MEL_alpha121.MEL_beta169</t>
  </si>
  <si>
    <t>MEL_alpha122.MEL_beta169</t>
  </si>
  <si>
    <t>MEL_alpha123.MEL_beta169</t>
  </si>
  <si>
    <t>MEL_alpha124.MEL_beta169</t>
  </si>
  <si>
    <t>MEL_alpha125.MEL_beta169</t>
  </si>
  <si>
    <t>MEL_alpha126.MEL_beta169</t>
  </si>
  <si>
    <t>MEL_alpha127.MEL_beta169</t>
  </si>
  <si>
    <t>MEL_alpha128.MEL_beta169</t>
  </si>
  <si>
    <t>MEL_alpha129.MEL_beta169</t>
  </si>
  <si>
    <t>MEL_alpha130.MEL_beta169</t>
  </si>
  <si>
    <t>MEL_alpha131.MEL_beta169</t>
  </si>
  <si>
    <t>MEL_alpha132.MEL_beta169</t>
  </si>
  <si>
    <t>MEL_alpha133.MEL_beta169</t>
  </si>
  <si>
    <t>MEL_alpha134.MEL_beta169</t>
  </si>
  <si>
    <t>MEL_alpha135.MEL_beta169</t>
  </si>
  <si>
    <t>MEL_alpha136.MEL_beta169</t>
  </si>
  <si>
    <t>MEL_alpha137.MEL_beta169</t>
  </si>
  <si>
    <t>MEL_alpha138.MEL_beta169</t>
  </si>
  <si>
    <t>MEL_alpha139.MEL_beta169</t>
  </si>
  <si>
    <t>MEL_alpha140.MEL_beta169</t>
  </si>
  <si>
    <t>MEL_alpha141.MEL_beta169</t>
  </si>
  <si>
    <t>MEL_alpha142.MEL_beta169</t>
  </si>
  <si>
    <t>MEL_alpha143.MEL_beta169</t>
  </si>
  <si>
    <t>MEL_alpha144.MEL_beta169</t>
  </si>
  <si>
    <t>MEL_alpha145.MEL_beta169</t>
  </si>
  <si>
    <t>MEL_alpha146.MEL_beta169</t>
  </si>
  <si>
    <t>MEL_alpha147.MEL_beta169</t>
  </si>
  <si>
    <t>MEL_alpha148.MEL_beta169</t>
  </si>
  <si>
    <t>MEL_alpha149.MEL_beta169</t>
  </si>
  <si>
    <t>MEL_alpha150.MEL_beta169</t>
  </si>
  <si>
    <t>MEL_alpha151.MEL_beta169</t>
  </si>
  <si>
    <t>MEL_alpha152.MEL_beta169</t>
  </si>
  <si>
    <t>MEL_alpha153.MEL_beta169</t>
  </si>
  <si>
    <t>MEL_alpha154.MEL_beta169</t>
  </si>
  <si>
    <t>MEL_alpha155.MEL_beta169</t>
  </si>
  <si>
    <t>MEL_alpha156.MEL_beta169</t>
  </si>
  <si>
    <t>MEL_alpha157.MEL_beta169</t>
  </si>
  <si>
    <t>MEL_alpha158.MEL_beta169</t>
  </si>
  <si>
    <t>MEL_alpha159.MEL_beta169</t>
  </si>
  <si>
    <t>MEL_alpha160.MEL_beta169</t>
  </si>
  <si>
    <t>MEL_alpha161.MEL_beta169</t>
  </si>
  <si>
    <t>MEL_alpha162.MEL_beta169</t>
  </si>
  <si>
    <t>MEL_alpha163.MEL_beta169</t>
  </si>
  <si>
    <t>MEL_alpha164.MEL_beta169</t>
  </si>
  <si>
    <t>MEL_alpha165.MEL_beta169</t>
  </si>
  <si>
    <t>MEL_alpha166.MEL_beta169</t>
  </si>
  <si>
    <t>MEL_alpha167.MEL_beta169</t>
  </si>
  <si>
    <t>MEL_alpha168.MEL_beta169</t>
  </si>
  <si>
    <t>MEL_alpha169.MEL_beta169</t>
  </si>
  <si>
    <t>MEL_alpha170.MEL_beta169</t>
  </si>
  <si>
    <t>MEL_alpha171.MEL_beta169</t>
  </si>
  <si>
    <t>MEL_alpha172.MEL_beta169</t>
  </si>
  <si>
    <t>MEL_alpha173.MEL_beta169</t>
  </si>
  <si>
    <t>MEL_alpha174.MEL_beta169</t>
  </si>
  <si>
    <t>MEL_alpha175.MEL_beta169</t>
  </si>
  <si>
    <t>MEL_alpha176.MEL_beta169</t>
  </si>
  <si>
    <t>MEL_alpha177.MEL_beta169</t>
  </si>
  <si>
    <t>MEL_alpha178.MEL_beta169</t>
  </si>
  <si>
    <t>MEL_alpha179.MEL_beta169</t>
  </si>
  <si>
    <t>MEL_alpha180.MEL_beta169</t>
  </si>
  <si>
    <t>MEL_alpha181.MEL_beta169</t>
  </si>
  <si>
    <t>MEL_alpha182.MEL_beta169</t>
  </si>
  <si>
    <t>MEL_alpha183.MEL_beta169</t>
  </si>
  <si>
    <t>MEL_alpha184.MEL_beta169</t>
  </si>
  <si>
    <t>MEL_alpha185.MEL_beta169</t>
  </si>
  <si>
    <t>MEL_alpha186.MEL_beta169</t>
  </si>
  <si>
    <t>MEL_alpha187.MEL_beta169</t>
  </si>
  <si>
    <t>MEL_alpha188.MEL_beta169</t>
  </si>
  <si>
    <t>MEL_alpha189.MEL_beta169</t>
  </si>
  <si>
    <t>MEL_alpha190.MEL_beta169</t>
  </si>
  <si>
    <t>MEL_alpha191.MEL_beta169</t>
  </si>
  <si>
    <t>MEL_alpha192.MEL_beta169</t>
  </si>
  <si>
    <t>MEL_alpha193.MEL_beta169</t>
  </si>
  <si>
    <t>MEL_alpha194.MEL_beta169</t>
  </si>
  <si>
    <t>MEL_alpha195.MEL_beta169</t>
  </si>
  <si>
    <t>MEL_alpha196.MEL_beta169</t>
  </si>
  <si>
    <t>MEL_alpha197.MEL_beta169</t>
  </si>
  <si>
    <t>MEL_alpha198.MEL_beta169</t>
  </si>
  <si>
    <t>MEL_alpha199.MEL_beta169</t>
  </si>
  <si>
    <t>MAGEA3_alpha.MEL_beta169</t>
  </si>
  <si>
    <t>MEL_alpha101.MEL_beta170</t>
  </si>
  <si>
    <t>MEL_alpha102.MEL_beta170</t>
  </si>
  <si>
    <t>MEL_alpha103.MEL_beta170</t>
  </si>
  <si>
    <t>MEL_alpha104.MEL_beta170</t>
  </si>
  <si>
    <t>MEL_alpha105.MEL_beta170</t>
  </si>
  <si>
    <t>MEL_alpha106.MEL_beta170</t>
  </si>
  <si>
    <t>MEL_alpha107.MEL_beta170</t>
  </si>
  <si>
    <t>MEL_alpha108.MEL_beta170</t>
  </si>
  <si>
    <t>MEL_alpha109.MEL_beta170</t>
  </si>
  <si>
    <t>MEL_alpha110.MEL_beta170</t>
  </si>
  <si>
    <t>MEL_alpha111.MEL_beta170</t>
  </si>
  <si>
    <t>MEL_alpha112.MEL_beta170</t>
  </si>
  <si>
    <t>MEL_alpha113.MEL_beta170</t>
  </si>
  <si>
    <t>MEL_alpha114.MEL_beta170</t>
  </si>
  <si>
    <t>MEL_alpha115.MEL_beta170</t>
  </si>
  <si>
    <t>MEL_alpha116.MEL_beta170</t>
  </si>
  <si>
    <t>MEL_alpha117.MEL_beta170</t>
  </si>
  <si>
    <t>MEL_alpha118.MEL_beta170</t>
  </si>
  <si>
    <t>MEL_alpha119.MEL_beta170</t>
  </si>
  <si>
    <t>MEL_alpha120.MEL_beta170</t>
  </si>
  <si>
    <t>MEL_alpha121.MEL_beta170</t>
  </si>
  <si>
    <t>MEL_alpha122.MEL_beta170</t>
  </si>
  <si>
    <t>MEL_alpha123.MEL_beta170</t>
  </si>
  <si>
    <t>MEL_alpha124.MEL_beta170</t>
  </si>
  <si>
    <t>MEL_alpha125.MEL_beta170</t>
  </si>
  <si>
    <t>MEL_alpha126.MEL_beta170</t>
  </si>
  <si>
    <t>MEL_alpha127.MEL_beta170</t>
  </si>
  <si>
    <t>MEL_alpha128.MEL_beta170</t>
  </si>
  <si>
    <t>MEL_alpha129.MEL_beta170</t>
  </si>
  <si>
    <t>MEL_alpha130.MEL_beta170</t>
  </si>
  <si>
    <t>MEL_alpha131.MEL_beta170</t>
  </si>
  <si>
    <t>MEL_alpha132.MEL_beta170</t>
  </si>
  <si>
    <t>MEL_alpha133.MEL_beta170</t>
  </si>
  <si>
    <t>MEL_alpha134.MEL_beta170</t>
  </si>
  <si>
    <t>MEL_alpha135.MEL_beta170</t>
  </si>
  <si>
    <t>MEL_alpha136.MEL_beta170</t>
  </si>
  <si>
    <t>MEL_alpha137.MEL_beta170</t>
  </si>
  <si>
    <t>MEL_alpha138.MEL_beta170</t>
  </si>
  <si>
    <t>MEL_alpha139.MEL_beta170</t>
  </si>
  <si>
    <t>MEL_alpha140.MEL_beta170</t>
  </si>
  <si>
    <t>MEL_alpha141.MEL_beta170</t>
  </si>
  <si>
    <t>MEL_alpha142.MEL_beta170</t>
  </si>
  <si>
    <t>MEL_alpha143.MEL_beta170</t>
  </si>
  <si>
    <t>MEL_alpha144.MEL_beta170</t>
  </si>
  <si>
    <t>MEL_alpha145.MEL_beta170</t>
  </si>
  <si>
    <t>MEL_alpha146.MEL_beta170</t>
  </si>
  <si>
    <t>MEL_alpha147.MEL_beta170</t>
  </si>
  <si>
    <t>MEL_alpha148.MEL_beta170</t>
  </si>
  <si>
    <t>MEL_alpha149.MEL_beta170</t>
  </si>
  <si>
    <t>MEL_alpha150.MEL_beta170</t>
  </si>
  <si>
    <t>MEL_alpha151.MEL_beta170</t>
  </si>
  <si>
    <t>MEL_alpha152.MEL_beta170</t>
  </si>
  <si>
    <t>MEL_alpha153.MEL_beta170</t>
  </si>
  <si>
    <t>MEL_alpha154.MEL_beta170</t>
  </si>
  <si>
    <t>MEL_alpha155.MEL_beta170</t>
  </si>
  <si>
    <t>MEL_alpha156.MEL_beta170</t>
  </si>
  <si>
    <t>MEL_alpha157.MEL_beta170</t>
  </si>
  <si>
    <t>MEL_alpha158.MEL_beta170</t>
  </si>
  <si>
    <t>MEL_alpha159.MEL_beta170</t>
  </si>
  <si>
    <t>MEL_alpha160.MEL_beta170</t>
  </si>
  <si>
    <t>MEL_alpha161.MEL_beta170</t>
  </si>
  <si>
    <t>MEL_alpha162.MEL_beta170</t>
  </si>
  <si>
    <t>MEL_alpha163.MEL_beta170</t>
  </si>
  <si>
    <t>MEL_alpha164.MEL_beta170</t>
  </si>
  <si>
    <t>MEL_alpha165.MEL_beta170</t>
  </si>
  <si>
    <t>MEL_alpha166.MEL_beta170</t>
  </si>
  <si>
    <t>MEL_alpha167.MEL_beta170</t>
  </si>
  <si>
    <t>MEL_alpha168.MEL_beta170</t>
  </si>
  <si>
    <t>MEL_alpha169.MEL_beta170</t>
  </si>
  <si>
    <t>MEL_alpha170.MEL_beta170</t>
  </si>
  <si>
    <t>MEL_alpha171.MEL_beta170</t>
  </si>
  <si>
    <t>MEL_alpha172.MEL_beta170</t>
  </si>
  <si>
    <t>MEL_alpha173.MEL_beta170</t>
  </si>
  <si>
    <t>MEL_alpha174.MEL_beta170</t>
  </si>
  <si>
    <t>MEL_alpha175.MEL_beta170</t>
  </si>
  <si>
    <t>MEL_alpha176.MEL_beta170</t>
  </si>
  <si>
    <t>MEL_alpha177.MEL_beta170</t>
  </si>
  <si>
    <t>MEL_alpha178.MEL_beta170</t>
  </si>
  <si>
    <t>MEL_alpha179.MEL_beta170</t>
  </si>
  <si>
    <t>MEL_alpha180.MEL_beta170</t>
  </si>
  <si>
    <t>MEL_alpha181.MEL_beta170</t>
  </si>
  <si>
    <t>MEL_alpha182.MEL_beta170</t>
  </si>
  <si>
    <t>MEL_alpha183.MEL_beta170</t>
  </si>
  <si>
    <t>MEL_alpha184.MEL_beta170</t>
  </si>
  <si>
    <t>MEL_alpha185.MEL_beta170</t>
  </si>
  <si>
    <t>MEL_alpha186.MEL_beta170</t>
  </si>
  <si>
    <t>MEL_alpha187.MEL_beta170</t>
  </si>
  <si>
    <t>MEL_alpha188.MEL_beta170</t>
  </si>
  <si>
    <t>MEL_alpha189.MEL_beta170</t>
  </si>
  <si>
    <t>MEL_alpha190.MEL_beta170</t>
  </si>
  <si>
    <t>MEL_alpha191.MEL_beta170</t>
  </si>
  <si>
    <t>MEL_alpha192.MEL_beta170</t>
  </si>
  <si>
    <t>MEL_alpha193.MEL_beta170</t>
  </si>
  <si>
    <t>MEL_alpha194.MEL_beta170</t>
  </si>
  <si>
    <t>MEL_alpha195.MEL_beta170</t>
  </si>
  <si>
    <t>MEL_alpha196.MEL_beta170</t>
  </si>
  <si>
    <t>MEL_alpha197.MEL_beta170</t>
  </si>
  <si>
    <t>MEL_alpha198.MEL_beta170</t>
  </si>
  <si>
    <t>MEL_alpha199.MEL_beta170</t>
  </si>
  <si>
    <t>MAGEA3_alpha.MEL_beta170</t>
  </si>
  <si>
    <t>MEL_alpha101.MEL_beta171</t>
  </si>
  <si>
    <t>MEL_alpha102.MEL_beta171</t>
  </si>
  <si>
    <t>MEL_alpha103.MEL_beta171</t>
  </si>
  <si>
    <t>MEL_alpha104.MEL_beta171</t>
  </si>
  <si>
    <t>MEL_alpha105.MEL_beta171</t>
  </si>
  <si>
    <t>MEL_alpha106.MEL_beta171</t>
  </si>
  <si>
    <t>MEL_alpha107.MEL_beta171</t>
  </si>
  <si>
    <t>MEL_alpha108.MEL_beta171</t>
  </si>
  <si>
    <t>MEL_alpha109.MEL_beta171</t>
  </si>
  <si>
    <t>MEL_alpha110.MEL_beta171</t>
  </si>
  <si>
    <t>MEL_alpha111.MEL_beta171</t>
  </si>
  <si>
    <t>MEL_alpha112.MEL_beta171</t>
  </si>
  <si>
    <t>MEL_alpha113.MEL_beta171</t>
  </si>
  <si>
    <t>MEL_alpha114.MEL_beta171</t>
  </si>
  <si>
    <t>MEL_alpha115.MEL_beta171</t>
  </si>
  <si>
    <t>MEL_alpha116.MEL_beta171</t>
  </si>
  <si>
    <t>MEL_alpha117.MEL_beta171</t>
  </si>
  <si>
    <t>MEL_alpha118.MEL_beta171</t>
  </si>
  <si>
    <t>MEL_alpha119.MEL_beta171</t>
  </si>
  <si>
    <t>MEL_alpha120.MEL_beta171</t>
  </si>
  <si>
    <t>MEL_alpha121.MEL_beta171</t>
  </si>
  <si>
    <t>MEL_alpha122.MEL_beta171</t>
  </si>
  <si>
    <t>MEL_alpha123.MEL_beta171</t>
  </si>
  <si>
    <t>MEL_alpha124.MEL_beta171</t>
  </si>
  <si>
    <t>MEL_alpha125.MEL_beta171</t>
  </si>
  <si>
    <t>MEL_alpha126.MEL_beta171</t>
  </si>
  <si>
    <t>MEL_alpha127.MEL_beta171</t>
  </si>
  <si>
    <t>MEL_alpha128.MEL_beta171</t>
  </si>
  <si>
    <t>MEL_alpha129.MEL_beta171</t>
  </si>
  <si>
    <t>MEL_alpha130.MEL_beta171</t>
  </si>
  <si>
    <t>MEL_alpha131.MEL_beta171</t>
  </si>
  <si>
    <t>MEL_alpha132.MEL_beta171</t>
  </si>
  <si>
    <t>MEL_alpha133.MEL_beta171</t>
  </si>
  <si>
    <t>MEL_alpha134.MEL_beta171</t>
  </si>
  <si>
    <t>MEL_alpha135.MEL_beta171</t>
  </si>
  <si>
    <t>MEL_alpha136.MEL_beta171</t>
  </si>
  <si>
    <t>MEL_alpha137.MEL_beta171</t>
  </si>
  <si>
    <t>MEL_alpha138.MEL_beta171</t>
  </si>
  <si>
    <t>MEL_alpha139.MEL_beta171</t>
  </si>
  <si>
    <t>MEL_alpha140.MEL_beta171</t>
  </si>
  <si>
    <t>MEL_alpha141.MEL_beta171</t>
  </si>
  <si>
    <t>MEL_alpha142.MEL_beta171</t>
  </si>
  <si>
    <t>MEL_alpha143.MEL_beta171</t>
  </si>
  <si>
    <t>MEL_alpha144.MEL_beta171</t>
  </si>
  <si>
    <t>MEL_alpha145.MEL_beta171</t>
  </si>
  <si>
    <t>MEL_alpha146.MEL_beta171</t>
  </si>
  <si>
    <t>MEL_alpha147.MEL_beta171</t>
  </si>
  <si>
    <t>MEL_alpha148.MEL_beta171</t>
  </si>
  <si>
    <t>MEL_alpha149.MEL_beta171</t>
  </si>
  <si>
    <t>MEL_alpha150.MEL_beta171</t>
  </si>
  <si>
    <t>MEL_alpha151.MEL_beta171</t>
  </si>
  <si>
    <t>MEL_alpha152.MEL_beta171</t>
  </si>
  <si>
    <t>MEL_alpha153.MEL_beta171</t>
  </si>
  <si>
    <t>MEL_alpha154.MEL_beta171</t>
  </si>
  <si>
    <t>MEL_alpha155.MEL_beta171</t>
  </si>
  <si>
    <t>MEL_alpha156.MEL_beta171</t>
  </si>
  <si>
    <t>MEL_alpha157.MEL_beta171</t>
  </si>
  <si>
    <t>MEL_alpha158.MEL_beta171</t>
  </si>
  <si>
    <t>MEL_alpha159.MEL_beta171</t>
  </si>
  <si>
    <t>MEL_alpha160.MEL_beta171</t>
  </si>
  <si>
    <t>MEL_alpha161.MEL_beta171</t>
  </si>
  <si>
    <t>MEL_alpha162.MEL_beta171</t>
  </si>
  <si>
    <t>MEL_alpha163.MEL_beta171</t>
  </si>
  <si>
    <t>MEL_alpha164.MEL_beta171</t>
  </si>
  <si>
    <t>MEL_alpha165.MEL_beta171</t>
  </si>
  <si>
    <t>MEL_alpha166.MEL_beta171</t>
  </si>
  <si>
    <t>MEL_alpha167.MEL_beta171</t>
  </si>
  <si>
    <t>MEL_alpha168.MEL_beta171</t>
  </si>
  <si>
    <t>MEL_alpha169.MEL_beta171</t>
  </si>
  <si>
    <t>MEL_alpha170.MEL_beta171</t>
  </si>
  <si>
    <t>MEL_alpha171.MEL_beta171</t>
  </si>
  <si>
    <t>MEL_alpha172.MEL_beta171</t>
  </si>
  <si>
    <t>MEL_alpha173.MEL_beta171</t>
  </si>
  <si>
    <t>MEL_alpha174.MEL_beta171</t>
  </si>
  <si>
    <t>MEL_alpha175.MEL_beta171</t>
  </si>
  <si>
    <t>MEL_alpha176.MEL_beta171</t>
  </si>
  <si>
    <t>MEL_alpha177.MEL_beta171</t>
  </si>
  <si>
    <t>MEL_alpha178.MEL_beta171</t>
  </si>
  <si>
    <t>MEL_alpha179.MEL_beta171</t>
  </si>
  <si>
    <t>MEL_alpha180.MEL_beta171</t>
  </si>
  <si>
    <t>MEL_alpha181.MEL_beta171</t>
  </si>
  <si>
    <t>MEL_alpha182.MEL_beta171</t>
  </si>
  <si>
    <t>MEL_alpha183.MEL_beta171</t>
  </si>
  <si>
    <t>MEL_alpha184.MEL_beta171</t>
  </si>
  <si>
    <t>MEL_alpha185.MEL_beta171</t>
  </si>
  <si>
    <t>MEL_alpha186.MEL_beta171</t>
  </si>
  <si>
    <t>MEL_alpha187.MEL_beta171</t>
  </si>
  <si>
    <t>MEL_alpha188.MEL_beta171</t>
  </si>
  <si>
    <t>MEL_alpha189.MEL_beta171</t>
  </si>
  <si>
    <t>MEL_alpha190.MEL_beta171</t>
  </si>
  <si>
    <t>MEL_alpha191.MEL_beta171</t>
  </si>
  <si>
    <t>MEL_alpha192.MEL_beta171</t>
  </si>
  <si>
    <t>MEL_alpha193.MEL_beta171</t>
  </si>
  <si>
    <t>MEL_alpha194.MEL_beta171</t>
  </si>
  <si>
    <t>MEL_alpha195.MEL_beta171</t>
  </si>
  <si>
    <t>MEL_alpha196.MEL_beta171</t>
  </si>
  <si>
    <t>MEL_alpha197.MEL_beta171</t>
  </si>
  <si>
    <t>MEL_alpha198.MEL_beta171</t>
  </si>
  <si>
    <t>MEL_alpha199.MEL_beta171</t>
  </si>
  <si>
    <t>MAGEA3_alpha.MEL_beta171</t>
  </si>
  <si>
    <t>MEL_alpha101.MEL_beta172</t>
  </si>
  <si>
    <t>MEL_alpha102.MEL_beta172</t>
  </si>
  <si>
    <t>MEL_alpha103.MEL_beta172</t>
  </si>
  <si>
    <t>MEL_alpha104.MEL_beta172</t>
  </si>
  <si>
    <t>MEL_alpha105.MEL_beta172</t>
  </si>
  <si>
    <t>MEL_alpha106.MEL_beta172</t>
  </si>
  <si>
    <t>MEL_alpha107.MEL_beta172</t>
  </si>
  <si>
    <t>MEL_alpha108.MEL_beta172</t>
  </si>
  <si>
    <t>MEL_alpha109.MEL_beta172</t>
  </si>
  <si>
    <t>MEL_alpha110.MEL_beta172</t>
  </si>
  <si>
    <t>MEL_alpha111.MEL_beta172</t>
  </si>
  <si>
    <t>MEL_alpha112.MEL_beta172</t>
  </si>
  <si>
    <t>MEL_alpha113.MEL_beta172</t>
  </si>
  <si>
    <t>MEL_alpha114.MEL_beta172</t>
  </si>
  <si>
    <t>MEL_alpha115.MEL_beta172</t>
  </si>
  <si>
    <t>MEL_alpha116.MEL_beta172</t>
  </si>
  <si>
    <t>MEL_alpha117.MEL_beta172</t>
  </si>
  <si>
    <t>MEL_alpha118.MEL_beta172</t>
  </si>
  <si>
    <t>MEL_alpha119.MEL_beta172</t>
  </si>
  <si>
    <t>MEL_alpha120.MEL_beta172</t>
  </si>
  <si>
    <t>MEL_alpha121.MEL_beta172</t>
  </si>
  <si>
    <t>MEL_alpha122.MEL_beta172</t>
  </si>
  <si>
    <t>MEL_alpha123.MEL_beta172</t>
  </si>
  <si>
    <t>MEL_alpha124.MEL_beta172</t>
  </si>
  <si>
    <t>MEL_alpha125.MEL_beta172</t>
  </si>
  <si>
    <t>MEL_alpha126.MEL_beta172</t>
  </si>
  <si>
    <t>MEL_alpha127.MEL_beta172</t>
  </si>
  <si>
    <t>MEL_alpha128.MEL_beta172</t>
  </si>
  <si>
    <t>MEL_alpha129.MEL_beta172</t>
  </si>
  <si>
    <t>MEL_alpha130.MEL_beta172</t>
  </si>
  <si>
    <t>MEL_alpha131.MEL_beta172</t>
  </si>
  <si>
    <t>MEL_alpha132.MEL_beta172</t>
  </si>
  <si>
    <t>MEL_alpha133.MEL_beta172</t>
  </si>
  <si>
    <t>MEL_alpha134.MEL_beta172</t>
  </si>
  <si>
    <t>MEL_alpha135.MEL_beta172</t>
  </si>
  <si>
    <t>MEL_alpha136.MEL_beta172</t>
  </si>
  <si>
    <t>MEL_alpha137.MEL_beta172</t>
  </si>
  <si>
    <t>MEL_alpha138.MEL_beta172</t>
  </si>
  <si>
    <t>MEL_alpha139.MEL_beta172</t>
  </si>
  <si>
    <t>MEL_alpha140.MEL_beta172</t>
  </si>
  <si>
    <t>MEL_alpha141.MEL_beta172</t>
  </si>
  <si>
    <t>MEL_alpha142.MEL_beta172</t>
  </si>
  <si>
    <t>MEL_alpha143.MEL_beta172</t>
  </si>
  <si>
    <t>MEL_alpha144.MEL_beta172</t>
  </si>
  <si>
    <t>MEL_alpha145.MEL_beta172</t>
  </si>
  <si>
    <t>MEL_alpha146.MEL_beta172</t>
  </si>
  <si>
    <t>MEL_alpha147.MEL_beta172</t>
  </si>
  <si>
    <t>MEL_alpha148.MEL_beta172</t>
  </si>
  <si>
    <t>MEL_alpha149.MEL_beta172</t>
  </si>
  <si>
    <t>MEL_alpha150.MEL_beta172</t>
  </si>
  <si>
    <t>MEL_alpha151.MEL_beta172</t>
  </si>
  <si>
    <t>MEL_alpha152.MEL_beta172</t>
  </si>
  <si>
    <t>MEL_alpha153.MEL_beta172</t>
  </si>
  <si>
    <t>MEL_alpha154.MEL_beta172</t>
  </si>
  <si>
    <t>MEL_alpha155.MEL_beta172</t>
  </si>
  <si>
    <t>MEL_alpha156.MEL_beta172</t>
  </si>
  <si>
    <t>MEL_alpha157.MEL_beta172</t>
  </si>
  <si>
    <t>MEL_alpha158.MEL_beta172</t>
  </si>
  <si>
    <t>MEL_alpha159.MEL_beta172</t>
  </si>
  <si>
    <t>MEL_alpha160.MEL_beta172</t>
  </si>
  <si>
    <t>MEL_alpha161.MEL_beta172</t>
  </si>
  <si>
    <t>MEL_alpha162.MEL_beta172</t>
  </si>
  <si>
    <t>MEL_alpha163.MEL_beta172</t>
  </si>
  <si>
    <t>MEL_alpha164.MEL_beta172</t>
  </si>
  <si>
    <t>MEL_alpha165.MEL_beta172</t>
  </si>
  <si>
    <t>MEL_alpha166.MEL_beta172</t>
  </si>
  <si>
    <t>MEL_alpha167.MEL_beta172</t>
  </si>
  <si>
    <t>MEL_alpha168.MEL_beta172</t>
  </si>
  <si>
    <t>MEL_alpha169.MEL_beta172</t>
  </si>
  <si>
    <t>MEL_alpha170.MEL_beta172</t>
  </si>
  <si>
    <t>MEL_alpha171.MEL_beta172</t>
  </si>
  <si>
    <t>MEL_alpha172.MEL_beta172</t>
  </si>
  <si>
    <t>MEL_alpha173.MEL_beta172</t>
  </si>
  <si>
    <t>MEL_alpha174.MEL_beta172</t>
  </si>
  <si>
    <t>MEL_alpha175.MEL_beta172</t>
  </si>
  <si>
    <t>MEL_alpha176.MEL_beta172</t>
  </si>
  <si>
    <t>MEL_alpha177.MEL_beta172</t>
  </si>
  <si>
    <t>MEL_alpha178.MEL_beta172</t>
  </si>
  <si>
    <t>MEL_alpha179.MEL_beta172</t>
  </si>
  <si>
    <t>MEL_alpha180.MEL_beta172</t>
  </si>
  <si>
    <t>MEL_alpha181.MEL_beta172</t>
  </si>
  <si>
    <t>MEL_alpha182.MEL_beta172</t>
  </si>
  <si>
    <t>MEL_alpha183.MEL_beta172</t>
  </si>
  <si>
    <t>MEL_alpha184.MEL_beta172</t>
  </si>
  <si>
    <t>MEL_alpha185.MEL_beta172</t>
  </si>
  <si>
    <t>MEL_alpha186.MEL_beta172</t>
  </si>
  <si>
    <t>MEL_alpha187.MEL_beta172</t>
  </si>
  <si>
    <t>MEL_alpha188.MEL_beta172</t>
  </si>
  <si>
    <t>MEL_alpha189.MEL_beta172</t>
  </si>
  <si>
    <t>MEL_alpha190.MEL_beta172</t>
  </si>
  <si>
    <t>MEL_alpha191.MEL_beta172</t>
  </si>
  <si>
    <t>MEL_alpha192.MEL_beta172</t>
  </si>
  <si>
    <t>MEL_alpha193.MEL_beta172</t>
  </si>
  <si>
    <t>MEL_alpha194.MEL_beta172</t>
  </si>
  <si>
    <t>MEL_alpha195.MEL_beta172</t>
  </si>
  <si>
    <t>MEL_alpha196.MEL_beta172</t>
  </si>
  <si>
    <t>MEL_alpha197.MEL_beta172</t>
  </si>
  <si>
    <t>MEL_alpha198.MEL_beta172</t>
  </si>
  <si>
    <t>MEL_alpha199.MEL_beta172</t>
  </si>
  <si>
    <t>MAGEA3_alpha.MEL_beta172</t>
  </si>
  <si>
    <t>MEL_alpha101.MEL_beta173</t>
  </si>
  <si>
    <t>MEL_alpha102.MEL_beta173</t>
  </si>
  <si>
    <t>MEL_alpha103.MEL_beta173</t>
  </si>
  <si>
    <t>MEL_alpha104.MEL_beta173</t>
  </si>
  <si>
    <t>MEL_alpha105.MEL_beta173</t>
  </si>
  <si>
    <t>MEL_alpha106.MEL_beta173</t>
  </si>
  <si>
    <t>MEL_alpha107.MEL_beta173</t>
  </si>
  <si>
    <t>MEL_alpha108.MEL_beta173</t>
  </si>
  <si>
    <t>MEL_alpha109.MEL_beta173</t>
  </si>
  <si>
    <t>MEL_alpha110.MEL_beta173</t>
  </si>
  <si>
    <t>MEL_alpha111.MEL_beta173</t>
  </si>
  <si>
    <t>MEL_alpha112.MEL_beta173</t>
  </si>
  <si>
    <t>MEL_alpha113.MEL_beta173</t>
  </si>
  <si>
    <t>MEL_alpha114.MEL_beta173</t>
  </si>
  <si>
    <t>MEL_alpha115.MEL_beta173</t>
  </si>
  <si>
    <t>MEL_alpha116.MEL_beta173</t>
  </si>
  <si>
    <t>MEL_alpha117.MEL_beta173</t>
  </si>
  <si>
    <t>MEL_alpha118.MEL_beta173</t>
  </si>
  <si>
    <t>MEL_alpha119.MEL_beta173</t>
  </si>
  <si>
    <t>MEL_alpha120.MEL_beta173</t>
  </si>
  <si>
    <t>MEL_alpha121.MEL_beta173</t>
  </si>
  <si>
    <t>MEL_alpha122.MEL_beta173</t>
  </si>
  <si>
    <t>MEL_alpha123.MEL_beta173</t>
  </si>
  <si>
    <t>MEL_alpha124.MEL_beta173</t>
  </si>
  <si>
    <t>MEL_alpha125.MEL_beta173</t>
  </si>
  <si>
    <t>MEL_alpha126.MEL_beta173</t>
  </si>
  <si>
    <t>MEL_alpha127.MEL_beta173</t>
  </si>
  <si>
    <t>MEL_alpha128.MEL_beta173</t>
  </si>
  <si>
    <t>MEL_alpha129.MEL_beta173</t>
  </si>
  <si>
    <t>MEL_alpha130.MEL_beta173</t>
  </si>
  <si>
    <t>MEL_alpha131.MEL_beta173</t>
  </si>
  <si>
    <t>MEL_alpha132.MEL_beta173</t>
  </si>
  <si>
    <t>MEL_alpha133.MEL_beta173</t>
  </si>
  <si>
    <t>MEL_alpha134.MEL_beta173</t>
  </si>
  <si>
    <t>MEL_alpha135.MEL_beta173</t>
  </si>
  <si>
    <t>MEL_alpha136.MEL_beta173</t>
  </si>
  <si>
    <t>MEL_alpha137.MEL_beta173</t>
  </si>
  <si>
    <t>MEL_alpha138.MEL_beta173</t>
  </si>
  <si>
    <t>MEL_alpha139.MEL_beta173</t>
  </si>
  <si>
    <t>MEL_alpha140.MEL_beta173</t>
  </si>
  <si>
    <t>MEL_alpha141.MEL_beta173</t>
  </si>
  <si>
    <t>MEL_alpha142.MEL_beta173</t>
  </si>
  <si>
    <t>MEL_alpha143.MEL_beta173</t>
  </si>
  <si>
    <t>MEL_alpha144.MEL_beta173</t>
  </si>
  <si>
    <t>MEL_alpha145.MEL_beta173</t>
  </si>
  <si>
    <t>MEL_alpha146.MEL_beta173</t>
  </si>
  <si>
    <t>MEL_alpha147.MEL_beta173</t>
  </si>
  <si>
    <t>MEL_alpha148.MEL_beta173</t>
  </si>
  <si>
    <t>MEL_alpha149.MEL_beta173</t>
  </si>
  <si>
    <t>MEL_alpha150.MEL_beta173</t>
  </si>
  <si>
    <t>MEL_alpha151.MEL_beta173</t>
  </si>
  <si>
    <t>MEL_alpha152.MEL_beta173</t>
  </si>
  <si>
    <t>MEL_alpha153.MEL_beta173</t>
  </si>
  <si>
    <t>MEL_alpha154.MEL_beta173</t>
  </si>
  <si>
    <t>MEL_alpha155.MEL_beta173</t>
  </si>
  <si>
    <t>MEL_alpha156.MEL_beta173</t>
  </si>
  <si>
    <t>MEL_alpha157.MEL_beta173</t>
  </si>
  <si>
    <t>MEL_alpha158.MEL_beta173</t>
  </si>
  <si>
    <t>MEL_alpha159.MEL_beta173</t>
  </si>
  <si>
    <t>MEL_alpha160.MEL_beta173</t>
  </si>
  <si>
    <t>MEL_alpha161.MEL_beta173</t>
  </si>
  <si>
    <t>MEL_alpha162.MEL_beta173</t>
  </si>
  <si>
    <t>MEL_alpha163.MEL_beta173</t>
  </si>
  <si>
    <t>MEL_alpha164.MEL_beta173</t>
  </si>
  <si>
    <t>MEL_alpha165.MEL_beta173</t>
  </si>
  <si>
    <t>MEL_alpha166.MEL_beta173</t>
  </si>
  <si>
    <t>MEL_alpha167.MEL_beta173</t>
  </si>
  <si>
    <t>MEL_alpha168.MEL_beta173</t>
  </si>
  <si>
    <t>MEL_alpha169.MEL_beta173</t>
  </si>
  <si>
    <t>MEL_alpha170.MEL_beta173</t>
  </si>
  <si>
    <t>MEL_alpha171.MEL_beta173</t>
  </si>
  <si>
    <t>MEL_alpha172.MEL_beta173</t>
  </si>
  <si>
    <t>MEL_alpha173.MEL_beta173</t>
  </si>
  <si>
    <t>MEL_alpha174.MEL_beta173</t>
  </si>
  <si>
    <t>MEL_alpha175.MEL_beta173</t>
  </si>
  <si>
    <t>MEL_alpha176.MEL_beta173</t>
  </si>
  <si>
    <t>MEL_alpha177.MEL_beta173</t>
  </si>
  <si>
    <t>MEL_alpha178.MEL_beta173</t>
  </si>
  <si>
    <t>MEL_alpha179.MEL_beta173</t>
  </si>
  <si>
    <t>MEL_alpha180.MEL_beta173</t>
  </si>
  <si>
    <t>MEL_alpha181.MEL_beta173</t>
  </si>
  <si>
    <t>MEL_alpha182.MEL_beta173</t>
  </si>
  <si>
    <t>MEL_alpha183.MEL_beta173</t>
  </si>
  <si>
    <t>MEL_alpha184.MEL_beta173</t>
  </si>
  <si>
    <t>MEL_alpha185.MEL_beta173</t>
  </si>
  <si>
    <t>MEL_alpha186.MEL_beta173</t>
  </si>
  <si>
    <t>MEL_alpha187.MEL_beta173</t>
  </si>
  <si>
    <t>MEL_alpha188.MEL_beta173</t>
  </si>
  <si>
    <t>MEL_alpha189.MEL_beta173</t>
  </si>
  <si>
    <t>MEL_alpha190.MEL_beta173</t>
  </si>
  <si>
    <t>MEL_alpha191.MEL_beta173</t>
  </si>
  <si>
    <t>MEL_alpha192.MEL_beta173</t>
  </si>
  <si>
    <t>MEL_alpha193.MEL_beta173</t>
  </si>
  <si>
    <t>MEL_alpha194.MEL_beta173</t>
  </si>
  <si>
    <t>MEL_alpha195.MEL_beta173</t>
  </si>
  <si>
    <t>MEL_alpha196.MEL_beta173</t>
  </si>
  <si>
    <t>MEL_alpha197.MEL_beta173</t>
  </si>
  <si>
    <t>MEL_alpha198.MEL_beta173</t>
  </si>
  <si>
    <t>MEL_alpha199.MEL_beta173</t>
  </si>
  <si>
    <t>MAGEA3_alpha.MEL_beta173</t>
  </si>
  <si>
    <t>MEL_alpha101.MEL_beta174</t>
  </si>
  <si>
    <t>MEL_alpha102.MEL_beta174</t>
  </si>
  <si>
    <t>MEL_alpha103.MEL_beta174</t>
  </si>
  <si>
    <t>MEL_alpha104.MEL_beta174</t>
  </si>
  <si>
    <t>MEL_alpha105.MEL_beta174</t>
  </si>
  <si>
    <t>MEL_alpha106.MEL_beta174</t>
  </si>
  <si>
    <t>MEL_alpha107.MEL_beta174</t>
  </si>
  <si>
    <t>MEL_alpha108.MEL_beta174</t>
  </si>
  <si>
    <t>MEL_alpha109.MEL_beta174</t>
  </si>
  <si>
    <t>MEL_alpha110.MEL_beta174</t>
  </si>
  <si>
    <t>MEL_alpha111.MEL_beta174</t>
  </si>
  <si>
    <t>MEL_alpha112.MEL_beta174</t>
  </si>
  <si>
    <t>MEL_alpha113.MEL_beta174</t>
  </si>
  <si>
    <t>MEL_alpha114.MEL_beta174</t>
  </si>
  <si>
    <t>MEL_alpha115.MEL_beta174</t>
  </si>
  <si>
    <t>MEL_alpha116.MEL_beta174</t>
  </si>
  <si>
    <t>MEL_alpha117.MEL_beta174</t>
  </si>
  <si>
    <t>MEL_alpha118.MEL_beta174</t>
  </si>
  <si>
    <t>MEL_alpha119.MEL_beta174</t>
  </si>
  <si>
    <t>MEL_alpha120.MEL_beta174</t>
  </si>
  <si>
    <t>MEL_alpha121.MEL_beta174</t>
  </si>
  <si>
    <t>MEL_alpha122.MEL_beta174</t>
  </si>
  <si>
    <t>MEL_alpha123.MEL_beta174</t>
  </si>
  <si>
    <t>MEL_alpha124.MEL_beta174</t>
  </si>
  <si>
    <t>MEL_alpha125.MEL_beta174</t>
  </si>
  <si>
    <t>MEL_alpha126.MEL_beta174</t>
  </si>
  <si>
    <t>MEL_alpha127.MEL_beta174</t>
  </si>
  <si>
    <t>MEL_alpha128.MEL_beta174</t>
  </si>
  <si>
    <t>MEL_alpha129.MEL_beta174</t>
  </si>
  <si>
    <t>MEL_alpha130.MEL_beta174</t>
  </si>
  <si>
    <t>MEL_alpha131.MEL_beta174</t>
  </si>
  <si>
    <t>MEL_alpha132.MEL_beta174</t>
  </si>
  <si>
    <t>MEL_alpha133.MEL_beta174</t>
  </si>
  <si>
    <t>MEL_alpha134.MEL_beta174</t>
  </si>
  <si>
    <t>MEL_alpha135.MEL_beta174</t>
  </si>
  <si>
    <t>MEL_alpha136.MEL_beta174</t>
  </si>
  <si>
    <t>MEL_alpha137.MEL_beta174</t>
  </si>
  <si>
    <t>MEL_alpha138.MEL_beta174</t>
  </si>
  <si>
    <t>MEL_alpha139.MEL_beta174</t>
  </si>
  <si>
    <t>MEL_alpha140.MEL_beta174</t>
  </si>
  <si>
    <t>MEL_alpha141.MEL_beta174</t>
  </si>
  <si>
    <t>MEL_alpha142.MEL_beta174</t>
  </si>
  <si>
    <t>MEL_alpha143.MEL_beta174</t>
  </si>
  <si>
    <t>MEL_alpha144.MEL_beta174</t>
  </si>
  <si>
    <t>MEL_alpha145.MEL_beta174</t>
  </si>
  <si>
    <t>MEL_alpha146.MEL_beta174</t>
  </si>
  <si>
    <t>MEL_alpha147.MEL_beta174</t>
  </si>
  <si>
    <t>MEL_alpha148.MEL_beta174</t>
  </si>
  <si>
    <t>MEL_alpha149.MEL_beta174</t>
  </si>
  <si>
    <t>MEL_alpha150.MEL_beta174</t>
  </si>
  <si>
    <t>MEL_alpha151.MEL_beta174</t>
  </si>
  <si>
    <t>MEL_alpha152.MEL_beta174</t>
  </si>
  <si>
    <t>MEL_alpha153.MEL_beta174</t>
  </si>
  <si>
    <t>MEL_alpha154.MEL_beta174</t>
  </si>
  <si>
    <t>MEL_alpha155.MEL_beta174</t>
  </si>
  <si>
    <t>MEL_alpha156.MEL_beta174</t>
  </si>
  <si>
    <t>MEL_alpha157.MEL_beta174</t>
  </si>
  <si>
    <t>MEL_alpha158.MEL_beta174</t>
  </si>
  <si>
    <t>MEL_alpha159.MEL_beta174</t>
  </si>
  <si>
    <t>MEL_alpha160.MEL_beta174</t>
  </si>
  <si>
    <t>MEL_alpha161.MEL_beta174</t>
  </si>
  <si>
    <t>MEL_alpha162.MEL_beta174</t>
  </si>
  <si>
    <t>MEL_alpha163.MEL_beta174</t>
  </si>
  <si>
    <t>MEL_alpha164.MEL_beta174</t>
  </si>
  <si>
    <t>MEL_alpha165.MEL_beta174</t>
  </si>
  <si>
    <t>MEL_alpha166.MEL_beta174</t>
  </si>
  <si>
    <t>MEL_alpha167.MEL_beta174</t>
  </si>
  <si>
    <t>MEL_alpha168.MEL_beta174</t>
  </si>
  <si>
    <t>MEL_alpha169.MEL_beta174</t>
  </si>
  <si>
    <t>MEL_alpha170.MEL_beta174</t>
  </si>
  <si>
    <t>MEL_alpha171.MEL_beta174</t>
  </si>
  <si>
    <t>MEL_alpha172.MEL_beta174</t>
  </si>
  <si>
    <t>MEL_alpha173.MEL_beta174</t>
  </si>
  <si>
    <t>MEL_alpha174.MEL_beta174</t>
  </si>
  <si>
    <t>MEL_alpha175.MEL_beta174</t>
  </si>
  <si>
    <t>MEL_alpha176.MEL_beta174</t>
  </si>
  <si>
    <t>MEL_alpha177.MEL_beta174</t>
  </si>
  <si>
    <t>MEL_alpha178.MEL_beta174</t>
  </si>
  <si>
    <t>MEL_alpha179.MEL_beta174</t>
  </si>
  <si>
    <t>MEL_alpha180.MEL_beta174</t>
  </si>
  <si>
    <t>MEL_alpha181.MEL_beta174</t>
  </si>
  <si>
    <t>MEL_alpha182.MEL_beta174</t>
  </si>
  <si>
    <t>MEL_alpha183.MEL_beta174</t>
  </si>
  <si>
    <t>MEL_alpha184.MEL_beta174</t>
  </si>
  <si>
    <t>MEL_alpha185.MEL_beta174</t>
  </si>
  <si>
    <t>MEL_alpha186.MEL_beta174</t>
  </si>
  <si>
    <t>MEL_alpha187.MEL_beta174</t>
  </si>
  <si>
    <t>MEL_alpha188.MEL_beta174</t>
  </si>
  <si>
    <t>MEL_alpha189.MEL_beta174</t>
  </si>
  <si>
    <t>MEL_alpha190.MEL_beta174</t>
  </si>
  <si>
    <t>MEL_alpha191.MEL_beta174</t>
  </si>
  <si>
    <t>MEL_alpha192.MEL_beta174</t>
  </si>
  <si>
    <t>MEL_alpha193.MEL_beta174</t>
  </si>
  <si>
    <t>MEL_alpha194.MEL_beta174</t>
  </si>
  <si>
    <t>MEL_alpha195.MEL_beta174</t>
  </si>
  <si>
    <t>MEL_alpha196.MEL_beta174</t>
  </si>
  <si>
    <t>MEL_alpha197.MEL_beta174</t>
  </si>
  <si>
    <t>MEL_alpha198.MEL_beta174</t>
  </si>
  <si>
    <t>MEL_alpha199.MEL_beta174</t>
  </si>
  <si>
    <t>MAGEA3_alpha.MEL_beta174</t>
  </si>
  <si>
    <t>MEL_alpha101.MEL_beta175</t>
  </si>
  <si>
    <t>MEL_alpha102.MEL_beta175</t>
  </si>
  <si>
    <t>MEL_alpha103.MEL_beta175</t>
  </si>
  <si>
    <t>MEL_alpha104.MEL_beta175</t>
  </si>
  <si>
    <t>MEL_alpha105.MEL_beta175</t>
  </si>
  <si>
    <t>MEL_alpha106.MEL_beta175</t>
  </si>
  <si>
    <t>MEL_alpha107.MEL_beta175</t>
  </si>
  <si>
    <t>MEL_alpha108.MEL_beta175</t>
  </si>
  <si>
    <t>MEL_alpha109.MEL_beta175</t>
  </si>
  <si>
    <t>MEL_alpha110.MEL_beta175</t>
  </si>
  <si>
    <t>MEL_alpha111.MEL_beta175</t>
  </si>
  <si>
    <t>MEL_alpha112.MEL_beta175</t>
  </si>
  <si>
    <t>MEL_alpha113.MEL_beta175</t>
  </si>
  <si>
    <t>MEL_alpha114.MEL_beta175</t>
  </si>
  <si>
    <t>MEL_alpha115.MEL_beta175</t>
  </si>
  <si>
    <t>MEL_alpha116.MEL_beta175</t>
  </si>
  <si>
    <t>MEL_alpha117.MEL_beta175</t>
  </si>
  <si>
    <t>MEL_alpha118.MEL_beta175</t>
  </si>
  <si>
    <t>MEL_alpha119.MEL_beta175</t>
  </si>
  <si>
    <t>MEL_alpha120.MEL_beta175</t>
  </si>
  <si>
    <t>MEL_alpha121.MEL_beta175</t>
  </si>
  <si>
    <t>MEL_alpha122.MEL_beta175</t>
  </si>
  <si>
    <t>MEL_alpha123.MEL_beta175</t>
  </si>
  <si>
    <t>MEL_alpha124.MEL_beta175</t>
  </si>
  <si>
    <t>MEL_alpha125.MEL_beta175</t>
  </si>
  <si>
    <t>MEL_alpha126.MEL_beta175</t>
  </si>
  <si>
    <t>MEL_alpha127.MEL_beta175</t>
  </si>
  <si>
    <t>MEL_alpha128.MEL_beta175</t>
  </si>
  <si>
    <t>MEL_alpha129.MEL_beta175</t>
  </si>
  <si>
    <t>MEL_alpha130.MEL_beta175</t>
  </si>
  <si>
    <t>MEL_alpha131.MEL_beta175</t>
  </si>
  <si>
    <t>MEL_alpha132.MEL_beta175</t>
  </si>
  <si>
    <t>MEL_alpha133.MEL_beta175</t>
  </si>
  <si>
    <t>MEL_alpha134.MEL_beta175</t>
  </si>
  <si>
    <t>MEL_alpha135.MEL_beta175</t>
  </si>
  <si>
    <t>MEL_alpha136.MEL_beta175</t>
  </si>
  <si>
    <t>MEL_alpha137.MEL_beta175</t>
  </si>
  <si>
    <t>MEL_alpha138.MEL_beta175</t>
  </si>
  <si>
    <t>MEL_alpha139.MEL_beta175</t>
  </si>
  <si>
    <t>MEL_alpha140.MEL_beta175</t>
  </si>
  <si>
    <t>MEL_alpha141.MEL_beta175</t>
  </si>
  <si>
    <t>MEL_alpha142.MEL_beta175</t>
  </si>
  <si>
    <t>MEL_alpha143.MEL_beta175</t>
  </si>
  <si>
    <t>MEL_alpha144.MEL_beta175</t>
  </si>
  <si>
    <t>MEL_alpha145.MEL_beta175</t>
  </si>
  <si>
    <t>MEL_alpha146.MEL_beta175</t>
  </si>
  <si>
    <t>MEL_alpha147.MEL_beta175</t>
  </si>
  <si>
    <t>MEL_alpha148.MEL_beta175</t>
  </si>
  <si>
    <t>MEL_alpha149.MEL_beta175</t>
  </si>
  <si>
    <t>MEL_alpha150.MEL_beta175</t>
  </si>
  <si>
    <t>MEL_alpha151.MEL_beta175</t>
  </si>
  <si>
    <t>MEL_alpha152.MEL_beta175</t>
  </si>
  <si>
    <t>MEL_alpha153.MEL_beta175</t>
  </si>
  <si>
    <t>MEL_alpha154.MEL_beta175</t>
  </si>
  <si>
    <t>MEL_alpha155.MEL_beta175</t>
  </si>
  <si>
    <t>MEL_alpha156.MEL_beta175</t>
  </si>
  <si>
    <t>MEL_alpha157.MEL_beta175</t>
  </si>
  <si>
    <t>MEL_alpha158.MEL_beta175</t>
  </si>
  <si>
    <t>MEL_alpha159.MEL_beta175</t>
  </si>
  <si>
    <t>MEL_alpha160.MEL_beta175</t>
  </si>
  <si>
    <t>MEL_alpha161.MEL_beta175</t>
  </si>
  <si>
    <t>MEL_alpha162.MEL_beta175</t>
  </si>
  <si>
    <t>MEL_alpha163.MEL_beta175</t>
  </si>
  <si>
    <t>MEL_alpha164.MEL_beta175</t>
  </si>
  <si>
    <t>MEL_alpha165.MEL_beta175</t>
  </si>
  <si>
    <t>MEL_alpha166.MEL_beta175</t>
  </si>
  <si>
    <t>MEL_alpha167.MEL_beta175</t>
  </si>
  <si>
    <t>MEL_alpha168.MEL_beta175</t>
  </si>
  <si>
    <t>MEL_alpha169.MEL_beta175</t>
  </si>
  <si>
    <t>MEL_alpha170.MEL_beta175</t>
  </si>
  <si>
    <t>MEL_alpha171.MEL_beta175</t>
  </si>
  <si>
    <t>MEL_alpha172.MEL_beta175</t>
  </si>
  <si>
    <t>MEL_alpha173.MEL_beta175</t>
  </si>
  <si>
    <t>MEL_alpha174.MEL_beta175</t>
  </si>
  <si>
    <t>MEL_alpha175.MEL_beta175</t>
  </si>
  <si>
    <t>MEL_alpha176.MEL_beta175</t>
  </si>
  <si>
    <t>MEL_alpha177.MEL_beta175</t>
  </si>
  <si>
    <t>MEL_alpha178.MEL_beta175</t>
  </si>
  <si>
    <t>MEL_alpha179.MEL_beta175</t>
  </si>
  <si>
    <t>MEL_alpha180.MEL_beta175</t>
  </si>
  <si>
    <t>MEL_alpha181.MEL_beta175</t>
  </si>
  <si>
    <t>MEL_alpha182.MEL_beta175</t>
  </si>
  <si>
    <t>MEL_alpha183.MEL_beta175</t>
  </si>
  <si>
    <t>MEL_alpha184.MEL_beta175</t>
  </si>
  <si>
    <t>MEL_alpha185.MEL_beta175</t>
  </si>
  <si>
    <t>MEL_alpha186.MEL_beta175</t>
  </si>
  <si>
    <t>MEL_alpha187.MEL_beta175</t>
  </si>
  <si>
    <t>MEL_alpha188.MEL_beta175</t>
  </si>
  <si>
    <t>MEL_alpha189.MEL_beta175</t>
  </si>
  <si>
    <t>MEL_alpha190.MEL_beta175</t>
  </si>
  <si>
    <t>MEL_alpha191.MEL_beta175</t>
  </si>
  <si>
    <t>MEL_alpha192.MEL_beta175</t>
  </si>
  <si>
    <t>MEL_alpha193.MEL_beta175</t>
  </si>
  <si>
    <t>MEL_alpha194.MEL_beta175</t>
  </si>
  <si>
    <t>MEL_alpha195.MEL_beta175</t>
  </si>
  <si>
    <t>MEL_alpha196.MEL_beta175</t>
  </si>
  <si>
    <t>MEL_alpha197.MEL_beta175</t>
  </si>
  <si>
    <t>MEL_alpha198.MEL_beta175</t>
  </si>
  <si>
    <t>MEL_alpha199.MEL_beta175</t>
  </si>
  <si>
    <t>MAGEA3_alpha.MEL_beta175</t>
  </si>
  <si>
    <t>MEL_alpha101.MEL_beta176</t>
  </si>
  <si>
    <t>MEL_alpha102.MEL_beta176</t>
  </si>
  <si>
    <t>MEL_alpha103.MEL_beta176</t>
  </si>
  <si>
    <t>MEL_alpha104.MEL_beta176</t>
  </si>
  <si>
    <t>MEL_alpha105.MEL_beta176</t>
  </si>
  <si>
    <t>MEL_alpha106.MEL_beta176</t>
  </si>
  <si>
    <t>MEL_alpha107.MEL_beta176</t>
  </si>
  <si>
    <t>MEL_alpha108.MEL_beta176</t>
  </si>
  <si>
    <t>MEL_alpha109.MEL_beta176</t>
  </si>
  <si>
    <t>MEL_alpha110.MEL_beta176</t>
  </si>
  <si>
    <t>MEL_alpha111.MEL_beta176</t>
  </si>
  <si>
    <t>MEL_alpha112.MEL_beta176</t>
  </si>
  <si>
    <t>MEL_alpha113.MEL_beta176</t>
  </si>
  <si>
    <t>MEL_alpha114.MEL_beta176</t>
  </si>
  <si>
    <t>MEL_alpha115.MEL_beta176</t>
  </si>
  <si>
    <t>MEL_alpha116.MEL_beta176</t>
  </si>
  <si>
    <t>MEL_alpha117.MEL_beta176</t>
  </si>
  <si>
    <t>MEL_alpha118.MEL_beta176</t>
  </si>
  <si>
    <t>MEL_alpha119.MEL_beta176</t>
  </si>
  <si>
    <t>MEL_alpha120.MEL_beta176</t>
  </si>
  <si>
    <t>MEL_alpha121.MEL_beta176</t>
  </si>
  <si>
    <t>MEL_alpha122.MEL_beta176</t>
  </si>
  <si>
    <t>MEL_alpha123.MEL_beta176</t>
  </si>
  <si>
    <t>MEL_alpha124.MEL_beta176</t>
  </si>
  <si>
    <t>MEL_alpha125.MEL_beta176</t>
  </si>
  <si>
    <t>MEL_alpha126.MEL_beta176</t>
  </si>
  <si>
    <t>MEL_alpha127.MEL_beta176</t>
  </si>
  <si>
    <t>MEL_alpha128.MEL_beta176</t>
  </si>
  <si>
    <t>MEL_alpha129.MEL_beta176</t>
  </si>
  <si>
    <t>MEL_alpha130.MEL_beta176</t>
  </si>
  <si>
    <t>MEL_alpha131.MEL_beta176</t>
  </si>
  <si>
    <t>MEL_alpha132.MEL_beta176</t>
  </si>
  <si>
    <t>MEL_alpha133.MEL_beta176</t>
  </si>
  <si>
    <t>MEL_alpha134.MEL_beta176</t>
  </si>
  <si>
    <t>MEL_alpha135.MEL_beta176</t>
  </si>
  <si>
    <t>MEL_alpha136.MEL_beta176</t>
  </si>
  <si>
    <t>MEL_alpha137.MEL_beta176</t>
  </si>
  <si>
    <t>MEL_alpha138.MEL_beta176</t>
  </si>
  <si>
    <t>MEL_alpha139.MEL_beta176</t>
  </si>
  <si>
    <t>MEL_alpha140.MEL_beta176</t>
  </si>
  <si>
    <t>MEL_alpha141.MEL_beta176</t>
  </si>
  <si>
    <t>MEL_alpha142.MEL_beta176</t>
  </si>
  <si>
    <t>MEL_alpha143.MEL_beta176</t>
  </si>
  <si>
    <t>MEL_alpha144.MEL_beta176</t>
  </si>
  <si>
    <t>MEL_alpha145.MEL_beta176</t>
  </si>
  <si>
    <t>MEL_alpha146.MEL_beta176</t>
  </si>
  <si>
    <t>MEL_alpha147.MEL_beta176</t>
  </si>
  <si>
    <t>MEL_alpha148.MEL_beta176</t>
  </si>
  <si>
    <t>MEL_alpha149.MEL_beta176</t>
  </si>
  <si>
    <t>MEL_alpha150.MEL_beta176</t>
  </si>
  <si>
    <t>MEL_alpha151.MEL_beta176</t>
  </si>
  <si>
    <t>MEL_alpha152.MEL_beta176</t>
  </si>
  <si>
    <t>MEL_alpha153.MEL_beta176</t>
  </si>
  <si>
    <t>MEL_alpha154.MEL_beta176</t>
  </si>
  <si>
    <t>MEL_alpha155.MEL_beta176</t>
  </si>
  <si>
    <t>MEL_alpha156.MEL_beta176</t>
  </si>
  <si>
    <t>MEL_alpha157.MEL_beta176</t>
  </si>
  <si>
    <t>MEL_alpha158.MEL_beta176</t>
  </si>
  <si>
    <t>MEL_alpha159.MEL_beta176</t>
  </si>
  <si>
    <t>MEL_alpha160.MEL_beta176</t>
  </si>
  <si>
    <t>MEL_alpha161.MEL_beta176</t>
  </si>
  <si>
    <t>MEL_alpha162.MEL_beta176</t>
  </si>
  <si>
    <t>MEL_alpha163.MEL_beta176</t>
  </si>
  <si>
    <t>MEL_alpha164.MEL_beta176</t>
  </si>
  <si>
    <t>MEL_alpha165.MEL_beta176</t>
  </si>
  <si>
    <t>MEL_alpha166.MEL_beta176</t>
  </si>
  <si>
    <t>MEL_alpha167.MEL_beta176</t>
  </si>
  <si>
    <t>MEL_alpha168.MEL_beta176</t>
  </si>
  <si>
    <t>MEL_alpha169.MEL_beta176</t>
  </si>
  <si>
    <t>MEL_alpha170.MEL_beta176</t>
  </si>
  <si>
    <t>MEL_alpha171.MEL_beta176</t>
  </si>
  <si>
    <t>MEL_alpha172.MEL_beta176</t>
  </si>
  <si>
    <t>MEL_alpha173.MEL_beta176</t>
  </si>
  <si>
    <t>MEL_alpha174.MEL_beta176</t>
  </si>
  <si>
    <t>MEL_alpha175.MEL_beta176</t>
  </si>
  <si>
    <t>MEL_alpha176.MEL_beta176</t>
  </si>
  <si>
    <t>MEL_alpha177.MEL_beta176</t>
  </si>
  <si>
    <t>MEL_alpha178.MEL_beta176</t>
  </si>
  <si>
    <t>MEL_alpha179.MEL_beta176</t>
  </si>
  <si>
    <t>MEL_alpha180.MEL_beta176</t>
  </si>
  <si>
    <t>MEL_alpha181.MEL_beta176</t>
  </si>
  <si>
    <t>MEL_alpha182.MEL_beta176</t>
  </si>
  <si>
    <t>MEL_alpha183.MEL_beta176</t>
  </si>
  <si>
    <t>MEL_alpha184.MEL_beta176</t>
  </si>
  <si>
    <t>MEL_alpha185.MEL_beta176</t>
  </si>
  <si>
    <t>MEL_alpha186.MEL_beta176</t>
  </si>
  <si>
    <t>MEL_alpha187.MEL_beta176</t>
  </si>
  <si>
    <t>MEL_alpha188.MEL_beta176</t>
  </si>
  <si>
    <t>MEL_alpha189.MEL_beta176</t>
  </si>
  <si>
    <t>MEL_alpha190.MEL_beta176</t>
  </si>
  <si>
    <t>MEL_alpha191.MEL_beta176</t>
  </si>
  <si>
    <t>MEL_alpha192.MEL_beta176</t>
  </si>
  <si>
    <t>MEL_alpha193.MEL_beta176</t>
  </si>
  <si>
    <t>MEL_alpha194.MEL_beta176</t>
  </si>
  <si>
    <t>MEL_alpha195.MEL_beta176</t>
  </si>
  <si>
    <t>MEL_alpha196.MEL_beta176</t>
  </si>
  <si>
    <t>MEL_alpha197.MEL_beta176</t>
  </si>
  <si>
    <t>MEL_alpha198.MEL_beta176</t>
  </si>
  <si>
    <t>MEL_alpha199.MEL_beta176</t>
  </si>
  <si>
    <t>MAGEA3_alpha.MEL_beta176</t>
  </si>
  <si>
    <t>MEL_alpha101.MEL_beta177</t>
  </si>
  <si>
    <t>MEL_alpha102.MEL_beta177</t>
  </si>
  <si>
    <t>MEL_alpha103.MEL_beta177</t>
  </si>
  <si>
    <t>MEL_alpha104.MEL_beta177</t>
  </si>
  <si>
    <t>MEL_alpha105.MEL_beta177</t>
  </si>
  <si>
    <t>MEL_alpha106.MEL_beta177</t>
  </si>
  <si>
    <t>MEL_alpha107.MEL_beta177</t>
  </si>
  <si>
    <t>MEL_alpha108.MEL_beta177</t>
  </si>
  <si>
    <t>MEL_alpha109.MEL_beta177</t>
  </si>
  <si>
    <t>MEL_alpha110.MEL_beta177</t>
  </si>
  <si>
    <t>MEL_alpha111.MEL_beta177</t>
  </si>
  <si>
    <t>MEL_alpha112.MEL_beta177</t>
  </si>
  <si>
    <t>MEL_alpha113.MEL_beta177</t>
  </si>
  <si>
    <t>MEL_alpha114.MEL_beta177</t>
  </si>
  <si>
    <t>MEL_alpha115.MEL_beta177</t>
  </si>
  <si>
    <t>MEL_alpha116.MEL_beta177</t>
  </si>
  <si>
    <t>MEL_alpha117.MEL_beta177</t>
  </si>
  <si>
    <t>MEL_alpha118.MEL_beta177</t>
  </si>
  <si>
    <t>MEL_alpha119.MEL_beta177</t>
  </si>
  <si>
    <t>MEL_alpha120.MEL_beta177</t>
  </si>
  <si>
    <t>MEL_alpha121.MEL_beta177</t>
  </si>
  <si>
    <t>MEL_alpha122.MEL_beta177</t>
  </si>
  <si>
    <t>MEL_alpha123.MEL_beta177</t>
  </si>
  <si>
    <t>MEL_alpha124.MEL_beta177</t>
  </si>
  <si>
    <t>MEL_alpha125.MEL_beta177</t>
  </si>
  <si>
    <t>MEL_alpha126.MEL_beta177</t>
  </si>
  <si>
    <t>MEL_alpha127.MEL_beta177</t>
  </si>
  <si>
    <t>MEL_alpha128.MEL_beta177</t>
  </si>
  <si>
    <t>MEL_alpha129.MEL_beta177</t>
  </si>
  <si>
    <t>MEL_alpha130.MEL_beta177</t>
  </si>
  <si>
    <t>MEL_alpha131.MEL_beta177</t>
  </si>
  <si>
    <t>MEL_alpha132.MEL_beta177</t>
  </si>
  <si>
    <t>MEL_alpha133.MEL_beta177</t>
  </si>
  <si>
    <t>MEL_alpha134.MEL_beta177</t>
  </si>
  <si>
    <t>MEL_alpha135.MEL_beta177</t>
  </si>
  <si>
    <t>MEL_alpha136.MEL_beta177</t>
  </si>
  <si>
    <t>MEL_alpha137.MEL_beta177</t>
  </si>
  <si>
    <t>MEL_alpha138.MEL_beta177</t>
  </si>
  <si>
    <t>MEL_alpha139.MEL_beta177</t>
  </si>
  <si>
    <t>MEL_alpha140.MEL_beta177</t>
  </si>
  <si>
    <t>MEL_alpha141.MEL_beta177</t>
  </si>
  <si>
    <t>MEL_alpha142.MEL_beta177</t>
  </si>
  <si>
    <t>MEL_alpha143.MEL_beta177</t>
  </si>
  <si>
    <t>MEL_alpha144.MEL_beta177</t>
  </si>
  <si>
    <t>MEL_alpha145.MEL_beta177</t>
  </si>
  <si>
    <t>MEL_alpha146.MEL_beta177</t>
  </si>
  <si>
    <t>MEL_alpha147.MEL_beta177</t>
  </si>
  <si>
    <t>MEL_alpha148.MEL_beta177</t>
  </si>
  <si>
    <t>MEL_alpha149.MEL_beta177</t>
  </si>
  <si>
    <t>MEL_alpha150.MEL_beta177</t>
  </si>
  <si>
    <t>MEL_alpha151.MEL_beta177</t>
  </si>
  <si>
    <t>MEL_alpha152.MEL_beta177</t>
  </si>
  <si>
    <t>MEL_alpha153.MEL_beta177</t>
  </si>
  <si>
    <t>MEL_alpha154.MEL_beta177</t>
  </si>
  <si>
    <t>MEL_alpha155.MEL_beta177</t>
  </si>
  <si>
    <t>MEL_alpha156.MEL_beta177</t>
  </si>
  <si>
    <t>MEL_alpha157.MEL_beta177</t>
  </si>
  <si>
    <t>MEL_alpha158.MEL_beta177</t>
  </si>
  <si>
    <t>MEL_alpha159.MEL_beta177</t>
  </si>
  <si>
    <t>MEL_alpha160.MEL_beta177</t>
  </si>
  <si>
    <t>MEL_alpha161.MEL_beta177</t>
  </si>
  <si>
    <t>MEL_alpha162.MEL_beta177</t>
  </si>
  <si>
    <t>MEL_alpha163.MEL_beta177</t>
  </si>
  <si>
    <t>MEL_alpha164.MEL_beta177</t>
  </si>
  <si>
    <t>MEL_alpha165.MEL_beta177</t>
  </si>
  <si>
    <t>MEL_alpha166.MEL_beta177</t>
  </si>
  <si>
    <t>MEL_alpha167.MEL_beta177</t>
  </si>
  <si>
    <t>MEL_alpha168.MEL_beta177</t>
  </si>
  <si>
    <t>MEL_alpha169.MEL_beta177</t>
  </si>
  <si>
    <t>MEL_alpha170.MEL_beta177</t>
  </si>
  <si>
    <t>MEL_alpha171.MEL_beta177</t>
  </si>
  <si>
    <t>MEL_alpha172.MEL_beta177</t>
  </si>
  <si>
    <t>MEL_alpha173.MEL_beta177</t>
  </si>
  <si>
    <t>MEL_alpha174.MEL_beta177</t>
  </si>
  <si>
    <t>MEL_alpha175.MEL_beta177</t>
  </si>
  <si>
    <t>MEL_alpha176.MEL_beta177</t>
  </si>
  <si>
    <t>MEL_alpha177.MEL_beta177</t>
  </si>
  <si>
    <t>MEL_alpha178.MEL_beta177</t>
  </si>
  <si>
    <t>MEL_alpha179.MEL_beta177</t>
  </si>
  <si>
    <t>MEL_alpha180.MEL_beta177</t>
  </si>
  <si>
    <t>MEL_alpha181.MEL_beta177</t>
  </si>
  <si>
    <t>MEL_alpha182.MEL_beta177</t>
  </si>
  <si>
    <t>MEL_alpha183.MEL_beta177</t>
  </si>
  <si>
    <t>MEL_alpha184.MEL_beta177</t>
  </si>
  <si>
    <t>MEL_alpha185.MEL_beta177</t>
  </si>
  <si>
    <t>MEL_alpha186.MEL_beta177</t>
  </si>
  <si>
    <t>MEL_alpha187.MEL_beta177</t>
  </si>
  <si>
    <t>MEL_alpha188.MEL_beta177</t>
  </si>
  <si>
    <t>MEL_alpha189.MEL_beta177</t>
  </si>
  <si>
    <t>MEL_alpha190.MEL_beta177</t>
  </si>
  <si>
    <t>MEL_alpha191.MEL_beta177</t>
  </si>
  <si>
    <t>MEL_alpha192.MEL_beta177</t>
  </si>
  <si>
    <t>MEL_alpha193.MEL_beta177</t>
  </si>
  <si>
    <t>MEL_alpha194.MEL_beta177</t>
  </si>
  <si>
    <t>MEL_alpha195.MEL_beta177</t>
  </si>
  <si>
    <t>MEL_alpha196.MEL_beta177</t>
  </si>
  <si>
    <t>MEL_alpha197.MEL_beta177</t>
  </si>
  <si>
    <t>MEL_alpha198.MEL_beta177</t>
  </si>
  <si>
    <t>MEL_alpha199.MEL_beta177</t>
  </si>
  <si>
    <t>MAGEA3_alpha.MEL_beta177</t>
  </si>
  <si>
    <t>MEL_alpha101.MEL_beta178</t>
  </si>
  <si>
    <t>MEL_alpha102.MEL_beta178</t>
  </si>
  <si>
    <t>MEL_alpha103.MEL_beta178</t>
  </si>
  <si>
    <t>MEL_alpha104.MEL_beta178</t>
  </si>
  <si>
    <t>MEL_alpha105.MEL_beta178</t>
  </si>
  <si>
    <t>MEL_alpha106.MEL_beta178</t>
  </si>
  <si>
    <t>MEL_alpha107.MEL_beta178</t>
  </si>
  <si>
    <t>MEL_alpha108.MEL_beta178</t>
  </si>
  <si>
    <t>MEL_alpha109.MEL_beta178</t>
  </si>
  <si>
    <t>MEL_alpha110.MEL_beta178</t>
  </si>
  <si>
    <t>MEL_alpha111.MEL_beta178</t>
  </si>
  <si>
    <t>MEL_alpha112.MEL_beta178</t>
  </si>
  <si>
    <t>MEL_alpha113.MEL_beta178</t>
  </si>
  <si>
    <t>MEL_alpha114.MEL_beta178</t>
  </si>
  <si>
    <t>MEL_alpha115.MEL_beta178</t>
  </si>
  <si>
    <t>MEL_alpha116.MEL_beta178</t>
  </si>
  <si>
    <t>MEL_alpha117.MEL_beta178</t>
  </si>
  <si>
    <t>MEL_alpha118.MEL_beta178</t>
  </si>
  <si>
    <t>MEL_alpha119.MEL_beta178</t>
  </si>
  <si>
    <t>MEL_alpha120.MEL_beta178</t>
  </si>
  <si>
    <t>MEL_alpha121.MEL_beta178</t>
  </si>
  <si>
    <t>MEL_alpha122.MEL_beta178</t>
  </si>
  <si>
    <t>MEL_alpha123.MEL_beta178</t>
  </si>
  <si>
    <t>MEL_alpha124.MEL_beta178</t>
  </si>
  <si>
    <t>MEL_alpha125.MEL_beta178</t>
  </si>
  <si>
    <t>MEL_alpha126.MEL_beta178</t>
  </si>
  <si>
    <t>MEL_alpha127.MEL_beta178</t>
  </si>
  <si>
    <t>MEL_alpha128.MEL_beta178</t>
  </si>
  <si>
    <t>MEL_alpha129.MEL_beta178</t>
  </si>
  <si>
    <t>MEL_alpha130.MEL_beta178</t>
  </si>
  <si>
    <t>MEL_alpha131.MEL_beta178</t>
  </si>
  <si>
    <t>MEL_alpha132.MEL_beta178</t>
  </si>
  <si>
    <t>MEL_alpha133.MEL_beta178</t>
  </si>
  <si>
    <t>MEL_alpha134.MEL_beta178</t>
  </si>
  <si>
    <t>MEL_alpha135.MEL_beta178</t>
  </si>
  <si>
    <t>MEL_alpha136.MEL_beta178</t>
  </si>
  <si>
    <t>MEL_alpha137.MEL_beta178</t>
  </si>
  <si>
    <t>MEL_alpha138.MEL_beta178</t>
  </si>
  <si>
    <t>MEL_alpha139.MEL_beta178</t>
  </si>
  <si>
    <t>MEL_alpha140.MEL_beta178</t>
  </si>
  <si>
    <t>MEL_alpha141.MEL_beta178</t>
  </si>
  <si>
    <t>MEL_alpha142.MEL_beta178</t>
  </si>
  <si>
    <t>MEL_alpha143.MEL_beta178</t>
  </si>
  <si>
    <t>MEL_alpha144.MEL_beta178</t>
  </si>
  <si>
    <t>MEL_alpha145.MEL_beta178</t>
  </si>
  <si>
    <t>MEL_alpha146.MEL_beta178</t>
  </si>
  <si>
    <t>MEL_alpha147.MEL_beta178</t>
  </si>
  <si>
    <t>MEL_alpha148.MEL_beta178</t>
  </si>
  <si>
    <t>MEL_alpha149.MEL_beta178</t>
  </si>
  <si>
    <t>MEL_alpha150.MEL_beta178</t>
  </si>
  <si>
    <t>MEL_alpha151.MEL_beta178</t>
  </si>
  <si>
    <t>MEL_alpha152.MEL_beta178</t>
  </si>
  <si>
    <t>MEL_alpha153.MEL_beta178</t>
  </si>
  <si>
    <t>MEL_alpha154.MEL_beta178</t>
  </si>
  <si>
    <t>MEL_alpha155.MEL_beta178</t>
  </si>
  <si>
    <t>MEL_alpha156.MEL_beta178</t>
  </si>
  <si>
    <t>MEL_alpha157.MEL_beta178</t>
  </si>
  <si>
    <t>MEL_alpha158.MEL_beta178</t>
  </si>
  <si>
    <t>MEL_alpha159.MEL_beta178</t>
  </si>
  <si>
    <t>MEL_alpha160.MEL_beta178</t>
  </si>
  <si>
    <t>MEL_alpha161.MEL_beta178</t>
  </si>
  <si>
    <t>MEL_alpha162.MEL_beta178</t>
  </si>
  <si>
    <t>MEL_alpha163.MEL_beta178</t>
  </si>
  <si>
    <t>MEL_alpha164.MEL_beta178</t>
  </si>
  <si>
    <t>MEL_alpha165.MEL_beta178</t>
  </si>
  <si>
    <t>MEL_alpha166.MEL_beta178</t>
  </si>
  <si>
    <t>MEL_alpha167.MEL_beta178</t>
  </si>
  <si>
    <t>MEL_alpha168.MEL_beta178</t>
  </si>
  <si>
    <t>MEL_alpha169.MEL_beta178</t>
  </si>
  <si>
    <t>MEL_alpha170.MEL_beta178</t>
  </si>
  <si>
    <t>MEL_alpha171.MEL_beta178</t>
  </si>
  <si>
    <t>MEL_alpha172.MEL_beta178</t>
  </si>
  <si>
    <t>MEL_alpha173.MEL_beta178</t>
  </si>
  <si>
    <t>MEL_alpha174.MEL_beta178</t>
  </si>
  <si>
    <t>MEL_alpha175.MEL_beta178</t>
  </si>
  <si>
    <t>MEL_alpha176.MEL_beta178</t>
  </si>
  <si>
    <t>MEL_alpha177.MEL_beta178</t>
  </si>
  <si>
    <t>MEL_alpha178.MEL_beta178</t>
  </si>
  <si>
    <t>MEL_alpha179.MEL_beta178</t>
  </si>
  <si>
    <t>MEL_alpha180.MEL_beta178</t>
  </si>
  <si>
    <t>MEL_alpha181.MEL_beta178</t>
  </si>
  <si>
    <t>MEL_alpha182.MEL_beta178</t>
  </si>
  <si>
    <t>MEL_alpha183.MEL_beta178</t>
  </si>
  <si>
    <t>MEL_alpha184.MEL_beta178</t>
  </si>
  <si>
    <t>MEL_alpha185.MEL_beta178</t>
  </si>
  <si>
    <t>MEL_alpha186.MEL_beta178</t>
  </si>
  <si>
    <t>MEL_alpha187.MEL_beta178</t>
  </si>
  <si>
    <t>MEL_alpha188.MEL_beta178</t>
  </si>
  <si>
    <t>MEL_alpha189.MEL_beta178</t>
  </si>
  <si>
    <t>MEL_alpha190.MEL_beta178</t>
  </si>
  <si>
    <t>MEL_alpha191.MEL_beta178</t>
  </si>
  <si>
    <t>MEL_alpha192.MEL_beta178</t>
  </si>
  <si>
    <t>MEL_alpha193.MEL_beta178</t>
  </si>
  <si>
    <t>MEL_alpha194.MEL_beta178</t>
  </si>
  <si>
    <t>MEL_alpha195.MEL_beta178</t>
  </si>
  <si>
    <t>MEL_alpha196.MEL_beta178</t>
  </si>
  <si>
    <t>MEL_alpha197.MEL_beta178</t>
  </si>
  <si>
    <t>MEL_alpha198.MEL_beta178</t>
  </si>
  <si>
    <t>MEL_alpha199.MEL_beta178</t>
  </si>
  <si>
    <t>MAGEA3_alpha.MEL_beta178</t>
  </si>
  <si>
    <t>MEL_alpha101.MEL_beta179</t>
  </si>
  <si>
    <t>MEL_alpha102.MEL_beta179</t>
  </si>
  <si>
    <t>MEL_alpha103.MEL_beta179</t>
  </si>
  <si>
    <t>MEL_alpha104.MEL_beta179</t>
  </si>
  <si>
    <t>MEL_alpha105.MEL_beta179</t>
  </si>
  <si>
    <t>MEL_alpha106.MEL_beta179</t>
  </si>
  <si>
    <t>MEL_alpha107.MEL_beta179</t>
  </si>
  <si>
    <t>MEL_alpha108.MEL_beta179</t>
  </si>
  <si>
    <t>MEL_alpha109.MEL_beta179</t>
  </si>
  <si>
    <t>MEL_alpha110.MEL_beta179</t>
  </si>
  <si>
    <t>MEL_alpha111.MEL_beta179</t>
  </si>
  <si>
    <t>MEL_alpha112.MEL_beta179</t>
  </si>
  <si>
    <t>MEL_alpha113.MEL_beta179</t>
  </si>
  <si>
    <t>MEL_alpha114.MEL_beta179</t>
  </si>
  <si>
    <t>MEL_alpha115.MEL_beta179</t>
  </si>
  <si>
    <t>MEL_alpha116.MEL_beta179</t>
  </si>
  <si>
    <t>MEL_alpha117.MEL_beta179</t>
  </si>
  <si>
    <t>MEL_alpha118.MEL_beta179</t>
  </si>
  <si>
    <t>MEL_alpha119.MEL_beta179</t>
  </si>
  <si>
    <t>MEL_alpha120.MEL_beta179</t>
  </si>
  <si>
    <t>MEL_alpha121.MEL_beta179</t>
  </si>
  <si>
    <t>MEL_alpha122.MEL_beta179</t>
  </si>
  <si>
    <t>MEL_alpha123.MEL_beta179</t>
  </si>
  <si>
    <t>MEL_alpha124.MEL_beta179</t>
  </si>
  <si>
    <t>MEL_alpha125.MEL_beta179</t>
  </si>
  <si>
    <t>MEL_alpha126.MEL_beta179</t>
  </si>
  <si>
    <t>MEL_alpha127.MEL_beta179</t>
  </si>
  <si>
    <t>MEL_alpha128.MEL_beta179</t>
  </si>
  <si>
    <t>MEL_alpha129.MEL_beta179</t>
  </si>
  <si>
    <t>MEL_alpha130.MEL_beta179</t>
  </si>
  <si>
    <t>MEL_alpha131.MEL_beta179</t>
  </si>
  <si>
    <t>MEL_alpha132.MEL_beta179</t>
  </si>
  <si>
    <t>MEL_alpha133.MEL_beta179</t>
  </si>
  <si>
    <t>MEL_alpha134.MEL_beta179</t>
  </si>
  <si>
    <t>MEL_alpha135.MEL_beta179</t>
  </si>
  <si>
    <t>MEL_alpha136.MEL_beta179</t>
  </si>
  <si>
    <t>MEL_alpha137.MEL_beta179</t>
  </si>
  <si>
    <t>MEL_alpha138.MEL_beta179</t>
  </si>
  <si>
    <t>MEL_alpha139.MEL_beta179</t>
  </si>
  <si>
    <t>MEL_alpha140.MEL_beta179</t>
  </si>
  <si>
    <t>MEL_alpha141.MEL_beta179</t>
  </si>
  <si>
    <t>MEL_alpha142.MEL_beta179</t>
  </si>
  <si>
    <t>MEL_alpha143.MEL_beta179</t>
  </si>
  <si>
    <t>MEL_alpha144.MEL_beta179</t>
  </si>
  <si>
    <t>MEL_alpha145.MEL_beta179</t>
  </si>
  <si>
    <t>MEL_alpha146.MEL_beta179</t>
  </si>
  <si>
    <t>MEL_alpha147.MEL_beta179</t>
  </si>
  <si>
    <t>MEL_alpha148.MEL_beta179</t>
  </si>
  <si>
    <t>MEL_alpha149.MEL_beta179</t>
  </si>
  <si>
    <t>MEL_alpha150.MEL_beta179</t>
  </si>
  <si>
    <t>MEL_alpha151.MEL_beta179</t>
  </si>
  <si>
    <t>MEL_alpha152.MEL_beta179</t>
  </si>
  <si>
    <t>MEL_alpha153.MEL_beta179</t>
  </si>
  <si>
    <t>MEL_alpha154.MEL_beta179</t>
  </si>
  <si>
    <t>MEL_alpha155.MEL_beta179</t>
  </si>
  <si>
    <t>MEL_alpha156.MEL_beta179</t>
  </si>
  <si>
    <t>MEL_alpha157.MEL_beta179</t>
  </si>
  <si>
    <t>MEL_alpha158.MEL_beta179</t>
  </si>
  <si>
    <t>MEL_alpha159.MEL_beta179</t>
  </si>
  <si>
    <t>MEL_alpha160.MEL_beta179</t>
  </si>
  <si>
    <t>MEL_alpha161.MEL_beta179</t>
  </si>
  <si>
    <t>MEL_alpha162.MEL_beta179</t>
  </si>
  <si>
    <t>MEL_alpha163.MEL_beta179</t>
  </si>
  <si>
    <t>MEL_alpha164.MEL_beta179</t>
  </si>
  <si>
    <t>MEL_alpha165.MEL_beta179</t>
  </si>
  <si>
    <t>MEL_alpha166.MEL_beta179</t>
  </si>
  <si>
    <t>MEL_alpha167.MEL_beta179</t>
  </si>
  <si>
    <t>MEL_alpha168.MEL_beta179</t>
  </si>
  <si>
    <t>MEL_alpha169.MEL_beta179</t>
  </si>
  <si>
    <t>MEL_alpha170.MEL_beta179</t>
  </si>
  <si>
    <t>MEL_alpha171.MEL_beta179</t>
  </si>
  <si>
    <t>MEL_alpha172.MEL_beta179</t>
  </si>
  <si>
    <t>MEL_alpha173.MEL_beta179</t>
  </si>
  <si>
    <t>MEL_alpha174.MEL_beta179</t>
  </si>
  <si>
    <t>MEL_alpha175.MEL_beta179</t>
  </si>
  <si>
    <t>MEL_alpha176.MEL_beta179</t>
  </si>
  <si>
    <t>MEL_alpha177.MEL_beta179</t>
  </si>
  <si>
    <t>MEL_alpha178.MEL_beta179</t>
  </si>
  <si>
    <t>MEL_alpha179.MEL_beta179</t>
  </si>
  <si>
    <t>MEL_alpha180.MEL_beta179</t>
  </si>
  <si>
    <t>MEL_alpha181.MEL_beta179</t>
  </si>
  <si>
    <t>MEL_alpha182.MEL_beta179</t>
  </si>
  <si>
    <t>MEL_alpha183.MEL_beta179</t>
  </si>
  <si>
    <t>MEL_alpha184.MEL_beta179</t>
  </si>
  <si>
    <t>MEL_alpha185.MEL_beta179</t>
  </si>
  <si>
    <t>MEL_alpha186.MEL_beta179</t>
  </si>
  <si>
    <t>MEL_alpha187.MEL_beta179</t>
  </si>
  <si>
    <t>MEL_alpha188.MEL_beta179</t>
  </si>
  <si>
    <t>MEL_alpha189.MEL_beta179</t>
  </si>
  <si>
    <t>MEL_alpha190.MEL_beta179</t>
  </si>
  <si>
    <t>MEL_alpha191.MEL_beta179</t>
  </si>
  <si>
    <t>MEL_alpha192.MEL_beta179</t>
  </si>
  <si>
    <t>MEL_alpha193.MEL_beta179</t>
  </si>
  <si>
    <t>MEL_alpha194.MEL_beta179</t>
  </si>
  <si>
    <t>MEL_alpha195.MEL_beta179</t>
  </si>
  <si>
    <t>MEL_alpha196.MEL_beta179</t>
  </si>
  <si>
    <t>MEL_alpha197.MEL_beta179</t>
  </si>
  <si>
    <t>MEL_alpha198.MEL_beta179</t>
  </si>
  <si>
    <t>MEL_alpha199.MEL_beta179</t>
  </si>
  <si>
    <t>MAGEA3_alpha.MEL_beta179</t>
  </si>
  <si>
    <t>MEL_alpha101.MEL_beta180</t>
  </si>
  <si>
    <t>MEL_alpha102.MEL_beta180</t>
  </si>
  <si>
    <t>MEL_alpha103.MEL_beta180</t>
  </si>
  <si>
    <t>MEL_alpha104.MEL_beta180</t>
  </si>
  <si>
    <t>MEL_alpha105.MEL_beta180</t>
  </si>
  <si>
    <t>MEL_alpha106.MEL_beta180</t>
  </si>
  <si>
    <t>MEL_alpha107.MEL_beta180</t>
  </si>
  <si>
    <t>MEL_alpha108.MEL_beta180</t>
  </si>
  <si>
    <t>MEL_alpha109.MEL_beta180</t>
  </si>
  <si>
    <t>MEL_alpha110.MEL_beta180</t>
  </si>
  <si>
    <t>MEL_alpha111.MEL_beta180</t>
  </si>
  <si>
    <t>MEL_alpha112.MEL_beta180</t>
  </si>
  <si>
    <t>MEL_alpha113.MEL_beta180</t>
  </si>
  <si>
    <t>MEL_alpha114.MEL_beta180</t>
  </si>
  <si>
    <t>MEL_alpha115.MEL_beta180</t>
  </si>
  <si>
    <t>MEL_alpha116.MEL_beta180</t>
  </si>
  <si>
    <t>MEL_alpha117.MEL_beta180</t>
  </si>
  <si>
    <t>MEL_alpha118.MEL_beta180</t>
  </si>
  <si>
    <t>MEL_alpha119.MEL_beta180</t>
  </si>
  <si>
    <t>MEL_alpha120.MEL_beta180</t>
  </si>
  <si>
    <t>MEL_alpha121.MEL_beta180</t>
  </si>
  <si>
    <t>MEL_alpha122.MEL_beta180</t>
  </si>
  <si>
    <t>MEL_alpha123.MEL_beta180</t>
  </si>
  <si>
    <t>MEL_alpha124.MEL_beta180</t>
  </si>
  <si>
    <t>MEL_alpha125.MEL_beta180</t>
  </si>
  <si>
    <t>MEL_alpha126.MEL_beta180</t>
  </si>
  <si>
    <t>MEL_alpha127.MEL_beta180</t>
  </si>
  <si>
    <t>MEL_alpha128.MEL_beta180</t>
  </si>
  <si>
    <t>MEL_alpha129.MEL_beta180</t>
  </si>
  <si>
    <t>MEL_alpha130.MEL_beta180</t>
  </si>
  <si>
    <t>MEL_alpha131.MEL_beta180</t>
  </si>
  <si>
    <t>MEL_alpha132.MEL_beta180</t>
  </si>
  <si>
    <t>MEL_alpha133.MEL_beta180</t>
  </si>
  <si>
    <t>MEL_alpha134.MEL_beta180</t>
  </si>
  <si>
    <t>MEL_alpha135.MEL_beta180</t>
  </si>
  <si>
    <t>MEL_alpha136.MEL_beta180</t>
  </si>
  <si>
    <t>MEL_alpha137.MEL_beta180</t>
  </si>
  <si>
    <t>MEL_alpha138.MEL_beta180</t>
  </si>
  <si>
    <t>MEL_alpha139.MEL_beta180</t>
  </si>
  <si>
    <t>MEL_alpha140.MEL_beta180</t>
  </si>
  <si>
    <t>MEL_alpha141.MEL_beta180</t>
  </si>
  <si>
    <t>MEL_alpha142.MEL_beta180</t>
  </si>
  <si>
    <t>MEL_alpha143.MEL_beta180</t>
  </si>
  <si>
    <t>MEL_alpha144.MEL_beta180</t>
  </si>
  <si>
    <t>MEL_alpha145.MEL_beta180</t>
  </si>
  <si>
    <t>MEL_alpha146.MEL_beta180</t>
  </si>
  <si>
    <t>MEL_alpha147.MEL_beta180</t>
  </si>
  <si>
    <t>MEL_alpha148.MEL_beta180</t>
  </si>
  <si>
    <t>MEL_alpha149.MEL_beta180</t>
  </si>
  <si>
    <t>MEL_alpha150.MEL_beta180</t>
  </si>
  <si>
    <t>MEL_alpha151.MEL_beta180</t>
  </si>
  <si>
    <t>MEL_alpha152.MEL_beta180</t>
  </si>
  <si>
    <t>MEL_alpha153.MEL_beta180</t>
  </si>
  <si>
    <t>MEL_alpha154.MEL_beta180</t>
  </si>
  <si>
    <t>MEL_alpha155.MEL_beta180</t>
  </si>
  <si>
    <t>MEL_alpha156.MEL_beta180</t>
  </si>
  <si>
    <t>MEL_alpha157.MEL_beta180</t>
  </si>
  <si>
    <t>MEL_alpha158.MEL_beta180</t>
  </si>
  <si>
    <t>MEL_alpha159.MEL_beta180</t>
  </si>
  <si>
    <t>MEL_alpha160.MEL_beta180</t>
  </si>
  <si>
    <t>MEL_alpha161.MEL_beta180</t>
  </si>
  <si>
    <t>MEL_alpha162.MEL_beta180</t>
  </si>
  <si>
    <t>MEL_alpha163.MEL_beta180</t>
  </si>
  <si>
    <t>MEL_alpha164.MEL_beta180</t>
  </si>
  <si>
    <t>MEL_alpha165.MEL_beta180</t>
  </si>
  <si>
    <t>MEL_alpha166.MEL_beta180</t>
  </si>
  <si>
    <t>MEL_alpha167.MEL_beta180</t>
  </si>
  <si>
    <t>MEL_alpha168.MEL_beta180</t>
  </si>
  <si>
    <t>MEL_alpha169.MEL_beta180</t>
  </si>
  <si>
    <t>MEL_alpha170.MEL_beta180</t>
  </si>
  <si>
    <t>MEL_alpha171.MEL_beta180</t>
  </si>
  <si>
    <t>MEL_alpha172.MEL_beta180</t>
  </si>
  <si>
    <t>MEL_alpha173.MEL_beta180</t>
  </si>
  <si>
    <t>MEL_alpha174.MEL_beta180</t>
  </si>
  <si>
    <t>MEL_alpha175.MEL_beta180</t>
  </si>
  <si>
    <t>MEL_alpha176.MEL_beta180</t>
  </si>
  <si>
    <t>MEL_alpha177.MEL_beta180</t>
  </si>
  <si>
    <t>MEL_alpha178.MEL_beta180</t>
  </si>
  <si>
    <t>MEL_alpha179.MEL_beta180</t>
  </si>
  <si>
    <t>MEL_alpha180.MEL_beta180</t>
  </si>
  <si>
    <t>MEL_alpha181.MEL_beta180</t>
  </si>
  <si>
    <t>MEL_alpha182.MEL_beta180</t>
  </si>
  <si>
    <t>MEL_alpha183.MEL_beta180</t>
  </si>
  <si>
    <t>MEL_alpha184.MEL_beta180</t>
  </si>
  <si>
    <t>MEL_alpha185.MEL_beta180</t>
  </si>
  <si>
    <t>MEL_alpha186.MEL_beta180</t>
  </si>
  <si>
    <t>MEL_alpha187.MEL_beta180</t>
  </si>
  <si>
    <t>MEL_alpha188.MEL_beta180</t>
  </si>
  <si>
    <t>MEL_alpha189.MEL_beta180</t>
  </si>
  <si>
    <t>MEL_alpha190.MEL_beta180</t>
  </si>
  <si>
    <t>MEL_alpha191.MEL_beta180</t>
  </si>
  <si>
    <t>MEL_alpha192.MEL_beta180</t>
  </si>
  <si>
    <t>MEL_alpha193.MEL_beta180</t>
  </si>
  <si>
    <t>MEL_alpha194.MEL_beta180</t>
  </si>
  <si>
    <t>MEL_alpha195.MEL_beta180</t>
  </si>
  <si>
    <t>MEL_alpha196.MEL_beta180</t>
  </si>
  <si>
    <t>MEL_alpha197.MEL_beta180</t>
  </si>
  <si>
    <t>MEL_alpha198.MEL_beta180</t>
  </si>
  <si>
    <t>MEL_alpha199.MEL_beta180</t>
  </si>
  <si>
    <t>MAGEA3_alpha.MEL_beta180</t>
  </si>
  <si>
    <t>MEL_alpha101.MEL_beta181</t>
  </si>
  <si>
    <t>MEL_alpha102.MEL_beta181</t>
  </si>
  <si>
    <t>MEL_alpha103.MEL_beta181</t>
  </si>
  <si>
    <t>MEL_alpha104.MEL_beta181</t>
  </si>
  <si>
    <t>MEL_alpha105.MEL_beta181</t>
  </si>
  <si>
    <t>MEL_alpha106.MEL_beta181</t>
  </si>
  <si>
    <t>MEL_alpha107.MEL_beta181</t>
  </si>
  <si>
    <t>MEL_alpha108.MEL_beta181</t>
  </si>
  <si>
    <t>MEL_alpha109.MEL_beta181</t>
  </si>
  <si>
    <t>MEL_alpha110.MEL_beta181</t>
  </si>
  <si>
    <t>MEL_alpha111.MEL_beta181</t>
  </si>
  <si>
    <t>MEL_alpha112.MEL_beta181</t>
  </si>
  <si>
    <t>MEL_alpha113.MEL_beta181</t>
  </si>
  <si>
    <t>MEL_alpha114.MEL_beta181</t>
  </si>
  <si>
    <t>MEL_alpha115.MEL_beta181</t>
  </si>
  <si>
    <t>MEL_alpha116.MEL_beta181</t>
  </si>
  <si>
    <t>MEL_alpha117.MEL_beta181</t>
  </si>
  <si>
    <t>MEL_alpha118.MEL_beta181</t>
  </si>
  <si>
    <t>MEL_alpha119.MEL_beta181</t>
  </si>
  <si>
    <t>MEL_alpha120.MEL_beta181</t>
  </si>
  <si>
    <t>MEL_alpha121.MEL_beta181</t>
  </si>
  <si>
    <t>MEL_alpha122.MEL_beta181</t>
  </si>
  <si>
    <t>MEL_alpha123.MEL_beta181</t>
  </si>
  <si>
    <t>MEL_alpha124.MEL_beta181</t>
  </si>
  <si>
    <t>MEL_alpha125.MEL_beta181</t>
  </si>
  <si>
    <t>MEL_alpha126.MEL_beta181</t>
  </si>
  <si>
    <t>MEL_alpha127.MEL_beta181</t>
  </si>
  <si>
    <t>MEL_alpha128.MEL_beta181</t>
  </si>
  <si>
    <t>MEL_alpha129.MEL_beta181</t>
  </si>
  <si>
    <t>MEL_alpha130.MEL_beta181</t>
  </si>
  <si>
    <t>MEL_alpha131.MEL_beta181</t>
  </si>
  <si>
    <t>MEL_alpha132.MEL_beta181</t>
  </si>
  <si>
    <t>MEL_alpha133.MEL_beta181</t>
  </si>
  <si>
    <t>MEL_alpha134.MEL_beta181</t>
  </si>
  <si>
    <t>MEL_alpha135.MEL_beta181</t>
  </si>
  <si>
    <t>MEL_alpha136.MEL_beta181</t>
  </si>
  <si>
    <t>MEL_alpha137.MEL_beta181</t>
  </si>
  <si>
    <t>MEL_alpha138.MEL_beta181</t>
  </si>
  <si>
    <t>MEL_alpha139.MEL_beta181</t>
  </si>
  <si>
    <t>MEL_alpha140.MEL_beta181</t>
  </si>
  <si>
    <t>MEL_alpha141.MEL_beta181</t>
  </si>
  <si>
    <t>MEL_alpha142.MEL_beta181</t>
  </si>
  <si>
    <t>MEL_alpha143.MEL_beta181</t>
  </si>
  <si>
    <t>MEL_alpha144.MEL_beta181</t>
  </si>
  <si>
    <t>MEL_alpha145.MEL_beta181</t>
  </si>
  <si>
    <t>MEL_alpha146.MEL_beta181</t>
  </si>
  <si>
    <t>MEL_alpha147.MEL_beta181</t>
  </si>
  <si>
    <t>MEL_alpha148.MEL_beta181</t>
  </si>
  <si>
    <t>MEL_alpha149.MEL_beta181</t>
  </si>
  <si>
    <t>MEL_alpha150.MEL_beta181</t>
  </si>
  <si>
    <t>MEL_alpha151.MEL_beta181</t>
  </si>
  <si>
    <t>MEL_alpha152.MEL_beta181</t>
  </si>
  <si>
    <t>MEL_alpha153.MEL_beta181</t>
  </si>
  <si>
    <t>MEL_alpha154.MEL_beta181</t>
  </si>
  <si>
    <t>MEL_alpha155.MEL_beta181</t>
  </si>
  <si>
    <t>MEL_alpha156.MEL_beta181</t>
  </si>
  <si>
    <t>MEL_alpha157.MEL_beta181</t>
  </si>
  <si>
    <t>MEL_alpha158.MEL_beta181</t>
  </si>
  <si>
    <t>MEL_alpha159.MEL_beta181</t>
  </si>
  <si>
    <t>MEL_alpha160.MEL_beta181</t>
  </si>
  <si>
    <t>MEL_alpha161.MEL_beta181</t>
  </si>
  <si>
    <t>MEL_alpha162.MEL_beta181</t>
  </si>
  <si>
    <t>MEL_alpha163.MEL_beta181</t>
  </si>
  <si>
    <t>MEL_alpha164.MEL_beta181</t>
  </si>
  <si>
    <t>MEL_alpha165.MEL_beta181</t>
  </si>
  <si>
    <t>MEL_alpha166.MEL_beta181</t>
  </si>
  <si>
    <t>MEL_alpha167.MEL_beta181</t>
  </si>
  <si>
    <t>MEL_alpha168.MEL_beta181</t>
  </si>
  <si>
    <t>MEL_alpha169.MEL_beta181</t>
  </si>
  <si>
    <t>MEL_alpha170.MEL_beta181</t>
  </si>
  <si>
    <t>MEL_alpha171.MEL_beta181</t>
  </si>
  <si>
    <t>MEL_alpha172.MEL_beta181</t>
  </si>
  <si>
    <t>MEL_alpha173.MEL_beta181</t>
  </si>
  <si>
    <t>MEL_alpha174.MEL_beta181</t>
  </si>
  <si>
    <t>MEL_alpha175.MEL_beta181</t>
  </si>
  <si>
    <t>MEL_alpha176.MEL_beta181</t>
  </si>
  <si>
    <t>MEL_alpha177.MEL_beta181</t>
  </si>
  <si>
    <t>MEL_alpha178.MEL_beta181</t>
  </si>
  <si>
    <t>MEL_alpha179.MEL_beta181</t>
  </si>
  <si>
    <t>MEL_alpha180.MEL_beta181</t>
  </si>
  <si>
    <t>MEL_alpha181.MEL_beta181</t>
  </si>
  <si>
    <t>MEL_alpha182.MEL_beta181</t>
  </si>
  <si>
    <t>MEL_alpha183.MEL_beta181</t>
  </si>
  <si>
    <t>MEL_alpha184.MEL_beta181</t>
  </si>
  <si>
    <t>MEL_alpha185.MEL_beta181</t>
  </si>
  <si>
    <t>MEL_alpha186.MEL_beta181</t>
  </si>
  <si>
    <t>MEL_alpha187.MEL_beta181</t>
  </si>
  <si>
    <t>MEL_alpha188.MEL_beta181</t>
  </si>
  <si>
    <t>MEL_alpha189.MEL_beta181</t>
  </si>
  <si>
    <t>MEL_alpha190.MEL_beta181</t>
  </si>
  <si>
    <t>MEL_alpha191.MEL_beta181</t>
  </si>
  <si>
    <t>MEL_alpha192.MEL_beta181</t>
  </si>
  <si>
    <t>MEL_alpha193.MEL_beta181</t>
  </si>
  <si>
    <t>MEL_alpha194.MEL_beta181</t>
  </si>
  <si>
    <t>MEL_alpha195.MEL_beta181</t>
  </si>
  <si>
    <t>MEL_alpha196.MEL_beta181</t>
  </si>
  <si>
    <t>MEL_alpha197.MEL_beta181</t>
  </si>
  <si>
    <t>MEL_alpha198.MEL_beta181</t>
  </si>
  <si>
    <t>MEL_alpha199.MEL_beta181</t>
  </si>
  <si>
    <t>MAGEA3_alpha.MEL_beta181</t>
  </si>
  <si>
    <t>MEL_alpha101.MEL_beta182</t>
  </si>
  <si>
    <t>MEL_alpha102.MEL_beta182</t>
  </si>
  <si>
    <t>MEL_alpha103.MEL_beta182</t>
  </si>
  <si>
    <t>MEL_alpha104.MEL_beta182</t>
  </si>
  <si>
    <t>MEL_alpha105.MEL_beta182</t>
  </si>
  <si>
    <t>MEL_alpha106.MEL_beta182</t>
  </si>
  <si>
    <t>MEL_alpha107.MEL_beta182</t>
  </si>
  <si>
    <t>MEL_alpha108.MEL_beta182</t>
  </si>
  <si>
    <t>MEL_alpha109.MEL_beta182</t>
  </si>
  <si>
    <t>MEL_alpha110.MEL_beta182</t>
  </si>
  <si>
    <t>MEL_alpha111.MEL_beta182</t>
  </si>
  <si>
    <t>MEL_alpha112.MEL_beta182</t>
  </si>
  <si>
    <t>MEL_alpha113.MEL_beta182</t>
  </si>
  <si>
    <t>MEL_alpha114.MEL_beta182</t>
  </si>
  <si>
    <t>MEL_alpha115.MEL_beta182</t>
  </si>
  <si>
    <t>MEL_alpha116.MEL_beta182</t>
  </si>
  <si>
    <t>MEL_alpha117.MEL_beta182</t>
  </si>
  <si>
    <t>MEL_alpha118.MEL_beta182</t>
  </si>
  <si>
    <t>MEL_alpha119.MEL_beta182</t>
  </si>
  <si>
    <t>MEL_alpha120.MEL_beta182</t>
  </si>
  <si>
    <t>MEL_alpha121.MEL_beta182</t>
  </si>
  <si>
    <t>MEL_alpha122.MEL_beta182</t>
  </si>
  <si>
    <t>MEL_alpha123.MEL_beta182</t>
  </si>
  <si>
    <t>MEL_alpha124.MEL_beta182</t>
  </si>
  <si>
    <t>MEL_alpha125.MEL_beta182</t>
  </si>
  <si>
    <t>MEL_alpha126.MEL_beta182</t>
  </si>
  <si>
    <t>MEL_alpha127.MEL_beta182</t>
  </si>
  <si>
    <t>MEL_alpha128.MEL_beta182</t>
  </si>
  <si>
    <t>MEL_alpha129.MEL_beta182</t>
  </si>
  <si>
    <t>MEL_alpha130.MEL_beta182</t>
  </si>
  <si>
    <t>MEL_alpha131.MEL_beta182</t>
  </si>
  <si>
    <t>MEL_alpha132.MEL_beta182</t>
  </si>
  <si>
    <t>MEL_alpha133.MEL_beta182</t>
  </si>
  <si>
    <t>MEL_alpha134.MEL_beta182</t>
  </si>
  <si>
    <t>MEL_alpha135.MEL_beta182</t>
  </si>
  <si>
    <t>MEL_alpha136.MEL_beta182</t>
  </si>
  <si>
    <t>MEL_alpha137.MEL_beta182</t>
  </si>
  <si>
    <t>MEL_alpha138.MEL_beta182</t>
  </si>
  <si>
    <t>MEL_alpha139.MEL_beta182</t>
  </si>
  <si>
    <t>MEL_alpha140.MEL_beta182</t>
  </si>
  <si>
    <t>MEL_alpha141.MEL_beta182</t>
  </si>
  <si>
    <t>MEL_alpha142.MEL_beta182</t>
  </si>
  <si>
    <t>MEL_alpha143.MEL_beta182</t>
  </si>
  <si>
    <t>MEL_alpha144.MEL_beta182</t>
  </si>
  <si>
    <t>MEL_alpha145.MEL_beta182</t>
  </si>
  <si>
    <t>MEL_alpha146.MEL_beta182</t>
  </si>
  <si>
    <t>MEL_alpha147.MEL_beta182</t>
  </si>
  <si>
    <t>MEL_alpha148.MEL_beta182</t>
  </si>
  <si>
    <t>MEL_alpha149.MEL_beta182</t>
  </si>
  <si>
    <t>MEL_alpha150.MEL_beta182</t>
  </si>
  <si>
    <t>MEL_alpha151.MEL_beta182</t>
  </si>
  <si>
    <t>MEL_alpha152.MEL_beta182</t>
  </si>
  <si>
    <t>MEL_alpha153.MEL_beta182</t>
  </si>
  <si>
    <t>MEL_alpha154.MEL_beta182</t>
  </si>
  <si>
    <t>MEL_alpha155.MEL_beta182</t>
  </si>
  <si>
    <t>MEL_alpha156.MEL_beta182</t>
  </si>
  <si>
    <t>MEL_alpha157.MEL_beta182</t>
  </si>
  <si>
    <t>MEL_alpha158.MEL_beta182</t>
  </si>
  <si>
    <t>MEL_alpha159.MEL_beta182</t>
  </si>
  <si>
    <t>MEL_alpha160.MEL_beta182</t>
  </si>
  <si>
    <t>MEL_alpha161.MEL_beta182</t>
  </si>
  <si>
    <t>MEL_alpha162.MEL_beta182</t>
  </si>
  <si>
    <t>MEL_alpha163.MEL_beta182</t>
  </si>
  <si>
    <t>MEL_alpha164.MEL_beta182</t>
  </si>
  <si>
    <t>MEL_alpha165.MEL_beta182</t>
  </si>
  <si>
    <t>MEL_alpha166.MEL_beta182</t>
  </si>
  <si>
    <t>MEL_alpha167.MEL_beta182</t>
  </si>
  <si>
    <t>MEL_alpha168.MEL_beta182</t>
  </si>
  <si>
    <t>MEL_alpha169.MEL_beta182</t>
  </si>
  <si>
    <t>MEL_alpha170.MEL_beta182</t>
  </si>
  <si>
    <t>MEL_alpha171.MEL_beta182</t>
  </si>
  <si>
    <t>MEL_alpha172.MEL_beta182</t>
  </si>
  <si>
    <t>MEL_alpha173.MEL_beta182</t>
  </si>
  <si>
    <t>MEL_alpha174.MEL_beta182</t>
  </si>
  <si>
    <t>MEL_alpha175.MEL_beta182</t>
  </si>
  <si>
    <t>MEL_alpha176.MEL_beta182</t>
  </si>
  <si>
    <t>MEL_alpha177.MEL_beta182</t>
  </si>
  <si>
    <t>MEL_alpha178.MEL_beta182</t>
  </si>
  <si>
    <t>MEL_alpha179.MEL_beta182</t>
  </si>
  <si>
    <t>MEL_alpha180.MEL_beta182</t>
  </si>
  <si>
    <t>MEL_alpha181.MEL_beta182</t>
  </si>
  <si>
    <t>MEL_alpha182.MEL_beta182</t>
  </si>
  <si>
    <t>MEL_alpha183.MEL_beta182</t>
  </si>
  <si>
    <t>MEL_alpha184.MEL_beta182</t>
  </si>
  <si>
    <t>MEL_alpha185.MEL_beta182</t>
  </si>
  <si>
    <t>MEL_alpha186.MEL_beta182</t>
  </si>
  <si>
    <t>MEL_alpha187.MEL_beta182</t>
  </si>
  <si>
    <t>MEL_alpha188.MEL_beta182</t>
  </si>
  <si>
    <t>MEL_alpha189.MEL_beta182</t>
  </si>
  <si>
    <t>MEL_alpha190.MEL_beta182</t>
  </si>
  <si>
    <t>MEL_alpha191.MEL_beta182</t>
  </si>
  <si>
    <t>MEL_alpha192.MEL_beta182</t>
  </si>
  <si>
    <t>MEL_alpha193.MEL_beta182</t>
  </si>
  <si>
    <t>MEL_alpha194.MEL_beta182</t>
  </si>
  <si>
    <t>MEL_alpha195.MEL_beta182</t>
  </si>
  <si>
    <t>MEL_alpha196.MEL_beta182</t>
  </si>
  <si>
    <t>MEL_alpha197.MEL_beta182</t>
  </si>
  <si>
    <t>MEL_alpha198.MEL_beta182</t>
  </si>
  <si>
    <t>MEL_alpha199.MEL_beta182</t>
  </si>
  <si>
    <t>MAGEA3_alpha.MEL_beta182</t>
  </si>
  <si>
    <t>MEL_alpha101.MEL_beta183</t>
  </si>
  <si>
    <t>MEL_alpha102.MEL_beta183</t>
  </si>
  <si>
    <t>MEL_alpha103.MEL_beta183</t>
  </si>
  <si>
    <t>MEL_alpha104.MEL_beta183</t>
  </si>
  <si>
    <t>MEL_alpha105.MEL_beta183</t>
  </si>
  <si>
    <t>MEL_alpha106.MEL_beta183</t>
  </si>
  <si>
    <t>MEL_alpha107.MEL_beta183</t>
  </si>
  <si>
    <t>MEL_alpha108.MEL_beta183</t>
  </si>
  <si>
    <t>MEL_alpha109.MEL_beta183</t>
  </si>
  <si>
    <t>MEL_alpha110.MEL_beta183</t>
  </si>
  <si>
    <t>MEL_alpha111.MEL_beta183</t>
  </si>
  <si>
    <t>MEL_alpha112.MEL_beta183</t>
  </si>
  <si>
    <t>MEL_alpha113.MEL_beta183</t>
  </si>
  <si>
    <t>MEL_alpha114.MEL_beta183</t>
  </si>
  <si>
    <t>MEL_alpha115.MEL_beta183</t>
  </si>
  <si>
    <t>MEL_alpha116.MEL_beta183</t>
  </si>
  <si>
    <t>MEL_alpha117.MEL_beta183</t>
  </si>
  <si>
    <t>MEL_alpha118.MEL_beta183</t>
  </si>
  <si>
    <t>MEL_alpha119.MEL_beta183</t>
  </si>
  <si>
    <t>MEL_alpha120.MEL_beta183</t>
  </si>
  <si>
    <t>MEL_alpha121.MEL_beta183</t>
  </si>
  <si>
    <t>MEL_alpha122.MEL_beta183</t>
  </si>
  <si>
    <t>MEL_alpha123.MEL_beta183</t>
  </si>
  <si>
    <t>MEL_alpha124.MEL_beta183</t>
  </si>
  <si>
    <t>MEL_alpha125.MEL_beta183</t>
  </si>
  <si>
    <t>MEL_alpha126.MEL_beta183</t>
  </si>
  <si>
    <t>MEL_alpha127.MEL_beta183</t>
  </si>
  <si>
    <t>MEL_alpha128.MEL_beta183</t>
  </si>
  <si>
    <t>MEL_alpha129.MEL_beta183</t>
  </si>
  <si>
    <t>MEL_alpha130.MEL_beta183</t>
  </si>
  <si>
    <t>MEL_alpha131.MEL_beta183</t>
  </si>
  <si>
    <t>MEL_alpha132.MEL_beta183</t>
  </si>
  <si>
    <t>MEL_alpha133.MEL_beta183</t>
  </si>
  <si>
    <t>MEL_alpha134.MEL_beta183</t>
  </si>
  <si>
    <t>MEL_alpha135.MEL_beta183</t>
  </si>
  <si>
    <t>MEL_alpha136.MEL_beta183</t>
  </si>
  <si>
    <t>MEL_alpha137.MEL_beta183</t>
  </si>
  <si>
    <t>MEL_alpha138.MEL_beta183</t>
  </si>
  <si>
    <t>MEL_alpha139.MEL_beta183</t>
  </si>
  <si>
    <t>MEL_alpha140.MEL_beta183</t>
  </si>
  <si>
    <t>MEL_alpha141.MEL_beta183</t>
  </si>
  <si>
    <t>MEL_alpha142.MEL_beta183</t>
  </si>
  <si>
    <t>MEL_alpha143.MEL_beta183</t>
  </si>
  <si>
    <t>MEL_alpha144.MEL_beta183</t>
  </si>
  <si>
    <t>MEL_alpha145.MEL_beta183</t>
  </si>
  <si>
    <t>MEL_alpha146.MEL_beta183</t>
  </si>
  <si>
    <t>MEL_alpha147.MEL_beta183</t>
  </si>
  <si>
    <t>MEL_alpha148.MEL_beta183</t>
  </si>
  <si>
    <t>MEL_alpha149.MEL_beta183</t>
  </si>
  <si>
    <t>MEL_alpha150.MEL_beta183</t>
  </si>
  <si>
    <t>MEL_alpha151.MEL_beta183</t>
  </si>
  <si>
    <t>MEL_alpha152.MEL_beta183</t>
  </si>
  <si>
    <t>MEL_alpha153.MEL_beta183</t>
  </si>
  <si>
    <t>MEL_alpha154.MEL_beta183</t>
  </si>
  <si>
    <t>MEL_alpha155.MEL_beta183</t>
  </si>
  <si>
    <t>MEL_alpha156.MEL_beta183</t>
  </si>
  <si>
    <t>MEL_alpha157.MEL_beta183</t>
  </si>
  <si>
    <t>MEL_alpha158.MEL_beta183</t>
  </si>
  <si>
    <t>MEL_alpha159.MEL_beta183</t>
  </si>
  <si>
    <t>MEL_alpha160.MEL_beta183</t>
  </si>
  <si>
    <t>MEL_alpha161.MEL_beta183</t>
  </si>
  <si>
    <t>MEL_alpha162.MEL_beta183</t>
  </si>
  <si>
    <t>MEL_alpha163.MEL_beta183</t>
  </si>
  <si>
    <t>MEL_alpha164.MEL_beta183</t>
  </si>
  <si>
    <t>MEL_alpha165.MEL_beta183</t>
  </si>
  <si>
    <t>MEL_alpha166.MEL_beta183</t>
  </si>
  <si>
    <t>MEL_alpha167.MEL_beta183</t>
  </si>
  <si>
    <t>MEL_alpha168.MEL_beta183</t>
  </si>
  <si>
    <t>MEL_alpha169.MEL_beta183</t>
  </si>
  <si>
    <t>MEL_alpha170.MEL_beta183</t>
  </si>
  <si>
    <t>MEL_alpha171.MEL_beta183</t>
  </si>
  <si>
    <t>MEL_alpha172.MEL_beta183</t>
  </si>
  <si>
    <t>MEL_alpha173.MEL_beta183</t>
  </si>
  <si>
    <t>MEL_alpha174.MEL_beta183</t>
  </si>
  <si>
    <t>MEL_alpha175.MEL_beta183</t>
  </si>
  <si>
    <t>MEL_alpha176.MEL_beta183</t>
  </si>
  <si>
    <t>MEL_alpha177.MEL_beta183</t>
  </si>
  <si>
    <t>MEL_alpha178.MEL_beta183</t>
  </si>
  <si>
    <t>MEL_alpha179.MEL_beta183</t>
  </si>
  <si>
    <t>MEL_alpha180.MEL_beta183</t>
  </si>
  <si>
    <t>MEL_alpha181.MEL_beta183</t>
  </si>
  <si>
    <t>MEL_alpha182.MEL_beta183</t>
  </si>
  <si>
    <t>MEL_alpha183.MEL_beta183</t>
  </si>
  <si>
    <t>MEL_alpha184.MEL_beta183</t>
  </si>
  <si>
    <t>MEL_alpha185.MEL_beta183</t>
  </si>
  <si>
    <t>MEL_alpha186.MEL_beta183</t>
  </si>
  <si>
    <t>MEL_alpha187.MEL_beta183</t>
  </si>
  <si>
    <t>MEL_alpha188.MEL_beta183</t>
  </si>
  <si>
    <t>MEL_alpha189.MEL_beta183</t>
  </si>
  <si>
    <t>MEL_alpha190.MEL_beta183</t>
  </si>
  <si>
    <t>MEL_alpha191.MEL_beta183</t>
  </si>
  <si>
    <t>MEL_alpha192.MEL_beta183</t>
  </si>
  <si>
    <t>MEL_alpha193.MEL_beta183</t>
  </si>
  <si>
    <t>MEL_alpha194.MEL_beta183</t>
  </si>
  <si>
    <t>MEL_alpha195.MEL_beta183</t>
  </si>
  <si>
    <t>MEL_alpha196.MEL_beta183</t>
  </si>
  <si>
    <t>MEL_alpha197.MEL_beta183</t>
  </si>
  <si>
    <t>MEL_alpha198.MEL_beta183</t>
  </si>
  <si>
    <t>MEL_alpha199.MEL_beta183</t>
  </si>
  <si>
    <t>MAGEA3_alpha.MEL_beta183</t>
  </si>
  <si>
    <t>MEL_alpha101.MEL_beta184</t>
  </si>
  <si>
    <t>MEL_alpha102.MEL_beta184</t>
  </si>
  <si>
    <t>MEL_alpha103.MEL_beta184</t>
  </si>
  <si>
    <t>MEL_alpha104.MEL_beta184</t>
  </si>
  <si>
    <t>MEL_alpha105.MEL_beta184</t>
  </si>
  <si>
    <t>MEL_alpha106.MEL_beta184</t>
  </si>
  <si>
    <t>MEL_alpha107.MEL_beta184</t>
  </si>
  <si>
    <t>MEL_alpha108.MEL_beta184</t>
  </si>
  <si>
    <t>MEL_alpha109.MEL_beta184</t>
  </si>
  <si>
    <t>MEL_alpha110.MEL_beta184</t>
  </si>
  <si>
    <t>MEL_alpha111.MEL_beta184</t>
  </si>
  <si>
    <t>MEL_alpha112.MEL_beta184</t>
  </si>
  <si>
    <t>MEL_alpha113.MEL_beta184</t>
  </si>
  <si>
    <t>MEL_alpha114.MEL_beta184</t>
  </si>
  <si>
    <t>MEL_alpha115.MEL_beta184</t>
  </si>
  <si>
    <t>MEL_alpha116.MEL_beta184</t>
  </si>
  <si>
    <t>MEL_alpha117.MEL_beta184</t>
  </si>
  <si>
    <t>MEL_alpha118.MEL_beta184</t>
  </si>
  <si>
    <t>MEL_alpha119.MEL_beta184</t>
  </si>
  <si>
    <t>MEL_alpha120.MEL_beta184</t>
  </si>
  <si>
    <t>MEL_alpha121.MEL_beta184</t>
  </si>
  <si>
    <t>MEL_alpha122.MEL_beta184</t>
  </si>
  <si>
    <t>MEL_alpha123.MEL_beta184</t>
  </si>
  <si>
    <t>MEL_alpha124.MEL_beta184</t>
  </si>
  <si>
    <t>MEL_alpha125.MEL_beta184</t>
  </si>
  <si>
    <t>MEL_alpha126.MEL_beta184</t>
  </si>
  <si>
    <t>MEL_alpha127.MEL_beta184</t>
  </si>
  <si>
    <t>MEL_alpha128.MEL_beta184</t>
  </si>
  <si>
    <t>MEL_alpha129.MEL_beta184</t>
  </si>
  <si>
    <t>MEL_alpha130.MEL_beta184</t>
  </si>
  <si>
    <t>MEL_alpha131.MEL_beta184</t>
  </si>
  <si>
    <t>MEL_alpha132.MEL_beta184</t>
  </si>
  <si>
    <t>MEL_alpha133.MEL_beta184</t>
  </si>
  <si>
    <t>MEL_alpha134.MEL_beta184</t>
  </si>
  <si>
    <t>MEL_alpha135.MEL_beta184</t>
  </si>
  <si>
    <t>MEL_alpha136.MEL_beta184</t>
  </si>
  <si>
    <t>MEL_alpha137.MEL_beta184</t>
  </si>
  <si>
    <t>MEL_alpha138.MEL_beta184</t>
  </si>
  <si>
    <t>MEL_alpha139.MEL_beta184</t>
  </si>
  <si>
    <t>MEL_alpha140.MEL_beta184</t>
  </si>
  <si>
    <t>MEL_alpha141.MEL_beta184</t>
  </si>
  <si>
    <t>MEL_alpha142.MEL_beta184</t>
  </si>
  <si>
    <t>MEL_alpha143.MEL_beta184</t>
  </si>
  <si>
    <t>MEL_alpha144.MEL_beta184</t>
  </si>
  <si>
    <t>MEL_alpha145.MEL_beta184</t>
  </si>
  <si>
    <t>MEL_alpha146.MEL_beta184</t>
  </si>
  <si>
    <t>MEL_alpha147.MEL_beta184</t>
  </si>
  <si>
    <t>MEL_alpha148.MEL_beta184</t>
  </si>
  <si>
    <t>MEL_alpha149.MEL_beta184</t>
  </si>
  <si>
    <t>MEL_alpha150.MEL_beta184</t>
  </si>
  <si>
    <t>MEL_alpha151.MEL_beta184</t>
  </si>
  <si>
    <t>MEL_alpha152.MEL_beta184</t>
  </si>
  <si>
    <t>MEL_alpha153.MEL_beta184</t>
  </si>
  <si>
    <t>MEL_alpha154.MEL_beta184</t>
  </si>
  <si>
    <t>MEL_alpha155.MEL_beta184</t>
  </si>
  <si>
    <t>MEL_alpha156.MEL_beta184</t>
  </si>
  <si>
    <t>MEL_alpha157.MEL_beta184</t>
  </si>
  <si>
    <t>MEL_alpha158.MEL_beta184</t>
  </si>
  <si>
    <t>MEL_alpha159.MEL_beta184</t>
  </si>
  <si>
    <t>MEL_alpha160.MEL_beta184</t>
  </si>
  <si>
    <t>MEL_alpha161.MEL_beta184</t>
  </si>
  <si>
    <t>MEL_alpha162.MEL_beta184</t>
  </si>
  <si>
    <t>MEL_alpha163.MEL_beta184</t>
  </si>
  <si>
    <t>MEL_alpha164.MEL_beta184</t>
  </si>
  <si>
    <t>MEL_alpha165.MEL_beta184</t>
  </si>
  <si>
    <t>MEL_alpha166.MEL_beta184</t>
  </si>
  <si>
    <t>MEL_alpha167.MEL_beta184</t>
  </si>
  <si>
    <t>MEL_alpha168.MEL_beta184</t>
  </si>
  <si>
    <t>MEL_alpha169.MEL_beta184</t>
  </si>
  <si>
    <t>MEL_alpha170.MEL_beta184</t>
  </si>
  <si>
    <t>MEL_alpha171.MEL_beta184</t>
  </si>
  <si>
    <t>MEL_alpha172.MEL_beta184</t>
  </si>
  <si>
    <t>MEL_alpha173.MEL_beta184</t>
  </si>
  <si>
    <t>MEL_alpha174.MEL_beta184</t>
  </si>
  <si>
    <t>MEL_alpha175.MEL_beta184</t>
  </si>
  <si>
    <t>MEL_alpha176.MEL_beta184</t>
  </si>
  <si>
    <t>MEL_alpha177.MEL_beta184</t>
  </si>
  <si>
    <t>MEL_alpha178.MEL_beta184</t>
  </si>
  <si>
    <t>MEL_alpha179.MEL_beta184</t>
  </si>
  <si>
    <t>MEL_alpha180.MEL_beta184</t>
  </si>
  <si>
    <t>MEL_alpha181.MEL_beta184</t>
  </si>
  <si>
    <t>MEL_alpha182.MEL_beta184</t>
  </si>
  <si>
    <t>MEL_alpha183.MEL_beta184</t>
  </si>
  <si>
    <t>MEL_alpha184.MEL_beta184</t>
  </si>
  <si>
    <t>MEL_alpha185.MEL_beta184</t>
  </si>
  <si>
    <t>MEL_alpha186.MEL_beta184</t>
  </si>
  <si>
    <t>MEL_alpha187.MEL_beta184</t>
  </si>
  <si>
    <t>MEL_alpha188.MEL_beta184</t>
  </si>
  <si>
    <t>MEL_alpha189.MEL_beta184</t>
  </si>
  <si>
    <t>MEL_alpha190.MEL_beta184</t>
  </si>
  <si>
    <t>MEL_alpha191.MEL_beta184</t>
  </si>
  <si>
    <t>MEL_alpha192.MEL_beta184</t>
  </si>
  <si>
    <t>MEL_alpha193.MEL_beta184</t>
  </si>
  <si>
    <t>MEL_alpha194.MEL_beta184</t>
  </si>
  <si>
    <t>MEL_alpha195.MEL_beta184</t>
  </si>
  <si>
    <t>MEL_alpha196.MEL_beta184</t>
  </si>
  <si>
    <t>MEL_alpha197.MEL_beta184</t>
  </si>
  <si>
    <t>MEL_alpha198.MEL_beta184</t>
  </si>
  <si>
    <t>MEL_alpha199.MEL_beta184</t>
  </si>
  <si>
    <t>MAGEA3_alpha.MEL_beta184</t>
  </si>
  <si>
    <t>MEL_alpha101.MEL_beta185</t>
  </si>
  <si>
    <t>MEL_alpha102.MEL_beta185</t>
  </si>
  <si>
    <t>MEL_alpha103.MEL_beta185</t>
  </si>
  <si>
    <t>MEL_alpha104.MEL_beta185</t>
  </si>
  <si>
    <t>MEL_alpha105.MEL_beta185</t>
  </si>
  <si>
    <t>MEL_alpha106.MEL_beta185</t>
  </si>
  <si>
    <t>MEL_alpha107.MEL_beta185</t>
  </si>
  <si>
    <t>MEL_alpha108.MEL_beta185</t>
  </si>
  <si>
    <t>MEL_alpha109.MEL_beta185</t>
  </si>
  <si>
    <t>MEL_alpha110.MEL_beta185</t>
  </si>
  <si>
    <t>MEL_alpha111.MEL_beta185</t>
  </si>
  <si>
    <t>MEL_alpha112.MEL_beta185</t>
  </si>
  <si>
    <t>MEL_alpha113.MEL_beta185</t>
  </si>
  <si>
    <t>MEL_alpha114.MEL_beta185</t>
  </si>
  <si>
    <t>MEL_alpha115.MEL_beta185</t>
  </si>
  <si>
    <t>MEL_alpha116.MEL_beta185</t>
  </si>
  <si>
    <t>MEL_alpha117.MEL_beta185</t>
  </si>
  <si>
    <t>MEL_alpha118.MEL_beta185</t>
  </si>
  <si>
    <t>MEL_alpha119.MEL_beta185</t>
  </si>
  <si>
    <t>MEL_alpha120.MEL_beta185</t>
  </si>
  <si>
    <t>MEL_alpha121.MEL_beta185</t>
  </si>
  <si>
    <t>MEL_alpha122.MEL_beta185</t>
  </si>
  <si>
    <t>MEL_alpha123.MEL_beta185</t>
  </si>
  <si>
    <t>MEL_alpha124.MEL_beta185</t>
  </si>
  <si>
    <t>MEL_alpha125.MEL_beta185</t>
  </si>
  <si>
    <t>MEL_alpha126.MEL_beta185</t>
  </si>
  <si>
    <t>MEL_alpha127.MEL_beta185</t>
  </si>
  <si>
    <t>MEL_alpha128.MEL_beta185</t>
  </si>
  <si>
    <t>MEL_alpha129.MEL_beta185</t>
  </si>
  <si>
    <t>MEL_alpha130.MEL_beta185</t>
  </si>
  <si>
    <t>MEL_alpha131.MEL_beta185</t>
  </si>
  <si>
    <t>MEL_alpha132.MEL_beta185</t>
  </si>
  <si>
    <t>MEL_alpha133.MEL_beta185</t>
  </si>
  <si>
    <t>MEL_alpha134.MEL_beta185</t>
  </si>
  <si>
    <t>MEL_alpha135.MEL_beta185</t>
  </si>
  <si>
    <t>MEL_alpha136.MEL_beta185</t>
  </si>
  <si>
    <t>MEL_alpha137.MEL_beta185</t>
  </si>
  <si>
    <t>MEL_alpha138.MEL_beta185</t>
  </si>
  <si>
    <t>MEL_alpha139.MEL_beta185</t>
  </si>
  <si>
    <t>MEL_alpha140.MEL_beta185</t>
  </si>
  <si>
    <t>MEL_alpha141.MEL_beta185</t>
  </si>
  <si>
    <t>MEL_alpha142.MEL_beta185</t>
  </si>
  <si>
    <t>MEL_alpha143.MEL_beta185</t>
  </si>
  <si>
    <t>MEL_alpha144.MEL_beta185</t>
  </si>
  <si>
    <t>MEL_alpha145.MEL_beta185</t>
  </si>
  <si>
    <t>MEL_alpha146.MEL_beta185</t>
  </si>
  <si>
    <t>MEL_alpha147.MEL_beta185</t>
  </si>
  <si>
    <t>MEL_alpha148.MEL_beta185</t>
  </si>
  <si>
    <t>MEL_alpha149.MEL_beta185</t>
  </si>
  <si>
    <t>MEL_alpha150.MEL_beta185</t>
  </si>
  <si>
    <t>MEL_alpha151.MEL_beta185</t>
  </si>
  <si>
    <t>MEL_alpha152.MEL_beta185</t>
  </si>
  <si>
    <t>MEL_alpha153.MEL_beta185</t>
  </si>
  <si>
    <t>MEL_alpha154.MEL_beta185</t>
  </si>
  <si>
    <t>MEL_alpha155.MEL_beta185</t>
  </si>
  <si>
    <t>MEL_alpha156.MEL_beta185</t>
  </si>
  <si>
    <t>MEL_alpha157.MEL_beta185</t>
  </si>
  <si>
    <t>MEL_alpha158.MEL_beta185</t>
  </si>
  <si>
    <t>MEL_alpha159.MEL_beta185</t>
  </si>
  <si>
    <t>MEL_alpha160.MEL_beta185</t>
  </si>
  <si>
    <t>MEL_alpha161.MEL_beta185</t>
  </si>
  <si>
    <t>MEL_alpha162.MEL_beta185</t>
  </si>
  <si>
    <t>MEL_alpha163.MEL_beta185</t>
  </si>
  <si>
    <t>MEL_alpha164.MEL_beta185</t>
  </si>
  <si>
    <t>MEL_alpha165.MEL_beta185</t>
  </si>
  <si>
    <t>MEL_alpha166.MEL_beta185</t>
  </si>
  <si>
    <t>MEL_alpha167.MEL_beta185</t>
  </si>
  <si>
    <t>MEL_alpha168.MEL_beta185</t>
  </si>
  <si>
    <t>MEL_alpha169.MEL_beta185</t>
  </si>
  <si>
    <t>MEL_alpha170.MEL_beta185</t>
  </si>
  <si>
    <t>MEL_alpha171.MEL_beta185</t>
  </si>
  <si>
    <t>MEL_alpha172.MEL_beta185</t>
  </si>
  <si>
    <t>MEL_alpha173.MEL_beta185</t>
  </si>
  <si>
    <t>MEL_alpha174.MEL_beta185</t>
  </si>
  <si>
    <t>MEL_alpha175.MEL_beta185</t>
  </si>
  <si>
    <t>MEL_alpha176.MEL_beta185</t>
  </si>
  <si>
    <t>MEL_alpha177.MEL_beta185</t>
  </si>
  <si>
    <t>MEL_alpha178.MEL_beta185</t>
  </si>
  <si>
    <t>MEL_alpha179.MEL_beta185</t>
  </si>
  <si>
    <t>MEL_alpha180.MEL_beta185</t>
  </si>
  <si>
    <t>MEL_alpha181.MEL_beta185</t>
  </si>
  <si>
    <t>MEL_alpha182.MEL_beta185</t>
  </si>
  <si>
    <t>MEL_alpha183.MEL_beta185</t>
  </si>
  <si>
    <t>MEL_alpha184.MEL_beta185</t>
  </si>
  <si>
    <t>MEL_alpha185.MEL_beta185</t>
  </si>
  <si>
    <t>MEL_alpha186.MEL_beta185</t>
  </si>
  <si>
    <t>MEL_alpha187.MEL_beta185</t>
  </si>
  <si>
    <t>MEL_alpha188.MEL_beta185</t>
  </si>
  <si>
    <t>MEL_alpha189.MEL_beta185</t>
  </si>
  <si>
    <t>MEL_alpha190.MEL_beta185</t>
  </si>
  <si>
    <t>MEL_alpha191.MEL_beta185</t>
  </si>
  <si>
    <t>MEL_alpha192.MEL_beta185</t>
  </si>
  <si>
    <t>MEL_alpha193.MEL_beta185</t>
  </si>
  <si>
    <t>MEL_alpha194.MEL_beta185</t>
  </si>
  <si>
    <t>MEL_alpha195.MEL_beta185</t>
  </si>
  <si>
    <t>MEL_alpha196.MEL_beta185</t>
  </si>
  <si>
    <t>MEL_alpha197.MEL_beta185</t>
  </si>
  <si>
    <t>MEL_alpha198.MEL_beta185</t>
  </si>
  <si>
    <t>MEL_alpha199.MEL_beta185</t>
  </si>
  <si>
    <t>MAGEA3_alpha.MEL_beta185</t>
  </si>
  <si>
    <t>MEL_alpha101.MEL_beta186</t>
  </si>
  <si>
    <t>MEL_alpha102.MEL_beta186</t>
  </si>
  <si>
    <t>MEL_alpha103.MEL_beta186</t>
  </si>
  <si>
    <t>MEL_alpha104.MEL_beta186</t>
  </si>
  <si>
    <t>MEL_alpha105.MEL_beta186</t>
  </si>
  <si>
    <t>MEL_alpha106.MEL_beta186</t>
  </si>
  <si>
    <t>MEL_alpha107.MEL_beta186</t>
  </si>
  <si>
    <t>MEL_alpha108.MEL_beta186</t>
  </si>
  <si>
    <t>MEL_alpha109.MEL_beta186</t>
  </si>
  <si>
    <t>MEL_alpha110.MEL_beta186</t>
  </si>
  <si>
    <t>MEL_alpha111.MEL_beta186</t>
  </si>
  <si>
    <t>MEL_alpha112.MEL_beta186</t>
  </si>
  <si>
    <t>MEL_alpha113.MEL_beta186</t>
  </si>
  <si>
    <t>MEL_alpha114.MEL_beta186</t>
  </si>
  <si>
    <t>MEL_alpha115.MEL_beta186</t>
  </si>
  <si>
    <t>MEL_alpha116.MEL_beta186</t>
  </si>
  <si>
    <t>MEL_alpha117.MEL_beta186</t>
  </si>
  <si>
    <t>MEL_alpha118.MEL_beta186</t>
  </si>
  <si>
    <t>MEL_alpha119.MEL_beta186</t>
  </si>
  <si>
    <t>MEL_alpha120.MEL_beta186</t>
  </si>
  <si>
    <t>MEL_alpha121.MEL_beta186</t>
  </si>
  <si>
    <t>MEL_alpha122.MEL_beta186</t>
  </si>
  <si>
    <t>MEL_alpha123.MEL_beta186</t>
  </si>
  <si>
    <t>MEL_alpha124.MEL_beta186</t>
  </si>
  <si>
    <t>MEL_alpha125.MEL_beta186</t>
  </si>
  <si>
    <t>MEL_alpha126.MEL_beta186</t>
  </si>
  <si>
    <t>MEL_alpha127.MEL_beta186</t>
  </si>
  <si>
    <t>MEL_alpha128.MEL_beta186</t>
  </si>
  <si>
    <t>MEL_alpha129.MEL_beta186</t>
  </si>
  <si>
    <t>MEL_alpha130.MEL_beta186</t>
  </si>
  <si>
    <t>MEL_alpha131.MEL_beta186</t>
  </si>
  <si>
    <t>MEL_alpha132.MEL_beta186</t>
  </si>
  <si>
    <t>MEL_alpha133.MEL_beta186</t>
  </si>
  <si>
    <t>MEL_alpha134.MEL_beta186</t>
  </si>
  <si>
    <t>MEL_alpha135.MEL_beta186</t>
  </si>
  <si>
    <t>MEL_alpha136.MEL_beta186</t>
  </si>
  <si>
    <t>MEL_alpha137.MEL_beta186</t>
  </si>
  <si>
    <t>MEL_alpha138.MEL_beta186</t>
  </si>
  <si>
    <t>MEL_alpha139.MEL_beta186</t>
  </si>
  <si>
    <t>MEL_alpha140.MEL_beta186</t>
  </si>
  <si>
    <t>MEL_alpha141.MEL_beta186</t>
  </si>
  <si>
    <t>MEL_alpha142.MEL_beta186</t>
  </si>
  <si>
    <t>MEL_alpha143.MEL_beta186</t>
  </si>
  <si>
    <t>MEL_alpha144.MEL_beta186</t>
  </si>
  <si>
    <t>MEL_alpha145.MEL_beta186</t>
  </si>
  <si>
    <t>MEL_alpha146.MEL_beta186</t>
  </si>
  <si>
    <t>MEL_alpha147.MEL_beta186</t>
  </si>
  <si>
    <t>MEL_alpha148.MEL_beta186</t>
  </si>
  <si>
    <t>MEL_alpha149.MEL_beta186</t>
  </si>
  <si>
    <t>MEL_alpha150.MEL_beta186</t>
  </si>
  <si>
    <t>MEL_alpha151.MEL_beta186</t>
  </si>
  <si>
    <t>MEL_alpha152.MEL_beta186</t>
  </si>
  <si>
    <t>MEL_alpha153.MEL_beta186</t>
  </si>
  <si>
    <t>MEL_alpha154.MEL_beta186</t>
  </si>
  <si>
    <t>MEL_alpha155.MEL_beta186</t>
  </si>
  <si>
    <t>MEL_alpha156.MEL_beta186</t>
  </si>
  <si>
    <t>MEL_alpha157.MEL_beta186</t>
  </si>
  <si>
    <t>MEL_alpha158.MEL_beta186</t>
  </si>
  <si>
    <t>MEL_alpha159.MEL_beta186</t>
  </si>
  <si>
    <t>MEL_alpha160.MEL_beta186</t>
  </si>
  <si>
    <t>MEL_alpha161.MEL_beta186</t>
  </si>
  <si>
    <t>MEL_alpha162.MEL_beta186</t>
  </si>
  <si>
    <t>MEL_alpha163.MEL_beta186</t>
  </si>
  <si>
    <t>MEL_alpha164.MEL_beta186</t>
  </si>
  <si>
    <t>MEL_alpha165.MEL_beta186</t>
  </si>
  <si>
    <t>MEL_alpha166.MEL_beta186</t>
  </si>
  <si>
    <t>MEL_alpha167.MEL_beta186</t>
  </si>
  <si>
    <t>MEL_alpha168.MEL_beta186</t>
  </si>
  <si>
    <t>MEL_alpha169.MEL_beta186</t>
  </si>
  <si>
    <t>MEL_alpha170.MEL_beta186</t>
  </si>
  <si>
    <t>MEL_alpha171.MEL_beta186</t>
  </si>
  <si>
    <t>MEL_alpha172.MEL_beta186</t>
  </si>
  <si>
    <t>MEL_alpha173.MEL_beta186</t>
  </si>
  <si>
    <t>MEL_alpha174.MEL_beta186</t>
  </si>
  <si>
    <t>MEL_alpha175.MEL_beta186</t>
  </si>
  <si>
    <t>MEL_alpha176.MEL_beta186</t>
  </si>
  <si>
    <t>MEL_alpha177.MEL_beta186</t>
  </si>
  <si>
    <t>MEL_alpha178.MEL_beta186</t>
  </si>
  <si>
    <t>MEL_alpha179.MEL_beta186</t>
  </si>
  <si>
    <t>MEL_alpha180.MEL_beta186</t>
  </si>
  <si>
    <t>MEL_alpha181.MEL_beta186</t>
  </si>
  <si>
    <t>MEL_alpha182.MEL_beta186</t>
  </si>
  <si>
    <t>MEL_alpha183.MEL_beta186</t>
  </si>
  <si>
    <t>MEL_alpha184.MEL_beta186</t>
  </si>
  <si>
    <t>MEL_alpha185.MEL_beta186</t>
  </si>
  <si>
    <t>MEL_alpha186.MEL_beta186</t>
  </si>
  <si>
    <t>MEL_alpha187.MEL_beta186</t>
  </si>
  <si>
    <t>MEL_alpha188.MEL_beta186</t>
  </si>
  <si>
    <t>MEL_alpha189.MEL_beta186</t>
  </si>
  <si>
    <t>MEL_alpha190.MEL_beta186</t>
  </si>
  <si>
    <t>MEL_alpha191.MEL_beta186</t>
  </si>
  <si>
    <t>MEL_alpha192.MEL_beta186</t>
  </si>
  <si>
    <t>MEL_alpha193.MEL_beta186</t>
  </si>
  <si>
    <t>MEL_alpha194.MEL_beta186</t>
  </si>
  <si>
    <t>MEL_alpha195.MEL_beta186</t>
  </si>
  <si>
    <t>MEL_alpha196.MEL_beta186</t>
  </si>
  <si>
    <t>MEL_alpha197.MEL_beta186</t>
  </si>
  <si>
    <t>MEL_alpha198.MEL_beta186</t>
  </si>
  <si>
    <t>MEL_alpha199.MEL_beta186</t>
  </si>
  <si>
    <t>MAGEA3_alpha.MEL_beta186</t>
  </si>
  <si>
    <t>MEL_alpha101.MEL_beta187</t>
  </si>
  <si>
    <t>MEL_alpha102.MEL_beta187</t>
  </si>
  <si>
    <t>MEL_alpha103.MEL_beta187</t>
  </si>
  <si>
    <t>MEL_alpha104.MEL_beta187</t>
  </si>
  <si>
    <t>MEL_alpha105.MEL_beta187</t>
  </si>
  <si>
    <t>MEL_alpha106.MEL_beta187</t>
  </si>
  <si>
    <t>MEL_alpha107.MEL_beta187</t>
  </si>
  <si>
    <t>MEL_alpha108.MEL_beta187</t>
  </si>
  <si>
    <t>MEL_alpha109.MEL_beta187</t>
  </si>
  <si>
    <t>MEL_alpha110.MEL_beta187</t>
  </si>
  <si>
    <t>MEL_alpha111.MEL_beta187</t>
  </si>
  <si>
    <t>MEL_alpha112.MEL_beta187</t>
  </si>
  <si>
    <t>MEL_alpha113.MEL_beta187</t>
  </si>
  <si>
    <t>MEL_alpha114.MEL_beta187</t>
  </si>
  <si>
    <t>MEL_alpha115.MEL_beta187</t>
  </si>
  <si>
    <t>MEL_alpha116.MEL_beta187</t>
  </si>
  <si>
    <t>MEL_alpha117.MEL_beta187</t>
  </si>
  <si>
    <t>MEL_alpha118.MEL_beta187</t>
  </si>
  <si>
    <t>MEL_alpha119.MEL_beta187</t>
  </si>
  <si>
    <t>MEL_alpha120.MEL_beta187</t>
  </si>
  <si>
    <t>MEL_alpha121.MEL_beta187</t>
  </si>
  <si>
    <t>MEL_alpha122.MEL_beta187</t>
  </si>
  <si>
    <t>MEL_alpha123.MEL_beta187</t>
  </si>
  <si>
    <t>MEL_alpha124.MEL_beta187</t>
  </si>
  <si>
    <t>MEL_alpha125.MEL_beta187</t>
  </si>
  <si>
    <t>MEL_alpha126.MEL_beta187</t>
  </si>
  <si>
    <t>MEL_alpha127.MEL_beta187</t>
  </si>
  <si>
    <t>MEL_alpha128.MEL_beta187</t>
  </si>
  <si>
    <t>MEL_alpha129.MEL_beta187</t>
  </si>
  <si>
    <t>MEL_alpha130.MEL_beta187</t>
  </si>
  <si>
    <t>MEL_alpha131.MEL_beta187</t>
  </si>
  <si>
    <t>MEL_alpha132.MEL_beta187</t>
  </si>
  <si>
    <t>MEL_alpha133.MEL_beta187</t>
  </si>
  <si>
    <t>MEL_alpha134.MEL_beta187</t>
  </si>
  <si>
    <t>MEL_alpha135.MEL_beta187</t>
  </si>
  <si>
    <t>MEL_alpha136.MEL_beta187</t>
  </si>
  <si>
    <t>MEL_alpha137.MEL_beta187</t>
  </si>
  <si>
    <t>MEL_alpha138.MEL_beta187</t>
  </si>
  <si>
    <t>MEL_alpha139.MEL_beta187</t>
  </si>
  <si>
    <t>MEL_alpha140.MEL_beta187</t>
  </si>
  <si>
    <t>MEL_alpha141.MEL_beta187</t>
  </si>
  <si>
    <t>MEL_alpha142.MEL_beta187</t>
  </si>
  <si>
    <t>MEL_alpha143.MEL_beta187</t>
  </si>
  <si>
    <t>MEL_alpha144.MEL_beta187</t>
  </si>
  <si>
    <t>MEL_alpha145.MEL_beta187</t>
  </si>
  <si>
    <t>MEL_alpha146.MEL_beta187</t>
  </si>
  <si>
    <t>MEL_alpha147.MEL_beta187</t>
  </si>
  <si>
    <t>MEL_alpha148.MEL_beta187</t>
  </si>
  <si>
    <t>MEL_alpha149.MEL_beta187</t>
  </si>
  <si>
    <t>MEL_alpha150.MEL_beta187</t>
  </si>
  <si>
    <t>MEL_alpha151.MEL_beta187</t>
  </si>
  <si>
    <t>MEL_alpha152.MEL_beta187</t>
  </si>
  <si>
    <t>MEL_alpha153.MEL_beta187</t>
  </si>
  <si>
    <t>MEL_alpha154.MEL_beta187</t>
  </si>
  <si>
    <t>MEL_alpha155.MEL_beta187</t>
  </si>
  <si>
    <t>MEL_alpha156.MEL_beta187</t>
  </si>
  <si>
    <t>MEL_alpha157.MEL_beta187</t>
  </si>
  <si>
    <t>MEL_alpha158.MEL_beta187</t>
  </si>
  <si>
    <t>MEL_alpha159.MEL_beta187</t>
  </si>
  <si>
    <t>MEL_alpha160.MEL_beta187</t>
  </si>
  <si>
    <t>MEL_alpha161.MEL_beta187</t>
  </si>
  <si>
    <t>MEL_alpha162.MEL_beta187</t>
  </si>
  <si>
    <t>MEL_alpha163.MEL_beta187</t>
  </si>
  <si>
    <t>MEL_alpha164.MEL_beta187</t>
  </si>
  <si>
    <t>MEL_alpha165.MEL_beta187</t>
  </si>
  <si>
    <t>MEL_alpha166.MEL_beta187</t>
  </si>
  <si>
    <t>MEL_alpha167.MEL_beta187</t>
  </si>
  <si>
    <t>MEL_alpha168.MEL_beta187</t>
  </si>
  <si>
    <t>MEL_alpha169.MEL_beta187</t>
  </si>
  <si>
    <t>MEL_alpha170.MEL_beta187</t>
  </si>
  <si>
    <t>MEL_alpha171.MEL_beta187</t>
  </si>
  <si>
    <t>MEL_alpha172.MEL_beta187</t>
  </si>
  <si>
    <t>MEL_alpha173.MEL_beta187</t>
  </si>
  <si>
    <t>MEL_alpha174.MEL_beta187</t>
  </si>
  <si>
    <t>MEL_alpha175.MEL_beta187</t>
  </si>
  <si>
    <t>MEL_alpha176.MEL_beta187</t>
  </si>
  <si>
    <t>MEL_alpha177.MEL_beta187</t>
  </si>
  <si>
    <t>MEL_alpha178.MEL_beta187</t>
  </si>
  <si>
    <t>MEL_alpha179.MEL_beta187</t>
  </si>
  <si>
    <t>MEL_alpha180.MEL_beta187</t>
  </si>
  <si>
    <t>MEL_alpha181.MEL_beta187</t>
  </si>
  <si>
    <t>MEL_alpha182.MEL_beta187</t>
  </si>
  <si>
    <t>MEL_alpha183.MEL_beta187</t>
  </si>
  <si>
    <t>MEL_alpha184.MEL_beta187</t>
  </si>
  <si>
    <t>MEL_alpha185.MEL_beta187</t>
  </si>
  <si>
    <t>MEL_alpha186.MEL_beta187</t>
  </si>
  <si>
    <t>MEL_alpha187.MEL_beta187</t>
  </si>
  <si>
    <t>MEL_alpha188.MEL_beta187</t>
  </si>
  <si>
    <t>MEL_alpha189.MEL_beta187</t>
  </si>
  <si>
    <t>MEL_alpha190.MEL_beta187</t>
  </si>
  <si>
    <t>MEL_alpha191.MEL_beta187</t>
  </si>
  <si>
    <t>MEL_alpha192.MEL_beta187</t>
  </si>
  <si>
    <t>MEL_alpha193.MEL_beta187</t>
  </si>
  <si>
    <t>MEL_alpha194.MEL_beta187</t>
  </si>
  <si>
    <t>MEL_alpha195.MEL_beta187</t>
  </si>
  <si>
    <t>MEL_alpha196.MEL_beta187</t>
  </si>
  <si>
    <t>MEL_alpha197.MEL_beta187</t>
  </si>
  <si>
    <t>MEL_alpha198.MEL_beta187</t>
  </si>
  <si>
    <t>MEL_alpha199.MEL_beta187</t>
  </si>
  <si>
    <t>MAGEA3_alpha.MEL_beta187</t>
  </si>
  <si>
    <t>MEL_alpha101.MEL_beta188</t>
  </si>
  <si>
    <t>MEL_alpha102.MEL_beta188</t>
  </si>
  <si>
    <t>MEL_alpha103.MEL_beta188</t>
  </si>
  <si>
    <t>MEL_alpha104.MEL_beta188</t>
  </si>
  <si>
    <t>MEL_alpha105.MEL_beta188</t>
  </si>
  <si>
    <t>MEL_alpha106.MEL_beta188</t>
  </si>
  <si>
    <t>MEL_alpha107.MEL_beta188</t>
  </si>
  <si>
    <t>MEL_alpha108.MEL_beta188</t>
  </si>
  <si>
    <t>MEL_alpha109.MEL_beta188</t>
  </si>
  <si>
    <t>MEL_alpha110.MEL_beta188</t>
  </si>
  <si>
    <t>MEL_alpha111.MEL_beta188</t>
  </si>
  <si>
    <t>MEL_alpha112.MEL_beta188</t>
  </si>
  <si>
    <t>MEL_alpha113.MEL_beta188</t>
  </si>
  <si>
    <t>MEL_alpha114.MEL_beta188</t>
  </si>
  <si>
    <t>MEL_alpha115.MEL_beta188</t>
  </si>
  <si>
    <t>MEL_alpha116.MEL_beta188</t>
  </si>
  <si>
    <t>MEL_alpha117.MEL_beta188</t>
  </si>
  <si>
    <t>MEL_alpha118.MEL_beta188</t>
  </si>
  <si>
    <t>MEL_alpha119.MEL_beta188</t>
  </si>
  <si>
    <t>MEL_alpha120.MEL_beta188</t>
  </si>
  <si>
    <t>MEL_alpha121.MEL_beta188</t>
  </si>
  <si>
    <t>MEL_alpha122.MEL_beta188</t>
  </si>
  <si>
    <t>MEL_alpha123.MEL_beta188</t>
  </si>
  <si>
    <t>MEL_alpha124.MEL_beta188</t>
  </si>
  <si>
    <t>MEL_alpha125.MEL_beta188</t>
  </si>
  <si>
    <t>MEL_alpha126.MEL_beta188</t>
  </si>
  <si>
    <t>MEL_alpha127.MEL_beta188</t>
  </si>
  <si>
    <t>MEL_alpha128.MEL_beta188</t>
  </si>
  <si>
    <t>MEL_alpha129.MEL_beta188</t>
  </si>
  <si>
    <t>MEL_alpha130.MEL_beta188</t>
  </si>
  <si>
    <t>MEL_alpha131.MEL_beta188</t>
  </si>
  <si>
    <t>MEL_alpha132.MEL_beta188</t>
  </si>
  <si>
    <t>MEL_alpha133.MEL_beta188</t>
  </si>
  <si>
    <t>MEL_alpha134.MEL_beta188</t>
  </si>
  <si>
    <t>MEL_alpha135.MEL_beta188</t>
  </si>
  <si>
    <t>MEL_alpha136.MEL_beta188</t>
  </si>
  <si>
    <t>MEL_alpha137.MEL_beta188</t>
  </si>
  <si>
    <t>MEL_alpha138.MEL_beta188</t>
  </si>
  <si>
    <t>MEL_alpha139.MEL_beta188</t>
  </si>
  <si>
    <t>MEL_alpha140.MEL_beta188</t>
  </si>
  <si>
    <t>MEL_alpha141.MEL_beta188</t>
  </si>
  <si>
    <t>MEL_alpha142.MEL_beta188</t>
  </si>
  <si>
    <t>MEL_alpha143.MEL_beta188</t>
  </si>
  <si>
    <t>MEL_alpha144.MEL_beta188</t>
  </si>
  <si>
    <t>MEL_alpha145.MEL_beta188</t>
  </si>
  <si>
    <t>MEL_alpha146.MEL_beta188</t>
  </si>
  <si>
    <t>MEL_alpha147.MEL_beta188</t>
  </si>
  <si>
    <t>MEL_alpha148.MEL_beta188</t>
  </si>
  <si>
    <t>MEL_alpha149.MEL_beta188</t>
  </si>
  <si>
    <t>MEL_alpha150.MEL_beta188</t>
  </si>
  <si>
    <t>MEL_alpha151.MEL_beta188</t>
  </si>
  <si>
    <t>MEL_alpha152.MEL_beta188</t>
  </si>
  <si>
    <t>MEL_alpha153.MEL_beta188</t>
  </si>
  <si>
    <t>MEL_alpha154.MEL_beta188</t>
  </si>
  <si>
    <t>MEL_alpha155.MEL_beta188</t>
  </si>
  <si>
    <t>MEL_alpha156.MEL_beta188</t>
  </si>
  <si>
    <t>MEL_alpha157.MEL_beta188</t>
  </si>
  <si>
    <t>MEL_alpha158.MEL_beta188</t>
  </si>
  <si>
    <t>MEL_alpha159.MEL_beta188</t>
  </si>
  <si>
    <t>MEL_alpha160.MEL_beta188</t>
  </si>
  <si>
    <t>MEL_alpha161.MEL_beta188</t>
  </si>
  <si>
    <t>MEL_alpha162.MEL_beta188</t>
  </si>
  <si>
    <t>MEL_alpha163.MEL_beta188</t>
  </si>
  <si>
    <t>MEL_alpha164.MEL_beta188</t>
  </si>
  <si>
    <t>MEL_alpha165.MEL_beta188</t>
  </si>
  <si>
    <t>MEL_alpha166.MEL_beta188</t>
  </si>
  <si>
    <t>MEL_alpha167.MEL_beta188</t>
  </si>
  <si>
    <t>MEL_alpha168.MEL_beta188</t>
  </si>
  <si>
    <t>MEL_alpha169.MEL_beta188</t>
  </si>
  <si>
    <t>MEL_alpha170.MEL_beta188</t>
  </si>
  <si>
    <t>MEL_alpha171.MEL_beta188</t>
  </si>
  <si>
    <t>MEL_alpha172.MEL_beta188</t>
  </si>
  <si>
    <t>MEL_alpha173.MEL_beta188</t>
  </si>
  <si>
    <t>MEL_alpha174.MEL_beta188</t>
  </si>
  <si>
    <t>MEL_alpha175.MEL_beta188</t>
  </si>
  <si>
    <t>MEL_alpha176.MEL_beta188</t>
  </si>
  <si>
    <t>MEL_alpha177.MEL_beta188</t>
  </si>
  <si>
    <t>MEL_alpha178.MEL_beta188</t>
  </si>
  <si>
    <t>MEL_alpha179.MEL_beta188</t>
  </si>
  <si>
    <t>MEL_alpha180.MEL_beta188</t>
  </si>
  <si>
    <t>MEL_alpha181.MEL_beta188</t>
  </si>
  <si>
    <t>MEL_alpha182.MEL_beta188</t>
  </si>
  <si>
    <t>MEL_alpha183.MEL_beta188</t>
  </si>
  <si>
    <t>MEL_alpha184.MEL_beta188</t>
  </si>
  <si>
    <t>MEL_alpha185.MEL_beta188</t>
  </si>
  <si>
    <t>MEL_alpha186.MEL_beta188</t>
  </si>
  <si>
    <t>MEL_alpha187.MEL_beta188</t>
  </si>
  <si>
    <t>MEL_alpha188.MEL_beta188</t>
  </si>
  <si>
    <t>MEL_alpha189.MEL_beta188</t>
  </si>
  <si>
    <t>MEL_alpha190.MEL_beta188</t>
  </si>
  <si>
    <t>MEL_alpha191.MEL_beta188</t>
  </si>
  <si>
    <t>MEL_alpha192.MEL_beta188</t>
  </si>
  <si>
    <t>MEL_alpha193.MEL_beta188</t>
  </si>
  <si>
    <t>MEL_alpha194.MEL_beta188</t>
  </si>
  <si>
    <t>MEL_alpha195.MEL_beta188</t>
  </si>
  <si>
    <t>MEL_alpha196.MEL_beta188</t>
  </si>
  <si>
    <t>MEL_alpha197.MEL_beta188</t>
  </si>
  <si>
    <t>MEL_alpha198.MEL_beta188</t>
  </si>
  <si>
    <t>MEL_alpha199.MEL_beta188</t>
  </si>
  <si>
    <t>MAGEA3_alpha.MEL_beta188</t>
  </si>
  <si>
    <t>MEL_alpha101.MEL_beta189</t>
  </si>
  <si>
    <t>MEL_alpha102.MEL_beta189</t>
  </si>
  <si>
    <t>MEL_alpha103.MEL_beta189</t>
  </si>
  <si>
    <t>MEL_alpha104.MEL_beta189</t>
  </si>
  <si>
    <t>MEL_alpha105.MEL_beta189</t>
  </si>
  <si>
    <t>MEL_alpha106.MEL_beta189</t>
  </si>
  <si>
    <t>MEL_alpha107.MEL_beta189</t>
  </si>
  <si>
    <t>MEL_alpha108.MEL_beta189</t>
  </si>
  <si>
    <t>MEL_alpha109.MEL_beta189</t>
  </si>
  <si>
    <t>MEL_alpha110.MEL_beta189</t>
  </si>
  <si>
    <t>MEL_alpha111.MEL_beta189</t>
  </si>
  <si>
    <t>MEL_alpha112.MEL_beta189</t>
  </si>
  <si>
    <t>MEL_alpha113.MEL_beta189</t>
  </si>
  <si>
    <t>MEL_alpha114.MEL_beta189</t>
  </si>
  <si>
    <t>MEL_alpha115.MEL_beta189</t>
  </si>
  <si>
    <t>MEL_alpha116.MEL_beta189</t>
  </si>
  <si>
    <t>MEL_alpha117.MEL_beta189</t>
  </si>
  <si>
    <t>MEL_alpha118.MEL_beta189</t>
  </si>
  <si>
    <t>MEL_alpha119.MEL_beta189</t>
  </si>
  <si>
    <t>MEL_alpha120.MEL_beta189</t>
  </si>
  <si>
    <t>MEL_alpha121.MEL_beta189</t>
  </si>
  <si>
    <t>MEL_alpha122.MEL_beta189</t>
  </si>
  <si>
    <t>MEL_alpha123.MEL_beta189</t>
  </si>
  <si>
    <t>MEL_alpha124.MEL_beta189</t>
  </si>
  <si>
    <t>MEL_alpha125.MEL_beta189</t>
  </si>
  <si>
    <t>MEL_alpha126.MEL_beta189</t>
  </si>
  <si>
    <t>MEL_alpha127.MEL_beta189</t>
  </si>
  <si>
    <t>MEL_alpha128.MEL_beta189</t>
  </si>
  <si>
    <t>MEL_alpha129.MEL_beta189</t>
  </si>
  <si>
    <t>MEL_alpha130.MEL_beta189</t>
  </si>
  <si>
    <t>MEL_alpha131.MEL_beta189</t>
  </si>
  <si>
    <t>MEL_alpha132.MEL_beta189</t>
  </si>
  <si>
    <t>MEL_alpha133.MEL_beta189</t>
  </si>
  <si>
    <t>MEL_alpha134.MEL_beta189</t>
  </si>
  <si>
    <t>MEL_alpha135.MEL_beta189</t>
  </si>
  <si>
    <t>MEL_alpha136.MEL_beta189</t>
  </si>
  <si>
    <t>MEL_alpha137.MEL_beta189</t>
  </si>
  <si>
    <t>MEL_alpha138.MEL_beta189</t>
  </si>
  <si>
    <t>MEL_alpha139.MEL_beta189</t>
  </si>
  <si>
    <t>MEL_alpha140.MEL_beta189</t>
  </si>
  <si>
    <t>MEL_alpha141.MEL_beta189</t>
  </si>
  <si>
    <t>MEL_alpha142.MEL_beta189</t>
  </si>
  <si>
    <t>MEL_alpha143.MEL_beta189</t>
  </si>
  <si>
    <t>MEL_alpha144.MEL_beta189</t>
  </si>
  <si>
    <t>MEL_alpha145.MEL_beta189</t>
  </si>
  <si>
    <t>MEL_alpha146.MEL_beta189</t>
  </si>
  <si>
    <t>MEL_alpha147.MEL_beta189</t>
  </si>
  <si>
    <t>MEL_alpha148.MEL_beta189</t>
  </si>
  <si>
    <t>MEL_alpha149.MEL_beta189</t>
  </si>
  <si>
    <t>MEL_alpha150.MEL_beta189</t>
  </si>
  <si>
    <t>MEL_alpha151.MEL_beta189</t>
  </si>
  <si>
    <t>MEL_alpha152.MEL_beta189</t>
  </si>
  <si>
    <t>MEL_alpha153.MEL_beta189</t>
  </si>
  <si>
    <t>MEL_alpha154.MEL_beta189</t>
  </si>
  <si>
    <t>MEL_alpha155.MEL_beta189</t>
  </si>
  <si>
    <t>MEL_alpha156.MEL_beta189</t>
  </si>
  <si>
    <t>MEL_alpha157.MEL_beta189</t>
  </si>
  <si>
    <t>MEL_alpha158.MEL_beta189</t>
  </si>
  <si>
    <t>MEL_alpha159.MEL_beta189</t>
  </si>
  <si>
    <t>MEL_alpha160.MEL_beta189</t>
  </si>
  <si>
    <t>MEL_alpha161.MEL_beta189</t>
  </si>
  <si>
    <t>MEL_alpha162.MEL_beta189</t>
  </si>
  <si>
    <t>MEL_alpha163.MEL_beta189</t>
  </si>
  <si>
    <t>MEL_alpha164.MEL_beta189</t>
  </si>
  <si>
    <t>MEL_alpha165.MEL_beta189</t>
  </si>
  <si>
    <t>MEL_alpha166.MEL_beta189</t>
  </si>
  <si>
    <t>MEL_alpha167.MEL_beta189</t>
  </si>
  <si>
    <t>MEL_alpha168.MEL_beta189</t>
  </si>
  <si>
    <t>MEL_alpha169.MEL_beta189</t>
  </si>
  <si>
    <t>MEL_alpha170.MEL_beta189</t>
  </si>
  <si>
    <t>MEL_alpha171.MEL_beta189</t>
  </si>
  <si>
    <t>MEL_alpha172.MEL_beta189</t>
  </si>
  <si>
    <t>MEL_alpha173.MEL_beta189</t>
  </si>
  <si>
    <t>MEL_alpha174.MEL_beta189</t>
  </si>
  <si>
    <t>MEL_alpha175.MEL_beta189</t>
  </si>
  <si>
    <t>MEL_alpha176.MEL_beta189</t>
  </si>
  <si>
    <t>MEL_alpha177.MEL_beta189</t>
  </si>
  <si>
    <t>MEL_alpha178.MEL_beta189</t>
  </si>
  <si>
    <t>MEL_alpha179.MEL_beta189</t>
  </si>
  <si>
    <t>MEL_alpha180.MEL_beta189</t>
  </si>
  <si>
    <t>MEL_alpha181.MEL_beta189</t>
  </si>
  <si>
    <t>MEL_alpha182.MEL_beta189</t>
  </si>
  <si>
    <t>MEL_alpha183.MEL_beta189</t>
  </si>
  <si>
    <t>MEL_alpha184.MEL_beta189</t>
  </si>
  <si>
    <t>MEL_alpha185.MEL_beta189</t>
  </si>
  <si>
    <t>MEL_alpha186.MEL_beta189</t>
  </si>
  <si>
    <t>MEL_alpha187.MEL_beta189</t>
  </si>
  <si>
    <t>MEL_alpha188.MEL_beta189</t>
  </si>
  <si>
    <t>MEL_alpha189.MEL_beta189</t>
  </si>
  <si>
    <t>MEL_alpha190.MEL_beta189</t>
  </si>
  <si>
    <t>MEL_alpha191.MEL_beta189</t>
  </si>
  <si>
    <t>MEL_alpha192.MEL_beta189</t>
  </si>
  <si>
    <t>MEL_alpha193.MEL_beta189</t>
  </si>
  <si>
    <t>MEL_alpha194.MEL_beta189</t>
  </si>
  <si>
    <t>MEL_alpha195.MEL_beta189</t>
  </si>
  <si>
    <t>MEL_alpha196.MEL_beta189</t>
  </si>
  <si>
    <t>MEL_alpha197.MEL_beta189</t>
  </si>
  <si>
    <t>MEL_alpha198.MEL_beta189</t>
  </si>
  <si>
    <t>MEL_alpha199.MEL_beta189</t>
  </si>
  <si>
    <t>MAGEA3_alpha.MEL_beta189</t>
  </si>
  <si>
    <t>MEL_alpha101.MEL_beta190</t>
  </si>
  <si>
    <t>MEL_alpha102.MEL_beta190</t>
  </si>
  <si>
    <t>MEL_alpha103.MEL_beta190</t>
  </si>
  <si>
    <t>MEL_alpha104.MEL_beta190</t>
  </si>
  <si>
    <t>MEL_alpha105.MEL_beta190</t>
  </si>
  <si>
    <t>MEL_alpha106.MEL_beta190</t>
  </si>
  <si>
    <t>MEL_alpha107.MEL_beta190</t>
  </si>
  <si>
    <t>MEL_alpha108.MEL_beta190</t>
  </si>
  <si>
    <t>MEL_alpha109.MEL_beta190</t>
  </si>
  <si>
    <t>MEL_alpha110.MEL_beta190</t>
  </si>
  <si>
    <t>MEL_alpha111.MEL_beta190</t>
  </si>
  <si>
    <t>MEL_alpha112.MEL_beta190</t>
  </si>
  <si>
    <t>MEL_alpha113.MEL_beta190</t>
  </si>
  <si>
    <t>MEL_alpha114.MEL_beta190</t>
  </si>
  <si>
    <t>MEL_alpha115.MEL_beta190</t>
  </si>
  <si>
    <t>MEL_alpha116.MEL_beta190</t>
  </si>
  <si>
    <t>MEL_alpha117.MEL_beta190</t>
  </si>
  <si>
    <t>MEL_alpha118.MEL_beta190</t>
  </si>
  <si>
    <t>MEL_alpha119.MEL_beta190</t>
  </si>
  <si>
    <t>MEL_alpha120.MEL_beta190</t>
  </si>
  <si>
    <t>MEL_alpha121.MEL_beta190</t>
  </si>
  <si>
    <t>MEL_alpha122.MEL_beta190</t>
  </si>
  <si>
    <t>MEL_alpha123.MEL_beta190</t>
  </si>
  <si>
    <t>MEL_alpha124.MEL_beta190</t>
  </si>
  <si>
    <t>MEL_alpha125.MEL_beta190</t>
  </si>
  <si>
    <t>MEL_alpha126.MEL_beta190</t>
  </si>
  <si>
    <t>MEL_alpha127.MEL_beta190</t>
  </si>
  <si>
    <t>MEL_alpha128.MEL_beta190</t>
  </si>
  <si>
    <t>MEL_alpha129.MEL_beta190</t>
  </si>
  <si>
    <t>MEL_alpha130.MEL_beta190</t>
  </si>
  <si>
    <t>MEL_alpha131.MEL_beta190</t>
  </si>
  <si>
    <t>MEL_alpha132.MEL_beta190</t>
  </si>
  <si>
    <t>MEL_alpha133.MEL_beta190</t>
  </si>
  <si>
    <t>MEL_alpha134.MEL_beta190</t>
  </si>
  <si>
    <t>MEL_alpha135.MEL_beta190</t>
  </si>
  <si>
    <t>MEL_alpha136.MEL_beta190</t>
  </si>
  <si>
    <t>MEL_alpha137.MEL_beta190</t>
  </si>
  <si>
    <t>MEL_alpha138.MEL_beta190</t>
  </si>
  <si>
    <t>MEL_alpha139.MEL_beta190</t>
  </si>
  <si>
    <t>MEL_alpha140.MEL_beta190</t>
  </si>
  <si>
    <t>MEL_alpha141.MEL_beta190</t>
  </si>
  <si>
    <t>MEL_alpha142.MEL_beta190</t>
  </si>
  <si>
    <t>MEL_alpha143.MEL_beta190</t>
  </si>
  <si>
    <t>MEL_alpha144.MEL_beta190</t>
  </si>
  <si>
    <t>MEL_alpha145.MEL_beta190</t>
  </si>
  <si>
    <t>MEL_alpha146.MEL_beta190</t>
  </si>
  <si>
    <t>MEL_alpha147.MEL_beta190</t>
  </si>
  <si>
    <t>MEL_alpha148.MEL_beta190</t>
  </si>
  <si>
    <t>MEL_alpha149.MEL_beta190</t>
  </si>
  <si>
    <t>MEL_alpha150.MEL_beta190</t>
  </si>
  <si>
    <t>MEL_alpha151.MEL_beta190</t>
  </si>
  <si>
    <t>MEL_alpha152.MEL_beta190</t>
  </si>
  <si>
    <t>MEL_alpha153.MEL_beta190</t>
  </si>
  <si>
    <t>MEL_alpha154.MEL_beta190</t>
  </si>
  <si>
    <t>MEL_alpha155.MEL_beta190</t>
  </si>
  <si>
    <t>MEL_alpha156.MEL_beta190</t>
  </si>
  <si>
    <t>MEL_alpha157.MEL_beta190</t>
  </si>
  <si>
    <t>MEL_alpha158.MEL_beta190</t>
  </si>
  <si>
    <t>MEL_alpha159.MEL_beta190</t>
  </si>
  <si>
    <t>MEL_alpha160.MEL_beta190</t>
  </si>
  <si>
    <t>MEL_alpha161.MEL_beta190</t>
  </si>
  <si>
    <t>MEL_alpha162.MEL_beta190</t>
  </si>
  <si>
    <t>MEL_alpha163.MEL_beta190</t>
  </si>
  <si>
    <t>MEL_alpha164.MEL_beta190</t>
  </si>
  <si>
    <t>MEL_alpha165.MEL_beta190</t>
  </si>
  <si>
    <t>MEL_alpha166.MEL_beta190</t>
  </si>
  <si>
    <t>MEL_alpha167.MEL_beta190</t>
  </si>
  <si>
    <t>MEL_alpha168.MEL_beta190</t>
  </si>
  <si>
    <t>MEL_alpha169.MEL_beta190</t>
  </si>
  <si>
    <t>MEL_alpha170.MEL_beta190</t>
  </si>
  <si>
    <t>MEL_alpha171.MEL_beta190</t>
  </si>
  <si>
    <t>MEL_alpha172.MEL_beta190</t>
  </si>
  <si>
    <t>MEL_alpha173.MEL_beta190</t>
  </si>
  <si>
    <t>MEL_alpha174.MEL_beta190</t>
  </si>
  <si>
    <t>MEL_alpha175.MEL_beta190</t>
  </si>
  <si>
    <t>MEL_alpha176.MEL_beta190</t>
  </si>
  <si>
    <t>MEL_alpha177.MEL_beta190</t>
  </si>
  <si>
    <t>MEL_alpha178.MEL_beta190</t>
  </si>
  <si>
    <t>MEL_alpha179.MEL_beta190</t>
  </si>
  <si>
    <t>MEL_alpha180.MEL_beta190</t>
  </si>
  <si>
    <t>MEL_alpha181.MEL_beta190</t>
  </si>
  <si>
    <t>MEL_alpha182.MEL_beta190</t>
  </si>
  <si>
    <t>MEL_alpha183.MEL_beta190</t>
  </si>
  <si>
    <t>MEL_alpha184.MEL_beta190</t>
  </si>
  <si>
    <t>MEL_alpha185.MEL_beta190</t>
  </si>
  <si>
    <t>MEL_alpha186.MEL_beta190</t>
  </si>
  <si>
    <t>MEL_alpha187.MEL_beta190</t>
  </si>
  <si>
    <t>MEL_alpha188.MEL_beta190</t>
  </si>
  <si>
    <t>MEL_alpha189.MEL_beta190</t>
  </si>
  <si>
    <t>MEL_alpha190.MEL_beta190</t>
  </si>
  <si>
    <t>MEL_alpha191.MEL_beta190</t>
  </si>
  <si>
    <t>MEL_alpha192.MEL_beta190</t>
  </si>
  <si>
    <t>MEL_alpha193.MEL_beta190</t>
  </si>
  <si>
    <t>MEL_alpha194.MEL_beta190</t>
  </si>
  <si>
    <t>MEL_alpha195.MEL_beta190</t>
  </si>
  <si>
    <t>MEL_alpha196.MEL_beta190</t>
  </si>
  <si>
    <t>MEL_alpha197.MEL_beta190</t>
  </si>
  <si>
    <t>MEL_alpha198.MEL_beta190</t>
  </si>
  <si>
    <t>MEL_alpha199.MEL_beta190</t>
  </si>
  <si>
    <t>MAGEA3_alpha.MEL_beta190</t>
  </si>
  <si>
    <t>MEL_alpha101.MEL_beta191</t>
  </si>
  <si>
    <t>MEL_alpha102.MEL_beta191</t>
  </si>
  <si>
    <t>MEL_alpha103.MEL_beta191</t>
  </si>
  <si>
    <t>MEL_alpha104.MEL_beta191</t>
  </si>
  <si>
    <t>MEL_alpha105.MEL_beta191</t>
  </si>
  <si>
    <t>MEL_alpha106.MEL_beta191</t>
  </si>
  <si>
    <t>MEL_alpha107.MEL_beta191</t>
  </si>
  <si>
    <t>MEL_alpha108.MEL_beta191</t>
  </si>
  <si>
    <t>MEL_alpha109.MEL_beta191</t>
  </si>
  <si>
    <t>MEL_alpha110.MEL_beta191</t>
  </si>
  <si>
    <t>MEL_alpha111.MEL_beta191</t>
  </si>
  <si>
    <t>MEL_alpha112.MEL_beta191</t>
  </si>
  <si>
    <t>MEL_alpha113.MEL_beta191</t>
  </si>
  <si>
    <t>MEL_alpha114.MEL_beta191</t>
  </si>
  <si>
    <t>MEL_alpha115.MEL_beta191</t>
  </si>
  <si>
    <t>MEL_alpha116.MEL_beta191</t>
  </si>
  <si>
    <t>MEL_alpha117.MEL_beta191</t>
  </si>
  <si>
    <t>MEL_alpha118.MEL_beta191</t>
  </si>
  <si>
    <t>MEL_alpha119.MEL_beta191</t>
  </si>
  <si>
    <t>MEL_alpha120.MEL_beta191</t>
  </si>
  <si>
    <t>MEL_alpha121.MEL_beta191</t>
  </si>
  <si>
    <t>MEL_alpha122.MEL_beta191</t>
  </si>
  <si>
    <t>MEL_alpha123.MEL_beta191</t>
  </si>
  <si>
    <t>MEL_alpha124.MEL_beta191</t>
  </si>
  <si>
    <t>MEL_alpha125.MEL_beta191</t>
  </si>
  <si>
    <t>MEL_alpha126.MEL_beta191</t>
  </si>
  <si>
    <t>MEL_alpha127.MEL_beta191</t>
  </si>
  <si>
    <t>MEL_alpha128.MEL_beta191</t>
  </si>
  <si>
    <t>MEL_alpha129.MEL_beta191</t>
  </si>
  <si>
    <t>MEL_alpha130.MEL_beta191</t>
  </si>
  <si>
    <t>MEL_alpha131.MEL_beta191</t>
  </si>
  <si>
    <t>MEL_alpha132.MEL_beta191</t>
  </si>
  <si>
    <t>MEL_alpha133.MEL_beta191</t>
  </si>
  <si>
    <t>MEL_alpha134.MEL_beta191</t>
  </si>
  <si>
    <t>MEL_alpha135.MEL_beta191</t>
  </si>
  <si>
    <t>MEL_alpha136.MEL_beta191</t>
  </si>
  <si>
    <t>MEL_alpha137.MEL_beta191</t>
  </si>
  <si>
    <t>MEL_alpha138.MEL_beta191</t>
  </si>
  <si>
    <t>MEL_alpha139.MEL_beta191</t>
  </si>
  <si>
    <t>MEL_alpha140.MEL_beta191</t>
  </si>
  <si>
    <t>MEL_alpha141.MEL_beta191</t>
  </si>
  <si>
    <t>MEL_alpha142.MEL_beta191</t>
  </si>
  <si>
    <t>MEL_alpha143.MEL_beta191</t>
  </si>
  <si>
    <t>MEL_alpha144.MEL_beta191</t>
  </si>
  <si>
    <t>MEL_alpha145.MEL_beta191</t>
  </si>
  <si>
    <t>MEL_alpha146.MEL_beta191</t>
  </si>
  <si>
    <t>MEL_alpha147.MEL_beta191</t>
  </si>
  <si>
    <t>MEL_alpha148.MEL_beta191</t>
  </si>
  <si>
    <t>MEL_alpha149.MEL_beta191</t>
  </si>
  <si>
    <t>MEL_alpha150.MEL_beta191</t>
  </si>
  <si>
    <t>MEL_alpha151.MEL_beta191</t>
  </si>
  <si>
    <t>MEL_alpha152.MEL_beta191</t>
  </si>
  <si>
    <t>MEL_alpha153.MEL_beta191</t>
  </si>
  <si>
    <t>MEL_alpha154.MEL_beta191</t>
  </si>
  <si>
    <t>MEL_alpha155.MEL_beta191</t>
  </si>
  <si>
    <t>MEL_alpha156.MEL_beta191</t>
  </si>
  <si>
    <t>MEL_alpha157.MEL_beta191</t>
  </si>
  <si>
    <t>MEL_alpha158.MEL_beta191</t>
  </si>
  <si>
    <t>MEL_alpha159.MEL_beta191</t>
  </si>
  <si>
    <t>MEL_alpha160.MEL_beta191</t>
  </si>
  <si>
    <t>MEL_alpha161.MEL_beta191</t>
  </si>
  <si>
    <t>MEL_alpha162.MEL_beta191</t>
  </si>
  <si>
    <t>MEL_alpha163.MEL_beta191</t>
  </si>
  <si>
    <t>MEL_alpha164.MEL_beta191</t>
  </si>
  <si>
    <t>MEL_alpha165.MEL_beta191</t>
  </si>
  <si>
    <t>MEL_alpha166.MEL_beta191</t>
  </si>
  <si>
    <t>MEL_alpha167.MEL_beta191</t>
  </si>
  <si>
    <t>MEL_alpha168.MEL_beta191</t>
  </si>
  <si>
    <t>MEL_alpha169.MEL_beta191</t>
  </si>
  <si>
    <t>MEL_alpha170.MEL_beta191</t>
  </si>
  <si>
    <t>MEL_alpha171.MEL_beta191</t>
  </si>
  <si>
    <t>MEL_alpha172.MEL_beta191</t>
  </si>
  <si>
    <t>MEL_alpha173.MEL_beta191</t>
  </si>
  <si>
    <t>MEL_alpha174.MEL_beta191</t>
  </si>
  <si>
    <t>MEL_alpha175.MEL_beta191</t>
  </si>
  <si>
    <t>MEL_alpha176.MEL_beta191</t>
  </si>
  <si>
    <t>MEL_alpha177.MEL_beta191</t>
  </si>
  <si>
    <t>MEL_alpha178.MEL_beta191</t>
  </si>
  <si>
    <t>MEL_alpha179.MEL_beta191</t>
  </si>
  <si>
    <t>MEL_alpha180.MEL_beta191</t>
  </si>
  <si>
    <t>MEL_alpha181.MEL_beta191</t>
  </si>
  <si>
    <t>MEL_alpha182.MEL_beta191</t>
  </si>
  <si>
    <t>MEL_alpha183.MEL_beta191</t>
  </si>
  <si>
    <t>MEL_alpha184.MEL_beta191</t>
  </si>
  <si>
    <t>MEL_alpha185.MEL_beta191</t>
  </si>
  <si>
    <t>MEL_alpha186.MEL_beta191</t>
  </si>
  <si>
    <t>MEL_alpha187.MEL_beta191</t>
  </si>
  <si>
    <t>MEL_alpha188.MEL_beta191</t>
  </si>
  <si>
    <t>MEL_alpha189.MEL_beta191</t>
  </si>
  <si>
    <t>MEL_alpha190.MEL_beta191</t>
  </si>
  <si>
    <t>MEL_alpha191.MEL_beta191</t>
  </si>
  <si>
    <t>MEL_alpha192.MEL_beta191</t>
  </si>
  <si>
    <t>MEL_alpha193.MEL_beta191</t>
  </si>
  <si>
    <t>MEL_alpha194.MEL_beta191</t>
  </si>
  <si>
    <t>MEL_alpha195.MEL_beta191</t>
  </si>
  <si>
    <t>MEL_alpha196.MEL_beta191</t>
  </si>
  <si>
    <t>MEL_alpha197.MEL_beta191</t>
  </si>
  <si>
    <t>MEL_alpha198.MEL_beta191</t>
  </si>
  <si>
    <t>MEL_alpha199.MEL_beta191</t>
  </si>
  <si>
    <t>MAGEA3_alpha.MEL_beta191</t>
  </si>
  <si>
    <t>MEL_alpha101.MEL_beta192</t>
  </si>
  <si>
    <t>MEL_alpha102.MEL_beta192</t>
  </si>
  <si>
    <t>MEL_alpha103.MEL_beta192</t>
  </si>
  <si>
    <t>MEL_alpha104.MEL_beta192</t>
  </si>
  <si>
    <t>MEL_alpha105.MEL_beta192</t>
  </si>
  <si>
    <t>MEL_alpha106.MEL_beta192</t>
  </si>
  <si>
    <t>MEL_alpha107.MEL_beta192</t>
  </si>
  <si>
    <t>MEL_alpha108.MEL_beta192</t>
  </si>
  <si>
    <t>MEL_alpha109.MEL_beta192</t>
  </si>
  <si>
    <t>MEL_alpha110.MEL_beta192</t>
  </si>
  <si>
    <t>MEL_alpha111.MEL_beta192</t>
  </si>
  <si>
    <t>MEL_alpha112.MEL_beta192</t>
  </si>
  <si>
    <t>MEL_alpha113.MEL_beta192</t>
  </si>
  <si>
    <t>MEL_alpha114.MEL_beta192</t>
  </si>
  <si>
    <t>MEL_alpha115.MEL_beta192</t>
  </si>
  <si>
    <t>MEL_alpha116.MEL_beta192</t>
  </si>
  <si>
    <t>MEL_alpha117.MEL_beta192</t>
  </si>
  <si>
    <t>MEL_alpha118.MEL_beta192</t>
  </si>
  <si>
    <t>MEL_alpha119.MEL_beta192</t>
  </si>
  <si>
    <t>MEL_alpha120.MEL_beta192</t>
  </si>
  <si>
    <t>MEL_alpha121.MEL_beta192</t>
  </si>
  <si>
    <t>MEL_alpha122.MEL_beta192</t>
  </si>
  <si>
    <t>MEL_alpha123.MEL_beta192</t>
  </si>
  <si>
    <t>MEL_alpha124.MEL_beta192</t>
  </si>
  <si>
    <t>MEL_alpha125.MEL_beta192</t>
  </si>
  <si>
    <t>MEL_alpha126.MEL_beta192</t>
  </si>
  <si>
    <t>MEL_alpha127.MEL_beta192</t>
  </si>
  <si>
    <t>MEL_alpha128.MEL_beta192</t>
  </si>
  <si>
    <t>MEL_alpha129.MEL_beta192</t>
  </si>
  <si>
    <t>MEL_alpha130.MEL_beta192</t>
  </si>
  <si>
    <t>MEL_alpha131.MEL_beta192</t>
  </si>
  <si>
    <t>MEL_alpha132.MEL_beta192</t>
  </si>
  <si>
    <t>MEL_alpha133.MEL_beta192</t>
  </si>
  <si>
    <t>MEL_alpha134.MEL_beta192</t>
  </si>
  <si>
    <t>MEL_alpha135.MEL_beta192</t>
  </si>
  <si>
    <t>MEL_alpha136.MEL_beta192</t>
  </si>
  <si>
    <t>MEL_alpha137.MEL_beta192</t>
  </si>
  <si>
    <t>MEL_alpha138.MEL_beta192</t>
  </si>
  <si>
    <t>MEL_alpha139.MEL_beta192</t>
  </si>
  <si>
    <t>MEL_alpha140.MEL_beta192</t>
  </si>
  <si>
    <t>MEL_alpha141.MEL_beta192</t>
  </si>
  <si>
    <t>MEL_alpha142.MEL_beta192</t>
  </si>
  <si>
    <t>MEL_alpha143.MEL_beta192</t>
  </si>
  <si>
    <t>MEL_alpha144.MEL_beta192</t>
  </si>
  <si>
    <t>MEL_alpha145.MEL_beta192</t>
  </si>
  <si>
    <t>MEL_alpha146.MEL_beta192</t>
  </si>
  <si>
    <t>MEL_alpha147.MEL_beta192</t>
  </si>
  <si>
    <t>MEL_alpha148.MEL_beta192</t>
  </si>
  <si>
    <t>MEL_alpha149.MEL_beta192</t>
  </si>
  <si>
    <t>MEL_alpha150.MEL_beta192</t>
  </si>
  <si>
    <t>MEL_alpha151.MEL_beta192</t>
  </si>
  <si>
    <t>MEL_alpha152.MEL_beta192</t>
  </si>
  <si>
    <t>MEL_alpha153.MEL_beta192</t>
  </si>
  <si>
    <t>MEL_alpha154.MEL_beta192</t>
  </si>
  <si>
    <t>MEL_alpha155.MEL_beta192</t>
  </si>
  <si>
    <t>MEL_alpha156.MEL_beta192</t>
  </si>
  <si>
    <t>MEL_alpha157.MEL_beta192</t>
  </si>
  <si>
    <t>MEL_alpha158.MEL_beta192</t>
  </si>
  <si>
    <t>MEL_alpha159.MEL_beta192</t>
  </si>
  <si>
    <t>MEL_alpha160.MEL_beta192</t>
  </si>
  <si>
    <t>MEL_alpha161.MEL_beta192</t>
  </si>
  <si>
    <t>MEL_alpha162.MEL_beta192</t>
  </si>
  <si>
    <t>MEL_alpha163.MEL_beta192</t>
  </si>
  <si>
    <t>MEL_alpha164.MEL_beta192</t>
  </si>
  <si>
    <t>MEL_alpha165.MEL_beta192</t>
  </si>
  <si>
    <t>MEL_alpha166.MEL_beta192</t>
  </si>
  <si>
    <t>MEL_alpha167.MEL_beta192</t>
  </si>
  <si>
    <t>MEL_alpha168.MEL_beta192</t>
  </si>
  <si>
    <t>MEL_alpha169.MEL_beta192</t>
  </si>
  <si>
    <t>MEL_alpha170.MEL_beta192</t>
  </si>
  <si>
    <t>MEL_alpha171.MEL_beta192</t>
  </si>
  <si>
    <t>MEL_alpha172.MEL_beta192</t>
  </si>
  <si>
    <t>MEL_alpha173.MEL_beta192</t>
  </si>
  <si>
    <t>MEL_alpha174.MEL_beta192</t>
  </si>
  <si>
    <t>MEL_alpha175.MEL_beta192</t>
  </si>
  <si>
    <t>MEL_alpha176.MEL_beta192</t>
  </si>
  <si>
    <t>MEL_alpha177.MEL_beta192</t>
  </si>
  <si>
    <t>MEL_alpha178.MEL_beta192</t>
  </si>
  <si>
    <t>MEL_alpha179.MEL_beta192</t>
  </si>
  <si>
    <t>MEL_alpha180.MEL_beta192</t>
  </si>
  <si>
    <t>MEL_alpha181.MEL_beta192</t>
  </si>
  <si>
    <t>MEL_alpha182.MEL_beta192</t>
  </si>
  <si>
    <t>MEL_alpha183.MEL_beta192</t>
  </si>
  <si>
    <t>MEL_alpha184.MEL_beta192</t>
  </si>
  <si>
    <t>MEL_alpha185.MEL_beta192</t>
  </si>
  <si>
    <t>MEL_alpha186.MEL_beta192</t>
  </si>
  <si>
    <t>MEL_alpha187.MEL_beta192</t>
  </si>
  <si>
    <t>MEL_alpha188.MEL_beta192</t>
  </si>
  <si>
    <t>MEL_alpha189.MEL_beta192</t>
  </si>
  <si>
    <t>MEL_alpha190.MEL_beta192</t>
  </si>
  <si>
    <t>MEL_alpha191.MEL_beta192</t>
  </si>
  <si>
    <t>MEL_alpha192.MEL_beta192</t>
  </si>
  <si>
    <t>MEL_alpha193.MEL_beta192</t>
  </si>
  <si>
    <t>MEL_alpha194.MEL_beta192</t>
  </si>
  <si>
    <t>MEL_alpha195.MEL_beta192</t>
  </si>
  <si>
    <t>MEL_alpha196.MEL_beta192</t>
  </si>
  <si>
    <t>MEL_alpha197.MEL_beta192</t>
  </si>
  <si>
    <t>MEL_alpha198.MEL_beta192</t>
  </si>
  <si>
    <t>MEL_alpha199.MEL_beta192</t>
  </si>
  <si>
    <t>MAGEA3_alpha.MEL_beta192</t>
  </si>
  <si>
    <t>MEL_alpha101.MEL_beta193</t>
  </si>
  <si>
    <t>MEL_alpha102.MEL_beta193</t>
  </si>
  <si>
    <t>MEL_alpha103.MEL_beta193</t>
  </si>
  <si>
    <t>MEL_alpha104.MEL_beta193</t>
  </si>
  <si>
    <t>MEL_alpha105.MEL_beta193</t>
  </si>
  <si>
    <t>MEL_alpha106.MEL_beta193</t>
  </si>
  <si>
    <t>MEL_alpha107.MEL_beta193</t>
  </si>
  <si>
    <t>MEL_alpha108.MEL_beta193</t>
  </si>
  <si>
    <t>MEL_alpha109.MEL_beta193</t>
  </si>
  <si>
    <t>MEL_alpha110.MEL_beta193</t>
  </si>
  <si>
    <t>MEL_alpha111.MEL_beta193</t>
  </si>
  <si>
    <t>MEL_alpha112.MEL_beta193</t>
  </si>
  <si>
    <t>MEL_alpha113.MEL_beta193</t>
  </si>
  <si>
    <t>MEL_alpha114.MEL_beta193</t>
  </si>
  <si>
    <t>MEL_alpha115.MEL_beta193</t>
  </si>
  <si>
    <t>MEL_alpha116.MEL_beta193</t>
  </si>
  <si>
    <t>MEL_alpha117.MEL_beta193</t>
  </si>
  <si>
    <t>MEL_alpha118.MEL_beta193</t>
  </si>
  <si>
    <t>MEL_alpha119.MEL_beta193</t>
  </si>
  <si>
    <t>MEL_alpha120.MEL_beta193</t>
  </si>
  <si>
    <t>MEL_alpha121.MEL_beta193</t>
  </si>
  <si>
    <t>MEL_alpha122.MEL_beta193</t>
  </si>
  <si>
    <t>MEL_alpha123.MEL_beta193</t>
  </si>
  <si>
    <t>MEL_alpha124.MEL_beta193</t>
  </si>
  <si>
    <t>MEL_alpha125.MEL_beta193</t>
  </si>
  <si>
    <t>MEL_alpha126.MEL_beta193</t>
  </si>
  <si>
    <t>MEL_alpha127.MEL_beta193</t>
  </si>
  <si>
    <t>MEL_alpha128.MEL_beta193</t>
  </si>
  <si>
    <t>MEL_alpha129.MEL_beta193</t>
  </si>
  <si>
    <t>MEL_alpha130.MEL_beta193</t>
  </si>
  <si>
    <t>MEL_alpha131.MEL_beta193</t>
  </si>
  <si>
    <t>MEL_alpha132.MEL_beta193</t>
  </si>
  <si>
    <t>MEL_alpha133.MEL_beta193</t>
  </si>
  <si>
    <t>MEL_alpha134.MEL_beta193</t>
  </si>
  <si>
    <t>MEL_alpha135.MEL_beta193</t>
  </si>
  <si>
    <t>MEL_alpha136.MEL_beta193</t>
  </si>
  <si>
    <t>MEL_alpha137.MEL_beta193</t>
  </si>
  <si>
    <t>MEL_alpha138.MEL_beta193</t>
  </si>
  <si>
    <t>MEL_alpha139.MEL_beta193</t>
  </si>
  <si>
    <t>MEL_alpha140.MEL_beta193</t>
  </si>
  <si>
    <t>MEL_alpha141.MEL_beta193</t>
  </si>
  <si>
    <t>MEL_alpha142.MEL_beta193</t>
  </si>
  <si>
    <t>MEL_alpha143.MEL_beta193</t>
  </si>
  <si>
    <t>MEL_alpha144.MEL_beta193</t>
  </si>
  <si>
    <t>MEL_alpha145.MEL_beta193</t>
  </si>
  <si>
    <t>MEL_alpha146.MEL_beta193</t>
  </si>
  <si>
    <t>MEL_alpha147.MEL_beta193</t>
  </si>
  <si>
    <t>MEL_alpha148.MEL_beta193</t>
  </si>
  <si>
    <t>MEL_alpha149.MEL_beta193</t>
  </si>
  <si>
    <t>MEL_alpha150.MEL_beta193</t>
  </si>
  <si>
    <t>MEL_alpha151.MEL_beta193</t>
  </si>
  <si>
    <t>MEL_alpha152.MEL_beta193</t>
  </si>
  <si>
    <t>MEL_alpha153.MEL_beta193</t>
  </si>
  <si>
    <t>MEL_alpha154.MEL_beta193</t>
  </si>
  <si>
    <t>MEL_alpha155.MEL_beta193</t>
  </si>
  <si>
    <t>MEL_alpha156.MEL_beta193</t>
  </si>
  <si>
    <t>MEL_alpha157.MEL_beta193</t>
  </si>
  <si>
    <t>MEL_alpha158.MEL_beta193</t>
  </si>
  <si>
    <t>MEL_alpha159.MEL_beta193</t>
  </si>
  <si>
    <t>MEL_alpha160.MEL_beta193</t>
  </si>
  <si>
    <t>MEL_alpha161.MEL_beta193</t>
  </si>
  <si>
    <t>MEL_alpha162.MEL_beta193</t>
  </si>
  <si>
    <t>MEL_alpha163.MEL_beta193</t>
  </si>
  <si>
    <t>MEL_alpha164.MEL_beta193</t>
  </si>
  <si>
    <t>MEL_alpha165.MEL_beta193</t>
  </si>
  <si>
    <t>MEL_alpha166.MEL_beta193</t>
  </si>
  <si>
    <t>MEL_alpha167.MEL_beta193</t>
  </si>
  <si>
    <t>MEL_alpha168.MEL_beta193</t>
  </si>
  <si>
    <t>MEL_alpha169.MEL_beta193</t>
  </si>
  <si>
    <t>MEL_alpha170.MEL_beta193</t>
  </si>
  <si>
    <t>MEL_alpha171.MEL_beta193</t>
  </si>
  <si>
    <t>MEL_alpha172.MEL_beta193</t>
  </si>
  <si>
    <t>MEL_alpha173.MEL_beta193</t>
  </si>
  <si>
    <t>MEL_alpha174.MEL_beta193</t>
  </si>
  <si>
    <t>MEL_alpha175.MEL_beta193</t>
  </si>
  <si>
    <t>MEL_alpha176.MEL_beta193</t>
  </si>
  <si>
    <t>MEL_alpha177.MEL_beta193</t>
  </si>
  <si>
    <t>MEL_alpha178.MEL_beta193</t>
  </si>
  <si>
    <t>MEL_alpha179.MEL_beta193</t>
  </si>
  <si>
    <t>MEL_alpha180.MEL_beta193</t>
  </si>
  <si>
    <t>MEL_alpha181.MEL_beta193</t>
  </si>
  <si>
    <t>MEL_alpha182.MEL_beta193</t>
  </si>
  <si>
    <t>MEL_alpha183.MEL_beta193</t>
  </si>
  <si>
    <t>MEL_alpha184.MEL_beta193</t>
  </si>
  <si>
    <t>MEL_alpha185.MEL_beta193</t>
  </si>
  <si>
    <t>MEL_alpha186.MEL_beta193</t>
  </si>
  <si>
    <t>MEL_alpha187.MEL_beta193</t>
  </si>
  <si>
    <t>MEL_alpha188.MEL_beta193</t>
  </si>
  <si>
    <t>MEL_alpha189.MEL_beta193</t>
  </si>
  <si>
    <t>MEL_alpha190.MEL_beta193</t>
  </si>
  <si>
    <t>MEL_alpha191.MEL_beta193</t>
  </si>
  <si>
    <t>MEL_alpha192.MEL_beta193</t>
  </si>
  <si>
    <t>MEL_alpha193.MEL_beta193</t>
  </si>
  <si>
    <t>MEL_alpha194.MEL_beta193</t>
  </si>
  <si>
    <t>MEL_alpha195.MEL_beta193</t>
  </si>
  <si>
    <t>MEL_alpha196.MEL_beta193</t>
  </si>
  <si>
    <t>MEL_alpha197.MEL_beta193</t>
  </si>
  <si>
    <t>MEL_alpha198.MEL_beta193</t>
  </si>
  <si>
    <t>MEL_alpha199.MEL_beta193</t>
  </si>
  <si>
    <t>MAGEA3_alpha.MEL_beta193</t>
  </si>
  <si>
    <t>MEL_alpha101.MEL_beta194</t>
  </si>
  <si>
    <t>MEL_alpha102.MEL_beta194</t>
  </si>
  <si>
    <t>MEL_alpha103.MEL_beta194</t>
  </si>
  <si>
    <t>MEL_alpha104.MEL_beta194</t>
  </si>
  <si>
    <t>MEL_alpha105.MEL_beta194</t>
  </si>
  <si>
    <t>MEL_alpha106.MEL_beta194</t>
  </si>
  <si>
    <t>MEL_alpha107.MEL_beta194</t>
  </si>
  <si>
    <t>MEL_alpha108.MEL_beta194</t>
  </si>
  <si>
    <t>MEL_alpha109.MEL_beta194</t>
  </si>
  <si>
    <t>MEL_alpha110.MEL_beta194</t>
  </si>
  <si>
    <t>MEL_alpha111.MEL_beta194</t>
  </si>
  <si>
    <t>MEL_alpha112.MEL_beta194</t>
  </si>
  <si>
    <t>MEL_alpha113.MEL_beta194</t>
  </si>
  <si>
    <t>MEL_alpha114.MEL_beta194</t>
  </si>
  <si>
    <t>MEL_alpha115.MEL_beta194</t>
  </si>
  <si>
    <t>MEL_alpha116.MEL_beta194</t>
  </si>
  <si>
    <t>MEL_alpha117.MEL_beta194</t>
  </si>
  <si>
    <t>MEL_alpha118.MEL_beta194</t>
  </si>
  <si>
    <t>MEL_alpha119.MEL_beta194</t>
  </si>
  <si>
    <t>MEL_alpha120.MEL_beta194</t>
  </si>
  <si>
    <t>MEL_alpha121.MEL_beta194</t>
  </si>
  <si>
    <t>MEL_alpha122.MEL_beta194</t>
  </si>
  <si>
    <t>MEL_alpha123.MEL_beta194</t>
  </si>
  <si>
    <t>MEL_alpha124.MEL_beta194</t>
  </si>
  <si>
    <t>MEL_alpha125.MEL_beta194</t>
  </si>
  <si>
    <t>MEL_alpha126.MEL_beta194</t>
  </si>
  <si>
    <t>MEL_alpha127.MEL_beta194</t>
  </si>
  <si>
    <t>MEL_alpha128.MEL_beta194</t>
  </si>
  <si>
    <t>MEL_alpha129.MEL_beta194</t>
  </si>
  <si>
    <t>MEL_alpha130.MEL_beta194</t>
  </si>
  <si>
    <t>MEL_alpha131.MEL_beta194</t>
  </si>
  <si>
    <t>MEL_alpha132.MEL_beta194</t>
  </si>
  <si>
    <t>MEL_alpha133.MEL_beta194</t>
  </si>
  <si>
    <t>MEL_alpha134.MEL_beta194</t>
  </si>
  <si>
    <t>MEL_alpha135.MEL_beta194</t>
  </si>
  <si>
    <t>MEL_alpha136.MEL_beta194</t>
  </si>
  <si>
    <t>MEL_alpha137.MEL_beta194</t>
  </si>
  <si>
    <t>MEL_alpha138.MEL_beta194</t>
  </si>
  <si>
    <t>MEL_alpha139.MEL_beta194</t>
  </si>
  <si>
    <t>MEL_alpha140.MEL_beta194</t>
  </si>
  <si>
    <t>MEL_alpha141.MEL_beta194</t>
  </si>
  <si>
    <t>MEL_alpha142.MEL_beta194</t>
  </si>
  <si>
    <t>MEL_alpha143.MEL_beta194</t>
  </si>
  <si>
    <t>MEL_alpha144.MEL_beta194</t>
  </si>
  <si>
    <t>MEL_alpha145.MEL_beta194</t>
  </si>
  <si>
    <t>MEL_alpha146.MEL_beta194</t>
  </si>
  <si>
    <t>MEL_alpha147.MEL_beta194</t>
  </si>
  <si>
    <t>MEL_alpha148.MEL_beta194</t>
  </si>
  <si>
    <t>MEL_alpha149.MEL_beta194</t>
  </si>
  <si>
    <t>MEL_alpha150.MEL_beta194</t>
  </si>
  <si>
    <t>MEL_alpha151.MEL_beta194</t>
  </si>
  <si>
    <t>MEL_alpha152.MEL_beta194</t>
  </si>
  <si>
    <t>MEL_alpha153.MEL_beta194</t>
  </si>
  <si>
    <t>MEL_alpha154.MEL_beta194</t>
  </si>
  <si>
    <t>MEL_alpha155.MEL_beta194</t>
  </si>
  <si>
    <t>MEL_alpha156.MEL_beta194</t>
  </si>
  <si>
    <t>MEL_alpha157.MEL_beta194</t>
  </si>
  <si>
    <t>MEL_alpha158.MEL_beta194</t>
  </si>
  <si>
    <t>MEL_alpha159.MEL_beta194</t>
  </si>
  <si>
    <t>MEL_alpha160.MEL_beta194</t>
  </si>
  <si>
    <t>MEL_alpha161.MEL_beta194</t>
  </si>
  <si>
    <t>MEL_alpha162.MEL_beta194</t>
  </si>
  <si>
    <t>MEL_alpha163.MEL_beta194</t>
  </si>
  <si>
    <t>MEL_alpha164.MEL_beta194</t>
  </si>
  <si>
    <t>MEL_alpha165.MEL_beta194</t>
  </si>
  <si>
    <t>MEL_alpha166.MEL_beta194</t>
  </si>
  <si>
    <t>MEL_alpha167.MEL_beta194</t>
  </si>
  <si>
    <t>MEL_alpha168.MEL_beta194</t>
  </si>
  <si>
    <t>MEL_alpha169.MEL_beta194</t>
  </si>
  <si>
    <t>MEL_alpha170.MEL_beta194</t>
  </si>
  <si>
    <t>MEL_alpha171.MEL_beta194</t>
  </si>
  <si>
    <t>MEL_alpha172.MEL_beta194</t>
  </si>
  <si>
    <t>MEL_alpha173.MEL_beta194</t>
  </si>
  <si>
    <t>MEL_alpha174.MEL_beta194</t>
  </si>
  <si>
    <t>MEL_alpha175.MEL_beta194</t>
  </si>
  <si>
    <t>MEL_alpha176.MEL_beta194</t>
  </si>
  <si>
    <t>MEL_alpha177.MEL_beta194</t>
  </si>
  <si>
    <t>MEL_alpha178.MEL_beta194</t>
  </si>
  <si>
    <t>MEL_alpha179.MEL_beta194</t>
  </si>
  <si>
    <t>MEL_alpha180.MEL_beta194</t>
  </si>
  <si>
    <t>MEL_alpha181.MEL_beta194</t>
  </si>
  <si>
    <t>MEL_alpha182.MEL_beta194</t>
  </si>
  <si>
    <t>MEL_alpha183.MEL_beta194</t>
  </si>
  <si>
    <t>MEL_alpha184.MEL_beta194</t>
  </si>
  <si>
    <t>MEL_alpha185.MEL_beta194</t>
  </si>
  <si>
    <t>MEL_alpha186.MEL_beta194</t>
  </si>
  <si>
    <t>MEL_alpha187.MEL_beta194</t>
  </si>
  <si>
    <t>MEL_alpha188.MEL_beta194</t>
  </si>
  <si>
    <t>MEL_alpha189.MEL_beta194</t>
  </si>
  <si>
    <t>MEL_alpha190.MEL_beta194</t>
  </si>
  <si>
    <t>MEL_alpha191.MEL_beta194</t>
  </si>
  <si>
    <t>MEL_alpha192.MEL_beta194</t>
  </si>
  <si>
    <t>MEL_alpha193.MEL_beta194</t>
  </si>
  <si>
    <t>MEL_alpha194.MEL_beta194</t>
  </si>
  <si>
    <t>MEL_alpha195.MEL_beta194</t>
  </si>
  <si>
    <t>MEL_alpha196.MEL_beta194</t>
  </si>
  <si>
    <t>MEL_alpha197.MEL_beta194</t>
  </si>
  <si>
    <t>MEL_alpha198.MEL_beta194</t>
  </si>
  <si>
    <t>MEL_alpha199.MEL_beta194</t>
  </si>
  <si>
    <t>MAGEA3_alpha.MEL_beta194</t>
  </si>
  <si>
    <t>MEL_alpha101.MEL_beta195</t>
  </si>
  <si>
    <t>MEL_alpha102.MEL_beta195</t>
  </si>
  <si>
    <t>MEL_alpha103.MEL_beta195</t>
  </si>
  <si>
    <t>MEL_alpha104.MEL_beta195</t>
  </si>
  <si>
    <t>MEL_alpha105.MEL_beta195</t>
  </si>
  <si>
    <t>MEL_alpha106.MEL_beta195</t>
  </si>
  <si>
    <t>MEL_alpha107.MEL_beta195</t>
  </si>
  <si>
    <t>MEL_alpha108.MEL_beta195</t>
  </si>
  <si>
    <t>MEL_alpha109.MEL_beta195</t>
  </si>
  <si>
    <t>MEL_alpha110.MEL_beta195</t>
  </si>
  <si>
    <t>MEL_alpha111.MEL_beta195</t>
  </si>
  <si>
    <t>MEL_alpha112.MEL_beta195</t>
  </si>
  <si>
    <t>MEL_alpha113.MEL_beta195</t>
  </si>
  <si>
    <t>MEL_alpha114.MEL_beta195</t>
  </si>
  <si>
    <t>MEL_alpha115.MEL_beta195</t>
  </si>
  <si>
    <t>MEL_alpha116.MEL_beta195</t>
  </si>
  <si>
    <t>MEL_alpha117.MEL_beta195</t>
  </si>
  <si>
    <t>MEL_alpha118.MEL_beta195</t>
  </si>
  <si>
    <t>MEL_alpha119.MEL_beta195</t>
  </si>
  <si>
    <t>MEL_alpha120.MEL_beta195</t>
  </si>
  <si>
    <t>MEL_alpha121.MEL_beta195</t>
  </si>
  <si>
    <t>MEL_alpha122.MEL_beta195</t>
  </si>
  <si>
    <t>MEL_alpha123.MEL_beta195</t>
  </si>
  <si>
    <t>MEL_alpha124.MEL_beta195</t>
  </si>
  <si>
    <t>MEL_alpha125.MEL_beta195</t>
  </si>
  <si>
    <t>MEL_alpha126.MEL_beta195</t>
  </si>
  <si>
    <t>MEL_alpha127.MEL_beta195</t>
  </si>
  <si>
    <t>MEL_alpha128.MEL_beta195</t>
  </si>
  <si>
    <t>MEL_alpha129.MEL_beta195</t>
  </si>
  <si>
    <t>MEL_alpha130.MEL_beta195</t>
  </si>
  <si>
    <t>MEL_alpha131.MEL_beta195</t>
  </si>
  <si>
    <t>MEL_alpha132.MEL_beta195</t>
  </si>
  <si>
    <t>MEL_alpha133.MEL_beta195</t>
  </si>
  <si>
    <t>MEL_alpha134.MEL_beta195</t>
  </si>
  <si>
    <t>MEL_alpha135.MEL_beta195</t>
  </si>
  <si>
    <t>MEL_alpha136.MEL_beta195</t>
  </si>
  <si>
    <t>MEL_alpha137.MEL_beta195</t>
  </si>
  <si>
    <t>MEL_alpha138.MEL_beta195</t>
  </si>
  <si>
    <t>MEL_alpha139.MEL_beta195</t>
  </si>
  <si>
    <t>MEL_alpha140.MEL_beta195</t>
  </si>
  <si>
    <t>MEL_alpha141.MEL_beta195</t>
  </si>
  <si>
    <t>MEL_alpha142.MEL_beta195</t>
  </si>
  <si>
    <t>MEL_alpha143.MEL_beta195</t>
  </si>
  <si>
    <t>MEL_alpha144.MEL_beta195</t>
  </si>
  <si>
    <t>MEL_alpha145.MEL_beta195</t>
  </si>
  <si>
    <t>MEL_alpha146.MEL_beta195</t>
  </si>
  <si>
    <t>MEL_alpha147.MEL_beta195</t>
  </si>
  <si>
    <t>MEL_alpha148.MEL_beta195</t>
  </si>
  <si>
    <t>MEL_alpha149.MEL_beta195</t>
  </si>
  <si>
    <t>MEL_alpha150.MEL_beta195</t>
  </si>
  <si>
    <t>MEL_alpha151.MEL_beta195</t>
  </si>
  <si>
    <t>MEL_alpha152.MEL_beta195</t>
  </si>
  <si>
    <t>MEL_alpha153.MEL_beta195</t>
  </si>
  <si>
    <t>MEL_alpha154.MEL_beta195</t>
  </si>
  <si>
    <t>MEL_alpha155.MEL_beta195</t>
  </si>
  <si>
    <t>MEL_alpha156.MEL_beta195</t>
  </si>
  <si>
    <t>MEL_alpha157.MEL_beta195</t>
  </si>
  <si>
    <t>MEL_alpha158.MEL_beta195</t>
  </si>
  <si>
    <t>MEL_alpha159.MEL_beta195</t>
  </si>
  <si>
    <t>MEL_alpha160.MEL_beta195</t>
  </si>
  <si>
    <t>MEL_alpha161.MEL_beta195</t>
  </si>
  <si>
    <t>MEL_alpha162.MEL_beta195</t>
  </si>
  <si>
    <t>MEL_alpha163.MEL_beta195</t>
  </si>
  <si>
    <t>MEL_alpha164.MEL_beta195</t>
  </si>
  <si>
    <t>MEL_alpha165.MEL_beta195</t>
  </si>
  <si>
    <t>MEL_alpha166.MEL_beta195</t>
  </si>
  <si>
    <t>MEL_alpha167.MEL_beta195</t>
  </si>
  <si>
    <t>MEL_alpha168.MEL_beta195</t>
  </si>
  <si>
    <t>MEL_alpha169.MEL_beta195</t>
  </si>
  <si>
    <t>MEL_alpha170.MEL_beta195</t>
  </si>
  <si>
    <t>MEL_alpha171.MEL_beta195</t>
  </si>
  <si>
    <t>MEL_alpha172.MEL_beta195</t>
  </si>
  <si>
    <t>MEL_alpha173.MEL_beta195</t>
  </si>
  <si>
    <t>MEL_alpha174.MEL_beta195</t>
  </si>
  <si>
    <t>MEL_alpha175.MEL_beta195</t>
  </si>
  <si>
    <t>MEL_alpha176.MEL_beta195</t>
  </si>
  <si>
    <t>MEL_alpha177.MEL_beta195</t>
  </si>
  <si>
    <t>MEL_alpha178.MEL_beta195</t>
  </si>
  <si>
    <t>MEL_alpha179.MEL_beta195</t>
  </si>
  <si>
    <t>MEL_alpha180.MEL_beta195</t>
  </si>
  <si>
    <t>MEL_alpha181.MEL_beta195</t>
  </si>
  <si>
    <t>MEL_alpha182.MEL_beta195</t>
  </si>
  <si>
    <t>MEL_alpha183.MEL_beta195</t>
  </si>
  <si>
    <t>MEL_alpha184.MEL_beta195</t>
  </si>
  <si>
    <t>MEL_alpha185.MEL_beta195</t>
  </si>
  <si>
    <t>MEL_alpha186.MEL_beta195</t>
  </si>
  <si>
    <t>MEL_alpha187.MEL_beta195</t>
  </si>
  <si>
    <t>MEL_alpha188.MEL_beta195</t>
  </si>
  <si>
    <t>MEL_alpha189.MEL_beta195</t>
  </si>
  <si>
    <t>MEL_alpha190.MEL_beta195</t>
  </si>
  <si>
    <t>MEL_alpha191.MEL_beta195</t>
  </si>
  <si>
    <t>MEL_alpha192.MEL_beta195</t>
  </si>
  <si>
    <t>MEL_alpha193.MEL_beta195</t>
  </si>
  <si>
    <t>MEL_alpha194.MEL_beta195</t>
  </si>
  <si>
    <t>MEL_alpha195.MEL_beta195</t>
  </si>
  <si>
    <t>MEL_alpha196.MEL_beta195</t>
  </si>
  <si>
    <t>MEL_alpha197.MEL_beta195</t>
  </si>
  <si>
    <t>MEL_alpha198.MEL_beta195</t>
  </si>
  <si>
    <t>MEL_alpha199.MEL_beta195</t>
  </si>
  <si>
    <t>MAGEA3_alpha.MEL_beta195</t>
  </si>
  <si>
    <t>MEL_alpha101.MEL_beta196</t>
  </si>
  <si>
    <t>MEL_alpha102.MEL_beta196</t>
  </si>
  <si>
    <t>MEL_alpha103.MEL_beta196</t>
  </si>
  <si>
    <t>MEL_alpha104.MEL_beta196</t>
  </si>
  <si>
    <t>MEL_alpha105.MEL_beta196</t>
  </si>
  <si>
    <t>MEL_alpha106.MEL_beta196</t>
  </si>
  <si>
    <t>MEL_alpha107.MEL_beta196</t>
  </si>
  <si>
    <t>MEL_alpha108.MEL_beta196</t>
  </si>
  <si>
    <t>MEL_alpha109.MEL_beta196</t>
  </si>
  <si>
    <t>MEL_alpha110.MEL_beta196</t>
  </si>
  <si>
    <t>MEL_alpha111.MEL_beta196</t>
  </si>
  <si>
    <t>MEL_alpha112.MEL_beta196</t>
  </si>
  <si>
    <t>MEL_alpha113.MEL_beta196</t>
  </si>
  <si>
    <t>MEL_alpha114.MEL_beta196</t>
  </si>
  <si>
    <t>MEL_alpha115.MEL_beta196</t>
  </si>
  <si>
    <t>MEL_alpha116.MEL_beta196</t>
  </si>
  <si>
    <t>MEL_alpha117.MEL_beta196</t>
  </si>
  <si>
    <t>MEL_alpha118.MEL_beta196</t>
  </si>
  <si>
    <t>MEL_alpha119.MEL_beta196</t>
  </si>
  <si>
    <t>MEL_alpha120.MEL_beta196</t>
  </si>
  <si>
    <t>MEL_alpha121.MEL_beta196</t>
  </si>
  <si>
    <t>MEL_alpha122.MEL_beta196</t>
  </si>
  <si>
    <t>MEL_alpha123.MEL_beta196</t>
  </si>
  <si>
    <t>MEL_alpha124.MEL_beta196</t>
  </si>
  <si>
    <t>MEL_alpha125.MEL_beta196</t>
  </si>
  <si>
    <t>MEL_alpha126.MEL_beta196</t>
  </si>
  <si>
    <t>MEL_alpha127.MEL_beta196</t>
  </si>
  <si>
    <t>MEL_alpha128.MEL_beta196</t>
  </si>
  <si>
    <t>MEL_alpha129.MEL_beta196</t>
  </si>
  <si>
    <t>MEL_alpha130.MEL_beta196</t>
  </si>
  <si>
    <t>MEL_alpha131.MEL_beta196</t>
  </si>
  <si>
    <t>MEL_alpha132.MEL_beta196</t>
  </si>
  <si>
    <t>MEL_alpha133.MEL_beta196</t>
  </si>
  <si>
    <t>MEL_alpha134.MEL_beta196</t>
  </si>
  <si>
    <t>MEL_alpha135.MEL_beta196</t>
  </si>
  <si>
    <t>MEL_alpha136.MEL_beta196</t>
  </si>
  <si>
    <t>MEL_alpha137.MEL_beta196</t>
  </si>
  <si>
    <t>MEL_alpha138.MEL_beta196</t>
  </si>
  <si>
    <t>MEL_alpha139.MEL_beta196</t>
  </si>
  <si>
    <t>MEL_alpha140.MEL_beta196</t>
  </si>
  <si>
    <t>MEL_alpha141.MEL_beta196</t>
  </si>
  <si>
    <t>MEL_alpha142.MEL_beta196</t>
  </si>
  <si>
    <t>MEL_alpha143.MEL_beta196</t>
  </si>
  <si>
    <t>MEL_alpha144.MEL_beta196</t>
  </si>
  <si>
    <t>MEL_alpha145.MEL_beta196</t>
  </si>
  <si>
    <t>MEL_alpha146.MEL_beta196</t>
  </si>
  <si>
    <t>MEL_alpha147.MEL_beta196</t>
  </si>
  <si>
    <t>MEL_alpha148.MEL_beta196</t>
  </si>
  <si>
    <t>MEL_alpha149.MEL_beta196</t>
  </si>
  <si>
    <t>MEL_alpha150.MEL_beta196</t>
  </si>
  <si>
    <t>MEL_alpha151.MEL_beta196</t>
  </si>
  <si>
    <t>MEL_alpha152.MEL_beta196</t>
  </si>
  <si>
    <t>MEL_alpha153.MEL_beta196</t>
  </si>
  <si>
    <t>MEL_alpha154.MEL_beta196</t>
  </si>
  <si>
    <t>MEL_alpha155.MEL_beta196</t>
  </si>
  <si>
    <t>MEL_alpha156.MEL_beta196</t>
  </si>
  <si>
    <t>MEL_alpha157.MEL_beta196</t>
  </si>
  <si>
    <t>MEL_alpha158.MEL_beta196</t>
  </si>
  <si>
    <t>MEL_alpha159.MEL_beta196</t>
  </si>
  <si>
    <t>MEL_alpha160.MEL_beta196</t>
  </si>
  <si>
    <t>MEL_alpha161.MEL_beta196</t>
  </si>
  <si>
    <t>MEL_alpha162.MEL_beta196</t>
  </si>
  <si>
    <t>MEL_alpha163.MEL_beta196</t>
  </si>
  <si>
    <t>MEL_alpha164.MEL_beta196</t>
  </si>
  <si>
    <t>MEL_alpha165.MEL_beta196</t>
  </si>
  <si>
    <t>MEL_alpha166.MEL_beta196</t>
  </si>
  <si>
    <t>MEL_alpha167.MEL_beta196</t>
  </si>
  <si>
    <t>MEL_alpha168.MEL_beta196</t>
  </si>
  <si>
    <t>MEL_alpha169.MEL_beta196</t>
  </si>
  <si>
    <t>MEL_alpha170.MEL_beta196</t>
  </si>
  <si>
    <t>MEL_alpha171.MEL_beta196</t>
  </si>
  <si>
    <t>MEL_alpha172.MEL_beta196</t>
  </si>
  <si>
    <t>MEL_alpha173.MEL_beta196</t>
  </si>
  <si>
    <t>MEL_alpha174.MEL_beta196</t>
  </si>
  <si>
    <t>MEL_alpha175.MEL_beta196</t>
  </si>
  <si>
    <t>MEL_alpha176.MEL_beta196</t>
  </si>
  <si>
    <t>MEL_alpha177.MEL_beta196</t>
  </si>
  <si>
    <t>MEL_alpha178.MEL_beta196</t>
  </si>
  <si>
    <t>MEL_alpha179.MEL_beta196</t>
  </si>
  <si>
    <t>MEL_alpha180.MEL_beta196</t>
  </si>
  <si>
    <t>MEL_alpha181.MEL_beta196</t>
  </si>
  <si>
    <t>MEL_alpha182.MEL_beta196</t>
  </si>
  <si>
    <t>MEL_alpha183.MEL_beta196</t>
  </si>
  <si>
    <t>MEL_alpha184.MEL_beta196</t>
  </si>
  <si>
    <t>MEL_alpha185.MEL_beta196</t>
  </si>
  <si>
    <t>MEL_alpha186.MEL_beta196</t>
  </si>
  <si>
    <t>MEL_alpha187.MEL_beta196</t>
  </si>
  <si>
    <t>MEL_alpha188.MEL_beta196</t>
  </si>
  <si>
    <t>MEL_alpha189.MEL_beta196</t>
  </si>
  <si>
    <t>MEL_alpha190.MEL_beta196</t>
  </si>
  <si>
    <t>MEL_alpha191.MEL_beta196</t>
  </si>
  <si>
    <t>MEL_alpha192.MEL_beta196</t>
  </si>
  <si>
    <t>MEL_alpha193.MEL_beta196</t>
  </si>
  <si>
    <t>MEL_alpha194.MEL_beta196</t>
  </si>
  <si>
    <t>MEL_alpha195.MEL_beta196</t>
  </si>
  <si>
    <t>MEL_alpha196.MEL_beta196</t>
  </si>
  <si>
    <t>MEL_alpha197.MEL_beta196</t>
  </si>
  <si>
    <t>MEL_alpha198.MEL_beta196</t>
  </si>
  <si>
    <t>MEL_alpha199.MEL_beta196</t>
  </si>
  <si>
    <t>MAGEA3_alpha.MEL_beta196</t>
  </si>
  <si>
    <t>MEL_alpha101.MEL_beta197</t>
  </si>
  <si>
    <t>MEL_alpha102.MEL_beta197</t>
  </si>
  <si>
    <t>MEL_alpha103.MEL_beta197</t>
  </si>
  <si>
    <t>MEL_alpha104.MEL_beta197</t>
  </si>
  <si>
    <t>MEL_alpha105.MEL_beta197</t>
  </si>
  <si>
    <t>MEL_alpha106.MEL_beta197</t>
  </si>
  <si>
    <t>MEL_alpha107.MEL_beta197</t>
  </si>
  <si>
    <t>MEL_alpha108.MEL_beta197</t>
  </si>
  <si>
    <t>MEL_alpha109.MEL_beta197</t>
  </si>
  <si>
    <t>MEL_alpha110.MEL_beta197</t>
  </si>
  <si>
    <t>MEL_alpha111.MEL_beta197</t>
  </si>
  <si>
    <t>MEL_alpha112.MEL_beta197</t>
  </si>
  <si>
    <t>MEL_alpha113.MEL_beta197</t>
  </si>
  <si>
    <t>MEL_alpha114.MEL_beta197</t>
  </si>
  <si>
    <t>MEL_alpha115.MEL_beta197</t>
  </si>
  <si>
    <t>MEL_alpha116.MEL_beta197</t>
  </si>
  <si>
    <t>MEL_alpha117.MEL_beta197</t>
  </si>
  <si>
    <t>MEL_alpha118.MEL_beta197</t>
  </si>
  <si>
    <t>MEL_alpha119.MEL_beta197</t>
  </si>
  <si>
    <t>MEL_alpha120.MEL_beta197</t>
  </si>
  <si>
    <t>MEL_alpha121.MEL_beta197</t>
  </si>
  <si>
    <t>MEL_alpha122.MEL_beta197</t>
  </si>
  <si>
    <t>MEL_alpha123.MEL_beta197</t>
  </si>
  <si>
    <t>MEL_alpha124.MEL_beta197</t>
  </si>
  <si>
    <t>MEL_alpha125.MEL_beta197</t>
  </si>
  <si>
    <t>MEL_alpha126.MEL_beta197</t>
  </si>
  <si>
    <t>MEL_alpha127.MEL_beta197</t>
  </si>
  <si>
    <t>MEL_alpha128.MEL_beta197</t>
  </si>
  <si>
    <t>MEL_alpha129.MEL_beta197</t>
  </si>
  <si>
    <t>MEL_alpha130.MEL_beta197</t>
  </si>
  <si>
    <t>MEL_alpha131.MEL_beta197</t>
  </si>
  <si>
    <t>MEL_alpha132.MEL_beta197</t>
  </si>
  <si>
    <t>MEL_alpha133.MEL_beta197</t>
  </si>
  <si>
    <t>MEL_alpha134.MEL_beta197</t>
  </si>
  <si>
    <t>MEL_alpha135.MEL_beta197</t>
  </si>
  <si>
    <t>MEL_alpha136.MEL_beta197</t>
  </si>
  <si>
    <t>MEL_alpha137.MEL_beta197</t>
  </si>
  <si>
    <t>MEL_alpha138.MEL_beta197</t>
  </si>
  <si>
    <t>MEL_alpha139.MEL_beta197</t>
  </si>
  <si>
    <t>MEL_alpha140.MEL_beta197</t>
  </si>
  <si>
    <t>MEL_alpha141.MEL_beta197</t>
  </si>
  <si>
    <t>MEL_alpha142.MEL_beta197</t>
  </si>
  <si>
    <t>MEL_alpha143.MEL_beta197</t>
  </si>
  <si>
    <t>MEL_alpha144.MEL_beta197</t>
  </si>
  <si>
    <t>MEL_alpha145.MEL_beta197</t>
  </si>
  <si>
    <t>MEL_alpha146.MEL_beta197</t>
  </si>
  <si>
    <t>MEL_alpha147.MEL_beta197</t>
  </si>
  <si>
    <t>MEL_alpha148.MEL_beta197</t>
  </si>
  <si>
    <t>MEL_alpha149.MEL_beta197</t>
  </si>
  <si>
    <t>MEL_alpha150.MEL_beta197</t>
  </si>
  <si>
    <t>MEL_alpha151.MEL_beta197</t>
  </si>
  <si>
    <t>MEL_alpha152.MEL_beta197</t>
  </si>
  <si>
    <t>MEL_alpha153.MEL_beta197</t>
  </si>
  <si>
    <t>MEL_alpha154.MEL_beta197</t>
  </si>
  <si>
    <t>MEL_alpha155.MEL_beta197</t>
  </si>
  <si>
    <t>MEL_alpha156.MEL_beta197</t>
  </si>
  <si>
    <t>MEL_alpha157.MEL_beta197</t>
  </si>
  <si>
    <t>MEL_alpha158.MEL_beta197</t>
  </si>
  <si>
    <t>MEL_alpha159.MEL_beta197</t>
  </si>
  <si>
    <t>MEL_alpha160.MEL_beta197</t>
  </si>
  <si>
    <t>MEL_alpha161.MEL_beta197</t>
  </si>
  <si>
    <t>MEL_alpha162.MEL_beta197</t>
  </si>
  <si>
    <t>MEL_alpha163.MEL_beta197</t>
  </si>
  <si>
    <t>MEL_alpha164.MEL_beta197</t>
  </si>
  <si>
    <t>MEL_alpha165.MEL_beta197</t>
  </si>
  <si>
    <t>MEL_alpha166.MEL_beta197</t>
  </si>
  <si>
    <t>MEL_alpha167.MEL_beta197</t>
  </si>
  <si>
    <t>MEL_alpha168.MEL_beta197</t>
  </si>
  <si>
    <t>MEL_alpha169.MEL_beta197</t>
  </si>
  <si>
    <t>MEL_alpha170.MEL_beta197</t>
  </si>
  <si>
    <t>MEL_alpha171.MEL_beta197</t>
  </si>
  <si>
    <t>MEL_alpha172.MEL_beta197</t>
  </si>
  <si>
    <t>MEL_alpha173.MEL_beta197</t>
  </si>
  <si>
    <t>MEL_alpha174.MEL_beta197</t>
  </si>
  <si>
    <t>MEL_alpha175.MEL_beta197</t>
  </si>
  <si>
    <t>MEL_alpha176.MEL_beta197</t>
  </si>
  <si>
    <t>MEL_alpha177.MEL_beta197</t>
  </si>
  <si>
    <t>MEL_alpha178.MEL_beta197</t>
  </si>
  <si>
    <t>MEL_alpha179.MEL_beta197</t>
  </si>
  <si>
    <t>MEL_alpha180.MEL_beta197</t>
  </si>
  <si>
    <t>MEL_alpha181.MEL_beta197</t>
  </si>
  <si>
    <t>MEL_alpha182.MEL_beta197</t>
  </si>
  <si>
    <t>MEL_alpha183.MEL_beta197</t>
  </si>
  <si>
    <t>MEL_alpha184.MEL_beta197</t>
  </si>
  <si>
    <t>MEL_alpha185.MEL_beta197</t>
  </si>
  <si>
    <t>MEL_alpha186.MEL_beta197</t>
  </si>
  <si>
    <t>MEL_alpha187.MEL_beta197</t>
  </si>
  <si>
    <t>MEL_alpha188.MEL_beta197</t>
  </si>
  <si>
    <t>MEL_alpha189.MEL_beta197</t>
  </si>
  <si>
    <t>MEL_alpha190.MEL_beta197</t>
  </si>
  <si>
    <t>MEL_alpha191.MEL_beta197</t>
  </si>
  <si>
    <t>MEL_alpha192.MEL_beta197</t>
  </si>
  <si>
    <t>MEL_alpha193.MEL_beta197</t>
  </si>
  <si>
    <t>MEL_alpha194.MEL_beta197</t>
  </si>
  <si>
    <t>MEL_alpha195.MEL_beta197</t>
  </si>
  <si>
    <t>MEL_alpha196.MEL_beta197</t>
  </si>
  <si>
    <t>MEL_alpha197.MEL_beta197</t>
  </si>
  <si>
    <t>MEL_alpha198.MEL_beta197</t>
  </si>
  <si>
    <t>MEL_alpha199.MEL_beta197</t>
  </si>
  <si>
    <t>MAGEA3_alpha.MEL_beta197</t>
  </si>
  <si>
    <t>MEL_alpha101.MEL_beta198</t>
  </si>
  <si>
    <t>MEL_alpha102.MEL_beta198</t>
  </si>
  <si>
    <t>MEL_alpha103.MEL_beta198</t>
  </si>
  <si>
    <t>MEL_alpha104.MEL_beta198</t>
  </si>
  <si>
    <t>MEL_alpha105.MEL_beta198</t>
  </si>
  <si>
    <t>MEL_alpha106.MEL_beta198</t>
  </si>
  <si>
    <t>MEL_alpha107.MEL_beta198</t>
  </si>
  <si>
    <t>MEL_alpha108.MEL_beta198</t>
  </si>
  <si>
    <t>MEL_alpha109.MEL_beta198</t>
  </si>
  <si>
    <t>MEL_alpha110.MEL_beta198</t>
  </si>
  <si>
    <t>MEL_alpha111.MEL_beta198</t>
  </si>
  <si>
    <t>MEL_alpha112.MEL_beta198</t>
  </si>
  <si>
    <t>MEL_alpha113.MEL_beta198</t>
  </si>
  <si>
    <t>MEL_alpha114.MEL_beta198</t>
  </si>
  <si>
    <t>MEL_alpha115.MEL_beta198</t>
  </si>
  <si>
    <t>MEL_alpha116.MEL_beta198</t>
  </si>
  <si>
    <t>MEL_alpha117.MEL_beta198</t>
  </si>
  <si>
    <t>MEL_alpha118.MEL_beta198</t>
  </si>
  <si>
    <t>MEL_alpha119.MEL_beta198</t>
  </si>
  <si>
    <t>MEL_alpha120.MEL_beta198</t>
  </si>
  <si>
    <t>MEL_alpha121.MEL_beta198</t>
  </si>
  <si>
    <t>MEL_alpha122.MEL_beta198</t>
  </si>
  <si>
    <t>MEL_alpha123.MEL_beta198</t>
  </si>
  <si>
    <t>MEL_alpha124.MEL_beta198</t>
  </si>
  <si>
    <t>MEL_alpha125.MEL_beta198</t>
  </si>
  <si>
    <t>MEL_alpha126.MEL_beta198</t>
  </si>
  <si>
    <t>MEL_alpha127.MEL_beta198</t>
  </si>
  <si>
    <t>MEL_alpha128.MEL_beta198</t>
  </si>
  <si>
    <t>MEL_alpha129.MEL_beta198</t>
  </si>
  <si>
    <t>MEL_alpha130.MEL_beta198</t>
  </si>
  <si>
    <t>MEL_alpha131.MEL_beta198</t>
  </si>
  <si>
    <t>MEL_alpha132.MEL_beta198</t>
  </si>
  <si>
    <t>MEL_alpha133.MEL_beta198</t>
  </si>
  <si>
    <t>MEL_alpha134.MEL_beta198</t>
  </si>
  <si>
    <t>MEL_alpha135.MEL_beta198</t>
  </si>
  <si>
    <t>MEL_alpha136.MEL_beta198</t>
  </si>
  <si>
    <t>MEL_alpha137.MEL_beta198</t>
  </si>
  <si>
    <t>MEL_alpha138.MEL_beta198</t>
  </si>
  <si>
    <t>MEL_alpha139.MEL_beta198</t>
  </si>
  <si>
    <t>MEL_alpha140.MEL_beta198</t>
  </si>
  <si>
    <t>MEL_alpha141.MEL_beta198</t>
  </si>
  <si>
    <t>MEL_alpha142.MEL_beta198</t>
  </si>
  <si>
    <t>MEL_alpha143.MEL_beta198</t>
  </si>
  <si>
    <t>MEL_alpha144.MEL_beta198</t>
  </si>
  <si>
    <t>MEL_alpha145.MEL_beta198</t>
  </si>
  <si>
    <t>MEL_alpha146.MEL_beta198</t>
  </si>
  <si>
    <t>MEL_alpha147.MEL_beta198</t>
  </si>
  <si>
    <t>MEL_alpha148.MEL_beta198</t>
  </si>
  <si>
    <t>MEL_alpha149.MEL_beta198</t>
  </si>
  <si>
    <t>MEL_alpha150.MEL_beta198</t>
  </si>
  <si>
    <t>MEL_alpha151.MEL_beta198</t>
  </si>
  <si>
    <t>MEL_alpha152.MEL_beta198</t>
  </si>
  <si>
    <t>MEL_alpha153.MEL_beta198</t>
  </si>
  <si>
    <t>MEL_alpha154.MEL_beta198</t>
  </si>
  <si>
    <t>MEL_alpha155.MEL_beta198</t>
  </si>
  <si>
    <t>MEL_alpha156.MEL_beta198</t>
  </si>
  <si>
    <t>MEL_alpha157.MEL_beta198</t>
  </si>
  <si>
    <t>MEL_alpha158.MEL_beta198</t>
  </si>
  <si>
    <t>MEL_alpha159.MEL_beta198</t>
  </si>
  <si>
    <t>MEL_alpha160.MEL_beta198</t>
  </si>
  <si>
    <t>MEL_alpha161.MEL_beta198</t>
  </si>
  <si>
    <t>MEL_alpha162.MEL_beta198</t>
  </si>
  <si>
    <t>MEL_alpha163.MEL_beta198</t>
  </si>
  <si>
    <t>MEL_alpha164.MEL_beta198</t>
  </si>
  <si>
    <t>MEL_alpha165.MEL_beta198</t>
  </si>
  <si>
    <t>MEL_alpha166.MEL_beta198</t>
  </si>
  <si>
    <t>MEL_alpha167.MEL_beta198</t>
  </si>
  <si>
    <t>MEL_alpha168.MEL_beta198</t>
  </si>
  <si>
    <t>MEL_alpha169.MEL_beta198</t>
  </si>
  <si>
    <t>MEL_alpha170.MEL_beta198</t>
  </si>
  <si>
    <t>MEL_alpha171.MEL_beta198</t>
  </si>
  <si>
    <t>MEL_alpha172.MEL_beta198</t>
  </si>
  <si>
    <t>MEL_alpha173.MEL_beta198</t>
  </si>
  <si>
    <t>MEL_alpha174.MEL_beta198</t>
  </si>
  <si>
    <t>MEL_alpha175.MEL_beta198</t>
  </si>
  <si>
    <t>MEL_alpha176.MEL_beta198</t>
  </si>
  <si>
    <t>MEL_alpha177.MEL_beta198</t>
  </si>
  <si>
    <t>MEL_alpha178.MEL_beta198</t>
  </si>
  <si>
    <t>MEL_alpha179.MEL_beta198</t>
  </si>
  <si>
    <t>MEL_alpha180.MEL_beta198</t>
  </si>
  <si>
    <t>MEL_alpha181.MEL_beta198</t>
  </si>
  <si>
    <t>MEL_alpha182.MEL_beta198</t>
  </si>
  <si>
    <t>MEL_alpha183.MEL_beta198</t>
  </si>
  <si>
    <t>MEL_alpha184.MEL_beta198</t>
  </si>
  <si>
    <t>MEL_alpha185.MEL_beta198</t>
  </si>
  <si>
    <t>MEL_alpha186.MEL_beta198</t>
  </si>
  <si>
    <t>MEL_alpha187.MEL_beta198</t>
  </si>
  <si>
    <t>MEL_alpha188.MEL_beta198</t>
  </si>
  <si>
    <t>MEL_alpha189.MEL_beta198</t>
  </si>
  <si>
    <t>MEL_alpha190.MEL_beta198</t>
  </si>
  <si>
    <t>MEL_alpha191.MEL_beta198</t>
  </si>
  <si>
    <t>MEL_alpha192.MEL_beta198</t>
  </si>
  <si>
    <t>MEL_alpha193.MEL_beta198</t>
  </si>
  <si>
    <t>MEL_alpha194.MEL_beta198</t>
  </si>
  <si>
    <t>MEL_alpha195.MEL_beta198</t>
  </si>
  <si>
    <t>MEL_alpha196.MEL_beta198</t>
  </si>
  <si>
    <t>MEL_alpha197.MEL_beta198</t>
  </si>
  <si>
    <t>MEL_alpha198.MEL_beta198</t>
  </si>
  <si>
    <t>MEL_alpha199.MEL_beta198</t>
  </si>
  <si>
    <t>MAGEA3_alpha.MEL_beta198</t>
  </si>
  <si>
    <t>MEL_alpha101.MEL_beta199</t>
  </si>
  <si>
    <t>MEL_alpha102.MEL_beta199</t>
  </si>
  <si>
    <t>MEL_alpha103.MEL_beta199</t>
  </si>
  <si>
    <t>MEL_alpha104.MEL_beta199</t>
  </si>
  <si>
    <t>MEL_alpha105.MEL_beta199</t>
  </si>
  <si>
    <t>MEL_alpha106.MEL_beta199</t>
  </si>
  <si>
    <t>MEL_alpha107.MEL_beta199</t>
  </si>
  <si>
    <t>MEL_alpha108.MEL_beta199</t>
  </si>
  <si>
    <t>MEL_alpha109.MEL_beta199</t>
  </si>
  <si>
    <t>MEL_alpha110.MEL_beta199</t>
  </si>
  <si>
    <t>MEL_alpha111.MEL_beta199</t>
  </si>
  <si>
    <t>MEL_alpha112.MEL_beta199</t>
  </si>
  <si>
    <t>MEL_alpha113.MEL_beta199</t>
  </si>
  <si>
    <t>MEL_alpha114.MEL_beta199</t>
  </si>
  <si>
    <t>MEL_alpha115.MEL_beta199</t>
  </si>
  <si>
    <t>MEL_alpha116.MEL_beta199</t>
  </si>
  <si>
    <t>MEL_alpha117.MEL_beta199</t>
  </si>
  <si>
    <t>MEL_alpha118.MEL_beta199</t>
  </si>
  <si>
    <t>MEL_alpha119.MEL_beta199</t>
  </si>
  <si>
    <t>MEL_alpha120.MEL_beta199</t>
  </si>
  <si>
    <t>MEL_alpha121.MEL_beta199</t>
  </si>
  <si>
    <t>MEL_alpha122.MEL_beta199</t>
  </si>
  <si>
    <t>MEL_alpha123.MEL_beta199</t>
  </si>
  <si>
    <t>MEL_alpha124.MEL_beta199</t>
  </si>
  <si>
    <t>MEL_alpha125.MEL_beta199</t>
  </si>
  <si>
    <t>MEL_alpha126.MEL_beta199</t>
  </si>
  <si>
    <t>MEL_alpha127.MEL_beta199</t>
  </si>
  <si>
    <t>MEL_alpha128.MEL_beta199</t>
  </si>
  <si>
    <t>MEL_alpha129.MEL_beta199</t>
  </si>
  <si>
    <t>MEL_alpha130.MEL_beta199</t>
  </si>
  <si>
    <t>MEL_alpha131.MEL_beta199</t>
  </si>
  <si>
    <t>MEL_alpha132.MEL_beta199</t>
  </si>
  <si>
    <t>MEL_alpha133.MEL_beta199</t>
  </si>
  <si>
    <t>MEL_alpha134.MEL_beta199</t>
  </si>
  <si>
    <t>MEL_alpha135.MEL_beta199</t>
  </si>
  <si>
    <t>MEL_alpha136.MEL_beta199</t>
  </si>
  <si>
    <t>MEL_alpha137.MEL_beta199</t>
  </si>
  <si>
    <t>MEL_alpha138.MEL_beta199</t>
  </si>
  <si>
    <t>MEL_alpha139.MEL_beta199</t>
  </si>
  <si>
    <t>MEL_alpha140.MEL_beta199</t>
  </si>
  <si>
    <t>MEL_alpha141.MEL_beta199</t>
  </si>
  <si>
    <t>MEL_alpha142.MEL_beta199</t>
  </si>
  <si>
    <t>MEL_alpha143.MEL_beta199</t>
  </si>
  <si>
    <t>MEL_alpha144.MEL_beta199</t>
  </si>
  <si>
    <t>MEL_alpha145.MEL_beta199</t>
  </si>
  <si>
    <t>MEL_alpha146.MEL_beta199</t>
  </si>
  <si>
    <t>MEL_alpha147.MEL_beta199</t>
  </si>
  <si>
    <t>MEL_alpha148.MEL_beta199</t>
  </si>
  <si>
    <t>MEL_alpha149.MEL_beta199</t>
  </si>
  <si>
    <t>MEL_alpha150.MEL_beta199</t>
  </si>
  <si>
    <t>MEL_alpha151.MEL_beta199</t>
  </si>
  <si>
    <t>MEL_alpha152.MEL_beta199</t>
  </si>
  <si>
    <t>MEL_alpha153.MEL_beta199</t>
  </si>
  <si>
    <t>MEL_alpha154.MEL_beta199</t>
  </si>
  <si>
    <t>MEL_alpha155.MEL_beta199</t>
  </si>
  <si>
    <t>MEL_alpha156.MEL_beta199</t>
  </si>
  <si>
    <t>MEL_alpha157.MEL_beta199</t>
  </si>
  <si>
    <t>MEL_alpha158.MEL_beta199</t>
  </si>
  <si>
    <t>MEL_alpha159.MEL_beta199</t>
  </si>
  <si>
    <t>MEL_alpha160.MEL_beta199</t>
  </si>
  <si>
    <t>MEL_alpha161.MEL_beta199</t>
  </si>
  <si>
    <t>MEL_alpha162.MEL_beta199</t>
  </si>
  <si>
    <t>MEL_alpha163.MEL_beta199</t>
  </si>
  <si>
    <t>MEL_alpha164.MEL_beta199</t>
  </si>
  <si>
    <t>MEL_alpha165.MEL_beta199</t>
  </si>
  <si>
    <t>MEL_alpha166.MEL_beta199</t>
  </si>
  <si>
    <t>MEL_alpha167.MEL_beta199</t>
  </si>
  <si>
    <t>MEL_alpha168.MEL_beta199</t>
  </si>
  <si>
    <t>MEL_alpha169.MEL_beta199</t>
  </si>
  <si>
    <t>MEL_alpha170.MEL_beta199</t>
  </si>
  <si>
    <t>MEL_alpha171.MEL_beta199</t>
  </si>
  <si>
    <t>MEL_alpha172.MEL_beta199</t>
  </si>
  <si>
    <t>MEL_alpha173.MEL_beta199</t>
  </si>
  <si>
    <t>MEL_alpha174.MEL_beta199</t>
  </si>
  <si>
    <t>MEL_alpha175.MEL_beta199</t>
  </si>
  <si>
    <t>MEL_alpha176.MEL_beta199</t>
  </si>
  <si>
    <t>MEL_alpha177.MEL_beta199</t>
  </si>
  <si>
    <t>MEL_alpha178.MEL_beta199</t>
  </si>
  <si>
    <t>MEL_alpha179.MEL_beta199</t>
  </si>
  <si>
    <t>MEL_alpha180.MEL_beta199</t>
  </si>
  <si>
    <t>MEL_alpha181.MEL_beta199</t>
  </si>
  <si>
    <t>MEL_alpha182.MEL_beta199</t>
  </si>
  <si>
    <t>MEL_alpha183.MEL_beta199</t>
  </si>
  <si>
    <t>MEL_alpha184.MEL_beta199</t>
  </si>
  <si>
    <t>MEL_alpha185.MEL_beta199</t>
  </si>
  <si>
    <t>MEL_alpha186.MEL_beta199</t>
  </si>
  <si>
    <t>MEL_alpha187.MEL_beta199</t>
  </si>
  <si>
    <t>MEL_alpha188.MEL_beta199</t>
  </si>
  <si>
    <t>MEL_alpha189.MEL_beta199</t>
  </si>
  <si>
    <t>MEL_alpha190.MEL_beta199</t>
  </si>
  <si>
    <t>MEL_alpha191.MEL_beta199</t>
  </si>
  <si>
    <t>MEL_alpha192.MEL_beta199</t>
  </si>
  <si>
    <t>MEL_alpha193.MEL_beta199</t>
  </si>
  <si>
    <t>MEL_alpha194.MEL_beta199</t>
  </si>
  <si>
    <t>MEL_alpha195.MEL_beta199</t>
  </si>
  <si>
    <t>MEL_alpha196.MEL_beta199</t>
  </si>
  <si>
    <t>MEL_alpha197.MEL_beta199</t>
  </si>
  <si>
    <t>MEL_alpha198.MEL_beta199</t>
  </si>
  <si>
    <t>MEL_alpha199.MEL_beta199</t>
  </si>
  <si>
    <t>MAGEA3_alpha.MEL_beta199</t>
  </si>
  <si>
    <t>MEL_alpha101.MAGEA3_beta</t>
  </si>
  <si>
    <t>MEL_alpha102.MAGEA3_beta</t>
  </si>
  <si>
    <t>MEL_alpha103.MAGEA3_beta</t>
  </si>
  <si>
    <t>MEL_alpha104.MAGEA3_beta</t>
  </si>
  <si>
    <t>MEL_alpha105.MAGEA3_beta</t>
  </si>
  <si>
    <t>MEL_alpha106.MAGEA3_beta</t>
  </si>
  <si>
    <t>MEL_alpha107.MAGEA3_beta</t>
  </si>
  <si>
    <t>MEL_alpha108.MAGEA3_beta</t>
  </si>
  <si>
    <t>MEL_alpha109.MAGEA3_beta</t>
  </si>
  <si>
    <t>MEL_alpha110.MAGEA3_beta</t>
  </si>
  <si>
    <t>MEL_alpha111.MAGEA3_beta</t>
  </si>
  <si>
    <t>MEL_alpha112.MAGEA3_beta</t>
  </si>
  <si>
    <t>MEL_alpha113.MAGEA3_beta</t>
  </si>
  <si>
    <t>MEL_alpha114.MAGEA3_beta</t>
  </si>
  <si>
    <t>MEL_alpha115.MAGEA3_beta</t>
  </si>
  <si>
    <t>MEL_alpha116.MAGEA3_beta</t>
  </si>
  <si>
    <t>MEL_alpha117.MAGEA3_beta</t>
  </si>
  <si>
    <t>MEL_alpha118.MAGEA3_beta</t>
  </si>
  <si>
    <t>MEL_alpha119.MAGEA3_beta</t>
  </si>
  <si>
    <t>MEL_alpha120.MAGEA3_beta</t>
  </si>
  <si>
    <t>MEL_alpha121.MAGEA3_beta</t>
  </si>
  <si>
    <t>MEL_alpha122.MAGEA3_beta</t>
  </si>
  <si>
    <t>MEL_alpha123.MAGEA3_beta</t>
  </si>
  <si>
    <t>MEL_alpha124.MAGEA3_beta</t>
  </si>
  <si>
    <t>MEL_alpha125.MAGEA3_beta</t>
  </si>
  <si>
    <t>MEL_alpha126.MAGEA3_beta</t>
  </si>
  <si>
    <t>MEL_alpha127.MAGEA3_beta</t>
  </si>
  <si>
    <t>MEL_alpha128.MAGEA3_beta</t>
  </si>
  <si>
    <t>MEL_alpha129.MAGEA3_beta</t>
  </si>
  <si>
    <t>MEL_alpha130.MAGEA3_beta</t>
  </si>
  <si>
    <t>MEL_alpha131.MAGEA3_beta</t>
  </si>
  <si>
    <t>MEL_alpha132.MAGEA3_beta</t>
  </si>
  <si>
    <t>MEL_alpha133.MAGEA3_beta</t>
  </si>
  <si>
    <t>MEL_alpha134.MAGEA3_beta</t>
  </si>
  <si>
    <t>MEL_alpha135.MAGEA3_beta</t>
  </si>
  <si>
    <t>MEL_alpha136.MAGEA3_beta</t>
  </si>
  <si>
    <t>MEL_alpha137.MAGEA3_beta</t>
  </si>
  <si>
    <t>MEL_alpha138.MAGEA3_beta</t>
  </si>
  <si>
    <t>MEL_alpha139.MAGEA3_beta</t>
  </si>
  <si>
    <t>MEL_alpha140.MAGEA3_beta</t>
  </si>
  <si>
    <t>MEL_alpha141.MAGEA3_beta</t>
  </si>
  <si>
    <t>MEL_alpha142.MAGEA3_beta</t>
  </si>
  <si>
    <t>MEL_alpha143.MAGEA3_beta</t>
  </si>
  <si>
    <t>MEL_alpha144.MAGEA3_beta</t>
  </si>
  <si>
    <t>MEL_alpha145.MAGEA3_beta</t>
  </si>
  <si>
    <t>MEL_alpha146.MAGEA3_beta</t>
  </si>
  <si>
    <t>MEL_alpha147.MAGEA3_beta</t>
  </si>
  <si>
    <t>MEL_alpha148.MAGEA3_beta</t>
  </si>
  <si>
    <t>MEL_alpha149.MAGEA3_beta</t>
  </si>
  <si>
    <t>MEL_alpha150.MAGEA3_beta</t>
  </si>
  <si>
    <t>MEL_alpha151.MAGEA3_beta</t>
  </si>
  <si>
    <t>MEL_alpha152.MAGEA3_beta</t>
  </si>
  <si>
    <t>MEL_alpha153.MAGEA3_beta</t>
  </si>
  <si>
    <t>MEL_alpha154.MAGEA3_beta</t>
  </si>
  <si>
    <t>MEL_alpha155.MAGEA3_beta</t>
  </si>
  <si>
    <t>MEL_alpha156.MAGEA3_beta</t>
  </si>
  <si>
    <t>MEL_alpha157.MAGEA3_beta</t>
  </si>
  <si>
    <t>MEL_alpha158.MAGEA3_beta</t>
  </si>
  <si>
    <t>MEL_alpha159.MAGEA3_beta</t>
  </si>
  <si>
    <t>MEL_alpha160.MAGEA3_beta</t>
  </si>
  <si>
    <t>MEL_alpha161.MAGEA3_beta</t>
  </si>
  <si>
    <t>MEL_alpha162.MAGEA3_beta</t>
  </si>
  <si>
    <t>MEL_alpha163.MAGEA3_beta</t>
  </si>
  <si>
    <t>MEL_alpha164.MAGEA3_beta</t>
  </si>
  <si>
    <t>MEL_alpha165.MAGEA3_beta</t>
  </si>
  <si>
    <t>MEL_alpha166.MAGEA3_beta</t>
  </si>
  <si>
    <t>MEL_alpha167.MAGEA3_beta</t>
  </si>
  <si>
    <t>MEL_alpha168.MAGEA3_beta</t>
  </si>
  <si>
    <t>MEL_alpha169.MAGEA3_beta</t>
  </si>
  <si>
    <t>MEL_alpha170.MAGEA3_beta</t>
  </si>
  <si>
    <t>MEL_alpha171.MAGEA3_beta</t>
  </si>
  <si>
    <t>MEL_alpha172.MAGEA3_beta</t>
  </si>
  <si>
    <t>MEL_alpha173.MAGEA3_beta</t>
  </si>
  <si>
    <t>MEL_alpha174.MAGEA3_beta</t>
  </si>
  <si>
    <t>MEL_alpha175.MAGEA3_beta</t>
  </si>
  <si>
    <t>MEL_alpha176.MAGEA3_beta</t>
  </si>
  <si>
    <t>MEL_alpha177.MAGEA3_beta</t>
  </si>
  <si>
    <t>MEL_alpha178.MAGEA3_beta</t>
  </si>
  <si>
    <t>MEL_alpha179.MAGEA3_beta</t>
  </si>
  <si>
    <t>MEL_alpha180.MAGEA3_beta</t>
  </si>
  <si>
    <t>MEL_alpha181.MAGEA3_beta</t>
  </si>
  <si>
    <t>MEL_alpha182.MAGEA3_beta</t>
  </si>
  <si>
    <t>MEL_alpha183.MAGEA3_beta</t>
  </si>
  <si>
    <t>MEL_alpha184.MAGEA3_beta</t>
  </si>
  <si>
    <t>MEL_alpha185.MAGEA3_beta</t>
  </si>
  <si>
    <t>MEL_alpha186.MAGEA3_beta</t>
  </si>
  <si>
    <t>MEL_alpha187.MAGEA3_beta</t>
  </si>
  <si>
    <t>MEL_alpha188.MAGEA3_beta</t>
  </si>
  <si>
    <t>MEL_alpha189.MAGEA3_beta</t>
  </si>
  <si>
    <t>MEL_alpha190.MAGEA3_beta</t>
  </si>
  <si>
    <t>MEL_alpha191.MAGEA3_beta</t>
  </si>
  <si>
    <t>MEL_alpha192.MAGEA3_beta</t>
  </si>
  <si>
    <t>MEL_alpha193.MAGEA3_beta</t>
  </si>
  <si>
    <t>MEL_alpha194.MAGEA3_beta</t>
  </si>
  <si>
    <t>MEL_alpha195.MAGEA3_beta</t>
  </si>
  <si>
    <t>MEL_alpha196.MAGEA3_beta</t>
  </si>
  <si>
    <t>MEL_alpha197.MAGEA3_beta</t>
  </si>
  <si>
    <t>MEL_alpha198.MAGEA3_beta</t>
  </si>
  <si>
    <t>MEL_alpha199.MAGEA3_beta</t>
  </si>
  <si>
    <t>MAGEA3_alpha.MAGEA3_beta</t>
  </si>
  <si>
    <t>Fig. S2G</t>
  </si>
  <si>
    <t xml:space="preserve">BC1 </t>
  </si>
  <si>
    <t>BC2</t>
  </si>
  <si>
    <t>BC3</t>
  </si>
  <si>
    <t>BC5</t>
  </si>
  <si>
    <t>BC176</t>
  </si>
  <si>
    <t>Donor / Day</t>
  </si>
  <si>
    <t>Fig. S2F</t>
  </si>
  <si>
    <t>Fig. S2E</t>
  </si>
  <si>
    <t>Fig. S1C</t>
  </si>
  <si>
    <t>Peptide (nM)</t>
  </si>
  <si>
    <t>CD69+ (% of live)</t>
  </si>
  <si>
    <t>CMV1</t>
  </si>
  <si>
    <t>CDK4-17</t>
  </si>
  <si>
    <t>Fig. 2A</t>
  </si>
  <si>
    <t>Non</t>
  </si>
  <si>
    <t>TMG12</t>
  </si>
  <si>
    <t>TMG12+LAMP1</t>
  </si>
  <si>
    <t>L cells</t>
  </si>
  <si>
    <t>+CD40L</t>
  </si>
  <si>
    <t>Fig. S2H</t>
  </si>
  <si>
    <t>MG</t>
  </si>
  <si>
    <t>MG+LAMP1</t>
  </si>
  <si>
    <t>TMG3+LAMP1</t>
  </si>
  <si>
    <t>TMG40</t>
  </si>
  <si>
    <t>TMG40+LAMP1</t>
  </si>
  <si>
    <t>Fig. S2I</t>
  </si>
  <si>
    <t>Fig. 2B</t>
  </si>
  <si>
    <t>CD69+ (%)</t>
  </si>
  <si>
    <t>Fig. 4C</t>
  </si>
  <si>
    <t>TCR25</t>
  </si>
  <si>
    <t>CD69+ (% CD8+)</t>
  </si>
  <si>
    <t>Fig. S7B</t>
  </si>
  <si>
    <t>rank</t>
  </si>
  <si>
    <t>CRC3.a</t>
  </si>
  <si>
    <t>CRC4.a</t>
  </si>
  <si>
    <t>CRC15.a</t>
  </si>
  <si>
    <t>SCC1.a</t>
  </si>
  <si>
    <t>MEL9.a</t>
  </si>
  <si>
    <t>MEL10.a</t>
  </si>
  <si>
    <t>MEL11.a</t>
  </si>
  <si>
    <t>MEL13.a</t>
  </si>
  <si>
    <t>MEL15.a</t>
  </si>
  <si>
    <t>CRC17.a</t>
  </si>
  <si>
    <t>NSCLC12.a</t>
  </si>
  <si>
    <t>MCC5.a</t>
  </si>
  <si>
    <t>CRC3.b</t>
  </si>
  <si>
    <t>CRC4.b</t>
  </si>
  <si>
    <t>CRC15.b</t>
  </si>
  <si>
    <t>SCC1.b</t>
  </si>
  <si>
    <t>MEL9.b</t>
  </si>
  <si>
    <t>MEL10.b</t>
  </si>
  <si>
    <t>MEL11.b</t>
  </si>
  <si>
    <t>MEL13.b</t>
  </si>
  <si>
    <t>MEL15.b</t>
  </si>
  <si>
    <t>CRC17.b</t>
  </si>
  <si>
    <t>NSCLC12.b</t>
  </si>
  <si>
    <t>MCC5.b</t>
  </si>
  <si>
    <t>All.a</t>
  </si>
  <si>
    <t>All.b</t>
  </si>
  <si>
    <t>Patient.code*</t>
  </si>
  <si>
    <t>* .a suffix denotes alpha chain rank; .b suffix denotes beta chain rank</t>
  </si>
  <si>
    <t>Fig. S7C</t>
  </si>
  <si>
    <t>FL gene</t>
  </si>
  <si>
    <t>CD69+ (% all cells)</t>
  </si>
  <si>
    <t>peptide</t>
  </si>
  <si>
    <t>Fig. S7D</t>
  </si>
  <si>
    <t>Method</t>
  </si>
  <si>
    <t>GIANA</t>
  </si>
  <si>
    <t>Minimal Levenshtein edit distance</t>
  </si>
  <si>
    <t>MEL9</t>
  </si>
  <si>
    <t>CRC17</t>
  </si>
  <si>
    <t>Cluster</t>
  </si>
  <si>
    <t>All</t>
  </si>
  <si>
    <t># edges sharing TCRa / TCRb
of correctly predicted edges</t>
  </si>
  <si>
    <t># correctly predicted edges</t>
  </si>
  <si>
    <t>% correctly predicted edges
sharing TCR chains</t>
  </si>
  <si>
    <t>Fig. S7G</t>
  </si>
  <si>
    <t>Fig. S5B</t>
  </si>
  <si>
    <t>pt3</t>
  </si>
  <si>
    <t>pt4</t>
  </si>
  <si>
    <t>pt15</t>
  </si>
  <si>
    <t>Fig. 5AB</t>
  </si>
  <si>
    <t>Candidate TCR number</t>
  </si>
  <si>
    <t>column</t>
  </si>
  <si>
    <t>row</t>
  </si>
  <si>
    <t>C1</t>
  </si>
  <si>
    <t>C2</t>
  </si>
  <si>
    <t>C6</t>
  </si>
  <si>
    <t>C5</t>
  </si>
  <si>
    <t>CDK4_a17</t>
  </si>
  <si>
    <t>CDK4_b17</t>
  </si>
  <si>
    <t>C3</t>
  </si>
  <si>
    <t>CDK4_CONTROL</t>
  </si>
  <si>
    <t>TCR15</t>
  </si>
  <si>
    <t>Only TCRs with Bonferroni-corrected p-value &lt; 1 are represented</t>
  </si>
  <si>
    <t>Fig. 4F</t>
  </si>
  <si>
    <t>Variant allele frequency</t>
  </si>
  <si>
    <t>Neoantigens: selected</t>
  </si>
  <si>
    <t>Neoantigens: validated</t>
  </si>
  <si>
    <t>tpm</t>
  </si>
  <si>
    <t>Fig. S4H</t>
  </si>
  <si>
    <t>TCR1_a136_b125_TMG11</t>
  </si>
  <si>
    <t>TCR2_a54_b125_TMG11</t>
  </si>
  <si>
    <t>TCR3_a69_b125_TMG11</t>
  </si>
  <si>
    <t>TCR4_a91_b125_TMG11</t>
  </si>
  <si>
    <t>TCR6_a125_b14_TMG15</t>
  </si>
  <si>
    <t>TCR7_a40_b118_TMG15</t>
  </si>
  <si>
    <t>TCR8_a14_b38_TMG29</t>
  </si>
  <si>
    <t>TCR9_a188_b181_TMG29</t>
  </si>
  <si>
    <t>TCR10_a188_b2_TMG29</t>
  </si>
  <si>
    <t>TCR11_a5_b181_TMG29</t>
  </si>
  <si>
    <t>TCR12_a93_b81_TMG29</t>
  </si>
  <si>
    <t>TCR13_a148_b95_TMG31</t>
  </si>
  <si>
    <t>TCR14_a9_b19_TMG31</t>
  </si>
  <si>
    <t>TCR17_a24_b26_TMG33</t>
  </si>
  <si>
    <t>TCR18_a25_b59_TMG33</t>
  </si>
  <si>
    <t>TCR19_a43_b59_TMG33</t>
  </si>
  <si>
    <t>TCR20_a54_b34_TMG33</t>
  </si>
  <si>
    <t>TCR21_a59_b59_TMG33</t>
  </si>
  <si>
    <t>NA</t>
  </si>
  <si>
    <t>Non-loaded</t>
  </si>
  <si>
    <t>Mutant</t>
  </si>
  <si>
    <t>Wild-type</t>
  </si>
  <si>
    <t>Fig. 4D</t>
  </si>
  <si>
    <t>label</t>
  </si>
  <si>
    <t>value</t>
  </si>
  <si>
    <t>Peptide 1</t>
  </si>
  <si>
    <t>Peptide 2</t>
  </si>
  <si>
    <t>Peptide 3</t>
  </si>
  <si>
    <t>Peptide 4</t>
  </si>
  <si>
    <t>Peptide 5</t>
  </si>
  <si>
    <t>Peptide 6</t>
  </si>
  <si>
    <t>Peptide 7</t>
  </si>
  <si>
    <t>Peptide 8</t>
  </si>
  <si>
    <t>Peptide 9</t>
  </si>
  <si>
    <t>Peptide 10</t>
  </si>
  <si>
    <t>Peptide 11</t>
  </si>
  <si>
    <t>Peptide 12</t>
  </si>
  <si>
    <t>Peptide 13</t>
  </si>
  <si>
    <t>TMG11</t>
  </si>
  <si>
    <t>TMG14</t>
  </si>
  <si>
    <t>TMG15</t>
  </si>
  <si>
    <t>TMG29</t>
  </si>
  <si>
    <t>TMG31</t>
  </si>
  <si>
    <t>TMG33</t>
  </si>
  <si>
    <t>TMG41</t>
  </si>
  <si>
    <t>TMG42</t>
  </si>
  <si>
    <t>TMG47</t>
  </si>
  <si>
    <t>TMG48</t>
  </si>
  <si>
    <t>TCR</t>
  </si>
  <si>
    <t>Fig. 4E</t>
  </si>
  <si>
    <t>Gene</t>
  </si>
  <si>
    <t>Mutation</t>
  </si>
  <si>
    <t># TCRs</t>
  </si>
  <si>
    <t>MYLK</t>
  </si>
  <si>
    <t>G691V</t>
  </si>
  <si>
    <t>I</t>
  </si>
  <si>
    <t>WDR1</t>
  </si>
  <si>
    <t>N366K</t>
  </si>
  <si>
    <t>RBM12</t>
  </si>
  <si>
    <t>S424L</t>
  </si>
  <si>
    <t>ZMYM5</t>
  </si>
  <si>
    <t>E461fs</t>
  </si>
  <si>
    <t>II</t>
  </si>
  <si>
    <t>DENND4B</t>
  </si>
  <si>
    <t>S288L</t>
  </si>
  <si>
    <t>STARD8</t>
  </si>
  <si>
    <t>R1008L</t>
  </si>
  <si>
    <t>Class restriction</t>
  </si>
  <si>
    <t>Fig. 1D</t>
  </si>
  <si>
    <t>Non-relevant TCR1</t>
  </si>
  <si>
    <t>Non-relevant TCR2</t>
  </si>
  <si>
    <t>Non-relevant TCR3</t>
  </si>
  <si>
    <t>Non-relevant TCR4</t>
  </si>
  <si>
    <t>Non-relevant TCR5</t>
  </si>
  <si>
    <t>Non-relevant TCR6</t>
  </si>
  <si>
    <t>Non-relevant TCR7</t>
  </si>
  <si>
    <t>Non-relevant TCR8</t>
  </si>
  <si>
    <t>Non-relevant TCR9</t>
  </si>
  <si>
    <t>Non-relevant TCR10</t>
  </si>
  <si>
    <t>Non-relevant TCR11</t>
  </si>
  <si>
    <t>Non-relevant TCR12</t>
  </si>
  <si>
    <t>Non-relevant TCR13</t>
  </si>
  <si>
    <t>Non-relevant TCR14</t>
  </si>
  <si>
    <t>Non-relevant TCR15</t>
  </si>
  <si>
    <t>Non-relevant TCR16</t>
  </si>
  <si>
    <t>Non-relevant TCR17</t>
  </si>
  <si>
    <t>Non-relevant TCR18</t>
  </si>
  <si>
    <t>Non-relevant TCR19</t>
  </si>
  <si>
    <t>Non-relevant TCR20</t>
  </si>
  <si>
    <t>Non-relevant TCR21</t>
  </si>
  <si>
    <t>Non-relevant TCR22</t>
  </si>
  <si>
    <t>Non-relevant TCR23</t>
  </si>
  <si>
    <t>Non-relevant TCR24</t>
  </si>
  <si>
    <t>Fold enrichment</t>
  </si>
  <si>
    <t>Fig. 3F</t>
  </si>
  <si>
    <t>no.antigen</t>
  </si>
  <si>
    <t>antigen</t>
  </si>
  <si>
    <t>GCN1L1_TCRalpha.GCN1L1_TCRbeta</t>
  </si>
  <si>
    <t>CDK4_8_TCRalpha.GCN1L1_TCRbeta</t>
  </si>
  <si>
    <t>CDK4_17_TCRalpha.GCN1L1_TCRbeta</t>
  </si>
  <si>
    <t>CMV_1_TCRalpha.GCN1L1_TCRbeta</t>
  </si>
  <si>
    <t>CMV_2_TCRalpha.GCN1L1_TCRbeta</t>
  </si>
  <si>
    <t>GCN1L1_TCRalpha.CDK4_8_TCRbeta</t>
  </si>
  <si>
    <t>CDK4_8_TCRalpha.CDK4_8_TCRbeta</t>
  </si>
  <si>
    <t>CDK4_17_TCRalpha.CDK4_8_TCRbeta</t>
  </si>
  <si>
    <t>CMV_1_TCRalpha.CDK4_8_TCRbeta</t>
  </si>
  <si>
    <t>CMV_2_TCRalpha.CDK4_8_TCRbeta</t>
  </si>
  <si>
    <t>GCN1L1_TCRalpha.CDK4_17_TCRbeta</t>
  </si>
  <si>
    <t>CDK4_8_TCRalpha.CDK4_17_TCRbeta</t>
  </si>
  <si>
    <t>CDK4_17_TCRalpha.CDK4_17_TCRbeta</t>
  </si>
  <si>
    <t>CMV_1_TCRalpha.CDK4_17_TCRbeta</t>
  </si>
  <si>
    <t>CMV_2_TCRalpha.CDK4_17_TCRbeta</t>
  </si>
  <si>
    <t>GCN1L1_TCRalpha.CMV_1_TCRbeta</t>
  </si>
  <si>
    <t>CDK4_8_TCRalpha.CMV_1_TCRbeta</t>
  </si>
  <si>
    <t>CDK4_17_TCRalpha.CMV_1_TCRbeta</t>
  </si>
  <si>
    <t>CMV_1_TCRalpha.CMV_1_TCRbeta</t>
  </si>
  <si>
    <t>CMV_2_TCRalpha.CMV_1_TCRbeta</t>
  </si>
  <si>
    <t>GCN1L1_TCRalpha.CMV_2_TCRbeta</t>
  </si>
  <si>
    <t>CDK4_8_TCRalpha.CMV_2_TCRbeta</t>
  </si>
  <si>
    <t>CDK4_17_TCRalpha.CMV_2_TCRbeta</t>
  </si>
  <si>
    <t>CMV_1_TCRalpha.CMV_2_TCRbeta</t>
  </si>
  <si>
    <t>CMV_2_TCRalpha.CMV_2_TCRbeta</t>
  </si>
  <si>
    <t>Fig. 3C</t>
  </si>
  <si>
    <t>Library 1</t>
  </si>
  <si>
    <t>Library 2</t>
  </si>
  <si>
    <t>Library 3</t>
  </si>
  <si>
    <t>Library 4</t>
  </si>
  <si>
    <t>TUM_alpha1.TUM_beta1</t>
  </si>
  <si>
    <t>TUM_alpha2.TUM_beta1</t>
  </si>
  <si>
    <t>TUM_alpha3.TUM_beta1</t>
  </si>
  <si>
    <t>TUM_alpha4.TUM_beta1</t>
  </si>
  <si>
    <t>TUM_alpha5.TUM_beta1</t>
  </si>
  <si>
    <t>TUM_alpha6.TUM_beta1</t>
  </si>
  <si>
    <t>TUM_alpha7.TUM_beta1</t>
  </si>
  <si>
    <t>TUM_alpha8.TUM_beta1</t>
  </si>
  <si>
    <t>TUM_alpha9.TUM_beta1</t>
  </si>
  <si>
    <t>TUM_alpha10.TUM_beta1</t>
  </si>
  <si>
    <t>TUM_alpha11.TUM_beta1</t>
  </si>
  <si>
    <t>TUM_alpha12.TUM_beta1</t>
  </si>
  <si>
    <t>TUM_alpha13.TUM_beta1</t>
  </si>
  <si>
    <t>TUM_alpha14.TUM_beta1</t>
  </si>
  <si>
    <t>TUM_alpha15.TUM_beta1</t>
  </si>
  <si>
    <t>TUM_alpha16.TUM_beta1</t>
  </si>
  <si>
    <t>TUM_alpha17.TUM_beta1</t>
  </si>
  <si>
    <t>TUM_alpha18.TUM_beta1</t>
  </si>
  <si>
    <t>TUM_alpha19.TUM_beta1</t>
  </si>
  <si>
    <t>TUM_alpha20.TUM_beta1</t>
  </si>
  <si>
    <t>TUM_alpha21.TUM_beta1</t>
  </si>
  <si>
    <t>TUM_alpha22.TUM_beta1</t>
  </si>
  <si>
    <t>TUM_alpha23.TUM_beta1</t>
  </si>
  <si>
    <t>TUM_alpha24.TUM_beta1</t>
  </si>
  <si>
    <t>TUM_alpha25.TUM_beta1</t>
  </si>
  <si>
    <t>TUM_alpha26.TUM_beta1</t>
  </si>
  <si>
    <t>TUM_alpha27.TUM_beta1</t>
  </si>
  <si>
    <t>TUM_alpha28.TUM_beta1</t>
  </si>
  <si>
    <t>TUM_alpha29.TUM_beta1</t>
  </si>
  <si>
    <t>TUM_alpha30.TUM_beta1</t>
  </si>
  <si>
    <t>TUM_alpha31.TUM_beta1</t>
  </si>
  <si>
    <t>TUM_alpha32.TUM_beta1</t>
  </si>
  <si>
    <t>TUM_alpha33.TUM_beta1</t>
  </si>
  <si>
    <t>TUM_alpha34.TUM_beta1</t>
  </si>
  <si>
    <t>TUM_alpha35.TUM_beta1</t>
  </si>
  <si>
    <t>TUM_alpha36.TUM_beta1</t>
  </si>
  <si>
    <t>TUM_alpha37.TUM_beta1</t>
  </si>
  <si>
    <t>TUM_alpha38.TUM_beta1</t>
  </si>
  <si>
    <t>TUM_alpha39.TUM_beta1</t>
  </si>
  <si>
    <t>TUM_alpha40.TUM_beta1</t>
  </si>
  <si>
    <t>TUM_alpha41.TUM_beta1</t>
  </si>
  <si>
    <t>TUM_alpha42.TUM_beta1</t>
  </si>
  <si>
    <t>TUM_alpha43.TUM_beta1</t>
  </si>
  <si>
    <t>TUM_alpha44.TUM_beta1</t>
  </si>
  <si>
    <t>TUM_alpha45.TUM_beta1</t>
  </si>
  <si>
    <t>TUM_alpha46.TUM_beta1</t>
  </si>
  <si>
    <t>TUM_alpha47.TUM_beta1</t>
  </si>
  <si>
    <t>TUM_alpha48.TUM_beta1</t>
  </si>
  <si>
    <t>TUM_alpha49.TUM_beta1</t>
  </si>
  <si>
    <t>TUM_alpha50.TUM_beta1</t>
  </si>
  <si>
    <t>TUM_alpha51.TUM_beta1</t>
  </si>
  <si>
    <t>TUM_alpha52.TUM_beta1</t>
  </si>
  <si>
    <t>TUM_alpha53.TUM_beta1</t>
  </si>
  <si>
    <t>TUM_alpha54.TUM_beta1</t>
  </si>
  <si>
    <t>TUM_alpha55.TUM_beta1</t>
  </si>
  <si>
    <t>TUM_alpha56.TUM_beta1</t>
  </si>
  <si>
    <t>TUM_alpha57.TUM_beta1</t>
  </si>
  <si>
    <t>TUM_alpha58.TUM_beta1</t>
  </si>
  <si>
    <t>TUM_alpha59.TUM_beta1</t>
  </si>
  <si>
    <t>TUM_alpha60.TUM_beta1</t>
  </si>
  <si>
    <t>TUM_alpha61.TUM_beta1</t>
  </si>
  <si>
    <t>TUM_alpha62.TUM_beta1</t>
  </si>
  <si>
    <t>TUM_alpha63.TUM_beta1</t>
  </si>
  <si>
    <t>TUM_alpha64.TUM_beta1</t>
  </si>
  <si>
    <t>TUM_alpha65.TUM_beta1</t>
  </si>
  <si>
    <t>TUM_alpha66.TUM_beta1</t>
  </si>
  <si>
    <t>TUM_alpha67.TUM_beta1</t>
  </si>
  <si>
    <t>TUM_alpha68.TUM_beta1</t>
  </si>
  <si>
    <t>TUM_alpha69.TUM_beta1</t>
  </si>
  <si>
    <t>TUM_alpha70.TUM_beta1</t>
  </si>
  <si>
    <t>TUM_alpha71.TUM_beta1</t>
  </si>
  <si>
    <t>TUM_alpha72.TUM_beta1</t>
  </si>
  <si>
    <t>TUM_alpha73.TUM_beta1</t>
  </si>
  <si>
    <t>TUM_alpha74.TUM_beta1</t>
  </si>
  <si>
    <t>TUM_alpha75.TUM_beta1</t>
  </si>
  <si>
    <t>TUM_alpha76.TUM_beta1</t>
  </si>
  <si>
    <t>TUM_alpha77.TUM_beta1</t>
  </si>
  <si>
    <t>TUM_alpha78.TUM_beta1</t>
  </si>
  <si>
    <t>TUM_alpha79.TUM_beta1</t>
  </si>
  <si>
    <t>TUM_alpha80.TUM_beta1</t>
  </si>
  <si>
    <t>TUM_alpha81.TUM_beta1</t>
  </si>
  <si>
    <t>TUM_alpha82.TUM_beta1</t>
  </si>
  <si>
    <t>TUM_alpha83.TUM_beta1</t>
  </si>
  <si>
    <t>TUM_alpha84.TUM_beta1</t>
  </si>
  <si>
    <t>TUM_alpha85.TUM_beta1</t>
  </si>
  <si>
    <t>TUM_alpha86.TUM_beta1</t>
  </si>
  <si>
    <t>TUM_alpha87.TUM_beta1</t>
  </si>
  <si>
    <t>TUM_alpha88.TUM_beta1</t>
  </si>
  <si>
    <t>TUM_alpha89.TUM_beta1</t>
  </si>
  <si>
    <t>TUM_alpha90.TUM_beta1</t>
  </si>
  <si>
    <t>TUM_alpha91.TUM_beta1</t>
  </si>
  <si>
    <t>TUM_alpha92.TUM_beta1</t>
  </si>
  <si>
    <t>TUM_alpha93.TUM_beta1</t>
  </si>
  <si>
    <t>TUM_alpha94.TUM_beta1</t>
  </si>
  <si>
    <t>TUM_alpha95.TUM_beta1</t>
  </si>
  <si>
    <t>TUM_alpha96.TUM_beta1</t>
  </si>
  <si>
    <t>TUM_alpha97.TUM_beta1</t>
  </si>
  <si>
    <t>TUM_alpha98.TUM_beta1</t>
  </si>
  <si>
    <t>TUM_alpha99.TUM_beta1</t>
  </si>
  <si>
    <t>TUM_alpha100.TUM_beta1</t>
  </si>
  <si>
    <t>TUM_alpha1.TUM_beta2</t>
  </si>
  <si>
    <t>TUM_alpha2.TUM_beta2</t>
  </si>
  <si>
    <t>TUM_alpha3.TUM_beta2</t>
  </si>
  <si>
    <t>TUM_alpha4.TUM_beta2</t>
  </si>
  <si>
    <t>TUM_alpha5.TUM_beta2</t>
  </si>
  <si>
    <t>TUM_alpha6.TUM_beta2</t>
  </si>
  <si>
    <t>TUM_alpha7.TUM_beta2</t>
  </si>
  <si>
    <t>TUM_alpha8.TUM_beta2</t>
  </si>
  <si>
    <t>TUM_alpha9.TUM_beta2</t>
  </si>
  <si>
    <t>TUM_alpha10.TUM_beta2</t>
  </si>
  <si>
    <t>TUM_alpha11.TUM_beta2</t>
  </si>
  <si>
    <t>TUM_alpha12.TUM_beta2</t>
  </si>
  <si>
    <t>TUM_alpha13.TUM_beta2</t>
  </si>
  <si>
    <t>TUM_alpha14.TUM_beta2</t>
  </si>
  <si>
    <t>TUM_alpha15.TUM_beta2</t>
  </si>
  <si>
    <t>TUM_alpha16.TUM_beta2</t>
  </si>
  <si>
    <t>TUM_alpha17.TUM_beta2</t>
  </si>
  <si>
    <t>TUM_alpha18.TUM_beta2</t>
  </si>
  <si>
    <t>TUM_alpha19.TUM_beta2</t>
  </si>
  <si>
    <t>TUM_alpha20.TUM_beta2</t>
  </si>
  <si>
    <t>TUM_alpha21.TUM_beta2</t>
  </si>
  <si>
    <t>TUM_alpha22.TUM_beta2</t>
  </si>
  <si>
    <t>TUM_alpha23.TUM_beta2</t>
  </si>
  <si>
    <t>TUM_alpha24.TUM_beta2</t>
  </si>
  <si>
    <t>TUM_alpha25.TUM_beta2</t>
  </si>
  <si>
    <t>TUM_alpha26.TUM_beta2</t>
  </si>
  <si>
    <t>TUM_alpha27.TUM_beta2</t>
  </si>
  <si>
    <t>TUM_alpha28.TUM_beta2</t>
  </si>
  <si>
    <t>TUM_alpha29.TUM_beta2</t>
  </si>
  <si>
    <t>TUM_alpha30.TUM_beta2</t>
  </si>
  <si>
    <t>TUM_alpha31.TUM_beta2</t>
  </si>
  <si>
    <t>TUM_alpha32.TUM_beta2</t>
  </si>
  <si>
    <t>TUM_alpha33.TUM_beta2</t>
  </si>
  <si>
    <t>TUM_alpha34.TUM_beta2</t>
  </si>
  <si>
    <t>TUM_alpha35.TUM_beta2</t>
  </si>
  <si>
    <t>TUM_alpha36.TUM_beta2</t>
  </si>
  <si>
    <t>TUM_alpha37.TUM_beta2</t>
  </si>
  <si>
    <t>TUM_alpha38.TUM_beta2</t>
  </si>
  <si>
    <t>TUM_alpha39.TUM_beta2</t>
  </si>
  <si>
    <t>TUM_alpha40.TUM_beta2</t>
  </si>
  <si>
    <t>TUM_alpha41.TUM_beta2</t>
  </si>
  <si>
    <t>TUM_alpha42.TUM_beta2</t>
  </si>
  <si>
    <t>TUM_alpha43.TUM_beta2</t>
  </si>
  <si>
    <t>TUM_alpha44.TUM_beta2</t>
  </si>
  <si>
    <t>TUM_alpha45.TUM_beta2</t>
  </si>
  <si>
    <t>TUM_alpha46.TUM_beta2</t>
  </si>
  <si>
    <t>TUM_alpha47.TUM_beta2</t>
  </si>
  <si>
    <t>TUM_alpha48.TUM_beta2</t>
  </si>
  <si>
    <t>TUM_alpha49.TUM_beta2</t>
  </si>
  <si>
    <t>TUM_alpha50.TUM_beta2</t>
  </si>
  <si>
    <t>TUM_alpha51.TUM_beta2</t>
  </si>
  <si>
    <t>TUM_alpha52.TUM_beta2</t>
  </si>
  <si>
    <t>TUM_alpha53.TUM_beta2</t>
  </si>
  <si>
    <t>TUM_alpha54.TUM_beta2</t>
  </si>
  <si>
    <t>TUM_alpha55.TUM_beta2</t>
  </si>
  <si>
    <t>TUM_alpha56.TUM_beta2</t>
  </si>
  <si>
    <t>TUM_alpha57.TUM_beta2</t>
  </si>
  <si>
    <t>TUM_alpha58.TUM_beta2</t>
  </si>
  <si>
    <t>TUM_alpha59.TUM_beta2</t>
  </si>
  <si>
    <t>TUM_alpha60.TUM_beta2</t>
  </si>
  <si>
    <t>TUM_alpha61.TUM_beta2</t>
  </si>
  <si>
    <t>TUM_alpha62.TUM_beta2</t>
  </si>
  <si>
    <t>TUM_alpha63.TUM_beta2</t>
  </si>
  <si>
    <t>TUM_alpha64.TUM_beta2</t>
  </si>
  <si>
    <t>TUM_alpha65.TUM_beta2</t>
  </si>
  <si>
    <t>TUM_alpha66.TUM_beta2</t>
  </si>
  <si>
    <t>TUM_alpha67.TUM_beta2</t>
  </si>
  <si>
    <t>TUM_alpha68.TUM_beta2</t>
  </si>
  <si>
    <t>TUM_alpha69.TUM_beta2</t>
  </si>
  <si>
    <t>TUM_alpha70.TUM_beta2</t>
  </si>
  <si>
    <t>TUM_alpha71.TUM_beta2</t>
  </si>
  <si>
    <t>TUM_alpha72.TUM_beta2</t>
  </si>
  <si>
    <t>TUM_alpha73.TUM_beta2</t>
  </si>
  <si>
    <t>TUM_alpha74.TUM_beta2</t>
  </si>
  <si>
    <t>TUM_alpha75.TUM_beta2</t>
  </si>
  <si>
    <t>TUM_alpha76.TUM_beta2</t>
  </si>
  <si>
    <t>TUM_alpha77.TUM_beta2</t>
  </si>
  <si>
    <t>TUM_alpha78.TUM_beta2</t>
  </si>
  <si>
    <t>TUM_alpha79.TUM_beta2</t>
  </si>
  <si>
    <t>TUM_alpha80.TUM_beta2</t>
  </si>
  <si>
    <t>TUM_alpha81.TUM_beta2</t>
  </si>
  <si>
    <t>TUM_alpha82.TUM_beta2</t>
  </si>
  <si>
    <t>TUM_alpha83.TUM_beta2</t>
  </si>
  <si>
    <t>TUM_alpha84.TUM_beta2</t>
  </si>
  <si>
    <t>TUM_alpha85.TUM_beta2</t>
  </si>
  <si>
    <t>TUM_alpha86.TUM_beta2</t>
  </si>
  <si>
    <t>TUM_alpha87.TUM_beta2</t>
  </si>
  <si>
    <t>TUM_alpha88.TUM_beta2</t>
  </si>
  <si>
    <t>TUM_alpha89.TUM_beta2</t>
  </si>
  <si>
    <t>TUM_alpha90.TUM_beta2</t>
  </si>
  <si>
    <t>TUM_alpha91.TUM_beta2</t>
  </si>
  <si>
    <t>TUM_alpha92.TUM_beta2</t>
  </si>
  <si>
    <t>TUM_alpha93.TUM_beta2</t>
  </si>
  <si>
    <t>TUM_alpha94.TUM_beta2</t>
  </si>
  <si>
    <t>TUM_alpha95.TUM_beta2</t>
  </si>
  <si>
    <t>TUM_alpha96.TUM_beta2</t>
  </si>
  <si>
    <t>TUM_alpha97.TUM_beta2</t>
  </si>
  <si>
    <t>TUM_alpha98.TUM_beta2</t>
  </si>
  <si>
    <t>TUM_alpha99.TUM_beta2</t>
  </si>
  <si>
    <t>TUM_alpha100.TUM_beta2</t>
  </si>
  <si>
    <t>TUM_alpha1.TUM_beta3</t>
  </si>
  <si>
    <t>TUM_alpha2.TUM_beta3</t>
  </si>
  <si>
    <t>TUM_alpha3.TUM_beta3</t>
  </si>
  <si>
    <t>TUM_alpha4.TUM_beta3</t>
  </si>
  <si>
    <t>TUM_alpha5.TUM_beta3</t>
  </si>
  <si>
    <t>TUM_alpha6.TUM_beta3</t>
  </si>
  <si>
    <t>TUM_alpha7.TUM_beta3</t>
  </si>
  <si>
    <t>TUM_alpha8.TUM_beta3</t>
  </si>
  <si>
    <t>TUM_alpha9.TUM_beta3</t>
  </si>
  <si>
    <t>TUM_alpha10.TUM_beta3</t>
  </si>
  <si>
    <t>TUM_alpha11.TUM_beta3</t>
  </si>
  <si>
    <t>TUM_alpha12.TUM_beta3</t>
  </si>
  <si>
    <t>TUM_alpha13.TUM_beta3</t>
  </si>
  <si>
    <t>TUM_alpha14.TUM_beta3</t>
  </si>
  <si>
    <t>TUM_alpha15.TUM_beta3</t>
  </si>
  <si>
    <t>TUM_alpha16.TUM_beta3</t>
  </si>
  <si>
    <t>TUM_alpha17.TUM_beta3</t>
  </si>
  <si>
    <t>TUM_alpha18.TUM_beta3</t>
  </si>
  <si>
    <t>TUM_alpha19.TUM_beta3</t>
  </si>
  <si>
    <t>TUM_alpha20.TUM_beta3</t>
  </si>
  <si>
    <t>TUM_alpha21.TUM_beta3</t>
  </si>
  <si>
    <t>TUM_alpha22.TUM_beta3</t>
  </si>
  <si>
    <t>TUM_alpha23.TUM_beta3</t>
  </si>
  <si>
    <t>TUM_alpha24.TUM_beta3</t>
  </si>
  <si>
    <t>TUM_alpha25.TUM_beta3</t>
  </si>
  <si>
    <t>TUM_alpha26.TUM_beta3</t>
  </si>
  <si>
    <t>TUM_alpha27.TUM_beta3</t>
  </si>
  <si>
    <t>TUM_alpha28.TUM_beta3</t>
  </si>
  <si>
    <t>TUM_alpha29.TUM_beta3</t>
  </si>
  <si>
    <t>TUM_alpha30.TUM_beta3</t>
  </si>
  <si>
    <t>TUM_alpha31.TUM_beta3</t>
  </si>
  <si>
    <t>TUM_alpha32.TUM_beta3</t>
  </si>
  <si>
    <t>TUM_alpha33.TUM_beta3</t>
  </si>
  <si>
    <t>TUM_alpha34.TUM_beta3</t>
  </si>
  <si>
    <t>TUM_alpha35.TUM_beta3</t>
  </si>
  <si>
    <t>TUM_alpha36.TUM_beta3</t>
  </si>
  <si>
    <t>TUM_alpha37.TUM_beta3</t>
  </si>
  <si>
    <t>TUM_alpha38.TUM_beta3</t>
  </si>
  <si>
    <t>TUM_alpha39.TUM_beta3</t>
  </si>
  <si>
    <t>TUM_alpha40.TUM_beta3</t>
  </si>
  <si>
    <t>TUM_alpha41.TUM_beta3</t>
  </si>
  <si>
    <t>TUM_alpha42.TUM_beta3</t>
  </si>
  <si>
    <t>TUM_alpha43.TUM_beta3</t>
  </si>
  <si>
    <t>TUM_alpha44.TUM_beta3</t>
  </si>
  <si>
    <t>TUM_alpha45.TUM_beta3</t>
  </si>
  <si>
    <t>TUM_alpha46.TUM_beta3</t>
  </si>
  <si>
    <t>TUM_alpha47.TUM_beta3</t>
  </si>
  <si>
    <t>TUM_alpha48.TUM_beta3</t>
  </si>
  <si>
    <t>TUM_alpha49.TUM_beta3</t>
  </si>
  <si>
    <t>TUM_alpha50.TUM_beta3</t>
  </si>
  <si>
    <t>TUM_alpha51.TUM_beta3</t>
  </si>
  <si>
    <t>TUM_alpha52.TUM_beta3</t>
  </si>
  <si>
    <t>TUM_alpha53.TUM_beta3</t>
  </si>
  <si>
    <t>TUM_alpha54.TUM_beta3</t>
  </si>
  <si>
    <t>TUM_alpha55.TUM_beta3</t>
  </si>
  <si>
    <t>TUM_alpha56.TUM_beta3</t>
  </si>
  <si>
    <t>TUM_alpha57.TUM_beta3</t>
  </si>
  <si>
    <t>TUM_alpha58.TUM_beta3</t>
  </si>
  <si>
    <t>TUM_alpha59.TUM_beta3</t>
  </si>
  <si>
    <t>TUM_alpha60.TUM_beta3</t>
  </si>
  <si>
    <t>TUM_alpha61.TUM_beta3</t>
  </si>
  <si>
    <t>TUM_alpha62.TUM_beta3</t>
  </si>
  <si>
    <t>TUM_alpha63.TUM_beta3</t>
  </si>
  <si>
    <t>TUM_alpha64.TUM_beta3</t>
  </si>
  <si>
    <t>TUM_alpha65.TUM_beta3</t>
  </si>
  <si>
    <t>TUM_alpha66.TUM_beta3</t>
  </si>
  <si>
    <t>TUM_alpha67.TUM_beta3</t>
  </si>
  <si>
    <t>TUM_alpha68.TUM_beta3</t>
  </si>
  <si>
    <t>TUM_alpha69.TUM_beta3</t>
  </si>
  <si>
    <t>TUM_alpha70.TUM_beta3</t>
  </si>
  <si>
    <t>TUM_alpha71.TUM_beta3</t>
  </si>
  <si>
    <t>TUM_alpha72.TUM_beta3</t>
  </si>
  <si>
    <t>TUM_alpha73.TUM_beta3</t>
  </si>
  <si>
    <t>TUM_alpha74.TUM_beta3</t>
  </si>
  <si>
    <t>TUM_alpha75.TUM_beta3</t>
  </si>
  <si>
    <t>TUM_alpha76.TUM_beta3</t>
  </si>
  <si>
    <t>TUM_alpha77.TUM_beta3</t>
  </si>
  <si>
    <t>TUM_alpha78.TUM_beta3</t>
  </si>
  <si>
    <t>TUM_alpha79.TUM_beta3</t>
  </si>
  <si>
    <t>TUM_alpha80.TUM_beta3</t>
  </si>
  <si>
    <t>TUM_alpha81.TUM_beta3</t>
  </si>
  <si>
    <t>TUM_alpha82.TUM_beta3</t>
  </si>
  <si>
    <t>TUM_alpha83.TUM_beta3</t>
  </si>
  <si>
    <t>TUM_alpha84.TUM_beta3</t>
  </si>
  <si>
    <t>TUM_alpha85.TUM_beta3</t>
  </si>
  <si>
    <t>TUM_alpha86.TUM_beta3</t>
  </si>
  <si>
    <t>TUM_alpha87.TUM_beta3</t>
  </si>
  <si>
    <t>TUM_alpha88.TUM_beta3</t>
  </si>
  <si>
    <t>TUM_alpha89.TUM_beta3</t>
  </si>
  <si>
    <t>TUM_alpha90.TUM_beta3</t>
  </si>
  <si>
    <t>TUM_alpha91.TUM_beta3</t>
  </si>
  <si>
    <t>TUM_alpha92.TUM_beta3</t>
  </si>
  <si>
    <t>TUM_alpha93.TUM_beta3</t>
  </si>
  <si>
    <t>TUM_alpha94.TUM_beta3</t>
  </si>
  <si>
    <t>TUM_alpha95.TUM_beta3</t>
  </si>
  <si>
    <t>TUM_alpha96.TUM_beta3</t>
  </si>
  <si>
    <t>TUM_alpha97.TUM_beta3</t>
  </si>
  <si>
    <t>TUM_alpha98.TUM_beta3</t>
  </si>
  <si>
    <t>TUM_alpha99.TUM_beta3</t>
  </si>
  <si>
    <t>TUM_alpha100.TUM_beta3</t>
  </si>
  <si>
    <t>TUM_alpha1.TUM_beta4</t>
  </si>
  <si>
    <t>TUM_alpha2.TUM_beta4</t>
  </si>
  <si>
    <t>TUM_alpha3.TUM_beta4</t>
  </si>
  <si>
    <t>TUM_alpha4.TUM_beta4</t>
  </si>
  <si>
    <t>TUM_alpha5.TUM_beta4</t>
  </si>
  <si>
    <t>TUM_alpha6.TUM_beta4</t>
  </si>
  <si>
    <t>TUM_alpha7.TUM_beta4</t>
  </si>
  <si>
    <t>TUM_alpha8.TUM_beta4</t>
  </si>
  <si>
    <t>TUM_alpha9.TUM_beta4</t>
  </si>
  <si>
    <t>TUM_alpha10.TUM_beta4</t>
  </si>
  <si>
    <t>TUM_alpha11.TUM_beta4</t>
  </si>
  <si>
    <t>TUM_alpha12.TUM_beta4</t>
  </si>
  <si>
    <t>TUM_alpha13.TUM_beta4</t>
  </si>
  <si>
    <t>TUM_alpha14.TUM_beta4</t>
  </si>
  <si>
    <t>TUM_alpha15.TUM_beta4</t>
  </si>
  <si>
    <t>TUM_alpha16.TUM_beta4</t>
  </si>
  <si>
    <t>TUM_alpha17.TUM_beta4</t>
  </si>
  <si>
    <t>TUM_alpha18.TUM_beta4</t>
  </si>
  <si>
    <t>TUM_alpha19.TUM_beta4</t>
  </si>
  <si>
    <t>TUM_alpha20.TUM_beta4</t>
  </si>
  <si>
    <t>TUM_alpha21.TUM_beta4</t>
  </si>
  <si>
    <t>TUM_alpha22.TUM_beta4</t>
  </si>
  <si>
    <t>TUM_alpha23.TUM_beta4</t>
  </si>
  <si>
    <t>TUM_alpha24.TUM_beta4</t>
  </si>
  <si>
    <t>TUM_alpha25.TUM_beta4</t>
  </si>
  <si>
    <t>TUM_alpha26.TUM_beta4</t>
  </si>
  <si>
    <t>TUM_alpha27.TUM_beta4</t>
  </si>
  <si>
    <t>TUM_alpha28.TUM_beta4</t>
  </si>
  <si>
    <t>TUM_alpha29.TUM_beta4</t>
  </si>
  <si>
    <t>TUM_alpha30.TUM_beta4</t>
  </si>
  <si>
    <t>TUM_alpha31.TUM_beta4</t>
  </si>
  <si>
    <t>TUM_alpha32.TUM_beta4</t>
  </si>
  <si>
    <t>TUM_alpha33.TUM_beta4</t>
  </si>
  <si>
    <t>TUM_alpha34.TUM_beta4</t>
  </si>
  <si>
    <t>TUM_alpha35.TUM_beta4</t>
  </si>
  <si>
    <t>TUM_alpha36.TUM_beta4</t>
  </si>
  <si>
    <t>TUM_alpha37.TUM_beta4</t>
  </si>
  <si>
    <t>TUM_alpha38.TUM_beta4</t>
  </si>
  <si>
    <t>TUM_alpha39.TUM_beta4</t>
  </si>
  <si>
    <t>TUM_alpha40.TUM_beta4</t>
  </si>
  <si>
    <t>TUM_alpha41.TUM_beta4</t>
  </si>
  <si>
    <t>TUM_alpha42.TUM_beta4</t>
  </si>
  <si>
    <t>TUM_alpha43.TUM_beta4</t>
  </si>
  <si>
    <t>TUM_alpha44.TUM_beta4</t>
  </si>
  <si>
    <t>TUM_alpha45.TUM_beta4</t>
  </si>
  <si>
    <t>TUM_alpha46.TUM_beta4</t>
  </si>
  <si>
    <t>TUM_alpha47.TUM_beta4</t>
  </si>
  <si>
    <t>TUM_alpha48.TUM_beta4</t>
  </si>
  <si>
    <t>TUM_alpha49.TUM_beta4</t>
  </si>
  <si>
    <t>TUM_alpha50.TUM_beta4</t>
  </si>
  <si>
    <t>TUM_alpha51.TUM_beta4</t>
  </si>
  <si>
    <t>TUM_alpha52.TUM_beta4</t>
  </si>
  <si>
    <t>TUM_alpha53.TUM_beta4</t>
  </si>
  <si>
    <t>TUM_alpha54.TUM_beta4</t>
  </si>
  <si>
    <t>TUM_alpha55.TUM_beta4</t>
  </si>
  <si>
    <t>TUM_alpha56.TUM_beta4</t>
  </si>
  <si>
    <t>TUM_alpha57.TUM_beta4</t>
  </si>
  <si>
    <t>TUM_alpha58.TUM_beta4</t>
  </si>
  <si>
    <t>TUM_alpha59.TUM_beta4</t>
  </si>
  <si>
    <t>TUM_alpha60.TUM_beta4</t>
  </si>
  <si>
    <t>TUM_alpha61.TUM_beta4</t>
  </si>
  <si>
    <t>TUM_alpha62.TUM_beta4</t>
  </si>
  <si>
    <t>TUM_alpha63.TUM_beta4</t>
  </si>
  <si>
    <t>TUM_alpha64.TUM_beta4</t>
  </si>
  <si>
    <t>TUM_alpha65.TUM_beta4</t>
  </si>
  <si>
    <t>TUM_alpha66.TUM_beta4</t>
  </si>
  <si>
    <t>TUM_alpha67.TUM_beta4</t>
  </si>
  <si>
    <t>TUM_alpha68.TUM_beta4</t>
  </si>
  <si>
    <t>TUM_alpha69.TUM_beta4</t>
  </si>
  <si>
    <t>TUM_alpha70.TUM_beta4</t>
  </si>
  <si>
    <t>TUM_alpha71.TUM_beta4</t>
  </si>
  <si>
    <t>TUM_alpha72.TUM_beta4</t>
  </si>
  <si>
    <t>TUM_alpha73.TUM_beta4</t>
  </si>
  <si>
    <t>TUM_alpha74.TUM_beta4</t>
  </si>
  <si>
    <t>TUM_alpha75.TUM_beta4</t>
  </si>
  <si>
    <t>TUM_alpha76.TUM_beta4</t>
  </si>
  <si>
    <t>TUM_alpha77.TUM_beta4</t>
  </si>
  <si>
    <t>TUM_alpha78.TUM_beta4</t>
  </si>
  <si>
    <t>TUM_alpha79.TUM_beta4</t>
  </si>
  <si>
    <t>TUM_alpha80.TUM_beta4</t>
  </si>
  <si>
    <t>TUM_alpha81.TUM_beta4</t>
  </si>
  <si>
    <t>TUM_alpha82.TUM_beta4</t>
  </si>
  <si>
    <t>TUM_alpha83.TUM_beta4</t>
  </si>
  <si>
    <t>TUM_alpha84.TUM_beta4</t>
  </si>
  <si>
    <t>TUM_alpha85.TUM_beta4</t>
  </si>
  <si>
    <t>TUM_alpha86.TUM_beta4</t>
  </si>
  <si>
    <t>TUM_alpha87.TUM_beta4</t>
  </si>
  <si>
    <t>TUM_alpha88.TUM_beta4</t>
  </si>
  <si>
    <t>TUM_alpha89.TUM_beta4</t>
  </si>
  <si>
    <t>TUM_alpha90.TUM_beta4</t>
  </si>
  <si>
    <t>TUM_alpha91.TUM_beta4</t>
  </si>
  <si>
    <t>TUM_alpha92.TUM_beta4</t>
  </si>
  <si>
    <t>TUM_alpha93.TUM_beta4</t>
  </si>
  <si>
    <t>TUM_alpha94.TUM_beta4</t>
  </si>
  <si>
    <t>TUM_alpha95.TUM_beta4</t>
  </si>
  <si>
    <t>TUM_alpha96.TUM_beta4</t>
  </si>
  <si>
    <t>TUM_alpha97.TUM_beta4</t>
  </si>
  <si>
    <t>TUM_alpha98.TUM_beta4</t>
  </si>
  <si>
    <t>TUM_alpha99.TUM_beta4</t>
  </si>
  <si>
    <t>TUM_alpha100.TUM_beta4</t>
  </si>
  <si>
    <t>TUM_alpha1.TUM_beta5</t>
  </si>
  <si>
    <t>TUM_alpha2.TUM_beta5</t>
  </si>
  <si>
    <t>TUM_alpha3.TUM_beta5</t>
  </si>
  <si>
    <t>TUM_alpha4.TUM_beta5</t>
  </si>
  <si>
    <t>TUM_alpha5.TUM_beta5</t>
  </si>
  <si>
    <t>TUM_alpha6.TUM_beta5</t>
  </si>
  <si>
    <t>TUM_alpha7.TUM_beta5</t>
  </si>
  <si>
    <t>TUM_alpha8.TUM_beta5</t>
  </si>
  <si>
    <t>TUM_alpha9.TUM_beta5</t>
  </si>
  <si>
    <t>TUM_alpha10.TUM_beta5</t>
  </si>
  <si>
    <t>TUM_alpha11.TUM_beta5</t>
  </si>
  <si>
    <t>TUM_alpha12.TUM_beta5</t>
  </si>
  <si>
    <t>TUM_alpha13.TUM_beta5</t>
  </si>
  <si>
    <t>TUM_alpha14.TUM_beta5</t>
  </si>
  <si>
    <t>TUM_alpha15.TUM_beta5</t>
  </si>
  <si>
    <t>TUM_alpha16.TUM_beta5</t>
  </si>
  <si>
    <t>TUM_alpha17.TUM_beta5</t>
  </si>
  <si>
    <t>TUM_alpha18.TUM_beta5</t>
  </si>
  <si>
    <t>TUM_alpha19.TUM_beta5</t>
  </si>
  <si>
    <t>TUM_alpha20.TUM_beta5</t>
  </si>
  <si>
    <t>TUM_alpha21.TUM_beta5</t>
  </si>
  <si>
    <t>TUM_alpha22.TUM_beta5</t>
  </si>
  <si>
    <t>TUM_alpha23.TUM_beta5</t>
  </si>
  <si>
    <t>TUM_alpha24.TUM_beta5</t>
  </si>
  <si>
    <t>TUM_alpha25.TUM_beta5</t>
  </si>
  <si>
    <t>TUM_alpha26.TUM_beta5</t>
  </si>
  <si>
    <t>TUM_alpha27.TUM_beta5</t>
  </si>
  <si>
    <t>TUM_alpha28.TUM_beta5</t>
  </si>
  <si>
    <t>TUM_alpha29.TUM_beta5</t>
  </si>
  <si>
    <t>TUM_alpha30.TUM_beta5</t>
  </si>
  <si>
    <t>TUM_alpha31.TUM_beta5</t>
  </si>
  <si>
    <t>TUM_alpha32.TUM_beta5</t>
  </si>
  <si>
    <t>TUM_alpha33.TUM_beta5</t>
  </si>
  <si>
    <t>TUM_alpha34.TUM_beta5</t>
  </si>
  <si>
    <t>TUM_alpha35.TUM_beta5</t>
  </si>
  <si>
    <t>TUM_alpha36.TUM_beta5</t>
  </si>
  <si>
    <t>TUM_alpha37.TUM_beta5</t>
  </si>
  <si>
    <t>TUM_alpha38.TUM_beta5</t>
  </si>
  <si>
    <t>TUM_alpha39.TUM_beta5</t>
  </si>
  <si>
    <t>TUM_alpha40.TUM_beta5</t>
  </si>
  <si>
    <t>TUM_alpha41.TUM_beta5</t>
  </si>
  <si>
    <t>TUM_alpha42.TUM_beta5</t>
  </si>
  <si>
    <t>TUM_alpha43.TUM_beta5</t>
  </si>
  <si>
    <t>TUM_alpha44.TUM_beta5</t>
  </si>
  <si>
    <t>TUM_alpha45.TUM_beta5</t>
  </si>
  <si>
    <t>TUM_alpha46.TUM_beta5</t>
  </si>
  <si>
    <t>TUM_alpha47.TUM_beta5</t>
  </si>
  <si>
    <t>TUM_alpha48.TUM_beta5</t>
  </si>
  <si>
    <t>TUM_alpha49.TUM_beta5</t>
  </si>
  <si>
    <t>TUM_alpha50.TUM_beta5</t>
  </si>
  <si>
    <t>TUM_alpha51.TUM_beta5</t>
  </si>
  <si>
    <t>TUM_alpha52.TUM_beta5</t>
  </si>
  <si>
    <t>TUM_alpha53.TUM_beta5</t>
  </si>
  <si>
    <t>TUM_alpha54.TUM_beta5</t>
  </si>
  <si>
    <t>TUM_alpha55.TUM_beta5</t>
  </si>
  <si>
    <t>TUM_alpha56.TUM_beta5</t>
  </si>
  <si>
    <t>TUM_alpha57.TUM_beta5</t>
  </si>
  <si>
    <t>TUM_alpha58.TUM_beta5</t>
  </si>
  <si>
    <t>TUM_alpha59.TUM_beta5</t>
  </si>
  <si>
    <t>TUM_alpha60.TUM_beta5</t>
  </si>
  <si>
    <t>TUM_alpha61.TUM_beta5</t>
  </si>
  <si>
    <t>TUM_alpha62.TUM_beta5</t>
  </si>
  <si>
    <t>TUM_alpha63.TUM_beta5</t>
  </si>
  <si>
    <t>TUM_alpha64.TUM_beta5</t>
  </si>
  <si>
    <t>TUM_alpha65.TUM_beta5</t>
  </si>
  <si>
    <t>TUM_alpha66.TUM_beta5</t>
  </si>
  <si>
    <t>TUM_alpha67.TUM_beta5</t>
  </si>
  <si>
    <t>TUM_alpha68.TUM_beta5</t>
  </si>
  <si>
    <t>TUM_alpha69.TUM_beta5</t>
  </si>
  <si>
    <t>TUM_alpha70.TUM_beta5</t>
  </si>
  <si>
    <t>TUM_alpha71.TUM_beta5</t>
  </si>
  <si>
    <t>TUM_alpha72.TUM_beta5</t>
  </si>
  <si>
    <t>TUM_alpha73.TUM_beta5</t>
  </si>
  <si>
    <t>TUM_alpha74.TUM_beta5</t>
  </si>
  <si>
    <t>TUM_alpha75.TUM_beta5</t>
  </si>
  <si>
    <t>TUM_alpha76.TUM_beta5</t>
  </si>
  <si>
    <t>TUM_alpha77.TUM_beta5</t>
  </si>
  <si>
    <t>TUM_alpha78.TUM_beta5</t>
  </si>
  <si>
    <t>TUM_alpha79.TUM_beta5</t>
  </si>
  <si>
    <t>TUM_alpha80.TUM_beta5</t>
  </si>
  <si>
    <t>TUM_alpha81.TUM_beta5</t>
  </si>
  <si>
    <t>TUM_alpha82.TUM_beta5</t>
  </si>
  <si>
    <t>TUM_alpha83.TUM_beta5</t>
  </si>
  <si>
    <t>TUM_alpha84.TUM_beta5</t>
  </si>
  <si>
    <t>TUM_alpha85.TUM_beta5</t>
  </si>
  <si>
    <t>TUM_alpha86.TUM_beta5</t>
  </si>
  <si>
    <t>TUM_alpha87.TUM_beta5</t>
  </si>
  <si>
    <t>TUM_alpha88.TUM_beta5</t>
  </si>
  <si>
    <t>TUM_alpha89.TUM_beta5</t>
  </si>
  <si>
    <t>TUM_alpha90.TUM_beta5</t>
  </si>
  <si>
    <t>TUM_alpha91.TUM_beta5</t>
  </si>
  <si>
    <t>TUM_alpha92.TUM_beta5</t>
  </si>
  <si>
    <t>TUM_alpha93.TUM_beta5</t>
  </si>
  <si>
    <t>TUM_alpha94.TUM_beta5</t>
  </si>
  <si>
    <t>TUM_alpha95.TUM_beta5</t>
  </si>
  <si>
    <t>TUM_alpha96.TUM_beta5</t>
  </si>
  <si>
    <t>TUM_alpha97.TUM_beta5</t>
  </si>
  <si>
    <t>TUM_alpha98.TUM_beta5</t>
  </si>
  <si>
    <t>TUM_alpha99.TUM_beta5</t>
  </si>
  <si>
    <t>TUM_alpha100.TUM_beta5</t>
  </si>
  <si>
    <t>TUM_alpha1.TUM_beta6</t>
  </si>
  <si>
    <t>TUM_alpha2.TUM_beta6</t>
  </si>
  <si>
    <t>TUM_alpha3.TUM_beta6</t>
  </si>
  <si>
    <t>TUM_alpha4.TUM_beta6</t>
  </si>
  <si>
    <t>TUM_alpha5.TUM_beta6</t>
  </si>
  <si>
    <t>TUM_alpha6.TUM_beta6</t>
  </si>
  <si>
    <t>TUM_alpha7.TUM_beta6</t>
  </si>
  <si>
    <t>TUM_alpha8.TUM_beta6</t>
  </si>
  <si>
    <t>TUM_alpha9.TUM_beta6</t>
  </si>
  <si>
    <t>TUM_alpha10.TUM_beta6</t>
  </si>
  <si>
    <t>TUM_alpha11.TUM_beta6</t>
  </si>
  <si>
    <t>TUM_alpha12.TUM_beta6</t>
  </si>
  <si>
    <t>TUM_alpha13.TUM_beta6</t>
  </si>
  <si>
    <t>TUM_alpha14.TUM_beta6</t>
  </si>
  <si>
    <t>TUM_alpha15.TUM_beta6</t>
  </si>
  <si>
    <t>TUM_alpha16.TUM_beta6</t>
  </si>
  <si>
    <t>TUM_alpha17.TUM_beta6</t>
  </si>
  <si>
    <t>TUM_alpha18.TUM_beta6</t>
  </si>
  <si>
    <t>TUM_alpha19.TUM_beta6</t>
  </si>
  <si>
    <t>TUM_alpha20.TUM_beta6</t>
  </si>
  <si>
    <t>TUM_alpha21.TUM_beta6</t>
  </si>
  <si>
    <t>TUM_alpha22.TUM_beta6</t>
  </si>
  <si>
    <t>TUM_alpha23.TUM_beta6</t>
  </si>
  <si>
    <t>TUM_alpha24.TUM_beta6</t>
  </si>
  <si>
    <t>TUM_alpha25.TUM_beta6</t>
  </si>
  <si>
    <t>TUM_alpha26.TUM_beta6</t>
  </si>
  <si>
    <t>TUM_alpha27.TUM_beta6</t>
  </si>
  <si>
    <t>TUM_alpha28.TUM_beta6</t>
  </si>
  <si>
    <t>TUM_alpha29.TUM_beta6</t>
  </si>
  <si>
    <t>TUM_alpha30.TUM_beta6</t>
  </si>
  <si>
    <t>TUM_alpha31.TUM_beta6</t>
  </si>
  <si>
    <t>TUM_alpha32.TUM_beta6</t>
  </si>
  <si>
    <t>TUM_alpha33.TUM_beta6</t>
  </si>
  <si>
    <t>TUM_alpha34.TUM_beta6</t>
  </si>
  <si>
    <t>TUM_alpha35.TUM_beta6</t>
  </si>
  <si>
    <t>TUM_alpha36.TUM_beta6</t>
  </si>
  <si>
    <t>TUM_alpha37.TUM_beta6</t>
  </si>
  <si>
    <t>TUM_alpha38.TUM_beta6</t>
  </si>
  <si>
    <t>TUM_alpha39.TUM_beta6</t>
  </si>
  <si>
    <t>TUM_alpha40.TUM_beta6</t>
  </si>
  <si>
    <t>TUM_alpha41.TUM_beta6</t>
  </si>
  <si>
    <t>TUM_alpha42.TUM_beta6</t>
  </si>
  <si>
    <t>TUM_alpha43.TUM_beta6</t>
  </si>
  <si>
    <t>TUM_alpha44.TUM_beta6</t>
  </si>
  <si>
    <t>TUM_alpha45.TUM_beta6</t>
  </si>
  <si>
    <t>TUM_alpha46.TUM_beta6</t>
  </si>
  <si>
    <t>TUM_alpha47.TUM_beta6</t>
  </si>
  <si>
    <t>TUM_alpha48.TUM_beta6</t>
  </si>
  <si>
    <t>TUM_alpha49.TUM_beta6</t>
  </si>
  <si>
    <t>TUM_alpha50.TUM_beta6</t>
  </si>
  <si>
    <t>TUM_alpha51.TUM_beta6</t>
  </si>
  <si>
    <t>TUM_alpha52.TUM_beta6</t>
  </si>
  <si>
    <t>TUM_alpha53.TUM_beta6</t>
  </si>
  <si>
    <t>TUM_alpha54.TUM_beta6</t>
  </si>
  <si>
    <t>TUM_alpha55.TUM_beta6</t>
  </si>
  <si>
    <t>TUM_alpha56.TUM_beta6</t>
  </si>
  <si>
    <t>TUM_alpha57.TUM_beta6</t>
  </si>
  <si>
    <t>TUM_alpha58.TUM_beta6</t>
  </si>
  <si>
    <t>TUM_alpha59.TUM_beta6</t>
  </si>
  <si>
    <t>TUM_alpha60.TUM_beta6</t>
  </si>
  <si>
    <t>TUM_alpha61.TUM_beta6</t>
  </si>
  <si>
    <t>TUM_alpha62.TUM_beta6</t>
  </si>
  <si>
    <t>TUM_alpha63.TUM_beta6</t>
  </si>
  <si>
    <t>TUM_alpha64.TUM_beta6</t>
  </si>
  <si>
    <t>TUM_alpha65.TUM_beta6</t>
  </si>
  <si>
    <t>TUM_alpha66.TUM_beta6</t>
  </si>
  <si>
    <t>TUM_alpha67.TUM_beta6</t>
  </si>
  <si>
    <t>TUM_alpha68.TUM_beta6</t>
  </si>
  <si>
    <t>TUM_alpha69.TUM_beta6</t>
  </si>
  <si>
    <t>TUM_alpha70.TUM_beta6</t>
  </si>
  <si>
    <t>TUM_alpha71.TUM_beta6</t>
  </si>
  <si>
    <t>TUM_alpha72.TUM_beta6</t>
  </si>
  <si>
    <t>TUM_alpha73.TUM_beta6</t>
  </si>
  <si>
    <t>TUM_alpha74.TUM_beta6</t>
  </si>
  <si>
    <t>TUM_alpha75.TUM_beta6</t>
  </si>
  <si>
    <t>TUM_alpha76.TUM_beta6</t>
  </si>
  <si>
    <t>TUM_alpha77.TUM_beta6</t>
  </si>
  <si>
    <t>TUM_alpha78.TUM_beta6</t>
  </si>
  <si>
    <t>TUM_alpha79.TUM_beta6</t>
  </si>
  <si>
    <t>TUM_alpha80.TUM_beta6</t>
  </si>
  <si>
    <t>TUM_alpha81.TUM_beta6</t>
  </si>
  <si>
    <t>TUM_alpha82.TUM_beta6</t>
  </si>
  <si>
    <t>TUM_alpha83.TUM_beta6</t>
  </si>
  <si>
    <t>TUM_alpha84.TUM_beta6</t>
  </si>
  <si>
    <t>TUM_alpha85.TUM_beta6</t>
  </si>
  <si>
    <t>TUM_alpha86.TUM_beta6</t>
  </si>
  <si>
    <t>TUM_alpha87.TUM_beta6</t>
  </si>
  <si>
    <t>TUM_alpha88.TUM_beta6</t>
  </si>
  <si>
    <t>TUM_alpha89.TUM_beta6</t>
  </si>
  <si>
    <t>TUM_alpha90.TUM_beta6</t>
  </si>
  <si>
    <t>TUM_alpha91.TUM_beta6</t>
  </si>
  <si>
    <t>TUM_alpha92.TUM_beta6</t>
  </si>
  <si>
    <t>TUM_alpha93.TUM_beta6</t>
  </si>
  <si>
    <t>TUM_alpha94.TUM_beta6</t>
  </si>
  <si>
    <t>TUM_alpha95.TUM_beta6</t>
  </si>
  <si>
    <t>TUM_alpha96.TUM_beta6</t>
  </si>
  <si>
    <t>TUM_alpha97.TUM_beta6</t>
  </si>
  <si>
    <t>TUM_alpha98.TUM_beta6</t>
  </si>
  <si>
    <t>TUM_alpha99.TUM_beta6</t>
  </si>
  <si>
    <t>TUM_alpha100.TUM_beta6</t>
  </si>
  <si>
    <t>TUM_alpha1.TUM_beta7</t>
  </si>
  <si>
    <t>TUM_alpha2.TUM_beta7</t>
  </si>
  <si>
    <t>TUM_alpha3.TUM_beta7</t>
  </si>
  <si>
    <t>TUM_alpha4.TUM_beta7</t>
  </si>
  <si>
    <t>TUM_alpha5.TUM_beta7</t>
  </si>
  <si>
    <t>TUM_alpha6.TUM_beta7</t>
  </si>
  <si>
    <t>TUM_alpha7.TUM_beta7</t>
  </si>
  <si>
    <t>TUM_alpha8.TUM_beta7</t>
  </si>
  <si>
    <t>TUM_alpha9.TUM_beta7</t>
  </si>
  <si>
    <t>TUM_alpha10.TUM_beta7</t>
  </si>
  <si>
    <t>TUM_alpha11.TUM_beta7</t>
  </si>
  <si>
    <t>TUM_alpha12.TUM_beta7</t>
  </si>
  <si>
    <t>TUM_alpha13.TUM_beta7</t>
  </si>
  <si>
    <t>TUM_alpha14.TUM_beta7</t>
  </si>
  <si>
    <t>TUM_alpha15.TUM_beta7</t>
  </si>
  <si>
    <t>TUM_alpha16.TUM_beta7</t>
  </si>
  <si>
    <t>TUM_alpha17.TUM_beta7</t>
  </si>
  <si>
    <t>TUM_alpha18.TUM_beta7</t>
  </si>
  <si>
    <t>TUM_alpha19.TUM_beta7</t>
  </si>
  <si>
    <t>TUM_alpha20.TUM_beta7</t>
  </si>
  <si>
    <t>TUM_alpha21.TUM_beta7</t>
  </si>
  <si>
    <t>TUM_alpha22.TUM_beta7</t>
  </si>
  <si>
    <t>TUM_alpha23.TUM_beta7</t>
  </si>
  <si>
    <t>TUM_alpha24.TUM_beta7</t>
  </si>
  <si>
    <t>TUM_alpha25.TUM_beta7</t>
  </si>
  <si>
    <t>TUM_alpha26.TUM_beta7</t>
  </si>
  <si>
    <t>TUM_alpha27.TUM_beta7</t>
  </si>
  <si>
    <t>TUM_alpha28.TUM_beta7</t>
  </si>
  <si>
    <t>TUM_alpha29.TUM_beta7</t>
  </si>
  <si>
    <t>TUM_alpha30.TUM_beta7</t>
  </si>
  <si>
    <t>TUM_alpha31.TUM_beta7</t>
  </si>
  <si>
    <t>TUM_alpha32.TUM_beta7</t>
  </si>
  <si>
    <t>TUM_alpha33.TUM_beta7</t>
  </si>
  <si>
    <t>TUM_alpha34.TUM_beta7</t>
  </si>
  <si>
    <t>TUM_alpha35.TUM_beta7</t>
  </si>
  <si>
    <t>TUM_alpha36.TUM_beta7</t>
  </si>
  <si>
    <t>TUM_alpha37.TUM_beta7</t>
  </si>
  <si>
    <t>TUM_alpha38.TUM_beta7</t>
  </si>
  <si>
    <t>TUM_alpha39.TUM_beta7</t>
  </si>
  <si>
    <t>TUM_alpha40.TUM_beta7</t>
  </si>
  <si>
    <t>TUM_alpha41.TUM_beta7</t>
  </si>
  <si>
    <t>TUM_alpha42.TUM_beta7</t>
  </si>
  <si>
    <t>TUM_alpha43.TUM_beta7</t>
  </si>
  <si>
    <t>TUM_alpha44.TUM_beta7</t>
  </si>
  <si>
    <t>TUM_alpha45.TUM_beta7</t>
  </si>
  <si>
    <t>TUM_alpha46.TUM_beta7</t>
  </si>
  <si>
    <t>TUM_alpha47.TUM_beta7</t>
  </si>
  <si>
    <t>TUM_alpha48.TUM_beta7</t>
  </si>
  <si>
    <t>TUM_alpha49.TUM_beta7</t>
  </si>
  <si>
    <t>TUM_alpha50.TUM_beta7</t>
  </si>
  <si>
    <t>TUM_alpha51.TUM_beta7</t>
  </si>
  <si>
    <t>TUM_alpha52.TUM_beta7</t>
  </si>
  <si>
    <t>TUM_alpha53.TUM_beta7</t>
  </si>
  <si>
    <t>TUM_alpha54.TUM_beta7</t>
  </si>
  <si>
    <t>TUM_alpha55.TUM_beta7</t>
  </si>
  <si>
    <t>TUM_alpha56.TUM_beta7</t>
  </si>
  <si>
    <t>TUM_alpha57.TUM_beta7</t>
  </si>
  <si>
    <t>TUM_alpha58.TUM_beta7</t>
  </si>
  <si>
    <t>TUM_alpha59.TUM_beta7</t>
  </si>
  <si>
    <t>TUM_alpha60.TUM_beta7</t>
  </si>
  <si>
    <t>TUM_alpha61.TUM_beta7</t>
  </si>
  <si>
    <t>TUM_alpha62.TUM_beta7</t>
  </si>
  <si>
    <t>TUM_alpha63.TUM_beta7</t>
  </si>
  <si>
    <t>TUM_alpha64.TUM_beta7</t>
  </si>
  <si>
    <t>TUM_alpha65.TUM_beta7</t>
  </si>
  <si>
    <t>TUM_alpha66.TUM_beta7</t>
  </si>
  <si>
    <t>TUM_alpha67.TUM_beta7</t>
  </si>
  <si>
    <t>TUM_alpha68.TUM_beta7</t>
  </si>
  <si>
    <t>TUM_alpha69.TUM_beta7</t>
  </si>
  <si>
    <t>TUM_alpha70.TUM_beta7</t>
  </si>
  <si>
    <t>TUM_alpha71.TUM_beta7</t>
  </si>
  <si>
    <t>TUM_alpha72.TUM_beta7</t>
  </si>
  <si>
    <t>TUM_alpha73.TUM_beta7</t>
  </si>
  <si>
    <t>TUM_alpha74.TUM_beta7</t>
  </si>
  <si>
    <t>TUM_alpha75.TUM_beta7</t>
  </si>
  <si>
    <t>TUM_alpha76.TUM_beta7</t>
  </si>
  <si>
    <t>TUM_alpha77.TUM_beta7</t>
  </si>
  <si>
    <t>TUM_alpha78.TUM_beta7</t>
  </si>
  <si>
    <t>TUM_alpha79.TUM_beta7</t>
  </si>
  <si>
    <t>TUM_alpha80.TUM_beta7</t>
  </si>
  <si>
    <t>TUM_alpha81.TUM_beta7</t>
  </si>
  <si>
    <t>TUM_alpha82.TUM_beta7</t>
  </si>
  <si>
    <t>TUM_alpha83.TUM_beta7</t>
  </si>
  <si>
    <t>TUM_alpha84.TUM_beta7</t>
  </si>
  <si>
    <t>TUM_alpha85.TUM_beta7</t>
  </si>
  <si>
    <t>TUM_alpha86.TUM_beta7</t>
  </si>
  <si>
    <t>TUM_alpha87.TUM_beta7</t>
  </si>
  <si>
    <t>TUM_alpha88.TUM_beta7</t>
  </si>
  <si>
    <t>TUM_alpha89.TUM_beta7</t>
  </si>
  <si>
    <t>TUM_alpha90.TUM_beta7</t>
  </si>
  <si>
    <t>TUM_alpha91.TUM_beta7</t>
  </si>
  <si>
    <t>TUM_alpha92.TUM_beta7</t>
  </si>
  <si>
    <t>TUM_alpha93.TUM_beta7</t>
  </si>
  <si>
    <t>TUM_alpha94.TUM_beta7</t>
  </si>
  <si>
    <t>TUM_alpha95.TUM_beta7</t>
  </si>
  <si>
    <t>TUM_alpha96.TUM_beta7</t>
  </si>
  <si>
    <t>TUM_alpha97.TUM_beta7</t>
  </si>
  <si>
    <t>TUM_alpha98.TUM_beta7</t>
  </si>
  <si>
    <t>TUM_alpha99.TUM_beta7</t>
  </si>
  <si>
    <t>TUM_alpha100.TUM_beta7</t>
  </si>
  <si>
    <t>TUM_alpha1.TUM_beta8</t>
  </si>
  <si>
    <t>TUM_alpha2.TUM_beta8</t>
  </si>
  <si>
    <t>TUM_alpha3.TUM_beta8</t>
  </si>
  <si>
    <t>TUM_alpha4.TUM_beta8</t>
  </si>
  <si>
    <t>TUM_alpha5.TUM_beta8</t>
  </si>
  <si>
    <t>TUM_alpha6.TUM_beta8</t>
  </si>
  <si>
    <t>TUM_alpha7.TUM_beta8</t>
  </si>
  <si>
    <t>TUM_alpha8.TUM_beta8</t>
  </si>
  <si>
    <t>TUM_alpha9.TUM_beta8</t>
  </si>
  <si>
    <t>TUM_alpha10.TUM_beta8</t>
  </si>
  <si>
    <t>TUM_alpha11.TUM_beta8</t>
  </si>
  <si>
    <t>TUM_alpha12.TUM_beta8</t>
  </si>
  <si>
    <t>TUM_alpha13.TUM_beta8</t>
  </si>
  <si>
    <t>TUM_alpha14.TUM_beta8</t>
  </si>
  <si>
    <t>TUM_alpha15.TUM_beta8</t>
  </si>
  <si>
    <t>TUM_alpha16.TUM_beta8</t>
  </si>
  <si>
    <t>TUM_alpha17.TUM_beta8</t>
  </si>
  <si>
    <t>TUM_alpha18.TUM_beta8</t>
  </si>
  <si>
    <t>TUM_alpha19.TUM_beta8</t>
  </si>
  <si>
    <t>TUM_alpha20.TUM_beta8</t>
  </si>
  <si>
    <t>TUM_alpha21.TUM_beta8</t>
  </si>
  <si>
    <t>TUM_alpha22.TUM_beta8</t>
  </si>
  <si>
    <t>TUM_alpha23.TUM_beta8</t>
  </si>
  <si>
    <t>TUM_alpha24.TUM_beta8</t>
  </si>
  <si>
    <t>TUM_alpha25.TUM_beta8</t>
  </si>
  <si>
    <t>TUM_alpha26.TUM_beta8</t>
  </si>
  <si>
    <t>TUM_alpha27.TUM_beta8</t>
  </si>
  <si>
    <t>TUM_alpha28.TUM_beta8</t>
  </si>
  <si>
    <t>TUM_alpha29.TUM_beta8</t>
  </si>
  <si>
    <t>TUM_alpha30.TUM_beta8</t>
  </si>
  <si>
    <t>TUM_alpha31.TUM_beta8</t>
  </si>
  <si>
    <t>TUM_alpha32.TUM_beta8</t>
  </si>
  <si>
    <t>TUM_alpha33.TUM_beta8</t>
  </si>
  <si>
    <t>TUM_alpha34.TUM_beta8</t>
  </si>
  <si>
    <t>TUM_alpha35.TUM_beta8</t>
  </si>
  <si>
    <t>TUM_alpha36.TUM_beta8</t>
  </si>
  <si>
    <t>TUM_alpha37.TUM_beta8</t>
  </si>
  <si>
    <t>TUM_alpha38.TUM_beta8</t>
  </si>
  <si>
    <t>TUM_alpha39.TUM_beta8</t>
  </si>
  <si>
    <t>TUM_alpha40.TUM_beta8</t>
  </si>
  <si>
    <t>TUM_alpha41.TUM_beta8</t>
  </si>
  <si>
    <t>TUM_alpha42.TUM_beta8</t>
  </si>
  <si>
    <t>TUM_alpha43.TUM_beta8</t>
  </si>
  <si>
    <t>TUM_alpha44.TUM_beta8</t>
  </si>
  <si>
    <t>TUM_alpha45.TUM_beta8</t>
  </si>
  <si>
    <t>TUM_alpha46.TUM_beta8</t>
  </si>
  <si>
    <t>TUM_alpha47.TUM_beta8</t>
  </si>
  <si>
    <t>TUM_alpha48.TUM_beta8</t>
  </si>
  <si>
    <t>TUM_alpha49.TUM_beta8</t>
  </si>
  <si>
    <t>TUM_alpha50.TUM_beta8</t>
  </si>
  <si>
    <t>TUM_alpha51.TUM_beta8</t>
  </si>
  <si>
    <t>TUM_alpha52.TUM_beta8</t>
  </si>
  <si>
    <t>TUM_alpha53.TUM_beta8</t>
  </si>
  <si>
    <t>TUM_alpha54.TUM_beta8</t>
  </si>
  <si>
    <t>TUM_alpha55.TUM_beta8</t>
  </si>
  <si>
    <t>TUM_alpha56.TUM_beta8</t>
  </si>
  <si>
    <t>TUM_alpha57.TUM_beta8</t>
  </si>
  <si>
    <t>TUM_alpha58.TUM_beta8</t>
  </si>
  <si>
    <t>TUM_alpha59.TUM_beta8</t>
  </si>
  <si>
    <t>TUM_alpha60.TUM_beta8</t>
  </si>
  <si>
    <t>TUM_alpha61.TUM_beta8</t>
  </si>
  <si>
    <t>TUM_alpha62.TUM_beta8</t>
  </si>
  <si>
    <t>TUM_alpha63.TUM_beta8</t>
  </si>
  <si>
    <t>TUM_alpha64.TUM_beta8</t>
  </si>
  <si>
    <t>TUM_alpha65.TUM_beta8</t>
  </si>
  <si>
    <t>TUM_alpha66.TUM_beta8</t>
  </si>
  <si>
    <t>TUM_alpha67.TUM_beta8</t>
  </si>
  <si>
    <t>TUM_alpha68.TUM_beta8</t>
  </si>
  <si>
    <t>TUM_alpha69.TUM_beta8</t>
  </si>
  <si>
    <t>TUM_alpha70.TUM_beta8</t>
  </si>
  <si>
    <t>TUM_alpha71.TUM_beta8</t>
  </si>
  <si>
    <t>TUM_alpha72.TUM_beta8</t>
  </si>
  <si>
    <t>TUM_alpha73.TUM_beta8</t>
  </si>
  <si>
    <t>TUM_alpha74.TUM_beta8</t>
  </si>
  <si>
    <t>TUM_alpha75.TUM_beta8</t>
  </si>
  <si>
    <t>TUM_alpha76.TUM_beta8</t>
  </si>
  <si>
    <t>TUM_alpha77.TUM_beta8</t>
  </si>
  <si>
    <t>TUM_alpha78.TUM_beta8</t>
  </si>
  <si>
    <t>TUM_alpha79.TUM_beta8</t>
  </si>
  <si>
    <t>TUM_alpha80.TUM_beta8</t>
  </si>
  <si>
    <t>TUM_alpha81.TUM_beta8</t>
  </si>
  <si>
    <t>TUM_alpha82.TUM_beta8</t>
  </si>
  <si>
    <t>TUM_alpha83.TUM_beta8</t>
  </si>
  <si>
    <t>TUM_alpha84.TUM_beta8</t>
  </si>
  <si>
    <t>TUM_alpha85.TUM_beta8</t>
  </si>
  <si>
    <t>TUM_alpha86.TUM_beta8</t>
  </si>
  <si>
    <t>TUM_alpha87.TUM_beta8</t>
  </si>
  <si>
    <t>TUM_alpha88.TUM_beta8</t>
  </si>
  <si>
    <t>TUM_alpha89.TUM_beta8</t>
  </si>
  <si>
    <t>TUM_alpha90.TUM_beta8</t>
  </si>
  <si>
    <t>TUM_alpha91.TUM_beta8</t>
  </si>
  <si>
    <t>TUM_alpha92.TUM_beta8</t>
  </si>
  <si>
    <t>TUM_alpha93.TUM_beta8</t>
  </si>
  <si>
    <t>TUM_alpha94.TUM_beta8</t>
  </si>
  <si>
    <t>TUM_alpha95.TUM_beta8</t>
  </si>
  <si>
    <t>TUM_alpha96.TUM_beta8</t>
  </si>
  <si>
    <t>TUM_alpha97.TUM_beta8</t>
  </si>
  <si>
    <t>TUM_alpha98.TUM_beta8</t>
  </si>
  <si>
    <t>TUM_alpha99.TUM_beta8</t>
  </si>
  <si>
    <t>TUM_alpha100.TUM_beta8</t>
  </si>
  <si>
    <t>TUM_alpha1.TUM_beta9</t>
  </si>
  <si>
    <t>TUM_alpha2.TUM_beta9</t>
  </si>
  <si>
    <t>TUM_alpha3.TUM_beta9</t>
  </si>
  <si>
    <t>TUM_alpha4.TUM_beta9</t>
  </si>
  <si>
    <t>TUM_alpha5.TUM_beta9</t>
  </si>
  <si>
    <t>TUM_alpha6.TUM_beta9</t>
  </si>
  <si>
    <t>TUM_alpha7.TUM_beta9</t>
  </si>
  <si>
    <t>TUM_alpha8.TUM_beta9</t>
  </si>
  <si>
    <t>TUM_alpha9.TUM_beta9</t>
  </si>
  <si>
    <t>TUM_alpha10.TUM_beta9</t>
  </si>
  <si>
    <t>TUM_alpha11.TUM_beta9</t>
  </si>
  <si>
    <t>TUM_alpha12.TUM_beta9</t>
  </si>
  <si>
    <t>TUM_alpha13.TUM_beta9</t>
  </si>
  <si>
    <t>TUM_alpha14.TUM_beta9</t>
  </si>
  <si>
    <t>TUM_alpha15.TUM_beta9</t>
  </si>
  <si>
    <t>TUM_alpha16.TUM_beta9</t>
  </si>
  <si>
    <t>TUM_alpha17.TUM_beta9</t>
  </si>
  <si>
    <t>TUM_alpha18.TUM_beta9</t>
  </si>
  <si>
    <t>TUM_alpha19.TUM_beta9</t>
  </si>
  <si>
    <t>TUM_alpha20.TUM_beta9</t>
  </si>
  <si>
    <t>TUM_alpha21.TUM_beta9</t>
  </si>
  <si>
    <t>TUM_alpha22.TUM_beta9</t>
  </si>
  <si>
    <t>TUM_alpha23.TUM_beta9</t>
  </si>
  <si>
    <t>TUM_alpha24.TUM_beta9</t>
  </si>
  <si>
    <t>TUM_alpha25.TUM_beta9</t>
  </si>
  <si>
    <t>TUM_alpha26.TUM_beta9</t>
  </si>
  <si>
    <t>TUM_alpha27.TUM_beta9</t>
  </si>
  <si>
    <t>TUM_alpha28.TUM_beta9</t>
  </si>
  <si>
    <t>TUM_alpha29.TUM_beta9</t>
  </si>
  <si>
    <t>TUM_alpha30.TUM_beta9</t>
  </si>
  <si>
    <t>TUM_alpha31.TUM_beta9</t>
  </si>
  <si>
    <t>TUM_alpha32.TUM_beta9</t>
  </si>
  <si>
    <t>TUM_alpha33.TUM_beta9</t>
  </si>
  <si>
    <t>TUM_alpha34.TUM_beta9</t>
  </si>
  <si>
    <t>TUM_alpha35.TUM_beta9</t>
  </si>
  <si>
    <t>TUM_alpha36.TUM_beta9</t>
  </si>
  <si>
    <t>TUM_alpha37.TUM_beta9</t>
  </si>
  <si>
    <t>TUM_alpha38.TUM_beta9</t>
  </si>
  <si>
    <t>TUM_alpha39.TUM_beta9</t>
  </si>
  <si>
    <t>TUM_alpha40.TUM_beta9</t>
  </si>
  <si>
    <t>TUM_alpha41.TUM_beta9</t>
  </si>
  <si>
    <t>TUM_alpha42.TUM_beta9</t>
  </si>
  <si>
    <t>TUM_alpha43.TUM_beta9</t>
  </si>
  <si>
    <t>TUM_alpha44.TUM_beta9</t>
  </si>
  <si>
    <t>TUM_alpha45.TUM_beta9</t>
  </si>
  <si>
    <t>TUM_alpha46.TUM_beta9</t>
  </si>
  <si>
    <t>TUM_alpha47.TUM_beta9</t>
  </si>
  <si>
    <t>TUM_alpha48.TUM_beta9</t>
  </si>
  <si>
    <t>TUM_alpha49.TUM_beta9</t>
  </si>
  <si>
    <t>TUM_alpha50.TUM_beta9</t>
  </si>
  <si>
    <t>TUM_alpha51.TUM_beta9</t>
  </si>
  <si>
    <t>TUM_alpha52.TUM_beta9</t>
  </si>
  <si>
    <t>TUM_alpha53.TUM_beta9</t>
  </si>
  <si>
    <t>TUM_alpha54.TUM_beta9</t>
  </si>
  <si>
    <t>TUM_alpha55.TUM_beta9</t>
  </si>
  <si>
    <t>TUM_alpha56.TUM_beta9</t>
  </si>
  <si>
    <t>TUM_alpha57.TUM_beta9</t>
  </si>
  <si>
    <t>TUM_alpha58.TUM_beta9</t>
  </si>
  <si>
    <t>TUM_alpha59.TUM_beta9</t>
  </si>
  <si>
    <t>TUM_alpha60.TUM_beta9</t>
  </si>
  <si>
    <t>TUM_alpha61.TUM_beta9</t>
  </si>
  <si>
    <t>TUM_alpha62.TUM_beta9</t>
  </si>
  <si>
    <t>TUM_alpha63.TUM_beta9</t>
  </si>
  <si>
    <t>TUM_alpha64.TUM_beta9</t>
  </si>
  <si>
    <t>TUM_alpha65.TUM_beta9</t>
  </si>
  <si>
    <t>TUM_alpha66.TUM_beta9</t>
  </si>
  <si>
    <t>TUM_alpha67.TUM_beta9</t>
  </si>
  <si>
    <t>TUM_alpha68.TUM_beta9</t>
  </si>
  <si>
    <t>TUM_alpha69.TUM_beta9</t>
  </si>
  <si>
    <t>TUM_alpha70.TUM_beta9</t>
  </si>
  <si>
    <t>TUM_alpha71.TUM_beta9</t>
  </si>
  <si>
    <t>TUM_alpha72.TUM_beta9</t>
  </si>
  <si>
    <t>TUM_alpha73.TUM_beta9</t>
  </si>
  <si>
    <t>TUM_alpha74.TUM_beta9</t>
  </si>
  <si>
    <t>TUM_alpha75.TUM_beta9</t>
  </si>
  <si>
    <t>TUM_alpha76.TUM_beta9</t>
  </si>
  <si>
    <t>TUM_alpha77.TUM_beta9</t>
  </si>
  <si>
    <t>TUM_alpha78.TUM_beta9</t>
  </si>
  <si>
    <t>TUM_alpha79.TUM_beta9</t>
  </si>
  <si>
    <t>TUM_alpha80.TUM_beta9</t>
  </si>
  <si>
    <t>TUM_alpha81.TUM_beta9</t>
  </si>
  <si>
    <t>TUM_alpha82.TUM_beta9</t>
  </si>
  <si>
    <t>TUM_alpha83.TUM_beta9</t>
  </si>
  <si>
    <t>TUM_alpha84.TUM_beta9</t>
  </si>
  <si>
    <t>TUM_alpha85.TUM_beta9</t>
  </si>
  <si>
    <t>TUM_alpha86.TUM_beta9</t>
  </si>
  <si>
    <t>TUM_alpha87.TUM_beta9</t>
  </si>
  <si>
    <t>TUM_alpha88.TUM_beta9</t>
  </si>
  <si>
    <t>TUM_alpha89.TUM_beta9</t>
  </si>
  <si>
    <t>TUM_alpha90.TUM_beta9</t>
  </si>
  <si>
    <t>TUM_alpha91.TUM_beta9</t>
  </si>
  <si>
    <t>TUM_alpha92.TUM_beta9</t>
  </si>
  <si>
    <t>TUM_alpha93.TUM_beta9</t>
  </si>
  <si>
    <t>TUM_alpha94.TUM_beta9</t>
  </si>
  <si>
    <t>TUM_alpha95.TUM_beta9</t>
  </si>
  <si>
    <t>TUM_alpha96.TUM_beta9</t>
  </si>
  <si>
    <t>TUM_alpha97.TUM_beta9</t>
  </si>
  <si>
    <t>TUM_alpha98.TUM_beta9</t>
  </si>
  <si>
    <t>TUM_alpha99.TUM_beta9</t>
  </si>
  <si>
    <t>TUM_alpha100.TUM_beta9</t>
  </si>
  <si>
    <t>TUM_alpha1.TUM_beta10</t>
  </si>
  <si>
    <t>TUM_alpha2.TUM_beta10</t>
  </si>
  <si>
    <t>TUM_alpha3.TUM_beta10</t>
  </si>
  <si>
    <t>TUM_alpha4.TUM_beta10</t>
  </si>
  <si>
    <t>TUM_alpha5.TUM_beta10</t>
  </si>
  <si>
    <t>TUM_alpha6.TUM_beta10</t>
  </si>
  <si>
    <t>TUM_alpha7.TUM_beta10</t>
  </si>
  <si>
    <t>TUM_alpha8.TUM_beta10</t>
  </si>
  <si>
    <t>TUM_alpha9.TUM_beta10</t>
  </si>
  <si>
    <t>TUM_alpha10.TUM_beta10</t>
  </si>
  <si>
    <t>TUM_alpha11.TUM_beta10</t>
  </si>
  <si>
    <t>TUM_alpha12.TUM_beta10</t>
  </si>
  <si>
    <t>TUM_alpha13.TUM_beta10</t>
  </si>
  <si>
    <t>TUM_alpha14.TUM_beta10</t>
  </si>
  <si>
    <t>TUM_alpha15.TUM_beta10</t>
  </si>
  <si>
    <t>TUM_alpha16.TUM_beta10</t>
  </si>
  <si>
    <t>TUM_alpha17.TUM_beta10</t>
  </si>
  <si>
    <t>TUM_alpha18.TUM_beta10</t>
  </si>
  <si>
    <t>TUM_alpha19.TUM_beta10</t>
  </si>
  <si>
    <t>TUM_alpha20.TUM_beta10</t>
  </si>
  <si>
    <t>TUM_alpha21.TUM_beta10</t>
  </si>
  <si>
    <t>TUM_alpha22.TUM_beta10</t>
  </si>
  <si>
    <t>TUM_alpha23.TUM_beta10</t>
  </si>
  <si>
    <t>TUM_alpha24.TUM_beta10</t>
  </si>
  <si>
    <t>TUM_alpha25.TUM_beta10</t>
  </si>
  <si>
    <t>TUM_alpha26.TUM_beta10</t>
  </si>
  <si>
    <t>TUM_alpha27.TUM_beta10</t>
  </si>
  <si>
    <t>TUM_alpha28.TUM_beta10</t>
  </si>
  <si>
    <t>TUM_alpha29.TUM_beta10</t>
  </si>
  <si>
    <t>TUM_alpha30.TUM_beta10</t>
  </si>
  <si>
    <t>TUM_alpha31.TUM_beta10</t>
  </si>
  <si>
    <t>TUM_alpha32.TUM_beta10</t>
  </si>
  <si>
    <t>TUM_alpha33.TUM_beta10</t>
  </si>
  <si>
    <t>TUM_alpha34.TUM_beta10</t>
  </si>
  <si>
    <t>TUM_alpha35.TUM_beta10</t>
  </si>
  <si>
    <t>TUM_alpha36.TUM_beta10</t>
  </si>
  <si>
    <t>TUM_alpha37.TUM_beta10</t>
  </si>
  <si>
    <t>TUM_alpha38.TUM_beta10</t>
  </si>
  <si>
    <t>TUM_alpha39.TUM_beta10</t>
  </si>
  <si>
    <t>TUM_alpha40.TUM_beta10</t>
  </si>
  <si>
    <t>TUM_alpha41.TUM_beta10</t>
  </si>
  <si>
    <t>TUM_alpha42.TUM_beta10</t>
  </si>
  <si>
    <t>TUM_alpha43.TUM_beta10</t>
  </si>
  <si>
    <t>TUM_alpha44.TUM_beta10</t>
  </si>
  <si>
    <t>TUM_alpha45.TUM_beta10</t>
  </si>
  <si>
    <t>TUM_alpha46.TUM_beta10</t>
  </si>
  <si>
    <t>TUM_alpha47.TUM_beta10</t>
  </si>
  <si>
    <t>TUM_alpha48.TUM_beta10</t>
  </si>
  <si>
    <t>TUM_alpha49.TUM_beta10</t>
  </si>
  <si>
    <t>TUM_alpha50.TUM_beta10</t>
  </si>
  <si>
    <t>TUM_alpha51.TUM_beta10</t>
  </si>
  <si>
    <t>TUM_alpha52.TUM_beta10</t>
  </si>
  <si>
    <t>TUM_alpha53.TUM_beta10</t>
  </si>
  <si>
    <t>TUM_alpha54.TUM_beta10</t>
  </si>
  <si>
    <t>TUM_alpha55.TUM_beta10</t>
  </si>
  <si>
    <t>TUM_alpha56.TUM_beta10</t>
  </si>
  <si>
    <t>TUM_alpha57.TUM_beta10</t>
  </si>
  <si>
    <t>TUM_alpha58.TUM_beta10</t>
  </si>
  <si>
    <t>TUM_alpha59.TUM_beta10</t>
  </si>
  <si>
    <t>TUM_alpha60.TUM_beta10</t>
  </si>
  <si>
    <t>TUM_alpha61.TUM_beta10</t>
  </si>
  <si>
    <t>TUM_alpha62.TUM_beta10</t>
  </si>
  <si>
    <t>TUM_alpha63.TUM_beta10</t>
  </si>
  <si>
    <t>TUM_alpha64.TUM_beta10</t>
  </si>
  <si>
    <t>TUM_alpha65.TUM_beta10</t>
  </si>
  <si>
    <t>TUM_alpha66.TUM_beta10</t>
  </si>
  <si>
    <t>TUM_alpha67.TUM_beta10</t>
  </si>
  <si>
    <t>TUM_alpha68.TUM_beta10</t>
  </si>
  <si>
    <t>TUM_alpha69.TUM_beta10</t>
  </si>
  <si>
    <t>TUM_alpha70.TUM_beta10</t>
  </si>
  <si>
    <t>TUM_alpha71.TUM_beta10</t>
  </si>
  <si>
    <t>TUM_alpha72.TUM_beta10</t>
  </si>
  <si>
    <t>TUM_alpha73.TUM_beta10</t>
  </si>
  <si>
    <t>TUM_alpha74.TUM_beta10</t>
  </si>
  <si>
    <t>TUM_alpha75.TUM_beta10</t>
  </si>
  <si>
    <t>TUM_alpha76.TUM_beta10</t>
  </si>
  <si>
    <t>TUM_alpha77.TUM_beta10</t>
  </si>
  <si>
    <t>TUM_alpha78.TUM_beta10</t>
  </si>
  <si>
    <t>TUM_alpha79.TUM_beta10</t>
  </si>
  <si>
    <t>TUM_alpha80.TUM_beta10</t>
  </si>
  <si>
    <t>TUM_alpha81.TUM_beta10</t>
  </si>
  <si>
    <t>TUM_alpha82.TUM_beta10</t>
  </si>
  <si>
    <t>TUM_alpha83.TUM_beta10</t>
  </si>
  <si>
    <t>TUM_alpha84.TUM_beta10</t>
  </si>
  <si>
    <t>TUM_alpha85.TUM_beta10</t>
  </si>
  <si>
    <t>TUM_alpha86.TUM_beta10</t>
  </si>
  <si>
    <t>TUM_alpha87.TUM_beta10</t>
  </si>
  <si>
    <t>TUM_alpha88.TUM_beta10</t>
  </si>
  <si>
    <t>TUM_alpha89.TUM_beta10</t>
  </si>
  <si>
    <t>TUM_alpha90.TUM_beta10</t>
  </si>
  <si>
    <t>TUM_alpha91.TUM_beta10</t>
  </si>
  <si>
    <t>TUM_alpha92.TUM_beta10</t>
  </si>
  <si>
    <t>TUM_alpha93.TUM_beta10</t>
  </si>
  <si>
    <t>TUM_alpha94.TUM_beta10</t>
  </si>
  <si>
    <t>TUM_alpha95.TUM_beta10</t>
  </si>
  <si>
    <t>TUM_alpha96.TUM_beta10</t>
  </si>
  <si>
    <t>TUM_alpha97.TUM_beta10</t>
  </si>
  <si>
    <t>TUM_alpha98.TUM_beta10</t>
  </si>
  <si>
    <t>TUM_alpha99.TUM_beta10</t>
  </si>
  <si>
    <t>TUM_alpha100.TUM_beta10</t>
  </si>
  <si>
    <t>TUM_alpha1.TUM_beta11</t>
  </si>
  <si>
    <t>TUM_alpha2.TUM_beta11</t>
  </si>
  <si>
    <t>TUM_alpha3.TUM_beta11</t>
  </si>
  <si>
    <t>TUM_alpha4.TUM_beta11</t>
  </si>
  <si>
    <t>TUM_alpha5.TUM_beta11</t>
  </si>
  <si>
    <t>TUM_alpha6.TUM_beta11</t>
  </si>
  <si>
    <t>TUM_alpha7.TUM_beta11</t>
  </si>
  <si>
    <t>TUM_alpha8.TUM_beta11</t>
  </si>
  <si>
    <t>TUM_alpha9.TUM_beta11</t>
  </si>
  <si>
    <t>TUM_alpha10.TUM_beta11</t>
  </si>
  <si>
    <t>TUM_alpha11.TUM_beta11</t>
  </si>
  <si>
    <t>TUM_alpha12.TUM_beta11</t>
  </si>
  <si>
    <t>TUM_alpha13.TUM_beta11</t>
  </si>
  <si>
    <t>TUM_alpha14.TUM_beta11</t>
  </si>
  <si>
    <t>TUM_alpha15.TUM_beta11</t>
  </si>
  <si>
    <t>TUM_alpha16.TUM_beta11</t>
  </si>
  <si>
    <t>TUM_alpha17.TUM_beta11</t>
  </si>
  <si>
    <t>TUM_alpha18.TUM_beta11</t>
  </si>
  <si>
    <t>TUM_alpha19.TUM_beta11</t>
  </si>
  <si>
    <t>TUM_alpha20.TUM_beta11</t>
  </si>
  <si>
    <t>TUM_alpha21.TUM_beta11</t>
  </si>
  <si>
    <t>TUM_alpha22.TUM_beta11</t>
  </si>
  <si>
    <t>TUM_alpha23.TUM_beta11</t>
  </si>
  <si>
    <t>TUM_alpha24.TUM_beta11</t>
  </si>
  <si>
    <t>TUM_alpha25.TUM_beta11</t>
  </si>
  <si>
    <t>TUM_alpha26.TUM_beta11</t>
  </si>
  <si>
    <t>TUM_alpha27.TUM_beta11</t>
  </si>
  <si>
    <t>TUM_alpha28.TUM_beta11</t>
  </si>
  <si>
    <t>TUM_alpha29.TUM_beta11</t>
  </si>
  <si>
    <t>TUM_alpha30.TUM_beta11</t>
  </si>
  <si>
    <t>TUM_alpha31.TUM_beta11</t>
  </si>
  <si>
    <t>TUM_alpha32.TUM_beta11</t>
  </si>
  <si>
    <t>TUM_alpha33.TUM_beta11</t>
  </si>
  <si>
    <t>TUM_alpha34.TUM_beta11</t>
  </si>
  <si>
    <t>TUM_alpha35.TUM_beta11</t>
  </si>
  <si>
    <t>TUM_alpha36.TUM_beta11</t>
  </si>
  <si>
    <t>TUM_alpha37.TUM_beta11</t>
  </si>
  <si>
    <t>TUM_alpha38.TUM_beta11</t>
  </si>
  <si>
    <t>TUM_alpha39.TUM_beta11</t>
  </si>
  <si>
    <t>TUM_alpha40.TUM_beta11</t>
  </si>
  <si>
    <t>TUM_alpha41.TUM_beta11</t>
  </si>
  <si>
    <t>TUM_alpha42.TUM_beta11</t>
  </si>
  <si>
    <t>TUM_alpha43.TUM_beta11</t>
  </si>
  <si>
    <t>TUM_alpha44.TUM_beta11</t>
  </si>
  <si>
    <t>TUM_alpha45.TUM_beta11</t>
  </si>
  <si>
    <t>TUM_alpha46.TUM_beta11</t>
  </si>
  <si>
    <t>TUM_alpha47.TUM_beta11</t>
  </si>
  <si>
    <t>TUM_alpha48.TUM_beta11</t>
  </si>
  <si>
    <t>TUM_alpha49.TUM_beta11</t>
  </si>
  <si>
    <t>TUM_alpha50.TUM_beta11</t>
  </si>
  <si>
    <t>TUM_alpha51.TUM_beta11</t>
  </si>
  <si>
    <t>TUM_alpha52.TUM_beta11</t>
  </si>
  <si>
    <t>TUM_alpha53.TUM_beta11</t>
  </si>
  <si>
    <t>TUM_alpha54.TUM_beta11</t>
  </si>
  <si>
    <t>TUM_alpha55.TUM_beta11</t>
  </si>
  <si>
    <t>TUM_alpha56.TUM_beta11</t>
  </si>
  <si>
    <t>TUM_alpha57.TUM_beta11</t>
  </si>
  <si>
    <t>TUM_alpha58.TUM_beta11</t>
  </si>
  <si>
    <t>TUM_alpha59.TUM_beta11</t>
  </si>
  <si>
    <t>TUM_alpha60.TUM_beta11</t>
  </si>
  <si>
    <t>TUM_alpha61.TUM_beta11</t>
  </si>
  <si>
    <t>TUM_alpha62.TUM_beta11</t>
  </si>
  <si>
    <t>TUM_alpha63.TUM_beta11</t>
  </si>
  <si>
    <t>TUM_alpha64.TUM_beta11</t>
  </si>
  <si>
    <t>TUM_alpha65.TUM_beta11</t>
  </si>
  <si>
    <t>TUM_alpha66.TUM_beta11</t>
  </si>
  <si>
    <t>TUM_alpha67.TUM_beta11</t>
  </si>
  <si>
    <t>TUM_alpha68.TUM_beta11</t>
  </si>
  <si>
    <t>TUM_alpha69.TUM_beta11</t>
  </si>
  <si>
    <t>TUM_alpha70.TUM_beta11</t>
  </si>
  <si>
    <t>TUM_alpha71.TUM_beta11</t>
  </si>
  <si>
    <t>TUM_alpha72.TUM_beta11</t>
  </si>
  <si>
    <t>TUM_alpha73.TUM_beta11</t>
  </si>
  <si>
    <t>TUM_alpha74.TUM_beta11</t>
  </si>
  <si>
    <t>TUM_alpha75.TUM_beta11</t>
  </si>
  <si>
    <t>TUM_alpha76.TUM_beta11</t>
  </si>
  <si>
    <t>TUM_alpha77.TUM_beta11</t>
  </si>
  <si>
    <t>TUM_alpha78.TUM_beta11</t>
  </si>
  <si>
    <t>TUM_alpha79.TUM_beta11</t>
  </si>
  <si>
    <t>TUM_alpha80.TUM_beta11</t>
  </si>
  <si>
    <t>TUM_alpha81.TUM_beta11</t>
  </si>
  <si>
    <t>TUM_alpha82.TUM_beta11</t>
  </si>
  <si>
    <t>TUM_alpha83.TUM_beta11</t>
  </si>
  <si>
    <t>TUM_alpha84.TUM_beta11</t>
  </si>
  <si>
    <t>TUM_alpha85.TUM_beta11</t>
  </si>
  <si>
    <t>TUM_alpha86.TUM_beta11</t>
  </si>
  <si>
    <t>TUM_alpha87.TUM_beta11</t>
  </si>
  <si>
    <t>TUM_alpha88.TUM_beta11</t>
  </si>
  <si>
    <t>TUM_alpha89.TUM_beta11</t>
  </si>
  <si>
    <t>TUM_alpha90.TUM_beta11</t>
  </si>
  <si>
    <t>TUM_alpha91.TUM_beta11</t>
  </si>
  <si>
    <t>TUM_alpha92.TUM_beta11</t>
  </si>
  <si>
    <t>TUM_alpha93.TUM_beta11</t>
  </si>
  <si>
    <t>TUM_alpha94.TUM_beta11</t>
  </si>
  <si>
    <t>TUM_alpha95.TUM_beta11</t>
  </si>
  <si>
    <t>TUM_alpha96.TUM_beta11</t>
  </si>
  <si>
    <t>TUM_alpha97.TUM_beta11</t>
  </si>
  <si>
    <t>TUM_alpha98.TUM_beta11</t>
  </si>
  <si>
    <t>TUM_alpha99.TUM_beta11</t>
  </si>
  <si>
    <t>TUM_alpha100.TUM_beta11</t>
  </si>
  <si>
    <t>TUM_alpha1.TUM_beta12</t>
  </si>
  <si>
    <t>TUM_alpha2.TUM_beta12</t>
  </si>
  <si>
    <t>TUM_alpha3.TUM_beta12</t>
  </si>
  <si>
    <t>TUM_alpha4.TUM_beta12</t>
  </si>
  <si>
    <t>TUM_alpha5.TUM_beta12</t>
  </si>
  <si>
    <t>TUM_alpha6.TUM_beta12</t>
  </si>
  <si>
    <t>TUM_alpha7.TUM_beta12</t>
  </si>
  <si>
    <t>TUM_alpha8.TUM_beta12</t>
  </si>
  <si>
    <t>TUM_alpha9.TUM_beta12</t>
  </si>
  <si>
    <t>TUM_alpha10.TUM_beta12</t>
  </si>
  <si>
    <t>TUM_alpha11.TUM_beta12</t>
  </si>
  <si>
    <t>TUM_alpha12.TUM_beta12</t>
  </si>
  <si>
    <t>TUM_alpha13.TUM_beta12</t>
  </si>
  <si>
    <t>TUM_alpha14.TUM_beta12</t>
  </si>
  <si>
    <t>TUM_alpha15.TUM_beta12</t>
  </si>
  <si>
    <t>TUM_alpha16.TUM_beta12</t>
  </si>
  <si>
    <t>TUM_alpha17.TUM_beta12</t>
  </si>
  <si>
    <t>TUM_alpha18.TUM_beta12</t>
  </si>
  <si>
    <t>TUM_alpha19.TUM_beta12</t>
  </si>
  <si>
    <t>TUM_alpha20.TUM_beta12</t>
  </si>
  <si>
    <t>TUM_alpha21.TUM_beta12</t>
  </si>
  <si>
    <t>TUM_alpha22.TUM_beta12</t>
  </si>
  <si>
    <t>TUM_alpha23.TUM_beta12</t>
  </si>
  <si>
    <t>TUM_alpha24.TUM_beta12</t>
  </si>
  <si>
    <t>TUM_alpha25.TUM_beta12</t>
  </si>
  <si>
    <t>TUM_alpha26.TUM_beta12</t>
  </si>
  <si>
    <t>TUM_alpha27.TUM_beta12</t>
  </si>
  <si>
    <t>TUM_alpha28.TUM_beta12</t>
  </si>
  <si>
    <t>TUM_alpha29.TUM_beta12</t>
  </si>
  <si>
    <t>TUM_alpha30.TUM_beta12</t>
  </si>
  <si>
    <t>TUM_alpha31.TUM_beta12</t>
  </si>
  <si>
    <t>TUM_alpha32.TUM_beta12</t>
  </si>
  <si>
    <t>TUM_alpha33.TUM_beta12</t>
  </si>
  <si>
    <t>TUM_alpha34.TUM_beta12</t>
  </si>
  <si>
    <t>TUM_alpha35.TUM_beta12</t>
  </si>
  <si>
    <t>TUM_alpha36.TUM_beta12</t>
  </si>
  <si>
    <t>TUM_alpha37.TUM_beta12</t>
  </si>
  <si>
    <t>TUM_alpha38.TUM_beta12</t>
  </si>
  <si>
    <t>TUM_alpha39.TUM_beta12</t>
  </si>
  <si>
    <t>TUM_alpha40.TUM_beta12</t>
  </si>
  <si>
    <t>TUM_alpha41.TUM_beta12</t>
  </si>
  <si>
    <t>TUM_alpha42.TUM_beta12</t>
  </si>
  <si>
    <t>TUM_alpha43.TUM_beta12</t>
  </si>
  <si>
    <t>TUM_alpha44.TUM_beta12</t>
  </si>
  <si>
    <t>TUM_alpha45.TUM_beta12</t>
  </si>
  <si>
    <t>TUM_alpha46.TUM_beta12</t>
  </si>
  <si>
    <t>TUM_alpha47.TUM_beta12</t>
  </si>
  <si>
    <t>TUM_alpha48.TUM_beta12</t>
  </si>
  <si>
    <t>TUM_alpha49.TUM_beta12</t>
  </si>
  <si>
    <t>TUM_alpha50.TUM_beta12</t>
  </si>
  <si>
    <t>TUM_alpha51.TUM_beta12</t>
  </si>
  <si>
    <t>TUM_alpha52.TUM_beta12</t>
  </si>
  <si>
    <t>TUM_alpha53.TUM_beta12</t>
  </si>
  <si>
    <t>TUM_alpha54.TUM_beta12</t>
  </si>
  <si>
    <t>TUM_alpha55.TUM_beta12</t>
  </si>
  <si>
    <t>TUM_alpha56.TUM_beta12</t>
  </si>
  <si>
    <t>TUM_alpha57.TUM_beta12</t>
  </si>
  <si>
    <t>TUM_alpha58.TUM_beta12</t>
  </si>
  <si>
    <t>TUM_alpha59.TUM_beta12</t>
  </si>
  <si>
    <t>TUM_alpha60.TUM_beta12</t>
  </si>
  <si>
    <t>TUM_alpha61.TUM_beta12</t>
  </si>
  <si>
    <t>TUM_alpha62.TUM_beta12</t>
  </si>
  <si>
    <t>TUM_alpha63.TUM_beta12</t>
  </si>
  <si>
    <t>TUM_alpha64.TUM_beta12</t>
  </si>
  <si>
    <t>TUM_alpha65.TUM_beta12</t>
  </si>
  <si>
    <t>TUM_alpha66.TUM_beta12</t>
  </si>
  <si>
    <t>TUM_alpha67.TUM_beta12</t>
  </si>
  <si>
    <t>TUM_alpha68.TUM_beta12</t>
  </si>
  <si>
    <t>TUM_alpha69.TUM_beta12</t>
  </si>
  <si>
    <t>TUM_alpha70.TUM_beta12</t>
  </si>
  <si>
    <t>TUM_alpha71.TUM_beta12</t>
  </si>
  <si>
    <t>TUM_alpha72.TUM_beta12</t>
  </si>
  <si>
    <t>TUM_alpha73.TUM_beta12</t>
  </si>
  <si>
    <t>TUM_alpha74.TUM_beta12</t>
  </si>
  <si>
    <t>TUM_alpha75.TUM_beta12</t>
  </si>
  <si>
    <t>TUM_alpha76.TUM_beta12</t>
  </si>
  <si>
    <t>TUM_alpha77.TUM_beta12</t>
  </si>
  <si>
    <t>TUM_alpha78.TUM_beta12</t>
  </si>
  <si>
    <t>TUM_alpha79.TUM_beta12</t>
  </si>
  <si>
    <t>TUM_alpha80.TUM_beta12</t>
  </si>
  <si>
    <t>TUM_alpha81.TUM_beta12</t>
  </si>
  <si>
    <t>TUM_alpha82.TUM_beta12</t>
  </si>
  <si>
    <t>TUM_alpha83.TUM_beta12</t>
  </si>
  <si>
    <t>TUM_alpha84.TUM_beta12</t>
  </si>
  <si>
    <t>TUM_alpha85.TUM_beta12</t>
  </si>
  <si>
    <t>TUM_alpha86.TUM_beta12</t>
  </si>
  <si>
    <t>TUM_alpha87.TUM_beta12</t>
  </si>
  <si>
    <t>TUM_alpha88.TUM_beta12</t>
  </si>
  <si>
    <t>TUM_alpha89.TUM_beta12</t>
  </si>
  <si>
    <t>TUM_alpha90.TUM_beta12</t>
  </si>
  <si>
    <t>TUM_alpha91.TUM_beta12</t>
  </si>
  <si>
    <t>TUM_alpha92.TUM_beta12</t>
  </si>
  <si>
    <t>TUM_alpha93.TUM_beta12</t>
  </si>
  <si>
    <t>TUM_alpha94.TUM_beta12</t>
  </si>
  <si>
    <t>TUM_alpha95.TUM_beta12</t>
  </si>
  <si>
    <t>TUM_alpha96.TUM_beta12</t>
  </si>
  <si>
    <t>TUM_alpha97.TUM_beta12</t>
  </si>
  <si>
    <t>TUM_alpha98.TUM_beta12</t>
  </si>
  <si>
    <t>TUM_alpha99.TUM_beta12</t>
  </si>
  <si>
    <t>TUM_alpha100.TUM_beta12</t>
  </si>
  <si>
    <t>TUM_alpha1.TUM_beta13</t>
  </si>
  <si>
    <t>TUM_alpha2.TUM_beta13</t>
  </si>
  <si>
    <t>TUM_alpha3.TUM_beta13</t>
  </si>
  <si>
    <t>TUM_alpha4.TUM_beta13</t>
  </si>
  <si>
    <t>TUM_alpha5.TUM_beta13</t>
  </si>
  <si>
    <t>TUM_alpha6.TUM_beta13</t>
  </si>
  <si>
    <t>TUM_alpha7.TUM_beta13</t>
  </si>
  <si>
    <t>TUM_alpha8.TUM_beta13</t>
  </si>
  <si>
    <t>TUM_alpha9.TUM_beta13</t>
  </si>
  <si>
    <t>TUM_alpha10.TUM_beta13</t>
  </si>
  <si>
    <t>TUM_alpha11.TUM_beta13</t>
  </si>
  <si>
    <t>TUM_alpha12.TUM_beta13</t>
  </si>
  <si>
    <t>TUM_alpha13.TUM_beta13</t>
  </si>
  <si>
    <t>TUM_alpha14.TUM_beta13</t>
  </si>
  <si>
    <t>TUM_alpha15.TUM_beta13</t>
  </si>
  <si>
    <t>TUM_alpha16.TUM_beta13</t>
  </si>
  <si>
    <t>TUM_alpha17.TUM_beta13</t>
  </si>
  <si>
    <t>TUM_alpha18.TUM_beta13</t>
  </si>
  <si>
    <t>TUM_alpha19.TUM_beta13</t>
  </si>
  <si>
    <t>TUM_alpha20.TUM_beta13</t>
  </si>
  <si>
    <t>TUM_alpha21.TUM_beta13</t>
  </si>
  <si>
    <t>TUM_alpha22.TUM_beta13</t>
  </si>
  <si>
    <t>TUM_alpha23.TUM_beta13</t>
  </si>
  <si>
    <t>TUM_alpha24.TUM_beta13</t>
  </si>
  <si>
    <t>TUM_alpha25.TUM_beta13</t>
  </si>
  <si>
    <t>TUM_alpha26.TUM_beta13</t>
  </si>
  <si>
    <t>TUM_alpha27.TUM_beta13</t>
  </si>
  <si>
    <t>TUM_alpha28.TUM_beta13</t>
  </si>
  <si>
    <t>TUM_alpha29.TUM_beta13</t>
  </si>
  <si>
    <t>TUM_alpha30.TUM_beta13</t>
  </si>
  <si>
    <t>TUM_alpha31.TUM_beta13</t>
  </si>
  <si>
    <t>TUM_alpha32.TUM_beta13</t>
  </si>
  <si>
    <t>TUM_alpha33.TUM_beta13</t>
  </si>
  <si>
    <t>TUM_alpha34.TUM_beta13</t>
  </si>
  <si>
    <t>TUM_alpha35.TUM_beta13</t>
  </si>
  <si>
    <t>TUM_alpha36.TUM_beta13</t>
  </si>
  <si>
    <t>TUM_alpha37.TUM_beta13</t>
  </si>
  <si>
    <t>TUM_alpha38.TUM_beta13</t>
  </si>
  <si>
    <t>TUM_alpha39.TUM_beta13</t>
  </si>
  <si>
    <t>TUM_alpha40.TUM_beta13</t>
  </si>
  <si>
    <t>TUM_alpha41.TUM_beta13</t>
  </si>
  <si>
    <t>TUM_alpha42.TUM_beta13</t>
  </si>
  <si>
    <t>TUM_alpha43.TUM_beta13</t>
  </si>
  <si>
    <t>TUM_alpha44.TUM_beta13</t>
  </si>
  <si>
    <t>TUM_alpha45.TUM_beta13</t>
  </si>
  <si>
    <t>TUM_alpha46.TUM_beta13</t>
  </si>
  <si>
    <t>TUM_alpha47.TUM_beta13</t>
  </si>
  <si>
    <t>TUM_alpha48.TUM_beta13</t>
  </si>
  <si>
    <t>TUM_alpha49.TUM_beta13</t>
  </si>
  <si>
    <t>TUM_alpha50.TUM_beta13</t>
  </si>
  <si>
    <t>TUM_alpha51.TUM_beta13</t>
  </si>
  <si>
    <t>TUM_alpha52.TUM_beta13</t>
  </si>
  <si>
    <t>TUM_alpha53.TUM_beta13</t>
  </si>
  <si>
    <t>TUM_alpha54.TUM_beta13</t>
  </si>
  <si>
    <t>TUM_alpha55.TUM_beta13</t>
  </si>
  <si>
    <t>TUM_alpha56.TUM_beta13</t>
  </si>
  <si>
    <t>TUM_alpha57.TUM_beta13</t>
  </si>
  <si>
    <t>TUM_alpha58.TUM_beta13</t>
  </si>
  <si>
    <t>TUM_alpha59.TUM_beta13</t>
  </si>
  <si>
    <t>TUM_alpha60.TUM_beta13</t>
  </si>
  <si>
    <t>TUM_alpha61.TUM_beta13</t>
  </si>
  <si>
    <t>TUM_alpha62.TUM_beta13</t>
  </si>
  <si>
    <t>TUM_alpha63.TUM_beta13</t>
  </si>
  <si>
    <t>TUM_alpha64.TUM_beta13</t>
  </si>
  <si>
    <t>TUM_alpha65.TUM_beta13</t>
  </si>
  <si>
    <t>TUM_alpha66.TUM_beta13</t>
  </si>
  <si>
    <t>TUM_alpha67.TUM_beta13</t>
  </si>
  <si>
    <t>TUM_alpha68.TUM_beta13</t>
  </si>
  <si>
    <t>TUM_alpha69.TUM_beta13</t>
  </si>
  <si>
    <t>TUM_alpha70.TUM_beta13</t>
  </si>
  <si>
    <t>TUM_alpha71.TUM_beta13</t>
  </si>
  <si>
    <t>TUM_alpha72.TUM_beta13</t>
  </si>
  <si>
    <t>TUM_alpha73.TUM_beta13</t>
  </si>
  <si>
    <t>TUM_alpha74.TUM_beta13</t>
  </si>
  <si>
    <t>TUM_alpha75.TUM_beta13</t>
  </si>
  <si>
    <t>TUM_alpha76.TUM_beta13</t>
  </si>
  <si>
    <t>TUM_alpha77.TUM_beta13</t>
  </si>
  <si>
    <t>TUM_alpha78.TUM_beta13</t>
  </si>
  <si>
    <t>TUM_alpha79.TUM_beta13</t>
  </si>
  <si>
    <t>TUM_alpha80.TUM_beta13</t>
  </si>
  <si>
    <t>TUM_alpha81.TUM_beta13</t>
  </si>
  <si>
    <t>TUM_alpha82.TUM_beta13</t>
  </si>
  <si>
    <t>TUM_alpha83.TUM_beta13</t>
  </si>
  <si>
    <t>TUM_alpha84.TUM_beta13</t>
  </si>
  <si>
    <t>TUM_alpha85.TUM_beta13</t>
  </si>
  <si>
    <t>TUM_alpha86.TUM_beta13</t>
  </si>
  <si>
    <t>TUM_alpha87.TUM_beta13</t>
  </si>
  <si>
    <t>TUM_alpha88.TUM_beta13</t>
  </si>
  <si>
    <t>TUM_alpha89.TUM_beta13</t>
  </si>
  <si>
    <t>TUM_alpha90.TUM_beta13</t>
  </si>
  <si>
    <t>TUM_alpha91.TUM_beta13</t>
  </si>
  <si>
    <t>TUM_alpha92.TUM_beta13</t>
  </si>
  <si>
    <t>TUM_alpha93.TUM_beta13</t>
  </si>
  <si>
    <t>TUM_alpha94.TUM_beta13</t>
  </si>
  <si>
    <t>TUM_alpha95.TUM_beta13</t>
  </si>
  <si>
    <t>TUM_alpha96.TUM_beta13</t>
  </si>
  <si>
    <t>TUM_alpha97.TUM_beta13</t>
  </si>
  <si>
    <t>TUM_alpha98.TUM_beta13</t>
  </si>
  <si>
    <t>TUM_alpha99.TUM_beta13</t>
  </si>
  <si>
    <t>TUM_alpha100.TUM_beta13</t>
  </si>
  <si>
    <t>TUM_alpha1.TUM_beta14</t>
  </si>
  <si>
    <t>TUM_alpha2.TUM_beta14</t>
  </si>
  <si>
    <t>TUM_alpha3.TUM_beta14</t>
  </si>
  <si>
    <t>TUM_alpha4.TUM_beta14</t>
  </si>
  <si>
    <t>TUM_alpha5.TUM_beta14</t>
  </si>
  <si>
    <t>TUM_alpha6.TUM_beta14</t>
  </si>
  <si>
    <t>TUM_alpha7.TUM_beta14</t>
  </si>
  <si>
    <t>TUM_alpha8.TUM_beta14</t>
  </si>
  <si>
    <t>TUM_alpha9.TUM_beta14</t>
  </si>
  <si>
    <t>TUM_alpha10.TUM_beta14</t>
  </si>
  <si>
    <t>TUM_alpha11.TUM_beta14</t>
  </si>
  <si>
    <t>TUM_alpha12.TUM_beta14</t>
  </si>
  <si>
    <t>TUM_alpha13.TUM_beta14</t>
  </si>
  <si>
    <t>TUM_alpha14.TUM_beta14</t>
  </si>
  <si>
    <t>TUM_alpha15.TUM_beta14</t>
  </si>
  <si>
    <t>TUM_alpha16.TUM_beta14</t>
  </si>
  <si>
    <t>TUM_alpha17.TUM_beta14</t>
  </si>
  <si>
    <t>TUM_alpha18.TUM_beta14</t>
  </si>
  <si>
    <t>TUM_alpha19.TUM_beta14</t>
  </si>
  <si>
    <t>TUM_alpha20.TUM_beta14</t>
  </si>
  <si>
    <t>TUM_alpha21.TUM_beta14</t>
  </si>
  <si>
    <t>TUM_alpha22.TUM_beta14</t>
  </si>
  <si>
    <t>TUM_alpha23.TUM_beta14</t>
  </si>
  <si>
    <t>TUM_alpha24.TUM_beta14</t>
  </si>
  <si>
    <t>TUM_alpha25.TUM_beta14</t>
  </si>
  <si>
    <t>TUM_alpha26.TUM_beta14</t>
  </si>
  <si>
    <t>TUM_alpha27.TUM_beta14</t>
  </si>
  <si>
    <t>TUM_alpha28.TUM_beta14</t>
  </si>
  <si>
    <t>TUM_alpha29.TUM_beta14</t>
  </si>
  <si>
    <t>TUM_alpha30.TUM_beta14</t>
  </si>
  <si>
    <t>TUM_alpha31.TUM_beta14</t>
  </si>
  <si>
    <t>TUM_alpha32.TUM_beta14</t>
  </si>
  <si>
    <t>TUM_alpha33.TUM_beta14</t>
  </si>
  <si>
    <t>TUM_alpha34.TUM_beta14</t>
  </si>
  <si>
    <t>TUM_alpha35.TUM_beta14</t>
  </si>
  <si>
    <t>TUM_alpha36.TUM_beta14</t>
  </si>
  <si>
    <t>TUM_alpha37.TUM_beta14</t>
  </si>
  <si>
    <t>TUM_alpha38.TUM_beta14</t>
  </si>
  <si>
    <t>TUM_alpha39.TUM_beta14</t>
  </si>
  <si>
    <t>TUM_alpha40.TUM_beta14</t>
  </si>
  <si>
    <t>TUM_alpha41.TUM_beta14</t>
  </si>
  <si>
    <t>TUM_alpha42.TUM_beta14</t>
  </si>
  <si>
    <t>TUM_alpha43.TUM_beta14</t>
  </si>
  <si>
    <t>TUM_alpha44.TUM_beta14</t>
  </si>
  <si>
    <t>TUM_alpha45.TUM_beta14</t>
  </si>
  <si>
    <t>TUM_alpha46.TUM_beta14</t>
  </si>
  <si>
    <t>TUM_alpha47.TUM_beta14</t>
  </si>
  <si>
    <t>TUM_alpha48.TUM_beta14</t>
  </si>
  <si>
    <t>TUM_alpha49.TUM_beta14</t>
  </si>
  <si>
    <t>TUM_alpha50.TUM_beta14</t>
  </si>
  <si>
    <t>TUM_alpha51.TUM_beta14</t>
  </si>
  <si>
    <t>TUM_alpha52.TUM_beta14</t>
  </si>
  <si>
    <t>TUM_alpha53.TUM_beta14</t>
  </si>
  <si>
    <t>TUM_alpha54.TUM_beta14</t>
  </si>
  <si>
    <t>TUM_alpha55.TUM_beta14</t>
  </si>
  <si>
    <t>TUM_alpha56.TUM_beta14</t>
  </si>
  <si>
    <t>TUM_alpha57.TUM_beta14</t>
  </si>
  <si>
    <t>TUM_alpha58.TUM_beta14</t>
  </si>
  <si>
    <t>TUM_alpha59.TUM_beta14</t>
  </si>
  <si>
    <t>TUM_alpha60.TUM_beta14</t>
  </si>
  <si>
    <t>TUM_alpha61.TUM_beta14</t>
  </si>
  <si>
    <t>TUM_alpha62.TUM_beta14</t>
  </si>
  <si>
    <t>TUM_alpha63.TUM_beta14</t>
  </si>
  <si>
    <t>TUM_alpha64.TUM_beta14</t>
  </si>
  <si>
    <t>TUM_alpha65.TUM_beta14</t>
  </si>
  <si>
    <t>TUM_alpha66.TUM_beta14</t>
  </si>
  <si>
    <t>TUM_alpha67.TUM_beta14</t>
  </si>
  <si>
    <t>TUM_alpha68.TUM_beta14</t>
  </si>
  <si>
    <t>TUM_alpha69.TUM_beta14</t>
  </si>
  <si>
    <t>TUM_alpha70.TUM_beta14</t>
  </si>
  <si>
    <t>TUM_alpha71.TUM_beta14</t>
  </si>
  <si>
    <t>TUM_alpha72.TUM_beta14</t>
  </si>
  <si>
    <t>TUM_alpha73.TUM_beta14</t>
  </si>
  <si>
    <t>TUM_alpha74.TUM_beta14</t>
  </si>
  <si>
    <t>TUM_alpha75.TUM_beta14</t>
  </si>
  <si>
    <t>TUM_alpha76.TUM_beta14</t>
  </si>
  <si>
    <t>TUM_alpha77.TUM_beta14</t>
  </si>
  <si>
    <t>TUM_alpha78.TUM_beta14</t>
  </si>
  <si>
    <t>TUM_alpha79.TUM_beta14</t>
  </si>
  <si>
    <t>TUM_alpha80.TUM_beta14</t>
  </si>
  <si>
    <t>TUM_alpha81.TUM_beta14</t>
  </si>
  <si>
    <t>TUM_alpha82.TUM_beta14</t>
  </si>
  <si>
    <t>TUM_alpha83.TUM_beta14</t>
  </si>
  <si>
    <t>TUM_alpha84.TUM_beta14</t>
  </si>
  <si>
    <t>TUM_alpha85.TUM_beta14</t>
  </si>
  <si>
    <t>TUM_alpha86.TUM_beta14</t>
  </si>
  <si>
    <t>TUM_alpha87.TUM_beta14</t>
  </si>
  <si>
    <t>TUM_alpha88.TUM_beta14</t>
  </si>
  <si>
    <t>TUM_alpha89.TUM_beta14</t>
  </si>
  <si>
    <t>TUM_alpha90.TUM_beta14</t>
  </si>
  <si>
    <t>TUM_alpha91.TUM_beta14</t>
  </si>
  <si>
    <t>TUM_alpha92.TUM_beta14</t>
  </si>
  <si>
    <t>TUM_alpha93.TUM_beta14</t>
  </si>
  <si>
    <t>TUM_alpha94.TUM_beta14</t>
  </si>
  <si>
    <t>TUM_alpha95.TUM_beta14</t>
  </si>
  <si>
    <t>TUM_alpha96.TUM_beta14</t>
  </si>
  <si>
    <t>TUM_alpha97.TUM_beta14</t>
  </si>
  <si>
    <t>TUM_alpha98.TUM_beta14</t>
  </si>
  <si>
    <t>TUM_alpha99.TUM_beta14</t>
  </si>
  <si>
    <t>TUM_alpha100.TUM_beta14</t>
  </si>
  <si>
    <t>TUM_alpha1.TUM_beta15</t>
  </si>
  <si>
    <t>TUM_alpha2.TUM_beta15</t>
  </si>
  <si>
    <t>TUM_alpha3.TUM_beta15</t>
  </si>
  <si>
    <t>TUM_alpha4.TUM_beta15</t>
  </si>
  <si>
    <t>TUM_alpha5.TUM_beta15</t>
  </si>
  <si>
    <t>TUM_alpha6.TUM_beta15</t>
  </si>
  <si>
    <t>TUM_alpha7.TUM_beta15</t>
  </si>
  <si>
    <t>TUM_alpha8.TUM_beta15</t>
  </si>
  <si>
    <t>TUM_alpha9.TUM_beta15</t>
  </si>
  <si>
    <t>TUM_alpha10.TUM_beta15</t>
  </si>
  <si>
    <t>TUM_alpha11.TUM_beta15</t>
  </si>
  <si>
    <t>TUM_alpha12.TUM_beta15</t>
  </si>
  <si>
    <t>TUM_alpha13.TUM_beta15</t>
  </si>
  <si>
    <t>TUM_alpha14.TUM_beta15</t>
  </si>
  <si>
    <t>TUM_alpha15.TUM_beta15</t>
  </si>
  <si>
    <t>TUM_alpha16.TUM_beta15</t>
  </si>
  <si>
    <t>TUM_alpha17.TUM_beta15</t>
  </si>
  <si>
    <t>TUM_alpha18.TUM_beta15</t>
  </si>
  <si>
    <t>TUM_alpha19.TUM_beta15</t>
  </si>
  <si>
    <t>TUM_alpha20.TUM_beta15</t>
  </si>
  <si>
    <t>TUM_alpha21.TUM_beta15</t>
  </si>
  <si>
    <t>TUM_alpha22.TUM_beta15</t>
  </si>
  <si>
    <t>TUM_alpha23.TUM_beta15</t>
  </si>
  <si>
    <t>TUM_alpha24.TUM_beta15</t>
  </si>
  <si>
    <t>TUM_alpha25.TUM_beta15</t>
  </si>
  <si>
    <t>TUM_alpha26.TUM_beta15</t>
  </si>
  <si>
    <t>TUM_alpha27.TUM_beta15</t>
  </si>
  <si>
    <t>TUM_alpha28.TUM_beta15</t>
  </si>
  <si>
    <t>TUM_alpha29.TUM_beta15</t>
  </si>
  <si>
    <t>TUM_alpha30.TUM_beta15</t>
  </si>
  <si>
    <t>TUM_alpha31.TUM_beta15</t>
  </si>
  <si>
    <t>TUM_alpha32.TUM_beta15</t>
  </si>
  <si>
    <t>TUM_alpha33.TUM_beta15</t>
  </si>
  <si>
    <t>TUM_alpha34.TUM_beta15</t>
  </si>
  <si>
    <t>TUM_alpha35.TUM_beta15</t>
  </si>
  <si>
    <t>TUM_alpha36.TUM_beta15</t>
  </si>
  <si>
    <t>TUM_alpha37.TUM_beta15</t>
  </si>
  <si>
    <t>TUM_alpha38.TUM_beta15</t>
  </si>
  <si>
    <t>TUM_alpha39.TUM_beta15</t>
  </si>
  <si>
    <t>TUM_alpha40.TUM_beta15</t>
  </si>
  <si>
    <t>TUM_alpha41.TUM_beta15</t>
  </si>
  <si>
    <t>TUM_alpha42.TUM_beta15</t>
  </si>
  <si>
    <t>TUM_alpha43.TUM_beta15</t>
  </si>
  <si>
    <t>TUM_alpha44.TUM_beta15</t>
  </si>
  <si>
    <t>TUM_alpha45.TUM_beta15</t>
  </si>
  <si>
    <t>TUM_alpha46.TUM_beta15</t>
  </si>
  <si>
    <t>TUM_alpha47.TUM_beta15</t>
  </si>
  <si>
    <t>TUM_alpha48.TUM_beta15</t>
  </si>
  <si>
    <t>TUM_alpha49.TUM_beta15</t>
  </si>
  <si>
    <t>TUM_alpha50.TUM_beta15</t>
  </si>
  <si>
    <t>TUM_alpha51.TUM_beta15</t>
  </si>
  <si>
    <t>TUM_alpha52.TUM_beta15</t>
  </si>
  <si>
    <t>TUM_alpha53.TUM_beta15</t>
  </si>
  <si>
    <t>TUM_alpha54.TUM_beta15</t>
  </si>
  <si>
    <t>TUM_alpha55.TUM_beta15</t>
  </si>
  <si>
    <t>TUM_alpha56.TUM_beta15</t>
  </si>
  <si>
    <t>TUM_alpha57.TUM_beta15</t>
  </si>
  <si>
    <t>TUM_alpha58.TUM_beta15</t>
  </si>
  <si>
    <t>TUM_alpha59.TUM_beta15</t>
  </si>
  <si>
    <t>TUM_alpha60.TUM_beta15</t>
  </si>
  <si>
    <t>TUM_alpha61.TUM_beta15</t>
  </si>
  <si>
    <t>TUM_alpha62.TUM_beta15</t>
  </si>
  <si>
    <t>TUM_alpha63.TUM_beta15</t>
  </si>
  <si>
    <t>TUM_alpha64.TUM_beta15</t>
  </si>
  <si>
    <t>TUM_alpha65.TUM_beta15</t>
  </si>
  <si>
    <t>TUM_alpha66.TUM_beta15</t>
  </si>
  <si>
    <t>TUM_alpha67.TUM_beta15</t>
  </si>
  <si>
    <t>TUM_alpha68.TUM_beta15</t>
  </si>
  <si>
    <t>TUM_alpha69.TUM_beta15</t>
  </si>
  <si>
    <t>TUM_alpha70.TUM_beta15</t>
  </si>
  <si>
    <t>TUM_alpha71.TUM_beta15</t>
  </si>
  <si>
    <t>TUM_alpha72.TUM_beta15</t>
  </si>
  <si>
    <t>TUM_alpha73.TUM_beta15</t>
  </si>
  <si>
    <t>TUM_alpha74.TUM_beta15</t>
  </si>
  <si>
    <t>TUM_alpha75.TUM_beta15</t>
  </si>
  <si>
    <t>TUM_alpha76.TUM_beta15</t>
  </si>
  <si>
    <t>TUM_alpha77.TUM_beta15</t>
  </si>
  <si>
    <t>TUM_alpha78.TUM_beta15</t>
  </si>
  <si>
    <t>TUM_alpha79.TUM_beta15</t>
  </si>
  <si>
    <t>TUM_alpha80.TUM_beta15</t>
  </si>
  <si>
    <t>TUM_alpha81.TUM_beta15</t>
  </si>
  <si>
    <t>TUM_alpha82.TUM_beta15</t>
  </si>
  <si>
    <t>TUM_alpha83.TUM_beta15</t>
  </si>
  <si>
    <t>TUM_alpha84.TUM_beta15</t>
  </si>
  <si>
    <t>TUM_alpha85.TUM_beta15</t>
  </si>
  <si>
    <t>TUM_alpha86.TUM_beta15</t>
  </si>
  <si>
    <t>TUM_alpha87.TUM_beta15</t>
  </si>
  <si>
    <t>TUM_alpha88.TUM_beta15</t>
  </si>
  <si>
    <t>TUM_alpha89.TUM_beta15</t>
  </si>
  <si>
    <t>TUM_alpha90.TUM_beta15</t>
  </si>
  <si>
    <t>TUM_alpha91.TUM_beta15</t>
  </si>
  <si>
    <t>TUM_alpha92.TUM_beta15</t>
  </si>
  <si>
    <t>TUM_alpha93.TUM_beta15</t>
  </si>
  <si>
    <t>TUM_alpha94.TUM_beta15</t>
  </si>
  <si>
    <t>TUM_alpha95.TUM_beta15</t>
  </si>
  <si>
    <t>TUM_alpha96.TUM_beta15</t>
  </si>
  <si>
    <t>TUM_alpha97.TUM_beta15</t>
  </si>
  <si>
    <t>TUM_alpha98.TUM_beta15</t>
  </si>
  <si>
    <t>TUM_alpha99.TUM_beta15</t>
  </si>
  <si>
    <t>TUM_alpha100.TUM_beta15</t>
  </si>
  <si>
    <t>TUM_alpha1.TUM_beta16</t>
  </si>
  <si>
    <t>TUM_alpha2.TUM_beta16</t>
  </si>
  <si>
    <t>TUM_alpha3.TUM_beta16</t>
  </si>
  <si>
    <t>TUM_alpha4.TUM_beta16</t>
  </si>
  <si>
    <t>TUM_alpha5.TUM_beta16</t>
  </si>
  <si>
    <t>TUM_alpha6.TUM_beta16</t>
  </si>
  <si>
    <t>TUM_alpha7.TUM_beta16</t>
  </si>
  <si>
    <t>TUM_alpha8.TUM_beta16</t>
  </si>
  <si>
    <t>TUM_alpha9.TUM_beta16</t>
  </si>
  <si>
    <t>TUM_alpha10.TUM_beta16</t>
  </si>
  <si>
    <t>TUM_alpha11.TUM_beta16</t>
  </si>
  <si>
    <t>TUM_alpha12.TUM_beta16</t>
  </si>
  <si>
    <t>TUM_alpha13.TUM_beta16</t>
  </si>
  <si>
    <t>TUM_alpha14.TUM_beta16</t>
  </si>
  <si>
    <t>TUM_alpha15.TUM_beta16</t>
  </si>
  <si>
    <t>TUM_alpha16.TUM_beta16</t>
  </si>
  <si>
    <t>TUM_alpha17.TUM_beta16</t>
  </si>
  <si>
    <t>TUM_alpha18.TUM_beta16</t>
  </si>
  <si>
    <t>TUM_alpha19.TUM_beta16</t>
  </si>
  <si>
    <t>TUM_alpha20.TUM_beta16</t>
  </si>
  <si>
    <t>TUM_alpha21.TUM_beta16</t>
  </si>
  <si>
    <t>TUM_alpha22.TUM_beta16</t>
  </si>
  <si>
    <t>TUM_alpha23.TUM_beta16</t>
  </si>
  <si>
    <t>TUM_alpha24.TUM_beta16</t>
  </si>
  <si>
    <t>TUM_alpha25.TUM_beta16</t>
  </si>
  <si>
    <t>TUM_alpha26.TUM_beta16</t>
  </si>
  <si>
    <t>TUM_alpha27.TUM_beta16</t>
  </si>
  <si>
    <t>TUM_alpha28.TUM_beta16</t>
  </si>
  <si>
    <t>TUM_alpha29.TUM_beta16</t>
  </si>
  <si>
    <t>TUM_alpha30.TUM_beta16</t>
  </si>
  <si>
    <t>TUM_alpha31.TUM_beta16</t>
  </si>
  <si>
    <t>TUM_alpha32.TUM_beta16</t>
  </si>
  <si>
    <t>TUM_alpha33.TUM_beta16</t>
  </si>
  <si>
    <t>TUM_alpha34.TUM_beta16</t>
  </si>
  <si>
    <t>TUM_alpha35.TUM_beta16</t>
  </si>
  <si>
    <t>TUM_alpha36.TUM_beta16</t>
  </si>
  <si>
    <t>TUM_alpha37.TUM_beta16</t>
  </si>
  <si>
    <t>TUM_alpha38.TUM_beta16</t>
  </si>
  <si>
    <t>TUM_alpha39.TUM_beta16</t>
  </si>
  <si>
    <t>TUM_alpha40.TUM_beta16</t>
  </si>
  <si>
    <t>TUM_alpha41.TUM_beta16</t>
  </si>
  <si>
    <t>TUM_alpha42.TUM_beta16</t>
  </si>
  <si>
    <t>TUM_alpha43.TUM_beta16</t>
  </si>
  <si>
    <t>TUM_alpha44.TUM_beta16</t>
  </si>
  <si>
    <t>TUM_alpha45.TUM_beta16</t>
  </si>
  <si>
    <t>TUM_alpha46.TUM_beta16</t>
  </si>
  <si>
    <t>TUM_alpha47.TUM_beta16</t>
  </si>
  <si>
    <t>TUM_alpha48.TUM_beta16</t>
  </si>
  <si>
    <t>TUM_alpha49.TUM_beta16</t>
  </si>
  <si>
    <t>TUM_alpha50.TUM_beta16</t>
  </si>
  <si>
    <t>TUM_alpha51.TUM_beta16</t>
  </si>
  <si>
    <t>TUM_alpha52.TUM_beta16</t>
  </si>
  <si>
    <t>TUM_alpha53.TUM_beta16</t>
  </si>
  <si>
    <t>TUM_alpha54.TUM_beta16</t>
  </si>
  <si>
    <t>TUM_alpha55.TUM_beta16</t>
  </si>
  <si>
    <t>TUM_alpha56.TUM_beta16</t>
  </si>
  <si>
    <t>TUM_alpha57.TUM_beta16</t>
  </si>
  <si>
    <t>TUM_alpha58.TUM_beta16</t>
  </si>
  <si>
    <t>TUM_alpha59.TUM_beta16</t>
  </si>
  <si>
    <t>TUM_alpha60.TUM_beta16</t>
  </si>
  <si>
    <t>TUM_alpha61.TUM_beta16</t>
  </si>
  <si>
    <t>TUM_alpha62.TUM_beta16</t>
  </si>
  <si>
    <t>TUM_alpha63.TUM_beta16</t>
  </si>
  <si>
    <t>TUM_alpha64.TUM_beta16</t>
  </si>
  <si>
    <t>TUM_alpha65.TUM_beta16</t>
  </si>
  <si>
    <t>TUM_alpha66.TUM_beta16</t>
  </si>
  <si>
    <t>TUM_alpha67.TUM_beta16</t>
  </si>
  <si>
    <t>TUM_alpha68.TUM_beta16</t>
  </si>
  <si>
    <t>TUM_alpha69.TUM_beta16</t>
  </si>
  <si>
    <t>TUM_alpha70.TUM_beta16</t>
  </si>
  <si>
    <t>TUM_alpha71.TUM_beta16</t>
  </si>
  <si>
    <t>TUM_alpha72.TUM_beta16</t>
  </si>
  <si>
    <t>TUM_alpha73.TUM_beta16</t>
  </si>
  <si>
    <t>TUM_alpha74.TUM_beta16</t>
  </si>
  <si>
    <t>TUM_alpha75.TUM_beta16</t>
  </si>
  <si>
    <t>TUM_alpha76.TUM_beta16</t>
  </si>
  <si>
    <t>TUM_alpha77.TUM_beta16</t>
  </si>
  <si>
    <t>TUM_alpha78.TUM_beta16</t>
  </si>
  <si>
    <t>TUM_alpha79.TUM_beta16</t>
  </si>
  <si>
    <t>TUM_alpha80.TUM_beta16</t>
  </si>
  <si>
    <t>TUM_alpha81.TUM_beta16</t>
  </si>
  <si>
    <t>TUM_alpha82.TUM_beta16</t>
  </si>
  <si>
    <t>TUM_alpha83.TUM_beta16</t>
  </si>
  <si>
    <t>TUM_alpha84.TUM_beta16</t>
  </si>
  <si>
    <t>TUM_alpha85.TUM_beta16</t>
  </si>
  <si>
    <t>TUM_alpha86.TUM_beta16</t>
  </si>
  <si>
    <t>TUM_alpha87.TUM_beta16</t>
  </si>
  <si>
    <t>TUM_alpha88.TUM_beta16</t>
  </si>
  <si>
    <t>TUM_alpha89.TUM_beta16</t>
  </si>
  <si>
    <t>TUM_alpha90.TUM_beta16</t>
  </si>
  <si>
    <t>TUM_alpha91.TUM_beta16</t>
  </si>
  <si>
    <t>TUM_alpha92.TUM_beta16</t>
  </si>
  <si>
    <t>TUM_alpha93.TUM_beta16</t>
  </si>
  <si>
    <t>TUM_alpha94.TUM_beta16</t>
  </si>
  <si>
    <t>TUM_alpha95.TUM_beta16</t>
  </si>
  <si>
    <t>TUM_alpha96.TUM_beta16</t>
  </si>
  <si>
    <t>TUM_alpha97.TUM_beta16</t>
  </si>
  <si>
    <t>TUM_alpha98.TUM_beta16</t>
  </si>
  <si>
    <t>TUM_alpha99.TUM_beta16</t>
  </si>
  <si>
    <t>TUM_alpha100.TUM_beta16</t>
  </si>
  <si>
    <t>TUM_alpha1.TUM_beta17</t>
  </si>
  <si>
    <t>TUM_alpha2.TUM_beta17</t>
  </si>
  <si>
    <t>TUM_alpha3.TUM_beta17</t>
  </si>
  <si>
    <t>TUM_alpha4.TUM_beta17</t>
  </si>
  <si>
    <t>TUM_alpha5.TUM_beta17</t>
  </si>
  <si>
    <t>TUM_alpha6.TUM_beta17</t>
  </si>
  <si>
    <t>TUM_alpha7.TUM_beta17</t>
  </si>
  <si>
    <t>TUM_alpha8.TUM_beta17</t>
  </si>
  <si>
    <t>TUM_alpha9.TUM_beta17</t>
  </si>
  <si>
    <t>TUM_alpha10.TUM_beta17</t>
  </si>
  <si>
    <t>TUM_alpha11.TUM_beta17</t>
  </si>
  <si>
    <t>TUM_alpha12.TUM_beta17</t>
  </si>
  <si>
    <t>TUM_alpha13.TUM_beta17</t>
  </si>
  <si>
    <t>TUM_alpha14.TUM_beta17</t>
  </si>
  <si>
    <t>TUM_alpha15.TUM_beta17</t>
  </si>
  <si>
    <t>TUM_alpha16.TUM_beta17</t>
  </si>
  <si>
    <t>TUM_alpha17.TUM_beta17</t>
  </si>
  <si>
    <t>TUM_alpha18.TUM_beta17</t>
  </si>
  <si>
    <t>TUM_alpha19.TUM_beta17</t>
  </si>
  <si>
    <t>TUM_alpha20.TUM_beta17</t>
  </si>
  <si>
    <t>TUM_alpha21.TUM_beta17</t>
  </si>
  <si>
    <t>TUM_alpha22.TUM_beta17</t>
  </si>
  <si>
    <t>TUM_alpha23.TUM_beta17</t>
  </si>
  <si>
    <t>TUM_alpha24.TUM_beta17</t>
  </si>
  <si>
    <t>TUM_alpha25.TUM_beta17</t>
  </si>
  <si>
    <t>TUM_alpha26.TUM_beta17</t>
  </si>
  <si>
    <t>TUM_alpha27.TUM_beta17</t>
  </si>
  <si>
    <t>TUM_alpha28.TUM_beta17</t>
  </si>
  <si>
    <t>TUM_alpha29.TUM_beta17</t>
  </si>
  <si>
    <t>TUM_alpha30.TUM_beta17</t>
  </si>
  <si>
    <t>TUM_alpha31.TUM_beta17</t>
  </si>
  <si>
    <t>TUM_alpha32.TUM_beta17</t>
  </si>
  <si>
    <t>TUM_alpha33.TUM_beta17</t>
  </si>
  <si>
    <t>TUM_alpha34.TUM_beta17</t>
  </si>
  <si>
    <t>TUM_alpha35.TUM_beta17</t>
  </si>
  <si>
    <t>TUM_alpha36.TUM_beta17</t>
  </si>
  <si>
    <t>TUM_alpha37.TUM_beta17</t>
  </si>
  <si>
    <t>TUM_alpha38.TUM_beta17</t>
  </si>
  <si>
    <t>TUM_alpha39.TUM_beta17</t>
  </si>
  <si>
    <t>TUM_alpha40.TUM_beta17</t>
  </si>
  <si>
    <t>TUM_alpha41.TUM_beta17</t>
  </si>
  <si>
    <t>TUM_alpha42.TUM_beta17</t>
  </si>
  <si>
    <t>TUM_alpha43.TUM_beta17</t>
  </si>
  <si>
    <t>TUM_alpha44.TUM_beta17</t>
  </si>
  <si>
    <t>TUM_alpha45.TUM_beta17</t>
  </si>
  <si>
    <t>TUM_alpha46.TUM_beta17</t>
  </si>
  <si>
    <t>TUM_alpha47.TUM_beta17</t>
  </si>
  <si>
    <t>TUM_alpha48.TUM_beta17</t>
  </si>
  <si>
    <t>TUM_alpha49.TUM_beta17</t>
  </si>
  <si>
    <t>TUM_alpha50.TUM_beta17</t>
  </si>
  <si>
    <t>TUM_alpha51.TUM_beta17</t>
  </si>
  <si>
    <t>TUM_alpha52.TUM_beta17</t>
  </si>
  <si>
    <t>TUM_alpha53.TUM_beta17</t>
  </si>
  <si>
    <t>TUM_alpha54.TUM_beta17</t>
  </si>
  <si>
    <t>TUM_alpha55.TUM_beta17</t>
  </si>
  <si>
    <t>TUM_alpha56.TUM_beta17</t>
  </si>
  <si>
    <t>TUM_alpha57.TUM_beta17</t>
  </si>
  <si>
    <t>TUM_alpha58.TUM_beta17</t>
  </si>
  <si>
    <t>TUM_alpha59.TUM_beta17</t>
  </si>
  <si>
    <t>TUM_alpha60.TUM_beta17</t>
  </si>
  <si>
    <t>TUM_alpha61.TUM_beta17</t>
  </si>
  <si>
    <t>TUM_alpha62.TUM_beta17</t>
  </si>
  <si>
    <t>TUM_alpha63.TUM_beta17</t>
  </si>
  <si>
    <t>TUM_alpha64.TUM_beta17</t>
  </si>
  <si>
    <t>TUM_alpha65.TUM_beta17</t>
  </si>
  <si>
    <t>TUM_alpha66.TUM_beta17</t>
  </si>
  <si>
    <t>TUM_alpha67.TUM_beta17</t>
  </si>
  <si>
    <t>TUM_alpha68.TUM_beta17</t>
  </si>
  <si>
    <t>TUM_alpha69.TUM_beta17</t>
  </si>
  <si>
    <t>TUM_alpha70.TUM_beta17</t>
  </si>
  <si>
    <t>TUM_alpha71.TUM_beta17</t>
  </si>
  <si>
    <t>TUM_alpha72.TUM_beta17</t>
  </si>
  <si>
    <t>TUM_alpha73.TUM_beta17</t>
  </si>
  <si>
    <t>TUM_alpha74.TUM_beta17</t>
  </si>
  <si>
    <t>TUM_alpha75.TUM_beta17</t>
  </si>
  <si>
    <t>TUM_alpha76.TUM_beta17</t>
  </si>
  <si>
    <t>TUM_alpha77.TUM_beta17</t>
  </si>
  <si>
    <t>TUM_alpha78.TUM_beta17</t>
  </si>
  <si>
    <t>TUM_alpha79.TUM_beta17</t>
  </si>
  <si>
    <t>TUM_alpha80.TUM_beta17</t>
  </si>
  <si>
    <t>TUM_alpha81.TUM_beta17</t>
  </si>
  <si>
    <t>TUM_alpha82.TUM_beta17</t>
  </si>
  <si>
    <t>TUM_alpha83.TUM_beta17</t>
  </si>
  <si>
    <t>TUM_alpha84.TUM_beta17</t>
  </si>
  <si>
    <t>TUM_alpha85.TUM_beta17</t>
  </si>
  <si>
    <t>TUM_alpha86.TUM_beta17</t>
  </si>
  <si>
    <t>TUM_alpha87.TUM_beta17</t>
  </si>
  <si>
    <t>TUM_alpha88.TUM_beta17</t>
  </si>
  <si>
    <t>TUM_alpha89.TUM_beta17</t>
  </si>
  <si>
    <t>TUM_alpha90.TUM_beta17</t>
  </si>
  <si>
    <t>TUM_alpha91.TUM_beta17</t>
  </si>
  <si>
    <t>TUM_alpha92.TUM_beta17</t>
  </si>
  <si>
    <t>TUM_alpha93.TUM_beta17</t>
  </si>
  <si>
    <t>TUM_alpha94.TUM_beta17</t>
  </si>
  <si>
    <t>TUM_alpha95.TUM_beta17</t>
  </si>
  <si>
    <t>TUM_alpha96.TUM_beta17</t>
  </si>
  <si>
    <t>TUM_alpha97.TUM_beta17</t>
  </si>
  <si>
    <t>TUM_alpha98.TUM_beta17</t>
  </si>
  <si>
    <t>TUM_alpha99.TUM_beta17</t>
  </si>
  <si>
    <t>TUM_alpha100.TUM_beta17</t>
  </si>
  <si>
    <t>TUM_alpha1.TUM_beta18</t>
  </si>
  <si>
    <t>TUM_alpha2.TUM_beta18</t>
  </si>
  <si>
    <t>TUM_alpha3.TUM_beta18</t>
  </si>
  <si>
    <t>TUM_alpha4.TUM_beta18</t>
  </si>
  <si>
    <t>TUM_alpha5.TUM_beta18</t>
  </si>
  <si>
    <t>TUM_alpha6.TUM_beta18</t>
  </si>
  <si>
    <t>TUM_alpha7.TUM_beta18</t>
  </si>
  <si>
    <t>TUM_alpha8.TUM_beta18</t>
  </si>
  <si>
    <t>TUM_alpha9.TUM_beta18</t>
  </si>
  <si>
    <t>TUM_alpha10.TUM_beta18</t>
  </si>
  <si>
    <t>TUM_alpha11.TUM_beta18</t>
  </si>
  <si>
    <t>TUM_alpha12.TUM_beta18</t>
  </si>
  <si>
    <t>TUM_alpha13.TUM_beta18</t>
  </si>
  <si>
    <t>TUM_alpha14.TUM_beta18</t>
  </si>
  <si>
    <t>TUM_alpha15.TUM_beta18</t>
  </si>
  <si>
    <t>TUM_alpha16.TUM_beta18</t>
  </si>
  <si>
    <t>TUM_alpha17.TUM_beta18</t>
  </si>
  <si>
    <t>TUM_alpha18.TUM_beta18</t>
  </si>
  <si>
    <t>TUM_alpha19.TUM_beta18</t>
  </si>
  <si>
    <t>TUM_alpha20.TUM_beta18</t>
  </si>
  <si>
    <t>TUM_alpha21.TUM_beta18</t>
  </si>
  <si>
    <t>TUM_alpha22.TUM_beta18</t>
  </si>
  <si>
    <t>TUM_alpha23.TUM_beta18</t>
  </si>
  <si>
    <t>TUM_alpha24.TUM_beta18</t>
  </si>
  <si>
    <t>TUM_alpha25.TUM_beta18</t>
  </si>
  <si>
    <t>TUM_alpha26.TUM_beta18</t>
  </si>
  <si>
    <t>TUM_alpha27.TUM_beta18</t>
  </si>
  <si>
    <t>TUM_alpha28.TUM_beta18</t>
  </si>
  <si>
    <t>TUM_alpha29.TUM_beta18</t>
  </si>
  <si>
    <t>TUM_alpha30.TUM_beta18</t>
  </si>
  <si>
    <t>TUM_alpha31.TUM_beta18</t>
  </si>
  <si>
    <t>TUM_alpha32.TUM_beta18</t>
  </si>
  <si>
    <t>TUM_alpha33.TUM_beta18</t>
  </si>
  <si>
    <t>TUM_alpha34.TUM_beta18</t>
  </si>
  <si>
    <t>TUM_alpha35.TUM_beta18</t>
  </si>
  <si>
    <t>TUM_alpha36.TUM_beta18</t>
  </si>
  <si>
    <t>TUM_alpha37.TUM_beta18</t>
  </si>
  <si>
    <t>TUM_alpha38.TUM_beta18</t>
  </si>
  <si>
    <t>TUM_alpha39.TUM_beta18</t>
  </si>
  <si>
    <t>TUM_alpha40.TUM_beta18</t>
  </si>
  <si>
    <t>TUM_alpha41.TUM_beta18</t>
  </si>
  <si>
    <t>TUM_alpha42.TUM_beta18</t>
  </si>
  <si>
    <t>TUM_alpha43.TUM_beta18</t>
  </si>
  <si>
    <t>TUM_alpha44.TUM_beta18</t>
  </si>
  <si>
    <t>TUM_alpha45.TUM_beta18</t>
  </si>
  <si>
    <t>TUM_alpha46.TUM_beta18</t>
  </si>
  <si>
    <t>TUM_alpha47.TUM_beta18</t>
  </si>
  <si>
    <t>TUM_alpha48.TUM_beta18</t>
  </si>
  <si>
    <t>TUM_alpha49.TUM_beta18</t>
  </si>
  <si>
    <t>TUM_alpha50.TUM_beta18</t>
  </si>
  <si>
    <t>TUM_alpha51.TUM_beta18</t>
  </si>
  <si>
    <t>TUM_alpha52.TUM_beta18</t>
  </si>
  <si>
    <t>TUM_alpha53.TUM_beta18</t>
  </si>
  <si>
    <t>TUM_alpha54.TUM_beta18</t>
  </si>
  <si>
    <t>TUM_alpha55.TUM_beta18</t>
  </si>
  <si>
    <t>TUM_alpha56.TUM_beta18</t>
  </si>
  <si>
    <t>TUM_alpha57.TUM_beta18</t>
  </si>
  <si>
    <t>TUM_alpha58.TUM_beta18</t>
  </si>
  <si>
    <t>TUM_alpha59.TUM_beta18</t>
  </si>
  <si>
    <t>TUM_alpha60.TUM_beta18</t>
  </si>
  <si>
    <t>TUM_alpha61.TUM_beta18</t>
  </si>
  <si>
    <t>TUM_alpha62.TUM_beta18</t>
  </si>
  <si>
    <t>TUM_alpha63.TUM_beta18</t>
  </si>
  <si>
    <t>TUM_alpha64.TUM_beta18</t>
  </si>
  <si>
    <t>TUM_alpha65.TUM_beta18</t>
  </si>
  <si>
    <t>TUM_alpha66.TUM_beta18</t>
  </si>
  <si>
    <t>TUM_alpha67.TUM_beta18</t>
  </si>
  <si>
    <t>TUM_alpha68.TUM_beta18</t>
  </si>
  <si>
    <t>TUM_alpha69.TUM_beta18</t>
  </si>
  <si>
    <t>TUM_alpha70.TUM_beta18</t>
  </si>
  <si>
    <t>TUM_alpha71.TUM_beta18</t>
  </si>
  <si>
    <t>TUM_alpha72.TUM_beta18</t>
  </si>
  <si>
    <t>TUM_alpha73.TUM_beta18</t>
  </si>
  <si>
    <t>TUM_alpha74.TUM_beta18</t>
  </si>
  <si>
    <t>TUM_alpha75.TUM_beta18</t>
  </si>
  <si>
    <t>TUM_alpha76.TUM_beta18</t>
  </si>
  <si>
    <t>TUM_alpha77.TUM_beta18</t>
  </si>
  <si>
    <t>TUM_alpha78.TUM_beta18</t>
  </si>
  <si>
    <t>TUM_alpha79.TUM_beta18</t>
  </si>
  <si>
    <t>TUM_alpha80.TUM_beta18</t>
  </si>
  <si>
    <t>TUM_alpha81.TUM_beta18</t>
  </si>
  <si>
    <t>TUM_alpha82.TUM_beta18</t>
  </si>
  <si>
    <t>TUM_alpha83.TUM_beta18</t>
  </si>
  <si>
    <t>TUM_alpha84.TUM_beta18</t>
  </si>
  <si>
    <t>TUM_alpha85.TUM_beta18</t>
  </si>
  <si>
    <t>TUM_alpha86.TUM_beta18</t>
  </si>
  <si>
    <t>TUM_alpha87.TUM_beta18</t>
  </si>
  <si>
    <t>TUM_alpha88.TUM_beta18</t>
  </si>
  <si>
    <t>TUM_alpha89.TUM_beta18</t>
  </si>
  <si>
    <t>TUM_alpha90.TUM_beta18</t>
  </si>
  <si>
    <t>TUM_alpha91.TUM_beta18</t>
  </si>
  <si>
    <t>TUM_alpha92.TUM_beta18</t>
  </si>
  <si>
    <t>TUM_alpha93.TUM_beta18</t>
  </si>
  <si>
    <t>TUM_alpha94.TUM_beta18</t>
  </si>
  <si>
    <t>TUM_alpha95.TUM_beta18</t>
  </si>
  <si>
    <t>TUM_alpha96.TUM_beta18</t>
  </si>
  <si>
    <t>TUM_alpha97.TUM_beta18</t>
  </si>
  <si>
    <t>TUM_alpha98.TUM_beta18</t>
  </si>
  <si>
    <t>TUM_alpha99.TUM_beta18</t>
  </si>
  <si>
    <t>TUM_alpha100.TUM_beta18</t>
  </si>
  <si>
    <t>TUM_alpha1.TUM_beta19</t>
  </si>
  <si>
    <t>TUM_alpha2.TUM_beta19</t>
  </si>
  <si>
    <t>TUM_alpha3.TUM_beta19</t>
  </si>
  <si>
    <t>TUM_alpha4.TUM_beta19</t>
  </si>
  <si>
    <t>TUM_alpha5.TUM_beta19</t>
  </si>
  <si>
    <t>TUM_alpha6.TUM_beta19</t>
  </si>
  <si>
    <t>TUM_alpha7.TUM_beta19</t>
  </si>
  <si>
    <t>TUM_alpha8.TUM_beta19</t>
  </si>
  <si>
    <t>TUM_alpha9.TUM_beta19</t>
  </si>
  <si>
    <t>TUM_alpha10.TUM_beta19</t>
  </si>
  <si>
    <t>TUM_alpha11.TUM_beta19</t>
  </si>
  <si>
    <t>TUM_alpha12.TUM_beta19</t>
  </si>
  <si>
    <t>TUM_alpha13.TUM_beta19</t>
  </si>
  <si>
    <t>TUM_alpha14.TUM_beta19</t>
  </si>
  <si>
    <t>TUM_alpha15.TUM_beta19</t>
  </si>
  <si>
    <t>TUM_alpha16.TUM_beta19</t>
  </si>
  <si>
    <t>TUM_alpha17.TUM_beta19</t>
  </si>
  <si>
    <t>TUM_alpha18.TUM_beta19</t>
  </si>
  <si>
    <t>TUM_alpha19.TUM_beta19</t>
  </si>
  <si>
    <t>TUM_alpha20.TUM_beta19</t>
  </si>
  <si>
    <t>TUM_alpha21.TUM_beta19</t>
  </si>
  <si>
    <t>TUM_alpha22.TUM_beta19</t>
  </si>
  <si>
    <t>TUM_alpha23.TUM_beta19</t>
  </si>
  <si>
    <t>TUM_alpha24.TUM_beta19</t>
  </si>
  <si>
    <t>TUM_alpha25.TUM_beta19</t>
  </si>
  <si>
    <t>TUM_alpha26.TUM_beta19</t>
  </si>
  <si>
    <t>TUM_alpha27.TUM_beta19</t>
  </si>
  <si>
    <t>TUM_alpha28.TUM_beta19</t>
  </si>
  <si>
    <t>TUM_alpha29.TUM_beta19</t>
  </si>
  <si>
    <t>TUM_alpha30.TUM_beta19</t>
  </si>
  <si>
    <t>TUM_alpha31.TUM_beta19</t>
  </si>
  <si>
    <t>TUM_alpha32.TUM_beta19</t>
  </si>
  <si>
    <t>TUM_alpha33.TUM_beta19</t>
  </si>
  <si>
    <t>TUM_alpha34.TUM_beta19</t>
  </si>
  <si>
    <t>TUM_alpha35.TUM_beta19</t>
  </si>
  <si>
    <t>TUM_alpha36.TUM_beta19</t>
  </si>
  <si>
    <t>TUM_alpha37.TUM_beta19</t>
  </si>
  <si>
    <t>TUM_alpha38.TUM_beta19</t>
  </si>
  <si>
    <t>TUM_alpha39.TUM_beta19</t>
  </si>
  <si>
    <t>TUM_alpha40.TUM_beta19</t>
  </si>
  <si>
    <t>TUM_alpha41.TUM_beta19</t>
  </si>
  <si>
    <t>TUM_alpha42.TUM_beta19</t>
  </si>
  <si>
    <t>TUM_alpha43.TUM_beta19</t>
  </si>
  <si>
    <t>TUM_alpha44.TUM_beta19</t>
  </si>
  <si>
    <t>TUM_alpha45.TUM_beta19</t>
  </si>
  <si>
    <t>TUM_alpha46.TUM_beta19</t>
  </si>
  <si>
    <t>TUM_alpha47.TUM_beta19</t>
  </si>
  <si>
    <t>TUM_alpha48.TUM_beta19</t>
  </si>
  <si>
    <t>TUM_alpha49.TUM_beta19</t>
  </si>
  <si>
    <t>TUM_alpha50.TUM_beta19</t>
  </si>
  <si>
    <t>TUM_alpha51.TUM_beta19</t>
  </si>
  <si>
    <t>TUM_alpha52.TUM_beta19</t>
  </si>
  <si>
    <t>TUM_alpha53.TUM_beta19</t>
  </si>
  <si>
    <t>TUM_alpha54.TUM_beta19</t>
  </si>
  <si>
    <t>TUM_alpha55.TUM_beta19</t>
  </si>
  <si>
    <t>TUM_alpha56.TUM_beta19</t>
  </si>
  <si>
    <t>TUM_alpha57.TUM_beta19</t>
  </si>
  <si>
    <t>TUM_alpha58.TUM_beta19</t>
  </si>
  <si>
    <t>TUM_alpha59.TUM_beta19</t>
  </si>
  <si>
    <t>TUM_alpha60.TUM_beta19</t>
  </si>
  <si>
    <t>TUM_alpha61.TUM_beta19</t>
  </si>
  <si>
    <t>TUM_alpha62.TUM_beta19</t>
  </si>
  <si>
    <t>TUM_alpha63.TUM_beta19</t>
  </si>
  <si>
    <t>TUM_alpha64.TUM_beta19</t>
  </si>
  <si>
    <t>TUM_alpha65.TUM_beta19</t>
  </si>
  <si>
    <t>TUM_alpha66.TUM_beta19</t>
  </si>
  <si>
    <t>TUM_alpha67.TUM_beta19</t>
  </si>
  <si>
    <t>TUM_alpha68.TUM_beta19</t>
  </si>
  <si>
    <t>TUM_alpha69.TUM_beta19</t>
  </si>
  <si>
    <t>TUM_alpha70.TUM_beta19</t>
  </si>
  <si>
    <t>TUM_alpha71.TUM_beta19</t>
  </si>
  <si>
    <t>TUM_alpha72.TUM_beta19</t>
  </si>
  <si>
    <t>TUM_alpha73.TUM_beta19</t>
  </si>
  <si>
    <t>TUM_alpha74.TUM_beta19</t>
  </si>
  <si>
    <t>TUM_alpha75.TUM_beta19</t>
  </si>
  <si>
    <t>TUM_alpha76.TUM_beta19</t>
  </si>
  <si>
    <t>TUM_alpha77.TUM_beta19</t>
  </si>
  <si>
    <t>TUM_alpha78.TUM_beta19</t>
  </si>
  <si>
    <t>TUM_alpha79.TUM_beta19</t>
  </si>
  <si>
    <t>TUM_alpha80.TUM_beta19</t>
  </si>
  <si>
    <t>TUM_alpha81.TUM_beta19</t>
  </si>
  <si>
    <t>TUM_alpha82.TUM_beta19</t>
  </si>
  <si>
    <t>TUM_alpha83.TUM_beta19</t>
  </si>
  <si>
    <t>TUM_alpha84.TUM_beta19</t>
  </si>
  <si>
    <t>TUM_alpha85.TUM_beta19</t>
  </si>
  <si>
    <t>TUM_alpha86.TUM_beta19</t>
  </si>
  <si>
    <t>TUM_alpha87.TUM_beta19</t>
  </si>
  <si>
    <t>TUM_alpha88.TUM_beta19</t>
  </si>
  <si>
    <t>TUM_alpha89.TUM_beta19</t>
  </si>
  <si>
    <t>TUM_alpha90.TUM_beta19</t>
  </si>
  <si>
    <t>TUM_alpha91.TUM_beta19</t>
  </si>
  <si>
    <t>TUM_alpha92.TUM_beta19</t>
  </si>
  <si>
    <t>TUM_alpha93.TUM_beta19</t>
  </si>
  <si>
    <t>TUM_alpha94.TUM_beta19</t>
  </si>
  <si>
    <t>TUM_alpha95.TUM_beta19</t>
  </si>
  <si>
    <t>TUM_alpha96.TUM_beta19</t>
  </si>
  <si>
    <t>TUM_alpha97.TUM_beta19</t>
  </si>
  <si>
    <t>TUM_alpha98.TUM_beta19</t>
  </si>
  <si>
    <t>TUM_alpha99.TUM_beta19</t>
  </si>
  <si>
    <t>TUM_alpha100.TUM_beta19</t>
  </si>
  <si>
    <t>TUM_alpha1.TUM_beta20</t>
  </si>
  <si>
    <t>TUM_alpha2.TUM_beta20</t>
  </si>
  <si>
    <t>TUM_alpha3.TUM_beta20</t>
  </si>
  <si>
    <t>TUM_alpha4.TUM_beta20</t>
  </si>
  <si>
    <t>TUM_alpha5.TUM_beta20</t>
  </si>
  <si>
    <t>TUM_alpha6.TUM_beta20</t>
  </si>
  <si>
    <t>TUM_alpha7.TUM_beta20</t>
  </si>
  <si>
    <t>TUM_alpha8.TUM_beta20</t>
  </si>
  <si>
    <t>TUM_alpha9.TUM_beta20</t>
  </si>
  <si>
    <t>TUM_alpha10.TUM_beta20</t>
  </si>
  <si>
    <t>TUM_alpha11.TUM_beta20</t>
  </si>
  <si>
    <t>TUM_alpha12.TUM_beta20</t>
  </si>
  <si>
    <t>TUM_alpha13.TUM_beta20</t>
  </si>
  <si>
    <t>TUM_alpha14.TUM_beta20</t>
  </si>
  <si>
    <t>TUM_alpha15.TUM_beta20</t>
  </si>
  <si>
    <t>TUM_alpha16.TUM_beta20</t>
  </si>
  <si>
    <t>TUM_alpha17.TUM_beta20</t>
  </si>
  <si>
    <t>TUM_alpha18.TUM_beta20</t>
  </si>
  <si>
    <t>TUM_alpha19.TUM_beta20</t>
  </si>
  <si>
    <t>TUM_alpha20.TUM_beta20</t>
  </si>
  <si>
    <t>TUM_alpha21.TUM_beta20</t>
  </si>
  <si>
    <t>TUM_alpha22.TUM_beta20</t>
  </si>
  <si>
    <t>TUM_alpha23.TUM_beta20</t>
  </si>
  <si>
    <t>TUM_alpha24.TUM_beta20</t>
  </si>
  <si>
    <t>TUM_alpha25.TUM_beta20</t>
  </si>
  <si>
    <t>TUM_alpha26.TUM_beta20</t>
  </si>
  <si>
    <t>TUM_alpha27.TUM_beta20</t>
  </si>
  <si>
    <t>TUM_alpha28.TUM_beta20</t>
  </si>
  <si>
    <t>TUM_alpha29.TUM_beta20</t>
  </si>
  <si>
    <t>TUM_alpha30.TUM_beta20</t>
  </si>
  <si>
    <t>TUM_alpha31.TUM_beta20</t>
  </si>
  <si>
    <t>TUM_alpha32.TUM_beta20</t>
  </si>
  <si>
    <t>TUM_alpha33.TUM_beta20</t>
  </si>
  <si>
    <t>TUM_alpha34.TUM_beta20</t>
  </si>
  <si>
    <t>TUM_alpha35.TUM_beta20</t>
  </si>
  <si>
    <t>TUM_alpha36.TUM_beta20</t>
  </si>
  <si>
    <t>TUM_alpha37.TUM_beta20</t>
  </si>
  <si>
    <t>TUM_alpha38.TUM_beta20</t>
  </si>
  <si>
    <t>TUM_alpha39.TUM_beta20</t>
  </si>
  <si>
    <t>TUM_alpha40.TUM_beta20</t>
  </si>
  <si>
    <t>TUM_alpha41.TUM_beta20</t>
  </si>
  <si>
    <t>TUM_alpha42.TUM_beta20</t>
  </si>
  <si>
    <t>TUM_alpha43.TUM_beta20</t>
  </si>
  <si>
    <t>TUM_alpha44.TUM_beta20</t>
  </si>
  <si>
    <t>TUM_alpha45.TUM_beta20</t>
  </si>
  <si>
    <t>TUM_alpha46.TUM_beta20</t>
  </si>
  <si>
    <t>TUM_alpha47.TUM_beta20</t>
  </si>
  <si>
    <t>TUM_alpha48.TUM_beta20</t>
  </si>
  <si>
    <t>TUM_alpha49.TUM_beta20</t>
  </si>
  <si>
    <t>TUM_alpha50.TUM_beta20</t>
  </si>
  <si>
    <t>TUM_alpha51.TUM_beta20</t>
  </si>
  <si>
    <t>TUM_alpha52.TUM_beta20</t>
  </si>
  <si>
    <t>TUM_alpha53.TUM_beta20</t>
  </si>
  <si>
    <t>TUM_alpha54.TUM_beta20</t>
  </si>
  <si>
    <t>TUM_alpha55.TUM_beta20</t>
  </si>
  <si>
    <t>TUM_alpha56.TUM_beta20</t>
  </si>
  <si>
    <t>TUM_alpha57.TUM_beta20</t>
  </si>
  <si>
    <t>TUM_alpha58.TUM_beta20</t>
  </si>
  <si>
    <t>TUM_alpha59.TUM_beta20</t>
  </si>
  <si>
    <t>TUM_alpha60.TUM_beta20</t>
  </si>
  <si>
    <t>TUM_alpha61.TUM_beta20</t>
  </si>
  <si>
    <t>TUM_alpha62.TUM_beta20</t>
  </si>
  <si>
    <t>TUM_alpha63.TUM_beta20</t>
  </si>
  <si>
    <t>TUM_alpha64.TUM_beta20</t>
  </si>
  <si>
    <t>TUM_alpha65.TUM_beta20</t>
  </si>
  <si>
    <t>TUM_alpha66.TUM_beta20</t>
  </si>
  <si>
    <t>TUM_alpha67.TUM_beta20</t>
  </si>
  <si>
    <t>TUM_alpha68.TUM_beta20</t>
  </si>
  <si>
    <t>TUM_alpha69.TUM_beta20</t>
  </si>
  <si>
    <t>TUM_alpha70.TUM_beta20</t>
  </si>
  <si>
    <t>TUM_alpha71.TUM_beta20</t>
  </si>
  <si>
    <t>TUM_alpha72.TUM_beta20</t>
  </si>
  <si>
    <t>TUM_alpha73.TUM_beta20</t>
  </si>
  <si>
    <t>TUM_alpha74.TUM_beta20</t>
  </si>
  <si>
    <t>TUM_alpha75.TUM_beta20</t>
  </si>
  <si>
    <t>TUM_alpha76.TUM_beta20</t>
  </si>
  <si>
    <t>TUM_alpha77.TUM_beta20</t>
  </si>
  <si>
    <t>TUM_alpha78.TUM_beta20</t>
  </si>
  <si>
    <t>TUM_alpha79.TUM_beta20</t>
  </si>
  <si>
    <t>TUM_alpha80.TUM_beta20</t>
  </si>
  <si>
    <t>TUM_alpha81.TUM_beta20</t>
  </si>
  <si>
    <t>TUM_alpha82.TUM_beta20</t>
  </si>
  <si>
    <t>TUM_alpha83.TUM_beta20</t>
  </si>
  <si>
    <t>TUM_alpha84.TUM_beta20</t>
  </si>
  <si>
    <t>TUM_alpha85.TUM_beta20</t>
  </si>
  <si>
    <t>TUM_alpha86.TUM_beta20</t>
  </si>
  <si>
    <t>TUM_alpha87.TUM_beta20</t>
  </si>
  <si>
    <t>TUM_alpha88.TUM_beta20</t>
  </si>
  <si>
    <t>TUM_alpha89.TUM_beta20</t>
  </si>
  <si>
    <t>TUM_alpha90.TUM_beta20</t>
  </si>
  <si>
    <t>TUM_alpha91.TUM_beta20</t>
  </si>
  <si>
    <t>TUM_alpha92.TUM_beta20</t>
  </si>
  <si>
    <t>TUM_alpha93.TUM_beta20</t>
  </si>
  <si>
    <t>TUM_alpha94.TUM_beta20</t>
  </si>
  <si>
    <t>TUM_alpha95.TUM_beta20</t>
  </si>
  <si>
    <t>TUM_alpha96.TUM_beta20</t>
  </si>
  <si>
    <t>TUM_alpha97.TUM_beta20</t>
  </si>
  <si>
    <t>TUM_alpha98.TUM_beta20</t>
  </si>
  <si>
    <t>TUM_alpha99.TUM_beta20</t>
  </si>
  <si>
    <t>TUM_alpha100.TUM_beta20</t>
  </si>
  <si>
    <t>TUM_alpha1.TUM_beta21</t>
  </si>
  <si>
    <t>TUM_alpha2.TUM_beta21</t>
  </si>
  <si>
    <t>TUM_alpha3.TUM_beta21</t>
  </si>
  <si>
    <t>TUM_alpha4.TUM_beta21</t>
  </si>
  <si>
    <t>TUM_alpha5.TUM_beta21</t>
  </si>
  <si>
    <t>TUM_alpha6.TUM_beta21</t>
  </si>
  <si>
    <t>TUM_alpha7.TUM_beta21</t>
  </si>
  <si>
    <t>TUM_alpha8.TUM_beta21</t>
  </si>
  <si>
    <t>TUM_alpha9.TUM_beta21</t>
  </si>
  <si>
    <t>TUM_alpha10.TUM_beta21</t>
  </si>
  <si>
    <t>TUM_alpha11.TUM_beta21</t>
  </si>
  <si>
    <t>TUM_alpha12.TUM_beta21</t>
  </si>
  <si>
    <t>TUM_alpha13.TUM_beta21</t>
  </si>
  <si>
    <t>TUM_alpha14.TUM_beta21</t>
  </si>
  <si>
    <t>TUM_alpha15.TUM_beta21</t>
  </si>
  <si>
    <t>TUM_alpha16.TUM_beta21</t>
  </si>
  <si>
    <t>TUM_alpha17.TUM_beta21</t>
  </si>
  <si>
    <t>TUM_alpha18.TUM_beta21</t>
  </si>
  <si>
    <t>TUM_alpha19.TUM_beta21</t>
  </si>
  <si>
    <t>TUM_alpha20.TUM_beta21</t>
  </si>
  <si>
    <t>TUM_alpha21.TUM_beta21</t>
  </si>
  <si>
    <t>TUM_alpha22.TUM_beta21</t>
  </si>
  <si>
    <t>TUM_alpha23.TUM_beta21</t>
  </si>
  <si>
    <t>TUM_alpha24.TUM_beta21</t>
  </si>
  <si>
    <t>TUM_alpha25.TUM_beta21</t>
  </si>
  <si>
    <t>TUM_alpha26.TUM_beta21</t>
  </si>
  <si>
    <t>TUM_alpha27.TUM_beta21</t>
  </si>
  <si>
    <t>TUM_alpha28.TUM_beta21</t>
  </si>
  <si>
    <t>TUM_alpha29.TUM_beta21</t>
  </si>
  <si>
    <t>TUM_alpha30.TUM_beta21</t>
  </si>
  <si>
    <t>TUM_alpha31.TUM_beta21</t>
  </si>
  <si>
    <t>TUM_alpha32.TUM_beta21</t>
  </si>
  <si>
    <t>TUM_alpha33.TUM_beta21</t>
  </si>
  <si>
    <t>TUM_alpha34.TUM_beta21</t>
  </si>
  <si>
    <t>TUM_alpha35.TUM_beta21</t>
  </si>
  <si>
    <t>TUM_alpha36.TUM_beta21</t>
  </si>
  <si>
    <t>TUM_alpha37.TUM_beta21</t>
  </si>
  <si>
    <t>TUM_alpha38.TUM_beta21</t>
  </si>
  <si>
    <t>TUM_alpha39.TUM_beta21</t>
  </si>
  <si>
    <t>TUM_alpha40.TUM_beta21</t>
  </si>
  <si>
    <t>TUM_alpha41.TUM_beta21</t>
  </si>
  <si>
    <t>TUM_alpha42.TUM_beta21</t>
  </si>
  <si>
    <t>TUM_alpha43.TUM_beta21</t>
  </si>
  <si>
    <t>TUM_alpha44.TUM_beta21</t>
  </si>
  <si>
    <t>TUM_alpha45.TUM_beta21</t>
  </si>
  <si>
    <t>TUM_alpha46.TUM_beta21</t>
  </si>
  <si>
    <t>TUM_alpha47.TUM_beta21</t>
  </si>
  <si>
    <t>TUM_alpha48.TUM_beta21</t>
  </si>
  <si>
    <t>TUM_alpha49.TUM_beta21</t>
  </si>
  <si>
    <t>TUM_alpha50.TUM_beta21</t>
  </si>
  <si>
    <t>TUM_alpha51.TUM_beta21</t>
  </si>
  <si>
    <t>TUM_alpha52.TUM_beta21</t>
  </si>
  <si>
    <t>TUM_alpha53.TUM_beta21</t>
  </si>
  <si>
    <t>TUM_alpha54.TUM_beta21</t>
  </si>
  <si>
    <t>TUM_alpha55.TUM_beta21</t>
  </si>
  <si>
    <t>TUM_alpha56.TUM_beta21</t>
  </si>
  <si>
    <t>TUM_alpha57.TUM_beta21</t>
  </si>
  <si>
    <t>TUM_alpha58.TUM_beta21</t>
  </si>
  <si>
    <t>TUM_alpha59.TUM_beta21</t>
  </si>
  <si>
    <t>TUM_alpha60.TUM_beta21</t>
  </si>
  <si>
    <t>TUM_alpha61.TUM_beta21</t>
  </si>
  <si>
    <t>TUM_alpha62.TUM_beta21</t>
  </si>
  <si>
    <t>TUM_alpha63.TUM_beta21</t>
  </si>
  <si>
    <t>TUM_alpha64.TUM_beta21</t>
  </si>
  <si>
    <t>TUM_alpha65.TUM_beta21</t>
  </si>
  <si>
    <t>TUM_alpha66.TUM_beta21</t>
  </si>
  <si>
    <t>TUM_alpha67.TUM_beta21</t>
  </si>
  <si>
    <t>TUM_alpha68.TUM_beta21</t>
  </si>
  <si>
    <t>TUM_alpha69.TUM_beta21</t>
  </si>
  <si>
    <t>TUM_alpha70.TUM_beta21</t>
  </si>
  <si>
    <t>TUM_alpha71.TUM_beta21</t>
  </si>
  <si>
    <t>TUM_alpha72.TUM_beta21</t>
  </si>
  <si>
    <t>TUM_alpha73.TUM_beta21</t>
  </si>
  <si>
    <t>TUM_alpha74.TUM_beta21</t>
  </si>
  <si>
    <t>TUM_alpha75.TUM_beta21</t>
  </si>
  <si>
    <t>TUM_alpha76.TUM_beta21</t>
  </si>
  <si>
    <t>TUM_alpha77.TUM_beta21</t>
  </si>
  <si>
    <t>TUM_alpha78.TUM_beta21</t>
  </si>
  <si>
    <t>TUM_alpha79.TUM_beta21</t>
  </si>
  <si>
    <t>TUM_alpha80.TUM_beta21</t>
  </si>
  <si>
    <t>TUM_alpha81.TUM_beta21</t>
  </si>
  <si>
    <t>TUM_alpha82.TUM_beta21</t>
  </si>
  <si>
    <t>TUM_alpha83.TUM_beta21</t>
  </si>
  <si>
    <t>TUM_alpha84.TUM_beta21</t>
  </si>
  <si>
    <t>TUM_alpha85.TUM_beta21</t>
  </si>
  <si>
    <t>TUM_alpha86.TUM_beta21</t>
  </si>
  <si>
    <t>TUM_alpha87.TUM_beta21</t>
  </si>
  <si>
    <t>TUM_alpha88.TUM_beta21</t>
  </si>
  <si>
    <t>TUM_alpha89.TUM_beta21</t>
  </si>
  <si>
    <t>TUM_alpha90.TUM_beta21</t>
  </si>
  <si>
    <t>TUM_alpha91.TUM_beta21</t>
  </si>
  <si>
    <t>TUM_alpha92.TUM_beta21</t>
  </si>
  <si>
    <t>TUM_alpha93.TUM_beta21</t>
  </si>
  <si>
    <t>TUM_alpha94.TUM_beta21</t>
  </si>
  <si>
    <t>TUM_alpha95.TUM_beta21</t>
  </si>
  <si>
    <t>TUM_alpha96.TUM_beta21</t>
  </si>
  <si>
    <t>TUM_alpha97.TUM_beta21</t>
  </si>
  <si>
    <t>TUM_alpha98.TUM_beta21</t>
  </si>
  <si>
    <t>TUM_alpha99.TUM_beta21</t>
  </si>
  <si>
    <t>TUM_alpha100.TUM_beta21</t>
  </si>
  <si>
    <t>TUM_alpha1.TUM_beta22</t>
  </si>
  <si>
    <t>TUM_alpha2.TUM_beta22</t>
  </si>
  <si>
    <t>TUM_alpha3.TUM_beta22</t>
  </si>
  <si>
    <t>TUM_alpha4.TUM_beta22</t>
  </si>
  <si>
    <t>TUM_alpha5.TUM_beta22</t>
  </si>
  <si>
    <t>TUM_alpha6.TUM_beta22</t>
  </si>
  <si>
    <t>TUM_alpha7.TUM_beta22</t>
  </si>
  <si>
    <t>TUM_alpha8.TUM_beta22</t>
  </si>
  <si>
    <t>TUM_alpha9.TUM_beta22</t>
  </si>
  <si>
    <t>TUM_alpha10.TUM_beta22</t>
  </si>
  <si>
    <t>TUM_alpha11.TUM_beta22</t>
  </si>
  <si>
    <t>TUM_alpha12.TUM_beta22</t>
  </si>
  <si>
    <t>TUM_alpha13.TUM_beta22</t>
  </si>
  <si>
    <t>TUM_alpha14.TUM_beta22</t>
  </si>
  <si>
    <t>TUM_alpha15.TUM_beta22</t>
  </si>
  <si>
    <t>TUM_alpha16.TUM_beta22</t>
  </si>
  <si>
    <t>TUM_alpha17.TUM_beta22</t>
  </si>
  <si>
    <t>TUM_alpha18.TUM_beta22</t>
  </si>
  <si>
    <t>TUM_alpha19.TUM_beta22</t>
  </si>
  <si>
    <t>TUM_alpha20.TUM_beta22</t>
  </si>
  <si>
    <t>TUM_alpha21.TUM_beta22</t>
  </si>
  <si>
    <t>TUM_alpha22.TUM_beta22</t>
  </si>
  <si>
    <t>TUM_alpha23.TUM_beta22</t>
  </si>
  <si>
    <t>TUM_alpha24.TUM_beta22</t>
  </si>
  <si>
    <t>TUM_alpha25.TUM_beta22</t>
  </si>
  <si>
    <t>TUM_alpha26.TUM_beta22</t>
  </si>
  <si>
    <t>TUM_alpha27.TUM_beta22</t>
  </si>
  <si>
    <t>TUM_alpha28.TUM_beta22</t>
  </si>
  <si>
    <t>TUM_alpha29.TUM_beta22</t>
  </si>
  <si>
    <t>TUM_alpha30.TUM_beta22</t>
  </si>
  <si>
    <t>TUM_alpha31.TUM_beta22</t>
  </si>
  <si>
    <t>TUM_alpha32.TUM_beta22</t>
  </si>
  <si>
    <t>TUM_alpha33.TUM_beta22</t>
  </si>
  <si>
    <t>TUM_alpha34.TUM_beta22</t>
  </si>
  <si>
    <t>TUM_alpha35.TUM_beta22</t>
  </si>
  <si>
    <t>TUM_alpha36.TUM_beta22</t>
  </si>
  <si>
    <t>TUM_alpha37.TUM_beta22</t>
  </si>
  <si>
    <t>TUM_alpha38.TUM_beta22</t>
  </si>
  <si>
    <t>TUM_alpha39.TUM_beta22</t>
  </si>
  <si>
    <t>TUM_alpha40.TUM_beta22</t>
  </si>
  <si>
    <t>TUM_alpha41.TUM_beta22</t>
  </si>
  <si>
    <t>TUM_alpha42.TUM_beta22</t>
  </si>
  <si>
    <t>TUM_alpha43.TUM_beta22</t>
  </si>
  <si>
    <t>TUM_alpha44.TUM_beta22</t>
  </si>
  <si>
    <t>TUM_alpha45.TUM_beta22</t>
  </si>
  <si>
    <t>TUM_alpha46.TUM_beta22</t>
  </si>
  <si>
    <t>TUM_alpha47.TUM_beta22</t>
  </si>
  <si>
    <t>TUM_alpha48.TUM_beta22</t>
  </si>
  <si>
    <t>TUM_alpha49.TUM_beta22</t>
  </si>
  <si>
    <t>TUM_alpha50.TUM_beta22</t>
  </si>
  <si>
    <t>TUM_alpha51.TUM_beta22</t>
  </si>
  <si>
    <t>TUM_alpha52.TUM_beta22</t>
  </si>
  <si>
    <t>TUM_alpha53.TUM_beta22</t>
  </si>
  <si>
    <t>TUM_alpha54.TUM_beta22</t>
  </si>
  <si>
    <t>TUM_alpha55.TUM_beta22</t>
  </si>
  <si>
    <t>TUM_alpha56.TUM_beta22</t>
  </si>
  <si>
    <t>TUM_alpha57.TUM_beta22</t>
  </si>
  <si>
    <t>TUM_alpha58.TUM_beta22</t>
  </si>
  <si>
    <t>TUM_alpha59.TUM_beta22</t>
  </si>
  <si>
    <t>TUM_alpha60.TUM_beta22</t>
  </si>
  <si>
    <t>TUM_alpha61.TUM_beta22</t>
  </si>
  <si>
    <t>TUM_alpha62.TUM_beta22</t>
  </si>
  <si>
    <t>TUM_alpha63.TUM_beta22</t>
  </si>
  <si>
    <t>TUM_alpha64.TUM_beta22</t>
  </si>
  <si>
    <t>TUM_alpha65.TUM_beta22</t>
  </si>
  <si>
    <t>TUM_alpha66.TUM_beta22</t>
  </si>
  <si>
    <t>TUM_alpha67.TUM_beta22</t>
  </si>
  <si>
    <t>TUM_alpha68.TUM_beta22</t>
  </si>
  <si>
    <t>TUM_alpha69.TUM_beta22</t>
  </si>
  <si>
    <t>TUM_alpha70.TUM_beta22</t>
  </si>
  <si>
    <t>TUM_alpha71.TUM_beta22</t>
  </si>
  <si>
    <t>TUM_alpha72.TUM_beta22</t>
  </si>
  <si>
    <t>TUM_alpha73.TUM_beta22</t>
  </si>
  <si>
    <t>TUM_alpha74.TUM_beta22</t>
  </si>
  <si>
    <t>TUM_alpha75.TUM_beta22</t>
  </si>
  <si>
    <t>TUM_alpha76.TUM_beta22</t>
  </si>
  <si>
    <t>TUM_alpha77.TUM_beta22</t>
  </si>
  <si>
    <t>TUM_alpha78.TUM_beta22</t>
  </si>
  <si>
    <t>TUM_alpha79.TUM_beta22</t>
  </si>
  <si>
    <t>TUM_alpha80.TUM_beta22</t>
  </si>
  <si>
    <t>TUM_alpha81.TUM_beta22</t>
  </si>
  <si>
    <t>TUM_alpha82.TUM_beta22</t>
  </si>
  <si>
    <t>TUM_alpha83.TUM_beta22</t>
  </si>
  <si>
    <t>TUM_alpha84.TUM_beta22</t>
  </si>
  <si>
    <t>TUM_alpha85.TUM_beta22</t>
  </si>
  <si>
    <t>TUM_alpha86.TUM_beta22</t>
  </si>
  <si>
    <t>TUM_alpha87.TUM_beta22</t>
  </si>
  <si>
    <t>TUM_alpha88.TUM_beta22</t>
  </si>
  <si>
    <t>TUM_alpha89.TUM_beta22</t>
  </si>
  <si>
    <t>TUM_alpha90.TUM_beta22</t>
  </si>
  <si>
    <t>TUM_alpha91.TUM_beta22</t>
  </si>
  <si>
    <t>TUM_alpha92.TUM_beta22</t>
  </si>
  <si>
    <t>TUM_alpha93.TUM_beta22</t>
  </si>
  <si>
    <t>TUM_alpha94.TUM_beta22</t>
  </si>
  <si>
    <t>TUM_alpha95.TUM_beta22</t>
  </si>
  <si>
    <t>TUM_alpha96.TUM_beta22</t>
  </si>
  <si>
    <t>TUM_alpha97.TUM_beta22</t>
  </si>
  <si>
    <t>TUM_alpha98.TUM_beta22</t>
  </si>
  <si>
    <t>TUM_alpha99.TUM_beta22</t>
  </si>
  <si>
    <t>TUM_alpha100.TUM_beta22</t>
  </si>
  <si>
    <t>TUM_alpha1.TUM_beta23</t>
  </si>
  <si>
    <t>TUM_alpha2.TUM_beta23</t>
  </si>
  <si>
    <t>TUM_alpha3.TUM_beta23</t>
  </si>
  <si>
    <t>TUM_alpha4.TUM_beta23</t>
  </si>
  <si>
    <t>TUM_alpha5.TUM_beta23</t>
  </si>
  <si>
    <t>TUM_alpha6.TUM_beta23</t>
  </si>
  <si>
    <t>TUM_alpha7.TUM_beta23</t>
  </si>
  <si>
    <t>TUM_alpha8.TUM_beta23</t>
  </si>
  <si>
    <t>TUM_alpha9.TUM_beta23</t>
  </si>
  <si>
    <t>TUM_alpha10.TUM_beta23</t>
  </si>
  <si>
    <t>TUM_alpha11.TUM_beta23</t>
  </si>
  <si>
    <t>TUM_alpha12.TUM_beta23</t>
  </si>
  <si>
    <t>TUM_alpha13.TUM_beta23</t>
  </si>
  <si>
    <t>TUM_alpha14.TUM_beta23</t>
  </si>
  <si>
    <t>TUM_alpha15.TUM_beta23</t>
  </si>
  <si>
    <t>TUM_alpha16.TUM_beta23</t>
  </si>
  <si>
    <t>TUM_alpha17.TUM_beta23</t>
  </si>
  <si>
    <t>TUM_alpha18.TUM_beta23</t>
  </si>
  <si>
    <t>TUM_alpha19.TUM_beta23</t>
  </si>
  <si>
    <t>TUM_alpha20.TUM_beta23</t>
  </si>
  <si>
    <t>TUM_alpha21.TUM_beta23</t>
  </si>
  <si>
    <t>TUM_alpha22.TUM_beta23</t>
  </si>
  <si>
    <t>TUM_alpha23.TUM_beta23</t>
  </si>
  <si>
    <t>TUM_alpha24.TUM_beta23</t>
  </si>
  <si>
    <t>TUM_alpha25.TUM_beta23</t>
  </si>
  <si>
    <t>TUM_alpha26.TUM_beta23</t>
  </si>
  <si>
    <t>TUM_alpha27.TUM_beta23</t>
  </si>
  <si>
    <t>TUM_alpha28.TUM_beta23</t>
  </si>
  <si>
    <t>TUM_alpha29.TUM_beta23</t>
  </si>
  <si>
    <t>TUM_alpha30.TUM_beta23</t>
  </si>
  <si>
    <t>TUM_alpha31.TUM_beta23</t>
  </si>
  <si>
    <t>TUM_alpha32.TUM_beta23</t>
  </si>
  <si>
    <t>TUM_alpha33.TUM_beta23</t>
  </si>
  <si>
    <t>TUM_alpha34.TUM_beta23</t>
  </si>
  <si>
    <t>TUM_alpha35.TUM_beta23</t>
  </si>
  <si>
    <t>TUM_alpha36.TUM_beta23</t>
  </si>
  <si>
    <t>TUM_alpha37.TUM_beta23</t>
  </si>
  <si>
    <t>TUM_alpha38.TUM_beta23</t>
  </si>
  <si>
    <t>TUM_alpha39.TUM_beta23</t>
  </si>
  <si>
    <t>TUM_alpha40.TUM_beta23</t>
  </si>
  <si>
    <t>TUM_alpha41.TUM_beta23</t>
  </si>
  <si>
    <t>TUM_alpha42.TUM_beta23</t>
  </si>
  <si>
    <t>TUM_alpha43.TUM_beta23</t>
  </si>
  <si>
    <t>TUM_alpha44.TUM_beta23</t>
  </si>
  <si>
    <t>TUM_alpha45.TUM_beta23</t>
  </si>
  <si>
    <t>TUM_alpha46.TUM_beta23</t>
  </si>
  <si>
    <t>TUM_alpha47.TUM_beta23</t>
  </si>
  <si>
    <t>TUM_alpha48.TUM_beta23</t>
  </si>
  <si>
    <t>TUM_alpha49.TUM_beta23</t>
  </si>
  <si>
    <t>TUM_alpha50.TUM_beta23</t>
  </si>
  <si>
    <t>TUM_alpha51.TUM_beta23</t>
  </si>
  <si>
    <t>TUM_alpha52.TUM_beta23</t>
  </si>
  <si>
    <t>TUM_alpha53.TUM_beta23</t>
  </si>
  <si>
    <t>TUM_alpha54.TUM_beta23</t>
  </si>
  <si>
    <t>TUM_alpha55.TUM_beta23</t>
  </si>
  <si>
    <t>TUM_alpha56.TUM_beta23</t>
  </si>
  <si>
    <t>TUM_alpha57.TUM_beta23</t>
  </si>
  <si>
    <t>TUM_alpha58.TUM_beta23</t>
  </si>
  <si>
    <t>TUM_alpha59.TUM_beta23</t>
  </si>
  <si>
    <t>TUM_alpha60.TUM_beta23</t>
  </si>
  <si>
    <t>TUM_alpha61.TUM_beta23</t>
  </si>
  <si>
    <t>TUM_alpha62.TUM_beta23</t>
  </si>
  <si>
    <t>TUM_alpha63.TUM_beta23</t>
  </si>
  <si>
    <t>TUM_alpha64.TUM_beta23</t>
  </si>
  <si>
    <t>TUM_alpha65.TUM_beta23</t>
  </si>
  <si>
    <t>TUM_alpha66.TUM_beta23</t>
  </si>
  <si>
    <t>TUM_alpha67.TUM_beta23</t>
  </si>
  <si>
    <t>TUM_alpha68.TUM_beta23</t>
  </si>
  <si>
    <t>TUM_alpha69.TUM_beta23</t>
  </si>
  <si>
    <t>TUM_alpha70.TUM_beta23</t>
  </si>
  <si>
    <t>TUM_alpha71.TUM_beta23</t>
  </si>
  <si>
    <t>TUM_alpha72.TUM_beta23</t>
  </si>
  <si>
    <t>TUM_alpha73.TUM_beta23</t>
  </si>
  <si>
    <t>TUM_alpha74.TUM_beta23</t>
  </si>
  <si>
    <t>TUM_alpha75.TUM_beta23</t>
  </si>
  <si>
    <t>TUM_alpha76.TUM_beta23</t>
  </si>
  <si>
    <t>TUM_alpha77.TUM_beta23</t>
  </si>
  <si>
    <t>TUM_alpha78.TUM_beta23</t>
  </si>
  <si>
    <t>TUM_alpha79.TUM_beta23</t>
  </si>
  <si>
    <t>TUM_alpha80.TUM_beta23</t>
  </si>
  <si>
    <t>TUM_alpha81.TUM_beta23</t>
  </si>
  <si>
    <t>TUM_alpha82.TUM_beta23</t>
  </si>
  <si>
    <t>TUM_alpha83.TUM_beta23</t>
  </si>
  <si>
    <t>TUM_alpha84.TUM_beta23</t>
  </si>
  <si>
    <t>TUM_alpha85.TUM_beta23</t>
  </si>
  <si>
    <t>TUM_alpha86.TUM_beta23</t>
  </si>
  <si>
    <t>TUM_alpha87.TUM_beta23</t>
  </si>
  <si>
    <t>TUM_alpha88.TUM_beta23</t>
  </si>
  <si>
    <t>TUM_alpha89.TUM_beta23</t>
  </si>
  <si>
    <t>TUM_alpha90.TUM_beta23</t>
  </si>
  <si>
    <t>TUM_alpha91.TUM_beta23</t>
  </si>
  <si>
    <t>TUM_alpha92.TUM_beta23</t>
  </si>
  <si>
    <t>TUM_alpha93.TUM_beta23</t>
  </si>
  <si>
    <t>TUM_alpha94.TUM_beta23</t>
  </si>
  <si>
    <t>TUM_alpha95.TUM_beta23</t>
  </si>
  <si>
    <t>TUM_alpha96.TUM_beta23</t>
  </si>
  <si>
    <t>TUM_alpha97.TUM_beta23</t>
  </si>
  <si>
    <t>TUM_alpha98.TUM_beta23</t>
  </si>
  <si>
    <t>TUM_alpha99.TUM_beta23</t>
  </si>
  <si>
    <t>TUM_alpha100.TUM_beta23</t>
  </si>
  <si>
    <t>TUM_alpha1.TUM_beta24</t>
  </si>
  <si>
    <t>TUM_alpha2.TUM_beta24</t>
  </si>
  <si>
    <t>TUM_alpha3.TUM_beta24</t>
  </si>
  <si>
    <t>TUM_alpha4.TUM_beta24</t>
  </si>
  <si>
    <t>TUM_alpha5.TUM_beta24</t>
  </si>
  <si>
    <t>TUM_alpha6.TUM_beta24</t>
  </si>
  <si>
    <t>TUM_alpha7.TUM_beta24</t>
  </si>
  <si>
    <t>TUM_alpha8.TUM_beta24</t>
  </si>
  <si>
    <t>TUM_alpha9.TUM_beta24</t>
  </si>
  <si>
    <t>TUM_alpha10.TUM_beta24</t>
  </si>
  <si>
    <t>TUM_alpha11.TUM_beta24</t>
  </si>
  <si>
    <t>TUM_alpha12.TUM_beta24</t>
  </si>
  <si>
    <t>TUM_alpha13.TUM_beta24</t>
  </si>
  <si>
    <t>TUM_alpha14.TUM_beta24</t>
  </si>
  <si>
    <t>TUM_alpha15.TUM_beta24</t>
  </si>
  <si>
    <t>TUM_alpha16.TUM_beta24</t>
  </si>
  <si>
    <t>TUM_alpha17.TUM_beta24</t>
  </si>
  <si>
    <t>TUM_alpha18.TUM_beta24</t>
  </si>
  <si>
    <t>TUM_alpha19.TUM_beta24</t>
  </si>
  <si>
    <t>TUM_alpha20.TUM_beta24</t>
  </si>
  <si>
    <t>TUM_alpha21.TUM_beta24</t>
  </si>
  <si>
    <t>TUM_alpha22.TUM_beta24</t>
  </si>
  <si>
    <t>TUM_alpha23.TUM_beta24</t>
  </si>
  <si>
    <t>TUM_alpha24.TUM_beta24</t>
  </si>
  <si>
    <t>TUM_alpha25.TUM_beta24</t>
  </si>
  <si>
    <t>TUM_alpha26.TUM_beta24</t>
  </si>
  <si>
    <t>TUM_alpha27.TUM_beta24</t>
  </si>
  <si>
    <t>TUM_alpha28.TUM_beta24</t>
  </si>
  <si>
    <t>TUM_alpha29.TUM_beta24</t>
  </si>
  <si>
    <t>TUM_alpha30.TUM_beta24</t>
  </si>
  <si>
    <t>TUM_alpha31.TUM_beta24</t>
  </si>
  <si>
    <t>TUM_alpha32.TUM_beta24</t>
  </si>
  <si>
    <t>TUM_alpha33.TUM_beta24</t>
  </si>
  <si>
    <t>TUM_alpha34.TUM_beta24</t>
  </si>
  <si>
    <t>TUM_alpha35.TUM_beta24</t>
  </si>
  <si>
    <t>TUM_alpha36.TUM_beta24</t>
  </si>
  <si>
    <t>TUM_alpha37.TUM_beta24</t>
  </si>
  <si>
    <t>TUM_alpha38.TUM_beta24</t>
  </si>
  <si>
    <t>TUM_alpha39.TUM_beta24</t>
  </si>
  <si>
    <t>TUM_alpha40.TUM_beta24</t>
  </si>
  <si>
    <t>TUM_alpha41.TUM_beta24</t>
  </si>
  <si>
    <t>TUM_alpha42.TUM_beta24</t>
  </si>
  <si>
    <t>TUM_alpha43.TUM_beta24</t>
  </si>
  <si>
    <t>TUM_alpha44.TUM_beta24</t>
  </si>
  <si>
    <t>TUM_alpha45.TUM_beta24</t>
  </si>
  <si>
    <t>TUM_alpha46.TUM_beta24</t>
  </si>
  <si>
    <t>TUM_alpha47.TUM_beta24</t>
  </si>
  <si>
    <t>TUM_alpha48.TUM_beta24</t>
  </si>
  <si>
    <t>TUM_alpha49.TUM_beta24</t>
  </si>
  <si>
    <t>TUM_alpha50.TUM_beta24</t>
  </si>
  <si>
    <t>TUM_alpha51.TUM_beta24</t>
  </si>
  <si>
    <t>TUM_alpha52.TUM_beta24</t>
  </si>
  <si>
    <t>TUM_alpha53.TUM_beta24</t>
  </si>
  <si>
    <t>TUM_alpha54.TUM_beta24</t>
  </si>
  <si>
    <t>TUM_alpha55.TUM_beta24</t>
  </si>
  <si>
    <t>TUM_alpha56.TUM_beta24</t>
  </si>
  <si>
    <t>TUM_alpha57.TUM_beta24</t>
  </si>
  <si>
    <t>TUM_alpha58.TUM_beta24</t>
  </si>
  <si>
    <t>TUM_alpha59.TUM_beta24</t>
  </si>
  <si>
    <t>TUM_alpha60.TUM_beta24</t>
  </si>
  <si>
    <t>TUM_alpha61.TUM_beta24</t>
  </si>
  <si>
    <t>TUM_alpha62.TUM_beta24</t>
  </si>
  <si>
    <t>TUM_alpha63.TUM_beta24</t>
  </si>
  <si>
    <t>TUM_alpha64.TUM_beta24</t>
  </si>
  <si>
    <t>TUM_alpha65.TUM_beta24</t>
  </si>
  <si>
    <t>TUM_alpha66.TUM_beta24</t>
  </si>
  <si>
    <t>TUM_alpha67.TUM_beta24</t>
  </si>
  <si>
    <t>TUM_alpha68.TUM_beta24</t>
  </si>
  <si>
    <t>TUM_alpha69.TUM_beta24</t>
  </si>
  <si>
    <t>TUM_alpha70.TUM_beta24</t>
  </si>
  <si>
    <t>TUM_alpha71.TUM_beta24</t>
  </si>
  <si>
    <t>TUM_alpha72.TUM_beta24</t>
  </si>
  <si>
    <t>TUM_alpha73.TUM_beta24</t>
  </si>
  <si>
    <t>TUM_alpha74.TUM_beta24</t>
  </si>
  <si>
    <t>TUM_alpha75.TUM_beta24</t>
  </si>
  <si>
    <t>TUM_alpha76.TUM_beta24</t>
  </si>
  <si>
    <t>TUM_alpha77.TUM_beta24</t>
  </si>
  <si>
    <t>TUM_alpha78.TUM_beta24</t>
  </si>
  <si>
    <t>TUM_alpha79.TUM_beta24</t>
  </si>
  <si>
    <t>TUM_alpha80.TUM_beta24</t>
  </si>
  <si>
    <t>TUM_alpha81.TUM_beta24</t>
  </si>
  <si>
    <t>TUM_alpha82.TUM_beta24</t>
  </si>
  <si>
    <t>TUM_alpha83.TUM_beta24</t>
  </si>
  <si>
    <t>TUM_alpha84.TUM_beta24</t>
  </si>
  <si>
    <t>TUM_alpha85.TUM_beta24</t>
  </si>
  <si>
    <t>TUM_alpha86.TUM_beta24</t>
  </si>
  <si>
    <t>TUM_alpha87.TUM_beta24</t>
  </si>
  <si>
    <t>TUM_alpha88.TUM_beta24</t>
  </si>
  <si>
    <t>TUM_alpha89.TUM_beta24</t>
  </si>
  <si>
    <t>TUM_alpha90.TUM_beta24</t>
  </si>
  <si>
    <t>TUM_alpha91.TUM_beta24</t>
  </si>
  <si>
    <t>TUM_alpha92.TUM_beta24</t>
  </si>
  <si>
    <t>TUM_alpha93.TUM_beta24</t>
  </si>
  <si>
    <t>TUM_alpha94.TUM_beta24</t>
  </si>
  <si>
    <t>TUM_alpha95.TUM_beta24</t>
  </si>
  <si>
    <t>TUM_alpha96.TUM_beta24</t>
  </si>
  <si>
    <t>TUM_alpha97.TUM_beta24</t>
  </si>
  <si>
    <t>TUM_alpha98.TUM_beta24</t>
  </si>
  <si>
    <t>TUM_alpha99.TUM_beta24</t>
  </si>
  <si>
    <t>TUM_alpha100.TUM_beta24</t>
  </si>
  <si>
    <t>TUM_alpha1.TUM_beta25</t>
  </si>
  <si>
    <t>TUM_alpha2.TUM_beta25</t>
  </si>
  <si>
    <t>TUM_alpha3.TUM_beta25</t>
  </si>
  <si>
    <t>TUM_alpha4.TUM_beta25</t>
  </si>
  <si>
    <t>TUM_alpha5.TUM_beta25</t>
  </si>
  <si>
    <t>TUM_alpha6.TUM_beta25</t>
  </si>
  <si>
    <t>TUM_alpha7.TUM_beta25</t>
  </si>
  <si>
    <t>TUM_alpha8.TUM_beta25</t>
  </si>
  <si>
    <t>TUM_alpha9.TUM_beta25</t>
  </si>
  <si>
    <t>TUM_alpha10.TUM_beta25</t>
  </si>
  <si>
    <t>TUM_alpha11.TUM_beta25</t>
  </si>
  <si>
    <t>TUM_alpha12.TUM_beta25</t>
  </si>
  <si>
    <t>TUM_alpha13.TUM_beta25</t>
  </si>
  <si>
    <t>TUM_alpha14.TUM_beta25</t>
  </si>
  <si>
    <t>TUM_alpha15.TUM_beta25</t>
  </si>
  <si>
    <t>TUM_alpha16.TUM_beta25</t>
  </si>
  <si>
    <t>TUM_alpha17.TUM_beta25</t>
  </si>
  <si>
    <t>TUM_alpha18.TUM_beta25</t>
  </si>
  <si>
    <t>TUM_alpha19.TUM_beta25</t>
  </si>
  <si>
    <t>TUM_alpha20.TUM_beta25</t>
  </si>
  <si>
    <t>TUM_alpha21.TUM_beta25</t>
  </si>
  <si>
    <t>TUM_alpha22.TUM_beta25</t>
  </si>
  <si>
    <t>TUM_alpha23.TUM_beta25</t>
  </si>
  <si>
    <t>TUM_alpha24.TUM_beta25</t>
  </si>
  <si>
    <t>TUM_alpha25.TUM_beta25</t>
  </si>
  <si>
    <t>TUM_alpha26.TUM_beta25</t>
  </si>
  <si>
    <t>TUM_alpha27.TUM_beta25</t>
  </si>
  <si>
    <t>TUM_alpha28.TUM_beta25</t>
  </si>
  <si>
    <t>TUM_alpha29.TUM_beta25</t>
  </si>
  <si>
    <t>TUM_alpha30.TUM_beta25</t>
  </si>
  <si>
    <t>TUM_alpha31.TUM_beta25</t>
  </si>
  <si>
    <t>TUM_alpha32.TUM_beta25</t>
  </si>
  <si>
    <t>TUM_alpha33.TUM_beta25</t>
  </si>
  <si>
    <t>TUM_alpha34.TUM_beta25</t>
  </si>
  <si>
    <t>TUM_alpha35.TUM_beta25</t>
  </si>
  <si>
    <t>TUM_alpha36.TUM_beta25</t>
  </si>
  <si>
    <t>TUM_alpha37.TUM_beta25</t>
  </si>
  <si>
    <t>TUM_alpha38.TUM_beta25</t>
  </si>
  <si>
    <t>TUM_alpha39.TUM_beta25</t>
  </si>
  <si>
    <t>TUM_alpha40.TUM_beta25</t>
  </si>
  <si>
    <t>TUM_alpha41.TUM_beta25</t>
  </si>
  <si>
    <t>TUM_alpha42.TUM_beta25</t>
  </si>
  <si>
    <t>TUM_alpha43.TUM_beta25</t>
  </si>
  <si>
    <t>TUM_alpha44.TUM_beta25</t>
  </si>
  <si>
    <t>TUM_alpha45.TUM_beta25</t>
  </si>
  <si>
    <t>TUM_alpha46.TUM_beta25</t>
  </si>
  <si>
    <t>TUM_alpha47.TUM_beta25</t>
  </si>
  <si>
    <t>TUM_alpha48.TUM_beta25</t>
  </si>
  <si>
    <t>TUM_alpha49.TUM_beta25</t>
  </si>
  <si>
    <t>TUM_alpha50.TUM_beta25</t>
  </si>
  <si>
    <t>TUM_alpha51.TUM_beta25</t>
  </si>
  <si>
    <t>TUM_alpha52.TUM_beta25</t>
  </si>
  <si>
    <t>TUM_alpha53.TUM_beta25</t>
  </si>
  <si>
    <t>TUM_alpha54.TUM_beta25</t>
  </si>
  <si>
    <t>TUM_alpha55.TUM_beta25</t>
  </si>
  <si>
    <t>TUM_alpha56.TUM_beta25</t>
  </si>
  <si>
    <t>TUM_alpha57.TUM_beta25</t>
  </si>
  <si>
    <t>TUM_alpha58.TUM_beta25</t>
  </si>
  <si>
    <t>TUM_alpha59.TUM_beta25</t>
  </si>
  <si>
    <t>TUM_alpha60.TUM_beta25</t>
  </si>
  <si>
    <t>TUM_alpha61.TUM_beta25</t>
  </si>
  <si>
    <t>TUM_alpha62.TUM_beta25</t>
  </si>
  <si>
    <t>TUM_alpha63.TUM_beta25</t>
  </si>
  <si>
    <t>TUM_alpha64.TUM_beta25</t>
  </si>
  <si>
    <t>TUM_alpha65.TUM_beta25</t>
  </si>
  <si>
    <t>TUM_alpha66.TUM_beta25</t>
  </si>
  <si>
    <t>TUM_alpha67.TUM_beta25</t>
  </si>
  <si>
    <t>TUM_alpha68.TUM_beta25</t>
  </si>
  <si>
    <t>TUM_alpha69.TUM_beta25</t>
  </si>
  <si>
    <t>TUM_alpha70.TUM_beta25</t>
  </si>
  <si>
    <t>TUM_alpha71.TUM_beta25</t>
  </si>
  <si>
    <t>TUM_alpha72.TUM_beta25</t>
  </si>
  <si>
    <t>TUM_alpha73.TUM_beta25</t>
  </si>
  <si>
    <t>TUM_alpha74.TUM_beta25</t>
  </si>
  <si>
    <t>TUM_alpha75.TUM_beta25</t>
  </si>
  <si>
    <t>TUM_alpha76.TUM_beta25</t>
  </si>
  <si>
    <t>TUM_alpha77.TUM_beta25</t>
  </si>
  <si>
    <t>TUM_alpha78.TUM_beta25</t>
  </si>
  <si>
    <t>TUM_alpha79.TUM_beta25</t>
  </si>
  <si>
    <t>TUM_alpha80.TUM_beta25</t>
  </si>
  <si>
    <t>TUM_alpha81.TUM_beta25</t>
  </si>
  <si>
    <t>TUM_alpha82.TUM_beta25</t>
  </si>
  <si>
    <t>TUM_alpha83.TUM_beta25</t>
  </si>
  <si>
    <t>TUM_alpha84.TUM_beta25</t>
  </si>
  <si>
    <t>TUM_alpha85.TUM_beta25</t>
  </si>
  <si>
    <t>TUM_alpha86.TUM_beta25</t>
  </si>
  <si>
    <t>TUM_alpha87.TUM_beta25</t>
  </si>
  <si>
    <t>TUM_alpha88.TUM_beta25</t>
  </si>
  <si>
    <t>TUM_alpha89.TUM_beta25</t>
  </si>
  <si>
    <t>TUM_alpha90.TUM_beta25</t>
  </si>
  <si>
    <t>TUM_alpha91.TUM_beta25</t>
  </si>
  <si>
    <t>TUM_alpha92.TUM_beta25</t>
  </si>
  <si>
    <t>TUM_alpha93.TUM_beta25</t>
  </si>
  <si>
    <t>TUM_alpha94.TUM_beta25</t>
  </si>
  <si>
    <t>TUM_alpha95.TUM_beta25</t>
  </si>
  <si>
    <t>TUM_alpha96.TUM_beta25</t>
  </si>
  <si>
    <t>TUM_alpha97.TUM_beta25</t>
  </si>
  <si>
    <t>TUM_alpha98.TUM_beta25</t>
  </si>
  <si>
    <t>TUM_alpha99.TUM_beta25</t>
  </si>
  <si>
    <t>TUM_alpha100.TUM_beta25</t>
  </si>
  <si>
    <t>TUM_alpha1.TUM_beta26</t>
  </si>
  <si>
    <t>TUM_alpha2.TUM_beta26</t>
  </si>
  <si>
    <t>TUM_alpha3.TUM_beta26</t>
  </si>
  <si>
    <t>TUM_alpha4.TUM_beta26</t>
  </si>
  <si>
    <t>TUM_alpha5.TUM_beta26</t>
  </si>
  <si>
    <t>TUM_alpha6.TUM_beta26</t>
  </si>
  <si>
    <t>TUM_alpha7.TUM_beta26</t>
  </si>
  <si>
    <t>TUM_alpha8.TUM_beta26</t>
  </si>
  <si>
    <t>TUM_alpha9.TUM_beta26</t>
  </si>
  <si>
    <t>TUM_alpha10.TUM_beta26</t>
  </si>
  <si>
    <t>TUM_alpha11.TUM_beta26</t>
  </si>
  <si>
    <t>TUM_alpha12.TUM_beta26</t>
  </si>
  <si>
    <t>TUM_alpha13.TUM_beta26</t>
  </si>
  <si>
    <t>TUM_alpha14.TUM_beta26</t>
  </si>
  <si>
    <t>TUM_alpha15.TUM_beta26</t>
  </si>
  <si>
    <t>TUM_alpha16.TUM_beta26</t>
  </si>
  <si>
    <t>TUM_alpha17.TUM_beta26</t>
  </si>
  <si>
    <t>TUM_alpha18.TUM_beta26</t>
  </si>
  <si>
    <t>TUM_alpha19.TUM_beta26</t>
  </si>
  <si>
    <t>TUM_alpha20.TUM_beta26</t>
  </si>
  <si>
    <t>TUM_alpha21.TUM_beta26</t>
  </si>
  <si>
    <t>TUM_alpha22.TUM_beta26</t>
  </si>
  <si>
    <t>TUM_alpha23.TUM_beta26</t>
  </si>
  <si>
    <t>TUM_alpha24.TUM_beta26</t>
  </si>
  <si>
    <t>TUM_alpha25.TUM_beta26</t>
  </si>
  <si>
    <t>TUM_alpha26.TUM_beta26</t>
  </si>
  <si>
    <t>TUM_alpha27.TUM_beta26</t>
  </si>
  <si>
    <t>TUM_alpha28.TUM_beta26</t>
  </si>
  <si>
    <t>TUM_alpha29.TUM_beta26</t>
  </si>
  <si>
    <t>TUM_alpha30.TUM_beta26</t>
  </si>
  <si>
    <t>TUM_alpha31.TUM_beta26</t>
  </si>
  <si>
    <t>TUM_alpha32.TUM_beta26</t>
  </si>
  <si>
    <t>TUM_alpha33.TUM_beta26</t>
  </si>
  <si>
    <t>TUM_alpha34.TUM_beta26</t>
  </si>
  <si>
    <t>TUM_alpha35.TUM_beta26</t>
  </si>
  <si>
    <t>TUM_alpha36.TUM_beta26</t>
  </si>
  <si>
    <t>TUM_alpha37.TUM_beta26</t>
  </si>
  <si>
    <t>TUM_alpha38.TUM_beta26</t>
  </si>
  <si>
    <t>TUM_alpha39.TUM_beta26</t>
  </si>
  <si>
    <t>TUM_alpha40.TUM_beta26</t>
  </si>
  <si>
    <t>TUM_alpha41.TUM_beta26</t>
  </si>
  <si>
    <t>TUM_alpha42.TUM_beta26</t>
  </si>
  <si>
    <t>TUM_alpha43.TUM_beta26</t>
  </si>
  <si>
    <t>TUM_alpha44.TUM_beta26</t>
  </si>
  <si>
    <t>TUM_alpha45.TUM_beta26</t>
  </si>
  <si>
    <t>TUM_alpha46.TUM_beta26</t>
  </si>
  <si>
    <t>TUM_alpha47.TUM_beta26</t>
  </si>
  <si>
    <t>TUM_alpha48.TUM_beta26</t>
  </si>
  <si>
    <t>TUM_alpha49.TUM_beta26</t>
  </si>
  <si>
    <t>TUM_alpha50.TUM_beta26</t>
  </si>
  <si>
    <t>TUM_alpha51.TUM_beta26</t>
  </si>
  <si>
    <t>TUM_alpha52.TUM_beta26</t>
  </si>
  <si>
    <t>TUM_alpha53.TUM_beta26</t>
  </si>
  <si>
    <t>TUM_alpha54.TUM_beta26</t>
  </si>
  <si>
    <t>TUM_alpha55.TUM_beta26</t>
  </si>
  <si>
    <t>TUM_alpha56.TUM_beta26</t>
  </si>
  <si>
    <t>TUM_alpha57.TUM_beta26</t>
  </si>
  <si>
    <t>TUM_alpha58.TUM_beta26</t>
  </si>
  <si>
    <t>TUM_alpha59.TUM_beta26</t>
  </si>
  <si>
    <t>TUM_alpha60.TUM_beta26</t>
  </si>
  <si>
    <t>TUM_alpha61.TUM_beta26</t>
  </si>
  <si>
    <t>TUM_alpha62.TUM_beta26</t>
  </si>
  <si>
    <t>TUM_alpha63.TUM_beta26</t>
  </si>
  <si>
    <t>TUM_alpha64.TUM_beta26</t>
  </si>
  <si>
    <t>TUM_alpha65.TUM_beta26</t>
  </si>
  <si>
    <t>TUM_alpha66.TUM_beta26</t>
  </si>
  <si>
    <t>TUM_alpha67.TUM_beta26</t>
  </si>
  <si>
    <t>TUM_alpha68.TUM_beta26</t>
  </si>
  <si>
    <t>TUM_alpha69.TUM_beta26</t>
  </si>
  <si>
    <t>TUM_alpha70.TUM_beta26</t>
  </si>
  <si>
    <t>TUM_alpha71.TUM_beta26</t>
  </si>
  <si>
    <t>TUM_alpha72.TUM_beta26</t>
  </si>
  <si>
    <t>TUM_alpha73.TUM_beta26</t>
  </si>
  <si>
    <t>TUM_alpha74.TUM_beta26</t>
  </si>
  <si>
    <t>TUM_alpha75.TUM_beta26</t>
  </si>
  <si>
    <t>TUM_alpha76.TUM_beta26</t>
  </si>
  <si>
    <t>TUM_alpha77.TUM_beta26</t>
  </si>
  <si>
    <t>TUM_alpha78.TUM_beta26</t>
  </si>
  <si>
    <t>TUM_alpha79.TUM_beta26</t>
  </si>
  <si>
    <t>TUM_alpha80.TUM_beta26</t>
  </si>
  <si>
    <t>TUM_alpha81.TUM_beta26</t>
  </si>
  <si>
    <t>TUM_alpha82.TUM_beta26</t>
  </si>
  <si>
    <t>TUM_alpha83.TUM_beta26</t>
  </si>
  <si>
    <t>TUM_alpha84.TUM_beta26</t>
  </si>
  <si>
    <t>TUM_alpha85.TUM_beta26</t>
  </si>
  <si>
    <t>TUM_alpha86.TUM_beta26</t>
  </si>
  <si>
    <t>TUM_alpha87.TUM_beta26</t>
  </si>
  <si>
    <t>TUM_alpha88.TUM_beta26</t>
  </si>
  <si>
    <t>TUM_alpha89.TUM_beta26</t>
  </si>
  <si>
    <t>TUM_alpha90.TUM_beta26</t>
  </si>
  <si>
    <t>TUM_alpha91.TUM_beta26</t>
  </si>
  <si>
    <t>TUM_alpha92.TUM_beta26</t>
  </si>
  <si>
    <t>TUM_alpha93.TUM_beta26</t>
  </si>
  <si>
    <t>TUM_alpha94.TUM_beta26</t>
  </si>
  <si>
    <t>TUM_alpha95.TUM_beta26</t>
  </si>
  <si>
    <t>TUM_alpha96.TUM_beta26</t>
  </si>
  <si>
    <t>TUM_alpha97.TUM_beta26</t>
  </si>
  <si>
    <t>TUM_alpha98.TUM_beta26</t>
  </si>
  <si>
    <t>TUM_alpha99.TUM_beta26</t>
  </si>
  <si>
    <t>TUM_alpha100.TUM_beta26</t>
  </si>
  <si>
    <t>TUM_alpha1.TUM_beta27</t>
  </si>
  <si>
    <t>TUM_alpha2.TUM_beta27</t>
  </si>
  <si>
    <t>TUM_alpha3.TUM_beta27</t>
  </si>
  <si>
    <t>TUM_alpha4.TUM_beta27</t>
  </si>
  <si>
    <t>TUM_alpha5.TUM_beta27</t>
  </si>
  <si>
    <t>TUM_alpha6.TUM_beta27</t>
  </si>
  <si>
    <t>TUM_alpha7.TUM_beta27</t>
  </si>
  <si>
    <t>TUM_alpha8.TUM_beta27</t>
  </si>
  <si>
    <t>TUM_alpha9.TUM_beta27</t>
  </si>
  <si>
    <t>TUM_alpha10.TUM_beta27</t>
  </si>
  <si>
    <t>TUM_alpha11.TUM_beta27</t>
  </si>
  <si>
    <t>TUM_alpha12.TUM_beta27</t>
  </si>
  <si>
    <t>TUM_alpha13.TUM_beta27</t>
  </si>
  <si>
    <t>TUM_alpha14.TUM_beta27</t>
  </si>
  <si>
    <t>TUM_alpha15.TUM_beta27</t>
  </si>
  <si>
    <t>TUM_alpha16.TUM_beta27</t>
  </si>
  <si>
    <t>TUM_alpha17.TUM_beta27</t>
  </si>
  <si>
    <t>TUM_alpha18.TUM_beta27</t>
  </si>
  <si>
    <t>TUM_alpha19.TUM_beta27</t>
  </si>
  <si>
    <t>TUM_alpha20.TUM_beta27</t>
  </si>
  <si>
    <t>TUM_alpha21.TUM_beta27</t>
  </si>
  <si>
    <t>TUM_alpha22.TUM_beta27</t>
  </si>
  <si>
    <t>TUM_alpha23.TUM_beta27</t>
  </si>
  <si>
    <t>TUM_alpha24.TUM_beta27</t>
  </si>
  <si>
    <t>TUM_alpha25.TUM_beta27</t>
  </si>
  <si>
    <t>TUM_alpha26.TUM_beta27</t>
  </si>
  <si>
    <t>TUM_alpha27.TUM_beta27</t>
  </si>
  <si>
    <t>TUM_alpha28.TUM_beta27</t>
  </si>
  <si>
    <t>TUM_alpha29.TUM_beta27</t>
  </si>
  <si>
    <t>TUM_alpha30.TUM_beta27</t>
  </si>
  <si>
    <t>TUM_alpha31.TUM_beta27</t>
  </si>
  <si>
    <t>TUM_alpha32.TUM_beta27</t>
  </si>
  <si>
    <t>TUM_alpha33.TUM_beta27</t>
  </si>
  <si>
    <t>TUM_alpha34.TUM_beta27</t>
  </si>
  <si>
    <t>TUM_alpha35.TUM_beta27</t>
  </si>
  <si>
    <t>TUM_alpha36.TUM_beta27</t>
  </si>
  <si>
    <t>TUM_alpha37.TUM_beta27</t>
  </si>
  <si>
    <t>TUM_alpha38.TUM_beta27</t>
  </si>
  <si>
    <t>TUM_alpha39.TUM_beta27</t>
  </si>
  <si>
    <t>TUM_alpha40.TUM_beta27</t>
  </si>
  <si>
    <t>TUM_alpha41.TUM_beta27</t>
  </si>
  <si>
    <t>TUM_alpha42.TUM_beta27</t>
  </si>
  <si>
    <t>TUM_alpha43.TUM_beta27</t>
  </si>
  <si>
    <t>TUM_alpha44.TUM_beta27</t>
  </si>
  <si>
    <t>TUM_alpha45.TUM_beta27</t>
  </si>
  <si>
    <t>TUM_alpha46.TUM_beta27</t>
  </si>
  <si>
    <t>TUM_alpha47.TUM_beta27</t>
  </si>
  <si>
    <t>TUM_alpha48.TUM_beta27</t>
  </si>
  <si>
    <t>TUM_alpha49.TUM_beta27</t>
  </si>
  <si>
    <t>TUM_alpha50.TUM_beta27</t>
  </si>
  <si>
    <t>TUM_alpha51.TUM_beta27</t>
  </si>
  <si>
    <t>TUM_alpha52.TUM_beta27</t>
  </si>
  <si>
    <t>TUM_alpha53.TUM_beta27</t>
  </si>
  <si>
    <t>TUM_alpha54.TUM_beta27</t>
  </si>
  <si>
    <t>TUM_alpha55.TUM_beta27</t>
  </si>
  <si>
    <t>TUM_alpha56.TUM_beta27</t>
  </si>
  <si>
    <t>TUM_alpha57.TUM_beta27</t>
  </si>
  <si>
    <t>TUM_alpha58.TUM_beta27</t>
  </si>
  <si>
    <t>TUM_alpha59.TUM_beta27</t>
  </si>
  <si>
    <t>TUM_alpha60.TUM_beta27</t>
  </si>
  <si>
    <t>TUM_alpha61.TUM_beta27</t>
  </si>
  <si>
    <t>TUM_alpha62.TUM_beta27</t>
  </si>
  <si>
    <t>TUM_alpha63.TUM_beta27</t>
  </si>
  <si>
    <t>TUM_alpha64.TUM_beta27</t>
  </si>
  <si>
    <t>TUM_alpha65.TUM_beta27</t>
  </si>
  <si>
    <t>TUM_alpha66.TUM_beta27</t>
  </si>
  <si>
    <t>TUM_alpha67.TUM_beta27</t>
  </si>
  <si>
    <t>TUM_alpha68.TUM_beta27</t>
  </si>
  <si>
    <t>TUM_alpha69.TUM_beta27</t>
  </si>
  <si>
    <t>TUM_alpha70.TUM_beta27</t>
  </si>
  <si>
    <t>TUM_alpha71.TUM_beta27</t>
  </si>
  <si>
    <t>TUM_alpha72.TUM_beta27</t>
  </si>
  <si>
    <t>TUM_alpha73.TUM_beta27</t>
  </si>
  <si>
    <t>TUM_alpha74.TUM_beta27</t>
  </si>
  <si>
    <t>TUM_alpha75.TUM_beta27</t>
  </si>
  <si>
    <t>TUM_alpha76.TUM_beta27</t>
  </si>
  <si>
    <t>TUM_alpha77.TUM_beta27</t>
  </si>
  <si>
    <t>TUM_alpha78.TUM_beta27</t>
  </si>
  <si>
    <t>TUM_alpha79.TUM_beta27</t>
  </si>
  <si>
    <t>TUM_alpha80.TUM_beta27</t>
  </si>
  <si>
    <t>TUM_alpha81.TUM_beta27</t>
  </si>
  <si>
    <t>TUM_alpha82.TUM_beta27</t>
  </si>
  <si>
    <t>TUM_alpha83.TUM_beta27</t>
  </si>
  <si>
    <t>TUM_alpha84.TUM_beta27</t>
  </si>
  <si>
    <t>TUM_alpha85.TUM_beta27</t>
  </si>
  <si>
    <t>TUM_alpha86.TUM_beta27</t>
  </si>
  <si>
    <t>TUM_alpha87.TUM_beta27</t>
  </si>
  <si>
    <t>TUM_alpha88.TUM_beta27</t>
  </si>
  <si>
    <t>TUM_alpha89.TUM_beta27</t>
  </si>
  <si>
    <t>TUM_alpha90.TUM_beta27</t>
  </si>
  <si>
    <t>TUM_alpha91.TUM_beta27</t>
  </si>
  <si>
    <t>TUM_alpha92.TUM_beta27</t>
  </si>
  <si>
    <t>TUM_alpha93.TUM_beta27</t>
  </si>
  <si>
    <t>TUM_alpha94.TUM_beta27</t>
  </si>
  <si>
    <t>TUM_alpha95.TUM_beta27</t>
  </si>
  <si>
    <t>TUM_alpha96.TUM_beta27</t>
  </si>
  <si>
    <t>TUM_alpha97.TUM_beta27</t>
  </si>
  <si>
    <t>TUM_alpha98.TUM_beta27</t>
  </si>
  <si>
    <t>TUM_alpha99.TUM_beta27</t>
  </si>
  <si>
    <t>TUM_alpha100.TUM_beta27</t>
  </si>
  <si>
    <t>TUM_alpha1.TUM_beta28</t>
  </si>
  <si>
    <t>TUM_alpha2.TUM_beta28</t>
  </si>
  <si>
    <t>TUM_alpha3.TUM_beta28</t>
  </si>
  <si>
    <t>TUM_alpha4.TUM_beta28</t>
  </si>
  <si>
    <t>TUM_alpha5.TUM_beta28</t>
  </si>
  <si>
    <t>TUM_alpha6.TUM_beta28</t>
  </si>
  <si>
    <t>TUM_alpha7.TUM_beta28</t>
  </si>
  <si>
    <t>TUM_alpha8.TUM_beta28</t>
  </si>
  <si>
    <t>TUM_alpha9.TUM_beta28</t>
  </si>
  <si>
    <t>TUM_alpha10.TUM_beta28</t>
  </si>
  <si>
    <t>TUM_alpha11.TUM_beta28</t>
  </si>
  <si>
    <t>TUM_alpha12.TUM_beta28</t>
  </si>
  <si>
    <t>TUM_alpha13.TUM_beta28</t>
  </si>
  <si>
    <t>TUM_alpha14.TUM_beta28</t>
  </si>
  <si>
    <t>TUM_alpha15.TUM_beta28</t>
  </si>
  <si>
    <t>TUM_alpha16.TUM_beta28</t>
  </si>
  <si>
    <t>TUM_alpha17.TUM_beta28</t>
  </si>
  <si>
    <t>TUM_alpha18.TUM_beta28</t>
  </si>
  <si>
    <t>TUM_alpha19.TUM_beta28</t>
  </si>
  <si>
    <t>TUM_alpha20.TUM_beta28</t>
  </si>
  <si>
    <t>TUM_alpha21.TUM_beta28</t>
  </si>
  <si>
    <t>TUM_alpha22.TUM_beta28</t>
  </si>
  <si>
    <t>TUM_alpha23.TUM_beta28</t>
  </si>
  <si>
    <t>TUM_alpha24.TUM_beta28</t>
  </si>
  <si>
    <t>TUM_alpha25.TUM_beta28</t>
  </si>
  <si>
    <t>TUM_alpha26.TUM_beta28</t>
  </si>
  <si>
    <t>TUM_alpha27.TUM_beta28</t>
  </si>
  <si>
    <t>TUM_alpha28.TUM_beta28</t>
  </si>
  <si>
    <t>TUM_alpha29.TUM_beta28</t>
  </si>
  <si>
    <t>TUM_alpha30.TUM_beta28</t>
  </si>
  <si>
    <t>TUM_alpha31.TUM_beta28</t>
  </si>
  <si>
    <t>TUM_alpha32.TUM_beta28</t>
  </si>
  <si>
    <t>TUM_alpha33.TUM_beta28</t>
  </si>
  <si>
    <t>TUM_alpha34.TUM_beta28</t>
  </si>
  <si>
    <t>TUM_alpha35.TUM_beta28</t>
  </si>
  <si>
    <t>TUM_alpha36.TUM_beta28</t>
  </si>
  <si>
    <t>TUM_alpha37.TUM_beta28</t>
  </si>
  <si>
    <t>TUM_alpha38.TUM_beta28</t>
  </si>
  <si>
    <t>TUM_alpha39.TUM_beta28</t>
  </si>
  <si>
    <t>TUM_alpha40.TUM_beta28</t>
  </si>
  <si>
    <t>TUM_alpha41.TUM_beta28</t>
  </si>
  <si>
    <t>TUM_alpha42.TUM_beta28</t>
  </si>
  <si>
    <t>TUM_alpha43.TUM_beta28</t>
  </si>
  <si>
    <t>TUM_alpha44.TUM_beta28</t>
  </si>
  <si>
    <t>TUM_alpha45.TUM_beta28</t>
  </si>
  <si>
    <t>TUM_alpha46.TUM_beta28</t>
  </si>
  <si>
    <t>TUM_alpha47.TUM_beta28</t>
  </si>
  <si>
    <t>TUM_alpha48.TUM_beta28</t>
  </si>
  <si>
    <t>TUM_alpha49.TUM_beta28</t>
  </si>
  <si>
    <t>TUM_alpha50.TUM_beta28</t>
  </si>
  <si>
    <t>TUM_alpha51.TUM_beta28</t>
  </si>
  <si>
    <t>TUM_alpha52.TUM_beta28</t>
  </si>
  <si>
    <t>TUM_alpha53.TUM_beta28</t>
  </si>
  <si>
    <t>TUM_alpha54.TUM_beta28</t>
  </si>
  <si>
    <t>TUM_alpha55.TUM_beta28</t>
  </si>
  <si>
    <t>TUM_alpha56.TUM_beta28</t>
  </si>
  <si>
    <t>TUM_alpha57.TUM_beta28</t>
  </si>
  <si>
    <t>TUM_alpha58.TUM_beta28</t>
  </si>
  <si>
    <t>TUM_alpha59.TUM_beta28</t>
  </si>
  <si>
    <t>TUM_alpha60.TUM_beta28</t>
  </si>
  <si>
    <t>TUM_alpha61.TUM_beta28</t>
  </si>
  <si>
    <t>TUM_alpha62.TUM_beta28</t>
  </si>
  <si>
    <t>TUM_alpha63.TUM_beta28</t>
  </si>
  <si>
    <t>TUM_alpha64.TUM_beta28</t>
  </si>
  <si>
    <t>TUM_alpha65.TUM_beta28</t>
  </si>
  <si>
    <t>TUM_alpha66.TUM_beta28</t>
  </si>
  <si>
    <t>TUM_alpha67.TUM_beta28</t>
  </si>
  <si>
    <t>TUM_alpha68.TUM_beta28</t>
  </si>
  <si>
    <t>TUM_alpha69.TUM_beta28</t>
  </si>
  <si>
    <t>TUM_alpha70.TUM_beta28</t>
  </si>
  <si>
    <t>TUM_alpha71.TUM_beta28</t>
  </si>
  <si>
    <t>TUM_alpha72.TUM_beta28</t>
  </si>
  <si>
    <t>TUM_alpha73.TUM_beta28</t>
  </si>
  <si>
    <t>TUM_alpha74.TUM_beta28</t>
  </si>
  <si>
    <t>TUM_alpha75.TUM_beta28</t>
  </si>
  <si>
    <t>TUM_alpha76.TUM_beta28</t>
  </si>
  <si>
    <t>TUM_alpha77.TUM_beta28</t>
  </si>
  <si>
    <t>TUM_alpha78.TUM_beta28</t>
  </si>
  <si>
    <t>TUM_alpha79.TUM_beta28</t>
  </si>
  <si>
    <t>TUM_alpha80.TUM_beta28</t>
  </si>
  <si>
    <t>TUM_alpha81.TUM_beta28</t>
  </si>
  <si>
    <t>TUM_alpha82.TUM_beta28</t>
  </si>
  <si>
    <t>TUM_alpha83.TUM_beta28</t>
  </si>
  <si>
    <t>TUM_alpha84.TUM_beta28</t>
  </si>
  <si>
    <t>TUM_alpha85.TUM_beta28</t>
  </si>
  <si>
    <t>TUM_alpha86.TUM_beta28</t>
  </si>
  <si>
    <t>TUM_alpha87.TUM_beta28</t>
  </si>
  <si>
    <t>TUM_alpha88.TUM_beta28</t>
  </si>
  <si>
    <t>TUM_alpha89.TUM_beta28</t>
  </si>
  <si>
    <t>TUM_alpha90.TUM_beta28</t>
  </si>
  <si>
    <t>TUM_alpha91.TUM_beta28</t>
  </si>
  <si>
    <t>TUM_alpha92.TUM_beta28</t>
  </si>
  <si>
    <t>TUM_alpha93.TUM_beta28</t>
  </si>
  <si>
    <t>TUM_alpha94.TUM_beta28</t>
  </si>
  <si>
    <t>TUM_alpha95.TUM_beta28</t>
  </si>
  <si>
    <t>TUM_alpha96.TUM_beta28</t>
  </si>
  <si>
    <t>TUM_alpha97.TUM_beta28</t>
  </si>
  <si>
    <t>TUM_alpha98.TUM_beta28</t>
  </si>
  <si>
    <t>TUM_alpha99.TUM_beta28</t>
  </si>
  <si>
    <t>TUM_alpha100.TUM_beta28</t>
  </si>
  <si>
    <t>TUM_alpha1.TUM_beta29</t>
  </si>
  <si>
    <t>TUM_alpha2.TUM_beta29</t>
  </si>
  <si>
    <t>TUM_alpha3.TUM_beta29</t>
  </si>
  <si>
    <t>TUM_alpha4.TUM_beta29</t>
  </si>
  <si>
    <t>TUM_alpha5.TUM_beta29</t>
  </si>
  <si>
    <t>TUM_alpha6.TUM_beta29</t>
  </si>
  <si>
    <t>TUM_alpha7.TUM_beta29</t>
  </si>
  <si>
    <t>TUM_alpha8.TUM_beta29</t>
  </si>
  <si>
    <t>TUM_alpha9.TUM_beta29</t>
  </si>
  <si>
    <t>TUM_alpha10.TUM_beta29</t>
  </si>
  <si>
    <t>TUM_alpha11.TUM_beta29</t>
  </si>
  <si>
    <t>TUM_alpha12.TUM_beta29</t>
  </si>
  <si>
    <t>TUM_alpha13.TUM_beta29</t>
  </si>
  <si>
    <t>TUM_alpha14.TUM_beta29</t>
  </si>
  <si>
    <t>TUM_alpha15.TUM_beta29</t>
  </si>
  <si>
    <t>TUM_alpha16.TUM_beta29</t>
  </si>
  <si>
    <t>TUM_alpha17.TUM_beta29</t>
  </si>
  <si>
    <t>TUM_alpha18.TUM_beta29</t>
  </si>
  <si>
    <t>TUM_alpha19.TUM_beta29</t>
  </si>
  <si>
    <t>TUM_alpha20.TUM_beta29</t>
  </si>
  <si>
    <t>TUM_alpha21.TUM_beta29</t>
  </si>
  <si>
    <t>TUM_alpha22.TUM_beta29</t>
  </si>
  <si>
    <t>TUM_alpha23.TUM_beta29</t>
  </si>
  <si>
    <t>TUM_alpha24.TUM_beta29</t>
  </si>
  <si>
    <t>TUM_alpha25.TUM_beta29</t>
  </si>
  <si>
    <t>TUM_alpha26.TUM_beta29</t>
  </si>
  <si>
    <t>TUM_alpha27.TUM_beta29</t>
  </si>
  <si>
    <t>TUM_alpha28.TUM_beta29</t>
  </si>
  <si>
    <t>TUM_alpha29.TUM_beta29</t>
  </si>
  <si>
    <t>TUM_alpha30.TUM_beta29</t>
  </si>
  <si>
    <t>TUM_alpha31.TUM_beta29</t>
  </si>
  <si>
    <t>TUM_alpha32.TUM_beta29</t>
  </si>
  <si>
    <t>TUM_alpha33.TUM_beta29</t>
  </si>
  <si>
    <t>TUM_alpha34.TUM_beta29</t>
  </si>
  <si>
    <t>TUM_alpha35.TUM_beta29</t>
  </si>
  <si>
    <t>TUM_alpha36.TUM_beta29</t>
  </si>
  <si>
    <t>TUM_alpha37.TUM_beta29</t>
  </si>
  <si>
    <t>TUM_alpha38.TUM_beta29</t>
  </si>
  <si>
    <t>TUM_alpha39.TUM_beta29</t>
  </si>
  <si>
    <t>TUM_alpha40.TUM_beta29</t>
  </si>
  <si>
    <t>TUM_alpha41.TUM_beta29</t>
  </si>
  <si>
    <t>TUM_alpha42.TUM_beta29</t>
  </si>
  <si>
    <t>TUM_alpha43.TUM_beta29</t>
  </si>
  <si>
    <t>TUM_alpha44.TUM_beta29</t>
  </si>
  <si>
    <t>TUM_alpha45.TUM_beta29</t>
  </si>
  <si>
    <t>TUM_alpha46.TUM_beta29</t>
  </si>
  <si>
    <t>TUM_alpha47.TUM_beta29</t>
  </si>
  <si>
    <t>TUM_alpha48.TUM_beta29</t>
  </si>
  <si>
    <t>TUM_alpha49.TUM_beta29</t>
  </si>
  <si>
    <t>TUM_alpha50.TUM_beta29</t>
  </si>
  <si>
    <t>TUM_alpha51.TUM_beta29</t>
  </si>
  <si>
    <t>TUM_alpha52.TUM_beta29</t>
  </si>
  <si>
    <t>TUM_alpha53.TUM_beta29</t>
  </si>
  <si>
    <t>TUM_alpha54.TUM_beta29</t>
  </si>
  <si>
    <t>TUM_alpha55.TUM_beta29</t>
  </si>
  <si>
    <t>TUM_alpha56.TUM_beta29</t>
  </si>
  <si>
    <t>TUM_alpha57.TUM_beta29</t>
  </si>
  <si>
    <t>TUM_alpha58.TUM_beta29</t>
  </si>
  <si>
    <t>TUM_alpha59.TUM_beta29</t>
  </si>
  <si>
    <t>TUM_alpha60.TUM_beta29</t>
  </si>
  <si>
    <t>TUM_alpha61.TUM_beta29</t>
  </si>
  <si>
    <t>TUM_alpha62.TUM_beta29</t>
  </si>
  <si>
    <t>TUM_alpha63.TUM_beta29</t>
  </si>
  <si>
    <t>TUM_alpha64.TUM_beta29</t>
  </si>
  <si>
    <t>TUM_alpha65.TUM_beta29</t>
  </si>
  <si>
    <t>TUM_alpha66.TUM_beta29</t>
  </si>
  <si>
    <t>TUM_alpha67.TUM_beta29</t>
  </si>
  <si>
    <t>TUM_alpha68.TUM_beta29</t>
  </si>
  <si>
    <t>TUM_alpha69.TUM_beta29</t>
  </si>
  <si>
    <t>TUM_alpha70.TUM_beta29</t>
  </si>
  <si>
    <t>TUM_alpha71.TUM_beta29</t>
  </si>
  <si>
    <t>TUM_alpha72.TUM_beta29</t>
  </si>
  <si>
    <t>TUM_alpha73.TUM_beta29</t>
  </si>
  <si>
    <t>TUM_alpha74.TUM_beta29</t>
  </si>
  <si>
    <t>TUM_alpha75.TUM_beta29</t>
  </si>
  <si>
    <t>TUM_alpha76.TUM_beta29</t>
  </si>
  <si>
    <t>TUM_alpha77.TUM_beta29</t>
  </si>
  <si>
    <t>TUM_alpha78.TUM_beta29</t>
  </si>
  <si>
    <t>TUM_alpha79.TUM_beta29</t>
  </si>
  <si>
    <t>TUM_alpha80.TUM_beta29</t>
  </si>
  <si>
    <t>TUM_alpha81.TUM_beta29</t>
  </si>
  <si>
    <t>TUM_alpha82.TUM_beta29</t>
  </si>
  <si>
    <t>TUM_alpha83.TUM_beta29</t>
  </si>
  <si>
    <t>TUM_alpha84.TUM_beta29</t>
  </si>
  <si>
    <t>TUM_alpha85.TUM_beta29</t>
  </si>
  <si>
    <t>TUM_alpha86.TUM_beta29</t>
  </si>
  <si>
    <t>TUM_alpha87.TUM_beta29</t>
  </si>
  <si>
    <t>TUM_alpha88.TUM_beta29</t>
  </si>
  <si>
    <t>TUM_alpha89.TUM_beta29</t>
  </si>
  <si>
    <t>TUM_alpha90.TUM_beta29</t>
  </si>
  <si>
    <t>TUM_alpha91.TUM_beta29</t>
  </si>
  <si>
    <t>TUM_alpha92.TUM_beta29</t>
  </si>
  <si>
    <t>TUM_alpha93.TUM_beta29</t>
  </si>
  <si>
    <t>TUM_alpha94.TUM_beta29</t>
  </si>
  <si>
    <t>TUM_alpha95.TUM_beta29</t>
  </si>
  <si>
    <t>TUM_alpha96.TUM_beta29</t>
  </si>
  <si>
    <t>TUM_alpha97.TUM_beta29</t>
  </si>
  <si>
    <t>TUM_alpha98.TUM_beta29</t>
  </si>
  <si>
    <t>TUM_alpha99.TUM_beta29</t>
  </si>
  <si>
    <t>TUM_alpha100.TUM_beta29</t>
  </si>
  <si>
    <t>TUM_alpha1.TUM_beta30</t>
  </si>
  <si>
    <t>TUM_alpha2.TUM_beta30</t>
  </si>
  <si>
    <t>TUM_alpha3.TUM_beta30</t>
  </si>
  <si>
    <t>TUM_alpha4.TUM_beta30</t>
  </si>
  <si>
    <t>TUM_alpha5.TUM_beta30</t>
  </si>
  <si>
    <t>TUM_alpha6.TUM_beta30</t>
  </si>
  <si>
    <t>TUM_alpha7.TUM_beta30</t>
  </si>
  <si>
    <t>TUM_alpha8.TUM_beta30</t>
  </si>
  <si>
    <t>TUM_alpha9.TUM_beta30</t>
  </si>
  <si>
    <t>TUM_alpha10.TUM_beta30</t>
  </si>
  <si>
    <t>TUM_alpha11.TUM_beta30</t>
  </si>
  <si>
    <t>TUM_alpha12.TUM_beta30</t>
  </si>
  <si>
    <t>TUM_alpha13.TUM_beta30</t>
  </si>
  <si>
    <t>TUM_alpha14.TUM_beta30</t>
  </si>
  <si>
    <t>TUM_alpha15.TUM_beta30</t>
  </si>
  <si>
    <t>TUM_alpha16.TUM_beta30</t>
  </si>
  <si>
    <t>TUM_alpha17.TUM_beta30</t>
  </si>
  <si>
    <t>TUM_alpha18.TUM_beta30</t>
  </si>
  <si>
    <t>TUM_alpha19.TUM_beta30</t>
  </si>
  <si>
    <t>TUM_alpha20.TUM_beta30</t>
  </si>
  <si>
    <t>TUM_alpha21.TUM_beta30</t>
  </si>
  <si>
    <t>TUM_alpha22.TUM_beta30</t>
  </si>
  <si>
    <t>TUM_alpha23.TUM_beta30</t>
  </si>
  <si>
    <t>TUM_alpha24.TUM_beta30</t>
  </si>
  <si>
    <t>TUM_alpha25.TUM_beta30</t>
  </si>
  <si>
    <t>TUM_alpha26.TUM_beta30</t>
  </si>
  <si>
    <t>TUM_alpha27.TUM_beta30</t>
  </si>
  <si>
    <t>TUM_alpha28.TUM_beta30</t>
  </si>
  <si>
    <t>TUM_alpha29.TUM_beta30</t>
  </si>
  <si>
    <t>TUM_alpha30.TUM_beta30</t>
  </si>
  <si>
    <t>TUM_alpha31.TUM_beta30</t>
  </si>
  <si>
    <t>TUM_alpha32.TUM_beta30</t>
  </si>
  <si>
    <t>TUM_alpha33.TUM_beta30</t>
  </si>
  <si>
    <t>TUM_alpha34.TUM_beta30</t>
  </si>
  <si>
    <t>TUM_alpha35.TUM_beta30</t>
  </si>
  <si>
    <t>TUM_alpha36.TUM_beta30</t>
  </si>
  <si>
    <t>TUM_alpha37.TUM_beta30</t>
  </si>
  <si>
    <t>TUM_alpha38.TUM_beta30</t>
  </si>
  <si>
    <t>TUM_alpha39.TUM_beta30</t>
  </si>
  <si>
    <t>TUM_alpha40.TUM_beta30</t>
  </si>
  <si>
    <t>TUM_alpha41.TUM_beta30</t>
  </si>
  <si>
    <t>TUM_alpha42.TUM_beta30</t>
  </si>
  <si>
    <t>TUM_alpha43.TUM_beta30</t>
  </si>
  <si>
    <t>TUM_alpha44.TUM_beta30</t>
  </si>
  <si>
    <t>TUM_alpha45.TUM_beta30</t>
  </si>
  <si>
    <t>TUM_alpha46.TUM_beta30</t>
  </si>
  <si>
    <t>TUM_alpha47.TUM_beta30</t>
  </si>
  <si>
    <t>TUM_alpha48.TUM_beta30</t>
  </si>
  <si>
    <t>TUM_alpha49.TUM_beta30</t>
  </si>
  <si>
    <t>TUM_alpha50.TUM_beta30</t>
  </si>
  <si>
    <t>TUM_alpha51.TUM_beta30</t>
  </si>
  <si>
    <t>TUM_alpha52.TUM_beta30</t>
  </si>
  <si>
    <t>TUM_alpha53.TUM_beta30</t>
  </si>
  <si>
    <t>TUM_alpha54.TUM_beta30</t>
  </si>
  <si>
    <t>TUM_alpha55.TUM_beta30</t>
  </si>
  <si>
    <t>TUM_alpha56.TUM_beta30</t>
  </si>
  <si>
    <t>TUM_alpha57.TUM_beta30</t>
  </si>
  <si>
    <t>TUM_alpha58.TUM_beta30</t>
  </si>
  <si>
    <t>TUM_alpha59.TUM_beta30</t>
  </si>
  <si>
    <t>TUM_alpha60.TUM_beta30</t>
  </si>
  <si>
    <t>TUM_alpha61.TUM_beta30</t>
  </si>
  <si>
    <t>TUM_alpha62.TUM_beta30</t>
  </si>
  <si>
    <t>TUM_alpha63.TUM_beta30</t>
  </si>
  <si>
    <t>TUM_alpha64.TUM_beta30</t>
  </si>
  <si>
    <t>TUM_alpha65.TUM_beta30</t>
  </si>
  <si>
    <t>TUM_alpha66.TUM_beta30</t>
  </si>
  <si>
    <t>TUM_alpha67.TUM_beta30</t>
  </si>
  <si>
    <t>TUM_alpha68.TUM_beta30</t>
  </si>
  <si>
    <t>TUM_alpha69.TUM_beta30</t>
  </si>
  <si>
    <t>TUM_alpha70.TUM_beta30</t>
  </si>
  <si>
    <t>TUM_alpha71.TUM_beta30</t>
  </si>
  <si>
    <t>TUM_alpha72.TUM_beta30</t>
  </si>
  <si>
    <t>TUM_alpha73.TUM_beta30</t>
  </si>
  <si>
    <t>TUM_alpha74.TUM_beta30</t>
  </si>
  <si>
    <t>TUM_alpha75.TUM_beta30</t>
  </si>
  <si>
    <t>TUM_alpha76.TUM_beta30</t>
  </si>
  <si>
    <t>TUM_alpha77.TUM_beta30</t>
  </si>
  <si>
    <t>TUM_alpha78.TUM_beta30</t>
  </si>
  <si>
    <t>TUM_alpha79.TUM_beta30</t>
  </si>
  <si>
    <t>TUM_alpha80.TUM_beta30</t>
  </si>
  <si>
    <t>TUM_alpha81.TUM_beta30</t>
  </si>
  <si>
    <t>TUM_alpha82.TUM_beta30</t>
  </si>
  <si>
    <t>TUM_alpha83.TUM_beta30</t>
  </si>
  <si>
    <t>TUM_alpha84.TUM_beta30</t>
  </si>
  <si>
    <t>TUM_alpha85.TUM_beta30</t>
  </si>
  <si>
    <t>TUM_alpha86.TUM_beta30</t>
  </si>
  <si>
    <t>TUM_alpha87.TUM_beta30</t>
  </si>
  <si>
    <t>TUM_alpha88.TUM_beta30</t>
  </si>
  <si>
    <t>TUM_alpha89.TUM_beta30</t>
  </si>
  <si>
    <t>TUM_alpha90.TUM_beta30</t>
  </si>
  <si>
    <t>TUM_alpha91.TUM_beta30</t>
  </si>
  <si>
    <t>TUM_alpha92.TUM_beta30</t>
  </si>
  <si>
    <t>TUM_alpha93.TUM_beta30</t>
  </si>
  <si>
    <t>TUM_alpha94.TUM_beta30</t>
  </si>
  <si>
    <t>TUM_alpha95.TUM_beta30</t>
  </si>
  <si>
    <t>TUM_alpha96.TUM_beta30</t>
  </si>
  <si>
    <t>TUM_alpha97.TUM_beta30</t>
  </si>
  <si>
    <t>TUM_alpha98.TUM_beta30</t>
  </si>
  <si>
    <t>TUM_alpha99.TUM_beta30</t>
  </si>
  <si>
    <t>TUM_alpha100.TUM_beta30</t>
  </si>
  <si>
    <t>TUM_alpha1.TUM_beta31</t>
  </si>
  <si>
    <t>TUM_alpha2.TUM_beta31</t>
  </si>
  <si>
    <t>TUM_alpha3.TUM_beta31</t>
  </si>
  <si>
    <t>TUM_alpha4.TUM_beta31</t>
  </si>
  <si>
    <t>TUM_alpha5.TUM_beta31</t>
  </si>
  <si>
    <t>TUM_alpha6.TUM_beta31</t>
  </si>
  <si>
    <t>TUM_alpha7.TUM_beta31</t>
  </si>
  <si>
    <t>TUM_alpha8.TUM_beta31</t>
  </si>
  <si>
    <t>TUM_alpha9.TUM_beta31</t>
  </si>
  <si>
    <t>TUM_alpha10.TUM_beta31</t>
  </si>
  <si>
    <t>TUM_alpha11.TUM_beta31</t>
  </si>
  <si>
    <t>TUM_alpha12.TUM_beta31</t>
  </si>
  <si>
    <t>TUM_alpha13.TUM_beta31</t>
  </si>
  <si>
    <t>TUM_alpha14.TUM_beta31</t>
  </si>
  <si>
    <t>TUM_alpha15.TUM_beta31</t>
  </si>
  <si>
    <t>TUM_alpha16.TUM_beta31</t>
  </si>
  <si>
    <t>TUM_alpha17.TUM_beta31</t>
  </si>
  <si>
    <t>TUM_alpha18.TUM_beta31</t>
  </si>
  <si>
    <t>TUM_alpha19.TUM_beta31</t>
  </si>
  <si>
    <t>TUM_alpha20.TUM_beta31</t>
  </si>
  <si>
    <t>TUM_alpha21.TUM_beta31</t>
  </si>
  <si>
    <t>TUM_alpha22.TUM_beta31</t>
  </si>
  <si>
    <t>TUM_alpha23.TUM_beta31</t>
  </si>
  <si>
    <t>TUM_alpha24.TUM_beta31</t>
  </si>
  <si>
    <t>TUM_alpha25.TUM_beta31</t>
  </si>
  <si>
    <t>TUM_alpha26.TUM_beta31</t>
  </si>
  <si>
    <t>TUM_alpha27.TUM_beta31</t>
  </si>
  <si>
    <t>TUM_alpha28.TUM_beta31</t>
  </si>
  <si>
    <t>TUM_alpha29.TUM_beta31</t>
  </si>
  <si>
    <t>TUM_alpha30.TUM_beta31</t>
  </si>
  <si>
    <t>TUM_alpha31.TUM_beta31</t>
  </si>
  <si>
    <t>TUM_alpha32.TUM_beta31</t>
  </si>
  <si>
    <t>TUM_alpha33.TUM_beta31</t>
  </si>
  <si>
    <t>TUM_alpha34.TUM_beta31</t>
  </si>
  <si>
    <t>TUM_alpha35.TUM_beta31</t>
  </si>
  <si>
    <t>TUM_alpha36.TUM_beta31</t>
  </si>
  <si>
    <t>TUM_alpha37.TUM_beta31</t>
  </si>
  <si>
    <t>TUM_alpha38.TUM_beta31</t>
  </si>
  <si>
    <t>TUM_alpha39.TUM_beta31</t>
  </si>
  <si>
    <t>TUM_alpha40.TUM_beta31</t>
  </si>
  <si>
    <t>TUM_alpha41.TUM_beta31</t>
  </si>
  <si>
    <t>TUM_alpha42.TUM_beta31</t>
  </si>
  <si>
    <t>TUM_alpha43.TUM_beta31</t>
  </si>
  <si>
    <t>TUM_alpha44.TUM_beta31</t>
  </si>
  <si>
    <t>TUM_alpha45.TUM_beta31</t>
  </si>
  <si>
    <t>TUM_alpha46.TUM_beta31</t>
  </si>
  <si>
    <t>TUM_alpha47.TUM_beta31</t>
  </si>
  <si>
    <t>TUM_alpha48.TUM_beta31</t>
  </si>
  <si>
    <t>TUM_alpha49.TUM_beta31</t>
  </si>
  <si>
    <t>TUM_alpha50.TUM_beta31</t>
  </si>
  <si>
    <t>TUM_alpha51.TUM_beta31</t>
  </si>
  <si>
    <t>TUM_alpha52.TUM_beta31</t>
  </si>
  <si>
    <t>TUM_alpha53.TUM_beta31</t>
  </si>
  <si>
    <t>TUM_alpha54.TUM_beta31</t>
  </si>
  <si>
    <t>TUM_alpha55.TUM_beta31</t>
  </si>
  <si>
    <t>TUM_alpha56.TUM_beta31</t>
  </si>
  <si>
    <t>TUM_alpha57.TUM_beta31</t>
  </si>
  <si>
    <t>TUM_alpha58.TUM_beta31</t>
  </si>
  <si>
    <t>TUM_alpha59.TUM_beta31</t>
  </si>
  <si>
    <t>TUM_alpha60.TUM_beta31</t>
  </si>
  <si>
    <t>TUM_alpha61.TUM_beta31</t>
  </si>
  <si>
    <t>TUM_alpha62.TUM_beta31</t>
  </si>
  <si>
    <t>TUM_alpha63.TUM_beta31</t>
  </si>
  <si>
    <t>TUM_alpha64.TUM_beta31</t>
  </si>
  <si>
    <t>TUM_alpha65.TUM_beta31</t>
  </si>
  <si>
    <t>TUM_alpha66.TUM_beta31</t>
  </si>
  <si>
    <t>TUM_alpha67.TUM_beta31</t>
  </si>
  <si>
    <t>TUM_alpha68.TUM_beta31</t>
  </si>
  <si>
    <t>TUM_alpha69.TUM_beta31</t>
  </si>
  <si>
    <t>TUM_alpha70.TUM_beta31</t>
  </si>
  <si>
    <t>TUM_alpha71.TUM_beta31</t>
  </si>
  <si>
    <t>TUM_alpha72.TUM_beta31</t>
  </si>
  <si>
    <t>TUM_alpha73.TUM_beta31</t>
  </si>
  <si>
    <t>TUM_alpha74.TUM_beta31</t>
  </si>
  <si>
    <t>TUM_alpha75.TUM_beta31</t>
  </si>
  <si>
    <t>TUM_alpha76.TUM_beta31</t>
  </si>
  <si>
    <t>TUM_alpha77.TUM_beta31</t>
  </si>
  <si>
    <t>TUM_alpha78.TUM_beta31</t>
  </si>
  <si>
    <t>TUM_alpha79.TUM_beta31</t>
  </si>
  <si>
    <t>TUM_alpha80.TUM_beta31</t>
  </si>
  <si>
    <t>TUM_alpha81.TUM_beta31</t>
  </si>
  <si>
    <t>TUM_alpha82.TUM_beta31</t>
  </si>
  <si>
    <t>TUM_alpha83.TUM_beta31</t>
  </si>
  <si>
    <t>TUM_alpha84.TUM_beta31</t>
  </si>
  <si>
    <t>TUM_alpha85.TUM_beta31</t>
  </si>
  <si>
    <t>TUM_alpha86.TUM_beta31</t>
  </si>
  <si>
    <t>TUM_alpha87.TUM_beta31</t>
  </si>
  <si>
    <t>TUM_alpha88.TUM_beta31</t>
  </si>
  <si>
    <t>TUM_alpha89.TUM_beta31</t>
  </si>
  <si>
    <t>TUM_alpha90.TUM_beta31</t>
  </si>
  <si>
    <t>TUM_alpha91.TUM_beta31</t>
  </si>
  <si>
    <t>TUM_alpha92.TUM_beta31</t>
  </si>
  <si>
    <t>TUM_alpha93.TUM_beta31</t>
  </si>
  <si>
    <t>TUM_alpha94.TUM_beta31</t>
  </si>
  <si>
    <t>TUM_alpha95.TUM_beta31</t>
  </si>
  <si>
    <t>TUM_alpha96.TUM_beta31</t>
  </si>
  <si>
    <t>TUM_alpha97.TUM_beta31</t>
  </si>
  <si>
    <t>TUM_alpha98.TUM_beta31</t>
  </si>
  <si>
    <t>TUM_alpha99.TUM_beta31</t>
  </si>
  <si>
    <t>TUM_alpha100.TUM_beta31</t>
  </si>
  <si>
    <t>TUM_alpha1.TUM_beta32</t>
  </si>
  <si>
    <t>TUM_alpha2.TUM_beta32</t>
  </si>
  <si>
    <t>TUM_alpha3.TUM_beta32</t>
  </si>
  <si>
    <t>TUM_alpha4.TUM_beta32</t>
  </si>
  <si>
    <t>TUM_alpha5.TUM_beta32</t>
  </si>
  <si>
    <t>TUM_alpha6.TUM_beta32</t>
  </si>
  <si>
    <t>TUM_alpha7.TUM_beta32</t>
  </si>
  <si>
    <t>TUM_alpha8.TUM_beta32</t>
  </si>
  <si>
    <t>TUM_alpha9.TUM_beta32</t>
  </si>
  <si>
    <t>TUM_alpha10.TUM_beta32</t>
  </si>
  <si>
    <t>TUM_alpha11.TUM_beta32</t>
  </si>
  <si>
    <t>TUM_alpha12.TUM_beta32</t>
  </si>
  <si>
    <t>TUM_alpha13.TUM_beta32</t>
  </si>
  <si>
    <t>TUM_alpha14.TUM_beta32</t>
  </si>
  <si>
    <t>TUM_alpha15.TUM_beta32</t>
  </si>
  <si>
    <t>TUM_alpha16.TUM_beta32</t>
  </si>
  <si>
    <t>TUM_alpha17.TUM_beta32</t>
  </si>
  <si>
    <t>TUM_alpha18.TUM_beta32</t>
  </si>
  <si>
    <t>TUM_alpha19.TUM_beta32</t>
  </si>
  <si>
    <t>TUM_alpha20.TUM_beta32</t>
  </si>
  <si>
    <t>TUM_alpha21.TUM_beta32</t>
  </si>
  <si>
    <t>TUM_alpha22.TUM_beta32</t>
  </si>
  <si>
    <t>TUM_alpha23.TUM_beta32</t>
  </si>
  <si>
    <t>TUM_alpha24.TUM_beta32</t>
  </si>
  <si>
    <t>TUM_alpha25.TUM_beta32</t>
  </si>
  <si>
    <t>TUM_alpha26.TUM_beta32</t>
  </si>
  <si>
    <t>TUM_alpha27.TUM_beta32</t>
  </si>
  <si>
    <t>TUM_alpha28.TUM_beta32</t>
  </si>
  <si>
    <t>TUM_alpha29.TUM_beta32</t>
  </si>
  <si>
    <t>TUM_alpha30.TUM_beta32</t>
  </si>
  <si>
    <t>TUM_alpha31.TUM_beta32</t>
  </si>
  <si>
    <t>TUM_alpha32.TUM_beta32</t>
  </si>
  <si>
    <t>TUM_alpha33.TUM_beta32</t>
  </si>
  <si>
    <t>TUM_alpha34.TUM_beta32</t>
  </si>
  <si>
    <t>TUM_alpha35.TUM_beta32</t>
  </si>
  <si>
    <t>TUM_alpha36.TUM_beta32</t>
  </si>
  <si>
    <t>TUM_alpha37.TUM_beta32</t>
  </si>
  <si>
    <t>TUM_alpha38.TUM_beta32</t>
  </si>
  <si>
    <t>TUM_alpha39.TUM_beta32</t>
  </si>
  <si>
    <t>TUM_alpha40.TUM_beta32</t>
  </si>
  <si>
    <t>TUM_alpha41.TUM_beta32</t>
  </si>
  <si>
    <t>TUM_alpha42.TUM_beta32</t>
  </si>
  <si>
    <t>TUM_alpha43.TUM_beta32</t>
  </si>
  <si>
    <t>TUM_alpha44.TUM_beta32</t>
  </si>
  <si>
    <t>TUM_alpha45.TUM_beta32</t>
  </si>
  <si>
    <t>TUM_alpha46.TUM_beta32</t>
  </si>
  <si>
    <t>TUM_alpha47.TUM_beta32</t>
  </si>
  <si>
    <t>TUM_alpha48.TUM_beta32</t>
  </si>
  <si>
    <t>TUM_alpha49.TUM_beta32</t>
  </si>
  <si>
    <t>TUM_alpha50.TUM_beta32</t>
  </si>
  <si>
    <t>TUM_alpha51.TUM_beta32</t>
  </si>
  <si>
    <t>TUM_alpha52.TUM_beta32</t>
  </si>
  <si>
    <t>TUM_alpha53.TUM_beta32</t>
  </si>
  <si>
    <t>TUM_alpha54.TUM_beta32</t>
  </si>
  <si>
    <t>TUM_alpha55.TUM_beta32</t>
  </si>
  <si>
    <t>TUM_alpha56.TUM_beta32</t>
  </si>
  <si>
    <t>TUM_alpha57.TUM_beta32</t>
  </si>
  <si>
    <t>TUM_alpha58.TUM_beta32</t>
  </si>
  <si>
    <t>TUM_alpha59.TUM_beta32</t>
  </si>
  <si>
    <t>TUM_alpha60.TUM_beta32</t>
  </si>
  <si>
    <t>TUM_alpha61.TUM_beta32</t>
  </si>
  <si>
    <t>TUM_alpha62.TUM_beta32</t>
  </si>
  <si>
    <t>TUM_alpha63.TUM_beta32</t>
  </si>
  <si>
    <t>TUM_alpha64.TUM_beta32</t>
  </si>
  <si>
    <t>TUM_alpha65.TUM_beta32</t>
  </si>
  <si>
    <t>TUM_alpha66.TUM_beta32</t>
  </si>
  <si>
    <t>TUM_alpha67.TUM_beta32</t>
  </si>
  <si>
    <t>TUM_alpha68.TUM_beta32</t>
  </si>
  <si>
    <t>TUM_alpha69.TUM_beta32</t>
  </si>
  <si>
    <t>TUM_alpha70.TUM_beta32</t>
  </si>
  <si>
    <t>TUM_alpha71.TUM_beta32</t>
  </si>
  <si>
    <t>TUM_alpha72.TUM_beta32</t>
  </si>
  <si>
    <t>TUM_alpha73.TUM_beta32</t>
  </si>
  <si>
    <t>TUM_alpha74.TUM_beta32</t>
  </si>
  <si>
    <t>TUM_alpha75.TUM_beta32</t>
  </si>
  <si>
    <t>TUM_alpha76.TUM_beta32</t>
  </si>
  <si>
    <t>TUM_alpha77.TUM_beta32</t>
  </si>
  <si>
    <t>TUM_alpha78.TUM_beta32</t>
  </si>
  <si>
    <t>TUM_alpha79.TUM_beta32</t>
  </si>
  <si>
    <t>TUM_alpha80.TUM_beta32</t>
  </si>
  <si>
    <t>TUM_alpha81.TUM_beta32</t>
  </si>
  <si>
    <t>TUM_alpha82.TUM_beta32</t>
  </si>
  <si>
    <t>TUM_alpha83.TUM_beta32</t>
  </si>
  <si>
    <t>TUM_alpha84.TUM_beta32</t>
  </si>
  <si>
    <t>TUM_alpha85.TUM_beta32</t>
  </si>
  <si>
    <t>TUM_alpha86.TUM_beta32</t>
  </si>
  <si>
    <t>TUM_alpha87.TUM_beta32</t>
  </si>
  <si>
    <t>TUM_alpha88.TUM_beta32</t>
  </si>
  <si>
    <t>TUM_alpha89.TUM_beta32</t>
  </si>
  <si>
    <t>TUM_alpha90.TUM_beta32</t>
  </si>
  <si>
    <t>TUM_alpha91.TUM_beta32</t>
  </si>
  <si>
    <t>TUM_alpha92.TUM_beta32</t>
  </si>
  <si>
    <t>TUM_alpha93.TUM_beta32</t>
  </si>
  <si>
    <t>TUM_alpha94.TUM_beta32</t>
  </si>
  <si>
    <t>TUM_alpha95.TUM_beta32</t>
  </si>
  <si>
    <t>TUM_alpha96.TUM_beta32</t>
  </si>
  <si>
    <t>TUM_alpha97.TUM_beta32</t>
  </si>
  <si>
    <t>TUM_alpha98.TUM_beta32</t>
  </si>
  <si>
    <t>TUM_alpha99.TUM_beta32</t>
  </si>
  <si>
    <t>TUM_alpha100.TUM_beta32</t>
  </si>
  <si>
    <t>TUM_alpha1.TUM_beta33</t>
  </si>
  <si>
    <t>TUM_alpha2.TUM_beta33</t>
  </si>
  <si>
    <t>TUM_alpha3.TUM_beta33</t>
  </si>
  <si>
    <t>TUM_alpha4.TUM_beta33</t>
  </si>
  <si>
    <t>TUM_alpha5.TUM_beta33</t>
  </si>
  <si>
    <t>TUM_alpha6.TUM_beta33</t>
  </si>
  <si>
    <t>TUM_alpha7.TUM_beta33</t>
  </si>
  <si>
    <t>TUM_alpha8.TUM_beta33</t>
  </si>
  <si>
    <t>TUM_alpha9.TUM_beta33</t>
  </si>
  <si>
    <t>TUM_alpha10.TUM_beta33</t>
  </si>
  <si>
    <t>TUM_alpha11.TUM_beta33</t>
  </si>
  <si>
    <t>TUM_alpha12.TUM_beta33</t>
  </si>
  <si>
    <t>TUM_alpha13.TUM_beta33</t>
  </si>
  <si>
    <t>TUM_alpha14.TUM_beta33</t>
  </si>
  <si>
    <t>TUM_alpha15.TUM_beta33</t>
  </si>
  <si>
    <t>TUM_alpha16.TUM_beta33</t>
  </si>
  <si>
    <t>TUM_alpha17.TUM_beta33</t>
  </si>
  <si>
    <t>TUM_alpha18.TUM_beta33</t>
  </si>
  <si>
    <t>TUM_alpha19.TUM_beta33</t>
  </si>
  <si>
    <t>TUM_alpha20.TUM_beta33</t>
  </si>
  <si>
    <t>TUM_alpha21.TUM_beta33</t>
  </si>
  <si>
    <t>TUM_alpha22.TUM_beta33</t>
  </si>
  <si>
    <t>TUM_alpha23.TUM_beta33</t>
  </si>
  <si>
    <t>TUM_alpha24.TUM_beta33</t>
  </si>
  <si>
    <t>TUM_alpha25.TUM_beta33</t>
  </si>
  <si>
    <t>TUM_alpha26.TUM_beta33</t>
  </si>
  <si>
    <t>TUM_alpha27.TUM_beta33</t>
  </si>
  <si>
    <t>TUM_alpha28.TUM_beta33</t>
  </si>
  <si>
    <t>TUM_alpha29.TUM_beta33</t>
  </si>
  <si>
    <t>TUM_alpha30.TUM_beta33</t>
  </si>
  <si>
    <t>TUM_alpha31.TUM_beta33</t>
  </si>
  <si>
    <t>TUM_alpha32.TUM_beta33</t>
  </si>
  <si>
    <t>TUM_alpha33.TUM_beta33</t>
  </si>
  <si>
    <t>TUM_alpha34.TUM_beta33</t>
  </si>
  <si>
    <t>TUM_alpha35.TUM_beta33</t>
  </si>
  <si>
    <t>TUM_alpha36.TUM_beta33</t>
  </si>
  <si>
    <t>TUM_alpha37.TUM_beta33</t>
  </si>
  <si>
    <t>TUM_alpha38.TUM_beta33</t>
  </si>
  <si>
    <t>TUM_alpha39.TUM_beta33</t>
  </si>
  <si>
    <t>TUM_alpha40.TUM_beta33</t>
  </si>
  <si>
    <t>TUM_alpha41.TUM_beta33</t>
  </si>
  <si>
    <t>TUM_alpha42.TUM_beta33</t>
  </si>
  <si>
    <t>TUM_alpha43.TUM_beta33</t>
  </si>
  <si>
    <t>TUM_alpha44.TUM_beta33</t>
  </si>
  <si>
    <t>TUM_alpha45.TUM_beta33</t>
  </si>
  <si>
    <t>TUM_alpha46.TUM_beta33</t>
  </si>
  <si>
    <t>TUM_alpha47.TUM_beta33</t>
  </si>
  <si>
    <t>TUM_alpha48.TUM_beta33</t>
  </si>
  <si>
    <t>TUM_alpha49.TUM_beta33</t>
  </si>
  <si>
    <t>TUM_alpha50.TUM_beta33</t>
  </si>
  <si>
    <t>TUM_alpha51.TUM_beta33</t>
  </si>
  <si>
    <t>TUM_alpha52.TUM_beta33</t>
  </si>
  <si>
    <t>TUM_alpha53.TUM_beta33</t>
  </si>
  <si>
    <t>TUM_alpha54.TUM_beta33</t>
  </si>
  <si>
    <t>TUM_alpha55.TUM_beta33</t>
  </si>
  <si>
    <t>TUM_alpha56.TUM_beta33</t>
  </si>
  <si>
    <t>TUM_alpha57.TUM_beta33</t>
  </si>
  <si>
    <t>TUM_alpha58.TUM_beta33</t>
  </si>
  <si>
    <t>TUM_alpha59.TUM_beta33</t>
  </si>
  <si>
    <t>TUM_alpha60.TUM_beta33</t>
  </si>
  <si>
    <t>TUM_alpha61.TUM_beta33</t>
  </si>
  <si>
    <t>TUM_alpha62.TUM_beta33</t>
  </si>
  <si>
    <t>TUM_alpha63.TUM_beta33</t>
  </si>
  <si>
    <t>TUM_alpha64.TUM_beta33</t>
  </si>
  <si>
    <t>TUM_alpha65.TUM_beta33</t>
  </si>
  <si>
    <t>TUM_alpha66.TUM_beta33</t>
  </si>
  <si>
    <t>TUM_alpha67.TUM_beta33</t>
  </si>
  <si>
    <t>TUM_alpha68.TUM_beta33</t>
  </si>
  <si>
    <t>TUM_alpha69.TUM_beta33</t>
  </si>
  <si>
    <t>TUM_alpha70.TUM_beta33</t>
  </si>
  <si>
    <t>TUM_alpha71.TUM_beta33</t>
  </si>
  <si>
    <t>TUM_alpha72.TUM_beta33</t>
  </si>
  <si>
    <t>TUM_alpha73.TUM_beta33</t>
  </si>
  <si>
    <t>TUM_alpha74.TUM_beta33</t>
  </si>
  <si>
    <t>TUM_alpha75.TUM_beta33</t>
  </si>
  <si>
    <t>TUM_alpha76.TUM_beta33</t>
  </si>
  <si>
    <t>TUM_alpha77.TUM_beta33</t>
  </si>
  <si>
    <t>TUM_alpha78.TUM_beta33</t>
  </si>
  <si>
    <t>TUM_alpha79.TUM_beta33</t>
  </si>
  <si>
    <t>TUM_alpha80.TUM_beta33</t>
  </si>
  <si>
    <t>TUM_alpha81.TUM_beta33</t>
  </si>
  <si>
    <t>TUM_alpha82.TUM_beta33</t>
  </si>
  <si>
    <t>TUM_alpha83.TUM_beta33</t>
  </si>
  <si>
    <t>TUM_alpha84.TUM_beta33</t>
  </si>
  <si>
    <t>TUM_alpha85.TUM_beta33</t>
  </si>
  <si>
    <t>TUM_alpha86.TUM_beta33</t>
  </si>
  <si>
    <t>TUM_alpha87.TUM_beta33</t>
  </si>
  <si>
    <t>TUM_alpha88.TUM_beta33</t>
  </si>
  <si>
    <t>TUM_alpha89.TUM_beta33</t>
  </si>
  <si>
    <t>TUM_alpha90.TUM_beta33</t>
  </si>
  <si>
    <t>TUM_alpha91.TUM_beta33</t>
  </si>
  <si>
    <t>TUM_alpha92.TUM_beta33</t>
  </si>
  <si>
    <t>TUM_alpha93.TUM_beta33</t>
  </si>
  <si>
    <t>TUM_alpha94.TUM_beta33</t>
  </si>
  <si>
    <t>TUM_alpha95.TUM_beta33</t>
  </si>
  <si>
    <t>TUM_alpha96.TUM_beta33</t>
  </si>
  <si>
    <t>TUM_alpha97.TUM_beta33</t>
  </si>
  <si>
    <t>TUM_alpha98.TUM_beta33</t>
  </si>
  <si>
    <t>TUM_alpha99.TUM_beta33</t>
  </si>
  <si>
    <t>TUM_alpha100.TUM_beta33</t>
  </si>
  <si>
    <t>TUM_alpha1.TUM_beta34</t>
  </si>
  <si>
    <t>TUM_alpha2.TUM_beta34</t>
  </si>
  <si>
    <t>TUM_alpha3.TUM_beta34</t>
  </si>
  <si>
    <t>TUM_alpha4.TUM_beta34</t>
  </si>
  <si>
    <t>TUM_alpha5.TUM_beta34</t>
  </si>
  <si>
    <t>TUM_alpha6.TUM_beta34</t>
  </si>
  <si>
    <t>TUM_alpha7.TUM_beta34</t>
  </si>
  <si>
    <t>TUM_alpha8.TUM_beta34</t>
  </si>
  <si>
    <t>TUM_alpha9.TUM_beta34</t>
  </si>
  <si>
    <t>TUM_alpha10.TUM_beta34</t>
  </si>
  <si>
    <t>TUM_alpha11.TUM_beta34</t>
  </si>
  <si>
    <t>TUM_alpha12.TUM_beta34</t>
  </si>
  <si>
    <t>TUM_alpha13.TUM_beta34</t>
  </si>
  <si>
    <t>TUM_alpha14.TUM_beta34</t>
  </si>
  <si>
    <t>TUM_alpha15.TUM_beta34</t>
  </si>
  <si>
    <t>TUM_alpha16.TUM_beta34</t>
  </si>
  <si>
    <t>TUM_alpha17.TUM_beta34</t>
  </si>
  <si>
    <t>TUM_alpha18.TUM_beta34</t>
  </si>
  <si>
    <t>TUM_alpha19.TUM_beta34</t>
  </si>
  <si>
    <t>TUM_alpha20.TUM_beta34</t>
  </si>
  <si>
    <t>TUM_alpha21.TUM_beta34</t>
  </si>
  <si>
    <t>TUM_alpha22.TUM_beta34</t>
  </si>
  <si>
    <t>TUM_alpha23.TUM_beta34</t>
  </si>
  <si>
    <t>TUM_alpha24.TUM_beta34</t>
  </si>
  <si>
    <t>TUM_alpha25.TUM_beta34</t>
  </si>
  <si>
    <t>TUM_alpha26.TUM_beta34</t>
  </si>
  <si>
    <t>TUM_alpha27.TUM_beta34</t>
  </si>
  <si>
    <t>TUM_alpha28.TUM_beta34</t>
  </si>
  <si>
    <t>TUM_alpha29.TUM_beta34</t>
  </si>
  <si>
    <t>TUM_alpha30.TUM_beta34</t>
  </si>
  <si>
    <t>TUM_alpha31.TUM_beta34</t>
  </si>
  <si>
    <t>TUM_alpha32.TUM_beta34</t>
  </si>
  <si>
    <t>TUM_alpha33.TUM_beta34</t>
  </si>
  <si>
    <t>TUM_alpha34.TUM_beta34</t>
  </si>
  <si>
    <t>TUM_alpha35.TUM_beta34</t>
  </si>
  <si>
    <t>TUM_alpha36.TUM_beta34</t>
  </si>
  <si>
    <t>TUM_alpha37.TUM_beta34</t>
  </si>
  <si>
    <t>TUM_alpha38.TUM_beta34</t>
  </si>
  <si>
    <t>TUM_alpha39.TUM_beta34</t>
  </si>
  <si>
    <t>TUM_alpha40.TUM_beta34</t>
  </si>
  <si>
    <t>TUM_alpha41.TUM_beta34</t>
  </si>
  <si>
    <t>TUM_alpha42.TUM_beta34</t>
  </si>
  <si>
    <t>TUM_alpha43.TUM_beta34</t>
  </si>
  <si>
    <t>TUM_alpha44.TUM_beta34</t>
  </si>
  <si>
    <t>TUM_alpha45.TUM_beta34</t>
  </si>
  <si>
    <t>TUM_alpha46.TUM_beta34</t>
  </si>
  <si>
    <t>TUM_alpha47.TUM_beta34</t>
  </si>
  <si>
    <t>TUM_alpha48.TUM_beta34</t>
  </si>
  <si>
    <t>TUM_alpha49.TUM_beta34</t>
  </si>
  <si>
    <t>TUM_alpha50.TUM_beta34</t>
  </si>
  <si>
    <t>TUM_alpha51.TUM_beta34</t>
  </si>
  <si>
    <t>TUM_alpha52.TUM_beta34</t>
  </si>
  <si>
    <t>TUM_alpha53.TUM_beta34</t>
  </si>
  <si>
    <t>TUM_alpha54.TUM_beta34</t>
  </si>
  <si>
    <t>TUM_alpha55.TUM_beta34</t>
  </si>
  <si>
    <t>TUM_alpha56.TUM_beta34</t>
  </si>
  <si>
    <t>TUM_alpha57.TUM_beta34</t>
  </si>
  <si>
    <t>TUM_alpha58.TUM_beta34</t>
  </si>
  <si>
    <t>TUM_alpha59.TUM_beta34</t>
  </si>
  <si>
    <t>TUM_alpha60.TUM_beta34</t>
  </si>
  <si>
    <t>TUM_alpha61.TUM_beta34</t>
  </si>
  <si>
    <t>TUM_alpha62.TUM_beta34</t>
  </si>
  <si>
    <t>TUM_alpha63.TUM_beta34</t>
  </si>
  <si>
    <t>TUM_alpha64.TUM_beta34</t>
  </si>
  <si>
    <t>TUM_alpha65.TUM_beta34</t>
  </si>
  <si>
    <t>TUM_alpha66.TUM_beta34</t>
  </si>
  <si>
    <t>TUM_alpha67.TUM_beta34</t>
  </si>
  <si>
    <t>TUM_alpha68.TUM_beta34</t>
  </si>
  <si>
    <t>TUM_alpha69.TUM_beta34</t>
  </si>
  <si>
    <t>TUM_alpha70.TUM_beta34</t>
  </si>
  <si>
    <t>TUM_alpha71.TUM_beta34</t>
  </si>
  <si>
    <t>TUM_alpha72.TUM_beta34</t>
  </si>
  <si>
    <t>TUM_alpha73.TUM_beta34</t>
  </si>
  <si>
    <t>TUM_alpha74.TUM_beta34</t>
  </si>
  <si>
    <t>TUM_alpha75.TUM_beta34</t>
  </si>
  <si>
    <t>TUM_alpha76.TUM_beta34</t>
  </si>
  <si>
    <t>TUM_alpha77.TUM_beta34</t>
  </si>
  <si>
    <t>TUM_alpha78.TUM_beta34</t>
  </si>
  <si>
    <t>TUM_alpha79.TUM_beta34</t>
  </si>
  <si>
    <t>TUM_alpha80.TUM_beta34</t>
  </si>
  <si>
    <t>TUM_alpha81.TUM_beta34</t>
  </si>
  <si>
    <t>TUM_alpha82.TUM_beta34</t>
  </si>
  <si>
    <t>TUM_alpha83.TUM_beta34</t>
  </si>
  <si>
    <t>TUM_alpha84.TUM_beta34</t>
  </si>
  <si>
    <t>TUM_alpha85.TUM_beta34</t>
  </si>
  <si>
    <t>TUM_alpha86.TUM_beta34</t>
  </si>
  <si>
    <t>TUM_alpha87.TUM_beta34</t>
  </si>
  <si>
    <t>TUM_alpha88.TUM_beta34</t>
  </si>
  <si>
    <t>TUM_alpha89.TUM_beta34</t>
  </si>
  <si>
    <t>TUM_alpha90.TUM_beta34</t>
  </si>
  <si>
    <t>TUM_alpha91.TUM_beta34</t>
  </si>
  <si>
    <t>TUM_alpha92.TUM_beta34</t>
  </si>
  <si>
    <t>TUM_alpha93.TUM_beta34</t>
  </si>
  <si>
    <t>TUM_alpha94.TUM_beta34</t>
  </si>
  <si>
    <t>TUM_alpha95.TUM_beta34</t>
  </si>
  <si>
    <t>TUM_alpha96.TUM_beta34</t>
  </si>
  <si>
    <t>TUM_alpha97.TUM_beta34</t>
  </si>
  <si>
    <t>TUM_alpha98.TUM_beta34</t>
  </si>
  <si>
    <t>TUM_alpha99.TUM_beta34</t>
  </si>
  <si>
    <t>TUM_alpha100.TUM_beta34</t>
  </si>
  <si>
    <t>TUM_alpha1.TUM_beta35</t>
  </si>
  <si>
    <t>TUM_alpha2.TUM_beta35</t>
  </si>
  <si>
    <t>TUM_alpha3.TUM_beta35</t>
  </si>
  <si>
    <t>TUM_alpha4.TUM_beta35</t>
  </si>
  <si>
    <t>TUM_alpha5.TUM_beta35</t>
  </si>
  <si>
    <t>TUM_alpha6.TUM_beta35</t>
  </si>
  <si>
    <t>TUM_alpha7.TUM_beta35</t>
  </si>
  <si>
    <t>TUM_alpha8.TUM_beta35</t>
  </si>
  <si>
    <t>TUM_alpha9.TUM_beta35</t>
  </si>
  <si>
    <t>TUM_alpha10.TUM_beta35</t>
  </si>
  <si>
    <t>TUM_alpha11.TUM_beta35</t>
  </si>
  <si>
    <t>TUM_alpha12.TUM_beta35</t>
  </si>
  <si>
    <t>TUM_alpha13.TUM_beta35</t>
  </si>
  <si>
    <t>TUM_alpha14.TUM_beta35</t>
  </si>
  <si>
    <t>TUM_alpha15.TUM_beta35</t>
  </si>
  <si>
    <t>TUM_alpha16.TUM_beta35</t>
  </si>
  <si>
    <t>TUM_alpha17.TUM_beta35</t>
  </si>
  <si>
    <t>TUM_alpha18.TUM_beta35</t>
  </si>
  <si>
    <t>TUM_alpha19.TUM_beta35</t>
  </si>
  <si>
    <t>TUM_alpha20.TUM_beta35</t>
  </si>
  <si>
    <t>TUM_alpha21.TUM_beta35</t>
  </si>
  <si>
    <t>TUM_alpha22.TUM_beta35</t>
  </si>
  <si>
    <t>TUM_alpha23.TUM_beta35</t>
  </si>
  <si>
    <t>TUM_alpha24.TUM_beta35</t>
  </si>
  <si>
    <t>TUM_alpha25.TUM_beta35</t>
  </si>
  <si>
    <t>TUM_alpha26.TUM_beta35</t>
  </si>
  <si>
    <t>TUM_alpha27.TUM_beta35</t>
  </si>
  <si>
    <t>TUM_alpha28.TUM_beta35</t>
  </si>
  <si>
    <t>TUM_alpha29.TUM_beta35</t>
  </si>
  <si>
    <t>TUM_alpha30.TUM_beta35</t>
  </si>
  <si>
    <t>TUM_alpha31.TUM_beta35</t>
  </si>
  <si>
    <t>TUM_alpha32.TUM_beta35</t>
  </si>
  <si>
    <t>TUM_alpha33.TUM_beta35</t>
  </si>
  <si>
    <t>TUM_alpha34.TUM_beta35</t>
  </si>
  <si>
    <t>TUM_alpha35.TUM_beta35</t>
  </si>
  <si>
    <t>TUM_alpha36.TUM_beta35</t>
  </si>
  <si>
    <t>TUM_alpha37.TUM_beta35</t>
  </si>
  <si>
    <t>TUM_alpha38.TUM_beta35</t>
  </si>
  <si>
    <t>TUM_alpha39.TUM_beta35</t>
  </si>
  <si>
    <t>TUM_alpha40.TUM_beta35</t>
  </si>
  <si>
    <t>TUM_alpha41.TUM_beta35</t>
  </si>
  <si>
    <t>TUM_alpha42.TUM_beta35</t>
  </si>
  <si>
    <t>TUM_alpha43.TUM_beta35</t>
  </si>
  <si>
    <t>TUM_alpha44.TUM_beta35</t>
  </si>
  <si>
    <t>TUM_alpha45.TUM_beta35</t>
  </si>
  <si>
    <t>TUM_alpha46.TUM_beta35</t>
  </si>
  <si>
    <t>TUM_alpha47.TUM_beta35</t>
  </si>
  <si>
    <t>TUM_alpha48.TUM_beta35</t>
  </si>
  <si>
    <t>TUM_alpha49.TUM_beta35</t>
  </si>
  <si>
    <t>TUM_alpha50.TUM_beta35</t>
  </si>
  <si>
    <t>TUM_alpha51.TUM_beta35</t>
  </si>
  <si>
    <t>TUM_alpha52.TUM_beta35</t>
  </si>
  <si>
    <t>TUM_alpha53.TUM_beta35</t>
  </si>
  <si>
    <t>TUM_alpha54.TUM_beta35</t>
  </si>
  <si>
    <t>TUM_alpha55.TUM_beta35</t>
  </si>
  <si>
    <t>TUM_alpha56.TUM_beta35</t>
  </si>
  <si>
    <t>TUM_alpha57.TUM_beta35</t>
  </si>
  <si>
    <t>TUM_alpha58.TUM_beta35</t>
  </si>
  <si>
    <t>TUM_alpha59.TUM_beta35</t>
  </si>
  <si>
    <t>TUM_alpha60.TUM_beta35</t>
  </si>
  <si>
    <t>TUM_alpha61.TUM_beta35</t>
  </si>
  <si>
    <t>TUM_alpha62.TUM_beta35</t>
  </si>
  <si>
    <t>TUM_alpha63.TUM_beta35</t>
  </si>
  <si>
    <t>TUM_alpha64.TUM_beta35</t>
  </si>
  <si>
    <t>TUM_alpha65.TUM_beta35</t>
  </si>
  <si>
    <t>TUM_alpha66.TUM_beta35</t>
  </si>
  <si>
    <t>TUM_alpha67.TUM_beta35</t>
  </si>
  <si>
    <t>TUM_alpha68.TUM_beta35</t>
  </si>
  <si>
    <t>TUM_alpha69.TUM_beta35</t>
  </si>
  <si>
    <t>TUM_alpha70.TUM_beta35</t>
  </si>
  <si>
    <t>TUM_alpha71.TUM_beta35</t>
  </si>
  <si>
    <t>TUM_alpha72.TUM_beta35</t>
  </si>
  <si>
    <t>TUM_alpha73.TUM_beta35</t>
  </si>
  <si>
    <t>TUM_alpha74.TUM_beta35</t>
  </si>
  <si>
    <t>TUM_alpha75.TUM_beta35</t>
  </si>
  <si>
    <t>TUM_alpha76.TUM_beta35</t>
  </si>
  <si>
    <t>TUM_alpha77.TUM_beta35</t>
  </si>
  <si>
    <t>TUM_alpha78.TUM_beta35</t>
  </si>
  <si>
    <t>TUM_alpha79.TUM_beta35</t>
  </si>
  <si>
    <t>TUM_alpha80.TUM_beta35</t>
  </si>
  <si>
    <t>TUM_alpha81.TUM_beta35</t>
  </si>
  <si>
    <t>TUM_alpha82.TUM_beta35</t>
  </si>
  <si>
    <t>TUM_alpha83.TUM_beta35</t>
  </si>
  <si>
    <t>TUM_alpha84.TUM_beta35</t>
  </si>
  <si>
    <t>TUM_alpha85.TUM_beta35</t>
  </si>
  <si>
    <t>TUM_alpha86.TUM_beta35</t>
  </si>
  <si>
    <t>TUM_alpha87.TUM_beta35</t>
  </si>
  <si>
    <t>TUM_alpha88.TUM_beta35</t>
  </si>
  <si>
    <t>TUM_alpha89.TUM_beta35</t>
  </si>
  <si>
    <t>TUM_alpha90.TUM_beta35</t>
  </si>
  <si>
    <t>TUM_alpha91.TUM_beta35</t>
  </si>
  <si>
    <t>TUM_alpha92.TUM_beta35</t>
  </si>
  <si>
    <t>TUM_alpha93.TUM_beta35</t>
  </si>
  <si>
    <t>TUM_alpha94.TUM_beta35</t>
  </si>
  <si>
    <t>TUM_alpha95.TUM_beta35</t>
  </si>
  <si>
    <t>TUM_alpha96.TUM_beta35</t>
  </si>
  <si>
    <t>TUM_alpha97.TUM_beta35</t>
  </si>
  <si>
    <t>TUM_alpha98.TUM_beta35</t>
  </si>
  <si>
    <t>TUM_alpha99.TUM_beta35</t>
  </si>
  <si>
    <t>TUM_alpha100.TUM_beta35</t>
  </si>
  <si>
    <t>TUM_alpha1.TUM_beta36</t>
  </si>
  <si>
    <t>TUM_alpha2.TUM_beta36</t>
  </si>
  <si>
    <t>TUM_alpha3.TUM_beta36</t>
  </si>
  <si>
    <t>TUM_alpha4.TUM_beta36</t>
  </si>
  <si>
    <t>TUM_alpha5.TUM_beta36</t>
  </si>
  <si>
    <t>TUM_alpha6.TUM_beta36</t>
  </si>
  <si>
    <t>TUM_alpha7.TUM_beta36</t>
  </si>
  <si>
    <t>TUM_alpha8.TUM_beta36</t>
  </si>
  <si>
    <t>TUM_alpha9.TUM_beta36</t>
  </si>
  <si>
    <t>TUM_alpha10.TUM_beta36</t>
  </si>
  <si>
    <t>TUM_alpha11.TUM_beta36</t>
  </si>
  <si>
    <t>TUM_alpha12.TUM_beta36</t>
  </si>
  <si>
    <t>TUM_alpha13.TUM_beta36</t>
  </si>
  <si>
    <t>TUM_alpha14.TUM_beta36</t>
  </si>
  <si>
    <t>TUM_alpha15.TUM_beta36</t>
  </si>
  <si>
    <t>TUM_alpha16.TUM_beta36</t>
  </si>
  <si>
    <t>TUM_alpha17.TUM_beta36</t>
  </si>
  <si>
    <t>TUM_alpha18.TUM_beta36</t>
  </si>
  <si>
    <t>TUM_alpha19.TUM_beta36</t>
  </si>
  <si>
    <t>TUM_alpha20.TUM_beta36</t>
  </si>
  <si>
    <t>TUM_alpha21.TUM_beta36</t>
  </si>
  <si>
    <t>TUM_alpha22.TUM_beta36</t>
  </si>
  <si>
    <t>TUM_alpha23.TUM_beta36</t>
  </si>
  <si>
    <t>TUM_alpha24.TUM_beta36</t>
  </si>
  <si>
    <t>TUM_alpha25.TUM_beta36</t>
  </si>
  <si>
    <t>TUM_alpha26.TUM_beta36</t>
  </si>
  <si>
    <t>TUM_alpha27.TUM_beta36</t>
  </si>
  <si>
    <t>TUM_alpha28.TUM_beta36</t>
  </si>
  <si>
    <t>TUM_alpha29.TUM_beta36</t>
  </si>
  <si>
    <t>TUM_alpha30.TUM_beta36</t>
  </si>
  <si>
    <t>TUM_alpha31.TUM_beta36</t>
  </si>
  <si>
    <t>TUM_alpha32.TUM_beta36</t>
  </si>
  <si>
    <t>TUM_alpha33.TUM_beta36</t>
  </si>
  <si>
    <t>TUM_alpha34.TUM_beta36</t>
  </si>
  <si>
    <t>TUM_alpha35.TUM_beta36</t>
  </si>
  <si>
    <t>TUM_alpha36.TUM_beta36</t>
  </si>
  <si>
    <t>TUM_alpha37.TUM_beta36</t>
  </si>
  <si>
    <t>TUM_alpha38.TUM_beta36</t>
  </si>
  <si>
    <t>TUM_alpha39.TUM_beta36</t>
  </si>
  <si>
    <t>TUM_alpha40.TUM_beta36</t>
  </si>
  <si>
    <t>TUM_alpha41.TUM_beta36</t>
  </si>
  <si>
    <t>TUM_alpha42.TUM_beta36</t>
  </si>
  <si>
    <t>TUM_alpha43.TUM_beta36</t>
  </si>
  <si>
    <t>TUM_alpha44.TUM_beta36</t>
  </si>
  <si>
    <t>TUM_alpha45.TUM_beta36</t>
  </si>
  <si>
    <t>TUM_alpha46.TUM_beta36</t>
  </si>
  <si>
    <t>TUM_alpha47.TUM_beta36</t>
  </si>
  <si>
    <t>TUM_alpha48.TUM_beta36</t>
  </si>
  <si>
    <t>TUM_alpha49.TUM_beta36</t>
  </si>
  <si>
    <t>TUM_alpha50.TUM_beta36</t>
  </si>
  <si>
    <t>TUM_alpha51.TUM_beta36</t>
  </si>
  <si>
    <t>TUM_alpha52.TUM_beta36</t>
  </si>
  <si>
    <t>TUM_alpha53.TUM_beta36</t>
  </si>
  <si>
    <t>TUM_alpha54.TUM_beta36</t>
  </si>
  <si>
    <t>TUM_alpha55.TUM_beta36</t>
  </si>
  <si>
    <t>TUM_alpha56.TUM_beta36</t>
  </si>
  <si>
    <t>TUM_alpha57.TUM_beta36</t>
  </si>
  <si>
    <t>TUM_alpha58.TUM_beta36</t>
  </si>
  <si>
    <t>TUM_alpha59.TUM_beta36</t>
  </si>
  <si>
    <t>TUM_alpha60.TUM_beta36</t>
  </si>
  <si>
    <t>TUM_alpha61.TUM_beta36</t>
  </si>
  <si>
    <t>TUM_alpha62.TUM_beta36</t>
  </si>
  <si>
    <t>TUM_alpha63.TUM_beta36</t>
  </si>
  <si>
    <t>TUM_alpha64.TUM_beta36</t>
  </si>
  <si>
    <t>TUM_alpha65.TUM_beta36</t>
  </si>
  <si>
    <t>TUM_alpha66.TUM_beta36</t>
  </si>
  <si>
    <t>TUM_alpha67.TUM_beta36</t>
  </si>
  <si>
    <t>TUM_alpha68.TUM_beta36</t>
  </si>
  <si>
    <t>TUM_alpha69.TUM_beta36</t>
  </si>
  <si>
    <t>TUM_alpha70.TUM_beta36</t>
  </si>
  <si>
    <t>TUM_alpha71.TUM_beta36</t>
  </si>
  <si>
    <t>TUM_alpha72.TUM_beta36</t>
  </si>
  <si>
    <t>TUM_alpha73.TUM_beta36</t>
  </si>
  <si>
    <t>TUM_alpha74.TUM_beta36</t>
  </si>
  <si>
    <t>TUM_alpha75.TUM_beta36</t>
  </si>
  <si>
    <t>TUM_alpha76.TUM_beta36</t>
  </si>
  <si>
    <t>TUM_alpha77.TUM_beta36</t>
  </si>
  <si>
    <t>TUM_alpha78.TUM_beta36</t>
  </si>
  <si>
    <t>TUM_alpha79.TUM_beta36</t>
  </si>
  <si>
    <t>TUM_alpha80.TUM_beta36</t>
  </si>
  <si>
    <t>TUM_alpha81.TUM_beta36</t>
  </si>
  <si>
    <t>TUM_alpha82.TUM_beta36</t>
  </si>
  <si>
    <t>TUM_alpha83.TUM_beta36</t>
  </si>
  <si>
    <t>TUM_alpha84.TUM_beta36</t>
  </si>
  <si>
    <t>TUM_alpha85.TUM_beta36</t>
  </si>
  <si>
    <t>TUM_alpha86.TUM_beta36</t>
  </si>
  <si>
    <t>TUM_alpha87.TUM_beta36</t>
  </si>
  <si>
    <t>TUM_alpha88.TUM_beta36</t>
  </si>
  <si>
    <t>TUM_alpha89.TUM_beta36</t>
  </si>
  <si>
    <t>TUM_alpha90.TUM_beta36</t>
  </si>
  <si>
    <t>TUM_alpha91.TUM_beta36</t>
  </si>
  <si>
    <t>TUM_alpha92.TUM_beta36</t>
  </si>
  <si>
    <t>TUM_alpha93.TUM_beta36</t>
  </si>
  <si>
    <t>TUM_alpha94.TUM_beta36</t>
  </si>
  <si>
    <t>TUM_alpha95.TUM_beta36</t>
  </si>
  <si>
    <t>TUM_alpha96.TUM_beta36</t>
  </si>
  <si>
    <t>TUM_alpha97.TUM_beta36</t>
  </si>
  <si>
    <t>TUM_alpha98.TUM_beta36</t>
  </si>
  <si>
    <t>TUM_alpha99.TUM_beta36</t>
  </si>
  <si>
    <t>TUM_alpha100.TUM_beta36</t>
  </si>
  <si>
    <t>TUM_alpha1.TUM_beta37</t>
  </si>
  <si>
    <t>TUM_alpha2.TUM_beta37</t>
  </si>
  <si>
    <t>TUM_alpha3.TUM_beta37</t>
  </si>
  <si>
    <t>TUM_alpha4.TUM_beta37</t>
  </si>
  <si>
    <t>TUM_alpha5.TUM_beta37</t>
  </si>
  <si>
    <t>TUM_alpha6.TUM_beta37</t>
  </si>
  <si>
    <t>TUM_alpha7.TUM_beta37</t>
  </si>
  <si>
    <t>TUM_alpha8.TUM_beta37</t>
  </si>
  <si>
    <t>TUM_alpha9.TUM_beta37</t>
  </si>
  <si>
    <t>TUM_alpha10.TUM_beta37</t>
  </si>
  <si>
    <t>TUM_alpha11.TUM_beta37</t>
  </si>
  <si>
    <t>TUM_alpha12.TUM_beta37</t>
  </si>
  <si>
    <t>TUM_alpha13.TUM_beta37</t>
  </si>
  <si>
    <t>TUM_alpha14.TUM_beta37</t>
  </si>
  <si>
    <t>TUM_alpha15.TUM_beta37</t>
  </si>
  <si>
    <t>TUM_alpha16.TUM_beta37</t>
  </si>
  <si>
    <t>TUM_alpha17.TUM_beta37</t>
  </si>
  <si>
    <t>TUM_alpha18.TUM_beta37</t>
  </si>
  <si>
    <t>TUM_alpha19.TUM_beta37</t>
  </si>
  <si>
    <t>TUM_alpha20.TUM_beta37</t>
  </si>
  <si>
    <t>TUM_alpha21.TUM_beta37</t>
  </si>
  <si>
    <t>TUM_alpha22.TUM_beta37</t>
  </si>
  <si>
    <t>TUM_alpha23.TUM_beta37</t>
  </si>
  <si>
    <t>TUM_alpha24.TUM_beta37</t>
  </si>
  <si>
    <t>TUM_alpha25.TUM_beta37</t>
  </si>
  <si>
    <t>TUM_alpha26.TUM_beta37</t>
  </si>
  <si>
    <t>TUM_alpha27.TUM_beta37</t>
  </si>
  <si>
    <t>TUM_alpha28.TUM_beta37</t>
  </si>
  <si>
    <t>TUM_alpha29.TUM_beta37</t>
  </si>
  <si>
    <t>TUM_alpha30.TUM_beta37</t>
  </si>
  <si>
    <t>TUM_alpha31.TUM_beta37</t>
  </si>
  <si>
    <t>TUM_alpha32.TUM_beta37</t>
  </si>
  <si>
    <t>TUM_alpha33.TUM_beta37</t>
  </si>
  <si>
    <t>TUM_alpha34.TUM_beta37</t>
  </si>
  <si>
    <t>TUM_alpha35.TUM_beta37</t>
  </si>
  <si>
    <t>TUM_alpha36.TUM_beta37</t>
  </si>
  <si>
    <t>TUM_alpha37.TUM_beta37</t>
  </si>
  <si>
    <t>TUM_alpha38.TUM_beta37</t>
  </si>
  <si>
    <t>TUM_alpha39.TUM_beta37</t>
  </si>
  <si>
    <t>TUM_alpha40.TUM_beta37</t>
  </si>
  <si>
    <t>TUM_alpha41.TUM_beta37</t>
  </si>
  <si>
    <t>TUM_alpha42.TUM_beta37</t>
  </si>
  <si>
    <t>TUM_alpha43.TUM_beta37</t>
  </si>
  <si>
    <t>TUM_alpha44.TUM_beta37</t>
  </si>
  <si>
    <t>TUM_alpha45.TUM_beta37</t>
  </si>
  <si>
    <t>TUM_alpha46.TUM_beta37</t>
  </si>
  <si>
    <t>TUM_alpha47.TUM_beta37</t>
  </si>
  <si>
    <t>TUM_alpha48.TUM_beta37</t>
  </si>
  <si>
    <t>TUM_alpha49.TUM_beta37</t>
  </si>
  <si>
    <t>TUM_alpha50.TUM_beta37</t>
  </si>
  <si>
    <t>TUM_alpha51.TUM_beta37</t>
  </si>
  <si>
    <t>TUM_alpha52.TUM_beta37</t>
  </si>
  <si>
    <t>TUM_alpha53.TUM_beta37</t>
  </si>
  <si>
    <t>TUM_alpha54.TUM_beta37</t>
  </si>
  <si>
    <t>TUM_alpha55.TUM_beta37</t>
  </si>
  <si>
    <t>TUM_alpha56.TUM_beta37</t>
  </si>
  <si>
    <t>TUM_alpha57.TUM_beta37</t>
  </si>
  <si>
    <t>TUM_alpha58.TUM_beta37</t>
  </si>
  <si>
    <t>TUM_alpha59.TUM_beta37</t>
  </si>
  <si>
    <t>TUM_alpha60.TUM_beta37</t>
  </si>
  <si>
    <t>TUM_alpha61.TUM_beta37</t>
  </si>
  <si>
    <t>TUM_alpha62.TUM_beta37</t>
  </si>
  <si>
    <t>TUM_alpha63.TUM_beta37</t>
  </si>
  <si>
    <t>TUM_alpha64.TUM_beta37</t>
  </si>
  <si>
    <t>TUM_alpha65.TUM_beta37</t>
  </si>
  <si>
    <t>TUM_alpha66.TUM_beta37</t>
  </si>
  <si>
    <t>TUM_alpha67.TUM_beta37</t>
  </si>
  <si>
    <t>TUM_alpha68.TUM_beta37</t>
  </si>
  <si>
    <t>TUM_alpha69.TUM_beta37</t>
  </si>
  <si>
    <t>TUM_alpha70.TUM_beta37</t>
  </si>
  <si>
    <t>TUM_alpha71.TUM_beta37</t>
  </si>
  <si>
    <t>TUM_alpha72.TUM_beta37</t>
  </si>
  <si>
    <t>TUM_alpha73.TUM_beta37</t>
  </si>
  <si>
    <t>TUM_alpha74.TUM_beta37</t>
  </si>
  <si>
    <t>TUM_alpha75.TUM_beta37</t>
  </si>
  <si>
    <t>TUM_alpha76.TUM_beta37</t>
  </si>
  <si>
    <t>TUM_alpha77.TUM_beta37</t>
  </si>
  <si>
    <t>TUM_alpha78.TUM_beta37</t>
  </si>
  <si>
    <t>TUM_alpha79.TUM_beta37</t>
  </si>
  <si>
    <t>TUM_alpha80.TUM_beta37</t>
  </si>
  <si>
    <t>TUM_alpha81.TUM_beta37</t>
  </si>
  <si>
    <t>TUM_alpha82.TUM_beta37</t>
  </si>
  <si>
    <t>TUM_alpha83.TUM_beta37</t>
  </si>
  <si>
    <t>TUM_alpha84.TUM_beta37</t>
  </si>
  <si>
    <t>TUM_alpha85.TUM_beta37</t>
  </si>
  <si>
    <t>TUM_alpha86.TUM_beta37</t>
  </si>
  <si>
    <t>TUM_alpha87.TUM_beta37</t>
  </si>
  <si>
    <t>TUM_alpha88.TUM_beta37</t>
  </si>
  <si>
    <t>TUM_alpha89.TUM_beta37</t>
  </si>
  <si>
    <t>TUM_alpha90.TUM_beta37</t>
  </si>
  <si>
    <t>TUM_alpha91.TUM_beta37</t>
  </si>
  <si>
    <t>TUM_alpha92.TUM_beta37</t>
  </si>
  <si>
    <t>TUM_alpha93.TUM_beta37</t>
  </si>
  <si>
    <t>TUM_alpha94.TUM_beta37</t>
  </si>
  <si>
    <t>TUM_alpha95.TUM_beta37</t>
  </si>
  <si>
    <t>TUM_alpha96.TUM_beta37</t>
  </si>
  <si>
    <t>TUM_alpha97.TUM_beta37</t>
  </si>
  <si>
    <t>TUM_alpha98.TUM_beta37</t>
  </si>
  <si>
    <t>TUM_alpha99.TUM_beta37</t>
  </si>
  <si>
    <t>TUM_alpha100.TUM_beta37</t>
  </si>
  <si>
    <t>TUM_alpha1.TUM_beta38</t>
  </si>
  <si>
    <t>TUM_alpha2.TUM_beta38</t>
  </si>
  <si>
    <t>TUM_alpha3.TUM_beta38</t>
  </si>
  <si>
    <t>TUM_alpha4.TUM_beta38</t>
  </si>
  <si>
    <t>TUM_alpha5.TUM_beta38</t>
  </si>
  <si>
    <t>TUM_alpha6.TUM_beta38</t>
  </si>
  <si>
    <t>TUM_alpha7.TUM_beta38</t>
  </si>
  <si>
    <t>TUM_alpha8.TUM_beta38</t>
  </si>
  <si>
    <t>TUM_alpha9.TUM_beta38</t>
  </si>
  <si>
    <t>TUM_alpha10.TUM_beta38</t>
  </si>
  <si>
    <t>TUM_alpha11.TUM_beta38</t>
  </si>
  <si>
    <t>TUM_alpha12.TUM_beta38</t>
  </si>
  <si>
    <t>TUM_alpha13.TUM_beta38</t>
  </si>
  <si>
    <t>TUM_alpha14.TUM_beta38</t>
  </si>
  <si>
    <t>TUM_alpha15.TUM_beta38</t>
  </si>
  <si>
    <t>TUM_alpha16.TUM_beta38</t>
  </si>
  <si>
    <t>TUM_alpha17.TUM_beta38</t>
  </si>
  <si>
    <t>TUM_alpha18.TUM_beta38</t>
  </si>
  <si>
    <t>TUM_alpha19.TUM_beta38</t>
  </si>
  <si>
    <t>TUM_alpha20.TUM_beta38</t>
  </si>
  <si>
    <t>TUM_alpha21.TUM_beta38</t>
  </si>
  <si>
    <t>TUM_alpha22.TUM_beta38</t>
  </si>
  <si>
    <t>TUM_alpha23.TUM_beta38</t>
  </si>
  <si>
    <t>TUM_alpha24.TUM_beta38</t>
  </si>
  <si>
    <t>TUM_alpha25.TUM_beta38</t>
  </si>
  <si>
    <t>TUM_alpha26.TUM_beta38</t>
  </si>
  <si>
    <t>TUM_alpha27.TUM_beta38</t>
  </si>
  <si>
    <t>TUM_alpha28.TUM_beta38</t>
  </si>
  <si>
    <t>TUM_alpha29.TUM_beta38</t>
  </si>
  <si>
    <t>TUM_alpha30.TUM_beta38</t>
  </si>
  <si>
    <t>TUM_alpha31.TUM_beta38</t>
  </si>
  <si>
    <t>TUM_alpha32.TUM_beta38</t>
  </si>
  <si>
    <t>TUM_alpha33.TUM_beta38</t>
  </si>
  <si>
    <t>TUM_alpha34.TUM_beta38</t>
  </si>
  <si>
    <t>TUM_alpha35.TUM_beta38</t>
  </si>
  <si>
    <t>TUM_alpha36.TUM_beta38</t>
  </si>
  <si>
    <t>TUM_alpha37.TUM_beta38</t>
  </si>
  <si>
    <t>TUM_alpha38.TUM_beta38</t>
  </si>
  <si>
    <t>TUM_alpha39.TUM_beta38</t>
  </si>
  <si>
    <t>TUM_alpha40.TUM_beta38</t>
  </si>
  <si>
    <t>TUM_alpha41.TUM_beta38</t>
  </si>
  <si>
    <t>TUM_alpha42.TUM_beta38</t>
  </si>
  <si>
    <t>TUM_alpha43.TUM_beta38</t>
  </si>
  <si>
    <t>TUM_alpha44.TUM_beta38</t>
  </si>
  <si>
    <t>TUM_alpha45.TUM_beta38</t>
  </si>
  <si>
    <t>TUM_alpha46.TUM_beta38</t>
  </si>
  <si>
    <t>TUM_alpha47.TUM_beta38</t>
  </si>
  <si>
    <t>TUM_alpha48.TUM_beta38</t>
  </si>
  <si>
    <t>TUM_alpha49.TUM_beta38</t>
  </si>
  <si>
    <t>TUM_alpha50.TUM_beta38</t>
  </si>
  <si>
    <t>TUM_alpha51.TUM_beta38</t>
  </si>
  <si>
    <t>TUM_alpha52.TUM_beta38</t>
  </si>
  <si>
    <t>TUM_alpha53.TUM_beta38</t>
  </si>
  <si>
    <t>TUM_alpha54.TUM_beta38</t>
  </si>
  <si>
    <t>TUM_alpha55.TUM_beta38</t>
  </si>
  <si>
    <t>TUM_alpha56.TUM_beta38</t>
  </si>
  <si>
    <t>TUM_alpha57.TUM_beta38</t>
  </si>
  <si>
    <t>TUM_alpha58.TUM_beta38</t>
  </si>
  <si>
    <t>TUM_alpha59.TUM_beta38</t>
  </si>
  <si>
    <t>TUM_alpha60.TUM_beta38</t>
  </si>
  <si>
    <t>TUM_alpha61.TUM_beta38</t>
  </si>
  <si>
    <t>TUM_alpha62.TUM_beta38</t>
  </si>
  <si>
    <t>TUM_alpha63.TUM_beta38</t>
  </si>
  <si>
    <t>TUM_alpha64.TUM_beta38</t>
  </si>
  <si>
    <t>TUM_alpha65.TUM_beta38</t>
  </si>
  <si>
    <t>TUM_alpha66.TUM_beta38</t>
  </si>
  <si>
    <t>TUM_alpha67.TUM_beta38</t>
  </si>
  <si>
    <t>TUM_alpha68.TUM_beta38</t>
  </si>
  <si>
    <t>TUM_alpha69.TUM_beta38</t>
  </si>
  <si>
    <t>TUM_alpha70.TUM_beta38</t>
  </si>
  <si>
    <t>TUM_alpha71.TUM_beta38</t>
  </si>
  <si>
    <t>TUM_alpha72.TUM_beta38</t>
  </si>
  <si>
    <t>TUM_alpha73.TUM_beta38</t>
  </si>
  <si>
    <t>TUM_alpha74.TUM_beta38</t>
  </si>
  <si>
    <t>TUM_alpha75.TUM_beta38</t>
  </si>
  <si>
    <t>TUM_alpha76.TUM_beta38</t>
  </si>
  <si>
    <t>TUM_alpha77.TUM_beta38</t>
  </si>
  <si>
    <t>TUM_alpha78.TUM_beta38</t>
  </si>
  <si>
    <t>TUM_alpha79.TUM_beta38</t>
  </si>
  <si>
    <t>TUM_alpha80.TUM_beta38</t>
  </si>
  <si>
    <t>TUM_alpha81.TUM_beta38</t>
  </si>
  <si>
    <t>TUM_alpha82.TUM_beta38</t>
  </si>
  <si>
    <t>TUM_alpha83.TUM_beta38</t>
  </si>
  <si>
    <t>TUM_alpha84.TUM_beta38</t>
  </si>
  <si>
    <t>TUM_alpha85.TUM_beta38</t>
  </si>
  <si>
    <t>TUM_alpha86.TUM_beta38</t>
  </si>
  <si>
    <t>TUM_alpha87.TUM_beta38</t>
  </si>
  <si>
    <t>TUM_alpha88.TUM_beta38</t>
  </si>
  <si>
    <t>TUM_alpha89.TUM_beta38</t>
  </si>
  <si>
    <t>TUM_alpha90.TUM_beta38</t>
  </si>
  <si>
    <t>TUM_alpha91.TUM_beta38</t>
  </si>
  <si>
    <t>TUM_alpha92.TUM_beta38</t>
  </si>
  <si>
    <t>TUM_alpha93.TUM_beta38</t>
  </si>
  <si>
    <t>TUM_alpha94.TUM_beta38</t>
  </si>
  <si>
    <t>TUM_alpha95.TUM_beta38</t>
  </si>
  <si>
    <t>TUM_alpha96.TUM_beta38</t>
  </si>
  <si>
    <t>TUM_alpha97.TUM_beta38</t>
  </si>
  <si>
    <t>TUM_alpha98.TUM_beta38</t>
  </si>
  <si>
    <t>TUM_alpha99.TUM_beta38</t>
  </si>
  <si>
    <t>TUM_alpha100.TUM_beta38</t>
  </si>
  <si>
    <t>TUM_alpha1.TUM_beta39</t>
  </si>
  <si>
    <t>TUM_alpha2.TUM_beta39</t>
  </si>
  <si>
    <t>TUM_alpha3.TUM_beta39</t>
  </si>
  <si>
    <t>TUM_alpha4.TUM_beta39</t>
  </si>
  <si>
    <t>TUM_alpha5.TUM_beta39</t>
  </si>
  <si>
    <t>TUM_alpha6.TUM_beta39</t>
  </si>
  <si>
    <t>TUM_alpha7.TUM_beta39</t>
  </si>
  <si>
    <t>TUM_alpha8.TUM_beta39</t>
  </si>
  <si>
    <t>TUM_alpha9.TUM_beta39</t>
  </si>
  <si>
    <t>TUM_alpha10.TUM_beta39</t>
  </si>
  <si>
    <t>TUM_alpha11.TUM_beta39</t>
  </si>
  <si>
    <t>TUM_alpha12.TUM_beta39</t>
  </si>
  <si>
    <t>TUM_alpha13.TUM_beta39</t>
  </si>
  <si>
    <t>TUM_alpha14.TUM_beta39</t>
  </si>
  <si>
    <t>TUM_alpha15.TUM_beta39</t>
  </si>
  <si>
    <t>TUM_alpha16.TUM_beta39</t>
  </si>
  <si>
    <t>TUM_alpha17.TUM_beta39</t>
  </si>
  <si>
    <t>TUM_alpha18.TUM_beta39</t>
  </si>
  <si>
    <t>TUM_alpha19.TUM_beta39</t>
  </si>
  <si>
    <t>TUM_alpha20.TUM_beta39</t>
  </si>
  <si>
    <t>TUM_alpha21.TUM_beta39</t>
  </si>
  <si>
    <t>TUM_alpha22.TUM_beta39</t>
  </si>
  <si>
    <t>TUM_alpha23.TUM_beta39</t>
  </si>
  <si>
    <t>TUM_alpha24.TUM_beta39</t>
  </si>
  <si>
    <t>TUM_alpha25.TUM_beta39</t>
  </si>
  <si>
    <t>TUM_alpha26.TUM_beta39</t>
  </si>
  <si>
    <t>TUM_alpha27.TUM_beta39</t>
  </si>
  <si>
    <t>TUM_alpha28.TUM_beta39</t>
  </si>
  <si>
    <t>TUM_alpha29.TUM_beta39</t>
  </si>
  <si>
    <t>TUM_alpha30.TUM_beta39</t>
  </si>
  <si>
    <t>TUM_alpha31.TUM_beta39</t>
  </si>
  <si>
    <t>TUM_alpha32.TUM_beta39</t>
  </si>
  <si>
    <t>TUM_alpha33.TUM_beta39</t>
  </si>
  <si>
    <t>TUM_alpha34.TUM_beta39</t>
  </si>
  <si>
    <t>TUM_alpha35.TUM_beta39</t>
  </si>
  <si>
    <t>TUM_alpha36.TUM_beta39</t>
  </si>
  <si>
    <t>TUM_alpha37.TUM_beta39</t>
  </si>
  <si>
    <t>TUM_alpha38.TUM_beta39</t>
  </si>
  <si>
    <t>TUM_alpha39.TUM_beta39</t>
  </si>
  <si>
    <t>TUM_alpha40.TUM_beta39</t>
  </si>
  <si>
    <t>TUM_alpha41.TUM_beta39</t>
  </si>
  <si>
    <t>TUM_alpha42.TUM_beta39</t>
  </si>
  <si>
    <t>TUM_alpha43.TUM_beta39</t>
  </si>
  <si>
    <t>TUM_alpha44.TUM_beta39</t>
  </si>
  <si>
    <t>TUM_alpha45.TUM_beta39</t>
  </si>
  <si>
    <t>TUM_alpha46.TUM_beta39</t>
  </si>
  <si>
    <t>TUM_alpha47.TUM_beta39</t>
  </si>
  <si>
    <t>TUM_alpha48.TUM_beta39</t>
  </si>
  <si>
    <t>TUM_alpha49.TUM_beta39</t>
  </si>
  <si>
    <t>TUM_alpha50.TUM_beta39</t>
  </si>
  <si>
    <t>TUM_alpha51.TUM_beta39</t>
  </si>
  <si>
    <t>TUM_alpha52.TUM_beta39</t>
  </si>
  <si>
    <t>TUM_alpha53.TUM_beta39</t>
  </si>
  <si>
    <t>TUM_alpha54.TUM_beta39</t>
  </si>
  <si>
    <t>TUM_alpha55.TUM_beta39</t>
  </si>
  <si>
    <t>TUM_alpha56.TUM_beta39</t>
  </si>
  <si>
    <t>TUM_alpha57.TUM_beta39</t>
  </si>
  <si>
    <t>TUM_alpha58.TUM_beta39</t>
  </si>
  <si>
    <t>TUM_alpha59.TUM_beta39</t>
  </si>
  <si>
    <t>TUM_alpha60.TUM_beta39</t>
  </si>
  <si>
    <t>TUM_alpha61.TUM_beta39</t>
  </si>
  <si>
    <t>TUM_alpha62.TUM_beta39</t>
  </si>
  <si>
    <t>TUM_alpha63.TUM_beta39</t>
  </si>
  <si>
    <t>TUM_alpha64.TUM_beta39</t>
  </si>
  <si>
    <t>TUM_alpha65.TUM_beta39</t>
  </si>
  <si>
    <t>TUM_alpha66.TUM_beta39</t>
  </si>
  <si>
    <t>TUM_alpha67.TUM_beta39</t>
  </si>
  <si>
    <t>TUM_alpha68.TUM_beta39</t>
  </si>
  <si>
    <t>TUM_alpha69.TUM_beta39</t>
  </si>
  <si>
    <t>TUM_alpha70.TUM_beta39</t>
  </si>
  <si>
    <t>TUM_alpha71.TUM_beta39</t>
  </si>
  <si>
    <t>TUM_alpha72.TUM_beta39</t>
  </si>
  <si>
    <t>TUM_alpha73.TUM_beta39</t>
  </si>
  <si>
    <t>TUM_alpha74.TUM_beta39</t>
  </si>
  <si>
    <t>TUM_alpha75.TUM_beta39</t>
  </si>
  <si>
    <t>TUM_alpha76.TUM_beta39</t>
  </si>
  <si>
    <t>TUM_alpha77.TUM_beta39</t>
  </si>
  <si>
    <t>TUM_alpha78.TUM_beta39</t>
  </si>
  <si>
    <t>TUM_alpha79.TUM_beta39</t>
  </si>
  <si>
    <t>TUM_alpha80.TUM_beta39</t>
  </si>
  <si>
    <t>TUM_alpha81.TUM_beta39</t>
  </si>
  <si>
    <t>TUM_alpha82.TUM_beta39</t>
  </si>
  <si>
    <t>TUM_alpha83.TUM_beta39</t>
  </si>
  <si>
    <t>TUM_alpha84.TUM_beta39</t>
  </si>
  <si>
    <t>TUM_alpha85.TUM_beta39</t>
  </si>
  <si>
    <t>TUM_alpha86.TUM_beta39</t>
  </si>
  <si>
    <t>TUM_alpha87.TUM_beta39</t>
  </si>
  <si>
    <t>TUM_alpha88.TUM_beta39</t>
  </si>
  <si>
    <t>TUM_alpha89.TUM_beta39</t>
  </si>
  <si>
    <t>TUM_alpha90.TUM_beta39</t>
  </si>
  <si>
    <t>TUM_alpha91.TUM_beta39</t>
  </si>
  <si>
    <t>TUM_alpha92.TUM_beta39</t>
  </si>
  <si>
    <t>TUM_alpha93.TUM_beta39</t>
  </si>
  <si>
    <t>TUM_alpha94.TUM_beta39</t>
  </si>
  <si>
    <t>TUM_alpha95.TUM_beta39</t>
  </si>
  <si>
    <t>TUM_alpha96.TUM_beta39</t>
  </si>
  <si>
    <t>TUM_alpha97.TUM_beta39</t>
  </si>
  <si>
    <t>TUM_alpha98.TUM_beta39</t>
  </si>
  <si>
    <t>TUM_alpha99.TUM_beta39</t>
  </si>
  <si>
    <t>TUM_alpha100.TUM_beta39</t>
  </si>
  <si>
    <t>TUM_alpha1.TUM_beta40</t>
  </si>
  <si>
    <t>TUM_alpha2.TUM_beta40</t>
  </si>
  <si>
    <t>TUM_alpha3.TUM_beta40</t>
  </si>
  <si>
    <t>TUM_alpha4.TUM_beta40</t>
  </si>
  <si>
    <t>TUM_alpha5.TUM_beta40</t>
  </si>
  <si>
    <t>TUM_alpha6.TUM_beta40</t>
  </si>
  <si>
    <t>TUM_alpha7.TUM_beta40</t>
  </si>
  <si>
    <t>TUM_alpha8.TUM_beta40</t>
  </si>
  <si>
    <t>TUM_alpha9.TUM_beta40</t>
  </si>
  <si>
    <t>TUM_alpha10.TUM_beta40</t>
  </si>
  <si>
    <t>TUM_alpha11.TUM_beta40</t>
  </si>
  <si>
    <t>TUM_alpha12.TUM_beta40</t>
  </si>
  <si>
    <t>TUM_alpha13.TUM_beta40</t>
  </si>
  <si>
    <t>TUM_alpha14.TUM_beta40</t>
  </si>
  <si>
    <t>TUM_alpha15.TUM_beta40</t>
  </si>
  <si>
    <t>TUM_alpha16.TUM_beta40</t>
  </si>
  <si>
    <t>TUM_alpha17.TUM_beta40</t>
  </si>
  <si>
    <t>TUM_alpha18.TUM_beta40</t>
  </si>
  <si>
    <t>TUM_alpha19.TUM_beta40</t>
  </si>
  <si>
    <t>TUM_alpha20.TUM_beta40</t>
  </si>
  <si>
    <t>TUM_alpha21.TUM_beta40</t>
  </si>
  <si>
    <t>TUM_alpha22.TUM_beta40</t>
  </si>
  <si>
    <t>TUM_alpha23.TUM_beta40</t>
  </si>
  <si>
    <t>TUM_alpha24.TUM_beta40</t>
  </si>
  <si>
    <t>TUM_alpha25.TUM_beta40</t>
  </si>
  <si>
    <t>TUM_alpha26.TUM_beta40</t>
  </si>
  <si>
    <t>TUM_alpha27.TUM_beta40</t>
  </si>
  <si>
    <t>TUM_alpha28.TUM_beta40</t>
  </si>
  <si>
    <t>TUM_alpha29.TUM_beta40</t>
  </si>
  <si>
    <t>TUM_alpha30.TUM_beta40</t>
  </si>
  <si>
    <t>TUM_alpha31.TUM_beta40</t>
  </si>
  <si>
    <t>TUM_alpha32.TUM_beta40</t>
  </si>
  <si>
    <t>TUM_alpha33.TUM_beta40</t>
  </si>
  <si>
    <t>TUM_alpha34.TUM_beta40</t>
  </si>
  <si>
    <t>TUM_alpha35.TUM_beta40</t>
  </si>
  <si>
    <t>TUM_alpha36.TUM_beta40</t>
  </si>
  <si>
    <t>TUM_alpha37.TUM_beta40</t>
  </si>
  <si>
    <t>TUM_alpha38.TUM_beta40</t>
  </si>
  <si>
    <t>TUM_alpha39.TUM_beta40</t>
  </si>
  <si>
    <t>TUM_alpha40.TUM_beta40</t>
  </si>
  <si>
    <t>TUM_alpha41.TUM_beta40</t>
  </si>
  <si>
    <t>TUM_alpha42.TUM_beta40</t>
  </si>
  <si>
    <t>TUM_alpha43.TUM_beta40</t>
  </si>
  <si>
    <t>TUM_alpha44.TUM_beta40</t>
  </si>
  <si>
    <t>TUM_alpha45.TUM_beta40</t>
  </si>
  <si>
    <t>TUM_alpha46.TUM_beta40</t>
  </si>
  <si>
    <t>TUM_alpha47.TUM_beta40</t>
  </si>
  <si>
    <t>TUM_alpha48.TUM_beta40</t>
  </si>
  <si>
    <t>TUM_alpha49.TUM_beta40</t>
  </si>
  <si>
    <t>TUM_alpha50.TUM_beta40</t>
  </si>
  <si>
    <t>TUM_alpha51.TUM_beta40</t>
  </si>
  <si>
    <t>TUM_alpha52.TUM_beta40</t>
  </si>
  <si>
    <t>TUM_alpha53.TUM_beta40</t>
  </si>
  <si>
    <t>TUM_alpha54.TUM_beta40</t>
  </si>
  <si>
    <t>TUM_alpha55.TUM_beta40</t>
  </si>
  <si>
    <t>TUM_alpha56.TUM_beta40</t>
  </si>
  <si>
    <t>TUM_alpha57.TUM_beta40</t>
  </si>
  <si>
    <t>TUM_alpha58.TUM_beta40</t>
  </si>
  <si>
    <t>TUM_alpha59.TUM_beta40</t>
  </si>
  <si>
    <t>TUM_alpha60.TUM_beta40</t>
  </si>
  <si>
    <t>TUM_alpha61.TUM_beta40</t>
  </si>
  <si>
    <t>TUM_alpha62.TUM_beta40</t>
  </si>
  <si>
    <t>TUM_alpha63.TUM_beta40</t>
  </si>
  <si>
    <t>TUM_alpha64.TUM_beta40</t>
  </si>
  <si>
    <t>TUM_alpha65.TUM_beta40</t>
  </si>
  <si>
    <t>TUM_alpha66.TUM_beta40</t>
  </si>
  <si>
    <t>TUM_alpha67.TUM_beta40</t>
  </si>
  <si>
    <t>TUM_alpha68.TUM_beta40</t>
  </si>
  <si>
    <t>TUM_alpha69.TUM_beta40</t>
  </si>
  <si>
    <t>TUM_alpha70.TUM_beta40</t>
  </si>
  <si>
    <t>TUM_alpha71.TUM_beta40</t>
  </si>
  <si>
    <t>TUM_alpha72.TUM_beta40</t>
  </si>
  <si>
    <t>TUM_alpha73.TUM_beta40</t>
  </si>
  <si>
    <t>TUM_alpha74.TUM_beta40</t>
  </si>
  <si>
    <t>TUM_alpha75.TUM_beta40</t>
  </si>
  <si>
    <t>TUM_alpha76.TUM_beta40</t>
  </si>
  <si>
    <t>TUM_alpha77.TUM_beta40</t>
  </si>
  <si>
    <t>TUM_alpha78.TUM_beta40</t>
  </si>
  <si>
    <t>TUM_alpha79.TUM_beta40</t>
  </si>
  <si>
    <t>TUM_alpha80.TUM_beta40</t>
  </si>
  <si>
    <t>TUM_alpha81.TUM_beta40</t>
  </si>
  <si>
    <t>TUM_alpha82.TUM_beta40</t>
  </si>
  <si>
    <t>TUM_alpha83.TUM_beta40</t>
  </si>
  <si>
    <t>TUM_alpha84.TUM_beta40</t>
  </si>
  <si>
    <t>TUM_alpha85.TUM_beta40</t>
  </si>
  <si>
    <t>TUM_alpha86.TUM_beta40</t>
  </si>
  <si>
    <t>TUM_alpha87.TUM_beta40</t>
  </si>
  <si>
    <t>TUM_alpha88.TUM_beta40</t>
  </si>
  <si>
    <t>TUM_alpha89.TUM_beta40</t>
  </si>
  <si>
    <t>TUM_alpha90.TUM_beta40</t>
  </si>
  <si>
    <t>TUM_alpha91.TUM_beta40</t>
  </si>
  <si>
    <t>TUM_alpha92.TUM_beta40</t>
  </si>
  <si>
    <t>TUM_alpha93.TUM_beta40</t>
  </si>
  <si>
    <t>TUM_alpha94.TUM_beta40</t>
  </si>
  <si>
    <t>TUM_alpha95.TUM_beta40</t>
  </si>
  <si>
    <t>TUM_alpha96.TUM_beta40</t>
  </si>
  <si>
    <t>TUM_alpha97.TUM_beta40</t>
  </si>
  <si>
    <t>TUM_alpha98.TUM_beta40</t>
  </si>
  <si>
    <t>TUM_alpha99.TUM_beta40</t>
  </si>
  <si>
    <t>TUM_alpha100.TUM_beta40</t>
  </si>
  <si>
    <t>TUM_alpha1.TUM_beta41</t>
  </si>
  <si>
    <t>TUM_alpha2.TUM_beta41</t>
  </si>
  <si>
    <t>TUM_alpha3.TUM_beta41</t>
  </si>
  <si>
    <t>TUM_alpha4.TUM_beta41</t>
  </si>
  <si>
    <t>TUM_alpha5.TUM_beta41</t>
  </si>
  <si>
    <t>TUM_alpha6.TUM_beta41</t>
  </si>
  <si>
    <t>TUM_alpha7.TUM_beta41</t>
  </si>
  <si>
    <t>TUM_alpha8.TUM_beta41</t>
  </si>
  <si>
    <t>TUM_alpha9.TUM_beta41</t>
  </si>
  <si>
    <t>TUM_alpha10.TUM_beta41</t>
  </si>
  <si>
    <t>TUM_alpha11.TUM_beta41</t>
  </si>
  <si>
    <t>TUM_alpha12.TUM_beta41</t>
  </si>
  <si>
    <t>TUM_alpha13.TUM_beta41</t>
  </si>
  <si>
    <t>TUM_alpha14.TUM_beta41</t>
  </si>
  <si>
    <t>TUM_alpha15.TUM_beta41</t>
  </si>
  <si>
    <t>TUM_alpha16.TUM_beta41</t>
  </si>
  <si>
    <t>TUM_alpha17.TUM_beta41</t>
  </si>
  <si>
    <t>TUM_alpha18.TUM_beta41</t>
  </si>
  <si>
    <t>TUM_alpha19.TUM_beta41</t>
  </si>
  <si>
    <t>TUM_alpha20.TUM_beta41</t>
  </si>
  <si>
    <t>TUM_alpha21.TUM_beta41</t>
  </si>
  <si>
    <t>TUM_alpha22.TUM_beta41</t>
  </si>
  <si>
    <t>TUM_alpha23.TUM_beta41</t>
  </si>
  <si>
    <t>TUM_alpha24.TUM_beta41</t>
  </si>
  <si>
    <t>TUM_alpha25.TUM_beta41</t>
  </si>
  <si>
    <t>TUM_alpha26.TUM_beta41</t>
  </si>
  <si>
    <t>TUM_alpha27.TUM_beta41</t>
  </si>
  <si>
    <t>TUM_alpha28.TUM_beta41</t>
  </si>
  <si>
    <t>TUM_alpha29.TUM_beta41</t>
  </si>
  <si>
    <t>TUM_alpha30.TUM_beta41</t>
  </si>
  <si>
    <t>TUM_alpha31.TUM_beta41</t>
  </si>
  <si>
    <t>TUM_alpha32.TUM_beta41</t>
  </si>
  <si>
    <t>TUM_alpha33.TUM_beta41</t>
  </si>
  <si>
    <t>TUM_alpha34.TUM_beta41</t>
  </si>
  <si>
    <t>TUM_alpha35.TUM_beta41</t>
  </si>
  <si>
    <t>TUM_alpha36.TUM_beta41</t>
  </si>
  <si>
    <t>TUM_alpha37.TUM_beta41</t>
  </si>
  <si>
    <t>TUM_alpha38.TUM_beta41</t>
  </si>
  <si>
    <t>TUM_alpha39.TUM_beta41</t>
  </si>
  <si>
    <t>TUM_alpha40.TUM_beta41</t>
  </si>
  <si>
    <t>TUM_alpha41.TUM_beta41</t>
  </si>
  <si>
    <t>TUM_alpha42.TUM_beta41</t>
  </si>
  <si>
    <t>TUM_alpha43.TUM_beta41</t>
  </si>
  <si>
    <t>TUM_alpha44.TUM_beta41</t>
  </si>
  <si>
    <t>TUM_alpha45.TUM_beta41</t>
  </si>
  <si>
    <t>TUM_alpha46.TUM_beta41</t>
  </si>
  <si>
    <t>TUM_alpha47.TUM_beta41</t>
  </si>
  <si>
    <t>TUM_alpha48.TUM_beta41</t>
  </si>
  <si>
    <t>TUM_alpha49.TUM_beta41</t>
  </si>
  <si>
    <t>TUM_alpha50.TUM_beta41</t>
  </si>
  <si>
    <t>TUM_alpha51.TUM_beta41</t>
  </si>
  <si>
    <t>TUM_alpha52.TUM_beta41</t>
  </si>
  <si>
    <t>TUM_alpha53.TUM_beta41</t>
  </si>
  <si>
    <t>TUM_alpha54.TUM_beta41</t>
  </si>
  <si>
    <t>TUM_alpha55.TUM_beta41</t>
  </si>
  <si>
    <t>TUM_alpha56.TUM_beta41</t>
  </si>
  <si>
    <t>TUM_alpha57.TUM_beta41</t>
  </si>
  <si>
    <t>TUM_alpha58.TUM_beta41</t>
  </si>
  <si>
    <t>TUM_alpha59.TUM_beta41</t>
  </si>
  <si>
    <t>TUM_alpha60.TUM_beta41</t>
  </si>
  <si>
    <t>TUM_alpha61.TUM_beta41</t>
  </si>
  <si>
    <t>TUM_alpha62.TUM_beta41</t>
  </si>
  <si>
    <t>TUM_alpha63.TUM_beta41</t>
  </si>
  <si>
    <t>TUM_alpha64.TUM_beta41</t>
  </si>
  <si>
    <t>TUM_alpha65.TUM_beta41</t>
  </si>
  <si>
    <t>TUM_alpha66.TUM_beta41</t>
  </si>
  <si>
    <t>TUM_alpha67.TUM_beta41</t>
  </si>
  <si>
    <t>TUM_alpha68.TUM_beta41</t>
  </si>
  <si>
    <t>TUM_alpha69.TUM_beta41</t>
  </si>
  <si>
    <t>TUM_alpha70.TUM_beta41</t>
  </si>
  <si>
    <t>TUM_alpha71.TUM_beta41</t>
  </si>
  <si>
    <t>TUM_alpha72.TUM_beta41</t>
  </si>
  <si>
    <t>TUM_alpha73.TUM_beta41</t>
  </si>
  <si>
    <t>TUM_alpha74.TUM_beta41</t>
  </si>
  <si>
    <t>TUM_alpha75.TUM_beta41</t>
  </si>
  <si>
    <t>TUM_alpha76.TUM_beta41</t>
  </si>
  <si>
    <t>TUM_alpha77.TUM_beta41</t>
  </si>
  <si>
    <t>TUM_alpha78.TUM_beta41</t>
  </si>
  <si>
    <t>TUM_alpha79.TUM_beta41</t>
  </si>
  <si>
    <t>TUM_alpha80.TUM_beta41</t>
  </si>
  <si>
    <t>TUM_alpha81.TUM_beta41</t>
  </si>
  <si>
    <t>TUM_alpha82.TUM_beta41</t>
  </si>
  <si>
    <t>TUM_alpha83.TUM_beta41</t>
  </si>
  <si>
    <t>TUM_alpha84.TUM_beta41</t>
  </si>
  <si>
    <t>TUM_alpha85.TUM_beta41</t>
  </si>
  <si>
    <t>TUM_alpha86.TUM_beta41</t>
  </si>
  <si>
    <t>TUM_alpha87.TUM_beta41</t>
  </si>
  <si>
    <t>TUM_alpha88.TUM_beta41</t>
  </si>
  <si>
    <t>TUM_alpha89.TUM_beta41</t>
  </si>
  <si>
    <t>TUM_alpha90.TUM_beta41</t>
  </si>
  <si>
    <t>TUM_alpha91.TUM_beta41</t>
  </si>
  <si>
    <t>TUM_alpha92.TUM_beta41</t>
  </si>
  <si>
    <t>TUM_alpha93.TUM_beta41</t>
  </si>
  <si>
    <t>TUM_alpha94.TUM_beta41</t>
  </si>
  <si>
    <t>TUM_alpha95.TUM_beta41</t>
  </si>
  <si>
    <t>TUM_alpha96.TUM_beta41</t>
  </si>
  <si>
    <t>TUM_alpha97.TUM_beta41</t>
  </si>
  <si>
    <t>TUM_alpha98.TUM_beta41</t>
  </si>
  <si>
    <t>TUM_alpha99.TUM_beta41</t>
  </si>
  <si>
    <t>TUM_alpha100.TUM_beta41</t>
  </si>
  <si>
    <t>TUM_alpha1.TUM_beta42</t>
  </si>
  <si>
    <t>TUM_alpha2.TUM_beta42</t>
  </si>
  <si>
    <t>TUM_alpha3.TUM_beta42</t>
  </si>
  <si>
    <t>TUM_alpha4.TUM_beta42</t>
  </si>
  <si>
    <t>TUM_alpha5.TUM_beta42</t>
  </si>
  <si>
    <t>TUM_alpha6.TUM_beta42</t>
  </si>
  <si>
    <t>TUM_alpha7.TUM_beta42</t>
  </si>
  <si>
    <t>TUM_alpha8.TUM_beta42</t>
  </si>
  <si>
    <t>TUM_alpha9.TUM_beta42</t>
  </si>
  <si>
    <t>TUM_alpha10.TUM_beta42</t>
  </si>
  <si>
    <t>TUM_alpha11.TUM_beta42</t>
  </si>
  <si>
    <t>TUM_alpha12.TUM_beta42</t>
  </si>
  <si>
    <t>TUM_alpha13.TUM_beta42</t>
  </si>
  <si>
    <t>TUM_alpha14.TUM_beta42</t>
  </si>
  <si>
    <t>TUM_alpha15.TUM_beta42</t>
  </si>
  <si>
    <t>TUM_alpha16.TUM_beta42</t>
  </si>
  <si>
    <t>TUM_alpha17.TUM_beta42</t>
  </si>
  <si>
    <t>TUM_alpha18.TUM_beta42</t>
  </si>
  <si>
    <t>TUM_alpha19.TUM_beta42</t>
  </si>
  <si>
    <t>TUM_alpha20.TUM_beta42</t>
  </si>
  <si>
    <t>TUM_alpha21.TUM_beta42</t>
  </si>
  <si>
    <t>TUM_alpha22.TUM_beta42</t>
  </si>
  <si>
    <t>TUM_alpha23.TUM_beta42</t>
  </si>
  <si>
    <t>TUM_alpha24.TUM_beta42</t>
  </si>
  <si>
    <t>TUM_alpha25.TUM_beta42</t>
  </si>
  <si>
    <t>TUM_alpha26.TUM_beta42</t>
  </si>
  <si>
    <t>TUM_alpha27.TUM_beta42</t>
  </si>
  <si>
    <t>TUM_alpha28.TUM_beta42</t>
  </si>
  <si>
    <t>TUM_alpha29.TUM_beta42</t>
  </si>
  <si>
    <t>TUM_alpha30.TUM_beta42</t>
  </si>
  <si>
    <t>TUM_alpha31.TUM_beta42</t>
  </si>
  <si>
    <t>TUM_alpha32.TUM_beta42</t>
  </si>
  <si>
    <t>TUM_alpha33.TUM_beta42</t>
  </si>
  <si>
    <t>TUM_alpha34.TUM_beta42</t>
  </si>
  <si>
    <t>TUM_alpha35.TUM_beta42</t>
  </si>
  <si>
    <t>TUM_alpha36.TUM_beta42</t>
  </si>
  <si>
    <t>TUM_alpha37.TUM_beta42</t>
  </si>
  <si>
    <t>TUM_alpha38.TUM_beta42</t>
  </si>
  <si>
    <t>TUM_alpha39.TUM_beta42</t>
  </si>
  <si>
    <t>TUM_alpha40.TUM_beta42</t>
  </si>
  <si>
    <t>TUM_alpha41.TUM_beta42</t>
  </si>
  <si>
    <t>TUM_alpha42.TUM_beta42</t>
  </si>
  <si>
    <t>TUM_alpha43.TUM_beta42</t>
  </si>
  <si>
    <t>TUM_alpha44.TUM_beta42</t>
  </si>
  <si>
    <t>TUM_alpha45.TUM_beta42</t>
  </si>
  <si>
    <t>TUM_alpha46.TUM_beta42</t>
  </si>
  <si>
    <t>TUM_alpha47.TUM_beta42</t>
  </si>
  <si>
    <t>TUM_alpha48.TUM_beta42</t>
  </si>
  <si>
    <t>TUM_alpha49.TUM_beta42</t>
  </si>
  <si>
    <t>TUM_alpha50.TUM_beta42</t>
  </si>
  <si>
    <t>TUM_alpha51.TUM_beta42</t>
  </si>
  <si>
    <t>TUM_alpha52.TUM_beta42</t>
  </si>
  <si>
    <t>TUM_alpha53.TUM_beta42</t>
  </si>
  <si>
    <t>TUM_alpha54.TUM_beta42</t>
  </si>
  <si>
    <t>TUM_alpha55.TUM_beta42</t>
  </si>
  <si>
    <t>TUM_alpha56.TUM_beta42</t>
  </si>
  <si>
    <t>TUM_alpha57.TUM_beta42</t>
  </si>
  <si>
    <t>TUM_alpha58.TUM_beta42</t>
  </si>
  <si>
    <t>TUM_alpha59.TUM_beta42</t>
  </si>
  <si>
    <t>TUM_alpha60.TUM_beta42</t>
  </si>
  <si>
    <t>TUM_alpha61.TUM_beta42</t>
  </si>
  <si>
    <t>TUM_alpha62.TUM_beta42</t>
  </si>
  <si>
    <t>TUM_alpha63.TUM_beta42</t>
  </si>
  <si>
    <t>TUM_alpha64.TUM_beta42</t>
  </si>
  <si>
    <t>TUM_alpha65.TUM_beta42</t>
  </si>
  <si>
    <t>TUM_alpha66.TUM_beta42</t>
  </si>
  <si>
    <t>TUM_alpha67.TUM_beta42</t>
  </si>
  <si>
    <t>TUM_alpha68.TUM_beta42</t>
  </si>
  <si>
    <t>TUM_alpha69.TUM_beta42</t>
  </si>
  <si>
    <t>TUM_alpha70.TUM_beta42</t>
  </si>
  <si>
    <t>TUM_alpha71.TUM_beta42</t>
  </si>
  <si>
    <t>TUM_alpha72.TUM_beta42</t>
  </si>
  <si>
    <t>TUM_alpha73.TUM_beta42</t>
  </si>
  <si>
    <t>TUM_alpha74.TUM_beta42</t>
  </si>
  <si>
    <t>TUM_alpha75.TUM_beta42</t>
  </si>
  <si>
    <t>TUM_alpha76.TUM_beta42</t>
  </si>
  <si>
    <t>TUM_alpha77.TUM_beta42</t>
  </si>
  <si>
    <t>TUM_alpha78.TUM_beta42</t>
  </si>
  <si>
    <t>TUM_alpha79.TUM_beta42</t>
  </si>
  <si>
    <t>TUM_alpha80.TUM_beta42</t>
  </si>
  <si>
    <t>TUM_alpha81.TUM_beta42</t>
  </si>
  <si>
    <t>TUM_alpha82.TUM_beta42</t>
  </si>
  <si>
    <t>TUM_alpha83.TUM_beta42</t>
  </si>
  <si>
    <t>TUM_alpha84.TUM_beta42</t>
  </si>
  <si>
    <t>TUM_alpha85.TUM_beta42</t>
  </si>
  <si>
    <t>TUM_alpha86.TUM_beta42</t>
  </si>
  <si>
    <t>TUM_alpha87.TUM_beta42</t>
  </si>
  <si>
    <t>TUM_alpha88.TUM_beta42</t>
  </si>
  <si>
    <t>TUM_alpha89.TUM_beta42</t>
  </si>
  <si>
    <t>TUM_alpha90.TUM_beta42</t>
  </si>
  <si>
    <t>TUM_alpha91.TUM_beta42</t>
  </si>
  <si>
    <t>TUM_alpha92.TUM_beta42</t>
  </si>
  <si>
    <t>TUM_alpha93.TUM_beta42</t>
  </si>
  <si>
    <t>TUM_alpha94.TUM_beta42</t>
  </si>
  <si>
    <t>TUM_alpha95.TUM_beta42</t>
  </si>
  <si>
    <t>TUM_alpha96.TUM_beta42</t>
  </si>
  <si>
    <t>TUM_alpha97.TUM_beta42</t>
  </si>
  <si>
    <t>TUM_alpha98.TUM_beta42</t>
  </si>
  <si>
    <t>TUM_alpha99.TUM_beta42</t>
  </si>
  <si>
    <t>TUM_alpha100.TUM_beta42</t>
  </si>
  <si>
    <t>TUM_alpha1.TUM_beta43</t>
  </si>
  <si>
    <t>TUM_alpha2.TUM_beta43</t>
  </si>
  <si>
    <t>TUM_alpha3.TUM_beta43</t>
  </si>
  <si>
    <t>TUM_alpha4.TUM_beta43</t>
  </si>
  <si>
    <t>TUM_alpha5.TUM_beta43</t>
  </si>
  <si>
    <t>TUM_alpha6.TUM_beta43</t>
  </si>
  <si>
    <t>TUM_alpha7.TUM_beta43</t>
  </si>
  <si>
    <t>TUM_alpha8.TUM_beta43</t>
  </si>
  <si>
    <t>TUM_alpha9.TUM_beta43</t>
  </si>
  <si>
    <t>TUM_alpha10.TUM_beta43</t>
  </si>
  <si>
    <t>TUM_alpha11.TUM_beta43</t>
  </si>
  <si>
    <t>TUM_alpha12.TUM_beta43</t>
  </si>
  <si>
    <t>TUM_alpha13.TUM_beta43</t>
  </si>
  <si>
    <t>TUM_alpha14.TUM_beta43</t>
  </si>
  <si>
    <t>TUM_alpha15.TUM_beta43</t>
  </si>
  <si>
    <t>TUM_alpha16.TUM_beta43</t>
  </si>
  <si>
    <t>TUM_alpha17.TUM_beta43</t>
  </si>
  <si>
    <t>TUM_alpha18.TUM_beta43</t>
  </si>
  <si>
    <t>TUM_alpha19.TUM_beta43</t>
  </si>
  <si>
    <t>TUM_alpha20.TUM_beta43</t>
  </si>
  <si>
    <t>TUM_alpha21.TUM_beta43</t>
  </si>
  <si>
    <t>TUM_alpha22.TUM_beta43</t>
  </si>
  <si>
    <t>TUM_alpha23.TUM_beta43</t>
  </si>
  <si>
    <t>TUM_alpha24.TUM_beta43</t>
  </si>
  <si>
    <t>TUM_alpha25.TUM_beta43</t>
  </si>
  <si>
    <t>TUM_alpha26.TUM_beta43</t>
  </si>
  <si>
    <t>TUM_alpha27.TUM_beta43</t>
  </si>
  <si>
    <t>TUM_alpha28.TUM_beta43</t>
  </si>
  <si>
    <t>TUM_alpha29.TUM_beta43</t>
  </si>
  <si>
    <t>TUM_alpha30.TUM_beta43</t>
  </si>
  <si>
    <t>TUM_alpha31.TUM_beta43</t>
  </si>
  <si>
    <t>TUM_alpha32.TUM_beta43</t>
  </si>
  <si>
    <t>TUM_alpha33.TUM_beta43</t>
  </si>
  <si>
    <t>TUM_alpha34.TUM_beta43</t>
  </si>
  <si>
    <t>TUM_alpha35.TUM_beta43</t>
  </si>
  <si>
    <t>TUM_alpha36.TUM_beta43</t>
  </si>
  <si>
    <t>TUM_alpha37.TUM_beta43</t>
  </si>
  <si>
    <t>TUM_alpha38.TUM_beta43</t>
  </si>
  <si>
    <t>TUM_alpha39.TUM_beta43</t>
  </si>
  <si>
    <t>TUM_alpha40.TUM_beta43</t>
  </si>
  <si>
    <t>TUM_alpha41.TUM_beta43</t>
  </si>
  <si>
    <t>TUM_alpha42.TUM_beta43</t>
  </si>
  <si>
    <t>TUM_alpha43.TUM_beta43</t>
  </si>
  <si>
    <t>TUM_alpha44.TUM_beta43</t>
  </si>
  <si>
    <t>TUM_alpha45.TUM_beta43</t>
  </si>
  <si>
    <t>TUM_alpha46.TUM_beta43</t>
  </si>
  <si>
    <t>TUM_alpha47.TUM_beta43</t>
  </si>
  <si>
    <t>TUM_alpha48.TUM_beta43</t>
  </si>
  <si>
    <t>TUM_alpha49.TUM_beta43</t>
  </si>
  <si>
    <t>TUM_alpha50.TUM_beta43</t>
  </si>
  <si>
    <t>TUM_alpha51.TUM_beta43</t>
  </si>
  <si>
    <t>TUM_alpha52.TUM_beta43</t>
  </si>
  <si>
    <t>TUM_alpha53.TUM_beta43</t>
  </si>
  <si>
    <t>TUM_alpha54.TUM_beta43</t>
  </si>
  <si>
    <t>TUM_alpha55.TUM_beta43</t>
  </si>
  <si>
    <t>TUM_alpha56.TUM_beta43</t>
  </si>
  <si>
    <t>TUM_alpha57.TUM_beta43</t>
  </si>
  <si>
    <t>TUM_alpha58.TUM_beta43</t>
  </si>
  <si>
    <t>TUM_alpha59.TUM_beta43</t>
  </si>
  <si>
    <t>TUM_alpha60.TUM_beta43</t>
  </si>
  <si>
    <t>TUM_alpha61.TUM_beta43</t>
  </si>
  <si>
    <t>TUM_alpha62.TUM_beta43</t>
  </si>
  <si>
    <t>TUM_alpha63.TUM_beta43</t>
  </si>
  <si>
    <t>TUM_alpha64.TUM_beta43</t>
  </si>
  <si>
    <t>TUM_alpha65.TUM_beta43</t>
  </si>
  <si>
    <t>TUM_alpha66.TUM_beta43</t>
  </si>
  <si>
    <t>TUM_alpha67.TUM_beta43</t>
  </si>
  <si>
    <t>TUM_alpha68.TUM_beta43</t>
  </si>
  <si>
    <t>TUM_alpha69.TUM_beta43</t>
  </si>
  <si>
    <t>TUM_alpha70.TUM_beta43</t>
  </si>
  <si>
    <t>TUM_alpha71.TUM_beta43</t>
  </si>
  <si>
    <t>TUM_alpha72.TUM_beta43</t>
  </si>
  <si>
    <t>TUM_alpha73.TUM_beta43</t>
  </si>
  <si>
    <t>TUM_alpha74.TUM_beta43</t>
  </si>
  <si>
    <t>TUM_alpha75.TUM_beta43</t>
  </si>
  <si>
    <t>TUM_alpha76.TUM_beta43</t>
  </si>
  <si>
    <t>TUM_alpha77.TUM_beta43</t>
  </si>
  <si>
    <t>TUM_alpha78.TUM_beta43</t>
  </si>
  <si>
    <t>TUM_alpha79.TUM_beta43</t>
  </si>
  <si>
    <t>TUM_alpha80.TUM_beta43</t>
  </si>
  <si>
    <t>TUM_alpha81.TUM_beta43</t>
  </si>
  <si>
    <t>TUM_alpha82.TUM_beta43</t>
  </si>
  <si>
    <t>TUM_alpha83.TUM_beta43</t>
  </si>
  <si>
    <t>TUM_alpha84.TUM_beta43</t>
  </si>
  <si>
    <t>TUM_alpha85.TUM_beta43</t>
  </si>
  <si>
    <t>TUM_alpha86.TUM_beta43</t>
  </si>
  <si>
    <t>TUM_alpha87.TUM_beta43</t>
  </si>
  <si>
    <t>TUM_alpha88.TUM_beta43</t>
  </si>
  <si>
    <t>TUM_alpha89.TUM_beta43</t>
  </si>
  <si>
    <t>TUM_alpha90.TUM_beta43</t>
  </si>
  <si>
    <t>TUM_alpha91.TUM_beta43</t>
  </si>
  <si>
    <t>TUM_alpha92.TUM_beta43</t>
  </si>
  <si>
    <t>TUM_alpha93.TUM_beta43</t>
  </si>
  <si>
    <t>TUM_alpha94.TUM_beta43</t>
  </si>
  <si>
    <t>TUM_alpha95.TUM_beta43</t>
  </si>
  <si>
    <t>TUM_alpha96.TUM_beta43</t>
  </si>
  <si>
    <t>TUM_alpha97.TUM_beta43</t>
  </si>
  <si>
    <t>TUM_alpha98.TUM_beta43</t>
  </si>
  <si>
    <t>TUM_alpha99.TUM_beta43</t>
  </si>
  <si>
    <t>TUM_alpha100.TUM_beta43</t>
  </si>
  <si>
    <t>TUM_alpha1.TUM_beta44</t>
  </si>
  <si>
    <t>TUM_alpha2.TUM_beta44</t>
  </si>
  <si>
    <t>TUM_alpha3.TUM_beta44</t>
  </si>
  <si>
    <t>TUM_alpha4.TUM_beta44</t>
  </si>
  <si>
    <t>TUM_alpha5.TUM_beta44</t>
  </si>
  <si>
    <t>TUM_alpha6.TUM_beta44</t>
  </si>
  <si>
    <t>TUM_alpha7.TUM_beta44</t>
  </si>
  <si>
    <t>TUM_alpha8.TUM_beta44</t>
  </si>
  <si>
    <t>TUM_alpha9.TUM_beta44</t>
  </si>
  <si>
    <t>TUM_alpha10.TUM_beta44</t>
  </si>
  <si>
    <t>TUM_alpha11.TUM_beta44</t>
  </si>
  <si>
    <t>TUM_alpha12.TUM_beta44</t>
  </si>
  <si>
    <t>TUM_alpha13.TUM_beta44</t>
  </si>
  <si>
    <t>TUM_alpha14.TUM_beta44</t>
  </si>
  <si>
    <t>TUM_alpha15.TUM_beta44</t>
  </si>
  <si>
    <t>TUM_alpha16.TUM_beta44</t>
  </si>
  <si>
    <t>TUM_alpha17.TUM_beta44</t>
  </si>
  <si>
    <t>TUM_alpha18.TUM_beta44</t>
  </si>
  <si>
    <t>TUM_alpha19.TUM_beta44</t>
  </si>
  <si>
    <t>TUM_alpha20.TUM_beta44</t>
  </si>
  <si>
    <t>TUM_alpha21.TUM_beta44</t>
  </si>
  <si>
    <t>TUM_alpha22.TUM_beta44</t>
  </si>
  <si>
    <t>TUM_alpha23.TUM_beta44</t>
  </si>
  <si>
    <t>TUM_alpha24.TUM_beta44</t>
  </si>
  <si>
    <t>TUM_alpha25.TUM_beta44</t>
  </si>
  <si>
    <t>TUM_alpha26.TUM_beta44</t>
  </si>
  <si>
    <t>TUM_alpha27.TUM_beta44</t>
  </si>
  <si>
    <t>TUM_alpha28.TUM_beta44</t>
  </si>
  <si>
    <t>TUM_alpha29.TUM_beta44</t>
  </si>
  <si>
    <t>TUM_alpha30.TUM_beta44</t>
  </si>
  <si>
    <t>TUM_alpha31.TUM_beta44</t>
  </si>
  <si>
    <t>TUM_alpha32.TUM_beta44</t>
  </si>
  <si>
    <t>TUM_alpha33.TUM_beta44</t>
  </si>
  <si>
    <t>TUM_alpha34.TUM_beta44</t>
  </si>
  <si>
    <t>TUM_alpha35.TUM_beta44</t>
  </si>
  <si>
    <t>TUM_alpha36.TUM_beta44</t>
  </si>
  <si>
    <t>TUM_alpha37.TUM_beta44</t>
  </si>
  <si>
    <t>TUM_alpha38.TUM_beta44</t>
  </si>
  <si>
    <t>TUM_alpha39.TUM_beta44</t>
  </si>
  <si>
    <t>TUM_alpha40.TUM_beta44</t>
  </si>
  <si>
    <t>TUM_alpha41.TUM_beta44</t>
  </si>
  <si>
    <t>TUM_alpha42.TUM_beta44</t>
  </si>
  <si>
    <t>TUM_alpha43.TUM_beta44</t>
  </si>
  <si>
    <t>TUM_alpha44.TUM_beta44</t>
  </si>
  <si>
    <t>TUM_alpha45.TUM_beta44</t>
  </si>
  <si>
    <t>TUM_alpha46.TUM_beta44</t>
  </si>
  <si>
    <t>TUM_alpha47.TUM_beta44</t>
  </si>
  <si>
    <t>TUM_alpha48.TUM_beta44</t>
  </si>
  <si>
    <t>TUM_alpha49.TUM_beta44</t>
  </si>
  <si>
    <t>TUM_alpha50.TUM_beta44</t>
  </si>
  <si>
    <t>TUM_alpha51.TUM_beta44</t>
  </si>
  <si>
    <t>TUM_alpha52.TUM_beta44</t>
  </si>
  <si>
    <t>TUM_alpha53.TUM_beta44</t>
  </si>
  <si>
    <t>TUM_alpha54.TUM_beta44</t>
  </si>
  <si>
    <t>TUM_alpha55.TUM_beta44</t>
  </si>
  <si>
    <t>TUM_alpha56.TUM_beta44</t>
  </si>
  <si>
    <t>TUM_alpha57.TUM_beta44</t>
  </si>
  <si>
    <t>TUM_alpha58.TUM_beta44</t>
  </si>
  <si>
    <t>TUM_alpha59.TUM_beta44</t>
  </si>
  <si>
    <t>TUM_alpha60.TUM_beta44</t>
  </si>
  <si>
    <t>TUM_alpha61.TUM_beta44</t>
  </si>
  <si>
    <t>TUM_alpha62.TUM_beta44</t>
  </si>
  <si>
    <t>TUM_alpha63.TUM_beta44</t>
  </si>
  <si>
    <t>TUM_alpha64.TUM_beta44</t>
  </si>
  <si>
    <t>TUM_alpha65.TUM_beta44</t>
  </si>
  <si>
    <t>TUM_alpha66.TUM_beta44</t>
  </si>
  <si>
    <t>TUM_alpha67.TUM_beta44</t>
  </si>
  <si>
    <t>TUM_alpha68.TUM_beta44</t>
  </si>
  <si>
    <t>TUM_alpha69.TUM_beta44</t>
  </si>
  <si>
    <t>TUM_alpha70.TUM_beta44</t>
  </si>
  <si>
    <t>TUM_alpha71.TUM_beta44</t>
  </si>
  <si>
    <t>TUM_alpha72.TUM_beta44</t>
  </si>
  <si>
    <t>TUM_alpha73.TUM_beta44</t>
  </si>
  <si>
    <t>TUM_alpha74.TUM_beta44</t>
  </si>
  <si>
    <t>TUM_alpha75.TUM_beta44</t>
  </si>
  <si>
    <t>TUM_alpha76.TUM_beta44</t>
  </si>
  <si>
    <t>TUM_alpha77.TUM_beta44</t>
  </si>
  <si>
    <t>TUM_alpha78.TUM_beta44</t>
  </si>
  <si>
    <t>TUM_alpha79.TUM_beta44</t>
  </si>
  <si>
    <t>TUM_alpha80.TUM_beta44</t>
  </si>
  <si>
    <t>TUM_alpha81.TUM_beta44</t>
  </si>
  <si>
    <t>TUM_alpha82.TUM_beta44</t>
  </si>
  <si>
    <t>TUM_alpha83.TUM_beta44</t>
  </si>
  <si>
    <t>TUM_alpha84.TUM_beta44</t>
  </si>
  <si>
    <t>TUM_alpha85.TUM_beta44</t>
  </si>
  <si>
    <t>TUM_alpha86.TUM_beta44</t>
  </si>
  <si>
    <t>TUM_alpha87.TUM_beta44</t>
  </si>
  <si>
    <t>TUM_alpha88.TUM_beta44</t>
  </si>
  <si>
    <t>TUM_alpha89.TUM_beta44</t>
  </si>
  <si>
    <t>TUM_alpha90.TUM_beta44</t>
  </si>
  <si>
    <t>TUM_alpha91.TUM_beta44</t>
  </si>
  <si>
    <t>TUM_alpha92.TUM_beta44</t>
  </si>
  <si>
    <t>TUM_alpha93.TUM_beta44</t>
  </si>
  <si>
    <t>TUM_alpha94.TUM_beta44</t>
  </si>
  <si>
    <t>TUM_alpha95.TUM_beta44</t>
  </si>
  <si>
    <t>TUM_alpha96.TUM_beta44</t>
  </si>
  <si>
    <t>TUM_alpha97.TUM_beta44</t>
  </si>
  <si>
    <t>TUM_alpha98.TUM_beta44</t>
  </si>
  <si>
    <t>TUM_alpha99.TUM_beta44</t>
  </si>
  <si>
    <t>TUM_alpha100.TUM_beta44</t>
  </si>
  <si>
    <t>TUM_alpha1.TUM_beta45</t>
  </si>
  <si>
    <t>TUM_alpha2.TUM_beta45</t>
  </si>
  <si>
    <t>TUM_alpha3.TUM_beta45</t>
  </si>
  <si>
    <t>TUM_alpha4.TUM_beta45</t>
  </si>
  <si>
    <t>TUM_alpha5.TUM_beta45</t>
  </si>
  <si>
    <t>TUM_alpha6.TUM_beta45</t>
  </si>
  <si>
    <t>TUM_alpha7.TUM_beta45</t>
  </si>
  <si>
    <t>TUM_alpha8.TUM_beta45</t>
  </si>
  <si>
    <t>TUM_alpha9.TUM_beta45</t>
  </si>
  <si>
    <t>TUM_alpha10.TUM_beta45</t>
  </si>
  <si>
    <t>TUM_alpha11.TUM_beta45</t>
  </si>
  <si>
    <t>TUM_alpha12.TUM_beta45</t>
  </si>
  <si>
    <t>TUM_alpha13.TUM_beta45</t>
  </si>
  <si>
    <t>TUM_alpha14.TUM_beta45</t>
  </si>
  <si>
    <t>TUM_alpha15.TUM_beta45</t>
  </si>
  <si>
    <t>TUM_alpha16.TUM_beta45</t>
  </si>
  <si>
    <t>TUM_alpha17.TUM_beta45</t>
  </si>
  <si>
    <t>TUM_alpha18.TUM_beta45</t>
  </si>
  <si>
    <t>TUM_alpha19.TUM_beta45</t>
  </si>
  <si>
    <t>TUM_alpha20.TUM_beta45</t>
  </si>
  <si>
    <t>TUM_alpha21.TUM_beta45</t>
  </si>
  <si>
    <t>TUM_alpha22.TUM_beta45</t>
  </si>
  <si>
    <t>TUM_alpha23.TUM_beta45</t>
  </si>
  <si>
    <t>TUM_alpha24.TUM_beta45</t>
  </si>
  <si>
    <t>TUM_alpha25.TUM_beta45</t>
  </si>
  <si>
    <t>TUM_alpha26.TUM_beta45</t>
  </si>
  <si>
    <t>TUM_alpha27.TUM_beta45</t>
  </si>
  <si>
    <t>TUM_alpha28.TUM_beta45</t>
  </si>
  <si>
    <t>TUM_alpha29.TUM_beta45</t>
  </si>
  <si>
    <t>TUM_alpha30.TUM_beta45</t>
  </si>
  <si>
    <t>TUM_alpha31.TUM_beta45</t>
  </si>
  <si>
    <t>TUM_alpha32.TUM_beta45</t>
  </si>
  <si>
    <t>TUM_alpha33.TUM_beta45</t>
  </si>
  <si>
    <t>TUM_alpha34.TUM_beta45</t>
  </si>
  <si>
    <t>TUM_alpha35.TUM_beta45</t>
  </si>
  <si>
    <t>TUM_alpha36.TUM_beta45</t>
  </si>
  <si>
    <t>TUM_alpha37.TUM_beta45</t>
  </si>
  <si>
    <t>TUM_alpha38.TUM_beta45</t>
  </si>
  <si>
    <t>TUM_alpha39.TUM_beta45</t>
  </si>
  <si>
    <t>TUM_alpha40.TUM_beta45</t>
  </si>
  <si>
    <t>TUM_alpha41.TUM_beta45</t>
  </si>
  <si>
    <t>TUM_alpha42.TUM_beta45</t>
  </si>
  <si>
    <t>TUM_alpha43.TUM_beta45</t>
  </si>
  <si>
    <t>TUM_alpha44.TUM_beta45</t>
  </si>
  <si>
    <t>TUM_alpha45.TUM_beta45</t>
  </si>
  <si>
    <t>TUM_alpha46.TUM_beta45</t>
  </si>
  <si>
    <t>TUM_alpha47.TUM_beta45</t>
  </si>
  <si>
    <t>TUM_alpha48.TUM_beta45</t>
  </si>
  <si>
    <t>TUM_alpha49.TUM_beta45</t>
  </si>
  <si>
    <t>TUM_alpha50.TUM_beta45</t>
  </si>
  <si>
    <t>TUM_alpha51.TUM_beta45</t>
  </si>
  <si>
    <t>TUM_alpha52.TUM_beta45</t>
  </si>
  <si>
    <t>TUM_alpha53.TUM_beta45</t>
  </si>
  <si>
    <t>TUM_alpha54.TUM_beta45</t>
  </si>
  <si>
    <t>TUM_alpha55.TUM_beta45</t>
  </si>
  <si>
    <t>TUM_alpha56.TUM_beta45</t>
  </si>
  <si>
    <t>TUM_alpha57.TUM_beta45</t>
  </si>
  <si>
    <t>TUM_alpha58.TUM_beta45</t>
  </si>
  <si>
    <t>TUM_alpha59.TUM_beta45</t>
  </si>
  <si>
    <t>TUM_alpha60.TUM_beta45</t>
  </si>
  <si>
    <t>TUM_alpha61.TUM_beta45</t>
  </si>
  <si>
    <t>TUM_alpha62.TUM_beta45</t>
  </si>
  <si>
    <t>TUM_alpha63.TUM_beta45</t>
  </si>
  <si>
    <t>TUM_alpha64.TUM_beta45</t>
  </si>
  <si>
    <t>TUM_alpha65.TUM_beta45</t>
  </si>
  <si>
    <t>TUM_alpha66.TUM_beta45</t>
  </si>
  <si>
    <t>TUM_alpha67.TUM_beta45</t>
  </si>
  <si>
    <t>TUM_alpha68.TUM_beta45</t>
  </si>
  <si>
    <t>TUM_alpha69.TUM_beta45</t>
  </si>
  <si>
    <t>TUM_alpha70.TUM_beta45</t>
  </si>
  <si>
    <t>TUM_alpha71.TUM_beta45</t>
  </si>
  <si>
    <t>TUM_alpha72.TUM_beta45</t>
  </si>
  <si>
    <t>TUM_alpha73.TUM_beta45</t>
  </si>
  <si>
    <t>TUM_alpha74.TUM_beta45</t>
  </si>
  <si>
    <t>TUM_alpha75.TUM_beta45</t>
  </si>
  <si>
    <t>TUM_alpha76.TUM_beta45</t>
  </si>
  <si>
    <t>TUM_alpha77.TUM_beta45</t>
  </si>
  <si>
    <t>TUM_alpha78.TUM_beta45</t>
  </si>
  <si>
    <t>TUM_alpha79.TUM_beta45</t>
  </si>
  <si>
    <t>TUM_alpha80.TUM_beta45</t>
  </si>
  <si>
    <t>TUM_alpha81.TUM_beta45</t>
  </si>
  <si>
    <t>TUM_alpha82.TUM_beta45</t>
  </si>
  <si>
    <t>TUM_alpha83.TUM_beta45</t>
  </si>
  <si>
    <t>TUM_alpha84.TUM_beta45</t>
  </si>
  <si>
    <t>TUM_alpha85.TUM_beta45</t>
  </si>
  <si>
    <t>TUM_alpha86.TUM_beta45</t>
  </si>
  <si>
    <t>TUM_alpha87.TUM_beta45</t>
  </si>
  <si>
    <t>TUM_alpha88.TUM_beta45</t>
  </si>
  <si>
    <t>TUM_alpha89.TUM_beta45</t>
  </si>
  <si>
    <t>TUM_alpha90.TUM_beta45</t>
  </si>
  <si>
    <t>TUM_alpha91.TUM_beta45</t>
  </si>
  <si>
    <t>TUM_alpha92.TUM_beta45</t>
  </si>
  <si>
    <t>TUM_alpha93.TUM_beta45</t>
  </si>
  <si>
    <t>TUM_alpha94.TUM_beta45</t>
  </si>
  <si>
    <t>TUM_alpha95.TUM_beta45</t>
  </si>
  <si>
    <t>TUM_alpha96.TUM_beta45</t>
  </si>
  <si>
    <t>TUM_alpha97.TUM_beta45</t>
  </si>
  <si>
    <t>TUM_alpha98.TUM_beta45</t>
  </si>
  <si>
    <t>TUM_alpha99.TUM_beta45</t>
  </si>
  <si>
    <t>TUM_alpha100.TUM_beta45</t>
  </si>
  <si>
    <t>TUM_alpha1.TUM_beta46</t>
  </si>
  <si>
    <t>TUM_alpha2.TUM_beta46</t>
  </si>
  <si>
    <t>TUM_alpha3.TUM_beta46</t>
  </si>
  <si>
    <t>TUM_alpha4.TUM_beta46</t>
  </si>
  <si>
    <t>TUM_alpha5.TUM_beta46</t>
  </si>
  <si>
    <t>TUM_alpha6.TUM_beta46</t>
  </si>
  <si>
    <t>TUM_alpha7.TUM_beta46</t>
  </si>
  <si>
    <t>TUM_alpha8.TUM_beta46</t>
  </si>
  <si>
    <t>TUM_alpha9.TUM_beta46</t>
  </si>
  <si>
    <t>TUM_alpha10.TUM_beta46</t>
  </si>
  <si>
    <t>TUM_alpha11.TUM_beta46</t>
  </si>
  <si>
    <t>TUM_alpha12.TUM_beta46</t>
  </si>
  <si>
    <t>TUM_alpha13.TUM_beta46</t>
  </si>
  <si>
    <t>TUM_alpha14.TUM_beta46</t>
  </si>
  <si>
    <t>TUM_alpha15.TUM_beta46</t>
  </si>
  <si>
    <t>TUM_alpha16.TUM_beta46</t>
  </si>
  <si>
    <t>TUM_alpha17.TUM_beta46</t>
  </si>
  <si>
    <t>TUM_alpha18.TUM_beta46</t>
  </si>
  <si>
    <t>TUM_alpha19.TUM_beta46</t>
  </si>
  <si>
    <t>TUM_alpha20.TUM_beta46</t>
  </si>
  <si>
    <t>TUM_alpha21.TUM_beta46</t>
  </si>
  <si>
    <t>TUM_alpha22.TUM_beta46</t>
  </si>
  <si>
    <t>TUM_alpha23.TUM_beta46</t>
  </si>
  <si>
    <t>TUM_alpha24.TUM_beta46</t>
  </si>
  <si>
    <t>TUM_alpha25.TUM_beta46</t>
  </si>
  <si>
    <t>TUM_alpha26.TUM_beta46</t>
  </si>
  <si>
    <t>TUM_alpha27.TUM_beta46</t>
  </si>
  <si>
    <t>TUM_alpha28.TUM_beta46</t>
  </si>
  <si>
    <t>TUM_alpha29.TUM_beta46</t>
  </si>
  <si>
    <t>TUM_alpha30.TUM_beta46</t>
  </si>
  <si>
    <t>TUM_alpha31.TUM_beta46</t>
  </si>
  <si>
    <t>TUM_alpha32.TUM_beta46</t>
  </si>
  <si>
    <t>TUM_alpha33.TUM_beta46</t>
  </si>
  <si>
    <t>TUM_alpha34.TUM_beta46</t>
  </si>
  <si>
    <t>TUM_alpha35.TUM_beta46</t>
  </si>
  <si>
    <t>TUM_alpha36.TUM_beta46</t>
  </si>
  <si>
    <t>TUM_alpha37.TUM_beta46</t>
  </si>
  <si>
    <t>TUM_alpha38.TUM_beta46</t>
  </si>
  <si>
    <t>TUM_alpha39.TUM_beta46</t>
  </si>
  <si>
    <t>TUM_alpha40.TUM_beta46</t>
  </si>
  <si>
    <t>TUM_alpha41.TUM_beta46</t>
  </si>
  <si>
    <t>TUM_alpha42.TUM_beta46</t>
  </si>
  <si>
    <t>TUM_alpha43.TUM_beta46</t>
  </si>
  <si>
    <t>TUM_alpha44.TUM_beta46</t>
  </si>
  <si>
    <t>TUM_alpha45.TUM_beta46</t>
  </si>
  <si>
    <t>TUM_alpha46.TUM_beta46</t>
  </si>
  <si>
    <t>TUM_alpha47.TUM_beta46</t>
  </si>
  <si>
    <t>TUM_alpha48.TUM_beta46</t>
  </si>
  <si>
    <t>TUM_alpha49.TUM_beta46</t>
  </si>
  <si>
    <t>TUM_alpha50.TUM_beta46</t>
  </si>
  <si>
    <t>TUM_alpha51.TUM_beta46</t>
  </si>
  <si>
    <t>TUM_alpha52.TUM_beta46</t>
  </si>
  <si>
    <t>TUM_alpha53.TUM_beta46</t>
  </si>
  <si>
    <t>TUM_alpha54.TUM_beta46</t>
  </si>
  <si>
    <t>TUM_alpha55.TUM_beta46</t>
  </si>
  <si>
    <t>TUM_alpha56.TUM_beta46</t>
  </si>
  <si>
    <t>TUM_alpha57.TUM_beta46</t>
  </si>
  <si>
    <t>TUM_alpha58.TUM_beta46</t>
  </si>
  <si>
    <t>TUM_alpha59.TUM_beta46</t>
  </si>
  <si>
    <t>TUM_alpha60.TUM_beta46</t>
  </si>
  <si>
    <t>TUM_alpha61.TUM_beta46</t>
  </si>
  <si>
    <t>TUM_alpha62.TUM_beta46</t>
  </si>
  <si>
    <t>TUM_alpha63.TUM_beta46</t>
  </si>
  <si>
    <t>TUM_alpha64.TUM_beta46</t>
  </si>
  <si>
    <t>TUM_alpha65.TUM_beta46</t>
  </si>
  <si>
    <t>TUM_alpha66.TUM_beta46</t>
  </si>
  <si>
    <t>TUM_alpha67.TUM_beta46</t>
  </si>
  <si>
    <t>TUM_alpha68.TUM_beta46</t>
  </si>
  <si>
    <t>TUM_alpha69.TUM_beta46</t>
  </si>
  <si>
    <t>TUM_alpha70.TUM_beta46</t>
  </si>
  <si>
    <t>TUM_alpha71.TUM_beta46</t>
  </si>
  <si>
    <t>TUM_alpha72.TUM_beta46</t>
  </si>
  <si>
    <t>TUM_alpha73.TUM_beta46</t>
  </si>
  <si>
    <t>TUM_alpha74.TUM_beta46</t>
  </si>
  <si>
    <t>TUM_alpha75.TUM_beta46</t>
  </si>
  <si>
    <t>TUM_alpha76.TUM_beta46</t>
  </si>
  <si>
    <t>TUM_alpha77.TUM_beta46</t>
  </si>
  <si>
    <t>TUM_alpha78.TUM_beta46</t>
  </si>
  <si>
    <t>TUM_alpha79.TUM_beta46</t>
  </si>
  <si>
    <t>TUM_alpha80.TUM_beta46</t>
  </si>
  <si>
    <t>TUM_alpha81.TUM_beta46</t>
  </si>
  <si>
    <t>TUM_alpha82.TUM_beta46</t>
  </si>
  <si>
    <t>TUM_alpha83.TUM_beta46</t>
  </si>
  <si>
    <t>TUM_alpha84.TUM_beta46</t>
  </si>
  <si>
    <t>TUM_alpha85.TUM_beta46</t>
  </si>
  <si>
    <t>TUM_alpha86.TUM_beta46</t>
  </si>
  <si>
    <t>TUM_alpha87.TUM_beta46</t>
  </si>
  <si>
    <t>TUM_alpha88.TUM_beta46</t>
  </si>
  <si>
    <t>TUM_alpha89.TUM_beta46</t>
  </si>
  <si>
    <t>TUM_alpha90.TUM_beta46</t>
  </si>
  <si>
    <t>TUM_alpha91.TUM_beta46</t>
  </si>
  <si>
    <t>TUM_alpha92.TUM_beta46</t>
  </si>
  <si>
    <t>TUM_alpha93.TUM_beta46</t>
  </si>
  <si>
    <t>TUM_alpha94.TUM_beta46</t>
  </si>
  <si>
    <t>TUM_alpha95.TUM_beta46</t>
  </si>
  <si>
    <t>TUM_alpha96.TUM_beta46</t>
  </si>
  <si>
    <t>TUM_alpha97.TUM_beta46</t>
  </si>
  <si>
    <t>TUM_alpha98.TUM_beta46</t>
  </si>
  <si>
    <t>TUM_alpha99.TUM_beta46</t>
  </si>
  <si>
    <t>TUM_alpha100.TUM_beta46</t>
  </si>
  <si>
    <t>TUM_alpha1.TUM_beta47</t>
  </si>
  <si>
    <t>TUM_alpha2.TUM_beta47</t>
  </si>
  <si>
    <t>TUM_alpha3.TUM_beta47</t>
  </si>
  <si>
    <t>TUM_alpha4.TUM_beta47</t>
  </si>
  <si>
    <t>TUM_alpha5.TUM_beta47</t>
  </si>
  <si>
    <t>TUM_alpha6.TUM_beta47</t>
  </si>
  <si>
    <t>TUM_alpha7.TUM_beta47</t>
  </si>
  <si>
    <t>TUM_alpha8.TUM_beta47</t>
  </si>
  <si>
    <t>TUM_alpha9.TUM_beta47</t>
  </si>
  <si>
    <t>TUM_alpha10.TUM_beta47</t>
  </si>
  <si>
    <t>TUM_alpha11.TUM_beta47</t>
  </si>
  <si>
    <t>TUM_alpha12.TUM_beta47</t>
  </si>
  <si>
    <t>TUM_alpha13.TUM_beta47</t>
  </si>
  <si>
    <t>TUM_alpha14.TUM_beta47</t>
  </si>
  <si>
    <t>TUM_alpha15.TUM_beta47</t>
  </si>
  <si>
    <t>TUM_alpha16.TUM_beta47</t>
  </si>
  <si>
    <t>TUM_alpha17.TUM_beta47</t>
  </si>
  <si>
    <t>TUM_alpha18.TUM_beta47</t>
  </si>
  <si>
    <t>TUM_alpha19.TUM_beta47</t>
  </si>
  <si>
    <t>TUM_alpha20.TUM_beta47</t>
  </si>
  <si>
    <t>TUM_alpha21.TUM_beta47</t>
  </si>
  <si>
    <t>TUM_alpha22.TUM_beta47</t>
  </si>
  <si>
    <t>TUM_alpha23.TUM_beta47</t>
  </si>
  <si>
    <t>TUM_alpha24.TUM_beta47</t>
  </si>
  <si>
    <t>TUM_alpha25.TUM_beta47</t>
  </si>
  <si>
    <t>TUM_alpha26.TUM_beta47</t>
  </si>
  <si>
    <t>TUM_alpha27.TUM_beta47</t>
  </si>
  <si>
    <t>TUM_alpha28.TUM_beta47</t>
  </si>
  <si>
    <t>TUM_alpha29.TUM_beta47</t>
  </si>
  <si>
    <t>TUM_alpha30.TUM_beta47</t>
  </si>
  <si>
    <t>TUM_alpha31.TUM_beta47</t>
  </si>
  <si>
    <t>TUM_alpha32.TUM_beta47</t>
  </si>
  <si>
    <t>TUM_alpha33.TUM_beta47</t>
  </si>
  <si>
    <t>TUM_alpha34.TUM_beta47</t>
  </si>
  <si>
    <t>TUM_alpha35.TUM_beta47</t>
  </si>
  <si>
    <t>TUM_alpha36.TUM_beta47</t>
  </si>
  <si>
    <t>TUM_alpha37.TUM_beta47</t>
  </si>
  <si>
    <t>TUM_alpha38.TUM_beta47</t>
  </si>
  <si>
    <t>TUM_alpha39.TUM_beta47</t>
  </si>
  <si>
    <t>TUM_alpha40.TUM_beta47</t>
  </si>
  <si>
    <t>TUM_alpha41.TUM_beta47</t>
  </si>
  <si>
    <t>TUM_alpha42.TUM_beta47</t>
  </si>
  <si>
    <t>TUM_alpha43.TUM_beta47</t>
  </si>
  <si>
    <t>TUM_alpha44.TUM_beta47</t>
  </si>
  <si>
    <t>TUM_alpha45.TUM_beta47</t>
  </si>
  <si>
    <t>TUM_alpha46.TUM_beta47</t>
  </si>
  <si>
    <t>TUM_alpha47.TUM_beta47</t>
  </si>
  <si>
    <t>TUM_alpha48.TUM_beta47</t>
  </si>
  <si>
    <t>TUM_alpha49.TUM_beta47</t>
  </si>
  <si>
    <t>TUM_alpha50.TUM_beta47</t>
  </si>
  <si>
    <t>TUM_alpha51.TUM_beta47</t>
  </si>
  <si>
    <t>TUM_alpha52.TUM_beta47</t>
  </si>
  <si>
    <t>TUM_alpha53.TUM_beta47</t>
  </si>
  <si>
    <t>TUM_alpha54.TUM_beta47</t>
  </si>
  <si>
    <t>TUM_alpha55.TUM_beta47</t>
  </si>
  <si>
    <t>TUM_alpha56.TUM_beta47</t>
  </si>
  <si>
    <t>TUM_alpha57.TUM_beta47</t>
  </si>
  <si>
    <t>TUM_alpha58.TUM_beta47</t>
  </si>
  <si>
    <t>TUM_alpha59.TUM_beta47</t>
  </si>
  <si>
    <t>TUM_alpha60.TUM_beta47</t>
  </si>
  <si>
    <t>TUM_alpha61.TUM_beta47</t>
  </si>
  <si>
    <t>TUM_alpha62.TUM_beta47</t>
  </si>
  <si>
    <t>TUM_alpha63.TUM_beta47</t>
  </si>
  <si>
    <t>TUM_alpha64.TUM_beta47</t>
  </si>
  <si>
    <t>TUM_alpha65.TUM_beta47</t>
  </si>
  <si>
    <t>TUM_alpha66.TUM_beta47</t>
  </si>
  <si>
    <t>TUM_alpha67.TUM_beta47</t>
  </si>
  <si>
    <t>TUM_alpha68.TUM_beta47</t>
  </si>
  <si>
    <t>TUM_alpha69.TUM_beta47</t>
  </si>
  <si>
    <t>TUM_alpha70.TUM_beta47</t>
  </si>
  <si>
    <t>TUM_alpha71.TUM_beta47</t>
  </si>
  <si>
    <t>TUM_alpha72.TUM_beta47</t>
  </si>
  <si>
    <t>TUM_alpha73.TUM_beta47</t>
  </si>
  <si>
    <t>TUM_alpha74.TUM_beta47</t>
  </si>
  <si>
    <t>TUM_alpha75.TUM_beta47</t>
  </si>
  <si>
    <t>TUM_alpha76.TUM_beta47</t>
  </si>
  <si>
    <t>TUM_alpha77.TUM_beta47</t>
  </si>
  <si>
    <t>TUM_alpha78.TUM_beta47</t>
  </si>
  <si>
    <t>TUM_alpha79.TUM_beta47</t>
  </si>
  <si>
    <t>TUM_alpha80.TUM_beta47</t>
  </si>
  <si>
    <t>TUM_alpha81.TUM_beta47</t>
  </si>
  <si>
    <t>TUM_alpha82.TUM_beta47</t>
  </si>
  <si>
    <t>TUM_alpha83.TUM_beta47</t>
  </si>
  <si>
    <t>TUM_alpha84.TUM_beta47</t>
  </si>
  <si>
    <t>TUM_alpha85.TUM_beta47</t>
  </si>
  <si>
    <t>TUM_alpha86.TUM_beta47</t>
  </si>
  <si>
    <t>TUM_alpha87.TUM_beta47</t>
  </si>
  <si>
    <t>TUM_alpha88.TUM_beta47</t>
  </si>
  <si>
    <t>TUM_alpha89.TUM_beta47</t>
  </si>
  <si>
    <t>TUM_alpha90.TUM_beta47</t>
  </si>
  <si>
    <t>TUM_alpha91.TUM_beta47</t>
  </si>
  <si>
    <t>TUM_alpha92.TUM_beta47</t>
  </si>
  <si>
    <t>TUM_alpha93.TUM_beta47</t>
  </si>
  <si>
    <t>TUM_alpha94.TUM_beta47</t>
  </si>
  <si>
    <t>TUM_alpha95.TUM_beta47</t>
  </si>
  <si>
    <t>TUM_alpha96.TUM_beta47</t>
  </si>
  <si>
    <t>TUM_alpha97.TUM_beta47</t>
  </si>
  <si>
    <t>TUM_alpha98.TUM_beta47</t>
  </si>
  <si>
    <t>TUM_alpha99.TUM_beta47</t>
  </si>
  <si>
    <t>TUM_alpha100.TUM_beta47</t>
  </si>
  <si>
    <t>TUM_alpha1.TUM_beta48</t>
  </si>
  <si>
    <t>TUM_alpha2.TUM_beta48</t>
  </si>
  <si>
    <t>TUM_alpha3.TUM_beta48</t>
  </si>
  <si>
    <t>TUM_alpha4.TUM_beta48</t>
  </si>
  <si>
    <t>TUM_alpha5.TUM_beta48</t>
  </si>
  <si>
    <t>TUM_alpha6.TUM_beta48</t>
  </si>
  <si>
    <t>TUM_alpha7.TUM_beta48</t>
  </si>
  <si>
    <t>TUM_alpha8.TUM_beta48</t>
  </si>
  <si>
    <t>TUM_alpha9.TUM_beta48</t>
  </si>
  <si>
    <t>TUM_alpha10.TUM_beta48</t>
  </si>
  <si>
    <t>TUM_alpha11.TUM_beta48</t>
  </si>
  <si>
    <t>TUM_alpha12.TUM_beta48</t>
  </si>
  <si>
    <t>TUM_alpha13.TUM_beta48</t>
  </si>
  <si>
    <t>TUM_alpha14.TUM_beta48</t>
  </si>
  <si>
    <t>TUM_alpha15.TUM_beta48</t>
  </si>
  <si>
    <t>TUM_alpha16.TUM_beta48</t>
  </si>
  <si>
    <t>TUM_alpha17.TUM_beta48</t>
  </si>
  <si>
    <t>TUM_alpha18.TUM_beta48</t>
  </si>
  <si>
    <t>TUM_alpha19.TUM_beta48</t>
  </si>
  <si>
    <t>TUM_alpha20.TUM_beta48</t>
  </si>
  <si>
    <t>TUM_alpha21.TUM_beta48</t>
  </si>
  <si>
    <t>TUM_alpha22.TUM_beta48</t>
  </si>
  <si>
    <t>TUM_alpha23.TUM_beta48</t>
  </si>
  <si>
    <t>TUM_alpha24.TUM_beta48</t>
  </si>
  <si>
    <t>TUM_alpha25.TUM_beta48</t>
  </si>
  <si>
    <t>TUM_alpha26.TUM_beta48</t>
  </si>
  <si>
    <t>TUM_alpha27.TUM_beta48</t>
  </si>
  <si>
    <t>TUM_alpha28.TUM_beta48</t>
  </si>
  <si>
    <t>TUM_alpha29.TUM_beta48</t>
  </si>
  <si>
    <t>TUM_alpha30.TUM_beta48</t>
  </si>
  <si>
    <t>TUM_alpha31.TUM_beta48</t>
  </si>
  <si>
    <t>TUM_alpha32.TUM_beta48</t>
  </si>
  <si>
    <t>TUM_alpha33.TUM_beta48</t>
  </si>
  <si>
    <t>TUM_alpha34.TUM_beta48</t>
  </si>
  <si>
    <t>TUM_alpha35.TUM_beta48</t>
  </si>
  <si>
    <t>TUM_alpha36.TUM_beta48</t>
  </si>
  <si>
    <t>TUM_alpha37.TUM_beta48</t>
  </si>
  <si>
    <t>TUM_alpha38.TUM_beta48</t>
  </si>
  <si>
    <t>TUM_alpha39.TUM_beta48</t>
  </si>
  <si>
    <t>TUM_alpha40.TUM_beta48</t>
  </si>
  <si>
    <t>TUM_alpha41.TUM_beta48</t>
  </si>
  <si>
    <t>TUM_alpha42.TUM_beta48</t>
  </si>
  <si>
    <t>TUM_alpha43.TUM_beta48</t>
  </si>
  <si>
    <t>TUM_alpha44.TUM_beta48</t>
  </si>
  <si>
    <t>TUM_alpha45.TUM_beta48</t>
  </si>
  <si>
    <t>TUM_alpha46.TUM_beta48</t>
  </si>
  <si>
    <t>TUM_alpha47.TUM_beta48</t>
  </si>
  <si>
    <t>TUM_alpha48.TUM_beta48</t>
  </si>
  <si>
    <t>TUM_alpha49.TUM_beta48</t>
  </si>
  <si>
    <t>TUM_alpha50.TUM_beta48</t>
  </si>
  <si>
    <t>TUM_alpha51.TUM_beta48</t>
  </si>
  <si>
    <t>TUM_alpha52.TUM_beta48</t>
  </si>
  <si>
    <t>TUM_alpha53.TUM_beta48</t>
  </si>
  <si>
    <t>TUM_alpha54.TUM_beta48</t>
  </si>
  <si>
    <t>TUM_alpha55.TUM_beta48</t>
  </si>
  <si>
    <t>TUM_alpha56.TUM_beta48</t>
  </si>
  <si>
    <t>TUM_alpha57.TUM_beta48</t>
  </si>
  <si>
    <t>TUM_alpha58.TUM_beta48</t>
  </si>
  <si>
    <t>TUM_alpha59.TUM_beta48</t>
  </si>
  <si>
    <t>TUM_alpha60.TUM_beta48</t>
  </si>
  <si>
    <t>TUM_alpha61.TUM_beta48</t>
  </si>
  <si>
    <t>TUM_alpha62.TUM_beta48</t>
  </si>
  <si>
    <t>TUM_alpha63.TUM_beta48</t>
  </si>
  <si>
    <t>TUM_alpha64.TUM_beta48</t>
  </si>
  <si>
    <t>TUM_alpha65.TUM_beta48</t>
  </si>
  <si>
    <t>TUM_alpha66.TUM_beta48</t>
  </si>
  <si>
    <t>TUM_alpha67.TUM_beta48</t>
  </si>
  <si>
    <t>TUM_alpha68.TUM_beta48</t>
  </si>
  <si>
    <t>TUM_alpha69.TUM_beta48</t>
  </si>
  <si>
    <t>TUM_alpha70.TUM_beta48</t>
  </si>
  <si>
    <t>TUM_alpha71.TUM_beta48</t>
  </si>
  <si>
    <t>TUM_alpha72.TUM_beta48</t>
  </si>
  <si>
    <t>TUM_alpha73.TUM_beta48</t>
  </si>
  <si>
    <t>TUM_alpha74.TUM_beta48</t>
  </si>
  <si>
    <t>TUM_alpha75.TUM_beta48</t>
  </si>
  <si>
    <t>TUM_alpha76.TUM_beta48</t>
  </si>
  <si>
    <t>TUM_alpha77.TUM_beta48</t>
  </si>
  <si>
    <t>TUM_alpha78.TUM_beta48</t>
  </si>
  <si>
    <t>TUM_alpha79.TUM_beta48</t>
  </si>
  <si>
    <t>TUM_alpha80.TUM_beta48</t>
  </si>
  <si>
    <t>TUM_alpha81.TUM_beta48</t>
  </si>
  <si>
    <t>TUM_alpha82.TUM_beta48</t>
  </si>
  <si>
    <t>TUM_alpha83.TUM_beta48</t>
  </si>
  <si>
    <t>TUM_alpha84.TUM_beta48</t>
  </si>
  <si>
    <t>TUM_alpha85.TUM_beta48</t>
  </si>
  <si>
    <t>TUM_alpha86.TUM_beta48</t>
  </si>
  <si>
    <t>TUM_alpha87.TUM_beta48</t>
  </si>
  <si>
    <t>TUM_alpha88.TUM_beta48</t>
  </si>
  <si>
    <t>TUM_alpha89.TUM_beta48</t>
  </si>
  <si>
    <t>TUM_alpha90.TUM_beta48</t>
  </si>
  <si>
    <t>TUM_alpha91.TUM_beta48</t>
  </si>
  <si>
    <t>TUM_alpha92.TUM_beta48</t>
  </si>
  <si>
    <t>TUM_alpha93.TUM_beta48</t>
  </si>
  <si>
    <t>TUM_alpha94.TUM_beta48</t>
  </si>
  <si>
    <t>TUM_alpha95.TUM_beta48</t>
  </si>
  <si>
    <t>TUM_alpha96.TUM_beta48</t>
  </si>
  <si>
    <t>TUM_alpha97.TUM_beta48</t>
  </si>
  <si>
    <t>TUM_alpha98.TUM_beta48</t>
  </si>
  <si>
    <t>TUM_alpha99.TUM_beta48</t>
  </si>
  <si>
    <t>TUM_alpha100.TUM_beta48</t>
  </si>
  <si>
    <t>TUM_alpha1.TUM_beta49</t>
  </si>
  <si>
    <t>TUM_alpha2.TUM_beta49</t>
  </si>
  <si>
    <t>TUM_alpha3.TUM_beta49</t>
  </si>
  <si>
    <t>TUM_alpha4.TUM_beta49</t>
  </si>
  <si>
    <t>TUM_alpha5.TUM_beta49</t>
  </si>
  <si>
    <t>TUM_alpha6.TUM_beta49</t>
  </si>
  <si>
    <t>TUM_alpha7.TUM_beta49</t>
  </si>
  <si>
    <t>TUM_alpha8.TUM_beta49</t>
  </si>
  <si>
    <t>TUM_alpha9.TUM_beta49</t>
  </si>
  <si>
    <t>TUM_alpha10.TUM_beta49</t>
  </si>
  <si>
    <t>TUM_alpha11.TUM_beta49</t>
  </si>
  <si>
    <t>TUM_alpha12.TUM_beta49</t>
  </si>
  <si>
    <t>TUM_alpha13.TUM_beta49</t>
  </si>
  <si>
    <t>TUM_alpha14.TUM_beta49</t>
  </si>
  <si>
    <t>TUM_alpha15.TUM_beta49</t>
  </si>
  <si>
    <t>TUM_alpha16.TUM_beta49</t>
  </si>
  <si>
    <t>TUM_alpha17.TUM_beta49</t>
  </si>
  <si>
    <t>TUM_alpha18.TUM_beta49</t>
  </si>
  <si>
    <t>TUM_alpha19.TUM_beta49</t>
  </si>
  <si>
    <t>TUM_alpha20.TUM_beta49</t>
  </si>
  <si>
    <t>TUM_alpha21.TUM_beta49</t>
  </si>
  <si>
    <t>TUM_alpha22.TUM_beta49</t>
  </si>
  <si>
    <t>TUM_alpha23.TUM_beta49</t>
  </si>
  <si>
    <t>TUM_alpha24.TUM_beta49</t>
  </si>
  <si>
    <t>TUM_alpha25.TUM_beta49</t>
  </si>
  <si>
    <t>TUM_alpha26.TUM_beta49</t>
  </si>
  <si>
    <t>TUM_alpha27.TUM_beta49</t>
  </si>
  <si>
    <t>TUM_alpha28.TUM_beta49</t>
  </si>
  <si>
    <t>TUM_alpha29.TUM_beta49</t>
  </si>
  <si>
    <t>TUM_alpha30.TUM_beta49</t>
  </si>
  <si>
    <t>TUM_alpha31.TUM_beta49</t>
  </si>
  <si>
    <t>TUM_alpha32.TUM_beta49</t>
  </si>
  <si>
    <t>TUM_alpha33.TUM_beta49</t>
  </si>
  <si>
    <t>TUM_alpha34.TUM_beta49</t>
  </si>
  <si>
    <t>TUM_alpha35.TUM_beta49</t>
  </si>
  <si>
    <t>TUM_alpha36.TUM_beta49</t>
  </si>
  <si>
    <t>TUM_alpha37.TUM_beta49</t>
  </si>
  <si>
    <t>TUM_alpha38.TUM_beta49</t>
  </si>
  <si>
    <t>TUM_alpha39.TUM_beta49</t>
  </si>
  <si>
    <t>TUM_alpha40.TUM_beta49</t>
  </si>
  <si>
    <t>TUM_alpha41.TUM_beta49</t>
  </si>
  <si>
    <t>TUM_alpha42.TUM_beta49</t>
  </si>
  <si>
    <t>TUM_alpha43.TUM_beta49</t>
  </si>
  <si>
    <t>TUM_alpha44.TUM_beta49</t>
  </si>
  <si>
    <t>TUM_alpha45.TUM_beta49</t>
  </si>
  <si>
    <t>TUM_alpha46.TUM_beta49</t>
  </si>
  <si>
    <t>TUM_alpha47.TUM_beta49</t>
  </si>
  <si>
    <t>TUM_alpha48.TUM_beta49</t>
  </si>
  <si>
    <t>TUM_alpha49.TUM_beta49</t>
  </si>
  <si>
    <t>TUM_alpha50.TUM_beta49</t>
  </si>
  <si>
    <t>TUM_alpha51.TUM_beta49</t>
  </si>
  <si>
    <t>TUM_alpha52.TUM_beta49</t>
  </si>
  <si>
    <t>TUM_alpha53.TUM_beta49</t>
  </si>
  <si>
    <t>TUM_alpha54.TUM_beta49</t>
  </si>
  <si>
    <t>TUM_alpha55.TUM_beta49</t>
  </si>
  <si>
    <t>TUM_alpha56.TUM_beta49</t>
  </si>
  <si>
    <t>TUM_alpha57.TUM_beta49</t>
  </si>
  <si>
    <t>TUM_alpha58.TUM_beta49</t>
  </si>
  <si>
    <t>TUM_alpha59.TUM_beta49</t>
  </si>
  <si>
    <t>TUM_alpha60.TUM_beta49</t>
  </si>
  <si>
    <t>TUM_alpha61.TUM_beta49</t>
  </si>
  <si>
    <t>TUM_alpha62.TUM_beta49</t>
  </si>
  <si>
    <t>TUM_alpha63.TUM_beta49</t>
  </si>
  <si>
    <t>TUM_alpha64.TUM_beta49</t>
  </si>
  <si>
    <t>TUM_alpha65.TUM_beta49</t>
  </si>
  <si>
    <t>TUM_alpha66.TUM_beta49</t>
  </si>
  <si>
    <t>TUM_alpha67.TUM_beta49</t>
  </si>
  <si>
    <t>TUM_alpha68.TUM_beta49</t>
  </si>
  <si>
    <t>TUM_alpha69.TUM_beta49</t>
  </si>
  <si>
    <t>TUM_alpha70.TUM_beta49</t>
  </si>
  <si>
    <t>TUM_alpha71.TUM_beta49</t>
  </si>
  <si>
    <t>TUM_alpha72.TUM_beta49</t>
  </si>
  <si>
    <t>TUM_alpha73.TUM_beta49</t>
  </si>
  <si>
    <t>TUM_alpha74.TUM_beta49</t>
  </si>
  <si>
    <t>TUM_alpha75.TUM_beta49</t>
  </si>
  <si>
    <t>TUM_alpha76.TUM_beta49</t>
  </si>
  <si>
    <t>TUM_alpha77.TUM_beta49</t>
  </si>
  <si>
    <t>TUM_alpha78.TUM_beta49</t>
  </si>
  <si>
    <t>TUM_alpha79.TUM_beta49</t>
  </si>
  <si>
    <t>TUM_alpha80.TUM_beta49</t>
  </si>
  <si>
    <t>TUM_alpha81.TUM_beta49</t>
  </si>
  <si>
    <t>TUM_alpha82.TUM_beta49</t>
  </si>
  <si>
    <t>TUM_alpha83.TUM_beta49</t>
  </si>
  <si>
    <t>TUM_alpha84.TUM_beta49</t>
  </si>
  <si>
    <t>TUM_alpha85.TUM_beta49</t>
  </si>
  <si>
    <t>TUM_alpha86.TUM_beta49</t>
  </si>
  <si>
    <t>TUM_alpha87.TUM_beta49</t>
  </si>
  <si>
    <t>TUM_alpha88.TUM_beta49</t>
  </si>
  <si>
    <t>TUM_alpha89.TUM_beta49</t>
  </si>
  <si>
    <t>TUM_alpha90.TUM_beta49</t>
  </si>
  <si>
    <t>TUM_alpha91.TUM_beta49</t>
  </si>
  <si>
    <t>TUM_alpha92.TUM_beta49</t>
  </si>
  <si>
    <t>TUM_alpha93.TUM_beta49</t>
  </si>
  <si>
    <t>TUM_alpha94.TUM_beta49</t>
  </si>
  <si>
    <t>TUM_alpha95.TUM_beta49</t>
  </si>
  <si>
    <t>TUM_alpha96.TUM_beta49</t>
  </si>
  <si>
    <t>TUM_alpha97.TUM_beta49</t>
  </si>
  <si>
    <t>TUM_alpha98.TUM_beta49</t>
  </si>
  <si>
    <t>TUM_alpha99.TUM_beta49</t>
  </si>
  <si>
    <t>TUM_alpha100.TUM_beta49</t>
  </si>
  <si>
    <t>TUM_alpha1.TUM_beta50</t>
  </si>
  <si>
    <t>TUM_alpha2.TUM_beta50</t>
  </si>
  <si>
    <t>TUM_alpha3.TUM_beta50</t>
  </si>
  <si>
    <t>TUM_alpha4.TUM_beta50</t>
  </si>
  <si>
    <t>TUM_alpha5.TUM_beta50</t>
  </si>
  <si>
    <t>TUM_alpha6.TUM_beta50</t>
  </si>
  <si>
    <t>TUM_alpha7.TUM_beta50</t>
  </si>
  <si>
    <t>TUM_alpha8.TUM_beta50</t>
  </si>
  <si>
    <t>TUM_alpha9.TUM_beta50</t>
  </si>
  <si>
    <t>TUM_alpha10.TUM_beta50</t>
  </si>
  <si>
    <t>TUM_alpha11.TUM_beta50</t>
  </si>
  <si>
    <t>TUM_alpha12.TUM_beta50</t>
  </si>
  <si>
    <t>TUM_alpha13.TUM_beta50</t>
  </si>
  <si>
    <t>TUM_alpha14.TUM_beta50</t>
  </si>
  <si>
    <t>TUM_alpha15.TUM_beta50</t>
  </si>
  <si>
    <t>TUM_alpha16.TUM_beta50</t>
  </si>
  <si>
    <t>TUM_alpha17.TUM_beta50</t>
  </si>
  <si>
    <t>TUM_alpha18.TUM_beta50</t>
  </si>
  <si>
    <t>TUM_alpha19.TUM_beta50</t>
  </si>
  <si>
    <t>TUM_alpha20.TUM_beta50</t>
  </si>
  <si>
    <t>TUM_alpha21.TUM_beta50</t>
  </si>
  <si>
    <t>TUM_alpha22.TUM_beta50</t>
  </si>
  <si>
    <t>TUM_alpha23.TUM_beta50</t>
  </si>
  <si>
    <t>TUM_alpha24.TUM_beta50</t>
  </si>
  <si>
    <t>TUM_alpha25.TUM_beta50</t>
  </si>
  <si>
    <t>TUM_alpha26.TUM_beta50</t>
  </si>
  <si>
    <t>TUM_alpha27.TUM_beta50</t>
  </si>
  <si>
    <t>TUM_alpha28.TUM_beta50</t>
  </si>
  <si>
    <t>TUM_alpha29.TUM_beta50</t>
  </si>
  <si>
    <t>TUM_alpha30.TUM_beta50</t>
  </si>
  <si>
    <t>TUM_alpha31.TUM_beta50</t>
  </si>
  <si>
    <t>TUM_alpha32.TUM_beta50</t>
  </si>
  <si>
    <t>TUM_alpha33.TUM_beta50</t>
  </si>
  <si>
    <t>TUM_alpha34.TUM_beta50</t>
  </si>
  <si>
    <t>TUM_alpha35.TUM_beta50</t>
  </si>
  <si>
    <t>TUM_alpha36.TUM_beta50</t>
  </si>
  <si>
    <t>TUM_alpha37.TUM_beta50</t>
  </si>
  <si>
    <t>TUM_alpha38.TUM_beta50</t>
  </si>
  <si>
    <t>TUM_alpha39.TUM_beta50</t>
  </si>
  <si>
    <t>TUM_alpha40.TUM_beta50</t>
  </si>
  <si>
    <t>TUM_alpha41.TUM_beta50</t>
  </si>
  <si>
    <t>TUM_alpha42.TUM_beta50</t>
  </si>
  <si>
    <t>TUM_alpha43.TUM_beta50</t>
  </si>
  <si>
    <t>TUM_alpha44.TUM_beta50</t>
  </si>
  <si>
    <t>TUM_alpha45.TUM_beta50</t>
  </si>
  <si>
    <t>TUM_alpha46.TUM_beta50</t>
  </si>
  <si>
    <t>TUM_alpha47.TUM_beta50</t>
  </si>
  <si>
    <t>TUM_alpha48.TUM_beta50</t>
  </si>
  <si>
    <t>TUM_alpha49.TUM_beta50</t>
  </si>
  <si>
    <t>TUM_alpha50.TUM_beta50</t>
  </si>
  <si>
    <t>TUM_alpha51.TUM_beta50</t>
  </si>
  <si>
    <t>TUM_alpha52.TUM_beta50</t>
  </si>
  <si>
    <t>TUM_alpha53.TUM_beta50</t>
  </si>
  <si>
    <t>TUM_alpha54.TUM_beta50</t>
  </si>
  <si>
    <t>TUM_alpha55.TUM_beta50</t>
  </si>
  <si>
    <t>TUM_alpha56.TUM_beta50</t>
  </si>
  <si>
    <t>TUM_alpha57.TUM_beta50</t>
  </si>
  <si>
    <t>TUM_alpha58.TUM_beta50</t>
  </si>
  <si>
    <t>TUM_alpha59.TUM_beta50</t>
  </si>
  <si>
    <t>TUM_alpha60.TUM_beta50</t>
  </si>
  <si>
    <t>TUM_alpha61.TUM_beta50</t>
  </si>
  <si>
    <t>TUM_alpha62.TUM_beta50</t>
  </si>
  <si>
    <t>TUM_alpha63.TUM_beta50</t>
  </si>
  <si>
    <t>TUM_alpha64.TUM_beta50</t>
  </si>
  <si>
    <t>TUM_alpha65.TUM_beta50</t>
  </si>
  <si>
    <t>TUM_alpha66.TUM_beta50</t>
  </si>
  <si>
    <t>TUM_alpha67.TUM_beta50</t>
  </si>
  <si>
    <t>TUM_alpha68.TUM_beta50</t>
  </si>
  <si>
    <t>TUM_alpha69.TUM_beta50</t>
  </si>
  <si>
    <t>TUM_alpha70.TUM_beta50</t>
  </si>
  <si>
    <t>TUM_alpha71.TUM_beta50</t>
  </si>
  <si>
    <t>TUM_alpha72.TUM_beta50</t>
  </si>
  <si>
    <t>TUM_alpha73.TUM_beta50</t>
  </si>
  <si>
    <t>TUM_alpha74.TUM_beta50</t>
  </si>
  <si>
    <t>TUM_alpha75.TUM_beta50</t>
  </si>
  <si>
    <t>TUM_alpha76.TUM_beta50</t>
  </si>
  <si>
    <t>TUM_alpha77.TUM_beta50</t>
  </si>
  <si>
    <t>TUM_alpha78.TUM_beta50</t>
  </si>
  <si>
    <t>TUM_alpha79.TUM_beta50</t>
  </si>
  <si>
    <t>TUM_alpha80.TUM_beta50</t>
  </si>
  <si>
    <t>TUM_alpha81.TUM_beta50</t>
  </si>
  <si>
    <t>TUM_alpha82.TUM_beta50</t>
  </si>
  <si>
    <t>TUM_alpha83.TUM_beta50</t>
  </si>
  <si>
    <t>TUM_alpha84.TUM_beta50</t>
  </si>
  <si>
    <t>TUM_alpha85.TUM_beta50</t>
  </si>
  <si>
    <t>TUM_alpha86.TUM_beta50</t>
  </si>
  <si>
    <t>TUM_alpha87.TUM_beta50</t>
  </si>
  <si>
    <t>TUM_alpha88.TUM_beta50</t>
  </si>
  <si>
    <t>TUM_alpha89.TUM_beta50</t>
  </si>
  <si>
    <t>TUM_alpha90.TUM_beta50</t>
  </si>
  <si>
    <t>TUM_alpha91.TUM_beta50</t>
  </si>
  <si>
    <t>TUM_alpha92.TUM_beta50</t>
  </si>
  <si>
    <t>TUM_alpha93.TUM_beta50</t>
  </si>
  <si>
    <t>TUM_alpha94.TUM_beta50</t>
  </si>
  <si>
    <t>TUM_alpha95.TUM_beta50</t>
  </si>
  <si>
    <t>TUM_alpha96.TUM_beta50</t>
  </si>
  <si>
    <t>TUM_alpha97.TUM_beta50</t>
  </si>
  <si>
    <t>TUM_alpha98.TUM_beta50</t>
  </si>
  <si>
    <t>TUM_alpha99.TUM_beta50</t>
  </si>
  <si>
    <t>TUM_alpha100.TUM_beta50</t>
  </si>
  <si>
    <t>TUM_alpha1.TUM_beta51</t>
  </si>
  <si>
    <t>TUM_alpha2.TUM_beta51</t>
  </si>
  <si>
    <t>TUM_alpha3.TUM_beta51</t>
  </si>
  <si>
    <t>TUM_alpha4.TUM_beta51</t>
  </si>
  <si>
    <t>TUM_alpha5.TUM_beta51</t>
  </si>
  <si>
    <t>TUM_alpha6.TUM_beta51</t>
  </si>
  <si>
    <t>TUM_alpha7.TUM_beta51</t>
  </si>
  <si>
    <t>TUM_alpha8.TUM_beta51</t>
  </si>
  <si>
    <t>TUM_alpha9.TUM_beta51</t>
  </si>
  <si>
    <t>TUM_alpha10.TUM_beta51</t>
  </si>
  <si>
    <t>TUM_alpha11.TUM_beta51</t>
  </si>
  <si>
    <t>TUM_alpha12.TUM_beta51</t>
  </si>
  <si>
    <t>TUM_alpha13.TUM_beta51</t>
  </si>
  <si>
    <t>TUM_alpha14.TUM_beta51</t>
  </si>
  <si>
    <t>TUM_alpha15.TUM_beta51</t>
  </si>
  <si>
    <t>TUM_alpha16.TUM_beta51</t>
  </si>
  <si>
    <t>TUM_alpha17.TUM_beta51</t>
  </si>
  <si>
    <t>TUM_alpha18.TUM_beta51</t>
  </si>
  <si>
    <t>TUM_alpha19.TUM_beta51</t>
  </si>
  <si>
    <t>TUM_alpha20.TUM_beta51</t>
  </si>
  <si>
    <t>TUM_alpha21.TUM_beta51</t>
  </si>
  <si>
    <t>TUM_alpha22.TUM_beta51</t>
  </si>
  <si>
    <t>TUM_alpha23.TUM_beta51</t>
  </si>
  <si>
    <t>TUM_alpha24.TUM_beta51</t>
  </si>
  <si>
    <t>TUM_alpha25.TUM_beta51</t>
  </si>
  <si>
    <t>TUM_alpha26.TUM_beta51</t>
  </si>
  <si>
    <t>TUM_alpha27.TUM_beta51</t>
  </si>
  <si>
    <t>TUM_alpha28.TUM_beta51</t>
  </si>
  <si>
    <t>TUM_alpha29.TUM_beta51</t>
  </si>
  <si>
    <t>TUM_alpha30.TUM_beta51</t>
  </si>
  <si>
    <t>TUM_alpha31.TUM_beta51</t>
  </si>
  <si>
    <t>TUM_alpha32.TUM_beta51</t>
  </si>
  <si>
    <t>TUM_alpha33.TUM_beta51</t>
  </si>
  <si>
    <t>TUM_alpha34.TUM_beta51</t>
  </si>
  <si>
    <t>TUM_alpha35.TUM_beta51</t>
  </si>
  <si>
    <t>TUM_alpha36.TUM_beta51</t>
  </si>
  <si>
    <t>TUM_alpha37.TUM_beta51</t>
  </si>
  <si>
    <t>TUM_alpha38.TUM_beta51</t>
  </si>
  <si>
    <t>TUM_alpha39.TUM_beta51</t>
  </si>
  <si>
    <t>TUM_alpha40.TUM_beta51</t>
  </si>
  <si>
    <t>TUM_alpha41.TUM_beta51</t>
  </si>
  <si>
    <t>TUM_alpha42.TUM_beta51</t>
  </si>
  <si>
    <t>TUM_alpha43.TUM_beta51</t>
  </si>
  <si>
    <t>TUM_alpha44.TUM_beta51</t>
  </si>
  <si>
    <t>TUM_alpha45.TUM_beta51</t>
  </si>
  <si>
    <t>TUM_alpha46.TUM_beta51</t>
  </si>
  <si>
    <t>TUM_alpha47.TUM_beta51</t>
  </si>
  <si>
    <t>TUM_alpha48.TUM_beta51</t>
  </si>
  <si>
    <t>TUM_alpha49.TUM_beta51</t>
  </si>
  <si>
    <t>TUM_alpha50.TUM_beta51</t>
  </si>
  <si>
    <t>TUM_alpha51.TUM_beta51</t>
  </si>
  <si>
    <t>TUM_alpha52.TUM_beta51</t>
  </si>
  <si>
    <t>TUM_alpha53.TUM_beta51</t>
  </si>
  <si>
    <t>TUM_alpha54.TUM_beta51</t>
  </si>
  <si>
    <t>TUM_alpha55.TUM_beta51</t>
  </si>
  <si>
    <t>TUM_alpha56.TUM_beta51</t>
  </si>
  <si>
    <t>TUM_alpha57.TUM_beta51</t>
  </si>
  <si>
    <t>TUM_alpha58.TUM_beta51</t>
  </si>
  <si>
    <t>TUM_alpha59.TUM_beta51</t>
  </si>
  <si>
    <t>TUM_alpha60.TUM_beta51</t>
  </si>
  <si>
    <t>TUM_alpha61.TUM_beta51</t>
  </si>
  <si>
    <t>TUM_alpha62.TUM_beta51</t>
  </si>
  <si>
    <t>TUM_alpha63.TUM_beta51</t>
  </si>
  <si>
    <t>TUM_alpha64.TUM_beta51</t>
  </si>
  <si>
    <t>TUM_alpha65.TUM_beta51</t>
  </si>
  <si>
    <t>TUM_alpha66.TUM_beta51</t>
  </si>
  <si>
    <t>TUM_alpha67.TUM_beta51</t>
  </si>
  <si>
    <t>TUM_alpha68.TUM_beta51</t>
  </si>
  <si>
    <t>TUM_alpha69.TUM_beta51</t>
  </si>
  <si>
    <t>TUM_alpha70.TUM_beta51</t>
  </si>
  <si>
    <t>TUM_alpha71.TUM_beta51</t>
  </si>
  <si>
    <t>TUM_alpha72.TUM_beta51</t>
  </si>
  <si>
    <t>TUM_alpha73.TUM_beta51</t>
  </si>
  <si>
    <t>TUM_alpha74.TUM_beta51</t>
  </si>
  <si>
    <t>TUM_alpha75.TUM_beta51</t>
  </si>
  <si>
    <t>TUM_alpha76.TUM_beta51</t>
  </si>
  <si>
    <t>TUM_alpha77.TUM_beta51</t>
  </si>
  <si>
    <t>TUM_alpha78.TUM_beta51</t>
  </si>
  <si>
    <t>TUM_alpha79.TUM_beta51</t>
  </si>
  <si>
    <t>TUM_alpha80.TUM_beta51</t>
  </si>
  <si>
    <t>TUM_alpha81.TUM_beta51</t>
  </si>
  <si>
    <t>TUM_alpha82.TUM_beta51</t>
  </si>
  <si>
    <t>TUM_alpha83.TUM_beta51</t>
  </si>
  <si>
    <t>TUM_alpha84.TUM_beta51</t>
  </si>
  <si>
    <t>TUM_alpha85.TUM_beta51</t>
  </si>
  <si>
    <t>TUM_alpha86.TUM_beta51</t>
  </si>
  <si>
    <t>TUM_alpha87.TUM_beta51</t>
  </si>
  <si>
    <t>TUM_alpha88.TUM_beta51</t>
  </si>
  <si>
    <t>TUM_alpha89.TUM_beta51</t>
  </si>
  <si>
    <t>TUM_alpha90.TUM_beta51</t>
  </si>
  <si>
    <t>TUM_alpha91.TUM_beta51</t>
  </si>
  <si>
    <t>TUM_alpha92.TUM_beta51</t>
  </si>
  <si>
    <t>TUM_alpha93.TUM_beta51</t>
  </si>
  <si>
    <t>TUM_alpha94.TUM_beta51</t>
  </si>
  <si>
    <t>TUM_alpha95.TUM_beta51</t>
  </si>
  <si>
    <t>TUM_alpha96.TUM_beta51</t>
  </si>
  <si>
    <t>TUM_alpha97.TUM_beta51</t>
  </si>
  <si>
    <t>TUM_alpha98.TUM_beta51</t>
  </si>
  <si>
    <t>TUM_alpha99.TUM_beta51</t>
  </si>
  <si>
    <t>TUM_alpha100.TUM_beta51</t>
  </si>
  <si>
    <t>TUM_alpha1.TUM_beta52</t>
  </si>
  <si>
    <t>TUM_alpha2.TUM_beta52</t>
  </si>
  <si>
    <t>TUM_alpha3.TUM_beta52</t>
  </si>
  <si>
    <t>TUM_alpha4.TUM_beta52</t>
  </si>
  <si>
    <t>TUM_alpha5.TUM_beta52</t>
  </si>
  <si>
    <t>TUM_alpha6.TUM_beta52</t>
  </si>
  <si>
    <t>TUM_alpha7.TUM_beta52</t>
  </si>
  <si>
    <t>TUM_alpha8.TUM_beta52</t>
  </si>
  <si>
    <t>TUM_alpha9.TUM_beta52</t>
  </si>
  <si>
    <t>TUM_alpha10.TUM_beta52</t>
  </si>
  <si>
    <t>TUM_alpha11.TUM_beta52</t>
  </si>
  <si>
    <t>TUM_alpha12.TUM_beta52</t>
  </si>
  <si>
    <t>TUM_alpha13.TUM_beta52</t>
  </si>
  <si>
    <t>TUM_alpha14.TUM_beta52</t>
  </si>
  <si>
    <t>TUM_alpha15.TUM_beta52</t>
  </si>
  <si>
    <t>TUM_alpha16.TUM_beta52</t>
  </si>
  <si>
    <t>TUM_alpha17.TUM_beta52</t>
  </si>
  <si>
    <t>TUM_alpha18.TUM_beta52</t>
  </si>
  <si>
    <t>TUM_alpha19.TUM_beta52</t>
  </si>
  <si>
    <t>TUM_alpha20.TUM_beta52</t>
  </si>
  <si>
    <t>TUM_alpha21.TUM_beta52</t>
  </si>
  <si>
    <t>TUM_alpha22.TUM_beta52</t>
  </si>
  <si>
    <t>TUM_alpha23.TUM_beta52</t>
  </si>
  <si>
    <t>TUM_alpha24.TUM_beta52</t>
  </si>
  <si>
    <t>TUM_alpha25.TUM_beta52</t>
  </si>
  <si>
    <t>TUM_alpha26.TUM_beta52</t>
  </si>
  <si>
    <t>TUM_alpha27.TUM_beta52</t>
  </si>
  <si>
    <t>TUM_alpha28.TUM_beta52</t>
  </si>
  <si>
    <t>TUM_alpha29.TUM_beta52</t>
  </si>
  <si>
    <t>TUM_alpha30.TUM_beta52</t>
  </si>
  <si>
    <t>TUM_alpha31.TUM_beta52</t>
  </si>
  <si>
    <t>TUM_alpha32.TUM_beta52</t>
  </si>
  <si>
    <t>TUM_alpha33.TUM_beta52</t>
  </si>
  <si>
    <t>TUM_alpha34.TUM_beta52</t>
  </si>
  <si>
    <t>TUM_alpha35.TUM_beta52</t>
  </si>
  <si>
    <t>TUM_alpha36.TUM_beta52</t>
  </si>
  <si>
    <t>TUM_alpha37.TUM_beta52</t>
  </si>
  <si>
    <t>TUM_alpha38.TUM_beta52</t>
  </si>
  <si>
    <t>TUM_alpha39.TUM_beta52</t>
  </si>
  <si>
    <t>TUM_alpha40.TUM_beta52</t>
  </si>
  <si>
    <t>TUM_alpha41.TUM_beta52</t>
  </si>
  <si>
    <t>TUM_alpha42.TUM_beta52</t>
  </si>
  <si>
    <t>TUM_alpha43.TUM_beta52</t>
  </si>
  <si>
    <t>TUM_alpha44.TUM_beta52</t>
  </si>
  <si>
    <t>TUM_alpha45.TUM_beta52</t>
  </si>
  <si>
    <t>TUM_alpha46.TUM_beta52</t>
  </si>
  <si>
    <t>TUM_alpha47.TUM_beta52</t>
  </si>
  <si>
    <t>TUM_alpha48.TUM_beta52</t>
  </si>
  <si>
    <t>TUM_alpha49.TUM_beta52</t>
  </si>
  <si>
    <t>TUM_alpha50.TUM_beta52</t>
  </si>
  <si>
    <t>TUM_alpha51.TUM_beta52</t>
  </si>
  <si>
    <t>TUM_alpha52.TUM_beta52</t>
  </si>
  <si>
    <t>TUM_alpha53.TUM_beta52</t>
  </si>
  <si>
    <t>TUM_alpha54.TUM_beta52</t>
  </si>
  <si>
    <t>TUM_alpha55.TUM_beta52</t>
  </si>
  <si>
    <t>TUM_alpha56.TUM_beta52</t>
  </si>
  <si>
    <t>TUM_alpha57.TUM_beta52</t>
  </si>
  <si>
    <t>TUM_alpha58.TUM_beta52</t>
  </si>
  <si>
    <t>TUM_alpha59.TUM_beta52</t>
  </si>
  <si>
    <t>TUM_alpha60.TUM_beta52</t>
  </si>
  <si>
    <t>TUM_alpha61.TUM_beta52</t>
  </si>
  <si>
    <t>TUM_alpha62.TUM_beta52</t>
  </si>
  <si>
    <t>TUM_alpha63.TUM_beta52</t>
  </si>
  <si>
    <t>TUM_alpha64.TUM_beta52</t>
  </si>
  <si>
    <t>TUM_alpha65.TUM_beta52</t>
  </si>
  <si>
    <t>TUM_alpha66.TUM_beta52</t>
  </si>
  <si>
    <t>TUM_alpha67.TUM_beta52</t>
  </si>
  <si>
    <t>TUM_alpha68.TUM_beta52</t>
  </si>
  <si>
    <t>TUM_alpha69.TUM_beta52</t>
  </si>
  <si>
    <t>TUM_alpha70.TUM_beta52</t>
  </si>
  <si>
    <t>TUM_alpha71.TUM_beta52</t>
  </si>
  <si>
    <t>TUM_alpha72.TUM_beta52</t>
  </si>
  <si>
    <t>TUM_alpha73.TUM_beta52</t>
  </si>
  <si>
    <t>TUM_alpha74.TUM_beta52</t>
  </si>
  <si>
    <t>TUM_alpha75.TUM_beta52</t>
  </si>
  <si>
    <t>TUM_alpha76.TUM_beta52</t>
  </si>
  <si>
    <t>TUM_alpha77.TUM_beta52</t>
  </si>
  <si>
    <t>TUM_alpha78.TUM_beta52</t>
  </si>
  <si>
    <t>TUM_alpha79.TUM_beta52</t>
  </si>
  <si>
    <t>TUM_alpha80.TUM_beta52</t>
  </si>
  <si>
    <t>TUM_alpha81.TUM_beta52</t>
  </si>
  <si>
    <t>TUM_alpha82.TUM_beta52</t>
  </si>
  <si>
    <t>TUM_alpha83.TUM_beta52</t>
  </si>
  <si>
    <t>TUM_alpha84.TUM_beta52</t>
  </si>
  <si>
    <t>TUM_alpha85.TUM_beta52</t>
  </si>
  <si>
    <t>TUM_alpha86.TUM_beta52</t>
  </si>
  <si>
    <t>TUM_alpha87.TUM_beta52</t>
  </si>
  <si>
    <t>TUM_alpha88.TUM_beta52</t>
  </si>
  <si>
    <t>TUM_alpha89.TUM_beta52</t>
  </si>
  <si>
    <t>TUM_alpha90.TUM_beta52</t>
  </si>
  <si>
    <t>TUM_alpha91.TUM_beta52</t>
  </si>
  <si>
    <t>TUM_alpha92.TUM_beta52</t>
  </si>
  <si>
    <t>TUM_alpha93.TUM_beta52</t>
  </si>
  <si>
    <t>TUM_alpha94.TUM_beta52</t>
  </si>
  <si>
    <t>TUM_alpha95.TUM_beta52</t>
  </si>
  <si>
    <t>TUM_alpha96.TUM_beta52</t>
  </si>
  <si>
    <t>TUM_alpha97.TUM_beta52</t>
  </si>
  <si>
    <t>TUM_alpha98.TUM_beta52</t>
  </si>
  <si>
    <t>TUM_alpha99.TUM_beta52</t>
  </si>
  <si>
    <t>TUM_alpha100.TUM_beta52</t>
  </si>
  <si>
    <t>TUM_alpha1.TUM_beta53</t>
  </si>
  <si>
    <t>TUM_alpha2.TUM_beta53</t>
  </si>
  <si>
    <t>TUM_alpha3.TUM_beta53</t>
  </si>
  <si>
    <t>TUM_alpha4.TUM_beta53</t>
  </si>
  <si>
    <t>TUM_alpha5.TUM_beta53</t>
  </si>
  <si>
    <t>TUM_alpha6.TUM_beta53</t>
  </si>
  <si>
    <t>TUM_alpha7.TUM_beta53</t>
  </si>
  <si>
    <t>TUM_alpha8.TUM_beta53</t>
  </si>
  <si>
    <t>TUM_alpha9.TUM_beta53</t>
  </si>
  <si>
    <t>TUM_alpha10.TUM_beta53</t>
  </si>
  <si>
    <t>TUM_alpha11.TUM_beta53</t>
  </si>
  <si>
    <t>TUM_alpha12.TUM_beta53</t>
  </si>
  <si>
    <t>TUM_alpha13.TUM_beta53</t>
  </si>
  <si>
    <t>TUM_alpha14.TUM_beta53</t>
  </si>
  <si>
    <t>TUM_alpha15.TUM_beta53</t>
  </si>
  <si>
    <t>TUM_alpha16.TUM_beta53</t>
  </si>
  <si>
    <t>TUM_alpha17.TUM_beta53</t>
  </si>
  <si>
    <t>TUM_alpha18.TUM_beta53</t>
  </si>
  <si>
    <t>TUM_alpha19.TUM_beta53</t>
  </si>
  <si>
    <t>TUM_alpha20.TUM_beta53</t>
  </si>
  <si>
    <t>TUM_alpha21.TUM_beta53</t>
  </si>
  <si>
    <t>TUM_alpha22.TUM_beta53</t>
  </si>
  <si>
    <t>TUM_alpha23.TUM_beta53</t>
  </si>
  <si>
    <t>TUM_alpha24.TUM_beta53</t>
  </si>
  <si>
    <t>TUM_alpha25.TUM_beta53</t>
  </si>
  <si>
    <t>TUM_alpha26.TUM_beta53</t>
  </si>
  <si>
    <t>TUM_alpha27.TUM_beta53</t>
  </si>
  <si>
    <t>TUM_alpha28.TUM_beta53</t>
  </si>
  <si>
    <t>TUM_alpha29.TUM_beta53</t>
  </si>
  <si>
    <t>TUM_alpha30.TUM_beta53</t>
  </si>
  <si>
    <t>TUM_alpha31.TUM_beta53</t>
  </si>
  <si>
    <t>TUM_alpha32.TUM_beta53</t>
  </si>
  <si>
    <t>TUM_alpha33.TUM_beta53</t>
  </si>
  <si>
    <t>TUM_alpha34.TUM_beta53</t>
  </si>
  <si>
    <t>TUM_alpha35.TUM_beta53</t>
  </si>
  <si>
    <t>TUM_alpha36.TUM_beta53</t>
  </si>
  <si>
    <t>TUM_alpha37.TUM_beta53</t>
  </si>
  <si>
    <t>TUM_alpha38.TUM_beta53</t>
  </si>
  <si>
    <t>TUM_alpha39.TUM_beta53</t>
  </si>
  <si>
    <t>TUM_alpha40.TUM_beta53</t>
  </si>
  <si>
    <t>TUM_alpha41.TUM_beta53</t>
  </si>
  <si>
    <t>TUM_alpha42.TUM_beta53</t>
  </si>
  <si>
    <t>TUM_alpha43.TUM_beta53</t>
  </si>
  <si>
    <t>TUM_alpha44.TUM_beta53</t>
  </si>
  <si>
    <t>TUM_alpha45.TUM_beta53</t>
  </si>
  <si>
    <t>TUM_alpha46.TUM_beta53</t>
  </si>
  <si>
    <t>TUM_alpha47.TUM_beta53</t>
  </si>
  <si>
    <t>TUM_alpha48.TUM_beta53</t>
  </si>
  <si>
    <t>TUM_alpha49.TUM_beta53</t>
  </si>
  <si>
    <t>TUM_alpha50.TUM_beta53</t>
  </si>
  <si>
    <t>TUM_alpha51.TUM_beta53</t>
  </si>
  <si>
    <t>TUM_alpha52.TUM_beta53</t>
  </si>
  <si>
    <t>TUM_alpha53.TUM_beta53</t>
  </si>
  <si>
    <t>TUM_alpha54.TUM_beta53</t>
  </si>
  <si>
    <t>TUM_alpha55.TUM_beta53</t>
  </si>
  <si>
    <t>TUM_alpha56.TUM_beta53</t>
  </si>
  <si>
    <t>TUM_alpha57.TUM_beta53</t>
  </si>
  <si>
    <t>TUM_alpha58.TUM_beta53</t>
  </si>
  <si>
    <t>TUM_alpha59.TUM_beta53</t>
  </si>
  <si>
    <t>TUM_alpha60.TUM_beta53</t>
  </si>
  <si>
    <t>TUM_alpha61.TUM_beta53</t>
  </si>
  <si>
    <t>TUM_alpha62.TUM_beta53</t>
  </si>
  <si>
    <t>TUM_alpha63.TUM_beta53</t>
  </si>
  <si>
    <t>TUM_alpha64.TUM_beta53</t>
  </si>
  <si>
    <t>TUM_alpha65.TUM_beta53</t>
  </si>
  <si>
    <t>TUM_alpha66.TUM_beta53</t>
  </si>
  <si>
    <t>TUM_alpha67.TUM_beta53</t>
  </si>
  <si>
    <t>TUM_alpha68.TUM_beta53</t>
  </si>
  <si>
    <t>TUM_alpha69.TUM_beta53</t>
  </si>
  <si>
    <t>TUM_alpha70.TUM_beta53</t>
  </si>
  <si>
    <t>TUM_alpha71.TUM_beta53</t>
  </si>
  <si>
    <t>TUM_alpha72.TUM_beta53</t>
  </si>
  <si>
    <t>TUM_alpha73.TUM_beta53</t>
  </si>
  <si>
    <t>TUM_alpha74.TUM_beta53</t>
  </si>
  <si>
    <t>TUM_alpha75.TUM_beta53</t>
  </si>
  <si>
    <t>TUM_alpha76.TUM_beta53</t>
  </si>
  <si>
    <t>TUM_alpha77.TUM_beta53</t>
  </si>
  <si>
    <t>TUM_alpha78.TUM_beta53</t>
  </si>
  <si>
    <t>TUM_alpha79.TUM_beta53</t>
  </si>
  <si>
    <t>TUM_alpha80.TUM_beta53</t>
  </si>
  <si>
    <t>TUM_alpha81.TUM_beta53</t>
  </si>
  <si>
    <t>TUM_alpha82.TUM_beta53</t>
  </si>
  <si>
    <t>TUM_alpha83.TUM_beta53</t>
  </si>
  <si>
    <t>TUM_alpha84.TUM_beta53</t>
  </si>
  <si>
    <t>TUM_alpha85.TUM_beta53</t>
  </si>
  <si>
    <t>TUM_alpha86.TUM_beta53</t>
  </si>
  <si>
    <t>TUM_alpha87.TUM_beta53</t>
  </si>
  <si>
    <t>TUM_alpha88.TUM_beta53</t>
  </si>
  <si>
    <t>TUM_alpha89.TUM_beta53</t>
  </si>
  <si>
    <t>TUM_alpha90.TUM_beta53</t>
  </si>
  <si>
    <t>TUM_alpha91.TUM_beta53</t>
  </si>
  <si>
    <t>TUM_alpha92.TUM_beta53</t>
  </si>
  <si>
    <t>TUM_alpha93.TUM_beta53</t>
  </si>
  <si>
    <t>TUM_alpha94.TUM_beta53</t>
  </si>
  <si>
    <t>TUM_alpha95.TUM_beta53</t>
  </si>
  <si>
    <t>TUM_alpha96.TUM_beta53</t>
  </si>
  <si>
    <t>TUM_alpha97.TUM_beta53</t>
  </si>
  <si>
    <t>TUM_alpha98.TUM_beta53</t>
  </si>
  <si>
    <t>TUM_alpha99.TUM_beta53</t>
  </si>
  <si>
    <t>TUM_alpha100.TUM_beta53</t>
  </si>
  <si>
    <t>TUM_alpha1.TUM_beta54</t>
  </si>
  <si>
    <t>TUM_alpha2.TUM_beta54</t>
  </si>
  <si>
    <t>TUM_alpha3.TUM_beta54</t>
  </si>
  <si>
    <t>TUM_alpha4.TUM_beta54</t>
  </si>
  <si>
    <t>TUM_alpha5.TUM_beta54</t>
  </si>
  <si>
    <t>TUM_alpha6.TUM_beta54</t>
  </si>
  <si>
    <t>TUM_alpha7.TUM_beta54</t>
  </si>
  <si>
    <t>TUM_alpha8.TUM_beta54</t>
  </si>
  <si>
    <t>TUM_alpha9.TUM_beta54</t>
  </si>
  <si>
    <t>TUM_alpha10.TUM_beta54</t>
  </si>
  <si>
    <t>TUM_alpha11.TUM_beta54</t>
  </si>
  <si>
    <t>TUM_alpha12.TUM_beta54</t>
  </si>
  <si>
    <t>TUM_alpha13.TUM_beta54</t>
  </si>
  <si>
    <t>TUM_alpha14.TUM_beta54</t>
  </si>
  <si>
    <t>TUM_alpha15.TUM_beta54</t>
  </si>
  <si>
    <t>TUM_alpha16.TUM_beta54</t>
  </si>
  <si>
    <t>TUM_alpha17.TUM_beta54</t>
  </si>
  <si>
    <t>TUM_alpha18.TUM_beta54</t>
  </si>
  <si>
    <t>TUM_alpha19.TUM_beta54</t>
  </si>
  <si>
    <t>TUM_alpha20.TUM_beta54</t>
  </si>
  <si>
    <t>TUM_alpha21.TUM_beta54</t>
  </si>
  <si>
    <t>TUM_alpha22.TUM_beta54</t>
  </si>
  <si>
    <t>TUM_alpha23.TUM_beta54</t>
  </si>
  <si>
    <t>TUM_alpha24.TUM_beta54</t>
  </si>
  <si>
    <t>TUM_alpha25.TUM_beta54</t>
  </si>
  <si>
    <t>TUM_alpha26.TUM_beta54</t>
  </si>
  <si>
    <t>TUM_alpha27.TUM_beta54</t>
  </si>
  <si>
    <t>TUM_alpha28.TUM_beta54</t>
  </si>
  <si>
    <t>TUM_alpha29.TUM_beta54</t>
  </si>
  <si>
    <t>TUM_alpha30.TUM_beta54</t>
  </si>
  <si>
    <t>TUM_alpha31.TUM_beta54</t>
  </si>
  <si>
    <t>TUM_alpha32.TUM_beta54</t>
  </si>
  <si>
    <t>TUM_alpha33.TUM_beta54</t>
  </si>
  <si>
    <t>TUM_alpha34.TUM_beta54</t>
  </si>
  <si>
    <t>TUM_alpha35.TUM_beta54</t>
  </si>
  <si>
    <t>TUM_alpha36.TUM_beta54</t>
  </si>
  <si>
    <t>TUM_alpha37.TUM_beta54</t>
  </si>
  <si>
    <t>TUM_alpha38.TUM_beta54</t>
  </si>
  <si>
    <t>TUM_alpha39.TUM_beta54</t>
  </si>
  <si>
    <t>TUM_alpha40.TUM_beta54</t>
  </si>
  <si>
    <t>TUM_alpha41.TUM_beta54</t>
  </si>
  <si>
    <t>TUM_alpha42.TUM_beta54</t>
  </si>
  <si>
    <t>TUM_alpha43.TUM_beta54</t>
  </si>
  <si>
    <t>TUM_alpha44.TUM_beta54</t>
  </si>
  <si>
    <t>TUM_alpha45.TUM_beta54</t>
  </si>
  <si>
    <t>TUM_alpha46.TUM_beta54</t>
  </si>
  <si>
    <t>TUM_alpha47.TUM_beta54</t>
  </si>
  <si>
    <t>TUM_alpha48.TUM_beta54</t>
  </si>
  <si>
    <t>TUM_alpha49.TUM_beta54</t>
  </si>
  <si>
    <t>TUM_alpha50.TUM_beta54</t>
  </si>
  <si>
    <t>TUM_alpha51.TUM_beta54</t>
  </si>
  <si>
    <t>TUM_alpha52.TUM_beta54</t>
  </si>
  <si>
    <t>TUM_alpha53.TUM_beta54</t>
  </si>
  <si>
    <t>TUM_alpha54.TUM_beta54</t>
  </si>
  <si>
    <t>TUM_alpha55.TUM_beta54</t>
  </si>
  <si>
    <t>TUM_alpha56.TUM_beta54</t>
  </si>
  <si>
    <t>TUM_alpha57.TUM_beta54</t>
  </si>
  <si>
    <t>TUM_alpha58.TUM_beta54</t>
  </si>
  <si>
    <t>TUM_alpha59.TUM_beta54</t>
  </si>
  <si>
    <t>TUM_alpha60.TUM_beta54</t>
  </si>
  <si>
    <t>TUM_alpha61.TUM_beta54</t>
  </si>
  <si>
    <t>TUM_alpha62.TUM_beta54</t>
  </si>
  <si>
    <t>TUM_alpha63.TUM_beta54</t>
  </si>
  <si>
    <t>TUM_alpha64.TUM_beta54</t>
  </si>
  <si>
    <t>TUM_alpha65.TUM_beta54</t>
  </si>
  <si>
    <t>TUM_alpha66.TUM_beta54</t>
  </si>
  <si>
    <t>TUM_alpha67.TUM_beta54</t>
  </si>
  <si>
    <t>TUM_alpha68.TUM_beta54</t>
  </si>
  <si>
    <t>TUM_alpha69.TUM_beta54</t>
  </si>
  <si>
    <t>TUM_alpha70.TUM_beta54</t>
  </si>
  <si>
    <t>TUM_alpha71.TUM_beta54</t>
  </si>
  <si>
    <t>TUM_alpha72.TUM_beta54</t>
  </si>
  <si>
    <t>TUM_alpha73.TUM_beta54</t>
  </si>
  <si>
    <t>TUM_alpha74.TUM_beta54</t>
  </si>
  <si>
    <t>TUM_alpha75.TUM_beta54</t>
  </si>
  <si>
    <t>TUM_alpha76.TUM_beta54</t>
  </si>
  <si>
    <t>TUM_alpha77.TUM_beta54</t>
  </si>
  <si>
    <t>TUM_alpha78.TUM_beta54</t>
  </si>
  <si>
    <t>TUM_alpha79.TUM_beta54</t>
  </si>
  <si>
    <t>TUM_alpha80.TUM_beta54</t>
  </si>
  <si>
    <t>TUM_alpha81.TUM_beta54</t>
  </si>
  <si>
    <t>TUM_alpha82.TUM_beta54</t>
  </si>
  <si>
    <t>TUM_alpha83.TUM_beta54</t>
  </si>
  <si>
    <t>TUM_alpha84.TUM_beta54</t>
  </si>
  <si>
    <t>TUM_alpha85.TUM_beta54</t>
  </si>
  <si>
    <t>TUM_alpha86.TUM_beta54</t>
  </si>
  <si>
    <t>TUM_alpha87.TUM_beta54</t>
  </si>
  <si>
    <t>TUM_alpha88.TUM_beta54</t>
  </si>
  <si>
    <t>TUM_alpha89.TUM_beta54</t>
  </si>
  <si>
    <t>TUM_alpha90.TUM_beta54</t>
  </si>
  <si>
    <t>TUM_alpha91.TUM_beta54</t>
  </si>
  <si>
    <t>TUM_alpha92.TUM_beta54</t>
  </si>
  <si>
    <t>TUM_alpha93.TUM_beta54</t>
  </si>
  <si>
    <t>TUM_alpha94.TUM_beta54</t>
  </si>
  <si>
    <t>TUM_alpha95.TUM_beta54</t>
  </si>
  <si>
    <t>TUM_alpha96.TUM_beta54</t>
  </si>
  <si>
    <t>TUM_alpha97.TUM_beta54</t>
  </si>
  <si>
    <t>TUM_alpha98.TUM_beta54</t>
  </si>
  <si>
    <t>TUM_alpha99.TUM_beta54</t>
  </si>
  <si>
    <t>TUM_alpha100.TUM_beta54</t>
  </si>
  <si>
    <t>TUM_alpha1.TUM_beta55</t>
  </si>
  <si>
    <t>TUM_alpha2.TUM_beta55</t>
  </si>
  <si>
    <t>TUM_alpha3.TUM_beta55</t>
  </si>
  <si>
    <t>TUM_alpha4.TUM_beta55</t>
  </si>
  <si>
    <t>TUM_alpha5.TUM_beta55</t>
  </si>
  <si>
    <t>TUM_alpha6.TUM_beta55</t>
  </si>
  <si>
    <t>TUM_alpha7.TUM_beta55</t>
  </si>
  <si>
    <t>TUM_alpha8.TUM_beta55</t>
  </si>
  <si>
    <t>TUM_alpha9.TUM_beta55</t>
  </si>
  <si>
    <t>TUM_alpha10.TUM_beta55</t>
  </si>
  <si>
    <t>TUM_alpha11.TUM_beta55</t>
  </si>
  <si>
    <t>TUM_alpha12.TUM_beta55</t>
  </si>
  <si>
    <t>TUM_alpha13.TUM_beta55</t>
  </si>
  <si>
    <t>TUM_alpha14.TUM_beta55</t>
  </si>
  <si>
    <t>TUM_alpha15.TUM_beta55</t>
  </si>
  <si>
    <t>TUM_alpha16.TUM_beta55</t>
  </si>
  <si>
    <t>TUM_alpha17.TUM_beta55</t>
  </si>
  <si>
    <t>TUM_alpha18.TUM_beta55</t>
  </si>
  <si>
    <t>TUM_alpha19.TUM_beta55</t>
  </si>
  <si>
    <t>TUM_alpha20.TUM_beta55</t>
  </si>
  <si>
    <t>TUM_alpha21.TUM_beta55</t>
  </si>
  <si>
    <t>TUM_alpha22.TUM_beta55</t>
  </si>
  <si>
    <t>TUM_alpha23.TUM_beta55</t>
  </si>
  <si>
    <t>TUM_alpha24.TUM_beta55</t>
  </si>
  <si>
    <t>TUM_alpha25.TUM_beta55</t>
  </si>
  <si>
    <t>TUM_alpha26.TUM_beta55</t>
  </si>
  <si>
    <t>TUM_alpha27.TUM_beta55</t>
  </si>
  <si>
    <t>TUM_alpha28.TUM_beta55</t>
  </si>
  <si>
    <t>TUM_alpha29.TUM_beta55</t>
  </si>
  <si>
    <t>TUM_alpha30.TUM_beta55</t>
  </si>
  <si>
    <t>TUM_alpha31.TUM_beta55</t>
  </si>
  <si>
    <t>TUM_alpha32.TUM_beta55</t>
  </si>
  <si>
    <t>TUM_alpha33.TUM_beta55</t>
  </si>
  <si>
    <t>TUM_alpha34.TUM_beta55</t>
  </si>
  <si>
    <t>TUM_alpha35.TUM_beta55</t>
  </si>
  <si>
    <t>TUM_alpha36.TUM_beta55</t>
  </si>
  <si>
    <t>TUM_alpha37.TUM_beta55</t>
  </si>
  <si>
    <t>TUM_alpha38.TUM_beta55</t>
  </si>
  <si>
    <t>TUM_alpha39.TUM_beta55</t>
  </si>
  <si>
    <t>TUM_alpha40.TUM_beta55</t>
  </si>
  <si>
    <t>TUM_alpha41.TUM_beta55</t>
  </si>
  <si>
    <t>TUM_alpha42.TUM_beta55</t>
  </si>
  <si>
    <t>TUM_alpha43.TUM_beta55</t>
  </si>
  <si>
    <t>TUM_alpha44.TUM_beta55</t>
  </si>
  <si>
    <t>TUM_alpha45.TUM_beta55</t>
  </si>
  <si>
    <t>TUM_alpha46.TUM_beta55</t>
  </si>
  <si>
    <t>TUM_alpha47.TUM_beta55</t>
  </si>
  <si>
    <t>TUM_alpha48.TUM_beta55</t>
  </si>
  <si>
    <t>TUM_alpha49.TUM_beta55</t>
  </si>
  <si>
    <t>TUM_alpha50.TUM_beta55</t>
  </si>
  <si>
    <t>TUM_alpha51.TUM_beta55</t>
  </si>
  <si>
    <t>TUM_alpha52.TUM_beta55</t>
  </si>
  <si>
    <t>TUM_alpha53.TUM_beta55</t>
  </si>
  <si>
    <t>TUM_alpha54.TUM_beta55</t>
  </si>
  <si>
    <t>TUM_alpha55.TUM_beta55</t>
  </si>
  <si>
    <t>TUM_alpha56.TUM_beta55</t>
  </si>
  <si>
    <t>TUM_alpha57.TUM_beta55</t>
  </si>
  <si>
    <t>TUM_alpha58.TUM_beta55</t>
  </si>
  <si>
    <t>TUM_alpha59.TUM_beta55</t>
  </si>
  <si>
    <t>TUM_alpha60.TUM_beta55</t>
  </si>
  <si>
    <t>TUM_alpha61.TUM_beta55</t>
  </si>
  <si>
    <t>TUM_alpha62.TUM_beta55</t>
  </si>
  <si>
    <t>TUM_alpha63.TUM_beta55</t>
  </si>
  <si>
    <t>TUM_alpha64.TUM_beta55</t>
  </si>
  <si>
    <t>TUM_alpha65.TUM_beta55</t>
  </si>
  <si>
    <t>TUM_alpha66.TUM_beta55</t>
  </si>
  <si>
    <t>TUM_alpha67.TUM_beta55</t>
  </si>
  <si>
    <t>TUM_alpha68.TUM_beta55</t>
  </si>
  <si>
    <t>TUM_alpha69.TUM_beta55</t>
  </si>
  <si>
    <t>TUM_alpha70.TUM_beta55</t>
  </si>
  <si>
    <t>TUM_alpha71.TUM_beta55</t>
  </si>
  <si>
    <t>TUM_alpha72.TUM_beta55</t>
  </si>
  <si>
    <t>TUM_alpha73.TUM_beta55</t>
  </si>
  <si>
    <t>TUM_alpha74.TUM_beta55</t>
  </si>
  <si>
    <t>TUM_alpha75.TUM_beta55</t>
  </si>
  <si>
    <t>TUM_alpha76.TUM_beta55</t>
  </si>
  <si>
    <t>TUM_alpha77.TUM_beta55</t>
  </si>
  <si>
    <t>TUM_alpha78.TUM_beta55</t>
  </si>
  <si>
    <t>TUM_alpha79.TUM_beta55</t>
  </si>
  <si>
    <t>TUM_alpha80.TUM_beta55</t>
  </si>
  <si>
    <t>TUM_alpha81.TUM_beta55</t>
  </si>
  <si>
    <t>TUM_alpha82.TUM_beta55</t>
  </si>
  <si>
    <t>TUM_alpha83.TUM_beta55</t>
  </si>
  <si>
    <t>TUM_alpha84.TUM_beta55</t>
  </si>
  <si>
    <t>TUM_alpha85.TUM_beta55</t>
  </si>
  <si>
    <t>TUM_alpha86.TUM_beta55</t>
  </si>
  <si>
    <t>TUM_alpha87.TUM_beta55</t>
  </si>
  <si>
    <t>TUM_alpha88.TUM_beta55</t>
  </si>
  <si>
    <t>TUM_alpha89.TUM_beta55</t>
  </si>
  <si>
    <t>TUM_alpha90.TUM_beta55</t>
  </si>
  <si>
    <t>TUM_alpha91.TUM_beta55</t>
  </si>
  <si>
    <t>TUM_alpha92.TUM_beta55</t>
  </si>
  <si>
    <t>TUM_alpha93.TUM_beta55</t>
  </si>
  <si>
    <t>TUM_alpha94.TUM_beta55</t>
  </si>
  <si>
    <t>TUM_alpha95.TUM_beta55</t>
  </si>
  <si>
    <t>TUM_alpha96.TUM_beta55</t>
  </si>
  <si>
    <t>TUM_alpha97.TUM_beta55</t>
  </si>
  <si>
    <t>TUM_alpha98.TUM_beta55</t>
  </si>
  <si>
    <t>TUM_alpha99.TUM_beta55</t>
  </si>
  <si>
    <t>TUM_alpha100.TUM_beta55</t>
  </si>
  <si>
    <t>TUM_alpha1.TUM_beta56</t>
  </si>
  <si>
    <t>TUM_alpha2.TUM_beta56</t>
  </si>
  <si>
    <t>TUM_alpha3.TUM_beta56</t>
  </si>
  <si>
    <t>TUM_alpha4.TUM_beta56</t>
  </si>
  <si>
    <t>TUM_alpha5.TUM_beta56</t>
  </si>
  <si>
    <t>TUM_alpha6.TUM_beta56</t>
  </si>
  <si>
    <t>TUM_alpha7.TUM_beta56</t>
  </si>
  <si>
    <t>TUM_alpha8.TUM_beta56</t>
  </si>
  <si>
    <t>TUM_alpha9.TUM_beta56</t>
  </si>
  <si>
    <t>TUM_alpha10.TUM_beta56</t>
  </si>
  <si>
    <t>TUM_alpha11.TUM_beta56</t>
  </si>
  <si>
    <t>TUM_alpha12.TUM_beta56</t>
  </si>
  <si>
    <t>TUM_alpha13.TUM_beta56</t>
  </si>
  <si>
    <t>TUM_alpha14.TUM_beta56</t>
  </si>
  <si>
    <t>TUM_alpha15.TUM_beta56</t>
  </si>
  <si>
    <t>TUM_alpha16.TUM_beta56</t>
  </si>
  <si>
    <t>TUM_alpha17.TUM_beta56</t>
  </si>
  <si>
    <t>TUM_alpha18.TUM_beta56</t>
  </si>
  <si>
    <t>TUM_alpha19.TUM_beta56</t>
  </si>
  <si>
    <t>TUM_alpha20.TUM_beta56</t>
  </si>
  <si>
    <t>TUM_alpha21.TUM_beta56</t>
  </si>
  <si>
    <t>TUM_alpha22.TUM_beta56</t>
  </si>
  <si>
    <t>TUM_alpha23.TUM_beta56</t>
  </si>
  <si>
    <t>TUM_alpha24.TUM_beta56</t>
  </si>
  <si>
    <t>TUM_alpha25.TUM_beta56</t>
  </si>
  <si>
    <t>TUM_alpha26.TUM_beta56</t>
  </si>
  <si>
    <t>TUM_alpha27.TUM_beta56</t>
  </si>
  <si>
    <t>TUM_alpha28.TUM_beta56</t>
  </si>
  <si>
    <t>TUM_alpha29.TUM_beta56</t>
  </si>
  <si>
    <t>TUM_alpha30.TUM_beta56</t>
  </si>
  <si>
    <t>TUM_alpha31.TUM_beta56</t>
  </si>
  <si>
    <t>TUM_alpha32.TUM_beta56</t>
  </si>
  <si>
    <t>TUM_alpha33.TUM_beta56</t>
  </si>
  <si>
    <t>TUM_alpha34.TUM_beta56</t>
  </si>
  <si>
    <t>TUM_alpha35.TUM_beta56</t>
  </si>
  <si>
    <t>TUM_alpha36.TUM_beta56</t>
  </si>
  <si>
    <t>TUM_alpha37.TUM_beta56</t>
  </si>
  <si>
    <t>TUM_alpha38.TUM_beta56</t>
  </si>
  <si>
    <t>TUM_alpha39.TUM_beta56</t>
  </si>
  <si>
    <t>TUM_alpha40.TUM_beta56</t>
  </si>
  <si>
    <t>TUM_alpha41.TUM_beta56</t>
  </si>
  <si>
    <t>TUM_alpha42.TUM_beta56</t>
  </si>
  <si>
    <t>TUM_alpha43.TUM_beta56</t>
  </si>
  <si>
    <t>TUM_alpha44.TUM_beta56</t>
  </si>
  <si>
    <t>TUM_alpha45.TUM_beta56</t>
  </si>
  <si>
    <t>TUM_alpha46.TUM_beta56</t>
  </si>
  <si>
    <t>TUM_alpha47.TUM_beta56</t>
  </si>
  <si>
    <t>TUM_alpha48.TUM_beta56</t>
  </si>
  <si>
    <t>TUM_alpha49.TUM_beta56</t>
  </si>
  <si>
    <t>TUM_alpha50.TUM_beta56</t>
  </si>
  <si>
    <t>TUM_alpha51.TUM_beta56</t>
  </si>
  <si>
    <t>TUM_alpha52.TUM_beta56</t>
  </si>
  <si>
    <t>TUM_alpha53.TUM_beta56</t>
  </si>
  <si>
    <t>TUM_alpha54.TUM_beta56</t>
  </si>
  <si>
    <t>TUM_alpha55.TUM_beta56</t>
  </si>
  <si>
    <t>TUM_alpha56.TUM_beta56</t>
  </si>
  <si>
    <t>TUM_alpha57.TUM_beta56</t>
  </si>
  <si>
    <t>TUM_alpha58.TUM_beta56</t>
  </si>
  <si>
    <t>TUM_alpha59.TUM_beta56</t>
  </si>
  <si>
    <t>TUM_alpha60.TUM_beta56</t>
  </si>
  <si>
    <t>TUM_alpha61.TUM_beta56</t>
  </si>
  <si>
    <t>TUM_alpha62.TUM_beta56</t>
  </si>
  <si>
    <t>TUM_alpha63.TUM_beta56</t>
  </si>
  <si>
    <t>TUM_alpha64.TUM_beta56</t>
  </si>
  <si>
    <t>TUM_alpha65.TUM_beta56</t>
  </si>
  <si>
    <t>TUM_alpha66.TUM_beta56</t>
  </si>
  <si>
    <t>TUM_alpha67.TUM_beta56</t>
  </si>
  <si>
    <t>TUM_alpha68.TUM_beta56</t>
  </si>
  <si>
    <t>TUM_alpha69.TUM_beta56</t>
  </si>
  <si>
    <t>TUM_alpha70.TUM_beta56</t>
  </si>
  <si>
    <t>TUM_alpha71.TUM_beta56</t>
  </si>
  <si>
    <t>TUM_alpha72.TUM_beta56</t>
  </si>
  <si>
    <t>TUM_alpha73.TUM_beta56</t>
  </si>
  <si>
    <t>TUM_alpha74.TUM_beta56</t>
  </si>
  <si>
    <t>TUM_alpha75.TUM_beta56</t>
  </si>
  <si>
    <t>TUM_alpha76.TUM_beta56</t>
  </si>
  <si>
    <t>TUM_alpha77.TUM_beta56</t>
  </si>
  <si>
    <t>TUM_alpha78.TUM_beta56</t>
  </si>
  <si>
    <t>TUM_alpha79.TUM_beta56</t>
  </si>
  <si>
    <t>TUM_alpha80.TUM_beta56</t>
  </si>
  <si>
    <t>TUM_alpha81.TUM_beta56</t>
  </si>
  <si>
    <t>TUM_alpha82.TUM_beta56</t>
  </si>
  <si>
    <t>TUM_alpha83.TUM_beta56</t>
  </si>
  <si>
    <t>TUM_alpha84.TUM_beta56</t>
  </si>
  <si>
    <t>TUM_alpha85.TUM_beta56</t>
  </si>
  <si>
    <t>TUM_alpha86.TUM_beta56</t>
  </si>
  <si>
    <t>TUM_alpha87.TUM_beta56</t>
  </si>
  <si>
    <t>TUM_alpha88.TUM_beta56</t>
  </si>
  <si>
    <t>TUM_alpha89.TUM_beta56</t>
  </si>
  <si>
    <t>TUM_alpha90.TUM_beta56</t>
  </si>
  <si>
    <t>TUM_alpha91.TUM_beta56</t>
  </si>
  <si>
    <t>TUM_alpha92.TUM_beta56</t>
  </si>
  <si>
    <t>TUM_alpha93.TUM_beta56</t>
  </si>
  <si>
    <t>TUM_alpha94.TUM_beta56</t>
  </si>
  <si>
    <t>TUM_alpha95.TUM_beta56</t>
  </si>
  <si>
    <t>TUM_alpha96.TUM_beta56</t>
  </si>
  <si>
    <t>TUM_alpha97.TUM_beta56</t>
  </si>
  <si>
    <t>TUM_alpha98.TUM_beta56</t>
  </si>
  <si>
    <t>TUM_alpha99.TUM_beta56</t>
  </si>
  <si>
    <t>TUM_alpha100.TUM_beta56</t>
  </si>
  <si>
    <t>TUM_alpha1.TUM_beta57</t>
  </si>
  <si>
    <t>TUM_alpha2.TUM_beta57</t>
  </si>
  <si>
    <t>TUM_alpha3.TUM_beta57</t>
  </si>
  <si>
    <t>TUM_alpha4.TUM_beta57</t>
  </si>
  <si>
    <t>TUM_alpha5.TUM_beta57</t>
  </si>
  <si>
    <t>TUM_alpha6.TUM_beta57</t>
  </si>
  <si>
    <t>TUM_alpha7.TUM_beta57</t>
  </si>
  <si>
    <t>TUM_alpha8.TUM_beta57</t>
  </si>
  <si>
    <t>TUM_alpha9.TUM_beta57</t>
  </si>
  <si>
    <t>TUM_alpha10.TUM_beta57</t>
  </si>
  <si>
    <t>TUM_alpha11.TUM_beta57</t>
  </si>
  <si>
    <t>TUM_alpha12.TUM_beta57</t>
  </si>
  <si>
    <t>TUM_alpha13.TUM_beta57</t>
  </si>
  <si>
    <t>TUM_alpha14.TUM_beta57</t>
  </si>
  <si>
    <t>TUM_alpha15.TUM_beta57</t>
  </si>
  <si>
    <t>TUM_alpha16.TUM_beta57</t>
  </si>
  <si>
    <t>TUM_alpha17.TUM_beta57</t>
  </si>
  <si>
    <t>TUM_alpha18.TUM_beta57</t>
  </si>
  <si>
    <t>TUM_alpha19.TUM_beta57</t>
  </si>
  <si>
    <t>TUM_alpha20.TUM_beta57</t>
  </si>
  <si>
    <t>TUM_alpha21.TUM_beta57</t>
  </si>
  <si>
    <t>TUM_alpha22.TUM_beta57</t>
  </si>
  <si>
    <t>TUM_alpha23.TUM_beta57</t>
  </si>
  <si>
    <t>TUM_alpha24.TUM_beta57</t>
  </si>
  <si>
    <t>TUM_alpha25.TUM_beta57</t>
  </si>
  <si>
    <t>TUM_alpha26.TUM_beta57</t>
  </si>
  <si>
    <t>TUM_alpha27.TUM_beta57</t>
  </si>
  <si>
    <t>TUM_alpha28.TUM_beta57</t>
  </si>
  <si>
    <t>TUM_alpha29.TUM_beta57</t>
  </si>
  <si>
    <t>TUM_alpha30.TUM_beta57</t>
  </si>
  <si>
    <t>TUM_alpha31.TUM_beta57</t>
  </si>
  <si>
    <t>TUM_alpha32.TUM_beta57</t>
  </si>
  <si>
    <t>TUM_alpha33.TUM_beta57</t>
  </si>
  <si>
    <t>TUM_alpha34.TUM_beta57</t>
  </si>
  <si>
    <t>TUM_alpha35.TUM_beta57</t>
  </si>
  <si>
    <t>TUM_alpha36.TUM_beta57</t>
  </si>
  <si>
    <t>TUM_alpha37.TUM_beta57</t>
  </si>
  <si>
    <t>TUM_alpha38.TUM_beta57</t>
  </si>
  <si>
    <t>TUM_alpha39.TUM_beta57</t>
  </si>
  <si>
    <t>TUM_alpha40.TUM_beta57</t>
  </si>
  <si>
    <t>TUM_alpha41.TUM_beta57</t>
  </si>
  <si>
    <t>TUM_alpha42.TUM_beta57</t>
  </si>
  <si>
    <t>TUM_alpha43.TUM_beta57</t>
  </si>
  <si>
    <t>TUM_alpha44.TUM_beta57</t>
  </si>
  <si>
    <t>TUM_alpha45.TUM_beta57</t>
  </si>
  <si>
    <t>TUM_alpha46.TUM_beta57</t>
  </si>
  <si>
    <t>TUM_alpha47.TUM_beta57</t>
  </si>
  <si>
    <t>TUM_alpha48.TUM_beta57</t>
  </si>
  <si>
    <t>TUM_alpha49.TUM_beta57</t>
  </si>
  <si>
    <t>TUM_alpha50.TUM_beta57</t>
  </si>
  <si>
    <t>TUM_alpha51.TUM_beta57</t>
  </si>
  <si>
    <t>TUM_alpha52.TUM_beta57</t>
  </si>
  <si>
    <t>TUM_alpha53.TUM_beta57</t>
  </si>
  <si>
    <t>TUM_alpha54.TUM_beta57</t>
  </si>
  <si>
    <t>TUM_alpha55.TUM_beta57</t>
  </si>
  <si>
    <t>TUM_alpha56.TUM_beta57</t>
  </si>
  <si>
    <t>TUM_alpha57.TUM_beta57</t>
  </si>
  <si>
    <t>TUM_alpha58.TUM_beta57</t>
  </si>
  <si>
    <t>TUM_alpha59.TUM_beta57</t>
  </si>
  <si>
    <t>TUM_alpha60.TUM_beta57</t>
  </si>
  <si>
    <t>TUM_alpha61.TUM_beta57</t>
  </si>
  <si>
    <t>TUM_alpha62.TUM_beta57</t>
  </si>
  <si>
    <t>TUM_alpha63.TUM_beta57</t>
  </si>
  <si>
    <t>TUM_alpha64.TUM_beta57</t>
  </si>
  <si>
    <t>TUM_alpha65.TUM_beta57</t>
  </si>
  <si>
    <t>TUM_alpha66.TUM_beta57</t>
  </si>
  <si>
    <t>TUM_alpha67.TUM_beta57</t>
  </si>
  <si>
    <t>TUM_alpha68.TUM_beta57</t>
  </si>
  <si>
    <t>TUM_alpha69.TUM_beta57</t>
  </si>
  <si>
    <t>TUM_alpha70.TUM_beta57</t>
  </si>
  <si>
    <t>TUM_alpha71.TUM_beta57</t>
  </si>
  <si>
    <t>TUM_alpha72.TUM_beta57</t>
  </si>
  <si>
    <t>TUM_alpha73.TUM_beta57</t>
  </si>
  <si>
    <t>TUM_alpha74.TUM_beta57</t>
  </si>
  <si>
    <t>TUM_alpha75.TUM_beta57</t>
  </si>
  <si>
    <t>TUM_alpha76.TUM_beta57</t>
  </si>
  <si>
    <t>TUM_alpha77.TUM_beta57</t>
  </si>
  <si>
    <t>TUM_alpha78.TUM_beta57</t>
  </si>
  <si>
    <t>TUM_alpha79.TUM_beta57</t>
  </si>
  <si>
    <t>TUM_alpha80.TUM_beta57</t>
  </si>
  <si>
    <t>TUM_alpha81.TUM_beta57</t>
  </si>
  <si>
    <t>TUM_alpha82.TUM_beta57</t>
  </si>
  <si>
    <t>TUM_alpha83.TUM_beta57</t>
  </si>
  <si>
    <t>TUM_alpha84.TUM_beta57</t>
  </si>
  <si>
    <t>TUM_alpha85.TUM_beta57</t>
  </si>
  <si>
    <t>TUM_alpha86.TUM_beta57</t>
  </si>
  <si>
    <t>TUM_alpha87.TUM_beta57</t>
  </si>
  <si>
    <t>TUM_alpha88.TUM_beta57</t>
  </si>
  <si>
    <t>TUM_alpha89.TUM_beta57</t>
  </si>
  <si>
    <t>TUM_alpha90.TUM_beta57</t>
  </si>
  <si>
    <t>TUM_alpha91.TUM_beta57</t>
  </si>
  <si>
    <t>TUM_alpha92.TUM_beta57</t>
  </si>
  <si>
    <t>TUM_alpha93.TUM_beta57</t>
  </si>
  <si>
    <t>TUM_alpha94.TUM_beta57</t>
  </si>
  <si>
    <t>TUM_alpha95.TUM_beta57</t>
  </si>
  <si>
    <t>TUM_alpha96.TUM_beta57</t>
  </si>
  <si>
    <t>TUM_alpha97.TUM_beta57</t>
  </si>
  <si>
    <t>TUM_alpha98.TUM_beta57</t>
  </si>
  <si>
    <t>TUM_alpha99.TUM_beta57</t>
  </si>
  <si>
    <t>TUM_alpha100.TUM_beta57</t>
  </si>
  <si>
    <t>TUM_alpha1.TUM_beta58</t>
  </si>
  <si>
    <t>TUM_alpha2.TUM_beta58</t>
  </si>
  <si>
    <t>TUM_alpha3.TUM_beta58</t>
  </si>
  <si>
    <t>TUM_alpha4.TUM_beta58</t>
  </si>
  <si>
    <t>TUM_alpha5.TUM_beta58</t>
  </si>
  <si>
    <t>TUM_alpha6.TUM_beta58</t>
  </si>
  <si>
    <t>TUM_alpha7.TUM_beta58</t>
  </si>
  <si>
    <t>TUM_alpha8.TUM_beta58</t>
  </si>
  <si>
    <t>TUM_alpha9.TUM_beta58</t>
  </si>
  <si>
    <t>TUM_alpha10.TUM_beta58</t>
  </si>
  <si>
    <t>TUM_alpha11.TUM_beta58</t>
  </si>
  <si>
    <t>TUM_alpha12.TUM_beta58</t>
  </si>
  <si>
    <t>TUM_alpha13.TUM_beta58</t>
  </si>
  <si>
    <t>TUM_alpha14.TUM_beta58</t>
  </si>
  <si>
    <t>TUM_alpha15.TUM_beta58</t>
  </si>
  <si>
    <t>TUM_alpha16.TUM_beta58</t>
  </si>
  <si>
    <t>TUM_alpha17.TUM_beta58</t>
  </si>
  <si>
    <t>TUM_alpha18.TUM_beta58</t>
  </si>
  <si>
    <t>TUM_alpha19.TUM_beta58</t>
  </si>
  <si>
    <t>TUM_alpha20.TUM_beta58</t>
  </si>
  <si>
    <t>TUM_alpha21.TUM_beta58</t>
  </si>
  <si>
    <t>TUM_alpha22.TUM_beta58</t>
  </si>
  <si>
    <t>TUM_alpha23.TUM_beta58</t>
  </si>
  <si>
    <t>TUM_alpha24.TUM_beta58</t>
  </si>
  <si>
    <t>TUM_alpha25.TUM_beta58</t>
  </si>
  <si>
    <t>TUM_alpha26.TUM_beta58</t>
  </si>
  <si>
    <t>TUM_alpha27.TUM_beta58</t>
  </si>
  <si>
    <t>TUM_alpha28.TUM_beta58</t>
  </si>
  <si>
    <t>TUM_alpha29.TUM_beta58</t>
  </si>
  <si>
    <t>TUM_alpha30.TUM_beta58</t>
  </si>
  <si>
    <t>TUM_alpha31.TUM_beta58</t>
  </si>
  <si>
    <t>TUM_alpha32.TUM_beta58</t>
  </si>
  <si>
    <t>TUM_alpha33.TUM_beta58</t>
  </si>
  <si>
    <t>TUM_alpha34.TUM_beta58</t>
  </si>
  <si>
    <t>TUM_alpha35.TUM_beta58</t>
  </si>
  <si>
    <t>TUM_alpha36.TUM_beta58</t>
  </si>
  <si>
    <t>TUM_alpha37.TUM_beta58</t>
  </si>
  <si>
    <t>TUM_alpha38.TUM_beta58</t>
  </si>
  <si>
    <t>TUM_alpha39.TUM_beta58</t>
  </si>
  <si>
    <t>TUM_alpha40.TUM_beta58</t>
  </si>
  <si>
    <t>TUM_alpha41.TUM_beta58</t>
  </si>
  <si>
    <t>TUM_alpha42.TUM_beta58</t>
  </si>
  <si>
    <t>TUM_alpha43.TUM_beta58</t>
  </si>
  <si>
    <t>TUM_alpha44.TUM_beta58</t>
  </si>
  <si>
    <t>TUM_alpha45.TUM_beta58</t>
  </si>
  <si>
    <t>TUM_alpha46.TUM_beta58</t>
  </si>
  <si>
    <t>TUM_alpha47.TUM_beta58</t>
  </si>
  <si>
    <t>TUM_alpha48.TUM_beta58</t>
  </si>
  <si>
    <t>TUM_alpha49.TUM_beta58</t>
  </si>
  <si>
    <t>TUM_alpha50.TUM_beta58</t>
  </si>
  <si>
    <t>TUM_alpha51.TUM_beta58</t>
  </si>
  <si>
    <t>TUM_alpha52.TUM_beta58</t>
  </si>
  <si>
    <t>TUM_alpha53.TUM_beta58</t>
  </si>
  <si>
    <t>TUM_alpha54.TUM_beta58</t>
  </si>
  <si>
    <t>TUM_alpha55.TUM_beta58</t>
  </si>
  <si>
    <t>TUM_alpha56.TUM_beta58</t>
  </si>
  <si>
    <t>TUM_alpha57.TUM_beta58</t>
  </si>
  <si>
    <t>TUM_alpha58.TUM_beta58</t>
  </si>
  <si>
    <t>TUM_alpha59.TUM_beta58</t>
  </si>
  <si>
    <t>TUM_alpha60.TUM_beta58</t>
  </si>
  <si>
    <t>TUM_alpha61.TUM_beta58</t>
  </si>
  <si>
    <t>TUM_alpha62.TUM_beta58</t>
  </si>
  <si>
    <t>TUM_alpha63.TUM_beta58</t>
  </si>
  <si>
    <t>TUM_alpha64.TUM_beta58</t>
  </si>
  <si>
    <t>TUM_alpha65.TUM_beta58</t>
  </si>
  <si>
    <t>TUM_alpha66.TUM_beta58</t>
  </si>
  <si>
    <t>TUM_alpha67.TUM_beta58</t>
  </si>
  <si>
    <t>TUM_alpha68.TUM_beta58</t>
  </si>
  <si>
    <t>TUM_alpha69.TUM_beta58</t>
  </si>
  <si>
    <t>TUM_alpha70.TUM_beta58</t>
  </si>
  <si>
    <t>TUM_alpha71.TUM_beta58</t>
  </si>
  <si>
    <t>TUM_alpha72.TUM_beta58</t>
  </si>
  <si>
    <t>TUM_alpha73.TUM_beta58</t>
  </si>
  <si>
    <t>TUM_alpha74.TUM_beta58</t>
  </si>
  <si>
    <t>TUM_alpha75.TUM_beta58</t>
  </si>
  <si>
    <t>TUM_alpha76.TUM_beta58</t>
  </si>
  <si>
    <t>TUM_alpha77.TUM_beta58</t>
  </si>
  <si>
    <t>TUM_alpha78.TUM_beta58</t>
  </si>
  <si>
    <t>TUM_alpha79.TUM_beta58</t>
  </si>
  <si>
    <t>TUM_alpha80.TUM_beta58</t>
  </si>
  <si>
    <t>TUM_alpha81.TUM_beta58</t>
  </si>
  <si>
    <t>TUM_alpha82.TUM_beta58</t>
  </si>
  <si>
    <t>TUM_alpha83.TUM_beta58</t>
  </si>
  <si>
    <t>TUM_alpha84.TUM_beta58</t>
  </si>
  <si>
    <t>TUM_alpha85.TUM_beta58</t>
  </si>
  <si>
    <t>TUM_alpha86.TUM_beta58</t>
  </si>
  <si>
    <t>TUM_alpha87.TUM_beta58</t>
  </si>
  <si>
    <t>TUM_alpha88.TUM_beta58</t>
  </si>
  <si>
    <t>TUM_alpha89.TUM_beta58</t>
  </si>
  <si>
    <t>TUM_alpha90.TUM_beta58</t>
  </si>
  <si>
    <t>TUM_alpha91.TUM_beta58</t>
  </si>
  <si>
    <t>TUM_alpha92.TUM_beta58</t>
  </si>
  <si>
    <t>TUM_alpha93.TUM_beta58</t>
  </si>
  <si>
    <t>TUM_alpha94.TUM_beta58</t>
  </si>
  <si>
    <t>TUM_alpha95.TUM_beta58</t>
  </si>
  <si>
    <t>TUM_alpha96.TUM_beta58</t>
  </si>
  <si>
    <t>TUM_alpha97.TUM_beta58</t>
  </si>
  <si>
    <t>TUM_alpha98.TUM_beta58</t>
  </si>
  <si>
    <t>TUM_alpha99.TUM_beta58</t>
  </si>
  <si>
    <t>TUM_alpha100.TUM_beta58</t>
  </si>
  <si>
    <t>TUM_alpha1.TUM_beta59</t>
  </si>
  <si>
    <t>TUM_alpha2.TUM_beta59</t>
  </si>
  <si>
    <t>TUM_alpha3.TUM_beta59</t>
  </si>
  <si>
    <t>TUM_alpha4.TUM_beta59</t>
  </si>
  <si>
    <t>TUM_alpha5.TUM_beta59</t>
  </si>
  <si>
    <t>TUM_alpha6.TUM_beta59</t>
  </si>
  <si>
    <t>TUM_alpha7.TUM_beta59</t>
  </si>
  <si>
    <t>TUM_alpha8.TUM_beta59</t>
  </si>
  <si>
    <t>TUM_alpha9.TUM_beta59</t>
  </si>
  <si>
    <t>TUM_alpha10.TUM_beta59</t>
  </si>
  <si>
    <t>TUM_alpha11.TUM_beta59</t>
  </si>
  <si>
    <t>TUM_alpha12.TUM_beta59</t>
  </si>
  <si>
    <t>TUM_alpha13.TUM_beta59</t>
  </si>
  <si>
    <t>TUM_alpha14.TUM_beta59</t>
  </si>
  <si>
    <t>TUM_alpha15.TUM_beta59</t>
  </si>
  <si>
    <t>TUM_alpha16.TUM_beta59</t>
  </si>
  <si>
    <t>TUM_alpha17.TUM_beta59</t>
  </si>
  <si>
    <t>TUM_alpha18.TUM_beta59</t>
  </si>
  <si>
    <t>TUM_alpha19.TUM_beta59</t>
  </si>
  <si>
    <t>TUM_alpha20.TUM_beta59</t>
  </si>
  <si>
    <t>TUM_alpha21.TUM_beta59</t>
  </si>
  <si>
    <t>TUM_alpha22.TUM_beta59</t>
  </si>
  <si>
    <t>TUM_alpha23.TUM_beta59</t>
  </si>
  <si>
    <t>TUM_alpha24.TUM_beta59</t>
  </si>
  <si>
    <t>TUM_alpha25.TUM_beta59</t>
  </si>
  <si>
    <t>TUM_alpha26.TUM_beta59</t>
  </si>
  <si>
    <t>TUM_alpha27.TUM_beta59</t>
  </si>
  <si>
    <t>TUM_alpha28.TUM_beta59</t>
  </si>
  <si>
    <t>TUM_alpha29.TUM_beta59</t>
  </si>
  <si>
    <t>TUM_alpha30.TUM_beta59</t>
  </si>
  <si>
    <t>TUM_alpha31.TUM_beta59</t>
  </si>
  <si>
    <t>TUM_alpha32.TUM_beta59</t>
  </si>
  <si>
    <t>TUM_alpha33.TUM_beta59</t>
  </si>
  <si>
    <t>TUM_alpha34.TUM_beta59</t>
  </si>
  <si>
    <t>TUM_alpha35.TUM_beta59</t>
  </si>
  <si>
    <t>TUM_alpha36.TUM_beta59</t>
  </si>
  <si>
    <t>TUM_alpha37.TUM_beta59</t>
  </si>
  <si>
    <t>TUM_alpha38.TUM_beta59</t>
  </si>
  <si>
    <t>TUM_alpha39.TUM_beta59</t>
  </si>
  <si>
    <t>TUM_alpha40.TUM_beta59</t>
  </si>
  <si>
    <t>TUM_alpha41.TUM_beta59</t>
  </si>
  <si>
    <t>TUM_alpha42.TUM_beta59</t>
  </si>
  <si>
    <t>TUM_alpha43.TUM_beta59</t>
  </si>
  <si>
    <t>TUM_alpha44.TUM_beta59</t>
  </si>
  <si>
    <t>TUM_alpha45.TUM_beta59</t>
  </si>
  <si>
    <t>TUM_alpha46.TUM_beta59</t>
  </si>
  <si>
    <t>TUM_alpha47.TUM_beta59</t>
  </si>
  <si>
    <t>TUM_alpha48.TUM_beta59</t>
  </si>
  <si>
    <t>TUM_alpha49.TUM_beta59</t>
  </si>
  <si>
    <t>TUM_alpha50.TUM_beta59</t>
  </si>
  <si>
    <t>TUM_alpha51.TUM_beta59</t>
  </si>
  <si>
    <t>TUM_alpha52.TUM_beta59</t>
  </si>
  <si>
    <t>TUM_alpha53.TUM_beta59</t>
  </si>
  <si>
    <t>TUM_alpha54.TUM_beta59</t>
  </si>
  <si>
    <t>TUM_alpha55.TUM_beta59</t>
  </si>
  <si>
    <t>TUM_alpha56.TUM_beta59</t>
  </si>
  <si>
    <t>TUM_alpha57.TUM_beta59</t>
  </si>
  <si>
    <t>TUM_alpha58.TUM_beta59</t>
  </si>
  <si>
    <t>TUM_alpha59.TUM_beta59</t>
  </si>
  <si>
    <t>TUM_alpha60.TUM_beta59</t>
  </si>
  <si>
    <t>TUM_alpha61.TUM_beta59</t>
  </si>
  <si>
    <t>TUM_alpha62.TUM_beta59</t>
  </si>
  <si>
    <t>TUM_alpha63.TUM_beta59</t>
  </si>
  <si>
    <t>TUM_alpha64.TUM_beta59</t>
  </si>
  <si>
    <t>TUM_alpha65.TUM_beta59</t>
  </si>
  <si>
    <t>TUM_alpha66.TUM_beta59</t>
  </si>
  <si>
    <t>TUM_alpha67.TUM_beta59</t>
  </si>
  <si>
    <t>TUM_alpha68.TUM_beta59</t>
  </si>
  <si>
    <t>TUM_alpha69.TUM_beta59</t>
  </si>
  <si>
    <t>TUM_alpha70.TUM_beta59</t>
  </si>
  <si>
    <t>TUM_alpha71.TUM_beta59</t>
  </si>
  <si>
    <t>TUM_alpha72.TUM_beta59</t>
  </si>
  <si>
    <t>TUM_alpha73.TUM_beta59</t>
  </si>
  <si>
    <t>TUM_alpha74.TUM_beta59</t>
  </si>
  <si>
    <t>TUM_alpha75.TUM_beta59</t>
  </si>
  <si>
    <t>TUM_alpha76.TUM_beta59</t>
  </si>
  <si>
    <t>TUM_alpha77.TUM_beta59</t>
  </si>
  <si>
    <t>TUM_alpha78.TUM_beta59</t>
  </si>
  <si>
    <t>TUM_alpha79.TUM_beta59</t>
  </si>
  <si>
    <t>TUM_alpha80.TUM_beta59</t>
  </si>
  <si>
    <t>TUM_alpha81.TUM_beta59</t>
  </si>
  <si>
    <t>TUM_alpha82.TUM_beta59</t>
  </si>
  <si>
    <t>TUM_alpha83.TUM_beta59</t>
  </si>
  <si>
    <t>TUM_alpha84.TUM_beta59</t>
  </si>
  <si>
    <t>TUM_alpha85.TUM_beta59</t>
  </si>
  <si>
    <t>TUM_alpha86.TUM_beta59</t>
  </si>
  <si>
    <t>TUM_alpha87.TUM_beta59</t>
  </si>
  <si>
    <t>TUM_alpha88.TUM_beta59</t>
  </si>
  <si>
    <t>TUM_alpha89.TUM_beta59</t>
  </si>
  <si>
    <t>TUM_alpha90.TUM_beta59</t>
  </si>
  <si>
    <t>TUM_alpha91.TUM_beta59</t>
  </si>
  <si>
    <t>TUM_alpha92.TUM_beta59</t>
  </si>
  <si>
    <t>TUM_alpha93.TUM_beta59</t>
  </si>
  <si>
    <t>TUM_alpha94.TUM_beta59</t>
  </si>
  <si>
    <t>TUM_alpha95.TUM_beta59</t>
  </si>
  <si>
    <t>TUM_alpha96.TUM_beta59</t>
  </si>
  <si>
    <t>TUM_alpha97.TUM_beta59</t>
  </si>
  <si>
    <t>TUM_alpha98.TUM_beta59</t>
  </si>
  <si>
    <t>TUM_alpha99.TUM_beta59</t>
  </si>
  <si>
    <t>TUM_alpha100.TUM_beta59</t>
  </si>
  <si>
    <t>TUM_alpha1.TUM_beta60</t>
  </si>
  <si>
    <t>TUM_alpha2.TUM_beta60</t>
  </si>
  <si>
    <t>TUM_alpha3.TUM_beta60</t>
  </si>
  <si>
    <t>TUM_alpha4.TUM_beta60</t>
  </si>
  <si>
    <t>TUM_alpha5.TUM_beta60</t>
  </si>
  <si>
    <t>TUM_alpha6.TUM_beta60</t>
  </si>
  <si>
    <t>TUM_alpha7.TUM_beta60</t>
  </si>
  <si>
    <t>TUM_alpha8.TUM_beta60</t>
  </si>
  <si>
    <t>TUM_alpha9.TUM_beta60</t>
  </si>
  <si>
    <t>TUM_alpha10.TUM_beta60</t>
  </si>
  <si>
    <t>TUM_alpha11.TUM_beta60</t>
  </si>
  <si>
    <t>TUM_alpha12.TUM_beta60</t>
  </si>
  <si>
    <t>TUM_alpha13.TUM_beta60</t>
  </si>
  <si>
    <t>TUM_alpha14.TUM_beta60</t>
  </si>
  <si>
    <t>TUM_alpha15.TUM_beta60</t>
  </si>
  <si>
    <t>TUM_alpha16.TUM_beta60</t>
  </si>
  <si>
    <t>TUM_alpha17.TUM_beta60</t>
  </si>
  <si>
    <t>TUM_alpha18.TUM_beta60</t>
  </si>
  <si>
    <t>TUM_alpha19.TUM_beta60</t>
  </si>
  <si>
    <t>TUM_alpha20.TUM_beta60</t>
  </si>
  <si>
    <t>TUM_alpha21.TUM_beta60</t>
  </si>
  <si>
    <t>TUM_alpha22.TUM_beta60</t>
  </si>
  <si>
    <t>TUM_alpha23.TUM_beta60</t>
  </si>
  <si>
    <t>TUM_alpha24.TUM_beta60</t>
  </si>
  <si>
    <t>TUM_alpha25.TUM_beta60</t>
  </si>
  <si>
    <t>TUM_alpha26.TUM_beta60</t>
  </si>
  <si>
    <t>TUM_alpha27.TUM_beta60</t>
  </si>
  <si>
    <t>TUM_alpha28.TUM_beta60</t>
  </si>
  <si>
    <t>TUM_alpha29.TUM_beta60</t>
  </si>
  <si>
    <t>TUM_alpha30.TUM_beta60</t>
  </si>
  <si>
    <t>TUM_alpha31.TUM_beta60</t>
  </si>
  <si>
    <t>TUM_alpha32.TUM_beta60</t>
  </si>
  <si>
    <t>TUM_alpha33.TUM_beta60</t>
  </si>
  <si>
    <t>TUM_alpha34.TUM_beta60</t>
  </si>
  <si>
    <t>TUM_alpha35.TUM_beta60</t>
  </si>
  <si>
    <t>TUM_alpha36.TUM_beta60</t>
  </si>
  <si>
    <t>TUM_alpha37.TUM_beta60</t>
  </si>
  <si>
    <t>TUM_alpha38.TUM_beta60</t>
  </si>
  <si>
    <t>TUM_alpha39.TUM_beta60</t>
  </si>
  <si>
    <t>TUM_alpha40.TUM_beta60</t>
  </si>
  <si>
    <t>TUM_alpha41.TUM_beta60</t>
  </si>
  <si>
    <t>TUM_alpha42.TUM_beta60</t>
  </si>
  <si>
    <t>TUM_alpha43.TUM_beta60</t>
  </si>
  <si>
    <t>TUM_alpha44.TUM_beta60</t>
  </si>
  <si>
    <t>TUM_alpha45.TUM_beta60</t>
  </si>
  <si>
    <t>TUM_alpha46.TUM_beta60</t>
  </si>
  <si>
    <t>TUM_alpha47.TUM_beta60</t>
  </si>
  <si>
    <t>TUM_alpha48.TUM_beta60</t>
  </si>
  <si>
    <t>TUM_alpha49.TUM_beta60</t>
  </si>
  <si>
    <t>TUM_alpha50.TUM_beta60</t>
  </si>
  <si>
    <t>TUM_alpha51.TUM_beta60</t>
  </si>
  <si>
    <t>TUM_alpha52.TUM_beta60</t>
  </si>
  <si>
    <t>TUM_alpha53.TUM_beta60</t>
  </si>
  <si>
    <t>TUM_alpha54.TUM_beta60</t>
  </si>
  <si>
    <t>TUM_alpha55.TUM_beta60</t>
  </si>
  <si>
    <t>TUM_alpha56.TUM_beta60</t>
  </si>
  <si>
    <t>TUM_alpha57.TUM_beta60</t>
  </si>
  <si>
    <t>TUM_alpha58.TUM_beta60</t>
  </si>
  <si>
    <t>TUM_alpha59.TUM_beta60</t>
  </si>
  <si>
    <t>TUM_alpha60.TUM_beta60</t>
  </si>
  <si>
    <t>TUM_alpha61.TUM_beta60</t>
  </si>
  <si>
    <t>TUM_alpha62.TUM_beta60</t>
  </si>
  <si>
    <t>TUM_alpha63.TUM_beta60</t>
  </si>
  <si>
    <t>TUM_alpha64.TUM_beta60</t>
  </si>
  <si>
    <t>TUM_alpha65.TUM_beta60</t>
  </si>
  <si>
    <t>TUM_alpha66.TUM_beta60</t>
  </si>
  <si>
    <t>TUM_alpha67.TUM_beta60</t>
  </si>
  <si>
    <t>TUM_alpha68.TUM_beta60</t>
  </si>
  <si>
    <t>TUM_alpha69.TUM_beta60</t>
  </si>
  <si>
    <t>TUM_alpha70.TUM_beta60</t>
  </si>
  <si>
    <t>TUM_alpha71.TUM_beta60</t>
  </si>
  <si>
    <t>TUM_alpha72.TUM_beta60</t>
  </si>
  <si>
    <t>TUM_alpha73.TUM_beta60</t>
  </si>
  <si>
    <t>TUM_alpha74.TUM_beta60</t>
  </si>
  <si>
    <t>TUM_alpha75.TUM_beta60</t>
  </si>
  <si>
    <t>TUM_alpha76.TUM_beta60</t>
  </si>
  <si>
    <t>TUM_alpha77.TUM_beta60</t>
  </si>
  <si>
    <t>TUM_alpha78.TUM_beta60</t>
  </si>
  <si>
    <t>TUM_alpha79.TUM_beta60</t>
  </si>
  <si>
    <t>TUM_alpha80.TUM_beta60</t>
  </si>
  <si>
    <t>TUM_alpha81.TUM_beta60</t>
  </si>
  <si>
    <t>TUM_alpha82.TUM_beta60</t>
  </si>
  <si>
    <t>TUM_alpha83.TUM_beta60</t>
  </si>
  <si>
    <t>TUM_alpha84.TUM_beta60</t>
  </si>
  <si>
    <t>TUM_alpha85.TUM_beta60</t>
  </si>
  <si>
    <t>TUM_alpha86.TUM_beta60</t>
  </si>
  <si>
    <t>TUM_alpha87.TUM_beta60</t>
  </si>
  <si>
    <t>TUM_alpha88.TUM_beta60</t>
  </si>
  <si>
    <t>TUM_alpha89.TUM_beta60</t>
  </si>
  <si>
    <t>TUM_alpha90.TUM_beta60</t>
  </si>
  <si>
    <t>TUM_alpha91.TUM_beta60</t>
  </si>
  <si>
    <t>TUM_alpha92.TUM_beta60</t>
  </si>
  <si>
    <t>TUM_alpha93.TUM_beta60</t>
  </si>
  <si>
    <t>TUM_alpha94.TUM_beta60</t>
  </si>
  <si>
    <t>TUM_alpha95.TUM_beta60</t>
  </si>
  <si>
    <t>TUM_alpha96.TUM_beta60</t>
  </si>
  <si>
    <t>TUM_alpha97.TUM_beta60</t>
  </si>
  <si>
    <t>TUM_alpha98.TUM_beta60</t>
  </si>
  <si>
    <t>TUM_alpha99.TUM_beta60</t>
  </si>
  <si>
    <t>TUM_alpha100.TUM_beta60</t>
  </si>
  <si>
    <t>TUM_alpha1.TUM_beta61</t>
  </si>
  <si>
    <t>TUM_alpha2.TUM_beta61</t>
  </si>
  <si>
    <t>TUM_alpha3.TUM_beta61</t>
  </si>
  <si>
    <t>TUM_alpha4.TUM_beta61</t>
  </si>
  <si>
    <t>TUM_alpha5.TUM_beta61</t>
  </si>
  <si>
    <t>TUM_alpha6.TUM_beta61</t>
  </si>
  <si>
    <t>TUM_alpha7.TUM_beta61</t>
  </si>
  <si>
    <t>TUM_alpha8.TUM_beta61</t>
  </si>
  <si>
    <t>TUM_alpha9.TUM_beta61</t>
  </si>
  <si>
    <t>TUM_alpha10.TUM_beta61</t>
  </si>
  <si>
    <t>TUM_alpha11.TUM_beta61</t>
  </si>
  <si>
    <t>TUM_alpha12.TUM_beta61</t>
  </si>
  <si>
    <t>TUM_alpha13.TUM_beta61</t>
  </si>
  <si>
    <t>TUM_alpha14.TUM_beta61</t>
  </si>
  <si>
    <t>TUM_alpha15.TUM_beta61</t>
  </si>
  <si>
    <t>TUM_alpha16.TUM_beta61</t>
  </si>
  <si>
    <t>TUM_alpha17.TUM_beta61</t>
  </si>
  <si>
    <t>TUM_alpha18.TUM_beta61</t>
  </si>
  <si>
    <t>TUM_alpha19.TUM_beta61</t>
  </si>
  <si>
    <t>TUM_alpha20.TUM_beta61</t>
  </si>
  <si>
    <t>TUM_alpha21.TUM_beta61</t>
  </si>
  <si>
    <t>TUM_alpha22.TUM_beta61</t>
  </si>
  <si>
    <t>TUM_alpha23.TUM_beta61</t>
  </si>
  <si>
    <t>TUM_alpha24.TUM_beta61</t>
  </si>
  <si>
    <t>TUM_alpha25.TUM_beta61</t>
  </si>
  <si>
    <t>TUM_alpha26.TUM_beta61</t>
  </si>
  <si>
    <t>TUM_alpha27.TUM_beta61</t>
  </si>
  <si>
    <t>TUM_alpha28.TUM_beta61</t>
  </si>
  <si>
    <t>TUM_alpha29.TUM_beta61</t>
  </si>
  <si>
    <t>TUM_alpha30.TUM_beta61</t>
  </si>
  <si>
    <t>TUM_alpha31.TUM_beta61</t>
  </si>
  <si>
    <t>TUM_alpha32.TUM_beta61</t>
  </si>
  <si>
    <t>TUM_alpha33.TUM_beta61</t>
  </si>
  <si>
    <t>TUM_alpha34.TUM_beta61</t>
  </si>
  <si>
    <t>TUM_alpha35.TUM_beta61</t>
  </si>
  <si>
    <t>TUM_alpha36.TUM_beta61</t>
  </si>
  <si>
    <t>TUM_alpha37.TUM_beta61</t>
  </si>
  <si>
    <t>TUM_alpha38.TUM_beta61</t>
  </si>
  <si>
    <t>TUM_alpha39.TUM_beta61</t>
  </si>
  <si>
    <t>TUM_alpha40.TUM_beta61</t>
  </si>
  <si>
    <t>TUM_alpha41.TUM_beta61</t>
  </si>
  <si>
    <t>TUM_alpha42.TUM_beta61</t>
  </si>
  <si>
    <t>TUM_alpha43.TUM_beta61</t>
  </si>
  <si>
    <t>TUM_alpha44.TUM_beta61</t>
  </si>
  <si>
    <t>TUM_alpha45.TUM_beta61</t>
  </si>
  <si>
    <t>TUM_alpha46.TUM_beta61</t>
  </si>
  <si>
    <t>TUM_alpha47.TUM_beta61</t>
  </si>
  <si>
    <t>TUM_alpha48.TUM_beta61</t>
  </si>
  <si>
    <t>TUM_alpha49.TUM_beta61</t>
  </si>
  <si>
    <t>TUM_alpha50.TUM_beta61</t>
  </si>
  <si>
    <t>TUM_alpha51.TUM_beta61</t>
  </si>
  <si>
    <t>TUM_alpha52.TUM_beta61</t>
  </si>
  <si>
    <t>TUM_alpha53.TUM_beta61</t>
  </si>
  <si>
    <t>TUM_alpha54.TUM_beta61</t>
  </si>
  <si>
    <t>TUM_alpha55.TUM_beta61</t>
  </si>
  <si>
    <t>TUM_alpha56.TUM_beta61</t>
  </si>
  <si>
    <t>TUM_alpha57.TUM_beta61</t>
  </si>
  <si>
    <t>TUM_alpha58.TUM_beta61</t>
  </si>
  <si>
    <t>TUM_alpha59.TUM_beta61</t>
  </si>
  <si>
    <t>TUM_alpha60.TUM_beta61</t>
  </si>
  <si>
    <t>TUM_alpha61.TUM_beta61</t>
  </si>
  <si>
    <t>TUM_alpha62.TUM_beta61</t>
  </si>
  <si>
    <t>TUM_alpha63.TUM_beta61</t>
  </si>
  <si>
    <t>TUM_alpha64.TUM_beta61</t>
  </si>
  <si>
    <t>TUM_alpha65.TUM_beta61</t>
  </si>
  <si>
    <t>TUM_alpha66.TUM_beta61</t>
  </si>
  <si>
    <t>TUM_alpha67.TUM_beta61</t>
  </si>
  <si>
    <t>TUM_alpha68.TUM_beta61</t>
  </si>
  <si>
    <t>TUM_alpha69.TUM_beta61</t>
  </si>
  <si>
    <t>TUM_alpha70.TUM_beta61</t>
  </si>
  <si>
    <t>TUM_alpha71.TUM_beta61</t>
  </si>
  <si>
    <t>TUM_alpha72.TUM_beta61</t>
  </si>
  <si>
    <t>TUM_alpha73.TUM_beta61</t>
  </si>
  <si>
    <t>TUM_alpha74.TUM_beta61</t>
  </si>
  <si>
    <t>TUM_alpha75.TUM_beta61</t>
  </si>
  <si>
    <t>TUM_alpha76.TUM_beta61</t>
  </si>
  <si>
    <t>TUM_alpha77.TUM_beta61</t>
  </si>
  <si>
    <t>TUM_alpha78.TUM_beta61</t>
  </si>
  <si>
    <t>TUM_alpha79.TUM_beta61</t>
  </si>
  <si>
    <t>TUM_alpha80.TUM_beta61</t>
  </si>
  <si>
    <t>TUM_alpha81.TUM_beta61</t>
  </si>
  <si>
    <t>TUM_alpha82.TUM_beta61</t>
  </si>
  <si>
    <t>TUM_alpha83.TUM_beta61</t>
  </si>
  <si>
    <t>TUM_alpha84.TUM_beta61</t>
  </si>
  <si>
    <t>TUM_alpha85.TUM_beta61</t>
  </si>
  <si>
    <t>TUM_alpha86.TUM_beta61</t>
  </si>
  <si>
    <t>TUM_alpha87.TUM_beta61</t>
  </si>
  <si>
    <t>TUM_alpha88.TUM_beta61</t>
  </si>
  <si>
    <t>TUM_alpha89.TUM_beta61</t>
  </si>
  <si>
    <t>TUM_alpha90.TUM_beta61</t>
  </si>
  <si>
    <t>TUM_alpha91.TUM_beta61</t>
  </si>
  <si>
    <t>TUM_alpha92.TUM_beta61</t>
  </si>
  <si>
    <t>TUM_alpha93.TUM_beta61</t>
  </si>
  <si>
    <t>TUM_alpha94.TUM_beta61</t>
  </si>
  <si>
    <t>TUM_alpha95.TUM_beta61</t>
  </si>
  <si>
    <t>TUM_alpha96.TUM_beta61</t>
  </si>
  <si>
    <t>TUM_alpha97.TUM_beta61</t>
  </si>
  <si>
    <t>TUM_alpha98.TUM_beta61</t>
  </si>
  <si>
    <t>TUM_alpha99.TUM_beta61</t>
  </si>
  <si>
    <t>TUM_alpha100.TUM_beta61</t>
  </si>
  <si>
    <t>TUM_alpha1.TUM_beta62</t>
  </si>
  <si>
    <t>TUM_alpha2.TUM_beta62</t>
  </si>
  <si>
    <t>TUM_alpha3.TUM_beta62</t>
  </si>
  <si>
    <t>TUM_alpha4.TUM_beta62</t>
  </si>
  <si>
    <t>TUM_alpha5.TUM_beta62</t>
  </si>
  <si>
    <t>TUM_alpha6.TUM_beta62</t>
  </si>
  <si>
    <t>TUM_alpha7.TUM_beta62</t>
  </si>
  <si>
    <t>TUM_alpha8.TUM_beta62</t>
  </si>
  <si>
    <t>TUM_alpha9.TUM_beta62</t>
  </si>
  <si>
    <t>TUM_alpha10.TUM_beta62</t>
  </si>
  <si>
    <t>TUM_alpha11.TUM_beta62</t>
  </si>
  <si>
    <t>TUM_alpha12.TUM_beta62</t>
  </si>
  <si>
    <t>TUM_alpha13.TUM_beta62</t>
  </si>
  <si>
    <t>TUM_alpha14.TUM_beta62</t>
  </si>
  <si>
    <t>TUM_alpha15.TUM_beta62</t>
  </si>
  <si>
    <t>TUM_alpha16.TUM_beta62</t>
  </si>
  <si>
    <t>TUM_alpha17.TUM_beta62</t>
  </si>
  <si>
    <t>TUM_alpha18.TUM_beta62</t>
  </si>
  <si>
    <t>TUM_alpha19.TUM_beta62</t>
  </si>
  <si>
    <t>TUM_alpha20.TUM_beta62</t>
  </si>
  <si>
    <t>TUM_alpha21.TUM_beta62</t>
  </si>
  <si>
    <t>TUM_alpha22.TUM_beta62</t>
  </si>
  <si>
    <t>TUM_alpha23.TUM_beta62</t>
  </si>
  <si>
    <t>TUM_alpha24.TUM_beta62</t>
  </si>
  <si>
    <t>TUM_alpha25.TUM_beta62</t>
  </si>
  <si>
    <t>TUM_alpha26.TUM_beta62</t>
  </si>
  <si>
    <t>TUM_alpha27.TUM_beta62</t>
  </si>
  <si>
    <t>TUM_alpha28.TUM_beta62</t>
  </si>
  <si>
    <t>TUM_alpha29.TUM_beta62</t>
  </si>
  <si>
    <t>TUM_alpha30.TUM_beta62</t>
  </si>
  <si>
    <t>TUM_alpha31.TUM_beta62</t>
  </si>
  <si>
    <t>TUM_alpha32.TUM_beta62</t>
  </si>
  <si>
    <t>TUM_alpha33.TUM_beta62</t>
  </si>
  <si>
    <t>TUM_alpha34.TUM_beta62</t>
  </si>
  <si>
    <t>TUM_alpha35.TUM_beta62</t>
  </si>
  <si>
    <t>TUM_alpha36.TUM_beta62</t>
  </si>
  <si>
    <t>TUM_alpha37.TUM_beta62</t>
  </si>
  <si>
    <t>TUM_alpha38.TUM_beta62</t>
  </si>
  <si>
    <t>TUM_alpha39.TUM_beta62</t>
  </si>
  <si>
    <t>TUM_alpha40.TUM_beta62</t>
  </si>
  <si>
    <t>TUM_alpha41.TUM_beta62</t>
  </si>
  <si>
    <t>TUM_alpha42.TUM_beta62</t>
  </si>
  <si>
    <t>TUM_alpha43.TUM_beta62</t>
  </si>
  <si>
    <t>TUM_alpha44.TUM_beta62</t>
  </si>
  <si>
    <t>TUM_alpha45.TUM_beta62</t>
  </si>
  <si>
    <t>TUM_alpha46.TUM_beta62</t>
  </si>
  <si>
    <t>TUM_alpha47.TUM_beta62</t>
  </si>
  <si>
    <t>TUM_alpha48.TUM_beta62</t>
  </si>
  <si>
    <t>TUM_alpha49.TUM_beta62</t>
  </si>
  <si>
    <t>TUM_alpha50.TUM_beta62</t>
  </si>
  <si>
    <t>TUM_alpha51.TUM_beta62</t>
  </si>
  <si>
    <t>TUM_alpha52.TUM_beta62</t>
  </si>
  <si>
    <t>TUM_alpha53.TUM_beta62</t>
  </si>
  <si>
    <t>TUM_alpha54.TUM_beta62</t>
  </si>
  <si>
    <t>TUM_alpha55.TUM_beta62</t>
  </si>
  <si>
    <t>TUM_alpha56.TUM_beta62</t>
  </si>
  <si>
    <t>TUM_alpha57.TUM_beta62</t>
  </si>
  <si>
    <t>TUM_alpha58.TUM_beta62</t>
  </si>
  <si>
    <t>TUM_alpha59.TUM_beta62</t>
  </si>
  <si>
    <t>TUM_alpha60.TUM_beta62</t>
  </si>
  <si>
    <t>TUM_alpha61.TUM_beta62</t>
  </si>
  <si>
    <t>TUM_alpha62.TUM_beta62</t>
  </si>
  <si>
    <t>TUM_alpha63.TUM_beta62</t>
  </si>
  <si>
    <t>TUM_alpha64.TUM_beta62</t>
  </si>
  <si>
    <t>TUM_alpha65.TUM_beta62</t>
  </si>
  <si>
    <t>TUM_alpha66.TUM_beta62</t>
  </si>
  <si>
    <t>TUM_alpha67.TUM_beta62</t>
  </si>
  <si>
    <t>TUM_alpha68.TUM_beta62</t>
  </si>
  <si>
    <t>TUM_alpha69.TUM_beta62</t>
  </si>
  <si>
    <t>TUM_alpha70.TUM_beta62</t>
  </si>
  <si>
    <t>TUM_alpha71.TUM_beta62</t>
  </si>
  <si>
    <t>TUM_alpha72.TUM_beta62</t>
  </si>
  <si>
    <t>TUM_alpha73.TUM_beta62</t>
  </si>
  <si>
    <t>TUM_alpha74.TUM_beta62</t>
  </si>
  <si>
    <t>TUM_alpha75.TUM_beta62</t>
  </si>
  <si>
    <t>TUM_alpha76.TUM_beta62</t>
  </si>
  <si>
    <t>TUM_alpha77.TUM_beta62</t>
  </si>
  <si>
    <t>TUM_alpha78.TUM_beta62</t>
  </si>
  <si>
    <t>TUM_alpha79.TUM_beta62</t>
  </si>
  <si>
    <t>TUM_alpha80.TUM_beta62</t>
  </si>
  <si>
    <t>TUM_alpha81.TUM_beta62</t>
  </si>
  <si>
    <t>TUM_alpha82.TUM_beta62</t>
  </si>
  <si>
    <t>TUM_alpha83.TUM_beta62</t>
  </si>
  <si>
    <t>TUM_alpha84.TUM_beta62</t>
  </si>
  <si>
    <t>TUM_alpha85.TUM_beta62</t>
  </si>
  <si>
    <t>TUM_alpha86.TUM_beta62</t>
  </si>
  <si>
    <t>TUM_alpha87.TUM_beta62</t>
  </si>
  <si>
    <t>TUM_alpha88.TUM_beta62</t>
  </si>
  <si>
    <t>TUM_alpha89.TUM_beta62</t>
  </si>
  <si>
    <t>TUM_alpha90.TUM_beta62</t>
  </si>
  <si>
    <t>TUM_alpha91.TUM_beta62</t>
  </si>
  <si>
    <t>TUM_alpha92.TUM_beta62</t>
  </si>
  <si>
    <t>TUM_alpha93.TUM_beta62</t>
  </si>
  <si>
    <t>TUM_alpha94.TUM_beta62</t>
  </si>
  <si>
    <t>TUM_alpha95.TUM_beta62</t>
  </si>
  <si>
    <t>TUM_alpha96.TUM_beta62</t>
  </si>
  <si>
    <t>TUM_alpha97.TUM_beta62</t>
  </si>
  <si>
    <t>TUM_alpha98.TUM_beta62</t>
  </si>
  <si>
    <t>TUM_alpha99.TUM_beta62</t>
  </si>
  <si>
    <t>TUM_alpha100.TUM_beta62</t>
  </si>
  <si>
    <t>TUM_alpha1.TUM_beta63</t>
  </si>
  <si>
    <t>TUM_alpha2.TUM_beta63</t>
  </si>
  <si>
    <t>TUM_alpha3.TUM_beta63</t>
  </si>
  <si>
    <t>TUM_alpha4.TUM_beta63</t>
  </si>
  <si>
    <t>TUM_alpha5.TUM_beta63</t>
  </si>
  <si>
    <t>TUM_alpha6.TUM_beta63</t>
  </si>
  <si>
    <t>TUM_alpha7.TUM_beta63</t>
  </si>
  <si>
    <t>TUM_alpha8.TUM_beta63</t>
  </si>
  <si>
    <t>TUM_alpha9.TUM_beta63</t>
  </si>
  <si>
    <t>TUM_alpha10.TUM_beta63</t>
  </si>
  <si>
    <t>TUM_alpha11.TUM_beta63</t>
  </si>
  <si>
    <t>TUM_alpha12.TUM_beta63</t>
  </si>
  <si>
    <t>TUM_alpha13.TUM_beta63</t>
  </si>
  <si>
    <t>TUM_alpha14.TUM_beta63</t>
  </si>
  <si>
    <t>TUM_alpha15.TUM_beta63</t>
  </si>
  <si>
    <t>TUM_alpha16.TUM_beta63</t>
  </si>
  <si>
    <t>TUM_alpha17.TUM_beta63</t>
  </si>
  <si>
    <t>TUM_alpha18.TUM_beta63</t>
  </si>
  <si>
    <t>TUM_alpha19.TUM_beta63</t>
  </si>
  <si>
    <t>TUM_alpha20.TUM_beta63</t>
  </si>
  <si>
    <t>TUM_alpha21.TUM_beta63</t>
  </si>
  <si>
    <t>TUM_alpha22.TUM_beta63</t>
  </si>
  <si>
    <t>TUM_alpha23.TUM_beta63</t>
  </si>
  <si>
    <t>TUM_alpha24.TUM_beta63</t>
  </si>
  <si>
    <t>TUM_alpha25.TUM_beta63</t>
  </si>
  <si>
    <t>TUM_alpha26.TUM_beta63</t>
  </si>
  <si>
    <t>TUM_alpha27.TUM_beta63</t>
  </si>
  <si>
    <t>TUM_alpha28.TUM_beta63</t>
  </si>
  <si>
    <t>TUM_alpha29.TUM_beta63</t>
  </si>
  <si>
    <t>TUM_alpha30.TUM_beta63</t>
  </si>
  <si>
    <t>TUM_alpha31.TUM_beta63</t>
  </si>
  <si>
    <t>TUM_alpha32.TUM_beta63</t>
  </si>
  <si>
    <t>TUM_alpha33.TUM_beta63</t>
  </si>
  <si>
    <t>TUM_alpha34.TUM_beta63</t>
  </si>
  <si>
    <t>TUM_alpha35.TUM_beta63</t>
  </si>
  <si>
    <t>TUM_alpha36.TUM_beta63</t>
  </si>
  <si>
    <t>TUM_alpha37.TUM_beta63</t>
  </si>
  <si>
    <t>TUM_alpha38.TUM_beta63</t>
  </si>
  <si>
    <t>TUM_alpha39.TUM_beta63</t>
  </si>
  <si>
    <t>TUM_alpha40.TUM_beta63</t>
  </si>
  <si>
    <t>TUM_alpha41.TUM_beta63</t>
  </si>
  <si>
    <t>TUM_alpha42.TUM_beta63</t>
  </si>
  <si>
    <t>TUM_alpha43.TUM_beta63</t>
  </si>
  <si>
    <t>TUM_alpha44.TUM_beta63</t>
  </si>
  <si>
    <t>TUM_alpha45.TUM_beta63</t>
  </si>
  <si>
    <t>TUM_alpha46.TUM_beta63</t>
  </si>
  <si>
    <t>TUM_alpha47.TUM_beta63</t>
  </si>
  <si>
    <t>TUM_alpha48.TUM_beta63</t>
  </si>
  <si>
    <t>TUM_alpha49.TUM_beta63</t>
  </si>
  <si>
    <t>TUM_alpha50.TUM_beta63</t>
  </si>
  <si>
    <t>TUM_alpha51.TUM_beta63</t>
  </si>
  <si>
    <t>TUM_alpha52.TUM_beta63</t>
  </si>
  <si>
    <t>TUM_alpha53.TUM_beta63</t>
  </si>
  <si>
    <t>TUM_alpha54.TUM_beta63</t>
  </si>
  <si>
    <t>TUM_alpha55.TUM_beta63</t>
  </si>
  <si>
    <t>TUM_alpha56.TUM_beta63</t>
  </si>
  <si>
    <t>TUM_alpha57.TUM_beta63</t>
  </si>
  <si>
    <t>TUM_alpha58.TUM_beta63</t>
  </si>
  <si>
    <t>TUM_alpha59.TUM_beta63</t>
  </si>
  <si>
    <t>TUM_alpha60.TUM_beta63</t>
  </si>
  <si>
    <t>TUM_alpha61.TUM_beta63</t>
  </si>
  <si>
    <t>TUM_alpha62.TUM_beta63</t>
  </si>
  <si>
    <t>TUM_alpha63.TUM_beta63</t>
  </si>
  <si>
    <t>TUM_alpha64.TUM_beta63</t>
  </si>
  <si>
    <t>TUM_alpha65.TUM_beta63</t>
  </si>
  <si>
    <t>TUM_alpha66.TUM_beta63</t>
  </si>
  <si>
    <t>TUM_alpha67.TUM_beta63</t>
  </si>
  <si>
    <t>TUM_alpha68.TUM_beta63</t>
  </si>
  <si>
    <t>TUM_alpha69.TUM_beta63</t>
  </si>
  <si>
    <t>TUM_alpha70.TUM_beta63</t>
  </si>
  <si>
    <t>TUM_alpha71.TUM_beta63</t>
  </si>
  <si>
    <t>TUM_alpha72.TUM_beta63</t>
  </si>
  <si>
    <t>TUM_alpha73.TUM_beta63</t>
  </si>
  <si>
    <t>TUM_alpha74.TUM_beta63</t>
  </si>
  <si>
    <t>TUM_alpha75.TUM_beta63</t>
  </si>
  <si>
    <t>TUM_alpha76.TUM_beta63</t>
  </si>
  <si>
    <t>TUM_alpha77.TUM_beta63</t>
  </si>
  <si>
    <t>TUM_alpha78.TUM_beta63</t>
  </si>
  <si>
    <t>TUM_alpha79.TUM_beta63</t>
  </si>
  <si>
    <t>TUM_alpha80.TUM_beta63</t>
  </si>
  <si>
    <t>TUM_alpha81.TUM_beta63</t>
  </si>
  <si>
    <t>TUM_alpha82.TUM_beta63</t>
  </si>
  <si>
    <t>TUM_alpha83.TUM_beta63</t>
  </si>
  <si>
    <t>TUM_alpha84.TUM_beta63</t>
  </si>
  <si>
    <t>TUM_alpha85.TUM_beta63</t>
  </si>
  <si>
    <t>TUM_alpha86.TUM_beta63</t>
  </si>
  <si>
    <t>TUM_alpha87.TUM_beta63</t>
  </si>
  <si>
    <t>TUM_alpha88.TUM_beta63</t>
  </si>
  <si>
    <t>TUM_alpha89.TUM_beta63</t>
  </si>
  <si>
    <t>TUM_alpha90.TUM_beta63</t>
  </si>
  <si>
    <t>TUM_alpha91.TUM_beta63</t>
  </si>
  <si>
    <t>TUM_alpha92.TUM_beta63</t>
  </si>
  <si>
    <t>TUM_alpha93.TUM_beta63</t>
  </si>
  <si>
    <t>TUM_alpha94.TUM_beta63</t>
  </si>
  <si>
    <t>TUM_alpha95.TUM_beta63</t>
  </si>
  <si>
    <t>TUM_alpha96.TUM_beta63</t>
  </si>
  <si>
    <t>TUM_alpha97.TUM_beta63</t>
  </si>
  <si>
    <t>TUM_alpha98.TUM_beta63</t>
  </si>
  <si>
    <t>TUM_alpha99.TUM_beta63</t>
  </si>
  <si>
    <t>TUM_alpha100.TUM_beta63</t>
  </si>
  <si>
    <t>TUM_alpha1.TUM_beta64</t>
  </si>
  <si>
    <t>TUM_alpha2.TUM_beta64</t>
  </si>
  <si>
    <t>TUM_alpha3.TUM_beta64</t>
  </si>
  <si>
    <t>TUM_alpha4.TUM_beta64</t>
  </si>
  <si>
    <t>TUM_alpha5.TUM_beta64</t>
  </si>
  <si>
    <t>TUM_alpha6.TUM_beta64</t>
  </si>
  <si>
    <t>TUM_alpha7.TUM_beta64</t>
  </si>
  <si>
    <t>TUM_alpha8.TUM_beta64</t>
  </si>
  <si>
    <t>TUM_alpha9.TUM_beta64</t>
  </si>
  <si>
    <t>TUM_alpha10.TUM_beta64</t>
  </si>
  <si>
    <t>TUM_alpha11.TUM_beta64</t>
  </si>
  <si>
    <t>TUM_alpha12.TUM_beta64</t>
  </si>
  <si>
    <t>TUM_alpha13.TUM_beta64</t>
  </si>
  <si>
    <t>TUM_alpha14.TUM_beta64</t>
  </si>
  <si>
    <t>TUM_alpha15.TUM_beta64</t>
  </si>
  <si>
    <t>TUM_alpha16.TUM_beta64</t>
  </si>
  <si>
    <t>TUM_alpha17.TUM_beta64</t>
  </si>
  <si>
    <t>TUM_alpha18.TUM_beta64</t>
  </si>
  <si>
    <t>TUM_alpha19.TUM_beta64</t>
  </si>
  <si>
    <t>TUM_alpha20.TUM_beta64</t>
  </si>
  <si>
    <t>TUM_alpha21.TUM_beta64</t>
  </si>
  <si>
    <t>TUM_alpha22.TUM_beta64</t>
  </si>
  <si>
    <t>TUM_alpha23.TUM_beta64</t>
  </si>
  <si>
    <t>TUM_alpha24.TUM_beta64</t>
  </si>
  <si>
    <t>TUM_alpha25.TUM_beta64</t>
  </si>
  <si>
    <t>TUM_alpha26.TUM_beta64</t>
  </si>
  <si>
    <t>TUM_alpha27.TUM_beta64</t>
  </si>
  <si>
    <t>TUM_alpha28.TUM_beta64</t>
  </si>
  <si>
    <t>TUM_alpha29.TUM_beta64</t>
  </si>
  <si>
    <t>TUM_alpha30.TUM_beta64</t>
  </si>
  <si>
    <t>TUM_alpha31.TUM_beta64</t>
  </si>
  <si>
    <t>TUM_alpha32.TUM_beta64</t>
  </si>
  <si>
    <t>TUM_alpha33.TUM_beta64</t>
  </si>
  <si>
    <t>TUM_alpha34.TUM_beta64</t>
  </si>
  <si>
    <t>TUM_alpha35.TUM_beta64</t>
  </si>
  <si>
    <t>TUM_alpha36.TUM_beta64</t>
  </si>
  <si>
    <t>TUM_alpha37.TUM_beta64</t>
  </si>
  <si>
    <t>TUM_alpha38.TUM_beta64</t>
  </si>
  <si>
    <t>TUM_alpha39.TUM_beta64</t>
  </si>
  <si>
    <t>TUM_alpha40.TUM_beta64</t>
  </si>
  <si>
    <t>TUM_alpha41.TUM_beta64</t>
  </si>
  <si>
    <t>TUM_alpha42.TUM_beta64</t>
  </si>
  <si>
    <t>TUM_alpha43.TUM_beta64</t>
  </si>
  <si>
    <t>TUM_alpha44.TUM_beta64</t>
  </si>
  <si>
    <t>TUM_alpha45.TUM_beta64</t>
  </si>
  <si>
    <t>TUM_alpha46.TUM_beta64</t>
  </si>
  <si>
    <t>TUM_alpha47.TUM_beta64</t>
  </si>
  <si>
    <t>TUM_alpha48.TUM_beta64</t>
  </si>
  <si>
    <t>TUM_alpha49.TUM_beta64</t>
  </si>
  <si>
    <t>TUM_alpha50.TUM_beta64</t>
  </si>
  <si>
    <t>TUM_alpha51.TUM_beta64</t>
  </si>
  <si>
    <t>TUM_alpha52.TUM_beta64</t>
  </si>
  <si>
    <t>TUM_alpha53.TUM_beta64</t>
  </si>
  <si>
    <t>TUM_alpha54.TUM_beta64</t>
  </si>
  <si>
    <t>TUM_alpha55.TUM_beta64</t>
  </si>
  <si>
    <t>TUM_alpha56.TUM_beta64</t>
  </si>
  <si>
    <t>TUM_alpha57.TUM_beta64</t>
  </si>
  <si>
    <t>TUM_alpha58.TUM_beta64</t>
  </si>
  <si>
    <t>TUM_alpha59.TUM_beta64</t>
  </si>
  <si>
    <t>TUM_alpha60.TUM_beta64</t>
  </si>
  <si>
    <t>TUM_alpha61.TUM_beta64</t>
  </si>
  <si>
    <t>TUM_alpha62.TUM_beta64</t>
  </si>
  <si>
    <t>TUM_alpha63.TUM_beta64</t>
  </si>
  <si>
    <t>TUM_alpha64.TUM_beta64</t>
  </si>
  <si>
    <t>TUM_alpha65.TUM_beta64</t>
  </si>
  <si>
    <t>TUM_alpha66.TUM_beta64</t>
  </si>
  <si>
    <t>TUM_alpha67.TUM_beta64</t>
  </si>
  <si>
    <t>TUM_alpha68.TUM_beta64</t>
  </si>
  <si>
    <t>TUM_alpha69.TUM_beta64</t>
  </si>
  <si>
    <t>TUM_alpha70.TUM_beta64</t>
  </si>
  <si>
    <t>TUM_alpha71.TUM_beta64</t>
  </si>
  <si>
    <t>TUM_alpha72.TUM_beta64</t>
  </si>
  <si>
    <t>TUM_alpha73.TUM_beta64</t>
  </si>
  <si>
    <t>TUM_alpha74.TUM_beta64</t>
  </si>
  <si>
    <t>TUM_alpha75.TUM_beta64</t>
  </si>
  <si>
    <t>TUM_alpha76.TUM_beta64</t>
  </si>
  <si>
    <t>TUM_alpha77.TUM_beta64</t>
  </si>
  <si>
    <t>TUM_alpha78.TUM_beta64</t>
  </si>
  <si>
    <t>TUM_alpha79.TUM_beta64</t>
  </si>
  <si>
    <t>TUM_alpha80.TUM_beta64</t>
  </si>
  <si>
    <t>TUM_alpha81.TUM_beta64</t>
  </si>
  <si>
    <t>TUM_alpha82.TUM_beta64</t>
  </si>
  <si>
    <t>TUM_alpha83.TUM_beta64</t>
  </si>
  <si>
    <t>TUM_alpha84.TUM_beta64</t>
  </si>
  <si>
    <t>TUM_alpha85.TUM_beta64</t>
  </si>
  <si>
    <t>TUM_alpha86.TUM_beta64</t>
  </si>
  <si>
    <t>TUM_alpha87.TUM_beta64</t>
  </si>
  <si>
    <t>TUM_alpha88.TUM_beta64</t>
  </si>
  <si>
    <t>TUM_alpha89.TUM_beta64</t>
  </si>
  <si>
    <t>TUM_alpha90.TUM_beta64</t>
  </si>
  <si>
    <t>TUM_alpha91.TUM_beta64</t>
  </si>
  <si>
    <t>TUM_alpha92.TUM_beta64</t>
  </si>
  <si>
    <t>TUM_alpha93.TUM_beta64</t>
  </si>
  <si>
    <t>TUM_alpha94.TUM_beta64</t>
  </si>
  <si>
    <t>TUM_alpha95.TUM_beta64</t>
  </si>
  <si>
    <t>TUM_alpha96.TUM_beta64</t>
  </si>
  <si>
    <t>TUM_alpha97.TUM_beta64</t>
  </si>
  <si>
    <t>TUM_alpha98.TUM_beta64</t>
  </si>
  <si>
    <t>TUM_alpha99.TUM_beta64</t>
  </si>
  <si>
    <t>TUM_alpha100.TUM_beta64</t>
  </si>
  <si>
    <t>TUM_alpha1.TUM_beta65</t>
  </si>
  <si>
    <t>TUM_alpha2.TUM_beta65</t>
  </si>
  <si>
    <t>TUM_alpha3.TUM_beta65</t>
  </si>
  <si>
    <t>TUM_alpha4.TUM_beta65</t>
  </si>
  <si>
    <t>TUM_alpha5.TUM_beta65</t>
  </si>
  <si>
    <t>TUM_alpha6.TUM_beta65</t>
  </si>
  <si>
    <t>TUM_alpha7.TUM_beta65</t>
  </si>
  <si>
    <t>TUM_alpha8.TUM_beta65</t>
  </si>
  <si>
    <t>TUM_alpha9.TUM_beta65</t>
  </si>
  <si>
    <t>TUM_alpha10.TUM_beta65</t>
  </si>
  <si>
    <t>TUM_alpha11.TUM_beta65</t>
  </si>
  <si>
    <t>TUM_alpha12.TUM_beta65</t>
  </si>
  <si>
    <t>TUM_alpha13.TUM_beta65</t>
  </si>
  <si>
    <t>TUM_alpha14.TUM_beta65</t>
  </si>
  <si>
    <t>TUM_alpha15.TUM_beta65</t>
  </si>
  <si>
    <t>TUM_alpha16.TUM_beta65</t>
  </si>
  <si>
    <t>TUM_alpha17.TUM_beta65</t>
  </si>
  <si>
    <t>TUM_alpha18.TUM_beta65</t>
  </si>
  <si>
    <t>TUM_alpha19.TUM_beta65</t>
  </si>
  <si>
    <t>TUM_alpha20.TUM_beta65</t>
  </si>
  <si>
    <t>TUM_alpha21.TUM_beta65</t>
  </si>
  <si>
    <t>TUM_alpha22.TUM_beta65</t>
  </si>
  <si>
    <t>TUM_alpha23.TUM_beta65</t>
  </si>
  <si>
    <t>TUM_alpha24.TUM_beta65</t>
  </si>
  <si>
    <t>TUM_alpha25.TUM_beta65</t>
  </si>
  <si>
    <t>TUM_alpha26.TUM_beta65</t>
  </si>
  <si>
    <t>TUM_alpha27.TUM_beta65</t>
  </si>
  <si>
    <t>TUM_alpha28.TUM_beta65</t>
  </si>
  <si>
    <t>TUM_alpha29.TUM_beta65</t>
  </si>
  <si>
    <t>TUM_alpha30.TUM_beta65</t>
  </si>
  <si>
    <t>TUM_alpha31.TUM_beta65</t>
  </si>
  <si>
    <t>TUM_alpha32.TUM_beta65</t>
  </si>
  <si>
    <t>TUM_alpha33.TUM_beta65</t>
  </si>
  <si>
    <t>TUM_alpha34.TUM_beta65</t>
  </si>
  <si>
    <t>TUM_alpha35.TUM_beta65</t>
  </si>
  <si>
    <t>TUM_alpha36.TUM_beta65</t>
  </si>
  <si>
    <t>TUM_alpha37.TUM_beta65</t>
  </si>
  <si>
    <t>TUM_alpha38.TUM_beta65</t>
  </si>
  <si>
    <t>TUM_alpha39.TUM_beta65</t>
  </si>
  <si>
    <t>TUM_alpha40.TUM_beta65</t>
  </si>
  <si>
    <t>TUM_alpha41.TUM_beta65</t>
  </si>
  <si>
    <t>TUM_alpha42.TUM_beta65</t>
  </si>
  <si>
    <t>TUM_alpha43.TUM_beta65</t>
  </si>
  <si>
    <t>TUM_alpha44.TUM_beta65</t>
  </si>
  <si>
    <t>TUM_alpha45.TUM_beta65</t>
  </si>
  <si>
    <t>TUM_alpha46.TUM_beta65</t>
  </si>
  <si>
    <t>TUM_alpha47.TUM_beta65</t>
  </si>
  <si>
    <t>TUM_alpha48.TUM_beta65</t>
  </si>
  <si>
    <t>TUM_alpha49.TUM_beta65</t>
  </si>
  <si>
    <t>TUM_alpha50.TUM_beta65</t>
  </si>
  <si>
    <t>TUM_alpha51.TUM_beta65</t>
  </si>
  <si>
    <t>TUM_alpha52.TUM_beta65</t>
  </si>
  <si>
    <t>TUM_alpha53.TUM_beta65</t>
  </si>
  <si>
    <t>TUM_alpha54.TUM_beta65</t>
  </si>
  <si>
    <t>TUM_alpha55.TUM_beta65</t>
  </si>
  <si>
    <t>TUM_alpha56.TUM_beta65</t>
  </si>
  <si>
    <t>TUM_alpha57.TUM_beta65</t>
  </si>
  <si>
    <t>TUM_alpha58.TUM_beta65</t>
  </si>
  <si>
    <t>TUM_alpha59.TUM_beta65</t>
  </si>
  <si>
    <t>TUM_alpha60.TUM_beta65</t>
  </si>
  <si>
    <t>TUM_alpha61.TUM_beta65</t>
  </si>
  <si>
    <t>TUM_alpha62.TUM_beta65</t>
  </si>
  <si>
    <t>TUM_alpha63.TUM_beta65</t>
  </si>
  <si>
    <t>TUM_alpha64.TUM_beta65</t>
  </si>
  <si>
    <t>TUM_alpha65.TUM_beta65</t>
  </si>
  <si>
    <t>TUM_alpha66.TUM_beta65</t>
  </si>
  <si>
    <t>TUM_alpha67.TUM_beta65</t>
  </si>
  <si>
    <t>TUM_alpha68.TUM_beta65</t>
  </si>
  <si>
    <t>TUM_alpha69.TUM_beta65</t>
  </si>
  <si>
    <t>TUM_alpha70.TUM_beta65</t>
  </si>
  <si>
    <t>TUM_alpha71.TUM_beta65</t>
  </si>
  <si>
    <t>TUM_alpha72.TUM_beta65</t>
  </si>
  <si>
    <t>TUM_alpha73.TUM_beta65</t>
  </si>
  <si>
    <t>TUM_alpha74.TUM_beta65</t>
  </si>
  <si>
    <t>TUM_alpha75.TUM_beta65</t>
  </si>
  <si>
    <t>TUM_alpha76.TUM_beta65</t>
  </si>
  <si>
    <t>TUM_alpha77.TUM_beta65</t>
  </si>
  <si>
    <t>TUM_alpha78.TUM_beta65</t>
  </si>
  <si>
    <t>TUM_alpha79.TUM_beta65</t>
  </si>
  <si>
    <t>TUM_alpha80.TUM_beta65</t>
  </si>
  <si>
    <t>TUM_alpha81.TUM_beta65</t>
  </si>
  <si>
    <t>TUM_alpha82.TUM_beta65</t>
  </si>
  <si>
    <t>TUM_alpha83.TUM_beta65</t>
  </si>
  <si>
    <t>TUM_alpha84.TUM_beta65</t>
  </si>
  <si>
    <t>TUM_alpha85.TUM_beta65</t>
  </si>
  <si>
    <t>TUM_alpha86.TUM_beta65</t>
  </si>
  <si>
    <t>TUM_alpha87.TUM_beta65</t>
  </si>
  <si>
    <t>TUM_alpha88.TUM_beta65</t>
  </si>
  <si>
    <t>TUM_alpha89.TUM_beta65</t>
  </si>
  <si>
    <t>TUM_alpha90.TUM_beta65</t>
  </si>
  <si>
    <t>TUM_alpha91.TUM_beta65</t>
  </si>
  <si>
    <t>TUM_alpha92.TUM_beta65</t>
  </si>
  <si>
    <t>TUM_alpha93.TUM_beta65</t>
  </si>
  <si>
    <t>TUM_alpha94.TUM_beta65</t>
  </si>
  <si>
    <t>TUM_alpha95.TUM_beta65</t>
  </si>
  <si>
    <t>TUM_alpha96.TUM_beta65</t>
  </si>
  <si>
    <t>TUM_alpha97.TUM_beta65</t>
  </si>
  <si>
    <t>TUM_alpha98.TUM_beta65</t>
  </si>
  <si>
    <t>TUM_alpha99.TUM_beta65</t>
  </si>
  <si>
    <t>TUM_alpha100.TUM_beta65</t>
  </si>
  <si>
    <t>TUM_alpha1.TUM_beta66</t>
  </si>
  <si>
    <t>TUM_alpha2.TUM_beta66</t>
  </si>
  <si>
    <t>TUM_alpha3.TUM_beta66</t>
  </si>
  <si>
    <t>TUM_alpha4.TUM_beta66</t>
  </si>
  <si>
    <t>TUM_alpha5.TUM_beta66</t>
  </si>
  <si>
    <t>TUM_alpha6.TUM_beta66</t>
  </si>
  <si>
    <t>TUM_alpha7.TUM_beta66</t>
  </si>
  <si>
    <t>TUM_alpha8.TUM_beta66</t>
  </si>
  <si>
    <t>TUM_alpha9.TUM_beta66</t>
  </si>
  <si>
    <t>TUM_alpha10.TUM_beta66</t>
  </si>
  <si>
    <t>TUM_alpha11.TUM_beta66</t>
  </si>
  <si>
    <t>TUM_alpha12.TUM_beta66</t>
  </si>
  <si>
    <t>TUM_alpha13.TUM_beta66</t>
  </si>
  <si>
    <t>TUM_alpha14.TUM_beta66</t>
  </si>
  <si>
    <t>TUM_alpha15.TUM_beta66</t>
  </si>
  <si>
    <t>TUM_alpha16.TUM_beta66</t>
  </si>
  <si>
    <t>TUM_alpha17.TUM_beta66</t>
  </si>
  <si>
    <t>TUM_alpha18.TUM_beta66</t>
  </si>
  <si>
    <t>TUM_alpha19.TUM_beta66</t>
  </si>
  <si>
    <t>TUM_alpha20.TUM_beta66</t>
  </si>
  <si>
    <t>TUM_alpha21.TUM_beta66</t>
  </si>
  <si>
    <t>TUM_alpha22.TUM_beta66</t>
  </si>
  <si>
    <t>TUM_alpha23.TUM_beta66</t>
  </si>
  <si>
    <t>TUM_alpha24.TUM_beta66</t>
  </si>
  <si>
    <t>TUM_alpha25.TUM_beta66</t>
  </si>
  <si>
    <t>TUM_alpha26.TUM_beta66</t>
  </si>
  <si>
    <t>TUM_alpha27.TUM_beta66</t>
  </si>
  <si>
    <t>TUM_alpha28.TUM_beta66</t>
  </si>
  <si>
    <t>TUM_alpha29.TUM_beta66</t>
  </si>
  <si>
    <t>TUM_alpha30.TUM_beta66</t>
  </si>
  <si>
    <t>TUM_alpha31.TUM_beta66</t>
  </si>
  <si>
    <t>TUM_alpha32.TUM_beta66</t>
  </si>
  <si>
    <t>TUM_alpha33.TUM_beta66</t>
  </si>
  <si>
    <t>TUM_alpha34.TUM_beta66</t>
  </si>
  <si>
    <t>TUM_alpha35.TUM_beta66</t>
  </si>
  <si>
    <t>TUM_alpha36.TUM_beta66</t>
  </si>
  <si>
    <t>TUM_alpha37.TUM_beta66</t>
  </si>
  <si>
    <t>TUM_alpha38.TUM_beta66</t>
  </si>
  <si>
    <t>TUM_alpha39.TUM_beta66</t>
  </si>
  <si>
    <t>TUM_alpha40.TUM_beta66</t>
  </si>
  <si>
    <t>TUM_alpha41.TUM_beta66</t>
  </si>
  <si>
    <t>TUM_alpha42.TUM_beta66</t>
  </si>
  <si>
    <t>TUM_alpha43.TUM_beta66</t>
  </si>
  <si>
    <t>TUM_alpha44.TUM_beta66</t>
  </si>
  <si>
    <t>TUM_alpha45.TUM_beta66</t>
  </si>
  <si>
    <t>TUM_alpha46.TUM_beta66</t>
  </si>
  <si>
    <t>TUM_alpha47.TUM_beta66</t>
  </si>
  <si>
    <t>TUM_alpha48.TUM_beta66</t>
  </si>
  <si>
    <t>TUM_alpha49.TUM_beta66</t>
  </si>
  <si>
    <t>TUM_alpha50.TUM_beta66</t>
  </si>
  <si>
    <t>TUM_alpha51.TUM_beta66</t>
  </si>
  <si>
    <t>TUM_alpha52.TUM_beta66</t>
  </si>
  <si>
    <t>TUM_alpha53.TUM_beta66</t>
  </si>
  <si>
    <t>TUM_alpha54.TUM_beta66</t>
  </si>
  <si>
    <t>TUM_alpha55.TUM_beta66</t>
  </si>
  <si>
    <t>TUM_alpha56.TUM_beta66</t>
  </si>
  <si>
    <t>TUM_alpha57.TUM_beta66</t>
  </si>
  <si>
    <t>TUM_alpha58.TUM_beta66</t>
  </si>
  <si>
    <t>TUM_alpha59.TUM_beta66</t>
  </si>
  <si>
    <t>TUM_alpha60.TUM_beta66</t>
  </si>
  <si>
    <t>TUM_alpha61.TUM_beta66</t>
  </si>
  <si>
    <t>TUM_alpha62.TUM_beta66</t>
  </si>
  <si>
    <t>TUM_alpha63.TUM_beta66</t>
  </si>
  <si>
    <t>TUM_alpha64.TUM_beta66</t>
  </si>
  <si>
    <t>TUM_alpha65.TUM_beta66</t>
  </si>
  <si>
    <t>TUM_alpha66.TUM_beta66</t>
  </si>
  <si>
    <t>TUM_alpha67.TUM_beta66</t>
  </si>
  <si>
    <t>TUM_alpha68.TUM_beta66</t>
  </si>
  <si>
    <t>TUM_alpha69.TUM_beta66</t>
  </si>
  <si>
    <t>TUM_alpha70.TUM_beta66</t>
  </si>
  <si>
    <t>TUM_alpha71.TUM_beta66</t>
  </si>
  <si>
    <t>TUM_alpha72.TUM_beta66</t>
  </si>
  <si>
    <t>TUM_alpha73.TUM_beta66</t>
  </si>
  <si>
    <t>TUM_alpha74.TUM_beta66</t>
  </si>
  <si>
    <t>TUM_alpha75.TUM_beta66</t>
  </si>
  <si>
    <t>TUM_alpha76.TUM_beta66</t>
  </si>
  <si>
    <t>TUM_alpha77.TUM_beta66</t>
  </si>
  <si>
    <t>TUM_alpha78.TUM_beta66</t>
  </si>
  <si>
    <t>TUM_alpha79.TUM_beta66</t>
  </si>
  <si>
    <t>TUM_alpha80.TUM_beta66</t>
  </si>
  <si>
    <t>TUM_alpha81.TUM_beta66</t>
  </si>
  <si>
    <t>TUM_alpha82.TUM_beta66</t>
  </si>
  <si>
    <t>TUM_alpha83.TUM_beta66</t>
  </si>
  <si>
    <t>TUM_alpha84.TUM_beta66</t>
  </si>
  <si>
    <t>TUM_alpha85.TUM_beta66</t>
  </si>
  <si>
    <t>TUM_alpha86.TUM_beta66</t>
  </si>
  <si>
    <t>TUM_alpha87.TUM_beta66</t>
  </si>
  <si>
    <t>TUM_alpha88.TUM_beta66</t>
  </si>
  <si>
    <t>TUM_alpha89.TUM_beta66</t>
  </si>
  <si>
    <t>TUM_alpha90.TUM_beta66</t>
  </si>
  <si>
    <t>TUM_alpha91.TUM_beta66</t>
  </si>
  <si>
    <t>TUM_alpha92.TUM_beta66</t>
  </si>
  <si>
    <t>TUM_alpha93.TUM_beta66</t>
  </si>
  <si>
    <t>TUM_alpha94.TUM_beta66</t>
  </si>
  <si>
    <t>TUM_alpha95.TUM_beta66</t>
  </si>
  <si>
    <t>TUM_alpha96.TUM_beta66</t>
  </si>
  <si>
    <t>TUM_alpha97.TUM_beta66</t>
  </si>
  <si>
    <t>TUM_alpha98.TUM_beta66</t>
  </si>
  <si>
    <t>TUM_alpha99.TUM_beta66</t>
  </si>
  <si>
    <t>TUM_alpha100.TUM_beta66</t>
  </si>
  <si>
    <t>TUM_alpha1.TUM_beta67</t>
  </si>
  <si>
    <t>TUM_alpha2.TUM_beta67</t>
  </si>
  <si>
    <t>TUM_alpha3.TUM_beta67</t>
  </si>
  <si>
    <t>TUM_alpha4.TUM_beta67</t>
  </si>
  <si>
    <t>TUM_alpha5.TUM_beta67</t>
  </si>
  <si>
    <t>TUM_alpha6.TUM_beta67</t>
  </si>
  <si>
    <t>TUM_alpha7.TUM_beta67</t>
  </si>
  <si>
    <t>TUM_alpha8.TUM_beta67</t>
  </si>
  <si>
    <t>TUM_alpha9.TUM_beta67</t>
  </si>
  <si>
    <t>TUM_alpha10.TUM_beta67</t>
  </si>
  <si>
    <t>TUM_alpha11.TUM_beta67</t>
  </si>
  <si>
    <t>TUM_alpha12.TUM_beta67</t>
  </si>
  <si>
    <t>TUM_alpha13.TUM_beta67</t>
  </si>
  <si>
    <t>TUM_alpha14.TUM_beta67</t>
  </si>
  <si>
    <t>TUM_alpha15.TUM_beta67</t>
  </si>
  <si>
    <t>TUM_alpha16.TUM_beta67</t>
  </si>
  <si>
    <t>TUM_alpha17.TUM_beta67</t>
  </si>
  <si>
    <t>TUM_alpha18.TUM_beta67</t>
  </si>
  <si>
    <t>TUM_alpha19.TUM_beta67</t>
  </si>
  <si>
    <t>TUM_alpha20.TUM_beta67</t>
  </si>
  <si>
    <t>TUM_alpha21.TUM_beta67</t>
  </si>
  <si>
    <t>TUM_alpha22.TUM_beta67</t>
  </si>
  <si>
    <t>TUM_alpha23.TUM_beta67</t>
  </si>
  <si>
    <t>TUM_alpha24.TUM_beta67</t>
  </si>
  <si>
    <t>TUM_alpha25.TUM_beta67</t>
  </si>
  <si>
    <t>TUM_alpha26.TUM_beta67</t>
  </si>
  <si>
    <t>TUM_alpha27.TUM_beta67</t>
  </si>
  <si>
    <t>TUM_alpha28.TUM_beta67</t>
  </si>
  <si>
    <t>TUM_alpha29.TUM_beta67</t>
  </si>
  <si>
    <t>TUM_alpha30.TUM_beta67</t>
  </si>
  <si>
    <t>TUM_alpha31.TUM_beta67</t>
  </si>
  <si>
    <t>TUM_alpha32.TUM_beta67</t>
  </si>
  <si>
    <t>TUM_alpha33.TUM_beta67</t>
  </si>
  <si>
    <t>TUM_alpha34.TUM_beta67</t>
  </si>
  <si>
    <t>TUM_alpha35.TUM_beta67</t>
  </si>
  <si>
    <t>TUM_alpha36.TUM_beta67</t>
  </si>
  <si>
    <t>TUM_alpha37.TUM_beta67</t>
  </si>
  <si>
    <t>TUM_alpha38.TUM_beta67</t>
  </si>
  <si>
    <t>TUM_alpha39.TUM_beta67</t>
  </si>
  <si>
    <t>TUM_alpha40.TUM_beta67</t>
  </si>
  <si>
    <t>TUM_alpha41.TUM_beta67</t>
  </si>
  <si>
    <t>TUM_alpha42.TUM_beta67</t>
  </si>
  <si>
    <t>TUM_alpha43.TUM_beta67</t>
  </si>
  <si>
    <t>TUM_alpha44.TUM_beta67</t>
  </si>
  <si>
    <t>TUM_alpha45.TUM_beta67</t>
  </si>
  <si>
    <t>TUM_alpha46.TUM_beta67</t>
  </si>
  <si>
    <t>TUM_alpha47.TUM_beta67</t>
  </si>
  <si>
    <t>TUM_alpha48.TUM_beta67</t>
  </si>
  <si>
    <t>TUM_alpha49.TUM_beta67</t>
  </si>
  <si>
    <t>TUM_alpha50.TUM_beta67</t>
  </si>
  <si>
    <t>TUM_alpha51.TUM_beta67</t>
  </si>
  <si>
    <t>TUM_alpha52.TUM_beta67</t>
  </si>
  <si>
    <t>TUM_alpha53.TUM_beta67</t>
  </si>
  <si>
    <t>TUM_alpha54.TUM_beta67</t>
  </si>
  <si>
    <t>TUM_alpha55.TUM_beta67</t>
  </si>
  <si>
    <t>TUM_alpha56.TUM_beta67</t>
  </si>
  <si>
    <t>TUM_alpha57.TUM_beta67</t>
  </si>
  <si>
    <t>TUM_alpha58.TUM_beta67</t>
  </si>
  <si>
    <t>TUM_alpha59.TUM_beta67</t>
  </si>
  <si>
    <t>TUM_alpha60.TUM_beta67</t>
  </si>
  <si>
    <t>TUM_alpha61.TUM_beta67</t>
  </si>
  <si>
    <t>TUM_alpha62.TUM_beta67</t>
  </si>
  <si>
    <t>TUM_alpha63.TUM_beta67</t>
  </si>
  <si>
    <t>TUM_alpha64.TUM_beta67</t>
  </si>
  <si>
    <t>TUM_alpha65.TUM_beta67</t>
  </si>
  <si>
    <t>TUM_alpha66.TUM_beta67</t>
  </si>
  <si>
    <t>TUM_alpha67.TUM_beta67</t>
  </si>
  <si>
    <t>TUM_alpha68.TUM_beta67</t>
  </si>
  <si>
    <t>TUM_alpha69.TUM_beta67</t>
  </si>
  <si>
    <t>TUM_alpha70.TUM_beta67</t>
  </si>
  <si>
    <t>TUM_alpha71.TUM_beta67</t>
  </si>
  <si>
    <t>TUM_alpha72.TUM_beta67</t>
  </si>
  <si>
    <t>TUM_alpha73.TUM_beta67</t>
  </si>
  <si>
    <t>TUM_alpha74.TUM_beta67</t>
  </si>
  <si>
    <t>TUM_alpha75.TUM_beta67</t>
  </si>
  <si>
    <t>TUM_alpha76.TUM_beta67</t>
  </si>
  <si>
    <t>TUM_alpha77.TUM_beta67</t>
  </si>
  <si>
    <t>TUM_alpha78.TUM_beta67</t>
  </si>
  <si>
    <t>TUM_alpha79.TUM_beta67</t>
  </si>
  <si>
    <t>TUM_alpha80.TUM_beta67</t>
  </si>
  <si>
    <t>TUM_alpha81.TUM_beta67</t>
  </si>
  <si>
    <t>TUM_alpha82.TUM_beta67</t>
  </si>
  <si>
    <t>TUM_alpha83.TUM_beta67</t>
  </si>
  <si>
    <t>TUM_alpha84.TUM_beta67</t>
  </si>
  <si>
    <t>TUM_alpha85.TUM_beta67</t>
  </si>
  <si>
    <t>TUM_alpha86.TUM_beta67</t>
  </si>
  <si>
    <t>TUM_alpha87.TUM_beta67</t>
  </si>
  <si>
    <t>TUM_alpha88.TUM_beta67</t>
  </si>
  <si>
    <t>TUM_alpha89.TUM_beta67</t>
  </si>
  <si>
    <t>TUM_alpha90.TUM_beta67</t>
  </si>
  <si>
    <t>TUM_alpha91.TUM_beta67</t>
  </si>
  <si>
    <t>TUM_alpha92.TUM_beta67</t>
  </si>
  <si>
    <t>TUM_alpha93.TUM_beta67</t>
  </si>
  <si>
    <t>TUM_alpha94.TUM_beta67</t>
  </si>
  <si>
    <t>TUM_alpha95.TUM_beta67</t>
  </si>
  <si>
    <t>TUM_alpha96.TUM_beta67</t>
  </si>
  <si>
    <t>TUM_alpha97.TUM_beta67</t>
  </si>
  <si>
    <t>TUM_alpha98.TUM_beta67</t>
  </si>
  <si>
    <t>TUM_alpha99.TUM_beta67</t>
  </si>
  <si>
    <t>TUM_alpha100.TUM_beta67</t>
  </si>
  <si>
    <t>TUM_alpha1.TUM_beta68</t>
  </si>
  <si>
    <t>TUM_alpha2.TUM_beta68</t>
  </si>
  <si>
    <t>TUM_alpha3.TUM_beta68</t>
  </si>
  <si>
    <t>TUM_alpha4.TUM_beta68</t>
  </si>
  <si>
    <t>TUM_alpha5.TUM_beta68</t>
  </si>
  <si>
    <t>TUM_alpha6.TUM_beta68</t>
  </si>
  <si>
    <t>TUM_alpha7.TUM_beta68</t>
  </si>
  <si>
    <t>TUM_alpha8.TUM_beta68</t>
  </si>
  <si>
    <t>TUM_alpha9.TUM_beta68</t>
  </si>
  <si>
    <t>TUM_alpha10.TUM_beta68</t>
  </si>
  <si>
    <t>TUM_alpha11.TUM_beta68</t>
  </si>
  <si>
    <t>TUM_alpha12.TUM_beta68</t>
  </si>
  <si>
    <t>TUM_alpha13.TUM_beta68</t>
  </si>
  <si>
    <t>TUM_alpha14.TUM_beta68</t>
  </si>
  <si>
    <t>TUM_alpha15.TUM_beta68</t>
  </si>
  <si>
    <t>TUM_alpha16.TUM_beta68</t>
  </si>
  <si>
    <t>TUM_alpha17.TUM_beta68</t>
  </si>
  <si>
    <t>TUM_alpha18.TUM_beta68</t>
  </si>
  <si>
    <t>TUM_alpha19.TUM_beta68</t>
  </si>
  <si>
    <t>TUM_alpha20.TUM_beta68</t>
  </si>
  <si>
    <t>TUM_alpha21.TUM_beta68</t>
  </si>
  <si>
    <t>TUM_alpha22.TUM_beta68</t>
  </si>
  <si>
    <t>TUM_alpha23.TUM_beta68</t>
  </si>
  <si>
    <t>TUM_alpha24.TUM_beta68</t>
  </si>
  <si>
    <t>TUM_alpha25.TUM_beta68</t>
  </si>
  <si>
    <t>TUM_alpha26.TUM_beta68</t>
  </si>
  <si>
    <t>TUM_alpha27.TUM_beta68</t>
  </si>
  <si>
    <t>TUM_alpha28.TUM_beta68</t>
  </si>
  <si>
    <t>TUM_alpha29.TUM_beta68</t>
  </si>
  <si>
    <t>TUM_alpha30.TUM_beta68</t>
  </si>
  <si>
    <t>TUM_alpha31.TUM_beta68</t>
  </si>
  <si>
    <t>TUM_alpha32.TUM_beta68</t>
  </si>
  <si>
    <t>TUM_alpha33.TUM_beta68</t>
  </si>
  <si>
    <t>TUM_alpha34.TUM_beta68</t>
  </si>
  <si>
    <t>TUM_alpha35.TUM_beta68</t>
  </si>
  <si>
    <t>TUM_alpha36.TUM_beta68</t>
  </si>
  <si>
    <t>TUM_alpha37.TUM_beta68</t>
  </si>
  <si>
    <t>TUM_alpha38.TUM_beta68</t>
  </si>
  <si>
    <t>TUM_alpha39.TUM_beta68</t>
  </si>
  <si>
    <t>TUM_alpha40.TUM_beta68</t>
  </si>
  <si>
    <t>TUM_alpha41.TUM_beta68</t>
  </si>
  <si>
    <t>TUM_alpha42.TUM_beta68</t>
  </si>
  <si>
    <t>TUM_alpha43.TUM_beta68</t>
  </si>
  <si>
    <t>TUM_alpha44.TUM_beta68</t>
  </si>
  <si>
    <t>TUM_alpha45.TUM_beta68</t>
  </si>
  <si>
    <t>TUM_alpha46.TUM_beta68</t>
  </si>
  <si>
    <t>TUM_alpha47.TUM_beta68</t>
  </si>
  <si>
    <t>TUM_alpha48.TUM_beta68</t>
  </si>
  <si>
    <t>TUM_alpha49.TUM_beta68</t>
  </si>
  <si>
    <t>TUM_alpha50.TUM_beta68</t>
  </si>
  <si>
    <t>TUM_alpha51.TUM_beta68</t>
  </si>
  <si>
    <t>TUM_alpha52.TUM_beta68</t>
  </si>
  <si>
    <t>TUM_alpha53.TUM_beta68</t>
  </si>
  <si>
    <t>TUM_alpha54.TUM_beta68</t>
  </si>
  <si>
    <t>TUM_alpha55.TUM_beta68</t>
  </si>
  <si>
    <t>TUM_alpha56.TUM_beta68</t>
  </si>
  <si>
    <t>TUM_alpha57.TUM_beta68</t>
  </si>
  <si>
    <t>TUM_alpha58.TUM_beta68</t>
  </si>
  <si>
    <t>TUM_alpha59.TUM_beta68</t>
  </si>
  <si>
    <t>TUM_alpha60.TUM_beta68</t>
  </si>
  <si>
    <t>TUM_alpha61.TUM_beta68</t>
  </si>
  <si>
    <t>TUM_alpha62.TUM_beta68</t>
  </si>
  <si>
    <t>TUM_alpha63.TUM_beta68</t>
  </si>
  <si>
    <t>TUM_alpha64.TUM_beta68</t>
  </si>
  <si>
    <t>TUM_alpha65.TUM_beta68</t>
  </si>
  <si>
    <t>TUM_alpha66.TUM_beta68</t>
  </si>
  <si>
    <t>TUM_alpha67.TUM_beta68</t>
  </si>
  <si>
    <t>TUM_alpha68.TUM_beta68</t>
  </si>
  <si>
    <t>TUM_alpha69.TUM_beta68</t>
  </si>
  <si>
    <t>TUM_alpha70.TUM_beta68</t>
  </si>
  <si>
    <t>TUM_alpha71.TUM_beta68</t>
  </si>
  <si>
    <t>TUM_alpha72.TUM_beta68</t>
  </si>
  <si>
    <t>TUM_alpha73.TUM_beta68</t>
  </si>
  <si>
    <t>TUM_alpha74.TUM_beta68</t>
  </si>
  <si>
    <t>TUM_alpha75.TUM_beta68</t>
  </si>
  <si>
    <t>TUM_alpha76.TUM_beta68</t>
  </si>
  <si>
    <t>TUM_alpha77.TUM_beta68</t>
  </si>
  <si>
    <t>TUM_alpha78.TUM_beta68</t>
  </si>
  <si>
    <t>TUM_alpha79.TUM_beta68</t>
  </si>
  <si>
    <t>TUM_alpha80.TUM_beta68</t>
  </si>
  <si>
    <t>TUM_alpha81.TUM_beta68</t>
  </si>
  <si>
    <t>TUM_alpha82.TUM_beta68</t>
  </si>
  <si>
    <t>TUM_alpha83.TUM_beta68</t>
  </si>
  <si>
    <t>TUM_alpha84.TUM_beta68</t>
  </si>
  <si>
    <t>TUM_alpha85.TUM_beta68</t>
  </si>
  <si>
    <t>TUM_alpha86.TUM_beta68</t>
  </si>
  <si>
    <t>TUM_alpha87.TUM_beta68</t>
  </si>
  <si>
    <t>TUM_alpha88.TUM_beta68</t>
  </si>
  <si>
    <t>TUM_alpha89.TUM_beta68</t>
  </si>
  <si>
    <t>TUM_alpha90.TUM_beta68</t>
  </si>
  <si>
    <t>TUM_alpha91.TUM_beta68</t>
  </si>
  <si>
    <t>TUM_alpha92.TUM_beta68</t>
  </si>
  <si>
    <t>TUM_alpha93.TUM_beta68</t>
  </si>
  <si>
    <t>TUM_alpha94.TUM_beta68</t>
  </si>
  <si>
    <t>TUM_alpha95.TUM_beta68</t>
  </si>
  <si>
    <t>TUM_alpha96.TUM_beta68</t>
  </si>
  <si>
    <t>TUM_alpha97.TUM_beta68</t>
  </si>
  <si>
    <t>TUM_alpha98.TUM_beta68</t>
  </si>
  <si>
    <t>TUM_alpha99.TUM_beta68</t>
  </si>
  <si>
    <t>TUM_alpha100.TUM_beta68</t>
  </si>
  <si>
    <t>TUM_alpha1.TUM_beta69</t>
  </si>
  <si>
    <t>TUM_alpha2.TUM_beta69</t>
  </si>
  <si>
    <t>TUM_alpha3.TUM_beta69</t>
  </si>
  <si>
    <t>TUM_alpha4.TUM_beta69</t>
  </si>
  <si>
    <t>TUM_alpha5.TUM_beta69</t>
  </si>
  <si>
    <t>TUM_alpha6.TUM_beta69</t>
  </si>
  <si>
    <t>TUM_alpha7.TUM_beta69</t>
  </si>
  <si>
    <t>TUM_alpha8.TUM_beta69</t>
  </si>
  <si>
    <t>TUM_alpha9.TUM_beta69</t>
  </si>
  <si>
    <t>TUM_alpha10.TUM_beta69</t>
  </si>
  <si>
    <t>TUM_alpha11.TUM_beta69</t>
  </si>
  <si>
    <t>TUM_alpha12.TUM_beta69</t>
  </si>
  <si>
    <t>TUM_alpha13.TUM_beta69</t>
  </si>
  <si>
    <t>TUM_alpha14.TUM_beta69</t>
  </si>
  <si>
    <t>TUM_alpha15.TUM_beta69</t>
  </si>
  <si>
    <t>TUM_alpha16.TUM_beta69</t>
  </si>
  <si>
    <t>TUM_alpha17.TUM_beta69</t>
  </si>
  <si>
    <t>TUM_alpha18.TUM_beta69</t>
  </si>
  <si>
    <t>TUM_alpha19.TUM_beta69</t>
  </si>
  <si>
    <t>TUM_alpha20.TUM_beta69</t>
  </si>
  <si>
    <t>TUM_alpha21.TUM_beta69</t>
  </si>
  <si>
    <t>TUM_alpha22.TUM_beta69</t>
  </si>
  <si>
    <t>TUM_alpha23.TUM_beta69</t>
  </si>
  <si>
    <t>TUM_alpha24.TUM_beta69</t>
  </si>
  <si>
    <t>TUM_alpha25.TUM_beta69</t>
  </si>
  <si>
    <t>TUM_alpha26.TUM_beta69</t>
  </si>
  <si>
    <t>TUM_alpha27.TUM_beta69</t>
  </si>
  <si>
    <t>TUM_alpha28.TUM_beta69</t>
  </si>
  <si>
    <t>TUM_alpha29.TUM_beta69</t>
  </si>
  <si>
    <t>TUM_alpha30.TUM_beta69</t>
  </si>
  <si>
    <t>TUM_alpha31.TUM_beta69</t>
  </si>
  <si>
    <t>TUM_alpha32.TUM_beta69</t>
  </si>
  <si>
    <t>TUM_alpha33.TUM_beta69</t>
  </si>
  <si>
    <t>TUM_alpha34.TUM_beta69</t>
  </si>
  <si>
    <t>TUM_alpha35.TUM_beta69</t>
  </si>
  <si>
    <t>TUM_alpha36.TUM_beta69</t>
  </si>
  <si>
    <t>TUM_alpha37.TUM_beta69</t>
  </si>
  <si>
    <t>TUM_alpha38.TUM_beta69</t>
  </si>
  <si>
    <t>TUM_alpha39.TUM_beta69</t>
  </si>
  <si>
    <t>TUM_alpha40.TUM_beta69</t>
  </si>
  <si>
    <t>TUM_alpha41.TUM_beta69</t>
  </si>
  <si>
    <t>TUM_alpha42.TUM_beta69</t>
  </si>
  <si>
    <t>TUM_alpha43.TUM_beta69</t>
  </si>
  <si>
    <t>TUM_alpha44.TUM_beta69</t>
  </si>
  <si>
    <t>TUM_alpha45.TUM_beta69</t>
  </si>
  <si>
    <t>TUM_alpha46.TUM_beta69</t>
  </si>
  <si>
    <t>TUM_alpha47.TUM_beta69</t>
  </si>
  <si>
    <t>TUM_alpha48.TUM_beta69</t>
  </si>
  <si>
    <t>TUM_alpha49.TUM_beta69</t>
  </si>
  <si>
    <t>TUM_alpha50.TUM_beta69</t>
  </si>
  <si>
    <t>TUM_alpha51.TUM_beta69</t>
  </si>
  <si>
    <t>TUM_alpha52.TUM_beta69</t>
  </si>
  <si>
    <t>TUM_alpha53.TUM_beta69</t>
  </si>
  <si>
    <t>TUM_alpha54.TUM_beta69</t>
  </si>
  <si>
    <t>TUM_alpha55.TUM_beta69</t>
  </si>
  <si>
    <t>TUM_alpha56.TUM_beta69</t>
  </si>
  <si>
    <t>TUM_alpha57.TUM_beta69</t>
  </si>
  <si>
    <t>TUM_alpha58.TUM_beta69</t>
  </si>
  <si>
    <t>TUM_alpha59.TUM_beta69</t>
  </si>
  <si>
    <t>TUM_alpha60.TUM_beta69</t>
  </si>
  <si>
    <t>TUM_alpha61.TUM_beta69</t>
  </si>
  <si>
    <t>TUM_alpha62.TUM_beta69</t>
  </si>
  <si>
    <t>TUM_alpha63.TUM_beta69</t>
  </si>
  <si>
    <t>TUM_alpha64.TUM_beta69</t>
  </si>
  <si>
    <t>TUM_alpha65.TUM_beta69</t>
  </si>
  <si>
    <t>TUM_alpha66.TUM_beta69</t>
  </si>
  <si>
    <t>TUM_alpha67.TUM_beta69</t>
  </si>
  <si>
    <t>TUM_alpha68.TUM_beta69</t>
  </si>
  <si>
    <t>TUM_alpha69.TUM_beta69</t>
  </si>
  <si>
    <t>TUM_alpha70.TUM_beta69</t>
  </si>
  <si>
    <t>TUM_alpha71.TUM_beta69</t>
  </si>
  <si>
    <t>TUM_alpha72.TUM_beta69</t>
  </si>
  <si>
    <t>TUM_alpha73.TUM_beta69</t>
  </si>
  <si>
    <t>TUM_alpha74.TUM_beta69</t>
  </si>
  <si>
    <t>TUM_alpha75.TUM_beta69</t>
  </si>
  <si>
    <t>TUM_alpha76.TUM_beta69</t>
  </si>
  <si>
    <t>TUM_alpha77.TUM_beta69</t>
  </si>
  <si>
    <t>TUM_alpha78.TUM_beta69</t>
  </si>
  <si>
    <t>TUM_alpha79.TUM_beta69</t>
  </si>
  <si>
    <t>TUM_alpha80.TUM_beta69</t>
  </si>
  <si>
    <t>TUM_alpha81.TUM_beta69</t>
  </si>
  <si>
    <t>TUM_alpha82.TUM_beta69</t>
  </si>
  <si>
    <t>TUM_alpha83.TUM_beta69</t>
  </si>
  <si>
    <t>TUM_alpha84.TUM_beta69</t>
  </si>
  <si>
    <t>TUM_alpha85.TUM_beta69</t>
  </si>
  <si>
    <t>TUM_alpha86.TUM_beta69</t>
  </si>
  <si>
    <t>TUM_alpha87.TUM_beta69</t>
  </si>
  <si>
    <t>TUM_alpha88.TUM_beta69</t>
  </si>
  <si>
    <t>TUM_alpha89.TUM_beta69</t>
  </si>
  <si>
    <t>TUM_alpha90.TUM_beta69</t>
  </si>
  <si>
    <t>TUM_alpha91.TUM_beta69</t>
  </si>
  <si>
    <t>TUM_alpha92.TUM_beta69</t>
  </si>
  <si>
    <t>TUM_alpha93.TUM_beta69</t>
  </si>
  <si>
    <t>TUM_alpha94.TUM_beta69</t>
  </si>
  <si>
    <t>TUM_alpha95.TUM_beta69</t>
  </si>
  <si>
    <t>TUM_alpha96.TUM_beta69</t>
  </si>
  <si>
    <t>TUM_alpha97.TUM_beta69</t>
  </si>
  <si>
    <t>TUM_alpha98.TUM_beta69</t>
  </si>
  <si>
    <t>TUM_alpha99.TUM_beta69</t>
  </si>
  <si>
    <t>TUM_alpha100.TUM_beta69</t>
  </si>
  <si>
    <t>TUM_alpha1.TUM_beta70</t>
  </si>
  <si>
    <t>TUM_alpha2.TUM_beta70</t>
  </si>
  <si>
    <t>TUM_alpha3.TUM_beta70</t>
  </si>
  <si>
    <t>TUM_alpha4.TUM_beta70</t>
  </si>
  <si>
    <t>TUM_alpha5.TUM_beta70</t>
  </si>
  <si>
    <t>TUM_alpha6.TUM_beta70</t>
  </si>
  <si>
    <t>TUM_alpha7.TUM_beta70</t>
  </si>
  <si>
    <t>TUM_alpha8.TUM_beta70</t>
  </si>
  <si>
    <t>TUM_alpha9.TUM_beta70</t>
  </si>
  <si>
    <t>TUM_alpha10.TUM_beta70</t>
  </si>
  <si>
    <t>TUM_alpha11.TUM_beta70</t>
  </si>
  <si>
    <t>TUM_alpha12.TUM_beta70</t>
  </si>
  <si>
    <t>TUM_alpha13.TUM_beta70</t>
  </si>
  <si>
    <t>TUM_alpha14.TUM_beta70</t>
  </si>
  <si>
    <t>TUM_alpha15.TUM_beta70</t>
  </si>
  <si>
    <t>TUM_alpha16.TUM_beta70</t>
  </si>
  <si>
    <t>TUM_alpha17.TUM_beta70</t>
  </si>
  <si>
    <t>TUM_alpha18.TUM_beta70</t>
  </si>
  <si>
    <t>TUM_alpha19.TUM_beta70</t>
  </si>
  <si>
    <t>TUM_alpha20.TUM_beta70</t>
  </si>
  <si>
    <t>TUM_alpha21.TUM_beta70</t>
  </si>
  <si>
    <t>TUM_alpha22.TUM_beta70</t>
  </si>
  <si>
    <t>TUM_alpha23.TUM_beta70</t>
  </si>
  <si>
    <t>TUM_alpha24.TUM_beta70</t>
  </si>
  <si>
    <t>TUM_alpha25.TUM_beta70</t>
  </si>
  <si>
    <t>TUM_alpha26.TUM_beta70</t>
  </si>
  <si>
    <t>TUM_alpha27.TUM_beta70</t>
  </si>
  <si>
    <t>TUM_alpha28.TUM_beta70</t>
  </si>
  <si>
    <t>TUM_alpha29.TUM_beta70</t>
  </si>
  <si>
    <t>TUM_alpha30.TUM_beta70</t>
  </si>
  <si>
    <t>TUM_alpha31.TUM_beta70</t>
  </si>
  <si>
    <t>TUM_alpha32.TUM_beta70</t>
  </si>
  <si>
    <t>TUM_alpha33.TUM_beta70</t>
  </si>
  <si>
    <t>TUM_alpha34.TUM_beta70</t>
  </si>
  <si>
    <t>TUM_alpha35.TUM_beta70</t>
  </si>
  <si>
    <t>TUM_alpha36.TUM_beta70</t>
  </si>
  <si>
    <t>TUM_alpha37.TUM_beta70</t>
  </si>
  <si>
    <t>TUM_alpha38.TUM_beta70</t>
  </si>
  <si>
    <t>TUM_alpha39.TUM_beta70</t>
  </si>
  <si>
    <t>TUM_alpha40.TUM_beta70</t>
  </si>
  <si>
    <t>TUM_alpha41.TUM_beta70</t>
  </si>
  <si>
    <t>TUM_alpha42.TUM_beta70</t>
  </si>
  <si>
    <t>TUM_alpha43.TUM_beta70</t>
  </si>
  <si>
    <t>TUM_alpha44.TUM_beta70</t>
  </si>
  <si>
    <t>TUM_alpha45.TUM_beta70</t>
  </si>
  <si>
    <t>TUM_alpha46.TUM_beta70</t>
  </si>
  <si>
    <t>TUM_alpha47.TUM_beta70</t>
  </si>
  <si>
    <t>TUM_alpha48.TUM_beta70</t>
  </si>
  <si>
    <t>TUM_alpha49.TUM_beta70</t>
  </si>
  <si>
    <t>TUM_alpha50.TUM_beta70</t>
  </si>
  <si>
    <t>TUM_alpha51.TUM_beta70</t>
  </si>
  <si>
    <t>TUM_alpha52.TUM_beta70</t>
  </si>
  <si>
    <t>TUM_alpha53.TUM_beta70</t>
  </si>
  <si>
    <t>TUM_alpha54.TUM_beta70</t>
  </si>
  <si>
    <t>TUM_alpha55.TUM_beta70</t>
  </si>
  <si>
    <t>TUM_alpha56.TUM_beta70</t>
  </si>
  <si>
    <t>TUM_alpha57.TUM_beta70</t>
  </si>
  <si>
    <t>TUM_alpha58.TUM_beta70</t>
  </si>
  <si>
    <t>TUM_alpha59.TUM_beta70</t>
  </si>
  <si>
    <t>TUM_alpha60.TUM_beta70</t>
  </si>
  <si>
    <t>TUM_alpha61.TUM_beta70</t>
  </si>
  <si>
    <t>TUM_alpha62.TUM_beta70</t>
  </si>
  <si>
    <t>TUM_alpha63.TUM_beta70</t>
  </si>
  <si>
    <t>TUM_alpha64.TUM_beta70</t>
  </si>
  <si>
    <t>TUM_alpha65.TUM_beta70</t>
  </si>
  <si>
    <t>TUM_alpha66.TUM_beta70</t>
  </si>
  <si>
    <t>TUM_alpha67.TUM_beta70</t>
  </si>
  <si>
    <t>TUM_alpha68.TUM_beta70</t>
  </si>
  <si>
    <t>TUM_alpha69.TUM_beta70</t>
  </si>
  <si>
    <t>TUM_alpha70.TUM_beta70</t>
  </si>
  <si>
    <t>TUM_alpha71.TUM_beta70</t>
  </si>
  <si>
    <t>TUM_alpha72.TUM_beta70</t>
  </si>
  <si>
    <t>TUM_alpha73.TUM_beta70</t>
  </si>
  <si>
    <t>TUM_alpha74.TUM_beta70</t>
  </si>
  <si>
    <t>TUM_alpha75.TUM_beta70</t>
  </si>
  <si>
    <t>TUM_alpha76.TUM_beta70</t>
  </si>
  <si>
    <t>TUM_alpha77.TUM_beta70</t>
  </si>
  <si>
    <t>TUM_alpha78.TUM_beta70</t>
  </si>
  <si>
    <t>TUM_alpha79.TUM_beta70</t>
  </si>
  <si>
    <t>TUM_alpha80.TUM_beta70</t>
  </si>
  <si>
    <t>TUM_alpha81.TUM_beta70</t>
  </si>
  <si>
    <t>TUM_alpha82.TUM_beta70</t>
  </si>
  <si>
    <t>TUM_alpha83.TUM_beta70</t>
  </si>
  <si>
    <t>TUM_alpha84.TUM_beta70</t>
  </si>
  <si>
    <t>TUM_alpha85.TUM_beta70</t>
  </si>
  <si>
    <t>TUM_alpha86.TUM_beta70</t>
  </si>
  <si>
    <t>TUM_alpha87.TUM_beta70</t>
  </si>
  <si>
    <t>TUM_alpha88.TUM_beta70</t>
  </si>
  <si>
    <t>TUM_alpha89.TUM_beta70</t>
  </si>
  <si>
    <t>TUM_alpha90.TUM_beta70</t>
  </si>
  <si>
    <t>TUM_alpha91.TUM_beta70</t>
  </si>
  <si>
    <t>TUM_alpha92.TUM_beta70</t>
  </si>
  <si>
    <t>TUM_alpha93.TUM_beta70</t>
  </si>
  <si>
    <t>TUM_alpha94.TUM_beta70</t>
  </si>
  <si>
    <t>TUM_alpha95.TUM_beta70</t>
  </si>
  <si>
    <t>TUM_alpha96.TUM_beta70</t>
  </si>
  <si>
    <t>TUM_alpha97.TUM_beta70</t>
  </si>
  <si>
    <t>TUM_alpha98.TUM_beta70</t>
  </si>
  <si>
    <t>TUM_alpha99.TUM_beta70</t>
  </si>
  <si>
    <t>TUM_alpha100.TUM_beta70</t>
  </si>
  <si>
    <t>TUM_alpha1.TUM_beta71</t>
  </si>
  <si>
    <t>TUM_alpha2.TUM_beta71</t>
  </si>
  <si>
    <t>TUM_alpha3.TUM_beta71</t>
  </si>
  <si>
    <t>TUM_alpha4.TUM_beta71</t>
  </si>
  <si>
    <t>TUM_alpha5.TUM_beta71</t>
  </si>
  <si>
    <t>TUM_alpha6.TUM_beta71</t>
  </si>
  <si>
    <t>TUM_alpha7.TUM_beta71</t>
  </si>
  <si>
    <t>TUM_alpha8.TUM_beta71</t>
  </si>
  <si>
    <t>TUM_alpha9.TUM_beta71</t>
  </si>
  <si>
    <t>TUM_alpha10.TUM_beta71</t>
  </si>
  <si>
    <t>TUM_alpha11.TUM_beta71</t>
  </si>
  <si>
    <t>TUM_alpha12.TUM_beta71</t>
  </si>
  <si>
    <t>TUM_alpha13.TUM_beta71</t>
  </si>
  <si>
    <t>TUM_alpha14.TUM_beta71</t>
  </si>
  <si>
    <t>TUM_alpha15.TUM_beta71</t>
  </si>
  <si>
    <t>TUM_alpha16.TUM_beta71</t>
  </si>
  <si>
    <t>TUM_alpha17.TUM_beta71</t>
  </si>
  <si>
    <t>TUM_alpha18.TUM_beta71</t>
  </si>
  <si>
    <t>TUM_alpha19.TUM_beta71</t>
  </si>
  <si>
    <t>TUM_alpha20.TUM_beta71</t>
  </si>
  <si>
    <t>TUM_alpha21.TUM_beta71</t>
  </si>
  <si>
    <t>TUM_alpha22.TUM_beta71</t>
  </si>
  <si>
    <t>TUM_alpha23.TUM_beta71</t>
  </si>
  <si>
    <t>TUM_alpha24.TUM_beta71</t>
  </si>
  <si>
    <t>TUM_alpha25.TUM_beta71</t>
  </si>
  <si>
    <t>TUM_alpha26.TUM_beta71</t>
  </si>
  <si>
    <t>TUM_alpha27.TUM_beta71</t>
  </si>
  <si>
    <t>TUM_alpha28.TUM_beta71</t>
  </si>
  <si>
    <t>TUM_alpha29.TUM_beta71</t>
  </si>
  <si>
    <t>TUM_alpha30.TUM_beta71</t>
  </si>
  <si>
    <t>TUM_alpha31.TUM_beta71</t>
  </si>
  <si>
    <t>TUM_alpha32.TUM_beta71</t>
  </si>
  <si>
    <t>TUM_alpha33.TUM_beta71</t>
  </si>
  <si>
    <t>TUM_alpha34.TUM_beta71</t>
  </si>
  <si>
    <t>TUM_alpha35.TUM_beta71</t>
  </si>
  <si>
    <t>TUM_alpha36.TUM_beta71</t>
  </si>
  <si>
    <t>TUM_alpha37.TUM_beta71</t>
  </si>
  <si>
    <t>TUM_alpha38.TUM_beta71</t>
  </si>
  <si>
    <t>TUM_alpha39.TUM_beta71</t>
  </si>
  <si>
    <t>TUM_alpha40.TUM_beta71</t>
  </si>
  <si>
    <t>TUM_alpha41.TUM_beta71</t>
  </si>
  <si>
    <t>TUM_alpha42.TUM_beta71</t>
  </si>
  <si>
    <t>TUM_alpha43.TUM_beta71</t>
  </si>
  <si>
    <t>TUM_alpha44.TUM_beta71</t>
  </si>
  <si>
    <t>TUM_alpha45.TUM_beta71</t>
  </si>
  <si>
    <t>TUM_alpha46.TUM_beta71</t>
  </si>
  <si>
    <t>TUM_alpha47.TUM_beta71</t>
  </si>
  <si>
    <t>TUM_alpha48.TUM_beta71</t>
  </si>
  <si>
    <t>TUM_alpha49.TUM_beta71</t>
  </si>
  <si>
    <t>TUM_alpha50.TUM_beta71</t>
  </si>
  <si>
    <t>TUM_alpha51.TUM_beta71</t>
  </si>
  <si>
    <t>TUM_alpha52.TUM_beta71</t>
  </si>
  <si>
    <t>TUM_alpha53.TUM_beta71</t>
  </si>
  <si>
    <t>TUM_alpha54.TUM_beta71</t>
  </si>
  <si>
    <t>TUM_alpha55.TUM_beta71</t>
  </si>
  <si>
    <t>TUM_alpha56.TUM_beta71</t>
  </si>
  <si>
    <t>TUM_alpha57.TUM_beta71</t>
  </si>
  <si>
    <t>TUM_alpha58.TUM_beta71</t>
  </si>
  <si>
    <t>TUM_alpha59.TUM_beta71</t>
  </si>
  <si>
    <t>TUM_alpha60.TUM_beta71</t>
  </si>
  <si>
    <t>TUM_alpha61.TUM_beta71</t>
  </si>
  <si>
    <t>TUM_alpha62.TUM_beta71</t>
  </si>
  <si>
    <t>TUM_alpha63.TUM_beta71</t>
  </si>
  <si>
    <t>TUM_alpha64.TUM_beta71</t>
  </si>
  <si>
    <t>TUM_alpha65.TUM_beta71</t>
  </si>
  <si>
    <t>TUM_alpha66.TUM_beta71</t>
  </si>
  <si>
    <t>TUM_alpha67.TUM_beta71</t>
  </si>
  <si>
    <t>TUM_alpha68.TUM_beta71</t>
  </si>
  <si>
    <t>TUM_alpha69.TUM_beta71</t>
  </si>
  <si>
    <t>TUM_alpha70.TUM_beta71</t>
  </si>
  <si>
    <t>TUM_alpha71.TUM_beta71</t>
  </si>
  <si>
    <t>TUM_alpha72.TUM_beta71</t>
  </si>
  <si>
    <t>TUM_alpha73.TUM_beta71</t>
  </si>
  <si>
    <t>TUM_alpha74.TUM_beta71</t>
  </si>
  <si>
    <t>TUM_alpha75.TUM_beta71</t>
  </si>
  <si>
    <t>TUM_alpha76.TUM_beta71</t>
  </si>
  <si>
    <t>TUM_alpha77.TUM_beta71</t>
  </si>
  <si>
    <t>TUM_alpha78.TUM_beta71</t>
  </si>
  <si>
    <t>TUM_alpha79.TUM_beta71</t>
  </si>
  <si>
    <t>TUM_alpha80.TUM_beta71</t>
  </si>
  <si>
    <t>TUM_alpha81.TUM_beta71</t>
  </si>
  <si>
    <t>TUM_alpha82.TUM_beta71</t>
  </si>
  <si>
    <t>TUM_alpha83.TUM_beta71</t>
  </si>
  <si>
    <t>TUM_alpha84.TUM_beta71</t>
  </si>
  <si>
    <t>TUM_alpha85.TUM_beta71</t>
  </si>
  <si>
    <t>TUM_alpha86.TUM_beta71</t>
  </si>
  <si>
    <t>TUM_alpha87.TUM_beta71</t>
  </si>
  <si>
    <t>TUM_alpha88.TUM_beta71</t>
  </si>
  <si>
    <t>TUM_alpha89.TUM_beta71</t>
  </si>
  <si>
    <t>TUM_alpha90.TUM_beta71</t>
  </si>
  <si>
    <t>TUM_alpha91.TUM_beta71</t>
  </si>
  <si>
    <t>TUM_alpha92.TUM_beta71</t>
  </si>
  <si>
    <t>TUM_alpha93.TUM_beta71</t>
  </si>
  <si>
    <t>TUM_alpha94.TUM_beta71</t>
  </si>
  <si>
    <t>TUM_alpha95.TUM_beta71</t>
  </si>
  <si>
    <t>TUM_alpha96.TUM_beta71</t>
  </si>
  <si>
    <t>TUM_alpha97.TUM_beta71</t>
  </si>
  <si>
    <t>TUM_alpha98.TUM_beta71</t>
  </si>
  <si>
    <t>TUM_alpha99.TUM_beta71</t>
  </si>
  <si>
    <t>TUM_alpha100.TUM_beta71</t>
  </si>
  <si>
    <t>TUM_alpha1.TUM_beta72</t>
  </si>
  <si>
    <t>TUM_alpha2.TUM_beta72</t>
  </si>
  <si>
    <t>TUM_alpha3.TUM_beta72</t>
  </si>
  <si>
    <t>TUM_alpha4.TUM_beta72</t>
  </si>
  <si>
    <t>TUM_alpha5.TUM_beta72</t>
  </si>
  <si>
    <t>TUM_alpha6.TUM_beta72</t>
  </si>
  <si>
    <t>TUM_alpha7.TUM_beta72</t>
  </si>
  <si>
    <t>TUM_alpha8.TUM_beta72</t>
  </si>
  <si>
    <t>TUM_alpha9.TUM_beta72</t>
  </si>
  <si>
    <t>TUM_alpha10.TUM_beta72</t>
  </si>
  <si>
    <t>TUM_alpha11.TUM_beta72</t>
  </si>
  <si>
    <t>TUM_alpha12.TUM_beta72</t>
  </si>
  <si>
    <t>TUM_alpha13.TUM_beta72</t>
  </si>
  <si>
    <t>TUM_alpha14.TUM_beta72</t>
  </si>
  <si>
    <t>TUM_alpha15.TUM_beta72</t>
  </si>
  <si>
    <t>TUM_alpha16.TUM_beta72</t>
  </si>
  <si>
    <t>TUM_alpha17.TUM_beta72</t>
  </si>
  <si>
    <t>TUM_alpha18.TUM_beta72</t>
  </si>
  <si>
    <t>TUM_alpha19.TUM_beta72</t>
  </si>
  <si>
    <t>TUM_alpha20.TUM_beta72</t>
  </si>
  <si>
    <t>TUM_alpha21.TUM_beta72</t>
  </si>
  <si>
    <t>TUM_alpha22.TUM_beta72</t>
  </si>
  <si>
    <t>TUM_alpha23.TUM_beta72</t>
  </si>
  <si>
    <t>TUM_alpha24.TUM_beta72</t>
  </si>
  <si>
    <t>TUM_alpha25.TUM_beta72</t>
  </si>
  <si>
    <t>TUM_alpha26.TUM_beta72</t>
  </si>
  <si>
    <t>TUM_alpha27.TUM_beta72</t>
  </si>
  <si>
    <t>TUM_alpha28.TUM_beta72</t>
  </si>
  <si>
    <t>TUM_alpha29.TUM_beta72</t>
  </si>
  <si>
    <t>TUM_alpha30.TUM_beta72</t>
  </si>
  <si>
    <t>TUM_alpha31.TUM_beta72</t>
  </si>
  <si>
    <t>TUM_alpha32.TUM_beta72</t>
  </si>
  <si>
    <t>TUM_alpha33.TUM_beta72</t>
  </si>
  <si>
    <t>TUM_alpha34.TUM_beta72</t>
  </si>
  <si>
    <t>TUM_alpha35.TUM_beta72</t>
  </si>
  <si>
    <t>TUM_alpha36.TUM_beta72</t>
  </si>
  <si>
    <t>TUM_alpha37.TUM_beta72</t>
  </si>
  <si>
    <t>TUM_alpha38.TUM_beta72</t>
  </si>
  <si>
    <t>TUM_alpha39.TUM_beta72</t>
  </si>
  <si>
    <t>TUM_alpha40.TUM_beta72</t>
  </si>
  <si>
    <t>TUM_alpha41.TUM_beta72</t>
  </si>
  <si>
    <t>TUM_alpha42.TUM_beta72</t>
  </si>
  <si>
    <t>TUM_alpha43.TUM_beta72</t>
  </si>
  <si>
    <t>TUM_alpha44.TUM_beta72</t>
  </si>
  <si>
    <t>TUM_alpha45.TUM_beta72</t>
  </si>
  <si>
    <t>TUM_alpha46.TUM_beta72</t>
  </si>
  <si>
    <t>TUM_alpha47.TUM_beta72</t>
  </si>
  <si>
    <t>TUM_alpha48.TUM_beta72</t>
  </si>
  <si>
    <t>TUM_alpha49.TUM_beta72</t>
  </si>
  <si>
    <t>TUM_alpha50.TUM_beta72</t>
  </si>
  <si>
    <t>TUM_alpha51.TUM_beta72</t>
  </si>
  <si>
    <t>TUM_alpha52.TUM_beta72</t>
  </si>
  <si>
    <t>TUM_alpha53.TUM_beta72</t>
  </si>
  <si>
    <t>TUM_alpha54.TUM_beta72</t>
  </si>
  <si>
    <t>TUM_alpha55.TUM_beta72</t>
  </si>
  <si>
    <t>TUM_alpha56.TUM_beta72</t>
  </si>
  <si>
    <t>TUM_alpha57.TUM_beta72</t>
  </si>
  <si>
    <t>TUM_alpha58.TUM_beta72</t>
  </si>
  <si>
    <t>TUM_alpha59.TUM_beta72</t>
  </si>
  <si>
    <t>TUM_alpha60.TUM_beta72</t>
  </si>
  <si>
    <t>TUM_alpha61.TUM_beta72</t>
  </si>
  <si>
    <t>TUM_alpha62.TUM_beta72</t>
  </si>
  <si>
    <t>TUM_alpha63.TUM_beta72</t>
  </si>
  <si>
    <t>TUM_alpha64.TUM_beta72</t>
  </si>
  <si>
    <t>TUM_alpha65.TUM_beta72</t>
  </si>
  <si>
    <t>TUM_alpha66.TUM_beta72</t>
  </si>
  <si>
    <t>TUM_alpha67.TUM_beta72</t>
  </si>
  <si>
    <t>TUM_alpha68.TUM_beta72</t>
  </si>
  <si>
    <t>TUM_alpha69.TUM_beta72</t>
  </si>
  <si>
    <t>TUM_alpha70.TUM_beta72</t>
  </si>
  <si>
    <t>TUM_alpha71.TUM_beta72</t>
  </si>
  <si>
    <t>TUM_alpha72.TUM_beta72</t>
  </si>
  <si>
    <t>TUM_alpha73.TUM_beta72</t>
  </si>
  <si>
    <t>TUM_alpha74.TUM_beta72</t>
  </si>
  <si>
    <t>TUM_alpha75.TUM_beta72</t>
  </si>
  <si>
    <t>TUM_alpha76.TUM_beta72</t>
  </si>
  <si>
    <t>TUM_alpha77.TUM_beta72</t>
  </si>
  <si>
    <t>TUM_alpha78.TUM_beta72</t>
  </si>
  <si>
    <t>TUM_alpha79.TUM_beta72</t>
  </si>
  <si>
    <t>TUM_alpha80.TUM_beta72</t>
  </si>
  <si>
    <t>TUM_alpha81.TUM_beta72</t>
  </si>
  <si>
    <t>TUM_alpha82.TUM_beta72</t>
  </si>
  <si>
    <t>TUM_alpha83.TUM_beta72</t>
  </si>
  <si>
    <t>TUM_alpha84.TUM_beta72</t>
  </si>
  <si>
    <t>TUM_alpha85.TUM_beta72</t>
  </si>
  <si>
    <t>TUM_alpha86.TUM_beta72</t>
  </si>
  <si>
    <t>TUM_alpha87.TUM_beta72</t>
  </si>
  <si>
    <t>TUM_alpha88.TUM_beta72</t>
  </si>
  <si>
    <t>TUM_alpha89.TUM_beta72</t>
  </si>
  <si>
    <t>TUM_alpha90.TUM_beta72</t>
  </si>
  <si>
    <t>TUM_alpha91.TUM_beta72</t>
  </si>
  <si>
    <t>TUM_alpha92.TUM_beta72</t>
  </si>
  <si>
    <t>TUM_alpha93.TUM_beta72</t>
  </si>
  <si>
    <t>TUM_alpha94.TUM_beta72</t>
  </si>
  <si>
    <t>TUM_alpha95.TUM_beta72</t>
  </si>
  <si>
    <t>TUM_alpha96.TUM_beta72</t>
  </si>
  <si>
    <t>TUM_alpha97.TUM_beta72</t>
  </si>
  <si>
    <t>TUM_alpha98.TUM_beta72</t>
  </si>
  <si>
    <t>TUM_alpha99.TUM_beta72</t>
  </si>
  <si>
    <t>TUM_alpha100.TUM_beta72</t>
  </si>
  <si>
    <t>TUM_alpha1.TUM_beta73</t>
  </si>
  <si>
    <t>TUM_alpha2.TUM_beta73</t>
  </si>
  <si>
    <t>TUM_alpha3.TUM_beta73</t>
  </si>
  <si>
    <t>TUM_alpha4.TUM_beta73</t>
  </si>
  <si>
    <t>TUM_alpha5.TUM_beta73</t>
  </si>
  <si>
    <t>TUM_alpha6.TUM_beta73</t>
  </si>
  <si>
    <t>TUM_alpha7.TUM_beta73</t>
  </si>
  <si>
    <t>TUM_alpha8.TUM_beta73</t>
  </si>
  <si>
    <t>TUM_alpha9.TUM_beta73</t>
  </si>
  <si>
    <t>TUM_alpha10.TUM_beta73</t>
  </si>
  <si>
    <t>TUM_alpha11.TUM_beta73</t>
  </si>
  <si>
    <t>TUM_alpha12.TUM_beta73</t>
  </si>
  <si>
    <t>TUM_alpha13.TUM_beta73</t>
  </si>
  <si>
    <t>TUM_alpha14.TUM_beta73</t>
  </si>
  <si>
    <t>TUM_alpha15.TUM_beta73</t>
  </si>
  <si>
    <t>TUM_alpha16.TUM_beta73</t>
  </si>
  <si>
    <t>TUM_alpha17.TUM_beta73</t>
  </si>
  <si>
    <t>TUM_alpha18.TUM_beta73</t>
  </si>
  <si>
    <t>TUM_alpha19.TUM_beta73</t>
  </si>
  <si>
    <t>TUM_alpha20.TUM_beta73</t>
  </si>
  <si>
    <t>TUM_alpha21.TUM_beta73</t>
  </si>
  <si>
    <t>TUM_alpha22.TUM_beta73</t>
  </si>
  <si>
    <t>TUM_alpha23.TUM_beta73</t>
  </si>
  <si>
    <t>TUM_alpha24.TUM_beta73</t>
  </si>
  <si>
    <t>TUM_alpha25.TUM_beta73</t>
  </si>
  <si>
    <t>TUM_alpha26.TUM_beta73</t>
  </si>
  <si>
    <t>TUM_alpha27.TUM_beta73</t>
  </si>
  <si>
    <t>TUM_alpha28.TUM_beta73</t>
  </si>
  <si>
    <t>TUM_alpha29.TUM_beta73</t>
  </si>
  <si>
    <t>TUM_alpha30.TUM_beta73</t>
  </si>
  <si>
    <t>TUM_alpha31.TUM_beta73</t>
  </si>
  <si>
    <t>TUM_alpha32.TUM_beta73</t>
  </si>
  <si>
    <t>TUM_alpha33.TUM_beta73</t>
  </si>
  <si>
    <t>TUM_alpha34.TUM_beta73</t>
  </si>
  <si>
    <t>TUM_alpha35.TUM_beta73</t>
  </si>
  <si>
    <t>TUM_alpha36.TUM_beta73</t>
  </si>
  <si>
    <t>TUM_alpha37.TUM_beta73</t>
  </si>
  <si>
    <t>TUM_alpha38.TUM_beta73</t>
  </si>
  <si>
    <t>TUM_alpha39.TUM_beta73</t>
  </si>
  <si>
    <t>TUM_alpha40.TUM_beta73</t>
  </si>
  <si>
    <t>TUM_alpha41.TUM_beta73</t>
  </si>
  <si>
    <t>TUM_alpha42.TUM_beta73</t>
  </si>
  <si>
    <t>TUM_alpha43.TUM_beta73</t>
  </si>
  <si>
    <t>TUM_alpha44.TUM_beta73</t>
  </si>
  <si>
    <t>TUM_alpha45.TUM_beta73</t>
  </si>
  <si>
    <t>TUM_alpha46.TUM_beta73</t>
  </si>
  <si>
    <t>TUM_alpha47.TUM_beta73</t>
  </si>
  <si>
    <t>TUM_alpha48.TUM_beta73</t>
  </si>
  <si>
    <t>TUM_alpha49.TUM_beta73</t>
  </si>
  <si>
    <t>TUM_alpha50.TUM_beta73</t>
  </si>
  <si>
    <t>TUM_alpha51.TUM_beta73</t>
  </si>
  <si>
    <t>TUM_alpha52.TUM_beta73</t>
  </si>
  <si>
    <t>TUM_alpha53.TUM_beta73</t>
  </si>
  <si>
    <t>TUM_alpha54.TUM_beta73</t>
  </si>
  <si>
    <t>TUM_alpha55.TUM_beta73</t>
  </si>
  <si>
    <t>TUM_alpha56.TUM_beta73</t>
  </si>
  <si>
    <t>TUM_alpha57.TUM_beta73</t>
  </si>
  <si>
    <t>TUM_alpha58.TUM_beta73</t>
  </si>
  <si>
    <t>TUM_alpha59.TUM_beta73</t>
  </si>
  <si>
    <t>TUM_alpha60.TUM_beta73</t>
  </si>
  <si>
    <t>TUM_alpha61.TUM_beta73</t>
  </si>
  <si>
    <t>TUM_alpha62.TUM_beta73</t>
  </si>
  <si>
    <t>TUM_alpha63.TUM_beta73</t>
  </si>
  <si>
    <t>TUM_alpha64.TUM_beta73</t>
  </si>
  <si>
    <t>TUM_alpha65.TUM_beta73</t>
  </si>
  <si>
    <t>TUM_alpha66.TUM_beta73</t>
  </si>
  <si>
    <t>TUM_alpha67.TUM_beta73</t>
  </si>
  <si>
    <t>TUM_alpha68.TUM_beta73</t>
  </si>
  <si>
    <t>TUM_alpha69.TUM_beta73</t>
  </si>
  <si>
    <t>TUM_alpha70.TUM_beta73</t>
  </si>
  <si>
    <t>TUM_alpha71.TUM_beta73</t>
  </si>
  <si>
    <t>TUM_alpha72.TUM_beta73</t>
  </si>
  <si>
    <t>TUM_alpha73.TUM_beta73</t>
  </si>
  <si>
    <t>TUM_alpha74.TUM_beta73</t>
  </si>
  <si>
    <t>TUM_alpha75.TUM_beta73</t>
  </si>
  <si>
    <t>TUM_alpha76.TUM_beta73</t>
  </si>
  <si>
    <t>TUM_alpha77.TUM_beta73</t>
  </si>
  <si>
    <t>TUM_alpha78.TUM_beta73</t>
  </si>
  <si>
    <t>TUM_alpha79.TUM_beta73</t>
  </si>
  <si>
    <t>TUM_alpha80.TUM_beta73</t>
  </si>
  <si>
    <t>TUM_alpha81.TUM_beta73</t>
  </si>
  <si>
    <t>TUM_alpha82.TUM_beta73</t>
  </si>
  <si>
    <t>TUM_alpha83.TUM_beta73</t>
  </si>
  <si>
    <t>TUM_alpha84.TUM_beta73</t>
  </si>
  <si>
    <t>TUM_alpha85.TUM_beta73</t>
  </si>
  <si>
    <t>TUM_alpha86.TUM_beta73</t>
  </si>
  <si>
    <t>TUM_alpha87.TUM_beta73</t>
  </si>
  <si>
    <t>TUM_alpha88.TUM_beta73</t>
  </si>
  <si>
    <t>TUM_alpha89.TUM_beta73</t>
  </si>
  <si>
    <t>TUM_alpha90.TUM_beta73</t>
  </si>
  <si>
    <t>TUM_alpha91.TUM_beta73</t>
  </si>
  <si>
    <t>TUM_alpha92.TUM_beta73</t>
  </si>
  <si>
    <t>TUM_alpha93.TUM_beta73</t>
  </si>
  <si>
    <t>TUM_alpha94.TUM_beta73</t>
  </si>
  <si>
    <t>TUM_alpha95.TUM_beta73</t>
  </si>
  <si>
    <t>TUM_alpha96.TUM_beta73</t>
  </si>
  <si>
    <t>TUM_alpha97.TUM_beta73</t>
  </si>
  <si>
    <t>TUM_alpha98.TUM_beta73</t>
  </si>
  <si>
    <t>TUM_alpha99.TUM_beta73</t>
  </si>
  <si>
    <t>TUM_alpha100.TUM_beta73</t>
  </si>
  <si>
    <t>TUM_alpha1.TUM_beta74</t>
  </si>
  <si>
    <t>TUM_alpha2.TUM_beta74</t>
  </si>
  <si>
    <t>TUM_alpha3.TUM_beta74</t>
  </si>
  <si>
    <t>TUM_alpha4.TUM_beta74</t>
  </si>
  <si>
    <t>TUM_alpha5.TUM_beta74</t>
  </si>
  <si>
    <t>TUM_alpha6.TUM_beta74</t>
  </si>
  <si>
    <t>TUM_alpha7.TUM_beta74</t>
  </si>
  <si>
    <t>TUM_alpha8.TUM_beta74</t>
  </si>
  <si>
    <t>TUM_alpha9.TUM_beta74</t>
  </si>
  <si>
    <t>TUM_alpha10.TUM_beta74</t>
  </si>
  <si>
    <t>TUM_alpha11.TUM_beta74</t>
  </si>
  <si>
    <t>TUM_alpha12.TUM_beta74</t>
  </si>
  <si>
    <t>TUM_alpha13.TUM_beta74</t>
  </si>
  <si>
    <t>TUM_alpha14.TUM_beta74</t>
  </si>
  <si>
    <t>TUM_alpha15.TUM_beta74</t>
  </si>
  <si>
    <t>TUM_alpha16.TUM_beta74</t>
  </si>
  <si>
    <t>TUM_alpha17.TUM_beta74</t>
  </si>
  <si>
    <t>TUM_alpha18.TUM_beta74</t>
  </si>
  <si>
    <t>TUM_alpha19.TUM_beta74</t>
  </si>
  <si>
    <t>TUM_alpha20.TUM_beta74</t>
  </si>
  <si>
    <t>TUM_alpha21.TUM_beta74</t>
  </si>
  <si>
    <t>TUM_alpha22.TUM_beta74</t>
  </si>
  <si>
    <t>TUM_alpha23.TUM_beta74</t>
  </si>
  <si>
    <t>TUM_alpha24.TUM_beta74</t>
  </si>
  <si>
    <t>TUM_alpha25.TUM_beta74</t>
  </si>
  <si>
    <t>TUM_alpha26.TUM_beta74</t>
  </si>
  <si>
    <t>TUM_alpha27.TUM_beta74</t>
  </si>
  <si>
    <t>TUM_alpha28.TUM_beta74</t>
  </si>
  <si>
    <t>TUM_alpha29.TUM_beta74</t>
  </si>
  <si>
    <t>TUM_alpha30.TUM_beta74</t>
  </si>
  <si>
    <t>TUM_alpha31.TUM_beta74</t>
  </si>
  <si>
    <t>TUM_alpha32.TUM_beta74</t>
  </si>
  <si>
    <t>TUM_alpha33.TUM_beta74</t>
  </si>
  <si>
    <t>TUM_alpha34.TUM_beta74</t>
  </si>
  <si>
    <t>TUM_alpha35.TUM_beta74</t>
  </si>
  <si>
    <t>TUM_alpha36.TUM_beta74</t>
  </si>
  <si>
    <t>TUM_alpha37.TUM_beta74</t>
  </si>
  <si>
    <t>TUM_alpha38.TUM_beta74</t>
  </si>
  <si>
    <t>TUM_alpha39.TUM_beta74</t>
  </si>
  <si>
    <t>TUM_alpha40.TUM_beta74</t>
  </si>
  <si>
    <t>TUM_alpha41.TUM_beta74</t>
  </si>
  <si>
    <t>TUM_alpha42.TUM_beta74</t>
  </si>
  <si>
    <t>TUM_alpha43.TUM_beta74</t>
  </si>
  <si>
    <t>TUM_alpha44.TUM_beta74</t>
  </si>
  <si>
    <t>TUM_alpha45.TUM_beta74</t>
  </si>
  <si>
    <t>TUM_alpha46.TUM_beta74</t>
  </si>
  <si>
    <t>TUM_alpha47.TUM_beta74</t>
  </si>
  <si>
    <t>TUM_alpha48.TUM_beta74</t>
  </si>
  <si>
    <t>TUM_alpha49.TUM_beta74</t>
  </si>
  <si>
    <t>TUM_alpha50.TUM_beta74</t>
  </si>
  <si>
    <t>TUM_alpha51.TUM_beta74</t>
  </si>
  <si>
    <t>TUM_alpha52.TUM_beta74</t>
  </si>
  <si>
    <t>TUM_alpha53.TUM_beta74</t>
  </si>
  <si>
    <t>TUM_alpha54.TUM_beta74</t>
  </si>
  <si>
    <t>TUM_alpha55.TUM_beta74</t>
  </si>
  <si>
    <t>TUM_alpha56.TUM_beta74</t>
  </si>
  <si>
    <t>TUM_alpha57.TUM_beta74</t>
  </si>
  <si>
    <t>TUM_alpha58.TUM_beta74</t>
  </si>
  <si>
    <t>TUM_alpha59.TUM_beta74</t>
  </si>
  <si>
    <t>TUM_alpha60.TUM_beta74</t>
  </si>
  <si>
    <t>TUM_alpha61.TUM_beta74</t>
  </si>
  <si>
    <t>TUM_alpha62.TUM_beta74</t>
  </si>
  <si>
    <t>TUM_alpha63.TUM_beta74</t>
  </si>
  <si>
    <t>TUM_alpha64.TUM_beta74</t>
  </si>
  <si>
    <t>TUM_alpha65.TUM_beta74</t>
  </si>
  <si>
    <t>TUM_alpha66.TUM_beta74</t>
  </si>
  <si>
    <t>TUM_alpha67.TUM_beta74</t>
  </si>
  <si>
    <t>TUM_alpha68.TUM_beta74</t>
  </si>
  <si>
    <t>TUM_alpha69.TUM_beta74</t>
  </si>
  <si>
    <t>TUM_alpha70.TUM_beta74</t>
  </si>
  <si>
    <t>TUM_alpha71.TUM_beta74</t>
  </si>
  <si>
    <t>TUM_alpha72.TUM_beta74</t>
  </si>
  <si>
    <t>TUM_alpha73.TUM_beta74</t>
  </si>
  <si>
    <t>TUM_alpha74.TUM_beta74</t>
  </si>
  <si>
    <t>TUM_alpha75.TUM_beta74</t>
  </si>
  <si>
    <t>TUM_alpha76.TUM_beta74</t>
  </si>
  <si>
    <t>TUM_alpha77.TUM_beta74</t>
  </si>
  <si>
    <t>TUM_alpha78.TUM_beta74</t>
  </si>
  <si>
    <t>TUM_alpha79.TUM_beta74</t>
  </si>
  <si>
    <t>TUM_alpha80.TUM_beta74</t>
  </si>
  <si>
    <t>TUM_alpha81.TUM_beta74</t>
  </si>
  <si>
    <t>TUM_alpha82.TUM_beta74</t>
  </si>
  <si>
    <t>TUM_alpha83.TUM_beta74</t>
  </si>
  <si>
    <t>TUM_alpha84.TUM_beta74</t>
  </si>
  <si>
    <t>TUM_alpha85.TUM_beta74</t>
  </si>
  <si>
    <t>TUM_alpha86.TUM_beta74</t>
  </si>
  <si>
    <t>TUM_alpha87.TUM_beta74</t>
  </si>
  <si>
    <t>TUM_alpha88.TUM_beta74</t>
  </si>
  <si>
    <t>TUM_alpha89.TUM_beta74</t>
  </si>
  <si>
    <t>TUM_alpha90.TUM_beta74</t>
  </si>
  <si>
    <t>TUM_alpha91.TUM_beta74</t>
  </si>
  <si>
    <t>TUM_alpha92.TUM_beta74</t>
  </si>
  <si>
    <t>TUM_alpha93.TUM_beta74</t>
  </si>
  <si>
    <t>TUM_alpha94.TUM_beta74</t>
  </si>
  <si>
    <t>TUM_alpha95.TUM_beta74</t>
  </si>
  <si>
    <t>TUM_alpha96.TUM_beta74</t>
  </si>
  <si>
    <t>TUM_alpha97.TUM_beta74</t>
  </si>
  <si>
    <t>TUM_alpha98.TUM_beta74</t>
  </si>
  <si>
    <t>TUM_alpha99.TUM_beta74</t>
  </si>
  <si>
    <t>TUM_alpha100.TUM_beta74</t>
  </si>
  <si>
    <t>TUM_alpha1.TUM_beta75</t>
  </si>
  <si>
    <t>TUM_alpha2.TUM_beta75</t>
  </si>
  <si>
    <t>TUM_alpha3.TUM_beta75</t>
  </si>
  <si>
    <t>TUM_alpha4.TUM_beta75</t>
  </si>
  <si>
    <t>TUM_alpha5.TUM_beta75</t>
  </si>
  <si>
    <t>TUM_alpha6.TUM_beta75</t>
  </si>
  <si>
    <t>TUM_alpha7.TUM_beta75</t>
  </si>
  <si>
    <t>TUM_alpha8.TUM_beta75</t>
  </si>
  <si>
    <t>TUM_alpha9.TUM_beta75</t>
  </si>
  <si>
    <t>TUM_alpha10.TUM_beta75</t>
  </si>
  <si>
    <t>TUM_alpha11.TUM_beta75</t>
  </si>
  <si>
    <t>TUM_alpha12.TUM_beta75</t>
  </si>
  <si>
    <t>TUM_alpha13.TUM_beta75</t>
  </si>
  <si>
    <t>TUM_alpha14.TUM_beta75</t>
  </si>
  <si>
    <t>TUM_alpha15.TUM_beta75</t>
  </si>
  <si>
    <t>TUM_alpha16.TUM_beta75</t>
  </si>
  <si>
    <t>TUM_alpha17.TUM_beta75</t>
  </si>
  <si>
    <t>TUM_alpha18.TUM_beta75</t>
  </si>
  <si>
    <t>TUM_alpha19.TUM_beta75</t>
  </si>
  <si>
    <t>TUM_alpha20.TUM_beta75</t>
  </si>
  <si>
    <t>TUM_alpha21.TUM_beta75</t>
  </si>
  <si>
    <t>TUM_alpha22.TUM_beta75</t>
  </si>
  <si>
    <t>TUM_alpha23.TUM_beta75</t>
  </si>
  <si>
    <t>TUM_alpha24.TUM_beta75</t>
  </si>
  <si>
    <t>TUM_alpha25.TUM_beta75</t>
  </si>
  <si>
    <t>TUM_alpha26.TUM_beta75</t>
  </si>
  <si>
    <t>TUM_alpha27.TUM_beta75</t>
  </si>
  <si>
    <t>TUM_alpha28.TUM_beta75</t>
  </si>
  <si>
    <t>TUM_alpha29.TUM_beta75</t>
  </si>
  <si>
    <t>TUM_alpha30.TUM_beta75</t>
  </si>
  <si>
    <t>TUM_alpha31.TUM_beta75</t>
  </si>
  <si>
    <t>TUM_alpha32.TUM_beta75</t>
  </si>
  <si>
    <t>TUM_alpha33.TUM_beta75</t>
  </si>
  <si>
    <t>TUM_alpha34.TUM_beta75</t>
  </si>
  <si>
    <t>TUM_alpha35.TUM_beta75</t>
  </si>
  <si>
    <t>TUM_alpha36.TUM_beta75</t>
  </si>
  <si>
    <t>TUM_alpha37.TUM_beta75</t>
  </si>
  <si>
    <t>TUM_alpha38.TUM_beta75</t>
  </si>
  <si>
    <t>TUM_alpha39.TUM_beta75</t>
  </si>
  <si>
    <t>TUM_alpha40.TUM_beta75</t>
  </si>
  <si>
    <t>TUM_alpha41.TUM_beta75</t>
  </si>
  <si>
    <t>TUM_alpha42.TUM_beta75</t>
  </si>
  <si>
    <t>TUM_alpha43.TUM_beta75</t>
  </si>
  <si>
    <t>TUM_alpha44.TUM_beta75</t>
  </si>
  <si>
    <t>TUM_alpha45.TUM_beta75</t>
  </si>
  <si>
    <t>TUM_alpha46.TUM_beta75</t>
  </si>
  <si>
    <t>TUM_alpha47.TUM_beta75</t>
  </si>
  <si>
    <t>TUM_alpha48.TUM_beta75</t>
  </si>
  <si>
    <t>TUM_alpha49.TUM_beta75</t>
  </si>
  <si>
    <t>TUM_alpha50.TUM_beta75</t>
  </si>
  <si>
    <t>TUM_alpha51.TUM_beta75</t>
  </si>
  <si>
    <t>TUM_alpha52.TUM_beta75</t>
  </si>
  <si>
    <t>TUM_alpha53.TUM_beta75</t>
  </si>
  <si>
    <t>TUM_alpha54.TUM_beta75</t>
  </si>
  <si>
    <t>TUM_alpha55.TUM_beta75</t>
  </si>
  <si>
    <t>TUM_alpha56.TUM_beta75</t>
  </si>
  <si>
    <t>TUM_alpha57.TUM_beta75</t>
  </si>
  <si>
    <t>TUM_alpha58.TUM_beta75</t>
  </si>
  <si>
    <t>TUM_alpha59.TUM_beta75</t>
  </si>
  <si>
    <t>TUM_alpha60.TUM_beta75</t>
  </si>
  <si>
    <t>TUM_alpha61.TUM_beta75</t>
  </si>
  <si>
    <t>TUM_alpha62.TUM_beta75</t>
  </si>
  <si>
    <t>TUM_alpha63.TUM_beta75</t>
  </si>
  <si>
    <t>TUM_alpha64.TUM_beta75</t>
  </si>
  <si>
    <t>TUM_alpha65.TUM_beta75</t>
  </si>
  <si>
    <t>TUM_alpha66.TUM_beta75</t>
  </si>
  <si>
    <t>TUM_alpha67.TUM_beta75</t>
  </si>
  <si>
    <t>TUM_alpha68.TUM_beta75</t>
  </si>
  <si>
    <t>TUM_alpha69.TUM_beta75</t>
  </si>
  <si>
    <t>TUM_alpha70.TUM_beta75</t>
  </si>
  <si>
    <t>TUM_alpha71.TUM_beta75</t>
  </si>
  <si>
    <t>TUM_alpha72.TUM_beta75</t>
  </si>
  <si>
    <t>TUM_alpha73.TUM_beta75</t>
  </si>
  <si>
    <t>TUM_alpha74.TUM_beta75</t>
  </si>
  <si>
    <t>TUM_alpha75.TUM_beta75</t>
  </si>
  <si>
    <t>TUM_alpha76.TUM_beta75</t>
  </si>
  <si>
    <t>TUM_alpha77.TUM_beta75</t>
  </si>
  <si>
    <t>TUM_alpha78.TUM_beta75</t>
  </si>
  <si>
    <t>TUM_alpha79.TUM_beta75</t>
  </si>
  <si>
    <t>TUM_alpha80.TUM_beta75</t>
  </si>
  <si>
    <t>TUM_alpha81.TUM_beta75</t>
  </si>
  <si>
    <t>TUM_alpha82.TUM_beta75</t>
  </si>
  <si>
    <t>TUM_alpha83.TUM_beta75</t>
  </si>
  <si>
    <t>TUM_alpha84.TUM_beta75</t>
  </si>
  <si>
    <t>TUM_alpha85.TUM_beta75</t>
  </si>
  <si>
    <t>TUM_alpha86.TUM_beta75</t>
  </si>
  <si>
    <t>TUM_alpha87.TUM_beta75</t>
  </si>
  <si>
    <t>TUM_alpha88.TUM_beta75</t>
  </si>
  <si>
    <t>TUM_alpha89.TUM_beta75</t>
  </si>
  <si>
    <t>TUM_alpha90.TUM_beta75</t>
  </si>
  <si>
    <t>TUM_alpha91.TUM_beta75</t>
  </si>
  <si>
    <t>TUM_alpha92.TUM_beta75</t>
  </si>
  <si>
    <t>TUM_alpha93.TUM_beta75</t>
  </si>
  <si>
    <t>TUM_alpha94.TUM_beta75</t>
  </si>
  <si>
    <t>TUM_alpha95.TUM_beta75</t>
  </si>
  <si>
    <t>TUM_alpha96.TUM_beta75</t>
  </si>
  <si>
    <t>TUM_alpha97.TUM_beta75</t>
  </si>
  <si>
    <t>TUM_alpha98.TUM_beta75</t>
  </si>
  <si>
    <t>TUM_alpha99.TUM_beta75</t>
  </si>
  <si>
    <t>TUM_alpha100.TUM_beta75</t>
  </si>
  <si>
    <t>TUM_alpha1.TUM_beta76</t>
  </si>
  <si>
    <t>TUM_alpha2.TUM_beta76</t>
  </si>
  <si>
    <t>TUM_alpha3.TUM_beta76</t>
  </si>
  <si>
    <t>TUM_alpha4.TUM_beta76</t>
  </si>
  <si>
    <t>TUM_alpha5.TUM_beta76</t>
  </si>
  <si>
    <t>TUM_alpha6.TUM_beta76</t>
  </si>
  <si>
    <t>TUM_alpha7.TUM_beta76</t>
  </si>
  <si>
    <t>TUM_alpha8.TUM_beta76</t>
  </si>
  <si>
    <t>TUM_alpha9.TUM_beta76</t>
  </si>
  <si>
    <t>TUM_alpha10.TUM_beta76</t>
  </si>
  <si>
    <t>TUM_alpha11.TUM_beta76</t>
  </si>
  <si>
    <t>TUM_alpha12.TUM_beta76</t>
  </si>
  <si>
    <t>TUM_alpha13.TUM_beta76</t>
  </si>
  <si>
    <t>TUM_alpha14.TUM_beta76</t>
  </si>
  <si>
    <t>TUM_alpha15.TUM_beta76</t>
  </si>
  <si>
    <t>TUM_alpha16.TUM_beta76</t>
  </si>
  <si>
    <t>TUM_alpha17.TUM_beta76</t>
  </si>
  <si>
    <t>TUM_alpha18.TUM_beta76</t>
  </si>
  <si>
    <t>TUM_alpha19.TUM_beta76</t>
  </si>
  <si>
    <t>TUM_alpha20.TUM_beta76</t>
  </si>
  <si>
    <t>TUM_alpha21.TUM_beta76</t>
  </si>
  <si>
    <t>TUM_alpha22.TUM_beta76</t>
  </si>
  <si>
    <t>TUM_alpha23.TUM_beta76</t>
  </si>
  <si>
    <t>TUM_alpha24.TUM_beta76</t>
  </si>
  <si>
    <t>TUM_alpha25.TUM_beta76</t>
  </si>
  <si>
    <t>TUM_alpha26.TUM_beta76</t>
  </si>
  <si>
    <t>TUM_alpha27.TUM_beta76</t>
  </si>
  <si>
    <t>TUM_alpha28.TUM_beta76</t>
  </si>
  <si>
    <t>TUM_alpha29.TUM_beta76</t>
  </si>
  <si>
    <t>TUM_alpha30.TUM_beta76</t>
  </si>
  <si>
    <t>TUM_alpha31.TUM_beta76</t>
  </si>
  <si>
    <t>TUM_alpha32.TUM_beta76</t>
  </si>
  <si>
    <t>TUM_alpha33.TUM_beta76</t>
  </si>
  <si>
    <t>TUM_alpha34.TUM_beta76</t>
  </si>
  <si>
    <t>TUM_alpha35.TUM_beta76</t>
  </si>
  <si>
    <t>TUM_alpha36.TUM_beta76</t>
  </si>
  <si>
    <t>TUM_alpha37.TUM_beta76</t>
  </si>
  <si>
    <t>TUM_alpha38.TUM_beta76</t>
  </si>
  <si>
    <t>TUM_alpha39.TUM_beta76</t>
  </si>
  <si>
    <t>TUM_alpha40.TUM_beta76</t>
  </si>
  <si>
    <t>TUM_alpha41.TUM_beta76</t>
  </si>
  <si>
    <t>TUM_alpha42.TUM_beta76</t>
  </si>
  <si>
    <t>TUM_alpha43.TUM_beta76</t>
  </si>
  <si>
    <t>TUM_alpha44.TUM_beta76</t>
  </si>
  <si>
    <t>TUM_alpha45.TUM_beta76</t>
  </si>
  <si>
    <t>TUM_alpha46.TUM_beta76</t>
  </si>
  <si>
    <t>TUM_alpha47.TUM_beta76</t>
  </si>
  <si>
    <t>TUM_alpha48.TUM_beta76</t>
  </si>
  <si>
    <t>TUM_alpha49.TUM_beta76</t>
  </si>
  <si>
    <t>TUM_alpha50.TUM_beta76</t>
  </si>
  <si>
    <t>TUM_alpha51.TUM_beta76</t>
  </si>
  <si>
    <t>TUM_alpha52.TUM_beta76</t>
  </si>
  <si>
    <t>TUM_alpha53.TUM_beta76</t>
  </si>
  <si>
    <t>TUM_alpha54.TUM_beta76</t>
  </si>
  <si>
    <t>TUM_alpha55.TUM_beta76</t>
  </si>
  <si>
    <t>TUM_alpha56.TUM_beta76</t>
  </si>
  <si>
    <t>TUM_alpha57.TUM_beta76</t>
  </si>
  <si>
    <t>TUM_alpha58.TUM_beta76</t>
  </si>
  <si>
    <t>TUM_alpha59.TUM_beta76</t>
  </si>
  <si>
    <t>TUM_alpha60.TUM_beta76</t>
  </si>
  <si>
    <t>TUM_alpha61.TUM_beta76</t>
  </si>
  <si>
    <t>TUM_alpha62.TUM_beta76</t>
  </si>
  <si>
    <t>TUM_alpha63.TUM_beta76</t>
  </si>
  <si>
    <t>TUM_alpha64.TUM_beta76</t>
  </si>
  <si>
    <t>TUM_alpha65.TUM_beta76</t>
  </si>
  <si>
    <t>TUM_alpha66.TUM_beta76</t>
  </si>
  <si>
    <t>TUM_alpha67.TUM_beta76</t>
  </si>
  <si>
    <t>TUM_alpha68.TUM_beta76</t>
  </si>
  <si>
    <t>TUM_alpha69.TUM_beta76</t>
  </si>
  <si>
    <t>TUM_alpha70.TUM_beta76</t>
  </si>
  <si>
    <t>TUM_alpha71.TUM_beta76</t>
  </si>
  <si>
    <t>TUM_alpha72.TUM_beta76</t>
  </si>
  <si>
    <t>TUM_alpha73.TUM_beta76</t>
  </si>
  <si>
    <t>TUM_alpha74.TUM_beta76</t>
  </si>
  <si>
    <t>TUM_alpha75.TUM_beta76</t>
  </si>
  <si>
    <t>TUM_alpha76.TUM_beta76</t>
  </si>
  <si>
    <t>TUM_alpha77.TUM_beta76</t>
  </si>
  <si>
    <t>TUM_alpha78.TUM_beta76</t>
  </si>
  <si>
    <t>TUM_alpha79.TUM_beta76</t>
  </si>
  <si>
    <t>TUM_alpha80.TUM_beta76</t>
  </si>
  <si>
    <t>TUM_alpha81.TUM_beta76</t>
  </si>
  <si>
    <t>TUM_alpha82.TUM_beta76</t>
  </si>
  <si>
    <t>TUM_alpha83.TUM_beta76</t>
  </si>
  <si>
    <t>TUM_alpha84.TUM_beta76</t>
  </si>
  <si>
    <t>TUM_alpha85.TUM_beta76</t>
  </si>
  <si>
    <t>TUM_alpha86.TUM_beta76</t>
  </si>
  <si>
    <t>TUM_alpha87.TUM_beta76</t>
  </si>
  <si>
    <t>TUM_alpha88.TUM_beta76</t>
  </si>
  <si>
    <t>TUM_alpha89.TUM_beta76</t>
  </si>
  <si>
    <t>TUM_alpha90.TUM_beta76</t>
  </si>
  <si>
    <t>TUM_alpha91.TUM_beta76</t>
  </si>
  <si>
    <t>TUM_alpha92.TUM_beta76</t>
  </si>
  <si>
    <t>TUM_alpha93.TUM_beta76</t>
  </si>
  <si>
    <t>TUM_alpha94.TUM_beta76</t>
  </si>
  <si>
    <t>TUM_alpha95.TUM_beta76</t>
  </si>
  <si>
    <t>TUM_alpha96.TUM_beta76</t>
  </si>
  <si>
    <t>TUM_alpha97.TUM_beta76</t>
  </si>
  <si>
    <t>TUM_alpha98.TUM_beta76</t>
  </si>
  <si>
    <t>TUM_alpha99.TUM_beta76</t>
  </si>
  <si>
    <t>TUM_alpha100.TUM_beta76</t>
  </si>
  <si>
    <t>TUM_alpha1.TUM_beta77</t>
  </si>
  <si>
    <t>TUM_alpha2.TUM_beta77</t>
  </si>
  <si>
    <t>TUM_alpha3.TUM_beta77</t>
  </si>
  <si>
    <t>TUM_alpha4.TUM_beta77</t>
  </si>
  <si>
    <t>TUM_alpha5.TUM_beta77</t>
  </si>
  <si>
    <t>TUM_alpha6.TUM_beta77</t>
  </si>
  <si>
    <t>TUM_alpha7.TUM_beta77</t>
  </si>
  <si>
    <t>TUM_alpha8.TUM_beta77</t>
  </si>
  <si>
    <t>TUM_alpha9.TUM_beta77</t>
  </si>
  <si>
    <t>TUM_alpha10.TUM_beta77</t>
  </si>
  <si>
    <t>TUM_alpha11.TUM_beta77</t>
  </si>
  <si>
    <t>TUM_alpha12.TUM_beta77</t>
  </si>
  <si>
    <t>TUM_alpha13.TUM_beta77</t>
  </si>
  <si>
    <t>TUM_alpha14.TUM_beta77</t>
  </si>
  <si>
    <t>TUM_alpha15.TUM_beta77</t>
  </si>
  <si>
    <t>TUM_alpha16.TUM_beta77</t>
  </si>
  <si>
    <t>TUM_alpha17.TUM_beta77</t>
  </si>
  <si>
    <t>TUM_alpha18.TUM_beta77</t>
  </si>
  <si>
    <t>TUM_alpha19.TUM_beta77</t>
  </si>
  <si>
    <t>TUM_alpha20.TUM_beta77</t>
  </si>
  <si>
    <t>TUM_alpha21.TUM_beta77</t>
  </si>
  <si>
    <t>TUM_alpha22.TUM_beta77</t>
  </si>
  <si>
    <t>TUM_alpha23.TUM_beta77</t>
  </si>
  <si>
    <t>TUM_alpha24.TUM_beta77</t>
  </si>
  <si>
    <t>TUM_alpha25.TUM_beta77</t>
  </si>
  <si>
    <t>TUM_alpha26.TUM_beta77</t>
  </si>
  <si>
    <t>TUM_alpha27.TUM_beta77</t>
  </si>
  <si>
    <t>TUM_alpha28.TUM_beta77</t>
  </si>
  <si>
    <t>TUM_alpha29.TUM_beta77</t>
  </si>
  <si>
    <t>TUM_alpha30.TUM_beta77</t>
  </si>
  <si>
    <t>TUM_alpha31.TUM_beta77</t>
  </si>
  <si>
    <t>TUM_alpha32.TUM_beta77</t>
  </si>
  <si>
    <t>TUM_alpha33.TUM_beta77</t>
  </si>
  <si>
    <t>TUM_alpha34.TUM_beta77</t>
  </si>
  <si>
    <t>TUM_alpha35.TUM_beta77</t>
  </si>
  <si>
    <t>TUM_alpha36.TUM_beta77</t>
  </si>
  <si>
    <t>TUM_alpha37.TUM_beta77</t>
  </si>
  <si>
    <t>TUM_alpha38.TUM_beta77</t>
  </si>
  <si>
    <t>TUM_alpha39.TUM_beta77</t>
  </si>
  <si>
    <t>TUM_alpha40.TUM_beta77</t>
  </si>
  <si>
    <t>TUM_alpha41.TUM_beta77</t>
  </si>
  <si>
    <t>TUM_alpha42.TUM_beta77</t>
  </si>
  <si>
    <t>TUM_alpha43.TUM_beta77</t>
  </si>
  <si>
    <t>TUM_alpha44.TUM_beta77</t>
  </si>
  <si>
    <t>TUM_alpha45.TUM_beta77</t>
  </si>
  <si>
    <t>TUM_alpha46.TUM_beta77</t>
  </si>
  <si>
    <t>TUM_alpha47.TUM_beta77</t>
  </si>
  <si>
    <t>TUM_alpha48.TUM_beta77</t>
  </si>
  <si>
    <t>TUM_alpha49.TUM_beta77</t>
  </si>
  <si>
    <t>TUM_alpha50.TUM_beta77</t>
  </si>
  <si>
    <t>TUM_alpha51.TUM_beta77</t>
  </si>
  <si>
    <t>TUM_alpha52.TUM_beta77</t>
  </si>
  <si>
    <t>TUM_alpha53.TUM_beta77</t>
  </si>
  <si>
    <t>TUM_alpha54.TUM_beta77</t>
  </si>
  <si>
    <t>TUM_alpha55.TUM_beta77</t>
  </si>
  <si>
    <t>TUM_alpha56.TUM_beta77</t>
  </si>
  <si>
    <t>TUM_alpha57.TUM_beta77</t>
  </si>
  <si>
    <t>TUM_alpha58.TUM_beta77</t>
  </si>
  <si>
    <t>TUM_alpha59.TUM_beta77</t>
  </si>
  <si>
    <t>TUM_alpha60.TUM_beta77</t>
  </si>
  <si>
    <t>TUM_alpha61.TUM_beta77</t>
  </si>
  <si>
    <t>TUM_alpha62.TUM_beta77</t>
  </si>
  <si>
    <t>TUM_alpha63.TUM_beta77</t>
  </si>
  <si>
    <t>TUM_alpha64.TUM_beta77</t>
  </si>
  <si>
    <t>TUM_alpha65.TUM_beta77</t>
  </si>
  <si>
    <t>TUM_alpha66.TUM_beta77</t>
  </si>
  <si>
    <t>TUM_alpha67.TUM_beta77</t>
  </si>
  <si>
    <t>TUM_alpha68.TUM_beta77</t>
  </si>
  <si>
    <t>TUM_alpha69.TUM_beta77</t>
  </si>
  <si>
    <t>TUM_alpha70.TUM_beta77</t>
  </si>
  <si>
    <t>TUM_alpha71.TUM_beta77</t>
  </si>
  <si>
    <t>TUM_alpha72.TUM_beta77</t>
  </si>
  <si>
    <t>TUM_alpha73.TUM_beta77</t>
  </si>
  <si>
    <t>TUM_alpha74.TUM_beta77</t>
  </si>
  <si>
    <t>TUM_alpha75.TUM_beta77</t>
  </si>
  <si>
    <t>TUM_alpha76.TUM_beta77</t>
  </si>
  <si>
    <t>TUM_alpha77.TUM_beta77</t>
  </si>
  <si>
    <t>TUM_alpha78.TUM_beta77</t>
  </si>
  <si>
    <t>TUM_alpha79.TUM_beta77</t>
  </si>
  <si>
    <t>TUM_alpha80.TUM_beta77</t>
  </si>
  <si>
    <t>TUM_alpha81.TUM_beta77</t>
  </si>
  <si>
    <t>TUM_alpha82.TUM_beta77</t>
  </si>
  <si>
    <t>TUM_alpha83.TUM_beta77</t>
  </si>
  <si>
    <t>TUM_alpha84.TUM_beta77</t>
  </si>
  <si>
    <t>TUM_alpha85.TUM_beta77</t>
  </si>
  <si>
    <t>TUM_alpha86.TUM_beta77</t>
  </si>
  <si>
    <t>TUM_alpha87.TUM_beta77</t>
  </si>
  <si>
    <t>TUM_alpha88.TUM_beta77</t>
  </si>
  <si>
    <t>TUM_alpha89.TUM_beta77</t>
  </si>
  <si>
    <t>TUM_alpha90.TUM_beta77</t>
  </si>
  <si>
    <t>TUM_alpha91.TUM_beta77</t>
  </si>
  <si>
    <t>TUM_alpha92.TUM_beta77</t>
  </si>
  <si>
    <t>TUM_alpha93.TUM_beta77</t>
  </si>
  <si>
    <t>TUM_alpha94.TUM_beta77</t>
  </si>
  <si>
    <t>TUM_alpha95.TUM_beta77</t>
  </si>
  <si>
    <t>TUM_alpha96.TUM_beta77</t>
  </si>
  <si>
    <t>TUM_alpha97.TUM_beta77</t>
  </si>
  <si>
    <t>TUM_alpha98.TUM_beta77</t>
  </si>
  <si>
    <t>TUM_alpha99.TUM_beta77</t>
  </si>
  <si>
    <t>TUM_alpha100.TUM_beta77</t>
  </si>
  <si>
    <t>TUM_alpha1.TUM_beta78</t>
  </si>
  <si>
    <t>TUM_alpha2.TUM_beta78</t>
  </si>
  <si>
    <t>TUM_alpha3.TUM_beta78</t>
  </si>
  <si>
    <t>TUM_alpha4.TUM_beta78</t>
  </si>
  <si>
    <t>TUM_alpha5.TUM_beta78</t>
  </si>
  <si>
    <t>TUM_alpha6.TUM_beta78</t>
  </si>
  <si>
    <t>TUM_alpha7.TUM_beta78</t>
  </si>
  <si>
    <t>TUM_alpha8.TUM_beta78</t>
  </si>
  <si>
    <t>TUM_alpha9.TUM_beta78</t>
  </si>
  <si>
    <t>TUM_alpha10.TUM_beta78</t>
  </si>
  <si>
    <t>TUM_alpha11.TUM_beta78</t>
  </si>
  <si>
    <t>TUM_alpha12.TUM_beta78</t>
  </si>
  <si>
    <t>TUM_alpha13.TUM_beta78</t>
  </si>
  <si>
    <t>TUM_alpha14.TUM_beta78</t>
  </si>
  <si>
    <t>TUM_alpha15.TUM_beta78</t>
  </si>
  <si>
    <t>TUM_alpha16.TUM_beta78</t>
  </si>
  <si>
    <t>TUM_alpha17.TUM_beta78</t>
  </si>
  <si>
    <t>TUM_alpha18.TUM_beta78</t>
  </si>
  <si>
    <t>TUM_alpha19.TUM_beta78</t>
  </si>
  <si>
    <t>TUM_alpha20.TUM_beta78</t>
  </si>
  <si>
    <t>TUM_alpha21.TUM_beta78</t>
  </si>
  <si>
    <t>TUM_alpha22.TUM_beta78</t>
  </si>
  <si>
    <t>TUM_alpha23.TUM_beta78</t>
  </si>
  <si>
    <t>TUM_alpha24.TUM_beta78</t>
  </si>
  <si>
    <t>TUM_alpha25.TUM_beta78</t>
  </si>
  <si>
    <t>TUM_alpha26.TUM_beta78</t>
  </si>
  <si>
    <t>TUM_alpha27.TUM_beta78</t>
  </si>
  <si>
    <t>TUM_alpha28.TUM_beta78</t>
  </si>
  <si>
    <t>TUM_alpha29.TUM_beta78</t>
  </si>
  <si>
    <t>TUM_alpha30.TUM_beta78</t>
  </si>
  <si>
    <t>TUM_alpha31.TUM_beta78</t>
  </si>
  <si>
    <t>TUM_alpha32.TUM_beta78</t>
  </si>
  <si>
    <t>TUM_alpha33.TUM_beta78</t>
  </si>
  <si>
    <t>TUM_alpha34.TUM_beta78</t>
  </si>
  <si>
    <t>TUM_alpha35.TUM_beta78</t>
  </si>
  <si>
    <t>TUM_alpha36.TUM_beta78</t>
  </si>
  <si>
    <t>TUM_alpha37.TUM_beta78</t>
  </si>
  <si>
    <t>TUM_alpha38.TUM_beta78</t>
  </si>
  <si>
    <t>TUM_alpha39.TUM_beta78</t>
  </si>
  <si>
    <t>TUM_alpha40.TUM_beta78</t>
  </si>
  <si>
    <t>TUM_alpha41.TUM_beta78</t>
  </si>
  <si>
    <t>TUM_alpha42.TUM_beta78</t>
  </si>
  <si>
    <t>TUM_alpha43.TUM_beta78</t>
  </si>
  <si>
    <t>TUM_alpha44.TUM_beta78</t>
  </si>
  <si>
    <t>TUM_alpha45.TUM_beta78</t>
  </si>
  <si>
    <t>TUM_alpha46.TUM_beta78</t>
  </si>
  <si>
    <t>TUM_alpha47.TUM_beta78</t>
  </si>
  <si>
    <t>TUM_alpha48.TUM_beta78</t>
  </si>
  <si>
    <t>TUM_alpha49.TUM_beta78</t>
  </si>
  <si>
    <t>TUM_alpha50.TUM_beta78</t>
  </si>
  <si>
    <t>TUM_alpha51.TUM_beta78</t>
  </si>
  <si>
    <t>TUM_alpha52.TUM_beta78</t>
  </si>
  <si>
    <t>TUM_alpha53.TUM_beta78</t>
  </si>
  <si>
    <t>TUM_alpha54.TUM_beta78</t>
  </si>
  <si>
    <t>TUM_alpha55.TUM_beta78</t>
  </si>
  <si>
    <t>TUM_alpha56.TUM_beta78</t>
  </si>
  <si>
    <t>TUM_alpha57.TUM_beta78</t>
  </si>
  <si>
    <t>TUM_alpha58.TUM_beta78</t>
  </si>
  <si>
    <t>TUM_alpha59.TUM_beta78</t>
  </si>
  <si>
    <t>TUM_alpha60.TUM_beta78</t>
  </si>
  <si>
    <t>TUM_alpha61.TUM_beta78</t>
  </si>
  <si>
    <t>TUM_alpha62.TUM_beta78</t>
  </si>
  <si>
    <t>TUM_alpha63.TUM_beta78</t>
  </si>
  <si>
    <t>TUM_alpha64.TUM_beta78</t>
  </si>
  <si>
    <t>TUM_alpha65.TUM_beta78</t>
  </si>
  <si>
    <t>TUM_alpha66.TUM_beta78</t>
  </si>
  <si>
    <t>TUM_alpha67.TUM_beta78</t>
  </si>
  <si>
    <t>TUM_alpha68.TUM_beta78</t>
  </si>
  <si>
    <t>TUM_alpha69.TUM_beta78</t>
  </si>
  <si>
    <t>TUM_alpha70.TUM_beta78</t>
  </si>
  <si>
    <t>TUM_alpha71.TUM_beta78</t>
  </si>
  <si>
    <t>TUM_alpha72.TUM_beta78</t>
  </si>
  <si>
    <t>TUM_alpha73.TUM_beta78</t>
  </si>
  <si>
    <t>TUM_alpha74.TUM_beta78</t>
  </si>
  <si>
    <t>TUM_alpha75.TUM_beta78</t>
  </si>
  <si>
    <t>TUM_alpha76.TUM_beta78</t>
  </si>
  <si>
    <t>TUM_alpha77.TUM_beta78</t>
  </si>
  <si>
    <t>TUM_alpha78.TUM_beta78</t>
  </si>
  <si>
    <t>TUM_alpha79.TUM_beta78</t>
  </si>
  <si>
    <t>TUM_alpha80.TUM_beta78</t>
  </si>
  <si>
    <t>TUM_alpha81.TUM_beta78</t>
  </si>
  <si>
    <t>TUM_alpha82.TUM_beta78</t>
  </si>
  <si>
    <t>TUM_alpha83.TUM_beta78</t>
  </si>
  <si>
    <t>TUM_alpha84.TUM_beta78</t>
  </si>
  <si>
    <t>TUM_alpha85.TUM_beta78</t>
  </si>
  <si>
    <t>TUM_alpha86.TUM_beta78</t>
  </si>
  <si>
    <t>TUM_alpha87.TUM_beta78</t>
  </si>
  <si>
    <t>TUM_alpha88.TUM_beta78</t>
  </si>
  <si>
    <t>TUM_alpha89.TUM_beta78</t>
  </si>
  <si>
    <t>TUM_alpha90.TUM_beta78</t>
  </si>
  <si>
    <t>TUM_alpha91.TUM_beta78</t>
  </si>
  <si>
    <t>TUM_alpha92.TUM_beta78</t>
  </si>
  <si>
    <t>TUM_alpha93.TUM_beta78</t>
  </si>
  <si>
    <t>TUM_alpha94.TUM_beta78</t>
  </si>
  <si>
    <t>TUM_alpha95.TUM_beta78</t>
  </si>
  <si>
    <t>TUM_alpha96.TUM_beta78</t>
  </si>
  <si>
    <t>TUM_alpha97.TUM_beta78</t>
  </si>
  <si>
    <t>TUM_alpha98.TUM_beta78</t>
  </si>
  <si>
    <t>TUM_alpha99.TUM_beta78</t>
  </si>
  <si>
    <t>TUM_alpha100.TUM_beta78</t>
  </si>
  <si>
    <t>TUM_alpha1.TUM_beta79</t>
  </si>
  <si>
    <t>TUM_alpha2.TUM_beta79</t>
  </si>
  <si>
    <t>TUM_alpha3.TUM_beta79</t>
  </si>
  <si>
    <t>TUM_alpha4.TUM_beta79</t>
  </si>
  <si>
    <t>TUM_alpha5.TUM_beta79</t>
  </si>
  <si>
    <t>TUM_alpha6.TUM_beta79</t>
  </si>
  <si>
    <t>TUM_alpha7.TUM_beta79</t>
  </si>
  <si>
    <t>TUM_alpha8.TUM_beta79</t>
  </si>
  <si>
    <t>TUM_alpha9.TUM_beta79</t>
  </si>
  <si>
    <t>TUM_alpha10.TUM_beta79</t>
  </si>
  <si>
    <t>TUM_alpha11.TUM_beta79</t>
  </si>
  <si>
    <t>TUM_alpha12.TUM_beta79</t>
  </si>
  <si>
    <t>TUM_alpha13.TUM_beta79</t>
  </si>
  <si>
    <t>TUM_alpha14.TUM_beta79</t>
  </si>
  <si>
    <t>TUM_alpha15.TUM_beta79</t>
  </si>
  <si>
    <t>TUM_alpha16.TUM_beta79</t>
  </si>
  <si>
    <t>TUM_alpha17.TUM_beta79</t>
  </si>
  <si>
    <t>TUM_alpha18.TUM_beta79</t>
  </si>
  <si>
    <t>TUM_alpha19.TUM_beta79</t>
  </si>
  <si>
    <t>TUM_alpha20.TUM_beta79</t>
  </si>
  <si>
    <t>TUM_alpha21.TUM_beta79</t>
  </si>
  <si>
    <t>TUM_alpha22.TUM_beta79</t>
  </si>
  <si>
    <t>TUM_alpha23.TUM_beta79</t>
  </si>
  <si>
    <t>TUM_alpha24.TUM_beta79</t>
  </si>
  <si>
    <t>TUM_alpha25.TUM_beta79</t>
  </si>
  <si>
    <t>TUM_alpha26.TUM_beta79</t>
  </si>
  <si>
    <t>TUM_alpha27.TUM_beta79</t>
  </si>
  <si>
    <t>TUM_alpha28.TUM_beta79</t>
  </si>
  <si>
    <t>TUM_alpha29.TUM_beta79</t>
  </si>
  <si>
    <t>TUM_alpha30.TUM_beta79</t>
  </si>
  <si>
    <t>TUM_alpha31.TUM_beta79</t>
  </si>
  <si>
    <t>TUM_alpha32.TUM_beta79</t>
  </si>
  <si>
    <t>TUM_alpha33.TUM_beta79</t>
  </si>
  <si>
    <t>TUM_alpha34.TUM_beta79</t>
  </si>
  <si>
    <t>TUM_alpha35.TUM_beta79</t>
  </si>
  <si>
    <t>TUM_alpha36.TUM_beta79</t>
  </si>
  <si>
    <t>TUM_alpha37.TUM_beta79</t>
  </si>
  <si>
    <t>TUM_alpha38.TUM_beta79</t>
  </si>
  <si>
    <t>TUM_alpha39.TUM_beta79</t>
  </si>
  <si>
    <t>TUM_alpha40.TUM_beta79</t>
  </si>
  <si>
    <t>TUM_alpha41.TUM_beta79</t>
  </si>
  <si>
    <t>TUM_alpha42.TUM_beta79</t>
  </si>
  <si>
    <t>TUM_alpha43.TUM_beta79</t>
  </si>
  <si>
    <t>TUM_alpha44.TUM_beta79</t>
  </si>
  <si>
    <t>TUM_alpha45.TUM_beta79</t>
  </si>
  <si>
    <t>TUM_alpha46.TUM_beta79</t>
  </si>
  <si>
    <t>TUM_alpha47.TUM_beta79</t>
  </si>
  <si>
    <t>TUM_alpha48.TUM_beta79</t>
  </si>
  <si>
    <t>TUM_alpha49.TUM_beta79</t>
  </si>
  <si>
    <t>TUM_alpha50.TUM_beta79</t>
  </si>
  <si>
    <t>TUM_alpha51.TUM_beta79</t>
  </si>
  <si>
    <t>TUM_alpha52.TUM_beta79</t>
  </si>
  <si>
    <t>TUM_alpha53.TUM_beta79</t>
  </si>
  <si>
    <t>TUM_alpha54.TUM_beta79</t>
  </si>
  <si>
    <t>TUM_alpha55.TUM_beta79</t>
  </si>
  <si>
    <t>TUM_alpha56.TUM_beta79</t>
  </si>
  <si>
    <t>TUM_alpha57.TUM_beta79</t>
  </si>
  <si>
    <t>TUM_alpha58.TUM_beta79</t>
  </si>
  <si>
    <t>TUM_alpha59.TUM_beta79</t>
  </si>
  <si>
    <t>TUM_alpha60.TUM_beta79</t>
  </si>
  <si>
    <t>TUM_alpha61.TUM_beta79</t>
  </si>
  <si>
    <t>TUM_alpha62.TUM_beta79</t>
  </si>
  <si>
    <t>TUM_alpha63.TUM_beta79</t>
  </si>
  <si>
    <t>TUM_alpha64.TUM_beta79</t>
  </si>
  <si>
    <t>TUM_alpha65.TUM_beta79</t>
  </si>
  <si>
    <t>TUM_alpha66.TUM_beta79</t>
  </si>
  <si>
    <t>TUM_alpha67.TUM_beta79</t>
  </si>
  <si>
    <t>TUM_alpha68.TUM_beta79</t>
  </si>
  <si>
    <t>TUM_alpha69.TUM_beta79</t>
  </si>
  <si>
    <t>TUM_alpha70.TUM_beta79</t>
  </si>
  <si>
    <t>TUM_alpha71.TUM_beta79</t>
  </si>
  <si>
    <t>TUM_alpha72.TUM_beta79</t>
  </si>
  <si>
    <t>TUM_alpha73.TUM_beta79</t>
  </si>
  <si>
    <t>TUM_alpha74.TUM_beta79</t>
  </si>
  <si>
    <t>TUM_alpha75.TUM_beta79</t>
  </si>
  <si>
    <t>TUM_alpha76.TUM_beta79</t>
  </si>
  <si>
    <t>TUM_alpha77.TUM_beta79</t>
  </si>
  <si>
    <t>TUM_alpha78.TUM_beta79</t>
  </si>
  <si>
    <t>TUM_alpha79.TUM_beta79</t>
  </si>
  <si>
    <t>TUM_alpha80.TUM_beta79</t>
  </si>
  <si>
    <t>TUM_alpha81.TUM_beta79</t>
  </si>
  <si>
    <t>TUM_alpha82.TUM_beta79</t>
  </si>
  <si>
    <t>TUM_alpha83.TUM_beta79</t>
  </si>
  <si>
    <t>TUM_alpha84.TUM_beta79</t>
  </si>
  <si>
    <t>TUM_alpha85.TUM_beta79</t>
  </si>
  <si>
    <t>TUM_alpha86.TUM_beta79</t>
  </si>
  <si>
    <t>TUM_alpha87.TUM_beta79</t>
  </si>
  <si>
    <t>TUM_alpha88.TUM_beta79</t>
  </si>
  <si>
    <t>TUM_alpha89.TUM_beta79</t>
  </si>
  <si>
    <t>TUM_alpha90.TUM_beta79</t>
  </si>
  <si>
    <t>TUM_alpha91.TUM_beta79</t>
  </si>
  <si>
    <t>TUM_alpha92.TUM_beta79</t>
  </si>
  <si>
    <t>TUM_alpha93.TUM_beta79</t>
  </si>
  <si>
    <t>TUM_alpha94.TUM_beta79</t>
  </si>
  <si>
    <t>TUM_alpha95.TUM_beta79</t>
  </si>
  <si>
    <t>TUM_alpha96.TUM_beta79</t>
  </si>
  <si>
    <t>TUM_alpha97.TUM_beta79</t>
  </si>
  <si>
    <t>TUM_alpha98.TUM_beta79</t>
  </si>
  <si>
    <t>TUM_alpha99.TUM_beta79</t>
  </si>
  <si>
    <t>TUM_alpha100.TUM_beta79</t>
  </si>
  <si>
    <t>TUM_alpha1.TUM_beta80</t>
  </si>
  <si>
    <t>TUM_alpha2.TUM_beta80</t>
  </si>
  <si>
    <t>TUM_alpha3.TUM_beta80</t>
  </si>
  <si>
    <t>TUM_alpha4.TUM_beta80</t>
  </si>
  <si>
    <t>TUM_alpha5.TUM_beta80</t>
  </si>
  <si>
    <t>TUM_alpha6.TUM_beta80</t>
  </si>
  <si>
    <t>TUM_alpha7.TUM_beta80</t>
  </si>
  <si>
    <t>TUM_alpha8.TUM_beta80</t>
  </si>
  <si>
    <t>TUM_alpha9.TUM_beta80</t>
  </si>
  <si>
    <t>TUM_alpha10.TUM_beta80</t>
  </si>
  <si>
    <t>TUM_alpha11.TUM_beta80</t>
  </si>
  <si>
    <t>TUM_alpha12.TUM_beta80</t>
  </si>
  <si>
    <t>TUM_alpha13.TUM_beta80</t>
  </si>
  <si>
    <t>TUM_alpha14.TUM_beta80</t>
  </si>
  <si>
    <t>TUM_alpha15.TUM_beta80</t>
  </si>
  <si>
    <t>TUM_alpha16.TUM_beta80</t>
  </si>
  <si>
    <t>TUM_alpha17.TUM_beta80</t>
  </si>
  <si>
    <t>TUM_alpha18.TUM_beta80</t>
  </si>
  <si>
    <t>TUM_alpha19.TUM_beta80</t>
  </si>
  <si>
    <t>TUM_alpha20.TUM_beta80</t>
  </si>
  <si>
    <t>TUM_alpha21.TUM_beta80</t>
  </si>
  <si>
    <t>TUM_alpha22.TUM_beta80</t>
  </si>
  <si>
    <t>TUM_alpha23.TUM_beta80</t>
  </si>
  <si>
    <t>TUM_alpha24.TUM_beta80</t>
  </si>
  <si>
    <t>TUM_alpha25.TUM_beta80</t>
  </si>
  <si>
    <t>TUM_alpha26.TUM_beta80</t>
  </si>
  <si>
    <t>TUM_alpha27.TUM_beta80</t>
  </si>
  <si>
    <t>TUM_alpha28.TUM_beta80</t>
  </si>
  <si>
    <t>TUM_alpha29.TUM_beta80</t>
  </si>
  <si>
    <t>TUM_alpha30.TUM_beta80</t>
  </si>
  <si>
    <t>TUM_alpha31.TUM_beta80</t>
  </si>
  <si>
    <t>TUM_alpha32.TUM_beta80</t>
  </si>
  <si>
    <t>TUM_alpha33.TUM_beta80</t>
  </si>
  <si>
    <t>TUM_alpha34.TUM_beta80</t>
  </si>
  <si>
    <t>TUM_alpha35.TUM_beta80</t>
  </si>
  <si>
    <t>TUM_alpha36.TUM_beta80</t>
  </si>
  <si>
    <t>TUM_alpha37.TUM_beta80</t>
  </si>
  <si>
    <t>TUM_alpha38.TUM_beta80</t>
  </si>
  <si>
    <t>TUM_alpha39.TUM_beta80</t>
  </si>
  <si>
    <t>TUM_alpha40.TUM_beta80</t>
  </si>
  <si>
    <t>TUM_alpha41.TUM_beta80</t>
  </si>
  <si>
    <t>TUM_alpha42.TUM_beta80</t>
  </si>
  <si>
    <t>TUM_alpha43.TUM_beta80</t>
  </si>
  <si>
    <t>TUM_alpha44.TUM_beta80</t>
  </si>
  <si>
    <t>TUM_alpha45.TUM_beta80</t>
  </si>
  <si>
    <t>TUM_alpha46.TUM_beta80</t>
  </si>
  <si>
    <t>TUM_alpha47.TUM_beta80</t>
  </si>
  <si>
    <t>TUM_alpha48.TUM_beta80</t>
  </si>
  <si>
    <t>TUM_alpha49.TUM_beta80</t>
  </si>
  <si>
    <t>TUM_alpha50.TUM_beta80</t>
  </si>
  <si>
    <t>TUM_alpha51.TUM_beta80</t>
  </si>
  <si>
    <t>TUM_alpha52.TUM_beta80</t>
  </si>
  <si>
    <t>TUM_alpha53.TUM_beta80</t>
  </si>
  <si>
    <t>TUM_alpha54.TUM_beta80</t>
  </si>
  <si>
    <t>TUM_alpha55.TUM_beta80</t>
  </si>
  <si>
    <t>TUM_alpha56.TUM_beta80</t>
  </si>
  <si>
    <t>TUM_alpha57.TUM_beta80</t>
  </si>
  <si>
    <t>TUM_alpha58.TUM_beta80</t>
  </si>
  <si>
    <t>TUM_alpha59.TUM_beta80</t>
  </si>
  <si>
    <t>TUM_alpha60.TUM_beta80</t>
  </si>
  <si>
    <t>TUM_alpha61.TUM_beta80</t>
  </si>
  <si>
    <t>TUM_alpha62.TUM_beta80</t>
  </si>
  <si>
    <t>TUM_alpha63.TUM_beta80</t>
  </si>
  <si>
    <t>TUM_alpha64.TUM_beta80</t>
  </si>
  <si>
    <t>TUM_alpha65.TUM_beta80</t>
  </si>
  <si>
    <t>TUM_alpha66.TUM_beta80</t>
  </si>
  <si>
    <t>TUM_alpha67.TUM_beta80</t>
  </si>
  <si>
    <t>TUM_alpha68.TUM_beta80</t>
  </si>
  <si>
    <t>TUM_alpha69.TUM_beta80</t>
  </si>
  <si>
    <t>TUM_alpha70.TUM_beta80</t>
  </si>
  <si>
    <t>TUM_alpha71.TUM_beta80</t>
  </si>
  <si>
    <t>TUM_alpha72.TUM_beta80</t>
  </si>
  <si>
    <t>TUM_alpha73.TUM_beta80</t>
  </si>
  <si>
    <t>TUM_alpha74.TUM_beta80</t>
  </si>
  <si>
    <t>TUM_alpha75.TUM_beta80</t>
  </si>
  <si>
    <t>TUM_alpha76.TUM_beta80</t>
  </si>
  <si>
    <t>TUM_alpha77.TUM_beta80</t>
  </si>
  <si>
    <t>TUM_alpha78.TUM_beta80</t>
  </si>
  <si>
    <t>TUM_alpha79.TUM_beta80</t>
  </si>
  <si>
    <t>TUM_alpha80.TUM_beta80</t>
  </si>
  <si>
    <t>TUM_alpha81.TUM_beta80</t>
  </si>
  <si>
    <t>TUM_alpha82.TUM_beta80</t>
  </si>
  <si>
    <t>TUM_alpha83.TUM_beta80</t>
  </si>
  <si>
    <t>TUM_alpha84.TUM_beta80</t>
  </si>
  <si>
    <t>TUM_alpha85.TUM_beta80</t>
  </si>
  <si>
    <t>TUM_alpha86.TUM_beta80</t>
  </si>
  <si>
    <t>TUM_alpha87.TUM_beta80</t>
  </si>
  <si>
    <t>TUM_alpha88.TUM_beta80</t>
  </si>
  <si>
    <t>TUM_alpha89.TUM_beta80</t>
  </si>
  <si>
    <t>TUM_alpha90.TUM_beta80</t>
  </si>
  <si>
    <t>TUM_alpha91.TUM_beta80</t>
  </si>
  <si>
    <t>TUM_alpha92.TUM_beta80</t>
  </si>
  <si>
    <t>TUM_alpha93.TUM_beta80</t>
  </si>
  <si>
    <t>TUM_alpha94.TUM_beta80</t>
  </si>
  <si>
    <t>TUM_alpha95.TUM_beta80</t>
  </si>
  <si>
    <t>TUM_alpha96.TUM_beta80</t>
  </si>
  <si>
    <t>TUM_alpha97.TUM_beta80</t>
  </si>
  <si>
    <t>TUM_alpha98.TUM_beta80</t>
  </si>
  <si>
    <t>TUM_alpha99.TUM_beta80</t>
  </si>
  <si>
    <t>TUM_alpha100.TUM_beta80</t>
  </si>
  <si>
    <t>TUM_alpha1.TUM_beta81</t>
  </si>
  <si>
    <t>TUM_alpha2.TUM_beta81</t>
  </si>
  <si>
    <t>TUM_alpha3.TUM_beta81</t>
  </si>
  <si>
    <t>TUM_alpha4.TUM_beta81</t>
  </si>
  <si>
    <t>TUM_alpha5.TUM_beta81</t>
  </si>
  <si>
    <t>TUM_alpha6.TUM_beta81</t>
  </si>
  <si>
    <t>TUM_alpha7.TUM_beta81</t>
  </si>
  <si>
    <t>TUM_alpha8.TUM_beta81</t>
  </si>
  <si>
    <t>TUM_alpha9.TUM_beta81</t>
  </si>
  <si>
    <t>TUM_alpha10.TUM_beta81</t>
  </si>
  <si>
    <t>TUM_alpha11.TUM_beta81</t>
  </si>
  <si>
    <t>TUM_alpha12.TUM_beta81</t>
  </si>
  <si>
    <t>TUM_alpha13.TUM_beta81</t>
  </si>
  <si>
    <t>TUM_alpha14.TUM_beta81</t>
  </si>
  <si>
    <t>TUM_alpha15.TUM_beta81</t>
  </si>
  <si>
    <t>TUM_alpha16.TUM_beta81</t>
  </si>
  <si>
    <t>TUM_alpha17.TUM_beta81</t>
  </si>
  <si>
    <t>TUM_alpha18.TUM_beta81</t>
  </si>
  <si>
    <t>TUM_alpha19.TUM_beta81</t>
  </si>
  <si>
    <t>TUM_alpha20.TUM_beta81</t>
  </si>
  <si>
    <t>TUM_alpha21.TUM_beta81</t>
  </si>
  <si>
    <t>TUM_alpha22.TUM_beta81</t>
  </si>
  <si>
    <t>TUM_alpha23.TUM_beta81</t>
  </si>
  <si>
    <t>TUM_alpha24.TUM_beta81</t>
  </si>
  <si>
    <t>TUM_alpha25.TUM_beta81</t>
  </si>
  <si>
    <t>TUM_alpha26.TUM_beta81</t>
  </si>
  <si>
    <t>TUM_alpha27.TUM_beta81</t>
  </si>
  <si>
    <t>TUM_alpha28.TUM_beta81</t>
  </si>
  <si>
    <t>TUM_alpha29.TUM_beta81</t>
  </si>
  <si>
    <t>TUM_alpha30.TUM_beta81</t>
  </si>
  <si>
    <t>TUM_alpha31.TUM_beta81</t>
  </si>
  <si>
    <t>TUM_alpha32.TUM_beta81</t>
  </si>
  <si>
    <t>TUM_alpha33.TUM_beta81</t>
  </si>
  <si>
    <t>TUM_alpha34.TUM_beta81</t>
  </si>
  <si>
    <t>TUM_alpha35.TUM_beta81</t>
  </si>
  <si>
    <t>TUM_alpha36.TUM_beta81</t>
  </si>
  <si>
    <t>TUM_alpha37.TUM_beta81</t>
  </si>
  <si>
    <t>TUM_alpha38.TUM_beta81</t>
  </si>
  <si>
    <t>TUM_alpha39.TUM_beta81</t>
  </si>
  <si>
    <t>TUM_alpha40.TUM_beta81</t>
  </si>
  <si>
    <t>TUM_alpha41.TUM_beta81</t>
  </si>
  <si>
    <t>TUM_alpha42.TUM_beta81</t>
  </si>
  <si>
    <t>TUM_alpha43.TUM_beta81</t>
  </si>
  <si>
    <t>TUM_alpha44.TUM_beta81</t>
  </si>
  <si>
    <t>TUM_alpha45.TUM_beta81</t>
  </si>
  <si>
    <t>TUM_alpha46.TUM_beta81</t>
  </si>
  <si>
    <t>TUM_alpha47.TUM_beta81</t>
  </si>
  <si>
    <t>TUM_alpha48.TUM_beta81</t>
  </si>
  <si>
    <t>TUM_alpha49.TUM_beta81</t>
  </si>
  <si>
    <t>TUM_alpha50.TUM_beta81</t>
  </si>
  <si>
    <t>TUM_alpha51.TUM_beta81</t>
  </si>
  <si>
    <t>TUM_alpha52.TUM_beta81</t>
  </si>
  <si>
    <t>TUM_alpha53.TUM_beta81</t>
  </si>
  <si>
    <t>TUM_alpha54.TUM_beta81</t>
  </si>
  <si>
    <t>TUM_alpha55.TUM_beta81</t>
  </si>
  <si>
    <t>TUM_alpha56.TUM_beta81</t>
  </si>
  <si>
    <t>TUM_alpha57.TUM_beta81</t>
  </si>
  <si>
    <t>TUM_alpha58.TUM_beta81</t>
  </si>
  <si>
    <t>TUM_alpha59.TUM_beta81</t>
  </si>
  <si>
    <t>TUM_alpha60.TUM_beta81</t>
  </si>
  <si>
    <t>TUM_alpha61.TUM_beta81</t>
  </si>
  <si>
    <t>TUM_alpha62.TUM_beta81</t>
  </si>
  <si>
    <t>TUM_alpha63.TUM_beta81</t>
  </si>
  <si>
    <t>TUM_alpha64.TUM_beta81</t>
  </si>
  <si>
    <t>TUM_alpha65.TUM_beta81</t>
  </si>
  <si>
    <t>TUM_alpha66.TUM_beta81</t>
  </si>
  <si>
    <t>TUM_alpha67.TUM_beta81</t>
  </si>
  <si>
    <t>TUM_alpha68.TUM_beta81</t>
  </si>
  <si>
    <t>TUM_alpha69.TUM_beta81</t>
  </si>
  <si>
    <t>TUM_alpha70.TUM_beta81</t>
  </si>
  <si>
    <t>TUM_alpha71.TUM_beta81</t>
  </si>
  <si>
    <t>TUM_alpha72.TUM_beta81</t>
  </si>
  <si>
    <t>TUM_alpha73.TUM_beta81</t>
  </si>
  <si>
    <t>TUM_alpha74.TUM_beta81</t>
  </si>
  <si>
    <t>TUM_alpha75.TUM_beta81</t>
  </si>
  <si>
    <t>TUM_alpha76.TUM_beta81</t>
  </si>
  <si>
    <t>TUM_alpha77.TUM_beta81</t>
  </si>
  <si>
    <t>TUM_alpha78.TUM_beta81</t>
  </si>
  <si>
    <t>TUM_alpha79.TUM_beta81</t>
  </si>
  <si>
    <t>TUM_alpha80.TUM_beta81</t>
  </si>
  <si>
    <t>TUM_alpha81.TUM_beta81</t>
  </si>
  <si>
    <t>TUM_alpha82.TUM_beta81</t>
  </si>
  <si>
    <t>TUM_alpha83.TUM_beta81</t>
  </si>
  <si>
    <t>TUM_alpha84.TUM_beta81</t>
  </si>
  <si>
    <t>TUM_alpha85.TUM_beta81</t>
  </si>
  <si>
    <t>TUM_alpha86.TUM_beta81</t>
  </si>
  <si>
    <t>TUM_alpha87.TUM_beta81</t>
  </si>
  <si>
    <t>TUM_alpha88.TUM_beta81</t>
  </si>
  <si>
    <t>TUM_alpha89.TUM_beta81</t>
  </si>
  <si>
    <t>TUM_alpha90.TUM_beta81</t>
  </si>
  <si>
    <t>TUM_alpha91.TUM_beta81</t>
  </si>
  <si>
    <t>TUM_alpha92.TUM_beta81</t>
  </si>
  <si>
    <t>TUM_alpha93.TUM_beta81</t>
  </si>
  <si>
    <t>TUM_alpha94.TUM_beta81</t>
  </si>
  <si>
    <t>TUM_alpha95.TUM_beta81</t>
  </si>
  <si>
    <t>TUM_alpha96.TUM_beta81</t>
  </si>
  <si>
    <t>TUM_alpha97.TUM_beta81</t>
  </si>
  <si>
    <t>TUM_alpha98.TUM_beta81</t>
  </si>
  <si>
    <t>TUM_alpha99.TUM_beta81</t>
  </si>
  <si>
    <t>TUM_alpha100.TUM_beta81</t>
  </si>
  <si>
    <t>TUM_alpha1.TUM_beta82</t>
  </si>
  <si>
    <t>TUM_alpha2.TUM_beta82</t>
  </si>
  <si>
    <t>TUM_alpha3.TUM_beta82</t>
  </si>
  <si>
    <t>TUM_alpha4.TUM_beta82</t>
  </si>
  <si>
    <t>TUM_alpha5.TUM_beta82</t>
  </si>
  <si>
    <t>TUM_alpha6.TUM_beta82</t>
  </si>
  <si>
    <t>TUM_alpha7.TUM_beta82</t>
  </si>
  <si>
    <t>TUM_alpha8.TUM_beta82</t>
  </si>
  <si>
    <t>TUM_alpha9.TUM_beta82</t>
  </si>
  <si>
    <t>TUM_alpha10.TUM_beta82</t>
  </si>
  <si>
    <t>TUM_alpha11.TUM_beta82</t>
  </si>
  <si>
    <t>TUM_alpha12.TUM_beta82</t>
  </si>
  <si>
    <t>TUM_alpha13.TUM_beta82</t>
  </si>
  <si>
    <t>TUM_alpha14.TUM_beta82</t>
  </si>
  <si>
    <t>TUM_alpha15.TUM_beta82</t>
  </si>
  <si>
    <t>TUM_alpha16.TUM_beta82</t>
  </si>
  <si>
    <t>TUM_alpha17.TUM_beta82</t>
  </si>
  <si>
    <t>TUM_alpha18.TUM_beta82</t>
  </si>
  <si>
    <t>TUM_alpha19.TUM_beta82</t>
  </si>
  <si>
    <t>TUM_alpha20.TUM_beta82</t>
  </si>
  <si>
    <t>TUM_alpha21.TUM_beta82</t>
  </si>
  <si>
    <t>TUM_alpha22.TUM_beta82</t>
  </si>
  <si>
    <t>TUM_alpha23.TUM_beta82</t>
  </si>
  <si>
    <t>TUM_alpha24.TUM_beta82</t>
  </si>
  <si>
    <t>TUM_alpha25.TUM_beta82</t>
  </si>
  <si>
    <t>TUM_alpha26.TUM_beta82</t>
  </si>
  <si>
    <t>TUM_alpha27.TUM_beta82</t>
  </si>
  <si>
    <t>TUM_alpha28.TUM_beta82</t>
  </si>
  <si>
    <t>TUM_alpha29.TUM_beta82</t>
  </si>
  <si>
    <t>TUM_alpha30.TUM_beta82</t>
  </si>
  <si>
    <t>TUM_alpha31.TUM_beta82</t>
  </si>
  <si>
    <t>TUM_alpha32.TUM_beta82</t>
  </si>
  <si>
    <t>TUM_alpha33.TUM_beta82</t>
  </si>
  <si>
    <t>TUM_alpha34.TUM_beta82</t>
  </si>
  <si>
    <t>TUM_alpha35.TUM_beta82</t>
  </si>
  <si>
    <t>TUM_alpha36.TUM_beta82</t>
  </si>
  <si>
    <t>TUM_alpha37.TUM_beta82</t>
  </si>
  <si>
    <t>TUM_alpha38.TUM_beta82</t>
  </si>
  <si>
    <t>TUM_alpha39.TUM_beta82</t>
  </si>
  <si>
    <t>TUM_alpha40.TUM_beta82</t>
  </si>
  <si>
    <t>TUM_alpha41.TUM_beta82</t>
  </si>
  <si>
    <t>TUM_alpha42.TUM_beta82</t>
  </si>
  <si>
    <t>TUM_alpha43.TUM_beta82</t>
  </si>
  <si>
    <t>TUM_alpha44.TUM_beta82</t>
  </si>
  <si>
    <t>TUM_alpha45.TUM_beta82</t>
  </si>
  <si>
    <t>TUM_alpha46.TUM_beta82</t>
  </si>
  <si>
    <t>TUM_alpha47.TUM_beta82</t>
  </si>
  <si>
    <t>TUM_alpha48.TUM_beta82</t>
  </si>
  <si>
    <t>TUM_alpha49.TUM_beta82</t>
  </si>
  <si>
    <t>TUM_alpha50.TUM_beta82</t>
  </si>
  <si>
    <t>TUM_alpha51.TUM_beta82</t>
  </si>
  <si>
    <t>TUM_alpha52.TUM_beta82</t>
  </si>
  <si>
    <t>TUM_alpha53.TUM_beta82</t>
  </si>
  <si>
    <t>TUM_alpha54.TUM_beta82</t>
  </si>
  <si>
    <t>TUM_alpha55.TUM_beta82</t>
  </si>
  <si>
    <t>TUM_alpha56.TUM_beta82</t>
  </si>
  <si>
    <t>TUM_alpha57.TUM_beta82</t>
  </si>
  <si>
    <t>TUM_alpha58.TUM_beta82</t>
  </si>
  <si>
    <t>TUM_alpha59.TUM_beta82</t>
  </si>
  <si>
    <t>TUM_alpha60.TUM_beta82</t>
  </si>
  <si>
    <t>TUM_alpha61.TUM_beta82</t>
  </si>
  <si>
    <t>TUM_alpha62.TUM_beta82</t>
  </si>
  <si>
    <t>TUM_alpha63.TUM_beta82</t>
  </si>
  <si>
    <t>TUM_alpha64.TUM_beta82</t>
  </si>
  <si>
    <t>TUM_alpha65.TUM_beta82</t>
  </si>
  <si>
    <t>TUM_alpha66.TUM_beta82</t>
  </si>
  <si>
    <t>TUM_alpha67.TUM_beta82</t>
  </si>
  <si>
    <t>TUM_alpha68.TUM_beta82</t>
  </si>
  <si>
    <t>TUM_alpha69.TUM_beta82</t>
  </si>
  <si>
    <t>TUM_alpha70.TUM_beta82</t>
  </si>
  <si>
    <t>TUM_alpha71.TUM_beta82</t>
  </si>
  <si>
    <t>TUM_alpha72.TUM_beta82</t>
  </si>
  <si>
    <t>TUM_alpha73.TUM_beta82</t>
  </si>
  <si>
    <t>TUM_alpha74.TUM_beta82</t>
  </si>
  <si>
    <t>TUM_alpha75.TUM_beta82</t>
  </si>
  <si>
    <t>TUM_alpha76.TUM_beta82</t>
  </si>
  <si>
    <t>TUM_alpha77.TUM_beta82</t>
  </si>
  <si>
    <t>TUM_alpha78.TUM_beta82</t>
  </si>
  <si>
    <t>TUM_alpha79.TUM_beta82</t>
  </si>
  <si>
    <t>TUM_alpha80.TUM_beta82</t>
  </si>
  <si>
    <t>TUM_alpha81.TUM_beta82</t>
  </si>
  <si>
    <t>TUM_alpha82.TUM_beta82</t>
  </si>
  <si>
    <t>TUM_alpha83.TUM_beta82</t>
  </si>
  <si>
    <t>TUM_alpha84.TUM_beta82</t>
  </si>
  <si>
    <t>TUM_alpha85.TUM_beta82</t>
  </si>
  <si>
    <t>TUM_alpha86.TUM_beta82</t>
  </si>
  <si>
    <t>TUM_alpha87.TUM_beta82</t>
  </si>
  <si>
    <t>TUM_alpha88.TUM_beta82</t>
  </si>
  <si>
    <t>TUM_alpha89.TUM_beta82</t>
  </si>
  <si>
    <t>TUM_alpha90.TUM_beta82</t>
  </si>
  <si>
    <t>TUM_alpha91.TUM_beta82</t>
  </si>
  <si>
    <t>TUM_alpha92.TUM_beta82</t>
  </si>
  <si>
    <t>TUM_alpha93.TUM_beta82</t>
  </si>
  <si>
    <t>TUM_alpha94.TUM_beta82</t>
  </si>
  <si>
    <t>TUM_alpha95.TUM_beta82</t>
  </si>
  <si>
    <t>TUM_alpha96.TUM_beta82</t>
  </si>
  <si>
    <t>TUM_alpha97.TUM_beta82</t>
  </si>
  <si>
    <t>TUM_alpha98.TUM_beta82</t>
  </si>
  <si>
    <t>TUM_alpha99.TUM_beta82</t>
  </si>
  <si>
    <t>TUM_alpha100.TUM_beta82</t>
  </si>
  <si>
    <t>TUM_alpha1.TUM_beta83</t>
  </si>
  <si>
    <t>TUM_alpha2.TUM_beta83</t>
  </si>
  <si>
    <t>TUM_alpha3.TUM_beta83</t>
  </si>
  <si>
    <t>TUM_alpha4.TUM_beta83</t>
  </si>
  <si>
    <t>TUM_alpha5.TUM_beta83</t>
  </si>
  <si>
    <t>TUM_alpha6.TUM_beta83</t>
  </si>
  <si>
    <t>TUM_alpha7.TUM_beta83</t>
  </si>
  <si>
    <t>TUM_alpha8.TUM_beta83</t>
  </si>
  <si>
    <t>TUM_alpha9.TUM_beta83</t>
  </si>
  <si>
    <t>TUM_alpha10.TUM_beta83</t>
  </si>
  <si>
    <t>TUM_alpha11.TUM_beta83</t>
  </si>
  <si>
    <t>TUM_alpha12.TUM_beta83</t>
  </si>
  <si>
    <t>TUM_alpha13.TUM_beta83</t>
  </si>
  <si>
    <t>TUM_alpha14.TUM_beta83</t>
  </si>
  <si>
    <t>TUM_alpha15.TUM_beta83</t>
  </si>
  <si>
    <t>TUM_alpha16.TUM_beta83</t>
  </si>
  <si>
    <t>TUM_alpha17.TUM_beta83</t>
  </si>
  <si>
    <t>TUM_alpha18.TUM_beta83</t>
  </si>
  <si>
    <t>TUM_alpha19.TUM_beta83</t>
  </si>
  <si>
    <t>TUM_alpha20.TUM_beta83</t>
  </si>
  <si>
    <t>TUM_alpha21.TUM_beta83</t>
  </si>
  <si>
    <t>TUM_alpha22.TUM_beta83</t>
  </si>
  <si>
    <t>TUM_alpha23.TUM_beta83</t>
  </si>
  <si>
    <t>TUM_alpha24.TUM_beta83</t>
  </si>
  <si>
    <t>TUM_alpha25.TUM_beta83</t>
  </si>
  <si>
    <t>TUM_alpha26.TUM_beta83</t>
  </si>
  <si>
    <t>TUM_alpha27.TUM_beta83</t>
  </si>
  <si>
    <t>TUM_alpha28.TUM_beta83</t>
  </si>
  <si>
    <t>TUM_alpha29.TUM_beta83</t>
  </si>
  <si>
    <t>TUM_alpha30.TUM_beta83</t>
  </si>
  <si>
    <t>TUM_alpha31.TUM_beta83</t>
  </si>
  <si>
    <t>TUM_alpha32.TUM_beta83</t>
  </si>
  <si>
    <t>TUM_alpha33.TUM_beta83</t>
  </si>
  <si>
    <t>TUM_alpha34.TUM_beta83</t>
  </si>
  <si>
    <t>TUM_alpha35.TUM_beta83</t>
  </si>
  <si>
    <t>TUM_alpha36.TUM_beta83</t>
  </si>
  <si>
    <t>TUM_alpha37.TUM_beta83</t>
  </si>
  <si>
    <t>TUM_alpha38.TUM_beta83</t>
  </si>
  <si>
    <t>TUM_alpha39.TUM_beta83</t>
  </si>
  <si>
    <t>TUM_alpha40.TUM_beta83</t>
  </si>
  <si>
    <t>TUM_alpha41.TUM_beta83</t>
  </si>
  <si>
    <t>TUM_alpha42.TUM_beta83</t>
  </si>
  <si>
    <t>TUM_alpha43.TUM_beta83</t>
  </si>
  <si>
    <t>TUM_alpha44.TUM_beta83</t>
  </si>
  <si>
    <t>TUM_alpha45.TUM_beta83</t>
  </si>
  <si>
    <t>TUM_alpha46.TUM_beta83</t>
  </si>
  <si>
    <t>TUM_alpha47.TUM_beta83</t>
  </si>
  <si>
    <t>TUM_alpha48.TUM_beta83</t>
  </si>
  <si>
    <t>TUM_alpha49.TUM_beta83</t>
  </si>
  <si>
    <t>TUM_alpha50.TUM_beta83</t>
  </si>
  <si>
    <t>TUM_alpha51.TUM_beta83</t>
  </si>
  <si>
    <t>TUM_alpha52.TUM_beta83</t>
  </si>
  <si>
    <t>TUM_alpha53.TUM_beta83</t>
  </si>
  <si>
    <t>TUM_alpha54.TUM_beta83</t>
  </si>
  <si>
    <t>TUM_alpha55.TUM_beta83</t>
  </si>
  <si>
    <t>TUM_alpha56.TUM_beta83</t>
  </si>
  <si>
    <t>TUM_alpha57.TUM_beta83</t>
  </si>
  <si>
    <t>TUM_alpha58.TUM_beta83</t>
  </si>
  <si>
    <t>TUM_alpha59.TUM_beta83</t>
  </si>
  <si>
    <t>TUM_alpha60.TUM_beta83</t>
  </si>
  <si>
    <t>TUM_alpha61.TUM_beta83</t>
  </si>
  <si>
    <t>TUM_alpha62.TUM_beta83</t>
  </si>
  <si>
    <t>TUM_alpha63.TUM_beta83</t>
  </si>
  <si>
    <t>TUM_alpha64.TUM_beta83</t>
  </si>
  <si>
    <t>TUM_alpha65.TUM_beta83</t>
  </si>
  <si>
    <t>TUM_alpha66.TUM_beta83</t>
  </si>
  <si>
    <t>TUM_alpha67.TUM_beta83</t>
  </si>
  <si>
    <t>TUM_alpha68.TUM_beta83</t>
  </si>
  <si>
    <t>TUM_alpha69.TUM_beta83</t>
  </si>
  <si>
    <t>TUM_alpha70.TUM_beta83</t>
  </si>
  <si>
    <t>TUM_alpha71.TUM_beta83</t>
  </si>
  <si>
    <t>TUM_alpha72.TUM_beta83</t>
  </si>
  <si>
    <t>TUM_alpha73.TUM_beta83</t>
  </si>
  <si>
    <t>TUM_alpha74.TUM_beta83</t>
  </si>
  <si>
    <t>TUM_alpha75.TUM_beta83</t>
  </si>
  <si>
    <t>TUM_alpha76.TUM_beta83</t>
  </si>
  <si>
    <t>TUM_alpha77.TUM_beta83</t>
  </si>
  <si>
    <t>TUM_alpha78.TUM_beta83</t>
  </si>
  <si>
    <t>TUM_alpha79.TUM_beta83</t>
  </si>
  <si>
    <t>TUM_alpha80.TUM_beta83</t>
  </si>
  <si>
    <t>TUM_alpha81.TUM_beta83</t>
  </si>
  <si>
    <t>TUM_alpha82.TUM_beta83</t>
  </si>
  <si>
    <t>TUM_alpha83.TUM_beta83</t>
  </si>
  <si>
    <t>TUM_alpha84.TUM_beta83</t>
  </si>
  <si>
    <t>TUM_alpha85.TUM_beta83</t>
  </si>
  <si>
    <t>TUM_alpha86.TUM_beta83</t>
  </si>
  <si>
    <t>TUM_alpha87.TUM_beta83</t>
  </si>
  <si>
    <t>TUM_alpha88.TUM_beta83</t>
  </si>
  <si>
    <t>TUM_alpha89.TUM_beta83</t>
  </si>
  <si>
    <t>TUM_alpha90.TUM_beta83</t>
  </si>
  <si>
    <t>TUM_alpha91.TUM_beta83</t>
  </si>
  <si>
    <t>TUM_alpha92.TUM_beta83</t>
  </si>
  <si>
    <t>TUM_alpha93.TUM_beta83</t>
  </si>
  <si>
    <t>TUM_alpha94.TUM_beta83</t>
  </si>
  <si>
    <t>TUM_alpha95.TUM_beta83</t>
  </si>
  <si>
    <t>TUM_alpha96.TUM_beta83</t>
  </si>
  <si>
    <t>TUM_alpha97.TUM_beta83</t>
  </si>
  <si>
    <t>TUM_alpha98.TUM_beta83</t>
  </si>
  <si>
    <t>TUM_alpha99.TUM_beta83</t>
  </si>
  <si>
    <t>TUM_alpha100.TUM_beta83</t>
  </si>
  <si>
    <t>TUM_alpha1.TUM_beta84</t>
  </si>
  <si>
    <t>TUM_alpha2.TUM_beta84</t>
  </si>
  <si>
    <t>TUM_alpha3.TUM_beta84</t>
  </si>
  <si>
    <t>TUM_alpha4.TUM_beta84</t>
  </si>
  <si>
    <t>TUM_alpha5.TUM_beta84</t>
  </si>
  <si>
    <t>TUM_alpha6.TUM_beta84</t>
  </si>
  <si>
    <t>TUM_alpha7.TUM_beta84</t>
  </si>
  <si>
    <t>TUM_alpha8.TUM_beta84</t>
  </si>
  <si>
    <t>TUM_alpha9.TUM_beta84</t>
  </si>
  <si>
    <t>TUM_alpha10.TUM_beta84</t>
  </si>
  <si>
    <t>TUM_alpha11.TUM_beta84</t>
  </si>
  <si>
    <t>TUM_alpha12.TUM_beta84</t>
  </si>
  <si>
    <t>TUM_alpha13.TUM_beta84</t>
  </si>
  <si>
    <t>TUM_alpha14.TUM_beta84</t>
  </si>
  <si>
    <t>TUM_alpha15.TUM_beta84</t>
  </si>
  <si>
    <t>TUM_alpha16.TUM_beta84</t>
  </si>
  <si>
    <t>TUM_alpha17.TUM_beta84</t>
  </si>
  <si>
    <t>TUM_alpha18.TUM_beta84</t>
  </si>
  <si>
    <t>TUM_alpha19.TUM_beta84</t>
  </si>
  <si>
    <t>TUM_alpha20.TUM_beta84</t>
  </si>
  <si>
    <t>TUM_alpha21.TUM_beta84</t>
  </si>
  <si>
    <t>TUM_alpha22.TUM_beta84</t>
  </si>
  <si>
    <t>TUM_alpha23.TUM_beta84</t>
  </si>
  <si>
    <t>TUM_alpha24.TUM_beta84</t>
  </si>
  <si>
    <t>TUM_alpha25.TUM_beta84</t>
  </si>
  <si>
    <t>TUM_alpha26.TUM_beta84</t>
  </si>
  <si>
    <t>TUM_alpha27.TUM_beta84</t>
  </si>
  <si>
    <t>TUM_alpha28.TUM_beta84</t>
  </si>
  <si>
    <t>TUM_alpha29.TUM_beta84</t>
  </si>
  <si>
    <t>TUM_alpha30.TUM_beta84</t>
  </si>
  <si>
    <t>TUM_alpha31.TUM_beta84</t>
  </si>
  <si>
    <t>TUM_alpha32.TUM_beta84</t>
  </si>
  <si>
    <t>TUM_alpha33.TUM_beta84</t>
  </si>
  <si>
    <t>TUM_alpha34.TUM_beta84</t>
  </si>
  <si>
    <t>TUM_alpha35.TUM_beta84</t>
  </si>
  <si>
    <t>TUM_alpha36.TUM_beta84</t>
  </si>
  <si>
    <t>TUM_alpha37.TUM_beta84</t>
  </si>
  <si>
    <t>TUM_alpha38.TUM_beta84</t>
  </si>
  <si>
    <t>TUM_alpha39.TUM_beta84</t>
  </si>
  <si>
    <t>TUM_alpha40.TUM_beta84</t>
  </si>
  <si>
    <t>TUM_alpha41.TUM_beta84</t>
  </si>
  <si>
    <t>TUM_alpha42.TUM_beta84</t>
  </si>
  <si>
    <t>TUM_alpha43.TUM_beta84</t>
  </si>
  <si>
    <t>TUM_alpha44.TUM_beta84</t>
  </si>
  <si>
    <t>TUM_alpha45.TUM_beta84</t>
  </si>
  <si>
    <t>TUM_alpha46.TUM_beta84</t>
  </si>
  <si>
    <t>TUM_alpha47.TUM_beta84</t>
  </si>
  <si>
    <t>TUM_alpha48.TUM_beta84</t>
  </si>
  <si>
    <t>TUM_alpha49.TUM_beta84</t>
  </si>
  <si>
    <t>TUM_alpha50.TUM_beta84</t>
  </si>
  <si>
    <t>TUM_alpha51.TUM_beta84</t>
  </si>
  <si>
    <t>TUM_alpha52.TUM_beta84</t>
  </si>
  <si>
    <t>TUM_alpha53.TUM_beta84</t>
  </si>
  <si>
    <t>TUM_alpha54.TUM_beta84</t>
  </si>
  <si>
    <t>TUM_alpha55.TUM_beta84</t>
  </si>
  <si>
    <t>TUM_alpha56.TUM_beta84</t>
  </si>
  <si>
    <t>TUM_alpha57.TUM_beta84</t>
  </si>
  <si>
    <t>TUM_alpha58.TUM_beta84</t>
  </si>
  <si>
    <t>TUM_alpha59.TUM_beta84</t>
  </si>
  <si>
    <t>TUM_alpha60.TUM_beta84</t>
  </si>
  <si>
    <t>TUM_alpha61.TUM_beta84</t>
  </si>
  <si>
    <t>TUM_alpha62.TUM_beta84</t>
  </si>
  <si>
    <t>TUM_alpha63.TUM_beta84</t>
  </si>
  <si>
    <t>TUM_alpha64.TUM_beta84</t>
  </si>
  <si>
    <t>TUM_alpha65.TUM_beta84</t>
  </si>
  <si>
    <t>TUM_alpha66.TUM_beta84</t>
  </si>
  <si>
    <t>TUM_alpha67.TUM_beta84</t>
  </si>
  <si>
    <t>TUM_alpha68.TUM_beta84</t>
  </si>
  <si>
    <t>TUM_alpha69.TUM_beta84</t>
  </si>
  <si>
    <t>TUM_alpha70.TUM_beta84</t>
  </si>
  <si>
    <t>TUM_alpha71.TUM_beta84</t>
  </si>
  <si>
    <t>TUM_alpha72.TUM_beta84</t>
  </si>
  <si>
    <t>TUM_alpha73.TUM_beta84</t>
  </si>
  <si>
    <t>TUM_alpha74.TUM_beta84</t>
  </si>
  <si>
    <t>TUM_alpha75.TUM_beta84</t>
  </si>
  <si>
    <t>TUM_alpha76.TUM_beta84</t>
  </si>
  <si>
    <t>TUM_alpha77.TUM_beta84</t>
  </si>
  <si>
    <t>TUM_alpha78.TUM_beta84</t>
  </si>
  <si>
    <t>TUM_alpha79.TUM_beta84</t>
  </si>
  <si>
    <t>TUM_alpha80.TUM_beta84</t>
  </si>
  <si>
    <t>TUM_alpha81.TUM_beta84</t>
  </si>
  <si>
    <t>TUM_alpha82.TUM_beta84</t>
  </si>
  <si>
    <t>TUM_alpha83.TUM_beta84</t>
  </si>
  <si>
    <t>TUM_alpha84.TUM_beta84</t>
  </si>
  <si>
    <t>TUM_alpha85.TUM_beta84</t>
  </si>
  <si>
    <t>TUM_alpha86.TUM_beta84</t>
  </si>
  <si>
    <t>TUM_alpha87.TUM_beta84</t>
  </si>
  <si>
    <t>TUM_alpha88.TUM_beta84</t>
  </si>
  <si>
    <t>TUM_alpha89.TUM_beta84</t>
  </si>
  <si>
    <t>TUM_alpha90.TUM_beta84</t>
  </si>
  <si>
    <t>TUM_alpha91.TUM_beta84</t>
  </si>
  <si>
    <t>TUM_alpha92.TUM_beta84</t>
  </si>
  <si>
    <t>TUM_alpha93.TUM_beta84</t>
  </si>
  <si>
    <t>TUM_alpha94.TUM_beta84</t>
  </si>
  <si>
    <t>TUM_alpha95.TUM_beta84</t>
  </si>
  <si>
    <t>TUM_alpha96.TUM_beta84</t>
  </si>
  <si>
    <t>TUM_alpha97.TUM_beta84</t>
  </si>
  <si>
    <t>TUM_alpha98.TUM_beta84</t>
  </si>
  <si>
    <t>TUM_alpha99.TUM_beta84</t>
  </si>
  <si>
    <t>TUM_alpha100.TUM_beta84</t>
  </si>
  <si>
    <t>TUM_alpha1.TUM_beta85</t>
  </si>
  <si>
    <t>TUM_alpha2.TUM_beta85</t>
  </si>
  <si>
    <t>TUM_alpha3.TUM_beta85</t>
  </si>
  <si>
    <t>TUM_alpha4.TUM_beta85</t>
  </si>
  <si>
    <t>TUM_alpha5.TUM_beta85</t>
  </si>
  <si>
    <t>TUM_alpha6.TUM_beta85</t>
  </si>
  <si>
    <t>TUM_alpha7.TUM_beta85</t>
  </si>
  <si>
    <t>TUM_alpha8.TUM_beta85</t>
  </si>
  <si>
    <t>TUM_alpha9.TUM_beta85</t>
  </si>
  <si>
    <t>TUM_alpha10.TUM_beta85</t>
  </si>
  <si>
    <t>TUM_alpha11.TUM_beta85</t>
  </si>
  <si>
    <t>TUM_alpha12.TUM_beta85</t>
  </si>
  <si>
    <t>TUM_alpha13.TUM_beta85</t>
  </si>
  <si>
    <t>TUM_alpha14.TUM_beta85</t>
  </si>
  <si>
    <t>TUM_alpha15.TUM_beta85</t>
  </si>
  <si>
    <t>TUM_alpha16.TUM_beta85</t>
  </si>
  <si>
    <t>TUM_alpha17.TUM_beta85</t>
  </si>
  <si>
    <t>TUM_alpha18.TUM_beta85</t>
  </si>
  <si>
    <t>TUM_alpha19.TUM_beta85</t>
  </si>
  <si>
    <t>TUM_alpha20.TUM_beta85</t>
  </si>
  <si>
    <t>TUM_alpha21.TUM_beta85</t>
  </si>
  <si>
    <t>TUM_alpha22.TUM_beta85</t>
  </si>
  <si>
    <t>TUM_alpha23.TUM_beta85</t>
  </si>
  <si>
    <t>TUM_alpha24.TUM_beta85</t>
  </si>
  <si>
    <t>TUM_alpha25.TUM_beta85</t>
  </si>
  <si>
    <t>TUM_alpha26.TUM_beta85</t>
  </si>
  <si>
    <t>TUM_alpha27.TUM_beta85</t>
  </si>
  <si>
    <t>TUM_alpha28.TUM_beta85</t>
  </si>
  <si>
    <t>TUM_alpha29.TUM_beta85</t>
  </si>
  <si>
    <t>TUM_alpha30.TUM_beta85</t>
  </si>
  <si>
    <t>TUM_alpha31.TUM_beta85</t>
  </si>
  <si>
    <t>TUM_alpha32.TUM_beta85</t>
  </si>
  <si>
    <t>TUM_alpha33.TUM_beta85</t>
  </si>
  <si>
    <t>TUM_alpha34.TUM_beta85</t>
  </si>
  <si>
    <t>TUM_alpha35.TUM_beta85</t>
  </si>
  <si>
    <t>TUM_alpha36.TUM_beta85</t>
  </si>
  <si>
    <t>TUM_alpha37.TUM_beta85</t>
  </si>
  <si>
    <t>TUM_alpha38.TUM_beta85</t>
  </si>
  <si>
    <t>TUM_alpha39.TUM_beta85</t>
  </si>
  <si>
    <t>TUM_alpha40.TUM_beta85</t>
  </si>
  <si>
    <t>TUM_alpha41.TUM_beta85</t>
  </si>
  <si>
    <t>TUM_alpha42.TUM_beta85</t>
  </si>
  <si>
    <t>TUM_alpha43.TUM_beta85</t>
  </si>
  <si>
    <t>TUM_alpha44.TUM_beta85</t>
  </si>
  <si>
    <t>TUM_alpha45.TUM_beta85</t>
  </si>
  <si>
    <t>TUM_alpha46.TUM_beta85</t>
  </si>
  <si>
    <t>TUM_alpha47.TUM_beta85</t>
  </si>
  <si>
    <t>TUM_alpha48.TUM_beta85</t>
  </si>
  <si>
    <t>TUM_alpha49.TUM_beta85</t>
  </si>
  <si>
    <t>TUM_alpha50.TUM_beta85</t>
  </si>
  <si>
    <t>TUM_alpha51.TUM_beta85</t>
  </si>
  <si>
    <t>TUM_alpha52.TUM_beta85</t>
  </si>
  <si>
    <t>TUM_alpha53.TUM_beta85</t>
  </si>
  <si>
    <t>TUM_alpha54.TUM_beta85</t>
  </si>
  <si>
    <t>TUM_alpha55.TUM_beta85</t>
  </si>
  <si>
    <t>TUM_alpha56.TUM_beta85</t>
  </si>
  <si>
    <t>TUM_alpha57.TUM_beta85</t>
  </si>
  <si>
    <t>TUM_alpha58.TUM_beta85</t>
  </si>
  <si>
    <t>TUM_alpha59.TUM_beta85</t>
  </si>
  <si>
    <t>TUM_alpha60.TUM_beta85</t>
  </si>
  <si>
    <t>TUM_alpha61.TUM_beta85</t>
  </si>
  <si>
    <t>TUM_alpha62.TUM_beta85</t>
  </si>
  <si>
    <t>TUM_alpha63.TUM_beta85</t>
  </si>
  <si>
    <t>TUM_alpha64.TUM_beta85</t>
  </si>
  <si>
    <t>TUM_alpha65.TUM_beta85</t>
  </si>
  <si>
    <t>TUM_alpha66.TUM_beta85</t>
  </si>
  <si>
    <t>TUM_alpha67.TUM_beta85</t>
  </si>
  <si>
    <t>TUM_alpha68.TUM_beta85</t>
  </si>
  <si>
    <t>TUM_alpha69.TUM_beta85</t>
  </si>
  <si>
    <t>TUM_alpha70.TUM_beta85</t>
  </si>
  <si>
    <t>TUM_alpha71.TUM_beta85</t>
  </si>
  <si>
    <t>TUM_alpha72.TUM_beta85</t>
  </si>
  <si>
    <t>TUM_alpha73.TUM_beta85</t>
  </si>
  <si>
    <t>TUM_alpha74.TUM_beta85</t>
  </si>
  <si>
    <t>TUM_alpha75.TUM_beta85</t>
  </si>
  <si>
    <t>TUM_alpha76.TUM_beta85</t>
  </si>
  <si>
    <t>TUM_alpha77.TUM_beta85</t>
  </si>
  <si>
    <t>TUM_alpha78.TUM_beta85</t>
  </si>
  <si>
    <t>TUM_alpha79.TUM_beta85</t>
  </si>
  <si>
    <t>TUM_alpha80.TUM_beta85</t>
  </si>
  <si>
    <t>TUM_alpha81.TUM_beta85</t>
  </si>
  <si>
    <t>TUM_alpha82.TUM_beta85</t>
  </si>
  <si>
    <t>TUM_alpha83.TUM_beta85</t>
  </si>
  <si>
    <t>TUM_alpha84.TUM_beta85</t>
  </si>
  <si>
    <t>TUM_alpha85.TUM_beta85</t>
  </si>
  <si>
    <t>TUM_alpha86.TUM_beta85</t>
  </si>
  <si>
    <t>TUM_alpha87.TUM_beta85</t>
  </si>
  <si>
    <t>TUM_alpha88.TUM_beta85</t>
  </si>
  <si>
    <t>TUM_alpha89.TUM_beta85</t>
  </si>
  <si>
    <t>TUM_alpha90.TUM_beta85</t>
  </si>
  <si>
    <t>TUM_alpha91.TUM_beta85</t>
  </si>
  <si>
    <t>TUM_alpha92.TUM_beta85</t>
  </si>
  <si>
    <t>TUM_alpha93.TUM_beta85</t>
  </si>
  <si>
    <t>TUM_alpha94.TUM_beta85</t>
  </si>
  <si>
    <t>TUM_alpha95.TUM_beta85</t>
  </si>
  <si>
    <t>TUM_alpha96.TUM_beta85</t>
  </si>
  <si>
    <t>TUM_alpha97.TUM_beta85</t>
  </si>
  <si>
    <t>TUM_alpha98.TUM_beta85</t>
  </si>
  <si>
    <t>TUM_alpha99.TUM_beta85</t>
  </si>
  <si>
    <t>TUM_alpha100.TUM_beta85</t>
  </si>
  <si>
    <t>TUM_alpha1.TUM_beta86</t>
  </si>
  <si>
    <t>TUM_alpha2.TUM_beta86</t>
  </si>
  <si>
    <t>TUM_alpha3.TUM_beta86</t>
  </si>
  <si>
    <t>TUM_alpha4.TUM_beta86</t>
  </si>
  <si>
    <t>TUM_alpha5.TUM_beta86</t>
  </si>
  <si>
    <t>TUM_alpha6.TUM_beta86</t>
  </si>
  <si>
    <t>TUM_alpha7.TUM_beta86</t>
  </si>
  <si>
    <t>TUM_alpha8.TUM_beta86</t>
  </si>
  <si>
    <t>TUM_alpha9.TUM_beta86</t>
  </si>
  <si>
    <t>TUM_alpha10.TUM_beta86</t>
  </si>
  <si>
    <t>TUM_alpha11.TUM_beta86</t>
  </si>
  <si>
    <t>TUM_alpha12.TUM_beta86</t>
  </si>
  <si>
    <t>TUM_alpha13.TUM_beta86</t>
  </si>
  <si>
    <t>TUM_alpha14.TUM_beta86</t>
  </si>
  <si>
    <t>TUM_alpha15.TUM_beta86</t>
  </si>
  <si>
    <t>TUM_alpha16.TUM_beta86</t>
  </si>
  <si>
    <t>TUM_alpha17.TUM_beta86</t>
  </si>
  <si>
    <t>TUM_alpha18.TUM_beta86</t>
  </si>
  <si>
    <t>TUM_alpha19.TUM_beta86</t>
  </si>
  <si>
    <t>TUM_alpha20.TUM_beta86</t>
  </si>
  <si>
    <t>TUM_alpha21.TUM_beta86</t>
  </si>
  <si>
    <t>TUM_alpha22.TUM_beta86</t>
  </si>
  <si>
    <t>TUM_alpha23.TUM_beta86</t>
  </si>
  <si>
    <t>TUM_alpha24.TUM_beta86</t>
  </si>
  <si>
    <t>TUM_alpha25.TUM_beta86</t>
  </si>
  <si>
    <t>TUM_alpha26.TUM_beta86</t>
  </si>
  <si>
    <t>TUM_alpha27.TUM_beta86</t>
  </si>
  <si>
    <t>TUM_alpha28.TUM_beta86</t>
  </si>
  <si>
    <t>TUM_alpha29.TUM_beta86</t>
  </si>
  <si>
    <t>TUM_alpha30.TUM_beta86</t>
  </si>
  <si>
    <t>TUM_alpha31.TUM_beta86</t>
  </si>
  <si>
    <t>TUM_alpha32.TUM_beta86</t>
  </si>
  <si>
    <t>TUM_alpha33.TUM_beta86</t>
  </si>
  <si>
    <t>TUM_alpha34.TUM_beta86</t>
  </si>
  <si>
    <t>TUM_alpha35.TUM_beta86</t>
  </si>
  <si>
    <t>TUM_alpha36.TUM_beta86</t>
  </si>
  <si>
    <t>TUM_alpha37.TUM_beta86</t>
  </si>
  <si>
    <t>TUM_alpha38.TUM_beta86</t>
  </si>
  <si>
    <t>TUM_alpha39.TUM_beta86</t>
  </si>
  <si>
    <t>TUM_alpha40.TUM_beta86</t>
  </si>
  <si>
    <t>TUM_alpha41.TUM_beta86</t>
  </si>
  <si>
    <t>TUM_alpha42.TUM_beta86</t>
  </si>
  <si>
    <t>TUM_alpha43.TUM_beta86</t>
  </si>
  <si>
    <t>TUM_alpha44.TUM_beta86</t>
  </si>
  <si>
    <t>TUM_alpha45.TUM_beta86</t>
  </si>
  <si>
    <t>TUM_alpha46.TUM_beta86</t>
  </si>
  <si>
    <t>TUM_alpha47.TUM_beta86</t>
  </si>
  <si>
    <t>TUM_alpha48.TUM_beta86</t>
  </si>
  <si>
    <t>TUM_alpha49.TUM_beta86</t>
  </si>
  <si>
    <t>TUM_alpha50.TUM_beta86</t>
  </si>
  <si>
    <t>TUM_alpha51.TUM_beta86</t>
  </si>
  <si>
    <t>TUM_alpha52.TUM_beta86</t>
  </si>
  <si>
    <t>TUM_alpha53.TUM_beta86</t>
  </si>
  <si>
    <t>TUM_alpha54.TUM_beta86</t>
  </si>
  <si>
    <t>TUM_alpha55.TUM_beta86</t>
  </si>
  <si>
    <t>TUM_alpha56.TUM_beta86</t>
  </si>
  <si>
    <t>TUM_alpha57.TUM_beta86</t>
  </si>
  <si>
    <t>TUM_alpha58.TUM_beta86</t>
  </si>
  <si>
    <t>TUM_alpha59.TUM_beta86</t>
  </si>
  <si>
    <t>TUM_alpha60.TUM_beta86</t>
  </si>
  <si>
    <t>TUM_alpha61.TUM_beta86</t>
  </si>
  <si>
    <t>TUM_alpha62.TUM_beta86</t>
  </si>
  <si>
    <t>TUM_alpha63.TUM_beta86</t>
  </si>
  <si>
    <t>TUM_alpha64.TUM_beta86</t>
  </si>
  <si>
    <t>TUM_alpha65.TUM_beta86</t>
  </si>
  <si>
    <t>TUM_alpha66.TUM_beta86</t>
  </si>
  <si>
    <t>TUM_alpha67.TUM_beta86</t>
  </si>
  <si>
    <t>TUM_alpha68.TUM_beta86</t>
  </si>
  <si>
    <t>TUM_alpha69.TUM_beta86</t>
  </si>
  <si>
    <t>TUM_alpha70.TUM_beta86</t>
  </si>
  <si>
    <t>TUM_alpha71.TUM_beta86</t>
  </si>
  <si>
    <t>TUM_alpha72.TUM_beta86</t>
  </si>
  <si>
    <t>TUM_alpha73.TUM_beta86</t>
  </si>
  <si>
    <t>TUM_alpha74.TUM_beta86</t>
  </si>
  <si>
    <t>TUM_alpha75.TUM_beta86</t>
  </si>
  <si>
    <t>TUM_alpha76.TUM_beta86</t>
  </si>
  <si>
    <t>TUM_alpha77.TUM_beta86</t>
  </si>
  <si>
    <t>TUM_alpha78.TUM_beta86</t>
  </si>
  <si>
    <t>TUM_alpha79.TUM_beta86</t>
  </si>
  <si>
    <t>TUM_alpha80.TUM_beta86</t>
  </si>
  <si>
    <t>TUM_alpha81.TUM_beta86</t>
  </si>
  <si>
    <t>TUM_alpha82.TUM_beta86</t>
  </si>
  <si>
    <t>TUM_alpha83.TUM_beta86</t>
  </si>
  <si>
    <t>TUM_alpha84.TUM_beta86</t>
  </si>
  <si>
    <t>TUM_alpha85.TUM_beta86</t>
  </si>
  <si>
    <t>TUM_alpha86.TUM_beta86</t>
  </si>
  <si>
    <t>TUM_alpha87.TUM_beta86</t>
  </si>
  <si>
    <t>TUM_alpha88.TUM_beta86</t>
  </si>
  <si>
    <t>TUM_alpha89.TUM_beta86</t>
  </si>
  <si>
    <t>TUM_alpha90.TUM_beta86</t>
  </si>
  <si>
    <t>TUM_alpha91.TUM_beta86</t>
  </si>
  <si>
    <t>TUM_alpha92.TUM_beta86</t>
  </si>
  <si>
    <t>TUM_alpha93.TUM_beta86</t>
  </si>
  <si>
    <t>TUM_alpha94.TUM_beta86</t>
  </si>
  <si>
    <t>TUM_alpha95.TUM_beta86</t>
  </si>
  <si>
    <t>TUM_alpha96.TUM_beta86</t>
  </si>
  <si>
    <t>TUM_alpha97.TUM_beta86</t>
  </si>
  <si>
    <t>TUM_alpha98.TUM_beta86</t>
  </si>
  <si>
    <t>TUM_alpha99.TUM_beta86</t>
  </si>
  <si>
    <t>TUM_alpha100.TUM_beta86</t>
  </si>
  <si>
    <t>TUM_alpha1.TUM_beta87</t>
  </si>
  <si>
    <t>TUM_alpha2.TUM_beta87</t>
  </si>
  <si>
    <t>TUM_alpha3.TUM_beta87</t>
  </si>
  <si>
    <t>TUM_alpha4.TUM_beta87</t>
  </si>
  <si>
    <t>TUM_alpha5.TUM_beta87</t>
  </si>
  <si>
    <t>TUM_alpha6.TUM_beta87</t>
  </si>
  <si>
    <t>TUM_alpha7.TUM_beta87</t>
  </si>
  <si>
    <t>TUM_alpha8.TUM_beta87</t>
  </si>
  <si>
    <t>TUM_alpha9.TUM_beta87</t>
  </si>
  <si>
    <t>TUM_alpha10.TUM_beta87</t>
  </si>
  <si>
    <t>TUM_alpha11.TUM_beta87</t>
  </si>
  <si>
    <t>TUM_alpha12.TUM_beta87</t>
  </si>
  <si>
    <t>TUM_alpha13.TUM_beta87</t>
  </si>
  <si>
    <t>TUM_alpha14.TUM_beta87</t>
  </si>
  <si>
    <t>TUM_alpha15.TUM_beta87</t>
  </si>
  <si>
    <t>TUM_alpha16.TUM_beta87</t>
  </si>
  <si>
    <t>TUM_alpha17.TUM_beta87</t>
  </si>
  <si>
    <t>TUM_alpha18.TUM_beta87</t>
  </si>
  <si>
    <t>TUM_alpha19.TUM_beta87</t>
  </si>
  <si>
    <t>TUM_alpha20.TUM_beta87</t>
  </si>
  <si>
    <t>TUM_alpha21.TUM_beta87</t>
  </si>
  <si>
    <t>TUM_alpha22.TUM_beta87</t>
  </si>
  <si>
    <t>TUM_alpha23.TUM_beta87</t>
  </si>
  <si>
    <t>TUM_alpha24.TUM_beta87</t>
  </si>
  <si>
    <t>TUM_alpha25.TUM_beta87</t>
  </si>
  <si>
    <t>TUM_alpha26.TUM_beta87</t>
  </si>
  <si>
    <t>TUM_alpha27.TUM_beta87</t>
  </si>
  <si>
    <t>TUM_alpha28.TUM_beta87</t>
  </si>
  <si>
    <t>TUM_alpha29.TUM_beta87</t>
  </si>
  <si>
    <t>TUM_alpha30.TUM_beta87</t>
  </si>
  <si>
    <t>TUM_alpha31.TUM_beta87</t>
  </si>
  <si>
    <t>TUM_alpha32.TUM_beta87</t>
  </si>
  <si>
    <t>TUM_alpha33.TUM_beta87</t>
  </si>
  <si>
    <t>TUM_alpha34.TUM_beta87</t>
  </si>
  <si>
    <t>TUM_alpha35.TUM_beta87</t>
  </si>
  <si>
    <t>TUM_alpha36.TUM_beta87</t>
  </si>
  <si>
    <t>TUM_alpha37.TUM_beta87</t>
  </si>
  <si>
    <t>TUM_alpha38.TUM_beta87</t>
  </si>
  <si>
    <t>TUM_alpha39.TUM_beta87</t>
  </si>
  <si>
    <t>TUM_alpha40.TUM_beta87</t>
  </si>
  <si>
    <t>TUM_alpha41.TUM_beta87</t>
  </si>
  <si>
    <t>TUM_alpha42.TUM_beta87</t>
  </si>
  <si>
    <t>TUM_alpha43.TUM_beta87</t>
  </si>
  <si>
    <t>TUM_alpha44.TUM_beta87</t>
  </si>
  <si>
    <t>TUM_alpha45.TUM_beta87</t>
  </si>
  <si>
    <t>TUM_alpha46.TUM_beta87</t>
  </si>
  <si>
    <t>TUM_alpha47.TUM_beta87</t>
  </si>
  <si>
    <t>TUM_alpha48.TUM_beta87</t>
  </si>
  <si>
    <t>TUM_alpha49.TUM_beta87</t>
  </si>
  <si>
    <t>TUM_alpha50.TUM_beta87</t>
  </si>
  <si>
    <t>TUM_alpha51.TUM_beta87</t>
  </si>
  <si>
    <t>TUM_alpha52.TUM_beta87</t>
  </si>
  <si>
    <t>TUM_alpha53.TUM_beta87</t>
  </si>
  <si>
    <t>TUM_alpha54.TUM_beta87</t>
  </si>
  <si>
    <t>TUM_alpha55.TUM_beta87</t>
  </si>
  <si>
    <t>TUM_alpha56.TUM_beta87</t>
  </si>
  <si>
    <t>TUM_alpha57.TUM_beta87</t>
  </si>
  <si>
    <t>TUM_alpha58.TUM_beta87</t>
  </si>
  <si>
    <t>TUM_alpha59.TUM_beta87</t>
  </si>
  <si>
    <t>TUM_alpha60.TUM_beta87</t>
  </si>
  <si>
    <t>TUM_alpha61.TUM_beta87</t>
  </si>
  <si>
    <t>TUM_alpha62.TUM_beta87</t>
  </si>
  <si>
    <t>TUM_alpha63.TUM_beta87</t>
  </si>
  <si>
    <t>TUM_alpha64.TUM_beta87</t>
  </si>
  <si>
    <t>TUM_alpha65.TUM_beta87</t>
  </si>
  <si>
    <t>TUM_alpha66.TUM_beta87</t>
  </si>
  <si>
    <t>TUM_alpha67.TUM_beta87</t>
  </si>
  <si>
    <t>TUM_alpha68.TUM_beta87</t>
  </si>
  <si>
    <t>TUM_alpha69.TUM_beta87</t>
  </si>
  <si>
    <t>TUM_alpha70.TUM_beta87</t>
  </si>
  <si>
    <t>TUM_alpha71.TUM_beta87</t>
  </si>
  <si>
    <t>TUM_alpha72.TUM_beta87</t>
  </si>
  <si>
    <t>TUM_alpha73.TUM_beta87</t>
  </si>
  <si>
    <t>TUM_alpha74.TUM_beta87</t>
  </si>
  <si>
    <t>TUM_alpha75.TUM_beta87</t>
  </si>
  <si>
    <t>TUM_alpha76.TUM_beta87</t>
  </si>
  <si>
    <t>TUM_alpha77.TUM_beta87</t>
  </si>
  <si>
    <t>TUM_alpha78.TUM_beta87</t>
  </si>
  <si>
    <t>TUM_alpha79.TUM_beta87</t>
  </si>
  <si>
    <t>TUM_alpha80.TUM_beta87</t>
  </si>
  <si>
    <t>TUM_alpha81.TUM_beta87</t>
  </si>
  <si>
    <t>TUM_alpha82.TUM_beta87</t>
  </si>
  <si>
    <t>TUM_alpha83.TUM_beta87</t>
  </si>
  <si>
    <t>TUM_alpha84.TUM_beta87</t>
  </si>
  <si>
    <t>TUM_alpha85.TUM_beta87</t>
  </si>
  <si>
    <t>TUM_alpha86.TUM_beta87</t>
  </si>
  <si>
    <t>TUM_alpha87.TUM_beta87</t>
  </si>
  <si>
    <t>TUM_alpha88.TUM_beta87</t>
  </si>
  <si>
    <t>TUM_alpha89.TUM_beta87</t>
  </si>
  <si>
    <t>TUM_alpha90.TUM_beta87</t>
  </si>
  <si>
    <t>TUM_alpha91.TUM_beta87</t>
  </si>
  <si>
    <t>TUM_alpha92.TUM_beta87</t>
  </si>
  <si>
    <t>TUM_alpha93.TUM_beta87</t>
  </si>
  <si>
    <t>TUM_alpha94.TUM_beta87</t>
  </si>
  <si>
    <t>TUM_alpha95.TUM_beta87</t>
  </si>
  <si>
    <t>TUM_alpha96.TUM_beta87</t>
  </si>
  <si>
    <t>TUM_alpha97.TUM_beta87</t>
  </si>
  <si>
    <t>TUM_alpha98.TUM_beta87</t>
  </si>
  <si>
    <t>TUM_alpha99.TUM_beta87</t>
  </si>
  <si>
    <t>TUM_alpha100.TUM_beta87</t>
  </si>
  <si>
    <t>TUM_alpha1.TUM_beta88</t>
  </si>
  <si>
    <t>TUM_alpha2.TUM_beta88</t>
  </si>
  <si>
    <t>TUM_alpha3.TUM_beta88</t>
  </si>
  <si>
    <t>TUM_alpha4.TUM_beta88</t>
  </si>
  <si>
    <t>TUM_alpha5.TUM_beta88</t>
  </si>
  <si>
    <t>TUM_alpha6.TUM_beta88</t>
  </si>
  <si>
    <t>TUM_alpha7.TUM_beta88</t>
  </si>
  <si>
    <t>TUM_alpha8.TUM_beta88</t>
  </si>
  <si>
    <t>TUM_alpha9.TUM_beta88</t>
  </si>
  <si>
    <t>TUM_alpha10.TUM_beta88</t>
  </si>
  <si>
    <t>TUM_alpha11.TUM_beta88</t>
  </si>
  <si>
    <t>TUM_alpha12.TUM_beta88</t>
  </si>
  <si>
    <t>TUM_alpha13.TUM_beta88</t>
  </si>
  <si>
    <t>TUM_alpha14.TUM_beta88</t>
  </si>
  <si>
    <t>TUM_alpha15.TUM_beta88</t>
  </si>
  <si>
    <t>TUM_alpha16.TUM_beta88</t>
  </si>
  <si>
    <t>TUM_alpha17.TUM_beta88</t>
  </si>
  <si>
    <t>TUM_alpha18.TUM_beta88</t>
  </si>
  <si>
    <t>TUM_alpha19.TUM_beta88</t>
  </si>
  <si>
    <t>TUM_alpha20.TUM_beta88</t>
  </si>
  <si>
    <t>TUM_alpha21.TUM_beta88</t>
  </si>
  <si>
    <t>TUM_alpha22.TUM_beta88</t>
  </si>
  <si>
    <t>TUM_alpha23.TUM_beta88</t>
  </si>
  <si>
    <t>TUM_alpha24.TUM_beta88</t>
  </si>
  <si>
    <t>TUM_alpha25.TUM_beta88</t>
  </si>
  <si>
    <t>TUM_alpha26.TUM_beta88</t>
  </si>
  <si>
    <t>TUM_alpha27.TUM_beta88</t>
  </si>
  <si>
    <t>TUM_alpha28.TUM_beta88</t>
  </si>
  <si>
    <t>TUM_alpha29.TUM_beta88</t>
  </si>
  <si>
    <t>TUM_alpha30.TUM_beta88</t>
  </si>
  <si>
    <t>TUM_alpha31.TUM_beta88</t>
  </si>
  <si>
    <t>TUM_alpha32.TUM_beta88</t>
  </si>
  <si>
    <t>TUM_alpha33.TUM_beta88</t>
  </si>
  <si>
    <t>TUM_alpha34.TUM_beta88</t>
  </si>
  <si>
    <t>TUM_alpha35.TUM_beta88</t>
  </si>
  <si>
    <t>TUM_alpha36.TUM_beta88</t>
  </si>
  <si>
    <t>TUM_alpha37.TUM_beta88</t>
  </si>
  <si>
    <t>TUM_alpha38.TUM_beta88</t>
  </si>
  <si>
    <t>TUM_alpha39.TUM_beta88</t>
  </si>
  <si>
    <t>TUM_alpha40.TUM_beta88</t>
  </si>
  <si>
    <t>TUM_alpha41.TUM_beta88</t>
  </si>
  <si>
    <t>TUM_alpha42.TUM_beta88</t>
  </si>
  <si>
    <t>TUM_alpha43.TUM_beta88</t>
  </si>
  <si>
    <t>TUM_alpha44.TUM_beta88</t>
  </si>
  <si>
    <t>TUM_alpha45.TUM_beta88</t>
  </si>
  <si>
    <t>TUM_alpha46.TUM_beta88</t>
  </si>
  <si>
    <t>TUM_alpha47.TUM_beta88</t>
  </si>
  <si>
    <t>TUM_alpha48.TUM_beta88</t>
  </si>
  <si>
    <t>TUM_alpha49.TUM_beta88</t>
  </si>
  <si>
    <t>TUM_alpha50.TUM_beta88</t>
  </si>
  <si>
    <t>TUM_alpha51.TUM_beta88</t>
  </si>
  <si>
    <t>TUM_alpha52.TUM_beta88</t>
  </si>
  <si>
    <t>TUM_alpha53.TUM_beta88</t>
  </si>
  <si>
    <t>TUM_alpha54.TUM_beta88</t>
  </si>
  <si>
    <t>TUM_alpha55.TUM_beta88</t>
  </si>
  <si>
    <t>TUM_alpha56.TUM_beta88</t>
  </si>
  <si>
    <t>TUM_alpha57.TUM_beta88</t>
  </si>
  <si>
    <t>TUM_alpha58.TUM_beta88</t>
  </si>
  <si>
    <t>TUM_alpha59.TUM_beta88</t>
  </si>
  <si>
    <t>TUM_alpha60.TUM_beta88</t>
  </si>
  <si>
    <t>TUM_alpha61.TUM_beta88</t>
  </si>
  <si>
    <t>TUM_alpha62.TUM_beta88</t>
  </si>
  <si>
    <t>TUM_alpha63.TUM_beta88</t>
  </si>
  <si>
    <t>TUM_alpha64.TUM_beta88</t>
  </si>
  <si>
    <t>TUM_alpha65.TUM_beta88</t>
  </si>
  <si>
    <t>TUM_alpha66.TUM_beta88</t>
  </si>
  <si>
    <t>TUM_alpha67.TUM_beta88</t>
  </si>
  <si>
    <t>TUM_alpha68.TUM_beta88</t>
  </si>
  <si>
    <t>TUM_alpha69.TUM_beta88</t>
  </si>
  <si>
    <t>TUM_alpha70.TUM_beta88</t>
  </si>
  <si>
    <t>TUM_alpha71.TUM_beta88</t>
  </si>
  <si>
    <t>TUM_alpha72.TUM_beta88</t>
  </si>
  <si>
    <t>TUM_alpha73.TUM_beta88</t>
  </si>
  <si>
    <t>TUM_alpha74.TUM_beta88</t>
  </si>
  <si>
    <t>TUM_alpha75.TUM_beta88</t>
  </si>
  <si>
    <t>TUM_alpha76.TUM_beta88</t>
  </si>
  <si>
    <t>TUM_alpha77.TUM_beta88</t>
  </si>
  <si>
    <t>TUM_alpha78.TUM_beta88</t>
  </si>
  <si>
    <t>TUM_alpha79.TUM_beta88</t>
  </si>
  <si>
    <t>TUM_alpha80.TUM_beta88</t>
  </si>
  <si>
    <t>TUM_alpha81.TUM_beta88</t>
  </si>
  <si>
    <t>TUM_alpha82.TUM_beta88</t>
  </si>
  <si>
    <t>TUM_alpha83.TUM_beta88</t>
  </si>
  <si>
    <t>TUM_alpha84.TUM_beta88</t>
  </si>
  <si>
    <t>TUM_alpha85.TUM_beta88</t>
  </si>
  <si>
    <t>TUM_alpha86.TUM_beta88</t>
  </si>
  <si>
    <t>TUM_alpha87.TUM_beta88</t>
  </si>
  <si>
    <t>TUM_alpha88.TUM_beta88</t>
  </si>
  <si>
    <t>TUM_alpha89.TUM_beta88</t>
  </si>
  <si>
    <t>TUM_alpha90.TUM_beta88</t>
  </si>
  <si>
    <t>TUM_alpha91.TUM_beta88</t>
  </si>
  <si>
    <t>TUM_alpha92.TUM_beta88</t>
  </si>
  <si>
    <t>TUM_alpha93.TUM_beta88</t>
  </si>
  <si>
    <t>TUM_alpha94.TUM_beta88</t>
  </si>
  <si>
    <t>TUM_alpha95.TUM_beta88</t>
  </si>
  <si>
    <t>TUM_alpha96.TUM_beta88</t>
  </si>
  <si>
    <t>TUM_alpha97.TUM_beta88</t>
  </si>
  <si>
    <t>TUM_alpha98.TUM_beta88</t>
  </si>
  <si>
    <t>TUM_alpha99.TUM_beta88</t>
  </si>
  <si>
    <t>TUM_alpha100.TUM_beta88</t>
  </si>
  <si>
    <t>TUM_alpha1.TUM_beta89</t>
  </si>
  <si>
    <t>TUM_alpha2.TUM_beta89</t>
  </si>
  <si>
    <t>TUM_alpha3.TUM_beta89</t>
  </si>
  <si>
    <t>TUM_alpha4.TUM_beta89</t>
  </si>
  <si>
    <t>TUM_alpha5.TUM_beta89</t>
  </si>
  <si>
    <t>TUM_alpha6.TUM_beta89</t>
  </si>
  <si>
    <t>TUM_alpha7.TUM_beta89</t>
  </si>
  <si>
    <t>TUM_alpha8.TUM_beta89</t>
  </si>
  <si>
    <t>TUM_alpha9.TUM_beta89</t>
  </si>
  <si>
    <t>TUM_alpha10.TUM_beta89</t>
  </si>
  <si>
    <t>TUM_alpha11.TUM_beta89</t>
  </si>
  <si>
    <t>TUM_alpha12.TUM_beta89</t>
  </si>
  <si>
    <t>TUM_alpha13.TUM_beta89</t>
  </si>
  <si>
    <t>TUM_alpha14.TUM_beta89</t>
  </si>
  <si>
    <t>TUM_alpha15.TUM_beta89</t>
  </si>
  <si>
    <t>TUM_alpha16.TUM_beta89</t>
  </si>
  <si>
    <t>TUM_alpha17.TUM_beta89</t>
  </si>
  <si>
    <t>TUM_alpha18.TUM_beta89</t>
  </si>
  <si>
    <t>TUM_alpha19.TUM_beta89</t>
  </si>
  <si>
    <t>TUM_alpha20.TUM_beta89</t>
  </si>
  <si>
    <t>TUM_alpha21.TUM_beta89</t>
  </si>
  <si>
    <t>TUM_alpha22.TUM_beta89</t>
  </si>
  <si>
    <t>TUM_alpha23.TUM_beta89</t>
  </si>
  <si>
    <t>TUM_alpha24.TUM_beta89</t>
  </si>
  <si>
    <t>TUM_alpha25.TUM_beta89</t>
  </si>
  <si>
    <t>TUM_alpha26.TUM_beta89</t>
  </si>
  <si>
    <t>TUM_alpha27.TUM_beta89</t>
  </si>
  <si>
    <t>TUM_alpha28.TUM_beta89</t>
  </si>
  <si>
    <t>TUM_alpha29.TUM_beta89</t>
  </si>
  <si>
    <t>TUM_alpha30.TUM_beta89</t>
  </si>
  <si>
    <t>TUM_alpha31.TUM_beta89</t>
  </si>
  <si>
    <t>TUM_alpha32.TUM_beta89</t>
  </si>
  <si>
    <t>TUM_alpha33.TUM_beta89</t>
  </si>
  <si>
    <t>TUM_alpha34.TUM_beta89</t>
  </si>
  <si>
    <t>TUM_alpha35.TUM_beta89</t>
  </si>
  <si>
    <t>TUM_alpha36.TUM_beta89</t>
  </si>
  <si>
    <t>TUM_alpha37.TUM_beta89</t>
  </si>
  <si>
    <t>TUM_alpha38.TUM_beta89</t>
  </si>
  <si>
    <t>TUM_alpha39.TUM_beta89</t>
  </si>
  <si>
    <t>TUM_alpha40.TUM_beta89</t>
  </si>
  <si>
    <t>TUM_alpha41.TUM_beta89</t>
  </si>
  <si>
    <t>TUM_alpha42.TUM_beta89</t>
  </si>
  <si>
    <t>TUM_alpha43.TUM_beta89</t>
  </si>
  <si>
    <t>TUM_alpha44.TUM_beta89</t>
  </si>
  <si>
    <t>TUM_alpha45.TUM_beta89</t>
  </si>
  <si>
    <t>TUM_alpha46.TUM_beta89</t>
  </si>
  <si>
    <t>TUM_alpha47.TUM_beta89</t>
  </si>
  <si>
    <t>TUM_alpha48.TUM_beta89</t>
  </si>
  <si>
    <t>TUM_alpha49.TUM_beta89</t>
  </si>
  <si>
    <t>TUM_alpha50.TUM_beta89</t>
  </si>
  <si>
    <t>TUM_alpha51.TUM_beta89</t>
  </si>
  <si>
    <t>TUM_alpha52.TUM_beta89</t>
  </si>
  <si>
    <t>TUM_alpha53.TUM_beta89</t>
  </si>
  <si>
    <t>TUM_alpha54.TUM_beta89</t>
  </si>
  <si>
    <t>TUM_alpha55.TUM_beta89</t>
  </si>
  <si>
    <t>TUM_alpha56.TUM_beta89</t>
  </si>
  <si>
    <t>TUM_alpha57.TUM_beta89</t>
  </si>
  <si>
    <t>TUM_alpha58.TUM_beta89</t>
  </si>
  <si>
    <t>TUM_alpha59.TUM_beta89</t>
  </si>
  <si>
    <t>TUM_alpha60.TUM_beta89</t>
  </si>
  <si>
    <t>TUM_alpha61.TUM_beta89</t>
  </si>
  <si>
    <t>TUM_alpha62.TUM_beta89</t>
  </si>
  <si>
    <t>TUM_alpha63.TUM_beta89</t>
  </si>
  <si>
    <t>TUM_alpha64.TUM_beta89</t>
  </si>
  <si>
    <t>TUM_alpha65.TUM_beta89</t>
  </si>
  <si>
    <t>TUM_alpha66.TUM_beta89</t>
  </si>
  <si>
    <t>TUM_alpha67.TUM_beta89</t>
  </si>
  <si>
    <t>TUM_alpha68.TUM_beta89</t>
  </si>
  <si>
    <t>TUM_alpha69.TUM_beta89</t>
  </si>
  <si>
    <t>TUM_alpha70.TUM_beta89</t>
  </si>
  <si>
    <t>TUM_alpha71.TUM_beta89</t>
  </si>
  <si>
    <t>TUM_alpha72.TUM_beta89</t>
  </si>
  <si>
    <t>TUM_alpha73.TUM_beta89</t>
  </si>
  <si>
    <t>TUM_alpha74.TUM_beta89</t>
  </si>
  <si>
    <t>TUM_alpha75.TUM_beta89</t>
  </si>
  <si>
    <t>TUM_alpha76.TUM_beta89</t>
  </si>
  <si>
    <t>TUM_alpha77.TUM_beta89</t>
  </si>
  <si>
    <t>TUM_alpha78.TUM_beta89</t>
  </si>
  <si>
    <t>TUM_alpha79.TUM_beta89</t>
  </si>
  <si>
    <t>TUM_alpha80.TUM_beta89</t>
  </si>
  <si>
    <t>TUM_alpha81.TUM_beta89</t>
  </si>
  <si>
    <t>TUM_alpha82.TUM_beta89</t>
  </si>
  <si>
    <t>TUM_alpha83.TUM_beta89</t>
  </si>
  <si>
    <t>TUM_alpha84.TUM_beta89</t>
  </si>
  <si>
    <t>TUM_alpha85.TUM_beta89</t>
  </si>
  <si>
    <t>TUM_alpha86.TUM_beta89</t>
  </si>
  <si>
    <t>TUM_alpha87.TUM_beta89</t>
  </si>
  <si>
    <t>TUM_alpha88.TUM_beta89</t>
  </si>
  <si>
    <t>TUM_alpha89.TUM_beta89</t>
  </si>
  <si>
    <t>TUM_alpha90.TUM_beta89</t>
  </si>
  <si>
    <t>TUM_alpha91.TUM_beta89</t>
  </si>
  <si>
    <t>TUM_alpha92.TUM_beta89</t>
  </si>
  <si>
    <t>TUM_alpha93.TUM_beta89</t>
  </si>
  <si>
    <t>TUM_alpha94.TUM_beta89</t>
  </si>
  <si>
    <t>TUM_alpha95.TUM_beta89</t>
  </si>
  <si>
    <t>TUM_alpha96.TUM_beta89</t>
  </si>
  <si>
    <t>TUM_alpha97.TUM_beta89</t>
  </si>
  <si>
    <t>TUM_alpha98.TUM_beta89</t>
  </si>
  <si>
    <t>TUM_alpha99.TUM_beta89</t>
  </si>
  <si>
    <t>TUM_alpha100.TUM_beta89</t>
  </si>
  <si>
    <t>TUM_alpha1.TUM_beta90</t>
  </si>
  <si>
    <t>TUM_alpha2.TUM_beta90</t>
  </si>
  <si>
    <t>TUM_alpha3.TUM_beta90</t>
  </si>
  <si>
    <t>TUM_alpha4.TUM_beta90</t>
  </si>
  <si>
    <t>TUM_alpha5.TUM_beta90</t>
  </si>
  <si>
    <t>TUM_alpha6.TUM_beta90</t>
  </si>
  <si>
    <t>TUM_alpha7.TUM_beta90</t>
  </si>
  <si>
    <t>TUM_alpha8.TUM_beta90</t>
  </si>
  <si>
    <t>TUM_alpha9.TUM_beta90</t>
  </si>
  <si>
    <t>TUM_alpha10.TUM_beta90</t>
  </si>
  <si>
    <t>TUM_alpha11.TUM_beta90</t>
  </si>
  <si>
    <t>TUM_alpha12.TUM_beta90</t>
  </si>
  <si>
    <t>TUM_alpha13.TUM_beta90</t>
  </si>
  <si>
    <t>TUM_alpha14.TUM_beta90</t>
  </si>
  <si>
    <t>TUM_alpha15.TUM_beta90</t>
  </si>
  <si>
    <t>TUM_alpha16.TUM_beta90</t>
  </si>
  <si>
    <t>TUM_alpha17.TUM_beta90</t>
  </si>
  <si>
    <t>TUM_alpha18.TUM_beta90</t>
  </si>
  <si>
    <t>TUM_alpha19.TUM_beta90</t>
  </si>
  <si>
    <t>TUM_alpha20.TUM_beta90</t>
  </si>
  <si>
    <t>TUM_alpha21.TUM_beta90</t>
  </si>
  <si>
    <t>TUM_alpha22.TUM_beta90</t>
  </si>
  <si>
    <t>TUM_alpha23.TUM_beta90</t>
  </si>
  <si>
    <t>TUM_alpha24.TUM_beta90</t>
  </si>
  <si>
    <t>TUM_alpha25.TUM_beta90</t>
  </si>
  <si>
    <t>TUM_alpha26.TUM_beta90</t>
  </si>
  <si>
    <t>TUM_alpha27.TUM_beta90</t>
  </si>
  <si>
    <t>TUM_alpha28.TUM_beta90</t>
  </si>
  <si>
    <t>TUM_alpha29.TUM_beta90</t>
  </si>
  <si>
    <t>TUM_alpha30.TUM_beta90</t>
  </si>
  <si>
    <t>TUM_alpha31.TUM_beta90</t>
  </si>
  <si>
    <t>TUM_alpha32.TUM_beta90</t>
  </si>
  <si>
    <t>TUM_alpha33.TUM_beta90</t>
  </si>
  <si>
    <t>TUM_alpha34.TUM_beta90</t>
  </si>
  <si>
    <t>TUM_alpha35.TUM_beta90</t>
  </si>
  <si>
    <t>TUM_alpha36.TUM_beta90</t>
  </si>
  <si>
    <t>TUM_alpha37.TUM_beta90</t>
  </si>
  <si>
    <t>TUM_alpha38.TUM_beta90</t>
  </si>
  <si>
    <t>TUM_alpha39.TUM_beta90</t>
  </si>
  <si>
    <t>TUM_alpha40.TUM_beta90</t>
  </si>
  <si>
    <t>TUM_alpha41.TUM_beta90</t>
  </si>
  <si>
    <t>TUM_alpha42.TUM_beta90</t>
  </si>
  <si>
    <t>TUM_alpha43.TUM_beta90</t>
  </si>
  <si>
    <t>TUM_alpha44.TUM_beta90</t>
  </si>
  <si>
    <t>TUM_alpha45.TUM_beta90</t>
  </si>
  <si>
    <t>TUM_alpha46.TUM_beta90</t>
  </si>
  <si>
    <t>TUM_alpha47.TUM_beta90</t>
  </si>
  <si>
    <t>TUM_alpha48.TUM_beta90</t>
  </si>
  <si>
    <t>TUM_alpha49.TUM_beta90</t>
  </si>
  <si>
    <t>TUM_alpha50.TUM_beta90</t>
  </si>
  <si>
    <t>TUM_alpha51.TUM_beta90</t>
  </si>
  <si>
    <t>TUM_alpha52.TUM_beta90</t>
  </si>
  <si>
    <t>TUM_alpha53.TUM_beta90</t>
  </si>
  <si>
    <t>TUM_alpha54.TUM_beta90</t>
  </si>
  <si>
    <t>TUM_alpha55.TUM_beta90</t>
  </si>
  <si>
    <t>TUM_alpha56.TUM_beta90</t>
  </si>
  <si>
    <t>TUM_alpha57.TUM_beta90</t>
  </si>
  <si>
    <t>TUM_alpha58.TUM_beta90</t>
  </si>
  <si>
    <t>TUM_alpha59.TUM_beta90</t>
  </si>
  <si>
    <t>TUM_alpha60.TUM_beta90</t>
  </si>
  <si>
    <t>TUM_alpha61.TUM_beta90</t>
  </si>
  <si>
    <t>TUM_alpha62.TUM_beta90</t>
  </si>
  <si>
    <t>TUM_alpha63.TUM_beta90</t>
  </si>
  <si>
    <t>TUM_alpha64.TUM_beta90</t>
  </si>
  <si>
    <t>TUM_alpha65.TUM_beta90</t>
  </si>
  <si>
    <t>TUM_alpha66.TUM_beta90</t>
  </si>
  <si>
    <t>TUM_alpha67.TUM_beta90</t>
  </si>
  <si>
    <t>TUM_alpha68.TUM_beta90</t>
  </si>
  <si>
    <t>TUM_alpha69.TUM_beta90</t>
  </si>
  <si>
    <t>TUM_alpha70.TUM_beta90</t>
  </si>
  <si>
    <t>TUM_alpha71.TUM_beta90</t>
  </si>
  <si>
    <t>TUM_alpha72.TUM_beta90</t>
  </si>
  <si>
    <t>TUM_alpha73.TUM_beta90</t>
  </si>
  <si>
    <t>TUM_alpha74.TUM_beta90</t>
  </si>
  <si>
    <t>TUM_alpha75.TUM_beta90</t>
  </si>
  <si>
    <t>TUM_alpha76.TUM_beta90</t>
  </si>
  <si>
    <t>TUM_alpha77.TUM_beta90</t>
  </si>
  <si>
    <t>TUM_alpha78.TUM_beta90</t>
  </si>
  <si>
    <t>TUM_alpha79.TUM_beta90</t>
  </si>
  <si>
    <t>TUM_alpha80.TUM_beta90</t>
  </si>
  <si>
    <t>TUM_alpha81.TUM_beta90</t>
  </si>
  <si>
    <t>TUM_alpha82.TUM_beta90</t>
  </si>
  <si>
    <t>TUM_alpha83.TUM_beta90</t>
  </si>
  <si>
    <t>TUM_alpha84.TUM_beta90</t>
  </si>
  <si>
    <t>TUM_alpha85.TUM_beta90</t>
  </si>
  <si>
    <t>TUM_alpha86.TUM_beta90</t>
  </si>
  <si>
    <t>TUM_alpha87.TUM_beta90</t>
  </si>
  <si>
    <t>TUM_alpha88.TUM_beta90</t>
  </si>
  <si>
    <t>TUM_alpha89.TUM_beta90</t>
  </si>
  <si>
    <t>TUM_alpha90.TUM_beta90</t>
  </si>
  <si>
    <t>TUM_alpha91.TUM_beta90</t>
  </si>
  <si>
    <t>TUM_alpha92.TUM_beta90</t>
  </si>
  <si>
    <t>TUM_alpha93.TUM_beta90</t>
  </si>
  <si>
    <t>TUM_alpha94.TUM_beta90</t>
  </si>
  <si>
    <t>TUM_alpha95.TUM_beta90</t>
  </si>
  <si>
    <t>TUM_alpha96.TUM_beta90</t>
  </si>
  <si>
    <t>TUM_alpha97.TUM_beta90</t>
  </si>
  <si>
    <t>TUM_alpha98.TUM_beta90</t>
  </si>
  <si>
    <t>TUM_alpha99.TUM_beta90</t>
  </si>
  <si>
    <t>TUM_alpha100.TUM_beta90</t>
  </si>
  <si>
    <t>TUM_alpha1.TUM_beta91</t>
  </si>
  <si>
    <t>TUM_alpha2.TUM_beta91</t>
  </si>
  <si>
    <t>TUM_alpha3.TUM_beta91</t>
  </si>
  <si>
    <t>TUM_alpha4.TUM_beta91</t>
  </si>
  <si>
    <t>TUM_alpha5.TUM_beta91</t>
  </si>
  <si>
    <t>TUM_alpha6.TUM_beta91</t>
  </si>
  <si>
    <t>TUM_alpha7.TUM_beta91</t>
  </si>
  <si>
    <t>TUM_alpha8.TUM_beta91</t>
  </si>
  <si>
    <t>TUM_alpha9.TUM_beta91</t>
  </si>
  <si>
    <t>TUM_alpha10.TUM_beta91</t>
  </si>
  <si>
    <t>TUM_alpha11.TUM_beta91</t>
  </si>
  <si>
    <t>TUM_alpha12.TUM_beta91</t>
  </si>
  <si>
    <t>TUM_alpha13.TUM_beta91</t>
  </si>
  <si>
    <t>TUM_alpha14.TUM_beta91</t>
  </si>
  <si>
    <t>TUM_alpha15.TUM_beta91</t>
  </si>
  <si>
    <t>TUM_alpha16.TUM_beta91</t>
  </si>
  <si>
    <t>TUM_alpha17.TUM_beta91</t>
  </si>
  <si>
    <t>TUM_alpha18.TUM_beta91</t>
  </si>
  <si>
    <t>TUM_alpha19.TUM_beta91</t>
  </si>
  <si>
    <t>TUM_alpha20.TUM_beta91</t>
  </si>
  <si>
    <t>TUM_alpha21.TUM_beta91</t>
  </si>
  <si>
    <t>TUM_alpha22.TUM_beta91</t>
  </si>
  <si>
    <t>TUM_alpha23.TUM_beta91</t>
  </si>
  <si>
    <t>TUM_alpha24.TUM_beta91</t>
  </si>
  <si>
    <t>TUM_alpha25.TUM_beta91</t>
  </si>
  <si>
    <t>TUM_alpha26.TUM_beta91</t>
  </si>
  <si>
    <t>TUM_alpha27.TUM_beta91</t>
  </si>
  <si>
    <t>TUM_alpha28.TUM_beta91</t>
  </si>
  <si>
    <t>TUM_alpha29.TUM_beta91</t>
  </si>
  <si>
    <t>TUM_alpha30.TUM_beta91</t>
  </si>
  <si>
    <t>TUM_alpha31.TUM_beta91</t>
  </si>
  <si>
    <t>TUM_alpha32.TUM_beta91</t>
  </si>
  <si>
    <t>TUM_alpha33.TUM_beta91</t>
  </si>
  <si>
    <t>TUM_alpha34.TUM_beta91</t>
  </si>
  <si>
    <t>TUM_alpha35.TUM_beta91</t>
  </si>
  <si>
    <t>TUM_alpha36.TUM_beta91</t>
  </si>
  <si>
    <t>TUM_alpha37.TUM_beta91</t>
  </si>
  <si>
    <t>TUM_alpha38.TUM_beta91</t>
  </si>
  <si>
    <t>TUM_alpha39.TUM_beta91</t>
  </si>
  <si>
    <t>TUM_alpha40.TUM_beta91</t>
  </si>
  <si>
    <t>TUM_alpha41.TUM_beta91</t>
  </si>
  <si>
    <t>TUM_alpha42.TUM_beta91</t>
  </si>
  <si>
    <t>TUM_alpha43.TUM_beta91</t>
  </si>
  <si>
    <t>TUM_alpha44.TUM_beta91</t>
  </si>
  <si>
    <t>TUM_alpha45.TUM_beta91</t>
  </si>
  <si>
    <t>TUM_alpha46.TUM_beta91</t>
  </si>
  <si>
    <t>TUM_alpha47.TUM_beta91</t>
  </si>
  <si>
    <t>TUM_alpha48.TUM_beta91</t>
  </si>
  <si>
    <t>TUM_alpha49.TUM_beta91</t>
  </si>
  <si>
    <t>TUM_alpha50.TUM_beta91</t>
  </si>
  <si>
    <t>TUM_alpha51.TUM_beta91</t>
  </si>
  <si>
    <t>TUM_alpha52.TUM_beta91</t>
  </si>
  <si>
    <t>TUM_alpha53.TUM_beta91</t>
  </si>
  <si>
    <t>TUM_alpha54.TUM_beta91</t>
  </si>
  <si>
    <t>TUM_alpha55.TUM_beta91</t>
  </si>
  <si>
    <t>TUM_alpha56.TUM_beta91</t>
  </si>
  <si>
    <t>TUM_alpha57.TUM_beta91</t>
  </si>
  <si>
    <t>TUM_alpha58.TUM_beta91</t>
  </si>
  <si>
    <t>TUM_alpha59.TUM_beta91</t>
  </si>
  <si>
    <t>TUM_alpha60.TUM_beta91</t>
  </si>
  <si>
    <t>TUM_alpha61.TUM_beta91</t>
  </si>
  <si>
    <t>TUM_alpha62.TUM_beta91</t>
  </si>
  <si>
    <t>TUM_alpha63.TUM_beta91</t>
  </si>
  <si>
    <t>TUM_alpha64.TUM_beta91</t>
  </si>
  <si>
    <t>TUM_alpha65.TUM_beta91</t>
  </si>
  <si>
    <t>TUM_alpha66.TUM_beta91</t>
  </si>
  <si>
    <t>TUM_alpha67.TUM_beta91</t>
  </si>
  <si>
    <t>TUM_alpha68.TUM_beta91</t>
  </si>
  <si>
    <t>TUM_alpha69.TUM_beta91</t>
  </si>
  <si>
    <t>TUM_alpha70.TUM_beta91</t>
  </si>
  <si>
    <t>TUM_alpha71.TUM_beta91</t>
  </si>
  <si>
    <t>TUM_alpha72.TUM_beta91</t>
  </si>
  <si>
    <t>TUM_alpha73.TUM_beta91</t>
  </si>
  <si>
    <t>TUM_alpha74.TUM_beta91</t>
  </si>
  <si>
    <t>TUM_alpha75.TUM_beta91</t>
  </si>
  <si>
    <t>TUM_alpha76.TUM_beta91</t>
  </si>
  <si>
    <t>TUM_alpha77.TUM_beta91</t>
  </si>
  <si>
    <t>TUM_alpha78.TUM_beta91</t>
  </si>
  <si>
    <t>TUM_alpha79.TUM_beta91</t>
  </si>
  <si>
    <t>TUM_alpha80.TUM_beta91</t>
  </si>
  <si>
    <t>TUM_alpha81.TUM_beta91</t>
  </si>
  <si>
    <t>TUM_alpha82.TUM_beta91</t>
  </si>
  <si>
    <t>TUM_alpha83.TUM_beta91</t>
  </si>
  <si>
    <t>TUM_alpha84.TUM_beta91</t>
  </si>
  <si>
    <t>TUM_alpha85.TUM_beta91</t>
  </si>
  <si>
    <t>TUM_alpha86.TUM_beta91</t>
  </si>
  <si>
    <t>TUM_alpha87.TUM_beta91</t>
  </si>
  <si>
    <t>TUM_alpha88.TUM_beta91</t>
  </si>
  <si>
    <t>TUM_alpha89.TUM_beta91</t>
  </si>
  <si>
    <t>TUM_alpha90.TUM_beta91</t>
  </si>
  <si>
    <t>TUM_alpha91.TUM_beta91</t>
  </si>
  <si>
    <t>TUM_alpha92.TUM_beta91</t>
  </si>
  <si>
    <t>TUM_alpha93.TUM_beta91</t>
  </si>
  <si>
    <t>TUM_alpha94.TUM_beta91</t>
  </si>
  <si>
    <t>TUM_alpha95.TUM_beta91</t>
  </si>
  <si>
    <t>TUM_alpha96.TUM_beta91</t>
  </si>
  <si>
    <t>TUM_alpha97.TUM_beta91</t>
  </si>
  <si>
    <t>TUM_alpha98.TUM_beta91</t>
  </si>
  <si>
    <t>TUM_alpha99.TUM_beta91</t>
  </si>
  <si>
    <t>TUM_alpha100.TUM_beta91</t>
  </si>
  <si>
    <t>TUM_alpha1.TUM_beta92</t>
  </si>
  <si>
    <t>TUM_alpha2.TUM_beta92</t>
  </si>
  <si>
    <t>TUM_alpha3.TUM_beta92</t>
  </si>
  <si>
    <t>TUM_alpha4.TUM_beta92</t>
  </si>
  <si>
    <t>TUM_alpha5.TUM_beta92</t>
  </si>
  <si>
    <t>TUM_alpha6.TUM_beta92</t>
  </si>
  <si>
    <t>TUM_alpha7.TUM_beta92</t>
  </si>
  <si>
    <t>TUM_alpha8.TUM_beta92</t>
  </si>
  <si>
    <t>TUM_alpha9.TUM_beta92</t>
  </si>
  <si>
    <t>TUM_alpha10.TUM_beta92</t>
  </si>
  <si>
    <t>TUM_alpha11.TUM_beta92</t>
  </si>
  <si>
    <t>TUM_alpha12.TUM_beta92</t>
  </si>
  <si>
    <t>TUM_alpha13.TUM_beta92</t>
  </si>
  <si>
    <t>TUM_alpha14.TUM_beta92</t>
  </si>
  <si>
    <t>TUM_alpha15.TUM_beta92</t>
  </si>
  <si>
    <t>TUM_alpha16.TUM_beta92</t>
  </si>
  <si>
    <t>TUM_alpha17.TUM_beta92</t>
  </si>
  <si>
    <t>TUM_alpha18.TUM_beta92</t>
  </si>
  <si>
    <t>TUM_alpha19.TUM_beta92</t>
  </si>
  <si>
    <t>TUM_alpha20.TUM_beta92</t>
  </si>
  <si>
    <t>TUM_alpha21.TUM_beta92</t>
  </si>
  <si>
    <t>TUM_alpha22.TUM_beta92</t>
  </si>
  <si>
    <t>TUM_alpha23.TUM_beta92</t>
  </si>
  <si>
    <t>TUM_alpha24.TUM_beta92</t>
  </si>
  <si>
    <t>TUM_alpha25.TUM_beta92</t>
  </si>
  <si>
    <t>TUM_alpha26.TUM_beta92</t>
  </si>
  <si>
    <t>TUM_alpha27.TUM_beta92</t>
  </si>
  <si>
    <t>TUM_alpha28.TUM_beta92</t>
  </si>
  <si>
    <t>TUM_alpha29.TUM_beta92</t>
  </si>
  <si>
    <t>TUM_alpha30.TUM_beta92</t>
  </si>
  <si>
    <t>TUM_alpha31.TUM_beta92</t>
  </si>
  <si>
    <t>TUM_alpha32.TUM_beta92</t>
  </si>
  <si>
    <t>TUM_alpha33.TUM_beta92</t>
  </si>
  <si>
    <t>TUM_alpha34.TUM_beta92</t>
  </si>
  <si>
    <t>TUM_alpha35.TUM_beta92</t>
  </si>
  <si>
    <t>TUM_alpha36.TUM_beta92</t>
  </si>
  <si>
    <t>TUM_alpha37.TUM_beta92</t>
  </si>
  <si>
    <t>TUM_alpha38.TUM_beta92</t>
  </si>
  <si>
    <t>TUM_alpha39.TUM_beta92</t>
  </si>
  <si>
    <t>TUM_alpha40.TUM_beta92</t>
  </si>
  <si>
    <t>TUM_alpha41.TUM_beta92</t>
  </si>
  <si>
    <t>TUM_alpha42.TUM_beta92</t>
  </si>
  <si>
    <t>TUM_alpha43.TUM_beta92</t>
  </si>
  <si>
    <t>TUM_alpha44.TUM_beta92</t>
  </si>
  <si>
    <t>TUM_alpha45.TUM_beta92</t>
  </si>
  <si>
    <t>TUM_alpha46.TUM_beta92</t>
  </si>
  <si>
    <t>TUM_alpha47.TUM_beta92</t>
  </si>
  <si>
    <t>TUM_alpha48.TUM_beta92</t>
  </si>
  <si>
    <t>TUM_alpha49.TUM_beta92</t>
  </si>
  <si>
    <t>TUM_alpha50.TUM_beta92</t>
  </si>
  <si>
    <t>TUM_alpha51.TUM_beta92</t>
  </si>
  <si>
    <t>TUM_alpha52.TUM_beta92</t>
  </si>
  <si>
    <t>TUM_alpha53.TUM_beta92</t>
  </si>
  <si>
    <t>TUM_alpha54.TUM_beta92</t>
  </si>
  <si>
    <t>TUM_alpha55.TUM_beta92</t>
  </si>
  <si>
    <t>TUM_alpha56.TUM_beta92</t>
  </si>
  <si>
    <t>TUM_alpha57.TUM_beta92</t>
  </si>
  <si>
    <t>TUM_alpha58.TUM_beta92</t>
  </si>
  <si>
    <t>TUM_alpha59.TUM_beta92</t>
  </si>
  <si>
    <t>TUM_alpha60.TUM_beta92</t>
  </si>
  <si>
    <t>TUM_alpha61.TUM_beta92</t>
  </si>
  <si>
    <t>TUM_alpha62.TUM_beta92</t>
  </si>
  <si>
    <t>TUM_alpha63.TUM_beta92</t>
  </si>
  <si>
    <t>TUM_alpha64.TUM_beta92</t>
  </si>
  <si>
    <t>TUM_alpha65.TUM_beta92</t>
  </si>
  <si>
    <t>TUM_alpha66.TUM_beta92</t>
  </si>
  <si>
    <t>TUM_alpha67.TUM_beta92</t>
  </si>
  <si>
    <t>TUM_alpha68.TUM_beta92</t>
  </si>
  <si>
    <t>TUM_alpha69.TUM_beta92</t>
  </si>
  <si>
    <t>TUM_alpha70.TUM_beta92</t>
  </si>
  <si>
    <t>TUM_alpha71.TUM_beta92</t>
  </si>
  <si>
    <t>TUM_alpha72.TUM_beta92</t>
  </si>
  <si>
    <t>TUM_alpha73.TUM_beta92</t>
  </si>
  <si>
    <t>TUM_alpha74.TUM_beta92</t>
  </si>
  <si>
    <t>TUM_alpha75.TUM_beta92</t>
  </si>
  <si>
    <t>TUM_alpha76.TUM_beta92</t>
  </si>
  <si>
    <t>TUM_alpha77.TUM_beta92</t>
  </si>
  <si>
    <t>TUM_alpha78.TUM_beta92</t>
  </si>
  <si>
    <t>TUM_alpha79.TUM_beta92</t>
  </si>
  <si>
    <t>TUM_alpha80.TUM_beta92</t>
  </si>
  <si>
    <t>TUM_alpha81.TUM_beta92</t>
  </si>
  <si>
    <t>TUM_alpha82.TUM_beta92</t>
  </si>
  <si>
    <t>TUM_alpha83.TUM_beta92</t>
  </si>
  <si>
    <t>TUM_alpha84.TUM_beta92</t>
  </si>
  <si>
    <t>TUM_alpha85.TUM_beta92</t>
  </si>
  <si>
    <t>TUM_alpha86.TUM_beta92</t>
  </si>
  <si>
    <t>TUM_alpha87.TUM_beta92</t>
  </si>
  <si>
    <t>TUM_alpha88.TUM_beta92</t>
  </si>
  <si>
    <t>TUM_alpha89.TUM_beta92</t>
  </si>
  <si>
    <t>TUM_alpha90.TUM_beta92</t>
  </si>
  <si>
    <t>TUM_alpha91.TUM_beta92</t>
  </si>
  <si>
    <t>TUM_alpha92.TUM_beta92</t>
  </si>
  <si>
    <t>TUM_alpha93.TUM_beta92</t>
  </si>
  <si>
    <t>TUM_alpha94.TUM_beta92</t>
  </si>
  <si>
    <t>TUM_alpha95.TUM_beta92</t>
  </si>
  <si>
    <t>TUM_alpha96.TUM_beta92</t>
  </si>
  <si>
    <t>TUM_alpha97.TUM_beta92</t>
  </si>
  <si>
    <t>TUM_alpha98.TUM_beta92</t>
  </si>
  <si>
    <t>TUM_alpha99.TUM_beta92</t>
  </si>
  <si>
    <t>TUM_alpha100.TUM_beta92</t>
  </si>
  <si>
    <t>TUM_alpha1.TUM_beta93</t>
  </si>
  <si>
    <t>TUM_alpha2.TUM_beta93</t>
  </si>
  <si>
    <t>TUM_alpha3.TUM_beta93</t>
  </si>
  <si>
    <t>TUM_alpha4.TUM_beta93</t>
  </si>
  <si>
    <t>TUM_alpha5.TUM_beta93</t>
  </si>
  <si>
    <t>TUM_alpha6.TUM_beta93</t>
  </si>
  <si>
    <t>TUM_alpha7.TUM_beta93</t>
  </si>
  <si>
    <t>TUM_alpha8.TUM_beta93</t>
  </si>
  <si>
    <t>TUM_alpha9.TUM_beta93</t>
  </si>
  <si>
    <t>TUM_alpha10.TUM_beta93</t>
  </si>
  <si>
    <t>TUM_alpha11.TUM_beta93</t>
  </si>
  <si>
    <t>TUM_alpha12.TUM_beta93</t>
  </si>
  <si>
    <t>TUM_alpha13.TUM_beta93</t>
  </si>
  <si>
    <t>TUM_alpha14.TUM_beta93</t>
  </si>
  <si>
    <t>TUM_alpha15.TUM_beta93</t>
  </si>
  <si>
    <t>TUM_alpha16.TUM_beta93</t>
  </si>
  <si>
    <t>TUM_alpha17.TUM_beta93</t>
  </si>
  <si>
    <t>TUM_alpha18.TUM_beta93</t>
  </si>
  <si>
    <t>TUM_alpha19.TUM_beta93</t>
  </si>
  <si>
    <t>TUM_alpha20.TUM_beta93</t>
  </si>
  <si>
    <t>TUM_alpha21.TUM_beta93</t>
  </si>
  <si>
    <t>TUM_alpha22.TUM_beta93</t>
  </si>
  <si>
    <t>TUM_alpha23.TUM_beta93</t>
  </si>
  <si>
    <t>TUM_alpha24.TUM_beta93</t>
  </si>
  <si>
    <t>TUM_alpha25.TUM_beta93</t>
  </si>
  <si>
    <t>TUM_alpha26.TUM_beta93</t>
  </si>
  <si>
    <t>TUM_alpha27.TUM_beta93</t>
  </si>
  <si>
    <t>TUM_alpha28.TUM_beta93</t>
  </si>
  <si>
    <t>TUM_alpha29.TUM_beta93</t>
  </si>
  <si>
    <t>TUM_alpha30.TUM_beta93</t>
  </si>
  <si>
    <t>TUM_alpha31.TUM_beta93</t>
  </si>
  <si>
    <t>TUM_alpha32.TUM_beta93</t>
  </si>
  <si>
    <t>TUM_alpha33.TUM_beta93</t>
  </si>
  <si>
    <t>TUM_alpha34.TUM_beta93</t>
  </si>
  <si>
    <t>TUM_alpha35.TUM_beta93</t>
  </si>
  <si>
    <t>TUM_alpha36.TUM_beta93</t>
  </si>
  <si>
    <t>TUM_alpha37.TUM_beta93</t>
  </si>
  <si>
    <t>TUM_alpha38.TUM_beta93</t>
  </si>
  <si>
    <t>TUM_alpha39.TUM_beta93</t>
  </si>
  <si>
    <t>TUM_alpha40.TUM_beta93</t>
  </si>
  <si>
    <t>TUM_alpha41.TUM_beta93</t>
  </si>
  <si>
    <t>TUM_alpha42.TUM_beta93</t>
  </si>
  <si>
    <t>TUM_alpha43.TUM_beta93</t>
  </si>
  <si>
    <t>TUM_alpha44.TUM_beta93</t>
  </si>
  <si>
    <t>TUM_alpha45.TUM_beta93</t>
  </si>
  <si>
    <t>TUM_alpha46.TUM_beta93</t>
  </si>
  <si>
    <t>TUM_alpha47.TUM_beta93</t>
  </si>
  <si>
    <t>TUM_alpha48.TUM_beta93</t>
  </si>
  <si>
    <t>TUM_alpha49.TUM_beta93</t>
  </si>
  <si>
    <t>TUM_alpha50.TUM_beta93</t>
  </si>
  <si>
    <t>TUM_alpha51.TUM_beta93</t>
  </si>
  <si>
    <t>TUM_alpha52.TUM_beta93</t>
  </si>
  <si>
    <t>TUM_alpha53.TUM_beta93</t>
  </si>
  <si>
    <t>TUM_alpha54.TUM_beta93</t>
  </si>
  <si>
    <t>TUM_alpha55.TUM_beta93</t>
  </si>
  <si>
    <t>TUM_alpha56.TUM_beta93</t>
  </si>
  <si>
    <t>TUM_alpha57.TUM_beta93</t>
  </si>
  <si>
    <t>TUM_alpha58.TUM_beta93</t>
  </si>
  <si>
    <t>TUM_alpha59.TUM_beta93</t>
  </si>
  <si>
    <t>TUM_alpha60.TUM_beta93</t>
  </si>
  <si>
    <t>TUM_alpha61.TUM_beta93</t>
  </si>
  <si>
    <t>TUM_alpha62.TUM_beta93</t>
  </si>
  <si>
    <t>TUM_alpha63.TUM_beta93</t>
  </si>
  <si>
    <t>TUM_alpha64.TUM_beta93</t>
  </si>
  <si>
    <t>TUM_alpha65.TUM_beta93</t>
  </si>
  <si>
    <t>TUM_alpha66.TUM_beta93</t>
  </si>
  <si>
    <t>TUM_alpha67.TUM_beta93</t>
  </si>
  <si>
    <t>TUM_alpha68.TUM_beta93</t>
  </si>
  <si>
    <t>TUM_alpha69.TUM_beta93</t>
  </si>
  <si>
    <t>TUM_alpha70.TUM_beta93</t>
  </si>
  <si>
    <t>TUM_alpha71.TUM_beta93</t>
  </si>
  <si>
    <t>TUM_alpha72.TUM_beta93</t>
  </si>
  <si>
    <t>TUM_alpha73.TUM_beta93</t>
  </si>
  <si>
    <t>TUM_alpha74.TUM_beta93</t>
  </si>
  <si>
    <t>TUM_alpha75.TUM_beta93</t>
  </si>
  <si>
    <t>TUM_alpha76.TUM_beta93</t>
  </si>
  <si>
    <t>TUM_alpha77.TUM_beta93</t>
  </si>
  <si>
    <t>TUM_alpha78.TUM_beta93</t>
  </si>
  <si>
    <t>TUM_alpha79.TUM_beta93</t>
  </si>
  <si>
    <t>TUM_alpha80.TUM_beta93</t>
  </si>
  <si>
    <t>TUM_alpha81.TUM_beta93</t>
  </si>
  <si>
    <t>TUM_alpha82.TUM_beta93</t>
  </si>
  <si>
    <t>TUM_alpha83.TUM_beta93</t>
  </si>
  <si>
    <t>TUM_alpha84.TUM_beta93</t>
  </si>
  <si>
    <t>TUM_alpha85.TUM_beta93</t>
  </si>
  <si>
    <t>TUM_alpha86.TUM_beta93</t>
  </si>
  <si>
    <t>TUM_alpha87.TUM_beta93</t>
  </si>
  <si>
    <t>TUM_alpha88.TUM_beta93</t>
  </si>
  <si>
    <t>TUM_alpha89.TUM_beta93</t>
  </si>
  <si>
    <t>TUM_alpha90.TUM_beta93</t>
  </si>
  <si>
    <t>TUM_alpha91.TUM_beta93</t>
  </si>
  <si>
    <t>TUM_alpha92.TUM_beta93</t>
  </si>
  <si>
    <t>TUM_alpha93.TUM_beta93</t>
  </si>
  <si>
    <t>TUM_alpha94.TUM_beta93</t>
  </si>
  <si>
    <t>TUM_alpha95.TUM_beta93</t>
  </si>
  <si>
    <t>TUM_alpha96.TUM_beta93</t>
  </si>
  <si>
    <t>TUM_alpha97.TUM_beta93</t>
  </si>
  <si>
    <t>TUM_alpha98.TUM_beta93</t>
  </si>
  <si>
    <t>TUM_alpha99.TUM_beta93</t>
  </si>
  <si>
    <t>TUM_alpha100.TUM_beta93</t>
  </si>
  <si>
    <t>TUM_alpha1.TUM_beta94</t>
  </si>
  <si>
    <t>TUM_alpha2.TUM_beta94</t>
  </si>
  <si>
    <t>TUM_alpha3.TUM_beta94</t>
  </si>
  <si>
    <t>TUM_alpha4.TUM_beta94</t>
  </si>
  <si>
    <t>TUM_alpha5.TUM_beta94</t>
  </si>
  <si>
    <t>TUM_alpha6.TUM_beta94</t>
  </si>
  <si>
    <t>TUM_alpha7.TUM_beta94</t>
  </si>
  <si>
    <t>TUM_alpha8.TUM_beta94</t>
  </si>
  <si>
    <t>TUM_alpha9.TUM_beta94</t>
  </si>
  <si>
    <t>TUM_alpha10.TUM_beta94</t>
  </si>
  <si>
    <t>TUM_alpha11.TUM_beta94</t>
  </si>
  <si>
    <t>TUM_alpha12.TUM_beta94</t>
  </si>
  <si>
    <t>TUM_alpha13.TUM_beta94</t>
  </si>
  <si>
    <t>TUM_alpha14.TUM_beta94</t>
  </si>
  <si>
    <t>TUM_alpha15.TUM_beta94</t>
  </si>
  <si>
    <t>TUM_alpha16.TUM_beta94</t>
  </si>
  <si>
    <t>TUM_alpha17.TUM_beta94</t>
  </si>
  <si>
    <t>TUM_alpha18.TUM_beta94</t>
  </si>
  <si>
    <t>TUM_alpha19.TUM_beta94</t>
  </si>
  <si>
    <t>TUM_alpha20.TUM_beta94</t>
  </si>
  <si>
    <t>TUM_alpha21.TUM_beta94</t>
  </si>
  <si>
    <t>TUM_alpha22.TUM_beta94</t>
  </si>
  <si>
    <t>TUM_alpha23.TUM_beta94</t>
  </si>
  <si>
    <t>TUM_alpha24.TUM_beta94</t>
  </si>
  <si>
    <t>TUM_alpha25.TUM_beta94</t>
  </si>
  <si>
    <t>TUM_alpha26.TUM_beta94</t>
  </si>
  <si>
    <t>TUM_alpha27.TUM_beta94</t>
  </si>
  <si>
    <t>TUM_alpha28.TUM_beta94</t>
  </si>
  <si>
    <t>TUM_alpha29.TUM_beta94</t>
  </si>
  <si>
    <t>TUM_alpha30.TUM_beta94</t>
  </si>
  <si>
    <t>TUM_alpha31.TUM_beta94</t>
  </si>
  <si>
    <t>TUM_alpha32.TUM_beta94</t>
  </si>
  <si>
    <t>TUM_alpha33.TUM_beta94</t>
  </si>
  <si>
    <t>TUM_alpha34.TUM_beta94</t>
  </si>
  <si>
    <t>TUM_alpha35.TUM_beta94</t>
  </si>
  <si>
    <t>TUM_alpha36.TUM_beta94</t>
  </si>
  <si>
    <t>TUM_alpha37.TUM_beta94</t>
  </si>
  <si>
    <t>TUM_alpha38.TUM_beta94</t>
  </si>
  <si>
    <t>TUM_alpha39.TUM_beta94</t>
  </si>
  <si>
    <t>TUM_alpha40.TUM_beta94</t>
  </si>
  <si>
    <t>TUM_alpha41.TUM_beta94</t>
  </si>
  <si>
    <t>TUM_alpha42.TUM_beta94</t>
  </si>
  <si>
    <t>TUM_alpha43.TUM_beta94</t>
  </si>
  <si>
    <t>TUM_alpha44.TUM_beta94</t>
  </si>
  <si>
    <t>TUM_alpha45.TUM_beta94</t>
  </si>
  <si>
    <t>TUM_alpha46.TUM_beta94</t>
  </si>
  <si>
    <t>TUM_alpha47.TUM_beta94</t>
  </si>
  <si>
    <t>TUM_alpha48.TUM_beta94</t>
  </si>
  <si>
    <t>TUM_alpha49.TUM_beta94</t>
  </si>
  <si>
    <t>TUM_alpha50.TUM_beta94</t>
  </si>
  <si>
    <t>TUM_alpha51.TUM_beta94</t>
  </si>
  <si>
    <t>TUM_alpha52.TUM_beta94</t>
  </si>
  <si>
    <t>TUM_alpha53.TUM_beta94</t>
  </si>
  <si>
    <t>TUM_alpha54.TUM_beta94</t>
  </si>
  <si>
    <t>TUM_alpha55.TUM_beta94</t>
  </si>
  <si>
    <t>TUM_alpha56.TUM_beta94</t>
  </si>
  <si>
    <t>TUM_alpha57.TUM_beta94</t>
  </si>
  <si>
    <t>TUM_alpha58.TUM_beta94</t>
  </si>
  <si>
    <t>TUM_alpha59.TUM_beta94</t>
  </si>
  <si>
    <t>TUM_alpha60.TUM_beta94</t>
  </si>
  <si>
    <t>TUM_alpha61.TUM_beta94</t>
  </si>
  <si>
    <t>TUM_alpha62.TUM_beta94</t>
  </si>
  <si>
    <t>TUM_alpha63.TUM_beta94</t>
  </si>
  <si>
    <t>TUM_alpha64.TUM_beta94</t>
  </si>
  <si>
    <t>TUM_alpha65.TUM_beta94</t>
  </si>
  <si>
    <t>TUM_alpha66.TUM_beta94</t>
  </si>
  <si>
    <t>TUM_alpha67.TUM_beta94</t>
  </si>
  <si>
    <t>TUM_alpha68.TUM_beta94</t>
  </si>
  <si>
    <t>TUM_alpha69.TUM_beta94</t>
  </si>
  <si>
    <t>TUM_alpha70.TUM_beta94</t>
  </si>
  <si>
    <t>TUM_alpha71.TUM_beta94</t>
  </si>
  <si>
    <t>TUM_alpha72.TUM_beta94</t>
  </si>
  <si>
    <t>TUM_alpha73.TUM_beta94</t>
  </si>
  <si>
    <t>TUM_alpha74.TUM_beta94</t>
  </si>
  <si>
    <t>TUM_alpha75.TUM_beta94</t>
  </si>
  <si>
    <t>TUM_alpha76.TUM_beta94</t>
  </si>
  <si>
    <t>TUM_alpha77.TUM_beta94</t>
  </si>
  <si>
    <t>TUM_alpha78.TUM_beta94</t>
  </si>
  <si>
    <t>TUM_alpha79.TUM_beta94</t>
  </si>
  <si>
    <t>TUM_alpha80.TUM_beta94</t>
  </si>
  <si>
    <t>TUM_alpha81.TUM_beta94</t>
  </si>
  <si>
    <t>TUM_alpha82.TUM_beta94</t>
  </si>
  <si>
    <t>TUM_alpha83.TUM_beta94</t>
  </si>
  <si>
    <t>TUM_alpha84.TUM_beta94</t>
  </si>
  <si>
    <t>TUM_alpha85.TUM_beta94</t>
  </si>
  <si>
    <t>TUM_alpha86.TUM_beta94</t>
  </si>
  <si>
    <t>TUM_alpha87.TUM_beta94</t>
  </si>
  <si>
    <t>TUM_alpha88.TUM_beta94</t>
  </si>
  <si>
    <t>TUM_alpha89.TUM_beta94</t>
  </si>
  <si>
    <t>TUM_alpha90.TUM_beta94</t>
  </si>
  <si>
    <t>TUM_alpha91.TUM_beta94</t>
  </si>
  <si>
    <t>TUM_alpha92.TUM_beta94</t>
  </si>
  <si>
    <t>TUM_alpha93.TUM_beta94</t>
  </si>
  <si>
    <t>TUM_alpha94.TUM_beta94</t>
  </si>
  <si>
    <t>TUM_alpha95.TUM_beta94</t>
  </si>
  <si>
    <t>TUM_alpha96.TUM_beta94</t>
  </si>
  <si>
    <t>TUM_alpha97.TUM_beta94</t>
  </si>
  <si>
    <t>TUM_alpha98.TUM_beta94</t>
  </si>
  <si>
    <t>TUM_alpha99.TUM_beta94</t>
  </si>
  <si>
    <t>TUM_alpha100.TUM_beta94</t>
  </si>
  <si>
    <t>TUM_alpha1.TUM_beta95</t>
  </si>
  <si>
    <t>TUM_alpha2.TUM_beta95</t>
  </si>
  <si>
    <t>TUM_alpha3.TUM_beta95</t>
  </si>
  <si>
    <t>TUM_alpha4.TUM_beta95</t>
  </si>
  <si>
    <t>TUM_alpha5.TUM_beta95</t>
  </si>
  <si>
    <t>TUM_alpha6.TUM_beta95</t>
  </si>
  <si>
    <t>TUM_alpha7.TUM_beta95</t>
  </si>
  <si>
    <t>TUM_alpha8.TUM_beta95</t>
  </si>
  <si>
    <t>TUM_alpha9.TUM_beta95</t>
  </si>
  <si>
    <t>TUM_alpha10.TUM_beta95</t>
  </si>
  <si>
    <t>TUM_alpha11.TUM_beta95</t>
  </si>
  <si>
    <t>TUM_alpha12.TUM_beta95</t>
  </si>
  <si>
    <t>TUM_alpha13.TUM_beta95</t>
  </si>
  <si>
    <t>TUM_alpha14.TUM_beta95</t>
  </si>
  <si>
    <t>TUM_alpha15.TUM_beta95</t>
  </si>
  <si>
    <t>TUM_alpha16.TUM_beta95</t>
  </si>
  <si>
    <t>TUM_alpha17.TUM_beta95</t>
  </si>
  <si>
    <t>TUM_alpha18.TUM_beta95</t>
  </si>
  <si>
    <t>TUM_alpha19.TUM_beta95</t>
  </si>
  <si>
    <t>TUM_alpha20.TUM_beta95</t>
  </si>
  <si>
    <t>TUM_alpha21.TUM_beta95</t>
  </si>
  <si>
    <t>TUM_alpha22.TUM_beta95</t>
  </si>
  <si>
    <t>TUM_alpha23.TUM_beta95</t>
  </si>
  <si>
    <t>TUM_alpha24.TUM_beta95</t>
  </si>
  <si>
    <t>TUM_alpha25.TUM_beta95</t>
  </si>
  <si>
    <t>TUM_alpha26.TUM_beta95</t>
  </si>
  <si>
    <t>TUM_alpha27.TUM_beta95</t>
  </si>
  <si>
    <t>TUM_alpha28.TUM_beta95</t>
  </si>
  <si>
    <t>TUM_alpha29.TUM_beta95</t>
  </si>
  <si>
    <t>TUM_alpha30.TUM_beta95</t>
  </si>
  <si>
    <t>TUM_alpha31.TUM_beta95</t>
  </si>
  <si>
    <t>TUM_alpha32.TUM_beta95</t>
  </si>
  <si>
    <t>TUM_alpha33.TUM_beta95</t>
  </si>
  <si>
    <t>TUM_alpha34.TUM_beta95</t>
  </si>
  <si>
    <t>TUM_alpha35.TUM_beta95</t>
  </si>
  <si>
    <t>TUM_alpha36.TUM_beta95</t>
  </si>
  <si>
    <t>TUM_alpha37.TUM_beta95</t>
  </si>
  <si>
    <t>TUM_alpha38.TUM_beta95</t>
  </si>
  <si>
    <t>TUM_alpha39.TUM_beta95</t>
  </si>
  <si>
    <t>TUM_alpha40.TUM_beta95</t>
  </si>
  <si>
    <t>TUM_alpha41.TUM_beta95</t>
  </si>
  <si>
    <t>TUM_alpha42.TUM_beta95</t>
  </si>
  <si>
    <t>TUM_alpha43.TUM_beta95</t>
  </si>
  <si>
    <t>TUM_alpha44.TUM_beta95</t>
  </si>
  <si>
    <t>TUM_alpha45.TUM_beta95</t>
  </si>
  <si>
    <t>TUM_alpha46.TUM_beta95</t>
  </si>
  <si>
    <t>TUM_alpha47.TUM_beta95</t>
  </si>
  <si>
    <t>TUM_alpha48.TUM_beta95</t>
  </si>
  <si>
    <t>TUM_alpha49.TUM_beta95</t>
  </si>
  <si>
    <t>TUM_alpha50.TUM_beta95</t>
  </si>
  <si>
    <t>TUM_alpha51.TUM_beta95</t>
  </si>
  <si>
    <t>TUM_alpha52.TUM_beta95</t>
  </si>
  <si>
    <t>TUM_alpha53.TUM_beta95</t>
  </si>
  <si>
    <t>TUM_alpha54.TUM_beta95</t>
  </si>
  <si>
    <t>TUM_alpha55.TUM_beta95</t>
  </si>
  <si>
    <t>TUM_alpha56.TUM_beta95</t>
  </si>
  <si>
    <t>TUM_alpha57.TUM_beta95</t>
  </si>
  <si>
    <t>TUM_alpha58.TUM_beta95</t>
  </si>
  <si>
    <t>TUM_alpha59.TUM_beta95</t>
  </si>
  <si>
    <t>TUM_alpha60.TUM_beta95</t>
  </si>
  <si>
    <t>TUM_alpha61.TUM_beta95</t>
  </si>
  <si>
    <t>TUM_alpha62.TUM_beta95</t>
  </si>
  <si>
    <t>TUM_alpha63.TUM_beta95</t>
  </si>
  <si>
    <t>TUM_alpha64.TUM_beta95</t>
  </si>
  <si>
    <t>TUM_alpha65.TUM_beta95</t>
  </si>
  <si>
    <t>TUM_alpha66.TUM_beta95</t>
  </si>
  <si>
    <t>TUM_alpha67.TUM_beta95</t>
  </si>
  <si>
    <t>TUM_alpha68.TUM_beta95</t>
  </si>
  <si>
    <t>TUM_alpha69.TUM_beta95</t>
  </si>
  <si>
    <t>TUM_alpha70.TUM_beta95</t>
  </si>
  <si>
    <t>TUM_alpha71.TUM_beta95</t>
  </si>
  <si>
    <t>TUM_alpha72.TUM_beta95</t>
  </si>
  <si>
    <t>TUM_alpha73.TUM_beta95</t>
  </si>
  <si>
    <t>TUM_alpha74.TUM_beta95</t>
  </si>
  <si>
    <t>TUM_alpha75.TUM_beta95</t>
  </si>
  <si>
    <t>TUM_alpha76.TUM_beta95</t>
  </si>
  <si>
    <t>TUM_alpha77.TUM_beta95</t>
  </si>
  <si>
    <t>TUM_alpha78.TUM_beta95</t>
  </si>
  <si>
    <t>TUM_alpha79.TUM_beta95</t>
  </si>
  <si>
    <t>TUM_alpha80.TUM_beta95</t>
  </si>
  <si>
    <t>TUM_alpha81.TUM_beta95</t>
  </si>
  <si>
    <t>TUM_alpha82.TUM_beta95</t>
  </si>
  <si>
    <t>TUM_alpha83.TUM_beta95</t>
  </si>
  <si>
    <t>TUM_alpha84.TUM_beta95</t>
  </si>
  <si>
    <t>TUM_alpha85.TUM_beta95</t>
  </si>
  <si>
    <t>TUM_alpha86.TUM_beta95</t>
  </si>
  <si>
    <t>TUM_alpha87.TUM_beta95</t>
  </si>
  <si>
    <t>TUM_alpha88.TUM_beta95</t>
  </si>
  <si>
    <t>TUM_alpha89.TUM_beta95</t>
  </si>
  <si>
    <t>TUM_alpha90.TUM_beta95</t>
  </si>
  <si>
    <t>TUM_alpha91.TUM_beta95</t>
  </si>
  <si>
    <t>TUM_alpha92.TUM_beta95</t>
  </si>
  <si>
    <t>TUM_alpha93.TUM_beta95</t>
  </si>
  <si>
    <t>TUM_alpha94.TUM_beta95</t>
  </si>
  <si>
    <t>TUM_alpha95.TUM_beta95</t>
  </si>
  <si>
    <t>TUM_alpha96.TUM_beta95</t>
  </si>
  <si>
    <t>TUM_alpha97.TUM_beta95</t>
  </si>
  <si>
    <t>TUM_alpha98.TUM_beta95</t>
  </si>
  <si>
    <t>TUM_alpha99.TUM_beta95</t>
  </si>
  <si>
    <t>TUM_alpha100.TUM_beta95</t>
  </si>
  <si>
    <t>TUM_alpha1.TUM_beta96</t>
  </si>
  <si>
    <t>TUM_alpha2.TUM_beta96</t>
  </si>
  <si>
    <t>TUM_alpha3.TUM_beta96</t>
  </si>
  <si>
    <t>TUM_alpha4.TUM_beta96</t>
  </si>
  <si>
    <t>TUM_alpha5.TUM_beta96</t>
  </si>
  <si>
    <t>TUM_alpha6.TUM_beta96</t>
  </si>
  <si>
    <t>TUM_alpha7.TUM_beta96</t>
  </si>
  <si>
    <t>TUM_alpha8.TUM_beta96</t>
  </si>
  <si>
    <t>TUM_alpha9.TUM_beta96</t>
  </si>
  <si>
    <t>TUM_alpha10.TUM_beta96</t>
  </si>
  <si>
    <t>TUM_alpha11.TUM_beta96</t>
  </si>
  <si>
    <t>TUM_alpha12.TUM_beta96</t>
  </si>
  <si>
    <t>TUM_alpha13.TUM_beta96</t>
  </si>
  <si>
    <t>TUM_alpha14.TUM_beta96</t>
  </si>
  <si>
    <t>TUM_alpha15.TUM_beta96</t>
  </si>
  <si>
    <t>TUM_alpha16.TUM_beta96</t>
  </si>
  <si>
    <t>TUM_alpha17.TUM_beta96</t>
  </si>
  <si>
    <t>TUM_alpha18.TUM_beta96</t>
  </si>
  <si>
    <t>TUM_alpha19.TUM_beta96</t>
  </si>
  <si>
    <t>TUM_alpha20.TUM_beta96</t>
  </si>
  <si>
    <t>TUM_alpha21.TUM_beta96</t>
  </si>
  <si>
    <t>TUM_alpha22.TUM_beta96</t>
  </si>
  <si>
    <t>TUM_alpha23.TUM_beta96</t>
  </si>
  <si>
    <t>TUM_alpha24.TUM_beta96</t>
  </si>
  <si>
    <t>TUM_alpha25.TUM_beta96</t>
  </si>
  <si>
    <t>TUM_alpha26.TUM_beta96</t>
  </si>
  <si>
    <t>TUM_alpha27.TUM_beta96</t>
  </si>
  <si>
    <t>TUM_alpha28.TUM_beta96</t>
  </si>
  <si>
    <t>TUM_alpha29.TUM_beta96</t>
  </si>
  <si>
    <t>TUM_alpha30.TUM_beta96</t>
  </si>
  <si>
    <t>TUM_alpha31.TUM_beta96</t>
  </si>
  <si>
    <t>TUM_alpha32.TUM_beta96</t>
  </si>
  <si>
    <t>TUM_alpha33.TUM_beta96</t>
  </si>
  <si>
    <t>TUM_alpha34.TUM_beta96</t>
  </si>
  <si>
    <t>TUM_alpha35.TUM_beta96</t>
  </si>
  <si>
    <t>TUM_alpha36.TUM_beta96</t>
  </si>
  <si>
    <t>TUM_alpha37.TUM_beta96</t>
  </si>
  <si>
    <t>TUM_alpha38.TUM_beta96</t>
  </si>
  <si>
    <t>TUM_alpha39.TUM_beta96</t>
  </si>
  <si>
    <t>TUM_alpha40.TUM_beta96</t>
  </si>
  <si>
    <t>TUM_alpha41.TUM_beta96</t>
  </si>
  <si>
    <t>TUM_alpha42.TUM_beta96</t>
  </si>
  <si>
    <t>TUM_alpha43.TUM_beta96</t>
  </si>
  <si>
    <t>TUM_alpha44.TUM_beta96</t>
  </si>
  <si>
    <t>TUM_alpha45.TUM_beta96</t>
  </si>
  <si>
    <t>TUM_alpha46.TUM_beta96</t>
  </si>
  <si>
    <t>TUM_alpha47.TUM_beta96</t>
  </si>
  <si>
    <t>TUM_alpha48.TUM_beta96</t>
  </si>
  <si>
    <t>TUM_alpha49.TUM_beta96</t>
  </si>
  <si>
    <t>TUM_alpha50.TUM_beta96</t>
  </si>
  <si>
    <t>TUM_alpha51.TUM_beta96</t>
  </si>
  <si>
    <t>TUM_alpha52.TUM_beta96</t>
  </si>
  <si>
    <t>TUM_alpha53.TUM_beta96</t>
  </si>
  <si>
    <t>TUM_alpha54.TUM_beta96</t>
  </si>
  <si>
    <t>TUM_alpha55.TUM_beta96</t>
  </si>
  <si>
    <t>TUM_alpha56.TUM_beta96</t>
  </si>
  <si>
    <t>TUM_alpha57.TUM_beta96</t>
  </si>
  <si>
    <t>TUM_alpha58.TUM_beta96</t>
  </si>
  <si>
    <t>TUM_alpha59.TUM_beta96</t>
  </si>
  <si>
    <t>TUM_alpha60.TUM_beta96</t>
  </si>
  <si>
    <t>TUM_alpha61.TUM_beta96</t>
  </si>
  <si>
    <t>TUM_alpha62.TUM_beta96</t>
  </si>
  <si>
    <t>TUM_alpha63.TUM_beta96</t>
  </si>
  <si>
    <t>TUM_alpha64.TUM_beta96</t>
  </si>
  <si>
    <t>TUM_alpha65.TUM_beta96</t>
  </si>
  <si>
    <t>TUM_alpha66.TUM_beta96</t>
  </si>
  <si>
    <t>TUM_alpha67.TUM_beta96</t>
  </si>
  <si>
    <t>TUM_alpha68.TUM_beta96</t>
  </si>
  <si>
    <t>TUM_alpha69.TUM_beta96</t>
  </si>
  <si>
    <t>TUM_alpha70.TUM_beta96</t>
  </si>
  <si>
    <t>TUM_alpha71.TUM_beta96</t>
  </si>
  <si>
    <t>TUM_alpha72.TUM_beta96</t>
  </si>
  <si>
    <t>TUM_alpha73.TUM_beta96</t>
  </si>
  <si>
    <t>TUM_alpha74.TUM_beta96</t>
  </si>
  <si>
    <t>TUM_alpha75.TUM_beta96</t>
  </si>
  <si>
    <t>TUM_alpha76.TUM_beta96</t>
  </si>
  <si>
    <t>TUM_alpha77.TUM_beta96</t>
  </si>
  <si>
    <t>TUM_alpha78.TUM_beta96</t>
  </si>
  <si>
    <t>TUM_alpha79.TUM_beta96</t>
  </si>
  <si>
    <t>TUM_alpha80.TUM_beta96</t>
  </si>
  <si>
    <t>TUM_alpha81.TUM_beta96</t>
  </si>
  <si>
    <t>TUM_alpha82.TUM_beta96</t>
  </si>
  <si>
    <t>TUM_alpha83.TUM_beta96</t>
  </si>
  <si>
    <t>TUM_alpha84.TUM_beta96</t>
  </si>
  <si>
    <t>TUM_alpha85.TUM_beta96</t>
  </si>
  <si>
    <t>TUM_alpha86.TUM_beta96</t>
  </si>
  <si>
    <t>TUM_alpha87.TUM_beta96</t>
  </si>
  <si>
    <t>TUM_alpha88.TUM_beta96</t>
  </si>
  <si>
    <t>TUM_alpha89.TUM_beta96</t>
  </si>
  <si>
    <t>TUM_alpha90.TUM_beta96</t>
  </si>
  <si>
    <t>TUM_alpha91.TUM_beta96</t>
  </si>
  <si>
    <t>TUM_alpha92.TUM_beta96</t>
  </si>
  <si>
    <t>TUM_alpha93.TUM_beta96</t>
  </si>
  <si>
    <t>TUM_alpha94.TUM_beta96</t>
  </si>
  <si>
    <t>TUM_alpha95.TUM_beta96</t>
  </si>
  <si>
    <t>TUM_alpha96.TUM_beta96</t>
  </si>
  <si>
    <t>TUM_alpha97.TUM_beta96</t>
  </si>
  <si>
    <t>TUM_alpha98.TUM_beta96</t>
  </si>
  <si>
    <t>TUM_alpha99.TUM_beta96</t>
  </si>
  <si>
    <t>TUM_alpha100.TUM_beta96</t>
  </si>
  <si>
    <t>TUM_alpha1.TUM_beta97</t>
  </si>
  <si>
    <t>TUM_alpha2.TUM_beta97</t>
  </si>
  <si>
    <t>TUM_alpha3.TUM_beta97</t>
  </si>
  <si>
    <t>TUM_alpha4.TUM_beta97</t>
  </si>
  <si>
    <t>TUM_alpha5.TUM_beta97</t>
  </si>
  <si>
    <t>TUM_alpha6.TUM_beta97</t>
  </si>
  <si>
    <t>TUM_alpha7.TUM_beta97</t>
  </si>
  <si>
    <t>TUM_alpha8.TUM_beta97</t>
  </si>
  <si>
    <t>TUM_alpha9.TUM_beta97</t>
  </si>
  <si>
    <t>TUM_alpha10.TUM_beta97</t>
  </si>
  <si>
    <t>TUM_alpha11.TUM_beta97</t>
  </si>
  <si>
    <t>TUM_alpha12.TUM_beta97</t>
  </si>
  <si>
    <t>TUM_alpha13.TUM_beta97</t>
  </si>
  <si>
    <t>TUM_alpha14.TUM_beta97</t>
  </si>
  <si>
    <t>TUM_alpha15.TUM_beta97</t>
  </si>
  <si>
    <t>TUM_alpha16.TUM_beta97</t>
  </si>
  <si>
    <t>TUM_alpha17.TUM_beta97</t>
  </si>
  <si>
    <t>TUM_alpha18.TUM_beta97</t>
  </si>
  <si>
    <t>TUM_alpha19.TUM_beta97</t>
  </si>
  <si>
    <t>TUM_alpha20.TUM_beta97</t>
  </si>
  <si>
    <t>TUM_alpha21.TUM_beta97</t>
  </si>
  <si>
    <t>TUM_alpha22.TUM_beta97</t>
  </si>
  <si>
    <t>TUM_alpha23.TUM_beta97</t>
  </si>
  <si>
    <t>TUM_alpha24.TUM_beta97</t>
  </si>
  <si>
    <t>TUM_alpha25.TUM_beta97</t>
  </si>
  <si>
    <t>TUM_alpha26.TUM_beta97</t>
  </si>
  <si>
    <t>TUM_alpha27.TUM_beta97</t>
  </si>
  <si>
    <t>TUM_alpha28.TUM_beta97</t>
  </si>
  <si>
    <t>TUM_alpha29.TUM_beta97</t>
  </si>
  <si>
    <t>TUM_alpha30.TUM_beta97</t>
  </si>
  <si>
    <t>TUM_alpha31.TUM_beta97</t>
  </si>
  <si>
    <t>TUM_alpha32.TUM_beta97</t>
  </si>
  <si>
    <t>TUM_alpha33.TUM_beta97</t>
  </si>
  <si>
    <t>TUM_alpha34.TUM_beta97</t>
  </si>
  <si>
    <t>TUM_alpha35.TUM_beta97</t>
  </si>
  <si>
    <t>TUM_alpha36.TUM_beta97</t>
  </si>
  <si>
    <t>TUM_alpha37.TUM_beta97</t>
  </si>
  <si>
    <t>TUM_alpha38.TUM_beta97</t>
  </si>
  <si>
    <t>TUM_alpha39.TUM_beta97</t>
  </si>
  <si>
    <t>TUM_alpha40.TUM_beta97</t>
  </si>
  <si>
    <t>TUM_alpha41.TUM_beta97</t>
  </si>
  <si>
    <t>TUM_alpha42.TUM_beta97</t>
  </si>
  <si>
    <t>TUM_alpha43.TUM_beta97</t>
  </si>
  <si>
    <t>TUM_alpha44.TUM_beta97</t>
  </si>
  <si>
    <t>TUM_alpha45.TUM_beta97</t>
  </si>
  <si>
    <t>TUM_alpha46.TUM_beta97</t>
  </si>
  <si>
    <t>TUM_alpha47.TUM_beta97</t>
  </si>
  <si>
    <t>TUM_alpha48.TUM_beta97</t>
  </si>
  <si>
    <t>TUM_alpha49.TUM_beta97</t>
  </si>
  <si>
    <t>TUM_alpha50.TUM_beta97</t>
  </si>
  <si>
    <t>TUM_alpha51.TUM_beta97</t>
  </si>
  <si>
    <t>TUM_alpha52.TUM_beta97</t>
  </si>
  <si>
    <t>TUM_alpha53.TUM_beta97</t>
  </si>
  <si>
    <t>TUM_alpha54.TUM_beta97</t>
  </si>
  <si>
    <t>TUM_alpha55.TUM_beta97</t>
  </si>
  <si>
    <t>TUM_alpha56.TUM_beta97</t>
  </si>
  <si>
    <t>TUM_alpha57.TUM_beta97</t>
  </si>
  <si>
    <t>TUM_alpha58.TUM_beta97</t>
  </si>
  <si>
    <t>TUM_alpha59.TUM_beta97</t>
  </si>
  <si>
    <t>TUM_alpha60.TUM_beta97</t>
  </si>
  <si>
    <t>TUM_alpha61.TUM_beta97</t>
  </si>
  <si>
    <t>TUM_alpha62.TUM_beta97</t>
  </si>
  <si>
    <t>TUM_alpha63.TUM_beta97</t>
  </si>
  <si>
    <t>TUM_alpha64.TUM_beta97</t>
  </si>
  <si>
    <t>TUM_alpha65.TUM_beta97</t>
  </si>
  <si>
    <t>TUM_alpha66.TUM_beta97</t>
  </si>
  <si>
    <t>TUM_alpha67.TUM_beta97</t>
  </si>
  <si>
    <t>TUM_alpha68.TUM_beta97</t>
  </si>
  <si>
    <t>TUM_alpha69.TUM_beta97</t>
  </si>
  <si>
    <t>TUM_alpha70.TUM_beta97</t>
  </si>
  <si>
    <t>TUM_alpha71.TUM_beta97</t>
  </si>
  <si>
    <t>TUM_alpha72.TUM_beta97</t>
  </si>
  <si>
    <t>TUM_alpha73.TUM_beta97</t>
  </si>
  <si>
    <t>TUM_alpha74.TUM_beta97</t>
  </si>
  <si>
    <t>TUM_alpha75.TUM_beta97</t>
  </si>
  <si>
    <t>TUM_alpha76.TUM_beta97</t>
  </si>
  <si>
    <t>TUM_alpha77.TUM_beta97</t>
  </si>
  <si>
    <t>TUM_alpha78.TUM_beta97</t>
  </si>
  <si>
    <t>TUM_alpha79.TUM_beta97</t>
  </si>
  <si>
    <t>TUM_alpha80.TUM_beta97</t>
  </si>
  <si>
    <t>TUM_alpha81.TUM_beta97</t>
  </si>
  <si>
    <t>TUM_alpha82.TUM_beta97</t>
  </si>
  <si>
    <t>TUM_alpha83.TUM_beta97</t>
  </si>
  <si>
    <t>TUM_alpha84.TUM_beta97</t>
  </si>
  <si>
    <t>TUM_alpha85.TUM_beta97</t>
  </si>
  <si>
    <t>TUM_alpha86.TUM_beta97</t>
  </si>
  <si>
    <t>TUM_alpha87.TUM_beta97</t>
  </si>
  <si>
    <t>TUM_alpha88.TUM_beta97</t>
  </si>
  <si>
    <t>TUM_alpha89.TUM_beta97</t>
  </si>
  <si>
    <t>TUM_alpha90.TUM_beta97</t>
  </si>
  <si>
    <t>TUM_alpha91.TUM_beta97</t>
  </si>
  <si>
    <t>TUM_alpha92.TUM_beta97</t>
  </si>
  <si>
    <t>TUM_alpha93.TUM_beta97</t>
  </si>
  <si>
    <t>TUM_alpha94.TUM_beta97</t>
  </si>
  <si>
    <t>TUM_alpha95.TUM_beta97</t>
  </si>
  <si>
    <t>TUM_alpha96.TUM_beta97</t>
  </si>
  <si>
    <t>TUM_alpha97.TUM_beta97</t>
  </si>
  <si>
    <t>TUM_alpha98.TUM_beta97</t>
  </si>
  <si>
    <t>TUM_alpha99.TUM_beta97</t>
  </si>
  <si>
    <t>TUM_alpha100.TUM_beta97</t>
  </si>
  <si>
    <t>TUM_alpha1.TUM_beta98</t>
  </si>
  <si>
    <t>TUM_alpha2.TUM_beta98</t>
  </si>
  <si>
    <t>TUM_alpha3.TUM_beta98</t>
  </si>
  <si>
    <t>TUM_alpha4.TUM_beta98</t>
  </si>
  <si>
    <t>TUM_alpha5.TUM_beta98</t>
  </si>
  <si>
    <t>TUM_alpha6.TUM_beta98</t>
  </si>
  <si>
    <t>TUM_alpha7.TUM_beta98</t>
  </si>
  <si>
    <t>TUM_alpha8.TUM_beta98</t>
  </si>
  <si>
    <t>TUM_alpha9.TUM_beta98</t>
  </si>
  <si>
    <t>TUM_alpha10.TUM_beta98</t>
  </si>
  <si>
    <t>TUM_alpha11.TUM_beta98</t>
  </si>
  <si>
    <t>TUM_alpha12.TUM_beta98</t>
  </si>
  <si>
    <t>TUM_alpha13.TUM_beta98</t>
  </si>
  <si>
    <t>TUM_alpha14.TUM_beta98</t>
  </si>
  <si>
    <t>TUM_alpha15.TUM_beta98</t>
  </si>
  <si>
    <t>TUM_alpha16.TUM_beta98</t>
  </si>
  <si>
    <t>TUM_alpha17.TUM_beta98</t>
  </si>
  <si>
    <t>TUM_alpha18.TUM_beta98</t>
  </si>
  <si>
    <t>TUM_alpha19.TUM_beta98</t>
  </si>
  <si>
    <t>TUM_alpha20.TUM_beta98</t>
  </si>
  <si>
    <t>TUM_alpha21.TUM_beta98</t>
  </si>
  <si>
    <t>TUM_alpha22.TUM_beta98</t>
  </si>
  <si>
    <t>TUM_alpha23.TUM_beta98</t>
  </si>
  <si>
    <t>TUM_alpha24.TUM_beta98</t>
  </si>
  <si>
    <t>TUM_alpha25.TUM_beta98</t>
  </si>
  <si>
    <t>TUM_alpha26.TUM_beta98</t>
  </si>
  <si>
    <t>TUM_alpha27.TUM_beta98</t>
  </si>
  <si>
    <t>TUM_alpha28.TUM_beta98</t>
  </si>
  <si>
    <t>TUM_alpha29.TUM_beta98</t>
  </si>
  <si>
    <t>TUM_alpha30.TUM_beta98</t>
  </si>
  <si>
    <t>TUM_alpha31.TUM_beta98</t>
  </si>
  <si>
    <t>TUM_alpha32.TUM_beta98</t>
  </si>
  <si>
    <t>TUM_alpha33.TUM_beta98</t>
  </si>
  <si>
    <t>TUM_alpha34.TUM_beta98</t>
  </si>
  <si>
    <t>TUM_alpha35.TUM_beta98</t>
  </si>
  <si>
    <t>TUM_alpha36.TUM_beta98</t>
  </si>
  <si>
    <t>TUM_alpha37.TUM_beta98</t>
  </si>
  <si>
    <t>TUM_alpha38.TUM_beta98</t>
  </si>
  <si>
    <t>TUM_alpha39.TUM_beta98</t>
  </si>
  <si>
    <t>TUM_alpha40.TUM_beta98</t>
  </si>
  <si>
    <t>TUM_alpha41.TUM_beta98</t>
  </si>
  <si>
    <t>TUM_alpha42.TUM_beta98</t>
  </si>
  <si>
    <t>TUM_alpha43.TUM_beta98</t>
  </si>
  <si>
    <t>TUM_alpha44.TUM_beta98</t>
  </si>
  <si>
    <t>TUM_alpha45.TUM_beta98</t>
  </si>
  <si>
    <t>TUM_alpha46.TUM_beta98</t>
  </si>
  <si>
    <t>TUM_alpha47.TUM_beta98</t>
  </si>
  <si>
    <t>TUM_alpha48.TUM_beta98</t>
  </si>
  <si>
    <t>TUM_alpha49.TUM_beta98</t>
  </si>
  <si>
    <t>TUM_alpha50.TUM_beta98</t>
  </si>
  <si>
    <t>TUM_alpha51.TUM_beta98</t>
  </si>
  <si>
    <t>TUM_alpha52.TUM_beta98</t>
  </si>
  <si>
    <t>TUM_alpha53.TUM_beta98</t>
  </si>
  <si>
    <t>TUM_alpha54.TUM_beta98</t>
  </si>
  <si>
    <t>TUM_alpha55.TUM_beta98</t>
  </si>
  <si>
    <t>TUM_alpha56.TUM_beta98</t>
  </si>
  <si>
    <t>TUM_alpha57.TUM_beta98</t>
  </si>
  <si>
    <t>TUM_alpha58.TUM_beta98</t>
  </si>
  <si>
    <t>TUM_alpha59.TUM_beta98</t>
  </si>
  <si>
    <t>TUM_alpha60.TUM_beta98</t>
  </si>
  <si>
    <t>TUM_alpha61.TUM_beta98</t>
  </si>
  <si>
    <t>TUM_alpha62.TUM_beta98</t>
  </si>
  <si>
    <t>TUM_alpha63.TUM_beta98</t>
  </si>
  <si>
    <t>TUM_alpha64.TUM_beta98</t>
  </si>
  <si>
    <t>TUM_alpha65.TUM_beta98</t>
  </si>
  <si>
    <t>TUM_alpha66.TUM_beta98</t>
  </si>
  <si>
    <t>TUM_alpha67.TUM_beta98</t>
  </si>
  <si>
    <t>TUM_alpha68.TUM_beta98</t>
  </si>
  <si>
    <t>TUM_alpha69.TUM_beta98</t>
  </si>
  <si>
    <t>TUM_alpha70.TUM_beta98</t>
  </si>
  <si>
    <t>TUM_alpha71.TUM_beta98</t>
  </si>
  <si>
    <t>TUM_alpha72.TUM_beta98</t>
  </si>
  <si>
    <t>TUM_alpha73.TUM_beta98</t>
  </si>
  <si>
    <t>TUM_alpha74.TUM_beta98</t>
  </si>
  <si>
    <t>TUM_alpha75.TUM_beta98</t>
  </si>
  <si>
    <t>TUM_alpha76.TUM_beta98</t>
  </si>
  <si>
    <t>TUM_alpha77.TUM_beta98</t>
  </si>
  <si>
    <t>TUM_alpha78.TUM_beta98</t>
  </si>
  <si>
    <t>TUM_alpha79.TUM_beta98</t>
  </si>
  <si>
    <t>TUM_alpha80.TUM_beta98</t>
  </si>
  <si>
    <t>TUM_alpha81.TUM_beta98</t>
  </si>
  <si>
    <t>TUM_alpha82.TUM_beta98</t>
  </si>
  <si>
    <t>TUM_alpha83.TUM_beta98</t>
  </si>
  <si>
    <t>TUM_alpha84.TUM_beta98</t>
  </si>
  <si>
    <t>TUM_alpha85.TUM_beta98</t>
  </si>
  <si>
    <t>TUM_alpha86.TUM_beta98</t>
  </si>
  <si>
    <t>TUM_alpha87.TUM_beta98</t>
  </si>
  <si>
    <t>TUM_alpha88.TUM_beta98</t>
  </si>
  <si>
    <t>TUM_alpha89.TUM_beta98</t>
  </si>
  <si>
    <t>TUM_alpha90.TUM_beta98</t>
  </si>
  <si>
    <t>TUM_alpha91.TUM_beta98</t>
  </si>
  <si>
    <t>TUM_alpha92.TUM_beta98</t>
  </si>
  <si>
    <t>TUM_alpha93.TUM_beta98</t>
  </si>
  <si>
    <t>TUM_alpha94.TUM_beta98</t>
  </si>
  <si>
    <t>TUM_alpha95.TUM_beta98</t>
  </si>
  <si>
    <t>TUM_alpha96.TUM_beta98</t>
  </si>
  <si>
    <t>TUM_alpha97.TUM_beta98</t>
  </si>
  <si>
    <t>TUM_alpha98.TUM_beta98</t>
  </si>
  <si>
    <t>TUM_alpha99.TUM_beta98</t>
  </si>
  <si>
    <t>TUM_alpha100.TUM_beta98</t>
  </si>
  <si>
    <t>TUM_alpha1.TUM_beta99</t>
  </si>
  <si>
    <t>TUM_alpha2.TUM_beta99</t>
  </si>
  <si>
    <t>TUM_alpha3.TUM_beta99</t>
  </si>
  <si>
    <t>TUM_alpha4.TUM_beta99</t>
  </si>
  <si>
    <t>TUM_alpha5.TUM_beta99</t>
  </si>
  <si>
    <t>TUM_alpha6.TUM_beta99</t>
  </si>
  <si>
    <t>TUM_alpha7.TUM_beta99</t>
  </si>
  <si>
    <t>TUM_alpha8.TUM_beta99</t>
  </si>
  <si>
    <t>TUM_alpha9.TUM_beta99</t>
  </si>
  <si>
    <t>TUM_alpha10.TUM_beta99</t>
  </si>
  <si>
    <t>TUM_alpha11.TUM_beta99</t>
  </si>
  <si>
    <t>TUM_alpha12.TUM_beta99</t>
  </si>
  <si>
    <t>TUM_alpha13.TUM_beta99</t>
  </si>
  <si>
    <t>TUM_alpha14.TUM_beta99</t>
  </si>
  <si>
    <t>TUM_alpha15.TUM_beta99</t>
  </si>
  <si>
    <t>TUM_alpha16.TUM_beta99</t>
  </si>
  <si>
    <t>TUM_alpha17.TUM_beta99</t>
  </si>
  <si>
    <t>TUM_alpha18.TUM_beta99</t>
  </si>
  <si>
    <t>TUM_alpha19.TUM_beta99</t>
  </si>
  <si>
    <t>TUM_alpha20.TUM_beta99</t>
  </si>
  <si>
    <t>TUM_alpha21.TUM_beta99</t>
  </si>
  <si>
    <t>TUM_alpha22.TUM_beta99</t>
  </si>
  <si>
    <t>TUM_alpha23.TUM_beta99</t>
  </si>
  <si>
    <t>TUM_alpha24.TUM_beta99</t>
  </si>
  <si>
    <t>TUM_alpha25.TUM_beta99</t>
  </si>
  <si>
    <t>TUM_alpha26.TUM_beta99</t>
  </si>
  <si>
    <t>TUM_alpha27.TUM_beta99</t>
  </si>
  <si>
    <t>TUM_alpha28.TUM_beta99</t>
  </si>
  <si>
    <t>TUM_alpha29.TUM_beta99</t>
  </si>
  <si>
    <t>TUM_alpha30.TUM_beta99</t>
  </si>
  <si>
    <t>TUM_alpha31.TUM_beta99</t>
  </si>
  <si>
    <t>TUM_alpha32.TUM_beta99</t>
  </si>
  <si>
    <t>TUM_alpha33.TUM_beta99</t>
  </si>
  <si>
    <t>TUM_alpha34.TUM_beta99</t>
  </si>
  <si>
    <t>TUM_alpha35.TUM_beta99</t>
  </si>
  <si>
    <t>TUM_alpha36.TUM_beta99</t>
  </si>
  <si>
    <t>TUM_alpha37.TUM_beta99</t>
  </si>
  <si>
    <t>TUM_alpha38.TUM_beta99</t>
  </si>
  <si>
    <t>TUM_alpha39.TUM_beta99</t>
  </si>
  <si>
    <t>TUM_alpha40.TUM_beta99</t>
  </si>
  <si>
    <t>TUM_alpha41.TUM_beta99</t>
  </si>
  <si>
    <t>TUM_alpha42.TUM_beta99</t>
  </si>
  <si>
    <t>TUM_alpha43.TUM_beta99</t>
  </si>
  <si>
    <t>TUM_alpha44.TUM_beta99</t>
  </si>
  <si>
    <t>TUM_alpha45.TUM_beta99</t>
  </si>
  <si>
    <t>TUM_alpha46.TUM_beta99</t>
  </si>
  <si>
    <t>TUM_alpha47.TUM_beta99</t>
  </si>
  <si>
    <t>TUM_alpha48.TUM_beta99</t>
  </si>
  <si>
    <t>TUM_alpha49.TUM_beta99</t>
  </si>
  <si>
    <t>TUM_alpha50.TUM_beta99</t>
  </si>
  <si>
    <t>TUM_alpha51.TUM_beta99</t>
  </si>
  <si>
    <t>TUM_alpha52.TUM_beta99</t>
  </si>
  <si>
    <t>TUM_alpha53.TUM_beta99</t>
  </si>
  <si>
    <t>TUM_alpha54.TUM_beta99</t>
  </si>
  <si>
    <t>TUM_alpha55.TUM_beta99</t>
  </si>
  <si>
    <t>TUM_alpha56.TUM_beta99</t>
  </si>
  <si>
    <t>TUM_alpha57.TUM_beta99</t>
  </si>
  <si>
    <t>TUM_alpha58.TUM_beta99</t>
  </si>
  <si>
    <t>TUM_alpha59.TUM_beta99</t>
  </si>
  <si>
    <t>TUM_alpha60.TUM_beta99</t>
  </si>
  <si>
    <t>TUM_alpha61.TUM_beta99</t>
  </si>
  <si>
    <t>TUM_alpha62.TUM_beta99</t>
  </si>
  <si>
    <t>TUM_alpha63.TUM_beta99</t>
  </si>
  <si>
    <t>TUM_alpha64.TUM_beta99</t>
  </si>
  <si>
    <t>TUM_alpha65.TUM_beta99</t>
  </si>
  <si>
    <t>TUM_alpha66.TUM_beta99</t>
  </si>
  <si>
    <t>TUM_alpha67.TUM_beta99</t>
  </si>
  <si>
    <t>TUM_alpha68.TUM_beta99</t>
  </si>
  <si>
    <t>TUM_alpha69.TUM_beta99</t>
  </si>
  <si>
    <t>TUM_alpha70.TUM_beta99</t>
  </si>
  <si>
    <t>TUM_alpha71.TUM_beta99</t>
  </si>
  <si>
    <t>TUM_alpha72.TUM_beta99</t>
  </si>
  <si>
    <t>TUM_alpha73.TUM_beta99</t>
  </si>
  <si>
    <t>TUM_alpha74.TUM_beta99</t>
  </si>
  <si>
    <t>TUM_alpha75.TUM_beta99</t>
  </si>
  <si>
    <t>TUM_alpha76.TUM_beta99</t>
  </si>
  <si>
    <t>TUM_alpha77.TUM_beta99</t>
  </si>
  <si>
    <t>TUM_alpha78.TUM_beta99</t>
  </si>
  <si>
    <t>TUM_alpha79.TUM_beta99</t>
  </si>
  <si>
    <t>TUM_alpha80.TUM_beta99</t>
  </si>
  <si>
    <t>TUM_alpha81.TUM_beta99</t>
  </si>
  <si>
    <t>TUM_alpha82.TUM_beta99</t>
  </si>
  <si>
    <t>TUM_alpha83.TUM_beta99</t>
  </si>
  <si>
    <t>TUM_alpha84.TUM_beta99</t>
  </si>
  <si>
    <t>TUM_alpha85.TUM_beta99</t>
  </si>
  <si>
    <t>TUM_alpha86.TUM_beta99</t>
  </si>
  <si>
    <t>TUM_alpha87.TUM_beta99</t>
  </si>
  <si>
    <t>TUM_alpha88.TUM_beta99</t>
  </si>
  <si>
    <t>TUM_alpha89.TUM_beta99</t>
  </si>
  <si>
    <t>TUM_alpha90.TUM_beta99</t>
  </si>
  <si>
    <t>TUM_alpha91.TUM_beta99</t>
  </si>
  <si>
    <t>TUM_alpha92.TUM_beta99</t>
  </si>
  <si>
    <t>TUM_alpha93.TUM_beta99</t>
  </si>
  <si>
    <t>TUM_alpha94.TUM_beta99</t>
  </si>
  <si>
    <t>TUM_alpha95.TUM_beta99</t>
  </si>
  <si>
    <t>TUM_alpha96.TUM_beta99</t>
  </si>
  <si>
    <t>TUM_alpha97.TUM_beta99</t>
  </si>
  <si>
    <t>TUM_alpha98.TUM_beta99</t>
  </si>
  <si>
    <t>TUM_alpha99.TUM_beta99</t>
  </si>
  <si>
    <t>TUM_alpha100.TUM_beta99</t>
  </si>
  <si>
    <t>TUM_alpha1.TUM_beta100</t>
  </si>
  <si>
    <t>TUM_alpha2.TUM_beta100</t>
  </si>
  <si>
    <t>TUM_alpha3.TUM_beta100</t>
  </si>
  <si>
    <t>TUM_alpha4.TUM_beta100</t>
  </si>
  <si>
    <t>TUM_alpha5.TUM_beta100</t>
  </si>
  <si>
    <t>TUM_alpha6.TUM_beta100</t>
  </si>
  <si>
    <t>TUM_alpha7.TUM_beta100</t>
  </si>
  <si>
    <t>TUM_alpha8.TUM_beta100</t>
  </si>
  <si>
    <t>TUM_alpha9.TUM_beta100</t>
  </si>
  <si>
    <t>TUM_alpha10.TUM_beta100</t>
  </si>
  <si>
    <t>TUM_alpha11.TUM_beta100</t>
  </si>
  <si>
    <t>TUM_alpha12.TUM_beta100</t>
  </si>
  <si>
    <t>TUM_alpha13.TUM_beta100</t>
  </si>
  <si>
    <t>TUM_alpha14.TUM_beta100</t>
  </si>
  <si>
    <t>TUM_alpha15.TUM_beta100</t>
  </si>
  <si>
    <t>TUM_alpha16.TUM_beta100</t>
  </si>
  <si>
    <t>TUM_alpha17.TUM_beta100</t>
  </si>
  <si>
    <t>TUM_alpha18.TUM_beta100</t>
  </si>
  <si>
    <t>TUM_alpha19.TUM_beta100</t>
  </si>
  <si>
    <t>TUM_alpha20.TUM_beta100</t>
  </si>
  <si>
    <t>TUM_alpha21.TUM_beta100</t>
  </si>
  <si>
    <t>TUM_alpha22.TUM_beta100</t>
  </si>
  <si>
    <t>TUM_alpha23.TUM_beta100</t>
  </si>
  <si>
    <t>TUM_alpha24.TUM_beta100</t>
  </si>
  <si>
    <t>TUM_alpha25.TUM_beta100</t>
  </si>
  <si>
    <t>TUM_alpha26.TUM_beta100</t>
  </si>
  <si>
    <t>TUM_alpha27.TUM_beta100</t>
  </si>
  <si>
    <t>TUM_alpha28.TUM_beta100</t>
  </si>
  <si>
    <t>TUM_alpha29.TUM_beta100</t>
  </si>
  <si>
    <t>TUM_alpha30.TUM_beta100</t>
  </si>
  <si>
    <t>TUM_alpha31.TUM_beta100</t>
  </si>
  <si>
    <t>TUM_alpha32.TUM_beta100</t>
  </si>
  <si>
    <t>TUM_alpha33.TUM_beta100</t>
  </si>
  <si>
    <t>TUM_alpha34.TUM_beta100</t>
  </si>
  <si>
    <t>TUM_alpha35.TUM_beta100</t>
  </si>
  <si>
    <t>TUM_alpha36.TUM_beta100</t>
  </si>
  <si>
    <t>TUM_alpha37.TUM_beta100</t>
  </si>
  <si>
    <t>TUM_alpha38.TUM_beta100</t>
  </si>
  <si>
    <t>TUM_alpha39.TUM_beta100</t>
  </si>
  <si>
    <t>TUM_alpha40.TUM_beta100</t>
  </si>
  <si>
    <t>TUM_alpha41.TUM_beta100</t>
  </si>
  <si>
    <t>TUM_alpha42.TUM_beta100</t>
  </si>
  <si>
    <t>TUM_alpha43.TUM_beta100</t>
  </si>
  <si>
    <t>TUM_alpha44.TUM_beta100</t>
  </si>
  <si>
    <t>TUM_alpha45.TUM_beta100</t>
  </si>
  <si>
    <t>TUM_alpha46.TUM_beta100</t>
  </si>
  <si>
    <t>TUM_alpha47.TUM_beta100</t>
  </si>
  <si>
    <t>TUM_alpha48.TUM_beta100</t>
  </si>
  <si>
    <t>TUM_alpha49.TUM_beta100</t>
  </si>
  <si>
    <t>TUM_alpha50.TUM_beta100</t>
  </si>
  <si>
    <t>TUM_alpha51.TUM_beta100</t>
  </si>
  <si>
    <t>TUM_alpha52.TUM_beta100</t>
  </si>
  <si>
    <t>TUM_alpha53.TUM_beta100</t>
  </si>
  <si>
    <t>TUM_alpha54.TUM_beta100</t>
  </si>
  <si>
    <t>TUM_alpha55.TUM_beta100</t>
  </si>
  <si>
    <t>TUM_alpha56.TUM_beta100</t>
  </si>
  <si>
    <t>TUM_alpha57.TUM_beta100</t>
  </si>
  <si>
    <t>TUM_alpha58.TUM_beta100</t>
  </si>
  <si>
    <t>TUM_alpha59.TUM_beta100</t>
  </si>
  <si>
    <t>TUM_alpha60.TUM_beta100</t>
  </si>
  <si>
    <t>TUM_alpha61.TUM_beta100</t>
  </si>
  <si>
    <t>TUM_alpha62.TUM_beta100</t>
  </si>
  <si>
    <t>TUM_alpha63.TUM_beta100</t>
  </si>
  <si>
    <t>TUM_alpha64.TUM_beta100</t>
  </si>
  <si>
    <t>TUM_alpha65.TUM_beta100</t>
  </si>
  <si>
    <t>TUM_alpha66.TUM_beta100</t>
  </si>
  <si>
    <t>TUM_alpha67.TUM_beta100</t>
  </si>
  <si>
    <t>TUM_alpha68.TUM_beta100</t>
  </si>
  <si>
    <t>TUM_alpha69.TUM_beta100</t>
  </si>
  <si>
    <t>TUM_alpha70.TUM_beta100</t>
  </si>
  <si>
    <t>TUM_alpha71.TUM_beta100</t>
  </si>
  <si>
    <t>TUM_alpha72.TUM_beta100</t>
  </si>
  <si>
    <t>TUM_alpha73.TUM_beta100</t>
  </si>
  <si>
    <t>TUM_alpha74.TUM_beta100</t>
  </si>
  <si>
    <t>TUM_alpha75.TUM_beta100</t>
  </si>
  <si>
    <t>TUM_alpha76.TUM_beta100</t>
  </si>
  <si>
    <t>TUM_alpha77.TUM_beta100</t>
  </si>
  <si>
    <t>TUM_alpha78.TUM_beta100</t>
  </si>
  <si>
    <t>TUM_alpha79.TUM_beta100</t>
  </si>
  <si>
    <t>TUM_alpha80.TUM_beta100</t>
  </si>
  <si>
    <t>TUM_alpha81.TUM_beta100</t>
  </si>
  <si>
    <t>TUM_alpha82.TUM_beta100</t>
  </si>
  <si>
    <t>TUM_alpha83.TUM_beta100</t>
  </si>
  <si>
    <t>TUM_alpha84.TUM_beta100</t>
  </si>
  <si>
    <t>TUM_alpha85.TUM_beta100</t>
  </si>
  <si>
    <t>TUM_alpha86.TUM_beta100</t>
  </si>
  <si>
    <t>TUM_alpha87.TUM_beta100</t>
  </si>
  <si>
    <t>TUM_alpha88.TUM_beta100</t>
  </si>
  <si>
    <t>TUM_alpha89.TUM_beta100</t>
  </si>
  <si>
    <t>TUM_alpha90.TUM_beta100</t>
  </si>
  <si>
    <t>TUM_alpha91.TUM_beta100</t>
  </si>
  <si>
    <t>TUM_alpha92.TUM_beta100</t>
  </si>
  <si>
    <t>TUM_alpha93.TUM_beta100</t>
  </si>
  <si>
    <t>TUM_alpha94.TUM_beta100</t>
  </si>
  <si>
    <t>TUM_alpha95.TUM_beta100</t>
  </si>
  <si>
    <t>TUM_alpha96.TUM_beta100</t>
  </si>
  <si>
    <t>TUM_alpha97.TUM_beta100</t>
  </si>
  <si>
    <t>TUM_alpha98.TUM_beta100</t>
  </si>
  <si>
    <t>TUM_alpha99.TUM_beta100</t>
  </si>
  <si>
    <t>TUM_alpha100.TUM_beta100</t>
  </si>
  <si>
    <t>Fig. 4AB</t>
  </si>
  <si>
    <t>TMG data</t>
  </si>
  <si>
    <t>R1</t>
  </si>
  <si>
    <t>R5</t>
  </si>
  <si>
    <t>R3</t>
  </si>
  <si>
    <t>R4</t>
  </si>
  <si>
    <t>R7</t>
  </si>
  <si>
    <t>C7</t>
  </si>
  <si>
    <t>R6</t>
  </si>
  <si>
    <t>Log 2FC</t>
  </si>
  <si>
    <t>Fig. 5D</t>
  </si>
  <si>
    <t>TCR_name</t>
  </si>
  <si>
    <t>PEP2</t>
  </si>
  <si>
    <t>PEP87</t>
  </si>
  <si>
    <t>PEP107</t>
  </si>
  <si>
    <t>PEP51</t>
  </si>
  <si>
    <t>PEP91</t>
  </si>
  <si>
    <t>PEP55</t>
  </si>
  <si>
    <t>PEP10</t>
  </si>
  <si>
    <t>TMG reactivity</t>
  </si>
  <si>
    <t>Fig. 5E</t>
  </si>
  <si>
    <t>Peptide reactivity</t>
  </si>
  <si>
    <t>Specificity</t>
  </si>
  <si>
    <t>Class II block</t>
  </si>
  <si>
    <t>Fig. 5F</t>
  </si>
  <si>
    <t>MT</t>
  </si>
  <si>
    <t>WT</t>
  </si>
  <si>
    <t>Concentration</t>
  </si>
  <si>
    <t>CD69+ (% TCR+)</t>
  </si>
  <si>
    <t>Fig. 5G</t>
  </si>
  <si>
    <t>MUT reactivity</t>
  </si>
  <si>
    <t>WT reactivity</t>
  </si>
  <si>
    <t>Area under curve</t>
  </si>
  <si>
    <t>BICD1</t>
  </si>
  <si>
    <t>RSF1</t>
  </si>
  <si>
    <t>SLC6A20</t>
  </si>
  <si>
    <t>DNHD1</t>
  </si>
  <si>
    <t>SYNE1</t>
  </si>
  <si>
    <t>CNKSR1</t>
  </si>
  <si>
    <t>CHD4</t>
  </si>
  <si>
    <t>Epitope</t>
  </si>
  <si>
    <t>R1300C</t>
  </si>
  <si>
    <t>Y21N</t>
  </si>
  <si>
    <t>R957Q</t>
  </si>
  <si>
    <t>R648H</t>
  </si>
  <si>
    <t>E100K</t>
  </si>
  <si>
    <t>K961del</t>
  </si>
  <si>
    <t>P313L</t>
  </si>
  <si>
    <t>Fig. S1A</t>
  </si>
  <si>
    <t>1:1E1</t>
  </si>
  <si>
    <t>1:1E2</t>
  </si>
  <si>
    <t>1:1E3</t>
  </si>
  <si>
    <t>1:1E4</t>
  </si>
  <si>
    <t>Irrelevant</t>
  </si>
  <si>
    <t>Cognate</t>
  </si>
  <si>
    <t>Fig. S2B</t>
  </si>
  <si>
    <t>Fig. S2C</t>
  </si>
  <si>
    <t>BCL6/xL + CD40L</t>
  </si>
  <si>
    <t>BCL6/xL + L cells</t>
  </si>
  <si>
    <t>BCL6/xL</t>
  </si>
  <si>
    <t>L cells</t>
  </si>
  <si>
    <t>% GFP+ (day 5)</t>
  </si>
  <si>
    <t>Fig. S3J</t>
  </si>
  <si>
    <t>Fold enrichment CD69hi / CD69lo samples</t>
  </si>
  <si>
    <t>100% TMG</t>
  </si>
  <si>
    <t>10% TMG</t>
  </si>
  <si>
    <t>1% TMG</t>
  </si>
  <si>
    <t>0.1% TMG</t>
  </si>
  <si>
    <t>0% TMG</t>
  </si>
  <si>
    <t>CDK4_8
(1:1000)</t>
  </si>
  <si>
    <t>CMV_1
(1:10,000)</t>
  </si>
  <si>
    <t>GCN1L1
(1:10,000)</t>
  </si>
  <si>
    <t>NY-ESO-1_1G4
(1:10,000)</t>
  </si>
  <si>
    <t>Fig. S3A</t>
  </si>
  <si>
    <t>Fig. S3B</t>
  </si>
  <si>
    <t>Fig. S3C</t>
  </si>
  <si>
    <t>Fig. S3E</t>
  </si>
  <si>
    <t>Fig. S3F</t>
  </si>
  <si>
    <t>Fig. S3G</t>
  </si>
  <si>
    <t>#1</t>
  </si>
  <si>
    <t>#2</t>
  </si>
  <si>
    <t>#3-1</t>
  </si>
  <si>
    <t>#3-2</t>
  </si>
  <si>
    <t>a</t>
  </si>
  <si>
    <t>b</t>
  </si>
  <si>
    <t>Number of clonotypes</t>
  </si>
  <si>
    <t>Frequency replicate 2</t>
  </si>
  <si>
    <t>Frequency replicate 1</t>
  </si>
  <si>
    <t>Error rate barcode identification</t>
  </si>
  <si>
    <t>+</t>
  </si>
  <si>
    <t>- TCR-alpha</t>
  </si>
  <si>
    <t>Filter TCR-alpha</t>
  </si>
  <si>
    <t>- TCR-beta</t>
  </si>
  <si>
    <t>Filter TCR-beta</t>
  </si>
  <si>
    <t>Barcode score threshold</t>
  </si>
  <si>
    <t>Error rate clonotype identification</t>
  </si>
  <si>
    <t>Condition</t>
  </si>
  <si>
    <t>TCR-alpha</t>
  </si>
  <si>
    <t>TCR-beta</t>
  </si>
  <si>
    <t>Frequency</t>
  </si>
  <si>
    <t>CDK4#8</t>
  </si>
  <si>
    <t>CDK4#17</t>
  </si>
  <si>
    <t>CMV#1</t>
  </si>
  <si>
    <t>CMV#2</t>
  </si>
  <si>
    <t>Fig. S4A</t>
  </si>
  <si>
    <t>Combinatorial encoding design</t>
  </si>
  <si>
    <t>R2</t>
  </si>
  <si>
    <t>C4</t>
  </si>
  <si>
    <t>Fig. S4B</t>
  </si>
  <si>
    <t>Alpha</t>
  </si>
  <si>
    <t>Beta</t>
  </si>
  <si>
    <t>Fig. S4C</t>
  </si>
  <si>
    <t>Rank</t>
  </si>
  <si>
    <t>Count</t>
  </si>
  <si>
    <r>
      <t>TCR</t>
    </r>
    <r>
      <rPr>
        <sz val="12"/>
        <color theme="1"/>
        <rFont val="Symbol"/>
        <charset val="2"/>
      </rPr>
      <t>a</t>
    </r>
  </si>
  <si>
    <r>
      <t>TCR</t>
    </r>
    <r>
      <rPr>
        <sz val="12"/>
        <color theme="1"/>
        <rFont val="Symbol"/>
        <charset val="2"/>
      </rPr>
      <t>b</t>
    </r>
  </si>
  <si>
    <t>Fig. S5A</t>
  </si>
  <si>
    <t>Clonotypes</t>
  </si>
  <si>
    <t>Fig. S5H</t>
  </si>
  <si>
    <t>Fig. S5I</t>
  </si>
  <si>
    <t>Fig. S5J</t>
  </si>
  <si>
    <t>Fig. S5K</t>
  </si>
  <si>
    <t xml:space="preserve"> TCR reactivity in absence of neoantigens</t>
  </si>
  <si>
    <t xml:space="preserve"> TCR reactivity in presence of neoantigens</t>
  </si>
  <si>
    <t>Pairwise Pearson correlation coefficients</t>
  </si>
  <si>
    <t>Samples</t>
  </si>
  <si>
    <t>Fig. S6A</t>
  </si>
  <si>
    <t>TMG1</t>
  </si>
  <si>
    <t>TMG2</t>
  </si>
  <si>
    <t>Fig. S6B</t>
  </si>
  <si>
    <t>Fig. S6H</t>
  </si>
  <si>
    <t>AKAP8L MUT</t>
  </si>
  <si>
    <t>AKAP8L WT</t>
  </si>
  <si>
    <t>ng / ml</t>
  </si>
  <si>
    <t>Fig. S6K</t>
  </si>
  <si>
    <t>nM</t>
  </si>
  <si>
    <t>TP53 MUT</t>
  </si>
  <si>
    <t>TP53 WT</t>
  </si>
  <si>
    <t>Fig. S6I</t>
  </si>
  <si>
    <t>Fig. S6J</t>
  </si>
  <si>
    <t>PDP1 MUT</t>
  </si>
  <si>
    <t>PDP1 WT</t>
  </si>
  <si>
    <t>GOLG4A MUT</t>
  </si>
  <si>
    <t>GOLG4A WT</t>
  </si>
  <si>
    <t>Fig. S7A</t>
  </si>
  <si>
    <t>OVC21.1_A2_TCRalpha.GCN1L1_TCRbeta</t>
  </si>
  <si>
    <t>OVC21.1_B1_TCRalpha.GCN1L1_TCRbeta</t>
  </si>
  <si>
    <t>OVC21.1_B3_TCRalpha.GCN1L1_TCRbeta</t>
  </si>
  <si>
    <t>OVC21.1_B6_TCRalpha.GCN1L1_TCRbeta</t>
  </si>
  <si>
    <t>OVC21.1_D1_TCRalpha.GCN1L1_TCRbeta</t>
  </si>
  <si>
    <t>OVC21.1_D5_TCRalpha.GCN1L1_TCRbeta</t>
  </si>
  <si>
    <t>OVC21.2_A1_TCRalpha.GCN1L1_TCRbeta</t>
  </si>
  <si>
    <t>OVC21.2_A2_TCRalpha.GCN1L1_TCRbeta</t>
  </si>
  <si>
    <t>OVC21.2_A3_TCRalpha.GCN1L1_TCRbeta</t>
  </si>
  <si>
    <t>OVC21.2_A6_TCRalpha.GCN1L1_TCRbeta</t>
  </si>
  <si>
    <t>OVC21.2_A8_TCRalpha.GCN1L1_TCRbeta</t>
  </si>
  <si>
    <t>OVC21.2_B1_TCRalpha.GCN1L1_TCRbeta</t>
  </si>
  <si>
    <t>OVC21.2_B3_TCRalpha.GCN1L1_TCRbeta</t>
  </si>
  <si>
    <t>OVC21.2_B4_TCRalpha.GCN1L1_TCRbeta</t>
  </si>
  <si>
    <t>OVC21.2_B10a_TCRalpha.GCN1L1_TCRbeta</t>
  </si>
  <si>
    <t>OVC21.2_B10b_TCRalpha.GCN1L1_TCRbeta</t>
  </si>
  <si>
    <t>OVC21.2_B11_TCRalpha.GCN1L1_TCRbeta</t>
  </si>
  <si>
    <t>OVC21.2_C2_TCRalpha.GCN1L1_TCRbeta</t>
  </si>
  <si>
    <t>OVC21.2_C3_TCRalpha.GCN1L1_TCRbeta</t>
  </si>
  <si>
    <t>OVC21.2_C4_TCRalpha.GCN1L1_TCRbeta</t>
  </si>
  <si>
    <t>OVC21.2_C6_TCRalpha.GCN1L1_TCRbeta</t>
  </si>
  <si>
    <t>OVC21.2_C8_TCRalpha.GCN1L1_TCRbeta</t>
  </si>
  <si>
    <t>OVC21.2_C12a_TCRalpha.GCN1L1_TCRbeta</t>
  </si>
  <si>
    <t>OVC21.2_C12b_TCRalpha.GCN1L1_TCRbeta</t>
  </si>
  <si>
    <t>OVC21.2_D2_TCRalpha.GCN1L1_TCRbeta</t>
  </si>
  <si>
    <t>OVC21.2_D3_TCRalpha.GCN1L1_TCRbeta</t>
  </si>
  <si>
    <t>OVC48.1_A1_TCRalpha.GCN1L1_TCRbeta</t>
  </si>
  <si>
    <t>OVC48.1_A2_TCRalpha.GCN1L1_TCRbeta</t>
  </si>
  <si>
    <t>OVC48.1_A4_TCRalpha.GCN1L1_TCRbeta</t>
  </si>
  <si>
    <t>OVC48.1_A5_TCRalpha.GCN1L1_TCRbeta</t>
  </si>
  <si>
    <t>OVC48.1_A6_TCRalpha.GCN1L1_TCRbeta</t>
  </si>
  <si>
    <t>OVC48.1_A8_TCRalpha.GCN1L1_TCRbeta</t>
  </si>
  <si>
    <t>OVC48.1_A11_TCRalpha.GCN1L1_TCRbeta</t>
  </si>
  <si>
    <t>OVC48.1_A12_TCRalpha.GCN1L1_TCRbeta</t>
  </si>
  <si>
    <t>OVC48.1_B1_TCRalpha.GCN1L1_TCRbeta</t>
  </si>
  <si>
    <t>OVC48.1_B3_TCRalpha.GCN1L1_TCRbeta</t>
  </si>
  <si>
    <t>OVC48.1_B5a_TCRalpha.GCN1L1_TCRbeta</t>
  </si>
  <si>
    <t>OVC48.1_B5b_TCRalpha.GCN1L1_TCRbeta</t>
  </si>
  <si>
    <t>OVC48.1_C1_TCRalpha.GCN1L1_TCRbeta</t>
  </si>
  <si>
    <t>OVC48.1_C2_TCRalpha.GCN1L1_TCRbeta</t>
  </si>
  <si>
    <t>OVC48.1_C5_TCRalpha.GCN1L1_TCRbeta</t>
  </si>
  <si>
    <t>OVC48.1_C6_TCRalpha.GCN1L1_TCRbeta</t>
  </si>
  <si>
    <t>OVC48.1_C7_TCRalpha.GCN1L1_TCRbeta</t>
  </si>
  <si>
    <t>OVC48.1_C8_TCRalpha.GCN1L1_TCRbeta</t>
  </si>
  <si>
    <t>OVC48.1_D1_TCRalpha.GCN1L1_TCRbeta</t>
  </si>
  <si>
    <t>OVC48.1_D7_TCRalpha.GCN1L1_TCRbeta</t>
  </si>
  <si>
    <t>OVC48.2_A1_TCRalpha.GCN1L1_TCRbeta</t>
  </si>
  <si>
    <t>OVC48.2_A2_TCRalpha.GCN1L1_TCRbeta</t>
  </si>
  <si>
    <t>OVC48.2_A10a_TCRalpha.GCN1L1_TCRbeta</t>
  </si>
  <si>
    <t>OVC48.2_A10b_TCRalpha.GCN1L1_TCRbeta</t>
  </si>
  <si>
    <t>OVC48.2_B6_TCRalpha.GCN1L1_TCRbeta</t>
  </si>
  <si>
    <t>OVC48.2_C2_TCRalpha.GCN1L1_TCRbeta</t>
  </si>
  <si>
    <t>CRC11.1_A1_TCRalpha.GCN1L1_TCRbeta</t>
  </si>
  <si>
    <t>CRC11.1_A2_TCRalpha.GCN1L1_TCRbeta</t>
  </si>
  <si>
    <t>CRC11.1_A3_TCRalpha.GCN1L1_TCRbeta</t>
  </si>
  <si>
    <t>CRC11.1_A5_TCRalpha.GCN1L1_TCRbeta</t>
  </si>
  <si>
    <t>CRC11.1_A6_TCRalpha.GCN1L1_TCRbeta</t>
  </si>
  <si>
    <t>CRC11.1_B1_TCRalpha.GCN1L1_TCRbeta</t>
  </si>
  <si>
    <t>CRC11.1_B3_TCRalpha.GCN1L1_TCRbeta</t>
  </si>
  <si>
    <t>CRC11.1_B4_TCRalpha.GCN1L1_TCRbeta</t>
  </si>
  <si>
    <t>CRC11.1_B6_TCRalpha.GCN1L1_TCRbeta</t>
  </si>
  <si>
    <t>CRC11.1_B11_TCRalpha.GCN1L1_TCRbeta</t>
  </si>
  <si>
    <t>CRC11.1_C1_TCRalpha.GCN1L1_TCRbeta</t>
  </si>
  <si>
    <t>CRC11.1_C3_TCRalpha.GCN1L1_TCRbeta</t>
  </si>
  <si>
    <t>CRC11.1_C6_TCRalpha.GCN1L1_TCRbeta</t>
  </si>
  <si>
    <t>CRC11.1_C8_TCRalpha.GCN1L1_TCRbeta</t>
  </si>
  <si>
    <t>CRC11.1_D5_TCRalpha.GCN1L1_TCRbeta</t>
  </si>
  <si>
    <t>CRC11.1_D6_TCRalpha.GCN1L1_TCRbeta</t>
  </si>
  <si>
    <t>CRC11.2_A7_TCRalpha.GCN1L1_TCRbeta</t>
  </si>
  <si>
    <t>CRC11.2_B9_TCRalpha.GCN1L1_TCRbeta</t>
  </si>
  <si>
    <t>CRC11.2_C10_TCRalpha.GCN1L1_TCRbeta</t>
  </si>
  <si>
    <t>CRC15.2_A1_TCRalpha.GCN1L1_TCRbeta</t>
  </si>
  <si>
    <t>CRC15.2_H3_TCRalpha.GCN1L1_TCRbeta</t>
  </si>
  <si>
    <t>CRC15.2_A4_TCRalpha.GCN1L1_TCRbeta</t>
  </si>
  <si>
    <t>CRC15.2_C4_TCRalpha.GCN1L1_TCRbeta</t>
  </si>
  <si>
    <t>CRC15.1_A2_TCRalpha.GCN1L1_TCRbeta</t>
  </si>
  <si>
    <t>CRC15.1_A4_TCRalpha.GCN1L1_TCRbeta</t>
  </si>
  <si>
    <t>CRC15.1_A7a_TCRalpha.GCN1L1_TCRbeta</t>
  </si>
  <si>
    <t>CRC15.1_A7b_TCRalpha.GCN1L1_TCRbeta</t>
  </si>
  <si>
    <t>CRC15.1_A8_TCRalpha.GCN1L1_TCRbeta</t>
  </si>
  <si>
    <t>CRC15.1_A11_TCRalpha.GCN1L1_TCRbeta</t>
  </si>
  <si>
    <t>CRC15.1_B4_TCRalpha.GCN1L1_TCRbeta</t>
  </si>
  <si>
    <t>CRC15.1_B5_TCRalpha.GCN1L1_TCRbeta</t>
  </si>
  <si>
    <t>CRC15.1_B7_TCRalpha.GCN1L1_TCRbeta</t>
  </si>
  <si>
    <t>CRC15.1_B8_TCRalpha.GCN1L1_TCRbeta</t>
  </si>
  <si>
    <t>CRC15.1_B9_TCRalpha.GCN1L1_TCRbeta</t>
  </si>
  <si>
    <t>CRC15.1_B10_TCRalpha.GCN1L1_TCRbeta</t>
  </si>
  <si>
    <t>CRC15.1_C1_TCRalpha.GCN1L1_TCRbeta</t>
  </si>
  <si>
    <t>CRC15.1_D3_TCRalpha.GCN1L1_TCRbeta</t>
  </si>
  <si>
    <t>CRC15.1_D10_TCRalpha.GCN1L1_TCRbeta</t>
  </si>
  <si>
    <t>CRC15.1_D11_TCRalpha.GCN1L1_TCRbeta</t>
  </si>
  <si>
    <t>CRC15.1_E2_TCRalpha.GCN1L1_TCRbeta</t>
  </si>
  <si>
    <t>CRC15.1_E6_TCRalpha.GCN1L1_TCRbeta</t>
  </si>
  <si>
    <t>CRC15.1_E8_TCRalpha.GCN1L1_TCRbeta</t>
  </si>
  <si>
    <t>CRC15.1_E10_TCRalpha.GCN1L1_TCRbeta</t>
  </si>
  <si>
    <t>OVC21.1_A2_TCRalpha.CDK4_8_TCRbeta</t>
  </si>
  <si>
    <t>OVC21.1_B1_TCRalpha.CDK4_8_TCRbeta</t>
  </si>
  <si>
    <t>OVC21.1_B3_TCRalpha.CDK4_8_TCRbeta</t>
  </si>
  <si>
    <t>OVC21.1_B6_TCRalpha.CDK4_8_TCRbeta</t>
  </si>
  <si>
    <t>OVC21.1_D1_TCRalpha.CDK4_8_TCRbeta</t>
  </si>
  <si>
    <t>OVC21.1_D5_TCRalpha.CDK4_8_TCRbeta</t>
  </si>
  <si>
    <t>OVC21.2_A1_TCRalpha.CDK4_8_TCRbeta</t>
  </si>
  <si>
    <t>OVC21.2_A2_TCRalpha.CDK4_8_TCRbeta</t>
  </si>
  <si>
    <t>OVC21.2_A3_TCRalpha.CDK4_8_TCRbeta</t>
  </si>
  <si>
    <t>OVC21.2_A6_TCRalpha.CDK4_8_TCRbeta</t>
  </si>
  <si>
    <t>OVC21.2_A8_TCRalpha.CDK4_8_TCRbeta</t>
  </si>
  <si>
    <t>OVC21.2_B1_TCRalpha.CDK4_8_TCRbeta</t>
  </si>
  <si>
    <t>OVC21.2_B3_TCRalpha.CDK4_8_TCRbeta</t>
  </si>
  <si>
    <t>OVC21.2_B4_TCRalpha.CDK4_8_TCRbeta</t>
  </si>
  <si>
    <t>OVC21.2_B10a_TCRalpha.CDK4_8_TCRbeta</t>
  </si>
  <si>
    <t>OVC21.2_B10b_TCRalpha.CDK4_8_TCRbeta</t>
  </si>
  <si>
    <t>OVC21.2_B11_TCRalpha.CDK4_8_TCRbeta</t>
  </si>
  <si>
    <t>OVC21.2_C2_TCRalpha.CDK4_8_TCRbeta</t>
  </si>
  <si>
    <t>OVC21.2_C3_TCRalpha.CDK4_8_TCRbeta</t>
  </si>
  <si>
    <t>OVC21.2_C4_TCRalpha.CDK4_8_TCRbeta</t>
  </si>
  <si>
    <t>OVC21.2_C6_TCRalpha.CDK4_8_TCRbeta</t>
  </si>
  <si>
    <t>OVC21.2_C8_TCRalpha.CDK4_8_TCRbeta</t>
  </si>
  <si>
    <t>OVC21.2_C12a_TCRalpha.CDK4_8_TCRbeta</t>
  </si>
  <si>
    <t>OVC21.2_C12b_TCRalpha.CDK4_8_TCRbeta</t>
  </si>
  <si>
    <t>OVC21.2_D2_TCRalpha.CDK4_8_TCRbeta</t>
  </si>
  <si>
    <t>OVC21.2_D3_TCRalpha.CDK4_8_TCRbeta</t>
  </si>
  <si>
    <t>OVC48.1_A1_TCRalpha.CDK4_8_TCRbeta</t>
  </si>
  <si>
    <t>OVC48.1_A2_TCRalpha.CDK4_8_TCRbeta</t>
  </si>
  <si>
    <t>OVC48.1_A4_TCRalpha.CDK4_8_TCRbeta</t>
  </si>
  <si>
    <t>OVC48.1_A5_TCRalpha.CDK4_8_TCRbeta</t>
  </si>
  <si>
    <t>OVC48.1_A6_TCRalpha.CDK4_8_TCRbeta</t>
  </si>
  <si>
    <t>OVC48.1_A8_TCRalpha.CDK4_8_TCRbeta</t>
  </si>
  <si>
    <t>OVC48.1_A11_TCRalpha.CDK4_8_TCRbeta</t>
  </si>
  <si>
    <t>OVC48.1_A12_TCRalpha.CDK4_8_TCRbeta</t>
  </si>
  <si>
    <t>OVC48.1_B1_TCRalpha.CDK4_8_TCRbeta</t>
  </si>
  <si>
    <t>OVC48.1_B3_TCRalpha.CDK4_8_TCRbeta</t>
  </si>
  <si>
    <t>OVC48.1_B5a_TCRalpha.CDK4_8_TCRbeta</t>
  </si>
  <si>
    <t>OVC48.1_B5b_TCRalpha.CDK4_8_TCRbeta</t>
  </si>
  <si>
    <t>OVC48.1_C1_TCRalpha.CDK4_8_TCRbeta</t>
  </si>
  <si>
    <t>OVC48.1_C2_TCRalpha.CDK4_8_TCRbeta</t>
  </si>
  <si>
    <t>OVC48.1_C5_TCRalpha.CDK4_8_TCRbeta</t>
  </si>
  <si>
    <t>OVC48.1_C6_TCRalpha.CDK4_8_TCRbeta</t>
  </si>
  <si>
    <t>OVC48.1_C7_TCRalpha.CDK4_8_TCRbeta</t>
  </si>
  <si>
    <t>OVC48.1_C8_TCRalpha.CDK4_8_TCRbeta</t>
  </si>
  <si>
    <t>OVC48.1_D1_TCRalpha.CDK4_8_TCRbeta</t>
  </si>
  <si>
    <t>OVC48.1_D7_TCRalpha.CDK4_8_TCRbeta</t>
  </si>
  <si>
    <t>OVC48.2_A1_TCRalpha.CDK4_8_TCRbeta</t>
  </si>
  <si>
    <t>OVC48.2_A2_TCRalpha.CDK4_8_TCRbeta</t>
  </si>
  <si>
    <t>OVC48.2_A10a_TCRalpha.CDK4_8_TCRbeta</t>
  </si>
  <si>
    <t>OVC48.2_A10b_TCRalpha.CDK4_8_TCRbeta</t>
  </si>
  <si>
    <t>OVC48.2_B6_TCRalpha.CDK4_8_TCRbeta</t>
  </si>
  <si>
    <t>OVC48.2_C2_TCRalpha.CDK4_8_TCRbeta</t>
  </si>
  <si>
    <t>CRC11.1_A1_TCRalpha.CDK4_8_TCRbeta</t>
  </si>
  <si>
    <t>CRC11.1_A2_TCRalpha.CDK4_8_TCRbeta</t>
  </si>
  <si>
    <t>CRC11.1_A3_TCRalpha.CDK4_8_TCRbeta</t>
  </si>
  <si>
    <t>CRC11.1_A5_TCRalpha.CDK4_8_TCRbeta</t>
  </si>
  <si>
    <t>CRC11.1_A6_TCRalpha.CDK4_8_TCRbeta</t>
  </si>
  <si>
    <t>CRC11.1_B1_TCRalpha.CDK4_8_TCRbeta</t>
  </si>
  <si>
    <t>CRC11.1_B3_TCRalpha.CDK4_8_TCRbeta</t>
  </si>
  <si>
    <t>CRC11.1_B4_TCRalpha.CDK4_8_TCRbeta</t>
  </si>
  <si>
    <t>CRC11.1_B6_TCRalpha.CDK4_8_TCRbeta</t>
  </si>
  <si>
    <t>CRC11.1_B11_TCRalpha.CDK4_8_TCRbeta</t>
  </si>
  <si>
    <t>CRC11.1_C1_TCRalpha.CDK4_8_TCRbeta</t>
  </si>
  <si>
    <t>CRC11.1_C3_TCRalpha.CDK4_8_TCRbeta</t>
  </si>
  <si>
    <t>CRC11.1_C6_TCRalpha.CDK4_8_TCRbeta</t>
  </si>
  <si>
    <t>CRC11.1_C8_TCRalpha.CDK4_8_TCRbeta</t>
  </si>
  <si>
    <t>CRC11.1_D5_TCRalpha.CDK4_8_TCRbeta</t>
  </si>
  <si>
    <t>CRC11.1_D6_TCRalpha.CDK4_8_TCRbeta</t>
  </si>
  <si>
    <t>CRC11.2_A7_TCRalpha.CDK4_8_TCRbeta</t>
  </si>
  <si>
    <t>CRC11.2_B9_TCRalpha.CDK4_8_TCRbeta</t>
  </si>
  <si>
    <t>CRC11.2_C10_TCRalpha.CDK4_8_TCRbeta</t>
  </si>
  <si>
    <t>CRC15.2_A1_TCRalpha.CDK4_8_TCRbeta</t>
  </si>
  <si>
    <t>CRC15.2_H3_TCRalpha.CDK4_8_TCRbeta</t>
  </si>
  <si>
    <t>CRC15.2_A4_TCRalpha.CDK4_8_TCRbeta</t>
  </si>
  <si>
    <t>CRC15.2_C4_TCRalpha.CDK4_8_TCRbeta</t>
  </si>
  <si>
    <t>CRC15.1_A2_TCRalpha.CDK4_8_TCRbeta</t>
  </si>
  <si>
    <t>CRC15.1_A4_TCRalpha.CDK4_8_TCRbeta</t>
  </si>
  <si>
    <t>CRC15.1_A7a_TCRalpha.CDK4_8_TCRbeta</t>
  </si>
  <si>
    <t>CRC15.1_A7b_TCRalpha.CDK4_8_TCRbeta</t>
  </si>
  <si>
    <t>CRC15.1_A8_TCRalpha.CDK4_8_TCRbeta</t>
  </si>
  <si>
    <t>CRC15.1_A11_TCRalpha.CDK4_8_TCRbeta</t>
  </si>
  <si>
    <t>CRC15.1_B4_TCRalpha.CDK4_8_TCRbeta</t>
  </si>
  <si>
    <t>CRC15.1_B5_TCRalpha.CDK4_8_TCRbeta</t>
  </si>
  <si>
    <t>CRC15.1_B7_TCRalpha.CDK4_8_TCRbeta</t>
  </si>
  <si>
    <t>CRC15.1_B8_TCRalpha.CDK4_8_TCRbeta</t>
  </si>
  <si>
    <t>CRC15.1_B9_TCRalpha.CDK4_8_TCRbeta</t>
  </si>
  <si>
    <t>CRC15.1_B10_TCRalpha.CDK4_8_TCRbeta</t>
  </si>
  <si>
    <t>CRC15.1_C1_TCRalpha.CDK4_8_TCRbeta</t>
  </si>
  <si>
    <t>CRC15.1_D3_TCRalpha.CDK4_8_TCRbeta</t>
  </si>
  <si>
    <t>CRC15.1_D10_TCRalpha.CDK4_8_TCRbeta</t>
  </si>
  <si>
    <t>CRC15.1_D11_TCRalpha.CDK4_8_TCRbeta</t>
  </si>
  <si>
    <t>CRC15.1_E2_TCRalpha.CDK4_8_TCRbeta</t>
  </si>
  <si>
    <t>CRC15.1_E6_TCRalpha.CDK4_8_TCRbeta</t>
  </si>
  <si>
    <t>CRC15.1_E8_TCRalpha.CDK4_8_TCRbeta</t>
  </si>
  <si>
    <t>CRC15.1_E10_TCRalpha.CDK4_8_TCRbeta</t>
  </si>
  <si>
    <t>OVC21.1_A2_TCRalpha.CDK4_17_TCRbeta</t>
  </si>
  <si>
    <t>OVC21.1_B1_TCRalpha.CDK4_17_TCRbeta</t>
  </si>
  <si>
    <t>OVC21.1_B3_TCRalpha.CDK4_17_TCRbeta</t>
  </si>
  <si>
    <t>OVC21.1_B6_TCRalpha.CDK4_17_TCRbeta</t>
  </si>
  <si>
    <t>OVC21.1_D1_TCRalpha.CDK4_17_TCRbeta</t>
  </si>
  <si>
    <t>OVC21.1_D5_TCRalpha.CDK4_17_TCRbeta</t>
  </si>
  <si>
    <t>OVC21.2_A1_TCRalpha.CDK4_17_TCRbeta</t>
  </si>
  <si>
    <t>OVC21.2_A2_TCRalpha.CDK4_17_TCRbeta</t>
  </si>
  <si>
    <t>OVC21.2_A3_TCRalpha.CDK4_17_TCRbeta</t>
  </si>
  <si>
    <t>OVC21.2_A6_TCRalpha.CDK4_17_TCRbeta</t>
  </si>
  <si>
    <t>OVC21.2_A8_TCRalpha.CDK4_17_TCRbeta</t>
  </si>
  <si>
    <t>OVC21.2_B1_TCRalpha.CDK4_17_TCRbeta</t>
  </si>
  <si>
    <t>OVC21.2_B3_TCRalpha.CDK4_17_TCRbeta</t>
  </si>
  <si>
    <t>OVC21.2_B4_TCRalpha.CDK4_17_TCRbeta</t>
  </si>
  <si>
    <t>OVC21.2_B10a_TCRalpha.CDK4_17_TCRbeta</t>
  </si>
  <si>
    <t>OVC21.2_B10b_TCRalpha.CDK4_17_TCRbeta</t>
  </si>
  <si>
    <t>OVC21.2_B11_TCRalpha.CDK4_17_TCRbeta</t>
  </si>
  <si>
    <t>OVC21.2_C2_TCRalpha.CDK4_17_TCRbeta</t>
  </si>
  <si>
    <t>OVC21.2_C3_TCRalpha.CDK4_17_TCRbeta</t>
  </si>
  <si>
    <t>OVC21.2_C4_TCRalpha.CDK4_17_TCRbeta</t>
  </si>
  <si>
    <t>OVC21.2_C6_TCRalpha.CDK4_17_TCRbeta</t>
  </si>
  <si>
    <t>OVC21.2_C8_TCRalpha.CDK4_17_TCRbeta</t>
  </si>
  <si>
    <t>OVC21.2_C12a_TCRalpha.CDK4_17_TCRbeta</t>
  </si>
  <si>
    <t>OVC21.2_C12b_TCRalpha.CDK4_17_TCRbeta</t>
  </si>
  <si>
    <t>OVC21.2_D2_TCRalpha.CDK4_17_TCRbeta</t>
  </si>
  <si>
    <t>OVC21.2_D3_TCRalpha.CDK4_17_TCRbeta</t>
  </si>
  <si>
    <t>OVC48.1_A1_TCRalpha.CDK4_17_TCRbeta</t>
  </si>
  <si>
    <t>OVC48.1_A2_TCRalpha.CDK4_17_TCRbeta</t>
  </si>
  <si>
    <t>OVC48.1_A4_TCRalpha.CDK4_17_TCRbeta</t>
  </si>
  <si>
    <t>OVC48.1_A5_TCRalpha.CDK4_17_TCRbeta</t>
  </si>
  <si>
    <t>OVC48.1_A6_TCRalpha.CDK4_17_TCRbeta</t>
  </si>
  <si>
    <t>OVC48.1_A8_TCRalpha.CDK4_17_TCRbeta</t>
  </si>
  <si>
    <t>OVC48.1_A11_TCRalpha.CDK4_17_TCRbeta</t>
  </si>
  <si>
    <t>OVC48.1_A12_TCRalpha.CDK4_17_TCRbeta</t>
  </si>
  <si>
    <t>OVC48.1_B1_TCRalpha.CDK4_17_TCRbeta</t>
  </si>
  <si>
    <t>OVC48.1_B3_TCRalpha.CDK4_17_TCRbeta</t>
  </si>
  <si>
    <t>OVC48.1_B5a_TCRalpha.CDK4_17_TCRbeta</t>
  </si>
  <si>
    <t>OVC48.1_B5b_TCRalpha.CDK4_17_TCRbeta</t>
  </si>
  <si>
    <t>OVC48.1_C1_TCRalpha.CDK4_17_TCRbeta</t>
  </si>
  <si>
    <t>OVC48.1_C2_TCRalpha.CDK4_17_TCRbeta</t>
  </si>
  <si>
    <t>OVC48.1_C5_TCRalpha.CDK4_17_TCRbeta</t>
  </si>
  <si>
    <t>OVC48.1_C6_TCRalpha.CDK4_17_TCRbeta</t>
  </si>
  <si>
    <t>OVC48.1_C7_TCRalpha.CDK4_17_TCRbeta</t>
  </si>
  <si>
    <t>OVC48.1_C8_TCRalpha.CDK4_17_TCRbeta</t>
  </si>
  <si>
    <t>OVC48.1_D1_TCRalpha.CDK4_17_TCRbeta</t>
  </si>
  <si>
    <t>OVC48.1_D7_TCRalpha.CDK4_17_TCRbeta</t>
  </si>
  <si>
    <t>OVC48.2_A1_TCRalpha.CDK4_17_TCRbeta</t>
  </si>
  <si>
    <t>OVC48.2_A2_TCRalpha.CDK4_17_TCRbeta</t>
  </si>
  <si>
    <t>OVC48.2_A10a_TCRalpha.CDK4_17_TCRbeta</t>
  </si>
  <si>
    <t>OVC48.2_A10b_TCRalpha.CDK4_17_TCRbeta</t>
  </si>
  <si>
    <t>OVC48.2_B6_TCRalpha.CDK4_17_TCRbeta</t>
  </si>
  <si>
    <t>OVC48.2_C2_TCRalpha.CDK4_17_TCRbeta</t>
  </si>
  <si>
    <t>CRC11.1_A1_TCRalpha.CDK4_17_TCRbeta</t>
  </si>
  <si>
    <t>CRC11.1_A2_TCRalpha.CDK4_17_TCRbeta</t>
  </si>
  <si>
    <t>CRC11.1_A3_TCRalpha.CDK4_17_TCRbeta</t>
  </si>
  <si>
    <t>CRC11.1_A5_TCRalpha.CDK4_17_TCRbeta</t>
  </si>
  <si>
    <t>CRC11.1_A6_TCRalpha.CDK4_17_TCRbeta</t>
  </si>
  <si>
    <t>CRC11.1_B1_TCRalpha.CDK4_17_TCRbeta</t>
  </si>
  <si>
    <t>CRC11.1_B3_TCRalpha.CDK4_17_TCRbeta</t>
  </si>
  <si>
    <t>CRC11.1_B4_TCRalpha.CDK4_17_TCRbeta</t>
  </si>
  <si>
    <t>CRC11.1_B6_TCRalpha.CDK4_17_TCRbeta</t>
  </si>
  <si>
    <t>CRC11.1_B11_TCRalpha.CDK4_17_TCRbeta</t>
  </si>
  <si>
    <t>CRC11.1_C1_TCRalpha.CDK4_17_TCRbeta</t>
  </si>
  <si>
    <t>CRC11.1_C3_TCRalpha.CDK4_17_TCRbeta</t>
  </si>
  <si>
    <t>CRC11.1_C6_TCRalpha.CDK4_17_TCRbeta</t>
  </si>
  <si>
    <t>CRC11.1_C8_TCRalpha.CDK4_17_TCRbeta</t>
  </si>
  <si>
    <t>CRC11.1_D5_TCRalpha.CDK4_17_TCRbeta</t>
  </si>
  <si>
    <t>CRC11.1_D6_TCRalpha.CDK4_17_TCRbeta</t>
  </si>
  <si>
    <t>CRC11.2_A7_TCRalpha.CDK4_17_TCRbeta</t>
  </si>
  <si>
    <t>CRC11.2_B9_TCRalpha.CDK4_17_TCRbeta</t>
  </si>
  <si>
    <t>CRC11.2_C10_TCRalpha.CDK4_17_TCRbeta</t>
  </si>
  <si>
    <t>CRC15.2_A1_TCRalpha.CDK4_17_TCRbeta</t>
  </si>
  <si>
    <t>CRC15.2_H3_TCRalpha.CDK4_17_TCRbeta</t>
  </si>
  <si>
    <t>CRC15.2_A4_TCRalpha.CDK4_17_TCRbeta</t>
  </si>
  <si>
    <t>CRC15.2_C4_TCRalpha.CDK4_17_TCRbeta</t>
  </si>
  <si>
    <t>CRC15.1_A2_TCRalpha.CDK4_17_TCRbeta</t>
  </si>
  <si>
    <t>CRC15.1_A4_TCRalpha.CDK4_17_TCRbeta</t>
  </si>
  <si>
    <t>CRC15.1_A7a_TCRalpha.CDK4_17_TCRbeta</t>
  </si>
  <si>
    <t>CRC15.1_A7b_TCRalpha.CDK4_17_TCRbeta</t>
  </si>
  <si>
    <t>CRC15.1_A8_TCRalpha.CDK4_17_TCRbeta</t>
  </si>
  <si>
    <t>CRC15.1_A11_TCRalpha.CDK4_17_TCRbeta</t>
  </si>
  <si>
    <t>CRC15.1_B4_TCRalpha.CDK4_17_TCRbeta</t>
  </si>
  <si>
    <t>CRC15.1_B5_TCRalpha.CDK4_17_TCRbeta</t>
  </si>
  <si>
    <t>CRC15.1_B7_TCRalpha.CDK4_17_TCRbeta</t>
  </si>
  <si>
    <t>CRC15.1_B8_TCRalpha.CDK4_17_TCRbeta</t>
  </si>
  <si>
    <t>CRC15.1_B9_TCRalpha.CDK4_17_TCRbeta</t>
  </si>
  <si>
    <t>CRC15.1_B10_TCRalpha.CDK4_17_TCRbeta</t>
  </si>
  <si>
    <t>CRC15.1_C1_TCRalpha.CDK4_17_TCRbeta</t>
  </si>
  <si>
    <t>CRC15.1_D3_TCRalpha.CDK4_17_TCRbeta</t>
  </si>
  <si>
    <t>CRC15.1_D10_TCRalpha.CDK4_17_TCRbeta</t>
  </si>
  <si>
    <t>CRC15.1_D11_TCRalpha.CDK4_17_TCRbeta</t>
  </si>
  <si>
    <t>CRC15.1_E2_TCRalpha.CDK4_17_TCRbeta</t>
  </si>
  <si>
    <t>CRC15.1_E6_TCRalpha.CDK4_17_TCRbeta</t>
  </si>
  <si>
    <t>CRC15.1_E8_TCRalpha.CDK4_17_TCRbeta</t>
  </si>
  <si>
    <t>CRC15.1_E10_TCRalpha.CDK4_17_TCRbeta</t>
  </si>
  <si>
    <t>OVC21.1_A2_TCRalpha.CMV_1_TCRbeta</t>
  </si>
  <si>
    <t>OVC21.1_B1_TCRalpha.CMV_1_TCRbeta</t>
  </si>
  <si>
    <t>OVC21.1_B3_TCRalpha.CMV_1_TCRbeta</t>
  </si>
  <si>
    <t>OVC21.1_B6_TCRalpha.CMV_1_TCRbeta</t>
  </si>
  <si>
    <t>OVC21.1_D1_TCRalpha.CMV_1_TCRbeta</t>
  </si>
  <si>
    <t>OVC21.1_D5_TCRalpha.CMV_1_TCRbeta</t>
  </si>
  <si>
    <t>OVC21.2_A1_TCRalpha.CMV_1_TCRbeta</t>
  </si>
  <si>
    <t>OVC21.2_A2_TCRalpha.CMV_1_TCRbeta</t>
  </si>
  <si>
    <t>OVC21.2_A3_TCRalpha.CMV_1_TCRbeta</t>
  </si>
  <si>
    <t>OVC21.2_A6_TCRalpha.CMV_1_TCRbeta</t>
  </si>
  <si>
    <t>OVC21.2_A8_TCRalpha.CMV_1_TCRbeta</t>
  </si>
  <si>
    <t>OVC21.2_B1_TCRalpha.CMV_1_TCRbeta</t>
  </si>
  <si>
    <t>OVC21.2_B3_TCRalpha.CMV_1_TCRbeta</t>
  </si>
  <si>
    <t>OVC21.2_B4_TCRalpha.CMV_1_TCRbeta</t>
  </si>
  <si>
    <t>OVC21.2_B10a_TCRalpha.CMV_1_TCRbeta</t>
  </si>
  <si>
    <t>OVC21.2_B10b_TCRalpha.CMV_1_TCRbeta</t>
  </si>
  <si>
    <t>OVC21.2_B11_TCRalpha.CMV_1_TCRbeta</t>
  </si>
  <si>
    <t>OVC21.2_C2_TCRalpha.CMV_1_TCRbeta</t>
  </si>
  <si>
    <t>OVC21.2_C3_TCRalpha.CMV_1_TCRbeta</t>
  </si>
  <si>
    <t>OVC21.2_C4_TCRalpha.CMV_1_TCRbeta</t>
  </si>
  <si>
    <t>OVC21.2_C6_TCRalpha.CMV_1_TCRbeta</t>
  </si>
  <si>
    <t>OVC21.2_C8_TCRalpha.CMV_1_TCRbeta</t>
  </si>
  <si>
    <t>OVC21.2_C12a_TCRalpha.CMV_1_TCRbeta</t>
  </si>
  <si>
    <t>OVC21.2_C12b_TCRalpha.CMV_1_TCRbeta</t>
  </si>
  <si>
    <t>OVC21.2_D2_TCRalpha.CMV_1_TCRbeta</t>
  </si>
  <si>
    <t>OVC21.2_D3_TCRalpha.CMV_1_TCRbeta</t>
  </si>
  <si>
    <t>OVC48.1_A1_TCRalpha.CMV_1_TCRbeta</t>
  </si>
  <si>
    <t>OVC48.1_A2_TCRalpha.CMV_1_TCRbeta</t>
  </si>
  <si>
    <t>OVC48.1_A4_TCRalpha.CMV_1_TCRbeta</t>
  </si>
  <si>
    <t>OVC48.1_A5_TCRalpha.CMV_1_TCRbeta</t>
  </si>
  <si>
    <t>OVC48.1_A6_TCRalpha.CMV_1_TCRbeta</t>
  </si>
  <si>
    <t>OVC48.1_A8_TCRalpha.CMV_1_TCRbeta</t>
  </si>
  <si>
    <t>OVC48.1_A11_TCRalpha.CMV_1_TCRbeta</t>
  </si>
  <si>
    <t>OVC48.1_A12_TCRalpha.CMV_1_TCRbeta</t>
  </si>
  <si>
    <t>OVC48.1_B1_TCRalpha.CMV_1_TCRbeta</t>
  </si>
  <si>
    <t>OVC48.1_B3_TCRalpha.CMV_1_TCRbeta</t>
  </si>
  <si>
    <t>OVC48.1_B5a_TCRalpha.CMV_1_TCRbeta</t>
  </si>
  <si>
    <t>OVC48.1_B5b_TCRalpha.CMV_1_TCRbeta</t>
  </si>
  <si>
    <t>OVC48.1_C1_TCRalpha.CMV_1_TCRbeta</t>
  </si>
  <si>
    <t>OVC48.1_C2_TCRalpha.CMV_1_TCRbeta</t>
  </si>
  <si>
    <t>OVC48.1_C5_TCRalpha.CMV_1_TCRbeta</t>
  </si>
  <si>
    <t>OVC48.1_C6_TCRalpha.CMV_1_TCRbeta</t>
  </si>
  <si>
    <t>OVC48.1_C7_TCRalpha.CMV_1_TCRbeta</t>
  </si>
  <si>
    <t>OVC48.1_C8_TCRalpha.CMV_1_TCRbeta</t>
  </si>
  <si>
    <t>OVC48.1_D1_TCRalpha.CMV_1_TCRbeta</t>
  </si>
  <si>
    <t>OVC48.1_D7_TCRalpha.CMV_1_TCRbeta</t>
  </si>
  <si>
    <t>OVC48.2_A1_TCRalpha.CMV_1_TCRbeta</t>
  </si>
  <si>
    <t>OVC48.2_A2_TCRalpha.CMV_1_TCRbeta</t>
  </si>
  <si>
    <t>OVC48.2_A10a_TCRalpha.CMV_1_TCRbeta</t>
  </si>
  <si>
    <t>OVC48.2_A10b_TCRalpha.CMV_1_TCRbeta</t>
  </si>
  <si>
    <t>OVC48.2_B6_TCRalpha.CMV_1_TCRbeta</t>
  </si>
  <si>
    <t>OVC48.2_C2_TCRalpha.CMV_1_TCRbeta</t>
  </si>
  <si>
    <t>CRC11.1_A1_TCRalpha.CMV_1_TCRbeta</t>
  </si>
  <si>
    <t>CRC11.1_A2_TCRalpha.CMV_1_TCRbeta</t>
  </si>
  <si>
    <t>CRC11.1_A3_TCRalpha.CMV_1_TCRbeta</t>
  </si>
  <si>
    <t>CRC11.1_A5_TCRalpha.CMV_1_TCRbeta</t>
  </si>
  <si>
    <t>CRC11.1_A6_TCRalpha.CMV_1_TCRbeta</t>
  </si>
  <si>
    <t>CRC11.1_B1_TCRalpha.CMV_1_TCRbeta</t>
  </si>
  <si>
    <t>CRC11.1_B3_TCRalpha.CMV_1_TCRbeta</t>
  </si>
  <si>
    <t>CRC11.1_B4_TCRalpha.CMV_1_TCRbeta</t>
  </si>
  <si>
    <t>CRC11.1_B6_TCRalpha.CMV_1_TCRbeta</t>
  </si>
  <si>
    <t>CRC11.1_B11_TCRalpha.CMV_1_TCRbeta</t>
  </si>
  <si>
    <t>CRC11.1_C1_TCRalpha.CMV_1_TCRbeta</t>
  </si>
  <si>
    <t>CRC11.1_C3_TCRalpha.CMV_1_TCRbeta</t>
  </si>
  <si>
    <t>CRC11.1_C6_TCRalpha.CMV_1_TCRbeta</t>
  </si>
  <si>
    <t>CRC11.1_C8_TCRalpha.CMV_1_TCRbeta</t>
  </si>
  <si>
    <t>CRC11.1_D5_TCRalpha.CMV_1_TCRbeta</t>
  </si>
  <si>
    <t>CRC11.1_D6_TCRalpha.CMV_1_TCRbeta</t>
  </si>
  <si>
    <t>CRC11.2_A7_TCRalpha.CMV_1_TCRbeta</t>
  </si>
  <si>
    <t>CRC11.2_B9_TCRalpha.CMV_1_TCRbeta</t>
  </si>
  <si>
    <t>CRC11.2_C10_TCRalpha.CMV_1_TCRbeta</t>
  </si>
  <si>
    <t>CRC15.2_A1_TCRalpha.CMV_1_TCRbeta</t>
  </si>
  <si>
    <t>CRC15.2_H3_TCRalpha.CMV_1_TCRbeta</t>
  </si>
  <si>
    <t>CRC15.2_A4_TCRalpha.CMV_1_TCRbeta</t>
  </si>
  <si>
    <t>CRC15.2_C4_TCRalpha.CMV_1_TCRbeta</t>
  </si>
  <si>
    <t>CRC15.1_A2_TCRalpha.CMV_1_TCRbeta</t>
  </si>
  <si>
    <t>CRC15.1_A4_TCRalpha.CMV_1_TCRbeta</t>
  </si>
  <si>
    <t>CRC15.1_A7a_TCRalpha.CMV_1_TCRbeta</t>
  </si>
  <si>
    <t>CRC15.1_A7b_TCRalpha.CMV_1_TCRbeta</t>
  </si>
  <si>
    <t>CRC15.1_A8_TCRalpha.CMV_1_TCRbeta</t>
  </si>
  <si>
    <t>CRC15.1_A11_TCRalpha.CMV_1_TCRbeta</t>
  </si>
  <si>
    <t>CRC15.1_B4_TCRalpha.CMV_1_TCRbeta</t>
  </si>
  <si>
    <t>CRC15.1_B5_TCRalpha.CMV_1_TCRbeta</t>
  </si>
  <si>
    <t>CRC15.1_B7_TCRalpha.CMV_1_TCRbeta</t>
  </si>
  <si>
    <t>CRC15.1_B8_TCRalpha.CMV_1_TCRbeta</t>
  </si>
  <si>
    <t>CRC15.1_B9_TCRalpha.CMV_1_TCRbeta</t>
  </si>
  <si>
    <t>CRC15.1_B10_TCRalpha.CMV_1_TCRbeta</t>
  </si>
  <si>
    <t>CRC15.1_C1_TCRalpha.CMV_1_TCRbeta</t>
  </si>
  <si>
    <t>CRC15.1_D3_TCRalpha.CMV_1_TCRbeta</t>
  </si>
  <si>
    <t>CRC15.1_D10_TCRalpha.CMV_1_TCRbeta</t>
  </si>
  <si>
    <t>CRC15.1_D11_TCRalpha.CMV_1_TCRbeta</t>
  </si>
  <si>
    <t>CRC15.1_E2_TCRalpha.CMV_1_TCRbeta</t>
  </si>
  <si>
    <t>CRC15.1_E6_TCRalpha.CMV_1_TCRbeta</t>
  </si>
  <si>
    <t>CRC15.1_E8_TCRalpha.CMV_1_TCRbeta</t>
  </si>
  <si>
    <t>CRC15.1_E10_TCRalpha.CMV_1_TCRbeta</t>
  </si>
  <si>
    <t>OVC21.1_A2_TCRalpha.CMV_2_TCRbeta</t>
  </si>
  <si>
    <t>OVC21.1_B1_TCRalpha.CMV_2_TCRbeta</t>
  </si>
  <si>
    <t>OVC21.1_B3_TCRalpha.CMV_2_TCRbeta</t>
  </si>
  <si>
    <t>OVC21.1_B6_TCRalpha.CMV_2_TCRbeta</t>
  </si>
  <si>
    <t>OVC21.1_D1_TCRalpha.CMV_2_TCRbeta</t>
  </si>
  <si>
    <t>OVC21.1_D5_TCRalpha.CMV_2_TCRbeta</t>
  </si>
  <si>
    <t>OVC21.2_A1_TCRalpha.CMV_2_TCRbeta</t>
  </si>
  <si>
    <t>OVC21.2_A2_TCRalpha.CMV_2_TCRbeta</t>
  </si>
  <si>
    <t>OVC21.2_A3_TCRalpha.CMV_2_TCRbeta</t>
  </si>
  <si>
    <t>OVC21.2_A6_TCRalpha.CMV_2_TCRbeta</t>
  </si>
  <si>
    <t>OVC21.2_A8_TCRalpha.CMV_2_TCRbeta</t>
  </si>
  <si>
    <t>OVC21.2_B1_TCRalpha.CMV_2_TCRbeta</t>
  </si>
  <si>
    <t>OVC21.2_B3_TCRalpha.CMV_2_TCRbeta</t>
  </si>
  <si>
    <t>OVC21.2_B4_TCRalpha.CMV_2_TCRbeta</t>
  </si>
  <si>
    <t>OVC21.2_B10a_TCRalpha.CMV_2_TCRbeta</t>
  </si>
  <si>
    <t>OVC21.2_B10b_TCRalpha.CMV_2_TCRbeta</t>
  </si>
  <si>
    <t>OVC21.2_B11_TCRalpha.CMV_2_TCRbeta</t>
  </si>
  <si>
    <t>OVC21.2_C2_TCRalpha.CMV_2_TCRbeta</t>
  </si>
  <si>
    <t>OVC21.2_C3_TCRalpha.CMV_2_TCRbeta</t>
  </si>
  <si>
    <t>OVC21.2_C4_TCRalpha.CMV_2_TCRbeta</t>
  </si>
  <si>
    <t>OVC21.2_C6_TCRalpha.CMV_2_TCRbeta</t>
  </si>
  <si>
    <t>OVC21.2_C8_TCRalpha.CMV_2_TCRbeta</t>
  </si>
  <si>
    <t>OVC21.2_C12a_TCRalpha.CMV_2_TCRbeta</t>
  </si>
  <si>
    <t>OVC21.2_C12b_TCRalpha.CMV_2_TCRbeta</t>
  </si>
  <si>
    <t>OVC21.2_D2_TCRalpha.CMV_2_TCRbeta</t>
  </si>
  <si>
    <t>OVC21.2_D3_TCRalpha.CMV_2_TCRbeta</t>
  </si>
  <si>
    <t>OVC48.1_A1_TCRalpha.CMV_2_TCRbeta</t>
  </si>
  <si>
    <t>OVC48.1_A2_TCRalpha.CMV_2_TCRbeta</t>
  </si>
  <si>
    <t>OVC48.1_A4_TCRalpha.CMV_2_TCRbeta</t>
  </si>
  <si>
    <t>OVC48.1_A5_TCRalpha.CMV_2_TCRbeta</t>
  </si>
  <si>
    <t>OVC48.1_A6_TCRalpha.CMV_2_TCRbeta</t>
  </si>
  <si>
    <t>OVC48.1_A8_TCRalpha.CMV_2_TCRbeta</t>
  </si>
  <si>
    <t>OVC48.1_A11_TCRalpha.CMV_2_TCRbeta</t>
  </si>
  <si>
    <t>OVC48.1_A12_TCRalpha.CMV_2_TCRbeta</t>
  </si>
  <si>
    <t>OVC48.1_B1_TCRalpha.CMV_2_TCRbeta</t>
  </si>
  <si>
    <t>OVC48.1_B3_TCRalpha.CMV_2_TCRbeta</t>
  </si>
  <si>
    <t>OVC48.1_B5a_TCRalpha.CMV_2_TCRbeta</t>
  </si>
  <si>
    <t>OVC48.1_B5b_TCRalpha.CMV_2_TCRbeta</t>
  </si>
  <si>
    <t>OVC48.1_C1_TCRalpha.CMV_2_TCRbeta</t>
  </si>
  <si>
    <t>OVC48.1_C2_TCRalpha.CMV_2_TCRbeta</t>
  </si>
  <si>
    <t>OVC48.1_C5_TCRalpha.CMV_2_TCRbeta</t>
  </si>
  <si>
    <t>OVC48.1_C6_TCRalpha.CMV_2_TCRbeta</t>
  </si>
  <si>
    <t>OVC48.1_C7_TCRalpha.CMV_2_TCRbeta</t>
  </si>
  <si>
    <t>OVC48.1_C8_TCRalpha.CMV_2_TCRbeta</t>
  </si>
  <si>
    <t>OVC48.1_D1_TCRalpha.CMV_2_TCRbeta</t>
  </si>
  <si>
    <t>OVC48.1_D7_TCRalpha.CMV_2_TCRbeta</t>
  </si>
  <si>
    <t>OVC48.2_A1_TCRalpha.CMV_2_TCRbeta</t>
  </si>
  <si>
    <t>OVC48.2_A2_TCRalpha.CMV_2_TCRbeta</t>
  </si>
  <si>
    <t>OVC48.2_A10a_TCRalpha.CMV_2_TCRbeta</t>
  </si>
  <si>
    <t>OVC48.2_A10b_TCRalpha.CMV_2_TCRbeta</t>
  </si>
  <si>
    <t>OVC48.2_B6_TCRalpha.CMV_2_TCRbeta</t>
  </si>
  <si>
    <t>OVC48.2_C2_TCRalpha.CMV_2_TCRbeta</t>
  </si>
  <si>
    <t>CRC11.1_A1_TCRalpha.CMV_2_TCRbeta</t>
  </si>
  <si>
    <t>CRC11.1_A2_TCRalpha.CMV_2_TCRbeta</t>
  </si>
  <si>
    <t>CRC11.1_A3_TCRalpha.CMV_2_TCRbeta</t>
  </si>
  <si>
    <t>CRC11.1_A5_TCRalpha.CMV_2_TCRbeta</t>
  </si>
  <si>
    <t>CRC11.1_A6_TCRalpha.CMV_2_TCRbeta</t>
  </si>
  <si>
    <t>CRC11.1_B1_TCRalpha.CMV_2_TCRbeta</t>
  </si>
  <si>
    <t>CRC11.1_B3_TCRalpha.CMV_2_TCRbeta</t>
  </si>
  <si>
    <t>CRC11.1_B4_TCRalpha.CMV_2_TCRbeta</t>
  </si>
  <si>
    <t>CRC11.1_B6_TCRalpha.CMV_2_TCRbeta</t>
  </si>
  <si>
    <t>CRC11.1_B11_TCRalpha.CMV_2_TCRbeta</t>
  </si>
  <si>
    <t>CRC11.1_C1_TCRalpha.CMV_2_TCRbeta</t>
  </si>
  <si>
    <t>CRC11.1_C3_TCRalpha.CMV_2_TCRbeta</t>
  </si>
  <si>
    <t>CRC11.1_C6_TCRalpha.CMV_2_TCRbeta</t>
  </si>
  <si>
    <t>CRC11.1_C8_TCRalpha.CMV_2_TCRbeta</t>
  </si>
  <si>
    <t>CRC11.1_D5_TCRalpha.CMV_2_TCRbeta</t>
  </si>
  <si>
    <t>CRC11.1_D6_TCRalpha.CMV_2_TCRbeta</t>
  </si>
  <si>
    <t>CRC11.2_A7_TCRalpha.CMV_2_TCRbeta</t>
  </si>
  <si>
    <t>CRC11.2_B9_TCRalpha.CMV_2_TCRbeta</t>
  </si>
  <si>
    <t>CRC11.2_C10_TCRalpha.CMV_2_TCRbeta</t>
  </si>
  <si>
    <t>CRC15.2_A1_TCRalpha.CMV_2_TCRbeta</t>
  </si>
  <si>
    <t>CRC15.2_H3_TCRalpha.CMV_2_TCRbeta</t>
  </si>
  <si>
    <t>CRC15.2_A4_TCRalpha.CMV_2_TCRbeta</t>
  </si>
  <si>
    <t>CRC15.2_C4_TCRalpha.CMV_2_TCRbeta</t>
  </si>
  <si>
    <t>CRC15.1_A2_TCRalpha.CMV_2_TCRbeta</t>
  </si>
  <si>
    <t>CRC15.1_A4_TCRalpha.CMV_2_TCRbeta</t>
  </si>
  <si>
    <t>CRC15.1_A7a_TCRalpha.CMV_2_TCRbeta</t>
  </si>
  <si>
    <t>CRC15.1_A7b_TCRalpha.CMV_2_TCRbeta</t>
  </si>
  <si>
    <t>CRC15.1_A8_TCRalpha.CMV_2_TCRbeta</t>
  </si>
  <si>
    <t>CRC15.1_A11_TCRalpha.CMV_2_TCRbeta</t>
  </si>
  <si>
    <t>CRC15.1_B4_TCRalpha.CMV_2_TCRbeta</t>
  </si>
  <si>
    <t>CRC15.1_B5_TCRalpha.CMV_2_TCRbeta</t>
  </si>
  <si>
    <t>CRC15.1_B7_TCRalpha.CMV_2_TCRbeta</t>
  </si>
  <si>
    <t>CRC15.1_B8_TCRalpha.CMV_2_TCRbeta</t>
  </si>
  <si>
    <t>CRC15.1_B9_TCRalpha.CMV_2_TCRbeta</t>
  </si>
  <si>
    <t>CRC15.1_B10_TCRalpha.CMV_2_TCRbeta</t>
  </si>
  <si>
    <t>CRC15.1_C1_TCRalpha.CMV_2_TCRbeta</t>
  </si>
  <si>
    <t>CRC15.1_D3_TCRalpha.CMV_2_TCRbeta</t>
  </si>
  <si>
    <t>CRC15.1_D10_TCRalpha.CMV_2_TCRbeta</t>
  </si>
  <si>
    <t>CRC15.1_D11_TCRalpha.CMV_2_TCRbeta</t>
  </si>
  <si>
    <t>CRC15.1_E2_TCRalpha.CMV_2_TCRbeta</t>
  </si>
  <si>
    <t>CRC15.1_E6_TCRalpha.CMV_2_TCRbeta</t>
  </si>
  <si>
    <t>CRC15.1_E8_TCRalpha.CMV_2_TCRbeta</t>
  </si>
  <si>
    <t>CRC15.1_E10_TCRalpha.CMV_2_TCRbeta</t>
  </si>
  <si>
    <t>GCN1L1_TCRalpha.OVC21.1_A2_TCRbeta</t>
  </si>
  <si>
    <t>CDK4_8_TCRalpha.OVC21.1_A2_TCRbeta</t>
  </si>
  <si>
    <t>CDK4_17_TCRalpha.OVC21.1_A2_TCRbeta</t>
  </si>
  <si>
    <t>CMV_1_TCRalpha.OVC21.1_A2_TCRbeta</t>
  </si>
  <si>
    <t>CMV_2_TCRalpha.OVC21.1_A2_TCRbeta</t>
  </si>
  <si>
    <t>OVC21.1_A2_TCRalpha.OVC21.1_A2_TCRbeta</t>
  </si>
  <si>
    <t>OVC21.1_B1_TCRalpha.OVC21.1_A2_TCRbeta</t>
  </si>
  <si>
    <t>OVC21.1_B3_TCRalpha.OVC21.1_A2_TCRbeta</t>
  </si>
  <si>
    <t>OVC21.1_B6_TCRalpha.OVC21.1_A2_TCRbeta</t>
  </si>
  <si>
    <t>OVC21.1_D1_TCRalpha.OVC21.1_A2_TCRbeta</t>
  </si>
  <si>
    <t>OVC21.1_D5_TCRalpha.OVC21.1_A2_TCRbeta</t>
  </si>
  <si>
    <t>OVC21.2_A1_TCRalpha.OVC21.1_A2_TCRbeta</t>
  </si>
  <si>
    <t>OVC21.2_A2_TCRalpha.OVC21.1_A2_TCRbeta</t>
  </si>
  <si>
    <t>OVC21.2_A3_TCRalpha.OVC21.1_A2_TCRbeta</t>
  </si>
  <si>
    <t>OVC21.2_A6_TCRalpha.OVC21.1_A2_TCRbeta</t>
  </si>
  <si>
    <t>OVC21.2_A8_TCRalpha.OVC21.1_A2_TCRbeta</t>
  </si>
  <si>
    <t>OVC21.2_B1_TCRalpha.OVC21.1_A2_TCRbeta</t>
  </si>
  <si>
    <t>OVC21.2_B3_TCRalpha.OVC21.1_A2_TCRbeta</t>
  </si>
  <si>
    <t>OVC21.2_B4_TCRalpha.OVC21.1_A2_TCRbeta</t>
  </si>
  <si>
    <t>OVC21.2_B10a_TCRalpha.OVC21.1_A2_TCRbeta</t>
  </si>
  <si>
    <t>OVC21.2_B10b_TCRalpha.OVC21.1_A2_TCRbeta</t>
  </si>
  <si>
    <t>OVC21.2_B11_TCRalpha.OVC21.1_A2_TCRbeta</t>
  </si>
  <si>
    <t>OVC21.2_C2_TCRalpha.OVC21.1_A2_TCRbeta</t>
  </si>
  <si>
    <t>OVC21.2_C3_TCRalpha.OVC21.1_A2_TCRbeta</t>
  </si>
  <si>
    <t>OVC21.2_C4_TCRalpha.OVC21.1_A2_TCRbeta</t>
  </si>
  <si>
    <t>OVC21.2_C6_TCRalpha.OVC21.1_A2_TCRbeta</t>
  </si>
  <si>
    <t>OVC21.2_C8_TCRalpha.OVC21.1_A2_TCRbeta</t>
  </si>
  <si>
    <t>OVC21.2_C12a_TCRalpha.OVC21.1_A2_TCRbeta</t>
  </si>
  <si>
    <t>OVC21.2_C12b_TCRalpha.OVC21.1_A2_TCRbeta</t>
  </si>
  <si>
    <t>OVC21.2_D2_TCRalpha.OVC21.1_A2_TCRbeta</t>
  </si>
  <si>
    <t>OVC21.2_D3_TCRalpha.OVC21.1_A2_TCRbeta</t>
  </si>
  <si>
    <t>OVC48.1_A1_TCRalpha.OVC21.1_A2_TCRbeta</t>
  </si>
  <si>
    <t>OVC48.1_A2_TCRalpha.OVC21.1_A2_TCRbeta</t>
  </si>
  <si>
    <t>OVC48.1_A4_TCRalpha.OVC21.1_A2_TCRbeta</t>
  </si>
  <si>
    <t>OVC48.1_A5_TCRalpha.OVC21.1_A2_TCRbeta</t>
  </si>
  <si>
    <t>OVC48.1_A6_TCRalpha.OVC21.1_A2_TCRbeta</t>
  </si>
  <si>
    <t>OVC48.1_A8_TCRalpha.OVC21.1_A2_TCRbeta</t>
  </si>
  <si>
    <t>OVC48.1_A11_TCRalpha.OVC21.1_A2_TCRbeta</t>
  </si>
  <si>
    <t>OVC48.1_A12_TCRalpha.OVC21.1_A2_TCRbeta</t>
  </si>
  <si>
    <t>OVC48.1_B1_TCRalpha.OVC21.1_A2_TCRbeta</t>
  </si>
  <si>
    <t>OVC48.1_B3_TCRalpha.OVC21.1_A2_TCRbeta</t>
  </si>
  <si>
    <t>OVC48.1_B5a_TCRalpha.OVC21.1_A2_TCRbeta</t>
  </si>
  <si>
    <t>OVC48.1_B5b_TCRalpha.OVC21.1_A2_TCRbeta</t>
  </si>
  <si>
    <t>OVC48.1_C1_TCRalpha.OVC21.1_A2_TCRbeta</t>
  </si>
  <si>
    <t>OVC48.1_C2_TCRalpha.OVC21.1_A2_TCRbeta</t>
  </si>
  <si>
    <t>OVC48.1_C5_TCRalpha.OVC21.1_A2_TCRbeta</t>
  </si>
  <si>
    <t>OVC48.1_C6_TCRalpha.OVC21.1_A2_TCRbeta</t>
  </si>
  <si>
    <t>OVC48.1_C7_TCRalpha.OVC21.1_A2_TCRbeta</t>
  </si>
  <si>
    <t>OVC48.1_C8_TCRalpha.OVC21.1_A2_TCRbeta</t>
  </si>
  <si>
    <t>OVC48.1_D1_TCRalpha.OVC21.1_A2_TCRbeta</t>
  </si>
  <si>
    <t>OVC48.1_D7_TCRalpha.OVC21.1_A2_TCRbeta</t>
  </si>
  <si>
    <t>OVC48.2_A1_TCRalpha.OVC21.1_A2_TCRbeta</t>
  </si>
  <si>
    <t>OVC48.2_A2_TCRalpha.OVC21.1_A2_TCRbeta</t>
  </si>
  <si>
    <t>OVC48.2_A10a_TCRalpha.OVC21.1_A2_TCRbeta</t>
  </si>
  <si>
    <t>OVC48.2_A10b_TCRalpha.OVC21.1_A2_TCRbeta</t>
  </si>
  <si>
    <t>OVC48.2_B6_TCRalpha.OVC21.1_A2_TCRbeta</t>
  </si>
  <si>
    <t>OVC48.2_C2_TCRalpha.OVC21.1_A2_TCRbeta</t>
  </si>
  <si>
    <t>CRC11.1_A1_TCRalpha.OVC21.1_A2_TCRbeta</t>
  </si>
  <si>
    <t>CRC11.1_A2_TCRalpha.OVC21.1_A2_TCRbeta</t>
  </si>
  <si>
    <t>CRC11.1_A3_TCRalpha.OVC21.1_A2_TCRbeta</t>
  </si>
  <si>
    <t>CRC11.1_A5_TCRalpha.OVC21.1_A2_TCRbeta</t>
  </si>
  <si>
    <t>CRC11.1_A6_TCRalpha.OVC21.1_A2_TCRbeta</t>
  </si>
  <si>
    <t>CRC11.1_B1_TCRalpha.OVC21.1_A2_TCRbeta</t>
  </si>
  <si>
    <t>CRC11.1_B3_TCRalpha.OVC21.1_A2_TCRbeta</t>
  </si>
  <si>
    <t>CRC11.1_B4_TCRalpha.OVC21.1_A2_TCRbeta</t>
  </si>
  <si>
    <t>CRC11.1_B6_TCRalpha.OVC21.1_A2_TCRbeta</t>
  </si>
  <si>
    <t>CRC11.1_B11_TCRalpha.OVC21.1_A2_TCRbeta</t>
  </si>
  <si>
    <t>CRC11.1_C1_TCRalpha.OVC21.1_A2_TCRbeta</t>
  </si>
  <si>
    <t>CRC11.1_C3_TCRalpha.OVC21.1_A2_TCRbeta</t>
  </si>
  <si>
    <t>CRC11.1_C6_TCRalpha.OVC21.1_A2_TCRbeta</t>
  </si>
  <si>
    <t>CRC11.1_C8_TCRalpha.OVC21.1_A2_TCRbeta</t>
  </si>
  <si>
    <t>CRC11.1_D5_TCRalpha.OVC21.1_A2_TCRbeta</t>
  </si>
  <si>
    <t>CRC11.1_D6_TCRalpha.OVC21.1_A2_TCRbeta</t>
  </si>
  <si>
    <t>CRC11.2_A7_TCRalpha.OVC21.1_A2_TCRbeta</t>
  </si>
  <si>
    <t>CRC11.2_B9_TCRalpha.OVC21.1_A2_TCRbeta</t>
  </si>
  <si>
    <t>CRC11.2_C10_TCRalpha.OVC21.1_A2_TCRbeta</t>
  </si>
  <si>
    <t>CRC15.2_A1_TCRalpha.OVC21.1_A2_TCRbeta</t>
  </si>
  <si>
    <t>CRC15.2_H3_TCRalpha.OVC21.1_A2_TCRbeta</t>
  </si>
  <si>
    <t>CRC15.2_A4_TCRalpha.OVC21.1_A2_TCRbeta</t>
  </si>
  <si>
    <t>CRC15.2_C4_TCRalpha.OVC21.1_A2_TCRbeta</t>
  </si>
  <si>
    <t>CRC15.1_A2_TCRalpha.OVC21.1_A2_TCRbeta</t>
  </si>
  <si>
    <t>CRC15.1_A4_TCRalpha.OVC21.1_A2_TCRbeta</t>
  </si>
  <si>
    <t>CRC15.1_A7a_TCRalpha.OVC21.1_A2_TCRbeta</t>
  </si>
  <si>
    <t>CRC15.1_A7b_TCRalpha.OVC21.1_A2_TCRbeta</t>
  </si>
  <si>
    <t>CRC15.1_A8_TCRalpha.OVC21.1_A2_TCRbeta</t>
  </si>
  <si>
    <t>CRC15.1_A11_TCRalpha.OVC21.1_A2_TCRbeta</t>
  </si>
  <si>
    <t>CRC15.1_B4_TCRalpha.OVC21.1_A2_TCRbeta</t>
  </si>
  <si>
    <t>CRC15.1_B5_TCRalpha.OVC21.1_A2_TCRbeta</t>
  </si>
  <si>
    <t>CRC15.1_B7_TCRalpha.OVC21.1_A2_TCRbeta</t>
  </si>
  <si>
    <t>CRC15.1_B8_TCRalpha.OVC21.1_A2_TCRbeta</t>
  </si>
  <si>
    <t>CRC15.1_B9_TCRalpha.OVC21.1_A2_TCRbeta</t>
  </si>
  <si>
    <t>CRC15.1_B10_TCRalpha.OVC21.1_A2_TCRbeta</t>
  </si>
  <si>
    <t>CRC15.1_C1_TCRalpha.OVC21.1_A2_TCRbeta</t>
  </si>
  <si>
    <t>CRC15.1_D3_TCRalpha.OVC21.1_A2_TCRbeta</t>
  </si>
  <si>
    <t>CRC15.1_D10_TCRalpha.OVC21.1_A2_TCRbeta</t>
  </si>
  <si>
    <t>CRC15.1_D11_TCRalpha.OVC21.1_A2_TCRbeta</t>
  </si>
  <si>
    <t>CRC15.1_E2_TCRalpha.OVC21.1_A2_TCRbeta</t>
  </si>
  <si>
    <t>CRC15.1_E6_TCRalpha.OVC21.1_A2_TCRbeta</t>
  </si>
  <si>
    <t>CRC15.1_E8_TCRalpha.OVC21.1_A2_TCRbeta</t>
  </si>
  <si>
    <t>CRC15.1_E10_TCRalpha.OVC21.1_A2_TCRbeta</t>
  </si>
  <si>
    <t>GCN1L1_TCRalpha.OVC21.1_B1_TCRbeta</t>
  </si>
  <si>
    <t>CDK4_8_TCRalpha.OVC21.1_B1_TCRbeta</t>
  </si>
  <si>
    <t>CDK4_17_TCRalpha.OVC21.1_B1_TCRbeta</t>
  </si>
  <si>
    <t>CMV_1_TCRalpha.OVC21.1_B1_TCRbeta</t>
  </si>
  <si>
    <t>CMV_2_TCRalpha.OVC21.1_B1_TCRbeta</t>
  </si>
  <si>
    <t>OVC21.1_A2_TCRalpha.OVC21.1_B1_TCRbeta</t>
  </si>
  <si>
    <t>OVC21.1_B1_TCRalpha.OVC21.1_B1_TCRbeta</t>
  </si>
  <si>
    <t>OVC21.1_B3_TCRalpha.OVC21.1_B1_TCRbeta</t>
  </si>
  <si>
    <t>OVC21.1_B6_TCRalpha.OVC21.1_B1_TCRbeta</t>
  </si>
  <si>
    <t>OVC21.1_D1_TCRalpha.OVC21.1_B1_TCRbeta</t>
  </si>
  <si>
    <t>OVC21.1_D5_TCRalpha.OVC21.1_B1_TCRbeta</t>
  </si>
  <si>
    <t>OVC21.2_A1_TCRalpha.OVC21.1_B1_TCRbeta</t>
  </si>
  <si>
    <t>OVC21.2_A2_TCRalpha.OVC21.1_B1_TCRbeta</t>
  </si>
  <si>
    <t>OVC21.2_A3_TCRalpha.OVC21.1_B1_TCRbeta</t>
  </si>
  <si>
    <t>OVC21.2_A6_TCRalpha.OVC21.1_B1_TCRbeta</t>
  </si>
  <si>
    <t>OVC21.2_A8_TCRalpha.OVC21.1_B1_TCRbeta</t>
  </si>
  <si>
    <t>OVC21.2_B1_TCRalpha.OVC21.1_B1_TCRbeta</t>
  </si>
  <si>
    <t>OVC21.2_B3_TCRalpha.OVC21.1_B1_TCRbeta</t>
  </si>
  <si>
    <t>OVC21.2_B4_TCRalpha.OVC21.1_B1_TCRbeta</t>
  </si>
  <si>
    <t>OVC21.2_B10a_TCRalpha.OVC21.1_B1_TCRbeta</t>
  </si>
  <si>
    <t>OVC21.2_B10b_TCRalpha.OVC21.1_B1_TCRbeta</t>
  </si>
  <si>
    <t>OVC21.2_B11_TCRalpha.OVC21.1_B1_TCRbeta</t>
  </si>
  <si>
    <t>OVC21.2_C2_TCRalpha.OVC21.1_B1_TCRbeta</t>
  </si>
  <si>
    <t>OVC21.2_C3_TCRalpha.OVC21.1_B1_TCRbeta</t>
  </si>
  <si>
    <t>OVC21.2_C4_TCRalpha.OVC21.1_B1_TCRbeta</t>
  </si>
  <si>
    <t>OVC21.2_C6_TCRalpha.OVC21.1_B1_TCRbeta</t>
  </si>
  <si>
    <t>OVC21.2_C8_TCRalpha.OVC21.1_B1_TCRbeta</t>
  </si>
  <si>
    <t>OVC21.2_C12a_TCRalpha.OVC21.1_B1_TCRbeta</t>
  </si>
  <si>
    <t>OVC21.2_C12b_TCRalpha.OVC21.1_B1_TCRbeta</t>
  </si>
  <si>
    <t>OVC21.2_D2_TCRalpha.OVC21.1_B1_TCRbeta</t>
  </si>
  <si>
    <t>OVC21.2_D3_TCRalpha.OVC21.1_B1_TCRbeta</t>
  </si>
  <si>
    <t>OVC48.1_A1_TCRalpha.OVC21.1_B1_TCRbeta</t>
  </si>
  <si>
    <t>OVC48.1_A2_TCRalpha.OVC21.1_B1_TCRbeta</t>
  </si>
  <si>
    <t>OVC48.1_A4_TCRalpha.OVC21.1_B1_TCRbeta</t>
  </si>
  <si>
    <t>OVC48.1_A5_TCRalpha.OVC21.1_B1_TCRbeta</t>
  </si>
  <si>
    <t>OVC48.1_A6_TCRalpha.OVC21.1_B1_TCRbeta</t>
  </si>
  <si>
    <t>OVC48.1_A8_TCRalpha.OVC21.1_B1_TCRbeta</t>
  </si>
  <si>
    <t>OVC48.1_A11_TCRalpha.OVC21.1_B1_TCRbeta</t>
  </si>
  <si>
    <t>OVC48.1_A12_TCRalpha.OVC21.1_B1_TCRbeta</t>
  </si>
  <si>
    <t>OVC48.1_B1_TCRalpha.OVC21.1_B1_TCRbeta</t>
  </si>
  <si>
    <t>OVC48.1_B3_TCRalpha.OVC21.1_B1_TCRbeta</t>
  </si>
  <si>
    <t>OVC48.1_B5a_TCRalpha.OVC21.1_B1_TCRbeta</t>
  </si>
  <si>
    <t>OVC48.1_B5b_TCRalpha.OVC21.1_B1_TCRbeta</t>
  </si>
  <si>
    <t>OVC48.1_C1_TCRalpha.OVC21.1_B1_TCRbeta</t>
  </si>
  <si>
    <t>OVC48.1_C2_TCRalpha.OVC21.1_B1_TCRbeta</t>
  </si>
  <si>
    <t>OVC48.1_C5_TCRalpha.OVC21.1_B1_TCRbeta</t>
  </si>
  <si>
    <t>OVC48.1_C6_TCRalpha.OVC21.1_B1_TCRbeta</t>
  </si>
  <si>
    <t>OVC48.1_C7_TCRalpha.OVC21.1_B1_TCRbeta</t>
  </si>
  <si>
    <t>OVC48.1_C8_TCRalpha.OVC21.1_B1_TCRbeta</t>
  </si>
  <si>
    <t>OVC48.1_D1_TCRalpha.OVC21.1_B1_TCRbeta</t>
  </si>
  <si>
    <t>OVC48.1_D7_TCRalpha.OVC21.1_B1_TCRbeta</t>
  </si>
  <si>
    <t>OVC48.2_A1_TCRalpha.OVC21.1_B1_TCRbeta</t>
  </si>
  <si>
    <t>OVC48.2_A2_TCRalpha.OVC21.1_B1_TCRbeta</t>
  </si>
  <si>
    <t>OVC48.2_A10a_TCRalpha.OVC21.1_B1_TCRbeta</t>
  </si>
  <si>
    <t>OVC48.2_A10b_TCRalpha.OVC21.1_B1_TCRbeta</t>
  </si>
  <si>
    <t>OVC48.2_B6_TCRalpha.OVC21.1_B1_TCRbeta</t>
  </si>
  <si>
    <t>OVC48.2_C2_TCRalpha.OVC21.1_B1_TCRbeta</t>
  </si>
  <si>
    <t>CRC11.1_A1_TCRalpha.OVC21.1_B1_TCRbeta</t>
  </si>
  <si>
    <t>CRC11.1_A2_TCRalpha.OVC21.1_B1_TCRbeta</t>
  </si>
  <si>
    <t>CRC11.1_A3_TCRalpha.OVC21.1_B1_TCRbeta</t>
  </si>
  <si>
    <t>CRC11.1_A5_TCRalpha.OVC21.1_B1_TCRbeta</t>
  </si>
  <si>
    <t>CRC11.1_A6_TCRalpha.OVC21.1_B1_TCRbeta</t>
  </si>
  <si>
    <t>CRC11.1_B1_TCRalpha.OVC21.1_B1_TCRbeta</t>
  </si>
  <si>
    <t>CRC11.1_B3_TCRalpha.OVC21.1_B1_TCRbeta</t>
  </si>
  <si>
    <t>CRC11.1_B4_TCRalpha.OVC21.1_B1_TCRbeta</t>
  </si>
  <si>
    <t>CRC11.1_B6_TCRalpha.OVC21.1_B1_TCRbeta</t>
  </si>
  <si>
    <t>CRC11.1_B11_TCRalpha.OVC21.1_B1_TCRbeta</t>
  </si>
  <si>
    <t>CRC11.1_C1_TCRalpha.OVC21.1_B1_TCRbeta</t>
  </si>
  <si>
    <t>CRC11.1_C3_TCRalpha.OVC21.1_B1_TCRbeta</t>
  </si>
  <si>
    <t>CRC11.1_C6_TCRalpha.OVC21.1_B1_TCRbeta</t>
  </si>
  <si>
    <t>CRC11.1_C8_TCRalpha.OVC21.1_B1_TCRbeta</t>
  </si>
  <si>
    <t>CRC11.1_D5_TCRalpha.OVC21.1_B1_TCRbeta</t>
  </si>
  <si>
    <t>CRC11.1_D6_TCRalpha.OVC21.1_B1_TCRbeta</t>
  </si>
  <si>
    <t>CRC11.2_A7_TCRalpha.OVC21.1_B1_TCRbeta</t>
  </si>
  <si>
    <t>CRC11.2_B9_TCRalpha.OVC21.1_B1_TCRbeta</t>
  </si>
  <si>
    <t>CRC11.2_C10_TCRalpha.OVC21.1_B1_TCRbeta</t>
  </si>
  <si>
    <t>CRC15.2_A1_TCRalpha.OVC21.1_B1_TCRbeta</t>
  </si>
  <si>
    <t>CRC15.2_H3_TCRalpha.OVC21.1_B1_TCRbeta</t>
  </si>
  <si>
    <t>CRC15.2_A4_TCRalpha.OVC21.1_B1_TCRbeta</t>
  </si>
  <si>
    <t>CRC15.2_C4_TCRalpha.OVC21.1_B1_TCRbeta</t>
  </si>
  <si>
    <t>CRC15.1_A2_TCRalpha.OVC21.1_B1_TCRbeta</t>
  </si>
  <si>
    <t>CRC15.1_A4_TCRalpha.OVC21.1_B1_TCRbeta</t>
  </si>
  <si>
    <t>CRC15.1_A7a_TCRalpha.OVC21.1_B1_TCRbeta</t>
  </si>
  <si>
    <t>CRC15.1_A7b_TCRalpha.OVC21.1_B1_TCRbeta</t>
  </si>
  <si>
    <t>CRC15.1_A8_TCRalpha.OVC21.1_B1_TCRbeta</t>
  </si>
  <si>
    <t>CRC15.1_A11_TCRalpha.OVC21.1_B1_TCRbeta</t>
  </si>
  <si>
    <t>CRC15.1_B4_TCRalpha.OVC21.1_B1_TCRbeta</t>
  </si>
  <si>
    <t>CRC15.1_B5_TCRalpha.OVC21.1_B1_TCRbeta</t>
  </si>
  <si>
    <t>CRC15.1_B7_TCRalpha.OVC21.1_B1_TCRbeta</t>
  </si>
  <si>
    <t>CRC15.1_B8_TCRalpha.OVC21.1_B1_TCRbeta</t>
  </si>
  <si>
    <t>CRC15.1_B9_TCRalpha.OVC21.1_B1_TCRbeta</t>
  </si>
  <si>
    <t>CRC15.1_B10_TCRalpha.OVC21.1_B1_TCRbeta</t>
  </si>
  <si>
    <t>CRC15.1_C1_TCRalpha.OVC21.1_B1_TCRbeta</t>
  </si>
  <si>
    <t>CRC15.1_D3_TCRalpha.OVC21.1_B1_TCRbeta</t>
  </si>
  <si>
    <t>CRC15.1_D10_TCRalpha.OVC21.1_B1_TCRbeta</t>
  </si>
  <si>
    <t>CRC15.1_D11_TCRalpha.OVC21.1_B1_TCRbeta</t>
  </si>
  <si>
    <t>CRC15.1_E2_TCRalpha.OVC21.1_B1_TCRbeta</t>
  </si>
  <si>
    <t>CRC15.1_E6_TCRalpha.OVC21.1_B1_TCRbeta</t>
  </si>
  <si>
    <t>CRC15.1_E8_TCRalpha.OVC21.1_B1_TCRbeta</t>
  </si>
  <si>
    <t>CRC15.1_E10_TCRalpha.OVC21.1_B1_TCRbeta</t>
  </si>
  <si>
    <t>GCN1L1_TCRalpha.OVC21.1_B3_TCRbeta</t>
  </si>
  <si>
    <t>CDK4_8_TCRalpha.OVC21.1_B3_TCRbeta</t>
  </si>
  <si>
    <t>CDK4_17_TCRalpha.OVC21.1_B3_TCRbeta</t>
  </si>
  <si>
    <t>CMV_1_TCRalpha.OVC21.1_B3_TCRbeta</t>
  </si>
  <si>
    <t>CMV_2_TCRalpha.OVC21.1_B3_TCRbeta</t>
  </si>
  <si>
    <t>OVC21.1_A2_TCRalpha.OVC21.1_B3_TCRbeta</t>
  </si>
  <si>
    <t>OVC21.1_B1_TCRalpha.OVC21.1_B3_TCRbeta</t>
  </si>
  <si>
    <t>OVC21.1_B3_TCRalpha.OVC21.1_B3_TCRbeta</t>
  </si>
  <si>
    <t>OVC21.1_B6_TCRalpha.OVC21.1_B3_TCRbeta</t>
  </si>
  <si>
    <t>OVC21.1_D1_TCRalpha.OVC21.1_B3_TCRbeta</t>
  </si>
  <si>
    <t>OVC21.1_D5_TCRalpha.OVC21.1_B3_TCRbeta</t>
  </si>
  <si>
    <t>OVC21.2_A1_TCRalpha.OVC21.1_B3_TCRbeta</t>
  </si>
  <si>
    <t>OVC21.2_A2_TCRalpha.OVC21.1_B3_TCRbeta</t>
  </si>
  <si>
    <t>OVC21.2_A3_TCRalpha.OVC21.1_B3_TCRbeta</t>
  </si>
  <si>
    <t>OVC21.2_A6_TCRalpha.OVC21.1_B3_TCRbeta</t>
  </si>
  <si>
    <t>OVC21.2_A8_TCRalpha.OVC21.1_B3_TCRbeta</t>
  </si>
  <si>
    <t>OVC21.2_B1_TCRalpha.OVC21.1_B3_TCRbeta</t>
  </si>
  <si>
    <t>OVC21.2_B3_TCRalpha.OVC21.1_B3_TCRbeta</t>
  </si>
  <si>
    <t>OVC21.2_B4_TCRalpha.OVC21.1_B3_TCRbeta</t>
  </si>
  <si>
    <t>OVC21.2_B10a_TCRalpha.OVC21.1_B3_TCRbeta</t>
  </si>
  <si>
    <t>OVC21.2_B10b_TCRalpha.OVC21.1_B3_TCRbeta</t>
  </si>
  <si>
    <t>OVC21.2_B11_TCRalpha.OVC21.1_B3_TCRbeta</t>
  </si>
  <si>
    <t>OVC21.2_C2_TCRalpha.OVC21.1_B3_TCRbeta</t>
  </si>
  <si>
    <t>OVC21.2_C3_TCRalpha.OVC21.1_B3_TCRbeta</t>
  </si>
  <si>
    <t>OVC21.2_C4_TCRalpha.OVC21.1_B3_TCRbeta</t>
  </si>
  <si>
    <t>OVC21.2_C6_TCRalpha.OVC21.1_B3_TCRbeta</t>
  </si>
  <si>
    <t>OVC21.2_C8_TCRalpha.OVC21.1_B3_TCRbeta</t>
  </si>
  <si>
    <t>OVC21.2_C12a_TCRalpha.OVC21.1_B3_TCRbeta</t>
  </si>
  <si>
    <t>OVC21.2_C12b_TCRalpha.OVC21.1_B3_TCRbeta</t>
  </si>
  <si>
    <t>OVC21.2_D2_TCRalpha.OVC21.1_B3_TCRbeta</t>
  </si>
  <si>
    <t>OVC21.2_D3_TCRalpha.OVC21.1_B3_TCRbeta</t>
  </si>
  <si>
    <t>OVC48.1_A1_TCRalpha.OVC21.1_B3_TCRbeta</t>
  </si>
  <si>
    <t>OVC48.1_A2_TCRalpha.OVC21.1_B3_TCRbeta</t>
  </si>
  <si>
    <t>OVC48.1_A4_TCRalpha.OVC21.1_B3_TCRbeta</t>
  </si>
  <si>
    <t>OVC48.1_A5_TCRalpha.OVC21.1_B3_TCRbeta</t>
  </si>
  <si>
    <t>OVC48.1_A6_TCRalpha.OVC21.1_B3_TCRbeta</t>
  </si>
  <si>
    <t>OVC48.1_A8_TCRalpha.OVC21.1_B3_TCRbeta</t>
  </si>
  <si>
    <t>OVC48.1_A11_TCRalpha.OVC21.1_B3_TCRbeta</t>
  </si>
  <si>
    <t>OVC48.1_A12_TCRalpha.OVC21.1_B3_TCRbeta</t>
  </si>
  <si>
    <t>OVC48.1_B1_TCRalpha.OVC21.1_B3_TCRbeta</t>
  </si>
  <si>
    <t>OVC48.1_B3_TCRalpha.OVC21.1_B3_TCRbeta</t>
  </si>
  <si>
    <t>OVC48.1_B5a_TCRalpha.OVC21.1_B3_TCRbeta</t>
  </si>
  <si>
    <t>OVC48.1_B5b_TCRalpha.OVC21.1_B3_TCRbeta</t>
  </si>
  <si>
    <t>OVC48.1_C1_TCRalpha.OVC21.1_B3_TCRbeta</t>
  </si>
  <si>
    <t>OVC48.1_C2_TCRalpha.OVC21.1_B3_TCRbeta</t>
  </si>
  <si>
    <t>OVC48.1_C5_TCRalpha.OVC21.1_B3_TCRbeta</t>
  </si>
  <si>
    <t>OVC48.1_C6_TCRalpha.OVC21.1_B3_TCRbeta</t>
  </si>
  <si>
    <t>OVC48.1_C7_TCRalpha.OVC21.1_B3_TCRbeta</t>
  </si>
  <si>
    <t>OVC48.1_C8_TCRalpha.OVC21.1_B3_TCRbeta</t>
  </si>
  <si>
    <t>OVC48.1_D1_TCRalpha.OVC21.1_B3_TCRbeta</t>
  </si>
  <si>
    <t>OVC48.1_D7_TCRalpha.OVC21.1_B3_TCRbeta</t>
  </si>
  <si>
    <t>OVC48.2_A1_TCRalpha.OVC21.1_B3_TCRbeta</t>
  </si>
  <si>
    <t>OVC48.2_A2_TCRalpha.OVC21.1_B3_TCRbeta</t>
  </si>
  <si>
    <t>OVC48.2_A10a_TCRalpha.OVC21.1_B3_TCRbeta</t>
  </si>
  <si>
    <t>OVC48.2_A10b_TCRalpha.OVC21.1_B3_TCRbeta</t>
  </si>
  <si>
    <t>OVC48.2_B6_TCRalpha.OVC21.1_B3_TCRbeta</t>
  </si>
  <si>
    <t>OVC48.2_C2_TCRalpha.OVC21.1_B3_TCRbeta</t>
  </si>
  <si>
    <t>CRC11.1_A1_TCRalpha.OVC21.1_B3_TCRbeta</t>
  </si>
  <si>
    <t>CRC11.1_A2_TCRalpha.OVC21.1_B3_TCRbeta</t>
  </si>
  <si>
    <t>CRC11.1_A3_TCRalpha.OVC21.1_B3_TCRbeta</t>
  </si>
  <si>
    <t>CRC11.1_A5_TCRalpha.OVC21.1_B3_TCRbeta</t>
  </si>
  <si>
    <t>CRC11.1_A6_TCRalpha.OVC21.1_B3_TCRbeta</t>
  </si>
  <si>
    <t>CRC11.1_B1_TCRalpha.OVC21.1_B3_TCRbeta</t>
  </si>
  <si>
    <t>CRC11.1_B3_TCRalpha.OVC21.1_B3_TCRbeta</t>
  </si>
  <si>
    <t>CRC11.1_B4_TCRalpha.OVC21.1_B3_TCRbeta</t>
  </si>
  <si>
    <t>CRC11.1_B6_TCRalpha.OVC21.1_B3_TCRbeta</t>
  </si>
  <si>
    <t>CRC11.1_B11_TCRalpha.OVC21.1_B3_TCRbeta</t>
  </si>
  <si>
    <t>CRC11.1_C1_TCRalpha.OVC21.1_B3_TCRbeta</t>
  </si>
  <si>
    <t>CRC11.1_C3_TCRalpha.OVC21.1_B3_TCRbeta</t>
  </si>
  <si>
    <t>CRC11.1_C6_TCRalpha.OVC21.1_B3_TCRbeta</t>
  </si>
  <si>
    <t>CRC11.1_C8_TCRalpha.OVC21.1_B3_TCRbeta</t>
  </si>
  <si>
    <t>CRC11.1_D5_TCRalpha.OVC21.1_B3_TCRbeta</t>
  </si>
  <si>
    <t>CRC11.1_D6_TCRalpha.OVC21.1_B3_TCRbeta</t>
  </si>
  <si>
    <t>CRC11.2_A7_TCRalpha.OVC21.1_B3_TCRbeta</t>
  </si>
  <si>
    <t>CRC11.2_B9_TCRalpha.OVC21.1_B3_TCRbeta</t>
  </si>
  <si>
    <t>CRC11.2_C10_TCRalpha.OVC21.1_B3_TCRbeta</t>
  </si>
  <si>
    <t>CRC15.2_A1_TCRalpha.OVC21.1_B3_TCRbeta</t>
  </si>
  <si>
    <t>CRC15.2_H3_TCRalpha.OVC21.1_B3_TCRbeta</t>
  </si>
  <si>
    <t>CRC15.2_A4_TCRalpha.OVC21.1_B3_TCRbeta</t>
  </si>
  <si>
    <t>CRC15.2_C4_TCRalpha.OVC21.1_B3_TCRbeta</t>
  </si>
  <si>
    <t>CRC15.1_A2_TCRalpha.OVC21.1_B3_TCRbeta</t>
  </si>
  <si>
    <t>CRC15.1_A4_TCRalpha.OVC21.1_B3_TCRbeta</t>
  </si>
  <si>
    <t>CRC15.1_A7a_TCRalpha.OVC21.1_B3_TCRbeta</t>
  </si>
  <si>
    <t>CRC15.1_A7b_TCRalpha.OVC21.1_B3_TCRbeta</t>
  </si>
  <si>
    <t>CRC15.1_A8_TCRalpha.OVC21.1_B3_TCRbeta</t>
  </si>
  <si>
    <t>CRC15.1_A11_TCRalpha.OVC21.1_B3_TCRbeta</t>
  </si>
  <si>
    <t>CRC15.1_B4_TCRalpha.OVC21.1_B3_TCRbeta</t>
  </si>
  <si>
    <t>CRC15.1_B5_TCRalpha.OVC21.1_B3_TCRbeta</t>
  </si>
  <si>
    <t>CRC15.1_B7_TCRalpha.OVC21.1_B3_TCRbeta</t>
  </si>
  <si>
    <t>CRC15.1_B8_TCRalpha.OVC21.1_B3_TCRbeta</t>
  </si>
  <si>
    <t>CRC15.1_B9_TCRalpha.OVC21.1_B3_TCRbeta</t>
  </si>
  <si>
    <t>CRC15.1_B10_TCRalpha.OVC21.1_B3_TCRbeta</t>
  </si>
  <si>
    <t>CRC15.1_C1_TCRalpha.OVC21.1_B3_TCRbeta</t>
  </si>
  <si>
    <t>CRC15.1_D3_TCRalpha.OVC21.1_B3_TCRbeta</t>
  </si>
  <si>
    <t>CRC15.1_D10_TCRalpha.OVC21.1_B3_TCRbeta</t>
  </si>
  <si>
    <t>CRC15.1_D11_TCRalpha.OVC21.1_B3_TCRbeta</t>
  </si>
  <si>
    <t>CRC15.1_E2_TCRalpha.OVC21.1_B3_TCRbeta</t>
  </si>
  <si>
    <t>CRC15.1_E6_TCRalpha.OVC21.1_B3_TCRbeta</t>
  </si>
  <si>
    <t>CRC15.1_E8_TCRalpha.OVC21.1_B3_TCRbeta</t>
  </si>
  <si>
    <t>CRC15.1_E10_TCRalpha.OVC21.1_B3_TCRbeta</t>
  </si>
  <si>
    <t>GCN1L1_TCRalpha.OVC21.1_B6_TCRbeta</t>
  </si>
  <si>
    <t>CDK4_8_TCRalpha.OVC21.1_B6_TCRbeta</t>
  </si>
  <si>
    <t>CDK4_17_TCRalpha.OVC21.1_B6_TCRbeta</t>
  </si>
  <si>
    <t>CMV_1_TCRalpha.OVC21.1_B6_TCRbeta</t>
  </si>
  <si>
    <t>CMV_2_TCRalpha.OVC21.1_B6_TCRbeta</t>
  </si>
  <si>
    <t>OVC21.1_A2_TCRalpha.OVC21.1_B6_TCRbeta</t>
  </si>
  <si>
    <t>OVC21.1_B1_TCRalpha.OVC21.1_B6_TCRbeta</t>
  </si>
  <si>
    <t>OVC21.1_B3_TCRalpha.OVC21.1_B6_TCRbeta</t>
  </si>
  <si>
    <t>OVC21.1_B6_TCRalpha.OVC21.1_B6_TCRbeta</t>
  </si>
  <si>
    <t>OVC21.1_D1_TCRalpha.OVC21.1_B6_TCRbeta</t>
  </si>
  <si>
    <t>OVC21.1_D5_TCRalpha.OVC21.1_B6_TCRbeta</t>
  </si>
  <si>
    <t>OVC21.2_A1_TCRalpha.OVC21.1_B6_TCRbeta</t>
  </si>
  <si>
    <t>OVC21.2_A2_TCRalpha.OVC21.1_B6_TCRbeta</t>
  </si>
  <si>
    <t>OVC21.2_A3_TCRalpha.OVC21.1_B6_TCRbeta</t>
  </si>
  <si>
    <t>OVC21.2_A6_TCRalpha.OVC21.1_B6_TCRbeta</t>
  </si>
  <si>
    <t>OVC21.2_A8_TCRalpha.OVC21.1_B6_TCRbeta</t>
  </si>
  <si>
    <t>OVC21.2_B1_TCRalpha.OVC21.1_B6_TCRbeta</t>
  </si>
  <si>
    <t>OVC21.2_B3_TCRalpha.OVC21.1_B6_TCRbeta</t>
  </si>
  <si>
    <t>OVC21.2_B4_TCRalpha.OVC21.1_B6_TCRbeta</t>
  </si>
  <si>
    <t>OVC21.2_B10a_TCRalpha.OVC21.1_B6_TCRbeta</t>
  </si>
  <si>
    <t>OVC21.2_B10b_TCRalpha.OVC21.1_B6_TCRbeta</t>
  </si>
  <si>
    <t>OVC21.2_B11_TCRalpha.OVC21.1_B6_TCRbeta</t>
  </si>
  <si>
    <t>OVC21.2_C2_TCRalpha.OVC21.1_B6_TCRbeta</t>
  </si>
  <si>
    <t>OVC21.2_C3_TCRalpha.OVC21.1_B6_TCRbeta</t>
  </si>
  <si>
    <t>OVC21.2_C4_TCRalpha.OVC21.1_B6_TCRbeta</t>
  </si>
  <si>
    <t>OVC21.2_C6_TCRalpha.OVC21.1_B6_TCRbeta</t>
  </si>
  <si>
    <t>OVC21.2_C8_TCRalpha.OVC21.1_B6_TCRbeta</t>
  </si>
  <si>
    <t>OVC21.2_C12a_TCRalpha.OVC21.1_B6_TCRbeta</t>
  </si>
  <si>
    <t>OVC21.2_C12b_TCRalpha.OVC21.1_B6_TCRbeta</t>
  </si>
  <si>
    <t>OVC21.2_D2_TCRalpha.OVC21.1_B6_TCRbeta</t>
  </si>
  <si>
    <t>OVC21.2_D3_TCRalpha.OVC21.1_B6_TCRbeta</t>
  </si>
  <si>
    <t>OVC48.1_A1_TCRalpha.OVC21.1_B6_TCRbeta</t>
  </si>
  <si>
    <t>OVC48.1_A2_TCRalpha.OVC21.1_B6_TCRbeta</t>
  </si>
  <si>
    <t>OVC48.1_A4_TCRalpha.OVC21.1_B6_TCRbeta</t>
  </si>
  <si>
    <t>OVC48.1_A5_TCRalpha.OVC21.1_B6_TCRbeta</t>
  </si>
  <si>
    <t>OVC48.1_A6_TCRalpha.OVC21.1_B6_TCRbeta</t>
  </si>
  <si>
    <t>OVC48.1_A8_TCRalpha.OVC21.1_B6_TCRbeta</t>
  </si>
  <si>
    <t>OVC48.1_A11_TCRalpha.OVC21.1_B6_TCRbeta</t>
  </si>
  <si>
    <t>OVC48.1_A12_TCRalpha.OVC21.1_B6_TCRbeta</t>
  </si>
  <si>
    <t>OVC48.1_B1_TCRalpha.OVC21.1_B6_TCRbeta</t>
  </si>
  <si>
    <t>OVC48.1_B3_TCRalpha.OVC21.1_B6_TCRbeta</t>
  </si>
  <si>
    <t>OVC48.1_B5a_TCRalpha.OVC21.1_B6_TCRbeta</t>
  </si>
  <si>
    <t>OVC48.1_B5b_TCRalpha.OVC21.1_B6_TCRbeta</t>
  </si>
  <si>
    <t>OVC48.1_C1_TCRalpha.OVC21.1_B6_TCRbeta</t>
  </si>
  <si>
    <t>OVC48.1_C2_TCRalpha.OVC21.1_B6_TCRbeta</t>
  </si>
  <si>
    <t>OVC48.1_C5_TCRalpha.OVC21.1_B6_TCRbeta</t>
  </si>
  <si>
    <t>OVC48.1_C6_TCRalpha.OVC21.1_B6_TCRbeta</t>
  </si>
  <si>
    <t>OVC48.1_C7_TCRalpha.OVC21.1_B6_TCRbeta</t>
  </si>
  <si>
    <t>OVC48.1_C8_TCRalpha.OVC21.1_B6_TCRbeta</t>
  </si>
  <si>
    <t>OVC48.1_D1_TCRalpha.OVC21.1_B6_TCRbeta</t>
  </si>
  <si>
    <t>OVC48.1_D7_TCRalpha.OVC21.1_B6_TCRbeta</t>
  </si>
  <si>
    <t>OVC48.2_A1_TCRalpha.OVC21.1_B6_TCRbeta</t>
  </si>
  <si>
    <t>OVC48.2_A2_TCRalpha.OVC21.1_B6_TCRbeta</t>
  </si>
  <si>
    <t>OVC48.2_A10a_TCRalpha.OVC21.1_B6_TCRbeta</t>
  </si>
  <si>
    <t>OVC48.2_A10b_TCRalpha.OVC21.1_B6_TCRbeta</t>
  </si>
  <si>
    <t>OVC48.2_B6_TCRalpha.OVC21.1_B6_TCRbeta</t>
  </si>
  <si>
    <t>OVC48.2_C2_TCRalpha.OVC21.1_B6_TCRbeta</t>
  </si>
  <si>
    <t>CRC11.1_A1_TCRalpha.OVC21.1_B6_TCRbeta</t>
  </si>
  <si>
    <t>CRC11.1_A2_TCRalpha.OVC21.1_B6_TCRbeta</t>
  </si>
  <si>
    <t>CRC11.1_A3_TCRalpha.OVC21.1_B6_TCRbeta</t>
  </si>
  <si>
    <t>CRC11.1_A5_TCRalpha.OVC21.1_B6_TCRbeta</t>
  </si>
  <si>
    <t>CRC11.1_A6_TCRalpha.OVC21.1_B6_TCRbeta</t>
  </si>
  <si>
    <t>CRC11.1_B1_TCRalpha.OVC21.1_B6_TCRbeta</t>
  </si>
  <si>
    <t>CRC11.1_B3_TCRalpha.OVC21.1_B6_TCRbeta</t>
  </si>
  <si>
    <t>CRC11.1_B4_TCRalpha.OVC21.1_B6_TCRbeta</t>
  </si>
  <si>
    <t>CRC11.1_B6_TCRalpha.OVC21.1_B6_TCRbeta</t>
  </si>
  <si>
    <t>CRC11.1_B11_TCRalpha.OVC21.1_B6_TCRbeta</t>
  </si>
  <si>
    <t>CRC11.1_C1_TCRalpha.OVC21.1_B6_TCRbeta</t>
  </si>
  <si>
    <t>CRC11.1_C3_TCRalpha.OVC21.1_B6_TCRbeta</t>
  </si>
  <si>
    <t>CRC11.1_C6_TCRalpha.OVC21.1_B6_TCRbeta</t>
  </si>
  <si>
    <t>CRC11.1_C8_TCRalpha.OVC21.1_B6_TCRbeta</t>
  </si>
  <si>
    <t>CRC11.1_D5_TCRalpha.OVC21.1_B6_TCRbeta</t>
  </si>
  <si>
    <t>CRC11.1_D6_TCRalpha.OVC21.1_B6_TCRbeta</t>
  </si>
  <si>
    <t>CRC11.2_A7_TCRalpha.OVC21.1_B6_TCRbeta</t>
  </si>
  <si>
    <t>CRC11.2_B9_TCRalpha.OVC21.1_B6_TCRbeta</t>
  </si>
  <si>
    <t>CRC11.2_C10_TCRalpha.OVC21.1_B6_TCRbeta</t>
  </si>
  <si>
    <t>CRC15.2_A1_TCRalpha.OVC21.1_B6_TCRbeta</t>
  </si>
  <si>
    <t>CRC15.2_H3_TCRalpha.OVC21.1_B6_TCRbeta</t>
  </si>
  <si>
    <t>CRC15.2_A4_TCRalpha.OVC21.1_B6_TCRbeta</t>
  </si>
  <si>
    <t>CRC15.2_C4_TCRalpha.OVC21.1_B6_TCRbeta</t>
  </si>
  <si>
    <t>CRC15.1_A2_TCRalpha.OVC21.1_B6_TCRbeta</t>
  </si>
  <si>
    <t>CRC15.1_A4_TCRalpha.OVC21.1_B6_TCRbeta</t>
  </si>
  <si>
    <t>CRC15.1_A7a_TCRalpha.OVC21.1_B6_TCRbeta</t>
  </si>
  <si>
    <t>CRC15.1_A7b_TCRalpha.OVC21.1_B6_TCRbeta</t>
  </si>
  <si>
    <t>CRC15.1_A8_TCRalpha.OVC21.1_B6_TCRbeta</t>
  </si>
  <si>
    <t>CRC15.1_A11_TCRalpha.OVC21.1_B6_TCRbeta</t>
  </si>
  <si>
    <t>CRC15.1_B4_TCRalpha.OVC21.1_B6_TCRbeta</t>
  </si>
  <si>
    <t>CRC15.1_B5_TCRalpha.OVC21.1_B6_TCRbeta</t>
  </si>
  <si>
    <t>CRC15.1_B7_TCRalpha.OVC21.1_B6_TCRbeta</t>
  </si>
  <si>
    <t>CRC15.1_B8_TCRalpha.OVC21.1_B6_TCRbeta</t>
  </si>
  <si>
    <t>CRC15.1_B9_TCRalpha.OVC21.1_B6_TCRbeta</t>
  </si>
  <si>
    <t>CRC15.1_B10_TCRalpha.OVC21.1_B6_TCRbeta</t>
  </si>
  <si>
    <t>CRC15.1_C1_TCRalpha.OVC21.1_B6_TCRbeta</t>
  </si>
  <si>
    <t>CRC15.1_D3_TCRalpha.OVC21.1_B6_TCRbeta</t>
  </si>
  <si>
    <t>CRC15.1_D10_TCRalpha.OVC21.1_B6_TCRbeta</t>
  </si>
  <si>
    <t>CRC15.1_D11_TCRalpha.OVC21.1_B6_TCRbeta</t>
  </si>
  <si>
    <t>CRC15.1_E2_TCRalpha.OVC21.1_B6_TCRbeta</t>
  </si>
  <si>
    <t>CRC15.1_E6_TCRalpha.OVC21.1_B6_TCRbeta</t>
  </si>
  <si>
    <t>CRC15.1_E8_TCRalpha.OVC21.1_B6_TCRbeta</t>
  </si>
  <si>
    <t>CRC15.1_E10_TCRalpha.OVC21.1_B6_TCRbeta</t>
  </si>
  <si>
    <t>GCN1L1_TCRalpha.OVC21.1_D1_TCRbeta</t>
  </si>
  <si>
    <t>CDK4_8_TCRalpha.OVC21.1_D1_TCRbeta</t>
  </si>
  <si>
    <t>CDK4_17_TCRalpha.OVC21.1_D1_TCRbeta</t>
  </si>
  <si>
    <t>CMV_1_TCRalpha.OVC21.1_D1_TCRbeta</t>
  </si>
  <si>
    <t>CMV_2_TCRalpha.OVC21.1_D1_TCRbeta</t>
  </si>
  <si>
    <t>OVC21.1_A2_TCRalpha.OVC21.1_D1_TCRbeta</t>
  </si>
  <si>
    <t>OVC21.1_B1_TCRalpha.OVC21.1_D1_TCRbeta</t>
  </si>
  <si>
    <t>OVC21.1_B3_TCRalpha.OVC21.1_D1_TCRbeta</t>
  </si>
  <si>
    <t>OVC21.1_B6_TCRalpha.OVC21.1_D1_TCRbeta</t>
  </si>
  <si>
    <t>OVC21.1_D1_TCRalpha.OVC21.1_D1_TCRbeta</t>
  </si>
  <si>
    <t>OVC21.1_D5_TCRalpha.OVC21.1_D1_TCRbeta</t>
  </si>
  <si>
    <t>OVC21.2_A1_TCRalpha.OVC21.1_D1_TCRbeta</t>
  </si>
  <si>
    <t>OVC21.2_A2_TCRalpha.OVC21.1_D1_TCRbeta</t>
  </si>
  <si>
    <t>OVC21.2_A3_TCRalpha.OVC21.1_D1_TCRbeta</t>
  </si>
  <si>
    <t>OVC21.2_A6_TCRalpha.OVC21.1_D1_TCRbeta</t>
  </si>
  <si>
    <t>OVC21.2_A8_TCRalpha.OVC21.1_D1_TCRbeta</t>
  </si>
  <si>
    <t>OVC21.2_B1_TCRalpha.OVC21.1_D1_TCRbeta</t>
  </si>
  <si>
    <t>OVC21.2_B3_TCRalpha.OVC21.1_D1_TCRbeta</t>
  </si>
  <si>
    <t>OVC21.2_B4_TCRalpha.OVC21.1_D1_TCRbeta</t>
  </si>
  <si>
    <t>OVC21.2_B10a_TCRalpha.OVC21.1_D1_TCRbeta</t>
  </si>
  <si>
    <t>OVC21.2_B10b_TCRalpha.OVC21.1_D1_TCRbeta</t>
  </si>
  <si>
    <t>OVC21.2_B11_TCRalpha.OVC21.1_D1_TCRbeta</t>
  </si>
  <si>
    <t>OVC21.2_C2_TCRalpha.OVC21.1_D1_TCRbeta</t>
  </si>
  <si>
    <t>OVC21.2_C3_TCRalpha.OVC21.1_D1_TCRbeta</t>
  </si>
  <si>
    <t>OVC21.2_C4_TCRalpha.OVC21.1_D1_TCRbeta</t>
  </si>
  <si>
    <t>OVC21.2_C6_TCRalpha.OVC21.1_D1_TCRbeta</t>
  </si>
  <si>
    <t>OVC21.2_C8_TCRalpha.OVC21.1_D1_TCRbeta</t>
  </si>
  <si>
    <t>OVC21.2_C12a_TCRalpha.OVC21.1_D1_TCRbeta</t>
  </si>
  <si>
    <t>OVC21.2_C12b_TCRalpha.OVC21.1_D1_TCRbeta</t>
  </si>
  <si>
    <t>OVC21.2_D2_TCRalpha.OVC21.1_D1_TCRbeta</t>
  </si>
  <si>
    <t>OVC21.2_D3_TCRalpha.OVC21.1_D1_TCRbeta</t>
  </si>
  <si>
    <t>OVC48.1_A1_TCRalpha.OVC21.1_D1_TCRbeta</t>
  </si>
  <si>
    <t>OVC48.1_A2_TCRalpha.OVC21.1_D1_TCRbeta</t>
  </si>
  <si>
    <t>OVC48.1_A4_TCRalpha.OVC21.1_D1_TCRbeta</t>
  </si>
  <si>
    <t>OVC48.1_A5_TCRalpha.OVC21.1_D1_TCRbeta</t>
  </si>
  <si>
    <t>OVC48.1_A6_TCRalpha.OVC21.1_D1_TCRbeta</t>
  </si>
  <si>
    <t>OVC48.1_A8_TCRalpha.OVC21.1_D1_TCRbeta</t>
  </si>
  <si>
    <t>OVC48.1_A11_TCRalpha.OVC21.1_D1_TCRbeta</t>
  </si>
  <si>
    <t>OVC48.1_A12_TCRalpha.OVC21.1_D1_TCRbeta</t>
  </si>
  <si>
    <t>OVC48.1_B1_TCRalpha.OVC21.1_D1_TCRbeta</t>
  </si>
  <si>
    <t>OVC48.1_B3_TCRalpha.OVC21.1_D1_TCRbeta</t>
  </si>
  <si>
    <t>OVC48.1_B5a_TCRalpha.OVC21.1_D1_TCRbeta</t>
  </si>
  <si>
    <t>OVC48.1_B5b_TCRalpha.OVC21.1_D1_TCRbeta</t>
  </si>
  <si>
    <t>OVC48.1_C1_TCRalpha.OVC21.1_D1_TCRbeta</t>
  </si>
  <si>
    <t>OVC48.1_C2_TCRalpha.OVC21.1_D1_TCRbeta</t>
  </si>
  <si>
    <t>OVC48.1_C5_TCRalpha.OVC21.1_D1_TCRbeta</t>
  </si>
  <si>
    <t>OVC48.1_C6_TCRalpha.OVC21.1_D1_TCRbeta</t>
  </si>
  <si>
    <t>OVC48.1_C7_TCRalpha.OVC21.1_D1_TCRbeta</t>
  </si>
  <si>
    <t>OVC48.1_C8_TCRalpha.OVC21.1_D1_TCRbeta</t>
  </si>
  <si>
    <t>OVC48.1_D1_TCRalpha.OVC21.1_D1_TCRbeta</t>
  </si>
  <si>
    <t>OVC48.1_D7_TCRalpha.OVC21.1_D1_TCRbeta</t>
  </si>
  <si>
    <t>OVC48.2_A1_TCRalpha.OVC21.1_D1_TCRbeta</t>
  </si>
  <si>
    <t>OVC48.2_A2_TCRalpha.OVC21.1_D1_TCRbeta</t>
  </si>
  <si>
    <t>OVC48.2_A10a_TCRalpha.OVC21.1_D1_TCRbeta</t>
  </si>
  <si>
    <t>OVC48.2_A10b_TCRalpha.OVC21.1_D1_TCRbeta</t>
  </si>
  <si>
    <t>OVC48.2_B6_TCRalpha.OVC21.1_D1_TCRbeta</t>
  </si>
  <si>
    <t>OVC48.2_C2_TCRalpha.OVC21.1_D1_TCRbeta</t>
  </si>
  <si>
    <t>CRC11.1_A1_TCRalpha.OVC21.1_D1_TCRbeta</t>
  </si>
  <si>
    <t>CRC11.1_A2_TCRalpha.OVC21.1_D1_TCRbeta</t>
  </si>
  <si>
    <t>CRC11.1_A3_TCRalpha.OVC21.1_D1_TCRbeta</t>
  </si>
  <si>
    <t>CRC11.1_A5_TCRalpha.OVC21.1_D1_TCRbeta</t>
  </si>
  <si>
    <t>CRC11.1_A6_TCRalpha.OVC21.1_D1_TCRbeta</t>
  </si>
  <si>
    <t>CRC11.1_B1_TCRalpha.OVC21.1_D1_TCRbeta</t>
  </si>
  <si>
    <t>CRC11.1_B3_TCRalpha.OVC21.1_D1_TCRbeta</t>
  </si>
  <si>
    <t>CRC11.1_B4_TCRalpha.OVC21.1_D1_TCRbeta</t>
  </si>
  <si>
    <t>CRC11.1_B6_TCRalpha.OVC21.1_D1_TCRbeta</t>
  </si>
  <si>
    <t>CRC11.1_B11_TCRalpha.OVC21.1_D1_TCRbeta</t>
  </si>
  <si>
    <t>CRC11.1_C1_TCRalpha.OVC21.1_D1_TCRbeta</t>
  </si>
  <si>
    <t>CRC11.1_C3_TCRalpha.OVC21.1_D1_TCRbeta</t>
  </si>
  <si>
    <t>CRC11.1_C6_TCRalpha.OVC21.1_D1_TCRbeta</t>
  </si>
  <si>
    <t>CRC11.1_C8_TCRalpha.OVC21.1_D1_TCRbeta</t>
  </si>
  <si>
    <t>CRC11.1_D5_TCRalpha.OVC21.1_D1_TCRbeta</t>
  </si>
  <si>
    <t>CRC11.1_D6_TCRalpha.OVC21.1_D1_TCRbeta</t>
  </si>
  <si>
    <t>CRC11.2_A7_TCRalpha.OVC21.1_D1_TCRbeta</t>
  </si>
  <si>
    <t>CRC11.2_B9_TCRalpha.OVC21.1_D1_TCRbeta</t>
  </si>
  <si>
    <t>CRC11.2_C10_TCRalpha.OVC21.1_D1_TCRbeta</t>
  </si>
  <si>
    <t>CRC15.2_A1_TCRalpha.OVC21.1_D1_TCRbeta</t>
  </si>
  <si>
    <t>CRC15.2_H3_TCRalpha.OVC21.1_D1_TCRbeta</t>
  </si>
  <si>
    <t>CRC15.2_A4_TCRalpha.OVC21.1_D1_TCRbeta</t>
  </si>
  <si>
    <t>CRC15.2_C4_TCRalpha.OVC21.1_D1_TCRbeta</t>
  </si>
  <si>
    <t>CRC15.1_A2_TCRalpha.OVC21.1_D1_TCRbeta</t>
  </si>
  <si>
    <t>CRC15.1_A4_TCRalpha.OVC21.1_D1_TCRbeta</t>
  </si>
  <si>
    <t>CRC15.1_A7a_TCRalpha.OVC21.1_D1_TCRbeta</t>
  </si>
  <si>
    <t>CRC15.1_A7b_TCRalpha.OVC21.1_D1_TCRbeta</t>
  </si>
  <si>
    <t>CRC15.1_A8_TCRalpha.OVC21.1_D1_TCRbeta</t>
  </si>
  <si>
    <t>CRC15.1_A11_TCRalpha.OVC21.1_D1_TCRbeta</t>
  </si>
  <si>
    <t>CRC15.1_B4_TCRalpha.OVC21.1_D1_TCRbeta</t>
  </si>
  <si>
    <t>CRC15.1_B5_TCRalpha.OVC21.1_D1_TCRbeta</t>
  </si>
  <si>
    <t>CRC15.1_B7_TCRalpha.OVC21.1_D1_TCRbeta</t>
  </si>
  <si>
    <t>CRC15.1_B8_TCRalpha.OVC21.1_D1_TCRbeta</t>
  </si>
  <si>
    <t>CRC15.1_B9_TCRalpha.OVC21.1_D1_TCRbeta</t>
  </si>
  <si>
    <t>CRC15.1_B10_TCRalpha.OVC21.1_D1_TCRbeta</t>
  </si>
  <si>
    <t>CRC15.1_C1_TCRalpha.OVC21.1_D1_TCRbeta</t>
  </si>
  <si>
    <t>CRC15.1_D3_TCRalpha.OVC21.1_D1_TCRbeta</t>
  </si>
  <si>
    <t>CRC15.1_D10_TCRalpha.OVC21.1_D1_TCRbeta</t>
  </si>
  <si>
    <t>CRC15.1_D11_TCRalpha.OVC21.1_D1_TCRbeta</t>
  </si>
  <si>
    <t>CRC15.1_E2_TCRalpha.OVC21.1_D1_TCRbeta</t>
  </si>
  <si>
    <t>CRC15.1_E6_TCRalpha.OVC21.1_D1_TCRbeta</t>
  </si>
  <si>
    <t>CRC15.1_E8_TCRalpha.OVC21.1_D1_TCRbeta</t>
  </si>
  <si>
    <t>CRC15.1_E10_TCRalpha.OVC21.1_D1_TCRbeta</t>
  </si>
  <si>
    <t>GCN1L1_TCRalpha.OVC21.1_D5_TCRbeta</t>
  </si>
  <si>
    <t>CDK4_8_TCRalpha.OVC21.1_D5_TCRbeta</t>
  </si>
  <si>
    <t>CDK4_17_TCRalpha.OVC21.1_D5_TCRbeta</t>
  </si>
  <si>
    <t>CMV_1_TCRalpha.OVC21.1_D5_TCRbeta</t>
  </si>
  <si>
    <t>CMV_2_TCRalpha.OVC21.1_D5_TCRbeta</t>
  </si>
  <si>
    <t>OVC21.1_A2_TCRalpha.OVC21.1_D5_TCRbeta</t>
  </si>
  <si>
    <t>OVC21.1_B1_TCRalpha.OVC21.1_D5_TCRbeta</t>
  </si>
  <si>
    <t>OVC21.1_B3_TCRalpha.OVC21.1_D5_TCRbeta</t>
  </si>
  <si>
    <t>OVC21.1_B6_TCRalpha.OVC21.1_D5_TCRbeta</t>
  </si>
  <si>
    <t>OVC21.1_D1_TCRalpha.OVC21.1_D5_TCRbeta</t>
  </si>
  <si>
    <t>OVC21.1_D5_TCRalpha.OVC21.1_D5_TCRbeta</t>
  </si>
  <si>
    <t>OVC21.2_A1_TCRalpha.OVC21.1_D5_TCRbeta</t>
  </si>
  <si>
    <t>OVC21.2_A2_TCRalpha.OVC21.1_D5_TCRbeta</t>
  </si>
  <si>
    <t>OVC21.2_A3_TCRalpha.OVC21.1_D5_TCRbeta</t>
  </si>
  <si>
    <t>OVC21.2_A6_TCRalpha.OVC21.1_D5_TCRbeta</t>
  </si>
  <si>
    <t>OVC21.2_A8_TCRalpha.OVC21.1_D5_TCRbeta</t>
  </si>
  <si>
    <t>OVC21.2_B1_TCRalpha.OVC21.1_D5_TCRbeta</t>
  </si>
  <si>
    <t>OVC21.2_B3_TCRalpha.OVC21.1_D5_TCRbeta</t>
  </si>
  <si>
    <t>OVC21.2_B4_TCRalpha.OVC21.1_D5_TCRbeta</t>
  </si>
  <si>
    <t>OVC21.2_B10a_TCRalpha.OVC21.1_D5_TCRbeta</t>
  </si>
  <si>
    <t>OVC21.2_B10b_TCRalpha.OVC21.1_D5_TCRbeta</t>
  </si>
  <si>
    <t>OVC21.2_B11_TCRalpha.OVC21.1_D5_TCRbeta</t>
  </si>
  <si>
    <t>OVC21.2_C2_TCRalpha.OVC21.1_D5_TCRbeta</t>
  </si>
  <si>
    <t>OVC21.2_C3_TCRalpha.OVC21.1_D5_TCRbeta</t>
  </si>
  <si>
    <t>OVC21.2_C4_TCRalpha.OVC21.1_D5_TCRbeta</t>
  </si>
  <si>
    <t>OVC21.2_C6_TCRalpha.OVC21.1_D5_TCRbeta</t>
  </si>
  <si>
    <t>OVC21.2_C8_TCRalpha.OVC21.1_D5_TCRbeta</t>
  </si>
  <si>
    <t>OVC21.2_C12a_TCRalpha.OVC21.1_D5_TCRbeta</t>
  </si>
  <si>
    <t>OVC21.2_C12b_TCRalpha.OVC21.1_D5_TCRbeta</t>
  </si>
  <si>
    <t>OVC21.2_D2_TCRalpha.OVC21.1_D5_TCRbeta</t>
  </si>
  <si>
    <t>OVC21.2_D3_TCRalpha.OVC21.1_D5_TCRbeta</t>
  </si>
  <si>
    <t>OVC48.1_A1_TCRalpha.OVC21.1_D5_TCRbeta</t>
  </si>
  <si>
    <t>OVC48.1_A2_TCRalpha.OVC21.1_D5_TCRbeta</t>
  </si>
  <si>
    <t>OVC48.1_A4_TCRalpha.OVC21.1_D5_TCRbeta</t>
  </si>
  <si>
    <t>OVC48.1_A5_TCRalpha.OVC21.1_D5_TCRbeta</t>
  </si>
  <si>
    <t>OVC48.1_A6_TCRalpha.OVC21.1_D5_TCRbeta</t>
  </si>
  <si>
    <t>OVC48.1_A8_TCRalpha.OVC21.1_D5_TCRbeta</t>
  </si>
  <si>
    <t>OVC48.1_A11_TCRalpha.OVC21.1_D5_TCRbeta</t>
  </si>
  <si>
    <t>OVC48.1_A12_TCRalpha.OVC21.1_D5_TCRbeta</t>
  </si>
  <si>
    <t>OVC48.1_B1_TCRalpha.OVC21.1_D5_TCRbeta</t>
  </si>
  <si>
    <t>OVC48.1_B3_TCRalpha.OVC21.1_D5_TCRbeta</t>
  </si>
  <si>
    <t>OVC48.1_B5a_TCRalpha.OVC21.1_D5_TCRbeta</t>
  </si>
  <si>
    <t>OVC48.1_B5b_TCRalpha.OVC21.1_D5_TCRbeta</t>
  </si>
  <si>
    <t>OVC48.1_C1_TCRalpha.OVC21.1_D5_TCRbeta</t>
  </si>
  <si>
    <t>OVC48.1_C2_TCRalpha.OVC21.1_D5_TCRbeta</t>
  </si>
  <si>
    <t>OVC48.1_C5_TCRalpha.OVC21.1_D5_TCRbeta</t>
  </si>
  <si>
    <t>OVC48.1_C6_TCRalpha.OVC21.1_D5_TCRbeta</t>
  </si>
  <si>
    <t>OVC48.1_C7_TCRalpha.OVC21.1_D5_TCRbeta</t>
  </si>
  <si>
    <t>OVC48.1_C8_TCRalpha.OVC21.1_D5_TCRbeta</t>
  </si>
  <si>
    <t>OVC48.1_D1_TCRalpha.OVC21.1_D5_TCRbeta</t>
  </si>
  <si>
    <t>OVC48.1_D7_TCRalpha.OVC21.1_D5_TCRbeta</t>
  </si>
  <si>
    <t>OVC48.2_A1_TCRalpha.OVC21.1_D5_TCRbeta</t>
  </si>
  <si>
    <t>OVC48.2_A2_TCRalpha.OVC21.1_D5_TCRbeta</t>
  </si>
  <si>
    <t>OVC48.2_A10a_TCRalpha.OVC21.1_D5_TCRbeta</t>
  </si>
  <si>
    <t>OVC48.2_A10b_TCRalpha.OVC21.1_D5_TCRbeta</t>
  </si>
  <si>
    <t>OVC48.2_B6_TCRalpha.OVC21.1_D5_TCRbeta</t>
  </si>
  <si>
    <t>OVC48.2_C2_TCRalpha.OVC21.1_D5_TCRbeta</t>
  </si>
  <si>
    <t>CRC11.1_A1_TCRalpha.OVC21.1_D5_TCRbeta</t>
  </si>
  <si>
    <t>CRC11.1_A2_TCRalpha.OVC21.1_D5_TCRbeta</t>
  </si>
  <si>
    <t>CRC11.1_A3_TCRalpha.OVC21.1_D5_TCRbeta</t>
  </si>
  <si>
    <t>CRC11.1_A5_TCRalpha.OVC21.1_D5_TCRbeta</t>
  </si>
  <si>
    <t>CRC11.1_A6_TCRalpha.OVC21.1_D5_TCRbeta</t>
  </si>
  <si>
    <t>CRC11.1_B1_TCRalpha.OVC21.1_D5_TCRbeta</t>
  </si>
  <si>
    <t>CRC11.1_B3_TCRalpha.OVC21.1_D5_TCRbeta</t>
  </si>
  <si>
    <t>CRC11.1_B4_TCRalpha.OVC21.1_D5_TCRbeta</t>
  </si>
  <si>
    <t>CRC11.1_B6_TCRalpha.OVC21.1_D5_TCRbeta</t>
  </si>
  <si>
    <t>CRC11.1_B11_TCRalpha.OVC21.1_D5_TCRbeta</t>
  </si>
  <si>
    <t>CRC11.1_C1_TCRalpha.OVC21.1_D5_TCRbeta</t>
  </si>
  <si>
    <t>CRC11.1_C3_TCRalpha.OVC21.1_D5_TCRbeta</t>
  </si>
  <si>
    <t>CRC11.1_C6_TCRalpha.OVC21.1_D5_TCRbeta</t>
  </si>
  <si>
    <t>CRC11.1_C8_TCRalpha.OVC21.1_D5_TCRbeta</t>
  </si>
  <si>
    <t>CRC11.1_D5_TCRalpha.OVC21.1_D5_TCRbeta</t>
  </si>
  <si>
    <t>CRC11.1_D6_TCRalpha.OVC21.1_D5_TCRbeta</t>
  </si>
  <si>
    <t>CRC11.2_A7_TCRalpha.OVC21.1_D5_TCRbeta</t>
  </si>
  <si>
    <t>CRC11.2_B9_TCRalpha.OVC21.1_D5_TCRbeta</t>
  </si>
  <si>
    <t>CRC11.2_C10_TCRalpha.OVC21.1_D5_TCRbeta</t>
  </si>
  <si>
    <t>CRC15.2_A1_TCRalpha.OVC21.1_D5_TCRbeta</t>
  </si>
  <si>
    <t>CRC15.2_H3_TCRalpha.OVC21.1_D5_TCRbeta</t>
  </si>
  <si>
    <t>CRC15.2_A4_TCRalpha.OVC21.1_D5_TCRbeta</t>
  </si>
  <si>
    <t>CRC15.2_C4_TCRalpha.OVC21.1_D5_TCRbeta</t>
  </si>
  <si>
    <t>CRC15.1_A2_TCRalpha.OVC21.1_D5_TCRbeta</t>
  </si>
  <si>
    <t>CRC15.1_A4_TCRalpha.OVC21.1_D5_TCRbeta</t>
  </si>
  <si>
    <t>CRC15.1_A7a_TCRalpha.OVC21.1_D5_TCRbeta</t>
  </si>
  <si>
    <t>CRC15.1_A7b_TCRalpha.OVC21.1_D5_TCRbeta</t>
  </si>
  <si>
    <t>CRC15.1_A8_TCRalpha.OVC21.1_D5_TCRbeta</t>
  </si>
  <si>
    <t>CRC15.1_A11_TCRalpha.OVC21.1_D5_TCRbeta</t>
  </si>
  <si>
    <t>CRC15.1_B4_TCRalpha.OVC21.1_D5_TCRbeta</t>
  </si>
  <si>
    <t>CRC15.1_B5_TCRalpha.OVC21.1_D5_TCRbeta</t>
  </si>
  <si>
    <t>CRC15.1_B7_TCRalpha.OVC21.1_D5_TCRbeta</t>
  </si>
  <si>
    <t>CRC15.1_B8_TCRalpha.OVC21.1_D5_TCRbeta</t>
  </si>
  <si>
    <t>CRC15.1_B9_TCRalpha.OVC21.1_D5_TCRbeta</t>
  </si>
  <si>
    <t>CRC15.1_B10_TCRalpha.OVC21.1_D5_TCRbeta</t>
  </si>
  <si>
    <t>CRC15.1_C1_TCRalpha.OVC21.1_D5_TCRbeta</t>
  </si>
  <si>
    <t>CRC15.1_D3_TCRalpha.OVC21.1_D5_TCRbeta</t>
  </si>
  <si>
    <t>CRC15.1_D10_TCRalpha.OVC21.1_D5_TCRbeta</t>
  </si>
  <si>
    <t>CRC15.1_D11_TCRalpha.OVC21.1_D5_TCRbeta</t>
  </si>
  <si>
    <t>CRC15.1_E2_TCRalpha.OVC21.1_D5_TCRbeta</t>
  </si>
  <si>
    <t>CRC15.1_E6_TCRalpha.OVC21.1_D5_TCRbeta</t>
  </si>
  <si>
    <t>CRC15.1_E8_TCRalpha.OVC21.1_D5_TCRbeta</t>
  </si>
  <si>
    <t>CRC15.1_E10_TCRalpha.OVC21.1_D5_TCRbeta</t>
  </si>
  <si>
    <t>GCN1L1_TCRalpha.OVC21.2_A1_TCRbeta</t>
  </si>
  <si>
    <t>CDK4_8_TCRalpha.OVC21.2_A1_TCRbeta</t>
  </si>
  <si>
    <t>CDK4_17_TCRalpha.OVC21.2_A1_TCRbeta</t>
  </si>
  <si>
    <t>CMV_1_TCRalpha.OVC21.2_A1_TCRbeta</t>
  </si>
  <si>
    <t>CMV_2_TCRalpha.OVC21.2_A1_TCRbeta</t>
  </si>
  <si>
    <t>OVC21.1_A2_TCRalpha.OVC21.2_A1_TCRbeta</t>
  </si>
  <si>
    <t>OVC21.1_B1_TCRalpha.OVC21.2_A1_TCRbeta</t>
  </si>
  <si>
    <t>OVC21.1_B3_TCRalpha.OVC21.2_A1_TCRbeta</t>
  </si>
  <si>
    <t>OVC21.1_B6_TCRalpha.OVC21.2_A1_TCRbeta</t>
  </si>
  <si>
    <t>OVC21.1_D1_TCRalpha.OVC21.2_A1_TCRbeta</t>
  </si>
  <si>
    <t>OVC21.1_D5_TCRalpha.OVC21.2_A1_TCRbeta</t>
  </si>
  <si>
    <t>OVC21.2_A1_TCRalpha.OVC21.2_A1_TCRbeta</t>
  </si>
  <si>
    <t>OVC21.2_A2_TCRalpha.OVC21.2_A1_TCRbeta</t>
  </si>
  <si>
    <t>OVC21.2_A3_TCRalpha.OVC21.2_A1_TCRbeta</t>
  </si>
  <si>
    <t>OVC21.2_A6_TCRalpha.OVC21.2_A1_TCRbeta</t>
  </si>
  <si>
    <t>OVC21.2_A8_TCRalpha.OVC21.2_A1_TCRbeta</t>
  </si>
  <si>
    <t>OVC21.2_B1_TCRalpha.OVC21.2_A1_TCRbeta</t>
  </si>
  <si>
    <t>OVC21.2_B3_TCRalpha.OVC21.2_A1_TCRbeta</t>
  </si>
  <si>
    <t>OVC21.2_B4_TCRalpha.OVC21.2_A1_TCRbeta</t>
  </si>
  <si>
    <t>OVC21.2_B10a_TCRalpha.OVC21.2_A1_TCRbeta</t>
  </si>
  <si>
    <t>OVC21.2_B10b_TCRalpha.OVC21.2_A1_TCRbeta</t>
  </si>
  <si>
    <t>OVC21.2_B11_TCRalpha.OVC21.2_A1_TCRbeta</t>
  </si>
  <si>
    <t>OVC21.2_C2_TCRalpha.OVC21.2_A1_TCRbeta</t>
  </si>
  <si>
    <t>OVC21.2_C3_TCRalpha.OVC21.2_A1_TCRbeta</t>
  </si>
  <si>
    <t>OVC21.2_C4_TCRalpha.OVC21.2_A1_TCRbeta</t>
  </si>
  <si>
    <t>OVC21.2_C6_TCRalpha.OVC21.2_A1_TCRbeta</t>
  </si>
  <si>
    <t>OVC21.2_C8_TCRalpha.OVC21.2_A1_TCRbeta</t>
  </si>
  <si>
    <t>OVC21.2_C12a_TCRalpha.OVC21.2_A1_TCRbeta</t>
  </si>
  <si>
    <t>OVC21.2_C12b_TCRalpha.OVC21.2_A1_TCRbeta</t>
  </si>
  <si>
    <t>OVC21.2_D2_TCRalpha.OVC21.2_A1_TCRbeta</t>
  </si>
  <si>
    <t>OVC21.2_D3_TCRalpha.OVC21.2_A1_TCRbeta</t>
  </si>
  <si>
    <t>OVC48.1_A1_TCRalpha.OVC21.2_A1_TCRbeta</t>
  </si>
  <si>
    <t>OVC48.1_A2_TCRalpha.OVC21.2_A1_TCRbeta</t>
  </si>
  <si>
    <t>OVC48.1_A4_TCRalpha.OVC21.2_A1_TCRbeta</t>
  </si>
  <si>
    <t>OVC48.1_A5_TCRalpha.OVC21.2_A1_TCRbeta</t>
  </si>
  <si>
    <t>OVC48.1_A6_TCRalpha.OVC21.2_A1_TCRbeta</t>
  </si>
  <si>
    <t>OVC48.1_A8_TCRalpha.OVC21.2_A1_TCRbeta</t>
  </si>
  <si>
    <t>OVC48.1_A11_TCRalpha.OVC21.2_A1_TCRbeta</t>
  </si>
  <si>
    <t>OVC48.1_A12_TCRalpha.OVC21.2_A1_TCRbeta</t>
  </si>
  <si>
    <t>OVC48.1_B1_TCRalpha.OVC21.2_A1_TCRbeta</t>
  </si>
  <si>
    <t>OVC48.1_B3_TCRalpha.OVC21.2_A1_TCRbeta</t>
  </si>
  <si>
    <t>OVC48.1_B5a_TCRalpha.OVC21.2_A1_TCRbeta</t>
  </si>
  <si>
    <t>OVC48.1_B5b_TCRalpha.OVC21.2_A1_TCRbeta</t>
  </si>
  <si>
    <t>OVC48.1_C1_TCRalpha.OVC21.2_A1_TCRbeta</t>
  </si>
  <si>
    <t>OVC48.1_C2_TCRalpha.OVC21.2_A1_TCRbeta</t>
  </si>
  <si>
    <t>OVC48.1_C5_TCRalpha.OVC21.2_A1_TCRbeta</t>
  </si>
  <si>
    <t>OVC48.1_C6_TCRalpha.OVC21.2_A1_TCRbeta</t>
  </si>
  <si>
    <t>OVC48.1_C7_TCRalpha.OVC21.2_A1_TCRbeta</t>
  </si>
  <si>
    <t>OVC48.1_C8_TCRalpha.OVC21.2_A1_TCRbeta</t>
  </si>
  <si>
    <t>OVC48.1_D1_TCRalpha.OVC21.2_A1_TCRbeta</t>
  </si>
  <si>
    <t>OVC48.1_D7_TCRalpha.OVC21.2_A1_TCRbeta</t>
  </si>
  <si>
    <t>OVC48.2_A1_TCRalpha.OVC21.2_A1_TCRbeta</t>
  </si>
  <si>
    <t>OVC48.2_A2_TCRalpha.OVC21.2_A1_TCRbeta</t>
  </si>
  <si>
    <t>OVC48.2_A10a_TCRalpha.OVC21.2_A1_TCRbeta</t>
  </si>
  <si>
    <t>OVC48.2_A10b_TCRalpha.OVC21.2_A1_TCRbeta</t>
  </si>
  <si>
    <t>OVC48.2_B6_TCRalpha.OVC21.2_A1_TCRbeta</t>
  </si>
  <si>
    <t>OVC48.2_C2_TCRalpha.OVC21.2_A1_TCRbeta</t>
  </si>
  <si>
    <t>CRC11.1_A1_TCRalpha.OVC21.2_A1_TCRbeta</t>
  </si>
  <si>
    <t>CRC11.1_A2_TCRalpha.OVC21.2_A1_TCRbeta</t>
  </si>
  <si>
    <t>CRC11.1_A3_TCRalpha.OVC21.2_A1_TCRbeta</t>
  </si>
  <si>
    <t>CRC11.1_A5_TCRalpha.OVC21.2_A1_TCRbeta</t>
  </si>
  <si>
    <t>CRC11.1_A6_TCRalpha.OVC21.2_A1_TCRbeta</t>
  </si>
  <si>
    <t>CRC11.1_B1_TCRalpha.OVC21.2_A1_TCRbeta</t>
  </si>
  <si>
    <t>CRC11.1_B3_TCRalpha.OVC21.2_A1_TCRbeta</t>
  </si>
  <si>
    <t>CRC11.1_B4_TCRalpha.OVC21.2_A1_TCRbeta</t>
  </si>
  <si>
    <t>CRC11.1_B6_TCRalpha.OVC21.2_A1_TCRbeta</t>
  </si>
  <si>
    <t>CRC11.1_B11_TCRalpha.OVC21.2_A1_TCRbeta</t>
  </si>
  <si>
    <t>CRC11.1_C1_TCRalpha.OVC21.2_A1_TCRbeta</t>
  </si>
  <si>
    <t>CRC11.1_C3_TCRalpha.OVC21.2_A1_TCRbeta</t>
  </si>
  <si>
    <t>CRC11.1_C6_TCRalpha.OVC21.2_A1_TCRbeta</t>
  </si>
  <si>
    <t>CRC11.1_C8_TCRalpha.OVC21.2_A1_TCRbeta</t>
  </si>
  <si>
    <t>CRC11.1_D5_TCRalpha.OVC21.2_A1_TCRbeta</t>
  </si>
  <si>
    <t>CRC11.1_D6_TCRalpha.OVC21.2_A1_TCRbeta</t>
  </si>
  <si>
    <t>CRC11.2_A7_TCRalpha.OVC21.2_A1_TCRbeta</t>
  </si>
  <si>
    <t>CRC11.2_B9_TCRalpha.OVC21.2_A1_TCRbeta</t>
  </si>
  <si>
    <t>CRC11.2_C10_TCRalpha.OVC21.2_A1_TCRbeta</t>
  </si>
  <si>
    <t>CRC15.2_A1_TCRalpha.OVC21.2_A1_TCRbeta</t>
  </si>
  <si>
    <t>CRC15.2_H3_TCRalpha.OVC21.2_A1_TCRbeta</t>
  </si>
  <si>
    <t>CRC15.2_A4_TCRalpha.OVC21.2_A1_TCRbeta</t>
  </si>
  <si>
    <t>CRC15.2_C4_TCRalpha.OVC21.2_A1_TCRbeta</t>
  </si>
  <si>
    <t>CRC15.1_A2_TCRalpha.OVC21.2_A1_TCRbeta</t>
  </si>
  <si>
    <t>CRC15.1_A4_TCRalpha.OVC21.2_A1_TCRbeta</t>
  </si>
  <si>
    <t>CRC15.1_A7a_TCRalpha.OVC21.2_A1_TCRbeta</t>
  </si>
  <si>
    <t>CRC15.1_A7b_TCRalpha.OVC21.2_A1_TCRbeta</t>
  </si>
  <si>
    <t>CRC15.1_A8_TCRalpha.OVC21.2_A1_TCRbeta</t>
  </si>
  <si>
    <t>CRC15.1_A11_TCRalpha.OVC21.2_A1_TCRbeta</t>
  </si>
  <si>
    <t>CRC15.1_B4_TCRalpha.OVC21.2_A1_TCRbeta</t>
  </si>
  <si>
    <t>CRC15.1_B5_TCRalpha.OVC21.2_A1_TCRbeta</t>
  </si>
  <si>
    <t>CRC15.1_B7_TCRalpha.OVC21.2_A1_TCRbeta</t>
  </si>
  <si>
    <t>CRC15.1_B8_TCRalpha.OVC21.2_A1_TCRbeta</t>
  </si>
  <si>
    <t>CRC15.1_B9_TCRalpha.OVC21.2_A1_TCRbeta</t>
  </si>
  <si>
    <t>CRC15.1_B10_TCRalpha.OVC21.2_A1_TCRbeta</t>
  </si>
  <si>
    <t>CRC15.1_C1_TCRalpha.OVC21.2_A1_TCRbeta</t>
  </si>
  <si>
    <t>CRC15.1_D3_TCRalpha.OVC21.2_A1_TCRbeta</t>
  </si>
  <si>
    <t>CRC15.1_D10_TCRalpha.OVC21.2_A1_TCRbeta</t>
  </si>
  <si>
    <t>CRC15.1_D11_TCRalpha.OVC21.2_A1_TCRbeta</t>
  </si>
  <si>
    <t>CRC15.1_E2_TCRalpha.OVC21.2_A1_TCRbeta</t>
  </si>
  <si>
    <t>CRC15.1_E6_TCRalpha.OVC21.2_A1_TCRbeta</t>
  </si>
  <si>
    <t>CRC15.1_E8_TCRalpha.OVC21.2_A1_TCRbeta</t>
  </si>
  <si>
    <t>CRC15.1_E10_TCRalpha.OVC21.2_A1_TCRbeta</t>
  </si>
  <si>
    <t>GCN1L1_TCRalpha.OVC21.2_A2_TCRbeta</t>
  </si>
  <si>
    <t>CDK4_8_TCRalpha.OVC21.2_A2_TCRbeta</t>
  </si>
  <si>
    <t>CDK4_17_TCRalpha.OVC21.2_A2_TCRbeta</t>
  </si>
  <si>
    <t>CMV_1_TCRalpha.OVC21.2_A2_TCRbeta</t>
  </si>
  <si>
    <t>CMV_2_TCRalpha.OVC21.2_A2_TCRbeta</t>
  </si>
  <si>
    <t>OVC21.1_A2_TCRalpha.OVC21.2_A2_TCRbeta</t>
  </si>
  <si>
    <t>OVC21.1_B1_TCRalpha.OVC21.2_A2_TCRbeta</t>
  </si>
  <si>
    <t>OVC21.1_B3_TCRalpha.OVC21.2_A2_TCRbeta</t>
  </si>
  <si>
    <t>OVC21.1_B6_TCRalpha.OVC21.2_A2_TCRbeta</t>
  </si>
  <si>
    <t>OVC21.1_D1_TCRalpha.OVC21.2_A2_TCRbeta</t>
  </si>
  <si>
    <t>OVC21.1_D5_TCRalpha.OVC21.2_A2_TCRbeta</t>
  </si>
  <si>
    <t>OVC21.2_A1_TCRalpha.OVC21.2_A2_TCRbeta</t>
  </si>
  <si>
    <t>OVC21.2_A2_TCRalpha.OVC21.2_A2_TCRbeta</t>
  </si>
  <si>
    <t>OVC21.2_A3_TCRalpha.OVC21.2_A2_TCRbeta</t>
  </si>
  <si>
    <t>OVC21.2_A6_TCRalpha.OVC21.2_A2_TCRbeta</t>
  </si>
  <si>
    <t>OVC21.2_A8_TCRalpha.OVC21.2_A2_TCRbeta</t>
  </si>
  <si>
    <t>OVC21.2_B1_TCRalpha.OVC21.2_A2_TCRbeta</t>
  </si>
  <si>
    <t>OVC21.2_B3_TCRalpha.OVC21.2_A2_TCRbeta</t>
  </si>
  <si>
    <t>OVC21.2_B4_TCRalpha.OVC21.2_A2_TCRbeta</t>
  </si>
  <si>
    <t>OVC21.2_B10a_TCRalpha.OVC21.2_A2_TCRbeta</t>
  </si>
  <si>
    <t>OVC21.2_B10b_TCRalpha.OVC21.2_A2_TCRbeta</t>
  </si>
  <si>
    <t>OVC21.2_B11_TCRalpha.OVC21.2_A2_TCRbeta</t>
  </si>
  <si>
    <t>OVC21.2_C2_TCRalpha.OVC21.2_A2_TCRbeta</t>
  </si>
  <si>
    <t>OVC21.2_C3_TCRalpha.OVC21.2_A2_TCRbeta</t>
  </si>
  <si>
    <t>OVC21.2_C4_TCRalpha.OVC21.2_A2_TCRbeta</t>
  </si>
  <si>
    <t>OVC21.2_C6_TCRalpha.OVC21.2_A2_TCRbeta</t>
  </si>
  <si>
    <t>OVC21.2_C8_TCRalpha.OVC21.2_A2_TCRbeta</t>
  </si>
  <si>
    <t>OVC21.2_C12a_TCRalpha.OVC21.2_A2_TCRbeta</t>
  </si>
  <si>
    <t>OVC21.2_C12b_TCRalpha.OVC21.2_A2_TCRbeta</t>
  </si>
  <si>
    <t>OVC21.2_D2_TCRalpha.OVC21.2_A2_TCRbeta</t>
  </si>
  <si>
    <t>OVC21.2_D3_TCRalpha.OVC21.2_A2_TCRbeta</t>
  </si>
  <si>
    <t>OVC48.1_A1_TCRalpha.OVC21.2_A2_TCRbeta</t>
  </si>
  <si>
    <t>OVC48.1_A2_TCRalpha.OVC21.2_A2_TCRbeta</t>
  </si>
  <si>
    <t>OVC48.1_A4_TCRalpha.OVC21.2_A2_TCRbeta</t>
  </si>
  <si>
    <t>OVC48.1_A5_TCRalpha.OVC21.2_A2_TCRbeta</t>
  </si>
  <si>
    <t>OVC48.1_A6_TCRalpha.OVC21.2_A2_TCRbeta</t>
  </si>
  <si>
    <t>OVC48.1_A8_TCRalpha.OVC21.2_A2_TCRbeta</t>
  </si>
  <si>
    <t>OVC48.1_A11_TCRalpha.OVC21.2_A2_TCRbeta</t>
  </si>
  <si>
    <t>OVC48.1_A12_TCRalpha.OVC21.2_A2_TCRbeta</t>
  </si>
  <si>
    <t>OVC48.1_B1_TCRalpha.OVC21.2_A2_TCRbeta</t>
  </si>
  <si>
    <t>OVC48.1_B3_TCRalpha.OVC21.2_A2_TCRbeta</t>
  </si>
  <si>
    <t>OVC48.1_B5a_TCRalpha.OVC21.2_A2_TCRbeta</t>
  </si>
  <si>
    <t>OVC48.1_B5b_TCRalpha.OVC21.2_A2_TCRbeta</t>
  </si>
  <si>
    <t>OVC48.1_C1_TCRalpha.OVC21.2_A2_TCRbeta</t>
  </si>
  <si>
    <t>OVC48.1_C2_TCRalpha.OVC21.2_A2_TCRbeta</t>
  </si>
  <si>
    <t>OVC48.1_C5_TCRalpha.OVC21.2_A2_TCRbeta</t>
  </si>
  <si>
    <t>OVC48.1_C6_TCRalpha.OVC21.2_A2_TCRbeta</t>
  </si>
  <si>
    <t>OVC48.1_C7_TCRalpha.OVC21.2_A2_TCRbeta</t>
  </si>
  <si>
    <t>OVC48.1_C8_TCRalpha.OVC21.2_A2_TCRbeta</t>
  </si>
  <si>
    <t>OVC48.1_D1_TCRalpha.OVC21.2_A2_TCRbeta</t>
  </si>
  <si>
    <t>OVC48.1_D7_TCRalpha.OVC21.2_A2_TCRbeta</t>
  </si>
  <si>
    <t>OVC48.2_A1_TCRalpha.OVC21.2_A2_TCRbeta</t>
  </si>
  <si>
    <t>OVC48.2_A2_TCRalpha.OVC21.2_A2_TCRbeta</t>
  </si>
  <si>
    <t>OVC48.2_A10a_TCRalpha.OVC21.2_A2_TCRbeta</t>
  </si>
  <si>
    <t>OVC48.2_A10b_TCRalpha.OVC21.2_A2_TCRbeta</t>
  </si>
  <si>
    <t>OVC48.2_B6_TCRalpha.OVC21.2_A2_TCRbeta</t>
  </si>
  <si>
    <t>OVC48.2_C2_TCRalpha.OVC21.2_A2_TCRbeta</t>
  </si>
  <si>
    <t>CRC11.1_A1_TCRalpha.OVC21.2_A2_TCRbeta</t>
  </si>
  <si>
    <t>CRC11.1_A2_TCRalpha.OVC21.2_A2_TCRbeta</t>
  </si>
  <si>
    <t>CRC11.1_A3_TCRalpha.OVC21.2_A2_TCRbeta</t>
  </si>
  <si>
    <t>CRC11.1_A5_TCRalpha.OVC21.2_A2_TCRbeta</t>
  </si>
  <si>
    <t>CRC11.1_A6_TCRalpha.OVC21.2_A2_TCRbeta</t>
  </si>
  <si>
    <t>CRC11.1_B1_TCRalpha.OVC21.2_A2_TCRbeta</t>
  </si>
  <si>
    <t>CRC11.1_B3_TCRalpha.OVC21.2_A2_TCRbeta</t>
  </si>
  <si>
    <t>CRC11.1_B4_TCRalpha.OVC21.2_A2_TCRbeta</t>
  </si>
  <si>
    <t>CRC11.1_B6_TCRalpha.OVC21.2_A2_TCRbeta</t>
  </si>
  <si>
    <t>CRC11.1_B11_TCRalpha.OVC21.2_A2_TCRbeta</t>
  </si>
  <si>
    <t>CRC11.1_C1_TCRalpha.OVC21.2_A2_TCRbeta</t>
  </si>
  <si>
    <t>CRC11.1_C3_TCRalpha.OVC21.2_A2_TCRbeta</t>
  </si>
  <si>
    <t>CRC11.1_C6_TCRalpha.OVC21.2_A2_TCRbeta</t>
  </si>
  <si>
    <t>CRC11.1_C8_TCRalpha.OVC21.2_A2_TCRbeta</t>
  </si>
  <si>
    <t>CRC11.1_D5_TCRalpha.OVC21.2_A2_TCRbeta</t>
  </si>
  <si>
    <t>CRC11.1_D6_TCRalpha.OVC21.2_A2_TCRbeta</t>
  </si>
  <si>
    <t>CRC11.2_A7_TCRalpha.OVC21.2_A2_TCRbeta</t>
  </si>
  <si>
    <t>CRC11.2_B9_TCRalpha.OVC21.2_A2_TCRbeta</t>
  </si>
  <si>
    <t>CRC11.2_C10_TCRalpha.OVC21.2_A2_TCRbeta</t>
  </si>
  <si>
    <t>CRC15.2_A1_TCRalpha.OVC21.2_A2_TCRbeta</t>
  </si>
  <si>
    <t>CRC15.2_H3_TCRalpha.OVC21.2_A2_TCRbeta</t>
  </si>
  <si>
    <t>CRC15.2_A4_TCRalpha.OVC21.2_A2_TCRbeta</t>
  </si>
  <si>
    <t>CRC15.2_C4_TCRalpha.OVC21.2_A2_TCRbeta</t>
  </si>
  <si>
    <t>CRC15.1_A2_TCRalpha.OVC21.2_A2_TCRbeta</t>
  </si>
  <si>
    <t>CRC15.1_A4_TCRalpha.OVC21.2_A2_TCRbeta</t>
  </si>
  <si>
    <t>CRC15.1_A7a_TCRalpha.OVC21.2_A2_TCRbeta</t>
  </si>
  <si>
    <t>CRC15.1_A7b_TCRalpha.OVC21.2_A2_TCRbeta</t>
  </si>
  <si>
    <t>CRC15.1_A8_TCRalpha.OVC21.2_A2_TCRbeta</t>
  </si>
  <si>
    <t>CRC15.1_A11_TCRalpha.OVC21.2_A2_TCRbeta</t>
  </si>
  <si>
    <t>CRC15.1_B4_TCRalpha.OVC21.2_A2_TCRbeta</t>
  </si>
  <si>
    <t>CRC15.1_B5_TCRalpha.OVC21.2_A2_TCRbeta</t>
  </si>
  <si>
    <t>CRC15.1_B7_TCRalpha.OVC21.2_A2_TCRbeta</t>
  </si>
  <si>
    <t>CRC15.1_B8_TCRalpha.OVC21.2_A2_TCRbeta</t>
  </si>
  <si>
    <t>CRC15.1_B9_TCRalpha.OVC21.2_A2_TCRbeta</t>
  </si>
  <si>
    <t>CRC15.1_B10_TCRalpha.OVC21.2_A2_TCRbeta</t>
  </si>
  <si>
    <t>CRC15.1_C1_TCRalpha.OVC21.2_A2_TCRbeta</t>
  </si>
  <si>
    <t>CRC15.1_D3_TCRalpha.OVC21.2_A2_TCRbeta</t>
  </si>
  <si>
    <t>CRC15.1_D10_TCRalpha.OVC21.2_A2_TCRbeta</t>
  </si>
  <si>
    <t>CRC15.1_D11_TCRalpha.OVC21.2_A2_TCRbeta</t>
  </si>
  <si>
    <t>CRC15.1_E2_TCRalpha.OVC21.2_A2_TCRbeta</t>
  </si>
  <si>
    <t>CRC15.1_E6_TCRalpha.OVC21.2_A2_TCRbeta</t>
  </si>
  <si>
    <t>CRC15.1_E8_TCRalpha.OVC21.2_A2_TCRbeta</t>
  </si>
  <si>
    <t>CRC15.1_E10_TCRalpha.OVC21.2_A2_TCRbeta</t>
  </si>
  <si>
    <t>GCN1L1_TCRalpha.OVC21.2_A3_TCRbeta</t>
  </si>
  <si>
    <t>CDK4_8_TCRalpha.OVC21.2_A3_TCRbeta</t>
  </si>
  <si>
    <t>CDK4_17_TCRalpha.OVC21.2_A3_TCRbeta</t>
  </si>
  <si>
    <t>CMV_1_TCRalpha.OVC21.2_A3_TCRbeta</t>
  </si>
  <si>
    <t>CMV_2_TCRalpha.OVC21.2_A3_TCRbeta</t>
  </si>
  <si>
    <t>OVC21.1_A2_TCRalpha.OVC21.2_A3_TCRbeta</t>
  </si>
  <si>
    <t>OVC21.1_B1_TCRalpha.OVC21.2_A3_TCRbeta</t>
  </si>
  <si>
    <t>OVC21.1_B3_TCRalpha.OVC21.2_A3_TCRbeta</t>
  </si>
  <si>
    <t>OVC21.1_B6_TCRalpha.OVC21.2_A3_TCRbeta</t>
  </si>
  <si>
    <t>OVC21.1_D1_TCRalpha.OVC21.2_A3_TCRbeta</t>
  </si>
  <si>
    <t>OVC21.1_D5_TCRalpha.OVC21.2_A3_TCRbeta</t>
  </si>
  <si>
    <t>OVC21.2_A1_TCRalpha.OVC21.2_A3_TCRbeta</t>
  </si>
  <si>
    <t>OVC21.2_A2_TCRalpha.OVC21.2_A3_TCRbeta</t>
  </si>
  <si>
    <t>OVC21.2_A3_TCRalpha.OVC21.2_A3_TCRbeta</t>
  </si>
  <si>
    <t>OVC21.2_A6_TCRalpha.OVC21.2_A3_TCRbeta</t>
  </si>
  <si>
    <t>OVC21.2_A8_TCRalpha.OVC21.2_A3_TCRbeta</t>
  </si>
  <si>
    <t>OVC21.2_B1_TCRalpha.OVC21.2_A3_TCRbeta</t>
  </si>
  <si>
    <t>OVC21.2_B3_TCRalpha.OVC21.2_A3_TCRbeta</t>
  </si>
  <si>
    <t>OVC21.2_B4_TCRalpha.OVC21.2_A3_TCRbeta</t>
  </si>
  <si>
    <t>OVC21.2_B10a_TCRalpha.OVC21.2_A3_TCRbeta</t>
  </si>
  <si>
    <t>OVC21.2_B10b_TCRalpha.OVC21.2_A3_TCRbeta</t>
  </si>
  <si>
    <t>OVC21.2_B11_TCRalpha.OVC21.2_A3_TCRbeta</t>
  </si>
  <si>
    <t>OVC21.2_C2_TCRalpha.OVC21.2_A3_TCRbeta</t>
  </si>
  <si>
    <t>OVC21.2_C3_TCRalpha.OVC21.2_A3_TCRbeta</t>
  </si>
  <si>
    <t>OVC21.2_C4_TCRalpha.OVC21.2_A3_TCRbeta</t>
  </si>
  <si>
    <t>OVC21.2_C6_TCRalpha.OVC21.2_A3_TCRbeta</t>
  </si>
  <si>
    <t>OVC21.2_C8_TCRalpha.OVC21.2_A3_TCRbeta</t>
  </si>
  <si>
    <t>OVC21.2_C12a_TCRalpha.OVC21.2_A3_TCRbeta</t>
  </si>
  <si>
    <t>OVC21.2_C12b_TCRalpha.OVC21.2_A3_TCRbeta</t>
  </si>
  <si>
    <t>OVC21.2_D2_TCRalpha.OVC21.2_A3_TCRbeta</t>
  </si>
  <si>
    <t>OVC21.2_D3_TCRalpha.OVC21.2_A3_TCRbeta</t>
  </si>
  <si>
    <t>OVC48.1_A1_TCRalpha.OVC21.2_A3_TCRbeta</t>
  </si>
  <si>
    <t>OVC48.1_A2_TCRalpha.OVC21.2_A3_TCRbeta</t>
  </si>
  <si>
    <t>OVC48.1_A4_TCRalpha.OVC21.2_A3_TCRbeta</t>
  </si>
  <si>
    <t>OVC48.1_A5_TCRalpha.OVC21.2_A3_TCRbeta</t>
  </si>
  <si>
    <t>OVC48.1_A6_TCRalpha.OVC21.2_A3_TCRbeta</t>
  </si>
  <si>
    <t>OVC48.1_A8_TCRalpha.OVC21.2_A3_TCRbeta</t>
  </si>
  <si>
    <t>OVC48.1_A11_TCRalpha.OVC21.2_A3_TCRbeta</t>
  </si>
  <si>
    <t>OVC48.1_A12_TCRalpha.OVC21.2_A3_TCRbeta</t>
  </si>
  <si>
    <t>OVC48.1_B1_TCRalpha.OVC21.2_A3_TCRbeta</t>
  </si>
  <si>
    <t>OVC48.1_B3_TCRalpha.OVC21.2_A3_TCRbeta</t>
  </si>
  <si>
    <t>OVC48.1_B5a_TCRalpha.OVC21.2_A3_TCRbeta</t>
  </si>
  <si>
    <t>OVC48.1_B5b_TCRalpha.OVC21.2_A3_TCRbeta</t>
  </si>
  <si>
    <t>OVC48.1_C1_TCRalpha.OVC21.2_A3_TCRbeta</t>
  </si>
  <si>
    <t>OVC48.1_C2_TCRalpha.OVC21.2_A3_TCRbeta</t>
  </si>
  <si>
    <t>OVC48.1_C5_TCRalpha.OVC21.2_A3_TCRbeta</t>
  </si>
  <si>
    <t>OVC48.1_C6_TCRalpha.OVC21.2_A3_TCRbeta</t>
  </si>
  <si>
    <t>OVC48.1_C7_TCRalpha.OVC21.2_A3_TCRbeta</t>
  </si>
  <si>
    <t>OVC48.1_C8_TCRalpha.OVC21.2_A3_TCRbeta</t>
  </si>
  <si>
    <t>OVC48.1_D1_TCRalpha.OVC21.2_A3_TCRbeta</t>
  </si>
  <si>
    <t>OVC48.1_D7_TCRalpha.OVC21.2_A3_TCRbeta</t>
  </si>
  <si>
    <t>OVC48.2_A1_TCRalpha.OVC21.2_A3_TCRbeta</t>
  </si>
  <si>
    <t>OVC48.2_A2_TCRalpha.OVC21.2_A3_TCRbeta</t>
  </si>
  <si>
    <t>OVC48.2_A10a_TCRalpha.OVC21.2_A3_TCRbeta</t>
  </si>
  <si>
    <t>OVC48.2_A10b_TCRalpha.OVC21.2_A3_TCRbeta</t>
  </si>
  <si>
    <t>OVC48.2_B6_TCRalpha.OVC21.2_A3_TCRbeta</t>
  </si>
  <si>
    <t>OVC48.2_C2_TCRalpha.OVC21.2_A3_TCRbeta</t>
  </si>
  <si>
    <t>CRC11.1_A1_TCRalpha.OVC21.2_A3_TCRbeta</t>
  </si>
  <si>
    <t>CRC11.1_A2_TCRalpha.OVC21.2_A3_TCRbeta</t>
  </si>
  <si>
    <t>CRC11.1_A3_TCRalpha.OVC21.2_A3_TCRbeta</t>
  </si>
  <si>
    <t>CRC11.1_A5_TCRalpha.OVC21.2_A3_TCRbeta</t>
  </si>
  <si>
    <t>CRC11.1_A6_TCRalpha.OVC21.2_A3_TCRbeta</t>
  </si>
  <si>
    <t>CRC11.1_B1_TCRalpha.OVC21.2_A3_TCRbeta</t>
  </si>
  <si>
    <t>CRC11.1_B3_TCRalpha.OVC21.2_A3_TCRbeta</t>
  </si>
  <si>
    <t>CRC11.1_B4_TCRalpha.OVC21.2_A3_TCRbeta</t>
  </si>
  <si>
    <t>CRC11.1_B6_TCRalpha.OVC21.2_A3_TCRbeta</t>
  </si>
  <si>
    <t>CRC11.1_B11_TCRalpha.OVC21.2_A3_TCRbeta</t>
  </si>
  <si>
    <t>CRC11.1_C1_TCRalpha.OVC21.2_A3_TCRbeta</t>
  </si>
  <si>
    <t>CRC11.1_C3_TCRalpha.OVC21.2_A3_TCRbeta</t>
  </si>
  <si>
    <t>CRC11.1_C6_TCRalpha.OVC21.2_A3_TCRbeta</t>
  </si>
  <si>
    <t>CRC11.1_C8_TCRalpha.OVC21.2_A3_TCRbeta</t>
  </si>
  <si>
    <t>CRC11.1_D5_TCRalpha.OVC21.2_A3_TCRbeta</t>
  </si>
  <si>
    <t>CRC11.1_D6_TCRalpha.OVC21.2_A3_TCRbeta</t>
  </si>
  <si>
    <t>CRC11.2_A7_TCRalpha.OVC21.2_A3_TCRbeta</t>
  </si>
  <si>
    <t>CRC11.2_B9_TCRalpha.OVC21.2_A3_TCRbeta</t>
  </si>
  <si>
    <t>CRC11.2_C10_TCRalpha.OVC21.2_A3_TCRbeta</t>
  </si>
  <si>
    <t>CRC15.2_A1_TCRalpha.OVC21.2_A3_TCRbeta</t>
  </si>
  <si>
    <t>CRC15.2_H3_TCRalpha.OVC21.2_A3_TCRbeta</t>
  </si>
  <si>
    <t>CRC15.2_A4_TCRalpha.OVC21.2_A3_TCRbeta</t>
  </si>
  <si>
    <t>CRC15.2_C4_TCRalpha.OVC21.2_A3_TCRbeta</t>
  </si>
  <si>
    <t>CRC15.1_A2_TCRalpha.OVC21.2_A3_TCRbeta</t>
  </si>
  <si>
    <t>CRC15.1_A4_TCRalpha.OVC21.2_A3_TCRbeta</t>
  </si>
  <si>
    <t>CRC15.1_A7a_TCRalpha.OVC21.2_A3_TCRbeta</t>
  </si>
  <si>
    <t>CRC15.1_A7b_TCRalpha.OVC21.2_A3_TCRbeta</t>
  </si>
  <si>
    <t>CRC15.1_A8_TCRalpha.OVC21.2_A3_TCRbeta</t>
  </si>
  <si>
    <t>CRC15.1_A11_TCRalpha.OVC21.2_A3_TCRbeta</t>
  </si>
  <si>
    <t>CRC15.1_B4_TCRalpha.OVC21.2_A3_TCRbeta</t>
  </si>
  <si>
    <t>CRC15.1_B5_TCRalpha.OVC21.2_A3_TCRbeta</t>
  </si>
  <si>
    <t>CRC15.1_B7_TCRalpha.OVC21.2_A3_TCRbeta</t>
  </si>
  <si>
    <t>CRC15.1_B8_TCRalpha.OVC21.2_A3_TCRbeta</t>
  </si>
  <si>
    <t>CRC15.1_B9_TCRalpha.OVC21.2_A3_TCRbeta</t>
  </si>
  <si>
    <t>CRC15.1_B10_TCRalpha.OVC21.2_A3_TCRbeta</t>
  </si>
  <si>
    <t>CRC15.1_C1_TCRalpha.OVC21.2_A3_TCRbeta</t>
  </si>
  <si>
    <t>CRC15.1_D3_TCRalpha.OVC21.2_A3_TCRbeta</t>
  </si>
  <si>
    <t>CRC15.1_D10_TCRalpha.OVC21.2_A3_TCRbeta</t>
  </si>
  <si>
    <t>CRC15.1_D11_TCRalpha.OVC21.2_A3_TCRbeta</t>
  </si>
  <si>
    <t>CRC15.1_E2_TCRalpha.OVC21.2_A3_TCRbeta</t>
  </si>
  <si>
    <t>CRC15.1_E6_TCRalpha.OVC21.2_A3_TCRbeta</t>
  </si>
  <si>
    <t>CRC15.1_E8_TCRalpha.OVC21.2_A3_TCRbeta</t>
  </si>
  <si>
    <t>CRC15.1_E10_TCRalpha.OVC21.2_A3_TCRbeta</t>
  </si>
  <si>
    <t>GCN1L1_TCRalpha.OVC21.2_A6_TCRbeta</t>
  </si>
  <si>
    <t>CDK4_8_TCRalpha.OVC21.2_A6_TCRbeta</t>
  </si>
  <si>
    <t>CDK4_17_TCRalpha.OVC21.2_A6_TCRbeta</t>
  </si>
  <si>
    <t>CMV_1_TCRalpha.OVC21.2_A6_TCRbeta</t>
  </si>
  <si>
    <t>CMV_2_TCRalpha.OVC21.2_A6_TCRbeta</t>
  </si>
  <si>
    <t>OVC21.1_A2_TCRalpha.OVC21.2_A6_TCRbeta</t>
  </si>
  <si>
    <t>OVC21.1_B1_TCRalpha.OVC21.2_A6_TCRbeta</t>
  </si>
  <si>
    <t>OVC21.1_B3_TCRalpha.OVC21.2_A6_TCRbeta</t>
  </si>
  <si>
    <t>OVC21.1_B6_TCRalpha.OVC21.2_A6_TCRbeta</t>
  </si>
  <si>
    <t>OVC21.1_D1_TCRalpha.OVC21.2_A6_TCRbeta</t>
  </si>
  <si>
    <t>OVC21.1_D5_TCRalpha.OVC21.2_A6_TCRbeta</t>
  </si>
  <si>
    <t>OVC21.2_A1_TCRalpha.OVC21.2_A6_TCRbeta</t>
  </si>
  <si>
    <t>OVC21.2_A2_TCRalpha.OVC21.2_A6_TCRbeta</t>
  </si>
  <si>
    <t>OVC21.2_A3_TCRalpha.OVC21.2_A6_TCRbeta</t>
  </si>
  <si>
    <t>OVC21.2_A6_TCRalpha.OVC21.2_A6_TCRbeta</t>
  </si>
  <si>
    <t>OVC21.2_A8_TCRalpha.OVC21.2_A6_TCRbeta</t>
  </si>
  <si>
    <t>OVC21.2_B1_TCRalpha.OVC21.2_A6_TCRbeta</t>
  </si>
  <si>
    <t>OVC21.2_B3_TCRalpha.OVC21.2_A6_TCRbeta</t>
  </si>
  <si>
    <t>OVC21.2_B4_TCRalpha.OVC21.2_A6_TCRbeta</t>
  </si>
  <si>
    <t>OVC21.2_B10a_TCRalpha.OVC21.2_A6_TCRbeta</t>
  </si>
  <si>
    <t>OVC21.2_B10b_TCRalpha.OVC21.2_A6_TCRbeta</t>
  </si>
  <si>
    <t>OVC21.2_B11_TCRalpha.OVC21.2_A6_TCRbeta</t>
  </si>
  <si>
    <t>OVC21.2_C2_TCRalpha.OVC21.2_A6_TCRbeta</t>
  </si>
  <si>
    <t>OVC21.2_C3_TCRalpha.OVC21.2_A6_TCRbeta</t>
  </si>
  <si>
    <t>OVC21.2_C4_TCRalpha.OVC21.2_A6_TCRbeta</t>
  </si>
  <si>
    <t>OVC21.2_C6_TCRalpha.OVC21.2_A6_TCRbeta</t>
  </si>
  <si>
    <t>OVC21.2_C8_TCRalpha.OVC21.2_A6_TCRbeta</t>
  </si>
  <si>
    <t>OVC21.2_C12a_TCRalpha.OVC21.2_A6_TCRbeta</t>
  </si>
  <si>
    <t>OVC21.2_C12b_TCRalpha.OVC21.2_A6_TCRbeta</t>
  </si>
  <si>
    <t>OVC21.2_D2_TCRalpha.OVC21.2_A6_TCRbeta</t>
  </si>
  <si>
    <t>OVC21.2_D3_TCRalpha.OVC21.2_A6_TCRbeta</t>
  </si>
  <si>
    <t>OVC48.1_A1_TCRalpha.OVC21.2_A6_TCRbeta</t>
  </si>
  <si>
    <t>OVC48.1_A2_TCRalpha.OVC21.2_A6_TCRbeta</t>
  </si>
  <si>
    <t>OVC48.1_A4_TCRalpha.OVC21.2_A6_TCRbeta</t>
  </si>
  <si>
    <t>OVC48.1_A5_TCRalpha.OVC21.2_A6_TCRbeta</t>
  </si>
  <si>
    <t>OVC48.1_A6_TCRalpha.OVC21.2_A6_TCRbeta</t>
  </si>
  <si>
    <t>OVC48.1_A8_TCRalpha.OVC21.2_A6_TCRbeta</t>
  </si>
  <si>
    <t>OVC48.1_A11_TCRalpha.OVC21.2_A6_TCRbeta</t>
  </si>
  <si>
    <t>OVC48.1_A12_TCRalpha.OVC21.2_A6_TCRbeta</t>
  </si>
  <si>
    <t>OVC48.1_B1_TCRalpha.OVC21.2_A6_TCRbeta</t>
  </si>
  <si>
    <t>OVC48.1_B3_TCRalpha.OVC21.2_A6_TCRbeta</t>
  </si>
  <si>
    <t>OVC48.1_B5a_TCRalpha.OVC21.2_A6_TCRbeta</t>
  </si>
  <si>
    <t>OVC48.1_B5b_TCRalpha.OVC21.2_A6_TCRbeta</t>
  </si>
  <si>
    <t>OVC48.1_C1_TCRalpha.OVC21.2_A6_TCRbeta</t>
  </si>
  <si>
    <t>OVC48.1_C2_TCRalpha.OVC21.2_A6_TCRbeta</t>
  </si>
  <si>
    <t>OVC48.1_C5_TCRalpha.OVC21.2_A6_TCRbeta</t>
  </si>
  <si>
    <t>OVC48.1_C6_TCRalpha.OVC21.2_A6_TCRbeta</t>
  </si>
  <si>
    <t>OVC48.1_C7_TCRalpha.OVC21.2_A6_TCRbeta</t>
  </si>
  <si>
    <t>OVC48.1_C8_TCRalpha.OVC21.2_A6_TCRbeta</t>
  </si>
  <si>
    <t>OVC48.1_D1_TCRalpha.OVC21.2_A6_TCRbeta</t>
  </si>
  <si>
    <t>OVC48.1_D7_TCRalpha.OVC21.2_A6_TCRbeta</t>
  </si>
  <si>
    <t>OVC48.2_A1_TCRalpha.OVC21.2_A6_TCRbeta</t>
  </si>
  <si>
    <t>OVC48.2_A2_TCRalpha.OVC21.2_A6_TCRbeta</t>
  </si>
  <si>
    <t>OVC48.2_A10a_TCRalpha.OVC21.2_A6_TCRbeta</t>
  </si>
  <si>
    <t>OVC48.2_A10b_TCRalpha.OVC21.2_A6_TCRbeta</t>
  </si>
  <si>
    <t>OVC48.2_B6_TCRalpha.OVC21.2_A6_TCRbeta</t>
  </si>
  <si>
    <t>OVC48.2_C2_TCRalpha.OVC21.2_A6_TCRbeta</t>
  </si>
  <si>
    <t>CRC11.1_A1_TCRalpha.OVC21.2_A6_TCRbeta</t>
  </si>
  <si>
    <t>CRC11.1_A2_TCRalpha.OVC21.2_A6_TCRbeta</t>
  </si>
  <si>
    <t>CRC11.1_A3_TCRalpha.OVC21.2_A6_TCRbeta</t>
  </si>
  <si>
    <t>CRC11.1_A5_TCRalpha.OVC21.2_A6_TCRbeta</t>
  </si>
  <si>
    <t>CRC11.1_A6_TCRalpha.OVC21.2_A6_TCRbeta</t>
  </si>
  <si>
    <t>CRC11.1_B1_TCRalpha.OVC21.2_A6_TCRbeta</t>
  </si>
  <si>
    <t>CRC11.1_B3_TCRalpha.OVC21.2_A6_TCRbeta</t>
  </si>
  <si>
    <t>CRC11.1_B4_TCRalpha.OVC21.2_A6_TCRbeta</t>
  </si>
  <si>
    <t>CRC11.1_B6_TCRalpha.OVC21.2_A6_TCRbeta</t>
  </si>
  <si>
    <t>CRC11.1_B11_TCRalpha.OVC21.2_A6_TCRbeta</t>
  </si>
  <si>
    <t>CRC11.1_C1_TCRalpha.OVC21.2_A6_TCRbeta</t>
  </si>
  <si>
    <t>CRC11.1_C3_TCRalpha.OVC21.2_A6_TCRbeta</t>
  </si>
  <si>
    <t>CRC11.1_C6_TCRalpha.OVC21.2_A6_TCRbeta</t>
  </si>
  <si>
    <t>CRC11.1_C8_TCRalpha.OVC21.2_A6_TCRbeta</t>
  </si>
  <si>
    <t>CRC11.1_D5_TCRalpha.OVC21.2_A6_TCRbeta</t>
  </si>
  <si>
    <t>CRC11.1_D6_TCRalpha.OVC21.2_A6_TCRbeta</t>
  </si>
  <si>
    <t>CRC11.2_A7_TCRalpha.OVC21.2_A6_TCRbeta</t>
  </si>
  <si>
    <t>CRC11.2_B9_TCRalpha.OVC21.2_A6_TCRbeta</t>
  </si>
  <si>
    <t>CRC11.2_C10_TCRalpha.OVC21.2_A6_TCRbeta</t>
  </si>
  <si>
    <t>CRC15.2_A1_TCRalpha.OVC21.2_A6_TCRbeta</t>
  </si>
  <si>
    <t>CRC15.2_H3_TCRalpha.OVC21.2_A6_TCRbeta</t>
  </si>
  <si>
    <t>CRC15.2_A4_TCRalpha.OVC21.2_A6_TCRbeta</t>
  </si>
  <si>
    <t>CRC15.2_C4_TCRalpha.OVC21.2_A6_TCRbeta</t>
  </si>
  <si>
    <t>CRC15.1_A2_TCRalpha.OVC21.2_A6_TCRbeta</t>
  </si>
  <si>
    <t>CRC15.1_A4_TCRalpha.OVC21.2_A6_TCRbeta</t>
  </si>
  <si>
    <t>CRC15.1_A7a_TCRalpha.OVC21.2_A6_TCRbeta</t>
  </si>
  <si>
    <t>CRC15.1_A7b_TCRalpha.OVC21.2_A6_TCRbeta</t>
  </si>
  <si>
    <t>CRC15.1_A8_TCRalpha.OVC21.2_A6_TCRbeta</t>
  </si>
  <si>
    <t>CRC15.1_A11_TCRalpha.OVC21.2_A6_TCRbeta</t>
  </si>
  <si>
    <t>CRC15.1_B4_TCRalpha.OVC21.2_A6_TCRbeta</t>
  </si>
  <si>
    <t>CRC15.1_B5_TCRalpha.OVC21.2_A6_TCRbeta</t>
  </si>
  <si>
    <t>CRC15.1_B7_TCRalpha.OVC21.2_A6_TCRbeta</t>
  </si>
  <si>
    <t>CRC15.1_B8_TCRalpha.OVC21.2_A6_TCRbeta</t>
  </si>
  <si>
    <t>CRC15.1_B9_TCRalpha.OVC21.2_A6_TCRbeta</t>
  </si>
  <si>
    <t>CRC15.1_B10_TCRalpha.OVC21.2_A6_TCRbeta</t>
  </si>
  <si>
    <t>CRC15.1_C1_TCRalpha.OVC21.2_A6_TCRbeta</t>
  </si>
  <si>
    <t>CRC15.1_D3_TCRalpha.OVC21.2_A6_TCRbeta</t>
  </si>
  <si>
    <t>CRC15.1_D10_TCRalpha.OVC21.2_A6_TCRbeta</t>
  </si>
  <si>
    <t>CRC15.1_D11_TCRalpha.OVC21.2_A6_TCRbeta</t>
  </si>
  <si>
    <t>CRC15.1_E2_TCRalpha.OVC21.2_A6_TCRbeta</t>
  </si>
  <si>
    <t>CRC15.1_E6_TCRalpha.OVC21.2_A6_TCRbeta</t>
  </si>
  <si>
    <t>CRC15.1_E8_TCRalpha.OVC21.2_A6_TCRbeta</t>
  </si>
  <si>
    <t>CRC15.1_E10_TCRalpha.OVC21.2_A6_TCRbeta</t>
  </si>
  <si>
    <t>GCN1L1_TCRalpha.OVC21.2_A8_TCRbeta</t>
  </si>
  <si>
    <t>CDK4_8_TCRalpha.OVC21.2_A8_TCRbeta</t>
  </si>
  <si>
    <t>CDK4_17_TCRalpha.OVC21.2_A8_TCRbeta</t>
  </si>
  <si>
    <t>CMV_1_TCRalpha.OVC21.2_A8_TCRbeta</t>
  </si>
  <si>
    <t>CMV_2_TCRalpha.OVC21.2_A8_TCRbeta</t>
  </si>
  <si>
    <t>OVC21.1_A2_TCRalpha.OVC21.2_A8_TCRbeta</t>
  </si>
  <si>
    <t>OVC21.1_B1_TCRalpha.OVC21.2_A8_TCRbeta</t>
  </si>
  <si>
    <t>OVC21.1_B3_TCRalpha.OVC21.2_A8_TCRbeta</t>
  </si>
  <si>
    <t>OVC21.1_B6_TCRalpha.OVC21.2_A8_TCRbeta</t>
  </si>
  <si>
    <t>OVC21.1_D1_TCRalpha.OVC21.2_A8_TCRbeta</t>
  </si>
  <si>
    <t>OVC21.1_D5_TCRalpha.OVC21.2_A8_TCRbeta</t>
  </si>
  <si>
    <t>OVC21.2_A1_TCRalpha.OVC21.2_A8_TCRbeta</t>
  </si>
  <si>
    <t>OVC21.2_A2_TCRalpha.OVC21.2_A8_TCRbeta</t>
  </si>
  <si>
    <t>OVC21.2_A3_TCRalpha.OVC21.2_A8_TCRbeta</t>
  </si>
  <si>
    <t>OVC21.2_A6_TCRalpha.OVC21.2_A8_TCRbeta</t>
  </si>
  <si>
    <t>OVC21.2_A8_TCRalpha.OVC21.2_A8_TCRbeta</t>
  </si>
  <si>
    <t>OVC21.2_B1_TCRalpha.OVC21.2_A8_TCRbeta</t>
  </si>
  <si>
    <t>OVC21.2_B3_TCRalpha.OVC21.2_A8_TCRbeta</t>
  </si>
  <si>
    <t>OVC21.2_B4_TCRalpha.OVC21.2_A8_TCRbeta</t>
  </si>
  <si>
    <t>OVC21.2_B10a_TCRalpha.OVC21.2_A8_TCRbeta</t>
  </si>
  <si>
    <t>OVC21.2_B10b_TCRalpha.OVC21.2_A8_TCRbeta</t>
  </si>
  <si>
    <t>OVC21.2_B11_TCRalpha.OVC21.2_A8_TCRbeta</t>
  </si>
  <si>
    <t>OVC21.2_C2_TCRalpha.OVC21.2_A8_TCRbeta</t>
  </si>
  <si>
    <t>OVC21.2_C3_TCRalpha.OVC21.2_A8_TCRbeta</t>
  </si>
  <si>
    <t>OVC21.2_C4_TCRalpha.OVC21.2_A8_TCRbeta</t>
  </si>
  <si>
    <t>OVC21.2_C6_TCRalpha.OVC21.2_A8_TCRbeta</t>
  </si>
  <si>
    <t>OVC21.2_C8_TCRalpha.OVC21.2_A8_TCRbeta</t>
  </si>
  <si>
    <t>OVC21.2_C12a_TCRalpha.OVC21.2_A8_TCRbeta</t>
  </si>
  <si>
    <t>OVC21.2_C12b_TCRalpha.OVC21.2_A8_TCRbeta</t>
  </si>
  <si>
    <t>OVC21.2_D2_TCRalpha.OVC21.2_A8_TCRbeta</t>
  </si>
  <si>
    <t>OVC21.2_D3_TCRalpha.OVC21.2_A8_TCRbeta</t>
  </si>
  <si>
    <t>OVC48.1_A1_TCRalpha.OVC21.2_A8_TCRbeta</t>
  </si>
  <si>
    <t>OVC48.1_A2_TCRalpha.OVC21.2_A8_TCRbeta</t>
  </si>
  <si>
    <t>OVC48.1_A4_TCRalpha.OVC21.2_A8_TCRbeta</t>
  </si>
  <si>
    <t>OVC48.1_A5_TCRalpha.OVC21.2_A8_TCRbeta</t>
  </si>
  <si>
    <t>OVC48.1_A6_TCRalpha.OVC21.2_A8_TCRbeta</t>
  </si>
  <si>
    <t>OVC48.1_A8_TCRalpha.OVC21.2_A8_TCRbeta</t>
  </si>
  <si>
    <t>OVC48.1_A11_TCRalpha.OVC21.2_A8_TCRbeta</t>
  </si>
  <si>
    <t>OVC48.1_A12_TCRalpha.OVC21.2_A8_TCRbeta</t>
  </si>
  <si>
    <t>OVC48.1_B1_TCRalpha.OVC21.2_A8_TCRbeta</t>
  </si>
  <si>
    <t>OVC48.1_B3_TCRalpha.OVC21.2_A8_TCRbeta</t>
  </si>
  <si>
    <t>OVC48.1_B5a_TCRalpha.OVC21.2_A8_TCRbeta</t>
  </si>
  <si>
    <t>OVC48.1_B5b_TCRalpha.OVC21.2_A8_TCRbeta</t>
  </si>
  <si>
    <t>OVC48.1_C1_TCRalpha.OVC21.2_A8_TCRbeta</t>
  </si>
  <si>
    <t>OVC48.1_C2_TCRalpha.OVC21.2_A8_TCRbeta</t>
  </si>
  <si>
    <t>OVC48.1_C5_TCRalpha.OVC21.2_A8_TCRbeta</t>
  </si>
  <si>
    <t>OVC48.1_C6_TCRalpha.OVC21.2_A8_TCRbeta</t>
  </si>
  <si>
    <t>OVC48.1_C7_TCRalpha.OVC21.2_A8_TCRbeta</t>
  </si>
  <si>
    <t>OVC48.1_C8_TCRalpha.OVC21.2_A8_TCRbeta</t>
  </si>
  <si>
    <t>OVC48.1_D1_TCRalpha.OVC21.2_A8_TCRbeta</t>
  </si>
  <si>
    <t>OVC48.1_D7_TCRalpha.OVC21.2_A8_TCRbeta</t>
  </si>
  <si>
    <t>OVC48.2_A1_TCRalpha.OVC21.2_A8_TCRbeta</t>
  </si>
  <si>
    <t>OVC48.2_A2_TCRalpha.OVC21.2_A8_TCRbeta</t>
  </si>
  <si>
    <t>OVC48.2_A10a_TCRalpha.OVC21.2_A8_TCRbeta</t>
  </si>
  <si>
    <t>OVC48.2_A10b_TCRalpha.OVC21.2_A8_TCRbeta</t>
  </si>
  <si>
    <t>OVC48.2_B6_TCRalpha.OVC21.2_A8_TCRbeta</t>
  </si>
  <si>
    <t>OVC48.2_C2_TCRalpha.OVC21.2_A8_TCRbeta</t>
  </si>
  <si>
    <t>CRC11.1_A1_TCRalpha.OVC21.2_A8_TCRbeta</t>
  </si>
  <si>
    <t>CRC11.1_A2_TCRalpha.OVC21.2_A8_TCRbeta</t>
  </si>
  <si>
    <t>CRC11.1_A3_TCRalpha.OVC21.2_A8_TCRbeta</t>
  </si>
  <si>
    <t>CRC11.1_A5_TCRalpha.OVC21.2_A8_TCRbeta</t>
  </si>
  <si>
    <t>CRC11.1_A6_TCRalpha.OVC21.2_A8_TCRbeta</t>
  </si>
  <si>
    <t>CRC11.1_B1_TCRalpha.OVC21.2_A8_TCRbeta</t>
  </si>
  <si>
    <t>CRC11.1_B3_TCRalpha.OVC21.2_A8_TCRbeta</t>
  </si>
  <si>
    <t>CRC11.1_B4_TCRalpha.OVC21.2_A8_TCRbeta</t>
  </si>
  <si>
    <t>CRC11.1_B6_TCRalpha.OVC21.2_A8_TCRbeta</t>
  </si>
  <si>
    <t>CRC11.1_B11_TCRalpha.OVC21.2_A8_TCRbeta</t>
  </si>
  <si>
    <t>CRC11.1_C1_TCRalpha.OVC21.2_A8_TCRbeta</t>
  </si>
  <si>
    <t>CRC11.1_C3_TCRalpha.OVC21.2_A8_TCRbeta</t>
  </si>
  <si>
    <t>CRC11.1_C6_TCRalpha.OVC21.2_A8_TCRbeta</t>
  </si>
  <si>
    <t>CRC11.1_C8_TCRalpha.OVC21.2_A8_TCRbeta</t>
  </si>
  <si>
    <t>CRC11.1_D5_TCRalpha.OVC21.2_A8_TCRbeta</t>
  </si>
  <si>
    <t>CRC11.1_D6_TCRalpha.OVC21.2_A8_TCRbeta</t>
  </si>
  <si>
    <t>CRC11.2_A7_TCRalpha.OVC21.2_A8_TCRbeta</t>
  </si>
  <si>
    <t>CRC11.2_B9_TCRalpha.OVC21.2_A8_TCRbeta</t>
  </si>
  <si>
    <t>CRC11.2_C10_TCRalpha.OVC21.2_A8_TCRbeta</t>
  </si>
  <si>
    <t>CRC15.2_A1_TCRalpha.OVC21.2_A8_TCRbeta</t>
  </si>
  <si>
    <t>CRC15.2_H3_TCRalpha.OVC21.2_A8_TCRbeta</t>
  </si>
  <si>
    <t>CRC15.2_A4_TCRalpha.OVC21.2_A8_TCRbeta</t>
  </si>
  <si>
    <t>CRC15.2_C4_TCRalpha.OVC21.2_A8_TCRbeta</t>
  </si>
  <si>
    <t>CRC15.1_A2_TCRalpha.OVC21.2_A8_TCRbeta</t>
  </si>
  <si>
    <t>CRC15.1_A4_TCRalpha.OVC21.2_A8_TCRbeta</t>
  </si>
  <si>
    <t>CRC15.1_A7a_TCRalpha.OVC21.2_A8_TCRbeta</t>
  </si>
  <si>
    <t>CRC15.1_A7b_TCRalpha.OVC21.2_A8_TCRbeta</t>
  </si>
  <si>
    <t>CRC15.1_A8_TCRalpha.OVC21.2_A8_TCRbeta</t>
  </si>
  <si>
    <t>CRC15.1_A11_TCRalpha.OVC21.2_A8_TCRbeta</t>
  </si>
  <si>
    <t>CRC15.1_B4_TCRalpha.OVC21.2_A8_TCRbeta</t>
  </si>
  <si>
    <t>CRC15.1_B5_TCRalpha.OVC21.2_A8_TCRbeta</t>
  </si>
  <si>
    <t>CRC15.1_B7_TCRalpha.OVC21.2_A8_TCRbeta</t>
  </si>
  <si>
    <t>CRC15.1_B8_TCRalpha.OVC21.2_A8_TCRbeta</t>
  </si>
  <si>
    <t>CRC15.1_B9_TCRalpha.OVC21.2_A8_TCRbeta</t>
  </si>
  <si>
    <t>CRC15.1_B10_TCRalpha.OVC21.2_A8_TCRbeta</t>
  </si>
  <si>
    <t>CRC15.1_C1_TCRalpha.OVC21.2_A8_TCRbeta</t>
  </si>
  <si>
    <t>CRC15.1_D3_TCRalpha.OVC21.2_A8_TCRbeta</t>
  </si>
  <si>
    <t>CRC15.1_D10_TCRalpha.OVC21.2_A8_TCRbeta</t>
  </si>
  <si>
    <t>CRC15.1_D11_TCRalpha.OVC21.2_A8_TCRbeta</t>
  </si>
  <si>
    <t>CRC15.1_E2_TCRalpha.OVC21.2_A8_TCRbeta</t>
  </si>
  <si>
    <t>CRC15.1_E6_TCRalpha.OVC21.2_A8_TCRbeta</t>
  </si>
  <si>
    <t>CRC15.1_E8_TCRalpha.OVC21.2_A8_TCRbeta</t>
  </si>
  <si>
    <t>CRC15.1_E10_TCRalpha.OVC21.2_A8_TCRbeta</t>
  </si>
  <si>
    <t>GCN1L1_TCRalpha.OVC21.2_B1_TCRbeta</t>
  </si>
  <si>
    <t>CDK4_8_TCRalpha.OVC21.2_B1_TCRbeta</t>
  </si>
  <si>
    <t>CDK4_17_TCRalpha.OVC21.2_B1_TCRbeta</t>
  </si>
  <si>
    <t>CMV_1_TCRalpha.OVC21.2_B1_TCRbeta</t>
  </si>
  <si>
    <t>CMV_2_TCRalpha.OVC21.2_B1_TCRbeta</t>
  </si>
  <si>
    <t>OVC21.1_A2_TCRalpha.OVC21.2_B1_TCRbeta</t>
  </si>
  <si>
    <t>OVC21.1_B1_TCRalpha.OVC21.2_B1_TCRbeta</t>
  </si>
  <si>
    <t>OVC21.1_B3_TCRalpha.OVC21.2_B1_TCRbeta</t>
  </si>
  <si>
    <t>OVC21.1_B6_TCRalpha.OVC21.2_B1_TCRbeta</t>
  </si>
  <si>
    <t>OVC21.1_D1_TCRalpha.OVC21.2_B1_TCRbeta</t>
  </si>
  <si>
    <t>OVC21.1_D5_TCRalpha.OVC21.2_B1_TCRbeta</t>
  </si>
  <si>
    <t>OVC21.2_A1_TCRalpha.OVC21.2_B1_TCRbeta</t>
  </si>
  <si>
    <t>OVC21.2_A2_TCRalpha.OVC21.2_B1_TCRbeta</t>
  </si>
  <si>
    <t>OVC21.2_A3_TCRalpha.OVC21.2_B1_TCRbeta</t>
  </si>
  <si>
    <t>OVC21.2_A6_TCRalpha.OVC21.2_B1_TCRbeta</t>
  </si>
  <si>
    <t>OVC21.2_A8_TCRalpha.OVC21.2_B1_TCRbeta</t>
  </si>
  <si>
    <t>OVC21.2_B1_TCRalpha.OVC21.2_B1_TCRbeta</t>
  </si>
  <si>
    <t>OVC21.2_B3_TCRalpha.OVC21.2_B1_TCRbeta</t>
  </si>
  <si>
    <t>OVC21.2_B4_TCRalpha.OVC21.2_B1_TCRbeta</t>
  </si>
  <si>
    <t>OVC21.2_B10a_TCRalpha.OVC21.2_B1_TCRbeta</t>
  </si>
  <si>
    <t>OVC21.2_B10b_TCRalpha.OVC21.2_B1_TCRbeta</t>
  </si>
  <si>
    <t>OVC21.2_B11_TCRalpha.OVC21.2_B1_TCRbeta</t>
  </si>
  <si>
    <t>OVC21.2_C2_TCRalpha.OVC21.2_B1_TCRbeta</t>
  </si>
  <si>
    <t>OVC21.2_C3_TCRalpha.OVC21.2_B1_TCRbeta</t>
  </si>
  <si>
    <t>OVC21.2_C4_TCRalpha.OVC21.2_B1_TCRbeta</t>
  </si>
  <si>
    <t>OVC21.2_C6_TCRalpha.OVC21.2_B1_TCRbeta</t>
  </si>
  <si>
    <t>OVC21.2_C8_TCRalpha.OVC21.2_B1_TCRbeta</t>
  </si>
  <si>
    <t>OVC21.2_C12a_TCRalpha.OVC21.2_B1_TCRbeta</t>
  </si>
  <si>
    <t>OVC21.2_C12b_TCRalpha.OVC21.2_B1_TCRbeta</t>
  </si>
  <si>
    <t>OVC21.2_D2_TCRalpha.OVC21.2_B1_TCRbeta</t>
  </si>
  <si>
    <t>OVC21.2_D3_TCRalpha.OVC21.2_B1_TCRbeta</t>
  </si>
  <si>
    <t>OVC48.1_A1_TCRalpha.OVC21.2_B1_TCRbeta</t>
  </si>
  <si>
    <t>OVC48.1_A2_TCRalpha.OVC21.2_B1_TCRbeta</t>
  </si>
  <si>
    <t>OVC48.1_A4_TCRalpha.OVC21.2_B1_TCRbeta</t>
  </si>
  <si>
    <t>OVC48.1_A5_TCRalpha.OVC21.2_B1_TCRbeta</t>
  </si>
  <si>
    <t>OVC48.1_A6_TCRalpha.OVC21.2_B1_TCRbeta</t>
  </si>
  <si>
    <t>OVC48.1_A8_TCRalpha.OVC21.2_B1_TCRbeta</t>
  </si>
  <si>
    <t>OVC48.1_A11_TCRalpha.OVC21.2_B1_TCRbeta</t>
  </si>
  <si>
    <t>OVC48.1_A12_TCRalpha.OVC21.2_B1_TCRbeta</t>
  </si>
  <si>
    <t>OVC48.1_B1_TCRalpha.OVC21.2_B1_TCRbeta</t>
  </si>
  <si>
    <t>OVC48.1_B3_TCRalpha.OVC21.2_B1_TCRbeta</t>
  </si>
  <si>
    <t>OVC48.1_B5a_TCRalpha.OVC21.2_B1_TCRbeta</t>
  </si>
  <si>
    <t>OVC48.1_B5b_TCRalpha.OVC21.2_B1_TCRbeta</t>
  </si>
  <si>
    <t>OVC48.1_C1_TCRalpha.OVC21.2_B1_TCRbeta</t>
  </si>
  <si>
    <t>OVC48.1_C2_TCRalpha.OVC21.2_B1_TCRbeta</t>
  </si>
  <si>
    <t>OVC48.1_C5_TCRalpha.OVC21.2_B1_TCRbeta</t>
  </si>
  <si>
    <t>OVC48.1_C6_TCRalpha.OVC21.2_B1_TCRbeta</t>
  </si>
  <si>
    <t>OVC48.1_C7_TCRalpha.OVC21.2_B1_TCRbeta</t>
  </si>
  <si>
    <t>OVC48.1_C8_TCRalpha.OVC21.2_B1_TCRbeta</t>
  </si>
  <si>
    <t>OVC48.1_D1_TCRalpha.OVC21.2_B1_TCRbeta</t>
  </si>
  <si>
    <t>OVC48.1_D7_TCRalpha.OVC21.2_B1_TCRbeta</t>
  </si>
  <si>
    <t>OVC48.2_A1_TCRalpha.OVC21.2_B1_TCRbeta</t>
  </si>
  <si>
    <t>OVC48.2_A2_TCRalpha.OVC21.2_B1_TCRbeta</t>
  </si>
  <si>
    <t>OVC48.2_A10a_TCRalpha.OVC21.2_B1_TCRbeta</t>
  </si>
  <si>
    <t>OVC48.2_A10b_TCRalpha.OVC21.2_B1_TCRbeta</t>
  </si>
  <si>
    <t>OVC48.2_B6_TCRalpha.OVC21.2_B1_TCRbeta</t>
  </si>
  <si>
    <t>OVC48.2_C2_TCRalpha.OVC21.2_B1_TCRbeta</t>
  </si>
  <si>
    <t>CRC11.1_A1_TCRalpha.OVC21.2_B1_TCRbeta</t>
  </si>
  <si>
    <t>CRC11.1_A2_TCRalpha.OVC21.2_B1_TCRbeta</t>
  </si>
  <si>
    <t>CRC11.1_A3_TCRalpha.OVC21.2_B1_TCRbeta</t>
  </si>
  <si>
    <t>CRC11.1_A5_TCRalpha.OVC21.2_B1_TCRbeta</t>
  </si>
  <si>
    <t>CRC11.1_A6_TCRalpha.OVC21.2_B1_TCRbeta</t>
  </si>
  <si>
    <t>CRC11.1_B1_TCRalpha.OVC21.2_B1_TCRbeta</t>
  </si>
  <si>
    <t>CRC11.1_B3_TCRalpha.OVC21.2_B1_TCRbeta</t>
  </si>
  <si>
    <t>CRC11.1_B4_TCRalpha.OVC21.2_B1_TCRbeta</t>
  </si>
  <si>
    <t>CRC11.1_B6_TCRalpha.OVC21.2_B1_TCRbeta</t>
  </si>
  <si>
    <t>CRC11.1_B11_TCRalpha.OVC21.2_B1_TCRbeta</t>
  </si>
  <si>
    <t>CRC11.1_C1_TCRalpha.OVC21.2_B1_TCRbeta</t>
  </si>
  <si>
    <t>CRC11.1_C3_TCRalpha.OVC21.2_B1_TCRbeta</t>
  </si>
  <si>
    <t>CRC11.1_C6_TCRalpha.OVC21.2_B1_TCRbeta</t>
  </si>
  <si>
    <t>CRC11.1_C8_TCRalpha.OVC21.2_B1_TCRbeta</t>
  </si>
  <si>
    <t>CRC11.1_D5_TCRalpha.OVC21.2_B1_TCRbeta</t>
  </si>
  <si>
    <t>CRC11.1_D6_TCRalpha.OVC21.2_B1_TCRbeta</t>
  </si>
  <si>
    <t>CRC11.2_A7_TCRalpha.OVC21.2_B1_TCRbeta</t>
  </si>
  <si>
    <t>CRC11.2_B9_TCRalpha.OVC21.2_B1_TCRbeta</t>
  </si>
  <si>
    <t>CRC11.2_C10_TCRalpha.OVC21.2_B1_TCRbeta</t>
  </si>
  <si>
    <t>CRC15.2_A1_TCRalpha.OVC21.2_B1_TCRbeta</t>
  </si>
  <si>
    <t>CRC15.2_H3_TCRalpha.OVC21.2_B1_TCRbeta</t>
  </si>
  <si>
    <t>CRC15.2_A4_TCRalpha.OVC21.2_B1_TCRbeta</t>
  </si>
  <si>
    <t>CRC15.2_C4_TCRalpha.OVC21.2_B1_TCRbeta</t>
  </si>
  <si>
    <t>CRC15.1_A2_TCRalpha.OVC21.2_B1_TCRbeta</t>
  </si>
  <si>
    <t>CRC15.1_A4_TCRalpha.OVC21.2_B1_TCRbeta</t>
  </si>
  <si>
    <t>CRC15.1_A7a_TCRalpha.OVC21.2_B1_TCRbeta</t>
  </si>
  <si>
    <t>CRC15.1_A7b_TCRalpha.OVC21.2_B1_TCRbeta</t>
  </si>
  <si>
    <t>CRC15.1_A8_TCRalpha.OVC21.2_B1_TCRbeta</t>
  </si>
  <si>
    <t>CRC15.1_A11_TCRalpha.OVC21.2_B1_TCRbeta</t>
  </si>
  <si>
    <t>CRC15.1_B4_TCRalpha.OVC21.2_B1_TCRbeta</t>
  </si>
  <si>
    <t>CRC15.1_B5_TCRalpha.OVC21.2_B1_TCRbeta</t>
  </si>
  <si>
    <t>CRC15.1_B7_TCRalpha.OVC21.2_B1_TCRbeta</t>
  </si>
  <si>
    <t>CRC15.1_B8_TCRalpha.OVC21.2_B1_TCRbeta</t>
  </si>
  <si>
    <t>CRC15.1_B9_TCRalpha.OVC21.2_B1_TCRbeta</t>
  </si>
  <si>
    <t>CRC15.1_B10_TCRalpha.OVC21.2_B1_TCRbeta</t>
  </si>
  <si>
    <t>CRC15.1_C1_TCRalpha.OVC21.2_B1_TCRbeta</t>
  </si>
  <si>
    <t>CRC15.1_D3_TCRalpha.OVC21.2_B1_TCRbeta</t>
  </si>
  <si>
    <t>CRC15.1_D10_TCRalpha.OVC21.2_B1_TCRbeta</t>
  </si>
  <si>
    <t>CRC15.1_D11_TCRalpha.OVC21.2_B1_TCRbeta</t>
  </si>
  <si>
    <t>CRC15.1_E2_TCRalpha.OVC21.2_B1_TCRbeta</t>
  </si>
  <si>
    <t>CRC15.1_E6_TCRalpha.OVC21.2_B1_TCRbeta</t>
  </si>
  <si>
    <t>CRC15.1_E8_TCRalpha.OVC21.2_B1_TCRbeta</t>
  </si>
  <si>
    <t>CRC15.1_E10_TCRalpha.OVC21.2_B1_TCRbeta</t>
  </si>
  <si>
    <t>GCN1L1_TCRalpha.OVC21.2_B3_TCRbeta</t>
  </si>
  <si>
    <t>CDK4_8_TCRalpha.OVC21.2_B3_TCRbeta</t>
  </si>
  <si>
    <t>CDK4_17_TCRalpha.OVC21.2_B3_TCRbeta</t>
  </si>
  <si>
    <t>CMV_1_TCRalpha.OVC21.2_B3_TCRbeta</t>
  </si>
  <si>
    <t>CMV_2_TCRalpha.OVC21.2_B3_TCRbeta</t>
  </si>
  <si>
    <t>OVC21.1_A2_TCRalpha.OVC21.2_B3_TCRbeta</t>
  </si>
  <si>
    <t>OVC21.1_B1_TCRalpha.OVC21.2_B3_TCRbeta</t>
  </si>
  <si>
    <t>OVC21.1_B3_TCRalpha.OVC21.2_B3_TCRbeta</t>
  </si>
  <si>
    <t>OVC21.1_B6_TCRalpha.OVC21.2_B3_TCRbeta</t>
  </si>
  <si>
    <t>OVC21.1_D1_TCRalpha.OVC21.2_B3_TCRbeta</t>
  </si>
  <si>
    <t>OVC21.1_D5_TCRalpha.OVC21.2_B3_TCRbeta</t>
  </si>
  <si>
    <t>OVC21.2_A1_TCRalpha.OVC21.2_B3_TCRbeta</t>
  </si>
  <si>
    <t>OVC21.2_A2_TCRalpha.OVC21.2_B3_TCRbeta</t>
  </si>
  <si>
    <t>OVC21.2_A3_TCRalpha.OVC21.2_B3_TCRbeta</t>
  </si>
  <si>
    <t>OVC21.2_A6_TCRalpha.OVC21.2_B3_TCRbeta</t>
  </si>
  <si>
    <t>OVC21.2_A8_TCRalpha.OVC21.2_B3_TCRbeta</t>
  </si>
  <si>
    <t>OVC21.2_B1_TCRalpha.OVC21.2_B3_TCRbeta</t>
  </si>
  <si>
    <t>OVC21.2_B3_TCRalpha.OVC21.2_B3_TCRbeta</t>
  </si>
  <si>
    <t>OVC21.2_B4_TCRalpha.OVC21.2_B3_TCRbeta</t>
  </si>
  <si>
    <t>OVC21.2_B10a_TCRalpha.OVC21.2_B3_TCRbeta</t>
  </si>
  <si>
    <t>OVC21.2_B10b_TCRalpha.OVC21.2_B3_TCRbeta</t>
  </si>
  <si>
    <t>OVC21.2_B11_TCRalpha.OVC21.2_B3_TCRbeta</t>
  </si>
  <si>
    <t>OVC21.2_C2_TCRalpha.OVC21.2_B3_TCRbeta</t>
  </si>
  <si>
    <t>OVC21.2_C3_TCRalpha.OVC21.2_B3_TCRbeta</t>
  </si>
  <si>
    <t>OVC21.2_C4_TCRalpha.OVC21.2_B3_TCRbeta</t>
  </si>
  <si>
    <t>OVC21.2_C6_TCRalpha.OVC21.2_B3_TCRbeta</t>
  </si>
  <si>
    <t>OVC21.2_C8_TCRalpha.OVC21.2_B3_TCRbeta</t>
  </si>
  <si>
    <t>OVC21.2_C12a_TCRalpha.OVC21.2_B3_TCRbeta</t>
  </si>
  <si>
    <t>OVC21.2_C12b_TCRalpha.OVC21.2_B3_TCRbeta</t>
  </si>
  <si>
    <t>OVC21.2_D2_TCRalpha.OVC21.2_B3_TCRbeta</t>
  </si>
  <si>
    <t>OVC21.2_D3_TCRalpha.OVC21.2_B3_TCRbeta</t>
  </si>
  <si>
    <t>OVC48.1_A1_TCRalpha.OVC21.2_B3_TCRbeta</t>
  </si>
  <si>
    <t>OVC48.1_A2_TCRalpha.OVC21.2_B3_TCRbeta</t>
  </si>
  <si>
    <t>OVC48.1_A4_TCRalpha.OVC21.2_B3_TCRbeta</t>
  </si>
  <si>
    <t>OVC48.1_A5_TCRalpha.OVC21.2_B3_TCRbeta</t>
  </si>
  <si>
    <t>OVC48.1_A6_TCRalpha.OVC21.2_B3_TCRbeta</t>
  </si>
  <si>
    <t>OVC48.1_A8_TCRalpha.OVC21.2_B3_TCRbeta</t>
  </si>
  <si>
    <t>OVC48.1_A11_TCRalpha.OVC21.2_B3_TCRbeta</t>
  </si>
  <si>
    <t>OVC48.1_A12_TCRalpha.OVC21.2_B3_TCRbeta</t>
  </si>
  <si>
    <t>OVC48.1_B1_TCRalpha.OVC21.2_B3_TCRbeta</t>
  </si>
  <si>
    <t>OVC48.1_B3_TCRalpha.OVC21.2_B3_TCRbeta</t>
  </si>
  <si>
    <t>OVC48.1_B5a_TCRalpha.OVC21.2_B3_TCRbeta</t>
  </si>
  <si>
    <t>OVC48.1_B5b_TCRalpha.OVC21.2_B3_TCRbeta</t>
  </si>
  <si>
    <t>OVC48.1_C1_TCRalpha.OVC21.2_B3_TCRbeta</t>
  </si>
  <si>
    <t>OVC48.1_C2_TCRalpha.OVC21.2_B3_TCRbeta</t>
  </si>
  <si>
    <t>OVC48.1_C5_TCRalpha.OVC21.2_B3_TCRbeta</t>
  </si>
  <si>
    <t>OVC48.1_C6_TCRalpha.OVC21.2_B3_TCRbeta</t>
  </si>
  <si>
    <t>OVC48.1_C7_TCRalpha.OVC21.2_B3_TCRbeta</t>
  </si>
  <si>
    <t>OVC48.1_C8_TCRalpha.OVC21.2_B3_TCRbeta</t>
  </si>
  <si>
    <t>OVC48.1_D1_TCRalpha.OVC21.2_B3_TCRbeta</t>
  </si>
  <si>
    <t>OVC48.1_D7_TCRalpha.OVC21.2_B3_TCRbeta</t>
  </si>
  <si>
    <t>OVC48.2_A1_TCRalpha.OVC21.2_B3_TCRbeta</t>
  </si>
  <si>
    <t>OVC48.2_A2_TCRalpha.OVC21.2_B3_TCRbeta</t>
  </si>
  <si>
    <t>OVC48.2_A10a_TCRalpha.OVC21.2_B3_TCRbeta</t>
  </si>
  <si>
    <t>OVC48.2_A10b_TCRalpha.OVC21.2_B3_TCRbeta</t>
  </si>
  <si>
    <t>OVC48.2_B6_TCRalpha.OVC21.2_B3_TCRbeta</t>
  </si>
  <si>
    <t>OVC48.2_C2_TCRalpha.OVC21.2_B3_TCRbeta</t>
  </si>
  <si>
    <t>CRC11.1_A1_TCRalpha.OVC21.2_B3_TCRbeta</t>
  </si>
  <si>
    <t>CRC11.1_A2_TCRalpha.OVC21.2_B3_TCRbeta</t>
  </si>
  <si>
    <t>CRC11.1_A3_TCRalpha.OVC21.2_B3_TCRbeta</t>
  </si>
  <si>
    <t>CRC11.1_A5_TCRalpha.OVC21.2_B3_TCRbeta</t>
  </si>
  <si>
    <t>CRC11.1_A6_TCRalpha.OVC21.2_B3_TCRbeta</t>
  </si>
  <si>
    <t>CRC11.1_B1_TCRalpha.OVC21.2_B3_TCRbeta</t>
  </si>
  <si>
    <t>CRC11.1_B3_TCRalpha.OVC21.2_B3_TCRbeta</t>
  </si>
  <si>
    <t>CRC11.1_B4_TCRalpha.OVC21.2_B3_TCRbeta</t>
  </si>
  <si>
    <t>CRC11.1_B6_TCRalpha.OVC21.2_B3_TCRbeta</t>
  </si>
  <si>
    <t>CRC11.1_B11_TCRalpha.OVC21.2_B3_TCRbeta</t>
  </si>
  <si>
    <t>CRC11.1_C1_TCRalpha.OVC21.2_B3_TCRbeta</t>
  </si>
  <si>
    <t>CRC11.1_C3_TCRalpha.OVC21.2_B3_TCRbeta</t>
  </si>
  <si>
    <t>CRC11.1_C6_TCRalpha.OVC21.2_B3_TCRbeta</t>
  </si>
  <si>
    <t>CRC11.1_C8_TCRalpha.OVC21.2_B3_TCRbeta</t>
  </si>
  <si>
    <t>CRC11.1_D5_TCRalpha.OVC21.2_B3_TCRbeta</t>
  </si>
  <si>
    <t>CRC11.1_D6_TCRalpha.OVC21.2_B3_TCRbeta</t>
  </si>
  <si>
    <t>CRC11.2_A7_TCRalpha.OVC21.2_B3_TCRbeta</t>
  </si>
  <si>
    <t>CRC11.2_B9_TCRalpha.OVC21.2_B3_TCRbeta</t>
  </si>
  <si>
    <t>CRC11.2_C10_TCRalpha.OVC21.2_B3_TCRbeta</t>
  </si>
  <si>
    <t>CRC15.2_A1_TCRalpha.OVC21.2_B3_TCRbeta</t>
  </si>
  <si>
    <t>CRC15.2_H3_TCRalpha.OVC21.2_B3_TCRbeta</t>
  </si>
  <si>
    <t>CRC15.2_A4_TCRalpha.OVC21.2_B3_TCRbeta</t>
  </si>
  <si>
    <t>CRC15.2_C4_TCRalpha.OVC21.2_B3_TCRbeta</t>
  </si>
  <si>
    <t>CRC15.1_A2_TCRalpha.OVC21.2_B3_TCRbeta</t>
  </si>
  <si>
    <t>CRC15.1_A4_TCRalpha.OVC21.2_B3_TCRbeta</t>
  </si>
  <si>
    <t>CRC15.1_A7a_TCRalpha.OVC21.2_B3_TCRbeta</t>
  </si>
  <si>
    <t>CRC15.1_A7b_TCRalpha.OVC21.2_B3_TCRbeta</t>
  </si>
  <si>
    <t>CRC15.1_A8_TCRalpha.OVC21.2_B3_TCRbeta</t>
  </si>
  <si>
    <t>CRC15.1_A11_TCRalpha.OVC21.2_B3_TCRbeta</t>
  </si>
  <si>
    <t>CRC15.1_B4_TCRalpha.OVC21.2_B3_TCRbeta</t>
  </si>
  <si>
    <t>CRC15.1_B5_TCRalpha.OVC21.2_B3_TCRbeta</t>
  </si>
  <si>
    <t>CRC15.1_B7_TCRalpha.OVC21.2_B3_TCRbeta</t>
  </si>
  <si>
    <t>CRC15.1_B8_TCRalpha.OVC21.2_B3_TCRbeta</t>
  </si>
  <si>
    <t>CRC15.1_B9_TCRalpha.OVC21.2_B3_TCRbeta</t>
  </si>
  <si>
    <t>CRC15.1_B10_TCRalpha.OVC21.2_B3_TCRbeta</t>
  </si>
  <si>
    <t>CRC15.1_C1_TCRalpha.OVC21.2_B3_TCRbeta</t>
  </si>
  <si>
    <t>CRC15.1_D3_TCRalpha.OVC21.2_B3_TCRbeta</t>
  </si>
  <si>
    <t>CRC15.1_D10_TCRalpha.OVC21.2_B3_TCRbeta</t>
  </si>
  <si>
    <t>CRC15.1_D11_TCRalpha.OVC21.2_B3_TCRbeta</t>
  </si>
  <si>
    <t>CRC15.1_E2_TCRalpha.OVC21.2_B3_TCRbeta</t>
  </si>
  <si>
    <t>CRC15.1_E6_TCRalpha.OVC21.2_B3_TCRbeta</t>
  </si>
  <si>
    <t>CRC15.1_E8_TCRalpha.OVC21.2_B3_TCRbeta</t>
  </si>
  <si>
    <t>CRC15.1_E10_TCRalpha.OVC21.2_B3_TCRbeta</t>
  </si>
  <si>
    <t>GCN1L1_TCRalpha.OVC21.2_B4_TCRbeta</t>
  </si>
  <si>
    <t>CDK4_8_TCRalpha.OVC21.2_B4_TCRbeta</t>
  </si>
  <si>
    <t>CDK4_17_TCRalpha.OVC21.2_B4_TCRbeta</t>
  </si>
  <si>
    <t>CMV_1_TCRalpha.OVC21.2_B4_TCRbeta</t>
  </si>
  <si>
    <t>CMV_2_TCRalpha.OVC21.2_B4_TCRbeta</t>
  </si>
  <si>
    <t>OVC21.1_A2_TCRalpha.OVC21.2_B4_TCRbeta</t>
  </si>
  <si>
    <t>OVC21.1_B1_TCRalpha.OVC21.2_B4_TCRbeta</t>
  </si>
  <si>
    <t>OVC21.1_B3_TCRalpha.OVC21.2_B4_TCRbeta</t>
  </si>
  <si>
    <t>OVC21.1_B6_TCRalpha.OVC21.2_B4_TCRbeta</t>
  </si>
  <si>
    <t>OVC21.1_D1_TCRalpha.OVC21.2_B4_TCRbeta</t>
  </si>
  <si>
    <t>OVC21.1_D5_TCRalpha.OVC21.2_B4_TCRbeta</t>
  </si>
  <si>
    <t>OVC21.2_A1_TCRalpha.OVC21.2_B4_TCRbeta</t>
  </si>
  <si>
    <t>OVC21.2_A2_TCRalpha.OVC21.2_B4_TCRbeta</t>
  </si>
  <si>
    <t>OVC21.2_A3_TCRalpha.OVC21.2_B4_TCRbeta</t>
  </si>
  <si>
    <t>OVC21.2_A6_TCRalpha.OVC21.2_B4_TCRbeta</t>
  </si>
  <si>
    <t>OVC21.2_A8_TCRalpha.OVC21.2_B4_TCRbeta</t>
  </si>
  <si>
    <t>OVC21.2_B1_TCRalpha.OVC21.2_B4_TCRbeta</t>
  </si>
  <si>
    <t>OVC21.2_B3_TCRalpha.OVC21.2_B4_TCRbeta</t>
  </si>
  <si>
    <t>OVC21.2_B4_TCRalpha.OVC21.2_B4_TCRbeta</t>
  </si>
  <si>
    <t>OVC21.2_B10a_TCRalpha.OVC21.2_B4_TCRbeta</t>
  </si>
  <si>
    <t>OVC21.2_B10b_TCRalpha.OVC21.2_B4_TCRbeta</t>
  </si>
  <si>
    <t>OVC21.2_B11_TCRalpha.OVC21.2_B4_TCRbeta</t>
  </si>
  <si>
    <t>OVC21.2_C2_TCRalpha.OVC21.2_B4_TCRbeta</t>
  </si>
  <si>
    <t>OVC21.2_C3_TCRalpha.OVC21.2_B4_TCRbeta</t>
  </si>
  <si>
    <t>OVC21.2_C4_TCRalpha.OVC21.2_B4_TCRbeta</t>
  </si>
  <si>
    <t>OVC21.2_C6_TCRalpha.OVC21.2_B4_TCRbeta</t>
  </si>
  <si>
    <t>OVC21.2_C8_TCRalpha.OVC21.2_B4_TCRbeta</t>
  </si>
  <si>
    <t>OVC21.2_C12a_TCRalpha.OVC21.2_B4_TCRbeta</t>
  </si>
  <si>
    <t>OVC21.2_C12b_TCRalpha.OVC21.2_B4_TCRbeta</t>
  </si>
  <si>
    <t>OVC21.2_D2_TCRalpha.OVC21.2_B4_TCRbeta</t>
  </si>
  <si>
    <t>OVC21.2_D3_TCRalpha.OVC21.2_B4_TCRbeta</t>
  </si>
  <si>
    <t>OVC48.1_A1_TCRalpha.OVC21.2_B4_TCRbeta</t>
  </si>
  <si>
    <t>OVC48.1_A2_TCRalpha.OVC21.2_B4_TCRbeta</t>
  </si>
  <si>
    <t>OVC48.1_A4_TCRalpha.OVC21.2_B4_TCRbeta</t>
  </si>
  <si>
    <t>OVC48.1_A5_TCRalpha.OVC21.2_B4_TCRbeta</t>
  </si>
  <si>
    <t>OVC48.1_A6_TCRalpha.OVC21.2_B4_TCRbeta</t>
  </si>
  <si>
    <t>OVC48.1_A8_TCRalpha.OVC21.2_B4_TCRbeta</t>
  </si>
  <si>
    <t>OVC48.1_A11_TCRalpha.OVC21.2_B4_TCRbeta</t>
  </si>
  <si>
    <t>OVC48.1_A12_TCRalpha.OVC21.2_B4_TCRbeta</t>
  </si>
  <si>
    <t>OVC48.1_B1_TCRalpha.OVC21.2_B4_TCRbeta</t>
  </si>
  <si>
    <t>OVC48.1_B3_TCRalpha.OVC21.2_B4_TCRbeta</t>
  </si>
  <si>
    <t>OVC48.1_B5a_TCRalpha.OVC21.2_B4_TCRbeta</t>
  </si>
  <si>
    <t>OVC48.1_B5b_TCRalpha.OVC21.2_B4_TCRbeta</t>
  </si>
  <si>
    <t>OVC48.1_C1_TCRalpha.OVC21.2_B4_TCRbeta</t>
  </si>
  <si>
    <t>OVC48.1_C2_TCRalpha.OVC21.2_B4_TCRbeta</t>
  </si>
  <si>
    <t>OVC48.1_C5_TCRalpha.OVC21.2_B4_TCRbeta</t>
  </si>
  <si>
    <t>OVC48.1_C6_TCRalpha.OVC21.2_B4_TCRbeta</t>
  </si>
  <si>
    <t>OVC48.1_C7_TCRalpha.OVC21.2_B4_TCRbeta</t>
  </si>
  <si>
    <t>OVC48.1_C8_TCRalpha.OVC21.2_B4_TCRbeta</t>
  </si>
  <si>
    <t>OVC48.1_D1_TCRalpha.OVC21.2_B4_TCRbeta</t>
  </si>
  <si>
    <t>OVC48.1_D7_TCRalpha.OVC21.2_B4_TCRbeta</t>
  </si>
  <si>
    <t>OVC48.2_A1_TCRalpha.OVC21.2_B4_TCRbeta</t>
  </si>
  <si>
    <t>OVC48.2_A2_TCRalpha.OVC21.2_B4_TCRbeta</t>
  </si>
  <si>
    <t>OVC48.2_A10a_TCRalpha.OVC21.2_B4_TCRbeta</t>
  </si>
  <si>
    <t>OVC48.2_A10b_TCRalpha.OVC21.2_B4_TCRbeta</t>
  </si>
  <si>
    <t>OVC48.2_B6_TCRalpha.OVC21.2_B4_TCRbeta</t>
  </si>
  <si>
    <t>OVC48.2_C2_TCRalpha.OVC21.2_B4_TCRbeta</t>
  </si>
  <si>
    <t>CRC11.1_A1_TCRalpha.OVC21.2_B4_TCRbeta</t>
  </si>
  <si>
    <t>CRC11.1_A2_TCRalpha.OVC21.2_B4_TCRbeta</t>
  </si>
  <si>
    <t>CRC11.1_A3_TCRalpha.OVC21.2_B4_TCRbeta</t>
  </si>
  <si>
    <t>CRC11.1_A5_TCRalpha.OVC21.2_B4_TCRbeta</t>
  </si>
  <si>
    <t>CRC11.1_A6_TCRalpha.OVC21.2_B4_TCRbeta</t>
  </si>
  <si>
    <t>CRC11.1_B1_TCRalpha.OVC21.2_B4_TCRbeta</t>
  </si>
  <si>
    <t>CRC11.1_B3_TCRalpha.OVC21.2_B4_TCRbeta</t>
  </si>
  <si>
    <t>CRC11.1_B4_TCRalpha.OVC21.2_B4_TCRbeta</t>
  </si>
  <si>
    <t>CRC11.1_B6_TCRalpha.OVC21.2_B4_TCRbeta</t>
  </si>
  <si>
    <t>CRC11.1_B11_TCRalpha.OVC21.2_B4_TCRbeta</t>
  </si>
  <si>
    <t>CRC11.1_C1_TCRalpha.OVC21.2_B4_TCRbeta</t>
  </si>
  <si>
    <t>CRC11.1_C3_TCRalpha.OVC21.2_B4_TCRbeta</t>
  </si>
  <si>
    <t>CRC11.1_C6_TCRalpha.OVC21.2_B4_TCRbeta</t>
  </si>
  <si>
    <t>CRC11.1_C8_TCRalpha.OVC21.2_B4_TCRbeta</t>
  </si>
  <si>
    <t>CRC11.1_D5_TCRalpha.OVC21.2_B4_TCRbeta</t>
  </si>
  <si>
    <t>CRC11.1_D6_TCRalpha.OVC21.2_B4_TCRbeta</t>
  </si>
  <si>
    <t>CRC11.2_A7_TCRalpha.OVC21.2_B4_TCRbeta</t>
  </si>
  <si>
    <t>CRC11.2_B9_TCRalpha.OVC21.2_B4_TCRbeta</t>
  </si>
  <si>
    <t>CRC11.2_C10_TCRalpha.OVC21.2_B4_TCRbeta</t>
  </si>
  <si>
    <t>CRC15.2_A1_TCRalpha.OVC21.2_B4_TCRbeta</t>
  </si>
  <si>
    <t>CRC15.2_H3_TCRalpha.OVC21.2_B4_TCRbeta</t>
  </si>
  <si>
    <t>CRC15.2_A4_TCRalpha.OVC21.2_B4_TCRbeta</t>
  </si>
  <si>
    <t>CRC15.2_C4_TCRalpha.OVC21.2_B4_TCRbeta</t>
  </si>
  <si>
    <t>CRC15.1_A2_TCRalpha.OVC21.2_B4_TCRbeta</t>
  </si>
  <si>
    <t>CRC15.1_A4_TCRalpha.OVC21.2_B4_TCRbeta</t>
  </si>
  <si>
    <t>CRC15.1_A7a_TCRalpha.OVC21.2_B4_TCRbeta</t>
  </si>
  <si>
    <t>CRC15.1_A7b_TCRalpha.OVC21.2_B4_TCRbeta</t>
  </si>
  <si>
    <t>CRC15.1_A8_TCRalpha.OVC21.2_B4_TCRbeta</t>
  </si>
  <si>
    <t>CRC15.1_A11_TCRalpha.OVC21.2_B4_TCRbeta</t>
  </si>
  <si>
    <t>CRC15.1_B4_TCRalpha.OVC21.2_B4_TCRbeta</t>
  </si>
  <si>
    <t>CRC15.1_B5_TCRalpha.OVC21.2_B4_TCRbeta</t>
  </si>
  <si>
    <t>CRC15.1_B7_TCRalpha.OVC21.2_B4_TCRbeta</t>
  </si>
  <si>
    <t>CRC15.1_B8_TCRalpha.OVC21.2_B4_TCRbeta</t>
  </si>
  <si>
    <t>CRC15.1_B9_TCRalpha.OVC21.2_B4_TCRbeta</t>
  </si>
  <si>
    <t>CRC15.1_B10_TCRalpha.OVC21.2_B4_TCRbeta</t>
  </si>
  <si>
    <t>CRC15.1_C1_TCRalpha.OVC21.2_B4_TCRbeta</t>
  </si>
  <si>
    <t>CRC15.1_D3_TCRalpha.OVC21.2_B4_TCRbeta</t>
  </si>
  <si>
    <t>CRC15.1_D10_TCRalpha.OVC21.2_B4_TCRbeta</t>
  </si>
  <si>
    <t>CRC15.1_D11_TCRalpha.OVC21.2_B4_TCRbeta</t>
  </si>
  <si>
    <t>CRC15.1_E2_TCRalpha.OVC21.2_B4_TCRbeta</t>
  </si>
  <si>
    <t>CRC15.1_E6_TCRalpha.OVC21.2_B4_TCRbeta</t>
  </si>
  <si>
    <t>CRC15.1_E8_TCRalpha.OVC21.2_B4_TCRbeta</t>
  </si>
  <si>
    <t>CRC15.1_E10_TCRalpha.OVC21.2_B4_TCRbeta</t>
  </si>
  <si>
    <t>GCN1L1_TCRalpha.OVC21.2_B10a_TCRbeta</t>
  </si>
  <si>
    <t>CDK4_8_TCRalpha.OVC21.2_B10a_TCRbeta</t>
  </si>
  <si>
    <t>CDK4_17_TCRalpha.OVC21.2_B10a_TCRbeta</t>
  </si>
  <si>
    <t>CMV_1_TCRalpha.OVC21.2_B10a_TCRbeta</t>
  </si>
  <si>
    <t>CMV_2_TCRalpha.OVC21.2_B10a_TCRbeta</t>
  </si>
  <si>
    <t>OVC21.1_A2_TCRalpha.OVC21.2_B10a_TCRbeta</t>
  </si>
  <si>
    <t>OVC21.1_B1_TCRalpha.OVC21.2_B10a_TCRbeta</t>
  </si>
  <si>
    <t>OVC21.1_B3_TCRalpha.OVC21.2_B10a_TCRbeta</t>
  </si>
  <si>
    <t>OVC21.1_B6_TCRalpha.OVC21.2_B10a_TCRbeta</t>
  </si>
  <si>
    <t>OVC21.1_D1_TCRalpha.OVC21.2_B10a_TCRbeta</t>
  </si>
  <si>
    <t>OVC21.1_D5_TCRalpha.OVC21.2_B10a_TCRbeta</t>
  </si>
  <si>
    <t>OVC21.2_A1_TCRalpha.OVC21.2_B10a_TCRbeta</t>
  </si>
  <si>
    <t>OVC21.2_A2_TCRalpha.OVC21.2_B10a_TCRbeta</t>
  </si>
  <si>
    <t>OVC21.2_A3_TCRalpha.OVC21.2_B10a_TCRbeta</t>
  </si>
  <si>
    <t>OVC21.2_A6_TCRalpha.OVC21.2_B10a_TCRbeta</t>
  </si>
  <si>
    <t>OVC21.2_A8_TCRalpha.OVC21.2_B10a_TCRbeta</t>
  </si>
  <si>
    <t>OVC21.2_B1_TCRalpha.OVC21.2_B10a_TCRbeta</t>
  </si>
  <si>
    <t>OVC21.2_B3_TCRalpha.OVC21.2_B10a_TCRbeta</t>
  </si>
  <si>
    <t>OVC21.2_B4_TCRalpha.OVC21.2_B10a_TCRbeta</t>
  </si>
  <si>
    <t>OVC21.2_B10a_TCRalpha.OVC21.2_B10a_TCRbeta</t>
  </si>
  <si>
    <t>OVC21.2_B10b_TCRalpha.OVC21.2_B10a_TCRbeta</t>
  </si>
  <si>
    <t>OVC21.2_B11_TCRalpha.OVC21.2_B10a_TCRbeta</t>
  </si>
  <si>
    <t>OVC21.2_C2_TCRalpha.OVC21.2_B10a_TCRbeta</t>
  </si>
  <si>
    <t>OVC21.2_C3_TCRalpha.OVC21.2_B10a_TCRbeta</t>
  </si>
  <si>
    <t>OVC21.2_C4_TCRalpha.OVC21.2_B10a_TCRbeta</t>
  </si>
  <si>
    <t>OVC21.2_C6_TCRalpha.OVC21.2_B10a_TCRbeta</t>
  </si>
  <si>
    <t>OVC21.2_C8_TCRalpha.OVC21.2_B10a_TCRbeta</t>
  </si>
  <si>
    <t>OVC21.2_C12a_TCRalpha.OVC21.2_B10a_TCRbeta</t>
  </si>
  <si>
    <t>OVC21.2_C12b_TCRalpha.OVC21.2_B10a_TCRbeta</t>
  </si>
  <si>
    <t>OVC21.2_D2_TCRalpha.OVC21.2_B10a_TCRbeta</t>
  </si>
  <si>
    <t>OVC21.2_D3_TCRalpha.OVC21.2_B10a_TCRbeta</t>
  </si>
  <si>
    <t>OVC48.1_A1_TCRalpha.OVC21.2_B10a_TCRbeta</t>
  </si>
  <si>
    <t>OVC48.1_A2_TCRalpha.OVC21.2_B10a_TCRbeta</t>
  </si>
  <si>
    <t>OVC48.1_A4_TCRalpha.OVC21.2_B10a_TCRbeta</t>
  </si>
  <si>
    <t>OVC48.1_A5_TCRalpha.OVC21.2_B10a_TCRbeta</t>
  </si>
  <si>
    <t>OVC48.1_A6_TCRalpha.OVC21.2_B10a_TCRbeta</t>
  </si>
  <si>
    <t>OVC48.1_A8_TCRalpha.OVC21.2_B10a_TCRbeta</t>
  </si>
  <si>
    <t>OVC48.1_A11_TCRalpha.OVC21.2_B10a_TCRbeta</t>
  </si>
  <si>
    <t>OVC48.1_A12_TCRalpha.OVC21.2_B10a_TCRbeta</t>
  </si>
  <si>
    <t>OVC48.1_B1_TCRalpha.OVC21.2_B10a_TCRbeta</t>
  </si>
  <si>
    <t>OVC48.1_B3_TCRalpha.OVC21.2_B10a_TCRbeta</t>
  </si>
  <si>
    <t>OVC48.1_B5a_TCRalpha.OVC21.2_B10a_TCRbeta</t>
  </si>
  <si>
    <t>OVC48.1_B5b_TCRalpha.OVC21.2_B10a_TCRbeta</t>
  </si>
  <si>
    <t>OVC48.1_C1_TCRalpha.OVC21.2_B10a_TCRbeta</t>
  </si>
  <si>
    <t>OVC48.1_C2_TCRalpha.OVC21.2_B10a_TCRbeta</t>
  </si>
  <si>
    <t>OVC48.1_C5_TCRalpha.OVC21.2_B10a_TCRbeta</t>
  </si>
  <si>
    <t>OVC48.1_C6_TCRalpha.OVC21.2_B10a_TCRbeta</t>
  </si>
  <si>
    <t>OVC48.1_C7_TCRalpha.OVC21.2_B10a_TCRbeta</t>
  </si>
  <si>
    <t>OVC48.1_C8_TCRalpha.OVC21.2_B10a_TCRbeta</t>
  </si>
  <si>
    <t>OVC48.1_D1_TCRalpha.OVC21.2_B10a_TCRbeta</t>
  </si>
  <si>
    <t>OVC48.1_D7_TCRalpha.OVC21.2_B10a_TCRbeta</t>
  </si>
  <si>
    <t>OVC48.2_A1_TCRalpha.OVC21.2_B10a_TCRbeta</t>
  </si>
  <si>
    <t>OVC48.2_A2_TCRalpha.OVC21.2_B10a_TCRbeta</t>
  </si>
  <si>
    <t>OVC48.2_A10a_TCRalpha.OVC21.2_B10a_TCRbeta</t>
  </si>
  <si>
    <t>OVC48.2_A10b_TCRalpha.OVC21.2_B10a_TCRbeta</t>
  </si>
  <si>
    <t>OVC48.2_B6_TCRalpha.OVC21.2_B10a_TCRbeta</t>
  </si>
  <si>
    <t>OVC48.2_C2_TCRalpha.OVC21.2_B10a_TCRbeta</t>
  </si>
  <si>
    <t>CRC11.1_A1_TCRalpha.OVC21.2_B10a_TCRbeta</t>
  </si>
  <si>
    <t>CRC11.1_A2_TCRalpha.OVC21.2_B10a_TCRbeta</t>
  </si>
  <si>
    <t>CRC11.1_A3_TCRalpha.OVC21.2_B10a_TCRbeta</t>
  </si>
  <si>
    <t>CRC11.1_A5_TCRalpha.OVC21.2_B10a_TCRbeta</t>
  </si>
  <si>
    <t>CRC11.1_A6_TCRalpha.OVC21.2_B10a_TCRbeta</t>
  </si>
  <si>
    <t>CRC11.1_B1_TCRalpha.OVC21.2_B10a_TCRbeta</t>
  </si>
  <si>
    <t>CRC11.1_B3_TCRalpha.OVC21.2_B10a_TCRbeta</t>
  </si>
  <si>
    <t>CRC11.1_B4_TCRalpha.OVC21.2_B10a_TCRbeta</t>
  </si>
  <si>
    <t>CRC11.1_B6_TCRalpha.OVC21.2_B10a_TCRbeta</t>
  </si>
  <si>
    <t>CRC11.1_B11_TCRalpha.OVC21.2_B10a_TCRbeta</t>
  </si>
  <si>
    <t>CRC11.1_C1_TCRalpha.OVC21.2_B10a_TCRbeta</t>
  </si>
  <si>
    <t>CRC11.1_C3_TCRalpha.OVC21.2_B10a_TCRbeta</t>
  </si>
  <si>
    <t>CRC11.1_C6_TCRalpha.OVC21.2_B10a_TCRbeta</t>
  </si>
  <si>
    <t>CRC11.1_C8_TCRalpha.OVC21.2_B10a_TCRbeta</t>
  </si>
  <si>
    <t>CRC11.1_D5_TCRalpha.OVC21.2_B10a_TCRbeta</t>
  </si>
  <si>
    <t>CRC11.1_D6_TCRalpha.OVC21.2_B10a_TCRbeta</t>
  </si>
  <si>
    <t>CRC11.2_A7_TCRalpha.OVC21.2_B10a_TCRbeta</t>
  </si>
  <si>
    <t>CRC11.2_B9_TCRalpha.OVC21.2_B10a_TCRbeta</t>
  </si>
  <si>
    <t>CRC11.2_C10_TCRalpha.OVC21.2_B10a_TCRbeta</t>
  </si>
  <si>
    <t>CRC15.2_A1_TCRalpha.OVC21.2_B10a_TCRbeta</t>
  </si>
  <si>
    <t>CRC15.2_H3_TCRalpha.OVC21.2_B10a_TCRbeta</t>
  </si>
  <si>
    <t>CRC15.2_A4_TCRalpha.OVC21.2_B10a_TCRbeta</t>
  </si>
  <si>
    <t>CRC15.2_C4_TCRalpha.OVC21.2_B10a_TCRbeta</t>
  </si>
  <si>
    <t>CRC15.1_A2_TCRalpha.OVC21.2_B10a_TCRbeta</t>
  </si>
  <si>
    <t>CRC15.1_A4_TCRalpha.OVC21.2_B10a_TCRbeta</t>
  </si>
  <si>
    <t>CRC15.1_A7a_TCRalpha.OVC21.2_B10a_TCRbeta</t>
  </si>
  <si>
    <t>CRC15.1_A7b_TCRalpha.OVC21.2_B10a_TCRbeta</t>
  </si>
  <si>
    <t>CRC15.1_A8_TCRalpha.OVC21.2_B10a_TCRbeta</t>
  </si>
  <si>
    <t>CRC15.1_A11_TCRalpha.OVC21.2_B10a_TCRbeta</t>
  </si>
  <si>
    <t>CRC15.1_B4_TCRalpha.OVC21.2_B10a_TCRbeta</t>
  </si>
  <si>
    <t>CRC15.1_B5_TCRalpha.OVC21.2_B10a_TCRbeta</t>
  </si>
  <si>
    <t>CRC15.1_B7_TCRalpha.OVC21.2_B10a_TCRbeta</t>
  </si>
  <si>
    <t>CRC15.1_B8_TCRalpha.OVC21.2_B10a_TCRbeta</t>
  </si>
  <si>
    <t>CRC15.1_B9_TCRalpha.OVC21.2_B10a_TCRbeta</t>
  </si>
  <si>
    <t>CRC15.1_B10_TCRalpha.OVC21.2_B10a_TCRbeta</t>
  </si>
  <si>
    <t>CRC15.1_C1_TCRalpha.OVC21.2_B10a_TCRbeta</t>
  </si>
  <si>
    <t>CRC15.1_D3_TCRalpha.OVC21.2_B10a_TCRbeta</t>
  </si>
  <si>
    <t>CRC15.1_D10_TCRalpha.OVC21.2_B10a_TCRbeta</t>
  </si>
  <si>
    <t>CRC15.1_D11_TCRalpha.OVC21.2_B10a_TCRbeta</t>
  </si>
  <si>
    <t>CRC15.1_E2_TCRalpha.OVC21.2_B10a_TCRbeta</t>
  </si>
  <si>
    <t>CRC15.1_E6_TCRalpha.OVC21.2_B10a_TCRbeta</t>
  </si>
  <si>
    <t>CRC15.1_E8_TCRalpha.OVC21.2_B10a_TCRbeta</t>
  </si>
  <si>
    <t>CRC15.1_E10_TCRalpha.OVC21.2_B10a_TCRbeta</t>
  </si>
  <si>
    <t>GCN1L1_TCRalpha.OVC21.2_B10b_TCRbeta</t>
  </si>
  <si>
    <t>CDK4_8_TCRalpha.OVC21.2_B10b_TCRbeta</t>
  </si>
  <si>
    <t>CDK4_17_TCRalpha.OVC21.2_B10b_TCRbeta</t>
  </si>
  <si>
    <t>CMV_1_TCRalpha.OVC21.2_B10b_TCRbeta</t>
  </si>
  <si>
    <t>CMV_2_TCRalpha.OVC21.2_B10b_TCRbeta</t>
  </si>
  <si>
    <t>OVC21.1_A2_TCRalpha.OVC21.2_B10b_TCRbeta</t>
  </si>
  <si>
    <t>OVC21.1_B1_TCRalpha.OVC21.2_B10b_TCRbeta</t>
  </si>
  <si>
    <t>OVC21.1_B3_TCRalpha.OVC21.2_B10b_TCRbeta</t>
  </si>
  <si>
    <t>OVC21.1_B6_TCRalpha.OVC21.2_B10b_TCRbeta</t>
  </si>
  <si>
    <t>OVC21.1_D1_TCRalpha.OVC21.2_B10b_TCRbeta</t>
  </si>
  <si>
    <t>OVC21.1_D5_TCRalpha.OVC21.2_B10b_TCRbeta</t>
  </si>
  <si>
    <t>OVC21.2_A1_TCRalpha.OVC21.2_B10b_TCRbeta</t>
  </si>
  <si>
    <t>OVC21.2_A2_TCRalpha.OVC21.2_B10b_TCRbeta</t>
  </si>
  <si>
    <t>OVC21.2_A3_TCRalpha.OVC21.2_B10b_TCRbeta</t>
  </si>
  <si>
    <t>OVC21.2_A6_TCRalpha.OVC21.2_B10b_TCRbeta</t>
  </si>
  <si>
    <t>OVC21.2_A8_TCRalpha.OVC21.2_B10b_TCRbeta</t>
  </si>
  <si>
    <t>OVC21.2_B1_TCRalpha.OVC21.2_B10b_TCRbeta</t>
  </si>
  <si>
    <t>OVC21.2_B3_TCRalpha.OVC21.2_B10b_TCRbeta</t>
  </si>
  <si>
    <t>OVC21.2_B4_TCRalpha.OVC21.2_B10b_TCRbeta</t>
  </si>
  <si>
    <t>OVC21.2_B10a_TCRalpha.OVC21.2_B10b_TCRbeta</t>
  </si>
  <si>
    <t>OVC21.2_B10b_TCRalpha.OVC21.2_B10b_TCRbeta</t>
  </si>
  <si>
    <t>OVC21.2_B11_TCRalpha.OVC21.2_B10b_TCRbeta</t>
  </si>
  <si>
    <t>OVC21.2_C2_TCRalpha.OVC21.2_B10b_TCRbeta</t>
  </si>
  <si>
    <t>OVC21.2_C3_TCRalpha.OVC21.2_B10b_TCRbeta</t>
  </si>
  <si>
    <t>OVC21.2_C4_TCRalpha.OVC21.2_B10b_TCRbeta</t>
  </si>
  <si>
    <t>OVC21.2_C6_TCRalpha.OVC21.2_B10b_TCRbeta</t>
  </si>
  <si>
    <t>OVC21.2_C8_TCRalpha.OVC21.2_B10b_TCRbeta</t>
  </si>
  <si>
    <t>OVC21.2_C12a_TCRalpha.OVC21.2_B10b_TCRbeta</t>
  </si>
  <si>
    <t>OVC21.2_C12b_TCRalpha.OVC21.2_B10b_TCRbeta</t>
  </si>
  <si>
    <t>OVC21.2_D2_TCRalpha.OVC21.2_B10b_TCRbeta</t>
  </si>
  <si>
    <t>OVC21.2_D3_TCRalpha.OVC21.2_B10b_TCRbeta</t>
  </si>
  <si>
    <t>OVC48.1_A1_TCRalpha.OVC21.2_B10b_TCRbeta</t>
  </si>
  <si>
    <t>OVC48.1_A2_TCRalpha.OVC21.2_B10b_TCRbeta</t>
  </si>
  <si>
    <t>OVC48.1_A4_TCRalpha.OVC21.2_B10b_TCRbeta</t>
  </si>
  <si>
    <t>OVC48.1_A5_TCRalpha.OVC21.2_B10b_TCRbeta</t>
  </si>
  <si>
    <t>OVC48.1_A6_TCRalpha.OVC21.2_B10b_TCRbeta</t>
  </si>
  <si>
    <t>OVC48.1_A8_TCRalpha.OVC21.2_B10b_TCRbeta</t>
  </si>
  <si>
    <t>OVC48.1_A11_TCRalpha.OVC21.2_B10b_TCRbeta</t>
  </si>
  <si>
    <t>OVC48.1_A12_TCRalpha.OVC21.2_B10b_TCRbeta</t>
  </si>
  <si>
    <t>OVC48.1_B1_TCRalpha.OVC21.2_B10b_TCRbeta</t>
  </si>
  <si>
    <t>OVC48.1_B3_TCRalpha.OVC21.2_B10b_TCRbeta</t>
  </si>
  <si>
    <t>OVC48.1_B5a_TCRalpha.OVC21.2_B10b_TCRbeta</t>
  </si>
  <si>
    <t>OVC48.1_B5b_TCRalpha.OVC21.2_B10b_TCRbeta</t>
  </si>
  <si>
    <t>OVC48.1_C1_TCRalpha.OVC21.2_B10b_TCRbeta</t>
  </si>
  <si>
    <t>OVC48.1_C2_TCRalpha.OVC21.2_B10b_TCRbeta</t>
  </si>
  <si>
    <t>OVC48.1_C5_TCRalpha.OVC21.2_B10b_TCRbeta</t>
  </si>
  <si>
    <t>OVC48.1_C6_TCRalpha.OVC21.2_B10b_TCRbeta</t>
  </si>
  <si>
    <t>OVC48.1_C7_TCRalpha.OVC21.2_B10b_TCRbeta</t>
  </si>
  <si>
    <t>OVC48.1_C8_TCRalpha.OVC21.2_B10b_TCRbeta</t>
  </si>
  <si>
    <t>OVC48.1_D1_TCRalpha.OVC21.2_B10b_TCRbeta</t>
  </si>
  <si>
    <t>OVC48.1_D7_TCRalpha.OVC21.2_B10b_TCRbeta</t>
  </si>
  <si>
    <t>OVC48.2_A1_TCRalpha.OVC21.2_B10b_TCRbeta</t>
  </si>
  <si>
    <t>OVC48.2_A2_TCRalpha.OVC21.2_B10b_TCRbeta</t>
  </si>
  <si>
    <t>OVC48.2_A10a_TCRalpha.OVC21.2_B10b_TCRbeta</t>
  </si>
  <si>
    <t>OVC48.2_A10b_TCRalpha.OVC21.2_B10b_TCRbeta</t>
  </si>
  <si>
    <t>OVC48.2_B6_TCRalpha.OVC21.2_B10b_TCRbeta</t>
  </si>
  <si>
    <t>OVC48.2_C2_TCRalpha.OVC21.2_B10b_TCRbeta</t>
  </si>
  <si>
    <t>CRC11.1_A1_TCRalpha.OVC21.2_B10b_TCRbeta</t>
  </si>
  <si>
    <t>CRC11.1_A2_TCRalpha.OVC21.2_B10b_TCRbeta</t>
  </si>
  <si>
    <t>CRC11.1_A3_TCRalpha.OVC21.2_B10b_TCRbeta</t>
  </si>
  <si>
    <t>CRC11.1_A5_TCRalpha.OVC21.2_B10b_TCRbeta</t>
  </si>
  <si>
    <t>CRC11.1_A6_TCRalpha.OVC21.2_B10b_TCRbeta</t>
  </si>
  <si>
    <t>CRC11.1_B1_TCRalpha.OVC21.2_B10b_TCRbeta</t>
  </si>
  <si>
    <t>CRC11.1_B3_TCRalpha.OVC21.2_B10b_TCRbeta</t>
  </si>
  <si>
    <t>CRC11.1_B4_TCRalpha.OVC21.2_B10b_TCRbeta</t>
  </si>
  <si>
    <t>CRC11.1_B6_TCRalpha.OVC21.2_B10b_TCRbeta</t>
  </si>
  <si>
    <t>CRC11.1_B11_TCRalpha.OVC21.2_B10b_TCRbeta</t>
  </si>
  <si>
    <t>CRC11.1_C1_TCRalpha.OVC21.2_B10b_TCRbeta</t>
  </si>
  <si>
    <t>CRC11.1_C3_TCRalpha.OVC21.2_B10b_TCRbeta</t>
  </si>
  <si>
    <t>CRC11.1_C6_TCRalpha.OVC21.2_B10b_TCRbeta</t>
  </si>
  <si>
    <t>CRC11.1_C8_TCRalpha.OVC21.2_B10b_TCRbeta</t>
  </si>
  <si>
    <t>CRC11.1_D5_TCRalpha.OVC21.2_B10b_TCRbeta</t>
  </si>
  <si>
    <t>CRC11.1_D6_TCRalpha.OVC21.2_B10b_TCRbeta</t>
  </si>
  <si>
    <t>CRC11.2_A7_TCRalpha.OVC21.2_B10b_TCRbeta</t>
  </si>
  <si>
    <t>CRC11.2_B9_TCRalpha.OVC21.2_B10b_TCRbeta</t>
  </si>
  <si>
    <t>CRC11.2_C10_TCRalpha.OVC21.2_B10b_TCRbeta</t>
  </si>
  <si>
    <t>CRC15.2_A1_TCRalpha.OVC21.2_B10b_TCRbeta</t>
  </si>
  <si>
    <t>CRC15.2_H3_TCRalpha.OVC21.2_B10b_TCRbeta</t>
  </si>
  <si>
    <t>CRC15.2_A4_TCRalpha.OVC21.2_B10b_TCRbeta</t>
  </si>
  <si>
    <t>CRC15.2_C4_TCRalpha.OVC21.2_B10b_TCRbeta</t>
  </si>
  <si>
    <t>CRC15.1_A2_TCRalpha.OVC21.2_B10b_TCRbeta</t>
  </si>
  <si>
    <t>CRC15.1_A4_TCRalpha.OVC21.2_B10b_TCRbeta</t>
  </si>
  <si>
    <t>CRC15.1_A7a_TCRalpha.OVC21.2_B10b_TCRbeta</t>
  </si>
  <si>
    <t>CRC15.1_A7b_TCRalpha.OVC21.2_B10b_TCRbeta</t>
  </si>
  <si>
    <t>CRC15.1_A8_TCRalpha.OVC21.2_B10b_TCRbeta</t>
  </si>
  <si>
    <t>CRC15.1_A11_TCRalpha.OVC21.2_B10b_TCRbeta</t>
  </si>
  <si>
    <t>CRC15.1_B4_TCRalpha.OVC21.2_B10b_TCRbeta</t>
  </si>
  <si>
    <t>CRC15.1_B5_TCRalpha.OVC21.2_B10b_TCRbeta</t>
  </si>
  <si>
    <t>CRC15.1_B7_TCRalpha.OVC21.2_B10b_TCRbeta</t>
  </si>
  <si>
    <t>CRC15.1_B8_TCRalpha.OVC21.2_B10b_TCRbeta</t>
  </si>
  <si>
    <t>CRC15.1_B9_TCRalpha.OVC21.2_B10b_TCRbeta</t>
  </si>
  <si>
    <t>CRC15.1_B10_TCRalpha.OVC21.2_B10b_TCRbeta</t>
  </si>
  <si>
    <t>CRC15.1_C1_TCRalpha.OVC21.2_B10b_TCRbeta</t>
  </si>
  <si>
    <t>CRC15.1_D3_TCRalpha.OVC21.2_B10b_TCRbeta</t>
  </si>
  <si>
    <t>CRC15.1_D10_TCRalpha.OVC21.2_B10b_TCRbeta</t>
  </si>
  <si>
    <t>CRC15.1_D11_TCRalpha.OVC21.2_B10b_TCRbeta</t>
  </si>
  <si>
    <t>CRC15.1_E2_TCRalpha.OVC21.2_B10b_TCRbeta</t>
  </si>
  <si>
    <t>CRC15.1_E6_TCRalpha.OVC21.2_B10b_TCRbeta</t>
  </si>
  <si>
    <t>CRC15.1_E8_TCRalpha.OVC21.2_B10b_TCRbeta</t>
  </si>
  <si>
    <t>CRC15.1_E10_TCRalpha.OVC21.2_B10b_TCRbeta</t>
  </si>
  <si>
    <t>GCN1L1_TCRalpha.OVC21.2_B11_TCRbeta</t>
  </si>
  <si>
    <t>CDK4_8_TCRalpha.OVC21.2_B11_TCRbeta</t>
  </si>
  <si>
    <t>CDK4_17_TCRalpha.OVC21.2_B11_TCRbeta</t>
  </si>
  <si>
    <t>CMV_1_TCRalpha.OVC21.2_B11_TCRbeta</t>
  </si>
  <si>
    <t>CMV_2_TCRalpha.OVC21.2_B11_TCRbeta</t>
  </si>
  <si>
    <t>OVC21.1_A2_TCRalpha.OVC21.2_B11_TCRbeta</t>
  </si>
  <si>
    <t>OVC21.1_B1_TCRalpha.OVC21.2_B11_TCRbeta</t>
  </si>
  <si>
    <t>OVC21.1_B3_TCRalpha.OVC21.2_B11_TCRbeta</t>
  </si>
  <si>
    <t>OVC21.1_B6_TCRalpha.OVC21.2_B11_TCRbeta</t>
  </si>
  <si>
    <t>OVC21.1_D1_TCRalpha.OVC21.2_B11_TCRbeta</t>
  </si>
  <si>
    <t>OVC21.1_D5_TCRalpha.OVC21.2_B11_TCRbeta</t>
  </si>
  <si>
    <t>OVC21.2_A1_TCRalpha.OVC21.2_B11_TCRbeta</t>
  </si>
  <si>
    <t>OVC21.2_A2_TCRalpha.OVC21.2_B11_TCRbeta</t>
  </si>
  <si>
    <t>OVC21.2_A3_TCRalpha.OVC21.2_B11_TCRbeta</t>
  </si>
  <si>
    <t>OVC21.2_A6_TCRalpha.OVC21.2_B11_TCRbeta</t>
  </si>
  <si>
    <t>OVC21.2_A8_TCRalpha.OVC21.2_B11_TCRbeta</t>
  </si>
  <si>
    <t>OVC21.2_B1_TCRalpha.OVC21.2_B11_TCRbeta</t>
  </si>
  <si>
    <t>OVC21.2_B3_TCRalpha.OVC21.2_B11_TCRbeta</t>
  </si>
  <si>
    <t>OVC21.2_B4_TCRalpha.OVC21.2_B11_TCRbeta</t>
  </si>
  <si>
    <t>OVC21.2_B10a_TCRalpha.OVC21.2_B11_TCRbeta</t>
  </si>
  <si>
    <t>OVC21.2_B10b_TCRalpha.OVC21.2_B11_TCRbeta</t>
  </si>
  <si>
    <t>OVC21.2_B11_TCRalpha.OVC21.2_B11_TCRbeta</t>
  </si>
  <si>
    <t>OVC21.2_C2_TCRalpha.OVC21.2_B11_TCRbeta</t>
  </si>
  <si>
    <t>OVC21.2_C3_TCRalpha.OVC21.2_B11_TCRbeta</t>
  </si>
  <si>
    <t>OVC21.2_C4_TCRalpha.OVC21.2_B11_TCRbeta</t>
  </si>
  <si>
    <t>OVC21.2_C6_TCRalpha.OVC21.2_B11_TCRbeta</t>
  </si>
  <si>
    <t>OVC21.2_C8_TCRalpha.OVC21.2_B11_TCRbeta</t>
  </si>
  <si>
    <t>OVC21.2_C12a_TCRalpha.OVC21.2_B11_TCRbeta</t>
  </si>
  <si>
    <t>OVC21.2_C12b_TCRalpha.OVC21.2_B11_TCRbeta</t>
  </si>
  <si>
    <t>OVC21.2_D2_TCRalpha.OVC21.2_B11_TCRbeta</t>
  </si>
  <si>
    <t>OVC21.2_D3_TCRalpha.OVC21.2_B11_TCRbeta</t>
  </si>
  <si>
    <t>OVC48.1_A1_TCRalpha.OVC21.2_B11_TCRbeta</t>
  </si>
  <si>
    <t>OVC48.1_A2_TCRalpha.OVC21.2_B11_TCRbeta</t>
  </si>
  <si>
    <t>OVC48.1_A4_TCRalpha.OVC21.2_B11_TCRbeta</t>
  </si>
  <si>
    <t>OVC48.1_A5_TCRalpha.OVC21.2_B11_TCRbeta</t>
  </si>
  <si>
    <t>OVC48.1_A6_TCRalpha.OVC21.2_B11_TCRbeta</t>
  </si>
  <si>
    <t>OVC48.1_A8_TCRalpha.OVC21.2_B11_TCRbeta</t>
  </si>
  <si>
    <t>OVC48.1_A11_TCRalpha.OVC21.2_B11_TCRbeta</t>
  </si>
  <si>
    <t>OVC48.1_A12_TCRalpha.OVC21.2_B11_TCRbeta</t>
  </si>
  <si>
    <t>OVC48.1_B1_TCRalpha.OVC21.2_B11_TCRbeta</t>
  </si>
  <si>
    <t>OVC48.1_B3_TCRalpha.OVC21.2_B11_TCRbeta</t>
  </si>
  <si>
    <t>OVC48.1_B5a_TCRalpha.OVC21.2_B11_TCRbeta</t>
  </si>
  <si>
    <t>OVC48.1_B5b_TCRalpha.OVC21.2_B11_TCRbeta</t>
  </si>
  <si>
    <t>OVC48.1_C1_TCRalpha.OVC21.2_B11_TCRbeta</t>
  </si>
  <si>
    <t>OVC48.1_C2_TCRalpha.OVC21.2_B11_TCRbeta</t>
  </si>
  <si>
    <t>OVC48.1_C5_TCRalpha.OVC21.2_B11_TCRbeta</t>
  </si>
  <si>
    <t>OVC48.1_C6_TCRalpha.OVC21.2_B11_TCRbeta</t>
  </si>
  <si>
    <t>OVC48.1_C7_TCRalpha.OVC21.2_B11_TCRbeta</t>
  </si>
  <si>
    <t>OVC48.1_C8_TCRalpha.OVC21.2_B11_TCRbeta</t>
  </si>
  <si>
    <t>OVC48.1_D1_TCRalpha.OVC21.2_B11_TCRbeta</t>
  </si>
  <si>
    <t>OVC48.1_D7_TCRalpha.OVC21.2_B11_TCRbeta</t>
  </si>
  <si>
    <t>OVC48.2_A1_TCRalpha.OVC21.2_B11_TCRbeta</t>
  </si>
  <si>
    <t>OVC48.2_A2_TCRalpha.OVC21.2_B11_TCRbeta</t>
  </si>
  <si>
    <t>OVC48.2_A10a_TCRalpha.OVC21.2_B11_TCRbeta</t>
  </si>
  <si>
    <t>OVC48.2_A10b_TCRalpha.OVC21.2_B11_TCRbeta</t>
  </si>
  <si>
    <t>OVC48.2_B6_TCRalpha.OVC21.2_B11_TCRbeta</t>
  </si>
  <si>
    <t>OVC48.2_C2_TCRalpha.OVC21.2_B11_TCRbeta</t>
  </si>
  <si>
    <t>CRC11.1_A1_TCRalpha.OVC21.2_B11_TCRbeta</t>
  </si>
  <si>
    <t>CRC11.1_A2_TCRalpha.OVC21.2_B11_TCRbeta</t>
  </si>
  <si>
    <t>CRC11.1_A3_TCRalpha.OVC21.2_B11_TCRbeta</t>
  </si>
  <si>
    <t>CRC11.1_A5_TCRalpha.OVC21.2_B11_TCRbeta</t>
  </si>
  <si>
    <t>CRC11.1_A6_TCRalpha.OVC21.2_B11_TCRbeta</t>
  </si>
  <si>
    <t>CRC11.1_B1_TCRalpha.OVC21.2_B11_TCRbeta</t>
  </si>
  <si>
    <t>CRC11.1_B3_TCRalpha.OVC21.2_B11_TCRbeta</t>
  </si>
  <si>
    <t>CRC11.1_B4_TCRalpha.OVC21.2_B11_TCRbeta</t>
  </si>
  <si>
    <t>CRC11.1_B6_TCRalpha.OVC21.2_B11_TCRbeta</t>
  </si>
  <si>
    <t>CRC11.1_B11_TCRalpha.OVC21.2_B11_TCRbeta</t>
  </si>
  <si>
    <t>CRC11.1_C1_TCRalpha.OVC21.2_B11_TCRbeta</t>
  </si>
  <si>
    <t>CRC11.1_C3_TCRalpha.OVC21.2_B11_TCRbeta</t>
  </si>
  <si>
    <t>CRC11.1_C6_TCRalpha.OVC21.2_B11_TCRbeta</t>
  </si>
  <si>
    <t>CRC11.1_C8_TCRalpha.OVC21.2_B11_TCRbeta</t>
  </si>
  <si>
    <t>CRC11.1_D5_TCRalpha.OVC21.2_B11_TCRbeta</t>
  </si>
  <si>
    <t>CRC11.1_D6_TCRalpha.OVC21.2_B11_TCRbeta</t>
  </si>
  <si>
    <t>CRC11.2_A7_TCRalpha.OVC21.2_B11_TCRbeta</t>
  </si>
  <si>
    <t>CRC11.2_B9_TCRalpha.OVC21.2_B11_TCRbeta</t>
  </si>
  <si>
    <t>CRC11.2_C10_TCRalpha.OVC21.2_B11_TCRbeta</t>
  </si>
  <si>
    <t>CRC15.2_A1_TCRalpha.OVC21.2_B11_TCRbeta</t>
  </si>
  <si>
    <t>CRC15.2_H3_TCRalpha.OVC21.2_B11_TCRbeta</t>
  </si>
  <si>
    <t>CRC15.2_A4_TCRalpha.OVC21.2_B11_TCRbeta</t>
  </si>
  <si>
    <t>CRC15.2_C4_TCRalpha.OVC21.2_B11_TCRbeta</t>
  </si>
  <si>
    <t>CRC15.1_A2_TCRalpha.OVC21.2_B11_TCRbeta</t>
  </si>
  <si>
    <t>CRC15.1_A4_TCRalpha.OVC21.2_B11_TCRbeta</t>
  </si>
  <si>
    <t>CRC15.1_A7a_TCRalpha.OVC21.2_B11_TCRbeta</t>
  </si>
  <si>
    <t>CRC15.1_A7b_TCRalpha.OVC21.2_B11_TCRbeta</t>
  </si>
  <si>
    <t>CRC15.1_A8_TCRalpha.OVC21.2_B11_TCRbeta</t>
  </si>
  <si>
    <t>CRC15.1_A11_TCRalpha.OVC21.2_B11_TCRbeta</t>
  </si>
  <si>
    <t>CRC15.1_B4_TCRalpha.OVC21.2_B11_TCRbeta</t>
  </si>
  <si>
    <t>CRC15.1_B5_TCRalpha.OVC21.2_B11_TCRbeta</t>
  </si>
  <si>
    <t>CRC15.1_B7_TCRalpha.OVC21.2_B11_TCRbeta</t>
  </si>
  <si>
    <t>CRC15.1_B8_TCRalpha.OVC21.2_B11_TCRbeta</t>
  </si>
  <si>
    <t>CRC15.1_B9_TCRalpha.OVC21.2_B11_TCRbeta</t>
  </si>
  <si>
    <t>CRC15.1_B10_TCRalpha.OVC21.2_B11_TCRbeta</t>
  </si>
  <si>
    <t>CRC15.1_C1_TCRalpha.OVC21.2_B11_TCRbeta</t>
  </si>
  <si>
    <t>CRC15.1_D3_TCRalpha.OVC21.2_B11_TCRbeta</t>
  </si>
  <si>
    <t>CRC15.1_D10_TCRalpha.OVC21.2_B11_TCRbeta</t>
  </si>
  <si>
    <t>CRC15.1_D11_TCRalpha.OVC21.2_B11_TCRbeta</t>
  </si>
  <si>
    <t>CRC15.1_E2_TCRalpha.OVC21.2_B11_TCRbeta</t>
  </si>
  <si>
    <t>CRC15.1_E6_TCRalpha.OVC21.2_B11_TCRbeta</t>
  </si>
  <si>
    <t>CRC15.1_E8_TCRalpha.OVC21.2_B11_TCRbeta</t>
  </si>
  <si>
    <t>CRC15.1_E10_TCRalpha.OVC21.2_B11_TCRbeta</t>
  </si>
  <si>
    <t>GCN1L1_TCRalpha.OVC21.2_C2_TCRbeta</t>
  </si>
  <si>
    <t>CDK4_8_TCRalpha.OVC21.2_C2_TCRbeta</t>
  </si>
  <si>
    <t>CDK4_17_TCRalpha.OVC21.2_C2_TCRbeta</t>
  </si>
  <si>
    <t>CMV_1_TCRalpha.OVC21.2_C2_TCRbeta</t>
  </si>
  <si>
    <t>CMV_2_TCRalpha.OVC21.2_C2_TCRbeta</t>
  </si>
  <si>
    <t>OVC21.1_A2_TCRalpha.OVC21.2_C2_TCRbeta</t>
  </si>
  <si>
    <t>OVC21.1_B1_TCRalpha.OVC21.2_C2_TCRbeta</t>
  </si>
  <si>
    <t>OVC21.1_B3_TCRalpha.OVC21.2_C2_TCRbeta</t>
  </si>
  <si>
    <t>OVC21.1_B6_TCRalpha.OVC21.2_C2_TCRbeta</t>
  </si>
  <si>
    <t>OVC21.1_D1_TCRalpha.OVC21.2_C2_TCRbeta</t>
  </si>
  <si>
    <t>OVC21.1_D5_TCRalpha.OVC21.2_C2_TCRbeta</t>
  </si>
  <si>
    <t>OVC21.2_A1_TCRalpha.OVC21.2_C2_TCRbeta</t>
  </si>
  <si>
    <t>OVC21.2_A2_TCRalpha.OVC21.2_C2_TCRbeta</t>
  </si>
  <si>
    <t>OVC21.2_A3_TCRalpha.OVC21.2_C2_TCRbeta</t>
  </si>
  <si>
    <t>OVC21.2_A6_TCRalpha.OVC21.2_C2_TCRbeta</t>
  </si>
  <si>
    <t>OVC21.2_A8_TCRalpha.OVC21.2_C2_TCRbeta</t>
  </si>
  <si>
    <t>OVC21.2_B1_TCRalpha.OVC21.2_C2_TCRbeta</t>
  </si>
  <si>
    <t>OVC21.2_B3_TCRalpha.OVC21.2_C2_TCRbeta</t>
  </si>
  <si>
    <t>OVC21.2_B4_TCRalpha.OVC21.2_C2_TCRbeta</t>
  </si>
  <si>
    <t>OVC21.2_B10a_TCRalpha.OVC21.2_C2_TCRbeta</t>
  </si>
  <si>
    <t>OVC21.2_B10b_TCRalpha.OVC21.2_C2_TCRbeta</t>
  </si>
  <si>
    <t>OVC21.2_B11_TCRalpha.OVC21.2_C2_TCRbeta</t>
  </si>
  <si>
    <t>OVC21.2_C2_TCRalpha.OVC21.2_C2_TCRbeta</t>
  </si>
  <si>
    <t>OVC21.2_C3_TCRalpha.OVC21.2_C2_TCRbeta</t>
  </si>
  <si>
    <t>OVC21.2_C4_TCRalpha.OVC21.2_C2_TCRbeta</t>
  </si>
  <si>
    <t>OVC21.2_C6_TCRalpha.OVC21.2_C2_TCRbeta</t>
  </si>
  <si>
    <t>OVC21.2_C8_TCRalpha.OVC21.2_C2_TCRbeta</t>
  </si>
  <si>
    <t>OVC21.2_C12a_TCRalpha.OVC21.2_C2_TCRbeta</t>
  </si>
  <si>
    <t>OVC21.2_C12b_TCRalpha.OVC21.2_C2_TCRbeta</t>
  </si>
  <si>
    <t>OVC21.2_D2_TCRalpha.OVC21.2_C2_TCRbeta</t>
  </si>
  <si>
    <t>OVC21.2_D3_TCRalpha.OVC21.2_C2_TCRbeta</t>
  </si>
  <si>
    <t>OVC48.1_A1_TCRalpha.OVC21.2_C2_TCRbeta</t>
  </si>
  <si>
    <t>OVC48.1_A2_TCRalpha.OVC21.2_C2_TCRbeta</t>
  </si>
  <si>
    <t>OVC48.1_A4_TCRalpha.OVC21.2_C2_TCRbeta</t>
  </si>
  <si>
    <t>OVC48.1_A5_TCRalpha.OVC21.2_C2_TCRbeta</t>
  </si>
  <si>
    <t>OVC48.1_A6_TCRalpha.OVC21.2_C2_TCRbeta</t>
  </si>
  <si>
    <t>OVC48.1_A8_TCRalpha.OVC21.2_C2_TCRbeta</t>
  </si>
  <si>
    <t>OVC48.1_A11_TCRalpha.OVC21.2_C2_TCRbeta</t>
  </si>
  <si>
    <t>OVC48.1_A12_TCRalpha.OVC21.2_C2_TCRbeta</t>
  </si>
  <si>
    <t>OVC48.1_B1_TCRalpha.OVC21.2_C2_TCRbeta</t>
  </si>
  <si>
    <t>OVC48.1_B3_TCRalpha.OVC21.2_C2_TCRbeta</t>
  </si>
  <si>
    <t>OVC48.1_B5a_TCRalpha.OVC21.2_C2_TCRbeta</t>
  </si>
  <si>
    <t>OVC48.1_B5b_TCRalpha.OVC21.2_C2_TCRbeta</t>
  </si>
  <si>
    <t>OVC48.1_C1_TCRalpha.OVC21.2_C2_TCRbeta</t>
  </si>
  <si>
    <t>OVC48.1_C2_TCRalpha.OVC21.2_C2_TCRbeta</t>
  </si>
  <si>
    <t>OVC48.1_C5_TCRalpha.OVC21.2_C2_TCRbeta</t>
  </si>
  <si>
    <t>OVC48.1_C6_TCRalpha.OVC21.2_C2_TCRbeta</t>
  </si>
  <si>
    <t>OVC48.1_C7_TCRalpha.OVC21.2_C2_TCRbeta</t>
  </si>
  <si>
    <t>OVC48.1_C8_TCRalpha.OVC21.2_C2_TCRbeta</t>
  </si>
  <si>
    <t>OVC48.1_D1_TCRalpha.OVC21.2_C2_TCRbeta</t>
  </si>
  <si>
    <t>OVC48.1_D7_TCRalpha.OVC21.2_C2_TCRbeta</t>
  </si>
  <si>
    <t>OVC48.2_A1_TCRalpha.OVC21.2_C2_TCRbeta</t>
  </si>
  <si>
    <t>OVC48.2_A2_TCRalpha.OVC21.2_C2_TCRbeta</t>
  </si>
  <si>
    <t>OVC48.2_A10a_TCRalpha.OVC21.2_C2_TCRbeta</t>
  </si>
  <si>
    <t>OVC48.2_A10b_TCRalpha.OVC21.2_C2_TCRbeta</t>
  </si>
  <si>
    <t>OVC48.2_B6_TCRalpha.OVC21.2_C2_TCRbeta</t>
  </si>
  <si>
    <t>OVC48.2_C2_TCRalpha.OVC21.2_C2_TCRbeta</t>
  </si>
  <si>
    <t>CRC11.1_A1_TCRalpha.OVC21.2_C2_TCRbeta</t>
  </si>
  <si>
    <t>CRC11.1_A2_TCRalpha.OVC21.2_C2_TCRbeta</t>
  </si>
  <si>
    <t>CRC11.1_A3_TCRalpha.OVC21.2_C2_TCRbeta</t>
  </si>
  <si>
    <t>CRC11.1_A5_TCRalpha.OVC21.2_C2_TCRbeta</t>
  </si>
  <si>
    <t>CRC11.1_A6_TCRalpha.OVC21.2_C2_TCRbeta</t>
  </si>
  <si>
    <t>CRC11.1_B1_TCRalpha.OVC21.2_C2_TCRbeta</t>
  </si>
  <si>
    <t>CRC11.1_B3_TCRalpha.OVC21.2_C2_TCRbeta</t>
  </si>
  <si>
    <t>CRC11.1_B4_TCRalpha.OVC21.2_C2_TCRbeta</t>
  </si>
  <si>
    <t>CRC11.1_B6_TCRalpha.OVC21.2_C2_TCRbeta</t>
  </si>
  <si>
    <t>CRC11.1_B11_TCRalpha.OVC21.2_C2_TCRbeta</t>
  </si>
  <si>
    <t>CRC11.1_C1_TCRalpha.OVC21.2_C2_TCRbeta</t>
  </si>
  <si>
    <t>CRC11.1_C3_TCRalpha.OVC21.2_C2_TCRbeta</t>
  </si>
  <si>
    <t>CRC11.1_C6_TCRalpha.OVC21.2_C2_TCRbeta</t>
  </si>
  <si>
    <t>CRC11.1_C8_TCRalpha.OVC21.2_C2_TCRbeta</t>
  </si>
  <si>
    <t>CRC11.1_D5_TCRalpha.OVC21.2_C2_TCRbeta</t>
  </si>
  <si>
    <t>CRC11.1_D6_TCRalpha.OVC21.2_C2_TCRbeta</t>
  </si>
  <si>
    <t>CRC11.2_A7_TCRalpha.OVC21.2_C2_TCRbeta</t>
  </si>
  <si>
    <t>CRC11.2_B9_TCRalpha.OVC21.2_C2_TCRbeta</t>
  </si>
  <si>
    <t>CRC11.2_C10_TCRalpha.OVC21.2_C2_TCRbeta</t>
  </si>
  <si>
    <t>CRC15.2_A1_TCRalpha.OVC21.2_C2_TCRbeta</t>
  </si>
  <si>
    <t>CRC15.2_H3_TCRalpha.OVC21.2_C2_TCRbeta</t>
  </si>
  <si>
    <t>CRC15.2_A4_TCRalpha.OVC21.2_C2_TCRbeta</t>
  </si>
  <si>
    <t>CRC15.2_C4_TCRalpha.OVC21.2_C2_TCRbeta</t>
  </si>
  <si>
    <t>CRC15.1_A2_TCRalpha.OVC21.2_C2_TCRbeta</t>
  </si>
  <si>
    <t>CRC15.1_A4_TCRalpha.OVC21.2_C2_TCRbeta</t>
  </si>
  <si>
    <t>CRC15.1_A7a_TCRalpha.OVC21.2_C2_TCRbeta</t>
  </si>
  <si>
    <t>CRC15.1_A7b_TCRalpha.OVC21.2_C2_TCRbeta</t>
  </si>
  <si>
    <t>CRC15.1_A8_TCRalpha.OVC21.2_C2_TCRbeta</t>
  </si>
  <si>
    <t>CRC15.1_A11_TCRalpha.OVC21.2_C2_TCRbeta</t>
  </si>
  <si>
    <t>CRC15.1_B4_TCRalpha.OVC21.2_C2_TCRbeta</t>
  </si>
  <si>
    <t>CRC15.1_B5_TCRalpha.OVC21.2_C2_TCRbeta</t>
  </si>
  <si>
    <t>CRC15.1_B7_TCRalpha.OVC21.2_C2_TCRbeta</t>
  </si>
  <si>
    <t>CRC15.1_B8_TCRalpha.OVC21.2_C2_TCRbeta</t>
  </si>
  <si>
    <t>CRC15.1_B9_TCRalpha.OVC21.2_C2_TCRbeta</t>
  </si>
  <si>
    <t>CRC15.1_B10_TCRalpha.OVC21.2_C2_TCRbeta</t>
  </si>
  <si>
    <t>CRC15.1_C1_TCRalpha.OVC21.2_C2_TCRbeta</t>
  </si>
  <si>
    <t>CRC15.1_D3_TCRalpha.OVC21.2_C2_TCRbeta</t>
  </si>
  <si>
    <t>CRC15.1_D10_TCRalpha.OVC21.2_C2_TCRbeta</t>
  </si>
  <si>
    <t>CRC15.1_D11_TCRalpha.OVC21.2_C2_TCRbeta</t>
  </si>
  <si>
    <t>CRC15.1_E2_TCRalpha.OVC21.2_C2_TCRbeta</t>
  </si>
  <si>
    <t>CRC15.1_E6_TCRalpha.OVC21.2_C2_TCRbeta</t>
  </si>
  <si>
    <t>CRC15.1_E8_TCRalpha.OVC21.2_C2_TCRbeta</t>
  </si>
  <si>
    <t>CRC15.1_E10_TCRalpha.OVC21.2_C2_TCRbeta</t>
  </si>
  <si>
    <t>GCN1L1_TCRalpha.OVC21.2_C3_TCRbeta</t>
  </si>
  <si>
    <t>CDK4_8_TCRalpha.OVC21.2_C3_TCRbeta</t>
  </si>
  <si>
    <t>CDK4_17_TCRalpha.OVC21.2_C3_TCRbeta</t>
  </si>
  <si>
    <t>CMV_1_TCRalpha.OVC21.2_C3_TCRbeta</t>
  </si>
  <si>
    <t>CMV_2_TCRalpha.OVC21.2_C3_TCRbeta</t>
  </si>
  <si>
    <t>OVC21.1_A2_TCRalpha.OVC21.2_C3_TCRbeta</t>
  </si>
  <si>
    <t>OVC21.1_B1_TCRalpha.OVC21.2_C3_TCRbeta</t>
  </si>
  <si>
    <t>OVC21.1_B3_TCRalpha.OVC21.2_C3_TCRbeta</t>
  </si>
  <si>
    <t>OVC21.1_B6_TCRalpha.OVC21.2_C3_TCRbeta</t>
  </si>
  <si>
    <t>OVC21.1_D1_TCRalpha.OVC21.2_C3_TCRbeta</t>
  </si>
  <si>
    <t>OVC21.1_D5_TCRalpha.OVC21.2_C3_TCRbeta</t>
  </si>
  <si>
    <t>OVC21.2_A1_TCRalpha.OVC21.2_C3_TCRbeta</t>
  </si>
  <si>
    <t>OVC21.2_A2_TCRalpha.OVC21.2_C3_TCRbeta</t>
  </si>
  <si>
    <t>OVC21.2_A3_TCRalpha.OVC21.2_C3_TCRbeta</t>
  </si>
  <si>
    <t>OVC21.2_A6_TCRalpha.OVC21.2_C3_TCRbeta</t>
  </si>
  <si>
    <t>OVC21.2_A8_TCRalpha.OVC21.2_C3_TCRbeta</t>
  </si>
  <si>
    <t>OVC21.2_B1_TCRalpha.OVC21.2_C3_TCRbeta</t>
  </si>
  <si>
    <t>OVC21.2_B3_TCRalpha.OVC21.2_C3_TCRbeta</t>
  </si>
  <si>
    <t>OVC21.2_B4_TCRalpha.OVC21.2_C3_TCRbeta</t>
  </si>
  <si>
    <t>OVC21.2_B10a_TCRalpha.OVC21.2_C3_TCRbeta</t>
  </si>
  <si>
    <t>OVC21.2_B10b_TCRalpha.OVC21.2_C3_TCRbeta</t>
  </si>
  <si>
    <t>OVC21.2_B11_TCRalpha.OVC21.2_C3_TCRbeta</t>
  </si>
  <si>
    <t>OVC21.2_C2_TCRalpha.OVC21.2_C3_TCRbeta</t>
  </si>
  <si>
    <t>OVC21.2_C3_TCRalpha.OVC21.2_C3_TCRbeta</t>
  </si>
  <si>
    <t>OVC21.2_C4_TCRalpha.OVC21.2_C3_TCRbeta</t>
  </si>
  <si>
    <t>OVC21.2_C6_TCRalpha.OVC21.2_C3_TCRbeta</t>
  </si>
  <si>
    <t>OVC21.2_C8_TCRalpha.OVC21.2_C3_TCRbeta</t>
  </si>
  <si>
    <t>OVC21.2_C12a_TCRalpha.OVC21.2_C3_TCRbeta</t>
  </si>
  <si>
    <t>OVC21.2_C12b_TCRalpha.OVC21.2_C3_TCRbeta</t>
  </si>
  <si>
    <t>OVC21.2_D2_TCRalpha.OVC21.2_C3_TCRbeta</t>
  </si>
  <si>
    <t>OVC21.2_D3_TCRalpha.OVC21.2_C3_TCRbeta</t>
  </si>
  <si>
    <t>OVC48.1_A1_TCRalpha.OVC21.2_C3_TCRbeta</t>
  </si>
  <si>
    <t>OVC48.1_A2_TCRalpha.OVC21.2_C3_TCRbeta</t>
  </si>
  <si>
    <t>OVC48.1_A4_TCRalpha.OVC21.2_C3_TCRbeta</t>
  </si>
  <si>
    <t>OVC48.1_A5_TCRalpha.OVC21.2_C3_TCRbeta</t>
  </si>
  <si>
    <t>OVC48.1_A6_TCRalpha.OVC21.2_C3_TCRbeta</t>
  </si>
  <si>
    <t>OVC48.1_A8_TCRalpha.OVC21.2_C3_TCRbeta</t>
  </si>
  <si>
    <t>OVC48.1_A11_TCRalpha.OVC21.2_C3_TCRbeta</t>
  </si>
  <si>
    <t>OVC48.1_A12_TCRalpha.OVC21.2_C3_TCRbeta</t>
  </si>
  <si>
    <t>OVC48.1_B1_TCRalpha.OVC21.2_C3_TCRbeta</t>
  </si>
  <si>
    <t>OVC48.1_B3_TCRalpha.OVC21.2_C3_TCRbeta</t>
  </si>
  <si>
    <t>OVC48.1_B5a_TCRalpha.OVC21.2_C3_TCRbeta</t>
  </si>
  <si>
    <t>OVC48.1_B5b_TCRalpha.OVC21.2_C3_TCRbeta</t>
  </si>
  <si>
    <t>OVC48.1_C1_TCRalpha.OVC21.2_C3_TCRbeta</t>
  </si>
  <si>
    <t>OVC48.1_C2_TCRalpha.OVC21.2_C3_TCRbeta</t>
  </si>
  <si>
    <t>OVC48.1_C5_TCRalpha.OVC21.2_C3_TCRbeta</t>
  </si>
  <si>
    <t>OVC48.1_C6_TCRalpha.OVC21.2_C3_TCRbeta</t>
  </si>
  <si>
    <t>OVC48.1_C7_TCRalpha.OVC21.2_C3_TCRbeta</t>
  </si>
  <si>
    <t>OVC48.1_C8_TCRalpha.OVC21.2_C3_TCRbeta</t>
  </si>
  <si>
    <t>OVC48.1_D1_TCRalpha.OVC21.2_C3_TCRbeta</t>
  </si>
  <si>
    <t>OVC48.1_D7_TCRalpha.OVC21.2_C3_TCRbeta</t>
  </si>
  <si>
    <t>OVC48.2_A1_TCRalpha.OVC21.2_C3_TCRbeta</t>
  </si>
  <si>
    <t>OVC48.2_A2_TCRalpha.OVC21.2_C3_TCRbeta</t>
  </si>
  <si>
    <t>OVC48.2_A10a_TCRalpha.OVC21.2_C3_TCRbeta</t>
  </si>
  <si>
    <t>OVC48.2_A10b_TCRalpha.OVC21.2_C3_TCRbeta</t>
  </si>
  <si>
    <t>OVC48.2_B6_TCRalpha.OVC21.2_C3_TCRbeta</t>
  </si>
  <si>
    <t>OVC48.2_C2_TCRalpha.OVC21.2_C3_TCRbeta</t>
  </si>
  <si>
    <t>CRC11.1_A1_TCRalpha.OVC21.2_C3_TCRbeta</t>
  </si>
  <si>
    <t>CRC11.1_A2_TCRalpha.OVC21.2_C3_TCRbeta</t>
  </si>
  <si>
    <t>CRC11.1_A3_TCRalpha.OVC21.2_C3_TCRbeta</t>
  </si>
  <si>
    <t>CRC11.1_A5_TCRalpha.OVC21.2_C3_TCRbeta</t>
  </si>
  <si>
    <t>CRC11.1_A6_TCRalpha.OVC21.2_C3_TCRbeta</t>
  </si>
  <si>
    <t>CRC11.1_B1_TCRalpha.OVC21.2_C3_TCRbeta</t>
  </si>
  <si>
    <t>CRC11.1_B3_TCRalpha.OVC21.2_C3_TCRbeta</t>
  </si>
  <si>
    <t>CRC11.1_B4_TCRalpha.OVC21.2_C3_TCRbeta</t>
  </si>
  <si>
    <t>CRC11.1_B6_TCRalpha.OVC21.2_C3_TCRbeta</t>
  </si>
  <si>
    <t>CRC11.1_B11_TCRalpha.OVC21.2_C3_TCRbeta</t>
  </si>
  <si>
    <t>CRC11.1_C1_TCRalpha.OVC21.2_C3_TCRbeta</t>
  </si>
  <si>
    <t>CRC11.1_C3_TCRalpha.OVC21.2_C3_TCRbeta</t>
  </si>
  <si>
    <t>CRC11.1_C6_TCRalpha.OVC21.2_C3_TCRbeta</t>
  </si>
  <si>
    <t>CRC11.1_C8_TCRalpha.OVC21.2_C3_TCRbeta</t>
  </si>
  <si>
    <t>CRC11.1_D5_TCRalpha.OVC21.2_C3_TCRbeta</t>
  </si>
  <si>
    <t>CRC11.1_D6_TCRalpha.OVC21.2_C3_TCRbeta</t>
  </si>
  <si>
    <t>CRC11.2_A7_TCRalpha.OVC21.2_C3_TCRbeta</t>
  </si>
  <si>
    <t>CRC11.2_B9_TCRalpha.OVC21.2_C3_TCRbeta</t>
  </si>
  <si>
    <t>CRC11.2_C10_TCRalpha.OVC21.2_C3_TCRbeta</t>
  </si>
  <si>
    <t>CRC15.2_A1_TCRalpha.OVC21.2_C3_TCRbeta</t>
  </si>
  <si>
    <t>CRC15.2_H3_TCRalpha.OVC21.2_C3_TCRbeta</t>
  </si>
  <si>
    <t>CRC15.2_A4_TCRalpha.OVC21.2_C3_TCRbeta</t>
  </si>
  <si>
    <t>CRC15.2_C4_TCRalpha.OVC21.2_C3_TCRbeta</t>
  </si>
  <si>
    <t>CRC15.1_A2_TCRalpha.OVC21.2_C3_TCRbeta</t>
  </si>
  <si>
    <t>CRC15.1_A4_TCRalpha.OVC21.2_C3_TCRbeta</t>
  </si>
  <si>
    <t>CRC15.1_A7a_TCRalpha.OVC21.2_C3_TCRbeta</t>
  </si>
  <si>
    <t>CRC15.1_A7b_TCRalpha.OVC21.2_C3_TCRbeta</t>
  </si>
  <si>
    <t>CRC15.1_A8_TCRalpha.OVC21.2_C3_TCRbeta</t>
  </si>
  <si>
    <t>CRC15.1_A11_TCRalpha.OVC21.2_C3_TCRbeta</t>
  </si>
  <si>
    <t>CRC15.1_B4_TCRalpha.OVC21.2_C3_TCRbeta</t>
  </si>
  <si>
    <t>CRC15.1_B5_TCRalpha.OVC21.2_C3_TCRbeta</t>
  </si>
  <si>
    <t>CRC15.1_B7_TCRalpha.OVC21.2_C3_TCRbeta</t>
  </si>
  <si>
    <t>CRC15.1_B8_TCRalpha.OVC21.2_C3_TCRbeta</t>
  </si>
  <si>
    <t>CRC15.1_B9_TCRalpha.OVC21.2_C3_TCRbeta</t>
  </si>
  <si>
    <t>CRC15.1_B10_TCRalpha.OVC21.2_C3_TCRbeta</t>
  </si>
  <si>
    <t>CRC15.1_C1_TCRalpha.OVC21.2_C3_TCRbeta</t>
  </si>
  <si>
    <t>CRC15.1_D3_TCRalpha.OVC21.2_C3_TCRbeta</t>
  </si>
  <si>
    <t>CRC15.1_D10_TCRalpha.OVC21.2_C3_TCRbeta</t>
  </si>
  <si>
    <t>CRC15.1_D11_TCRalpha.OVC21.2_C3_TCRbeta</t>
  </si>
  <si>
    <t>CRC15.1_E2_TCRalpha.OVC21.2_C3_TCRbeta</t>
  </si>
  <si>
    <t>CRC15.1_E6_TCRalpha.OVC21.2_C3_TCRbeta</t>
  </si>
  <si>
    <t>CRC15.1_E8_TCRalpha.OVC21.2_C3_TCRbeta</t>
  </si>
  <si>
    <t>CRC15.1_E10_TCRalpha.OVC21.2_C3_TCRbeta</t>
  </si>
  <si>
    <t>GCN1L1_TCRalpha.OVC21.2_C4_TCRbeta</t>
  </si>
  <si>
    <t>CDK4_8_TCRalpha.OVC21.2_C4_TCRbeta</t>
  </si>
  <si>
    <t>CDK4_17_TCRalpha.OVC21.2_C4_TCRbeta</t>
  </si>
  <si>
    <t>CMV_1_TCRalpha.OVC21.2_C4_TCRbeta</t>
  </si>
  <si>
    <t>CMV_2_TCRalpha.OVC21.2_C4_TCRbeta</t>
  </si>
  <si>
    <t>OVC21.1_A2_TCRalpha.OVC21.2_C4_TCRbeta</t>
  </si>
  <si>
    <t>OVC21.1_B1_TCRalpha.OVC21.2_C4_TCRbeta</t>
  </si>
  <si>
    <t>OVC21.1_B3_TCRalpha.OVC21.2_C4_TCRbeta</t>
  </si>
  <si>
    <t>OVC21.1_B6_TCRalpha.OVC21.2_C4_TCRbeta</t>
  </si>
  <si>
    <t>OVC21.1_D1_TCRalpha.OVC21.2_C4_TCRbeta</t>
  </si>
  <si>
    <t>OVC21.1_D5_TCRalpha.OVC21.2_C4_TCRbeta</t>
  </si>
  <si>
    <t>OVC21.2_A1_TCRalpha.OVC21.2_C4_TCRbeta</t>
  </si>
  <si>
    <t>OVC21.2_A2_TCRalpha.OVC21.2_C4_TCRbeta</t>
  </si>
  <si>
    <t>OVC21.2_A3_TCRalpha.OVC21.2_C4_TCRbeta</t>
  </si>
  <si>
    <t>OVC21.2_A6_TCRalpha.OVC21.2_C4_TCRbeta</t>
  </si>
  <si>
    <t>OVC21.2_A8_TCRalpha.OVC21.2_C4_TCRbeta</t>
  </si>
  <si>
    <t>OVC21.2_B1_TCRalpha.OVC21.2_C4_TCRbeta</t>
  </si>
  <si>
    <t>OVC21.2_B3_TCRalpha.OVC21.2_C4_TCRbeta</t>
  </si>
  <si>
    <t>OVC21.2_B4_TCRalpha.OVC21.2_C4_TCRbeta</t>
  </si>
  <si>
    <t>OVC21.2_B10a_TCRalpha.OVC21.2_C4_TCRbeta</t>
  </si>
  <si>
    <t>OVC21.2_B10b_TCRalpha.OVC21.2_C4_TCRbeta</t>
  </si>
  <si>
    <t>OVC21.2_B11_TCRalpha.OVC21.2_C4_TCRbeta</t>
  </si>
  <si>
    <t>OVC21.2_C2_TCRalpha.OVC21.2_C4_TCRbeta</t>
  </si>
  <si>
    <t>OVC21.2_C3_TCRalpha.OVC21.2_C4_TCRbeta</t>
  </si>
  <si>
    <t>OVC21.2_C4_TCRalpha.OVC21.2_C4_TCRbeta</t>
  </si>
  <si>
    <t>OVC21.2_C6_TCRalpha.OVC21.2_C4_TCRbeta</t>
  </si>
  <si>
    <t>OVC21.2_C8_TCRalpha.OVC21.2_C4_TCRbeta</t>
  </si>
  <si>
    <t>OVC21.2_C12a_TCRalpha.OVC21.2_C4_TCRbeta</t>
  </si>
  <si>
    <t>OVC21.2_C12b_TCRalpha.OVC21.2_C4_TCRbeta</t>
  </si>
  <si>
    <t>OVC21.2_D2_TCRalpha.OVC21.2_C4_TCRbeta</t>
  </si>
  <si>
    <t>OVC21.2_D3_TCRalpha.OVC21.2_C4_TCRbeta</t>
  </si>
  <si>
    <t>OVC48.1_A1_TCRalpha.OVC21.2_C4_TCRbeta</t>
  </si>
  <si>
    <t>OVC48.1_A2_TCRalpha.OVC21.2_C4_TCRbeta</t>
  </si>
  <si>
    <t>OVC48.1_A4_TCRalpha.OVC21.2_C4_TCRbeta</t>
  </si>
  <si>
    <t>OVC48.1_A5_TCRalpha.OVC21.2_C4_TCRbeta</t>
  </si>
  <si>
    <t>OVC48.1_A6_TCRalpha.OVC21.2_C4_TCRbeta</t>
  </si>
  <si>
    <t>OVC48.1_A8_TCRalpha.OVC21.2_C4_TCRbeta</t>
  </si>
  <si>
    <t>OVC48.1_A11_TCRalpha.OVC21.2_C4_TCRbeta</t>
  </si>
  <si>
    <t>OVC48.1_A12_TCRalpha.OVC21.2_C4_TCRbeta</t>
  </si>
  <si>
    <t>OVC48.1_B1_TCRalpha.OVC21.2_C4_TCRbeta</t>
  </si>
  <si>
    <t>OVC48.1_B3_TCRalpha.OVC21.2_C4_TCRbeta</t>
  </si>
  <si>
    <t>OVC48.1_B5a_TCRalpha.OVC21.2_C4_TCRbeta</t>
  </si>
  <si>
    <t>OVC48.1_B5b_TCRalpha.OVC21.2_C4_TCRbeta</t>
  </si>
  <si>
    <t>OVC48.1_C1_TCRalpha.OVC21.2_C4_TCRbeta</t>
  </si>
  <si>
    <t>OVC48.1_C2_TCRalpha.OVC21.2_C4_TCRbeta</t>
  </si>
  <si>
    <t>OVC48.1_C5_TCRalpha.OVC21.2_C4_TCRbeta</t>
  </si>
  <si>
    <t>OVC48.1_C6_TCRalpha.OVC21.2_C4_TCRbeta</t>
  </si>
  <si>
    <t>OVC48.1_C7_TCRalpha.OVC21.2_C4_TCRbeta</t>
  </si>
  <si>
    <t>OVC48.1_C8_TCRalpha.OVC21.2_C4_TCRbeta</t>
  </si>
  <si>
    <t>OVC48.1_D1_TCRalpha.OVC21.2_C4_TCRbeta</t>
  </si>
  <si>
    <t>OVC48.1_D7_TCRalpha.OVC21.2_C4_TCRbeta</t>
  </si>
  <si>
    <t>OVC48.2_A1_TCRalpha.OVC21.2_C4_TCRbeta</t>
  </si>
  <si>
    <t>OVC48.2_A2_TCRalpha.OVC21.2_C4_TCRbeta</t>
  </si>
  <si>
    <t>OVC48.2_A10a_TCRalpha.OVC21.2_C4_TCRbeta</t>
  </si>
  <si>
    <t>OVC48.2_A10b_TCRalpha.OVC21.2_C4_TCRbeta</t>
  </si>
  <si>
    <t>OVC48.2_B6_TCRalpha.OVC21.2_C4_TCRbeta</t>
  </si>
  <si>
    <t>OVC48.2_C2_TCRalpha.OVC21.2_C4_TCRbeta</t>
  </si>
  <si>
    <t>CRC11.1_A1_TCRalpha.OVC21.2_C4_TCRbeta</t>
  </si>
  <si>
    <t>CRC11.1_A2_TCRalpha.OVC21.2_C4_TCRbeta</t>
  </si>
  <si>
    <t>CRC11.1_A3_TCRalpha.OVC21.2_C4_TCRbeta</t>
  </si>
  <si>
    <t>CRC11.1_A5_TCRalpha.OVC21.2_C4_TCRbeta</t>
  </si>
  <si>
    <t>CRC11.1_A6_TCRalpha.OVC21.2_C4_TCRbeta</t>
  </si>
  <si>
    <t>CRC11.1_B1_TCRalpha.OVC21.2_C4_TCRbeta</t>
  </si>
  <si>
    <t>CRC11.1_B3_TCRalpha.OVC21.2_C4_TCRbeta</t>
  </si>
  <si>
    <t>CRC11.1_B4_TCRalpha.OVC21.2_C4_TCRbeta</t>
  </si>
  <si>
    <t>CRC11.1_B6_TCRalpha.OVC21.2_C4_TCRbeta</t>
  </si>
  <si>
    <t>CRC11.1_B11_TCRalpha.OVC21.2_C4_TCRbeta</t>
  </si>
  <si>
    <t>CRC11.1_C1_TCRalpha.OVC21.2_C4_TCRbeta</t>
  </si>
  <si>
    <t>CRC11.1_C3_TCRalpha.OVC21.2_C4_TCRbeta</t>
  </si>
  <si>
    <t>CRC11.1_C6_TCRalpha.OVC21.2_C4_TCRbeta</t>
  </si>
  <si>
    <t>CRC11.1_C8_TCRalpha.OVC21.2_C4_TCRbeta</t>
  </si>
  <si>
    <t>CRC11.1_D5_TCRalpha.OVC21.2_C4_TCRbeta</t>
  </si>
  <si>
    <t>CRC11.1_D6_TCRalpha.OVC21.2_C4_TCRbeta</t>
  </si>
  <si>
    <t>CRC11.2_A7_TCRalpha.OVC21.2_C4_TCRbeta</t>
  </si>
  <si>
    <t>CRC11.2_B9_TCRalpha.OVC21.2_C4_TCRbeta</t>
  </si>
  <si>
    <t>CRC11.2_C10_TCRalpha.OVC21.2_C4_TCRbeta</t>
  </si>
  <si>
    <t>CRC15.2_A1_TCRalpha.OVC21.2_C4_TCRbeta</t>
  </si>
  <si>
    <t>CRC15.2_H3_TCRalpha.OVC21.2_C4_TCRbeta</t>
  </si>
  <si>
    <t>CRC15.2_A4_TCRalpha.OVC21.2_C4_TCRbeta</t>
  </si>
  <si>
    <t>CRC15.2_C4_TCRalpha.OVC21.2_C4_TCRbeta</t>
  </si>
  <si>
    <t>CRC15.1_A2_TCRalpha.OVC21.2_C4_TCRbeta</t>
  </si>
  <si>
    <t>CRC15.1_A4_TCRalpha.OVC21.2_C4_TCRbeta</t>
  </si>
  <si>
    <t>CRC15.1_A7a_TCRalpha.OVC21.2_C4_TCRbeta</t>
  </si>
  <si>
    <t>CRC15.1_A7b_TCRalpha.OVC21.2_C4_TCRbeta</t>
  </si>
  <si>
    <t>CRC15.1_A8_TCRalpha.OVC21.2_C4_TCRbeta</t>
  </si>
  <si>
    <t>CRC15.1_A11_TCRalpha.OVC21.2_C4_TCRbeta</t>
  </si>
  <si>
    <t>CRC15.1_B4_TCRalpha.OVC21.2_C4_TCRbeta</t>
  </si>
  <si>
    <t>CRC15.1_B5_TCRalpha.OVC21.2_C4_TCRbeta</t>
  </si>
  <si>
    <t>CRC15.1_B7_TCRalpha.OVC21.2_C4_TCRbeta</t>
  </si>
  <si>
    <t>CRC15.1_B8_TCRalpha.OVC21.2_C4_TCRbeta</t>
  </si>
  <si>
    <t>CRC15.1_B9_TCRalpha.OVC21.2_C4_TCRbeta</t>
  </si>
  <si>
    <t>CRC15.1_B10_TCRalpha.OVC21.2_C4_TCRbeta</t>
  </si>
  <si>
    <t>CRC15.1_C1_TCRalpha.OVC21.2_C4_TCRbeta</t>
  </si>
  <si>
    <t>CRC15.1_D3_TCRalpha.OVC21.2_C4_TCRbeta</t>
  </si>
  <si>
    <t>CRC15.1_D10_TCRalpha.OVC21.2_C4_TCRbeta</t>
  </si>
  <si>
    <t>CRC15.1_D11_TCRalpha.OVC21.2_C4_TCRbeta</t>
  </si>
  <si>
    <t>CRC15.1_E2_TCRalpha.OVC21.2_C4_TCRbeta</t>
  </si>
  <si>
    <t>CRC15.1_E6_TCRalpha.OVC21.2_C4_TCRbeta</t>
  </si>
  <si>
    <t>CRC15.1_E8_TCRalpha.OVC21.2_C4_TCRbeta</t>
  </si>
  <si>
    <t>CRC15.1_E10_TCRalpha.OVC21.2_C4_TCRbeta</t>
  </si>
  <si>
    <t>GCN1L1_TCRalpha.OVC21.2_C6_TCRbeta</t>
  </si>
  <si>
    <t>CDK4_8_TCRalpha.OVC21.2_C6_TCRbeta</t>
  </si>
  <si>
    <t>CDK4_17_TCRalpha.OVC21.2_C6_TCRbeta</t>
  </si>
  <si>
    <t>CMV_1_TCRalpha.OVC21.2_C6_TCRbeta</t>
  </si>
  <si>
    <t>CMV_2_TCRalpha.OVC21.2_C6_TCRbeta</t>
  </si>
  <si>
    <t>OVC21.1_A2_TCRalpha.OVC21.2_C6_TCRbeta</t>
  </si>
  <si>
    <t>OVC21.1_B1_TCRalpha.OVC21.2_C6_TCRbeta</t>
  </si>
  <si>
    <t>OVC21.1_B3_TCRalpha.OVC21.2_C6_TCRbeta</t>
  </si>
  <si>
    <t>OVC21.1_B6_TCRalpha.OVC21.2_C6_TCRbeta</t>
  </si>
  <si>
    <t>OVC21.1_D1_TCRalpha.OVC21.2_C6_TCRbeta</t>
  </si>
  <si>
    <t>OVC21.1_D5_TCRalpha.OVC21.2_C6_TCRbeta</t>
  </si>
  <si>
    <t>OVC21.2_A1_TCRalpha.OVC21.2_C6_TCRbeta</t>
  </si>
  <si>
    <t>OVC21.2_A2_TCRalpha.OVC21.2_C6_TCRbeta</t>
  </si>
  <si>
    <t>OVC21.2_A3_TCRalpha.OVC21.2_C6_TCRbeta</t>
  </si>
  <si>
    <t>OVC21.2_A6_TCRalpha.OVC21.2_C6_TCRbeta</t>
  </si>
  <si>
    <t>OVC21.2_A8_TCRalpha.OVC21.2_C6_TCRbeta</t>
  </si>
  <si>
    <t>OVC21.2_B1_TCRalpha.OVC21.2_C6_TCRbeta</t>
  </si>
  <si>
    <t>OVC21.2_B3_TCRalpha.OVC21.2_C6_TCRbeta</t>
  </si>
  <si>
    <t>OVC21.2_B4_TCRalpha.OVC21.2_C6_TCRbeta</t>
  </si>
  <si>
    <t>OVC21.2_B10a_TCRalpha.OVC21.2_C6_TCRbeta</t>
  </si>
  <si>
    <t>OVC21.2_B10b_TCRalpha.OVC21.2_C6_TCRbeta</t>
  </si>
  <si>
    <t>OVC21.2_B11_TCRalpha.OVC21.2_C6_TCRbeta</t>
  </si>
  <si>
    <t>OVC21.2_C2_TCRalpha.OVC21.2_C6_TCRbeta</t>
  </si>
  <si>
    <t>OVC21.2_C3_TCRalpha.OVC21.2_C6_TCRbeta</t>
  </si>
  <si>
    <t>OVC21.2_C4_TCRalpha.OVC21.2_C6_TCRbeta</t>
  </si>
  <si>
    <t>OVC21.2_C6_TCRalpha.OVC21.2_C6_TCRbeta</t>
  </si>
  <si>
    <t>OVC21.2_C8_TCRalpha.OVC21.2_C6_TCRbeta</t>
  </si>
  <si>
    <t>OVC21.2_C12a_TCRalpha.OVC21.2_C6_TCRbeta</t>
  </si>
  <si>
    <t>OVC21.2_C12b_TCRalpha.OVC21.2_C6_TCRbeta</t>
  </si>
  <si>
    <t>OVC21.2_D2_TCRalpha.OVC21.2_C6_TCRbeta</t>
  </si>
  <si>
    <t>OVC21.2_D3_TCRalpha.OVC21.2_C6_TCRbeta</t>
  </si>
  <si>
    <t>OVC48.1_A1_TCRalpha.OVC21.2_C6_TCRbeta</t>
  </si>
  <si>
    <t>OVC48.1_A2_TCRalpha.OVC21.2_C6_TCRbeta</t>
  </si>
  <si>
    <t>OVC48.1_A4_TCRalpha.OVC21.2_C6_TCRbeta</t>
  </si>
  <si>
    <t>OVC48.1_A5_TCRalpha.OVC21.2_C6_TCRbeta</t>
  </si>
  <si>
    <t>OVC48.1_A6_TCRalpha.OVC21.2_C6_TCRbeta</t>
  </si>
  <si>
    <t>OVC48.1_A8_TCRalpha.OVC21.2_C6_TCRbeta</t>
  </si>
  <si>
    <t>OVC48.1_A11_TCRalpha.OVC21.2_C6_TCRbeta</t>
  </si>
  <si>
    <t>OVC48.1_A12_TCRalpha.OVC21.2_C6_TCRbeta</t>
  </si>
  <si>
    <t>OVC48.1_B1_TCRalpha.OVC21.2_C6_TCRbeta</t>
  </si>
  <si>
    <t>OVC48.1_B3_TCRalpha.OVC21.2_C6_TCRbeta</t>
  </si>
  <si>
    <t>OVC48.1_B5a_TCRalpha.OVC21.2_C6_TCRbeta</t>
  </si>
  <si>
    <t>OVC48.1_B5b_TCRalpha.OVC21.2_C6_TCRbeta</t>
  </si>
  <si>
    <t>OVC48.1_C1_TCRalpha.OVC21.2_C6_TCRbeta</t>
  </si>
  <si>
    <t>OVC48.1_C2_TCRalpha.OVC21.2_C6_TCRbeta</t>
  </si>
  <si>
    <t>OVC48.1_C5_TCRalpha.OVC21.2_C6_TCRbeta</t>
  </si>
  <si>
    <t>OVC48.1_C6_TCRalpha.OVC21.2_C6_TCRbeta</t>
  </si>
  <si>
    <t>OVC48.1_C7_TCRalpha.OVC21.2_C6_TCRbeta</t>
  </si>
  <si>
    <t>OVC48.1_C8_TCRalpha.OVC21.2_C6_TCRbeta</t>
  </si>
  <si>
    <t>OVC48.1_D1_TCRalpha.OVC21.2_C6_TCRbeta</t>
  </si>
  <si>
    <t>OVC48.1_D7_TCRalpha.OVC21.2_C6_TCRbeta</t>
  </si>
  <si>
    <t>OVC48.2_A1_TCRalpha.OVC21.2_C6_TCRbeta</t>
  </si>
  <si>
    <t>OVC48.2_A2_TCRalpha.OVC21.2_C6_TCRbeta</t>
  </si>
  <si>
    <t>OVC48.2_A10a_TCRalpha.OVC21.2_C6_TCRbeta</t>
  </si>
  <si>
    <t>OVC48.2_A10b_TCRalpha.OVC21.2_C6_TCRbeta</t>
  </si>
  <si>
    <t>OVC48.2_B6_TCRalpha.OVC21.2_C6_TCRbeta</t>
  </si>
  <si>
    <t>OVC48.2_C2_TCRalpha.OVC21.2_C6_TCRbeta</t>
  </si>
  <si>
    <t>CRC11.1_A1_TCRalpha.OVC21.2_C6_TCRbeta</t>
  </si>
  <si>
    <t>CRC11.1_A2_TCRalpha.OVC21.2_C6_TCRbeta</t>
  </si>
  <si>
    <t>CRC11.1_A3_TCRalpha.OVC21.2_C6_TCRbeta</t>
  </si>
  <si>
    <t>CRC11.1_A5_TCRalpha.OVC21.2_C6_TCRbeta</t>
  </si>
  <si>
    <t>CRC11.1_A6_TCRalpha.OVC21.2_C6_TCRbeta</t>
  </si>
  <si>
    <t>CRC11.1_B1_TCRalpha.OVC21.2_C6_TCRbeta</t>
  </si>
  <si>
    <t>CRC11.1_B3_TCRalpha.OVC21.2_C6_TCRbeta</t>
  </si>
  <si>
    <t>CRC11.1_B4_TCRalpha.OVC21.2_C6_TCRbeta</t>
  </si>
  <si>
    <t>CRC11.1_B6_TCRalpha.OVC21.2_C6_TCRbeta</t>
  </si>
  <si>
    <t>CRC11.1_B11_TCRalpha.OVC21.2_C6_TCRbeta</t>
  </si>
  <si>
    <t>CRC11.1_C1_TCRalpha.OVC21.2_C6_TCRbeta</t>
  </si>
  <si>
    <t>CRC11.1_C3_TCRalpha.OVC21.2_C6_TCRbeta</t>
  </si>
  <si>
    <t>CRC11.1_C6_TCRalpha.OVC21.2_C6_TCRbeta</t>
  </si>
  <si>
    <t>CRC11.1_C8_TCRalpha.OVC21.2_C6_TCRbeta</t>
  </si>
  <si>
    <t>CRC11.1_D5_TCRalpha.OVC21.2_C6_TCRbeta</t>
  </si>
  <si>
    <t>CRC11.1_D6_TCRalpha.OVC21.2_C6_TCRbeta</t>
  </si>
  <si>
    <t>CRC11.2_A7_TCRalpha.OVC21.2_C6_TCRbeta</t>
  </si>
  <si>
    <t>CRC11.2_B9_TCRalpha.OVC21.2_C6_TCRbeta</t>
  </si>
  <si>
    <t>CRC11.2_C10_TCRalpha.OVC21.2_C6_TCRbeta</t>
  </si>
  <si>
    <t>CRC15.2_A1_TCRalpha.OVC21.2_C6_TCRbeta</t>
  </si>
  <si>
    <t>CRC15.2_H3_TCRalpha.OVC21.2_C6_TCRbeta</t>
  </si>
  <si>
    <t>CRC15.2_A4_TCRalpha.OVC21.2_C6_TCRbeta</t>
  </si>
  <si>
    <t>CRC15.2_C4_TCRalpha.OVC21.2_C6_TCRbeta</t>
  </si>
  <si>
    <t>CRC15.1_A2_TCRalpha.OVC21.2_C6_TCRbeta</t>
  </si>
  <si>
    <t>CRC15.1_A4_TCRalpha.OVC21.2_C6_TCRbeta</t>
  </si>
  <si>
    <t>CRC15.1_A7a_TCRalpha.OVC21.2_C6_TCRbeta</t>
  </si>
  <si>
    <t>CRC15.1_A7b_TCRalpha.OVC21.2_C6_TCRbeta</t>
  </si>
  <si>
    <t>CRC15.1_A8_TCRalpha.OVC21.2_C6_TCRbeta</t>
  </si>
  <si>
    <t>CRC15.1_A11_TCRalpha.OVC21.2_C6_TCRbeta</t>
  </si>
  <si>
    <t>CRC15.1_B4_TCRalpha.OVC21.2_C6_TCRbeta</t>
  </si>
  <si>
    <t>CRC15.1_B5_TCRalpha.OVC21.2_C6_TCRbeta</t>
  </si>
  <si>
    <t>CRC15.1_B7_TCRalpha.OVC21.2_C6_TCRbeta</t>
  </si>
  <si>
    <t>CRC15.1_B8_TCRalpha.OVC21.2_C6_TCRbeta</t>
  </si>
  <si>
    <t>CRC15.1_B9_TCRalpha.OVC21.2_C6_TCRbeta</t>
  </si>
  <si>
    <t>CRC15.1_B10_TCRalpha.OVC21.2_C6_TCRbeta</t>
  </si>
  <si>
    <t>CRC15.1_C1_TCRalpha.OVC21.2_C6_TCRbeta</t>
  </si>
  <si>
    <t>CRC15.1_D3_TCRalpha.OVC21.2_C6_TCRbeta</t>
  </si>
  <si>
    <t>CRC15.1_D10_TCRalpha.OVC21.2_C6_TCRbeta</t>
  </si>
  <si>
    <t>CRC15.1_D11_TCRalpha.OVC21.2_C6_TCRbeta</t>
  </si>
  <si>
    <t>CRC15.1_E2_TCRalpha.OVC21.2_C6_TCRbeta</t>
  </si>
  <si>
    <t>CRC15.1_E6_TCRalpha.OVC21.2_C6_TCRbeta</t>
  </si>
  <si>
    <t>CRC15.1_E8_TCRalpha.OVC21.2_C6_TCRbeta</t>
  </si>
  <si>
    <t>CRC15.1_E10_TCRalpha.OVC21.2_C6_TCRbeta</t>
  </si>
  <si>
    <t>GCN1L1_TCRalpha.OVC21.2_C8_TCRbeta</t>
  </si>
  <si>
    <t>CDK4_8_TCRalpha.OVC21.2_C8_TCRbeta</t>
  </si>
  <si>
    <t>CDK4_17_TCRalpha.OVC21.2_C8_TCRbeta</t>
  </si>
  <si>
    <t>CMV_1_TCRalpha.OVC21.2_C8_TCRbeta</t>
  </si>
  <si>
    <t>CMV_2_TCRalpha.OVC21.2_C8_TCRbeta</t>
  </si>
  <si>
    <t>OVC21.1_A2_TCRalpha.OVC21.2_C8_TCRbeta</t>
  </si>
  <si>
    <t>OVC21.1_B1_TCRalpha.OVC21.2_C8_TCRbeta</t>
  </si>
  <si>
    <t>OVC21.1_B3_TCRalpha.OVC21.2_C8_TCRbeta</t>
  </si>
  <si>
    <t>OVC21.1_B6_TCRalpha.OVC21.2_C8_TCRbeta</t>
  </si>
  <si>
    <t>OVC21.1_D1_TCRalpha.OVC21.2_C8_TCRbeta</t>
  </si>
  <si>
    <t>OVC21.1_D5_TCRalpha.OVC21.2_C8_TCRbeta</t>
  </si>
  <si>
    <t>OVC21.2_A1_TCRalpha.OVC21.2_C8_TCRbeta</t>
  </si>
  <si>
    <t>OVC21.2_A2_TCRalpha.OVC21.2_C8_TCRbeta</t>
  </si>
  <si>
    <t>OVC21.2_A3_TCRalpha.OVC21.2_C8_TCRbeta</t>
  </si>
  <si>
    <t>OVC21.2_A6_TCRalpha.OVC21.2_C8_TCRbeta</t>
  </si>
  <si>
    <t>OVC21.2_A8_TCRalpha.OVC21.2_C8_TCRbeta</t>
  </si>
  <si>
    <t>OVC21.2_B1_TCRalpha.OVC21.2_C8_TCRbeta</t>
  </si>
  <si>
    <t>OVC21.2_B3_TCRalpha.OVC21.2_C8_TCRbeta</t>
  </si>
  <si>
    <t>OVC21.2_B4_TCRalpha.OVC21.2_C8_TCRbeta</t>
  </si>
  <si>
    <t>OVC21.2_B10a_TCRalpha.OVC21.2_C8_TCRbeta</t>
  </si>
  <si>
    <t>OVC21.2_B10b_TCRalpha.OVC21.2_C8_TCRbeta</t>
  </si>
  <si>
    <t>OVC21.2_B11_TCRalpha.OVC21.2_C8_TCRbeta</t>
  </si>
  <si>
    <t>OVC21.2_C2_TCRalpha.OVC21.2_C8_TCRbeta</t>
  </si>
  <si>
    <t>OVC21.2_C3_TCRalpha.OVC21.2_C8_TCRbeta</t>
  </si>
  <si>
    <t>OVC21.2_C4_TCRalpha.OVC21.2_C8_TCRbeta</t>
  </si>
  <si>
    <t>OVC21.2_C6_TCRalpha.OVC21.2_C8_TCRbeta</t>
  </si>
  <si>
    <t>OVC21.2_C8_TCRalpha.OVC21.2_C8_TCRbeta</t>
  </si>
  <si>
    <t>OVC21.2_C12a_TCRalpha.OVC21.2_C8_TCRbeta</t>
  </si>
  <si>
    <t>OVC21.2_C12b_TCRalpha.OVC21.2_C8_TCRbeta</t>
  </si>
  <si>
    <t>OVC21.2_D2_TCRalpha.OVC21.2_C8_TCRbeta</t>
  </si>
  <si>
    <t>OVC21.2_D3_TCRalpha.OVC21.2_C8_TCRbeta</t>
  </si>
  <si>
    <t>OVC48.1_A1_TCRalpha.OVC21.2_C8_TCRbeta</t>
  </si>
  <si>
    <t>OVC48.1_A2_TCRalpha.OVC21.2_C8_TCRbeta</t>
  </si>
  <si>
    <t>OVC48.1_A4_TCRalpha.OVC21.2_C8_TCRbeta</t>
  </si>
  <si>
    <t>OVC48.1_A5_TCRalpha.OVC21.2_C8_TCRbeta</t>
  </si>
  <si>
    <t>OVC48.1_A6_TCRalpha.OVC21.2_C8_TCRbeta</t>
  </si>
  <si>
    <t>OVC48.1_A8_TCRalpha.OVC21.2_C8_TCRbeta</t>
  </si>
  <si>
    <t>OVC48.1_A11_TCRalpha.OVC21.2_C8_TCRbeta</t>
  </si>
  <si>
    <t>OVC48.1_A12_TCRalpha.OVC21.2_C8_TCRbeta</t>
  </si>
  <si>
    <t>OVC48.1_B1_TCRalpha.OVC21.2_C8_TCRbeta</t>
  </si>
  <si>
    <t>OVC48.1_B3_TCRalpha.OVC21.2_C8_TCRbeta</t>
  </si>
  <si>
    <t>OVC48.1_B5a_TCRalpha.OVC21.2_C8_TCRbeta</t>
  </si>
  <si>
    <t>OVC48.1_B5b_TCRalpha.OVC21.2_C8_TCRbeta</t>
  </si>
  <si>
    <t>OVC48.1_C1_TCRalpha.OVC21.2_C8_TCRbeta</t>
  </si>
  <si>
    <t>OVC48.1_C2_TCRalpha.OVC21.2_C8_TCRbeta</t>
  </si>
  <si>
    <t>OVC48.1_C5_TCRalpha.OVC21.2_C8_TCRbeta</t>
  </si>
  <si>
    <t>OVC48.1_C6_TCRalpha.OVC21.2_C8_TCRbeta</t>
  </si>
  <si>
    <t>OVC48.1_C7_TCRalpha.OVC21.2_C8_TCRbeta</t>
  </si>
  <si>
    <t>OVC48.1_C8_TCRalpha.OVC21.2_C8_TCRbeta</t>
  </si>
  <si>
    <t>OVC48.1_D1_TCRalpha.OVC21.2_C8_TCRbeta</t>
  </si>
  <si>
    <t>OVC48.1_D7_TCRalpha.OVC21.2_C8_TCRbeta</t>
  </si>
  <si>
    <t>OVC48.2_A1_TCRalpha.OVC21.2_C8_TCRbeta</t>
  </si>
  <si>
    <t>OVC48.2_A2_TCRalpha.OVC21.2_C8_TCRbeta</t>
  </si>
  <si>
    <t>OVC48.2_A10a_TCRalpha.OVC21.2_C8_TCRbeta</t>
  </si>
  <si>
    <t>OVC48.2_A10b_TCRalpha.OVC21.2_C8_TCRbeta</t>
  </si>
  <si>
    <t>OVC48.2_B6_TCRalpha.OVC21.2_C8_TCRbeta</t>
  </si>
  <si>
    <t>OVC48.2_C2_TCRalpha.OVC21.2_C8_TCRbeta</t>
  </si>
  <si>
    <t>CRC11.1_A1_TCRalpha.OVC21.2_C8_TCRbeta</t>
  </si>
  <si>
    <t>CRC11.1_A2_TCRalpha.OVC21.2_C8_TCRbeta</t>
  </si>
  <si>
    <t>CRC11.1_A3_TCRalpha.OVC21.2_C8_TCRbeta</t>
  </si>
  <si>
    <t>CRC11.1_A5_TCRalpha.OVC21.2_C8_TCRbeta</t>
  </si>
  <si>
    <t>CRC11.1_A6_TCRalpha.OVC21.2_C8_TCRbeta</t>
  </si>
  <si>
    <t>CRC11.1_B1_TCRalpha.OVC21.2_C8_TCRbeta</t>
  </si>
  <si>
    <t>CRC11.1_B3_TCRalpha.OVC21.2_C8_TCRbeta</t>
  </si>
  <si>
    <t>CRC11.1_B4_TCRalpha.OVC21.2_C8_TCRbeta</t>
  </si>
  <si>
    <t>CRC11.1_B6_TCRalpha.OVC21.2_C8_TCRbeta</t>
  </si>
  <si>
    <t>CRC11.1_B11_TCRalpha.OVC21.2_C8_TCRbeta</t>
  </si>
  <si>
    <t>CRC11.1_C1_TCRalpha.OVC21.2_C8_TCRbeta</t>
  </si>
  <si>
    <t>CRC11.1_C3_TCRalpha.OVC21.2_C8_TCRbeta</t>
  </si>
  <si>
    <t>CRC11.1_C6_TCRalpha.OVC21.2_C8_TCRbeta</t>
  </si>
  <si>
    <t>CRC11.1_C8_TCRalpha.OVC21.2_C8_TCRbeta</t>
  </si>
  <si>
    <t>CRC11.1_D5_TCRalpha.OVC21.2_C8_TCRbeta</t>
  </si>
  <si>
    <t>CRC11.1_D6_TCRalpha.OVC21.2_C8_TCRbeta</t>
  </si>
  <si>
    <t>CRC11.2_A7_TCRalpha.OVC21.2_C8_TCRbeta</t>
  </si>
  <si>
    <t>CRC11.2_B9_TCRalpha.OVC21.2_C8_TCRbeta</t>
  </si>
  <si>
    <t>CRC11.2_C10_TCRalpha.OVC21.2_C8_TCRbeta</t>
  </si>
  <si>
    <t>CRC15.2_A1_TCRalpha.OVC21.2_C8_TCRbeta</t>
  </si>
  <si>
    <t>CRC15.2_H3_TCRalpha.OVC21.2_C8_TCRbeta</t>
  </si>
  <si>
    <t>CRC15.2_A4_TCRalpha.OVC21.2_C8_TCRbeta</t>
  </si>
  <si>
    <t>CRC15.2_C4_TCRalpha.OVC21.2_C8_TCRbeta</t>
  </si>
  <si>
    <t>CRC15.1_A2_TCRalpha.OVC21.2_C8_TCRbeta</t>
  </si>
  <si>
    <t>CRC15.1_A4_TCRalpha.OVC21.2_C8_TCRbeta</t>
  </si>
  <si>
    <t>CRC15.1_A7a_TCRalpha.OVC21.2_C8_TCRbeta</t>
  </si>
  <si>
    <t>CRC15.1_A7b_TCRalpha.OVC21.2_C8_TCRbeta</t>
  </si>
  <si>
    <t>CRC15.1_A8_TCRalpha.OVC21.2_C8_TCRbeta</t>
  </si>
  <si>
    <t>CRC15.1_A11_TCRalpha.OVC21.2_C8_TCRbeta</t>
  </si>
  <si>
    <t>CRC15.1_B4_TCRalpha.OVC21.2_C8_TCRbeta</t>
  </si>
  <si>
    <t>CRC15.1_B5_TCRalpha.OVC21.2_C8_TCRbeta</t>
  </si>
  <si>
    <t>CRC15.1_B7_TCRalpha.OVC21.2_C8_TCRbeta</t>
  </si>
  <si>
    <t>CRC15.1_B8_TCRalpha.OVC21.2_C8_TCRbeta</t>
  </si>
  <si>
    <t>CRC15.1_B9_TCRalpha.OVC21.2_C8_TCRbeta</t>
  </si>
  <si>
    <t>CRC15.1_B10_TCRalpha.OVC21.2_C8_TCRbeta</t>
  </si>
  <si>
    <t>CRC15.1_C1_TCRalpha.OVC21.2_C8_TCRbeta</t>
  </si>
  <si>
    <t>CRC15.1_D3_TCRalpha.OVC21.2_C8_TCRbeta</t>
  </si>
  <si>
    <t>CRC15.1_D10_TCRalpha.OVC21.2_C8_TCRbeta</t>
  </si>
  <si>
    <t>CRC15.1_D11_TCRalpha.OVC21.2_C8_TCRbeta</t>
  </si>
  <si>
    <t>CRC15.1_E2_TCRalpha.OVC21.2_C8_TCRbeta</t>
  </si>
  <si>
    <t>CRC15.1_E6_TCRalpha.OVC21.2_C8_TCRbeta</t>
  </si>
  <si>
    <t>CRC15.1_E8_TCRalpha.OVC21.2_C8_TCRbeta</t>
  </si>
  <si>
    <t>CRC15.1_E10_TCRalpha.OVC21.2_C8_TCRbeta</t>
  </si>
  <si>
    <t>GCN1L1_TCRalpha.OVC21.2_C12a_TCRbeta</t>
  </si>
  <si>
    <t>CDK4_8_TCRalpha.OVC21.2_C12a_TCRbeta</t>
  </si>
  <si>
    <t>CDK4_17_TCRalpha.OVC21.2_C12a_TCRbeta</t>
  </si>
  <si>
    <t>CMV_1_TCRalpha.OVC21.2_C12a_TCRbeta</t>
  </si>
  <si>
    <t>CMV_2_TCRalpha.OVC21.2_C12a_TCRbeta</t>
  </si>
  <si>
    <t>OVC21.1_A2_TCRalpha.OVC21.2_C12a_TCRbeta</t>
  </si>
  <si>
    <t>OVC21.1_B1_TCRalpha.OVC21.2_C12a_TCRbeta</t>
  </si>
  <si>
    <t>OVC21.1_B3_TCRalpha.OVC21.2_C12a_TCRbeta</t>
  </si>
  <si>
    <t>OVC21.1_B6_TCRalpha.OVC21.2_C12a_TCRbeta</t>
  </si>
  <si>
    <t>OVC21.1_D1_TCRalpha.OVC21.2_C12a_TCRbeta</t>
  </si>
  <si>
    <t>OVC21.1_D5_TCRalpha.OVC21.2_C12a_TCRbeta</t>
  </si>
  <si>
    <t>OVC21.2_A1_TCRalpha.OVC21.2_C12a_TCRbeta</t>
  </si>
  <si>
    <t>OVC21.2_A2_TCRalpha.OVC21.2_C12a_TCRbeta</t>
  </si>
  <si>
    <t>OVC21.2_A3_TCRalpha.OVC21.2_C12a_TCRbeta</t>
  </si>
  <si>
    <t>OVC21.2_A6_TCRalpha.OVC21.2_C12a_TCRbeta</t>
  </si>
  <si>
    <t>OVC21.2_A8_TCRalpha.OVC21.2_C12a_TCRbeta</t>
  </si>
  <si>
    <t>OVC21.2_B1_TCRalpha.OVC21.2_C12a_TCRbeta</t>
  </si>
  <si>
    <t>OVC21.2_B3_TCRalpha.OVC21.2_C12a_TCRbeta</t>
  </si>
  <si>
    <t>OVC21.2_B4_TCRalpha.OVC21.2_C12a_TCRbeta</t>
  </si>
  <si>
    <t>OVC21.2_B10a_TCRalpha.OVC21.2_C12a_TCRbeta</t>
  </si>
  <si>
    <t>OVC21.2_B10b_TCRalpha.OVC21.2_C12a_TCRbeta</t>
  </si>
  <si>
    <t>OVC21.2_B11_TCRalpha.OVC21.2_C12a_TCRbeta</t>
  </si>
  <si>
    <t>OVC21.2_C2_TCRalpha.OVC21.2_C12a_TCRbeta</t>
  </si>
  <si>
    <t>OVC21.2_C3_TCRalpha.OVC21.2_C12a_TCRbeta</t>
  </si>
  <si>
    <t>OVC21.2_C4_TCRalpha.OVC21.2_C12a_TCRbeta</t>
  </si>
  <si>
    <t>OVC21.2_C6_TCRalpha.OVC21.2_C12a_TCRbeta</t>
  </si>
  <si>
    <t>OVC21.2_C8_TCRalpha.OVC21.2_C12a_TCRbeta</t>
  </si>
  <si>
    <t>OVC21.2_C12a_TCRalpha.OVC21.2_C12a_TCRbeta</t>
  </si>
  <si>
    <t>OVC21.2_C12b_TCRalpha.OVC21.2_C12a_TCRbeta</t>
  </si>
  <si>
    <t>OVC21.2_D2_TCRalpha.OVC21.2_C12a_TCRbeta</t>
  </si>
  <si>
    <t>OVC21.2_D3_TCRalpha.OVC21.2_C12a_TCRbeta</t>
  </si>
  <si>
    <t>OVC48.1_A1_TCRalpha.OVC21.2_C12a_TCRbeta</t>
  </si>
  <si>
    <t>OVC48.1_A2_TCRalpha.OVC21.2_C12a_TCRbeta</t>
  </si>
  <si>
    <t>OVC48.1_A4_TCRalpha.OVC21.2_C12a_TCRbeta</t>
  </si>
  <si>
    <t>OVC48.1_A5_TCRalpha.OVC21.2_C12a_TCRbeta</t>
  </si>
  <si>
    <t>OVC48.1_A6_TCRalpha.OVC21.2_C12a_TCRbeta</t>
  </si>
  <si>
    <t>OVC48.1_A8_TCRalpha.OVC21.2_C12a_TCRbeta</t>
  </si>
  <si>
    <t>OVC48.1_A11_TCRalpha.OVC21.2_C12a_TCRbeta</t>
  </si>
  <si>
    <t>OVC48.1_A12_TCRalpha.OVC21.2_C12a_TCRbeta</t>
  </si>
  <si>
    <t>OVC48.1_B1_TCRalpha.OVC21.2_C12a_TCRbeta</t>
  </si>
  <si>
    <t>OVC48.1_B3_TCRalpha.OVC21.2_C12a_TCRbeta</t>
  </si>
  <si>
    <t>OVC48.1_B5a_TCRalpha.OVC21.2_C12a_TCRbeta</t>
  </si>
  <si>
    <t>OVC48.1_B5b_TCRalpha.OVC21.2_C12a_TCRbeta</t>
  </si>
  <si>
    <t>OVC48.1_C1_TCRalpha.OVC21.2_C12a_TCRbeta</t>
  </si>
  <si>
    <t>OVC48.1_C2_TCRalpha.OVC21.2_C12a_TCRbeta</t>
  </si>
  <si>
    <t>OVC48.1_C5_TCRalpha.OVC21.2_C12a_TCRbeta</t>
  </si>
  <si>
    <t>OVC48.1_C6_TCRalpha.OVC21.2_C12a_TCRbeta</t>
  </si>
  <si>
    <t>OVC48.1_C7_TCRalpha.OVC21.2_C12a_TCRbeta</t>
  </si>
  <si>
    <t>OVC48.1_C8_TCRalpha.OVC21.2_C12a_TCRbeta</t>
  </si>
  <si>
    <t>OVC48.1_D1_TCRalpha.OVC21.2_C12a_TCRbeta</t>
  </si>
  <si>
    <t>OVC48.1_D7_TCRalpha.OVC21.2_C12a_TCRbeta</t>
  </si>
  <si>
    <t>OVC48.2_A1_TCRalpha.OVC21.2_C12a_TCRbeta</t>
  </si>
  <si>
    <t>OVC48.2_A2_TCRalpha.OVC21.2_C12a_TCRbeta</t>
  </si>
  <si>
    <t>OVC48.2_A10a_TCRalpha.OVC21.2_C12a_TCRbeta</t>
  </si>
  <si>
    <t>OVC48.2_A10b_TCRalpha.OVC21.2_C12a_TCRbeta</t>
  </si>
  <si>
    <t>OVC48.2_B6_TCRalpha.OVC21.2_C12a_TCRbeta</t>
  </si>
  <si>
    <t>OVC48.2_C2_TCRalpha.OVC21.2_C12a_TCRbeta</t>
  </si>
  <si>
    <t>CRC11.1_A1_TCRalpha.OVC21.2_C12a_TCRbeta</t>
  </si>
  <si>
    <t>CRC11.1_A2_TCRalpha.OVC21.2_C12a_TCRbeta</t>
  </si>
  <si>
    <t>CRC11.1_A3_TCRalpha.OVC21.2_C12a_TCRbeta</t>
  </si>
  <si>
    <t>CRC11.1_A5_TCRalpha.OVC21.2_C12a_TCRbeta</t>
  </si>
  <si>
    <t>CRC11.1_A6_TCRalpha.OVC21.2_C12a_TCRbeta</t>
  </si>
  <si>
    <t>CRC11.1_B1_TCRalpha.OVC21.2_C12a_TCRbeta</t>
  </si>
  <si>
    <t>CRC11.1_B3_TCRalpha.OVC21.2_C12a_TCRbeta</t>
  </si>
  <si>
    <t>CRC11.1_B4_TCRalpha.OVC21.2_C12a_TCRbeta</t>
  </si>
  <si>
    <t>CRC11.1_B6_TCRalpha.OVC21.2_C12a_TCRbeta</t>
  </si>
  <si>
    <t>CRC11.1_B11_TCRalpha.OVC21.2_C12a_TCRbeta</t>
  </si>
  <si>
    <t>CRC11.1_C1_TCRalpha.OVC21.2_C12a_TCRbeta</t>
  </si>
  <si>
    <t>CRC11.1_C3_TCRalpha.OVC21.2_C12a_TCRbeta</t>
  </si>
  <si>
    <t>CRC11.1_C6_TCRalpha.OVC21.2_C12a_TCRbeta</t>
  </si>
  <si>
    <t>CRC11.1_C8_TCRalpha.OVC21.2_C12a_TCRbeta</t>
  </si>
  <si>
    <t>CRC11.1_D5_TCRalpha.OVC21.2_C12a_TCRbeta</t>
  </si>
  <si>
    <t>CRC11.1_D6_TCRalpha.OVC21.2_C12a_TCRbeta</t>
  </si>
  <si>
    <t>CRC11.2_A7_TCRalpha.OVC21.2_C12a_TCRbeta</t>
  </si>
  <si>
    <t>CRC11.2_B9_TCRalpha.OVC21.2_C12a_TCRbeta</t>
  </si>
  <si>
    <t>CRC11.2_C10_TCRalpha.OVC21.2_C12a_TCRbeta</t>
  </si>
  <si>
    <t>CRC15.2_A1_TCRalpha.OVC21.2_C12a_TCRbeta</t>
  </si>
  <si>
    <t>CRC15.2_H3_TCRalpha.OVC21.2_C12a_TCRbeta</t>
  </si>
  <si>
    <t>CRC15.2_A4_TCRalpha.OVC21.2_C12a_TCRbeta</t>
  </si>
  <si>
    <t>CRC15.2_C4_TCRalpha.OVC21.2_C12a_TCRbeta</t>
  </si>
  <si>
    <t>CRC15.1_A2_TCRalpha.OVC21.2_C12a_TCRbeta</t>
  </si>
  <si>
    <t>CRC15.1_A4_TCRalpha.OVC21.2_C12a_TCRbeta</t>
  </si>
  <si>
    <t>CRC15.1_A7a_TCRalpha.OVC21.2_C12a_TCRbeta</t>
  </si>
  <si>
    <t>CRC15.1_A7b_TCRalpha.OVC21.2_C12a_TCRbeta</t>
  </si>
  <si>
    <t>CRC15.1_A8_TCRalpha.OVC21.2_C12a_TCRbeta</t>
  </si>
  <si>
    <t>CRC15.1_A11_TCRalpha.OVC21.2_C12a_TCRbeta</t>
  </si>
  <si>
    <t>CRC15.1_B4_TCRalpha.OVC21.2_C12a_TCRbeta</t>
  </si>
  <si>
    <t>CRC15.1_B5_TCRalpha.OVC21.2_C12a_TCRbeta</t>
  </si>
  <si>
    <t>CRC15.1_B7_TCRalpha.OVC21.2_C12a_TCRbeta</t>
  </si>
  <si>
    <t>CRC15.1_B8_TCRalpha.OVC21.2_C12a_TCRbeta</t>
  </si>
  <si>
    <t>CRC15.1_B9_TCRalpha.OVC21.2_C12a_TCRbeta</t>
  </si>
  <si>
    <t>CRC15.1_B10_TCRalpha.OVC21.2_C12a_TCRbeta</t>
  </si>
  <si>
    <t>CRC15.1_C1_TCRalpha.OVC21.2_C12a_TCRbeta</t>
  </si>
  <si>
    <t>CRC15.1_D3_TCRalpha.OVC21.2_C12a_TCRbeta</t>
  </si>
  <si>
    <t>CRC15.1_D10_TCRalpha.OVC21.2_C12a_TCRbeta</t>
  </si>
  <si>
    <t>CRC15.1_D11_TCRalpha.OVC21.2_C12a_TCRbeta</t>
  </si>
  <si>
    <t>CRC15.1_E2_TCRalpha.OVC21.2_C12a_TCRbeta</t>
  </si>
  <si>
    <t>CRC15.1_E6_TCRalpha.OVC21.2_C12a_TCRbeta</t>
  </si>
  <si>
    <t>CRC15.1_E8_TCRalpha.OVC21.2_C12a_TCRbeta</t>
  </si>
  <si>
    <t>CRC15.1_E10_TCRalpha.OVC21.2_C12a_TCRbeta</t>
  </si>
  <si>
    <t>GCN1L1_TCRalpha.OVC21.2_C12b_TCRbeta</t>
  </si>
  <si>
    <t>CDK4_8_TCRalpha.OVC21.2_C12b_TCRbeta</t>
  </si>
  <si>
    <t>CDK4_17_TCRalpha.OVC21.2_C12b_TCRbeta</t>
  </si>
  <si>
    <t>CMV_1_TCRalpha.OVC21.2_C12b_TCRbeta</t>
  </si>
  <si>
    <t>CMV_2_TCRalpha.OVC21.2_C12b_TCRbeta</t>
  </si>
  <si>
    <t>OVC21.1_A2_TCRalpha.OVC21.2_C12b_TCRbeta</t>
  </si>
  <si>
    <t>OVC21.1_B1_TCRalpha.OVC21.2_C12b_TCRbeta</t>
  </si>
  <si>
    <t>OVC21.1_B3_TCRalpha.OVC21.2_C12b_TCRbeta</t>
  </si>
  <si>
    <t>OVC21.1_B6_TCRalpha.OVC21.2_C12b_TCRbeta</t>
  </si>
  <si>
    <t>OVC21.1_D1_TCRalpha.OVC21.2_C12b_TCRbeta</t>
  </si>
  <si>
    <t>OVC21.1_D5_TCRalpha.OVC21.2_C12b_TCRbeta</t>
  </si>
  <si>
    <t>OVC21.2_A1_TCRalpha.OVC21.2_C12b_TCRbeta</t>
  </si>
  <si>
    <t>OVC21.2_A2_TCRalpha.OVC21.2_C12b_TCRbeta</t>
  </si>
  <si>
    <t>OVC21.2_A3_TCRalpha.OVC21.2_C12b_TCRbeta</t>
  </si>
  <si>
    <t>OVC21.2_A6_TCRalpha.OVC21.2_C12b_TCRbeta</t>
  </si>
  <si>
    <t>OVC21.2_A8_TCRalpha.OVC21.2_C12b_TCRbeta</t>
  </si>
  <si>
    <t>OVC21.2_B1_TCRalpha.OVC21.2_C12b_TCRbeta</t>
  </si>
  <si>
    <t>OVC21.2_B3_TCRalpha.OVC21.2_C12b_TCRbeta</t>
  </si>
  <si>
    <t>OVC21.2_B4_TCRalpha.OVC21.2_C12b_TCRbeta</t>
  </si>
  <si>
    <t>OVC21.2_B10a_TCRalpha.OVC21.2_C12b_TCRbeta</t>
  </si>
  <si>
    <t>OVC21.2_B10b_TCRalpha.OVC21.2_C12b_TCRbeta</t>
  </si>
  <si>
    <t>OVC21.2_B11_TCRalpha.OVC21.2_C12b_TCRbeta</t>
  </si>
  <si>
    <t>OVC21.2_C2_TCRalpha.OVC21.2_C12b_TCRbeta</t>
  </si>
  <si>
    <t>OVC21.2_C3_TCRalpha.OVC21.2_C12b_TCRbeta</t>
  </si>
  <si>
    <t>OVC21.2_C4_TCRalpha.OVC21.2_C12b_TCRbeta</t>
  </si>
  <si>
    <t>OVC21.2_C6_TCRalpha.OVC21.2_C12b_TCRbeta</t>
  </si>
  <si>
    <t>OVC21.2_C8_TCRalpha.OVC21.2_C12b_TCRbeta</t>
  </si>
  <si>
    <t>OVC21.2_C12a_TCRalpha.OVC21.2_C12b_TCRbeta</t>
  </si>
  <si>
    <t>OVC21.2_C12b_TCRalpha.OVC21.2_C12b_TCRbeta</t>
  </si>
  <si>
    <t>OVC21.2_D2_TCRalpha.OVC21.2_C12b_TCRbeta</t>
  </si>
  <si>
    <t>OVC21.2_D3_TCRalpha.OVC21.2_C12b_TCRbeta</t>
  </si>
  <si>
    <t>OVC48.1_A1_TCRalpha.OVC21.2_C12b_TCRbeta</t>
  </si>
  <si>
    <t>OVC48.1_A2_TCRalpha.OVC21.2_C12b_TCRbeta</t>
  </si>
  <si>
    <t>OVC48.1_A4_TCRalpha.OVC21.2_C12b_TCRbeta</t>
  </si>
  <si>
    <t>OVC48.1_A5_TCRalpha.OVC21.2_C12b_TCRbeta</t>
  </si>
  <si>
    <t>OVC48.1_A6_TCRalpha.OVC21.2_C12b_TCRbeta</t>
  </si>
  <si>
    <t>OVC48.1_A8_TCRalpha.OVC21.2_C12b_TCRbeta</t>
  </si>
  <si>
    <t>OVC48.1_A11_TCRalpha.OVC21.2_C12b_TCRbeta</t>
  </si>
  <si>
    <t>OVC48.1_A12_TCRalpha.OVC21.2_C12b_TCRbeta</t>
  </si>
  <si>
    <t>OVC48.1_B1_TCRalpha.OVC21.2_C12b_TCRbeta</t>
  </si>
  <si>
    <t>OVC48.1_B3_TCRalpha.OVC21.2_C12b_TCRbeta</t>
  </si>
  <si>
    <t>OVC48.1_B5a_TCRalpha.OVC21.2_C12b_TCRbeta</t>
  </si>
  <si>
    <t>OVC48.1_B5b_TCRalpha.OVC21.2_C12b_TCRbeta</t>
  </si>
  <si>
    <t>OVC48.1_C1_TCRalpha.OVC21.2_C12b_TCRbeta</t>
  </si>
  <si>
    <t>OVC48.1_C2_TCRalpha.OVC21.2_C12b_TCRbeta</t>
  </si>
  <si>
    <t>OVC48.1_C5_TCRalpha.OVC21.2_C12b_TCRbeta</t>
  </si>
  <si>
    <t>OVC48.1_C6_TCRalpha.OVC21.2_C12b_TCRbeta</t>
  </si>
  <si>
    <t>OVC48.1_C7_TCRalpha.OVC21.2_C12b_TCRbeta</t>
  </si>
  <si>
    <t>OVC48.1_C8_TCRalpha.OVC21.2_C12b_TCRbeta</t>
  </si>
  <si>
    <t>OVC48.1_D1_TCRalpha.OVC21.2_C12b_TCRbeta</t>
  </si>
  <si>
    <t>OVC48.1_D7_TCRalpha.OVC21.2_C12b_TCRbeta</t>
  </si>
  <si>
    <t>OVC48.2_A1_TCRalpha.OVC21.2_C12b_TCRbeta</t>
  </si>
  <si>
    <t>OVC48.2_A2_TCRalpha.OVC21.2_C12b_TCRbeta</t>
  </si>
  <si>
    <t>OVC48.2_A10a_TCRalpha.OVC21.2_C12b_TCRbeta</t>
  </si>
  <si>
    <t>OVC48.2_A10b_TCRalpha.OVC21.2_C12b_TCRbeta</t>
  </si>
  <si>
    <t>OVC48.2_B6_TCRalpha.OVC21.2_C12b_TCRbeta</t>
  </si>
  <si>
    <t>OVC48.2_C2_TCRalpha.OVC21.2_C12b_TCRbeta</t>
  </si>
  <si>
    <t>CRC11.1_A1_TCRalpha.OVC21.2_C12b_TCRbeta</t>
  </si>
  <si>
    <t>CRC11.1_A2_TCRalpha.OVC21.2_C12b_TCRbeta</t>
  </si>
  <si>
    <t>CRC11.1_A3_TCRalpha.OVC21.2_C12b_TCRbeta</t>
  </si>
  <si>
    <t>CRC11.1_A5_TCRalpha.OVC21.2_C12b_TCRbeta</t>
  </si>
  <si>
    <t>CRC11.1_A6_TCRalpha.OVC21.2_C12b_TCRbeta</t>
  </si>
  <si>
    <t>CRC11.1_B1_TCRalpha.OVC21.2_C12b_TCRbeta</t>
  </si>
  <si>
    <t>CRC11.1_B3_TCRalpha.OVC21.2_C12b_TCRbeta</t>
  </si>
  <si>
    <t>CRC11.1_B4_TCRalpha.OVC21.2_C12b_TCRbeta</t>
  </si>
  <si>
    <t>CRC11.1_B6_TCRalpha.OVC21.2_C12b_TCRbeta</t>
  </si>
  <si>
    <t>CRC11.1_B11_TCRalpha.OVC21.2_C12b_TCRbeta</t>
  </si>
  <si>
    <t>CRC11.1_C1_TCRalpha.OVC21.2_C12b_TCRbeta</t>
  </si>
  <si>
    <t>CRC11.1_C3_TCRalpha.OVC21.2_C12b_TCRbeta</t>
  </si>
  <si>
    <t>CRC11.1_C6_TCRalpha.OVC21.2_C12b_TCRbeta</t>
  </si>
  <si>
    <t>CRC11.1_C8_TCRalpha.OVC21.2_C12b_TCRbeta</t>
  </si>
  <si>
    <t>CRC11.1_D5_TCRalpha.OVC21.2_C12b_TCRbeta</t>
  </si>
  <si>
    <t>CRC11.1_D6_TCRalpha.OVC21.2_C12b_TCRbeta</t>
  </si>
  <si>
    <t>CRC11.2_A7_TCRalpha.OVC21.2_C12b_TCRbeta</t>
  </si>
  <si>
    <t>CRC11.2_B9_TCRalpha.OVC21.2_C12b_TCRbeta</t>
  </si>
  <si>
    <t>CRC11.2_C10_TCRalpha.OVC21.2_C12b_TCRbeta</t>
  </si>
  <si>
    <t>CRC15.2_A1_TCRalpha.OVC21.2_C12b_TCRbeta</t>
  </si>
  <si>
    <t>CRC15.2_H3_TCRalpha.OVC21.2_C12b_TCRbeta</t>
  </si>
  <si>
    <t>CRC15.2_A4_TCRalpha.OVC21.2_C12b_TCRbeta</t>
  </si>
  <si>
    <t>CRC15.2_C4_TCRalpha.OVC21.2_C12b_TCRbeta</t>
  </si>
  <si>
    <t>CRC15.1_A2_TCRalpha.OVC21.2_C12b_TCRbeta</t>
  </si>
  <si>
    <t>CRC15.1_A4_TCRalpha.OVC21.2_C12b_TCRbeta</t>
  </si>
  <si>
    <t>CRC15.1_A7a_TCRalpha.OVC21.2_C12b_TCRbeta</t>
  </si>
  <si>
    <t>CRC15.1_A7b_TCRalpha.OVC21.2_C12b_TCRbeta</t>
  </si>
  <si>
    <t>CRC15.1_A8_TCRalpha.OVC21.2_C12b_TCRbeta</t>
  </si>
  <si>
    <t>CRC15.1_A11_TCRalpha.OVC21.2_C12b_TCRbeta</t>
  </si>
  <si>
    <t>CRC15.1_B4_TCRalpha.OVC21.2_C12b_TCRbeta</t>
  </si>
  <si>
    <t>CRC15.1_B5_TCRalpha.OVC21.2_C12b_TCRbeta</t>
  </si>
  <si>
    <t>CRC15.1_B7_TCRalpha.OVC21.2_C12b_TCRbeta</t>
  </si>
  <si>
    <t>CRC15.1_B8_TCRalpha.OVC21.2_C12b_TCRbeta</t>
  </si>
  <si>
    <t>CRC15.1_B9_TCRalpha.OVC21.2_C12b_TCRbeta</t>
  </si>
  <si>
    <t>CRC15.1_B10_TCRalpha.OVC21.2_C12b_TCRbeta</t>
  </si>
  <si>
    <t>CRC15.1_C1_TCRalpha.OVC21.2_C12b_TCRbeta</t>
  </si>
  <si>
    <t>CRC15.1_D3_TCRalpha.OVC21.2_C12b_TCRbeta</t>
  </si>
  <si>
    <t>CRC15.1_D10_TCRalpha.OVC21.2_C12b_TCRbeta</t>
  </si>
  <si>
    <t>CRC15.1_D11_TCRalpha.OVC21.2_C12b_TCRbeta</t>
  </si>
  <si>
    <t>CRC15.1_E2_TCRalpha.OVC21.2_C12b_TCRbeta</t>
  </si>
  <si>
    <t>CRC15.1_E6_TCRalpha.OVC21.2_C12b_TCRbeta</t>
  </si>
  <si>
    <t>CRC15.1_E8_TCRalpha.OVC21.2_C12b_TCRbeta</t>
  </si>
  <si>
    <t>CRC15.1_E10_TCRalpha.OVC21.2_C12b_TCRbeta</t>
  </si>
  <si>
    <t>GCN1L1_TCRalpha.OVC21.2_D2_TCRbeta</t>
  </si>
  <si>
    <t>CDK4_8_TCRalpha.OVC21.2_D2_TCRbeta</t>
  </si>
  <si>
    <t>CDK4_17_TCRalpha.OVC21.2_D2_TCRbeta</t>
  </si>
  <si>
    <t>CMV_1_TCRalpha.OVC21.2_D2_TCRbeta</t>
  </si>
  <si>
    <t>CMV_2_TCRalpha.OVC21.2_D2_TCRbeta</t>
  </si>
  <si>
    <t>OVC21.1_A2_TCRalpha.OVC21.2_D2_TCRbeta</t>
  </si>
  <si>
    <t>OVC21.1_B1_TCRalpha.OVC21.2_D2_TCRbeta</t>
  </si>
  <si>
    <t>OVC21.1_B3_TCRalpha.OVC21.2_D2_TCRbeta</t>
  </si>
  <si>
    <t>OVC21.1_B6_TCRalpha.OVC21.2_D2_TCRbeta</t>
  </si>
  <si>
    <t>OVC21.1_D1_TCRalpha.OVC21.2_D2_TCRbeta</t>
  </si>
  <si>
    <t>OVC21.1_D5_TCRalpha.OVC21.2_D2_TCRbeta</t>
  </si>
  <si>
    <t>OVC21.2_A1_TCRalpha.OVC21.2_D2_TCRbeta</t>
  </si>
  <si>
    <t>OVC21.2_A2_TCRalpha.OVC21.2_D2_TCRbeta</t>
  </si>
  <si>
    <t>OVC21.2_A3_TCRalpha.OVC21.2_D2_TCRbeta</t>
  </si>
  <si>
    <t>OVC21.2_A6_TCRalpha.OVC21.2_D2_TCRbeta</t>
  </si>
  <si>
    <t>OVC21.2_A8_TCRalpha.OVC21.2_D2_TCRbeta</t>
  </si>
  <si>
    <t>OVC21.2_B1_TCRalpha.OVC21.2_D2_TCRbeta</t>
  </si>
  <si>
    <t>OVC21.2_B3_TCRalpha.OVC21.2_D2_TCRbeta</t>
  </si>
  <si>
    <t>OVC21.2_B4_TCRalpha.OVC21.2_D2_TCRbeta</t>
  </si>
  <si>
    <t>OVC21.2_B10a_TCRalpha.OVC21.2_D2_TCRbeta</t>
  </si>
  <si>
    <t>OVC21.2_B10b_TCRalpha.OVC21.2_D2_TCRbeta</t>
  </si>
  <si>
    <t>OVC21.2_B11_TCRalpha.OVC21.2_D2_TCRbeta</t>
  </si>
  <si>
    <t>OVC21.2_C2_TCRalpha.OVC21.2_D2_TCRbeta</t>
  </si>
  <si>
    <t>OVC21.2_C3_TCRalpha.OVC21.2_D2_TCRbeta</t>
  </si>
  <si>
    <t>OVC21.2_C4_TCRalpha.OVC21.2_D2_TCRbeta</t>
  </si>
  <si>
    <t>OVC21.2_C6_TCRalpha.OVC21.2_D2_TCRbeta</t>
  </si>
  <si>
    <t>OVC21.2_C8_TCRalpha.OVC21.2_D2_TCRbeta</t>
  </si>
  <si>
    <t>OVC21.2_C12a_TCRalpha.OVC21.2_D2_TCRbeta</t>
  </si>
  <si>
    <t>OVC21.2_C12b_TCRalpha.OVC21.2_D2_TCRbeta</t>
  </si>
  <si>
    <t>OVC21.2_D2_TCRalpha.OVC21.2_D2_TCRbeta</t>
  </si>
  <si>
    <t>OVC21.2_D3_TCRalpha.OVC21.2_D2_TCRbeta</t>
  </si>
  <si>
    <t>OVC48.1_A1_TCRalpha.OVC21.2_D2_TCRbeta</t>
  </si>
  <si>
    <t>OVC48.1_A2_TCRalpha.OVC21.2_D2_TCRbeta</t>
  </si>
  <si>
    <t>OVC48.1_A4_TCRalpha.OVC21.2_D2_TCRbeta</t>
  </si>
  <si>
    <t>OVC48.1_A5_TCRalpha.OVC21.2_D2_TCRbeta</t>
  </si>
  <si>
    <t>OVC48.1_A6_TCRalpha.OVC21.2_D2_TCRbeta</t>
  </si>
  <si>
    <t>OVC48.1_A8_TCRalpha.OVC21.2_D2_TCRbeta</t>
  </si>
  <si>
    <t>OVC48.1_A11_TCRalpha.OVC21.2_D2_TCRbeta</t>
  </si>
  <si>
    <t>OVC48.1_A12_TCRalpha.OVC21.2_D2_TCRbeta</t>
  </si>
  <si>
    <t>OVC48.1_B1_TCRalpha.OVC21.2_D2_TCRbeta</t>
  </si>
  <si>
    <t>OVC48.1_B3_TCRalpha.OVC21.2_D2_TCRbeta</t>
  </si>
  <si>
    <t>OVC48.1_B5a_TCRalpha.OVC21.2_D2_TCRbeta</t>
  </si>
  <si>
    <t>OVC48.1_B5b_TCRalpha.OVC21.2_D2_TCRbeta</t>
  </si>
  <si>
    <t>OVC48.1_C1_TCRalpha.OVC21.2_D2_TCRbeta</t>
  </si>
  <si>
    <t>OVC48.1_C2_TCRalpha.OVC21.2_D2_TCRbeta</t>
  </si>
  <si>
    <t>OVC48.1_C5_TCRalpha.OVC21.2_D2_TCRbeta</t>
  </si>
  <si>
    <t>OVC48.1_C6_TCRalpha.OVC21.2_D2_TCRbeta</t>
  </si>
  <si>
    <t>OVC48.1_C7_TCRalpha.OVC21.2_D2_TCRbeta</t>
  </si>
  <si>
    <t>OVC48.1_C8_TCRalpha.OVC21.2_D2_TCRbeta</t>
  </si>
  <si>
    <t>OVC48.1_D1_TCRalpha.OVC21.2_D2_TCRbeta</t>
  </si>
  <si>
    <t>OVC48.1_D7_TCRalpha.OVC21.2_D2_TCRbeta</t>
  </si>
  <si>
    <t>OVC48.2_A1_TCRalpha.OVC21.2_D2_TCRbeta</t>
  </si>
  <si>
    <t>OVC48.2_A2_TCRalpha.OVC21.2_D2_TCRbeta</t>
  </si>
  <si>
    <t>OVC48.2_A10a_TCRalpha.OVC21.2_D2_TCRbeta</t>
  </si>
  <si>
    <t>OVC48.2_A10b_TCRalpha.OVC21.2_D2_TCRbeta</t>
  </si>
  <si>
    <t>OVC48.2_B6_TCRalpha.OVC21.2_D2_TCRbeta</t>
  </si>
  <si>
    <t>OVC48.2_C2_TCRalpha.OVC21.2_D2_TCRbeta</t>
  </si>
  <si>
    <t>CRC11.1_A1_TCRalpha.OVC21.2_D2_TCRbeta</t>
  </si>
  <si>
    <t>CRC11.1_A2_TCRalpha.OVC21.2_D2_TCRbeta</t>
  </si>
  <si>
    <t>CRC11.1_A3_TCRalpha.OVC21.2_D2_TCRbeta</t>
  </si>
  <si>
    <t>CRC11.1_A5_TCRalpha.OVC21.2_D2_TCRbeta</t>
  </si>
  <si>
    <t>CRC11.1_A6_TCRalpha.OVC21.2_D2_TCRbeta</t>
  </si>
  <si>
    <t>CRC11.1_B1_TCRalpha.OVC21.2_D2_TCRbeta</t>
  </si>
  <si>
    <t>CRC11.1_B3_TCRalpha.OVC21.2_D2_TCRbeta</t>
  </si>
  <si>
    <t>CRC11.1_B4_TCRalpha.OVC21.2_D2_TCRbeta</t>
  </si>
  <si>
    <t>CRC11.1_B6_TCRalpha.OVC21.2_D2_TCRbeta</t>
  </si>
  <si>
    <t>CRC11.1_B11_TCRalpha.OVC21.2_D2_TCRbeta</t>
  </si>
  <si>
    <t>CRC11.1_C1_TCRalpha.OVC21.2_D2_TCRbeta</t>
  </si>
  <si>
    <t>CRC11.1_C3_TCRalpha.OVC21.2_D2_TCRbeta</t>
  </si>
  <si>
    <t>CRC11.1_C6_TCRalpha.OVC21.2_D2_TCRbeta</t>
  </si>
  <si>
    <t>CRC11.1_C8_TCRalpha.OVC21.2_D2_TCRbeta</t>
  </si>
  <si>
    <t>CRC11.1_D5_TCRalpha.OVC21.2_D2_TCRbeta</t>
  </si>
  <si>
    <t>CRC11.1_D6_TCRalpha.OVC21.2_D2_TCRbeta</t>
  </si>
  <si>
    <t>CRC11.2_A7_TCRalpha.OVC21.2_D2_TCRbeta</t>
  </si>
  <si>
    <t>CRC11.2_B9_TCRalpha.OVC21.2_D2_TCRbeta</t>
  </si>
  <si>
    <t>CRC11.2_C10_TCRalpha.OVC21.2_D2_TCRbeta</t>
  </si>
  <si>
    <t>CRC15.2_A1_TCRalpha.OVC21.2_D2_TCRbeta</t>
  </si>
  <si>
    <t>CRC15.2_H3_TCRalpha.OVC21.2_D2_TCRbeta</t>
  </si>
  <si>
    <t>CRC15.2_A4_TCRalpha.OVC21.2_D2_TCRbeta</t>
  </si>
  <si>
    <t>CRC15.2_C4_TCRalpha.OVC21.2_D2_TCRbeta</t>
  </si>
  <si>
    <t>CRC15.1_A2_TCRalpha.OVC21.2_D2_TCRbeta</t>
  </si>
  <si>
    <t>CRC15.1_A4_TCRalpha.OVC21.2_D2_TCRbeta</t>
  </si>
  <si>
    <t>CRC15.1_A7a_TCRalpha.OVC21.2_D2_TCRbeta</t>
  </si>
  <si>
    <t>CRC15.1_A7b_TCRalpha.OVC21.2_D2_TCRbeta</t>
  </si>
  <si>
    <t>CRC15.1_A8_TCRalpha.OVC21.2_D2_TCRbeta</t>
  </si>
  <si>
    <t>CRC15.1_A11_TCRalpha.OVC21.2_D2_TCRbeta</t>
  </si>
  <si>
    <t>CRC15.1_B4_TCRalpha.OVC21.2_D2_TCRbeta</t>
  </si>
  <si>
    <t>CRC15.1_B5_TCRalpha.OVC21.2_D2_TCRbeta</t>
  </si>
  <si>
    <t>CRC15.1_B7_TCRalpha.OVC21.2_D2_TCRbeta</t>
  </si>
  <si>
    <t>CRC15.1_B8_TCRalpha.OVC21.2_D2_TCRbeta</t>
  </si>
  <si>
    <t>CRC15.1_B9_TCRalpha.OVC21.2_D2_TCRbeta</t>
  </si>
  <si>
    <t>CRC15.1_B10_TCRalpha.OVC21.2_D2_TCRbeta</t>
  </si>
  <si>
    <t>CRC15.1_C1_TCRalpha.OVC21.2_D2_TCRbeta</t>
  </si>
  <si>
    <t>CRC15.1_D3_TCRalpha.OVC21.2_D2_TCRbeta</t>
  </si>
  <si>
    <t>CRC15.1_D10_TCRalpha.OVC21.2_D2_TCRbeta</t>
  </si>
  <si>
    <t>CRC15.1_D11_TCRalpha.OVC21.2_D2_TCRbeta</t>
  </si>
  <si>
    <t>CRC15.1_E2_TCRalpha.OVC21.2_D2_TCRbeta</t>
  </si>
  <si>
    <t>CRC15.1_E6_TCRalpha.OVC21.2_D2_TCRbeta</t>
  </si>
  <si>
    <t>CRC15.1_E8_TCRalpha.OVC21.2_D2_TCRbeta</t>
  </si>
  <si>
    <t>CRC15.1_E10_TCRalpha.OVC21.2_D2_TCRbeta</t>
  </si>
  <si>
    <t>GCN1L1_TCRalpha.OVC21.2_D3_TCRbeta</t>
  </si>
  <si>
    <t>CDK4_8_TCRalpha.OVC21.2_D3_TCRbeta</t>
  </si>
  <si>
    <t>CDK4_17_TCRalpha.OVC21.2_D3_TCRbeta</t>
  </si>
  <si>
    <t>CMV_1_TCRalpha.OVC21.2_D3_TCRbeta</t>
  </si>
  <si>
    <t>CMV_2_TCRalpha.OVC21.2_D3_TCRbeta</t>
  </si>
  <si>
    <t>OVC21.1_A2_TCRalpha.OVC21.2_D3_TCRbeta</t>
  </si>
  <si>
    <t>OVC21.1_B1_TCRalpha.OVC21.2_D3_TCRbeta</t>
  </si>
  <si>
    <t>OVC21.1_B3_TCRalpha.OVC21.2_D3_TCRbeta</t>
  </si>
  <si>
    <t>OVC21.1_B6_TCRalpha.OVC21.2_D3_TCRbeta</t>
  </si>
  <si>
    <t>OVC21.1_D1_TCRalpha.OVC21.2_D3_TCRbeta</t>
  </si>
  <si>
    <t>OVC21.1_D5_TCRalpha.OVC21.2_D3_TCRbeta</t>
  </si>
  <si>
    <t>OVC21.2_A1_TCRalpha.OVC21.2_D3_TCRbeta</t>
  </si>
  <si>
    <t>OVC21.2_A2_TCRalpha.OVC21.2_D3_TCRbeta</t>
  </si>
  <si>
    <t>OVC21.2_A3_TCRalpha.OVC21.2_D3_TCRbeta</t>
  </si>
  <si>
    <t>OVC21.2_A6_TCRalpha.OVC21.2_D3_TCRbeta</t>
  </si>
  <si>
    <t>OVC21.2_A8_TCRalpha.OVC21.2_D3_TCRbeta</t>
  </si>
  <si>
    <t>OVC21.2_B1_TCRalpha.OVC21.2_D3_TCRbeta</t>
  </si>
  <si>
    <t>OVC21.2_B3_TCRalpha.OVC21.2_D3_TCRbeta</t>
  </si>
  <si>
    <t>OVC21.2_B4_TCRalpha.OVC21.2_D3_TCRbeta</t>
  </si>
  <si>
    <t>OVC21.2_B10a_TCRalpha.OVC21.2_D3_TCRbeta</t>
  </si>
  <si>
    <t>OVC21.2_B10b_TCRalpha.OVC21.2_D3_TCRbeta</t>
  </si>
  <si>
    <t>OVC21.2_B11_TCRalpha.OVC21.2_D3_TCRbeta</t>
  </si>
  <si>
    <t>OVC21.2_C2_TCRalpha.OVC21.2_D3_TCRbeta</t>
  </si>
  <si>
    <t>OVC21.2_C3_TCRalpha.OVC21.2_D3_TCRbeta</t>
  </si>
  <si>
    <t>OVC21.2_C4_TCRalpha.OVC21.2_D3_TCRbeta</t>
  </si>
  <si>
    <t>OVC21.2_C6_TCRalpha.OVC21.2_D3_TCRbeta</t>
  </si>
  <si>
    <t>OVC21.2_C8_TCRalpha.OVC21.2_D3_TCRbeta</t>
  </si>
  <si>
    <t>OVC21.2_C12a_TCRalpha.OVC21.2_D3_TCRbeta</t>
  </si>
  <si>
    <t>OVC21.2_C12b_TCRalpha.OVC21.2_D3_TCRbeta</t>
  </si>
  <si>
    <t>OVC21.2_D2_TCRalpha.OVC21.2_D3_TCRbeta</t>
  </si>
  <si>
    <t>OVC21.2_D3_TCRalpha.OVC21.2_D3_TCRbeta</t>
  </si>
  <si>
    <t>OVC48.1_A1_TCRalpha.OVC21.2_D3_TCRbeta</t>
  </si>
  <si>
    <t>OVC48.1_A2_TCRalpha.OVC21.2_D3_TCRbeta</t>
  </si>
  <si>
    <t>OVC48.1_A4_TCRalpha.OVC21.2_D3_TCRbeta</t>
  </si>
  <si>
    <t>OVC48.1_A5_TCRalpha.OVC21.2_D3_TCRbeta</t>
  </si>
  <si>
    <t>OVC48.1_A6_TCRalpha.OVC21.2_D3_TCRbeta</t>
  </si>
  <si>
    <t>OVC48.1_A8_TCRalpha.OVC21.2_D3_TCRbeta</t>
  </si>
  <si>
    <t>OVC48.1_A11_TCRalpha.OVC21.2_D3_TCRbeta</t>
  </si>
  <si>
    <t>OVC48.1_A12_TCRalpha.OVC21.2_D3_TCRbeta</t>
  </si>
  <si>
    <t>OVC48.1_B1_TCRalpha.OVC21.2_D3_TCRbeta</t>
  </si>
  <si>
    <t>OVC48.1_B3_TCRalpha.OVC21.2_D3_TCRbeta</t>
  </si>
  <si>
    <t>OVC48.1_B5a_TCRalpha.OVC21.2_D3_TCRbeta</t>
  </si>
  <si>
    <t>OVC48.1_B5b_TCRalpha.OVC21.2_D3_TCRbeta</t>
  </si>
  <si>
    <t>OVC48.1_C1_TCRalpha.OVC21.2_D3_TCRbeta</t>
  </si>
  <si>
    <t>OVC48.1_C2_TCRalpha.OVC21.2_D3_TCRbeta</t>
  </si>
  <si>
    <t>OVC48.1_C5_TCRalpha.OVC21.2_D3_TCRbeta</t>
  </si>
  <si>
    <t>OVC48.1_C6_TCRalpha.OVC21.2_D3_TCRbeta</t>
  </si>
  <si>
    <t>OVC48.1_C7_TCRalpha.OVC21.2_D3_TCRbeta</t>
  </si>
  <si>
    <t>OVC48.1_C8_TCRalpha.OVC21.2_D3_TCRbeta</t>
  </si>
  <si>
    <t>OVC48.1_D1_TCRalpha.OVC21.2_D3_TCRbeta</t>
  </si>
  <si>
    <t>OVC48.1_D7_TCRalpha.OVC21.2_D3_TCRbeta</t>
  </si>
  <si>
    <t>OVC48.2_A1_TCRalpha.OVC21.2_D3_TCRbeta</t>
  </si>
  <si>
    <t>OVC48.2_A2_TCRalpha.OVC21.2_D3_TCRbeta</t>
  </si>
  <si>
    <t>OVC48.2_A10a_TCRalpha.OVC21.2_D3_TCRbeta</t>
  </si>
  <si>
    <t>OVC48.2_A10b_TCRalpha.OVC21.2_D3_TCRbeta</t>
  </si>
  <si>
    <t>OVC48.2_B6_TCRalpha.OVC21.2_D3_TCRbeta</t>
  </si>
  <si>
    <t>OVC48.2_C2_TCRalpha.OVC21.2_D3_TCRbeta</t>
  </si>
  <si>
    <t>CRC11.1_A1_TCRalpha.OVC21.2_D3_TCRbeta</t>
  </si>
  <si>
    <t>CRC11.1_A2_TCRalpha.OVC21.2_D3_TCRbeta</t>
  </si>
  <si>
    <t>CRC11.1_A3_TCRalpha.OVC21.2_D3_TCRbeta</t>
  </si>
  <si>
    <t>CRC11.1_A5_TCRalpha.OVC21.2_D3_TCRbeta</t>
  </si>
  <si>
    <t>CRC11.1_A6_TCRalpha.OVC21.2_D3_TCRbeta</t>
  </si>
  <si>
    <t>CRC11.1_B1_TCRalpha.OVC21.2_D3_TCRbeta</t>
  </si>
  <si>
    <t>CRC11.1_B3_TCRalpha.OVC21.2_D3_TCRbeta</t>
  </si>
  <si>
    <t>CRC11.1_B4_TCRalpha.OVC21.2_D3_TCRbeta</t>
  </si>
  <si>
    <t>CRC11.1_B6_TCRalpha.OVC21.2_D3_TCRbeta</t>
  </si>
  <si>
    <t>CRC11.1_B11_TCRalpha.OVC21.2_D3_TCRbeta</t>
  </si>
  <si>
    <t>CRC11.1_C1_TCRalpha.OVC21.2_D3_TCRbeta</t>
  </si>
  <si>
    <t>CRC11.1_C3_TCRalpha.OVC21.2_D3_TCRbeta</t>
  </si>
  <si>
    <t>CRC11.1_C6_TCRalpha.OVC21.2_D3_TCRbeta</t>
  </si>
  <si>
    <t>CRC11.1_C8_TCRalpha.OVC21.2_D3_TCRbeta</t>
  </si>
  <si>
    <t>CRC11.1_D5_TCRalpha.OVC21.2_D3_TCRbeta</t>
  </si>
  <si>
    <t>CRC11.1_D6_TCRalpha.OVC21.2_D3_TCRbeta</t>
  </si>
  <si>
    <t>CRC11.2_A7_TCRalpha.OVC21.2_D3_TCRbeta</t>
  </si>
  <si>
    <t>CRC11.2_B9_TCRalpha.OVC21.2_D3_TCRbeta</t>
  </si>
  <si>
    <t>CRC11.2_C10_TCRalpha.OVC21.2_D3_TCRbeta</t>
  </si>
  <si>
    <t>CRC15.2_A1_TCRalpha.OVC21.2_D3_TCRbeta</t>
  </si>
  <si>
    <t>CRC15.2_H3_TCRalpha.OVC21.2_D3_TCRbeta</t>
  </si>
  <si>
    <t>CRC15.2_A4_TCRalpha.OVC21.2_D3_TCRbeta</t>
  </si>
  <si>
    <t>CRC15.2_C4_TCRalpha.OVC21.2_D3_TCRbeta</t>
  </si>
  <si>
    <t>CRC15.1_A2_TCRalpha.OVC21.2_D3_TCRbeta</t>
  </si>
  <si>
    <t>CRC15.1_A4_TCRalpha.OVC21.2_D3_TCRbeta</t>
  </si>
  <si>
    <t>CRC15.1_A7a_TCRalpha.OVC21.2_D3_TCRbeta</t>
  </si>
  <si>
    <t>CRC15.1_A7b_TCRalpha.OVC21.2_D3_TCRbeta</t>
  </si>
  <si>
    <t>CRC15.1_A8_TCRalpha.OVC21.2_D3_TCRbeta</t>
  </si>
  <si>
    <t>CRC15.1_A11_TCRalpha.OVC21.2_D3_TCRbeta</t>
  </si>
  <si>
    <t>CRC15.1_B4_TCRalpha.OVC21.2_D3_TCRbeta</t>
  </si>
  <si>
    <t>CRC15.1_B5_TCRalpha.OVC21.2_D3_TCRbeta</t>
  </si>
  <si>
    <t>CRC15.1_B7_TCRalpha.OVC21.2_D3_TCRbeta</t>
  </si>
  <si>
    <t>CRC15.1_B8_TCRalpha.OVC21.2_D3_TCRbeta</t>
  </si>
  <si>
    <t>CRC15.1_B9_TCRalpha.OVC21.2_D3_TCRbeta</t>
  </si>
  <si>
    <t>CRC15.1_B10_TCRalpha.OVC21.2_D3_TCRbeta</t>
  </si>
  <si>
    <t>CRC15.1_C1_TCRalpha.OVC21.2_D3_TCRbeta</t>
  </si>
  <si>
    <t>CRC15.1_D3_TCRalpha.OVC21.2_D3_TCRbeta</t>
  </si>
  <si>
    <t>CRC15.1_D10_TCRalpha.OVC21.2_D3_TCRbeta</t>
  </si>
  <si>
    <t>CRC15.1_D11_TCRalpha.OVC21.2_D3_TCRbeta</t>
  </si>
  <si>
    <t>CRC15.1_E2_TCRalpha.OVC21.2_D3_TCRbeta</t>
  </si>
  <si>
    <t>CRC15.1_E6_TCRalpha.OVC21.2_D3_TCRbeta</t>
  </si>
  <si>
    <t>CRC15.1_E8_TCRalpha.OVC21.2_D3_TCRbeta</t>
  </si>
  <si>
    <t>CRC15.1_E10_TCRalpha.OVC21.2_D3_TCRbeta</t>
  </si>
  <si>
    <t>GCN1L1_TCRalpha.OVC48.1_A1_TCRbeta</t>
  </si>
  <si>
    <t>CDK4_8_TCRalpha.OVC48.1_A1_TCRbeta</t>
  </si>
  <si>
    <t>CDK4_17_TCRalpha.OVC48.1_A1_TCRbeta</t>
  </si>
  <si>
    <t>CMV_1_TCRalpha.OVC48.1_A1_TCRbeta</t>
  </si>
  <si>
    <t>CMV_2_TCRalpha.OVC48.1_A1_TCRbeta</t>
  </si>
  <si>
    <t>OVC21.1_A2_TCRalpha.OVC48.1_A1_TCRbeta</t>
  </si>
  <si>
    <t>OVC21.1_B1_TCRalpha.OVC48.1_A1_TCRbeta</t>
  </si>
  <si>
    <t>OVC21.1_B3_TCRalpha.OVC48.1_A1_TCRbeta</t>
  </si>
  <si>
    <t>OVC21.1_B6_TCRalpha.OVC48.1_A1_TCRbeta</t>
  </si>
  <si>
    <t>OVC21.1_D1_TCRalpha.OVC48.1_A1_TCRbeta</t>
  </si>
  <si>
    <t>OVC21.1_D5_TCRalpha.OVC48.1_A1_TCRbeta</t>
  </si>
  <si>
    <t>OVC21.2_A1_TCRalpha.OVC48.1_A1_TCRbeta</t>
  </si>
  <si>
    <t>OVC21.2_A2_TCRalpha.OVC48.1_A1_TCRbeta</t>
  </si>
  <si>
    <t>OVC21.2_A3_TCRalpha.OVC48.1_A1_TCRbeta</t>
  </si>
  <si>
    <t>OVC21.2_A6_TCRalpha.OVC48.1_A1_TCRbeta</t>
  </si>
  <si>
    <t>OVC21.2_A8_TCRalpha.OVC48.1_A1_TCRbeta</t>
  </si>
  <si>
    <t>OVC21.2_B1_TCRalpha.OVC48.1_A1_TCRbeta</t>
  </si>
  <si>
    <t>OVC21.2_B3_TCRalpha.OVC48.1_A1_TCRbeta</t>
  </si>
  <si>
    <t>OVC21.2_B4_TCRalpha.OVC48.1_A1_TCRbeta</t>
  </si>
  <si>
    <t>OVC21.2_B10a_TCRalpha.OVC48.1_A1_TCRbeta</t>
  </si>
  <si>
    <t>OVC21.2_B10b_TCRalpha.OVC48.1_A1_TCRbeta</t>
  </si>
  <si>
    <t>OVC21.2_B11_TCRalpha.OVC48.1_A1_TCRbeta</t>
  </si>
  <si>
    <t>OVC21.2_C2_TCRalpha.OVC48.1_A1_TCRbeta</t>
  </si>
  <si>
    <t>OVC21.2_C3_TCRalpha.OVC48.1_A1_TCRbeta</t>
  </si>
  <si>
    <t>OVC21.2_C4_TCRalpha.OVC48.1_A1_TCRbeta</t>
  </si>
  <si>
    <t>OVC21.2_C6_TCRalpha.OVC48.1_A1_TCRbeta</t>
  </si>
  <si>
    <t>OVC21.2_C8_TCRalpha.OVC48.1_A1_TCRbeta</t>
  </si>
  <si>
    <t>OVC21.2_C12a_TCRalpha.OVC48.1_A1_TCRbeta</t>
  </si>
  <si>
    <t>OVC21.2_C12b_TCRalpha.OVC48.1_A1_TCRbeta</t>
  </si>
  <si>
    <t>OVC21.2_D2_TCRalpha.OVC48.1_A1_TCRbeta</t>
  </si>
  <si>
    <t>OVC21.2_D3_TCRalpha.OVC48.1_A1_TCRbeta</t>
  </si>
  <si>
    <t>OVC48.1_A1_TCRalpha.OVC48.1_A1_TCRbeta</t>
  </si>
  <si>
    <t>OVC48.1_A2_TCRalpha.OVC48.1_A1_TCRbeta</t>
  </si>
  <si>
    <t>OVC48.1_A4_TCRalpha.OVC48.1_A1_TCRbeta</t>
  </si>
  <si>
    <t>OVC48.1_A5_TCRalpha.OVC48.1_A1_TCRbeta</t>
  </si>
  <si>
    <t>OVC48.1_A6_TCRalpha.OVC48.1_A1_TCRbeta</t>
  </si>
  <si>
    <t>OVC48.1_A8_TCRalpha.OVC48.1_A1_TCRbeta</t>
  </si>
  <si>
    <t>OVC48.1_A11_TCRalpha.OVC48.1_A1_TCRbeta</t>
  </si>
  <si>
    <t>OVC48.1_A12_TCRalpha.OVC48.1_A1_TCRbeta</t>
  </si>
  <si>
    <t>OVC48.1_B1_TCRalpha.OVC48.1_A1_TCRbeta</t>
  </si>
  <si>
    <t>OVC48.1_B3_TCRalpha.OVC48.1_A1_TCRbeta</t>
  </si>
  <si>
    <t>OVC48.1_B5a_TCRalpha.OVC48.1_A1_TCRbeta</t>
  </si>
  <si>
    <t>OVC48.1_B5b_TCRalpha.OVC48.1_A1_TCRbeta</t>
  </si>
  <si>
    <t>OVC48.1_C1_TCRalpha.OVC48.1_A1_TCRbeta</t>
  </si>
  <si>
    <t>OVC48.1_C2_TCRalpha.OVC48.1_A1_TCRbeta</t>
  </si>
  <si>
    <t>OVC48.1_C5_TCRalpha.OVC48.1_A1_TCRbeta</t>
  </si>
  <si>
    <t>OVC48.1_C6_TCRalpha.OVC48.1_A1_TCRbeta</t>
  </si>
  <si>
    <t>OVC48.1_C7_TCRalpha.OVC48.1_A1_TCRbeta</t>
  </si>
  <si>
    <t>OVC48.1_C8_TCRalpha.OVC48.1_A1_TCRbeta</t>
  </si>
  <si>
    <t>OVC48.1_D1_TCRalpha.OVC48.1_A1_TCRbeta</t>
  </si>
  <si>
    <t>OVC48.1_D7_TCRalpha.OVC48.1_A1_TCRbeta</t>
  </si>
  <si>
    <t>OVC48.2_A1_TCRalpha.OVC48.1_A1_TCRbeta</t>
  </si>
  <si>
    <t>OVC48.2_A2_TCRalpha.OVC48.1_A1_TCRbeta</t>
  </si>
  <si>
    <t>OVC48.2_A10a_TCRalpha.OVC48.1_A1_TCRbeta</t>
  </si>
  <si>
    <t>OVC48.2_A10b_TCRalpha.OVC48.1_A1_TCRbeta</t>
  </si>
  <si>
    <t>OVC48.2_B6_TCRalpha.OVC48.1_A1_TCRbeta</t>
  </si>
  <si>
    <t>OVC48.2_C2_TCRalpha.OVC48.1_A1_TCRbeta</t>
  </si>
  <si>
    <t>CRC11.1_A1_TCRalpha.OVC48.1_A1_TCRbeta</t>
  </si>
  <si>
    <t>CRC11.1_A2_TCRalpha.OVC48.1_A1_TCRbeta</t>
  </si>
  <si>
    <t>CRC11.1_A3_TCRalpha.OVC48.1_A1_TCRbeta</t>
  </si>
  <si>
    <t>CRC11.1_A5_TCRalpha.OVC48.1_A1_TCRbeta</t>
  </si>
  <si>
    <t>CRC11.1_A6_TCRalpha.OVC48.1_A1_TCRbeta</t>
  </si>
  <si>
    <t>CRC11.1_B1_TCRalpha.OVC48.1_A1_TCRbeta</t>
  </si>
  <si>
    <t>CRC11.1_B3_TCRalpha.OVC48.1_A1_TCRbeta</t>
  </si>
  <si>
    <t>CRC11.1_B4_TCRalpha.OVC48.1_A1_TCRbeta</t>
  </si>
  <si>
    <t>CRC11.1_B6_TCRalpha.OVC48.1_A1_TCRbeta</t>
  </si>
  <si>
    <t>CRC11.1_B11_TCRalpha.OVC48.1_A1_TCRbeta</t>
  </si>
  <si>
    <t>CRC11.1_C1_TCRalpha.OVC48.1_A1_TCRbeta</t>
  </si>
  <si>
    <t>CRC11.1_C3_TCRalpha.OVC48.1_A1_TCRbeta</t>
  </si>
  <si>
    <t>CRC11.1_C6_TCRalpha.OVC48.1_A1_TCRbeta</t>
  </si>
  <si>
    <t>CRC11.1_C8_TCRalpha.OVC48.1_A1_TCRbeta</t>
  </si>
  <si>
    <t>CRC11.1_D5_TCRalpha.OVC48.1_A1_TCRbeta</t>
  </si>
  <si>
    <t>CRC11.1_D6_TCRalpha.OVC48.1_A1_TCRbeta</t>
  </si>
  <si>
    <t>CRC11.2_A7_TCRalpha.OVC48.1_A1_TCRbeta</t>
  </si>
  <si>
    <t>CRC11.2_B9_TCRalpha.OVC48.1_A1_TCRbeta</t>
  </si>
  <si>
    <t>CRC11.2_C10_TCRalpha.OVC48.1_A1_TCRbeta</t>
  </si>
  <si>
    <t>CRC15.2_A1_TCRalpha.OVC48.1_A1_TCRbeta</t>
  </si>
  <si>
    <t>CRC15.2_H3_TCRalpha.OVC48.1_A1_TCRbeta</t>
  </si>
  <si>
    <t>CRC15.2_A4_TCRalpha.OVC48.1_A1_TCRbeta</t>
  </si>
  <si>
    <t>CRC15.2_C4_TCRalpha.OVC48.1_A1_TCRbeta</t>
  </si>
  <si>
    <t>CRC15.1_A2_TCRalpha.OVC48.1_A1_TCRbeta</t>
  </si>
  <si>
    <t>CRC15.1_A4_TCRalpha.OVC48.1_A1_TCRbeta</t>
  </si>
  <si>
    <t>CRC15.1_A7a_TCRalpha.OVC48.1_A1_TCRbeta</t>
  </si>
  <si>
    <t>CRC15.1_A7b_TCRalpha.OVC48.1_A1_TCRbeta</t>
  </si>
  <si>
    <t>CRC15.1_A8_TCRalpha.OVC48.1_A1_TCRbeta</t>
  </si>
  <si>
    <t>CRC15.1_A11_TCRalpha.OVC48.1_A1_TCRbeta</t>
  </si>
  <si>
    <t>CRC15.1_B4_TCRalpha.OVC48.1_A1_TCRbeta</t>
  </si>
  <si>
    <t>CRC15.1_B5_TCRalpha.OVC48.1_A1_TCRbeta</t>
  </si>
  <si>
    <t>CRC15.1_B7_TCRalpha.OVC48.1_A1_TCRbeta</t>
  </si>
  <si>
    <t>CRC15.1_B8_TCRalpha.OVC48.1_A1_TCRbeta</t>
  </si>
  <si>
    <t>CRC15.1_B9_TCRalpha.OVC48.1_A1_TCRbeta</t>
  </si>
  <si>
    <t>CRC15.1_B10_TCRalpha.OVC48.1_A1_TCRbeta</t>
  </si>
  <si>
    <t>CRC15.1_C1_TCRalpha.OVC48.1_A1_TCRbeta</t>
  </si>
  <si>
    <t>CRC15.1_D3_TCRalpha.OVC48.1_A1_TCRbeta</t>
  </si>
  <si>
    <t>CRC15.1_D10_TCRalpha.OVC48.1_A1_TCRbeta</t>
  </si>
  <si>
    <t>CRC15.1_D11_TCRalpha.OVC48.1_A1_TCRbeta</t>
  </si>
  <si>
    <t>CRC15.1_E2_TCRalpha.OVC48.1_A1_TCRbeta</t>
  </si>
  <si>
    <t>CRC15.1_E6_TCRalpha.OVC48.1_A1_TCRbeta</t>
  </si>
  <si>
    <t>CRC15.1_E8_TCRalpha.OVC48.1_A1_TCRbeta</t>
  </si>
  <si>
    <t>CRC15.1_E10_TCRalpha.OVC48.1_A1_TCRbeta</t>
  </si>
  <si>
    <t>GCN1L1_TCRalpha.OVC48.1_A2_TCRbeta</t>
  </si>
  <si>
    <t>CDK4_8_TCRalpha.OVC48.1_A2_TCRbeta</t>
  </si>
  <si>
    <t>CDK4_17_TCRalpha.OVC48.1_A2_TCRbeta</t>
  </si>
  <si>
    <t>CMV_1_TCRalpha.OVC48.1_A2_TCRbeta</t>
  </si>
  <si>
    <t>CMV_2_TCRalpha.OVC48.1_A2_TCRbeta</t>
  </si>
  <si>
    <t>OVC21.1_A2_TCRalpha.OVC48.1_A2_TCRbeta</t>
  </si>
  <si>
    <t>OVC21.1_B1_TCRalpha.OVC48.1_A2_TCRbeta</t>
  </si>
  <si>
    <t>OVC21.1_B3_TCRalpha.OVC48.1_A2_TCRbeta</t>
  </si>
  <si>
    <t>OVC21.1_B6_TCRalpha.OVC48.1_A2_TCRbeta</t>
  </si>
  <si>
    <t>OVC21.1_D1_TCRalpha.OVC48.1_A2_TCRbeta</t>
  </si>
  <si>
    <t>OVC21.1_D5_TCRalpha.OVC48.1_A2_TCRbeta</t>
  </si>
  <si>
    <t>OVC21.2_A1_TCRalpha.OVC48.1_A2_TCRbeta</t>
  </si>
  <si>
    <t>OVC21.2_A2_TCRalpha.OVC48.1_A2_TCRbeta</t>
  </si>
  <si>
    <t>OVC21.2_A3_TCRalpha.OVC48.1_A2_TCRbeta</t>
  </si>
  <si>
    <t>OVC21.2_A6_TCRalpha.OVC48.1_A2_TCRbeta</t>
  </si>
  <si>
    <t>OVC21.2_A8_TCRalpha.OVC48.1_A2_TCRbeta</t>
  </si>
  <si>
    <t>OVC21.2_B1_TCRalpha.OVC48.1_A2_TCRbeta</t>
  </si>
  <si>
    <t>OVC21.2_B3_TCRalpha.OVC48.1_A2_TCRbeta</t>
  </si>
  <si>
    <t>OVC21.2_B4_TCRalpha.OVC48.1_A2_TCRbeta</t>
  </si>
  <si>
    <t>OVC21.2_B10a_TCRalpha.OVC48.1_A2_TCRbeta</t>
  </si>
  <si>
    <t>OVC21.2_B10b_TCRalpha.OVC48.1_A2_TCRbeta</t>
  </si>
  <si>
    <t>OVC21.2_B11_TCRalpha.OVC48.1_A2_TCRbeta</t>
  </si>
  <si>
    <t>OVC21.2_C2_TCRalpha.OVC48.1_A2_TCRbeta</t>
  </si>
  <si>
    <t>OVC21.2_C3_TCRalpha.OVC48.1_A2_TCRbeta</t>
  </si>
  <si>
    <t>OVC21.2_C4_TCRalpha.OVC48.1_A2_TCRbeta</t>
  </si>
  <si>
    <t>OVC21.2_C6_TCRalpha.OVC48.1_A2_TCRbeta</t>
  </si>
  <si>
    <t>OVC21.2_C8_TCRalpha.OVC48.1_A2_TCRbeta</t>
  </si>
  <si>
    <t>OVC21.2_C12a_TCRalpha.OVC48.1_A2_TCRbeta</t>
  </si>
  <si>
    <t>OVC21.2_C12b_TCRalpha.OVC48.1_A2_TCRbeta</t>
  </si>
  <si>
    <t>OVC21.2_D2_TCRalpha.OVC48.1_A2_TCRbeta</t>
  </si>
  <si>
    <t>OVC21.2_D3_TCRalpha.OVC48.1_A2_TCRbeta</t>
  </si>
  <si>
    <t>OVC48.1_A1_TCRalpha.OVC48.1_A2_TCRbeta</t>
  </si>
  <si>
    <t>OVC48.1_A2_TCRalpha.OVC48.1_A2_TCRbeta</t>
  </si>
  <si>
    <t>OVC48.1_A4_TCRalpha.OVC48.1_A2_TCRbeta</t>
  </si>
  <si>
    <t>OVC48.1_A5_TCRalpha.OVC48.1_A2_TCRbeta</t>
  </si>
  <si>
    <t>OVC48.1_A6_TCRalpha.OVC48.1_A2_TCRbeta</t>
  </si>
  <si>
    <t>OVC48.1_A8_TCRalpha.OVC48.1_A2_TCRbeta</t>
  </si>
  <si>
    <t>OVC48.1_A11_TCRalpha.OVC48.1_A2_TCRbeta</t>
  </si>
  <si>
    <t>OVC48.1_A12_TCRalpha.OVC48.1_A2_TCRbeta</t>
  </si>
  <si>
    <t>OVC48.1_B1_TCRalpha.OVC48.1_A2_TCRbeta</t>
  </si>
  <si>
    <t>OVC48.1_B3_TCRalpha.OVC48.1_A2_TCRbeta</t>
  </si>
  <si>
    <t>OVC48.1_B5a_TCRalpha.OVC48.1_A2_TCRbeta</t>
  </si>
  <si>
    <t>OVC48.1_B5b_TCRalpha.OVC48.1_A2_TCRbeta</t>
  </si>
  <si>
    <t>OVC48.1_C1_TCRalpha.OVC48.1_A2_TCRbeta</t>
  </si>
  <si>
    <t>OVC48.1_C2_TCRalpha.OVC48.1_A2_TCRbeta</t>
  </si>
  <si>
    <t>OVC48.1_C5_TCRalpha.OVC48.1_A2_TCRbeta</t>
  </si>
  <si>
    <t>OVC48.1_C6_TCRalpha.OVC48.1_A2_TCRbeta</t>
  </si>
  <si>
    <t>OVC48.1_C7_TCRalpha.OVC48.1_A2_TCRbeta</t>
  </si>
  <si>
    <t>OVC48.1_C8_TCRalpha.OVC48.1_A2_TCRbeta</t>
  </si>
  <si>
    <t>OVC48.1_D1_TCRalpha.OVC48.1_A2_TCRbeta</t>
  </si>
  <si>
    <t>OVC48.1_D7_TCRalpha.OVC48.1_A2_TCRbeta</t>
  </si>
  <si>
    <t>OVC48.2_A1_TCRalpha.OVC48.1_A2_TCRbeta</t>
  </si>
  <si>
    <t>OVC48.2_A2_TCRalpha.OVC48.1_A2_TCRbeta</t>
  </si>
  <si>
    <t>OVC48.2_A10a_TCRalpha.OVC48.1_A2_TCRbeta</t>
  </si>
  <si>
    <t>OVC48.2_A10b_TCRalpha.OVC48.1_A2_TCRbeta</t>
  </si>
  <si>
    <t>OVC48.2_B6_TCRalpha.OVC48.1_A2_TCRbeta</t>
  </si>
  <si>
    <t>OVC48.2_C2_TCRalpha.OVC48.1_A2_TCRbeta</t>
  </si>
  <si>
    <t>CRC11.1_A1_TCRalpha.OVC48.1_A2_TCRbeta</t>
  </si>
  <si>
    <t>CRC11.1_A2_TCRalpha.OVC48.1_A2_TCRbeta</t>
  </si>
  <si>
    <t>CRC11.1_A3_TCRalpha.OVC48.1_A2_TCRbeta</t>
  </si>
  <si>
    <t>CRC11.1_A5_TCRalpha.OVC48.1_A2_TCRbeta</t>
  </si>
  <si>
    <t>CRC11.1_A6_TCRalpha.OVC48.1_A2_TCRbeta</t>
  </si>
  <si>
    <t>CRC11.1_B1_TCRalpha.OVC48.1_A2_TCRbeta</t>
  </si>
  <si>
    <t>CRC11.1_B3_TCRalpha.OVC48.1_A2_TCRbeta</t>
  </si>
  <si>
    <t>CRC11.1_B4_TCRalpha.OVC48.1_A2_TCRbeta</t>
  </si>
  <si>
    <t>CRC11.1_B6_TCRalpha.OVC48.1_A2_TCRbeta</t>
  </si>
  <si>
    <t>CRC11.1_B11_TCRalpha.OVC48.1_A2_TCRbeta</t>
  </si>
  <si>
    <t>CRC11.1_C1_TCRalpha.OVC48.1_A2_TCRbeta</t>
  </si>
  <si>
    <t>CRC11.1_C3_TCRalpha.OVC48.1_A2_TCRbeta</t>
  </si>
  <si>
    <t>CRC11.1_C6_TCRalpha.OVC48.1_A2_TCRbeta</t>
  </si>
  <si>
    <t>CRC11.1_C8_TCRalpha.OVC48.1_A2_TCRbeta</t>
  </si>
  <si>
    <t>CRC11.1_D5_TCRalpha.OVC48.1_A2_TCRbeta</t>
  </si>
  <si>
    <t>CRC11.1_D6_TCRalpha.OVC48.1_A2_TCRbeta</t>
  </si>
  <si>
    <t>CRC11.2_A7_TCRalpha.OVC48.1_A2_TCRbeta</t>
  </si>
  <si>
    <t>CRC11.2_B9_TCRalpha.OVC48.1_A2_TCRbeta</t>
  </si>
  <si>
    <t>CRC11.2_C10_TCRalpha.OVC48.1_A2_TCRbeta</t>
  </si>
  <si>
    <t>CRC15.2_A1_TCRalpha.OVC48.1_A2_TCRbeta</t>
  </si>
  <si>
    <t>CRC15.2_H3_TCRalpha.OVC48.1_A2_TCRbeta</t>
  </si>
  <si>
    <t>CRC15.2_A4_TCRalpha.OVC48.1_A2_TCRbeta</t>
  </si>
  <si>
    <t>CRC15.2_C4_TCRalpha.OVC48.1_A2_TCRbeta</t>
  </si>
  <si>
    <t>CRC15.1_A2_TCRalpha.OVC48.1_A2_TCRbeta</t>
  </si>
  <si>
    <t>CRC15.1_A4_TCRalpha.OVC48.1_A2_TCRbeta</t>
  </si>
  <si>
    <t>CRC15.1_A7a_TCRalpha.OVC48.1_A2_TCRbeta</t>
  </si>
  <si>
    <t>CRC15.1_A7b_TCRalpha.OVC48.1_A2_TCRbeta</t>
  </si>
  <si>
    <t>CRC15.1_A8_TCRalpha.OVC48.1_A2_TCRbeta</t>
  </si>
  <si>
    <t>CRC15.1_A11_TCRalpha.OVC48.1_A2_TCRbeta</t>
  </si>
  <si>
    <t>CRC15.1_B4_TCRalpha.OVC48.1_A2_TCRbeta</t>
  </si>
  <si>
    <t>CRC15.1_B5_TCRalpha.OVC48.1_A2_TCRbeta</t>
  </si>
  <si>
    <t>CRC15.1_B7_TCRalpha.OVC48.1_A2_TCRbeta</t>
  </si>
  <si>
    <t>CRC15.1_B8_TCRalpha.OVC48.1_A2_TCRbeta</t>
  </si>
  <si>
    <t>CRC15.1_B9_TCRalpha.OVC48.1_A2_TCRbeta</t>
  </si>
  <si>
    <t>CRC15.1_B10_TCRalpha.OVC48.1_A2_TCRbeta</t>
  </si>
  <si>
    <t>CRC15.1_C1_TCRalpha.OVC48.1_A2_TCRbeta</t>
  </si>
  <si>
    <t>CRC15.1_D3_TCRalpha.OVC48.1_A2_TCRbeta</t>
  </si>
  <si>
    <t>CRC15.1_D10_TCRalpha.OVC48.1_A2_TCRbeta</t>
  </si>
  <si>
    <t>CRC15.1_D11_TCRalpha.OVC48.1_A2_TCRbeta</t>
  </si>
  <si>
    <t>CRC15.1_E2_TCRalpha.OVC48.1_A2_TCRbeta</t>
  </si>
  <si>
    <t>CRC15.1_E6_TCRalpha.OVC48.1_A2_TCRbeta</t>
  </si>
  <si>
    <t>CRC15.1_E8_TCRalpha.OVC48.1_A2_TCRbeta</t>
  </si>
  <si>
    <t>CRC15.1_E10_TCRalpha.OVC48.1_A2_TCRbeta</t>
  </si>
  <si>
    <t>GCN1L1_TCRalpha.OVC48.1_A4_TCRbeta</t>
  </si>
  <si>
    <t>CDK4_8_TCRalpha.OVC48.1_A4_TCRbeta</t>
  </si>
  <si>
    <t>CDK4_17_TCRalpha.OVC48.1_A4_TCRbeta</t>
  </si>
  <si>
    <t>CMV_1_TCRalpha.OVC48.1_A4_TCRbeta</t>
  </si>
  <si>
    <t>CMV_2_TCRalpha.OVC48.1_A4_TCRbeta</t>
  </si>
  <si>
    <t>OVC21.1_A2_TCRalpha.OVC48.1_A4_TCRbeta</t>
  </si>
  <si>
    <t>OVC21.1_B1_TCRalpha.OVC48.1_A4_TCRbeta</t>
  </si>
  <si>
    <t>OVC21.1_B3_TCRalpha.OVC48.1_A4_TCRbeta</t>
  </si>
  <si>
    <t>OVC21.1_B6_TCRalpha.OVC48.1_A4_TCRbeta</t>
  </si>
  <si>
    <t>OVC21.1_D1_TCRalpha.OVC48.1_A4_TCRbeta</t>
  </si>
  <si>
    <t>OVC21.1_D5_TCRalpha.OVC48.1_A4_TCRbeta</t>
  </si>
  <si>
    <t>OVC21.2_A1_TCRalpha.OVC48.1_A4_TCRbeta</t>
  </si>
  <si>
    <t>OVC21.2_A2_TCRalpha.OVC48.1_A4_TCRbeta</t>
  </si>
  <si>
    <t>OVC21.2_A3_TCRalpha.OVC48.1_A4_TCRbeta</t>
  </si>
  <si>
    <t>OVC21.2_A6_TCRalpha.OVC48.1_A4_TCRbeta</t>
  </si>
  <si>
    <t>OVC21.2_A8_TCRalpha.OVC48.1_A4_TCRbeta</t>
  </si>
  <si>
    <t>OVC21.2_B1_TCRalpha.OVC48.1_A4_TCRbeta</t>
  </si>
  <si>
    <t>OVC21.2_B3_TCRalpha.OVC48.1_A4_TCRbeta</t>
  </si>
  <si>
    <t>OVC21.2_B4_TCRalpha.OVC48.1_A4_TCRbeta</t>
  </si>
  <si>
    <t>OVC21.2_B10a_TCRalpha.OVC48.1_A4_TCRbeta</t>
  </si>
  <si>
    <t>OVC21.2_B10b_TCRalpha.OVC48.1_A4_TCRbeta</t>
  </si>
  <si>
    <t>OVC21.2_B11_TCRalpha.OVC48.1_A4_TCRbeta</t>
  </si>
  <si>
    <t>OVC21.2_C2_TCRalpha.OVC48.1_A4_TCRbeta</t>
  </si>
  <si>
    <t>OVC21.2_C3_TCRalpha.OVC48.1_A4_TCRbeta</t>
  </si>
  <si>
    <t>OVC21.2_C4_TCRalpha.OVC48.1_A4_TCRbeta</t>
  </si>
  <si>
    <t>OVC21.2_C6_TCRalpha.OVC48.1_A4_TCRbeta</t>
  </si>
  <si>
    <t>OVC21.2_C8_TCRalpha.OVC48.1_A4_TCRbeta</t>
  </si>
  <si>
    <t>OVC21.2_C12a_TCRalpha.OVC48.1_A4_TCRbeta</t>
  </si>
  <si>
    <t>OVC21.2_C12b_TCRalpha.OVC48.1_A4_TCRbeta</t>
  </si>
  <si>
    <t>OVC21.2_D2_TCRalpha.OVC48.1_A4_TCRbeta</t>
  </si>
  <si>
    <t>OVC21.2_D3_TCRalpha.OVC48.1_A4_TCRbeta</t>
  </si>
  <si>
    <t>OVC48.1_A1_TCRalpha.OVC48.1_A4_TCRbeta</t>
  </si>
  <si>
    <t>OVC48.1_A2_TCRalpha.OVC48.1_A4_TCRbeta</t>
  </si>
  <si>
    <t>OVC48.1_A4_TCRalpha.OVC48.1_A4_TCRbeta</t>
  </si>
  <si>
    <t>OVC48.1_A5_TCRalpha.OVC48.1_A4_TCRbeta</t>
  </si>
  <si>
    <t>OVC48.1_A6_TCRalpha.OVC48.1_A4_TCRbeta</t>
  </si>
  <si>
    <t>OVC48.1_A8_TCRalpha.OVC48.1_A4_TCRbeta</t>
  </si>
  <si>
    <t>OVC48.1_A11_TCRalpha.OVC48.1_A4_TCRbeta</t>
  </si>
  <si>
    <t>OVC48.1_A12_TCRalpha.OVC48.1_A4_TCRbeta</t>
  </si>
  <si>
    <t>OVC48.1_B1_TCRalpha.OVC48.1_A4_TCRbeta</t>
  </si>
  <si>
    <t>OVC48.1_B3_TCRalpha.OVC48.1_A4_TCRbeta</t>
  </si>
  <si>
    <t>OVC48.1_B5a_TCRalpha.OVC48.1_A4_TCRbeta</t>
  </si>
  <si>
    <t>OVC48.1_B5b_TCRalpha.OVC48.1_A4_TCRbeta</t>
  </si>
  <si>
    <t>OVC48.1_C1_TCRalpha.OVC48.1_A4_TCRbeta</t>
  </si>
  <si>
    <t>OVC48.1_C2_TCRalpha.OVC48.1_A4_TCRbeta</t>
  </si>
  <si>
    <t>OVC48.1_C5_TCRalpha.OVC48.1_A4_TCRbeta</t>
  </si>
  <si>
    <t>OVC48.1_C6_TCRalpha.OVC48.1_A4_TCRbeta</t>
  </si>
  <si>
    <t>OVC48.1_C7_TCRalpha.OVC48.1_A4_TCRbeta</t>
  </si>
  <si>
    <t>OVC48.1_C8_TCRalpha.OVC48.1_A4_TCRbeta</t>
  </si>
  <si>
    <t>OVC48.1_D1_TCRalpha.OVC48.1_A4_TCRbeta</t>
  </si>
  <si>
    <t>OVC48.1_D7_TCRalpha.OVC48.1_A4_TCRbeta</t>
  </si>
  <si>
    <t>OVC48.2_A1_TCRalpha.OVC48.1_A4_TCRbeta</t>
  </si>
  <si>
    <t>OVC48.2_A2_TCRalpha.OVC48.1_A4_TCRbeta</t>
  </si>
  <si>
    <t>OVC48.2_A10a_TCRalpha.OVC48.1_A4_TCRbeta</t>
  </si>
  <si>
    <t>OVC48.2_A10b_TCRalpha.OVC48.1_A4_TCRbeta</t>
  </si>
  <si>
    <t>OVC48.2_B6_TCRalpha.OVC48.1_A4_TCRbeta</t>
  </si>
  <si>
    <t>OVC48.2_C2_TCRalpha.OVC48.1_A4_TCRbeta</t>
  </si>
  <si>
    <t>CRC11.1_A1_TCRalpha.OVC48.1_A4_TCRbeta</t>
  </si>
  <si>
    <t>CRC11.1_A2_TCRalpha.OVC48.1_A4_TCRbeta</t>
  </si>
  <si>
    <t>CRC11.1_A3_TCRalpha.OVC48.1_A4_TCRbeta</t>
  </si>
  <si>
    <t>CRC11.1_A5_TCRalpha.OVC48.1_A4_TCRbeta</t>
  </si>
  <si>
    <t>CRC11.1_A6_TCRalpha.OVC48.1_A4_TCRbeta</t>
  </si>
  <si>
    <t>CRC11.1_B1_TCRalpha.OVC48.1_A4_TCRbeta</t>
  </si>
  <si>
    <t>CRC11.1_B3_TCRalpha.OVC48.1_A4_TCRbeta</t>
  </si>
  <si>
    <t>CRC11.1_B4_TCRalpha.OVC48.1_A4_TCRbeta</t>
  </si>
  <si>
    <t>CRC11.1_B6_TCRalpha.OVC48.1_A4_TCRbeta</t>
  </si>
  <si>
    <t>CRC11.1_B11_TCRalpha.OVC48.1_A4_TCRbeta</t>
  </si>
  <si>
    <t>CRC11.1_C1_TCRalpha.OVC48.1_A4_TCRbeta</t>
  </si>
  <si>
    <t>CRC11.1_C3_TCRalpha.OVC48.1_A4_TCRbeta</t>
  </si>
  <si>
    <t>CRC11.1_C6_TCRalpha.OVC48.1_A4_TCRbeta</t>
  </si>
  <si>
    <t>CRC11.1_C8_TCRalpha.OVC48.1_A4_TCRbeta</t>
  </si>
  <si>
    <t>CRC11.1_D5_TCRalpha.OVC48.1_A4_TCRbeta</t>
  </si>
  <si>
    <t>CRC11.1_D6_TCRalpha.OVC48.1_A4_TCRbeta</t>
  </si>
  <si>
    <t>CRC11.2_A7_TCRalpha.OVC48.1_A4_TCRbeta</t>
  </si>
  <si>
    <t>CRC11.2_B9_TCRalpha.OVC48.1_A4_TCRbeta</t>
  </si>
  <si>
    <t>CRC11.2_C10_TCRalpha.OVC48.1_A4_TCRbeta</t>
  </si>
  <si>
    <t>CRC15.2_A1_TCRalpha.OVC48.1_A4_TCRbeta</t>
  </si>
  <si>
    <t>CRC15.2_H3_TCRalpha.OVC48.1_A4_TCRbeta</t>
  </si>
  <si>
    <t>CRC15.2_A4_TCRalpha.OVC48.1_A4_TCRbeta</t>
  </si>
  <si>
    <t>CRC15.2_C4_TCRalpha.OVC48.1_A4_TCRbeta</t>
  </si>
  <si>
    <t>CRC15.1_A2_TCRalpha.OVC48.1_A4_TCRbeta</t>
  </si>
  <si>
    <t>CRC15.1_A4_TCRalpha.OVC48.1_A4_TCRbeta</t>
  </si>
  <si>
    <t>CRC15.1_A7a_TCRalpha.OVC48.1_A4_TCRbeta</t>
  </si>
  <si>
    <t>CRC15.1_A7b_TCRalpha.OVC48.1_A4_TCRbeta</t>
  </si>
  <si>
    <t>CRC15.1_A8_TCRalpha.OVC48.1_A4_TCRbeta</t>
  </si>
  <si>
    <t>CRC15.1_A11_TCRalpha.OVC48.1_A4_TCRbeta</t>
  </si>
  <si>
    <t>CRC15.1_B4_TCRalpha.OVC48.1_A4_TCRbeta</t>
  </si>
  <si>
    <t>CRC15.1_B5_TCRalpha.OVC48.1_A4_TCRbeta</t>
  </si>
  <si>
    <t>CRC15.1_B7_TCRalpha.OVC48.1_A4_TCRbeta</t>
  </si>
  <si>
    <t>CRC15.1_B8_TCRalpha.OVC48.1_A4_TCRbeta</t>
  </si>
  <si>
    <t>CRC15.1_B9_TCRalpha.OVC48.1_A4_TCRbeta</t>
  </si>
  <si>
    <t>CRC15.1_B10_TCRalpha.OVC48.1_A4_TCRbeta</t>
  </si>
  <si>
    <t>CRC15.1_C1_TCRalpha.OVC48.1_A4_TCRbeta</t>
  </si>
  <si>
    <t>CRC15.1_D3_TCRalpha.OVC48.1_A4_TCRbeta</t>
  </si>
  <si>
    <t>CRC15.1_D10_TCRalpha.OVC48.1_A4_TCRbeta</t>
  </si>
  <si>
    <t>CRC15.1_D11_TCRalpha.OVC48.1_A4_TCRbeta</t>
  </si>
  <si>
    <t>CRC15.1_E2_TCRalpha.OVC48.1_A4_TCRbeta</t>
  </si>
  <si>
    <t>CRC15.1_E6_TCRalpha.OVC48.1_A4_TCRbeta</t>
  </si>
  <si>
    <t>CRC15.1_E8_TCRalpha.OVC48.1_A4_TCRbeta</t>
  </si>
  <si>
    <t>CRC15.1_E10_TCRalpha.OVC48.1_A4_TCRbeta</t>
  </si>
  <si>
    <t>GCN1L1_TCRalpha.OVC48.1_A5_TCRbeta</t>
  </si>
  <si>
    <t>CDK4_8_TCRalpha.OVC48.1_A5_TCRbeta</t>
  </si>
  <si>
    <t>CDK4_17_TCRalpha.OVC48.1_A5_TCRbeta</t>
  </si>
  <si>
    <t>CMV_1_TCRalpha.OVC48.1_A5_TCRbeta</t>
  </si>
  <si>
    <t>CMV_2_TCRalpha.OVC48.1_A5_TCRbeta</t>
  </si>
  <si>
    <t>OVC21.1_A2_TCRalpha.OVC48.1_A5_TCRbeta</t>
  </si>
  <si>
    <t>OVC21.1_B1_TCRalpha.OVC48.1_A5_TCRbeta</t>
  </si>
  <si>
    <t>OVC21.1_B3_TCRalpha.OVC48.1_A5_TCRbeta</t>
  </si>
  <si>
    <t>OVC21.1_B6_TCRalpha.OVC48.1_A5_TCRbeta</t>
  </si>
  <si>
    <t>OVC21.1_D1_TCRalpha.OVC48.1_A5_TCRbeta</t>
  </si>
  <si>
    <t>OVC21.1_D5_TCRalpha.OVC48.1_A5_TCRbeta</t>
  </si>
  <si>
    <t>OVC21.2_A1_TCRalpha.OVC48.1_A5_TCRbeta</t>
  </si>
  <si>
    <t>OVC21.2_A2_TCRalpha.OVC48.1_A5_TCRbeta</t>
  </si>
  <si>
    <t>OVC21.2_A3_TCRalpha.OVC48.1_A5_TCRbeta</t>
  </si>
  <si>
    <t>OVC21.2_A6_TCRalpha.OVC48.1_A5_TCRbeta</t>
  </si>
  <si>
    <t>OVC21.2_A8_TCRalpha.OVC48.1_A5_TCRbeta</t>
  </si>
  <si>
    <t>OVC21.2_B1_TCRalpha.OVC48.1_A5_TCRbeta</t>
  </si>
  <si>
    <t>OVC21.2_B3_TCRalpha.OVC48.1_A5_TCRbeta</t>
  </si>
  <si>
    <t>OVC21.2_B4_TCRalpha.OVC48.1_A5_TCRbeta</t>
  </si>
  <si>
    <t>OVC21.2_B10a_TCRalpha.OVC48.1_A5_TCRbeta</t>
  </si>
  <si>
    <t>OVC21.2_B10b_TCRalpha.OVC48.1_A5_TCRbeta</t>
  </si>
  <si>
    <t>OVC21.2_B11_TCRalpha.OVC48.1_A5_TCRbeta</t>
  </si>
  <si>
    <t>OVC21.2_C2_TCRalpha.OVC48.1_A5_TCRbeta</t>
  </si>
  <si>
    <t>OVC21.2_C3_TCRalpha.OVC48.1_A5_TCRbeta</t>
  </si>
  <si>
    <t>OVC21.2_C4_TCRalpha.OVC48.1_A5_TCRbeta</t>
  </si>
  <si>
    <t>OVC21.2_C6_TCRalpha.OVC48.1_A5_TCRbeta</t>
  </si>
  <si>
    <t>OVC21.2_C8_TCRalpha.OVC48.1_A5_TCRbeta</t>
  </si>
  <si>
    <t>OVC21.2_C12a_TCRalpha.OVC48.1_A5_TCRbeta</t>
  </si>
  <si>
    <t>OVC21.2_C12b_TCRalpha.OVC48.1_A5_TCRbeta</t>
  </si>
  <si>
    <t>OVC21.2_D2_TCRalpha.OVC48.1_A5_TCRbeta</t>
  </si>
  <si>
    <t>OVC21.2_D3_TCRalpha.OVC48.1_A5_TCRbeta</t>
  </si>
  <si>
    <t>OVC48.1_A1_TCRalpha.OVC48.1_A5_TCRbeta</t>
  </si>
  <si>
    <t>OVC48.1_A2_TCRalpha.OVC48.1_A5_TCRbeta</t>
  </si>
  <si>
    <t>OVC48.1_A4_TCRalpha.OVC48.1_A5_TCRbeta</t>
  </si>
  <si>
    <t>OVC48.1_A5_TCRalpha.OVC48.1_A5_TCRbeta</t>
  </si>
  <si>
    <t>OVC48.1_A6_TCRalpha.OVC48.1_A5_TCRbeta</t>
  </si>
  <si>
    <t>OVC48.1_A8_TCRalpha.OVC48.1_A5_TCRbeta</t>
  </si>
  <si>
    <t>OVC48.1_A11_TCRalpha.OVC48.1_A5_TCRbeta</t>
  </si>
  <si>
    <t>OVC48.1_A12_TCRalpha.OVC48.1_A5_TCRbeta</t>
  </si>
  <si>
    <t>OVC48.1_B1_TCRalpha.OVC48.1_A5_TCRbeta</t>
  </si>
  <si>
    <t>OVC48.1_B3_TCRalpha.OVC48.1_A5_TCRbeta</t>
  </si>
  <si>
    <t>OVC48.1_B5a_TCRalpha.OVC48.1_A5_TCRbeta</t>
  </si>
  <si>
    <t>OVC48.1_B5b_TCRalpha.OVC48.1_A5_TCRbeta</t>
  </si>
  <si>
    <t>OVC48.1_C1_TCRalpha.OVC48.1_A5_TCRbeta</t>
  </si>
  <si>
    <t>OVC48.1_C2_TCRalpha.OVC48.1_A5_TCRbeta</t>
  </si>
  <si>
    <t>OVC48.1_C5_TCRalpha.OVC48.1_A5_TCRbeta</t>
  </si>
  <si>
    <t>OVC48.1_C6_TCRalpha.OVC48.1_A5_TCRbeta</t>
  </si>
  <si>
    <t>OVC48.1_C7_TCRalpha.OVC48.1_A5_TCRbeta</t>
  </si>
  <si>
    <t>OVC48.1_C8_TCRalpha.OVC48.1_A5_TCRbeta</t>
  </si>
  <si>
    <t>OVC48.1_D1_TCRalpha.OVC48.1_A5_TCRbeta</t>
  </si>
  <si>
    <t>OVC48.1_D7_TCRalpha.OVC48.1_A5_TCRbeta</t>
  </si>
  <si>
    <t>OVC48.2_A1_TCRalpha.OVC48.1_A5_TCRbeta</t>
  </si>
  <si>
    <t>OVC48.2_A2_TCRalpha.OVC48.1_A5_TCRbeta</t>
  </si>
  <si>
    <t>OVC48.2_A10a_TCRalpha.OVC48.1_A5_TCRbeta</t>
  </si>
  <si>
    <t>OVC48.2_A10b_TCRalpha.OVC48.1_A5_TCRbeta</t>
  </si>
  <si>
    <t>OVC48.2_B6_TCRalpha.OVC48.1_A5_TCRbeta</t>
  </si>
  <si>
    <t>OVC48.2_C2_TCRalpha.OVC48.1_A5_TCRbeta</t>
  </si>
  <si>
    <t>CRC11.1_A1_TCRalpha.OVC48.1_A5_TCRbeta</t>
  </si>
  <si>
    <t>CRC11.1_A2_TCRalpha.OVC48.1_A5_TCRbeta</t>
  </si>
  <si>
    <t>CRC11.1_A3_TCRalpha.OVC48.1_A5_TCRbeta</t>
  </si>
  <si>
    <t>CRC11.1_A5_TCRalpha.OVC48.1_A5_TCRbeta</t>
  </si>
  <si>
    <t>CRC11.1_A6_TCRalpha.OVC48.1_A5_TCRbeta</t>
  </si>
  <si>
    <t>CRC11.1_B1_TCRalpha.OVC48.1_A5_TCRbeta</t>
  </si>
  <si>
    <t>CRC11.1_B3_TCRalpha.OVC48.1_A5_TCRbeta</t>
  </si>
  <si>
    <t>CRC11.1_B4_TCRalpha.OVC48.1_A5_TCRbeta</t>
  </si>
  <si>
    <t>CRC11.1_B6_TCRalpha.OVC48.1_A5_TCRbeta</t>
  </si>
  <si>
    <t>CRC11.1_B11_TCRalpha.OVC48.1_A5_TCRbeta</t>
  </si>
  <si>
    <t>CRC11.1_C1_TCRalpha.OVC48.1_A5_TCRbeta</t>
  </si>
  <si>
    <t>CRC11.1_C3_TCRalpha.OVC48.1_A5_TCRbeta</t>
  </si>
  <si>
    <t>CRC11.1_C6_TCRalpha.OVC48.1_A5_TCRbeta</t>
  </si>
  <si>
    <t>CRC11.1_C8_TCRalpha.OVC48.1_A5_TCRbeta</t>
  </si>
  <si>
    <t>CRC11.1_D5_TCRalpha.OVC48.1_A5_TCRbeta</t>
  </si>
  <si>
    <t>CRC11.1_D6_TCRalpha.OVC48.1_A5_TCRbeta</t>
  </si>
  <si>
    <t>CRC11.2_A7_TCRalpha.OVC48.1_A5_TCRbeta</t>
  </si>
  <si>
    <t>CRC11.2_B9_TCRalpha.OVC48.1_A5_TCRbeta</t>
  </si>
  <si>
    <t>CRC11.2_C10_TCRalpha.OVC48.1_A5_TCRbeta</t>
  </si>
  <si>
    <t>CRC15.2_A1_TCRalpha.OVC48.1_A5_TCRbeta</t>
  </si>
  <si>
    <t>CRC15.2_H3_TCRalpha.OVC48.1_A5_TCRbeta</t>
  </si>
  <si>
    <t>CRC15.2_A4_TCRalpha.OVC48.1_A5_TCRbeta</t>
  </si>
  <si>
    <t>CRC15.2_C4_TCRalpha.OVC48.1_A5_TCRbeta</t>
  </si>
  <si>
    <t>CRC15.1_A2_TCRalpha.OVC48.1_A5_TCRbeta</t>
  </si>
  <si>
    <t>CRC15.1_A4_TCRalpha.OVC48.1_A5_TCRbeta</t>
  </si>
  <si>
    <t>CRC15.1_A7a_TCRalpha.OVC48.1_A5_TCRbeta</t>
  </si>
  <si>
    <t>CRC15.1_A7b_TCRalpha.OVC48.1_A5_TCRbeta</t>
  </si>
  <si>
    <t>CRC15.1_A8_TCRalpha.OVC48.1_A5_TCRbeta</t>
  </si>
  <si>
    <t>CRC15.1_A11_TCRalpha.OVC48.1_A5_TCRbeta</t>
  </si>
  <si>
    <t>CRC15.1_B4_TCRalpha.OVC48.1_A5_TCRbeta</t>
  </si>
  <si>
    <t>CRC15.1_B5_TCRalpha.OVC48.1_A5_TCRbeta</t>
  </si>
  <si>
    <t>CRC15.1_B7_TCRalpha.OVC48.1_A5_TCRbeta</t>
  </si>
  <si>
    <t>CRC15.1_B8_TCRalpha.OVC48.1_A5_TCRbeta</t>
  </si>
  <si>
    <t>CRC15.1_B9_TCRalpha.OVC48.1_A5_TCRbeta</t>
  </si>
  <si>
    <t>CRC15.1_B10_TCRalpha.OVC48.1_A5_TCRbeta</t>
  </si>
  <si>
    <t>CRC15.1_C1_TCRalpha.OVC48.1_A5_TCRbeta</t>
  </si>
  <si>
    <t>CRC15.1_D3_TCRalpha.OVC48.1_A5_TCRbeta</t>
  </si>
  <si>
    <t>CRC15.1_D10_TCRalpha.OVC48.1_A5_TCRbeta</t>
  </si>
  <si>
    <t>CRC15.1_D11_TCRalpha.OVC48.1_A5_TCRbeta</t>
  </si>
  <si>
    <t>CRC15.1_E2_TCRalpha.OVC48.1_A5_TCRbeta</t>
  </si>
  <si>
    <t>CRC15.1_E6_TCRalpha.OVC48.1_A5_TCRbeta</t>
  </si>
  <si>
    <t>CRC15.1_E8_TCRalpha.OVC48.1_A5_TCRbeta</t>
  </si>
  <si>
    <t>CRC15.1_E10_TCRalpha.OVC48.1_A5_TCRbeta</t>
  </si>
  <si>
    <t>GCN1L1_TCRalpha.OVC48.1_A6_TCRbeta</t>
  </si>
  <si>
    <t>CDK4_8_TCRalpha.OVC48.1_A6_TCRbeta</t>
  </si>
  <si>
    <t>CDK4_17_TCRalpha.OVC48.1_A6_TCRbeta</t>
  </si>
  <si>
    <t>CMV_1_TCRalpha.OVC48.1_A6_TCRbeta</t>
  </si>
  <si>
    <t>CMV_2_TCRalpha.OVC48.1_A6_TCRbeta</t>
  </si>
  <si>
    <t>OVC21.1_A2_TCRalpha.OVC48.1_A6_TCRbeta</t>
  </si>
  <si>
    <t>OVC21.1_B1_TCRalpha.OVC48.1_A6_TCRbeta</t>
  </si>
  <si>
    <t>OVC21.1_B3_TCRalpha.OVC48.1_A6_TCRbeta</t>
  </si>
  <si>
    <t>OVC21.1_B6_TCRalpha.OVC48.1_A6_TCRbeta</t>
  </si>
  <si>
    <t>OVC21.1_D1_TCRalpha.OVC48.1_A6_TCRbeta</t>
  </si>
  <si>
    <t>OVC21.1_D5_TCRalpha.OVC48.1_A6_TCRbeta</t>
  </si>
  <si>
    <t>OVC21.2_A1_TCRalpha.OVC48.1_A6_TCRbeta</t>
  </si>
  <si>
    <t>OVC21.2_A2_TCRalpha.OVC48.1_A6_TCRbeta</t>
  </si>
  <si>
    <t>OVC21.2_A3_TCRalpha.OVC48.1_A6_TCRbeta</t>
  </si>
  <si>
    <t>OVC21.2_A6_TCRalpha.OVC48.1_A6_TCRbeta</t>
  </si>
  <si>
    <t>OVC21.2_A8_TCRalpha.OVC48.1_A6_TCRbeta</t>
  </si>
  <si>
    <t>OVC21.2_B1_TCRalpha.OVC48.1_A6_TCRbeta</t>
  </si>
  <si>
    <t>OVC21.2_B3_TCRalpha.OVC48.1_A6_TCRbeta</t>
  </si>
  <si>
    <t>OVC21.2_B4_TCRalpha.OVC48.1_A6_TCRbeta</t>
  </si>
  <si>
    <t>OVC21.2_B10a_TCRalpha.OVC48.1_A6_TCRbeta</t>
  </si>
  <si>
    <t>OVC21.2_B10b_TCRalpha.OVC48.1_A6_TCRbeta</t>
  </si>
  <si>
    <t>OVC21.2_B11_TCRalpha.OVC48.1_A6_TCRbeta</t>
  </si>
  <si>
    <t>OVC21.2_C2_TCRalpha.OVC48.1_A6_TCRbeta</t>
  </si>
  <si>
    <t>OVC21.2_C3_TCRalpha.OVC48.1_A6_TCRbeta</t>
  </si>
  <si>
    <t>OVC21.2_C4_TCRalpha.OVC48.1_A6_TCRbeta</t>
  </si>
  <si>
    <t>OVC21.2_C6_TCRalpha.OVC48.1_A6_TCRbeta</t>
  </si>
  <si>
    <t>OVC21.2_C8_TCRalpha.OVC48.1_A6_TCRbeta</t>
  </si>
  <si>
    <t>OVC21.2_C12a_TCRalpha.OVC48.1_A6_TCRbeta</t>
  </si>
  <si>
    <t>OVC21.2_C12b_TCRalpha.OVC48.1_A6_TCRbeta</t>
  </si>
  <si>
    <t>OVC21.2_D2_TCRalpha.OVC48.1_A6_TCRbeta</t>
  </si>
  <si>
    <t>OVC21.2_D3_TCRalpha.OVC48.1_A6_TCRbeta</t>
  </si>
  <si>
    <t>OVC48.1_A1_TCRalpha.OVC48.1_A6_TCRbeta</t>
  </si>
  <si>
    <t>OVC48.1_A2_TCRalpha.OVC48.1_A6_TCRbeta</t>
  </si>
  <si>
    <t>OVC48.1_A4_TCRalpha.OVC48.1_A6_TCRbeta</t>
  </si>
  <si>
    <t>OVC48.1_A5_TCRalpha.OVC48.1_A6_TCRbeta</t>
  </si>
  <si>
    <t>OVC48.1_A6_TCRalpha.OVC48.1_A6_TCRbeta</t>
  </si>
  <si>
    <t>OVC48.1_A8_TCRalpha.OVC48.1_A6_TCRbeta</t>
  </si>
  <si>
    <t>OVC48.1_A11_TCRalpha.OVC48.1_A6_TCRbeta</t>
  </si>
  <si>
    <t>OVC48.1_A12_TCRalpha.OVC48.1_A6_TCRbeta</t>
  </si>
  <si>
    <t>OVC48.1_B1_TCRalpha.OVC48.1_A6_TCRbeta</t>
  </si>
  <si>
    <t>OVC48.1_B3_TCRalpha.OVC48.1_A6_TCRbeta</t>
  </si>
  <si>
    <t>OVC48.1_B5a_TCRalpha.OVC48.1_A6_TCRbeta</t>
  </si>
  <si>
    <t>OVC48.1_B5b_TCRalpha.OVC48.1_A6_TCRbeta</t>
  </si>
  <si>
    <t>OVC48.1_C1_TCRalpha.OVC48.1_A6_TCRbeta</t>
  </si>
  <si>
    <t>OVC48.1_C2_TCRalpha.OVC48.1_A6_TCRbeta</t>
  </si>
  <si>
    <t>OVC48.1_C5_TCRalpha.OVC48.1_A6_TCRbeta</t>
  </si>
  <si>
    <t>OVC48.1_C6_TCRalpha.OVC48.1_A6_TCRbeta</t>
  </si>
  <si>
    <t>OVC48.1_C7_TCRalpha.OVC48.1_A6_TCRbeta</t>
  </si>
  <si>
    <t>OVC48.1_C8_TCRalpha.OVC48.1_A6_TCRbeta</t>
  </si>
  <si>
    <t>OVC48.1_D1_TCRalpha.OVC48.1_A6_TCRbeta</t>
  </si>
  <si>
    <t>OVC48.1_D7_TCRalpha.OVC48.1_A6_TCRbeta</t>
  </si>
  <si>
    <t>OVC48.2_A1_TCRalpha.OVC48.1_A6_TCRbeta</t>
  </si>
  <si>
    <t>OVC48.2_A2_TCRalpha.OVC48.1_A6_TCRbeta</t>
  </si>
  <si>
    <t>OVC48.2_A10a_TCRalpha.OVC48.1_A6_TCRbeta</t>
  </si>
  <si>
    <t>OVC48.2_A10b_TCRalpha.OVC48.1_A6_TCRbeta</t>
  </si>
  <si>
    <t>OVC48.2_B6_TCRalpha.OVC48.1_A6_TCRbeta</t>
  </si>
  <si>
    <t>OVC48.2_C2_TCRalpha.OVC48.1_A6_TCRbeta</t>
  </si>
  <si>
    <t>CRC11.1_A1_TCRalpha.OVC48.1_A6_TCRbeta</t>
  </si>
  <si>
    <t>CRC11.1_A2_TCRalpha.OVC48.1_A6_TCRbeta</t>
  </si>
  <si>
    <t>CRC11.1_A3_TCRalpha.OVC48.1_A6_TCRbeta</t>
  </si>
  <si>
    <t>CRC11.1_A5_TCRalpha.OVC48.1_A6_TCRbeta</t>
  </si>
  <si>
    <t>CRC11.1_A6_TCRalpha.OVC48.1_A6_TCRbeta</t>
  </si>
  <si>
    <t>CRC11.1_B1_TCRalpha.OVC48.1_A6_TCRbeta</t>
  </si>
  <si>
    <t>CRC11.1_B3_TCRalpha.OVC48.1_A6_TCRbeta</t>
  </si>
  <si>
    <t>CRC11.1_B4_TCRalpha.OVC48.1_A6_TCRbeta</t>
  </si>
  <si>
    <t>CRC11.1_B6_TCRalpha.OVC48.1_A6_TCRbeta</t>
  </si>
  <si>
    <t>CRC11.1_B11_TCRalpha.OVC48.1_A6_TCRbeta</t>
  </si>
  <si>
    <t>CRC11.1_C1_TCRalpha.OVC48.1_A6_TCRbeta</t>
  </si>
  <si>
    <t>CRC11.1_C3_TCRalpha.OVC48.1_A6_TCRbeta</t>
  </si>
  <si>
    <t>CRC11.1_C6_TCRalpha.OVC48.1_A6_TCRbeta</t>
  </si>
  <si>
    <t>CRC11.1_C8_TCRalpha.OVC48.1_A6_TCRbeta</t>
  </si>
  <si>
    <t>CRC11.1_D5_TCRalpha.OVC48.1_A6_TCRbeta</t>
  </si>
  <si>
    <t>CRC11.1_D6_TCRalpha.OVC48.1_A6_TCRbeta</t>
  </si>
  <si>
    <t>CRC11.2_A7_TCRalpha.OVC48.1_A6_TCRbeta</t>
  </si>
  <si>
    <t>CRC11.2_B9_TCRalpha.OVC48.1_A6_TCRbeta</t>
  </si>
  <si>
    <t>CRC11.2_C10_TCRalpha.OVC48.1_A6_TCRbeta</t>
  </si>
  <si>
    <t>CRC15.2_A1_TCRalpha.OVC48.1_A6_TCRbeta</t>
  </si>
  <si>
    <t>CRC15.2_H3_TCRalpha.OVC48.1_A6_TCRbeta</t>
  </si>
  <si>
    <t>CRC15.2_A4_TCRalpha.OVC48.1_A6_TCRbeta</t>
  </si>
  <si>
    <t>CRC15.2_C4_TCRalpha.OVC48.1_A6_TCRbeta</t>
  </si>
  <si>
    <t>CRC15.1_A2_TCRalpha.OVC48.1_A6_TCRbeta</t>
  </si>
  <si>
    <t>CRC15.1_A4_TCRalpha.OVC48.1_A6_TCRbeta</t>
  </si>
  <si>
    <t>CRC15.1_A7a_TCRalpha.OVC48.1_A6_TCRbeta</t>
  </si>
  <si>
    <t>CRC15.1_A7b_TCRalpha.OVC48.1_A6_TCRbeta</t>
  </si>
  <si>
    <t>CRC15.1_A8_TCRalpha.OVC48.1_A6_TCRbeta</t>
  </si>
  <si>
    <t>CRC15.1_A11_TCRalpha.OVC48.1_A6_TCRbeta</t>
  </si>
  <si>
    <t>CRC15.1_B4_TCRalpha.OVC48.1_A6_TCRbeta</t>
  </si>
  <si>
    <t>CRC15.1_B5_TCRalpha.OVC48.1_A6_TCRbeta</t>
  </si>
  <si>
    <t>CRC15.1_B7_TCRalpha.OVC48.1_A6_TCRbeta</t>
  </si>
  <si>
    <t>CRC15.1_B8_TCRalpha.OVC48.1_A6_TCRbeta</t>
  </si>
  <si>
    <t>CRC15.1_B9_TCRalpha.OVC48.1_A6_TCRbeta</t>
  </si>
  <si>
    <t>CRC15.1_B10_TCRalpha.OVC48.1_A6_TCRbeta</t>
  </si>
  <si>
    <t>CRC15.1_C1_TCRalpha.OVC48.1_A6_TCRbeta</t>
  </si>
  <si>
    <t>CRC15.1_D3_TCRalpha.OVC48.1_A6_TCRbeta</t>
  </si>
  <si>
    <t>CRC15.1_D10_TCRalpha.OVC48.1_A6_TCRbeta</t>
  </si>
  <si>
    <t>CRC15.1_D11_TCRalpha.OVC48.1_A6_TCRbeta</t>
  </si>
  <si>
    <t>CRC15.1_E2_TCRalpha.OVC48.1_A6_TCRbeta</t>
  </si>
  <si>
    <t>CRC15.1_E6_TCRalpha.OVC48.1_A6_TCRbeta</t>
  </si>
  <si>
    <t>CRC15.1_E8_TCRalpha.OVC48.1_A6_TCRbeta</t>
  </si>
  <si>
    <t>CRC15.1_E10_TCRalpha.OVC48.1_A6_TCRbeta</t>
  </si>
  <si>
    <t>GCN1L1_TCRalpha.OVC48.1_A8_TCRbeta</t>
  </si>
  <si>
    <t>CDK4_8_TCRalpha.OVC48.1_A8_TCRbeta</t>
  </si>
  <si>
    <t>CDK4_17_TCRalpha.OVC48.1_A8_TCRbeta</t>
  </si>
  <si>
    <t>CMV_1_TCRalpha.OVC48.1_A8_TCRbeta</t>
  </si>
  <si>
    <t>CMV_2_TCRalpha.OVC48.1_A8_TCRbeta</t>
  </si>
  <si>
    <t>OVC21.1_A2_TCRalpha.OVC48.1_A8_TCRbeta</t>
  </si>
  <si>
    <t>OVC21.1_B1_TCRalpha.OVC48.1_A8_TCRbeta</t>
  </si>
  <si>
    <t>OVC21.1_B3_TCRalpha.OVC48.1_A8_TCRbeta</t>
  </si>
  <si>
    <t>OVC21.1_B6_TCRalpha.OVC48.1_A8_TCRbeta</t>
  </si>
  <si>
    <t>OVC21.1_D1_TCRalpha.OVC48.1_A8_TCRbeta</t>
  </si>
  <si>
    <t>OVC21.1_D5_TCRalpha.OVC48.1_A8_TCRbeta</t>
  </si>
  <si>
    <t>OVC21.2_A1_TCRalpha.OVC48.1_A8_TCRbeta</t>
  </si>
  <si>
    <t>OVC21.2_A2_TCRalpha.OVC48.1_A8_TCRbeta</t>
  </si>
  <si>
    <t>OVC21.2_A3_TCRalpha.OVC48.1_A8_TCRbeta</t>
  </si>
  <si>
    <t>OVC21.2_A6_TCRalpha.OVC48.1_A8_TCRbeta</t>
  </si>
  <si>
    <t>OVC21.2_A8_TCRalpha.OVC48.1_A8_TCRbeta</t>
  </si>
  <si>
    <t>OVC21.2_B1_TCRalpha.OVC48.1_A8_TCRbeta</t>
  </si>
  <si>
    <t>OVC21.2_B3_TCRalpha.OVC48.1_A8_TCRbeta</t>
  </si>
  <si>
    <t>OVC21.2_B4_TCRalpha.OVC48.1_A8_TCRbeta</t>
  </si>
  <si>
    <t>OVC21.2_B10a_TCRalpha.OVC48.1_A8_TCRbeta</t>
  </si>
  <si>
    <t>OVC21.2_B10b_TCRalpha.OVC48.1_A8_TCRbeta</t>
  </si>
  <si>
    <t>OVC21.2_B11_TCRalpha.OVC48.1_A8_TCRbeta</t>
  </si>
  <si>
    <t>OVC21.2_C2_TCRalpha.OVC48.1_A8_TCRbeta</t>
  </si>
  <si>
    <t>OVC21.2_C3_TCRalpha.OVC48.1_A8_TCRbeta</t>
  </si>
  <si>
    <t>OVC21.2_C4_TCRalpha.OVC48.1_A8_TCRbeta</t>
  </si>
  <si>
    <t>OVC21.2_C6_TCRalpha.OVC48.1_A8_TCRbeta</t>
  </si>
  <si>
    <t>OVC21.2_C8_TCRalpha.OVC48.1_A8_TCRbeta</t>
  </si>
  <si>
    <t>OVC21.2_C12a_TCRalpha.OVC48.1_A8_TCRbeta</t>
  </si>
  <si>
    <t>OVC21.2_C12b_TCRalpha.OVC48.1_A8_TCRbeta</t>
  </si>
  <si>
    <t>OVC21.2_D2_TCRalpha.OVC48.1_A8_TCRbeta</t>
  </si>
  <si>
    <t>OVC21.2_D3_TCRalpha.OVC48.1_A8_TCRbeta</t>
  </si>
  <si>
    <t>OVC48.1_A1_TCRalpha.OVC48.1_A8_TCRbeta</t>
  </si>
  <si>
    <t>OVC48.1_A2_TCRalpha.OVC48.1_A8_TCRbeta</t>
  </si>
  <si>
    <t>OVC48.1_A4_TCRalpha.OVC48.1_A8_TCRbeta</t>
  </si>
  <si>
    <t>OVC48.1_A5_TCRalpha.OVC48.1_A8_TCRbeta</t>
  </si>
  <si>
    <t>OVC48.1_A6_TCRalpha.OVC48.1_A8_TCRbeta</t>
  </si>
  <si>
    <t>OVC48.1_A8_TCRalpha.OVC48.1_A8_TCRbeta</t>
  </si>
  <si>
    <t>OVC48.1_A11_TCRalpha.OVC48.1_A8_TCRbeta</t>
  </si>
  <si>
    <t>OVC48.1_A12_TCRalpha.OVC48.1_A8_TCRbeta</t>
  </si>
  <si>
    <t>OVC48.1_B1_TCRalpha.OVC48.1_A8_TCRbeta</t>
  </si>
  <si>
    <t>OVC48.1_B3_TCRalpha.OVC48.1_A8_TCRbeta</t>
  </si>
  <si>
    <t>OVC48.1_B5a_TCRalpha.OVC48.1_A8_TCRbeta</t>
  </si>
  <si>
    <t>OVC48.1_B5b_TCRalpha.OVC48.1_A8_TCRbeta</t>
  </si>
  <si>
    <t>OVC48.1_C1_TCRalpha.OVC48.1_A8_TCRbeta</t>
  </si>
  <si>
    <t>OVC48.1_C2_TCRalpha.OVC48.1_A8_TCRbeta</t>
  </si>
  <si>
    <t>OVC48.1_C5_TCRalpha.OVC48.1_A8_TCRbeta</t>
  </si>
  <si>
    <t>OVC48.1_C6_TCRalpha.OVC48.1_A8_TCRbeta</t>
  </si>
  <si>
    <t>OVC48.1_C7_TCRalpha.OVC48.1_A8_TCRbeta</t>
  </si>
  <si>
    <t>OVC48.1_C8_TCRalpha.OVC48.1_A8_TCRbeta</t>
  </si>
  <si>
    <t>OVC48.1_D1_TCRalpha.OVC48.1_A8_TCRbeta</t>
  </si>
  <si>
    <t>OVC48.1_D7_TCRalpha.OVC48.1_A8_TCRbeta</t>
  </si>
  <si>
    <t>OVC48.2_A1_TCRalpha.OVC48.1_A8_TCRbeta</t>
  </si>
  <si>
    <t>OVC48.2_A2_TCRalpha.OVC48.1_A8_TCRbeta</t>
  </si>
  <si>
    <t>OVC48.2_A10a_TCRalpha.OVC48.1_A8_TCRbeta</t>
  </si>
  <si>
    <t>OVC48.2_A10b_TCRalpha.OVC48.1_A8_TCRbeta</t>
  </si>
  <si>
    <t>OVC48.2_B6_TCRalpha.OVC48.1_A8_TCRbeta</t>
  </si>
  <si>
    <t>OVC48.2_C2_TCRalpha.OVC48.1_A8_TCRbeta</t>
  </si>
  <si>
    <t>CRC11.1_A1_TCRalpha.OVC48.1_A8_TCRbeta</t>
  </si>
  <si>
    <t>CRC11.1_A2_TCRalpha.OVC48.1_A8_TCRbeta</t>
  </si>
  <si>
    <t>CRC11.1_A3_TCRalpha.OVC48.1_A8_TCRbeta</t>
  </si>
  <si>
    <t>CRC11.1_A5_TCRalpha.OVC48.1_A8_TCRbeta</t>
  </si>
  <si>
    <t>CRC11.1_A6_TCRalpha.OVC48.1_A8_TCRbeta</t>
  </si>
  <si>
    <t>CRC11.1_B1_TCRalpha.OVC48.1_A8_TCRbeta</t>
  </si>
  <si>
    <t>CRC11.1_B3_TCRalpha.OVC48.1_A8_TCRbeta</t>
  </si>
  <si>
    <t>CRC11.1_B4_TCRalpha.OVC48.1_A8_TCRbeta</t>
  </si>
  <si>
    <t>CRC11.1_B6_TCRalpha.OVC48.1_A8_TCRbeta</t>
  </si>
  <si>
    <t>CRC11.1_B11_TCRalpha.OVC48.1_A8_TCRbeta</t>
  </si>
  <si>
    <t>CRC11.1_C1_TCRalpha.OVC48.1_A8_TCRbeta</t>
  </si>
  <si>
    <t>CRC11.1_C3_TCRalpha.OVC48.1_A8_TCRbeta</t>
  </si>
  <si>
    <t>CRC11.1_C6_TCRalpha.OVC48.1_A8_TCRbeta</t>
  </si>
  <si>
    <t>CRC11.1_C8_TCRalpha.OVC48.1_A8_TCRbeta</t>
  </si>
  <si>
    <t>CRC11.1_D5_TCRalpha.OVC48.1_A8_TCRbeta</t>
  </si>
  <si>
    <t>CRC11.1_D6_TCRalpha.OVC48.1_A8_TCRbeta</t>
  </si>
  <si>
    <t>CRC11.2_A7_TCRalpha.OVC48.1_A8_TCRbeta</t>
  </si>
  <si>
    <t>CRC11.2_B9_TCRalpha.OVC48.1_A8_TCRbeta</t>
  </si>
  <si>
    <t>CRC11.2_C10_TCRalpha.OVC48.1_A8_TCRbeta</t>
  </si>
  <si>
    <t>CRC15.2_A1_TCRalpha.OVC48.1_A8_TCRbeta</t>
  </si>
  <si>
    <t>CRC15.2_H3_TCRalpha.OVC48.1_A8_TCRbeta</t>
  </si>
  <si>
    <t>CRC15.2_A4_TCRalpha.OVC48.1_A8_TCRbeta</t>
  </si>
  <si>
    <t>CRC15.2_C4_TCRalpha.OVC48.1_A8_TCRbeta</t>
  </si>
  <si>
    <t>CRC15.1_A2_TCRalpha.OVC48.1_A8_TCRbeta</t>
  </si>
  <si>
    <t>CRC15.1_A4_TCRalpha.OVC48.1_A8_TCRbeta</t>
  </si>
  <si>
    <t>CRC15.1_A7a_TCRalpha.OVC48.1_A8_TCRbeta</t>
  </si>
  <si>
    <t>CRC15.1_A7b_TCRalpha.OVC48.1_A8_TCRbeta</t>
  </si>
  <si>
    <t>CRC15.1_A8_TCRalpha.OVC48.1_A8_TCRbeta</t>
  </si>
  <si>
    <t>CRC15.1_A11_TCRalpha.OVC48.1_A8_TCRbeta</t>
  </si>
  <si>
    <t>CRC15.1_B4_TCRalpha.OVC48.1_A8_TCRbeta</t>
  </si>
  <si>
    <t>CRC15.1_B5_TCRalpha.OVC48.1_A8_TCRbeta</t>
  </si>
  <si>
    <t>CRC15.1_B7_TCRalpha.OVC48.1_A8_TCRbeta</t>
  </si>
  <si>
    <t>CRC15.1_B8_TCRalpha.OVC48.1_A8_TCRbeta</t>
  </si>
  <si>
    <t>CRC15.1_B9_TCRalpha.OVC48.1_A8_TCRbeta</t>
  </si>
  <si>
    <t>CRC15.1_B10_TCRalpha.OVC48.1_A8_TCRbeta</t>
  </si>
  <si>
    <t>CRC15.1_C1_TCRalpha.OVC48.1_A8_TCRbeta</t>
  </si>
  <si>
    <t>CRC15.1_D3_TCRalpha.OVC48.1_A8_TCRbeta</t>
  </si>
  <si>
    <t>CRC15.1_D10_TCRalpha.OVC48.1_A8_TCRbeta</t>
  </si>
  <si>
    <t>CRC15.1_D11_TCRalpha.OVC48.1_A8_TCRbeta</t>
  </si>
  <si>
    <t>CRC15.1_E2_TCRalpha.OVC48.1_A8_TCRbeta</t>
  </si>
  <si>
    <t>CRC15.1_E6_TCRalpha.OVC48.1_A8_TCRbeta</t>
  </si>
  <si>
    <t>CRC15.1_E8_TCRalpha.OVC48.1_A8_TCRbeta</t>
  </si>
  <si>
    <t>CRC15.1_E10_TCRalpha.OVC48.1_A8_TCRbeta</t>
  </si>
  <si>
    <t>GCN1L1_TCRalpha.OVC48.1_A11_TCRbeta</t>
  </si>
  <si>
    <t>CDK4_8_TCRalpha.OVC48.1_A11_TCRbeta</t>
  </si>
  <si>
    <t>CDK4_17_TCRalpha.OVC48.1_A11_TCRbeta</t>
  </si>
  <si>
    <t>CMV_1_TCRalpha.OVC48.1_A11_TCRbeta</t>
  </si>
  <si>
    <t>CMV_2_TCRalpha.OVC48.1_A11_TCRbeta</t>
  </si>
  <si>
    <t>OVC21.1_A2_TCRalpha.OVC48.1_A11_TCRbeta</t>
  </si>
  <si>
    <t>OVC21.1_B1_TCRalpha.OVC48.1_A11_TCRbeta</t>
  </si>
  <si>
    <t>OVC21.1_B3_TCRalpha.OVC48.1_A11_TCRbeta</t>
  </si>
  <si>
    <t>OVC21.1_B6_TCRalpha.OVC48.1_A11_TCRbeta</t>
  </si>
  <si>
    <t>OVC21.1_D1_TCRalpha.OVC48.1_A11_TCRbeta</t>
  </si>
  <si>
    <t>OVC21.1_D5_TCRalpha.OVC48.1_A11_TCRbeta</t>
  </si>
  <si>
    <t>OVC21.2_A1_TCRalpha.OVC48.1_A11_TCRbeta</t>
  </si>
  <si>
    <t>OVC21.2_A2_TCRalpha.OVC48.1_A11_TCRbeta</t>
  </si>
  <si>
    <t>OVC21.2_A3_TCRalpha.OVC48.1_A11_TCRbeta</t>
  </si>
  <si>
    <t>OVC21.2_A6_TCRalpha.OVC48.1_A11_TCRbeta</t>
  </si>
  <si>
    <t>OVC21.2_A8_TCRalpha.OVC48.1_A11_TCRbeta</t>
  </si>
  <si>
    <t>OVC21.2_B1_TCRalpha.OVC48.1_A11_TCRbeta</t>
  </si>
  <si>
    <t>OVC21.2_B3_TCRalpha.OVC48.1_A11_TCRbeta</t>
  </si>
  <si>
    <t>OVC21.2_B4_TCRalpha.OVC48.1_A11_TCRbeta</t>
  </si>
  <si>
    <t>OVC21.2_B10a_TCRalpha.OVC48.1_A11_TCRbeta</t>
  </si>
  <si>
    <t>OVC21.2_B10b_TCRalpha.OVC48.1_A11_TCRbeta</t>
  </si>
  <si>
    <t>OVC21.2_B11_TCRalpha.OVC48.1_A11_TCRbeta</t>
  </si>
  <si>
    <t>OVC21.2_C2_TCRalpha.OVC48.1_A11_TCRbeta</t>
  </si>
  <si>
    <t>OVC21.2_C3_TCRalpha.OVC48.1_A11_TCRbeta</t>
  </si>
  <si>
    <t>OVC21.2_C4_TCRalpha.OVC48.1_A11_TCRbeta</t>
  </si>
  <si>
    <t>OVC21.2_C6_TCRalpha.OVC48.1_A11_TCRbeta</t>
  </si>
  <si>
    <t>OVC21.2_C8_TCRalpha.OVC48.1_A11_TCRbeta</t>
  </si>
  <si>
    <t>OVC21.2_C12a_TCRalpha.OVC48.1_A11_TCRbeta</t>
  </si>
  <si>
    <t>OVC21.2_C12b_TCRalpha.OVC48.1_A11_TCRbeta</t>
  </si>
  <si>
    <t>OVC21.2_D2_TCRalpha.OVC48.1_A11_TCRbeta</t>
  </si>
  <si>
    <t>OVC21.2_D3_TCRalpha.OVC48.1_A11_TCRbeta</t>
  </si>
  <si>
    <t>OVC48.1_A1_TCRalpha.OVC48.1_A11_TCRbeta</t>
  </si>
  <si>
    <t>OVC48.1_A2_TCRalpha.OVC48.1_A11_TCRbeta</t>
  </si>
  <si>
    <t>OVC48.1_A4_TCRalpha.OVC48.1_A11_TCRbeta</t>
  </si>
  <si>
    <t>OVC48.1_A5_TCRalpha.OVC48.1_A11_TCRbeta</t>
  </si>
  <si>
    <t>OVC48.1_A6_TCRalpha.OVC48.1_A11_TCRbeta</t>
  </si>
  <si>
    <t>OVC48.1_A8_TCRalpha.OVC48.1_A11_TCRbeta</t>
  </si>
  <si>
    <t>OVC48.1_A11_TCRalpha.OVC48.1_A11_TCRbeta</t>
  </si>
  <si>
    <t>OVC48.1_A12_TCRalpha.OVC48.1_A11_TCRbeta</t>
  </si>
  <si>
    <t>OVC48.1_B1_TCRalpha.OVC48.1_A11_TCRbeta</t>
  </si>
  <si>
    <t>OVC48.1_B3_TCRalpha.OVC48.1_A11_TCRbeta</t>
  </si>
  <si>
    <t>OVC48.1_B5a_TCRalpha.OVC48.1_A11_TCRbeta</t>
  </si>
  <si>
    <t>OVC48.1_B5b_TCRalpha.OVC48.1_A11_TCRbeta</t>
  </si>
  <si>
    <t>OVC48.1_C1_TCRalpha.OVC48.1_A11_TCRbeta</t>
  </si>
  <si>
    <t>OVC48.1_C2_TCRalpha.OVC48.1_A11_TCRbeta</t>
  </si>
  <si>
    <t>OVC48.1_C5_TCRalpha.OVC48.1_A11_TCRbeta</t>
  </si>
  <si>
    <t>OVC48.1_C6_TCRalpha.OVC48.1_A11_TCRbeta</t>
  </si>
  <si>
    <t>OVC48.1_C7_TCRalpha.OVC48.1_A11_TCRbeta</t>
  </si>
  <si>
    <t>OVC48.1_C8_TCRalpha.OVC48.1_A11_TCRbeta</t>
  </si>
  <si>
    <t>OVC48.1_D1_TCRalpha.OVC48.1_A11_TCRbeta</t>
  </si>
  <si>
    <t>OVC48.1_D7_TCRalpha.OVC48.1_A11_TCRbeta</t>
  </si>
  <si>
    <t>OVC48.2_A1_TCRalpha.OVC48.1_A11_TCRbeta</t>
  </si>
  <si>
    <t>OVC48.2_A2_TCRalpha.OVC48.1_A11_TCRbeta</t>
  </si>
  <si>
    <t>OVC48.2_A10a_TCRalpha.OVC48.1_A11_TCRbeta</t>
  </si>
  <si>
    <t>OVC48.2_A10b_TCRalpha.OVC48.1_A11_TCRbeta</t>
  </si>
  <si>
    <t>OVC48.2_B6_TCRalpha.OVC48.1_A11_TCRbeta</t>
  </si>
  <si>
    <t>OVC48.2_C2_TCRalpha.OVC48.1_A11_TCRbeta</t>
  </si>
  <si>
    <t>CRC11.1_A1_TCRalpha.OVC48.1_A11_TCRbeta</t>
  </si>
  <si>
    <t>CRC11.1_A2_TCRalpha.OVC48.1_A11_TCRbeta</t>
  </si>
  <si>
    <t>CRC11.1_A3_TCRalpha.OVC48.1_A11_TCRbeta</t>
  </si>
  <si>
    <t>CRC11.1_A5_TCRalpha.OVC48.1_A11_TCRbeta</t>
  </si>
  <si>
    <t>CRC11.1_A6_TCRalpha.OVC48.1_A11_TCRbeta</t>
  </si>
  <si>
    <t>CRC11.1_B1_TCRalpha.OVC48.1_A11_TCRbeta</t>
  </si>
  <si>
    <t>CRC11.1_B3_TCRalpha.OVC48.1_A11_TCRbeta</t>
  </si>
  <si>
    <t>CRC11.1_B4_TCRalpha.OVC48.1_A11_TCRbeta</t>
  </si>
  <si>
    <t>CRC11.1_B6_TCRalpha.OVC48.1_A11_TCRbeta</t>
  </si>
  <si>
    <t>CRC11.1_B11_TCRalpha.OVC48.1_A11_TCRbeta</t>
  </si>
  <si>
    <t>CRC11.1_C1_TCRalpha.OVC48.1_A11_TCRbeta</t>
  </si>
  <si>
    <t>CRC11.1_C3_TCRalpha.OVC48.1_A11_TCRbeta</t>
  </si>
  <si>
    <t>CRC11.1_C6_TCRalpha.OVC48.1_A11_TCRbeta</t>
  </si>
  <si>
    <t>CRC11.1_C8_TCRalpha.OVC48.1_A11_TCRbeta</t>
  </si>
  <si>
    <t>CRC11.1_D5_TCRalpha.OVC48.1_A11_TCRbeta</t>
  </si>
  <si>
    <t>CRC11.1_D6_TCRalpha.OVC48.1_A11_TCRbeta</t>
  </si>
  <si>
    <t>CRC11.2_A7_TCRalpha.OVC48.1_A11_TCRbeta</t>
  </si>
  <si>
    <t>CRC11.2_B9_TCRalpha.OVC48.1_A11_TCRbeta</t>
  </si>
  <si>
    <t>CRC11.2_C10_TCRalpha.OVC48.1_A11_TCRbeta</t>
  </si>
  <si>
    <t>CRC15.2_A1_TCRalpha.OVC48.1_A11_TCRbeta</t>
  </si>
  <si>
    <t>CRC15.2_H3_TCRalpha.OVC48.1_A11_TCRbeta</t>
  </si>
  <si>
    <t>CRC15.2_A4_TCRalpha.OVC48.1_A11_TCRbeta</t>
  </si>
  <si>
    <t>CRC15.2_C4_TCRalpha.OVC48.1_A11_TCRbeta</t>
  </si>
  <si>
    <t>CRC15.1_A2_TCRalpha.OVC48.1_A11_TCRbeta</t>
  </si>
  <si>
    <t>CRC15.1_A4_TCRalpha.OVC48.1_A11_TCRbeta</t>
  </si>
  <si>
    <t>CRC15.1_A7a_TCRalpha.OVC48.1_A11_TCRbeta</t>
  </si>
  <si>
    <t>CRC15.1_A7b_TCRalpha.OVC48.1_A11_TCRbeta</t>
  </si>
  <si>
    <t>CRC15.1_A8_TCRalpha.OVC48.1_A11_TCRbeta</t>
  </si>
  <si>
    <t>CRC15.1_A11_TCRalpha.OVC48.1_A11_TCRbeta</t>
  </si>
  <si>
    <t>CRC15.1_B4_TCRalpha.OVC48.1_A11_TCRbeta</t>
  </si>
  <si>
    <t>CRC15.1_B5_TCRalpha.OVC48.1_A11_TCRbeta</t>
  </si>
  <si>
    <t>CRC15.1_B7_TCRalpha.OVC48.1_A11_TCRbeta</t>
  </si>
  <si>
    <t>CRC15.1_B8_TCRalpha.OVC48.1_A11_TCRbeta</t>
  </si>
  <si>
    <t>CRC15.1_B9_TCRalpha.OVC48.1_A11_TCRbeta</t>
  </si>
  <si>
    <t>CRC15.1_B10_TCRalpha.OVC48.1_A11_TCRbeta</t>
  </si>
  <si>
    <t>CRC15.1_C1_TCRalpha.OVC48.1_A11_TCRbeta</t>
  </si>
  <si>
    <t>CRC15.1_D3_TCRalpha.OVC48.1_A11_TCRbeta</t>
  </si>
  <si>
    <t>CRC15.1_D10_TCRalpha.OVC48.1_A11_TCRbeta</t>
  </si>
  <si>
    <t>CRC15.1_D11_TCRalpha.OVC48.1_A11_TCRbeta</t>
  </si>
  <si>
    <t>CRC15.1_E2_TCRalpha.OVC48.1_A11_TCRbeta</t>
  </si>
  <si>
    <t>CRC15.1_E6_TCRalpha.OVC48.1_A11_TCRbeta</t>
  </si>
  <si>
    <t>CRC15.1_E8_TCRalpha.OVC48.1_A11_TCRbeta</t>
  </si>
  <si>
    <t>CRC15.1_E10_TCRalpha.OVC48.1_A11_TCRbeta</t>
  </si>
  <si>
    <t>GCN1L1_TCRalpha.OVC48.1_A12_TCRbeta</t>
  </si>
  <si>
    <t>CDK4_8_TCRalpha.OVC48.1_A12_TCRbeta</t>
  </si>
  <si>
    <t>CDK4_17_TCRalpha.OVC48.1_A12_TCRbeta</t>
  </si>
  <si>
    <t>CMV_1_TCRalpha.OVC48.1_A12_TCRbeta</t>
  </si>
  <si>
    <t>CMV_2_TCRalpha.OVC48.1_A12_TCRbeta</t>
  </si>
  <si>
    <t>OVC21.1_A2_TCRalpha.OVC48.1_A12_TCRbeta</t>
  </si>
  <si>
    <t>OVC21.1_B1_TCRalpha.OVC48.1_A12_TCRbeta</t>
  </si>
  <si>
    <t>OVC21.1_B3_TCRalpha.OVC48.1_A12_TCRbeta</t>
  </si>
  <si>
    <t>OVC21.1_B6_TCRalpha.OVC48.1_A12_TCRbeta</t>
  </si>
  <si>
    <t>OVC21.1_D1_TCRalpha.OVC48.1_A12_TCRbeta</t>
  </si>
  <si>
    <t>OVC21.1_D5_TCRalpha.OVC48.1_A12_TCRbeta</t>
  </si>
  <si>
    <t>OVC21.2_A1_TCRalpha.OVC48.1_A12_TCRbeta</t>
  </si>
  <si>
    <t>OVC21.2_A2_TCRalpha.OVC48.1_A12_TCRbeta</t>
  </si>
  <si>
    <t>OVC21.2_A3_TCRalpha.OVC48.1_A12_TCRbeta</t>
  </si>
  <si>
    <t>OVC21.2_A6_TCRalpha.OVC48.1_A12_TCRbeta</t>
  </si>
  <si>
    <t>OVC21.2_A8_TCRalpha.OVC48.1_A12_TCRbeta</t>
  </si>
  <si>
    <t>OVC21.2_B1_TCRalpha.OVC48.1_A12_TCRbeta</t>
  </si>
  <si>
    <t>OVC21.2_B3_TCRalpha.OVC48.1_A12_TCRbeta</t>
  </si>
  <si>
    <t>OVC21.2_B4_TCRalpha.OVC48.1_A12_TCRbeta</t>
  </si>
  <si>
    <t>OVC21.2_B10a_TCRalpha.OVC48.1_A12_TCRbeta</t>
  </si>
  <si>
    <t>OVC21.2_B10b_TCRalpha.OVC48.1_A12_TCRbeta</t>
  </si>
  <si>
    <t>OVC21.2_B11_TCRalpha.OVC48.1_A12_TCRbeta</t>
  </si>
  <si>
    <t>OVC21.2_C2_TCRalpha.OVC48.1_A12_TCRbeta</t>
  </si>
  <si>
    <t>OVC21.2_C3_TCRalpha.OVC48.1_A12_TCRbeta</t>
  </si>
  <si>
    <t>OVC21.2_C4_TCRalpha.OVC48.1_A12_TCRbeta</t>
  </si>
  <si>
    <t>OVC21.2_C6_TCRalpha.OVC48.1_A12_TCRbeta</t>
  </si>
  <si>
    <t>OVC21.2_C8_TCRalpha.OVC48.1_A12_TCRbeta</t>
  </si>
  <si>
    <t>OVC21.2_C12a_TCRalpha.OVC48.1_A12_TCRbeta</t>
  </si>
  <si>
    <t>OVC21.2_C12b_TCRalpha.OVC48.1_A12_TCRbeta</t>
  </si>
  <si>
    <t>OVC21.2_D2_TCRalpha.OVC48.1_A12_TCRbeta</t>
  </si>
  <si>
    <t>OVC21.2_D3_TCRalpha.OVC48.1_A12_TCRbeta</t>
  </si>
  <si>
    <t>OVC48.1_A1_TCRalpha.OVC48.1_A12_TCRbeta</t>
  </si>
  <si>
    <t>OVC48.1_A2_TCRalpha.OVC48.1_A12_TCRbeta</t>
  </si>
  <si>
    <t>OVC48.1_A4_TCRalpha.OVC48.1_A12_TCRbeta</t>
  </si>
  <si>
    <t>OVC48.1_A5_TCRalpha.OVC48.1_A12_TCRbeta</t>
  </si>
  <si>
    <t>OVC48.1_A6_TCRalpha.OVC48.1_A12_TCRbeta</t>
  </si>
  <si>
    <t>OVC48.1_A8_TCRalpha.OVC48.1_A12_TCRbeta</t>
  </si>
  <si>
    <t>OVC48.1_A11_TCRalpha.OVC48.1_A12_TCRbeta</t>
  </si>
  <si>
    <t>OVC48.1_A12_TCRalpha.OVC48.1_A12_TCRbeta</t>
  </si>
  <si>
    <t>OVC48.1_B1_TCRalpha.OVC48.1_A12_TCRbeta</t>
  </si>
  <si>
    <t>OVC48.1_B3_TCRalpha.OVC48.1_A12_TCRbeta</t>
  </si>
  <si>
    <t>OVC48.1_B5a_TCRalpha.OVC48.1_A12_TCRbeta</t>
  </si>
  <si>
    <t>OVC48.1_B5b_TCRalpha.OVC48.1_A12_TCRbeta</t>
  </si>
  <si>
    <t>OVC48.1_C1_TCRalpha.OVC48.1_A12_TCRbeta</t>
  </si>
  <si>
    <t>OVC48.1_C2_TCRalpha.OVC48.1_A12_TCRbeta</t>
  </si>
  <si>
    <t>OVC48.1_C5_TCRalpha.OVC48.1_A12_TCRbeta</t>
  </si>
  <si>
    <t>OVC48.1_C6_TCRalpha.OVC48.1_A12_TCRbeta</t>
  </si>
  <si>
    <t>OVC48.1_C7_TCRalpha.OVC48.1_A12_TCRbeta</t>
  </si>
  <si>
    <t>OVC48.1_C8_TCRalpha.OVC48.1_A12_TCRbeta</t>
  </si>
  <si>
    <t>OVC48.1_D1_TCRalpha.OVC48.1_A12_TCRbeta</t>
  </si>
  <si>
    <t>OVC48.1_D7_TCRalpha.OVC48.1_A12_TCRbeta</t>
  </si>
  <si>
    <t>OVC48.2_A1_TCRalpha.OVC48.1_A12_TCRbeta</t>
  </si>
  <si>
    <t>OVC48.2_A2_TCRalpha.OVC48.1_A12_TCRbeta</t>
  </si>
  <si>
    <t>OVC48.2_A10a_TCRalpha.OVC48.1_A12_TCRbeta</t>
  </si>
  <si>
    <t>OVC48.2_A10b_TCRalpha.OVC48.1_A12_TCRbeta</t>
  </si>
  <si>
    <t>OVC48.2_B6_TCRalpha.OVC48.1_A12_TCRbeta</t>
  </si>
  <si>
    <t>OVC48.2_C2_TCRalpha.OVC48.1_A12_TCRbeta</t>
  </si>
  <si>
    <t>CRC11.1_A1_TCRalpha.OVC48.1_A12_TCRbeta</t>
  </si>
  <si>
    <t>CRC11.1_A2_TCRalpha.OVC48.1_A12_TCRbeta</t>
  </si>
  <si>
    <t>CRC11.1_A3_TCRalpha.OVC48.1_A12_TCRbeta</t>
  </si>
  <si>
    <t>CRC11.1_A5_TCRalpha.OVC48.1_A12_TCRbeta</t>
  </si>
  <si>
    <t>CRC11.1_A6_TCRalpha.OVC48.1_A12_TCRbeta</t>
  </si>
  <si>
    <t>CRC11.1_B1_TCRalpha.OVC48.1_A12_TCRbeta</t>
  </si>
  <si>
    <t>CRC11.1_B3_TCRalpha.OVC48.1_A12_TCRbeta</t>
  </si>
  <si>
    <t>CRC11.1_B4_TCRalpha.OVC48.1_A12_TCRbeta</t>
  </si>
  <si>
    <t>CRC11.1_B6_TCRalpha.OVC48.1_A12_TCRbeta</t>
  </si>
  <si>
    <t>CRC11.1_B11_TCRalpha.OVC48.1_A12_TCRbeta</t>
  </si>
  <si>
    <t>CRC11.1_C1_TCRalpha.OVC48.1_A12_TCRbeta</t>
  </si>
  <si>
    <t>CRC11.1_C3_TCRalpha.OVC48.1_A12_TCRbeta</t>
  </si>
  <si>
    <t>CRC11.1_C6_TCRalpha.OVC48.1_A12_TCRbeta</t>
  </si>
  <si>
    <t>CRC11.1_C8_TCRalpha.OVC48.1_A12_TCRbeta</t>
  </si>
  <si>
    <t>CRC11.1_D5_TCRalpha.OVC48.1_A12_TCRbeta</t>
  </si>
  <si>
    <t>CRC11.1_D6_TCRalpha.OVC48.1_A12_TCRbeta</t>
  </si>
  <si>
    <t>CRC11.2_A7_TCRalpha.OVC48.1_A12_TCRbeta</t>
  </si>
  <si>
    <t>CRC11.2_B9_TCRalpha.OVC48.1_A12_TCRbeta</t>
  </si>
  <si>
    <t>CRC11.2_C10_TCRalpha.OVC48.1_A12_TCRbeta</t>
  </si>
  <si>
    <t>CRC15.2_A1_TCRalpha.OVC48.1_A12_TCRbeta</t>
  </si>
  <si>
    <t>CRC15.2_H3_TCRalpha.OVC48.1_A12_TCRbeta</t>
  </si>
  <si>
    <t>CRC15.2_A4_TCRalpha.OVC48.1_A12_TCRbeta</t>
  </si>
  <si>
    <t>CRC15.2_C4_TCRalpha.OVC48.1_A12_TCRbeta</t>
  </si>
  <si>
    <t>CRC15.1_A2_TCRalpha.OVC48.1_A12_TCRbeta</t>
  </si>
  <si>
    <t>CRC15.1_A4_TCRalpha.OVC48.1_A12_TCRbeta</t>
  </si>
  <si>
    <t>CRC15.1_A7a_TCRalpha.OVC48.1_A12_TCRbeta</t>
  </si>
  <si>
    <t>CRC15.1_A7b_TCRalpha.OVC48.1_A12_TCRbeta</t>
  </si>
  <si>
    <t>CRC15.1_A8_TCRalpha.OVC48.1_A12_TCRbeta</t>
  </si>
  <si>
    <t>CRC15.1_A11_TCRalpha.OVC48.1_A12_TCRbeta</t>
  </si>
  <si>
    <t>CRC15.1_B4_TCRalpha.OVC48.1_A12_TCRbeta</t>
  </si>
  <si>
    <t>CRC15.1_B5_TCRalpha.OVC48.1_A12_TCRbeta</t>
  </si>
  <si>
    <t>CRC15.1_B7_TCRalpha.OVC48.1_A12_TCRbeta</t>
  </si>
  <si>
    <t>CRC15.1_B8_TCRalpha.OVC48.1_A12_TCRbeta</t>
  </si>
  <si>
    <t>CRC15.1_B9_TCRalpha.OVC48.1_A12_TCRbeta</t>
  </si>
  <si>
    <t>CRC15.1_B10_TCRalpha.OVC48.1_A12_TCRbeta</t>
  </si>
  <si>
    <t>CRC15.1_C1_TCRalpha.OVC48.1_A12_TCRbeta</t>
  </si>
  <si>
    <t>CRC15.1_D3_TCRalpha.OVC48.1_A12_TCRbeta</t>
  </si>
  <si>
    <t>CRC15.1_D10_TCRalpha.OVC48.1_A12_TCRbeta</t>
  </si>
  <si>
    <t>CRC15.1_D11_TCRalpha.OVC48.1_A12_TCRbeta</t>
  </si>
  <si>
    <t>CRC15.1_E2_TCRalpha.OVC48.1_A12_TCRbeta</t>
  </si>
  <si>
    <t>CRC15.1_E6_TCRalpha.OVC48.1_A12_TCRbeta</t>
  </si>
  <si>
    <t>CRC15.1_E8_TCRalpha.OVC48.1_A12_TCRbeta</t>
  </si>
  <si>
    <t>CRC15.1_E10_TCRalpha.OVC48.1_A12_TCRbeta</t>
  </si>
  <si>
    <t>GCN1L1_TCRalpha.OVC48.1_B1_TCRbeta</t>
  </si>
  <si>
    <t>CDK4_8_TCRalpha.OVC48.1_B1_TCRbeta</t>
  </si>
  <si>
    <t>CDK4_17_TCRalpha.OVC48.1_B1_TCRbeta</t>
  </si>
  <si>
    <t>CMV_1_TCRalpha.OVC48.1_B1_TCRbeta</t>
  </si>
  <si>
    <t>CMV_2_TCRalpha.OVC48.1_B1_TCRbeta</t>
  </si>
  <si>
    <t>OVC21.1_A2_TCRalpha.OVC48.1_B1_TCRbeta</t>
  </si>
  <si>
    <t>OVC21.1_B1_TCRalpha.OVC48.1_B1_TCRbeta</t>
  </si>
  <si>
    <t>OVC21.1_B3_TCRalpha.OVC48.1_B1_TCRbeta</t>
  </si>
  <si>
    <t>OVC21.1_B6_TCRalpha.OVC48.1_B1_TCRbeta</t>
  </si>
  <si>
    <t>OVC21.1_D1_TCRalpha.OVC48.1_B1_TCRbeta</t>
  </si>
  <si>
    <t>OVC21.1_D5_TCRalpha.OVC48.1_B1_TCRbeta</t>
  </si>
  <si>
    <t>OVC21.2_A1_TCRalpha.OVC48.1_B1_TCRbeta</t>
  </si>
  <si>
    <t>OVC21.2_A2_TCRalpha.OVC48.1_B1_TCRbeta</t>
  </si>
  <si>
    <t>OVC21.2_A3_TCRalpha.OVC48.1_B1_TCRbeta</t>
  </si>
  <si>
    <t>OVC21.2_A6_TCRalpha.OVC48.1_B1_TCRbeta</t>
  </si>
  <si>
    <t>OVC21.2_A8_TCRalpha.OVC48.1_B1_TCRbeta</t>
  </si>
  <si>
    <t>OVC21.2_B1_TCRalpha.OVC48.1_B1_TCRbeta</t>
  </si>
  <si>
    <t>OVC21.2_B3_TCRalpha.OVC48.1_B1_TCRbeta</t>
  </si>
  <si>
    <t>OVC21.2_B4_TCRalpha.OVC48.1_B1_TCRbeta</t>
  </si>
  <si>
    <t>OVC21.2_B10a_TCRalpha.OVC48.1_B1_TCRbeta</t>
  </si>
  <si>
    <t>OVC21.2_B10b_TCRalpha.OVC48.1_B1_TCRbeta</t>
  </si>
  <si>
    <t>OVC21.2_B11_TCRalpha.OVC48.1_B1_TCRbeta</t>
  </si>
  <si>
    <t>OVC21.2_C2_TCRalpha.OVC48.1_B1_TCRbeta</t>
  </si>
  <si>
    <t>OVC21.2_C3_TCRalpha.OVC48.1_B1_TCRbeta</t>
  </si>
  <si>
    <t>OVC21.2_C4_TCRalpha.OVC48.1_B1_TCRbeta</t>
  </si>
  <si>
    <t>OVC21.2_C6_TCRalpha.OVC48.1_B1_TCRbeta</t>
  </si>
  <si>
    <t>OVC21.2_C8_TCRalpha.OVC48.1_B1_TCRbeta</t>
  </si>
  <si>
    <t>OVC21.2_C12a_TCRalpha.OVC48.1_B1_TCRbeta</t>
  </si>
  <si>
    <t>OVC21.2_C12b_TCRalpha.OVC48.1_B1_TCRbeta</t>
  </si>
  <si>
    <t>OVC21.2_D2_TCRalpha.OVC48.1_B1_TCRbeta</t>
  </si>
  <si>
    <t>OVC21.2_D3_TCRalpha.OVC48.1_B1_TCRbeta</t>
  </si>
  <si>
    <t>OVC48.1_A1_TCRalpha.OVC48.1_B1_TCRbeta</t>
  </si>
  <si>
    <t>OVC48.1_A2_TCRalpha.OVC48.1_B1_TCRbeta</t>
  </si>
  <si>
    <t>OVC48.1_A4_TCRalpha.OVC48.1_B1_TCRbeta</t>
  </si>
  <si>
    <t>OVC48.1_A5_TCRalpha.OVC48.1_B1_TCRbeta</t>
  </si>
  <si>
    <t>OVC48.1_A6_TCRalpha.OVC48.1_B1_TCRbeta</t>
  </si>
  <si>
    <t>OVC48.1_A8_TCRalpha.OVC48.1_B1_TCRbeta</t>
  </si>
  <si>
    <t>OVC48.1_A11_TCRalpha.OVC48.1_B1_TCRbeta</t>
  </si>
  <si>
    <t>OVC48.1_A12_TCRalpha.OVC48.1_B1_TCRbeta</t>
  </si>
  <si>
    <t>OVC48.1_B1_TCRalpha.OVC48.1_B1_TCRbeta</t>
  </si>
  <si>
    <t>OVC48.1_B3_TCRalpha.OVC48.1_B1_TCRbeta</t>
  </si>
  <si>
    <t>OVC48.1_B5a_TCRalpha.OVC48.1_B1_TCRbeta</t>
  </si>
  <si>
    <t>OVC48.1_B5b_TCRalpha.OVC48.1_B1_TCRbeta</t>
  </si>
  <si>
    <t>OVC48.1_C1_TCRalpha.OVC48.1_B1_TCRbeta</t>
  </si>
  <si>
    <t>OVC48.1_C2_TCRalpha.OVC48.1_B1_TCRbeta</t>
  </si>
  <si>
    <t>OVC48.1_C5_TCRalpha.OVC48.1_B1_TCRbeta</t>
  </si>
  <si>
    <t>OVC48.1_C6_TCRalpha.OVC48.1_B1_TCRbeta</t>
  </si>
  <si>
    <t>OVC48.1_C7_TCRalpha.OVC48.1_B1_TCRbeta</t>
  </si>
  <si>
    <t>OVC48.1_C8_TCRalpha.OVC48.1_B1_TCRbeta</t>
  </si>
  <si>
    <t>OVC48.1_D1_TCRalpha.OVC48.1_B1_TCRbeta</t>
  </si>
  <si>
    <t>OVC48.1_D7_TCRalpha.OVC48.1_B1_TCRbeta</t>
  </si>
  <si>
    <t>OVC48.2_A1_TCRalpha.OVC48.1_B1_TCRbeta</t>
  </si>
  <si>
    <t>OVC48.2_A2_TCRalpha.OVC48.1_B1_TCRbeta</t>
  </si>
  <si>
    <t>OVC48.2_A10a_TCRalpha.OVC48.1_B1_TCRbeta</t>
  </si>
  <si>
    <t>OVC48.2_A10b_TCRalpha.OVC48.1_B1_TCRbeta</t>
  </si>
  <si>
    <t>OVC48.2_B6_TCRalpha.OVC48.1_B1_TCRbeta</t>
  </si>
  <si>
    <t>OVC48.2_C2_TCRalpha.OVC48.1_B1_TCRbeta</t>
  </si>
  <si>
    <t>CRC11.1_A1_TCRalpha.OVC48.1_B1_TCRbeta</t>
  </si>
  <si>
    <t>CRC11.1_A2_TCRalpha.OVC48.1_B1_TCRbeta</t>
  </si>
  <si>
    <t>CRC11.1_A3_TCRalpha.OVC48.1_B1_TCRbeta</t>
  </si>
  <si>
    <t>CRC11.1_A5_TCRalpha.OVC48.1_B1_TCRbeta</t>
  </si>
  <si>
    <t>CRC11.1_A6_TCRalpha.OVC48.1_B1_TCRbeta</t>
  </si>
  <si>
    <t>CRC11.1_B1_TCRalpha.OVC48.1_B1_TCRbeta</t>
  </si>
  <si>
    <t>CRC11.1_B3_TCRalpha.OVC48.1_B1_TCRbeta</t>
  </si>
  <si>
    <t>CRC11.1_B4_TCRalpha.OVC48.1_B1_TCRbeta</t>
  </si>
  <si>
    <t>CRC11.1_B6_TCRalpha.OVC48.1_B1_TCRbeta</t>
  </si>
  <si>
    <t>CRC11.1_B11_TCRalpha.OVC48.1_B1_TCRbeta</t>
  </si>
  <si>
    <t>CRC11.1_C1_TCRalpha.OVC48.1_B1_TCRbeta</t>
  </si>
  <si>
    <t>CRC11.1_C3_TCRalpha.OVC48.1_B1_TCRbeta</t>
  </si>
  <si>
    <t>CRC11.1_C6_TCRalpha.OVC48.1_B1_TCRbeta</t>
  </si>
  <si>
    <t>CRC11.1_C8_TCRalpha.OVC48.1_B1_TCRbeta</t>
  </si>
  <si>
    <t>CRC11.1_D5_TCRalpha.OVC48.1_B1_TCRbeta</t>
  </si>
  <si>
    <t>CRC11.1_D6_TCRalpha.OVC48.1_B1_TCRbeta</t>
  </si>
  <si>
    <t>CRC11.2_A7_TCRalpha.OVC48.1_B1_TCRbeta</t>
  </si>
  <si>
    <t>CRC11.2_B9_TCRalpha.OVC48.1_B1_TCRbeta</t>
  </si>
  <si>
    <t>CRC11.2_C10_TCRalpha.OVC48.1_B1_TCRbeta</t>
  </si>
  <si>
    <t>CRC15.2_A1_TCRalpha.OVC48.1_B1_TCRbeta</t>
  </si>
  <si>
    <t>CRC15.2_H3_TCRalpha.OVC48.1_B1_TCRbeta</t>
  </si>
  <si>
    <t>CRC15.2_A4_TCRalpha.OVC48.1_B1_TCRbeta</t>
  </si>
  <si>
    <t>CRC15.2_C4_TCRalpha.OVC48.1_B1_TCRbeta</t>
  </si>
  <si>
    <t>CRC15.1_A2_TCRalpha.OVC48.1_B1_TCRbeta</t>
  </si>
  <si>
    <t>CRC15.1_A4_TCRalpha.OVC48.1_B1_TCRbeta</t>
  </si>
  <si>
    <t>CRC15.1_A7a_TCRalpha.OVC48.1_B1_TCRbeta</t>
  </si>
  <si>
    <t>CRC15.1_A7b_TCRalpha.OVC48.1_B1_TCRbeta</t>
  </si>
  <si>
    <t>CRC15.1_A8_TCRalpha.OVC48.1_B1_TCRbeta</t>
  </si>
  <si>
    <t>CRC15.1_A11_TCRalpha.OVC48.1_B1_TCRbeta</t>
  </si>
  <si>
    <t>CRC15.1_B4_TCRalpha.OVC48.1_B1_TCRbeta</t>
  </si>
  <si>
    <t>CRC15.1_B5_TCRalpha.OVC48.1_B1_TCRbeta</t>
  </si>
  <si>
    <t>CRC15.1_B7_TCRalpha.OVC48.1_B1_TCRbeta</t>
  </si>
  <si>
    <t>CRC15.1_B8_TCRalpha.OVC48.1_B1_TCRbeta</t>
  </si>
  <si>
    <t>CRC15.1_B9_TCRalpha.OVC48.1_B1_TCRbeta</t>
  </si>
  <si>
    <t>CRC15.1_B10_TCRalpha.OVC48.1_B1_TCRbeta</t>
  </si>
  <si>
    <t>CRC15.1_C1_TCRalpha.OVC48.1_B1_TCRbeta</t>
  </si>
  <si>
    <t>CRC15.1_D3_TCRalpha.OVC48.1_B1_TCRbeta</t>
  </si>
  <si>
    <t>CRC15.1_D10_TCRalpha.OVC48.1_B1_TCRbeta</t>
  </si>
  <si>
    <t>CRC15.1_D11_TCRalpha.OVC48.1_B1_TCRbeta</t>
  </si>
  <si>
    <t>CRC15.1_E2_TCRalpha.OVC48.1_B1_TCRbeta</t>
  </si>
  <si>
    <t>CRC15.1_E6_TCRalpha.OVC48.1_B1_TCRbeta</t>
  </si>
  <si>
    <t>CRC15.1_E8_TCRalpha.OVC48.1_B1_TCRbeta</t>
  </si>
  <si>
    <t>CRC15.1_E10_TCRalpha.OVC48.1_B1_TCRbeta</t>
  </si>
  <si>
    <t>GCN1L1_TCRalpha.OVC48.1_B3_TCRbeta</t>
  </si>
  <si>
    <t>CDK4_8_TCRalpha.OVC48.1_B3_TCRbeta</t>
  </si>
  <si>
    <t>CDK4_17_TCRalpha.OVC48.1_B3_TCRbeta</t>
  </si>
  <si>
    <t>CMV_1_TCRalpha.OVC48.1_B3_TCRbeta</t>
  </si>
  <si>
    <t>CMV_2_TCRalpha.OVC48.1_B3_TCRbeta</t>
  </si>
  <si>
    <t>OVC21.1_A2_TCRalpha.OVC48.1_B3_TCRbeta</t>
  </si>
  <si>
    <t>OVC21.1_B1_TCRalpha.OVC48.1_B3_TCRbeta</t>
  </si>
  <si>
    <t>OVC21.1_B3_TCRalpha.OVC48.1_B3_TCRbeta</t>
  </si>
  <si>
    <t>OVC21.1_B6_TCRalpha.OVC48.1_B3_TCRbeta</t>
  </si>
  <si>
    <t>OVC21.1_D1_TCRalpha.OVC48.1_B3_TCRbeta</t>
  </si>
  <si>
    <t>OVC21.1_D5_TCRalpha.OVC48.1_B3_TCRbeta</t>
  </si>
  <si>
    <t>OVC21.2_A1_TCRalpha.OVC48.1_B3_TCRbeta</t>
  </si>
  <si>
    <t>OVC21.2_A2_TCRalpha.OVC48.1_B3_TCRbeta</t>
  </si>
  <si>
    <t>OVC21.2_A3_TCRalpha.OVC48.1_B3_TCRbeta</t>
  </si>
  <si>
    <t>OVC21.2_A6_TCRalpha.OVC48.1_B3_TCRbeta</t>
  </si>
  <si>
    <t>OVC21.2_A8_TCRalpha.OVC48.1_B3_TCRbeta</t>
  </si>
  <si>
    <t>OVC21.2_B1_TCRalpha.OVC48.1_B3_TCRbeta</t>
  </si>
  <si>
    <t>OVC21.2_B3_TCRalpha.OVC48.1_B3_TCRbeta</t>
  </si>
  <si>
    <t>OVC21.2_B4_TCRalpha.OVC48.1_B3_TCRbeta</t>
  </si>
  <si>
    <t>OVC21.2_B10a_TCRalpha.OVC48.1_B3_TCRbeta</t>
  </si>
  <si>
    <t>OVC21.2_B10b_TCRalpha.OVC48.1_B3_TCRbeta</t>
  </si>
  <si>
    <t>OVC21.2_B11_TCRalpha.OVC48.1_B3_TCRbeta</t>
  </si>
  <si>
    <t>OVC21.2_C2_TCRalpha.OVC48.1_B3_TCRbeta</t>
  </si>
  <si>
    <t>OVC21.2_C3_TCRalpha.OVC48.1_B3_TCRbeta</t>
  </si>
  <si>
    <t>OVC21.2_C4_TCRalpha.OVC48.1_B3_TCRbeta</t>
  </si>
  <si>
    <t>OVC21.2_C6_TCRalpha.OVC48.1_B3_TCRbeta</t>
  </si>
  <si>
    <t>OVC21.2_C8_TCRalpha.OVC48.1_B3_TCRbeta</t>
  </si>
  <si>
    <t>OVC21.2_C12a_TCRalpha.OVC48.1_B3_TCRbeta</t>
  </si>
  <si>
    <t>OVC21.2_C12b_TCRalpha.OVC48.1_B3_TCRbeta</t>
  </si>
  <si>
    <t>OVC21.2_D2_TCRalpha.OVC48.1_B3_TCRbeta</t>
  </si>
  <si>
    <t>OVC21.2_D3_TCRalpha.OVC48.1_B3_TCRbeta</t>
  </si>
  <si>
    <t>OVC48.1_A1_TCRalpha.OVC48.1_B3_TCRbeta</t>
  </si>
  <si>
    <t>OVC48.1_A2_TCRalpha.OVC48.1_B3_TCRbeta</t>
  </si>
  <si>
    <t>OVC48.1_A4_TCRalpha.OVC48.1_B3_TCRbeta</t>
  </si>
  <si>
    <t>OVC48.1_A5_TCRalpha.OVC48.1_B3_TCRbeta</t>
  </si>
  <si>
    <t>OVC48.1_A6_TCRalpha.OVC48.1_B3_TCRbeta</t>
  </si>
  <si>
    <t>OVC48.1_A8_TCRalpha.OVC48.1_B3_TCRbeta</t>
  </si>
  <si>
    <t>OVC48.1_A11_TCRalpha.OVC48.1_B3_TCRbeta</t>
  </si>
  <si>
    <t>OVC48.1_A12_TCRalpha.OVC48.1_B3_TCRbeta</t>
  </si>
  <si>
    <t>OVC48.1_B1_TCRalpha.OVC48.1_B3_TCRbeta</t>
  </si>
  <si>
    <t>OVC48.1_B3_TCRalpha.OVC48.1_B3_TCRbeta</t>
  </si>
  <si>
    <t>OVC48.1_B5a_TCRalpha.OVC48.1_B3_TCRbeta</t>
  </si>
  <si>
    <t>OVC48.1_B5b_TCRalpha.OVC48.1_B3_TCRbeta</t>
  </si>
  <si>
    <t>OVC48.1_C1_TCRalpha.OVC48.1_B3_TCRbeta</t>
  </si>
  <si>
    <t>OVC48.1_C2_TCRalpha.OVC48.1_B3_TCRbeta</t>
  </si>
  <si>
    <t>OVC48.1_C5_TCRalpha.OVC48.1_B3_TCRbeta</t>
  </si>
  <si>
    <t>OVC48.1_C6_TCRalpha.OVC48.1_B3_TCRbeta</t>
  </si>
  <si>
    <t>OVC48.1_C7_TCRalpha.OVC48.1_B3_TCRbeta</t>
  </si>
  <si>
    <t>OVC48.1_C8_TCRalpha.OVC48.1_B3_TCRbeta</t>
  </si>
  <si>
    <t>OVC48.1_D1_TCRalpha.OVC48.1_B3_TCRbeta</t>
  </si>
  <si>
    <t>OVC48.1_D7_TCRalpha.OVC48.1_B3_TCRbeta</t>
  </si>
  <si>
    <t>OVC48.2_A1_TCRalpha.OVC48.1_B3_TCRbeta</t>
  </si>
  <si>
    <t>OVC48.2_A2_TCRalpha.OVC48.1_B3_TCRbeta</t>
  </si>
  <si>
    <t>OVC48.2_A10a_TCRalpha.OVC48.1_B3_TCRbeta</t>
  </si>
  <si>
    <t>OVC48.2_A10b_TCRalpha.OVC48.1_B3_TCRbeta</t>
  </si>
  <si>
    <t>OVC48.2_B6_TCRalpha.OVC48.1_B3_TCRbeta</t>
  </si>
  <si>
    <t>OVC48.2_C2_TCRalpha.OVC48.1_B3_TCRbeta</t>
  </si>
  <si>
    <t>CRC11.1_A1_TCRalpha.OVC48.1_B3_TCRbeta</t>
  </si>
  <si>
    <t>CRC11.1_A2_TCRalpha.OVC48.1_B3_TCRbeta</t>
  </si>
  <si>
    <t>CRC11.1_A3_TCRalpha.OVC48.1_B3_TCRbeta</t>
  </si>
  <si>
    <t>CRC11.1_A5_TCRalpha.OVC48.1_B3_TCRbeta</t>
  </si>
  <si>
    <t>CRC11.1_A6_TCRalpha.OVC48.1_B3_TCRbeta</t>
  </si>
  <si>
    <t>CRC11.1_B1_TCRalpha.OVC48.1_B3_TCRbeta</t>
  </si>
  <si>
    <t>CRC11.1_B3_TCRalpha.OVC48.1_B3_TCRbeta</t>
  </si>
  <si>
    <t>CRC11.1_B4_TCRalpha.OVC48.1_B3_TCRbeta</t>
  </si>
  <si>
    <t>CRC11.1_B6_TCRalpha.OVC48.1_B3_TCRbeta</t>
  </si>
  <si>
    <t>CRC11.1_B11_TCRalpha.OVC48.1_B3_TCRbeta</t>
  </si>
  <si>
    <t>CRC11.1_C1_TCRalpha.OVC48.1_B3_TCRbeta</t>
  </si>
  <si>
    <t>CRC11.1_C3_TCRalpha.OVC48.1_B3_TCRbeta</t>
  </si>
  <si>
    <t>CRC11.1_C6_TCRalpha.OVC48.1_B3_TCRbeta</t>
  </si>
  <si>
    <t>CRC11.1_C8_TCRalpha.OVC48.1_B3_TCRbeta</t>
  </si>
  <si>
    <t>CRC11.1_D5_TCRalpha.OVC48.1_B3_TCRbeta</t>
  </si>
  <si>
    <t>CRC11.1_D6_TCRalpha.OVC48.1_B3_TCRbeta</t>
  </si>
  <si>
    <t>CRC11.2_A7_TCRalpha.OVC48.1_B3_TCRbeta</t>
  </si>
  <si>
    <t>CRC11.2_B9_TCRalpha.OVC48.1_B3_TCRbeta</t>
  </si>
  <si>
    <t>CRC11.2_C10_TCRalpha.OVC48.1_B3_TCRbeta</t>
  </si>
  <si>
    <t>CRC15.2_A1_TCRalpha.OVC48.1_B3_TCRbeta</t>
  </si>
  <si>
    <t>CRC15.2_H3_TCRalpha.OVC48.1_B3_TCRbeta</t>
  </si>
  <si>
    <t>CRC15.2_A4_TCRalpha.OVC48.1_B3_TCRbeta</t>
  </si>
  <si>
    <t>CRC15.2_C4_TCRalpha.OVC48.1_B3_TCRbeta</t>
  </si>
  <si>
    <t>CRC15.1_A2_TCRalpha.OVC48.1_B3_TCRbeta</t>
  </si>
  <si>
    <t>CRC15.1_A4_TCRalpha.OVC48.1_B3_TCRbeta</t>
  </si>
  <si>
    <t>CRC15.1_A7a_TCRalpha.OVC48.1_B3_TCRbeta</t>
  </si>
  <si>
    <t>CRC15.1_A7b_TCRalpha.OVC48.1_B3_TCRbeta</t>
  </si>
  <si>
    <t>CRC15.1_A8_TCRalpha.OVC48.1_B3_TCRbeta</t>
  </si>
  <si>
    <t>CRC15.1_A11_TCRalpha.OVC48.1_B3_TCRbeta</t>
  </si>
  <si>
    <t>CRC15.1_B4_TCRalpha.OVC48.1_B3_TCRbeta</t>
  </si>
  <si>
    <t>CRC15.1_B5_TCRalpha.OVC48.1_B3_TCRbeta</t>
  </si>
  <si>
    <t>CRC15.1_B7_TCRalpha.OVC48.1_B3_TCRbeta</t>
  </si>
  <si>
    <t>CRC15.1_B8_TCRalpha.OVC48.1_B3_TCRbeta</t>
  </si>
  <si>
    <t>CRC15.1_B9_TCRalpha.OVC48.1_B3_TCRbeta</t>
  </si>
  <si>
    <t>CRC15.1_B10_TCRalpha.OVC48.1_B3_TCRbeta</t>
  </si>
  <si>
    <t>CRC15.1_C1_TCRalpha.OVC48.1_B3_TCRbeta</t>
  </si>
  <si>
    <t>CRC15.1_D3_TCRalpha.OVC48.1_B3_TCRbeta</t>
  </si>
  <si>
    <t>CRC15.1_D10_TCRalpha.OVC48.1_B3_TCRbeta</t>
  </si>
  <si>
    <t>CRC15.1_D11_TCRalpha.OVC48.1_B3_TCRbeta</t>
  </si>
  <si>
    <t>CRC15.1_E2_TCRalpha.OVC48.1_B3_TCRbeta</t>
  </si>
  <si>
    <t>CRC15.1_E6_TCRalpha.OVC48.1_B3_TCRbeta</t>
  </si>
  <si>
    <t>CRC15.1_E8_TCRalpha.OVC48.1_B3_TCRbeta</t>
  </si>
  <si>
    <t>CRC15.1_E10_TCRalpha.OVC48.1_B3_TCRbeta</t>
  </si>
  <si>
    <t>GCN1L1_TCRalpha.OVC48.1_B5a_TCRbeta</t>
  </si>
  <si>
    <t>CDK4_8_TCRalpha.OVC48.1_B5a_TCRbeta</t>
  </si>
  <si>
    <t>CDK4_17_TCRalpha.OVC48.1_B5a_TCRbeta</t>
  </si>
  <si>
    <t>CMV_1_TCRalpha.OVC48.1_B5a_TCRbeta</t>
  </si>
  <si>
    <t>CMV_2_TCRalpha.OVC48.1_B5a_TCRbeta</t>
  </si>
  <si>
    <t>OVC21.1_A2_TCRalpha.OVC48.1_B5a_TCRbeta</t>
  </si>
  <si>
    <t>OVC21.1_B1_TCRalpha.OVC48.1_B5a_TCRbeta</t>
  </si>
  <si>
    <t>OVC21.1_B3_TCRalpha.OVC48.1_B5a_TCRbeta</t>
  </si>
  <si>
    <t>OVC21.1_B6_TCRalpha.OVC48.1_B5a_TCRbeta</t>
  </si>
  <si>
    <t>OVC21.1_D1_TCRalpha.OVC48.1_B5a_TCRbeta</t>
  </si>
  <si>
    <t>OVC21.1_D5_TCRalpha.OVC48.1_B5a_TCRbeta</t>
  </si>
  <si>
    <t>OVC21.2_A1_TCRalpha.OVC48.1_B5a_TCRbeta</t>
  </si>
  <si>
    <t>OVC21.2_A2_TCRalpha.OVC48.1_B5a_TCRbeta</t>
  </si>
  <si>
    <t>OVC21.2_A3_TCRalpha.OVC48.1_B5a_TCRbeta</t>
  </si>
  <si>
    <t>OVC21.2_A6_TCRalpha.OVC48.1_B5a_TCRbeta</t>
  </si>
  <si>
    <t>OVC21.2_A8_TCRalpha.OVC48.1_B5a_TCRbeta</t>
  </si>
  <si>
    <t>OVC21.2_B1_TCRalpha.OVC48.1_B5a_TCRbeta</t>
  </si>
  <si>
    <t>OVC21.2_B3_TCRalpha.OVC48.1_B5a_TCRbeta</t>
  </si>
  <si>
    <t>OVC21.2_B4_TCRalpha.OVC48.1_B5a_TCRbeta</t>
  </si>
  <si>
    <t>OVC21.2_B10a_TCRalpha.OVC48.1_B5a_TCRbeta</t>
  </si>
  <si>
    <t>OVC21.2_B10b_TCRalpha.OVC48.1_B5a_TCRbeta</t>
  </si>
  <si>
    <t>OVC21.2_B11_TCRalpha.OVC48.1_B5a_TCRbeta</t>
  </si>
  <si>
    <t>OVC21.2_C2_TCRalpha.OVC48.1_B5a_TCRbeta</t>
  </si>
  <si>
    <t>OVC21.2_C3_TCRalpha.OVC48.1_B5a_TCRbeta</t>
  </si>
  <si>
    <t>OVC21.2_C4_TCRalpha.OVC48.1_B5a_TCRbeta</t>
  </si>
  <si>
    <t>OVC21.2_C6_TCRalpha.OVC48.1_B5a_TCRbeta</t>
  </si>
  <si>
    <t>OVC21.2_C8_TCRalpha.OVC48.1_B5a_TCRbeta</t>
  </si>
  <si>
    <t>OVC21.2_C12a_TCRalpha.OVC48.1_B5a_TCRbeta</t>
  </si>
  <si>
    <t>OVC21.2_C12b_TCRalpha.OVC48.1_B5a_TCRbeta</t>
  </si>
  <si>
    <t>OVC21.2_D2_TCRalpha.OVC48.1_B5a_TCRbeta</t>
  </si>
  <si>
    <t>OVC21.2_D3_TCRalpha.OVC48.1_B5a_TCRbeta</t>
  </si>
  <si>
    <t>OVC48.1_A1_TCRalpha.OVC48.1_B5a_TCRbeta</t>
  </si>
  <si>
    <t>OVC48.1_A2_TCRalpha.OVC48.1_B5a_TCRbeta</t>
  </si>
  <si>
    <t>OVC48.1_A4_TCRalpha.OVC48.1_B5a_TCRbeta</t>
  </si>
  <si>
    <t>OVC48.1_A5_TCRalpha.OVC48.1_B5a_TCRbeta</t>
  </si>
  <si>
    <t>OVC48.1_A6_TCRalpha.OVC48.1_B5a_TCRbeta</t>
  </si>
  <si>
    <t>OVC48.1_A8_TCRalpha.OVC48.1_B5a_TCRbeta</t>
  </si>
  <si>
    <t>OVC48.1_A11_TCRalpha.OVC48.1_B5a_TCRbeta</t>
  </si>
  <si>
    <t>OVC48.1_A12_TCRalpha.OVC48.1_B5a_TCRbeta</t>
  </si>
  <si>
    <t>OVC48.1_B1_TCRalpha.OVC48.1_B5a_TCRbeta</t>
  </si>
  <si>
    <t>OVC48.1_B3_TCRalpha.OVC48.1_B5a_TCRbeta</t>
  </si>
  <si>
    <t>OVC48.1_B5a_TCRalpha.OVC48.1_B5a_TCRbeta</t>
  </si>
  <si>
    <t>OVC48.1_B5b_TCRalpha.OVC48.1_B5a_TCRbeta</t>
  </si>
  <si>
    <t>OVC48.1_C1_TCRalpha.OVC48.1_B5a_TCRbeta</t>
  </si>
  <si>
    <t>OVC48.1_C2_TCRalpha.OVC48.1_B5a_TCRbeta</t>
  </si>
  <si>
    <t>OVC48.1_C5_TCRalpha.OVC48.1_B5a_TCRbeta</t>
  </si>
  <si>
    <t>OVC48.1_C6_TCRalpha.OVC48.1_B5a_TCRbeta</t>
  </si>
  <si>
    <t>OVC48.1_C7_TCRalpha.OVC48.1_B5a_TCRbeta</t>
  </si>
  <si>
    <t>OVC48.1_C8_TCRalpha.OVC48.1_B5a_TCRbeta</t>
  </si>
  <si>
    <t>OVC48.1_D1_TCRalpha.OVC48.1_B5a_TCRbeta</t>
  </si>
  <si>
    <t>OVC48.1_D7_TCRalpha.OVC48.1_B5a_TCRbeta</t>
  </si>
  <si>
    <t>OVC48.2_A1_TCRalpha.OVC48.1_B5a_TCRbeta</t>
  </si>
  <si>
    <t>OVC48.2_A2_TCRalpha.OVC48.1_B5a_TCRbeta</t>
  </si>
  <si>
    <t>OVC48.2_A10a_TCRalpha.OVC48.1_B5a_TCRbeta</t>
  </si>
  <si>
    <t>OVC48.2_A10b_TCRalpha.OVC48.1_B5a_TCRbeta</t>
  </si>
  <si>
    <t>OVC48.2_B6_TCRalpha.OVC48.1_B5a_TCRbeta</t>
  </si>
  <si>
    <t>OVC48.2_C2_TCRalpha.OVC48.1_B5a_TCRbeta</t>
  </si>
  <si>
    <t>CRC11.1_A1_TCRalpha.OVC48.1_B5a_TCRbeta</t>
  </si>
  <si>
    <t>CRC11.1_A2_TCRalpha.OVC48.1_B5a_TCRbeta</t>
  </si>
  <si>
    <t>CRC11.1_A3_TCRalpha.OVC48.1_B5a_TCRbeta</t>
  </si>
  <si>
    <t>CRC11.1_A5_TCRalpha.OVC48.1_B5a_TCRbeta</t>
  </si>
  <si>
    <t>CRC11.1_A6_TCRalpha.OVC48.1_B5a_TCRbeta</t>
  </si>
  <si>
    <t>CRC11.1_B1_TCRalpha.OVC48.1_B5a_TCRbeta</t>
  </si>
  <si>
    <t>CRC11.1_B3_TCRalpha.OVC48.1_B5a_TCRbeta</t>
  </si>
  <si>
    <t>CRC11.1_B4_TCRalpha.OVC48.1_B5a_TCRbeta</t>
  </si>
  <si>
    <t>CRC11.1_B6_TCRalpha.OVC48.1_B5a_TCRbeta</t>
  </si>
  <si>
    <t>CRC11.1_B11_TCRalpha.OVC48.1_B5a_TCRbeta</t>
  </si>
  <si>
    <t>CRC11.1_C1_TCRalpha.OVC48.1_B5a_TCRbeta</t>
  </si>
  <si>
    <t>CRC11.1_C3_TCRalpha.OVC48.1_B5a_TCRbeta</t>
  </si>
  <si>
    <t>CRC11.1_C6_TCRalpha.OVC48.1_B5a_TCRbeta</t>
  </si>
  <si>
    <t>CRC11.1_C8_TCRalpha.OVC48.1_B5a_TCRbeta</t>
  </si>
  <si>
    <t>CRC11.1_D5_TCRalpha.OVC48.1_B5a_TCRbeta</t>
  </si>
  <si>
    <t>CRC11.1_D6_TCRalpha.OVC48.1_B5a_TCRbeta</t>
  </si>
  <si>
    <t>CRC11.2_A7_TCRalpha.OVC48.1_B5a_TCRbeta</t>
  </si>
  <si>
    <t>CRC11.2_B9_TCRalpha.OVC48.1_B5a_TCRbeta</t>
  </si>
  <si>
    <t>CRC11.2_C10_TCRalpha.OVC48.1_B5a_TCRbeta</t>
  </si>
  <si>
    <t>CRC15.2_A1_TCRalpha.OVC48.1_B5a_TCRbeta</t>
  </si>
  <si>
    <t>CRC15.2_H3_TCRalpha.OVC48.1_B5a_TCRbeta</t>
  </si>
  <si>
    <t>CRC15.2_A4_TCRalpha.OVC48.1_B5a_TCRbeta</t>
  </si>
  <si>
    <t>CRC15.2_C4_TCRalpha.OVC48.1_B5a_TCRbeta</t>
  </si>
  <si>
    <t>CRC15.1_A2_TCRalpha.OVC48.1_B5a_TCRbeta</t>
  </si>
  <si>
    <t>CRC15.1_A4_TCRalpha.OVC48.1_B5a_TCRbeta</t>
  </si>
  <si>
    <t>CRC15.1_A7a_TCRalpha.OVC48.1_B5a_TCRbeta</t>
  </si>
  <si>
    <t>CRC15.1_A7b_TCRalpha.OVC48.1_B5a_TCRbeta</t>
  </si>
  <si>
    <t>CRC15.1_A8_TCRalpha.OVC48.1_B5a_TCRbeta</t>
  </si>
  <si>
    <t>CRC15.1_A11_TCRalpha.OVC48.1_B5a_TCRbeta</t>
  </si>
  <si>
    <t>CRC15.1_B4_TCRalpha.OVC48.1_B5a_TCRbeta</t>
  </si>
  <si>
    <t>CRC15.1_B5_TCRalpha.OVC48.1_B5a_TCRbeta</t>
  </si>
  <si>
    <t>CRC15.1_B7_TCRalpha.OVC48.1_B5a_TCRbeta</t>
  </si>
  <si>
    <t>CRC15.1_B8_TCRalpha.OVC48.1_B5a_TCRbeta</t>
  </si>
  <si>
    <t>CRC15.1_B9_TCRalpha.OVC48.1_B5a_TCRbeta</t>
  </si>
  <si>
    <t>CRC15.1_B10_TCRalpha.OVC48.1_B5a_TCRbeta</t>
  </si>
  <si>
    <t>CRC15.1_C1_TCRalpha.OVC48.1_B5a_TCRbeta</t>
  </si>
  <si>
    <t>CRC15.1_D3_TCRalpha.OVC48.1_B5a_TCRbeta</t>
  </si>
  <si>
    <t>CRC15.1_D10_TCRalpha.OVC48.1_B5a_TCRbeta</t>
  </si>
  <si>
    <t>CRC15.1_D11_TCRalpha.OVC48.1_B5a_TCRbeta</t>
  </si>
  <si>
    <t>CRC15.1_E2_TCRalpha.OVC48.1_B5a_TCRbeta</t>
  </si>
  <si>
    <t>CRC15.1_E6_TCRalpha.OVC48.1_B5a_TCRbeta</t>
  </si>
  <si>
    <t>CRC15.1_E8_TCRalpha.OVC48.1_B5a_TCRbeta</t>
  </si>
  <si>
    <t>CRC15.1_E10_TCRalpha.OVC48.1_B5a_TCRbeta</t>
  </si>
  <si>
    <t>GCN1L1_TCRalpha.OVC48.1_B5b_TCRbeta</t>
  </si>
  <si>
    <t>CDK4_8_TCRalpha.OVC48.1_B5b_TCRbeta</t>
  </si>
  <si>
    <t>CDK4_17_TCRalpha.OVC48.1_B5b_TCRbeta</t>
  </si>
  <si>
    <t>CMV_1_TCRalpha.OVC48.1_B5b_TCRbeta</t>
  </si>
  <si>
    <t>CMV_2_TCRalpha.OVC48.1_B5b_TCRbeta</t>
  </si>
  <si>
    <t>OVC21.1_A2_TCRalpha.OVC48.1_B5b_TCRbeta</t>
  </si>
  <si>
    <t>OVC21.1_B1_TCRalpha.OVC48.1_B5b_TCRbeta</t>
  </si>
  <si>
    <t>OVC21.1_B3_TCRalpha.OVC48.1_B5b_TCRbeta</t>
  </si>
  <si>
    <t>OVC21.1_B6_TCRalpha.OVC48.1_B5b_TCRbeta</t>
  </si>
  <si>
    <t>OVC21.1_D1_TCRalpha.OVC48.1_B5b_TCRbeta</t>
  </si>
  <si>
    <t>OVC21.1_D5_TCRalpha.OVC48.1_B5b_TCRbeta</t>
  </si>
  <si>
    <t>OVC21.2_A1_TCRalpha.OVC48.1_B5b_TCRbeta</t>
  </si>
  <si>
    <t>OVC21.2_A2_TCRalpha.OVC48.1_B5b_TCRbeta</t>
  </si>
  <si>
    <t>OVC21.2_A3_TCRalpha.OVC48.1_B5b_TCRbeta</t>
  </si>
  <si>
    <t>OVC21.2_A6_TCRalpha.OVC48.1_B5b_TCRbeta</t>
  </si>
  <si>
    <t>OVC21.2_A8_TCRalpha.OVC48.1_B5b_TCRbeta</t>
  </si>
  <si>
    <t>OVC21.2_B1_TCRalpha.OVC48.1_B5b_TCRbeta</t>
  </si>
  <si>
    <t>OVC21.2_B3_TCRalpha.OVC48.1_B5b_TCRbeta</t>
  </si>
  <si>
    <t>OVC21.2_B4_TCRalpha.OVC48.1_B5b_TCRbeta</t>
  </si>
  <si>
    <t>OVC21.2_B10a_TCRalpha.OVC48.1_B5b_TCRbeta</t>
  </si>
  <si>
    <t>OVC21.2_B10b_TCRalpha.OVC48.1_B5b_TCRbeta</t>
  </si>
  <si>
    <t>OVC21.2_B11_TCRalpha.OVC48.1_B5b_TCRbeta</t>
  </si>
  <si>
    <t>OVC21.2_C2_TCRalpha.OVC48.1_B5b_TCRbeta</t>
  </si>
  <si>
    <t>OVC21.2_C3_TCRalpha.OVC48.1_B5b_TCRbeta</t>
  </si>
  <si>
    <t>OVC21.2_C4_TCRalpha.OVC48.1_B5b_TCRbeta</t>
  </si>
  <si>
    <t>OVC21.2_C6_TCRalpha.OVC48.1_B5b_TCRbeta</t>
  </si>
  <si>
    <t>OVC21.2_C8_TCRalpha.OVC48.1_B5b_TCRbeta</t>
  </si>
  <si>
    <t>OVC21.2_C12a_TCRalpha.OVC48.1_B5b_TCRbeta</t>
  </si>
  <si>
    <t>OVC21.2_C12b_TCRalpha.OVC48.1_B5b_TCRbeta</t>
  </si>
  <si>
    <t>OVC21.2_D2_TCRalpha.OVC48.1_B5b_TCRbeta</t>
  </si>
  <si>
    <t>OVC21.2_D3_TCRalpha.OVC48.1_B5b_TCRbeta</t>
  </si>
  <si>
    <t>OVC48.1_A1_TCRalpha.OVC48.1_B5b_TCRbeta</t>
  </si>
  <si>
    <t>OVC48.1_A2_TCRalpha.OVC48.1_B5b_TCRbeta</t>
  </si>
  <si>
    <t>OVC48.1_A4_TCRalpha.OVC48.1_B5b_TCRbeta</t>
  </si>
  <si>
    <t>OVC48.1_A5_TCRalpha.OVC48.1_B5b_TCRbeta</t>
  </si>
  <si>
    <t>OVC48.1_A6_TCRalpha.OVC48.1_B5b_TCRbeta</t>
  </si>
  <si>
    <t>OVC48.1_A8_TCRalpha.OVC48.1_B5b_TCRbeta</t>
  </si>
  <si>
    <t>OVC48.1_A11_TCRalpha.OVC48.1_B5b_TCRbeta</t>
  </si>
  <si>
    <t>OVC48.1_A12_TCRalpha.OVC48.1_B5b_TCRbeta</t>
  </si>
  <si>
    <t>OVC48.1_B1_TCRalpha.OVC48.1_B5b_TCRbeta</t>
  </si>
  <si>
    <t>OVC48.1_B3_TCRalpha.OVC48.1_B5b_TCRbeta</t>
  </si>
  <si>
    <t>OVC48.1_B5a_TCRalpha.OVC48.1_B5b_TCRbeta</t>
  </si>
  <si>
    <t>OVC48.1_B5b_TCRalpha.OVC48.1_B5b_TCRbeta</t>
  </si>
  <si>
    <t>OVC48.1_C1_TCRalpha.OVC48.1_B5b_TCRbeta</t>
  </si>
  <si>
    <t>OVC48.1_C2_TCRalpha.OVC48.1_B5b_TCRbeta</t>
  </si>
  <si>
    <t>OVC48.1_C5_TCRalpha.OVC48.1_B5b_TCRbeta</t>
  </si>
  <si>
    <t>OVC48.1_C6_TCRalpha.OVC48.1_B5b_TCRbeta</t>
  </si>
  <si>
    <t>OVC48.1_C7_TCRalpha.OVC48.1_B5b_TCRbeta</t>
  </si>
  <si>
    <t>OVC48.1_C8_TCRalpha.OVC48.1_B5b_TCRbeta</t>
  </si>
  <si>
    <t>OVC48.1_D1_TCRalpha.OVC48.1_B5b_TCRbeta</t>
  </si>
  <si>
    <t>OVC48.1_D7_TCRalpha.OVC48.1_B5b_TCRbeta</t>
  </si>
  <si>
    <t>OVC48.2_A1_TCRalpha.OVC48.1_B5b_TCRbeta</t>
  </si>
  <si>
    <t>OVC48.2_A2_TCRalpha.OVC48.1_B5b_TCRbeta</t>
  </si>
  <si>
    <t>OVC48.2_A10a_TCRalpha.OVC48.1_B5b_TCRbeta</t>
  </si>
  <si>
    <t>OVC48.2_A10b_TCRalpha.OVC48.1_B5b_TCRbeta</t>
  </si>
  <si>
    <t>OVC48.2_B6_TCRalpha.OVC48.1_B5b_TCRbeta</t>
  </si>
  <si>
    <t>OVC48.2_C2_TCRalpha.OVC48.1_B5b_TCRbeta</t>
  </si>
  <si>
    <t>CRC11.1_A1_TCRalpha.OVC48.1_B5b_TCRbeta</t>
  </si>
  <si>
    <t>CRC11.1_A2_TCRalpha.OVC48.1_B5b_TCRbeta</t>
  </si>
  <si>
    <t>CRC11.1_A3_TCRalpha.OVC48.1_B5b_TCRbeta</t>
  </si>
  <si>
    <t>CRC11.1_A5_TCRalpha.OVC48.1_B5b_TCRbeta</t>
  </si>
  <si>
    <t>CRC11.1_A6_TCRalpha.OVC48.1_B5b_TCRbeta</t>
  </si>
  <si>
    <t>CRC11.1_B1_TCRalpha.OVC48.1_B5b_TCRbeta</t>
  </si>
  <si>
    <t>CRC11.1_B3_TCRalpha.OVC48.1_B5b_TCRbeta</t>
  </si>
  <si>
    <t>CRC11.1_B4_TCRalpha.OVC48.1_B5b_TCRbeta</t>
  </si>
  <si>
    <t>CRC11.1_B6_TCRalpha.OVC48.1_B5b_TCRbeta</t>
  </si>
  <si>
    <t>CRC11.1_B11_TCRalpha.OVC48.1_B5b_TCRbeta</t>
  </si>
  <si>
    <t>CRC11.1_C1_TCRalpha.OVC48.1_B5b_TCRbeta</t>
  </si>
  <si>
    <t>CRC11.1_C3_TCRalpha.OVC48.1_B5b_TCRbeta</t>
  </si>
  <si>
    <t>CRC11.1_C6_TCRalpha.OVC48.1_B5b_TCRbeta</t>
  </si>
  <si>
    <t>CRC11.1_C8_TCRalpha.OVC48.1_B5b_TCRbeta</t>
  </si>
  <si>
    <t>CRC11.1_D5_TCRalpha.OVC48.1_B5b_TCRbeta</t>
  </si>
  <si>
    <t>CRC11.1_D6_TCRalpha.OVC48.1_B5b_TCRbeta</t>
  </si>
  <si>
    <t>CRC11.2_A7_TCRalpha.OVC48.1_B5b_TCRbeta</t>
  </si>
  <si>
    <t>CRC11.2_B9_TCRalpha.OVC48.1_B5b_TCRbeta</t>
  </si>
  <si>
    <t>CRC11.2_C10_TCRalpha.OVC48.1_B5b_TCRbeta</t>
  </si>
  <si>
    <t>CRC15.2_A1_TCRalpha.OVC48.1_B5b_TCRbeta</t>
  </si>
  <si>
    <t>CRC15.2_H3_TCRalpha.OVC48.1_B5b_TCRbeta</t>
  </si>
  <si>
    <t>CRC15.2_A4_TCRalpha.OVC48.1_B5b_TCRbeta</t>
  </si>
  <si>
    <t>CRC15.2_C4_TCRalpha.OVC48.1_B5b_TCRbeta</t>
  </si>
  <si>
    <t>CRC15.1_A2_TCRalpha.OVC48.1_B5b_TCRbeta</t>
  </si>
  <si>
    <t>CRC15.1_A4_TCRalpha.OVC48.1_B5b_TCRbeta</t>
  </si>
  <si>
    <t>CRC15.1_A7a_TCRalpha.OVC48.1_B5b_TCRbeta</t>
  </si>
  <si>
    <t>CRC15.1_A7b_TCRalpha.OVC48.1_B5b_TCRbeta</t>
  </si>
  <si>
    <t>CRC15.1_A8_TCRalpha.OVC48.1_B5b_TCRbeta</t>
  </si>
  <si>
    <t>CRC15.1_A11_TCRalpha.OVC48.1_B5b_TCRbeta</t>
  </si>
  <si>
    <t>CRC15.1_B4_TCRalpha.OVC48.1_B5b_TCRbeta</t>
  </si>
  <si>
    <t>CRC15.1_B5_TCRalpha.OVC48.1_B5b_TCRbeta</t>
  </si>
  <si>
    <t>CRC15.1_B7_TCRalpha.OVC48.1_B5b_TCRbeta</t>
  </si>
  <si>
    <t>CRC15.1_B8_TCRalpha.OVC48.1_B5b_TCRbeta</t>
  </si>
  <si>
    <t>CRC15.1_B9_TCRalpha.OVC48.1_B5b_TCRbeta</t>
  </si>
  <si>
    <t>CRC15.1_B10_TCRalpha.OVC48.1_B5b_TCRbeta</t>
  </si>
  <si>
    <t>CRC15.1_C1_TCRalpha.OVC48.1_B5b_TCRbeta</t>
  </si>
  <si>
    <t>CRC15.1_D3_TCRalpha.OVC48.1_B5b_TCRbeta</t>
  </si>
  <si>
    <t>CRC15.1_D10_TCRalpha.OVC48.1_B5b_TCRbeta</t>
  </si>
  <si>
    <t>CRC15.1_D11_TCRalpha.OVC48.1_B5b_TCRbeta</t>
  </si>
  <si>
    <t>CRC15.1_E2_TCRalpha.OVC48.1_B5b_TCRbeta</t>
  </si>
  <si>
    <t>CRC15.1_E6_TCRalpha.OVC48.1_B5b_TCRbeta</t>
  </si>
  <si>
    <t>CRC15.1_E8_TCRalpha.OVC48.1_B5b_TCRbeta</t>
  </si>
  <si>
    <t>CRC15.1_E10_TCRalpha.OVC48.1_B5b_TCRbeta</t>
  </si>
  <si>
    <t>GCN1L1_TCRalpha.OVC48.1_C1_TCRbeta</t>
  </si>
  <si>
    <t>CDK4_8_TCRalpha.OVC48.1_C1_TCRbeta</t>
  </si>
  <si>
    <t>CDK4_17_TCRalpha.OVC48.1_C1_TCRbeta</t>
  </si>
  <si>
    <t>CMV_1_TCRalpha.OVC48.1_C1_TCRbeta</t>
  </si>
  <si>
    <t>CMV_2_TCRalpha.OVC48.1_C1_TCRbeta</t>
  </si>
  <si>
    <t>OVC21.1_A2_TCRalpha.OVC48.1_C1_TCRbeta</t>
  </si>
  <si>
    <t>OVC21.1_B1_TCRalpha.OVC48.1_C1_TCRbeta</t>
  </si>
  <si>
    <t>OVC21.1_B3_TCRalpha.OVC48.1_C1_TCRbeta</t>
  </si>
  <si>
    <t>OVC21.1_B6_TCRalpha.OVC48.1_C1_TCRbeta</t>
  </si>
  <si>
    <t>OVC21.1_D1_TCRalpha.OVC48.1_C1_TCRbeta</t>
  </si>
  <si>
    <t>OVC21.1_D5_TCRalpha.OVC48.1_C1_TCRbeta</t>
  </si>
  <si>
    <t>OVC21.2_A1_TCRalpha.OVC48.1_C1_TCRbeta</t>
  </si>
  <si>
    <t>OVC21.2_A2_TCRalpha.OVC48.1_C1_TCRbeta</t>
  </si>
  <si>
    <t>OVC21.2_A3_TCRalpha.OVC48.1_C1_TCRbeta</t>
  </si>
  <si>
    <t>OVC21.2_A6_TCRalpha.OVC48.1_C1_TCRbeta</t>
  </si>
  <si>
    <t>OVC21.2_A8_TCRalpha.OVC48.1_C1_TCRbeta</t>
  </si>
  <si>
    <t>OVC21.2_B1_TCRalpha.OVC48.1_C1_TCRbeta</t>
  </si>
  <si>
    <t>OVC21.2_B3_TCRalpha.OVC48.1_C1_TCRbeta</t>
  </si>
  <si>
    <t>OVC21.2_B4_TCRalpha.OVC48.1_C1_TCRbeta</t>
  </si>
  <si>
    <t>OVC21.2_B10a_TCRalpha.OVC48.1_C1_TCRbeta</t>
  </si>
  <si>
    <t>OVC21.2_B10b_TCRalpha.OVC48.1_C1_TCRbeta</t>
  </si>
  <si>
    <t>OVC21.2_B11_TCRalpha.OVC48.1_C1_TCRbeta</t>
  </si>
  <si>
    <t>OVC21.2_C2_TCRalpha.OVC48.1_C1_TCRbeta</t>
  </si>
  <si>
    <t>OVC21.2_C3_TCRalpha.OVC48.1_C1_TCRbeta</t>
  </si>
  <si>
    <t>OVC21.2_C4_TCRalpha.OVC48.1_C1_TCRbeta</t>
  </si>
  <si>
    <t>OVC21.2_C6_TCRalpha.OVC48.1_C1_TCRbeta</t>
  </si>
  <si>
    <t>OVC21.2_C8_TCRalpha.OVC48.1_C1_TCRbeta</t>
  </si>
  <si>
    <t>OVC21.2_C12a_TCRalpha.OVC48.1_C1_TCRbeta</t>
  </si>
  <si>
    <t>OVC21.2_C12b_TCRalpha.OVC48.1_C1_TCRbeta</t>
  </si>
  <si>
    <t>OVC21.2_D2_TCRalpha.OVC48.1_C1_TCRbeta</t>
  </si>
  <si>
    <t>OVC21.2_D3_TCRalpha.OVC48.1_C1_TCRbeta</t>
  </si>
  <si>
    <t>OVC48.1_A1_TCRalpha.OVC48.1_C1_TCRbeta</t>
  </si>
  <si>
    <t>OVC48.1_A2_TCRalpha.OVC48.1_C1_TCRbeta</t>
  </si>
  <si>
    <t>OVC48.1_A4_TCRalpha.OVC48.1_C1_TCRbeta</t>
  </si>
  <si>
    <t>OVC48.1_A5_TCRalpha.OVC48.1_C1_TCRbeta</t>
  </si>
  <si>
    <t>OVC48.1_A6_TCRalpha.OVC48.1_C1_TCRbeta</t>
  </si>
  <si>
    <t>OVC48.1_A8_TCRalpha.OVC48.1_C1_TCRbeta</t>
  </si>
  <si>
    <t>OVC48.1_A11_TCRalpha.OVC48.1_C1_TCRbeta</t>
  </si>
  <si>
    <t>OVC48.1_A12_TCRalpha.OVC48.1_C1_TCRbeta</t>
  </si>
  <si>
    <t>OVC48.1_B1_TCRalpha.OVC48.1_C1_TCRbeta</t>
  </si>
  <si>
    <t>OVC48.1_B3_TCRalpha.OVC48.1_C1_TCRbeta</t>
  </si>
  <si>
    <t>OVC48.1_B5a_TCRalpha.OVC48.1_C1_TCRbeta</t>
  </si>
  <si>
    <t>OVC48.1_B5b_TCRalpha.OVC48.1_C1_TCRbeta</t>
  </si>
  <si>
    <t>OVC48.1_C1_TCRalpha.OVC48.1_C1_TCRbeta</t>
  </si>
  <si>
    <t>OVC48.1_C2_TCRalpha.OVC48.1_C1_TCRbeta</t>
  </si>
  <si>
    <t>OVC48.1_C5_TCRalpha.OVC48.1_C1_TCRbeta</t>
  </si>
  <si>
    <t>OVC48.1_C6_TCRalpha.OVC48.1_C1_TCRbeta</t>
  </si>
  <si>
    <t>OVC48.1_C7_TCRalpha.OVC48.1_C1_TCRbeta</t>
  </si>
  <si>
    <t>OVC48.1_C8_TCRalpha.OVC48.1_C1_TCRbeta</t>
  </si>
  <si>
    <t>OVC48.1_D1_TCRalpha.OVC48.1_C1_TCRbeta</t>
  </si>
  <si>
    <t>OVC48.1_D7_TCRalpha.OVC48.1_C1_TCRbeta</t>
  </si>
  <si>
    <t>OVC48.2_A1_TCRalpha.OVC48.1_C1_TCRbeta</t>
  </si>
  <si>
    <t>OVC48.2_A2_TCRalpha.OVC48.1_C1_TCRbeta</t>
  </si>
  <si>
    <t>OVC48.2_A10a_TCRalpha.OVC48.1_C1_TCRbeta</t>
  </si>
  <si>
    <t>OVC48.2_A10b_TCRalpha.OVC48.1_C1_TCRbeta</t>
  </si>
  <si>
    <t>OVC48.2_B6_TCRalpha.OVC48.1_C1_TCRbeta</t>
  </si>
  <si>
    <t>OVC48.2_C2_TCRalpha.OVC48.1_C1_TCRbeta</t>
  </si>
  <si>
    <t>CRC11.1_A1_TCRalpha.OVC48.1_C1_TCRbeta</t>
  </si>
  <si>
    <t>CRC11.1_A2_TCRalpha.OVC48.1_C1_TCRbeta</t>
  </si>
  <si>
    <t>CRC11.1_A3_TCRalpha.OVC48.1_C1_TCRbeta</t>
  </si>
  <si>
    <t>CRC11.1_A5_TCRalpha.OVC48.1_C1_TCRbeta</t>
  </si>
  <si>
    <t>CRC11.1_A6_TCRalpha.OVC48.1_C1_TCRbeta</t>
  </si>
  <si>
    <t>CRC11.1_B1_TCRalpha.OVC48.1_C1_TCRbeta</t>
  </si>
  <si>
    <t>CRC11.1_B3_TCRalpha.OVC48.1_C1_TCRbeta</t>
  </si>
  <si>
    <t>CRC11.1_B4_TCRalpha.OVC48.1_C1_TCRbeta</t>
  </si>
  <si>
    <t>CRC11.1_B6_TCRalpha.OVC48.1_C1_TCRbeta</t>
  </si>
  <si>
    <t>CRC11.1_B11_TCRalpha.OVC48.1_C1_TCRbeta</t>
  </si>
  <si>
    <t>CRC11.1_C1_TCRalpha.OVC48.1_C1_TCRbeta</t>
  </si>
  <si>
    <t>CRC11.1_C3_TCRalpha.OVC48.1_C1_TCRbeta</t>
  </si>
  <si>
    <t>CRC11.1_C6_TCRalpha.OVC48.1_C1_TCRbeta</t>
  </si>
  <si>
    <t>CRC11.1_C8_TCRalpha.OVC48.1_C1_TCRbeta</t>
  </si>
  <si>
    <t>CRC11.1_D5_TCRalpha.OVC48.1_C1_TCRbeta</t>
  </si>
  <si>
    <t>CRC11.1_D6_TCRalpha.OVC48.1_C1_TCRbeta</t>
  </si>
  <si>
    <t>CRC11.2_A7_TCRalpha.OVC48.1_C1_TCRbeta</t>
  </si>
  <si>
    <t>CRC11.2_B9_TCRalpha.OVC48.1_C1_TCRbeta</t>
  </si>
  <si>
    <t>CRC11.2_C10_TCRalpha.OVC48.1_C1_TCRbeta</t>
  </si>
  <si>
    <t>CRC15.2_A1_TCRalpha.OVC48.1_C1_TCRbeta</t>
  </si>
  <si>
    <t>CRC15.2_H3_TCRalpha.OVC48.1_C1_TCRbeta</t>
  </si>
  <si>
    <t>CRC15.2_A4_TCRalpha.OVC48.1_C1_TCRbeta</t>
  </si>
  <si>
    <t>CRC15.2_C4_TCRalpha.OVC48.1_C1_TCRbeta</t>
  </si>
  <si>
    <t>CRC15.1_A2_TCRalpha.OVC48.1_C1_TCRbeta</t>
  </si>
  <si>
    <t>CRC15.1_A4_TCRalpha.OVC48.1_C1_TCRbeta</t>
  </si>
  <si>
    <t>CRC15.1_A7a_TCRalpha.OVC48.1_C1_TCRbeta</t>
  </si>
  <si>
    <t>CRC15.1_A7b_TCRalpha.OVC48.1_C1_TCRbeta</t>
  </si>
  <si>
    <t>CRC15.1_A8_TCRalpha.OVC48.1_C1_TCRbeta</t>
  </si>
  <si>
    <t>CRC15.1_A11_TCRalpha.OVC48.1_C1_TCRbeta</t>
  </si>
  <si>
    <t>CRC15.1_B4_TCRalpha.OVC48.1_C1_TCRbeta</t>
  </si>
  <si>
    <t>CRC15.1_B5_TCRalpha.OVC48.1_C1_TCRbeta</t>
  </si>
  <si>
    <t>CRC15.1_B7_TCRalpha.OVC48.1_C1_TCRbeta</t>
  </si>
  <si>
    <t>CRC15.1_B8_TCRalpha.OVC48.1_C1_TCRbeta</t>
  </si>
  <si>
    <t>CRC15.1_B9_TCRalpha.OVC48.1_C1_TCRbeta</t>
  </si>
  <si>
    <t>CRC15.1_B10_TCRalpha.OVC48.1_C1_TCRbeta</t>
  </si>
  <si>
    <t>CRC15.1_C1_TCRalpha.OVC48.1_C1_TCRbeta</t>
  </si>
  <si>
    <t>CRC15.1_D3_TCRalpha.OVC48.1_C1_TCRbeta</t>
  </si>
  <si>
    <t>CRC15.1_D10_TCRalpha.OVC48.1_C1_TCRbeta</t>
  </si>
  <si>
    <t>CRC15.1_D11_TCRalpha.OVC48.1_C1_TCRbeta</t>
  </si>
  <si>
    <t>CRC15.1_E2_TCRalpha.OVC48.1_C1_TCRbeta</t>
  </si>
  <si>
    <t>CRC15.1_E6_TCRalpha.OVC48.1_C1_TCRbeta</t>
  </si>
  <si>
    <t>CRC15.1_E8_TCRalpha.OVC48.1_C1_TCRbeta</t>
  </si>
  <si>
    <t>CRC15.1_E10_TCRalpha.OVC48.1_C1_TCRbeta</t>
  </si>
  <si>
    <t>GCN1L1_TCRalpha.OVC48.1_C2_TCRbeta</t>
  </si>
  <si>
    <t>CDK4_8_TCRalpha.OVC48.1_C2_TCRbeta</t>
  </si>
  <si>
    <t>CDK4_17_TCRalpha.OVC48.1_C2_TCRbeta</t>
  </si>
  <si>
    <t>CMV_1_TCRalpha.OVC48.1_C2_TCRbeta</t>
  </si>
  <si>
    <t>CMV_2_TCRalpha.OVC48.1_C2_TCRbeta</t>
  </si>
  <si>
    <t>OVC21.1_A2_TCRalpha.OVC48.1_C2_TCRbeta</t>
  </si>
  <si>
    <t>OVC21.1_B1_TCRalpha.OVC48.1_C2_TCRbeta</t>
  </si>
  <si>
    <t>OVC21.1_B3_TCRalpha.OVC48.1_C2_TCRbeta</t>
  </si>
  <si>
    <t>OVC21.1_B6_TCRalpha.OVC48.1_C2_TCRbeta</t>
  </si>
  <si>
    <t>OVC21.1_D1_TCRalpha.OVC48.1_C2_TCRbeta</t>
  </si>
  <si>
    <t>OVC21.1_D5_TCRalpha.OVC48.1_C2_TCRbeta</t>
  </si>
  <si>
    <t>OVC21.2_A1_TCRalpha.OVC48.1_C2_TCRbeta</t>
  </si>
  <si>
    <t>OVC21.2_A2_TCRalpha.OVC48.1_C2_TCRbeta</t>
  </si>
  <si>
    <t>OVC21.2_A3_TCRalpha.OVC48.1_C2_TCRbeta</t>
  </si>
  <si>
    <t>OVC21.2_A6_TCRalpha.OVC48.1_C2_TCRbeta</t>
  </si>
  <si>
    <t>OVC21.2_A8_TCRalpha.OVC48.1_C2_TCRbeta</t>
  </si>
  <si>
    <t>OVC21.2_B1_TCRalpha.OVC48.1_C2_TCRbeta</t>
  </si>
  <si>
    <t>OVC21.2_B3_TCRalpha.OVC48.1_C2_TCRbeta</t>
  </si>
  <si>
    <t>OVC21.2_B4_TCRalpha.OVC48.1_C2_TCRbeta</t>
  </si>
  <si>
    <t>OVC21.2_B10a_TCRalpha.OVC48.1_C2_TCRbeta</t>
  </si>
  <si>
    <t>OVC21.2_B10b_TCRalpha.OVC48.1_C2_TCRbeta</t>
  </si>
  <si>
    <t>OVC21.2_B11_TCRalpha.OVC48.1_C2_TCRbeta</t>
  </si>
  <si>
    <t>OVC21.2_C2_TCRalpha.OVC48.1_C2_TCRbeta</t>
  </si>
  <si>
    <t>OVC21.2_C3_TCRalpha.OVC48.1_C2_TCRbeta</t>
  </si>
  <si>
    <t>OVC21.2_C4_TCRalpha.OVC48.1_C2_TCRbeta</t>
  </si>
  <si>
    <t>OVC21.2_C6_TCRalpha.OVC48.1_C2_TCRbeta</t>
  </si>
  <si>
    <t>OVC21.2_C8_TCRalpha.OVC48.1_C2_TCRbeta</t>
  </si>
  <si>
    <t>OVC21.2_C12a_TCRalpha.OVC48.1_C2_TCRbeta</t>
  </si>
  <si>
    <t>OVC21.2_C12b_TCRalpha.OVC48.1_C2_TCRbeta</t>
  </si>
  <si>
    <t>OVC21.2_D2_TCRalpha.OVC48.1_C2_TCRbeta</t>
  </si>
  <si>
    <t>OVC21.2_D3_TCRalpha.OVC48.1_C2_TCRbeta</t>
  </si>
  <si>
    <t>OVC48.1_A1_TCRalpha.OVC48.1_C2_TCRbeta</t>
  </si>
  <si>
    <t>OVC48.1_A2_TCRalpha.OVC48.1_C2_TCRbeta</t>
  </si>
  <si>
    <t>OVC48.1_A4_TCRalpha.OVC48.1_C2_TCRbeta</t>
  </si>
  <si>
    <t>OVC48.1_A5_TCRalpha.OVC48.1_C2_TCRbeta</t>
  </si>
  <si>
    <t>OVC48.1_A6_TCRalpha.OVC48.1_C2_TCRbeta</t>
  </si>
  <si>
    <t>OVC48.1_A8_TCRalpha.OVC48.1_C2_TCRbeta</t>
  </si>
  <si>
    <t>OVC48.1_A11_TCRalpha.OVC48.1_C2_TCRbeta</t>
  </si>
  <si>
    <t>OVC48.1_A12_TCRalpha.OVC48.1_C2_TCRbeta</t>
  </si>
  <si>
    <t>OVC48.1_B1_TCRalpha.OVC48.1_C2_TCRbeta</t>
  </si>
  <si>
    <t>OVC48.1_B3_TCRalpha.OVC48.1_C2_TCRbeta</t>
  </si>
  <si>
    <t>OVC48.1_B5a_TCRalpha.OVC48.1_C2_TCRbeta</t>
  </si>
  <si>
    <t>OVC48.1_B5b_TCRalpha.OVC48.1_C2_TCRbeta</t>
  </si>
  <si>
    <t>OVC48.1_C1_TCRalpha.OVC48.1_C2_TCRbeta</t>
  </si>
  <si>
    <t>OVC48.1_C2_TCRalpha.OVC48.1_C2_TCRbeta</t>
  </si>
  <si>
    <t>OVC48.1_C5_TCRalpha.OVC48.1_C2_TCRbeta</t>
  </si>
  <si>
    <t>OVC48.1_C6_TCRalpha.OVC48.1_C2_TCRbeta</t>
  </si>
  <si>
    <t>OVC48.1_C7_TCRalpha.OVC48.1_C2_TCRbeta</t>
  </si>
  <si>
    <t>OVC48.1_C8_TCRalpha.OVC48.1_C2_TCRbeta</t>
  </si>
  <si>
    <t>OVC48.1_D1_TCRalpha.OVC48.1_C2_TCRbeta</t>
  </si>
  <si>
    <t>OVC48.1_D7_TCRalpha.OVC48.1_C2_TCRbeta</t>
  </si>
  <si>
    <t>OVC48.2_A1_TCRalpha.OVC48.1_C2_TCRbeta</t>
  </si>
  <si>
    <t>OVC48.2_A2_TCRalpha.OVC48.1_C2_TCRbeta</t>
  </si>
  <si>
    <t>OVC48.2_A10a_TCRalpha.OVC48.1_C2_TCRbeta</t>
  </si>
  <si>
    <t>OVC48.2_A10b_TCRalpha.OVC48.1_C2_TCRbeta</t>
  </si>
  <si>
    <t>OVC48.2_B6_TCRalpha.OVC48.1_C2_TCRbeta</t>
  </si>
  <si>
    <t>OVC48.2_C2_TCRalpha.OVC48.1_C2_TCRbeta</t>
  </si>
  <si>
    <t>CRC11.1_A1_TCRalpha.OVC48.1_C2_TCRbeta</t>
  </si>
  <si>
    <t>CRC11.1_A2_TCRalpha.OVC48.1_C2_TCRbeta</t>
  </si>
  <si>
    <t>CRC11.1_A3_TCRalpha.OVC48.1_C2_TCRbeta</t>
  </si>
  <si>
    <t>CRC11.1_A5_TCRalpha.OVC48.1_C2_TCRbeta</t>
  </si>
  <si>
    <t>CRC11.1_A6_TCRalpha.OVC48.1_C2_TCRbeta</t>
  </si>
  <si>
    <t>CRC11.1_B1_TCRalpha.OVC48.1_C2_TCRbeta</t>
  </si>
  <si>
    <t>CRC11.1_B3_TCRalpha.OVC48.1_C2_TCRbeta</t>
  </si>
  <si>
    <t>CRC11.1_B4_TCRalpha.OVC48.1_C2_TCRbeta</t>
  </si>
  <si>
    <t>CRC11.1_B6_TCRalpha.OVC48.1_C2_TCRbeta</t>
  </si>
  <si>
    <t>CRC11.1_B11_TCRalpha.OVC48.1_C2_TCRbeta</t>
  </si>
  <si>
    <t>CRC11.1_C1_TCRalpha.OVC48.1_C2_TCRbeta</t>
  </si>
  <si>
    <t>CRC11.1_C3_TCRalpha.OVC48.1_C2_TCRbeta</t>
  </si>
  <si>
    <t>CRC11.1_C6_TCRalpha.OVC48.1_C2_TCRbeta</t>
  </si>
  <si>
    <t>CRC11.1_C8_TCRalpha.OVC48.1_C2_TCRbeta</t>
  </si>
  <si>
    <t>CRC11.1_D5_TCRalpha.OVC48.1_C2_TCRbeta</t>
  </si>
  <si>
    <t>CRC11.1_D6_TCRalpha.OVC48.1_C2_TCRbeta</t>
  </si>
  <si>
    <t>CRC11.2_A7_TCRalpha.OVC48.1_C2_TCRbeta</t>
  </si>
  <si>
    <t>CRC11.2_B9_TCRalpha.OVC48.1_C2_TCRbeta</t>
  </si>
  <si>
    <t>CRC11.2_C10_TCRalpha.OVC48.1_C2_TCRbeta</t>
  </si>
  <si>
    <t>CRC15.2_A1_TCRalpha.OVC48.1_C2_TCRbeta</t>
  </si>
  <si>
    <t>CRC15.2_H3_TCRalpha.OVC48.1_C2_TCRbeta</t>
  </si>
  <si>
    <t>CRC15.2_A4_TCRalpha.OVC48.1_C2_TCRbeta</t>
  </si>
  <si>
    <t>CRC15.2_C4_TCRalpha.OVC48.1_C2_TCRbeta</t>
  </si>
  <si>
    <t>CRC15.1_A2_TCRalpha.OVC48.1_C2_TCRbeta</t>
  </si>
  <si>
    <t>CRC15.1_A4_TCRalpha.OVC48.1_C2_TCRbeta</t>
  </si>
  <si>
    <t>CRC15.1_A7a_TCRalpha.OVC48.1_C2_TCRbeta</t>
  </si>
  <si>
    <t>CRC15.1_A7b_TCRalpha.OVC48.1_C2_TCRbeta</t>
  </si>
  <si>
    <t>CRC15.1_A8_TCRalpha.OVC48.1_C2_TCRbeta</t>
  </si>
  <si>
    <t>CRC15.1_A11_TCRalpha.OVC48.1_C2_TCRbeta</t>
  </si>
  <si>
    <t>CRC15.1_B4_TCRalpha.OVC48.1_C2_TCRbeta</t>
  </si>
  <si>
    <t>CRC15.1_B5_TCRalpha.OVC48.1_C2_TCRbeta</t>
  </si>
  <si>
    <t>CRC15.1_B7_TCRalpha.OVC48.1_C2_TCRbeta</t>
  </si>
  <si>
    <t>CRC15.1_B8_TCRalpha.OVC48.1_C2_TCRbeta</t>
  </si>
  <si>
    <t>CRC15.1_B9_TCRalpha.OVC48.1_C2_TCRbeta</t>
  </si>
  <si>
    <t>CRC15.1_B10_TCRalpha.OVC48.1_C2_TCRbeta</t>
  </si>
  <si>
    <t>CRC15.1_C1_TCRalpha.OVC48.1_C2_TCRbeta</t>
  </si>
  <si>
    <t>CRC15.1_D3_TCRalpha.OVC48.1_C2_TCRbeta</t>
  </si>
  <si>
    <t>CRC15.1_D10_TCRalpha.OVC48.1_C2_TCRbeta</t>
  </si>
  <si>
    <t>CRC15.1_D11_TCRalpha.OVC48.1_C2_TCRbeta</t>
  </si>
  <si>
    <t>CRC15.1_E2_TCRalpha.OVC48.1_C2_TCRbeta</t>
  </si>
  <si>
    <t>CRC15.1_E6_TCRalpha.OVC48.1_C2_TCRbeta</t>
  </si>
  <si>
    <t>CRC15.1_E8_TCRalpha.OVC48.1_C2_TCRbeta</t>
  </si>
  <si>
    <t>CRC15.1_E10_TCRalpha.OVC48.1_C2_TCRbeta</t>
  </si>
  <si>
    <t>GCN1L1_TCRalpha.OVC48.1_C5_TCRbeta</t>
  </si>
  <si>
    <t>CDK4_8_TCRalpha.OVC48.1_C5_TCRbeta</t>
  </si>
  <si>
    <t>CDK4_17_TCRalpha.OVC48.1_C5_TCRbeta</t>
  </si>
  <si>
    <t>CMV_1_TCRalpha.OVC48.1_C5_TCRbeta</t>
  </si>
  <si>
    <t>CMV_2_TCRalpha.OVC48.1_C5_TCRbeta</t>
  </si>
  <si>
    <t>OVC21.1_A2_TCRalpha.OVC48.1_C5_TCRbeta</t>
  </si>
  <si>
    <t>OVC21.1_B1_TCRalpha.OVC48.1_C5_TCRbeta</t>
  </si>
  <si>
    <t>OVC21.1_B3_TCRalpha.OVC48.1_C5_TCRbeta</t>
  </si>
  <si>
    <t>OVC21.1_B6_TCRalpha.OVC48.1_C5_TCRbeta</t>
  </si>
  <si>
    <t>OVC21.1_D1_TCRalpha.OVC48.1_C5_TCRbeta</t>
  </si>
  <si>
    <t>OVC21.1_D5_TCRalpha.OVC48.1_C5_TCRbeta</t>
  </si>
  <si>
    <t>OVC21.2_A1_TCRalpha.OVC48.1_C5_TCRbeta</t>
  </si>
  <si>
    <t>OVC21.2_A2_TCRalpha.OVC48.1_C5_TCRbeta</t>
  </si>
  <si>
    <t>OVC21.2_A3_TCRalpha.OVC48.1_C5_TCRbeta</t>
  </si>
  <si>
    <t>OVC21.2_A6_TCRalpha.OVC48.1_C5_TCRbeta</t>
  </si>
  <si>
    <t>OVC21.2_A8_TCRalpha.OVC48.1_C5_TCRbeta</t>
  </si>
  <si>
    <t>OVC21.2_B1_TCRalpha.OVC48.1_C5_TCRbeta</t>
  </si>
  <si>
    <t>OVC21.2_B3_TCRalpha.OVC48.1_C5_TCRbeta</t>
  </si>
  <si>
    <t>OVC21.2_B4_TCRalpha.OVC48.1_C5_TCRbeta</t>
  </si>
  <si>
    <t>OVC21.2_B10a_TCRalpha.OVC48.1_C5_TCRbeta</t>
  </si>
  <si>
    <t>OVC21.2_B10b_TCRalpha.OVC48.1_C5_TCRbeta</t>
  </si>
  <si>
    <t>OVC21.2_B11_TCRalpha.OVC48.1_C5_TCRbeta</t>
  </si>
  <si>
    <t>OVC21.2_C2_TCRalpha.OVC48.1_C5_TCRbeta</t>
  </si>
  <si>
    <t>OVC21.2_C3_TCRalpha.OVC48.1_C5_TCRbeta</t>
  </si>
  <si>
    <t>OVC21.2_C4_TCRalpha.OVC48.1_C5_TCRbeta</t>
  </si>
  <si>
    <t>OVC21.2_C6_TCRalpha.OVC48.1_C5_TCRbeta</t>
  </si>
  <si>
    <t>OVC21.2_C8_TCRalpha.OVC48.1_C5_TCRbeta</t>
  </si>
  <si>
    <t>OVC21.2_C12a_TCRalpha.OVC48.1_C5_TCRbeta</t>
  </si>
  <si>
    <t>OVC21.2_C12b_TCRalpha.OVC48.1_C5_TCRbeta</t>
  </si>
  <si>
    <t>OVC21.2_D2_TCRalpha.OVC48.1_C5_TCRbeta</t>
  </si>
  <si>
    <t>OVC21.2_D3_TCRalpha.OVC48.1_C5_TCRbeta</t>
  </si>
  <si>
    <t>OVC48.1_A1_TCRalpha.OVC48.1_C5_TCRbeta</t>
  </si>
  <si>
    <t>OVC48.1_A2_TCRalpha.OVC48.1_C5_TCRbeta</t>
  </si>
  <si>
    <t>OVC48.1_A4_TCRalpha.OVC48.1_C5_TCRbeta</t>
  </si>
  <si>
    <t>OVC48.1_A5_TCRalpha.OVC48.1_C5_TCRbeta</t>
  </si>
  <si>
    <t>OVC48.1_A6_TCRalpha.OVC48.1_C5_TCRbeta</t>
  </si>
  <si>
    <t>OVC48.1_A8_TCRalpha.OVC48.1_C5_TCRbeta</t>
  </si>
  <si>
    <t>OVC48.1_A11_TCRalpha.OVC48.1_C5_TCRbeta</t>
  </si>
  <si>
    <t>OVC48.1_A12_TCRalpha.OVC48.1_C5_TCRbeta</t>
  </si>
  <si>
    <t>OVC48.1_B1_TCRalpha.OVC48.1_C5_TCRbeta</t>
  </si>
  <si>
    <t>OVC48.1_B3_TCRalpha.OVC48.1_C5_TCRbeta</t>
  </si>
  <si>
    <t>OVC48.1_B5a_TCRalpha.OVC48.1_C5_TCRbeta</t>
  </si>
  <si>
    <t>OVC48.1_B5b_TCRalpha.OVC48.1_C5_TCRbeta</t>
  </si>
  <si>
    <t>OVC48.1_C1_TCRalpha.OVC48.1_C5_TCRbeta</t>
  </si>
  <si>
    <t>OVC48.1_C2_TCRalpha.OVC48.1_C5_TCRbeta</t>
  </si>
  <si>
    <t>OVC48.1_C5_TCRalpha.OVC48.1_C5_TCRbeta</t>
  </si>
  <si>
    <t>OVC48.1_C6_TCRalpha.OVC48.1_C5_TCRbeta</t>
  </si>
  <si>
    <t>OVC48.1_C7_TCRalpha.OVC48.1_C5_TCRbeta</t>
  </si>
  <si>
    <t>OVC48.1_C8_TCRalpha.OVC48.1_C5_TCRbeta</t>
  </si>
  <si>
    <t>OVC48.1_D1_TCRalpha.OVC48.1_C5_TCRbeta</t>
  </si>
  <si>
    <t>OVC48.1_D7_TCRalpha.OVC48.1_C5_TCRbeta</t>
  </si>
  <si>
    <t>OVC48.2_A1_TCRalpha.OVC48.1_C5_TCRbeta</t>
  </si>
  <si>
    <t>OVC48.2_A2_TCRalpha.OVC48.1_C5_TCRbeta</t>
  </si>
  <si>
    <t>OVC48.2_A10a_TCRalpha.OVC48.1_C5_TCRbeta</t>
  </si>
  <si>
    <t>OVC48.2_A10b_TCRalpha.OVC48.1_C5_TCRbeta</t>
  </si>
  <si>
    <t>OVC48.2_B6_TCRalpha.OVC48.1_C5_TCRbeta</t>
  </si>
  <si>
    <t>OVC48.2_C2_TCRalpha.OVC48.1_C5_TCRbeta</t>
  </si>
  <si>
    <t>CRC11.1_A1_TCRalpha.OVC48.1_C5_TCRbeta</t>
  </si>
  <si>
    <t>CRC11.1_A2_TCRalpha.OVC48.1_C5_TCRbeta</t>
  </si>
  <si>
    <t>CRC11.1_A3_TCRalpha.OVC48.1_C5_TCRbeta</t>
  </si>
  <si>
    <t>CRC11.1_A5_TCRalpha.OVC48.1_C5_TCRbeta</t>
  </si>
  <si>
    <t>CRC11.1_A6_TCRalpha.OVC48.1_C5_TCRbeta</t>
  </si>
  <si>
    <t>CRC11.1_B1_TCRalpha.OVC48.1_C5_TCRbeta</t>
  </si>
  <si>
    <t>CRC11.1_B3_TCRalpha.OVC48.1_C5_TCRbeta</t>
  </si>
  <si>
    <t>CRC11.1_B4_TCRalpha.OVC48.1_C5_TCRbeta</t>
  </si>
  <si>
    <t>CRC11.1_B6_TCRalpha.OVC48.1_C5_TCRbeta</t>
  </si>
  <si>
    <t>CRC11.1_B11_TCRalpha.OVC48.1_C5_TCRbeta</t>
  </si>
  <si>
    <t>CRC11.1_C1_TCRalpha.OVC48.1_C5_TCRbeta</t>
  </si>
  <si>
    <t>CRC11.1_C3_TCRalpha.OVC48.1_C5_TCRbeta</t>
  </si>
  <si>
    <t>CRC11.1_C6_TCRalpha.OVC48.1_C5_TCRbeta</t>
  </si>
  <si>
    <t>CRC11.1_C8_TCRalpha.OVC48.1_C5_TCRbeta</t>
  </si>
  <si>
    <t>CRC11.1_D5_TCRalpha.OVC48.1_C5_TCRbeta</t>
  </si>
  <si>
    <t>CRC11.1_D6_TCRalpha.OVC48.1_C5_TCRbeta</t>
  </si>
  <si>
    <t>CRC11.2_A7_TCRalpha.OVC48.1_C5_TCRbeta</t>
  </si>
  <si>
    <t>CRC11.2_B9_TCRalpha.OVC48.1_C5_TCRbeta</t>
  </si>
  <si>
    <t>CRC11.2_C10_TCRalpha.OVC48.1_C5_TCRbeta</t>
  </si>
  <si>
    <t>CRC15.2_A1_TCRalpha.OVC48.1_C5_TCRbeta</t>
  </si>
  <si>
    <t>CRC15.2_H3_TCRalpha.OVC48.1_C5_TCRbeta</t>
  </si>
  <si>
    <t>CRC15.2_A4_TCRalpha.OVC48.1_C5_TCRbeta</t>
  </si>
  <si>
    <t>CRC15.2_C4_TCRalpha.OVC48.1_C5_TCRbeta</t>
  </si>
  <si>
    <t>CRC15.1_A2_TCRalpha.OVC48.1_C5_TCRbeta</t>
  </si>
  <si>
    <t>CRC15.1_A4_TCRalpha.OVC48.1_C5_TCRbeta</t>
  </si>
  <si>
    <t>CRC15.1_A7a_TCRalpha.OVC48.1_C5_TCRbeta</t>
  </si>
  <si>
    <t>CRC15.1_A7b_TCRalpha.OVC48.1_C5_TCRbeta</t>
  </si>
  <si>
    <t>CRC15.1_A8_TCRalpha.OVC48.1_C5_TCRbeta</t>
  </si>
  <si>
    <t>CRC15.1_A11_TCRalpha.OVC48.1_C5_TCRbeta</t>
  </si>
  <si>
    <t>CRC15.1_B4_TCRalpha.OVC48.1_C5_TCRbeta</t>
  </si>
  <si>
    <t>CRC15.1_B5_TCRalpha.OVC48.1_C5_TCRbeta</t>
  </si>
  <si>
    <t>CRC15.1_B7_TCRalpha.OVC48.1_C5_TCRbeta</t>
  </si>
  <si>
    <t>CRC15.1_B8_TCRalpha.OVC48.1_C5_TCRbeta</t>
  </si>
  <si>
    <t>CRC15.1_B9_TCRalpha.OVC48.1_C5_TCRbeta</t>
  </si>
  <si>
    <t>CRC15.1_B10_TCRalpha.OVC48.1_C5_TCRbeta</t>
  </si>
  <si>
    <t>CRC15.1_C1_TCRalpha.OVC48.1_C5_TCRbeta</t>
  </si>
  <si>
    <t>CRC15.1_D3_TCRalpha.OVC48.1_C5_TCRbeta</t>
  </si>
  <si>
    <t>CRC15.1_D10_TCRalpha.OVC48.1_C5_TCRbeta</t>
  </si>
  <si>
    <t>CRC15.1_D11_TCRalpha.OVC48.1_C5_TCRbeta</t>
  </si>
  <si>
    <t>CRC15.1_E2_TCRalpha.OVC48.1_C5_TCRbeta</t>
  </si>
  <si>
    <t>CRC15.1_E6_TCRalpha.OVC48.1_C5_TCRbeta</t>
  </si>
  <si>
    <t>CRC15.1_E8_TCRalpha.OVC48.1_C5_TCRbeta</t>
  </si>
  <si>
    <t>CRC15.1_E10_TCRalpha.OVC48.1_C5_TCRbeta</t>
  </si>
  <si>
    <t>GCN1L1_TCRalpha.OVC48.1_C6_TCRbeta</t>
  </si>
  <si>
    <t>CDK4_8_TCRalpha.OVC48.1_C6_TCRbeta</t>
  </si>
  <si>
    <t>CDK4_17_TCRalpha.OVC48.1_C6_TCRbeta</t>
  </si>
  <si>
    <t>CMV_1_TCRalpha.OVC48.1_C6_TCRbeta</t>
  </si>
  <si>
    <t>CMV_2_TCRalpha.OVC48.1_C6_TCRbeta</t>
  </si>
  <si>
    <t>OVC21.1_A2_TCRalpha.OVC48.1_C6_TCRbeta</t>
  </si>
  <si>
    <t>OVC21.1_B1_TCRalpha.OVC48.1_C6_TCRbeta</t>
  </si>
  <si>
    <t>OVC21.1_B3_TCRalpha.OVC48.1_C6_TCRbeta</t>
  </si>
  <si>
    <t>OVC21.1_B6_TCRalpha.OVC48.1_C6_TCRbeta</t>
  </si>
  <si>
    <t>OVC21.1_D1_TCRalpha.OVC48.1_C6_TCRbeta</t>
  </si>
  <si>
    <t>OVC21.1_D5_TCRalpha.OVC48.1_C6_TCRbeta</t>
  </si>
  <si>
    <t>OVC21.2_A1_TCRalpha.OVC48.1_C6_TCRbeta</t>
  </si>
  <si>
    <t>OVC21.2_A2_TCRalpha.OVC48.1_C6_TCRbeta</t>
  </si>
  <si>
    <t>OVC21.2_A3_TCRalpha.OVC48.1_C6_TCRbeta</t>
  </si>
  <si>
    <t>OVC21.2_A6_TCRalpha.OVC48.1_C6_TCRbeta</t>
  </si>
  <si>
    <t>OVC21.2_A8_TCRalpha.OVC48.1_C6_TCRbeta</t>
  </si>
  <si>
    <t>OVC21.2_B1_TCRalpha.OVC48.1_C6_TCRbeta</t>
  </si>
  <si>
    <t>OVC21.2_B3_TCRalpha.OVC48.1_C6_TCRbeta</t>
  </si>
  <si>
    <t>OVC21.2_B4_TCRalpha.OVC48.1_C6_TCRbeta</t>
  </si>
  <si>
    <t>OVC21.2_B10a_TCRalpha.OVC48.1_C6_TCRbeta</t>
  </si>
  <si>
    <t>OVC21.2_B10b_TCRalpha.OVC48.1_C6_TCRbeta</t>
  </si>
  <si>
    <t>OVC21.2_B11_TCRalpha.OVC48.1_C6_TCRbeta</t>
  </si>
  <si>
    <t>OVC21.2_C2_TCRalpha.OVC48.1_C6_TCRbeta</t>
  </si>
  <si>
    <t>OVC21.2_C3_TCRalpha.OVC48.1_C6_TCRbeta</t>
  </si>
  <si>
    <t>OVC21.2_C4_TCRalpha.OVC48.1_C6_TCRbeta</t>
  </si>
  <si>
    <t>OVC21.2_C6_TCRalpha.OVC48.1_C6_TCRbeta</t>
  </si>
  <si>
    <t>OVC21.2_C8_TCRalpha.OVC48.1_C6_TCRbeta</t>
  </si>
  <si>
    <t>OVC21.2_C12a_TCRalpha.OVC48.1_C6_TCRbeta</t>
  </si>
  <si>
    <t>OVC21.2_C12b_TCRalpha.OVC48.1_C6_TCRbeta</t>
  </si>
  <si>
    <t>OVC21.2_D2_TCRalpha.OVC48.1_C6_TCRbeta</t>
  </si>
  <si>
    <t>OVC21.2_D3_TCRalpha.OVC48.1_C6_TCRbeta</t>
  </si>
  <si>
    <t>OVC48.1_A1_TCRalpha.OVC48.1_C6_TCRbeta</t>
  </si>
  <si>
    <t>OVC48.1_A2_TCRalpha.OVC48.1_C6_TCRbeta</t>
  </si>
  <si>
    <t>OVC48.1_A4_TCRalpha.OVC48.1_C6_TCRbeta</t>
  </si>
  <si>
    <t>OVC48.1_A5_TCRalpha.OVC48.1_C6_TCRbeta</t>
  </si>
  <si>
    <t>OVC48.1_A6_TCRalpha.OVC48.1_C6_TCRbeta</t>
  </si>
  <si>
    <t>OVC48.1_A8_TCRalpha.OVC48.1_C6_TCRbeta</t>
  </si>
  <si>
    <t>OVC48.1_A11_TCRalpha.OVC48.1_C6_TCRbeta</t>
  </si>
  <si>
    <t>OVC48.1_A12_TCRalpha.OVC48.1_C6_TCRbeta</t>
  </si>
  <si>
    <t>OVC48.1_B1_TCRalpha.OVC48.1_C6_TCRbeta</t>
  </si>
  <si>
    <t>OVC48.1_B3_TCRalpha.OVC48.1_C6_TCRbeta</t>
  </si>
  <si>
    <t>OVC48.1_B5a_TCRalpha.OVC48.1_C6_TCRbeta</t>
  </si>
  <si>
    <t>OVC48.1_B5b_TCRalpha.OVC48.1_C6_TCRbeta</t>
  </si>
  <si>
    <t>OVC48.1_C1_TCRalpha.OVC48.1_C6_TCRbeta</t>
  </si>
  <si>
    <t>OVC48.1_C2_TCRalpha.OVC48.1_C6_TCRbeta</t>
  </si>
  <si>
    <t>OVC48.1_C5_TCRalpha.OVC48.1_C6_TCRbeta</t>
  </si>
  <si>
    <t>OVC48.1_C6_TCRalpha.OVC48.1_C6_TCRbeta</t>
  </si>
  <si>
    <t>OVC48.1_C7_TCRalpha.OVC48.1_C6_TCRbeta</t>
  </si>
  <si>
    <t>OVC48.1_C8_TCRalpha.OVC48.1_C6_TCRbeta</t>
  </si>
  <si>
    <t>OVC48.1_D1_TCRalpha.OVC48.1_C6_TCRbeta</t>
  </si>
  <si>
    <t>OVC48.1_D7_TCRalpha.OVC48.1_C6_TCRbeta</t>
  </si>
  <si>
    <t>OVC48.2_A1_TCRalpha.OVC48.1_C6_TCRbeta</t>
  </si>
  <si>
    <t>OVC48.2_A2_TCRalpha.OVC48.1_C6_TCRbeta</t>
  </si>
  <si>
    <t>OVC48.2_A10a_TCRalpha.OVC48.1_C6_TCRbeta</t>
  </si>
  <si>
    <t>OVC48.2_A10b_TCRalpha.OVC48.1_C6_TCRbeta</t>
  </si>
  <si>
    <t>OVC48.2_B6_TCRalpha.OVC48.1_C6_TCRbeta</t>
  </si>
  <si>
    <t>OVC48.2_C2_TCRalpha.OVC48.1_C6_TCRbeta</t>
  </si>
  <si>
    <t>CRC11.1_A1_TCRalpha.OVC48.1_C6_TCRbeta</t>
  </si>
  <si>
    <t>CRC11.1_A2_TCRalpha.OVC48.1_C6_TCRbeta</t>
  </si>
  <si>
    <t>CRC11.1_A3_TCRalpha.OVC48.1_C6_TCRbeta</t>
  </si>
  <si>
    <t>CRC11.1_A5_TCRalpha.OVC48.1_C6_TCRbeta</t>
  </si>
  <si>
    <t>CRC11.1_A6_TCRalpha.OVC48.1_C6_TCRbeta</t>
  </si>
  <si>
    <t>CRC11.1_B1_TCRalpha.OVC48.1_C6_TCRbeta</t>
  </si>
  <si>
    <t>CRC11.1_B3_TCRalpha.OVC48.1_C6_TCRbeta</t>
  </si>
  <si>
    <t>CRC11.1_B4_TCRalpha.OVC48.1_C6_TCRbeta</t>
  </si>
  <si>
    <t>CRC11.1_B6_TCRalpha.OVC48.1_C6_TCRbeta</t>
  </si>
  <si>
    <t>CRC11.1_B11_TCRalpha.OVC48.1_C6_TCRbeta</t>
  </si>
  <si>
    <t>CRC11.1_C1_TCRalpha.OVC48.1_C6_TCRbeta</t>
  </si>
  <si>
    <t>CRC11.1_C3_TCRalpha.OVC48.1_C6_TCRbeta</t>
  </si>
  <si>
    <t>CRC11.1_C6_TCRalpha.OVC48.1_C6_TCRbeta</t>
  </si>
  <si>
    <t>CRC11.1_C8_TCRalpha.OVC48.1_C6_TCRbeta</t>
  </si>
  <si>
    <t>CRC11.1_D5_TCRalpha.OVC48.1_C6_TCRbeta</t>
  </si>
  <si>
    <t>CRC11.1_D6_TCRalpha.OVC48.1_C6_TCRbeta</t>
  </si>
  <si>
    <t>CRC11.2_A7_TCRalpha.OVC48.1_C6_TCRbeta</t>
  </si>
  <si>
    <t>CRC11.2_B9_TCRalpha.OVC48.1_C6_TCRbeta</t>
  </si>
  <si>
    <t>CRC11.2_C10_TCRalpha.OVC48.1_C6_TCRbeta</t>
  </si>
  <si>
    <t>CRC15.2_A1_TCRalpha.OVC48.1_C6_TCRbeta</t>
  </si>
  <si>
    <t>CRC15.2_H3_TCRalpha.OVC48.1_C6_TCRbeta</t>
  </si>
  <si>
    <t>CRC15.2_A4_TCRalpha.OVC48.1_C6_TCRbeta</t>
  </si>
  <si>
    <t>CRC15.2_C4_TCRalpha.OVC48.1_C6_TCRbeta</t>
  </si>
  <si>
    <t>CRC15.1_A2_TCRalpha.OVC48.1_C6_TCRbeta</t>
  </si>
  <si>
    <t>CRC15.1_A4_TCRalpha.OVC48.1_C6_TCRbeta</t>
  </si>
  <si>
    <t>CRC15.1_A7a_TCRalpha.OVC48.1_C6_TCRbeta</t>
  </si>
  <si>
    <t>CRC15.1_A7b_TCRalpha.OVC48.1_C6_TCRbeta</t>
  </si>
  <si>
    <t>CRC15.1_A8_TCRalpha.OVC48.1_C6_TCRbeta</t>
  </si>
  <si>
    <t>CRC15.1_A11_TCRalpha.OVC48.1_C6_TCRbeta</t>
  </si>
  <si>
    <t>CRC15.1_B4_TCRalpha.OVC48.1_C6_TCRbeta</t>
  </si>
  <si>
    <t>CRC15.1_B5_TCRalpha.OVC48.1_C6_TCRbeta</t>
  </si>
  <si>
    <t>CRC15.1_B7_TCRalpha.OVC48.1_C6_TCRbeta</t>
  </si>
  <si>
    <t>CRC15.1_B8_TCRalpha.OVC48.1_C6_TCRbeta</t>
  </si>
  <si>
    <t>CRC15.1_B9_TCRalpha.OVC48.1_C6_TCRbeta</t>
  </si>
  <si>
    <t>CRC15.1_B10_TCRalpha.OVC48.1_C6_TCRbeta</t>
  </si>
  <si>
    <t>CRC15.1_C1_TCRalpha.OVC48.1_C6_TCRbeta</t>
  </si>
  <si>
    <t>CRC15.1_D3_TCRalpha.OVC48.1_C6_TCRbeta</t>
  </si>
  <si>
    <t>CRC15.1_D10_TCRalpha.OVC48.1_C6_TCRbeta</t>
  </si>
  <si>
    <t>CRC15.1_D11_TCRalpha.OVC48.1_C6_TCRbeta</t>
  </si>
  <si>
    <t>CRC15.1_E2_TCRalpha.OVC48.1_C6_TCRbeta</t>
  </si>
  <si>
    <t>CRC15.1_E6_TCRalpha.OVC48.1_C6_TCRbeta</t>
  </si>
  <si>
    <t>CRC15.1_E8_TCRalpha.OVC48.1_C6_TCRbeta</t>
  </si>
  <si>
    <t>CRC15.1_E10_TCRalpha.OVC48.1_C6_TCRbeta</t>
  </si>
  <si>
    <t>GCN1L1_TCRalpha.OVC48.1_C7_TCRbeta</t>
  </si>
  <si>
    <t>CDK4_8_TCRalpha.OVC48.1_C7_TCRbeta</t>
  </si>
  <si>
    <t>CDK4_17_TCRalpha.OVC48.1_C7_TCRbeta</t>
  </si>
  <si>
    <t>CMV_1_TCRalpha.OVC48.1_C7_TCRbeta</t>
  </si>
  <si>
    <t>CMV_2_TCRalpha.OVC48.1_C7_TCRbeta</t>
  </si>
  <si>
    <t>OVC21.1_A2_TCRalpha.OVC48.1_C7_TCRbeta</t>
  </si>
  <si>
    <t>OVC21.1_B1_TCRalpha.OVC48.1_C7_TCRbeta</t>
  </si>
  <si>
    <t>OVC21.1_B3_TCRalpha.OVC48.1_C7_TCRbeta</t>
  </si>
  <si>
    <t>OVC21.1_B6_TCRalpha.OVC48.1_C7_TCRbeta</t>
  </si>
  <si>
    <t>OVC21.1_D1_TCRalpha.OVC48.1_C7_TCRbeta</t>
  </si>
  <si>
    <t>OVC21.1_D5_TCRalpha.OVC48.1_C7_TCRbeta</t>
  </si>
  <si>
    <t>OVC21.2_A1_TCRalpha.OVC48.1_C7_TCRbeta</t>
  </si>
  <si>
    <t>OVC21.2_A2_TCRalpha.OVC48.1_C7_TCRbeta</t>
  </si>
  <si>
    <t>OVC21.2_A3_TCRalpha.OVC48.1_C7_TCRbeta</t>
  </si>
  <si>
    <t>OVC21.2_A6_TCRalpha.OVC48.1_C7_TCRbeta</t>
  </si>
  <si>
    <t>OVC21.2_A8_TCRalpha.OVC48.1_C7_TCRbeta</t>
  </si>
  <si>
    <t>OVC21.2_B1_TCRalpha.OVC48.1_C7_TCRbeta</t>
  </si>
  <si>
    <t>OVC21.2_B3_TCRalpha.OVC48.1_C7_TCRbeta</t>
  </si>
  <si>
    <t>OVC21.2_B4_TCRalpha.OVC48.1_C7_TCRbeta</t>
  </si>
  <si>
    <t>OVC21.2_B10a_TCRalpha.OVC48.1_C7_TCRbeta</t>
  </si>
  <si>
    <t>OVC21.2_B10b_TCRalpha.OVC48.1_C7_TCRbeta</t>
  </si>
  <si>
    <t>OVC21.2_B11_TCRalpha.OVC48.1_C7_TCRbeta</t>
  </si>
  <si>
    <t>OVC21.2_C2_TCRalpha.OVC48.1_C7_TCRbeta</t>
  </si>
  <si>
    <t>OVC21.2_C3_TCRalpha.OVC48.1_C7_TCRbeta</t>
  </si>
  <si>
    <t>OVC21.2_C4_TCRalpha.OVC48.1_C7_TCRbeta</t>
  </si>
  <si>
    <t>OVC21.2_C6_TCRalpha.OVC48.1_C7_TCRbeta</t>
  </si>
  <si>
    <t>OVC21.2_C8_TCRalpha.OVC48.1_C7_TCRbeta</t>
  </si>
  <si>
    <t>OVC21.2_C12a_TCRalpha.OVC48.1_C7_TCRbeta</t>
  </si>
  <si>
    <t>OVC21.2_C12b_TCRalpha.OVC48.1_C7_TCRbeta</t>
  </si>
  <si>
    <t>OVC21.2_D2_TCRalpha.OVC48.1_C7_TCRbeta</t>
  </si>
  <si>
    <t>OVC21.2_D3_TCRalpha.OVC48.1_C7_TCRbeta</t>
  </si>
  <si>
    <t>OVC48.1_A1_TCRalpha.OVC48.1_C7_TCRbeta</t>
  </si>
  <si>
    <t>OVC48.1_A2_TCRalpha.OVC48.1_C7_TCRbeta</t>
  </si>
  <si>
    <t>OVC48.1_A4_TCRalpha.OVC48.1_C7_TCRbeta</t>
  </si>
  <si>
    <t>OVC48.1_A5_TCRalpha.OVC48.1_C7_TCRbeta</t>
  </si>
  <si>
    <t>OVC48.1_A6_TCRalpha.OVC48.1_C7_TCRbeta</t>
  </si>
  <si>
    <t>OVC48.1_A8_TCRalpha.OVC48.1_C7_TCRbeta</t>
  </si>
  <si>
    <t>OVC48.1_A11_TCRalpha.OVC48.1_C7_TCRbeta</t>
  </si>
  <si>
    <t>OVC48.1_A12_TCRalpha.OVC48.1_C7_TCRbeta</t>
  </si>
  <si>
    <t>OVC48.1_B1_TCRalpha.OVC48.1_C7_TCRbeta</t>
  </si>
  <si>
    <t>OVC48.1_B3_TCRalpha.OVC48.1_C7_TCRbeta</t>
  </si>
  <si>
    <t>OVC48.1_B5a_TCRalpha.OVC48.1_C7_TCRbeta</t>
  </si>
  <si>
    <t>OVC48.1_B5b_TCRalpha.OVC48.1_C7_TCRbeta</t>
  </si>
  <si>
    <t>OVC48.1_C1_TCRalpha.OVC48.1_C7_TCRbeta</t>
  </si>
  <si>
    <t>OVC48.1_C2_TCRalpha.OVC48.1_C7_TCRbeta</t>
  </si>
  <si>
    <t>OVC48.1_C5_TCRalpha.OVC48.1_C7_TCRbeta</t>
  </si>
  <si>
    <t>OVC48.1_C6_TCRalpha.OVC48.1_C7_TCRbeta</t>
  </si>
  <si>
    <t>OVC48.1_C7_TCRalpha.OVC48.1_C7_TCRbeta</t>
  </si>
  <si>
    <t>OVC48.1_C8_TCRalpha.OVC48.1_C7_TCRbeta</t>
  </si>
  <si>
    <t>OVC48.1_D1_TCRalpha.OVC48.1_C7_TCRbeta</t>
  </si>
  <si>
    <t>OVC48.1_D7_TCRalpha.OVC48.1_C7_TCRbeta</t>
  </si>
  <si>
    <t>OVC48.2_A1_TCRalpha.OVC48.1_C7_TCRbeta</t>
  </si>
  <si>
    <t>OVC48.2_A2_TCRalpha.OVC48.1_C7_TCRbeta</t>
  </si>
  <si>
    <t>OVC48.2_A10a_TCRalpha.OVC48.1_C7_TCRbeta</t>
  </si>
  <si>
    <t>OVC48.2_A10b_TCRalpha.OVC48.1_C7_TCRbeta</t>
  </si>
  <si>
    <t>OVC48.2_B6_TCRalpha.OVC48.1_C7_TCRbeta</t>
  </si>
  <si>
    <t>OVC48.2_C2_TCRalpha.OVC48.1_C7_TCRbeta</t>
  </si>
  <si>
    <t>CRC11.1_A1_TCRalpha.OVC48.1_C7_TCRbeta</t>
  </si>
  <si>
    <t>CRC11.1_A2_TCRalpha.OVC48.1_C7_TCRbeta</t>
  </si>
  <si>
    <t>CRC11.1_A3_TCRalpha.OVC48.1_C7_TCRbeta</t>
  </si>
  <si>
    <t>CRC11.1_A5_TCRalpha.OVC48.1_C7_TCRbeta</t>
  </si>
  <si>
    <t>CRC11.1_A6_TCRalpha.OVC48.1_C7_TCRbeta</t>
  </si>
  <si>
    <t>CRC11.1_B1_TCRalpha.OVC48.1_C7_TCRbeta</t>
  </si>
  <si>
    <t>CRC11.1_B3_TCRalpha.OVC48.1_C7_TCRbeta</t>
  </si>
  <si>
    <t>CRC11.1_B4_TCRalpha.OVC48.1_C7_TCRbeta</t>
  </si>
  <si>
    <t>CRC11.1_B6_TCRalpha.OVC48.1_C7_TCRbeta</t>
  </si>
  <si>
    <t>CRC11.1_B11_TCRalpha.OVC48.1_C7_TCRbeta</t>
  </si>
  <si>
    <t>CRC11.1_C1_TCRalpha.OVC48.1_C7_TCRbeta</t>
  </si>
  <si>
    <t>CRC11.1_C3_TCRalpha.OVC48.1_C7_TCRbeta</t>
  </si>
  <si>
    <t>CRC11.1_C6_TCRalpha.OVC48.1_C7_TCRbeta</t>
  </si>
  <si>
    <t>CRC11.1_C8_TCRalpha.OVC48.1_C7_TCRbeta</t>
  </si>
  <si>
    <t>CRC11.1_D5_TCRalpha.OVC48.1_C7_TCRbeta</t>
  </si>
  <si>
    <t>CRC11.1_D6_TCRalpha.OVC48.1_C7_TCRbeta</t>
  </si>
  <si>
    <t>CRC11.2_A7_TCRalpha.OVC48.1_C7_TCRbeta</t>
  </si>
  <si>
    <t>CRC11.2_B9_TCRalpha.OVC48.1_C7_TCRbeta</t>
  </si>
  <si>
    <t>CRC11.2_C10_TCRalpha.OVC48.1_C7_TCRbeta</t>
  </si>
  <si>
    <t>CRC15.2_A1_TCRalpha.OVC48.1_C7_TCRbeta</t>
  </si>
  <si>
    <t>CRC15.2_H3_TCRalpha.OVC48.1_C7_TCRbeta</t>
  </si>
  <si>
    <t>CRC15.2_A4_TCRalpha.OVC48.1_C7_TCRbeta</t>
  </si>
  <si>
    <t>CRC15.2_C4_TCRalpha.OVC48.1_C7_TCRbeta</t>
  </si>
  <si>
    <t>CRC15.1_A2_TCRalpha.OVC48.1_C7_TCRbeta</t>
  </si>
  <si>
    <t>CRC15.1_A4_TCRalpha.OVC48.1_C7_TCRbeta</t>
  </si>
  <si>
    <t>CRC15.1_A7a_TCRalpha.OVC48.1_C7_TCRbeta</t>
  </si>
  <si>
    <t>CRC15.1_A7b_TCRalpha.OVC48.1_C7_TCRbeta</t>
  </si>
  <si>
    <t>CRC15.1_A8_TCRalpha.OVC48.1_C7_TCRbeta</t>
  </si>
  <si>
    <t>CRC15.1_A11_TCRalpha.OVC48.1_C7_TCRbeta</t>
  </si>
  <si>
    <t>CRC15.1_B4_TCRalpha.OVC48.1_C7_TCRbeta</t>
  </si>
  <si>
    <t>CRC15.1_B5_TCRalpha.OVC48.1_C7_TCRbeta</t>
  </si>
  <si>
    <t>CRC15.1_B7_TCRalpha.OVC48.1_C7_TCRbeta</t>
  </si>
  <si>
    <t>CRC15.1_B8_TCRalpha.OVC48.1_C7_TCRbeta</t>
  </si>
  <si>
    <t>CRC15.1_B9_TCRalpha.OVC48.1_C7_TCRbeta</t>
  </si>
  <si>
    <t>CRC15.1_B10_TCRalpha.OVC48.1_C7_TCRbeta</t>
  </si>
  <si>
    <t>CRC15.1_C1_TCRalpha.OVC48.1_C7_TCRbeta</t>
  </si>
  <si>
    <t>CRC15.1_D3_TCRalpha.OVC48.1_C7_TCRbeta</t>
  </si>
  <si>
    <t>CRC15.1_D10_TCRalpha.OVC48.1_C7_TCRbeta</t>
  </si>
  <si>
    <t>CRC15.1_D11_TCRalpha.OVC48.1_C7_TCRbeta</t>
  </si>
  <si>
    <t>CRC15.1_E2_TCRalpha.OVC48.1_C7_TCRbeta</t>
  </si>
  <si>
    <t>CRC15.1_E6_TCRalpha.OVC48.1_C7_TCRbeta</t>
  </si>
  <si>
    <t>CRC15.1_E8_TCRalpha.OVC48.1_C7_TCRbeta</t>
  </si>
  <si>
    <t>CRC15.1_E10_TCRalpha.OVC48.1_C7_TCRbeta</t>
  </si>
  <si>
    <t>GCN1L1_TCRalpha.OVC48.1_C8_TCRbeta</t>
  </si>
  <si>
    <t>CDK4_8_TCRalpha.OVC48.1_C8_TCRbeta</t>
  </si>
  <si>
    <t>CDK4_17_TCRalpha.OVC48.1_C8_TCRbeta</t>
  </si>
  <si>
    <t>CMV_1_TCRalpha.OVC48.1_C8_TCRbeta</t>
  </si>
  <si>
    <t>CMV_2_TCRalpha.OVC48.1_C8_TCRbeta</t>
  </si>
  <si>
    <t>OVC21.1_A2_TCRalpha.OVC48.1_C8_TCRbeta</t>
  </si>
  <si>
    <t>OVC21.1_B1_TCRalpha.OVC48.1_C8_TCRbeta</t>
  </si>
  <si>
    <t>OVC21.1_B3_TCRalpha.OVC48.1_C8_TCRbeta</t>
  </si>
  <si>
    <t>OVC21.1_B6_TCRalpha.OVC48.1_C8_TCRbeta</t>
  </si>
  <si>
    <t>OVC21.1_D1_TCRalpha.OVC48.1_C8_TCRbeta</t>
  </si>
  <si>
    <t>OVC21.1_D5_TCRalpha.OVC48.1_C8_TCRbeta</t>
  </si>
  <si>
    <t>OVC21.2_A1_TCRalpha.OVC48.1_C8_TCRbeta</t>
  </si>
  <si>
    <t>OVC21.2_A2_TCRalpha.OVC48.1_C8_TCRbeta</t>
  </si>
  <si>
    <t>OVC21.2_A3_TCRalpha.OVC48.1_C8_TCRbeta</t>
  </si>
  <si>
    <t>OVC21.2_A6_TCRalpha.OVC48.1_C8_TCRbeta</t>
  </si>
  <si>
    <t>OVC21.2_A8_TCRalpha.OVC48.1_C8_TCRbeta</t>
  </si>
  <si>
    <t>OVC21.2_B1_TCRalpha.OVC48.1_C8_TCRbeta</t>
  </si>
  <si>
    <t>OVC21.2_B3_TCRalpha.OVC48.1_C8_TCRbeta</t>
  </si>
  <si>
    <t>OVC21.2_B4_TCRalpha.OVC48.1_C8_TCRbeta</t>
  </si>
  <si>
    <t>OVC21.2_B10a_TCRalpha.OVC48.1_C8_TCRbeta</t>
  </si>
  <si>
    <t>OVC21.2_B10b_TCRalpha.OVC48.1_C8_TCRbeta</t>
  </si>
  <si>
    <t>OVC21.2_B11_TCRalpha.OVC48.1_C8_TCRbeta</t>
  </si>
  <si>
    <t>OVC21.2_C2_TCRalpha.OVC48.1_C8_TCRbeta</t>
  </si>
  <si>
    <t>OVC21.2_C3_TCRalpha.OVC48.1_C8_TCRbeta</t>
  </si>
  <si>
    <t>OVC21.2_C4_TCRalpha.OVC48.1_C8_TCRbeta</t>
  </si>
  <si>
    <t>OVC21.2_C6_TCRalpha.OVC48.1_C8_TCRbeta</t>
  </si>
  <si>
    <t>OVC21.2_C8_TCRalpha.OVC48.1_C8_TCRbeta</t>
  </si>
  <si>
    <t>OVC21.2_C12a_TCRalpha.OVC48.1_C8_TCRbeta</t>
  </si>
  <si>
    <t>OVC21.2_C12b_TCRalpha.OVC48.1_C8_TCRbeta</t>
  </si>
  <si>
    <t>OVC21.2_D2_TCRalpha.OVC48.1_C8_TCRbeta</t>
  </si>
  <si>
    <t>OVC21.2_D3_TCRalpha.OVC48.1_C8_TCRbeta</t>
  </si>
  <si>
    <t>OVC48.1_A1_TCRalpha.OVC48.1_C8_TCRbeta</t>
  </si>
  <si>
    <t>OVC48.1_A2_TCRalpha.OVC48.1_C8_TCRbeta</t>
  </si>
  <si>
    <t>OVC48.1_A4_TCRalpha.OVC48.1_C8_TCRbeta</t>
  </si>
  <si>
    <t>OVC48.1_A5_TCRalpha.OVC48.1_C8_TCRbeta</t>
  </si>
  <si>
    <t>OVC48.1_A6_TCRalpha.OVC48.1_C8_TCRbeta</t>
  </si>
  <si>
    <t>OVC48.1_A8_TCRalpha.OVC48.1_C8_TCRbeta</t>
  </si>
  <si>
    <t>OVC48.1_A11_TCRalpha.OVC48.1_C8_TCRbeta</t>
  </si>
  <si>
    <t>OVC48.1_A12_TCRalpha.OVC48.1_C8_TCRbeta</t>
  </si>
  <si>
    <t>OVC48.1_B1_TCRalpha.OVC48.1_C8_TCRbeta</t>
  </si>
  <si>
    <t>OVC48.1_B3_TCRalpha.OVC48.1_C8_TCRbeta</t>
  </si>
  <si>
    <t>OVC48.1_B5a_TCRalpha.OVC48.1_C8_TCRbeta</t>
  </si>
  <si>
    <t>OVC48.1_B5b_TCRalpha.OVC48.1_C8_TCRbeta</t>
  </si>
  <si>
    <t>OVC48.1_C1_TCRalpha.OVC48.1_C8_TCRbeta</t>
  </si>
  <si>
    <t>OVC48.1_C2_TCRalpha.OVC48.1_C8_TCRbeta</t>
  </si>
  <si>
    <t>OVC48.1_C5_TCRalpha.OVC48.1_C8_TCRbeta</t>
  </si>
  <si>
    <t>OVC48.1_C6_TCRalpha.OVC48.1_C8_TCRbeta</t>
  </si>
  <si>
    <t>OVC48.1_C7_TCRalpha.OVC48.1_C8_TCRbeta</t>
  </si>
  <si>
    <t>OVC48.1_C8_TCRalpha.OVC48.1_C8_TCRbeta</t>
  </si>
  <si>
    <t>OVC48.1_D1_TCRalpha.OVC48.1_C8_TCRbeta</t>
  </si>
  <si>
    <t>OVC48.1_D7_TCRalpha.OVC48.1_C8_TCRbeta</t>
  </si>
  <si>
    <t>OVC48.2_A1_TCRalpha.OVC48.1_C8_TCRbeta</t>
  </si>
  <si>
    <t>OVC48.2_A2_TCRalpha.OVC48.1_C8_TCRbeta</t>
  </si>
  <si>
    <t>OVC48.2_A10a_TCRalpha.OVC48.1_C8_TCRbeta</t>
  </si>
  <si>
    <t>OVC48.2_A10b_TCRalpha.OVC48.1_C8_TCRbeta</t>
  </si>
  <si>
    <t>OVC48.2_B6_TCRalpha.OVC48.1_C8_TCRbeta</t>
  </si>
  <si>
    <t>OVC48.2_C2_TCRalpha.OVC48.1_C8_TCRbeta</t>
  </si>
  <si>
    <t>CRC11.1_A1_TCRalpha.OVC48.1_C8_TCRbeta</t>
  </si>
  <si>
    <t>CRC11.1_A2_TCRalpha.OVC48.1_C8_TCRbeta</t>
  </si>
  <si>
    <t>CRC11.1_A3_TCRalpha.OVC48.1_C8_TCRbeta</t>
  </si>
  <si>
    <t>CRC11.1_A5_TCRalpha.OVC48.1_C8_TCRbeta</t>
  </si>
  <si>
    <t>CRC11.1_A6_TCRalpha.OVC48.1_C8_TCRbeta</t>
  </si>
  <si>
    <t>CRC11.1_B1_TCRalpha.OVC48.1_C8_TCRbeta</t>
  </si>
  <si>
    <t>CRC11.1_B3_TCRalpha.OVC48.1_C8_TCRbeta</t>
  </si>
  <si>
    <t>CRC11.1_B4_TCRalpha.OVC48.1_C8_TCRbeta</t>
  </si>
  <si>
    <t>CRC11.1_B6_TCRalpha.OVC48.1_C8_TCRbeta</t>
  </si>
  <si>
    <t>CRC11.1_B11_TCRalpha.OVC48.1_C8_TCRbeta</t>
  </si>
  <si>
    <t>CRC11.1_C1_TCRalpha.OVC48.1_C8_TCRbeta</t>
  </si>
  <si>
    <t>CRC11.1_C3_TCRalpha.OVC48.1_C8_TCRbeta</t>
  </si>
  <si>
    <t>CRC11.1_C6_TCRalpha.OVC48.1_C8_TCRbeta</t>
  </si>
  <si>
    <t>CRC11.1_C8_TCRalpha.OVC48.1_C8_TCRbeta</t>
  </si>
  <si>
    <t>CRC11.1_D5_TCRalpha.OVC48.1_C8_TCRbeta</t>
  </si>
  <si>
    <t>CRC11.1_D6_TCRalpha.OVC48.1_C8_TCRbeta</t>
  </si>
  <si>
    <t>CRC11.2_A7_TCRalpha.OVC48.1_C8_TCRbeta</t>
  </si>
  <si>
    <t>CRC11.2_B9_TCRalpha.OVC48.1_C8_TCRbeta</t>
  </si>
  <si>
    <t>CRC11.2_C10_TCRalpha.OVC48.1_C8_TCRbeta</t>
  </si>
  <si>
    <t>CRC15.2_A1_TCRalpha.OVC48.1_C8_TCRbeta</t>
  </si>
  <si>
    <t>CRC15.2_H3_TCRalpha.OVC48.1_C8_TCRbeta</t>
  </si>
  <si>
    <t>CRC15.2_A4_TCRalpha.OVC48.1_C8_TCRbeta</t>
  </si>
  <si>
    <t>CRC15.2_C4_TCRalpha.OVC48.1_C8_TCRbeta</t>
  </si>
  <si>
    <t>CRC15.1_A2_TCRalpha.OVC48.1_C8_TCRbeta</t>
  </si>
  <si>
    <t>CRC15.1_A4_TCRalpha.OVC48.1_C8_TCRbeta</t>
  </si>
  <si>
    <t>CRC15.1_A7a_TCRalpha.OVC48.1_C8_TCRbeta</t>
  </si>
  <si>
    <t>CRC15.1_A7b_TCRalpha.OVC48.1_C8_TCRbeta</t>
  </si>
  <si>
    <t>CRC15.1_A8_TCRalpha.OVC48.1_C8_TCRbeta</t>
  </si>
  <si>
    <t>CRC15.1_A11_TCRalpha.OVC48.1_C8_TCRbeta</t>
  </si>
  <si>
    <t>CRC15.1_B4_TCRalpha.OVC48.1_C8_TCRbeta</t>
  </si>
  <si>
    <t>CRC15.1_B5_TCRalpha.OVC48.1_C8_TCRbeta</t>
  </si>
  <si>
    <t>CRC15.1_B7_TCRalpha.OVC48.1_C8_TCRbeta</t>
  </si>
  <si>
    <t>CRC15.1_B8_TCRalpha.OVC48.1_C8_TCRbeta</t>
  </si>
  <si>
    <t>CRC15.1_B9_TCRalpha.OVC48.1_C8_TCRbeta</t>
  </si>
  <si>
    <t>CRC15.1_B10_TCRalpha.OVC48.1_C8_TCRbeta</t>
  </si>
  <si>
    <t>CRC15.1_C1_TCRalpha.OVC48.1_C8_TCRbeta</t>
  </si>
  <si>
    <t>CRC15.1_D3_TCRalpha.OVC48.1_C8_TCRbeta</t>
  </si>
  <si>
    <t>CRC15.1_D10_TCRalpha.OVC48.1_C8_TCRbeta</t>
  </si>
  <si>
    <t>CRC15.1_D11_TCRalpha.OVC48.1_C8_TCRbeta</t>
  </si>
  <si>
    <t>CRC15.1_E2_TCRalpha.OVC48.1_C8_TCRbeta</t>
  </si>
  <si>
    <t>CRC15.1_E6_TCRalpha.OVC48.1_C8_TCRbeta</t>
  </si>
  <si>
    <t>CRC15.1_E8_TCRalpha.OVC48.1_C8_TCRbeta</t>
  </si>
  <si>
    <t>CRC15.1_E10_TCRalpha.OVC48.1_C8_TCRbeta</t>
  </si>
  <si>
    <t>GCN1L1_TCRalpha.OVC48.1_D1_TCRbeta</t>
  </si>
  <si>
    <t>CDK4_8_TCRalpha.OVC48.1_D1_TCRbeta</t>
  </si>
  <si>
    <t>CDK4_17_TCRalpha.OVC48.1_D1_TCRbeta</t>
  </si>
  <si>
    <t>CMV_1_TCRalpha.OVC48.1_D1_TCRbeta</t>
  </si>
  <si>
    <t>CMV_2_TCRalpha.OVC48.1_D1_TCRbeta</t>
  </si>
  <si>
    <t>OVC21.1_A2_TCRalpha.OVC48.1_D1_TCRbeta</t>
  </si>
  <si>
    <t>OVC21.1_B1_TCRalpha.OVC48.1_D1_TCRbeta</t>
  </si>
  <si>
    <t>OVC21.1_B3_TCRalpha.OVC48.1_D1_TCRbeta</t>
  </si>
  <si>
    <t>OVC21.1_B6_TCRalpha.OVC48.1_D1_TCRbeta</t>
  </si>
  <si>
    <t>OVC21.1_D1_TCRalpha.OVC48.1_D1_TCRbeta</t>
  </si>
  <si>
    <t>OVC21.1_D5_TCRalpha.OVC48.1_D1_TCRbeta</t>
  </si>
  <si>
    <t>OVC21.2_A1_TCRalpha.OVC48.1_D1_TCRbeta</t>
  </si>
  <si>
    <t>OVC21.2_A2_TCRalpha.OVC48.1_D1_TCRbeta</t>
  </si>
  <si>
    <t>OVC21.2_A3_TCRalpha.OVC48.1_D1_TCRbeta</t>
  </si>
  <si>
    <t>OVC21.2_A6_TCRalpha.OVC48.1_D1_TCRbeta</t>
  </si>
  <si>
    <t>OVC21.2_A8_TCRalpha.OVC48.1_D1_TCRbeta</t>
  </si>
  <si>
    <t>OVC21.2_B1_TCRalpha.OVC48.1_D1_TCRbeta</t>
  </si>
  <si>
    <t>OVC21.2_B3_TCRalpha.OVC48.1_D1_TCRbeta</t>
  </si>
  <si>
    <t>OVC21.2_B4_TCRalpha.OVC48.1_D1_TCRbeta</t>
  </si>
  <si>
    <t>OVC21.2_B10a_TCRalpha.OVC48.1_D1_TCRbeta</t>
  </si>
  <si>
    <t>OVC21.2_B10b_TCRalpha.OVC48.1_D1_TCRbeta</t>
  </si>
  <si>
    <t>OVC21.2_B11_TCRalpha.OVC48.1_D1_TCRbeta</t>
  </si>
  <si>
    <t>OVC21.2_C2_TCRalpha.OVC48.1_D1_TCRbeta</t>
  </si>
  <si>
    <t>OVC21.2_C3_TCRalpha.OVC48.1_D1_TCRbeta</t>
  </si>
  <si>
    <t>OVC21.2_C4_TCRalpha.OVC48.1_D1_TCRbeta</t>
  </si>
  <si>
    <t>OVC21.2_C6_TCRalpha.OVC48.1_D1_TCRbeta</t>
  </si>
  <si>
    <t>OVC21.2_C8_TCRalpha.OVC48.1_D1_TCRbeta</t>
  </si>
  <si>
    <t>OVC21.2_C12a_TCRalpha.OVC48.1_D1_TCRbeta</t>
  </si>
  <si>
    <t>OVC21.2_C12b_TCRalpha.OVC48.1_D1_TCRbeta</t>
  </si>
  <si>
    <t>OVC21.2_D2_TCRalpha.OVC48.1_D1_TCRbeta</t>
  </si>
  <si>
    <t>OVC21.2_D3_TCRalpha.OVC48.1_D1_TCRbeta</t>
  </si>
  <si>
    <t>OVC48.1_A1_TCRalpha.OVC48.1_D1_TCRbeta</t>
  </si>
  <si>
    <t>OVC48.1_A2_TCRalpha.OVC48.1_D1_TCRbeta</t>
  </si>
  <si>
    <t>OVC48.1_A4_TCRalpha.OVC48.1_D1_TCRbeta</t>
  </si>
  <si>
    <t>OVC48.1_A5_TCRalpha.OVC48.1_D1_TCRbeta</t>
  </si>
  <si>
    <t>OVC48.1_A6_TCRalpha.OVC48.1_D1_TCRbeta</t>
  </si>
  <si>
    <t>OVC48.1_A8_TCRalpha.OVC48.1_D1_TCRbeta</t>
  </si>
  <si>
    <t>OVC48.1_A11_TCRalpha.OVC48.1_D1_TCRbeta</t>
  </si>
  <si>
    <t>OVC48.1_A12_TCRalpha.OVC48.1_D1_TCRbeta</t>
  </si>
  <si>
    <t>OVC48.1_B1_TCRalpha.OVC48.1_D1_TCRbeta</t>
  </si>
  <si>
    <t>OVC48.1_B3_TCRalpha.OVC48.1_D1_TCRbeta</t>
  </si>
  <si>
    <t>OVC48.1_B5a_TCRalpha.OVC48.1_D1_TCRbeta</t>
  </si>
  <si>
    <t>OVC48.1_B5b_TCRalpha.OVC48.1_D1_TCRbeta</t>
  </si>
  <si>
    <t>OVC48.1_C1_TCRalpha.OVC48.1_D1_TCRbeta</t>
  </si>
  <si>
    <t>OVC48.1_C2_TCRalpha.OVC48.1_D1_TCRbeta</t>
  </si>
  <si>
    <t>OVC48.1_C5_TCRalpha.OVC48.1_D1_TCRbeta</t>
  </si>
  <si>
    <t>OVC48.1_C6_TCRalpha.OVC48.1_D1_TCRbeta</t>
  </si>
  <si>
    <t>OVC48.1_C7_TCRalpha.OVC48.1_D1_TCRbeta</t>
  </si>
  <si>
    <t>OVC48.1_C8_TCRalpha.OVC48.1_D1_TCRbeta</t>
  </si>
  <si>
    <t>OVC48.1_D1_TCRalpha.OVC48.1_D1_TCRbeta</t>
  </si>
  <si>
    <t>OVC48.1_D7_TCRalpha.OVC48.1_D1_TCRbeta</t>
  </si>
  <si>
    <t>OVC48.2_A1_TCRalpha.OVC48.1_D1_TCRbeta</t>
  </si>
  <si>
    <t>OVC48.2_A2_TCRalpha.OVC48.1_D1_TCRbeta</t>
  </si>
  <si>
    <t>OVC48.2_A10a_TCRalpha.OVC48.1_D1_TCRbeta</t>
  </si>
  <si>
    <t>OVC48.2_A10b_TCRalpha.OVC48.1_D1_TCRbeta</t>
  </si>
  <si>
    <t>OVC48.2_B6_TCRalpha.OVC48.1_D1_TCRbeta</t>
  </si>
  <si>
    <t>OVC48.2_C2_TCRalpha.OVC48.1_D1_TCRbeta</t>
  </si>
  <si>
    <t>CRC11.1_A1_TCRalpha.OVC48.1_D1_TCRbeta</t>
  </si>
  <si>
    <t>CRC11.1_A2_TCRalpha.OVC48.1_D1_TCRbeta</t>
  </si>
  <si>
    <t>CRC11.1_A3_TCRalpha.OVC48.1_D1_TCRbeta</t>
  </si>
  <si>
    <t>CRC11.1_A5_TCRalpha.OVC48.1_D1_TCRbeta</t>
  </si>
  <si>
    <t>CRC11.1_A6_TCRalpha.OVC48.1_D1_TCRbeta</t>
  </si>
  <si>
    <t>CRC11.1_B1_TCRalpha.OVC48.1_D1_TCRbeta</t>
  </si>
  <si>
    <t>CRC11.1_B3_TCRalpha.OVC48.1_D1_TCRbeta</t>
  </si>
  <si>
    <t>CRC11.1_B4_TCRalpha.OVC48.1_D1_TCRbeta</t>
  </si>
  <si>
    <t>CRC11.1_B6_TCRalpha.OVC48.1_D1_TCRbeta</t>
  </si>
  <si>
    <t>CRC11.1_B11_TCRalpha.OVC48.1_D1_TCRbeta</t>
  </si>
  <si>
    <t>CRC11.1_C1_TCRalpha.OVC48.1_D1_TCRbeta</t>
  </si>
  <si>
    <t>CRC11.1_C3_TCRalpha.OVC48.1_D1_TCRbeta</t>
  </si>
  <si>
    <t>CRC11.1_C6_TCRalpha.OVC48.1_D1_TCRbeta</t>
  </si>
  <si>
    <t>CRC11.1_C8_TCRalpha.OVC48.1_D1_TCRbeta</t>
  </si>
  <si>
    <t>CRC11.1_D5_TCRalpha.OVC48.1_D1_TCRbeta</t>
  </si>
  <si>
    <t>CRC11.1_D6_TCRalpha.OVC48.1_D1_TCRbeta</t>
  </si>
  <si>
    <t>CRC11.2_A7_TCRalpha.OVC48.1_D1_TCRbeta</t>
  </si>
  <si>
    <t>CRC11.2_B9_TCRalpha.OVC48.1_D1_TCRbeta</t>
  </si>
  <si>
    <t>CRC11.2_C10_TCRalpha.OVC48.1_D1_TCRbeta</t>
  </si>
  <si>
    <t>CRC15.2_A1_TCRalpha.OVC48.1_D1_TCRbeta</t>
  </si>
  <si>
    <t>CRC15.2_H3_TCRalpha.OVC48.1_D1_TCRbeta</t>
  </si>
  <si>
    <t>CRC15.2_A4_TCRalpha.OVC48.1_D1_TCRbeta</t>
  </si>
  <si>
    <t>CRC15.2_C4_TCRalpha.OVC48.1_D1_TCRbeta</t>
  </si>
  <si>
    <t>CRC15.1_A2_TCRalpha.OVC48.1_D1_TCRbeta</t>
  </si>
  <si>
    <t>CRC15.1_A4_TCRalpha.OVC48.1_D1_TCRbeta</t>
  </si>
  <si>
    <t>CRC15.1_A7a_TCRalpha.OVC48.1_D1_TCRbeta</t>
  </si>
  <si>
    <t>CRC15.1_A7b_TCRalpha.OVC48.1_D1_TCRbeta</t>
  </si>
  <si>
    <t>CRC15.1_A8_TCRalpha.OVC48.1_D1_TCRbeta</t>
  </si>
  <si>
    <t>CRC15.1_A11_TCRalpha.OVC48.1_D1_TCRbeta</t>
  </si>
  <si>
    <t>CRC15.1_B4_TCRalpha.OVC48.1_D1_TCRbeta</t>
  </si>
  <si>
    <t>CRC15.1_B5_TCRalpha.OVC48.1_D1_TCRbeta</t>
  </si>
  <si>
    <t>CRC15.1_B7_TCRalpha.OVC48.1_D1_TCRbeta</t>
  </si>
  <si>
    <t>CRC15.1_B8_TCRalpha.OVC48.1_D1_TCRbeta</t>
  </si>
  <si>
    <t>CRC15.1_B9_TCRalpha.OVC48.1_D1_TCRbeta</t>
  </si>
  <si>
    <t>CRC15.1_B10_TCRalpha.OVC48.1_D1_TCRbeta</t>
  </si>
  <si>
    <t>CRC15.1_C1_TCRalpha.OVC48.1_D1_TCRbeta</t>
  </si>
  <si>
    <t>CRC15.1_D3_TCRalpha.OVC48.1_D1_TCRbeta</t>
  </si>
  <si>
    <t>CRC15.1_D10_TCRalpha.OVC48.1_D1_TCRbeta</t>
  </si>
  <si>
    <t>CRC15.1_D11_TCRalpha.OVC48.1_D1_TCRbeta</t>
  </si>
  <si>
    <t>CRC15.1_E2_TCRalpha.OVC48.1_D1_TCRbeta</t>
  </si>
  <si>
    <t>CRC15.1_E6_TCRalpha.OVC48.1_D1_TCRbeta</t>
  </si>
  <si>
    <t>CRC15.1_E8_TCRalpha.OVC48.1_D1_TCRbeta</t>
  </si>
  <si>
    <t>CRC15.1_E10_TCRalpha.OVC48.1_D1_TCRbeta</t>
  </si>
  <si>
    <t>GCN1L1_TCRalpha.OVC48.1_D7_TCRbeta</t>
  </si>
  <si>
    <t>CDK4_8_TCRalpha.OVC48.1_D7_TCRbeta</t>
  </si>
  <si>
    <t>CDK4_17_TCRalpha.OVC48.1_D7_TCRbeta</t>
  </si>
  <si>
    <t>CMV_1_TCRalpha.OVC48.1_D7_TCRbeta</t>
  </si>
  <si>
    <t>CMV_2_TCRalpha.OVC48.1_D7_TCRbeta</t>
  </si>
  <si>
    <t>OVC21.1_A2_TCRalpha.OVC48.1_D7_TCRbeta</t>
  </si>
  <si>
    <t>OVC21.1_B1_TCRalpha.OVC48.1_D7_TCRbeta</t>
  </si>
  <si>
    <t>OVC21.1_B3_TCRalpha.OVC48.1_D7_TCRbeta</t>
  </si>
  <si>
    <t>OVC21.1_B6_TCRalpha.OVC48.1_D7_TCRbeta</t>
  </si>
  <si>
    <t>OVC21.1_D1_TCRalpha.OVC48.1_D7_TCRbeta</t>
  </si>
  <si>
    <t>OVC21.1_D5_TCRalpha.OVC48.1_D7_TCRbeta</t>
  </si>
  <si>
    <t>OVC21.2_A1_TCRalpha.OVC48.1_D7_TCRbeta</t>
  </si>
  <si>
    <t>OVC21.2_A2_TCRalpha.OVC48.1_D7_TCRbeta</t>
  </si>
  <si>
    <t>OVC21.2_A3_TCRalpha.OVC48.1_D7_TCRbeta</t>
  </si>
  <si>
    <t>OVC21.2_A6_TCRalpha.OVC48.1_D7_TCRbeta</t>
  </si>
  <si>
    <t>OVC21.2_A8_TCRalpha.OVC48.1_D7_TCRbeta</t>
  </si>
  <si>
    <t>OVC21.2_B1_TCRalpha.OVC48.1_D7_TCRbeta</t>
  </si>
  <si>
    <t>OVC21.2_B3_TCRalpha.OVC48.1_D7_TCRbeta</t>
  </si>
  <si>
    <t>OVC21.2_B4_TCRalpha.OVC48.1_D7_TCRbeta</t>
  </si>
  <si>
    <t>OVC21.2_B10a_TCRalpha.OVC48.1_D7_TCRbeta</t>
  </si>
  <si>
    <t>OVC21.2_B10b_TCRalpha.OVC48.1_D7_TCRbeta</t>
  </si>
  <si>
    <t>OVC21.2_B11_TCRalpha.OVC48.1_D7_TCRbeta</t>
  </si>
  <si>
    <t>OVC21.2_C2_TCRalpha.OVC48.1_D7_TCRbeta</t>
  </si>
  <si>
    <t>OVC21.2_C3_TCRalpha.OVC48.1_D7_TCRbeta</t>
  </si>
  <si>
    <t>OVC21.2_C4_TCRalpha.OVC48.1_D7_TCRbeta</t>
  </si>
  <si>
    <t>OVC21.2_C6_TCRalpha.OVC48.1_D7_TCRbeta</t>
  </si>
  <si>
    <t>OVC21.2_C8_TCRalpha.OVC48.1_D7_TCRbeta</t>
  </si>
  <si>
    <t>OVC21.2_C12a_TCRalpha.OVC48.1_D7_TCRbeta</t>
  </si>
  <si>
    <t>OVC21.2_C12b_TCRalpha.OVC48.1_D7_TCRbeta</t>
  </si>
  <si>
    <t>OVC21.2_D2_TCRalpha.OVC48.1_D7_TCRbeta</t>
  </si>
  <si>
    <t>OVC21.2_D3_TCRalpha.OVC48.1_D7_TCRbeta</t>
  </si>
  <si>
    <t>OVC48.1_A1_TCRalpha.OVC48.1_D7_TCRbeta</t>
  </si>
  <si>
    <t>OVC48.1_A2_TCRalpha.OVC48.1_D7_TCRbeta</t>
  </si>
  <si>
    <t>OVC48.1_A4_TCRalpha.OVC48.1_D7_TCRbeta</t>
  </si>
  <si>
    <t>OVC48.1_A5_TCRalpha.OVC48.1_D7_TCRbeta</t>
  </si>
  <si>
    <t>OVC48.1_A6_TCRalpha.OVC48.1_D7_TCRbeta</t>
  </si>
  <si>
    <t>OVC48.1_A8_TCRalpha.OVC48.1_D7_TCRbeta</t>
  </si>
  <si>
    <t>OVC48.1_A11_TCRalpha.OVC48.1_D7_TCRbeta</t>
  </si>
  <si>
    <t>OVC48.1_A12_TCRalpha.OVC48.1_D7_TCRbeta</t>
  </si>
  <si>
    <t>OVC48.1_B1_TCRalpha.OVC48.1_D7_TCRbeta</t>
  </si>
  <si>
    <t>OVC48.1_B3_TCRalpha.OVC48.1_D7_TCRbeta</t>
  </si>
  <si>
    <t>OVC48.1_B5a_TCRalpha.OVC48.1_D7_TCRbeta</t>
  </si>
  <si>
    <t>OVC48.1_B5b_TCRalpha.OVC48.1_D7_TCRbeta</t>
  </si>
  <si>
    <t>OVC48.1_C1_TCRalpha.OVC48.1_D7_TCRbeta</t>
  </si>
  <si>
    <t>OVC48.1_C2_TCRalpha.OVC48.1_D7_TCRbeta</t>
  </si>
  <si>
    <t>OVC48.1_C5_TCRalpha.OVC48.1_D7_TCRbeta</t>
  </si>
  <si>
    <t>OVC48.1_C6_TCRalpha.OVC48.1_D7_TCRbeta</t>
  </si>
  <si>
    <t>OVC48.1_C7_TCRalpha.OVC48.1_D7_TCRbeta</t>
  </si>
  <si>
    <t>OVC48.1_C8_TCRalpha.OVC48.1_D7_TCRbeta</t>
  </si>
  <si>
    <t>OVC48.1_D1_TCRalpha.OVC48.1_D7_TCRbeta</t>
  </si>
  <si>
    <t>OVC48.1_D7_TCRalpha.OVC48.1_D7_TCRbeta</t>
  </si>
  <si>
    <t>OVC48.2_A1_TCRalpha.OVC48.1_D7_TCRbeta</t>
  </si>
  <si>
    <t>OVC48.2_A2_TCRalpha.OVC48.1_D7_TCRbeta</t>
  </si>
  <si>
    <t>OVC48.2_A10a_TCRalpha.OVC48.1_D7_TCRbeta</t>
  </si>
  <si>
    <t>OVC48.2_A10b_TCRalpha.OVC48.1_D7_TCRbeta</t>
  </si>
  <si>
    <t>OVC48.2_B6_TCRalpha.OVC48.1_D7_TCRbeta</t>
  </si>
  <si>
    <t>OVC48.2_C2_TCRalpha.OVC48.1_D7_TCRbeta</t>
  </si>
  <si>
    <t>CRC11.1_A1_TCRalpha.OVC48.1_D7_TCRbeta</t>
  </si>
  <si>
    <t>CRC11.1_A2_TCRalpha.OVC48.1_D7_TCRbeta</t>
  </si>
  <si>
    <t>CRC11.1_A3_TCRalpha.OVC48.1_D7_TCRbeta</t>
  </si>
  <si>
    <t>CRC11.1_A5_TCRalpha.OVC48.1_D7_TCRbeta</t>
  </si>
  <si>
    <t>CRC11.1_A6_TCRalpha.OVC48.1_D7_TCRbeta</t>
  </si>
  <si>
    <t>CRC11.1_B1_TCRalpha.OVC48.1_D7_TCRbeta</t>
  </si>
  <si>
    <t>CRC11.1_B3_TCRalpha.OVC48.1_D7_TCRbeta</t>
  </si>
  <si>
    <t>CRC11.1_B4_TCRalpha.OVC48.1_D7_TCRbeta</t>
  </si>
  <si>
    <t>CRC11.1_B6_TCRalpha.OVC48.1_D7_TCRbeta</t>
  </si>
  <si>
    <t>CRC11.1_B11_TCRalpha.OVC48.1_D7_TCRbeta</t>
  </si>
  <si>
    <t>CRC11.1_C1_TCRalpha.OVC48.1_D7_TCRbeta</t>
  </si>
  <si>
    <t>CRC11.1_C3_TCRalpha.OVC48.1_D7_TCRbeta</t>
  </si>
  <si>
    <t>CRC11.1_C6_TCRalpha.OVC48.1_D7_TCRbeta</t>
  </si>
  <si>
    <t>CRC11.1_C8_TCRalpha.OVC48.1_D7_TCRbeta</t>
  </si>
  <si>
    <t>CRC11.1_D5_TCRalpha.OVC48.1_D7_TCRbeta</t>
  </si>
  <si>
    <t>CRC11.1_D6_TCRalpha.OVC48.1_D7_TCRbeta</t>
  </si>
  <si>
    <t>CRC11.2_A7_TCRalpha.OVC48.1_D7_TCRbeta</t>
  </si>
  <si>
    <t>CRC11.2_B9_TCRalpha.OVC48.1_D7_TCRbeta</t>
  </si>
  <si>
    <t>CRC11.2_C10_TCRalpha.OVC48.1_D7_TCRbeta</t>
  </si>
  <si>
    <t>CRC15.2_A1_TCRalpha.OVC48.1_D7_TCRbeta</t>
  </si>
  <si>
    <t>CRC15.2_H3_TCRalpha.OVC48.1_D7_TCRbeta</t>
  </si>
  <si>
    <t>CRC15.2_A4_TCRalpha.OVC48.1_D7_TCRbeta</t>
  </si>
  <si>
    <t>CRC15.2_C4_TCRalpha.OVC48.1_D7_TCRbeta</t>
  </si>
  <si>
    <t>CRC15.1_A2_TCRalpha.OVC48.1_D7_TCRbeta</t>
  </si>
  <si>
    <t>CRC15.1_A4_TCRalpha.OVC48.1_D7_TCRbeta</t>
  </si>
  <si>
    <t>CRC15.1_A7a_TCRalpha.OVC48.1_D7_TCRbeta</t>
  </si>
  <si>
    <t>CRC15.1_A7b_TCRalpha.OVC48.1_D7_TCRbeta</t>
  </si>
  <si>
    <t>CRC15.1_A8_TCRalpha.OVC48.1_D7_TCRbeta</t>
  </si>
  <si>
    <t>CRC15.1_A11_TCRalpha.OVC48.1_D7_TCRbeta</t>
  </si>
  <si>
    <t>CRC15.1_B4_TCRalpha.OVC48.1_D7_TCRbeta</t>
  </si>
  <si>
    <t>CRC15.1_B5_TCRalpha.OVC48.1_D7_TCRbeta</t>
  </si>
  <si>
    <t>CRC15.1_B7_TCRalpha.OVC48.1_D7_TCRbeta</t>
  </si>
  <si>
    <t>CRC15.1_B8_TCRalpha.OVC48.1_D7_TCRbeta</t>
  </si>
  <si>
    <t>CRC15.1_B9_TCRalpha.OVC48.1_D7_TCRbeta</t>
  </si>
  <si>
    <t>CRC15.1_B10_TCRalpha.OVC48.1_D7_TCRbeta</t>
  </si>
  <si>
    <t>CRC15.1_C1_TCRalpha.OVC48.1_D7_TCRbeta</t>
  </si>
  <si>
    <t>CRC15.1_D3_TCRalpha.OVC48.1_D7_TCRbeta</t>
  </si>
  <si>
    <t>CRC15.1_D10_TCRalpha.OVC48.1_D7_TCRbeta</t>
  </si>
  <si>
    <t>CRC15.1_D11_TCRalpha.OVC48.1_D7_TCRbeta</t>
  </si>
  <si>
    <t>CRC15.1_E2_TCRalpha.OVC48.1_D7_TCRbeta</t>
  </si>
  <si>
    <t>CRC15.1_E6_TCRalpha.OVC48.1_D7_TCRbeta</t>
  </si>
  <si>
    <t>CRC15.1_E8_TCRalpha.OVC48.1_D7_TCRbeta</t>
  </si>
  <si>
    <t>CRC15.1_E10_TCRalpha.OVC48.1_D7_TCRbeta</t>
  </si>
  <si>
    <t>GCN1L1_TCRalpha.OVC48.2_A1_TCRbeta</t>
  </si>
  <si>
    <t>CDK4_8_TCRalpha.OVC48.2_A1_TCRbeta</t>
  </si>
  <si>
    <t>CDK4_17_TCRalpha.OVC48.2_A1_TCRbeta</t>
  </si>
  <si>
    <t>CMV_1_TCRalpha.OVC48.2_A1_TCRbeta</t>
  </si>
  <si>
    <t>CMV_2_TCRalpha.OVC48.2_A1_TCRbeta</t>
  </si>
  <si>
    <t>OVC21.1_A2_TCRalpha.OVC48.2_A1_TCRbeta</t>
  </si>
  <si>
    <t>OVC21.1_B1_TCRalpha.OVC48.2_A1_TCRbeta</t>
  </si>
  <si>
    <t>OVC21.1_B3_TCRalpha.OVC48.2_A1_TCRbeta</t>
  </si>
  <si>
    <t>OVC21.1_B6_TCRalpha.OVC48.2_A1_TCRbeta</t>
  </si>
  <si>
    <t>OVC21.1_D1_TCRalpha.OVC48.2_A1_TCRbeta</t>
  </si>
  <si>
    <t>OVC21.1_D5_TCRalpha.OVC48.2_A1_TCRbeta</t>
  </si>
  <si>
    <t>OVC21.2_A1_TCRalpha.OVC48.2_A1_TCRbeta</t>
  </si>
  <si>
    <t>OVC21.2_A2_TCRalpha.OVC48.2_A1_TCRbeta</t>
  </si>
  <si>
    <t>OVC21.2_A3_TCRalpha.OVC48.2_A1_TCRbeta</t>
  </si>
  <si>
    <t>OVC21.2_A6_TCRalpha.OVC48.2_A1_TCRbeta</t>
  </si>
  <si>
    <t>OVC21.2_A8_TCRalpha.OVC48.2_A1_TCRbeta</t>
  </si>
  <si>
    <t>OVC21.2_B1_TCRalpha.OVC48.2_A1_TCRbeta</t>
  </si>
  <si>
    <t>OVC21.2_B3_TCRalpha.OVC48.2_A1_TCRbeta</t>
  </si>
  <si>
    <t>OVC21.2_B4_TCRalpha.OVC48.2_A1_TCRbeta</t>
  </si>
  <si>
    <t>OVC21.2_B10a_TCRalpha.OVC48.2_A1_TCRbeta</t>
  </si>
  <si>
    <t>OVC21.2_B10b_TCRalpha.OVC48.2_A1_TCRbeta</t>
  </si>
  <si>
    <t>OVC21.2_B11_TCRalpha.OVC48.2_A1_TCRbeta</t>
  </si>
  <si>
    <t>OVC21.2_C2_TCRalpha.OVC48.2_A1_TCRbeta</t>
  </si>
  <si>
    <t>OVC21.2_C3_TCRalpha.OVC48.2_A1_TCRbeta</t>
  </si>
  <si>
    <t>OVC21.2_C4_TCRalpha.OVC48.2_A1_TCRbeta</t>
  </si>
  <si>
    <t>OVC21.2_C6_TCRalpha.OVC48.2_A1_TCRbeta</t>
  </si>
  <si>
    <t>OVC21.2_C8_TCRalpha.OVC48.2_A1_TCRbeta</t>
  </si>
  <si>
    <t>OVC21.2_C12a_TCRalpha.OVC48.2_A1_TCRbeta</t>
  </si>
  <si>
    <t>OVC21.2_C12b_TCRalpha.OVC48.2_A1_TCRbeta</t>
  </si>
  <si>
    <t>OVC21.2_D2_TCRalpha.OVC48.2_A1_TCRbeta</t>
  </si>
  <si>
    <t>OVC21.2_D3_TCRalpha.OVC48.2_A1_TCRbeta</t>
  </si>
  <si>
    <t>OVC48.1_A1_TCRalpha.OVC48.2_A1_TCRbeta</t>
  </si>
  <si>
    <t>OVC48.1_A2_TCRalpha.OVC48.2_A1_TCRbeta</t>
  </si>
  <si>
    <t>OVC48.1_A4_TCRalpha.OVC48.2_A1_TCRbeta</t>
  </si>
  <si>
    <t>OVC48.1_A5_TCRalpha.OVC48.2_A1_TCRbeta</t>
  </si>
  <si>
    <t>OVC48.1_A6_TCRalpha.OVC48.2_A1_TCRbeta</t>
  </si>
  <si>
    <t>OVC48.1_A8_TCRalpha.OVC48.2_A1_TCRbeta</t>
  </si>
  <si>
    <t>OVC48.1_A11_TCRalpha.OVC48.2_A1_TCRbeta</t>
  </si>
  <si>
    <t>OVC48.1_A12_TCRalpha.OVC48.2_A1_TCRbeta</t>
  </si>
  <si>
    <t>OVC48.1_B1_TCRalpha.OVC48.2_A1_TCRbeta</t>
  </si>
  <si>
    <t>OVC48.1_B3_TCRalpha.OVC48.2_A1_TCRbeta</t>
  </si>
  <si>
    <t>OVC48.1_B5a_TCRalpha.OVC48.2_A1_TCRbeta</t>
  </si>
  <si>
    <t>OVC48.1_B5b_TCRalpha.OVC48.2_A1_TCRbeta</t>
  </si>
  <si>
    <t>OVC48.1_C1_TCRalpha.OVC48.2_A1_TCRbeta</t>
  </si>
  <si>
    <t>OVC48.1_C2_TCRalpha.OVC48.2_A1_TCRbeta</t>
  </si>
  <si>
    <t>OVC48.1_C5_TCRalpha.OVC48.2_A1_TCRbeta</t>
  </si>
  <si>
    <t>OVC48.1_C6_TCRalpha.OVC48.2_A1_TCRbeta</t>
  </si>
  <si>
    <t>OVC48.1_C7_TCRalpha.OVC48.2_A1_TCRbeta</t>
  </si>
  <si>
    <t>OVC48.1_C8_TCRalpha.OVC48.2_A1_TCRbeta</t>
  </si>
  <si>
    <t>OVC48.1_D1_TCRalpha.OVC48.2_A1_TCRbeta</t>
  </si>
  <si>
    <t>OVC48.1_D7_TCRalpha.OVC48.2_A1_TCRbeta</t>
  </si>
  <si>
    <t>OVC48.2_A1_TCRalpha.OVC48.2_A1_TCRbeta</t>
  </si>
  <si>
    <t>OVC48.2_A2_TCRalpha.OVC48.2_A1_TCRbeta</t>
  </si>
  <si>
    <t>OVC48.2_A10a_TCRalpha.OVC48.2_A1_TCRbeta</t>
  </si>
  <si>
    <t>OVC48.2_A10b_TCRalpha.OVC48.2_A1_TCRbeta</t>
  </si>
  <si>
    <t>OVC48.2_B6_TCRalpha.OVC48.2_A1_TCRbeta</t>
  </si>
  <si>
    <t>OVC48.2_C2_TCRalpha.OVC48.2_A1_TCRbeta</t>
  </si>
  <si>
    <t>CRC11.1_A1_TCRalpha.OVC48.2_A1_TCRbeta</t>
  </si>
  <si>
    <t>CRC11.1_A2_TCRalpha.OVC48.2_A1_TCRbeta</t>
  </si>
  <si>
    <t>CRC11.1_A3_TCRalpha.OVC48.2_A1_TCRbeta</t>
  </si>
  <si>
    <t>CRC11.1_A5_TCRalpha.OVC48.2_A1_TCRbeta</t>
  </si>
  <si>
    <t>CRC11.1_A6_TCRalpha.OVC48.2_A1_TCRbeta</t>
  </si>
  <si>
    <t>CRC11.1_B1_TCRalpha.OVC48.2_A1_TCRbeta</t>
  </si>
  <si>
    <t>CRC11.1_B3_TCRalpha.OVC48.2_A1_TCRbeta</t>
  </si>
  <si>
    <t>CRC11.1_B4_TCRalpha.OVC48.2_A1_TCRbeta</t>
  </si>
  <si>
    <t>CRC11.1_B6_TCRalpha.OVC48.2_A1_TCRbeta</t>
  </si>
  <si>
    <t>CRC11.1_B11_TCRalpha.OVC48.2_A1_TCRbeta</t>
  </si>
  <si>
    <t>CRC11.1_C1_TCRalpha.OVC48.2_A1_TCRbeta</t>
  </si>
  <si>
    <t>CRC11.1_C3_TCRalpha.OVC48.2_A1_TCRbeta</t>
  </si>
  <si>
    <t>CRC11.1_C6_TCRalpha.OVC48.2_A1_TCRbeta</t>
  </si>
  <si>
    <t>CRC11.1_C8_TCRalpha.OVC48.2_A1_TCRbeta</t>
  </si>
  <si>
    <t>CRC11.1_D5_TCRalpha.OVC48.2_A1_TCRbeta</t>
  </si>
  <si>
    <t>CRC11.1_D6_TCRalpha.OVC48.2_A1_TCRbeta</t>
  </si>
  <si>
    <t>CRC11.2_A7_TCRalpha.OVC48.2_A1_TCRbeta</t>
  </si>
  <si>
    <t>CRC11.2_B9_TCRalpha.OVC48.2_A1_TCRbeta</t>
  </si>
  <si>
    <t>CRC11.2_C10_TCRalpha.OVC48.2_A1_TCRbeta</t>
  </si>
  <si>
    <t>CRC15.2_A1_TCRalpha.OVC48.2_A1_TCRbeta</t>
  </si>
  <si>
    <t>CRC15.2_H3_TCRalpha.OVC48.2_A1_TCRbeta</t>
  </si>
  <si>
    <t>CRC15.2_A4_TCRalpha.OVC48.2_A1_TCRbeta</t>
  </si>
  <si>
    <t>CRC15.2_C4_TCRalpha.OVC48.2_A1_TCRbeta</t>
  </si>
  <si>
    <t>CRC15.1_A2_TCRalpha.OVC48.2_A1_TCRbeta</t>
  </si>
  <si>
    <t>CRC15.1_A4_TCRalpha.OVC48.2_A1_TCRbeta</t>
  </si>
  <si>
    <t>CRC15.1_A7a_TCRalpha.OVC48.2_A1_TCRbeta</t>
  </si>
  <si>
    <t>CRC15.1_A7b_TCRalpha.OVC48.2_A1_TCRbeta</t>
  </si>
  <si>
    <t>CRC15.1_A8_TCRalpha.OVC48.2_A1_TCRbeta</t>
  </si>
  <si>
    <t>CRC15.1_A11_TCRalpha.OVC48.2_A1_TCRbeta</t>
  </si>
  <si>
    <t>CRC15.1_B4_TCRalpha.OVC48.2_A1_TCRbeta</t>
  </si>
  <si>
    <t>CRC15.1_B5_TCRalpha.OVC48.2_A1_TCRbeta</t>
  </si>
  <si>
    <t>CRC15.1_B7_TCRalpha.OVC48.2_A1_TCRbeta</t>
  </si>
  <si>
    <t>CRC15.1_B8_TCRalpha.OVC48.2_A1_TCRbeta</t>
  </si>
  <si>
    <t>CRC15.1_B9_TCRalpha.OVC48.2_A1_TCRbeta</t>
  </si>
  <si>
    <t>CRC15.1_B10_TCRalpha.OVC48.2_A1_TCRbeta</t>
  </si>
  <si>
    <t>CRC15.1_C1_TCRalpha.OVC48.2_A1_TCRbeta</t>
  </si>
  <si>
    <t>CRC15.1_D3_TCRalpha.OVC48.2_A1_TCRbeta</t>
  </si>
  <si>
    <t>CRC15.1_D10_TCRalpha.OVC48.2_A1_TCRbeta</t>
  </si>
  <si>
    <t>CRC15.1_D11_TCRalpha.OVC48.2_A1_TCRbeta</t>
  </si>
  <si>
    <t>CRC15.1_E2_TCRalpha.OVC48.2_A1_TCRbeta</t>
  </si>
  <si>
    <t>CRC15.1_E6_TCRalpha.OVC48.2_A1_TCRbeta</t>
  </si>
  <si>
    <t>CRC15.1_E8_TCRalpha.OVC48.2_A1_TCRbeta</t>
  </si>
  <si>
    <t>CRC15.1_E10_TCRalpha.OVC48.2_A1_TCRbeta</t>
  </si>
  <si>
    <t>GCN1L1_TCRalpha.OVC48.2_A2_TCRbeta</t>
  </si>
  <si>
    <t>CDK4_8_TCRalpha.OVC48.2_A2_TCRbeta</t>
  </si>
  <si>
    <t>CDK4_17_TCRalpha.OVC48.2_A2_TCRbeta</t>
  </si>
  <si>
    <t>CMV_1_TCRalpha.OVC48.2_A2_TCRbeta</t>
  </si>
  <si>
    <t>CMV_2_TCRalpha.OVC48.2_A2_TCRbeta</t>
  </si>
  <si>
    <t>OVC21.1_A2_TCRalpha.OVC48.2_A2_TCRbeta</t>
  </si>
  <si>
    <t>OVC21.1_B1_TCRalpha.OVC48.2_A2_TCRbeta</t>
  </si>
  <si>
    <t>OVC21.1_B3_TCRalpha.OVC48.2_A2_TCRbeta</t>
  </si>
  <si>
    <t>OVC21.1_B6_TCRalpha.OVC48.2_A2_TCRbeta</t>
  </si>
  <si>
    <t>OVC21.1_D1_TCRalpha.OVC48.2_A2_TCRbeta</t>
  </si>
  <si>
    <t>OVC21.1_D5_TCRalpha.OVC48.2_A2_TCRbeta</t>
  </si>
  <si>
    <t>OVC21.2_A1_TCRalpha.OVC48.2_A2_TCRbeta</t>
  </si>
  <si>
    <t>OVC21.2_A2_TCRalpha.OVC48.2_A2_TCRbeta</t>
  </si>
  <si>
    <t>OVC21.2_A3_TCRalpha.OVC48.2_A2_TCRbeta</t>
  </si>
  <si>
    <t>OVC21.2_A6_TCRalpha.OVC48.2_A2_TCRbeta</t>
  </si>
  <si>
    <t>OVC21.2_A8_TCRalpha.OVC48.2_A2_TCRbeta</t>
  </si>
  <si>
    <t>OVC21.2_B1_TCRalpha.OVC48.2_A2_TCRbeta</t>
  </si>
  <si>
    <t>OVC21.2_B3_TCRalpha.OVC48.2_A2_TCRbeta</t>
  </si>
  <si>
    <t>OVC21.2_B4_TCRalpha.OVC48.2_A2_TCRbeta</t>
  </si>
  <si>
    <t>OVC21.2_B10a_TCRalpha.OVC48.2_A2_TCRbeta</t>
  </si>
  <si>
    <t>OVC21.2_B10b_TCRalpha.OVC48.2_A2_TCRbeta</t>
  </si>
  <si>
    <t>OVC21.2_B11_TCRalpha.OVC48.2_A2_TCRbeta</t>
  </si>
  <si>
    <t>OVC21.2_C2_TCRalpha.OVC48.2_A2_TCRbeta</t>
  </si>
  <si>
    <t>OVC21.2_C3_TCRalpha.OVC48.2_A2_TCRbeta</t>
  </si>
  <si>
    <t>OVC21.2_C4_TCRalpha.OVC48.2_A2_TCRbeta</t>
  </si>
  <si>
    <t>OVC21.2_C6_TCRalpha.OVC48.2_A2_TCRbeta</t>
  </si>
  <si>
    <t>OVC21.2_C8_TCRalpha.OVC48.2_A2_TCRbeta</t>
  </si>
  <si>
    <t>OVC21.2_C12a_TCRalpha.OVC48.2_A2_TCRbeta</t>
  </si>
  <si>
    <t>OVC21.2_C12b_TCRalpha.OVC48.2_A2_TCRbeta</t>
  </si>
  <si>
    <t>OVC21.2_D2_TCRalpha.OVC48.2_A2_TCRbeta</t>
  </si>
  <si>
    <t>OVC21.2_D3_TCRalpha.OVC48.2_A2_TCRbeta</t>
  </si>
  <si>
    <t>OVC48.1_A1_TCRalpha.OVC48.2_A2_TCRbeta</t>
  </si>
  <si>
    <t>OVC48.1_A2_TCRalpha.OVC48.2_A2_TCRbeta</t>
  </si>
  <si>
    <t>OVC48.1_A4_TCRalpha.OVC48.2_A2_TCRbeta</t>
  </si>
  <si>
    <t>OVC48.1_A5_TCRalpha.OVC48.2_A2_TCRbeta</t>
  </si>
  <si>
    <t>OVC48.1_A6_TCRalpha.OVC48.2_A2_TCRbeta</t>
  </si>
  <si>
    <t>OVC48.1_A8_TCRalpha.OVC48.2_A2_TCRbeta</t>
  </si>
  <si>
    <t>OVC48.1_A11_TCRalpha.OVC48.2_A2_TCRbeta</t>
  </si>
  <si>
    <t>OVC48.1_A12_TCRalpha.OVC48.2_A2_TCRbeta</t>
  </si>
  <si>
    <t>OVC48.1_B1_TCRalpha.OVC48.2_A2_TCRbeta</t>
  </si>
  <si>
    <t>OVC48.1_B3_TCRalpha.OVC48.2_A2_TCRbeta</t>
  </si>
  <si>
    <t>OVC48.1_B5a_TCRalpha.OVC48.2_A2_TCRbeta</t>
  </si>
  <si>
    <t>OVC48.1_B5b_TCRalpha.OVC48.2_A2_TCRbeta</t>
  </si>
  <si>
    <t>OVC48.1_C1_TCRalpha.OVC48.2_A2_TCRbeta</t>
  </si>
  <si>
    <t>OVC48.1_C2_TCRalpha.OVC48.2_A2_TCRbeta</t>
  </si>
  <si>
    <t>OVC48.1_C5_TCRalpha.OVC48.2_A2_TCRbeta</t>
  </si>
  <si>
    <t>OVC48.1_C6_TCRalpha.OVC48.2_A2_TCRbeta</t>
  </si>
  <si>
    <t>OVC48.1_C7_TCRalpha.OVC48.2_A2_TCRbeta</t>
  </si>
  <si>
    <t>OVC48.1_C8_TCRalpha.OVC48.2_A2_TCRbeta</t>
  </si>
  <si>
    <t>OVC48.1_D1_TCRalpha.OVC48.2_A2_TCRbeta</t>
  </si>
  <si>
    <t>OVC48.1_D7_TCRalpha.OVC48.2_A2_TCRbeta</t>
  </si>
  <si>
    <t>OVC48.2_A1_TCRalpha.OVC48.2_A2_TCRbeta</t>
  </si>
  <si>
    <t>OVC48.2_A2_TCRalpha.OVC48.2_A2_TCRbeta</t>
  </si>
  <si>
    <t>OVC48.2_A10a_TCRalpha.OVC48.2_A2_TCRbeta</t>
  </si>
  <si>
    <t>OVC48.2_A10b_TCRalpha.OVC48.2_A2_TCRbeta</t>
  </si>
  <si>
    <t>OVC48.2_B6_TCRalpha.OVC48.2_A2_TCRbeta</t>
  </si>
  <si>
    <t>OVC48.2_C2_TCRalpha.OVC48.2_A2_TCRbeta</t>
  </si>
  <si>
    <t>CRC11.1_A1_TCRalpha.OVC48.2_A2_TCRbeta</t>
  </si>
  <si>
    <t>CRC11.1_A2_TCRalpha.OVC48.2_A2_TCRbeta</t>
  </si>
  <si>
    <t>CRC11.1_A3_TCRalpha.OVC48.2_A2_TCRbeta</t>
  </si>
  <si>
    <t>CRC11.1_A5_TCRalpha.OVC48.2_A2_TCRbeta</t>
  </si>
  <si>
    <t>CRC11.1_A6_TCRalpha.OVC48.2_A2_TCRbeta</t>
  </si>
  <si>
    <t>CRC11.1_B1_TCRalpha.OVC48.2_A2_TCRbeta</t>
  </si>
  <si>
    <t>CRC11.1_B3_TCRalpha.OVC48.2_A2_TCRbeta</t>
  </si>
  <si>
    <t>CRC11.1_B4_TCRalpha.OVC48.2_A2_TCRbeta</t>
  </si>
  <si>
    <t>CRC11.1_B6_TCRalpha.OVC48.2_A2_TCRbeta</t>
  </si>
  <si>
    <t>CRC11.1_B11_TCRalpha.OVC48.2_A2_TCRbeta</t>
  </si>
  <si>
    <t>CRC11.1_C1_TCRalpha.OVC48.2_A2_TCRbeta</t>
  </si>
  <si>
    <t>CRC11.1_C3_TCRalpha.OVC48.2_A2_TCRbeta</t>
  </si>
  <si>
    <t>CRC11.1_C6_TCRalpha.OVC48.2_A2_TCRbeta</t>
  </si>
  <si>
    <t>CRC11.1_C8_TCRalpha.OVC48.2_A2_TCRbeta</t>
  </si>
  <si>
    <t>CRC11.1_D5_TCRalpha.OVC48.2_A2_TCRbeta</t>
  </si>
  <si>
    <t>CRC11.1_D6_TCRalpha.OVC48.2_A2_TCRbeta</t>
  </si>
  <si>
    <t>CRC11.2_A7_TCRalpha.OVC48.2_A2_TCRbeta</t>
  </si>
  <si>
    <t>CRC11.2_B9_TCRalpha.OVC48.2_A2_TCRbeta</t>
  </si>
  <si>
    <t>CRC11.2_C10_TCRalpha.OVC48.2_A2_TCRbeta</t>
  </si>
  <si>
    <t>CRC15.2_A1_TCRalpha.OVC48.2_A2_TCRbeta</t>
  </si>
  <si>
    <t>CRC15.2_H3_TCRalpha.OVC48.2_A2_TCRbeta</t>
  </si>
  <si>
    <t>CRC15.2_A4_TCRalpha.OVC48.2_A2_TCRbeta</t>
  </si>
  <si>
    <t>CRC15.2_C4_TCRalpha.OVC48.2_A2_TCRbeta</t>
  </si>
  <si>
    <t>CRC15.1_A2_TCRalpha.OVC48.2_A2_TCRbeta</t>
  </si>
  <si>
    <t>CRC15.1_A4_TCRalpha.OVC48.2_A2_TCRbeta</t>
  </si>
  <si>
    <t>CRC15.1_A7a_TCRalpha.OVC48.2_A2_TCRbeta</t>
  </si>
  <si>
    <t>CRC15.1_A7b_TCRalpha.OVC48.2_A2_TCRbeta</t>
  </si>
  <si>
    <t>CRC15.1_A8_TCRalpha.OVC48.2_A2_TCRbeta</t>
  </si>
  <si>
    <t>CRC15.1_A11_TCRalpha.OVC48.2_A2_TCRbeta</t>
  </si>
  <si>
    <t>CRC15.1_B4_TCRalpha.OVC48.2_A2_TCRbeta</t>
  </si>
  <si>
    <t>CRC15.1_B5_TCRalpha.OVC48.2_A2_TCRbeta</t>
  </si>
  <si>
    <t>CRC15.1_B7_TCRalpha.OVC48.2_A2_TCRbeta</t>
  </si>
  <si>
    <t>CRC15.1_B8_TCRalpha.OVC48.2_A2_TCRbeta</t>
  </si>
  <si>
    <t>CRC15.1_B9_TCRalpha.OVC48.2_A2_TCRbeta</t>
  </si>
  <si>
    <t>CRC15.1_B10_TCRalpha.OVC48.2_A2_TCRbeta</t>
  </si>
  <si>
    <t>CRC15.1_C1_TCRalpha.OVC48.2_A2_TCRbeta</t>
  </si>
  <si>
    <t>CRC15.1_D3_TCRalpha.OVC48.2_A2_TCRbeta</t>
  </si>
  <si>
    <t>CRC15.1_D10_TCRalpha.OVC48.2_A2_TCRbeta</t>
  </si>
  <si>
    <t>CRC15.1_D11_TCRalpha.OVC48.2_A2_TCRbeta</t>
  </si>
  <si>
    <t>CRC15.1_E2_TCRalpha.OVC48.2_A2_TCRbeta</t>
  </si>
  <si>
    <t>CRC15.1_E6_TCRalpha.OVC48.2_A2_TCRbeta</t>
  </si>
  <si>
    <t>CRC15.1_E8_TCRalpha.OVC48.2_A2_TCRbeta</t>
  </si>
  <si>
    <t>CRC15.1_E10_TCRalpha.OVC48.2_A2_TCRbeta</t>
  </si>
  <si>
    <t>GCN1L1_TCRalpha.OVC48.2_A10a_TCRbeta</t>
  </si>
  <si>
    <t>CDK4_8_TCRalpha.OVC48.2_A10a_TCRbeta</t>
  </si>
  <si>
    <t>CDK4_17_TCRalpha.OVC48.2_A10a_TCRbeta</t>
  </si>
  <si>
    <t>CMV_1_TCRalpha.OVC48.2_A10a_TCRbeta</t>
  </si>
  <si>
    <t>CMV_2_TCRalpha.OVC48.2_A10a_TCRbeta</t>
  </si>
  <si>
    <t>OVC21.1_A2_TCRalpha.OVC48.2_A10a_TCRbeta</t>
  </si>
  <si>
    <t>OVC21.1_B1_TCRalpha.OVC48.2_A10a_TCRbeta</t>
  </si>
  <si>
    <t>OVC21.1_B3_TCRalpha.OVC48.2_A10a_TCRbeta</t>
  </si>
  <si>
    <t>OVC21.1_B6_TCRalpha.OVC48.2_A10a_TCRbeta</t>
  </si>
  <si>
    <t>OVC21.1_D1_TCRalpha.OVC48.2_A10a_TCRbeta</t>
  </si>
  <si>
    <t>OVC21.1_D5_TCRalpha.OVC48.2_A10a_TCRbeta</t>
  </si>
  <si>
    <t>OVC21.2_A1_TCRalpha.OVC48.2_A10a_TCRbeta</t>
  </si>
  <si>
    <t>OVC21.2_A2_TCRalpha.OVC48.2_A10a_TCRbeta</t>
  </si>
  <si>
    <t>OVC21.2_A3_TCRalpha.OVC48.2_A10a_TCRbeta</t>
  </si>
  <si>
    <t>OVC21.2_A6_TCRalpha.OVC48.2_A10a_TCRbeta</t>
  </si>
  <si>
    <t>OVC21.2_A8_TCRalpha.OVC48.2_A10a_TCRbeta</t>
  </si>
  <si>
    <t>OVC21.2_B1_TCRalpha.OVC48.2_A10a_TCRbeta</t>
  </si>
  <si>
    <t>OVC21.2_B3_TCRalpha.OVC48.2_A10a_TCRbeta</t>
  </si>
  <si>
    <t>OVC21.2_B4_TCRalpha.OVC48.2_A10a_TCRbeta</t>
  </si>
  <si>
    <t>OVC21.2_B10a_TCRalpha.OVC48.2_A10a_TCRbeta</t>
  </si>
  <si>
    <t>OVC21.2_B10b_TCRalpha.OVC48.2_A10a_TCRbeta</t>
  </si>
  <si>
    <t>OVC21.2_B11_TCRalpha.OVC48.2_A10a_TCRbeta</t>
  </si>
  <si>
    <t>OVC21.2_C2_TCRalpha.OVC48.2_A10a_TCRbeta</t>
  </si>
  <si>
    <t>OVC21.2_C3_TCRalpha.OVC48.2_A10a_TCRbeta</t>
  </si>
  <si>
    <t>OVC21.2_C4_TCRalpha.OVC48.2_A10a_TCRbeta</t>
  </si>
  <si>
    <t>OVC21.2_C6_TCRalpha.OVC48.2_A10a_TCRbeta</t>
  </si>
  <si>
    <t>OVC21.2_C8_TCRalpha.OVC48.2_A10a_TCRbeta</t>
  </si>
  <si>
    <t>OVC21.2_C12a_TCRalpha.OVC48.2_A10a_TCRbeta</t>
  </si>
  <si>
    <t>OVC21.2_C12b_TCRalpha.OVC48.2_A10a_TCRbeta</t>
  </si>
  <si>
    <t>OVC21.2_D2_TCRalpha.OVC48.2_A10a_TCRbeta</t>
  </si>
  <si>
    <t>OVC21.2_D3_TCRalpha.OVC48.2_A10a_TCRbeta</t>
  </si>
  <si>
    <t>OVC48.1_A1_TCRalpha.OVC48.2_A10a_TCRbeta</t>
  </si>
  <si>
    <t>OVC48.1_A2_TCRalpha.OVC48.2_A10a_TCRbeta</t>
  </si>
  <si>
    <t>OVC48.1_A4_TCRalpha.OVC48.2_A10a_TCRbeta</t>
  </si>
  <si>
    <t>OVC48.1_A5_TCRalpha.OVC48.2_A10a_TCRbeta</t>
  </si>
  <si>
    <t>OVC48.1_A6_TCRalpha.OVC48.2_A10a_TCRbeta</t>
  </si>
  <si>
    <t>OVC48.1_A8_TCRalpha.OVC48.2_A10a_TCRbeta</t>
  </si>
  <si>
    <t>OVC48.1_A11_TCRalpha.OVC48.2_A10a_TCRbeta</t>
  </si>
  <si>
    <t>OVC48.1_A12_TCRalpha.OVC48.2_A10a_TCRbeta</t>
  </si>
  <si>
    <t>OVC48.1_B1_TCRalpha.OVC48.2_A10a_TCRbeta</t>
  </si>
  <si>
    <t>OVC48.1_B3_TCRalpha.OVC48.2_A10a_TCRbeta</t>
  </si>
  <si>
    <t>OVC48.1_B5a_TCRalpha.OVC48.2_A10a_TCRbeta</t>
  </si>
  <si>
    <t>OVC48.1_B5b_TCRalpha.OVC48.2_A10a_TCRbeta</t>
  </si>
  <si>
    <t>OVC48.1_C1_TCRalpha.OVC48.2_A10a_TCRbeta</t>
  </si>
  <si>
    <t>OVC48.1_C2_TCRalpha.OVC48.2_A10a_TCRbeta</t>
  </si>
  <si>
    <t>OVC48.1_C5_TCRalpha.OVC48.2_A10a_TCRbeta</t>
  </si>
  <si>
    <t>OVC48.1_C6_TCRalpha.OVC48.2_A10a_TCRbeta</t>
  </si>
  <si>
    <t>OVC48.1_C7_TCRalpha.OVC48.2_A10a_TCRbeta</t>
  </si>
  <si>
    <t>OVC48.1_C8_TCRalpha.OVC48.2_A10a_TCRbeta</t>
  </si>
  <si>
    <t>OVC48.1_D1_TCRalpha.OVC48.2_A10a_TCRbeta</t>
  </si>
  <si>
    <t>OVC48.1_D7_TCRalpha.OVC48.2_A10a_TCRbeta</t>
  </si>
  <si>
    <t>OVC48.2_A1_TCRalpha.OVC48.2_A10a_TCRbeta</t>
  </si>
  <si>
    <t>OVC48.2_A2_TCRalpha.OVC48.2_A10a_TCRbeta</t>
  </si>
  <si>
    <t>OVC48.2_A10a_TCRalpha.OVC48.2_A10a_TCRbeta</t>
  </si>
  <si>
    <t>OVC48.2_A10b_TCRalpha.OVC48.2_A10a_TCRbeta</t>
  </si>
  <si>
    <t>OVC48.2_B6_TCRalpha.OVC48.2_A10a_TCRbeta</t>
  </si>
  <si>
    <t>OVC48.2_C2_TCRalpha.OVC48.2_A10a_TCRbeta</t>
  </si>
  <si>
    <t>CRC11.1_A1_TCRalpha.OVC48.2_A10a_TCRbeta</t>
  </si>
  <si>
    <t>CRC11.1_A2_TCRalpha.OVC48.2_A10a_TCRbeta</t>
  </si>
  <si>
    <t>CRC11.1_A3_TCRalpha.OVC48.2_A10a_TCRbeta</t>
  </si>
  <si>
    <t>CRC11.1_A5_TCRalpha.OVC48.2_A10a_TCRbeta</t>
  </si>
  <si>
    <t>CRC11.1_A6_TCRalpha.OVC48.2_A10a_TCRbeta</t>
  </si>
  <si>
    <t>CRC11.1_B1_TCRalpha.OVC48.2_A10a_TCRbeta</t>
  </si>
  <si>
    <t>CRC11.1_B3_TCRalpha.OVC48.2_A10a_TCRbeta</t>
  </si>
  <si>
    <t>CRC11.1_B4_TCRalpha.OVC48.2_A10a_TCRbeta</t>
  </si>
  <si>
    <t>CRC11.1_B6_TCRalpha.OVC48.2_A10a_TCRbeta</t>
  </si>
  <si>
    <t>CRC11.1_B11_TCRalpha.OVC48.2_A10a_TCRbeta</t>
  </si>
  <si>
    <t>CRC11.1_C1_TCRalpha.OVC48.2_A10a_TCRbeta</t>
  </si>
  <si>
    <t>CRC11.1_C3_TCRalpha.OVC48.2_A10a_TCRbeta</t>
  </si>
  <si>
    <t>CRC11.1_C6_TCRalpha.OVC48.2_A10a_TCRbeta</t>
  </si>
  <si>
    <t>CRC11.1_C8_TCRalpha.OVC48.2_A10a_TCRbeta</t>
  </si>
  <si>
    <t>CRC11.1_D5_TCRalpha.OVC48.2_A10a_TCRbeta</t>
  </si>
  <si>
    <t>CRC11.1_D6_TCRalpha.OVC48.2_A10a_TCRbeta</t>
  </si>
  <si>
    <t>CRC11.2_A7_TCRalpha.OVC48.2_A10a_TCRbeta</t>
  </si>
  <si>
    <t>CRC11.2_B9_TCRalpha.OVC48.2_A10a_TCRbeta</t>
  </si>
  <si>
    <t>CRC11.2_C10_TCRalpha.OVC48.2_A10a_TCRbeta</t>
  </si>
  <si>
    <t>CRC15.2_A1_TCRalpha.OVC48.2_A10a_TCRbeta</t>
  </si>
  <si>
    <t>CRC15.2_H3_TCRalpha.OVC48.2_A10a_TCRbeta</t>
  </si>
  <si>
    <t>CRC15.2_A4_TCRalpha.OVC48.2_A10a_TCRbeta</t>
  </si>
  <si>
    <t>CRC15.2_C4_TCRalpha.OVC48.2_A10a_TCRbeta</t>
  </si>
  <si>
    <t>CRC15.1_A2_TCRalpha.OVC48.2_A10a_TCRbeta</t>
  </si>
  <si>
    <t>CRC15.1_A4_TCRalpha.OVC48.2_A10a_TCRbeta</t>
  </si>
  <si>
    <t>CRC15.1_A7a_TCRalpha.OVC48.2_A10a_TCRbeta</t>
  </si>
  <si>
    <t>CRC15.1_A7b_TCRalpha.OVC48.2_A10a_TCRbeta</t>
  </si>
  <si>
    <t>CRC15.1_A8_TCRalpha.OVC48.2_A10a_TCRbeta</t>
  </si>
  <si>
    <t>CRC15.1_A11_TCRalpha.OVC48.2_A10a_TCRbeta</t>
  </si>
  <si>
    <t>CRC15.1_B4_TCRalpha.OVC48.2_A10a_TCRbeta</t>
  </si>
  <si>
    <t>CRC15.1_B5_TCRalpha.OVC48.2_A10a_TCRbeta</t>
  </si>
  <si>
    <t>CRC15.1_B7_TCRalpha.OVC48.2_A10a_TCRbeta</t>
  </si>
  <si>
    <t>CRC15.1_B8_TCRalpha.OVC48.2_A10a_TCRbeta</t>
  </si>
  <si>
    <t>CRC15.1_B9_TCRalpha.OVC48.2_A10a_TCRbeta</t>
  </si>
  <si>
    <t>CRC15.1_B10_TCRalpha.OVC48.2_A10a_TCRbeta</t>
  </si>
  <si>
    <t>CRC15.1_C1_TCRalpha.OVC48.2_A10a_TCRbeta</t>
  </si>
  <si>
    <t>CRC15.1_D3_TCRalpha.OVC48.2_A10a_TCRbeta</t>
  </si>
  <si>
    <t>CRC15.1_D10_TCRalpha.OVC48.2_A10a_TCRbeta</t>
  </si>
  <si>
    <t>CRC15.1_D11_TCRalpha.OVC48.2_A10a_TCRbeta</t>
  </si>
  <si>
    <t>CRC15.1_E2_TCRalpha.OVC48.2_A10a_TCRbeta</t>
  </si>
  <si>
    <t>CRC15.1_E6_TCRalpha.OVC48.2_A10a_TCRbeta</t>
  </si>
  <si>
    <t>CRC15.1_E8_TCRalpha.OVC48.2_A10a_TCRbeta</t>
  </si>
  <si>
    <t>CRC15.1_E10_TCRalpha.OVC48.2_A10a_TCRbeta</t>
  </si>
  <si>
    <t>GCN1L1_TCRalpha.OVC48.2_A10b_TCRbeta</t>
  </si>
  <si>
    <t>CDK4_8_TCRalpha.OVC48.2_A10b_TCRbeta</t>
  </si>
  <si>
    <t>CDK4_17_TCRalpha.OVC48.2_A10b_TCRbeta</t>
  </si>
  <si>
    <t>CMV_1_TCRalpha.OVC48.2_A10b_TCRbeta</t>
  </si>
  <si>
    <t>CMV_2_TCRalpha.OVC48.2_A10b_TCRbeta</t>
  </si>
  <si>
    <t>OVC21.1_A2_TCRalpha.OVC48.2_A10b_TCRbeta</t>
  </si>
  <si>
    <t>OVC21.1_B1_TCRalpha.OVC48.2_A10b_TCRbeta</t>
  </si>
  <si>
    <t>OVC21.1_B3_TCRalpha.OVC48.2_A10b_TCRbeta</t>
  </si>
  <si>
    <t>OVC21.1_B6_TCRalpha.OVC48.2_A10b_TCRbeta</t>
  </si>
  <si>
    <t>OVC21.1_D1_TCRalpha.OVC48.2_A10b_TCRbeta</t>
  </si>
  <si>
    <t>OVC21.1_D5_TCRalpha.OVC48.2_A10b_TCRbeta</t>
  </si>
  <si>
    <t>OVC21.2_A1_TCRalpha.OVC48.2_A10b_TCRbeta</t>
  </si>
  <si>
    <t>OVC21.2_A2_TCRalpha.OVC48.2_A10b_TCRbeta</t>
  </si>
  <si>
    <t>OVC21.2_A3_TCRalpha.OVC48.2_A10b_TCRbeta</t>
  </si>
  <si>
    <t>OVC21.2_A6_TCRalpha.OVC48.2_A10b_TCRbeta</t>
  </si>
  <si>
    <t>OVC21.2_A8_TCRalpha.OVC48.2_A10b_TCRbeta</t>
  </si>
  <si>
    <t>OVC21.2_B1_TCRalpha.OVC48.2_A10b_TCRbeta</t>
  </si>
  <si>
    <t>OVC21.2_B3_TCRalpha.OVC48.2_A10b_TCRbeta</t>
  </si>
  <si>
    <t>OVC21.2_B4_TCRalpha.OVC48.2_A10b_TCRbeta</t>
  </si>
  <si>
    <t>OVC21.2_B10a_TCRalpha.OVC48.2_A10b_TCRbeta</t>
  </si>
  <si>
    <t>OVC21.2_B10b_TCRalpha.OVC48.2_A10b_TCRbeta</t>
  </si>
  <si>
    <t>OVC21.2_B11_TCRalpha.OVC48.2_A10b_TCRbeta</t>
  </si>
  <si>
    <t>OVC21.2_C2_TCRalpha.OVC48.2_A10b_TCRbeta</t>
  </si>
  <si>
    <t>OVC21.2_C3_TCRalpha.OVC48.2_A10b_TCRbeta</t>
  </si>
  <si>
    <t>OVC21.2_C4_TCRalpha.OVC48.2_A10b_TCRbeta</t>
  </si>
  <si>
    <t>OVC21.2_C6_TCRalpha.OVC48.2_A10b_TCRbeta</t>
  </si>
  <si>
    <t>OVC21.2_C8_TCRalpha.OVC48.2_A10b_TCRbeta</t>
  </si>
  <si>
    <t>OVC21.2_C12a_TCRalpha.OVC48.2_A10b_TCRbeta</t>
  </si>
  <si>
    <t>OVC21.2_C12b_TCRalpha.OVC48.2_A10b_TCRbeta</t>
  </si>
  <si>
    <t>OVC21.2_D2_TCRalpha.OVC48.2_A10b_TCRbeta</t>
  </si>
  <si>
    <t>OVC21.2_D3_TCRalpha.OVC48.2_A10b_TCRbeta</t>
  </si>
  <si>
    <t>OVC48.1_A1_TCRalpha.OVC48.2_A10b_TCRbeta</t>
  </si>
  <si>
    <t>OVC48.1_A2_TCRalpha.OVC48.2_A10b_TCRbeta</t>
  </si>
  <si>
    <t>OVC48.1_A4_TCRalpha.OVC48.2_A10b_TCRbeta</t>
  </si>
  <si>
    <t>OVC48.1_A5_TCRalpha.OVC48.2_A10b_TCRbeta</t>
  </si>
  <si>
    <t>OVC48.1_A6_TCRalpha.OVC48.2_A10b_TCRbeta</t>
  </si>
  <si>
    <t>OVC48.1_A8_TCRalpha.OVC48.2_A10b_TCRbeta</t>
  </si>
  <si>
    <t>OVC48.1_A11_TCRalpha.OVC48.2_A10b_TCRbeta</t>
  </si>
  <si>
    <t>OVC48.1_A12_TCRalpha.OVC48.2_A10b_TCRbeta</t>
  </si>
  <si>
    <t>OVC48.1_B1_TCRalpha.OVC48.2_A10b_TCRbeta</t>
  </si>
  <si>
    <t>OVC48.1_B3_TCRalpha.OVC48.2_A10b_TCRbeta</t>
  </si>
  <si>
    <t>OVC48.1_B5a_TCRalpha.OVC48.2_A10b_TCRbeta</t>
  </si>
  <si>
    <t>OVC48.1_B5b_TCRalpha.OVC48.2_A10b_TCRbeta</t>
  </si>
  <si>
    <t>OVC48.1_C1_TCRalpha.OVC48.2_A10b_TCRbeta</t>
  </si>
  <si>
    <t>OVC48.1_C2_TCRalpha.OVC48.2_A10b_TCRbeta</t>
  </si>
  <si>
    <t>OVC48.1_C5_TCRalpha.OVC48.2_A10b_TCRbeta</t>
  </si>
  <si>
    <t>OVC48.1_C6_TCRalpha.OVC48.2_A10b_TCRbeta</t>
  </si>
  <si>
    <t>OVC48.1_C7_TCRalpha.OVC48.2_A10b_TCRbeta</t>
  </si>
  <si>
    <t>OVC48.1_C8_TCRalpha.OVC48.2_A10b_TCRbeta</t>
  </si>
  <si>
    <t>OVC48.1_D1_TCRalpha.OVC48.2_A10b_TCRbeta</t>
  </si>
  <si>
    <t>OVC48.1_D7_TCRalpha.OVC48.2_A10b_TCRbeta</t>
  </si>
  <si>
    <t>OVC48.2_A1_TCRalpha.OVC48.2_A10b_TCRbeta</t>
  </si>
  <si>
    <t>OVC48.2_A2_TCRalpha.OVC48.2_A10b_TCRbeta</t>
  </si>
  <si>
    <t>OVC48.2_A10a_TCRalpha.OVC48.2_A10b_TCRbeta</t>
  </si>
  <si>
    <t>OVC48.2_A10b_TCRalpha.OVC48.2_A10b_TCRbeta</t>
  </si>
  <si>
    <t>OVC48.2_B6_TCRalpha.OVC48.2_A10b_TCRbeta</t>
  </si>
  <si>
    <t>OVC48.2_C2_TCRalpha.OVC48.2_A10b_TCRbeta</t>
  </si>
  <si>
    <t>CRC11.1_A1_TCRalpha.OVC48.2_A10b_TCRbeta</t>
  </si>
  <si>
    <t>CRC11.1_A2_TCRalpha.OVC48.2_A10b_TCRbeta</t>
  </si>
  <si>
    <t>CRC11.1_A3_TCRalpha.OVC48.2_A10b_TCRbeta</t>
  </si>
  <si>
    <t>CRC11.1_A5_TCRalpha.OVC48.2_A10b_TCRbeta</t>
  </si>
  <si>
    <t>CRC11.1_A6_TCRalpha.OVC48.2_A10b_TCRbeta</t>
  </si>
  <si>
    <t>CRC11.1_B1_TCRalpha.OVC48.2_A10b_TCRbeta</t>
  </si>
  <si>
    <t>CRC11.1_B3_TCRalpha.OVC48.2_A10b_TCRbeta</t>
  </si>
  <si>
    <t>CRC11.1_B4_TCRalpha.OVC48.2_A10b_TCRbeta</t>
  </si>
  <si>
    <t>CRC11.1_B6_TCRalpha.OVC48.2_A10b_TCRbeta</t>
  </si>
  <si>
    <t>CRC11.1_B11_TCRalpha.OVC48.2_A10b_TCRbeta</t>
  </si>
  <si>
    <t>CRC11.1_C1_TCRalpha.OVC48.2_A10b_TCRbeta</t>
  </si>
  <si>
    <t>CRC11.1_C3_TCRalpha.OVC48.2_A10b_TCRbeta</t>
  </si>
  <si>
    <t>CRC11.1_C6_TCRalpha.OVC48.2_A10b_TCRbeta</t>
  </si>
  <si>
    <t>CRC11.1_C8_TCRalpha.OVC48.2_A10b_TCRbeta</t>
  </si>
  <si>
    <t>CRC11.1_D5_TCRalpha.OVC48.2_A10b_TCRbeta</t>
  </si>
  <si>
    <t>CRC11.1_D6_TCRalpha.OVC48.2_A10b_TCRbeta</t>
  </si>
  <si>
    <t>CRC11.2_A7_TCRalpha.OVC48.2_A10b_TCRbeta</t>
  </si>
  <si>
    <t>CRC11.2_B9_TCRalpha.OVC48.2_A10b_TCRbeta</t>
  </si>
  <si>
    <t>CRC11.2_C10_TCRalpha.OVC48.2_A10b_TCRbeta</t>
  </si>
  <si>
    <t>CRC15.2_A1_TCRalpha.OVC48.2_A10b_TCRbeta</t>
  </si>
  <si>
    <t>CRC15.2_H3_TCRalpha.OVC48.2_A10b_TCRbeta</t>
  </si>
  <si>
    <t>CRC15.2_A4_TCRalpha.OVC48.2_A10b_TCRbeta</t>
  </si>
  <si>
    <t>CRC15.2_C4_TCRalpha.OVC48.2_A10b_TCRbeta</t>
  </si>
  <si>
    <t>CRC15.1_A2_TCRalpha.OVC48.2_A10b_TCRbeta</t>
  </si>
  <si>
    <t>CRC15.1_A4_TCRalpha.OVC48.2_A10b_TCRbeta</t>
  </si>
  <si>
    <t>CRC15.1_A7a_TCRalpha.OVC48.2_A10b_TCRbeta</t>
  </si>
  <si>
    <t>CRC15.1_A7b_TCRalpha.OVC48.2_A10b_TCRbeta</t>
  </si>
  <si>
    <t>CRC15.1_A8_TCRalpha.OVC48.2_A10b_TCRbeta</t>
  </si>
  <si>
    <t>CRC15.1_A11_TCRalpha.OVC48.2_A10b_TCRbeta</t>
  </si>
  <si>
    <t>CRC15.1_B4_TCRalpha.OVC48.2_A10b_TCRbeta</t>
  </si>
  <si>
    <t>CRC15.1_B5_TCRalpha.OVC48.2_A10b_TCRbeta</t>
  </si>
  <si>
    <t>CRC15.1_B7_TCRalpha.OVC48.2_A10b_TCRbeta</t>
  </si>
  <si>
    <t>CRC15.1_B8_TCRalpha.OVC48.2_A10b_TCRbeta</t>
  </si>
  <si>
    <t>CRC15.1_B9_TCRalpha.OVC48.2_A10b_TCRbeta</t>
  </si>
  <si>
    <t>CRC15.1_B10_TCRalpha.OVC48.2_A10b_TCRbeta</t>
  </si>
  <si>
    <t>CRC15.1_C1_TCRalpha.OVC48.2_A10b_TCRbeta</t>
  </si>
  <si>
    <t>CRC15.1_D3_TCRalpha.OVC48.2_A10b_TCRbeta</t>
  </si>
  <si>
    <t>CRC15.1_D10_TCRalpha.OVC48.2_A10b_TCRbeta</t>
  </si>
  <si>
    <t>CRC15.1_D11_TCRalpha.OVC48.2_A10b_TCRbeta</t>
  </si>
  <si>
    <t>CRC15.1_E2_TCRalpha.OVC48.2_A10b_TCRbeta</t>
  </si>
  <si>
    <t>CRC15.1_E6_TCRalpha.OVC48.2_A10b_TCRbeta</t>
  </si>
  <si>
    <t>CRC15.1_E8_TCRalpha.OVC48.2_A10b_TCRbeta</t>
  </si>
  <si>
    <t>CRC15.1_E10_TCRalpha.OVC48.2_A10b_TCRbeta</t>
  </si>
  <si>
    <t>GCN1L1_TCRalpha.OVC48.2_B6_TCRbeta</t>
  </si>
  <si>
    <t>CDK4_8_TCRalpha.OVC48.2_B6_TCRbeta</t>
  </si>
  <si>
    <t>CDK4_17_TCRalpha.OVC48.2_B6_TCRbeta</t>
  </si>
  <si>
    <t>CMV_1_TCRalpha.OVC48.2_B6_TCRbeta</t>
  </si>
  <si>
    <t>CMV_2_TCRalpha.OVC48.2_B6_TCRbeta</t>
  </si>
  <si>
    <t>OVC21.1_A2_TCRalpha.OVC48.2_B6_TCRbeta</t>
  </si>
  <si>
    <t>OVC21.1_B1_TCRalpha.OVC48.2_B6_TCRbeta</t>
  </si>
  <si>
    <t>OVC21.1_B3_TCRalpha.OVC48.2_B6_TCRbeta</t>
  </si>
  <si>
    <t>OVC21.1_B6_TCRalpha.OVC48.2_B6_TCRbeta</t>
  </si>
  <si>
    <t>OVC21.1_D1_TCRalpha.OVC48.2_B6_TCRbeta</t>
  </si>
  <si>
    <t>OVC21.1_D5_TCRalpha.OVC48.2_B6_TCRbeta</t>
  </si>
  <si>
    <t>OVC21.2_A1_TCRalpha.OVC48.2_B6_TCRbeta</t>
  </si>
  <si>
    <t>OVC21.2_A2_TCRalpha.OVC48.2_B6_TCRbeta</t>
  </si>
  <si>
    <t>OVC21.2_A3_TCRalpha.OVC48.2_B6_TCRbeta</t>
  </si>
  <si>
    <t>OVC21.2_A6_TCRalpha.OVC48.2_B6_TCRbeta</t>
  </si>
  <si>
    <t>OVC21.2_A8_TCRalpha.OVC48.2_B6_TCRbeta</t>
  </si>
  <si>
    <t>OVC21.2_B1_TCRalpha.OVC48.2_B6_TCRbeta</t>
  </si>
  <si>
    <t>OVC21.2_B3_TCRalpha.OVC48.2_B6_TCRbeta</t>
  </si>
  <si>
    <t>OVC21.2_B4_TCRalpha.OVC48.2_B6_TCRbeta</t>
  </si>
  <si>
    <t>OVC21.2_B10a_TCRalpha.OVC48.2_B6_TCRbeta</t>
  </si>
  <si>
    <t>OVC21.2_B10b_TCRalpha.OVC48.2_B6_TCRbeta</t>
  </si>
  <si>
    <t>OVC21.2_B11_TCRalpha.OVC48.2_B6_TCRbeta</t>
  </si>
  <si>
    <t>OVC21.2_C2_TCRalpha.OVC48.2_B6_TCRbeta</t>
  </si>
  <si>
    <t>OVC21.2_C3_TCRalpha.OVC48.2_B6_TCRbeta</t>
  </si>
  <si>
    <t>OVC21.2_C4_TCRalpha.OVC48.2_B6_TCRbeta</t>
  </si>
  <si>
    <t>OVC21.2_C6_TCRalpha.OVC48.2_B6_TCRbeta</t>
  </si>
  <si>
    <t>OVC21.2_C8_TCRalpha.OVC48.2_B6_TCRbeta</t>
  </si>
  <si>
    <t>OVC21.2_C12a_TCRalpha.OVC48.2_B6_TCRbeta</t>
  </si>
  <si>
    <t>OVC21.2_C12b_TCRalpha.OVC48.2_B6_TCRbeta</t>
  </si>
  <si>
    <t>OVC21.2_D2_TCRalpha.OVC48.2_B6_TCRbeta</t>
  </si>
  <si>
    <t>OVC21.2_D3_TCRalpha.OVC48.2_B6_TCRbeta</t>
  </si>
  <si>
    <t>OVC48.1_A1_TCRalpha.OVC48.2_B6_TCRbeta</t>
  </si>
  <si>
    <t>OVC48.1_A2_TCRalpha.OVC48.2_B6_TCRbeta</t>
  </si>
  <si>
    <t>OVC48.1_A4_TCRalpha.OVC48.2_B6_TCRbeta</t>
  </si>
  <si>
    <t>OVC48.1_A5_TCRalpha.OVC48.2_B6_TCRbeta</t>
  </si>
  <si>
    <t>OVC48.1_A6_TCRalpha.OVC48.2_B6_TCRbeta</t>
  </si>
  <si>
    <t>OVC48.1_A8_TCRalpha.OVC48.2_B6_TCRbeta</t>
  </si>
  <si>
    <t>OVC48.1_A11_TCRalpha.OVC48.2_B6_TCRbeta</t>
  </si>
  <si>
    <t>OVC48.1_A12_TCRalpha.OVC48.2_B6_TCRbeta</t>
  </si>
  <si>
    <t>OVC48.1_B1_TCRalpha.OVC48.2_B6_TCRbeta</t>
  </si>
  <si>
    <t>OVC48.1_B3_TCRalpha.OVC48.2_B6_TCRbeta</t>
  </si>
  <si>
    <t>OVC48.1_B5a_TCRalpha.OVC48.2_B6_TCRbeta</t>
  </si>
  <si>
    <t>OVC48.1_B5b_TCRalpha.OVC48.2_B6_TCRbeta</t>
  </si>
  <si>
    <t>OVC48.1_C1_TCRalpha.OVC48.2_B6_TCRbeta</t>
  </si>
  <si>
    <t>OVC48.1_C2_TCRalpha.OVC48.2_B6_TCRbeta</t>
  </si>
  <si>
    <t>OVC48.1_C5_TCRalpha.OVC48.2_B6_TCRbeta</t>
  </si>
  <si>
    <t>OVC48.1_C6_TCRalpha.OVC48.2_B6_TCRbeta</t>
  </si>
  <si>
    <t>OVC48.1_C7_TCRalpha.OVC48.2_B6_TCRbeta</t>
  </si>
  <si>
    <t>OVC48.1_C8_TCRalpha.OVC48.2_B6_TCRbeta</t>
  </si>
  <si>
    <t>OVC48.1_D1_TCRalpha.OVC48.2_B6_TCRbeta</t>
  </si>
  <si>
    <t>OVC48.1_D7_TCRalpha.OVC48.2_B6_TCRbeta</t>
  </si>
  <si>
    <t>OVC48.2_A1_TCRalpha.OVC48.2_B6_TCRbeta</t>
  </si>
  <si>
    <t>OVC48.2_A2_TCRalpha.OVC48.2_B6_TCRbeta</t>
  </si>
  <si>
    <t>OVC48.2_A10a_TCRalpha.OVC48.2_B6_TCRbeta</t>
  </si>
  <si>
    <t>OVC48.2_A10b_TCRalpha.OVC48.2_B6_TCRbeta</t>
  </si>
  <si>
    <t>OVC48.2_B6_TCRalpha.OVC48.2_B6_TCRbeta</t>
  </si>
  <si>
    <t>OVC48.2_C2_TCRalpha.OVC48.2_B6_TCRbeta</t>
  </si>
  <si>
    <t>CRC11.1_A1_TCRalpha.OVC48.2_B6_TCRbeta</t>
  </si>
  <si>
    <t>CRC11.1_A2_TCRalpha.OVC48.2_B6_TCRbeta</t>
  </si>
  <si>
    <t>CRC11.1_A3_TCRalpha.OVC48.2_B6_TCRbeta</t>
  </si>
  <si>
    <t>CRC11.1_A5_TCRalpha.OVC48.2_B6_TCRbeta</t>
  </si>
  <si>
    <t>CRC11.1_A6_TCRalpha.OVC48.2_B6_TCRbeta</t>
  </si>
  <si>
    <t>CRC11.1_B1_TCRalpha.OVC48.2_B6_TCRbeta</t>
  </si>
  <si>
    <t>CRC11.1_B3_TCRalpha.OVC48.2_B6_TCRbeta</t>
  </si>
  <si>
    <t>CRC11.1_B4_TCRalpha.OVC48.2_B6_TCRbeta</t>
  </si>
  <si>
    <t>CRC11.1_B6_TCRalpha.OVC48.2_B6_TCRbeta</t>
  </si>
  <si>
    <t>CRC11.1_B11_TCRalpha.OVC48.2_B6_TCRbeta</t>
  </si>
  <si>
    <t>CRC11.1_C1_TCRalpha.OVC48.2_B6_TCRbeta</t>
  </si>
  <si>
    <t>CRC11.1_C3_TCRalpha.OVC48.2_B6_TCRbeta</t>
  </si>
  <si>
    <t>CRC11.1_C6_TCRalpha.OVC48.2_B6_TCRbeta</t>
  </si>
  <si>
    <t>CRC11.1_C8_TCRalpha.OVC48.2_B6_TCRbeta</t>
  </si>
  <si>
    <t>CRC11.1_D5_TCRalpha.OVC48.2_B6_TCRbeta</t>
  </si>
  <si>
    <t>CRC11.1_D6_TCRalpha.OVC48.2_B6_TCRbeta</t>
  </si>
  <si>
    <t>CRC11.2_A7_TCRalpha.OVC48.2_B6_TCRbeta</t>
  </si>
  <si>
    <t>CRC11.2_B9_TCRalpha.OVC48.2_B6_TCRbeta</t>
  </si>
  <si>
    <t>CRC11.2_C10_TCRalpha.OVC48.2_B6_TCRbeta</t>
  </si>
  <si>
    <t>CRC15.2_A1_TCRalpha.OVC48.2_B6_TCRbeta</t>
  </si>
  <si>
    <t>CRC15.2_H3_TCRalpha.OVC48.2_B6_TCRbeta</t>
  </si>
  <si>
    <t>CRC15.2_A4_TCRalpha.OVC48.2_B6_TCRbeta</t>
  </si>
  <si>
    <t>CRC15.2_C4_TCRalpha.OVC48.2_B6_TCRbeta</t>
  </si>
  <si>
    <t>CRC15.1_A2_TCRalpha.OVC48.2_B6_TCRbeta</t>
  </si>
  <si>
    <t>CRC15.1_A4_TCRalpha.OVC48.2_B6_TCRbeta</t>
  </si>
  <si>
    <t>CRC15.1_A7a_TCRalpha.OVC48.2_B6_TCRbeta</t>
  </si>
  <si>
    <t>CRC15.1_A7b_TCRalpha.OVC48.2_B6_TCRbeta</t>
  </si>
  <si>
    <t>CRC15.1_A8_TCRalpha.OVC48.2_B6_TCRbeta</t>
  </si>
  <si>
    <t>CRC15.1_A11_TCRalpha.OVC48.2_B6_TCRbeta</t>
  </si>
  <si>
    <t>CRC15.1_B4_TCRalpha.OVC48.2_B6_TCRbeta</t>
  </si>
  <si>
    <t>CRC15.1_B5_TCRalpha.OVC48.2_B6_TCRbeta</t>
  </si>
  <si>
    <t>CRC15.1_B7_TCRalpha.OVC48.2_B6_TCRbeta</t>
  </si>
  <si>
    <t>CRC15.1_B8_TCRalpha.OVC48.2_B6_TCRbeta</t>
  </si>
  <si>
    <t>CRC15.1_B9_TCRalpha.OVC48.2_B6_TCRbeta</t>
  </si>
  <si>
    <t>CRC15.1_B10_TCRalpha.OVC48.2_B6_TCRbeta</t>
  </si>
  <si>
    <t>CRC15.1_C1_TCRalpha.OVC48.2_B6_TCRbeta</t>
  </si>
  <si>
    <t>CRC15.1_D3_TCRalpha.OVC48.2_B6_TCRbeta</t>
  </si>
  <si>
    <t>CRC15.1_D10_TCRalpha.OVC48.2_B6_TCRbeta</t>
  </si>
  <si>
    <t>CRC15.1_D11_TCRalpha.OVC48.2_B6_TCRbeta</t>
  </si>
  <si>
    <t>CRC15.1_E2_TCRalpha.OVC48.2_B6_TCRbeta</t>
  </si>
  <si>
    <t>CRC15.1_E6_TCRalpha.OVC48.2_B6_TCRbeta</t>
  </si>
  <si>
    <t>CRC15.1_E8_TCRalpha.OVC48.2_B6_TCRbeta</t>
  </si>
  <si>
    <t>CRC15.1_E10_TCRalpha.OVC48.2_B6_TCRbeta</t>
  </si>
  <si>
    <t>GCN1L1_TCRalpha.OVC48.2_C2_TCRbeta</t>
  </si>
  <si>
    <t>CDK4_8_TCRalpha.OVC48.2_C2_TCRbeta</t>
  </si>
  <si>
    <t>CDK4_17_TCRalpha.OVC48.2_C2_TCRbeta</t>
  </si>
  <si>
    <t>CMV_1_TCRalpha.OVC48.2_C2_TCRbeta</t>
  </si>
  <si>
    <t>CMV_2_TCRalpha.OVC48.2_C2_TCRbeta</t>
  </si>
  <si>
    <t>OVC21.1_A2_TCRalpha.OVC48.2_C2_TCRbeta</t>
  </si>
  <si>
    <t>OVC21.1_B1_TCRalpha.OVC48.2_C2_TCRbeta</t>
  </si>
  <si>
    <t>OVC21.1_B3_TCRalpha.OVC48.2_C2_TCRbeta</t>
  </si>
  <si>
    <t>OVC21.1_B6_TCRalpha.OVC48.2_C2_TCRbeta</t>
  </si>
  <si>
    <t>OVC21.1_D1_TCRalpha.OVC48.2_C2_TCRbeta</t>
  </si>
  <si>
    <t>OVC21.1_D5_TCRalpha.OVC48.2_C2_TCRbeta</t>
  </si>
  <si>
    <t>OVC21.2_A1_TCRalpha.OVC48.2_C2_TCRbeta</t>
  </si>
  <si>
    <t>OVC21.2_A2_TCRalpha.OVC48.2_C2_TCRbeta</t>
  </si>
  <si>
    <t>OVC21.2_A3_TCRalpha.OVC48.2_C2_TCRbeta</t>
  </si>
  <si>
    <t>OVC21.2_A6_TCRalpha.OVC48.2_C2_TCRbeta</t>
  </si>
  <si>
    <t>OVC21.2_A8_TCRalpha.OVC48.2_C2_TCRbeta</t>
  </si>
  <si>
    <t>OVC21.2_B1_TCRalpha.OVC48.2_C2_TCRbeta</t>
  </si>
  <si>
    <t>OVC21.2_B3_TCRalpha.OVC48.2_C2_TCRbeta</t>
  </si>
  <si>
    <t>OVC21.2_B4_TCRalpha.OVC48.2_C2_TCRbeta</t>
  </si>
  <si>
    <t>OVC21.2_B10a_TCRalpha.OVC48.2_C2_TCRbeta</t>
  </si>
  <si>
    <t>OVC21.2_B10b_TCRalpha.OVC48.2_C2_TCRbeta</t>
  </si>
  <si>
    <t>OVC21.2_B11_TCRalpha.OVC48.2_C2_TCRbeta</t>
  </si>
  <si>
    <t>OVC21.2_C2_TCRalpha.OVC48.2_C2_TCRbeta</t>
  </si>
  <si>
    <t>OVC21.2_C3_TCRalpha.OVC48.2_C2_TCRbeta</t>
  </si>
  <si>
    <t>OVC21.2_C4_TCRalpha.OVC48.2_C2_TCRbeta</t>
  </si>
  <si>
    <t>OVC21.2_C6_TCRalpha.OVC48.2_C2_TCRbeta</t>
  </si>
  <si>
    <t>OVC21.2_C8_TCRalpha.OVC48.2_C2_TCRbeta</t>
  </si>
  <si>
    <t>OVC21.2_C12a_TCRalpha.OVC48.2_C2_TCRbeta</t>
  </si>
  <si>
    <t>OVC21.2_C12b_TCRalpha.OVC48.2_C2_TCRbeta</t>
  </si>
  <si>
    <t>OVC21.2_D2_TCRalpha.OVC48.2_C2_TCRbeta</t>
  </si>
  <si>
    <t>OVC21.2_D3_TCRalpha.OVC48.2_C2_TCRbeta</t>
  </si>
  <si>
    <t>OVC48.1_A1_TCRalpha.OVC48.2_C2_TCRbeta</t>
  </si>
  <si>
    <t>OVC48.1_A2_TCRalpha.OVC48.2_C2_TCRbeta</t>
  </si>
  <si>
    <t>OVC48.1_A4_TCRalpha.OVC48.2_C2_TCRbeta</t>
  </si>
  <si>
    <t>OVC48.1_A5_TCRalpha.OVC48.2_C2_TCRbeta</t>
  </si>
  <si>
    <t>OVC48.1_A6_TCRalpha.OVC48.2_C2_TCRbeta</t>
  </si>
  <si>
    <t>OVC48.1_A8_TCRalpha.OVC48.2_C2_TCRbeta</t>
  </si>
  <si>
    <t>OVC48.1_A11_TCRalpha.OVC48.2_C2_TCRbeta</t>
  </si>
  <si>
    <t>OVC48.1_A12_TCRalpha.OVC48.2_C2_TCRbeta</t>
  </si>
  <si>
    <t>OVC48.1_B1_TCRalpha.OVC48.2_C2_TCRbeta</t>
  </si>
  <si>
    <t>OVC48.1_B3_TCRalpha.OVC48.2_C2_TCRbeta</t>
  </si>
  <si>
    <t>OVC48.1_B5a_TCRalpha.OVC48.2_C2_TCRbeta</t>
  </si>
  <si>
    <t>OVC48.1_B5b_TCRalpha.OVC48.2_C2_TCRbeta</t>
  </si>
  <si>
    <t>OVC48.1_C1_TCRalpha.OVC48.2_C2_TCRbeta</t>
  </si>
  <si>
    <t>OVC48.1_C2_TCRalpha.OVC48.2_C2_TCRbeta</t>
  </si>
  <si>
    <t>OVC48.1_C5_TCRalpha.OVC48.2_C2_TCRbeta</t>
  </si>
  <si>
    <t>OVC48.1_C6_TCRalpha.OVC48.2_C2_TCRbeta</t>
  </si>
  <si>
    <t>OVC48.1_C7_TCRalpha.OVC48.2_C2_TCRbeta</t>
  </si>
  <si>
    <t>OVC48.1_C8_TCRalpha.OVC48.2_C2_TCRbeta</t>
  </si>
  <si>
    <t>OVC48.1_D1_TCRalpha.OVC48.2_C2_TCRbeta</t>
  </si>
  <si>
    <t>OVC48.1_D7_TCRalpha.OVC48.2_C2_TCRbeta</t>
  </si>
  <si>
    <t>OVC48.2_A1_TCRalpha.OVC48.2_C2_TCRbeta</t>
  </si>
  <si>
    <t>OVC48.2_A2_TCRalpha.OVC48.2_C2_TCRbeta</t>
  </si>
  <si>
    <t>OVC48.2_A10a_TCRalpha.OVC48.2_C2_TCRbeta</t>
  </si>
  <si>
    <t>OVC48.2_A10b_TCRalpha.OVC48.2_C2_TCRbeta</t>
  </si>
  <si>
    <t>OVC48.2_B6_TCRalpha.OVC48.2_C2_TCRbeta</t>
  </si>
  <si>
    <t>OVC48.2_C2_TCRalpha.OVC48.2_C2_TCRbeta</t>
  </si>
  <si>
    <t>CRC11.1_A1_TCRalpha.OVC48.2_C2_TCRbeta</t>
  </si>
  <si>
    <t>CRC11.1_A2_TCRalpha.OVC48.2_C2_TCRbeta</t>
  </si>
  <si>
    <t>CRC11.1_A3_TCRalpha.OVC48.2_C2_TCRbeta</t>
  </si>
  <si>
    <t>CRC11.1_A5_TCRalpha.OVC48.2_C2_TCRbeta</t>
  </si>
  <si>
    <t>CRC11.1_A6_TCRalpha.OVC48.2_C2_TCRbeta</t>
  </si>
  <si>
    <t>CRC11.1_B1_TCRalpha.OVC48.2_C2_TCRbeta</t>
  </si>
  <si>
    <t>CRC11.1_B3_TCRalpha.OVC48.2_C2_TCRbeta</t>
  </si>
  <si>
    <t>CRC11.1_B4_TCRalpha.OVC48.2_C2_TCRbeta</t>
  </si>
  <si>
    <t>CRC11.1_B6_TCRalpha.OVC48.2_C2_TCRbeta</t>
  </si>
  <si>
    <t>CRC11.1_B11_TCRalpha.OVC48.2_C2_TCRbeta</t>
  </si>
  <si>
    <t>CRC11.1_C1_TCRalpha.OVC48.2_C2_TCRbeta</t>
  </si>
  <si>
    <t>CRC11.1_C3_TCRalpha.OVC48.2_C2_TCRbeta</t>
  </si>
  <si>
    <t>CRC11.1_C6_TCRalpha.OVC48.2_C2_TCRbeta</t>
  </si>
  <si>
    <t>CRC11.1_C8_TCRalpha.OVC48.2_C2_TCRbeta</t>
  </si>
  <si>
    <t>CRC11.1_D5_TCRalpha.OVC48.2_C2_TCRbeta</t>
  </si>
  <si>
    <t>CRC11.1_D6_TCRalpha.OVC48.2_C2_TCRbeta</t>
  </si>
  <si>
    <t>CRC11.2_A7_TCRalpha.OVC48.2_C2_TCRbeta</t>
  </si>
  <si>
    <t>CRC11.2_B9_TCRalpha.OVC48.2_C2_TCRbeta</t>
  </si>
  <si>
    <t>CRC11.2_C10_TCRalpha.OVC48.2_C2_TCRbeta</t>
  </si>
  <si>
    <t>CRC15.2_A1_TCRalpha.OVC48.2_C2_TCRbeta</t>
  </si>
  <si>
    <t>CRC15.2_H3_TCRalpha.OVC48.2_C2_TCRbeta</t>
  </si>
  <si>
    <t>CRC15.2_A4_TCRalpha.OVC48.2_C2_TCRbeta</t>
  </si>
  <si>
    <t>CRC15.2_C4_TCRalpha.OVC48.2_C2_TCRbeta</t>
  </si>
  <si>
    <t>CRC15.1_A2_TCRalpha.OVC48.2_C2_TCRbeta</t>
  </si>
  <si>
    <t>CRC15.1_A4_TCRalpha.OVC48.2_C2_TCRbeta</t>
  </si>
  <si>
    <t>CRC15.1_A7a_TCRalpha.OVC48.2_C2_TCRbeta</t>
  </si>
  <si>
    <t>CRC15.1_A7b_TCRalpha.OVC48.2_C2_TCRbeta</t>
  </si>
  <si>
    <t>CRC15.1_A8_TCRalpha.OVC48.2_C2_TCRbeta</t>
  </si>
  <si>
    <t>CRC15.1_A11_TCRalpha.OVC48.2_C2_TCRbeta</t>
  </si>
  <si>
    <t>CRC15.1_B4_TCRalpha.OVC48.2_C2_TCRbeta</t>
  </si>
  <si>
    <t>CRC15.1_B5_TCRalpha.OVC48.2_C2_TCRbeta</t>
  </si>
  <si>
    <t>CRC15.1_B7_TCRalpha.OVC48.2_C2_TCRbeta</t>
  </si>
  <si>
    <t>CRC15.1_B8_TCRalpha.OVC48.2_C2_TCRbeta</t>
  </si>
  <si>
    <t>CRC15.1_B9_TCRalpha.OVC48.2_C2_TCRbeta</t>
  </si>
  <si>
    <t>CRC15.1_B10_TCRalpha.OVC48.2_C2_TCRbeta</t>
  </si>
  <si>
    <t>CRC15.1_C1_TCRalpha.OVC48.2_C2_TCRbeta</t>
  </si>
  <si>
    <t>CRC15.1_D3_TCRalpha.OVC48.2_C2_TCRbeta</t>
  </si>
  <si>
    <t>CRC15.1_D10_TCRalpha.OVC48.2_C2_TCRbeta</t>
  </si>
  <si>
    <t>CRC15.1_D11_TCRalpha.OVC48.2_C2_TCRbeta</t>
  </si>
  <si>
    <t>CRC15.1_E2_TCRalpha.OVC48.2_C2_TCRbeta</t>
  </si>
  <si>
    <t>CRC15.1_E6_TCRalpha.OVC48.2_C2_TCRbeta</t>
  </si>
  <si>
    <t>CRC15.1_E8_TCRalpha.OVC48.2_C2_TCRbeta</t>
  </si>
  <si>
    <t>CRC15.1_E10_TCRalpha.OVC48.2_C2_TCRbeta</t>
  </si>
  <si>
    <t>GCN1L1_TCRalpha.CRC11.1_A1_TCRbeta</t>
  </si>
  <si>
    <t>CDK4_8_TCRalpha.CRC11.1_A1_TCRbeta</t>
  </si>
  <si>
    <t>CDK4_17_TCRalpha.CRC11.1_A1_TCRbeta</t>
  </si>
  <si>
    <t>CMV_1_TCRalpha.CRC11.1_A1_TCRbeta</t>
  </si>
  <si>
    <t>CMV_2_TCRalpha.CRC11.1_A1_TCRbeta</t>
  </si>
  <si>
    <t>OVC21.1_A2_TCRalpha.CRC11.1_A1_TCRbeta</t>
  </si>
  <si>
    <t>OVC21.1_B1_TCRalpha.CRC11.1_A1_TCRbeta</t>
  </si>
  <si>
    <t>OVC21.1_B3_TCRalpha.CRC11.1_A1_TCRbeta</t>
  </si>
  <si>
    <t>OVC21.1_B6_TCRalpha.CRC11.1_A1_TCRbeta</t>
  </si>
  <si>
    <t>OVC21.1_D1_TCRalpha.CRC11.1_A1_TCRbeta</t>
  </si>
  <si>
    <t>OVC21.1_D5_TCRalpha.CRC11.1_A1_TCRbeta</t>
  </si>
  <si>
    <t>OVC21.2_A1_TCRalpha.CRC11.1_A1_TCRbeta</t>
  </si>
  <si>
    <t>OVC21.2_A2_TCRalpha.CRC11.1_A1_TCRbeta</t>
  </si>
  <si>
    <t>OVC21.2_A3_TCRalpha.CRC11.1_A1_TCRbeta</t>
  </si>
  <si>
    <t>OVC21.2_A6_TCRalpha.CRC11.1_A1_TCRbeta</t>
  </si>
  <si>
    <t>OVC21.2_A8_TCRalpha.CRC11.1_A1_TCRbeta</t>
  </si>
  <si>
    <t>OVC21.2_B1_TCRalpha.CRC11.1_A1_TCRbeta</t>
  </si>
  <si>
    <t>OVC21.2_B3_TCRalpha.CRC11.1_A1_TCRbeta</t>
  </si>
  <si>
    <t>OVC21.2_B4_TCRalpha.CRC11.1_A1_TCRbeta</t>
  </si>
  <si>
    <t>OVC21.2_B10a_TCRalpha.CRC11.1_A1_TCRbeta</t>
  </si>
  <si>
    <t>OVC21.2_B10b_TCRalpha.CRC11.1_A1_TCRbeta</t>
  </si>
  <si>
    <t>OVC21.2_B11_TCRalpha.CRC11.1_A1_TCRbeta</t>
  </si>
  <si>
    <t>OVC21.2_C2_TCRalpha.CRC11.1_A1_TCRbeta</t>
  </si>
  <si>
    <t>OVC21.2_C3_TCRalpha.CRC11.1_A1_TCRbeta</t>
  </si>
  <si>
    <t>OVC21.2_C4_TCRalpha.CRC11.1_A1_TCRbeta</t>
  </si>
  <si>
    <t>OVC21.2_C6_TCRalpha.CRC11.1_A1_TCRbeta</t>
  </si>
  <si>
    <t>OVC21.2_C8_TCRalpha.CRC11.1_A1_TCRbeta</t>
  </si>
  <si>
    <t>OVC21.2_C12a_TCRalpha.CRC11.1_A1_TCRbeta</t>
  </si>
  <si>
    <t>OVC21.2_C12b_TCRalpha.CRC11.1_A1_TCRbeta</t>
  </si>
  <si>
    <t>OVC21.2_D2_TCRalpha.CRC11.1_A1_TCRbeta</t>
  </si>
  <si>
    <t>OVC21.2_D3_TCRalpha.CRC11.1_A1_TCRbeta</t>
  </si>
  <si>
    <t>OVC48.1_A1_TCRalpha.CRC11.1_A1_TCRbeta</t>
  </si>
  <si>
    <t>OVC48.1_A2_TCRalpha.CRC11.1_A1_TCRbeta</t>
  </si>
  <si>
    <t>OVC48.1_A4_TCRalpha.CRC11.1_A1_TCRbeta</t>
  </si>
  <si>
    <t>OVC48.1_A5_TCRalpha.CRC11.1_A1_TCRbeta</t>
  </si>
  <si>
    <t>OVC48.1_A6_TCRalpha.CRC11.1_A1_TCRbeta</t>
  </si>
  <si>
    <t>OVC48.1_A8_TCRalpha.CRC11.1_A1_TCRbeta</t>
  </si>
  <si>
    <t>OVC48.1_A11_TCRalpha.CRC11.1_A1_TCRbeta</t>
  </si>
  <si>
    <t>OVC48.1_A12_TCRalpha.CRC11.1_A1_TCRbeta</t>
  </si>
  <si>
    <t>OVC48.1_B1_TCRalpha.CRC11.1_A1_TCRbeta</t>
  </si>
  <si>
    <t>OVC48.1_B3_TCRalpha.CRC11.1_A1_TCRbeta</t>
  </si>
  <si>
    <t>OVC48.1_B5a_TCRalpha.CRC11.1_A1_TCRbeta</t>
  </si>
  <si>
    <t>OVC48.1_B5b_TCRalpha.CRC11.1_A1_TCRbeta</t>
  </si>
  <si>
    <t>OVC48.1_C1_TCRalpha.CRC11.1_A1_TCRbeta</t>
  </si>
  <si>
    <t>OVC48.1_C2_TCRalpha.CRC11.1_A1_TCRbeta</t>
  </si>
  <si>
    <t>OVC48.1_C5_TCRalpha.CRC11.1_A1_TCRbeta</t>
  </si>
  <si>
    <t>OVC48.1_C6_TCRalpha.CRC11.1_A1_TCRbeta</t>
  </si>
  <si>
    <t>OVC48.1_C7_TCRalpha.CRC11.1_A1_TCRbeta</t>
  </si>
  <si>
    <t>OVC48.1_C8_TCRalpha.CRC11.1_A1_TCRbeta</t>
  </si>
  <si>
    <t>OVC48.1_D1_TCRalpha.CRC11.1_A1_TCRbeta</t>
  </si>
  <si>
    <t>OVC48.1_D7_TCRalpha.CRC11.1_A1_TCRbeta</t>
  </si>
  <si>
    <t>OVC48.2_A1_TCRalpha.CRC11.1_A1_TCRbeta</t>
  </si>
  <si>
    <t>OVC48.2_A2_TCRalpha.CRC11.1_A1_TCRbeta</t>
  </si>
  <si>
    <t>OVC48.2_A10a_TCRalpha.CRC11.1_A1_TCRbeta</t>
  </si>
  <si>
    <t>OVC48.2_A10b_TCRalpha.CRC11.1_A1_TCRbeta</t>
  </si>
  <si>
    <t>OVC48.2_B6_TCRalpha.CRC11.1_A1_TCRbeta</t>
  </si>
  <si>
    <t>OVC48.2_C2_TCRalpha.CRC11.1_A1_TCRbeta</t>
  </si>
  <si>
    <t>CRC11.1_A1_TCRalpha.CRC11.1_A1_TCRbeta</t>
  </si>
  <si>
    <t>CRC11.1_A2_TCRalpha.CRC11.1_A1_TCRbeta</t>
  </si>
  <si>
    <t>CRC11.1_A3_TCRalpha.CRC11.1_A1_TCRbeta</t>
  </si>
  <si>
    <t>CRC11.1_A5_TCRalpha.CRC11.1_A1_TCRbeta</t>
  </si>
  <si>
    <t>CRC11.1_A6_TCRalpha.CRC11.1_A1_TCRbeta</t>
  </si>
  <si>
    <t>CRC11.1_B1_TCRalpha.CRC11.1_A1_TCRbeta</t>
  </si>
  <si>
    <t>CRC11.1_B3_TCRalpha.CRC11.1_A1_TCRbeta</t>
  </si>
  <si>
    <t>CRC11.1_B4_TCRalpha.CRC11.1_A1_TCRbeta</t>
  </si>
  <si>
    <t>CRC11.1_B6_TCRalpha.CRC11.1_A1_TCRbeta</t>
  </si>
  <si>
    <t>CRC11.1_B11_TCRalpha.CRC11.1_A1_TCRbeta</t>
  </si>
  <si>
    <t>CRC11.1_C1_TCRalpha.CRC11.1_A1_TCRbeta</t>
  </si>
  <si>
    <t>CRC11.1_C3_TCRalpha.CRC11.1_A1_TCRbeta</t>
  </si>
  <si>
    <t>CRC11.1_C6_TCRalpha.CRC11.1_A1_TCRbeta</t>
  </si>
  <si>
    <t>CRC11.1_C8_TCRalpha.CRC11.1_A1_TCRbeta</t>
  </si>
  <si>
    <t>CRC11.1_D5_TCRalpha.CRC11.1_A1_TCRbeta</t>
  </si>
  <si>
    <t>CRC11.1_D6_TCRalpha.CRC11.1_A1_TCRbeta</t>
  </si>
  <si>
    <t>CRC11.2_A7_TCRalpha.CRC11.1_A1_TCRbeta</t>
  </si>
  <si>
    <t>CRC11.2_B9_TCRalpha.CRC11.1_A1_TCRbeta</t>
  </si>
  <si>
    <t>CRC11.2_C10_TCRalpha.CRC11.1_A1_TCRbeta</t>
  </si>
  <si>
    <t>CRC15.2_A1_TCRalpha.CRC11.1_A1_TCRbeta</t>
  </si>
  <si>
    <t>CRC15.2_H3_TCRalpha.CRC11.1_A1_TCRbeta</t>
  </si>
  <si>
    <t>CRC15.2_A4_TCRalpha.CRC11.1_A1_TCRbeta</t>
  </si>
  <si>
    <t>CRC15.2_C4_TCRalpha.CRC11.1_A1_TCRbeta</t>
  </si>
  <si>
    <t>CRC15.1_A2_TCRalpha.CRC11.1_A1_TCRbeta</t>
  </si>
  <si>
    <t>CRC15.1_A4_TCRalpha.CRC11.1_A1_TCRbeta</t>
  </si>
  <si>
    <t>CRC15.1_A7a_TCRalpha.CRC11.1_A1_TCRbeta</t>
  </si>
  <si>
    <t>CRC15.1_A7b_TCRalpha.CRC11.1_A1_TCRbeta</t>
  </si>
  <si>
    <t>CRC15.1_A8_TCRalpha.CRC11.1_A1_TCRbeta</t>
  </si>
  <si>
    <t>CRC15.1_A11_TCRalpha.CRC11.1_A1_TCRbeta</t>
  </si>
  <si>
    <t>CRC15.1_B4_TCRalpha.CRC11.1_A1_TCRbeta</t>
  </si>
  <si>
    <t>CRC15.1_B5_TCRalpha.CRC11.1_A1_TCRbeta</t>
  </si>
  <si>
    <t>CRC15.1_B7_TCRalpha.CRC11.1_A1_TCRbeta</t>
  </si>
  <si>
    <t>CRC15.1_B8_TCRalpha.CRC11.1_A1_TCRbeta</t>
  </si>
  <si>
    <t>CRC15.1_B9_TCRalpha.CRC11.1_A1_TCRbeta</t>
  </si>
  <si>
    <t>CRC15.1_B10_TCRalpha.CRC11.1_A1_TCRbeta</t>
  </si>
  <si>
    <t>CRC15.1_C1_TCRalpha.CRC11.1_A1_TCRbeta</t>
  </si>
  <si>
    <t>CRC15.1_D3_TCRalpha.CRC11.1_A1_TCRbeta</t>
  </si>
  <si>
    <t>CRC15.1_D10_TCRalpha.CRC11.1_A1_TCRbeta</t>
  </si>
  <si>
    <t>CRC15.1_D11_TCRalpha.CRC11.1_A1_TCRbeta</t>
  </si>
  <si>
    <t>CRC15.1_E2_TCRalpha.CRC11.1_A1_TCRbeta</t>
  </si>
  <si>
    <t>CRC15.1_E6_TCRalpha.CRC11.1_A1_TCRbeta</t>
  </si>
  <si>
    <t>CRC15.1_E8_TCRalpha.CRC11.1_A1_TCRbeta</t>
  </si>
  <si>
    <t>CRC15.1_E10_TCRalpha.CRC11.1_A1_TCRbeta</t>
  </si>
  <si>
    <t>GCN1L1_TCRalpha.CRC11.1_A2_TCRbeta</t>
  </si>
  <si>
    <t>CDK4_8_TCRalpha.CRC11.1_A2_TCRbeta</t>
  </si>
  <si>
    <t>CDK4_17_TCRalpha.CRC11.1_A2_TCRbeta</t>
  </si>
  <si>
    <t>CMV_1_TCRalpha.CRC11.1_A2_TCRbeta</t>
  </si>
  <si>
    <t>CMV_2_TCRalpha.CRC11.1_A2_TCRbeta</t>
  </si>
  <si>
    <t>OVC21.1_A2_TCRalpha.CRC11.1_A2_TCRbeta</t>
  </si>
  <si>
    <t>OVC21.1_B1_TCRalpha.CRC11.1_A2_TCRbeta</t>
  </si>
  <si>
    <t>OVC21.1_B3_TCRalpha.CRC11.1_A2_TCRbeta</t>
  </si>
  <si>
    <t>OVC21.1_B6_TCRalpha.CRC11.1_A2_TCRbeta</t>
  </si>
  <si>
    <t>OVC21.1_D1_TCRalpha.CRC11.1_A2_TCRbeta</t>
  </si>
  <si>
    <t>OVC21.1_D5_TCRalpha.CRC11.1_A2_TCRbeta</t>
  </si>
  <si>
    <t>OVC21.2_A1_TCRalpha.CRC11.1_A2_TCRbeta</t>
  </si>
  <si>
    <t>OVC21.2_A2_TCRalpha.CRC11.1_A2_TCRbeta</t>
  </si>
  <si>
    <t>OVC21.2_A3_TCRalpha.CRC11.1_A2_TCRbeta</t>
  </si>
  <si>
    <t>OVC21.2_A6_TCRalpha.CRC11.1_A2_TCRbeta</t>
  </si>
  <si>
    <t>OVC21.2_A8_TCRalpha.CRC11.1_A2_TCRbeta</t>
  </si>
  <si>
    <t>OVC21.2_B1_TCRalpha.CRC11.1_A2_TCRbeta</t>
  </si>
  <si>
    <t>OVC21.2_B3_TCRalpha.CRC11.1_A2_TCRbeta</t>
  </si>
  <si>
    <t>OVC21.2_B4_TCRalpha.CRC11.1_A2_TCRbeta</t>
  </si>
  <si>
    <t>OVC21.2_B10a_TCRalpha.CRC11.1_A2_TCRbeta</t>
  </si>
  <si>
    <t>OVC21.2_B10b_TCRalpha.CRC11.1_A2_TCRbeta</t>
  </si>
  <si>
    <t>OVC21.2_B11_TCRalpha.CRC11.1_A2_TCRbeta</t>
  </si>
  <si>
    <t>OVC21.2_C2_TCRalpha.CRC11.1_A2_TCRbeta</t>
  </si>
  <si>
    <t>OVC21.2_C3_TCRalpha.CRC11.1_A2_TCRbeta</t>
  </si>
  <si>
    <t>OVC21.2_C4_TCRalpha.CRC11.1_A2_TCRbeta</t>
  </si>
  <si>
    <t>OVC21.2_C6_TCRalpha.CRC11.1_A2_TCRbeta</t>
  </si>
  <si>
    <t>OVC21.2_C8_TCRalpha.CRC11.1_A2_TCRbeta</t>
  </si>
  <si>
    <t>OVC21.2_C12a_TCRalpha.CRC11.1_A2_TCRbeta</t>
  </si>
  <si>
    <t>OVC21.2_C12b_TCRalpha.CRC11.1_A2_TCRbeta</t>
  </si>
  <si>
    <t>OVC21.2_D2_TCRalpha.CRC11.1_A2_TCRbeta</t>
  </si>
  <si>
    <t>OVC21.2_D3_TCRalpha.CRC11.1_A2_TCRbeta</t>
  </si>
  <si>
    <t>OVC48.1_A1_TCRalpha.CRC11.1_A2_TCRbeta</t>
  </si>
  <si>
    <t>OVC48.1_A2_TCRalpha.CRC11.1_A2_TCRbeta</t>
  </si>
  <si>
    <t>OVC48.1_A4_TCRalpha.CRC11.1_A2_TCRbeta</t>
  </si>
  <si>
    <t>OVC48.1_A5_TCRalpha.CRC11.1_A2_TCRbeta</t>
  </si>
  <si>
    <t>OVC48.1_A6_TCRalpha.CRC11.1_A2_TCRbeta</t>
  </si>
  <si>
    <t>OVC48.1_A8_TCRalpha.CRC11.1_A2_TCRbeta</t>
  </si>
  <si>
    <t>OVC48.1_A11_TCRalpha.CRC11.1_A2_TCRbeta</t>
  </si>
  <si>
    <t>OVC48.1_A12_TCRalpha.CRC11.1_A2_TCRbeta</t>
  </si>
  <si>
    <t>OVC48.1_B1_TCRalpha.CRC11.1_A2_TCRbeta</t>
  </si>
  <si>
    <t>OVC48.1_B3_TCRalpha.CRC11.1_A2_TCRbeta</t>
  </si>
  <si>
    <t>OVC48.1_B5a_TCRalpha.CRC11.1_A2_TCRbeta</t>
  </si>
  <si>
    <t>OVC48.1_B5b_TCRalpha.CRC11.1_A2_TCRbeta</t>
  </si>
  <si>
    <t>OVC48.1_C1_TCRalpha.CRC11.1_A2_TCRbeta</t>
  </si>
  <si>
    <t>OVC48.1_C2_TCRalpha.CRC11.1_A2_TCRbeta</t>
  </si>
  <si>
    <t>OVC48.1_C5_TCRalpha.CRC11.1_A2_TCRbeta</t>
  </si>
  <si>
    <t>OVC48.1_C6_TCRalpha.CRC11.1_A2_TCRbeta</t>
  </si>
  <si>
    <t>OVC48.1_C7_TCRalpha.CRC11.1_A2_TCRbeta</t>
  </si>
  <si>
    <t>OVC48.1_C8_TCRalpha.CRC11.1_A2_TCRbeta</t>
  </si>
  <si>
    <t>OVC48.1_D1_TCRalpha.CRC11.1_A2_TCRbeta</t>
  </si>
  <si>
    <t>OVC48.1_D7_TCRalpha.CRC11.1_A2_TCRbeta</t>
  </si>
  <si>
    <t>OVC48.2_A1_TCRalpha.CRC11.1_A2_TCRbeta</t>
  </si>
  <si>
    <t>OVC48.2_A2_TCRalpha.CRC11.1_A2_TCRbeta</t>
  </si>
  <si>
    <t>OVC48.2_A10a_TCRalpha.CRC11.1_A2_TCRbeta</t>
  </si>
  <si>
    <t>OVC48.2_A10b_TCRalpha.CRC11.1_A2_TCRbeta</t>
  </si>
  <si>
    <t>OVC48.2_B6_TCRalpha.CRC11.1_A2_TCRbeta</t>
  </si>
  <si>
    <t>OVC48.2_C2_TCRalpha.CRC11.1_A2_TCRbeta</t>
  </si>
  <si>
    <t>CRC11.1_A1_TCRalpha.CRC11.1_A2_TCRbeta</t>
  </si>
  <si>
    <t>CRC11.1_A2_TCRalpha.CRC11.1_A2_TCRbeta</t>
  </si>
  <si>
    <t>CRC11.1_A3_TCRalpha.CRC11.1_A2_TCRbeta</t>
  </si>
  <si>
    <t>CRC11.1_A5_TCRalpha.CRC11.1_A2_TCRbeta</t>
  </si>
  <si>
    <t>CRC11.1_A6_TCRalpha.CRC11.1_A2_TCRbeta</t>
  </si>
  <si>
    <t>CRC11.1_B1_TCRalpha.CRC11.1_A2_TCRbeta</t>
  </si>
  <si>
    <t>CRC11.1_B3_TCRalpha.CRC11.1_A2_TCRbeta</t>
  </si>
  <si>
    <t>CRC11.1_B4_TCRalpha.CRC11.1_A2_TCRbeta</t>
  </si>
  <si>
    <t>CRC11.1_B6_TCRalpha.CRC11.1_A2_TCRbeta</t>
  </si>
  <si>
    <t>CRC11.1_B11_TCRalpha.CRC11.1_A2_TCRbeta</t>
  </si>
  <si>
    <t>CRC11.1_C1_TCRalpha.CRC11.1_A2_TCRbeta</t>
  </si>
  <si>
    <t>CRC11.1_C3_TCRalpha.CRC11.1_A2_TCRbeta</t>
  </si>
  <si>
    <t>CRC11.1_C6_TCRalpha.CRC11.1_A2_TCRbeta</t>
  </si>
  <si>
    <t>CRC11.1_C8_TCRalpha.CRC11.1_A2_TCRbeta</t>
  </si>
  <si>
    <t>CRC11.1_D5_TCRalpha.CRC11.1_A2_TCRbeta</t>
  </si>
  <si>
    <t>CRC11.1_D6_TCRalpha.CRC11.1_A2_TCRbeta</t>
  </si>
  <si>
    <t>CRC11.2_A7_TCRalpha.CRC11.1_A2_TCRbeta</t>
  </si>
  <si>
    <t>CRC11.2_B9_TCRalpha.CRC11.1_A2_TCRbeta</t>
  </si>
  <si>
    <t>CRC11.2_C10_TCRalpha.CRC11.1_A2_TCRbeta</t>
  </si>
  <si>
    <t>CRC15.2_A1_TCRalpha.CRC11.1_A2_TCRbeta</t>
  </si>
  <si>
    <t>CRC15.2_H3_TCRalpha.CRC11.1_A2_TCRbeta</t>
  </si>
  <si>
    <t>CRC15.2_A4_TCRalpha.CRC11.1_A2_TCRbeta</t>
  </si>
  <si>
    <t>CRC15.2_C4_TCRalpha.CRC11.1_A2_TCRbeta</t>
  </si>
  <si>
    <t>CRC15.1_A2_TCRalpha.CRC11.1_A2_TCRbeta</t>
  </si>
  <si>
    <t>CRC15.1_A4_TCRalpha.CRC11.1_A2_TCRbeta</t>
  </si>
  <si>
    <t>CRC15.1_A7a_TCRalpha.CRC11.1_A2_TCRbeta</t>
  </si>
  <si>
    <t>CRC15.1_A7b_TCRalpha.CRC11.1_A2_TCRbeta</t>
  </si>
  <si>
    <t>CRC15.1_A8_TCRalpha.CRC11.1_A2_TCRbeta</t>
  </si>
  <si>
    <t>CRC15.1_A11_TCRalpha.CRC11.1_A2_TCRbeta</t>
  </si>
  <si>
    <t>CRC15.1_B4_TCRalpha.CRC11.1_A2_TCRbeta</t>
  </si>
  <si>
    <t>CRC15.1_B5_TCRalpha.CRC11.1_A2_TCRbeta</t>
  </si>
  <si>
    <t>CRC15.1_B7_TCRalpha.CRC11.1_A2_TCRbeta</t>
  </si>
  <si>
    <t>CRC15.1_B8_TCRalpha.CRC11.1_A2_TCRbeta</t>
  </si>
  <si>
    <t>CRC15.1_B9_TCRalpha.CRC11.1_A2_TCRbeta</t>
  </si>
  <si>
    <t>CRC15.1_B10_TCRalpha.CRC11.1_A2_TCRbeta</t>
  </si>
  <si>
    <t>CRC15.1_C1_TCRalpha.CRC11.1_A2_TCRbeta</t>
  </si>
  <si>
    <t>CRC15.1_D3_TCRalpha.CRC11.1_A2_TCRbeta</t>
  </si>
  <si>
    <t>CRC15.1_D10_TCRalpha.CRC11.1_A2_TCRbeta</t>
  </si>
  <si>
    <t>CRC15.1_D11_TCRalpha.CRC11.1_A2_TCRbeta</t>
  </si>
  <si>
    <t>CRC15.1_E2_TCRalpha.CRC11.1_A2_TCRbeta</t>
  </si>
  <si>
    <t>CRC15.1_E6_TCRalpha.CRC11.1_A2_TCRbeta</t>
  </si>
  <si>
    <t>CRC15.1_E8_TCRalpha.CRC11.1_A2_TCRbeta</t>
  </si>
  <si>
    <t>CRC15.1_E10_TCRalpha.CRC11.1_A2_TCRbeta</t>
  </si>
  <si>
    <t>GCN1L1_TCRalpha.CRC11.1_A3_TCRbeta</t>
  </si>
  <si>
    <t>CDK4_8_TCRalpha.CRC11.1_A3_TCRbeta</t>
  </si>
  <si>
    <t>CDK4_17_TCRalpha.CRC11.1_A3_TCRbeta</t>
  </si>
  <si>
    <t>CMV_1_TCRalpha.CRC11.1_A3_TCRbeta</t>
  </si>
  <si>
    <t>CMV_2_TCRalpha.CRC11.1_A3_TCRbeta</t>
  </si>
  <si>
    <t>OVC21.1_A2_TCRalpha.CRC11.1_A3_TCRbeta</t>
  </si>
  <si>
    <t>OVC21.1_B1_TCRalpha.CRC11.1_A3_TCRbeta</t>
  </si>
  <si>
    <t>OVC21.1_B3_TCRalpha.CRC11.1_A3_TCRbeta</t>
  </si>
  <si>
    <t>OVC21.1_B6_TCRalpha.CRC11.1_A3_TCRbeta</t>
  </si>
  <si>
    <t>OVC21.1_D1_TCRalpha.CRC11.1_A3_TCRbeta</t>
  </si>
  <si>
    <t>OVC21.1_D5_TCRalpha.CRC11.1_A3_TCRbeta</t>
  </si>
  <si>
    <t>OVC21.2_A1_TCRalpha.CRC11.1_A3_TCRbeta</t>
  </si>
  <si>
    <t>OVC21.2_A2_TCRalpha.CRC11.1_A3_TCRbeta</t>
  </si>
  <si>
    <t>OVC21.2_A3_TCRalpha.CRC11.1_A3_TCRbeta</t>
  </si>
  <si>
    <t>OVC21.2_A6_TCRalpha.CRC11.1_A3_TCRbeta</t>
  </si>
  <si>
    <t>OVC21.2_A8_TCRalpha.CRC11.1_A3_TCRbeta</t>
  </si>
  <si>
    <t>OVC21.2_B1_TCRalpha.CRC11.1_A3_TCRbeta</t>
  </si>
  <si>
    <t>OVC21.2_B3_TCRalpha.CRC11.1_A3_TCRbeta</t>
  </si>
  <si>
    <t>OVC21.2_B4_TCRalpha.CRC11.1_A3_TCRbeta</t>
  </si>
  <si>
    <t>OVC21.2_B10a_TCRalpha.CRC11.1_A3_TCRbeta</t>
  </si>
  <si>
    <t>OVC21.2_B10b_TCRalpha.CRC11.1_A3_TCRbeta</t>
  </si>
  <si>
    <t>OVC21.2_B11_TCRalpha.CRC11.1_A3_TCRbeta</t>
  </si>
  <si>
    <t>OVC21.2_C2_TCRalpha.CRC11.1_A3_TCRbeta</t>
  </si>
  <si>
    <t>OVC21.2_C3_TCRalpha.CRC11.1_A3_TCRbeta</t>
  </si>
  <si>
    <t>OVC21.2_C4_TCRalpha.CRC11.1_A3_TCRbeta</t>
  </si>
  <si>
    <t>OVC21.2_C6_TCRalpha.CRC11.1_A3_TCRbeta</t>
  </si>
  <si>
    <t>OVC21.2_C8_TCRalpha.CRC11.1_A3_TCRbeta</t>
  </si>
  <si>
    <t>OVC21.2_C12a_TCRalpha.CRC11.1_A3_TCRbeta</t>
  </si>
  <si>
    <t>OVC21.2_C12b_TCRalpha.CRC11.1_A3_TCRbeta</t>
  </si>
  <si>
    <t>OVC21.2_D2_TCRalpha.CRC11.1_A3_TCRbeta</t>
  </si>
  <si>
    <t>OVC21.2_D3_TCRalpha.CRC11.1_A3_TCRbeta</t>
  </si>
  <si>
    <t>OVC48.1_A1_TCRalpha.CRC11.1_A3_TCRbeta</t>
  </si>
  <si>
    <t>OVC48.1_A2_TCRalpha.CRC11.1_A3_TCRbeta</t>
  </si>
  <si>
    <t>OVC48.1_A4_TCRalpha.CRC11.1_A3_TCRbeta</t>
  </si>
  <si>
    <t>OVC48.1_A5_TCRalpha.CRC11.1_A3_TCRbeta</t>
  </si>
  <si>
    <t>OVC48.1_A6_TCRalpha.CRC11.1_A3_TCRbeta</t>
  </si>
  <si>
    <t>OVC48.1_A8_TCRalpha.CRC11.1_A3_TCRbeta</t>
  </si>
  <si>
    <t>OVC48.1_A11_TCRalpha.CRC11.1_A3_TCRbeta</t>
  </si>
  <si>
    <t>OVC48.1_A12_TCRalpha.CRC11.1_A3_TCRbeta</t>
  </si>
  <si>
    <t>OVC48.1_B1_TCRalpha.CRC11.1_A3_TCRbeta</t>
  </si>
  <si>
    <t>OVC48.1_B3_TCRalpha.CRC11.1_A3_TCRbeta</t>
  </si>
  <si>
    <t>OVC48.1_B5a_TCRalpha.CRC11.1_A3_TCRbeta</t>
  </si>
  <si>
    <t>OVC48.1_B5b_TCRalpha.CRC11.1_A3_TCRbeta</t>
  </si>
  <si>
    <t>OVC48.1_C1_TCRalpha.CRC11.1_A3_TCRbeta</t>
  </si>
  <si>
    <t>OVC48.1_C2_TCRalpha.CRC11.1_A3_TCRbeta</t>
  </si>
  <si>
    <t>OVC48.1_C5_TCRalpha.CRC11.1_A3_TCRbeta</t>
  </si>
  <si>
    <t>OVC48.1_C6_TCRalpha.CRC11.1_A3_TCRbeta</t>
  </si>
  <si>
    <t>OVC48.1_C7_TCRalpha.CRC11.1_A3_TCRbeta</t>
  </si>
  <si>
    <t>OVC48.1_C8_TCRalpha.CRC11.1_A3_TCRbeta</t>
  </si>
  <si>
    <t>OVC48.1_D1_TCRalpha.CRC11.1_A3_TCRbeta</t>
  </si>
  <si>
    <t>OVC48.1_D7_TCRalpha.CRC11.1_A3_TCRbeta</t>
  </si>
  <si>
    <t>OVC48.2_A1_TCRalpha.CRC11.1_A3_TCRbeta</t>
  </si>
  <si>
    <t>OVC48.2_A2_TCRalpha.CRC11.1_A3_TCRbeta</t>
  </si>
  <si>
    <t>OVC48.2_A10a_TCRalpha.CRC11.1_A3_TCRbeta</t>
  </si>
  <si>
    <t>OVC48.2_A10b_TCRalpha.CRC11.1_A3_TCRbeta</t>
  </si>
  <si>
    <t>OVC48.2_B6_TCRalpha.CRC11.1_A3_TCRbeta</t>
  </si>
  <si>
    <t>OVC48.2_C2_TCRalpha.CRC11.1_A3_TCRbeta</t>
  </si>
  <si>
    <t>CRC11.1_A1_TCRalpha.CRC11.1_A3_TCRbeta</t>
  </si>
  <si>
    <t>CRC11.1_A2_TCRalpha.CRC11.1_A3_TCRbeta</t>
  </si>
  <si>
    <t>CRC11.1_A3_TCRalpha.CRC11.1_A3_TCRbeta</t>
  </si>
  <si>
    <t>CRC11.1_A5_TCRalpha.CRC11.1_A3_TCRbeta</t>
  </si>
  <si>
    <t>CRC11.1_A6_TCRalpha.CRC11.1_A3_TCRbeta</t>
  </si>
  <si>
    <t>CRC11.1_B1_TCRalpha.CRC11.1_A3_TCRbeta</t>
  </si>
  <si>
    <t>CRC11.1_B3_TCRalpha.CRC11.1_A3_TCRbeta</t>
  </si>
  <si>
    <t>CRC11.1_B4_TCRalpha.CRC11.1_A3_TCRbeta</t>
  </si>
  <si>
    <t>CRC11.1_B6_TCRalpha.CRC11.1_A3_TCRbeta</t>
  </si>
  <si>
    <t>CRC11.1_B11_TCRalpha.CRC11.1_A3_TCRbeta</t>
  </si>
  <si>
    <t>CRC11.1_C1_TCRalpha.CRC11.1_A3_TCRbeta</t>
  </si>
  <si>
    <t>CRC11.1_C3_TCRalpha.CRC11.1_A3_TCRbeta</t>
  </si>
  <si>
    <t>CRC11.1_C6_TCRalpha.CRC11.1_A3_TCRbeta</t>
  </si>
  <si>
    <t>CRC11.1_C8_TCRalpha.CRC11.1_A3_TCRbeta</t>
  </si>
  <si>
    <t>CRC11.1_D5_TCRalpha.CRC11.1_A3_TCRbeta</t>
  </si>
  <si>
    <t>CRC11.1_D6_TCRalpha.CRC11.1_A3_TCRbeta</t>
  </si>
  <si>
    <t>CRC11.2_A7_TCRalpha.CRC11.1_A3_TCRbeta</t>
  </si>
  <si>
    <t>CRC11.2_B9_TCRalpha.CRC11.1_A3_TCRbeta</t>
  </si>
  <si>
    <t>CRC11.2_C10_TCRalpha.CRC11.1_A3_TCRbeta</t>
  </si>
  <si>
    <t>CRC15.2_A1_TCRalpha.CRC11.1_A3_TCRbeta</t>
  </si>
  <si>
    <t>CRC15.2_H3_TCRalpha.CRC11.1_A3_TCRbeta</t>
  </si>
  <si>
    <t>CRC15.2_A4_TCRalpha.CRC11.1_A3_TCRbeta</t>
  </si>
  <si>
    <t>CRC15.2_C4_TCRalpha.CRC11.1_A3_TCRbeta</t>
  </si>
  <si>
    <t>CRC15.1_A2_TCRalpha.CRC11.1_A3_TCRbeta</t>
  </si>
  <si>
    <t>CRC15.1_A4_TCRalpha.CRC11.1_A3_TCRbeta</t>
  </si>
  <si>
    <t>CRC15.1_A7a_TCRalpha.CRC11.1_A3_TCRbeta</t>
  </si>
  <si>
    <t>CRC15.1_A7b_TCRalpha.CRC11.1_A3_TCRbeta</t>
  </si>
  <si>
    <t>CRC15.1_A8_TCRalpha.CRC11.1_A3_TCRbeta</t>
  </si>
  <si>
    <t>CRC15.1_A11_TCRalpha.CRC11.1_A3_TCRbeta</t>
  </si>
  <si>
    <t>CRC15.1_B4_TCRalpha.CRC11.1_A3_TCRbeta</t>
  </si>
  <si>
    <t>CRC15.1_B5_TCRalpha.CRC11.1_A3_TCRbeta</t>
  </si>
  <si>
    <t>CRC15.1_B7_TCRalpha.CRC11.1_A3_TCRbeta</t>
  </si>
  <si>
    <t>CRC15.1_B8_TCRalpha.CRC11.1_A3_TCRbeta</t>
  </si>
  <si>
    <t>CRC15.1_B9_TCRalpha.CRC11.1_A3_TCRbeta</t>
  </si>
  <si>
    <t>CRC15.1_B10_TCRalpha.CRC11.1_A3_TCRbeta</t>
  </si>
  <si>
    <t>CRC15.1_C1_TCRalpha.CRC11.1_A3_TCRbeta</t>
  </si>
  <si>
    <t>CRC15.1_D3_TCRalpha.CRC11.1_A3_TCRbeta</t>
  </si>
  <si>
    <t>CRC15.1_D10_TCRalpha.CRC11.1_A3_TCRbeta</t>
  </si>
  <si>
    <t>CRC15.1_D11_TCRalpha.CRC11.1_A3_TCRbeta</t>
  </si>
  <si>
    <t>CRC15.1_E2_TCRalpha.CRC11.1_A3_TCRbeta</t>
  </si>
  <si>
    <t>CRC15.1_E6_TCRalpha.CRC11.1_A3_TCRbeta</t>
  </si>
  <si>
    <t>CRC15.1_E8_TCRalpha.CRC11.1_A3_TCRbeta</t>
  </si>
  <si>
    <t>CRC15.1_E10_TCRalpha.CRC11.1_A3_TCRbeta</t>
  </si>
  <si>
    <t>GCN1L1_TCRalpha.CRC11.1_A5_TCRbeta</t>
  </si>
  <si>
    <t>CDK4_8_TCRalpha.CRC11.1_A5_TCRbeta</t>
  </si>
  <si>
    <t>CDK4_17_TCRalpha.CRC11.1_A5_TCRbeta</t>
  </si>
  <si>
    <t>CMV_1_TCRalpha.CRC11.1_A5_TCRbeta</t>
  </si>
  <si>
    <t>CMV_2_TCRalpha.CRC11.1_A5_TCRbeta</t>
  </si>
  <si>
    <t>OVC21.1_A2_TCRalpha.CRC11.1_A5_TCRbeta</t>
  </si>
  <si>
    <t>OVC21.1_B1_TCRalpha.CRC11.1_A5_TCRbeta</t>
  </si>
  <si>
    <t>OVC21.1_B3_TCRalpha.CRC11.1_A5_TCRbeta</t>
  </si>
  <si>
    <t>OVC21.1_B6_TCRalpha.CRC11.1_A5_TCRbeta</t>
  </si>
  <si>
    <t>OVC21.1_D1_TCRalpha.CRC11.1_A5_TCRbeta</t>
  </si>
  <si>
    <t>OVC21.1_D5_TCRalpha.CRC11.1_A5_TCRbeta</t>
  </si>
  <si>
    <t>OVC21.2_A1_TCRalpha.CRC11.1_A5_TCRbeta</t>
  </si>
  <si>
    <t>OVC21.2_A2_TCRalpha.CRC11.1_A5_TCRbeta</t>
  </si>
  <si>
    <t>OVC21.2_A3_TCRalpha.CRC11.1_A5_TCRbeta</t>
  </si>
  <si>
    <t>OVC21.2_A6_TCRalpha.CRC11.1_A5_TCRbeta</t>
  </si>
  <si>
    <t>OVC21.2_A8_TCRalpha.CRC11.1_A5_TCRbeta</t>
  </si>
  <si>
    <t>OVC21.2_B1_TCRalpha.CRC11.1_A5_TCRbeta</t>
  </si>
  <si>
    <t>OVC21.2_B3_TCRalpha.CRC11.1_A5_TCRbeta</t>
  </si>
  <si>
    <t>OVC21.2_B4_TCRalpha.CRC11.1_A5_TCRbeta</t>
  </si>
  <si>
    <t>OVC21.2_B10a_TCRalpha.CRC11.1_A5_TCRbeta</t>
  </si>
  <si>
    <t>OVC21.2_B10b_TCRalpha.CRC11.1_A5_TCRbeta</t>
  </si>
  <si>
    <t>OVC21.2_B11_TCRalpha.CRC11.1_A5_TCRbeta</t>
  </si>
  <si>
    <t>OVC21.2_C2_TCRalpha.CRC11.1_A5_TCRbeta</t>
  </si>
  <si>
    <t>OVC21.2_C3_TCRalpha.CRC11.1_A5_TCRbeta</t>
  </si>
  <si>
    <t>OVC21.2_C4_TCRalpha.CRC11.1_A5_TCRbeta</t>
  </si>
  <si>
    <t>OVC21.2_C6_TCRalpha.CRC11.1_A5_TCRbeta</t>
  </si>
  <si>
    <t>OVC21.2_C8_TCRalpha.CRC11.1_A5_TCRbeta</t>
  </si>
  <si>
    <t>OVC21.2_C12a_TCRalpha.CRC11.1_A5_TCRbeta</t>
  </si>
  <si>
    <t>OVC21.2_C12b_TCRalpha.CRC11.1_A5_TCRbeta</t>
  </si>
  <si>
    <t>OVC21.2_D2_TCRalpha.CRC11.1_A5_TCRbeta</t>
  </si>
  <si>
    <t>OVC21.2_D3_TCRalpha.CRC11.1_A5_TCRbeta</t>
  </si>
  <si>
    <t>OVC48.1_A1_TCRalpha.CRC11.1_A5_TCRbeta</t>
  </si>
  <si>
    <t>OVC48.1_A2_TCRalpha.CRC11.1_A5_TCRbeta</t>
  </si>
  <si>
    <t>OVC48.1_A4_TCRalpha.CRC11.1_A5_TCRbeta</t>
  </si>
  <si>
    <t>OVC48.1_A5_TCRalpha.CRC11.1_A5_TCRbeta</t>
  </si>
  <si>
    <t>OVC48.1_A6_TCRalpha.CRC11.1_A5_TCRbeta</t>
  </si>
  <si>
    <t>OVC48.1_A8_TCRalpha.CRC11.1_A5_TCRbeta</t>
  </si>
  <si>
    <t>OVC48.1_A11_TCRalpha.CRC11.1_A5_TCRbeta</t>
  </si>
  <si>
    <t>OVC48.1_A12_TCRalpha.CRC11.1_A5_TCRbeta</t>
  </si>
  <si>
    <t>OVC48.1_B1_TCRalpha.CRC11.1_A5_TCRbeta</t>
  </si>
  <si>
    <t>OVC48.1_B3_TCRalpha.CRC11.1_A5_TCRbeta</t>
  </si>
  <si>
    <t>OVC48.1_B5a_TCRalpha.CRC11.1_A5_TCRbeta</t>
  </si>
  <si>
    <t>OVC48.1_B5b_TCRalpha.CRC11.1_A5_TCRbeta</t>
  </si>
  <si>
    <t>OVC48.1_C1_TCRalpha.CRC11.1_A5_TCRbeta</t>
  </si>
  <si>
    <t>OVC48.1_C2_TCRalpha.CRC11.1_A5_TCRbeta</t>
  </si>
  <si>
    <t>OVC48.1_C5_TCRalpha.CRC11.1_A5_TCRbeta</t>
  </si>
  <si>
    <t>OVC48.1_C6_TCRalpha.CRC11.1_A5_TCRbeta</t>
  </si>
  <si>
    <t>OVC48.1_C7_TCRalpha.CRC11.1_A5_TCRbeta</t>
  </si>
  <si>
    <t>OVC48.1_C8_TCRalpha.CRC11.1_A5_TCRbeta</t>
  </si>
  <si>
    <t>OVC48.1_D1_TCRalpha.CRC11.1_A5_TCRbeta</t>
  </si>
  <si>
    <t>OVC48.1_D7_TCRalpha.CRC11.1_A5_TCRbeta</t>
  </si>
  <si>
    <t>OVC48.2_A1_TCRalpha.CRC11.1_A5_TCRbeta</t>
  </si>
  <si>
    <t>OVC48.2_A2_TCRalpha.CRC11.1_A5_TCRbeta</t>
  </si>
  <si>
    <t>OVC48.2_A10a_TCRalpha.CRC11.1_A5_TCRbeta</t>
  </si>
  <si>
    <t>OVC48.2_A10b_TCRalpha.CRC11.1_A5_TCRbeta</t>
  </si>
  <si>
    <t>OVC48.2_B6_TCRalpha.CRC11.1_A5_TCRbeta</t>
  </si>
  <si>
    <t>OVC48.2_C2_TCRalpha.CRC11.1_A5_TCRbeta</t>
  </si>
  <si>
    <t>CRC11.1_A1_TCRalpha.CRC11.1_A5_TCRbeta</t>
  </si>
  <si>
    <t>CRC11.1_A2_TCRalpha.CRC11.1_A5_TCRbeta</t>
  </si>
  <si>
    <t>CRC11.1_A3_TCRalpha.CRC11.1_A5_TCRbeta</t>
  </si>
  <si>
    <t>CRC11.1_A5_TCRalpha.CRC11.1_A5_TCRbeta</t>
  </si>
  <si>
    <t>CRC11.1_A6_TCRalpha.CRC11.1_A5_TCRbeta</t>
  </si>
  <si>
    <t>CRC11.1_B1_TCRalpha.CRC11.1_A5_TCRbeta</t>
  </si>
  <si>
    <t>CRC11.1_B3_TCRalpha.CRC11.1_A5_TCRbeta</t>
  </si>
  <si>
    <t>CRC11.1_B4_TCRalpha.CRC11.1_A5_TCRbeta</t>
  </si>
  <si>
    <t>CRC11.1_B6_TCRalpha.CRC11.1_A5_TCRbeta</t>
  </si>
  <si>
    <t>CRC11.1_B11_TCRalpha.CRC11.1_A5_TCRbeta</t>
  </si>
  <si>
    <t>CRC11.1_C1_TCRalpha.CRC11.1_A5_TCRbeta</t>
  </si>
  <si>
    <t>CRC11.1_C3_TCRalpha.CRC11.1_A5_TCRbeta</t>
  </si>
  <si>
    <t>CRC11.1_C6_TCRalpha.CRC11.1_A5_TCRbeta</t>
  </si>
  <si>
    <t>CRC11.1_C8_TCRalpha.CRC11.1_A5_TCRbeta</t>
  </si>
  <si>
    <t>CRC11.1_D5_TCRalpha.CRC11.1_A5_TCRbeta</t>
  </si>
  <si>
    <t>CRC11.1_D6_TCRalpha.CRC11.1_A5_TCRbeta</t>
  </si>
  <si>
    <t>CRC11.2_A7_TCRalpha.CRC11.1_A5_TCRbeta</t>
  </si>
  <si>
    <t>CRC11.2_B9_TCRalpha.CRC11.1_A5_TCRbeta</t>
  </si>
  <si>
    <t>CRC11.2_C10_TCRalpha.CRC11.1_A5_TCRbeta</t>
  </si>
  <si>
    <t>CRC15.2_A1_TCRalpha.CRC11.1_A5_TCRbeta</t>
  </si>
  <si>
    <t>CRC15.2_H3_TCRalpha.CRC11.1_A5_TCRbeta</t>
  </si>
  <si>
    <t>CRC15.2_A4_TCRalpha.CRC11.1_A5_TCRbeta</t>
  </si>
  <si>
    <t>CRC15.2_C4_TCRalpha.CRC11.1_A5_TCRbeta</t>
  </si>
  <si>
    <t>CRC15.1_A2_TCRalpha.CRC11.1_A5_TCRbeta</t>
  </si>
  <si>
    <t>CRC15.1_A4_TCRalpha.CRC11.1_A5_TCRbeta</t>
  </si>
  <si>
    <t>CRC15.1_A7a_TCRalpha.CRC11.1_A5_TCRbeta</t>
  </si>
  <si>
    <t>CRC15.1_A7b_TCRalpha.CRC11.1_A5_TCRbeta</t>
  </si>
  <si>
    <t>CRC15.1_A8_TCRalpha.CRC11.1_A5_TCRbeta</t>
  </si>
  <si>
    <t>CRC15.1_A11_TCRalpha.CRC11.1_A5_TCRbeta</t>
  </si>
  <si>
    <t>CRC15.1_B4_TCRalpha.CRC11.1_A5_TCRbeta</t>
  </si>
  <si>
    <t>CRC15.1_B5_TCRalpha.CRC11.1_A5_TCRbeta</t>
  </si>
  <si>
    <t>CRC15.1_B7_TCRalpha.CRC11.1_A5_TCRbeta</t>
  </si>
  <si>
    <t>CRC15.1_B8_TCRalpha.CRC11.1_A5_TCRbeta</t>
  </si>
  <si>
    <t>CRC15.1_B9_TCRalpha.CRC11.1_A5_TCRbeta</t>
  </si>
  <si>
    <t>CRC15.1_B10_TCRalpha.CRC11.1_A5_TCRbeta</t>
  </si>
  <si>
    <t>CRC15.1_C1_TCRalpha.CRC11.1_A5_TCRbeta</t>
  </si>
  <si>
    <t>CRC15.1_D3_TCRalpha.CRC11.1_A5_TCRbeta</t>
  </si>
  <si>
    <t>CRC15.1_D10_TCRalpha.CRC11.1_A5_TCRbeta</t>
  </si>
  <si>
    <t>CRC15.1_D11_TCRalpha.CRC11.1_A5_TCRbeta</t>
  </si>
  <si>
    <t>CRC15.1_E2_TCRalpha.CRC11.1_A5_TCRbeta</t>
  </si>
  <si>
    <t>CRC15.1_E6_TCRalpha.CRC11.1_A5_TCRbeta</t>
  </si>
  <si>
    <t>CRC15.1_E8_TCRalpha.CRC11.1_A5_TCRbeta</t>
  </si>
  <si>
    <t>CRC15.1_E10_TCRalpha.CRC11.1_A5_TCRbeta</t>
  </si>
  <si>
    <t>GCN1L1_TCRalpha.CRC11.1_A6_TCRbeta</t>
  </si>
  <si>
    <t>CDK4_8_TCRalpha.CRC11.1_A6_TCRbeta</t>
  </si>
  <si>
    <t>CDK4_17_TCRalpha.CRC11.1_A6_TCRbeta</t>
  </si>
  <si>
    <t>CMV_1_TCRalpha.CRC11.1_A6_TCRbeta</t>
  </si>
  <si>
    <t>CMV_2_TCRalpha.CRC11.1_A6_TCRbeta</t>
  </si>
  <si>
    <t>OVC21.1_A2_TCRalpha.CRC11.1_A6_TCRbeta</t>
  </si>
  <si>
    <t>OVC21.1_B1_TCRalpha.CRC11.1_A6_TCRbeta</t>
  </si>
  <si>
    <t>OVC21.1_B3_TCRalpha.CRC11.1_A6_TCRbeta</t>
  </si>
  <si>
    <t>OVC21.1_B6_TCRalpha.CRC11.1_A6_TCRbeta</t>
  </si>
  <si>
    <t>OVC21.1_D1_TCRalpha.CRC11.1_A6_TCRbeta</t>
  </si>
  <si>
    <t>OVC21.1_D5_TCRalpha.CRC11.1_A6_TCRbeta</t>
  </si>
  <si>
    <t>OVC21.2_A1_TCRalpha.CRC11.1_A6_TCRbeta</t>
  </si>
  <si>
    <t>OVC21.2_A2_TCRalpha.CRC11.1_A6_TCRbeta</t>
  </si>
  <si>
    <t>OVC21.2_A3_TCRalpha.CRC11.1_A6_TCRbeta</t>
  </si>
  <si>
    <t>OVC21.2_A6_TCRalpha.CRC11.1_A6_TCRbeta</t>
  </si>
  <si>
    <t>OVC21.2_A8_TCRalpha.CRC11.1_A6_TCRbeta</t>
  </si>
  <si>
    <t>OVC21.2_B1_TCRalpha.CRC11.1_A6_TCRbeta</t>
  </si>
  <si>
    <t>OVC21.2_B3_TCRalpha.CRC11.1_A6_TCRbeta</t>
  </si>
  <si>
    <t>OVC21.2_B4_TCRalpha.CRC11.1_A6_TCRbeta</t>
  </si>
  <si>
    <t>OVC21.2_B10a_TCRalpha.CRC11.1_A6_TCRbeta</t>
  </si>
  <si>
    <t>OVC21.2_B10b_TCRalpha.CRC11.1_A6_TCRbeta</t>
  </si>
  <si>
    <t>OVC21.2_B11_TCRalpha.CRC11.1_A6_TCRbeta</t>
  </si>
  <si>
    <t>OVC21.2_C2_TCRalpha.CRC11.1_A6_TCRbeta</t>
  </si>
  <si>
    <t>OVC21.2_C3_TCRalpha.CRC11.1_A6_TCRbeta</t>
  </si>
  <si>
    <t>OVC21.2_C4_TCRalpha.CRC11.1_A6_TCRbeta</t>
  </si>
  <si>
    <t>OVC21.2_C6_TCRalpha.CRC11.1_A6_TCRbeta</t>
  </si>
  <si>
    <t>OVC21.2_C8_TCRalpha.CRC11.1_A6_TCRbeta</t>
  </si>
  <si>
    <t>OVC21.2_C12a_TCRalpha.CRC11.1_A6_TCRbeta</t>
  </si>
  <si>
    <t>OVC21.2_C12b_TCRalpha.CRC11.1_A6_TCRbeta</t>
  </si>
  <si>
    <t>OVC21.2_D2_TCRalpha.CRC11.1_A6_TCRbeta</t>
  </si>
  <si>
    <t>OVC21.2_D3_TCRalpha.CRC11.1_A6_TCRbeta</t>
  </si>
  <si>
    <t>OVC48.1_A1_TCRalpha.CRC11.1_A6_TCRbeta</t>
  </si>
  <si>
    <t>OVC48.1_A2_TCRalpha.CRC11.1_A6_TCRbeta</t>
  </si>
  <si>
    <t>OVC48.1_A4_TCRalpha.CRC11.1_A6_TCRbeta</t>
  </si>
  <si>
    <t>OVC48.1_A5_TCRalpha.CRC11.1_A6_TCRbeta</t>
  </si>
  <si>
    <t>OVC48.1_A6_TCRalpha.CRC11.1_A6_TCRbeta</t>
  </si>
  <si>
    <t>OVC48.1_A8_TCRalpha.CRC11.1_A6_TCRbeta</t>
  </si>
  <si>
    <t>OVC48.1_A11_TCRalpha.CRC11.1_A6_TCRbeta</t>
  </si>
  <si>
    <t>OVC48.1_A12_TCRalpha.CRC11.1_A6_TCRbeta</t>
  </si>
  <si>
    <t>OVC48.1_B1_TCRalpha.CRC11.1_A6_TCRbeta</t>
  </si>
  <si>
    <t>OVC48.1_B3_TCRalpha.CRC11.1_A6_TCRbeta</t>
  </si>
  <si>
    <t>OVC48.1_B5a_TCRalpha.CRC11.1_A6_TCRbeta</t>
  </si>
  <si>
    <t>OVC48.1_B5b_TCRalpha.CRC11.1_A6_TCRbeta</t>
  </si>
  <si>
    <t>OVC48.1_C1_TCRalpha.CRC11.1_A6_TCRbeta</t>
  </si>
  <si>
    <t>OVC48.1_C2_TCRalpha.CRC11.1_A6_TCRbeta</t>
  </si>
  <si>
    <t>OVC48.1_C5_TCRalpha.CRC11.1_A6_TCRbeta</t>
  </si>
  <si>
    <t>OVC48.1_C6_TCRalpha.CRC11.1_A6_TCRbeta</t>
  </si>
  <si>
    <t>OVC48.1_C7_TCRalpha.CRC11.1_A6_TCRbeta</t>
  </si>
  <si>
    <t>OVC48.1_C8_TCRalpha.CRC11.1_A6_TCRbeta</t>
  </si>
  <si>
    <t>OVC48.1_D1_TCRalpha.CRC11.1_A6_TCRbeta</t>
  </si>
  <si>
    <t>OVC48.1_D7_TCRalpha.CRC11.1_A6_TCRbeta</t>
  </si>
  <si>
    <t>OVC48.2_A1_TCRalpha.CRC11.1_A6_TCRbeta</t>
  </si>
  <si>
    <t>OVC48.2_A2_TCRalpha.CRC11.1_A6_TCRbeta</t>
  </si>
  <si>
    <t>OVC48.2_A10a_TCRalpha.CRC11.1_A6_TCRbeta</t>
  </si>
  <si>
    <t>OVC48.2_A10b_TCRalpha.CRC11.1_A6_TCRbeta</t>
  </si>
  <si>
    <t>OVC48.2_B6_TCRalpha.CRC11.1_A6_TCRbeta</t>
  </si>
  <si>
    <t>OVC48.2_C2_TCRalpha.CRC11.1_A6_TCRbeta</t>
  </si>
  <si>
    <t>CRC11.1_A1_TCRalpha.CRC11.1_A6_TCRbeta</t>
  </si>
  <si>
    <t>CRC11.1_A2_TCRalpha.CRC11.1_A6_TCRbeta</t>
  </si>
  <si>
    <t>CRC11.1_A3_TCRalpha.CRC11.1_A6_TCRbeta</t>
  </si>
  <si>
    <t>CRC11.1_A5_TCRalpha.CRC11.1_A6_TCRbeta</t>
  </si>
  <si>
    <t>CRC11.1_A6_TCRalpha.CRC11.1_A6_TCRbeta</t>
  </si>
  <si>
    <t>CRC11.1_B1_TCRalpha.CRC11.1_A6_TCRbeta</t>
  </si>
  <si>
    <t>CRC11.1_B3_TCRalpha.CRC11.1_A6_TCRbeta</t>
  </si>
  <si>
    <t>CRC11.1_B4_TCRalpha.CRC11.1_A6_TCRbeta</t>
  </si>
  <si>
    <t>CRC11.1_B6_TCRalpha.CRC11.1_A6_TCRbeta</t>
  </si>
  <si>
    <t>CRC11.1_B11_TCRalpha.CRC11.1_A6_TCRbeta</t>
  </si>
  <si>
    <t>CRC11.1_C1_TCRalpha.CRC11.1_A6_TCRbeta</t>
  </si>
  <si>
    <t>CRC11.1_C3_TCRalpha.CRC11.1_A6_TCRbeta</t>
  </si>
  <si>
    <t>CRC11.1_C6_TCRalpha.CRC11.1_A6_TCRbeta</t>
  </si>
  <si>
    <t>CRC11.1_C8_TCRalpha.CRC11.1_A6_TCRbeta</t>
  </si>
  <si>
    <t>CRC11.1_D5_TCRalpha.CRC11.1_A6_TCRbeta</t>
  </si>
  <si>
    <t>CRC11.1_D6_TCRalpha.CRC11.1_A6_TCRbeta</t>
  </si>
  <si>
    <t>CRC11.2_A7_TCRalpha.CRC11.1_A6_TCRbeta</t>
  </si>
  <si>
    <t>CRC11.2_B9_TCRalpha.CRC11.1_A6_TCRbeta</t>
  </si>
  <si>
    <t>CRC11.2_C10_TCRalpha.CRC11.1_A6_TCRbeta</t>
  </si>
  <si>
    <t>CRC15.2_A1_TCRalpha.CRC11.1_A6_TCRbeta</t>
  </si>
  <si>
    <t>CRC15.2_H3_TCRalpha.CRC11.1_A6_TCRbeta</t>
  </si>
  <si>
    <t>CRC15.2_A4_TCRalpha.CRC11.1_A6_TCRbeta</t>
  </si>
  <si>
    <t>CRC15.2_C4_TCRalpha.CRC11.1_A6_TCRbeta</t>
  </si>
  <si>
    <t>CRC15.1_A2_TCRalpha.CRC11.1_A6_TCRbeta</t>
  </si>
  <si>
    <t>CRC15.1_A4_TCRalpha.CRC11.1_A6_TCRbeta</t>
  </si>
  <si>
    <t>CRC15.1_A7a_TCRalpha.CRC11.1_A6_TCRbeta</t>
  </si>
  <si>
    <t>CRC15.1_A7b_TCRalpha.CRC11.1_A6_TCRbeta</t>
  </si>
  <si>
    <t>CRC15.1_A8_TCRalpha.CRC11.1_A6_TCRbeta</t>
  </si>
  <si>
    <t>CRC15.1_A11_TCRalpha.CRC11.1_A6_TCRbeta</t>
  </si>
  <si>
    <t>CRC15.1_B4_TCRalpha.CRC11.1_A6_TCRbeta</t>
  </si>
  <si>
    <t>CRC15.1_B5_TCRalpha.CRC11.1_A6_TCRbeta</t>
  </si>
  <si>
    <t>CRC15.1_B7_TCRalpha.CRC11.1_A6_TCRbeta</t>
  </si>
  <si>
    <t>CRC15.1_B8_TCRalpha.CRC11.1_A6_TCRbeta</t>
  </si>
  <si>
    <t>CRC15.1_B9_TCRalpha.CRC11.1_A6_TCRbeta</t>
  </si>
  <si>
    <t>CRC15.1_B10_TCRalpha.CRC11.1_A6_TCRbeta</t>
  </si>
  <si>
    <t>CRC15.1_C1_TCRalpha.CRC11.1_A6_TCRbeta</t>
  </si>
  <si>
    <t>CRC15.1_D3_TCRalpha.CRC11.1_A6_TCRbeta</t>
  </si>
  <si>
    <t>CRC15.1_D10_TCRalpha.CRC11.1_A6_TCRbeta</t>
  </si>
  <si>
    <t>CRC15.1_D11_TCRalpha.CRC11.1_A6_TCRbeta</t>
  </si>
  <si>
    <t>CRC15.1_E2_TCRalpha.CRC11.1_A6_TCRbeta</t>
  </si>
  <si>
    <t>CRC15.1_E6_TCRalpha.CRC11.1_A6_TCRbeta</t>
  </si>
  <si>
    <t>CRC15.1_E8_TCRalpha.CRC11.1_A6_TCRbeta</t>
  </si>
  <si>
    <t>CRC15.1_E10_TCRalpha.CRC11.1_A6_TCRbeta</t>
  </si>
  <si>
    <t>GCN1L1_TCRalpha.CRC11.1_B1_TCRbeta</t>
  </si>
  <si>
    <t>CDK4_8_TCRalpha.CRC11.1_B1_TCRbeta</t>
  </si>
  <si>
    <t>CDK4_17_TCRalpha.CRC11.1_B1_TCRbeta</t>
  </si>
  <si>
    <t>CMV_1_TCRalpha.CRC11.1_B1_TCRbeta</t>
  </si>
  <si>
    <t>CMV_2_TCRalpha.CRC11.1_B1_TCRbeta</t>
  </si>
  <si>
    <t>OVC21.1_A2_TCRalpha.CRC11.1_B1_TCRbeta</t>
  </si>
  <si>
    <t>OVC21.1_B1_TCRalpha.CRC11.1_B1_TCRbeta</t>
  </si>
  <si>
    <t>OVC21.1_B3_TCRalpha.CRC11.1_B1_TCRbeta</t>
  </si>
  <si>
    <t>OVC21.1_B6_TCRalpha.CRC11.1_B1_TCRbeta</t>
  </si>
  <si>
    <t>OVC21.1_D1_TCRalpha.CRC11.1_B1_TCRbeta</t>
  </si>
  <si>
    <t>OVC21.1_D5_TCRalpha.CRC11.1_B1_TCRbeta</t>
  </si>
  <si>
    <t>OVC21.2_A1_TCRalpha.CRC11.1_B1_TCRbeta</t>
  </si>
  <si>
    <t>OVC21.2_A2_TCRalpha.CRC11.1_B1_TCRbeta</t>
  </si>
  <si>
    <t>OVC21.2_A3_TCRalpha.CRC11.1_B1_TCRbeta</t>
  </si>
  <si>
    <t>OVC21.2_A6_TCRalpha.CRC11.1_B1_TCRbeta</t>
  </si>
  <si>
    <t>OVC21.2_A8_TCRalpha.CRC11.1_B1_TCRbeta</t>
  </si>
  <si>
    <t>OVC21.2_B1_TCRalpha.CRC11.1_B1_TCRbeta</t>
  </si>
  <si>
    <t>OVC21.2_B3_TCRalpha.CRC11.1_B1_TCRbeta</t>
  </si>
  <si>
    <t>OVC21.2_B4_TCRalpha.CRC11.1_B1_TCRbeta</t>
  </si>
  <si>
    <t>OVC21.2_B10a_TCRalpha.CRC11.1_B1_TCRbeta</t>
  </si>
  <si>
    <t>OVC21.2_B10b_TCRalpha.CRC11.1_B1_TCRbeta</t>
  </si>
  <si>
    <t>OVC21.2_B11_TCRalpha.CRC11.1_B1_TCRbeta</t>
  </si>
  <si>
    <t>OVC21.2_C2_TCRalpha.CRC11.1_B1_TCRbeta</t>
  </si>
  <si>
    <t>OVC21.2_C3_TCRalpha.CRC11.1_B1_TCRbeta</t>
  </si>
  <si>
    <t>OVC21.2_C4_TCRalpha.CRC11.1_B1_TCRbeta</t>
  </si>
  <si>
    <t>OVC21.2_C6_TCRalpha.CRC11.1_B1_TCRbeta</t>
  </si>
  <si>
    <t>OVC21.2_C8_TCRalpha.CRC11.1_B1_TCRbeta</t>
  </si>
  <si>
    <t>OVC21.2_C12a_TCRalpha.CRC11.1_B1_TCRbeta</t>
  </si>
  <si>
    <t>OVC21.2_C12b_TCRalpha.CRC11.1_B1_TCRbeta</t>
  </si>
  <si>
    <t>OVC21.2_D2_TCRalpha.CRC11.1_B1_TCRbeta</t>
  </si>
  <si>
    <t>OVC21.2_D3_TCRalpha.CRC11.1_B1_TCRbeta</t>
  </si>
  <si>
    <t>OVC48.1_A1_TCRalpha.CRC11.1_B1_TCRbeta</t>
  </si>
  <si>
    <t>OVC48.1_A2_TCRalpha.CRC11.1_B1_TCRbeta</t>
  </si>
  <si>
    <t>OVC48.1_A4_TCRalpha.CRC11.1_B1_TCRbeta</t>
  </si>
  <si>
    <t>OVC48.1_A5_TCRalpha.CRC11.1_B1_TCRbeta</t>
  </si>
  <si>
    <t>OVC48.1_A6_TCRalpha.CRC11.1_B1_TCRbeta</t>
  </si>
  <si>
    <t>OVC48.1_A8_TCRalpha.CRC11.1_B1_TCRbeta</t>
  </si>
  <si>
    <t>OVC48.1_A11_TCRalpha.CRC11.1_B1_TCRbeta</t>
  </si>
  <si>
    <t>OVC48.1_A12_TCRalpha.CRC11.1_B1_TCRbeta</t>
  </si>
  <si>
    <t>OVC48.1_B1_TCRalpha.CRC11.1_B1_TCRbeta</t>
  </si>
  <si>
    <t>OVC48.1_B3_TCRalpha.CRC11.1_B1_TCRbeta</t>
  </si>
  <si>
    <t>OVC48.1_B5a_TCRalpha.CRC11.1_B1_TCRbeta</t>
  </si>
  <si>
    <t>OVC48.1_B5b_TCRalpha.CRC11.1_B1_TCRbeta</t>
  </si>
  <si>
    <t>OVC48.1_C1_TCRalpha.CRC11.1_B1_TCRbeta</t>
  </si>
  <si>
    <t>OVC48.1_C2_TCRalpha.CRC11.1_B1_TCRbeta</t>
  </si>
  <si>
    <t>OVC48.1_C5_TCRalpha.CRC11.1_B1_TCRbeta</t>
  </si>
  <si>
    <t>OVC48.1_C6_TCRalpha.CRC11.1_B1_TCRbeta</t>
  </si>
  <si>
    <t>OVC48.1_C7_TCRalpha.CRC11.1_B1_TCRbeta</t>
  </si>
  <si>
    <t>OVC48.1_C8_TCRalpha.CRC11.1_B1_TCRbeta</t>
  </si>
  <si>
    <t>OVC48.1_D1_TCRalpha.CRC11.1_B1_TCRbeta</t>
  </si>
  <si>
    <t>OVC48.1_D7_TCRalpha.CRC11.1_B1_TCRbeta</t>
  </si>
  <si>
    <t>OVC48.2_A1_TCRalpha.CRC11.1_B1_TCRbeta</t>
  </si>
  <si>
    <t>OVC48.2_A2_TCRalpha.CRC11.1_B1_TCRbeta</t>
  </si>
  <si>
    <t>OVC48.2_A10a_TCRalpha.CRC11.1_B1_TCRbeta</t>
  </si>
  <si>
    <t>OVC48.2_A10b_TCRalpha.CRC11.1_B1_TCRbeta</t>
  </si>
  <si>
    <t>OVC48.2_B6_TCRalpha.CRC11.1_B1_TCRbeta</t>
  </si>
  <si>
    <t>OVC48.2_C2_TCRalpha.CRC11.1_B1_TCRbeta</t>
  </si>
  <si>
    <t>CRC11.1_A1_TCRalpha.CRC11.1_B1_TCRbeta</t>
  </si>
  <si>
    <t>CRC11.1_A2_TCRalpha.CRC11.1_B1_TCRbeta</t>
  </si>
  <si>
    <t>CRC11.1_A3_TCRalpha.CRC11.1_B1_TCRbeta</t>
  </si>
  <si>
    <t>CRC11.1_A5_TCRalpha.CRC11.1_B1_TCRbeta</t>
  </si>
  <si>
    <t>CRC11.1_A6_TCRalpha.CRC11.1_B1_TCRbeta</t>
  </si>
  <si>
    <t>CRC11.1_B1_TCRalpha.CRC11.1_B1_TCRbeta</t>
  </si>
  <si>
    <t>CRC11.1_B3_TCRalpha.CRC11.1_B1_TCRbeta</t>
  </si>
  <si>
    <t>CRC11.1_B4_TCRalpha.CRC11.1_B1_TCRbeta</t>
  </si>
  <si>
    <t>CRC11.1_B6_TCRalpha.CRC11.1_B1_TCRbeta</t>
  </si>
  <si>
    <t>CRC11.1_B11_TCRalpha.CRC11.1_B1_TCRbeta</t>
  </si>
  <si>
    <t>CRC11.1_C1_TCRalpha.CRC11.1_B1_TCRbeta</t>
  </si>
  <si>
    <t>CRC11.1_C3_TCRalpha.CRC11.1_B1_TCRbeta</t>
  </si>
  <si>
    <t>CRC11.1_C6_TCRalpha.CRC11.1_B1_TCRbeta</t>
  </si>
  <si>
    <t>CRC11.1_C8_TCRalpha.CRC11.1_B1_TCRbeta</t>
  </si>
  <si>
    <t>CRC11.1_D5_TCRalpha.CRC11.1_B1_TCRbeta</t>
  </si>
  <si>
    <t>CRC11.1_D6_TCRalpha.CRC11.1_B1_TCRbeta</t>
  </si>
  <si>
    <t>CRC11.2_A7_TCRalpha.CRC11.1_B1_TCRbeta</t>
  </si>
  <si>
    <t>CRC11.2_B9_TCRalpha.CRC11.1_B1_TCRbeta</t>
  </si>
  <si>
    <t>CRC11.2_C10_TCRalpha.CRC11.1_B1_TCRbeta</t>
  </si>
  <si>
    <t>CRC15.2_A1_TCRalpha.CRC11.1_B1_TCRbeta</t>
  </si>
  <si>
    <t>CRC15.2_H3_TCRalpha.CRC11.1_B1_TCRbeta</t>
  </si>
  <si>
    <t>CRC15.2_A4_TCRalpha.CRC11.1_B1_TCRbeta</t>
  </si>
  <si>
    <t>CRC15.2_C4_TCRalpha.CRC11.1_B1_TCRbeta</t>
  </si>
  <si>
    <t>CRC15.1_A2_TCRalpha.CRC11.1_B1_TCRbeta</t>
  </si>
  <si>
    <t>CRC15.1_A4_TCRalpha.CRC11.1_B1_TCRbeta</t>
  </si>
  <si>
    <t>CRC15.1_A7a_TCRalpha.CRC11.1_B1_TCRbeta</t>
  </si>
  <si>
    <t>CRC15.1_A7b_TCRalpha.CRC11.1_B1_TCRbeta</t>
  </si>
  <si>
    <t>CRC15.1_A8_TCRalpha.CRC11.1_B1_TCRbeta</t>
  </si>
  <si>
    <t>CRC15.1_A11_TCRalpha.CRC11.1_B1_TCRbeta</t>
  </si>
  <si>
    <t>CRC15.1_B4_TCRalpha.CRC11.1_B1_TCRbeta</t>
  </si>
  <si>
    <t>CRC15.1_B5_TCRalpha.CRC11.1_B1_TCRbeta</t>
  </si>
  <si>
    <t>CRC15.1_B7_TCRalpha.CRC11.1_B1_TCRbeta</t>
  </si>
  <si>
    <t>CRC15.1_B8_TCRalpha.CRC11.1_B1_TCRbeta</t>
  </si>
  <si>
    <t>CRC15.1_B9_TCRalpha.CRC11.1_B1_TCRbeta</t>
  </si>
  <si>
    <t>CRC15.1_B10_TCRalpha.CRC11.1_B1_TCRbeta</t>
  </si>
  <si>
    <t>CRC15.1_C1_TCRalpha.CRC11.1_B1_TCRbeta</t>
  </si>
  <si>
    <t>CRC15.1_D3_TCRalpha.CRC11.1_B1_TCRbeta</t>
  </si>
  <si>
    <t>CRC15.1_D10_TCRalpha.CRC11.1_B1_TCRbeta</t>
  </si>
  <si>
    <t>CRC15.1_D11_TCRalpha.CRC11.1_B1_TCRbeta</t>
  </si>
  <si>
    <t>CRC15.1_E2_TCRalpha.CRC11.1_B1_TCRbeta</t>
  </si>
  <si>
    <t>CRC15.1_E6_TCRalpha.CRC11.1_B1_TCRbeta</t>
  </si>
  <si>
    <t>CRC15.1_E8_TCRalpha.CRC11.1_B1_TCRbeta</t>
  </si>
  <si>
    <t>CRC15.1_E10_TCRalpha.CRC11.1_B1_TCRbeta</t>
  </si>
  <si>
    <t>GCN1L1_TCRalpha.CRC11.1_B3_TCRbeta</t>
  </si>
  <si>
    <t>CDK4_8_TCRalpha.CRC11.1_B3_TCRbeta</t>
  </si>
  <si>
    <t>CDK4_17_TCRalpha.CRC11.1_B3_TCRbeta</t>
  </si>
  <si>
    <t>CMV_1_TCRalpha.CRC11.1_B3_TCRbeta</t>
  </si>
  <si>
    <t>CMV_2_TCRalpha.CRC11.1_B3_TCRbeta</t>
  </si>
  <si>
    <t>OVC21.1_A2_TCRalpha.CRC11.1_B3_TCRbeta</t>
  </si>
  <si>
    <t>OVC21.1_B1_TCRalpha.CRC11.1_B3_TCRbeta</t>
  </si>
  <si>
    <t>OVC21.1_B3_TCRalpha.CRC11.1_B3_TCRbeta</t>
  </si>
  <si>
    <t>OVC21.1_B6_TCRalpha.CRC11.1_B3_TCRbeta</t>
  </si>
  <si>
    <t>OVC21.1_D1_TCRalpha.CRC11.1_B3_TCRbeta</t>
  </si>
  <si>
    <t>OVC21.1_D5_TCRalpha.CRC11.1_B3_TCRbeta</t>
  </si>
  <si>
    <t>OVC21.2_A1_TCRalpha.CRC11.1_B3_TCRbeta</t>
  </si>
  <si>
    <t>OVC21.2_A2_TCRalpha.CRC11.1_B3_TCRbeta</t>
  </si>
  <si>
    <t>OVC21.2_A3_TCRalpha.CRC11.1_B3_TCRbeta</t>
  </si>
  <si>
    <t>OVC21.2_A6_TCRalpha.CRC11.1_B3_TCRbeta</t>
  </si>
  <si>
    <t>OVC21.2_A8_TCRalpha.CRC11.1_B3_TCRbeta</t>
  </si>
  <si>
    <t>OVC21.2_B1_TCRalpha.CRC11.1_B3_TCRbeta</t>
  </si>
  <si>
    <t>OVC21.2_B3_TCRalpha.CRC11.1_B3_TCRbeta</t>
  </si>
  <si>
    <t>OVC21.2_B4_TCRalpha.CRC11.1_B3_TCRbeta</t>
  </si>
  <si>
    <t>OVC21.2_B10a_TCRalpha.CRC11.1_B3_TCRbeta</t>
  </si>
  <si>
    <t>OVC21.2_B10b_TCRalpha.CRC11.1_B3_TCRbeta</t>
  </si>
  <si>
    <t>OVC21.2_B11_TCRalpha.CRC11.1_B3_TCRbeta</t>
  </si>
  <si>
    <t>OVC21.2_C2_TCRalpha.CRC11.1_B3_TCRbeta</t>
  </si>
  <si>
    <t>OVC21.2_C3_TCRalpha.CRC11.1_B3_TCRbeta</t>
  </si>
  <si>
    <t>OVC21.2_C4_TCRalpha.CRC11.1_B3_TCRbeta</t>
  </si>
  <si>
    <t>OVC21.2_C6_TCRalpha.CRC11.1_B3_TCRbeta</t>
  </si>
  <si>
    <t>OVC21.2_C8_TCRalpha.CRC11.1_B3_TCRbeta</t>
  </si>
  <si>
    <t>OVC21.2_C12a_TCRalpha.CRC11.1_B3_TCRbeta</t>
  </si>
  <si>
    <t>OVC21.2_C12b_TCRalpha.CRC11.1_B3_TCRbeta</t>
  </si>
  <si>
    <t>OVC21.2_D2_TCRalpha.CRC11.1_B3_TCRbeta</t>
  </si>
  <si>
    <t>OVC21.2_D3_TCRalpha.CRC11.1_B3_TCRbeta</t>
  </si>
  <si>
    <t>OVC48.1_A1_TCRalpha.CRC11.1_B3_TCRbeta</t>
  </si>
  <si>
    <t>OVC48.1_A2_TCRalpha.CRC11.1_B3_TCRbeta</t>
  </si>
  <si>
    <t>OVC48.1_A4_TCRalpha.CRC11.1_B3_TCRbeta</t>
  </si>
  <si>
    <t>OVC48.1_A5_TCRalpha.CRC11.1_B3_TCRbeta</t>
  </si>
  <si>
    <t>OVC48.1_A6_TCRalpha.CRC11.1_B3_TCRbeta</t>
  </si>
  <si>
    <t>OVC48.1_A8_TCRalpha.CRC11.1_B3_TCRbeta</t>
  </si>
  <si>
    <t>OVC48.1_A11_TCRalpha.CRC11.1_B3_TCRbeta</t>
  </si>
  <si>
    <t>OVC48.1_A12_TCRalpha.CRC11.1_B3_TCRbeta</t>
  </si>
  <si>
    <t>OVC48.1_B1_TCRalpha.CRC11.1_B3_TCRbeta</t>
  </si>
  <si>
    <t>OVC48.1_B3_TCRalpha.CRC11.1_B3_TCRbeta</t>
  </si>
  <si>
    <t>OVC48.1_B5a_TCRalpha.CRC11.1_B3_TCRbeta</t>
  </si>
  <si>
    <t>OVC48.1_B5b_TCRalpha.CRC11.1_B3_TCRbeta</t>
  </si>
  <si>
    <t>OVC48.1_C1_TCRalpha.CRC11.1_B3_TCRbeta</t>
  </si>
  <si>
    <t>OVC48.1_C2_TCRalpha.CRC11.1_B3_TCRbeta</t>
  </si>
  <si>
    <t>OVC48.1_C5_TCRalpha.CRC11.1_B3_TCRbeta</t>
  </si>
  <si>
    <t>OVC48.1_C6_TCRalpha.CRC11.1_B3_TCRbeta</t>
  </si>
  <si>
    <t>OVC48.1_C7_TCRalpha.CRC11.1_B3_TCRbeta</t>
  </si>
  <si>
    <t>OVC48.1_C8_TCRalpha.CRC11.1_B3_TCRbeta</t>
  </si>
  <si>
    <t>OVC48.1_D1_TCRalpha.CRC11.1_B3_TCRbeta</t>
  </si>
  <si>
    <t>OVC48.1_D7_TCRalpha.CRC11.1_B3_TCRbeta</t>
  </si>
  <si>
    <t>OVC48.2_A1_TCRalpha.CRC11.1_B3_TCRbeta</t>
  </si>
  <si>
    <t>OVC48.2_A2_TCRalpha.CRC11.1_B3_TCRbeta</t>
  </si>
  <si>
    <t>OVC48.2_A10a_TCRalpha.CRC11.1_B3_TCRbeta</t>
  </si>
  <si>
    <t>OVC48.2_A10b_TCRalpha.CRC11.1_B3_TCRbeta</t>
  </si>
  <si>
    <t>OVC48.2_B6_TCRalpha.CRC11.1_B3_TCRbeta</t>
  </si>
  <si>
    <t>OVC48.2_C2_TCRalpha.CRC11.1_B3_TCRbeta</t>
  </si>
  <si>
    <t>CRC11.1_A1_TCRalpha.CRC11.1_B3_TCRbeta</t>
  </si>
  <si>
    <t>CRC11.1_A2_TCRalpha.CRC11.1_B3_TCRbeta</t>
  </si>
  <si>
    <t>CRC11.1_A3_TCRalpha.CRC11.1_B3_TCRbeta</t>
  </si>
  <si>
    <t>CRC11.1_A5_TCRalpha.CRC11.1_B3_TCRbeta</t>
  </si>
  <si>
    <t>CRC11.1_A6_TCRalpha.CRC11.1_B3_TCRbeta</t>
  </si>
  <si>
    <t>CRC11.1_B1_TCRalpha.CRC11.1_B3_TCRbeta</t>
  </si>
  <si>
    <t>CRC11.1_B3_TCRalpha.CRC11.1_B3_TCRbeta</t>
  </si>
  <si>
    <t>CRC11.1_B4_TCRalpha.CRC11.1_B3_TCRbeta</t>
  </si>
  <si>
    <t>CRC11.1_B6_TCRalpha.CRC11.1_B3_TCRbeta</t>
  </si>
  <si>
    <t>CRC11.1_B11_TCRalpha.CRC11.1_B3_TCRbeta</t>
  </si>
  <si>
    <t>CRC11.1_C1_TCRalpha.CRC11.1_B3_TCRbeta</t>
  </si>
  <si>
    <t>CRC11.1_C3_TCRalpha.CRC11.1_B3_TCRbeta</t>
  </si>
  <si>
    <t>CRC11.1_C6_TCRalpha.CRC11.1_B3_TCRbeta</t>
  </si>
  <si>
    <t>CRC11.1_C8_TCRalpha.CRC11.1_B3_TCRbeta</t>
  </si>
  <si>
    <t>CRC11.1_D5_TCRalpha.CRC11.1_B3_TCRbeta</t>
  </si>
  <si>
    <t>CRC11.1_D6_TCRalpha.CRC11.1_B3_TCRbeta</t>
  </si>
  <si>
    <t>CRC11.2_A7_TCRalpha.CRC11.1_B3_TCRbeta</t>
  </si>
  <si>
    <t>CRC11.2_B9_TCRalpha.CRC11.1_B3_TCRbeta</t>
  </si>
  <si>
    <t>CRC11.2_C10_TCRalpha.CRC11.1_B3_TCRbeta</t>
  </si>
  <si>
    <t>CRC15.2_A1_TCRalpha.CRC11.1_B3_TCRbeta</t>
  </si>
  <si>
    <t>CRC15.2_H3_TCRalpha.CRC11.1_B3_TCRbeta</t>
  </si>
  <si>
    <t>CRC15.2_A4_TCRalpha.CRC11.1_B3_TCRbeta</t>
  </si>
  <si>
    <t>CRC15.2_C4_TCRalpha.CRC11.1_B3_TCRbeta</t>
  </si>
  <si>
    <t>CRC15.1_A2_TCRalpha.CRC11.1_B3_TCRbeta</t>
  </si>
  <si>
    <t>CRC15.1_A4_TCRalpha.CRC11.1_B3_TCRbeta</t>
  </si>
  <si>
    <t>CRC15.1_A7a_TCRalpha.CRC11.1_B3_TCRbeta</t>
  </si>
  <si>
    <t>CRC15.1_A7b_TCRalpha.CRC11.1_B3_TCRbeta</t>
  </si>
  <si>
    <t>CRC15.1_A8_TCRalpha.CRC11.1_B3_TCRbeta</t>
  </si>
  <si>
    <t>CRC15.1_A11_TCRalpha.CRC11.1_B3_TCRbeta</t>
  </si>
  <si>
    <t>CRC15.1_B4_TCRalpha.CRC11.1_B3_TCRbeta</t>
  </si>
  <si>
    <t>CRC15.1_B5_TCRalpha.CRC11.1_B3_TCRbeta</t>
  </si>
  <si>
    <t>CRC15.1_B7_TCRalpha.CRC11.1_B3_TCRbeta</t>
  </si>
  <si>
    <t>CRC15.1_B8_TCRalpha.CRC11.1_B3_TCRbeta</t>
  </si>
  <si>
    <t>CRC15.1_B9_TCRalpha.CRC11.1_B3_TCRbeta</t>
  </si>
  <si>
    <t>CRC15.1_B10_TCRalpha.CRC11.1_B3_TCRbeta</t>
  </si>
  <si>
    <t>CRC15.1_C1_TCRalpha.CRC11.1_B3_TCRbeta</t>
  </si>
  <si>
    <t>CRC15.1_D3_TCRalpha.CRC11.1_B3_TCRbeta</t>
  </si>
  <si>
    <t>CRC15.1_D10_TCRalpha.CRC11.1_B3_TCRbeta</t>
  </si>
  <si>
    <t>CRC15.1_D11_TCRalpha.CRC11.1_B3_TCRbeta</t>
  </si>
  <si>
    <t>CRC15.1_E2_TCRalpha.CRC11.1_B3_TCRbeta</t>
  </si>
  <si>
    <t>CRC15.1_E6_TCRalpha.CRC11.1_B3_TCRbeta</t>
  </si>
  <si>
    <t>CRC15.1_E8_TCRalpha.CRC11.1_B3_TCRbeta</t>
  </si>
  <si>
    <t>CRC15.1_E10_TCRalpha.CRC11.1_B3_TCRbeta</t>
  </si>
  <si>
    <t>GCN1L1_TCRalpha.CRC11.1_B4_TCRbeta</t>
  </si>
  <si>
    <t>CDK4_8_TCRalpha.CRC11.1_B4_TCRbeta</t>
  </si>
  <si>
    <t>CDK4_17_TCRalpha.CRC11.1_B4_TCRbeta</t>
  </si>
  <si>
    <t>CMV_1_TCRalpha.CRC11.1_B4_TCRbeta</t>
  </si>
  <si>
    <t>CMV_2_TCRalpha.CRC11.1_B4_TCRbeta</t>
  </si>
  <si>
    <t>OVC21.1_A2_TCRalpha.CRC11.1_B4_TCRbeta</t>
  </si>
  <si>
    <t>OVC21.1_B1_TCRalpha.CRC11.1_B4_TCRbeta</t>
  </si>
  <si>
    <t>OVC21.1_B3_TCRalpha.CRC11.1_B4_TCRbeta</t>
  </si>
  <si>
    <t>OVC21.1_B6_TCRalpha.CRC11.1_B4_TCRbeta</t>
  </si>
  <si>
    <t>OVC21.1_D1_TCRalpha.CRC11.1_B4_TCRbeta</t>
  </si>
  <si>
    <t>OVC21.1_D5_TCRalpha.CRC11.1_B4_TCRbeta</t>
  </si>
  <si>
    <t>OVC21.2_A1_TCRalpha.CRC11.1_B4_TCRbeta</t>
  </si>
  <si>
    <t>OVC21.2_A2_TCRalpha.CRC11.1_B4_TCRbeta</t>
  </si>
  <si>
    <t>OVC21.2_A3_TCRalpha.CRC11.1_B4_TCRbeta</t>
  </si>
  <si>
    <t>OVC21.2_A6_TCRalpha.CRC11.1_B4_TCRbeta</t>
  </si>
  <si>
    <t>OVC21.2_A8_TCRalpha.CRC11.1_B4_TCRbeta</t>
  </si>
  <si>
    <t>OVC21.2_B1_TCRalpha.CRC11.1_B4_TCRbeta</t>
  </si>
  <si>
    <t>OVC21.2_B3_TCRalpha.CRC11.1_B4_TCRbeta</t>
  </si>
  <si>
    <t>OVC21.2_B4_TCRalpha.CRC11.1_B4_TCRbeta</t>
  </si>
  <si>
    <t>OVC21.2_B10a_TCRalpha.CRC11.1_B4_TCRbeta</t>
  </si>
  <si>
    <t>OVC21.2_B10b_TCRalpha.CRC11.1_B4_TCRbeta</t>
  </si>
  <si>
    <t>OVC21.2_B11_TCRalpha.CRC11.1_B4_TCRbeta</t>
  </si>
  <si>
    <t>OVC21.2_C2_TCRalpha.CRC11.1_B4_TCRbeta</t>
  </si>
  <si>
    <t>OVC21.2_C3_TCRalpha.CRC11.1_B4_TCRbeta</t>
  </si>
  <si>
    <t>OVC21.2_C4_TCRalpha.CRC11.1_B4_TCRbeta</t>
  </si>
  <si>
    <t>OVC21.2_C6_TCRalpha.CRC11.1_B4_TCRbeta</t>
  </si>
  <si>
    <t>OVC21.2_C8_TCRalpha.CRC11.1_B4_TCRbeta</t>
  </si>
  <si>
    <t>OVC21.2_C12a_TCRalpha.CRC11.1_B4_TCRbeta</t>
  </si>
  <si>
    <t>OVC21.2_C12b_TCRalpha.CRC11.1_B4_TCRbeta</t>
  </si>
  <si>
    <t>OVC21.2_D2_TCRalpha.CRC11.1_B4_TCRbeta</t>
  </si>
  <si>
    <t>OVC21.2_D3_TCRalpha.CRC11.1_B4_TCRbeta</t>
  </si>
  <si>
    <t>OVC48.1_A1_TCRalpha.CRC11.1_B4_TCRbeta</t>
  </si>
  <si>
    <t>OVC48.1_A2_TCRalpha.CRC11.1_B4_TCRbeta</t>
  </si>
  <si>
    <t>OVC48.1_A4_TCRalpha.CRC11.1_B4_TCRbeta</t>
  </si>
  <si>
    <t>OVC48.1_A5_TCRalpha.CRC11.1_B4_TCRbeta</t>
  </si>
  <si>
    <t>OVC48.1_A6_TCRalpha.CRC11.1_B4_TCRbeta</t>
  </si>
  <si>
    <t>OVC48.1_A8_TCRalpha.CRC11.1_B4_TCRbeta</t>
  </si>
  <si>
    <t>OVC48.1_A11_TCRalpha.CRC11.1_B4_TCRbeta</t>
  </si>
  <si>
    <t>OVC48.1_A12_TCRalpha.CRC11.1_B4_TCRbeta</t>
  </si>
  <si>
    <t>OVC48.1_B1_TCRalpha.CRC11.1_B4_TCRbeta</t>
  </si>
  <si>
    <t>OVC48.1_B3_TCRalpha.CRC11.1_B4_TCRbeta</t>
  </si>
  <si>
    <t>OVC48.1_B5a_TCRalpha.CRC11.1_B4_TCRbeta</t>
  </si>
  <si>
    <t>OVC48.1_B5b_TCRalpha.CRC11.1_B4_TCRbeta</t>
  </si>
  <si>
    <t>OVC48.1_C1_TCRalpha.CRC11.1_B4_TCRbeta</t>
  </si>
  <si>
    <t>OVC48.1_C2_TCRalpha.CRC11.1_B4_TCRbeta</t>
  </si>
  <si>
    <t>OVC48.1_C5_TCRalpha.CRC11.1_B4_TCRbeta</t>
  </si>
  <si>
    <t>OVC48.1_C6_TCRalpha.CRC11.1_B4_TCRbeta</t>
  </si>
  <si>
    <t>OVC48.1_C7_TCRalpha.CRC11.1_B4_TCRbeta</t>
  </si>
  <si>
    <t>OVC48.1_C8_TCRalpha.CRC11.1_B4_TCRbeta</t>
  </si>
  <si>
    <t>OVC48.1_D1_TCRalpha.CRC11.1_B4_TCRbeta</t>
  </si>
  <si>
    <t>OVC48.1_D7_TCRalpha.CRC11.1_B4_TCRbeta</t>
  </si>
  <si>
    <t>OVC48.2_A1_TCRalpha.CRC11.1_B4_TCRbeta</t>
  </si>
  <si>
    <t>OVC48.2_A2_TCRalpha.CRC11.1_B4_TCRbeta</t>
  </si>
  <si>
    <t>OVC48.2_A10a_TCRalpha.CRC11.1_B4_TCRbeta</t>
  </si>
  <si>
    <t>OVC48.2_A10b_TCRalpha.CRC11.1_B4_TCRbeta</t>
  </si>
  <si>
    <t>OVC48.2_B6_TCRalpha.CRC11.1_B4_TCRbeta</t>
  </si>
  <si>
    <t>OVC48.2_C2_TCRalpha.CRC11.1_B4_TCRbeta</t>
  </si>
  <si>
    <t>CRC11.1_A1_TCRalpha.CRC11.1_B4_TCRbeta</t>
  </si>
  <si>
    <t>CRC11.1_A2_TCRalpha.CRC11.1_B4_TCRbeta</t>
  </si>
  <si>
    <t>CRC11.1_A3_TCRalpha.CRC11.1_B4_TCRbeta</t>
  </si>
  <si>
    <t>CRC11.1_A5_TCRalpha.CRC11.1_B4_TCRbeta</t>
  </si>
  <si>
    <t>CRC11.1_A6_TCRalpha.CRC11.1_B4_TCRbeta</t>
  </si>
  <si>
    <t>CRC11.1_B1_TCRalpha.CRC11.1_B4_TCRbeta</t>
  </si>
  <si>
    <t>CRC11.1_B3_TCRalpha.CRC11.1_B4_TCRbeta</t>
  </si>
  <si>
    <t>CRC11.1_B4_TCRalpha.CRC11.1_B4_TCRbeta</t>
  </si>
  <si>
    <t>CRC11.1_B6_TCRalpha.CRC11.1_B4_TCRbeta</t>
  </si>
  <si>
    <t>CRC11.1_B11_TCRalpha.CRC11.1_B4_TCRbeta</t>
  </si>
  <si>
    <t>CRC11.1_C1_TCRalpha.CRC11.1_B4_TCRbeta</t>
  </si>
  <si>
    <t>CRC11.1_C3_TCRalpha.CRC11.1_B4_TCRbeta</t>
  </si>
  <si>
    <t>CRC11.1_C6_TCRalpha.CRC11.1_B4_TCRbeta</t>
  </si>
  <si>
    <t>CRC11.1_C8_TCRalpha.CRC11.1_B4_TCRbeta</t>
  </si>
  <si>
    <t>CRC11.1_D5_TCRalpha.CRC11.1_B4_TCRbeta</t>
  </si>
  <si>
    <t>CRC11.1_D6_TCRalpha.CRC11.1_B4_TCRbeta</t>
  </si>
  <si>
    <t>CRC11.2_A7_TCRalpha.CRC11.1_B4_TCRbeta</t>
  </si>
  <si>
    <t>CRC11.2_B9_TCRalpha.CRC11.1_B4_TCRbeta</t>
  </si>
  <si>
    <t>CRC11.2_C10_TCRalpha.CRC11.1_B4_TCRbeta</t>
  </si>
  <si>
    <t>CRC15.2_A1_TCRalpha.CRC11.1_B4_TCRbeta</t>
  </si>
  <si>
    <t>CRC15.2_H3_TCRalpha.CRC11.1_B4_TCRbeta</t>
  </si>
  <si>
    <t>CRC15.2_A4_TCRalpha.CRC11.1_B4_TCRbeta</t>
  </si>
  <si>
    <t>CRC15.2_C4_TCRalpha.CRC11.1_B4_TCRbeta</t>
  </si>
  <si>
    <t>CRC15.1_A2_TCRalpha.CRC11.1_B4_TCRbeta</t>
  </si>
  <si>
    <t>CRC15.1_A4_TCRalpha.CRC11.1_B4_TCRbeta</t>
  </si>
  <si>
    <t>CRC15.1_A7a_TCRalpha.CRC11.1_B4_TCRbeta</t>
  </si>
  <si>
    <t>CRC15.1_A7b_TCRalpha.CRC11.1_B4_TCRbeta</t>
  </si>
  <si>
    <t>CRC15.1_A8_TCRalpha.CRC11.1_B4_TCRbeta</t>
  </si>
  <si>
    <t>CRC15.1_A11_TCRalpha.CRC11.1_B4_TCRbeta</t>
  </si>
  <si>
    <t>CRC15.1_B4_TCRalpha.CRC11.1_B4_TCRbeta</t>
  </si>
  <si>
    <t>CRC15.1_B5_TCRalpha.CRC11.1_B4_TCRbeta</t>
  </si>
  <si>
    <t>CRC15.1_B7_TCRalpha.CRC11.1_B4_TCRbeta</t>
  </si>
  <si>
    <t>CRC15.1_B8_TCRalpha.CRC11.1_B4_TCRbeta</t>
  </si>
  <si>
    <t>CRC15.1_B9_TCRalpha.CRC11.1_B4_TCRbeta</t>
  </si>
  <si>
    <t>CRC15.1_B10_TCRalpha.CRC11.1_B4_TCRbeta</t>
  </si>
  <si>
    <t>CRC15.1_C1_TCRalpha.CRC11.1_B4_TCRbeta</t>
  </si>
  <si>
    <t>CRC15.1_D3_TCRalpha.CRC11.1_B4_TCRbeta</t>
  </si>
  <si>
    <t>CRC15.1_D10_TCRalpha.CRC11.1_B4_TCRbeta</t>
  </si>
  <si>
    <t>CRC15.1_D11_TCRalpha.CRC11.1_B4_TCRbeta</t>
  </si>
  <si>
    <t>CRC15.1_E2_TCRalpha.CRC11.1_B4_TCRbeta</t>
  </si>
  <si>
    <t>CRC15.1_E6_TCRalpha.CRC11.1_B4_TCRbeta</t>
  </si>
  <si>
    <t>CRC15.1_E8_TCRalpha.CRC11.1_B4_TCRbeta</t>
  </si>
  <si>
    <t>CRC15.1_E10_TCRalpha.CRC11.1_B4_TCRbeta</t>
  </si>
  <si>
    <t>GCN1L1_TCRalpha.CRC11.1_B6_TCRbeta</t>
  </si>
  <si>
    <t>CDK4_8_TCRalpha.CRC11.1_B6_TCRbeta</t>
  </si>
  <si>
    <t>CDK4_17_TCRalpha.CRC11.1_B6_TCRbeta</t>
  </si>
  <si>
    <t>CMV_1_TCRalpha.CRC11.1_B6_TCRbeta</t>
  </si>
  <si>
    <t>CMV_2_TCRalpha.CRC11.1_B6_TCRbeta</t>
  </si>
  <si>
    <t>OVC21.1_A2_TCRalpha.CRC11.1_B6_TCRbeta</t>
  </si>
  <si>
    <t>OVC21.1_B1_TCRalpha.CRC11.1_B6_TCRbeta</t>
  </si>
  <si>
    <t>OVC21.1_B3_TCRalpha.CRC11.1_B6_TCRbeta</t>
  </si>
  <si>
    <t>OVC21.1_B6_TCRalpha.CRC11.1_B6_TCRbeta</t>
  </si>
  <si>
    <t>OVC21.1_D1_TCRalpha.CRC11.1_B6_TCRbeta</t>
  </si>
  <si>
    <t>OVC21.1_D5_TCRalpha.CRC11.1_B6_TCRbeta</t>
  </si>
  <si>
    <t>OVC21.2_A1_TCRalpha.CRC11.1_B6_TCRbeta</t>
  </si>
  <si>
    <t>OVC21.2_A2_TCRalpha.CRC11.1_B6_TCRbeta</t>
  </si>
  <si>
    <t>OVC21.2_A3_TCRalpha.CRC11.1_B6_TCRbeta</t>
  </si>
  <si>
    <t>OVC21.2_A6_TCRalpha.CRC11.1_B6_TCRbeta</t>
  </si>
  <si>
    <t>OVC21.2_A8_TCRalpha.CRC11.1_B6_TCRbeta</t>
  </si>
  <si>
    <t>OVC21.2_B1_TCRalpha.CRC11.1_B6_TCRbeta</t>
  </si>
  <si>
    <t>OVC21.2_B3_TCRalpha.CRC11.1_B6_TCRbeta</t>
  </si>
  <si>
    <t>OVC21.2_B4_TCRalpha.CRC11.1_B6_TCRbeta</t>
  </si>
  <si>
    <t>OVC21.2_B10a_TCRalpha.CRC11.1_B6_TCRbeta</t>
  </si>
  <si>
    <t>OVC21.2_B10b_TCRalpha.CRC11.1_B6_TCRbeta</t>
  </si>
  <si>
    <t>OVC21.2_B11_TCRalpha.CRC11.1_B6_TCRbeta</t>
  </si>
  <si>
    <t>OVC21.2_C2_TCRalpha.CRC11.1_B6_TCRbeta</t>
  </si>
  <si>
    <t>OVC21.2_C3_TCRalpha.CRC11.1_B6_TCRbeta</t>
  </si>
  <si>
    <t>OVC21.2_C4_TCRalpha.CRC11.1_B6_TCRbeta</t>
  </si>
  <si>
    <t>OVC21.2_C6_TCRalpha.CRC11.1_B6_TCRbeta</t>
  </si>
  <si>
    <t>OVC21.2_C8_TCRalpha.CRC11.1_B6_TCRbeta</t>
  </si>
  <si>
    <t>OVC21.2_C12a_TCRalpha.CRC11.1_B6_TCRbeta</t>
  </si>
  <si>
    <t>OVC21.2_C12b_TCRalpha.CRC11.1_B6_TCRbeta</t>
  </si>
  <si>
    <t>OVC21.2_D2_TCRalpha.CRC11.1_B6_TCRbeta</t>
  </si>
  <si>
    <t>OVC21.2_D3_TCRalpha.CRC11.1_B6_TCRbeta</t>
  </si>
  <si>
    <t>OVC48.1_A1_TCRalpha.CRC11.1_B6_TCRbeta</t>
  </si>
  <si>
    <t>OVC48.1_A2_TCRalpha.CRC11.1_B6_TCRbeta</t>
  </si>
  <si>
    <t>OVC48.1_A4_TCRalpha.CRC11.1_B6_TCRbeta</t>
  </si>
  <si>
    <t>OVC48.1_A5_TCRalpha.CRC11.1_B6_TCRbeta</t>
  </si>
  <si>
    <t>OVC48.1_A6_TCRalpha.CRC11.1_B6_TCRbeta</t>
  </si>
  <si>
    <t>OVC48.1_A8_TCRalpha.CRC11.1_B6_TCRbeta</t>
  </si>
  <si>
    <t>OVC48.1_A11_TCRalpha.CRC11.1_B6_TCRbeta</t>
  </si>
  <si>
    <t>OVC48.1_A12_TCRalpha.CRC11.1_B6_TCRbeta</t>
  </si>
  <si>
    <t>OVC48.1_B1_TCRalpha.CRC11.1_B6_TCRbeta</t>
  </si>
  <si>
    <t>OVC48.1_B3_TCRalpha.CRC11.1_B6_TCRbeta</t>
  </si>
  <si>
    <t>OVC48.1_B5a_TCRalpha.CRC11.1_B6_TCRbeta</t>
  </si>
  <si>
    <t>OVC48.1_B5b_TCRalpha.CRC11.1_B6_TCRbeta</t>
  </si>
  <si>
    <t>OVC48.1_C1_TCRalpha.CRC11.1_B6_TCRbeta</t>
  </si>
  <si>
    <t>OVC48.1_C2_TCRalpha.CRC11.1_B6_TCRbeta</t>
  </si>
  <si>
    <t>OVC48.1_C5_TCRalpha.CRC11.1_B6_TCRbeta</t>
  </si>
  <si>
    <t>OVC48.1_C6_TCRalpha.CRC11.1_B6_TCRbeta</t>
  </si>
  <si>
    <t>OVC48.1_C7_TCRalpha.CRC11.1_B6_TCRbeta</t>
  </si>
  <si>
    <t>OVC48.1_C8_TCRalpha.CRC11.1_B6_TCRbeta</t>
  </si>
  <si>
    <t>OVC48.1_D1_TCRalpha.CRC11.1_B6_TCRbeta</t>
  </si>
  <si>
    <t>OVC48.1_D7_TCRalpha.CRC11.1_B6_TCRbeta</t>
  </si>
  <si>
    <t>OVC48.2_A1_TCRalpha.CRC11.1_B6_TCRbeta</t>
  </si>
  <si>
    <t>OVC48.2_A2_TCRalpha.CRC11.1_B6_TCRbeta</t>
  </si>
  <si>
    <t>OVC48.2_A10a_TCRalpha.CRC11.1_B6_TCRbeta</t>
  </si>
  <si>
    <t>OVC48.2_A10b_TCRalpha.CRC11.1_B6_TCRbeta</t>
  </si>
  <si>
    <t>OVC48.2_B6_TCRalpha.CRC11.1_B6_TCRbeta</t>
  </si>
  <si>
    <t>OVC48.2_C2_TCRalpha.CRC11.1_B6_TCRbeta</t>
  </si>
  <si>
    <t>CRC11.1_A1_TCRalpha.CRC11.1_B6_TCRbeta</t>
  </si>
  <si>
    <t>CRC11.1_A2_TCRalpha.CRC11.1_B6_TCRbeta</t>
  </si>
  <si>
    <t>CRC11.1_A3_TCRalpha.CRC11.1_B6_TCRbeta</t>
  </si>
  <si>
    <t>CRC11.1_A5_TCRalpha.CRC11.1_B6_TCRbeta</t>
  </si>
  <si>
    <t>CRC11.1_A6_TCRalpha.CRC11.1_B6_TCRbeta</t>
  </si>
  <si>
    <t>CRC11.1_B1_TCRalpha.CRC11.1_B6_TCRbeta</t>
  </si>
  <si>
    <t>CRC11.1_B3_TCRalpha.CRC11.1_B6_TCRbeta</t>
  </si>
  <si>
    <t>CRC11.1_B4_TCRalpha.CRC11.1_B6_TCRbeta</t>
  </si>
  <si>
    <t>CRC11.1_B6_TCRalpha.CRC11.1_B6_TCRbeta</t>
  </si>
  <si>
    <t>CRC11.1_B11_TCRalpha.CRC11.1_B6_TCRbeta</t>
  </si>
  <si>
    <t>CRC11.1_C1_TCRalpha.CRC11.1_B6_TCRbeta</t>
  </si>
  <si>
    <t>CRC11.1_C3_TCRalpha.CRC11.1_B6_TCRbeta</t>
  </si>
  <si>
    <t>CRC11.1_C6_TCRalpha.CRC11.1_B6_TCRbeta</t>
  </si>
  <si>
    <t>CRC11.1_C8_TCRalpha.CRC11.1_B6_TCRbeta</t>
  </si>
  <si>
    <t>CRC11.1_D5_TCRalpha.CRC11.1_B6_TCRbeta</t>
  </si>
  <si>
    <t>CRC11.1_D6_TCRalpha.CRC11.1_B6_TCRbeta</t>
  </si>
  <si>
    <t>CRC11.2_A7_TCRalpha.CRC11.1_B6_TCRbeta</t>
  </si>
  <si>
    <t>CRC11.2_B9_TCRalpha.CRC11.1_B6_TCRbeta</t>
  </si>
  <si>
    <t>CRC11.2_C10_TCRalpha.CRC11.1_B6_TCRbeta</t>
  </si>
  <si>
    <t>CRC15.2_A1_TCRalpha.CRC11.1_B6_TCRbeta</t>
  </si>
  <si>
    <t>CRC15.2_H3_TCRalpha.CRC11.1_B6_TCRbeta</t>
  </si>
  <si>
    <t>CRC15.2_A4_TCRalpha.CRC11.1_B6_TCRbeta</t>
  </si>
  <si>
    <t>CRC15.2_C4_TCRalpha.CRC11.1_B6_TCRbeta</t>
  </si>
  <si>
    <t>CRC15.1_A2_TCRalpha.CRC11.1_B6_TCRbeta</t>
  </si>
  <si>
    <t>CRC15.1_A4_TCRalpha.CRC11.1_B6_TCRbeta</t>
  </si>
  <si>
    <t>CRC15.1_A7a_TCRalpha.CRC11.1_B6_TCRbeta</t>
  </si>
  <si>
    <t>CRC15.1_A7b_TCRalpha.CRC11.1_B6_TCRbeta</t>
  </si>
  <si>
    <t>CRC15.1_A8_TCRalpha.CRC11.1_B6_TCRbeta</t>
  </si>
  <si>
    <t>CRC15.1_A11_TCRalpha.CRC11.1_B6_TCRbeta</t>
  </si>
  <si>
    <t>CRC15.1_B4_TCRalpha.CRC11.1_B6_TCRbeta</t>
  </si>
  <si>
    <t>CRC15.1_B5_TCRalpha.CRC11.1_B6_TCRbeta</t>
  </si>
  <si>
    <t>CRC15.1_B7_TCRalpha.CRC11.1_B6_TCRbeta</t>
  </si>
  <si>
    <t>CRC15.1_B8_TCRalpha.CRC11.1_B6_TCRbeta</t>
  </si>
  <si>
    <t>CRC15.1_B9_TCRalpha.CRC11.1_B6_TCRbeta</t>
  </si>
  <si>
    <t>CRC15.1_B10_TCRalpha.CRC11.1_B6_TCRbeta</t>
  </si>
  <si>
    <t>CRC15.1_C1_TCRalpha.CRC11.1_B6_TCRbeta</t>
  </si>
  <si>
    <t>CRC15.1_D3_TCRalpha.CRC11.1_B6_TCRbeta</t>
  </si>
  <si>
    <t>CRC15.1_D10_TCRalpha.CRC11.1_B6_TCRbeta</t>
  </si>
  <si>
    <t>CRC15.1_D11_TCRalpha.CRC11.1_B6_TCRbeta</t>
  </si>
  <si>
    <t>CRC15.1_E2_TCRalpha.CRC11.1_B6_TCRbeta</t>
  </si>
  <si>
    <t>CRC15.1_E6_TCRalpha.CRC11.1_B6_TCRbeta</t>
  </si>
  <si>
    <t>CRC15.1_E8_TCRalpha.CRC11.1_B6_TCRbeta</t>
  </si>
  <si>
    <t>CRC15.1_E10_TCRalpha.CRC11.1_B6_TCRbeta</t>
  </si>
  <si>
    <t>GCN1L1_TCRalpha.CRC11.1_B11_TCRbeta</t>
  </si>
  <si>
    <t>CDK4_8_TCRalpha.CRC11.1_B11_TCRbeta</t>
  </si>
  <si>
    <t>CDK4_17_TCRalpha.CRC11.1_B11_TCRbeta</t>
  </si>
  <si>
    <t>CMV_1_TCRalpha.CRC11.1_B11_TCRbeta</t>
  </si>
  <si>
    <t>CMV_2_TCRalpha.CRC11.1_B11_TCRbeta</t>
  </si>
  <si>
    <t>OVC21.1_A2_TCRalpha.CRC11.1_B11_TCRbeta</t>
  </si>
  <si>
    <t>OVC21.1_B1_TCRalpha.CRC11.1_B11_TCRbeta</t>
  </si>
  <si>
    <t>OVC21.1_B3_TCRalpha.CRC11.1_B11_TCRbeta</t>
  </si>
  <si>
    <t>OVC21.1_B6_TCRalpha.CRC11.1_B11_TCRbeta</t>
  </si>
  <si>
    <t>OVC21.1_D1_TCRalpha.CRC11.1_B11_TCRbeta</t>
  </si>
  <si>
    <t>OVC21.1_D5_TCRalpha.CRC11.1_B11_TCRbeta</t>
  </si>
  <si>
    <t>OVC21.2_A1_TCRalpha.CRC11.1_B11_TCRbeta</t>
  </si>
  <si>
    <t>OVC21.2_A2_TCRalpha.CRC11.1_B11_TCRbeta</t>
  </si>
  <si>
    <t>OVC21.2_A3_TCRalpha.CRC11.1_B11_TCRbeta</t>
  </si>
  <si>
    <t>OVC21.2_A6_TCRalpha.CRC11.1_B11_TCRbeta</t>
  </si>
  <si>
    <t>OVC21.2_A8_TCRalpha.CRC11.1_B11_TCRbeta</t>
  </si>
  <si>
    <t>OVC21.2_B1_TCRalpha.CRC11.1_B11_TCRbeta</t>
  </si>
  <si>
    <t>OVC21.2_B3_TCRalpha.CRC11.1_B11_TCRbeta</t>
  </si>
  <si>
    <t>OVC21.2_B4_TCRalpha.CRC11.1_B11_TCRbeta</t>
  </si>
  <si>
    <t>OVC21.2_B10a_TCRalpha.CRC11.1_B11_TCRbeta</t>
  </si>
  <si>
    <t>OVC21.2_B10b_TCRalpha.CRC11.1_B11_TCRbeta</t>
  </si>
  <si>
    <t>OVC21.2_B11_TCRalpha.CRC11.1_B11_TCRbeta</t>
  </si>
  <si>
    <t>OVC21.2_C2_TCRalpha.CRC11.1_B11_TCRbeta</t>
  </si>
  <si>
    <t>OVC21.2_C3_TCRalpha.CRC11.1_B11_TCRbeta</t>
  </si>
  <si>
    <t>OVC21.2_C4_TCRalpha.CRC11.1_B11_TCRbeta</t>
  </si>
  <si>
    <t>OVC21.2_C6_TCRalpha.CRC11.1_B11_TCRbeta</t>
  </si>
  <si>
    <t>OVC21.2_C8_TCRalpha.CRC11.1_B11_TCRbeta</t>
  </si>
  <si>
    <t>OVC21.2_C12a_TCRalpha.CRC11.1_B11_TCRbeta</t>
  </si>
  <si>
    <t>OVC21.2_C12b_TCRalpha.CRC11.1_B11_TCRbeta</t>
  </si>
  <si>
    <t>OVC21.2_D2_TCRalpha.CRC11.1_B11_TCRbeta</t>
  </si>
  <si>
    <t>OVC21.2_D3_TCRalpha.CRC11.1_B11_TCRbeta</t>
  </si>
  <si>
    <t>OVC48.1_A1_TCRalpha.CRC11.1_B11_TCRbeta</t>
  </si>
  <si>
    <t>OVC48.1_A2_TCRalpha.CRC11.1_B11_TCRbeta</t>
  </si>
  <si>
    <t>OVC48.1_A4_TCRalpha.CRC11.1_B11_TCRbeta</t>
  </si>
  <si>
    <t>OVC48.1_A5_TCRalpha.CRC11.1_B11_TCRbeta</t>
  </si>
  <si>
    <t>OVC48.1_A6_TCRalpha.CRC11.1_B11_TCRbeta</t>
  </si>
  <si>
    <t>OVC48.1_A8_TCRalpha.CRC11.1_B11_TCRbeta</t>
  </si>
  <si>
    <t>OVC48.1_A11_TCRalpha.CRC11.1_B11_TCRbeta</t>
  </si>
  <si>
    <t>OVC48.1_A12_TCRalpha.CRC11.1_B11_TCRbeta</t>
  </si>
  <si>
    <t>OVC48.1_B1_TCRalpha.CRC11.1_B11_TCRbeta</t>
  </si>
  <si>
    <t>OVC48.1_B3_TCRalpha.CRC11.1_B11_TCRbeta</t>
  </si>
  <si>
    <t>OVC48.1_B5a_TCRalpha.CRC11.1_B11_TCRbeta</t>
  </si>
  <si>
    <t>OVC48.1_B5b_TCRalpha.CRC11.1_B11_TCRbeta</t>
  </si>
  <si>
    <t>OVC48.1_C1_TCRalpha.CRC11.1_B11_TCRbeta</t>
  </si>
  <si>
    <t>OVC48.1_C2_TCRalpha.CRC11.1_B11_TCRbeta</t>
  </si>
  <si>
    <t>OVC48.1_C5_TCRalpha.CRC11.1_B11_TCRbeta</t>
  </si>
  <si>
    <t>OVC48.1_C6_TCRalpha.CRC11.1_B11_TCRbeta</t>
  </si>
  <si>
    <t>OVC48.1_C7_TCRalpha.CRC11.1_B11_TCRbeta</t>
  </si>
  <si>
    <t>OVC48.1_C8_TCRalpha.CRC11.1_B11_TCRbeta</t>
  </si>
  <si>
    <t>OVC48.1_D1_TCRalpha.CRC11.1_B11_TCRbeta</t>
  </si>
  <si>
    <t>OVC48.1_D7_TCRalpha.CRC11.1_B11_TCRbeta</t>
  </si>
  <si>
    <t>OVC48.2_A1_TCRalpha.CRC11.1_B11_TCRbeta</t>
  </si>
  <si>
    <t>OVC48.2_A2_TCRalpha.CRC11.1_B11_TCRbeta</t>
  </si>
  <si>
    <t>OVC48.2_A10a_TCRalpha.CRC11.1_B11_TCRbeta</t>
  </si>
  <si>
    <t>OVC48.2_A10b_TCRalpha.CRC11.1_B11_TCRbeta</t>
  </si>
  <si>
    <t>OVC48.2_B6_TCRalpha.CRC11.1_B11_TCRbeta</t>
  </si>
  <si>
    <t>OVC48.2_C2_TCRalpha.CRC11.1_B11_TCRbeta</t>
  </si>
  <si>
    <t>CRC11.1_A1_TCRalpha.CRC11.1_B11_TCRbeta</t>
  </si>
  <si>
    <t>CRC11.1_A2_TCRalpha.CRC11.1_B11_TCRbeta</t>
  </si>
  <si>
    <t>CRC11.1_A3_TCRalpha.CRC11.1_B11_TCRbeta</t>
  </si>
  <si>
    <t>CRC11.1_A5_TCRalpha.CRC11.1_B11_TCRbeta</t>
  </si>
  <si>
    <t>CRC11.1_A6_TCRalpha.CRC11.1_B11_TCRbeta</t>
  </si>
  <si>
    <t>CRC11.1_B1_TCRalpha.CRC11.1_B11_TCRbeta</t>
  </si>
  <si>
    <t>CRC11.1_B3_TCRalpha.CRC11.1_B11_TCRbeta</t>
  </si>
  <si>
    <t>CRC11.1_B4_TCRalpha.CRC11.1_B11_TCRbeta</t>
  </si>
  <si>
    <t>CRC11.1_B6_TCRalpha.CRC11.1_B11_TCRbeta</t>
  </si>
  <si>
    <t>CRC11.1_B11_TCRalpha.CRC11.1_B11_TCRbeta</t>
  </si>
  <si>
    <t>CRC11.1_C1_TCRalpha.CRC11.1_B11_TCRbeta</t>
  </si>
  <si>
    <t>CRC11.1_C3_TCRalpha.CRC11.1_B11_TCRbeta</t>
  </si>
  <si>
    <t>CRC11.1_C6_TCRalpha.CRC11.1_B11_TCRbeta</t>
  </si>
  <si>
    <t>CRC11.1_C8_TCRalpha.CRC11.1_B11_TCRbeta</t>
  </si>
  <si>
    <t>CRC11.1_D5_TCRalpha.CRC11.1_B11_TCRbeta</t>
  </si>
  <si>
    <t>CRC11.1_D6_TCRalpha.CRC11.1_B11_TCRbeta</t>
  </si>
  <si>
    <t>CRC11.2_A7_TCRalpha.CRC11.1_B11_TCRbeta</t>
  </si>
  <si>
    <t>CRC11.2_B9_TCRalpha.CRC11.1_B11_TCRbeta</t>
  </si>
  <si>
    <t>CRC11.2_C10_TCRalpha.CRC11.1_B11_TCRbeta</t>
  </si>
  <si>
    <t>CRC15.2_A1_TCRalpha.CRC11.1_B11_TCRbeta</t>
  </si>
  <si>
    <t>CRC15.2_H3_TCRalpha.CRC11.1_B11_TCRbeta</t>
  </si>
  <si>
    <t>CRC15.2_A4_TCRalpha.CRC11.1_B11_TCRbeta</t>
  </si>
  <si>
    <t>CRC15.2_C4_TCRalpha.CRC11.1_B11_TCRbeta</t>
  </si>
  <si>
    <t>CRC15.1_A2_TCRalpha.CRC11.1_B11_TCRbeta</t>
  </si>
  <si>
    <t>CRC15.1_A4_TCRalpha.CRC11.1_B11_TCRbeta</t>
  </si>
  <si>
    <t>CRC15.1_A7a_TCRalpha.CRC11.1_B11_TCRbeta</t>
  </si>
  <si>
    <t>CRC15.1_A7b_TCRalpha.CRC11.1_B11_TCRbeta</t>
  </si>
  <si>
    <t>CRC15.1_A8_TCRalpha.CRC11.1_B11_TCRbeta</t>
  </si>
  <si>
    <t>CRC15.1_A11_TCRalpha.CRC11.1_B11_TCRbeta</t>
  </si>
  <si>
    <t>CRC15.1_B4_TCRalpha.CRC11.1_B11_TCRbeta</t>
  </si>
  <si>
    <t>CRC15.1_B5_TCRalpha.CRC11.1_B11_TCRbeta</t>
  </si>
  <si>
    <t>CRC15.1_B7_TCRalpha.CRC11.1_B11_TCRbeta</t>
  </si>
  <si>
    <t>CRC15.1_B8_TCRalpha.CRC11.1_B11_TCRbeta</t>
  </si>
  <si>
    <t>CRC15.1_B9_TCRalpha.CRC11.1_B11_TCRbeta</t>
  </si>
  <si>
    <t>CRC15.1_B10_TCRalpha.CRC11.1_B11_TCRbeta</t>
  </si>
  <si>
    <t>CRC15.1_C1_TCRalpha.CRC11.1_B11_TCRbeta</t>
  </si>
  <si>
    <t>CRC15.1_D3_TCRalpha.CRC11.1_B11_TCRbeta</t>
  </si>
  <si>
    <t>CRC15.1_D10_TCRalpha.CRC11.1_B11_TCRbeta</t>
  </si>
  <si>
    <t>CRC15.1_D11_TCRalpha.CRC11.1_B11_TCRbeta</t>
  </si>
  <si>
    <t>CRC15.1_E2_TCRalpha.CRC11.1_B11_TCRbeta</t>
  </si>
  <si>
    <t>CRC15.1_E6_TCRalpha.CRC11.1_B11_TCRbeta</t>
  </si>
  <si>
    <t>CRC15.1_E8_TCRalpha.CRC11.1_B11_TCRbeta</t>
  </si>
  <si>
    <t>CRC15.1_E10_TCRalpha.CRC11.1_B11_TCRbeta</t>
  </si>
  <si>
    <t>GCN1L1_TCRalpha.CRC11.1_C1_TCRbeta</t>
  </si>
  <si>
    <t>CDK4_8_TCRalpha.CRC11.1_C1_TCRbeta</t>
  </si>
  <si>
    <t>CDK4_17_TCRalpha.CRC11.1_C1_TCRbeta</t>
  </si>
  <si>
    <t>CMV_1_TCRalpha.CRC11.1_C1_TCRbeta</t>
  </si>
  <si>
    <t>CMV_2_TCRalpha.CRC11.1_C1_TCRbeta</t>
  </si>
  <si>
    <t>OVC21.1_A2_TCRalpha.CRC11.1_C1_TCRbeta</t>
  </si>
  <si>
    <t>OVC21.1_B1_TCRalpha.CRC11.1_C1_TCRbeta</t>
  </si>
  <si>
    <t>OVC21.1_B3_TCRalpha.CRC11.1_C1_TCRbeta</t>
  </si>
  <si>
    <t>OVC21.1_B6_TCRalpha.CRC11.1_C1_TCRbeta</t>
  </si>
  <si>
    <t>OVC21.1_D1_TCRalpha.CRC11.1_C1_TCRbeta</t>
  </si>
  <si>
    <t>OVC21.1_D5_TCRalpha.CRC11.1_C1_TCRbeta</t>
  </si>
  <si>
    <t>OVC21.2_A1_TCRalpha.CRC11.1_C1_TCRbeta</t>
  </si>
  <si>
    <t>OVC21.2_A2_TCRalpha.CRC11.1_C1_TCRbeta</t>
  </si>
  <si>
    <t>OVC21.2_A3_TCRalpha.CRC11.1_C1_TCRbeta</t>
  </si>
  <si>
    <t>OVC21.2_A6_TCRalpha.CRC11.1_C1_TCRbeta</t>
  </si>
  <si>
    <t>OVC21.2_A8_TCRalpha.CRC11.1_C1_TCRbeta</t>
  </si>
  <si>
    <t>OVC21.2_B1_TCRalpha.CRC11.1_C1_TCRbeta</t>
  </si>
  <si>
    <t>OVC21.2_B3_TCRalpha.CRC11.1_C1_TCRbeta</t>
  </si>
  <si>
    <t>OVC21.2_B4_TCRalpha.CRC11.1_C1_TCRbeta</t>
  </si>
  <si>
    <t>OVC21.2_B10a_TCRalpha.CRC11.1_C1_TCRbeta</t>
  </si>
  <si>
    <t>OVC21.2_B10b_TCRalpha.CRC11.1_C1_TCRbeta</t>
  </si>
  <si>
    <t>OVC21.2_B11_TCRalpha.CRC11.1_C1_TCRbeta</t>
  </si>
  <si>
    <t>OVC21.2_C2_TCRalpha.CRC11.1_C1_TCRbeta</t>
  </si>
  <si>
    <t>OVC21.2_C3_TCRalpha.CRC11.1_C1_TCRbeta</t>
  </si>
  <si>
    <t>OVC21.2_C4_TCRalpha.CRC11.1_C1_TCRbeta</t>
  </si>
  <si>
    <t>OVC21.2_C6_TCRalpha.CRC11.1_C1_TCRbeta</t>
  </si>
  <si>
    <t>OVC21.2_C8_TCRalpha.CRC11.1_C1_TCRbeta</t>
  </si>
  <si>
    <t>OVC21.2_C12a_TCRalpha.CRC11.1_C1_TCRbeta</t>
  </si>
  <si>
    <t>OVC21.2_C12b_TCRalpha.CRC11.1_C1_TCRbeta</t>
  </si>
  <si>
    <t>OVC21.2_D2_TCRalpha.CRC11.1_C1_TCRbeta</t>
  </si>
  <si>
    <t>OVC21.2_D3_TCRalpha.CRC11.1_C1_TCRbeta</t>
  </si>
  <si>
    <t>OVC48.1_A1_TCRalpha.CRC11.1_C1_TCRbeta</t>
  </si>
  <si>
    <t>OVC48.1_A2_TCRalpha.CRC11.1_C1_TCRbeta</t>
  </si>
  <si>
    <t>OVC48.1_A4_TCRalpha.CRC11.1_C1_TCRbeta</t>
  </si>
  <si>
    <t>OVC48.1_A5_TCRalpha.CRC11.1_C1_TCRbeta</t>
  </si>
  <si>
    <t>OVC48.1_A6_TCRalpha.CRC11.1_C1_TCRbeta</t>
  </si>
  <si>
    <t>OVC48.1_A8_TCRalpha.CRC11.1_C1_TCRbeta</t>
  </si>
  <si>
    <t>OVC48.1_A11_TCRalpha.CRC11.1_C1_TCRbeta</t>
  </si>
  <si>
    <t>OVC48.1_A12_TCRalpha.CRC11.1_C1_TCRbeta</t>
  </si>
  <si>
    <t>OVC48.1_B1_TCRalpha.CRC11.1_C1_TCRbeta</t>
  </si>
  <si>
    <t>OVC48.1_B3_TCRalpha.CRC11.1_C1_TCRbeta</t>
  </si>
  <si>
    <t>OVC48.1_B5a_TCRalpha.CRC11.1_C1_TCRbeta</t>
  </si>
  <si>
    <t>OVC48.1_B5b_TCRalpha.CRC11.1_C1_TCRbeta</t>
  </si>
  <si>
    <t>OVC48.1_C1_TCRalpha.CRC11.1_C1_TCRbeta</t>
  </si>
  <si>
    <t>OVC48.1_C2_TCRalpha.CRC11.1_C1_TCRbeta</t>
  </si>
  <si>
    <t>OVC48.1_C5_TCRalpha.CRC11.1_C1_TCRbeta</t>
  </si>
  <si>
    <t>OVC48.1_C6_TCRalpha.CRC11.1_C1_TCRbeta</t>
  </si>
  <si>
    <t>OVC48.1_C7_TCRalpha.CRC11.1_C1_TCRbeta</t>
  </si>
  <si>
    <t>OVC48.1_C8_TCRalpha.CRC11.1_C1_TCRbeta</t>
  </si>
  <si>
    <t>OVC48.1_D1_TCRalpha.CRC11.1_C1_TCRbeta</t>
  </si>
  <si>
    <t>OVC48.1_D7_TCRalpha.CRC11.1_C1_TCRbeta</t>
  </si>
  <si>
    <t>OVC48.2_A1_TCRalpha.CRC11.1_C1_TCRbeta</t>
  </si>
  <si>
    <t>OVC48.2_A2_TCRalpha.CRC11.1_C1_TCRbeta</t>
  </si>
  <si>
    <t>OVC48.2_A10a_TCRalpha.CRC11.1_C1_TCRbeta</t>
  </si>
  <si>
    <t>OVC48.2_A10b_TCRalpha.CRC11.1_C1_TCRbeta</t>
  </si>
  <si>
    <t>OVC48.2_B6_TCRalpha.CRC11.1_C1_TCRbeta</t>
  </si>
  <si>
    <t>OVC48.2_C2_TCRalpha.CRC11.1_C1_TCRbeta</t>
  </si>
  <si>
    <t>CRC11.1_A1_TCRalpha.CRC11.1_C1_TCRbeta</t>
  </si>
  <si>
    <t>CRC11.1_A2_TCRalpha.CRC11.1_C1_TCRbeta</t>
  </si>
  <si>
    <t>CRC11.1_A3_TCRalpha.CRC11.1_C1_TCRbeta</t>
  </si>
  <si>
    <t>CRC11.1_A5_TCRalpha.CRC11.1_C1_TCRbeta</t>
  </si>
  <si>
    <t>CRC11.1_A6_TCRalpha.CRC11.1_C1_TCRbeta</t>
  </si>
  <si>
    <t>CRC11.1_B1_TCRalpha.CRC11.1_C1_TCRbeta</t>
  </si>
  <si>
    <t>CRC11.1_B3_TCRalpha.CRC11.1_C1_TCRbeta</t>
  </si>
  <si>
    <t>CRC11.1_B4_TCRalpha.CRC11.1_C1_TCRbeta</t>
  </si>
  <si>
    <t>CRC11.1_B6_TCRalpha.CRC11.1_C1_TCRbeta</t>
  </si>
  <si>
    <t>CRC11.1_B11_TCRalpha.CRC11.1_C1_TCRbeta</t>
  </si>
  <si>
    <t>CRC11.1_C1_TCRalpha.CRC11.1_C1_TCRbeta</t>
  </si>
  <si>
    <t>CRC11.1_C3_TCRalpha.CRC11.1_C1_TCRbeta</t>
  </si>
  <si>
    <t>CRC11.1_C6_TCRalpha.CRC11.1_C1_TCRbeta</t>
  </si>
  <si>
    <t>CRC11.1_C8_TCRalpha.CRC11.1_C1_TCRbeta</t>
  </si>
  <si>
    <t>CRC11.1_D5_TCRalpha.CRC11.1_C1_TCRbeta</t>
  </si>
  <si>
    <t>CRC11.1_D6_TCRalpha.CRC11.1_C1_TCRbeta</t>
  </si>
  <si>
    <t>CRC11.2_A7_TCRalpha.CRC11.1_C1_TCRbeta</t>
  </si>
  <si>
    <t>CRC11.2_B9_TCRalpha.CRC11.1_C1_TCRbeta</t>
  </si>
  <si>
    <t>CRC11.2_C10_TCRalpha.CRC11.1_C1_TCRbeta</t>
  </si>
  <si>
    <t>CRC15.2_A1_TCRalpha.CRC11.1_C1_TCRbeta</t>
  </si>
  <si>
    <t>CRC15.2_H3_TCRalpha.CRC11.1_C1_TCRbeta</t>
  </si>
  <si>
    <t>CRC15.2_A4_TCRalpha.CRC11.1_C1_TCRbeta</t>
  </si>
  <si>
    <t>CRC15.2_C4_TCRalpha.CRC11.1_C1_TCRbeta</t>
  </si>
  <si>
    <t>CRC15.1_A2_TCRalpha.CRC11.1_C1_TCRbeta</t>
  </si>
  <si>
    <t>CRC15.1_A4_TCRalpha.CRC11.1_C1_TCRbeta</t>
  </si>
  <si>
    <t>CRC15.1_A7a_TCRalpha.CRC11.1_C1_TCRbeta</t>
  </si>
  <si>
    <t>CRC15.1_A7b_TCRalpha.CRC11.1_C1_TCRbeta</t>
  </si>
  <si>
    <t>CRC15.1_A8_TCRalpha.CRC11.1_C1_TCRbeta</t>
  </si>
  <si>
    <t>CRC15.1_A11_TCRalpha.CRC11.1_C1_TCRbeta</t>
  </si>
  <si>
    <t>CRC15.1_B4_TCRalpha.CRC11.1_C1_TCRbeta</t>
  </si>
  <si>
    <t>CRC15.1_B5_TCRalpha.CRC11.1_C1_TCRbeta</t>
  </si>
  <si>
    <t>CRC15.1_B7_TCRalpha.CRC11.1_C1_TCRbeta</t>
  </si>
  <si>
    <t>CRC15.1_B8_TCRalpha.CRC11.1_C1_TCRbeta</t>
  </si>
  <si>
    <t>CRC15.1_B9_TCRalpha.CRC11.1_C1_TCRbeta</t>
  </si>
  <si>
    <t>CRC15.1_B10_TCRalpha.CRC11.1_C1_TCRbeta</t>
  </si>
  <si>
    <t>CRC15.1_C1_TCRalpha.CRC11.1_C1_TCRbeta</t>
  </si>
  <si>
    <t>CRC15.1_D3_TCRalpha.CRC11.1_C1_TCRbeta</t>
  </si>
  <si>
    <t>CRC15.1_D10_TCRalpha.CRC11.1_C1_TCRbeta</t>
  </si>
  <si>
    <t>CRC15.1_D11_TCRalpha.CRC11.1_C1_TCRbeta</t>
  </si>
  <si>
    <t>CRC15.1_E2_TCRalpha.CRC11.1_C1_TCRbeta</t>
  </si>
  <si>
    <t>CRC15.1_E6_TCRalpha.CRC11.1_C1_TCRbeta</t>
  </si>
  <si>
    <t>CRC15.1_E8_TCRalpha.CRC11.1_C1_TCRbeta</t>
  </si>
  <si>
    <t>CRC15.1_E10_TCRalpha.CRC11.1_C1_TCRbeta</t>
  </si>
  <si>
    <t>GCN1L1_TCRalpha.CRC11.1_C3_TCRbeta</t>
  </si>
  <si>
    <t>CDK4_8_TCRalpha.CRC11.1_C3_TCRbeta</t>
  </si>
  <si>
    <t>CDK4_17_TCRalpha.CRC11.1_C3_TCRbeta</t>
  </si>
  <si>
    <t>CMV_1_TCRalpha.CRC11.1_C3_TCRbeta</t>
  </si>
  <si>
    <t>CMV_2_TCRalpha.CRC11.1_C3_TCRbeta</t>
  </si>
  <si>
    <t>OVC21.1_A2_TCRalpha.CRC11.1_C3_TCRbeta</t>
  </si>
  <si>
    <t>OVC21.1_B1_TCRalpha.CRC11.1_C3_TCRbeta</t>
  </si>
  <si>
    <t>OVC21.1_B3_TCRalpha.CRC11.1_C3_TCRbeta</t>
  </si>
  <si>
    <t>OVC21.1_B6_TCRalpha.CRC11.1_C3_TCRbeta</t>
  </si>
  <si>
    <t>OVC21.1_D1_TCRalpha.CRC11.1_C3_TCRbeta</t>
  </si>
  <si>
    <t>OVC21.1_D5_TCRalpha.CRC11.1_C3_TCRbeta</t>
  </si>
  <si>
    <t>OVC21.2_A1_TCRalpha.CRC11.1_C3_TCRbeta</t>
  </si>
  <si>
    <t>OVC21.2_A2_TCRalpha.CRC11.1_C3_TCRbeta</t>
  </si>
  <si>
    <t>OVC21.2_A3_TCRalpha.CRC11.1_C3_TCRbeta</t>
  </si>
  <si>
    <t>OVC21.2_A6_TCRalpha.CRC11.1_C3_TCRbeta</t>
  </si>
  <si>
    <t>OVC21.2_A8_TCRalpha.CRC11.1_C3_TCRbeta</t>
  </si>
  <si>
    <t>OVC21.2_B1_TCRalpha.CRC11.1_C3_TCRbeta</t>
  </si>
  <si>
    <t>OVC21.2_B3_TCRalpha.CRC11.1_C3_TCRbeta</t>
  </si>
  <si>
    <t>OVC21.2_B4_TCRalpha.CRC11.1_C3_TCRbeta</t>
  </si>
  <si>
    <t>OVC21.2_B10a_TCRalpha.CRC11.1_C3_TCRbeta</t>
  </si>
  <si>
    <t>OVC21.2_B10b_TCRalpha.CRC11.1_C3_TCRbeta</t>
  </si>
  <si>
    <t>OVC21.2_B11_TCRalpha.CRC11.1_C3_TCRbeta</t>
  </si>
  <si>
    <t>OVC21.2_C2_TCRalpha.CRC11.1_C3_TCRbeta</t>
  </si>
  <si>
    <t>OVC21.2_C3_TCRalpha.CRC11.1_C3_TCRbeta</t>
  </si>
  <si>
    <t>OVC21.2_C4_TCRalpha.CRC11.1_C3_TCRbeta</t>
  </si>
  <si>
    <t>OVC21.2_C6_TCRalpha.CRC11.1_C3_TCRbeta</t>
  </si>
  <si>
    <t>OVC21.2_C8_TCRalpha.CRC11.1_C3_TCRbeta</t>
  </si>
  <si>
    <t>OVC21.2_C12a_TCRalpha.CRC11.1_C3_TCRbeta</t>
  </si>
  <si>
    <t>OVC21.2_C12b_TCRalpha.CRC11.1_C3_TCRbeta</t>
  </si>
  <si>
    <t>OVC21.2_D2_TCRalpha.CRC11.1_C3_TCRbeta</t>
  </si>
  <si>
    <t>OVC21.2_D3_TCRalpha.CRC11.1_C3_TCRbeta</t>
  </si>
  <si>
    <t>OVC48.1_A1_TCRalpha.CRC11.1_C3_TCRbeta</t>
  </si>
  <si>
    <t>OVC48.1_A2_TCRalpha.CRC11.1_C3_TCRbeta</t>
  </si>
  <si>
    <t>OVC48.1_A4_TCRalpha.CRC11.1_C3_TCRbeta</t>
  </si>
  <si>
    <t>OVC48.1_A5_TCRalpha.CRC11.1_C3_TCRbeta</t>
  </si>
  <si>
    <t>OVC48.1_A6_TCRalpha.CRC11.1_C3_TCRbeta</t>
  </si>
  <si>
    <t>OVC48.1_A8_TCRalpha.CRC11.1_C3_TCRbeta</t>
  </si>
  <si>
    <t>OVC48.1_A11_TCRalpha.CRC11.1_C3_TCRbeta</t>
  </si>
  <si>
    <t>OVC48.1_A12_TCRalpha.CRC11.1_C3_TCRbeta</t>
  </si>
  <si>
    <t>OVC48.1_B1_TCRalpha.CRC11.1_C3_TCRbeta</t>
  </si>
  <si>
    <t>OVC48.1_B3_TCRalpha.CRC11.1_C3_TCRbeta</t>
  </si>
  <si>
    <t>OVC48.1_B5a_TCRalpha.CRC11.1_C3_TCRbeta</t>
  </si>
  <si>
    <t>OVC48.1_B5b_TCRalpha.CRC11.1_C3_TCRbeta</t>
  </si>
  <si>
    <t>OVC48.1_C1_TCRalpha.CRC11.1_C3_TCRbeta</t>
  </si>
  <si>
    <t>OVC48.1_C2_TCRalpha.CRC11.1_C3_TCRbeta</t>
  </si>
  <si>
    <t>OVC48.1_C5_TCRalpha.CRC11.1_C3_TCRbeta</t>
  </si>
  <si>
    <t>OVC48.1_C6_TCRalpha.CRC11.1_C3_TCRbeta</t>
  </si>
  <si>
    <t>OVC48.1_C7_TCRalpha.CRC11.1_C3_TCRbeta</t>
  </si>
  <si>
    <t>OVC48.1_C8_TCRalpha.CRC11.1_C3_TCRbeta</t>
  </si>
  <si>
    <t>OVC48.1_D1_TCRalpha.CRC11.1_C3_TCRbeta</t>
  </si>
  <si>
    <t>OVC48.1_D7_TCRalpha.CRC11.1_C3_TCRbeta</t>
  </si>
  <si>
    <t>OVC48.2_A1_TCRalpha.CRC11.1_C3_TCRbeta</t>
  </si>
  <si>
    <t>OVC48.2_A2_TCRalpha.CRC11.1_C3_TCRbeta</t>
  </si>
  <si>
    <t>OVC48.2_A10a_TCRalpha.CRC11.1_C3_TCRbeta</t>
  </si>
  <si>
    <t>OVC48.2_A10b_TCRalpha.CRC11.1_C3_TCRbeta</t>
  </si>
  <si>
    <t>OVC48.2_B6_TCRalpha.CRC11.1_C3_TCRbeta</t>
  </si>
  <si>
    <t>OVC48.2_C2_TCRalpha.CRC11.1_C3_TCRbeta</t>
  </si>
  <si>
    <t>CRC11.1_A1_TCRalpha.CRC11.1_C3_TCRbeta</t>
  </si>
  <si>
    <t>CRC11.1_A2_TCRalpha.CRC11.1_C3_TCRbeta</t>
  </si>
  <si>
    <t>CRC11.1_A3_TCRalpha.CRC11.1_C3_TCRbeta</t>
  </si>
  <si>
    <t>CRC11.1_A5_TCRalpha.CRC11.1_C3_TCRbeta</t>
  </si>
  <si>
    <t>CRC11.1_A6_TCRalpha.CRC11.1_C3_TCRbeta</t>
  </si>
  <si>
    <t>CRC11.1_B1_TCRalpha.CRC11.1_C3_TCRbeta</t>
  </si>
  <si>
    <t>CRC11.1_B3_TCRalpha.CRC11.1_C3_TCRbeta</t>
  </si>
  <si>
    <t>CRC11.1_B4_TCRalpha.CRC11.1_C3_TCRbeta</t>
  </si>
  <si>
    <t>CRC11.1_B6_TCRalpha.CRC11.1_C3_TCRbeta</t>
  </si>
  <si>
    <t>CRC11.1_B11_TCRalpha.CRC11.1_C3_TCRbeta</t>
  </si>
  <si>
    <t>CRC11.1_C1_TCRalpha.CRC11.1_C3_TCRbeta</t>
  </si>
  <si>
    <t>CRC11.1_C3_TCRalpha.CRC11.1_C3_TCRbeta</t>
  </si>
  <si>
    <t>CRC11.1_C6_TCRalpha.CRC11.1_C3_TCRbeta</t>
  </si>
  <si>
    <t>CRC11.1_C8_TCRalpha.CRC11.1_C3_TCRbeta</t>
  </si>
  <si>
    <t>CRC11.1_D5_TCRalpha.CRC11.1_C3_TCRbeta</t>
  </si>
  <si>
    <t>CRC11.1_D6_TCRalpha.CRC11.1_C3_TCRbeta</t>
  </si>
  <si>
    <t>CRC11.2_A7_TCRalpha.CRC11.1_C3_TCRbeta</t>
  </si>
  <si>
    <t>CRC11.2_B9_TCRalpha.CRC11.1_C3_TCRbeta</t>
  </si>
  <si>
    <t>CRC11.2_C10_TCRalpha.CRC11.1_C3_TCRbeta</t>
  </si>
  <si>
    <t>CRC15.2_A1_TCRalpha.CRC11.1_C3_TCRbeta</t>
  </si>
  <si>
    <t>CRC15.2_H3_TCRalpha.CRC11.1_C3_TCRbeta</t>
  </si>
  <si>
    <t>CRC15.2_A4_TCRalpha.CRC11.1_C3_TCRbeta</t>
  </si>
  <si>
    <t>CRC15.2_C4_TCRalpha.CRC11.1_C3_TCRbeta</t>
  </si>
  <si>
    <t>CRC15.1_A2_TCRalpha.CRC11.1_C3_TCRbeta</t>
  </si>
  <si>
    <t>CRC15.1_A4_TCRalpha.CRC11.1_C3_TCRbeta</t>
  </si>
  <si>
    <t>CRC15.1_A7a_TCRalpha.CRC11.1_C3_TCRbeta</t>
  </si>
  <si>
    <t>CRC15.1_A7b_TCRalpha.CRC11.1_C3_TCRbeta</t>
  </si>
  <si>
    <t>CRC15.1_A8_TCRalpha.CRC11.1_C3_TCRbeta</t>
  </si>
  <si>
    <t>CRC15.1_A11_TCRalpha.CRC11.1_C3_TCRbeta</t>
  </si>
  <si>
    <t>CRC15.1_B4_TCRalpha.CRC11.1_C3_TCRbeta</t>
  </si>
  <si>
    <t>CRC15.1_B5_TCRalpha.CRC11.1_C3_TCRbeta</t>
  </si>
  <si>
    <t>CRC15.1_B7_TCRalpha.CRC11.1_C3_TCRbeta</t>
  </si>
  <si>
    <t>CRC15.1_B8_TCRalpha.CRC11.1_C3_TCRbeta</t>
  </si>
  <si>
    <t>CRC15.1_B9_TCRalpha.CRC11.1_C3_TCRbeta</t>
  </si>
  <si>
    <t>CRC15.1_B10_TCRalpha.CRC11.1_C3_TCRbeta</t>
  </si>
  <si>
    <t>CRC15.1_C1_TCRalpha.CRC11.1_C3_TCRbeta</t>
  </si>
  <si>
    <t>CRC15.1_D3_TCRalpha.CRC11.1_C3_TCRbeta</t>
  </si>
  <si>
    <t>CRC15.1_D10_TCRalpha.CRC11.1_C3_TCRbeta</t>
  </si>
  <si>
    <t>CRC15.1_D11_TCRalpha.CRC11.1_C3_TCRbeta</t>
  </si>
  <si>
    <t>CRC15.1_E2_TCRalpha.CRC11.1_C3_TCRbeta</t>
  </si>
  <si>
    <t>CRC15.1_E6_TCRalpha.CRC11.1_C3_TCRbeta</t>
  </si>
  <si>
    <t>CRC15.1_E8_TCRalpha.CRC11.1_C3_TCRbeta</t>
  </si>
  <si>
    <t>CRC15.1_E10_TCRalpha.CRC11.1_C3_TCRbeta</t>
  </si>
  <si>
    <t>GCN1L1_TCRalpha.CRC11.1_C6_TCRbeta</t>
  </si>
  <si>
    <t>CDK4_8_TCRalpha.CRC11.1_C6_TCRbeta</t>
  </si>
  <si>
    <t>CDK4_17_TCRalpha.CRC11.1_C6_TCRbeta</t>
  </si>
  <si>
    <t>CMV_1_TCRalpha.CRC11.1_C6_TCRbeta</t>
  </si>
  <si>
    <t>CMV_2_TCRalpha.CRC11.1_C6_TCRbeta</t>
  </si>
  <si>
    <t>OVC21.1_A2_TCRalpha.CRC11.1_C6_TCRbeta</t>
  </si>
  <si>
    <t>OVC21.1_B1_TCRalpha.CRC11.1_C6_TCRbeta</t>
  </si>
  <si>
    <t>OVC21.1_B3_TCRalpha.CRC11.1_C6_TCRbeta</t>
  </si>
  <si>
    <t>OVC21.1_B6_TCRalpha.CRC11.1_C6_TCRbeta</t>
  </si>
  <si>
    <t>OVC21.1_D1_TCRalpha.CRC11.1_C6_TCRbeta</t>
  </si>
  <si>
    <t>OVC21.1_D5_TCRalpha.CRC11.1_C6_TCRbeta</t>
  </si>
  <si>
    <t>OVC21.2_A1_TCRalpha.CRC11.1_C6_TCRbeta</t>
  </si>
  <si>
    <t>OVC21.2_A2_TCRalpha.CRC11.1_C6_TCRbeta</t>
  </si>
  <si>
    <t>OVC21.2_A3_TCRalpha.CRC11.1_C6_TCRbeta</t>
  </si>
  <si>
    <t>OVC21.2_A6_TCRalpha.CRC11.1_C6_TCRbeta</t>
  </si>
  <si>
    <t>OVC21.2_A8_TCRalpha.CRC11.1_C6_TCRbeta</t>
  </si>
  <si>
    <t>OVC21.2_B1_TCRalpha.CRC11.1_C6_TCRbeta</t>
  </si>
  <si>
    <t>OVC21.2_B3_TCRalpha.CRC11.1_C6_TCRbeta</t>
  </si>
  <si>
    <t>OVC21.2_B4_TCRalpha.CRC11.1_C6_TCRbeta</t>
  </si>
  <si>
    <t>OVC21.2_B10a_TCRalpha.CRC11.1_C6_TCRbeta</t>
  </si>
  <si>
    <t>OVC21.2_B10b_TCRalpha.CRC11.1_C6_TCRbeta</t>
  </si>
  <si>
    <t>OVC21.2_B11_TCRalpha.CRC11.1_C6_TCRbeta</t>
  </si>
  <si>
    <t>OVC21.2_C2_TCRalpha.CRC11.1_C6_TCRbeta</t>
  </si>
  <si>
    <t>OVC21.2_C3_TCRalpha.CRC11.1_C6_TCRbeta</t>
  </si>
  <si>
    <t>OVC21.2_C4_TCRalpha.CRC11.1_C6_TCRbeta</t>
  </si>
  <si>
    <t>OVC21.2_C6_TCRalpha.CRC11.1_C6_TCRbeta</t>
  </si>
  <si>
    <t>OVC21.2_C8_TCRalpha.CRC11.1_C6_TCRbeta</t>
  </si>
  <si>
    <t>OVC21.2_C12a_TCRalpha.CRC11.1_C6_TCRbeta</t>
  </si>
  <si>
    <t>OVC21.2_C12b_TCRalpha.CRC11.1_C6_TCRbeta</t>
  </si>
  <si>
    <t>OVC21.2_D2_TCRalpha.CRC11.1_C6_TCRbeta</t>
  </si>
  <si>
    <t>OVC21.2_D3_TCRalpha.CRC11.1_C6_TCRbeta</t>
  </si>
  <si>
    <t>OVC48.1_A1_TCRalpha.CRC11.1_C6_TCRbeta</t>
  </si>
  <si>
    <t>OVC48.1_A2_TCRalpha.CRC11.1_C6_TCRbeta</t>
  </si>
  <si>
    <t>OVC48.1_A4_TCRalpha.CRC11.1_C6_TCRbeta</t>
  </si>
  <si>
    <t>OVC48.1_A5_TCRalpha.CRC11.1_C6_TCRbeta</t>
  </si>
  <si>
    <t>OVC48.1_A6_TCRalpha.CRC11.1_C6_TCRbeta</t>
  </si>
  <si>
    <t>OVC48.1_A8_TCRalpha.CRC11.1_C6_TCRbeta</t>
  </si>
  <si>
    <t>OVC48.1_A11_TCRalpha.CRC11.1_C6_TCRbeta</t>
  </si>
  <si>
    <t>OVC48.1_A12_TCRalpha.CRC11.1_C6_TCRbeta</t>
  </si>
  <si>
    <t>OVC48.1_B1_TCRalpha.CRC11.1_C6_TCRbeta</t>
  </si>
  <si>
    <t>OVC48.1_B3_TCRalpha.CRC11.1_C6_TCRbeta</t>
  </si>
  <si>
    <t>OVC48.1_B5a_TCRalpha.CRC11.1_C6_TCRbeta</t>
  </si>
  <si>
    <t>OVC48.1_B5b_TCRalpha.CRC11.1_C6_TCRbeta</t>
  </si>
  <si>
    <t>OVC48.1_C1_TCRalpha.CRC11.1_C6_TCRbeta</t>
  </si>
  <si>
    <t>OVC48.1_C2_TCRalpha.CRC11.1_C6_TCRbeta</t>
  </si>
  <si>
    <t>OVC48.1_C5_TCRalpha.CRC11.1_C6_TCRbeta</t>
  </si>
  <si>
    <t>OVC48.1_C6_TCRalpha.CRC11.1_C6_TCRbeta</t>
  </si>
  <si>
    <t>OVC48.1_C7_TCRalpha.CRC11.1_C6_TCRbeta</t>
  </si>
  <si>
    <t>OVC48.1_C8_TCRalpha.CRC11.1_C6_TCRbeta</t>
  </si>
  <si>
    <t>OVC48.1_D1_TCRalpha.CRC11.1_C6_TCRbeta</t>
  </si>
  <si>
    <t>OVC48.1_D7_TCRalpha.CRC11.1_C6_TCRbeta</t>
  </si>
  <si>
    <t>OVC48.2_A1_TCRalpha.CRC11.1_C6_TCRbeta</t>
  </si>
  <si>
    <t>OVC48.2_A2_TCRalpha.CRC11.1_C6_TCRbeta</t>
  </si>
  <si>
    <t>OVC48.2_A10a_TCRalpha.CRC11.1_C6_TCRbeta</t>
  </si>
  <si>
    <t>OVC48.2_A10b_TCRalpha.CRC11.1_C6_TCRbeta</t>
  </si>
  <si>
    <t>OVC48.2_B6_TCRalpha.CRC11.1_C6_TCRbeta</t>
  </si>
  <si>
    <t>OVC48.2_C2_TCRalpha.CRC11.1_C6_TCRbeta</t>
  </si>
  <si>
    <t>CRC11.1_A1_TCRalpha.CRC11.1_C6_TCRbeta</t>
  </si>
  <si>
    <t>CRC11.1_A2_TCRalpha.CRC11.1_C6_TCRbeta</t>
  </si>
  <si>
    <t>CRC11.1_A3_TCRalpha.CRC11.1_C6_TCRbeta</t>
  </si>
  <si>
    <t>CRC11.1_A5_TCRalpha.CRC11.1_C6_TCRbeta</t>
  </si>
  <si>
    <t>CRC11.1_A6_TCRalpha.CRC11.1_C6_TCRbeta</t>
  </si>
  <si>
    <t>CRC11.1_B1_TCRalpha.CRC11.1_C6_TCRbeta</t>
  </si>
  <si>
    <t>CRC11.1_B3_TCRalpha.CRC11.1_C6_TCRbeta</t>
  </si>
  <si>
    <t>CRC11.1_B4_TCRalpha.CRC11.1_C6_TCRbeta</t>
  </si>
  <si>
    <t>CRC11.1_B6_TCRalpha.CRC11.1_C6_TCRbeta</t>
  </si>
  <si>
    <t>CRC11.1_B11_TCRalpha.CRC11.1_C6_TCRbeta</t>
  </si>
  <si>
    <t>CRC11.1_C1_TCRalpha.CRC11.1_C6_TCRbeta</t>
  </si>
  <si>
    <t>CRC11.1_C3_TCRalpha.CRC11.1_C6_TCRbeta</t>
  </si>
  <si>
    <t>CRC11.1_C6_TCRalpha.CRC11.1_C6_TCRbeta</t>
  </si>
  <si>
    <t>CRC11.1_C8_TCRalpha.CRC11.1_C6_TCRbeta</t>
  </si>
  <si>
    <t>CRC11.1_D5_TCRalpha.CRC11.1_C6_TCRbeta</t>
  </si>
  <si>
    <t>CRC11.1_D6_TCRalpha.CRC11.1_C6_TCRbeta</t>
  </si>
  <si>
    <t>CRC11.2_A7_TCRalpha.CRC11.1_C6_TCRbeta</t>
  </si>
  <si>
    <t>CRC11.2_B9_TCRalpha.CRC11.1_C6_TCRbeta</t>
  </si>
  <si>
    <t>CRC11.2_C10_TCRalpha.CRC11.1_C6_TCRbeta</t>
  </si>
  <si>
    <t>CRC15.2_A1_TCRalpha.CRC11.1_C6_TCRbeta</t>
  </si>
  <si>
    <t>CRC15.2_H3_TCRalpha.CRC11.1_C6_TCRbeta</t>
  </si>
  <si>
    <t>CRC15.2_A4_TCRalpha.CRC11.1_C6_TCRbeta</t>
  </si>
  <si>
    <t>CRC15.2_C4_TCRalpha.CRC11.1_C6_TCRbeta</t>
  </si>
  <si>
    <t>CRC15.1_A2_TCRalpha.CRC11.1_C6_TCRbeta</t>
  </si>
  <si>
    <t>CRC15.1_A4_TCRalpha.CRC11.1_C6_TCRbeta</t>
  </si>
  <si>
    <t>CRC15.1_A7a_TCRalpha.CRC11.1_C6_TCRbeta</t>
  </si>
  <si>
    <t>CRC15.1_A7b_TCRalpha.CRC11.1_C6_TCRbeta</t>
  </si>
  <si>
    <t>CRC15.1_A8_TCRalpha.CRC11.1_C6_TCRbeta</t>
  </si>
  <si>
    <t>CRC15.1_A11_TCRalpha.CRC11.1_C6_TCRbeta</t>
  </si>
  <si>
    <t>CRC15.1_B4_TCRalpha.CRC11.1_C6_TCRbeta</t>
  </si>
  <si>
    <t>CRC15.1_B5_TCRalpha.CRC11.1_C6_TCRbeta</t>
  </si>
  <si>
    <t>CRC15.1_B7_TCRalpha.CRC11.1_C6_TCRbeta</t>
  </si>
  <si>
    <t>CRC15.1_B8_TCRalpha.CRC11.1_C6_TCRbeta</t>
  </si>
  <si>
    <t>CRC15.1_B9_TCRalpha.CRC11.1_C6_TCRbeta</t>
  </si>
  <si>
    <t>CRC15.1_B10_TCRalpha.CRC11.1_C6_TCRbeta</t>
  </si>
  <si>
    <t>CRC15.1_C1_TCRalpha.CRC11.1_C6_TCRbeta</t>
  </si>
  <si>
    <t>CRC15.1_D3_TCRalpha.CRC11.1_C6_TCRbeta</t>
  </si>
  <si>
    <t>CRC15.1_D10_TCRalpha.CRC11.1_C6_TCRbeta</t>
  </si>
  <si>
    <t>CRC15.1_D11_TCRalpha.CRC11.1_C6_TCRbeta</t>
  </si>
  <si>
    <t>CRC15.1_E2_TCRalpha.CRC11.1_C6_TCRbeta</t>
  </si>
  <si>
    <t>CRC15.1_E6_TCRalpha.CRC11.1_C6_TCRbeta</t>
  </si>
  <si>
    <t>CRC15.1_E8_TCRalpha.CRC11.1_C6_TCRbeta</t>
  </si>
  <si>
    <t>CRC15.1_E10_TCRalpha.CRC11.1_C6_TCRbeta</t>
  </si>
  <si>
    <t>GCN1L1_TCRalpha.CRC11.1_C8_TCRbeta</t>
  </si>
  <si>
    <t>CDK4_8_TCRalpha.CRC11.1_C8_TCRbeta</t>
  </si>
  <si>
    <t>CDK4_17_TCRalpha.CRC11.1_C8_TCRbeta</t>
  </si>
  <si>
    <t>CMV_1_TCRalpha.CRC11.1_C8_TCRbeta</t>
  </si>
  <si>
    <t>CMV_2_TCRalpha.CRC11.1_C8_TCRbeta</t>
  </si>
  <si>
    <t>OVC21.1_A2_TCRalpha.CRC11.1_C8_TCRbeta</t>
  </si>
  <si>
    <t>OVC21.1_B1_TCRalpha.CRC11.1_C8_TCRbeta</t>
  </si>
  <si>
    <t>OVC21.1_B3_TCRalpha.CRC11.1_C8_TCRbeta</t>
  </si>
  <si>
    <t>OVC21.1_B6_TCRalpha.CRC11.1_C8_TCRbeta</t>
  </si>
  <si>
    <t>OVC21.1_D1_TCRalpha.CRC11.1_C8_TCRbeta</t>
  </si>
  <si>
    <t>OVC21.1_D5_TCRalpha.CRC11.1_C8_TCRbeta</t>
  </si>
  <si>
    <t>OVC21.2_A1_TCRalpha.CRC11.1_C8_TCRbeta</t>
  </si>
  <si>
    <t>OVC21.2_A2_TCRalpha.CRC11.1_C8_TCRbeta</t>
  </si>
  <si>
    <t>OVC21.2_A3_TCRalpha.CRC11.1_C8_TCRbeta</t>
  </si>
  <si>
    <t>OVC21.2_A6_TCRalpha.CRC11.1_C8_TCRbeta</t>
  </si>
  <si>
    <t>OVC21.2_A8_TCRalpha.CRC11.1_C8_TCRbeta</t>
  </si>
  <si>
    <t>OVC21.2_B1_TCRalpha.CRC11.1_C8_TCRbeta</t>
  </si>
  <si>
    <t>OVC21.2_B3_TCRalpha.CRC11.1_C8_TCRbeta</t>
  </si>
  <si>
    <t>OVC21.2_B4_TCRalpha.CRC11.1_C8_TCRbeta</t>
  </si>
  <si>
    <t>OVC21.2_B10a_TCRalpha.CRC11.1_C8_TCRbeta</t>
  </si>
  <si>
    <t>OVC21.2_B10b_TCRalpha.CRC11.1_C8_TCRbeta</t>
  </si>
  <si>
    <t>OVC21.2_B11_TCRalpha.CRC11.1_C8_TCRbeta</t>
  </si>
  <si>
    <t>OVC21.2_C2_TCRalpha.CRC11.1_C8_TCRbeta</t>
  </si>
  <si>
    <t>OVC21.2_C3_TCRalpha.CRC11.1_C8_TCRbeta</t>
  </si>
  <si>
    <t>OVC21.2_C4_TCRalpha.CRC11.1_C8_TCRbeta</t>
  </si>
  <si>
    <t>OVC21.2_C6_TCRalpha.CRC11.1_C8_TCRbeta</t>
  </si>
  <si>
    <t>OVC21.2_C8_TCRalpha.CRC11.1_C8_TCRbeta</t>
  </si>
  <si>
    <t>OVC21.2_C12a_TCRalpha.CRC11.1_C8_TCRbeta</t>
  </si>
  <si>
    <t>OVC21.2_C12b_TCRalpha.CRC11.1_C8_TCRbeta</t>
  </si>
  <si>
    <t>OVC21.2_D2_TCRalpha.CRC11.1_C8_TCRbeta</t>
  </si>
  <si>
    <t>OVC21.2_D3_TCRalpha.CRC11.1_C8_TCRbeta</t>
  </si>
  <si>
    <t>OVC48.1_A1_TCRalpha.CRC11.1_C8_TCRbeta</t>
  </si>
  <si>
    <t>OVC48.1_A2_TCRalpha.CRC11.1_C8_TCRbeta</t>
  </si>
  <si>
    <t>OVC48.1_A4_TCRalpha.CRC11.1_C8_TCRbeta</t>
  </si>
  <si>
    <t>OVC48.1_A5_TCRalpha.CRC11.1_C8_TCRbeta</t>
  </si>
  <si>
    <t>OVC48.1_A6_TCRalpha.CRC11.1_C8_TCRbeta</t>
  </si>
  <si>
    <t>OVC48.1_A8_TCRalpha.CRC11.1_C8_TCRbeta</t>
  </si>
  <si>
    <t>OVC48.1_A11_TCRalpha.CRC11.1_C8_TCRbeta</t>
  </si>
  <si>
    <t>OVC48.1_A12_TCRalpha.CRC11.1_C8_TCRbeta</t>
  </si>
  <si>
    <t>OVC48.1_B1_TCRalpha.CRC11.1_C8_TCRbeta</t>
  </si>
  <si>
    <t>OVC48.1_B3_TCRalpha.CRC11.1_C8_TCRbeta</t>
  </si>
  <si>
    <t>OVC48.1_B5a_TCRalpha.CRC11.1_C8_TCRbeta</t>
  </si>
  <si>
    <t>OVC48.1_B5b_TCRalpha.CRC11.1_C8_TCRbeta</t>
  </si>
  <si>
    <t>OVC48.1_C1_TCRalpha.CRC11.1_C8_TCRbeta</t>
  </si>
  <si>
    <t>OVC48.1_C2_TCRalpha.CRC11.1_C8_TCRbeta</t>
  </si>
  <si>
    <t>OVC48.1_C5_TCRalpha.CRC11.1_C8_TCRbeta</t>
  </si>
  <si>
    <t>OVC48.1_C6_TCRalpha.CRC11.1_C8_TCRbeta</t>
  </si>
  <si>
    <t>OVC48.1_C7_TCRalpha.CRC11.1_C8_TCRbeta</t>
  </si>
  <si>
    <t>OVC48.1_C8_TCRalpha.CRC11.1_C8_TCRbeta</t>
  </si>
  <si>
    <t>OVC48.1_D1_TCRalpha.CRC11.1_C8_TCRbeta</t>
  </si>
  <si>
    <t>OVC48.1_D7_TCRalpha.CRC11.1_C8_TCRbeta</t>
  </si>
  <si>
    <t>OVC48.2_A1_TCRalpha.CRC11.1_C8_TCRbeta</t>
  </si>
  <si>
    <t>OVC48.2_A2_TCRalpha.CRC11.1_C8_TCRbeta</t>
  </si>
  <si>
    <t>OVC48.2_A10a_TCRalpha.CRC11.1_C8_TCRbeta</t>
  </si>
  <si>
    <t>OVC48.2_A10b_TCRalpha.CRC11.1_C8_TCRbeta</t>
  </si>
  <si>
    <t>OVC48.2_B6_TCRalpha.CRC11.1_C8_TCRbeta</t>
  </si>
  <si>
    <t>OVC48.2_C2_TCRalpha.CRC11.1_C8_TCRbeta</t>
  </si>
  <si>
    <t>CRC11.1_A1_TCRalpha.CRC11.1_C8_TCRbeta</t>
  </si>
  <si>
    <t>CRC11.1_A2_TCRalpha.CRC11.1_C8_TCRbeta</t>
  </si>
  <si>
    <t>CRC11.1_A3_TCRalpha.CRC11.1_C8_TCRbeta</t>
  </si>
  <si>
    <t>CRC11.1_A5_TCRalpha.CRC11.1_C8_TCRbeta</t>
  </si>
  <si>
    <t>CRC11.1_A6_TCRalpha.CRC11.1_C8_TCRbeta</t>
  </si>
  <si>
    <t>CRC11.1_B1_TCRalpha.CRC11.1_C8_TCRbeta</t>
  </si>
  <si>
    <t>CRC11.1_B3_TCRalpha.CRC11.1_C8_TCRbeta</t>
  </si>
  <si>
    <t>CRC11.1_B4_TCRalpha.CRC11.1_C8_TCRbeta</t>
  </si>
  <si>
    <t>CRC11.1_B6_TCRalpha.CRC11.1_C8_TCRbeta</t>
  </si>
  <si>
    <t>CRC11.1_B11_TCRalpha.CRC11.1_C8_TCRbeta</t>
  </si>
  <si>
    <t>CRC11.1_C1_TCRalpha.CRC11.1_C8_TCRbeta</t>
  </si>
  <si>
    <t>CRC11.1_C3_TCRalpha.CRC11.1_C8_TCRbeta</t>
  </si>
  <si>
    <t>CRC11.1_C6_TCRalpha.CRC11.1_C8_TCRbeta</t>
  </si>
  <si>
    <t>CRC11.1_C8_TCRalpha.CRC11.1_C8_TCRbeta</t>
  </si>
  <si>
    <t>CRC11.1_D5_TCRalpha.CRC11.1_C8_TCRbeta</t>
  </si>
  <si>
    <t>CRC11.1_D6_TCRalpha.CRC11.1_C8_TCRbeta</t>
  </si>
  <si>
    <t>CRC11.2_A7_TCRalpha.CRC11.1_C8_TCRbeta</t>
  </si>
  <si>
    <t>CRC11.2_B9_TCRalpha.CRC11.1_C8_TCRbeta</t>
  </si>
  <si>
    <t>CRC11.2_C10_TCRalpha.CRC11.1_C8_TCRbeta</t>
  </si>
  <si>
    <t>CRC15.2_A1_TCRalpha.CRC11.1_C8_TCRbeta</t>
  </si>
  <si>
    <t>CRC15.2_H3_TCRalpha.CRC11.1_C8_TCRbeta</t>
  </si>
  <si>
    <t>CRC15.2_A4_TCRalpha.CRC11.1_C8_TCRbeta</t>
  </si>
  <si>
    <t>CRC15.2_C4_TCRalpha.CRC11.1_C8_TCRbeta</t>
  </si>
  <si>
    <t>CRC15.1_A2_TCRalpha.CRC11.1_C8_TCRbeta</t>
  </si>
  <si>
    <t>CRC15.1_A4_TCRalpha.CRC11.1_C8_TCRbeta</t>
  </si>
  <si>
    <t>CRC15.1_A7a_TCRalpha.CRC11.1_C8_TCRbeta</t>
  </si>
  <si>
    <t>CRC15.1_A7b_TCRalpha.CRC11.1_C8_TCRbeta</t>
  </si>
  <si>
    <t>CRC15.1_A8_TCRalpha.CRC11.1_C8_TCRbeta</t>
  </si>
  <si>
    <t>CRC15.1_A11_TCRalpha.CRC11.1_C8_TCRbeta</t>
  </si>
  <si>
    <t>CRC15.1_B4_TCRalpha.CRC11.1_C8_TCRbeta</t>
  </si>
  <si>
    <t>CRC15.1_B5_TCRalpha.CRC11.1_C8_TCRbeta</t>
  </si>
  <si>
    <t>CRC15.1_B7_TCRalpha.CRC11.1_C8_TCRbeta</t>
  </si>
  <si>
    <t>CRC15.1_B8_TCRalpha.CRC11.1_C8_TCRbeta</t>
  </si>
  <si>
    <t>CRC15.1_B9_TCRalpha.CRC11.1_C8_TCRbeta</t>
  </si>
  <si>
    <t>CRC15.1_B10_TCRalpha.CRC11.1_C8_TCRbeta</t>
  </si>
  <si>
    <t>CRC15.1_C1_TCRalpha.CRC11.1_C8_TCRbeta</t>
  </si>
  <si>
    <t>CRC15.1_D3_TCRalpha.CRC11.1_C8_TCRbeta</t>
  </si>
  <si>
    <t>CRC15.1_D10_TCRalpha.CRC11.1_C8_TCRbeta</t>
  </si>
  <si>
    <t>CRC15.1_D11_TCRalpha.CRC11.1_C8_TCRbeta</t>
  </si>
  <si>
    <t>CRC15.1_E2_TCRalpha.CRC11.1_C8_TCRbeta</t>
  </si>
  <si>
    <t>CRC15.1_E6_TCRalpha.CRC11.1_C8_TCRbeta</t>
  </si>
  <si>
    <t>CRC15.1_E8_TCRalpha.CRC11.1_C8_TCRbeta</t>
  </si>
  <si>
    <t>CRC15.1_E10_TCRalpha.CRC11.1_C8_TCRbeta</t>
  </si>
  <si>
    <t>GCN1L1_TCRalpha.CRC11.1_D5_TCRbeta</t>
  </si>
  <si>
    <t>CDK4_8_TCRalpha.CRC11.1_D5_TCRbeta</t>
  </si>
  <si>
    <t>CDK4_17_TCRalpha.CRC11.1_D5_TCRbeta</t>
  </si>
  <si>
    <t>CMV_1_TCRalpha.CRC11.1_D5_TCRbeta</t>
  </si>
  <si>
    <t>CMV_2_TCRalpha.CRC11.1_D5_TCRbeta</t>
  </si>
  <si>
    <t>OVC21.1_A2_TCRalpha.CRC11.1_D5_TCRbeta</t>
  </si>
  <si>
    <t>OVC21.1_B1_TCRalpha.CRC11.1_D5_TCRbeta</t>
  </si>
  <si>
    <t>OVC21.1_B3_TCRalpha.CRC11.1_D5_TCRbeta</t>
  </si>
  <si>
    <t>OVC21.1_B6_TCRalpha.CRC11.1_D5_TCRbeta</t>
  </si>
  <si>
    <t>OVC21.1_D1_TCRalpha.CRC11.1_D5_TCRbeta</t>
  </si>
  <si>
    <t>OVC21.1_D5_TCRalpha.CRC11.1_D5_TCRbeta</t>
  </si>
  <si>
    <t>OVC21.2_A1_TCRalpha.CRC11.1_D5_TCRbeta</t>
  </si>
  <si>
    <t>OVC21.2_A2_TCRalpha.CRC11.1_D5_TCRbeta</t>
  </si>
  <si>
    <t>OVC21.2_A3_TCRalpha.CRC11.1_D5_TCRbeta</t>
  </si>
  <si>
    <t>OVC21.2_A6_TCRalpha.CRC11.1_D5_TCRbeta</t>
  </si>
  <si>
    <t>OVC21.2_A8_TCRalpha.CRC11.1_D5_TCRbeta</t>
  </si>
  <si>
    <t>OVC21.2_B1_TCRalpha.CRC11.1_D5_TCRbeta</t>
  </si>
  <si>
    <t>OVC21.2_B3_TCRalpha.CRC11.1_D5_TCRbeta</t>
  </si>
  <si>
    <t>OVC21.2_B4_TCRalpha.CRC11.1_D5_TCRbeta</t>
  </si>
  <si>
    <t>OVC21.2_B10a_TCRalpha.CRC11.1_D5_TCRbeta</t>
  </si>
  <si>
    <t>OVC21.2_B10b_TCRalpha.CRC11.1_D5_TCRbeta</t>
  </si>
  <si>
    <t>OVC21.2_B11_TCRalpha.CRC11.1_D5_TCRbeta</t>
  </si>
  <si>
    <t>OVC21.2_C2_TCRalpha.CRC11.1_D5_TCRbeta</t>
  </si>
  <si>
    <t>OVC21.2_C3_TCRalpha.CRC11.1_D5_TCRbeta</t>
  </si>
  <si>
    <t>OVC21.2_C4_TCRalpha.CRC11.1_D5_TCRbeta</t>
  </si>
  <si>
    <t>OVC21.2_C6_TCRalpha.CRC11.1_D5_TCRbeta</t>
  </si>
  <si>
    <t>OVC21.2_C8_TCRalpha.CRC11.1_D5_TCRbeta</t>
  </si>
  <si>
    <t>OVC21.2_C12a_TCRalpha.CRC11.1_D5_TCRbeta</t>
  </si>
  <si>
    <t>OVC21.2_C12b_TCRalpha.CRC11.1_D5_TCRbeta</t>
  </si>
  <si>
    <t>OVC21.2_D2_TCRalpha.CRC11.1_D5_TCRbeta</t>
  </si>
  <si>
    <t>OVC21.2_D3_TCRalpha.CRC11.1_D5_TCRbeta</t>
  </si>
  <si>
    <t>OVC48.1_A1_TCRalpha.CRC11.1_D5_TCRbeta</t>
  </si>
  <si>
    <t>OVC48.1_A2_TCRalpha.CRC11.1_D5_TCRbeta</t>
  </si>
  <si>
    <t>OVC48.1_A4_TCRalpha.CRC11.1_D5_TCRbeta</t>
  </si>
  <si>
    <t>OVC48.1_A5_TCRalpha.CRC11.1_D5_TCRbeta</t>
  </si>
  <si>
    <t>OVC48.1_A6_TCRalpha.CRC11.1_D5_TCRbeta</t>
  </si>
  <si>
    <t>OVC48.1_A8_TCRalpha.CRC11.1_D5_TCRbeta</t>
  </si>
  <si>
    <t>OVC48.1_A11_TCRalpha.CRC11.1_D5_TCRbeta</t>
  </si>
  <si>
    <t>OVC48.1_A12_TCRalpha.CRC11.1_D5_TCRbeta</t>
  </si>
  <si>
    <t>OVC48.1_B1_TCRalpha.CRC11.1_D5_TCRbeta</t>
  </si>
  <si>
    <t>OVC48.1_B3_TCRalpha.CRC11.1_D5_TCRbeta</t>
  </si>
  <si>
    <t>OVC48.1_B5a_TCRalpha.CRC11.1_D5_TCRbeta</t>
  </si>
  <si>
    <t>OVC48.1_B5b_TCRalpha.CRC11.1_D5_TCRbeta</t>
  </si>
  <si>
    <t>OVC48.1_C1_TCRalpha.CRC11.1_D5_TCRbeta</t>
  </si>
  <si>
    <t>OVC48.1_C2_TCRalpha.CRC11.1_D5_TCRbeta</t>
  </si>
  <si>
    <t>OVC48.1_C5_TCRalpha.CRC11.1_D5_TCRbeta</t>
  </si>
  <si>
    <t>OVC48.1_C6_TCRalpha.CRC11.1_D5_TCRbeta</t>
  </si>
  <si>
    <t>OVC48.1_C7_TCRalpha.CRC11.1_D5_TCRbeta</t>
  </si>
  <si>
    <t>OVC48.1_C8_TCRalpha.CRC11.1_D5_TCRbeta</t>
  </si>
  <si>
    <t>OVC48.1_D1_TCRalpha.CRC11.1_D5_TCRbeta</t>
  </si>
  <si>
    <t>OVC48.1_D7_TCRalpha.CRC11.1_D5_TCRbeta</t>
  </si>
  <si>
    <t>OVC48.2_A1_TCRalpha.CRC11.1_D5_TCRbeta</t>
  </si>
  <si>
    <t>OVC48.2_A2_TCRalpha.CRC11.1_D5_TCRbeta</t>
  </si>
  <si>
    <t>OVC48.2_A10a_TCRalpha.CRC11.1_D5_TCRbeta</t>
  </si>
  <si>
    <t>OVC48.2_A10b_TCRalpha.CRC11.1_D5_TCRbeta</t>
  </si>
  <si>
    <t>OVC48.2_B6_TCRalpha.CRC11.1_D5_TCRbeta</t>
  </si>
  <si>
    <t>OVC48.2_C2_TCRalpha.CRC11.1_D5_TCRbeta</t>
  </si>
  <si>
    <t>CRC11.1_A1_TCRalpha.CRC11.1_D5_TCRbeta</t>
  </si>
  <si>
    <t>CRC11.1_A2_TCRalpha.CRC11.1_D5_TCRbeta</t>
  </si>
  <si>
    <t>CRC11.1_A3_TCRalpha.CRC11.1_D5_TCRbeta</t>
  </si>
  <si>
    <t>CRC11.1_A5_TCRalpha.CRC11.1_D5_TCRbeta</t>
  </si>
  <si>
    <t>CRC11.1_A6_TCRalpha.CRC11.1_D5_TCRbeta</t>
  </si>
  <si>
    <t>CRC11.1_B1_TCRalpha.CRC11.1_D5_TCRbeta</t>
  </si>
  <si>
    <t>CRC11.1_B3_TCRalpha.CRC11.1_D5_TCRbeta</t>
  </si>
  <si>
    <t>CRC11.1_B4_TCRalpha.CRC11.1_D5_TCRbeta</t>
  </si>
  <si>
    <t>CRC11.1_B6_TCRalpha.CRC11.1_D5_TCRbeta</t>
  </si>
  <si>
    <t>CRC11.1_B11_TCRalpha.CRC11.1_D5_TCRbeta</t>
  </si>
  <si>
    <t>CRC11.1_C1_TCRalpha.CRC11.1_D5_TCRbeta</t>
  </si>
  <si>
    <t>CRC11.1_C3_TCRalpha.CRC11.1_D5_TCRbeta</t>
  </si>
  <si>
    <t>CRC11.1_C6_TCRalpha.CRC11.1_D5_TCRbeta</t>
  </si>
  <si>
    <t>CRC11.1_C8_TCRalpha.CRC11.1_D5_TCRbeta</t>
  </si>
  <si>
    <t>CRC11.1_D5_TCRalpha.CRC11.1_D5_TCRbeta</t>
  </si>
  <si>
    <t>CRC11.1_D6_TCRalpha.CRC11.1_D5_TCRbeta</t>
  </si>
  <si>
    <t>CRC11.2_A7_TCRalpha.CRC11.1_D5_TCRbeta</t>
  </si>
  <si>
    <t>CRC11.2_B9_TCRalpha.CRC11.1_D5_TCRbeta</t>
  </si>
  <si>
    <t>CRC11.2_C10_TCRalpha.CRC11.1_D5_TCRbeta</t>
  </si>
  <si>
    <t>CRC15.2_A1_TCRalpha.CRC11.1_D5_TCRbeta</t>
  </si>
  <si>
    <t>CRC15.2_H3_TCRalpha.CRC11.1_D5_TCRbeta</t>
  </si>
  <si>
    <t>CRC15.2_A4_TCRalpha.CRC11.1_D5_TCRbeta</t>
  </si>
  <si>
    <t>CRC15.2_C4_TCRalpha.CRC11.1_D5_TCRbeta</t>
  </si>
  <si>
    <t>CRC15.1_A2_TCRalpha.CRC11.1_D5_TCRbeta</t>
  </si>
  <si>
    <t>CRC15.1_A4_TCRalpha.CRC11.1_D5_TCRbeta</t>
  </si>
  <si>
    <t>CRC15.1_A7a_TCRalpha.CRC11.1_D5_TCRbeta</t>
  </si>
  <si>
    <t>CRC15.1_A7b_TCRalpha.CRC11.1_D5_TCRbeta</t>
  </si>
  <si>
    <t>CRC15.1_A8_TCRalpha.CRC11.1_D5_TCRbeta</t>
  </si>
  <si>
    <t>CRC15.1_A11_TCRalpha.CRC11.1_D5_TCRbeta</t>
  </si>
  <si>
    <t>CRC15.1_B4_TCRalpha.CRC11.1_D5_TCRbeta</t>
  </si>
  <si>
    <t>CRC15.1_B5_TCRalpha.CRC11.1_D5_TCRbeta</t>
  </si>
  <si>
    <t>CRC15.1_B7_TCRalpha.CRC11.1_D5_TCRbeta</t>
  </si>
  <si>
    <t>CRC15.1_B8_TCRalpha.CRC11.1_D5_TCRbeta</t>
  </si>
  <si>
    <t>CRC15.1_B9_TCRalpha.CRC11.1_D5_TCRbeta</t>
  </si>
  <si>
    <t>CRC15.1_B10_TCRalpha.CRC11.1_D5_TCRbeta</t>
  </si>
  <si>
    <t>CRC15.1_C1_TCRalpha.CRC11.1_D5_TCRbeta</t>
  </si>
  <si>
    <t>CRC15.1_D3_TCRalpha.CRC11.1_D5_TCRbeta</t>
  </si>
  <si>
    <t>CRC15.1_D10_TCRalpha.CRC11.1_D5_TCRbeta</t>
  </si>
  <si>
    <t>CRC15.1_D11_TCRalpha.CRC11.1_D5_TCRbeta</t>
  </si>
  <si>
    <t>CRC15.1_E2_TCRalpha.CRC11.1_D5_TCRbeta</t>
  </si>
  <si>
    <t>CRC15.1_E6_TCRalpha.CRC11.1_D5_TCRbeta</t>
  </si>
  <si>
    <t>CRC15.1_E8_TCRalpha.CRC11.1_D5_TCRbeta</t>
  </si>
  <si>
    <t>CRC15.1_E10_TCRalpha.CRC11.1_D5_TCRbeta</t>
  </si>
  <si>
    <t>GCN1L1_TCRalpha.CRC11.1_D6_TCRbeta</t>
  </si>
  <si>
    <t>CDK4_8_TCRalpha.CRC11.1_D6_TCRbeta</t>
  </si>
  <si>
    <t>CDK4_17_TCRalpha.CRC11.1_D6_TCRbeta</t>
  </si>
  <si>
    <t>CMV_1_TCRalpha.CRC11.1_D6_TCRbeta</t>
  </si>
  <si>
    <t>CMV_2_TCRalpha.CRC11.1_D6_TCRbeta</t>
  </si>
  <si>
    <t>OVC21.1_A2_TCRalpha.CRC11.1_D6_TCRbeta</t>
  </si>
  <si>
    <t>OVC21.1_B1_TCRalpha.CRC11.1_D6_TCRbeta</t>
  </si>
  <si>
    <t>OVC21.1_B3_TCRalpha.CRC11.1_D6_TCRbeta</t>
  </si>
  <si>
    <t>OVC21.1_B6_TCRalpha.CRC11.1_D6_TCRbeta</t>
  </si>
  <si>
    <t>OVC21.1_D1_TCRalpha.CRC11.1_D6_TCRbeta</t>
  </si>
  <si>
    <t>OVC21.1_D5_TCRalpha.CRC11.1_D6_TCRbeta</t>
  </si>
  <si>
    <t>OVC21.2_A1_TCRalpha.CRC11.1_D6_TCRbeta</t>
  </si>
  <si>
    <t>OVC21.2_A2_TCRalpha.CRC11.1_D6_TCRbeta</t>
  </si>
  <si>
    <t>OVC21.2_A3_TCRalpha.CRC11.1_D6_TCRbeta</t>
  </si>
  <si>
    <t>OVC21.2_A6_TCRalpha.CRC11.1_D6_TCRbeta</t>
  </si>
  <si>
    <t>OVC21.2_A8_TCRalpha.CRC11.1_D6_TCRbeta</t>
  </si>
  <si>
    <t>OVC21.2_B1_TCRalpha.CRC11.1_D6_TCRbeta</t>
  </si>
  <si>
    <t>OVC21.2_B3_TCRalpha.CRC11.1_D6_TCRbeta</t>
  </si>
  <si>
    <t>OVC21.2_B4_TCRalpha.CRC11.1_D6_TCRbeta</t>
  </si>
  <si>
    <t>OVC21.2_B10a_TCRalpha.CRC11.1_D6_TCRbeta</t>
  </si>
  <si>
    <t>OVC21.2_B10b_TCRalpha.CRC11.1_D6_TCRbeta</t>
  </si>
  <si>
    <t>OVC21.2_B11_TCRalpha.CRC11.1_D6_TCRbeta</t>
  </si>
  <si>
    <t>OVC21.2_C2_TCRalpha.CRC11.1_D6_TCRbeta</t>
  </si>
  <si>
    <t>OVC21.2_C3_TCRalpha.CRC11.1_D6_TCRbeta</t>
  </si>
  <si>
    <t>OVC21.2_C4_TCRalpha.CRC11.1_D6_TCRbeta</t>
  </si>
  <si>
    <t>OVC21.2_C6_TCRalpha.CRC11.1_D6_TCRbeta</t>
  </si>
  <si>
    <t>OVC21.2_C8_TCRalpha.CRC11.1_D6_TCRbeta</t>
  </si>
  <si>
    <t>OVC21.2_C12a_TCRalpha.CRC11.1_D6_TCRbeta</t>
  </si>
  <si>
    <t>OVC21.2_C12b_TCRalpha.CRC11.1_D6_TCRbeta</t>
  </si>
  <si>
    <t>OVC21.2_D2_TCRalpha.CRC11.1_D6_TCRbeta</t>
  </si>
  <si>
    <t>OVC21.2_D3_TCRalpha.CRC11.1_D6_TCRbeta</t>
  </si>
  <si>
    <t>OVC48.1_A1_TCRalpha.CRC11.1_D6_TCRbeta</t>
  </si>
  <si>
    <t>OVC48.1_A2_TCRalpha.CRC11.1_D6_TCRbeta</t>
  </si>
  <si>
    <t>OVC48.1_A4_TCRalpha.CRC11.1_D6_TCRbeta</t>
  </si>
  <si>
    <t>OVC48.1_A5_TCRalpha.CRC11.1_D6_TCRbeta</t>
  </si>
  <si>
    <t>OVC48.1_A6_TCRalpha.CRC11.1_D6_TCRbeta</t>
  </si>
  <si>
    <t>OVC48.1_A8_TCRalpha.CRC11.1_D6_TCRbeta</t>
  </si>
  <si>
    <t>OVC48.1_A11_TCRalpha.CRC11.1_D6_TCRbeta</t>
  </si>
  <si>
    <t>OVC48.1_A12_TCRalpha.CRC11.1_D6_TCRbeta</t>
  </si>
  <si>
    <t>OVC48.1_B1_TCRalpha.CRC11.1_D6_TCRbeta</t>
  </si>
  <si>
    <t>OVC48.1_B3_TCRalpha.CRC11.1_D6_TCRbeta</t>
  </si>
  <si>
    <t>OVC48.1_B5a_TCRalpha.CRC11.1_D6_TCRbeta</t>
  </si>
  <si>
    <t>OVC48.1_B5b_TCRalpha.CRC11.1_D6_TCRbeta</t>
  </si>
  <si>
    <t>OVC48.1_C1_TCRalpha.CRC11.1_D6_TCRbeta</t>
  </si>
  <si>
    <t>OVC48.1_C2_TCRalpha.CRC11.1_D6_TCRbeta</t>
  </si>
  <si>
    <t>OVC48.1_C5_TCRalpha.CRC11.1_D6_TCRbeta</t>
  </si>
  <si>
    <t>OVC48.1_C6_TCRalpha.CRC11.1_D6_TCRbeta</t>
  </si>
  <si>
    <t>OVC48.1_C7_TCRalpha.CRC11.1_D6_TCRbeta</t>
  </si>
  <si>
    <t>OVC48.1_C8_TCRalpha.CRC11.1_D6_TCRbeta</t>
  </si>
  <si>
    <t>OVC48.1_D1_TCRalpha.CRC11.1_D6_TCRbeta</t>
  </si>
  <si>
    <t>OVC48.1_D7_TCRalpha.CRC11.1_D6_TCRbeta</t>
  </si>
  <si>
    <t>OVC48.2_A1_TCRalpha.CRC11.1_D6_TCRbeta</t>
  </si>
  <si>
    <t>OVC48.2_A2_TCRalpha.CRC11.1_D6_TCRbeta</t>
  </si>
  <si>
    <t>OVC48.2_A10a_TCRalpha.CRC11.1_D6_TCRbeta</t>
  </si>
  <si>
    <t>OVC48.2_A10b_TCRalpha.CRC11.1_D6_TCRbeta</t>
  </si>
  <si>
    <t>OVC48.2_B6_TCRalpha.CRC11.1_D6_TCRbeta</t>
  </si>
  <si>
    <t>OVC48.2_C2_TCRalpha.CRC11.1_D6_TCRbeta</t>
  </si>
  <si>
    <t>CRC11.1_A1_TCRalpha.CRC11.1_D6_TCRbeta</t>
  </si>
  <si>
    <t>CRC11.1_A2_TCRalpha.CRC11.1_D6_TCRbeta</t>
  </si>
  <si>
    <t>CRC11.1_A3_TCRalpha.CRC11.1_D6_TCRbeta</t>
  </si>
  <si>
    <t>CRC11.1_A5_TCRalpha.CRC11.1_D6_TCRbeta</t>
  </si>
  <si>
    <t>CRC11.1_A6_TCRalpha.CRC11.1_D6_TCRbeta</t>
  </si>
  <si>
    <t>CRC11.1_B1_TCRalpha.CRC11.1_D6_TCRbeta</t>
  </si>
  <si>
    <t>CRC11.1_B3_TCRalpha.CRC11.1_D6_TCRbeta</t>
  </si>
  <si>
    <t>CRC11.1_B4_TCRalpha.CRC11.1_D6_TCRbeta</t>
  </si>
  <si>
    <t>CRC11.1_B6_TCRalpha.CRC11.1_D6_TCRbeta</t>
  </si>
  <si>
    <t>CRC11.1_B11_TCRalpha.CRC11.1_D6_TCRbeta</t>
  </si>
  <si>
    <t>CRC11.1_C1_TCRalpha.CRC11.1_D6_TCRbeta</t>
  </si>
  <si>
    <t>CRC11.1_C3_TCRalpha.CRC11.1_D6_TCRbeta</t>
  </si>
  <si>
    <t>CRC11.1_C6_TCRalpha.CRC11.1_D6_TCRbeta</t>
  </si>
  <si>
    <t>CRC11.1_C8_TCRalpha.CRC11.1_D6_TCRbeta</t>
  </si>
  <si>
    <t>CRC11.1_D5_TCRalpha.CRC11.1_D6_TCRbeta</t>
  </si>
  <si>
    <t>CRC11.1_D6_TCRalpha.CRC11.1_D6_TCRbeta</t>
  </si>
  <si>
    <t>CRC11.2_A7_TCRalpha.CRC11.1_D6_TCRbeta</t>
  </si>
  <si>
    <t>CRC11.2_B9_TCRalpha.CRC11.1_D6_TCRbeta</t>
  </si>
  <si>
    <t>CRC11.2_C10_TCRalpha.CRC11.1_D6_TCRbeta</t>
  </si>
  <si>
    <t>CRC15.2_A1_TCRalpha.CRC11.1_D6_TCRbeta</t>
  </si>
  <si>
    <t>CRC15.2_H3_TCRalpha.CRC11.1_D6_TCRbeta</t>
  </si>
  <si>
    <t>CRC15.2_A4_TCRalpha.CRC11.1_D6_TCRbeta</t>
  </si>
  <si>
    <t>CRC15.2_C4_TCRalpha.CRC11.1_D6_TCRbeta</t>
  </si>
  <si>
    <t>CRC15.1_A2_TCRalpha.CRC11.1_D6_TCRbeta</t>
  </si>
  <si>
    <t>CRC15.1_A4_TCRalpha.CRC11.1_D6_TCRbeta</t>
  </si>
  <si>
    <t>CRC15.1_A7a_TCRalpha.CRC11.1_D6_TCRbeta</t>
  </si>
  <si>
    <t>CRC15.1_A7b_TCRalpha.CRC11.1_D6_TCRbeta</t>
  </si>
  <si>
    <t>CRC15.1_A8_TCRalpha.CRC11.1_D6_TCRbeta</t>
  </si>
  <si>
    <t>CRC15.1_A11_TCRalpha.CRC11.1_D6_TCRbeta</t>
  </si>
  <si>
    <t>CRC15.1_B4_TCRalpha.CRC11.1_D6_TCRbeta</t>
  </si>
  <si>
    <t>CRC15.1_B5_TCRalpha.CRC11.1_D6_TCRbeta</t>
  </si>
  <si>
    <t>CRC15.1_B7_TCRalpha.CRC11.1_D6_TCRbeta</t>
  </si>
  <si>
    <t>CRC15.1_B8_TCRalpha.CRC11.1_D6_TCRbeta</t>
  </si>
  <si>
    <t>CRC15.1_B9_TCRalpha.CRC11.1_D6_TCRbeta</t>
  </si>
  <si>
    <t>CRC15.1_B10_TCRalpha.CRC11.1_D6_TCRbeta</t>
  </si>
  <si>
    <t>CRC15.1_C1_TCRalpha.CRC11.1_D6_TCRbeta</t>
  </si>
  <si>
    <t>CRC15.1_D3_TCRalpha.CRC11.1_D6_TCRbeta</t>
  </si>
  <si>
    <t>CRC15.1_D10_TCRalpha.CRC11.1_D6_TCRbeta</t>
  </si>
  <si>
    <t>CRC15.1_D11_TCRalpha.CRC11.1_D6_TCRbeta</t>
  </si>
  <si>
    <t>CRC15.1_E2_TCRalpha.CRC11.1_D6_TCRbeta</t>
  </si>
  <si>
    <t>CRC15.1_E6_TCRalpha.CRC11.1_D6_TCRbeta</t>
  </si>
  <si>
    <t>CRC15.1_E8_TCRalpha.CRC11.1_D6_TCRbeta</t>
  </si>
  <si>
    <t>CRC15.1_E10_TCRalpha.CRC11.1_D6_TCRbeta</t>
  </si>
  <si>
    <t>GCN1L1_TCRalpha.CRC11.2_A7_TCRbeta</t>
  </si>
  <si>
    <t>CDK4_8_TCRalpha.CRC11.2_A7_TCRbeta</t>
  </si>
  <si>
    <t>CDK4_17_TCRalpha.CRC11.2_A7_TCRbeta</t>
  </si>
  <si>
    <t>CMV_1_TCRalpha.CRC11.2_A7_TCRbeta</t>
  </si>
  <si>
    <t>CMV_2_TCRalpha.CRC11.2_A7_TCRbeta</t>
  </si>
  <si>
    <t>OVC21.1_A2_TCRalpha.CRC11.2_A7_TCRbeta</t>
  </si>
  <si>
    <t>OVC21.1_B1_TCRalpha.CRC11.2_A7_TCRbeta</t>
  </si>
  <si>
    <t>OVC21.1_B3_TCRalpha.CRC11.2_A7_TCRbeta</t>
  </si>
  <si>
    <t>OVC21.1_B6_TCRalpha.CRC11.2_A7_TCRbeta</t>
  </si>
  <si>
    <t>OVC21.1_D1_TCRalpha.CRC11.2_A7_TCRbeta</t>
  </si>
  <si>
    <t>OVC21.1_D5_TCRalpha.CRC11.2_A7_TCRbeta</t>
  </si>
  <si>
    <t>OVC21.2_A1_TCRalpha.CRC11.2_A7_TCRbeta</t>
  </si>
  <si>
    <t>OVC21.2_A2_TCRalpha.CRC11.2_A7_TCRbeta</t>
  </si>
  <si>
    <t>OVC21.2_A3_TCRalpha.CRC11.2_A7_TCRbeta</t>
  </si>
  <si>
    <t>OVC21.2_A6_TCRalpha.CRC11.2_A7_TCRbeta</t>
  </si>
  <si>
    <t>OVC21.2_A8_TCRalpha.CRC11.2_A7_TCRbeta</t>
  </si>
  <si>
    <t>OVC21.2_B1_TCRalpha.CRC11.2_A7_TCRbeta</t>
  </si>
  <si>
    <t>OVC21.2_B3_TCRalpha.CRC11.2_A7_TCRbeta</t>
  </si>
  <si>
    <t>OVC21.2_B4_TCRalpha.CRC11.2_A7_TCRbeta</t>
  </si>
  <si>
    <t>OVC21.2_B10a_TCRalpha.CRC11.2_A7_TCRbeta</t>
  </si>
  <si>
    <t>OVC21.2_B10b_TCRalpha.CRC11.2_A7_TCRbeta</t>
  </si>
  <si>
    <t>OVC21.2_B11_TCRalpha.CRC11.2_A7_TCRbeta</t>
  </si>
  <si>
    <t>OVC21.2_C2_TCRalpha.CRC11.2_A7_TCRbeta</t>
  </si>
  <si>
    <t>OVC21.2_C3_TCRalpha.CRC11.2_A7_TCRbeta</t>
  </si>
  <si>
    <t>OVC21.2_C4_TCRalpha.CRC11.2_A7_TCRbeta</t>
  </si>
  <si>
    <t>OVC21.2_C6_TCRalpha.CRC11.2_A7_TCRbeta</t>
  </si>
  <si>
    <t>OVC21.2_C8_TCRalpha.CRC11.2_A7_TCRbeta</t>
  </si>
  <si>
    <t>OVC21.2_C12a_TCRalpha.CRC11.2_A7_TCRbeta</t>
  </si>
  <si>
    <t>OVC21.2_C12b_TCRalpha.CRC11.2_A7_TCRbeta</t>
  </si>
  <si>
    <t>OVC21.2_D2_TCRalpha.CRC11.2_A7_TCRbeta</t>
  </si>
  <si>
    <t>OVC21.2_D3_TCRalpha.CRC11.2_A7_TCRbeta</t>
  </si>
  <si>
    <t>OVC48.1_A1_TCRalpha.CRC11.2_A7_TCRbeta</t>
  </si>
  <si>
    <t>OVC48.1_A2_TCRalpha.CRC11.2_A7_TCRbeta</t>
  </si>
  <si>
    <t>OVC48.1_A4_TCRalpha.CRC11.2_A7_TCRbeta</t>
  </si>
  <si>
    <t>OVC48.1_A5_TCRalpha.CRC11.2_A7_TCRbeta</t>
  </si>
  <si>
    <t>OVC48.1_A6_TCRalpha.CRC11.2_A7_TCRbeta</t>
  </si>
  <si>
    <t>OVC48.1_A8_TCRalpha.CRC11.2_A7_TCRbeta</t>
  </si>
  <si>
    <t>OVC48.1_A11_TCRalpha.CRC11.2_A7_TCRbeta</t>
  </si>
  <si>
    <t>OVC48.1_A12_TCRalpha.CRC11.2_A7_TCRbeta</t>
  </si>
  <si>
    <t>OVC48.1_B1_TCRalpha.CRC11.2_A7_TCRbeta</t>
  </si>
  <si>
    <t>OVC48.1_B3_TCRalpha.CRC11.2_A7_TCRbeta</t>
  </si>
  <si>
    <t>OVC48.1_B5a_TCRalpha.CRC11.2_A7_TCRbeta</t>
  </si>
  <si>
    <t>OVC48.1_B5b_TCRalpha.CRC11.2_A7_TCRbeta</t>
  </si>
  <si>
    <t>OVC48.1_C1_TCRalpha.CRC11.2_A7_TCRbeta</t>
  </si>
  <si>
    <t>OVC48.1_C2_TCRalpha.CRC11.2_A7_TCRbeta</t>
  </si>
  <si>
    <t>OVC48.1_C5_TCRalpha.CRC11.2_A7_TCRbeta</t>
  </si>
  <si>
    <t>OVC48.1_C6_TCRalpha.CRC11.2_A7_TCRbeta</t>
  </si>
  <si>
    <t>OVC48.1_C7_TCRalpha.CRC11.2_A7_TCRbeta</t>
  </si>
  <si>
    <t>OVC48.1_C8_TCRalpha.CRC11.2_A7_TCRbeta</t>
  </si>
  <si>
    <t>OVC48.1_D1_TCRalpha.CRC11.2_A7_TCRbeta</t>
  </si>
  <si>
    <t>OVC48.1_D7_TCRalpha.CRC11.2_A7_TCRbeta</t>
  </si>
  <si>
    <t>OVC48.2_A1_TCRalpha.CRC11.2_A7_TCRbeta</t>
  </si>
  <si>
    <t>OVC48.2_A2_TCRalpha.CRC11.2_A7_TCRbeta</t>
  </si>
  <si>
    <t>OVC48.2_A10a_TCRalpha.CRC11.2_A7_TCRbeta</t>
  </si>
  <si>
    <t>OVC48.2_A10b_TCRalpha.CRC11.2_A7_TCRbeta</t>
  </si>
  <si>
    <t>OVC48.2_B6_TCRalpha.CRC11.2_A7_TCRbeta</t>
  </si>
  <si>
    <t>OVC48.2_C2_TCRalpha.CRC11.2_A7_TCRbeta</t>
  </si>
  <si>
    <t>CRC11.1_A1_TCRalpha.CRC11.2_A7_TCRbeta</t>
  </si>
  <si>
    <t>CRC11.1_A2_TCRalpha.CRC11.2_A7_TCRbeta</t>
  </si>
  <si>
    <t>CRC11.1_A3_TCRalpha.CRC11.2_A7_TCRbeta</t>
  </si>
  <si>
    <t>CRC11.1_A5_TCRalpha.CRC11.2_A7_TCRbeta</t>
  </si>
  <si>
    <t>CRC11.1_A6_TCRalpha.CRC11.2_A7_TCRbeta</t>
  </si>
  <si>
    <t>CRC11.1_B1_TCRalpha.CRC11.2_A7_TCRbeta</t>
  </si>
  <si>
    <t>CRC11.1_B3_TCRalpha.CRC11.2_A7_TCRbeta</t>
  </si>
  <si>
    <t>CRC11.1_B4_TCRalpha.CRC11.2_A7_TCRbeta</t>
  </si>
  <si>
    <t>CRC11.1_B6_TCRalpha.CRC11.2_A7_TCRbeta</t>
  </si>
  <si>
    <t>CRC11.1_B11_TCRalpha.CRC11.2_A7_TCRbeta</t>
  </si>
  <si>
    <t>CRC11.1_C1_TCRalpha.CRC11.2_A7_TCRbeta</t>
  </si>
  <si>
    <t>CRC11.1_C3_TCRalpha.CRC11.2_A7_TCRbeta</t>
  </si>
  <si>
    <t>CRC11.1_C6_TCRalpha.CRC11.2_A7_TCRbeta</t>
  </si>
  <si>
    <t>CRC11.1_C8_TCRalpha.CRC11.2_A7_TCRbeta</t>
  </si>
  <si>
    <t>CRC11.1_D5_TCRalpha.CRC11.2_A7_TCRbeta</t>
  </si>
  <si>
    <t>CRC11.1_D6_TCRalpha.CRC11.2_A7_TCRbeta</t>
  </si>
  <si>
    <t>CRC11.2_A7_TCRalpha.CRC11.2_A7_TCRbeta</t>
  </si>
  <si>
    <t>CRC11.2_B9_TCRalpha.CRC11.2_A7_TCRbeta</t>
  </si>
  <si>
    <t>CRC11.2_C10_TCRalpha.CRC11.2_A7_TCRbeta</t>
  </si>
  <si>
    <t>CRC15.2_A1_TCRalpha.CRC11.2_A7_TCRbeta</t>
  </si>
  <si>
    <t>CRC15.2_H3_TCRalpha.CRC11.2_A7_TCRbeta</t>
  </si>
  <si>
    <t>CRC15.2_A4_TCRalpha.CRC11.2_A7_TCRbeta</t>
  </si>
  <si>
    <t>CRC15.2_C4_TCRalpha.CRC11.2_A7_TCRbeta</t>
  </si>
  <si>
    <t>CRC15.1_A2_TCRalpha.CRC11.2_A7_TCRbeta</t>
  </si>
  <si>
    <t>CRC15.1_A4_TCRalpha.CRC11.2_A7_TCRbeta</t>
  </si>
  <si>
    <t>CRC15.1_A7a_TCRalpha.CRC11.2_A7_TCRbeta</t>
  </si>
  <si>
    <t>CRC15.1_A7b_TCRalpha.CRC11.2_A7_TCRbeta</t>
  </si>
  <si>
    <t>CRC15.1_A8_TCRalpha.CRC11.2_A7_TCRbeta</t>
  </si>
  <si>
    <t>CRC15.1_A11_TCRalpha.CRC11.2_A7_TCRbeta</t>
  </si>
  <si>
    <t>CRC15.1_B4_TCRalpha.CRC11.2_A7_TCRbeta</t>
  </si>
  <si>
    <t>CRC15.1_B5_TCRalpha.CRC11.2_A7_TCRbeta</t>
  </si>
  <si>
    <t>CRC15.1_B7_TCRalpha.CRC11.2_A7_TCRbeta</t>
  </si>
  <si>
    <t>CRC15.1_B8_TCRalpha.CRC11.2_A7_TCRbeta</t>
  </si>
  <si>
    <t>CRC15.1_B9_TCRalpha.CRC11.2_A7_TCRbeta</t>
  </si>
  <si>
    <t>CRC15.1_B10_TCRalpha.CRC11.2_A7_TCRbeta</t>
  </si>
  <si>
    <t>CRC15.1_C1_TCRalpha.CRC11.2_A7_TCRbeta</t>
  </si>
  <si>
    <t>CRC15.1_D3_TCRalpha.CRC11.2_A7_TCRbeta</t>
  </si>
  <si>
    <t>CRC15.1_D10_TCRalpha.CRC11.2_A7_TCRbeta</t>
  </si>
  <si>
    <t>CRC15.1_D11_TCRalpha.CRC11.2_A7_TCRbeta</t>
  </si>
  <si>
    <t>CRC15.1_E2_TCRalpha.CRC11.2_A7_TCRbeta</t>
  </si>
  <si>
    <t>CRC15.1_E6_TCRalpha.CRC11.2_A7_TCRbeta</t>
  </si>
  <si>
    <t>CRC15.1_E8_TCRalpha.CRC11.2_A7_TCRbeta</t>
  </si>
  <si>
    <t>CRC15.1_E10_TCRalpha.CRC11.2_A7_TCRbeta</t>
  </si>
  <si>
    <t>GCN1L1_TCRalpha.CRC11.2_B9_TCRbeta</t>
  </si>
  <si>
    <t>CDK4_8_TCRalpha.CRC11.2_B9_TCRbeta</t>
  </si>
  <si>
    <t>CDK4_17_TCRalpha.CRC11.2_B9_TCRbeta</t>
  </si>
  <si>
    <t>CMV_1_TCRalpha.CRC11.2_B9_TCRbeta</t>
  </si>
  <si>
    <t>CMV_2_TCRalpha.CRC11.2_B9_TCRbeta</t>
  </si>
  <si>
    <t>OVC21.1_A2_TCRalpha.CRC11.2_B9_TCRbeta</t>
  </si>
  <si>
    <t>OVC21.1_B1_TCRalpha.CRC11.2_B9_TCRbeta</t>
  </si>
  <si>
    <t>OVC21.1_B3_TCRalpha.CRC11.2_B9_TCRbeta</t>
  </si>
  <si>
    <t>OVC21.1_B6_TCRalpha.CRC11.2_B9_TCRbeta</t>
  </si>
  <si>
    <t>OVC21.1_D1_TCRalpha.CRC11.2_B9_TCRbeta</t>
  </si>
  <si>
    <t>OVC21.1_D5_TCRalpha.CRC11.2_B9_TCRbeta</t>
  </si>
  <si>
    <t>OVC21.2_A1_TCRalpha.CRC11.2_B9_TCRbeta</t>
  </si>
  <si>
    <t>OVC21.2_A2_TCRalpha.CRC11.2_B9_TCRbeta</t>
  </si>
  <si>
    <t>OVC21.2_A3_TCRalpha.CRC11.2_B9_TCRbeta</t>
  </si>
  <si>
    <t>OVC21.2_A6_TCRalpha.CRC11.2_B9_TCRbeta</t>
  </si>
  <si>
    <t>OVC21.2_A8_TCRalpha.CRC11.2_B9_TCRbeta</t>
  </si>
  <si>
    <t>OVC21.2_B1_TCRalpha.CRC11.2_B9_TCRbeta</t>
  </si>
  <si>
    <t>OVC21.2_B3_TCRalpha.CRC11.2_B9_TCRbeta</t>
  </si>
  <si>
    <t>OVC21.2_B4_TCRalpha.CRC11.2_B9_TCRbeta</t>
  </si>
  <si>
    <t>OVC21.2_B10a_TCRalpha.CRC11.2_B9_TCRbeta</t>
  </si>
  <si>
    <t>OVC21.2_B10b_TCRalpha.CRC11.2_B9_TCRbeta</t>
  </si>
  <si>
    <t>OVC21.2_B11_TCRalpha.CRC11.2_B9_TCRbeta</t>
  </si>
  <si>
    <t>OVC21.2_C2_TCRalpha.CRC11.2_B9_TCRbeta</t>
  </si>
  <si>
    <t>OVC21.2_C3_TCRalpha.CRC11.2_B9_TCRbeta</t>
  </si>
  <si>
    <t>OVC21.2_C4_TCRalpha.CRC11.2_B9_TCRbeta</t>
  </si>
  <si>
    <t>OVC21.2_C6_TCRalpha.CRC11.2_B9_TCRbeta</t>
  </si>
  <si>
    <t>OVC21.2_C8_TCRalpha.CRC11.2_B9_TCRbeta</t>
  </si>
  <si>
    <t>OVC21.2_C12a_TCRalpha.CRC11.2_B9_TCRbeta</t>
  </si>
  <si>
    <t>OVC21.2_C12b_TCRalpha.CRC11.2_B9_TCRbeta</t>
  </si>
  <si>
    <t>OVC21.2_D2_TCRalpha.CRC11.2_B9_TCRbeta</t>
  </si>
  <si>
    <t>OVC21.2_D3_TCRalpha.CRC11.2_B9_TCRbeta</t>
  </si>
  <si>
    <t>OVC48.1_A1_TCRalpha.CRC11.2_B9_TCRbeta</t>
  </si>
  <si>
    <t>OVC48.1_A2_TCRalpha.CRC11.2_B9_TCRbeta</t>
  </si>
  <si>
    <t>OVC48.1_A4_TCRalpha.CRC11.2_B9_TCRbeta</t>
  </si>
  <si>
    <t>OVC48.1_A5_TCRalpha.CRC11.2_B9_TCRbeta</t>
  </si>
  <si>
    <t>OVC48.1_A6_TCRalpha.CRC11.2_B9_TCRbeta</t>
  </si>
  <si>
    <t>OVC48.1_A8_TCRalpha.CRC11.2_B9_TCRbeta</t>
  </si>
  <si>
    <t>OVC48.1_A11_TCRalpha.CRC11.2_B9_TCRbeta</t>
  </si>
  <si>
    <t>OVC48.1_A12_TCRalpha.CRC11.2_B9_TCRbeta</t>
  </si>
  <si>
    <t>OVC48.1_B1_TCRalpha.CRC11.2_B9_TCRbeta</t>
  </si>
  <si>
    <t>OVC48.1_B3_TCRalpha.CRC11.2_B9_TCRbeta</t>
  </si>
  <si>
    <t>OVC48.1_B5a_TCRalpha.CRC11.2_B9_TCRbeta</t>
  </si>
  <si>
    <t>OVC48.1_B5b_TCRalpha.CRC11.2_B9_TCRbeta</t>
  </si>
  <si>
    <t>OVC48.1_C1_TCRalpha.CRC11.2_B9_TCRbeta</t>
  </si>
  <si>
    <t>OVC48.1_C2_TCRalpha.CRC11.2_B9_TCRbeta</t>
  </si>
  <si>
    <t>OVC48.1_C5_TCRalpha.CRC11.2_B9_TCRbeta</t>
  </si>
  <si>
    <t>OVC48.1_C6_TCRalpha.CRC11.2_B9_TCRbeta</t>
  </si>
  <si>
    <t>OVC48.1_C7_TCRalpha.CRC11.2_B9_TCRbeta</t>
  </si>
  <si>
    <t>OVC48.1_C8_TCRalpha.CRC11.2_B9_TCRbeta</t>
  </si>
  <si>
    <t>OVC48.1_D1_TCRalpha.CRC11.2_B9_TCRbeta</t>
  </si>
  <si>
    <t>OVC48.1_D7_TCRalpha.CRC11.2_B9_TCRbeta</t>
  </si>
  <si>
    <t>OVC48.2_A1_TCRalpha.CRC11.2_B9_TCRbeta</t>
  </si>
  <si>
    <t>OVC48.2_A2_TCRalpha.CRC11.2_B9_TCRbeta</t>
  </si>
  <si>
    <t>OVC48.2_A10a_TCRalpha.CRC11.2_B9_TCRbeta</t>
  </si>
  <si>
    <t>OVC48.2_A10b_TCRalpha.CRC11.2_B9_TCRbeta</t>
  </si>
  <si>
    <t>OVC48.2_B6_TCRalpha.CRC11.2_B9_TCRbeta</t>
  </si>
  <si>
    <t>OVC48.2_C2_TCRalpha.CRC11.2_B9_TCRbeta</t>
  </si>
  <si>
    <t>CRC11.1_A1_TCRalpha.CRC11.2_B9_TCRbeta</t>
  </si>
  <si>
    <t>CRC11.1_A2_TCRalpha.CRC11.2_B9_TCRbeta</t>
  </si>
  <si>
    <t>CRC11.1_A3_TCRalpha.CRC11.2_B9_TCRbeta</t>
  </si>
  <si>
    <t>CRC11.1_A5_TCRalpha.CRC11.2_B9_TCRbeta</t>
  </si>
  <si>
    <t>CRC11.1_A6_TCRalpha.CRC11.2_B9_TCRbeta</t>
  </si>
  <si>
    <t>CRC11.1_B1_TCRalpha.CRC11.2_B9_TCRbeta</t>
  </si>
  <si>
    <t>CRC11.1_B3_TCRalpha.CRC11.2_B9_TCRbeta</t>
  </si>
  <si>
    <t>CRC11.1_B4_TCRalpha.CRC11.2_B9_TCRbeta</t>
  </si>
  <si>
    <t>CRC11.1_B6_TCRalpha.CRC11.2_B9_TCRbeta</t>
  </si>
  <si>
    <t>CRC11.1_B11_TCRalpha.CRC11.2_B9_TCRbeta</t>
  </si>
  <si>
    <t>CRC11.1_C1_TCRalpha.CRC11.2_B9_TCRbeta</t>
  </si>
  <si>
    <t>CRC11.1_C3_TCRalpha.CRC11.2_B9_TCRbeta</t>
  </si>
  <si>
    <t>CRC11.1_C6_TCRalpha.CRC11.2_B9_TCRbeta</t>
  </si>
  <si>
    <t>CRC11.1_C8_TCRalpha.CRC11.2_B9_TCRbeta</t>
  </si>
  <si>
    <t>CRC11.1_D5_TCRalpha.CRC11.2_B9_TCRbeta</t>
  </si>
  <si>
    <t>CRC11.1_D6_TCRalpha.CRC11.2_B9_TCRbeta</t>
  </si>
  <si>
    <t>CRC11.2_A7_TCRalpha.CRC11.2_B9_TCRbeta</t>
  </si>
  <si>
    <t>CRC11.2_B9_TCRalpha.CRC11.2_B9_TCRbeta</t>
  </si>
  <si>
    <t>CRC11.2_C10_TCRalpha.CRC11.2_B9_TCRbeta</t>
  </si>
  <si>
    <t>CRC15.2_A1_TCRalpha.CRC11.2_B9_TCRbeta</t>
  </si>
  <si>
    <t>CRC15.2_H3_TCRalpha.CRC11.2_B9_TCRbeta</t>
  </si>
  <si>
    <t>CRC15.2_A4_TCRalpha.CRC11.2_B9_TCRbeta</t>
  </si>
  <si>
    <t>CRC15.2_C4_TCRalpha.CRC11.2_B9_TCRbeta</t>
  </si>
  <si>
    <t>CRC15.1_A2_TCRalpha.CRC11.2_B9_TCRbeta</t>
  </si>
  <si>
    <t>CRC15.1_A4_TCRalpha.CRC11.2_B9_TCRbeta</t>
  </si>
  <si>
    <t>CRC15.1_A7a_TCRalpha.CRC11.2_B9_TCRbeta</t>
  </si>
  <si>
    <t>CRC15.1_A7b_TCRalpha.CRC11.2_B9_TCRbeta</t>
  </si>
  <si>
    <t>CRC15.1_A8_TCRalpha.CRC11.2_B9_TCRbeta</t>
  </si>
  <si>
    <t>CRC15.1_A11_TCRalpha.CRC11.2_B9_TCRbeta</t>
  </si>
  <si>
    <t>CRC15.1_B4_TCRalpha.CRC11.2_B9_TCRbeta</t>
  </si>
  <si>
    <t>CRC15.1_B5_TCRalpha.CRC11.2_B9_TCRbeta</t>
  </si>
  <si>
    <t>CRC15.1_B7_TCRalpha.CRC11.2_B9_TCRbeta</t>
  </si>
  <si>
    <t>CRC15.1_B8_TCRalpha.CRC11.2_B9_TCRbeta</t>
  </si>
  <si>
    <t>CRC15.1_B9_TCRalpha.CRC11.2_B9_TCRbeta</t>
  </si>
  <si>
    <t>CRC15.1_B10_TCRalpha.CRC11.2_B9_TCRbeta</t>
  </si>
  <si>
    <t>CRC15.1_C1_TCRalpha.CRC11.2_B9_TCRbeta</t>
  </si>
  <si>
    <t>CRC15.1_D3_TCRalpha.CRC11.2_B9_TCRbeta</t>
  </si>
  <si>
    <t>CRC15.1_D10_TCRalpha.CRC11.2_B9_TCRbeta</t>
  </si>
  <si>
    <t>CRC15.1_D11_TCRalpha.CRC11.2_B9_TCRbeta</t>
  </si>
  <si>
    <t>CRC15.1_E2_TCRalpha.CRC11.2_B9_TCRbeta</t>
  </si>
  <si>
    <t>CRC15.1_E6_TCRalpha.CRC11.2_B9_TCRbeta</t>
  </si>
  <si>
    <t>CRC15.1_E8_TCRalpha.CRC11.2_B9_TCRbeta</t>
  </si>
  <si>
    <t>CRC15.1_E10_TCRalpha.CRC11.2_B9_TCRbeta</t>
  </si>
  <si>
    <t>GCN1L1_TCRalpha.CRC11.2_C10_TCRbeta</t>
  </si>
  <si>
    <t>CDK4_8_TCRalpha.CRC11.2_C10_TCRbeta</t>
  </si>
  <si>
    <t>CDK4_17_TCRalpha.CRC11.2_C10_TCRbeta</t>
  </si>
  <si>
    <t>CMV_1_TCRalpha.CRC11.2_C10_TCRbeta</t>
  </si>
  <si>
    <t>CMV_2_TCRalpha.CRC11.2_C10_TCRbeta</t>
  </si>
  <si>
    <t>OVC21.1_A2_TCRalpha.CRC11.2_C10_TCRbeta</t>
  </si>
  <si>
    <t>OVC21.1_B1_TCRalpha.CRC11.2_C10_TCRbeta</t>
  </si>
  <si>
    <t>OVC21.1_B3_TCRalpha.CRC11.2_C10_TCRbeta</t>
  </si>
  <si>
    <t>OVC21.1_B6_TCRalpha.CRC11.2_C10_TCRbeta</t>
  </si>
  <si>
    <t>OVC21.1_D1_TCRalpha.CRC11.2_C10_TCRbeta</t>
  </si>
  <si>
    <t>OVC21.1_D5_TCRalpha.CRC11.2_C10_TCRbeta</t>
  </si>
  <si>
    <t>OVC21.2_A1_TCRalpha.CRC11.2_C10_TCRbeta</t>
  </si>
  <si>
    <t>OVC21.2_A2_TCRalpha.CRC11.2_C10_TCRbeta</t>
  </si>
  <si>
    <t>OVC21.2_A3_TCRalpha.CRC11.2_C10_TCRbeta</t>
  </si>
  <si>
    <t>OVC21.2_A6_TCRalpha.CRC11.2_C10_TCRbeta</t>
  </si>
  <si>
    <t>OVC21.2_A8_TCRalpha.CRC11.2_C10_TCRbeta</t>
  </si>
  <si>
    <t>OVC21.2_B1_TCRalpha.CRC11.2_C10_TCRbeta</t>
  </si>
  <si>
    <t>OVC21.2_B3_TCRalpha.CRC11.2_C10_TCRbeta</t>
  </si>
  <si>
    <t>OVC21.2_B4_TCRalpha.CRC11.2_C10_TCRbeta</t>
  </si>
  <si>
    <t>OVC21.2_B10a_TCRalpha.CRC11.2_C10_TCRbeta</t>
  </si>
  <si>
    <t>OVC21.2_B10b_TCRalpha.CRC11.2_C10_TCRbeta</t>
  </si>
  <si>
    <t>OVC21.2_B11_TCRalpha.CRC11.2_C10_TCRbeta</t>
  </si>
  <si>
    <t>OVC21.2_C2_TCRalpha.CRC11.2_C10_TCRbeta</t>
  </si>
  <si>
    <t>OVC21.2_C3_TCRalpha.CRC11.2_C10_TCRbeta</t>
  </si>
  <si>
    <t>OVC21.2_C4_TCRalpha.CRC11.2_C10_TCRbeta</t>
  </si>
  <si>
    <t>OVC21.2_C6_TCRalpha.CRC11.2_C10_TCRbeta</t>
  </si>
  <si>
    <t>OVC21.2_C8_TCRalpha.CRC11.2_C10_TCRbeta</t>
  </si>
  <si>
    <t>OVC21.2_C12a_TCRalpha.CRC11.2_C10_TCRbeta</t>
  </si>
  <si>
    <t>OVC21.2_C12b_TCRalpha.CRC11.2_C10_TCRbeta</t>
  </si>
  <si>
    <t>OVC21.2_D2_TCRalpha.CRC11.2_C10_TCRbeta</t>
  </si>
  <si>
    <t>OVC21.2_D3_TCRalpha.CRC11.2_C10_TCRbeta</t>
  </si>
  <si>
    <t>OVC48.1_A1_TCRalpha.CRC11.2_C10_TCRbeta</t>
  </si>
  <si>
    <t>OVC48.1_A2_TCRalpha.CRC11.2_C10_TCRbeta</t>
  </si>
  <si>
    <t>OVC48.1_A4_TCRalpha.CRC11.2_C10_TCRbeta</t>
  </si>
  <si>
    <t>OVC48.1_A5_TCRalpha.CRC11.2_C10_TCRbeta</t>
  </si>
  <si>
    <t>OVC48.1_A6_TCRalpha.CRC11.2_C10_TCRbeta</t>
  </si>
  <si>
    <t>OVC48.1_A8_TCRalpha.CRC11.2_C10_TCRbeta</t>
  </si>
  <si>
    <t>OVC48.1_A11_TCRalpha.CRC11.2_C10_TCRbeta</t>
  </si>
  <si>
    <t>OVC48.1_A12_TCRalpha.CRC11.2_C10_TCRbeta</t>
  </si>
  <si>
    <t>OVC48.1_B1_TCRalpha.CRC11.2_C10_TCRbeta</t>
  </si>
  <si>
    <t>OVC48.1_B3_TCRalpha.CRC11.2_C10_TCRbeta</t>
  </si>
  <si>
    <t>OVC48.1_B5a_TCRalpha.CRC11.2_C10_TCRbeta</t>
  </si>
  <si>
    <t>OVC48.1_B5b_TCRalpha.CRC11.2_C10_TCRbeta</t>
  </si>
  <si>
    <t>OVC48.1_C1_TCRalpha.CRC11.2_C10_TCRbeta</t>
  </si>
  <si>
    <t>OVC48.1_C2_TCRalpha.CRC11.2_C10_TCRbeta</t>
  </si>
  <si>
    <t>OVC48.1_C5_TCRalpha.CRC11.2_C10_TCRbeta</t>
  </si>
  <si>
    <t>OVC48.1_C6_TCRalpha.CRC11.2_C10_TCRbeta</t>
  </si>
  <si>
    <t>OVC48.1_C7_TCRalpha.CRC11.2_C10_TCRbeta</t>
  </si>
  <si>
    <t>OVC48.1_C8_TCRalpha.CRC11.2_C10_TCRbeta</t>
  </si>
  <si>
    <t>OVC48.1_D1_TCRalpha.CRC11.2_C10_TCRbeta</t>
  </si>
  <si>
    <t>OVC48.1_D7_TCRalpha.CRC11.2_C10_TCRbeta</t>
  </si>
  <si>
    <t>OVC48.2_A1_TCRalpha.CRC11.2_C10_TCRbeta</t>
  </si>
  <si>
    <t>OVC48.2_A2_TCRalpha.CRC11.2_C10_TCRbeta</t>
  </si>
  <si>
    <t>OVC48.2_A10a_TCRalpha.CRC11.2_C10_TCRbeta</t>
  </si>
  <si>
    <t>OVC48.2_A10b_TCRalpha.CRC11.2_C10_TCRbeta</t>
  </si>
  <si>
    <t>OVC48.2_B6_TCRalpha.CRC11.2_C10_TCRbeta</t>
  </si>
  <si>
    <t>OVC48.2_C2_TCRalpha.CRC11.2_C10_TCRbeta</t>
  </si>
  <si>
    <t>CRC11.1_A1_TCRalpha.CRC11.2_C10_TCRbeta</t>
  </si>
  <si>
    <t>CRC11.1_A2_TCRalpha.CRC11.2_C10_TCRbeta</t>
  </si>
  <si>
    <t>CRC11.1_A3_TCRalpha.CRC11.2_C10_TCRbeta</t>
  </si>
  <si>
    <t>CRC11.1_A5_TCRalpha.CRC11.2_C10_TCRbeta</t>
  </si>
  <si>
    <t>CRC11.1_A6_TCRalpha.CRC11.2_C10_TCRbeta</t>
  </si>
  <si>
    <t>CRC11.1_B1_TCRalpha.CRC11.2_C10_TCRbeta</t>
  </si>
  <si>
    <t>CRC11.1_B3_TCRalpha.CRC11.2_C10_TCRbeta</t>
  </si>
  <si>
    <t>CRC11.1_B4_TCRalpha.CRC11.2_C10_TCRbeta</t>
  </si>
  <si>
    <t>CRC11.1_B6_TCRalpha.CRC11.2_C10_TCRbeta</t>
  </si>
  <si>
    <t>CRC11.1_B11_TCRalpha.CRC11.2_C10_TCRbeta</t>
  </si>
  <si>
    <t>CRC11.1_C1_TCRalpha.CRC11.2_C10_TCRbeta</t>
  </si>
  <si>
    <t>CRC11.1_C3_TCRalpha.CRC11.2_C10_TCRbeta</t>
  </si>
  <si>
    <t>CRC11.1_C6_TCRalpha.CRC11.2_C10_TCRbeta</t>
  </si>
  <si>
    <t>CRC11.1_C8_TCRalpha.CRC11.2_C10_TCRbeta</t>
  </si>
  <si>
    <t>CRC11.1_D5_TCRalpha.CRC11.2_C10_TCRbeta</t>
  </si>
  <si>
    <t>CRC11.1_D6_TCRalpha.CRC11.2_C10_TCRbeta</t>
  </si>
  <si>
    <t>CRC11.2_A7_TCRalpha.CRC11.2_C10_TCRbeta</t>
  </si>
  <si>
    <t>CRC11.2_B9_TCRalpha.CRC11.2_C10_TCRbeta</t>
  </si>
  <si>
    <t>CRC11.2_C10_TCRalpha.CRC11.2_C10_TCRbeta</t>
  </si>
  <si>
    <t>CRC15.2_A1_TCRalpha.CRC11.2_C10_TCRbeta</t>
  </si>
  <si>
    <t>CRC15.2_H3_TCRalpha.CRC11.2_C10_TCRbeta</t>
  </si>
  <si>
    <t>CRC15.2_A4_TCRalpha.CRC11.2_C10_TCRbeta</t>
  </si>
  <si>
    <t>CRC15.2_C4_TCRalpha.CRC11.2_C10_TCRbeta</t>
  </si>
  <si>
    <t>CRC15.1_A2_TCRalpha.CRC11.2_C10_TCRbeta</t>
  </si>
  <si>
    <t>CRC15.1_A4_TCRalpha.CRC11.2_C10_TCRbeta</t>
  </si>
  <si>
    <t>CRC15.1_A7a_TCRalpha.CRC11.2_C10_TCRbeta</t>
  </si>
  <si>
    <t>CRC15.1_A7b_TCRalpha.CRC11.2_C10_TCRbeta</t>
  </si>
  <si>
    <t>CRC15.1_A8_TCRalpha.CRC11.2_C10_TCRbeta</t>
  </si>
  <si>
    <t>CRC15.1_A11_TCRalpha.CRC11.2_C10_TCRbeta</t>
  </si>
  <si>
    <t>CRC15.1_B4_TCRalpha.CRC11.2_C10_TCRbeta</t>
  </si>
  <si>
    <t>CRC15.1_B5_TCRalpha.CRC11.2_C10_TCRbeta</t>
  </si>
  <si>
    <t>CRC15.1_B7_TCRalpha.CRC11.2_C10_TCRbeta</t>
  </si>
  <si>
    <t>CRC15.1_B8_TCRalpha.CRC11.2_C10_TCRbeta</t>
  </si>
  <si>
    <t>CRC15.1_B9_TCRalpha.CRC11.2_C10_TCRbeta</t>
  </si>
  <si>
    <t>CRC15.1_B10_TCRalpha.CRC11.2_C10_TCRbeta</t>
  </si>
  <si>
    <t>CRC15.1_C1_TCRalpha.CRC11.2_C10_TCRbeta</t>
  </si>
  <si>
    <t>CRC15.1_D3_TCRalpha.CRC11.2_C10_TCRbeta</t>
  </si>
  <si>
    <t>CRC15.1_D10_TCRalpha.CRC11.2_C10_TCRbeta</t>
  </si>
  <si>
    <t>CRC15.1_D11_TCRalpha.CRC11.2_C10_TCRbeta</t>
  </si>
  <si>
    <t>CRC15.1_E2_TCRalpha.CRC11.2_C10_TCRbeta</t>
  </si>
  <si>
    <t>CRC15.1_E6_TCRalpha.CRC11.2_C10_TCRbeta</t>
  </si>
  <si>
    <t>CRC15.1_E8_TCRalpha.CRC11.2_C10_TCRbeta</t>
  </si>
  <si>
    <t>CRC15.1_E10_TCRalpha.CRC11.2_C10_TCRbeta</t>
  </si>
  <si>
    <t>GCN1L1_TCRalpha.CRC15.2_A1_TCRbeta</t>
  </si>
  <si>
    <t>CDK4_8_TCRalpha.CRC15.2_A1_TCRbeta</t>
  </si>
  <si>
    <t>CDK4_17_TCRalpha.CRC15.2_A1_TCRbeta</t>
  </si>
  <si>
    <t>CMV_1_TCRalpha.CRC15.2_A1_TCRbeta</t>
  </si>
  <si>
    <t>CMV_2_TCRalpha.CRC15.2_A1_TCRbeta</t>
  </si>
  <si>
    <t>OVC21.1_A2_TCRalpha.CRC15.2_A1_TCRbeta</t>
  </si>
  <si>
    <t>OVC21.1_B1_TCRalpha.CRC15.2_A1_TCRbeta</t>
  </si>
  <si>
    <t>OVC21.1_B3_TCRalpha.CRC15.2_A1_TCRbeta</t>
  </si>
  <si>
    <t>OVC21.1_B6_TCRalpha.CRC15.2_A1_TCRbeta</t>
  </si>
  <si>
    <t>OVC21.1_D1_TCRalpha.CRC15.2_A1_TCRbeta</t>
  </si>
  <si>
    <t>OVC21.1_D5_TCRalpha.CRC15.2_A1_TCRbeta</t>
  </si>
  <si>
    <t>OVC21.2_A1_TCRalpha.CRC15.2_A1_TCRbeta</t>
  </si>
  <si>
    <t>OVC21.2_A2_TCRalpha.CRC15.2_A1_TCRbeta</t>
  </si>
  <si>
    <t>OVC21.2_A3_TCRalpha.CRC15.2_A1_TCRbeta</t>
  </si>
  <si>
    <t>OVC21.2_A6_TCRalpha.CRC15.2_A1_TCRbeta</t>
  </si>
  <si>
    <t>OVC21.2_A8_TCRalpha.CRC15.2_A1_TCRbeta</t>
  </si>
  <si>
    <t>OVC21.2_B1_TCRalpha.CRC15.2_A1_TCRbeta</t>
  </si>
  <si>
    <t>OVC21.2_B3_TCRalpha.CRC15.2_A1_TCRbeta</t>
  </si>
  <si>
    <t>OVC21.2_B4_TCRalpha.CRC15.2_A1_TCRbeta</t>
  </si>
  <si>
    <t>OVC21.2_B10a_TCRalpha.CRC15.2_A1_TCRbeta</t>
  </si>
  <si>
    <t>OVC21.2_B10b_TCRalpha.CRC15.2_A1_TCRbeta</t>
  </si>
  <si>
    <t>OVC21.2_B11_TCRalpha.CRC15.2_A1_TCRbeta</t>
  </si>
  <si>
    <t>OVC21.2_C2_TCRalpha.CRC15.2_A1_TCRbeta</t>
  </si>
  <si>
    <t>OVC21.2_C3_TCRalpha.CRC15.2_A1_TCRbeta</t>
  </si>
  <si>
    <t>OVC21.2_C4_TCRalpha.CRC15.2_A1_TCRbeta</t>
  </si>
  <si>
    <t>OVC21.2_C6_TCRalpha.CRC15.2_A1_TCRbeta</t>
  </si>
  <si>
    <t>OVC21.2_C8_TCRalpha.CRC15.2_A1_TCRbeta</t>
  </si>
  <si>
    <t>OVC21.2_C12a_TCRalpha.CRC15.2_A1_TCRbeta</t>
  </si>
  <si>
    <t>OVC21.2_C12b_TCRalpha.CRC15.2_A1_TCRbeta</t>
  </si>
  <si>
    <t>OVC21.2_D2_TCRalpha.CRC15.2_A1_TCRbeta</t>
  </si>
  <si>
    <t>OVC21.2_D3_TCRalpha.CRC15.2_A1_TCRbeta</t>
  </si>
  <si>
    <t>OVC48.1_A1_TCRalpha.CRC15.2_A1_TCRbeta</t>
  </si>
  <si>
    <t>OVC48.1_A2_TCRalpha.CRC15.2_A1_TCRbeta</t>
  </si>
  <si>
    <t>OVC48.1_A4_TCRalpha.CRC15.2_A1_TCRbeta</t>
  </si>
  <si>
    <t>OVC48.1_A5_TCRalpha.CRC15.2_A1_TCRbeta</t>
  </si>
  <si>
    <t>OVC48.1_A6_TCRalpha.CRC15.2_A1_TCRbeta</t>
  </si>
  <si>
    <t>OVC48.1_A8_TCRalpha.CRC15.2_A1_TCRbeta</t>
  </si>
  <si>
    <t>OVC48.1_A11_TCRalpha.CRC15.2_A1_TCRbeta</t>
  </si>
  <si>
    <t>OVC48.1_A12_TCRalpha.CRC15.2_A1_TCRbeta</t>
  </si>
  <si>
    <t>OVC48.1_B1_TCRalpha.CRC15.2_A1_TCRbeta</t>
  </si>
  <si>
    <t>OVC48.1_B3_TCRalpha.CRC15.2_A1_TCRbeta</t>
  </si>
  <si>
    <t>OVC48.1_B5a_TCRalpha.CRC15.2_A1_TCRbeta</t>
  </si>
  <si>
    <t>OVC48.1_B5b_TCRalpha.CRC15.2_A1_TCRbeta</t>
  </si>
  <si>
    <t>OVC48.1_C1_TCRalpha.CRC15.2_A1_TCRbeta</t>
  </si>
  <si>
    <t>OVC48.1_C2_TCRalpha.CRC15.2_A1_TCRbeta</t>
  </si>
  <si>
    <t>OVC48.1_C5_TCRalpha.CRC15.2_A1_TCRbeta</t>
  </si>
  <si>
    <t>OVC48.1_C6_TCRalpha.CRC15.2_A1_TCRbeta</t>
  </si>
  <si>
    <t>OVC48.1_C7_TCRalpha.CRC15.2_A1_TCRbeta</t>
  </si>
  <si>
    <t>OVC48.1_C8_TCRalpha.CRC15.2_A1_TCRbeta</t>
  </si>
  <si>
    <t>OVC48.1_D1_TCRalpha.CRC15.2_A1_TCRbeta</t>
  </si>
  <si>
    <t>OVC48.1_D7_TCRalpha.CRC15.2_A1_TCRbeta</t>
  </si>
  <si>
    <t>OVC48.2_A1_TCRalpha.CRC15.2_A1_TCRbeta</t>
  </si>
  <si>
    <t>OVC48.2_A2_TCRalpha.CRC15.2_A1_TCRbeta</t>
  </si>
  <si>
    <t>OVC48.2_A10a_TCRalpha.CRC15.2_A1_TCRbeta</t>
  </si>
  <si>
    <t>OVC48.2_A10b_TCRalpha.CRC15.2_A1_TCRbeta</t>
  </si>
  <si>
    <t>OVC48.2_B6_TCRalpha.CRC15.2_A1_TCRbeta</t>
  </si>
  <si>
    <t>OVC48.2_C2_TCRalpha.CRC15.2_A1_TCRbeta</t>
  </si>
  <si>
    <t>CRC11.1_A1_TCRalpha.CRC15.2_A1_TCRbeta</t>
  </si>
  <si>
    <t>CRC11.1_A2_TCRalpha.CRC15.2_A1_TCRbeta</t>
  </si>
  <si>
    <t>CRC11.1_A3_TCRalpha.CRC15.2_A1_TCRbeta</t>
  </si>
  <si>
    <t>CRC11.1_A5_TCRalpha.CRC15.2_A1_TCRbeta</t>
  </si>
  <si>
    <t>CRC11.1_A6_TCRalpha.CRC15.2_A1_TCRbeta</t>
  </si>
  <si>
    <t>CRC11.1_B1_TCRalpha.CRC15.2_A1_TCRbeta</t>
  </si>
  <si>
    <t>CRC11.1_B3_TCRalpha.CRC15.2_A1_TCRbeta</t>
  </si>
  <si>
    <t>CRC11.1_B4_TCRalpha.CRC15.2_A1_TCRbeta</t>
  </si>
  <si>
    <t>CRC11.1_B6_TCRalpha.CRC15.2_A1_TCRbeta</t>
  </si>
  <si>
    <t>CRC11.1_B11_TCRalpha.CRC15.2_A1_TCRbeta</t>
  </si>
  <si>
    <t>CRC11.1_C1_TCRalpha.CRC15.2_A1_TCRbeta</t>
  </si>
  <si>
    <t>CRC11.1_C3_TCRalpha.CRC15.2_A1_TCRbeta</t>
  </si>
  <si>
    <t>CRC11.1_C6_TCRalpha.CRC15.2_A1_TCRbeta</t>
  </si>
  <si>
    <t>CRC11.1_C8_TCRalpha.CRC15.2_A1_TCRbeta</t>
  </si>
  <si>
    <t>CRC11.1_D5_TCRalpha.CRC15.2_A1_TCRbeta</t>
  </si>
  <si>
    <t>CRC11.1_D6_TCRalpha.CRC15.2_A1_TCRbeta</t>
  </si>
  <si>
    <t>CRC11.2_A7_TCRalpha.CRC15.2_A1_TCRbeta</t>
  </si>
  <si>
    <t>CRC11.2_B9_TCRalpha.CRC15.2_A1_TCRbeta</t>
  </si>
  <si>
    <t>CRC11.2_C10_TCRalpha.CRC15.2_A1_TCRbeta</t>
  </si>
  <si>
    <t>CRC15.2_A1_TCRalpha.CRC15.2_A1_TCRbeta</t>
  </si>
  <si>
    <t>CRC15.2_H3_TCRalpha.CRC15.2_A1_TCRbeta</t>
  </si>
  <si>
    <t>CRC15.2_A4_TCRalpha.CRC15.2_A1_TCRbeta</t>
  </si>
  <si>
    <t>CRC15.2_C4_TCRalpha.CRC15.2_A1_TCRbeta</t>
  </si>
  <si>
    <t>CRC15.1_A2_TCRalpha.CRC15.2_A1_TCRbeta</t>
  </si>
  <si>
    <t>CRC15.1_A4_TCRalpha.CRC15.2_A1_TCRbeta</t>
  </si>
  <si>
    <t>CRC15.1_A7a_TCRalpha.CRC15.2_A1_TCRbeta</t>
  </si>
  <si>
    <t>CRC15.1_A7b_TCRalpha.CRC15.2_A1_TCRbeta</t>
  </si>
  <si>
    <t>CRC15.1_A8_TCRalpha.CRC15.2_A1_TCRbeta</t>
  </si>
  <si>
    <t>CRC15.1_A11_TCRalpha.CRC15.2_A1_TCRbeta</t>
  </si>
  <si>
    <t>CRC15.1_B4_TCRalpha.CRC15.2_A1_TCRbeta</t>
  </si>
  <si>
    <t>CRC15.1_B5_TCRalpha.CRC15.2_A1_TCRbeta</t>
  </si>
  <si>
    <t>CRC15.1_B7_TCRalpha.CRC15.2_A1_TCRbeta</t>
  </si>
  <si>
    <t>CRC15.1_B8_TCRalpha.CRC15.2_A1_TCRbeta</t>
  </si>
  <si>
    <t>CRC15.1_B9_TCRalpha.CRC15.2_A1_TCRbeta</t>
  </si>
  <si>
    <t>CRC15.1_B10_TCRalpha.CRC15.2_A1_TCRbeta</t>
  </si>
  <si>
    <t>CRC15.1_C1_TCRalpha.CRC15.2_A1_TCRbeta</t>
  </si>
  <si>
    <t>CRC15.1_D3_TCRalpha.CRC15.2_A1_TCRbeta</t>
  </si>
  <si>
    <t>CRC15.1_D10_TCRalpha.CRC15.2_A1_TCRbeta</t>
  </si>
  <si>
    <t>CRC15.1_D11_TCRalpha.CRC15.2_A1_TCRbeta</t>
  </si>
  <si>
    <t>CRC15.1_E2_TCRalpha.CRC15.2_A1_TCRbeta</t>
  </si>
  <si>
    <t>CRC15.1_E6_TCRalpha.CRC15.2_A1_TCRbeta</t>
  </si>
  <si>
    <t>CRC15.1_E8_TCRalpha.CRC15.2_A1_TCRbeta</t>
  </si>
  <si>
    <t>CRC15.1_E10_TCRalpha.CRC15.2_A1_TCRbeta</t>
  </si>
  <si>
    <t>GCN1L1_TCRalpha.CRC15.2_H3_TCRbeta</t>
  </si>
  <si>
    <t>CDK4_8_TCRalpha.CRC15.2_H3_TCRbeta</t>
  </si>
  <si>
    <t>CDK4_17_TCRalpha.CRC15.2_H3_TCRbeta</t>
  </si>
  <si>
    <t>CMV_1_TCRalpha.CRC15.2_H3_TCRbeta</t>
  </si>
  <si>
    <t>CMV_2_TCRalpha.CRC15.2_H3_TCRbeta</t>
  </si>
  <si>
    <t>OVC21.1_A2_TCRalpha.CRC15.2_H3_TCRbeta</t>
  </si>
  <si>
    <t>OVC21.1_B1_TCRalpha.CRC15.2_H3_TCRbeta</t>
  </si>
  <si>
    <t>OVC21.1_B3_TCRalpha.CRC15.2_H3_TCRbeta</t>
  </si>
  <si>
    <t>OVC21.1_B6_TCRalpha.CRC15.2_H3_TCRbeta</t>
  </si>
  <si>
    <t>OVC21.1_D1_TCRalpha.CRC15.2_H3_TCRbeta</t>
  </si>
  <si>
    <t>OVC21.1_D5_TCRalpha.CRC15.2_H3_TCRbeta</t>
  </si>
  <si>
    <t>OVC21.2_A1_TCRalpha.CRC15.2_H3_TCRbeta</t>
  </si>
  <si>
    <t>OVC21.2_A2_TCRalpha.CRC15.2_H3_TCRbeta</t>
  </si>
  <si>
    <t>OVC21.2_A3_TCRalpha.CRC15.2_H3_TCRbeta</t>
  </si>
  <si>
    <t>OVC21.2_A6_TCRalpha.CRC15.2_H3_TCRbeta</t>
  </si>
  <si>
    <t>OVC21.2_A8_TCRalpha.CRC15.2_H3_TCRbeta</t>
  </si>
  <si>
    <t>OVC21.2_B1_TCRalpha.CRC15.2_H3_TCRbeta</t>
  </si>
  <si>
    <t>OVC21.2_B3_TCRalpha.CRC15.2_H3_TCRbeta</t>
  </si>
  <si>
    <t>OVC21.2_B4_TCRalpha.CRC15.2_H3_TCRbeta</t>
  </si>
  <si>
    <t>OVC21.2_B10a_TCRalpha.CRC15.2_H3_TCRbeta</t>
  </si>
  <si>
    <t>OVC21.2_B10b_TCRalpha.CRC15.2_H3_TCRbeta</t>
  </si>
  <si>
    <t>OVC21.2_B11_TCRalpha.CRC15.2_H3_TCRbeta</t>
  </si>
  <si>
    <t>OVC21.2_C2_TCRalpha.CRC15.2_H3_TCRbeta</t>
  </si>
  <si>
    <t>OVC21.2_C3_TCRalpha.CRC15.2_H3_TCRbeta</t>
  </si>
  <si>
    <t>OVC21.2_C4_TCRalpha.CRC15.2_H3_TCRbeta</t>
  </si>
  <si>
    <t>OVC21.2_C6_TCRalpha.CRC15.2_H3_TCRbeta</t>
  </si>
  <si>
    <t>OVC21.2_C8_TCRalpha.CRC15.2_H3_TCRbeta</t>
  </si>
  <si>
    <t>OVC21.2_C12a_TCRalpha.CRC15.2_H3_TCRbeta</t>
  </si>
  <si>
    <t>OVC21.2_C12b_TCRalpha.CRC15.2_H3_TCRbeta</t>
  </si>
  <si>
    <t>OVC21.2_D2_TCRalpha.CRC15.2_H3_TCRbeta</t>
  </si>
  <si>
    <t>OVC21.2_D3_TCRalpha.CRC15.2_H3_TCRbeta</t>
  </si>
  <si>
    <t>OVC48.1_A1_TCRalpha.CRC15.2_H3_TCRbeta</t>
  </si>
  <si>
    <t>OVC48.1_A2_TCRalpha.CRC15.2_H3_TCRbeta</t>
  </si>
  <si>
    <t>OVC48.1_A4_TCRalpha.CRC15.2_H3_TCRbeta</t>
  </si>
  <si>
    <t>OVC48.1_A5_TCRalpha.CRC15.2_H3_TCRbeta</t>
  </si>
  <si>
    <t>OVC48.1_A6_TCRalpha.CRC15.2_H3_TCRbeta</t>
  </si>
  <si>
    <t>OVC48.1_A8_TCRalpha.CRC15.2_H3_TCRbeta</t>
  </si>
  <si>
    <t>OVC48.1_A11_TCRalpha.CRC15.2_H3_TCRbeta</t>
  </si>
  <si>
    <t>OVC48.1_A12_TCRalpha.CRC15.2_H3_TCRbeta</t>
  </si>
  <si>
    <t>OVC48.1_B1_TCRalpha.CRC15.2_H3_TCRbeta</t>
  </si>
  <si>
    <t>OVC48.1_B3_TCRalpha.CRC15.2_H3_TCRbeta</t>
  </si>
  <si>
    <t>OVC48.1_B5a_TCRalpha.CRC15.2_H3_TCRbeta</t>
  </si>
  <si>
    <t>OVC48.1_B5b_TCRalpha.CRC15.2_H3_TCRbeta</t>
  </si>
  <si>
    <t>OVC48.1_C1_TCRalpha.CRC15.2_H3_TCRbeta</t>
  </si>
  <si>
    <t>OVC48.1_C2_TCRalpha.CRC15.2_H3_TCRbeta</t>
  </si>
  <si>
    <t>OVC48.1_C5_TCRalpha.CRC15.2_H3_TCRbeta</t>
  </si>
  <si>
    <t>OVC48.1_C6_TCRalpha.CRC15.2_H3_TCRbeta</t>
  </si>
  <si>
    <t>OVC48.1_C7_TCRalpha.CRC15.2_H3_TCRbeta</t>
  </si>
  <si>
    <t>OVC48.1_C8_TCRalpha.CRC15.2_H3_TCRbeta</t>
  </si>
  <si>
    <t>OVC48.1_D1_TCRalpha.CRC15.2_H3_TCRbeta</t>
  </si>
  <si>
    <t>OVC48.1_D7_TCRalpha.CRC15.2_H3_TCRbeta</t>
  </si>
  <si>
    <t>OVC48.2_A1_TCRalpha.CRC15.2_H3_TCRbeta</t>
  </si>
  <si>
    <t>OVC48.2_A2_TCRalpha.CRC15.2_H3_TCRbeta</t>
  </si>
  <si>
    <t>OVC48.2_A10a_TCRalpha.CRC15.2_H3_TCRbeta</t>
  </si>
  <si>
    <t>OVC48.2_A10b_TCRalpha.CRC15.2_H3_TCRbeta</t>
  </si>
  <si>
    <t>OVC48.2_B6_TCRalpha.CRC15.2_H3_TCRbeta</t>
  </si>
  <si>
    <t>OVC48.2_C2_TCRalpha.CRC15.2_H3_TCRbeta</t>
  </si>
  <si>
    <t>CRC11.1_A1_TCRalpha.CRC15.2_H3_TCRbeta</t>
  </si>
  <si>
    <t>CRC11.1_A2_TCRalpha.CRC15.2_H3_TCRbeta</t>
  </si>
  <si>
    <t>CRC11.1_A3_TCRalpha.CRC15.2_H3_TCRbeta</t>
  </si>
  <si>
    <t>CRC11.1_A5_TCRalpha.CRC15.2_H3_TCRbeta</t>
  </si>
  <si>
    <t>CRC11.1_A6_TCRalpha.CRC15.2_H3_TCRbeta</t>
  </si>
  <si>
    <t>CRC11.1_B1_TCRalpha.CRC15.2_H3_TCRbeta</t>
  </si>
  <si>
    <t>CRC11.1_B3_TCRalpha.CRC15.2_H3_TCRbeta</t>
  </si>
  <si>
    <t>CRC11.1_B4_TCRalpha.CRC15.2_H3_TCRbeta</t>
  </si>
  <si>
    <t>CRC11.1_B6_TCRalpha.CRC15.2_H3_TCRbeta</t>
  </si>
  <si>
    <t>CRC11.1_B11_TCRalpha.CRC15.2_H3_TCRbeta</t>
  </si>
  <si>
    <t>CRC11.1_C1_TCRalpha.CRC15.2_H3_TCRbeta</t>
  </si>
  <si>
    <t>CRC11.1_C3_TCRalpha.CRC15.2_H3_TCRbeta</t>
  </si>
  <si>
    <t>CRC11.1_C6_TCRalpha.CRC15.2_H3_TCRbeta</t>
  </si>
  <si>
    <t>CRC11.1_C8_TCRalpha.CRC15.2_H3_TCRbeta</t>
  </si>
  <si>
    <t>CRC11.1_D5_TCRalpha.CRC15.2_H3_TCRbeta</t>
  </si>
  <si>
    <t>CRC11.1_D6_TCRalpha.CRC15.2_H3_TCRbeta</t>
  </si>
  <si>
    <t>CRC11.2_A7_TCRalpha.CRC15.2_H3_TCRbeta</t>
  </si>
  <si>
    <t>CRC11.2_B9_TCRalpha.CRC15.2_H3_TCRbeta</t>
  </si>
  <si>
    <t>CRC11.2_C10_TCRalpha.CRC15.2_H3_TCRbeta</t>
  </si>
  <si>
    <t>CRC15.2_A1_TCRalpha.CRC15.2_H3_TCRbeta</t>
  </si>
  <si>
    <t>CRC15.2_H3_TCRalpha.CRC15.2_H3_TCRbeta</t>
  </si>
  <si>
    <t>CRC15.2_A4_TCRalpha.CRC15.2_H3_TCRbeta</t>
  </si>
  <si>
    <t>CRC15.2_C4_TCRalpha.CRC15.2_H3_TCRbeta</t>
  </si>
  <si>
    <t>CRC15.1_A2_TCRalpha.CRC15.2_H3_TCRbeta</t>
  </si>
  <si>
    <t>CRC15.1_A4_TCRalpha.CRC15.2_H3_TCRbeta</t>
  </si>
  <si>
    <t>CRC15.1_A7a_TCRalpha.CRC15.2_H3_TCRbeta</t>
  </si>
  <si>
    <t>CRC15.1_A7b_TCRalpha.CRC15.2_H3_TCRbeta</t>
  </si>
  <si>
    <t>CRC15.1_A8_TCRalpha.CRC15.2_H3_TCRbeta</t>
  </si>
  <si>
    <t>CRC15.1_A11_TCRalpha.CRC15.2_H3_TCRbeta</t>
  </si>
  <si>
    <t>CRC15.1_B4_TCRalpha.CRC15.2_H3_TCRbeta</t>
  </si>
  <si>
    <t>CRC15.1_B5_TCRalpha.CRC15.2_H3_TCRbeta</t>
  </si>
  <si>
    <t>CRC15.1_B7_TCRalpha.CRC15.2_H3_TCRbeta</t>
  </si>
  <si>
    <t>CRC15.1_B8_TCRalpha.CRC15.2_H3_TCRbeta</t>
  </si>
  <si>
    <t>CRC15.1_B9_TCRalpha.CRC15.2_H3_TCRbeta</t>
  </si>
  <si>
    <t>CRC15.1_B10_TCRalpha.CRC15.2_H3_TCRbeta</t>
  </si>
  <si>
    <t>CRC15.1_C1_TCRalpha.CRC15.2_H3_TCRbeta</t>
  </si>
  <si>
    <t>CRC15.1_D3_TCRalpha.CRC15.2_H3_TCRbeta</t>
  </si>
  <si>
    <t>CRC15.1_D10_TCRalpha.CRC15.2_H3_TCRbeta</t>
  </si>
  <si>
    <t>CRC15.1_D11_TCRalpha.CRC15.2_H3_TCRbeta</t>
  </si>
  <si>
    <t>CRC15.1_E2_TCRalpha.CRC15.2_H3_TCRbeta</t>
  </si>
  <si>
    <t>CRC15.1_E6_TCRalpha.CRC15.2_H3_TCRbeta</t>
  </si>
  <si>
    <t>CRC15.1_E8_TCRalpha.CRC15.2_H3_TCRbeta</t>
  </si>
  <si>
    <t>CRC15.1_E10_TCRalpha.CRC15.2_H3_TCRbeta</t>
  </si>
  <si>
    <t>GCN1L1_TCRalpha.CRC15.2_A4_TCRbeta</t>
  </si>
  <si>
    <t>CDK4_8_TCRalpha.CRC15.2_A4_TCRbeta</t>
  </si>
  <si>
    <t>CDK4_17_TCRalpha.CRC15.2_A4_TCRbeta</t>
  </si>
  <si>
    <t>CMV_1_TCRalpha.CRC15.2_A4_TCRbeta</t>
  </si>
  <si>
    <t>CMV_2_TCRalpha.CRC15.2_A4_TCRbeta</t>
  </si>
  <si>
    <t>OVC21.1_A2_TCRalpha.CRC15.2_A4_TCRbeta</t>
  </si>
  <si>
    <t>OVC21.1_B1_TCRalpha.CRC15.2_A4_TCRbeta</t>
  </si>
  <si>
    <t>OVC21.1_B3_TCRalpha.CRC15.2_A4_TCRbeta</t>
  </si>
  <si>
    <t>OVC21.1_B6_TCRalpha.CRC15.2_A4_TCRbeta</t>
  </si>
  <si>
    <t>OVC21.1_D1_TCRalpha.CRC15.2_A4_TCRbeta</t>
  </si>
  <si>
    <t>OVC21.1_D5_TCRalpha.CRC15.2_A4_TCRbeta</t>
  </si>
  <si>
    <t>OVC21.2_A1_TCRalpha.CRC15.2_A4_TCRbeta</t>
  </si>
  <si>
    <t>OVC21.2_A2_TCRalpha.CRC15.2_A4_TCRbeta</t>
  </si>
  <si>
    <t>OVC21.2_A3_TCRalpha.CRC15.2_A4_TCRbeta</t>
  </si>
  <si>
    <t>OVC21.2_A6_TCRalpha.CRC15.2_A4_TCRbeta</t>
  </si>
  <si>
    <t>OVC21.2_A8_TCRalpha.CRC15.2_A4_TCRbeta</t>
  </si>
  <si>
    <t>OVC21.2_B1_TCRalpha.CRC15.2_A4_TCRbeta</t>
  </si>
  <si>
    <t>OVC21.2_B3_TCRalpha.CRC15.2_A4_TCRbeta</t>
  </si>
  <si>
    <t>OVC21.2_B4_TCRalpha.CRC15.2_A4_TCRbeta</t>
  </si>
  <si>
    <t>OVC21.2_B10a_TCRalpha.CRC15.2_A4_TCRbeta</t>
  </si>
  <si>
    <t>OVC21.2_B10b_TCRalpha.CRC15.2_A4_TCRbeta</t>
  </si>
  <si>
    <t>OVC21.2_B11_TCRalpha.CRC15.2_A4_TCRbeta</t>
  </si>
  <si>
    <t>OVC21.2_C2_TCRalpha.CRC15.2_A4_TCRbeta</t>
  </si>
  <si>
    <t>OVC21.2_C3_TCRalpha.CRC15.2_A4_TCRbeta</t>
  </si>
  <si>
    <t>OVC21.2_C4_TCRalpha.CRC15.2_A4_TCRbeta</t>
  </si>
  <si>
    <t>OVC21.2_C6_TCRalpha.CRC15.2_A4_TCRbeta</t>
  </si>
  <si>
    <t>OVC21.2_C8_TCRalpha.CRC15.2_A4_TCRbeta</t>
  </si>
  <si>
    <t>OVC21.2_C12a_TCRalpha.CRC15.2_A4_TCRbeta</t>
  </si>
  <si>
    <t>OVC21.2_C12b_TCRalpha.CRC15.2_A4_TCRbeta</t>
  </si>
  <si>
    <t>OVC21.2_D2_TCRalpha.CRC15.2_A4_TCRbeta</t>
  </si>
  <si>
    <t>OVC21.2_D3_TCRalpha.CRC15.2_A4_TCRbeta</t>
  </si>
  <si>
    <t>OVC48.1_A1_TCRalpha.CRC15.2_A4_TCRbeta</t>
  </si>
  <si>
    <t>OVC48.1_A2_TCRalpha.CRC15.2_A4_TCRbeta</t>
  </si>
  <si>
    <t>OVC48.1_A4_TCRalpha.CRC15.2_A4_TCRbeta</t>
  </si>
  <si>
    <t>OVC48.1_A5_TCRalpha.CRC15.2_A4_TCRbeta</t>
  </si>
  <si>
    <t>OVC48.1_A6_TCRalpha.CRC15.2_A4_TCRbeta</t>
  </si>
  <si>
    <t>OVC48.1_A8_TCRalpha.CRC15.2_A4_TCRbeta</t>
  </si>
  <si>
    <t>OVC48.1_A11_TCRalpha.CRC15.2_A4_TCRbeta</t>
  </si>
  <si>
    <t>OVC48.1_A12_TCRalpha.CRC15.2_A4_TCRbeta</t>
  </si>
  <si>
    <t>OVC48.1_B1_TCRalpha.CRC15.2_A4_TCRbeta</t>
  </si>
  <si>
    <t>OVC48.1_B3_TCRalpha.CRC15.2_A4_TCRbeta</t>
  </si>
  <si>
    <t>OVC48.1_B5a_TCRalpha.CRC15.2_A4_TCRbeta</t>
  </si>
  <si>
    <t>OVC48.1_B5b_TCRalpha.CRC15.2_A4_TCRbeta</t>
  </si>
  <si>
    <t>OVC48.1_C1_TCRalpha.CRC15.2_A4_TCRbeta</t>
  </si>
  <si>
    <t>OVC48.1_C2_TCRalpha.CRC15.2_A4_TCRbeta</t>
  </si>
  <si>
    <t>OVC48.1_C5_TCRalpha.CRC15.2_A4_TCRbeta</t>
  </si>
  <si>
    <t>OVC48.1_C6_TCRalpha.CRC15.2_A4_TCRbeta</t>
  </si>
  <si>
    <t>OVC48.1_C7_TCRalpha.CRC15.2_A4_TCRbeta</t>
  </si>
  <si>
    <t>OVC48.1_C8_TCRalpha.CRC15.2_A4_TCRbeta</t>
  </si>
  <si>
    <t>OVC48.1_D1_TCRalpha.CRC15.2_A4_TCRbeta</t>
  </si>
  <si>
    <t>OVC48.1_D7_TCRalpha.CRC15.2_A4_TCRbeta</t>
  </si>
  <si>
    <t>OVC48.2_A1_TCRalpha.CRC15.2_A4_TCRbeta</t>
  </si>
  <si>
    <t>OVC48.2_A2_TCRalpha.CRC15.2_A4_TCRbeta</t>
  </si>
  <si>
    <t>OVC48.2_A10a_TCRalpha.CRC15.2_A4_TCRbeta</t>
  </si>
  <si>
    <t>OVC48.2_A10b_TCRalpha.CRC15.2_A4_TCRbeta</t>
  </si>
  <si>
    <t>OVC48.2_B6_TCRalpha.CRC15.2_A4_TCRbeta</t>
  </si>
  <si>
    <t>OVC48.2_C2_TCRalpha.CRC15.2_A4_TCRbeta</t>
  </si>
  <si>
    <t>CRC11.1_A1_TCRalpha.CRC15.2_A4_TCRbeta</t>
  </si>
  <si>
    <t>CRC11.1_A2_TCRalpha.CRC15.2_A4_TCRbeta</t>
  </si>
  <si>
    <t>CRC11.1_A3_TCRalpha.CRC15.2_A4_TCRbeta</t>
  </si>
  <si>
    <t>CRC11.1_A5_TCRalpha.CRC15.2_A4_TCRbeta</t>
  </si>
  <si>
    <t>CRC11.1_A6_TCRalpha.CRC15.2_A4_TCRbeta</t>
  </si>
  <si>
    <t>CRC11.1_B1_TCRalpha.CRC15.2_A4_TCRbeta</t>
  </si>
  <si>
    <t>CRC11.1_B3_TCRalpha.CRC15.2_A4_TCRbeta</t>
  </si>
  <si>
    <t>CRC11.1_B4_TCRalpha.CRC15.2_A4_TCRbeta</t>
  </si>
  <si>
    <t>CRC11.1_B6_TCRalpha.CRC15.2_A4_TCRbeta</t>
  </si>
  <si>
    <t>CRC11.1_B11_TCRalpha.CRC15.2_A4_TCRbeta</t>
  </si>
  <si>
    <t>CRC11.1_C1_TCRalpha.CRC15.2_A4_TCRbeta</t>
  </si>
  <si>
    <t>CRC11.1_C3_TCRalpha.CRC15.2_A4_TCRbeta</t>
  </si>
  <si>
    <t>CRC11.1_C6_TCRalpha.CRC15.2_A4_TCRbeta</t>
  </si>
  <si>
    <t>CRC11.1_C8_TCRalpha.CRC15.2_A4_TCRbeta</t>
  </si>
  <si>
    <t>CRC11.1_D5_TCRalpha.CRC15.2_A4_TCRbeta</t>
  </si>
  <si>
    <t>CRC11.1_D6_TCRalpha.CRC15.2_A4_TCRbeta</t>
  </si>
  <si>
    <t>CRC11.2_A7_TCRalpha.CRC15.2_A4_TCRbeta</t>
  </si>
  <si>
    <t>CRC11.2_B9_TCRalpha.CRC15.2_A4_TCRbeta</t>
  </si>
  <si>
    <t>CRC11.2_C10_TCRalpha.CRC15.2_A4_TCRbeta</t>
  </si>
  <si>
    <t>CRC15.2_A1_TCRalpha.CRC15.2_A4_TCRbeta</t>
  </si>
  <si>
    <t>CRC15.2_H3_TCRalpha.CRC15.2_A4_TCRbeta</t>
  </si>
  <si>
    <t>CRC15.2_A4_TCRalpha.CRC15.2_A4_TCRbeta</t>
  </si>
  <si>
    <t>CRC15.2_C4_TCRalpha.CRC15.2_A4_TCRbeta</t>
  </si>
  <si>
    <t>CRC15.1_A2_TCRalpha.CRC15.2_A4_TCRbeta</t>
  </si>
  <si>
    <t>CRC15.1_A4_TCRalpha.CRC15.2_A4_TCRbeta</t>
  </si>
  <si>
    <t>CRC15.1_A7a_TCRalpha.CRC15.2_A4_TCRbeta</t>
  </si>
  <si>
    <t>CRC15.1_A7b_TCRalpha.CRC15.2_A4_TCRbeta</t>
  </si>
  <si>
    <t>CRC15.1_A8_TCRalpha.CRC15.2_A4_TCRbeta</t>
  </si>
  <si>
    <t>CRC15.1_A11_TCRalpha.CRC15.2_A4_TCRbeta</t>
  </si>
  <si>
    <t>CRC15.1_B4_TCRalpha.CRC15.2_A4_TCRbeta</t>
  </si>
  <si>
    <t>CRC15.1_B5_TCRalpha.CRC15.2_A4_TCRbeta</t>
  </si>
  <si>
    <t>CRC15.1_B7_TCRalpha.CRC15.2_A4_TCRbeta</t>
  </si>
  <si>
    <t>CRC15.1_B8_TCRalpha.CRC15.2_A4_TCRbeta</t>
  </si>
  <si>
    <t>CRC15.1_B9_TCRalpha.CRC15.2_A4_TCRbeta</t>
  </si>
  <si>
    <t>CRC15.1_B10_TCRalpha.CRC15.2_A4_TCRbeta</t>
  </si>
  <si>
    <t>CRC15.1_C1_TCRalpha.CRC15.2_A4_TCRbeta</t>
  </si>
  <si>
    <t>CRC15.1_D3_TCRalpha.CRC15.2_A4_TCRbeta</t>
  </si>
  <si>
    <t>CRC15.1_D10_TCRalpha.CRC15.2_A4_TCRbeta</t>
  </si>
  <si>
    <t>CRC15.1_D11_TCRalpha.CRC15.2_A4_TCRbeta</t>
  </si>
  <si>
    <t>CRC15.1_E2_TCRalpha.CRC15.2_A4_TCRbeta</t>
  </si>
  <si>
    <t>CRC15.1_E6_TCRalpha.CRC15.2_A4_TCRbeta</t>
  </si>
  <si>
    <t>CRC15.1_E8_TCRalpha.CRC15.2_A4_TCRbeta</t>
  </si>
  <si>
    <t>CRC15.1_E10_TCRalpha.CRC15.2_A4_TCRbeta</t>
  </si>
  <si>
    <t>GCN1L1_TCRalpha.CRC15.2_C4_TCRbeta</t>
  </si>
  <si>
    <t>CDK4_8_TCRalpha.CRC15.2_C4_TCRbeta</t>
  </si>
  <si>
    <t>CDK4_17_TCRalpha.CRC15.2_C4_TCRbeta</t>
  </si>
  <si>
    <t>CMV_1_TCRalpha.CRC15.2_C4_TCRbeta</t>
  </si>
  <si>
    <t>CMV_2_TCRalpha.CRC15.2_C4_TCRbeta</t>
  </si>
  <si>
    <t>OVC21.1_A2_TCRalpha.CRC15.2_C4_TCRbeta</t>
  </si>
  <si>
    <t>OVC21.1_B1_TCRalpha.CRC15.2_C4_TCRbeta</t>
  </si>
  <si>
    <t>OVC21.1_B3_TCRalpha.CRC15.2_C4_TCRbeta</t>
  </si>
  <si>
    <t>OVC21.1_B6_TCRalpha.CRC15.2_C4_TCRbeta</t>
  </si>
  <si>
    <t>OVC21.1_D1_TCRalpha.CRC15.2_C4_TCRbeta</t>
  </si>
  <si>
    <t>OVC21.1_D5_TCRalpha.CRC15.2_C4_TCRbeta</t>
  </si>
  <si>
    <t>OVC21.2_A1_TCRalpha.CRC15.2_C4_TCRbeta</t>
  </si>
  <si>
    <t>OVC21.2_A2_TCRalpha.CRC15.2_C4_TCRbeta</t>
  </si>
  <si>
    <t>OVC21.2_A3_TCRalpha.CRC15.2_C4_TCRbeta</t>
  </si>
  <si>
    <t>OVC21.2_A6_TCRalpha.CRC15.2_C4_TCRbeta</t>
  </si>
  <si>
    <t>OVC21.2_A8_TCRalpha.CRC15.2_C4_TCRbeta</t>
  </si>
  <si>
    <t>OVC21.2_B1_TCRalpha.CRC15.2_C4_TCRbeta</t>
  </si>
  <si>
    <t>OVC21.2_B3_TCRalpha.CRC15.2_C4_TCRbeta</t>
  </si>
  <si>
    <t>OVC21.2_B4_TCRalpha.CRC15.2_C4_TCRbeta</t>
  </si>
  <si>
    <t>OVC21.2_B10a_TCRalpha.CRC15.2_C4_TCRbeta</t>
  </si>
  <si>
    <t>OVC21.2_B10b_TCRalpha.CRC15.2_C4_TCRbeta</t>
  </si>
  <si>
    <t>OVC21.2_B11_TCRalpha.CRC15.2_C4_TCRbeta</t>
  </si>
  <si>
    <t>OVC21.2_C2_TCRalpha.CRC15.2_C4_TCRbeta</t>
  </si>
  <si>
    <t>OVC21.2_C3_TCRalpha.CRC15.2_C4_TCRbeta</t>
  </si>
  <si>
    <t>OVC21.2_C4_TCRalpha.CRC15.2_C4_TCRbeta</t>
  </si>
  <si>
    <t>OVC21.2_C6_TCRalpha.CRC15.2_C4_TCRbeta</t>
  </si>
  <si>
    <t>OVC21.2_C8_TCRalpha.CRC15.2_C4_TCRbeta</t>
  </si>
  <si>
    <t>OVC21.2_C12a_TCRalpha.CRC15.2_C4_TCRbeta</t>
  </si>
  <si>
    <t>OVC21.2_C12b_TCRalpha.CRC15.2_C4_TCRbeta</t>
  </si>
  <si>
    <t>OVC21.2_D2_TCRalpha.CRC15.2_C4_TCRbeta</t>
  </si>
  <si>
    <t>OVC21.2_D3_TCRalpha.CRC15.2_C4_TCRbeta</t>
  </si>
  <si>
    <t>OVC48.1_A1_TCRalpha.CRC15.2_C4_TCRbeta</t>
  </si>
  <si>
    <t>OVC48.1_A2_TCRalpha.CRC15.2_C4_TCRbeta</t>
  </si>
  <si>
    <t>OVC48.1_A4_TCRalpha.CRC15.2_C4_TCRbeta</t>
  </si>
  <si>
    <t>OVC48.1_A5_TCRalpha.CRC15.2_C4_TCRbeta</t>
  </si>
  <si>
    <t>OVC48.1_A6_TCRalpha.CRC15.2_C4_TCRbeta</t>
  </si>
  <si>
    <t>OVC48.1_A8_TCRalpha.CRC15.2_C4_TCRbeta</t>
  </si>
  <si>
    <t>OVC48.1_A11_TCRalpha.CRC15.2_C4_TCRbeta</t>
  </si>
  <si>
    <t>OVC48.1_A12_TCRalpha.CRC15.2_C4_TCRbeta</t>
  </si>
  <si>
    <t>OVC48.1_B1_TCRalpha.CRC15.2_C4_TCRbeta</t>
  </si>
  <si>
    <t>OVC48.1_B3_TCRalpha.CRC15.2_C4_TCRbeta</t>
  </si>
  <si>
    <t>OVC48.1_B5a_TCRalpha.CRC15.2_C4_TCRbeta</t>
  </si>
  <si>
    <t>OVC48.1_B5b_TCRalpha.CRC15.2_C4_TCRbeta</t>
  </si>
  <si>
    <t>OVC48.1_C1_TCRalpha.CRC15.2_C4_TCRbeta</t>
  </si>
  <si>
    <t>OVC48.1_C2_TCRalpha.CRC15.2_C4_TCRbeta</t>
  </si>
  <si>
    <t>OVC48.1_C5_TCRalpha.CRC15.2_C4_TCRbeta</t>
  </si>
  <si>
    <t>OVC48.1_C6_TCRalpha.CRC15.2_C4_TCRbeta</t>
  </si>
  <si>
    <t>OVC48.1_C7_TCRalpha.CRC15.2_C4_TCRbeta</t>
  </si>
  <si>
    <t>OVC48.1_C8_TCRalpha.CRC15.2_C4_TCRbeta</t>
  </si>
  <si>
    <t>OVC48.1_D1_TCRalpha.CRC15.2_C4_TCRbeta</t>
  </si>
  <si>
    <t>OVC48.1_D7_TCRalpha.CRC15.2_C4_TCRbeta</t>
  </si>
  <si>
    <t>OVC48.2_A1_TCRalpha.CRC15.2_C4_TCRbeta</t>
  </si>
  <si>
    <t>OVC48.2_A2_TCRalpha.CRC15.2_C4_TCRbeta</t>
  </si>
  <si>
    <t>OVC48.2_A10a_TCRalpha.CRC15.2_C4_TCRbeta</t>
  </si>
  <si>
    <t>OVC48.2_A10b_TCRalpha.CRC15.2_C4_TCRbeta</t>
  </si>
  <si>
    <t>OVC48.2_B6_TCRalpha.CRC15.2_C4_TCRbeta</t>
  </si>
  <si>
    <t>OVC48.2_C2_TCRalpha.CRC15.2_C4_TCRbeta</t>
  </si>
  <si>
    <t>CRC11.1_A1_TCRalpha.CRC15.2_C4_TCRbeta</t>
  </si>
  <si>
    <t>CRC11.1_A2_TCRalpha.CRC15.2_C4_TCRbeta</t>
  </si>
  <si>
    <t>CRC11.1_A3_TCRalpha.CRC15.2_C4_TCRbeta</t>
  </si>
  <si>
    <t>CRC11.1_A5_TCRalpha.CRC15.2_C4_TCRbeta</t>
  </si>
  <si>
    <t>CRC11.1_A6_TCRalpha.CRC15.2_C4_TCRbeta</t>
  </si>
  <si>
    <t>CRC11.1_B1_TCRalpha.CRC15.2_C4_TCRbeta</t>
  </si>
  <si>
    <t>CRC11.1_B3_TCRalpha.CRC15.2_C4_TCRbeta</t>
  </si>
  <si>
    <t>CRC11.1_B4_TCRalpha.CRC15.2_C4_TCRbeta</t>
  </si>
  <si>
    <t>CRC11.1_B6_TCRalpha.CRC15.2_C4_TCRbeta</t>
  </si>
  <si>
    <t>CRC11.1_B11_TCRalpha.CRC15.2_C4_TCRbeta</t>
  </si>
  <si>
    <t>CRC11.1_C1_TCRalpha.CRC15.2_C4_TCRbeta</t>
  </si>
  <si>
    <t>CRC11.1_C3_TCRalpha.CRC15.2_C4_TCRbeta</t>
  </si>
  <si>
    <t>CRC11.1_C6_TCRalpha.CRC15.2_C4_TCRbeta</t>
  </si>
  <si>
    <t>CRC11.1_C8_TCRalpha.CRC15.2_C4_TCRbeta</t>
  </si>
  <si>
    <t>CRC11.1_D5_TCRalpha.CRC15.2_C4_TCRbeta</t>
  </si>
  <si>
    <t>CRC11.1_D6_TCRalpha.CRC15.2_C4_TCRbeta</t>
  </si>
  <si>
    <t>CRC11.2_A7_TCRalpha.CRC15.2_C4_TCRbeta</t>
  </si>
  <si>
    <t>CRC11.2_B9_TCRalpha.CRC15.2_C4_TCRbeta</t>
  </si>
  <si>
    <t>CRC11.2_C10_TCRalpha.CRC15.2_C4_TCRbeta</t>
  </si>
  <si>
    <t>CRC15.2_A1_TCRalpha.CRC15.2_C4_TCRbeta</t>
  </si>
  <si>
    <t>CRC15.2_H3_TCRalpha.CRC15.2_C4_TCRbeta</t>
  </si>
  <si>
    <t>CRC15.2_A4_TCRalpha.CRC15.2_C4_TCRbeta</t>
  </si>
  <si>
    <t>CRC15.2_C4_TCRalpha.CRC15.2_C4_TCRbeta</t>
  </si>
  <si>
    <t>CRC15.1_A2_TCRalpha.CRC15.2_C4_TCRbeta</t>
  </si>
  <si>
    <t>CRC15.1_A4_TCRalpha.CRC15.2_C4_TCRbeta</t>
  </si>
  <si>
    <t>CRC15.1_A7a_TCRalpha.CRC15.2_C4_TCRbeta</t>
  </si>
  <si>
    <t>CRC15.1_A7b_TCRalpha.CRC15.2_C4_TCRbeta</t>
  </si>
  <si>
    <t>CRC15.1_A8_TCRalpha.CRC15.2_C4_TCRbeta</t>
  </si>
  <si>
    <t>CRC15.1_A11_TCRalpha.CRC15.2_C4_TCRbeta</t>
  </si>
  <si>
    <t>CRC15.1_B4_TCRalpha.CRC15.2_C4_TCRbeta</t>
  </si>
  <si>
    <t>CRC15.1_B5_TCRalpha.CRC15.2_C4_TCRbeta</t>
  </si>
  <si>
    <t>CRC15.1_B7_TCRalpha.CRC15.2_C4_TCRbeta</t>
  </si>
  <si>
    <t>CRC15.1_B8_TCRalpha.CRC15.2_C4_TCRbeta</t>
  </si>
  <si>
    <t>CRC15.1_B9_TCRalpha.CRC15.2_C4_TCRbeta</t>
  </si>
  <si>
    <t>CRC15.1_B10_TCRalpha.CRC15.2_C4_TCRbeta</t>
  </si>
  <si>
    <t>CRC15.1_C1_TCRalpha.CRC15.2_C4_TCRbeta</t>
  </si>
  <si>
    <t>CRC15.1_D3_TCRalpha.CRC15.2_C4_TCRbeta</t>
  </si>
  <si>
    <t>CRC15.1_D10_TCRalpha.CRC15.2_C4_TCRbeta</t>
  </si>
  <si>
    <t>CRC15.1_D11_TCRalpha.CRC15.2_C4_TCRbeta</t>
  </si>
  <si>
    <t>CRC15.1_E2_TCRalpha.CRC15.2_C4_TCRbeta</t>
  </si>
  <si>
    <t>CRC15.1_E6_TCRalpha.CRC15.2_C4_TCRbeta</t>
  </si>
  <si>
    <t>CRC15.1_E8_TCRalpha.CRC15.2_C4_TCRbeta</t>
  </si>
  <si>
    <t>CRC15.1_E10_TCRalpha.CRC15.2_C4_TCRbeta</t>
  </si>
  <si>
    <t>GCN1L1_TCRalpha.CRC15.1_A2_TCRbeta</t>
  </si>
  <si>
    <t>CDK4_8_TCRalpha.CRC15.1_A2_TCRbeta</t>
  </si>
  <si>
    <t>CDK4_17_TCRalpha.CRC15.1_A2_TCRbeta</t>
  </si>
  <si>
    <t>CMV_1_TCRalpha.CRC15.1_A2_TCRbeta</t>
  </si>
  <si>
    <t>CMV_2_TCRalpha.CRC15.1_A2_TCRbeta</t>
  </si>
  <si>
    <t>OVC21.1_A2_TCRalpha.CRC15.1_A2_TCRbeta</t>
  </si>
  <si>
    <t>OVC21.1_B1_TCRalpha.CRC15.1_A2_TCRbeta</t>
  </si>
  <si>
    <t>OVC21.1_B3_TCRalpha.CRC15.1_A2_TCRbeta</t>
  </si>
  <si>
    <t>OVC21.1_B6_TCRalpha.CRC15.1_A2_TCRbeta</t>
  </si>
  <si>
    <t>OVC21.1_D1_TCRalpha.CRC15.1_A2_TCRbeta</t>
  </si>
  <si>
    <t>OVC21.1_D5_TCRalpha.CRC15.1_A2_TCRbeta</t>
  </si>
  <si>
    <t>OVC21.2_A1_TCRalpha.CRC15.1_A2_TCRbeta</t>
  </si>
  <si>
    <t>OVC21.2_A2_TCRalpha.CRC15.1_A2_TCRbeta</t>
  </si>
  <si>
    <t>OVC21.2_A3_TCRalpha.CRC15.1_A2_TCRbeta</t>
  </si>
  <si>
    <t>OVC21.2_A6_TCRalpha.CRC15.1_A2_TCRbeta</t>
  </si>
  <si>
    <t>OVC21.2_A8_TCRalpha.CRC15.1_A2_TCRbeta</t>
  </si>
  <si>
    <t>OVC21.2_B1_TCRalpha.CRC15.1_A2_TCRbeta</t>
  </si>
  <si>
    <t>OVC21.2_B3_TCRalpha.CRC15.1_A2_TCRbeta</t>
  </si>
  <si>
    <t>OVC21.2_B4_TCRalpha.CRC15.1_A2_TCRbeta</t>
  </si>
  <si>
    <t>OVC21.2_B10a_TCRalpha.CRC15.1_A2_TCRbeta</t>
  </si>
  <si>
    <t>OVC21.2_B10b_TCRalpha.CRC15.1_A2_TCRbeta</t>
  </si>
  <si>
    <t>OVC21.2_B11_TCRalpha.CRC15.1_A2_TCRbeta</t>
  </si>
  <si>
    <t>OVC21.2_C2_TCRalpha.CRC15.1_A2_TCRbeta</t>
  </si>
  <si>
    <t>OVC21.2_C3_TCRalpha.CRC15.1_A2_TCRbeta</t>
  </si>
  <si>
    <t>OVC21.2_C4_TCRalpha.CRC15.1_A2_TCRbeta</t>
  </si>
  <si>
    <t>OVC21.2_C6_TCRalpha.CRC15.1_A2_TCRbeta</t>
  </si>
  <si>
    <t>OVC21.2_C8_TCRalpha.CRC15.1_A2_TCRbeta</t>
  </si>
  <si>
    <t>OVC21.2_C12a_TCRalpha.CRC15.1_A2_TCRbeta</t>
  </si>
  <si>
    <t>OVC21.2_C12b_TCRalpha.CRC15.1_A2_TCRbeta</t>
  </si>
  <si>
    <t>OVC21.2_D2_TCRalpha.CRC15.1_A2_TCRbeta</t>
  </si>
  <si>
    <t>OVC21.2_D3_TCRalpha.CRC15.1_A2_TCRbeta</t>
  </si>
  <si>
    <t>OVC48.1_A1_TCRalpha.CRC15.1_A2_TCRbeta</t>
  </si>
  <si>
    <t>OVC48.1_A2_TCRalpha.CRC15.1_A2_TCRbeta</t>
  </si>
  <si>
    <t>OVC48.1_A4_TCRalpha.CRC15.1_A2_TCRbeta</t>
  </si>
  <si>
    <t>OVC48.1_A5_TCRalpha.CRC15.1_A2_TCRbeta</t>
  </si>
  <si>
    <t>OVC48.1_A6_TCRalpha.CRC15.1_A2_TCRbeta</t>
  </si>
  <si>
    <t>OVC48.1_A8_TCRalpha.CRC15.1_A2_TCRbeta</t>
  </si>
  <si>
    <t>OVC48.1_A11_TCRalpha.CRC15.1_A2_TCRbeta</t>
  </si>
  <si>
    <t>OVC48.1_A12_TCRalpha.CRC15.1_A2_TCRbeta</t>
  </si>
  <si>
    <t>OVC48.1_B1_TCRalpha.CRC15.1_A2_TCRbeta</t>
  </si>
  <si>
    <t>OVC48.1_B3_TCRalpha.CRC15.1_A2_TCRbeta</t>
  </si>
  <si>
    <t>OVC48.1_B5a_TCRalpha.CRC15.1_A2_TCRbeta</t>
  </si>
  <si>
    <t>OVC48.1_B5b_TCRalpha.CRC15.1_A2_TCRbeta</t>
  </si>
  <si>
    <t>OVC48.1_C1_TCRalpha.CRC15.1_A2_TCRbeta</t>
  </si>
  <si>
    <t>OVC48.1_C2_TCRalpha.CRC15.1_A2_TCRbeta</t>
  </si>
  <si>
    <t>OVC48.1_C5_TCRalpha.CRC15.1_A2_TCRbeta</t>
  </si>
  <si>
    <t>OVC48.1_C6_TCRalpha.CRC15.1_A2_TCRbeta</t>
  </si>
  <si>
    <t>OVC48.1_C7_TCRalpha.CRC15.1_A2_TCRbeta</t>
  </si>
  <si>
    <t>OVC48.1_C8_TCRalpha.CRC15.1_A2_TCRbeta</t>
  </si>
  <si>
    <t>OVC48.1_D1_TCRalpha.CRC15.1_A2_TCRbeta</t>
  </si>
  <si>
    <t>OVC48.1_D7_TCRalpha.CRC15.1_A2_TCRbeta</t>
  </si>
  <si>
    <t>OVC48.2_A1_TCRalpha.CRC15.1_A2_TCRbeta</t>
  </si>
  <si>
    <t>OVC48.2_A2_TCRalpha.CRC15.1_A2_TCRbeta</t>
  </si>
  <si>
    <t>OVC48.2_A10a_TCRalpha.CRC15.1_A2_TCRbeta</t>
  </si>
  <si>
    <t>OVC48.2_A10b_TCRalpha.CRC15.1_A2_TCRbeta</t>
  </si>
  <si>
    <t>OVC48.2_B6_TCRalpha.CRC15.1_A2_TCRbeta</t>
  </si>
  <si>
    <t>OVC48.2_C2_TCRalpha.CRC15.1_A2_TCRbeta</t>
  </si>
  <si>
    <t>CRC11.1_A1_TCRalpha.CRC15.1_A2_TCRbeta</t>
  </si>
  <si>
    <t>CRC11.1_A2_TCRalpha.CRC15.1_A2_TCRbeta</t>
  </si>
  <si>
    <t>CRC11.1_A3_TCRalpha.CRC15.1_A2_TCRbeta</t>
  </si>
  <si>
    <t>CRC11.1_A5_TCRalpha.CRC15.1_A2_TCRbeta</t>
  </si>
  <si>
    <t>CRC11.1_A6_TCRalpha.CRC15.1_A2_TCRbeta</t>
  </si>
  <si>
    <t>CRC11.1_B1_TCRalpha.CRC15.1_A2_TCRbeta</t>
  </si>
  <si>
    <t>CRC11.1_B3_TCRalpha.CRC15.1_A2_TCRbeta</t>
  </si>
  <si>
    <t>CRC11.1_B4_TCRalpha.CRC15.1_A2_TCRbeta</t>
  </si>
  <si>
    <t>CRC11.1_B6_TCRalpha.CRC15.1_A2_TCRbeta</t>
  </si>
  <si>
    <t>CRC11.1_B11_TCRalpha.CRC15.1_A2_TCRbeta</t>
  </si>
  <si>
    <t>CRC11.1_C1_TCRalpha.CRC15.1_A2_TCRbeta</t>
  </si>
  <si>
    <t>CRC11.1_C3_TCRalpha.CRC15.1_A2_TCRbeta</t>
  </si>
  <si>
    <t>CRC11.1_C6_TCRalpha.CRC15.1_A2_TCRbeta</t>
  </si>
  <si>
    <t>CRC11.1_C8_TCRalpha.CRC15.1_A2_TCRbeta</t>
  </si>
  <si>
    <t>CRC11.1_D5_TCRalpha.CRC15.1_A2_TCRbeta</t>
  </si>
  <si>
    <t>CRC11.1_D6_TCRalpha.CRC15.1_A2_TCRbeta</t>
  </si>
  <si>
    <t>CRC11.2_A7_TCRalpha.CRC15.1_A2_TCRbeta</t>
  </si>
  <si>
    <t>CRC11.2_B9_TCRalpha.CRC15.1_A2_TCRbeta</t>
  </si>
  <si>
    <t>CRC11.2_C10_TCRalpha.CRC15.1_A2_TCRbeta</t>
  </si>
  <si>
    <t>CRC15.2_A1_TCRalpha.CRC15.1_A2_TCRbeta</t>
  </si>
  <si>
    <t>CRC15.2_H3_TCRalpha.CRC15.1_A2_TCRbeta</t>
  </si>
  <si>
    <t>CRC15.2_A4_TCRalpha.CRC15.1_A2_TCRbeta</t>
  </si>
  <si>
    <t>CRC15.2_C4_TCRalpha.CRC15.1_A2_TCRbeta</t>
  </si>
  <si>
    <t>CRC15.1_A2_TCRalpha.CRC15.1_A2_TCRbeta</t>
  </si>
  <si>
    <t>CRC15.1_A4_TCRalpha.CRC15.1_A2_TCRbeta</t>
  </si>
  <si>
    <t>CRC15.1_A7a_TCRalpha.CRC15.1_A2_TCRbeta</t>
  </si>
  <si>
    <t>CRC15.1_A7b_TCRalpha.CRC15.1_A2_TCRbeta</t>
  </si>
  <si>
    <t>CRC15.1_A8_TCRalpha.CRC15.1_A2_TCRbeta</t>
  </si>
  <si>
    <t>CRC15.1_A11_TCRalpha.CRC15.1_A2_TCRbeta</t>
  </si>
  <si>
    <t>CRC15.1_B4_TCRalpha.CRC15.1_A2_TCRbeta</t>
  </si>
  <si>
    <t>CRC15.1_B5_TCRalpha.CRC15.1_A2_TCRbeta</t>
  </si>
  <si>
    <t>CRC15.1_B7_TCRalpha.CRC15.1_A2_TCRbeta</t>
  </si>
  <si>
    <t>CRC15.1_B8_TCRalpha.CRC15.1_A2_TCRbeta</t>
  </si>
  <si>
    <t>CRC15.1_B9_TCRalpha.CRC15.1_A2_TCRbeta</t>
  </si>
  <si>
    <t>CRC15.1_B10_TCRalpha.CRC15.1_A2_TCRbeta</t>
  </si>
  <si>
    <t>CRC15.1_C1_TCRalpha.CRC15.1_A2_TCRbeta</t>
  </si>
  <si>
    <t>CRC15.1_D3_TCRalpha.CRC15.1_A2_TCRbeta</t>
  </si>
  <si>
    <t>CRC15.1_D10_TCRalpha.CRC15.1_A2_TCRbeta</t>
  </si>
  <si>
    <t>CRC15.1_D11_TCRalpha.CRC15.1_A2_TCRbeta</t>
  </si>
  <si>
    <t>CRC15.1_E2_TCRalpha.CRC15.1_A2_TCRbeta</t>
  </si>
  <si>
    <t>CRC15.1_E6_TCRalpha.CRC15.1_A2_TCRbeta</t>
  </si>
  <si>
    <t>CRC15.1_E8_TCRalpha.CRC15.1_A2_TCRbeta</t>
  </si>
  <si>
    <t>CRC15.1_E10_TCRalpha.CRC15.1_A2_TCRbeta</t>
  </si>
  <si>
    <t>GCN1L1_TCRalpha.CRC15.1_A4_TCRbeta</t>
  </si>
  <si>
    <t>CDK4_8_TCRalpha.CRC15.1_A4_TCRbeta</t>
  </si>
  <si>
    <t>CDK4_17_TCRalpha.CRC15.1_A4_TCRbeta</t>
  </si>
  <si>
    <t>CMV_1_TCRalpha.CRC15.1_A4_TCRbeta</t>
  </si>
  <si>
    <t>CMV_2_TCRalpha.CRC15.1_A4_TCRbeta</t>
  </si>
  <si>
    <t>OVC21.1_A2_TCRalpha.CRC15.1_A4_TCRbeta</t>
  </si>
  <si>
    <t>OVC21.1_B1_TCRalpha.CRC15.1_A4_TCRbeta</t>
  </si>
  <si>
    <t>OVC21.1_B3_TCRalpha.CRC15.1_A4_TCRbeta</t>
  </si>
  <si>
    <t>OVC21.1_B6_TCRalpha.CRC15.1_A4_TCRbeta</t>
  </si>
  <si>
    <t>OVC21.1_D1_TCRalpha.CRC15.1_A4_TCRbeta</t>
  </si>
  <si>
    <t>OVC21.1_D5_TCRalpha.CRC15.1_A4_TCRbeta</t>
  </si>
  <si>
    <t>OVC21.2_A1_TCRalpha.CRC15.1_A4_TCRbeta</t>
  </si>
  <si>
    <t>OVC21.2_A2_TCRalpha.CRC15.1_A4_TCRbeta</t>
  </si>
  <si>
    <t>OVC21.2_A3_TCRalpha.CRC15.1_A4_TCRbeta</t>
  </si>
  <si>
    <t>OVC21.2_A6_TCRalpha.CRC15.1_A4_TCRbeta</t>
  </si>
  <si>
    <t>OVC21.2_A8_TCRalpha.CRC15.1_A4_TCRbeta</t>
  </si>
  <si>
    <t>OVC21.2_B1_TCRalpha.CRC15.1_A4_TCRbeta</t>
  </si>
  <si>
    <t>OVC21.2_B3_TCRalpha.CRC15.1_A4_TCRbeta</t>
  </si>
  <si>
    <t>OVC21.2_B4_TCRalpha.CRC15.1_A4_TCRbeta</t>
  </si>
  <si>
    <t>OVC21.2_B10a_TCRalpha.CRC15.1_A4_TCRbeta</t>
  </si>
  <si>
    <t>OVC21.2_B10b_TCRalpha.CRC15.1_A4_TCRbeta</t>
  </si>
  <si>
    <t>OVC21.2_B11_TCRalpha.CRC15.1_A4_TCRbeta</t>
  </si>
  <si>
    <t>OVC21.2_C2_TCRalpha.CRC15.1_A4_TCRbeta</t>
  </si>
  <si>
    <t>OVC21.2_C3_TCRalpha.CRC15.1_A4_TCRbeta</t>
  </si>
  <si>
    <t>OVC21.2_C4_TCRalpha.CRC15.1_A4_TCRbeta</t>
  </si>
  <si>
    <t>OVC21.2_C6_TCRalpha.CRC15.1_A4_TCRbeta</t>
  </si>
  <si>
    <t>OVC21.2_C8_TCRalpha.CRC15.1_A4_TCRbeta</t>
  </si>
  <si>
    <t>OVC21.2_C12a_TCRalpha.CRC15.1_A4_TCRbeta</t>
  </si>
  <si>
    <t>OVC21.2_C12b_TCRalpha.CRC15.1_A4_TCRbeta</t>
  </si>
  <si>
    <t>OVC21.2_D2_TCRalpha.CRC15.1_A4_TCRbeta</t>
  </si>
  <si>
    <t>OVC21.2_D3_TCRalpha.CRC15.1_A4_TCRbeta</t>
  </si>
  <si>
    <t>OVC48.1_A1_TCRalpha.CRC15.1_A4_TCRbeta</t>
  </si>
  <si>
    <t>OVC48.1_A2_TCRalpha.CRC15.1_A4_TCRbeta</t>
  </si>
  <si>
    <t>OVC48.1_A4_TCRalpha.CRC15.1_A4_TCRbeta</t>
  </si>
  <si>
    <t>OVC48.1_A5_TCRalpha.CRC15.1_A4_TCRbeta</t>
  </si>
  <si>
    <t>OVC48.1_A6_TCRalpha.CRC15.1_A4_TCRbeta</t>
  </si>
  <si>
    <t>OVC48.1_A8_TCRalpha.CRC15.1_A4_TCRbeta</t>
  </si>
  <si>
    <t>OVC48.1_A11_TCRalpha.CRC15.1_A4_TCRbeta</t>
  </si>
  <si>
    <t>OVC48.1_A12_TCRalpha.CRC15.1_A4_TCRbeta</t>
  </si>
  <si>
    <t>OVC48.1_B1_TCRalpha.CRC15.1_A4_TCRbeta</t>
  </si>
  <si>
    <t>OVC48.1_B3_TCRalpha.CRC15.1_A4_TCRbeta</t>
  </si>
  <si>
    <t>OVC48.1_B5a_TCRalpha.CRC15.1_A4_TCRbeta</t>
  </si>
  <si>
    <t>OVC48.1_B5b_TCRalpha.CRC15.1_A4_TCRbeta</t>
  </si>
  <si>
    <t>OVC48.1_C1_TCRalpha.CRC15.1_A4_TCRbeta</t>
  </si>
  <si>
    <t>OVC48.1_C2_TCRalpha.CRC15.1_A4_TCRbeta</t>
  </si>
  <si>
    <t>OVC48.1_C5_TCRalpha.CRC15.1_A4_TCRbeta</t>
  </si>
  <si>
    <t>OVC48.1_C6_TCRalpha.CRC15.1_A4_TCRbeta</t>
  </si>
  <si>
    <t>OVC48.1_C7_TCRalpha.CRC15.1_A4_TCRbeta</t>
  </si>
  <si>
    <t>OVC48.1_C8_TCRalpha.CRC15.1_A4_TCRbeta</t>
  </si>
  <si>
    <t>OVC48.1_D1_TCRalpha.CRC15.1_A4_TCRbeta</t>
  </si>
  <si>
    <t>OVC48.1_D7_TCRalpha.CRC15.1_A4_TCRbeta</t>
  </si>
  <si>
    <t>OVC48.2_A1_TCRalpha.CRC15.1_A4_TCRbeta</t>
  </si>
  <si>
    <t>OVC48.2_A2_TCRalpha.CRC15.1_A4_TCRbeta</t>
  </si>
  <si>
    <t>OVC48.2_A10a_TCRalpha.CRC15.1_A4_TCRbeta</t>
  </si>
  <si>
    <t>OVC48.2_A10b_TCRalpha.CRC15.1_A4_TCRbeta</t>
  </si>
  <si>
    <t>OVC48.2_B6_TCRalpha.CRC15.1_A4_TCRbeta</t>
  </si>
  <si>
    <t>OVC48.2_C2_TCRalpha.CRC15.1_A4_TCRbeta</t>
  </si>
  <si>
    <t>CRC11.1_A1_TCRalpha.CRC15.1_A4_TCRbeta</t>
  </si>
  <si>
    <t>CRC11.1_A2_TCRalpha.CRC15.1_A4_TCRbeta</t>
  </si>
  <si>
    <t>CRC11.1_A3_TCRalpha.CRC15.1_A4_TCRbeta</t>
  </si>
  <si>
    <t>CRC11.1_A5_TCRalpha.CRC15.1_A4_TCRbeta</t>
  </si>
  <si>
    <t>CRC11.1_A6_TCRalpha.CRC15.1_A4_TCRbeta</t>
  </si>
  <si>
    <t>CRC11.1_B1_TCRalpha.CRC15.1_A4_TCRbeta</t>
  </si>
  <si>
    <t>CRC11.1_B3_TCRalpha.CRC15.1_A4_TCRbeta</t>
  </si>
  <si>
    <t>CRC11.1_B4_TCRalpha.CRC15.1_A4_TCRbeta</t>
  </si>
  <si>
    <t>CRC11.1_B6_TCRalpha.CRC15.1_A4_TCRbeta</t>
  </si>
  <si>
    <t>CRC11.1_B11_TCRalpha.CRC15.1_A4_TCRbeta</t>
  </si>
  <si>
    <t>CRC11.1_C1_TCRalpha.CRC15.1_A4_TCRbeta</t>
  </si>
  <si>
    <t>CRC11.1_C3_TCRalpha.CRC15.1_A4_TCRbeta</t>
  </si>
  <si>
    <t>CRC11.1_C6_TCRalpha.CRC15.1_A4_TCRbeta</t>
  </si>
  <si>
    <t>CRC11.1_C8_TCRalpha.CRC15.1_A4_TCRbeta</t>
  </si>
  <si>
    <t>CRC11.1_D5_TCRalpha.CRC15.1_A4_TCRbeta</t>
  </si>
  <si>
    <t>CRC11.1_D6_TCRalpha.CRC15.1_A4_TCRbeta</t>
  </si>
  <si>
    <t>CRC11.2_A7_TCRalpha.CRC15.1_A4_TCRbeta</t>
  </si>
  <si>
    <t>CRC11.2_B9_TCRalpha.CRC15.1_A4_TCRbeta</t>
  </si>
  <si>
    <t>CRC11.2_C10_TCRalpha.CRC15.1_A4_TCRbeta</t>
  </si>
  <si>
    <t>CRC15.2_A1_TCRalpha.CRC15.1_A4_TCRbeta</t>
  </si>
  <si>
    <t>CRC15.2_H3_TCRalpha.CRC15.1_A4_TCRbeta</t>
  </si>
  <si>
    <t>CRC15.2_A4_TCRalpha.CRC15.1_A4_TCRbeta</t>
  </si>
  <si>
    <t>CRC15.2_C4_TCRalpha.CRC15.1_A4_TCRbeta</t>
  </si>
  <si>
    <t>CRC15.1_A2_TCRalpha.CRC15.1_A4_TCRbeta</t>
  </si>
  <si>
    <t>CRC15.1_A4_TCRalpha.CRC15.1_A4_TCRbeta</t>
  </si>
  <si>
    <t>CRC15.1_A7a_TCRalpha.CRC15.1_A4_TCRbeta</t>
  </si>
  <si>
    <t>CRC15.1_A7b_TCRalpha.CRC15.1_A4_TCRbeta</t>
  </si>
  <si>
    <t>CRC15.1_A8_TCRalpha.CRC15.1_A4_TCRbeta</t>
  </si>
  <si>
    <t>CRC15.1_A11_TCRalpha.CRC15.1_A4_TCRbeta</t>
  </si>
  <si>
    <t>CRC15.1_B4_TCRalpha.CRC15.1_A4_TCRbeta</t>
  </si>
  <si>
    <t>CRC15.1_B5_TCRalpha.CRC15.1_A4_TCRbeta</t>
  </si>
  <si>
    <t>CRC15.1_B7_TCRalpha.CRC15.1_A4_TCRbeta</t>
  </si>
  <si>
    <t>CRC15.1_B8_TCRalpha.CRC15.1_A4_TCRbeta</t>
  </si>
  <si>
    <t>CRC15.1_B9_TCRalpha.CRC15.1_A4_TCRbeta</t>
  </si>
  <si>
    <t>CRC15.1_B10_TCRalpha.CRC15.1_A4_TCRbeta</t>
  </si>
  <si>
    <t>CRC15.1_C1_TCRalpha.CRC15.1_A4_TCRbeta</t>
  </si>
  <si>
    <t>CRC15.1_D3_TCRalpha.CRC15.1_A4_TCRbeta</t>
  </si>
  <si>
    <t>CRC15.1_D10_TCRalpha.CRC15.1_A4_TCRbeta</t>
  </si>
  <si>
    <t>CRC15.1_D11_TCRalpha.CRC15.1_A4_TCRbeta</t>
  </si>
  <si>
    <t>CRC15.1_E2_TCRalpha.CRC15.1_A4_TCRbeta</t>
  </si>
  <si>
    <t>CRC15.1_E6_TCRalpha.CRC15.1_A4_TCRbeta</t>
  </si>
  <si>
    <t>CRC15.1_E8_TCRalpha.CRC15.1_A4_TCRbeta</t>
  </si>
  <si>
    <t>CRC15.1_E10_TCRalpha.CRC15.1_A4_TCRbeta</t>
  </si>
  <si>
    <t>GCN1L1_TCRalpha.CRC15.1_A7a_TCRbeta</t>
  </si>
  <si>
    <t>CDK4_8_TCRalpha.CRC15.1_A7a_TCRbeta</t>
  </si>
  <si>
    <t>CDK4_17_TCRalpha.CRC15.1_A7a_TCRbeta</t>
  </si>
  <si>
    <t>CMV_1_TCRalpha.CRC15.1_A7a_TCRbeta</t>
  </si>
  <si>
    <t>CMV_2_TCRalpha.CRC15.1_A7a_TCRbeta</t>
  </si>
  <si>
    <t>OVC21.1_A2_TCRalpha.CRC15.1_A7a_TCRbeta</t>
  </si>
  <si>
    <t>OVC21.1_B1_TCRalpha.CRC15.1_A7a_TCRbeta</t>
  </si>
  <si>
    <t>OVC21.1_B3_TCRalpha.CRC15.1_A7a_TCRbeta</t>
  </si>
  <si>
    <t>OVC21.1_B6_TCRalpha.CRC15.1_A7a_TCRbeta</t>
  </si>
  <si>
    <t>OVC21.1_D1_TCRalpha.CRC15.1_A7a_TCRbeta</t>
  </si>
  <si>
    <t>OVC21.1_D5_TCRalpha.CRC15.1_A7a_TCRbeta</t>
  </si>
  <si>
    <t>OVC21.2_A1_TCRalpha.CRC15.1_A7a_TCRbeta</t>
  </si>
  <si>
    <t>OVC21.2_A2_TCRalpha.CRC15.1_A7a_TCRbeta</t>
  </si>
  <si>
    <t>OVC21.2_A3_TCRalpha.CRC15.1_A7a_TCRbeta</t>
  </si>
  <si>
    <t>OVC21.2_A6_TCRalpha.CRC15.1_A7a_TCRbeta</t>
  </si>
  <si>
    <t>OVC21.2_A8_TCRalpha.CRC15.1_A7a_TCRbeta</t>
  </si>
  <si>
    <t>OVC21.2_B1_TCRalpha.CRC15.1_A7a_TCRbeta</t>
  </si>
  <si>
    <t>OVC21.2_B3_TCRalpha.CRC15.1_A7a_TCRbeta</t>
  </si>
  <si>
    <t>OVC21.2_B4_TCRalpha.CRC15.1_A7a_TCRbeta</t>
  </si>
  <si>
    <t>OVC21.2_B10a_TCRalpha.CRC15.1_A7a_TCRbeta</t>
  </si>
  <si>
    <t>OVC21.2_B10b_TCRalpha.CRC15.1_A7a_TCRbeta</t>
  </si>
  <si>
    <t>OVC21.2_B11_TCRalpha.CRC15.1_A7a_TCRbeta</t>
  </si>
  <si>
    <t>OVC21.2_C2_TCRalpha.CRC15.1_A7a_TCRbeta</t>
  </si>
  <si>
    <t>OVC21.2_C3_TCRalpha.CRC15.1_A7a_TCRbeta</t>
  </si>
  <si>
    <t>OVC21.2_C4_TCRalpha.CRC15.1_A7a_TCRbeta</t>
  </si>
  <si>
    <t>OVC21.2_C6_TCRalpha.CRC15.1_A7a_TCRbeta</t>
  </si>
  <si>
    <t>OVC21.2_C8_TCRalpha.CRC15.1_A7a_TCRbeta</t>
  </si>
  <si>
    <t>OVC21.2_C12a_TCRalpha.CRC15.1_A7a_TCRbeta</t>
  </si>
  <si>
    <t>OVC21.2_C12b_TCRalpha.CRC15.1_A7a_TCRbeta</t>
  </si>
  <si>
    <t>OVC21.2_D2_TCRalpha.CRC15.1_A7a_TCRbeta</t>
  </si>
  <si>
    <t>OVC21.2_D3_TCRalpha.CRC15.1_A7a_TCRbeta</t>
  </si>
  <si>
    <t>OVC48.1_A1_TCRalpha.CRC15.1_A7a_TCRbeta</t>
  </si>
  <si>
    <t>OVC48.1_A2_TCRalpha.CRC15.1_A7a_TCRbeta</t>
  </si>
  <si>
    <t>OVC48.1_A4_TCRalpha.CRC15.1_A7a_TCRbeta</t>
  </si>
  <si>
    <t>OVC48.1_A5_TCRalpha.CRC15.1_A7a_TCRbeta</t>
  </si>
  <si>
    <t>OVC48.1_A6_TCRalpha.CRC15.1_A7a_TCRbeta</t>
  </si>
  <si>
    <t>OVC48.1_A8_TCRalpha.CRC15.1_A7a_TCRbeta</t>
  </si>
  <si>
    <t>OVC48.1_A11_TCRalpha.CRC15.1_A7a_TCRbeta</t>
  </si>
  <si>
    <t>OVC48.1_A12_TCRalpha.CRC15.1_A7a_TCRbeta</t>
  </si>
  <si>
    <t>OVC48.1_B1_TCRalpha.CRC15.1_A7a_TCRbeta</t>
  </si>
  <si>
    <t>OVC48.1_B3_TCRalpha.CRC15.1_A7a_TCRbeta</t>
  </si>
  <si>
    <t>OVC48.1_B5a_TCRalpha.CRC15.1_A7a_TCRbeta</t>
  </si>
  <si>
    <t>OVC48.1_B5b_TCRalpha.CRC15.1_A7a_TCRbeta</t>
  </si>
  <si>
    <t>OVC48.1_C1_TCRalpha.CRC15.1_A7a_TCRbeta</t>
  </si>
  <si>
    <t>OVC48.1_C2_TCRalpha.CRC15.1_A7a_TCRbeta</t>
  </si>
  <si>
    <t>OVC48.1_C5_TCRalpha.CRC15.1_A7a_TCRbeta</t>
  </si>
  <si>
    <t>OVC48.1_C6_TCRalpha.CRC15.1_A7a_TCRbeta</t>
  </si>
  <si>
    <t>OVC48.1_C7_TCRalpha.CRC15.1_A7a_TCRbeta</t>
  </si>
  <si>
    <t>OVC48.1_C8_TCRalpha.CRC15.1_A7a_TCRbeta</t>
  </si>
  <si>
    <t>OVC48.1_D1_TCRalpha.CRC15.1_A7a_TCRbeta</t>
  </si>
  <si>
    <t>OVC48.1_D7_TCRalpha.CRC15.1_A7a_TCRbeta</t>
  </si>
  <si>
    <t>OVC48.2_A1_TCRalpha.CRC15.1_A7a_TCRbeta</t>
  </si>
  <si>
    <t>OVC48.2_A2_TCRalpha.CRC15.1_A7a_TCRbeta</t>
  </si>
  <si>
    <t>OVC48.2_A10a_TCRalpha.CRC15.1_A7a_TCRbeta</t>
  </si>
  <si>
    <t>OVC48.2_A10b_TCRalpha.CRC15.1_A7a_TCRbeta</t>
  </si>
  <si>
    <t>OVC48.2_B6_TCRalpha.CRC15.1_A7a_TCRbeta</t>
  </si>
  <si>
    <t>OVC48.2_C2_TCRalpha.CRC15.1_A7a_TCRbeta</t>
  </si>
  <si>
    <t>CRC11.1_A1_TCRalpha.CRC15.1_A7a_TCRbeta</t>
  </si>
  <si>
    <t>CRC11.1_A2_TCRalpha.CRC15.1_A7a_TCRbeta</t>
  </si>
  <si>
    <t>CRC11.1_A3_TCRalpha.CRC15.1_A7a_TCRbeta</t>
  </si>
  <si>
    <t>CRC11.1_A5_TCRalpha.CRC15.1_A7a_TCRbeta</t>
  </si>
  <si>
    <t>CRC11.1_A6_TCRalpha.CRC15.1_A7a_TCRbeta</t>
  </si>
  <si>
    <t>CRC11.1_B1_TCRalpha.CRC15.1_A7a_TCRbeta</t>
  </si>
  <si>
    <t>CRC11.1_B3_TCRalpha.CRC15.1_A7a_TCRbeta</t>
  </si>
  <si>
    <t>CRC11.1_B4_TCRalpha.CRC15.1_A7a_TCRbeta</t>
  </si>
  <si>
    <t>CRC11.1_B6_TCRalpha.CRC15.1_A7a_TCRbeta</t>
  </si>
  <si>
    <t>CRC11.1_B11_TCRalpha.CRC15.1_A7a_TCRbeta</t>
  </si>
  <si>
    <t>CRC11.1_C1_TCRalpha.CRC15.1_A7a_TCRbeta</t>
  </si>
  <si>
    <t>CRC11.1_C3_TCRalpha.CRC15.1_A7a_TCRbeta</t>
  </si>
  <si>
    <t>CRC11.1_C6_TCRalpha.CRC15.1_A7a_TCRbeta</t>
  </si>
  <si>
    <t>CRC11.1_C8_TCRalpha.CRC15.1_A7a_TCRbeta</t>
  </si>
  <si>
    <t>CRC11.1_D5_TCRalpha.CRC15.1_A7a_TCRbeta</t>
  </si>
  <si>
    <t>CRC11.1_D6_TCRalpha.CRC15.1_A7a_TCRbeta</t>
  </si>
  <si>
    <t>CRC11.2_A7_TCRalpha.CRC15.1_A7a_TCRbeta</t>
  </si>
  <si>
    <t>CRC11.2_B9_TCRalpha.CRC15.1_A7a_TCRbeta</t>
  </si>
  <si>
    <t>CRC11.2_C10_TCRalpha.CRC15.1_A7a_TCRbeta</t>
  </si>
  <si>
    <t>CRC15.2_A1_TCRalpha.CRC15.1_A7a_TCRbeta</t>
  </si>
  <si>
    <t>CRC15.2_H3_TCRalpha.CRC15.1_A7a_TCRbeta</t>
  </si>
  <si>
    <t>CRC15.2_A4_TCRalpha.CRC15.1_A7a_TCRbeta</t>
  </si>
  <si>
    <t>CRC15.2_C4_TCRalpha.CRC15.1_A7a_TCRbeta</t>
  </si>
  <si>
    <t>CRC15.1_A2_TCRalpha.CRC15.1_A7a_TCRbeta</t>
  </si>
  <si>
    <t>CRC15.1_A4_TCRalpha.CRC15.1_A7a_TCRbeta</t>
  </si>
  <si>
    <t>CRC15.1_A7a_TCRalpha.CRC15.1_A7a_TCRbeta</t>
  </si>
  <si>
    <t>CRC15.1_A7b_TCRalpha.CRC15.1_A7a_TCRbeta</t>
  </si>
  <si>
    <t>CRC15.1_A8_TCRalpha.CRC15.1_A7a_TCRbeta</t>
  </si>
  <si>
    <t>CRC15.1_A11_TCRalpha.CRC15.1_A7a_TCRbeta</t>
  </si>
  <si>
    <t>CRC15.1_B4_TCRalpha.CRC15.1_A7a_TCRbeta</t>
  </si>
  <si>
    <t>CRC15.1_B5_TCRalpha.CRC15.1_A7a_TCRbeta</t>
  </si>
  <si>
    <t>CRC15.1_B7_TCRalpha.CRC15.1_A7a_TCRbeta</t>
  </si>
  <si>
    <t>CRC15.1_B8_TCRalpha.CRC15.1_A7a_TCRbeta</t>
  </si>
  <si>
    <t>CRC15.1_B9_TCRalpha.CRC15.1_A7a_TCRbeta</t>
  </si>
  <si>
    <t>CRC15.1_B10_TCRalpha.CRC15.1_A7a_TCRbeta</t>
  </si>
  <si>
    <t>CRC15.1_C1_TCRalpha.CRC15.1_A7a_TCRbeta</t>
  </si>
  <si>
    <t>CRC15.1_D3_TCRalpha.CRC15.1_A7a_TCRbeta</t>
  </si>
  <si>
    <t>CRC15.1_D10_TCRalpha.CRC15.1_A7a_TCRbeta</t>
  </si>
  <si>
    <t>CRC15.1_D11_TCRalpha.CRC15.1_A7a_TCRbeta</t>
  </si>
  <si>
    <t>CRC15.1_E2_TCRalpha.CRC15.1_A7a_TCRbeta</t>
  </si>
  <si>
    <t>CRC15.1_E6_TCRalpha.CRC15.1_A7a_TCRbeta</t>
  </si>
  <si>
    <t>CRC15.1_E8_TCRalpha.CRC15.1_A7a_TCRbeta</t>
  </si>
  <si>
    <t>CRC15.1_E10_TCRalpha.CRC15.1_A7a_TCRbeta</t>
  </si>
  <si>
    <t>GCN1L1_TCRalpha.CRC15.1_A7b_TCRbeta</t>
  </si>
  <si>
    <t>CDK4_8_TCRalpha.CRC15.1_A7b_TCRbeta</t>
  </si>
  <si>
    <t>CDK4_17_TCRalpha.CRC15.1_A7b_TCRbeta</t>
  </si>
  <si>
    <t>CMV_1_TCRalpha.CRC15.1_A7b_TCRbeta</t>
  </si>
  <si>
    <t>CMV_2_TCRalpha.CRC15.1_A7b_TCRbeta</t>
  </si>
  <si>
    <t>OVC21.1_A2_TCRalpha.CRC15.1_A7b_TCRbeta</t>
  </si>
  <si>
    <t>OVC21.1_B1_TCRalpha.CRC15.1_A7b_TCRbeta</t>
  </si>
  <si>
    <t>OVC21.1_B3_TCRalpha.CRC15.1_A7b_TCRbeta</t>
  </si>
  <si>
    <t>OVC21.1_B6_TCRalpha.CRC15.1_A7b_TCRbeta</t>
  </si>
  <si>
    <t>OVC21.1_D1_TCRalpha.CRC15.1_A7b_TCRbeta</t>
  </si>
  <si>
    <t>OVC21.1_D5_TCRalpha.CRC15.1_A7b_TCRbeta</t>
  </si>
  <si>
    <t>OVC21.2_A1_TCRalpha.CRC15.1_A7b_TCRbeta</t>
  </si>
  <si>
    <t>OVC21.2_A2_TCRalpha.CRC15.1_A7b_TCRbeta</t>
  </si>
  <si>
    <t>OVC21.2_A3_TCRalpha.CRC15.1_A7b_TCRbeta</t>
  </si>
  <si>
    <t>OVC21.2_A6_TCRalpha.CRC15.1_A7b_TCRbeta</t>
  </si>
  <si>
    <t>OVC21.2_A8_TCRalpha.CRC15.1_A7b_TCRbeta</t>
  </si>
  <si>
    <t>OVC21.2_B1_TCRalpha.CRC15.1_A7b_TCRbeta</t>
  </si>
  <si>
    <t>OVC21.2_B3_TCRalpha.CRC15.1_A7b_TCRbeta</t>
  </si>
  <si>
    <t>OVC21.2_B4_TCRalpha.CRC15.1_A7b_TCRbeta</t>
  </si>
  <si>
    <t>OVC21.2_B10a_TCRalpha.CRC15.1_A7b_TCRbeta</t>
  </si>
  <si>
    <t>OVC21.2_B10b_TCRalpha.CRC15.1_A7b_TCRbeta</t>
  </si>
  <si>
    <t>OVC21.2_B11_TCRalpha.CRC15.1_A7b_TCRbeta</t>
  </si>
  <si>
    <t>OVC21.2_C2_TCRalpha.CRC15.1_A7b_TCRbeta</t>
  </si>
  <si>
    <t>OVC21.2_C3_TCRalpha.CRC15.1_A7b_TCRbeta</t>
  </si>
  <si>
    <t>OVC21.2_C4_TCRalpha.CRC15.1_A7b_TCRbeta</t>
  </si>
  <si>
    <t>OVC21.2_C6_TCRalpha.CRC15.1_A7b_TCRbeta</t>
  </si>
  <si>
    <t>OVC21.2_C8_TCRalpha.CRC15.1_A7b_TCRbeta</t>
  </si>
  <si>
    <t>OVC21.2_C12a_TCRalpha.CRC15.1_A7b_TCRbeta</t>
  </si>
  <si>
    <t>OVC21.2_C12b_TCRalpha.CRC15.1_A7b_TCRbeta</t>
  </si>
  <si>
    <t>OVC21.2_D2_TCRalpha.CRC15.1_A7b_TCRbeta</t>
  </si>
  <si>
    <t>OVC21.2_D3_TCRalpha.CRC15.1_A7b_TCRbeta</t>
  </si>
  <si>
    <t>OVC48.1_A1_TCRalpha.CRC15.1_A7b_TCRbeta</t>
  </si>
  <si>
    <t>OVC48.1_A2_TCRalpha.CRC15.1_A7b_TCRbeta</t>
  </si>
  <si>
    <t>OVC48.1_A4_TCRalpha.CRC15.1_A7b_TCRbeta</t>
  </si>
  <si>
    <t>OVC48.1_A5_TCRalpha.CRC15.1_A7b_TCRbeta</t>
  </si>
  <si>
    <t>OVC48.1_A6_TCRalpha.CRC15.1_A7b_TCRbeta</t>
  </si>
  <si>
    <t>OVC48.1_A8_TCRalpha.CRC15.1_A7b_TCRbeta</t>
  </si>
  <si>
    <t>OVC48.1_A11_TCRalpha.CRC15.1_A7b_TCRbeta</t>
  </si>
  <si>
    <t>OVC48.1_A12_TCRalpha.CRC15.1_A7b_TCRbeta</t>
  </si>
  <si>
    <t>OVC48.1_B1_TCRalpha.CRC15.1_A7b_TCRbeta</t>
  </si>
  <si>
    <t>OVC48.1_B3_TCRalpha.CRC15.1_A7b_TCRbeta</t>
  </si>
  <si>
    <t>OVC48.1_B5a_TCRalpha.CRC15.1_A7b_TCRbeta</t>
  </si>
  <si>
    <t>OVC48.1_B5b_TCRalpha.CRC15.1_A7b_TCRbeta</t>
  </si>
  <si>
    <t>OVC48.1_C1_TCRalpha.CRC15.1_A7b_TCRbeta</t>
  </si>
  <si>
    <t>OVC48.1_C2_TCRalpha.CRC15.1_A7b_TCRbeta</t>
  </si>
  <si>
    <t>OVC48.1_C5_TCRalpha.CRC15.1_A7b_TCRbeta</t>
  </si>
  <si>
    <t>OVC48.1_C6_TCRalpha.CRC15.1_A7b_TCRbeta</t>
  </si>
  <si>
    <t>OVC48.1_C7_TCRalpha.CRC15.1_A7b_TCRbeta</t>
  </si>
  <si>
    <t>OVC48.1_C8_TCRalpha.CRC15.1_A7b_TCRbeta</t>
  </si>
  <si>
    <t>OVC48.1_D1_TCRalpha.CRC15.1_A7b_TCRbeta</t>
  </si>
  <si>
    <t>OVC48.1_D7_TCRalpha.CRC15.1_A7b_TCRbeta</t>
  </si>
  <si>
    <t>OVC48.2_A1_TCRalpha.CRC15.1_A7b_TCRbeta</t>
  </si>
  <si>
    <t>OVC48.2_A2_TCRalpha.CRC15.1_A7b_TCRbeta</t>
  </si>
  <si>
    <t>OVC48.2_A10a_TCRalpha.CRC15.1_A7b_TCRbeta</t>
  </si>
  <si>
    <t>OVC48.2_A10b_TCRalpha.CRC15.1_A7b_TCRbeta</t>
  </si>
  <si>
    <t>OVC48.2_B6_TCRalpha.CRC15.1_A7b_TCRbeta</t>
  </si>
  <si>
    <t>OVC48.2_C2_TCRalpha.CRC15.1_A7b_TCRbeta</t>
  </si>
  <si>
    <t>CRC11.1_A1_TCRalpha.CRC15.1_A7b_TCRbeta</t>
  </si>
  <si>
    <t>CRC11.1_A2_TCRalpha.CRC15.1_A7b_TCRbeta</t>
  </si>
  <si>
    <t>CRC11.1_A3_TCRalpha.CRC15.1_A7b_TCRbeta</t>
  </si>
  <si>
    <t>CRC11.1_A5_TCRalpha.CRC15.1_A7b_TCRbeta</t>
  </si>
  <si>
    <t>CRC11.1_A6_TCRalpha.CRC15.1_A7b_TCRbeta</t>
  </si>
  <si>
    <t>CRC11.1_B1_TCRalpha.CRC15.1_A7b_TCRbeta</t>
  </si>
  <si>
    <t>CRC11.1_B3_TCRalpha.CRC15.1_A7b_TCRbeta</t>
  </si>
  <si>
    <t>CRC11.1_B4_TCRalpha.CRC15.1_A7b_TCRbeta</t>
  </si>
  <si>
    <t>CRC11.1_B6_TCRalpha.CRC15.1_A7b_TCRbeta</t>
  </si>
  <si>
    <t>CRC11.1_B11_TCRalpha.CRC15.1_A7b_TCRbeta</t>
  </si>
  <si>
    <t>CRC11.1_C1_TCRalpha.CRC15.1_A7b_TCRbeta</t>
  </si>
  <si>
    <t>CRC11.1_C3_TCRalpha.CRC15.1_A7b_TCRbeta</t>
  </si>
  <si>
    <t>CRC11.1_C6_TCRalpha.CRC15.1_A7b_TCRbeta</t>
  </si>
  <si>
    <t>CRC11.1_C8_TCRalpha.CRC15.1_A7b_TCRbeta</t>
  </si>
  <si>
    <t>CRC11.1_D5_TCRalpha.CRC15.1_A7b_TCRbeta</t>
  </si>
  <si>
    <t>CRC11.1_D6_TCRalpha.CRC15.1_A7b_TCRbeta</t>
  </si>
  <si>
    <t>CRC11.2_A7_TCRalpha.CRC15.1_A7b_TCRbeta</t>
  </si>
  <si>
    <t>CRC11.2_B9_TCRalpha.CRC15.1_A7b_TCRbeta</t>
  </si>
  <si>
    <t>CRC11.2_C10_TCRalpha.CRC15.1_A7b_TCRbeta</t>
  </si>
  <si>
    <t>CRC15.2_A1_TCRalpha.CRC15.1_A7b_TCRbeta</t>
  </si>
  <si>
    <t>CRC15.2_H3_TCRalpha.CRC15.1_A7b_TCRbeta</t>
  </si>
  <si>
    <t>CRC15.2_A4_TCRalpha.CRC15.1_A7b_TCRbeta</t>
  </si>
  <si>
    <t>CRC15.2_C4_TCRalpha.CRC15.1_A7b_TCRbeta</t>
  </si>
  <si>
    <t>CRC15.1_A2_TCRalpha.CRC15.1_A7b_TCRbeta</t>
  </si>
  <si>
    <t>CRC15.1_A4_TCRalpha.CRC15.1_A7b_TCRbeta</t>
  </si>
  <si>
    <t>CRC15.1_A7a_TCRalpha.CRC15.1_A7b_TCRbeta</t>
  </si>
  <si>
    <t>CRC15.1_A7b_TCRalpha.CRC15.1_A7b_TCRbeta</t>
  </si>
  <si>
    <t>CRC15.1_A8_TCRalpha.CRC15.1_A7b_TCRbeta</t>
  </si>
  <si>
    <t>CRC15.1_A11_TCRalpha.CRC15.1_A7b_TCRbeta</t>
  </si>
  <si>
    <t>CRC15.1_B4_TCRalpha.CRC15.1_A7b_TCRbeta</t>
  </si>
  <si>
    <t>CRC15.1_B5_TCRalpha.CRC15.1_A7b_TCRbeta</t>
  </si>
  <si>
    <t>CRC15.1_B7_TCRalpha.CRC15.1_A7b_TCRbeta</t>
  </si>
  <si>
    <t>CRC15.1_B8_TCRalpha.CRC15.1_A7b_TCRbeta</t>
  </si>
  <si>
    <t>CRC15.1_B9_TCRalpha.CRC15.1_A7b_TCRbeta</t>
  </si>
  <si>
    <t>CRC15.1_B10_TCRalpha.CRC15.1_A7b_TCRbeta</t>
  </si>
  <si>
    <t>CRC15.1_C1_TCRalpha.CRC15.1_A7b_TCRbeta</t>
  </si>
  <si>
    <t>CRC15.1_D3_TCRalpha.CRC15.1_A7b_TCRbeta</t>
  </si>
  <si>
    <t>CRC15.1_D10_TCRalpha.CRC15.1_A7b_TCRbeta</t>
  </si>
  <si>
    <t>CRC15.1_D11_TCRalpha.CRC15.1_A7b_TCRbeta</t>
  </si>
  <si>
    <t>CRC15.1_E2_TCRalpha.CRC15.1_A7b_TCRbeta</t>
  </si>
  <si>
    <t>CRC15.1_E6_TCRalpha.CRC15.1_A7b_TCRbeta</t>
  </si>
  <si>
    <t>CRC15.1_E8_TCRalpha.CRC15.1_A7b_TCRbeta</t>
  </si>
  <si>
    <t>CRC15.1_E10_TCRalpha.CRC15.1_A7b_TCRbeta</t>
  </si>
  <si>
    <t>GCN1L1_TCRalpha.CRC15.1_A8_TCRbeta</t>
  </si>
  <si>
    <t>CDK4_8_TCRalpha.CRC15.1_A8_TCRbeta</t>
  </si>
  <si>
    <t>CDK4_17_TCRalpha.CRC15.1_A8_TCRbeta</t>
  </si>
  <si>
    <t>CMV_1_TCRalpha.CRC15.1_A8_TCRbeta</t>
  </si>
  <si>
    <t>CMV_2_TCRalpha.CRC15.1_A8_TCRbeta</t>
  </si>
  <si>
    <t>OVC21.1_A2_TCRalpha.CRC15.1_A8_TCRbeta</t>
  </si>
  <si>
    <t>OVC21.1_B1_TCRalpha.CRC15.1_A8_TCRbeta</t>
  </si>
  <si>
    <t>OVC21.1_B3_TCRalpha.CRC15.1_A8_TCRbeta</t>
  </si>
  <si>
    <t>OVC21.1_B6_TCRalpha.CRC15.1_A8_TCRbeta</t>
  </si>
  <si>
    <t>OVC21.1_D1_TCRalpha.CRC15.1_A8_TCRbeta</t>
  </si>
  <si>
    <t>OVC21.1_D5_TCRalpha.CRC15.1_A8_TCRbeta</t>
  </si>
  <si>
    <t>OVC21.2_A1_TCRalpha.CRC15.1_A8_TCRbeta</t>
  </si>
  <si>
    <t>OVC21.2_A2_TCRalpha.CRC15.1_A8_TCRbeta</t>
  </si>
  <si>
    <t>OVC21.2_A3_TCRalpha.CRC15.1_A8_TCRbeta</t>
  </si>
  <si>
    <t>OVC21.2_A6_TCRalpha.CRC15.1_A8_TCRbeta</t>
  </si>
  <si>
    <t>OVC21.2_A8_TCRalpha.CRC15.1_A8_TCRbeta</t>
  </si>
  <si>
    <t>OVC21.2_B1_TCRalpha.CRC15.1_A8_TCRbeta</t>
  </si>
  <si>
    <t>OVC21.2_B3_TCRalpha.CRC15.1_A8_TCRbeta</t>
  </si>
  <si>
    <t>OVC21.2_B4_TCRalpha.CRC15.1_A8_TCRbeta</t>
  </si>
  <si>
    <t>OVC21.2_B10a_TCRalpha.CRC15.1_A8_TCRbeta</t>
  </si>
  <si>
    <t>OVC21.2_B10b_TCRalpha.CRC15.1_A8_TCRbeta</t>
  </si>
  <si>
    <t>OVC21.2_B11_TCRalpha.CRC15.1_A8_TCRbeta</t>
  </si>
  <si>
    <t>OVC21.2_C2_TCRalpha.CRC15.1_A8_TCRbeta</t>
  </si>
  <si>
    <t>OVC21.2_C3_TCRalpha.CRC15.1_A8_TCRbeta</t>
  </si>
  <si>
    <t>OVC21.2_C4_TCRalpha.CRC15.1_A8_TCRbeta</t>
  </si>
  <si>
    <t>OVC21.2_C6_TCRalpha.CRC15.1_A8_TCRbeta</t>
  </si>
  <si>
    <t>OVC21.2_C8_TCRalpha.CRC15.1_A8_TCRbeta</t>
  </si>
  <si>
    <t>OVC21.2_C12a_TCRalpha.CRC15.1_A8_TCRbeta</t>
  </si>
  <si>
    <t>OVC21.2_C12b_TCRalpha.CRC15.1_A8_TCRbeta</t>
  </si>
  <si>
    <t>OVC21.2_D2_TCRalpha.CRC15.1_A8_TCRbeta</t>
  </si>
  <si>
    <t>OVC21.2_D3_TCRalpha.CRC15.1_A8_TCRbeta</t>
  </si>
  <si>
    <t>OVC48.1_A1_TCRalpha.CRC15.1_A8_TCRbeta</t>
  </si>
  <si>
    <t>OVC48.1_A2_TCRalpha.CRC15.1_A8_TCRbeta</t>
  </si>
  <si>
    <t>OVC48.1_A4_TCRalpha.CRC15.1_A8_TCRbeta</t>
  </si>
  <si>
    <t>OVC48.1_A5_TCRalpha.CRC15.1_A8_TCRbeta</t>
  </si>
  <si>
    <t>OVC48.1_A6_TCRalpha.CRC15.1_A8_TCRbeta</t>
  </si>
  <si>
    <t>OVC48.1_A8_TCRalpha.CRC15.1_A8_TCRbeta</t>
  </si>
  <si>
    <t>OVC48.1_A11_TCRalpha.CRC15.1_A8_TCRbeta</t>
  </si>
  <si>
    <t>OVC48.1_A12_TCRalpha.CRC15.1_A8_TCRbeta</t>
  </si>
  <si>
    <t>OVC48.1_B1_TCRalpha.CRC15.1_A8_TCRbeta</t>
  </si>
  <si>
    <t>OVC48.1_B3_TCRalpha.CRC15.1_A8_TCRbeta</t>
  </si>
  <si>
    <t>OVC48.1_B5a_TCRalpha.CRC15.1_A8_TCRbeta</t>
  </si>
  <si>
    <t>OVC48.1_B5b_TCRalpha.CRC15.1_A8_TCRbeta</t>
  </si>
  <si>
    <t>OVC48.1_C1_TCRalpha.CRC15.1_A8_TCRbeta</t>
  </si>
  <si>
    <t>OVC48.1_C2_TCRalpha.CRC15.1_A8_TCRbeta</t>
  </si>
  <si>
    <t>OVC48.1_C5_TCRalpha.CRC15.1_A8_TCRbeta</t>
  </si>
  <si>
    <t>OVC48.1_C6_TCRalpha.CRC15.1_A8_TCRbeta</t>
  </si>
  <si>
    <t>OVC48.1_C7_TCRalpha.CRC15.1_A8_TCRbeta</t>
  </si>
  <si>
    <t>OVC48.1_C8_TCRalpha.CRC15.1_A8_TCRbeta</t>
  </si>
  <si>
    <t>OVC48.1_D1_TCRalpha.CRC15.1_A8_TCRbeta</t>
  </si>
  <si>
    <t>OVC48.1_D7_TCRalpha.CRC15.1_A8_TCRbeta</t>
  </si>
  <si>
    <t>OVC48.2_A1_TCRalpha.CRC15.1_A8_TCRbeta</t>
  </si>
  <si>
    <t>OVC48.2_A2_TCRalpha.CRC15.1_A8_TCRbeta</t>
  </si>
  <si>
    <t>OVC48.2_A10a_TCRalpha.CRC15.1_A8_TCRbeta</t>
  </si>
  <si>
    <t>OVC48.2_A10b_TCRalpha.CRC15.1_A8_TCRbeta</t>
  </si>
  <si>
    <t>OVC48.2_B6_TCRalpha.CRC15.1_A8_TCRbeta</t>
  </si>
  <si>
    <t>OVC48.2_C2_TCRalpha.CRC15.1_A8_TCRbeta</t>
  </si>
  <si>
    <t>CRC11.1_A1_TCRalpha.CRC15.1_A8_TCRbeta</t>
  </si>
  <si>
    <t>CRC11.1_A2_TCRalpha.CRC15.1_A8_TCRbeta</t>
  </si>
  <si>
    <t>CRC11.1_A3_TCRalpha.CRC15.1_A8_TCRbeta</t>
  </si>
  <si>
    <t>CRC11.1_A5_TCRalpha.CRC15.1_A8_TCRbeta</t>
  </si>
  <si>
    <t>CRC11.1_A6_TCRalpha.CRC15.1_A8_TCRbeta</t>
  </si>
  <si>
    <t>CRC11.1_B1_TCRalpha.CRC15.1_A8_TCRbeta</t>
  </si>
  <si>
    <t>CRC11.1_B3_TCRalpha.CRC15.1_A8_TCRbeta</t>
  </si>
  <si>
    <t>CRC11.1_B4_TCRalpha.CRC15.1_A8_TCRbeta</t>
  </si>
  <si>
    <t>CRC11.1_B6_TCRalpha.CRC15.1_A8_TCRbeta</t>
  </si>
  <si>
    <t>CRC11.1_B11_TCRalpha.CRC15.1_A8_TCRbeta</t>
  </si>
  <si>
    <t>CRC11.1_C1_TCRalpha.CRC15.1_A8_TCRbeta</t>
  </si>
  <si>
    <t>CRC11.1_C3_TCRalpha.CRC15.1_A8_TCRbeta</t>
  </si>
  <si>
    <t>CRC11.1_C6_TCRalpha.CRC15.1_A8_TCRbeta</t>
  </si>
  <si>
    <t>CRC11.1_C8_TCRalpha.CRC15.1_A8_TCRbeta</t>
  </si>
  <si>
    <t>CRC11.1_D5_TCRalpha.CRC15.1_A8_TCRbeta</t>
  </si>
  <si>
    <t>CRC11.1_D6_TCRalpha.CRC15.1_A8_TCRbeta</t>
  </si>
  <si>
    <t>CRC11.2_A7_TCRalpha.CRC15.1_A8_TCRbeta</t>
  </si>
  <si>
    <t>CRC11.2_B9_TCRalpha.CRC15.1_A8_TCRbeta</t>
  </si>
  <si>
    <t>CRC11.2_C10_TCRalpha.CRC15.1_A8_TCRbeta</t>
  </si>
  <si>
    <t>CRC15.2_A1_TCRalpha.CRC15.1_A8_TCRbeta</t>
  </si>
  <si>
    <t>CRC15.2_H3_TCRalpha.CRC15.1_A8_TCRbeta</t>
  </si>
  <si>
    <t>CRC15.2_A4_TCRalpha.CRC15.1_A8_TCRbeta</t>
  </si>
  <si>
    <t>CRC15.2_C4_TCRalpha.CRC15.1_A8_TCRbeta</t>
  </si>
  <si>
    <t>CRC15.1_A2_TCRalpha.CRC15.1_A8_TCRbeta</t>
  </si>
  <si>
    <t>CRC15.1_A4_TCRalpha.CRC15.1_A8_TCRbeta</t>
  </si>
  <si>
    <t>CRC15.1_A7a_TCRalpha.CRC15.1_A8_TCRbeta</t>
  </si>
  <si>
    <t>CRC15.1_A7b_TCRalpha.CRC15.1_A8_TCRbeta</t>
  </si>
  <si>
    <t>CRC15.1_A8_TCRalpha.CRC15.1_A8_TCRbeta</t>
  </si>
  <si>
    <t>CRC15.1_A11_TCRalpha.CRC15.1_A8_TCRbeta</t>
  </si>
  <si>
    <t>CRC15.1_B4_TCRalpha.CRC15.1_A8_TCRbeta</t>
  </si>
  <si>
    <t>CRC15.1_B5_TCRalpha.CRC15.1_A8_TCRbeta</t>
  </si>
  <si>
    <t>CRC15.1_B7_TCRalpha.CRC15.1_A8_TCRbeta</t>
  </si>
  <si>
    <t>CRC15.1_B8_TCRalpha.CRC15.1_A8_TCRbeta</t>
  </si>
  <si>
    <t>CRC15.1_B9_TCRalpha.CRC15.1_A8_TCRbeta</t>
  </si>
  <si>
    <t>CRC15.1_B10_TCRalpha.CRC15.1_A8_TCRbeta</t>
  </si>
  <si>
    <t>CRC15.1_C1_TCRalpha.CRC15.1_A8_TCRbeta</t>
  </si>
  <si>
    <t>CRC15.1_D3_TCRalpha.CRC15.1_A8_TCRbeta</t>
  </si>
  <si>
    <t>CRC15.1_D10_TCRalpha.CRC15.1_A8_TCRbeta</t>
  </si>
  <si>
    <t>CRC15.1_D11_TCRalpha.CRC15.1_A8_TCRbeta</t>
  </si>
  <si>
    <t>CRC15.1_E2_TCRalpha.CRC15.1_A8_TCRbeta</t>
  </si>
  <si>
    <t>CRC15.1_E6_TCRalpha.CRC15.1_A8_TCRbeta</t>
  </si>
  <si>
    <t>CRC15.1_E8_TCRalpha.CRC15.1_A8_TCRbeta</t>
  </si>
  <si>
    <t>CRC15.1_E10_TCRalpha.CRC15.1_A8_TCRbeta</t>
  </si>
  <si>
    <t>GCN1L1_TCRalpha.CRC15.1_A11_TCRbeta</t>
  </si>
  <si>
    <t>CDK4_8_TCRalpha.CRC15.1_A11_TCRbeta</t>
  </si>
  <si>
    <t>CDK4_17_TCRalpha.CRC15.1_A11_TCRbeta</t>
  </si>
  <si>
    <t>CMV_1_TCRalpha.CRC15.1_A11_TCRbeta</t>
  </si>
  <si>
    <t>CMV_2_TCRalpha.CRC15.1_A11_TCRbeta</t>
  </si>
  <si>
    <t>OVC21.1_A2_TCRalpha.CRC15.1_A11_TCRbeta</t>
  </si>
  <si>
    <t>OVC21.1_B1_TCRalpha.CRC15.1_A11_TCRbeta</t>
  </si>
  <si>
    <t>OVC21.1_B3_TCRalpha.CRC15.1_A11_TCRbeta</t>
  </si>
  <si>
    <t>OVC21.1_B6_TCRalpha.CRC15.1_A11_TCRbeta</t>
  </si>
  <si>
    <t>OVC21.1_D1_TCRalpha.CRC15.1_A11_TCRbeta</t>
  </si>
  <si>
    <t>OVC21.1_D5_TCRalpha.CRC15.1_A11_TCRbeta</t>
  </si>
  <si>
    <t>OVC21.2_A1_TCRalpha.CRC15.1_A11_TCRbeta</t>
  </si>
  <si>
    <t>OVC21.2_A2_TCRalpha.CRC15.1_A11_TCRbeta</t>
  </si>
  <si>
    <t>OVC21.2_A3_TCRalpha.CRC15.1_A11_TCRbeta</t>
  </si>
  <si>
    <t>OVC21.2_A6_TCRalpha.CRC15.1_A11_TCRbeta</t>
  </si>
  <si>
    <t>OVC21.2_A8_TCRalpha.CRC15.1_A11_TCRbeta</t>
  </si>
  <si>
    <t>OVC21.2_B1_TCRalpha.CRC15.1_A11_TCRbeta</t>
  </si>
  <si>
    <t>OVC21.2_B3_TCRalpha.CRC15.1_A11_TCRbeta</t>
  </si>
  <si>
    <t>OVC21.2_B4_TCRalpha.CRC15.1_A11_TCRbeta</t>
  </si>
  <si>
    <t>OVC21.2_B10a_TCRalpha.CRC15.1_A11_TCRbeta</t>
  </si>
  <si>
    <t>OVC21.2_B10b_TCRalpha.CRC15.1_A11_TCRbeta</t>
  </si>
  <si>
    <t>OVC21.2_B11_TCRalpha.CRC15.1_A11_TCRbeta</t>
  </si>
  <si>
    <t>OVC21.2_C2_TCRalpha.CRC15.1_A11_TCRbeta</t>
  </si>
  <si>
    <t>OVC21.2_C3_TCRalpha.CRC15.1_A11_TCRbeta</t>
  </si>
  <si>
    <t>OVC21.2_C4_TCRalpha.CRC15.1_A11_TCRbeta</t>
  </si>
  <si>
    <t>OVC21.2_C6_TCRalpha.CRC15.1_A11_TCRbeta</t>
  </si>
  <si>
    <t>OVC21.2_C8_TCRalpha.CRC15.1_A11_TCRbeta</t>
  </si>
  <si>
    <t>OVC21.2_C12a_TCRalpha.CRC15.1_A11_TCRbeta</t>
  </si>
  <si>
    <t>OVC21.2_C12b_TCRalpha.CRC15.1_A11_TCRbeta</t>
  </si>
  <si>
    <t>OVC21.2_D2_TCRalpha.CRC15.1_A11_TCRbeta</t>
  </si>
  <si>
    <t>OVC21.2_D3_TCRalpha.CRC15.1_A11_TCRbeta</t>
  </si>
  <si>
    <t>OVC48.1_A1_TCRalpha.CRC15.1_A11_TCRbeta</t>
  </si>
  <si>
    <t>OVC48.1_A2_TCRalpha.CRC15.1_A11_TCRbeta</t>
  </si>
  <si>
    <t>OVC48.1_A4_TCRalpha.CRC15.1_A11_TCRbeta</t>
  </si>
  <si>
    <t>OVC48.1_A5_TCRalpha.CRC15.1_A11_TCRbeta</t>
  </si>
  <si>
    <t>OVC48.1_A6_TCRalpha.CRC15.1_A11_TCRbeta</t>
  </si>
  <si>
    <t>OVC48.1_A8_TCRalpha.CRC15.1_A11_TCRbeta</t>
  </si>
  <si>
    <t>OVC48.1_A11_TCRalpha.CRC15.1_A11_TCRbeta</t>
  </si>
  <si>
    <t>OVC48.1_A12_TCRalpha.CRC15.1_A11_TCRbeta</t>
  </si>
  <si>
    <t>OVC48.1_B1_TCRalpha.CRC15.1_A11_TCRbeta</t>
  </si>
  <si>
    <t>OVC48.1_B3_TCRalpha.CRC15.1_A11_TCRbeta</t>
  </si>
  <si>
    <t>OVC48.1_B5a_TCRalpha.CRC15.1_A11_TCRbeta</t>
  </si>
  <si>
    <t>OVC48.1_B5b_TCRalpha.CRC15.1_A11_TCRbeta</t>
  </si>
  <si>
    <t>OVC48.1_C1_TCRalpha.CRC15.1_A11_TCRbeta</t>
  </si>
  <si>
    <t>OVC48.1_C2_TCRalpha.CRC15.1_A11_TCRbeta</t>
  </si>
  <si>
    <t>OVC48.1_C5_TCRalpha.CRC15.1_A11_TCRbeta</t>
  </si>
  <si>
    <t>OVC48.1_C6_TCRalpha.CRC15.1_A11_TCRbeta</t>
  </si>
  <si>
    <t>OVC48.1_C7_TCRalpha.CRC15.1_A11_TCRbeta</t>
  </si>
  <si>
    <t>OVC48.1_C8_TCRalpha.CRC15.1_A11_TCRbeta</t>
  </si>
  <si>
    <t>OVC48.1_D1_TCRalpha.CRC15.1_A11_TCRbeta</t>
  </si>
  <si>
    <t>OVC48.1_D7_TCRalpha.CRC15.1_A11_TCRbeta</t>
  </si>
  <si>
    <t>OVC48.2_A1_TCRalpha.CRC15.1_A11_TCRbeta</t>
  </si>
  <si>
    <t>OVC48.2_A2_TCRalpha.CRC15.1_A11_TCRbeta</t>
  </si>
  <si>
    <t>OVC48.2_A10a_TCRalpha.CRC15.1_A11_TCRbeta</t>
  </si>
  <si>
    <t>OVC48.2_A10b_TCRalpha.CRC15.1_A11_TCRbeta</t>
  </si>
  <si>
    <t>OVC48.2_B6_TCRalpha.CRC15.1_A11_TCRbeta</t>
  </si>
  <si>
    <t>OVC48.2_C2_TCRalpha.CRC15.1_A11_TCRbeta</t>
  </si>
  <si>
    <t>CRC11.1_A1_TCRalpha.CRC15.1_A11_TCRbeta</t>
  </si>
  <si>
    <t>CRC11.1_A2_TCRalpha.CRC15.1_A11_TCRbeta</t>
  </si>
  <si>
    <t>CRC11.1_A3_TCRalpha.CRC15.1_A11_TCRbeta</t>
  </si>
  <si>
    <t>CRC11.1_A5_TCRalpha.CRC15.1_A11_TCRbeta</t>
  </si>
  <si>
    <t>CRC11.1_A6_TCRalpha.CRC15.1_A11_TCRbeta</t>
  </si>
  <si>
    <t>CRC11.1_B1_TCRalpha.CRC15.1_A11_TCRbeta</t>
  </si>
  <si>
    <t>CRC11.1_B3_TCRalpha.CRC15.1_A11_TCRbeta</t>
  </si>
  <si>
    <t>CRC11.1_B4_TCRalpha.CRC15.1_A11_TCRbeta</t>
  </si>
  <si>
    <t>CRC11.1_B6_TCRalpha.CRC15.1_A11_TCRbeta</t>
  </si>
  <si>
    <t>CRC11.1_B11_TCRalpha.CRC15.1_A11_TCRbeta</t>
  </si>
  <si>
    <t>CRC11.1_C1_TCRalpha.CRC15.1_A11_TCRbeta</t>
  </si>
  <si>
    <t>CRC11.1_C3_TCRalpha.CRC15.1_A11_TCRbeta</t>
  </si>
  <si>
    <t>CRC11.1_C6_TCRalpha.CRC15.1_A11_TCRbeta</t>
  </si>
  <si>
    <t>CRC11.1_C8_TCRalpha.CRC15.1_A11_TCRbeta</t>
  </si>
  <si>
    <t>CRC11.1_D5_TCRalpha.CRC15.1_A11_TCRbeta</t>
  </si>
  <si>
    <t>CRC11.1_D6_TCRalpha.CRC15.1_A11_TCRbeta</t>
  </si>
  <si>
    <t>CRC11.2_A7_TCRalpha.CRC15.1_A11_TCRbeta</t>
  </si>
  <si>
    <t>CRC11.2_B9_TCRalpha.CRC15.1_A11_TCRbeta</t>
  </si>
  <si>
    <t>CRC11.2_C10_TCRalpha.CRC15.1_A11_TCRbeta</t>
  </si>
  <si>
    <t>CRC15.2_A1_TCRalpha.CRC15.1_A11_TCRbeta</t>
  </si>
  <si>
    <t>CRC15.2_H3_TCRalpha.CRC15.1_A11_TCRbeta</t>
  </si>
  <si>
    <t>CRC15.2_A4_TCRalpha.CRC15.1_A11_TCRbeta</t>
  </si>
  <si>
    <t>CRC15.2_C4_TCRalpha.CRC15.1_A11_TCRbeta</t>
  </si>
  <si>
    <t>CRC15.1_A2_TCRalpha.CRC15.1_A11_TCRbeta</t>
  </si>
  <si>
    <t>CRC15.1_A4_TCRalpha.CRC15.1_A11_TCRbeta</t>
  </si>
  <si>
    <t>CRC15.1_A7a_TCRalpha.CRC15.1_A11_TCRbeta</t>
  </si>
  <si>
    <t>CRC15.1_A7b_TCRalpha.CRC15.1_A11_TCRbeta</t>
  </si>
  <si>
    <t>CRC15.1_A8_TCRalpha.CRC15.1_A11_TCRbeta</t>
  </si>
  <si>
    <t>CRC15.1_A11_TCRalpha.CRC15.1_A11_TCRbeta</t>
  </si>
  <si>
    <t>CRC15.1_B4_TCRalpha.CRC15.1_A11_TCRbeta</t>
  </si>
  <si>
    <t>CRC15.1_B5_TCRalpha.CRC15.1_A11_TCRbeta</t>
  </si>
  <si>
    <t>CRC15.1_B7_TCRalpha.CRC15.1_A11_TCRbeta</t>
  </si>
  <si>
    <t>CRC15.1_B8_TCRalpha.CRC15.1_A11_TCRbeta</t>
  </si>
  <si>
    <t>CRC15.1_B9_TCRalpha.CRC15.1_A11_TCRbeta</t>
  </si>
  <si>
    <t>CRC15.1_B10_TCRalpha.CRC15.1_A11_TCRbeta</t>
  </si>
  <si>
    <t>CRC15.1_C1_TCRalpha.CRC15.1_A11_TCRbeta</t>
  </si>
  <si>
    <t>CRC15.1_D3_TCRalpha.CRC15.1_A11_TCRbeta</t>
  </si>
  <si>
    <t>CRC15.1_D10_TCRalpha.CRC15.1_A11_TCRbeta</t>
  </si>
  <si>
    <t>CRC15.1_D11_TCRalpha.CRC15.1_A11_TCRbeta</t>
  </si>
  <si>
    <t>CRC15.1_E2_TCRalpha.CRC15.1_A11_TCRbeta</t>
  </si>
  <si>
    <t>CRC15.1_E6_TCRalpha.CRC15.1_A11_TCRbeta</t>
  </si>
  <si>
    <t>CRC15.1_E8_TCRalpha.CRC15.1_A11_TCRbeta</t>
  </si>
  <si>
    <t>CRC15.1_E10_TCRalpha.CRC15.1_A11_TCRbeta</t>
  </si>
  <si>
    <t>GCN1L1_TCRalpha.CRC15.1_B4_TCRbeta</t>
  </si>
  <si>
    <t>CDK4_8_TCRalpha.CRC15.1_B4_TCRbeta</t>
  </si>
  <si>
    <t>CDK4_17_TCRalpha.CRC15.1_B4_TCRbeta</t>
  </si>
  <si>
    <t>CMV_1_TCRalpha.CRC15.1_B4_TCRbeta</t>
  </si>
  <si>
    <t>CMV_2_TCRalpha.CRC15.1_B4_TCRbeta</t>
  </si>
  <si>
    <t>OVC21.1_A2_TCRalpha.CRC15.1_B4_TCRbeta</t>
  </si>
  <si>
    <t>OVC21.1_B1_TCRalpha.CRC15.1_B4_TCRbeta</t>
  </si>
  <si>
    <t>OVC21.1_B3_TCRalpha.CRC15.1_B4_TCRbeta</t>
  </si>
  <si>
    <t>OVC21.1_B6_TCRalpha.CRC15.1_B4_TCRbeta</t>
  </si>
  <si>
    <t>OVC21.1_D1_TCRalpha.CRC15.1_B4_TCRbeta</t>
  </si>
  <si>
    <t>OVC21.1_D5_TCRalpha.CRC15.1_B4_TCRbeta</t>
  </si>
  <si>
    <t>OVC21.2_A1_TCRalpha.CRC15.1_B4_TCRbeta</t>
  </si>
  <si>
    <t>OVC21.2_A2_TCRalpha.CRC15.1_B4_TCRbeta</t>
  </si>
  <si>
    <t>OVC21.2_A3_TCRalpha.CRC15.1_B4_TCRbeta</t>
  </si>
  <si>
    <t>OVC21.2_A6_TCRalpha.CRC15.1_B4_TCRbeta</t>
  </si>
  <si>
    <t>OVC21.2_A8_TCRalpha.CRC15.1_B4_TCRbeta</t>
  </si>
  <si>
    <t>OVC21.2_B1_TCRalpha.CRC15.1_B4_TCRbeta</t>
  </si>
  <si>
    <t>OVC21.2_B3_TCRalpha.CRC15.1_B4_TCRbeta</t>
  </si>
  <si>
    <t>OVC21.2_B4_TCRalpha.CRC15.1_B4_TCRbeta</t>
  </si>
  <si>
    <t>OVC21.2_B10a_TCRalpha.CRC15.1_B4_TCRbeta</t>
  </si>
  <si>
    <t>OVC21.2_B10b_TCRalpha.CRC15.1_B4_TCRbeta</t>
  </si>
  <si>
    <t>OVC21.2_B11_TCRalpha.CRC15.1_B4_TCRbeta</t>
  </si>
  <si>
    <t>OVC21.2_C2_TCRalpha.CRC15.1_B4_TCRbeta</t>
  </si>
  <si>
    <t>OVC21.2_C3_TCRalpha.CRC15.1_B4_TCRbeta</t>
  </si>
  <si>
    <t>OVC21.2_C4_TCRalpha.CRC15.1_B4_TCRbeta</t>
  </si>
  <si>
    <t>OVC21.2_C6_TCRalpha.CRC15.1_B4_TCRbeta</t>
  </si>
  <si>
    <t>OVC21.2_C8_TCRalpha.CRC15.1_B4_TCRbeta</t>
  </si>
  <si>
    <t>OVC21.2_C12a_TCRalpha.CRC15.1_B4_TCRbeta</t>
  </si>
  <si>
    <t>OVC21.2_C12b_TCRalpha.CRC15.1_B4_TCRbeta</t>
  </si>
  <si>
    <t>OVC21.2_D2_TCRalpha.CRC15.1_B4_TCRbeta</t>
  </si>
  <si>
    <t>OVC21.2_D3_TCRalpha.CRC15.1_B4_TCRbeta</t>
  </si>
  <si>
    <t>OVC48.1_A1_TCRalpha.CRC15.1_B4_TCRbeta</t>
  </si>
  <si>
    <t>OVC48.1_A2_TCRalpha.CRC15.1_B4_TCRbeta</t>
  </si>
  <si>
    <t>OVC48.1_A4_TCRalpha.CRC15.1_B4_TCRbeta</t>
  </si>
  <si>
    <t>OVC48.1_A5_TCRalpha.CRC15.1_B4_TCRbeta</t>
  </si>
  <si>
    <t>OVC48.1_A6_TCRalpha.CRC15.1_B4_TCRbeta</t>
  </si>
  <si>
    <t>OVC48.1_A8_TCRalpha.CRC15.1_B4_TCRbeta</t>
  </si>
  <si>
    <t>OVC48.1_A11_TCRalpha.CRC15.1_B4_TCRbeta</t>
  </si>
  <si>
    <t>OVC48.1_A12_TCRalpha.CRC15.1_B4_TCRbeta</t>
  </si>
  <si>
    <t>OVC48.1_B1_TCRalpha.CRC15.1_B4_TCRbeta</t>
  </si>
  <si>
    <t>OVC48.1_B3_TCRalpha.CRC15.1_B4_TCRbeta</t>
  </si>
  <si>
    <t>OVC48.1_B5a_TCRalpha.CRC15.1_B4_TCRbeta</t>
  </si>
  <si>
    <t>OVC48.1_B5b_TCRalpha.CRC15.1_B4_TCRbeta</t>
  </si>
  <si>
    <t>OVC48.1_C1_TCRalpha.CRC15.1_B4_TCRbeta</t>
  </si>
  <si>
    <t>OVC48.1_C2_TCRalpha.CRC15.1_B4_TCRbeta</t>
  </si>
  <si>
    <t>OVC48.1_C5_TCRalpha.CRC15.1_B4_TCRbeta</t>
  </si>
  <si>
    <t>OVC48.1_C6_TCRalpha.CRC15.1_B4_TCRbeta</t>
  </si>
  <si>
    <t>OVC48.1_C7_TCRalpha.CRC15.1_B4_TCRbeta</t>
  </si>
  <si>
    <t>OVC48.1_C8_TCRalpha.CRC15.1_B4_TCRbeta</t>
  </si>
  <si>
    <t>OVC48.1_D1_TCRalpha.CRC15.1_B4_TCRbeta</t>
  </si>
  <si>
    <t>OVC48.1_D7_TCRalpha.CRC15.1_B4_TCRbeta</t>
  </si>
  <si>
    <t>OVC48.2_A1_TCRalpha.CRC15.1_B4_TCRbeta</t>
  </si>
  <si>
    <t>OVC48.2_A2_TCRalpha.CRC15.1_B4_TCRbeta</t>
  </si>
  <si>
    <t>OVC48.2_A10a_TCRalpha.CRC15.1_B4_TCRbeta</t>
  </si>
  <si>
    <t>OVC48.2_A10b_TCRalpha.CRC15.1_B4_TCRbeta</t>
  </si>
  <si>
    <t>OVC48.2_B6_TCRalpha.CRC15.1_B4_TCRbeta</t>
  </si>
  <si>
    <t>OVC48.2_C2_TCRalpha.CRC15.1_B4_TCRbeta</t>
  </si>
  <si>
    <t>CRC11.1_A1_TCRalpha.CRC15.1_B4_TCRbeta</t>
  </si>
  <si>
    <t>CRC11.1_A2_TCRalpha.CRC15.1_B4_TCRbeta</t>
  </si>
  <si>
    <t>CRC11.1_A3_TCRalpha.CRC15.1_B4_TCRbeta</t>
  </si>
  <si>
    <t>CRC11.1_A5_TCRalpha.CRC15.1_B4_TCRbeta</t>
  </si>
  <si>
    <t>CRC11.1_A6_TCRalpha.CRC15.1_B4_TCRbeta</t>
  </si>
  <si>
    <t>CRC11.1_B1_TCRalpha.CRC15.1_B4_TCRbeta</t>
  </si>
  <si>
    <t>CRC11.1_B3_TCRalpha.CRC15.1_B4_TCRbeta</t>
  </si>
  <si>
    <t>CRC11.1_B4_TCRalpha.CRC15.1_B4_TCRbeta</t>
  </si>
  <si>
    <t>CRC11.1_B6_TCRalpha.CRC15.1_B4_TCRbeta</t>
  </si>
  <si>
    <t>CRC11.1_B11_TCRalpha.CRC15.1_B4_TCRbeta</t>
  </si>
  <si>
    <t>CRC11.1_C1_TCRalpha.CRC15.1_B4_TCRbeta</t>
  </si>
  <si>
    <t>CRC11.1_C3_TCRalpha.CRC15.1_B4_TCRbeta</t>
  </si>
  <si>
    <t>CRC11.1_C6_TCRalpha.CRC15.1_B4_TCRbeta</t>
  </si>
  <si>
    <t>CRC11.1_C8_TCRalpha.CRC15.1_B4_TCRbeta</t>
  </si>
  <si>
    <t>CRC11.1_D5_TCRalpha.CRC15.1_B4_TCRbeta</t>
  </si>
  <si>
    <t>CRC11.1_D6_TCRalpha.CRC15.1_B4_TCRbeta</t>
  </si>
  <si>
    <t>CRC11.2_A7_TCRalpha.CRC15.1_B4_TCRbeta</t>
  </si>
  <si>
    <t>CRC11.2_B9_TCRalpha.CRC15.1_B4_TCRbeta</t>
  </si>
  <si>
    <t>CRC11.2_C10_TCRalpha.CRC15.1_B4_TCRbeta</t>
  </si>
  <si>
    <t>CRC15.2_A1_TCRalpha.CRC15.1_B4_TCRbeta</t>
  </si>
  <si>
    <t>CRC15.2_H3_TCRalpha.CRC15.1_B4_TCRbeta</t>
  </si>
  <si>
    <t>CRC15.2_A4_TCRalpha.CRC15.1_B4_TCRbeta</t>
  </si>
  <si>
    <t>CRC15.2_C4_TCRalpha.CRC15.1_B4_TCRbeta</t>
  </si>
  <si>
    <t>CRC15.1_A2_TCRalpha.CRC15.1_B4_TCRbeta</t>
  </si>
  <si>
    <t>CRC15.1_A4_TCRalpha.CRC15.1_B4_TCRbeta</t>
  </si>
  <si>
    <t>CRC15.1_A7a_TCRalpha.CRC15.1_B4_TCRbeta</t>
  </si>
  <si>
    <t>CRC15.1_A7b_TCRalpha.CRC15.1_B4_TCRbeta</t>
  </si>
  <si>
    <t>CRC15.1_A8_TCRalpha.CRC15.1_B4_TCRbeta</t>
  </si>
  <si>
    <t>CRC15.1_A11_TCRalpha.CRC15.1_B4_TCRbeta</t>
  </si>
  <si>
    <t>CRC15.1_B4_TCRalpha.CRC15.1_B4_TCRbeta</t>
  </si>
  <si>
    <t>CRC15.1_B5_TCRalpha.CRC15.1_B4_TCRbeta</t>
  </si>
  <si>
    <t>CRC15.1_B7_TCRalpha.CRC15.1_B4_TCRbeta</t>
  </si>
  <si>
    <t>CRC15.1_B8_TCRalpha.CRC15.1_B4_TCRbeta</t>
  </si>
  <si>
    <t>CRC15.1_B9_TCRalpha.CRC15.1_B4_TCRbeta</t>
  </si>
  <si>
    <t>CRC15.1_B10_TCRalpha.CRC15.1_B4_TCRbeta</t>
  </si>
  <si>
    <t>CRC15.1_C1_TCRalpha.CRC15.1_B4_TCRbeta</t>
  </si>
  <si>
    <t>CRC15.1_D3_TCRalpha.CRC15.1_B4_TCRbeta</t>
  </si>
  <si>
    <t>CRC15.1_D10_TCRalpha.CRC15.1_B4_TCRbeta</t>
  </si>
  <si>
    <t>CRC15.1_D11_TCRalpha.CRC15.1_B4_TCRbeta</t>
  </si>
  <si>
    <t>CRC15.1_E2_TCRalpha.CRC15.1_B4_TCRbeta</t>
  </si>
  <si>
    <t>CRC15.1_E6_TCRalpha.CRC15.1_B4_TCRbeta</t>
  </si>
  <si>
    <t>CRC15.1_E8_TCRalpha.CRC15.1_B4_TCRbeta</t>
  </si>
  <si>
    <t>CRC15.1_E10_TCRalpha.CRC15.1_B4_TCRbeta</t>
  </si>
  <si>
    <t>GCN1L1_TCRalpha.CRC15.1_B5_TCRbeta</t>
  </si>
  <si>
    <t>CDK4_8_TCRalpha.CRC15.1_B5_TCRbeta</t>
  </si>
  <si>
    <t>CDK4_17_TCRalpha.CRC15.1_B5_TCRbeta</t>
  </si>
  <si>
    <t>CMV_1_TCRalpha.CRC15.1_B5_TCRbeta</t>
  </si>
  <si>
    <t>CMV_2_TCRalpha.CRC15.1_B5_TCRbeta</t>
  </si>
  <si>
    <t>OVC21.1_A2_TCRalpha.CRC15.1_B5_TCRbeta</t>
  </si>
  <si>
    <t>OVC21.1_B1_TCRalpha.CRC15.1_B5_TCRbeta</t>
  </si>
  <si>
    <t>OVC21.1_B3_TCRalpha.CRC15.1_B5_TCRbeta</t>
  </si>
  <si>
    <t>OVC21.1_B6_TCRalpha.CRC15.1_B5_TCRbeta</t>
  </si>
  <si>
    <t>OVC21.1_D1_TCRalpha.CRC15.1_B5_TCRbeta</t>
  </si>
  <si>
    <t>OVC21.1_D5_TCRalpha.CRC15.1_B5_TCRbeta</t>
  </si>
  <si>
    <t>OVC21.2_A1_TCRalpha.CRC15.1_B5_TCRbeta</t>
  </si>
  <si>
    <t>OVC21.2_A2_TCRalpha.CRC15.1_B5_TCRbeta</t>
  </si>
  <si>
    <t>OVC21.2_A3_TCRalpha.CRC15.1_B5_TCRbeta</t>
  </si>
  <si>
    <t>OVC21.2_A6_TCRalpha.CRC15.1_B5_TCRbeta</t>
  </si>
  <si>
    <t>OVC21.2_A8_TCRalpha.CRC15.1_B5_TCRbeta</t>
  </si>
  <si>
    <t>OVC21.2_B1_TCRalpha.CRC15.1_B5_TCRbeta</t>
  </si>
  <si>
    <t>OVC21.2_B3_TCRalpha.CRC15.1_B5_TCRbeta</t>
  </si>
  <si>
    <t>OVC21.2_B4_TCRalpha.CRC15.1_B5_TCRbeta</t>
  </si>
  <si>
    <t>OVC21.2_B10a_TCRalpha.CRC15.1_B5_TCRbeta</t>
  </si>
  <si>
    <t>OVC21.2_B10b_TCRalpha.CRC15.1_B5_TCRbeta</t>
  </si>
  <si>
    <t>OVC21.2_B11_TCRalpha.CRC15.1_B5_TCRbeta</t>
  </si>
  <si>
    <t>OVC21.2_C2_TCRalpha.CRC15.1_B5_TCRbeta</t>
  </si>
  <si>
    <t>OVC21.2_C3_TCRalpha.CRC15.1_B5_TCRbeta</t>
  </si>
  <si>
    <t>OVC21.2_C4_TCRalpha.CRC15.1_B5_TCRbeta</t>
  </si>
  <si>
    <t>OVC21.2_C6_TCRalpha.CRC15.1_B5_TCRbeta</t>
  </si>
  <si>
    <t>OVC21.2_C8_TCRalpha.CRC15.1_B5_TCRbeta</t>
  </si>
  <si>
    <t>OVC21.2_C12a_TCRalpha.CRC15.1_B5_TCRbeta</t>
  </si>
  <si>
    <t>OVC21.2_C12b_TCRalpha.CRC15.1_B5_TCRbeta</t>
  </si>
  <si>
    <t>OVC21.2_D2_TCRalpha.CRC15.1_B5_TCRbeta</t>
  </si>
  <si>
    <t>OVC21.2_D3_TCRalpha.CRC15.1_B5_TCRbeta</t>
  </si>
  <si>
    <t>OVC48.1_A1_TCRalpha.CRC15.1_B5_TCRbeta</t>
  </si>
  <si>
    <t>OVC48.1_A2_TCRalpha.CRC15.1_B5_TCRbeta</t>
  </si>
  <si>
    <t>OVC48.1_A4_TCRalpha.CRC15.1_B5_TCRbeta</t>
  </si>
  <si>
    <t>OVC48.1_A5_TCRalpha.CRC15.1_B5_TCRbeta</t>
  </si>
  <si>
    <t>OVC48.1_A6_TCRalpha.CRC15.1_B5_TCRbeta</t>
  </si>
  <si>
    <t>OVC48.1_A8_TCRalpha.CRC15.1_B5_TCRbeta</t>
  </si>
  <si>
    <t>OVC48.1_A11_TCRalpha.CRC15.1_B5_TCRbeta</t>
  </si>
  <si>
    <t>OVC48.1_A12_TCRalpha.CRC15.1_B5_TCRbeta</t>
  </si>
  <si>
    <t>OVC48.1_B1_TCRalpha.CRC15.1_B5_TCRbeta</t>
  </si>
  <si>
    <t>OVC48.1_B3_TCRalpha.CRC15.1_B5_TCRbeta</t>
  </si>
  <si>
    <t>OVC48.1_B5a_TCRalpha.CRC15.1_B5_TCRbeta</t>
  </si>
  <si>
    <t>OVC48.1_B5b_TCRalpha.CRC15.1_B5_TCRbeta</t>
  </si>
  <si>
    <t>OVC48.1_C1_TCRalpha.CRC15.1_B5_TCRbeta</t>
  </si>
  <si>
    <t>OVC48.1_C2_TCRalpha.CRC15.1_B5_TCRbeta</t>
  </si>
  <si>
    <t>OVC48.1_C5_TCRalpha.CRC15.1_B5_TCRbeta</t>
  </si>
  <si>
    <t>OVC48.1_C6_TCRalpha.CRC15.1_B5_TCRbeta</t>
  </si>
  <si>
    <t>OVC48.1_C7_TCRalpha.CRC15.1_B5_TCRbeta</t>
  </si>
  <si>
    <t>OVC48.1_C8_TCRalpha.CRC15.1_B5_TCRbeta</t>
  </si>
  <si>
    <t>OVC48.1_D1_TCRalpha.CRC15.1_B5_TCRbeta</t>
  </si>
  <si>
    <t>OVC48.1_D7_TCRalpha.CRC15.1_B5_TCRbeta</t>
  </si>
  <si>
    <t>OVC48.2_A1_TCRalpha.CRC15.1_B5_TCRbeta</t>
  </si>
  <si>
    <t>OVC48.2_A2_TCRalpha.CRC15.1_B5_TCRbeta</t>
  </si>
  <si>
    <t>OVC48.2_A10a_TCRalpha.CRC15.1_B5_TCRbeta</t>
  </si>
  <si>
    <t>OVC48.2_A10b_TCRalpha.CRC15.1_B5_TCRbeta</t>
  </si>
  <si>
    <t>OVC48.2_B6_TCRalpha.CRC15.1_B5_TCRbeta</t>
  </si>
  <si>
    <t>OVC48.2_C2_TCRalpha.CRC15.1_B5_TCRbeta</t>
  </si>
  <si>
    <t>CRC11.1_A1_TCRalpha.CRC15.1_B5_TCRbeta</t>
  </si>
  <si>
    <t>CRC11.1_A2_TCRalpha.CRC15.1_B5_TCRbeta</t>
  </si>
  <si>
    <t>CRC11.1_A3_TCRalpha.CRC15.1_B5_TCRbeta</t>
  </si>
  <si>
    <t>CRC11.1_A5_TCRalpha.CRC15.1_B5_TCRbeta</t>
  </si>
  <si>
    <t>CRC11.1_A6_TCRalpha.CRC15.1_B5_TCRbeta</t>
  </si>
  <si>
    <t>CRC11.1_B1_TCRalpha.CRC15.1_B5_TCRbeta</t>
  </si>
  <si>
    <t>CRC11.1_B3_TCRalpha.CRC15.1_B5_TCRbeta</t>
  </si>
  <si>
    <t>CRC11.1_B4_TCRalpha.CRC15.1_B5_TCRbeta</t>
  </si>
  <si>
    <t>CRC11.1_B6_TCRalpha.CRC15.1_B5_TCRbeta</t>
  </si>
  <si>
    <t>CRC11.1_B11_TCRalpha.CRC15.1_B5_TCRbeta</t>
  </si>
  <si>
    <t>CRC11.1_C1_TCRalpha.CRC15.1_B5_TCRbeta</t>
  </si>
  <si>
    <t>CRC11.1_C3_TCRalpha.CRC15.1_B5_TCRbeta</t>
  </si>
  <si>
    <t>CRC11.1_C6_TCRalpha.CRC15.1_B5_TCRbeta</t>
  </si>
  <si>
    <t>CRC11.1_C8_TCRalpha.CRC15.1_B5_TCRbeta</t>
  </si>
  <si>
    <t>CRC11.1_D5_TCRalpha.CRC15.1_B5_TCRbeta</t>
  </si>
  <si>
    <t>CRC11.1_D6_TCRalpha.CRC15.1_B5_TCRbeta</t>
  </si>
  <si>
    <t>CRC11.2_A7_TCRalpha.CRC15.1_B5_TCRbeta</t>
  </si>
  <si>
    <t>CRC11.2_B9_TCRalpha.CRC15.1_B5_TCRbeta</t>
  </si>
  <si>
    <t>CRC11.2_C10_TCRalpha.CRC15.1_B5_TCRbeta</t>
  </si>
  <si>
    <t>CRC15.2_A1_TCRalpha.CRC15.1_B5_TCRbeta</t>
  </si>
  <si>
    <t>CRC15.2_H3_TCRalpha.CRC15.1_B5_TCRbeta</t>
  </si>
  <si>
    <t>CRC15.2_A4_TCRalpha.CRC15.1_B5_TCRbeta</t>
  </si>
  <si>
    <t>CRC15.2_C4_TCRalpha.CRC15.1_B5_TCRbeta</t>
  </si>
  <si>
    <t>CRC15.1_A2_TCRalpha.CRC15.1_B5_TCRbeta</t>
  </si>
  <si>
    <t>CRC15.1_A4_TCRalpha.CRC15.1_B5_TCRbeta</t>
  </si>
  <si>
    <t>CRC15.1_A7a_TCRalpha.CRC15.1_B5_TCRbeta</t>
  </si>
  <si>
    <t>CRC15.1_A7b_TCRalpha.CRC15.1_B5_TCRbeta</t>
  </si>
  <si>
    <t>CRC15.1_A8_TCRalpha.CRC15.1_B5_TCRbeta</t>
  </si>
  <si>
    <t>CRC15.1_A11_TCRalpha.CRC15.1_B5_TCRbeta</t>
  </si>
  <si>
    <t>CRC15.1_B4_TCRalpha.CRC15.1_B5_TCRbeta</t>
  </si>
  <si>
    <t>CRC15.1_B5_TCRalpha.CRC15.1_B5_TCRbeta</t>
  </si>
  <si>
    <t>CRC15.1_B7_TCRalpha.CRC15.1_B5_TCRbeta</t>
  </si>
  <si>
    <t>CRC15.1_B8_TCRalpha.CRC15.1_B5_TCRbeta</t>
  </si>
  <si>
    <t>CRC15.1_B9_TCRalpha.CRC15.1_B5_TCRbeta</t>
  </si>
  <si>
    <t>CRC15.1_B10_TCRalpha.CRC15.1_B5_TCRbeta</t>
  </si>
  <si>
    <t>CRC15.1_C1_TCRalpha.CRC15.1_B5_TCRbeta</t>
  </si>
  <si>
    <t>CRC15.1_D3_TCRalpha.CRC15.1_B5_TCRbeta</t>
  </si>
  <si>
    <t>CRC15.1_D10_TCRalpha.CRC15.1_B5_TCRbeta</t>
  </si>
  <si>
    <t>CRC15.1_D11_TCRalpha.CRC15.1_B5_TCRbeta</t>
  </si>
  <si>
    <t>CRC15.1_E2_TCRalpha.CRC15.1_B5_TCRbeta</t>
  </si>
  <si>
    <t>CRC15.1_E6_TCRalpha.CRC15.1_B5_TCRbeta</t>
  </si>
  <si>
    <t>CRC15.1_E8_TCRalpha.CRC15.1_B5_TCRbeta</t>
  </si>
  <si>
    <t>CRC15.1_E10_TCRalpha.CRC15.1_B5_TCRbeta</t>
  </si>
  <si>
    <t>GCN1L1_TCRalpha.CRC15.1_B7_TCRbeta</t>
  </si>
  <si>
    <t>CDK4_8_TCRalpha.CRC15.1_B7_TCRbeta</t>
  </si>
  <si>
    <t>CDK4_17_TCRalpha.CRC15.1_B7_TCRbeta</t>
  </si>
  <si>
    <t>CMV_1_TCRalpha.CRC15.1_B7_TCRbeta</t>
  </si>
  <si>
    <t>CMV_2_TCRalpha.CRC15.1_B7_TCRbeta</t>
  </si>
  <si>
    <t>OVC21.1_A2_TCRalpha.CRC15.1_B7_TCRbeta</t>
  </si>
  <si>
    <t>OVC21.1_B1_TCRalpha.CRC15.1_B7_TCRbeta</t>
  </si>
  <si>
    <t>OVC21.1_B3_TCRalpha.CRC15.1_B7_TCRbeta</t>
  </si>
  <si>
    <t>OVC21.1_B6_TCRalpha.CRC15.1_B7_TCRbeta</t>
  </si>
  <si>
    <t>OVC21.1_D1_TCRalpha.CRC15.1_B7_TCRbeta</t>
  </si>
  <si>
    <t>OVC21.1_D5_TCRalpha.CRC15.1_B7_TCRbeta</t>
  </si>
  <si>
    <t>OVC21.2_A1_TCRalpha.CRC15.1_B7_TCRbeta</t>
  </si>
  <si>
    <t>OVC21.2_A2_TCRalpha.CRC15.1_B7_TCRbeta</t>
  </si>
  <si>
    <t>OVC21.2_A3_TCRalpha.CRC15.1_B7_TCRbeta</t>
  </si>
  <si>
    <t>OVC21.2_A6_TCRalpha.CRC15.1_B7_TCRbeta</t>
  </si>
  <si>
    <t>OVC21.2_A8_TCRalpha.CRC15.1_B7_TCRbeta</t>
  </si>
  <si>
    <t>OVC21.2_B1_TCRalpha.CRC15.1_B7_TCRbeta</t>
  </si>
  <si>
    <t>OVC21.2_B3_TCRalpha.CRC15.1_B7_TCRbeta</t>
  </si>
  <si>
    <t>OVC21.2_B4_TCRalpha.CRC15.1_B7_TCRbeta</t>
  </si>
  <si>
    <t>OVC21.2_B10a_TCRalpha.CRC15.1_B7_TCRbeta</t>
  </si>
  <si>
    <t>OVC21.2_B10b_TCRalpha.CRC15.1_B7_TCRbeta</t>
  </si>
  <si>
    <t>OVC21.2_B11_TCRalpha.CRC15.1_B7_TCRbeta</t>
  </si>
  <si>
    <t>OVC21.2_C2_TCRalpha.CRC15.1_B7_TCRbeta</t>
  </si>
  <si>
    <t>OVC21.2_C3_TCRalpha.CRC15.1_B7_TCRbeta</t>
  </si>
  <si>
    <t>OVC21.2_C4_TCRalpha.CRC15.1_B7_TCRbeta</t>
  </si>
  <si>
    <t>OVC21.2_C6_TCRalpha.CRC15.1_B7_TCRbeta</t>
  </si>
  <si>
    <t>OVC21.2_C8_TCRalpha.CRC15.1_B7_TCRbeta</t>
  </si>
  <si>
    <t>OVC21.2_C12a_TCRalpha.CRC15.1_B7_TCRbeta</t>
  </si>
  <si>
    <t>OVC21.2_C12b_TCRalpha.CRC15.1_B7_TCRbeta</t>
  </si>
  <si>
    <t>OVC21.2_D2_TCRalpha.CRC15.1_B7_TCRbeta</t>
  </si>
  <si>
    <t>OVC21.2_D3_TCRalpha.CRC15.1_B7_TCRbeta</t>
  </si>
  <si>
    <t>OVC48.1_A1_TCRalpha.CRC15.1_B7_TCRbeta</t>
  </si>
  <si>
    <t>OVC48.1_A2_TCRalpha.CRC15.1_B7_TCRbeta</t>
  </si>
  <si>
    <t>OVC48.1_A4_TCRalpha.CRC15.1_B7_TCRbeta</t>
  </si>
  <si>
    <t>OVC48.1_A5_TCRalpha.CRC15.1_B7_TCRbeta</t>
  </si>
  <si>
    <t>OVC48.1_A6_TCRalpha.CRC15.1_B7_TCRbeta</t>
  </si>
  <si>
    <t>OVC48.1_A8_TCRalpha.CRC15.1_B7_TCRbeta</t>
  </si>
  <si>
    <t>OVC48.1_A11_TCRalpha.CRC15.1_B7_TCRbeta</t>
  </si>
  <si>
    <t>OVC48.1_A12_TCRalpha.CRC15.1_B7_TCRbeta</t>
  </si>
  <si>
    <t>OVC48.1_B1_TCRalpha.CRC15.1_B7_TCRbeta</t>
  </si>
  <si>
    <t>OVC48.1_B3_TCRalpha.CRC15.1_B7_TCRbeta</t>
  </si>
  <si>
    <t>OVC48.1_B5a_TCRalpha.CRC15.1_B7_TCRbeta</t>
  </si>
  <si>
    <t>OVC48.1_B5b_TCRalpha.CRC15.1_B7_TCRbeta</t>
  </si>
  <si>
    <t>OVC48.1_C1_TCRalpha.CRC15.1_B7_TCRbeta</t>
  </si>
  <si>
    <t>OVC48.1_C2_TCRalpha.CRC15.1_B7_TCRbeta</t>
  </si>
  <si>
    <t>OVC48.1_C5_TCRalpha.CRC15.1_B7_TCRbeta</t>
  </si>
  <si>
    <t>OVC48.1_C6_TCRalpha.CRC15.1_B7_TCRbeta</t>
  </si>
  <si>
    <t>OVC48.1_C7_TCRalpha.CRC15.1_B7_TCRbeta</t>
  </si>
  <si>
    <t>OVC48.1_C8_TCRalpha.CRC15.1_B7_TCRbeta</t>
  </si>
  <si>
    <t>OVC48.1_D1_TCRalpha.CRC15.1_B7_TCRbeta</t>
  </si>
  <si>
    <t>OVC48.1_D7_TCRalpha.CRC15.1_B7_TCRbeta</t>
  </si>
  <si>
    <t>OVC48.2_A1_TCRalpha.CRC15.1_B7_TCRbeta</t>
  </si>
  <si>
    <t>OVC48.2_A2_TCRalpha.CRC15.1_B7_TCRbeta</t>
  </si>
  <si>
    <t>OVC48.2_A10a_TCRalpha.CRC15.1_B7_TCRbeta</t>
  </si>
  <si>
    <t>OVC48.2_A10b_TCRalpha.CRC15.1_B7_TCRbeta</t>
  </si>
  <si>
    <t>OVC48.2_B6_TCRalpha.CRC15.1_B7_TCRbeta</t>
  </si>
  <si>
    <t>OVC48.2_C2_TCRalpha.CRC15.1_B7_TCRbeta</t>
  </si>
  <si>
    <t>CRC11.1_A1_TCRalpha.CRC15.1_B7_TCRbeta</t>
  </si>
  <si>
    <t>CRC11.1_A2_TCRalpha.CRC15.1_B7_TCRbeta</t>
  </si>
  <si>
    <t>CRC11.1_A3_TCRalpha.CRC15.1_B7_TCRbeta</t>
  </si>
  <si>
    <t>CRC11.1_A5_TCRalpha.CRC15.1_B7_TCRbeta</t>
  </si>
  <si>
    <t>CRC11.1_A6_TCRalpha.CRC15.1_B7_TCRbeta</t>
  </si>
  <si>
    <t>CRC11.1_B1_TCRalpha.CRC15.1_B7_TCRbeta</t>
  </si>
  <si>
    <t>CRC11.1_B3_TCRalpha.CRC15.1_B7_TCRbeta</t>
  </si>
  <si>
    <t>CRC11.1_B4_TCRalpha.CRC15.1_B7_TCRbeta</t>
  </si>
  <si>
    <t>CRC11.1_B6_TCRalpha.CRC15.1_B7_TCRbeta</t>
  </si>
  <si>
    <t>CRC11.1_B11_TCRalpha.CRC15.1_B7_TCRbeta</t>
  </si>
  <si>
    <t>CRC11.1_C1_TCRalpha.CRC15.1_B7_TCRbeta</t>
  </si>
  <si>
    <t>CRC11.1_C3_TCRalpha.CRC15.1_B7_TCRbeta</t>
  </si>
  <si>
    <t>CRC11.1_C6_TCRalpha.CRC15.1_B7_TCRbeta</t>
  </si>
  <si>
    <t>CRC11.1_C8_TCRalpha.CRC15.1_B7_TCRbeta</t>
  </si>
  <si>
    <t>CRC11.1_D5_TCRalpha.CRC15.1_B7_TCRbeta</t>
  </si>
  <si>
    <t>CRC11.1_D6_TCRalpha.CRC15.1_B7_TCRbeta</t>
  </si>
  <si>
    <t>CRC11.2_A7_TCRalpha.CRC15.1_B7_TCRbeta</t>
  </si>
  <si>
    <t>CRC11.2_B9_TCRalpha.CRC15.1_B7_TCRbeta</t>
  </si>
  <si>
    <t>CRC11.2_C10_TCRalpha.CRC15.1_B7_TCRbeta</t>
  </si>
  <si>
    <t>CRC15.2_A1_TCRalpha.CRC15.1_B7_TCRbeta</t>
  </si>
  <si>
    <t>CRC15.2_H3_TCRalpha.CRC15.1_B7_TCRbeta</t>
  </si>
  <si>
    <t>CRC15.2_A4_TCRalpha.CRC15.1_B7_TCRbeta</t>
  </si>
  <si>
    <t>CRC15.2_C4_TCRalpha.CRC15.1_B7_TCRbeta</t>
  </si>
  <si>
    <t>CRC15.1_A2_TCRalpha.CRC15.1_B7_TCRbeta</t>
  </si>
  <si>
    <t>CRC15.1_A4_TCRalpha.CRC15.1_B7_TCRbeta</t>
  </si>
  <si>
    <t>CRC15.1_A7a_TCRalpha.CRC15.1_B7_TCRbeta</t>
  </si>
  <si>
    <t>CRC15.1_A7b_TCRalpha.CRC15.1_B7_TCRbeta</t>
  </si>
  <si>
    <t>CRC15.1_A8_TCRalpha.CRC15.1_B7_TCRbeta</t>
  </si>
  <si>
    <t>CRC15.1_A11_TCRalpha.CRC15.1_B7_TCRbeta</t>
  </si>
  <si>
    <t>CRC15.1_B4_TCRalpha.CRC15.1_B7_TCRbeta</t>
  </si>
  <si>
    <t>CRC15.1_B5_TCRalpha.CRC15.1_B7_TCRbeta</t>
  </si>
  <si>
    <t>CRC15.1_B7_TCRalpha.CRC15.1_B7_TCRbeta</t>
  </si>
  <si>
    <t>CRC15.1_B8_TCRalpha.CRC15.1_B7_TCRbeta</t>
  </si>
  <si>
    <t>CRC15.1_B9_TCRalpha.CRC15.1_B7_TCRbeta</t>
  </si>
  <si>
    <t>CRC15.1_B10_TCRalpha.CRC15.1_B7_TCRbeta</t>
  </si>
  <si>
    <t>CRC15.1_C1_TCRalpha.CRC15.1_B7_TCRbeta</t>
  </si>
  <si>
    <t>CRC15.1_D3_TCRalpha.CRC15.1_B7_TCRbeta</t>
  </si>
  <si>
    <t>CRC15.1_D10_TCRalpha.CRC15.1_B7_TCRbeta</t>
  </si>
  <si>
    <t>CRC15.1_D11_TCRalpha.CRC15.1_B7_TCRbeta</t>
  </si>
  <si>
    <t>CRC15.1_E2_TCRalpha.CRC15.1_B7_TCRbeta</t>
  </si>
  <si>
    <t>CRC15.1_E6_TCRalpha.CRC15.1_B7_TCRbeta</t>
  </si>
  <si>
    <t>CRC15.1_E8_TCRalpha.CRC15.1_B7_TCRbeta</t>
  </si>
  <si>
    <t>CRC15.1_E10_TCRalpha.CRC15.1_B7_TCRbeta</t>
  </si>
  <si>
    <t>GCN1L1_TCRalpha.CRC15.1_B8_TCRbeta</t>
  </si>
  <si>
    <t>CDK4_8_TCRalpha.CRC15.1_B8_TCRbeta</t>
  </si>
  <si>
    <t>CDK4_17_TCRalpha.CRC15.1_B8_TCRbeta</t>
  </si>
  <si>
    <t>CMV_1_TCRalpha.CRC15.1_B8_TCRbeta</t>
  </si>
  <si>
    <t>CMV_2_TCRalpha.CRC15.1_B8_TCRbeta</t>
  </si>
  <si>
    <t>OVC21.1_A2_TCRalpha.CRC15.1_B8_TCRbeta</t>
  </si>
  <si>
    <t>OVC21.1_B1_TCRalpha.CRC15.1_B8_TCRbeta</t>
  </si>
  <si>
    <t>OVC21.1_B3_TCRalpha.CRC15.1_B8_TCRbeta</t>
  </si>
  <si>
    <t>OVC21.1_B6_TCRalpha.CRC15.1_B8_TCRbeta</t>
  </si>
  <si>
    <t>OVC21.1_D1_TCRalpha.CRC15.1_B8_TCRbeta</t>
  </si>
  <si>
    <t>OVC21.1_D5_TCRalpha.CRC15.1_B8_TCRbeta</t>
  </si>
  <si>
    <t>OVC21.2_A1_TCRalpha.CRC15.1_B8_TCRbeta</t>
  </si>
  <si>
    <t>OVC21.2_A2_TCRalpha.CRC15.1_B8_TCRbeta</t>
  </si>
  <si>
    <t>OVC21.2_A3_TCRalpha.CRC15.1_B8_TCRbeta</t>
  </si>
  <si>
    <t>OVC21.2_A6_TCRalpha.CRC15.1_B8_TCRbeta</t>
  </si>
  <si>
    <t>OVC21.2_A8_TCRalpha.CRC15.1_B8_TCRbeta</t>
  </si>
  <si>
    <t>OVC21.2_B1_TCRalpha.CRC15.1_B8_TCRbeta</t>
  </si>
  <si>
    <t>OVC21.2_B3_TCRalpha.CRC15.1_B8_TCRbeta</t>
  </si>
  <si>
    <t>OVC21.2_B4_TCRalpha.CRC15.1_B8_TCRbeta</t>
  </si>
  <si>
    <t>OVC21.2_B10a_TCRalpha.CRC15.1_B8_TCRbeta</t>
  </si>
  <si>
    <t>OVC21.2_B10b_TCRalpha.CRC15.1_B8_TCRbeta</t>
  </si>
  <si>
    <t>OVC21.2_B11_TCRalpha.CRC15.1_B8_TCRbeta</t>
  </si>
  <si>
    <t>OVC21.2_C2_TCRalpha.CRC15.1_B8_TCRbeta</t>
  </si>
  <si>
    <t>OVC21.2_C3_TCRalpha.CRC15.1_B8_TCRbeta</t>
  </si>
  <si>
    <t>OVC21.2_C4_TCRalpha.CRC15.1_B8_TCRbeta</t>
  </si>
  <si>
    <t>OVC21.2_C6_TCRalpha.CRC15.1_B8_TCRbeta</t>
  </si>
  <si>
    <t>OVC21.2_C8_TCRalpha.CRC15.1_B8_TCRbeta</t>
  </si>
  <si>
    <t>OVC21.2_C12a_TCRalpha.CRC15.1_B8_TCRbeta</t>
  </si>
  <si>
    <t>OVC21.2_C12b_TCRalpha.CRC15.1_B8_TCRbeta</t>
  </si>
  <si>
    <t>OVC21.2_D2_TCRalpha.CRC15.1_B8_TCRbeta</t>
  </si>
  <si>
    <t>OVC21.2_D3_TCRalpha.CRC15.1_B8_TCRbeta</t>
  </si>
  <si>
    <t>OVC48.1_A1_TCRalpha.CRC15.1_B8_TCRbeta</t>
  </si>
  <si>
    <t>OVC48.1_A2_TCRalpha.CRC15.1_B8_TCRbeta</t>
  </si>
  <si>
    <t>OVC48.1_A4_TCRalpha.CRC15.1_B8_TCRbeta</t>
  </si>
  <si>
    <t>OVC48.1_A5_TCRalpha.CRC15.1_B8_TCRbeta</t>
  </si>
  <si>
    <t>OVC48.1_A6_TCRalpha.CRC15.1_B8_TCRbeta</t>
  </si>
  <si>
    <t>OVC48.1_A8_TCRalpha.CRC15.1_B8_TCRbeta</t>
  </si>
  <si>
    <t>OVC48.1_A11_TCRalpha.CRC15.1_B8_TCRbeta</t>
  </si>
  <si>
    <t>OVC48.1_A12_TCRalpha.CRC15.1_B8_TCRbeta</t>
  </si>
  <si>
    <t>OVC48.1_B1_TCRalpha.CRC15.1_B8_TCRbeta</t>
  </si>
  <si>
    <t>OVC48.1_B3_TCRalpha.CRC15.1_B8_TCRbeta</t>
  </si>
  <si>
    <t>OVC48.1_B5a_TCRalpha.CRC15.1_B8_TCRbeta</t>
  </si>
  <si>
    <t>OVC48.1_B5b_TCRalpha.CRC15.1_B8_TCRbeta</t>
  </si>
  <si>
    <t>OVC48.1_C1_TCRalpha.CRC15.1_B8_TCRbeta</t>
  </si>
  <si>
    <t>OVC48.1_C2_TCRalpha.CRC15.1_B8_TCRbeta</t>
  </si>
  <si>
    <t>OVC48.1_C5_TCRalpha.CRC15.1_B8_TCRbeta</t>
  </si>
  <si>
    <t>OVC48.1_C6_TCRalpha.CRC15.1_B8_TCRbeta</t>
  </si>
  <si>
    <t>OVC48.1_C7_TCRalpha.CRC15.1_B8_TCRbeta</t>
  </si>
  <si>
    <t>OVC48.1_C8_TCRalpha.CRC15.1_B8_TCRbeta</t>
  </si>
  <si>
    <t>OVC48.1_D1_TCRalpha.CRC15.1_B8_TCRbeta</t>
  </si>
  <si>
    <t>OVC48.1_D7_TCRalpha.CRC15.1_B8_TCRbeta</t>
  </si>
  <si>
    <t>OVC48.2_A1_TCRalpha.CRC15.1_B8_TCRbeta</t>
  </si>
  <si>
    <t>OVC48.2_A2_TCRalpha.CRC15.1_B8_TCRbeta</t>
  </si>
  <si>
    <t>OVC48.2_A10a_TCRalpha.CRC15.1_B8_TCRbeta</t>
  </si>
  <si>
    <t>OVC48.2_A10b_TCRalpha.CRC15.1_B8_TCRbeta</t>
  </si>
  <si>
    <t>OVC48.2_B6_TCRalpha.CRC15.1_B8_TCRbeta</t>
  </si>
  <si>
    <t>OVC48.2_C2_TCRalpha.CRC15.1_B8_TCRbeta</t>
  </si>
  <si>
    <t>CRC11.1_A1_TCRalpha.CRC15.1_B8_TCRbeta</t>
  </si>
  <si>
    <t>CRC11.1_A2_TCRalpha.CRC15.1_B8_TCRbeta</t>
  </si>
  <si>
    <t>CRC11.1_A3_TCRalpha.CRC15.1_B8_TCRbeta</t>
  </si>
  <si>
    <t>CRC11.1_A5_TCRalpha.CRC15.1_B8_TCRbeta</t>
  </si>
  <si>
    <t>CRC11.1_A6_TCRalpha.CRC15.1_B8_TCRbeta</t>
  </si>
  <si>
    <t>CRC11.1_B1_TCRalpha.CRC15.1_B8_TCRbeta</t>
  </si>
  <si>
    <t>CRC11.1_B3_TCRalpha.CRC15.1_B8_TCRbeta</t>
  </si>
  <si>
    <t>CRC11.1_B4_TCRalpha.CRC15.1_B8_TCRbeta</t>
  </si>
  <si>
    <t>CRC11.1_B6_TCRalpha.CRC15.1_B8_TCRbeta</t>
  </si>
  <si>
    <t>CRC11.1_B11_TCRalpha.CRC15.1_B8_TCRbeta</t>
  </si>
  <si>
    <t>CRC11.1_C1_TCRalpha.CRC15.1_B8_TCRbeta</t>
  </si>
  <si>
    <t>CRC11.1_C3_TCRalpha.CRC15.1_B8_TCRbeta</t>
  </si>
  <si>
    <t>CRC11.1_C6_TCRalpha.CRC15.1_B8_TCRbeta</t>
  </si>
  <si>
    <t>CRC11.1_C8_TCRalpha.CRC15.1_B8_TCRbeta</t>
  </si>
  <si>
    <t>CRC11.1_D5_TCRalpha.CRC15.1_B8_TCRbeta</t>
  </si>
  <si>
    <t>CRC11.1_D6_TCRalpha.CRC15.1_B8_TCRbeta</t>
  </si>
  <si>
    <t>CRC11.2_A7_TCRalpha.CRC15.1_B8_TCRbeta</t>
  </si>
  <si>
    <t>CRC11.2_B9_TCRalpha.CRC15.1_B8_TCRbeta</t>
  </si>
  <si>
    <t>CRC11.2_C10_TCRalpha.CRC15.1_B8_TCRbeta</t>
  </si>
  <si>
    <t>CRC15.2_A1_TCRalpha.CRC15.1_B8_TCRbeta</t>
  </si>
  <si>
    <t>CRC15.2_H3_TCRalpha.CRC15.1_B8_TCRbeta</t>
  </si>
  <si>
    <t>CRC15.2_A4_TCRalpha.CRC15.1_B8_TCRbeta</t>
  </si>
  <si>
    <t>CRC15.2_C4_TCRalpha.CRC15.1_B8_TCRbeta</t>
  </si>
  <si>
    <t>CRC15.1_A2_TCRalpha.CRC15.1_B8_TCRbeta</t>
  </si>
  <si>
    <t>CRC15.1_A4_TCRalpha.CRC15.1_B8_TCRbeta</t>
  </si>
  <si>
    <t>CRC15.1_A7a_TCRalpha.CRC15.1_B8_TCRbeta</t>
  </si>
  <si>
    <t>CRC15.1_A7b_TCRalpha.CRC15.1_B8_TCRbeta</t>
  </si>
  <si>
    <t>CRC15.1_A8_TCRalpha.CRC15.1_B8_TCRbeta</t>
  </si>
  <si>
    <t>CRC15.1_A11_TCRalpha.CRC15.1_B8_TCRbeta</t>
  </si>
  <si>
    <t>CRC15.1_B4_TCRalpha.CRC15.1_B8_TCRbeta</t>
  </si>
  <si>
    <t>CRC15.1_B5_TCRalpha.CRC15.1_B8_TCRbeta</t>
  </si>
  <si>
    <t>CRC15.1_B7_TCRalpha.CRC15.1_B8_TCRbeta</t>
  </si>
  <si>
    <t>CRC15.1_B8_TCRalpha.CRC15.1_B8_TCRbeta</t>
  </si>
  <si>
    <t>CRC15.1_B9_TCRalpha.CRC15.1_B8_TCRbeta</t>
  </si>
  <si>
    <t>CRC15.1_B10_TCRalpha.CRC15.1_B8_TCRbeta</t>
  </si>
  <si>
    <t>CRC15.1_C1_TCRalpha.CRC15.1_B8_TCRbeta</t>
  </si>
  <si>
    <t>CRC15.1_D3_TCRalpha.CRC15.1_B8_TCRbeta</t>
  </si>
  <si>
    <t>CRC15.1_D10_TCRalpha.CRC15.1_B8_TCRbeta</t>
  </si>
  <si>
    <t>CRC15.1_D11_TCRalpha.CRC15.1_B8_TCRbeta</t>
  </si>
  <si>
    <t>CRC15.1_E2_TCRalpha.CRC15.1_B8_TCRbeta</t>
  </si>
  <si>
    <t>CRC15.1_E6_TCRalpha.CRC15.1_B8_TCRbeta</t>
  </si>
  <si>
    <t>CRC15.1_E8_TCRalpha.CRC15.1_B8_TCRbeta</t>
  </si>
  <si>
    <t>CRC15.1_E10_TCRalpha.CRC15.1_B8_TCRbeta</t>
  </si>
  <si>
    <t>GCN1L1_TCRalpha.CRC15.1_B9_TCRbeta</t>
  </si>
  <si>
    <t>CDK4_8_TCRalpha.CRC15.1_B9_TCRbeta</t>
  </si>
  <si>
    <t>CDK4_17_TCRalpha.CRC15.1_B9_TCRbeta</t>
  </si>
  <si>
    <t>CMV_1_TCRalpha.CRC15.1_B9_TCRbeta</t>
  </si>
  <si>
    <t>CMV_2_TCRalpha.CRC15.1_B9_TCRbeta</t>
  </si>
  <si>
    <t>OVC21.1_A2_TCRalpha.CRC15.1_B9_TCRbeta</t>
  </si>
  <si>
    <t>OVC21.1_B1_TCRalpha.CRC15.1_B9_TCRbeta</t>
  </si>
  <si>
    <t>OVC21.1_B3_TCRalpha.CRC15.1_B9_TCRbeta</t>
  </si>
  <si>
    <t>OVC21.1_B6_TCRalpha.CRC15.1_B9_TCRbeta</t>
  </si>
  <si>
    <t>OVC21.1_D1_TCRalpha.CRC15.1_B9_TCRbeta</t>
  </si>
  <si>
    <t>OVC21.1_D5_TCRalpha.CRC15.1_B9_TCRbeta</t>
  </si>
  <si>
    <t>OVC21.2_A1_TCRalpha.CRC15.1_B9_TCRbeta</t>
  </si>
  <si>
    <t>OVC21.2_A2_TCRalpha.CRC15.1_B9_TCRbeta</t>
  </si>
  <si>
    <t>OVC21.2_A3_TCRalpha.CRC15.1_B9_TCRbeta</t>
  </si>
  <si>
    <t>OVC21.2_A6_TCRalpha.CRC15.1_B9_TCRbeta</t>
  </si>
  <si>
    <t>OVC21.2_A8_TCRalpha.CRC15.1_B9_TCRbeta</t>
  </si>
  <si>
    <t>OVC21.2_B1_TCRalpha.CRC15.1_B9_TCRbeta</t>
  </si>
  <si>
    <t>OVC21.2_B3_TCRalpha.CRC15.1_B9_TCRbeta</t>
  </si>
  <si>
    <t>OVC21.2_B4_TCRalpha.CRC15.1_B9_TCRbeta</t>
  </si>
  <si>
    <t>OVC21.2_B10a_TCRalpha.CRC15.1_B9_TCRbeta</t>
  </si>
  <si>
    <t>OVC21.2_B10b_TCRalpha.CRC15.1_B9_TCRbeta</t>
  </si>
  <si>
    <t>OVC21.2_B11_TCRalpha.CRC15.1_B9_TCRbeta</t>
  </si>
  <si>
    <t>OVC21.2_C2_TCRalpha.CRC15.1_B9_TCRbeta</t>
  </si>
  <si>
    <t>OVC21.2_C3_TCRalpha.CRC15.1_B9_TCRbeta</t>
  </si>
  <si>
    <t>OVC21.2_C4_TCRalpha.CRC15.1_B9_TCRbeta</t>
  </si>
  <si>
    <t>OVC21.2_C6_TCRalpha.CRC15.1_B9_TCRbeta</t>
  </si>
  <si>
    <t>OVC21.2_C8_TCRalpha.CRC15.1_B9_TCRbeta</t>
  </si>
  <si>
    <t>OVC21.2_C12a_TCRalpha.CRC15.1_B9_TCRbeta</t>
  </si>
  <si>
    <t>OVC21.2_C12b_TCRalpha.CRC15.1_B9_TCRbeta</t>
  </si>
  <si>
    <t>OVC21.2_D2_TCRalpha.CRC15.1_B9_TCRbeta</t>
  </si>
  <si>
    <t>OVC21.2_D3_TCRalpha.CRC15.1_B9_TCRbeta</t>
  </si>
  <si>
    <t>OVC48.1_A1_TCRalpha.CRC15.1_B9_TCRbeta</t>
  </si>
  <si>
    <t>OVC48.1_A2_TCRalpha.CRC15.1_B9_TCRbeta</t>
  </si>
  <si>
    <t>OVC48.1_A4_TCRalpha.CRC15.1_B9_TCRbeta</t>
  </si>
  <si>
    <t>OVC48.1_A5_TCRalpha.CRC15.1_B9_TCRbeta</t>
  </si>
  <si>
    <t>OVC48.1_A6_TCRalpha.CRC15.1_B9_TCRbeta</t>
  </si>
  <si>
    <t>OVC48.1_A8_TCRalpha.CRC15.1_B9_TCRbeta</t>
  </si>
  <si>
    <t>OVC48.1_A11_TCRalpha.CRC15.1_B9_TCRbeta</t>
  </si>
  <si>
    <t>OVC48.1_A12_TCRalpha.CRC15.1_B9_TCRbeta</t>
  </si>
  <si>
    <t>OVC48.1_B1_TCRalpha.CRC15.1_B9_TCRbeta</t>
  </si>
  <si>
    <t>OVC48.1_B3_TCRalpha.CRC15.1_B9_TCRbeta</t>
  </si>
  <si>
    <t>OVC48.1_B5a_TCRalpha.CRC15.1_B9_TCRbeta</t>
  </si>
  <si>
    <t>OVC48.1_B5b_TCRalpha.CRC15.1_B9_TCRbeta</t>
  </si>
  <si>
    <t>OVC48.1_C1_TCRalpha.CRC15.1_B9_TCRbeta</t>
  </si>
  <si>
    <t>OVC48.1_C2_TCRalpha.CRC15.1_B9_TCRbeta</t>
  </si>
  <si>
    <t>OVC48.1_C5_TCRalpha.CRC15.1_B9_TCRbeta</t>
  </si>
  <si>
    <t>OVC48.1_C6_TCRalpha.CRC15.1_B9_TCRbeta</t>
  </si>
  <si>
    <t>OVC48.1_C7_TCRalpha.CRC15.1_B9_TCRbeta</t>
  </si>
  <si>
    <t>OVC48.1_C8_TCRalpha.CRC15.1_B9_TCRbeta</t>
  </si>
  <si>
    <t>OVC48.1_D1_TCRalpha.CRC15.1_B9_TCRbeta</t>
  </si>
  <si>
    <t>OVC48.1_D7_TCRalpha.CRC15.1_B9_TCRbeta</t>
  </si>
  <si>
    <t>OVC48.2_A1_TCRalpha.CRC15.1_B9_TCRbeta</t>
  </si>
  <si>
    <t>OVC48.2_A2_TCRalpha.CRC15.1_B9_TCRbeta</t>
  </si>
  <si>
    <t>OVC48.2_A10a_TCRalpha.CRC15.1_B9_TCRbeta</t>
  </si>
  <si>
    <t>OVC48.2_A10b_TCRalpha.CRC15.1_B9_TCRbeta</t>
  </si>
  <si>
    <t>OVC48.2_B6_TCRalpha.CRC15.1_B9_TCRbeta</t>
  </si>
  <si>
    <t>OVC48.2_C2_TCRalpha.CRC15.1_B9_TCRbeta</t>
  </si>
  <si>
    <t>CRC11.1_A1_TCRalpha.CRC15.1_B9_TCRbeta</t>
  </si>
  <si>
    <t>CRC11.1_A2_TCRalpha.CRC15.1_B9_TCRbeta</t>
  </si>
  <si>
    <t>CRC11.1_A3_TCRalpha.CRC15.1_B9_TCRbeta</t>
  </si>
  <si>
    <t>CRC11.1_A5_TCRalpha.CRC15.1_B9_TCRbeta</t>
  </si>
  <si>
    <t>CRC11.1_A6_TCRalpha.CRC15.1_B9_TCRbeta</t>
  </si>
  <si>
    <t>CRC11.1_B1_TCRalpha.CRC15.1_B9_TCRbeta</t>
  </si>
  <si>
    <t>CRC11.1_B3_TCRalpha.CRC15.1_B9_TCRbeta</t>
  </si>
  <si>
    <t>CRC11.1_B4_TCRalpha.CRC15.1_B9_TCRbeta</t>
  </si>
  <si>
    <t>CRC11.1_B6_TCRalpha.CRC15.1_B9_TCRbeta</t>
  </si>
  <si>
    <t>CRC11.1_B11_TCRalpha.CRC15.1_B9_TCRbeta</t>
  </si>
  <si>
    <t>CRC11.1_C1_TCRalpha.CRC15.1_B9_TCRbeta</t>
  </si>
  <si>
    <t>CRC11.1_C3_TCRalpha.CRC15.1_B9_TCRbeta</t>
  </si>
  <si>
    <t>CRC11.1_C6_TCRalpha.CRC15.1_B9_TCRbeta</t>
  </si>
  <si>
    <t>CRC11.1_C8_TCRalpha.CRC15.1_B9_TCRbeta</t>
  </si>
  <si>
    <t>CRC11.1_D5_TCRalpha.CRC15.1_B9_TCRbeta</t>
  </si>
  <si>
    <t>CRC11.1_D6_TCRalpha.CRC15.1_B9_TCRbeta</t>
  </si>
  <si>
    <t>CRC11.2_A7_TCRalpha.CRC15.1_B9_TCRbeta</t>
  </si>
  <si>
    <t>CRC11.2_B9_TCRalpha.CRC15.1_B9_TCRbeta</t>
  </si>
  <si>
    <t>CRC11.2_C10_TCRalpha.CRC15.1_B9_TCRbeta</t>
  </si>
  <si>
    <t>CRC15.2_A1_TCRalpha.CRC15.1_B9_TCRbeta</t>
  </si>
  <si>
    <t>CRC15.2_H3_TCRalpha.CRC15.1_B9_TCRbeta</t>
  </si>
  <si>
    <t>CRC15.2_A4_TCRalpha.CRC15.1_B9_TCRbeta</t>
  </si>
  <si>
    <t>CRC15.2_C4_TCRalpha.CRC15.1_B9_TCRbeta</t>
  </si>
  <si>
    <t>CRC15.1_A2_TCRalpha.CRC15.1_B9_TCRbeta</t>
  </si>
  <si>
    <t>CRC15.1_A4_TCRalpha.CRC15.1_B9_TCRbeta</t>
  </si>
  <si>
    <t>CRC15.1_A7a_TCRalpha.CRC15.1_B9_TCRbeta</t>
  </si>
  <si>
    <t>CRC15.1_A7b_TCRalpha.CRC15.1_B9_TCRbeta</t>
  </si>
  <si>
    <t>CRC15.1_A8_TCRalpha.CRC15.1_B9_TCRbeta</t>
  </si>
  <si>
    <t>CRC15.1_A11_TCRalpha.CRC15.1_B9_TCRbeta</t>
  </si>
  <si>
    <t>CRC15.1_B4_TCRalpha.CRC15.1_B9_TCRbeta</t>
  </si>
  <si>
    <t>CRC15.1_B5_TCRalpha.CRC15.1_B9_TCRbeta</t>
  </si>
  <si>
    <t>CRC15.1_B7_TCRalpha.CRC15.1_B9_TCRbeta</t>
  </si>
  <si>
    <t>CRC15.1_B8_TCRalpha.CRC15.1_B9_TCRbeta</t>
  </si>
  <si>
    <t>CRC15.1_B9_TCRalpha.CRC15.1_B9_TCRbeta</t>
  </si>
  <si>
    <t>CRC15.1_B10_TCRalpha.CRC15.1_B9_TCRbeta</t>
  </si>
  <si>
    <t>CRC15.1_C1_TCRalpha.CRC15.1_B9_TCRbeta</t>
  </si>
  <si>
    <t>CRC15.1_D3_TCRalpha.CRC15.1_B9_TCRbeta</t>
  </si>
  <si>
    <t>CRC15.1_D10_TCRalpha.CRC15.1_B9_TCRbeta</t>
  </si>
  <si>
    <t>CRC15.1_D11_TCRalpha.CRC15.1_B9_TCRbeta</t>
  </si>
  <si>
    <t>CRC15.1_E2_TCRalpha.CRC15.1_B9_TCRbeta</t>
  </si>
  <si>
    <t>CRC15.1_E6_TCRalpha.CRC15.1_B9_TCRbeta</t>
  </si>
  <si>
    <t>CRC15.1_E8_TCRalpha.CRC15.1_B9_TCRbeta</t>
  </si>
  <si>
    <t>CRC15.1_E10_TCRalpha.CRC15.1_B9_TCRbeta</t>
  </si>
  <si>
    <t>GCN1L1_TCRalpha.CRC15.1_B10_TCRbeta</t>
  </si>
  <si>
    <t>CDK4_8_TCRalpha.CRC15.1_B10_TCRbeta</t>
  </si>
  <si>
    <t>CDK4_17_TCRalpha.CRC15.1_B10_TCRbeta</t>
  </si>
  <si>
    <t>CMV_1_TCRalpha.CRC15.1_B10_TCRbeta</t>
  </si>
  <si>
    <t>CMV_2_TCRalpha.CRC15.1_B10_TCRbeta</t>
  </si>
  <si>
    <t>OVC21.1_A2_TCRalpha.CRC15.1_B10_TCRbeta</t>
  </si>
  <si>
    <t>OVC21.1_B1_TCRalpha.CRC15.1_B10_TCRbeta</t>
  </si>
  <si>
    <t>OVC21.1_B3_TCRalpha.CRC15.1_B10_TCRbeta</t>
  </si>
  <si>
    <t>OVC21.1_B6_TCRalpha.CRC15.1_B10_TCRbeta</t>
  </si>
  <si>
    <t>OVC21.1_D1_TCRalpha.CRC15.1_B10_TCRbeta</t>
  </si>
  <si>
    <t>OVC21.1_D5_TCRalpha.CRC15.1_B10_TCRbeta</t>
  </si>
  <si>
    <t>OVC21.2_A1_TCRalpha.CRC15.1_B10_TCRbeta</t>
  </si>
  <si>
    <t>OVC21.2_A2_TCRalpha.CRC15.1_B10_TCRbeta</t>
  </si>
  <si>
    <t>OVC21.2_A3_TCRalpha.CRC15.1_B10_TCRbeta</t>
  </si>
  <si>
    <t>OVC21.2_A6_TCRalpha.CRC15.1_B10_TCRbeta</t>
  </si>
  <si>
    <t>OVC21.2_A8_TCRalpha.CRC15.1_B10_TCRbeta</t>
  </si>
  <si>
    <t>OVC21.2_B1_TCRalpha.CRC15.1_B10_TCRbeta</t>
  </si>
  <si>
    <t>OVC21.2_B3_TCRalpha.CRC15.1_B10_TCRbeta</t>
  </si>
  <si>
    <t>OVC21.2_B4_TCRalpha.CRC15.1_B10_TCRbeta</t>
  </si>
  <si>
    <t>OVC21.2_B10a_TCRalpha.CRC15.1_B10_TCRbeta</t>
  </si>
  <si>
    <t>OVC21.2_B10b_TCRalpha.CRC15.1_B10_TCRbeta</t>
  </si>
  <si>
    <t>OVC21.2_B11_TCRalpha.CRC15.1_B10_TCRbeta</t>
  </si>
  <si>
    <t>OVC21.2_C2_TCRalpha.CRC15.1_B10_TCRbeta</t>
  </si>
  <si>
    <t>OVC21.2_C3_TCRalpha.CRC15.1_B10_TCRbeta</t>
  </si>
  <si>
    <t>OVC21.2_C4_TCRalpha.CRC15.1_B10_TCRbeta</t>
  </si>
  <si>
    <t>OVC21.2_C6_TCRalpha.CRC15.1_B10_TCRbeta</t>
  </si>
  <si>
    <t>OVC21.2_C8_TCRalpha.CRC15.1_B10_TCRbeta</t>
  </si>
  <si>
    <t>OVC21.2_C12a_TCRalpha.CRC15.1_B10_TCRbeta</t>
  </si>
  <si>
    <t>OVC21.2_C12b_TCRalpha.CRC15.1_B10_TCRbeta</t>
  </si>
  <si>
    <t>OVC21.2_D2_TCRalpha.CRC15.1_B10_TCRbeta</t>
  </si>
  <si>
    <t>OVC21.2_D3_TCRalpha.CRC15.1_B10_TCRbeta</t>
  </si>
  <si>
    <t>OVC48.1_A1_TCRalpha.CRC15.1_B10_TCRbeta</t>
  </si>
  <si>
    <t>OVC48.1_A2_TCRalpha.CRC15.1_B10_TCRbeta</t>
  </si>
  <si>
    <t>OVC48.1_A4_TCRalpha.CRC15.1_B10_TCRbeta</t>
  </si>
  <si>
    <t>OVC48.1_A5_TCRalpha.CRC15.1_B10_TCRbeta</t>
  </si>
  <si>
    <t>OVC48.1_A6_TCRalpha.CRC15.1_B10_TCRbeta</t>
  </si>
  <si>
    <t>OVC48.1_A8_TCRalpha.CRC15.1_B10_TCRbeta</t>
  </si>
  <si>
    <t>OVC48.1_A11_TCRalpha.CRC15.1_B10_TCRbeta</t>
  </si>
  <si>
    <t>OVC48.1_A12_TCRalpha.CRC15.1_B10_TCRbeta</t>
  </si>
  <si>
    <t>OVC48.1_B1_TCRalpha.CRC15.1_B10_TCRbeta</t>
  </si>
  <si>
    <t>OVC48.1_B3_TCRalpha.CRC15.1_B10_TCRbeta</t>
  </si>
  <si>
    <t>OVC48.1_B5a_TCRalpha.CRC15.1_B10_TCRbeta</t>
  </si>
  <si>
    <t>OVC48.1_B5b_TCRalpha.CRC15.1_B10_TCRbeta</t>
  </si>
  <si>
    <t>OVC48.1_C1_TCRalpha.CRC15.1_B10_TCRbeta</t>
  </si>
  <si>
    <t>OVC48.1_C2_TCRalpha.CRC15.1_B10_TCRbeta</t>
  </si>
  <si>
    <t>OVC48.1_C5_TCRalpha.CRC15.1_B10_TCRbeta</t>
  </si>
  <si>
    <t>OVC48.1_C6_TCRalpha.CRC15.1_B10_TCRbeta</t>
  </si>
  <si>
    <t>OVC48.1_C7_TCRalpha.CRC15.1_B10_TCRbeta</t>
  </si>
  <si>
    <t>OVC48.1_C8_TCRalpha.CRC15.1_B10_TCRbeta</t>
  </si>
  <si>
    <t>OVC48.1_D1_TCRalpha.CRC15.1_B10_TCRbeta</t>
  </si>
  <si>
    <t>OVC48.1_D7_TCRalpha.CRC15.1_B10_TCRbeta</t>
  </si>
  <si>
    <t>OVC48.2_A1_TCRalpha.CRC15.1_B10_TCRbeta</t>
  </si>
  <si>
    <t>OVC48.2_A2_TCRalpha.CRC15.1_B10_TCRbeta</t>
  </si>
  <si>
    <t>OVC48.2_A10a_TCRalpha.CRC15.1_B10_TCRbeta</t>
  </si>
  <si>
    <t>OVC48.2_A10b_TCRalpha.CRC15.1_B10_TCRbeta</t>
  </si>
  <si>
    <t>OVC48.2_B6_TCRalpha.CRC15.1_B10_TCRbeta</t>
  </si>
  <si>
    <t>OVC48.2_C2_TCRalpha.CRC15.1_B10_TCRbeta</t>
  </si>
  <si>
    <t>CRC11.1_A1_TCRalpha.CRC15.1_B10_TCRbeta</t>
  </si>
  <si>
    <t>CRC11.1_A2_TCRalpha.CRC15.1_B10_TCRbeta</t>
  </si>
  <si>
    <t>CRC11.1_A3_TCRalpha.CRC15.1_B10_TCRbeta</t>
  </si>
  <si>
    <t>CRC11.1_A5_TCRalpha.CRC15.1_B10_TCRbeta</t>
  </si>
  <si>
    <t>CRC11.1_A6_TCRalpha.CRC15.1_B10_TCRbeta</t>
  </si>
  <si>
    <t>CRC11.1_B1_TCRalpha.CRC15.1_B10_TCRbeta</t>
  </si>
  <si>
    <t>CRC11.1_B3_TCRalpha.CRC15.1_B10_TCRbeta</t>
  </si>
  <si>
    <t>CRC11.1_B4_TCRalpha.CRC15.1_B10_TCRbeta</t>
  </si>
  <si>
    <t>CRC11.1_B6_TCRalpha.CRC15.1_B10_TCRbeta</t>
  </si>
  <si>
    <t>CRC11.1_B11_TCRalpha.CRC15.1_B10_TCRbeta</t>
  </si>
  <si>
    <t>CRC11.1_C1_TCRalpha.CRC15.1_B10_TCRbeta</t>
  </si>
  <si>
    <t>CRC11.1_C3_TCRalpha.CRC15.1_B10_TCRbeta</t>
  </si>
  <si>
    <t>CRC11.1_C6_TCRalpha.CRC15.1_B10_TCRbeta</t>
  </si>
  <si>
    <t>CRC11.1_C8_TCRalpha.CRC15.1_B10_TCRbeta</t>
  </si>
  <si>
    <t>CRC11.1_D5_TCRalpha.CRC15.1_B10_TCRbeta</t>
  </si>
  <si>
    <t>CRC11.1_D6_TCRalpha.CRC15.1_B10_TCRbeta</t>
  </si>
  <si>
    <t>CRC11.2_A7_TCRalpha.CRC15.1_B10_TCRbeta</t>
  </si>
  <si>
    <t>CRC11.2_B9_TCRalpha.CRC15.1_B10_TCRbeta</t>
  </si>
  <si>
    <t>CRC11.2_C10_TCRalpha.CRC15.1_B10_TCRbeta</t>
  </si>
  <si>
    <t>CRC15.2_A1_TCRalpha.CRC15.1_B10_TCRbeta</t>
  </si>
  <si>
    <t>CRC15.2_H3_TCRalpha.CRC15.1_B10_TCRbeta</t>
  </si>
  <si>
    <t>CRC15.2_A4_TCRalpha.CRC15.1_B10_TCRbeta</t>
  </si>
  <si>
    <t>CRC15.2_C4_TCRalpha.CRC15.1_B10_TCRbeta</t>
  </si>
  <si>
    <t>CRC15.1_A2_TCRalpha.CRC15.1_B10_TCRbeta</t>
  </si>
  <si>
    <t>CRC15.1_A4_TCRalpha.CRC15.1_B10_TCRbeta</t>
  </si>
  <si>
    <t>CRC15.1_A7a_TCRalpha.CRC15.1_B10_TCRbeta</t>
  </si>
  <si>
    <t>CRC15.1_A7b_TCRalpha.CRC15.1_B10_TCRbeta</t>
  </si>
  <si>
    <t>CRC15.1_A8_TCRalpha.CRC15.1_B10_TCRbeta</t>
  </si>
  <si>
    <t>CRC15.1_A11_TCRalpha.CRC15.1_B10_TCRbeta</t>
  </si>
  <si>
    <t>CRC15.1_B4_TCRalpha.CRC15.1_B10_TCRbeta</t>
  </si>
  <si>
    <t>CRC15.1_B5_TCRalpha.CRC15.1_B10_TCRbeta</t>
  </si>
  <si>
    <t>CRC15.1_B7_TCRalpha.CRC15.1_B10_TCRbeta</t>
  </si>
  <si>
    <t>CRC15.1_B8_TCRalpha.CRC15.1_B10_TCRbeta</t>
  </si>
  <si>
    <t>CRC15.1_B9_TCRalpha.CRC15.1_B10_TCRbeta</t>
  </si>
  <si>
    <t>CRC15.1_B10_TCRalpha.CRC15.1_B10_TCRbeta</t>
  </si>
  <si>
    <t>CRC15.1_C1_TCRalpha.CRC15.1_B10_TCRbeta</t>
  </si>
  <si>
    <t>CRC15.1_D3_TCRalpha.CRC15.1_B10_TCRbeta</t>
  </si>
  <si>
    <t>CRC15.1_D10_TCRalpha.CRC15.1_B10_TCRbeta</t>
  </si>
  <si>
    <t>CRC15.1_D11_TCRalpha.CRC15.1_B10_TCRbeta</t>
  </si>
  <si>
    <t>CRC15.1_E2_TCRalpha.CRC15.1_B10_TCRbeta</t>
  </si>
  <si>
    <t>CRC15.1_E6_TCRalpha.CRC15.1_B10_TCRbeta</t>
  </si>
  <si>
    <t>CRC15.1_E8_TCRalpha.CRC15.1_B10_TCRbeta</t>
  </si>
  <si>
    <t>CRC15.1_E10_TCRalpha.CRC15.1_B10_TCRbeta</t>
  </si>
  <si>
    <t>GCN1L1_TCRalpha.CRC15.1_C1_TCRbeta</t>
  </si>
  <si>
    <t>CDK4_8_TCRalpha.CRC15.1_C1_TCRbeta</t>
  </si>
  <si>
    <t>CDK4_17_TCRalpha.CRC15.1_C1_TCRbeta</t>
  </si>
  <si>
    <t>CMV_1_TCRalpha.CRC15.1_C1_TCRbeta</t>
  </si>
  <si>
    <t>CMV_2_TCRalpha.CRC15.1_C1_TCRbeta</t>
  </si>
  <si>
    <t>OVC21.1_A2_TCRalpha.CRC15.1_C1_TCRbeta</t>
  </si>
  <si>
    <t>OVC21.1_B1_TCRalpha.CRC15.1_C1_TCRbeta</t>
  </si>
  <si>
    <t>OVC21.1_B3_TCRalpha.CRC15.1_C1_TCRbeta</t>
  </si>
  <si>
    <t>OVC21.1_B6_TCRalpha.CRC15.1_C1_TCRbeta</t>
  </si>
  <si>
    <t>OVC21.1_D1_TCRalpha.CRC15.1_C1_TCRbeta</t>
  </si>
  <si>
    <t>OVC21.1_D5_TCRalpha.CRC15.1_C1_TCRbeta</t>
  </si>
  <si>
    <t>OVC21.2_A1_TCRalpha.CRC15.1_C1_TCRbeta</t>
  </si>
  <si>
    <t>OVC21.2_A2_TCRalpha.CRC15.1_C1_TCRbeta</t>
  </si>
  <si>
    <t>OVC21.2_A3_TCRalpha.CRC15.1_C1_TCRbeta</t>
  </si>
  <si>
    <t>OVC21.2_A6_TCRalpha.CRC15.1_C1_TCRbeta</t>
  </si>
  <si>
    <t>OVC21.2_A8_TCRalpha.CRC15.1_C1_TCRbeta</t>
  </si>
  <si>
    <t>OVC21.2_B1_TCRalpha.CRC15.1_C1_TCRbeta</t>
  </si>
  <si>
    <t>OVC21.2_B3_TCRalpha.CRC15.1_C1_TCRbeta</t>
  </si>
  <si>
    <t>OVC21.2_B4_TCRalpha.CRC15.1_C1_TCRbeta</t>
  </si>
  <si>
    <t>OVC21.2_B10a_TCRalpha.CRC15.1_C1_TCRbeta</t>
  </si>
  <si>
    <t>OVC21.2_B10b_TCRalpha.CRC15.1_C1_TCRbeta</t>
  </si>
  <si>
    <t>OVC21.2_B11_TCRalpha.CRC15.1_C1_TCRbeta</t>
  </si>
  <si>
    <t>OVC21.2_C2_TCRalpha.CRC15.1_C1_TCRbeta</t>
  </si>
  <si>
    <t>OVC21.2_C3_TCRalpha.CRC15.1_C1_TCRbeta</t>
  </si>
  <si>
    <t>OVC21.2_C4_TCRalpha.CRC15.1_C1_TCRbeta</t>
  </si>
  <si>
    <t>OVC21.2_C6_TCRalpha.CRC15.1_C1_TCRbeta</t>
  </si>
  <si>
    <t>OVC21.2_C8_TCRalpha.CRC15.1_C1_TCRbeta</t>
  </si>
  <si>
    <t>OVC21.2_C12a_TCRalpha.CRC15.1_C1_TCRbeta</t>
  </si>
  <si>
    <t>OVC21.2_C12b_TCRalpha.CRC15.1_C1_TCRbeta</t>
  </si>
  <si>
    <t>OVC21.2_D2_TCRalpha.CRC15.1_C1_TCRbeta</t>
  </si>
  <si>
    <t>OVC21.2_D3_TCRalpha.CRC15.1_C1_TCRbeta</t>
  </si>
  <si>
    <t>OVC48.1_A1_TCRalpha.CRC15.1_C1_TCRbeta</t>
  </si>
  <si>
    <t>OVC48.1_A2_TCRalpha.CRC15.1_C1_TCRbeta</t>
  </si>
  <si>
    <t>OVC48.1_A4_TCRalpha.CRC15.1_C1_TCRbeta</t>
  </si>
  <si>
    <t>OVC48.1_A5_TCRalpha.CRC15.1_C1_TCRbeta</t>
  </si>
  <si>
    <t>OVC48.1_A6_TCRalpha.CRC15.1_C1_TCRbeta</t>
  </si>
  <si>
    <t>OVC48.1_A8_TCRalpha.CRC15.1_C1_TCRbeta</t>
  </si>
  <si>
    <t>OVC48.1_A11_TCRalpha.CRC15.1_C1_TCRbeta</t>
  </si>
  <si>
    <t>OVC48.1_A12_TCRalpha.CRC15.1_C1_TCRbeta</t>
  </si>
  <si>
    <t>OVC48.1_B1_TCRalpha.CRC15.1_C1_TCRbeta</t>
  </si>
  <si>
    <t>OVC48.1_B3_TCRalpha.CRC15.1_C1_TCRbeta</t>
  </si>
  <si>
    <t>OVC48.1_B5a_TCRalpha.CRC15.1_C1_TCRbeta</t>
  </si>
  <si>
    <t>OVC48.1_B5b_TCRalpha.CRC15.1_C1_TCRbeta</t>
  </si>
  <si>
    <t>OVC48.1_C1_TCRalpha.CRC15.1_C1_TCRbeta</t>
  </si>
  <si>
    <t>OVC48.1_C2_TCRalpha.CRC15.1_C1_TCRbeta</t>
  </si>
  <si>
    <t>OVC48.1_C5_TCRalpha.CRC15.1_C1_TCRbeta</t>
  </si>
  <si>
    <t>OVC48.1_C6_TCRalpha.CRC15.1_C1_TCRbeta</t>
  </si>
  <si>
    <t>OVC48.1_C7_TCRalpha.CRC15.1_C1_TCRbeta</t>
  </si>
  <si>
    <t>OVC48.1_C8_TCRalpha.CRC15.1_C1_TCRbeta</t>
  </si>
  <si>
    <t>OVC48.1_D1_TCRalpha.CRC15.1_C1_TCRbeta</t>
  </si>
  <si>
    <t>OVC48.1_D7_TCRalpha.CRC15.1_C1_TCRbeta</t>
  </si>
  <si>
    <t>OVC48.2_A1_TCRalpha.CRC15.1_C1_TCRbeta</t>
  </si>
  <si>
    <t>OVC48.2_A2_TCRalpha.CRC15.1_C1_TCRbeta</t>
  </si>
  <si>
    <t>OVC48.2_A10a_TCRalpha.CRC15.1_C1_TCRbeta</t>
  </si>
  <si>
    <t>OVC48.2_A10b_TCRalpha.CRC15.1_C1_TCRbeta</t>
  </si>
  <si>
    <t>OVC48.2_B6_TCRalpha.CRC15.1_C1_TCRbeta</t>
  </si>
  <si>
    <t>OVC48.2_C2_TCRalpha.CRC15.1_C1_TCRbeta</t>
  </si>
  <si>
    <t>CRC11.1_A1_TCRalpha.CRC15.1_C1_TCRbeta</t>
  </si>
  <si>
    <t>CRC11.1_A2_TCRalpha.CRC15.1_C1_TCRbeta</t>
  </si>
  <si>
    <t>CRC11.1_A3_TCRalpha.CRC15.1_C1_TCRbeta</t>
  </si>
  <si>
    <t>CRC11.1_A5_TCRalpha.CRC15.1_C1_TCRbeta</t>
  </si>
  <si>
    <t>CRC11.1_A6_TCRalpha.CRC15.1_C1_TCRbeta</t>
  </si>
  <si>
    <t>CRC11.1_B1_TCRalpha.CRC15.1_C1_TCRbeta</t>
  </si>
  <si>
    <t>CRC11.1_B3_TCRalpha.CRC15.1_C1_TCRbeta</t>
  </si>
  <si>
    <t>CRC11.1_B4_TCRalpha.CRC15.1_C1_TCRbeta</t>
  </si>
  <si>
    <t>CRC11.1_B6_TCRalpha.CRC15.1_C1_TCRbeta</t>
  </si>
  <si>
    <t>CRC11.1_B11_TCRalpha.CRC15.1_C1_TCRbeta</t>
  </si>
  <si>
    <t>CRC11.1_C1_TCRalpha.CRC15.1_C1_TCRbeta</t>
  </si>
  <si>
    <t>CRC11.1_C3_TCRalpha.CRC15.1_C1_TCRbeta</t>
  </si>
  <si>
    <t>CRC11.1_C6_TCRalpha.CRC15.1_C1_TCRbeta</t>
  </si>
  <si>
    <t>CRC11.1_C8_TCRalpha.CRC15.1_C1_TCRbeta</t>
  </si>
  <si>
    <t>CRC11.1_D5_TCRalpha.CRC15.1_C1_TCRbeta</t>
  </si>
  <si>
    <t>CRC11.1_D6_TCRalpha.CRC15.1_C1_TCRbeta</t>
  </si>
  <si>
    <t>CRC11.2_A7_TCRalpha.CRC15.1_C1_TCRbeta</t>
  </si>
  <si>
    <t>CRC11.2_B9_TCRalpha.CRC15.1_C1_TCRbeta</t>
  </si>
  <si>
    <t>CRC11.2_C10_TCRalpha.CRC15.1_C1_TCRbeta</t>
  </si>
  <si>
    <t>CRC15.2_A1_TCRalpha.CRC15.1_C1_TCRbeta</t>
  </si>
  <si>
    <t>CRC15.2_H3_TCRalpha.CRC15.1_C1_TCRbeta</t>
  </si>
  <si>
    <t>CRC15.2_A4_TCRalpha.CRC15.1_C1_TCRbeta</t>
  </si>
  <si>
    <t>CRC15.2_C4_TCRalpha.CRC15.1_C1_TCRbeta</t>
  </si>
  <si>
    <t>CRC15.1_A2_TCRalpha.CRC15.1_C1_TCRbeta</t>
  </si>
  <si>
    <t>CRC15.1_A4_TCRalpha.CRC15.1_C1_TCRbeta</t>
  </si>
  <si>
    <t>CRC15.1_A7a_TCRalpha.CRC15.1_C1_TCRbeta</t>
  </si>
  <si>
    <t>CRC15.1_A7b_TCRalpha.CRC15.1_C1_TCRbeta</t>
  </si>
  <si>
    <t>CRC15.1_A8_TCRalpha.CRC15.1_C1_TCRbeta</t>
  </si>
  <si>
    <t>CRC15.1_A11_TCRalpha.CRC15.1_C1_TCRbeta</t>
  </si>
  <si>
    <t>CRC15.1_B4_TCRalpha.CRC15.1_C1_TCRbeta</t>
  </si>
  <si>
    <t>CRC15.1_B5_TCRalpha.CRC15.1_C1_TCRbeta</t>
  </si>
  <si>
    <t>CRC15.1_B7_TCRalpha.CRC15.1_C1_TCRbeta</t>
  </si>
  <si>
    <t>CRC15.1_B8_TCRalpha.CRC15.1_C1_TCRbeta</t>
  </si>
  <si>
    <t>CRC15.1_B9_TCRalpha.CRC15.1_C1_TCRbeta</t>
  </si>
  <si>
    <t>CRC15.1_B10_TCRalpha.CRC15.1_C1_TCRbeta</t>
  </si>
  <si>
    <t>CRC15.1_C1_TCRalpha.CRC15.1_C1_TCRbeta</t>
  </si>
  <si>
    <t>CRC15.1_D3_TCRalpha.CRC15.1_C1_TCRbeta</t>
  </si>
  <si>
    <t>CRC15.1_D10_TCRalpha.CRC15.1_C1_TCRbeta</t>
  </si>
  <si>
    <t>CRC15.1_D11_TCRalpha.CRC15.1_C1_TCRbeta</t>
  </si>
  <si>
    <t>CRC15.1_E2_TCRalpha.CRC15.1_C1_TCRbeta</t>
  </si>
  <si>
    <t>CRC15.1_E6_TCRalpha.CRC15.1_C1_TCRbeta</t>
  </si>
  <si>
    <t>CRC15.1_E8_TCRalpha.CRC15.1_C1_TCRbeta</t>
  </si>
  <si>
    <t>CRC15.1_E10_TCRalpha.CRC15.1_C1_TCRbeta</t>
  </si>
  <si>
    <t>GCN1L1_TCRalpha.CRC15.1_D3_TCRbeta</t>
  </si>
  <si>
    <t>CDK4_8_TCRalpha.CRC15.1_D3_TCRbeta</t>
  </si>
  <si>
    <t>CDK4_17_TCRalpha.CRC15.1_D3_TCRbeta</t>
  </si>
  <si>
    <t>CMV_1_TCRalpha.CRC15.1_D3_TCRbeta</t>
  </si>
  <si>
    <t>CMV_2_TCRalpha.CRC15.1_D3_TCRbeta</t>
  </si>
  <si>
    <t>OVC21.1_A2_TCRalpha.CRC15.1_D3_TCRbeta</t>
  </si>
  <si>
    <t>OVC21.1_B1_TCRalpha.CRC15.1_D3_TCRbeta</t>
  </si>
  <si>
    <t>OVC21.1_B3_TCRalpha.CRC15.1_D3_TCRbeta</t>
  </si>
  <si>
    <t>OVC21.1_B6_TCRalpha.CRC15.1_D3_TCRbeta</t>
  </si>
  <si>
    <t>OVC21.1_D1_TCRalpha.CRC15.1_D3_TCRbeta</t>
  </si>
  <si>
    <t>OVC21.1_D5_TCRalpha.CRC15.1_D3_TCRbeta</t>
  </si>
  <si>
    <t>OVC21.2_A1_TCRalpha.CRC15.1_D3_TCRbeta</t>
  </si>
  <si>
    <t>OVC21.2_A2_TCRalpha.CRC15.1_D3_TCRbeta</t>
  </si>
  <si>
    <t>OVC21.2_A3_TCRalpha.CRC15.1_D3_TCRbeta</t>
  </si>
  <si>
    <t>OVC21.2_A6_TCRalpha.CRC15.1_D3_TCRbeta</t>
  </si>
  <si>
    <t>OVC21.2_A8_TCRalpha.CRC15.1_D3_TCRbeta</t>
  </si>
  <si>
    <t>OVC21.2_B1_TCRalpha.CRC15.1_D3_TCRbeta</t>
  </si>
  <si>
    <t>OVC21.2_B3_TCRalpha.CRC15.1_D3_TCRbeta</t>
  </si>
  <si>
    <t>OVC21.2_B4_TCRalpha.CRC15.1_D3_TCRbeta</t>
  </si>
  <si>
    <t>OVC21.2_B10a_TCRalpha.CRC15.1_D3_TCRbeta</t>
  </si>
  <si>
    <t>OVC21.2_B10b_TCRalpha.CRC15.1_D3_TCRbeta</t>
  </si>
  <si>
    <t>OVC21.2_B11_TCRalpha.CRC15.1_D3_TCRbeta</t>
  </si>
  <si>
    <t>OVC21.2_C2_TCRalpha.CRC15.1_D3_TCRbeta</t>
  </si>
  <si>
    <t>OVC21.2_C3_TCRalpha.CRC15.1_D3_TCRbeta</t>
  </si>
  <si>
    <t>OVC21.2_C4_TCRalpha.CRC15.1_D3_TCRbeta</t>
  </si>
  <si>
    <t>OVC21.2_C6_TCRalpha.CRC15.1_D3_TCRbeta</t>
  </si>
  <si>
    <t>OVC21.2_C8_TCRalpha.CRC15.1_D3_TCRbeta</t>
  </si>
  <si>
    <t>OVC21.2_C12a_TCRalpha.CRC15.1_D3_TCRbeta</t>
  </si>
  <si>
    <t>OVC21.2_C12b_TCRalpha.CRC15.1_D3_TCRbeta</t>
  </si>
  <si>
    <t>OVC21.2_D2_TCRalpha.CRC15.1_D3_TCRbeta</t>
  </si>
  <si>
    <t>OVC21.2_D3_TCRalpha.CRC15.1_D3_TCRbeta</t>
  </si>
  <si>
    <t>OVC48.1_A1_TCRalpha.CRC15.1_D3_TCRbeta</t>
  </si>
  <si>
    <t>OVC48.1_A2_TCRalpha.CRC15.1_D3_TCRbeta</t>
  </si>
  <si>
    <t>OVC48.1_A4_TCRalpha.CRC15.1_D3_TCRbeta</t>
  </si>
  <si>
    <t>OVC48.1_A5_TCRalpha.CRC15.1_D3_TCRbeta</t>
  </si>
  <si>
    <t>OVC48.1_A6_TCRalpha.CRC15.1_D3_TCRbeta</t>
  </si>
  <si>
    <t>OVC48.1_A8_TCRalpha.CRC15.1_D3_TCRbeta</t>
  </si>
  <si>
    <t>OVC48.1_A11_TCRalpha.CRC15.1_D3_TCRbeta</t>
  </si>
  <si>
    <t>OVC48.1_A12_TCRalpha.CRC15.1_D3_TCRbeta</t>
  </si>
  <si>
    <t>OVC48.1_B1_TCRalpha.CRC15.1_D3_TCRbeta</t>
  </si>
  <si>
    <t>OVC48.1_B3_TCRalpha.CRC15.1_D3_TCRbeta</t>
  </si>
  <si>
    <t>OVC48.1_B5a_TCRalpha.CRC15.1_D3_TCRbeta</t>
  </si>
  <si>
    <t>OVC48.1_B5b_TCRalpha.CRC15.1_D3_TCRbeta</t>
  </si>
  <si>
    <t>OVC48.1_C1_TCRalpha.CRC15.1_D3_TCRbeta</t>
  </si>
  <si>
    <t>OVC48.1_C2_TCRalpha.CRC15.1_D3_TCRbeta</t>
  </si>
  <si>
    <t>OVC48.1_C5_TCRalpha.CRC15.1_D3_TCRbeta</t>
  </si>
  <si>
    <t>OVC48.1_C6_TCRalpha.CRC15.1_D3_TCRbeta</t>
  </si>
  <si>
    <t>OVC48.1_C7_TCRalpha.CRC15.1_D3_TCRbeta</t>
  </si>
  <si>
    <t>OVC48.1_C8_TCRalpha.CRC15.1_D3_TCRbeta</t>
  </si>
  <si>
    <t>OVC48.1_D1_TCRalpha.CRC15.1_D3_TCRbeta</t>
  </si>
  <si>
    <t>OVC48.1_D7_TCRalpha.CRC15.1_D3_TCRbeta</t>
  </si>
  <si>
    <t>OVC48.2_A1_TCRalpha.CRC15.1_D3_TCRbeta</t>
  </si>
  <si>
    <t>OVC48.2_A2_TCRalpha.CRC15.1_D3_TCRbeta</t>
  </si>
  <si>
    <t>OVC48.2_A10a_TCRalpha.CRC15.1_D3_TCRbeta</t>
  </si>
  <si>
    <t>OVC48.2_A10b_TCRalpha.CRC15.1_D3_TCRbeta</t>
  </si>
  <si>
    <t>OVC48.2_B6_TCRalpha.CRC15.1_D3_TCRbeta</t>
  </si>
  <si>
    <t>OVC48.2_C2_TCRalpha.CRC15.1_D3_TCRbeta</t>
  </si>
  <si>
    <t>CRC11.1_A1_TCRalpha.CRC15.1_D3_TCRbeta</t>
  </si>
  <si>
    <t>CRC11.1_A2_TCRalpha.CRC15.1_D3_TCRbeta</t>
  </si>
  <si>
    <t>CRC11.1_A3_TCRalpha.CRC15.1_D3_TCRbeta</t>
  </si>
  <si>
    <t>CRC11.1_A5_TCRalpha.CRC15.1_D3_TCRbeta</t>
  </si>
  <si>
    <t>CRC11.1_A6_TCRalpha.CRC15.1_D3_TCRbeta</t>
  </si>
  <si>
    <t>CRC11.1_B1_TCRalpha.CRC15.1_D3_TCRbeta</t>
  </si>
  <si>
    <t>CRC11.1_B3_TCRalpha.CRC15.1_D3_TCRbeta</t>
  </si>
  <si>
    <t>CRC11.1_B4_TCRalpha.CRC15.1_D3_TCRbeta</t>
  </si>
  <si>
    <t>CRC11.1_B6_TCRalpha.CRC15.1_D3_TCRbeta</t>
  </si>
  <si>
    <t>CRC11.1_B11_TCRalpha.CRC15.1_D3_TCRbeta</t>
  </si>
  <si>
    <t>CRC11.1_C1_TCRalpha.CRC15.1_D3_TCRbeta</t>
  </si>
  <si>
    <t>CRC11.1_C3_TCRalpha.CRC15.1_D3_TCRbeta</t>
  </si>
  <si>
    <t>CRC11.1_C6_TCRalpha.CRC15.1_D3_TCRbeta</t>
  </si>
  <si>
    <t>CRC11.1_C8_TCRalpha.CRC15.1_D3_TCRbeta</t>
  </si>
  <si>
    <t>CRC11.1_D5_TCRalpha.CRC15.1_D3_TCRbeta</t>
  </si>
  <si>
    <t>CRC11.1_D6_TCRalpha.CRC15.1_D3_TCRbeta</t>
  </si>
  <si>
    <t>CRC11.2_A7_TCRalpha.CRC15.1_D3_TCRbeta</t>
  </si>
  <si>
    <t>CRC11.2_B9_TCRalpha.CRC15.1_D3_TCRbeta</t>
  </si>
  <si>
    <t>CRC11.2_C10_TCRalpha.CRC15.1_D3_TCRbeta</t>
  </si>
  <si>
    <t>CRC15.2_A1_TCRalpha.CRC15.1_D3_TCRbeta</t>
  </si>
  <si>
    <t>CRC15.2_H3_TCRalpha.CRC15.1_D3_TCRbeta</t>
  </si>
  <si>
    <t>CRC15.2_A4_TCRalpha.CRC15.1_D3_TCRbeta</t>
  </si>
  <si>
    <t>CRC15.2_C4_TCRalpha.CRC15.1_D3_TCRbeta</t>
  </si>
  <si>
    <t>CRC15.1_A2_TCRalpha.CRC15.1_D3_TCRbeta</t>
  </si>
  <si>
    <t>CRC15.1_A4_TCRalpha.CRC15.1_D3_TCRbeta</t>
  </si>
  <si>
    <t>CRC15.1_A7a_TCRalpha.CRC15.1_D3_TCRbeta</t>
  </si>
  <si>
    <t>CRC15.1_A7b_TCRalpha.CRC15.1_D3_TCRbeta</t>
  </si>
  <si>
    <t>CRC15.1_A8_TCRalpha.CRC15.1_D3_TCRbeta</t>
  </si>
  <si>
    <t>CRC15.1_A11_TCRalpha.CRC15.1_D3_TCRbeta</t>
  </si>
  <si>
    <t>CRC15.1_B4_TCRalpha.CRC15.1_D3_TCRbeta</t>
  </si>
  <si>
    <t>CRC15.1_B5_TCRalpha.CRC15.1_D3_TCRbeta</t>
  </si>
  <si>
    <t>CRC15.1_B7_TCRalpha.CRC15.1_D3_TCRbeta</t>
  </si>
  <si>
    <t>CRC15.1_B8_TCRalpha.CRC15.1_D3_TCRbeta</t>
  </si>
  <si>
    <t>CRC15.1_B9_TCRalpha.CRC15.1_D3_TCRbeta</t>
  </si>
  <si>
    <t>CRC15.1_B10_TCRalpha.CRC15.1_D3_TCRbeta</t>
  </si>
  <si>
    <t>CRC15.1_C1_TCRalpha.CRC15.1_D3_TCRbeta</t>
  </si>
  <si>
    <t>CRC15.1_D3_TCRalpha.CRC15.1_D3_TCRbeta</t>
  </si>
  <si>
    <t>CRC15.1_D10_TCRalpha.CRC15.1_D3_TCRbeta</t>
  </si>
  <si>
    <t>CRC15.1_D11_TCRalpha.CRC15.1_D3_TCRbeta</t>
  </si>
  <si>
    <t>CRC15.1_E2_TCRalpha.CRC15.1_D3_TCRbeta</t>
  </si>
  <si>
    <t>CRC15.1_E6_TCRalpha.CRC15.1_D3_TCRbeta</t>
  </si>
  <si>
    <t>CRC15.1_E8_TCRalpha.CRC15.1_D3_TCRbeta</t>
  </si>
  <si>
    <t>CRC15.1_E10_TCRalpha.CRC15.1_D3_TCRbeta</t>
  </si>
  <si>
    <t>GCN1L1_TCRalpha.CRC15.1_D10_TCRbeta</t>
  </si>
  <si>
    <t>CDK4_8_TCRalpha.CRC15.1_D10_TCRbeta</t>
  </si>
  <si>
    <t>CDK4_17_TCRalpha.CRC15.1_D10_TCRbeta</t>
  </si>
  <si>
    <t>CMV_1_TCRalpha.CRC15.1_D10_TCRbeta</t>
  </si>
  <si>
    <t>CMV_2_TCRalpha.CRC15.1_D10_TCRbeta</t>
  </si>
  <si>
    <t>OVC21.1_A2_TCRalpha.CRC15.1_D10_TCRbeta</t>
  </si>
  <si>
    <t>OVC21.1_B1_TCRalpha.CRC15.1_D10_TCRbeta</t>
  </si>
  <si>
    <t>OVC21.1_B3_TCRalpha.CRC15.1_D10_TCRbeta</t>
  </si>
  <si>
    <t>OVC21.1_B6_TCRalpha.CRC15.1_D10_TCRbeta</t>
  </si>
  <si>
    <t>OVC21.1_D1_TCRalpha.CRC15.1_D10_TCRbeta</t>
  </si>
  <si>
    <t>OVC21.1_D5_TCRalpha.CRC15.1_D10_TCRbeta</t>
  </si>
  <si>
    <t>OVC21.2_A1_TCRalpha.CRC15.1_D10_TCRbeta</t>
  </si>
  <si>
    <t>OVC21.2_A2_TCRalpha.CRC15.1_D10_TCRbeta</t>
  </si>
  <si>
    <t>OVC21.2_A3_TCRalpha.CRC15.1_D10_TCRbeta</t>
  </si>
  <si>
    <t>OVC21.2_A6_TCRalpha.CRC15.1_D10_TCRbeta</t>
  </si>
  <si>
    <t>OVC21.2_A8_TCRalpha.CRC15.1_D10_TCRbeta</t>
  </si>
  <si>
    <t>OVC21.2_B1_TCRalpha.CRC15.1_D10_TCRbeta</t>
  </si>
  <si>
    <t>OVC21.2_B3_TCRalpha.CRC15.1_D10_TCRbeta</t>
  </si>
  <si>
    <t>OVC21.2_B4_TCRalpha.CRC15.1_D10_TCRbeta</t>
  </si>
  <si>
    <t>OVC21.2_B10a_TCRalpha.CRC15.1_D10_TCRbeta</t>
  </si>
  <si>
    <t>OVC21.2_B10b_TCRalpha.CRC15.1_D10_TCRbeta</t>
  </si>
  <si>
    <t>OVC21.2_B11_TCRalpha.CRC15.1_D10_TCRbeta</t>
  </si>
  <si>
    <t>OVC21.2_C2_TCRalpha.CRC15.1_D10_TCRbeta</t>
  </si>
  <si>
    <t>OVC21.2_C3_TCRalpha.CRC15.1_D10_TCRbeta</t>
  </si>
  <si>
    <t>OVC21.2_C4_TCRalpha.CRC15.1_D10_TCRbeta</t>
  </si>
  <si>
    <t>OVC21.2_C6_TCRalpha.CRC15.1_D10_TCRbeta</t>
  </si>
  <si>
    <t>OVC21.2_C8_TCRalpha.CRC15.1_D10_TCRbeta</t>
  </si>
  <si>
    <t>OVC21.2_C12a_TCRalpha.CRC15.1_D10_TCRbeta</t>
  </si>
  <si>
    <t>OVC21.2_C12b_TCRalpha.CRC15.1_D10_TCRbeta</t>
  </si>
  <si>
    <t>OVC21.2_D2_TCRalpha.CRC15.1_D10_TCRbeta</t>
  </si>
  <si>
    <t>OVC21.2_D3_TCRalpha.CRC15.1_D10_TCRbeta</t>
  </si>
  <si>
    <t>OVC48.1_A1_TCRalpha.CRC15.1_D10_TCRbeta</t>
  </si>
  <si>
    <t>OVC48.1_A2_TCRalpha.CRC15.1_D10_TCRbeta</t>
  </si>
  <si>
    <t>OVC48.1_A4_TCRalpha.CRC15.1_D10_TCRbeta</t>
  </si>
  <si>
    <t>OVC48.1_A5_TCRalpha.CRC15.1_D10_TCRbeta</t>
  </si>
  <si>
    <t>OVC48.1_A6_TCRalpha.CRC15.1_D10_TCRbeta</t>
  </si>
  <si>
    <t>OVC48.1_A8_TCRalpha.CRC15.1_D10_TCRbeta</t>
  </si>
  <si>
    <t>OVC48.1_A11_TCRalpha.CRC15.1_D10_TCRbeta</t>
  </si>
  <si>
    <t>OVC48.1_A12_TCRalpha.CRC15.1_D10_TCRbeta</t>
  </si>
  <si>
    <t>OVC48.1_B1_TCRalpha.CRC15.1_D10_TCRbeta</t>
  </si>
  <si>
    <t>OVC48.1_B3_TCRalpha.CRC15.1_D10_TCRbeta</t>
  </si>
  <si>
    <t>OVC48.1_B5a_TCRalpha.CRC15.1_D10_TCRbeta</t>
  </si>
  <si>
    <t>OVC48.1_B5b_TCRalpha.CRC15.1_D10_TCRbeta</t>
  </si>
  <si>
    <t>OVC48.1_C1_TCRalpha.CRC15.1_D10_TCRbeta</t>
  </si>
  <si>
    <t>OVC48.1_C2_TCRalpha.CRC15.1_D10_TCRbeta</t>
  </si>
  <si>
    <t>OVC48.1_C5_TCRalpha.CRC15.1_D10_TCRbeta</t>
  </si>
  <si>
    <t>OVC48.1_C6_TCRalpha.CRC15.1_D10_TCRbeta</t>
  </si>
  <si>
    <t>OVC48.1_C7_TCRalpha.CRC15.1_D10_TCRbeta</t>
  </si>
  <si>
    <t>OVC48.1_C8_TCRalpha.CRC15.1_D10_TCRbeta</t>
  </si>
  <si>
    <t>OVC48.1_D1_TCRalpha.CRC15.1_D10_TCRbeta</t>
  </si>
  <si>
    <t>OVC48.1_D7_TCRalpha.CRC15.1_D10_TCRbeta</t>
  </si>
  <si>
    <t>OVC48.2_A1_TCRalpha.CRC15.1_D10_TCRbeta</t>
  </si>
  <si>
    <t>OVC48.2_A2_TCRalpha.CRC15.1_D10_TCRbeta</t>
  </si>
  <si>
    <t>OVC48.2_A10a_TCRalpha.CRC15.1_D10_TCRbeta</t>
  </si>
  <si>
    <t>OVC48.2_A10b_TCRalpha.CRC15.1_D10_TCRbeta</t>
  </si>
  <si>
    <t>OVC48.2_B6_TCRalpha.CRC15.1_D10_TCRbeta</t>
  </si>
  <si>
    <t>OVC48.2_C2_TCRalpha.CRC15.1_D10_TCRbeta</t>
  </si>
  <si>
    <t>CRC11.1_A1_TCRalpha.CRC15.1_D10_TCRbeta</t>
  </si>
  <si>
    <t>CRC11.1_A2_TCRalpha.CRC15.1_D10_TCRbeta</t>
  </si>
  <si>
    <t>CRC11.1_A3_TCRalpha.CRC15.1_D10_TCRbeta</t>
  </si>
  <si>
    <t>CRC11.1_A5_TCRalpha.CRC15.1_D10_TCRbeta</t>
  </si>
  <si>
    <t>CRC11.1_A6_TCRalpha.CRC15.1_D10_TCRbeta</t>
  </si>
  <si>
    <t>CRC11.1_B1_TCRalpha.CRC15.1_D10_TCRbeta</t>
  </si>
  <si>
    <t>CRC11.1_B3_TCRalpha.CRC15.1_D10_TCRbeta</t>
  </si>
  <si>
    <t>CRC11.1_B4_TCRalpha.CRC15.1_D10_TCRbeta</t>
  </si>
  <si>
    <t>CRC11.1_B6_TCRalpha.CRC15.1_D10_TCRbeta</t>
  </si>
  <si>
    <t>CRC11.1_B11_TCRalpha.CRC15.1_D10_TCRbeta</t>
  </si>
  <si>
    <t>CRC11.1_C1_TCRalpha.CRC15.1_D10_TCRbeta</t>
  </si>
  <si>
    <t>CRC11.1_C3_TCRalpha.CRC15.1_D10_TCRbeta</t>
  </si>
  <si>
    <t>CRC11.1_C6_TCRalpha.CRC15.1_D10_TCRbeta</t>
  </si>
  <si>
    <t>CRC11.1_C8_TCRalpha.CRC15.1_D10_TCRbeta</t>
  </si>
  <si>
    <t>CRC11.1_D5_TCRalpha.CRC15.1_D10_TCRbeta</t>
  </si>
  <si>
    <t>CRC11.1_D6_TCRalpha.CRC15.1_D10_TCRbeta</t>
  </si>
  <si>
    <t>CRC11.2_A7_TCRalpha.CRC15.1_D10_TCRbeta</t>
  </si>
  <si>
    <t>CRC11.2_B9_TCRalpha.CRC15.1_D10_TCRbeta</t>
  </si>
  <si>
    <t>CRC11.2_C10_TCRalpha.CRC15.1_D10_TCRbeta</t>
  </si>
  <si>
    <t>CRC15.2_A1_TCRalpha.CRC15.1_D10_TCRbeta</t>
  </si>
  <si>
    <t>CRC15.2_H3_TCRalpha.CRC15.1_D10_TCRbeta</t>
  </si>
  <si>
    <t>CRC15.2_A4_TCRalpha.CRC15.1_D10_TCRbeta</t>
  </si>
  <si>
    <t>CRC15.2_C4_TCRalpha.CRC15.1_D10_TCRbeta</t>
  </si>
  <si>
    <t>CRC15.1_A2_TCRalpha.CRC15.1_D10_TCRbeta</t>
  </si>
  <si>
    <t>CRC15.1_A4_TCRalpha.CRC15.1_D10_TCRbeta</t>
  </si>
  <si>
    <t>CRC15.1_A7a_TCRalpha.CRC15.1_D10_TCRbeta</t>
  </si>
  <si>
    <t>CRC15.1_A7b_TCRalpha.CRC15.1_D10_TCRbeta</t>
  </si>
  <si>
    <t>CRC15.1_A8_TCRalpha.CRC15.1_D10_TCRbeta</t>
  </si>
  <si>
    <t>CRC15.1_A11_TCRalpha.CRC15.1_D10_TCRbeta</t>
  </si>
  <si>
    <t>CRC15.1_B4_TCRalpha.CRC15.1_D10_TCRbeta</t>
  </si>
  <si>
    <t>CRC15.1_B5_TCRalpha.CRC15.1_D10_TCRbeta</t>
  </si>
  <si>
    <t>CRC15.1_B7_TCRalpha.CRC15.1_D10_TCRbeta</t>
  </si>
  <si>
    <t>CRC15.1_B8_TCRalpha.CRC15.1_D10_TCRbeta</t>
  </si>
  <si>
    <t>CRC15.1_B9_TCRalpha.CRC15.1_D10_TCRbeta</t>
  </si>
  <si>
    <t>CRC15.1_B10_TCRalpha.CRC15.1_D10_TCRbeta</t>
  </si>
  <si>
    <t>CRC15.1_C1_TCRalpha.CRC15.1_D10_TCRbeta</t>
  </si>
  <si>
    <t>CRC15.1_D3_TCRalpha.CRC15.1_D10_TCRbeta</t>
  </si>
  <si>
    <t>CRC15.1_D10_TCRalpha.CRC15.1_D10_TCRbeta</t>
  </si>
  <si>
    <t>CRC15.1_D11_TCRalpha.CRC15.1_D10_TCRbeta</t>
  </si>
  <si>
    <t>CRC15.1_E2_TCRalpha.CRC15.1_D10_TCRbeta</t>
  </si>
  <si>
    <t>CRC15.1_E6_TCRalpha.CRC15.1_D10_TCRbeta</t>
  </si>
  <si>
    <t>CRC15.1_E8_TCRalpha.CRC15.1_D10_TCRbeta</t>
  </si>
  <si>
    <t>CRC15.1_E10_TCRalpha.CRC15.1_D10_TCRbeta</t>
  </si>
  <si>
    <t>GCN1L1_TCRalpha.CRC15.1_D11_TCRbeta</t>
  </si>
  <si>
    <t>CDK4_8_TCRalpha.CRC15.1_D11_TCRbeta</t>
  </si>
  <si>
    <t>CDK4_17_TCRalpha.CRC15.1_D11_TCRbeta</t>
  </si>
  <si>
    <t>CMV_1_TCRalpha.CRC15.1_D11_TCRbeta</t>
  </si>
  <si>
    <t>CMV_2_TCRalpha.CRC15.1_D11_TCRbeta</t>
  </si>
  <si>
    <t>OVC21.1_A2_TCRalpha.CRC15.1_D11_TCRbeta</t>
  </si>
  <si>
    <t>OVC21.1_B1_TCRalpha.CRC15.1_D11_TCRbeta</t>
  </si>
  <si>
    <t>OVC21.1_B3_TCRalpha.CRC15.1_D11_TCRbeta</t>
  </si>
  <si>
    <t>OVC21.1_B6_TCRalpha.CRC15.1_D11_TCRbeta</t>
  </si>
  <si>
    <t>OVC21.1_D1_TCRalpha.CRC15.1_D11_TCRbeta</t>
  </si>
  <si>
    <t>OVC21.1_D5_TCRalpha.CRC15.1_D11_TCRbeta</t>
  </si>
  <si>
    <t>OVC21.2_A1_TCRalpha.CRC15.1_D11_TCRbeta</t>
  </si>
  <si>
    <t>OVC21.2_A2_TCRalpha.CRC15.1_D11_TCRbeta</t>
  </si>
  <si>
    <t>OVC21.2_A3_TCRalpha.CRC15.1_D11_TCRbeta</t>
  </si>
  <si>
    <t>OVC21.2_A6_TCRalpha.CRC15.1_D11_TCRbeta</t>
  </si>
  <si>
    <t>OVC21.2_A8_TCRalpha.CRC15.1_D11_TCRbeta</t>
  </si>
  <si>
    <t>OVC21.2_B1_TCRalpha.CRC15.1_D11_TCRbeta</t>
  </si>
  <si>
    <t>OVC21.2_B3_TCRalpha.CRC15.1_D11_TCRbeta</t>
  </si>
  <si>
    <t>OVC21.2_B4_TCRalpha.CRC15.1_D11_TCRbeta</t>
  </si>
  <si>
    <t>OVC21.2_B10a_TCRalpha.CRC15.1_D11_TCRbeta</t>
  </si>
  <si>
    <t>OVC21.2_B10b_TCRalpha.CRC15.1_D11_TCRbeta</t>
  </si>
  <si>
    <t>OVC21.2_B11_TCRalpha.CRC15.1_D11_TCRbeta</t>
  </si>
  <si>
    <t>OVC21.2_C2_TCRalpha.CRC15.1_D11_TCRbeta</t>
  </si>
  <si>
    <t>OVC21.2_C3_TCRalpha.CRC15.1_D11_TCRbeta</t>
  </si>
  <si>
    <t>OVC21.2_C4_TCRalpha.CRC15.1_D11_TCRbeta</t>
  </si>
  <si>
    <t>OVC21.2_C6_TCRalpha.CRC15.1_D11_TCRbeta</t>
  </si>
  <si>
    <t>OVC21.2_C8_TCRalpha.CRC15.1_D11_TCRbeta</t>
  </si>
  <si>
    <t>OVC21.2_C12a_TCRalpha.CRC15.1_D11_TCRbeta</t>
  </si>
  <si>
    <t>OVC21.2_C12b_TCRalpha.CRC15.1_D11_TCRbeta</t>
  </si>
  <si>
    <t>OVC21.2_D2_TCRalpha.CRC15.1_D11_TCRbeta</t>
  </si>
  <si>
    <t>OVC21.2_D3_TCRalpha.CRC15.1_D11_TCRbeta</t>
  </si>
  <si>
    <t>OVC48.1_A1_TCRalpha.CRC15.1_D11_TCRbeta</t>
  </si>
  <si>
    <t>OVC48.1_A2_TCRalpha.CRC15.1_D11_TCRbeta</t>
  </si>
  <si>
    <t>OVC48.1_A4_TCRalpha.CRC15.1_D11_TCRbeta</t>
  </si>
  <si>
    <t>OVC48.1_A5_TCRalpha.CRC15.1_D11_TCRbeta</t>
  </si>
  <si>
    <t>OVC48.1_A6_TCRalpha.CRC15.1_D11_TCRbeta</t>
  </si>
  <si>
    <t>OVC48.1_A8_TCRalpha.CRC15.1_D11_TCRbeta</t>
  </si>
  <si>
    <t>OVC48.1_A11_TCRalpha.CRC15.1_D11_TCRbeta</t>
  </si>
  <si>
    <t>OVC48.1_A12_TCRalpha.CRC15.1_D11_TCRbeta</t>
  </si>
  <si>
    <t>OVC48.1_B1_TCRalpha.CRC15.1_D11_TCRbeta</t>
  </si>
  <si>
    <t>OVC48.1_B3_TCRalpha.CRC15.1_D11_TCRbeta</t>
  </si>
  <si>
    <t>OVC48.1_B5a_TCRalpha.CRC15.1_D11_TCRbeta</t>
  </si>
  <si>
    <t>OVC48.1_B5b_TCRalpha.CRC15.1_D11_TCRbeta</t>
  </si>
  <si>
    <t>OVC48.1_C1_TCRalpha.CRC15.1_D11_TCRbeta</t>
  </si>
  <si>
    <t>OVC48.1_C2_TCRalpha.CRC15.1_D11_TCRbeta</t>
  </si>
  <si>
    <t>OVC48.1_C5_TCRalpha.CRC15.1_D11_TCRbeta</t>
  </si>
  <si>
    <t>OVC48.1_C6_TCRalpha.CRC15.1_D11_TCRbeta</t>
  </si>
  <si>
    <t>OVC48.1_C7_TCRalpha.CRC15.1_D11_TCRbeta</t>
  </si>
  <si>
    <t>OVC48.1_C8_TCRalpha.CRC15.1_D11_TCRbeta</t>
  </si>
  <si>
    <t>OVC48.1_D1_TCRalpha.CRC15.1_D11_TCRbeta</t>
  </si>
  <si>
    <t>OVC48.1_D7_TCRalpha.CRC15.1_D11_TCRbeta</t>
  </si>
  <si>
    <t>OVC48.2_A1_TCRalpha.CRC15.1_D11_TCRbeta</t>
  </si>
  <si>
    <t>OVC48.2_A2_TCRalpha.CRC15.1_D11_TCRbeta</t>
  </si>
  <si>
    <t>OVC48.2_A10a_TCRalpha.CRC15.1_D11_TCRbeta</t>
  </si>
  <si>
    <t>OVC48.2_A10b_TCRalpha.CRC15.1_D11_TCRbeta</t>
  </si>
  <si>
    <t>OVC48.2_B6_TCRalpha.CRC15.1_D11_TCRbeta</t>
  </si>
  <si>
    <t>OVC48.2_C2_TCRalpha.CRC15.1_D11_TCRbeta</t>
  </si>
  <si>
    <t>CRC11.1_A1_TCRalpha.CRC15.1_D11_TCRbeta</t>
  </si>
  <si>
    <t>CRC11.1_A2_TCRalpha.CRC15.1_D11_TCRbeta</t>
  </si>
  <si>
    <t>CRC11.1_A3_TCRalpha.CRC15.1_D11_TCRbeta</t>
  </si>
  <si>
    <t>CRC11.1_A5_TCRalpha.CRC15.1_D11_TCRbeta</t>
  </si>
  <si>
    <t>CRC11.1_A6_TCRalpha.CRC15.1_D11_TCRbeta</t>
  </si>
  <si>
    <t>CRC11.1_B1_TCRalpha.CRC15.1_D11_TCRbeta</t>
  </si>
  <si>
    <t>CRC11.1_B3_TCRalpha.CRC15.1_D11_TCRbeta</t>
  </si>
  <si>
    <t>CRC11.1_B4_TCRalpha.CRC15.1_D11_TCRbeta</t>
  </si>
  <si>
    <t>CRC11.1_B6_TCRalpha.CRC15.1_D11_TCRbeta</t>
  </si>
  <si>
    <t>CRC11.1_B11_TCRalpha.CRC15.1_D11_TCRbeta</t>
  </si>
  <si>
    <t>CRC11.1_C1_TCRalpha.CRC15.1_D11_TCRbeta</t>
  </si>
  <si>
    <t>CRC11.1_C3_TCRalpha.CRC15.1_D11_TCRbeta</t>
  </si>
  <si>
    <t>CRC11.1_C6_TCRalpha.CRC15.1_D11_TCRbeta</t>
  </si>
  <si>
    <t>CRC11.1_C8_TCRalpha.CRC15.1_D11_TCRbeta</t>
  </si>
  <si>
    <t>CRC11.1_D5_TCRalpha.CRC15.1_D11_TCRbeta</t>
  </si>
  <si>
    <t>CRC11.1_D6_TCRalpha.CRC15.1_D11_TCRbeta</t>
  </si>
  <si>
    <t>CRC11.2_A7_TCRalpha.CRC15.1_D11_TCRbeta</t>
  </si>
  <si>
    <t>CRC11.2_B9_TCRalpha.CRC15.1_D11_TCRbeta</t>
  </si>
  <si>
    <t>CRC11.2_C10_TCRalpha.CRC15.1_D11_TCRbeta</t>
  </si>
  <si>
    <t>CRC15.2_A1_TCRalpha.CRC15.1_D11_TCRbeta</t>
  </si>
  <si>
    <t>CRC15.2_H3_TCRalpha.CRC15.1_D11_TCRbeta</t>
  </si>
  <si>
    <t>CRC15.2_A4_TCRalpha.CRC15.1_D11_TCRbeta</t>
  </si>
  <si>
    <t>CRC15.2_C4_TCRalpha.CRC15.1_D11_TCRbeta</t>
  </si>
  <si>
    <t>CRC15.1_A2_TCRalpha.CRC15.1_D11_TCRbeta</t>
  </si>
  <si>
    <t>CRC15.1_A4_TCRalpha.CRC15.1_D11_TCRbeta</t>
  </si>
  <si>
    <t>CRC15.1_A7a_TCRalpha.CRC15.1_D11_TCRbeta</t>
  </si>
  <si>
    <t>CRC15.1_A7b_TCRalpha.CRC15.1_D11_TCRbeta</t>
  </si>
  <si>
    <t>CRC15.1_A8_TCRalpha.CRC15.1_D11_TCRbeta</t>
  </si>
  <si>
    <t>CRC15.1_A11_TCRalpha.CRC15.1_D11_TCRbeta</t>
  </si>
  <si>
    <t>CRC15.1_B4_TCRalpha.CRC15.1_D11_TCRbeta</t>
  </si>
  <si>
    <t>CRC15.1_B5_TCRalpha.CRC15.1_D11_TCRbeta</t>
  </si>
  <si>
    <t>CRC15.1_B7_TCRalpha.CRC15.1_D11_TCRbeta</t>
  </si>
  <si>
    <t>CRC15.1_B8_TCRalpha.CRC15.1_D11_TCRbeta</t>
  </si>
  <si>
    <t>CRC15.1_B9_TCRalpha.CRC15.1_D11_TCRbeta</t>
  </si>
  <si>
    <t>CRC15.1_B10_TCRalpha.CRC15.1_D11_TCRbeta</t>
  </si>
  <si>
    <t>CRC15.1_C1_TCRalpha.CRC15.1_D11_TCRbeta</t>
  </si>
  <si>
    <t>CRC15.1_D3_TCRalpha.CRC15.1_D11_TCRbeta</t>
  </si>
  <si>
    <t>CRC15.1_D10_TCRalpha.CRC15.1_D11_TCRbeta</t>
  </si>
  <si>
    <t>CRC15.1_D11_TCRalpha.CRC15.1_D11_TCRbeta</t>
  </si>
  <si>
    <t>CRC15.1_E2_TCRalpha.CRC15.1_D11_TCRbeta</t>
  </si>
  <si>
    <t>CRC15.1_E6_TCRalpha.CRC15.1_D11_TCRbeta</t>
  </si>
  <si>
    <t>CRC15.1_E8_TCRalpha.CRC15.1_D11_TCRbeta</t>
  </si>
  <si>
    <t>CRC15.1_E10_TCRalpha.CRC15.1_D11_TCRbeta</t>
  </si>
  <si>
    <t>GCN1L1_TCRalpha.CRC15.1_E2_TCRbeta</t>
  </si>
  <si>
    <t>CDK4_8_TCRalpha.CRC15.1_E2_TCRbeta</t>
  </si>
  <si>
    <t>CDK4_17_TCRalpha.CRC15.1_E2_TCRbeta</t>
  </si>
  <si>
    <t>CMV_1_TCRalpha.CRC15.1_E2_TCRbeta</t>
  </si>
  <si>
    <t>CMV_2_TCRalpha.CRC15.1_E2_TCRbeta</t>
  </si>
  <si>
    <t>OVC21.1_A2_TCRalpha.CRC15.1_E2_TCRbeta</t>
  </si>
  <si>
    <t>OVC21.1_B1_TCRalpha.CRC15.1_E2_TCRbeta</t>
  </si>
  <si>
    <t>OVC21.1_B3_TCRalpha.CRC15.1_E2_TCRbeta</t>
  </si>
  <si>
    <t>OVC21.1_B6_TCRalpha.CRC15.1_E2_TCRbeta</t>
  </si>
  <si>
    <t>OVC21.1_D1_TCRalpha.CRC15.1_E2_TCRbeta</t>
  </si>
  <si>
    <t>OVC21.1_D5_TCRalpha.CRC15.1_E2_TCRbeta</t>
  </si>
  <si>
    <t>OVC21.2_A1_TCRalpha.CRC15.1_E2_TCRbeta</t>
  </si>
  <si>
    <t>OVC21.2_A2_TCRalpha.CRC15.1_E2_TCRbeta</t>
  </si>
  <si>
    <t>OVC21.2_A3_TCRalpha.CRC15.1_E2_TCRbeta</t>
  </si>
  <si>
    <t>OVC21.2_A6_TCRalpha.CRC15.1_E2_TCRbeta</t>
  </si>
  <si>
    <t>OVC21.2_A8_TCRalpha.CRC15.1_E2_TCRbeta</t>
  </si>
  <si>
    <t>OVC21.2_B1_TCRalpha.CRC15.1_E2_TCRbeta</t>
  </si>
  <si>
    <t>OVC21.2_B3_TCRalpha.CRC15.1_E2_TCRbeta</t>
  </si>
  <si>
    <t>OVC21.2_B4_TCRalpha.CRC15.1_E2_TCRbeta</t>
  </si>
  <si>
    <t>OVC21.2_B10a_TCRalpha.CRC15.1_E2_TCRbeta</t>
  </si>
  <si>
    <t>OVC21.2_B10b_TCRalpha.CRC15.1_E2_TCRbeta</t>
  </si>
  <si>
    <t>OVC21.2_B11_TCRalpha.CRC15.1_E2_TCRbeta</t>
  </si>
  <si>
    <t>OVC21.2_C2_TCRalpha.CRC15.1_E2_TCRbeta</t>
  </si>
  <si>
    <t>OVC21.2_C3_TCRalpha.CRC15.1_E2_TCRbeta</t>
  </si>
  <si>
    <t>OVC21.2_C4_TCRalpha.CRC15.1_E2_TCRbeta</t>
  </si>
  <si>
    <t>OVC21.2_C6_TCRalpha.CRC15.1_E2_TCRbeta</t>
  </si>
  <si>
    <t>OVC21.2_C8_TCRalpha.CRC15.1_E2_TCRbeta</t>
  </si>
  <si>
    <t>OVC21.2_C12a_TCRalpha.CRC15.1_E2_TCRbeta</t>
  </si>
  <si>
    <t>OVC21.2_C12b_TCRalpha.CRC15.1_E2_TCRbeta</t>
  </si>
  <si>
    <t>OVC21.2_D2_TCRalpha.CRC15.1_E2_TCRbeta</t>
  </si>
  <si>
    <t>OVC21.2_D3_TCRalpha.CRC15.1_E2_TCRbeta</t>
  </si>
  <si>
    <t>OVC48.1_A1_TCRalpha.CRC15.1_E2_TCRbeta</t>
  </si>
  <si>
    <t>OVC48.1_A2_TCRalpha.CRC15.1_E2_TCRbeta</t>
  </si>
  <si>
    <t>OVC48.1_A4_TCRalpha.CRC15.1_E2_TCRbeta</t>
  </si>
  <si>
    <t>OVC48.1_A5_TCRalpha.CRC15.1_E2_TCRbeta</t>
  </si>
  <si>
    <t>OVC48.1_A6_TCRalpha.CRC15.1_E2_TCRbeta</t>
  </si>
  <si>
    <t>OVC48.1_A8_TCRalpha.CRC15.1_E2_TCRbeta</t>
  </si>
  <si>
    <t>OVC48.1_A11_TCRalpha.CRC15.1_E2_TCRbeta</t>
  </si>
  <si>
    <t>OVC48.1_A12_TCRalpha.CRC15.1_E2_TCRbeta</t>
  </si>
  <si>
    <t>OVC48.1_B1_TCRalpha.CRC15.1_E2_TCRbeta</t>
  </si>
  <si>
    <t>OVC48.1_B3_TCRalpha.CRC15.1_E2_TCRbeta</t>
  </si>
  <si>
    <t>OVC48.1_B5a_TCRalpha.CRC15.1_E2_TCRbeta</t>
  </si>
  <si>
    <t>OVC48.1_B5b_TCRalpha.CRC15.1_E2_TCRbeta</t>
  </si>
  <si>
    <t>OVC48.1_C1_TCRalpha.CRC15.1_E2_TCRbeta</t>
  </si>
  <si>
    <t>OVC48.1_C2_TCRalpha.CRC15.1_E2_TCRbeta</t>
  </si>
  <si>
    <t>OVC48.1_C5_TCRalpha.CRC15.1_E2_TCRbeta</t>
  </si>
  <si>
    <t>OVC48.1_C6_TCRalpha.CRC15.1_E2_TCRbeta</t>
  </si>
  <si>
    <t>OVC48.1_C7_TCRalpha.CRC15.1_E2_TCRbeta</t>
  </si>
  <si>
    <t>OVC48.1_C8_TCRalpha.CRC15.1_E2_TCRbeta</t>
  </si>
  <si>
    <t>OVC48.1_D1_TCRalpha.CRC15.1_E2_TCRbeta</t>
  </si>
  <si>
    <t>OVC48.1_D7_TCRalpha.CRC15.1_E2_TCRbeta</t>
  </si>
  <si>
    <t>OVC48.2_A1_TCRalpha.CRC15.1_E2_TCRbeta</t>
  </si>
  <si>
    <t>OVC48.2_A2_TCRalpha.CRC15.1_E2_TCRbeta</t>
  </si>
  <si>
    <t>OVC48.2_A10a_TCRalpha.CRC15.1_E2_TCRbeta</t>
  </si>
  <si>
    <t>OVC48.2_A10b_TCRalpha.CRC15.1_E2_TCRbeta</t>
  </si>
  <si>
    <t>OVC48.2_B6_TCRalpha.CRC15.1_E2_TCRbeta</t>
  </si>
  <si>
    <t>OVC48.2_C2_TCRalpha.CRC15.1_E2_TCRbeta</t>
  </si>
  <si>
    <t>CRC11.1_A1_TCRalpha.CRC15.1_E2_TCRbeta</t>
  </si>
  <si>
    <t>CRC11.1_A2_TCRalpha.CRC15.1_E2_TCRbeta</t>
  </si>
  <si>
    <t>CRC11.1_A3_TCRalpha.CRC15.1_E2_TCRbeta</t>
  </si>
  <si>
    <t>CRC11.1_A5_TCRalpha.CRC15.1_E2_TCRbeta</t>
  </si>
  <si>
    <t>CRC11.1_A6_TCRalpha.CRC15.1_E2_TCRbeta</t>
  </si>
  <si>
    <t>CRC11.1_B1_TCRalpha.CRC15.1_E2_TCRbeta</t>
  </si>
  <si>
    <t>CRC11.1_B3_TCRalpha.CRC15.1_E2_TCRbeta</t>
  </si>
  <si>
    <t>CRC11.1_B4_TCRalpha.CRC15.1_E2_TCRbeta</t>
  </si>
  <si>
    <t>CRC11.1_B6_TCRalpha.CRC15.1_E2_TCRbeta</t>
  </si>
  <si>
    <t>CRC11.1_B11_TCRalpha.CRC15.1_E2_TCRbeta</t>
  </si>
  <si>
    <t>CRC11.1_C1_TCRalpha.CRC15.1_E2_TCRbeta</t>
  </si>
  <si>
    <t>CRC11.1_C3_TCRalpha.CRC15.1_E2_TCRbeta</t>
  </si>
  <si>
    <t>CRC11.1_C6_TCRalpha.CRC15.1_E2_TCRbeta</t>
  </si>
  <si>
    <t>CRC11.1_C8_TCRalpha.CRC15.1_E2_TCRbeta</t>
  </si>
  <si>
    <t>CRC11.1_D5_TCRalpha.CRC15.1_E2_TCRbeta</t>
  </si>
  <si>
    <t>CRC11.1_D6_TCRalpha.CRC15.1_E2_TCRbeta</t>
  </si>
  <si>
    <t>CRC11.2_A7_TCRalpha.CRC15.1_E2_TCRbeta</t>
  </si>
  <si>
    <t>CRC11.2_B9_TCRalpha.CRC15.1_E2_TCRbeta</t>
  </si>
  <si>
    <t>CRC11.2_C10_TCRalpha.CRC15.1_E2_TCRbeta</t>
  </si>
  <si>
    <t>CRC15.2_A1_TCRalpha.CRC15.1_E2_TCRbeta</t>
  </si>
  <si>
    <t>CRC15.2_H3_TCRalpha.CRC15.1_E2_TCRbeta</t>
  </si>
  <si>
    <t>CRC15.2_A4_TCRalpha.CRC15.1_E2_TCRbeta</t>
  </si>
  <si>
    <t>CRC15.2_C4_TCRalpha.CRC15.1_E2_TCRbeta</t>
  </si>
  <si>
    <t>CRC15.1_A2_TCRalpha.CRC15.1_E2_TCRbeta</t>
  </si>
  <si>
    <t>CRC15.1_A4_TCRalpha.CRC15.1_E2_TCRbeta</t>
  </si>
  <si>
    <t>CRC15.1_A7a_TCRalpha.CRC15.1_E2_TCRbeta</t>
  </si>
  <si>
    <t>CRC15.1_A7b_TCRalpha.CRC15.1_E2_TCRbeta</t>
  </si>
  <si>
    <t>CRC15.1_A8_TCRalpha.CRC15.1_E2_TCRbeta</t>
  </si>
  <si>
    <t>CRC15.1_A11_TCRalpha.CRC15.1_E2_TCRbeta</t>
  </si>
  <si>
    <t>CRC15.1_B4_TCRalpha.CRC15.1_E2_TCRbeta</t>
  </si>
  <si>
    <t>CRC15.1_B5_TCRalpha.CRC15.1_E2_TCRbeta</t>
  </si>
  <si>
    <t>CRC15.1_B7_TCRalpha.CRC15.1_E2_TCRbeta</t>
  </si>
  <si>
    <t>CRC15.1_B8_TCRalpha.CRC15.1_E2_TCRbeta</t>
  </si>
  <si>
    <t>CRC15.1_B9_TCRalpha.CRC15.1_E2_TCRbeta</t>
  </si>
  <si>
    <t>CRC15.1_B10_TCRalpha.CRC15.1_E2_TCRbeta</t>
  </si>
  <si>
    <t>CRC15.1_C1_TCRalpha.CRC15.1_E2_TCRbeta</t>
  </si>
  <si>
    <t>CRC15.1_D3_TCRalpha.CRC15.1_E2_TCRbeta</t>
  </si>
  <si>
    <t>CRC15.1_D10_TCRalpha.CRC15.1_E2_TCRbeta</t>
  </si>
  <si>
    <t>CRC15.1_D11_TCRalpha.CRC15.1_E2_TCRbeta</t>
  </si>
  <si>
    <t>CRC15.1_E2_TCRalpha.CRC15.1_E2_TCRbeta</t>
  </si>
  <si>
    <t>CRC15.1_E6_TCRalpha.CRC15.1_E2_TCRbeta</t>
  </si>
  <si>
    <t>CRC15.1_E8_TCRalpha.CRC15.1_E2_TCRbeta</t>
  </si>
  <si>
    <t>CRC15.1_E10_TCRalpha.CRC15.1_E2_TCRbeta</t>
  </si>
  <si>
    <t>GCN1L1_TCRalpha.CRC15.1_E6_TCRbeta</t>
  </si>
  <si>
    <t>CDK4_8_TCRalpha.CRC15.1_E6_TCRbeta</t>
  </si>
  <si>
    <t>CDK4_17_TCRalpha.CRC15.1_E6_TCRbeta</t>
  </si>
  <si>
    <t>CMV_1_TCRalpha.CRC15.1_E6_TCRbeta</t>
  </si>
  <si>
    <t>CMV_2_TCRalpha.CRC15.1_E6_TCRbeta</t>
  </si>
  <si>
    <t>OVC21.1_A2_TCRalpha.CRC15.1_E6_TCRbeta</t>
  </si>
  <si>
    <t>OVC21.1_B1_TCRalpha.CRC15.1_E6_TCRbeta</t>
  </si>
  <si>
    <t>OVC21.1_B3_TCRalpha.CRC15.1_E6_TCRbeta</t>
  </si>
  <si>
    <t>OVC21.1_B6_TCRalpha.CRC15.1_E6_TCRbeta</t>
  </si>
  <si>
    <t>OVC21.1_D1_TCRalpha.CRC15.1_E6_TCRbeta</t>
  </si>
  <si>
    <t>OVC21.1_D5_TCRalpha.CRC15.1_E6_TCRbeta</t>
  </si>
  <si>
    <t>OVC21.2_A1_TCRalpha.CRC15.1_E6_TCRbeta</t>
  </si>
  <si>
    <t>OVC21.2_A2_TCRalpha.CRC15.1_E6_TCRbeta</t>
  </si>
  <si>
    <t>OVC21.2_A3_TCRalpha.CRC15.1_E6_TCRbeta</t>
  </si>
  <si>
    <t>OVC21.2_A6_TCRalpha.CRC15.1_E6_TCRbeta</t>
  </si>
  <si>
    <t>OVC21.2_A8_TCRalpha.CRC15.1_E6_TCRbeta</t>
  </si>
  <si>
    <t>OVC21.2_B1_TCRalpha.CRC15.1_E6_TCRbeta</t>
  </si>
  <si>
    <t>OVC21.2_B3_TCRalpha.CRC15.1_E6_TCRbeta</t>
  </si>
  <si>
    <t>OVC21.2_B4_TCRalpha.CRC15.1_E6_TCRbeta</t>
  </si>
  <si>
    <t>OVC21.2_B10a_TCRalpha.CRC15.1_E6_TCRbeta</t>
  </si>
  <si>
    <t>OVC21.2_B10b_TCRalpha.CRC15.1_E6_TCRbeta</t>
  </si>
  <si>
    <t>OVC21.2_B11_TCRalpha.CRC15.1_E6_TCRbeta</t>
  </si>
  <si>
    <t>OVC21.2_C2_TCRalpha.CRC15.1_E6_TCRbeta</t>
  </si>
  <si>
    <t>OVC21.2_C3_TCRalpha.CRC15.1_E6_TCRbeta</t>
  </si>
  <si>
    <t>OVC21.2_C4_TCRalpha.CRC15.1_E6_TCRbeta</t>
  </si>
  <si>
    <t>OVC21.2_C6_TCRalpha.CRC15.1_E6_TCRbeta</t>
  </si>
  <si>
    <t>OVC21.2_C8_TCRalpha.CRC15.1_E6_TCRbeta</t>
  </si>
  <si>
    <t>OVC21.2_C12a_TCRalpha.CRC15.1_E6_TCRbeta</t>
  </si>
  <si>
    <t>OVC21.2_C12b_TCRalpha.CRC15.1_E6_TCRbeta</t>
  </si>
  <si>
    <t>OVC21.2_D2_TCRalpha.CRC15.1_E6_TCRbeta</t>
  </si>
  <si>
    <t>OVC21.2_D3_TCRalpha.CRC15.1_E6_TCRbeta</t>
  </si>
  <si>
    <t>OVC48.1_A1_TCRalpha.CRC15.1_E6_TCRbeta</t>
  </si>
  <si>
    <t>OVC48.1_A2_TCRalpha.CRC15.1_E6_TCRbeta</t>
  </si>
  <si>
    <t>OVC48.1_A4_TCRalpha.CRC15.1_E6_TCRbeta</t>
  </si>
  <si>
    <t>OVC48.1_A5_TCRalpha.CRC15.1_E6_TCRbeta</t>
  </si>
  <si>
    <t>OVC48.1_A6_TCRalpha.CRC15.1_E6_TCRbeta</t>
  </si>
  <si>
    <t>OVC48.1_A8_TCRalpha.CRC15.1_E6_TCRbeta</t>
  </si>
  <si>
    <t>OVC48.1_A11_TCRalpha.CRC15.1_E6_TCRbeta</t>
  </si>
  <si>
    <t>OVC48.1_A12_TCRalpha.CRC15.1_E6_TCRbeta</t>
  </si>
  <si>
    <t>OVC48.1_B1_TCRalpha.CRC15.1_E6_TCRbeta</t>
  </si>
  <si>
    <t>OVC48.1_B3_TCRalpha.CRC15.1_E6_TCRbeta</t>
  </si>
  <si>
    <t>OVC48.1_B5a_TCRalpha.CRC15.1_E6_TCRbeta</t>
  </si>
  <si>
    <t>OVC48.1_B5b_TCRalpha.CRC15.1_E6_TCRbeta</t>
  </si>
  <si>
    <t>OVC48.1_C1_TCRalpha.CRC15.1_E6_TCRbeta</t>
  </si>
  <si>
    <t>OVC48.1_C2_TCRalpha.CRC15.1_E6_TCRbeta</t>
  </si>
  <si>
    <t>OVC48.1_C5_TCRalpha.CRC15.1_E6_TCRbeta</t>
  </si>
  <si>
    <t>OVC48.1_C6_TCRalpha.CRC15.1_E6_TCRbeta</t>
  </si>
  <si>
    <t>OVC48.1_C7_TCRalpha.CRC15.1_E6_TCRbeta</t>
  </si>
  <si>
    <t>OVC48.1_C8_TCRalpha.CRC15.1_E6_TCRbeta</t>
  </si>
  <si>
    <t>OVC48.1_D1_TCRalpha.CRC15.1_E6_TCRbeta</t>
  </si>
  <si>
    <t>OVC48.1_D7_TCRalpha.CRC15.1_E6_TCRbeta</t>
  </si>
  <si>
    <t>OVC48.2_A1_TCRalpha.CRC15.1_E6_TCRbeta</t>
  </si>
  <si>
    <t>OVC48.2_A2_TCRalpha.CRC15.1_E6_TCRbeta</t>
  </si>
  <si>
    <t>OVC48.2_A10a_TCRalpha.CRC15.1_E6_TCRbeta</t>
  </si>
  <si>
    <t>OVC48.2_A10b_TCRalpha.CRC15.1_E6_TCRbeta</t>
  </si>
  <si>
    <t>OVC48.2_B6_TCRalpha.CRC15.1_E6_TCRbeta</t>
  </si>
  <si>
    <t>OVC48.2_C2_TCRalpha.CRC15.1_E6_TCRbeta</t>
  </si>
  <si>
    <t>CRC11.1_A1_TCRalpha.CRC15.1_E6_TCRbeta</t>
  </si>
  <si>
    <t>CRC11.1_A2_TCRalpha.CRC15.1_E6_TCRbeta</t>
  </si>
  <si>
    <t>CRC11.1_A3_TCRalpha.CRC15.1_E6_TCRbeta</t>
  </si>
  <si>
    <t>CRC11.1_A5_TCRalpha.CRC15.1_E6_TCRbeta</t>
  </si>
  <si>
    <t>CRC11.1_A6_TCRalpha.CRC15.1_E6_TCRbeta</t>
  </si>
  <si>
    <t>CRC11.1_B1_TCRalpha.CRC15.1_E6_TCRbeta</t>
  </si>
  <si>
    <t>CRC11.1_B3_TCRalpha.CRC15.1_E6_TCRbeta</t>
  </si>
  <si>
    <t>CRC11.1_B4_TCRalpha.CRC15.1_E6_TCRbeta</t>
  </si>
  <si>
    <t>CRC11.1_B6_TCRalpha.CRC15.1_E6_TCRbeta</t>
  </si>
  <si>
    <t>CRC11.1_B11_TCRalpha.CRC15.1_E6_TCRbeta</t>
  </si>
  <si>
    <t>CRC11.1_C1_TCRalpha.CRC15.1_E6_TCRbeta</t>
  </si>
  <si>
    <t>CRC11.1_C3_TCRalpha.CRC15.1_E6_TCRbeta</t>
  </si>
  <si>
    <t>CRC11.1_C6_TCRalpha.CRC15.1_E6_TCRbeta</t>
  </si>
  <si>
    <t>CRC11.1_C8_TCRalpha.CRC15.1_E6_TCRbeta</t>
  </si>
  <si>
    <t>CRC11.1_D5_TCRalpha.CRC15.1_E6_TCRbeta</t>
  </si>
  <si>
    <t>CRC11.1_D6_TCRalpha.CRC15.1_E6_TCRbeta</t>
  </si>
  <si>
    <t>CRC11.2_A7_TCRalpha.CRC15.1_E6_TCRbeta</t>
  </si>
  <si>
    <t>CRC11.2_B9_TCRalpha.CRC15.1_E6_TCRbeta</t>
  </si>
  <si>
    <t>CRC11.2_C10_TCRalpha.CRC15.1_E6_TCRbeta</t>
  </si>
  <si>
    <t>CRC15.2_A1_TCRalpha.CRC15.1_E6_TCRbeta</t>
  </si>
  <si>
    <t>CRC15.2_H3_TCRalpha.CRC15.1_E6_TCRbeta</t>
  </si>
  <si>
    <t>CRC15.2_A4_TCRalpha.CRC15.1_E6_TCRbeta</t>
  </si>
  <si>
    <t>CRC15.2_C4_TCRalpha.CRC15.1_E6_TCRbeta</t>
  </si>
  <si>
    <t>CRC15.1_A2_TCRalpha.CRC15.1_E6_TCRbeta</t>
  </si>
  <si>
    <t>CRC15.1_A4_TCRalpha.CRC15.1_E6_TCRbeta</t>
  </si>
  <si>
    <t>CRC15.1_A7a_TCRalpha.CRC15.1_E6_TCRbeta</t>
  </si>
  <si>
    <t>CRC15.1_A7b_TCRalpha.CRC15.1_E6_TCRbeta</t>
  </si>
  <si>
    <t>CRC15.1_A8_TCRalpha.CRC15.1_E6_TCRbeta</t>
  </si>
  <si>
    <t>CRC15.1_A11_TCRalpha.CRC15.1_E6_TCRbeta</t>
  </si>
  <si>
    <t>CRC15.1_B4_TCRalpha.CRC15.1_E6_TCRbeta</t>
  </si>
  <si>
    <t>CRC15.1_B5_TCRalpha.CRC15.1_E6_TCRbeta</t>
  </si>
  <si>
    <t>CRC15.1_B7_TCRalpha.CRC15.1_E6_TCRbeta</t>
  </si>
  <si>
    <t>CRC15.1_B8_TCRalpha.CRC15.1_E6_TCRbeta</t>
  </si>
  <si>
    <t>CRC15.1_B9_TCRalpha.CRC15.1_E6_TCRbeta</t>
  </si>
  <si>
    <t>CRC15.1_B10_TCRalpha.CRC15.1_E6_TCRbeta</t>
  </si>
  <si>
    <t>CRC15.1_C1_TCRalpha.CRC15.1_E6_TCRbeta</t>
  </si>
  <si>
    <t>CRC15.1_D3_TCRalpha.CRC15.1_E6_TCRbeta</t>
  </si>
  <si>
    <t>CRC15.1_D10_TCRalpha.CRC15.1_E6_TCRbeta</t>
  </si>
  <si>
    <t>CRC15.1_D11_TCRalpha.CRC15.1_E6_TCRbeta</t>
  </si>
  <si>
    <t>CRC15.1_E2_TCRalpha.CRC15.1_E6_TCRbeta</t>
  </si>
  <si>
    <t>CRC15.1_E6_TCRalpha.CRC15.1_E6_TCRbeta</t>
  </si>
  <si>
    <t>CRC15.1_E8_TCRalpha.CRC15.1_E6_TCRbeta</t>
  </si>
  <si>
    <t>CRC15.1_E10_TCRalpha.CRC15.1_E6_TCRbeta</t>
  </si>
  <si>
    <t>GCN1L1_TCRalpha.CRC15.1_E8_TCRbeta</t>
  </si>
  <si>
    <t>CDK4_8_TCRalpha.CRC15.1_E8_TCRbeta</t>
  </si>
  <si>
    <t>CDK4_17_TCRalpha.CRC15.1_E8_TCRbeta</t>
  </si>
  <si>
    <t>CMV_1_TCRalpha.CRC15.1_E8_TCRbeta</t>
  </si>
  <si>
    <t>CMV_2_TCRalpha.CRC15.1_E8_TCRbeta</t>
  </si>
  <si>
    <t>OVC21.1_A2_TCRalpha.CRC15.1_E8_TCRbeta</t>
  </si>
  <si>
    <t>OVC21.1_B1_TCRalpha.CRC15.1_E8_TCRbeta</t>
  </si>
  <si>
    <t>OVC21.1_B3_TCRalpha.CRC15.1_E8_TCRbeta</t>
  </si>
  <si>
    <t>OVC21.1_B6_TCRalpha.CRC15.1_E8_TCRbeta</t>
  </si>
  <si>
    <t>OVC21.1_D1_TCRalpha.CRC15.1_E8_TCRbeta</t>
  </si>
  <si>
    <t>OVC21.1_D5_TCRalpha.CRC15.1_E8_TCRbeta</t>
  </si>
  <si>
    <t>OVC21.2_A1_TCRalpha.CRC15.1_E8_TCRbeta</t>
  </si>
  <si>
    <t>OVC21.2_A2_TCRalpha.CRC15.1_E8_TCRbeta</t>
  </si>
  <si>
    <t>OVC21.2_A3_TCRalpha.CRC15.1_E8_TCRbeta</t>
  </si>
  <si>
    <t>OVC21.2_A6_TCRalpha.CRC15.1_E8_TCRbeta</t>
  </si>
  <si>
    <t>OVC21.2_A8_TCRalpha.CRC15.1_E8_TCRbeta</t>
  </si>
  <si>
    <t>OVC21.2_B1_TCRalpha.CRC15.1_E8_TCRbeta</t>
  </si>
  <si>
    <t>OVC21.2_B3_TCRalpha.CRC15.1_E8_TCRbeta</t>
  </si>
  <si>
    <t>OVC21.2_B4_TCRalpha.CRC15.1_E8_TCRbeta</t>
  </si>
  <si>
    <t>OVC21.2_B10a_TCRalpha.CRC15.1_E8_TCRbeta</t>
  </si>
  <si>
    <t>OVC21.2_B10b_TCRalpha.CRC15.1_E8_TCRbeta</t>
  </si>
  <si>
    <t>OVC21.2_B11_TCRalpha.CRC15.1_E8_TCRbeta</t>
  </si>
  <si>
    <t>OVC21.2_C2_TCRalpha.CRC15.1_E8_TCRbeta</t>
  </si>
  <si>
    <t>OVC21.2_C3_TCRalpha.CRC15.1_E8_TCRbeta</t>
  </si>
  <si>
    <t>OVC21.2_C4_TCRalpha.CRC15.1_E8_TCRbeta</t>
  </si>
  <si>
    <t>OVC21.2_C6_TCRalpha.CRC15.1_E8_TCRbeta</t>
  </si>
  <si>
    <t>OVC21.2_C8_TCRalpha.CRC15.1_E8_TCRbeta</t>
  </si>
  <si>
    <t>OVC21.2_C12a_TCRalpha.CRC15.1_E8_TCRbeta</t>
  </si>
  <si>
    <t>OVC21.2_C12b_TCRalpha.CRC15.1_E8_TCRbeta</t>
  </si>
  <si>
    <t>OVC21.2_D2_TCRalpha.CRC15.1_E8_TCRbeta</t>
  </si>
  <si>
    <t>OVC21.2_D3_TCRalpha.CRC15.1_E8_TCRbeta</t>
  </si>
  <si>
    <t>OVC48.1_A1_TCRalpha.CRC15.1_E8_TCRbeta</t>
  </si>
  <si>
    <t>OVC48.1_A2_TCRalpha.CRC15.1_E8_TCRbeta</t>
  </si>
  <si>
    <t>OVC48.1_A4_TCRalpha.CRC15.1_E8_TCRbeta</t>
  </si>
  <si>
    <t>OVC48.1_A5_TCRalpha.CRC15.1_E8_TCRbeta</t>
  </si>
  <si>
    <t>OVC48.1_A6_TCRalpha.CRC15.1_E8_TCRbeta</t>
  </si>
  <si>
    <t>OVC48.1_A8_TCRalpha.CRC15.1_E8_TCRbeta</t>
  </si>
  <si>
    <t>OVC48.1_A11_TCRalpha.CRC15.1_E8_TCRbeta</t>
  </si>
  <si>
    <t>OVC48.1_A12_TCRalpha.CRC15.1_E8_TCRbeta</t>
  </si>
  <si>
    <t>OVC48.1_B1_TCRalpha.CRC15.1_E8_TCRbeta</t>
  </si>
  <si>
    <t>OVC48.1_B3_TCRalpha.CRC15.1_E8_TCRbeta</t>
  </si>
  <si>
    <t>OVC48.1_B5a_TCRalpha.CRC15.1_E8_TCRbeta</t>
  </si>
  <si>
    <t>OVC48.1_B5b_TCRalpha.CRC15.1_E8_TCRbeta</t>
  </si>
  <si>
    <t>OVC48.1_C1_TCRalpha.CRC15.1_E8_TCRbeta</t>
  </si>
  <si>
    <t>OVC48.1_C2_TCRalpha.CRC15.1_E8_TCRbeta</t>
  </si>
  <si>
    <t>OVC48.1_C5_TCRalpha.CRC15.1_E8_TCRbeta</t>
  </si>
  <si>
    <t>OVC48.1_C6_TCRalpha.CRC15.1_E8_TCRbeta</t>
  </si>
  <si>
    <t>OVC48.1_C7_TCRalpha.CRC15.1_E8_TCRbeta</t>
  </si>
  <si>
    <t>OVC48.1_C8_TCRalpha.CRC15.1_E8_TCRbeta</t>
  </si>
  <si>
    <t>OVC48.1_D1_TCRalpha.CRC15.1_E8_TCRbeta</t>
  </si>
  <si>
    <t>OVC48.1_D7_TCRalpha.CRC15.1_E8_TCRbeta</t>
  </si>
  <si>
    <t>OVC48.2_A1_TCRalpha.CRC15.1_E8_TCRbeta</t>
  </si>
  <si>
    <t>OVC48.2_A2_TCRalpha.CRC15.1_E8_TCRbeta</t>
  </si>
  <si>
    <t>OVC48.2_A10a_TCRalpha.CRC15.1_E8_TCRbeta</t>
  </si>
  <si>
    <t>OVC48.2_A10b_TCRalpha.CRC15.1_E8_TCRbeta</t>
  </si>
  <si>
    <t>OVC48.2_B6_TCRalpha.CRC15.1_E8_TCRbeta</t>
  </si>
  <si>
    <t>OVC48.2_C2_TCRalpha.CRC15.1_E8_TCRbeta</t>
  </si>
  <si>
    <t>CRC11.1_A1_TCRalpha.CRC15.1_E8_TCRbeta</t>
  </si>
  <si>
    <t>CRC11.1_A2_TCRalpha.CRC15.1_E8_TCRbeta</t>
  </si>
  <si>
    <t>CRC11.1_A3_TCRalpha.CRC15.1_E8_TCRbeta</t>
  </si>
  <si>
    <t>CRC11.1_A5_TCRalpha.CRC15.1_E8_TCRbeta</t>
  </si>
  <si>
    <t>CRC11.1_A6_TCRalpha.CRC15.1_E8_TCRbeta</t>
  </si>
  <si>
    <t>CRC11.1_B1_TCRalpha.CRC15.1_E8_TCRbeta</t>
  </si>
  <si>
    <t>CRC11.1_B3_TCRalpha.CRC15.1_E8_TCRbeta</t>
  </si>
  <si>
    <t>CRC11.1_B4_TCRalpha.CRC15.1_E8_TCRbeta</t>
  </si>
  <si>
    <t>CRC11.1_B6_TCRalpha.CRC15.1_E8_TCRbeta</t>
  </si>
  <si>
    <t>CRC11.1_B11_TCRalpha.CRC15.1_E8_TCRbeta</t>
  </si>
  <si>
    <t>CRC11.1_C1_TCRalpha.CRC15.1_E8_TCRbeta</t>
  </si>
  <si>
    <t>CRC11.1_C3_TCRalpha.CRC15.1_E8_TCRbeta</t>
  </si>
  <si>
    <t>CRC11.1_C6_TCRalpha.CRC15.1_E8_TCRbeta</t>
  </si>
  <si>
    <t>CRC11.1_C8_TCRalpha.CRC15.1_E8_TCRbeta</t>
  </si>
  <si>
    <t>CRC11.1_D5_TCRalpha.CRC15.1_E8_TCRbeta</t>
  </si>
  <si>
    <t>CRC11.1_D6_TCRalpha.CRC15.1_E8_TCRbeta</t>
  </si>
  <si>
    <t>CRC11.2_A7_TCRalpha.CRC15.1_E8_TCRbeta</t>
  </si>
  <si>
    <t>CRC11.2_B9_TCRalpha.CRC15.1_E8_TCRbeta</t>
  </si>
  <si>
    <t>CRC11.2_C10_TCRalpha.CRC15.1_E8_TCRbeta</t>
  </si>
  <si>
    <t>CRC15.2_A1_TCRalpha.CRC15.1_E8_TCRbeta</t>
  </si>
  <si>
    <t>CRC15.2_H3_TCRalpha.CRC15.1_E8_TCRbeta</t>
  </si>
  <si>
    <t>CRC15.2_A4_TCRalpha.CRC15.1_E8_TCRbeta</t>
  </si>
  <si>
    <t>CRC15.2_C4_TCRalpha.CRC15.1_E8_TCRbeta</t>
  </si>
  <si>
    <t>CRC15.1_A2_TCRalpha.CRC15.1_E8_TCRbeta</t>
  </si>
  <si>
    <t>CRC15.1_A4_TCRalpha.CRC15.1_E8_TCRbeta</t>
  </si>
  <si>
    <t>CRC15.1_A7a_TCRalpha.CRC15.1_E8_TCRbeta</t>
  </si>
  <si>
    <t>CRC15.1_A7b_TCRalpha.CRC15.1_E8_TCRbeta</t>
  </si>
  <si>
    <t>CRC15.1_A8_TCRalpha.CRC15.1_E8_TCRbeta</t>
  </si>
  <si>
    <t>CRC15.1_A11_TCRalpha.CRC15.1_E8_TCRbeta</t>
  </si>
  <si>
    <t>CRC15.1_B4_TCRalpha.CRC15.1_E8_TCRbeta</t>
  </si>
  <si>
    <t>CRC15.1_B5_TCRalpha.CRC15.1_E8_TCRbeta</t>
  </si>
  <si>
    <t>CRC15.1_B7_TCRalpha.CRC15.1_E8_TCRbeta</t>
  </si>
  <si>
    <t>CRC15.1_B8_TCRalpha.CRC15.1_E8_TCRbeta</t>
  </si>
  <si>
    <t>CRC15.1_B9_TCRalpha.CRC15.1_E8_TCRbeta</t>
  </si>
  <si>
    <t>CRC15.1_B10_TCRalpha.CRC15.1_E8_TCRbeta</t>
  </si>
  <si>
    <t>CRC15.1_C1_TCRalpha.CRC15.1_E8_TCRbeta</t>
  </si>
  <si>
    <t>CRC15.1_D3_TCRalpha.CRC15.1_E8_TCRbeta</t>
  </si>
  <si>
    <t>CRC15.1_D10_TCRalpha.CRC15.1_E8_TCRbeta</t>
  </si>
  <si>
    <t>CRC15.1_D11_TCRalpha.CRC15.1_E8_TCRbeta</t>
  </si>
  <si>
    <t>CRC15.1_E2_TCRalpha.CRC15.1_E8_TCRbeta</t>
  </si>
  <si>
    <t>CRC15.1_E6_TCRalpha.CRC15.1_E8_TCRbeta</t>
  </si>
  <si>
    <t>CRC15.1_E8_TCRalpha.CRC15.1_E8_TCRbeta</t>
  </si>
  <si>
    <t>CRC15.1_E10_TCRalpha.CRC15.1_E8_TCRbeta</t>
  </si>
  <si>
    <t>GCN1L1_TCRalpha.CRC15.1_E10_TCRbeta</t>
  </si>
  <si>
    <t>CDK4_8_TCRalpha.CRC15.1_E10_TCRbeta</t>
  </si>
  <si>
    <t>CDK4_17_TCRalpha.CRC15.1_E10_TCRbeta</t>
  </si>
  <si>
    <t>CMV_1_TCRalpha.CRC15.1_E10_TCRbeta</t>
  </si>
  <si>
    <t>CMV_2_TCRalpha.CRC15.1_E10_TCRbeta</t>
  </si>
  <si>
    <t>OVC21.1_A2_TCRalpha.CRC15.1_E10_TCRbeta</t>
  </si>
  <si>
    <t>OVC21.1_B1_TCRalpha.CRC15.1_E10_TCRbeta</t>
  </si>
  <si>
    <t>OVC21.1_B3_TCRalpha.CRC15.1_E10_TCRbeta</t>
  </si>
  <si>
    <t>OVC21.1_B6_TCRalpha.CRC15.1_E10_TCRbeta</t>
  </si>
  <si>
    <t>OVC21.1_D1_TCRalpha.CRC15.1_E10_TCRbeta</t>
  </si>
  <si>
    <t>OVC21.1_D5_TCRalpha.CRC15.1_E10_TCRbeta</t>
  </si>
  <si>
    <t>OVC21.2_A1_TCRalpha.CRC15.1_E10_TCRbeta</t>
  </si>
  <si>
    <t>OVC21.2_A2_TCRalpha.CRC15.1_E10_TCRbeta</t>
  </si>
  <si>
    <t>OVC21.2_A3_TCRalpha.CRC15.1_E10_TCRbeta</t>
  </si>
  <si>
    <t>OVC21.2_A6_TCRalpha.CRC15.1_E10_TCRbeta</t>
  </si>
  <si>
    <t>OVC21.2_A8_TCRalpha.CRC15.1_E10_TCRbeta</t>
  </si>
  <si>
    <t>OVC21.2_B1_TCRalpha.CRC15.1_E10_TCRbeta</t>
  </si>
  <si>
    <t>OVC21.2_B3_TCRalpha.CRC15.1_E10_TCRbeta</t>
  </si>
  <si>
    <t>OVC21.2_B4_TCRalpha.CRC15.1_E10_TCRbeta</t>
  </si>
  <si>
    <t>OVC21.2_B10a_TCRalpha.CRC15.1_E10_TCRbeta</t>
  </si>
  <si>
    <t>OVC21.2_B10b_TCRalpha.CRC15.1_E10_TCRbeta</t>
  </si>
  <si>
    <t>OVC21.2_B11_TCRalpha.CRC15.1_E10_TCRbeta</t>
  </si>
  <si>
    <t>OVC21.2_C2_TCRalpha.CRC15.1_E10_TCRbeta</t>
  </si>
  <si>
    <t>OVC21.2_C3_TCRalpha.CRC15.1_E10_TCRbeta</t>
  </si>
  <si>
    <t>OVC21.2_C4_TCRalpha.CRC15.1_E10_TCRbeta</t>
  </si>
  <si>
    <t>OVC21.2_C6_TCRalpha.CRC15.1_E10_TCRbeta</t>
  </si>
  <si>
    <t>OVC21.2_C8_TCRalpha.CRC15.1_E10_TCRbeta</t>
  </si>
  <si>
    <t>OVC21.2_C12a_TCRalpha.CRC15.1_E10_TCRbeta</t>
  </si>
  <si>
    <t>OVC21.2_C12b_TCRalpha.CRC15.1_E10_TCRbeta</t>
  </si>
  <si>
    <t>OVC21.2_D2_TCRalpha.CRC15.1_E10_TCRbeta</t>
  </si>
  <si>
    <t>OVC21.2_D3_TCRalpha.CRC15.1_E10_TCRbeta</t>
  </si>
  <si>
    <t>OVC48.1_A1_TCRalpha.CRC15.1_E10_TCRbeta</t>
  </si>
  <si>
    <t>OVC48.1_A2_TCRalpha.CRC15.1_E10_TCRbeta</t>
  </si>
  <si>
    <t>OVC48.1_A4_TCRalpha.CRC15.1_E10_TCRbeta</t>
  </si>
  <si>
    <t>OVC48.1_A5_TCRalpha.CRC15.1_E10_TCRbeta</t>
  </si>
  <si>
    <t>OVC48.1_A6_TCRalpha.CRC15.1_E10_TCRbeta</t>
  </si>
  <si>
    <t>OVC48.1_A8_TCRalpha.CRC15.1_E10_TCRbeta</t>
  </si>
  <si>
    <t>OVC48.1_A11_TCRalpha.CRC15.1_E10_TCRbeta</t>
  </si>
  <si>
    <t>OVC48.1_A12_TCRalpha.CRC15.1_E10_TCRbeta</t>
  </si>
  <si>
    <t>OVC48.1_B1_TCRalpha.CRC15.1_E10_TCRbeta</t>
  </si>
  <si>
    <t>OVC48.1_B3_TCRalpha.CRC15.1_E10_TCRbeta</t>
  </si>
  <si>
    <t>OVC48.1_B5a_TCRalpha.CRC15.1_E10_TCRbeta</t>
  </si>
  <si>
    <t>OVC48.1_B5b_TCRalpha.CRC15.1_E10_TCRbeta</t>
  </si>
  <si>
    <t>OVC48.1_C1_TCRalpha.CRC15.1_E10_TCRbeta</t>
  </si>
  <si>
    <t>OVC48.1_C2_TCRalpha.CRC15.1_E10_TCRbeta</t>
  </si>
  <si>
    <t>OVC48.1_C5_TCRalpha.CRC15.1_E10_TCRbeta</t>
  </si>
  <si>
    <t>OVC48.1_C6_TCRalpha.CRC15.1_E10_TCRbeta</t>
  </si>
  <si>
    <t>OVC48.1_C7_TCRalpha.CRC15.1_E10_TCRbeta</t>
  </si>
  <si>
    <t>OVC48.1_C8_TCRalpha.CRC15.1_E10_TCRbeta</t>
  </si>
  <si>
    <t>OVC48.1_D1_TCRalpha.CRC15.1_E10_TCRbeta</t>
  </si>
  <si>
    <t>OVC48.1_D7_TCRalpha.CRC15.1_E10_TCRbeta</t>
  </si>
  <si>
    <t>OVC48.2_A1_TCRalpha.CRC15.1_E10_TCRbeta</t>
  </si>
  <si>
    <t>OVC48.2_A2_TCRalpha.CRC15.1_E10_TCRbeta</t>
  </si>
  <si>
    <t>OVC48.2_A10a_TCRalpha.CRC15.1_E10_TCRbeta</t>
  </si>
  <si>
    <t>OVC48.2_A10b_TCRalpha.CRC15.1_E10_TCRbeta</t>
  </si>
  <si>
    <t>OVC48.2_B6_TCRalpha.CRC15.1_E10_TCRbeta</t>
  </si>
  <si>
    <t>OVC48.2_C2_TCRalpha.CRC15.1_E10_TCRbeta</t>
  </si>
  <si>
    <t>CRC11.1_A1_TCRalpha.CRC15.1_E10_TCRbeta</t>
  </si>
  <si>
    <t>CRC11.1_A2_TCRalpha.CRC15.1_E10_TCRbeta</t>
  </si>
  <si>
    <t>CRC11.1_A3_TCRalpha.CRC15.1_E10_TCRbeta</t>
  </si>
  <si>
    <t>CRC11.1_A5_TCRalpha.CRC15.1_E10_TCRbeta</t>
  </si>
  <si>
    <t>CRC11.1_A6_TCRalpha.CRC15.1_E10_TCRbeta</t>
  </si>
  <si>
    <t>CRC11.1_B1_TCRalpha.CRC15.1_E10_TCRbeta</t>
  </si>
  <si>
    <t>CRC11.1_B3_TCRalpha.CRC15.1_E10_TCRbeta</t>
  </si>
  <si>
    <t>CRC11.1_B4_TCRalpha.CRC15.1_E10_TCRbeta</t>
  </si>
  <si>
    <t>CRC11.1_B6_TCRalpha.CRC15.1_E10_TCRbeta</t>
  </si>
  <si>
    <t>CRC11.1_B11_TCRalpha.CRC15.1_E10_TCRbeta</t>
  </si>
  <si>
    <t>CRC11.1_C1_TCRalpha.CRC15.1_E10_TCRbeta</t>
  </si>
  <si>
    <t>CRC11.1_C3_TCRalpha.CRC15.1_E10_TCRbeta</t>
  </si>
  <si>
    <t>CRC11.1_C6_TCRalpha.CRC15.1_E10_TCRbeta</t>
  </si>
  <si>
    <t>CRC11.1_C8_TCRalpha.CRC15.1_E10_TCRbeta</t>
  </si>
  <si>
    <t>CRC11.1_D5_TCRalpha.CRC15.1_E10_TCRbeta</t>
  </si>
  <si>
    <t>CRC11.1_D6_TCRalpha.CRC15.1_E10_TCRbeta</t>
  </si>
  <si>
    <t>CRC11.2_A7_TCRalpha.CRC15.1_E10_TCRbeta</t>
  </si>
  <si>
    <t>CRC11.2_B9_TCRalpha.CRC15.1_E10_TCRbeta</t>
  </si>
  <si>
    <t>CRC11.2_C10_TCRalpha.CRC15.1_E10_TCRbeta</t>
  </si>
  <si>
    <t>CRC15.2_A1_TCRalpha.CRC15.1_E10_TCRbeta</t>
  </si>
  <si>
    <t>CRC15.2_H3_TCRalpha.CRC15.1_E10_TCRbeta</t>
  </si>
  <si>
    <t>CRC15.2_A4_TCRalpha.CRC15.1_E10_TCRbeta</t>
  </si>
  <si>
    <t>CRC15.2_C4_TCRalpha.CRC15.1_E10_TCRbeta</t>
  </si>
  <si>
    <t>CRC15.1_A2_TCRalpha.CRC15.1_E10_TCRbeta</t>
  </si>
  <si>
    <t>CRC15.1_A4_TCRalpha.CRC15.1_E10_TCRbeta</t>
  </si>
  <si>
    <t>CRC15.1_A7a_TCRalpha.CRC15.1_E10_TCRbeta</t>
  </si>
  <si>
    <t>CRC15.1_A7b_TCRalpha.CRC15.1_E10_TCRbeta</t>
  </si>
  <si>
    <t>CRC15.1_A8_TCRalpha.CRC15.1_E10_TCRbeta</t>
  </si>
  <si>
    <t>CRC15.1_A11_TCRalpha.CRC15.1_E10_TCRbeta</t>
  </si>
  <si>
    <t>CRC15.1_B4_TCRalpha.CRC15.1_E10_TCRbeta</t>
  </si>
  <si>
    <t>CRC15.1_B5_TCRalpha.CRC15.1_E10_TCRbeta</t>
  </si>
  <si>
    <t>CRC15.1_B7_TCRalpha.CRC15.1_E10_TCRbeta</t>
  </si>
  <si>
    <t>CRC15.1_B8_TCRalpha.CRC15.1_E10_TCRbeta</t>
  </si>
  <si>
    <t>CRC15.1_B9_TCRalpha.CRC15.1_E10_TCRbeta</t>
  </si>
  <si>
    <t>CRC15.1_B10_TCRalpha.CRC15.1_E10_TCRbeta</t>
  </si>
  <si>
    <t>CRC15.1_C1_TCRalpha.CRC15.1_E10_TCRbeta</t>
  </si>
  <si>
    <t>CRC15.1_D3_TCRalpha.CRC15.1_E10_TCRbeta</t>
  </si>
  <si>
    <t>CRC15.1_D10_TCRalpha.CRC15.1_E10_TCRbeta</t>
  </si>
  <si>
    <t>CRC15.1_D11_TCRalpha.CRC15.1_E10_TCRbeta</t>
  </si>
  <si>
    <t>CRC15.1_E2_TCRalpha.CRC15.1_E10_TCRbeta</t>
  </si>
  <si>
    <t>CRC15.1_E6_TCRalpha.CRC15.1_E10_TCRbeta</t>
  </si>
  <si>
    <t>CRC15.1_E8_TCRalpha.CRC15.1_E10_TCRbeta</t>
  </si>
  <si>
    <t>CRC15.1_E10_TCRalpha.CRC15.1_E10_TCRbeta</t>
  </si>
  <si>
    <t>pos1.top</t>
  </si>
  <si>
    <t>pos1.bottom</t>
  </si>
  <si>
    <t>pos2.top</t>
  </si>
  <si>
    <t>pos2.bottom</t>
  </si>
  <si>
    <t>pos3.top</t>
  </si>
  <si>
    <t>pos3.bottom</t>
  </si>
  <si>
    <t>neg1.top</t>
  </si>
  <si>
    <t>neg1.bottom</t>
  </si>
  <si>
    <t>C1.bottom</t>
  </si>
  <si>
    <t>C1.top</t>
  </si>
  <si>
    <t>C2.bottom</t>
  </si>
  <si>
    <t>C2.top</t>
  </si>
  <si>
    <t>C3.bottom</t>
  </si>
  <si>
    <t>C3.top</t>
  </si>
  <si>
    <t>C4.bottom</t>
  </si>
  <si>
    <t>C4.top</t>
  </si>
  <si>
    <t>C5.bottom</t>
  </si>
  <si>
    <t>C5.top</t>
  </si>
  <si>
    <t>C6.bottom</t>
  </si>
  <si>
    <t>C6.top</t>
  </si>
  <si>
    <t>C7.bottom</t>
  </si>
  <si>
    <t>C7.top</t>
  </si>
  <si>
    <t>R1.bottom</t>
  </si>
  <si>
    <t>R1.top</t>
  </si>
  <si>
    <t>R2.bottom</t>
  </si>
  <si>
    <t>R2.top</t>
  </si>
  <si>
    <t>R3.bottom</t>
  </si>
  <si>
    <t>R3.top</t>
  </si>
  <si>
    <t>R4.bottom</t>
  </si>
  <si>
    <t>R4.top</t>
  </si>
  <si>
    <t>R5.bottom</t>
  </si>
  <si>
    <t>R5.top</t>
  </si>
  <si>
    <t>R6.bottom</t>
  </si>
  <si>
    <t>R6.top</t>
  </si>
  <si>
    <t>R7.bottom</t>
  </si>
  <si>
    <t>R7.top</t>
  </si>
  <si>
    <t>MEL_a1.MEL_b1</t>
  </si>
  <si>
    <t>MEL_a2.MEL_b1</t>
  </si>
  <si>
    <t>MEL_a3.MEL_b1</t>
  </si>
  <si>
    <t>MEL_a4.MEL_b1</t>
  </si>
  <si>
    <t>MEL_a5.MEL_b1</t>
  </si>
  <si>
    <t>MEL_a6.MEL_b1</t>
  </si>
  <si>
    <t>MEL_a7.MEL_b1</t>
  </si>
  <si>
    <t>MEL_a8.MEL_b1</t>
  </si>
  <si>
    <t>MEL_a9.MEL_b1</t>
  </si>
  <si>
    <t>MEL_a10.MEL_b1</t>
  </si>
  <si>
    <t>MEL_a11.MEL_b1</t>
  </si>
  <si>
    <t>MEL_a12.MEL_b1</t>
  </si>
  <si>
    <t>MEL_a13.MEL_b1</t>
  </si>
  <si>
    <t>MEL_a14.MEL_b1</t>
  </si>
  <si>
    <t>MEL_a15.MEL_b1</t>
  </si>
  <si>
    <t>MEL_a16.MEL_b1</t>
  </si>
  <si>
    <t>MEL_a17.MEL_b1</t>
  </si>
  <si>
    <t>MEL_a18.MEL_b1</t>
  </si>
  <si>
    <t>MEL_a19.MEL_b1</t>
  </si>
  <si>
    <t>MEL_a20.MEL_b1</t>
  </si>
  <si>
    <t>MEL_a21.MEL_b1</t>
  </si>
  <si>
    <t>MEL_a22.MEL_b1</t>
  </si>
  <si>
    <t>MEL_a23.MEL_b1</t>
  </si>
  <si>
    <t>MEL_a24.MEL_b1</t>
  </si>
  <si>
    <t>MEL_a25.MEL_b1</t>
  </si>
  <si>
    <t>MEL_a26.MEL_b1</t>
  </si>
  <si>
    <t>MEL_a27.MEL_b1</t>
  </si>
  <si>
    <t>MEL_a28.MEL_b1</t>
  </si>
  <si>
    <t>MEL_a29.MEL_b1</t>
  </si>
  <si>
    <t>MEL_a30.MEL_b1</t>
  </si>
  <si>
    <t>MEL_a31.MEL_b1</t>
  </si>
  <si>
    <t>MEL_a32.MEL_b1</t>
  </si>
  <si>
    <t>MEL_a33.MEL_b1</t>
  </si>
  <si>
    <t>MEL_a34.MEL_b1</t>
  </si>
  <si>
    <t>MEL_a35.MEL_b1</t>
  </si>
  <si>
    <t>MEL_a36.MEL_b1</t>
  </si>
  <si>
    <t>MEL_a37.MEL_b1</t>
  </si>
  <si>
    <t>MEL_a38.MEL_b1</t>
  </si>
  <si>
    <t>MEL_a39.MEL_b1</t>
  </si>
  <si>
    <t>MEL_a40.MEL_b1</t>
  </si>
  <si>
    <t>MEL_a41.MEL_b1</t>
  </si>
  <si>
    <t>MEL_a42.MEL_b1</t>
  </si>
  <si>
    <t>MEL_a43.MEL_b1</t>
  </si>
  <si>
    <t>MEL_a44.MEL_b1</t>
  </si>
  <si>
    <t>MEL_a45.MEL_b1</t>
  </si>
  <si>
    <t>MEL_a46.MEL_b1</t>
  </si>
  <si>
    <t>MEL_a47.MEL_b1</t>
  </si>
  <si>
    <t>MEL_a48.MEL_b1</t>
  </si>
  <si>
    <t>MEL_a49.MEL_b1</t>
  </si>
  <si>
    <t>MEL_a50.MEL_b1</t>
  </si>
  <si>
    <t>MEL_a51.MEL_b1</t>
  </si>
  <si>
    <t>MEL_a52.MEL_b1</t>
  </si>
  <si>
    <t>MEL_a53.MEL_b1</t>
  </si>
  <si>
    <t>MEL_a54.MEL_b1</t>
  </si>
  <si>
    <t>MEL_a55.MEL_b1</t>
  </si>
  <si>
    <t>MEL_a56.MEL_b1</t>
  </si>
  <si>
    <t>MEL_a57.MEL_b1</t>
  </si>
  <si>
    <t>MEL_a58.MEL_b1</t>
  </si>
  <si>
    <t>MEL_a59.MEL_b1</t>
  </si>
  <si>
    <t>MEL_a60.MEL_b1</t>
  </si>
  <si>
    <t>MEL_a61.MEL_b1</t>
  </si>
  <si>
    <t>MEL_a62.MEL_b1</t>
  </si>
  <si>
    <t>MEL_a63.MEL_b1</t>
  </si>
  <si>
    <t>MEL_a64.MEL_b1</t>
  </si>
  <si>
    <t>MEL_a65.MEL_b1</t>
  </si>
  <si>
    <t>MEL_a66.MEL_b1</t>
  </si>
  <si>
    <t>MEL_a67.MEL_b1</t>
  </si>
  <si>
    <t>MEL_a68.MEL_b1</t>
  </si>
  <si>
    <t>MEL_a69.MEL_b1</t>
  </si>
  <si>
    <t>MEL_a70.MEL_b1</t>
  </si>
  <si>
    <t>MEL_a71.MEL_b1</t>
  </si>
  <si>
    <t>MEL_a72.MEL_b1</t>
  </si>
  <si>
    <t>MEL_a73.MEL_b1</t>
  </si>
  <si>
    <t>MEL_a74.MEL_b1</t>
  </si>
  <si>
    <t>MEL_a75.MEL_b1</t>
  </si>
  <si>
    <t>MEL_a76.MEL_b1</t>
  </si>
  <si>
    <t>MEL_a77.MEL_b1</t>
  </si>
  <si>
    <t>MEL_a78.MEL_b1</t>
  </si>
  <si>
    <t>MEL_a79.MEL_b1</t>
  </si>
  <si>
    <t>MEL_a80.MEL_b1</t>
  </si>
  <si>
    <t>MEL_a81.MEL_b1</t>
  </si>
  <si>
    <t>MEL_a82.MEL_b1</t>
  </si>
  <si>
    <t>MEL_a83.MEL_b1</t>
  </si>
  <si>
    <t>MEL_a84.MEL_b1</t>
  </si>
  <si>
    <t>MEL_a85.MEL_b1</t>
  </si>
  <si>
    <t>MEL_a86.MEL_b1</t>
  </si>
  <si>
    <t>MEL_a87.MEL_b1</t>
  </si>
  <si>
    <t>MEL_a88.MEL_b1</t>
  </si>
  <si>
    <t>MEL_a89.MEL_b1</t>
  </si>
  <si>
    <t>MEL_a90.MEL_b1</t>
  </si>
  <si>
    <t>MEL_a91.MEL_b1</t>
  </si>
  <si>
    <t>MEL_a92.MEL_b1</t>
  </si>
  <si>
    <t>MEL_a93.MEL_b1</t>
  </si>
  <si>
    <t>MEL_a94.MEL_b1</t>
  </si>
  <si>
    <t>MEL_a95.MEL_b1</t>
  </si>
  <si>
    <t>MEL_a96.MEL_b1</t>
  </si>
  <si>
    <t>MEL_a97.MEL_b1</t>
  </si>
  <si>
    <t>MEL_a98.MEL_b1</t>
  </si>
  <si>
    <t>MEL_a99.MEL_b1</t>
  </si>
  <si>
    <t>MEL_a100.MEL_b1</t>
  </si>
  <si>
    <t>MEL_a101.MEL_b1</t>
  </si>
  <si>
    <t>MEL_a102.MEL_b1</t>
  </si>
  <si>
    <t>MEL_a103.MEL_b1</t>
  </si>
  <si>
    <t>MEL_a104.MEL_b1</t>
  </si>
  <si>
    <t>MEL_a105.MEL_b1</t>
  </si>
  <si>
    <t>MEL_a106.MEL_b1</t>
  </si>
  <si>
    <t>MEL_a107.MEL_b1</t>
  </si>
  <si>
    <t>MEL_a108.MEL_b1</t>
  </si>
  <si>
    <t>MEL_a109.MEL_b1</t>
  </si>
  <si>
    <t>MEL_a110.MEL_b1</t>
  </si>
  <si>
    <t>MEL_a111.MEL_b1</t>
  </si>
  <si>
    <t>MEL_a112.MEL_b1</t>
  </si>
  <si>
    <t>MEL_a113.MEL_b1</t>
  </si>
  <si>
    <t>MEL_a114.MEL_b1</t>
  </si>
  <si>
    <t>MEL_a115.MEL_b1</t>
  </si>
  <si>
    <t>MEL_a116.MEL_b1</t>
  </si>
  <si>
    <t>MEL_a117.MEL_b1</t>
  </si>
  <si>
    <t>MEL_a118.MEL_b1</t>
  </si>
  <si>
    <t>MEL_a119.MEL_b1</t>
  </si>
  <si>
    <t>MEL_a120.MEL_b1</t>
  </si>
  <si>
    <t>MEL_a121.MEL_b1</t>
  </si>
  <si>
    <t>MEL_a122.MEL_b1</t>
  </si>
  <si>
    <t>MEL_a123.MEL_b1</t>
  </si>
  <si>
    <t>MEL_a124.MEL_b1</t>
  </si>
  <si>
    <t>MEL_a125.MEL_b1</t>
  </si>
  <si>
    <t>MEL_a126.MEL_b1</t>
  </si>
  <si>
    <t>MEL_a127.MEL_b1</t>
  </si>
  <si>
    <t>MEL_a128.MEL_b1</t>
  </si>
  <si>
    <t>MEL_a129.MEL_b1</t>
  </si>
  <si>
    <t>MEL_a130.MEL_b1</t>
  </si>
  <si>
    <t>MEL_a131.MEL_b1</t>
  </si>
  <si>
    <t>MEL_a132.MEL_b1</t>
  </si>
  <si>
    <t>MEL_a133.MEL_b1</t>
  </si>
  <si>
    <t>MEL_a134.MEL_b1</t>
  </si>
  <si>
    <t>MEL_a135.MEL_b1</t>
  </si>
  <si>
    <t>MEL_a136.MEL_b1</t>
  </si>
  <si>
    <t>MEL_a137.MEL_b1</t>
  </si>
  <si>
    <t>MEL_a138.MEL_b1</t>
  </si>
  <si>
    <t>MEL_a139.MEL_b1</t>
  </si>
  <si>
    <t>MEL_a140.MEL_b1</t>
  </si>
  <si>
    <t>MEL_a141.MEL_b1</t>
  </si>
  <si>
    <t>MEL_a142.MEL_b1</t>
  </si>
  <si>
    <t>MEL_a143.MEL_b1</t>
  </si>
  <si>
    <t>MEL_a144.MEL_b1</t>
  </si>
  <si>
    <t>MEL_a145.MEL_b1</t>
  </si>
  <si>
    <t>MEL_a146.MEL_b1</t>
  </si>
  <si>
    <t>MEL_a147.MEL_b1</t>
  </si>
  <si>
    <t>MEL_a148.MEL_b1</t>
  </si>
  <si>
    <t>MEL_a149.MEL_b1</t>
  </si>
  <si>
    <t>MEL_a150.MEL_b1</t>
  </si>
  <si>
    <t>MEL_a151.MEL_b1</t>
  </si>
  <si>
    <t>MEL_a152.MEL_b1</t>
  </si>
  <si>
    <t>MEL_a153.MEL_b1</t>
  </si>
  <si>
    <t>MEL_a154.MEL_b1</t>
  </si>
  <si>
    <t>MEL_a155.MEL_b1</t>
  </si>
  <si>
    <t>MEL_a156.MEL_b1</t>
  </si>
  <si>
    <t>MEL_a157.MEL_b1</t>
  </si>
  <si>
    <t>MEL_a158.MEL_b1</t>
  </si>
  <si>
    <t>MEL_a159.MEL_b1</t>
  </si>
  <si>
    <t>MEL_a160.MEL_b1</t>
  </si>
  <si>
    <t>MEL_a161.MEL_b1</t>
  </si>
  <si>
    <t>MEL_a162.MEL_b1</t>
  </si>
  <si>
    <t>MEL_a163.MEL_b1</t>
  </si>
  <si>
    <t>MEL_a164.MEL_b1</t>
  </si>
  <si>
    <t>MEL_a165.MEL_b1</t>
  </si>
  <si>
    <t>MEL_a166.MEL_b1</t>
  </si>
  <si>
    <t>MEL_a167.MEL_b1</t>
  </si>
  <si>
    <t>MEL_a168.MEL_b1</t>
  </si>
  <si>
    <t>MEL_a169.MEL_b1</t>
  </si>
  <si>
    <t>MEL_a170.MEL_b1</t>
  </si>
  <si>
    <t>MEL_a171.MEL_b1</t>
  </si>
  <si>
    <t>MEL_a172.MEL_b1</t>
  </si>
  <si>
    <t>MEL_a173.MEL_b1</t>
  </si>
  <si>
    <t>MEL_a174.MEL_b1</t>
  </si>
  <si>
    <t>MEL_a175.MEL_b1</t>
  </si>
  <si>
    <t>MEL_a176.MEL_b1</t>
  </si>
  <si>
    <t>MEL_a177.MEL_b1</t>
  </si>
  <si>
    <t>MEL_a178.MEL_b1</t>
  </si>
  <si>
    <t>MEL_a179.MEL_b1</t>
  </si>
  <si>
    <t>MEL_a180.MEL_b1</t>
  </si>
  <si>
    <t>MEL_a181.MEL_b1</t>
  </si>
  <si>
    <t>MEL_a182.MEL_b1</t>
  </si>
  <si>
    <t>MEL_a183.MEL_b1</t>
  </si>
  <si>
    <t>MEL_a184.MEL_b1</t>
  </si>
  <si>
    <t>MEL_a185.MEL_b1</t>
  </si>
  <si>
    <t>MEL_a186.MEL_b1</t>
  </si>
  <si>
    <t>MEL_a187.MEL_b1</t>
  </si>
  <si>
    <t>MEL_a188.MEL_b1</t>
  </si>
  <si>
    <t>MEL_a189.MEL_b1</t>
  </si>
  <si>
    <t>MEL_a190.MEL_b1</t>
  </si>
  <si>
    <t>MEL_a191.MEL_b1</t>
  </si>
  <si>
    <t>MEL_a192.MEL_b1</t>
  </si>
  <si>
    <t>MEL_a193.MEL_b1</t>
  </si>
  <si>
    <t>MEL_a194.MEL_b1</t>
  </si>
  <si>
    <t>MEL_a195.MEL_b1</t>
  </si>
  <si>
    <t>MEL_a196.MEL_b1</t>
  </si>
  <si>
    <t>MEL_a197.MEL_b1</t>
  </si>
  <si>
    <t>MEL_a198.MEL_b1</t>
  </si>
  <si>
    <t>MEL_a199.MEL_b1</t>
  </si>
  <si>
    <t>MAGEA3_a129.MEL_b1</t>
  </si>
  <si>
    <t>CDK4_a17.MEL_b1</t>
  </si>
  <si>
    <t>MEL_a1.MEL_b2</t>
  </si>
  <si>
    <t>MEL_a2.MEL_b2</t>
  </si>
  <si>
    <t>MEL_a3.MEL_b2</t>
  </si>
  <si>
    <t>MEL_a4.MEL_b2</t>
  </si>
  <si>
    <t>MEL_a5.MEL_b2</t>
  </si>
  <si>
    <t>MEL_a6.MEL_b2</t>
  </si>
  <si>
    <t>MEL_a7.MEL_b2</t>
  </si>
  <si>
    <t>MEL_a8.MEL_b2</t>
  </si>
  <si>
    <t>MEL_a9.MEL_b2</t>
  </si>
  <si>
    <t>MEL_a10.MEL_b2</t>
  </si>
  <si>
    <t>MEL_a11.MEL_b2</t>
  </si>
  <si>
    <t>MEL_a12.MEL_b2</t>
  </si>
  <si>
    <t>MEL_a13.MEL_b2</t>
  </si>
  <si>
    <t>MEL_a14.MEL_b2</t>
  </si>
  <si>
    <t>MEL_a15.MEL_b2</t>
  </si>
  <si>
    <t>MEL_a16.MEL_b2</t>
  </si>
  <si>
    <t>MEL_a17.MEL_b2</t>
  </si>
  <si>
    <t>MEL_a18.MEL_b2</t>
  </si>
  <si>
    <t>MEL_a19.MEL_b2</t>
  </si>
  <si>
    <t>MEL_a20.MEL_b2</t>
  </si>
  <si>
    <t>MEL_a21.MEL_b2</t>
  </si>
  <si>
    <t>MEL_a22.MEL_b2</t>
  </si>
  <si>
    <t>MEL_a23.MEL_b2</t>
  </si>
  <si>
    <t>MEL_a24.MEL_b2</t>
  </si>
  <si>
    <t>MEL_a25.MEL_b2</t>
  </si>
  <si>
    <t>MEL_a26.MEL_b2</t>
  </si>
  <si>
    <t>MEL_a27.MEL_b2</t>
  </si>
  <si>
    <t>MEL_a28.MEL_b2</t>
  </si>
  <si>
    <t>MEL_a29.MEL_b2</t>
  </si>
  <si>
    <t>MEL_a30.MEL_b2</t>
  </si>
  <si>
    <t>MEL_a31.MEL_b2</t>
  </si>
  <si>
    <t>MEL_a32.MEL_b2</t>
  </si>
  <si>
    <t>MEL_a33.MEL_b2</t>
  </si>
  <si>
    <t>MEL_a34.MEL_b2</t>
  </si>
  <si>
    <t>MEL_a35.MEL_b2</t>
  </si>
  <si>
    <t>MEL_a36.MEL_b2</t>
  </si>
  <si>
    <t>MEL_a37.MEL_b2</t>
  </si>
  <si>
    <t>MEL_a38.MEL_b2</t>
  </si>
  <si>
    <t>MEL_a39.MEL_b2</t>
  </si>
  <si>
    <t>MEL_a40.MEL_b2</t>
  </si>
  <si>
    <t>MEL_a41.MEL_b2</t>
  </si>
  <si>
    <t>MEL_a42.MEL_b2</t>
  </si>
  <si>
    <t>MEL_a43.MEL_b2</t>
  </si>
  <si>
    <t>MEL_a44.MEL_b2</t>
  </si>
  <si>
    <t>MEL_a45.MEL_b2</t>
  </si>
  <si>
    <t>MEL_a46.MEL_b2</t>
  </si>
  <si>
    <t>MEL_a47.MEL_b2</t>
  </si>
  <si>
    <t>MEL_a48.MEL_b2</t>
  </si>
  <si>
    <t>MEL_a49.MEL_b2</t>
  </si>
  <si>
    <t>MEL_a50.MEL_b2</t>
  </si>
  <si>
    <t>MEL_a51.MEL_b2</t>
  </si>
  <si>
    <t>MEL_a52.MEL_b2</t>
  </si>
  <si>
    <t>MEL_a53.MEL_b2</t>
  </si>
  <si>
    <t>MEL_a54.MEL_b2</t>
  </si>
  <si>
    <t>MEL_a55.MEL_b2</t>
  </si>
  <si>
    <t>MEL_a56.MEL_b2</t>
  </si>
  <si>
    <t>MEL_a57.MEL_b2</t>
  </si>
  <si>
    <t>MEL_a58.MEL_b2</t>
  </si>
  <si>
    <t>MEL_a59.MEL_b2</t>
  </si>
  <si>
    <t>MEL_a60.MEL_b2</t>
  </si>
  <si>
    <t>MEL_a61.MEL_b2</t>
  </si>
  <si>
    <t>MEL_a62.MEL_b2</t>
  </si>
  <si>
    <t>MEL_a63.MEL_b2</t>
  </si>
  <si>
    <t>MEL_a64.MEL_b2</t>
  </si>
  <si>
    <t>MEL_a65.MEL_b2</t>
  </si>
  <si>
    <t>MEL_a66.MEL_b2</t>
  </si>
  <si>
    <t>MEL_a67.MEL_b2</t>
  </si>
  <si>
    <t>MEL_a68.MEL_b2</t>
  </si>
  <si>
    <t>MEL_a69.MEL_b2</t>
  </si>
  <si>
    <t>MEL_a70.MEL_b2</t>
  </si>
  <si>
    <t>MEL_a71.MEL_b2</t>
  </si>
  <si>
    <t>MEL_a72.MEL_b2</t>
  </si>
  <si>
    <t>MEL_a73.MEL_b2</t>
  </si>
  <si>
    <t>MEL_a74.MEL_b2</t>
  </si>
  <si>
    <t>MEL_a75.MEL_b2</t>
  </si>
  <si>
    <t>MEL_a76.MEL_b2</t>
  </si>
  <si>
    <t>MEL_a77.MEL_b2</t>
  </si>
  <si>
    <t>MEL_a78.MEL_b2</t>
  </si>
  <si>
    <t>MEL_a79.MEL_b2</t>
  </si>
  <si>
    <t>MEL_a80.MEL_b2</t>
  </si>
  <si>
    <t>MEL_a81.MEL_b2</t>
  </si>
  <si>
    <t>MEL_a82.MEL_b2</t>
  </si>
  <si>
    <t>MEL_a83.MEL_b2</t>
  </si>
  <si>
    <t>MEL_a84.MEL_b2</t>
  </si>
  <si>
    <t>MEL_a85.MEL_b2</t>
  </si>
  <si>
    <t>MEL_a86.MEL_b2</t>
  </si>
  <si>
    <t>MEL_a87.MEL_b2</t>
  </si>
  <si>
    <t>MEL_a88.MEL_b2</t>
  </si>
  <si>
    <t>MEL_a89.MEL_b2</t>
  </si>
  <si>
    <t>MEL_a90.MEL_b2</t>
  </si>
  <si>
    <t>MEL_a91.MEL_b2</t>
  </si>
  <si>
    <t>MEL_a92.MEL_b2</t>
  </si>
  <si>
    <t>MEL_a93.MEL_b2</t>
  </si>
  <si>
    <t>MEL_a94.MEL_b2</t>
  </si>
  <si>
    <t>MEL_a95.MEL_b2</t>
  </si>
  <si>
    <t>MEL_a96.MEL_b2</t>
  </si>
  <si>
    <t>MEL_a97.MEL_b2</t>
  </si>
  <si>
    <t>MEL_a98.MEL_b2</t>
  </si>
  <si>
    <t>MEL_a99.MEL_b2</t>
  </si>
  <si>
    <t>MEL_a100.MEL_b2</t>
  </si>
  <si>
    <t>MEL_a101.MEL_b2</t>
  </si>
  <si>
    <t>MEL_a102.MEL_b2</t>
  </si>
  <si>
    <t>MEL_a103.MEL_b2</t>
  </si>
  <si>
    <t>MEL_a104.MEL_b2</t>
  </si>
  <si>
    <t>MEL_a105.MEL_b2</t>
  </si>
  <si>
    <t>MEL_a106.MEL_b2</t>
  </si>
  <si>
    <t>MEL_a107.MEL_b2</t>
  </si>
  <si>
    <t>MEL_a108.MEL_b2</t>
  </si>
  <si>
    <t>MEL_a109.MEL_b2</t>
  </si>
  <si>
    <t>MEL_a110.MEL_b2</t>
  </si>
  <si>
    <t>MEL_a111.MEL_b2</t>
  </si>
  <si>
    <t>MEL_a112.MEL_b2</t>
  </si>
  <si>
    <t>MEL_a113.MEL_b2</t>
  </si>
  <si>
    <t>MEL_a114.MEL_b2</t>
  </si>
  <si>
    <t>MEL_a115.MEL_b2</t>
  </si>
  <si>
    <t>MEL_a116.MEL_b2</t>
  </si>
  <si>
    <t>MEL_a117.MEL_b2</t>
  </si>
  <si>
    <t>MEL_a118.MEL_b2</t>
  </si>
  <si>
    <t>MEL_a119.MEL_b2</t>
  </si>
  <si>
    <t>MEL_a120.MEL_b2</t>
  </si>
  <si>
    <t>MEL_a121.MEL_b2</t>
  </si>
  <si>
    <t>MEL_a122.MEL_b2</t>
  </si>
  <si>
    <t>MEL_a123.MEL_b2</t>
  </si>
  <si>
    <t>MEL_a124.MEL_b2</t>
  </si>
  <si>
    <t>MEL_a125.MEL_b2</t>
  </si>
  <si>
    <t>MEL_a126.MEL_b2</t>
  </si>
  <si>
    <t>MEL_a127.MEL_b2</t>
  </si>
  <si>
    <t>MEL_a128.MEL_b2</t>
  </si>
  <si>
    <t>MEL_a129.MEL_b2</t>
  </si>
  <si>
    <t>MEL_a130.MEL_b2</t>
  </si>
  <si>
    <t>MEL_a131.MEL_b2</t>
  </si>
  <si>
    <t>MEL_a132.MEL_b2</t>
  </si>
  <si>
    <t>MEL_a133.MEL_b2</t>
  </si>
  <si>
    <t>MEL_a134.MEL_b2</t>
  </si>
  <si>
    <t>MEL_a135.MEL_b2</t>
  </si>
  <si>
    <t>MEL_a136.MEL_b2</t>
  </si>
  <si>
    <t>MEL_a137.MEL_b2</t>
  </si>
  <si>
    <t>MEL_a138.MEL_b2</t>
  </si>
  <si>
    <t>MEL_a139.MEL_b2</t>
  </si>
  <si>
    <t>MEL_a140.MEL_b2</t>
  </si>
  <si>
    <t>MEL_a141.MEL_b2</t>
  </si>
  <si>
    <t>MEL_a142.MEL_b2</t>
  </si>
  <si>
    <t>MEL_a143.MEL_b2</t>
  </si>
  <si>
    <t>MEL_a144.MEL_b2</t>
  </si>
  <si>
    <t>MEL_a145.MEL_b2</t>
  </si>
  <si>
    <t>MEL_a146.MEL_b2</t>
  </si>
  <si>
    <t>MEL_a147.MEL_b2</t>
  </si>
  <si>
    <t>MEL_a148.MEL_b2</t>
  </si>
  <si>
    <t>MEL_a149.MEL_b2</t>
  </si>
  <si>
    <t>MEL_a150.MEL_b2</t>
  </si>
  <si>
    <t>MEL_a151.MEL_b2</t>
  </si>
  <si>
    <t>MEL_a152.MEL_b2</t>
  </si>
  <si>
    <t>MEL_a153.MEL_b2</t>
  </si>
  <si>
    <t>MEL_a154.MEL_b2</t>
  </si>
  <si>
    <t>MEL_a155.MEL_b2</t>
  </si>
  <si>
    <t>MEL_a156.MEL_b2</t>
  </si>
  <si>
    <t>MEL_a157.MEL_b2</t>
  </si>
  <si>
    <t>MEL_a158.MEL_b2</t>
  </si>
  <si>
    <t>MEL_a159.MEL_b2</t>
  </si>
  <si>
    <t>MEL_a160.MEL_b2</t>
  </si>
  <si>
    <t>MEL_a161.MEL_b2</t>
  </si>
  <si>
    <t>MEL_a162.MEL_b2</t>
  </si>
  <si>
    <t>MEL_a163.MEL_b2</t>
  </si>
  <si>
    <t>MEL_a164.MEL_b2</t>
  </si>
  <si>
    <t>MEL_a165.MEL_b2</t>
  </si>
  <si>
    <t>MEL_a166.MEL_b2</t>
  </si>
  <si>
    <t>MEL_a167.MEL_b2</t>
  </si>
  <si>
    <t>MEL_a168.MEL_b2</t>
  </si>
  <si>
    <t>MEL_a169.MEL_b2</t>
  </si>
  <si>
    <t>MEL_a170.MEL_b2</t>
  </si>
  <si>
    <t>MEL_a171.MEL_b2</t>
  </si>
  <si>
    <t>MEL_a172.MEL_b2</t>
  </si>
  <si>
    <t>MEL_a173.MEL_b2</t>
  </si>
  <si>
    <t>MEL_a174.MEL_b2</t>
  </si>
  <si>
    <t>MEL_a175.MEL_b2</t>
  </si>
  <si>
    <t>MEL_a176.MEL_b2</t>
  </si>
  <si>
    <t>MEL_a177.MEL_b2</t>
  </si>
  <si>
    <t>MEL_a178.MEL_b2</t>
  </si>
  <si>
    <t>MEL_a179.MEL_b2</t>
  </si>
  <si>
    <t>MEL_a180.MEL_b2</t>
  </si>
  <si>
    <t>MEL_a181.MEL_b2</t>
  </si>
  <si>
    <t>MEL_a182.MEL_b2</t>
  </si>
  <si>
    <t>MEL_a183.MEL_b2</t>
  </si>
  <si>
    <t>MEL_a184.MEL_b2</t>
  </si>
  <si>
    <t>MEL_a185.MEL_b2</t>
  </si>
  <si>
    <t>MEL_a186.MEL_b2</t>
  </si>
  <si>
    <t>MEL_a187.MEL_b2</t>
  </si>
  <si>
    <t>MEL_a188.MEL_b2</t>
  </si>
  <si>
    <t>MEL_a189.MEL_b2</t>
  </si>
  <si>
    <t>MEL_a190.MEL_b2</t>
  </si>
  <si>
    <t>MEL_a191.MEL_b2</t>
  </si>
  <si>
    <t>MEL_a192.MEL_b2</t>
  </si>
  <si>
    <t>MEL_a193.MEL_b2</t>
  </si>
  <si>
    <t>MEL_a194.MEL_b2</t>
  </si>
  <si>
    <t>MEL_a195.MEL_b2</t>
  </si>
  <si>
    <t>MEL_a196.MEL_b2</t>
  </si>
  <si>
    <t>MEL_a197.MEL_b2</t>
  </si>
  <si>
    <t>MEL_a198.MEL_b2</t>
  </si>
  <si>
    <t>MEL_a199.MEL_b2</t>
  </si>
  <si>
    <t>MAGEA3_a129.MEL_b2</t>
  </si>
  <si>
    <t>CDK4_a17.MEL_b2</t>
  </si>
  <si>
    <t>MEL_a1.MEL_b3</t>
  </si>
  <si>
    <t>MEL_a2.MEL_b3</t>
  </si>
  <si>
    <t>MEL_a3.MEL_b3</t>
  </si>
  <si>
    <t>MEL_a4.MEL_b3</t>
  </si>
  <si>
    <t>MEL_a5.MEL_b3</t>
  </si>
  <si>
    <t>MEL_a6.MEL_b3</t>
  </si>
  <si>
    <t>MEL_a7.MEL_b3</t>
  </si>
  <si>
    <t>MEL_a8.MEL_b3</t>
  </si>
  <si>
    <t>MEL_a9.MEL_b3</t>
  </si>
  <si>
    <t>MEL_a10.MEL_b3</t>
  </si>
  <si>
    <t>MEL_a11.MEL_b3</t>
  </si>
  <si>
    <t>MEL_a12.MEL_b3</t>
  </si>
  <si>
    <t>MEL_a13.MEL_b3</t>
  </si>
  <si>
    <t>MEL_a14.MEL_b3</t>
  </si>
  <si>
    <t>MEL_a15.MEL_b3</t>
  </si>
  <si>
    <t>MEL_a16.MEL_b3</t>
  </si>
  <si>
    <t>MEL_a17.MEL_b3</t>
  </si>
  <si>
    <t>MEL_a18.MEL_b3</t>
  </si>
  <si>
    <t>MEL_a19.MEL_b3</t>
  </si>
  <si>
    <t>MEL_a20.MEL_b3</t>
  </si>
  <si>
    <t>MEL_a21.MEL_b3</t>
  </si>
  <si>
    <t>MEL_a22.MEL_b3</t>
  </si>
  <si>
    <t>MEL_a23.MEL_b3</t>
  </si>
  <si>
    <t>MEL_a24.MEL_b3</t>
  </si>
  <si>
    <t>MEL_a25.MEL_b3</t>
  </si>
  <si>
    <t>MEL_a26.MEL_b3</t>
  </si>
  <si>
    <t>MEL_a27.MEL_b3</t>
  </si>
  <si>
    <t>MEL_a28.MEL_b3</t>
  </si>
  <si>
    <t>MEL_a29.MEL_b3</t>
  </si>
  <si>
    <t>MEL_a30.MEL_b3</t>
  </si>
  <si>
    <t>MEL_a31.MEL_b3</t>
  </si>
  <si>
    <t>MEL_a32.MEL_b3</t>
  </si>
  <si>
    <t>MEL_a33.MEL_b3</t>
  </si>
  <si>
    <t>MEL_a34.MEL_b3</t>
  </si>
  <si>
    <t>MEL_a35.MEL_b3</t>
  </si>
  <si>
    <t>MEL_a36.MEL_b3</t>
  </si>
  <si>
    <t>MEL_a37.MEL_b3</t>
  </si>
  <si>
    <t>MEL_a38.MEL_b3</t>
  </si>
  <si>
    <t>MEL_a39.MEL_b3</t>
  </si>
  <si>
    <t>MEL_a40.MEL_b3</t>
  </si>
  <si>
    <t>MEL_a41.MEL_b3</t>
  </si>
  <si>
    <t>MEL_a42.MEL_b3</t>
  </si>
  <si>
    <t>MEL_a43.MEL_b3</t>
  </si>
  <si>
    <t>MEL_a44.MEL_b3</t>
  </si>
  <si>
    <t>MEL_a45.MEL_b3</t>
  </si>
  <si>
    <t>MEL_a46.MEL_b3</t>
  </si>
  <si>
    <t>MEL_a47.MEL_b3</t>
  </si>
  <si>
    <t>MEL_a48.MEL_b3</t>
  </si>
  <si>
    <t>MEL_a49.MEL_b3</t>
  </si>
  <si>
    <t>MEL_a50.MEL_b3</t>
  </si>
  <si>
    <t>MEL_a51.MEL_b3</t>
  </si>
  <si>
    <t>MEL_a52.MEL_b3</t>
  </si>
  <si>
    <t>MEL_a53.MEL_b3</t>
  </si>
  <si>
    <t>MEL_a54.MEL_b3</t>
  </si>
  <si>
    <t>MEL_a55.MEL_b3</t>
  </si>
  <si>
    <t>MEL_a56.MEL_b3</t>
  </si>
  <si>
    <t>MEL_a57.MEL_b3</t>
  </si>
  <si>
    <t>MEL_a58.MEL_b3</t>
  </si>
  <si>
    <t>MEL_a59.MEL_b3</t>
  </si>
  <si>
    <t>MEL_a60.MEL_b3</t>
  </si>
  <si>
    <t>MEL_a61.MEL_b3</t>
  </si>
  <si>
    <t>MEL_a62.MEL_b3</t>
  </si>
  <si>
    <t>MEL_a63.MEL_b3</t>
  </si>
  <si>
    <t>MEL_a64.MEL_b3</t>
  </si>
  <si>
    <t>MEL_a65.MEL_b3</t>
  </si>
  <si>
    <t>MEL_a66.MEL_b3</t>
  </si>
  <si>
    <t>MEL_a67.MEL_b3</t>
  </si>
  <si>
    <t>MEL_a68.MEL_b3</t>
  </si>
  <si>
    <t>MEL_a69.MEL_b3</t>
  </si>
  <si>
    <t>MEL_a70.MEL_b3</t>
  </si>
  <si>
    <t>MEL_a71.MEL_b3</t>
  </si>
  <si>
    <t>MEL_a72.MEL_b3</t>
  </si>
  <si>
    <t>MEL_a73.MEL_b3</t>
  </si>
  <si>
    <t>MEL_a74.MEL_b3</t>
  </si>
  <si>
    <t>MEL_a75.MEL_b3</t>
  </si>
  <si>
    <t>MEL_a76.MEL_b3</t>
  </si>
  <si>
    <t>MEL_a77.MEL_b3</t>
  </si>
  <si>
    <t>MEL_a78.MEL_b3</t>
  </si>
  <si>
    <t>MEL_a79.MEL_b3</t>
  </si>
  <si>
    <t>MEL_a80.MEL_b3</t>
  </si>
  <si>
    <t>MEL_a81.MEL_b3</t>
  </si>
  <si>
    <t>MEL_a82.MEL_b3</t>
  </si>
  <si>
    <t>MEL_a83.MEL_b3</t>
  </si>
  <si>
    <t>MEL_a84.MEL_b3</t>
  </si>
  <si>
    <t>MEL_a85.MEL_b3</t>
  </si>
  <si>
    <t>MEL_a86.MEL_b3</t>
  </si>
  <si>
    <t>MEL_a87.MEL_b3</t>
  </si>
  <si>
    <t>MEL_a88.MEL_b3</t>
  </si>
  <si>
    <t>MEL_a89.MEL_b3</t>
  </si>
  <si>
    <t>MEL_a90.MEL_b3</t>
  </si>
  <si>
    <t>MEL_a91.MEL_b3</t>
  </si>
  <si>
    <t>MEL_a92.MEL_b3</t>
  </si>
  <si>
    <t>MEL_a93.MEL_b3</t>
  </si>
  <si>
    <t>MEL_a94.MEL_b3</t>
  </si>
  <si>
    <t>MEL_a95.MEL_b3</t>
  </si>
  <si>
    <t>MEL_a96.MEL_b3</t>
  </si>
  <si>
    <t>MEL_a97.MEL_b3</t>
  </si>
  <si>
    <t>MEL_a98.MEL_b3</t>
  </si>
  <si>
    <t>MEL_a99.MEL_b3</t>
  </si>
  <si>
    <t>MEL_a100.MEL_b3</t>
  </si>
  <si>
    <t>MEL_a101.MEL_b3</t>
  </si>
  <si>
    <t>MEL_a102.MEL_b3</t>
  </si>
  <si>
    <t>MEL_a103.MEL_b3</t>
  </si>
  <si>
    <t>MEL_a104.MEL_b3</t>
  </si>
  <si>
    <t>MEL_a105.MEL_b3</t>
  </si>
  <si>
    <t>MEL_a106.MEL_b3</t>
  </si>
  <si>
    <t>MEL_a107.MEL_b3</t>
  </si>
  <si>
    <t>MEL_a108.MEL_b3</t>
  </si>
  <si>
    <t>MEL_a109.MEL_b3</t>
  </si>
  <si>
    <t>MEL_a110.MEL_b3</t>
  </si>
  <si>
    <t>MEL_a111.MEL_b3</t>
  </si>
  <si>
    <t>MEL_a112.MEL_b3</t>
  </si>
  <si>
    <t>MEL_a113.MEL_b3</t>
  </si>
  <si>
    <t>MEL_a114.MEL_b3</t>
  </si>
  <si>
    <t>MEL_a115.MEL_b3</t>
  </si>
  <si>
    <t>MEL_a116.MEL_b3</t>
  </si>
  <si>
    <t>MEL_a117.MEL_b3</t>
  </si>
  <si>
    <t>MEL_a118.MEL_b3</t>
  </si>
  <si>
    <t>MEL_a119.MEL_b3</t>
  </si>
  <si>
    <t>MEL_a120.MEL_b3</t>
  </si>
  <si>
    <t>MEL_a121.MEL_b3</t>
  </si>
  <si>
    <t>MEL_a122.MEL_b3</t>
  </si>
  <si>
    <t>MEL_a123.MEL_b3</t>
  </si>
  <si>
    <t>MEL_a124.MEL_b3</t>
  </si>
  <si>
    <t>MEL_a125.MEL_b3</t>
  </si>
  <si>
    <t>MEL_a126.MEL_b3</t>
  </si>
  <si>
    <t>MEL_a127.MEL_b3</t>
  </si>
  <si>
    <t>MEL_a128.MEL_b3</t>
  </si>
  <si>
    <t>MEL_a129.MEL_b3</t>
  </si>
  <si>
    <t>MEL_a130.MEL_b3</t>
  </si>
  <si>
    <t>MEL_a131.MEL_b3</t>
  </si>
  <si>
    <t>MEL_a132.MEL_b3</t>
  </si>
  <si>
    <t>MEL_a133.MEL_b3</t>
  </si>
  <si>
    <t>MEL_a134.MEL_b3</t>
  </si>
  <si>
    <t>MEL_a135.MEL_b3</t>
  </si>
  <si>
    <t>MEL_a136.MEL_b3</t>
  </si>
  <si>
    <t>MEL_a137.MEL_b3</t>
  </si>
  <si>
    <t>MEL_a138.MEL_b3</t>
  </si>
  <si>
    <t>MEL_a139.MEL_b3</t>
  </si>
  <si>
    <t>MEL_a140.MEL_b3</t>
  </si>
  <si>
    <t>MEL_a141.MEL_b3</t>
  </si>
  <si>
    <t>MEL_a142.MEL_b3</t>
  </si>
  <si>
    <t>MEL_a143.MEL_b3</t>
  </si>
  <si>
    <t>MEL_a144.MEL_b3</t>
  </si>
  <si>
    <t>MEL_a145.MEL_b3</t>
  </si>
  <si>
    <t>MEL_a146.MEL_b3</t>
  </si>
  <si>
    <t>MEL_a147.MEL_b3</t>
  </si>
  <si>
    <t>MEL_a148.MEL_b3</t>
  </si>
  <si>
    <t>MEL_a149.MEL_b3</t>
  </si>
  <si>
    <t>MEL_a150.MEL_b3</t>
  </si>
  <si>
    <t>MEL_a151.MEL_b3</t>
  </si>
  <si>
    <t>MEL_a152.MEL_b3</t>
  </si>
  <si>
    <t>MEL_a153.MEL_b3</t>
  </si>
  <si>
    <t>MEL_a154.MEL_b3</t>
  </si>
  <si>
    <t>MEL_a155.MEL_b3</t>
  </si>
  <si>
    <t>MEL_a156.MEL_b3</t>
  </si>
  <si>
    <t>MEL_a157.MEL_b3</t>
  </si>
  <si>
    <t>MEL_a158.MEL_b3</t>
  </si>
  <si>
    <t>MEL_a159.MEL_b3</t>
  </si>
  <si>
    <t>MEL_a160.MEL_b3</t>
  </si>
  <si>
    <t>MEL_a161.MEL_b3</t>
  </si>
  <si>
    <t>MEL_a162.MEL_b3</t>
  </si>
  <si>
    <t>MEL_a163.MEL_b3</t>
  </si>
  <si>
    <t>MEL_a164.MEL_b3</t>
  </si>
  <si>
    <t>MEL_a165.MEL_b3</t>
  </si>
  <si>
    <t>MEL_a166.MEL_b3</t>
  </si>
  <si>
    <t>MEL_a167.MEL_b3</t>
  </si>
  <si>
    <t>MEL_a168.MEL_b3</t>
  </si>
  <si>
    <t>MEL_a169.MEL_b3</t>
  </si>
  <si>
    <t>MEL_a170.MEL_b3</t>
  </si>
  <si>
    <t>MEL_a171.MEL_b3</t>
  </si>
  <si>
    <t>MEL_a172.MEL_b3</t>
  </si>
  <si>
    <t>MEL_a173.MEL_b3</t>
  </si>
  <si>
    <t>MEL_a174.MEL_b3</t>
  </si>
  <si>
    <t>MEL_a175.MEL_b3</t>
  </si>
  <si>
    <t>MEL_a176.MEL_b3</t>
  </si>
  <si>
    <t>MEL_a177.MEL_b3</t>
  </si>
  <si>
    <t>MEL_a178.MEL_b3</t>
  </si>
  <si>
    <t>MEL_a179.MEL_b3</t>
  </si>
  <si>
    <t>MEL_a180.MEL_b3</t>
  </si>
  <si>
    <t>MEL_a181.MEL_b3</t>
  </si>
  <si>
    <t>MEL_a182.MEL_b3</t>
  </si>
  <si>
    <t>MEL_a183.MEL_b3</t>
  </si>
  <si>
    <t>MEL_a184.MEL_b3</t>
  </si>
  <si>
    <t>MEL_a185.MEL_b3</t>
  </si>
  <si>
    <t>MEL_a186.MEL_b3</t>
  </si>
  <si>
    <t>MEL_a187.MEL_b3</t>
  </si>
  <si>
    <t>MEL_a188.MEL_b3</t>
  </si>
  <si>
    <t>MEL_a189.MEL_b3</t>
  </si>
  <si>
    <t>MEL_a190.MEL_b3</t>
  </si>
  <si>
    <t>MEL_a191.MEL_b3</t>
  </si>
  <si>
    <t>MEL_a192.MEL_b3</t>
  </si>
  <si>
    <t>MEL_a193.MEL_b3</t>
  </si>
  <si>
    <t>MEL_a194.MEL_b3</t>
  </si>
  <si>
    <t>MEL_a195.MEL_b3</t>
  </si>
  <si>
    <t>MEL_a196.MEL_b3</t>
  </si>
  <si>
    <t>MEL_a197.MEL_b3</t>
  </si>
  <si>
    <t>MEL_a198.MEL_b3</t>
  </si>
  <si>
    <t>MEL_a199.MEL_b3</t>
  </si>
  <si>
    <t>MAGEA3_a129.MEL_b3</t>
  </si>
  <si>
    <t>CDK4_a17.MEL_b3</t>
  </si>
  <si>
    <t>MEL_a1.MEL_b4</t>
  </si>
  <si>
    <t>MEL_a2.MEL_b4</t>
  </si>
  <si>
    <t>MEL_a3.MEL_b4</t>
  </si>
  <si>
    <t>MEL_a4.MEL_b4</t>
  </si>
  <si>
    <t>MEL_a5.MEL_b4</t>
  </si>
  <si>
    <t>MEL_a6.MEL_b4</t>
  </si>
  <si>
    <t>MEL_a7.MEL_b4</t>
  </si>
  <si>
    <t>MEL_a8.MEL_b4</t>
  </si>
  <si>
    <t>MEL_a9.MEL_b4</t>
  </si>
  <si>
    <t>MEL_a10.MEL_b4</t>
  </si>
  <si>
    <t>MEL_a11.MEL_b4</t>
  </si>
  <si>
    <t>MEL_a12.MEL_b4</t>
  </si>
  <si>
    <t>MEL_a13.MEL_b4</t>
  </si>
  <si>
    <t>MEL_a14.MEL_b4</t>
  </si>
  <si>
    <t>MEL_a15.MEL_b4</t>
  </si>
  <si>
    <t>MEL_a16.MEL_b4</t>
  </si>
  <si>
    <t>MEL_a17.MEL_b4</t>
  </si>
  <si>
    <t>MEL_a18.MEL_b4</t>
  </si>
  <si>
    <t>MEL_a19.MEL_b4</t>
  </si>
  <si>
    <t>MEL_a20.MEL_b4</t>
  </si>
  <si>
    <t>MEL_a21.MEL_b4</t>
  </si>
  <si>
    <t>MEL_a22.MEL_b4</t>
  </si>
  <si>
    <t>MEL_a23.MEL_b4</t>
  </si>
  <si>
    <t>MEL_a24.MEL_b4</t>
  </si>
  <si>
    <t>MEL_a25.MEL_b4</t>
  </si>
  <si>
    <t>MEL_a26.MEL_b4</t>
  </si>
  <si>
    <t>MEL_a27.MEL_b4</t>
  </si>
  <si>
    <t>MEL_a28.MEL_b4</t>
  </si>
  <si>
    <t>MEL_a29.MEL_b4</t>
  </si>
  <si>
    <t>MEL_a30.MEL_b4</t>
  </si>
  <si>
    <t>MEL_a31.MEL_b4</t>
  </si>
  <si>
    <t>MEL_a32.MEL_b4</t>
  </si>
  <si>
    <t>MEL_a33.MEL_b4</t>
  </si>
  <si>
    <t>MEL_a34.MEL_b4</t>
  </si>
  <si>
    <t>MEL_a35.MEL_b4</t>
  </si>
  <si>
    <t>MEL_a36.MEL_b4</t>
  </si>
  <si>
    <t>MEL_a37.MEL_b4</t>
  </si>
  <si>
    <t>MEL_a38.MEL_b4</t>
  </si>
  <si>
    <t>MEL_a39.MEL_b4</t>
  </si>
  <si>
    <t>MEL_a40.MEL_b4</t>
  </si>
  <si>
    <t>MEL_a41.MEL_b4</t>
  </si>
  <si>
    <t>MEL_a42.MEL_b4</t>
  </si>
  <si>
    <t>MEL_a43.MEL_b4</t>
  </si>
  <si>
    <t>MEL_a44.MEL_b4</t>
  </si>
  <si>
    <t>MEL_a45.MEL_b4</t>
  </si>
  <si>
    <t>MEL_a46.MEL_b4</t>
  </si>
  <si>
    <t>MEL_a47.MEL_b4</t>
  </si>
  <si>
    <t>MEL_a48.MEL_b4</t>
  </si>
  <si>
    <t>MEL_a49.MEL_b4</t>
  </si>
  <si>
    <t>MEL_a50.MEL_b4</t>
  </si>
  <si>
    <t>MEL_a51.MEL_b4</t>
  </si>
  <si>
    <t>MEL_a52.MEL_b4</t>
  </si>
  <si>
    <t>MEL_a53.MEL_b4</t>
  </si>
  <si>
    <t>MEL_a54.MEL_b4</t>
  </si>
  <si>
    <t>MEL_a55.MEL_b4</t>
  </si>
  <si>
    <t>MEL_a56.MEL_b4</t>
  </si>
  <si>
    <t>MEL_a57.MEL_b4</t>
  </si>
  <si>
    <t>MEL_a58.MEL_b4</t>
  </si>
  <si>
    <t>MEL_a59.MEL_b4</t>
  </si>
  <si>
    <t>MEL_a60.MEL_b4</t>
  </si>
  <si>
    <t>MEL_a61.MEL_b4</t>
  </si>
  <si>
    <t>MEL_a62.MEL_b4</t>
  </si>
  <si>
    <t>MEL_a63.MEL_b4</t>
  </si>
  <si>
    <t>MEL_a64.MEL_b4</t>
  </si>
  <si>
    <t>MEL_a65.MEL_b4</t>
  </si>
  <si>
    <t>MEL_a66.MEL_b4</t>
  </si>
  <si>
    <t>MEL_a67.MEL_b4</t>
  </si>
  <si>
    <t>MEL_a68.MEL_b4</t>
  </si>
  <si>
    <t>MEL_a69.MEL_b4</t>
  </si>
  <si>
    <t>MEL_a70.MEL_b4</t>
  </si>
  <si>
    <t>MEL_a71.MEL_b4</t>
  </si>
  <si>
    <t>MEL_a72.MEL_b4</t>
  </si>
  <si>
    <t>MEL_a73.MEL_b4</t>
  </si>
  <si>
    <t>MEL_a74.MEL_b4</t>
  </si>
  <si>
    <t>MEL_a75.MEL_b4</t>
  </si>
  <si>
    <t>MEL_a76.MEL_b4</t>
  </si>
  <si>
    <t>MEL_a77.MEL_b4</t>
  </si>
  <si>
    <t>MEL_a78.MEL_b4</t>
  </si>
  <si>
    <t>MEL_a79.MEL_b4</t>
  </si>
  <si>
    <t>MEL_a80.MEL_b4</t>
  </si>
  <si>
    <t>MEL_a81.MEL_b4</t>
  </si>
  <si>
    <t>MEL_a82.MEL_b4</t>
  </si>
  <si>
    <t>MEL_a83.MEL_b4</t>
  </si>
  <si>
    <t>MEL_a84.MEL_b4</t>
  </si>
  <si>
    <t>MEL_a85.MEL_b4</t>
  </si>
  <si>
    <t>MEL_a86.MEL_b4</t>
  </si>
  <si>
    <t>MEL_a87.MEL_b4</t>
  </si>
  <si>
    <t>MEL_a88.MEL_b4</t>
  </si>
  <si>
    <t>MEL_a89.MEL_b4</t>
  </si>
  <si>
    <t>MEL_a90.MEL_b4</t>
  </si>
  <si>
    <t>MEL_a91.MEL_b4</t>
  </si>
  <si>
    <t>MEL_a92.MEL_b4</t>
  </si>
  <si>
    <t>MEL_a93.MEL_b4</t>
  </si>
  <si>
    <t>MEL_a94.MEL_b4</t>
  </si>
  <si>
    <t>MEL_a95.MEL_b4</t>
  </si>
  <si>
    <t>MEL_a96.MEL_b4</t>
  </si>
  <si>
    <t>MEL_a97.MEL_b4</t>
  </si>
  <si>
    <t>MEL_a98.MEL_b4</t>
  </si>
  <si>
    <t>MEL_a99.MEL_b4</t>
  </si>
  <si>
    <t>MEL_a100.MEL_b4</t>
  </si>
  <si>
    <t>MEL_a101.MEL_b4</t>
  </si>
  <si>
    <t>MEL_a102.MEL_b4</t>
  </si>
  <si>
    <t>MEL_a103.MEL_b4</t>
  </si>
  <si>
    <t>MEL_a104.MEL_b4</t>
  </si>
  <si>
    <t>MEL_a105.MEL_b4</t>
  </si>
  <si>
    <t>MEL_a106.MEL_b4</t>
  </si>
  <si>
    <t>MEL_a107.MEL_b4</t>
  </si>
  <si>
    <t>MEL_a108.MEL_b4</t>
  </si>
  <si>
    <t>MEL_a109.MEL_b4</t>
  </si>
  <si>
    <t>MEL_a110.MEL_b4</t>
  </si>
  <si>
    <t>MEL_a111.MEL_b4</t>
  </si>
  <si>
    <t>MEL_a112.MEL_b4</t>
  </si>
  <si>
    <t>MEL_a113.MEL_b4</t>
  </si>
  <si>
    <t>MEL_a114.MEL_b4</t>
  </si>
  <si>
    <t>MEL_a115.MEL_b4</t>
  </si>
  <si>
    <t>MEL_a116.MEL_b4</t>
  </si>
  <si>
    <t>MEL_a117.MEL_b4</t>
  </si>
  <si>
    <t>MEL_a118.MEL_b4</t>
  </si>
  <si>
    <t>MEL_a119.MEL_b4</t>
  </si>
  <si>
    <t>MEL_a120.MEL_b4</t>
  </si>
  <si>
    <t>MEL_a121.MEL_b4</t>
  </si>
  <si>
    <t>MEL_a122.MEL_b4</t>
  </si>
  <si>
    <t>MEL_a123.MEL_b4</t>
  </si>
  <si>
    <t>MEL_a124.MEL_b4</t>
  </si>
  <si>
    <t>MEL_a125.MEL_b4</t>
  </si>
  <si>
    <t>MEL_a126.MEL_b4</t>
  </si>
  <si>
    <t>MEL_a127.MEL_b4</t>
  </si>
  <si>
    <t>MEL_a128.MEL_b4</t>
  </si>
  <si>
    <t>MEL_a129.MEL_b4</t>
  </si>
  <si>
    <t>MEL_a130.MEL_b4</t>
  </si>
  <si>
    <t>MEL_a131.MEL_b4</t>
  </si>
  <si>
    <t>MEL_a132.MEL_b4</t>
  </si>
  <si>
    <t>MEL_a133.MEL_b4</t>
  </si>
  <si>
    <t>MEL_a134.MEL_b4</t>
  </si>
  <si>
    <t>MEL_a135.MEL_b4</t>
  </si>
  <si>
    <t>MEL_a136.MEL_b4</t>
  </si>
  <si>
    <t>MEL_a137.MEL_b4</t>
  </si>
  <si>
    <t>MEL_a138.MEL_b4</t>
  </si>
  <si>
    <t>MEL_a139.MEL_b4</t>
  </si>
  <si>
    <t>MEL_a140.MEL_b4</t>
  </si>
  <si>
    <t>MEL_a141.MEL_b4</t>
  </si>
  <si>
    <t>MEL_a142.MEL_b4</t>
  </si>
  <si>
    <t>MEL_a143.MEL_b4</t>
  </si>
  <si>
    <t>MEL_a144.MEL_b4</t>
  </si>
  <si>
    <t>MEL_a145.MEL_b4</t>
  </si>
  <si>
    <t>MEL_a146.MEL_b4</t>
  </si>
  <si>
    <t>MEL_a147.MEL_b4</t>
  </si>
  <si>
    <t>MEL_a148.MEL_b4</t>
  </si>
  <si>
    <t>MEL_a149.MEL_b4</t>
  </si>
  <si>
    <t>MEL_a150.MEL_b4</t>
  </si>
  <si>
    <t>MEL_a151.MEL_b4</t>
  </si>
  <si>
    <t>MEL_a152.MEL_b4</t>
  </si>
  <si>
    <t>MEL_a153.MEL_b4</t>
  </si>
  <si>
    <t>MEL_a154.MEL_b4</t>
  </si>
  <si>
    <t>MEL_a155.MEL_b4</t>
  </si>
  <si>
    <t>MEL_a156.MEL_b4</t>
  </si>
  <si>
    <t>MEL_a157.MEL_b4</t>
  </si>
  <si>
    <t>MEL_a158.MEL_b4</t>
  </si>
  <si>
    <t>MEL_a159.MEL_b4</t>
  </si>
  <si>
    <t>MEL_a160.MEL_b4</t>
  </si>
  <si>
    <t>MEL_a161.MEL_b4</t>
  </si>
  <si>
    <t>MEL_a162.MEL_b4</t>
  </si>
  <si>
    <t>MEL_a163.MEL_b4</t>
  </si>
  <si>
    <t>MEL_a164.MEL_b4</t>
  </si>
  <si>
    <t>MEL_a165.MEL_b4</t>
  </si>
  <si>
    <t>MEL_a166.MEL_b4</t>
  </si>
  <si>
    <t>MEL_a167.MEL_b4</t>
  </si>
  <si>
    <t>MEL_a168.MEL_b4</t>
  </si>
  <si>
    <t>MEL_a169.MEL_b4</t>
  </si>
  <si>
    <t>MEL_a170.MEL_b4</t>
  </si>
  <si>
    <t>MEL_a171.MEL_b4</t>
  </si>
  <si>
    <t>MEL_a172.MEL_b4</t>
  </si>
  <si>
    <t>MEL_a173.MEL_b4</t>
  </si>
  <si>
    <t>MEL_a174.MEL_b4</t>
  </si>
  <si>
    <t>MEL_a175.MEL_b4</t>
  </si>
  <si>
    <t>MEL_a176.MEL_b4</t>
  </si>
  <si>
    <t>MEL_a177.MEL_b4</t>
  </si>
  <si>
    <t>MEL_a178.MEL_b4</t>
  </si>
  <si>
    <t>MEL_a179.MEL_b4</t>
  </si>
  <si>
    <t>MEL_a180.MEL_b4</t>
  </si>
  <si>
    <t>MEL_a181.MEL_b4</t>
  </si>
  <si>
    <t>MEL_a182.MEL_b4</t>
  </si>
  <si>
    <t>MEL_a183.MEL_b4</t>
  </si>
  <si>
    <t>MEL_a184.MEL_b4</t>
  </si>
  <si>
    <t>MEL_a185.MEL_b4</t>
  </si>
  <si>
    <t>MEL_a186.MEL_b4</t>
  </si>
  <si>
    <t>MEL_a187.MEL_b4</t>
  </si>
  <si>
    <t>MEL_a188.MEL_b4</t>
  </si>
  <si>
    <t>MEL_a189.MEL_b4</t>
  </si>
  <si>
    <t>MEL_a190.MEL_b4</t>
  </si>
  <si>
    <t>MEL_a191.MEL_b4</t>
  </si>
  <si>
    <t>MEL_a192.MEL_b4</t>
  </si>
  <si>
    <t>MEL_a193.MEL_b4</t>
  </si>
  <si>
    <t>MEL_a194.MEL_b4</t>
  </si>
  <si>
    <t>MEL_a195.MEL_b4</t>
  </si>
  <si>
    <t>MEL_a196.MEL_b4</t>
  </si>
  <si>
    <t>MEL_a197.MEL_b4</t>
  </si>
  <si>
    <t>MEL_a198.MEL_b4</t>
  </si>
  <si>
    <t>MEL_a199.MEL_b4</t>
  </si>
  <si>
    <t>MAGEA3_a129.MEL_b4</t>
  </si>
  <si>
    <t>CDK4_a17.MEL_b4</t>
  </si>
  <si>
    <t>MEL_a1.MEL_b5</t>
  </si>
  <si>
    <t>MEL_a2.MEL_b5</t>
  </si>
  <si>
    <t>MEL_a3.MEL_b5</t>
  </si>
  <si>
    <t>MEL_a4.MEL_b5</t>
  </si>
  <si>
    <t>MEL_a5.MEL_b5</t>
  </si>
  <si>
    <t>MEL_a6.MEL_b5</t>
  </si>
  <si>
    <t>MEL_a7.MEL_b5</t>
  </si>
  <si>
    <t>MEL_a8.MEL_b5</t>
  </si>
  <si>
    <t>MEL_a9.MEL_b5</t>
  </si>
  <si>
    <t>MEL_a10.MEL_b5</t>
  </si>
  <si>
    <t>MEL_a11.MEL_b5</t>
  </si>
  <si>
    <t>MEL_a12.MEL_b5</t>
  </si>
  <si>
    <t>MEL_a13.MEL_b5</t>
  </si>
  <si>
    <t>MEL_a14.MEL_b5</t>
  </si>
  <si>
    <t>MEL_a15.MEL_b5</t>
  </si>
  <si>
    <t>MEL_a16.MEL_b5</t>
  </si>
  <si>
    <t>MEL_a17.MEL_b5</t>
  </si>
  <si>
    <t>MEL_a18.MEL_b5</t>
  </si>
  <si>
    <t>MEL_a19.MEL_b5</t>
  </si>
  <si>
    <t>MEL_a20.MEL_b5</t>
  </si>
  <si>
    <t>MEL_a21.MEL_b5</t>
  </si>
  <si>
    <t>MEL_a22.MEL_b5</t>
  </si>
  <si>
    <t>MEL_a23.MEL_b5</t>
  </si>
  <si>
    <t>MEL_a24.MEL_b5</t>
  </si>
  <si>
    <t>MEL_a25.MEL_b5</t>
  </si>
  <si>
    <t>MEL_a26.MEL_b5</t>
  </si>
  <si>
    <t>MEL_a27.MEL_b5</t>
  </si>
  <si>
    <t>MEL_a28.MEL_b5</t>
  </si>
  <si>
    <t>MEL_a29.MEL_b5</t>
  </si>
  <si>
    <t>MEL_a30.MEL_b5</t>
  </si>
  <si>
    <t>MEL_a31.MEL_b5</t>
  </si>
  <si>
    <t>MEL_a32.MEL_b5</t>
  </si>
  <si>
    <t>MEL_a33.MEL_b5</t>
  </si>
  <si>
    <t>MEL_a34.MEL_b5</t>
  </si>
  <si>
    <t>MEL_a35.MEL_b5</t>
  </si>
  <si>
    <t>MEL_a36.MEL_b5</t>
  </si>
  <si>
    <t>MEL_a37.MEL_b5</t>
  </si>
  <si>
    <t>MEL_a38.MEL_b5</t>
  </si>
  <si>
    <t>MEL_a39.MEL_b5</t>
  </si>
  <si>
    <t>MEL_a40.MEL_b5</t>
  </si>
  <si>
    <t>MEL_a41.MEL_b5</t>
  </si>
  <si>
    <t>MEL_a42.MEL_b5</t>
  </si>
  <si>
    <t>MEL_a43.MEL_b5</t>
  </si>
  <si>
    <t>MEL_a44.MEL_b5</t>
  </si>
  <si>
    <t>MEL_a45.MEL_b5</t>
  </si>
  <si>
    <t>MEL_a46.MEL_b5</t>
  </si>
  <si>
    <t>MEL_a47.MEL_b5</t>
  </si>
  <si>
    <t>MEL_a48.MEL_b5</t>
  </si>
  <si>
    <t>MEL_a49.MEL_b5</t>
  </si>
  <si>
    <t>MEL_a50.MEL_b5</t>
  </si>
  <si>
    <t>MEL_a51.MEL_b5</t>
  </si>
  <si>
    <t>MEL_a52.MEL_b5</t>
  </si>
  <si>
    <t>MEL_a53.MEL_b5</t>
  </si>
  <si>
    <t>MEL_a54.MEL_b5</t>
  </si>
  <si>
    <t>MEL_a55.MEL_b5</t>
  </si>
  <si>
    <t>MEL_a56.MEL_b5</t>
  </si>
  <si>
    <t>MEL_a57.MEL_b5</t>
  </si>
  <si>
    <t>MEL_a58.MEL_b5</t>
  </si>
  <si>
    <t>MEL_a59.MEL_b5</t>
  </si>
  <si>
    <t>MEL_a60.MEL_b5</t>
  </si>
  <si>
    <t>MEL_a61.MEL_b5</t>
  </si>
  <si>
    <t>MEL_a62.MEL_b5</t>
  </si>
  <si>
    <t>MEL_a63.MEL_b5</t>
  </si>
  <si>
    <t>MEL_a64.MEL_b5</t>
  </si>
  <si>
    <t>MEL_a65.MEL_b5</t>
  </si>
  <si>
    <t>MEL_a66.MEL_b5</t>
  </si>
  <si>
    <t>MEL_a67.MEL_b5</t>
  </si>
  <si>
    <t>MEL_a68.MEL_b5</t>
  </si>
  <si>
    <t>MEL_a69.MEL_b5</t>
  </si>
  <si>
    <t>MEL_a70.MEL_b5</t>
  </si>
  <si>
    <t>MEL_a71.MEL_b5</t>
  </si>
  <si>
    <t>MEL_a72.MEL_b5</t>
  </si>
  <si>
    <t>MEL_a73.MEL_b5</t>
  </si>
  <si>
    <t>MEL_a74.MEL_b5</t>
  </si>
  <si>
    <t>MEL_a75.MEL_b5</t>
  </si>
  <si>
    <t>MEL_a76.MEL_b5</t>
  </si>
  <si>
    <t>MEL_a77.MEL_b5</t>
  </si>
  <si>
    <t>MEL_a78.MEL_b5</t>
  </si>
  <si>
    <t>MEL_a79.MEL_b5</t>
  </si>
  <si>
    <t>MEL_a80.MEL_b5</t>
  </si>
  <si>
    <t>MEL_a81.MEL_b5</t>
  </si>
  <si>
    <t>MEL_a82.MEL_b5</t>
  </si>
  <si>
    <t>MEL_a83.MEL_b5</t>
  </si>
  <si>
    <t>MEL_a84.MEL_b5</t>
  </si>
  <si>
    <t>MEL_a85.MEL_b5</t>
  </si>
  <si>
    <t>MEL_a86.MEL_b5</t>
  </si>
  <si>
    <t>MEL_a87.MEL_b5</t>
  </si>
  <si>
    <t>MEL_a88.MEL_b5</t>
  </si>
  <si>
    <t>MEL_a89.MEL_b5</t>
  </si>
  <si>
    <t>MEL_a90.MEL_b5</t>
  </si>
  <si>
    <t>MEL_a91.MEL_b5</t>
  </si>
  <si>
    <t>MEL_a92.MEL_b5</t>
  </si>
  <si>
    <t>MEL_a93.MEL_b5</t>
  </si>
  <si>
    <t>MEL_a94.MEL_b5</t>
  </si>
  <si>
    <t>MEL_a95.MEL_b5</t>
  </si>
  <si>
    <t>MEL_a96.MEL_b5</t>
  </si>
  <si>
    <t>MEL_a97.MEL_b5</t>
  </si>
  <si>
    <t>MEL_a98.MEL_b5</t>
  </si>
  <si>
    <t>MEL_a99.MEL_b5</t>
  </si>
  <si>
    <t>MEL_a100.MEL_b5</t>
  </si>
  <si>
    <t>MEL_a101.MEL_b5</t>
  </si>
  <si>
    <t>MEL_a102.MEL_b5</t>
  </si>
  <si>
    <t>MEL_a103.MEL_b5</t>
  </si>
  <si>
    <t>MEL_a104.MEL_b5</t>
  </si>
  <si>
    <t>MEL_a105.MEL_b5</t>
  </si>
  <si>
    <t>MEL_a106.MEL_b5</t>
  </si>
  <si>
    <t>MEL_a107.MEL_b5</t>
  </si>
  <si>
    <t>MEL_a108.MEL_b5</t>
  </si>
  <si>
    <t>MEL_a109.MEL_b5</t>
  </si>
  <si>
    <t>MEL_a110.MEL_b5</t>
  </si>
  <si>
    <t>MEL_a111.MEL_b5</t>
  </si>
  <si>
    <t>MEL_a112.MEL_b5</t>
  </si>
  <si>
    <t>MEL_a113.MEL_b5</t>
  </si>
  <si>
    <t>MEL_a114.MEL_b5</t>
  </si>
  <si>
    <t>MEL_a115.MEL_b5</t>
  </si>
  <si>
    <t>MEL_a116.MEL_b5</t>
  </si>
  <si>
    <t>MEL_a117.MEL_b5</t>
  </si>
  <si>
    <t>MEL_a118.MEL_b5</t>
  </si>
  <si>
    <t>MEL_a119.MEL_b5</t>
  </si>
  <si>
    <t>MEL_a120.MEL_b5</t>
  </si>
  <si>
    <t>MEL_a121.MEL_b5</t>
  </si>
  <si>
    <t>MEL_a122.MEL_b5</t>
  </si>
  <si>
    <t>MEL_a123.MEL_b5</t>
  </si>
  <si>
    <t>MEL_a124.MEL_b5</t>
  </si>
  <si>
    <t>MEL_a125.MEL_b5</t>
  </si>
  <si>
    <t>MEL_a126.MEL_b5</t>
  </si>
  <si>
    <t>MEL_a127.MEL_b5</t>
  </si>
  <si>
    <t>MEL_a128.MEL_b5</t>
  </si>
  <si>
    <t>MEL_a129.MEL_b5</t>
  </si>
  <si>
    <t>MEL_a130.MEL_b5</t>
  </si>
  <si>
    <t>MEL_a131.MEL_b5</t>
  </si>
  <si>
    <t>MEL_a132.MEL_b5</t>
  </si>
  <si>
    <t>MEL_a133.MEL_b5</t>
  </si>
  <si>
    <t>MEL_a134.MEL_b5</t>
  </si>
  <si>
    <t>MEL_a135.MEL_b5</t>
  </si>
  <si>
    <t>MEL_a136.MEL_b5</t>
  </si>
  <si>
    <t>MEL_a137.MEL_b5</t>
  </si>
  <si>
    <t>MEL_a138.MEL_b5</t>
  </si>
  <si>
    <t>MEL_a139.MEL_b5</t>
  </si>
  <si>
    <t>MEL_a140.MEL_b5</t>
  </si>
  <si>
    <t>MEL_a141.MEL_b5</t>
  </si>
  <si>
    <t>MEL_a142.MEL_b5</t>
  </si>
  <si>
    <t>MEL_a143.MEL_b5</t>
  </si>
  <si>
    <t>MEL_a144.MEL_b5</t>
  </si>
  <si>
    <t>MEL_a145.MEL_b5</t>
  </si>
  <si>
    <t>MEL_a146.MEL_b5</t>
  </si>
  <si>
    <t>MEL_a147.MEL_b5</t>
  </si>
  <si>
    <t>MEL_a148.MEL_b5</t>
  </si>
  <si>
    <t>MEL_a149.MEL_b5</t>
  </si>
  <si>
    <t>MEL_a150.MEL_b5</t>
  </si>
  <si>
    <t>MEL_a151.MEL_b5</t>
  </si>
  <si>
    <t>MEL_a152.MEL_b5</t>
  </si>
  <si>
    <t>MEL_a153.MEL_b5</t>
  </si>
  <si>
    <t>MEL_a154.MEL_b5</t>
  </si>
  <si>
    <t>MEL_a155.MEL_b5</t>
  </si>
  <si>
    <t>MEL_a156.MEL_b5</t>
  </si>
  <si>
    <t>MEL_a157.MEL_b5</t>
  </si>
  <si>
    <t>MEL_a158.MEL_b5</t>
  </si>
  <si>
    <t>MEL_a159.MEL_b5</t>
  </si>
  <si>
    <t>MEL_a160.MEL_b5</t>
  </si>
  <si>
    <t>MEL_a161.MEL_b5</t>
  </si>
  <si>
    <t>MEL_a162.MEL_b5</t>
  </si>
  <si>
    <t>MEL_a163.MEL_b5</t>
  </si>
  <si>
    <t>MEL_a164.MEL_b5</t>
  </si>
  <si>
    <t>MEL_a165.MEL_b5</t>
  </si>
  <si>
    <t>MEL_a166.MEL_b5</t>
  </si>
  <si>
    <t>MEL_a167.MEL_b5</t>
  </si>
  <si>
    <t>MEL_a168.MEL_b5</t>
  </si>
  <si>
    <t>MEL_a169.MEL_b5</t>
  </si>
  <si>
    <t>MEL_a170.MEL_b5</t>
  </si>
  <si>
    <t>MEL_a171.MEL_b5</t>
  </si>
  <si>
    <t>MEL_a172.MEL_b5</t>
  </si>
  <si>
    <t>MEL_a173.MEL_b5</t>
  </si>
  <si>
    <t>MEL_a174.MEL_b5</t>
  </si>
  <si>
    <t>MEL_a175.MEL_b5</t>
  </si>
  <si>
    <t>MEL_a176.MEL_b5</t>
  </si>
  <si>
    <t>MEL_a177.MEL_b5</t>
  </si>
  <si>
    <t>MEL_a178.MEL_b5</t>
  </si>
  <si>
    <t>MEL_a179.MEL_b5</t>
  </si>
  <si>
    <t>MEL_a180.MEL_b5</t>
  </si>
  <si>
    <t>MEL_a181.MEL_b5</t>
  </si>
  <si>
    <t>MEL_a182.MEL_b5</t>
  </si>
  <si>
    <t>MEL_a183.MEL_b5</t>
  </si>
  <si>
    <t>MEL_a184.MEL_b5</t>
  </si>
  <si>
    <t>MEL_a185.MEL_b5</t>
  </si>
  <si>
    <t>MEL_a186.MEL_b5</t>
  </si>
  <si>
    <t>MEL_a187.MEL_b5</t>
  </si>
  <si>
    <t>MEL_a188.MEL_b5</t>
  </si>
  <si>
    <t>MEL_a189.MEL_b5</t>
  </si>
  <si>
    <t>MEL_a190.MEL_b5</t>
  </si>
  <si>
    <t>MEL_a191.MEL_b5</t>
  </si>
  <si>
    <t>MEL_a192.MEL_b5</t>
  </si>
  <si>
    <t>MEL_a193.MEL_b5</t>
  </si>
  <si>
    <t>MEL_a194.MEL_b5</t>
  </si>
  <si>
    <t>MEL_a195.MEL_b5</t>
  </si>
  <si>
    <t>MEL_a196.MEL_b5</t>
  </si>
  <si>
    <t>MEL_a197.MEL_b5</t>
  </si>
  <si>
    <t>MEL_a198.MEL_b5</t>
  </si>
  <si>
    <t>MEL_a199.MEL_b5</t>
  </si>
  <si>
    <t>MAGEA3_a129.MEL_b5</t>
  </si>
  <si>
    <t>CDK4_a17.MEL_b5</t>
  </si>
  <si>
    <t>MEL_a1.MEL_b6</t>
  </si>
  <si>
    <t>MEL_a2.MEL_b6</t>
  </si>
  <si>
    <t>MEL_a3.MEL_b6</t>
  </si>
  <si>
    <t>MEL_a4.MEL_b6</t>
  </si>
  <si>
    <t>MEL_a5.MEL_b6</t>
  </si>
  <si>
    <t>MEL_a6.MEL_b6</t>
  </si>
  <si>
    <t>MEL_a7.MEL_b6</t>
  </si>
  <si>
    <t>MEL_a8.MEL_b6</t>
  </si>
  <si>
    <t>MEL_a9.MEL_b6</t>
  </si>
  <si>
    <t>MEL_a10.MEL_b6</t>
  </si>
  <si>
    <t>MEL_a11.MEL_b6</t>
  </si>
  <si>
    <t>MEL_a12.MEL_b6</t>
  </si>
  <si>
    <t>MEL_a13.MEL_b6</t>
  </si>
  <si>
    <t>MEL_a14.MEL_b6</t>
  </si>
  <si>
    <t>MEL_a15.MEL_b6</t>
  </si>
  <si>
    <t>MEL_a16.MEL_b6</t>
  </si>
  <si>
    <t>MEL_a17.MEL_b6</t>
  </si>
  <si>
    <t>MEL_a18.MEL_b6</t>
  </si>
  <si>
    <t>MEL_a19.MEL_b6</t>
  </si>
  <si>
    <t>MEL_a20.MEL_b6</t>
  </si>
  <si>
    <t>MEL_a21.MEL_b6</t>
  </si>
  <si>
    <t>MEL_a22.MEL_b6</t>
  </si>
  <si>
    <t>MEL_a23.MEL_b6</t>
  </si>
  <si>
    <t>MEL_a24.MEL_b6</t>
  </si>
  <si>
    <t>MEL_a25.MEL_b6</t>
  </si>
  <si>
    <t>MEL_a26.MEL_b6</t>
  </si>
  <si>
    <t>MEL_a27.MEL_b6</t>
  </si>
  <si>
    <t>MEL_a28.MEL_b6</t>
  </si>
  <si>
    <t>MEL_a29.MEL_b6</t>
  </si>
  <si>
    <t>MEL_a30.MEL_b6</t>
  </si>
  <si>
    <t>MEL_a31.MEL_b6</t>
  </si>
  <si>
    <t>MEL_a32.MEL_b6</t>
  </si>
  <si>
    <t>MEL_a33.MEL_b6</t>
  </si>
  <si>
    <t>MEL_a34.MEL_b6</t>
  </si>
  <si>
    <t>MEL_a35.MEL_b6</t>
  </si>
  <si>
    <t>MEL_a36.MEL_b6</t>
  </si>
  <si>
    <t>MEL_a37.MEL_b6</t>
  </si>
  <si>
    <t>MEL_a38.MEL_b6</t>
  </si>
  <si>
    <t>MEL_a39.MEL_b6</t>
  </si>
  <si>
    <t>MEL_a40.MEL_b6</t>
  </si>
  <si>
    <t>MEL_a41.MEL_b6</t>
  </si>
  <si>
    <t>MEL_a42.MEL_b6</t>
  </si>
  <si>
    <t>MEL_a43.MEL_b6</t>
  </si>
  <si>
    <t>MEL_a44.MEL_b6</t>
  </si>
  <si>
    <t>MEL_a45.MEL_b6</t>
  </si>
  <si>
    <t>MEL_a46.MEL_b6</t>
  </si>
  <si>
    <t>MEL_a47.MEL_b6</t>
  </si>
  <si>
    <t>MEL_a48.MEL_b6</t>
  </si>
  <si>
    <t>MEL_a49.MEL_b6</t>
  </si>
  <si>
    <t>MEL_a50.MEL_b6</t>
  </si>
  <si>
    <t>MEL_a51.MEL_b6</t>
  </si>
  <si>
    <t>MEL_a52.MEL_b6</t>
  </si>
  <si>
    <t>MEL_a53.MEL_b6</t>
  </si>
  <si>
    <t>MEL_a54.MEL_b6</t>
  </si>
  <si>
    <t>MEL_a55.MEL_b6</t>
  </si>
  <si>
    <t>MEL_a56.MEL_b6</t>
  </si>
  <si>
    <t>MEL_a57.MEL_b6</t>
  </si>
  <si>
    <t>MEL_a58.MEL_b6</t>
  </si>
  <si>
    <t>MEL_a59.MEL_b6</t>
  </si>
  <si>
    <t>MEL_a60.MEL_b6</t>
  </si>
  <si>
    <t>MEL_a61.MEL_b6</t>
  </si>
  <si>
    <t>MEL_a62.MEL_b6</t>
  </si>
  <si>
    <t>MEL_a63.MEL_b6</t>
  </si>
  <si>
    <t>MEL_a64.MEL_b6</t>
  </si>
  <si>
    <t>MEL_a65.MEL_b6</t>
  </si>
  <si>
    <t>MEL_a66.MEL_b6</t>
  </si>
  <si>
    <t>MEL_a67.MEL_b6</t>
  </si>
  <si>
    <t>MEL_a68.MEL_b6</t>
  </si>
  <si>
    <t>MEL_a69.MEL_b6</t>
  </si>
  <si>
    <t>MEL_a70.MEL_b6</t>
  </si>
  <si>
    <t>MEL_a71.MEL_b6</t>
  </si>
  <si>
    <t>MEL_a72.MEL_b6</t>
  </si>
  <si>
    <t>MEL_a73.MEL_b6</t>
  </si>
  <si>
    <t>MEL_a74.MEL_b6</t>
  </si>
  <si>
    <t>MEL_a75.MEL_b6</t>
  </si>
  <si>
    <t>MEL_a76.MEL_b6</t>
  </si>
  <si>
    <t>MEL_a77.MEL_b6</t>
  </si>
  <si>
    <t>MEL_a78.MEL_b6</t>
  </si>
  <si>
    <t>MEL_a79.MEL_b6</t>
  </si>
  <si>
    <t>MEL_a80.MEL_b6</t>
  </si>
  <si>
    <t>MEL_a81.MEL_b6</t>
  </si>
  <si>
    <t>MEL_a82.MEL_b6</t>
  </si>
  <si>
    <t>MEL_a83.MEL_b6</t>
  </si>
  <si>
    <t>MEL_a84.MEL_b6</t>
  </si>
  <si>
    <t>MEL_a85.MEL_b6</t>
  </si>
  <si>
    <t>MEL_a86.MEL_b6</t>
  </si>
  <si>
    <t>MEL_a87.MEL_b6</t>
  </si>
  <si>
    <t>MEL_a88.MEL_b6</t>
  </si>
  <si>
    <t>MEL_a89.MEL_b6</t>
  </si>
  <si>
    <t>MEL_a90.MEL_b6</t>
  </si>
  <si>
    <t>MEL_a91.MEL_b6</t>
  </si>
  <si>
    <t>MEL_a92.MEL_b6</t>
  </si>
  <si>
    <t>MEL_a93.MEL_b6</t>
  </si>
  <si>
    <t>MEL_a94.MEL_b6</t>
  </si>
  <si>
    <t>MEL_a95.MEL_b6</t>
  </si>
  <si>
    <t>MEL_a96.MEL_b6</t>
  </si>
  <si>
    <t>MEL_a97.MEL_b6</t>
  </si>
  <si>
    <t>MEL_a98.MEL_b6</t>
  </si>
  <si>
    <t>MEL_a99.MEL_b6</t>
  </si>
  <si>
    <t>MEL_a100.MEL_b6</t>
  </si>
  <si>
    <t>MEL_a101.MEL_b6</t>
  </si>
  <si>
    <t>MEL_a102.MEL_b6</t>
  </si>
  <si>
    <t>MEL_a103.MEL_b6</t>
  </si>
  <si>
    <t>MEL_a104.MEL_b6</t>
  </si>
  <si>
    <t>MEL_a105.MEL_b6</t>
  </si>
  <si>
    <t>MEL_a106.MEL_b6</t>
  </si>
  <si>
    <t>MEL_a107.MEL_b6</t>
  </si>
  <si>
    <t>MEL_a108.MEL_b6</t>
  </si>
  <si>
    <t>MEL_a109.MEL_b6</t>
  </si>
  <si>
    <t>MEL_a110.MEL_b6</t>
  </si>
  <si>
    <t>MEL_a111.MEL_b6</t>
  </si>
  <si>
    <t>MEL_a112.MEL_b6</t>
  </si>
  <si>
    <t>MEL_a113.MEL_b6</t>
  </si>
  <si>
    <t>MEL_a114.MEL_b6</t>
  </si>
  <si>
    <t>MEL_a115.MEL_b6</t>
  </si>
  <si>
    <t>MEL_a116.MEL_b6</t>
  </si>
  <si>
    <t>MEL_a117.MEL_b6</t>
  </si>
  <si>
    <t>MEL_a118.MEL_b6</t>
  </si>
  <si>
    <t>MEL_a119.MEL_b6</t>
  </si>
  <si>
    <t>MEL_a120.MEL_b6</t>
  </si>
  <si>
    <t>MEL_a121.MEL_b6</t>
  </si>
  <si>
    <t>MEL_a122.MEL_b6</t>
  </si>
  <si>
    <t>MEL_a123.MEL_b6</t>
  </si>
  <si>
    <t>MEL_a124.MEL_b6</t>
  </si>
  <si>
    <t>MEL_a125.MEL_b6</t>
  </si>
  <si>
    <t>MEL_a126.MEL_b6</t>
  </si>
  <si>
    <t>MEL_a127.MEL_b6</t>
  </si>
  <si>
    <t>MEL_a128.MEL_b6</t>
  </si>
  <si>
    <t>MEL_a129.MEL_b6</t>
  </si>
  <si>
    <t>MEL_a130.MEL_b6</t>
  </si>
  <si>
    <t>MEL_a131.MEL_b6</t>
  </si>
  <si>
    <t>MEL_a132.MEL_b6</t>
  </si>
  <si>
    <t>MEL_a133.MEL_b6</t>
  </si>
  <si>
    <t>MEL_a134.MEL_b6</t>
  </si>
  <si>
    <t>MEL_a135.MEL_b6</t>
  </si>
  <si>
    <t>MEL_a136.MEL_b6</t>
  </si>
  <si>
    <t>MEL_a137.MEL_b6</t>
  </si>
  <si>
    <t>MEL_a138.MEL_b6</t>
  </si>
  <si>
    <t>MEL_a139.MEL_b6</t>
  </si>
  <si>
    <t>MEL_a140.MEL_b6</t>
  </si>
  <si>
    <t>MEL_a141.MEL_b6</t>
  </si>
  <si>
    <t>MEL_a142.MEL_b6</t>
  </si>
  <si>
    <t>MEL_a143.MEL_b6</t>
  </si>
  <si>
    <t>MEL_a144.MEL_b6</t>
  </si>
  <si>
    <t>MEL_a145.MEL_b6</t>
  </si>
  <si>
    <t>MEL_a146.MEL_b6</t>
  </si>
  <si>
    <t>MEL_a147.MEL_b6</t>
  </si>
  <si>
    <t>MEL_a148.MEL_b6</t>
  </si>
  <si>
    <t>MEL_a149.MEL_b6</t>
  </si>
  <si>
    <t>MEL_a150.MEL_b6</t>
  </si>
  <si>
    <t>MEL_a151.MEL_b6</t>
  </si>
  <si>
    <t>MEL_a152.MEL_b6</t>
  </si>
  <si>
    <t>MEL_a153.MEL_b6</t>
  </si>
  <si>
    <t>MEL_a154.MEL_b6</t>
  </si>
  <si>
    <t>MEL_a155.MEL_b6</t>
  </si>
  <si>
    <t>MEL_a156.MEL_b6</t>
  </si>
  <si>
    <t>MEL_a157.MEL_b6</t>
  </si>
  <si>
    <t>MEL_a158.MEL_b6</t>
  </si>
  <si>
    <t>MEL_a159.MEL_b6</t>
  </si>
  <si>
    <t>MEL_a160.MEL_b6</t>
  </si>
  <si>
    <t>MEL_a161.MEL_b6</t>
  </si>
  <si>
    <t>MEL_a162.MEL_b6</t>
  </si>
  <si>
    <t>MEL_a163.MEL_b6</t>
  </si>
  <si>
    <t>MEL_a164.MEL_b6</t>
  </si>
  <si>
    <t>MEL_a165.MEL_b6</t>
  </si>
  <si>
    <t>MEL_a166.MEL_b6</t>
  </si>
  <si>
    <t>MEL_a167.MEL_b6</t>
  </si>
  <si>
    <t>MEL_a168.MEL_b6</t>
  </si>
  <si>
    <t>MEL_a169.MEL_b6</t>
  </si>
  <si>
    <t>MEL_a170.MEL_b6</t>
  </si>
  <si>
    <t>MEL_a171.MEL_b6</t>
  </si>
  <si>
    <t>MEL_a172.MEL_b6</t>
  </si>
  <si>
    <t>MEL_a173.MEL_b6</t>
  </si>
  <si>
    <t>MEL_a174.MEL_b6</t>
  </si>
  <si>
    <t>MEL_a175.MEL_b6</t>
  </si>
  <si>
    <t>MEL_a176.MEL_b6</t>
  </si>
  <si>
    <t>MEL_a177.MEL_b6</t>
  </si>
  <si>
    <t>MEL_a178.MEL_b6</t>
  </si>
  <si>
    <t>MEL_a179.MEL_b6</t>
  </si>
  <si>
    <t>MEL_a180.MEL_b6</t>
  </si>
  <si>
    <t>MEL_a181.MEL_b6</t>
  </si>
  <si>
    <t>MEL_a182.MEL_b6</t>
  </si>
  <si>
    <t>MEL_a183.MEL_b6</t>
  </si>
  <si>
    <t>MEL_a184.MEL_b6</t>
  </si>
  <si>
    <t>MEL_a185.MEL_b6</t>
  </si>
  <si>
    <t>MEL_a186.MEL_b6</t>
  </si>
  <si>
    <t>MEL_a187.MEL_b6</t>
  </si>
  <si>
    <t>MEL_a188.MEL_b6</t>
  </si>
  <si>
    <t>MEL_a189.MEL_b6</t>
  </si>
  <si>
    <t>MEL_a190.MEL_b6</t>
  </si>
  <si>
    <t>MEL_a191.MEL_b6</t>
  </si>
  <si>
    <t>MEL_a192.MEL_b6</t>
  </si>
  <si>
    <t>MEL_a193.MEL_b6</t>
  </si>
  <si>
    <t>MEL_a194.MEL_b6</t>
  </si>
  <si>
    <t>MEL_a195.MEL_b6</t>
  </si>
  <si>
    <t>MEL_a196.MEL_b6</t>
  </si>
  <si>
    <t>MEL_a197.MEL_b6</t>
  </si>
  <si>
    <t>MEL_a198.MEL_b6</t>
  </si>
  <si>
    <t>MEL_a199.MEL_b6</t>
  </si>
  <si>
    <t>MAGEA3_a129.MEL_b6</t>
  </si>
  <si>
    <t>CDK4_a17.MEL_b6</t>
  </si>
  <si>
    <t>MEL_a1.MEL_b7</t>
  </si>
  <si>
    <t>MEL_a2.MEL_b7</t>
  </si>
  <si>
    <t>MEL_a3.MEL_b7</t>
  </si>
  <si>
    <t>MEL_a4.MEL_b7</t>
  </si>
  <si>
    <t>MEL_a5.MEL_b7</t>
  </si>
  <si>
    <t>MEL_a6.MEL_b7</t>
  </si>
  <si>
    <t>MEL_a7.MEL_b7</t>
  </si>
  <si>
    <t>MEL_a8.MEL_b7</t>
  </si>
  <si>
    <t>MEL_a9.MEL_b7</t>
  </si>
  <si>
    <t>MEL_a10.MEL_b7</t>
  </si>
  <si>
    <t>MEL_a11.MEL_b7</t>
  </si>
  <si>
    <t>MEL_a12.MEL_b7</t>
  </si>
  <si>
    <t>MEL_a13.MEL_b7</t>
  </si>
  <si>
    <t>MEL_a14.MEL_b7</t>
  </si>
  <si>
    <t>MEL_a15.MEL_b7</t>
  </si>
  <si>
    <t>MEL_a16.MEL_b7</t>
  </si>
  <si>
    <t>MEL_a17.MEL_b7</t>
  </si>
  <si>
    <t>MEL_a18.MEL_b7</t>
  </si>
  <si>
    <t>MEL_a19.MEL_b7</t>
  </si>
  <si>
    <t>MEL_a20.MEL_b7</t>
  </si>
  <si>
    <t>MEL_a21.MEL_b7</t>
  </si>
  <si>
    <t>MEL_a22.MEL_b7</t>
  </si>
  <si>
    <t>MEL_a23.MEL_b7</t>
  </si>
  <si>
    <t>MEL_a24.MEL_b7</t>
  </si>
  <si>
    <t>MEL_a25.MEL_b7</t>
  </si>
  <si>
    <t>MEL_a26.MEL_b7</t>
  </si>
  <si>
    <t>MEL_a27.MEL_b7</t>
  </si>
  <si>
    <t>MEL_a28.MEL_b7</t>
  </si>
  <si>
    <t>MEL_a29.MEL_b7</t>
  </si>
  <si>
    <t>MEL_a30.MEL_b7</t>
  </si>
  <si>
    <t>MEL_a31.MEL_b7</t>
  </si>
  <si>
    <t>MEL_a32.MEL_b7</t>
  </si>
  <si>
    <t>MEL_a33.MEL_b7</t>
  </si>
  <si>
    <t>MEL_a34.MEL_b7</t>
  </si>
  <si>
    <t>MEL_a35.MEL_b7</t>
  </si>
  <si>
    <t>MEL_a36.MEL_b7</t>
  </si>
  <si>
    <t>MEL_a37.MEL_b7</t>
  </si>
  <si>
    <t>MEL_a38.MEL_b7</t>
  </si>
  <si>
    <t>MEL_a39.MEL_b7</t>
  </si>
  <si>
    <t>MEL_a40.MEL_b7</t>
  </si>
  <si>
    <t>MEL_a41.MEL_b7</t>
  </si>
  <si>
    <t>MEL_a42.MEL_b7</t>
  </si>
  <si>
    <t>MEL_a43.MEL_b7</t>
  </si>
  <si>
    <t>MEL_a44.MEL_b7</t>
  </si>
  <si>
    <t>MEL_a45.MEL_b7</t>
  </si>
  <si>
    <t>MEL_a46.MEL_b7</t>
  </si>
  <si>
    <t>MEL_a47.MEL_b7</t>
  </si>
  <si>
    <t>MEL_a48.MEL_b7</t>
  </si>
  <si>
    <t>MEL_a49.MEL_b7</t>
  </si>
  <si>
    <t>MEL_a50.MEL_b7</t>
  </si>
  <si>
    <t>MEL_a51.MEL_b7</t>
  </si>
  <si>
    <t>MEL_a52.MEL_b7</t>
  </si>
  <si>
    <t>MEL_a53.MEL_b7</t>
  </si>
  <si>
    <t>MEL_a54.MEL_b7</t>
  </si>
  <si>
    <t>MEL_a55.MEL_b7</t>
  </si>
  <si>
    <t>MEL_a56.MEL_b7</t>
  </si>
  <si>
    <t>MEL_a57.MEL_b7</t>
  </si>
  <si>
    <t>MEL_a58.MEL_b7</t>
  </si>
  <si>
    <t>MEL_a59.MEL_b7</t>
  </si>
  <si>
    <t>MEL_a60.MEL_b7</t>
  </si>
  <si>
    <t>MEL_a61.MEL_b7</t>
  </si>
  <si>
    <t>MEL_a62.MEL_b7</t>
  </si>
  <si>
    <t>MEL_a63.MEL_b7</t>
  </si>
  <si>
    <t>MEL_a64.MEL_b7</t>
  </si>
  <si>
    <t>MEL_a65.MEL_b7</t>
  </si>
  <si>
    <t>MEL_a66.MEL_b7</t>
  </si>
  <si>
    <t>MEL_a67.MEL_b7</t>
  </si>
  <si>
    <t>MEL_a68.MEL_b7</t>
  </si>
  <si>
    <t>MEL_a69.MEL_b7</t>
  </si>
  <si>
    <t>MEL_a70.MEL_b7</t>
  </si>
  <si>
    <t>MEL_a71.MEL_b7</t>
  </si>
  <si>
    <t>MEL_a72.MEL_b7</t>
  </si>
  <si>
    <t>MEL_a73.MEL_b7</t>
  </si>
  <si>
    <t>MEL_a74.MEL_b7</t>
  </si>
  <si>
    <t>MEL_a75.MEL_b7</t>
  </si>
  <si>
    <t>MEL_a76.MEL_b7</t>
  </si>
  <si>
    <t>MEL_a77.MEL_b7</t>
  </si>
  <si>
    <t>MEL_a78.MEL_b7</t>
  </si>
  <si>
    <t>MEL_a79.MEL_b7</t>
  </si>
  <si>
    <t>MEL_a80.MEL_b7</t>
  </si>
  <si>
    <t>MEL_a81.MEL_b7</t>
  </si>
  <si>
    <t>MEL_a82.MEL_b7</t>
  </si>
  <si>
    <t>MEL_a83.MEL_b7</t>
  </si>
  <si>
    <t>MEL_a84.MEL_b7</t>
  </si>
  <si>
    <t>MEL_a85.MEL_b7</t>
  </si>
  <si>
    <t>MEL_a86.MEL_b7</t>
  </si>
  <si>
    <t>MEL_a87.MEL_b7</t>
  </si>
  <si>
    <t>MEL_a88.MEL_b7</t>
  </si>
  <si>
    <t>MEL_a89.MEL_b7</t>
  </si>
  <si>
    <t>MEL_a90.MEL_b7</t>
  </si>
  <si>
    <t>MEL_a91.MEL_b7</t>
  </si>
  <si>
    <t>MEL_a92.MEL_b7</t>
  </si>
  <si>
    <t>MEL_a93.MEL_b7</t>
  </si>
  <si>
    <t>MEL_a94.MEL_b7</t>
  </si>
  <si>
    <t>MEL_a95.MEL_b7</t>
  </si>
  <si>
    <t>MEL_a96.MEL_b7</t>
  </si>
  <si>
    <t>MEL_a97.MEL_b7</t>
  </si>
  <si>
    <t>MEL_a98.MEL_b7</t>
  </si>
  <si>
    <t>MEL_a99.MEL_b7</t>
  </si>
  <si>
    <t>MEL_a100.MEL_b7</t>
  </si>
  <si>
    <t>MEL_a101.MEL_b7</t>
  </si>
  <si>
    <t>MEL_a102.MEL_b7</t>
  </si>
  <si>
    <t>MEL_a103.MEL_b7</t>
  </si>
  <si>
    <t>MEL_a104.MEL_b7</t>
  </si>
  <si>
    <t>MEL_a105.MEL_b7</t>
  </si>
  <si>
    <t>MEL_a106.MEL_b7</t>
  </si>
  <si>
    <t>MEL_a107.MEL_b7</t>
  </si>
  <si>
    <t>MEL_a108.MEL_b7</t>
  </si>
  <si>
    <t>MEL_a109.MEL_b7</t>
  </si>
  <si>
    <t>MEL_a110.MEL_b7</t>
  </si>
  <si>
    <t>MEL_a111.MEL_b7</t>
  </si>
  <si>
    <t>MEL_a112.MEL_b7</t>
  </si>
  <si>
    <t>MEL_a113.MEL_b7</t>
  </si>
  <si>
    <t>MEL_a114.MEL_b7</t>
  </si>
  <si>
    <t>MEL_a115.MEL_b7</t>
  </si>
  <si>
    <t>MEL_a116.MEL_b7</t>
  </si>
  <si>
    <t>MEL_a117.MEL_b7</t>
  </si>
  <si>
    <t>MEL_a118.MEL_b7</t>
  </si>
  <si>
    <t>MEL_a119.MEL_b7</t>
  </si>
  <si>
    <t>MEL_a120.MEL_b7</t>
  </si>
  <si>
    <t>MEL_a121.MEL_b7</t>
  </si>
  <si>
    <t>MEL_a122.MEL_b7</t>
  </si>
  <si>
    <t>MEL_a123.MEL_b7</t>
  </si>
  <si>
    <t>MEL_a124.MEL_b7</t>
  </si>
  <si>
    <t>MEL_a125.MEL_b7</t>
  </si>
  <si>
    <t>MEL_a126.MEL_b7</t>
  </si>
  <si>
    <t>MEL_a127.MEL_b7</t>
  </si>
  <si>
    <t>MEL_a128.MEL_b7</t>
  </si>
  <si>
    <t>MEL_a129.MEL_b7</t>
  </si>
  <si>
    <t>MEL_a130.MEL_b7</t>
  </si>
  <si>
    <t>MEL_a131.MEL_b7</t>
  </si>
  <si>
    <t>MEL_a132.MEL_b7</t>
  </si>
  <si>
    <t>MEL_a133.MEL_b7</t>
  </si>
  <si>
    <t>MEL_a134.MEL_b7</t>
  </si>
  <si>
    <t>MEL_a135.MEL_b7</t>
  </si>
  <si>
    <t>MEL_a136.MEL_b7</t>
  </si>
  <si>
    <t>MEL_a137.MEL_b7</t>
  </si>
  <si>
    <t>MEL_a138.MEL_b7</t>
  </si>
  <si>
    <t>MEL_a139.MEL_b7</t>
  </si>
  <si>
    <t>MEL_a140.MEL_b7</t>
  </si>
  <si>
    <t>MEL_a141.MEL_b7</t>
  </si>
  <si>
    <t>MEL_a142.MEL_b7</t>
  </si>
  <si>
    <t>MEL_a143.MEL_b7</t>
  </si>
  <si>
    <t>MEL_a144.MEL_b7</t>
  </si>
  <si>
    <t>MEL_a145.MEL_b7</t>
  </si>
  <si>
    <t>MEL_a146.MEL_b7</t>
  </si>
  <si>
    <t>MEL_a147.MEL_b7</t>
  </si>
  <si>
    <t>MEL_a148.MEL_b7</t>
  </si>
  <si>
    <t>MEL_a149.MEL_b7</t>
  </si>
  <si>
    <t>MEL_a150.MEL_b7</t>
  </si>
  <si>
    <t>MEL_a151.MEL_b7</t>
  </si>
  <si>
    <t>MEL_a152.MEL_b7</t>
  </si>
  <si>
    <t>MEL_a153.MEL_b7</t>
  </si>
  <si>
    <t>MEL_a154.MEL_b7</t>
  </si>
  <si>
    <t>MEL_a155.MEL_b7</t>
  </si>
  <si>
    <t>MEL_a156.MEL_b7</t>
  </si>
  <si>
    <t>MEL_a157.MEL_b7</t>
  </si>
  <si>
    <t>MEL_a158.MEL_b7</t>
  </si>
  <si>
    <t>MEL_a159.MEL_b7</t>
  </si>
  <si>
    <t>MEL_a160.MEL_b7</t>
  </si>
  <si>
    <t>MEL_a161.MEL_b7</t>
  </si>
  <si>
    <t>MEL_a162.MEL_b7</t>
  </si>
  <si>
    <t>MEL_a163.MEL_b7</t>
  </si>
  <si>
    <t>MEL_a164.MEL_b7</t>
  </si>
  <si>
    <t>MEL_a165.MEL_b7</t>
  </si>
  <si>
    <t>MEL_a166.MEL_b7</t>
  </si>
  <si>
    <t>MEL_a167.MEL_b7</t>
  </si>
  <si>
    <t>MEL_a168.MEL_b7</t>
  </si>
  <si>
    <t>MEL_a169.MEL_b7</t>
  </si>
  <si>
    <t>MEL_a170.MEL_b7</t>
  </si>
  <si>
    <t>MEL_a171.MEL_b7</t>
  </si>
  <si>
    <t>MEL_a172.MEL_b7</t>
  </si>
  <si>
    <t>MEL_a173.MEL_b7</t>
  </si>
  <si>
    <t>MEL_a174.MEL_b7</t>
  </si>
  <si>
    <t>MEL_a175.MEL_b7</t>
  </si>
  <si>
    <t>MEL_a176.MEL_b7</t>
  </si>
  <si>
    <t>MEL_a177.MEL_b7</t>
  </si>
  <si>
    <t>MEL_a178.MEL_b7</t>
  </si>
  <si>
    <t>MEL_a179.MEL_b7</t>
  </si>
  <si>
    <t>MEL_a180.MEL_b7</t>
  </si>
  <si>
    <t>MEL_a181.MEL_b7</t>
  </si>
  <si>
    <t>MEL_a182.MEL_b7</t>
  </si>
  <si>
    <t>MEL_a183.MEL_b7</t>
  </si>
  <si>
    <t>MEL_a184.MEL_b7</t>
  </si>
  <si>
    <t>MEL_a185.MEL_b7</t>
  </si>
  <si>
    <t>MEL_a186.MEL_b7</t>
  </si>
  <si>
    <t>MEL_a187.MEL_b7</t>
  </si>
  <si>
    <t>MEL_a188.MEL_b7</t>
  </si>
  <si>
    <t>MEL_a189.MEL_b7</t>
  </si>
  <si>
    <t>MEL_a190.MEL_b7</t>
  </si>
  <si>
    <t>MEL_a191.MEL_b7</t>
  </si>
  <si>
    <t>MEL_a192.MEL_b7</t>
  </si>
  <si>
    <t>MEL_a193.MEL_b7</t>
  </si>
  <si>
    <t>MEL_a194.MEL_b7</t>
  </si>
  <si>
    <t>MEL_a195.MEL_b7</t>
  </si>
  <si>
    <t>MEL_a196.MEL_b7</t>
  </si>
  <si>
    <t>MEL_a197.MEL_b7</t>
  </si>
  <si>
    <t>MEL_a198.MEL_b7</t>
  </si>
  <si>
    <t>MEL_a199.MEL_b7</t>
  </si>
  <si>
    <t>MAGEA3_a129.MEL_b7</t>
  </si>
  <si>
    <t>CDK4_a17.MEL_b7</t>
  </si>
  <si>
    <t>MEL_a1.MEL_b8</t>
  </si>
  <si>
    <t>MEL_a2.MEL_b8</t>
  </si>
  <si>
    <t>MEL_a3.MEL_b8</t>
  </si>
  <si>
    <t>MEL_a4.MEL_b8</t>
  </si>
  <si>
    <t>MEL_a5.MEL_b8</t>
  </si>
  <si>
    <t>MEL_a6.MEL_b8</t>
  </si>
  <si>
    <t>MEL_a7.MEL_b8</t>
  </si>
  <si>
    <t>MEL_a8.MEL_b8</t>
  </si>
  <si>
    <t>MEL_a9.MEL_b8</t>
  </si>
  <si>
    <t>MEL_a10.MEL_b8</t>
  </si>
  <si>
    <t>MEL_a11.MEL_b8</t>
  </si>
  <si>
    <t>MEL_a12.MEL_b8</t>
  </si>
  <si>
    <t>MEL_a13.MEL_b8</t>
  </si>
  <si>
    <t>MEL_a14.MEL_b8</t>
  </si>
  <si>
    <t>MEL_a15.MEL_b8</t>
  </si>
  <si>
    <t>MEL_a16.MEL_b8</t>
  </si>
  <si>
    <t>MEL_a17.MEL_b8</t>
  </si>
  <si>
    <t>MEL_a18.MEL_b8</t>
  </si>
  <si>
    <t>MEL_a19.MEL_b8</t>
  </si>
  <si>
    <t>MEL_a20.MEL_b8</t>
  </si>
  <si>
    <t>MEL_a21.MEL_b8</t>
  </si>
  <si>
    <t>MEL_a22.MEL_b8</t>
  </si>
  <si>
    <t>MEL_a23.MEL_b8</t>
  </si>
  <si>
    <t>MEL_a24.MEL_b8</t>
  </si>
  <si>
    <t>MEL_a25.MEL_b8</t>
  </si>
  <si>
    <t>MEL_a26.MEL_b8</t>
  </si>
  <si>
    <t>MEL_a27.MEL_b8</t>
  </si>
  <si>
    <t>MEL_a28.MEL_b8</t>
  </si>
  <si>
    <t>MEL_a29.MEL_b8</t>
  </si>
  <si>
    <t>MEL_a30.MEL_b8</t>
  </si>
  <si>
    <t>MEL_a31.MEL_b8</t>
  </si>
  <si>
    <t>MEL_a32.MEL_b8</t>
  </si>
  <si>
    <t>MEL_a33.MEL_b8</t>
  </si>
  <si>
    <t>MEL_a34.MEL_b8</t>
  </si>
  <si>
    <t>MEL_a35.MEL_b8</t>
  </si>
  <si>
    <t>MEL_a36.MEL_b8</t>
  </si>
  <si>
    <t>MEL_a37.MEL_b8</t>
  </si>
  <si>
    <t>MEL_a38.MEL_b8</t>
  </si>
  <si>
    <t>MEL_a39.MEL_b8</t>
  </si>
  <si>
    <t>MEL_a40.MEL_b8</t>
  </si>
  <si>
    <t>MEL_a41.MEL_b8</t>
  </si>
  <si>
    <t>MEL_a42.MEL_b8</t>
  </si>
  <si>
    <t>MEL_a43.MEL_b8</t>
  </si>
  <si>
    <t>MEL_a44.MEL_b8</t>
  </si>
  <si>
    <t>MEL_a45.MEL_b8</t>
  </si>
  <si>
    <t>MEL_a46.MEL_b8</t>
  </si>
  <si>
    <t>MEL_a47.MEL_b8</t>
  </si>
  <si>
    <t>MEL_a48.MEL_b8</t>
  </si>
  <si>
    <t>MEL_a49.MEL_b8</t>
  </si>
  <si>
    <t>MEL_a50.MEL_b8</t>
  </si>
  <si>
    <t>MEL_a51.MEL_b8</t>
  </si>
  <si>
    <t>MEL_a52.MEL_b8</t>
  </si>
  <si>
    <t>MEL_a53.MEL_b8</t>
  </si>
  <si>
    <t>MEL_a54.MEL_b8</t>
  </si>
  <si>
    <t>MEL_a55.MEL_b8</t>
  </si>
  <si>
    <t>MEL_a56.MEL_b8</t>
  </si>
  <si>
    <t>MEL_a57.MEL_b8</t>
  </si>
  <si>
    <t>MEL_a58.MEL_b8</t>
  </si>
  <si>
    <t>MEL_a59.MEL_b8</t>
  </si>
  <si>
    <t>MEL_a60.MEL_b8</t>
  </si>
  <si>
    <t>MEL_a61.MEL_b8</t>
  </si>
  <si>
    <t>MEL_a62.MEL_b8</t>
  </si>
  <si>
    <t>MEL_a63.MEL_b8</t>
  </si>
  <si>
    <t>MEL_a64.MEL_b8</t>
  </si>
  <si>
    <t>MEL_a65.MEL_b8</t>
  </si>
  <si>
    <t>MEL_a66.MEL_b8</t>
  </si>
  <si>
    <t>MEL_a67.MEL_b8</t>
  </si>
  <si>
    <t>MEL_a68.MEL_b8</t>
  </si>
  <si>
    <t>MEL_a69.MEL_b8</t>
  </si>
  <si>
    <t>MEL_a70.MEL_b8</t>
  </si>
  <si>
    <t>MEL_a71.MEL_b8</t>
  </si>
  <si>
    <t>MEL_a72.MEL_b8</t>
  </si>
  <si>
    <t>MEL_a73.MEL_b8</t>
  </si>
  <si>
    <t>MEL_a74.MEL_b8</t>
  </si>
  <si>
    <t>MEL_a75.MEL_b8</t>
  </si>
  <si>
    <t>MEL_a76.MEL_b8</t>
  </si>
  <si>
    <t>MEL_a77.MEL_b8</t>
  </si>
  <si>
    <t>MEL_a78.MEL_b8</t>
  </si>
  <si>
    <t>MEL_a79.MEL_b8</t>
  </si>
  <si>
    <t>MEL_a80.MEL_b8</t>
  </si>
  <si>
    <t>MEL_a81.MEL_b8</t>
  </si>
  <si>
    <t>MEL_a82.MEL_b8</t>
  </si>
  <si>
    <t>MEL_a83.MEL_b8</t>
  </si>
  <si>
    <t>MEL_a84.MEL_b8</t>
  </si>
  <si>
    <t>MEL_a85.MEL_b8</t>
  </si>
  <si>
    <t>MEL_a86.MEL_b8</t>
  </si>
  <si>
    <t>MEL_a87.MEL_b8</t>
  </si>
  <si>
    <t>MEL_a88.MEL_b8</t>
  </si>
  <si>
    <t>MEL_a89.MEL_b8</t>
  </si>
  <si>
    <t>MEL_a90.MEL_b8</t>
  </si>
  <si>
    <t>MEL_a91.MEL_b8</t>
  </si>
  <si>
    <t>MEL_a92.MEL_b8</t>
  </si>
  <si>
    <t>MEL_a93.MEL_b8</t>
  </si>
  <si>
    <t>MEL_a94.MEL_b8</t>
  </si>
  <si>
    <t>MEL_a95.MEL_b8</t>
  </si>
  <si>
    <t>MEL_a96.MEL_b8</t>
  </si>
  <si>
    <t>MEL_a97.MEL_b8</t>
  </si>
  <si>
    <t>MEL_a98.MEL_b8</t>
  </si>
  <si>
    <t>MEL_a99.MEL_b8</t>
  </si>
  <si>
    <t>MEL_a100.MEL_b8</t>
  </si>
  <si>
    <t>MEL_a101.MEL_b8</t>
  </si>
  <si>
    <t>MEL_a102.MEL_b8</t>
  </si>
  <si>
    <t>MEL_a103.MEL_b8</t>
  </si>
  <si>
    <t>MEL_a104.MEL_b8</t>
  </si>
  <si>
    <t>MEL_a105.MEL_b8</t>
  </si>
  <si>
    <t>MEL_a106.MEL_b8</t>
  </si>
  <si>
    <t>MEL_a107.MEL_b8</t>
  </si>
  <si>
    <t>MEL_a108.MEL_b8</t>
  </si>
  <si>
    <t>MEL_a109.MEL_b8</t>
  </si>
  <si>
    <t>MEL_a110.MEL_b8</t>
  </si>
  <si>
    <t>MEL_a111.MEL_b8</t>
  </si>
  <si>
    <t>MEL_a112.MEL_b8</t>
  </si>
  <si>
    <t>MEL_a113.MEL_b8</t>
  </si>
  <si>
    <t>MEL_a114.MEL_b8</t>
  </si>
  <si>
    <t>MEL_a115.MEL_b8</t>
  </si>
  <si>
    <t>MEL_a116.MEL_b8</t>
  </si>
  <si>
    <t>MEL_a117.MEL_b8</t>
  </si>
  <si>
    <t>MEL_a118.MEL_b8</t>
  </si>
  <si>
    <t>MEL_a119.MEL_b8</t>
  </si>
  <si>
    <t>MEL_a120.MEL_b8</t>
  </si>
  <si>
    <t>MEL_a121.MEL_b8</t>
  </si>
  <si>
    <t>MEL_a122.MEL_b8</t>
  </si>
  <si>
    <t>MEL_a123.MEL_b8</t>
  </si>
  <si>
    <t>MEL_a124.MEL_b8</t>
  </si>
  <si>
    <t>MEL_a125.MEL_b8</t>
  </si>
  <si>
    <t>MEL_a126.MEL_b8</t>
  </si>
  <si>
    <t>MEL_a127.MEL_b8</t>
  </si>
  <si>
    <t>MEL_a128.MEL_b8</t>
  </si>
  <si>
    <t>MEL_a129.MEL_b8</t>
  </si>
  <si>
    <t>MEL_a130.MEL_b8</t>
  </si>
  <si>
    <t>MEL_a131.MEL_b8</t>
  </si>
  <si>
    <t>MEL_a132.MEL_b8</t>
  </si>
  <si>
    <t>MEL_a133.MEL_b8</t>
  </si>
  <si>
    <t>MEL_a134.MEL_b8</t>
  </si>
  <si>
    <t>MEL_a135.MEL_b8</t>
  </si>
  <si>
    <t>MEL_a136.MEL_b8</t>
  </si>
  <si>
    <t>MEL_a137.MEL_b8</t>
  </si>
  <si>
    <t>MEL_a138.MEL_b8</t>
  </si>
  <si>
    <t>MEL_a139.MEL_b8</t>
  </si>
  <si>
    <t>MEL_a140.MEL_b8</t>
  </si>
  <si>
    <t>MEL_a141.MEL_b8</t>
  </si>
  <si>
    <t>MEL_a142.MEL_b8</t>
  </si>
  <si>
    <t>MEL_a143.MEL_b8</t>
  </si>
  <si>
    <t>MEL_a144.MEL_b8</t>
  </si>
  <si>
    <t>MEL_a145.MEL_b8</t>
  </si>
  <si>
    <t>MEL_a146.MEL_b8</t>
  </si>
  <si>
    <t>MEL_a147.MEL_b8</t>
  </si>
  <si>
    <t>MEL_a148.MEL_b8</t>
  </si>
  <si>
    <t>MEL_a149.MEL_b8</t>
  </si>
  <si>
    <t>MEL_a150.MEL_b8</t>
  </si>
  <si>
    <t>MEL_a151.MEL_b8</t>
  </si>
  <si>
    <t>MEL_a152.MEL_b8</t>
  </si>
  <si>
    <t>MEL_a153.MEL_b8</t>
  </si>
  <si>
    <t>MEL_a154.MEL_b8</t>
  </si>
  <si>
    <t>MEL_a155.MEL_b8</t>
  </si>
  <si>
    <t>MEL_a156.MEL_b8</t>
  </si>
  <si>
    <t>MEL_a157.MEL_b8</t>
  </si>
  <si>
    <t>MEL_a158.MEL_b8</t>
  </si>
  <si>
    <t>MEL_a159.MEL_b8</t>
  </si>
  <si>
    <t>MEL_a160.MEL_b8</t>
  </si>
  <si>
    <t>MEL_a161.MEL_b8</t>
  </si>
  <si>
    <t>MEL_a162.MEL_b8</t>
  </si>
  <si>
    <t>MEL_a163.MEL_b8</t>
  </si>
  <si>
    <t>MEL_a164.MEL_b8</t>
  </si>
  <si>
    <t>MEL_a165.MEL_b8</t>
  </si>
  <si>
    <t>MEL_a166.MEL_b8</t>
  </si>
  <si>
    <t>MEL_a167.MEL_b8</t>
  </si>
  <si>
    <t>MEL_a168.MEL_b8</t>
  </si>
  <si>
    <t>MEL_a169.MEL_b8</t>
  </si>
  <si>
    <t>MEL_a170.MEL_b8</t>
  </si>
  <si>
    <t>MEL_a171.MEL_b8</t>
  </si>
  <si>
    <t>MEL_a172.MEL_b8</t>
  </si>
  <si>
    <t>MEL_a173.MEL_b8</t>
  </si>
  <si>
    <t>MEL_a174.MEL_b8</t>
  </si>
  <si>
    <t>MEL_a175.MEL_b8</t>
  </si>
  <si>
    <t>MEL_a176.MEL_b8</t>
  </si>
  <si>
    <t>MEL_a177.MEL_b8</t>
  </si>
  <si>
    <t>MEL_a178.MEL_b8</t>
  </si>
  <si>
    <t>MEL_a179.MEL_b8</t>
  </si>
  <si>
    <t>MEL_a180.MEL_b8</t>
  </si>
  <si>
    <t>MEL_a181.MEL_b8</t>
  </si>
  <si>
    <t>MEL_a182.MEL_b8</t>
  </si>
  <si>
    <t>MEL_a183.MEL_b8</t>
  </si>
  <si>
    <t>MEL_a184.MEL_b8</t>
  </si>
  <si>
    <t>MEL_a185.MEL_b8</t>
  </si>
  <si>
    <t>MEL_a186.MEL_b8</t>
  </si>
  <si>
    <t>MEL_a187.MEL_b8</t>
  </si>
  <si>
    <t>MEL_a188.MEL_b8</t>
  </si>
  <si>
    <t>MEL_a189.MEL_b8</t>
  </si>
  <si>
    <t>MEL_a190.MEL_b8</t>
  </si>
  <si>
    <t>MEL_a191.MEL_b8</t>
  </si>
  <si>
    <t>MEL_a192.MEL_b8</t>
  </si>
  <si>
    <t>MEL_a193.MEL_b8</t>
  </si>
  <si>
    <t>MEL_a194.MEL_b8</t>
  </si>
  <si>
    <t>MEL_a195.MEL_b8</t>
  </si>
  <si>
    <t>MEL_a196.MEL_b8</t>
  </si>
  <si>
    <t>MEL_a197.MEL_b8</t>
  </si>
  <si>
    <t>MEL_a198.MEL_b8</t>
  </si>
  <si>
    <t>MEL_a199.MEL_b8</t>
  </si>
  <si>
    <t>MAGEA3_a129.MEL_b8</t>
  </si>
  <si>
    <t>CDK4_a17.MEL_b8</t>
  </si>
  <si>
    <t>MEL_a1.MEL_b9</t>
  </si>
  <si>
    <t>MEL_a2.MEL_b9</t>
  </si>
  <si>
    <t>MEL_a3.MEL_b9</t>
  </si>
  <si>
    <t>MEL_a4.MEL_b9</t>
  </si>
  <si>
    <t>MEL_a5.MEL_b9</t>
  </si>
  <si>
    <t>MEL_a6.MEL_b9</t>
  </si>
  <si>
    <t>MEL_a7.MEL_b9</t>
  </si>
  <si>
    <t>MEL_a8.MEL_b9</t>
  </si>
  <si>
    <t>MEL_a9.MEL_b9</t>
  </si>
  <si>
    <t>MEL_a10.MEL_b9</t>
  </si>
  <si>
    <t>MEL_a11.MEL_b9</t>
  </si>
  <si>
    <t>MEL_a12.MEL_b9</t>
  </si>
  <si>
    <t>MEL_a13.MEL_b9</t>
  </si>
  <si>
    <t>MEL_a14.MEL_b9</t>
  </si>
  <si>
    <t>MEL_a15.MEL_b9</t>
  </si>
  <si>
    <t>MEL_a16.MEL_b9</t>
  </si>
  <si>
    <t>MEL_a17.MEL_b9</t>
  </si>
  <si>
    <t>MEL_a18.MEL_b9</t>
  </si>
  <si>
    <t>MEL_a19.MEL_b9</t>
  </si>
  <si>
    <t>MEL_a20.MEL_b9</t>
  </si>
  <si>
    <t>MEL_a21.MEL_b9</t>
  </si>
  <si>
    <t>MEL_a22.MEL_b9</t>
  </si>
  <si>
    <t>MEL_a23.MEL_b9</t>
  </si>
  <si>
    <t>MEL_a24.MEL_b9</t>
  </si>
  <si>
    <t>MEL_a25.MEL_b9</t>
  </si>
  <si>
    <t>MEL_a26.MEL_b9</t>
  </si>
  <si>
    <t>MEL_a27.MEL_b9</t>
  </si>
  <si>
    <t>MEL_a28.MEL_b9</t>
  </si>
  <si>
    <t>MEL_a29.MEL_b9</t>
  </si>
  <si>
    <t>MEL_a30.MEL_b9</t>
  </si>
  <si>
    <t>MEL_a31.MEL_b9</t>
  </si>
  <si>
    <t>MEL_a32.MEL_b9</t>
  </si>
  <si>
    <t>MEL_a33.MEL_b9</t>
  </si>
  <si>
    <t>MEL_a34.MEL_b9</t>
  </si>
  <si>
    <t>MEL_a35.MEL_b9</t>
  </si>
  <si>
    <t>MEL_a36.MEL_b9</t>
  </si>
  <si>
    <t>MEL_a37.MEL_b9</t>
  </si>
  <si>
    <t>MEL_a38.MEL_b9</t>
  </si>
  <si>
    <t>MEL_a39.MEL_b9</t>
  </si>
  <si>
    <t>MEL_a40.MEL_b9</t>
  </si>
  <si>
    <t>MEL_a41.MEL_b9</t>
  </si>
  <si>
    <t>MEL_a42.MEL_b9</t>
  </si>
  <si>
    <t>MEL_a43.MEL_b9</t>
  </si>
  <si>
    <t>MEL_a44.MEL_b9</t>
  </si>
  <si>
    <t>MEL_a45.MEL_b9</t>
  </si>
  <si>
    <t>MEL_a46.MEL_b9</t>
  </si>
  <si>
    <t>MEL_a47.MEL_b9</t>
  </si>
  <si>
    <t>MEL_a48.MEL_b9</t>
  </si>
  <si>
    <t>MEL_a49.MEL_b9</t>
  </si>
  <si>
    <t>MEL_a50.MEL_b9</t>
  </si>
  <si>
    <t>MEL_a51.MEL_b9</t>
  </si>
  <si>
    <t>MEL_a52.MEL_b9</t>
  </si>
  <si>
    <t>MEL_a53.MEL_b9</t>
  </si>
  <si>
    <t>MEL_a54.MEL_b9</t>
  </si>
  <si>
    <t>MEL_a55.MEL_b9</t>
  </si>
  <si>
    <t>MEL_a56.MEL_b9</t>
  </si>
  <si>
    <t>MEL_a57.MEL_b9</t>
  </si>
  <si>
    <t>MEL_a58.MEL_b9</t>
  </si>
  <si>
    <t>MEL_a59.MEL_b9</t>
  </si>
  <si>
    <t>MEL_a60.MEL_b9</t>
  </si>
  <si>
    <t>MEL_a61.MEL_b9</t>
  </si>
  <si>
    <t>MEL_a62.MEL_b9</t>
  </si>
  <si>
    <t>MEL_a63.MEL_b9</t>
  </si>
  <si>
    <t>MEL_a64.MEL_b9</t>
  </si>
  <si>
    <t>MEL_a65.MEL_b9</t>
  </si>
  <si>
    <t>MEL_a66.MEL_b9</t>
  </si>
  <si>
    <t>MEL_a67.MEL_b9</t>
  </si>
  <si>
    <t>MEL_a68.MEL_b9</t>
  </si>
  <si>
    <t>MEL_a69.MEL_b9</t>
  </si>
  <si>
    <t>MEL_a70.MEL_b9</t>
  </si>
  <si>
    <t>MEL_a71.MEL_b9</t>
  </si>
  <si>
    <t>MEL_a72.MEL_b9</t>
  </si>
  <si>
    <t>MEL_a73.MEL_b9</t>
  </si>
  <si>
    <t>MEL_a74.MEL_b9</t>
  </si>
  <si>
    <t>MEL_a75.MEL_b9</t>
  </si>
  <si>
    <t>MEL_a76.MEL_b9</t>
  </si>
  <si>
    <t>MEL_a77.MEL_b9</t>
  </si>
  <si>
    <t>MEL_a78.MEL_b9</t>
  </si>
  <si>
    <t>MEL_a79.MEL_b9</t>
  </si>
  <si>
    <t>MEL_a80.MEL_b9</t>
  </si>
  <si>
    <t>MEL_a81.MEL_b9</t>
  </si>
  <si>
    <t>MEL_a82.MEL_b9</t>
  </si>
  <si>
    <t>MEL_a83.MEL_b9</t>
  </si>
  <si>
    <t>MEL_a84.MEL_b9</t>
  </si>
  <si>
    <t>MEL_a85.MEL_b9</t>
  </si>
  <si>
    <t>MEL_a86.MEL_b9</t>
  </si>
  <si>
    <t>MEL_a87.MEL_b9</t>
  </si>
  <si>
    <t>MEL_a88.MEL_b9</t>
  </si>
  <si>
    <t>MEL_a89.MEL_b9</t>
  </si>
  <si>
    <t>MEL_a90.MEL_b9</t>
  </si>
  <si>
    <t>MEL_a91.MEL_b9</t>
  </si>
  <si>
    <t>MEL_a92.MEL_b9</t>
  </si>
  <si>
    <t>MEL_a93.MEL_b9</t>
  </si>
  <si>
    <t>MEL_a94.MEL_b9</t>
  </si>
  <si>
    <t>MEL_a95.MEL_b9</t>
  </si>
  <si>
    <t>MEL_a96.MEL_b9</t>
  </si>
  <si>
    <t>MEL_a97.MEL_b9</t>
  </si>
  <si>
    <t>MEL_a98.MEL_b9</t>
  </si>
  <si>
    <t>MEL_a99.MEL_b9</t>
  </si>
  <si>
    <t>MEL_a100.MEL_b9</t>
  </si>
  <si>
    <t>MEL_a101.MEL_b9</t>
  </si>
  <si>
    <t>MEL_a102.MEL_b9</t>
  </si>
  <si>
    <t>MEL_a103.MEL_b9</t>
  </si>
  <si>
    <t>MEL_a104.MEL_b9</t>
  </si>
  <si>
    <t>MEL_a105.MEL_b9</t>
  </si>
  <si>
    <t>MEL_a106.MEL_b9</t>
  </si>
  <si>
    <t>MEL_a107.MEL_b9</t>
  </si>
  <si>
    <t>MEL_a108.MEL_b9</t>
  </si>
  <si>
    <t>MEL_a109.MEL_b9</t>
  </si>
  <si>
    <t>MEL_a110.MEL_b9</t>
  </si>
  <si>
    <t>MEL_a111.MEL_b9</t>
  </si>
  <si>
    <t>MEL_a112.MEL_b9</t>
  </si>
  <si>
    <t>MEL_a113.MEL_b9</t>
  </si>
  <si>
    <t>MEL_a114.MEL_b9</t>
  </si>
  <si>
    <t>MEL_a115.MEL_b9</t>
  </si>
  <si>
    <t>MEL_a116.MEL_b9</t>
  </si>
  <si>
    <t>MEL_a117.MEL_b9</t>
  </si>
  <si>
    <t>MEL_a118.MEL_b9</t>
  </si>
  <si>
    <t>MEL_a119.MEL_b9</t>
  </si>
  <si>
    <t>MEL_a120.MEL_b9</t>
  </si>
  <si>
    <t>MEL_a121.MEL_b9</t>
  </si>
  <si>
    <t>MEL_a122.MEL_b9</t>
  </si>
  <si>
    <t>MEL_a123.MEL_b9</t>
  </si>
  <si>
    <t>MEL_a124.MEL_b9</t>
  </si>
  <si>
    <t>MEL_a125.MEL_b9</t>
  </si>
  <si>
    <t>MEL_a126.MEL_b9</t>
  </si>
  <si>
    <t>MEL_a127.MEL_b9</t>
  </si>
  <si>
    <t>MEL_a128.MEL_b9</t>
  </si>
  <si>
    <t>MEL_a129.MEL_b9</t>
  </si>
  <si>
    <t>MEL_a130.MEL_b9</t>
  </si>
  <si>
    <t>MEL_a131.MEL_b9</t>
  </si>
  <si>
    <t>MEL_a132.MEL_b9</t>
  </si>
  <si>
    <t>MEL_a133.MEL_b9</t>
  </si>
  <si>
    <t>MEL_a134.MEL_b9</t>
  </si>
  <si>
    <t>MEL_a135.MEL_b9</t>
  </si>
  <si>
    <t>MEL_a136.MEL_b9</t>
  </si>
  <si>
    <t>MEL_a137.MEL_b9</t>
  </si>
  <si>
    <t>MEL_a138.MEL_b9</t>
  </si>
  <si>
    <t>MEL_a139.MEL_b9</t>
  </si>
  <si>
    <t>MEL_a140.MEL_b9</t>
  </si>
  <si>
    <t>MEL_a141.MEL_b9</t>
  </si>
  <si>
    <t>MEL_a142.MEL_b9</t>
  </si>
  <si>
    <t>MEL_a143.MEL_b9</t>
  </si>
  <si>
    <t>MEL_a144.MEL_b9</t>
  </si>
  <si>
    <t>MEL_a145.MEL_b9</t>
  </si>
  <si>
    <t>MEL_a146.MEL_b9</t>
  </si>
  <si>
    <t>MEL_a147.MEL_b9</t>
  </si>
  <si>
    <t>MEL_a148.MEL_b9</t>
  </si>
  <si>
    <t>MEL_a149.MEL_b9</t>
  </si>
  <si>
    <t>MEL_a150.MEL_b9</t>
  </si>
  <si>
    <t>MEL_a151.MEL_b9</t>
  </si>
  <si>
    <t>MEL_a152.MEL_b9</t>
  </si>
  <si>
    <t>MEL_a153.MEL_b9</t>
  </si>
  <si>
    <t>MEL_a154.MEL_b9</t>
  </si>
  <si>
    <t>MEL_a155.MEL_b9</t>
  </si>
  <si>
    <t>MEL_a156.MEL_b9</t>
  </si>
  <si>
    <t>MEL_a157.MEL_b9</t>
  </si>
  <si>
    <t>MEL_a158.MEL_b9</t>
  </si>
  <si>
    <t>MEL_a159.MEL_b9</t>
  </si>
  <si>
    <t>MEL_a160.MEL_b9</t>
  </si>
  <si>
    <t>MEL_a161.MEL_b9</t>
  </si>
  <si>
    <t>MEL_a162.MEL_b9</t>
  </si>
  <si>
    <t>MEL_a163.MEL_b9</t>
  </si>
  <si>
    <t>MEL_a164.MEL_b9</t>
  </si>
  <si>
    <t>MEL_a165.MEL_b9</t>
  </si>
  <si>
    <t>MEL_a166.MEL_b9</t>
  </si>
  <si>
    <t>MEL_a167.MEL_b9</t>
  </si>
  <si>
    <t>MEL_a168.MEL_b9</t>
  </si>
  <si>
    <t>MEL_a169.MEL_b9</t>
  </si>
  <si>
    <t>MEL_a170.MEL_b9</t>
  </si>
  <si>
    <t>MEL_a171.MEL_b9</t>
  </si>
  <si>
    <t>MEL_a172.MEL_b9</t>
  </si>
  <si>
    <t>MEL_a173.MEL_b9</t>
  </si>
  <si>
    <t>MEL_a174.MEL_b9</t>
  </si>
  <si>
    <t>MEL_a175.MEL_b9</t>
  </si>
  <si>
    <t>MEL_a176.MEL_b9</t>
  </si>
  <si>
    <t>MEL_a177.MEL_b9</t>
  </si>
  <si>
    <t>MEL_a178.MEL_b9</t>
  </si>
  <si>
    <t>MEL_a179.MEL_b9</t>
  </si>
  <si>
    <t>MEL_a180.MEL_b9</t>
  </si>
  <si>
    <t>MEL_a181.MEL_b9</t>
  </si>
  <si>
    <t>MEL_a182.MEL_b9</t>
  </si>
  <si>
    <t>MEL_a183.MEL_b9</t>
  </si>
  <si>
    <t>MEL_a184.MEL_b9</t>
  </si>
  <si>
    <t>MEL_a185.MEL_b9</t>
  </si>
  <si>
    <t>MEL_a186.MEL_b9</t>
  </si>
  <si>
    <t>MEL_a187.MEL_b9</t>
  </si>
  <si>
    <t>MEL_a188.MEL_b9</t>
  </si>
  <si>
    <t>MEL_a189.MEL_b9</t>
  </si>
  <si>
    <t>MEL_a190.MEL_b9</t>
  </si>
  <si>
    <t>MEL_a191.MEL_b9</t>
  </si>
  <si>
    <t>MEL_a192.MEL_b9</t>
  </si>
  <si>
    <t>MEL_a193.MEL_b9</t>
  </si>
  <si>
    <t>MEL_a194.MEL_b9</t>
  </si>
  <si>
    <t>MEL_a195.MEL_b9</t>
  </si>
  <si>
    <t>MEL_a196.MEL_b9</t>
  </si>
  <si>
    <t>MEL_a197.MEL_b9</t>
  </si>
  <si>
    <t>MEL_a198.MEL_b9</t>
  </si>
  <si>
    <t>MEL_a199.MEL_b9</t>
  </si>
  <si>
    <t>MAGEA3_a129.MEL_b9</t>
  </si>
  <si>
    <t>CDK4_a17.MEL_b9</t>
  </si>
  <si>
    <t>MEL_a1.MEL_b10</t>
  </si>
  <si>
    <t>MEL_a2.MEL_b10</t>
  </si>
  <si>
    <t>MEL_a3.MEL_b10</t>
  </si>
  <si>
    <t>MEL_a4.MEL_b10</t>
  </si>
  <si>
    <t>MEL_a5.MEL_b10</t>
  </si>
  <si>
    <t>MEL_a6.MEL_b10</t>
  </si>
  <si>
    <t>MEL_a7.MEL_b10</t>
  </si>
  <si>
    <t>MEL_a8.MEL_b10</t>
  </si>
  <si>
    <t>MEL_a9.MEL_b10</t>
  </si>
  <si>
    <t>MEL_a10.MEL_b10</t>
  </si>
  <si>
    <t>MEL_a11.MEL_b10</t>
  </si>
  <si>
    <t>MEL_a12.MEL_b10</t>
  </si>
  <si>
    <t>MEL_a13.MEL_b10</t>
  </si>
  <si>
    <t>MEL_a14.MEL_b10</t>
  </si>
  <si>
    <t>MEL_a15.MEL_b10</t>
  </si>
  <si>
    <t>MEL_a16.MEL_b10</t>
  </si>
  <si>
    <t>MEL_a17.MEL_b10</t>
  </si>
  <si>
    <t>MEL_a18.MEL_b10</t>
  </si>
  <si>
    <t>MEL_a19.MEL_b10</t>
  </si>
  <si>
    <t>MEL_a20.MEL_b10</t>
  </si>
  <si>
    <t>MEL_a21.MEL_b10</t>
  </si>
  <si>
    <t>MEL_a22.MEL_b10</t>
  </si>
  <si>
    <t>MEL_a23.MEL_b10</t>
  </si>
  <si>
    <t>MEL_a24.MEL_b10</t>
  </si>
  <si>
    <t>MEL_a25.MEL_b10</t>
  </si>
  <si>
    <t>MEL_a26.MEL_b10</t>
  </si>
  <si>
    <t>MEL_a27.MEL_b10</t>
  </si>
  <si>
    <t>MEL_a28.MEL_b10</t>
  </si>
  <si>
    <t>MEL_a29.MEL_b10</t>
  </si>
  <si>
    <t>MEL_a30.MEL_b10</t>
  </si>
  <si>
    <t>MEL_a31.MEL_b10</t>
  </si>
  <si>
    <t>MEL_a32.MEL_b10</t>
  </si>
  <si>
    <t>MEL_a33.MEL_b10</t>
  </si>
  <si>
    <t>MEL_a34.MEL_b10</t>
  </si>
  <si>
    <t>MEL_a35.MEL_b10</t>
  </si>
  <si>
    <t>MEL_a36.MEL_b10</t>
  </si>
  <si>
    <t>MEL_a37.MEL_b10</t>
  </si>
  <si>
    <t>MEL_a38.MEL_b10</t>
  </si>
  <si>
    <t>MEL_a39.MEL_b10</t>
  </si>
  <si>
    <t>MEL_a40.MEL_b10</t>
  </si>
  <si>
    <t>MEL_a41.MEL_b10</t>
  </si>
  <si>
    <t>MEL_a42.MEL_b10</t>
  </si>
  <si>
    <t>MEL_a43.MEL_b10</t>
  </si>
  <si>
    <t>MEL_a44.MEL_b10</t>
  </si>
  <si>
    <t>MEL_a45.MEL_b10</t>
  </si>
  <si>
    <t>MEL_a46.MEL_b10</t>
  </si>
  <si>
    <t>MEL_a47.MEL_b10</t>
  </si>
  <si>
    <t>MEL_a48.MEL_b10</t>
  </si>
  <si>
    <t>MEL_a49.MEL_b10</t>
  </si>
  <si>
    <t>MEL_a50.MEL_b10</t>
  </si>
  <si>
    <t>MEL_a51.MEL_b10</t>
  </si>
  <si>
    <t>MEL_a52.MEL_b10</t>
  </si>
  <si>
    <t>MEL_a53.MEL_b10</t>
  </si>
  <si>
    <t>MEL_a54.MEL_b10</t>
  </si>
  <si>
    <t>MEL_a55.MEL_b10</t>
  </si>
  <si>
    <t>MEL_a56.MEL_b10</t>
  </si>
  <si>
    <t>MEL_a57.MEL_b10</t>
  </si>
  <si>
    <t>MEL_a58.MEL_b10</t>
  </si>
  <si>
    <t>MEL_a59.MEL_b10</t>
  </si>
  <si>
    <t>MEL_a60.MEL_b10</t>
  </si>
  <si>
    <t>MEL_a61.MEL_b10</t>
  </si>
  <si>
    <t>MEL_a62.MEL_b10</t>
  </si>
  <si>
    <t>MEL_a63.MEL_b10</t>
  </si>
  <si>
    <t>MEL_a64.MEL_b10</t>
  </si>
  <si>
    <t>MEL_a65.MEL_b10</t>
  </si>
  <si>
    <t>MEL_a66.MEL_b10</t>
  </si>
  <si>
    <t>MEL_a67.MEL_b10</t>
  </si>
  <si>
    <t>MEL_a68.MEL_b10</t>
  </si>
  <si>
    <t>MEL_a69.MEL_b10</t>
  </si>
  <si>
    <t>MEL_a70.MEL_b10</t>
  </si>
  <si>
    <t>MEL_a71.MEL_b10</t>
  </si>
  <si>
    <t>MEL_a72.MEL_b10</t>
  </si>
  <si>
    <t>MEL_a73.MEL_b10</t>
  </si>
  <si>
    <t>MEL_a74.MEL_b10</t>
  </si>
  <si>
    <t>MEL_a75.MEL_b10</t>
  </si>
  <si>
    <t>MEL_a76.MEL_b10</t>
  </si>
  <si>
    <t>MEL_a77.MEL_b10</t>
  </si>
  <si>
    <t>MEL_a78.MEL_b10</t>
  </si>
  <si>
    <t>MEL_a79.MEL_b10</t>
  </si>
  <si>
    <t>MEL_a80.MEL_b10</t>
  </si>
  <si>
    <t>MEL_a81.MEL_b10</t>
  </si>
  <si>
    <t>MEL_a82.MEL_b10</t>
  </si>
  <si>
    <t>MEL_a83.MEL_b10</t>
  </si>
  <si>
    <t>MEL_a84.MEL_b10</t>
  </si>
  <si>
    <t>MEL_a85.MEL_b10</t>
  </si>
  <si>
    <t>MEL_a86.MEL_b10</t>
  </si>
  <si>
    <t>MEL_a87.MEL_b10</t>
  </si>
  <si>
    <t>MEL_a88.MEL_b10</t>
  </si>
  <si>
    <t>MEL_a89.MEL_b10</t>
  </si>
  <si>
    <t>MEL_a90.MEL_b10</t>
  </si>
  <si>
    <t>MEL_a91.MEL_b10</t>
  </si>
  <si>
    <t>MEL_a92.MEL_b10</t>
  </si>
  <si>
    <t>MEL_a93.MEL_b10</t>
  </si>
  <si>
    <t>MEL_a94.MEL_b10</t>
  </si>
  <si>
    <t>MEL_a95.MEL_b10</t>
  </si>
  <si>
    <t>MEL_a96.MEL_b10</t>
  </si>
  <si>
    <t>MEL_a97.MEL_b10</t>
  </si>
  <si>
    <t>MEL_a98.MEL_b10</t>
  </si>
  <si>
    <t>MEL_a99.MEL_b10</t>
  </si>
  <si>
    <t>MEL_a100.MEL_b10</t>
  </si>
  <si>
    <t>MEL_a101.MEL_b10</t>
  </si>
  <si>
    <t>MEL_a102.MEL_b10</t>
  </si>
  <si>
    <t>MEL_a103.MEL_b10</t>
  </si>
  <si>
    <t>MEL_a104.MEL_b10</t>
  </si>
  <si>
    <t>MEL_a105.MEL_b10</t>
  </si>
  <si>
    <t>MEL_a106.MEL_b10</t>
  </si>
  <si>
    <t>MEL_a107.MEL_b10</t>
  </si>
  <si>
    <t>MEL_a108.MEL_b10</t>
  </si>
  <si>
    <t>MEL_a109.MEL_b10</t>
  </si>
  <si>
    <t>MEL_a110.MEL_b10</t>
  </si>
  <si>
    <t>MEL_a111.MEL_b10</t>
  </si>
  <si>
    <t>MEL_a112.MEL_b10</t>
  </si>
  <si>
    <t>MEL_a113.MEL_b10</t>
  </si>
  <si>
    <t>MEL_a114.MEL_b10</t>
  </si>
  <si>
    <t>MEL_a115.MEL_b10</t>
  </si>
  <si>
    <t>MEL_a116.MEL_b10</t>
  </si>
  <si>
    <t>MEL_a117.MEL_b10</t>
  </si>
  <si>
    <t>MEL_a118.MEL_b10</t>
  </si>
  <si>
    <t>MEL_a119.MEL_b10</t>
  </si>
  <si>
    <t>MEL_a120.MEL_b10</t>
  </si>
  <si>
    <t>MEL_a121.MEL_b10</t>
  </si>
  <si>
    <t>MEL_a122.MEL_b10</t>
  </si>
  <si>
    <t>MEL_a123.MEL_b10</t>
  </si>
  <si>
    <t>MEL_a124.MEL_b10</t>
  </si>
  <si>
    <t>MEL_a125.MEL_b10</t>
  </si>
  <si>
    <t>MEL_a126.MEL_b10</t>
  </si>
  <si>
    <t>MEL_a127.MEL_b10</t>
  </si>
  <si>
    <t>MEL_a128.MEL_b10</t>
  </si>
  <si>
    <t>MEL_a129.MEL_b10</t>
  </si>
  <si>
    <t>MEL_a130.MEL_b10</t>
  </si>
  <si>
    <t>MEL_a131.MEL_b10</t>
  </si>
  <si>
    <t>MEL_a132.MEL_b10</t>
  </si>
  <si>
    <t>MEL_a133.MEL_b10</t>
  </si>
  <si>
    <t>MEL_a134.MEL_b10</t>
  </si>
  <si>
    <t>MEL_a135.MEL_b10</t>
  </si>
  <si>
    <t>MEL_a136.MEL_b10</t>
  </si>
  <si>
    <t>MEL_a137.MEL_b10</t>
  </si>
  <si>
    <t>MEL_a138.MEL_b10</t>
  </si>
  <si>
    <t>MEL_a139.MEL_b10</t>
  </si>
  <si>
    <t>MEL_a140.MEL_b10</t>
  </si>
  <si>
    <t>MEL_a141.MEL_b10</t>
  </si>
  <si>
    <t>MEL_a142.MEL_b10</t>
  </si>
  <si>
    <t>MEL_a143.MEL_b10</t>
  </si>
  <si>
    <t>MEL_a144.MEL_b10</t>
  </si>
  <si>
    <t>MEL_a145.MEL_b10</t>
  </si>
  <si>
    <t>MEL_a146.MEL_b10</t>
  </si>
  <si>
    <t>MEL_a147.MEL_b10</t>
  </si>
  <si>
    <t>MEL_a148.MEL_b10</t>
  </si>
  <si>
    <t>MEL_a149.MEL_b10</t>
  </si>
  <si>
    <t>MEL_a150.MEL_b10</t>
  </si>
  <si>
    <t>MEL_a151.MEL_b10</t>
  </si>
  <si>
    <t>MEL_a152.MEL_b10</t>
  </si>
  <si>
    <t>MEL_a153.MEL_b10</t>
  </si>
  <si>
    <t>MEL_a154.MEL_b10</t>
  </si>
  <si>
    <t>MEL_a155.MEL_b10</t>
  </si>
  <si>
    <t>MEL_a156.MEL_b10</t>
  </si>
  <si>
    <t>MEL_a157.MEL_b10</t>
  </si>
  <si>
    <t>MEL_a158.MEL_b10</t>
  </si>
  <si>
    <t>MEL_a159.MEL_b10</t>
  </si>
  <si>
    <t>MEL_a160.MEL_b10</t>
  </si>
  <si>
    <t>MEL_a161.MEL_b10</t>
  </si>
  <si>
    <t>MEL_a162.MEL_b10</t>
  </si>
  <si>
    <t>MEL_a163.MEL_b10</t>
  </si>
  <si>
    <t>MEL_a164.MEL_b10</t>
  </si>
  <si>
    <t>MEL_a165.MEL_b10</t>
  </si>
  <si>
    <t>MEL_a166.MEL_b10</t>
  </si>
  <si>
    <t>MEL_a167.MEL_b10</t>
  </si>
  <si>
    <t>MEL_a168.MEL_b10</t>
  </si>
  <si>
    <t>MEL_a169.MEL_b10</t>
  </si>
  <si>
    <t>MEL_a170.MEL_b10</t>
  </si>
  <si>
    <t>MEL_a171.MEL_b10</t>
  </si>
  <si>
    <t>MEL_a172.MEL_b10</t>
  </si>
  <si>
    <t>MEL_a173.MEL_b10</t>
  </si>
  <si>
    <t>MEL_a174.MEL_b10</t>
  </si>
  <si>
    <t>MEL_a175.MEL_b10</t>
  </si>
  <si>
    <t>MEL_a176.MEL_b10</t>
  </si>
  <si>
    <t>MEL_a177.MEL_b10</t>
  </si>
  <si>
    <t>MEL_a178.MEL_b10</t>
  </si>
  <si>
    <t>MEL_a179.MEL_b10</t>
  </si>
  <si>
    <t>MEL_a180.MEL_b10</t>
  </si>
  <si>
    <t>MEL_a181.MEL_b10</t>
  </si>
  <si>
    <t>MEL_a182.MEL_b10</t>
  </si>
  <si>
    <t>MEL_a183.MEL_b10</t>
  </si>
  <si>
    <t>MEL_a184.MEL_b10</t>
  </si>
  <si>
    <t>MEL_a185.MEL_b10</t>
  </si>
  <si>
    <t>MEL_a186.MEL_b10</t>
  </si>
  <si>
    <t>MEL_a187.MEL_b10</t>
  </si>
  <si>
    <t>MEL_a188.MEL_b10</t>
  </si>
  <si>
    <t>MEL_a189.MEL_b10</t>
  </si>
  <si>
    <t>MEL_a190.MEL_b10</t>
  </si>
  <si>
    <t>MEL_a191.MEL_b10</t>
  </si>
  <si>
    <t>MEL_a192.MEL_b10</t>
  </si>
  <si>
    <t>MEL_a193.MEL_b10</t>
  </si>
  <si>
    <t>MEL_a194.MEL_b10</t>
  </si>
  <si>
    <t>MEL_a195.MEL_b10</t>
  </si>
  <si>
    <t>MEL_a196.MEL_b10</t>
  </si>
  <si>
    <t>MEL_a197.MEL_b10</t>
  </si>
  <si>
    <t>MEL_a198.MEL_b10</t>
  </si>
  <si>
    <t>MEL_a199.MEL_b10</t>
  </si>
  <si>
    <t>MAGEA3_a129.MEL_b10</t>
  </si>
  <si>
    <t>CDK4_a17.MEL_b10</t>
  </si>
  <si>
    <t>MEL_a1.MEL_b11</t>
  </si>
  <si>
    <t>MEL_a2.MEL_b11</t>
  </si>
  <si>
    <t>MEL_a3.MEL_b11</t>
  </si>
  <si>
    <t>MEL_a4.MEL_b11</t>
  </si>
  <si>
    <t>MEL_a5.MEL_b11</t>
  </si>
  <si>
    <t>MEL_a6.MEL_b11</t>
  </si>
  <si>
    <t>MEL_a7.MEL_b11</t>
  </si>
  <si>
    <t>MEL_a8.MEL_b11</t>
  </si>
  <si>
    <t>MEL_a9.MEL_b11</t>
  </si>
  <si>
    <t>MEL_a10.MEL_b11</t>
  </si>
  <si>
    <t>MEL_a11.MEL_b11</t>
  </si>
  <si>
    <t>MEL_a12.MEL_b11</t>
  </si>
  <si>
    <t>MEL_a13.MEL_b11</t>
  </si>
  <si>
    <t>MEL_a14.MEL_b11</t>
  </si>
  <si>
    <t>MEL_a15.MEL_b11</t>
  </si>
  <si>
    <t>MEL_a16.MEL_b11</t>
  </si>
  <si>
    <t>MEL_a17.MEL_b11</t>
  </si>
  <si>
    <t>MEL_a18.MEL_b11</t>
  </si>
  <si>
    <t>MEL_a19.MEL_b11</t>
  </si>
  <si>
    <t>MEL_a20.MEL_b11</t>
  </si>
  <si>
    <t>MEL_a21.MEL_b11</t>
  </si>
  <si>
    <t>MEL_a22.MEL_b11</t>
  </si>
  <si>
    <t>MEL_a23.MEL_b11</t>
  </si>
  <si>
    <t>MEL_a24.MEL_b11</t>
  </si>
  <si>
    <t>MEL_a25.MEL_b11</t>
  </si>
  <si>
    <t>MEL_a26.MEL_b11</t>
  </si>
  <si>
    <t>MEL_a27.MEL_b11</t>
  </si>
  <si>
    <t>MEL_a28.MEL_b11</t>
  </si>
  <si>
    <t>MEL_a29.MEL_b11</t>
  </si>
  <si>
    <t>MEL_a30.MEL_b11</t>
  </si>
  <si>
    <t>MEL_a31.MEL_b11</t>
  </si>
  <si>
    <t>MEL_a32.MEL_b11</t>
  </si>
  <si>
    <t>MEL_a33.MEL_b11</t>
  </si>
  <si>
    <t>MEL_a34.MEL_b11</t>
  </si>
  <si>
    <t>MEL_a35.MEL_b11</t>
  </si>
  <si>
    <t>MEL_a36.MEL_b11</t>
  </si>
  <si>
    <t>MEL_a37.MEL_b11</t>
  </si>
  <si>
    <t>MEL_a38.MEL_b11</t>
  </si>
  <si>
    <t>MEL_a39.MEL_b11</t>
  </si>
  <si>
    <t>MEL_a40.MEL_b11</t>
  </si>
  <si>
    <t>MEL_a41.MEL_b11</t>
  </si>
  <si>
    <t>MEL_a42.MEL_b11</t>
  </si>
  <si>
    <t>MEL_a43.MEL_b11</t>
  </si>
  <si>
    <t>MEL_a44.MEL_b11</t>
  </si>
  <si>
    <t>MEL_a45.MEL_b11</t>
  </si>
  <si>
    <t>MEL_a46.MEL_b11</t>
  </si>
  <si>
    <t>MEL_a47.MEL_b11</t>
  </si>
  <si>
    <t>MEL_a48.MEL_b11</t>
  </si>
  <si>
    <t>MEL_a49.MEL_b11</t>
  </si>
  <si>
    <t>MEL_a50.MEL_b11</t>
  </si>
  <si>
    <t>MEL_a51.MEL_b11</t>
  </si>
  <si>
    <t>MEL_a52.MEL_b11</t>
  </si>
  <si>
    <t>MEL_a53.MEL_b11</t>
  </si>
  <si>
    <t>MEL_a54.MEL_b11</t>
  </si>
  <si>
    <t>MEL_a55.MEL_b11</t>
  </si>
  <si>
    <t>MEL_a56.MEL_b11</t>
  </si>
  <si>
    <t>MEL_a57.MEL_b11</t>
  </si>
  <si>
    <t>MEL_a58.MEL_b11</t>
  </si>
  <si>
    <t>MEL_a59.MEL_b11</t>
  </si>
  <si>
    <t>MEL_a60.MEL_b11</t>
  </si>
  <si>
    <t>MEL_a61.MEL_b11</t>
  </si>
  <si>
    <t>MEL_a62.MEL_b11</t>
  </si>
  <si>
    <t>MEL_a63.MEL_b11</t>
  </si>
  <si>
    <t>MEL_a64.MEL_b11</t>
  </si>
  <si>
    <t>MEL_a65.MEL_b11</t>
  </si>
  <si>
    <t>MEL_a66.MEL_b11</t>
  </si>
  <si>
    <t>MEL_a67.MEL_b11</t>
  </si>
  <si>
    <t>MEL_a68.MEL_b11</t>
  </si>
  <si>
    <t>MEL_a69.MEL_b11</t>
  </si>
  <si>
    <t>MEL_a70.MEL_b11</t>
  </si>
  <si>
    <t>MEL_a71.MEL_b11</t>
  </si>
  <si>
    <t>MEL_a72.MEL_b11</t>
  </si>
  <si>
    <t>MEL_a73.MEL_b11</t>
  </si>
  <si>
    <t>MEL_a74.MEL_b11</t>
  </si>
  <si>
    <t>MEL_a75.MEL_b11</t>
  </si>
  <si>
    <t>MEL_a76.MEL_b11</t>
  </si>
  <si>
    <t>MEL_a77.MEL_b11</t>
  </si>
  <si>
    <t>MEL_a78.MEL_b11</t>
  </si>
  <si>
    <t>MEL_a79.MEL_b11</t>
  </si>
  <si>
    <t>MEL_a80.MEL_b11</t>
  </si>
  <si>
    <t>MEL_a81.MEL_b11</t>
  </si>
  <si>
    <t>MEL_a82.MEL_b11</t>
  </si>
  <si>
    <t>MEL_a83.MEL_b11</t>
  </si>
  <si>
    <t>MEL_a84.MEL_b11</t>
  </si>
  <si>
    <t>MEL_a85.MEL_b11</t>
  </si>
  <si>
    <t>MEL_a86.MEL_b11</t>
  </si>
  <si>
    <t>MEL_a87.MEL_b11</t>
  </si>
  <si>
    <t>MEL_a88.MEL_b11</t>
  </si>
  <si>
    <t>MEL_a89.MEL_b11</t>
  </si>
  <si>
    <t>MEL_a90.MEL_b11</t>
  </si>
  <si>
    <t>MEL_a91.MEL_b11</t>
  </si>
  <si>
    <t>MEL_a92.MEL_b11</t>
  </si>
  <si>
    <t>MEL_a93.MEL_b11</t>
  </si>
  <si>
    <t>MEL_a94.MEL_b11</t>
  </si>
  <si>
    <t>MEL_a95.MEL_b11</t>
  </si>
  <si>
    <t>MEL_a96.MEL_b11</t>
  </si>
  <si>
    <t>MEL_a97.MEL_b11</t>
  </si>
  <si>
    <t>MEL_a98.MEL_b11</t>
  </si>
  <si>
    <t>MEL_a99.MEL_b11</t>
  </si>
  <si>
    <t>MEL_a100.MEL_b11</t>
  </si>
  <si>
    <t>MEL_a101.MEL_b11</t>
  </si>
  <si>
    <t>MEL_a102.MEL_b11</t>
  </si>
  <si>
    <t>MEL_a103.MEL_b11</t>
  </si>
  <si>
    <t>MEL_a104.MEL_b11</t>
  </si>
  <si>
    <t>MEL_a105.MEL_b11</t>
  </si>
  <si>
    <t>MEL_a106.MEL_b11</t>
  </si>
  <si>
    <t>MEL_a107.MEL_b11</t>
  </si>
  <si>
    <t>MEL_a108.MEL_b11</t>
  </si>
  <si>
    <t>MEL_a109.MEL_b11</t>
  </si>
  <si>
    <t>MEL_a110.MEL_b11</t>
  </si>
  <si>
    <t>MEL_a111.MEL_b11</t>
  </si>
  <si>
    <t>MEL_a112.MEL_b11</t>
  </si>
  <si>
    <t>MEL_a113.MEL_b11</t>
  </si>
  <si>
    <t>MEL_a114.MEL_b11</t>
  </si>
  <si>
    <t>MEL_a115.MEL_b11</t>
  </si>
  <si>
    <t>MEL_a116.MEL_b11</t>
  </si>
  <si>
    <t>MEL_a117.MEL_b11</t>
  </si>
  <si>
    <t>MEL_a118.MEL_b11</t>
  </si>
  <si>
    <t>MEL_a119.MEL_b11</t>
  </si>
  <si>
    <t>MEL_a120.MEL_b11</t>
  </si>
  <si>
    <t>MEL_a121.MEL_b11</t>
  </si>
  <si>
    <t>MEL_a122.MEL_b11</t>
  </si>
  <si>
    <t>MEL_a123.MEL_b11</t>
  </si>
  <si>
    <t>MEL_a124.MEL_b11</t>
  </si>
  <si>
    <t>MEL_a125.MEL_b11</t>
  </si>
  <si>
    <t>MEL_a126.MEL_b11</t>
  </si>
  <si>
    <t>MEL_a127.MEL_b11</t>
  </si>
  <si>
    <t>MEL_a128.MEL_b11</t>
  </si>
  <si>
    <t>MEL_a129.MEL_b11</t>
  </si>
  <si>
    <t>MEL_a130.MEL_b11</t>
  </si>
  <si>
    <t>MEL_a131.MEL_b11</t>
  </si>
  <si>
    <t>MEL_a132.MEL_b11</t>
  </si>
  <si>
    <t>MEL_a133.MEL_b11</t>
  </si>
  <si>
    <t>MEL_a134.MEL_b11</t>
  </si>
  <si>
    <t>MEL_a135.MEL_b11</t>
  </si>
  <si>
    <t>MEL_a136.MEL_b11</t>
  </si>
  <si>
    <t>MEL_a137.MEL_b11</t>
  </si>
  <si>
    <t>MEL_a138.MEL_b11</t>
  </si>
  <si>
    <t>MEL_a139.MEL_b11</t>
  </si>
  <si>
    <t>MEL_a140.MEL_b11</t>
  </si>
  <si>
    <t>MEL_a141.MEL_b11</t>
  </si>
  <si>
    <t>MEL_a142.MEL_b11</t>
  </si>
  <si>
    <t>MEL_a143.MEL_b11</t>
  </si>
  <si>
    <t>MEL_a144.MEL_b11</t>
  </si>
  <si>
    <t>MEL_a145.MEL_b11</t>
  </si>
  <si>
    <t>MEL_a146.MEL_b11</t>
  </si>
  <si>
    <t>MEL_a147.MEL_b11</t>
  </si>
  <si>
    <t>MEL_a148.MEL_b11</t>
  </si>
  <si>
    <t>MEL_a149.MEL_b11</t>
  </si>
  <si>
    <t>MEL_a150.MEL_b11</t>
  </si>
  <si>
    <t>MEL_a151.MEL_b11</t>
  </si>
  <si>
    <t>MEL_a152.MEL_b11</t>
  </si>
  <si>
    <t>MEL_a153.MEL_b11</t>
  </si>
  <si>
    <t>MEL_a154.MEL_b11</t>
  </si>
  <si>
    <t>MEL_a155.MEL_b11</t>
  </si>
  <si>
    <t>MEL_a156.MEL_b11</t>
  </si>
  <si>
    <t>MEL_a157.MEL_b11</t>
  </si>
  <si>
    <t>MEL_a158.MEL_b11</t>
  </si>
  <si>
    <t>MEL_a159.MEL_b11</t>
  </si>
  <si>
    <t>MEL_a160.MEL_b11</t>
  </si>
  <si>
    <t>MEL_a161.MEL_b11</t>
  </si>
  <si>
    <t>MEL_a162.MEL_b11</t>
  </si>
  <si>
    <t>MEL_a163.MEL_b11</t>
  </si>
  <si>
    <t>MEL_a164.MEL_b11</t>
  </si>
  <si>
    <t>MEL_a165.MEL_b11</t>
  </si>
  <si>
    <t>MEL_a166.MEL_b11</t>
  </si>
  <si>
    <t>MEL_a167.MEL_b11</t>
  </si>
  <si>
    <t>MEL_a168.MEL_b11</t>
  </si>
  <si>
    <t>MEL_a169.MEL_b11</t>
  </si>
  <si>
    <t>MEL_a170.MEL_b11</t>
  </si>
  <si>
    <t>MEL_a171.MEL_b11</t>
  </si>
  <si>
    <t>MEL_a172.MEL_b11</t>
  </si>
  <si>
    <t>MEL_a173.MEL_b11</t>
  </si>
  <si>
    <t>MEL_a174.MEL_b11</t>
  </si>
  <si>
    <t>MEL_a175.MEL_b11</t>
  </si>
  <si>
    <t>MEL_a176.MEL_b11</t>
  </si>
  <si>
    <t>MEL_a177.MEL_b11</t>
  </si>
  <si>
    <t>MEL_a178.MEL_b11</t>
  </si>
  <si>
    <t>MEL_a179.MEL_b11</t>
  </si>
  <si>
    <t>MEL_a180.MEL_b11</t>
  </si>
  <si>
    <t>MEL_a181.MEL_b11</t>
  </si>
  <si>
    <t>MEL_a182.MEL_b11</t>
  </si>
  <si>
    <t>MEL_a183.MEL_b11</t>
  </si>
  <si>
    <t>MEL_a184.MEL_b11</t>
  </si>
  <si>
    <t>MEL_a185.MEL_b11</t>
  </si>
  <si>
    <t>MEL_a186.MEL_b11</t>
  </si>
  <si>
    <t>MEL_a187.MEL_b11</t>
  </si>
  <si>
    <t>MEL_a188.MEL_b11</t>
  </si>
  <si>
    <t>MEL_a189.MEL_b11</t>
  </si>
  <si>
    <t>MEL_a190.MEL_b11</t>
  </si>
  <si>
    <t>MEL_a191.MEL_b11</t>
  </si>
  <si>
    <t>MEL_a192.MEL_b11</t>
  </si>
  <si>
    <t>MEL_a193.MEL_b11</t>
  </si>
  <si>
    <t>MEL_a194.MEL_b11</t>
  </si>
  <si>
    <t>MEL_a195.MEL_b11</t>
  </si>
  <si>
    <t>MEL_a196.MEL_b11</t>
  </si>
  <si>
    <t>MEL_a197.MEL_b11</t>
  </si>
  <si>
    <t>MEL_a198.MEL_b11</t>
  </si>
  <si>
    <t>MEL_a199.MEL_b11</t>
  </si>
  <si>
    <t>MAGEA3_a129.MEL_b11</t>
  </si>
  <si>
    <t>CDK4_a17.MEL_b11</t>
  </si>
  <si>
    <t>MEL_a1.MEL_b12</t>
  </si>
  <si>
    <t>MEL_a2.MEL_b12</t>
  </si>
  <si>
    <t>MEL_a3.MEL_b12</t>
  </si>
  <si>
    <t>MEL_a4.MEL_b12</t>
  </si>
  <si>
    <t>MEL_a5.MEL_b12</t>
  </si>
  <si>
    <t>MEL_a6.MEL_b12</t>
  </si>
  <si>
    <t>MEL_a7.MEL_b12</t>
  </si>
  <si>
    <t>MEL_a8.MEL_b12</t>
  </si>
  <si>
    <t>MEL_a9.MEL_b12</t>
  </si>
  <si>
    <t>MEL_a10.MEL_b12</t>
  </si>
  <si>
    <t>MEL_a11.MEL_b12</t>
  </si>
  <si>
    <t>MEL_a12.MEL_b12</t>
  </si>
  <si>
    <t>MEL_a13.MEL_b12</t>
  </si>
  <si>
    <t>MEL_a14.MEL_b12</t>
  </si>
  <si>
    <t>MEL_a15.MEL_b12</t>
  </si>
  <si>
    <t>MEL_a16.MEL_b12</t>
  </si>
  <si>
    <t>MEL_a17.MEL_b12</t>
  </si>
  <si>
    <t>MEL_a18.MEL_b12</t>
  </si>
  <si>
    <t>MEL_a19.MEL_b12</t>
  </si>
  <si>
    <t>MEL_a20.MEL_b12</t>
  </si>
  <si>
    <t>MEL_a21.MEL_b12</t>
  </si>
  <si>
    <t>MEL_a22.MEL_b12</t>
  </si>
  <si>
    <t>MEL_a23.MEL_b12</t>
  </si>
  <si>
    <t>MEL_a24.MEL_b12</t>
  </si>
  <si>
    <t>MEL_a25.MEL_b12</t>
  </si>
  <si>
    <t>MEL_a26.MEL_b12</t>
  </si>
  <si>
    <t>MEL_a27.MEL_b12</t>
  </si>
  <si>
    <t>MEL_a28.MEL_b12</t>
  </si>
  <si>
    <t>MEL_a29.MEL_b12</t>
  </si>
  <si>
    <t>MEL_a30.MEL_b12</t>
  </si>
  <si>
    <t>MEL_a31.MEL_b12</t>
  </si>
  <si>
    <t>MEL_a32.MEL_b12</t>
  </si>
  <si>
    <t>MEL_a33.MEL_b12</t>
  </si>
  <si>
    <t>MEL_a34.MEL_b12</t>
  </si>
  <si>
    <t>MEL_a35.MEL_b12</t>
  </si>
  <si>
    <t>MEL_a36.MEL_b12</t>
  </si>
  <si>
    <t>MEL_a37.MEL_b12</t>
  </si>
  <si>
    <t>MEL_a38.MEL_b12</t>
  </si>
  <si>
    <t>MEL_a39.MEL_b12</t>
  </si>
  <si>
    <t>MEL_a40.MEL_b12</t>
  </si>
  <si>
    <t>MEL_a41.MEL_b12</t>
  </si>
  <si>
    <t>MEL_a42.MEL_b12</t>
  </si>
  <si>
    <t>MEL_a43.MEL_b12</t>
  </si>
  <si>
    <t>MEL_a44.MEL_b12</t>
  </si>
  <si>
    <t>MEL_a45.MEL_b12</t>
  </si>
  <si>
    <t>MEL_a46.MEL_b12</t>
  </si>
  <si>
    <t>MEL_a47.MEL_b12</t>
  </si>
  <si>
    <t>MEL_a48.MEL_b12</t>
  </si>
  <si>
    <t>MEL_a49.MEL_b12</t>
  </si>
  <si>
    <t>MEL_a50.MEL_b12</t>
  </si>
  <si>
    <t>MEL_a51.MEL_b12</t>
  </si>
  <si>
    <t>MEL_a52.MEL_b12</t>
  </si>
  <si>
    <t>MEL_a53.MEL_b12</t>
  </si>
  <si>
    <t>MEL_a54.MEL_b12</t>
  </si>
  <si>
    <t>MEL_a55.MEL_b12</t>
  </si>
  <si>
    <t>MEL_a56.MEL_b12</t>
  </si>
  <si>
    <t>MEL_a57.MEL_b12</t>
  </si>
  <si>
    <t>MEL_a58.MEL_b12</t>
  </si>
  <si>
    <t>MEL_a59.MEL_b12</t>
  </si>
  <si>
    <t>MEL_a60.MEL_b12</t>
  </si>
  <si>
    <t>MEL_a61.MEL_b12</t>
  </si>
  <si>
    <t>MEL_a62.MEL_b12</t>
  </si>
  <si>
    <t>MEL_a63.MEL_b12</t>
  </si>
  <si>
    <t>MEL_a64.MEL_b12</t>
  </si>
  <si>
    <t>MEL_a65.MEL_b12</t>
  </si>
  <si>
    <t>MEL_a66.MEL_b12</t>
  </si>
  <si>
    <t>MEL_a67.MEL_b12</t>
  </si>
  <si>
    <t>MEL_a68.MEL_b12</t>
  </si>
  <si>
    <t>MEL_a69.MEL_b12</t>
  </si>
  <si>
    <t>MEL_a70.MEL_b12</t>
  </si>
  <si>
    <t>MEL_a71.MEL_b12</t>
  </si>
  <si>
    <t>MEL_a72.MEL_b12</t>
  </si>
  <si>
    <t>MEL_a73.MEL_b12</t>
  </si>
  <si>
    <t>MEL_a74.MEL_b12</t>
  </si>
  <si>
    <t>MEL_a75.MEL_b12</t>
  </si>
  <si>
    <t>MEL_a76.MEL_b12</t>
  </si>
  <si>
    <t>MEL_a77.MEL_b12</t>
  </si>
  <si>
    <t>MEL_a78.MEL_b12</t>
  </si>
  <si>
    <t>MEL_a79.MEL_b12</t>
  </si>
  <si>
    <t>MEL_a80.MEL_b12</t>
  </si>
  <si>
    <t>MEL_a81.MEL_b12</t>
  </si>
  <si>
    <t>MEL_a82.MEL_b12</t>
  </si>
  <si>
    <t>MEL_a83.MEL_b12</t>
  </si>
  <si>
    <t>MEL_a84.MEL_b12</t>
  </si>
  <si>
    <t>MEL_a85.MEL_b12</t>
  </si>
  <si>
    <t>MEL_a86.MEL_b12</t>
  </si>
  <si>
    <t>MEL_a87.MEL_b12</t>
  </si>
  <si>
    <t>MEL_a88.MEL_b12</t>
  </si>
  <si>
    <t>MEL_a89.MEL_b12</t>
  </si>
  <si>
    <t>MEL_a90.MEL_b12</t>
  </si>
  <si>
    <t>MEL_a91.MEL_b12</t>
  </si>
  <si>
    <t>MEL_a92.MEL_b12</t>
  </si>
  <si>
    <t>MEL_a93.MEL_b12</t>
  </si>
  <si>
    <t>MEL_a94.MEL_b12</t>
  </si>
  <si>
    <t>MEL_a95.MEL_b12</t>
  </si>
  <si>
    <t>MEL_a96.MEL_b12</t>
  </si>
  <si>
    <t>MEL_a97.MEL_b12</t>
  </si>
  <si>
    <t>MEL_a98.MEL_b12</t>
  </si>
  <si>
    <t>MEL_a99.MEL_b12</t>
  </si>
  <si>
    <t>MEL_a100.MEL_b12</t>
  </si>
  <si>
    <t>MEL_a101.MEL_b12</t>
  </si>
  <si>
    <t>MEL_a102.MEL_b12</t>
  </si>
  <si>
    <t>MEL_a103.MEL_b12</t>
  </si>
  <si>
    <t>MEL_a104.MEL_b12</t>
  </si>
  <si>
    <t>MEL_a105.MEL_b12</t>
  </si>
  <si>
    <t>MEL_a106.MEL_b12</t>
  </si>
  <si>
    <t>MEL_a107.MEL_b12</t>
  </si>
  <si>
    <t>MEL_a108.MEL_b12</t>
  </si>
  <si>
    <t>MEL_a109.MEL_b12</t>
  </si>
  <si>
    <t>MEL_a110.MEL_b12</t>
  </si>
  <si>
    <t>MEL_a111.MEL_b12</t>
  </si>
  <si>
    <t>MEL_a112.MEL_b12</t>
  </si>
  <si>
    <t>MEL_a113.MEL_b12</t>
  </si>
  <si>
    <t>MEL_a114.MEL_b12</t>
  </si>
  <si>
    <t>MEL_a115.MEL_b12</t>
  </si>
  <si>
    <t>MEL_a116.MEL_b12</t>
  </si>
  <si>
    <t>MEL_a117.MEL_b12</t>
  </si>
  <si>
    <t>MEL_a118.MEL_b12</t>
  </si>
  <si>
    <t>MEL_a119.MEL_b12</t>
  </si>
  <si>
    <t>MEL_a120.MEL_b12</t>
  </si>
  <si>
    <t>MEL_a121.MEL_b12</t>
  </si>
  <si>
    <t>MEL_a122.MEL_b12</t>
  </si>
  <si>
    <t>MEL_a123.MEL_b12</t>
  </si>
  <si>
    <t>MEL_a124.MEL_b12</t>
  </si>
  <si>
    <t>MEL_a125.MEL_b12</t>
  </si>
  <si>
    <t>MEL_a126.MEL_b12</t>
  </si>
  <si>
    <t>MEL_a127.MEL_b12</t>
  </si>
  <si>
    <t>MEL_a128.MEL_b12</t>
  </si>
  <si>
    <t>MEL_a129.MEL_b12</t>
  </si>
  <si>
    <t>MEL_a130.MEL_b12</t>
  </si>
  <si>
    <t>MEL_a131.MEL_b12</t>
  </si>
  <si>
    <t>MEL_a132.MEL_b12</t>
  </si>
  <si>
    <t>MEL_a133.MEL_b12</t>
  </si>
  <si>
    <t>MEL_a134.MEL_b12</t>
  </si>
  <si>
    <t>MEL_a135.MEL_b12</t>
  </si>
  <si>
    <t>MEL_a136.MEL_b12</t>
  </si>
  <si>
    <t>MEL_a137.MEL_b12</t>
  </si>
  <si>
    <t>MEL_a138.MEL_b12</t>
  </si>
  <si>
    <t>MEL_a139.MEL_b12</t>
  </si>
  <si>
    <t>MEL_a140.MEL_b12</t>
  </si>
  <si>
    <t>MEL_a141.MEL_b12</t>
  </si>
  <si>
    <t>MEL_a142.MEL_b12</t>
  </si>
  <si>
    <t>MEL_a143.MEL_b12</t>
  </si>
  <si>
    <t>MEL_a144.MEL_b12</t>
  </si>
  <si>
    <t>MEL_a145.MEL_b12</t>
  </si>
  <si>
    <t>MEL_a146.MEL_b12</t>
  </si>
  <si>
    <t>MEL_a147.MEL_b12</t>
  </si>
  <si>
    <t>MEL_a148.MEL_b12</t>
  </si>
  <si>
    <t>MEL_a149.MEL_b12</t>
  </si>
  <si>
    <t>MEL_a150.MEL_b12</t>
  </si>
  <si>
    <t>MEL_a151.MEL_b12</t>
  </si>
  <si>
    <t>MEL_a152.MEL_b12</t>
  </si>
  <si>
    <t>MEL_a153.MEL_b12</t>
  </si>
  <si>
    <t>MEL_a154.MEL_b12</t>
  </si>
  <si>
    <t>MEL_a155.MEL_b12</t>
  </si>
  <si>
    <t>MEL_a156.MEL_b12</t>
  </si>
  <si>
    <t>MEL_a157.MEL_b12</t>
  </si>
  <si>
    <t>MEL_a158.MEL_b12</t>
  </si>
  <si>
    <t>MEL_a159.MEL_b12</t>
  </si>
  <si>
    <t>MEL_a160.MEL_b12</t>
  </si>
  <si>
    <t>MEL_a161.MEL_b12</t>
  </si>
  <si>
    <t>MEL_a162.MEL_b12</t>
  </si>
  <si>
    <t>MEL_a163.MEL_b12</t>
  </si>
  <si>
    <t>MEL_a164.MEL_b12</t>
  </si>
  <si>
    <t>MEL_a165.MEL_b12</t>
  </si>
  <si>
    <t>MEL_a166.MEL_b12</t>
  </si>
  <si>
    <t>MEL_a167.MEL_b12</t>
  </si>
  <si>
    <t>MEL_a168.MEL_b12</t>
  </si>
  <si>
    <t>MEL_a169.MEL_b12</t>
  </si>
  <si>
    <t>MEL_a170.MEL_b12</t>
  </si>
  <si>
    <t>MEL_a171.MEL_b12</t>
  </si>
  <si>
    <t>MEL_a172.MEL_b12</t>
  </si>
  <si>
    <t>MEL_a173.MEL_b12</t>
  </si>
  <si>
    <t>MEL_a174.MEL_b12</t>
  </si>
  <si>
    <t>MEL_a175.MEL_b12</t>
  </si>
  <si>
    <t>MEL_a176.MEL_b12</t>
  </si>
  <si>
    <t>MEL_a177.MEL_b12</t>
  </si>
  <si>
    <t>MEL_a178.MEL_b12</t>
  </si>
  <si>
    <t>MEL_a179.MEL_b12</t>
  </si>
  <si>
    <t>MEL_a180.MEL_b12</t>
  </si>
  <si>
    <t>MEL_a181.MEL_b12</t>
  </si>
  <si>
    <t>MEL_a182.MEL_b12</t>
  </si>
  <si>
    <t>MEL_a183.MEL_b12</t>
  </si>
  <si>
    <t>MEL_a184.MEL_b12</t>
  </si>
  <si>
    <t>MEL_a185.MEL_b12</t>
  </si>
  <si>
    <t>MEL_a186.MEL_b12</t>
  </si>
  <si>
    <t>MEL_a187.MEL_b12</t>
  </si>
  <si>
    <t>MEL_a188.MEL_b12</t>
  </si>
  <si>
    <t>MEL_a189.MEL_b12</t>
  </si>
  <si>
    <t>MEL_a190.MEL_b12</t>
  </si>
  <si>
    <t>MEL_a191.MEL_b12</t>
  </si>
  <si>
    <t>MEL_a192.MEL_b12</t>
  </si>
  <si>
    <t>MEL_a193.MEL_b12</t>
  </si>
  <si>
    <t>MEL_a194.MEL_b12</t>
  </si>
  <si>
    <t>MEL_a195.MEL_b12</t>
  </si>
  <si>
    <t>MEL_a196.MEL_b12</t>
  </si>
  <si>
    <t>MEL_a197.MEL_b12</t>
  </si>
  <si>
    <t>MEL_a198.MEL_b12</t>
  </si>
  <si>
    <t>MEL_a199.MEL_b12</t>
  </si>
  <si>
    <t>MAGEA3_a129.MEL_b12</t>
  </si>
  <si>
    <t>CDK4_a17.MEL_b12</t>
  </si>
  <si>
    <t>MEL_a1.MEL_b13</t>
  </si>
  <si>
    <t>MEL_a2.MEL_b13</t>
  </si>
  <si>
    <t>MEL_a3.MEL_b13</t>
  </si>
  <si>
    <t>MEL_a4.MEL_b13</t>
  </si>
  <si>
    <t>MEL_a5.MEL_b13</t>
  </si>
  <si>
    <t>MEL_a6.MEL_b13</t>
  </si>
  <si>
    <t>MEL_a7.MEL_b13</t>
  </si>
  <si>
    <t>MEL_a8.MEL_b13</t>
  </si>
  <si>
    <t>MEL_a9.MEL_b13</t>
  </si>
  <si>
    <t>MEL_a10.MEL_b13</t>
  </si>
  <si>
    <t>MEL_a11.MEL_b13</t>
  </si>
  <si>
    <t>MEL_a12.MEL_b13</t>
  </si>
  <si>
    <t>MEL_a13.MEL_b13</t>
  </si>
  <si>
    <t>MEL_a14.MEL_b13</t>
  </si>
  <si>
    <t>MEL_a15.MEL_b13</t>
  </si>
  <si>
    <t>MEL_a16.MEL_b13</t>
  </si>
  <si>
    <t>MEL_a17.MEL_b13</t>
  </si>
  <si>
    <t>MEL_a18.MEL_b13</t>
  </si>
  <si>
    <t>MEL_a19.MEL_b13</t>
  </si>
  <si>
    <t>MEL_a20.MEL_b13</t>
  </si>
  <si>
    <t>MEL_a21.MEL_b13</t>
  </si>
  <si>
    <t>MEL_a22.MEL_b13</t>
  </si>
  <si>
    <t>MEL_a23.MEL_b13</t>
  </si>
  <si>
    <t>MEL_a24.MEL_b13</t>
  </si>
  <si>
    <t>MEL_a25.MEL_b13</t>
  </si>
  <si>
    <t>MEL_a26.MEL_b13</t>
  </si>
  <si>
    <t>MEL_a27.MEL_b13</t>
  </si>
  <si>
    <t>MEL_a28.MEL_b13</t>
  </si>
  <si>
    <t>MEL_a29.MEL_b13</t>
  </si>
  <si>
    <t>MEL_a30.MEL_b13</t>
  </si>
  <si>
    <t>MEL_a31.MEL_b13</t>
  </si>
  <si>
    <t>MEL_a32.MEL_b13</t>
  </si>
  <si>
    <t>MEL_a33.MEL_b13</t>
  </si>
  <si>
    <t>MEL_a34.MEL_b13</t>
  </si>
  <si>
    <t>MEL_a35.MEL_b13</t>
  </si>
  <si>
    <t>MEL_a36.MEL_b13</t>
  </si>
  <si>
    <t>MEL_a37.MEL_b13</t>
  </si>
  <si>
    <t>MEL_a38.MEL_b13</t>
  </si>
  <si>
    <t>MEL_a39.MEL_b13</t>
  </si>
  <si>
    <t>MEL_a40.MEL_b13</t>
  </si>
  <si>
    <t>MEL_a41.MEL_b13</t>
  </si>
  <si>
    <t>MEL_a42.MEL_b13</t>
  </si>
  <si>
    <t>MEL_a43.MEL_b13</t>
  </si>
  <si>
    <t>MEL_a44.MEL_b13</t>
  </si>
  <si>
    <t>MEL_a45.MEL_b13</t>
  </si>
  <si>
    <t>MEL_a46.MEL_b13</t>
  </si>
  <si>
    <t>MEL_a47.MEL_b13</t>
  </si>
  <si>
    <t>MEL_a48.MEL_b13</t>
  </si>
  <si>
    <t>MEL_a49.MEL_b13</t>
  </si>
  <si>
    <t>MEL_a50.MEL_b13</t>
  </si>
  <si>
    <t>MEL_a51.MEL_b13</t>
  </si>
  <si>
    <t>MEL_a52.MEL_b13</t>
  </si>
  <si>
    <t>MEL_a53.MEL_b13</t>
  </si>
  <si>
    <t>MEL_a54.MEL_b13</t>
  </si>
  <si>
    <t>MEL_a55.MEL_b13</t>
  </si>
  <si>
    <t>MEL_a56.MEL_b13</t>
  </si>
  <si>
    <t>MEL_a57.MEL_b13</t>
  </si>
  <si>
    <t>MEL_a58.MEL_b13</t>
  </si>
  <si>
    <t>MEL_a59.MEL_b13</t>
  </si>
  <si>
    <t>MEL_a60.MEL_b13</t>
  </si>
  <si>
    <t>MEL_a61.MEL_b13</t>
  </si>
  <si>
    <t>MEL_a62.MEL_b13</t>
  </si>
  <si>
    <t>MEL_a63.MEL_b13</t>
  </si>
  <si>
    <t>MEL_a64.MEL_b13</t>
  </si>
  <si>
    <t>MEL_a65.MEL_b13</t>
  </si>
  <si>
    <t>MEL_a66.MEL_b13</t>
  </si>
  <si>
    <t>MEL_a67.MEL_b13</t>
  </si>
  <si>
    <t>MEL_a68.MEL_b13</t>
  </si>
  <si>
    <t>MEL_a69.MEL_b13</t>
  </si>
  <si>
    <t>MEL_a70.MEL_b13</t>
  </si>
  <si>
    <t>MEL_a71.MEL_b13</t>
  </si>
  <si>
    <t>MEL_a72.MEL_b13</t>
  </si>
  <si>
    <t>MEL_a73.MEL_b13</t>
  </si>
  <si>
    <t>MEL_a74.MEL_b13</t>
  </si>
  <si>
    <t>MEL_a75.MEL_b13</t>
  </si>
  <si>
    <t>MEL_a76.MEL_b13</t>
  </si>
  <si>
    <t>MEL_a77.MEL_b13</t>
  </si>
  <si>
    <t>MEL_a78.MEL_b13</t>
  </si>
  <si>
    <t>MEL_a79.MEL_b13</t>
  </si>
  <si>
    <t>MEL_a80.MEL_b13</t>
  </si>
  <si>
    <t>MEL_a81.MEL_b13</t>
  </si>
  <si>
    <t>MEL_a82.MEL_b13</t>
  </si>
  <si>
    <t>MEL_a83.MEL_b13</t>
  </si>
  <si>
    <t>MEL_a84.MEL_b13</t>
  </si>
  <si>
    <t>MEL_a85.MEL_b13</t>
  </si>
  <si>
    <t>MEL_a86.MEL_b13</t>
  </si>
  <si>
    <t>MEL_a87.MEL_b13</t>
  </si>
  <si>
    <t>MEL_a88.MEL_b13</t>
  </si>
  <si>
    <t>MEL_a89.MEL_b13</t>
  </si>
  <si>
    <t>MEL_a90.MEL_b13</t>
  </si>
  <si>
    <t>MEL_a91.MEL_b13</t>
  </si>
  <si>
    <t>MEL_a92.MEL_b13</t>
  </si>
  <si>
    <t>MEL_a93.MEL_b13</t>
  </si>
  <si>
    <t>MEL_a94.MEL_b13</t>
  </si>
  <si>
    <t>MEL_a95.MEL_b13</t>
  </si>
  <si>
    <t>MEL_a96.MEL_b13</t>
  </si>
  <si>
    <t>MEL_a97.MEL_b13</t>
  </si>
  <si>
    <t>MEL_a98.MEL_b13</t>
  </si>
  <si>
    <t>MEL_a99.MEL_b13</t>
  </si>
  <si>
    <t>MEL_a100.MEL_b13</t>
  </si>
  <si>
    <t>MEL_a101.MEL_b13</t>
  </si>
  <si>
    <t>MEL_a102.MEL_b13</t>
  </si>
  <si>
    <t>MEL_a103.MEL_b13</t>
  </si>
  <si>
    <t>MEL_a104.MEL_b13</t>
  </si>
  <si>
    <t>MEL_a105.MEL_b13</t>
  </si>
  <si>
    <t>MEL_a106.MEL_b13</t>
  </si>
  <si>
    <t>MEL_a107.MEL_b13</t>
  </si>
  <si>
    <t>MEL_a108.MEL_b13</t>
  </si>
  <si>
    <t>MEL_a109.MEL_b13</t>
  </si>
  <si>
    <t>MEL_a110.MEL_b13</t>
  </si>
  <si>
    <t>MEL_a111.MEL_b13</t>
  </si>
  <si>
    <t>MEL_a112.MEL_b13</t>
  </si>
  <si>
    <t>MEL_a113.MEL_b13</t>
  </si>
  <si>
    <t>MEL_a114.MEL_b13</t>
  </si>
  <si>
    <t>MEL_a115.MEL_b13</t>
  </si>
  <si>
    <t>MEL_a116.MEL_b13</t>
  </si>
  <si>
    <t>MEL_a117.MEL_b13</t>
  </si>
  <si>
    <t>MEL_a118.MEL_b13</t>
  </si>
  <si>
    <t>MEL_a119.MEL_b13</t>
  </si>
  <si>
    <t>MEL_a120.MEL_b13</t>
  </si>
  <si>
    <t>MEL_a121.MEL_b13</t>
  </si>
  <si>
    <t>MEL_a122.MEL_b13</t>
  </si>
  <si>
    <t>MEL_a123.MEL_b13</t>
  </si>
  <si>
    <t>MEL_a124.MEL_b13</t>
  </si>
  <si>
    <t>MEL_a125.MEL_b13</t>
  </si>
  <si>
    <t>MEL_a126.MEL_b13</t>
  </si>
  <si>
    <t>MEL_a127.MEL_b13</t>
  </si>
  <si>
    <t>MEL_a128.MEL_b13</t>
  </si>
  <si>
    <t>MEL_a129.MEL_b13</t>
  </si>
  <si>
    <t>MEL_a130.MEL_b13</t>
  </si>
  <si>
    <t>MEL_a131.MEL_b13</t>
  </si>
  <si>
    <t>MEL_a132.MEL_b13</t>
  </si>
  <si>
    <t>MEL_a133.MEL_b13</t>
  </si>
  <si>
    <t>MEL_a134.MEL_b13</t>
  </si>
  <si>
    <t>MEL_a135.MEL_b13</t>
  </si>
  <si>
    <t>MEL_a136.MEL_b13</t>
  </si>
  <si>
    <t>MEL_a137.MEL_b13</t>
  </si>
  <si>
    <t>MEL_a138.MEL_b13</t>
  </si>
  <si>
    <t>MEL_a139.MEL_b13</t>
  </si>
  <si>
    <t>MEL_a140.MEL_b13</t>
  </si>
  <si>
    <t>MEL_a141.MEL_b13</t>
  </si>
  <si>
    <t>MEL_a142.MEL_b13</t>
  </si>
  <si>
    <t>MEL_a143.MEL_b13</t>
  </si>
  <si>
    <t>MEL_a144.MEL_b13</t>
  </si>
  <si>
    <t>MEL_a145.MEL_b13</t>
  </si>
  <si>
    <t>MEL_a146.MEL_b13</t>
  </si>
  <si>
    <t>MEL_a147.MEL_b13</t>
  </si>
  <si>
    <t>MEL_a148.MEL_b13</t>
  </si>
  <si>
    <t>MEL_a149.MEL_b13</t>
  </si>
  <si>
    <t>MEL_a150.MEL_b13</t>
  </si>
  <si>
    <t>MEL_a151.MEL_b13</t>
  </si>
  <si>
    <t>MEL_a152.MEL_b13</t>
  </si>
  <si>
    <t>MEL_a153.MEL_b13</t>
  </si>
  <si>
    <t>MEL_a154.MEL_b13</t>
  </si>
  <si>
    <t>MEL_a155.MEL_b13</t>
  </si>
  <si>
    <t>MEL_a156.MEL_b13</t>
  </si>
  <si>
    <t>MEL_a157.MEL_b13</t>
  </si>
  <si>
    <t>MEL_a158.MEL_b13</t>
  </si>
  <si>
    <t>MEL_a159.MEL_b13</t>
  </si>
  <si>
    <t>MEL_a160.MEL_b13</t>
  </si>
  <si>
    <t>MEL_a161.MEL_b13</t>
  </si>
  <si>
    <t>MEL_a162.MEL_b13</t>
  </si>
  <si>
    <t>MEL_a163.MEL_b13</t>
  </si>
  <si>
    <t>MEL_a164.MEL_b13</t>
  </si>
  <si>
    <t>MEL_a165.MEL_b13</t>
  </si>
  <si>
    <t>MEL_a166.MEL_b13</t>
  </si>
  <si>
    <t>MEL_a167.MEL_b13</t>
  </si>
  <si>
    <t>MEL_a168.MEL_b13</t>
  </si>
  <si>
    <t>MEL_a169.MEL_b13</t>
  </si>
  <si>
    <t>MEL_a170.MEL_b13</t>
  </si>
  <si>
    <t>MEL_a171.MEL_b13</t>
  </si>
  <si>
    <t>MEL_a172.MEL_b13</t>
  </si>
  <si>
    <t>MEL_a173.MEL_b13</t>
  </si>
  <si>
    <t>MEL_a174.MEL_b13</t>
  </si>
  <si>
    <t>MEL_a175.MEL_b13</t>
  </si>
  <si>
    <t>MEL_a176.MEL_b13</t>
  </si>
  <si>
    <t>MEL_a177.MEL_b13</t>
  </si>
  <si>
    <t>MEL_a178.MEL_b13</t>
  </si>
  <si>
    <t>MEL_a179.MEL_b13</t>
  </si>
  <si>
    <t>MEL_a180.MEL_b13</t>
  </si>
  <si>
    <t>MEL_a181.MEL_b13</t>
  </si>
  <si>
    <t>MEL_a182.MEL_b13</t>
  </si>
  <si>
    <t>MEL_a183.MEL_b13</t>
  </si>
  <si>
    <t>MEL_a184.MEL_b13</t>
  </si>
  <si>
    <t>MEL_a185.MEL_b13</t>
  </si>
  <si>
    <t>MEL_a186.MEL_b13</t>
  </si>
  <si>
    <t>MEL_a187.MEL_b13</t>
  </si>
  <si>
    <t>MEL_a188.MEL_b13</t>
  </si>
  <si>
    <t>MEL_a189.MEL_b13</t>
  </si>
  <si>
    <t>MEL_a190.MEL_b13</t>
  </si>
  <si>
    <t>MEL_a191.MEL_b13</t>
  </si>
  <si>
    <t>MEL_a192.MEL_b13</t>
  </si>
  <si>
    <t>MEL_a193.MEL_b13</t>
  </si>
  <si>
    <t>MEL_a194.MEL_b13</t>
  </si>
  <si>
    <t>MEL_a195.MEL_b13</t>
  </si>
  <si>
    <t>MEL_a196.MEL_b13</t>
  </si>
  <si>
    <t>MEL_a197.MEL_b13</t>
  </si>
  <si>
    <t>MEL_a198.MEL_b13</t>
  </si>
  <si>
    <t>MEL_a199.MEL_b13</t>
  </si>
  <si>
    <t>MAGEA3_a129.MEL_b13</t>
  </si>
  <si>
    <t>CDK4_a17.MEL_b13</t>
  </si>
  <si>
    <t>MEL_a1.MEL_b14</t>
  </si>
  <si>
    <t>MEL_a2.MEL_b14</t>
  </si>
  <si>
    <t>MEL_a3.MEL_b14</t>
  </si>
  <si>
    <t>MEL_a4.MEL_b14</t>
  </si>
  <si>
    <t>MEL_a5.MEL_b14</t>
  </si>
  <si>
    <t>MEL_a6.MEL_b14</t>
  </si>
  <si>
    <t>MEL_a7.MEL_b14</t>
  </si>
  <si>
    <t>MEL_a8.MEL_b14</t>
  </si>
  <si>
    <t>MEL_a9.MEL_b14</t>
  </si>
  <si>
    <t>MEL_a10.MEL_b14</t>
  </si>
  <si>
    <t>MEL_a11.MEL_b14</t>
  </si>
  <si>
    <t>MEL_a12.MEL_b14</t>
  </si>
  <si>
    <t>MEL_a13.MEL_b14</t>
  </si>
  <si>
    <t>MEL_a14.MEL_b14</t>
  </si>
  <si>
    <t>MEL_a15.MEL_b14</t>
  </si>
  <si>
    <t>MEL_a16.MEL_b14</t>
  </si>
  <si>
    <t>MEL_a17.MEL_b14</t>
  </si>
  <si>
    <t>MEL_a18.MEL_b14</t>
  </si>
  <si>
    <t>MEL_a19.MEL_b14</t>
  </si>
  <si>
    <t>MEL_a20.MEL_b14</t>
  </si>
  <si>
    <t>MEL_a21.MEL_b14</t>
  </si>
  <si>
    <t>MEL_a22.MEL_b14</t>
  </si>
  <si>
    <t>MEL_a23.MEL_b14</t>
  </si>
  <si>
    <t>MEL_a24.MEL_b14</t>
  </si>
  <si>
    <t>MEL_a25.MEL_b14</t>
  </si>
  <si>
    <t>MEL_a26.MEL_b14</t>
  </si>
  <si>
    <t>MEL_a27.MEL_b14</t>
  </si>
  <si>
    <t>MEL_a28.MEL_b14</t>
  </si>
  <si>
    <t>MEL_a29.MEL_b14</t>
  </si>
  <si>
    <t>MEL_a30.MEL_b14</t>
  </si>
  <si>
    <t>MEL_a31.MEL_b14</t>
  </si>
  <si>
    <t>MEL_a32.MEL_b14</t>
  </si>
  <si>
    <t>MEL_a33.MEL_b14</t>
  </si>
  <si>
    <t>MEL_a34.MEL_b14</t>
  </si>
  <si>
    <t>MEL_a35.MEL_b14</t>
  </si>
  <si>
    <t>MEL_a36.MEL_b14</t>
  </si>
  <si>
    <t>MEL_a37.MEL_b14</t>
  </si>
  <si>
    <t>MEL_a38.MEL_b14</t>
  </si>
  <si>
    <t>MEL_a39.MEL_b14</t>
  </si>
  <si>
    <t>MEL_a40.MEL_b14</t>
  </si>
  <si>
    <t>MEL_a41.MEL_b14</t>
  </si>
  <si>
    <t>MEL_a42.MEL_b14</t>
  </si>
  <si>
    <t>MEL_a43.MEL_b14</t>
  </si>
  <si>
    <t>MEL_a44.MEL_b14</t>
  </si>
  <si>
    <t>MEL_a45.MEL_b14</t>
  </si>
  <si>
    <t>MEL_a46.MEL_b14</t>
  </si>
  <si>
    <t>MEL_a47.MEL_b14</t>
  </si>
  <si>
    <t>MEL_a48.MEL_b14</t>
  </si>
  <si>
    <t>MEL_a49.MEL_b14</t>
  </si>
  <si>
    <t>MEL_a50.MEL_b14</t>
  </si>
  <si>
    <t>MEL_a51.MEL_b14</t>
  </si>
  <si>
    <t>MEL_a52.MEL_b14</t>
  </si>
  <si>
    <t>MEL_a53.MEL_b14</t>
  </si>
  <si>
    <t>MEL_a54.MEL_b14</t>
  </si>
  <si>
    <t>MEL_a55.MEL_b14</t>
  </si>
  <si>
    <t>MEL_a56.MEL_b14</t>
  </si>
  <si>
    <t>MEL_a57.MEL_b14</t>
  </si>
  <si>
    <t>MEL_a58.MEL_b14</t>
  </si>
  <si>
    <t>MEL_a59.MEL_b14</t>
  </si>
  <si>
    <t>MEL_a60.MEL_b14</t>
  </si>
  <si>
    <t>MEL_a61.MEL_b14</t>
  </si>
  <si>
    <t>MEL_a62.MEL_b14</t>
  </si>
  <si>
    <t>MEL_a63.MEL_b14</t>
  </si>
  <si>
    <t>MEL_a64.MEL_b14</t>
  </si>
  <si>
    <t>MEL_a65.MEL_b14</t>
  </si>
  <si>
    <t>MEL_a66.MEL_b14</t>
  </si>
  <si>
    <t>MEL_a67.MEL_b14</t>
  </si>
  <si>
    <t>MEL_a68.MEL_b14</t>
  </si>
  <si>
    <t>MEL_a69.MEL_b14</t>
  </si>
  <si>
    <t>MEL_a70.MEL_b14</t>
  </si>
  <si>
    <t>MEL_a71.MEL_b14</t>
  </si>
  <si>
    <t>MEL_a72.MEL_b14</t>
  </si>
  <si>
    <t>MEL_a73.MEL_b14</t>
  </si>
  <si>
    <t>MEL_a74.MEL_b14</t>
  </si>
  <si>
    <t>MEL_a75.MEL_b14</t>
  </si>
  <si>
    <t>MEL_a76.MEL_b14</t>
  </si>
  <si>
    <t>MEL_a77.MEL_b14</t>
  </si>
  <si>
    <t>MEL_a78.MEL_b14</t>
  </si>
  <si>
    <t>MEL_a79.MEL_b14</t>
  </si>
  <si>
    <t>MEL_a80.MEL_b14</t>
  </si>
  <si>
    <t>MEL_a81.MEL_b14</t>
  </si>
  <si>
    <t>MEL_a82.MEL_b14</t>
  </si>
  <si>
    <t>MEL_a83.MEL_b14</t>
  </si>
  <si>
    <t>MEL_a84.MEL_b14</t>
  </si>
  <si>
    <t>MEL_a85.MEL_b14</t>
  </si>
  <si>
    <t>MEL_a86.MEL_b14</t>
  </si>
  <si>
    <t>MEL_a87.MEL_b14</t>
  </si>
  <si>
    <t>MEL_a88.MEL_b14</t>
  </si>
  <si>
    <t>MEL_a89.MEL_b14</t>
  </si>
  <si>
    <t>MEL_a90.MEL_b14</t>
  </si>
  <si>
    <t>MEL_a91.MEL_b14</t>
  </si>
  <si>
    <t>MEL_a92.MEL_b14</t>
  </si>
  <si>
    <t>MEL_a93.MEL_b14</t>
  </si>
  <si>
    <t>MEL_a94.MEL_b14</t>
  </si>
  <si>
    <t>MEL_a95.MEL_b14</t>
  </si>
  <si>
    <t>MEL_a96.MEL_b14</t>
  </si>
  <si>
    <t>MEL_a97.MEL_b14</t>
  </si>
  <si>
    <t>MEL_a98.MEL_b14</t>
  </si>
  <si>
    <t>MEL_a99.MEL_b14</t>
  </si>
  <si>
    <t>MEL_a100.MEL_b14</t>
  </si>
  <si>
    <t>MEL_a101.MEL_b14</t>
  </si>
  <si>
    <t>MEL_a102.MEL_b14</t>
  </si>
  <si>
    <t>MEL_a103.MEL_b14</t>
  </si>
  <si>
    <t>MEL_a104.MEL_b14</t>
  </si>
  <si>
    <t>MEL_a105.MEL_b14</t>
  </si>
  <si>
    <t>MEL_a106.MEL_b14</t>
  </si>
  <si>
    <t>MEL_a107.MEL_b14</t>
  </si>
  <si>
    <t>MEL_a108.MEL_b14</t>
  </si>
  <si>
    <t>MEL_a109.MEL_b14</t>
  </si>
  <si>
    <t>MEL_a110.MEL_b14</t>
  </si>
  <si>
    <t>MEL_a111.MEL_b14</t>
  </si>
  <si>
    <t>MEL_a112.MEL_b14</t>
  </si>
  <si>
    <t>MEL_a113.MEL_b14</t>
  </si>
  <si>
    <t>MEL_a114.MEL_b14</t>
  </si>
  <si>
    <t>MEL_a115.MEL_b14</t>
  </si>
  <si>
    <t>MEL_a116.MEL_b14</t>
  </si>
  <si>
    <t>MEL_a117.MEL_b14</t>
  </si>
  <si>
    <t>MEL_a118.MEL_b14</t>
  </si>
  <si>
    <t>MEL_a119.MEL_b14</t>
  </si>
  <si>
    <t>MEL_a120.MEL_b14</t>
  </si>
  <si>
    <t>MEL_a121.MEL_b14</t>
  </si>
  <si>
    <t>MEL_a122.MEL_b14</t>
  </si>
  <si>
    <t>MEL_a123.MEL_b14</t>
  </si>
  <si>
    <t>MEL_a124.MEL_b14</t>
  </si>
  <si>
    <t>MEL_a125.MEL_b14</t>
  </si>
  <si>
    <t>MEL_a126.MEL_b14</t>
  </si>
  <si>
    <t>MEL_a127.MEL_b14</t>
  </si>
  <si>
    <t>MEL_a128.MEL_b14</t>
  </si>
  <si>
    <t>MEL_a129.MEL_b14</t>
  </si>
  <si>
    <t>MEL_a130.MEL_b14</t>
  </si>
  <si>
    <t>MEL_a131.MEL_b14</t>
  </si>
  <si>
    <t>MEL_a132.MEL_b14</t>
  </si>
  <si>
    <t>MEL_a133.MEL_b14</t>
  </si>
  <si>
    <t>MEL_a134.MEL_b14</t>
  </si>
  <si>
    <t>MEL_a135.MEL_b14</t>
  </si>
  <si>
    <t>MEL_a136.MEL_b14</t>
  </si>
  <si>
    <t>MEL_a137.MEL_b14</t>
  </si>
  <si>
    <t>MEL_a138.MEL_b14</t>
  </si>
  <si>
    <t>MEL_a139.MEL_b14</t>
  </si>
  <si>
    <t>MEL_a140.MEL_b14</t>
  </si>
  <si>
    <t>MEL_a141.MEL_b14</t>
  </si>
  <si>
    <t>MEL_a142.MEL_b14</t>
  </si>
  <si>
    <t>MEL_a143.MEL_b14</t>
  </si>
  <si>
    <t>MEL_a144.MEL_b14</t>
  </si>
  <si>
    <t>MEL_a145.MEL_b14</t>
  </si>
  <si>
    <t>MEL_a146.MEL_b14</t>
  </si>
  <si>
    <t>MEL_a147.MEL_b14</t>
  </si>
  <si>
    <t>MEL_a148.MEL_b14</t>
  </si>
  <si>
    <t>MEL_a149.MEL_b14</t>
  </si>
  <si>
    <t>MEL_a150.MEL_b14</t>
  </si>
  <si>
    <t>MEL_a151.MEL_b14</t>
  </si>
  <si>
    <t>MEL_a152.MEL_b14</t>
  </si>
  <si>
    <t>MEL_a153.MEL_b14</t>
  </si>
  <si>
    <t>MEL_a154.MEL_b14</t>
  </si>
  <si>
    <t>MEL_a155.MEL_b14</t>
  </si>
  <si>
    <t>MEL_a156.MEL_b14</t>
  </si>
  <si>
    <t>MEL_a157.MEL_b14</t>
  </si>
  <si>
    <t>MEL_a158.MEL_b14</t>
  </si>
  <si>
    <t>MEL_a159.MEL_b14</t>
  </si>
  <si>
    <t>MEL_a160.MEL_b14</t>
  </si>
  <si>
    <t>MEL_a161.MEL_b14</t>
  </si>
  <si>
    <t>MEL_a162.MEL_b14</t>
  </si>
  <si>
    <t>MEL_a163.MEL_b14</t>
  </si>
  <si>
    <t>MEL_a164.MEL_b14</t>
  </si>
  <si>
    <t>MEL_a165.MEL_b14</t>
  </si>
  <si>
    <t>MEL_a166.MEL_b14</t>
  </si>
  <si>
    <t>MEL_a167.MEL_b14</t>
  </si>
  <si>
    <t>MEL_a168.MEL_b14</t>
  </si>
  <si>
    <t>MEL_a169.MEL_b14</t>
  </si>
  <si>
    <t>MEL_a170.MEL_b14</t>
  </si>
  <si>
    <t>MEL_a171.MEL_b14</t>
  </si>
  <si>
    <t>MEL_a172.MEL_b14</t>
  </si>
  <si>
    <t>MEL_a173.MEL_b14</t>
  </si>
  <si>
    <t>MEL_a174.MEL_b14</t>
  </si>
  <si>
    <t>MEL_a175.MEL_b14</t>
  </si>
  <si>
    <t>MEL_a176.MEL_b14</t>
  </si>
  <si>
    <t>MEL_a177.MEL_b14</t>
  </si>
  <si>
    <t>MEL_a178.MEL_b14</t>
  </si>
  <si>
    <t>MEL_a179.MEL_b14</t>
  </si>
  <si>
    <t>MEL_a180.MEL_b14</t>
  </si>
  <si>
    <t>MEL_a181.MEL_b14</t>
  </si>
  <si>
    <t>MEL_a182.MEL_b14</t>
  </si>
  <si>
    <t>MEL_a183.MEL_b14</t>
  </si>
  <si>
    <t>MEL_a184.MEL_b14</t>
  </si>
  <si>
    <t>MEL_a185.MEL_b14</t>
  </si>
  <si>
    <t>MEL_a186.MEL_b14</t>
  </si>
  <si>
    <t>MEL_a187.MEL_b14</t>
  </si>
  <si>
    <t>MEL_a188.MEL_b14</t>
  </si>
  <si>
    <t>MEL_a189.MEL_b14</t>
  </si>
  <si>
    <t>MEL_a190.MEL_b14</t>
  </si>
  <si>
    <t>MEL_a191.MEL_b14</t>
  </si>
  <si>
    <t>MEL_a192.MEL_b14</t>
  </si>
  <si>
    <t>MEL_a193.MEL_b14</t>
  </si>
  <si>
    <t>MEL_a194.MEL_b14</t>
  </si>
  <si>
    <t>MEL_a195.MEL_b14</t>
  </si>
  <si>
    <t>MEL_a196.MEL_b14</t>
  </si>
  <si>
    <t>MEL_a197.MEL_b14</t>
  </si>
  <si>
    <t>MEL_a198.MEL_b14</t>
  </si>
  <si>
    <t>MEL_a199.MEL_b14</t>
  </si>
  <si>
    <t>MAGEA3_a129.MEL_b14</t>
  </si>
  <si>
    <t>CDK4_a17.MEL_b14</t>
  </si>
  <si>
    <t>MEL_a1.MEL_b15</t>
  </si>
  <si>
    <t>MEL_a2.MEL_b15</t>
  </si>
  <si>
    <t>MEL_a3.MEL_b15</t>
  </si>
  <si>
    <t>MEL_a4.MEL_b15</t>
  </si>
  <si>
    <t>MEL_a5.MEL_b15</t>
  </si>
  <si>
    <t>MEL_a6.MEL_b15</t>
  </si>
  <si>
    <t>MEL_a7.MEL_b15</t>
  </si>
  <si>
    <t>MEL_a8.MEL_b15</t>
  </si>
  <si>
    <t>MEL_a9.MEL_b15</t>
  </si>
  <si>
    <t>MEL_a10.MEL_b15</t>
  </si>
  <si>
    <t>MEL_a11.MEL_b15</t>
  </si>
  <si>
    <t>MEL_a12.MEL_b15</t>
  </si>
  <si>
    <t>MEL_a13.MEL_b15</t>
  </si>
  <si>
    <t>MEL_a14.MEL_b15</t>
  </si>
  <si>
    <t>MEL_a15.MEL_b15</t>
  </si>
  <si>
    <t>MEL_a16.MEL_b15</t>
  </si>
  <si>
    <t>MEL_a17.MEL_b15</t>
  </si>
  <si>
    <t>MEL_a18.MEL_b15</t>
  </si>
  <si>
    <t>MEL_a19.MEL_b15</t>
  </si>
  <si>
    <t>MEL_a20.MEL_b15</t>
  </si>
  <si>
    <t>MEL_a21.MEL_b15</t>
  </si>
  <si>
    <t>MEL_a22.MEL_b15</t>
  </si>
  <si>
    <t>MEL_a23.MEL_b15</t>
  </si>
  <si>
    <t>MEL_a24.MEL_b15</t>
  </si>
  <si>
    <t>MEL_a25.MEL_b15</t>
  </si>
  <si>
    <t>MEL_a26.MEL_b15</t>
  </si>
  <si>
    <t>MEL_a27.MEL_b15</t>
  </si>
  <si>
    <t>MEL_a28.MEL_b15</t>
  </si>
  <si>
    <t>MEL_a29.MEL_b15</t>
  </si>
  <si>
    <t>MEL_a30.MEL_b15</t>
  </si>
  <si>
    <t>MEL_a31.MEL_b15</t>
  </si>
  <si>
    <t>MEL_a32.MEL_b15</t>
  </si>
  <si>
    <t>MEL_a33.MEL_b15</t>
  </si>
  <si>
    <t>MEL_a34.MEL_b15</t>
  </si>
  <si>
    <t>MEL_a35.MEL_b15</t>
  </si>
  <si>
    <t>MEL_a36.MEL_b15</t>
  </si>
  <si>
    <t>MEL_a37.MEL_b15</t>
  </si>
  <si>
    <t>MEL_a38.MEL_b15</t>
  </si>
  <si>
    <t>MEL_a39.MEL_b15</t>
  </si>
  <si>
    <t>MEL_a40.MEL_b15</t>
  </si>
  <si>
    <t>MEL_a41.MEL_b15</t>
  </si>
  <si>
    <t>MEL_a42.MEL_b15</t>
  </si>
  <si>
    <t>MEL_a43.MEL_b15</t>
  </si>
  <si>
    <t>MEL_a44.MEL_b15</t>
  </si>
  <si>
    <t>MEL_a45.MEL_b15</t>
  </si>
  <si>
    <t>MEL_a46.MEL_b15</t>
  </si>
  <si>
    <t>MEL_a47.MEL_b15</t>
  </si>
  <si>
    <t>MEL_a48.MEL_b15</t>
  </si>
  <si>
    <t>MEL_a49.MEL_b15</t>
  </si>
  <si>
    <t>MEL_a50.MEL_b15</t>
  </si>
  <si>
    <t>MEL_a51.MEL_b15</t>
  </si>
  <si>
    <t>MEL_a52.MEL_b15</t>
  </si>
  <si>
    <t>MEL_a53.MEL_b15</t>
  </si>
  <si>
    <t>MEL_a54.MEL_b15</t>
  </si>
  <si>
    <t>MEL_a55.MEL_b15</t>
  </si>
  <si>
    <t>MEL_a56.MEL_b15</t>
  </si>
  <si>
    <t>MEL_a57.MEL_b15</t>
  </si>
  <si>
    <t>MEL_a58.MEL_b15</t>
  </si>
  <si>
    <t>MEL_a59.MEL_b15</t>
  </si>
  <si>
    <t>MEL_a60.MEL_b15</t>
  </si>
  <si>
    <t>MEL_a61.MEL_b15</t>
  </si>
  <si>
    <t>MEL_a62.MEL_b15</t>
  </si>
  <si>
    <t>MEL_a63.MEL_b15</t>
  </si>
  <si>
    <t>MEL_a64.MEL_b15</t>
  </si>
  <si>
    <t>MEL_a65.MEL_b15</t>
  </si>
  <si>
    <t>MEL_a66.MEL_b15</t>
  </si>
  <si>
    <t>MEL_a67.MEL_b15</t>
  </si>
  <si>
    <t>MEL_a68.MEL_b15</t>
  </si>
  <si>
    <t>MEL_a69.MEL_b15</t>
  </si>
  <si>
    <t>MEL_a70.MEL_b15</t>
  </si>
  <si>
    <t>MEL_a71.MEL_b15</t>
  </si>
  <si>
    <t>MEL_a72.MEL_b15</t>
  </si>
  <si>
    <t>MEL_a73.MEL_b15</t>
  </si>
  <si>
    <t>MEL_a74.MEL_b15</t>
  </si>
  <si>
    <t>MEL_a75.MEL_b15</t>
  </si>
  <si>
    <t>MEL_a76.MEL_b15</t>
  </si>
  <si>
    <t>MEL_a77.MEL_b15</t>
  </si>
  <si>
    <t>MEL_a78.MEL_b15</t>
  </si>
  <si>
    <t>MEL_a79.MEL_b15</t>
  </si>
  <si>
    <t>MEL_a80.MEL_b15</t>
  </si>
  <si>
    <t>MEL_a81.MEL_b15</t>
  </si>
  <si>
    <t>MEL_a82.MEL_b15</t>
  </si>
  <si>
    <t>MEL_a83.MEL_b15</t>
  </si>
  <si>
    <t>MEL_a84.MEL_b15</t>
  </si>
  <si>
    <t>MEL_a85.MEL_b15</t>
  </si>
  <si>
    <t>MEL_a86.MEL_b15</t>
  </si>
  <si>
    <t>MEL_a87.MEL_b15</t>
  </si>
  <si>
    <t>MEL_a88.MEL_b15</t>
  </si>
  <si>
    <t>MEL_a89.MEL_b15</t>
  </si>
  <si>
    <t>MEL_a90.MEL_b15</t>
  </si>
  <si>
    <t>MEL_a91.MEL_b15</t>
  </si>
  <si>
    <t>MEL_a92.MEL_b15</t>
  </si>
  <si>
    <t>MEL_a93.MEL_b15</t>
  </si>
  <si>
    <t>MEL_a94.MEL_b15</t>
  </si>
  <si>
    <t>MEL_a95.MEL_b15</t>
  </si>
  <si>
    <t>MEL_a96.MEL_b15</t>
  </si>
  <si>
    <t>MEL_a97.MEL_b15</t>
  </si>
  <si>
    <t>MEL_a98.MEL_b15</t>
  </si>
  <si>
    <t>MEL_a99.MEL_b15</t>
  </si>
  <si>
    <t>MEL_a100.MEL_b15</t>
  </si>
  <si>
    <t>MEL_a101.MEL_b15</t>
  </si>
  <si>
    <t>MEL_a102.MEL_b15</t>
  </si>
  <si>
    <t>MEL_a103.MEL_b15</t>
  </si>
  <si>
    <t>MEL_a104.MEL_b15</t>
  </si>
  <si>
    <t>MEL_a105.MEL_b15</t>
  </si>
  <si>
    <t>MEL_a106.MEL_b15</t>
  </si>
  <si>
    <t>MEL_a107.MEL_b15</t>
  </si>
  <si>
    <t>MEL_a108.MEL_b15</t>
  </si>
  <si>
    <t>MEL_a109.MEL_b15</t>
  </si>
  <si>
    <t>MEL_a110.MEL_b15</t>
  </si>
  <si>
    <t>MEL_a111.MEL_b15</t>
  </si>
  <si>
    <t>MEL_a112.MEL_b15</t>
  </si>
  <si>
    <t>MEL_a113.MEL_b15</t>
  </si>
  <si>
    <t>MEL_a114.MEL_b15</t>
  </si>
  <si>
    <t>MEL_a115.MEL_b15</t>
  </si>
  <si>
    <t>MEL_a116.MEL_b15</t>
  </si>
  <si>
    <t>MEL_a117.MEL_b15</t>
  </si>
  <si>
    <t>MEL_a118.MEL_b15</t>
  </si>
  <si>
    <t>MEL_a119.MEL_b15</t>
  </si>
  <si>
    <t>MEL_a120.MEL_b15</t>
  </si>
  <si>
    <t>MEL_a121.MEL_b15</t>
  </si>
  <si>
    <t>MEL_a122.MEL_b15</t>
  </si>
  <si>
    <t>MEL_a123.MEL_b15</t>
  </si>
  <si>
    <t>MEL_a124.MEL_b15</t>
  </si>
  <si>
    <t>MEL_a125.MEL_b15</t>
  </si>
  <si>
    <t>MEL_a126.MEL_b15</t>
  </si>
  <si>
    <t>MEL_a127.MEL_b15</t>
  </si>
  <si>
    <t>MEL_a128.MEL_b15</t>
  </si>
  <si>
    <t>MEL_a129.MEL_b15</t>
  </si>
  <si>
    <t>MEL_a130.MEL_b15</t>
  </si>
  <si>
    <t>MEL_a131.MEL_b15</t>
  </si>
  <si>
    <t>MEL_a132.MEL_b15</t>
  </si>
  <si>
    <t>MEL_a133.MEL_b15</t>
  </si>
  <si>
    <t>MEL_a134.MEL_b15</t>
  </si>
  <si>
    <t>MEL_a135.MEL_b15</t>
  </si>
  <si>
    <t>MEL_a136.MEL_b15</t>
  </si>
  <si>
    <t>MEL_a137.MEL_b15</t>
  </si>
  <si>
    <t>MEL_a138.MEL_b15</t>
  </si>
  <si>
    <t>MEL_a139.MEL_b15</t>
  </si>
  <si>
    <t>MEL_a140.MEL_b15</t>
  </si>
  <si>
    <t>MEL_a141.MEL_b15</t>
  </si>
  <si>
    <t>MEL_a142.MEL_b15</t>
  </si>
  <si>
    <t>MEL_a143.MEL_b15</t>
  </si>
  <si>
    <t>MEL_a144.MEL_b15</t>
  </si>
  <si>
    <t>MEL_a145.MEL_b15</t>
  </si>
  <si>
    <t>MEL_a146.MEL_b15</t>
  </si>
  <si>
    <t>MEL_a147.MEL_b15</t>
  </si>
  <si>
    <t>MEL_a148.MEL_b15</t>
  </si>
  <si>
    <t>MEL_a149.MEL_b15</t>
  </si>
  <si>
    <t>MEL_a150.MEL_b15</t>
  </si>
  <si>
    <t>MEL_a151.MEL_b15</t>
  </si>
  <si>
    <t>MEL_a152.MEL_b15</t>
  </si>
  <si>
    <t>MEL_a153.MEL_b15</t>
  </si>
  <si>
    <t>MEL_a154.MEL_b15</t>
  </si>
  <si>
    <t>MEL_a155.MEL_b15</t>
  </si>
  <si>
    <t>MEL_a156.MEL_b15</t>
  </si>
  <si>
    <t>MEL_a157.MEL_b15</t>
  </si>
  <si>
    <t>MEL_a158.MEL_b15</t>
  </si>
  <si>
    <t>MEL_a159.MEL_b15</t>
  </si>
  <si>
    <t>MEL_a160.MEL_b15</t>
  </si>
  <si>
    <t>MEL_a161.MEL_b15</t>
  </si>
  <si>
    <t>MEL_a162.MEL_b15</t>
  </si>
  <si>
    <t>MEL_a163.MEL_b15</t>
  </si>
  <si>
    <t>MEL_a164.MEL_b15</t>
  </si>
  <si>
    <t>MEL_a165.MEL_b15</t>
  </si>
  <si>
    <t>MEL_a166.MEL_b15</t>
  </si>
  <si>
    <t>MEL_a167.MEL_b15</t>
  </si>
  <si>
    <t>MEL_a168.MEL_b15</t>
  </si>
  <si>
    <t>MEL_a169.MEL_b15</t>
  </si>
  <si>
    <t>MEL_a170.MEL_b15</t>
  </si>
  <si>
    <t>MEL_a171.MEL_b15</t>
  </si>
  <si>
    <t>MEL_a172.MEL_b15</t>
  </si>
  <si>
    <t>MEL_a173.MEL_b15</t>
  </si>
  <si>
    <t>MEL_a174.MEL_b15</t>
  </si>
  <si>
    <t>MEL_a175.MEL_b15</t>
  </si>
  <si>
    <t>MEL_a176.MEL_b15</t>
  </si>
  <si>
    <t>MEL_a177.MEL_b15</t>
  </si>
  <si>
    <t>MEL_a178.MEL_b15</t>
  </si>
  <si>
    <t>MEL_a179.MEL_b15</t>
  </si>
  <si>
    <t>MEL_a180.MEL_b15</t>
  </si>
  <si>
    <t>MEL_a181.MEL_b15</t>
  </si>
  <si>
    <t>MEL_a182.MEL_b15</t>
  </si>
  <si>
    <t>MEL_a183.MEL_b15</t>
  </si>
  <si>
    <t>MEL_a184.MEL_b15</t>
  </si>
  <si>
    <t>MEL_a185.MEL_b15</t>
  </si>
  <si>
    <t>MEL_a186.MEL_b15</t>
  </si>
  <si>
    <t>MEL_a187.MEL_b15</t>
  </si>
  <si>
    <t>MEL_a188.MEL_b15</t>
  </si>
  <si>
    <t>MEL_a189.MEL_b15</t>
  </si>
  <si>
    <t>MEL_a190.MEL_b15</t>
  </si>
  <si>
    <t>MEL_a191.MEL_b15</t>
  </si>
  <si>
    <t>MEL_a192.MEL_b15</t>
  </si>
  <si>
    <t>MEL_a193.MEL_b15</t>
  </si>
  <si>
    <t>MEL_a194.MEL_b15</t>
  </si>
  <si>
    <t>MEL_a195.MEL_b15</t>
  </si>
  <si>
    <t>MEL_a196.MEL_b15</t>
  </si>
  <si>
    <t>MEL_a197.MEL_b15</t>
  </si>
  <si>
    <t>MEL_a198.MEL_b15</t>
  </si>
  <si>
    <t>MEL_a199.MEL_b15</t>
  </si>
  <si>
    <t>MAGEA3_a129.MEL_b15</t>
  </si>
  <si>
    <t>CDK4_a17.MEL_b15</t>
  </si>
  <si>
    <t>MEL_a1.MEL_b16</t>
  </si>
  <si>
    <t>MEL_a2.MEL_b16</t>
  </si>
  <si>
    <t>MEL_a3.MEL_b16</t>
  </si>
  <si>
    <t>MEL_a4.MEL_b16</t>
  </si>
  <si>
    <t>MEL_a5.MEL_b16</t>
  </si>
  <si>
    <t>MEL_a6.MEL_b16</t>
  </si>
  <si>
    <t>MEL_a7.MEL_b16</t>
  </si>
  <si>
    <t>MEL_a8.MEL_b16</t>
  </si>
  <si>
    <t>MEL_a9.MEL_b16</t>
  </si>
  <si>
    <t>MEL_a10.MEL_b16</t>
  </si>
  <si>
    <t>MEL_a11.MEL_b16</t>
  </si>
  <si>
    <t>MEL_a12.MEL_b16</t>
  </si>
  <si>
    <t>MEL_a13.MEL_b16</t>
  </si>
  <si>
    <t>MEL_a14.MEL_b16</t>
  </si>
  <si>
    <t>MEL_a15.MEL_b16</t>
  </si>
  <si>
    <t>MEL_a16.MEL_b16</t>
  </si>
  <si>
    <t>MEL_a17.MEL_b16</t>
  </si>
  <si>
    <t>MEL_a18.MEL_b16</t>
  </si>
  <si>
    <t>MEL_a19.MEL_b16</t>
  </si>
  <si>
    <t>MEL_a20.MEL_b16</t>
  </si>
  <si>
    <t>MEL_a21.MEL_b16</t>
  </si>
  <si>
    <t>MEL_a22.MEL_b16</t>
  </si>
  <si>
    <t>MEL_a23.MEL_b16</t>
  </si>
  <si>
    <t>MEL_a24.MEL_b16</t>
  </si>
  <si>
    <t>MEL_a25.MEL_b16</t>
  </si>
  <si>
    <t>MEL_a26.MEL_b16</t>
  </si>
  <si>
    <t>MEL_a27.MEL_b16</t>
  </si>
  <si>
    <t>MEL_a28.MEL_b16</t>
  </si>
  <si>
    <t>MEL_a29.MEL_b16</t>
  </si>
  <si>
    <t>MEL_a30.MEL_b16</t>
  </si>
  <si>
    <t>MEL_a31.MEL_b16</t>
  </si>
  <si>
    <t>MEL_a32.MEL_b16</t>
  </si>
  <si>
    <t>MEL_a33.MEL_b16</t>
  </si>
  <si>
    <t>MEL_a34.MEL_b16</t>
  </si>
  <si>
    <t>MEL_a35.MEL_b16</t>
  </si>
  <si>
    <t>MEL_a36.MEL_b16</t>
  </si>
  <si>
    <t>MEL_a37.MEL_b16</t>
  </si>
  <si>
    <t>MEL_a38.MEL_b16</t>
  </si>
  <si>
    <t>MEL_a39.MEL_b16</t>
  </si>
  <si>
    <t>MEL_a40.MEL_b16</t>
  </si>
  <si>
    <t>MEL_a41.MEL_b16</t>
  </si>
  <si>
    <t>MEL_a42.MEL_b16</t>
  </si>
  <si>
    <t>MEL_a43.MEL_b16</t>
  </si>
  <si>
    <t>MEL_a44.MEL_b16</t>
  </si>
  <si>
    <t>MEL_a45.MEL_b16</t>
  </si>
  <si>
    <t>MEL_a46.MEL_b16</t>
  </si>
  <si>
    <t>MEL_a47.MEL_b16</t>
  </si>
  <si>
    <t>MEL_a48.MEL_b16</t>
  </si>
  <si>
    <t>MEL_a49.MEL_b16</t>
  </si>
  <si>
    <t>MEL_a50.MEL_b16</t>
  </si>
  <si>
    <t>MEL_a51.MEL_b16</t>
  </si>
  <si>
    <t>MEL_a52.MEL_b16</t>
  </si>
  <si>
    <t>MEL_a53.MEL_b16</t>
  </si>
  <si>
    <t>MEL_a54.MEL_b16</t>
  </si>
  <si>
    <t>MEL_a55.MEL_b16</t>
  </si>
  <si>
    <t>MEL_a56.MEL_b16</t>
  </si>
  <si>
    <t>MEL_a57.MEL_b16</t>
  </si>
  <si>
    <t>MEL_a58.MEL_b16</t>
  </si>
  <si>
    <t>MEL_a59.MEL_b16</t>
  </si>
  <si>
    <t>MEL_a60.MEL_b16</t>
  </si>
  <si>
    <t>MEL_a61.MEL_b16</t>
  </si>
  <si>
    <t>MEL_a62.MEL_b16</t>
  </si>
  <si>
    <t>MEL_a63.MEL_b16</t>
  </si>
  <si>
    <t>MEL_a64.MEL_b16</t>
  </si>
  <si>
    <t>MEL_a65.MEL_b16</t>
  </si>
  <si>
    <t>MEL_a66.MEL_b16</t>
  </si>
  <si>
    <t>MEL_a67.MEL_b16</t>
  </si>
  <si>
    <t>MEL_a68.MEL_b16</t>
  </si>
  <si>
    <t>MEL_a69.MEL_b16</t>
  </si>
  <si>
    <t>MEL_a70.MEL_b16</t>
  </si>
  <si>
    <t>MEL_a71.MEL_b16</t>
  </si>
  <si>
    <t>MEL_a72.MEL_b16</t>
  </si>
  <si>
    <t>MEL_a73.MEL_b16</t>
  </si>
  <si>
    <t>MEL_a74.MEL_b16</t>
  </si>
  <si>
    <t>MEL_a75.MEL_b16</t>
  </si>
  <si>
    <t>MEL_a76.MEL_b16</t>
  </si>
  <si>
    <t>MEL_a77.MEL_b16</t>
  </si>
  <si>
    <t>MEL_a78.MEL_b16</t>
  </si>
  <si>
    <t>MEL_a79.MEL_b16</t>
  </si>
  <si>
    <t>MEL_a80.MEL_b16</t>
  </si>
  <si>
    <t>MEL_a81.MEL_b16</t>
  </si>
  <si>
    <t>MEL_a82.MEL_b16</t>
  </si>
  <si>
    <t>MEL_a83.MEL_b16</t>
  </si>
  <si>
    <t>MEL_a84.MEL_b16</t>
  </si>
  <si>
    <t>MEL_a85.MEL_b16</t>
  </si>
  <si>
    <t>MEL_a86.MEL_b16</t>
  </si>
  <si>
    <t>MEL_a87.MEL_b16</t>
  </si>
  <si>
    <t>MEL_a88.MEL_b16</t>
  </si>
  <si>
    <t>MEL_a89.MEL_b16</t>
  </si>
  <si>
    <t>MEL_a90.MEL_b16</t>
  </si>
  <si>
    <t>MEL_a91.MEL_b16</t>
  </si>
  <si>
    <t>MEL_a92.MEL_b16</t>
  </si>
  <si>
    <t>MEL_a93.MEL_b16</t>
  </si>
  <si>
    <t>MEL_a94.MEL_b16</t>
  </si>
  <si>
    <t>MEL_a95.MEL_b16</t>
  </si>
  <si>
    <t>MEL_a96.MEL_b16</t>
  </si>
  <si>
    <t>MEL_a97.MEL_b16</t>
  </si>
  <si>
    <t>MEL_a98.MEL_b16</t>
  </si>
  <si>
    <t>MEL_a99.MEL_b16</t>
  </si>
  <si>
    <t>MEL_a100.MEL_b16</t>
  </si>
  <si>
    <t>MEL_a101.MEL_b16</t>
  </si>
  <si>
    <t>MEL_a102.MEL_b16</t>
  </si>
  <si>
    <t>MEL_a103.MEL_b16</t>
  </si>
  <si>
    <t>MEL_a104.MEL_b16</t>
  </si>
  <si>
    <t>MEL_a105.MEL_b16</t>
  </si>
  <si>
    <t>MEL_a106.MEL_b16</t>
  </si>
  <si>
    <t>MEL_a107.MEL_b16</t>
  </si>
  <si>
    <t>MEL_a108.MEL_b16</t>
  </si>
  <si>
    <t>MEL_a109.MEL_b16</t>
  </si>
  <si>
    <t>MEL_a110.MEL_b16</t>
  </si>
  <si>
    <t>MEL_a111.MEL_b16</t>
  </si>
  <si>
    <t>MEL_a112.MEL_b16</t>
  </si>
  <si>
    <t>MEL_a113.MEL_b16</t>
  </si>
  <si>
    <t>MEL_a114.MEL_b16</t>
  </si>
  <si>
    <t>MEL_a115.MEL_b16</t>
  </si>
  <si>
    <t>MEL_a116.MEL_b16</t>
  </si>
  <si>
    <t>MEL_a117.MEL_b16</t>
  </si>
  <si>
    <t>MEL_a118.MEL_b16</t>
  </si>
  <si>
    <t>MEL_a119.MEL_b16</t>
  </si>
  <si>
    <t>MEL_a120.MEL_b16</t>
  </si>
  <si>
    <t>MEL_a121.MEL_b16</t>
  </si>
  <si>
    <t>MEL_a122.MEL_b16</t>
  </si>
  <si>
    <t>MEL_a123.MEL_b16</t>
  </si>
  <si>
    <t>MEL_a124.MEL_b16</t>
  </si>
  <si>
    <t>MEL_a125.MEL_b16</t>
  </si>
  <si>
    <t>MEL_a126.MEL_b16</t>
  </si>
  <si>
    <t>MEL_a127.MEL_b16</t>
  </si>
  <si>
    <t>MEL_a128.MEL_b16</t>
  </si>
  <si>
    <t>MEL_a129.MEL_b16</t>
  </si>
  <si>
    <t>MEL_a130.MEL_b16</t>
  </si>
  <si>
    <t>MEL_a131.MEL_b16</t>
  </si>
  <si>
    <t>MEL_a132.MEL_b16</t>
  </si>
  <si>
    <t>MEL_a133.MEL_b16</t>
  </si>
  <si>
    <t>MEL_a134.MEL_b16</t>
  </si>
  <si>
    <t>MEL_a135.MEL_b16</t>
  </si>
  <si>
    <t>MEL_a136.MEL_b16</t>
  </si>
  <si>
    <t>MEL_a137.MEL_b16</t>
  </si>
  <si>
    <t>MEL_a138.MEL_b16</t>
  </si>
  <si>
    <t>MEL_a139.MEL_b16</t>
  </si>
  <si>
    <t>MEL_a140.MEL_b16</t>
  </si>
  <si>
    <t>MEL_a141.MEL_b16</t>
  </si>
  <si>
    <t>MEL_a142.MEL_b16</t>
  </si>
  <si>
    <t>MEL_a143.MEL_b16</t>
  </si>
  <si>
    <t>MEL_a144.MEL_b16</t>
  </si>
  <si>
    <t>MEL_a145.MEL_b16</t>
  </si>
  <si>
    <t>MEL_a146.MEL_b16</t>
  </si>
  <si>
    <t>MEL_a147.MEL_b16</t>
  </si>
  <si>
    <t>MEL_a148.MEL_b16</t>
  </si>
  <si>
    <t>MEL_a149.MEL_b16</t>
  </si>
  <si>
    <t>MEL_a150.MEL_b16</t>
  </si>
  <si>
    <t>MEL_a151.MEL_b16</t>
  </si>
  <si>
    <t>MEL_a152.MEL_b16</t>
  </si>
  <si>
    <t>MEL_a153.MEL_b16</t>
  </si>
  <si>
    <t>MEL_a154.MEL_b16</t>
  </si>
  <si>
    <t>MEL_a155.MEL_b16</t>
  </si>
  <si>
    <t>MEL_a156.MEL_b16</t>
  </si>
  <si>
    <t>MEL_a157.MEL_b16</t>
  </si>
  <si>
    <t>MEL_a158.MEL_b16</t>
  </si>
  <si>
    <t>MEL_a159.MEL_b16</t>
  </si>
  <si>
    <t>MEL_a160.MEL_b16</t>
  </si>
  <si>
    <t>MEL_a161.MEL_b16</t>
  </si>
  <si>
    <t>MEL_a162.MEL_b16</t>
  </si>
  <si>
    <t>MEL_a163.MEL_b16</t>
  </si>
  <si>
    <t>MEL_a164.MEL_b16</t>
  </si>
  <si>
    <t>MEL_a165.MEL_b16</t>
  </si>
  <si>
    <t>MEL_a166.MEL_b16</t>
  </si>
  <si>
    <t>MEL_a167.MEL_b16</t>
  </si>
  <si>
    <t>MEL_a168.MEL_b16</t>
  </si>
  <si>
    <t>MEL_a169.MEL_b16</t>
  </si>
  <si>
    <t>MEL_a170.MEL_b16</t>
  </si>
  <si>
    <t>MEL_a171.MEL_b16</t>
  </si>
  <si>
    <t>MEL_a172.MEL_b16</t>
  </si>
  <si>
    <t>MEL_a173.MEL_b16</t>
  </si>
  <si>
    <t>MEL_a174.MEL_b16</t>
  </si>
  <si>
    <t>MEL_a175.MEL_b16</t>
  </si>
  <si>
    <t>MEL_a176.MEL_b16</t>
  </si>
  <si>
    <t>MEL_a177.MEL_b16</t>
  </si>
  <si>
    <t>MEL_a178.MEL_b16</t>
  </si>
  <si>
    <t>MEL_a179.MEL_b16</t>
  </si>
  <si>
    <t>MEL_a180.MEL_b16</t>
  </si>
  <si>
    <t>MEL_a181.MEL_b16</t>
  </si>
  <si>
    <t>MEL_a182.MEL_b16</t>
  </si>
  <si>
    <t>MEL_a183.MEL_b16</t>
  </si>
  <si>
    <t>MEL_a184.MEL_b16</t>
  </si>
  <si>
    <t>MEL_a185.MEL_b16</t>
  </si>
  <si>
    <t>MEL_a186.MEL_b16</t>
  </si>
  <si>
    <t>MEL_a187.MEL_b16</t>
  </si>
  <si>
    <t>MEL_a188.MEL_b16</t>
  </si>
  <si>
    <t>MEL_a189.MEL_b16</t>
  </si>
  <si>
    <t>MEL_a190.MEL_b16</t>
  </si>
  <si>
    <t>MEL_a191.MEL_b16</t>
  </si>
  <si>
    <t>MEL_a192.MEL_b16</t>
  </si>
  <si>
    <t>MEL_a193.MEL_b16</t>
  </si>
  <si>
    <t>MEL_a194.MEL_b16</t>
  </si>
  <si>
    <t>MEL_a195.MEL_b16</t>
  </si>
  <si>
    <t>MEL_a196.MEL_b16</t>
  </si>
  <si>
    <t>MEL_a197.MEL_b16</t>
  </si>
  <si>
    <t>MEL_a198.MEL_b16</t>
  </si>
  <si>
    <t>MEL_a199.MEL_b16</t>
  </si>
  <si>
    <t>MAGEA3_a129.MEL_b16</t>
  </si>
  <si>
    <t>CDK4_a17.MEL_b16</t>
  </si>
  <si>
    <t>MEL_a1.MEL_b17</t>
  </si>
  <si>
    <t>MEL_a2.MEL_b17</t>
  </si>
  <si>
    <t>MEL_a3.MEL_b17</t>
  </si>
  <si>
    <t>MEL_a4.MEL_b17</t>
  </si>
  <si>
    <t>MEL_a5.MEL_b17</t>
  </si>
  <si>
    <t>MEL_a6.MEL_b17</t>
  </si>
  <si>
    <t>MEL_a7.MEL_b17</t>
  </si>
  <si>
    <t>MEL_a8.MEL_b17</t>
  </si>
  <si>
    <t>MEL_a9.MEL_b17</t>
  </si>
  <si>
    <t>MEL_a10.MEL_b17</t>
  </si>
  <si>
    <t>MEL_a11.MEL_b17</t>
  </si>
  <si>
    <t>MEL_a12.MEL_b17</t>
  </si>
  <si>
    <t>MEL_a13.MEL_b17</t>
  </si>
  <si>
    <t>MEL_a14.MEL_b17</t>
  </si>
  <si>
    <t>MEL_a15.MEL_b17</t>
  </si>
  <si>
    <t>MEL_a16.MEL_b17</t>
  </si>
  <si>
    <t>MEL_a17.MEL_b17</t>
  </si>
  <si>
    <t>MEL_a18.MEL_b17</t>
  </si>
  <si>
    <t>MEL_a19.MEL_b17</t>
  </si>
  <si>
    <t>MEL_a20.MEL_b17</t>
  </si>
  <si>
    <t>MEL_a21.MEL_b17</t>
  </si>
  <si>
    <t>MEL_a22.MEL_b17</t>
  </si>
  <si>
    <t>MEL_a23.MEL_b17</t>
  </si>
  <si>
    <t>MEL_a24.MEL_b17</t>
  </si>
  <si>
    <t>MEL_a25.MEL_b17</t>
  </si>
  <si>
    <t>MEL_a26.MEL_b17</t>
  </si>
  <si>
    <t>MEL_a27.MEL_b17</t>
  </si>
  <si>
    <t>MEL_a28.MEL_b17</t>
  </si>
  <si>
    <t>MEL_a29.MEL_b17</t>
  </si>
  <si>
    <t>MEL_a30.MEL_b17</t>
  </si>
  <si>
    <t>MEL_a31.MEL_b17</t>
  </si>
  <si>
    <t>MEL_a32.MEL_b17</t>
  </si>
  <si>
    <t>MEL_a33.MEL_b17</t>
  </si>
  <si>
    <t>MEL_a34.MEL_b17</t>
  </si>
  <si>
    <t>MEL_a35.MEL_b17</t>
  </si>
  <si>
    <t>MEL_a36.MEL_b17</t>
  </si>
  <si>
    <t>MEL_a37.MEL_b17</t>
  </si>
  <si>
    <t>MEL_a38.MEL_b17</t>
  </si>
  <si>
    <t>MEL_a39.MEL_b17</t>
  </si>
  <si>
    <t>MEL_a40.MEL_b17</t>
  </si>
  <si>
    <t>MEL_a41.MEL_b17</t>
  </si>
  <si>
    <t>MEL_a42.MEL_b17</t>
  </si>
  <si>
    <t>MEL_a43.MEL_b17</t>
  </si>
  <si>
    <t>MEL_a44.MEL_b17</t>
  </si>
  <si>
    <t>MEL_a45.MEL_b17</t>
  </si>
  <si>
    <t>MEL_a46.MEL_b17</t>
  </si>
  <si>
    <t>MEL_a47.MEL_b17</t>
  </si>
  <si>
    <t>MEL_a48.MEL_b17</t>
  </si>
  <si>
    <t>MEL_a49.MEL_b17</t>
  </si>
  <si>
    <t>MEL_a50.MEL_b17</t>
  </si>
  <si>
    <t>MEL_a51.MEL_b17</t>
  </si>
  <si>
    <t>MEL_a52.MEL_b17</t>
  </si>
  <si>
    <t>MEL_a53.MEL_b17</t>
  </si>
  <si>
    <t>MEL_a54.MEL_b17</t>
  </si>
  <si>
    <t>MEL_a55.MEL_b17</t>
  </si>
  <si>
    <t>MEL_a56.MEL_b17</t>
  </si>
  <si>
    <t>MEL_a57.MEL_b17</t>
  </si>
  <si>
    <t>MEL_a58.MEL_b17</t>
  </si>
  <si>
    <t>MEL_a59.MEL_b17</t>
  </si>
  <si>
    <t>MEL_a60.MEL_b17</t>
  </si>
  <si>
    <t>MEL_a61.MEL_b17</t>
  </si>
  <si>
    <t>MEL_a62.MEL_b17</t>
  </si>
  <si>
    <t>MEL_a63.MEL_b17</t>
  </si>
  <si>
    <t>MEL_a64.MEL_b17</t>
  </si>
  <si>
    <t>MEL_a65.MEL_b17</t>
  </si>
  <si>
    <t>MEL_a66.MEL_b17</t>
  </si>
  <si>
    <t>MEL_a67.MEL_b17</t>
  </si>
  <si>
    <t>MEL_a68.MEL_b17</t>
  </si>
  <si>
    <t>MEL_a69.MEL_b17</t>
  </si>
  <si>
    <t>MEL_a70.MEL_b17</t>
  </si>
  <si>
    <t>MEL_a71.MEL_b17</t>
  </si>
  <si>
    <t>MEL_a72.MEL_b17</t>
  </si>
  <si>
    <t>MEL_a73.MEL_b17</t>
  </si>
  <si>
    <t>MEL_a74.MEL_b17</t>
  </si>
  <si>
    <t>MEL_a75.MEL_b17</t>
  </si>
  <si>
    <t>MEL_a76.MEL_b17</t>
  </si>
  <si>
    <t>MEL_a77.MEL_b17</t>
  </si>
  <si>
    <t>MEL_a78.MEL_b17</t>
  </si>
  <si>
    <t>MEL_a79.MEL_b17</t>
  </si>
  <si>
    <t>MEL_a80.MEL_b17</t>
  </si>
  <si>
    <t>MEL_a81.MEL_b17</t>
  </si>
  <si>
    <t>MEL_a82.MEL_b17</t>
  </si>
  <si>
    <t>MEL_a83.MEL_b17</t>
  </si>
  <si>
    <t>MEL_a84.MEL_b17</t>
  </si>
  <si>
    <t>MEL_a85.MEL_b17</t>
  </si>
  <si>
    <t>MEL_a86.MEL_b17</t>
  </si>
  <si>
    <t>MEL_a87.MEL_b17</t>
  </si>
  <si>
    <t>MEL_a88.MEL_b17</t>
  </si>
  <si>
    <t>MEL_a89.MEL_b17</t>
  </si>
  <si>
    <t>MEL_a90.MEL_b17</t>
  </si>
  <si>
    <t>MEL_a91.MEL_b17</t>
  </si>
  <si>
    <t>MEL_a92.MEL_b17</t>
  </si>
  <si>
    <t>MEL_a93.MEL_b17</t>
  </si>
  <si>
    <t>MEL_a94.MEL_b17</t>
  </si>
  <si>
    <t>MEL_a95.MEL_b17</t>
  </si>
  <si>
    <t>MEL_a96.MEL_b17</t>
  </si>
  <si>
    <t>MEL_a97.MEL_b17</t>
  </si>
  <si>
    <t>MEL_a98.MEL_b17</t>
  </si>
  <si>
    <t>MEL_a99.MEL_b17</t>
  </si>
  <si>
    <t>MEL_a100.MEL_b17</t>
  </si>
  <si>
    <t>MEL_a101.MEL_b17</t>
  </si>
  <si>
    <t>MEL_a102.MEL_b17</t>
  </si>
  <si>
    <t>MEL_a103.MEL_b17</t>
  </si>
  <si>
    <t>MEL_a104.MEL_b17</t>
  </si>
  <si>
    <t>MEL_a105.MEL_b17</t>
  </si>
  <si>
    <t>MEL_a106.MEL_b17</t>
  </si>
  <si>
    <t>MEL_a107.MEL_b17</t>
  </si>
  <si>
    <t>MEL_a108.MEL_b17</t>
  </si>
  <si>
    <t>MEL_a109.MEL_b17</t>
  </si>
  <si>
    <t>MEL_a110.MEL_b17</t>
  </si>
  <si>
    <t>MEL_a111.MEL_b17</t>
  </si>
  <si>
    <t>MEL_a112.MEL_b17</t>
  </si>
  <si>
    <t>MEL_a113.MEL_b17</t>
  </si>
  <si>
    <t>MEL_a114.MEL_b17</t>
  </si>
  <si>
    <t>MEL_a115.MEL_b17</t>
  </si>
  <si>
    <t>MEL_a116.MEL_b17</t>
  </si>
  <si>
    <t>MEL_a117.MEL_b17</t>
  </si>
  <si>
    <t>MEL_a118.MEL_b17</t>
  </si>
  <si>
    <t>MEL_a119.MEL_b17</t>
  </si>
  <si>
    <t>MEL_a120.MEL_b17</t>
  </si>
  <si>
    <t>MEL_a121.MEL_b17</t>
  </si>
  <si>
    <t>MEL_a122.MEL_b17</t>
  </si>
  <si>
    <t>MEL_a123.MEL_b17</t>
  </si>
  <si>
    <t>MEL_a124.MEL_b17</t>
  </si>
  <si>
    <t>MEL_a125.MEL_b17</t>
  </si>
  <si>
    <t>MEL_a126.MEL_b17</t>
  </si>
  <si>
    <t>MEL_a127.MEL_b17</t>
  </si>
  <si>
    <t>MEL_a128.MEL_b17</t>
  </si>
  <si>
    <t>MEL_a129.MEL_b17</t>
  </si>
  <si>
    <t>MEL_a130.MEL_b17</t>
  </si>
  <si>
    <t>MEL_a131.MEL_b17</t>
  </si>
  <si>
    <t>MEL_a132.MEL_b17</t>
  </si>
  <si>
    <t>MEL_a133.MEL_b17</t>
  </si>
  <si>
    <t>MEL_a134.MEL_b17</t>
  </si>
  <si>
    <t>MEL_a135.MEL_b17</t>
  </si>
  <si>
    <t>MEL_a136.MEL_b17</t>
  </si>
  <si>
    <t>MEL_a137.MEL_b17</t>
  </si>
  <si>
    <t>MEL_a138.MEL_b17</t>
  </si>
  <si>
    <t>MEL_a139.MEL_b17</t>
  </si>
  <si>
    <t>MEL_a140.MEL_b17</t>
  </si>
  <si>
    <t>MEL_a141.MEL_b17</t>
  </si>
  <si>
    <t>MEL_a142.MEL_b17</t>
  </si>
  <si>
    <t>MEL_a143.MEL_b17</t>
  </si>
  <si>
    <t>MEL_a144.MEL_b17</t>
  </si>
  <si>
    <t>MEL_a145.MEL_b17</t>
  </si>
  <si>
    <t>MEL_a146.MEL_b17</t>
  </si>
  <si>
    <t>MEL_a147.MEL_b17</t>
  </si>
  <si>
    <t>MEL_a148.MEL_b17</t>
  </si>
  <si>
    <t>MEL_a149.MEL_b17</t>
  </si>
  <si>
    <t>MEL_a150.MEL_b17</t>
  </si>
  <si>
    <t>MEL_a151.MEL_b17</t>
  </si>
  <si>
    <t>MEL_a152.MEL_b17</t>
  </si>
  <si>
    <t>MEL_a153.MEL_b17</t>
  </si>
  <si>
    <t>MEL_a154.MEL_b17</t>
  </si>
  <si>
    <t>MEL_a155.MEL_b17</t>
  </si>
  <si>
    <t>MEL_a156.MEL_b17</t>
  </si>
  <si>
    <t>MEL_a157.MEL_b17</t>
  </si>
  <si>
    <t>MEL_a158.MEL_b17</t>
  </si>
  <si>
    <t>MEL_a159.MEL_b17</t>
  </si>
  <si>
    <t>MEL_a160.MEL_b17</t>
  </si>
  <si>
    <t>MEL_a161.MEL_b17</t>
  </si>
  <si>
    <t>MEL_a162.MEL_b17</t>
  </si>
  <si>
    <t>MEL_a163.MEL_b17</t>
  </si>
  <si>
    <t>MEL_a164.MEL_b17</t>
  </si>
  <si>
    <t>MEL_a165.MEL_b17</t>
  </si>
  <si>
    <t>MEL_a166.MEL_b17</t>
  </si>
  <si>
    <t>MEL_a167.MEL_b17</t>
  </si>
  <si>
    <t>MEL_a168.MEL_b17</t>
  </si>
  <si>
    <t>MEL_a169.MEL_b17</t>
  </si>
  <si>
    <t>MEL_a170.MEL_b17</t>
  </si>
  <si>
    <t>MEL_a171.MEL_b17</t>
  </si>
  <si>
    <t>MEL_a172.MEL_b17</t>
  </si>
  <si>
    <t>MEL_a173.MEL_b17</t>
  </si>
  <si>
    <t>MEL_a174.MEL_b17</t>
  </si>
  <si>
    <t>MEL_a175.MEL_b17</t>
  </si>
  <si>
    <t>MEL_a176.MEL_b17</t>
  </si>
  <si>
    <t>MEL_a177.MEL_b17</t>
  </si>
  <si>
    <t>MEL_a178.MEL_b17</t>
  </si>
  <si>
    <t>MEL_a179.MEL_b17</t>
  </si>
  <si>
    <t>MEL_a180.MEL_b17</t>
  </si>
  <si>
    <t>MEL_a181.MEL_b17</t>
  </si>
  <si>
    <t>MEL_a182.MEL_b17</t>
  </si>
  <si>
    <t>MEL_a183.MEL_b17</t>
  </si>
  <si>
    <t>MEL_a184.MEL_b17</t>
  </si>
  <si>
    <t>MEL_a185.MEL_b17</t>
  </si>
  <si>
    <t>MEL_a186.MEL_b17</t>
  </si>
  <si>
    <t>MEL_a187.MEL_b17</t>
  </si>
  <si>
    <t>MEL_a188.MEL_b17</t>
  </si>
  <si>
    <t>MEL_a189.MEL_b17</t>
  </si>
  <si>
    <t>MEL_a190.MEL_b17</t>
  </si>
  <si>
    <t>MEL_a191.MEL_b17</t>
  </si>
  <si>
    <t>MEL_a192.MEL_b17</t>
  </si>
  <si>
    <t>MEL_a193.MEL_b17</t>
  </si>
  <si>
    <t>MEL_a194.MEL_b17</t>
  </si>
  <si>
    <t>MEL_a195.MEL_b17</t>
  </si>
  <si>
    <t>MEL_a196.MEL_b17</t>
  </si>
  <si>
    <t>MEL_a197.MEL_b17</t>
  </si>
  <si>
    <t>MEL_a198.MEL_b17</t>
  </si>
  <si>
    <t>MEL_a199.MEL_b17</t>
  </si>
  <si>
    <t>MAGEA3_a129.MEL_b17</t>
  </si>
  <si>
    <t>CDK4_a17.MEL_b17</t>
  </si>
  <si>
    <t>MEL_a1.MEL_b18</t>
  </si>
  <si>
    <t>MEL_a2.MEL_b18</t>
  </si>
  <si>
    <t>MEL_a3.MEL_b18</t>
  </si>
  <si>
    <t>MEL_a4.MEL_b18</t>
  </si>
  <si>
    <t>MEL_a5.MEL_b18</t>
  </si>
  <si>
    <t>MEL_a6.MEL_b18</t>
  </si>
  <si>
    <t>MEL_a7.MEL_b18</t>
  </si>
  <si>
    <t>MEL_a8.MEL_b18</t>
  </si>
  <si>
    <t>MEL_a9.MEL_b18</t>
  </si>
  <si>
    <t>MEL_a10.MEL_b18</t>
  </si>
  <si>
    <t>MEL_a11.MEL_b18</t>
  </si>
  <si>
    <t>MEL_a12.MEL_b18</t>
  </si>
  <si>
    <t>MEL_a13.MEL_b18</t>
  </si>
  <si>
    <t>MEL_a14.MEL_b18</t>
  </si>
  <si>
    <t>MEL_a15.MEL_b18</t>
  </si>
  <si>
    <t>MEL_a16.MEL_b18</t>
  </si>
  <si>
    <t>MEL_a17.MEL_b18</t>
  </si>
  <si>
    <t>MEL_a18.MEL_b18</t>
  </si>
  <si>
    <t>MEL_a19.MEL_b18</t>
  </si>
  <si>
    <t>MEL_a20.MEL_b18</t>
  </si>
  <si>
    <t>MEL_a21.MEL_b18</t>
  </si>
  <si>
    <t>MEL_a22.MEL_b18</t>
  </si>
  <si>
    <t>MEL_a23.MEL_b18</t>
  </si>
  <si>
    <t>MEL_a24.MEL_b18</t>
  </si>
  <si>
    <t>MEL_a25.MEL_b18</t>
  </si>
  <si>
    <t>MEL_a26.MEL_b18</t>
  </si>
  <si>
    <t>MEL_a27.MEL_b18</t>
  </si>
  <si>
    <t>MEL_a28.MEL_b18</t>
  </si>
  <si>
    <t>MEL_a29.MEL_b18</t>
  </si>
  <si>
    <t>MEL_a30.MEL_b18</t>
  </si>
  <si>
    <t>MEL_a31.MEL_b18</t>
  </si>
  <si>
    <t>MEL_a32.MEL_b18</t>
  </si>
  <si>
    <t>MEL_a33.MEL_b18</t>
  </si>
  <si>
    <t>MEL_a34.MEL_b18</t>
  </si>
  <si>
    <t>MEL_a35.MEL_b18</t>
  </si>
  <si>
    <t>MEL_a36.MEL_b18</t>
  </si>
  <si>
    <t>MEL_a37.MEL_b18</t>
  </si>
  <si>
    <t>MEL_a38.MEL_b18</t>
  </si>
  <si>
    <t>MEL_a39.MEL_b18</t>
  </si>
  <si>
    <t>MEL_a40.MEL_b18</t>
  </si>
  <si>
    <t>MEL_a41.MEL_b18</t>
  </si>
  <si>
    <t>MEL_a42.MEL_b18</t>
  </si>
  <si>
    <t>MEL_a43.MEL_b18</t>
  </si>
  <si>
    <t>MEL_a44.MEL_b18</t>
  </si>
  <si>
    <t>MEL_a45.MEL_b18</t>
  </si>
  <si>
    <t>MEL_a46.MEL_b18</t>
  </si>
  <si>
    <t>MEL_a47.MEL_b18</t>
  </si>
  <si>
    <t>MEL_a48.MEL_b18</t>
  </si>
  <si>
    <t>MEL_a49.MEL_b18</t>
  </si>
  <si>
    <t>MEL_a50.MEL_b18</t>
  </si>
  <si>
    <t>MEL_a51.MEL_b18</t>
  </si>
  <si>
    <t>MEL_a52.MEL_b18</t>
  </si>
  <si>
    <t>MEL_a53.MEL_b18</t>
  </si>
  <si>
    <t>MEL_a54.MEL_b18</t>
  </si>
  <si>
    <t>MEL_a55.MEL_b18</t>
  </si>
  <si>
    <t>MEL_a56.MEL_b18</t>
  </si>
  <si>
    <t>MEL_a57.MEL_b18</t>
  </si>
  <si>
    <t>MEL_a58.MEL_b18</t>
  </si>
  <si>
    <t>MEL_a59.MEL_b18</t>
  </si>
  <si>
    <t>MEL_a60.MEL_b18</t>
  </si>
  <si>
    <t>MEL_a61.MEL_b18</t>
  </si>
  <si>
    <t>MEL_a62.MEL_b18</t>
  </si>
  <si>
    <t>MEL_a63.MEL_b18</t>
  </si>
  <si>
    <t>MEL_a64.MEL_b18</t>
  </si>
  <si>
    <t>MEL_a65.MEL_b18</t>
  </si>
  <si>
    <t>MEL_a66.MEL_b18</t>
  </si>
  <si>
    <t>MEL_a67.MEL_b18</t>
  </si>
  <si>
    <t>MEL_a68.MEL_b18</t>
  </si>
  <si>
    <t>MEL_a69.MEL_b18</t>
  </si>
  <si>
    <t>MEL_a70.MEL_b18</t>
  </si>
  <si>
    <t>MEL_a71.MEL_b18</t>
  </si>
  <si>
    <t>MEL_a72.MEL_b18</t>
  </si>
  <si>
    <t>MEL_a73.MEL_b18</t>
  </si>
  <si>
    <t>MEL_a74.MEL_b18</t>
  </si>
  <si>
    <t>MEL_a75.MEL_b18</t>
  </si>
  <si>
    <t>MEL_a76.MEL_b18</t>
  </si>
  <si>
    <t>MEL_a77.MEL_b18</t>
  </si>
  <si>
    <t>MEL_a78.MEL_b18</t>
  </si>
  <si>
    <t>MEL_a79.MEL_b18</t>
  </si>
  <si>
    <t>MEL_a80.MEL_b18</t>
  </si>
  <si>
    <t>MEL_a81.MEL_b18</t>
  </si>
  <si>
    <t>MEL_a82.MEL_b18</t>
  </si>
  <si>
    <t>MEL_a83.MEL_b18</t>
  </si>
  <si>
    <t>MEL_a84.MEL_b18</t>
  </si>
  <si>
    <t>MEL_a85.MEL_b18</t>
  </si>
  <si>
    <t>MEL_a86.MEL_b18</t>
  </si>
  <si>
    <t>MEL_a87.MEL_b18</t>
  </si>
  <si>
    <t>MEL_a88.MEL_b18</t>
  </si>
  <si>
    <t>MEL_a89.MEL_b18</t>
  </si>
  <si>
    <t>MEL_a90.MEL_b18</t>
  </si>
  <si>
    <t>MEL_a91.MEL_b18</t>
  </si>
  <si>
    <t>MEL_a92.MEL_b18</t>
  </si>
  <si>
    <t>MEL_a93.MEL_b18</t>
  </si>
  <si>
    <t>MEL_a94.MEL_b18</t>
  </si>
  <si>
    <t>MEL_a95.MEL_b18</t>
  </si>
  <si>
    <t>MEL_a96.MEL_b18</t>
  </si>
  <si>
    <t>MEL_a97.MEL_b18</t>
  </si>
  <si>
    <t>MEL_a98.MEL_b18</t>
  </si>
  <si>
    <t>MEL_a99.MEL_b18</t>
  </si>
  <si>
    <t>MEL_a100.MEL_b18</t>
  </si>
  <si>
    <t>MEL_a101.MEL_b18</t>
  </si>
  <si>
    <t>MEL_a102.MEL_b18</t>
  </si>
  <si>
    <t>MEL_a103.MEL_b18</t>
  </si>
  <si>
    <t>MEL_a104.MEL_b18</t>
  </si>
  <si>
    <t>MEL_a105.MEL_b18</t>
  </si>
  <si>
    <t>MEL_a106.MEL_b18</t>
  </si>
  <si>
    <t>MEL_a107.MEL_b18</t>
  </si>
  <si>
    <t>MEL_a108.MEL_b18</t>
  </si>
  <si>
    <t>MEL_a109.MEL_b18</t>
  </si>
  <si>
    <t>MEL_a110.MEL_b18</t>
  </si>
  <si>
    <t>MEL_a111.MEL_b18</t>
  </si>
  <si>
    <t>MEL_a112.MEL_b18</t>
  </si>
  <si>
    <t>MEL_a113.MEL_b18</t>
  </si>
  <si>
    <t>MEL_a114.MEL_b18</t>
  </si>
  <si>
    <t>MEL_a115.MEL_b18</t>
  </si>
  <si>
    <t>MEL_a116.MEL_b18</t>
  </si>
  <si>
    <t>MEL_a117.MEL_b18</t>
  </si>
  <si>
    <t>MEL_a118.MEL_b18</t>
  </si>
  <si>
    <t>MEL_a119.MEL_b18</t>
  </si>
  <si>
    <t>MEL_a120.MEL_b18</t>
  </si>
  <si>
    <t>MEL_a121.MEL_b18</t>
  </si>
  <si>
    <t>MEL_a122.MEL_b18</t>
  </si>
  <si>
    <t>MEL_a123.MEL_b18</t>
  </si>
  <si>
    <t>MEL_a124.MEL_b18</t>
  </si>
  <si>
    <t>MEL_a125.MEL_b18</t>
  </si>
  <si>
    <t>MEL_a126.MEL_b18</t>
  </si>
  <si>
    <t>MEL_a127.MEL_b18</t>
  </si>
  <si>
    <t>MEL_a128.MEL_b18</t>
  </si>
  <si>
    <t>MEL_a129.MEL_b18</t>
  </si>
  <si>
    <t>MEL_a130.MEL_b18</t>
  </si>
  <si>
    <t>MEL_a131.MEL_b18</t>
  </si>
  <si>
    <t>MEL_a132.MEL_b18</t>
  </si>
  <si>
    <t>MEL_a133.MEL_b18</t>
  </si>
  <si>
    <t>MEL_a134.MEL_b18</t>
  </si>
  <si>
    <t>MEL_a135.MEL_b18</t>
  </si>
  <si>
    <t>MEL_a136.MEL_b18</t>
  </si>
  <si>
    <t>MEL_a137.MEL_b18</t>
  </si>
  <si>
    <t>MEL_a138.MEL_b18</t>
  </si>
  <si>
    <t>MEL_a139.MEL_b18</t>
  </si>
  <si>
    <t>MEL_a140.MEL_b18</t>
  </si>
  <si>
    <t>MEL_a141.MEL_b18</t>
  </si>
  <si>
    <t>MEL_a142.MEL_b18</t>
  </si>
  <si>
    <t>MEL_a143.MEL_b18</t>
  </si>
  <si>
    <t>MEL_a144.MEL_b18</t>
  </si>
  <si>
    <t>MEL_a145.MEL_b18</t>
  </si>
  <si>
    <t>MEL_a146.MEL_b18</t>
  </si>
  <si>
    <t>MEL_a147.MEL_b18</t>
  </si>
  <si>
    <t>MEL_a148.MEL_b18</t>
  </si>
  <si>
    <t>MEL_a149.MEL_b18</t>
  </si>
  <si>
    <t>MEL_a150.MEL_b18</t>
  </si>
  <si>
    <t>MEL_a151.MEL_b18</t>
  </si>
  <si>
    <t>MEL_a152.MEL_b18</t>
  </si>
  <si>
    <t>MEL_a153.MEL_b18</t>
  </si>
  <si>
    <t>MEL_a154.MEL_b18</t>
  </si>
  <si>
    <t>MEL_a155.MEL_b18</t>
  </si>
  <si>
    <t>MEL_a156.MEL_b18</t>
  </si>
  <si>
    <t>MEL_a157.MEL_b18</t>
  </si>
  <si>
    <t>MEL_a158.MEL_b18</t>
  </si>
  <si>
    <t>MEL_a159.MEL_b18</t>
  </si>
  <si>
    <t>MEL_a160.MEL_b18</t>
  </si>
  <si>
    <t>MEL_a161.MEL_b18</t>
  </si>
  <si>
    <t>MEL_a162.MEL_b18</t>
  </si>
  <si>
    <t>MEL_a163.MEL_b18</t>
  </si>
  <si>
    <t>MEL_a164.MEL_b18</t>
  </si>
  <si>
    <t>MEL_a165.MEL_b18</t>
  </si>
  <si>
    <t>MEL_a166.MEL_b18</t>
  </si>
  <si>
    <t>MEL_a167.MEL_b18</t>
  </si>
  <si>
    <t>MEL_a168.MEL_b18</t>
  </si>
  <si>
    <t>MEL_a169.MEL_b18</t>
  </si>
  <si>
    <t>MEL_a170.MEL_b18</t>
  </si>
  <si>
    <t>MEL_a171.MEL_b18</t>
  </si>
  <si>
    <t>MEL_a172.MEL_b18</t>
  </si>
  <si>
    <t>MEL_a173.MEL_b18</t>
  </si>
  <si>
    <t>MEL_a174.MEL_b18</t>
  </si>
  <si>
    <t>MEL_a175.MEL_b18</t>
  </si>
  <si>
    <t>MEL_a176.MEL_b18</t>
  </si>
  <si>
    <t>MEL_a177.MEL_b18</t>
  </si>
  <si>
    <t>MEL_a178.MEL_b18</t>
  </si>
  <si>
    <t>MEL_a179.MEL_b18</t>
  </si>
  <si>
    <t>MEL_a180.MEL_b18</t>
  </si>
  <si>
    <t>MEL_a181.MEL_b18</t>
  </si>
  <si>
    <t>MEL_a182.MEL_b18</t>
  </si>
  <si>
    <t>MEL_a183.MEL_b18</t>
  </si>
  <si>
    <t>MEL_a184.MEL_b18</t>
  </si>
  <si>
    <t>MEL_a185.MEL_b18</t>
  </si>
  <si>
    <t>MEL_a186.MEL_b18</t>
  </si>
  <si>
    <t>MEL_a187.MEL_b18</t>
  </si>
  <si>
    <t>MEL_a188.MEL_b18</t>
  </si>
  <si>
    <t>MEL_a189.MEL_b18</t>
  </si>
  <si>
    <t>MEL_a190.MEL_b18</t>
  </si>
  <si>
    <t>MEL_a191.MEL_b18</t>
  </si>
  <si>
    <t>MEL_a192.MEL_b18</t>
  </si>
  <si>
    <t>MEL_a193.MEL_b18</t>
  </si>
  <si>
    <t>MEL_a194.MEL_b18</t>
  </si>
  <si>
    <t>MEL_a195.MEL_b18</t>
  </si>
  <si>
    <t>MEL_a196.MEL_b18</t>
  </si>
  <si>
    <t>MEL_a197.MEL_b18</t>
  </si>
  <si>
    <t>MEL_a198.MEL_b18</t>
  </si>
  <si>
    <t>MEL_a199.MEL_b18</t>
  </si>
  <si>
    <t>MAGEA3_a129.MEL_b18</t>
  </si>
  <si>
    <t>CDK4_a17.MEL_b18</t>
  </si>
  <si>
    <t>MEL_a1.MEL_b19</t>
  </si>
  <si>
    <t>MEL_a2.MEL_b19</t>
  </si>
  <si>
    <t>MEL_a3.MEL_b19</t>
  </si>
  <si>
    <t>MEL_a4.MEL_b19</t>
  </si>
  <si>
    <t>MEL_a5.MEL_b19</t>
  </si>
  <si>
    <t>MEL_a6.MEL_b19</t>
  </si>
  <si>
    <t>MEL_a7.MEL_b19</t>
  </si>
  <si>
    <t>MEL_a8.MEL_b19</t>
  </si>
  <si>
    <t>MEL_a9.MEL_b19</t>
  </si>
  <si>
    <t>MEL_a10.MEL_b19</t>
  </si>
  <si>
    <t>MEL_a11.MEL_b19</t>
  </si>
  <si>
    <t>MEL_a12.MEL_b19</t>
  </si>
  <si>
    <t>MEL_a13.MEL_b19</t>
  </si>
  <si>
    <t>MEL_a14.MEL_b19</t>
  </si>
  <si>
    <t>MEL_a15.MEL_b19</t>
  </si>
  <si>
    <t>MEL_a16.MEL_b19</t>
  </si>
  <si>
    <t>MEL_a17.MEL_b19</t>
  </si>
  <si>
    <t>MEL_a18.MEL_b19</t>
  </si>
  <si>
    <t>MEL_a19.MEL_b19</t>
  </si>
  <si>
    <t>MEL_a20.MEL_b19</t>
  </si>
  <si>
    <t>MEL_a21.MEL_b19</t>
  </si>
  <si>
    <t>MEL_a22.MEL_b19</t>
  </si>
  <si>
    <t>MEL_a23.MEL_b19</t>
  </si>
  <si>
    <t>MEL_a24.MEL_b19</t>
  </si>
  <si>
    <t>MEL_a25.MEL_b19</t>
  </si>
  <si>
    <t>MEL_a26.MEL_b19</t>
  </si>
  <si>
    <t>MEL_a27.MEL_b19</t>
  </si>
  <si>
    <t>MEL_a28.MEL_b19</t>
  </si>
  <si>
    <t>MEL_a29.MEL_b19</t>
  </si>
  <si>
    <t>MEL_a30.MEL_b19</t>
  </si>
  <si>
    <t>MEL_a31.MEL_b19</t>
  </si>
  <si>
    <t>MEL_a32.MEL_b19</t>
  </si>
  <si>
    <t>MEL_a33.MEL_b19</t>
  </si>
  <si>
    <t>MEL_a34.MEL_b19</t>
  </si>
  <si>
    <t>MEL_a35.MEL_b19</t>
  </si>
  <si>
    <t>MEL_a36.MEL_b19</t>
  </si>
  <si>
    <t>MEL_a37.MEL_b19</t>
  </si>
  <si>
    <t>MEL_a38.MEL_b19</t>
  </si>
  <si>
    <t>MEL_a39.MEL_b19</t>
  </si>
  <si>
    <t>MEL_a40.MEL_b19</t>
  </si>
  <si>
    <t>MEL_a41.MEL_b19</t>
  </si>
  <si>
    <t>MEL_a42.MEL_b19</t>
  </si>
  <si>
    <t>MEL_a43.MEL_b19</t>
  </si>
  <si>
    <t>MEL_a44.MEL_b19</t>
  </si>
  <si>
    <t>MEL_a45.MEL_b19</t>
  </si>
  <si>
    <t>MEL_a46.MEL_b19</t>
  </si>
  <si>
    <t>MEL_a47.MEL_b19</t>
  </si>
  <si>
    <t>MEL_a48.MEL_b19</t>
  </si>
  <si>
    <t>MEL_a49.MEL_b19</t>
  </si>
  <si>
    <t>MEL_a50.MEL_b19</t>
  </si>
  <si>
    <t>MEL_a51.MEL_b19</t>
  </si>
  <si>
    <t>MEL_a52.MEL_b19</t>
  </si>
  <si>
    <t>MEL_a53.MEL_b19</t>
  </si>
  <si>
    <t>MEL_a54.MEL_b19</t>
  </si>
  <si>
    <t>MEL_a55.MEL_b19</t>
  </si>
  <si>
    <t>MEL_a56.MEL_b19</t>
  </si>
  <si>
    <t>MEL_a57.MEL_b19</t>
  </si>
  <si>
    <t>MEL_a58.MEL_b19</t>
  </si>
  <si>
    <t>MEL_a59.MEL_b19</t>
  </si>
  <si>
    <t>MEL_a60.MEL_b19</t>
  </si>
  <si>
    <t>MEL_a61.MEL_b19</t>
  </si>
  <si>
    <t>MEL_a62.MEL_b19</t>
  </si>
  <si>
    <t>MEL_a63.MEL_b19</t>
  </si>
  <si>
    <t>MEL_a64.MEL_b19</t>
  </si>
  <si>
    <t>MEL_a65.MEL_b19</t>
  </si>
  <si>
    <t>MEL_a66.MEL_b19</t>
  </si>
  <si>
    <t>MEL_a67.MEL_b19</t>
  </si>
  <si>
    <t>MEL_a68.MEL_b19</t>
  </si>
  <si>
    <t>MEL_a69.MEL_b19</t>
  </si>
  <si>
    <t>MEL_a70.MEL_b19</t>
  </si>
  <si>
    <t>MEL_a71.MEL_b19</t>
  </si>
  <si>
    <t>MEL_a72.MEL_b19</t>
  </si>
  <si>
    <t>MEL_a73.MEL_b19</t>
  </si>
  <si>
    <t>MEL_a74.MEL_b19</t>
  </si>
  <si>
    <t>MEL_a75.MEL_b19</t>
  </si>
  <si>
    <t>MEL_a76.MEL_b19</t>
  </si>
  <si>
    <t>MEL_a77.MEL_b19</t>
  </si>
  <si>
    <t>MEL_a78.MEL_b19</t>
  </si>
  <si>
    <t>MEL_a79.MEL_b19</t>
  </si>
  <si>
    <t>MEL_a80.MEL_b19</t>
  </si>
  <si>
    <t>MEL_a81.MEL_b19</t>
  </si>
  <si>
    <t>MEL_a82.MEL_b19</t>
  </si>
  <si>
    <t>MEL_a83.MEL_b19</t>
  </si>
  <si>
    <t>MEL_a84.MEL_b19</t>
  </si>
  <si>
    <t>MEL_a85.MEL_b19</t>
  </si>
  <si>
    <t>MEL_a86.MEL_b19</t>
  </si>
  <si>
    <t>MEL_a87.MEL_b19</t>
  </si>
  <si>
    <t>MEL_a88.MEL_b19</t>
  </si>
  <si>
    <t>MEL_a89.MEL_b19</t>
  </si>
  <si>
    <t>MEL_a90.MEL_b19</t>
  </si>
  <si>
    <t>MEL_a91.MEL_b19</t>
  </si>
  <si>
    <t>MEL_a92.MEL_b19</t>
  </si>
  <si>
    <t>MEL_a93.MEL_b19</t>
  </si>
  <si>
    <t>MEL_a94.MEL_b19</t>
  </si>
  <si>
    <t>MEL_a95.MEL_b19</t>
  </si>
  <si>
    <t>MEL_a96.MEL_b19</t>
  </si>
  <si>
    <t>MEL_a97.MEL_b19</t>
  </si>
  <si>
    <t>MEL_a98.MEL_b19</t>
  </si>
  <si>
    <t>MEL_a99.MEL_b19</t>
  </si>
  <si>
    <t>MEL_a100.MEL_b19</t>
  </si>
  <si>
    <t>MEL_a101.MEL_b19</t>
  </si>
  <si>
    <t>MEL_a102.MEL_b19</t>
  </si>
  <si>
    <t>MEL_a103.MEL_b19</t>
  </si>
  <si>
    <t>MEL_a104.MEL_b19</t>
  </si>
  <si>
    <t>MEL_a105.MEL_b19</t>
  </si>
  <si>
    <t>MEL_a106.MEL_b19</t>
  </si>
  <si>
    <t>MEL_a107.MEL_b19</t>
  </si>
  <si>
    <t>MEL_a108.MEL_b19</t>
  </si>
  <si>
    <t>MEL_a109.MEL_b19</t>
  </si>
  <si>
    <t>MEL_a110.MEL_b19</t>
  </si>
  <si>
    <t>MEL_a111.MEL_b19</t>
  </si>
  <si>
    <t>MEL_a112.MEL_b19</t>
  </si>
  <si>
    <t>MEL_a113.MEL_b19</t>
  </si>
  <si>
    <t>MEL_a114.MEL_b19</t>
  </si>
  <si>
    <t>MEL_a115.MEL_b19</t>
  </si>
  <si>
    <t>MEL_a116.MEL_b19</t>
  </si>
  <si>
    <t>MEL_a117.MEL_b19</t>
  </si>
  <si>
    <t>MEL_a118.MEL_b19</t>
  </si>
  <si>
    <t>MEL_a119.MEL_b19</t>
  </si>
  <si>
    <t>MEL_a120.MEL_b19</t>
  </si>
  <si>
    <t>MEL_a121.MEL_b19</t>
  </si>
  <si>
    <t>MEL_a122.MEL_b19</t>
  </si>
  <si>
    <t>MEL_a123.MEL_b19</t>
  </si>
  <si>
    <t>MEL_a124.MEL_b19</t>
  </si>
  <si>
    <t>MEL_a125.MEL_b19</t>
  </si>
  <si>
    <t>MEL_a126.MEL_b19</t>
  </si>
  <si>
    <t>MEL_a127.MEL_b19</t>
  </si>
  <si>
    <t>MEL_a128.MEL_b19</t>
  </si>
  <si>
    <t>MEL_a129.MEL_b19</t>
  </si>
  <si>
    <t>MEL_a130.MEL_b19</t>
  </si>
  <si>
    <t>MEL_a131.MEL_b19</t>
  </si>
  <si>
    <t>MEL_a132.MEL_b19</t>
  </si>
  <si>
    <t>MEL_a133.MEL_b19</t>
  </si>
  <si>
    <t>MEL_a134.MEL_b19</t>
  </si>
  <si>
    <t>MEL_a135.MEL_b19</t>
  </si>
  <si>
    <t>MEL_a136.MEL_b19</t>
  </si>
  <si>
    <t>MEL_a137.MEL_b19</t>
  </si>
  <si>
    <t>MEL_a138.MEL_b19</t>
  </si>
  <si>
    <t>MEL_a139.MEL_b19</t>
  </si>
  <si>
    <t>MEL_a140.MEL_b19</t>
  </si>
  <si>
    <t>MEL_a141.MEL_b19</t>
  </si>
  <si>
    <t>MEL_a142.MEL_b19</t>
  </si>
  <si>
    <t>MEL_a143.MEL_b19</t>
  </si>
  <si>
    <t>MEL_a144.MEL_b19</t>
  </si>
  <si>
    <t>MEL_a145.MEL_b19</t>
  </si>
  <si>
    <t>MEL_a146.MEL_b19</t>
  </si>
  <si>
    <t>MEL_a147.MEL_b19</t>
  </si>
  <si>
    <t>MEL_a148.MEL_b19</t>
  </si>
  <si>
    <t>MEL_a149.MEL_b19</t>
  </si>
  <si>
    <t>MEL_a150.MEL_b19</t>
  </si>
  <si>
    <t>MEL_a151.MEL_b19</t>
  </si>
  <si>
    <t>MEL_a152.MEL_b19</t>
  </si>
  <si>
    <t>MEL_a153.MEL_b19</t>
  </si>
  <si>
    <t>MEL_a154.MEL_b19</t>
  </si>
  <si>
    <t>MEL_a155.MEL_b19</t>
  </si>
  <si>
    <t>MEL_a156.MEL_b19</t>
  </si>
  <si>
    <t>MEL_a157.MEL_b19</t>
  </si>
  <si>
    <t>MEL_a158.MEL_b19</t>
  </si>
  <si>
    <t>MEL_a159.MEL_b19</t>
  </si>
  <si>
    <t>MEL_a160.MEL_b19</t>
  </si>
  <si>
    <t>MEL_a161.MEL_b19</t>
  </si>
  <si>
    <t>MEL_a162.MEL_b19</t>
  </si>
  <si>
    <t>MEL_a163.MEL_b19</t>
  </si>
  <si>
    <t>MEL_a164.MEL_b19</t>
  </si>
  <si>
    <t>MEL_a165.MEL_b19</t>
  </si>
  <si>
    <t>MEL_a166.MEL_b19</t>
  </si>
  <si>
    <t>MEL_a167.MEL_b19</t>
  </si>
  <si>
    <t>MEL_a168.MEL_b19</t>
  </si>
  <si>
    <t>MEL_a169.MEL_b19</t>
  </si>
  <si>
    <t>MEL_a170.MEL_b19</t>
  </si>
  <si>
    <t>MEL_a171.MEL_b19</t>
  </si>
  <si>
    <t>MEL_a172.MEL_b19</t>
  </si>
  <si>
    <t>MEL_a173.MEL_b19</t>
  </si>
  <si>
    <t>MEL_a174.MEL_b19</t>
  </si>
  <si>
    <t>MEL_a175.MEL_b19</t>
  </si>
  <si>
    <t>MEL_a176.MEL_b19</t>
  </si>
  <si>
    <t>MEL_a177.MEL_b19</t>
  </si>
  <si>
    <t>MEL_a178.MEL_b19</t>
  </si>
  <si>
    <t>MEL_a179.MEL_b19</t>
  </si>
  <si>
    <t>MEL_a180.MEL_b19</t>
  </si>
  <si>
    <t>MEL_a181.MEL_b19</t>
  </si>
  <si>
    <t>MEL_a182.MEL_b19</t>
  </si>
  <si>
    <t>MEL_a183.MEL_b19</t>
  </si>
  <si>
    <t>MEL_a184.MEL_b19</t>
  </si>
  <si>
    <t>MEL_a185.MEL_b19</t>
  </si>
  <si>
    <t>MEL_a186.MEL_b19</t>
  </si>
  <si>
    <t>MEL_a187.MEL_b19</t>
  </si>
  <si>
    <t>MEL_a188.MEL_b19</t>
  </si>
  <si>
    <t>MEL_a189.MEL_b19</t>
  </si>
  <si>
    <t>MEL_a190.MEL_b19</t>
  </si>
  <si>
    <t>MEL_a191.MEL_b19</t>
  </si>
  <si>
    <t>MEL_a192.MEL_b19</t>
  </si>
  <si>
    <t>MEL_a193.MEL_b19</t>
  </si>
  <si>
    <t>MEL_a194.MEL_b19</t>
  </si>
  <si>
    <t>MEL_a195.MEL_b19</t>
  </si>
  <si>
    <t>MEL_a196.MEL_b19</t>
  </si>
  <si>
    <t>MEL_a197.MEL_b19</t>
  </si>
  <si>
    <t>MEL_a198.MEL_b19</t>
  </si>
  <si>
    <t>MEL_a199.MEL_b19</t>
  </si>
  <si>
    <t>MAGEA3_a129.MEL_b19</t>
  </si>
  <si>
    <t>CDK4_a17.MEL_b19</t>
  </si>
  <si>
    <t>MEL_a1.MEL_b20</t>
  </si>
  <si>
    <t>MEL_a2.MEL_b20</t>
  </si>
  <si>
    <t>MEL_a3.MEL_b20</t>
  </si>
  <si>
    <t>MEL_a4.MEL_b20</t>
  </si>
  <si>
    <t>MEL_a5.MEL_b20</t>
  </si>
  <si>
    <t>MEL_a6.MEL_b20</t>
  </si>
  <si>
    <t>MEL_a7.MEL_b20</t>
  </si>
  <si>
    <t>MEL_a8.MEL_b20</t>
  </si>
  <si>
    <t>MEL_a9.MEL_b20</t>
  </si>
  <si>
    <t>MEL_a10.MEL_b20</t>
  </si>
  <si>
    <t>MEL_a11.MEL_b20</t>
  </si>
  <si>
    <t>MEL_a12.MEL_b20</t>
  </si>
  <si>
    <t>MEL_a13.MEL_b20</t>
  </si>
  <si>
    <t>MEL_a14.MEL_b20</t>
  </si>
  <si>
    <t>MEL_a15.MEL_b20</t>
  </si>
  <si>
    <t>MEL_a16.MEL_b20</t>
  </si>
  <si>
    <t>MEL_a17.MEL_b20</t>
  </si>
  <si>
    <t>MEL_a18.MEL_b20</t>
  </si>
  <si>
    <t>MEL_a19.MEL_b20</t>
  </si>
  <si>
    <t>MEL_a20.MEL_b20</t>
  </si>
  <si>
    <t>MEL_a21.MEL_b20</t>
  </si>
  <si>
    <t>MEL_a22.MEL_b20</t>
  </si>
  <si>
    <t>MEL_a23.MEL_b20</t>
  </si>
  <si>
    <t>MEL_a24.MEL_b20</t>
  </si>
  <si>
    <t>MEL_a25.MEL_b20</t>
  </si>
  <si>
    <t>MEL_a26.MEL_b20</t>
  </si>
  <si>
    <t>MEL_a27.MEL_b20</t>
  </si>
  <si>
    <t>MEL_a28.MEL_b20</t>
  </si>
  <si>
    <t>MEL_a29.MEL_b20</t>
  </si>
  <si>
    <t>MEL_a30.MEL_b20</t>
  </si>
  <si>
    <t>MEL_a31.MEL_b20</t>
  </si>
  <si>
    <t>MEL_a32.MEL_b20</t>
  </si>
  <si>
    <t>MEL_a33.MEL_b20</t>
  </si>
  <si>
    <t>MEL_a34.MEL_b20</t>
  </si>
  <si>
    <t>MEL_a35.MEL_b20</t>
  </si>
  <si>
    <t>MEL_a36.MEL_b20</t>
  </si>
  <si>
    <t>MEL_a37.MEL_b20</t>
  </si>
  <si>
    <t>MEL_a38.MEL_b20</t>
  </si>
  <si>
    <t>MEL_a39.MEL_b20</t>
  </si>
  <si>
    <t>MEL_a40.MEL_b20</t>
  </si>
  <si>
    <t>MEL_a41.MEL_b20</t>
  </si>
  <si>
    <t>MEL_a42.MEL_b20</t>
  </si>
  <si>
    <t>MEL_a43.MEL_b20</t>
  </si>
  <si>
    <t>MEL_a44.MEL_b20</t>
  </si>
  <si>
    <t>MEL_a45.MEL_b20</t>
  </si>
  <si>
    <t>MEL_a46.MEL_b20</t>
  </si>
  <si>
    <t>MEL_a47.MEL_b20</t>
  </si>
  <si>
    <t>MEL_a48.MEL_b20</t>
  </si>
  <si>
    <t>MEL_a49.MEL_b20</t>
  </si>
  <si>
    <t>MEL_a50.MEL_b20</t>
  </si>
  <si>
    <t>MEL_a51.MEL_b20</t>
  </si>
  <si>
    <t>MEL_a52.MEL_b20</t>
  </si>
  <si>
    <t>MEL_a53.MEL_b20</t>
  </si>
  <si>
    <t>MEL_a54.MEL_b20</t>
  </si>
  <si>
    <t>MEL_a55.MEL_b20</t>
  </si>
  <si>
    <t>MEL_a56.MEL_b20</t>
  </si>
  <si>
    <t>MEL_a57.MEL_b20</t>
  </si>
  <si>
    <t>MEL_a58.MEL_b20</t>
  </si>
  <si>
    <t>MEL_a59.MEL_b20</t>
  </si>
  <si>
    <t>MEL_a60.MEL_b20</t>
  </si>
  <si>
    <t>MEL_a61.MEL_b20</t>
  </si>
  <si>
    <t>MEL_a62.MEL_b20</t>
  </si>
  <si>
    <t>MEL_a63.MEL_b20</t>
  </si>
  <si>
    <t>MEL_a64.MEL_b20</t>
  </si>
  <si>
    <t>MEL_a65.MEL_b20</t>
  </si>
  <si>
    <t>MEL_a66.MEL_b20</t>
  </si>
  <si>
    <t>MEL_a67.MEL_b20</t>
  </si>
  <si>
    <t>MEL_a68.MEL_b20</t>
  </si>
  <si>
    <t>MEL_a69.MEL_b20</t>
  </si>
  <si>
    <t>MEL_a70.MEL_b20</t>
  </si>
  <si>
    <t>MEL_a71.MEL_b20</t>
  </si>
  <si>
    <t>MEL_a72.MEL_b20</t>
  </si>
  <si>
    <t>MEL_a73.MEL_b20</t>
  </si>
  <si>
    <t>MEL_a74.MEL_b20</t>
  </si>
  <si>
    <t>MEL_a75.MEL_b20</t>
  </si>
  <si>
    <t>MEL_a76.MEL_b20</t>
  </si>
  <si>
    <t>MEL_a77.MEL_b20</t>
  </si>
  <si>
    <t>MEL_a78.MEL_b20</t>
  </si>
  <si>
    <t>MEL_a79.MEL_b20</t>
  </si>
  <si>
    <t>MEL_a80.MEL_b20</t>
  </si>
  <si>
    <t>MEL_a81.MEL_b20</t>
  </si>
  <si>
    <t>MEL_a82.MEL_b20</t>
  </si>
  <si>
    <t>MEL_a83.MEL_b20</t>
  </si>
  <si>
    <t>MEL_a84.MEL_b20</t>
  </si>
  <si>
    <t>MEL_a85.MEL_b20</t>
  </si>
  <si>
    <t>MEL_a86.MEL_b20</t>
  </si>
  <si>
    <t>MEL_a87.MEL_b20</t>
  </si>
  <si>
    <t>MEL_a88.MEL_b20</t>
  </si>
  <si>
    <t>MEL_a89.MEL_b20</t>
  </si>
  <si>
    <t>MEL_a90.MEL_b20</t>
  </si>
  <si>
    <t>MEL_a91.MEL_b20</t>
  </si>
  <si>
    <t>MEL_a92.MEL_b20</t>
  </si>
  <si>
    <t>MEL_a93.MEL_b20</t>
  </si>
  <si>
    <t>MEL_a94.MEL_b20</t>
  </si>
  <si>
    <t>MEL_a95.MEL_b20</t>
  </si>
  <si>
    <t>MEL_a96.MEL_b20</t>
  </si>
  <si>
    <t>MEL_a97.MEL_b20</t>
  </si>
  <si>
    <t>MEL_a98.MEL_b20</t>
  </si>
  <si>
    <t>MEL_a99.MEL_b20</t>
  </si>
  <si>
    <t>MEL_a100.MEL_b20</t>
  </si>
  <si>
    <t>MEL_a101.MEL_b20</t>
  </si>
  <si>
    <t>MEL_a102.MEL_b20</t>
  </si>
  <si>
    <t>MEL_a103.MEL_b20</t>
  </si>
  <si>
    <t>MEL_a104.MEL_b20</t>
  </si>
  <si>
    <t>MEL_a105.MEL_b20</t>
  </si>
  <si>
    <t>MEL_a106.MEL_b20</t>
  </si>
  <si>
    <t>MEL_a107.MEL_b20</t>
  </si>
  <si>
    <t>MEL_a108.MEL_b20</t>
  </si>
  <si>
    <t>MEL_a109.MEL_b20</t>
  </si>
  <si>
    <t>MEL_a110.MEL_b20</t>
  </si>
  <si>
    <t>MEL_a111.MEL_b20</t>
  </si>
  <si>
    <t>MEL_a112.MEL_b20</t>
  </si>
  <si>
    <t>MEL_a113.MEL_b20</t>
  </si>
  <si>
    <t>MEL_a114.MEL_b20</t>
  </si>
  <si>
    <t>MEL_a115.MEL_b20</t>
  </si>
  <si>
    <t>MEL_a116.MEL_b20</t>
  </si>
  <si>
    <t>MEL_a117.MEL_b20</t>
  </si>
  <si>
    <t>MEL_a118.MEL_b20</t>
  </si>
  <si>
    <t>MEL_a119.MEL_b20</t>
  </si>
  <si>
    <t>MEL_a120.MEL_b20</t>
  </si>
  <si>
    <t>MEL_a121.MEL_b20</t>
  </si>
  <si>
    <t>MEL_a122.MEL_b20</t>
  </si>
  <si>
    <t>MEL_a123.MEL_b20</t>
  </si>
  <si>
    <t>MEL_a124.MEL_b20</t>
  </si>
  <si>
    <t>MEL_a125.MEL_b20</t>
  </si>
  <si>
    <t>MEL_a126.MEL_b20</t>
  </si>
  <si>
    <t>MEL_a127.MEL_b20</t>
  </si>
  <si>
    <t>MEL_a128.MEL_b20</t>
  </si>
  <si>
    <t>MEL_a129.MEL_b20</t>
  </si>
  <si>
    <t>MEL_a130.MEL_b20</t>
  </si>
  <si>
    <t>MEL_a131.MEL_b20</t>
  </si>
  <si>
    <t>MEL_a132.MEL_b20</t>
  </si>
  <si>
    <t>MEL_a133.MEL_b20</t>
  </si>
  <si>
    <t>MEL_a134.MEL_b20</t>
  </si>
  <si>
    <t>MEL_a135.MEL_b20</t>
  </si>
  <si>
    <t>MEL_a136.MEL_b20</t>
  </si>
  <si>
    <t>MEL_a137.MEL_b20</t>
  </si>
  <si>
    <t>MEL_a138.MEL_b20</t>
  </si>
  <si>
    <t>MEL_a139.MEL_b20</t>
  </si>
  <si>
    <t>MEL_a140.MEL_b20</t>
  </si>
  <si>
    <t>MEL_a141.MEL_b20</t>
  </si>
  <si>
    <t>MEL_a142.MEL_b20</t>
  </si>
  <si>
    <t>MEL_a143.MEL_b20</t>
  </si>
  <si>
    <t>MEL_a144.MEL_b20</t>
  </si>
  <si>
    <t>MEL_a145.MEL_b20</t>
  </si>
  <si>
    <t>MEL_a146.MEL_b20</t>
  </si>
  <si>
    <t>MEL_a147.MEL_b20</t>
  </si>
  <si>
    <t>MEL_a148.MEL_b20</t>
  </si>
  <si>
    <t>MEL_a149.MEL_b20</t>
  </si>
  <si>
    <t>MEL_a150.MEL_b20</t>
  </si>
  <si>
    <t>MEL_a151.MEL_b20</t>
  </si>
  <si>
    <t>MEL_a152.MEL_b20</t>
  </si>
  <si>
    <t>MEL_a153.MEL_b20</t>
  </si>
  <si>
    <t>MEL_a154.MEL_b20</t>
  </si>
  <si>
    <t>MEL_a155.MEL_b20</t>
  </si>
  <si>
    <t>MEL_a156.MEL_b20</t>
  </si>
  <si>
    <t>MEL_a157.MEL_b20</t>
  </si>
  <si>
    <t>MEL_a158.MEL_b20</t>
  </si>
  <si>
    <t>MEL_a159.MEL_b20</t>
  </si>
  <si>
    <t>MEL_a160.MEL_b20</t>
  </si>
  <si>
    <t>MEL_a161.MEL_b20</t>
  </si>
  <si>
    <t>MEL_a162.MEL_b20</t>
  </si>
  <si>
    <t>MEL_a163.MEL_b20</t>
  </si>
  <si>
    <t>MEL_a164.MEL_b20</t>
  </si>
  <si>
    <t>MEL_a165.MEL_b20</t>
  </si>
  <si>
    <t>MEL_a166.MEL_b20</t>
  </si>
  <si>
    <t>MEL_a167.MEL_b20</t>
  </si>
  <si>
    <t>MEL_a168.MEL_b20</t>
  </si>
  <si>
    <t>MEL_a169.MEL_b20</t>
  </si>
  <si>
    <t>MEL_a170.MEL_b20</t>
  </si>
  <si>
    <t>MEL_a171.MEL_b20</t>
  </si>
  <si>
    <t>MEL_a172.MEL_b20</t>
  </si>
  <si>
    <t>MEL_a173.MEL_b20</t>
  </si>
  <si>
    <t>MEL_a174.MEL_b20</t>
  </si>
  <si>
    <t>MEL_a175.MEL_b20</t>
  </si>
  <si>
    <t>MEL_a176.MEL_b20</t>
  </si>
  <si>
    <t>MEL_a177.MEL_b20</t>
  </si>
  <si>
    <t>MEL_a178.MEL_b20</t>
  </si>
  <si>
    <t>MEL_a179.MEL_b20</t>
  </si>
  <si>
    <t>MEL_a180.MEL_b20</t>
  </si>
  <si>
    <t>MEL_a181.MEL_b20</t>
  </si>
  <si>
    <t>MEL_a182.MEL_b20</t>
  </si>
  <si>
    <t>MEL_a183.MEL_b20</t>
  </si>
  <si>
    <t>MEL_a184.MEL_b20</t>
  </si>
  <si>
    <t>MEL_a185.MEL_b20</t>
  </si>
  <si>
    <t>MEL_a186.MEL_b20</t>
  </si>
  <si>
    <t>MEL_a187.MEL_b20</t>
  </si>
  <si>
    <t>MEL_a188.MEL_b20</t>
  </si>
  <si>
    <t>MEL_a189.MEL_b20</t>
  </si>
  <si>
    <t>MEL_a190.MEL_b20</t>
  </si>
  <si>
    <t>MEL_a191.MEL_b20</t>
  </si>
  <si>
    <t>MEL_a192.MEL_b20</t>
  </si>
  <si>
    <t>MEL_a193.MEL_b20</t>
  </si>
  <si>
    <t>MEL_a194.MEL_b20</t>
  </si>
  <si>
    <t>MEL_a195.MEL_b20</t>
  </si>
  <si>
    <t>MEL_a196.MEL_b20</t>
  </si>
  <si>
    <t>MEL_a197.MEL_b20</t>
  </si>
  <si>
    <t>MEL_a198.MEL_b20</t>
  </si>
  <si>
    <t>MEL_a199.MEL_b20</t>
  </si>
  <si>
    <t>MAGEA3_a129.MEL_b20</t>
  </si>
  <si>
    <t>CDK4_a17.MEL_b20</t>
  </si>
  <si>
    <t>MEL_a1.MEL_b21</t>
  </si>
  <si>
    <t>MEL_a2.MEL_b21</t>
  </si>
  <si>
    <t>MEL_a3.MEL_b21</t>
  </si>
  <si>
    <t>MEL_a4.MEL_b21</t>
  </si>
  <si>
    <t>MEL_a5.MEL_b21</t>
  </si>
  <si>
    <t>MEL_a6.MEL_b21</t>
  </si>
  <si>
    <t>MEL_a7.MEL_b21</t>
  </si>
  <si>
    <t>MEL_a8.MEL_b21</t>
  </si>
  <si>
    <t>MEL_a9.MEL_b21</t>
  </si>
  <si>
    <t>MEL_a10.MEL_b21</t>
  </si>
  <si>
    <t>MEL_a11.MEL_b21</t>
  </si>
  <si>
    <t>MEL_a12.MEL_b21</t>
  </si>
  <si>
    <t>MEL_a13.MEL_b21</t>
  </si>
  <si>
    <t>MEL_a14.MEL_b21</t>
  </si>
  <si>
    <t>MEL_a15.MEL_b21</t>
  </si>
  <si>
    <t>MEL_a16.MEL_b21</t>
  </si>
  <si>
    <t>MEL_a17.MEL_b21</t>
  </si>
  <si>
    <t>MEL_a18.MEL_b21</t>
  </si>
  <si>
    <t>MEL_a19.MEL_b21</t>
  </si>
  <si>
    <t>MEL_a20.MEL_b21</t>
  </si>
  <si>
    <t>MEL_a21.MEL_b21</t>
  </si>
  <si>
    <t>MEL_a22.MEL_b21</t>
  </si>
  <si>
    <t>MEL_a23.MEL_b21</t>
  </si>
  <si>
    <t>MEL_a24.MEL_b21</t>
  </si>
  <si>
    <t>MEL_a25.MEL_b21</t>
  </si>
  <si>
    <t>MEL_a26.MEL_b21</t>
  </si>
  <si>
    <t>MEL_a27.MEL_b21</t>
  </si>
  <si>
    <t>MEL_a28.MEL_b21</t>
  </si>
  <si>
    <t>MEL_a29.MEL_b21</t>
  </si>
  <si>
    <t>MEL_a30.MEL_b21</t>
  </si>
  <si>
    <t>MEL_a31.MEL_b21</t>
  </si>
  <si>
    <t>MEL_a32.MEL_b21</t>
  </si>
  <si>
    <t>MEL_a33.MEL_b21</t>
  </si>
  <si>
    <t>MEL_a34.MEL_b21</t>
  </si>
  <si>
    <t>MEL_a35.MEL_b21</t>
  </si>
  <si>
    <t>MEL_a36.MEL_b21</t>
  </si>
  <si>
    <t>MEL_a37.MEL_b21</t>
  </si>
  <si>
    <t>MEL_a38.MEL_b21</t>
  </si>
  <si>
    <t>MEL_a39.MEL_b21</t>
  </si>
  <si>
    <t>MEL_a40.MEL_b21</t>
  </si>
  <si>
    <t>MEL_a41.MEL_b21</t>
  </si>
  <si>
    <t>MEL_a42.MEL_b21</t>
  </si>
  <si>
    <t>MEL_a43.MEL_b21</t>
  </si>
  <si>
    <t>MEL_a44.MEL_b21</t>
  </si>
  <si>
    <t>MEL_a45.MEL_b21</t>
  </si>
  <si>
    <t>MEL_a46.MEL_b21</t>
  </si>
  <si>
    <t>MEL_a47.MEL_b21</t>
  </si>
  <si>
    <t>MEL_a48.MEL_b21</t>
  </si>
  <si>
    <t>MEL_a49.MEL_b21</t>
  </si>
  <si>
    <t>MEL_a50.MEL_b21</t>
  </si>
  <si>
    <t>MEL_a51.MEL_b21</t>
  </si>
  <si>
    <t>MEL_a52.MEL_b21</t>
  </si>
  <si>
    <t>MEL_a53.MEL_b21</t>
  </si>
  <si>
    <t>MEL_a54.MEL_b21</t>
  </si>
  <si>
    <t>MEL_a55.MEL_b21</t>
  </si>
  <si>
    <t>MEL_a56.MEL_b21</t>
  </si>
  <si>
    <t>MEL_a57.MEL_b21</t>
  </si>
  <si>
    <t>MEL_a58.MEL_b21</t>
  </si>
  <si>
    <t>MEL_a59.MEL_b21</t>
  </si>
  <si>
    <t>MEL_a60.MEL_b21</t>
  </si>
  <si>
    <t>MEL_a61.MEL_b21</t>
  </si>
  <si>
    <t>MEL_a62.MEL_b21</t>
  </si>
  <si>
    <t>MEL_a63.MEL_b21</t>
  </si>
  <si>
    <t>MEL_a64.MEL_b21</t>
  </si>
  <si>
    <t>MEL_a65.MEL_b21</t>
  </si>
  <si>
    <t>MEL_a66.MEL_b21</t>
  </si>
  <si>
    <t>MEL_a67.MEL_b21</t>
  </si>
  <si>
    <t>MEL_a68.MEL_b21</t>
  </si>
  <si>
    <t>MEL_a69.MEL_b21</t>
  </si>
  <si>
    <t>MEL_a70.MEL_b21</t>
  </si>
  <si>
    <t>MEL_a71.MEL_b21</t>
  </si>
  <si>
    <t>MEL_a72.MEL_b21</t>
  </si>
  <si>
    <t>MEL_a73.MEL_b21</t>
  </si>
  <si>
    <t>MEL_a74.MEL_b21</t>
  </si>
  <si>
    <t>MEL_a75.MEL_b21</t>
  </si>
  <si>
    <t>MEL_a76.MEL_b21</t>
  </si>
  <si>
    <t>MEL_a77.MEL_b21</t>
  </si>
  <si>
    <t>MEL_a78.MEL_b21</t>
  </si>
  <si>
    <t>MEL_a79.MEL_b21</t>
  </si>
  <si>
    <t>MEL_a80.MEL_b21</t>
  </si>
  <si>
    <t>MEL_a81.MEL_b21</t>
  </si>
  <si>
    <t>MEL_a82.MEL_b21</t>
  </si>
  <si>
    <t>MEL_a83.MEL_b21</t>
  </si>
  <si>
    <t>MEL_a84.MEL_b21</t>
  </si>
  <si>
    <t>MEL_a85.MEL_b21</t>
  </si>
  <si>
    <t>MEL_a86.MEL_b21</t>
  </si>
  <si>
    <t>MEL_a87.MEL_b21</t>
  </si>
  <si>
    <t>MEL_a88.MEL_b21</t>
  </si>
  <si>
    <t>MEL_a89.MEL_b21</t>
  </si>
  <si>
    <t>MEL_a90.MEL_b21</t>
  </si>
  <si>
    <t>MEL_a91.MEL_b21</t>
  </si>
  <si>
    <t>MEL_a92.MEL_b21</t>
  </si>
  <si>
    <t>MEL_a93.MEL_b21</t>
  </si>
  <si>
    <t>MEL_a94.MEL_b21</t>
  </si>
  <si>
    <t>MEL_a95.MEL_b21</t>
  </si>
  <si>
    <t>MEL_a96.MEL_b21</t>
  </si>
  <si>
    <t>MEL_a97.MEL_b21</t>
  </si>
  <si>
    <t>MEL_a98.MEL_b21</t>
  </si>
  <si>
    <t>MEL_a99.MEL_b21</t>
  </si>
  <si>
    <t>MEL_a100.MEL_b21</t>
  </si>
  <si>
    <t>MEL_a101.MEL_b21</t>
  </si>
  <si>
    <t>MEL_a102.MEL_b21</t>
  </si>
  <si>
    <t>MEL_a103.MEL_b21</t>
  </si>
  <si>
    <t>MEL_a104.MEL_b21</t>
  </si>
  <si>
    <t>MEL_a105.MEL_b21</t>
  </si>
  <si>
    <t>MEL_a106.MEL_b21</t>
  </si>
  <si>
    <t>MEL_a107.MEL_b21</t>
  </si>
  <si>
    <t>MEL_a108.MEL_b21</t>
  </si>
  <si>
    <t>MEL_a109.MEL_b21</t>
  </si>
  <si>
    <t>MEL_a110.MEL_b21</t>
  </si>
  <si>
    <t>MEL_a111.MEL_b21</t>
  </si>
  <si>
    <t>MEL_a112.MEL_b21</t>
  </si>
  <si>
    <t>MEL_a113.MEL_b21</t>
  </si>
  <si>
    <t>MEL_a114.MEL_b21</t>
  </si>
  <si>
    <t>MEL_a115.MEL_b21</t>
  </si>
  <si>
    <t>MEL_a116.MEL_b21</t>
  </si>
  <si>
    <t>MEL_a117.MEL_b21</t>
  </si>
  <si>
    <t>MEL_a118.MEL_b21</t>
  </si>
  <si>
    <t>MEL_a119.MEL_b21</t>
  </si>
  <si>
    <t>MEL_a120.MEL_b21</t>
  </si>
  <si>
    <t>MEL_a121.MEL_b21</t>
  </si>
  <si>
    <t>MEL_a122.MEL_b21</t>
  </si>
  <si>
    <t>MEL_a123.MEL_b21</t>
  </si>
  <si>
    <t>MEL_a124.MEL_b21</t>
  </si>
  <si>
    <t>MEL_a125.MEL_b21</t>
  </si>
  <si>
    <t>MEL_a126.MEL_b21</t>
  </si>
  <si>
    <t>MEL_a127.MEL_b21</t>
  </si>
  <si>
    <t>MEL_a128.MEL_b21</t>
  </si>
  <si>
    <t>MEL_a129.MEL_b21</t>
  </si>
  <si>
    <t>MEL_a130.MEL_b21</t>
  </si>
  <si>
    <t>MEL_a131.MEL_b21</t>
  </si>
  <si>
    <t>MEL_a132.MEL_b21</t>
  </si>
  <si>
    <t>MEL_a133.MEL_b21</t>
  </si>
  <si>
    <t>MEL_a134.MEL_b21</t>
  </si>
  <si>
    <t>MEL_a135.MEL_b21</t>
  </si>
  <si>
    <t>MEL_a136.MEL_b21</t>
  </si>
  <si>
    <t>MEL_a137.MEL_b21</t>
  </si>
  <si>
    <t>MEL_a138.MEL_b21</t>
  </si>
  <si>
    <t>MEL_a139.MEL_b21</t>
  </si>
  <si>
    <t>MEL_a140.MEL_b21</t>
  </si>
  <si>
    <t>MEL_a141.MEL_b21</t>
  </si>
  <si>
    <t>MEL_a142.MEL_b21</t>
  </si>
  <si>
    <t>MEL_a143.MEL_b21</t>
  </si>
  <si>
    <t>MEL_a144.MEL_b21</t>
  </si>
  <si>
    <t>MEL_a145.MEL_b21</t>
  </si>
  <si>
    <t>MEL_a146.MEL_b21</t>
  </si>
  <si>
    <t>MEL_a147.MEL_b21</t>
  </si>
  <si>
    <t>MEL_a148.MEL_b21</t>
  </si>
  <si>
    <t>MEL_a149.MEL_b21</t>
  </si>
  <si>
    <t>MEL_a150.MEL_b21</t>
  </si>
  <si>
    <t>MEL_a151.MEL_b21</t>
  </si>
  <si>
    <t>MEL_a152.MEL_b21</t>
  </si>
  <si>
    <t>MEL_a153.MEL_b21</t>
  </si>
  <si>
    <t>MEL_a154.MEL_b21</t>
  </si>
  <si>
    <t>MEL_a155.MEL_b21</t>
  </si>
  <si>
    <t>MEL_a156.MEL_b21</t>
  </si>
  <si>
    <t>MEL_a157.MEL_b21</t>
  </si>
  <si>
    <t>MEL_a158.MEL_b21</t>
  </si>
  <si>
    <t>MEL_a159.MEL_b21</t>
  </si>
  <si>
    <t>MEL_a160.MEL_b21</t>
  </si>
  <si>
    <t>MEL_a161.MEL_b21</t>
  </si>
  <si>
    <t>MEL_a162.MEL_b21</t>
  </si>
  <si>
    <t>MEL_a163.MEL_b21</t>
  </si>
  <si>
    <t>MEL_a164.MEL_b21</t>
  </si>
  <si>
    <t>MEL_a165.MEL_b21</t>
  </si>
  <si>
    <t>MEL_a166.MEL_b21</t>
  </si>
  <si>
    <t>MEL_a167.MEL_b21</t>
  </si>
  <si>
    <t>MEL_a168.MEL_b21</t>
  </si>
  <si>
    <t>MEL_a169.MEL_b21</t>
  </si>
  <si>
    <t>MEL_a170.MEL_b21</t>
  </si>
  <si>
    <t>MEL_a171.MEL_b21</t>
  </si>
  <si>
    <t>MEL_a172.MEL_b21</t>
  </si>
  <si>
    <t>MEL_a173.MEL_b21</t>
  </si>
  <si>
    <t>MEL_a174.MEL_b21</t>
  </si>
  <si>
    <t>MEL_a175.MEL_b21</t>
  </si>
  <si>
    <t>MEL_a176.MEL_b21</t>
  </si>
  <si>
    <t>MEL_a177.MEL_b21</t>
  </si>
  <si>
    <t>MEL_a178.MEL_b21</t>
  </si>
  <si>
    <t>MEL_a179.MEL_b21</t>
  </si>
  <si>
    <t>MEL_a180.MEL_b21</t>
  </si>
  <si>
    <t>MEL_a181.MEL_b21</t>
  </si>
  <si>
    <t>MEL_a182.MEL_b21</t>
  </si>
  <si>
    <t>MEL_a183.MEL_b21</t>
  </si>
  <si>
    <t>MEL_a184.MEL_b21</t>
  </si>
  <si>
    <t>MEL_a185.MEL_b21</t>
  </si>
  <si>
    <t>MEL_a186.MEL_b21</t>
  </si>
  <si>
    <t>MEL_a187.MEL_b21</t>
  </si>
  <si>
    <t>MEL_a188.MEL_b21</t>
  </si>
  <si>
    <t>MEL_a189.MEL_b21</t>
  </si>
  <si>
    <t>MEL_a190.MEL_b21</t>
  </si>
  <si>
    <t>MEL_a191.MEL_b21</t>
  </si>
  <si>
    <t>MEL_a192.MEL_b21</t>
  </si>
  <si>
    <t>MEL_a193.MEL_b21</t>
  </si>
  <si>
    <t>MEL_a194.MEL_b21</t>
  </si>
  <si>
    <t>MEL_a195.MEL_b21</t>
  </si>
  <si>
    <t>MEL_a196.MEL_b21</t>
  </si>
  <si>
    <t>MEL_a197.MEL_b21</t>
  </si>
  <si>
    <t>MEL_a198.MEL_b21</t>
  </si>
  <si>
    <t>MEL_a199.MEL_b21</t>
  </si>
  <si>
    <t>MAGEA3_a129.MEL_b21</t>
  </si>
  <si>
    <t>CDK4_a17.MEL_b21</t>
  </si>
  <si>
    <t>MEL_a1.MEL_b22</t>
  </si>
  <si>
    <t>MEL_a2.MEL_b22</t>
  </si>
  <si>
    <t>MEL_a3.MEL_b22</t>
  </si>
  <si>
    <t>MEL_a4.MEL_b22</t>
  </si>
  <si>
    <t>MEL_a5.MEL_b22</t>
  </si>
  <si>
    <t>MEL_a6.MEL_b22</t>
  </si>
  <si>
    <t>MEL_a7.MEL_b22</t>
  </si>
  <si>
    <t>MEL_a8.MEL_b22</t>
  </si>
  <si>
    <t>MEL_a9.MEL_b22</t>
  </si>
  <si>
    <t>MEL_a10.MEL_b22</t>
  </si>
  <si>
    <t>MEL_a11.MEL_b22</t>
  </si>
  <si>
    <t>MEL_a12.MEL_b22</t>
  </si>
  <si>
    <t>MEL_a13.MEL_b22</t>
  </si>
  <si>
    <t>MEL_a14.MEL_b22</t>
  </si>
  <si>
    <t>MEL_a15.MEL_b22</t>
  </si>
  <si>
    <t>MEL_a16.MEL_b22</t>
  </si>
  <si>
    <t>MEL_a17.MEL_b22</t>
  </si>
  <si>
    <t>MEL_a18.MEL_b22</t>
  </si>
  <si>
    <t>MEL_a19.MEL_b22</t>
  </si>
  <si>
    <t>MEL_a20.MEL_b22</t>
  </si>
  <si>
    <t>MEL_a21.MEL_b22</t>
  </si>
  <si>
    <t>MEL_a22.MEL_b22</t>
  </si>
  <si>
    <t>MEL_a23.MEL_b22</t>
  </si>
  <si>
    <t>MEL_a24.MEL_b22</t>
  </si>
  <si>
    <t>MEL_a25.MEL_b22</t>
  </si>
  <si>
    <t>MEL_a26.MEL_b22</t>
  </si>
  <si>
    <t>MEL_a27.MEL_b22</t>
  </si>
  <si>
    <t>MEL_a28.MEL_b22</t>
  </si>
  <si>
    <t>MEL_a29.MEL_b22</t>
  </si>
  <si>
    <t>MEL_a30.MEL_b22</t>
  </si>
  <si>
    <t>MEL_a31.MEL_b22</t>
  </si>
  <si>
    <t>MEL_a32.MEL_b22</t>
  </si>
  <si>
    <t>MEL_a33.MEL_b22</t>
  </si>
  <si>
    <t>MEL_a34.MEL_b22</t>
  </si>
  <si>
    <t>MEL_a35.MEL_b22</t>
  </si>
  <si>
    <t>MEL_a36.MEL_b22</t>
  </si>
  <si>
    <t>MEL_a37.MEL_b22</t>
  </si>
  <si>
    <t>MEL_a38.MEL_b22</t>
  </si>
  <si>
    <t>MEL_a39.MEL_b22</t>
  </si>
  <si>
    <t>MEL_a40.MEL_b22</t>
  </si>
  <si>
    <t>MEL_a41.MEL_b22</t>
  </si>
  <si>
    <t>MEL_a42.MEL_b22</t>
  </si>
  <si>
    <t>MEL_a43.MEL_b22</t>
  </si>
  <si>
    <t>MEL_a44.MEL_b22</t>
  </si>
  <si>
    <t>MEL_a45.MEL_b22</t>
  </si>
  <si>
    <t>MEL_a46.MEL_b22</t>
  </si>
  <si>
    <t>MEL_a47.MEL_b22</t>
  </si>
  <si>
    <t>MEL_a48.MEL_b22</t>
  </si>
  <si>
    <t>MEL_a49.MEL_b22</t>
  </si>
  <si>
    <t>MEL_a50.MEL_b22</t>
  </si>
  <si>
    <t>MEL_a51.MEL_b22</t>
  </si>
  <si>
    <t>MEL_a52.MEL_b22</t>
  </si>
  <si>
    <t>MEL_a53.MEL_b22</t>
  </si>
  <si>
    <t>MEL_a54.MEL_b22</t>
  </si>
  <si>
    <t>MEL_a55.MEL_b22</t>
  </si>
  <si>
    <t>MEL_a56.MEL_b22</t>
  </si>
  <si>
    <t>MEL_a57.MEL_b22</t>
  </si>
  <si>
    <t>MEL_a58.MEL_b22</t>
  </si>
  <si>
    <t>MEL_a59.MEL_b22</t>
  </si>
  <si>
    <t>MEL_a60.MEL_b22</t>
  </si>
  <si>
    <t>MEL_a61.MEL_b22</t>
  </si>
  <si>
    <t>MEL_a62.MEL_b22</t>
  </si>
  <si>
    <t>MEL_a63.MEL_b22</t>
  </si>
  <si>
    <t>MEL_a64.MEL_b22</t>
  </si>
  <si>
    <t>MEL_a65.MEL_b22</t>
  </si>
  <si>
    <t>MEL_a66.MEL_b22</t>
  </si>
  <si>
    <t>MEL_a67.MEL_b22</t>
  </si>
  <si>
    <t>MEL_a68.MEL_b22</t>
  </si>
  <si>
    <t>MEL_a69.MEL_b22</t>
  </si>
  <si>
    <t>MEL_a70.MEL_b22</t>
  </si>
  <si>
    <t>MEL_a71.MEL_b22</t>
  </si>
  <si>
    <t>MEL_a72.MEL_b22</t>
  </si>
  <si>
    <t>MEL_a73.MEL_b22</t>
  </si>
  <si>
    <t>MEL_a74.MEL_b22</t>
  </si>
  <si>
    <t>MEL_a75.MEL_b22</t>
  </si>
  <si>
    <t>MEL_a76.MEL_b22</t>
  </si>
  <si>
    <t>MEL_a77.MEL_b22</t>
  </si>
  <si>
    <t>MEL_a78.MEL_b22</t>
  </si>
  <si>
    <t>MEL_a79.MEL_b22</t>
  </si>
  <si>
    <t>MEL_a80.MEL_b22</t>
  </si>
  <si>
    <t>MEL_a81.MEL_b22</t>
  </si>
  <si>
    <t>MEL_a82.MEL_b22</t>
  </si>
  <si>
    <t>MEL_a83.MEL_b22</t>
  </si>
  <si>
    <t>MEL_a84.MEL_b22</t>
  </si>
  <si>
    <t>MEL_a85.MEL_b22</t>
  </si>
  <si>
    <t>MEL_a86.MEL_b22</t>
  </si>
  <si>
    <t>MEL_a87.MEL_b22</t>
  </si>
  <si>
    <t>MEL_a88.MEL_b22</t>
  </si>
  <si>
    <t>MEL_a89.MEL_b22</t>
  </si>
  <si>
    <t>MEL_a90.MEL_b22</t>
  </si>
  <si>
    <t>MEL_a91.MEL_b22</t>
  </si>
  <si>
    <t>MEL_a92.MEL_b22</t>
  </si>
  <si>
    <t>MEL_a93.MEL_b22</t>
  </si>
  <si>
    <t>MEL_a94.MEL_b22</t>
  </si>
  <si>
    <t>MEL_a95.MEL_b22</t>
  </si>
  <si>
    <t>MEL_a96.MEL_b22</t>
  </si>
  <si>
    <t>MEL_a97.MEL_b22</t>
  </si>
  <si>
    <t>MEL_a98.MEL_b22</t>
  </si>
  <si>
    <t>MEL_a99.MEL_b22</t>
  </si>
  <si>
    <t>MEL_a100.MEL_b22</t>
  </si>
  <si>
    <t>MEL_a101.MEL_b22</t>
  </si>
  <si>
    <t>MEL_a102.MEL_b22</t>
  </si>
  <si>
    <t>MEL_a103.MEL_b22</t>
  </si>
  <si>
    <t>MEL_a104.MEL_b22</t>
  </si>
  <si>
    <t>MEL_a105.MEL_b22</t>
  </si>
  <si>
    <t>MEL_a106.MEL_b22</t>
  </si>
  <si>
    <t>MEL_a107.MEL_b22</t>
  </si>
  <si>
    <t>MEL_a108.MEL_b22</t>
  </si>
  <si>
    <t>MEL_a109.MEL_b22</t>
  </si>
  <si>
    <t>MEL_a110.MEL_b22</t>
  </si>
  <si>
    <t>MEL_a111.MEL_b22</t>
  </si>
  <si>
    <t>MEL_a112.MEL_b22</t>
  </si>
  <si>
    <t>MEL_a113.MEL_b22</t>
  </si>
  <si>
    <t>MEL_a114.MEL_b22</t>
  </si>
  <si>
    <t>MEL_a115.MEL_b22</t>
  </si>
  <si>
    <t>MEL_a116.MEL_b22</t>
  </si>
  <si>
    <t>MEL_a117.MEL_b22</t>
  </si>
  <si>
    <t>MEL_a118.MEL_b22</t>
  </si>
  <si>
    <t>MEL_a119.MEL_b22</t>
  </si>
  <si>
    <t>MEL_a120.MEL_b22</t>
  </si>
  <si>
    <t>MEL_a121.MEL_b22</t>
  </si>
  <si>
    <t>MEL_a122.MEL_b22</t>
  </si>
  <si>
    <t>MEL_a123.MEL_b22</t>
  </si>
  <si>
    <t>MEL_a124.MEL_b22</t>
  </si>
  <si>
    <t>MEL_a125.MEL_b22</t>
  </si>
  <si>
    <t>MEL_a126.MEL_b22</t>
  </si>
  <si>
    <t>MEL_a127.MEL_b22</t>
  </si>
  <si>
    <t>MEL_a128.MEL_b22</t>
  </si>
  <si>
    <t>MEL_a129.MEL_b22</t>
  </si>
  <si>
    <t>MEL_a130.MEL_b22</t>
  </si>
  <si>
    <t>MEL_a131.MEL_b22</t>
  </si>
  <si>
    <t>MEL_a132.MEL_b22</t>
  </si>
  <si>
    <t>MEL_a133.MEL_b22</t>
  </si>
  <si>
    <t>MEL_a134.MEL_b22</t>
  </si>
  <si>
    <t>MEL_a135.MEL_b22</t>
  </si>
  <si>
    <t>MEL_a136.MEL_b22</t>
  </si>
  <si>
    <t>MEL_a137.MEL_b22</t>
  </si>
  <si>
    <t>MEL_a138.MEL_b22</t>
  </si>
  <si>
    <t>MEL_a139.MEL_b22</t>
  </si>
  <si>
    <t>MEL_a140.MEL_b22</t>
  </si>
  <si>
    <t>MEL_a141.MEL_b22</t>
  </si>
  <si>
    <t>MEL_a142.MEL_b22</t>
  </si>
  <si>
    <t>MEL_a143.MEL_b22</t>
  </si>
  <si>
    <t>MEL_a144.MEL_b22</t>
  </si>
  <si>
    <t>MEL_a145.MEL_b22</t>
  </si>
  <si>
    <t>MEL_a146.MEL_b22</t>
  </si>
  <si>
    <t>MEL_a147.MEL_b22</t>
  </si>
  <si>
    <t>MEL_a148.MEL_b22</t>
  </si>
  <si>
    <t>MEL_a149.MEL_b22</t>
  </si>
  <si>
    <t>MEL_a150.MEL_b22</t>
  </si>
  <si>
    <t>MEL_a151.MEL_b22</t>
  </si>
  <si>
    <t>MEL_a152.MEL_b22</t>
  </si>
  <si>
    <t>MEL_a153.MEL_b22</t>
  </si>
  <si>
    <t>MEL_a154.MEL_b22</t>
  </si>
  <si>
    <t>MEL_a155.MEL_b22</t>
  </si>
  <si>
    <t>MEL_a156.MEL_b22</t>
  </si>
  <si>
    <t>MEL_a157.MEL_b22</t>
  </si>
  <si>
    <t>MEL_a158.MEL_b22</t>
  </si>
  <si>
    <t>MEL_a159.MEL_b22</t>
  </si>
  <si>
    <t>MEL_a160.MEL_b22</t>
  </si>
  <si>
    <t>MEL_a161.MEL_b22</t>
  </si>
  <si>
    <t>MEL_a162.MEL_b22</t>
  </si>
  <si>
    <t>MEL_a163.MEL_b22</t>
  </si>
  <si>
    <t>MEL_a164.MEL_b22</t>
  </si>
  <si>
    <t>MEL_a165.MEL_b22</t>
  </si>
  <si>
    <t>MEL_a166.MEL_b22</t>
  </si>
  <si>
    <t>MEL_a167.MEL_b22</t>
  </si>
  <si>
    <t>MEL_a168.MEL_b22</t>
  </si>
  <si>
    <t>MEL_a169.MEL_b22</t>
  </si>
  <si>
    <t>MEL_a170.MEL_b22</t>
  </si>
  <si>
    <t>MEL_a171.MEL_b22</t>
  </si>
  <si>
    <t>MEL_a172.MEL_b22</t>
  </si>
  <si>
    <t>MEL_a173.MEL_b22</t>
  </si>
  <si>
    <t>MEL_a174.MEL_b22</t>
  </si>
  <si>
    <t>MEL_a175.MEL_b22</t>
  </si>
  <si>
    <t>MEL_a176.MEL_b22</t>
  </si>
  <si>
    <t>MEL_a177.MEL_b22</t>
  </si>
  <si>
    <t>MEL_a178.MEL_b22</t>
  </si>
  <si>
    <t>MEL_a179.MEL_b22</t>
  </si>
  <si>
    <t>MEL_a180.MEL_b22</t>
  </si>
  <si>
    <t>MEL_a181.MEL_b22</t>
  </si>
  <si>
    <t>MEL_a182.MEL_b22</t>
  </si>
  <si>
    <t>MEL_a183.MEL_b22</t>
  </si>
  <si>
    <t>MEL_a184.MEL_b22</t>
  </si>
  <si>
    <t>MEL_a185.MEL_b22</t>
  </si>
  <si>
    <t>MEL_a186.MEL_b22</t>
  </si>
  <si>
    <t>MEL_a187.MEL_b22</t>
  </si>
  <si>
    <t>MEL_a188.MEL_b22</t>
  </si>
  <si>
    <t>MEL_a189.MEL_b22</t>
  </si>
  <si>
    <t>MEL_a190.MEL_b22</t>
  </si>
  <si>
    <t>MEL_a191.MEL_b22</t>
  </si>
  <si>
    <t>MEL_a192.MEL_b22</t>
  </si>
  <si>
    <t>MEL_a193.MEL_b22</t>
  </si>
  <si>
    <t>MEL_a194.MEL_b22</t>
  </si>
  <si>
    <t>MEL_a195.MEL_b22</t>
  </si>
  <si>
    <t>MEL_a196.MEL_b22</t>
  </si>
  <si>
    <t>MEL_a197.MEL_b22</t>
  </si>
  <si>
    <t>MEL_a198.MEL_b22</t>
  </si>
  <si>
    <t>MEL_a199.MEL_b22</t>
  </si>
  <si>
    <t>MAGEA3_a129.MEL_b22</t>
  </si>
  <si>
    <t>CDK4_a17.MEL_b22</t>
  </si>
  <si>
    <t>MEL_a1.MEL_b23</t>
  </si>
  <si>
    <t>MEL_a2.MEL_b23</t>
  </si>
  <si>
    <t>MEL_a3.MEL_b23</t>
  </si>
  <si>
    <t>MEL_a4.MEL_b23</t>
  </si>
  <si>
    <t>MEL_a5.MEL_b23</t>
  </si>
  <si>
    <t>MEL_a6.MEL_b23</t>
  </si>
  <si>
    <t>MEL_a7.MEL_b23</t>
  </si>
  <si>
    <t>MEL_a8.MEL_b23</t>
  </si>
  <si>
    <t>MEL_a9.MEL_b23</t>
  </si>
  <si>
    <t>MEL_a10.MEL_b23</t>
  </si>
  <si>
    <t>MEL_a11.MEL_b23</t>
  </si>
  <si>
    <t>MEL_a12.MEL_b23</t>
  </si>
  <si>
    <t>MEL_a13.MEL_b23</t>
  </si>
  <si>
    <t>MEL_a14.MEL_b23</t>
  </si>
  <si>
    <t>MEL_a15.MEL_b23</t>
  </si>
  <si>
    <t>MEL_a16.MEL_b23</t>
  </si>
  <si>
    <t>MEL_a17.MEL_b23</t>
  </si>
  <si>
    <t>MEL_a18.MEL_b23</t>
  </si>
  <si>
    <t>MEL_a19.MEL_b23</t>
  </si>
  <si>
    <t>MEL_a20.MEL_b23</t>
  </si>
  <si>
    <t>MEL_a21.MEL_b23</t>
  </si>
  <si>
    <t>MEL_a22.MEL_b23</t>
  </si>
  <si>
    <t>MEL_a23.MEL_b23</t>
  </si>
  <si>
    <t>MEL_a24.MEL_b23</t>
  </si>
  <si>
    <t>MEL_a25.MEL_b23</t>
  </si>
  <si>
    <t>MEL_a26.MEL_b23</t>
  </si>
  <si>
    <t>MEL_a27.MEL_b23</t>
  </si>
  <si>
    <t>MEL_a28.MEL_b23</t>
  </si>
  <si>
    <t>MEL_a29.MEL_b23</t>
  </si>
  <si>
    <t>MEL_a30.MEL_b23</t>
  </si>
  <si>
    <t>MEL_a31.MEL_b23</t>
  </si>
  <si>
    <t>MEL_a32.MEL_b23</t>
  </si>
  <si>
    <t>MEL_a33.MEL_b23</t>
  </si>
  <si>
    <t>MEL_a34.MEL_b23</t>
  </si>
  <si>
    <t>MEL_a35.MEL_b23</t>
  </si>
  <si>
    <t>MEL_a36.MEL_b23</t>
  </si>
  <si>
    <t>MEL_a37.MEL_b23</t>
  </si>
  <si>
    <t>MEL_a38.MEL_b23</t>
  </si>
  <si>
    <t>MEL_a39.MEL_b23</t>
  </si>
  <si>
    <t>MEL_a40.MEL_b23</t>
  </si>
  <si>
    <t>MEL_a41.MEL_b23</t>
  </si>
  <si>
    <t>MEL_a42.MEL_b23</t>
  </si>
  <si>
    <t>MEL_a43.MEL_b23</t>
  </si>
  <si>
    <t>MEL_a44.MEL_b23</t>
  </si>
  <si>
    <t>MEL_a45.MEL_b23</t>
  </si>
  <si>
    <t>MEL_a46.MEL_b23</t>
  </si>
  <si>
    <t>MEL_a47.MEL_b23</t>
  </si>
  <si>
    <t>MEL_a48.MEL_b23</t>
  </si>
  <si>
    <t>MEL_a49.MEL_b23</t>
  </si>
  <si>
    <t>MEL_a50.MEL_b23</t>
  </si>
  <si>
    <t>MEL_a51.MEL_b23</t>
  </si>
  <si>
    <t>MEL_a52.MEL_b23</t>
  </si>
  <si>
    <t>MEL_a53.MEL_b23</t>
  </si>
  <si>
    <t>MEL_a54.MEL_b23</t>
  </si>
  <si>
    <t>MEL_a55.MEL_b23</t>
  </si>
  <si>
    <t>MEL_a56.MEL_b23</t>
  </si>
  <si>
    <t>MEL_a57.MEL_b23</t>
  </si>
  <si>
    <t>MEL_a58.MEL_b23</t>
  </si>
  <si>
    <t>MEL_a59.MEL_b23</t>
  </si>
  <si>
    <t>MEL_a60.MEL_b23</t>
  </si>
  <si>
    <t>MEL_a61.MEL_b23</t>
  </si>
  <si>
    <t>MEL_a62.MEL_b23</t>
  </si>
  <si>
    <t>MEL_a63.MEL_b23</t>
  </si>
  <si>
    <t>MEL_a64.MEL_b23</t>
  </si>
  <si>
    <t>MEL_a65.MEL_b23</t>
  </si>
  <si>
    <t>MEL_a66.MEL_b23</t>
  </si>
  <si>
    <t>MEL_a67.MEL_b23</t>
  </si>
  <si>
    <t>MEL_a68.MEL_b23</t>
  </si>
  <si>
    <t>MEL_a69.MEL_b23</t>
  </si>
  <si>
    <t>MEL_a70.MEL_b23</t>
  </si>
  <si>
    <t>MEL_a71.MEL_b23</t>
  </si>
  <si>
    <t>MEL_a72.MEL_b23</t>
  </si>
  <si>
    <t>MEL_a73.MEL_b23</t>
  </si>
  <si>
    <t>MEL_a74.MEL_b23</t>
  </si>
  <si>
    <t>MEL_a75.MEL_b23</t>
  </si>
  <si>
    <t>MEL_a76.MEL_b23</t>
  </si>
  <si>
    <t>MEL_a77.MEL_b23</t>
  </si>
  <si>
    <t>MEL_a78.MEL_b23</t>
  </si>
  <si>
    <t>MEL_a79.MEL_b23</t>
  </si>
  <si>
    <t>MEL_a80.MEL_b23</t>
  </si>
  <si>
    <t>MEL_a81.MEL_b23</t>
  </si>
  <si>
    <t>MEL_a82.MEL_b23</t>
  </si>
  <si>
    <t>MEL_a83.MEL_b23</t>
  </si>
  <si>
    <t>MEL_a84.MEL_b23</t>
  </si>
  <si>
    <t>MEL_a85.MEL_b23</t>
  </si>
  <si>
    <t>MEL_a86.MEL_b23</t>
  </si>
  <si>
    <t>MEL_a87.MEL_b23</t>
  </si>
  <si>
    <t>MEL_a88.MEL_b23</t>
  </si>
  <si>
    <t>MEL_a89.MEL_b23</t>
  </si>
  <si>
    <t>MEL_a90.MEL_b23</t>
  </si>
  <si>
    <t>MEL_a91.MEL_b23</t>
  </si>
  <si>
    <t>MEL_a92.MEL_b23</t>
  </si>
  <si>
    <t>MEL_a93.MEL_b23</t>
  </si>
  <si>
    <t>MEL_a94.MEL_b23</t>
  </si>
  <si>
    <t>MEL_a95.MEL_b23</t>
  </si>
  <si>
    <t>MEL_a96.MEL_b23</t>
  </si>
  <si>
    <t>MEL_a97.MEL_b23</t>
  </si>
  <si>
    <t>MEL_a98.MEL_b23</t>
  </si>
  <si>
    <t>MEL_a99.MEL_b23</t>
  </si>
  <si>
    <t>MEL_a100.MEL_b23</t>
  </si>
  <si>
    <t>MEL_a101.MEL_b23</t>
  </si>
  <si>
    <t>MEL_a102.MEL_b23</t>
  </si>
  <si>
    <t>MEL_a103.MEL_b23</t>
  </si>
  <si>
    <t>MEL_a104.MEL_b23</t>
  </si>
  <si>
    <t>MEL_a105.MEL_b23</t>
  </si>
  <si>
    <t>MEL_a106.MEL_b23</t>
  </si>
  <si>
    <t>MEL_a107.MEL_b23</t>
  </si>
  <si>
    <t>MEL_a108.MEL_b23</t>
  </si>
  <si>
    <t>MEL_a109.MEL_b23</t>
  </si>
  <si>
    <t>MEL_a110.MEL_b23</t>
  </si>
  <si>
    <t>MEL_a111.MEL_b23</t>
  </si>
  <si>
    <t>MEL_a112.MEL_b23</t>
  </si>
  <si>
    <t>MEL_a113.MEL_b23</t>
  </si>
  <si>
    <t>MEL_a114.MEL_b23</t>
  </si>
  <si>
    <t>MEL_a115.MEL_b23</t>
  </si>
  <si>
    <t>MEL_a116.MEL_b23</t>
  </si>
  <si>
    <t>MEL_a117.MEL_b23</t>
  </si>
  <si>
    <t>MEL_a118.MEL_b23</t>
  </si>
  <si>
    <t>MEL_a119.MEL_b23</t>
  </si>
  <si>
    <t>MEL_a120.MEL_b23</t>
  </si>
  <si>
    <t>MEL_a121.MEL_b23</t>
  </si>
  <si>
    <t>MEL_a122.MEL_b23</t>
  </si>
  <si>
    <t>MEL_a123.MEL_b23</t>
  </si>
  <si>
    <t>MEL_a124.MEL_b23</t>
  </si>
  <si>
    <t>MEL_a125.MEL_b23</t>
  </si>
  <si>
    <t>MEL_a126.MEL_b23</t>
  </si>
  <si>
    <t>MEL_a127.MEL_b23</t>
  </si>
  <si>
    <t>MEL_a128.MEL_b23</t>
  </si>
  <si>
    <t>MEL_a129.MEL_b23</t>
  </si>
  <si>
    <t>MEL_a130.MEL_b23</t>
  </si>
  <si>
    <t>MEL_a131.MEL_b23</t>
  </si>
  <si>
    <t>MEL_a132.MEL_b23</t>
  </si>
  <si>
    <t>MEL_a133.MEL_b23</t>
  </si>
  <si>
    <t>MEL_a134.MEL_b23</t>
  </si>
  <si>
    <t>MEL_a135.MEL_b23</t>
  </si>
  <si>
    <t>MEL_a136.MEL_b23</t>
  </si>
  <si>
    <t>MEL_a137.MEL_b23</t>
  </si>
  <si>
    <t>MEL_a138.MEL_b23</t>
  </si>
  <si>
    <t>MEL_a139.MEL_b23</t>
  </si>
  <si>
    <t>MEL_a140.MEL_b23</t>
  </si>
  <si>
    <t>MEL_a141.MEL_b23</t>
  </si>
  <si>
    <t>MEL_a142.MEL_b23</t>
  </si>
  <si>
    <t>MEL_a143.MEL_b23</t>
  </si>
  <si>
    <t>MEL_a144.MEL_b23</t>
  </si>
  <si>
    <t>MEL_a145.MEL_b23</t>
  </si>
  <si>
    <t>MEL_a146.MEL_b23</t>
  </si>
  <si>
    <t>MEL_a147.MEL_b23</t>
  </si>
  <si>
    <t>MEL_a148.MEL_b23</t>
  </si>
  <si>
    <t>MEL_a149.MEL_b23</t>
  </si>
  <si>
    <t>MEL_a150.MEL_b23</t>
  </si>
  <si>
    <t>MEL_a151.MEL_b23</t>
  </si>
  <si>
    <t>MEL_a152.MEL_b23</t>
  </si>
  <si>
    <t>MEL_a153.MEL_b23</t>
  </si>
  <si>
    <t>MEL_a154.MEL_b23</t>
  </si>
  <si>
    <t>MEL_a155.MEL_b23</t>
  </si>
  <si>
    <t>MEL_a156.MEL_b23</t>
  </si>
  <si>
    <t>MEL_a157.MEL_b23</t>
  </si>
  <si>
    <t>MEL_a158.MEL_b23</t>
  </si>
  <si>
    <t>MEL_a159.MEL_b23</t>
  </si>
  <si>
    <t>MEL_a160.MEL_b23</t>
  </si>
  <si>
    <t>MEL_a161.MEL_b23</t>
  </si>
  <si>
    <t>MEL_a162.MEL_b23</t>
  </si>
  <si>
    <t>MEL_a163.MEL_b23</t>
  </si>
  <si>
    <t>MEL_a164.MEL_b23</t>
  </si>
  <si>
    <t>MEL_a165.MEL_b23</t>
  </si>
  <si>
    <t>MEL_a166.MEL_b23</t>
  </si>
  <si>
    <t>MEL_a167.MEL_b23</t>
  </si>
  <si>
    <t>MEL_a168.MEL_b23</t>
  </si>
  <si>
    <t>MEL_a169.MEL_b23</t>
  </si>
  <si>
    <t>MEL_a170.MEL_b23</t>
  </si>
  <si>
    <t>MEL_a171.MEL_b23</t>
  </si>
  <si>
    <t>MEL_a172.MEL_b23</t>
  </si>
  <si>
    <t>MEL_a173.MEL_b23</t>
  </si>
  <si>
    <t>MEL_a174.MEL_b23</t>
  </si>
  <si>
    <t>MEL_a175.MEL_b23</t>
  </si>
  <si>
    <t>MEL_a176.MEL_b23</t>
  </si>
  <si>
    <t>MEL_a177.MEL_b23</t>
  </si>
  <si>
    <t>MEL_a178.MEL_b23</t>
  </si>
  <si>
    <t>MEL_a179.MEL_b23</t>
  </si>
  <si>
    <t>MEL_a180.MEL_b23</t>
  </si>
  <si>
    <t>MEL_a181.MEL_b23</t>
  </si>
  <si>
    <t>MEL_a182.MEL_b23</t>
  </si>
  <si>
    <t>MEL_a183.MEL_b23</t>
  </si>
  <si>
    <t>MEL_a184.MEL_b23</t>
  </si>
  <si>
    <t>MEL_a185.MEL_b23</t>
  </si>
  <si>
    <t>MEL_a186.MEL_b23</t>
  </si>
  <si>
    <t>MEL_a187.MEL_b23</t>
  </si>
  <si>
    <t>MEL_a188.MEL_b23</t>
  </si>
  <si>
    <t>MEL_a189.MEL_b23</t>
  </si>
  <si>
    <t>MEL_a190.MEL_b23</t>
  </si>
  <si>
    <t>MEL_a191.MEL_b23</t>
  </si>
  <si>
    <t>MEL_a192.MEL_b23</t>
  </si>
  <si>
    <t>MEL_a193.MEL_b23</t>
  </si>
  <si>
    <t>MEL_a194.MEL_b23</t>
  </si>
  <si>
    <t>MEL_a195.MEL_b23</t>
  </si>
  <si>
    <t>MEL_a196.MEL_b23</t>
  </si>
  <si>
    <t>MEL_a197.MEL_b23</t>
  </si>
  <si>
    <t>MEL_a198.MEL_b23</t>
  </si>
  <si>
    <t>MEL_a199.MEL_b23</t>
  </si>
  <si>
    <t>MAGEA3_a129.MEL_b23</t>
  </si>
  <si>
    <t>CDK4_a17.MEL_b23</t>
  </si>
  <si>
    <t>MEL_a1.MEL_b24</t>
  </si>
  <si>
    <t>MEL_a2.MEL_b24</t>
  </si>
  <si>
    <t>MEL_a3.MEL_b24</t>
  </si>
  <si>
    <t>MEL_a4.MEL_b24</t>
  </si>
  <si>
    <t>MEL_a5.MEL_b24</t>
  </si>
  <si>
    <t>MEL_a6.MEL_b24</t>
  </si>
  <si>
    <t>MEL_a7.MEL_b24</t>
  </si>
  <si>
    <t>MEL_a8.MEL_b24</t>
  </si>
  <si>
    <t>MEL_a9.MEL_b24</t>
  </si>
  <si>
    <t>MEL_a10.MEL_b24</t>
  </si>
  <si>
    <t>MEL_a11.MEL_b24</t>
  </si>
  <si>
    <t>MEL_a12.MEL_b24</t>
  </si>
  <si>
    <t>MEL_a13.MEL_b24</t>
  </si>
  <si>
    <t>MEL_a14.MEL_b24</t>
  </si>
  <si>
    <t>MEL_a15.MEL_b24</t>
  </si>
  <si>
    <t>MEL_a16.MEL_b24</t>
  </si>
  <si>
    <t>MEL_a17.MEL_b24</t>
  </si>
  <si>
    <t>MEL_a18.MEL_b24</t>
  </si>
  <si>
    <t>MEL_a19.MEL_b24</t>
  </si>
  <si>
    <t>MEL_a20.MEL_b24</t>
  </si>
  <si>
    <t>MEL_a21.MEL_b24</t>
  </si>
  <si>
    <t>MEL_a22.MEL_b24</t>
  </si>
  <si>
    <t>MEL_a23.MEL_b24</t>
  </si>
  <si>
    <t>MEL_a24.MEL_b24</t>
  </si>
  <si>
    <t>MEL_a25.MEL_b24</t>
  </si>
  <si>
    <t>MEL_a26.MEL_b24</t>
  </si>
  <si>
    <t>MEL_a27.MEL_b24</t>
  </si>
  <si>
    <t>MEL_a28.MEL_b24</t>
  </si>
  <si>
    <t>MEL_a29.MEL_b24</t>
  </si>
  <si>
    <t>MEL_a30.MEL_b24</t>
  </si>
  <si>
    <t>MEL_a31.MEL_b24</t>
  </si>
  <si>
    <t>MEL_a32.MEL_b24</t>
  </si>
  <si>
    <t>MEL_a33.MEL_b24</t>
  </si>
  <si>
    <t>MEL_a34.MEL_b24</t>
  </si>
  <si>
    <t>MEL_a35.MEL_b24</t>
  </si>
  <si>
    <t>MEL_a36.MEL_b24</t>
  </si>
  <si>
    <t>MEL_a37.MEL_b24</t>
  </si>
  <si>
    <t>MEL_a38.MEL_b24</t>
  </si>
  <si>
    <t>MEL_a39.MEL_b24</t>
  </si>
  <si>
    <t>MEL_a40.MEL_b24</t>
  </si>
  <si>
    <t>MEL_a41.MEL_b24</t>
  </si>
  <si>
    <t>MEL_a42.MEL_b24</t>
  </si>
  <si>
    <t>MEL_a43.MEL_b24</t>
  </si>
  <si>
    <t>MEL_a44.MEL_b24</t>
  </si>
  <si>
    <t>MEL_a45.MEL_b24</t>
  </si>
  <si>
    <t>MEL_a46.MEL_b24</t>
  </si>
  <si>
    <t>MEL_a47.MEL_b24</t>
  </si>
  <si>
    <t>MEL_a48.MEL_b24</t>
  </si>
  <si>
    <t>MEL_a49.MEL_b24</t>
  </si>
  <si>
    <t>MEL_a50.MEL_b24</t>
  </si>
  <si>
    <t>MEL_a51.MEL_b24</t>
  </si>
  <si>
    <t>MEL_a52.MEL_b24</t>
  </si>
  <si>
    <t>MEL_a53.MEL_b24</t>
  </si>
  <si>
    <t>MEL_a54.MEL_b24</t>
  </si>
  <si>
    <t>MEL_a55.MEL_b24</t>
  </si>
  <si>
    <t>MEL_a56.MEL_b24</t>
  </si>
  <si>
    <t>MEL_a57.MEL_b24</t>
  </si>
  <si>
    <t>MEL_a58.MEL_b24</t>
  </si>
  <si>
    <t>MEL_a59.MEL_b24</t>
  </si>
  <si>
    <t>MEL_a60.MEL_b24</t>
  </si>
  <si>
    <t>MEL_a61.MEL_b24</t>
  </si>
  <si>
    <t>MEL_a62.MEL_b24</t>
  </si>
  <si>
    <t>MEL_a63.MEL_b24</t>
  </si>
  <si>
    <t>MEL_a64.MEL_b24</t>
  </si>
  <si>
    <t>MEL_a65.MEL_b24</t>
  </si>
  <si>
    <t>MEL_a66.MEL_b24</t>
  </si>
  <si>
    <t>MEL_a67.MEL_b24</t>
  </si>
  <si>
    <t>MEL_a68.MEL_b24</t>
  </si>
  <si>
    <t>MEL_a69.MEL_b24</t>
  </si>
  <si>
    <t>MEL_a70.MEL_b24</t>
  </si>
  <si>
    <t>MEL_a71.MEL_b24</t>
  </si>
  <si>
    <t>MEL_a72.MEL_b24</t>
  </si>
  <si>
    <t>MEL_a73.MEL_b24</t>
  </si>
  <si>
    <t>MEL_a74.MEL_b24</t>
  </si>
  <si>
    <t>MEL_a75.MEL_b24</t>
  </si>
  <si>
    <t>MEL_a76.MEL_b24</t>
  </si>
  <si>
    <t>MEL_a77.MEL_b24</t>
  </si>
  <si>
    <t>MEL_a78.MEL_b24</t>
  </si>
  <si>
    <t>MEL_a79.MEL_b24</t>
  </si>
  <si>
    <t>MEL_a80.MEL_b24</t>
  </si>
  <si>
    <t>MEL_a81.MEL_b24</t>
  </si>
  <si>
    <t>MEL_a82.MEL_b24</t>
  </si>
  <si>
    <t>MEL_a83.MEL_b24</t>
  </si>
  <si>
    <t>MEL_a84.MEL_b24</t>
  </si>
  <si>
    <t>MEL_a85.MEL_b24</t>
  </si>
  <si>
    <t>MEL_a86.MEL_b24</t>
  </si>
  <si>
    <t>MEL_a87.MEL_b24</t>
  </si>
  <si>
    <t>MEL_a88.MEL_b24</t>
  </si>
  <si>
    <t>MEL_a89.MEL_b24</t>
  </si>
  <si>
    <t>MEL_a90.MEL_b24</t>
  </si>
  <si>
    <t>MEL_a91.MEL_b24</t>
  </si>
  <si>
    <t>MEL_a92.MEL_b24</t>
  </si>
  <si>
    <t>MEL_a93.MEL_b24</t>
  </si>
  <si>
    <t>MEL_a94.MEL_b24</t>
  </si>
  <si>
    <t>MEL_a95.MEL_b24</t>
  </si>
  <si>
    <t>MEL_a96.MEL_b24</t>
  </si>
  <si>
    <t>MEL_a97.MEL_b24</t>
  </si>
  <si>
    <t>MEL_a98.MEL_b24</t>
  </si>
  <si>
    <t>MEL_a99.MEL_b24</t>
  </si>
  <si>
    <t>MEL_a100.MEL_b24</t>
  </si>
  <si>
    <t>MEL_a101.MEL_b24</t>
  </si>
  <si>
    <t>MEL_a102.MEL_b24</t>
  </si>
  <si>
    <t>MEL_a103.MEL_b24</t>
  </si>
  <si>
    <t>MEL_a104.MEL_b24</t>
  </si>
  <si>
    <t>MEL_a105.MEL_b24</t>
  </si>
  <si>
    <t>MEL_a106.MEL_b24</t>
  </si>
  <si>
    <t>MEL_a107.MEL_b24</t>
  </si>
  <si>
    <t>MEL_a108.MEL_b24</t>
  </si>
  <si>
    <t>MEL_a109.MEL_b24</t>
  </si>
  <si>
    <t>MEL_a110.MEL_b24</t>
  </si>
  <si>
    <t>MEL_a111.MEL_b24</t>
  </si>
  <si>
    <t>MEL_a112.MEL_b24</t>
  </si>
  <si>
    <t>MEL_a113.MEL_b24</t>
  </si>
  <si>
    <t>MEL_a114.MEL_b24</t>
  </si>
  <si>
    <t>MEL_a115.MEL_b24</t>
  </si>
  <si>
    <t>MEL_a116.MEL_b24</t>
  </si>
  <si>
    <t>MEL_a117.MEL_b24</t>
  </si>
  <si>
    <t>MEL_a118.MEL_b24</t>
  </si>
  <si>
    <t>MEL_a119.MEL_b24</t>
  </si>
  <si>
    <t>MEL_a120.MEL_b24</t>
  </si>
  <si>
    <t>MEL_a121.MEL_b24</t>
  </si>
  <si>
    <t>MEL_a122.MEL_b24</t>
  </si>
  <si>
    <t>MEL_a123.MEL_b24</t>
  </si>
  <si>
    <t>MEL_a124.MEL_b24</t>
  </si>
  <si>
    <t>MEL_a125.MEL_b24</t>
  </si>
  <si>
    <t>MEL_a126.MEL_b24</t>
  </si>
  <si>
    <t>MEL_a127.MEL_b24</t>
  </si>
  <si>
    <t>MEL_a128.MEL_b24</t>
  </si>
  <si>
    <t>MEL_a129.MEL_b24</t>
  </si>
  <si>
    <t>MEL_a130.MEL_b24</t>
  </si>
  <si>
    <t>MEL_a131.MEL_b24</t>
  </si>
  <si>
    <t>MEL_a132.MEL_b24</t>
  </si>
  <si>
    <t>MEL_a133.MEL_b24</t>
  </si>
  <si>
    <t>MEL_a134.MEL_b24</t>
  </si>
  <si>
    <t>MEL_a135.MEL_b24</t>
  </si>
  <si>
    <t>MEL_a136.MEL_b24</t>
  </si>
  <si>
    <t>MEL_a137.MEL_b24</t>
  </si>
  <si>
    <t>MEL_a138.MEL_b24</t>
  </si>
  <si>
    <t>MEL_a139.MEL_b24</t>
  </si>
  <si>
    <t>MEL_a140.MEL_b24</t>
  </si>
  <si>
    <t>MEL_a141.MEL_b24</t>
  </si>
  <si>
    <t>MEL_a142.MEL_b24</t>
  </si>
  <si>
    <t>MEL_a143.MEL_b24</t>
  </si>
  <si>
    <t>MEL_a144.MEL_b24</t>
  </si>
  <si>
    <t>MEL_a145.MEL_b24</t>
  </si>
  <si>
    <t>MEL_a146.MEL_b24</t>
  </si>
  <si>
    <t>MEL_a147.MEL_b24</t>
  </si>
  <si>
    <t>MEL_a148.MEL_b24</t>
  </si>
  <si>
    <t>MEL_a149.MEL_b24</t>
  </si>
  <si>
    <t>MEL_a150.MEL_b24</t>
  </si>
  <si>
    <t>MEL_a151.MEL_b24</t>
  </si>
  <si>
    <t>MEL_a152.MEL_b24</t>
  </si>
  <si>
    <t>MEL_a153.MEL_b24</t>
  </si>
  <si>
    <t>MEL_a154.MEL_b24</t>
  </si>
  <si>
    <t>MEL_a155.MEL_b24</t>
  </si>
  <si>
    <t>MEL_a156.MEL_b24</t>
  </si>
  <si>
    <t>MEL_a157.MEL_b24</t>
  </si>
  <si>
    <t>MEL_a158.MEL_b24</t>
  </si>
  <si>
    <t>MEL_a159.MEL_b24</t>
  </si>
  <si>
    <t>MEL_a160.MEL_b24</t>
  </si>
  <si>
    <t>MEL_a161.MEL_b24</t>
  </si>
  <si>
    <t>MEL_a162.MEL_b24</t>
  </si>
  <si>
    <t>MEL_a163.MEL_b24</t>
  </si>
  <si>
    <t>MEL_a164.MEL_b24</t>
  </si>
  <si>
    <t>MEL_a165.MEL_b24</t>
  </si>
  <si>
    <t>MEL_a166.MEL_b24</t>
  </si>
  <si>
    <t>MEL_a167.MEL_b24</t>
  </si>
  <si>
    <t>MEL_a168.MEL_b24</t>
  </si>
  <si>
    <t>MEL_a169.MEL_b24</t>
  </si>
  <si>
    <t>MEL_a170.MEL_b24</t>
  </si>
  <si>
    <t>MEL_a171.MEL_b24</t>
  </si>
  <si>
    <t>MEL_a172.MEL_b24</t>
  </si>
  <si>
    <t>MEL_a173.MEL_b24</t>
  </si>
  <si>
    <t>MEL_a174.MEL_b24</t>
  </si>
  <si>
    <t>MEL_a175.MEL_b24</t>
  </si>
  <si>
    <t>MEL_a176.MEL_b24</t>
  </si>
  <si>
    <t>MEL_a177.MEL_b24</t>
  </si>
  <si>
    <t>MEL_a178.MEL_b24</t>
  </si>
  <si>
    <t>MEL_a179.MEL_b24</t>
  </si>
  <si>
    <t>MEL_a180.MEL_b24</t>
  </si>
  <si>
    <t>MEL_a181.MEL_b24</t>
  </si>
  <si>
    <t>MEL_a182.MEL_b24</t>
  </si>
  <si>
    <t>MEL_a183.MEL_b24</t>
  </si>
  <si>
    <t>MEL_a184.MEL_b24</t>
  </si>
  <si>
    <t>MEL_a185.MEL_b24</t>
  </si>
  <si>
    <t>MEL_a186.MEL_b24</t>
  </si>
  <si>
    <t>MEL_a187.MEL_b24</t>
  </si>
  <si>
    <t>MEL_a188.MEL_b24</t>
  </si>
  <si>
    <t>MEL_a189.MEL_b24</t>
  </si>
  <si>
    <t>MEL_a190.MEL_b24</t>
  </si>
  <si>
    <t>MEL_a191.MEL_b24</t>
  </si>
  <si>
    <t>MEL_a192.MEL_b24</t>
  </si>
  <si>
    <t>MEL_a193.MEL_b24</t>
  </si>
  <si>
    <t>MEL_a194.MEL_b24</t>
  </si>
  <si>
    <t>MEL_a195.MEL_b24</t>
  </si>
  <si>
    <t>MEL_a196.MEL_b24</t>
  </si>
  <si>
    <t>MEL_a197.MEL_b24</t>
  </si>
  <si>
    <t>MEL_a198.MEL_b24</t>
  </si>
  <si>
    <t>MEL_a199.MEL_b24</t>
  </si>
  <si>
    <t>MAGEA3_a129.MEL_b24</t>
  </si>
  <si>
    <t>CDK4_a17.MEL_b24</t>
  </si>
  <si>
    <t>MEL_a1.MEL_b25</t>
  </si>
  <si>
    <t>MEL_a2.MEL_b25</t>
  </si>
  <si>
    <t>MEL_a3.MEL_b25</t>
  </si>
  <si>
    <t>MEL_a4.MEL_b25</t>
  </si>
  <si>
    <t>MEL_a5.MEL_b25</t>
  </si>
  <si>
    <t>MEL_a6.MEL_b25</t>
  </si>
  <si>
    <t>MEL_a7.MEL_b25</t>
  </si>
  <si>
    <t>MEL_a8.MEL_b25</t>
  </si>
  <si>
    <t>MEL_a9.MEL_b25</t>
  </si>
  <si>
    <t>MEL_a10.MEL_b25</t>
  </si>
  <si>
    <t>MEL_a11.MEL_b25</t>
  </si>
  <si>
    <t>MEL_a12.MEL_b25</t>
  </si>
  <si>
    <t>MEL_a13.MEL_b25</t>
  </si>
  <si>
    <t>MEL_a14.MEL_b25</t>
  </si>
  <si>
    <t>MEL_a15.MEL_b25</t>
  </si>
  <si>
    <t>MEL_a16.MEL_b25</t>
  </si>
  <si>
    <t>MEL_a17.MEL_b25</t>
  </si>
  <si>
    <t>MEL_a18.MEL_b25</t>
  </si>
  <si>
    <t>MEL_a19.MEL_b25</t>
  </si>
  <si>
    <t>MEL_a20.MEL_b25</t>
  </si>
  <si>
    <t>MEL_a21.MEL_b25</t>
  </si>
  <si>
    <t>MEL_a22.MEL_b25</t>
  </si>
  <si>
    <t>MEL_a23.MEL_b25</t>
  </si>
  <si>
    <t>MEL_a24.MEL_b25</t>
  </si>
  <si>
    <t>MEL_a25.MEL_b25</t>
  </si>
  <si>
    <t>MEL_a26.MEL_b25</t>
  </si>
  <si>
    <t>MEL_a27.MEL_b25</t>
  </si>
  <si>
    <t>MEL_a28.MEL_b25</t>
  </si>
  <si>
    <t>MEL_a29.MEL_b25</t>
  </si>
  <si>
    <t>MEL_a30.MEL_b25</t>
  </si>
  <si>
    <t>MEL_a31.MEL_b25</t>
  </si>
  <si>
    <t>MEL_a32.MEL_b25</t>
  </si>
  <si>
    <t>MEL_a33.MEL_b25</t>
  </si>
  <si>
    <t>MEL_a34.MEL_b25</t>
  </si>
  <si>
    <t>MEL_a35.MEL_b25</t>
  </si>
  <si>
    <t>MEL_a36.MEL_b25</t>
  </si>
  <si>
    <t>MEL_a37.MEL_b25</t>
  </si>
  <si>
    <t>MEL_a38.MEL_b25</t>
  </si>
  <si>
    <t>MEL_a39.MEL_b25</t>
  </si>
  <si>
    <t>MEL_a40.MEL_b25</t>
  </si>
  <si>
    <t>MEL_a41.MEL_b25</t>
  </si>
  <si>
    <t>MEL_a42.MEL_b25</t>
  </si>
  <si>
    <t>MEL_a43.MEL_b25</t>
  </si>
  <si>
    <t>MEL_a44.MEL_b25</t>
  </si>
  <si>
    <t>MEL_a45.MEL_b25</t>
  </si>
  <si>
    <t>MEL_a46.MEL_b25</t>
  </si>
  <si>
    <t>MEL_a47.MEL_b25</t>
  </si>
  <si>
    <t>MEL_a48.MEL_b25</t>
  </si>
  <si>
    <t>MEL_a49.MEL_b25</t>
  </si>
  <si>
    <t>MEL_a50.MEL_b25</t>
  </si>
  <si>
    <t>MEL_a51.MEL_b25</t>
  </si>
  <si>
    <t>MEL_a52.MEL_b25</t>
  </si>
  <si>
    <t>MEL_a53.MEL_b25</t>
  </si>
  <si>
    <t>MEL_a54.MEL_b25</t>
  </si>
  <si>
    <t>MEL_a55.MEL_b25</t>
  </si>
  <si>
    <t>MEL_a56.MEL_b25</t>
  </si>
  <si>
    <t>MEL_a57.MEL_b25</t>
  </si>
  <si>
    <t>MEL_a58.MEL_b25</t>
  </si>
  <si>
    <t>MEL_a59.MEL_b25</t>
  </si>
  <si>
    <t>MEL_a60.MEL_b25</t>
  </si>
  <si>
    <t>MEL_a61.MEL_b25</t>
  </si>
  <si>
    <t>MEL_a62.MEL_b25</t>
  </si>
  <si>
    <t>MEL_a63.MEL_b25</t>
  </si>
  <si>
    <t>MEL_a64.MEL_b25</t>
  </si>
  <si>
    <t>MEL_a65.MEL_b25</t>
  </si>
  <si>
    <t>MEL_a66.MEL_b25</t>
  </si>
  <si>
    <t>MEL_a67.MEL_b25</t>
  </si>
  <si>
    <t>MEL_a68.MEL_b25</t>
  </si>
  <si>
    <t>MEL_a69.MEL_b25</t>
  </si>
  <si>
    <t>MEL_a70.MEL_b25</t>
  </si>
  <si>
    <t>MEL_a71.MEL_b25</t>
  </si>
  <si>
    <t>MEL_a72.MEL_b25</t>
  </si>
  <si>
    <t>MEL_a73.MEL_b25</t>
  </si>
  <si>
    <t>MEL_a74.MEL_b25</t>
  </si>
  <si>
    <t>MEL_a75.MEL_b25</t>
  </si>
  <si>
    <t>MEL_a76.MEL_b25</t>
  </si>
  <si>
    <t>MEL_a77.MEL_b25</t>
  </si>
  <si>
    <t>MEL_a78.MEL_b25</t>
  </si>
  <si>
    <t>MEL_a79.MEL_b25</t>
  </si>
  <si>
    <t>MEL_a80.MEL_b25</t>
  </si>
  <si>
    <t>MEL_a81.MEL_b25</t>
  </si>
  <si>
    <t>MEL_a82.MEL_b25</t>
  </si>
  <si>
    <t>MEL_a83.MEL_b25</t>
  </si>
  <si>
    <t>MEL_a84.MEL_b25</t>
  </si>
  <si>
    <t>MEL_a85.MEL_b25</t>
  </si>
  <si>
    <t>MEL_a86.MEL_b25</t>
  </si>
  <si>
    <t>MEL_a87.MEL_b25</t>
  </si>
  <si>
    <t>MEL_a88.MEL_b25</t>
  </si>
  <si>
    <t>MEL_a89.MEL_b25</t>
  </si>
  <si>
    <t>MEL_a90.MEL_b25</t>
  </si>
  <si>
    <t>MEL_a91.MEL_b25</t>
  </si>
  <si>
    <t>MEL_a92.MEL_b25</t>
  </si>
  <si>
    <t>MEL_a93.MEL_b25</t>
  </si>
  <si>
    <t>MEL_a94.MEL_b25</t>
  </si>
  <si>
    <t>MEL_a95.MEL_b25</t>
  </si>
  <si>
    <t>MEL_a96.MEL_b25</t>
  </si>
  <si>
    <t>MEL_a97.MEL_b25</t>
  </si>
  <si>
    <t>MEL_a98.MEL_b25</t>
  </si>
  <si>
    <t>MEL_a99.MEL_b25</t>
  </si>
  <si>
    <t>MEL_a100.MEL_b25</t>
  </si>
  <si>
    <t>MEL_a101.MEL_b25</t>
  </si>
  <si>
    <t>MEL_a102.MEL_b25</t>
  </si>
  <si>
    <t>MEL_a103.MEL_b25</t>
  </si>
  <si>
    <t>MEL_a104.MEL_b25</t>
  </si>
  <si>
    <t>MEL_a105.MEL_b25</t>
  </si>
  <si>
    <t>MEL_a106.MEL_b25</t>
  </si>
  <si>
    <t>MEL_a107.MEL_b25</t>
  </si>
  <si>
    <t>MEL_a108.MEL_b25</t>
  </si>
  <si>
    <t>MEL_a109.MEL_b25</t>
  </si>
  <si>
    <t>MEL_a110.MEL_b25</t>
  </si>
  <si>
    <t>MEL_a111.MEL_b25</t>
  </si>
  <si>
    <t>MEL_a112.MEL_b25</t>
  </si>
  <si>
    <t>MEL_a113.MEL_b25</t>
  </si>
  <si>
    <t>MEL_a114.MEL_b25</t>
  </si>
  <si>
    <t>MEL_a115.MEL_b25</t>
  </si>
  <si>
    <t>MEL_a116.MEL_b25</t>
  </si>
  <si>
    <t>MEL_a117.MEL_b25</t>
  </si>
  <si>
    <t>MEL_a118.MEL_b25</t>
  </si>
  <si>
    <t>MEL_a119.MEL_b25</t>
  </si>
  <si>
    <t>MEL_a120.MEL_b25</t>
  </si>
  <si>
    <t>MEL_a121.MEL_b25</t>
  </si>
  <si>
    <t>MEL_a122.MEL_b25</t>
  </si>
  <si>
    <t>MEL_a123.MEL_b25</t>
  </si>
  <si>
    <t>MEL_a124.MEL_b25</t>
  </si>
  <si>
    <t>MEL_a125.MEL_b25</t>
  </si>
  <si>
    <t>MEL_a126.MEL_b25</t>
  </si>
  <si>
    <t>MEL_a127.MEL_b25</t>
  </si>
  <si>
    <t>MEL_a128.MEL_b25</t>
  </si>
  <si>
    <t>MEL_a129.MEL_b25</t>
  </si>
  <si>
    <t>MEL_a130.MEL_b25</t>
  </si>
  <si>
    <t>MEL_a131.MEL_b25</t>
  </si>
  <si>
    <t>MEL_a132.MEL_b25</t>
  </si>
  <si>
    <t>MEL_a133.MEL_b25</t>
  </si>
  <si>
    <t>MEL_a134.MEL_b25</t>
  </si>
  <si>
    <t>MEL_a135.MEL_b25</t>
  </si>
  <si>
    <t>MEL_a136.MEL_b25</t>
  </si>
  <si>
    <t>MEL_a137.MEL_b25</t>
  </si>
  <si>
    <t>MEL_a138.MEL_b25</t>
  </si>
  <si>
    <t>MEL_a139.MEL_b25</t>
  </si>
  <si>
    <t>MEL_a140.MEL_b25</t>
  </si>
  <si>
    <t>MEL_a141.MEL_b25</t>
  </si>
  <si>
    <t>MEL_a142.MEL_b25</t>
  </si>
  <si>
    <t>MEL_a143.MEL_b25</t>
  </si>
  <si>
    <t>MEL_a144.MEL_b25</t>
  </si>
  <si>
    <t>MEL_a145.MEL_b25</t>
  </si>
  <si>
    <t>MEL_a146.MEL_b25</t>
  </si>
  <si>
    <t>MEL_a147.MEL_b25</t>
  </si>
  <si>
    <t>MEL_a148.MEL_b25</t>
  </si>
  <si>
    <t>MEL_a149.MEL_b25</t>
  </si>
  <si>
    <t>MEL_a150.MEL_b25</t>
  </si>
  <si>
    <t>MEL_a151.MEL_b25</t>
  </si>
  <si>
    <t>MEL_a152.MEL_b25</t>
  </si>
  <si>
    <t>MEL_a153.MEL_b25</t>
  </si>
  <si>
    <t>MEL_a154.MEL_b25</t>
  </si>
  <si>
    <t>MEL_a155.MEL_b25</t>
  </si>
  <si>
    <t>MEL_a156.MEL_b25</t>
  </si>
  <si>
    <t>MEL_a157.MEL_b25</t>
  </si>
  <si>
    <t>MEL_a158.MEL_b25</t>
  </si>
  <si>
    <t>MEL_a159.MEL_b25</t>
  </si>
  <si>
    <t>MEL_a160.MEL_b25</t>
  </si>
  <si>
    <t>MEL_a161.MEL_b25</t>
  </si>
  <si>
    <t>MEL_a162.MEL_b25</t>
  </si>
  <si>
    <t>MEL_a163.MEL_b25</t>
  </si>
  <si>
    <t>MEL_a164.MEL_b25</t>
  </si>
  <si>
    <t>MEL_a165.MEL_b25</t>
  </si>
  <si>
    <t>MEL_a166.MEL_b25</t>
  </si>
  <si>
    <t>MEL_a167.MEL_b25</t>
  </si>
  <si>
    <t>MEL_a168.MEL_b25</t>
  </si>
  <si>
    <t>MEL_a169.MEL_b25</t>
  </si>
  <si>
    <t>MEL_a170.MEL_b25</t>
  </si>
  <si>
    <t>MEL_a171.MEL_b25</t>
  </si>
  <si>
    <t>MEL_a172.MEL_b25</t>
  </si>
  <si>
    <t>MEL_a173.MEL_b25</t>
  </si>
  <si>
    <t>MEL_a174.MEL_b25</t>
  </si>
  <si>
    <t>MEL_a175.MEL_b25</t>
  </si>
  <si>
    <t>MEL_a176.MEL_b25</t>
  </si>
  <si>
    <t>MEL_a177.MEL_b25</t>
  </si>
  <si>
    <t>MEL_a178.MEL_b25</t>
  </si>
  <si>
    <t>MEL_a179.MEL_b25</t>
  </si>
  <si>
    <t>MEL_a180.MEL_b25</t>
  </si>
  <si>
    <t>MEL_a181.MEL_b25</t>
  </si>
  <si>
    <t>MEL_a182.MEL_b25</t>
  </si>
  <si>
    <t>MEL_a183.MEL_b25</t>
  </si>
  <si>
    <t>MEL_a184.MEL_b25</t>
  </si>
  <si>
    <t>MEL_a185.MEL_b25</t>
  </si>
  <si>
    <t>MEL_a186.MEL_b25</t>
  </si>
  <si>
    <t>MEL_a187.MEL_b25</t>
  </si>
  <si>
    <t>MEL_a188.MEL_b25</t>
  </si>
  <si>
    <t>MEL_a189.MEL_b25</t>
  </si>
  <si>
    <t>MEL_a190.MEL_b25</t>
  </si>
  <si>
    <t>MEL_a191.MEL_b25</t>
  </si>
  <si>
    <t>MEL_a192.MEL_b25</t>
  </si>
  <si>
    <t>MEL_a193.MEL_b25</t>
  </si>
  <si>
    <t>MEL_a194.MEL_b25</t>
  </si>
  <si>
    <t>MEL_a195.MEL_b25</t>
  </si>
  <si>
    <t>MEL_a196.MEL_b25</t>
  </si>
  <si>
    <t>MEL_a197.MEL_b25</t>
  </si>
  <si>
    <t>MEL_a198.MEL_b25</t>
  </si>
  <si>
    <t>MEL_a199.MEL_b25</t>
  </si>
  <si>
    <t>MAGEA3_a129.MEL_b25</t>
  </si>
  <si>
    <t>CDK4_a17.MEL_b25</t>
  </si>
  <si>
    <t>MEL_a1.MEL_b26</t>
  </si>
  <si>
    <t>MEL_a2.MEL_b26</t>
  </si>
  <si>
    <t>MEL_a3.MEL_b26</t>
  </si>
  <si>
    <t>MEL_a4.MEL_b26</t>
  </si>
  <si>
    <t>MEL_a5.MEL_b26</t>
  </si>
  <si>
    <t>MEL_a6.MEL_b26</t>
  </si>
  <si>
    <t>MEL_a7.MEL_b26</t>
  </si>
  <si>
    <t>MEL_a8.MEL_b26</t>
  </si>
  <si>
    <t>MEL_a9.MEL_b26</t>
  </si>
  <si>
    <t>MEL_a10.MEL_b26</t>
  </si>
  <si>
    <t>MEL_a11.MEL_b26</t>
  </si>
  <si>
    <t>MEL_a12.MEL_b26</t>
  </si>
  <si>
    <t>MEL_a13.MEL_b26</t>
  </si>
  <si>
    <t>MEL_a14.MEL_b26</t>
  </si>
  <si>
    <t>MEL_a15.MEL_b26</t>
  </si>
  <si>
    <t>MEL_a16.MEL_b26</t>
  </si>
  <si>
    <t>MEL_a17.MEL_b26</t>
  </si>
  <si>
    <t>MEL_a18.MEL_b26</t>
  </si>
  <si>
    <t>MEL_a19.MEL_b26</t>
  </si>
  <si>
    <t>MEL_a20.MEL_b26</t>
  </si>
  <si>
    <t>MEL_a21.MEL_b26</t>
  </si>
  <si>
    <t>MEL_a22.MEL_b26</t>
  </si>
  <si>
    <t>MEL_a23.MEL_b26</t>
  </si>
  <si>
    <t>MEL_a24.MEL_b26</t>
  </si>
  <si>
    <t>MEL_a25.MEL_b26</t>
  </si>
  <si>
    <t>MEL_a26.MEL_b26</t>
  </si>
  <si>
    <t>MEL_a27.MEL_b26</t>
  </si>
  <si>
    <t>MEL_a28.MEL_b26</t>
  </si>
  <si>
    <t>MEL_a29.MEL_b26</t>
  </si>
  <si>
    <t>MEL_a30.MEL_b26</t>
  </si>
  <si>
    <t>MEL_a31.MEL_b26</t>
  </si>
  <si>
    <t>MEL_a32.MEL_b26</t>
  </si>
  <si>
    <t>MEL_a33.MEL_b26</t>
  </si>
  <si>
    <t>MEL_a34.MEL_b26</t>
  </si>
  <si>
    <t>MEL_a35.MEL_b26</t>
  </si>
  <si>
    <t>MEL_a36.MEL_b26</t>
  </si>
  <si>
    <t>MEL_a37.MEL_b26</t>
  </si>
  <si>
    <t>MEL_a38.MEL_b26</t>
  </si>
  <si>
    <t>MEL_a39.MEL_b26</t>
  </si>
  <si>
    <t>MEL_a40.MEL_b26</t>
  </si>
  <si>
    <t>MEL_a41.MEL_b26</t>
  </si>
  <si>
    <t>MEL_a42.MEL_b26</t>
  </si>
  <si>
    <t>MEL_a43.MEL_b26</t>
  </si>
  <si>
    <t>MEL_a44.MEL_b26</t>
  </si>
  <si>
    <t>MEL_a45.MEL_b26</t>
  </si>
  <si>
    <t>MEL_a46.MEL_b26</t>
  </si>
  <si>
    <t>MEL_a47.MEL_b26</t>
  </si>
  <si>
    <t>MEL_a48.MEL_b26</t>
  </si>
  <si>
    <t>MEL_a49.MEL_b26</t>
  </si>
  <si>
    <t>MEL_a50.MEL_b26</t>
  </si>
  <si>
    <t>MEL_a51.MEL_b26</t>
  </si>
  <si>
    <t>MEL_a52.MEL_b26</t>
  </si>
  <si>
    <t>MEL_a53.MEL_b26</t>
  </si>
  <si>
    <t>MEL_a54.MEL_b26</t>
  </si>
  <si>
    <t>MEL_a55.MEL_b26</t>
  </si>
  <si>
    <t>MEL_a56.MEL_b26</t>
  </si>
  <si>
    <t>MEL_a57.MEL_b26</t>
  </si>
  <si>
    <t>MEL_a58.MEL_b26</t>
  </si>
  <si>
    <t>MEL_a59.MEL_b26</t>
  </si>
  <si>
    <t>MEL_a60.MEL_b26</t>
  </si>
  <si>
    <t>MEL_a61.MEL_b26</t>
  </si>
  <si>
    <t>MEL_a62.MEL_b26</t>
  </si>
  <si>
    <t>MEL_a63.MEL_b26</t>
  </si>
  <si>
    <t>MEL_a64.MEL_b26</t>
  </si>
  <si>
    <t>MEL_a65.MEL_b26</t>
  </si>
  <si>
    <t>MEL_a66.MEL_b26</t>
  </si>
  <si>
    <t>MEL_a67.MEL_b26</t>
  </si>
  <si>
    <t>MEL_a68.MEL_b26</t>
  </si>
  <si>
    <t>MEL_a69.MEL_b26</t>
  </si>
  <si>
    <t>MEL_a70.MEL_b26</t>
  </si>
  <si>
    <t>MEL_a71.MEL_b26</t>
  </si>
  <si>
    <t>MEL_a72.MEL_b26</t>
  </si>
  <si>
    <t>MEL_a73.MEL_b26</t>
  </si>
  <si>
    <t>MEL_a74.MEL_b26</t>
  </si>
  <si>
    <t>MEL_a75.MEL_b26</t>
  </si>
  <si>
    <t>MEL_a76.MEL_b26</t>
  </si>
  <si>
    <t>MEL_a77.MEL_b26</t>
  </si>
  <si>
    <t>MEL_a78.MEL_b26</t>
  </si>
  <si>
    <t>MEL_a79.MEL_b26</t>
  </si>
  <si>
    <t>MEL_a80.MEL_b26</t>
  </si>
  <si>
    <t>MEL_a81.MEL_b26</t>
  </si>
  <si>
    <t>MEL_a82.MEL_b26</t>
  </si>
  <si>
    <t>MEL_a83.MEL_b26</t>
  </si>
  <si>
    <t>MEL_a84.MEL_b26</t>
  </si>
  <si>
    <t>MEL_a85.MEL_b26</t>
  </si>
  <si>
    <t>MEL_a86.MEL_b26</t>
  </si>
  <si>
    <t>MEL_a87.MEL_b26</t>
  </si>
  <si>
    <t>MEL_a88.MEL_b26</t>
  </si>
  <si>
    <t>MEL_a89.MEL_b26</t>
  </si>
  <si>
    <t>MEL_a90.MEL_b26</t>
  </si>
  <si>
    <t>MEL_a91.MEL_b26</t>
  </si>
  <si>
    <t>MEL_a92.MEL_b26</t>
  </si>
  <si>
    <t>MEL_a93.MEL_b26</t>
  </si>
  <si>
    <t>MEL_a94.MEL_b26</t>
  </si>
  <si>
    <t>MEL_a95.MEL_b26</t>
  </si>
  <si>
    <t>MEL_a96.MEL_b26</t>
  </si>
  <si>
    <t>MEL_a97.MEL_b26</t>
  </si>
  <si>
    <t>MEL_a98.MEL_b26</t>
  </si>
  <si>
    <t>MEL_a99.MEL_b26</t>
  </si>
  <si>
    <t>MEL_a100.MEL_b26</t>
  </si>
  <si>
    <t>MEL_a101.MEL_b26</t>
  </si>
  <si>
    <t>MEL_a102.MEL_b26</t>
  </si>
  <si>
    <t>MEL_a103.MEL_b26</t>
  </si>
  <si>
    <t>MEL_a104.MEL_b26</t>
  </si>
  <si>
    <t>MEL_a105.MEL_b26</t>
  </si>
  <si>
    <t>MEL_a106.MEL_b26</t>
  </si>
  <si>
    <t>MEL_a107.MEL_b26</t>
  </si>
  <si>
    <t>MEL_a108.MEL_b26</t>
  </si>
  <si>
    <t>MEL_a109.MEL_b26</t>
  </si>
  <si>
    <t>MEL_a110.MEL_b26</t>
  </si>
  <si>
    <t>MEL_a111.MEL_b26</t>
  </si>
  <si>
    <t>MEL_a112.MEL_b26</t>
  </si>
  <si>
    <t>MEL_a113.MEL_b26</t>
  </si>
  <si>
    <t>MEL_a114.MEL_b26</t>
  </si>
  <si>
    <t>MEL_a115.MEL_b26</t>
  </si>
  <si>
    <t>MEL_a116.MEL_b26</t>
  </si>
  <si>
    <t>MEL_a117.MEL_b26</t>
  </si>
  <si>
    <t>MEL_a118.MEL_b26</t>
  </si>
  <si>
    <t>MEL_a119.MEL_b26</t>
  </si>
  <si>
    <t>MEL_a120.MEL_b26</t>
  </si>
  <si>
    <t>MEL_a121.MEL_b26</t>
  </si>
  <si>
    <t>MEL_a122.MEL_b26</t>
  </si>
  <si>
    <t>MEL_a123.MEL_b26</t>
  </si>
  <si>
    <t>MEL_a124.MEL_b26</t>
  </si>
  <si>
    <t>MEL_a125.MEL_b26</t>
  </si>
  <si>
    <t>MEL_a126.MEL_b26</t>
  </si>
  <si>
    <t>MEL_a127.MEL_b26</t>
  </si>
  <si>
    <t>MEL_a128.MEL_b26</t>
  </si>
  <si>
    <t>MEL_a129.MEL_b26</t>
  </si>
  <si>
    <t>MEL_a130.MEL_b26</t>
  </si>
  <si>
    <t>MEL_a131.MEL_b26</t>
  </si>
  <si>
    <t>MEL_a132.MEL_b26</t>
  </si>
  <si>
    <t>MEL_a133.MEL_b26</t>
  </si>
  <si>
    <t>MEL_a134.MEL_b26</t>
  </si>
  <si>
    <t>MEL_a135.MEL_b26</t>
  </si>
  <si>
    <t>MEL_a136.MEL_b26</t>
  </si>
  <si>
    <t>MEL_a137.MEL_b26</t>
  </si>
  <si>
    <t>MEL_a138.MEL_b26</t>
  </si>
  <si>
    <t>MEL_a139.MEL_b26</t>
  </si>
  <si>
    <t>MEL_a140.MEL_b26</t>
  </si>
  <si>
    <t>MEL_a141.MEL_b26</t>
  </si>
  <si>
    <t>MEL_a142.MEL_b26</t>
  </si>
  <si>
    <t>MEL_a143.MEL_b26</t>
  </si>
  <si>
    <t>MEL_a144.MEL_b26</t>
  </si>
  <si>
    <t>MEL_a145.MEL_b26</t>
  </si>
  <si>
    <t>MEL_a146.MEL_b26</t>
  </si>
  <si>
    <t>MEL_a147.MEL_b26</t>
  </si>
  <si>
    <t>MEL_a148.MEL_b26</t>
  </si>
  <si>
    <t>MEL_a149.MEL_b26</t>
  </si>
  <si>
    <t>MEL_a150.MEL_b26</t>
  </si>
  <si>
    <t>MEL_a151.MEL_b26</t>
  </si>
  <si>
    <t>MEL_a152.MEL_b26</t>
  </si>
  <si>
    <t>MEL_a153.MEL_b26</t>
  </si>
  <si>
    <t>MEL_a154.MEL_b26</t>
  </si>
  <si>
    <t>MEL_a155.MEL_b26</t>
  </si>
  <si>
    <t>MEL_a156.MEL_b26</t>
  </si>
  <si>
    <t>MEL_a157.MEL_b26</t>
  </si>
  <si>
    <t>MEL_a158.MEL_b26</t>
  </si>
  <si>
    <t>MEL_a159.MEL_b26</t>
  </si>
  <si>
    <t>MEL_a160.MEL_b26</t>
  </si>
  <si>
    <t>MEL_a161.MEL_b26</t>
  </si>
  <si>
    <t>MEL_a162.MEL_b26</t>
  </si>
  <si>
    <t>MEL_a163.MEL_b26</t>
  </si>
  <si>
    <t>MEL_a164.MEL_b26</t>
  </si>
  <si>
    <t>MEL_a165.MEL_b26</t>
  </si>
  <si>
    <t>MEL_a166.MEL_b26</t>
  </si>
  <si>
    <t>MEL_a167.MEL_b26</t>
  </si>
  <si>
    <t>MEL_a168.MEL_b26</t>
  </si>
  <si>
    <t>MEL_a169.MEL_b26</t>
  </si>
  <si>
    <t>MEL_a170.MEL_b26</t>
  </si>
  <si>
    <t>MEL_a171.MEL_b26</t>
  </si>
  <si>
    <t>MEL_a172.MEL_b26</t>
  </si>
  <si>
    <t>MEL_a173.MEL_b26</t>
  </si>
  <si>
    <t>MEL_a174.MEL_b26</t>
  </si>
  <si>
    <t>MEL_a175.MEL_b26</t>
  </si>
  <si>
    <t>MEL_a176.MEL_b26</t>
  </si>
  <si>
    <t>MEL_a177.MEL_b26</t>
  </si>
  <si>
    <t>MEL_a178.MEL_b26</t>
  </si>
  <si>
    <t>MEL_a179.MEL_b26</t>
  </si>
  <si>
    <t>MEL_a180.MEL_b26</t>
  </si>
  <si>
    <t>MEL_a181.MEL_b26</t>
  </si>
  <si>
    <t>MEL_a182.MEL_b26</t>
  </si>
  <si>
    <t>MEL_a183.MEL_b26</t>
  </si>
  <si>
    <t>MEL_a184.MEL_b26</t>
  </si>
  <si>
    <t>MEL_a185.MEL_b26</t>
  </si>
  <si>
    <t>MEL_a186.MEL_b26</t>
  </si>
  <si>
    <t>MEL_a187.MEL_b26</t>
  </si>
  <si>
    <t>MEL_a188.MEL_b26</t>
  </si>
  <si>
    <t>MEL_a189.MEL_b26</t>
  </si>
  <si>
    <t>MEL_a190.MEL_b26</t>
  </si>
  <si>
    <t>MEL_a191.MEL_b26</t>
  </si>
  <si>
    <t>MEL_a192.MEL_b26</t>
  </si>
  <si>
    <t>MEL_a193.MEL_b26</t>
  </si>
  <si>
    <t>MEL_a194.MEL_b26</t>
  </si>
  <si>
    <t>MEL_a195.MEL_b26</t>
  </si>
  <si>
    <t>MEL_a196.MEL_b26</t>
  </si>
  <si>
    <t>MEL_a197.MEL_b26</t>
  </si>
  <si>
    <t>MEL_a198.MEL_b26</t>
  </si>
  <si>
    <t>MEL_a199.MEL_b26</t>
  </si>
  <si>
    <t>MAGEA3_a129.MEL_b26</t>
  </si>
  <si>
    <t>CDK4_a17.MEL_b26</t>
  </si>
  <si>
    <t>MEL_a1.MEL_b27</t>
  </si>
  <si>
    <t>MEL_a2.MEL_b27</t>
  </si>
  <si>
    <t>MEL_a3.MEL_b27</t>
  </si>
  <si>
    <t>MEL_a4.MEL_b27</t>
  </si>
  <si>
    <t>MEL_a5.MEL_b27</t>
  </si>
  <si>
    <t>MEL_a6.MEL_b27</t>
  </si>
  <si>
    <t>MEL_a7.MEL_b27</t>
  </si>
  <si>
    <t>MEL_a8.MEL_b27</t>
  </si>
  <si>
    <t>MEL_a9.MEL_b27</t>
  </si>
  <si>
    <t>MEL_a10.MEL_b27</t>
  </si>
  <si>
    <t>MEL_a11.MEL_b27</t>
  </si>
  <si>
    <t>MEL_a12.MEL_b27</t>
  </si>
  <si>
    <t>MEL_a13.MEL_b27</t>
  </si>
  <si>
    <t>MEL_a14.MEL_b27</t>
  </si>
  <si>
    <t>MEL_a15.MEL_b27</t>
  </si>
  <si>
    <t>MEL_a16.MEL_b27</t>
  </si>
  <si>
    <t>MEL_a17.MEL_b27</t>
  </si>
  <si>
    <t>MEL_a18.MEL_b27</t>
  </si>
  <si>
    <t>MEL_a19.MEL_b27</t>
  </si>
  <si>
    <t>MEL_a20.MEL_b27</t>
  </si>
  <si>
    <t>MEL_a21.MEL_b27</t>
  </si>
  <si>
    <t>MEL_a22.MEL_b27</t>
  </si>
  <si>
    <t>MEL_a23.MEL_b27</t>
  </si>
  <si>
    <t>MEL_a24.MEL_b27</t>
  </si>
  <si>
    <t>MEL_a25.MEL_b27</t>
  </si>
  <si>
    <t>MEL_a26.MEL_b27</t>
  </si>
  <si>
    <t>MEL_a27.MEL_b27</t>
  </si>
  <si>
    <t>MEL_a28.MEL_b27</t>
  </si>
  <si>
    <t>MEL_a29.MEL_b27</t>
  </si>
  <si>
    <t>MEL_a30.MEL_b27</t>
  </si>
  <si>
    <t>MEL_a31.MEL_b27</t>
  </si>
  <si>
    <t>MEL_a32.MEL_b27</t>
  </si>
  <si>
    <t>MEL_a33.MEL_b27</t>
  </si>
  <si>
    <t>MEL_a34.MEL_b27</t>
  </si>
  <si>
    <t>MEL_a35.MEL_b27</t>
  </si>
  <si>
    <t>MEL_a36.MEL_b27</t>
  </si>
  <si>
    <t>MEL_a37.MEL_b27</t>
  </si>
  <si>
    <t>MEL_a38.MEL_b27</t>
  </si>
  <si>
    <t>MEL_a39.MEL_b27</t>
  </si>
  <si>
    <t>MEL_a40.MEL_b27</t>
  </si>
  <si>
    <t>MEL_a41.MEL_b27</t>
  </si>
  <si>
    <t>MEL_a42.MEL_b27</t>
  </si>
  <si>
    <t>MEL_a43.MEL_b27</t>
  </si>
  <si>
    <t>MEL_a44.MEL_b27</t>
  </si>
  <si>
    <t>MEL_a45.MEL_b27</t>
  </si>
  <si>
    <t>MEL_a46.MEL_b27</t>
  </si>
  <si>
    <t>MEL_a47.MEL_b27</t>
  </si>
  <si>
    <t>MEL_a48.MEL_b27</t>
  </si>
  <si>
    <t>MEL_a49.MEL_b27</t>
  </si>
  <si>
    <t>MEL_a50.MEL_b27</t>
  </si>
  <si>
    <t>MEL_a51.MEL_b27</t>
  </si>
  <si>
    <t>MEL_a52.MEL_b27</t>
  </si>
  <si>
    <t>MEL_a53.MEL_b27</t>
  </si>
  <si>
    <t>MEL_a54.MEL_b27</t>
  </si>
  <si>
    <t>MEL_a55.MEL_b27</t>
  </si>
  <si>
    <t>MEL_a56.MEL_b27</t>
  </si>
  <si>
    <t>MEL_a57.MEL_b27</t>
  </si>
  <si>
    <t>MEL_a58.MEL_b27</t>
  </si>
  <si>
    <t>MEL_a59.MEL_b27</t>
  </si>
  <si>
    <t>MEL_a60.MEL_b27</t>
  </si>
  <si>
    <t>MEL_a61.MEL_b27</t>
  </si>
  <si>
    <t>MEL_a62.MEL_b27</t>
  </si>
  <si>
    <t>MEL_a63.MEL_b27</t>
  </si>
  <si>
    <t>MEL_a64.MEL_b27</t>
  </si>
  <si>
    <t>MEL_a65.MEL_b27</t>
  </si>
  <si>
    <t>MEL_a66.MEL_b27</t>
  </si>
  <si>
    <t>MEL_a67.MEL_b27</t>
  </si>
  <si>
    <t>MEL_a68.MEL_b27</t>
  </si>
  <si>
    <t>MEL_a69.MEL_b27</t>
  </si>
  <si>
    <t>MEL_a70.MEL_b27</t>
  </si>
  <si>
    <t>MEL_a71.MEL_b27</t>
  </si>
  <si>
    <t>MEL_a72.MEL_b27</t>
  </si>
  <si>
    <t>MEL_a73.MEL_b27</t>
  </si>
  <si>
    <t>MEL_a74.MEL_b27</t>
  </si>
  <si>
    <t>MEL_a75.MEL_b27</t>
  </si>
  <si>
    <t>MEL_a76.MEL_b27</t>
  </si>
  <si>
    <t>MEL_a77.MEL_b27</t>
  </si>
  <si>
    <t>MEL_a78.MEL_b27</t>
  </si>
  <si>
    <t>MEL_a79.MEL_b27</t>
  </si>
  <si>
    <t>MEL_a80.MEL_b27</t>
  </si>
  <si>
    <t>MEL_a81.MEL_b27</t>
  </si>
  <si>
    <t>MEL_a82.MEL_b27</t>
  </si>
  <si>
    <t>MEL_a83.MEL_b27</t>
  </si>
  <si>
    <t>MEL_a84.MEL_b27</t>
  </si>
  <si>
    <t>MEL_a85.MEL_b27</t>
  </si>
  <si>
    <t>MEL_a86.MEL_b27</t>
  </si>
  <si>
    <t>MEL_a87.MEL_b27</t>
  </si>
  <si>
    <t>MEL_a88.MEL_b27</t>
  </si>
  <si>
    <t>MEL_a89.MEL_b27</t>
  </si>
  <si>
    <t>MEL_a90.MEL_b27</t>
  </si>
  <si>
    <t>MEL_a91.MEL_b27</t>
  </si>
  <si>
    <t>MEL_a92.MEL_b27</t>
  </si>
  <si>
    <t>MEL_a93.MEL_b27</t>
  </si>
  <si>
    <t>MEL_a94.MEL_b27</t>
  </si>
  <si>
    <t>MEL_a95.MEL_b27</t>
  </si>
  <si>
    <t>MEL_a96.MEL_b27</t>
  </si>
  <si>
    <t>MEL_a97.MEL_b27</t>
  </si>
  <si>
    <t>MEL_a98.MEL_b27</t>
  </si>
  <si>
    <t>MEL_a99.MEL_b27</t>
  </si>
  <si>
    <t>MEL_a100.MEL_b27</t>
  </si>
  <si>
    <t>MEL_a101.MEL_b27</t>
  </si>
  <si>
    <t>MEL_a102.MEL_b27</t>
  </si>
  <si>
    <t>MEL_a103.MEL_b27</t>
  </si>
  <si>
    <t>MEL_a104.MEL_b27</t>
  </si>
  <si>
    <t>MEL_a105.MEL_b27</t>
  </si>
  <si>
    <t>MEL_a106.MEL_b27</t>
  </si>
  <si>
    <t>MEL_a107.MEL_b27</t>
  </si>
  <si>
    <t>MEL_a108.MEL_b27</t>
  </si>
  <si>
    <t>MEL_a109.MEL_b27</t>
  </si>
  <si>
    <t>MEL_a110.MEL_b27</t>
  </si>
  <si>
    <t>MEL_a111.MEL_b27</t>
  </si>
  <si>
    <t>MEL_a112.MEL_b27</t>
  </si>
  <si>
    <t>MEL_a113.MEL_b27</t>
  </si>
  <si>
    <t>MEL_a114.MEL_b27</t>
  </si>
  <si>
    <t>MEL_a115.MEL_b27</t>
  </si>
  <si>
    <t>MEL_a116.MEL_b27</t>
  </si>
  <si>
    <t>MEL_a117.MEL_b27</t>
  </si>
  <si>
    <t>MEL_a118.MEL_b27</t>
  </si>
  <si>
    <t>MEL_a119.MEL_b27</t>
  </si>
  <si>
    <t>MEL_a120.MEL_b27</t>
  </si>
  <si>
    <t>MEL_a121.MEL_b27</t>
  </si>
  <si>
    <t>MEL_a122.MEL_b27</t>
  </si>
  <si>
    <t>MEL_a123.MEL_b27</t>
  </si>
  <si>
    <t>MEL_a124.MEL_b27</t>
  </si>
  <si>
    <t>MEL_a125.MEL_b27</t>
  </si>
  <si>
    <t>MEL_a126.MEL_b27</t>
  </si>
  <si>
    <t>MEL_a127.MEL_b27</t>
  </si>
  <si>
    <t>MEL_a128.MEL_b27</t>
  </si>
  <si>
    <t>MEL_a129.MEL_b27</t>
  </si>
  <si>
    <t>MEL_a130.MEL_b27</t>
  </si>
  <si>
    <t>MEL_a131.MEL_b27</t>
  </si>
  <si>
    <t>MEL_a132.MEL_b27</t>
  </si>
  <si>
    <t>MEL_a133.MEL_b27</t>
  </si>
  <si>
    <t>MEL_a134.MEL_b27</t>
  </si>
  <si>
    <t>MEL_a135.MEL_b27</t>
  </si>
  <si>
    <t>MEL_a136.MEL_b27</t>
  </si>
  <si>
    <t>MEL_a137.MEL_b27</t>
  </si>
  <si>
    <t>MEL_a138.MEL_b27</t>
  </si>
  <si>
    <t>MEL_a139.MEL_b27</t>
  </si>
  <si>
    <t>MEL_a140.MEL_b27</t>
  </si>
  <si>
    <t>MEL_a141.MEL_b27</t>
  </si>
  <si>
    <t>MEL_a142.MEL_b27</t>
  </si>
  <si>
    <t>MEL_a143.MEL_b27</t>
  </si>
  <si>
    <t>MEL_a144.MEL_b27</t>
  </si>
  <si>
    <t>MEL_a145.MEL_b27</t>
  </si>
  <si>
    <t>MEL_a146.MEL_b27</t>
  </si>
  <si>
    <t>MEL_a147.MEL_b27</t>
  </si>
  <si>
    <t>MEL_a148.MEL_b27</t>
  </si>
  <si>
    <t>MEL_a149.MEL_b27</t>
  </si>
  <si>
    <t>MEL_a150.MEL_b27</t>
  </si>
  <si>
    <t>MEL_a151.MEL_b27</t>
  </si>
  <si>
    <t>MEL_a152.MEL_b27</t>
  </si>
  <si>
    <t>MEL_a153.MEL_b27</t>
  </si>
  <si>
    <t>MEL_a154.MEL_b27</t>
  </si>
  <si>
    <t>MEL_a155.MEL_b27</t>
  </si>
  <si>
    <t>MEL_a156.MEL_b27</t>
  </si>
  <si>
    <t>MEL_a157.MEL_b27</t>
  </si>
  <si>
    <t>MEL_a158.MEL_b27</t>
  </si>
  <si>
    <t>MEL_a159.MEL_b27</t>
  </si>
  <si>
    <t>MEL_a160.MEL_b27</t>
  </si>
  <si>
    <t>MEL_a161.MEL_b27</t>
  </si>
  <si>
    <t>MEL_a162.MEL_b27</t>
  </si>
  <si>
    <t>MEL_a163.MEL_b27</t>
  </si>
  <si>
    <t>MEL_a164.MEL_b27</t>
  </si>
  <si>
    <t>MEL_a165.MEL_b27</t>
  </si>
  <si>
    <t>MEL_a166.MEL_b27</t>
  </si>
  <si>
    <t>MEL_a167.MEL_b27</t>
  </si>
  <si>
    <t>MEL_a168.MEL_b27</t>
  </si>
  <si>
    <t>MEL_a169.MEL_b27</t>
  </si>
  <si>
    <t>MEL_a170.MEL_b27</t>
  </si>
  <si>
    <t>MEL_a171.MEL_b27</t>
  </si>
  <si>
    <t>MEL_a172.MEL_b27</t>
  </si>
  <si>
    <t>MEL_a173.MEL_b27</t>
  </si>
  <si>
    <t>MEL_a174.MEL_b27</t>
  </si>
  <si>
    <t>MEL_a175.MEL_b27</t>
  </si>
  <si>
    <t>MEL_a176.MEL_b27</t>
  </si>
  <si>
    <t>MEL_a177.MEL_b27</t>
  </si>
  <si>
    <t>MEL_a178.MEL_b27</t>
  </si>
  <si>
    <t>MEL_a179.MEL_b27</t>
  </si>
  <si>
    <t>MEL_a180.MEL_b27</t>
  </si>
  <si>
    <t>MEL_a181.MEL_b27</t>
  </si>
  <si>
    <t>MEL_a182.MEL_b27</t>
  </si>
  <si>
    <t>MEL_a183.MEL_b27</t>
  </si>
  <si>
    <t>MEL_a184.MEL_b27</t>
  </si>
  <si>
    <t>MEL_a185.MEL_b27</t>
  </si>
  <si>
    <t>MEL_a186.MEL_b27</t>
  </si>
  <si>
    <t>MEL_a187.MEL_b27</t>
  </si>
  <si>
    <t>MEL_a188.MEL_b27</t>
  </si>
  <si>
    <t>MEL_a189.MEL_b27</t>
  </si>
  <si>
    <t>MEL_a190.MEL_b27</t>
  </si>
  <si>
    <t>MEL_a191.MEL_b27</t>
  </si>
  <si>
    <t>MEL_a192.MEL_b27</t>
  </si>
  <si>
    <t>MEL_a193.MEL_b27</t>
  </si>
  <si>
    <t>MEL_a194.MEL_b27</t>
  </si>
  <si>
    <t>MEL_a195.MEL_b27</t>
  </si>
  <si>
    <t>MEL_a196.MEL_b27</t>
  </si>
  <si>
    <t>MEL_a197.MEL_b27</t>
  </si>
  <si>
    <t>MEL_a198.MEL_b27</t>
  </si>
  <si>
    <t>MEL_a199.MEL_b27</t>
  </si>
  <si>
    <t>MAGEA3_a129.MEL_b27</t>
  </si>
  <si>
    <t>CDK4_a17.MEL_b27</t>
  </si>
  <si>
    <t>MEL_a1.MEL_b28</t>
  </si>
  <si>
    <t>MEL_a2.MEL_b28</t>
  </si>
  <si>
    <t>MEL_a3.MEL_b28</t>
  </si>
  <si>
    <t>MEL_a4.MEL_b28</t>
  </si>
  <si>
    <t>MEL_a5.MEL_b28</t>
  </si>
  <si>
    <t>MEL_a6.MEL_b28</t>
  </si>
  <si>
    <t>MEL_a7.MEL_b28</t>
  </si>
  <si>
    <t>MEL_a8.MEL_b28</t>
  </si>
  <si>
    <t>MEL_a9.MEL_b28</t>
  </si>
  <si>
    <t>MEL_a10.MEL_b28</t>
  </si>
  <si>
    <t>MEL_a11.MEL_b28</t>
  </si>
  <si>
    <t>MEL_a12.MEL_b28</t>
  </si>
  <si>
    <t>MEL_a13.MEL_b28</t>
  </si>
  <si>
    <t>MEL_a14.MEL_b28</t>
  </si>
  <si>
    <t>MEL_a15.MEL_b28</t>
  </si>
  <si>
    <t>MEL_a16.MEL_b28</t>
  </si>
  <si>
    <t>MEL_a17.MEL_b28</t>
  </si>
  <si>
    <t>MEL_a18.MEL_b28</t>
  </si>
  <si>
    <t>MEL_a19.MEL_b28</t>
  </si>
  <si>
    <t>MEL_a20.MEL_b28</t>
  </si>
  <si>
    <t>MEL_a21.MEL_b28</t>
  </si>
  <si>
    <t>MEL_a22.MEL_b28</t>
  </si>
  <si>
    <t>MEL_a23.MEL_b28</t>
  </si>
  <si>
    <t>MEL_a24.MEL_b28</t>
  </si>
  <si>
    <t>MEL_a25.MEL_b28</t>
  </si>
  <si>
    <t>MEL_a26.MEL_b28</t>
  </si>
  <si>
    <t>MEL_a27.MEL_b28</t>
  </si>
  <si>
    <t>MEL_a28.MEL_b28</t>
  </si>
  <si>
    <t>MEL_a29.MEL_b28</t>
  </si>
  <si>
    <t>MEL_a30.MEL_b28</t>
  </si>
  <si>
    <t>MEL_a31.MEL_b28</t>
  </si>
  <si>
    <t>MEL_a32.MEL_b28</t>
  </si>
  <si>
    <t>MEL_a33.MEL_b28</t>
  </si>
  <si>
    <t>MEL_a34.MEL_b28</t>
  </si>
  <si>
    <t>MEL_a35.MEL_b28</t>
  </si>
  <si>
    <t>MEL_a36.MEL_b28</t>
  </si>
  <si>
    <t>MEL_a37.MEL_b28</t>
  </si>
  <si>
    <t>MEL_a38.MEL_b28</t>
  </si>
  <si>
    <t>MEL_a39.MEL_b28</t>
  </si>
  <si>
    <t>MEL_a40.MEL_b28</t>
  </si>
  <si>
    <t>MEL_a41.MEL_b28</t>
  </si>
  <si>
    <t>MEL_a42.MEL_b28</t>
  </si>
  <si>
    <t>MEL_a43.MEL_b28</t>
  </si>
  <si>
    <t>MEL_a44.MEL_b28</t>
  </si>
  <si>
    <t>MEL_a45.MEL_b28</t>
  </si>
  <si>
    <t>MEL_a46.MEL_b28</t>
  </si>
  <si>
    <t>MEL_a47.MEL_b28</t>
  </si>
  <si>
    <t>MEL_a48.MEL_b28</t>
  </si>
  <si>
    <t>MEL_a49.MEL_b28</t>
  </si>
  <si>
    <t>MEL_a50.MEL_b28</t>
  </si>
  <si>
    <t>MEL_a51.MEL_b28</t>
  </si>
  <si>
    <t>MEL_a52.MEL_b28</t>
  </si>
  <si>
    <t>MEL_a53.MEL_b28</t>
  </si>
  <si>
    <t>MEL_a54.MEL_b28</t>
  </si>
  <si>
    <t>MEL_a55.MEL_b28</t>
  </si>
  <si>
    <t>MEL_a56.MEL_b28</t>
  </si>
  <si>
    <t>MEL_a57.MEL_b28</t>
  </si>
  <si>
    <t>MEL_a58.MEL_b28</t>
  </si>
  <si>
    <t>MEL_a59.MEL_b28</t>
  </si>
  <si>
    <t>MEL_a60.MEL_b28</t>
  </si>
  <si>
    <t>MEL_a61.MEL_b28</t>
  </si>
  <si>
    <t>MEL_a62.MEL_b28</t>
  </si>
  <si>
    <t>MEL_a63.MEL_b28</t>
  </si>
  <si>
    <t>MEL_a64.MEL_b28</t>
  </si>
  <si>
    <t>MEL_a65.MEL_b28</t>
  </si>
  <si>
    <t>MEL_a66.MEL_b28</t>
  </si>
  <si>
    <t>MEL_a67.MEL_b28</t>
  </si>
  <si>
    <t>MEL_a68.MEL_b28</t>
  </si>
  <si>
    <t>MEL_a69.MEL_b28</t>
  </si>
  <si>
    <t>MEL_a70.MEL_b28</t>
  </si>
  <si>
    <t>MEL_a71.MEL_b28</t>
  </si>
  <si>
    <t>MEL_a72.MEL_b28</t>
  </si>
  <si>
    <t>MEL_a73.MEL_b28</t>
  </si>
  <si>
    <t>MEL_a74.MEL_b28</t>
  </si>
  <si>
    <t>MEL_a75.MEL_b28</t>
  </si>
  <si>
    <t>MEL_a76.MEL_b28</t>
  </si>
  <si>
    <t>MEL_a77.MEL_b28</t>
  </si>
  <si>
    <t>MEL_a78.MEL_b28</t>
  </si>
  <si>
    <t>MEL_a79.MEL_b28</t>
  </si>
  <si>
    <t>MEL_a80.MEL_b28</t>
  </si>
  <si>
    <t>MEL_a81.MEL_b28</t>
  </si>
  <si>
    <t>MEL_a82.MEL_b28</t>
  </si>
  <si>
    <t>MEL_a83.MEL_b28</t>
  </si>
  <si>
    <t>MEL_a84.MEL_b28</t>
  </si>
  <si>
    <t>MEL_a85.MEL_b28</t>
  </si>
  <si>
    <t>MEL_a86.MEL_b28</t>
  </si>
  <si>
    <t>MEL_a87.MEL_b28</t>
  </si>
  <si>
    <t>MEL_a88.MEL_b28</t>
  </si>
  <si>
    <t>MEL_a89.MEL_b28</t>
  </si>
  <si>
    <t>MEL_a90.MEL_b28</t>
  </si>
  <si>
    <t>MEL_a91.MEL_b28</t>
  </si>
  <si>
    <t>MEL_a92.MEL_b28</t>
  </si>
  <si>
    <t>MEL_a93.MEL_b28</t>
  </si>
  <si>
    <t>MEL_a94.MEL_b28</t>
  </si>
  <si>
    <t>MEL_a95.MEL_b28</t>
  </si>
  <si>
    <t>MEL_a96.MEL_b28</t>
  </si>
  <si>
    <t>MEL_a97.MEL_b28</t>
  </si>
  <si>
    <t>MEL_a98.MEL_b28</t>
  </si>
  <si>
    <t>MEL_a99.MEL_b28</t>
  </si>
  <si>
    <t>MEL_a100.MEL_b28</t>
  </si>
  <si>
    <t>MEL_a101.MEL_b28</t>
  </si>
  <si>
    <t>MEL_a102.MEL_b28</t>
  </si>
  <si>
    <t>MEL_a103.MEL_b28</t>
  </si>
  <si>
    <t>MEL_a104.MEL_b28</t>
  </si>
  <si>
    <t>MEL_a105.MEL_b28</t>
  </si>
  <si>
    <t>MEL_a106.MEL_b28</t>
  </si>
  <si>
    <t>MEL_a107.MEL_b28</t>
  </si>
  <si>
    <t>MEL_a108.MEL_b28</t>
  </si>
  <si>
    <t>MEL_a109.MEL_b28</t>
  </si>
  <si>
    <t>MEL_a110.MEL_b28</t>
  </si>
  <si>
    <t>MEL_a111.MEL_b28</t>
  </si>
  <si>
    <t>MEL_a112.MEL_b28</t>
  </si>
  <si>
    <t>MEL_a113.MEL_b28</t>
  </si>
  <si>
    <t>MEL_a114.MEL_b28</t>
  </si>
  <si>
    <t>MEL_a115.MEL_b28</t>
  </si>
  <si>
    <t>MEL_a116.MEL_b28</t>
  </si>
  <si>
    <t>MEL_a117.MEL_b28</t>
  </si>
  <si>
    <t>MEL_a118.MEL_b28</t>
  </si>
  <si>
    <t>MEL_a119.MEL_b28</t>
  </si>
  <si>
    <t>MEL_a120.MEL_b28</t>
  </si>
  <si>
    <t>MEL_a121.MEL_b28</t>
  </si>
  <si>
    <t>MEL_a122.MEL_b28</t>
  </si>
  <si>
    <t>MEL_a123.MEL_b28</t>
  </si>
  <si>
    <t>MEL_a124.MEL_b28</t>
  </si>
  <si>
    <t>MEL_a125.MEL_b28</t>
  </si>
  <si>
    <t>MEL_a126.MEL_b28</t>
  </si>
  <si>
    <t>MEL_a127.MEL_b28</t>
  </si>
  <si>
    <t>MEL_a128.MEL_b28</t>
  </si>
  <si>
    <t>MEL_a129.MEL_b28</t>
  </si>
  <si>
    <t>MEL_a130.MEL_b28</t>
  </si>
  <si>
    <t>MEL_a131.MEL_b28</t>
  </si>
  <si>
    <t>MEL_a132.MEL_b28</t>
  </si>
  <si>
    <t>MEL_a133.MEL_b28</t>
  </si>
  <si>
    <t>MEL_a134.MEL_b28</t>
  </si>
  <si>
    <t>MEL_a135.MEL_b28</t>
  </si>
  <si>
    <t>MEL_a136.MEL_b28</t>
  </si>
  <si>
    <t>MEL_a137.MEL_b28</t>
  </si>
  <si>
    <t>MEL_a138.MEL_b28</t>
  </si>
  <si>
    <t>MEL_a139.MEL_b28</t>
  </si>
  <si>
    <t>MEL_a140.MEL_b28</t>
  </si>
  <si>
    <t>MEL_a141.MEL_b28</t>
  </si>
  <si>
    <t>MEL_a142.MEL_b28</t>
  </si>
  <si>
    <t>MEL_a143.MEL_b28</t>
  </si>
  <si>
    <t>MEL_a144.MEL_b28</t>
  </si>
  <si>
    <t>MEL_a145.MEL_b28</t>
  </si>
  <si>
    <t>MEL_a146.MEL_b28</t>
  </si>
  <si>
    <t>MEL_a147.MEL_b28</t>
  </si>
  <si>
    <t>MEL_a148.MEL_b28</t>
  </si>
  <si>
    <t>MEL_a149.MEL_b28</t>
  </si>
  <si>
    <t>MEL_a150.MEL_b28</t>
  </si>
  <si>
    <t>MEL_a151.MEL_b28</t>
  </si>
  <si>
    <t>MEL_a152.MEL_b28</t>
  </si>
  <si>
    <t>MEL_a153.MEL_b28</t>
  </si>
  <si>
    <t>MEL_a154.MEL_b28</t>
  </si>
  <si>
    <t>MEL_a155.MEL_b28</t>
  </si>
  <si>
    <t>MEL_a156.MEL_b28</t>
  </si>
  <si>
    <t>MEL_a157.MEL_b28</t>
  </si>
  <si>
    <t>MEL_a158.MEL_b28</t>
  </si>
  <si>
    <t>MEL_a159.MEL_b28</t>
  </si>
  <si>
    <t>MEL_a160.MEL_b28</t>
  </si>
  <si>
    <t>MEL_a161.MEL_b28</t>
  </si>
  <si>
    <t>MEL_a162.MEL_b28</t>
  </si>
  <si>
    <t>MEL_a163.MEL_b28</t>
  </si>
  <si>
    <t>MEL_a164.MEL_b28</t>
  </si>
  <si>
    <t>MEL_a165.MEL_b28</t>
  </si>
  <si>
    <t>MEL_a166.MEL_b28</t>
  </si>
  <si>
    <t>MEL_a167.MEL_b28</t>
  </si>
  <si>
    <t>MEL_a168.MEL_b28</t>
  </si>
  <si>
    <t>MEL_a169.MEL_b28</t>
  </si>
  <si>
    <t>MEL_a170.MEL_b28</t>
  </si>
  <si>
    <t>MEL_a171.MEL_b28</t>
  </si>
  <si>
    <t>MEL_a172.MEL_b28</t>
  </si>
  <si>
    <t>MEL_a173.MEL_b28</t>
  </si>
  <si>
    <t>MEL_a174.MEL_b28</t>
  </si>
  <si>
    <t>MEL_a175.MEL_b28</t>
  </si>
  <si>
    <t>MEL_a176.MEL_b28</t>
  </si>
  <si>
    <t>MEL_a177.MEL_b28</t>
  </si>
  <si>
    <t>MEL_a178.MEL_b28</t>
  </si>
  <si>
    <t>MEL_a179.MEL_b28</t>
  </si>
  <si>
    <t>MEL_a180.MEL_b28</t>
  </si>
  <si>
    <t>MEL_a181.MEL_b28</t>
  </si>
  <si>
    <t>MEL_a182.MEL_b28</t>
  </si>
  <si>
    <t>MEL_a183.MEL_b28</t>
  </si>
  <si>
    <t>MEL_a184.MEL_b28</t>
  </si>
  <si>
    <t>MEL_a185.MEL_b28</t>
  </si>
  <si>
    <t>MEL_a186.MEL_b28</t>
  </si>
  <si>
    <t>MEL_a187.MEL_b28</t>
  </si>
  <si>
    <t>MEL_a188.MEL_b28</t>
  </si>
  <si>
    <t>MEL_a189.MEL_b28</t>
  </si>
  <si>
    <t>MEL_a190.MEL_b28</t>
  </si>
  <si>
    <t>MEL_a191.MEL_b28</t>
  </si>
  <si>
    <t>MEL_a192.MEL_b28</t>
  </si>
  <si>
    <t>MEL_a193.MEL_b28</t>
  </si>
  <si>
    <t>MEL_a194.MEL_b28</t>
  </si>
  <si>
    <t>MEL_a195.MEL_b28</t>
  </si>
  <si>
    <t>MEL_a196.MEL_b28</t>
  </si>
  <si>
    <t>MEL_a197.MEL_b28</t>
  </si>
  <si>
    <t>MEL_a198.MEL_b28</t>
  </si>
  <si>
    <t>MEL_a199.MEL_b28</t>
  </si>
  <si>
    <t>MAGEA3_a129.MEL_b28</t>
  </si>
  <si>
    <t>CDK4_a17.MEL_b28</t>
  </si>
  <si>
    <t>MEL_a1.MEL_b29</t>
  </si>
  <si>
    <t>MEL_a2.MEL_b29</t>
  </si>
  <si>
    <t>MEL_a3.MEL_b29</t>
  </si>
  <si>
    <t>MEL_a4.MEL_b29</t>
  </si>
  <si>
    <t>MEL_a5.MEL_b29</t>
  </si>
  <si>
    <t>MEL_a6.MEL_b29</t>
  </si>
  <si>
    <t>MEL_a7.MEL_b29</t>
  </si>
  <si>
    <t>MEL_a8.MEL_b29</t>
  </si>
  <si>
    <t>MEL_a9.MEL_b29</t>
  </si>
  <si>
    <t>MEL_a10.MEL_b29</t>
  </si>
  <si>
    <t>MEL_a11.MEL_b29</t>
  </si>
  <si>
    <t>MEL_a12.MEL_b29</t>
  </si>
  <si>
    <t>MEL_a13.MEL_b29</t>
  </si>
  <si>
    <t>MEL_a14.MEL_b29</t>
  </si>
  <si>
    <t>MEL_a15.MEL_b29</t>
  </si>
  <si>
    <t>MEL_a16.MEL_b29</t>
  </si>
  <si>
    <t>MEL_a17.MEL_b29</t>
  </si>
  <si>
    <t>MEL_a18.MEL_b29</t>
  </si>
  <si>
    <t>MEL_a19.MEL_b29</t>
  </si>
  <si>
    <t>MEL_a20.MEL_b29</t>
  </si>
  <si>
    <t>MEL_a21.MEL_b29</t>
  </si>
  <si>
    <t>MEL_a22.MEL_b29</t>
  </si>
  <si>
    <t>MEL_a23.MEL_b29</t>
  </si>
  <si>
    <t>MEL_a24.MEL_b29</t>
  </si>
  <si>
    <t>MEL_a25.MEL_b29</t>
  </si>
  <si>
    <t>MEL_a26.MEL_b29</t>
  </si>
  <si>
    <t>MEL_a27.MEL_b29</t>
  </si>
  <si>
    <t>MEL_a28.MEL_b29</t>
  </si>
  <si>
    <t>MEL_a29.MEL_b29</t>
  </si>
  <si>
    <t>MEL_a30.MEL_b29</t>
  </si>
  <si>
    <t>MEL_a31.MEL_b29</t>
  </si>
  <si>
    <t>MEL_a32.MEL_b29</t>
  </si>
  <si>
    <t>MEL_a33.MEL_b29</t>
  </si>
  <si>
    <t>MEL_a34.MEL_b29</t>
  </si>
  <si>
    <t>MEL_a35.MEL_b29</t>
  </si>
  <si>
    <t>MEL_a36.MEL_b29</t>
  </si>
  <si>
    <t>MEL_a37.MEL_b29</t>
  </si>
  <si>
    <t>MEL_a38.MEL_b29</t>
  </si>
  <si>
    <t>MEL_a39.MEL_b29</t>
  </si>
  <si>
    <t>MEL_a40.MEL_b29</t>
  </si>
  <si>
    <t>MEL_a41.MEL_b29</t>
  </si>
  <si>
    <t>MEL_a42.MEL_b29</t>
  </si>
  <si>
    <t>MEL_a43.MEL_b29</t>
  </si>
  <si>
    <t>MEL_a44.MEL_b29</t>
  </si>
  <si>
    <t>MEL_a45.MEL_b29</t>
  </si>
  <si>
    <t>MEL_a46.MEL_b29</t>
  </si>
  <si>
    <t>MEL_a47.MEL_b29</t>
  </si>
  <si>
    <t>MEL_a48.MEL_b29</t>
  </si>
  <si>
    <t>MEL_a49.MEL_b29</t>
  </si>
  <si>
    <t>MEL_a50.MEL_b29</t>
  </si>
  <si>
    <t>MEL_a51.MEL_b29</t>
  </si>
  <si>
    <t>MEL_a52.MEL_b29</t>
  </si>
  <si>
    <t>MEL_a53.MEL_b29</t>
  </si>
  <si>
    <t>MEL_a54.MEL_b29</t>
  </si>
  <si>
    <t>MEL_a55.MEL_b29</t>
  </si>
  <si>
    <t>MEL_a56.MEL_b29</t>
  </si>
  <si>
    <t>MEL_a57.MEL_b29</t>
  </si>
  <si>
    <t>MEL_a58.MEL_b29</t>
  </si>
  <si>
    <t>MEL_a59.MEL_b29</t>
  </si>
  <si>
    <t>MEL_a60.MEL_b29</t>
  </si>
  <si>
    <t>MEL_a61.MEL_b29</t>
  </si>
  <si>
    <t>MEL_a62.MEL_b29</t>
  </si>
  <si>
    <t>MEL_a63.MEL_b29</t>
  </si>
  <si>
    <t>MEL_a64.MEL_b29</t>
  </si>
  <si>
    <t>MEL_a65.MEL_b29</t>
  </si>
  <si>
    <t>MEL_a66.MEL_b29</t>
  </si>
  <si>
    <t>MEL_a67.MEL_b29</t>
  </si>
  <si>
    <t>MEL_a68.MEL_b29</t>
  </si>
  <si>
    <t>MEL_a69.MEL_b29</t>
  </si>
  <si>
    <t>MEL_a70.MEL_b29</t>
  </si>
  <si>
    <t>MEL_a71.MEL_b29</t>
  </si>
  <si>
    <t>MEL_a72.MEL_b29</t>
  </si>
  <si>
    <t>MEL_a73.MEL_b29</t>
  </si>
  <si>
    <t>MEL_a74.MEL_b29</t>
  </si>
  <si>
    <t>MEL_a75.MEL_b29</t>
  </si>
  <si>
    <t>MEL_a76.MEL_b29</t>
  </si>
  <si>
    <t>MEL_a77.MEL_b29</t>
  </si>
  <si>
    <t>MEL_a78.MEL_b29</t>
  </si>
  <si>
    <t>MEL_a79.MEL_b29</t>
  </si>
  <si>
    <t>MEL_a80.MEL_b29</t>
  </si>
  <si>
    <t>MEL_a81.MEL_b29</t>
  </si>
  <si>
    <t>MEL_a82.MEL_b29</t>
  </si>
  <si>
    <t>MEL_a83.MEL_b29</t>
  </si>
  <si>
    <t>MEL_a84.MEL_b29</t>
  </si>
  <si>
    <t>MEL_a85.MEL_b29</t>
  </si>
  <si>
    <t>MEL_a86.MEL_b29</t>
  </si>
  <si>
    <t>MEL_a87.MEL_b29</t>
  </si>
  <si>
    <t>MEL_a88.MEL_b29</t>
  </si>
  <si>
    <t>MEL_a89.MEL_b29</t>
  </si>
  <si>
    <t>MEL_a90.MEL_b29</t>
  </si>
  <si>
    <t>MEL_a91.MEL_b29</t>
  </si>
  <si>
    <t>MEL_a92.MEL_b29</t>
  </si>
  <si>
    <t>MEL_a93.MEL_b29</t>
  </si>
  <si>
    <t>MEL_a94.MEL_b29</t>
  </si>
  <si>
    <t>MEL_a95.MEL_b29</t>
  </si>
  <si>
    <t>MEL_a96.MEL_b29</t>
  </si>
  <si>
    <t>MEL_a97.MEL_b29</t>
  </si>
  <si>
    <t>MEL_a98.MEL_b29</t>
  </si>
  <si>
    <t>MEL_a99.MEL_b29</t>
  </si>
  <si>
    <t>MEL_a100.MEL_b29</t>
  </si>
  <si>
    <t>MEL_a101.MEL_b29</t>
  </si>
  <si>
    <t>MEL_a102.MEL_b29</t>
  </si>
  <si>
    <t>MEL_a103.MEL_b29</t>
  </si>
  <si>
    <t>MEL_a104.MEL_b29</t>
  </si>
  <si>
    <t>MEL_a105.MEL_b29</t>
  </si>
  <si>
    <t>MEL_a106.MEL_b29</t>
  </si>
  <si>
    <t>MEL_a107.MEL_b29</t>
  </si>
  <si>
    <t>MEL_a108.MEL_b29</t>
  </si>
  <si>
    <t>MEL_a109.MEL_b29</t>
  </si>
  <si>
    <t>MEL_a110.MEL_b29</t>
  </si>
  <si>
    <t>MEL_a111.MEL_b29</t>
  </si>
  <si>
    <t>MEL_a112.MEL_b29</t>
  </si>
  <si>
    <t>MEL_a113.MEL_b29</t>
  </si>
  <si>
    <t>MEL_a114.MEL_b29</t>
  </si>
  <si>
    <t>MEL_a115.MEL_b29</t>
  </si>
  <si>
    <t>MEL_a116.MEL_b29</t>
  </si>
  <si>
    <t>MEL_a117.MEL_b29</t>
  </si>
  <si>
    <t>MEL_a118.MEL_b29</t>
  </si>
  <si>
    <t>MEL_a119.MEL_b29</t>
  </si>
  <si>
    <t>MEL_a120.MEL_b29</t>
  </si>
  <si>
    <t>MEL_a121.MEL_b29</t>
  </si>
  <si>
    <t>MEL_a122.MEL_b29</t>
  </si>
  <si>
    <t>MEL_a123.MEL_b29</t>
  </si>
  <si>
    <t>MEL_a124.MEL_b29</t>
  </si>
  <si>
    <t>MEL_a125.MEL_b29</t>
  </si>
  <si>
    <t>MEL_a126.MEL_b29</t>
  </si>
  <si>
    <t>MEL_a127.MEL_b29</t>
  </si>
  <si>
    <t>MEL_a128.MEL_b29</t>
  </si>
  <si>
    <t>MEL_a129.MEL_b29</t>
  </si>
  <si>
    <t>MEL_a130.MEL_b29</t>
  </si>
  <si>
    <t>MEL_a131.MEL_b29</t>
  </si>
  <si>
    <t>MEL_a132.MEL_b29</t>
  </si>
  <si>
    <t>MEL_a133.MEL_b29</t>
  </si>
  <si>
    <t>MEL_a134.MEL_b29</t>
  </si>
  <si>
    <t>MEL_a135.MEL_b29</t>
  </si>
  <si>
    <t>MEL_a136.MEL_b29</t>
  </si>
  <si>
    <t>MEL_a137.MEL_b29</t>
  </si>
  <si>
    <t>MEL_a138.MEL_b29</t>
  </si>
  <si>
    <t>MEL_a139.MEL_b29</t>
  </si>
  <si>
    <t>MEL_a140.MEL_b29</t>
  </si>
  <si>
    <t>MEL_a141.MEL_b29</t>
  </si>
  <si>
    <t>MEL_a142.MEL_b29</t>
  </si>
  <si>
    <t>MEL_a143.MEL_b29</t>
  </si>
  <si>
    <t>MEL_a144.MEL_b29</t>
  </si>
  <si>
    <t>MEL_a145.MEL_b29</t>
  </si>
  <si>
    <t>MEL_a146.MEL_b29</t>
  </si>
  <si>
    <t>MEL_a147.MEL_b29</t>
  </si>
  <si>
    <t>MEL_a148.MEL_b29</t>
  </si>
  <si>
    <t>MEL_a149.MEL_b29</t>
  </si>
  <si>
    <t>MEL_a150.MEL_b29</t>
  </si>
  <si>
    <t>MEL_a151.MEL_b29</t>
  </si>
  <si>
    <t>MEL_a152.MEL_b29</t>
  </si>
  <si>
    <t>MEL_a153.MEL_b29</t>
  </si>
  <si>
    <t>MEL_a154.MEL_b29</t>
  </si>
  <si>
    <t>MEL_a155.MEL_b29</t>
  </si>
  <si>
    <t>MEL_a156.MEL_b29</t>
  </si>
  <si>
    <t>MEL_a157.MEL_b29</t>
  </si>
  <si>
    <t>MEL_a158.MEL_b29</t>
  </si>
  <si>
    <t>MEL_a159.MEL_b29</t>
  </si>
  <si>
    <t>MEL_a160.MEL_b29</t>
  </si>
  <si>
    <t>MEL_a161.MEL_b29</t>
  </si>
  <si>
    <t>MEL_a162.MEL_b29</t>
  </si>
  <si>
    <t>MEL_a163.MEL_b29</t>
  </si>
  <si>
    <t>MEL_a164.MEL_b29</t>
  </si>
  <si>
    <t>MEL_a165.MEL_b29</t>
  </si>
  <si>
    <t>MEL_a166.MEL_b29</t>
  </si>
  <si>
    <t>MEL_a167.MEL_b29</t>
  </si>
  <si>
    <t>MEL_a168.MEL_b29</t>
  </si>
  <si>
    <t>MEL_a169.MEL_b29</t>
  </si>
  <si>
    <t>MEL_a170.MEL_b29</t>
  </si>
  <si>
    <t>MEL_a171.MEL_b29</t>
  </si>
  <si>
    <t>MEL_a172.MEL_b29</t>
  </si>
  <si>
    <t>MEL_a173.MEL_b29</t>
  </si>
  <si>
    <t>MEL_a174.MEL_b29</t>
  </si>
  <si>
    <t>MEL_a175.MEL_b29</t>
  </si>
  <si>
    <t>MEL_a176.MEL_b29</t>
  </si>
  <si>
    <t>MEL_a177.MEL_b29</t>
  </si>
  <si>
    <t>MEL_a178.MEL_b29</t>
  </si>
  <si>
    <t>MEL_a179.MEL_b29</t>
  </si>
  <si>
    <t>MEL_a180.MEL_b29</t>
  </si>
  <si>
    <t>MEL_a181.MEL_b29</t>
  </si>
  <si>
    <t>MEL_a182.MEL_b29</t>
  </si>
  <si>
    <t>MEL_a183.MEL_b29</t>
  </si>
  <si>
    <t>MEL_a184.MEL_b29</t>
  </si>
  <si>
    <t>MEL_a185.MEL_b29</t>
  </si>
  <si>
    <t>MEL_a186.MEL_b29</t>
  </si>
  <si>
    <t>MEL_a187.MEL_b29</t>
  </si>
  <si>
    <t>MEL_a188.MEL_b29</t>
  </si>
  <si>
    <t>MEL_a189.MEL_b29</t>
  </si>
  <si>
    <t>MEL_a190.MEL_b29</t>
  </si>
  <si>
    <t>MEL_a191.MEL_b29</t>
  </si>
  <si>
    <t>MEL_a192.MEL_b29</t>
  </si>
  <si>
    <t>MEL_a193.MEL_b29</t>
  </si>
  <si>
    <t>MEL_a194.MEL_b29</t>
  </si>
  <si>
    <t>MEL_a195.MEL_b29</t>
  </si>
  <si>
    <t>MEL_a196.MEL_b29</t>
  </si>
  <si>
    <t>MEL_a197.MEL_b29</t>
  </si>
  <si>
    <t>MEL_a198.MEL_b29</t>
  </si>
  <si>
    <t>MEL_a199.MEL_b29</t>
  </si>
  <si>
    <t>MAGEA3_a129.MEL_b29</t>
  </si>
  <si>
    <t>CDK4_a17.MEL_b29</t>
  </si>
  <si>
    <t>MEL_a1.MEL_b30</t>
  </si>
  <si>
    <t>MEL_a2.MEL_b30</t>
  </si>
  <si>
    <t>MEL_a3.MEL_b30</t>
  </si>
  <si>
    <t>MEL_a4.MEL_b30</t>
  </si>
  <si>
    <t>MEL_a5.MEL_b30</t>
  </si>
  <si>
    <t>MEL_a6.MEL_b30</t>
  </si>
  <si>
    <t>MEL_a7.MEL_b30</t>
  </si>
  <si>
    <t>MEL_a8.MEL_b30</t>
  </si>
  <si>
    <t>MEL_a9.MEL_b30</t>
  </si>
  <si>
    <t>MEL_a10.MEL_b30</t>
  </si>
  <si>
    <t>MEL_a11.MEL_b30</t>
  </si>
  <si>
    <t>MEL_a12.MEL_b30</t>
  </si>
  <si>
    <t>MEL_a13.MEL_b30</t>
  </si>
  <si>
    <t>MEL_a14.MEL_b30</t>
  </si>
  <si>
    <t>MEL_a15.MEL_b30</t>
  </si>
  <si>
    <t>MEL_a16.MEL_b30</t>
  </si>
  <si>
    <t>MEL_a17.MEL_b30</t>
  </si>
  <si>
    <t>MEL_a18.MEL_b30</t>
  </si>
  <si>
    <t>MEL_a19.MEL_b30</t>
  </si>
  <si>
    <t>MEL_a20.MEL_b30</t>
  </si>
  <si>
    <t>MEL_a21.MEL_b30</t>
  </si>
  <si>
    <t>MEL_a22.MEL_b30</t>
  </si>
  <si>
    <t>MEL_a23.MEL_b30</t>
  </si>
  <si>
    <t>MEL_a24.MEL_b30</t>
  </si>
  <si>
    <t>MEL_a25.MEL_b30</t>
  </si>
  <si>
    <t>MEL_a26.MEL_b30</t>
  </si>
  <si>
    <t>MEL_a27.MEL_b30</t>
  </si>
  <si>
    <t>MEL_a28.MEL_b30</t>
  </si>
  <si>
    <t>MEL_a29.MEL_b30</t>
  </si>
  <si>
    <t>MEL_a30.MEL_b30</t>
  </si>
  <si>
    <t>MEL_a31.MEL_b30</t>
  </si>
  <si>
    <t>MEL_a32.MEL_b30</t>
  </si>
  <si>
    <t>MEL_a33.MEL_b30</t>
  </si>
  <si>
    <t>MEL_a34.MEL_b30</t>
  </si>
  <si>
    <t>MEL_a35.MEL_b30</t>
  </si>
  <si>
    <t>MEL_a36.MEL_b30</t>
  </si>
  <si>
    <t>MEL_a37.MEL_b30</t>
  </si>
  <si>
    <t>MEL_a38.MEL_b30</t>
  </si>
  <si>
    <t>MEL_a39.MEL_b30</t>
  </si>
  <si>
    <t>MEL_a40.MEL_b30</t>
  </si>
  <si>
    <t>MEL_a41.MEL_b30</t>
  </si>
  <si>
    <t>MEL_a42.MEL_b30</t>
  </si>
  <si>
    <t>MEL_a43.MEL_b30</t>
  </si>
  <si>
    <t>MEL_a44.MEL_b30</t>
  </si>
  <si>
    <t>MEL_a45.MEL_b30</t>
  </si>
  <si>
    <t>MEL_a46.MEL_b30</t>
  </si>
  <si>
    <t>MEL_a47.MEL_b30</t>
  </si>
  <si>
    <t>MEL_a48.MEL_b30</t>
  </si>
  <si>
    <t>MEL_a49.MEL_b30</t>
  </si>
  <si>
    <t>MEL_a50.MEL_b30</t>
  </si>
  <si>
    <t>MEL_a51.MEL_b30</t>
  </si>
  <si>
    <t>MEL_a52.MEL_b30</t>
  </si>
  <si>
    <t>MEL_a53.MEL_b30</t>
  </si>
  <si>
    <t>MEL_a54.MEL_b30</t>
  </si>
  <si>
    <t>MEL_a55.MEL_b30</t>
  </si>
  <si>
    <t>MEL_a56.MEL_b30</t>
  </si>
  <si>
    <t>MEL_a57.MEL_b30</t>
  </si>
  <si>
    <t>MEL_a58.MEL_b30</t>
  </si>
  <si>
    <t>MEL_a59.MEL_b30</t>
  </si>
  <si>
    <t>MEL_a60.MEL_b30</t>
  </si>
  <si>
    <t>MEL_a61.MEL_b30</t>
  </si>
  <si>
    <t>MEL_a62.MEL_b30</t>
  </si>
  <si>
    <t>MEL_a63.MEL_b30</t>
  </si>
  <si>
    <t>MEL_a64.MEL_b30</t>
  </si>
  <si>
    <t>MEL_a65.MEL_b30</t>
  </si>
  <si>
    <t>MEL_a66.MEL_b30</t>
  </si>
  <si>
    <t>MEL_a67.MEL_b30</t>
  </si>
  <si>
    <t>MEL_a68.MEL_b30</t>
  </si>
  <si>
    <t>MEL_a69.MEL_b30</t>
  </si>
  <si>
    <t>MEL_a70.MEL_b30</t>
  </si>
  <si>
    <t>MEL_a71.MEL_b30</t>
  </si>
  <si>
    <t>MEL_a72.MEL_b30</t>
  </si>
  <si>
    <t>MEL_a73.MEL_b30</t>
  </si>
  <si>
    <t>MEL_a74.MEL_b30</t>
  </si>
  <si>
    <t>MEL_a75.MEL_b30</t>
  </si>
  <si>
    <t>MEL_a76.MEL_b30</t>
  </si>
  <si>
    <t>MEL_a77.MEL_b30</t>
  </si>
  <si>
    <t>MEL_a78.MEL_b30</t>
  </si>
  <si>
    <t>MEL_a79.MEL_b30</t>
  </si>
  <si>
    <t>MEL_a80.MEL_b30</t>
  </si>
  <si>
    <t>MEL_a81.MEL_b30</t>
  </si>
  <si>
    <t>MEL_a82.MEL_b30</t>
  </si>
  <si>
    <t>MEL_a83.MEL_b30</t>
  </si>
  <si>
    <t>MEL_a84.MEL_b30</t>
  </si>
  <si>
    <t>MEL_a85.MEL_b30</t>
  </si>
  <si>
    <t>MEL_a86.MEL_b30</t>
  </si>
  <si>
    <t>MEL_a87.MEL_b30</t>
  </si>
  <si>
    <t>MEL_a88.MEL_b30</t>
  </si>
  <si>
    <t>MEL_a89.MEL_b30</t>
  </si>
  <si>
    <t>MEL_a90.MEL_b30</t>
  </si>
  <si>
    <t>MEL_a91.MEL_b30</t>
  </si>
  <si>
    <t>MEL_a92.MEL_b30</t>
  </si>
  <si>
    <t>MEL_a93.MEL_b30</t>
  </si>
  <si>
    <t>MEL_a94.MEL_b30</t>
  </si>
  <si>
    <t>MEL_a95.MEL_b30</t>
  </si>
  <si>
    <t>MEL_a96.MEL_b30</t>
  </si>
  <si>
    <t>MEL_a97.MEL_b30</t>
  </si>
  <si>
    <t>MEL_a98.MEL_b30</t>
  </si>
  <si>
    <t>MEL_a99.MEL_b30</t>
  </si>
  <si>
    <t>MEL_a100.MEL_b30</t>
  </si>
  <si>
    <t>MEL_a101.MEL_b30</t>
  </si>
  <si>
    <t>MEL_a102.MEL_b30</t>
  </si>
  <si>
    <t>MEL_a103.MEL_b30</t>
  </si>
  <si>
    <t>MEL_a104.MEL_b30</t>
  </si>
  <si>
    <t>MEL_a105.MEL_b30</t>
  </si>
  <si>
    <t>MEL_a106.MEL_b30</t>
  </si>
  <si>
    <t>MEL_a107.MEL_b30</t>
  </si>
  <si>
    <t>MEL_a108.MEL_b30</t>
  </si>
  <si>
    <t>MEL_a109.MEL_b30</t>
  </si>
  <si>
    <t>MEL_a110.MEL_b30</t>
  </si>
  <si>
    <t>MEL_a111.MEL_b30</t>
  </si>
  <si>
    <t>MEL_a112.MEL_b30</t>
  </si>
  <si>
    <t>MEL_a113.MEL_b30</t>
  </si>
  <si>
    <t>MEL_a114.MEL_b30</t>
  </si>
  <si>
    <t>MEL_a115.MEL_b30</t>
  </si>
  <si>
    <t>MEL_a116.MEL_b30</t>
  </si>
  <si>
    <t>MEL_a117.MEL_b30</t>
  </si>
  <si>
    <t>MEL_a118.MEL_b30</t>
  </si>
  <si>
    <t>MEL_a119.MEL_b30</t>
  </si>
  <si>
    <t>MEL_a120.MEL_b30</t>
  </si>
  <si>
    <t>MEL_a121.MEL_b30</t>
  </si>
  <si>
    <t>MEL_a122.MEL_b30</t>
  </si>
  <si>
    <t>MEL_a123.MEL_b30</t>
  </si>
  <si>
    <t>MEL_a124.MEL_b30</t>
  </si>
  <si>
    <t>MEL_a125.MEL_b30</t>
  </si>
  <si>
    <t>MEL_a126.MEL_b30</t>
  </si>
  <si>
    <t>MEL_a127.MEL_b30</t>
  </si>
  <si>
    <t>MEL_a128.MEL_b30</t>
  </si>
  <si>
    <t>MEL_a129.MEL_b30</t>
  </si>
  <si>
    <t>MEL_a130.MEL_b30</t>
  </si>
  <si>
    <t>MEL_a131.MEL_b30</t>
  </si>
  <si>
    <t>MEL_a132.MEL_b30</t>
  </si>
  <si>
    <t>MEL_a133.MEL_b30</t>
  </si>
  <si>
    <t>MEL_a134.MEL_b30</t>
  </si>
  <si>
    <t>MEL_a135.MEL_b30</t>
  </si>
  <si>
    <t>MEL_a136.MEL_b30</t>
  </si>
  <si>
    <t>MEL_a137.MEL_b30</t>
  </si>
  <si>
    <t>MEL_a138.MEL_b30</t>
  </si>
  <si>
    <t>MEL_a139.MEL_b30</t>
  </si>
  <si>
    <t>MEL_a140.MEL_b30</t>
  </si>
  <si>
    <t>MEL_a141.MEL_b30</t>
  </si>
  <si>
    <t>MEL_a142.MEL_b30</t>
  </si>
  <si>
    <t>MEL_a143.MEL_b30</t>
  </si>
  <si>
    <t>MEL_a144.MEL_b30</t>
  </si>
  <si>
    <t>MEL_a145.MEL_b30</t>
  </si>
  <si>
    <t>MEL_a146.MEL_b30</t>
  </si>
  <si>
    <t>MEL_a147.MEL_b30</t>
  </si>
  <si>
    <t>MEL_a148.MEL_b30</t>
  </si>
  <si>
    <t>MEL_a149.MEL_b30</t>
  </si>
  <si>
    <t>MEL_a150.MEL_b30</t>
  </si>
  <si>
    <t>MEL_a151.MEL_b30</t>
  </si>
  <si>
    <t>MEL_a152.MEL_b30</t>
  </si>
  <si>
    <t>MEL_a153.MEL_b30</t>
  </si>
  <si>
    <t>MEL_a154.MEL_b30</t>
  </si>
  <si>
    <t>MEL_a155.MEL_b30</t>
  </si>
  <si>
    <t>MEL_a156.MEL_b30</t>
  </si>
  <si>
    <t>MEL_a157.MEL_b30</t>
  </si>
  <si>
    <t>MEL_a158.MEL_b30</t>
  </si>
  <si>
    <t>MEL_a159.MEL_b30</t>
  </si>
  <si>
    <t>MEL_a160.MEL_b30</t>
  </si>
  <si>
    <t>MEL_a161.MEL_b30</t>
  </si>
  <si>
    <t>MEL_a162.MEL_b30</t>
  </si>
  <si>
    <t>MEL_a163.MEL_b30</t>
  </si>
  <si>
    <t>MEL_a164.MEL_b30</t>
  </si>
  <si>
    <t>MEL_a165.MEL_b30</t>
  </si>
  <si>
    <t>MEL_a166.MEL_b30</t>
  </si>
  <si>
    <t>MEL_a167.MEL_b30</t>
  </si>
  <si>
    <t>MEL_a168.MEL_b30</t>
  </si>
  <si>
    <t>MEL_a169.MEL_b30</t>
  </si>
  <si>
    <t>MEL_a170.MEL_b30</t>
  </si>
  <si>
    <t>MEL_a171.MEL_b30</t>
  </si>
  <si>
    <t>MEL_a172.MEL_b30</t>
  </si>
  <si>
    <t>MEL_a173.MEL_b30</t>
  </si>
  <si>
    <t>MEL_a174.MEL_b30</t>
  </si>
  <si>
    <t>MEL_a175.MEL_b30</t>
  </si>
  <si>
    <t>MEL_a176.MEL_b30</t>
  </si>
  <si>
    <t>MEL_a177.MEL_b30</t>
  </si>
  <si>
    <t>MEL_a178.MEL_b30</t>
  </si>
  <si>
    <t>MEL_a179.MEL_b30</t>
  </si>
  <si>
    <t>MEL_a180.MEL_b30</t>
  </si>
  <si>
    <t>MEL_a181.MEL_b30</t>
  </si>
  <si>
    <t>MEL_a182.MEL_b30</t>
  </si>
  <si>
    <t>MEL_a183.MEL_b30</t>
  </si>
  <si>
    <t>MEL_a184.MEL_b30</t>
  </si>
  <si>
    <t>MEL_a185.MEL_b30</t>
  </si>
  <si>
    <t>MEL_a186.MEL_b30</t>
  </si>
  <si>
    <t>MEL_a187.MEL_b30</t>
  </si>
  <si>
    <t>MEL_a188.MEL_b30</t>
  </si>
  <si>
    <t>MEL_a189.MEL_b30</t>
  </si>
  <si>
    <t>MEL_a190.MEL_b30</t>
  </si>
  <si>
    <t>MEL_a191.MEL_b30</t>
  </si>
  <si>
    <t>MEL_a192.MEL_b30</t>
  </si>
  <si>
    <t>MEL_a193.MEL_b30</t>
  </si>
  <si>
    <t>MEL_a194.MEL_b30</t>
  </si>
  <si>
    <t>MEL_a195.MEL_b30</t>
  </si>
  <si>
    <t>MEL_a196.MEL_b30</t>
  </si>
  <si>
    <t>MEL_a197.MEL_b30</t>
  </si>
  <si>
    <t>MEL_a198.MEL_b30</t>
  </si>
  <si>
    <t>MEL_a199.MEL_b30</t>
  </si>
  <si>
    <t>MAGEA3_a129.MEL_b30</t>
  </si>
  <si>
    <t>CDK4_a17.MEL_b30</t>
  </si>
  <si>
    <t>MEL_a1.MEL_b31</t>
  </si>
  <si>
    <t>MEL_a2.MEL_b31</t>
  </si>
  <si>
    <t>MEL_a3.MEL_b31</t>
  </si>
  <si>
    <t>MEL_a4.MEL_b31</t>
  </si>
  <si>
    <t>MEL_a5.MEL_b31</t>
  </si>
  <si>
    <t>MEL_a6.MEL_b31</t>
  </si>
  <si>
    <t>MEL_a7.MEL_b31</t>
  </si>
  <si>
    <t>MEL_a8.MEL_b31</t>
  </si>
  <si>
    <t>MEL_a9.MEL_b31</t>
  </si>
  <si>
    <t>MEL_a10.MEL_b31</t>
  </si>
  <si>
    <t>MEL_a11.MEL_b31</t>
  </si>
  <si>
    <t>MEL_a12.MEL_b31</t>
  </si>
  <si>
    <t>MEL_a13.MEL_b31</t>
  </si>
  <si>
    <t>MEL_a14.MEL_b31</t>
  </si>
  <si>
    <t>MEL_a15.MEL_b31</t>
  </si>
  <si>
    <t>MEL_a16.MEL_b31</t>
  </si>
  <si>
    <t>MEL_a17.MEL_b31</t>
  </si>
  <si>
    <t>MEL_a18.MEL_b31</t>
  </si>
  <si>
    <t>MEL_a19.MEL_b31</t>
  </si>
  <si>
    <t>MEL_a20.MEL_b31</t>
  </si>
  <si>
    <t>MEL_a21.MEL_b31</t>
  </si>
  <si>
    <t>MEL_a22.MEL_b31</t>
  </si>
  <si>
    <t>MEL_a23.MEL_b31</t>
  </si>
  <si>
    <t>MEL_a24.MEL_b31</t>
  </si>
  <si>
    <t>MEL_a25.MEL_b31</t>
  </si>
  <si>
    <t>MEL_a26.MEL_b31</t>
  </si>
  <si>
    <t>MEL_a27.MEL_b31</t>
  </si>
  <si>
    <t>MEL_a28.MEL_b31</t>
  </si>
  <si>
    <t>MEL_a29.MEL_b31</t>
  </si>
  <si>
    <t>MEL_a30.MEL_b31</t>
  </si>
  <si>
    <t>MEL_a31.MEL_b31</t>
  </si>
  <si>
    <t>MEL_a32.MEL_b31</t>
  </si>
  <si>
    <t>MEL_a33.MEL_b31</t>
  </si>
  <si>
    <t>MEL_a34.MEL_b31</t>
  </si>
  <si>
    <t>MEL_a35.MEL_b31</t>
  </si>
  <si>
    <t>MEL_a36.MEL_b31</t>
  </si>
  <si>
    <t>MEL_a37.MEL_b31</t>
  </si>
  <si>
    <t>MEL_a38.MEL_b31</t>
  </si>
  <si>
    <t>MEL_a39.MEL_b31</t>
  </si>
  <si>
    <t>MEL_a40.MEL_b31</t>
  </si>
  <si>
    <t>MEL_a41.MEL_b31</t>
  </si>
  <si>
    <t>MEL_a42.MEL_b31</t>
  </si>
  <si>
    <t>MEL_a43.MEL_b31</t>
  </si>
  <si>
    <t>MEL_a44.MEL_b31</t>
  </si>
  <si>
    <t>MEL_a45.MEL_b31</t>
  </si>
  <si>
    <t>MEL_a46.MEL_b31</t>
  </si>
  <si>
    <t>MEL_a47.MEL_b31</t>
  </si>
  <si>
    <t>MEL_a48.MEL_b31</t>
  </si>
  <si>
    <t>MEL_a49.MEL_b31</t>
  </si>
  <si>
    <t>MEL_a50.MEL_b31</t>
  </si>
  <si>
    <t>MEL_a51.MEL_b31</t>
  </si>
  <si>
    <t>MEL_a52.MEL_b31</t>
  </si>
  <si>
    <t>MEL_a53.MEL_b31</t>
  </si>
  <si>
    <t>MEL_a54.MEL_b31</t>
  </si>
  <si>
    <t>MEL_a55.MEL_b31</t>
  </si>
  <si>
    <t>MEL_a56.MEL_b31</t>
  </si>
  <si>
    <t>MEL_a57.MEL_b31</t>
  </si>
  <si>
    <t>MEL_a58.MEL_b31</t>
  </si>
  <si>
    <t>MEL_a59.MEL_b31</t>
  </si>
  <si>
    <t>MEL_a60.MEL_b31</t>
  </si>
  <si>
    <t>MEL_a61.MEL_b31</t>
  </si>
  <si>
    <t>MEL_a62.MEL_b31</t>
  </si>
  <si>
    <t>MEL_a63.MEL_b31</t>
  </si>
  <si>
    <t>MEL_a64.MEL_b31</t>
  </si>
  <si>
    <t>MEL_a65.MEL_b31</t>
  </si>
  <si>
    <t>MEL_a66.MEL_b31</t>
  </si>
  <si>
    <t>MEL_a67.MEL_b31</t>
  </si>
  <si>
    <t>MEL_a68.MEL_b31</t>
  </si>
  <si>
    <t>MEL_a69.MEL_b31</t>
  </si>
  <si>
    <t>MEL_a70.MEL_b31</t>
  </si>
  <si>
    <t>MEL_a71.MEL_b31</t>
  </si>
  <si>
    <t>MEL_a72.MEL_b31</t>
  </si>
  <si>
    <t>MEL_a73.MEL_b31</t>
  </si>
  <si>
    <t>MEL_a74.MEL_b31</t>
  </si>
  <si>
    <t>MEL_a75.MEL_b31</t>
  </si>
  <si>
    <t>MEL_a76.MEL_b31</t>
  </si>
  <si>
    <t>MEL_a77.MEL_b31</t>
  </si>
  <si>
    <t>MEL_a78.MEL_b31</t>
  </si>
  <si>
    <t>MEL_a79.MEL_b31</t>
  </si>
  <si>
    <t>MEL_a80.MEL_b31</t>
  </si>
  <si>
    <t>MEL_a81.MEL_b31</t>
  </si>
  <si>
    <t>MEL_a82.MEL_b31</t>
  </si>
  <si>
    <t>MEL_a83.MEL_b31</t>
  </si>
  <si>
    <t>MEL_a84.MEL_b31</t>
  </si>
  <si>
    <t>MEL_a85.MEL_b31</t>
  </si>
  <si>
    <t>MEL_a86.MEL_b31</t>
  </si>
  <si>
    <t>MEL_a87.MEL_b31</t>
  </si>
  <si>
    <t>MEL_a88.MEL_b31</t>
  </si>
  <si>
    <t>MEL_a89.MEL_b31</t>
  </si>
  <si>
    <t>MEL_a90.MEL_b31</t>
  </si>
  <si>
    <t>MEL_a91.MEL_b31</t>
  </si>
  <si>
    <t>MEL_a92.MEL_b31</t>
  </si>
  <si>
    <t>MEL_a93.MEL_b31</t>
  </si>
  <si>
    <t>MEL_a94.MEL_b31</t>
  </si>
  <si>
    <t>MEL_a95.MEL_b31</t>
  </si>
  <si>
    <t>MEL_a96.MEL_b31</t>
  </si>
  <si>
    <t>MEL_a97.MEL_b31</t>
  </si>
  <si>
    <t>MEL_a98.MEL_b31</t>
  </si>
  <si>
    <t>MEL_a99.MEL_b31</t>
  </si>
  <si>
    <t>MEL_a100.MEL_b31</t>
  </si>
  <si>
    <t>MEL_a101.MEL_b31</t>
  </si>
  <si>
    <t>MEL_a102.MEL_b31</t>
  </si>
  <si>
    <t>MEL_a103.MEL_b31</t>
  </si>
  <si>
    <t>MEL_a104.MEL_b31</t>
  </si>
  <si>
    <t>MEL_a105.MEL_b31</t>
  </si>
  <si>
    <t>MEL_a106.MEL_b31</t>
  </si>
  <si>
    <t>MEL_a107.MEL_b31</t>
  </si>
  <si>
    <t>MEL_a108.MEL_b31</t>
  </si>
  <si>
    <t>MEL_a109.MEL_b31</t>
  </si>
  <si>
    <t>MEL_a110.MEL_b31</t>
  </si>
  <si>
    <t>MEL_a111.MEL_b31</t>
  </si>
  <si>
    <t>MEL_a112.MEL_b31</t>
  </si>
  <si>
    <t>MEL_a113.MEL_b31</t>
  </si>
  <si>
    <t>MEL_a114.MEL_b31</t>
  </si>
  <si>
    <t>MEL_a115.MEL_b31</t>
  </si>
  <si>
    <t>MEL_a116.MEL_b31</t>
  </si>
  <si>
    <t>MEL_a117.MEL_b31</t>
  </si>
  <si>
    <t>MEL_a118.MEL_b31</t>
  </si>
  <si>
    <t>MEL_a119.MEL_b31</t>
  </si>
  <si>
    <t>MEL_a120.MEL_b31</t>
  </si>
  <si>
    <t>MEL_a121.MEL_b31</t>
  </si>
  <si>
    <t>MEL_a122.MEL_b31</t>
  </si>
  <si>
    <t>MEL_a123.MEL_b31</t>
  </si>
  <si>
    <t>MEL_a124.MEL_b31</t>
  </si>
  <si>
    <t>MEL_a125.MEL_b31</t>
  </si>
  <si>
    <t>MEL_a126.MEL_b31</t>
  </si>
  <si>
    <t>MEL_a127.MEL_b31</t>
  </si>
  <si>
    <t>MEL_a128.MEL_b31</t>
  </si>
  <si>
    <t>MEL_a129.MEL_b31</t>
  </si>
  <si>
    <t>MEL_a130.MEL_b31</t>
  </si>
  <si>
    <t>MEL_a131.MEL_b31</t>
  </si>
  <si>
    <t>MEL_a132.MEL_b31</t>
  </si>
  <si>
    <t>MEL_a133.MEL_b31</t>
  </si>
  <si>
    <t>MEL_a134.MEL_b31</t>
  </si>
  <si>
    <t>MEL_a135.MEL_b31</t>
  </si>
  <si>
    <t>MEL_a136.MEL_b31</t>
  </si>
  <si>
    <t>MEL_a137.MEL_b31</t>
  </si>
  <si>
    <t>MEL_a138.MEL_b31</t>
  </si>
  <si>
    <t>MEL_a139.MEL_b31</t>
  </si>
  <si>
    <t>MEL_a140.MEL_b31</t>
  </si>
  <si>
    <t>MEL_a141.MEL_b31</t>
  </si>
  <si>
    <t>MEL_a142.MEL_b31</t>
  </si>
  <si>
    <t>MEL_a143.MEL_b31</t>
  </si>
  <si>
    <t>MEL_a144.MEL_b31</t>
  </si>
  <si>
    <t>MEL_a145.MEL_b31</t>
  </si>
  <si>
    <t>MEL_a146.MEL_b31</t>
  </si>
  <si>
    <t>MEL_a147.MEL_b31</t>
  </si>
  <si>
    <t>MEL_a148.MEL_b31</t>
  </si>
  <si>
    <t>MEL_a149.MEL_b31</t>
  </si>
  <si>
    <t>MEL_a150.MEL_b31</t>
  </si>
  <si>
    <t>MEL_a151.MEL_b31</t>
  </si>
  <si>
    <t>MEL_a152.MEL_b31</t>
  </si>
  <si>
    <t>MEL_a153.MEL_b31</t>
  </si>
  <si>
    <t>MEL_a154.MEL_b31</t>
  </si>
  <si>
    <t>MEL_a155.MEL_b31</t>
  </si>
  <si>
    <t>MEL_a156.MEL_b31</t>
  </si>
  <si>
    <t>MEL_a157.MEL_b31</t>
  </si>
  <si>
    <t>MEL_a158.MEL_b31</t>
  </si>
  <si>
    <t>MEL_a159.MEL_b31</t>
  </si>
  <si>
    <t>MEL_a160.MEL_b31</t>
  </si>
  <si>
    <t>MEL_a161.MEL_b31</t>
  </si>
  <si>
    <t>MEL_a162.MEL_b31</t>
  </si>
  <si>
    <t>MEL_a163.MEL_b31</t>
  </si>
  <si>
    <t>MEL_a164.MEL_b31</t>
  </si>
  <si>
    <t>MEL_a165.MEL_b31</t>
  </si>
  <si>
    <t>MEL_a166.MEL_b31</t>
  </si>
  <si>
    <t>MEL_a167.MEL_b31</t>
  </si>
  <si>
    <t>MEL_a168.MEL_b31</t>
  </si>
  <si>
    <t>MEL_a169.MEL_b31</t>
  </si>
  <si>
    <t>MEL_a170.MEL_b31</t>
  </si>
  <si>
    <t>MEL_a171.MEL_b31</t>
  </si>
  <si>
    <t>MEL_a172.MEL_b31</t>
  </si>
  <si>
    <t>MEL_a173.MEL_b31</t>
  </si>
  <si>
    <t>MEL_a174.MEL_b31</t>
  </si>
  <si>
    <t>MEL_a175.MEL_b31</t>
  </si>
  <si>
    <t>MEL_a176.MEL_b31</t>
  </si>
  <si>
    <t>MEL_a177.MEL_b31</t>
  </si>
  <si>
    <t>MEL_a178.MEL_b31</t>
  </si>
  <si>
    <t>MEL_a179.MEL_b31</t>
  </si>
  <si>
    <t>MEL_a180.MEL_b31</t>
  </si>
  <si>
    <t>MEL_a181.MEL_b31</t>
  </si>
  <si>
    <t>MEL_a182.MEL_b31</t>
  </si>
  <si>
    <t>MEL_a183.MEL_b31</t>
  </si>
  <si>
    <t>MEL_a184.MEL_b31</t>
  </si>
  <si>
    <t>MEL_a185.MEL_b31</t>
  </si>
  <si>
    <t>MEL_a186.MEL_b31</t>
  </si>
  <si>
    <t>MEL_a187.MEL_b31</t>
  </si>
  <si>
    <t>MEL_a188.MEL_b31</t>
  </si>
  <si>
    <t>MEL_a189.MEL_b31</t>
  </si>
  <si>
    <t>MEL_a190.MEL_b31</t>
  </si>
  <si>
    <t>MEL_a191.MEL_b31</t>
  </si>
  <si>
    <t>MEL_a192.MEL_b31</t>
  </si>
  <si>
    <t>MEL_a193.MEL_b31</t>
  </si>
  <si>
    <t>MEL_a194.MEL_b31</t>
  </si>
  <si>
    <t>MEL_a195.MEL_b31</t>
  </si>
  <si>
    <t>MEL_a196.MEL_b31</t>
  </si>
  <si>
    <t>MEL_a197.MEL_b31</t>
  </si>
  <si>
    <t>MEL_a198.MEL_b31</t>
  </si>
  <si>
    <t>MEL_a199.MEL_b31</t>
  </si>
  <si>
    <t>MAGEA3_a129.MEL_b31</t>
  </si>
  <si>
    <t>CDK4_a17.MEL_b31</t>
  </si>
  <si>
    <t>MEL_a1.MEL_b32</t>
  </si>
  <si>
    <t>MEL_a2.MEL_b32</t>
  </si>
  <si>
    <t>MEL_a3.MEL_b32</t>
  </si>
  <si>
    <t>MEL_a4.MEL_b32</t>
  </si>
  <si>
    <t>MEL_a5.MEL_b32</t>
  </si>
  <si>
    <t>MEL_a6.MEL_b32</t>
  </si>
  <si>
    <t>MEL_a7.MEL_b32</t>
  </si>
  <si>
    <t>MEL_a8.MEL_b32</t>
  </si>
  <si>
    <t>MEL_a9.MEL_b32</t>
  </si>
  <si>
    <t>MEL_a10.MEL_b32</t>
  </si>
  <si>
    <t>MEL_a11.MEL_b32</t>
  </si>
  <si>
    <t>MEL_a12.MEL_b32</t>
  </si>
  <si>
    <t>MEL_a13.MEL_b32</t>
  </si>
  <si>
    <t>MEL_a14.MEL_b32</t>
  </si>
  <si>
    <t>MEL_a15.MEL_b32</t>
  </si>
  <si>
    <t>MEL_a16.MEL_b32</t>
  </si>
  <si>
    <t>MEL_a17.MEL_b32</t>
  </si>
  <si>
    <t>MEL_a18.MEL_b32</t>
  </si>
  <si>
    <t>MEL_a19.MEL_b32</t>
  </si>
  <si>
    <t>MEL_a20.MEL_b32</t>
  </si>
  <si>
    <t>MEL_a21.MEL_b32</t>
  </si>
  <si>
    <t>MEL_a22.MEL_b32</t>
  </si>
  <si>
    <t>MEL_a23.MEL_b32</t>
  </si>
  <si>
    <t>MEL_a24.MEL_b32</t>
  </si>
  <si>
    <t>MEL_a25.MEL_b32</t>
  </si>
  <si>
    <t>MEL_a26.MEL_b32</t>
  </si>
  <si>
    <t>MEL_a27.MEL_b32</t>
  </si>
  <si>
    <t>MEL_a28.MEL_b32</t>
  </si>
  <si>
    <t>MEL_a29.MEL_b32</t>
  </si>
  <si>
    <t>MEL_a30.MEL_b32</t>
  </si>
  <si>
    <t>MEL_a31.MEL_b32</t>
  </si>
  <si>
    <t>MEL_a32.MEL_b32</t>
  </si>
  <si>
    <t>MEL_a33.MEL_b32</t>
  </si>
  <si>
    <t>MEL_a34.MEL_b32</t>
  </si>
  <si>
    <t>MEL_a35.MEL_b32</t>
  </si>
  <si>
    <t>MEL_a36.MEL_b32</t>
  </si>
  <si>
    <t>MEL_a37.MEL_b32</t>
  </si>
  <si>
    <t>MEL_a38.MEL_b32</t>
  </si>
  <si>
    <t>MEL_a39.MEL_b32</t>
  </si>
  <si>
    <t>MEL_a40.MEL_b32</t>
  </si>
  <si>
    <t>MEL_a41.MEL_b32</t>
  </si>
  <si>
    <t>MEL_a42.MEL_b32</t>
  </si>
  <si>
    <t>MEL_a43.MEL_b32</t>
  </si>
  <si>
    <t>MEL_a44.MEL_b32</t>
  </si>
  <si>
    <t>MEL_a45.MEL_b32</t>
  </si>
  <si>
    <t>MEL_a46.MEL_b32</t>
  </si>
  <si>
    <t>MEL_a47.MEL_b32</t>
  </si>
  <si>
    <t>MEL_a48.MEL_b32</t>
  </si>
  <si>
    <t>MEL_a49.MEL_b32</t>
  </si>
  <si>
    <t>MEL_a50.MEL_b32</t>
  </si>
  <si>
    <t>MEL_a51.MEL_b32</t>
  </si>
  <si>
    <t>MEL_a52.MEL_b32</t>
  </si>
  <si>
    <t>MEL_a53.MEL_b32</t>
  </si>
  <si>
    <t>MEL_a54.MEL_b32</t>
  </si>
  <si>
    <t>MEL_a55.MEL_b32</t>
  </si>
  <si>
    <t>MEL_a56.MEL_b32</t>
  </si>
  <si>
    <t>MEL_a57.MEL_b32</t>
  </si>
  <si>
    <t>MEL_a58.MEL_b32</t>
  </si>
  <si>
    <t>MEL_a59.MEL_b32</t>
  </si>
  <si>
    <t>MEL_a60.MEL_b32</t>
  </si>
  <si>
    <t>MEL_a61.MEL_b32</t>
  </si>
  <si>
    <t>MEL_a62.MEL_b32</t>
  </si>
  <si>
    <t>MEL_a63.MEL_b32</t>
  </si>
  <si>
    <t>MEL_a64.MEL_b32</t>
  </si>
  <si>
    <t>MEL_a65.MEL_b32</t>
  </si>
  <si>
    <t>MEL_a66.MEL_b32</t>
  </si>
  <si>
    <t>MEL_a67.MEL_b32</t>
  </si>
  <si>
    <t>MEL_a68.MEL_b32</t>
  </si>
  <si>
    <t>MEL_a69.MEL_b32</t>
  </si>
  <si>
    <t>MEL_a70.MEL_b32</t>
  </si>
  <si>
    <t>MEL_a71.MEL_b32</t>
  </si>
  <si>
    <t>MEL_a72.MEL_b32</t>
  </si>
  <si>
    <t>MEL_a73.MEL_b32</t>
  </si>
  <si>
    <t>MEL_a74.MEL_b32</t>
  </si>
  <si>
    <t>MEL_a75.MEL_b32</t>
  </si>
  <si>
    <t>MEL_a76.MEL_b32</t>
  </si>
  <si>
    <t>MEL_a77.MEL_b32</t>
  </si>
  <si>
    <t>MEL_a78.MEL_b32</t>
  </si>
  <si>
    <t>MEL_a79.MEL_b32</t>
  </si>
  <si>
    <t>MEL_a80.MEL_b32</t>
  </si>
  <si>
    <t>MEL_a81.MEL_b32</t>
  </si>
  <si>
    <t>MEL_a82.MEL_b32</t>
  </si>
  <si>
    <t>MEL_a83.MEL_b32</t>
  </si>
  <si>
    <t>MEL_a84.MEL_b32</t>
  </si>
  <si>
    <t>MEL_a85.MEL_b32</t>
  </si>
  <si>
    <t>MEL_a86.MEL_b32</t>
  </si>
  <si>
    <t>MEL_a87.MEL_b32</t>
  </si>
  <si>
    <t>MEL_a88.MEL_b32</t>
  </si>
  <si>
    <t>MEL_a89.MEL_b32</t>
  </si>
  <si>
    <t>MEL_a90.MEL_b32</t>
  </si>
  <si>
    <t>MEL_a91.MEL_b32</t>
  </si>
  <si>
    <t>MEL_a92.MEL_b32</t>
  </si>
  <si>
    <t>MEL_a93.MEL_b32</t>
  </si>
  <si>
    <t>MEL_a94.MEL_b32</t>
  </si>
  <si>
    <t>MEL_a95.MEL_b32</t>
  </si>
  <si>
    <t>MEL_a96.MEL_b32</t>
  </si>
  <si>
    <t>MEL_a97.MEL_b32</t>
  </si>
  <si>
    <t>MEL_a98.MEL_b32</t>
  </si>
  <si>
    <t>MEL_a99.MEL_b32</t>
  </si>
  <si>
    <t>MEL_a100.MEL_b32</t>
  </si>
  <si>
    <t>MEL_a101.MEL_b32</t>
  </si>
  <si>
    <t>MEL_a102.MEL_b32</t>
  </si>
  <si>
    <t>MEL_a103.MEL_b32</t>
  </si>
  <si>
    <t>MEL_a104.MEL_b32</t>
  </si>
  <si>
    <t>MEL_a105.MEL_b32</t>
  </si>
  <si>
    <t>MEL_a106.MEL_b32</t>
  </si>
  <si>
    <t>MEL_a107.MEL_b32</t>
  </si>
  <si>
    <t>MEL_a108.MEL_b32</t>
  </si>
  <si>
    <t>MEL_a109.MEL_b32</t>
  </si>
  <si>
    <t>MEL_a110.MEL_b32</t>
  </si>
  <si>
    <t>MEL_a111.MEL_b32</t>
  </si>
  <si>
    <t>MEL_a112.MEL_b32</t>
  </si>
  <si>
    <t>MEL_a113.MEL_b32</t>
  </si>
  <si>
    <t>MEL_a114.MEL_b32</t>
  </si>
  <si>
    <t>MEL_a115.MEL_b32</t>
  </si>
  <si>
    <t>MEL_a116.MEL_b32</t>
  </si>
  <si>
    <t>MEL_a117.MEL_b32</t>
  </si>
  <si>
    <t>MEL_a118.MEL_b32</t>
  </si>
  <si>
    <t>MEL_a119.MEL_b32</t>
  </si>
  <si>
    <t>MEL_a120.MEL_b32</t>
  </si>
  <si>
    <t>MEL_a121.MEL_b32</t>
  </si>
  <si>
    <t>MEL_a122.MEL_b32</t>
  </si>
  <si>
    <t>MEL_a123.MEL_b32</t>
  </si>
  <si>
    <t>MEL_a124.MEL_b32</t>
  </si>
  <si>
    <t>MEL_a125.MEL_b32</t>
  </si>
  <si>
    <t>MEL_a126.MEL_b32</t>
  </si>
  <si>
    <t>MEL_a127.MEL_b32</t>
  </si>
  <si>
    <t>MEL_a128.MEL_b32</t>
  </si>
  <si>
    <t>MEL_a129.MEL_b32</t>
  </si>
  <si>
    <t>MEL_a130.MEL_b32</t>
  </si>
  <si>
    <t>MEL_a131.MEL_b32</t>
  </si>
  <si>
    <t>MEL_a132.MEL_b32</t>
  </si>
  <si>
    <t>MEL_a133.MEL_b32</t>
  </si>
  <si>
    <t>MEL_a134.MEL_b32</t>
  </si>
  <si>
    <t>MEL_a135.MEL_b32</t>
  </si>
  <si>
    <t>MEL_a136.MEL_b32</t>
  </si>
  <si>
    <t>MEL_a137.MEL_b32</t>
  </si>
  <si>
    <t>MEL_a138.MEL_b32</t>
  </si>
  <si>
    <t>MEL_a139.MEL_b32</t>
  </si>
  <si>
    <t>MEL_a140.MEL_b32</t>
  </si>
  <si>
    <t>MEL_a141.MEL_b32</t>
  </si>
  <si>
    <t>MEL_a142.MEL_b32</t>
  </si>
  <si>
    <t>MEL_a143.MEL_b32</t>
  </si>
  <si>
    <t>MEL_a144.MEL_b32</t>
  </si>
  <si>
    <t>MEL_a145.MEL_b32</t>
  </si>
  <si>
    <t>MEL_a146.MEL_b32</t>
  </si>
  <si>
    <t>MEL_a147.MEL_b32</t>
  </si>
  <si>
    <t>MEL_a148.MEL_b32</t>
  </si>
  <si>
    <t>MEL_a149.MEL_b32</t>
  </si>
  <si>
    <t>MEL_a150.MEL_b32</t>
  </si>
  <si>
    <t>MEL_a151.MEL_b32</t>
  </si>
  <si>
    <t>MEL_a152.MEL_b32</t>
  </si>
  <si>
    <t>MEL_a153.MEL_b32</t>
  </si>
  <si>
    <t>MEL_a154.MEL_b32</t>
  </si>
  <si>
    <t>MEL_a155.MEL_b32</t>
  </si>
  <si>
    <t>MEL_a156.MEL_b32</t>
  </si>
  <si>
    <t>MEL_a157.MEL_b32</t>
  </si>
  <si>
    <t>MEL_a158.MEL_b32</t>
  </si>
  <si>
    <t>MEL_a159.MEL_b32</t>
  </si>
  <si>
    <t>MEL_a160.MEL_b32</t>
  </si>
  <si>
    <t>MEL_a161.MEL_b32</t>
  </si>
  <si>
    <t>MEL_a162.MEL_b32</t>
  </si>
  <si>
    <t>MEL_a163.MEL_b32</t>
  </si>
  <si>
    <t>MEL_a164.MEL_b32</t>
  </si>
  <si>
    <t>MEL_a165.MEL_b32</t>
  </si>
  <si>
    <t>MEL_a166.MEL_b32</t>
  </si>
  <si>
    <t>MEL_a167.MEL_b32</t>
  </si>
  <si>
    <t>MEL_a168.MEL_b32</t>
  </si>
  <si>
    <t>MEL_a169.MEL_b32</t>
  </si>
  <si>
    <t>MEL_a170.MEL_b32</t>
  </si>
  <si>
    <t>MEL_a171.MEL_b32</t>
  </si>
  <si>
    <t>MEL_a172.MEL_b32</t>
  </si>
  <si>
    <t>MEL_a173.MEL_b32</t>
  </si>
  <si>
    <t>MEL_a174.MEL_b32</t>
  </si>
  <si>
    <t>MEL_a175.MEL_b32</t>
  </si>
  <si>
    <t>MEL_a176.MEL_b32</t>
  </si>
  <si>
    <t>MEL_a177.MEL_b32</t>
  </si>
  <si>
    <t>MEL_a178.MEL_b32</t>
  </si>
  <si>
    <t>MEL_a179.MEL_b32</t>
  </si>
  <si>
    <t>MEL_a180.MEL_b32</t>
  </si>
  <si>
    <t>MEL_a181.MEL_b32</t>
  </si>
  <si>
    <t>MEL_a182.MEL_b32</t>
  </si>
  <si>
    <t>MEL_a183.MEL_b32</t>
  </si>
  <si>
    <t>MEL_a184.MEL_b32</t>
  </si>
  <si>
    <t>MEL_a185.MEL_b32</t>
  </si>
  <si>
    <t>MEL_a186.MEL_b32</t>
  </si>
  <si>
    <t>MEL_a187.MEL_b32</t>
  </si>
  <si>
    <t>MEL_a188.MEL_b32</t>
  </si>
  <si>
    <t>MEL_a189.MEL_b32</t>
  </si>
  <si>
    <t>MEL_a190.MEL_b32</t>
  </si>
  <si>
    <t>MEL_a191.MEL_b32</t>
  </si>
  <si>
    <t>MEL_a192.MEL_b32</t>
  </si>
  <si>
    <t>MEL_a193.MEL_b32</t>
  </si>
  <si>
    <t>MEL_a194.MEL_b32</t>
  </si>
  <si>
    <t>MEL_a195.MEL_b32</t>
  </si>
  <si>
    <t>MEL_a196.MEL_b32</t>
  </si>
  <si>
    <t>MEL_a197.MEL_b32</t>
  </si>
  <si>
    <t>MEL_a198.MEL_b32</t>
  </si>
  <si>
    <t>MEL_a199.MEL_b32</t>
  </si>
  <si>
    <t>MAGEA3_a129.MEL_b32</t>
  </si>
  <si>
    <t>CDK4_a17.MEL_b32</t>
  </si>
  <si>
    <t>MEL_a1.MEL_b33</t>
  </si>
  <si>
    <t>MEL_a2.MEL_b33</t>
  </si>
  <si>
    <t>MEL_a3.MEL_b33</t>
  </si>
  <si>
    <t>MEL_a4.MEL_b33</t>
  </si>
  <si>
    <t>MEL_a5.MEL_b33</t>
  </si>
  <si>
    <t>MEL_a6.MEL_b33</t>
  </si>
  <si>
    <t>MEL_a7.MEL_b33</t>
  </si>
  <si>
    <t>MEL_a8.MEL_b33</t>
  </si>
  <si>
    <t>MEL_a9.MEL_b33</t>
  </si>
  <si>
    <t>MEL_a10.MEL_b33</t>
  </si>
  <si>
    <t>MEL_a11.MEL_b33</t>
  </si>
  <si>
    <t>MEL_a12.MEL_b33</t>
  </si>
  <si>
    <t>MEL_a13.MEL_b33</t>
  </si>
  <si>
    <t>MEL_a14.MEL_b33</t>
  </si>
  <si>
    <t>MEL_a15.MEL_b33</t>
  </si>
  <si>
    <t>MEL_a16.MEL_b33</t>
  </si>
  <si>
    <t>MEL_a17.MEL_b33</t>
  </si>
  <si>
    <t>MEL_a18.MEL_b33</t>
  </si>
  <si>
    <t>MEL_a19.MEL_b33</t>
  </si>
  <si>
    <t>MEL_a20.MEL_b33</t>
  </si>
  <si>
    <t>MEL_a21.MEL_b33</t>
  </si>
  <si>
    <t>MEL_a22.MEL_b33</t>
  </si>
  <si>
    <t>MEL_a23.MEL_b33</t>
  </si>
  <si>
    <t>MEL_a24.MEL_b33</t>
  </si>
  <si>
    <t>MEL_a25.MEL_b33</t>
  </si>
  <si>
    <t>MEL_a26.MEL_b33</t>
  </si>
  <si>
    <t>MEL_a27.MEL_b33</t>
  </si>
  <si>
    <t>MEL_a28.MEL_b33</t>
  </si>
  <si>
    <t>MEL_a29.MEL_b33</t>
  </si>
  <si>
    <t>MEL_a30.MEL_b33</t>
  </si>
  <si>
    <t>MEL_a31.MEL_b33</t>
  </si>
  <si>
    <t>MEL_a32.MEL_b33</t>
  </si>
  <si>
    <t>MEL_a33.MEL_b33</t>
  </si>
  <si>
    <t>MEL_a34.MEL_b33</t>
  </si>
  <si>
    <t>MEL_a35.MEL_b33</t>
  </si>
  <si>
    <t>MEL_a36.MEL_b33</t>
  </si>
  <si>
    <t>MEL_a37.MEL_b33</t>
  </si>
  <si>
    <t>MEL_a38.MEL_b33</t>
  </si>
  <si>
    <t>MEL_a39.MEL_b33</t>
  </si>
  <si>
    <t>MEL_a40.MEL_b33</t>
  </si>
  <si>
    <t>MEL_a41.MEL_b33</t>
  </si>
  <si>
    <t>MEL_a42.MEL_b33</t>
  </si>
  <si>
    <t>MEL_a43.MEL_b33</t>
  </si>
  <si>
    <t>MEL_a44.MEL_b33</t>
  </si>
  <si>
    <t>MEL_a45.MEL_b33</t>
  </si>
  <si>
    <t>MEL_a46.MEL_b33</t>
  </si>
  <si>
    <t>MEL_a47.MEL_b33</t>
  </si>
  <si>
    <t>MEL_a48.MEL_b33</t>
  </si>
  <si>
    <t>MEL_a49.MEL_b33</t>
  </si>
  <si>
    <t>MEL_a50.MEL_b33</t>
  </si>
  <si>
    <t>MEL_a51.MEL_b33</t>
  </si>
  <si>
    <t>MEL_a52.MEL_b33</t>
  </si>
  <si>
    <t>MEL_a53.MEL_b33</t>
  </si>
  <si>
    <t>MEL_a54.MEL_b33</t>
  </si>
  <si>
    <t>MEL_a55.MEL_b33</t>
  </si>
  <si>
    <t>MEL_a56.MEL_b33</t>
  </si>
  <si>
    <t>MEL_a57.MEL_b33</t>
  </si>
  <si>
    <t>MEL_a58.MEL_b33</t>
  </si>
  <si>
    <t>MEL_a59.MEL_b33</t>
  </si>
  <si>
    <t>MEL_a60.MEL_b33</t>
  </si>
  <si>
    <t>MEL_a61.MEL_b33</t>
  </si>
  <si>
    <t>MEL_a62.MEL_b33</t>
  </si>
  <si>
    <t>MEL_a63.MEL_b33</t>
  </si>
  <si>
    <t>MEL_a64.MEL_b33</t>
  </si>
  <si>
    <t>MEL_a65.MEL_b33</t>
  </si>
  <si>
    <t>MEL_a66.MEL_b33</t>
  </si>
  <si>
    <t>MEL_a67.MEL_b33</t>
  </si>
  <si>
    <t>MEL_a68.MEL_b33</t>
  </si>
  <si>
    <t>MEL_a69.MEL_b33</t>
  </si>
  <si>
    <t>MEL_a70.MEL_b33</t>
  </si>
  <si>
    <t>MEL_a71.MEL_b33</t>
  </si>
  <si>
    <t>MEL_a72.MEL_b33</t>
  </si>
  <si>
    <t>MEL_a73.MEL_b33</t>
  </si>
  <si>
    <t>MEL_a74.MEL_b33</t>
  </si>
  <si>
    <t>MEL_a75.MEL_b33</t>
  </si>
  <si>
    <t>MEL_a76.MEL_b33</t>
  </si>
  <si>
    <t>MEL_a77.MEL_b33</t>
  </si>
  <si>
    <t>MEL_a78.MEL_b33</t>
  </si>
  <si>
    <t>MEL_a79.MEL_b33</t>
  </si>
  <si>
    <t>MEL_a80.MEL_b33</t>
  </si>
  <si>
    <t>MEL_a81.MEL_b33</t>
  </si>
  <si>
    <t>MEL_a82.MEL_b33</t>
  </si>
  <si>
    <t>MEL_a83.MEL_b33</t>
  </si>
  <si>
    <t>MEL_a84.MEL_b33</t>
  </si>
  <si>
    <t>MEL_a85.MEL_b33</t>
  </si>
  <si>
    <t>MEL_a86.MEL_b33</t>
  </si>
  <si>
    <t>MEL_a87.MEL_b33</t>
  </si>
  <si>
    <t>MEL_a88.MEL_b33</t>
  </si>
  <si>
    <t>MEL_a89.MEL_b33</t>
  </si>
  <si>
    <t>MEL_a90.MEL_b33</t>
  </si>
  <si>
    <t>MEL_a91.MEL_b33</t>
  </si>
  <si>
    <t>MEL_a92.MEL_b33</t>
  </si>
  <si>
    <t>MEL_a93.MEL_b33</t>
  </si>
  <si>
    <t>MEL_a94.MEL_b33</t>
  </si>
  <si>
    <t>MEL_a95.MEL_b33</t>
  </si>
  <si>
    <t>MEL_a96.MEL_b33</t>
  </si>
  <si>
    <t>MEL_a97.MEL_b33</t>
  </si>
  <si>
    <t>MEL_a98.MEL_b33</t>
  </si>
  <si>
    <t>MEL_a99.MEL_b33</t>
  </si>
  <si>
    <t>MEL_a100.MEL_b33</t>
  </si>
  <si>
    <t>MEL_a101.MEL_b33</t>
  </si>
  <si>
    <t>MEL_a102.MEL_b33</t>
  </si>
  <si>
    <t>MEL_a103.MEL_b33</t>
  </si>
  <si>
    <t>MEL_a104.MEL_b33</t>
  </si>
  <si>
    <t>MEL_a105.MEL_b33</t>
  </si>
  <si>
    <t>MEL_a106.MEL_b33</t>
  </si>
  <si>
    <t>MEL_a107.MEL_b33</t>
  </si>
  <si>
    <t>MEL_a108.MEL_b33</t>
  </si>
  <si>
    <t>MEL_a109.MEL_b33</t>
  </si>
  <si>
    <t>MEL_a110.MEL_b33</t>
  </si>
  <si>
    <t>MEL_a111.MEL_b33</t>
  </si>
  <si>
    <t>MEL_a112.MEL_b33</t>
  </si>
  <si>
    <t>MEL_a113.MEL_b33</t>
  </si>
  <si>
    <t>MEL_a114.MEL_b33</t>
  </si>
  <si>
    <t>MEL_a115.MEL_b33</t>
  </si>
  <si>
    <t>MEL_a116.MEL_b33</t>
  </si>
  <si>
    <t>MEL_a117.MEL_b33</t>
  </si>
  <si>
    <t>MEL_a118.MEL_b33</t>
  </si>
  <si>
    <t>MEL_a119.MEL_b33</t>
  </si>
  <si>
    <t>MEL_a120.MEL_b33</t>
  </si>
  <si>
    <t>MEL_a121.MEL_b33</t>
  </si>
  <si>
    <t>MEL_a122.MEL_b33</t>
  </si>
  <si>
    <t>MEL_a123.MEL_b33</t>
  </si>
  <si>
    <t>MEL_a124.MEL_b33</t>
  </si>
  <si>
    <t>MEL_a125.MEL_b33</t>
  </si>
  <si>
    <t>MEL_a126.MEL_b33</t>
  </si>
  <si>
    <t>MEL_a127.MEL_b33</t>
  </si>
  <si>
    <t>MEL_a128.MEL_b33</t>
  </si>
  <si>
    <t>MEL_a129.MEL_b33</t>
  </si>
  <si>
    <t>MEL_a130.MEL_b33</t>
  </si>
  <si>
    <t>MEL_a131.MEL_b33</t>
  </si>
  <si>
    <t>MEL_a132.MEL_b33</t>
  </si>
  <si>
    <t>MEL_a133.MEL_b33</t>
  </si>
  <si>
    <t>MEL_a134.MEL_b33</t>
  </si>
  <si>
    <t>MEL_a135.MEL_b33</t>
  </si>
  <si>
    <t>MEL_a136.MEL_b33</t>
  </si>
  <si>
    <t>MEL_a137.MEL_b33</t>
  </si>
  <si>
    <t>MEL_a138.MEL_b33</t>
  </si>
  <si>
    <t>MEL_a139.MEL_b33</t>
  </si>
  <si>
    <t>MEL_a140.MEL_b33</t>
  </si>
  <si>
    <t>MEL_a141.MEL_b33</t>
  </si>
  <si>
    <t>MEL_a142.MEL_b33</t>
  </si>
  <si>
    <t>MEL_a143.MEL_b33</t>
  </si>
  <si>
    <t>MEL_a144.MEL_b33</t>
  </si>
  <si>
    <t>MEL_a145.MEL_b33</t>
  </si>
  <si>
    <t>MEL_a146.MEL_b33</t>
  </si>
  <si>
    <t>MEL_a147.MEL_b33</t>
  </si>
  <si>
    <t>MEL_a148.MEL_b33</t>
  </si>
  <si>
    <t>MEL_a149.MEL_b33</t>
  </si>
  <si>
    <t>MEL_a150.MEL_b33</t>
  </si>
  <si>
    <t>MEL_a151.MEL_b33</t>
  </si>
  <si>
    <t>MEL_a152.MEL_b33</t>
  </si>
  <si>
    <t>MEL_a153.MEL_b33</t>
  </si>
  <si>
    <t>MEL_a154.MEL_b33</t>
  </si>
  <si>
    <t>MEL_a155.MEL_b33</t>
  </si>
  <si>
    <t>MEL_a156.MEL_b33</t>
  </si>
  <si>
    <t>MEL_a157.MEL_b33</t>
  </si>
  <si>
    <t>MEL_a158.MEL_b33</t>
  </si>
  <si>
    <t>MEL_a159.MEL_b33</t>
  </si>
  <si>
    <t>MEL_a160.MEL_b33</t>
  </si>
  <si>
    <t>MEL_a161.MEL_b33</t>
  </si>
  <si>
    <t>MEL_a162.MEL_b33</t>
  </si>
  <si>
    <t>MEL_a163.MEL_b33</t>
  </si>
  <si>
    <t>MEL_a164.MEL_b33</t>
  </si>
  <si>
    <t>MEL_a165.MEL_b33</t>
  </si>
  <si>
    <t>MEL_a166.MEL_b33</t>
  </si>
  <si>
    <t>MEL_a167.MEL_b33</t>
  </si>
  <si>
    <t>MEL_a168.MEL_b33</t>
  </si>
  <si>
    <t>MEL_a169.MEL_b33</t>
  </si>
  <si>
    <t>MEL_a170.MEL_b33</t>
  </si>
  <si>
    <t>MEL_a171.MEL_b33</t>
  </si>
  <si>
    <t>MEL_a172.MEL_b33</t>
  </si>
  <si>
    <t>MEL_a173.MEL_b33</t>
  </si>
  <si>
    <t>MEL_a174.MEL_b33</t>
  </si>
  <si>
    <t>MEL_a175.MEL_b33</t>
  </si>
  <si>
    <t>MEL_a176.MEL_b33</t>
  </si>
  <si>
    <t>MEL_a177.MEL_b33</t>
  </si>
  <si>
    <t>MEL_a178.MEL_b33</t>
  </si>
  <si>
    <t>MEL_a179.MEL_b33</t>
  </si>
  <si>
    <t>MEL_a180.MEL_b33</t>
  </si>
  <si>
    <t>MEL_a181.MEL_b33</t>
  </si>
  <si>
    <t>MEL_a182.MEL_b33</t>
  </si>
  <si>
    <t>MEL_a183.MEL_b33</t>
  </si>
  <si>
    <t>MEL_a184.MEL_b33</t>
  </si>
  <si>
    <t>MEL_a185.MEL_b33</t>
  </si>
  <si>
    <t>MEL_a186.MEL_b33</t>
  </si>
  <si>
    <t>MEL_a187.MEL_b33</t>
  </si>
  <si>
    <t>MEL_a188.MEL_b33</t>
  </si>
  <si>
    <t>MEL_a189.MEL_b33</t>
  </si>
  <si>
    <t>MEL_a190.MEL_b33</t>
  </si>
  <si>
    <t>MEL_a191.MEL_b33</t>
  </si>
  <si>
    <t>MEL_a192.MEL_b33</t>
  </si>
  <si>
    <t>MEL_a193.MEL_b33</t>
  </si>
  <si>
    <t>MEL_a194.MEL_b33</t>
  </si>
  <si>
    <t>MEL_a195.MEL_b33</t>
  </si>
  <si>
    <t>MEL_a196.MEL_b33</t>
  </si>
  <si>
    <t>MEL_a197.MEL_b33</t>
  </si>
  <si>
    <t>MEL_a198.MEL_b33</t>
  </si>
  <si>
    <t>MEL_a199.MEL_b33</t>
  </si>
  <si>
    <t>MAGEA3_a129.MEL_b33</t>
  </si>
  <si>
    <t>CDK4_a17.MEL_b33</t>
  </si>
  <si>
    <t>MEL_a1.MEL_b34</t>
  </si>
  <si>
    <t>MEL_a2.MEL_b34</t>
  </si>
  <si>
    <t>MEL_a3.MEL_b34</t>
  </si>
  <si>
    <t>MEL_a4.MEL_b34</t>
  </si>
  <si>
    <t>MEL_a5.MEL_b34</t>
  </si>
  <si>
    <t>MEL_a6.MEL_b34</t>
  </si>
  <si>
    <t>MEL_a7.MEL_b34</t>
  </si>
  <si>
    <t>MEL_a8.MEL_b34</t>
  </si>
  <si>
    <t>MEL_a9.MEL_b34</t>
  </si>
  <si>
    <t>MEL_a10.MEL_b34</t>
  </si>
  <si>
    <t>MEL_a11.MEL_b34</t>
  </si>
  <si>
    <t>MEL_a12.MEL_b34</t>
  </si>
  <si>
    <t>MEL_a13.MEL_b34</t>
  </si>
  <si>
    <t>MEL_a14.MEL_b34</t>
  </si>
  <si>
    <t>MEL_a15.MEL_b34</t>
  </si>
  <si>
    <t>MEL_a16.MEL_b34</t>
  </si>
  <si>
    <t>MEL_a17.MEL_b34</t>
  </si>
  <si>
    <t>MEL_a18.MEL_b34</t>
  </si>
  <si>
    <t>MEL_a19.MEL_b34</t>
  </si>
  <si>
    <t>MEL_a20.MEL_b34</t>
  </si>
  <si>
    <t>MEL_a21.MEL_b34</t>
  </si>
  <si>
    <t>MEL_a22.MEL_b34</t>
  </si>
  <si>
    <t>MEL_a23.MEL_b34</t>
  </si>
  <si>
    <t>MEL_a24.MEL_b34</t>
  </si>
  <si>
    <t>MEL_a25.MEL_b34</t>
  </si>
  <si>
    <t>MEL_a26.MEL_b34</t>
  </si>
  <si>
    <t>MEL_a27.MEL_b34</t>
  </si>
  <si>
    <t>MEL_a28.MEL_b34</t>
  </si>
  <si>
    <t>MEL_a29.MEL_b34</t>
  </si>
  <si>
    <t>MEL_a30.MEL_b34</t>
  </si>
  <si>
    <t>MEL_a31.MEL_b34</t>
  </si>
  <si>
    <t>MEL_a32.MEL_b34</t>
  </si>
  <si>
    <t>MEL_a33.MEL_b34</t>
  </si>
  <si>
    <t>MEL_a34.MEL_b34</t>
  </si>
  <si>
    <t>MEL_a35.MEL_b34</t>
  </si>
  <si>
    <t>MEL_a36.MEL_b34</t>
  </si>
  <si>
    <t>MEL_a37.MEL_b34</t>
  </si>
  <si>
    <t>MEL_a38.MEL_b34</t>
  </si>
  <si>
    <t>MEL_a39.MEL_b34</t>
  </si>
  <si>
    <t>MEL_a40.MEL_b34</t>
  </si>
  <si>
    <t>MEL_a41.MEL_b34</t>
  </si>
  <si>
    <t>MEL_a42.MEL_b34</t>
  </si>
  <si>
    <t>MEL_a43.MEL_b34</t>
  </si>
  <si>
    <t>MEL_a44.MEL_b34</t>
  </si>
  <si>
    <t>MEL_a45.MEL_b34</t>
  </si>
  <si>
    <t>MEL_a46.MEL_b34</t>
  </si>
  <si>
    <t>MEL_a47.MEL_b34</t>
  </si>
  <si>
    <t>MEL_a48.MEL_b34</t>
  </si>
  <si>
    <t>MEL_a49.MEL_b34</t>
  </si>
  <si>
    <t>MEL_a50.MEL_b34</t>
  </si>
  <si>
    <t>MEL_a51.MEL_b34</t>
  </si>
  <si>
    <t>MEL_a52.MEL_b34</t>
  </si>
  <si>
    <t>MEL_a53.MEL_b34</t>
  </si>
  <si>
    <t>MEL_a54.MEL_b34</t>
  </si>
  <si>
    <t>MEL_a55.MEL_b34</t>
  </si>
  <si>
    <t>MEL_a56.MEL_b34</t>
  </si>
  <si>
    <t>MEL_a57.MEL_b34</t>
  </si>
  <si>
    <t>MEL_a58.MEL_b34</t>
  </si>
  <si>
    <t>MEL_a59.MEL_b34</t>
  </si>
  <si>
    <t>MEL_a60.MEL_b34</t>
  </si>
  <si>
    <t>MEL_a61.MEL_b34</t>
  </si>
  <si>
    <t>MEL_a62.MEL_b34</t>
  </si>
  <si>
    <t>MEL_a63.MEL_b34</t>
  </si>
  <si>
    <t>MEL_a64.MEL_b34</t>
  </si>
  <si>
    <t>MEL_a65.MEL_b34</t>
  </si>
  <si>
    <t>MEL_a66.MEL_b34</t>
  </si>
  <si>
    <t>MEL_a67.MEL_b34</t>
  </si>
  <si>
    <t>MEL_a68.MEL_b34</t>
  </si>
  <si>
    <t>MEL_a69.MEL_b34</t>
  </si>
  <si>
    <t>MEL_a70.MEL_b34</t>
  </si>
  <si>
    <t>MEL_a71.MEL_b34</t>
  </si>
  <si>
    <t>MEL_a72.MEL_b34</t>
  </si>
  <si>
    <t>MEL_a73.MEL_b34</t>
  </si>
  <si>
    <t>MEL_a74.MEL_b34</t>
  </si>
  <si>
    <t>MEL_a75.MEL_b34</t>
  </si>
  <si>
    <t>MEL_a76.MEL_b34</t>
  </si>
  <si>
    <t>MEL_a77.MEL_b34</t>
  </si>
  <si>
    <t>MEL_a78.MEL_b34</t>
  </si>
  <si>
    <t>MEL_a79.MEL_b34</t>
  </si>
  <si>
    <t>MEL_a80.MEL_b34</t>
  </si>
  <si>
    <t>MEL_a81.MEL_b34</t>
  </si>
  <si>
    <t>MEL_a82.MEL_b34</t>
  </si>
  <si>
    <t>MEL_a83.MEL_b34</t>
  </si>
  <si>
    <t>MEL_a84.MEL_b34</t>
  </si>
  <si>
    <t>MEL_a85.MEL_b34</t>
  </si>
  <si>
    <t>MEL_a86.MEL_b34</t>
  </si>
  <si>
    <t>MEL_a87.MEL_b34</t>
  </si>
  <si>
    <t>MEL_a88.MEL_b34</t>
  </si>
  <si>
    <t>MEL_a89.MEL_b34</t>
  </si>
  <si>
    <t>MEL_a90.MEL_b34</t>
  </si>
  <si>
    <t>MEL_a91.MEL_b34</t>
  </si>
  <si>
    <t>MEL_a92.MEL_b34</t>
  </si>
  <si>
    <t>MEL_a93.MEL_b34</t>
  </si>
  <si>
    <t>MEL_a94.MEL_b34</t>
  </si>
  <si>
    <t>MEL_a95.MEL_b34</t>
  </si>
  <si>
    <t>MEL_a96.MEL_b34</t>
  </si>
  <si>
    <t>MEL_a97.MEL_b34</t>
  </si>
  <si>
    <t>MEL_a98.MEL_b34</t>
  </si>
  <si>
    <t>MEL_a99.MEL_b34</t>
  </si>
  <si>
    <t>MEL_a100.MEL_b34</t>
  </si>
  <si>
    <t>MEL_a101.MEL_b34</t>
  </si>
  <si>
    <t>MEL_a102.MEL_b34</t>
  </si>
  <si>
    <t>MEL_a103.MEL_b34</t>
  </si>
  <si>
    <t>MEL_a104.MEL_b34</t>
  </si>
  <si>
    <t>MEL_a105.MEL_b34</t>
  </si>
  <si>
    <t>MEL_a106.MEL_b34</t>
  </si>
  <si>
    <t>MEL_a107.MEL_b34</t>
  </si>
  <si>
    <t>MEL_a108.MEL_b34</t>
  </si>
  <si>
    <t>MEL_a109.MEL_b34</t>
  </si>
  <si>
    <t>MEL_a110.MEL_b34</t>
  </si>
  <si>
    <t>MEL_a111.MEL_b34</t>
  </si>
  <si>
    <t>MEL_a112.MEL_b34</t>
  </si>
  <si>
    <t>MEL_a113.MEL_b34</t>
  </si>
  <si>
    <t>MEL_a114.MEL_b34</t>
  </si>
  <si>
    <t>MEL_a115.MEL_b34</t>
  </si>
  <si>
    <t>MEL_a116.MEL_b34</t>
  </si>
  <si>
    <t>MEL_a117.MEL_b34</t>
  </si>
  <si>
    <t>MEL_a118.MEL_b34</t>
  </si>
  <si>
    <t>MEL_a119.MEL_b34</t>
  </si>
  <si>
    <t>MEL_a120.MEL_b34</t>
  </si>
  <si>
    <t>MEL_a121.MEL_b34</t>
  </si>
  <si>
    <t>MEL_a122.MEL_b34</t>
  </si>
  <si>
    <t>MEL_a123.MEL_b34</t>
  </si>
  <si>
    <t>MEL_a124.MEL_b34</t>
  </si>
  <si>
    <t>MEL_a125.MEL_b34</t>
  </si>
  <si>
    <t>MEL_a126.MEL_b34</t>
  </si>
  <si>
    <t>MEL_a127.MEL_b34</t>
  </si>
  <si>
    <t>MEL_a128.MEL_b34</t>
  </si>
  <si>
    <t>MEL_a129.MEL_b34</t>
  </si>
  <si>
    <t>MEL_a130.MEL_b34</t>
  </si>
  <si>
    <t>MEL_a131.MEL_b34</t>
  </si>
  <si>
    <t>MEL_a132.MEL_b34</t>
  </si>
  <si>
    <t>MEL_a133.MEL_b34</t>
  </si>
  <si>
    <t>MEL_a134.MEL_b34</t>
  </si>
  <si>
    <t>MEL_a135.MEL_b34</t>
  </si>
  <si>
    <t>MEL_a136.MEL_b34</t>
  </si>
  <si>
    <t>MEL_a137.MEL_b34</t>
  </si>
  <si>
    <t>MEL_a138.MEL_b34</t>
  </si>
  <si>
    <t>MEL_a139.MEL_b34</t>
  </si>
  <si>
    <t>MEL_a140.MEL_b34</t>
  </si>
  <si>
    <t>MEL_a141.MEL_b34</t>
  </si>
  <si>
    <t>MEL_a142.MEL_b34</t>
  </si>
  <si>
    <t>MEL_a143.MEL_b34</t>
  </si>
  <si>
    <t>MEL_a144.MEL_b34</t>
  </si>
  <si>
    <t>MEL_a145.MEL_b34</t>
  </si>
  <si>
    <t>MEL_a146.MEL_b34</t>
  </si>
  <si>
    <t>MEL_a147.MEL_b34</t>
  </si>
  <si>
    <t>MEL_a148.MEL_b34</t>
  </si>
  <si>
    <t>MEL_a149.MEL_b34</t>
  </si>
  <si>
    <t>MEL_a150.MEL_b34</t>
  </si>
  <si>
    <t>MEL_a151.MEL_b34</t>
  </si>
  <si>
    <t>MEL_a152.MEL_b34</t>
  </si>
  <si>
    <t>MEL_a153.MEL_b34</t>
  </si>
  <si>
    <t>MEL_a154.MEL_b34</t>
  </si>
  <si>
    <t>MEL_a155.MEL_b34</t>
  </si>
  <si>
    <t>MEL_a156.MEL_b34</t>
  </si>
  <si>
    <t>MEL_a157.MEL_b34</t>
  </si>
  <si>
    <t>MEL_a158.MEL_b34</t>
  </si>
  <si>
    <t>MEL_a159.MEL_b34</t>
  </si>
  <si>
    <t>MEL_a160.MEL_b34</t>
  </si>
  <si>
    <t>MEL_a161.MEL_b34</t>
  </si>
  <si>
    <t>MEL_a162.MEL_b34</t>
  </si>
  <si>
    <t>MEL_a163.MEL_b34</t>
  </si>
  <si>
    <t>MEL_a164.MEL_b34</t>
  </si>
  <si>
    <t>MEL_a165.MEL_b34</t>
  </si>
  <si>
    <t>MEL_a166.MEL_b34</t>
  </si>
  <si>
    <t>MEL_a167.MEL_b34</t>
  </si>
  <si>
    <t>MEL_a168.MEL_b34</t>
  </si>
  <si>
    <t>MEL_a169.MEL_b34</t>
  </si>
  <si>
    <t>MEL_a170.MEL_b34</t>
  </si>
  <si>
    <t>MEL_a171.MEL_b34</t>
  </si>
  <si>
    <t>MEL_a172.MEL_b34</t>
  </si>
  <si>
    <t>MEL_a173.MEL_b34</t>
  </si>
  <si>
    <t>MEL_a174.MEL_b34</t>
  </si>
  <si>
    <t>MEL_a175.MEL_b34</t>
  </si>
  <si>
    <t>MEL_a176.MEL_b34</t>
  </si>
  <si>
    <t>MEL_a177.MEL_b34</t>
  </si>
  <si>
    <t>MEL_a178.MEL_b34</t>
  </si>
  <si>
    <t>MEL_a179.MEL_b34</t>
  </si>
  <si>
    <t>MEL_a180.MEL_b34</t>
  </si>
  <si>
    <t>MEL_a181.MEL_b34</t>
  </si>
  <si>
    <t>MEL_a182.MEL_b34</t>
  </si>
  <si>
    <t>MEL_a183.MEL_b34</t>
  </si>
  <si>
    <t>MEL_a184.MEL_b34</t>
  </si>
  <si>
    <t>MEL_a185.MEL_b34</t>
  </si>
  <si>
    <t>MEL_a186.MEL_b34</t>
  </si>
  <si>
    <t>MEL_a187.MEL_b34</t>
  </si>
  <si>
    <t>MEL_a188.MEL_b34</t>
  </si>
  <si>
    <t>MEL_a189.MEL_b34</t>
  </si>
  <si>
    <t>MEL_a190.MEL_b34</t>
  </si>
  <si>
    <t>MEL_a191.MEL_b34</t>
  </si>
  <si>
    <t>MEL_a192.MEL_b34</t>
  </si>
  <si>
    <t>MEL_a193.MEL_b34</t>
  </si>
  <si>
    <t>MEL_a194.MEL_b34</t>
  </si>
  <si>
    <t>MEL_a195.MEL_b34</t>
  </si>
  <si>
    <t>MEL_a196.MEL_b34</t>
  </si>
  <si>
    <t>MEL_a197.MEL_b34</t>
  </si>
  <si>
    <t>MEL_a198.MEL_b34</t>
  </si>
  <si>
    <t>MEL_a199.MEL_b34</t>
  </si>
  <si>
    <t>MAGEA3_a129.MEL_b34</t>
  </si>
  <si>
    <t>CDK4_a17.MEL_b34</t>
  </si>
  <si>
    <t>MEL_a1.MEL_b35</t>
  </si>
  <si>
    <t>MEL_a2.MEL_b35</t>
  </si>
  <si>
    <t>MEL_a3.MEL_b35</t>
  </si>
  <si>
    <t>MEL_a4.MEL_b35</t>
  </si>
  <si>
    <t>MEL_a5.MEL_b35</t>
  </si>
  <si>
    <t>MEL_a6.MEL_b35</t>
  </si>
  <si>
    <t>MEL_a7.MEL_b35</t>
  </si>
  <si>
    <t>MEL_a8.MEL_b35</t>
  </si>
  <si>
    <t>MEL_a9.MEL_b35</t>
  </si>
  <si>
    <t>MEL_a10.MEL_b35</t>
  </si>
  <si>
    <t>MEL_a11.MEL_b35</t>
  </si>
  <si>
    <t>MEL_a12.MEL_b35</t>
  </si>
  <si>
    <t>MEL_a13.MEL_b35</t>
  </si>
  <si>
    <t>MEL_a14.MEL_b35</t>
  </si>
  <si>
    <t>MEL_a15.MEL_b35</t>
  </si>
  <si>
    <t>MEL_a16.MEL_b35</t>
  </si>
  <si>
    <t>MEL_a17.MEL_b35</t>
  </si>
  <si>
    <t>MEL_a18.MEL_b35</t>
  </si>
  <si>
    <t>MEL_a19.MEL_b35</t>
  </si>
  <si>
    <t>MEL_a20.MEL_b35</t>
  </si>
  <si>
    <t>MEL_a21.MEL_b35</t>
  </si>
  <si>
    <t>MEL_a22.MEL_b35</t>
  </si>
  <si>
    <t>MEL_a23.MEL_b35</t>
  </si>
  <si>
    <t>MEL_a24.MEL_b35</t>
  </si>
  <si>
    <t>MEL_a25.MEL_b35</t>
  </si>
  <si>
    <t>MEL_a26.MEL_b35</t>
  </si>
  <si>
    <t>MEL_a27.MEL_b35</t>
  </si>
  <si>
    <t>MEL_a28.MEL_b35</t>
  </si>
  <si>
    <t>MEL_a29.MEL_b35</t>
  </si>
  <si>
    <t>MEL_a30.MEL_b35</t>
  </si>
  <si>
    <t>MEL_a31.MEL_b35</t>
  </si>
  <si>
    <t>MEL_a32.MEL_b35</t>
  </si>
  <si>
    <t>MEL_a33.MEL_b35</t>
  </si>
  <si>
    <t>MEL_a34.MEL_b35</t>
  </si>
  <si>
    <t>MEL_a35.MEL_b35</t>
  </si>
  <si>
    <t>MEL_a36.MEL_b35</t>
  </si>
  <si>
    <t>MEL_a37.MEL_b35</t>
  </si>
  <si>
    <t>MEL_a38.MEL_b35</t>
  </si>
  <si>
    <t>MEL_a39.MEL_b35</t>
  </si>
  <si>
    <t>MEL_a40.MEL_b35</t>
  </si>
  <si>
    <t>MEL_a41.MEL_b35</t>
  </si>
  <si>
    <t>MEL_a42.MEL_b35</t>
  </si>
  <si>
    <t>MEL_a43.MEL_b35</t>
  </si>
  <si>
    <t>MEL_a44.MEL_b35</t>
  </si>
  <si>
    <t>MEL_a45.MEL_b35</t>
  </si>
  <si>
    <t>MEL_a46.MEL_b35</t>
  </si>
  <si>
    <t>MEL_a47.MEL_b35</t>
  </si>
  <si>
    <t>MEL_a48.MEL_b35</t>
  </si>
  <si>
    <t>MEL_a49.MEL_b35</t>
  </si>
  <si>
    <t>MEL_a50.MEL_b35</t>
  </si>
  <si>
    <t>MEL_a51.MEL_b35</t>
  </si>
  <si>
    <t>MEL_a52.MEL_b35</t>
  </si>
  <si>
    <t>MEL_a53.MEL_b35</t>
  </si>
  <si>
    <t>MEL_a54.MEL_b35</t>
  </si>
  <si>
    <t>MEL_a55.MEL_b35</t>
  </si>
  <si>
    <t>MEL_a56.MEL_b35</t>
  </si>
  <si>
    <t>MEL_a57.MEL_b35</t>
  </si>
  <si>
    <t>MEL_a58.MEL_b35</t>
  </si>
  <si>
    <t>MEL_a59.MEL_b35</t>
  </si>
  <si>
    <t>MEL_a60.MEL_b35</t>
  </si>
  <si>
    <t>MEL_a61.MEL_b35</t>
  </si>
  <si>
    <t>MEL_a62.MEL_b35</t>
  </si>
  <si>
    <t>MEL_a63.MEL_b35</t>
  </si>
  <si>
    <t>MEL_a64.MEL_b35</t>
  </si>
  <si>
    <t>MEL_a65.MEL_b35</t>
  </si>
  <si>
    <t>MEL_a66.MEL_b35</t>
  </si>
  <si>
    <t>MEL_a67.MEL_b35</t>
  </si>
  <si>
    <t>MEL_a68.MEL_b35</t>
  </si>
  <si>
    <t>MEL_a69.MEL_b35</t>
  </si>
  <si>
    <t>MEL_a70.MEL_b35</t>
  </si>
  <si>
    <t>MEL_a71.MEL_b35</t>
  </si>
  <si>
    <t>MEL_a72.MEL_b35</t>
  </si>
  <si>
    <t>MEL_a73.MEL_b35</t>
  </si>
  <si>
    <t>MEL_a74.MEL_b35</t>
  </si>
  <si>
    <t>MEL_a75.MEL_b35</t>
  </si>
  <si>
    <t>MEL_a76.MEL_b35</t>
  </si>
  <si>
    <t>MEL_a77.MEL_b35</t>
  </si>
  <si>
    <t>MEL_a78.MEL_b35</t>
  </si>
  <si>
    <t>MEL_a79.MEL_b35</t>
  </si>
  <si>
    <t>MEL_a80.MEL_b35</t>
  </si>
  <si>
    <t>MEL_a81.MEL_b35</t>
  </si>
  <si>
    <t>MEL_a82.MEL_b35</t>
  </si>
  <si>
    <t>MEL_a83.MEL_b35</t>
  </si>
  <si>
    <t>MEL_a84.MEL_b35</t>
  </si>
  <si>
    <t>MEL_a85.MEL_b35</t>
  </si>
  <si>
    <t>MEL_a86.MEL_b35</t>
  </si>
  <si>
    <t>MEL_a87.MEL_b35</t>
  </si>
  <si>
    <t>MEL_a88.MEL_b35</t>
  </si>
  <si>
    <t>MEL_a89.MEL_b35</t>
  </si>
  <si>
    <t>MEL_a90.MEL_b35</t>
  </si>
  <si>
    <t>MEL_a91.MEL_b35</t>
  </si>
  <si>
    <t>MEL_a92.MEL_b35</t>
  </si>
  <si>
    <t>MEL_a93.MEL_b35</t>
  </si>
  <si>
    <t>MEL_a94.MEL_b35</t>
  </si>
  <si>
    <t>MEL_a95.MEL_b35</t>
  </si>
  <si>
    <t>MEL_a96.MEL_b35</t>
  </si>
  <si>
    <t>MEL_a97.MEL_b35</t>
  </si>
  <si>
    <t>MEL_a98.MEL_b35</t>
  </si>
  <si>
    <t>MEL_a99.MEL_b35</t>
  </si>
  <si>
    <t>MEL_a100.MEL_b35</t>
  </si>
  <si>
    <t>MEL_a101.MEL_b35</t>
  </si>
  <si>
    <t>MEL_a102.MEL_b35</t>
  </si>
  <si>
    <t>MEL_a103.MEL_b35</t>
  </si>
  <si>
    <t>MEL_a104.MEL_b35</t>
  </si>
  <si>
    <t>MEL_a105.MEL_b35</t>
  </si>
  <si>
    <t>MEL_a106.MEL_b35</t>
  </si>
  <si>
    <t>MEL_a107.MEL_b35</t>
  </si>
  <si>
    <t>MEL_a108.MEL_b35</t>
  </si>
  <si>
    <t>MEL_a109.MEL_b35</t>
  </si>
  <si>
    <t>MEL_a110.MEL_b35</t>
  </si>
  <si>
    <t>MEL_a111.MEL_b35</t>
  </si>
  <si>
    <t>MEL_a112.MEL_b35</t>
  </si>
  <si>
    <t>MEL_a113.MEL_b35</t>
  </si>
  <si>
    <t>MEL_a114.MEL_b35</t>
  </si>
  <si>
    <t>MEL_a115.MEL_b35</t>
  </si>
  <si>
    <t>MEL_a116.MEL_b35</t>
  </si>
  <si>
    <t>MEL_a117.MEL_b35</t>
  </si>
  <si>
    <t>MEL_a118.MEL_b35</t>
  </si>
  <si>
    <t>MEL_a119.MEL_b35</t>
  </si>
  <si>
    <t>MEL_a120.MEL_b35</t>
  </si>
  <si>
    <t>MEL_a121.MEL_b35</t>
  </si>
  <si>
    <t>MEL_a122.MEL_b35</t>
  </si>
  <si>
    <t>MEL_a123.MEL_b35</t>
  </si>
  <si>
    <t>MEL_a124.MEL_b35</t>
  </si>
  <si>
    <t>MEL_a125.MEL_b35</t>
  </si>
  <si>
    <t>MEL_a126.MEL_b35</t>
  </si>
  <si>
    <t>MEL_a127.MEL_b35</t>
  </si>
  <si>
    <t>MEL_a128.MEL_b35</t>
  </si>
  <si>
    <t>MEL_a129.MEL_b35</t>
  </si>
  <si>
    <t>MEL_a130.MEL_b35</t>
  </si>
  <si>
    <t>MEL_a131.MEL_b35</t>
  </si>
  <si>
    <t>MEL_a132.MEL_b35</t>
  </si>
  <si>
    <t>MEL_a133.MEL_b35</t>
  </si>
  <si>
    <t>MEL_a134.MEL_b35</t>
  </si>
  <si>
    <t>MEL_a135.MEL_b35</t>
  </si>
  <si>
    <t>MEL_a136.MEL_b35</t>
  </si>
  <si>
    <t>MEL_a137.MEL_b35</t>
  </si>
  <si>
    <t>MEL_a138.MEL_b35</t>
  </si>
  <si>
    <t>MEL_a139.MEL_b35</t>
  </si>
  <si>
    <t>MEL_a140.MEL_b35</t>
  </si>
  <si>
    <t>MEL_a141.MEL_b35</t>
  </si>
  <si>
    <t>MEL_a142.MEL_b35</t>
  </si>
  <si>
    <t>MEL_a143.MEL_b35</t>
  </si>
  <si>
    <t>MEL_a144.MEL_b35</t>
  </si>
  <si>
    <t>MEL_a145.MEL_b35</t>
  </si>
  <si>
    <t>MEL_a146.MEL_b35</t>
  </si>
  <si>
    <t>MEL_a147.MEL_b35</t>
  </si>
  <si>
    <t>MEL_a148.MEL_b35</t>
  </si>
  <si>
    <t>MEL_a149.MEL_b35</t>
  </si>
  <si>
    <t>MEL_a150.MEL_b35</t>
  </si>
  <si>
    <t>MEL_a151.MEL_b35</t>
  </si>
  <si>
    <t>MEL_a152.MEL_b35</t>
  </si>
  <si>
    <t>MEL_a153.MEL_b35</t>
  </si>
  <si>
    <t>MEL_a154.MEL_b35</t>
  </si>
  <si>
    <t>MEL_a155.MEL_b35</t>
  </si>
  <si>
    <t>MEL_a156.MEL_b35</t>
  </si>
  <si>
    <t>MEL_a157.MEL_b35</t>
  </si>
  <si>
    <t>MEL_a158.MEL_b35</t>
  </si>
  <si>
    <t>MEL_a159.MEL_b35</t>
  </si>
  <si>
    <t>MEL_a160.MEL_b35</t>
  </si>
  <si>
    <t>MEL_a161.MEL_b35</t>
  </si>
  <si>
    <t>MEL_a162.MEL_b35</t>
  </si>
  <si>
    <t>MEL_a163.MEL_b35</t>
  </si>
  <si>
    <t>MEL_a164.MEL_b35</t>
  </si>
  <si>
    <t>MEL_a165.MEL_b35</t>
  </si>
  <si>
    <t>MEL_a166.MEL_b35</t>
  </si>
  <si>
    <t>MEL_a167.MEL_b35</t>
  </si>
  <si>
    <t>MEL_a168.MEL_b35</t>
  </si>
  <si>
    <t>MEL_a169.MEL_b35</t>
  </si>
  <si>
    <t>MEL_a170.MEL_b35</t>
  </si>
  <si>
    <t>MEL_a171.MEL_b35</t>
  </si>
  <si>
    <t>MEL_a172.MEL_b35</t>
  </si>
  <si>
    <t>MEL_a173.MEL_b35</t>
  </si>
  <si>
    <t>MEL_a174.MEL_b35</t>
  </si>
  <si>
    <t>MEL_a175.MEL_b35</t>
  </si>
  <si>
    <t>MEL_a176.MEL_b35</t>
  </si>
  <si>
    <t>MEL_a177.MEL_b35</t>
  </si>
  <si>
    <t>MEL_a178.MEL_b35</t>
  </si>
  <si>
    <t>MEL_a179.MEL_b35</t>
  </si>
  <si>
    <t>MEL_a180.MEL_b35</t>
  </si>
  <si>
    <t>MEL_a181.MEL_b35</t>
  </si>
  <si>
    <t>MEL_a182.MEL_b35</t>
  </si>
  <si>
    <t>MEL_a183.MEL_b35</t>
  </si>
  <si>
    <t>MEL_a184.MEL_b35</t>
  </si>
  <si>
    <t>MEL_a185.MEL_b35</t>
  </si>
  <si>
    <t>MEL_a186.MEL_b35</t>
  </si>
  <si>
    <t>MEL_a187.MEL_b35</t>
  </si>
  <si>
    <t>MEL_a188.MEL_b35</t>
  </si>
  <si>
    <t>MEL_a189.MEL_b35</t>
  </si>
  <si>
    <t>MEL_a190.MEL_b35</t>
  </si>
  <si>
    <t>MEL_a191.MEL_b35</t>
  </si>
  <si>
    <t>MEL_a192.MEL_b35</t>
  </si>
  <si>
    <t>MEL_a193.MEL_b35</t>
  </si>
  <si>
    <t>MEL_a194.MEL_b35</t>
  </si>
  <si>
    <t>MEL_a195.MEL_b35</t>
  </si>
  <si>
    <t>MEL_a196.MEL_b35</t>
  </si>
  <si>
    <t>MEL_a197.MEL_b35</t>
  </si>
  <si>
    <t>MEL_a198.MEL_b35</t>
  </si>
  <si>
    <t>MEL_a199.MEL_b35</t>
  </si>
  <si>
    <t>MAGEA3_a129.MEL_b35</t>
  </si>
  <si>
    <t>CDK4_a17.MEL_b35</t>
  </si>
  <si>
    <t>MEL_a1.MEL_b36</t>
  </si>
  <si>
    <t>MEL_a2.MEL_b36</t>
  </si>
  <si>
    <t>MEL_a3.MEL_b36</t>
  </si>
  <si>
    <t>MEL_a4.MEL_b36</t>
  </si>
  <si>
    <t>MEL_a5.MEL_b36</t>
  </si>
  <si>
    <t>MEL_a6.MEL_b36</t>
  </si>
  <si>
    <t>MEL_a7.MEL_b36</t>
  </si>
  <si>
    <t>MEL_a8.MEL_b36</t>
  </si>
  <si>
    <t>MEL_a9.MEL_b36</t>
  </si>
  <si>
    <t>MEL_a10.MEL_b36</t>
  </si>
  <si>
    <t>MEL_a11.MEL_b36</t>
  </si>
  <si>
    <t>MEL_a12.MEL_b36</t>
  </si>
  <si>
    <t>MEL_a13.MEL_b36</t>
  </si>
  <si>
    <t>MEL_a14.MEL_b36</t>
  </si>
  <si>
    <t>MEL_a15.MEL_b36</t>
  </si>
  <si>
    <t>MEL_a16.MEL_b36</t>
  </si>
  <si>
    <t>MEL_a17.MEL_b36</t>
  </si>
  <si>
    <t>MEL_a18.MEL_b36</t>
  </si>
  <si>
    <t>MEL_a19.MEL_b36</t>
  </si>
  <si>
    <t>MEL_a20.MEL_b36</t>
  </si>
  <si>
    <t>MEL_a21.MEL_b36</t>
  </si>
  <si>
    <t>MEL_a22.MEL_b36</t>
  </si>
  <si>
    <t>MEL_a23.MEL_b36</t>
  </si>
  <si>
    <t>MEL_a24.MEL_b36</t>
  </si>
  <si>
    <t>MEL_a25.MEL_b36</t>
  </si>
  <si>
    <t>MEL_a26.MEL_b36</t>
  </si>
  <si>
    <t>MEL_a27.MEL_b36</t>
  </si>
  <si>
    <t>MEL_a28.MEL_b36</t>
  </si>
  <si>
    <t>MEL_a29.MEL_b36</t>
  </si>
  <si>
    <t>MEL_a30.MEL_b36</t>
  </si>
  <si>
    <t>MEL_a31.MEL_b36</t>
  </si>
  <si>
    <t>MEL_a32.MEL_b36</t>
  </si>
  <si>
    <t>MEL_a33.MEL_b36</t>
  </si>
  <si>
    <t>MEL_a34.MEL_b36</t>
  </si>
  <si>
    <t>MEL_a35.MEL_b36</t>
  </si>
  <si>
    <t>MEL_a36.MEL_b36</t>
  </si>
  <si>
    <t>MEL_a37.MEL_b36</t>
  </si>
  <si>
    <t>MEL_a38.MEL_b36</t>
  </si>
  <si>
    <t>MEL_a39.MEL_b36</t>
  </si>
  <si>
    <t>MEL_a40.MEL_b36</t>
  </si>
  <si>
    <t>MEL_a41.MEL_b36</t>
  </si>
  <si>
    <t>MEL_a42.MEL_b36</t>
  </si>
  <si>
    <t>MEL_a43.MEL_b36</t>
  </si>
  <si>
    <t>MEL_a44.MEL_b36</t>
  </si>
  <si>
    <t>MEL_a45.MEL_b36</t>
  </si>
  <si>
    <t>MEL_a46.MEL_b36</t>
  </si>
  <si>
    <t>MEL_a47.MEL_b36</t>
  </si>
  <si>
    <t>MEL_a48.MEL_b36</t>
  </si>
  <si>
    <t>MEL_a49.MEL_b36</t>
  </si>
  <si>
    <t>MEL_a50.MEL_b36</t>
  </si>
  <si>
    <t>MEL_a51.MEL_b36</t>
  </si>
  <si>
    <t>MEL_a52.MEL_b36</t>
  </si>
  <si>
    <t>MEL_a53.MEL_b36</t>
  </si>
  <si>
    <t>MEL_a54.MEL_b36</t>
  </si>
  <si>
    <t>MEL_a55.MEL_b36</t>
  </si>
  <si>
    <t>MEL_a56.MEL_b36</t>
  </si>
  <si>
    <t>MEL_a57.MEL_b36</t>
  </si>
  <si>
    <t>MEL_a58.MEL_b36</t>
  </si>
  <si>
    <t>MEL_a59.MEL_b36</t>
  </si>
  <si>
    <t>MEL_a60.MEL_b36</t>
  </si>
  <si>
    <t>MEL_a61.MEL_b36</t>
  </si>
  <si>
    <t>MEL_a62.MEL_b36</t>
  </si>
  <si>
    <t>MEL_a63.MEL_b36</t>
  </si>
  <si>
    <t>MEL_a64.MEL_b36</t>
  </si>
  <si>
    <t>MEL_a65.MEL_b36</t>
  </si>
  <si>
    <t>MEL_a66.MEL_b36</t>
  </si>
  <si>
    <t>MEL_a67.MEL_b36</t>
  </si>
  <si>
    <t>MEL_a68.MEL_b36</t>
  </si>
  <si>
    <t>MEL_a69.MEL_b36</t>
  </si>
  <si>
    <t>MEL_a70.MEL_b36</t>
  </si>
  <si>
    <t>MEL_a71.MEL_b36</t>
  </si>
  <si>
    <t>MEL_a72.MEL_b36</t>
  </si>
  <si>
    <t>MEL_a73.MEL_b36</t>
  </si>
  <si>
    <t>MEL_a74.MEL_b36</t>
  </si>
  <si>
    <t>MEL_a75.MEL_b36</t>
  </si>
  <si>
    <t>MEL_a76.MEL_b36</t>
  </si>
  <si>
    <t>MEL_a77.MEL_b36</t>
  </si>
  <si>
    <t>MEL_a78.MEL_b36</t>
  </si>
  <si>
    <t>MEL_a79.MEL_b36</t>
  </si>
  <si>
    <t>MEL_a80.MEL_b36</t>
  </si>
  <si>
    <t>MEL_a81.MEL_b36</t>
  </si>
  <si>
    <t>MEL_a82.MEL_b36</t>
  </si>
  <si>
    <t>MEL_a83.MEL_b36</t>
  </si>
  <si>
    <t>MEL_a84.MEL_b36</t>
  </si>
  <si>
    <t>MEL_a85.MEL_b36</t>
  </si>
  <si>
    <t>MEL_a86.MEL_b36</t>
  </si>
  <si>
    <t>MEL_a87.MEL_b36</t>
  </si>
  <si>
    <t>MEL_a88.MEL_b36</t>
  </si>
  <si>
    <t>MEL_a89.MEL_b36</t>
  </si>
  <si>
    <t>MEL_a90.MEL_b36</t>
  </si>
  <si>
    <t>MEL_a91.MEL_b36</t>
  </si>
  <si>
    <t>MEL_a92.MEL_b36</t>
  </si>
  <si>
    <t>MEL_a93.MEL_b36</t>
  </si>
  <si>
    <t>MEL_a94.MEL_b36</t>
  </si>
  <si>
    <t>MEL_a95.MEL_b36</t>
  </si>
  <si>
    <t>MEL_a96.MEL_b36</t>
  </si>
  <si>
    <t>MEL_a97.MEL_b36</t>
  </si>
  <si>
    <t>MEL_a98.MEL_b36</t>
  </si>
  <si>
    <t>MEL_a99.MEL_b36</t>
  </si>
  <si>
    <t>MEL_a100.MEL_b36</t>
  </si>
  <si>
    <t>MEL_a101.MEL_b36</t>
  </si>
  <si>
    <t>MEL_a102.MEL_b36</t>
  </si>
  <si>
    <t>MEL_a103.MEL_b36</t>
  </si>
  <si>
    <t>MEL_a104.MEL_b36</t>
  </si>
  <si>
    <t>MEL_a105.MEL_b36</t>
  </si>
  <si>
    <t>MEL_a106.MEL_b36</t>
  </si>
  <si>
    <t>MEL_a107.MEL_b36</t>
  </si>
  <si>
    <t>MEL_a108.MEL_b36</t>
  </si>
  <si>
    <t>MEL_a109.MEL_b36</t>
  </si>
  <si>
    <t>MEL_a110.MEL_b36</t>
  </si>
  <si>
    <t>MEL_a111.MEL_b36</t>
  </si>
  <si>
    <t>MEL_a112.MEL_b36</t>
  </si>
  <si>
    <t>MEL_a113.MEL_b36</t>
  </si>
  <si>
    <t>MEL_a114.MEL_b36</t>
  </si>
  <si>
    <t>MEL_a115.MEL_b36</t>
  </si>
  <si>
    <t>MEL_a116.MEL_b36</t>
  </si>
  <si>
    <t>MEL_a117.MEL_b36</t>
  </si>
  <si>
    <t>MEL_a118.MEL_b36</t>
  </si>
  <si>
    <t>MEL_a119.MEL_b36</t>
  </si>
  <si>
    <t>MEL_a120.MEL_b36</t>
  </si>
  <si>
    <t>MEL_a121.MEL_b36</t>
  </si>
  <si>
    <t>MEL_a122.MEL_b36</t>
  </si>
  <si>
    <t>MEL_a123.MEL_b36</t>
  </si>
  <si>
    <t>MEL_a124.MEL_b36</t>
  </si>
  <si>
    <t>MEL_a125.MEL_b36</t>
  </si>
  <si>
    <t>MEL_a126.MEL_b36</t>
  </si>
  <si>
    <t>MEL_a127.MEL_b36</t>
  </si>
  <si>
    <t>MEL_a128.MEL_b36</t>
  </si>
  <si>
    <t>MEL_a129.MEL_b36</t>
  </si>
  <si>
    <t>MEL_a130.MEL_b36</t>
  </si>
  <si>
    <t>MEL_a131.MEL_b36</t>
  </si>
  <si>
    <t>MEL_a132.MEL_b36</t>
  </si>
  <si>
    <t>MEL_a133.MEL_b36</t>
  </si>
  <si>
    <t>MEL_a134.MEL_b36</t>
  </si>
  <si>
    <t>MEL_a135.MEL_b36</t>
  </si>
  <si>
    <t>MEL_a136.MEL_b36</t>
  </si>
  <si>
    <t>MEL_a137.MEL_b36</t>
  </si>
  <si>
    <t>MEL_a138.MEL_b36</t>
  </si>
  <si>
    <t>MEL_a139.MEL_b36</t>
  </si>
  <si>
    <t>MEL_a140.MEL_b36</t>
  </si>
  <si>
    <t>MEL_a141.MEL_b36</t>
  </si>
  <si>
    <t>MEL_a142.MEL_b36</t>
  </si>
  <si>
    <t>MEL_a143.MEL_b36</t>
  </si>
  <si>
    <t>MEL_a144.MEL_b36</t>
  </si>
  <si>
    <t>MEL_a145.MEL_b36</t>
  </si>
  <si>
    <t>MEL_a146.MEL_b36</t>
  </si>
  <si>
    <t>MEL_a147.MEL_b36</t>
  </si>
  <si>
    <t>MEL_a148.MEL_b36</t>
  </si>
  <si>
    <t>MEL_a149.MEL_b36</t>
  </si>
  <si>
    <t>MEL_a150.MEL_b36</t>
  </si>
  <si>
    <t>MEL_a151.MEL_b36</t>
  </si>
  <si>
    <t>MEL_a152.MEL_b36</t>
  </si>
  <si>
    <t>MEL_a153.MEL_b36</t>
  </si>
  <si>
    <t>MEL_a154.MEL_b36</t>
  </si>
  <si>
    <t>MEL_a155.MEL_b36</t>
  </si>
  <si>
    <t>MEL_a156.MEL_b36</t>
  </si>
  <si>
    <t>MEL_a157.MEL_b36</t>
  </si>
  <si>
    <t>MEL_a158.MEL_b36</t>
  </si>
  <si>
    <t>MEL_a159.MEL_b36</t>
  </si>
  <si>
    <t>MEL_a160.MEL_b36</t>
  </si>
  <si>
    <t>MEL_a161.MEL_b36</t>
  </si>
  <si>
    <t>MEL_a162.MEL_b36</t>
  </si>
  <si>
    <t>MEL_a163.MEL_b36</t>
  </si>
  <si>
    <t>MEL_a164.MEL_b36</t>
  </si>
  <si>
    <t>MEL_a165.MEL_b36</t>
  </si>
  <si>
    <t>MEL_a166.MEL_b36</t>
  </si>
  <si>
    <t>MEL_a167.MEL_b36</t>
  </si>
  <si>
    <t>MEL_a168.MEL_b36</t>
  </si>
  <si>
    <t>MEL_a169.MEL_b36</t>
  </si>
  <si>
    <t>MEL_a170.MEL_b36</t>
  </si>
  <si>
    <t>MEL_a171.MEL_b36</t>
  </si>
  <si>
    <t>MEL_a172.MEL_b36</t>
  </si>
  <si>
    <t>MEL_a173.MEL_b36</t>
  </si>
  <si>
    <t>MEL_a174.MEL_b36</t>
  </si>
  <si>
    <t>MEL_a175.MEL_b36</t>
  </si>
  <si>
    <t>MEL_a176.MEL_b36</t>
  </si>
  <si>
    <t>MEL_a177.MEL_b36</t>
  </si>
  <si>
    <t>MEL_a178.MEL_b36</t>
  </si>
  <si>
    <t>MEL_a179.MEL_b36</t>
  </si>
  <si>
    <t>MEL_a180.MEL_b36</t>
  </si>
  <si>
    <t>MEL_a181.MEL_b36</t>
  </si>
  <si>
    <t>MEL_a182.MEL_b36</t>
  </si>
  <si>
    <t>MEL_a183.MEL_b36</t>
  </si>
  <si>
    <t>MEL_a184.MEL_b36</t>
  </si>
  <si>
    <t>MEL_a185.MEL_b36</t>
  </si>
  <si>
    <t>MEL_a186.MEL_b36</t>
  </si>
  <si>
    <t>MEL_a187.MEL_b36</t>
  </si>
  <si>
    <t>MEL_a188.MEL_b36</t>
  </si>
  <si>
    <t>MEL_a189.MEL_b36</t>
  </si>
  <si>
    <t>MEL_a190.MEL_b36</t>
  </si>
  <si>
    <t>MEL_a191.MEL_b36</t>
  </si>
  <si>
    <t>MEL_a192.MEL_b36</t>
  </si>
  <si>
    <t>MEL_a193.MEL_b36</t>
  </si>
  <si>
    <t>MEL_a194.MEL_b36</t>
  </si>
  <si>
    <t>MEL_a195.MEL_b36</t>
  </si>
  <si>
    <t>MEL_a196.MEL_b36</t>
  </si>
  <si>
    <t>MEL_a197.MEL_b36</t>
  </si>
  <si>
    <t>MEL_a198.MEL_b36</t>
  </si>
  <si>
    <t>MEL_a199.MEL_b36</t>
  </si>
  <si>
    <t>MAGEA3_a129.MEL_b36</t>
  </si>
  <si>
    <t>CDK4_a17.MEL_b36</t>
  </si>
  <si>
    <t>MEL_a1.MEL_b37</t>
  </si>
  <si>
    <t>MEL_a2.MEL_b37</t>
  </si>
  <si>
    <t>MEL_a3.MEL_b37</t>
  </si>
  <si>
    <t>MEL_a4.MEL_b37</t>
  </si>
  <si>
    <t>MEL_a5.MEL_b37</t>
  </si>
  <si>
    <t>MEL_a6.MEL_b37</t>
  </si>
  <si>
    <t>MEL_a7.MEL_b37</t>
  </si>
  <si>
    <t>MEL_a8.MEL_b37</t>
  </si>
  <si>
    <t>MEL_a9.MEL_b37</t>
  </si>
  <si>
    <t>MEL_a10.MEL_b37</t>
  </si>
  <si>
    <t>MEL_a11.MEL_b37</t>
  </si>
  <si>
    <t>MEL_a12.MEL_b37</t>
  </si>
  <si>
    <t>MEL_a13.MEL_b37</t>
  </si>
  <si>
    <t>MEL_a14.MEL_b37</t>
  </si>
  <si>
    <t>MEL_a15.MEL_b37</t>
  </si>
  <si>
    <t>MEL_a16.MEL_b37</t>
  </si>
  <si>
    <t>MEL_a17.MEL_b37</t>
  </si>
  <si>
    <t>MEL_a18.MEL_b37</t>
  </si>
  <si>
    <t>MEL_a19.MEL_b37</t>
  </si>
  <si>
    <t>MEL_a20.MEL_b37</t>
  </si>
  <si>
    <t>MEL_a21.MEL_b37</t>
  </si>
  <si>
    <t>MEL_a22.MEL_b37</t>
  </si>
  <si>
    <t>MEL_a23.MEL_b37</t>
  </si>
  <si>
    <t>MEL_a24.MEL_b37</t>
  </si>
  <si>
    <t>MEL_a25.MEL_b37</t>
  </si>
  <si>
    <t>MEL_a26.MEL_b37</t>
  </si>
  <si>
    <t>MEL_a27.MEL_b37</t>
  </si>
  <si>
    <t>MEL_a28.MEL_b37</t>
  </si>
  <si>
    <t>MEL_a29.MEL_b37</t>
  </si>
  <si>
    <t>MEL_a30.MEL_b37</t>
  </si>
  <si>
    <t>MEL_a31.MEL_b37</t>
  </si>
  <si>
    <t>MEL_a32.MEL_b37</t>
  </si>
  <si>
    <t>MEL_a33.MEL_b37</t>
  </si>
  <si>
    <t>MEL_a34.MEL_b37</t>
  </si>
  <si>
    <t>MEL_a35.MEL_b37</t>
  </si>
  <si>
    <t>MEL_a36.MEL_b37</t>
  </si>
  <si>
    <t>MEL_a37.MEL_b37</t>
  </si>
  <si>
    <t>MEL_a38.MEL_b37</t>
  </si>
  <si>
    <t>MEL_a39.MEL_b37</t>
  </si>
  <si>
    <t>MEL_a40.MEL_b37</t>
  </si>
  <si>
    <t>MEL_a41.MEL_b37</t>
  </si>
  <si>
    <t>MEL_a42.MEL_b37</t>
  </si>
  <si>
    <t>MEL_a43.MEL_b37</t>
  </si>
  <si>
    <t>MEL_a44.MEL_b37</t>
  </si>
  <si>
    <t>MEL_a45.MEL_b37</t>
  </si>
  <si>
    <t>MEL_a46.MEL_b37</t>
  </si>
  <si>
    <t>MEL_a47.MEL_b37</t>
  </si>
  <si>
    <t>MEL_a48.MEL_b37</t>
  </si>
  <si>
    <t>MEL_a49.MEL_b37</t>
  </si>
  <si>
    <t>MEL_a50.MEL_b37</t>
  </si>
  <si>
    <t>MEL_a51.MEL_b37</t>
  </si>
  <si>
    <t>MEL_a52.MEL_b37</t>
  </si>
  <si>
    <t>MEL_a53.MEL_b37</t>
  </si>
  <si>
    <t>MEL_a54.MEL_b37</t>
  </si>
  <si>
    <t>MEL_a55.MEL_b37</t>
  </si>
  <si>
    <t>MEL_a56.MEL_b37</t>
  </si>
  <si>
    <t>MEL_a57.MEL_b37</t>
  </si>
  <si>
    <t>MEL_a58.MEL_b37</t>
  </si>
  <si>
    <t>MEL_a59.MEL_b37</t>
  </si>
  <si>
    <t>MEL_a60.MEL_b37</t>
  </si>
  <si>
    <t>MEL_a61.MEL_b37</t>
  </si>
  <si>
    <t>MEL_a62.MEL_b37</t>
  </si>
  <si>
    <t>MEL_a63.MEL_b37</t>
  </si>
  <si>
    <t>MEL_a64.MEL_b37</t>
  </si>
  <si>
    <t>MEL_a65.MEL_b37</t>
  </si>
  <si>
    <t>MEL_a66.MEL_b37</t>
  </si>
  <si>
    <t>MEL_a67.MEL_b37</t>
  </si>
  <si>
    <t>MEL_a68.MEL_b37</t>
  </si>
  <si>
    <t>MEL_a69.MEL_b37</t>
  </si>
  <si>
    <t>MEL_a70.MEL_b37</t>
  </si>
  <si>
    <t>MEL_a71.MEL_b37</t>
  </si>
  <si>
    <t>MEL_a72.MEL_b37</t>
  </si>
  <si>
    <t>MEL_a73.MEL_b37</t>
  </si>
  <si>
    <t>MEL_a74.MEL_b37</t>
  </si>
  <si>
    <t>MEL_a75.MEL_b37</t>
  </si>
  <si>
    <t>MEL_a76.MEL_b37</t>
  </si>
  <si>
    <t>MEL_a77.MEL_b37</t>
  </si>
  <si>
    <t>MEL_a78.MEL_b37</t>
  </si>
  <si>
    <t>MEL_a79.MEL_b37</t>
  </si>
  <si>
    <t>MEL_a80.MEL_b37</t>
  </si>
  <si>
    <t>MEL_a81.MEL_b37</t>
  </si>
  <si>
    <t>MEL_a82.MEL_b37</t>
  </si>
  <si>
    <t>MEL_a83.MEL_b37</t>
  </si>
  <si>
    <t>MEL_a84.MEL_b37</t>
  </si>
  <si>
    <t>MEL_a85.MEL_b37</t>
  </si>
  <si>
    <t>MEL_a86.MEL_b37</t>
  </si>
  <si>
    <t>MEL_a87.MEL_b37</t>
  </si>
  <si>
    <t>MEL_a88.MEL_b37</t>
  </si>
  <si>
    <t>MEL_a89.MEL_b37</t>
  </si>
  <si>
    <t>MEL_a90.MEL_b37</t>
  </si>
  <si>
    <t>MEL_a91.MEL_b37</t>
  </si>
  <si>
    <t>MEL_a92.MEL_b37</t>
  </si>
  <si>
    <t>MEL_a93.MEL_b37</t>
  </si>
  <si>
    <t>MEL_a94.MEL_b37</t>
  </si>
  <si>
    <t>MEL_a95.MEL_b37</t>
  </si>
  <si>
    <t>MEL_a96.MEL_b37</t>
  </si>
  <si>
    <t>MEL_a97.MEL_b37</t>
  </si>
  <si>
    <t>MEL_a98.MEL_b37</t>
  </si>
  <si>
    <t>MEL_a99.MEL_b37</t>
  </si>
  <si>
    <t>MEL_a100.MEL_b37</t>
  </si>
  <si>
    <t>MEL_a101.MEL_b37</t>
  </si>
  <si>
    <t>MEL_a102.MEL_b37</t>
  </si>
  <si>
    <t>MEL_a103.MEL_b37</t>
  </si>
  <si>
    <t>MEL_a104.MEL_b37</t>
  </si>
  <si>
    <t>MEL_a105.MEL_b37</t>
  </si>
  <si>
    <t>MEL_a106.MEL_b37</t>
  </si>
  <si>
    <t>MEL_a107.MEL_b37</t>
  </si>
  <si>
    <t>MEL_a108.MEL_b37</t>
  </si>
  <si>
    <t>MEL_a109.MEL_b37</t>
  </si>
  <si>
    <t>MEL_a110.MEL_b37</t>
  </si>
  <si>
    <t>MEL_a111.MEL_b37</t>
  </si>
  <si>
    <t>MEL_a112.MEL_b37</t>
  </si>
  <si>
    <t>MEL_a113.MEL_b37</t>
  </si>
  <si>
    <t>MEL_a114.MEL_b37</t>
  </si>
  <si>
    <t>MEL_a115.MEL_b37</t>
  </si>
  <si>
    <t>MEL_a116.MEL_b37</t>
  </si>
  <si>
    <t>MEL_a117.MEL_b37</t>
  </si>
  <si>
    <t>MEL_a118.MEL_b37</t>
  </si>
  <si>
    <t>MEL_a119.MEL_b37</t>
  </si>
  <si>
    <t>MEL_a120.MEL_b37</t>
  </si>
  <si>
    <t>MEL_a121.MEL_b37</t>
  </si>
  <si>
    <t>MEL_a122.MEL_b37</t>
  </si>
  <si>
    <t>MEL_a123.MEL_b37</t>
  </si>
  <si>
    <t>MEL_a124.MEL_b37</t>
  </si>
  <si>
    <t>MEL_a125.MEL_b37</t>
  </si>
  <si>
    <t>MEL_a126.MEL_b37</t>
  </si>
  <si>
    <t>MEL_a127.MEL_b37</t>
  </si>
  <si>
    <t>MEL_a128.MEL_b37</t>
  </si>
  <si>
    <t>MEL_a129.MEL_b37</t>
  </si>
  <si>
    <t>MEL_a130.MEL_b37</t>
  </si>
  <si>
    <t>MEL_a131.MEL_b37</t>
  </si>
  <si>
    <t>MEL_a132.MEL_b37</t>
  </si>
  <si>
    <t>MEL_a133.MEL_b37</t>
  </si>
  <si>
    <t>MEL_a134.MEL_b37</t>
  </si>
  <si>
    <t>MEL_a135.MEL_b37</t>
  </si>
  <si>
    <t>MEL_a136.MEL_b37</t>
  </si>
  <si>
    <t>MEL_a137.MEL_b37</t>
  </si>
  <si>
    <t>MEL_a138.MEL_b37</t>
  </si>
  <si>
    <t>MEL_a139.MEL_b37</t>
  </si>
  <si>
    <t>MEL_a140.MEL_b37</t>
  </si>
  <si>
    <t>MEL_a141.MEL_b37</t>
  </si>
  <si>
    <t>MEL_a142.MEL_b37</t>
  </si>
  <si>
    <t>MEL_a143.MEL_b37</t>
  </si>
  <si>
    <t>MEL_a144.MEL_b37</t>
  </si>
  <si>
    <t>MEL_a145.MEL_b37</t>
  </si>
  <si>
    <t>MEL_a146.MEL_b37</t>
  </si>
  <si>
    <t>MEL_a147.MEL_b37</t>
  </si>
  <si>
    <t>MEL_a148.MEL_b37</t>
  </si>
  <si>
    <t>MEL_a149.MEL_b37</t>
  </si>
  <si>
    <t>MEL_a150.MEL_b37</t>
  </si>
  <si>
    <t>MEL_a151.MEL_b37</t>
  </si>
  <si>
    <t>MEL_a152.MEL_b37</t>
  </si>
  <si>
    <t>MEL_a153.MEL_b37</t>
  </si>
  <si>
    <t>MEL_a154.MEL_b37</t>
  </si>
  <si>
    <t>MEL_a155.MEL_b37</t>
  </si>
  <si>
    <t>MEL_a156.MEL_b37</t>
  </si>
  <si>
    <t>MEL_a157.MEL_b37</t>
  </si>
  <si>
    <t>MEL_a158.MEL_b37</t>
  </si>
  <si>
    <t>MEL_a159.MEL_b37</t>
  </si>
  <si>
    <t>MEL_a160.MEL_b37</t>
  </si>
  <si>
    <t>MEL_a161.MEL_b37</t>
  </si>
  <si>
    <t>MEL_a162.MEL_b37</t>
  </si>
  <si>
    <t>MEL_a163.MEL_b37</t>
  </si>
  <si>
    <t>MEL_a164.MEL_b37</t>
  </si>
  <si>
    <t>MEL_a165.MEL_b37</t>
  </si>
  <si>
    <t>MEL_a166.MEL_b37</t>
  </si>
  <si>
    <t>MEL_a167.MEL_b37</t>
  </si>
  <si>
    <t>MEL_a168.MEL_b37</t>
  </si>
  <si>
    <t>MEL_a169.MEL_b37</t>
  </si>
  <si>
    <t>MEL_a170.MEL_b37</t>
  </si>
  <si>
    <t>MEL_a171.MEL_b37</t>
  </si>
  <si>
    <t>MEL_a172.MEL_b37</t>
  </si>
  <si>
    <t>MEL_a173.MEL_b37</t>
  </si>
  <si>
    <t>MEL_a174.MEL_b37</t>
  </si>
  <si>
    <t>MEL_a175.MEL_b37</t>
  </si>
  <si>
    <t>MEL_a176.MEL_b37</t>
  </si>
  <si>
    <t>MEL_a177.MEL_b37</t>
  </si>
  <si>
    <t>MEL_a178.MEL_b37</t>
  </si>
  <si>
    <t>MEL_a179.MEL_b37</t>
  </si>
  <si>
    <t>MEL_a180.MEL_b37</t>
  </si>
  <si>
    <t>MEL_a181.MEL_b37</t>
  </si>
  <si>
    <t>MEL_a182.MEL_b37</t>
  </si>
  <si>
    <t>MEL_a183.MEL_b37</t>
  </si>
  <si>
    <t>MEL_a184.MEL_b37</t>
  </si>
  <si>
    <t>MEL_a185.MEL_b37</t>
  </si>
  <si>
    <t>MEL_a186.MEL_b37</t>
  </si>
  <si>
    <t>MEL_a187.MEL_b37</t>
  </si>
  <si>
    <t>MEL_a188.MEL_b37</t>
  </si>
  <si>
    <t>MEL_a189.MEL_b37</t>
  </si>
  <si>
    <t>MEL_a190.MEL_b37</t>
  </si>
  <si>
    <t>MEL_a191.MEL_b37</t>
  </si>
  <si>
    <t>MEL_a192.MEL_b37</t>
  </si>
  <si>
    <t>MEL_a193.MEL_b37</t>
  </si>
  <si>
    <t>MEL_a194.MEL_b37</t>
  </si>
  <si>
    <t>MEL_a195.MEL_b37</t>
  </si>
  <si>
    <t>MEL_a196.MEL_b37</t>
  </si>
  <si>
    <t>MEL_a197.MEL_b37</t>
  </si>
  <si>
    <t>MEL_a198.MEL_b37</t>
  </si>
  <si>
    <t>MEL_a199.MEL_b37</t>
  </si>
  <si>
    <t>MAGEA3_a129.MEL_b37</t>
  </si>
  <si>
    <t>CDK4_a17.MEL_b37</t>
  </si>
  <si>
    <t>MEL_a1.MEL_b38</t>
  </si>
  <si>
    <t>MEL_a2.MEL_b38</t>
  </si>
  <si>
    <t>MEL_a3.MEL_b38</t>
  </si>
  <si>
    <t>MEL_a4.MEL_b38</t>
  </si>
  <si>
    <t>MEL_a5.MEL_b38</t>
  </si>
  <si>
    <t>MEL_a6.MEL_b38</t>
  </si>
  <si>
    <t>MEL_a7.MEL_b38</t>
  </si>
  <si>
    <t>MEL_a8.MEL_b38</t>
  </si>
  <si>
    <t>MEL_a9.MEL_b38</t>
  </si>
  <si>
    <t>MEL_a10.MEL_b38</t>
  </si>
  <si>
    <t>MEL_a11.MEL_b38</t>
  </si>
  <si>
    <t>MEL_a12.MEL_b38</t>
  </si>
  <si>
    <t>MEL_a13.MEL_b38</t>
  </si>
  <si>
    <t>MEL_a14.MEL_b38</t>
  </si>
  <si>
    <t>MEL_a15.MEL_b38</t>
  </si>
  <si>
    <t>MEL_a16.MEL_b38</t>
  </si>
  <si>
    <t>MEL_a17.MEL_b38</t>
  </si>
  <si>
    <t>MEL_a18.MEL_b38</t>
  </si>
  <si>
    <t>MEL_a19.MEL_b38</t>
  </si>
  <si>
    <t>MEL_a20.MEL_b38</t>
  </si>
  <si>
    <t>MEL_a21.MEL_b38</t>
  </si>
  <si>
    <t>MEL_a22.MEL_b38</t>
  </si>
  <si>
    <t>MEL_a23.MEL_b38</t>
  </si>
  <si>
    <t>MEL_a24.MEL_b38</t>
  </si>
  <si>
    <t>MEL_a25.MEL_b38</t>
  </si>
  <si>
    <t>MEL_a26.MEL_b38</t>
  </si>
  <si>
    <t>MEL_a27.MEL_b38</t>
  </si>
  <si>
    <t>MEL_a28.MEL_b38</t>
  </si>
  <si>
    <t>MEL_a29.MEL_b38</t>
  </si>
  <si>
    <t>MEL_a30.MEL_b38</t>
  </si>
  <si>
    <t>MEL_a31.MEL_b38</t>
  </si>
  <si>
    <t>MEL_a32.MEL_b38</t>
  </si>
  <si>
    <t>MEL_a33.MEL_b38</t>
  </si>
  <si>
    <t>MEL_a34.MEL_b38</t>
  </si>
  <si>
    <t>MEL_a35.MEL_b38</t>
  </si>
  <si>
    <t>MEL_a36.MEL_b38</t>
  </si>
  <si>
    <t>MEL_a37.MEL_b38</t>
  </si>
  <si>
    <t>MEL_a38.MEL_b38</t>
  </si>
  <si>
    <t>MEL_a39.MEL_b38</t>
  </si>
  <si>
    <t>MEL_a40.MEL_b38</t>
  </si>
  <si>
    <t>MEL_a41.MEL_b38</t>
  </si>
  <si>
    <t>MEL_a42.MEL_b38</t>
  </si>
  <si>
    <t>MEL_a43.MEL_b38</t>
  </si>
  <si>
    <t>MEL_a44.MEL_b38</t>
  </si>
  <si>
    <t>MEL_a45.MEL_b38</t>
  </si>
  <si>
    <t>MEL_a46.MEL_b38</t>
  </si>
  <si>
    <t>MEL_a47.MEL_b38</t>
  </si>
  <si>
    <t>MEL_a48.MEL_b38</t>
  </si>
  <si>
    <t>MEL_a49.MEL_b38</t>
  </si>
  <si>
    <t>MEL_a50.MEL_b38</t>
  </si>
  <si>
    <t>MEL_a51.MEL_b38</t>
  </si>
  <si>
    <t>MEL_a52.MEL_b38</t>
  </si>
  <si>
    <t>MEL_a53.MEL_b38</t>
  </si>
  <si>
    <t>MEL_a54.MEL_b38</t>
  </si>
  <si>
    <t>MEL_a55.MEL_b38</t>
  </si>
  <si>
    <t>MEL_a56.MEL_b38</t>
  </si>
  <si>
    <t>MEL_a57.MEL_b38</t>
  </si>
  <si>
    <t>MEL_a58.MEL_b38</t>
  </si>
  <si>
    <t>MEL_a59.MEL_b38</t>
  </si>
  <si>
    <t>MEL_a60.MEL_b38</t>
  </si>
  <si>
    <t>MEL_a61.MEL_b38</t>
  </si>
  <si>
    <t>MEL_a62.MEL_b38</t>
  </si>
  <si>
    <t>MEL_a63.MEL_b38</t>
  </si>
  <si>
    <t>MEL_a64.MEL_b38</t>
  </si>
  <si>
    <t>MEL_a65.MEL_b38</t>
  </si>
  <si>
    <t>MEL_a66.MEL_b38</t>
  </si>
  <si>
    <t>MEL_a67.MEL_b38</t>
  </si>
  <si>
    <t>MEL_a68.MEL_b38</t>
  </si>
  <si>
    <t>MEL_a69.MEL_b38</t>
  </si>
  <si>
    <t>MEL_a70.MEL_b38</t>
  </si>
  <si>
    <t>MEL_a71.MEL_b38</t>
  </si>
  <si>
    <t>MEL_a72.MEL_b38</t>
  </si>
  <si>
    <t>MEL_a73.MEL_b38</t>
  </si>
  <si>
    <t>MEL_a74.MEL_b38</t>
  </si>
  <si>
    <t>MEL_a75.MEL_b38</t>
  </si>
  <si>
    <t>MEL_a76.MEL_b38</t>
  </si>
  <si>
    <t>MEL_a77.MEL_b38</t>
  </si>
  <si>
    <t>MEL_a78.MEL_b38</t>
  </si>
  <si>
    <t>MEL_a79.MEL_b38</t>
  </si>
  <si>
    <t>MEL_a80.MEL_b38</t>
  </si>
  <si>
    <t>MEL_a81.MEL_b38</t>
  </si>
  <si>
    <t>MEL_a82.MEL_b38</t>
  </si>
  <si>
    <t>MEL_a83.MEL_b38</t>
  </si>
  <si>
    <t>MEL_a84.MEL_b38</t>
  </si>
  <si>
    <t>MEL_a85.MEL_b38</t>
  </si>
  <si>
    <t>MEL_a86.MEL_b38</t>
  </si>
  <si>
    <t>MEL_a87.MEL_b38</t>
  </si>
  <si>
    <t>MEL_a88.MEL_b38</t>
  </si>
  <si>
    <t>MEL_a89.MEL_b38</t>
  </si>
  <si>
    <t>MEL_a90.MEL_b38</t>
  </si>
  <si>
    <t>MEL_a91.MEL_b38</t>
  </si>
  <si>
    <t>MEL_a92.MEL_b38</t>
  </si>
  <si>
    <t>MEL_a93.MEL_b38</t>
  </si>
  <si>
    <t>MEL_a94.MEL_b38</t>
  </si>
  <si>
    <t>MEL_a95.MEL_b38</t>
  </si>
  <si>
    <t>MEL_a96.MEL_b38</t>
  </si>
  <si>
    <t>MEL_a97.MEL_b38</t>
  </si>
  <si>
    <t>MEL_a98.MEL_b38</t>
  </si>
  <si>
    <t>MEL_a99.MEL_b38</t>
  </si>
  <si>
    <t>MEL_a100.MEL_b38</t>
  </si>
  <si>
    <t>MEL_a101.MEL_b38</t>
  </si>
  <si>
    <t>MEL_a102.MEL_b38</t>
  </si>
  <si>
    <t>MEL_a103.MEL_b38</t>
  </si>
  <si>
    <t>MEL_a104.MEL_b38</t>
  </si>
  <si>
    <t>MEL_a105.MEL_b38</t>
  </si>
  <si>
    <t>MEL_a106.MEL_b38</t>
  </si>
  <si>
    <t>MEL_a107.MEL_b38</t>
  </si>
  <si>
    <t>MEL_a108.MEL_b38</t>
  </si>
  <si>
    <t>MEL_a109.MEL_b38</t>
  </si>
  <si>
    <t>MEL_a110.MEL_b38</t>
  </si>
  <si>
    <t>MEL_a111.MEL_b38</t>
  </si>
  <si>
    <t>MEL_a112.MEL_b38</t>
  </si>
  <si>
    <t>MEL_a113.MEL_b38</t>
  </si>
  <si>
    <t>MEL_a114.MEL_b38</t>
  </si>
  <si>
    <t>MEL_a115.MEL_b38</t>
  </si>
  <si>
    <t>MEL_a116.MEL_b38</t>
  </si>
  <si>
    <t>MEL_a117.MEL_b38</t>
  </si>
  <si>
    <t>MEL_a118.MEL_b38</t>
  </si>
  <si>
    <t>MEL_a119.MEL_b38</t>
  </si>
  <si>
    <t>MEL_a120.MEL_b38</t>
  </si>
  <si>
    <t>MEL_a121.MEL_b38</t>
  </si>
  <si>
    <t>MEL_a122.MEL_b38</t>
  </si>
  <si>
    <t>MEL_a123.MEL_b38</t>
  </si>
  <si>
    <t>MEL_a124.MEL_b38</t>
  </si>
  <si>
    <t>MEL_a125.MEL_b38</t>
  </si>
  <si>
    <t>MEL_a126.MEL_b38</t>
  </si>
  <si>
    <t>MEL_a127.MEL_b38</t>
  </si>
  <si>
    <t>MEL_a128.MEL_b38</t>
  </si>
  <si>
    <t>MEL_a129.MEL_b38</t>
  </si>
  <si>
    <t>MEL_a130.MEL_b38</t>
  </si>
  <si>
    <t>MEL_a131.MEL_b38</t>
  </si>
  <si>
    <t>MEL_a132.MEL_b38</t>
  </si>
  <si>
    <t>MEL_a133.MEL_b38</t>
  </si>
  <si>
    <t>MEL_a134.MEL_b38</t>
  </si>
  <si>
    <t>MEL_a135.MEL_b38</t>
  </si>
  <si>
    <t>MEL_a136.MEL_b38</t>
  </si>
  <si>
    <t>MEL_a137.MEL_b38</t>
  </si>
  <si>
    <t>MEL_a138.MEL_b38</t>
  </si>
  <si>
    <t>MEL_a139.MEL_b38</t>
  </si>
  <si>
    <t>MEL_a140.MEL_b38</t>
  </si>
  <si>
    <t>MEL_a141.MEL_b38</t>
  </si>
  <si>
    <t>MEL_a142.MEL_b38</t>
  </si>
  <si>
    <t>MEL_a143.MEL_b38</t>
  </si>
  <si>
    <t>MEL_a144.MEL_b38</t>
  </si>
  <si>
    <t>MEL_a145.MEL_b38</t>
  </si>
  <si>
    <t>MEL_a146.MEL_b38</t>
  </si>
  <si>
    <t>MEL_a147.MEL_b38</t>
  </si>
  <si>
    <t>MEL_a148.MEL_b38</t>
  </si>
  <si>
    <t>MEL_a149.MEL_b38</t>
  </si>
  <si>
    <t>MEL_a150.MEL_b38</t>
  </si>
  <si>
    <t>MEL_a151.MEL_b38</t>
  </si>
  <si>
    <t>MEL_a152.MEL_b38</t>
  </si>
  <si>
    <t>MEL_a153.MEL_b38</t>
  </si>
  <si>
    <t>MEL_a154.MEL_b38</t>
  </si>
  <si>
    <t>MEL_a155.MEL_b38</t>
  </si>
  <si>
    <t>MEL_a156.MEL_b38</t>
  </si>
  <si>
    <t>MEL_a157.MEL_b38</t>
  </si>
  <si>
    <t>MEL_a158.MEL_b38</t>
  </si>
  <si>
    <t>MEL_a159.MEL_b38</t>
  </si>
  <si>
    <t>MEL_a160.MEL_b38</t>
  </si>
  <si>
    <t>MEL_a161.MEL_b38</t>
  </si>
  <si>
    <t>MEL_a162.MEL_b38</t>
  </si>
  <si>
    <t>MEL_a163.MEL_b38</t>
  </si>
  <si>
    <t>MEL_a164.MEL_b38</t>
  </si>
  <si>
    <t>MEL_a165.MEL_b38</t>
  </si>
  <si>
    <t>MEL_a166.MEL_b38</t>
  </si>
  <si>
    <t>MEL_a167.MEL_b38</t>
  </si>
  <si>
    <t>MEL_a168.MEL_b38</t>
  </si>
  <si>
    <t>MEL_a169.MEL_b38</t>
  </si>
  <si>
    <t>MEL_a170.MEL_b38</t>
  </si>
  <si>
    <t>MEL_a171.MEL_b38</t>
  </si>
  <si>
    <t>MEL_a172.MEL_b38</t>
  </si>
  <si>
    <t>MEL_a173.MEL_b38</t>
  </si>
  <si>
    <t>MEL_a174.MEL_b38</t>
  </si>
  <si>
    <t>MEL_a175.MEL_b38</t>
  </si>
  <si>
    <t>MEL_a176.MEL_b38</t>
  </si>
  <si>
    <t>MEL_a177.MEL_b38</t>
  </si>
  <si>
    <t>MEL_a178.MEL_b38</t>
  </si>
  <si>
    <t>MEL_a179.MEL_b38</t>
  </si>
  <si>
    <t>MEL_a180.MEL_b38</t>
  </si>
  <si>
    <t>MEL_a181.MEL_b38</t>
  </si>
  <si>
    <t>MEL_a182.MEL_b38</t>
  </si>
  <si>
    <t>MEL_a183.MEL_b38</t>
  </si>
  <si>
    <t>MEL_a184.MEL_b38</t>
  </si>
  <si>
    <t>MEL_a185.MEL_b38</t>
  </si>
  <si>
    <t>MEL_a186.MEL_b38</t>
  </si>
  <si>
    <t>MEL_a187.MEL_b38</t>
  </si>
  <si>
    <t>MEL_a188.MEL_b38</t>
  </si>
  <si>
    <t>MEL_a189.MEL_b38</t>
  </si>
  <si>
    <t>MEL_a190.MEL_b38</t>
  </si>
  <si>
    <t>MEL_a191.MEL_b38</t>
  </si>
  <si>
    <t>MEL_a192.MEL_b38</t>
  </si>
  <si>
    <t>MEL_a193.MEL_b38</t>
  </si>
  <si>
    <t>MEL_a194.MEL_b38</t>
  </si>
  <si>
    <t>MEL_a195.MEL_b38</t>
  </si>
  <si>
    <t>MEL_a196.MEL_b38</t>
  </si>
  <si>
    <t>MEL_a197.MEL_b38</t>
  </si>
  <si>
    <t>MEL_a198.MEL_b38</t>
  </si>
  <si>
    <t>MEL_a199.MEL_b38</t>
  </si>
  <si>
    <t>MAGEA3_a129.MEL_b38</t>
  </si>
  <si>
    <t>CDK4_a17.MEL_b38</t>
  </si>
  <si>
    <t>MEL_a1.MEL_b39</t>
  </si>
  <si>
    <t>MEL_a2.MEL_b39</t>
  </si>
  <si>
    <t>MEL_a3.MEL_b39</t>
  </si>
  <si>
    <t>MEL_a4.MEL_b39</t>
  </si>
  <si>
    <t>MEL_a5.MEL_b39</t>
  </si>
  <si>
    <t>MEL_a6.MEL_b39</t>
  </si>
  <si>
    <t>MEL_a7.MEL_b39</t>
  </si>
  <si>
    <t>MEL_a8.MEL_b39</t>
  </si>
  <si>
    <t>MEL_a9.MEL_b39</t>
  </si>
  <si>
    <t>MEL_a10.MEL_b39</t>
  </si>
  <si>
    <t>MEL_a11.MEL_b39</t>
  </si>
  <si>
    <t>MEL_a12.MEL_b39</t>
  </si>
  <si>
    <t>MEL_a13.MEL_b39</t>
  </si>
  <si>
    <t>MEL_a14.MEL_b39</t>
  </si>
  <si>
    <t>MEL_a15.MEL_b39</t>
  </si>
  <si>
    <t>MEL_a16.MEL_b39</t>
  </si>
  <si>
    <t>MEL_a17.MEL_b39</t>
  </si>
  <si>
    <t>MEL_a18.MEL_b39</t>
  </si>
  <si>
    <t>MEL_a19.MEL_b39</t>
  </si>
  <si>
    <t>MEL_a20.MEL_b39</t>
  </si>
  <si>
    <t>MEL_a21.MEL_b39</t>
  </si>
  <si>
    <t>MEL_a22.MEL_b39</t>
  </si>
  <si>
    <t>MEL_a23.MEL_b39</t>
  </si>
  <si>
    <t>MEL_a24.MEL_b39</t>
  </si>
  <si>
    <t>MEL_a25.MEL_b39</t>
  </si>
  <si>
    <t>MEL_a26.MEL_b39</t>
  </si>
  <si>
    <t>MEL_a27.MEL_b39</t>
  </si>
  <si>
    <t>MEL_a28.MEL_b39</t>
  </si>
  <si>
    <t>MEL_a29.MEL_b39</t>
  </si>
  <si>
    <t>MEL_a30.MEL_b39</t>
  </si>
  <si>
    <t>MEL_a31.MEL_b39</t>
  </si>
  <si>
    <t>MEL_a32.MEL_b39</t>
  </si>
  <si>
    <t>MEL_a33.MEL_b39</t>
  </si>
  <si>
    <t>MEL_a34.MEL_b39</t>
  </si>
  <si>
    <t>MEL_a35.MEL_b39</t>
  </si>
  <si>
    <t>MEL_a36.MEL_b39</t>
  </si>
  <si>
    <t>MEL_a37.MEL_b39</t>
  </si>
  <si>
    <t>MEL_a38.MEL_b39</t>
  </si>
  <si>
    <t>MEL_a39.MEL_b39</t>
  </si>
  <si>
    <t>MEL_a40.MEL_b39</t>
  </si>
  <si>
    <t>MEL_a41.MEL_b39</t>
  </si>
  <si>
    <t>MEL_a42.MEL_b39</t>
  </si>
  <si>
    <t>MEL_a43.MEL_b39</t>
  </si>
  <si>
    <t>MEL_a44.MEL_b39</t>
  </si>
  <si>
    <t>MEL_a45.MEL_b39</t>
  </si>
  <si>
    <t>MEL_a46.MEL_b39</t>
  </si>
  <si>
    <t>MEL_a47.MEL_b39</t>
  </si>
  <si>
    <t>MEL_a48.MEL_b39</t>
  </si>
  <si>
    <t>MEL_a49.MEL_b39</t>
  </si>
  <si>
    <t>MEL_a50.MEL_b39</t>
  </si>
  <si>
    <t>MEL_a51.MEL_b39</t>
  </si>
  <si>
    <t>MEL_a52.MEL_b39</t>
  </si>
  <si>
    <t>MEL_a53.MEL_b39</t>
  </si>
  <si>
    <t>MEL_a54.MEL_b39</t>
  </si>
  <si>
    <t>MEL_a55.MEL_b39</t>
  </si>
  <si>
    <t>MEL_a56.MEL_b39</t>
  </si>
  <si>
    <t>MEL_a57.MEL_b39</t>
  </si>
  <si>
    <t>MEL_a58.MEL_b39</t>
  </si>
  <si>
    <t>MEL_a59.MEL_b39</t>
  </si>
  <si>
    <t>MEL_a60.MEL_b39</t>
  </si>
  <si>
    <t>MEL_a61.MEL_b39</t>
  </si>
  <si>
    <t>MEL_a62.MEL_b39</t>
  </si>
  <si>
    <t>MEL_a63.MEL_b39</t>
  </si>
  <si>
    <t>MEL_a64.MEL_b39</t>
  </si>
  <si>
    <t>MEL_a65.MEL_b39</t>
  </si>
  <si>
    <t>MEL_a66.MEL_b39</t>
  </si>
  <si>
    <t>MEL_a67.MEL_b39</t>
  </si>
  <si>
    <t>MEL_a68.MEL_b39</t>
  </si>
  <si>
    <t>MEL_a69.MEL_b39</t>
  </si>
  <si>
    <t>MEL_a70.MEL_b39</t>
  </si>
  <si>
    <t>MEL_a71.MEL_b39</t>
  </si>
  <si>
    <t>MEL_a72.MEL_b39</t>
  </si>
  <si>
    <t>MEL_a73.MEL_b39</t>
  </si>
  <si>
    <t>MEL_a74.MEL_b39</t>
  </si>
  <si>
    <t>MEL_a75.MEL_b39</t>
  </si>
  <si>
    <t>MEL_a76.MEL_b39</t>
  </si>
  <si>
    <t>MEL_a77.MEL_b39</t>
  </si>
  <si>
    <t>MEL_a78.MEL_b39</t>
  </si>
  <si>
    <t>MEL_a79.MEL_b39</t>
  </si>
  <si>
    <t>MEL_a80.MEL_b39</t>
  </si>
  <si>
    <t>MEL_a81.MEL_b39</t>
  </si>
  <si>
    <t>MEL_a82.MEL_b39</t>
  </si>
  <si>
    <t>MEL_a83.MEL_b39</t>
  </si>
  <si>
    <t>MEL_a84.MEL_b39</t>
  </si>
  <si>
    <t>MEL_a85.MEL_b39</t>
  </si>
  <si>
    <t>MEL_a86.MEL_b39</t>
  </si>
  <si>
    <t>MEL_a87.MEL_b39</t>
  </si>
  <si>
    <t>MEL_a88.MEL_b39</t>
  </si>
  <si>
    <t>MEL_a89.MEL_b39</t>
  </si>
  <si>
    <t>MEL_a90.MEL_b39</t>
  </si>
  <si>
    <t>MEL_a91.MEL_b39</t>
  </si>
  <si>
    <t>MEL_a92.MEL_b39</t>
  </si>
  <si>
    <t>MEL_a93.MEL_b39</t>
  </si>
  <si>
    <t>MEL_a94.MEL_b39</t>
  </si>
  <si>
    <t>MEL_a95.MEL_b39</t>
  </si>
  <si>
    <t>MEL_a96.MEL_b39</t>
  </si>
  <si>
    <t>MEL_a97.MEL_b39</t>
  </si>
  <si>
    <t>MEL_a98.MEL_b39</t>
  </si>
  <si>
    <t>MEL_a99.MEL_b39</t>
  </si>
  <si>
    <t>MEL_a100.MEL_b39</t>
  </si>
  <si>
    <t>MEL_a101.MEL_b39</t>
  </si>
  <si>
    <t>MEL_a102.MEL_b39</t>
  </si>
  <si>
    <t>MEL_a103.MEL_b39</t>
  </si>
  <si>
    <t>MEL_a104.MEL_b39</t>
  </si>
  <si>
    <t>MEL_a105.MEL_b39</t>
  </si>
  <si>
    <t>MEL_a106.MEL_b39</t>
  </si>
  <si>
    <t>MEL_a107.MEL_b39</t>
  </si>
  <si>
    <t>MEL_a108.MEL_b39</t>
  </si>
  <si>
    <t>MEL_a109.MEL_b39</t>
  </si>
  <si>
    <t>MEL_a110.MEL_b39</t>
  </si>
  <si>
    <t>MEL_a111.MEL_b39</t>
  </si>
  <si>
    <t>MEL_a112.MEL_b39</t>
  </si>
  <si>
    <t>MEL_a113.MEL_b39</t>
  </si>
  <si>
    <t>MEL_a114.MEL_b39</t>
  </si>
  <si>
    <t>MEL_a115.MEL_b39</t>
  </si>
  <si>
    <t>MEL_a116.MEL_b39</t>
  </si>
  <si>
    <t>MEL_a117.MEL_b39</t>
  </si>
  <si>
    <t>MEL_a118.MEL_b39</t>
  </si>
  <si>
    <t>MEL_a119.MEL_b39</t>
  </si>
  <si>
    <t>MEL_a120.MEL_b39</t>
  </si>
  <si>
    <t>MEL_a121.MEL_b39</t>
  </si>
  <si>
    <t>MEL_a122.MEL_b39</t>
  </si>
  <si>
    <t>MEL_a123.MEL_b39</t>
  </si>
  <si>
    <t>MEL_a124.MEL_b39</t>
  </si>
  <si>
    <t>MEL_a125.MEL_b39</t>
  </si>
  <si>
    <t>MEL_a126.MEL_b39</t>
  </si>
  <si>
    <t>MEL_a127.MEL_b39</t>
  </si>
  <si>
    <t>MEL_a128.MEL_b39</t>
  </si>
  <si>
    <t>MEL_a129.MEL_b39</t>
  </si>
  <si>
    <t>MEL_a130.MEL_b39</t>
  </si>
  <si>
    <t>MEL_a131.MEL_b39</t>
  </si>
  <si>
    <t>MEL_a132.MEL_b39</t>
  </si>
  <si>
    <t>MEL_a133.MEL_b39</t>
  </si>
  <si>
    <t>MEL_a134.MEL_b39</t>
  </si>
  <si>
    <t>MEL_a135.MEL_b39</t>
  </si>
  <si>
    <t>MEL_a136.MEL_b39</t>
  </si>
  <si>
    <t>MEL_a137.MEL_b39</t>
  </si>
  <si>
    <t>MEL_a138.MEL_b39</t>
  </si>
  <si>
    <t>MEL_a139.MEL_b39</t>
  </si>
  <si>
    <t>MEL_a140.MEL_b39</t>
  </si>
  <si>
    <t>MEL_a141.MEL_b39</t>
  </si>
  <si>
    <t>MEL_a142.MEL_b39</t>
  </si>
  <si>
    <t>MEL_a143.MEL_b39</t>
  </si>
  <si>
    <t>MEL_a144.MEL_b39</t>
  </si>
  <si>
    <t>MEL_a145.MEL_b39</t>
  </si>
  <si>
    <t>MEL_a146.MEL_b39</t>
  </si>
  <si>
    <t>MEL_a147.MEL_b39</t>
  </si>
  <si>
    <t>MEL_a148.MEL_b39</t>
  </si>
  <si>
    <t>MEL_a149.MEL_b39</t>
  </si>
  <si>
    <t>MEL_a150.MEL_b39</t>
  </si>
  <si>
    <t>MEL_a151.MEL_b39</t>
  </si>
  <si>
    <t>MEL_a152.MEL_b39</t>
  </si>
  <si>
    <t>MEL_a153.MEL_b39</t>
  </si>
  <si>
    <t>MEL_a154.MEL_b39</t>
  </si>
  <si>
    <t>MEL_a155.MEL_b39</t>
  </si>
  <si>
    <t>MEL_a156.MEL_b39</t>
  </si>
  <si>
    <t>MEL_a157.MEL_b39</t>
  </si>
  <si>
    <t>MEL_a158.MEL_b39</t>
  </si>
  <si>
    <t>MEL_a159.MEL_b39</t>
  </si>
  <si>
    <t>MEL_a160.MEL_b39</t>
  </si>
  <si>
    <t>MEL_a161.MEL_b39</t>
  </si>
  <si>
    <t>MEL_a162.MEL_b39</t>
  </si>
  <si>
    <t>MEL_a163.MEL_b39</t>
  </si>
  <si>
    <t>MEL_a164.MEL_b39</t>
  </si>
  <si>
    <t>MEL_a165.MEL_b39</t>
  </si>
  <si>
    <t>MEL_a166.MEL_b39</t>
  </si>
  <si>
    <t>MEL_a167.MEL_b39</t>
  </si>
  <si>
    <t>MEL_a168.MEL_b39</t>
  </si>
  <si>
    <t>MEL_a169.MEL_b39</t>
  </si>
  <si>
    <t>MEL_a170.MEL_b39</t>
  </si>
  <si>
    <t>MEL_a171.MEL_b39</t>
  </si>
  <si>
    <t>MEL_a172.MEL_b39</t>
  </si>
  <si>
    <t>MEL_a173.MEL_b39</t>
  </si>
  <si>
    <t>MEL_a174.MEL_b39</t>
  </si>
  <si>
    <t>MEL_a175.MEL_b39</t>
  </si>
  <si>
    <t>MEL_a176.MEL_b39</t>
  </si>
  <si>
    <t>MEL_a177.MEL_b39</t>
  </si>
  <si>
    <t>MEL_a178.MEL_b39</t>
  </si>
  <si>
    <t>MEL_a179.MEL_b39</t>
  </si>
  <si>
    <t>MEL_a180.MEL_b39</t>
  </si>
  <si>
    <t>MEL_a181.MEL_b39</t>
  </si>
  <si>
    <t>MEL_a182.MEL_b39</t>
  </si>
  <si>
    <t>MEL_a183.MEL_b39</t>
  </si>
  <si>
    <t>MEL_a184.MEL_b39</t>
  </si>
  <si>
    <t>MEL_a185.MEL_b39</t>
  </si>
  <si>
    <t>MEL_a186.MEL_b39</t>
  </si>
  <si>
    <t>MEL_a187.MEL_b39</t>
  </si>
  <si>
    <t>MEL_a188.MEL_b39</t>
  </si>
  <si>
    <t>MEL_a189.MEL_b39</t>
  </si>
  <si>
    <t>MEL_a190.MEL_b39</t>
  </si>
  <si>
    <t>MEL_a191.MEL_b39</t>
  </si>
  <si>
    <t>MEL_a192.MEL_b39</t>
  </si>
  <si>
    <t>MEL_a193.MEL_b39</t>
  </si>
  <si>
    <t>MEL_a194.MEL_b39</t>
  </si>
  <si>
    <t>MEL_a195.MEL_b39</t>
  </si>
  <si>
    <t>MEL_a196.MEL_b39</t>
  </si>
  <si>
    <t>MEL_a197.MEL_b39</t>
  </si>
  <si>
    <t>MEL_a198.MEL_b39</t>
  </si>
  <si>
    <t>MEL_a199.MEL_b39</t>
  </si>
  <si>
    <t>MAGEA3_a129.MEL_b39</t>
  </si>
  <si>
    <t>CDK4_a17.MEL_b39</t>
  </si>
  <si>
    <t>MEL_a1.MEL_b40</t>
  </si>
  <si>
    <t>MEL_a2.MEL_b40</t>
  </si>
  <si>
    <t>MEL_a3.MEL_b40</t>
  </si>
  <si>
    <t>MEL_a4.MEL_b40</t>
  </si>
  <si>
    <t>MEL_a5.MEL_b40</t>
  </si>
  <si>
    <t>MEL_a6.MEL_b40</t>
  </si>
  <si>
    <t>MEL_a7.MEL_b40</t>
  </si>
  <si>
    <t>MEL_a8.MEL_b40</t>
  </si>
  <si>
    <t>MEL_a9.MEL_b40</t>
  </si>
  <si>
    <t>MEL_a10.MEL_b40</t>
  </si>
  <si>
    <t>MEL_a11.MEL_b40</t>
  </si>
  <si>
    <t>MEL_a12.MEL_b40</t>
  </si>
  <si>
    <t>MEL_a13.MEL_b40</t>
  </si>
  <si>
    <t>MEL_a14.MEL_b40</t>
  </si>
  <si>
    <t>MEL_a15.MEL_b40</t>
  </si>
  <si>
    <t>MEL_a16.MEL_b40</t>
  </si>
  <si>
    <t>MEL_a17.MEL_b40</t>
  </si>
  <si>
    <t>MEL_a18.MEL_b40</t>
  </si>
  <si>
    <t>MEL_a19.MEL_b40</t>
  </si>
  <si>
    <t>MEL_a20.MEL_b40</t>
  </si>
  <si>
    <t>MEL_a21.MEL_b40</t>
  </si>
  <si>
    <t>MEL_a22.MEL_b40</t>
  </si>
  <si>
    <t>MEL_a23.MEL_b40</t>
  </si>
  <si>
    <t>MEL_a24.MEL_b40</t>
  </si>
  <si>
    <t>MEL_a25.MEL_b40</t>
  </si>
  <si>
    <t>MEL_a26.MEL_b40</t>
  </si>
  <si>
    <t>MEL_a27.MEL_b40</t>
  </si>
  <si>
    <t>MEL_a28.MEL_b40</t>
  </si>
  <si>
    <t>MEL_a29.MEL_b40</t>
  </si>
  <si>
    <t>MEL_a30.MEL_b40</t>
  </si>
  <si>
    <t>MEL_a31.MEL_b40</t>
  </si>
  <si>
    <t>MEL_a32.MEL_b40</t>
  </si>
  <si>
    <t>MEL_a33.MEL_b40</t>
  </si>
  <si>
    <t>MEL_a34.MEL_b40</t>
  </si>
  <si>
    <t>MEL_a35.MEL_b40</t>
  </si>
  <si>
    <t>MEL_a36.MEL_b40</t>
  </si>
  <si>
    <t>MEL_a37.MEL_b40</t>
  </si>
  <si>
    <t>MEL_a38.MEL_b40</t>
  </si>
  <si>
    <t>MEL_a39.MEL_b40</t>
  </si>
  <si>
    <t>MEL_a40.MEL_b40</t>
  </si>
  <si>
    <t>MEL_a41.MEL_b40</t>
  </si>
  <si>
    <t>MEL_a42.MEL_b40</t>
  </si>
  <si>
    <t>MEL_a43.MEL_b40</t>
  </si>
  <si>
    <t>MEL_a44.MEL_b40</t>
  </si>
  <si>
    <t>MEL_a45.MEL_b40</t>
  </si>
  <si>
    <t>MEL_a46.MEL_b40</t>
  </si>
  <si>
    <t>MEL_a47.MEL_b40</t>
  </si>
  <si>
    <t>MEL_a48.MEL_b40</t>
  </si>
  <si>
    <t>MEL_a49.MEL_b40</t>
  </si>
  <si>
    <t>MEL_a50.MEL_b40</t>
  </si>
  <si>
    <t>MEL_a51.MEL_b40</t>
  </si>
  <si>
    <t>MEL_a52.MEL_b40</t>
  </si>
  <si>
    <t>MEL_a53.MEL_b40</t>
  </si>
  <si>
    <t>MEL_a54.MEL_b40</t>
  </si>
  <si>
    <t>MEL_a55.MEL_b40</t>
  </si>
  <si>
    <t>MEL_a56.MEL_b40</t>
  </si>
  <si>
    <t>MEL_a57.MEL_b40</t>
  </si>
  <si>
    <t>MEL_a58.MEL_b40</t>
  </si>
  <si>
    <t>MEL_a59.MEL_b40</t>
  </si>
  <si>
    <t>MEL_a60.MEL_b40</t>
  </si>
  <si>
    <t>MEL_a61.MEL_b40</t>
  </si>
  <si>
    <t>MEL_a62.MEL_b40</t>
  </si>
  <si>
    <t>MEL_a63.MEL_b40</t>
  </si>
  <si>
    <t>MEL_a64.MEL_b40</t>
  </si>
  <si>
    <t>MEL_a65.MEL_b40</t>
  </si>
  <si>
    <t>MEL_a66.MEL_b40</t>
  </si>
  <si>
    <t>MEL_a67.MEL_b40</t>
  </si>
  <si>
    <t>MEL_a68.MEL_b40</t>
  </si>
  <si>
    <t>MEL_a69.MEL_b40</t>
  </si>
  <si>
    <t>MEL_a70.MEL_b40</t>
  </si>
  <si>
    <t>MEL_a71.MEL_b40</t>
  </si>
  <si>
    <t>MEL_a72.MEL_b40</t>
  </si>
  <si>
    <t>MEL_a73.MEL_b40</t>
  </si>
  <si>
    <t>MEL_a74.MEL_b40</t>
  </si>
  <si>
    <t>MEL_a75.MEL_b40</t>
  </si>
  <si>
    <t>MEL_a76.MEL_b40</t>
  </si>
  <si>
    <t>MEL_a77.MEL_b40</t>
  </si>
  <si>
    <t>MEL_a78.MEL_b40</t>
  </si>
  <si>
    <t>MEL_a79.MEL_b40</t>
  </si>
  <si>
    <t>MEL_a80.MEL_b40</t>
  </si>
  <si>
    <t>MEL_a81.MEL_b40</t>
  </si>
  <si>
    <t>MEL_a82.MEL_b40</t>
  </si>
  <si>
    <t>MEL_a83.MEL_b40</t>
  </si>
  <si>
    <t>MEL_a84.MEL_b40</t>
  </si>
  <si>
    <t>MEL_a85.MEL_b40</t>
  </si>
  <si>
    <t>MEL_a86.MEL_b40</t>
  </si>
  <si>
    <t>MEL_a87.MEL_b40</t>
  </si>
  <si>
    <t>MEL_a88.MEL_b40</t>
  </si>
  <si>
    <t>MEL_a89.MEL_b40</t>
  </si>
  <si>
    <t>MEL_a90.MEL_b40</t>
  </si>
  <si>
    <t>MEL_a91.MEL_b40</t>
  </si>
  <si>
    <t>MEL_a92.MEL_b40</t>
  </si>
  <si>
    <t>MEL_a93.MEL_b40</t>
  </si>
  <si>
    <t>MEL_a94.MEL_b40</t>
  </si>
  <si>
    <t>MEL_a95.MEL_b40</t>
  </si>
  <si>
    <t>MEL_a96.MEL_b40</t>
  </si>
  <si>
    <t>MEL_a97.MEL_b40</t>
  </si>
  <si>
    <t>MEL_a98.MEL_b40</t>
  </si>
  <si>
    <t>MEL_a99.MEL_b40</t>
  </si>
  <si>
    <t>MEL_a100.MEL_b40</t>
  </si>
  <si>
    <t>MEL_a101.MEL_b40</t>
  </si>
  <si>
    <t>MEL_a102.MEL_b40</t>
  </si>
  <si>
    <t>MEL_a103.MEL_b40</t>
  </si>
  <si>
    <t>MEL_a104.MEL_b40</t>
  </si>
  <si>
    <t>MEL_a105.MEL_b40</t>
  </si>
  <si>
    <t>MEL_a106.MEL_b40</t>
  </si>
  <si>
    <t>MEL_a107.MEL_b40</t>
  </si>
  <si>
    <t>MEL_a108.MEL_b40</t>
  </si>
  <si>
    <t>MEL_a109.MEL_b40</t>
  </si>
  <si>
    <t>MEL_a110.MEL_b40</t>
  </si>
  <si>
    <t>MEL_a111.MEL_b40</t>
  </si>
  <si>
    <t>MEL_a112.MEL_b40</t>
  </si>
  <si>
    <t>MEL_a113.MEL_b40</t>
  </si>
  <si>
    <t>MEL_a114.MEL_b40</t>
  </si>
  <si>
    <t>MEL_a115.MEL_b40</t>
  </si>
  <si>
    <t>MEL_a116.MEL_b40</t>
  </si>
  <si>
    <t>MEL_a117.MEL_b40</t>
  </si>
  <si>
    <t>MEL_a118.MEL_b40</t>
  </si>
  <si>
    <t>MEL_a119.MEL_b40</t>
  </si>
  <si>
    <t>MEL_a120.MEL_b40</t>
  </si>
  <si>
    <t>MEL_a121.MEL_b40</t>
  </si>
  <si>
    <t>MEL_a122.MEL_b40</t>
  </si>
  <si>
    <t>MEL_a123.MEL_b40</t>
  </si>
  <si>
    <t>MEL_a124.MEL_b40</t>
  </si>
  <si>
    <t>MEL_a125.MEL_b40</t>
  </si>
  <si>
    <t>MEL_a126.MEL_b40</t>
  </si>
  <si>
    <t>MEL_a127.MEL_b40</t>
  </si>
  <si>
    <t>MEL_a128.MEL_b40</t>
  </si>
  <si>
    <t>MEL_a129.MEL_b40</t>
  </si>
  <si>
    <t>MEL_a130.MEL_b40</t>
  </si>
  <si>
    <t>MEL_a131.MEL_b40</t>
  </si>
  <si>
    <t>MEL_a132.MEL_b40</t>
  </si>
  <si>
    <t>MEL_a133.MEL_b40</t>
  </si>
  <si>
    <t>MEL_a134.MEL_b40</t>
  </si>
  <si>
    <t>MEL_a135.MEL_b40</t>
  </si>
  <si>
    <t>MEL_a136.MEL_b40</t>
  </si>
  <si>
    <t>MEL_a137.MEL_b40</t>
  </si>
  <si>
    <t>MEL_a138.MEL_b40</t>
  </si>
  <si>
    <t>MEL_a139.MEL_b40</t>
  </si>
  <si>
    <t>MEL_a140.MEL_b40</t>
  </si>
  <si>
    <t>MEL_a141.MEL_b40</t>
  </si>
  <si>
    <t>MEL_a142.MEL_b40</t>
  </si>
  <si>
    <t>MEL_a143.MEL_b40</t>
  </si>
  <si>
    <t>MEL_a144.MEL_b40</t>
  </si>
  <si>
    <t>MEL_a145.MEL_b40</t>
  </si>
  <si>
    <t>MEL_a146.MEL_b40</t>
  </si>
  <si>
    <t>MEL_a147.MEL_b40</t>
  </si>
  <si>
    <t>MEL_a148.MEL_b40</t>
  </si>
  <si>
    <t>MEL_a149.MEL_b40</t>
  </si>
  <si>
    <t>MEL_a150.MEL_b40</t>
  </si>
  <si>
    <t>MEL_a151.MEL_b40</t>
  </si>
  <si>
    <t>MEL_a152.MEL_b40</t>
  </si>
  <si>
    <t>MEL_a153.MEL_b40</t>
  </si>
  <si>
    <t>MEL_a154.MEL_b40</t>
  </si>
  <si>
    <t>MEL_a155.MEL_b40</t>
  </si>
  <si>
    <t>MEL_a156.MEL_b40</t>
  </si>
  <si>
    <t>MEL_a157.MEL_b40</t>
  </si>
  <si>
    <t>MEL_a158.MEL_b40</t>
  </si>
  <si>
    <t>MEL_a159.MEL_b40</t>
  </si>
  <si>
    <t>MEL_a160.MEL_b40</t>
  </si>
  <si>
    <t>MEL_a161.MEL_b40</t>
  </si>
  <si>
    <t>MEL_a162.MEL_b40</t>
  </si>
  <si>
    <t>MEL_a163.MEL_b40</t>
  </si>
  <si>
    <t>MEL_a164.MEL_b40</t>
  </si>
  <si>
    <t>MEL_a165.MEL_b40</t>
  </si>
  <si>
    <t>MEL_a166.MEL_b40</t>
  </si>
  <si>
    <t>MEL_a167.MEL_b40</t>
  </si>
  <si>
    <t>MEL_a168.MEL_b40</t>
  </si>
  <si>
    <t>MEL_a169.MEL_b40</t>
  </si>
  <si>
    <t>MEL_a170.MEL_b40</t>
  </si>
  <si>
    <t>MEL_a171.MEL_b40</t>
  </si>
  <si>
    <t>MEL_a172.MEL_b40</t>
  </si>
  <si>
    <t>MEL_a173.MEL_b40</t>
  </si>
  <si>
    <t>MEL_a174.MEL_b40</t>
  </si>
  <si>
    <t>MEL_a175.MEL_b40</t>
  </si>
  <si>
    <t>MEL_a176.MEL_b40</t>
  </si>
  <si>
    <t>MEL_a177.MEL_b40</t>
  </si>
  <si>
    <t>MEL_a178.MEL_b40</t>
  </si>
  <si>
    <t>MEL_a179.MEL_b40</t>
  </si>
  <si>
    <t>MEL_a180.MEL_b40</t>
  </si>
  <si>
    <t>MEL_a181.MEL_b40</t>
  </si>
  <si>
    <t>MEL_a182.MEL_b40</t>
  </si>
  <si>
    <t>MEL_a183.MEL_b40</t>
  </si>
  <si>
    <t>MEL_a184.MEL_b40</t>
  </si>
  <si>
    <t>MEL_a185.MEL_b40</t>
  </si>
  <si>
    <t>MEL_a186.MEL_b40</t>
  </si>
  <si>
    <t>MEL_a187.MEL_b40</t>
  </si>
  <si>
    <t>MEL_a188.MEL_b40</t>
  </si>
  <si>
    <t>MEL_a189.MEL_b40</t>
  </si>
  <si>
    <t>MEL_a190.MEL_b40</t>
  </si>
  <si>
    <t>MEL_a191.MEL_b40</t>
  </si>
  <si>
    <t>MEL_a192.MEL_b40</t>
  </si>
  <si>
    <t>MEL_a193.MEL_b40</t>
  </si>
  <si>
    <t>MEL_a194.MEL_b40</t>
  </si>
  <si>
    <t>MEL_a195.MEL_b40</t>
  </si>
  <si>
    <t>MEL_a196.MEL_b40</t>
  </si>
  <si>
    <t>MEL_a197.MEL_b40</t>
  </si>
  <si>
    <t>MEL_a198.MEL_b40</t>
  </si>
  <si>
    <t>MEL_a199.MEL_b40</t>
  </si>
  <si>
    <t>MAGEA3_a129.MEL_b40</t>
  </si>
  <si>
    <t>CDK4_a17.MEL_b40</t>
  </si>
  <si>
    <t>MEL_a1.MEL_b41</t>
  </si>
  <si>
    <t>MEL_a2.MEL_b41</t>
  </si>
  <si>
    <t>MEL_a3.MEL_b41</t>
  </si>
  <si>
    <t>MEL_a4.MEL_b41</t>
  </si>
  <si>
    <t>MEL_a5.MEL_b41</t>
  </si>
  <si>
    <t>MEL_a6.MEL_b41</t>
  </si>
  <si>
    <t>MEL_a7.MEL_b41</t>
  </si>
  <si>
    <t>MEL_a8.MEL_b41</t>
  </si>
  <si>
    <t>MEL_a9.MEL_b41</t>
  </si>
  <si>
    <t>MEL_a10.MEL_b41</t>
  </si>
  <si>
    <t>MEL_a11.MEL_b41</t>
  </si>
  <si>
    <t>MEL_a12.MEL_b41</t>
  </si>
  <si>
    <t>MEL_a13.MEL_b41</t>
  </si>
  <si>
    <t>MEL_a14.MEL_b41</t>
  </si>
  <si>
    <t>MEL_a15.MEL_b41</t>
  </si>
  <si>
    <t>MEL_a16.MEL_b41</t>
  </si>
  <si>
    <t>MEL_a17.MEL_b41</t>
  </si>
  <si>
    <t>MEL_a18.MEL_b41</t>
  </si>
  <si>
    <t>MEL_a19.MEL_b41</t>
  </si>
  <si>
    <t>MEL_a20.MEL_b41</t>
  </si>
  <si>
    <t>MEL_a21.MEL_b41</t>
  </si>
  <si>
    <t>MEL_a22.MEL_b41</t>
  </si>
  <si>
    <t>MEL_a23.MEL_b41</t>
  </si>
  <si>
    <t>MEL_a24.MEL_b41</t>
  </si>
  <si>
    <t>MEL_a25.MEL_b41</t>
  </si>
  <si>
    <t>MEL_a26.MEL_b41</t>
  </si>
  <si>
    <t>MEL_a27.MEL_b41</t>
  </si>
  <si>
    <t>MEL_a28.MEL_b41</t>
  </si>
  <si>
    <t>MEL_a29.MEL_b41</t>
  </si>
  <si>
    <t>MEL_a30.MEL_b41</t>
  </si>
  <si>
    <t>MEL_a31.MEL_b41</t>
  </si>
  <si>
    <t>MEL_a32.MEL_b41</t>
  </si>
  <si>
    <t>MEL_a33.MEL_b41</t>
  </si>
  <si>
    <t>MEL_a34.MEL_b41</t>
  </si>
  <si>
    <t>MEL_a35.MEL_b41</t>
  </si>
  <si>
    <t>MEL_a36.MEL_b41</t>
  </si>
  <si>
    <t>MEL_a37.MEL_b41</t>
  </si>
  <si>
    <t>MEL_a38.MEL_b41</t>
  </si>
  <si>
    <t>MEL_a39.MEL_b41</t>
  </si>
  <si>
    <t>MEL_a40.MEL_b41</t>
  </si>
  <si>
    <t>MEL_a41.MEL_b41</t>
  </si>
  <si>
    <t>MEL_a42.MEL_b41</t>
  </si>
  <si>
    <t>MEL_a43.MEL_b41</t>
  </si>
  <si>
    <t>MEL_a44.MEL_b41</t>
  </si>
  <si>
    <t>MEL_a45.MEL_b41</t>
  </si>
  <si>
    <t>MEL_a46.MEL_b41</t>
  </si>
  <si>
    <t>MEL_a47.MEL_b41</t>
  </si>
  <si>
    <t>MEL_a48.MEL_b41</t>
  </si>
  <si>
    <t>MEL_a49.MEL_b41</t>
  </si>
  <si>
    <t>MEL_a50.MEL_b41</t>
  </si>
  <si>
    <t>MEL_a51.MEL_b41</t>
  </si>
  <si>
    <t>MEL_a52.MEL_b41</t>
  </si>
  <si>
    <t>MEL_a53.MEL_b41</t>
  </si>
  <si>
    <t>MEL_a54.MEL_b41</t>
  </si>
  <si>
    <t>MEL_a55.MEL_b41</t>
  </si>
  <si>
    <t>MEL_a56.MEL_b41</t>
  </si>
  <si>
    <t>MEL_a57.MEL_b41</t>
  </si>
  <si>
    <t>MEL_a58.MEL_b41</t>
  </si>
  <si>
    <t>MEL_a59.MEL_b41</t>
  </si>
  <si>
    <t>MEL_a60.MEL_b41</t>
  </si>
  <si>
    <t>MEL_a61.MEL_b41</t>
  </si>
  <si>
    <t>MEL_a62.MEL_b41</t>
  </si>
  <si>
    <t>MEL_a63.MEL_b41</t>
  </si>
  <si>
    <t>MEL_a64.MEL_b41</t>
  </si>
  <si>
    <t>MEL_a65.MEL_b41</t>
  </si>
  <si>
    <t>MEL_a66.MEL_b41</t>
  </si>
  <si>
    <t>MEL_a67.MEL_b41</t>
  </si>
  <si>
    <t>MEL_a68.MEL_b41</t>
  </si>
  <si>
    <t>MEL_a69.MEL_b41</t>
  </si>
  <si>
    <t>MEL_a70.MEL_b41</t>
  </si>
  <si>
    <t>MEL_a71.MEL_b41</t>
  </si>
  <si>
    <t>MEL_a72.MEL_b41</t>
  </si>
  <si>
    <t>MEL_a73.MEL_b41</t>
  </si>
  <si>
    <t>MEL_a74.MEL_b41</t>
  </si>
  <si>
    <t>MEL_a75.MEL_b41</t>
  </si>
  <si>
    <t>MEL_a76.MEL_b41</t>
  </si>
  <si>
    <t>MEL_a77.MEL_b41</t>
  </si>
  <si>
    <t>MEL_a78.MEL_b41</t>
  </si>
  <si>
    <t>MEL_a79.MEL_b41</t>
  </si>
  <si>
    <t>MEL_a80.MEL_b41</t>
  </si>
  <si>
    <t>MEL_a81.MEL_b41</t>
  </si>
  <si>
    <t>MEL_a82.MEL_b41</t>
  </si>
  <si>
    <t>MEL_a83.MEL_b41</t>
  </si>
  <si>
    <t>MEL_a84.MEL_b41</t>
  </si>
  <si>
    <t>MEL_a85.MEL_b41</t>
  </si>
  <si>
    <t>MEL_a86.MEL_b41</t>
  </si>
  <si>
    <t>MEL_a87.MEL_b41</t>
  </si>
  <si>
    <t>MEL_a88.MEL_b41</t>
  </si>
  <si>
    <t>MEL_a89.MEL_b41</t>
  </si>
  <si>
    <t>MEL_a90.MEL_b41</t>
  </si>
  <si>
    <t>MEL_a91.MEL_b41</t>
  </si>
  <si>
    <t>MEL_a92.MEL_b41</t>
  </si>
  <si>
    <t>MEL_a93.MEL_b41</t>
  </si>
  <si>
    <t>MEL_a94.MEL_b41</t>
  </si>
  <si>
    <t>MEL_a95.MEL_b41</t>
  </si>
  <si>
    <t>MEL_a96.MEL_b41</t>
  </si>
  <si>
    <t>MEL_a97.MEL_b41</t>
  </si>
  <si>
    <t>MEL_a98.MEL_b41</t>
  </si>
  <si>
    <t>MEL_a99.MEL_b41</t>
  </si>
  <si>
    <t>MEL_a100.MEL_b41</t>
  </si>
  <si>
    <t>MEL_a101.MEL_b41</t>
  </si>
  <si>
    <t>MEL_a102.MEL_b41</t>
  </si>
  <si>
    <t>MEL_a103.MEL_b41</t>
  </si>
  <si>
    <t>MEL_a104.MEL_b41</t>
  </si>
  <si>
    <t>MEL_a105.MEL_b41</t>
  </si>
  <si>
    <t>MEL_a106.MEL_b41</t>
  </si>
  <si>
    <t>MEL_a107.MEL_b41</t>
  </si>
  <si>
    <t>MEL_a108.MEL_b41</t>
  </si>
  <si>
    <t>MEL_a109.MEL_b41</t>
  </si>
  <si>
    <t>MEL_a110.MEL_b41</t>
  </si>
  <si>
    <t>MEL_a111.MEL_b41</t>
  </si>
  <si>
    <t>MEL_a112.MEL_b41</t>
  </si>
  <si>
    <t>MEL_a113.MEL_b41</t>
  </si>
  <si>
    <t>MEL_a114.MEL_b41</t>
  </si>
  <si>
    <t>MEL_a115.MEL_b41</t>
  </si>
  <si>
    <t>MEL_a116.MEL_b41</t>
  </si>
  <si>
    <t>MEL_a117.MEL_b41</t>
  </si>
  <si>
    <t>MEL_a118.MEL_b41</t>
  </si>
  <si>
    <t>MEL_a119.MEL_b41</t>
  </si>
  <si>
    <t>MEL_a120.MEL_b41</t>
  </si>
  <si>
    <t>MEL_a121.MEL_b41</t>
  </si>
  <si>
    <t>MEL_a122.MEL_b41</t>
  </si>
  <si>
    <t>MEL_a123.MEL_b41</t>
  </si>
  <si>
    <t>MEL_a124.MEL_b41</t>
  </si>
  <si>
    <t>MEL_a125.MEL_b41</t>
  </si>
  <si>
    <t>MEL_a126.MEL_b41</t>
  </si>
  <si>
    <t>MEL_a127.MEL_b41</t>
  </si>
  <si>
    <t>MEL_a128.MEL_b41</t>
  </si>
  <si>
    <t>MEL_a129.MEL_b41</t>
  </si>
  <si>
    <t>MEL_a130.MEL_b41</t>
  </si>
  <si>
    <t>MEL_a131.MEL_b41</t>
  </si>
  <si>
    <t>MEL_a132.MEL_b41</t>
  </si>
  <si>
    <t>MEL_a133.MEL_b41</t>
  </si>
  <si>
    <t>MEL_a134.MEL_b41</t>
  </si>
  <si>
    <t>MEL_a135.MEL_b41</t>
  </si>
  <si>
    <t>MEL_a136.MEL_b41</t>
  </si>
  <si>
    <t>MEL_a137.MEL_b41</t>
  </si>
  <si>
    <t>MEL_a138.MEL_b41</t>
  </si>
  <si>
    <t>MEL_a139.MEL_b41</t>
  </si>
  <si>
    <t>MEL_a140.MEL_b41</t>
  </si>
  <si>
    <t>MEL_a141.MEL_b41</t>
  </si>
  <si>
    <t>MEL_a142.MEL_b41</t>
  </si>
  <si>
    <t>MEL_a143.MEL_b41</t>
  </si>
  <si>
    <t>MEL_a144.MEL_b41</t>
  </si>
  <si>
    <t>MEL_a145.MEL_b41</t>
  </si>
  <si>
    <t>MEL_a146.MEL_b41</t>
  </si>
  <si>
    <t>MEL_a147.MEL_b41</t>
  </si>
  <si>
    <t>MEL_a148.MEL_b41</t>
  </si>
  <si>
    <t>MEL_a149.MEL_b41</t>
  </si>
  <si>
    <t>MEL_a150.MEL_b41</t>
  </si>
  <si>
    <t>MEL_a151.MEL_b41</t>
  </si>
  <si>
    <t>MEL_a152.MEL_b41</t>
  </si>
  <si>
    <t>MEL_a153.MEL_b41</t>
  </si>
  <si>
    <t>MEL_a154.MEL_b41</t>
  </si>
  <si>
    <t>MEL_a155.MEL_b41</t>
  </si>
  <si>
    <t>MEL_a156.MEL_b41</t>
  </si>
  <si>
    <t>MEL_a157.MEL_b41</t>
  </si>
  <si>
    <t>MEL_a158.MEL_b41</t>
  </si>
  <si>
    <t>MEL_a159.MEL_b41</t>
  </si>
  <si>
    <t>MEL_a160.MEL_b41</t>
  </si>
  <si>
    <t>MEL_a161.MEL_b41</t>
  </si>
  <si>
    <t>MEL_a162.MEL_b41</t>
  </si>
  <si>
    <t>MEL_a163.MEL_b41</t>
  </si>
  <si>
    <t>MEL_a164.MEL_b41</t>
  </si>
  <si>
    <t>MEL_a165.MEL_b41</t>
  </si>
  <si>
    <t>MEL_a166.MEL_b41</t>
  </si>
  <si>
    <t>MEL_a167.MEL_b41</t>
  </si>
  <si>
    <t>MEL_a168.MEL_b41</t>
  </si>
  <si>
    <t>MEL_a169.MEL_b41</t>
  </si>
  <si>
    <t>MEL_a170.MEL_b41</t>
  </si>
  <si>
    <t>MEL_a171.MEL_b41</t>
  </si>
  <si>
    <t>MEL_a172.MEL_b41</t>
  </si>
  <si>
    <t>MEL_a173.MEL_b41</t>
  </si>
  <si>
    <t>MEL_a174.MEL_b41</t>
  </si>
  <si>
    <t>MEL_a175.MEL_b41</t>
  </si>
  <si>
    <t>MEL_a176.MEL_b41</t>
  </si>
  <si>
    <t>MEL_a177.MEL_b41</t>
  </si>
  <si>
    <t>MEL_a178.MEL_b41</t>
  </si>
  <si>
    <t>MEL_a179.MEL_b41</t>
  </si>
  <si>
    <t>MEL_a180.MEL_b41</t>
  </si>
  <si>
    <t>MEL_a181.MEL_b41</t>
  </si>
  <si>
    <t>MEL_a182.MEL_b41</t>
  </si>
  <si>
    <t>MEL_a183.MEL_b41</t>
  </si>
  <si>
    <t>MEL_a184.MEL_b41</t>
  </si>
  <si>
    <t>MEL_a185.MEL_b41</t>
  </si>
  <si>
    <t>MEL_a186.MEL_b41</t>
  </si>
  <si>
    <t>MEL_a187.MEL_b41</t>
  </si>
  <si>
    <t>MEL_a188.MEL_b41</t>
  </si>
  <si>
    <t>MEL_a189.MEL_b41</t>
  </si>
  <si>
    <t>MEL_a190.MEL_b41</t>
  </si>
  <si>
    <t>MEL_a191.MEL_b41</t>
  </si>
  <si>
    <t>MEL_a192.MEL_b41</t>
  </si>
  <si>
    <t>MEL_a193.MEL_b41</t>
  </si>
  <si>
    <t>MEL_a194.MEL_b41</t>
  </si>
  <si>
    <t>MEL_a195.MEL_b41</t>
  </si>
  <si>
    <t>MEL_a196.MEL_b41</t>
  </si>
  <si>
    <t>MEL_a197.MEL_b41</t>
  </si>
  <si>
    <t>MEL_a198.MEL_b41</t>
  </si>
  <si>
    <t>MEL_a199.MEL_b41</t>
  </si>
  <si>
    <t>MAGEA3_a129.MEL_b41</t>
  </si>
  <si>
    <t>CDK4_a17.MEL_b41</t>
  </si>
  <si>
    <t>MEL_a1.MEL_b42</t>
  </si>
  <si>
    <t>MEL_a2.MEL_b42</t>
  </si>
  <si>
    <t>MEL_a3.MEL_b42</t>
  </si>
  <si>
    <t>MEL_a4.MEL_b42</t>
  </si>
  <si>
    <t>MEL_a5.MEL_b42</t>
  </si>
  <si>
    <t>MEL_a6.MEL_b42</t>
  </si>
  <si>
    <t>MEL_a7.MEL_b42</t>
  </si>
  <si>
    <t>MEL_a8.MEL_b42</t>
  </si>
  <si>
    <t>MEL_a9.MEL_b42</t>
  </si>
  <si>
    <t>MEL_a10.MEL_b42</t>
  </si>
  <si>
    <t>MEL_a11.MEL_b42</t>
  </si>
  <si>
    <t>MEL_a12.MEL_b42</t>
  </si>
  <si>
    <t>MEL_a13.MEL_b42</t>
  </si>
  <si>
    <t>MEL_a14.MEL_b42</t>
  </si>
  <si>
    <t>MEL_a15.MEL_b42</t>
  </si>
  <si>
    <t>MEL_a16.MEL_b42</t>
  </si>
  <si>
    <t>MEL_a17.MEL_b42</t>
  </si>
  <si>
    <t>MEL_a18.MEL_b42</t>
  </si>
  <si>
    <t>MEL_a19.MEL_b42</t>
  </si>
  <si>
    <t>MEL_a20.MEL_b42</t>
  </si>
  <si>
    <t>MEL_a21.MEL_b42</t>
  </si>
  <si>
    <t>MEL_a22.MEL_b42</t>
  </si>
  <si>
    <t>MEL_a23.MEL_b42</t>
  </si>
  <si>
    <t>MEL_a24.MEL_b42</t>
  </si>
  <si>
    <t>MEL_a25.MEL_b42</t>
  </si>
  <si>
    <t>MEL_a26.MEL_b42</t>
  </si>
  <si>
    <t>MEL_a27.MEL_b42</t>
  </si>
  <si>
    <t>MEL_a28.MEL_b42</t>
  </si>
  <si>
    <t>MEL_a29.MEL_b42</t>
  </si>
  <si>
    <t>MEL_a30.MEL_b42</t>
  </si>
  <si>
    <t>MEL_a31.MEL_b42</t>
  </si>
  <si>
    <t>MEL_a32.MEL_b42</t>
  </si>
  <si>
    <t>MEL_a33.MEL_b42</t>
  </si>
  <si>
    <t>MEL_a34.MEL_b42</t>
  </si>
  <si>
    <t>MEL_a35.MEL_b42</t>
  </si>
  <si>
    <t>MEL_a36.MEL_b42</t>
  </si>
  <si>
    <t>MEL_a37.MEL_b42</t>
  </si>
  <si>
    <t>MEL_a38.MEL_b42</t>
  </si>
  <si>
    <t>MEL_a39.MEL_b42</t>
  </si>
  <si>
    <t>MEL_a40.MEL_b42</t>
  </si>
  <si>
    <t>MEL_a41.MEL_b42</t>
  </si>
  <si>
    <t>MEL_a42.MEL_b42</t>
  </si>
  <si>
    <t>MEL_a43.MEL_b42</t>
  </si>
  <si>
    <t>MEL_a44.MEL_b42</t>
  </si>
  <si>
    <t>MEL_a45.MEL_b42</t>
  </si>
  <si>
    <t>MEL_a46.MEL_b42</t>
  </si>
  <si>
    <t>MEL_a47.MEL_b42</t>
  </si>
  <si>
    <t>MEL_a48.MEL_b42</t>
  </si>
  <si>
    <t>MEL_a49.MEL_b42</t>
  </si>
  <si>
    <t>MEL_a50.MEL_b42</t>
  </si>
  <si>
    <t>MEL_a51.MEL_b42</t>
  </si>
  <si>
    <t>MEL_a52.MEL_b42</t>
  </si>
  <si>
    <t>MEL_a53.MEL_b42</t>
  </si>
  <si>
    <t>MEL_a54.MEL_b42</t>
  </si>
  <si>
    <t>MEL_a55.MEL_b42</t>
  </si>
  <si>
    <t>MEL_a56.MEL_b42</t>
  </si>
  <si>
    <t>MEL_a57.MEL_b42</t>
  </si>
  <si>
    <t>MEL_a58.MEL_b42</t>
  </si>
  <si>
    <t>MEL_a59.MEL_b42</t>
  </si>
  <si>
    <t>MEL_a60.MEL_b42</t>
  </si>
  <si>
    <t>MEL_a61.MEL_b42</t>
  </si>
  <si>
    <t>MEL_a62.MEL_b42</t>
  </si>
  <si>
    <t>MEL_a63.MEL_b42</t>
  </si>
  <si>
    <t>MEL_a64.MEL_b42</t>
  </si>
  <si>
    <t>MEL_a65.MEL_b42</t>
  </si>
  <si>
    <t>MEL_a66.MEL_b42</t>
  </si>
  <si>
    <t>MEL_a67.MEL_b42</t>
  </si>
  <si>
    <t>MEL_a68.MEL_b42</t>
  </si>
  <si>
    <t>MEL_a69.MEL_b42</t>
  </si>
  <si>
    <t>MEL_a70.MEL_b42</t>
  </si>
  <si>
    <t>MEL_a71.MEL_b42</t>
  </si>
  <si>
    <t>MEL_a72.MEL_b42</t>
  </si>
  <si>
    <t>MEL_a73.MEL_b42</t>
  </si>
  <si>
    <t>MEL_a74.MEL_b42</t>
  </si>
  <si>
    <t>MEL_a75.MEL_b42</t>
  </si>
  <si>
    <t>MEL_a76.MEL_b42</t>
  </si>
  <si>
    <t>MEL_a77.MEL_b42</t>
  </si>
  <si>
    <t>MEL_a78.MEL_b42</t>
  </si>
  <si>
    <t>MEL_a79.MEL_b42</t>
  </si>
  <si>
    <t>MEL_a80.MEL_b42</t>
  </si>
  <si>
    <t>MEL_a81.MEL_b42</t>
  </si>
  <si>
    <t>MEL_a82.MEL_b42</t>
  </si>
  <si>
    <t>MEL_a83.MEL_b42</t>
  </si>
  <si>
    <t>MEL_a84.MEL_b42</t>
  </si>
  <si>
    <t>MEL_a85.MEL_b42</t>
  </si>
  <si>
    <t>MEL_a86.MEL_b42</t>
  </si>
  <si>
    <t>MEL_a87.MEL_b42</t>
  </si>
  <si>
    <t>MEL_a88.MEL_b42</t>
  </si>
  <si>
    <t>MEL_a89.MEL_b42</t>
  </si>
  <si>
    <t>MEL_a90.MEL_b42</t>
  </si>
  <si>
    <t>MEL_a91.MEL_b42</t>
  </si>
  <si>
    <t>MEL_a92.MEL_b42</t>
  </si>
  <si>
    <t>MEL_a93.MEL_b42</t>
  </si>
  <si>
    <t>MEL_a94.MEL_b42</t>
  </si>
  <si>
    <t>MEL_a95.MEL_b42</t>
  </si>
  <si>
    <t>MEL_a96.MEL_b42</t>
  </si>
  <si>
    <t>MEL_a97.MEL_b42</t>
  </si>
  <si>
    <t>MEL_a98.MEL_b42</t>
  </si>
  <si>
    <t>MEL_a99.MEL_b42</t>
  </si>
  <si>
    <t>MEL_a100.MEL_b42</t>
  </si>
  <si>
    <t>MEL_a101.MEL_b42</t>
  </si>
  <si>
    <t>MEL_a102.MEL_b42</t>
  </si>
  <si>
    <t>MEL_a103.MEL_b42</t>
  </si>
  <si>
    <t>MEL_a104.MEL_b42</t>
  </si>
  <si>
    <t>MEL_a105.MEL_b42</t>
  </si>
  <si>
    <t>MEL_a106.MEL_b42</t>
  </si>
  <si>
    <t>MEL_a107.MEL_b42</t>
  </si>
  <si>
    <t>MEL_a108.MEL_b42</t>
  </si>
  <si>
    <t>MEL_a109.MEL_b42</t>
  </si>
  <si>
    <t>MEL_a110.MEL_b42</t>
  </si>
  <si>
    <t>MEL_a111.MEL_b42</t>
  </si>
  <si>
    <t>MEL_a112.MEL_b42</t>
  </si>
  <si>
    <t>MEL_a113.MEL_b42</t>
  </si>
  <si>
    <t>MEL_a114.MEL_b42</t>
  </si>
  <si>
    <t>MEL_a115.MEL_b42</t>
  </si>
  <si>
    <t>MEL_a116.MEL_b42</t>
  </si>
  <si>
    <t>MEL_a117.MEL_b42</t>
  </si>
  <si>
    <t>MEL_a118.MEL_b42</t>
  </si>
  <si>
    <t>MEL_a119.MEL_b42</t>
  </si>
  <si>
    <t>MEL_a120.MEL_b42</t>
  </si>
  <si>
    <t>MEL_a121.MEL_b42</t>
  </si>
  <si>
    <t>MEL_a122.MEL_b42</t>
  </si>
  <si>
    <t>MEL_a123.MEL_b42</t>
  </si>
  <si>
    <t>MEL_a124.MEL_b42</t>
  </si>
  <si>
    <t>MEL_a125.MEL_b42</t>
  </si>
  <si>
    <t>MEL_a126.MEL_b42</t>
  </si>
  <si>
    <t>MEL_a127.MEL_b42</t>
  </si>
  <si>
    <t>MEL_a128.MEL_b42</t>
  </si>
  <si>
    <t>MEL_a129.MEL_b42</t>
  </si>
  <si>
    <t>MEL_a130.MEL_b42</t>
  </si>
  <si>
    <t>MEL_a131.MEL_b42</t>
  </si>
  <si>
    <t>MEL_a132.MEL_b42</t>
  </si>
  <si>
    <t>MEL_a133.MEL_b42</t>
  </si>
  <si>
    <t>MEL_a134.MEL_b42</t>
  </si>
  <si>
    <t>MEL_a135.MEL_b42</t>
  </si>
  <si>
    <t>MEL_a136.MEL_b42</t>
  </si>
  <si>
    <t>MEL_a137.MEL_b42</t>
  </si>
  <si>
    <t>MEL_a138.MEL_b42</t>
  </si>
  <si>
    <t>MEL_a139.MEL_b42</t>
  </si>
  <si>
    <t>MEL_a140.MEL_b42</t>
  </si>
  <si>
    <t>MEL_a141.MEL_b42</t>
  </si>
  <si>
    <t>MEL_a142.MEL_b42</t>
  </si>
  <si>
    <t>MEL_a143.MEL_b42</t>
  </si>
  <si>
    <t>MEL_a144.MEL_b42</t>
  </si>
  <si>
    <t>MEL_a145.MEL_b42</t>
  </si>
  <si>
    <t>MEL_a146.MEL_b42</t>
  </si>
  <si>
    <t>MEL_a147.MEL_b42</t>
  </si>
  <si>
    <t>MEL_a148.MEL_b42</t>
  </si>
  <si>
    <t>MEL_a149.MEL_b42</t>
  </si>
  <si>
    <t>MEL_a150.MEL_b42</t>
  </si>
  <si>
    <t>MEL_a151.MEL_b42</t>
  </si>
  <si>
    <t>MEL_a152.MEL_b42</t>
  </si>
  <si>
    <t>MEL_a153.MEL_b42</t>
  </si>
  <si>
    <t>MEL_a154.MEL_b42</t>
  </si>
  <si>
    <t>MEL_a155.MEL_b42</t>
  </si>
  <si>
    <t>MEL_a156.MEL_b42</t>
  </si>
  <si>
    <t>MEL_a157.MEL_b42</t>
  </si>
  <si>
    <t>MEL_a158.MEL_b42</t>
  </si>
  <si>
    <t>MEL_a159.MEL_b42</t>
  </si>
  <si>
    <t>MEL_a160.MEL_b42</t>
  </si>
  <si>
    <t>MEL_a161.MEL_b42</t>
  </si>
  <si>
    <t>MEL_a162.MEL_b42</t>
  </si>
  <si>
    <t>MEL_a163.MEL_b42</t>
  </si>
  <si>
    <t>MEL_a164.MEL_b42</t>
  </si>
  <si>
    <t>MEL_a165.MEL_b42</t>
  </si>
  <si>
    <t>MEL_a166.MEL_b42</t>
  </si>
  <si>
    <t>MEL_a167.MEL_b42</t>
  </si>
  <si>
    <t>MEL_a168.MEL_b42</t>
  </si>
  <si>
    <t>MEL_a169.MEL_b42</t>
  </si>
  <si>
    <t>MEL_a170.MEL_b42</t>
  </si>
  <si>
    <t>MEL_a171.MEL_b42</t>
  </si>
  <si>
    <t>MEL_a172.MEL_b42</t>
  </si>
  <si>
    <t>MEL_a173.MEL_b42</t>
  </si>
  <si>
    <t>MEL_a174.MEL_b42</t>
  </si>
  <si>
    <t>MEL_a175.MEL_b42</t>
  </si>
  <si>
    <t>MEL_a176.MEL_b42</t>
  </si>
  <si>
    <t>MEL_a177.MEL_b42</t>
  </si>
  <si>
    <t>MEL_a178.MEL_b42</t>
  </si>
  <si>
    <t>MEL_a179.MEL_b42</t>
  </si>
  <si>
    <t>MEL_a180.MEL_b42</t>
  </si>
  <si>
    <t>MEL_a181.MEL_b42</t>
  </si>
  <si>
    <t>MEL_a182.MEL_b42</t>
  </si>
  <si>
    <t>MEL_a183.MEL_b42</t>
  </si>
  <si>
    <t>MEL_a184.MEL_b42</t>
  </si>
  <si>
    <t>MEL_a185.MEL_b42</t>
  </si>
  <si>
    <t>MEL_a186.MEL_b42</t>
  </si>
  <si>
    <t>MEL_a187.MEL_b42</t>
  </si>
  <si>
    <t>MEL_a188.MEL_b42</t>
  </si>
  <si>
    <t>MEL_a189.MEL_b42</t>
  </si>
  <si>
    <t>MEL_a190.MEL_b42</t>
  </si>
  <si>
    <t>MEL_a191.MEL_b42</t>
  </si>
  <si>
    <t>MEL_a192.MEL_b42</t>
  </si>
  <si>
    <t>MEL_a193.MEL_b42</t>
  </si>
  <si>
    <t>MEL_a194.MEL_b42</t>
  </si>
  <si>
    <t>MEL_a195.MEL_b42</t>
  </si>
  <si>
    <t>MEL_a196.MEL_b42</t>
  </si>
  <si>
    <t>MEL_a197.MEL_b42</t>
  </si>
  <si>
    <t>MEL_a198.MEL_b42</t>
  </si>
  <si>
    <t>MEL_a199.MEL_b42</t>
  </si>
  <si>
    <t>MAGEA3_a129.MEL_b42</t>
  </si>
  <si>
    <t>CDK4_a17.MEL_b42</t>
  </si>
  <si>
    <t>MEL_a1.MEL_b43</t>
  </si>
  <si>
    <t>MEL_a2.MEL_b43</t>
  </si>
  <si>
    <t>MEL_a3.MEL_b43</t>
  </si>
  <si>
    <t>MEL_a4.MEL_b43</t>
  </si>
  <si>
    <t>MEL_a5.MEL_b43</t>
  </si>
  <si>
    <t>MEL_a6.MEL_b43</t>
  </si>
  <si>
    <t>MEL_a7.MEL_b43</t>
  </si>
  <si>
    <t>MEL_a8.MEL_b43</t>
  </si>
  <si>
    <t>MEL_a9.MEL_b43</t>
  </si>
  <si>
    <t>MEL_a10.MEL_b43</t>
  </si>
  <si>
    <t>MEL_a11.MEL_b43</t>
  </si>
  <si>
    <t>MEL_a12.MEL_b43</t>
  </si>
  <si>
    <t>MEL_a13.MEL_b43</t>
  </si>
  <si>
    <t>MEL_a14.MEL_b43</t>
  </si>
  <si>
    <t>MEL_a15.MEL_b43</t>
  </si>
  <si>
    <t>MEL_a16.MEL_b43</t>
  </si>
  <si>
    <t>MEL_a17.MEL_b43</t>
  </si>
  <si>
    <t>MEL_a18.MEL_b43</t>
  </si>
  <si>
    <t>MEL_a19.MEL_b43</t>
  </si>
  <si>
    <t>MEL_a20.MEL_b43</t>
  </si>
  <si>
    <t>MEL_a21.MEL_b43</t>
  </si>
  <si>
    <t>MEL_a22.MEL_b43</t>
  </si>
  <si>
    <t>MEL_a23.MEL_b43</t>
  </si>
  <si>
    <t>MEL_a24.MEL_b43</t>
  </si>
  <si>
    <t>MEL_a25.MEL_b43</t>
  </si>
  <si>
    <t>MEL_a26.MEL_b43</t>
  </si>
  <si>
    <t>MEL_a27.MEL_b43</t>
  </si>
  <si>
    <t>MEL_a28.MEL_b43</t>
  </si>
  <si>
    <t>MEL_a29.MEL_b43</t>
  </si>
  <si>
    <t>MEL_a30.MEL_b43</t>
  </si>
  <si>
    <t>MEL_a31.MEL_b43</t>
  </si>
  <si>
    <t>MEL_a32.MEL_b43</t>
  </si>
  <si>
    <t>MEL_a33.MEL_b43</t>
  </si>
  <si>
    <t>MEL_a34.MEL_b43</t>
  </si>
  <si>
    <t>MEL_a35.MEL_b43</t>
  </si>
  <si>
    <t>MEL_a36.MEL_b43</t>
  </si>
  <si>
    <t>MEL_a37.MEL_b43</t>
  </si>
  <si>
    <t>MEL_a38.MEL_b43</t>
  </si>
  <si>
    <t>MEL_a39.MEL_b43</t>
  </si>
  <si>
    <t>MEL_a40.MEL_b43</t>
  </si>
  <si>
    <t>MEL_a41.MEL_b43</t>
  </si>
  <si>
    <t>MEL_a42.MEL_b43</t>
  </si>
  <si>
    <t>MEL_a43.MEL_b43</t>
  </si>
  <si>
    <t>MEL_a44.MEL_b43</t>
  </si>
  <si>
    <t>MEL_a45.MEL_b43</t>
  </si>
  <si>
    <t>MEL_a46.MEL_b43</t>
  </si>
  <si>
    <t>MEL_a47.MEL_b43</t>
  </si>
  <si>
    <t>MEL_a48.MEL_b43</t>
  </si>
  <si>
    <t>MEL_a49.MEL_b43</t>
  </si>
  <si>
    <t>MEL_a50.MEL_b43</t>
  </si>
  <si>
    <t>MEL_a51.MEL_b43</t>
  </si>
  <si>
    <t>MEL_a52.MEL_b43</t>
  </si>
  <si>
    <t>MEL_a53.MEL_b43</t>
  </si>
  <si>
    <t>MEL_a54.MEL_b43</t>
  </si>
  <si>
    <t>MEL_a55.MEL_b43</t>
  </si>
  <si>
    <t>MEL_a56.MEL_b43</t>
  </si>
  <si>
    <t>MEL_a57.MEL_b43</t>
  </si>
  <si>
    <t>MEL_a58.MEL_b43</t>
  </si>
  <si>
    <t>MEL_a59.MEL_b43</t>
  </si>
  <si>
    <t>MEL_a60.MEL_b43</t>
  </si>
  <si>
    <t>MEL_a61.MEL_b43</t>
  </si>
  <si>
    <t>MEL_a62.MEL_b43</t>
  </si>
  <si>
    <t>MEL_a63.MEL_b43</t>
  </si>
  <si>
    <t>MEL_a64.MEL_b43</t>
  </si>
  <si>
    <t>MEL_a65.MEL_b43</t>
  </si>
  <si>
    <t>MEL_a66.MEL_b43</t>
  </si>
  <si>
    <t>MEL_a67.MEL_b43</t>
  </si>
  <si>
    <t>MEL_a68.MEL_b43</t>
  </si>
  <si>
    <t>MEL_a69.MEL_b43</t>
  </si>
  <si>
    <t>MEL_a70.MEL_b43</t>
  </si>
  <si>
    <t>MEL_a71.MEL_b43</t>
  </si>
  <si>
    <t>MEL_a72.MEL_b43</t>
  </si>
  <si>
    <t>MEL_a73.MEL_b43</t>
  </si>
  <si>
    <t>MEL_a74.MEL_b43</t>
  </si>
  <si>
    <t>MEL_a75.MEL_b43</t>
  </si>
  <si>
    <t>MEL_a76.MEL_b43</t>
  </si>
  <si>
    <t>MEL_a77.MEL_b43</t>
  </si>
  <si>
    <t>MEL_a78.MEL_b43</t>
  </si>
  <si>
    <t>MEL_a79.MEL_b43</t>
  </si>
  <si>
    <t>MEL_a80.MEL_b43</t>
  </si>
  <si>
    <t>MEL_a81.MEL_b43</t>
  </si>
  <si>
    <t>MEL_a82.MEL_b43</t>
  </si>
  <si>
    <t>MEL_a83.MEL_b43</t>
  </si>
  <si>
    <t>MEL_a84.MEL_b43</t>
  </si>
  <si>
    <t>MEL_a85.MEL_b43</t>
  </si>
  <si>
    <t>MEL_a86.MEL_b43</t>
  </si>
  <si>
    <t>MEL_a87.MEL_b43</t>
  </si>
  <si>
    <t>MEL_a88.MEL_b43</t>
  </si>
  <si>
    <t>MEL_a89.MEL_b43</t>
  </si>
  <si>
    <t>MEL_a90.MEL_b43</t>
  </si>
  <si>
    <t>MEL_a91.MEL_b43</t>
  </si>
  <si>
    <t>MEL_a92.MEL_b43</t>
  </si>
  <si>
    <t>MEL_a93.MEL_b43</t>
  </si>
  <si>
    <t>MEL_a94.MEL_b43</t>
  </si>
  <si>
    <t>MEL_a95.MEL_b43</t>
  </si>
  <si>
    <t>MEL_a96.MEL_b43</t>
  </si>
  <si>
    <t>MEL_a97.MEL_b43</t>
  </si>
  <si>
    <t>MEL_a98.MEL_b43</t>
  </si>
  <si>
    <t>MEL_a99.MEL_b43</t>
  </si>
  <si>
    <t>MEL_a100.MEL_b43</t>
  </si>
  <si>
    <t>MEL_a101.MEL_b43</t>
  </si>
  <si>
    <t>MEL_a102.MEL_b43</t>
  </si>
  <si>
    <t>MEL_a103.MEL_b43</t>
  </si>
  <si>
    <t>MEL_a104.MEL_b43</t>
  </si>
  <si>
    <t>MEL_a105.MEL_b43</t>
  </si>
  <si>
    <t>MEL_a106.MEL_b43</t>
  </si>
  <si>
    <t>MEL_a107.MEL_b43</t>
  </si>
  <si>
    <t>MEL_a108.MEL_b43</t>
  </si>
  <si>
    <t>MEL_a109.MEL_b43</t>
  </si>
  <si>
    <t>MEL_a110.MEL_b43</t>
  </si>
  <si>
    <t>MEL_a111.MEL_b43</t>
  </si>
  <si>
    <t>MEL_a112.MEL_b43</t>
  </si>
  <si>
    <t>MEL_a113.MEL_b43</t>
  </si>
  <si>
    <t>MEL_a114.MEL_b43</t>
  </si>
  <si>
    <t>MEL_a115.MEL_b43</t>
  </si>
  <si>
    <t>MEL_a116.MEL_b43</t>
  </si>
  <si>
    <t>MEL_a117.MEL_b43</t>
  </si>
  <si>
    <t>MEL_a118.MEL_b43</t>
  </si>
  <si>
    <t>MEL_a119.MEL_b43</t>
  </si>
  <si>
    <t>MEL_a120.MEL_b43</t>
  </si>
  <si>
    <t>MEL_a121.MEL_b43</t>
  </si>
  <si>
    <t>MEL_a122.MEL_b43</t>
  </si>
  <si>
    <t>MEL_a123.MEL_b43</t>
  </si>
  <si>
    <t>MEL_a124.MEL_b43</t>
  </si>
  <si>
    <t>MEL_a125.MEL_b43</t>
  </si>
  <si>
    <t>MEL_a126.MEL_b43</t>
  </si>
  <si>
    <t>MEL_a127.MEL_b43</t>
  </si>
  <si>
    <t>MEL_a128.MEL_b43</t>
  </si>
  <si>
    <t>MEL_a129.MEL_b43</t>
  </si>
  <si>
    <t>MEL_a130.MEL_b43</t>
  </si>
  <si>
    <t>MEL_a131.MEL_b43</t>
  </si>
  <si>
    <t>MEL_a132.MEL_b43</t>
  </si>
  <si>
    <t>MEL_a133.MEL_b43</t>
  </si>
  <si>
    <t>MEL_a134.MEL_b43</t>
  </si>
  <si>
    <t>MEL_a135.MEL_b43</t>
  </si>
  <si>
    <t>MEL_a136.MEL_b43</t>
  </si>
  <si>
    <t>MEL_a137.MEL_b43</t>
  </si>
  <si>
    <t>MEL_a138.MEL_b43</t>
  </si>
  <si>
    <t>MEL_a139.MEL_b43</t>
  </si>
  <si>
    <t>MEL_a140.MEL_b43</t>
  </si>
  <si>
    <t>MEL_a141.MEL_b43</t>
  </si>
  <si>
    <t>MEL_a142.MEL_b43</t>
  </si>
  <si>
    <t>MEL_a143.MEL_b43</t>
  </si>
  <si>
    <t>MEL_a144.MEL_b43</t>
  </si>
  <si>
    <t>MEL_a145.MEL_b43</t>
  </si>
  <si>
    <t>MEL_a146.MEL_b43</t>
  </si>
  <si>
    <t>MEL_a147.MEL_b43</t>
  </si>
  <si>
    <t>MEL_a148.MEL_b43</t>
  </si>
  <si>
    <t>MEL_a149.MEL_b43</t>
  </si>
  <si>
    <t>MEL_a150.MEL_b43</t>
  </si>
  <si>
    <t>MEL_a151.MEL_b43</t>
  </si>
  <si>
    <t>MEL_a152.MEL_b43</t>
  </si>
  <si>
    <t>MEL_a153.MEL_b43</t>
  </si>
  <si>
    <t>MEL_a154.MEL_b43</t>
  </si>
  <si>
    <t>MEL_a155.MEL_b43</t>
  </si>
  <si>
    <t>MEL_a156.MEL_b43</t>
  </si>
  <si>
    <t>MEL_a157.MEL_b43</t>
  </si>
  <si>
    <t>MEL_a158.MEL_b43</t>
  </si>
  <si>
    <t>MEL_a159.MEL_b43</t>
  </si>
  <si>
    <t>MEL_a160.MEL_b43</t>
  </si>
  <si>
    <t>MEL_a161.MEL_b43</t>
  </si>
  <si>
    <t>MEL_a162.MEL_b43</t>
  </si>
  <si>
    <t>MEL_a163.MEL_b43</t>
  </si>
  <si>
    <t>MEL_a164.MEL_b43</t>
  </si>
  <si>
    <t>MEL_a165.MEL_b43</t>
  </si>
  <si>
    <t>MEL_a166.MEL_b43</t>
  </si>
  <si>
    <t>MEL_a167.MEL_b43</t>
  </si>
  <si>
    <t>MEL_a168.MEL_b43</t>
  </si>
  <si>
    <t>MEL_a169.MEL_b43</t>
  </si>
  <si>
    <t>MEL_a170.MEL_b43</t>
  </si>
  <si>
    <t>MEL_a171.MEL_b43</t>
  </si>
  <si>
    <t>MEL_a172.MEL_b43</t>
  </si>
  <si>
    <t>MEL_a173.MEL_b43</t>
  </si>
  <si>
    <t>MEL_a174.MEL_b43</t>
  </si>
  <si>
    <t>MEL_a175.MEL_b43</t>
  </si>
  <si>
    <t>MEL_a176.MEL_b43</t>
  </si>
  <si>
    <t>MEL_a177.MEL_b43</t>
  </si>
  <si>
    <t>MEL_a178.MEL_b43</t>
  </si>
  <si>
    <t>MEL_a179.MEL_b43</t>
  </si>
  <si>
    <t>MEL_a180.MEL_b43</t>
  </si>
  <si>
    <t>MEL_a181.MEL_b43</t>
  </si>
  <si>
    <t>MEL_a182.MEL_b43</t>
  </si>
  <si>
    <t>MEL_a183.MEL_b43</t>
  </si>
  <si>
    <t>MEL_a184.MEL_b43</t>
  </si>
  <si>
    <t>MEL_a185.MEL_b43</t>
  </si>
  <si>
    <t>MEL_a186.MEL_b43</t>
  </si>
  <si>
    <t>MEL_a187.MEL_b43</t>
  </si>
  <si>
    <t>MEL_a188.MEL_b43</t>
  </si>
  <si>
    <t>MEL_a189.MEL_b43</t>
  </si>
  <si>
    <t>MEL_a190.MEL_b43</t>
  </si>
  <si>
    <t>MEL_a191.MEL_b43</t>
  </si>
  <si>
    <t>MEL_a192.MEL_b43</t>
  </si>
  <si>
    <t>MEL_a193.MEL_b43</t>
  </si>
  <si>
    <t>MEL_a194.MEL_b43</t>
  </si>
  <si>
    <t>MEL_a195.MEL_b43</t>
  </si>
  <si>
    <t>MEL_a196.MEL_b43</t>
  </si>
  <si>
    <t>MEL_a197.MEL_b43</t>
  </si>
  <si>
    <t>MEL_a198.MEL_b43</t>
  </si>
  <si>
    <t>MEL_a199.MEL_b43</t>
  </si>
  <si>
    <t>MAGEA3_a129.MEL_b43</t>
  </si>
  <si>
    <t>CDK4_a17.MEL_b43</t>
  </si>
  <si>
    <t>MEL_a1.MEL_b44</t>
  </si>
  <si>
    <t>MEL_a2.MEL_b44</t>
  </si>
  <si>
    <t>MEL_a3.MEL_b44</t>
  </si>
  <si>
    <t>MEL_a4.MEL_b44</t>
  </si>
  <si>
    <t>MEL_a5.MEL_b44</t>
  </si>
  <si>
    <t>MEL_a6.MEL_b44</t>
  </si>
  <si>
    <t>MEL_a7.MEL_b44</t>
  </si>
  <si>
    <t>MEL_a8.MEL_b44</t>
  </si>
  <si>
    <t>MEL_a9.MEL_b44</t>
  </si>
  <si>
    <t>MEL_a10.MEL_b44</t>
  </si>
  <si>
    <t>MEL_a11.MEL_b44</t>
  </si>
  <si>
    <t>MEL_a12.MEL_b44</t>
  </si>
  <si>
    <t>MEL_a13.MEL_b44</t>
  </si>
  <si>
    <t>MEL_a14.MEL_b44</t>
  </si>
  <si>
    <t>MEL_a15.MEL_b44</t>
  </si>
  <si>
    <t>MEL_a16.MEL_b44</t>
  </si>
  <si>
    <t>MEL_a17.MEL_b44</t>
  </si>
  <si>
    <t>MEL_a18.MEL_b44</t>
  </si>
  <si>
    <t>MEL_a19.MEL_b44</t>
  </si>
  <si>
    <t>MEL_a20.MEL_b44</t>
  </si>
  <si>
    <t>MEL_a21.MEL_b44</t>
  </si>
  <si>
    <t>MEL_a22.MEL_b44</t>
  </si>
  <si>
    <t>MEL_a23.MEL_b44</t>
  </si>
  <si>
    <t>MEL_a24.MEL_b44</t>
  </si>
  <si>
    <t>MEL_a25.MEL_b44</t>
  </si>
  <si>
    <t>MEL_a26.MEL_b44</t>
  </si>
  <si>
    <t>MEL_a27.MEL_b44</t>
  </si>
  <si>
    <t>MEL_a28.MEL_b44</t>
  </si>
  <si>
    <t>MEL_a29.MEL_b44</t>
  </si>
  <si>
    <t>MEL_a30.MEL_b44</t>
  </si>
  <si>
    <t>MEL_a31.MEL_b44</t>
  </si>
  <si>
    <t>MEL_a32.MEL_b44</t>
  </si>
  <si>
    <t>MEL_a33.MEL_b44</t>
  </si>
  <si>
    <t>MEL_a34.MEL_b44</t>
  </si>
  <si>
    <t>MEL_a35.MEL_b44</t>
  </si>
  <si>
    <t>MEL_a36.MEL_b44</t>
  </si>
  <si>
    <t>MEL_a37.MEL_b44</t>
  </si>
  <si>
    <t>MEL_a38.MEL_b44</t>
  </si>
  <si>
    <t>MEL_a39.MEL_b44</t>
  </si>
  <si>
    <t>MEL_a40.MEL_b44</t>
  </si>
  <si>
    <t>MEL_a41.MEL_b44</t>
  </si>
  <si>
    <t>MEL_a42.MEL_b44</t>
  </si>
  <si>
    <t>MEL_a43.MEL_b44</t>
  </si>
  <si>
    <t>MEL_a44.MEL_b44</t>
  </si>
  <si>
    <t>MEL_a45.MEL_b44</t>
  </si>
  <si>
    <t>MEL_a46.MEL_b44</t>
  </si>
  <si>
    <t>MEL_a47.MEL_b44</t>
  </si>
  <si>
    <t>MEL_a48.MEL_b44</t>
  </si>
  <si>
    <t>MEL_a49.MEL_b44</t>
  </si>
  <si>
    <t>MEL_a50.MEL_b44</t>
  </si>
  <si>
    <t>MEL_a51.MEL_b44</t>
  </si>
  <si>
    <t>MEL_a52.MEL_b44</t>
  </si>
  <si>
    <t>MEL_a53.MEL_b44</t>
  </si>
  <si>
    <t>MEL_a54.MEL_b44</t>
  </si>
  <si>
    <t>MEL_a55.MEL_b44</t>
  </si>
  <si>
    <t>MEL_a56.MEL_b44</t>
  </si>
  <si>
    <t>MEL_a57.MEL_b44</t>
  </si>
  <si>
    <t>MEL_a58.MEL_b44</t>
  </si>
  <si>
    <t>MEL_a59.MEL_b44</t>
  </si>
  <si>
    <t>MEL_a60.MEL_b44</t>
  </si>
  <si>
    <t>MEL_a61.MEL_b44</t>
  </si>
  <si>
    <t>MEL_a62.MEL_b44</t>
  </si>
  <si>
    <t>MEL_a63.MEL_b44</t>
  </si>
  <si>
    <t>MEL_a64.MEL_b44</t>
  </si>
  <si>
    <t>MEL_a65.MEL_b44</t>
  </si>
  <si>
    <t>MEL_a66.MEL_b44</t>
  </si>
  <si>
    <t>MEL_a67.MEL_b44</t>
  </si>
  <si>
    <t>MEL_a68.MEL_b44</t>
  </si>
  <si>
    <t>MEL_a69.MEL_b44</t>
  </si>
  <si>
    <t>MEL_a70.MEL_b44</t>
  </si>
  <si>
    <t>MEL_a71.MEL_b44</t>
  </si>
  <si>
    <t>MEL_a72.MEL_b44</t>
  </si>
  <si>
    <t>MEL_a73.MEL_b44</t>
  </si>
  <si>
    <t>MEL_a74.MEL_b44</t>
  </si>
  <si>
    <t>MEL_a75.MEL_b44</t>
  </si>
  <si>
    <t>MEL_a76.MEL_b44</t>
  </si>
  <si>
    <t>MEL_a77.MEL_b44</t>
  </si>
  <si>
    <t>MEL_a78.MEL_b44</t>
  </si>
  <si>
    <t>MEL_a79.MEL_b44</t>
  </si>
  <si>
    <t>MEL_a80.MEL_b44</t>
  </si>
  <si>
    <t>MEL_a81.MEL_b44</t>
  </si>
  <si>
    <t>MEL_a82.MEL_b44</t>
  </si>
  <si>
    <t>MEL_a83.MEL_b44</t>
  </si>
  <si>
    <t>MEL_a84.MEL_b44</t>
  </si>
  <si>
    <t>MEL_a85.MEL_b44</t>
  </si>
  <si>
    <t>MEL_a86.MEL_b44</t>
  </si>
  <si>
    <t>MEL_a87.MEL_b44</t>
  </si>
  <si>
    <t>MEL_a88.MEL_b44</t>
  </si>
  <si>
    <t>MEL_a89.MEL_b44</t>
  </si>
  <si>
    <t>MEL_a90.MEL_b44</t>
  </si>
  <si>
    <t>MEL_a91.MEL_b44</t>
  </si>
  <si>
    <t>MEL_a92.MEL_b44</t>
  </si>
  <si>
    <t>MEL_a93.MEL_b44</t>
  </si>
  <si>
    <t>MEL_a94.MEL_b44</t>
  </si>
  <si>
    <t>MEL_a95.MEL_b44</t>
  </si>
  <si>
    <t>MEL_a96.MEL_b44</t>
  </si>
  <si>
    <t>MEL_a97.MEL_b44</t>
  </si>
  <si>
    <t>MEL_a98.MEL_b44</t>
  </si>
  <si>
    <t>MEL_a99.MEL_b44</t>
  </si>
  <si>
    <t>MEL_a100.MEL_b44</t>
  </si>
  <si>
    <t>MEL_a101.MEL_b44</t>
  </si>
  <si>
    <t>MEL_a102.MEL_b44</t>
  </si>
  <si>
    <t>MEL_a103.MEL_b44</t>
  </si>
  <si>
    <t>MEL_a104.MEL_b44</t>
  </si>
  <si>
    <t>MEL_a105.MEL_b44</t>
  </si>
  <si>
    <t>MEL_a106.MEL_b44</t>
  </si>
  <si>
    <t>MEL_a107.MEL_b44</t>
  </si>
  <si>
    <t>MEL_a108.MEL_b44</t>
  </si>
  <si>
    <t>MEL_a109.MEL_b44</t>
  </si>
  <si>
    <t>MEL_a110.MEL_b44</t>
  </si>
  <si>
    <t>MEL_a111.MEL_b44</t>
  </si>
  <si>
    <t>MEL_a112.MEL_b44</t>
  </si>
  <si>
    <t>MEL_a113.MEL_b44</t>
  </si>
  <si>
    <t>MEL_a114.MEL_b44</t>
  </si>
  <si>
    <t>MEL_a115.MEL_b44</t>
  </si>
  <si>
    <t>MEL_a116.MEL_b44</t>
  </si>
  <si>
    <t>MEL_a117.MEL_b44</t>
  </si>
  <si>
    <t>MEL_a118.MEL_b44</t>
  </si>
  <si>
    <t>MEL_a119.MEL_b44</t>
  </si>
  <si>
    <t>MEL_a120.MEL_b44</t>
  </si>
  <si>
    <t>MEL_a121.MEL_b44</t>
  </si>
  <si>
    <t>MEL_a122.MEL_b44</t>
  </si>
  <si>
    <t>MEL_a123.MEL_b44</t>
  </si>
  <si>
    <t>MEL_a124.MEL_b44</t>
  </si>
  <si>
    <t>MEL_a125.MEL_b44</t>
  </si>
  <si>
    <t>MEL_a126.MEL_b44</t>
  </si>
  <si>
    <t>MEL_a127.MEL_b44</t>
  </si>
  <si>
    <t>MEL_a128.MEL_b44</t>
  </si>
  <si>
    <t>MEL_a129.MEL_b44</t>
  </si>
  <si>
    <t>MEL_a130.MEL_b44</t>
  </si>
  <si>
    <t>MEL_a131.MEL_b44</t>
  </si>
  <si>
    <t>MEL_a132.MEL_b44</t>
  </si>
  <si>
    <t>MEL_a133.MEL_b44</t>
  </si>
  <si>
    <t>MEL_a134.MEL_b44</t>
  </si>
  <si>
    <t>MEL_a135.MEL_b44</t>
  </si>
  <si>
    <t>MEL_a136.MEL_b44</t>
  </si>
  <si>
    <t>MEL_a137.MEL_b44</t>
  </si>
  <si>
    <t>MEL_a138.MEL_b44</t>
  </si>
  <si>
    <t>MEL_a139.MEL_b44</t>
  </si>
  <si>
    <t>MEL_a140.MEL_b44</t>
  </si>
  <si>
    <t>MEL_a141.MEL_b44</t>
  </si>
  <si>
    <t>MEL_a142.MEL_b44</t>
  </si>
  <si>
    <t>MEL_a143.MEL_b44</t>
  </si>
  <si>
    <t>MEL_a144.MEL_b44</t>
  </si>
  <si>
    <t>MEL_a145.MEL_b44</t>
  </si>
  <si>
    <t>MEL_a146.MEL_b44</t>
  </si>
  <si>
    <t>MEL_a147.MEL_b44</t>
  </si>
  <si>
    <t>MEL_a148.MEL_b44</t>
  </si>
  <si>
    <t>MEL_a149.MEL_b44</t>
  </si>
  <si>
    <t>MEL_a150.MEL_b44</t>
  </si>
  <si>
    <t>MEL_a151.MEL_b44</t>
  </si>
  <si>
    <t>MEL_a152.MEL_b44</t>
  </si>
  <si>
    <t>MEL_a153.MEL_b44</t>
  </si>
  <si>
    <t>MEL_a154.MEL_b44</t>
  </si>
  <si>
    <t>MEL_a155.MEL_b44</t>
  </si>
  <si>
    <t>MEL_a156.MEL_b44</t>
  </si>
  <si>
    <t>MEL_a157.MEL_b44</t>
  </si>
  <si>
    <t>MEL_a158.MEL_b44</t>
  </si>
  <si>
    <t>MEL_a159.MEL_b44</t>
  </si>
  <si>
    <t>MEL_a160.MEL_b44</t>
  </si>
  <si>
    <t>MEL_a161.MEL_b44</t>
  </si>
  <si>
    <t>MEL_a162.MEL_b44</t>
  </si>
  <si>
    <t>MEL_a163.MEL_b44</t>
  </si>
  <si>
    <t>MEL_a164.MEL_b44</t>
  </si>
  <si>
    <t>MEL_a165.MEL_b44</t>
  </si>
  <si>
    <t>MEL_a166.MEL_b44</t>
  </si>
  <si>
    <t>MEL_a167.MEL_b44</t>
  </si>
  <si>
    <t>MEL_a168.MEL_b44</t>
  </si>
  <si>
    <t>MEL_a169.MEL_b44</t>
  </si>
  <si>
    <t>MEL_a170.MEL_b44</t>
  </si>
  <si>
    <t>MEL_a171.MEL_b44</t>
  </si>
  <si>
    <t>MEL_a172.MEL_b44</t>
  </si>
  <si>
    <t>MEL_a173.MEL_b44</t>
  </si>
  <si>
    <t>MEL_a174.MEL_b44</t>
  </si>
  <si>
    <t>MEL_a175.MEL_b44</t>
  </si>
  <si>
    <t>MEL_a176.MEL_b44</t>
  </si>
  <si>
    <t>MEL_a177.MEL_b44</t>
  </si>
  <si>
    <t>MEL_a178.MEL_b44</t>
  </si>
  <si>
    <t>MEL_a179.MEL_b44</t>
  </si>
  <si>
    <t>MEL_a180.MEL_b44</t>
  </si>
  <si>
    <t>MEL_a181.MEL_b44</t>
  </si>
  <si>
    <t>MEL_a182.MEL_b44</t>
  </si>
  <si>
    <t>MEL_a183.MEL_b44</t>
  </si>
  <si>
    <t>MEL_a184.MEL_b44</t>
  </si>
  <si>
    <t>MEL_a185.MEL_b44</t>
  </si>
  <si>
    <t>MEL_a186.MEL_b44</t>
  </si>
  <si>
    <t>MEL_a187.MEL_b44</t>
  </si>
  <si>
    <t>MEL_a188.MEL_b44</t>
  </si>
  <si>
    <t>MEL_a189.MEL_b44</t>
  </si>
  <si>
    <t>MEL_a190.MEL_b44</t>
  </si>
  <si>
    <t>MEL_a191.MEL_b44</t>
  </si>
  <si>
    <t>MEL_a192.MEL_b44</t>
  </si>
  <si>
    <t>MEL_a193.MEL_b44</t>
  </si>
  <si>
    <t>MEL_a194.MEL_b44</t>
  </si>
  <si>
    <t>MEL_a195.MEL_b44</t>
  </si>
  <si>
    <t>MEL_a196.MEL_b44</t>
  </si>
  <si>
    <t>MEL_a197.MEL_b44</t>
  </si>
  <si>
    <t>MEL_a198.MEL_b44</t>
  </si>
  <si>
    <t>MEL_a199.MEL_b44</t>
  </si>
  <si>
    <t>MAGEA3_a129.MEL_b44</t>
  </si>
  <si>
    <t>CDK4_a17.MEL_b44</t>
  </si>
  <si>
    <t>MEL_a1.MEL_b45</t>
  </si>
  <si>
    <t>MEL_a2.MEL_b45</t>
  </si>
  <si>
    <t>MEL_a3.MEL_b45</t>
  </si>
  <si>
    <t>MEL_a4.MEL_b45</t>
  </si>
  <si>
    <t>MEL_a5.MEL_b45</t>
  </si>
  <si>
    <t>MEL_a6.MEL_b45</t>
  </si>
  <si>
    <t>MEL_a7.MEL_b45</t>
  </si>
  <si>
    <t>MEL_a8.MEL_b45</t>
  </si>
  <si>
    <t>MEL_a9.MEL_b45</t>
  </si>
  <si>
    <t>MEL_a10.MEL_b45</t>
  </si>
  <si>
    <t>MEL_a11.MEL_b45</t>
  </si>
  <si>
    <t>MEL_a12.MEL_b45</t>
  </si>
  <si>
    <t>MEL_a13.MEL_b45</t>
  </si>
  <si>
    <t>MEL_a14.MEL_b45</t>
  </si>
  <si>
    <t>MEL_a15.MEL_b45</t>
  </si>
  <si>
    <t>MEL_a16.MEL_b45</t>
  </si>
  <si>
    <t>MEL_a17.MEL_b45</t>
  </si>
  <si>
    <t>MEL_a18.MEL_b45</t>
  </si>
  <si>
    <t>MEL_a19.MEL_b45</t>
  </si>
  <si>
    <t>MEL_a20.MEL_b45</t>
  </si>
  <si>
    <t>MEL_a21.MEL_b45</t>
  </si>
  <si>
    <t>MEL_a22.MEL_b45</t>
  </si>
  <si>
    <t>MEL_a23.MEL_b45</t>
  </si>
  <si>
    <t>MEL_a24.MEL_b45</t>
  </si>
  <si>
    <t>MEL_a25.MEL_b45</t>
  </si>
  <si>
    <t>MEL_a26.MEL_b45</t>
  </si>
  <si>
    <t>MEL_a27.MEL_b45</t>
  </si>
  <si>
    <t>MEL_a28.MEL_b45</t>
  </si>
  <si>
    <t>MEL_a29.MEL_b45</t>
  </si>
  <si>
    <t>MEL_a30.MEL_b45</t>
  </si>
  <si>
    <t>MEL_a31.MEL_b45</t>
  </si>
  <si>
    <t>MEL_a32.MEL_b45</t>
  </si>
  <si>
    <t>MEL_a33.MEL_b45</t>
  </si>
  <si>
    <t>MEL_a34.MEL_b45</t>
  </si>
  <si>
    <t>MEL_a35.MEL_b45</t>
  </si>
  <si>
    <t>MEL_a36.MEL_b45</t>
  </si>
  <si>
    <t>MEL_a37.MEL_b45</t>
  </si>
  <si>
    <t>MEL_a38.MEL_b45</t>
  </si>
  <si>
    <t>MEL_a39.MEL_b45</t>
  </si>
  <si>
    <t>MEL_a40.MEL_b45</t>
  </si>
  <si>
    <t>MEL_a41.MEL_b45</t>
  </si>
  <si>
    <t>MEL_a42.MEL_b45</t>
  </si>
  <si>
    <t>MEL_a43.MEL_b45</t>
  </si>
  <si>
    <t>MEL_a44.MEL_b45</t>
  </si>
  <si>
    <t>MEL_a45.MEL_b45</t>
  </si>
  <si>
    <t>MEL_a46.MEL_b45</t>
  </si>
  <si>
    <t>MEL_a47.MEL_b45</t>
  </si>
  <si>
    <t>MEL_a48.MEL_b45</t>
  </si>
  <si>
    <t>MEL_a49.MEL_b45</t>
  </si>
  <si>
    <t>MEL_a50.MEL_b45</t>
  </si>
  <si>
    <t>MEL_a51.MEL_b45</t>
  </si>
  <si>
    <t>MEL_a52.MEL_b45</t>
  </si>
  <si>
    <t>MEL_a53.MEL_b45</t>
  </si>
  <si>
    <t>MEL_a54.MEL_b45</t>
  </si>
  <si>
    <t>MEL_a55.MEL_b45</t>
  </si>
  <si>
    <t>MEL_a56.MEL_b45</t>
  </si>
  <si>
    <t>MEL_a57.MEL_b45</t>
  </si>
  <si>
    <t>MEL_a58.MEL_b45</t>
  </si>
  <si>
    <t>MEL_a59.MEL_b45</t>
  </si>
  <si>
    <t>MEL_a60.MEL_b45</t>
  </si>
  <si>
    <t>MEL_a61.MEL_b45</t>
  </si>
  <si>
    <t>MEL_a62.MEL_b45</t>
  </si>
  <si>
    <t>MEL_a63.MEL_b45</t>
  </si>
  <si>
    <t>MEL_a64.MEL_b45</t>
  </si>
  <si>
    <t>MEL_a65.MEL_b45</t>
  </si>
  <si>
    <t>MEL_a66.MEL_b45</t>
  </si>
  <si>
    <t>MEL_a67.MEL_b45</t>
  </si>
  <si>
    <t>MEL_a68.MEL_b45</t>
  </si>
  <si>
    <t>MEL_a69.MEL_b45</t>
  </si>
  <si>
    <t>MEL_a70.MEL_b45</t>
  </si>
  <si>
    <t>MEL_a71.MEL_b45</t>
  </si>
  <si>
    <t>MEL_a72.MEL_b45</t>
  </si>
  <si>
    <t>MEL_a73.MEL_b45</t>
  </si>
  <si>
    <t>MEL_a74.MEL_b45</t>
  </si>
  <si>
    <t>MEL_a75.MEL_b45</t>
  </si>
  <si>
    <t>MEL_a76.MEL_b45</t>
  </si>
  <si>
    <t>MEL_a77.MEL_b45</t>
  </si>
  <si>
    <t>MEL_a78.MEL_b45</t>
  </si>
  <si>
    <t>MEL_a79.MEL_b45</t>
  </si>
  <si>
    <t>MEL_a80.MEL_b45</t>
  </si>
  <si>
    <t>MEL_a81.MEL_b45</t>
  </si>
  <si>
    <t>MEL_a82.MEL_b45</t>
  </si>
  <si>
    <t>MEL_a83.MEL_b45</t>
  </si>
  <si>
    <t>MEL_a84.MEL_b45</t>
  </si>
  <si>
    <t>MEL_a85.MEL_b45</t>
  </si>
  <si>
    <t>MEL_a86.MEL_b45</t>
  </si>
  <si>
    <t>MEL_a87.MEL_b45</t>
  </si>
  <si>
    <t>MEL_a88.MEL_b45</t>
  </si>
  <si>
    <t>MEL_a89.MEL_b45</t>
  </si>
  <si>
    <t>MEL_a90.MEL_b45</t>
  </si>
  <si>
    <t>MEL_a91.MEL_b45</t>
  </si>
  <si>
    <t>MEL_a92.MEL_b45</t>
  </si>
  <si>
    <t>MEL_a93.MEL_b45</t>
  </si>
  <si>
    <t>MEL_a94.MEL_b45</t>
  </si>
  <si>
    <t>MEL_a95.MEL_b45</t>
  </si>
  <si>
    <t>MEL_a96.MEL_b45</t>
  </si>
  <si>
    <t>MEL_a97.MEL_b45</t>
  </si>
  <si>
    <t>MEL_a98.MEL_b45</t>
  </si>
  <si>
    <t>MEL_a99.MEL_b45</t>
  </si>
  <si>
    <t>MEL_a100.MEL_b45</t>
  </si>
  <si>
    <t>MEL_a101.MEL_b45</t>
  </si>
  <si>
    <t>MEL_a102.MEL_b45</t>
  </si>
  <si>
    <t>MEL_a103.MEL_b45</t>
  </si>
  <si>
    <t>MEL_a104.MEL_b45</t>
  </si>
  <si>
    <t>MEL_a105.MEL_b45</t>
  </si>
  <si>
    <t>MEL_a106.MEL_b45</t>
  </si>
  <si>
    <t>MEL_a107.MEL_b45</t>
  </si>
  <si>
    <t>MEL_a108.MEL_b45</t>
  </si>
  <si>
    <t>MEL_a109.MEL_b45</t>
  </si>
  <si>
    <t>MEL_a110.MEL_b45</t>
  </si>
  <si>
    <t>MEL_a111.MEL_b45</t>
  </si>
  <si>
    <t>MEL_a112.MEL_b45</t>
  </si>
  <si>
    <t>MEL_a113.MEL_b45</t>
  </si>
  <si>
    <t>MEL_a114.MEL_b45</t>
  </si>
  <si>
    <t>MEL_a115.MEL_b45</t>
  </si>
  <si>
    <t>MEL_a116.MEL_b45</t>
  </si>
  <si>
    <t>MEL_a117.MEL_b45</t>
  </si>
  <si>
    <t>MEL_a118.MEL_b45</t>
  </si>
  <si>
    <t>MEL_a119.MEL_b45</t>
  </si>
  <si>
    <t>MEL_a120.MEL_b45</t>
  </si>
  <si>
    <t>MEL_a121.MEL_b45</t>
  </si>
  <si>
    <t>MEL_a122.MEL_b45</t>
  </si>
  <si>
    <t>MEL_a123.MEL_b45</t>
  </si>
  <si>
    <t>MEL_a124.MEL_b45</t>
  </si>
  <si>
    <t>MEL_a125.MEL_b45</t>
  </si>
  <si>
    <t>MEL_a126.MEL_b45</t>
  </si>
  <si>
    <t>MEL_a127.MEL_b45</t>
  </si>
  <si>
    <t>MEL_a128.MEL_b45</t>
  </si>
  <si>
    <t>MEL_a129.MEL_b45</t>
  </si>
  <si>
    <t>MEL_a130.MEL_b45</t>
  </si>
  <si>
    <t>MEL_a131.MEL_b45</t>
  </si>
  <si>
    <t>MEL_a132.MEL_b45</t>
  </si>
  <si>
    <t>MEL_a133.MEL_b45</t>
  </si>
  <si>
    <t>MEL_a134.MEL_b45</t>
  </si>
  <si>
    <t>MEL_a135.MEL_b45</t>
  </si>
  <si>
    <t>MEL_a136.MEL_b45</t>
  </si>
  <si>
    <t>MEL_a137.MEL_b45</t>
  </si>
  <si>
    <t>MEL_a138.MEL_b45</t>
  </si>
  <si>
    <t>MEL_a139.MEL_b45</t>
  </si>
  <si>
    <t>MEL_a140.MEL_b45</t>
  </si>
  <si>
    <t>MEL_a141.MEL_b45</t>
  </si>
  <si>
    <t>MEL_a142.MEL_b45</t>
  </si>
  <si>
    <t>MEL_a143.MEL_b45</t>
  </si>
  <si>
    <t>MEL_a144.MEL_b45</t>
  </si>
  <si>
    <t>MEL_a145.MEL_b45</t>
  </si>
  <si>
    <t>MEL_a146.MEL_b45</t>
  </si>
  <si>
    <t>MEL_a147.MEL_b45</t>
  </si>
  <si>
    <t>MEL_a148.MEL_b45</t>
  </si>
  <si>
    <t>MEL_a149.MEL_b45</t>
  </si>
  <si>
    <t>MEL_a150.MEL_b45</t>
  </si>
  <si>
    <t>MEL_a151.MEL_b45</t>
  </si>
  <si>
    <t>MEL_a152.MEL_b45</t>
  </si>
  <si>
    <t>MEL_a153.MEL_b45</t>
  </si>
  <si>
    <t>MEL_a154.MEL_b45</t>
  </si>
  <si>
    <t>MEL_a155.MEL_b45</t>
  </si>
  <si>
    <t>MEL_a156.MEL_b45</t>
  </si>
  <si>
    <t>MEL_a157.MEL_b45</t>
  </si>
  <si>
    <t>MEL_a158.MEL_b45</t>
  </si>
  <si>
    <t>MEL_a159.MEL_b45</t>
  </si>
  <si>
    <t>MEL_a160.MEL_b45</t>
  </si>
  <si>
    <t>MEL_a161.MEL_b45</t>
  </si>
  <si>
    <t>MEL_a162.MEL_b45</t>
  </si>
  <si>
    <t>MEL_a163.MEL_b45</t>
  </si>
  <si>
    <t>MEL_a164.MEL_b45</t>
  </si>
  <si>
    <t>MEL_a165.MEL_b45</t>
  </si>
  <si>
    <t>MEL_a166.MEL_b45</t>
  </si>
  <si>
    <t>MEL_a167.MEL_b45</t>
  </si>
  <si>
    <t>MEL_a168.MEL_b45</t>
  </si>
  <si>
    <t>MEL_a169.MEL_b45</t>
  </si>
  <si>
    <t>MEL_a170.MEL_b45</t>
  </si>
  <si>
    <t>MEL_a171.MEL_b45</t>
  </si>
  <si>
    <t>MEL_a172.MEL_b45</t>
  </si>
  <si>
    <t>MEL_a173.MEL_b45</t>
  </si>
  <si>
    <t>MEL_a174.MEL_b45</t>
  </si>
  <si>
    <t>MEL_a175.MEL_b45</t>
  </si>
  <si>
    <t>MEL_a176.MEL_b45</t>
  </si>
  <si>
    <t>MEL_a177.MEL_b45</t>
  </si>
  <si>
    <t>MEL_a178.MEL_b45</t>
  </si>
  <si>
    <t>MEL_a179.MEL_b45</t>
  </si>
  <si>
    <t>MEL_a180.MEL_b45</t>
  </si>
  <si>
    <t>MEL_a181.MEL_b45</t>
  </si>
  <si>
    <t>MEL_a182.MEL_b45</t>
  </si>
  <si>
    <t>MEL_a183.MEL_b45</t>
  </si>
  <si>
    <t>MEL_a184.MEL_b45</t>
  </si>
  <si>
    <t>MEL_a185.MEL_b45</t>
  </si>
  <si>
    <t>MEL_a186.MEL_b45</t>
  </si>
  <si>
    <t>MEL_a187.MEL_b45</t>
  </si>
  <si>
    <t>MEL_a188.MEL_b45</t>
  </si>
  <si>
    <t>MEL_a189.MEL_b45</t>
  </si>
  <si>
    <t>MEL_a190.MEL_b45</t>
  </si>
  <si>
    <t>MEL_a191.MEL_b45</t>
  </si>
  <si>
    <t>MEL_a192.MEL_b45</t>
  </si>
  <si>
    <t>MEL_a193.MEL_b45</t>
  </si>
  <si>
    <t>MEL_a194.MEL_b45</t>
  </si>
  <si>
    <t>MEL_a195.MEL_b45</t>
  </si>
  <si>
    <t>MEL_a196.MEL_b45</t>
  </si>
  <si>
    <t>MEL_a197.MEL_b45</t>
  </si>
  <si>
    <t>MEL_a198.MEL_b45</t>
  </si>
  <si>
    <t>MEL_a199.MEL_b45</t>
  </si>
  <si>
    <t>MAGEA3_a129.MEL_b45</t>
  </si>
  <si>
    <t>CDK4_a17.MEL_b45</t>
  </si>
  <si>
    <t>MEL_a1.MEL_b46</t>
  </si>
  <si>
    <t>MEL_a2.MEL_b46</t>
  </si>
  <si>
    <t>MEL_a3.MEL_b46</t>
  </si>
  <si>
    <t>MEL_a4.MEL_b46</t>
  </si>
  <si>
    <t>MEL_a5.MEL_b46</t>
  </si>
  <si>
    <t>MEL_a6.MEL_b46</t>
  </si>
  <si>
    <t>MEL_a7.MEL_b46</t>
  </si>
  <si>
    <t>MEL_a8.MEL_b46</t>
  </si>
  <si>
    <t>MEL_a9.MEL_b46</t>
  </si>
  <si>
    <t>MEL_a10.MEL_b46</t>
  </si>
  <si>
    <t>MEL_a11.MEL_b46</t>
  </si>
  <si>
    <t>MEL_a12.MEL_b46</t>
  </si>
  <si>
    <t>MEL_a13.MEL_b46</t>
  </si>
  <si>
    <t>MEL_a14.MEL_b46</t>
  </si>
  <si>
    <t>MEL_a15.MEL_b46</t>
  </si>
  <si>
    <t>MEL_a16.MEL_b46</t>
  </si>
  <si>
    <t>MEL_a17.MEL_b46</t>
  </si>
  <si>
    <t>MEL_a18.MEL_b46</t>
  </si>
  <si>
    <t>MEL_a19.MEL_b46</t>
  </si>
  <si>
    <t>MEL_a20.MEL_b46</t>
  </si>
  <si>
    <t>MEL_a21.MEL_b46</t>
  </si>
  <si>
    <t>MEL_a22.MEL_b46</t>
  </si>
  <si>
    <t>MEL_a23.MEL_b46</t>
  </si>
  <si>
    <t>MEL_a24.MEL_b46</t>
  </si>
  <si>
    <t>MEL_a25.MEL_b46</t>
  </si>
  <si>
    <t>MEL_a26.MEL_b46</t>
  </si>
  <si>
    <t>MEL_a27.MEL_b46</t>
  </si>
  <si>
    <t>MEL_a28.MEL_b46</t>
  </si>
  <si>
    <t>MEL_a29.MEL_b46</t>
  </si>
  <si>
    <t>MEL_a30.MEL_b46</t>
  </si>
  <si>
    <t>MEL_a31.MEL_b46</t>
  </si>
  <si>
    <t>MEL_a32.MEL_b46</t>
  </si>
  <si>
    <t>MEL_a33.MEL_b46</t>
  </si>
  <si>
    <t>MEL_a34.MEL_b46</t>
  </si>
  <si>
    <t>MEL_a35.MEL_b46</t>
  </si>
  <si>
    <t>MEL_a36.MEL_b46</t>
  </si>
  <si>
    <t>MEL_a37.MEL_b46</t>
  </si>
  <si>
    <t>MEL_a38.MEL_b46</t>
  </si>
  <si>
    <t>MEL_a39.MEL_b46</t>
  </si>
  <si>
    <t>MEL_a40.MEL_b46</t>
  </si>
  <si>
    <t>MEL_a41.MEL_b46</t>
  </si>
  <si>
    <t>MEL_a42.MEL_b46</t>
  </si>
  <si>
    <t>MEL_a43.MEL_b46</t>
  </si>
  <si>
    <t>MEL_a44.MEL_b46</t>
  </si>
  <si>
    <t>MEL_a45.MEL_b46</t>
  </si>
  <si>
    <t>MEL_a46.MEL_b46</t>
  </si>
  <si>
    <t>MEL_a47.MEL_b46</t>
  </si>
  <si>
    <t>MEL_a48.MEL_b46</t>
  </si>
  <si>
    <t>MEL_a49.MEL_b46</t>
  </si>
  <si>
    <t>MEL_a50.MEL_b46</t>
  </si>
  <si>
    <t>MEL_a51.MEL_b46</t>
  </si>
  <si>
    <t>MEL_a52.MEL_b46</t>
  </si>
  <si>
    <t>MEL_a53.MEL_b46</t>
  </si>
  <si>
    <t>MEL_a54.MEL_b46</t>
  </si>
  <si>
    <t>MEL_a55.MEL_b46</t>
  </si>
  <si>
    <t>MEL_a56.MEL_b46</t>
  </si>
  <si>
    <t>MEL_a57.MEL_b46</t>
  </si>
  <si>
    <t>MEL_a58.MEL_b46</t>
  </si>
  <si>
    <t>MEL_a59.MEL_b46</t>
  </si>
  <si>
    <t>MEL_a60.MEL_b46</t>
  </si>
  <si>
    <t>MEL_a61.MEL_b46</t>
  </si>
  <si>
    <t>MEL_a62.MEL_b46</t>
  </si>
  <si>
    <t>MEL_a63.MEL_b46</t>
  </si>
  <si>
    <t>MEL_a64.MEL_b46</t>
  </si>
  <si>
    <t>MEL_a65.MEL_b46</t>
  </si>
  <si>
    <t>MEL_a66.MEL_b46</t>
  </si>
  <si>
    <t>MEL_a67.MEL_b46</t>
  </si>
  <si>
    <t>MEL_a68.MEL_b46</t>
  </si>
  <si>
    <t>MEL_a69.MEL_b46</t>
  </si>
  <si>
    <t>MEL_a70.MEL_b46</t>
  </si>
  <si>
    <t>MEL_a71.MEL_b46</t>
  </si>
  <si>
    <t>MEL_a72.MEL_b46</t>
  </si>
  <si>
    <t>MEL_a73.MEL_b46</t>
  </si>
  <si>
    <t>MEL_a74.MEL_b46</t>
  </si>
  <si>
    <t>MEL_a75.MEL_b46</t>
  </si>
  <si>
    <t>MEL_a76.MEL_b46</t>
  </si>
  <si>
    <t>MEL_a77.MEL_b46</t>
  </si>
  <si>
    <t>MEL_a78.MEL_b46</t>
  </si>
  <si>
    <t>MEL_a79.MEL_b46</t>
  </si>
  <si>
    <t>MEL_a80.MEL_b46</t>
  </si>
  <si>
    <t>MEL_a81.MEL_b46</t>
  </si>
  <si>
    <t>MEL_a82.MEL_b46</t>
  </si>
  <si>
    <t>MEL_a83.MEL_b46</t>
  </si>
  <si>
    <t>MEL_a84.MEL_b46</t>
  </si>
  <si>
    <t>MEL_a85.MEL_b46</t>
  </si>
  <si>
    <t>MEL_a86.MEL_b46</t>
  </si>
  <si>
    <t>MEL_a87.MEL_b46</t>
  </si>
  <si>
    <t>MEL_a88.MEL_b46</t>
  </si>
  <si>
    <t>MEL_a89.MEL_b46</t>
  </si>
  <si>
    <t>MEL_a90.MEL_b46</t>
  </si>
  <si>
    <t>MEL_a91.MEL_b46</t>
  </si>
  <si>
    <t>MEL_a92.MEL_b46</t>
  </si>
  <si>
    <t>MEL_a93.MEL_b46</t>
  </si>
  <si>
    <t>MEL_a94.MEL_b46</t>
  </si>
  <si>
    <t>MEL_a95.MEL_b46</t>
  </si>
  <si>
    <t>MEL_a96.MEL_b46</t>
  </si>
  <si>
    <t>MEL_a97.MEL_b46</t>
  </si>
  <si>
    <t>MEL_a98.MEL_b46</t>
  </si>
  <si>
    <t>MEL_a99.MEL_b46</t>
  </si>
  <si>
    <t>MEL_a100.MEL_b46</t>
  </si>
  <si>
    <t>MEL_a101.MEL_b46</t>
  </si>
  <si>
    <t>MEL_a102.MEL_b46</t>
  </si>
  <si>
    <t>MEL_a103.MEL_b46</t>
  </si>
  <si>
    <t>MEL_a104.MEL_b46</t>
  </si>
  <si>
    <t>MEL_a105.MEL_b46</t>
  </si>
  <si>
    <t>MEL_a106.MEL_b46</t>
  </si>
  <si>
    <t>MEL_a107.MEL_b46</t>
  </si>
  <si>
    <t>MEL_a108.MEL_b46</t>
  </si>
  <si>
    <t>MEL_a109.MEL_b46</t>
  </si>
  <si>
    <t>MEL_a110.MEL_b46</t>
  </si>
  <si>
    <t>MEL_a111.MEL_b46</t>
  </si>
  <si>
    <t>MEL_a112.MEL_b46</t>
  </si>
  <si>
    <t>MEL_a113.MEL_b46</t>
  </si>
  <si>
    <t>MEL_a114.MEL_b46</t>
  </si>
  <si>
    <t>MEL_a115.MEL_b46</t>
  </si>
  <si>
    <t>MEL_a116.MEL_b46</t>
  </si>
  <si>
    <t>MEL_a117.MEL_b46</t>
  </si>
  <si>
    <t>MEL_a118.MEL_b46</t>
  </si>
  <si>
    <t>MEL_a119.MEL_b46</t>
  </si>
  <si>
    <t>MEL_a120.MEL_b46</t>
  </si>
  <si>
    <t>MEL_a121.MEL_b46</t>
  </si>
  <si>
    <t>MEL_a122.MEL_b46</t>
  </si>
  <si>
    <t>MEL_a123.MEL_b46</t>
  </si>
  <si>
    <t>MEL_a124.MEL_b46</t>
  </si>
  <si>
    <t>MEL_a125.MEL_b46</t>
  </si>
  <si>
    <t>MEL_a126.MEL_b46</t>
  </si>
  <si>
    <t>MEL_a127.MEL_b46</t>
  </si>
  <si>
    <t>MEL_a128.MEL_b46</t>
  </si>
  <si>
    <t>MEL_a129.MEL_b46</t>
  </si>
  <si>
    <t>MEL_a130.MEL_b46</t>
  </si>
  <si>
    <t>MEL_a131.MEL_b46</t>
  </si>
  <si>
    <t>MEL_a132.MEL_b46</t>
  </si>
  <si>
    <t>MEL_a133.MEL_b46</t>
  </si>
  <si>
    <t>MEL_a134.MEL_b46</t>
  </si>
  <si>
    <t>MEL_a135.MEL_b46</t>
  </si>
  <si>
    <t>MEL_a136.MEL_b46</t>
  </si>
  <si>
    <t>MEL_a137.MEL_b46</t>
  </si>
  <si>
    <t>MEL_a138.MEL_b46</t>
  </si>
  <si>
    <t>MEL_a139.MEL_b46</t>
  </si>
  <si>
    <t>MEL_a140.MEL_b46</t>
  </si>
  <si>
    <t>MEL_a141.MEL_b46</t>
  </si>
  <si>
    <t>MEL_a142.MEL_b46</t>
  </si>
  <si>
    <t>MEL_a143.MEL_b46</t>
  </si>
  <si>
    <t>MEL_a144.MEL_b46</t>
  </si>
  <si>
    <t>MEL_a145.MEL_b46</t>
  </si>
  <si>
    <t>MEL_a146.MEL_b46</t>
  </si>
  <si>
    <t>MEL_a147.MEL_b46</t>
  </si>
  <si>
    <t>MEL_a148.MEL_b46</t>
  </si>
  <si>
    <t>MEL_a149.MEL_b46</t>
  </si>
  <si>
    <t>MEL_a150.MEL_b46</t>
  </si>
  <si>
    <t>MEL_a151.MEL_b46</t>
  </si>
  <si>
    <t>MEL_a152.MEL_b46</t>
  </si>
  <si>
    <t>MEL_a153.MEL_b46</t>
  </si>
  <si>
    <t>MEL_a154.MEL_b46</t>
  </si>
  <si>
    <t>MEL_a155.MEL_b46</t>
  </si>
  <si>
    <t>MEL_a156.MEL_b46</t>
  </si>
  <si>
    <t>MEL_a157.MEL_b46</t>
  </si>
  <si>
    <t>MEL_a158.MEL_b46</t>
  </si>
  <si>
    <t>MEL_a159.MEL_b46</t>
  </si>
  <si>
    <t>MEL_a160.MEL_b46</t>
  </si>
  <si>
    <t>MEL_a161.MEL_b46</t>
  </si>
  <si>
    <t>MEL_a162.MEL_b46</t>
  </si>
  <si>
    <t>MEL_a163.MEL_b46</t>
  </si>
  <si>
    <t>MEL_a164.MEL_b46</t>
  </si>
  <si>
    <t>MEL_a165.MEL_b46</t>
  </si>
  <si>
    <t>MEL_a166.MEL_b46</t>
  </si>
  <si>
    <t>MEL_a167.MEL_b46</t>
  </si>
  <si>
    <t>MEL_a168.MEL_b46</t>
  </si>
  <si>
    <t>MEL_a169.MEL_b46</t>
  </si>
  <si>
    <t>MEL_a170.MEL_b46</t>
  </si>
  <si>
    <t>MEL_a171.MEL_b46</t>
  </si>
  <si>
    <t>MEL_a172.MEL_b46</t>
  </si>
  <si>
    <t>MEL_a173.MEL_b46</t>
  </si>
  <si>
    <t>MEL_a174.MEL_b46</t>
  </si>
  <si>
    <t>MEL_a175.MEL_b46</t>
  </si>
  <si>
    <t>MEL_a176.MEL_b46</t>
  </si>
  <si>
    <t>MEL_a177.MEL_b46</t>
  </si>
  <si>
    <t>MEL_a178.MEL_b46</t>
  </si>
  <si>
    <t>MEL_a179.MEL_b46</t>
  </si>
  <si>
    <t>MEL_a180.MEL_b46</t>
  </si>
  <si>
    <t>MEL_a181.MEL_b46</t>
  </si>
  <si>
    <t>MEL_a182.MEL_b46</t>
  </si>
  <si>
    <t>MEL_a183.MEL_b46</t>
  </si>
  <si>
    <t>MEL_a184.MEL_b46</t>
  </si>
  <si>
    <t>MEL_a185.MEL_b46</t>
  </si>
  <si>
    <t>MEL_a186.MEL_b46</t>
  </si>
  <si>
    <t>MEL_a187.MEL_b46</t>
  </si>
  <si>
    <t>MEL_a188.MEL_b46</t>
  </si>
  <si>
    <t>MEL_a189.MEL_b46</t>
  </si>
  <si>
    <t>MEL_a190.MEL_b46</t>
  </si>
  <si>
    <t>MEL_a191.MEL_b46</t>
  </si>
  <si>
    <t>MEL_a192.MEL_b46</t>
  </si>
  <si>
    <t>MEL_a193.MEL_b46</t>
  </si>
  <si>
    <t>MEL_a194.MEL_b46</t>
  </si>
  <si>
    <t>MEL_a195.MEL_b46</t>
  </si>
  <si>
    <t>MEL_a196.MEL_b46</t>
  </si>
  <si>
    <t>MEL_a197.MEL_b46</t>
  </si>
  <si>
    <t>MEL_a198.MEL_b46</t>
  </si>
  <si>
    <t>MEL_a199.MEL_b46</t>
  </si>
  <si>
    <t>MAGEA3_a129.MEL_b46</t>
  </si>
  <si>
    <t>CDK4_a17.MEL_b46</t>
  </si>
  <si>
    <t>MEL_a1.MEL_b47</t>
  </si>
  <si>
    <t>MEL_a2.MEL_b47</t>
  </si>
  <si>
    <t>MEL_a3.MEL_b47</t>
  </si>
  <si>
    <t>MEL_a4.MEL_b47</t>
  </si>
  <si>
    <t>MEL_a5.MEL_b47</t>
  </si>
  <si>
    <t>MEL_a6.MEL_b47</t>
  </si>
  <si>
    <t>MEL_a7.MEL_b47</t>
  </si>
  <si>
    <t>MEL_a8.MEL_b47</t>
  </si>
  <si>
    <t>MEL_a9.MEL_b47</t>
  </si>
  <si>
    <t>MEL_a10.MEL_b47</t>
  </si>
  <si>
    <t>MEL_a11.MEL_b47</t>
  </si>
  <si>
    <t>MEL_a12.MEL_b47</t>
  </si>
  <si>
    <t>MEL_a13.MEL_b47</t>
  </si>
  <si>
    <t>MEL_a14.MEL_b47</t>
  </si>
  <si>
    <t>MEL_a15.MEL_b47</t>
  </si>
  <si>
    <t>MEL_a16.MEL_b47</t>
  </si>
  <si>
    <t>MEL_a17.MEL_b47</t>
  </si>
  <si>
    <t>MEL_a18.MEL_b47</t>
  </si>
  <si>
    <t>MEL_a19.MEL_b47</t>
  </si>
  <si>
    <t>MEL_a20.MEL_b47</t>
  </si>
  <si>
    <t>MEL_a21.MEL_b47</t>
  </si>
  <si>
    <t>MEL_a22.MEL_b47</t>
  </si>
  <si>
    <t>MEL_a23.MEL_b47</t>
  </si>
  <si>
    <t>MEL_a24.MEL_b47</t>
  </si>
  <si>
    <t>MEL_a25.MEL_b47</t>
  </si>
  <si>
    <t>MEL_a26.MEL_b47</t>
  </si>
  <si>
    <t>MEL_a27.MEL_b47</t>
  </si>
  <si>
    <t>MEL_a28.MEL_b47</t>
  </si>
  <si>
    <t>MEL_a29.MEL_b47</t>
  </si>
  <si>
    <t>MEL_a30.MEL_b47</t>
  </si>
  <si>
    <t>MEL_a31.MEL_b47</t>
  </si>
  <si>
    <t>MEL_a32.MEL_b47</t>
  </si>
  <si>
    <t>MEL_a33.MEL_b47</t>
  </si>
  <si>
    <t>MEL_a34.MEL_b47</t>
  </si>
  <si>
    <t>MEL_a35.MEL_b47</t>
  </si>
  <si>
    <t>MEL_a36.MEL_b47</t>
  </si>
  <si>
    <t>MEL_a37.MEL_b47</t>
  </si>
  <si>
    <t>MEL_a38.MEL_b47</t>
  </si>
  <si>
    <t>MEL_a39.MEL_b47</t>
  </si>
  <si>
    <t>MEL_a40.MEL_b47</t>
  </si>
  <si>
    <t>MEL_a41.MEL_b47</t>
  </si>
  <si>
    <t>MEL_a42.MEL_b47</t>
  </si>
  <si>
    <t>MEL_a43.MEL_b47</t>
  </si>
  <si>
    <t>MEL_a44.MEL_b47</t>
  </si>
  <si>
    <t>MEL_a45.MEL_b47</t>
  </si>
  <si>
    <t>MEL_a46.MEL_b47</t>
  </si>
  <si>
    <t>MEL_a47.MEL_b47</t>
  </si>
  <si>
    <t>MEL_a48.MEL_b47</t>
  </si>
  <si>
    <t>MEL_a49.MEL_b47</t>
  </si>
  <si>
    <t>MEL_a50.MEL_b47</t>
  </si>
  <si>
    <t>MEL_a51.MEL_b47</t>
  </si>
  <si>
    <t>MEL_a52.MEL_b47</t>
  </si>
  <si>
    <t>MEL_a53.MEL_b47</t>
  </si>
  <si>
    <t>MEL_a54.MEL_b47</t>
  </si>
  <si>
    <t>MEL_a55.MEL_b47</t>
  </si>
  <si>
    <t>MEL_a56.MEL_b47</t>
  </si>
  <si>
    <t>MEL_a57.MEL_b47</t>
  </si>
  <si>
    <t>MEL_a58.MEL_b47</t>
  </si>
  <si>
    <t>MEL_a59.MEL_b47</t>
  </si>
  <si>
    <t>MEL_a60.MEL_b47</t>
  </si>
  <si>
    <t>MEL_a61.MEL_b47</t>
  </si>
  <si>
    <t>MEL_a62.MEL_b47</t>
  </si>
  <si>
    <t>MEL_a63.MEL_b47</t>
  </si>
  <si>
    <t>MEL_a64.MEL_b47</t>
  </si>
  <si>
    <t>MEL_a65.MEL_b47</t>
  </si>
  <si>
    <t>MEL_a66.MEL_b47</t>
  </si>
  <si>
    <t>MEL_a67.MEL_b47</t>
  </si>
  <si>
    <t>MEL_a68.MEL_b47</t>
  </si>
  <si>
    <t>MEL_a69.MEL_b47</t>
  </si>
  <si>
    <t>MEL_a70.MEL_b47</t>
  </si>
  <si>
    <t>MEL_a71.MEL_b47</t>
  </si>
  <si>
    <t>MEL_a72.MEL_b47</t>
  </si>
  <si>
    <t>MEL_a73.MEL_b47</t>
  </si>
  <si>
    <t>MEL_a74.MEL_b47</t>
  </si>
  <si>
    <t>MEL_a75.MEL_b47</t>
  </si>
  <si>
    <t>MEL_a76.MEL_b47</t>
  </si>
  <si>
    <t>MEL_a77.MEL_b47</t>
  </si>
  <si>
    <t>MEL_a78.MEL_b47</t>
  </si>
  <si>
    <t>MEL_a79.MEL_b47</t>
  </si>
  <si>
    <t>MEL_a80.MEL_b47</t>
  </si>
  <si>
    <t>MEL_a81.MEL_b47</t>
  </si>
  <si>
    <t>MEL_a82.MEL_b47</t>
  </si>
  <si>
    <t>MEL_a83.MEL_b47</t>
  </si>
  <si>
    <t>MEL_a84.MEL_b47</t>
  </si>
  <si>
    <t>MEL_a85.MEL_b47</t>
  </si>
  <si>
    <t>MEL_a86.MEL_b47</t>
  </si>
  <si>
    <t>MEL_a87.MEL_b47</t>
  </si>
  <si>
    <t>MEL_a88.MEL_b47</t>
  </si>
  <si>
    <t>MEL_a89.MEL_b47</t>
  </si>
  <si>
    <t>MEL_a90.MEL_b47</t>
  </si>
  <si>
    <t>MEL_a91.MEL_b47</t>
  </si>
  <si>
    <t>MEL_a92.MEL_b47</t>
  </si>
  <si>
    <t>MEL_a93.MEL_b47</t>
  </si>
  <si>
    <t>MEL_a94.MEL_b47</t>
  </si>
  <si>
    <t>MEL_a95.MEL_b47</t>
  </si>
  <si>
    <t>MEL_a96.MEL_b47</t>
  </si>
  <si>
    <t>MEL_a97.MEL_b47</t>
  </si>
  <si>
    <t>MEL_a98.MEL_b47</t>
  </si>
  <si>
    <t>MEL_a99.MEL_b47</t>
  </si>
  <si>
    <t>MEL_a100.MEL_b47</t>
  </si>
  <si>
    <t>MEL_a101.MEL_b47</t>
  </si>
  <si>
    <t>MEL_a102.MEL_b47</t>
  </si>
  <si>
    <t>MEL_a103.MEL_b47</t>
  </si>
  <si>
    <t>MEL_a104.MEL_b47</t>
  </si>
  <si>
    <t>MEL_a105.MEL_b47</t>
  </si>
  <si>
    <t>MEL_a106.MEL_b47</t>
  </si>
  <si>
    <t>MEL_a107.MEL_b47</t>
  </si>
  <si>
    <t>MEL_a108.MEL_b47</t>
  </si>
  <si>
    <t>MEL_a109.MEL_b47</t>
  </si>
  <si>
    <t>MEL_a110.MEL_b47</t>
  </si>
  <si>
    <t>MEL_a111.MEL_b47</t>
  </si>
  <si>
    <t>MEL_a112.MEL_b47</t>
  </si>
  <si>
    <t>MEL_a113.MEL_b47</t>
  </si>
  <si>
    <t>MEL_a114.MEL_b47</t>
  </si>
  <si>
    <t>MEL_a115.MEL_b47</t>
  </si>
  <si>
    <t>MEL_a116.MEL_b47</t>
  </si>
  <si>
    <t>MEL_a117.MEL_b47</t>
  </si>
  <si>
    <t>MEL_a118.MEL_b47</t>
  </si>
  <si>
    <t>MEL_a119.MEL_b47</t>
  </si>
  <si>
    <t>MEL_a120.MEL_b47</t>
  </si>
  <si>
    <t>MEL_a121.MEL_b47</t>
  </si>
  <si>
    <t>MEL_a122.MEL_b47</t>
  </si>
  <si>
    <t>MEL_a123.MEL_b47</t>
  </si>
  <si>
    <t>MEL_a124.MEL_b47</t>
  </si>
  <si>
    <t>MEL_a125.MEL_b47</t>
  </si>
  <si>
    <t>MEL_a126.MEL_b47</t>
  </si>
  <si>
    <t>MEL_a127.MEL_b47</t>
  </si>
  <si>
    <t>MEL_a128.MEL_b47</t>
  </si>
  <si>
    <t>MEL_a129.MEL_b47</t>
  </si>
  <si>
    <t>MEL_a130.MEL_b47</t>
  </si>
  <si>
    <t>MEL_a131.MEL_b47</t>
  </si>
  <si>
    <t>MEL_a132.MEL_b47</t>
  </si>
  <si>
    <t>MEL_a133.MEL_b47</t>
  </si>
  <si>
    <t>MEL_a134.MEL_b47</t>
  </si>
  <si>
    <t>MEL_a135.MEL_b47</t>
  </si>
  <si>
    <t>MEL_a136.MEL_b47</t>
  </si>
  <si>
    <t>MEL_a137.MEL_b47</t>
  </si>
  <si>
    <t>MEL_a138.MEL_b47</t>
  </si>
  <si>
    <t>MEL_a139.MEL_b47</t>
  </si>
  <si>
    <t>MEL_a140.MEL_b47</t>
  </si>
  <si>
    <t>MEL_a141.MEL_b47</t>
  </si>
  <si>
    <t>MEL_a142.MEL_b47</t>
  </si>
  <si>
    <t>MEL_a143.MEL_b47</t>
  </si>
  <si>
    <t>MEL_a144.MEL_b47</t>
  </si>
  <si>
    <t>MEL_a145.MEL_b47</t>
  </si>
  <si>
    <t>MEL_a146.MEL_b47</t>
  </si>
  <si>
    <t>MEL_a147.MEL_b47</t>
  </si>
  <si>
    <t>MEL_a148.MEL_b47</t>
  </si>
  <si>
    <t>MEL_a149.MEL_b47</t>
  </si>
  <si>
    <t>MEL_a150.MEL_b47</t>
  </si>
  <si>
    <t>MEL_a151.MEL_b47</t>
  </si>
  <si>
    <t>MEL_a152.MEL_b47</t>
  </si>
  <si>
    <t>MEL_a153.MEL_b47</t>
  </si>
  <si>
    <t>MEL_a154.MEL_b47</t>
  </si>
  <si>
    <t>MEL_a155.MEL_b47</t>
  </si>
  <si>
    <t>MEL_a156.MEL_b47</t>
  </si>
  <si>
    <t>MEL_a157.MEL_b47</t>
  </si>
  <si>
    <t>MEL_a158.MEL_b47</t>
  </si>
  <si>
    <t>MEL_a159.MEL_b47</t>
  </si>
  <si>
    <t>MEL_a160.MEL_b47</t>
  </si>
  <si>
    <t>MEL_a161.MEL_b47</t>
  </si>
  <si>
    <t>MEL_a162.MEL_b47</t>
  </si>
  <si>
    <t>MEL_a163.MEL_b47</t>
  </si>
  <si>
    <t>MEL_a164.MEL_b47</t>
  </si>
  <si>
    <t>MEL_a165.MEL_b47</t>
  </si>
  <si>
    <t>MEL_a166.MEL_b47</t>
  </si>
  <si>
    <t>MEL_a167.MEL_b47</t>
  </si>
  <si>
    <t>MEL_a168.MEL_b47</t>
  </si>
  <si>
    <t>MEL_a169.MEL_b47</t>
  </si>
  <si>
    <t>MEL_a170.MEL_b47</t>
  </si>
  <si>
    <t>MEL_a171.MEL_b47</t>
  </si>
  <si>
    <t>MEL_a172.MEL_b47</t>
  </si>
  <si>
    <t>MEL_a173.MEL_b47</t>
  </si>
  <si>
    <t>MEL_a174.MEL_b47</t>
  </si>
  <si>
    <t>MEL_a175.MEL_b47</t>
  </si>
  <si>
    <t>MEL_a176.MEL_b47</t>
  </si>
  <si>
    <t>MEL_a177.MEL_b47</t>
  </si>
  <si>
    <t>MEL_a178.MEL_b47</t>
  </si>
  <si>
    <t>MEL_a179.MEL_b47</t>
  </si>
  <si>
    <t>MEL_a180.MEL_b47</t>
  </si>
  <si>
    <t>MEL_a181.MEL_b47</t>
  </si>
  <si>
    <t>MEL_a182.MEL_b47</t>
  </si>
  <si>
    <t>MEL_a183.MEL_b47</t>
  </si>
  <si>
    <t>MEL_a184.MEL_b47</t>
  </si>
  <si>
    <t>MEL_a185.MEL_b47</t>
  </si>
  <si>
    <t>MEL_a186.MEL_b47</t>
  </si>
  <si>
    <t>MEL_a187.MEL_b47</t>
  </si>
  <si>
    <t>MEL_a188.MEL_b47</t>
  </si>
  <si>
    <t>MEL_a189.MEL_b47</t>
  </si>
  <si>
    <t>MEL_a190.MEL_b47</t>
  </si>
  <si>
    <t>MEL_a191.MEL_b47</t>
  </si>
  <si>
    <t>MEL_a192.MEL_b47</t>
  </si>
  <si>
    <t>MEL_a193.MEL_b47</t>
  </si>
  <si>
    <t>MEL_a194.MEL_b47</t>
  </si>
  <si>
    <t>MEL_a195.MEL_b47</t>
  </si>
  <si>
    <t>MEL_a196.MEL_b47</t>
  </si>
  <si>
    <t>MEL_a197.MEL_b47</t>
  </si>
  <si>
    <t>MEL_a198.MEL_b47</t>
  </si>
  <si>
    <t>MEL_a199.MEL_b47</t>
  </si>
  <si>
    <t>MAGEA3_a129.MEL_b47</t>
  </si>
  <si>
    <t>CDK4_a17.MEL_b47</t>
  </si>
  <si>
    <t>MEL_a1.MEL_b48</t>
  </si>
  <si>
    <t>MEL_a2.MEL_b48</t>
  </si>
  <si>
    <t>MEL_a3.MEL_b48</t>
  </si>
  <si>
    <t>MEL_a4.MEL_b48</t>
  </si>
  <si>
    <t>MEL_a5.MEL_b48</t>
  </si>
  <si>
    <t>MEL_a6.MEL_b48</t>
  </si>
  <si>
    <t>MEL_a7.MEL_b48</t>
  </si>
  <si>
    <t>MEL_a8.MEL_b48</t>
  </si>
  <si>
    <t>MEL_a9.MEL_b48</t>
  </si>
  <si>
    <t>MEL_a10.MEL_b48</t>
  </si>
  <si>
    <t>MEL_a11.MEL_b48</t>
  </si>
  <si>
    <t>MEL_a12.MEL_b48</t>
  </si>
  <si>
    <t>MEL_a13.MEL_b48</t>
  </si>
  <si>
    <t>MEL_a14.MEL_b48</t>
  </si>
  <si>
    <t>MEL_a15.MEL_b48</t>
  </si>
  <si>
    <t>MEL_a16.MEL_b48</t>
  </si>
  <si>
    <t>MEL_a17.MEL_b48</t>
  </si>
  <si>
    <t>MEL_a18.MEL_b48</t>
  </si>
  <si>
    <t>MEL_a19.MEL_b48</t>
  </si>
  <si>
    <t>MEL_a20.MEL_b48</t>
  </si>
  <si>
    <t>MEL_a21.MEL_b48</t>
  </si>
  <si>
    <t>MEL_a22.MEL_b48</t>
  </si>
  <si>
    <t>MEL_a23.MEL_b48</t>
  </si>
  <si>
    <t>MEL_a24.MEL_b48</t>
  </si>
  <si>
    <t>MEL_a25.MEL_b48</t>
  </si>
  <si>
    <t>MEL_a26.MEL_b48</t>
  </si>
  <si>
    <t>MEL_a27.MEL_b48</t>
  </si>
  <si>
    <t>MEL_a28.MEL_b48</t>
  </si>
  <si>
    <t>MEL_a29.MEL_b48</t>
  </si>
  <si>
    <t>MEL_a30.MEL_b48</t>
  </si>
  <si>
    <t>MEL_a31.MEL_b48</t>
  </si>
  <si>
    <t>MEL_a32.MEL_b48</t>
  </si>
  <si>
    <t>MEL_a33.MEL_b48</t>
  </si>
  <si>
    <t>MEL_a34.MEL_b48</t>
  </si>
  <si>
    <t>MEL_a35.MEL_b48</t>
  </si>
  <si>
    <t>MEL_a36.MEL_b48</t>
  </si>
  <si>
    <t>MEL_a37.MEL_b48</t>
  </si>
  <si>
    <t>MEL_a38.MEL_b48</t>
  </si>
  <si>
    <t>MEL_a39.MEL_b48</t>
  </si>
  <si>
    <t>MEL_a40.MEL_b48</t>
  </si>
  <si>
    <t>MEL_a41.MEL_b48</t>
  </si>
  <si>
    <t>MEL_a42.MEL_b48</t>
  </si>
  <si>
    <t>MEL_a43.MEL_b48</t>
  </si>
  <si>
    <t>MEL_a44.MEL_b48</t>
  </si>
  <si>
    <t>MEL_a45.MEL_b48</t>
  </si>
  <si>
    <t>MEL_a46.MEL_b48</t>
  </si>
  <si>
    <t>MEL_a47.MEL_b48</t>
  </si>
  <si>
    <t>MEL_a48.MEL_b48</t>
  </si>
  <si>
    <t>MEL_a49.MEL_b48</t>
  </si>
  <si>
    <t>MEL_a50.MEL_b48</t>
  </si>
  <si>
    <t>MEL_a51.MEL_b48</t>
  </si>
  <si>
    <t>MEL_a52.MEL_b48</t>
  </si>
  <si>
    <t>MEL_a53.MEL_b48</t>
  </si>
  <si>
    <t>MEL_a54.MEL_b48</t>
  </si>
  <si>
    <t>MEL_a55.MEL_b48</t>
  </si>
  <si>
    <t>MEL_a56.MEL_b48</t>
  </si>
  <si>
    <t>MEL_a57.MEL_b48</t>
  </si>
  <si>
    <t>MEL_a58.MEL_b48</t>
  </si>
  <si>
    <t>MEL_a59.MEL_b48</t>
  </si>
  <si>
    <t>MEL_a60.MEL_b48</t>
  </si>
  <si>
    <t>MEL_a61.MEL_b48</t>
  </si>
  <si>
    <t>MEL_a62.MEL_b48</t>
  </si>
  <si>
    <t>MEL_a63.MEL_b48</t>
  </si>
  <si>
    <t>MEL_a64.MEL_b48</t>
  </si>
  <si>
    <t>MEL_a65.MEL_b48</t>
  </si>
  <si>
    <t>MEL_a66.MEL_b48</t>
  </si>
  <si>
    <t>MEL_a67.MEL_b48</t>
  </si>
  <si>
    <t>MEL_a68.MEL_b48</t>
  </si>
  <si>
    <t>MEL_a69.MEL_b48</t>
  </si>
  <si>
    <t>MEL_a70.MEL_b48</t>
  </si>
  <si>
    <t>MEL_a71.MEL_b48</t>
  </si>
  <si>
    <t>MEL_a72.MEL_b48</t>
  </si>
  <si>
    <t>MEL_a73.MEL_b48</t>
  </si>
  <si>
    <t>MEL_a74.MEL_b48</t>
  </si>
  <si>
    <t>MEL_a75.MEL_b48</t>
  </si>
  <si>
    <t>MEL_a76.MEL_b48</t>
  </si>
  <si>
    <t>MEL_a77.MEL_b48</t>
  </si>
  <si>
    <t>MEL_a78.MEL_b48</t>
  </si>
  <si>
    <t>MEL_a79.MEL_b48</t>
  </si>
  <si>
    <t>MEL_a80.MEL_b48</t>
  </si>
  <si>
    <t>MEL_a81.MEL_b48</t>
  </si>
  <si>
    <t>MEL_a82.MEL_b48</t>
  </si>
  <si>
    <t>MEL_a83.MEL_b48</t>
  </si>
  <si>
    <t>MEL_a84.MEL_b48</t>
  </si>
  <si>
    <t>MEL_a85.MEL_b48</t>
  </si>
  <si>
    <t>MEL_a86.MEL_b48</t>
  </si>
  <si>
    <t>MEL_a87.MEL_b48</t>
  </si>
  <si>
    <t>MEL_a88.MEL_b48</t>
  </si>
  <si>
    <t>MEL_a89.MEL_b48</t>
  </si>
  <si>
    <t>MEL_a90.MEL_b48</t>
  </si>
  <si>
    <t>MEL_a91.MEL_b48</t>
  </si>
  <si>
    <t>MEL_a92.MEL_b48</t>
  </si>
  <si>
    <t>MEL_a93.MEL_b48</t>
  </si>
  <si>
    <t>MEL_a94.MEL_b48</t>
  </si>
  <si>
    <t>MEL_a95.MEL_b48</t>
  </si>
  <si>
    <t>MEL_a96.MEL_b48</t>
  </si>
  <si>
    <t>MEL_a97.MEL_b48</t>
  </si>
  <si>
    <t>MEL_a98.MEL_b48</t>
  </si>
  <si>
    <t>MEL_a99.MEL_b48</t>
  </si>
  <si>
    <t>MEL_a100.MEL_b48</t>
  </si>
  <si>
    <t>MEL_a101.MEL_b48</t>
  </si>
  <si>
    <t>MEL_a102.MEL_b48</t>
  </si>
  <si>
    <t>MEL_a103.MEL_b48</t>
  </si>
  <si>
    <t>MEL_a104.MEL_b48</t>
  </si>
  <si>
    <t>MEL_a105.MEL_b48</t>
  </si>
  <si>
    <t>MEL_a106.MEL_b48</t>
  </si>
  <si>
    <t>MEL_a107.MEL_b48</t>
  </si>
  <si>
    <t>MEL_a108.MEL_b48</t>
  </si>
  <si>
    <t>MEL_a109.MEL_b48</t>
  </si>
  <si>
    <t>MEL_a110.MEL_b48</t>
  </si>
  <si>
    <t>MEL_a111.MEL_b48</t>
  </si>
  <si>
    <t>MEL_a112.MEL_b48</t>
  </si>
  <si>
    <t>MEL_a113.MEL_b48</t>
  </si>
  <si>
    <t>MEL_a114.MEL_b48</t>
  </si>
  <si>
    <t>MEL_a115.MEL_b48</t>
  </si>
  <si>
    <t>MEL_a116.MEL_b48</t>
  </si>
  <si>
    <t>MEL_a117.MEL_b48</t>
  </si>
  <si>
    <t>MEL_a118.MEL_b48</t>
  </si>
  <si>
    <t>MEL_a119.MEL_b48</t>
  </si>
  <si>
    <t>MEL_a120.MEL_b48</t>
  </si>
  <si>
    <t>MEL_a121.MEL_b48</t>
  </si>
  <si>
    <t>MEL_a122.MEL_b48</t>
  </si>
  <si>
    <t>MEL_a123.MEL_b48</t>
  </si>
  <si>
    <t>MEL_a124.MEL_b48</t>
  </si>
  <si>
    <t>MEL_a125.MEL_b48</t>
  </si>
  <si>
    <t>MEL_a126.MEL_b48</t>
  </si>
  <si>
    <t>MEL_a127.MEL_b48</t>
  </si>
  <si>
    <t>MEL_a128.MEL_b48</t>
  </si>
  <si>
    <t>MEL_a129.MEL_b48</t>
  </si>
  <si>
    <t>MEL_a130.MEL_b48</t>
  </si>
  <si>
    <t>MEL_a131.MEL_b48</t>
  </si>
  <si>
    <t>MEL_a132.MEL_b48</t>
  </si>
  <si>
    <t>MEL_a133.MEL_b48</t>
  </si>
  <si>
    <t>MEL_a134.MEL_b48</t>
  </si>
  <si>
    <t>MEL_a135.MEL_b48</t>
  </si>
  <si>
    <t>MEL_a136.MEL_b48</t>
  </si>
  <si>
    <t>MEL_a137.MEL_b48</t>
  </si>
  <si>
    <t>MEL_a138.MEL_b48</t>
  </si>
  <si>
    <t>MEL_a139.MEL_b48</t>
  </si>
  <si>
    <t>MEL_a140.MEL_b48</t>
  </si>
  <si>
    <t>MEL_a141.MEL_b48</t>
  </si>
  <si>
    <t>MEL_a142.MEL_b48</t>
  </si>
  <si>
    <t>MEL_a143.MEL_b48</t>
  </si>
  <si>
    <t>MEL_a144.MEL_b48</t>
  </si>
  <si>
    <t>MEL_a145.MEL_b48</t>
  </si>
  <si>
    <t>MEL_a146.MEL_b48</t>
  </si>
  <si>
    <t>MEL_a147.MEL_b48</t>
  </si>
  <si>
    <t>MEL_a148.MEL_b48</t>
  </si>
  <si>
    <t>MEL_a149.MEL_b48</t>
  </si>
  <si>
    <t>MEL_a150.MEL_b48</t>
  </si>
  <si>
    <t>MEL_a151.MEL_b48</t>
  </si>
  <si>
    <t>MEL_a152.MEL_b48</t>
  </si>
  <si>
    <t>MEL_a153.MEL_b48</t>
  </si>
  <si>
    <t>MEL_a154.MEL_b48</t>
  </si>
  <si>
    <t>MEL_a155.MEL_b48</t>
  </si>
  <si>
    <t>MEL_a156.MEL_b48</t>
  </si>
  <si>
    <t>MEL_a157.MEL_b48</t>
  </si>
  <si>
    <t>MEL_a158.MEL_b48</t>
  </si>
  <si>
    <t>MEL_a159.MEL_b48</t>
  </si>
  <si>
    <t>MEL_a160.MEL_b48</t>
  </si>
  <si>
    <t>MEL_a161.MEL_b48</t>
  </si>
  <si>
    <t>MEL_a162.MEL_b48</t>
  </si>
  <si>
    <t>MEL_a163.MEL_b48</t>
  </si>
  <si>
    <t>MEL_a164.MEL_b48</t>
  </si>
  <si>
    <t>MEL_a165.MEL_b48</t>
  </si>
  <si>
    <t>MEL_a166.MEL_b48</t>
  </si>
  <si>
    <t>MEL_a167.MEL_b48</t>
  </si>
  <si>
    <t>MEL_a168.MEL_b48</t>
  </si>
  <si>
    <t>MEL_a169.MEL_b48</t>
  </si>
  <si>
    <t>MEL_a170.MEL_b48</t>
  </si>
  <si>
    <t>MEL_a171.MEL_b48</t>
  </si>
  <si>
    <t>MEL_a172.MEL_b48</t>
  </si>
  <si>
    <t>MEL_a173.MEL_b48</t>
  </si>
  <si>
    <t>MEL_a174.MEL_b48</t>
  </si>
  <si>
    <t>MEL_a175.MEL_b48</t>
  </si>
  <si>
    <t>MEL_a176.MEL_b48</t>
  </si>
  <si>
    <t>MEL_a177.MEL_b48</t>
  </si>
  <si>
    <t>MEL_a178.MEL_b48</t>
  </si>
  <si>
    <t>MEL_a179.MEL_b48</t>
  </si>
  <si>
    <t>MEL_a180.MEL_b48</t>
  </si>
  <si>
    <t>MEL_a181.MEL_b48</t>
  </si>
  <si>
    <t>MEL_a182.MEL_b48</t>
  </si>
  <si>
    <t>MEL_a183.MEL_b48</t>
  </si>
  <si>
    <t>MEL_a184.MEL_b48</t>
  </si>
  <si>
    <t>MEL_a185.MEL_b48</t>
  </si>
  <si>
    <t>MEL_a186.MEL_b48</t>
  </si>
  <si>
    <t>MEL_a187.MEL_b48</t>
  </si>
  <si>
    <t>MEL_a188.MEL_b48</t>
  </si>
  <si>
    <t>MEL_a189.MEL_b48</t>
  </si>
  <si>
    <t>MEL_a190.MEL_b48</t>
  </si>
  <si>
    <t>MEL_a191.MEL_b48</t>
  </si>
  <si>
    <t>MEL_a192.MEL_b48</t>
  </si>
  <si>
    <t>MEL_a193.MEL_b48</t>
  </si>
  <si>
    <t>MEL_a194.MEL_b48</t>
  </si>
  <si>
    <t>MEL_a195.MEL_b48</t>
  </si>
  <si>
    <t>MEL_a196.MEL_b48</t>
  </si>
  <si>
    <t>MEL_a197.MEL_b48</t>
  </si>
  <si>
    <t>MEL_a198.MEL_b48</t>
  </si>
  <si>
    <t>MEL_a199.MEL_b48</t>
  </si>
  <si>
    <t>MAGEA3_a129.MEL_b48</t>
  </si>
  <si>
    <t>CDK4_a17.MEL_b48</t>
  </si>
  <si>
    <t>MEL_a1.MEL_b49</t>
  </si>
  <si>
    <t>MEL_a2.MEL_b49</t>
  </si>
  <si>
    <t>MEL_a3.MEL_b49</t>
  </si>
  <si>
    <t>MEL_a4.MEL_b49</t>
  </si>
  <si>
    <t>MEL_a5.MEL_b49</t>
  </si>
  <si>
    <t>MEL_a6.MEL_b49</t>
  </si>
  <si>
    <t>MEL_a7.MEL_b49</t>
  </si>
  <si>
    <t>MEL_a8.MEL_b49</t>
  </si>
  <si>
    <t>MEL_a9.MEL_b49</t>
  </si>
  <si>
    <t>MEL_a10.MEL_b49</t>
  </si>
  <si>
    <t>MEL_a11.MEL_b49</t>
  </si>
  <si>
    <t>MEL_a12.MEL_b49</t>
  </si>
  <si>
    <t>MEL_a13.MEL_b49</t>
  </si>
  <si>
    <t>MEL_a14.MEL_b49</t>
  </si>
  <si>
    <t>MEL_a15.MEL_b49</t>
  </si>
  <si>
    <t>MEL_a16.MEL_b49</t>
  </si>
  <si>
    <t>MEL_a17.MEL_b49</t>
  </si>
  <si>
    <t>MEL_a18.MEL_b49</t>
  </si>
  <si>
    <t>MEL_a19.MEL_b49</t>
  </si>
  <si>
    <t>MEL_a20.MEL_b49</t>
  </si>
  <si>
    <t>MEL_a21.MEL_b49</t>
  </si>
  <si>
    <t>MEL_a22.MEL_b49</t>
  </si>
  <si>
    <t>MEL_a23.MEL_b49</t>
  </si>
  <si>
    <t>MEL_a24.MEL_b49</t>
  </si>
  <si>
    <t>MEL_a25.MEL_b49</t>
  </si>
  <si>
    <t>MEL_a26.MEL_b49</t>
  </si>
  <si>
    <t>MEL_a27.MEL_b49</t>
  </si>
  <si>
    <t>MEL_a28.MEL_b49</t>
  </si>
  <si>
    <t>MEL_a29.MEL_b49</t>
  </si>
  <si>
    <t>MEL_a30.MEL_b49</t>
  </si>
  <si>
    <t>MEL_a31.MEL_b49</t>
  </si>
  <si>
    <t>MEL_a32.MEL_b49</t>
  </si>
  <si>
    <t>MEL_a33.MEL_b49</t>
  </si>
  <si>
    <t>MEL_a34.MEL_b49</t>
  </si>
  <si>
    <t>MEL_a35.MEL_b49</t>
  </si>
  <si>
    <t>MEL_a36.MEL_b49</t>
  </si>
  <si>
    <t>MEL_a37.MEL_b49</t>
  </si>
  <si>
    <t>MEL_a38.MEL_b49</t>
  </si>
  <si>
    <t>MEL_a39.MEL_b49</t>
  </si>
  <si>
    <t>MEL_a40.MEL_b49</t>
  </si>
  <si>
    <t>MEL_a41.MEL_b49</t>
  </si>
  <si>
    <t>MEL_a42.MEL_b49</t>
  </si>
  <si>
    <t>MEL_a43.MEL_b49</t>
  </si>
  <si>
    <t>MEL_a44.MEL_b49</t>
  </si>
  <si>
    <t>MEL_a45.MEL_b49</t>
  </si>
  <si>
    <t>MEL_a46.MEL_b49</t>
  </si>
  <si>
    <t>MEL_a47.MEL_b49</t>
  </si>
  <si>
    <t>MEL_a48.MEL_b49</t>
  </si>
  <si>
    <t>MEL_a49.MEL_b49</t>
  </si>
  <si>
    <t>MEL_a50.MEL_b49</t>
  </si>
  <si>
    <t>MEL_a51.MEL_b49</t>
  </si>
  <si>
    <t>MEL_a52.MEL_b49</t>
  </si>
  <si>
    <t>MEL_a53.MEL_b49</t>
  </si>
  <si>
    <t>MEL_a54.MEL_b49</t>
  </si>
  <si>
    <t>MEL_a55.MEL_b49</t>
  </si>
  <si>
    <t>MEL_a56.MEL_b49</t>
  </si>
  <si>
    <t>MEL_a57.MEL_b49</t>
  </si>
  <si>
    <t>MEL_a58.MEL_b49</t>
  </si>
  <si>
    <t>MEL_a59.MEL_b49</t>
  </si>
  <si>
    <t>MEL_a60.MEL_b49</t>
  </si>
  <si>
    <t>MEL_a61.MEL_b49</t>
  </si>
  <si>
    <t>MEL_a62.MEL_b49</t>
  </si>
  <si>
    <t>MEL_a63.MEL_b49</t>
  </si>
  <si>
    <t>MEL_a64.MEL_b49</t>
  </si>
  <si>
    <t>MEL_a65.MEL_b49</t>
  </si>
  <si>
    <t>MEL_a66.MEL_b49</t>
  </si>
  <si>
    <t>MEL_a67.MEL_b49</t>
  </si>
  <si>
    <t>MEL_a68.MEL_b49</t>
  </si>
  <si>
    <t>MEL_a69.MEL_b49</t>
  </si>
  <si>
    <t>MEL_a70.MEL_b49</t>
  </si>
  <si>
    <t>MEL_a71.MEL_b49</t>
  </si>
  <si>
    <t>MEL_a72.MEL_b49</t>
  </si>
  <si>
    <t>MEL_a73.MEL_b49</t>
  </si>
  <si>
    <t>MEL_a74.MEL_b49</t>
  </si>
  <si>
    <t>MEL_a75.MEL_b49</t>
  </si>
  <si>
    <t>MEL_a76.MEL_b49</t>
  </si>
  <si>
    <t>MEL_a77.MEL_b49</t>
  </si>
  <si>
    <t>MEL_a78.MEL_b49</t>
  </si>
  <si>
    <t>MEL_a79.MEL_b49</t>
  </si>
  <si>
    <t>MEL_a80.MEL_b49</t>
  </si>
  <si>
    <t>MEL_a81.MEL_b49</t>
  </si>
  <si>
    <t>MEL_a82.MEL_b49</t>
  </si>
  <si>
    <t>MEL_a83.MEL_b49</t>
  </si>
  <si>
    <t>MEL_a84.MEL_b49</t>
  </si>
  <si>
    <t>MEL_a85.MEL_b49</t>
  </si>
  <si>
    <t>MEL_a86.MEL_b49</t>
  </si>
  <si>
    <t>MEL_a87.MEL_b49</t>
  </si>
  <si>
    <t>MEL_a88.MEL_b49</t>
  </si>
  <si>
    <t>MEL_a89.MEL_b49</t>
  </si>
  <si>
    <t>MEL_a90.MEL_b49</t>
  </si>
  <si>
    <t>MEL_a91.MEL_b49</t>
  </si>
  <si>
    <t>MEL_a92.MEL_b49</t>
  </si>
  <si>
    <t>MEL_a93.MEL_b49</t>
  </si>
  <si>
    <t>MEL_a94.MEL_b49</t>
  </si>
  <si>
    <t>MEL_a95.MEL_b49</t>
  </si>
  <si>
    <t>MEL_a96.MEL_b49</t>
  </si>
  <si>
    <t>MEL_a97.MEL_b49</t>
  </si>
  <si>
    <t>MEL_a98.MEL_b49</t>
  </si>
  <si>
    <t>MEL_a99.MEL_b49</t>
  </si>
  <si>
    <t>MEL_a100.MEL_b49</t>
  </si>
  <si>
    <t>MEL_a101.MEL_b49</t>
  </si>
  <si>
    <t>MEL_a102.MEL_b49</t>
  </si>
  <si>
    <t>MEL_a103.MEL_b49</t>
  </si>
  <si>
    <t>MEL_a104.MEL_b49</t>
  </si>
  <si>
    <t>MEL_a105.MEL_b49</t>
  </si>
  <si>
    <t>MEL_a106.MEL_b49</t>
  </si>
  <si>
    <t>MEL_a107.MEL_b49</t>
  </si>
  <si>
    <t>MEL_a108.MEL_b49</t>
  </si>
  <si>
    <t>MEL_a109.MEL_b49</t>
  </si>
  <si>
    <t>MEL_a110.MEL_b49</t>
  </si>
  <si>
    <t>MEL_a111.MEL_b49</t>
  </si>
  <si>
    <t>MEL_a112.MEL_b49</t>
  </si>
  <si>
    <t>MEL_a113.MEL_b49</t>
  </si>
  <si>
    <t>MEL_a114.MEL_b49</t>
  </si>
  <si>
    <t>MEL_a115.MEL_b49</t>
  </si>
  <si>
    <t>MEL_a116.MEL_b49</t>
  </si>
  <si>
    <t>MEL_a117.MEL_b49</t>
  </si>
  <si>
    <t>MEL_a118.MEL_b49</t>
  </si>
  <si>
    <t>MEL_a119.MEL_b49</t>
  </si>
  <si>
    <t>MEL_a120.MEL_b49</t>
  </si>
  <si>
    <t>MEL_a121.MEL_b49</t>
  </si>
  <si>
    <t>MEL_a122.MEL_b49</t>
  </si>
  <si>
    <t>MEL_a123.MEL_b49</t>
  </si>
  <si>
    <t>MEL_a124.MEL_b49</t>
  </si>
  <si>
    <t>MEL_a125.MEL_b49</t>
  </si>
  <si>
    <t>MEL_a126.MEL_b49</t>
  </si>
  <si>
    <t>MEL_a127.MEL_b49</t>
  </si>
  <si>
    <t>MEL_a128.MEL_b49</t>
  </si>
  <si>
    <t>MEL_a129.MEL_b49</t>
  </si>
  <si>
    <t>MEL_a130.MEL_b49</t>
  </si>
  <si>
    <t>MEL_a131.MEL_b49</t>
  </si>
  <si>
    <t>MEL_a132.MEL_b49</t>
  </si>
  <si>
    <t>MEL_a133.MEL_b49</t>
  </si>
  <si>
    <t>MEL_a134.MEL_b49</t>
  </si>
  <si>
    <t>MEL_a135.MEL_b49</t>
  </si>
  <si>
    <t>MEL_a136.MEL_b49</t>
  </si>
  <si>
    <t>MEL_a137.MEL_b49</t>
  </si>
  <si>
    <t>MEL_a138.MEL_b49</t>
  </si>
  <si>
    <t>MEL_a139.MEL_b49</t>
  </si>
  <si>
    <t>MEL_a140.MEL_b49</t>
  </si>
  <si>
    <t>MEL_a141.MEL_b49</t>
  </si>
  <si>
    <t>MEL_a142.MEL_b49</t>
  </si>
  <si>
    <t>MEL_a143.MEL_b49</t>
  </si>
  <si>
    <t>MEL_a144.MEL_b49</t>
  </si>
  <si>
    <t>MEL_a145.MEL_b49</t>
  </si>
  <si>
    <t>MEL_a146.MEL_b49</t>
  </si>
  <si>
    <t>MEL_a147.MEL_b49</t>
  </si>
  <si>
    <t>MEL_a148.MEL_b49</t>
  </si>
  <si>
    <t>MEL_a149.MEL_b49</t>
  </si>
  <si>
    <t>MEL_a150.MEL_b49</t>
  </si>
  <si>
    <t>MEL_a151.MEL_b49</t>
  </si>
  <si>
    <t>MEL_a152.MEL_b49</t>
  </si>
  <si>
    <t>MEL_a153.MEL_b49</t>
  </si>
  <si>
    <t>MEL_a154.MEL_b49</t>
  </si>
  <si>
    <t>MEL_a155.MEL_b49</t>
  </si>
  <si>
    <t>MEL_a156.MEL_b49</t>
  </si>
  <si>
    <t>MEL_a157.MEL_b49</t>
  </si>
  <si>
    <t>MEL_a158.MEL_b49</t>
  </si>
  <si>
    <t>MEL_a159.MEL_b49</t>
  </si>
  <si>
    <t>MEL_a160.MEL_b49</t>
  </si>
  <si>
    <t>MEL_a161.MEL_b49</t>
  </si>
  <si>
    <t>MEL_a162.MEL_b49</t>
  </si>
  <si>
    <t>MEL_a163.MEL_b49</t>
  </si>
  <si>
    <t>MEL_a164.MEL_b49</t>
  </si>
  <si>
    <t>MEL_a165.MEL_b49</t>
  </si>
  <si>
    <t>MEL_a166.MEL_b49</t>
  </si>
  <si>
    <t>MEL_a167.MEL_b49</t>
  </si>
  <si>
    <t>MEL_a168.MEL_b49</t>
  </si>
  <si>
    <t>MEL_a169.MEL_b49</t>
  </si>
  <si>
    <t>MEL_a170.MEL_b49</t>
  </si>
  <si>
    <t>MEL_a171.MEL_b49</t>
  </si>
  <si>
    <t>MEL_a172.MEL_b49</t>
  </si>
  <si>
    <t>MEL_a173.MEL_b49</t>
  </si>
  <si>
    <t>MEL_a174.MEL_b49</t>
  </si>
  <si>
    <t>MEL_a175.MEL_b49</t>
  </si>
  <si>
    <t>MEL_a176.MEL_b49</t>
  </si>
  <si>
    <t>MEL_a177.MEL_b49</t>
  </si>
  <si>
    <t>MEL_a178.MEL_b49</t>
  </si>
  <si>
    <t>MEL_a179.MEL_b49</t>
  </si>
  <si>
    <t>MEL_a180.MEL_b49</t>
  </si>
  <si>
    <t>MEL_a181.MEL_b49</t>
  </si>
  <si>
    <t>MEL_a182.MEL_b49</t>
  </si>
  <si>
    <t>MEL_a183.MEL_b49</t>
  </si>
  <si>
    <t>MEL_a184.MEL_b49</t>
  </si>
  <si>
    <t>MEL_a185.MEL_b49</t>
  </si>
  <si>
    <t>MEL_a186.MEL_b49</t>
  </si>
  <si>
    <t>MEL_a187.MEL_b49</t>
  </si>
  <si>
    <t>MEL_a188.MEL_b49</t>
  </si>
  <si>
    <t>MEL_a189.MEL_b49</t>
  </si>
  <si>
    <t>MEL_a190.MEL_b49</t>
  </si>
  <si>
    <t>MEL_a191.MEL_b49</t>
  </si>
  <si>
    <t>MEL_a192.MEL_b49</t>
  </si>
  <si>
    <t>MEL_a193.MEL_b49</t>
  </si>
  <si>
    <t>MEL_a194.MEL_b49</t>
  </si>
  <si>
    <t>MEL_a195.MEL_b49</t>
  </si>
  <si>
    <t>MEL_a196.MEL_b49</t>
  </si>
  <si>
    <t>MEL_a197.MEL_b49</t>
  </si>
  <si>
    <t>MEL_a198.MEL_b49</t>
  </si>
  <si>
    <t>MEL_a199.MEL_b49</t>
  </si>
  <si>
    <t>MAGEA3_a129.MEL_b49</t>
  </si>
  <si>
    <t>CDK4_a17.MEL_b49</t>
  </si>
  <si>
    <t>MEL_a1.MEL_b50</t>
  </si>
  <si>
    <t>MEL_a2.MEL_b50</t>
  </si>
  <si>
    <t>MEL_a3.MEL_b50</t>
  </si>
  <si>
    <t>MEL_a4.MEL_b50</t>
  </si>
  <si>
    <t>MEL_a5.MEL_b50</t>
  </si>
  <si>
    <t>MEL_a6.MEL_b50</t>
  </si>
  <si>
    <t>MEL_a7.MEL_b50</t>
  </si>
  <si>
    <t>MEL_a8.MEL_b50</t>
  </si>
  <si>
    <t>MEL_a9.MEL_b50</t>
  </si>
  <si>
    <t>MEL_a10.MEL_b50</t>
  </si>
  <si>
    <t>MEL_a11.MEL_b50</t>
  </si>
  <si>
    <t>MEL_a12.MEL_b50</t>
  </si>
  <si>
    <t>MEL_a13.MEL_b50</t>
  </si>
  <si>
    <t>MEL_a14.MEL_b50</t>
  </si>
  <si>
    <t>MEL_a15.MEL_b50</t>
  </si>
  <si>
    <t>MEL_a16.MEL_b50</t>
  </si>
  <si>
    <t>MEL_a17.MEL_b50</t>
  </si>
  <si>
    <t>MEL_a18.MEL_b50</t>
  </si>
  <si>
    <t>MEL_a19.MEL_b50</t>
  </si>
  <si>
    <t>MEL_a20.MEL_b50</t>
  </si>
  <si>
    <t>MEL_a21.MEL_b50</t>
  </si>
  <si>
    <t>MEL_a22.MEL_b50</t>
  </si>
  <si>
    <t>MEL_a23.MEL_b50</t>
  </si>
  <si>
    <t>MEL_a24.MEL_b50</t>
  </si>
  <si>
    <t>MEL_a25.MEL_b50</t>
  </si>
  <si>
    <t>MEL_a26.MEL_b50</t>
  </si>
  <si>
    <t>MEL_a27.MEL_b50</t>
  </si>
  <si>
    <t>MEL_a28.MEL_b50</t>
  </si>
  <si>
    <t>MEL_a29.MEL_b50</t>
  </si>
  <si>
    <t>MEL_a30.MEL_b50</t>
  </si>
  <si>
    <t>MEL_a31.MEL_b50</t>
  </si>
  <si>
    <t>MEL_a32.MEL_b50</t>
  </si>
  <si>
    <t>MEL_a33.MEL_b50</t>
  </si>
  <si>
    <t>MEL_a34.MEL_b50</t>
  </si>
  <si>
    <t>MEL_a35.MEL_b50</t>
  </si>
  <si>
    <t>MEL_a36.MEL_b50</t>
  </si>
  <si>
    <t>MEL_a37.MEL_b50</t>
  </si>
  <si>
    <t>MEL_a38.MEL_b50</t>
  </si>
  <si>
    <t>MEL_a39.MEL_b50</t>
  </si>
  <si>
    <t>MEL_a40.MEL_b50</t>
  </si>
  <si>
    <t>MEL_a41.MEL_b50</t>
  </si>
  <si>
    <t>MEL_a42.MEL_b50</t>
  </si>
  <si>
    <t>MEL_a43.MEL_b50</t>
  </si>
  <si>
    <t>MEL_a44.MEL_b50</t>
  </si>
  <si>
    <t>MEL_a45.MEL_b50</t>
  </si>
  <si>
    <t>MEL_a46.MEL_b50</t>
  </si>
  <si>
    <t>MEL_a47.MEL_b50</t>
  </si>
  <si>
    <t>MEL_a48.MEL_b50</t>
  </si>
  <si>
    <t>MEL_a49.MEL_b50</t>
  </si>
  <si>
    <t>MEL_a50.MEL_b50</t>
  </si>
  <si>
    <t>MEL_a51.MEL_b50</t>
  </si>
  <si>
    <t>MEL_a52.MEL_b50</t>
  </si>
  <si>
    <t>MEL_a53.MEL_b50</t>
  </si>
  <si>
    <t>MEL_a54.MEL_b50</t>
  </si>
  <si>
    <t>MEL_a55.MEL_b50</t>
  </si>
  <si>
    <t>MEL_a56.MEL_b50</t>
  </si>
  <si>
    <t>MEL_a57.MEL_b50</t>
  </si>
  <si>
    <t>MEL_a58.MEL_b50</t>
  </si>
  <si>
    <t>MEL_a59.MEL_b50</t>
  </si>
  <si>
    <t>MEL_a60.MEL_b50</t>
  </si>
  <si>
    <t>MEL_a61.MEL_b50</t>
  </si>
  <si>
    <t>MEL_a62.MEL_b50</t>
  </si>
  <si>
    <t>MEL_a63.MEL_b50</t>
  </si>
  <si>
    <t>MEL_a64.MEL_b50</t>
  </si>
  <si>
    <t>MEL_a65.MEL_b50</t>
  </si>
  <si>
    <t>MEL_a66.MEL_b50</t>
  </si>
  <si>
    <t>MEL_a67.MEL_b50</t>
  </si>
  <si>
    <t>MEL_a68.MEL_b50</t>
  </si>
  <si>
    <t>MEL_a69.MEL_b50</t>
  </si>
  <si>
    <t>MEL_a70.MEL_b50</t>
  </si>
  <si>
    <t>MEL_a71.MEL_b50</t>
  </si>
  <si>
    <t>MEL_a72.MEL_b50</t>
  </si>
  <si>
    <t>MEL_a73.MEL_b50</t>
  </si>
  <si>
    <t>MEL_a74.MEL_b50</t>
  </si>
  <si>
    <t>MEL_a75.MEL_b50</t>
  </si>
  <si>
    <t>MEL_a76.MEL_b50</t>
  </si>
  <si>
    <t>MEL_a77.MEL_b50</t>
  </si>
  <si>
    <t>MEL_a78.MEL_b50</t>
  </si>
  <si>
    <t>MEL_a79.MEL_b50</t>
  </si>
  <si>
    <t>MEL_a80.MEL_b50</t>
  </si>
  <si>
    <t>MEL_a81.MEL_b50</t>
  </si>
  <si>
    <t>MEL_a82.MEL_b50</t>
  </si>
  <si>
    <t>MEL_a83.MEL_b50</t>
  </si>
  <si>
    <t>MEL_a84.MEL_b50</t>
  </si>
  <si>
    <t>MEL_a85.MEL_b50</t>
  </si>
  <si>
    <t>MEL_a86.MEL_b50</t>
  </si>
  <si>
    <t>MEL_a87.MEL_b50</t>
  </si>
  <si>
    <t>MEL_a88.MEL_b50</t>
  </si>
  <si>
    <t>MEL_a89.MEL_b50</t>
  </si>
  <si>
    <t>MEL_a90.MEL_b50</t>
  </si>
  <si>
    <t>MEL_a91.MEL_b50</t>
  </si>
  <si>
    <t>MEL_a92.MEL_b50</t>
  </si>
  <si>
    <t>MEL_a93.MEL_b50</t>
  </si>
  <si>
    <t>MEL_a94.MEL_b50</t>
  </si>
  <si>
    <t>MEL_a95.MEL_b50</t>
  </si>
  <si>
    <t>MEL_a96.MEL_b50</t>
  </si>
  <si>
    <t>MEL_a97.MEL_b50</t>
  </si>
  <si>
    <t>MEL_a98.MEL_b50</t>
  </si>
  <si>
    <t>MEL_a99.MEL_b50</t>
  </si>
  <si>
    <t>MEL_a100.MEL_b50</t>
  </si>
  <si>
    <t>MEL_a101.MEL_b50</t>
  </si>
  <si>
    <t>MEL_a102.MEL_b50</t>
  </si>
  <si>
    <t>MEL_a103.MEL_b50</t>
  </si>
  <si>
    <t>MEL_a104.MEL_b50</t>
  </si>
  <si>
    <t>MEL_a105.MEL_b50</t>
  </si>
  <si>
    <t>MEL_a106.MEL_b50</t>
  </si>
  <si>
    <t>MEL_a107.MEL_b50</t>
  </si>
  <si>
    <t>MEL_a108.MEL_b50</t>
  </si>
  <si>
    <t>MEL_a109.MEL_b50</t>
  </si>
  <si>
    <t>MEL_a110.MEL_b50</t>
  </si>
  <si>
    <t>MEL_a111.MEL_b50</t>
  </si>
  <si>
    <t>MEL_a112.MEL_b50</t>
  </si>
  <si>
    <t>MEL_a113.MEL_b50</t>
  </si>
  <si>
    <t>MEL_a114.MEL_b50</t>
  </si>
  <si>
    <t>MEL_a115.MEL_b50</t>
  </si>
  <si>
    <t>MEL_a116.MEL_b50</t>
  </si>
  <si>
    <t>MEL_a117.MEL_b50</t>
  </si>
  <si>
    <t>MEL_a118.MEL_b50</t>
  </si>
  <si>
    <t>MEL_a119.MEL_b50</t>
  </si>
  <si>
    <t>MEL_a120.MEL_b50</t>
  </si>
  <si>
    <t>MEL_a121.MEL_b50</t>
  </si>
  <si>
    <t>MEL_a122.MEL_b50</t>
  </si>
  <si>
    <t>MEL_a123.MEL_b50</t>
  </si>
  <si>
    <t>MEL_a124.MEL_b50</t>
  </si>
  <si>
    <t>MEL_a125.MEL_b50</t>
  </si>
  <si>
    <t>MEL_a126.MEL_b50</t>
  </si>
  <si>
    <t>MEL_a127.MEL_b50</t>
  </si>
  <si>
    <t>MEL_a128.MEL_b50</t>
  </si>
  <si>
    <t>MEL_a129.MEL_b50</t>
  </si>
  <si>
    <t>MEL_a130.MEL_b50</t>
  </si>
  <si>
    <t>MEL_a131.MEL_b50</t>
  </si>
  <si>
    <t>MEL_a132.MEL_b50</t>
  </si>
  <si>
    <t>MEL_a133.MEL_b50</t>
  </si>
  <si>
    <t>MEL_a134.MEL_b50</t>
  </si>
  <si>
    <t>MEL_a135.MEL_b50</t>
  </si>
  <si>
    <t>MEL_a136.MEL_b50</t>
  </si>
  <si>
    <t>MEL_a137.MEL_b50</t>
  </si>
  <si>
    <t>MEL_a138.MEL_b50</t>
  </si>
  <si>
    <t>MEL_a139.MEL_b50</t>
  </si>
  <si>
    <t>MEL_a140.MEL_b50</t>
  </si>
  <si>
    <t>MEL_a141.MEL_b50</t>
  </si>
  <si>
    <t>MEL_a142.MEL_b50</t>
  </si>
  <si>
    <t>MEL_a143.MEL_b50</t>
  </si>
  <si>
    <t>MEL_a144.MEL_b50</t>
  </si>
  <si>
    <t>MEL_a145.MEL_b50</t>
  </si>
  <si>
    <t>MEL_a146.MEL_b50</t>
  </si>
  <si>
    <t>MEL_a147.MEL_b50</t>
  </si>
  <si>
    <t>MEL_a148.MEL_b50</t>
  </si>
  <si>
    <t>MEL_a149.MEL_b50</t>
  </si>
  <si>
    <t>MEL_a150.MEL_b50</t>
  </si>
  <si>
    <t>MEL_a151.MEL_b50</t>
  </si>
  <si>
    <t>MEL_a152.MEL_b50</t>
  </si>
  <si>
    <t>MEL_a153.MEL_b50</t>
  </si>
  <si>
    <t>MEL_a154.MEL_b50</t>
  </si>
  <si>
    <t>MEL_a155.MEL_b50</t>
  </si>
  <si>
    <t>MEL_a156.MEL_b50</t>
  </si>
  <si>
    <t>MEL_a157.MEL_b50</t>
  </si>
  <si>
    <t>MEL_a158.MEL_b50</t>
  </si>
  <si>
    <t>MEL_a159.MEL_b50</t>
  </si>
  <si>
    <t>MEL_a160.MEL_b50</t>
  </si>
  <si>
    <t>MEL_a161.MEL_b50</t>
  </si>
  <si>
    <t>MEL_a162.MEL_b50</t>
  </si>
  <si>
    <t>MEL_a163.MEL_b50</t>
  </si>
  <si>
    <t>MEL_a164.MEL_b50</t>
  </si>
  <si>
    <t>MEL_a165.MEL_b50</t>
  </si>
  <si>
    <t>MEL_a166.MEL_b50</t>
  </si>
  <si>
    <t>MEL_a167.MEL_b50</t>
  </si>
  <si>
    <t>MEL_a168.MEL_b50</t>
  </si>
  <si>
    <t>MEL_a169.MEL_b50</t>
  </si>
  <si>
    <t>MEL_a170.MEL_b50</t>
  </si>
  <si>
    <t>MEL_a171.MEL_b50</t>
  </si>
  <si>
    <t>MEL_a172.MEL_b50</t>
  </si>
  <si>
    <t>MEL_a173.MEL_b50</t>
  </si>
  <si>
    <t>MEL_a174.MEL_b50</t>
  </si>
  <si>
    <t>MEL_a175.MEL_b50</t>
  </si>
  <si>
    <t>MEL_a176.MEL_b50</t>
  </si>
  <si>
    <t>MEL_a177.MEL_b50</t>
  </si>
  <si>
    <t>MEL_a178.MEL_b50</t>
  </si>
  <si>
    <t>MEL_a179.MEL_b50</t>
  </si>
  <si>
    <t>MEL_a180.MEL_b50</t>
  </si>
  <si>
    <t>MEL_a181.MEL_b50</t>
  </si>
  <si>
    <t>MEL_a182.MEL_b50</t>
  </si>
  <si>
    <t>MEL_a183.MEL_b50</t>
  </si>
  <si>
    <t>MEL_a184.MEL_b50</t>
  </si>
  <si>
    <t>MEL_a185.MEL_b50</t>
  </si>
  <si>
    <t>MEL_a186.MEL_b50</t>
  </si>
  <si>
    <t>MEL_a187.MEL_b50</t>
  </si>
  <si>
    <t>MEL_a188.MEL_b50</t>
  </si>
  <si>
    <t>MEL_a189.MEL_b50</t>
  </si>
  <si>
    <t>MEL_a190.MEL_b50</t>
  </si>
  <si>
    <t>MEL_a191.MEL_b50</t>
  </si>
  <si>
    <t>MEL_a192.MEL_b50</t>
  </si>
  <si>
    <t>MEL_a193.MEL_b50</t>
  </si>
  <si>
    <t>MEL_a194.MEL_b50</t>
  </si>
  <si>
    <t>MEL_a195.MEL_b50</t>
  </si>
  <si>
    <t>MEL_a196.MEL_b50</t>
  </si>
  <si>
    <t>MEL_a197.MEL_b50</t>
  </si>
  <si>
    <t>MEL_a198.MEL_b50</t>
  </si>
  <si>
    <t>MEL_a199.MEL_b50</t>
  </si>
  <si>
    <t>MAGEA3_a129.MEL_b50</t>
  </si>
  <si>
    <t>CDK4_a17.MEL_b50</t>
  </si>
  <si>
    <t>MEL_a1.MEL_b51</t>
  </si>
  <si>
    <t>MEL_a2.MEL_b51</t>
  </si>
  <si>
    <t>MEL_a3.MEL_b51</t>
  </si>
  <si>
    <t>MEL_a4.MEL_b51</t>
  </si>
  <si>
    <t>MEL_a5.MEL_b51</t>
  </si>
  <si>
    <t>MEL_a6.MEL_b51</t>
  </si>
  <si>
    <t>MEL_a7.MEL_b51</t>
  </si>
  <si>
    <t>MEL_a8.MEL_b51</t>
  </si>
  <si>
    <t>MEL_a9.MEL_b51</t>
  </si>
  <si>
    <t>MEL_a10.MEL_b51</t>
  </si>
  <si>
    <t>MEL_a11.MEL_b51</t>
  </si>
  <si>
    <t>MEL_a12.MEL_b51</t>
  </si>
  <si>
    <t>MEL_a13.MEL_b51</t>
  </si>
  <si>
    <t>MEL_a14.MEL_b51</t>
  </si>
  <si>
    <t>MEL_a15.MEL_b51</t>
  </si>
  <si>
    <t>MEL_a16.MEL_b51</t>
  </si>
  <si>
    <t>MEL_a17.MEL_b51</t>
  </si>
  <si>
    <t>MEL_a18.MEL_b51</t>
  </si>
  <si>
    <t>MEL_a19.MEL_b51</t>
  </si>
  <si>
    <t>MEL_a20.MEL_b51</t>
  </si>
  <si>
    <t>MEL_a21.MEL_b51</t>
  </si>
  <si>
    <t>MEL_a22.MEL_b51</t>
  </si>
  <si>
    <t>MEL_a23.MEL_b51</t>
  </si>
  <si>
    <t>MEL_a24.MEL_b51</t>
  </si>
  <si>
    <t>MEL_a25.MEL_b51</t>
  </si>
  <si>
    <t>MEL_a26.MEL_b51</t>
  </si>
  <si>
    <t>MEL_a27.MEL_b51</t>
  </si>
  <si>
    <t>MEL_a28.MEL_b51</t>
  </si>
  <si>
    <t>MEL_a29.MEL_b51</t>
  </si>
  <si>
    <t>MEL_a30.MEL_b51</t>
  </si>
  <si>
    <t>MEL_a31.MEL_b51</t>
  </si>
  <si>
    <t>MEL_a32.MEL_b51</t>
  </si>
  <si>
    <t>MEL_a33.MEL_b51</t>
  </si>
  <si>
    <t>MEL_a34.MEL_b51</t>
  </si>
  <si>
    <t>MEL_a35.MEL_b51</t>
  </si>
  <si>
    <t>MEL_a36.MEL_b51</t>
  </si>
  <si>
    <t>MEL_a37.MEL_b51</t>
  </si>
  <si>
    <t>MEL_a38.MEL_b51</t>
  </si>
  <si>
    <t>MEL_a39.MEL_b51</t>
  </si>
  <si>
    <t>MEL_a40.MEL_b51</t>
  </si>
  <si>
    <t>MEL_a41.MEL_b51</t>
  </si>
  <si>
    <t>MEL_a42.MEL_b51</t>
  </si>
  <si>
    <t>MEL_a43.MEL_b51</t>
  </si>
  <si>
    <t>MEL_a44.MEL_b51</t>
  </si>
  <si>
    <t>MEL_a45.MEL_b51</t>
  </si>
  <si>
    <t>MEL_a46.MEL_b51</t>
  </si>
  <si>
    <t>MEL_a47.MEL_b51</t>
  </si>
  <si>
    <t>MEL_a48.MEL_b51</t>
  </si>
  <si>
    <t>MEL_a49.MEL_b51</t>
  </si>
  <si>
    <t>MEL_a50.MEL_b51</t>
  </si>
  <si>
    <t>MEL_a51.MEL_b51</t>
  </si>
  <si>
    <t>MEL_a52.MEL_b51</t>
  </si>
  <si>
    <t>MEL_a53.MEL_b51</t>
  </si>
  <si>
    <t>MEL_a54.MEL_b51</t>
  </si>
  <si>
    <t>MEL_a55.MEL_b51</t>
  </si>
  <si>
    <t>MEL_a56.MEL_b51</t>
  </si>
  <si>
    <t>MEL_a57.MEL_b51</t>
  </si>
  <si>
    <t>MEL_a58.MEL_b51</t>
  </si>
  <si>
    <t>MEL_a59.MEL_b51</t>
  </si>
  <si>
    <t>MEL_a60.MEL_b51</t>
  </si>
  <si>
    <t>MEL_a61.MEL_b51</t>
  </si>
  <si>
    <t>MEL_a62.MEL_b51</t>
  </si>
  <si>
    <t>MEL_a63.MEL_b51</t>
  </si>
  <si>
    <t>MEL_a64.MEL_b51</t>
  </si>
  <si>
    <t>MEL_a65.MEL_b51</t>
  </si>
  <si>
    <t>MEL_a66.MEL_b51</t>
  </si>
  <si>
    <t>MEL_a67.MEL_b51</t>
  </si>
  <si>
    <t>MEL_a68.MEL_b51</t>
  </si>
  <si>
    <t>MEL_a69.MEL_b51</t>
  </si>
  <si>
    <t>MEL_a70.MEL_b51</t>
  </si>
  <si>
    <t>MEL_a71.MEL_b51</t>
  </si>
  <si>
    <t>MEL_a72.MEL_b51</t>
  </si>
  <si>
    <t>MEL_a73.MEL_b51</t>
  </si>
  <si>
    <t>MEL_a74.MEL_b51</t>
  </si>
  <si>
    <t>MEL_a75.MEL_b51</t>
  </si>
  <si>
    <t>MEL_a76.MEL_b51</t>
  </si>
  <si>
    <t>MEL_a77.MEL_b51</t>
  </si>
  <si>
    <t>MEL_a78.MEL_b51</t>
  </si>
  <si>
    <t>MEL_a79.MEL_b51</t>
  </si>
  <si>
    <t>MEL_a80.MEL_b51</t>
  </si>
  <si>
    <t>MEL_a81.MEL_b51</t>
  </si>
  <si>
    <t>MEL_a82.MEL_b51</t>
  </si>
  <si>
    <t>MEL_a83.MEL_b51</t>
  </si>
  <si>
    <t>MEL_a84.MEL_b51</t>
  </si>
  <si>
    <t>MEL_a85.MEL_b51</t>
  </si>
  <si>
    <t>MEL_a86.MEL_b51</t>
  </si>
  <si>
    <t>MEL_a87.MEL_b51</t>
  </si>
  <si>
    <t>MEL_a88.MEL_b51</t>
  </si>
  <si>
    <t>MEL_a89.MEL_b51</t>
  </si>
  <si>
    <t>MEL_a90.MEL_b51</t>
  </si>
  <si>
    <t>MEL_a91.MEL_b51</t>
  </si>
  <si>
    <t>MEL_a92.MEL_b51</t>
  </si>
  <si>
    <t>MEL_a93.MEL_b51</t>
  </si>
  <si>
    <t>MEL_a94.MEL_b51</t>
  </si>
  <si>
    <t>MEL_a95.MEL_b51</t>
  </si>
  <si>
    <t>MEL_a96.MEL_b51</t>
  </si>
  <si>
    <t>MEL_a97.MEL_b51</t>
  </si>
  <si>
    <t>MEL_a98.MEL_b51</t>
  </si>
  <si>
    <t>MEL_a99.MEL_b51</t>
  </si>
  <si>
    <t>MEL_a100.MEL_b51</t>
  </si>
  <si>
    <t>MEL_a101.MEL_b51</t>
  </si>
  <si>
    <t>MEL_a102.MEL_b51</t>
  </si>
  <si>
    <t>MEL_a103.MEL_b51</t>
  </si>
  <si>
    <t>MEL_a104.MEL_b51</t>
  </si>
  <si>
    <t>MEL_a105.MEL_b51</t>
  </si>
  <si>
    <t>MEL_a106.MEL_b51</t>
  </si>
  <si>
    <t>MEL_a107.MEL_b51</t>
  </si>
  <si>
    <t>MEL_a108.MEL_b51</t>
  </si>
  <si>
    <t>MEL_a109.MEL_b51</t>
  </si>
  <si>
    <t>MEL_a110.MEL_b51</t>
  </si>
  <si>
    <t>MEL_a111.MEL_b51</t>
  </si>
  <si>
    <t>MEL_a112.MEL_b51</t>
  </si>
  <si>
    <t>MEL_a113.MEL_b51</t>
  </si>
  <si>
    <t>MEL_a114.MEL_b51</t>
  </si>
  <si>
    <t>MEL_a115.MEL_b51</t>
  </si>
  <si>
    <t>MEL_a116.MEL_b51</t>
  </si>
  <si>
    <t>MEL_a117.MEL_b51</t>
  </si>
  <si>
    <t>MEL_a118.MEL_b51</t>
  </si>
  <si>
    <t>MEL_a119.MEL_b51</t>
  </si>
  <si>
    <t>MEL_a120.MEL_b51</t>
  </si>
  <si>
    <t>MEL_a121.MEL_b51</t>
  </si>
  <si>
    <t>MEL_a122.MEL_b51</t>
  </si>
  <si>
    <t>MEL_a123.MEL_b51</t>
  </si>
  <si>
    <t>MEL_a124.MEL_b51</t>
  </si>
  <si>
    <t>MEL_a125.MEL_b51</t>
  </si>
  <si>
    <t>MEL_a126.MEL_b51</t>
  </si>
  <si>
    <t>MEL_a127.MEL_b51</t>
  </si>
  <si>
    <t>MEL_a128.MEL_b51</t>
  </si>
  <si>
    <t>MEL_a129.MEL_b51</t>
  </si>
  <si>
    <t>MEL_a130.MEL_b51</t>
  </si>
  <si>
    <t>MEL_a131.MEL_b51</t>
  </si>
  <si>
    <t>MEL_a132.MEL_b51</t>
  </si>
  <si>
    <t>MEL_a133.MEL_b51</t>
  </si>
  <si>
    <t>MEL_a134.MEL_b51</t>
  </si>
  <si>
    <t>MEL_a135.MEL_b51</t>
  </si>
  <si>
    <t>MEL_a136.MEL_b51</t>
  </si>
  <si>
    <t>MEL_a137.MEL_b51</t>
  </si>
  <si>
    <t>MEL_a138.MEL_b51</t>
  </si>
  <si>
    <t>MEL_a139.MEL_b51</t>
  </si>
  <si>
    <t>MEL_a140.MEL_b51</t>
  </si>
  <si>
    <t>MEL_a141.MEL_b51</t>
  </si>
  <si>
    <t>MEL_a142.MEL_b51</t>
  </si>
  <si>
    <t>MEL_a143.MEL_b51</t>
  </si>
  <si>
    <t>MEL_a144.MEL_b51</t>
  </si>
  <si>
    <t>MEL_a145.MEL_b51</t>
  </si>
  <si>
    <t>MEL_a146.MEL_b51</t>
  </si>
  <si>
    <t>MEL_a147.MEL_b51</t>
  </si>
  <si>
    <t>MEL_a148.MEL_b51</t>
  </si>
  <si>
    <t>MEL_a149.MEL_b51</t>
  </si>
  <si>
    <t>MEL_a150.MEL_b51</t>
  </si>
  <si>
    <t>MEL_a151.MEL_b51</t>
  </si>
  <si>
    <t>MEL_a152.MEL_b51</t>
  </si>
  <si>
    <t>MEL_a153.MEL_b51</t>
  </si>
  <si>
    <t>MEL_a154.MEL_b51</t>
  </si>
  <si>
    <t>MEL_a155.MEL_b51</t>
  </si>
  <si>
    <t>MEL_a156.MEL_b51</t>
  </si>
  <si>
    <t>MEL_a157.MEL_b51</t>
  </si>
  <si>
    <t>MEL_a158.MEL_b51</t>
  </si>
  <si>
    <t>MEL_a159.MEL_b51</t>
  </si>
  <si>
    <t>MEL_a160.MEL_b51</t>
  </si>
  <si>
    <t>MEL_a161.MEL_b51</t>
  </si>
  <si>
    <t>MEL_a162.MEL_b51</t>
  </si>
  <si>
    <t>MEL_a163.MEL_b51</t>
  </si>
  <si>
    <t>MEL_a164.MEL_b51</t>
  </si>
  <si>
    <t>MEL_a165.MEL_b51</t>
  </si>
  <si>
    <t>MEL_a166.MEL_b51</t>
  </si>
  <si>
    <t>MEL_a167.MEL_b51</t>
  </si>
  <si>
    <t>MEL_a168.MEL_b51</t>
  </si>
  <si>
    <t>MEL_a169.MEL_b51</t>
  </si>
  <si>
    <t>MEL_a170.MEL_b51</t>
  </si>
  <si>
    <t>MEL_a171.MEL_b51</t>
  </si>
  <si>
    <t>MEL_a172.MEL_b51</t>
  </si>
  <si>
    <t>MEL_a173.MEL_b51</t>
  </si>
  <si>
    <t>MEL_a174.MEL_b51</t>
  </si>
  <si>
    <t>MEL_a175.MEL_b51</t>
  </si>
  <si>
    <t>MEL_a176.MEL_b51</t>
  </si>
  <si>
    <t>MEL_a177.MEL_b51</t>
  </si>
  <si>
    <t>MEL_a178.MEL_b51</t>
  </si>
  <si>
    <t>MEL_a179.MEL_b51</t>
  </si>
  <si>
    <t>MEL_a180.MEL_b51</t>
  </si>
  <si>
    <t>MEL_a181.MEL_b51</t>
  </si>
  <si>
    <t>MEL_a182.MEL_b51</t>
  </si>
  <si>
    <t>MEL_a183.MEL_b51</t>
  </si>
  <si>
    <t>MEL_a184.MEL_b51</t>
  </si>
  <si>
    <t>MEL_a185.MEL_b51</t>
  </si>
  <si>
    <t>MEL_a186.MEL_b51</t>
  </si>
  <si>
    <t>MEL_a187.MEL_b51</t>
  </si>
  <si>
    <t>MEL_a188.MEL_b51</t>
  </si>
  <si>
    <t>MEL_a189.MEL_b51</t>
  </si>
  <si>
    <t>MEL_a190.MEL_b51</t>
  </si>
  <si>
    <t>MEL_a191.MEL_b51</t>
  </si>
  <si>
    <t>MEL_a192.MEL_b51</t>
  </si>
  <si>
    <t>MEL_a193.MEL_b51</t>
  </si>
  <si>
    <t>MEL_a194.MEL_b51</t>
  </si>
  <si>
    <t>MEL_a195.MEL_b51</t>
  </si>
  <si>
    <t>MEL_a196.MEL_b51</t>
  </si>
  <si>
    <t>MEL_a197.MEL_b51</t>
  </si>
  <si>
    <t>MEL_a198.MEL_b51</t>
  </si>
  <si>
    <t>MEL_a199.MEL_b51</t>
  </si>
  <si>
    <t>MAGEA3_a129.MEL_b51</t>
  </si>
  <si>
    <t>CDK4_a17.MEL_b51</t>
  </si>
  <si>
    <t>MEL_a1.MEL_b52</t>
  </si>
  <si>
    <t>MEL_a2.MEL_b52</t>
  </si>
  <si>
    <t>MEL_a3.MEL_b52</t>
  </si>
  <si>
    <t>MEL_a4.MEL_b52</t>
  </si>
  <si>
    <t>MEL_a5.MEL_b52</t>
  </si>
  <si>
    <t>MEL_a6.MEL_b52</t>
  </si>
  <si>
    <t>MEL_a7.MEL_b52</t>
  </si>
  <si>
    <t>MEL_a8.MEL_b52</t>
  </si>
  <si>
    <t>MEL_a9.MEL_b52</t>
  </si>
  <si>
    <t>MEL_a10.MEL_b52</t>
  </si>
  <si>
    <t>MEL_a11.MEL_b52</t>
  </si>
  <si>
    <t>MEL_a12.MEL_b52</t>
  </si>
  <si>
    <t>MEL_a13.MEL_b52</t>
  </si>
  <si>
    <t>MEL_a14.MEL_b52</t>
  </si>
  <si>
    <t>MEL_a15.MEL_b52</t>
  </si>
  <si>
    <t>MEL_a16.MEL_b52</t>
  </si>
  <si>
    <t>MEL_a17.MEL_b52</t>
  </si>
  <si>
    <t>MEL_a18.MEL_b52</t>
  </si>
  <si>
    <t>MEL_a19.MEL_b52</t>
  </si>
  <si>
    <t>MEL_a20.MEL_b52</t>
  </si>
  <si>
    <t>MEL_a21.MEL_b52</t>
  </si>
  <si>
    <t>MEL_a22.MEL_b52</t>
  </si>
  <si>
    <t>MEL_a23.MEL_b52</t>
  </si>
  <si>
    <t>MEL_a24.MEL_b52</t>
  </si>
  <si>
    <t>MEL_a25.MEL_b52</t>
  </si>
  <si>
    <t>MEL_a26.MEL_b52</t>
  </si>
  <si>
    <t>MEL_a27.MEL_b52</t>
  </si>
  <si>
    <t>MEL_a28.MEL_b52</t>
  </si>
  <si>
    <t>MEL_a29.MEL_b52</t>
  </si>
  <si>
    <t>MEL_a30.MEL_b52</t>
  </si>
  <si>
    <t>MEL_a31.MEL_b52</t>
  </si>
  <si>
    <t>MEL_a32.MEL_b52</t>
  </si>
  <si>
    <t>MEL_a33.MEL_b52</t>
  </si>
  <si>
    <t>MEL_a34.MEL_b52</t>
  </si>
  <si>
    <t>MEL_a35.MEL_b52</t>
  </si>
  <si>
    <t>MEL_a36.MEL_b52</t>
  </si>
  <si>
    <t>MEL_a37.MEL_b52</t>
  </si>
  <si>
    <t>MEL_a38.MEL_b52</t>
  </si>
  <si>
    <t>MEL_a39.MEL_b52</t>
  </si>
  <si>
    <t>MEL_a40.MEL_b52</t>
  </si>
  <si>
    <t>MEL_a41.MEL_b52</t>
  </si>
  <si>
    <t>MEL_a42.MEL_b52</t>
  </si>
  <si>
    <t>MEL_a43.MEL_b52</t>
  </si>
  <si>
    <t>MEL_a44.MEL_b52</t>
  </si>
  <si>
    <t>MEL_a45.MEL_b52</t>
  </si>
  <si>
    <t>MEL_a46.MEL_b52</t>
  </si>
  <si>
    <t>MEL_a47.MEL_b52</t>
  </si>
  <si>
    <t>MEL_a48.MEL_b52</t>
  </si>
  <si>
    <t>MEL_a49.MEL_b52</t>
  </si>
  <si>
    <t>MEL_a50.MEL_b52</t>
  </si>
  <si>
    <t>MEL_a51.MEL_b52</t>
  </si>
  <si>
    <t>MEL_a52.MEL_b52</t>
  </si>
  <si>
    <t>MEL_a53.MEL_b52</t>
  </si>
  <si>
    <t>MEL_a54.MEL_b52</t>
  </si>
  <si>
    <t>MEL_a55.MEL_b52</t>
  </si>
  <si>
    <t>MEL_a56.MEL_b52</t>
  </si>
  <si>
    <t>MEL_a57.MEL_b52</t>
  </si>
  <si>
    <t>MEL_a58.MEL_b52</t>
  </si>
  <si>
    <t>MEL_a59.MEL_b52</t>
  </si>
  <si>
    <t>MEL_a60.MEL_b52</t>
  </si>
  <si>
    <t>MEL_a61.MEL_b52</t>
  </si>
  <si>
    <t>MEL_a62.MEL_b52</t>
  </si>
  <si>
    <t>MEL_a63.MEL_b52</t>
  </si>
  <si>
    <t>MEL_a64.MEL_b52</t>
  </si>
  <si>
    <t>MEL_a65.MEL_b52</t>
  </si>
  <si>
    <t>MEL_a66.MEL_b52</t>
  </si>
  <si>
    <t>MEL_a67.MEL_b52</t>
  </si>
  <si>
    <t>MEL_a68.MEL_b52</t>
  </si>
  <si>
    <t>MEL_a69.MEL_b52</t>
  </si>
  <si>
    <t>MEL_a70.MEL_b52</t>
  </si>
  <si>
    <t>MEL_a71.MEL_b52</t>
  </si>
  <si>
    <t>MEL_a72.MEL_b52</t>
  </si>
  <si>
    <t>MEL_a73.MEL_b52</t>
  </si>
  <si>
    <t>MEL_a74.MEL_b52</t>
  </si>
  <si>
    <t>MEL_a75.MEL_b52</t>
  </si>
  <si>
    <t>MEL_a76.MEL_b52</t>
  </si>
  <si>
    <t>MEL_a77.MEL_b52</t>
  </si>
  <si>
    <t>MEL_a78.MEL_b52</t>
  </si>
  <si>
    <t>MEL_a79.MEL_b52</t>
  </si>
  <si>
    <t>MEL_a80.MEL_b52</t>
  </si>
  <si>
    <t>MEL_a81.MEL_b52</t>
  </si>
  <si>
    <t>MEL_a82.MEL_b52</t>
  </si>
  <si>
    <t>MEL_a83.MEL_b52</t>
  </si>
  <si>
    <t>MEL_a84.MEL_b52</t>
  </si>
  <si>
    <t>MEL_a85.MEL_b52</t>
  </si>
  <si>
    <t>MEL_a86.MEL_b52</t>
  </si>
  <si>
    <t>MEL_a87.MEL_b52</t>
  </si>
  <si>
    <t>MEL_a88.MEL_b52</t>
  </si>
  <si>
    <t>MEL_a89.MEL_b52</t>
  </si>
  <si>
    <t>MEL_a90.MEL_b52</t>
  </si>
  <si>
    <t>MEL_a91.MEL_b52</t>
  </si>
  <si>
    <t>MEL_a92.MEL_b52</t>
  </si>
  <si>
    <t>MEL_a93.MEL_b52</t>
  </si>
  <si>
    <t>MEL_a94.MEL_b52</t>
  </si>
  <si>
    <t>MEL_a95.MEL_b52</t>
  </si>
  <si>
    <t>MEL_a96.MEL_b52</t>
  </si>
  <si>
    <t>MEL_a97.MEL_b52</t>
  </si>
  <si>
    <t>MEL_a98.MEL_b52</t>
  </si>
  <si>
    <t>MEL_a99.MEL_b52</t>
  </si>
  <si>
    <t>MEL_a100.MEL_b52</t>
  </si>
  <si>
    <t>MEL_a101.MEL_b52</t>
  </si>
  <si>
    <t>MEL_a102.MEL_b52</t>
  </si>
  <si>
    <t>MEL_a103.MEL_b52</t>
  </si>
  <si>
    <t>MEL_a104.MEL_b52</t>
  </si>
  <si>
    <t>MEL_a105.MEL_b52</t>
  </si>
  <si>
    <t>MEL_a106.MEL_b52</t>
  </si>
  <si>
    <t>MEL_a107.MEL_b52</t>
  </si>
  <si>
    <t>MEL_a108.MEL_b52</t>
  </si>
  <si>
    <t>MEL_a109.MEL_b52</t>
  </si>
  <si>
    <t>MEL_a110.MEL_b52</t>
  </si>
  <si>
    <t>MEL_a111.MEL_b52</t>
  </si>
  <si>
    <t>MEL_a112.MEL_b52</t>
  </si>
  <si>
    <t>MEL_a113.MEL_b52</t>
  </si>
  <si>
    <t>MEL_a114.MEL_b52</t>
  </si>
  <si>
    <t>MEL_a115.MEL_b52</t>
  </si>
  <si>
    <t>MEL_a116.MEL_b52</t>
  </si>
  <si>
    <t>MEL_a117.MEL_b52</t>
  </si>
  <si>
    <t>MEL_a118.MEL_b52</t>
  </si>
  <si>
    <t>MEL_a119.MEL_b52</t>
  </si>
  <si>
    <t>MEL_a120.MEL_b52</t>
  </si>
  <si>
    <t>MEL_a121.MEL_b52</t>
  </si>
  <si>
    <t>MEL_a122.MEL_b52</t>
  </si>
  <si>
    <t>MEL_a123.MEL_b52</t>
  </si>
  <si>
    <t>MEL_a124.MEL_b52</t>
  </si>
  <si>
    <t>MEL_a125.MEL_b52</t>
  </si>
  <si>
    <t>MEL_a126.MEL_b52</t>
  </si>
  <si>
    <t>MEL_a127.MEL_b52</t>
  </si>
  <si>
    <t>MEL_a128.MEL_b52</t>
  </si>
  <si>
    <t>MEL_a129.MEL_b52</t>
  </si>
  <si>
    <t>MEL_a130.MEL_b52</t>
  </si>
  <si>
    <t>MEL_a131.MEL_b52</t>
  </si>
  <si>
    <t>MEL_a132.MEL_b52</t>
  </si>
  <si>
    <t>MEL_a133.MEL_b52</t>
  </si>
  <si>
    <t>MEL_a134.MEL_b52</t>
  </si>
  <si>
    <t>MEL_a135.MEL_b52</t>
  </si>
  <si>
    <t>MEL_a136.MEL_b52</t>
  </si>
  <si>
    <t>MEL_a137.MEL_b52</t>
  </si>
  <si>
    <t>MEL_a138.MEL_b52</t>
  </si>
  <si>
    <t>MEL_a139.MEL_b52</t>
  </si>
  <si>
    <t>MEL_a140.MEL_b52</t>
  </si>
  <si>
    <t>MEL_a141.MEL_b52</t>
  </si>
  <si>
    <t>MEL_a142.MEL_b52</t>
  </si>
  <si>
    <t>MEL_a143.MEL_b52</t>
  </si>
  <si>
    <t>MEL_a144.MEL_b52</t>
  </si>
  <si>
    <t>MEL_a145.MEL_b52</t>
  </si>
  <si>
    <t>MEL_a146.MEL_b52</t>
  </si>
  <si>
    <t>MEL_a147.MEL_b52</t>
  </si>
  <si>
    <t>MEL_a148.MEL_b52</t>
  </si>
  <si>
    <t>MEL_a149.MEL_b52</t>
  </si>
  <si>
    <t>MEL_a150.MEL_b52</t>
  </si>
  <si>
    <t>MEL_a151.MEL_b52</t>
  </si>
  <si>
    <t>MEL_a152.MEL_b52</t>
  </si>
  <si>
    <t>MEL_a153.MEL_b52</t>
  </si>
  <si>
    <t>MEL_a154.MEL_b52</t>
  </si>
  <si>
    <t>MEL_a155.MEL_b52</t>
  </si>
  <si>
    <t>MEL_a156.MEL_b52</t>
  </si>
  <si>
    <t>MEL_a157.MEL_b52</t>
  </si>
  <si>
    <t>MEL_a158.MEL_b52</t>
  </si>
  <si>
    <t>MEL_a159.MEL_b52</t>
  </si>
  <si>
    <t>MEL_a160.MEL_b52</t>
  </si>
  <si>
    <t>MEL_a161.MEL_b52</t>
  </si>
  <si>
    <t>MEL_a162.MEL_b52</t>
  </si>
  <si>
    <t>MEL_a163.MEL_b52</t>
  </si>
  <si>
    <t>MEL_a164.MEL_b52</t>
  </si>
  <si>
    <t>MEL_a165.MEL_b52</t>
  </si>
  <si>
    <t>MEL_a166.MEL_b52</t>
  </si>
  <si>
    <t>MEL_a167.MEL_b52</t>
  </si>
  <si>
    <t>MEL_a168.MEL_b52</t>
  </si>
  <si>
    <t>MEL_a169.MEL_b52</t>
  </si>
  <si>
    <t>MEL_a170.MEL_b52</t>
  </si>
  <si>
    <t>MEL_a171.MEL_b52</t>
  </si>
  <si>
    <t>MEL_a172.MEL_b52</t>
  </si>
  <si>
    <t>MEL_a173.MEL_b52</t>
  </si>
  <si>
    <t>MEL_a174.MEL_b52</t>
  </si>
  <si>
    <t>MEL_a175.MEL_b52</t>
  </si>
  <si>
    <t>MEL_a176.MEL_b52</t>
  </si>
  <si>
    <t>MEL_a177.MEL_b52</t>
  </si>
  <si>
    <t>MEL_a178.MEL_b52</t>
  </si>
  <si>
    <t>MEL_a179.MEL_b52</t>
  </si>
  <si>
    <t>MEL_a180.MEL_b52</t>
  </si>
  <si>
    <t>MEL_a181.MEL_b52</t>
  </si>
  <si>
    <t>MEL_a182.MEL_b52</t>
  </si>
  <si>
    <t>MEL_a183.MEL_b52</t>
  </si>
  <si>
    <t>MEL_a184.MEL_b52</t>
  </si>
  <si>
    <t>MEL_a185.MEL_b52</t>
  </si>
  <si>
    <t>MEL_a186.MEL_b52</t>
  </si>
  <si>
    <t>MEL_a187.MEL_b52</t>
  </si>
  <si>
    <t>MEL_a188.MEL_b52</t>
  </si>
  <si>
    <t>MEL_a189.MEL_b52</t>
  </si>
  <si>
    <t>MEL_a190.MEL_b52</t>
  </si>
  <si>
    <t>MEL_a191.MEL_b52</t>
  </si>
  <si>
    <t>MEL_a192.MEL_b52</t>
  </si>
  <si>
    <t>MEL_a193.MEL_b52</t>
  </si>
  <si>
    <t>MEL_a194.MEL_b52</t>
  </si>
  <si>
    <t>MEL_a195.MEL_b52</t>
  </si>
  <si>
    <t>MEL_a196.MEL_b52</t>
  </si>
  <si>
    <t>MEL_a197.MEL_b52</t>
  </si>
  <si>
    <t>MEL_a198.MEL_b52</t>
  </si>
  <si>
    <t>MEL_a199.MEL_b52</t>
  </si>
  <si>
    <t>MAGEA3_a129.MEL_b52</t>
  </si>
  <si>
    <t>CDK4_a17.MEL_b52</t>
  </si>
  <si>
    <t>MEL_a1.MEL_b53</t>
  </si>
  <si>
    <t>MEL_a2.MEL_b53</t>
  </si>
  <si>
    <t>MEL_a3.MEL_b53</t>
  </si>
  <si>
    <t>MEL_a4.MEL_b53</t>
  </si>
  <si>
    <t>MEL_a5.MEL_b53</t>
  </si>
  <si>
    <t>MEL_a6.MEL_b53</t>
  </si>
  <si>
    <t>MEL_a7.MEL_b53</t>
  </si>
  <si>
    <t>MEL_a8.MEL_b53</t>
  </si>
  <si>
    <t>MEL_a9.MEL_b53</t>
  </si>
  <si>
    <t>MEL_a10.MEL_b53</t>
  </si>
  <si>
    <t>MEL_a11.MEL_b53</t>
  </si>
  <si>
    <t>MEL_a12.MEL_b53</t>
  </si>
  <si>
    <t>MEL_a13.MEL_b53</t>
  </si>
  <si>
    <t>MEL_a14.MEL_b53</t>
  </si>
  <si>
    <t>MEL_a15.MEL_b53</t>
  </si>
  <si>
    <t>MEL_a16.MEL_b53</t>
  </si>
  <si>
    <t>MEL_a17.MEL_b53</t>
  </si>
  <si>
    <t>MEL_a18.MEL_b53</t>
  </si>
  <si>
    <t>MEL_a19.MEL_b53</t>
  </si>
  <si>
    <t>MEL_a20.MEL_b53</t>
  </si>
  <si>
    <t>MEL_a21.MEL_b53</t>
  </si>
  <si>
    <t>MEL_a22.MEL_b53</t>
  </si>
  <si>
    <t>MEL_a23.MEL_b53</t>
  </si>
  <si>
    <t>MEL_a24.MEL_b53</t>
  </si>
  <si>
    <t>MEL_a25.MEL_b53</t>
  </si>
  <si>
    <t>MEL_a26.MEL_b53</t>
  </si>
  <si>
    <t>MEL_a27.MEL_b53</t>
  </si>
  <si>
    <t>MEL_a28.MEL_b53</t>
  </si>
  <si>
    <t>MEL_a29.MEL_b53</t>
  </si>
  <si>
    <t>MEL_a30.MEL_b53</t>
  </si>
  <si>
    <t>MEL_a31.MEL_b53</t>
  </si>
  <si>
    <t>MEL_a32.MEL_b53</t>
  </si>
  <si>
    <t>MEL_a33.MEL_b53</t>
  </si>
  <si>
    <t>MEL_a34.MEL_b53</t>
  </si>
  <si>
    <t>MEL_a35.MEL_b53</t>
  </si>
  <si>
    <t>MEL_a36.MEL_b53</t>
  </si>
  <si>
    <t>MEL_a37.MEL_b53</t>
  </si>
  <si>
    <t>MEL_a38.MEL_b53</t>
  </si>
  <si>
    <t>MEL_a39.MEL_b53</t>
  </si>
  <si>
    <t>MEL_a40.MEL_b53</t>
  </si>
  <si>
    <t>MEL_a41.MEL_b53</t>
  </si>
  <si>
    <t>MEL_a42.MEL_b53</t>
  </si>
  <si>
    <t>MEL_a43.MEL_b53</t>
  </si>
  <si>
    <t>MEL_a44.MEL_b53</t>
  </si>
  <si>
    <t>MEL_a45.MEL_b53</t>
  </si>
  <si>
    <t>MEL_a46.MEL_b53</t>
  </si>
  <si>
    <t>MEL_a47.MEL_b53</t>
  </si>
  <si>
    <t>MEL_a48.MEL_b53</t>
  </si>
  <si>
    <t>MEL_a49.MEL_b53</t>
  </si>
  <si>
    <t>MEL_a50.MEL_b53</t>
  </si>
  <si>
    <t>MEL_a51.MEL_b53</t>
  </si>
  <si>
    <t>MEL_a52.MEL_b53</t>
  </si>
  <si>
    <t>MEL_a53.MEL_b53</t>
  </si>
  <si>
    <t>MEL_a54.MEL_b53</t>
  </si>
  <si>
    <t>MEL_a55.MEL_b53</t>
  </si>
  <si>
    <t>MEL_a56.MEL_b53</t>
  </si>
  <si>
    <t>MEL_a57.MEL_b53</t>
  </si>
  <si>
    <t>MEL_a58.MEL_b53</t>
  </si>
  <si>
    <t>MEL_a59.MEL_b53</t>
  </si>
  <si>
    <t>MEL_a60.MEL_b53</t>
  </si>
  <si>
    <t>MEL_a61.MEL_b53</t>
  </si>
  <si>
    <t>MEL_a62.MEL_b53</t>
  </si>
  <si>
    <t>MEL_a63.MEL_b53</t>
  </si>
  <si>
    <t>MEL_a64.MEL_b53</t>
  </si>
  <si>
    <t>MEL_a65.MEL_b53</t>
  </si>
  <si>
    <t>MEL_a66.MEL_b53</t>
  </si>
  <si>
    <t>MEL_a67.MEL_b53</t>
  </si>
  <si>
    <t>MEL_a68.MEL_b53</t>
  </si>
  <si>
    <t>MEL_a69.MEL_b53</t>
  </si>
  <si>
    <t>MEL_a70.MEL_b53</t>
  </si>
  <si>
    <t>MEL_a71.MEL_b53</t>
  </si>
  <si>
    <t>MEL_a72.MEL_b53</t>
  </si>
  <si>
    <t>MEL_a73.MEL_b53</t>
  </si>
  <si>
    <t>MEL_a74.MEL_b53</t>
  </si>
  <si>
    <t>MEL_a75.MEL_b53</t>
  </si>
  <si>
    <t>MEL_a76.MEL_b53</t>
  </si>
  <si>
    <t>MEL_a77.MEL_b53</t>
  </si>
  <si>
    <t>MEL_a78.MEL_b53</t>
  </si>
  <si>
    <t>MEL_a79.MEL_b53</t>
  </si>
  <si>
    <t>MEL_a80.MEL_b53</t>
  </si>
  <si>
    <t>MEL_a81.MEL_b53</t>
  </si>
  <si>
    <t>MEL_a82.MEL_b53</t>
  </si>
  <si>
    <t>MEL_a83.MEL_b53</t>
  </si>
  <si>
    <t>MEL_a84.MEL_b53</t>
  </si>
  <si>
    <t>MEL_a85.MEL_b53</t>
  </si>
  <si>
    <t>MEL_a86.MEL_b53</t>
  </si>
  <si>
    <t>MEL_a87.MEL_b53</t>
  </si>
  <si>
    <t>MEL_a88.MEL_b53</t>
  </si>
  <si>
    <t>MEL_a89.MEL_b53</t>
  </si>
  <si>
    <t>MEL_a90.MEL_b53</t>
  </si>
  <si>
    <t>MEL_a91.MEL_b53</t>
  </si>
  <si>
    <t>MEL_a92.MEL_b53</t>
  </si>
  <si>
    <t>MEL_a93.MEL_b53</t>
  </si>
  <si>
    <t>MEL_a94.MEL_b53</t>
  </si>
  <si>
    <t>MEL_a95.MEL_b53</t>
  </si>
  <si>
    <t>MEL_a96.MEL_b53</t>
  </si>
  <si>
    <t>MEL_a97.MEL_b53</t>
  </si>
  <si>
    <t>MEL_a98.MEL_b53</t>
  </si>
  <si>
    <t>MEL_a99.MEL_b53</t>
  </si>
  <si>
    <t>MEL_a100.MEL_b53</t>
  </si>
  <si>
    <t>MEL_a101.MEL_b53</t>
  </si>
  <si>
    <t>MEL_a102.MEL_b53</t>
  </si>
  <si>
    <t>MEL_a103.MEL_b53</t>
  </si>
  <si>
    <t>MEL_a104.MEL_b53</t>
  </si>
  <si>
    <t>MEL_a105.MEL_b53</t>
  </si>
  <si>
    <t>MEL_a106.MEL_b53</t>
  </si>
  <si>
    <t>MEL_a107.MEL_b53</t>
  </si>
  <si>
    <t>MEL_a108.MEL_b53</t>
  </si>
  <si>
    <t>MEL_a109.MEL_b53</t>
  </si>
  <si>
    <t>MEL_a110.MEL_b53</t>
  </si>
  <si>
    <t>MEL_a111.MEL_b53</t>
  </si>
  <si>
    <t>MEL_a112.MEL_b53</t>
  </si>
  <si>
    <t>MEL_a113.MEL_b53</t>
  </si>
  <si>
    <t>MEL_a114.MEL_b53</t>
  </si>
  <si>
    <t>MEL_a115.MEL_b53</t>
  </si>
  <si>
    <t>MEL_a116.MEL_b53</t>
  </si>
  <si>
    <t>MEL_a117.MEL_b53</t>
  </si>
  <si>
    <t>MEL_a118.MEL_b53</t>
  </si>
  <si>
    <t>MEL_a119.MEL_b53</t>
  </si>
  <si>
    <t>MEL_a120.MEL_b53</t>
  </si>
  <si>
    <t>MEL_a121.MEL_b53</t>
  </si>
  <si>
    <t>MEL_a122.MEL_b53</t>
  </si>
  <si>
    <t>MEL_a123.MEL_b53</t>
  </si>
  <si>
    <t>MEL_a124.MEL_b53</t>
  </si>
  <si>
    <t>MEL_a125.MEL_b53</t>
  </si>
  <si>
    <t>MEL_a126.MEL_b53</t>
  </si>
  <si>
    <t>MEL_a127.MEL_b53</t>
  </si>
  <si>
    <t>MEL_a128.MEL_b53</t>
  </si>
  <si>
    <t>MEL_a129.MEL_b53</t>
  </si>
  <si>
    <t>MEL_a130.MEL_b53</t>
  </si>
  <si>
    <t>MEL_a131.MEL_b53</t>
  </si>
  <si>
    <t>MEL_a132.MEL_b53</t>
  </si>
  <si>
    <t>MEL_a133.MEL_b53</t>
  </si>
  <si>
    <t>MEL_a134.MEL_b53</t>
  </si>
  <si>
    <t>MEL_a135.MEL_b53</t>
  </si>
  <si>
    <t>MEL_a136.MEL_b53</t>
  </si>
  <si>
    <t>MEL_a137.MEL_b53</t>
  </si>
  <si>
    <t>MEL_a138.MEL_b53</t>
  </si>
  <si>
    <t>MEL_a139.MEL_b53</t>
  </si>
  <si>
    <t>MEL_a140.MEL_b53</t>
  </si>
  <si>
    <t>MEL_a141.MEL_b53</t>
  </si>
  <si>
    <t>MEL_a142.MEL_b53</t>
  </si>
  <si>
    <t>MEL_a143.MEL_b53</t>
  </si>
  <si>
    <t>MEL_a144.MEL_b53</t>
  </si>
  <si>
    <t>MEL_a145.MEL_b53</t>
  </si>
  <si>
    <t>MEL_a146.MEL_b53</t>
  </si>
  <si>
    <t>MEL_a147.MEL_b53</t>
  </si>
  <si>
    <t>MEL_a148.MEL_b53</t>
  </si>
  <si>
    <t>MEL_a149.MEL_b53</t>
  </si>
  <si>
    <t>MEL_a150.MEL_b53</t>
  </si>
  <si>
    <t>MEL_a151.MEL_b53</t>
  </si>
  <si>
    <t>MEL_a152.MEL_b53</t>
  </si>
  <si>
    <t>MEL_a153.MEL_b53</t>
  </si>
  <si>
    <t>MEL_a154.MEL_b53</t>
  </si>
  <si>
    <t>MEL_a155.MEL_b53</t>
  </si>
  <si>
    <t>MEL_a156.MEL_b53</t>
  </si>
  <si>
    <t>MEL_a157.MEL_b53</t>
  </si>
  <si>
    <t>MEL_a158.MEL_b53</t>
  </si>
  <si>
    <t>MEL_a159.MEL_b53</t>
  </si>
  <si>
    <t>MEL_a160.MEL_b53</t>
  </si>
  <si>
    <t>MEL_a161.MEL_b53</t>
  </si>
  <si>
    <t>MEL_a162.MEL_b53</t>
  </si>
  <si>
    <t>MEL_a163.MEL_b53</t>
  </si>
  <si>
    <t>MEL_a164.MEL_b53</t>
  </si>
  <si>
    <t>MEL_a165.MEL_b53</t>
  </si>
  <si>
    <t>MEL_a166.MEL_b53</t>
  </si>
  <si>
    <t>MEL_a167.MEL_b53</t>
  </si>
  <si>
    <t>MEL_a168.MEL_b53</t>
  </si>
  <si>
    <t>MEL_a169.MEL_b53</t>
  </si>
  <si>
    <t>MEL_a170.MEL_b53</t>
  </si>
  <si>
    <t>MEL_a171.MEL_b53</t>
  </si>
  <si>
    <t>MEL_a172.MEL_b53</t>
  </si>
  <si>
    <t>MEL_a173.MEL_b53</t>
  </si>
  <si>
    <t>MEL_a174.MEL_b53</t>
  </si>
  <si>
    <t>MEL_a175.MEL_b53</t>
  </si>
  <si>
    <t>MEL_a176.MEL_b53</t>
  </si>
  <si>
    <t>MEL_a177.MEL_b53</t>
  </si>
  <si>
    <t>MEL_a178.MEL_b53</t>
  </si>
  <si>
    <t>MEL_a179.MEL_b53</t>
  </si>
  <si>
    <t>MEL_a180.MEL_b53</t>
  </si>
  <si>
    <t>MEL_a181.MEL_b53</t>
  </si>
  <si>
    <t>MEL_a182.MEL_b53</t>
  </si>
  <si>
    <t>MEL_a183.MEL_b53</t>
  </si>
  <si>
    <t>MEL_a184.MEL_b53</t>
  </si>
  <si>
    <t>MEL_a185.MEL_b53</t>
  </si>
  <si>
    <t>MEL_a186.MEL_b53</t>
  </si>
  <si>
    <t>MEL_a187.MEL_b53</t>
  </si>
  <si>
    <t>MEL_a188.MEL_b53</t>
  </si>
  <si>
    <t>MEL_a189.MEL_b53</t>
  </si>
  <si>
    <t>MEL_a190.MEL_b53</t>
  </si>
  <si>
    <t>MEL_a191.MEL_b53</t>
  </si>
  <si>
    <t>MEL_a192.MEL_b53</t>
  </si>
  <si>
    <t>MEL_a193.MEL_b53</t>
  </si>
  <si>
    <t>MEL_a194.MEL_b53</t>
  </si>
  <si>
    <t>MEL_a195.MEL_b53</t>
  </si>
  <si>
    <t>MEL_a196.MEL_b53</t>
  </si>
  <si>
    <t>MEL_a197.MEL_b53</t>
  </si>
  <si>
    <t>MEL_a198.MEL_b53</t>
  </si>
  <si>
    <t>MEL_a199.MEL_b53</t>
  </si>
  <si>
    <t>MAGEA3_a129.MEL_b53</t>
  </si>
  <si>
    <t>CDK4_a17.MEL_b53</t>
  </si>
  <si>
    <t>MEL_a1.MEL_b54</t>
  </si>
  <si>
    <t>MEL_a2.MEL_b54</t>
  </si>
  <si>
    <t>MEL_a3.MEL_b54</t>
  </si>
  <si>
    <t>MEL_a4.MEL_b54</t>
  </si>
  <si>
    <t>MEL_a5.MEL_b54</t>
  </si>
  <si>
    <t>MEL_a6.MEL_b54</t>
  </si>
  <si>
    <t>MEL_a7.MEL_b54</t>
  </si>
  <si>
    <t>MEL_a8.MEL_b54</t>
  </si>
  <si>
    <t>MEL_a9.MEL_b54</t>
  </si>
  <si>
    <t>MEL_a10.MEL_b54</t>
  </si>
  <si>
    <t>MEL_a11.MEL_b54</t>
  </si>
  <si>
    <t>MEL_a12.MEL_b54</t>
  </si>
  <si>
    <t>MEL_a13.MEL_b54</t>
  </si>
  <si>
    <t>MEL_a14.MEL_b54</t>
  </si>
  <si>
    <t>MEL_a15.MEL_b54</t>
  </si>
  <si>
    <t>MEL_a16.MEL_b54</t>
  </si>
  <si>
    <t>MEL_a17.MEL_b54</t>
  </si>
  <si>
    <t>MEL_a18.MEL_b54</t>
  </si>
  <si>
    <t>MEL_a19.MEL_b54</t>
  </si>
  <si>
    <t>MEL_a20.MEL_b54</t>
  </si>
  <si>
    <t>MEL_a21.MEL_b54</t>
  </si>
  <si>
    <t>MEL_a22.MEL_b54</t>
  </si>
  <si>
    <t>MEL_a23.MEL_b54</t>
  </si>
  <si>
    <t>MEL_a24.MEL_b54</t>
  </si>
  <si>
    <t>MEL_a25.MEL_b54</t>
  </si>
  <si>
    <t>MEL_a26.MEL_b54</t>
  </si>
  <si>
    <t>MEL_a27.MEL_b54</t>
  </si>
  <si>
    <t>MEL_a28.MEL_b54</t>
  </si>
  <si>
    <t>MEL_a29.MEL_b54</t>
  </si>
  <si>
    <t>MEL_a30.MEL_b54</t>
  </si>
  <si>
    <t>MEL_a31.MEL_b54</t>
  </si>
  <si>
    <t>MEL_a32.MEL_b54</t>
  </si>
  <si>
    <t>MEL_a33.MEL_b54</t>
  </si>
  <si>
    <t>MEL_a34.MEL_b54</t>
  </si>
  <si>
    <t>MEL_a35.MEL_b54</t>
  </si>
  <si>
    <t>MEL_a36.MEL_b54</t>
  </si>
  <si>
    <t>MEL_a37.MEL_b54</t>
  </si>
  <si>
    <t>MEL_a38.MEL_b54</t>
  </si>
  <si>
    <t>MEL_a39.MEL_b54</t>
  </si>
  <si>
    <t>MEL_a40.MEL_b54</t>
  </si>
  <si>
    <t>MEL_a41.MEL_b54</t>
  </si>
  <si>
    <t>MEL_a42.MEL_b54</t>
  </si>
  <si>
    <t>MEL_a43.MEL_b54</t>
  </si>
  <si>
    <t>MEL_a44.MEL_b54</t>
  </si>
  <si>
    <t>MEL_a45.MEL_b54</t>
  </si>
  <si>
    <t>MEL_a46.MEL_b54</t>
  </si>
  <si>
    <t>MEL_a47.MEL_b54</t>
  </si>
  <si>
    <t>MEL_a48.MEL_b54</t>
  </si>
  <si>
    <t>MEL_a49.MEL_b54</t>
  </si>
  <si>
    <t>MEL_a50.MEL_b54</t>
  </si>
  <si>
    <t>MEL_a51.MEL_b54</t>
  </si>
  <si>
    <t>MEL_a52.MEL_b54</t>
  </si>
  <si>
    <t>MEL_a53.MEL_b54</t>
  </si>
  <si>
    <t>MEL_a54.MEL_b54</t>
  </si>
  <si>
    <t>MEL_a55.MEL_b54</t>
  </si>
  <si>
    <t>MEL_a56.MEL_b54</t>
  </si>
  <si>
    <t>MEL_a57.MEL_b54</t>
  </si>
  <si>
    <t>MEL_a58.MEL_b54</t>
  </si>
  <si>
    <t>MEL_a59.MEL_b54</t>
  </si>
  <si>
    <t>MEL_a60.MEL_b54</t>
  </si>
  <si>
    <t>MEL_a61.MEL_b54</t>
  </si>
  <si>
    <t>MEL_a62.MEL_b54</t>
  </si>
  <si>
    <t>MEL_a63.MEL_b54</t>
  </si>
  <si>
    <t>MEL_a64.MEL_b54</t>
  </si>
  <si>
    <t>MEL_a65.MEL_b54</t>
  </si>
  <si>
    <t>MEL_a66.MEL_b54</t>
  </si>
  <si>
    <t>MEL_a67.MEL_b54</t>
  </si>
  <si>
    <t>MEL_a68.MEL_b54</t>
  </si>
  <si>
    <t>MEL_a69.MEL_b54</t>
  </si>
  <si>
    <t>MEL_a70.MEL_b54</t>
  </si>
  <si>
    <t>MEL_a71.MEL_b54</t>
  </si>
  <si>
    <t>MEL_a72.MEL_b54</t>
  </si>
  <si>
    <t>MEL_a73.MEL_b54</t>
  </si>
  <si>
    <t>MEL_a74.MEL_b54</t>
  </si>
  <si>
    <t>MEL_a75.MEL_b54</t>
  </si>
  <si>
    <t>MEL_a76.MEL_b54</t>
  </si>
  <si>
    <t>MEL_a77.MEL_b54</t>
  </si>
  <si>
    <t>MEL_a78.MEL_b54</t>
  </si>
  <si>
    <t>MEL_a79.MEL_b54</t>
  </si>
  <si>
    <t>MEL_a80.MEL_b54</t>
  </si>
  <si>
    <t>MEL_a81.MEL_b54</t>
  </si>
  <si>
    <t>MEL_a82.MEL_b54</t>
  </si>
  <si>
    <t>MEL_a83.MEL_b54</t>
  </si>
  <si>
    <t>MEL_a84.MEL_b54</t>
  </si>
  <si>
    <t>MEL_a85.MEL_b54</t>
  </si>
  <si>
    <t>MEL_a86.MEL_b54</t>
  </si>
  <si>
    <t>MEL_a87.MEL_b54</t>
  </si>
  <si>
    <t>MEL_a88.MEL_b54</t>
  </si>
  <si>
    <t>MEL_a89.MEL_b54</t>
  </si>
  <si>
    <t>MEL_a90.MEL_b54</t>
  </si>
  <si>
    <t>MEL_a91.MEL_b54</t>
  </si>
  <si>
    <t>MEL_a92.MEL_b54</t>
  </si>
  <si>
    <t>MEL_a93.MEL_b54</t>
  </si>
  <si>
    <t>MEL_a94.MEL_b54</t>
  </si>
  <si>
    <t>MEL_a95.MEL_b54</t>
  </si>
  <si>
    <t>MEL_a96.MEL_b54</t>
  </si>
  <si>
    <t>MEL_a97.MEL_b54</t>
  </si>
  <si>
    <t>MEL_a98.MEL_b54</t>
  </si>
  <si>
    <t>MEL_a99.MEL_b54</t>
  </si>
  <si>
    <t>MEL_a100.MEL_b54</t>
  </si>
  <si>
    <t>MEL_a101.MEL_b54</t>
  </si>
  <si>
    <t>MEL_a102.MEL_b54</t>
  </si>
  <si>
    <t>MEL_a103.MEL_b54</t>
  </si>
  <si>
    <t>MEL_a104.MEL_b54</t>
  </si>
  <si>
    <t>MEL_a105.MEL_b54</t>
  </si>
  <si>
    <t>MEL_a106.MEL_b54</t>
  </si>
  <si>
    <t>MEL_a107.MEL_b54</t>
  </si>
  <si>
    <t>MEL_a108.MEL_b54</t>
  </si>
  <si>
    <t>MEL_a109.MEL_b54</t>
  </si>
  <si>
    <t>MEL_a110.MEL_b54</t>
  </si>
  <si>
    <t>MEL_a111.MEL_b54</t>
  </si>
  <si>
    <t>MEL_a112.MEL_b54</t>
  </si>
  <si>
    <t>MEL_a113.MEL_b54</t>
  </si>
  <si>
    <t>MEL_a114.MEL_b54</t>
  </si>
  <si>
    <t>MEL_a115.MEL_b54</t>
  </si>
  <si>
    <t>MEL_a116.MEL_b54</t>
  </si>
  <si>
    <t>MEL_a117.MEL_b54</t>
  </si>
  <si>
    <t>MEL_a118.MEL_b54</t>
  </si>
  <si>
    <t>MEL_a119.MEL_b54</t>
  </si>
  <si>
    <t>MEL_a120.MEL_b54</t>
  </si>
  <si>
    <t>MEL_a121.MEL_b54</t>
  </si>
  <si>
    <t>MEL_a122.MEL_b54</t>
  </si>
  <si>
    <t>MEL_a123.MEL_b54</t>
  </si>
  <si>
    <t>MEL_a124.MEL_b54</t>
  </si>
  <si>
    <t>MEL_a125.MEL_b54</t>
  </si>
  <si>
    <t>MEL_a126.MEL_b54</t>
  </si>
  <si>
    <t>MEL_a127.MEL_b54</t>
  </si>
  <si>
    <t>MEL_a128.MEL_b54</t>
  </si>
  <si>
    <t>MEL_a129.MEL_b54</t>
  </si>
  <si>
    <t>MEL_a130.MEL_b54</t>
  </si>
  <si>
    <t>MEL_a131.MEL_b54</t>
  </si>
  <si>
    <t>MEL_a132.MEL_b54</t>
  </si>
  <si>
    <t>MEL_a133.MEL_b54</t>
  </si>
  <si>
    <t>MEL_a134.MEL_b54</t>
  </si>
  <si>
    <t>MEL_a135.MEL_b54</t>
  </si>
  <si>
    <t>MEL_a136.MEL_b54</t>
  </si>
  <si>
    <t>MEL_a137.MEL_b54</t>
  </si>
  <si>
    <t>MEL_a138.MEL_b54</t>
  </si>
  <si>
    <t>MEL_a139.MEL_b54</t>
  </si>
  <si>
    <t>MEL_a140.MEL_b54</t>
  </si>
  <si>
    <t>MEL_a141.MEL_b54</t>
  </si>
  <si>
    <t>MEL_a142.MEL_b54</t>
  </si>
  <si>
    <t>MEL_a143.MEL_b54</t>
  </si>
  <si>
    <t>MEL_a144.MEL_b54</t>
  </si>
  <si>
    <t>MEL_a145.MEL_b54</t>
  </si>
  <si>
    <t>MEL_a146.MEL_b54</t>
  </si>
  <si>
    <t>MEL_a147.MEL_b54</t>
  </si>
  <si>
    <t>MEL_a148.MEL_b54</t>
  </si>
  <si>
    <t>MEL_a149.MEL_b54</t>
  </si>
  <si>
    <t>MEL_a150.MEL_b54</t>
  </si>
  <si>
    <t>MEL_a151.MEL_b54</t>
  </si>
  <si>
    <t>MEL_a152.MEL_b54</t>
  </si>
  <si>
    <t>MEL_a153.MEL_b54</t>
  </si>
  <si>
    <t>MEL_a154.MEL_b54</t>
  </si>
  <si>
    <t>MEL_a155.MEL_b54</t>
  </si>
  <si>
    <t>MEL_a156.MEL_b54</t>
  </si>
  <si>
    <t>MEL_a157.MEL_b54</t>
  </si>
  <si>
    <t>MEL_a158.MEL_b54</t>
  </si>
  <si>
    <t>MEL_a159.MEL_b54</t>
  </si>
  <si>
    <t>MEL_a160.MEL_b54</t>
  </si>
  <si>
    <t>MEL_a161.MEL_b54</t>
  </si>
  <si>
    <t>MEL_a162.MEL_b54</t>
  </si>
  <si>
    <t>MEL_a163.MEL_b54</t>
  </si>
  <si>
    <t>MEL_a164.MEL_b54</t>
  </si>
  <si>
    <t>MEL_a165.MEL_b54</t>
  </si>
  <si>
    <t>MEL_a166.MEL_b54</t>
  </si>
  <si>
    <t>MEL_a167.MEL_b54</t>
  </si>
  <si>
    <t>MEL_a168.MEL_b54</t>
  </si>
  <si>
    <t>MEL_a169.MEL_b54</t>
  </si>
  <si>
    <t>MEL_a170.MEL_b54</t>
  </si>
  <si>
    <t>MEL_a171.MEL_b54</t>
  </si>
  <si>
    <t>MEL_a172.MEL_b54</t>
  </si>
  <si>
    <t>MEL_a173.MEL_b54</t>
  </si>
  <si>
    <t>MEL_a174.MEL_b54</t>
  </si>
  <si>
    <t>MEL_a175.MEL_b54</t>
  </si>
  <si>
    <t>MEL_a176.MEL_b54</t>
  </si>
  <si>
    <t>MEL_a177.MEL_b54</t>
  </si>
  <si>
    <t>MEL_a178.MEL_b54</t>
  </si>
  <si>
    <t>MEL_a179.MEL_b54</t>
  </si>
  <si>
    <t>MEL_a180.MEL_b54</t>
  </si>
  <si>
    <t>MEL_a181.MEL_b54</t>
  </si>
  <si>
    <t>MEL_a182.MEL_b54</t>
  </si>
  <si>
    <t>MEL_a183.MEL_b54</t>
  </si>
  <si>
    <t>MEL_a184.MEL_b54</t>
  </si>
  <si>
    <t>MEL_a185.MEL_b54</t>
  </si>
  <si>
    <t>MEL_a186.MEL_b54</t>
  </si>
  <si>
    <t>MEL_a187.MEL_b54</t>
  </si>
  <si>
    <t>MEL_a188.MEL_b54</t>
  </si>
  <si>
    <t>MEL_a189.MEL_b54</t>
  </si>
  <si>
    <t>MEL_a190.MEL_b54</t>
  </si>
  <si>
    <t>MEL_a191.MEL_b54</t>
  </si>
  <si>
    <t>MEL_a192.MEL_b54</t>
  </si>
  <si>
    <t>MEL_a193.MEL_b54</t>
  </si>
  <si>
    <t>MEL_a194.MEL_b54</t>
  </si>
  <si>
    <t>MEL_a195.MEL_b54</t>
  </si>
  <si>
    <t>MEL_a196.MEL_b54</t>
  </si>
  <si>
    <t>MEL_a197.MEL_b54</t>
  </si>
  <si>
    <t>MEL_a198.MEL_b54</t>
  </si>
  <si>
    <t>MEL_a199.MEL_b54</t>
  </si>
  <si>
    <t>MAGEA3_a129.MEL_b54</t>
  </si>
  <si>
    <t>CDK4_a17.MEL_b54</t>
  </si>
  <si>
    <t>MEL_a1.MEL_b55</t>
  </si>
  <si>
    <t>MEL_a2.MEL_b55</t>
  </si>
  <si>
    <t>MEL_a3.MEL_b55</t>
  </si>
  <si>
    <t>MEL_a4.MEL_b55</t>
  </si>
  <si>
    <t>MEL_a5.MEL_b55</t>
  </si>
  <si>
    <t>MEL_a6.MEL_b55</t>
  </si>
  <si>
    <t>MEL_a7.MEL_b55</t>
  </si>
  <si>
    <t>MEL_a8.MEL_b55</t>
  </si>
  <si>
    <t>MEL_a9.MEL_b55</t>
  </si>
  <si>
    <t>MEL_a10.MEL_b55</t>
  </si>
  <si>
    <t>MEL_a11.MEL_b55</t>
  </si>
  <si>
    <t>MEL_a12.MEL_b55</t>
  </si>
  <si>
    <t>MEL_a13.MEL_b55</t>
  </si>
  <si>
    <t>MEL_a14.MEL_b55</t>
  </si>
  <si>
    <t>MEL_a15.MEL_b55</t>
  </si>
  <si>
    <t>MEL_a16.MEL_b55</t>
  </si>
  <si>
    <t>MEL_a17.MEL_b55</t>
  </si>
  <si>
    <t>MEL_a18.MEL_b55</t>
  </si>
  <si>
    <t>MEL_a19.MEL_b55</t>
  </si>
  <si>
    <t>MEL_a20.MEL_b55</t>
  </si>
  <si>
    <t>MEL_a21.MEL_b55</t>
  </si>
  <si>
    <t>MEL_a22.MEL_b55</t>
  </si>
  <si>
    <t>MEL_a23.MEL_b55</t>
  </si>
  <si>
    <t>MEL_a24.MEL_b55</t>
  </si>
  <si>
    <t>MEL_a25.MEL_b55</t>
  </si>
  <si>
    <t>MEL_a26.MEL_b55</t>
  </si>
  <si>
    <t>MEL_a27.MEL_b55</t>
  </si>
  <si>
    <t>MEL_a28.MEL_b55</t>
  </si>
  <si>
    <t>MEL_a29.MEL_b55</t>
  </si>
  <si>
    <t>MEL_a30.MEL_b55</t>
  </si>
  <si>
    <t>MEL_a31.MEL_b55</t>
  </si>
  <si>
    <t>MEL_a32.MEL_b55</t>
  </si>
  <si>
    <t>MEL_a33.MEL_b55</t>
  </si>
  <si>
    <t>MEL_a34.MEL_b55</t>
  </si>
  <si>
    <t>MEL_a35.MEL_b55</t>
  </si>
  <si>
    <t>MEL_a36.MEL_b55</t>
  </si>
  <si>
    <t>MEL_a37.MEL_b55</t>
  </si>
  <si>
    <t>MEL_a38.MEL_b55</t>
  </si>
  <si>
    <t>MEL_a39.MEL_b55</t>
  </si>
  <si>
    <t>MEL_a40.MEL_b55</t>
  </si>
  <si>
    <t>MEL_a41.MEL_b55</t>
  </si>
  <si>
    <t>MEL_a42.MEL_b55</t>
  </si>
  <si>
    <t>MEL_a43.MEL_b55</t>
  </si>
  <si>
    <t>MEL_a44.MEL_b55</t>
  </si>
  <si>
    <t>MEL_a45.MEL_b55</t>
  </si>
  <si>
    <t>MEL_a46.MEL_b55</t>
  </si>
  <si>
    <t>MEL_a47.MEL_b55</t>
  </si>
  <si>
    <t>MEL_a48.MEL_b55</t>
  </si>
  <si>
    <t>MEL_a49.MEL_b55</t>
  </si>
  <si>
    <t>MEL_a50.MEL_b55</t>
  </si>
  <si>
    <t>MEL_a51.MEL_b55</t>
  </si>
  <si>
    <t>MEL_a52.MEL_b55</t>
  </si>
  <si>
    <t>MEL_a53.MEL_b55</t>
  </si>
  <si>
    <t>MEL_a54.MEL_b55</t>
  </si>
  <si>
    <t>MEL_a55.MEL_b55</t>
  </si>
  <si>
    <t>MEL_a56.MEL_b55</t>
  </si>
  <si>
    <t>MEL_a57.MEL_b55</t>
  </si>
  <si>
    <t>MEL_a58.MEL_b55</t>
  </si>
  <si>
    <t>MEL_a59.MEL_b55</t>
  </si>
  <si>
    <t>MEL_a60.MEL_b55</t>
  </si>
  <si>
    <t>MEL_a61.MEL_b55</t>
  </si>
  <si>
    <t>MEL_a62.MEL_b55</t>
  </si>
  <si>
    <t>MEL_a63.MEL_b55</t>
  </si>
  <si>
    <t>MEL_a64.MEL_b55</t>
  </si>
  <si>
    <t>MEL_a65.MEL_b55</t>
  </si>
  <si>
    <t>MEL_a66.MEL_b55</t>
  </si>
  <si>
    <t>MEL_a67.MEL_b55</t>
  </si>
  <si>
    <t>MEL_a68.MEL_b55</t>
  </si>
  <si>
    <t>MEL_a69.MEL_b55</t>
  </si>
  <si>
    <t>MEL_a70.MEL_b55</t>
  </si>
  <si>
    <t>MEL_a71.MEL_b55</t>
  </si>
  <si>
    <t>MEL_a72.MEL_b55</t>
  </si>
  <si>
    <t>MEL_a73.MEL_b55</t>
  </si>
  <si>
    <t>MEL_a74.MEL_b55</t>
  </si>
  <si>
    <t>MEL_a75.MEL_b55</t>
  </si>
  <si>
    <t>MEL_a76.MEL_b55</t>
  </si>
  <si>
    <t>MEL_a77.MEL_b55</t>
  </si>
  <si>
    <t>MEL_a78.MEL_b55</t>
  </si>
  <si>
    <t>MEL_a79.MEL_b55</t>
  </si>
  <si>
    <t>MEL_a80.MEL_b55</t>
  </si>
  <si>
    <t>MEL_a81.MEL_b55</t>
  </si>
  <si>
    <t>MEL_a82.MEL_b55</t>
  </si>
  <si>
    <t>MEL_a83.MEL_b55</t>
  </si>
  <si>
    <t>MEL_a84.MEL_b55</t>
  </si>
  <si>
    <t>MEL_a85.MEL_b55</t>
  </si>
  <si>
    <t>MEL_a86.MEL_b55</t>
  </si>
  <si>
    <t>MEL_a87.MEL_b55</t>
  </si>
  <si>
    <t>MEL_a88.MEL_b55</t>
  </si>
  <si>
    <t>MEL_a89.MEL_b55</t>
  </si>
  <si>
    <t>MEL_a90.MEL_b55</t>
  </si>
  <si>
    <t>MEL_a91.MEL_b55</t>
  </si>
  <si>
    <t>MEL_a92.MEL_b55</t>
  </si>
  <si>
    <t>MEL_a93.MEL_b55</t>
  </si>
  <si>
    <t>MEL_a94.MEL_b55</t>
  </si>
  <si>
    <t>MEL_a95.MEL_b55</t>
  </si>
  <si>
    <t>MEL_a96.MEL_b55</t>
  </si>
  <si>
    <t>MEL_a97.MEL_b55</t>
  </si>
  <si>
    <t>MEL_a98.MEL_b55</t>
  </si>
  <si>
    <t>MEL_a99.MEL_b55</t>
  </si>
  <si>
    <t>MEL_a100.MEL_b55</t>
  </si>
  <si>
    <t>MEL_a101.MEL_b55</t>
  </si>
  <si>
    <t>MEL_a102.MEL_b55</t>
  </si>
  <si>
    <t>MEL_a103.MEL_b55</t>
  </si>
  <si>
    <t>MEL_a104.MEL_b55</t>
  </si>
  <si>
    <t>MEL_a105.MEL_b55</t>
  </si>
  <si>
    <t>MEL_a106.MEL_b55</t>
  </si>
  <si>
    <t>MEL_a107.MEL_b55</t>
  </si>
  <si>
    <t>MEL_a108.MEL_b55</t>
  </si>
  <si>
    <t>MEL_a109.MEL_b55</t>
  </si>
  <si>
    <t>MEL_a110.MEL_b55</t>
  </si>
  <si>
    <t>MEL_a111.MEL_b55</t>
  </si>
  <si>
    <t>MEL_a112.MEL_b55</t>
  </si>
  <si>
    <t>MEL_a113.MEL_b55</t>
  </si>
  <si>
    <t>MEL_a114.MEL_b55</t>
  </si>
  <si>
    <t>MEL_a115.MEL_b55</t>
  </si>
  <si>
    <t>MEL_a116.MEL_b55</t>
  </si>
  <si>
    <t>MEL_a117.MEL_b55</t>
  </si>
  <si>
    <t>MEL_a118.MEL_b55</t>
  </si>
  <si>
    <t>MEL_a119.MEL_b55</t>
  </si>
  <si>
    <t>MEL_a120.MEL_b55</t>
  </si>
  <si>
    <t>MEL_a121.MEL_b55</t>
  </si>
  <si>
    <t>MEL_a122.MEL_b55</t>
  </si>
  <si>
    <t>MEL_a123.MEL_b55</t>
  </si>
  <si>
    <t>MEL_a124.MEL_b55</t>
  </si>
  <si>
    <t>MEL_a125.MEL_b55</t>
  </si>
  <si>
    <t>MEL_a126.MEL_b55</t>
  </si>
  <si>
    <t>MEL_a127.MEL_b55</t>
  </si>
  <si>
    <t>MEL_a128.MEL_b55</t>
  </si>
  <si>
    <t>MEL_a129.MEL_b55</t>
  </si>
  <si>
    <t>MEL_a130.MEL_b55</t>
  </si>
  <si>
    <t>MEL_a131.MEL_b55</t>
  </si>
  <si>
    <t>MEL_a132.MEL_b55</t>
  </si>
  <si>
    <t>MEL_a133.MEL_b55</t>
  </si>
  <si>
    <t>MEL_a134.MEL_b55</t>
  </si>
  <si>
    <t>MEL_a135.MEL_b55</t>
  </si>
  <si>
    <t>MEL_a136.MEL_b55</t>
  </si>
  <si>
    <t>MEL_a137.MEL_b55</t>
  </si>
  <si>
    <t>MEL_a138.MEL_b55</t>
  </si>
  <si>
    <t>MEL_a139.MEL_b55</t>
  </si>
  <si>
    <t>MEL_a140.MEL_b55</t>
  </si>
  <si>
    <t>MEL_a141.MEL_b55</t>
  </si>
  <si>
    <t>MEL_a142.MEL_b55</t>
  </si>
  <si>
    <t>MEL_a143.MEL_b55</t>
  </si>
  <si>
    <t>MEL_a144.MEL_b55</t>
  </si>
  <si>
    <t>MEL_a145.MEL_b55</t>
  </si>
  <si>
    <t>MEL_a146.MEL_b55</t>
  </si>
  <si>
    <t>MEL_a147.MEL_b55</t>
  </si>
  <si>
    <t>MEL_a148.MEL_b55</t>
  </si>
  <si>
    <t>MEL_a149.MEL_b55</t>
  </si>
  <si>
    <t>MEL_a150.MEL_b55</t>
  </si>
  <si>
    <t>MEL_a151.MEL_b55</t>
  </si>
  <si>
    <t>MEL_a152.MEL_b55</t>
  </si>
  <si>
    <t>MEL_a153.MEL_b55</t>
  </si>
  <si>
    <t>MEL_a154.MEL_b55</t>
  </si>
  <si>
    <t>MEL_a155.MEL_b55</t>
  </si>
  <si>
    <t>MEL_a156.MEL_b55</t>
  </si>
  <si>
    <t>MEL_a157.MEL_b55</t>
  </si>
  <si>
    <t>MEL_a158.MEL_b55</t>
  </si>
  <si>
    <t>MEL_a159.MEL_b55</t>
  </si>
  <si>
    <t>MEL_a160.MEL_b55</t>
  </si>
  <si>
    <t>MEL_a161.MEL_b55</t>
  </si>
  <si>
    <t>MEL_a162.MEL_b55</t>
  </si>
  <si>
    <t>MEL_a163.MEL_b55</t>
  </si>
  <si>
    <t>MEL_a164.MEL_b55</t>
  </si>
  <si>
    <t>MEL_a165.MEL_b55</t>
  </si>
  <si>
    <t>MEL_a166.MEL_b55</t>
  </si>
  <si>
    <t>MEL_a167.MEL_b55</t>
  </si>
  <si>
    <t>MEL_a168.MEL_b55</t>
  </si>
  <si>
    <t>MEL_a169.MEL_b55</t>
  </si>
  <si>
    <t>MEL_a170.MEL_b55</t>
  </si>
  <si>
    <t>MEL_a171.MEL_b55</t>
  </si>
  <si>
    <t>MEL_a172.MEL_b55</t>
  </si>
  <si>
    <t>MEL_a173.MEL_b55</t>
  </si>
  <si>
    <t>MEL_a174.MEL_b55</t>
  </si>
  <si>
    <t>MEL_a175.MEL_b55</t>
  </si>
  <si>
    <t>MEL_a176.MEL_b55</t>
  </si>
  <si>
    <t>MEL_a177.MEL_b55</t>
  </si>
  <si>
    <t>MEL_a178.MEL_b55</t>
  </si>
  <si>
    <t>MEL_a179.MEL_b55</t>
  </si>
  <si>
    <t>MEL_a180.MEL_b55</t>
  </si>
  <si>
    <t>MEL_a181.MEL_b55</t>
  </si>
  <si>
    <t>MEL_a182.MEL_b55</t>
  </si>
  <si>
    <t>MEL_a183.MEL_b55</t>
  </si>
  <si>
    <t>MEL_a184.MEL_b55</t>
  </si>
  <si>
    <t>MEL_a185.MEL_b55</t>
  </si>
  <si>
    <t>MEL_a186.MEL_b55</t>
  </si>
  <si>
    <t>MEL_a187.MEL_b55</t>
  </si>
  <si>
    <t>MEL_a188.MEL_b55</t>
  </si>
  <si>
    <t>MEL_a189.MEL_b55</t>
  </si>
  <si>
    <t>MEL_a190.MEL_b55</t>
  </si>
  <si>
    <t>MEL_a191.MEL_b55</t>
  </si>
  <si>
    <t>MEL_a192.MEL_b55</t>
  </si>
  <si>
    <t>MEL_a193.MEL_b55</t>
  </si>
  <si>
    <t>MEL_a194.MEL_b55</t>
  </si>
  <si>
    <t>MEL_a195.MEL_b55</t>
  </si>
  <si>
    <t>MEL_a196.MEL_b55</t>
  </si>
  <si>
    <t>MEL_a197.MEL_b55</t>
  </si>
  <si>
    <t>MEL_a198.MEL_b55</t>
  </si>
  <si>
    <t>MEL_a199.MEL_b55</t>
  </si>
  <si>
    <t>MAGEA3_a129.MEL_b55</t>
  </si>
  <si>
    <t>CDK4_a17.MEL_b55</t>
  </si>
  <si>
    <t>MEL_a1.MEL_b56</t>
  </si>
  <si>
    <t>MEL_a2.MEL_b56</t>
  </si>
  <si>
    <t>MEL_a3.MEL_b56</t>
  </si>
  <si>
    <t>MEL_a4.MEL_b56</t>
  </si>
  <si>
    <t>MEL_a5.MEL_b56</t>
  </si>
  <si>
    <t>MEL_a6.MEL_b56</t>
  </si>
  <si>
    <t>MEL_a7.MEL_b56</t>
  </si>
  <si>
    <t>MEL_a8.MEL_b56</t>
  </si>
  <si>
    <t>MEL_a9.MEL_b56</t>
  </si>
  <si>
    <t>MEL_a10.MEL_b56</t>
  </si>
  <si>
    <t>MEL_a11.MEL_b56</t>
  </si>
  <si>
    <t>MEL_a12.MEL_b56</t>
  </si>
  <si>
    <t>MEL_a13.MEL_b56</t>
  </si>
  <si>
    <t>MEL_a14.MEL_b56</t>
  </si>
  <si>
    <t>MEL_a15.MEL_b56</t>
  </si>
  <si>
    <t>MEL_a16.MEL_b56</t>
  </si>
  <si>
    <t>MEL_a17.MEL_b56</t>
  </si>
  <si>
    <t>MEL_a18.MEL_b56</t>
  </si>
  <si>
    <t>MEL_a19.MEL_b56</t>
  </si>
  <si>
    <t>MEL_a20.MEL_b56</t>
  </si>
  <si>
    <t>MEL_a21.MEL_b56</t>
  </si>
  <si>
    <t>MEL_a22.MEL_b56</t>
  </si>
  <si>
    <t>MEL_a23.MEL_b56</t>
  </si>
  <si>
    <t>MEL_a24.MEL_b56</t>
  </si>
  <si>
    <t>MEL_a25.MEL_b56</t>
  </si>
  <si>
    <t>MEL_a26.MEL_b56</t>
  </si>
  <si>
    <t>MEL_a27.MEL_b56</t>
  </si>
  <si>
    <t>MEL_a28.MEL_b56</t>
  </si>
  <si>
    <t>MEL_a29.MEL_b56</t>
  </si>
  <si>
    <t>MEL_a30.MEL_b56</t>
  </si>
  <si>
    <t>MEL_a31.MEL_b56</t>
  </si>
  <si>
    <t>MEL_a32.MEL_b56</t>
  </si>
  <si>
    <t>MEL_a33.MEL_b56</t>
  </si>
  <si>
    <t>MEL_a34.MEL_b56</t>
  </si>
  <si>
    <t>MEL_a35.MEL_b56</t>
  </si>
  <si>
    <t>MEL_a36.MEL_b56</t>
  </si>
  <si>
    <t>MEL_a37.MEL_b56</t>
  </si>
  <si>
    <t>MEL_a38.MEL_b56</t>
  </si>
  <si>
    <t>MEL_a39.MEL_b56</t>
  </si>
  <si>
    <t>MEL_a40.MEL_b56</t>
  </si>
  <si>
    <t>MEL_a41.MEL_b56</t>
  </si>
  <si>
    <t>MEL_a42.MEL_b56</t>
  </si>
  <si>
    <t>MEL_a43.MEL_b56</t>
  </si>
  <si>
    <t>MEL_a44.MEL_b56</t>
  </si>
  <si>
    <t>MEL_a45.MEL_b56</t>
  </si>
  <si>
    <t>MEL_a46.MEL_b56</t>
  </si>
  <si>
    <t>MEL_a47.MEL_b56</t>
  </si>
  <si>
    <t>MEL_a48.MEL_b56</t>
  </si>
  <si>
    <t>MEL_a49.MEL_b56</t>
  </si>
  <si>
    <t>MEL_a50.MEL_b56</t>
  </si>
  <si>
    <t>MEL_a51.MEL_b56</t>
  </si>
  <si>
    <t>MEL_a52.MEL_b56</t>
  </si>
  <si>
    <t>MEL_a53.MEL_b56</t>
  </si>
  <si>
    <t>MEL_a54.MEL_b56</t>
  </si>
  <si>
    <t>MEL_a55.MEL_b56</t>
  </si>
  <si>
    <t>MEL_a56.MEL_b56</t>
  </si>
  <si>
    <t>MEL_a57.MEL_b56</t>
  </si>
  <si>
    <t>MEL_a58.MEL_b56</t>
  </si>
  <si>
    <t>MEL_a59.MEL_b56</t>
  </si>
  <si>
    <t>MEL_a60.MEL_b56</t>
  </si>
  <si>
    <t>MEL_a61.MEL_b56</t>
  </si>
  <si>
    <t>MEL_a62.MEL_b56</t>
  </si>
  <si>
    <t>MEL_a63.MEL_b56</t>
  </si>
  <si>
    <t>MEL_a64.MEL_b56</t>
  </si>
  <si>
    <t>MEL_a65.MEL_b56</t>
  </si>
  <si>
    <t>MEL_a66.MEL_b56</t>
  </si>
  <si>
    <t>MEL_a67.MEL_b56</t>
  </si>
  <si>
    <t>MEL_a68.MEL_b56</t>
  </si>
  <si>
    <t>MEL_a69.MEL_b56</t>
  </si>
  <si>
    <t>MEL_a70.MEL_b56</t>
  </si>
  <si>
    <t>MEL_a71.MEL_b56</t>
  </si>
  <si>
    <t>MEL_a72.MEL_b56</t>
  </si>
  <si>
    <t>MEL_a73.MEL_b56</t>
  </si>
  <si>
    <t>MEL_a74.MEL_b56</t>
  </si>
  <si>
    <t>MEL_a75.MEL_b56</t>
  </si>
  <si>
    <t>MEL_a76.MEL_b56</t>
  </si>
  <si>
    <t>MEL_a77.MEL_b56</t>
  </si>
  <si>
    <t>MEL_a78.MEL_b56</t>
  </si>
  <si>
    <t>MEL_a79.MEL_b56</t>
  </si>
  <si>
    <t>MEL_a80.MEL_b56</t>
  </si>
  <si>
    <t>MEL_a81.MEL_b56</t>
  </si>
  <si>
    <t>MEL_a82.MEL_b56</t>
  </si>
  <si>
    <t>MEL_a83.MEL_b56</t>
  </si>
  <si>
    <t>MEL_a84.MEL_b56</t>
  </si>
  <si>
    <t>MEL_a85.MEL_b56</t>
  </si>
  <si>
    <t>MEL_a86.MEL_b56</t>
  </si>
  <si>
    <t>MEL_a87.MEL_b56</t>
  </si>
  <si>
    <t>MEL_a88.MEL_b56</t>
  </si>
  <si>
    <t>MEL_a89.MEL_b56</t>
  </si>
  <si>
    <t>MEL_a90.MEL_b56</t>
  </si>
  <si>
    <t>MEL_a91.MEL_b56</t>
  </si>
  <si>
    <t>MEL_a92.MEL_b56</t>
  </si>
  <si>
    <t>MEL_a93.MEL_b56</t>
  </si>
  <si>
    <t>MEL_a94.MEL_b56</t>
  </si>
  <si>
    <t>MEL_a95.MEL_b56</t>
  </si>
  <si>
    <t>MEL_a96.MEL_b56</t>
  </si>
  <si>
    <t>MEL_a97.MEL_b56</t>
  </si>
  <si>
    <t>MEL_a98.MEL_b56</t>
  </si>
  <si>
    <t>MEL_a99.MEL_b56</t>
  </si>
  <si>
    <t>MEL_a100.MEL_b56</t>
  </si>
  <si>
    <t>MEL_a101.MEL_b56</t>
  </si>
  <si>
    <t>MEL_a102.MEL_b56</t>
  </si>
  <si>
    <t>MEL_a103.MEL_b56</t>
  </si>
  <si>
    <t>MEL_a104.MEL_b56</t>
  </si>
  <si>
    <t>MEL_a105.MEL_b56</t>
  </si>
  <si>
    <t>MEL_a106.MEL_b56</t>
  </si>
  <si>
    <t>MEL_a107.MEL_b56</t>
  </si>
  <si>
    <t>MEL_a108.MEL_b56</t>
  </si>
  <si>
    <t>MEL_a109.MEL_b56</t>
  </si>
  <si>
    <t>MEL_a110.MEL_b56</t>
  </si>
  <si>
    <t>MEL_a111.MEL_b56</t>
  </si>
  <si>
    <t>MEL_a112.MEL_b56</t>
  </si>
  <si>
    <t>MEL_a113.MEL_b56</t>
  </si>
  <si>
    <t>MEL_a114.MEL_b56</t>
  </si>
  <si>
    <t>MEL_a115.MEL_b56</t>
  </si>
  <si>
    <t>MEL_a116.MEL_b56</t>
  </si>
  <si>
    <t>MEL_a117.MEL_b56</t>
  </si>
  <si>
    <t>MEL_a118.MEL_b56</t>
  </si>
  <si>
    <t>MEL_a119.MEL_b56</t>
  </si>
  <si>
    <t>MEL_a120.MEL_b56</t>
  </si>
  <si>
    <t>MEL_a121.MEL_b56</t>
  </si>
  <si>
    <t>MEL_a122.MEL_b56</t>
  </si>
  <si>
    <t>MEL_a123.MEL_b56</t>
  </si>
  <si>
    <t>MEL_a124.MEL_b56</t>
  </si>
  <si>
    <t>MEL_a125.MEL_b56</t>
  </si>
  <si>
    <t>MEL_a126.MEL_b56</t>
  </si>
  <si>
    <t>MEL_a127.MEL_b56</t>
  </si>
  <si>
    <t>MEL_a128.MEL_b56</t>
  </si>
  <si>
    <t>MEL_a129.MEL_b56</t>
  </si>
  <si>
    <t>MEL_a130.MEL_b56</t>
  </si>
  <si>
    <t>MEL_a131.MEL_b56</t>
  </si>
  <si>
    <t>MEL_a132.MEL_b56</t>
  </si>
  <si>
    <t>MEL_a133.MEL_b56</t>
  </si>
  <si>
    <t>MEL_a134.MEL_b56</t>
  </si>
  <si>
    <t>MEL_a135.MEL_b56</t>
  </si>
  <si>
    <t>MEL_a136.MEL_b56</t>
  </si>
  <si>
    <t>MEL_a137.MEL_b56</t>
  </si>
  <si>
    <t>MEL_a138.MEL_b56</t>
  </si>
  <si>
    <t>MEL_a139.MEL_b56</t>
  </si>
  <si>
    <t>MEL_a140.MEL_b56</t>
  </si>
  <si>
    <t>MEL_a141.MEL_b56</t>
  </si>
  <si>
    <t>MEL_a142.MEL_b56</t>
  </si>
  <si>
    <t>MEL_a143.MEL_b56</t>
  </si>
  <si>
    <t>MEL_a144.MEL_b56</t>
  </si>
  <si>
    <t>MEL_a145.MEL_b56</t>
  </si>
  <si>
    <t>MEL_a146.MEL_b56</t>
  </si>
  <si>
    <t>MEL_a147.MEL_b56</t>
  </si>
  <si>
    <t>MEL_a148.MEL_b56</t>
  </si>
  <si>
    <t>MEL_a149.MEL_b56</t>
  </si>
  <si>
    <t>MEL_a150.MEL_b56</t>
  </si>
  <si>
    <t>MEL_a151.MEL_b56</t>
  </si>
  <si>
    <t>MEL_a152.MEL_b56</t>
  </si>
  <si>
    <t>MEL_a153.MEL_b56</t>
  </si>
  <si>
    <t>MEL_a154.MEL_b56</t>
  </si>
  <si>
    <t>MEL_a155.MEL_b56</t>
  </si>
  <si>
    <t>MEL_a156.MEL_b56</t>
  </si>
  <si>
    <t>MEL_a157.MEL_b56</t>
  </si>
  <si>
    <t>MEL_a158.MEL_b56</t>
  </si>
  <si>
    <t>MEL_a159.MEL_b56</t>
  </si>
  <si>
    <t>MEL_a160.MEL_b56</t>
  </si>
  <si>
    <t>MEL_a161.MEL_b56</t>
  </si>
  <si>
    <t>MEL_a162.MEL_b56</t>
  </si>
  <si>
    <t>MEL_a163.MEL_b56</t>
  </si>
  <si>
    <t>MEL_a164.MEL_b56</t>
  </si>
  <si>
    <t>MEL_a165.MEL_b56</t>
  </si>
  <si>
    <t>MEL_a166.MEL_b56</t>
  </si>
  <si>
    <t>MEL_a167.MEL_b56</t>
  </si>
  <si>
    <t>MEL_a168.MEL_b56</t>
  </si>
  <si>
    <t>MEL_a169.MEL_b56</t>
  </si>
  <si>
    <t>MEL_a170.MEL_b56</t>
  </si>
  <si>
    <t>MEL_a171.MEL_b56</t>
  </si>
  <si>
    <t>MEL_a172.MEL_b56</t>
  </si>
  <si>
    <t>MEL_a173.MEL_b56</t>
  </si>
  <si>
    <t>MEL_a174.MEL_b56</t>
  </si>
  <si>
    <t>MEL_a175.MEL_b56</t>
  </si>
  <si>
    <t>MEL_a176.MEL_b56</t>
  </si>
  <si>
    <t>MEL_a177.MEL_b56</t>
  </si>
  <si>
    <t>MEL_a178.MEL_b56</t>
  </si>
  <si>
    <t>MEL_a179.MEL_b56</t>
  </si>
  <si>
    <t>MEL_a180.MEL_b56</t>
  </si>
  <si>
    <t>MEL_a181.MEL_b56</t>
  </si>
  <si>
    <t>MEL_a182.MEL_b56</t>
  </si>
  <si>
    <t>MEL_a183.MEL_b56</t>
  </si>
  <si>
    <t>MEL_a184.MEL_b56</t>
  </si>
  <si>
    <t>MEL_a185.MEL_b56</t>
  </si>
  <si>
    <t>MEL_a186.MEL_b56</t>
  </si>
  <si>
    <t>MEL_a187.MEL_b56</t>
  </si>
  <si>
    <t>MEL_a188.MEL_b56</t>
  </si>
  <si>
    <t>MEL_a189.MEL_b56</t>
  </si>
  <si>
    <t>MEL_a190.MEL_b56</t>
  </si>
  <si>
    <t>MEL_a191.MEL_b56</t>
  </si>
  <si>
    <t>MEL_a192.MEL_b56</t>
  </si>
  <si>
    <t>MEL_a193.MEL_b56</t>
  </si>
  <si>
    <t>MEL_a194.MEL_b56</t>
  </si>
  <si>
    <t>MEL_a195.MEL_b56</t>
  </si>
  <si>
    <t>MEL_a196.MEL_b56</t>
  </si>
  <si>
    <t>MEL_a197.MEL_b56</t>
  </si>
  <si>
    <t>MEL_a198.MEL_b56</t>
  </si>
  <si>
    <t>MEL_a199.MEL_b56</t>
  </si>
  <si>
    <t>MAGEA3_a129.MEL_b56</t>
  </si>
  <si>
    <t>CDK4_a17.MEL_b56</t>
  </si>
  <si>
    <t>MEL_a1.MEL_b57</t>
  </si>
  <si>
    <t>MEL_a2.MEL_b57</t>
  </si>
  <si>
    <t>MEL_a3.MEL_b57</t>
  </si>
  <si>
    <t>MEL_a4.MEL_b57</t>
  </si>
  <si>
    <t>MEL_a5.MEL_b57</t>
  </si>
  <si>
    <t>MEL_a6.MEL_b57</t>
  </si>
  <si>
    <t>MEL_a7.MEL_b57</t>
  </si>
  <si>
    <t>MEL_a8.MEL_b57</t>
  </si>
  <si>
    <t>MEL_a9.MEL_b57</t>
  </si>
  <si>
    <t>MEL_a10.MEL_b57</t>
  </si>
  <si>
    <t>MEL_a11.MEL_b57</t>
  </si>
  <si>
    <t>MEL_a12.MEL_b57</t>
  </si>
  <si>
    <t>MEL_a13.MEL_b57</t>
  </si>
  <si>
    <t>MEL_a14.MEL_b57</t>
  </si>
  <si>
    <t>MEL_a15.MEL_b57</t>
  </si>
  <si>
    <t>MEL_a16.MEL_b57</t>
  </si>
  <si>
    <t>MEL_a17.MEL_b57</t>
  </si>
  <si>
    <t>MEL_a18.MEL_b57</t>
  </si>
  <si>
    <t>MEL_a19.MEL_b57</t>
  </si>
  <si>
    <t>MEL_a20.MEL_b57</t>
  </si>
  <si>
    <t>MEL_a21.MEL_b57</t>
  </si>
  <si>
    <t>MEL_a22.MEL_b57</t>
  </si>
  <si>
    <t>MEL_a23.MEL_b57</t>
  </si>
  <si>
    <t>MEL_a24.MEL_b57</t>
  </si>
  <si>
    <t>MEL_a25.MEL_b57</t>
  </si>
  <si>
    <t>MEL_a26.MEL_b57</t>
  </si>
  <si>
    <t>MEL_a27.MEL_b57</t>
  </si>
  <si>
    <t>MEL_a28.MEL_b57</t>
  </si>
  <si>
    <t>MEL_a29.MEL_b57</t>
  </si>
  <si>
    <t>MEL_a30.MEL_b57</t>
  </si>
  <si>
    <t>MEL_a31.MEL_b57</t>
  </si>
  <si>
    <t>MEL_a32.MEL_b57</t>
  </si>
  <si>
    <t>MEL_a33.MEL_b57</t>
  </si>
  <si>
    <t>MEL_a34.MEL_b57</t>
  </si>
  <si>
    <t>MEL_a35.MEL_b57</t>
  </si>
  <si>
    <t>MEL_a36.MEL_b57</t>
  </si>
  <si>
    <t>MEL_a37.MEL_b57</t>
  </si>
  <si>
    <t>MEL_a38.MEL_b57</t>
  </si>
  <si>
    <t>MEL_a39.MEL_b57</t>
  </si>
  <si>
    <t>MEL_a40.MEL_b57</t>
  </si>
  <si>
    <t>MEL_a41.MEL_b57</t>
  </si>
  <si>
    <t>MEL_a42.MEL_b57</t>
  </si>
  <si>
    <t>MEL_a43.MEL_b57</t>
  </si>
  <si>
    <t>MEL_a44.MEL_b57</t>
  </si>
  <si>
    <t>MEL_a45.MEL_b57</t>
  </si>
  <si>
    <t>MEL_a46.MEL_b57</t>
  </si>
  <si>
    <t>MEL_a47.MEL_b57</t>
  </si>
  <si>
    <t>MEL_a48.MEL_b57</t>
  </si>
  <si>
    <t>MEL_a49.MEL_b57</t>
  </si>
  <si>
    <t>MEL_a50.MEL_b57</t>
  </si>
  <si>
    <t>MEL_a51.MEL_b57</t>
  </si>
  <si>
    <t>MEL_a52.MEL_b57</t>
  </si>
  <si>
    <t>MEL_a53.MEL_b57</t>
  </si>
  <si>
    <t>MEL_a54.MEL_b57</t>
  </si>
  <si>
    <t>MEL_a55.MEL_b57</t>
  </si>
  <si>
    <t>MEL_a56.MEL_b57</t>
  </si>
  <si>
    <t>MEL_a57.MEL_b57</t>
  </si>
  <si>
    <t>MEL_a58.MEL_b57</t>
  </si>
  <si>
    <t>MEL_a59.MEL_b57</t>
  </si>
  <si>
    <t>MEL_a60.MEL_b57</t>
  </si>
  <si>
    <t>MEL_a61.MEL_b57</t>
  </si>
  <si>
    <t>MEL_a62.MEL_b57</t>
  </si>
  <si>
    <t>MEL_a63.MEL_b57</t>
  </si>
  <si>
    <t>MEL_a64.MEL_b57</t>
  </si>
  <si>
    <t>MEL_a65.MEL_b57</t>
  </si>
  <si>
    <t>MEL_a66.MEL_b57</t>
  </si>
  <si>
    <t>MEL_a67.MEL_b57</t>
  </si>
  <si>
    <t>MEL_a68.MEL_b57</t>
  </si>
  <si>
    <t>MEL_a69.MEL_b57</t>
  </si>
  <si>
    <t>MEL_a70.MEL_b57</t>
  </si>
  <si>
    <t>MEL_a71.MEL_b57</t>
  </si>
  <si>
    <t>MEL_a72.MEL_b57</t>
  </si>
  <si>
    <t>MEL_a73.MEL_b57</t>
  </si>
  <si>
    <t>MEL_a74.MEL_b57</t>
  </si>
  <si>
    <t>MEL_a75.MEL_b57</t>
  </si>
  <si>
    <t>MEL_a76.MEL_b57</t>
  </si>
  <si>
    <t>MEL_a77.MEL_b57</t>
  </si>
  <si>
    <t>MEL_a78.MEL_b57</t>
  </si>
  <si>
    <t>MEL_a79.MEL_b57</t>
  </si>
  <si>
    <t>MEL_a80.MEL_b57</t>
  </si>
  <si>
    <t>MEL_a81.MEL_b57</t>
  </si>
  <si>
    <t>MEL_a82.MEL_b57</t>
  </si>
  <si>
    <t>MEL_a83.MEL_b57</t>
  </si>
  <si>
    <t>MEL_a84.MEL_b57</t>
  </si>
  <si>
    <t>MEL_a85.MEL_b57</t>
  </si>
  <si>
    <t>MEL_a86.MEL_b57</t>
  </si>
  <si>
    <t>MEL_a87.MEL_b57</t>
  </si>
  <si>
    <t>MEL_a88.MEL_b57</t>
  </si>
  <si>
    <t>MEL_a89.MEL_b57</t>
  </si>
  <si>
    <t>MEL_a90.MEL_b57</t>
  </si>
  <si>
    <t>MEL_a91.MEL_b57</t>
  </si>
  <si>
    <t>MEL_a92.MEL_b57</t>
  </si>
  <si>
    <t>MEL_a93.MEL_b57</t>
  </si>
  <si>
    <t>MEL_a94.MEL_b57</t>
  </si>
  <si>
    <t>MEL_a95.MEL_b57</t>
  </si>
  <si>
    <t>MEL_a96.MEL_b57</t>
  </si>
  <si>
    <t>MEL_a97.MEL_b57</t>
  </si>
  <si>
    <t>MEL_a98.MEL_b57</t>
  </si>
  <si>
    <t>MEL_a99.MEL_b57</t>
  </si>
  <si>
    <t>MEL_a100.MEL_b57</t>
  </si>
  <si>
    <t>MEL_a101.MEL_b57</t>
  </si>
  <si>
    <t>MEL_a102.MEL_b57</t>
  </si>
  <si>
    <t>MEL_a103.MEL_b57</t>
  </si>
  <si>
    <t>MEL_a104.MEL_b57</t>
  </si>
  <si>
    <t>MEL_a105.MEL_b57</t>
  </si>
  <si>
    <t>MEL_a106.MEL_b57</t>
  </si>
  <si>
    <t>MEL_a107.MEL_b57</t>
  </si>
  <si>
    <t>MEL_a108.MEL_b57</t>
  </si>
  <si>
    <t>MEL_a109.MEL_b57</t>
  </si>
  <si>
    <t>MEL_a110.MEL_b57</t>
  </si>
  <si>
    <t>MEL_a111.MEL_b57</t>
  </si>
  <si>
    <t>MEL_a112.MEL_b57</t>
  </si>
  <si>
    <t>MEL_a113.MEL_b57</t>
  </si>
  <si>
    <t>MEL_a114.MEL_b57</t>
  </si>
  <si>
    <t>MEL_a115.MEL_b57</t>
  </si>
  <si>
    <t>MEL_a116.MEL_b57</t>
  </si>
  <si>
    <t>MEL_a117.MEL_b57</t>
  </si>
  <si>
    <t>MEL_a118.MEL_b57</t>
  </si>
  <si>
    <t>MEL_a119.MEL_b57</t>
  </si>
  <si>
    <t>MEL_a120.MEL_b57</t>
  </si>
  <si>
    <t>MEL_a121.MEL_b57</t>
  </si>
  <si>
    <t>MEL_a122.MEL_b57</t>
  </si>
  <si>
    <t>MEL_a123.MEL_b57</t>
  </si>
  <si>
    <t>MEL_a124.MEL_b57</t>
  </si>
  <si>
    <t>MEL_a125.MEL_b57</t>
  </si>
  <si>
    <t>MEL_a126.MEL_b57</t>
  </si>
  <si>
    <t>MEL_a127.MEL_b57</t>
  </si>
  <si>
    <t>MEL_a128.MEL_b57</t>
  </si>
  <si>
    <t>MEL_a129.MEL_b57</t>
  </si>
  <si>
    <t>MEL_a130.MEL_b57</t>
  </si>
  <si>
    <t>MEL_a131.MEL_b57</t>
  </si>
  <si>
    <t>MEL_a132.MEL_b57</t>
  </si>
  <si>
    <t>MEL_a133.MEL_b57</t>
  </si>
  <si>
    <t>MEL_a134.MEL_b57</t>
  </si>
  <si>
    <t>MEL_a135.MEL_b57</t>
  </si>
  <si>
    <t>MEL_a136.MEL_b57</t>
  </si>
  <si>
    <t>MEL_a137.MEL_b57</t>
  </si>
  <si>
    <t>MEL_a138.MEL_b57</t>
  </si>
  <si>
    <t>MEL_a139.MEL_b57</t>
  </si>
  <si>
    <t>MEL_a140.MEL_b57</t>
  </si>
  <si>
    <t>MEL_a141.MEL_b57</t>
  </si>
  <si>
    <t>MEL_a142.MEL_b57</t>
  </si>
  <si>
    <t>MEL_a143.MEL_b57</t>
  </si>
  <si>
    <t>MEL_a144.MEL_b57</t>
  </si>
  <si>
    <t>MEL_a145.MEL_b57</t>
  </si>
  <si>
    <t>MEL_a146.MEL_b57</t>
  </si>
  <si>
    <t>MEL_a147.MEL_b57</t>
  </si>
  <si>
    <t>MEL_a148.MEL_b57</t>
  </si>
  <si>
    <t>MEL_a149.MEL_b57</t>
  </si>
  <si>
    <t>MEL_a150.MEL_b57</t>
  </si>
  <si>
    <t>MEL_a151.MEL_b57</t>
  </si>
  <si>
    <t>MEL_a152.MEL_b57</t>
  </si>
  <si>
    <t>MEL_a153.MEL_b57</t>
  </si>
  <si>
    <t>MEL_a154.MEL_b57</t>
  </si>
  <si>
    <t>MEL_a155.MEL_b57</t>
  </si>
  <si>
    <t>MEL_a156.MEL_b57</t>
  </si>
  <si>
    <t>MEL_a157.MEL_b57</t>
  </si>
  <si>
    <t>MEL_a158.MEL_b57</t>
  </si>
  <si>
    <t>MEL_a159.MEL_b57</t>
  </si>
  <si>
    <t>MEL_a160.MEL_b57</t>
  </si>
  <si>
    <t>MEL_a161.MEL_b57</t>
  </si>
  <si>
    <t>MEL_a162.MEL_b57</t>
  </si>
  <si>
    <t>MEL_a163.MEL_b57</t>
  </si>
  <si>
    <t>MEL_a164.MEL_b57</t>
  </si>
  <si>
    <t>MEL_a165.MEL_b57</t>
  </si>
  <si>
    <t>MEL_a166.MEL_b57</t>
  </si>
  <si>
    <t>MEL_a167.MEL_b57</t>
  </si>
  <si>
    <t>MEL_a168.MEL_b57</t>
  </si>
  <si>
    <t>MEL_a169.MEL_b57</t>
  </si>
  <si>
    <t>MEL_a170.MEL_b57</t>
  </si>
  <si>
    <t>MEL_a171.MEL_b57</t>
  </si>
  <si>
    <t>MEL_a172.MEL_b57</t>
  </si>
  <si>
    <t>MEL_a173.MEL_b57</t>
  </si>
  <si>
    <t>MEL_a174.MEL_b57</t>
  </si>
  <si>
    <t>MEL_a175.MEL_b57</t>
  </si>
  <si>
    <t>MEL_a176.MEL_b57</t>
  </si>
  <si>
    <t>MEL_a177.MEL_b57</t>
  </si>
  <si>
    <t>MEL_a178.MEL_b57</t>
  </si>
  <si>
    <t>MEL_a179.MEL_b57</t>
  </si>
  <si>
    <t>MEL_a180.MEL_b57</t>
  </si>
  <si>
    <t>MEL_a181.MEL_b57</t>
  </si>
  <si>
    <t>MEL_a182.MEL_b57</t>
  </si>
  <si>
    <t>MEL_a183.MEL_b57</t>
  </si>
  <si>
    <t>MEL_a184.MEL_b57</t>
  </si>
  <si>
    <t>MEL_a185.MEL_b57</t>
  </si>
  <si>
    <t>MEL_a186.MEL_b57</t>
  </si>
  <si>
    <t>MEL_a187.MEL_b57</t>
  </si>
  <si>
    <t>MEL_a188.MEL_b57</t>
  </si>
  <si>
    <t>MEL_a189.MEL_b57</t>
  </si>
  <si>
    <t>MEL_a190.MEL_b57</t>
  </si>
  <si>
    <t>MEL_a191.MEL_b57</t>
  </si>
  <si>
    <t>MEL_a192.MEL_b57</t>
  </si>
  <si>
    <t>MEL_a193.MEL_b57</t>
  </si>
  <si>
    <t>MEL_a194.MEL_b57</t>
  </si>
  <si>
    <t>MEL_a195.MEL_b57</t>
  </si>
  <si>
    <t>MEL_a196.MEL_b57</t>
  </si>
  <si>
    <t>MEL_a197.MEL_b57</t>
  </si>
  <si>
    <t>MEL_a198.MEL_b57</t>
  </si>
  <si>
    <t>MEL_a199.MEL_b57</t>
  </si>
  <si>
    <t>MAGEA3_a129.MEL_b57</t>
  </si>
  <si>
    <t>CDK4_a17.MEL_b57</t>
  </si>
  <si>
    <t>MEL_a1.MEL_b58</t>
  </si>
  <si>
    <t>MEL_a2.MEL_b58</t>
  </si>
  <si>
    <t>MEL_a3.MEL_b58</t>
  </si>
  <si>
    <t>MEL_a4.MEL_b58</t>
  </si>
  <si>
    <t>MEL_a5.MEL_b58</t>
  </si>
  <si>
    <t>MEL_a6.MEL_b58</t>
  </si>
  <si>
    <t>MEL_a7.MEL_b58</t>
  </si>
  <si>
    <t>MEL_a8.MEL_b58</t>
  </si>
  <si>
    <t>MEL_a9.MEL_b58</t>
  </si>
  <si>
    <t>MEL_a10.MEL_b58</t>
  </si>
  <si>
    <t>MEL_a11.MEL_b58</t>
  </si>
  <si>
    <t>MEL_a12.MEL_b58</t>
  </si>
  <si>
    <t>MEL_a13.MEL_b58</t>
  </si>
  <si>
    <t>MEL_a14.MEL_b58</t>
  </si>
  <si>
    <t>MEL_a15.MEL_b58</t>
  </si>
  <si>
    <t>MEL_a16.MEL_b58</t>
  </si>
  <si>
    <t>MEL_a17.MEL_b58</t>
  </si>
  <si>
    <t>MEL_a18.MEL_b58</t>
  </si>
  <si>
    <t>MEL_a19.MEL_b58</t>
  </si>
  <si>
    <t>MEL_a20.MEL_b58</t>
  </si>
  <si>
    <t>MEL_a21.MEL_b58</t>
  </si>
  <si>
    <t>MEL_a22.MEL_b58</t>
  </si>
  <si>
    <t>MEL_a23.MEL_b58</t>
  </si>
  <si>
    <t>MEL_a24.MEL_b58</t>
  </si>
  <si>
    <t>MEL_a25.MEL_b58</t>
  </si>
  <si>
    <t>MEL_a26.MEL_b58</t>
  </si>
  <si>
    <t>MEL_a27.MEL_b58</t>
  </si>
  <si>
    <t>MEL_a28.MEL_b58</t>
  </si>
  <si>
    <t>MEL_a29.MEL_b58</t>
  </si>
  <si>
    <t>MEL_a30.MEL_b58</t>
  </si>
  <si>
    <t>MEL_a31.MEL_b58</t>
  </si>
  <si>
    <t>MEL_a32.MEL_b58</t>
  </si>
  <si>
    <t>MEL_a33.MEL_b58</t>
  </si>
  <si>
    <t>MEL_a34.MEL_b58</t>
  </si>
  <si>
    <t>MEL_a35.MEL_b58</t>
  </si>
  <si>
    <t>MEL_a36.MEL_b58</t>
  </si>
  <si>
    <t>MEL_a37.MEL_b58</t>
  </si>
  <si>
    <t>MEL_a38.MEL_b58</t>
  </si>
  <si>
    <t>MEL_a39.MEL_b58</t>
  </si>
  <si>
    <t>MEL_a40.MEL_b58</t>
  </si>
  <si>
    <t>MEL_a41.MEL_b58</t>
  </si>
  <si>
    <t>MEL_a42.MEL_b58</t>
  </si>
  <si>
    <t>MEL_a43.MEL_b58</t>
  </si>
  <si>
    <t>MEL_a44.MEL_b58</t>
  </si>
  <si>
    <t>MEL_a45.MEL_b58</t>
  </si>
  <si>
    <t>MEL_a46.MEL_b58</t>
  </si>
  <si>
    <t>MEL_a47.MEL_b58</t>
  </si>
  <si>
    <t>MEL_a48.MEL_b58</t>
  </si>
  <si>
    <t>MEL_a49.MEL_b58</t>
  </si>
  <si>
    <t>MEL_a50.MEL_b58</t>
  </si>
  <si>
    <t>MEL_a51.MEL_b58</t>
  </si>
  <si>
    <t>MEL_a52.MEL_b58</t>
  </si>
  <si>
    <t>MEL_a53.MEL_b58</t>
  </si>
  <si>
    <t>MEL_a54.MEL_b58</t>
  </si>
  <si>
    <t>MEL_a55.MEL_b58</t>
  </si>
  <si>
    <t>MEL_a56.MEL_b58</t>
  </si>
  <si>
    <t>MEL_a57.MEL_b58</t>
  </si>
  <si>
    <t>MEL_a58.MEL_b58</t>
  </si>
  <si>
    <t>MEL_a59.MEL_b58</t>
  </si>
  <si>
    <t>MEL_a60.MEL_b58</t>
  </si>
  <si>
    <t>MEL_a61.MEL_b58</t>
  </si>
  <si>
    <t>MEL_a62.MEL_b58</t>
  </si>
  <si>
    <t>MEL_a63.MEL_b58</t>
  </si>
  <si>
    <t>MEL_a64.MEL_b58</t>
  </si>
  <si>
    <t>MEL_a65.MEL_b58</t>
  </si>
  <si>
    <t>MEL_a66.MEL_b58</t>
  </si>
  <si>
    <t>MEL_a67.MEL_b58</t>
  </si>
  <si>
    <t>MEL_a68.MEL_b58</t>
  </si>
  <si>
    <t>MEL_a69.MEL_b58</t>
  </si>
  <si>
    <t>MEL_a70.MEL_b58</t>
  </si>
  <si>
    <t>MEL_a71.MEL_b58</t>
  </si>
  <si>
    <t>MEL_a72.MEL_b58</t>
  </si>
  <si>
    <t>MEL_a73.MEL_b58</t>
  </si>
  <si>
    <t>MEL_a74.MEL_b58</t>
  </si>
  <si>
    <t>MEL_a75.MEL_b58</t>
  </si>
  <si>
    <t>MEL_a76.MEL_b58</t>
  </si>
  <si>
    <t>MEL_a77.MEL_b58</t>
  </si>
  <si>
    <t>MEL_a78.MEL_b58</t>
  </si>
  <si>
    <t>MEL_a79.MEL_b58</t>
  </si>
  <si>
    <t>MEL_a80.MEL_b58</t>
  </si>
  <si>
    <t>MEL_a81.MEL_b58</t>
  </si>
  <si>
    <t>MEL_a82.MEL_b58</t>
  </si>
  <si>
    <t>MEL_a83.MEL_b58</t>
  </si>
  <si>
    <t>MEL_a84.MEL_b58</t>
  </si>
  <si>
    <t>MEL_a85.MEL_b58</t>
  </si>
  <si>
    <t>MEL_a86.MEL_b58</t>
  </si>
  <si>
    <t>MEL_a87.MEL_b58</t>
  </si>
  <si>
    <t>MEL_a88.MEL_b58</t>
  </si>
  <si>
    <t>MEL_a89.MEL_b58</t>
  </si>
  <si>
    <t>MEL_a90.MEL_b58</t>
  </si>
  <si>
    <t>MEL_a91.MEL_b58</t>
  </si>
  <si>
    <t>MEL_a92.MEL_b58</t>
  </si>
  <si>
    <t>MEL_a93.MEL_b58</t>
  </si>
  <si>
    <t>MEL_a94.MEL_b58</t>
  </si>
  <si>
    <t>MEL_a95.MEL_b58</t>
  </si>
  <si>
    <t>MEL_a96.MEL_b58</t>
  </si>
  <si>
    <t>MEL_a97.MEL_b58</t>
  </si>
  <si>
    <t>MEL_a98.MEL_b58</t>
  </si>
  <si>
    <t>MEL_a99.MEL_b58</t>
  </si>
  <si>
    <t>MEL_a100.MEL_b58</t>
  </si>
  <si>
    <t>MEL_a101.MEL_b58</t>
  </si>
  <si>
    <t>MEL_a102.MEL_b58</t>
  </si>
  <si>
    <t>MEL_a103.MEL_b58</t>
  </si>
  <si>
    <t>MEL_a104.MEL_b58</t>
  </si>
  <si>
    <t>MEL_a105.MEL_b58</t>
  </si>
  <si>
    <t>MEL_a106.MEL_b58</t>
  </si>
  <si>
    <t>MEL_a107.MEL_b58</t>
  </si>
  <si>
    <t>MEL_a108.MEL_b58</t>
  </si>
  <si>
    <t>MEL_a109.MEL_b58</t>
  </si>
  <si>
    <t>MEL_a110.MEL_b58</t>
  </si>
  <si>
    <t>MEL_a111.MEL_b58</t>
  </si>
  <si>
    <t>MEL_a112.MEL_b58</t>
  </si>
  <si>
    <t>MEL_a113.MEL_b58</t>
  </si>
  <si>
    <t>MEL_a114.MEL_b58</t>
  </si>
  <si>
    <t>MEL_a115.MEL_b58</t>
  </si>
  <si>
    <t>MEL_a116.MEL_b58</t>
  </si>
  <si>
    <t>MEL_a117.MEL_b58</t>
  </si>
  <si>
    <t>MEL_a118.MEL_b58</t>
  </si>
  <si>
    <t>MEL_a119.MEL_b58</t>
  </si>
  <si>
    <t>MEL_a120.MEL_b58</t>
  </si>
  <si>
    <t>MEL_a121.MEL_b58</t>
  </si>
  <si>
    <t>MEL_a122.MEL_b58</t>
  </si>
  <si>
    <t>MEL_a123.MEL_b58</t>
  </si>
  <si>
    <t>MEL_a124.MEL_b58</t>
  </si>
  <si>
    <t>MEL_a125.MEL_b58</t>
  </si>
  <si>
    <t>MEL_a126.MEL_b58</t>
  </si>
  <si>
    <t>MEL_a127.MEL_b58</t>
  </si>
  <si>
    <t>MEL_a128.MEL_b58</t>
  </si>
  <si>
    <t>MEL_a129.MEL_b58</t>
  </si>
  <si>
    <t>MEL_a130.MEL_b58</t>
  </si>
  <si>
    <t>MEL_a131.MEL_b58</t>
  </si>
  <si>
    <t>MEL_a132.MEL_b58</t>
  </si>
  <si>
    <t>MEL_a133.MEL_b58</t>
  </si>
  <si>
    <t>MEL_a134.MEL_b58</t>
  </si>
  <si>
    <t>MEL_a135.MEL_b58</t>
  </si>
  <si>
    <t>MEL_a136.MEL_b58</t>
  </si>
  <si>
    <t>MEL_a137.MEL_b58</t>
  </si>
  <si>
    <t>MEL_a138.MEL_b58</t>
  </si>
  <si>
    <t>MEL_a139.MEL_b58</t>
  </si>
  <si>
    <t>MEL_a140.MEL_b58</t>
  </si>
  <si>
    <t>MEL_a141.MEL_b58</t>
  </si>
  <si>
    <t>MEL_a142.MEL_b58</t>
  </si>
  <si>
    <t>MEL_a143.MEL_b58</t>
  </si>
  <si>
    <t>MEL_a144.MEL_b58</t>
  </si>
  <si>
    <t>MEL_a145.MEL_b58</t>
  </si>
  <si>
    <t>MEL_a146.MEL_b58</t>
  </si>
  <si>
    <t>MEL_a147.MEL_b58</t>
  </si>
  <si>
    <t>MEL_a148.MEL_b58</t>
  </si>
  <si>
    <t>MEL_a149.MEL_b58</t>
  </si>
  <si>
    <t>MEL_a150.MEL_b58</t>
  </si>
  <si>
    <t>MEL_a151.MEL_b58</t>
  </si>
  <si>
    <t>MEL_a152.MEL_b58</t>
  </si>
  <si>
    <t>MEL_a153.MEL_b58</t>
  </si>
  <si>
    <t>MEL_a154.MEL_b58</t>
  </si>
  <si>
    <t>MEL_a155.MEL_b58</t>
  </si>
  <si>
    <t>MEL_a156.MEL_b58</t>
  </si>
  <si>
    <t>MEL_a157.MEL_b58</t>
  </si>
  <si>
    <t>MEL_a158.MEL_b58</t>
  </si>
  <si>
    <t>MEL_a159.MEL_b58</t>
  </si>
  <si>
    <t>MEL_a160.MEL_b58</t>
  </si>
  <si>
    <t>MEL_a161.MEL_b58</t>
  </si>
  <si>
    <t>MEL_a162.MEL_b58</t>
  </si>
  <si>
    <t>MEL_a163.MEL_b58</t>
  </si>
  <si>
    <t>MEL_a164.MEL_b58</t>
  </si>
  <si>
    <t>MEL_a165.MEL_b58</t>
  </si>
  <si>
    <t>MEL_a166.MEL_b58</t>
  </si>
  <si>
    <t>MEL_a167.MEL_b58</t>
  </si>
  <si>
    <t>MEL_a168.MEL_b58</t>
  </si>
  <si>
    <t>MEL_a169.MEL_b58</t>
  </si>
  <si>
    <t>MEL_a170.MEL_b58</t>
  </si>
  <si>
    <t>MEL_a171.MEL_b58</t>
  </si>
  <si>
    <t>MEL_a172.MEL_b58</t>
  </si>
  <si>
    <t>MEL_a173.MEL_b58</t>
  </si>
  <si>
    <t>MEL_a174.MEL_b58</t>
  </si>
  <si>
    <t>MEL_a175.MEL_b58</t>
  </si>
  <si>
    <t>MEL_a176.MEL_b58</t>
  </si>
  <si>
    <t>MEL_a177.MEL_b58</t>
  </si>
  <si>
    <t>MEL_a178.MEL_b58</t>
  </si>
  <si>
    <t>MEL_a179.MEL_b58</t>
  </si>
  <si>
    <t>MEL_a180.MEL_b58</t>
  </si>
  <si>
    <t>MEL_a181.MEL_b58</t>
  </si>
  <si>
    <t>MEL_a182.MEL_b58</t>
  </si>
  <si>
    <t>MEL_a183.MEL_b58</t>
  </si>
  <si>
    <t>MEL_a184.MEL_b58</t>
  </si>
  <si>
    <t>MEL_a185.MEL_b58</t>
  </si>
  <si>
    <t>MEL_a186.MEL_b58</t>
  </si>
  <si>
    <t>MEL_a187.MEL_b58</t>
  </si>
  <si>
    <t>MEL_a188.MEL_b58</t>
  </si>
  <si>
    <t>MEL_a189.MEL_b58</t>
  </si>
  <si>
    <t>MEL_a190.MEL_b58</t>
  </si>
  <si>
    <t>MEL_a191.MEL_b58</t>
  </si>
  <si>
    <t>MEL_a192.MEL_b58</t>
  </si>
  <si>
    <t>MEL_a193.MEL_b58</t>
  </si>
  <si>
    <t>MEL_a194.MEL_b58</t>
  </si>
  <si>
    <t>MEL_a195.MEL_b58</t>
  </si>
  <si>
    <t>MEL_a196.MEL_b58</t>
  </si>
  <si>
    <t>MEL_a197.MEL_b58</t>
  </si>
  <si>
    <t>MEL_a198.MEL_b58</t>
  </si>
  <si>
    <t>MEL_a199.MEL_b58</t>
  </si>
  <si>
    <t>MAGEA3_a129.MEL_b58</t>
  </si>
  <si>
    <t>CDK4_a17.MEL_b58</t>
  </si>
  <si>
    <t>MEL_a1.MEL_b59</t>
  </si>
  <si>
    <t>MEL_a2.MEL_b59</t>
  </si>
  <si>
    <t>MEL_a3.MEL_b59</t>
  </si>
  <si>
    <t>MEL_a4.MEL_b59</t>
  </si>
  <si>
    <t>MEL_a5.MEL_b59</t>
  </si>
  <si>
    <t>MEL_a6.MEL_b59</t>
  </si>
  <si>
    <t>MEL_a7.MEL_b59</t>
  </si>
  <si>
    <t>MEL_a8.MEL_b59</t>
  </si>
  <si>
    <t>MEL_a9.MEL_b59</t>
  </si>
  <si>
    <t>MEL_a10.MEL_b59</t>
  </si>
  <si>
    <t>MEL_a11.MEL_b59</t>
  </si>
  <si>
    <t>MEL_a12.MEL_b59</t>
  </si>
  <si>
    <t>MEL_a13.MEL_b59</t>
  </si>
  <si>
    <t>MEL_a14.MEL_b59</t>
  </si>
  <si>
    <t>MEL_a15.MEL_b59</t>
  </si>
  <si>
    <t>MEL_a16.MEL_b59</t>
  </si>
  <si>
    <t>MEL_a17.MEL_b59</t>
  </si>
  <si>
    <t>MEL_a18.MEL_b59</t>
  </si>
  <si>
    <t>MEL_a19.MEL_b59</t>
  </si>
  <si>
    <t>MEL_a20.MEL_b59</t>
  </si>
  <si>
    <t>MEL_a21.MEL_b59</t>
  </si>
  <si>
    <t>MEL_a22.MEL_b59</t>
  </si>
  <si>
    <t>MEL_a23.MEL_b59</t>
  </si>
  <si>
    <t>MEL_a24.MEL_b59</t>
  </si>
  <si>
    <t>MEL_a25.MEL_b59</t>
  </si>
  <si>
    <t>MEL_a26.MEL_b59</t>
  </si>
  <si>
    <t>MEL_a27.MEL_b59</t>
  </si>
  <si>
    <t>MEL_a28.MEL_b59</t>
  </si>
  <si>
    <t>MEL_a29.MEL_b59</t>
  </si>
  <si>
    <t>MEL_a30.MEL_b59</t>
  </si>
  <si>
    <t>MEL_a31.MEL_b59</t>
  </si>
  <si>
    <t>MEL_a32.MEL_b59</t>
  </si>
  <si>
    <t>MEL_a33.MEL_b59</t>
  </si>
  <si>
    <t>MEL_a34.MEL_b59</t>
  </si>
  <si>
    <t>MEL_a35.MEL_b59</t>
  </si>
  <si>
    <t>MEL_a36.MEL_b59</t>
  </si>
  <si>
    <t>MEL_a37.MEL_b59</t>
  </si>
  <si>
    <t>MEL_a38.MEL_b59</t>
  </si>
  <si>
    <t>MEL_a39.MEL_b59</t>
  </si>
  <si>
    <t>MEL_a40.MEL_b59</t>
  </si>
  <si>
    <t>MEL_a41.MEL_b59</t>
  </si>
  <si>
    <t>MEL_a42.MEL_b59</t>
  </si>
  <si>
    <t>MEL_a43.MEL_b59</t>
  </si>
  <si>
    <t>MEL_a44.MEL_b59</t>
  </si>
  <si>
    <t>MEL_a45.MEL_b59</t>
  </si>
  <si>
    <t>MEL_a46.MEL_b59</t>
  </si>
  <si>
    <t>MEL_a47.MEL_b59</t>
  </si>
  <si>
    <t>MEL_a48.MEL_b59</t>
  </si>
  <si>
    <t>MEL_a49.MEL_b59</t>
  </si>
  <si>
    <t>MEL_a50.MEL_b59</t>
  </si>
  <si>
    <t>MEL_a51.MEL_b59</t>
  </si>
  <si>
    <t>MEL_a52.MEL_b59</t>
  </si>
  <si>
    <t>MEL_a53.MEL_b59</t>
  </si>
  <si>
    <t>MEL_a54.MEL_b59</t>
  </si>
  <si>
    <t>MEL_a55.MEL_b59</t>
  </si>
  <si>
    <t>MEL_a56.MEL_b59</t>
  </si>
  <si>
    <t>MEL_a57.MEL_b59</t>
  </si>
  <si>
    <t>MEL_a58.MEL_b59</t>
  </si>
  <si>
    <t>MEL_a59.MEL_b59</t>
  </si>
  <si>
    <t>MEL_a60.MEL_b59</t>
  </si>
  <si>
    <t>MEL_a61.MEL_b59</t>
  </si>
  <si>
    <t>MEL_a62.MEL_b59</t>
  </si>
  <si>
    <t>MEL_a63.MEL_b59</t>
  </si>
  <si>
    <t>MEL_a64.MEL_b59</t>
  </si>
  <si>
    <t>MEL_a65.MEL_b59</t>
  </si>
  <si>
    <t>MEL_a66.MEL_b59</t>
  </si>
  <si>
    <t>MEL_a67.MEL_b59</t>
  </si>
  <si>
    <t>MEL_a68.MEL_b59</t>
  </si>
  <si>
    <t>MEL_a69.MEL_b59</t>
  </si>
  <si>
    <t>MEL_a70.MEL_b59</t>
  </si>
  <si>
    <t>MEL_a71.MEL_b59</t>
  </si>
  <si>
    <t>MEL_a72.MEL_b59</t>
  </si>
  <si>
    <t>MEL_a73.MEL_b59</t>
  </si>
  <si>
    <t>MEL_a74.MEL_b59</t>
  </si>
  <si>
    <t>MEL_a75.MEL_b59</t>
  </si>
  <si>
    <t>MEL_a76.MEL_b59</t>
  </si>
  <si>
    <t>MEL_a77.MEL_b59</t>
  </si>
  <si>
    <t>MEL_a78.MEL_b59</t>
  </si>
  <si>
    <t>MEL_a79.MEL_b59</t>
  </si>
  <si>
    <t>MEL_a80.MEL_b59</t>
  </si>
  <si>
    <t>MEL_a81.MEL_b59</t>
  </si>
  <si>
    <t>MEL_a82.MEL_b59</t>
  </si>
  <si>
    <t>MEL_a83.MEL_b59</t>
  </si>
  <si>
    <t>MEL_a84.MEL_b59</t>
  </si>
  <si>
    <t>MEL_a85.MEL_b59</t>
  </si>
  <si>
    <t>MEL_a86.MEL_b59</t>
  </si>
  <si>
    <t>MEL_a87.MEL_b59</t>
  </si>
  <si>
    <t>MEL_a88.MEL_b59</t>
  </si>
  <si>
    <t>MEL_a89.MEL_b59</t>
  </si>
  <si>
    <t>MEL_a90.MEL_b59</t>
  </si>
  <si>
    <t>MEL_a91.MEL_b59</t>
  </si>
  <si>
    <t>MEL_a92.MEL_b59</t>
  </si>
  <si>
    <t>MEL_a93.MEL_b59</t>
  </si>
  <si>
    <t>MEL_a94.MEL_b59</t>
  </si>
  <si>
    <t>MEL_a95.MEL_b59</t>
  </si>
  <si>
    <t>MEL_a96.MEL_b59</t>
  </si>
  <si>
    <t>MEL_a97.MEL_b59</t>
  </si>
  <si>
    <t>MEL_a98.MEL_b59</t>
  </si>
  <si>
    <t>MEL_a99.MEL_b59</t>
  </si>
  <si>
    <t>MEL_a100.MEL_b59</t>
  </si>
  <si>
    <t>MEL_a101.MEL_b59</t>
  </si>
  <si>
    <t>MEL_a102.MEL_b59</t>
  </si>
  <si>
    <t>MEL_a103.MEL_b59</t>
  </si>
  <si>
    <t>MEL_a104.MEL_b59</t>
  </si>
  <si>
    <t>MEL_a105.MEL_b59</t>
  </si>
  <si>
    <t>MEL_a106.MEL_b59</t>
  </si>
  <si>
    <t>MEL_a107.MEL_b59</t>
  </si>
  <si>
    <t>MEL_a108.MEL_b59</t>
  </si>
  <si>
    <t>MEL_a109.MEL_b59</t>
  </si>
  <si>
    <t>MEL_a110.MEL_b59</t>
  </si>
  <si>
    <t>MEL_a111.MEL_b59</t>
  </si>
  <si>
    <t>MEL_a112.MEL_b59</t>
  </si>
  <si>
    <t>MEL_a113.MEL_b59</t>
  </si>
  <si>
    <t>MEL_a114.MEL_b59</t>
  </si>
  <si>
    <t>MEL_a115.MEL_b59</t>
  </si>
  <si>
    <t>MEL_a116.MEL_b59</t>
  </si>
  <si>
    <t>MEL_a117.MEL_b59</t>
  </si>
  <si>
    <t>MEL_a118.MEL_b59</t>
  </si>
  <si>
    <t>MEL_a119.MEL_b59</t>
  </si>
  <si>
    <t>MEL_a120.MEL_b59</t>
  </si>
  <si>
    <t>MEL_a121.MEL_b59</t>
  </si>
  <si>
    <t>MEL_a122.MEL_b59</t>
  </si>
  <si>
    <t>MEL_a123.MEL_b59</t>
  </si>
  <si>
    <t>MEL_a124.MEL_b59</t>
  </si>
  <si>
    <t>MEL_a125.MEL_b59</t>
  </si>
  <si>
    <t>MEL_a126.MEL_b59</t>
  </si>
  <si>
    <t>MEL_a127.MEL_b59</t>
  </si>
  <si>
    <t>MEL_a128.MEL_b59</t>
  </si>
  <si>
    <t>MEL_a129.MEL_b59</t>
  </si>
  <si>
    <t>MEL_a130.MEL_b59</t>
  </si>
  <si>
    <t>MEL_a131.MEL_b59</t>
  </si>
  <si>
    <t>MEL_a132.MEL_b59</t>
  </si>
  <si>
    <t>MEL_a133.MEL_b59</t>
  </si>
  <si>
    <t>MEL_a134.MEL_b59</t>
  </si>
  <si>
    <t>MEL_a135.MEL_b59</t>
  </si>
  <si>
    <t>MEL_a136.MEL_b59</t>
  </si>
  <si>
    <t>MEL_a137.MEL_b59</t>
  </si>
  <si>
    <t>MEL_a138.MEL_b59</t>
  </si>
  <si>
    <t>MEL_a139.MEL_b59</t>
  </si>
  <si>
    <t>MEL_a140.MEL_b59</t>
  </si>
  <si>
    <t>MEL_a141.MEL_b59</t>
  </si>
  <si>
    <t>MEL_a142.MEL_b59</t>
  </si>
  <si>
    <t>MEL_a143.MEL_b59</t>
  </si>
  <si>
    <t>MEL_a144.MEL_b59</t>
  </si>
  <si>
    <t>MEL_a145.MEL_b59</t>
  </si>
  <si>
    <t>MEL_a146.MEL_b59</t>
  </si>
  <si>
    <t>MEL_a147.MEL_b59</t>
  </si>
  <si>
    <t>MEL_a148.MEL_b59</t>
  </si>
  <si>
    <t>MEL_a149.MEL_b59</t>
  </si>
  <si>
    <t>MEL_a150.MEL_b59</t>
  </si>
  <si>
    <t>MEL_a151.MEL_b59</t>
  </si>
  <si>
    <t>MEL_a152.MEL_b59</t>
  </si>
  <si>
    <t>MEL_a153.MEL_b59</t>
  </si>
  <si>
    <t>MEL_a154.MEL_b59</t>
  </si>
  <si>
    <t>MEL_a155.MEL_b59</t>
  </si>
  <si>
    <t>MEL_a156.MEL_b59</t>
  </si>
  <si>
    <t>MEL_a157.MEL_b59</t>
  </si>
  <si>
    <t>MEL_a158.MEL_b59</t>
  </si>
  <si>
    <t>MEL_a159.MEL_b59</t>
  </si>
  <si>
    <t>MEL_a160.MEL_b59</t>
  </si>
  <si>
    <t>MEL_a161.MEL_b59</t>
  </si>
  <si>
    <t>MEL_a162.MEL_b59</t>
  </si>
  <si>
    <t>MEL_a163.MEL_b59</t>
  </si>
  <si>
    <t>MEL_a164.MEL_b59</t>
  </si>
  <si>
    <t>MEL_a165.MEL_b59</t>
  </si>
  <si>
    <t>MEL_a166.MEL_b59</t>
  </si>
  <si>
    <t>MEL_a167.MEL_b59</t>
  </si>
  <si>
    <t>MEL_a168.MEL_b59</t>
  </si>
  <si>
    <t>MEL_a169.MEL_b59</t>
  </si>
  <si>
    <t>MEL_a170.MEL_b59</t>
  </si>
  <si>
    <t>MEL_a171.MEL_b59</t>
  </si>
  <si>
    <t>MEL_a172.MEL_b59</t>
  </si>
  <si>
    <t>MEL_a173.MEL_b59</t>
  </si>
  <si>
    <t>MEL_a174.MEL_b59</t>
  </si>
  <si>
    <t>MEL_a175.MEL_b59</t>
  </si>
  <si>
    <t>MEL_a176.MEL_b59</t>
  </si>
  <si>
    <t>MEL_a177.MEL_b59</t>
  </si>
  <si>
    <t>MEL_a178.MEL_b59</t>
  </si>
  <si>
    <t>MEL_a179.MEL_b59</t>
  </si>
  <si>
    <t>MEL_a180.MEL_b59</t>
  </si>
  <si>
    <t>MEL_a181.MEL_b59</t>
  </si>
  <si>
    <t>MEL_a182.MEL_b59</t>
  </si>
  <si>
    <t>MEL_a183.MEL_b59</t>
  </si>
  <si>
    <t>MEL_a184.MEL_b59</t>
  </si>
  <si>
    <t>MEL_a185.MEL_b59</t>
  </si>
  <si>
    <t>MEL_a186.MEL_b59</t>
  </si>
  <si>
    <t>MEL_a187.MEL_b59</t>
  </si>
  <si>
    <t>MEL_a188.MEL_b59</t>
  </si>
  <si>
    <t>MEL_a189.MEL_b59</t>
  </si>
  <si>
    <t>MEL_a190.MEL_b59</t>
  </si>
  <si>
    <t>MEL_a191.MEL_b59</t>
  </si>
  <si>
    <t>MEL_a192.MEL_b59</t>
  </si>
  <si>
    <t>MEL_a193.MEL_b59</t>
  </si>
  <si>
    <t>MEL_a194.MEL_b59</t>
  </si>
  <si>
    <t>MEL_a195.MEL_b59</t>
  </si>
  <si>
    <t>MEL_a196.MEL_b59</t>
  </si>
  <si>
    <t>MEL_a197.MEL_b59</t>
  </si>
  <si>
    <t>MEL_a198.MEL_b59</t>
  </si>
  <si>
    <t>MEL_a199.MEL_b59</t>
  </si>
  <si>
    <t>MAGEA3_a129.MEL_b59</t>
  </si>
  <si>
    <t>CDK4_a17.MEL_b59</t>
  </si>
  <si>
    <t>MEL_a1.MEL_b60</t>
  </si>
  <si>
    <t>MEL_a2.MEL_b60</t>
  </si>
  <si>
    <t>MEL_a3.MEL_b60</t>
  </si>
  <si>
    <t>MEL_a4.MEL_b60</t>
  </si>
  <si>
    <t>MEL_a5.MEL_b60</t>
  </si>
  <si>
    <t>MEL_a6.MEL_b60</t>
  </si>
  <si>
    <t>MEL_a7.MEL_b60</t>
  </si>
  <si>
    <t>MEL_a8.MEL_b60</t>
  </si>
  <si>
    <t>MEL_a9.MEL_b60</t>
  </si>
  <si>
    <t>MEL_a10.MEL_b60</t>
  </si>
  <si>
    <t>MEL_a11.MEL_b60</t>
  </si>
  <si>
    <t>MEL_a12.MEL_b60</t>
  </si>
  <si>
    <t>MEL_a13.MEL_b60</t>
  </si>
  <si>
    <t>MEL_a14.MEL_b60</t>
  </si>
  <si>
    <t>MEL_a15.MEL_b60</t>
  </si>
  <si>
    <t>MEL_a16.MEL_b60</t>
  </si>
  <si>
    <t>MEL_a17.MEL_b60</t>
  </si>
  <si>
    <t>MEL_a18.MEL_b60</t>
  </si>
  <si>
    <t>MEL_a19.MEL_b60</t>
  </si>
  <si>
    <t>MEL_a20.MEL_b60</t>
  </si>
  <si>
    <t>MEL_a21.MEL_b60</t>
  </si>
  <si>
    <t>MEL_a22.MEL_b60</t>
  </si>
  <si>
    <t>MEL_a23.MEL_b60</t>
  </si>
  <si>
    <t>MEL_a24.MEL_b60</t>
  </si>
  <si>
    <t>MEL_a25.MEL_b60</t>
  </si>
  <si>
    <t>MEL_a26.MEL_b60</t>
  </si>
  <si>
    <t>MEL_a27.MEL_b60</t>
  </si>
  <si>
    <t>MEL_a28.MEL_b60</t>
  </si>
  <si>
    <t>MEL_a29.MEL_b60</t>
  </si>
  <si>
    <t>MEL_a30.MEL_b60</t>
  </si>
  <si>
    <t>MEL_a31.MEL_b60</t>
  </si>
  <si>
    <t>MEL_a32.MEL_b60</t>
  </si>
  <si>
    <t>MEL_a33.MEL_b60</t>
  </si>
  <si>
    <t>MEL_a34.MEL_b60</t>
  </si>
  <si>
    <t>MEL_a35.MEL_b60</t>
  </si>
  <si>
    <t>MEL_a36.MEL_b60</t>
  </si>
  <si>
    <t>MEL_a37.MEL_b60</t>
  </si>
  <si>
    <t>MEL_a38.MEL_b60</t>
  </si>
  <si>
    <t>MEL_a39.MEL_b60</t>
  </si>
  <si>
    <t>MEL_a40.MEL_b60</t>
  </si>
  <si>
    <t>MEL_a41.MEL_b60</t>
  </si>
  <si>
    <t>MEL_a42.MEL_b60</t>
  </si>
  <si>
    <t>MEL_a43.MEL_b60</t>
  </si>
  <si>
    <t>MEL_a44.MEL_b60</t>
  </si>
  <si>
    <t>MEL_a45.MEL_b60</t>
  </si>
  <si>
    <t>MEL_a46.MEL_b60</t>
  </si>
  <si>
    <t>MEL_a47.MEL_b60</t>
  </si>
  <si>
    <t>MEL_a48.MEL_b60</t>
  </si>
  <si>
    <t>MEL_a49.MEL_b60</t>
  </si>
  <si>
    <t>MEL_a50.MEL_b60</t>
  </si>
  <si>
    <t>MEL_a51.MEL_b60</t>
  </si>
  <si>
    <t>MEL_a52.MEL_b60</t>
  </si>
  <si>
    <t>MEL_a53.MEL_b60</t>
  </si>
  <si>
    <t>MEL_a54.MEL_b60</t>
  </si>
  <si>
    <t>MEL_a55.MEL_b60</t>
  </si>
  <si>
    <t>MEL_a56.MEL_b60</t>
  </si>
  <si>
    <t>MEL_a57.MEL_b60</t>
  </si>
  <si>
    <t>MEL_a58.MEL_b60</t>
  </si>
  <si>
    <t>MEL_a59.MEL_b60</t>
  </si>
  <si>
    <t>MEL_a60.MEL_b60</t>
  </si>
  <si>
    <t>MEL_a61.MEL_b60</t>
  </si>
  <si>
    <t>MEL_a62.MEL_b60</t>
  </si>
  <si>
    <t>MEL_a63.MEL_b60</t>
  </si>
  <si>
    <t>MEL_a64.MEL_b60</t>
  </si>
  <si>
    <t>MEL_a65.MEL_b60</t>
  </si>
  <si>
    <t>MEL_a66.MEL_b60</t>
  </si>
  <si>
    <t>MEL_a67.MEL_b60</t>
  </si>
  <si>
    <t>MEL_a68.MEL_b60</t>
  </si>
  <si>
    <t>MEL_a69.MEL_b60</t>
  </si>
  <si>
    <t>MEL_a70.MEL_b60</t>
  </si>
  <si>
    <t>MEL_a71.MEL_b60</t>
  </si>
  <si>
    <t>MEL_a72.MEL_b60</t>
  </si>
  <si>
    <t>MEL_a73.MEL_b60</t>
  </si>
  <si>
    <t>MEL_a74.MEL_b60</t>
  </si>
  <si>
    <t>MEL_a75.MEL_b60</t>
  </si>
  <si>
    <t>MEL_a76.MEL_b60</t>
  </si>
  <si>
    <t>MEL_a77.MEL_b60</t>
  </si>
  <si>
    <t>MEL_a78.MEL_b60</t>
  </si>
  <si>
    <t>MEL_a79.MEL_b60</t>
  </si>
  <si>
    <t>MEL_a80.MEL_b60</t>
  </si>
  <si>
    <t>MEL_a81.MEL_b60</t>
  </si>
  <si>
    <t>MEL_a82.MEL_b60</t>
  </si>
  <si>
    <t>MEL_a83.MEL_b60</t>
  </si>
  <si>
    <t>MEL_a84.MEL_b60</t>
  </si>
  <si>
    <t>MEL_a85.MEL_b60</t>
  </si>
  <si>
    <t>MEL_a86.MEL_b60</t>
  </si>
  <si>
    <t>MEL_a87.MEL_b60</t>
  </si>
  <si>
    <t>MEL_a88.MEL_b60</t>
  </si>
  <si>
    <t>MEL_a89.MEL_b60</t>
  </si>
  <si>
    <t>MEL_a90.MEL_b60</t>
  </si>
  <si>
    <t>MEL_a91.MEL_b60</t>
  </si>
  <si>
    <t>MEL_a92.MEL_b60</t>
  </si>
  <si>
    <t>MEL_a93.MEL_b60</t>
  </si>
  <si>
    <t>MEL_a94.MEL_b60</t>
  </si>
  <si>
    <t>MEL_a95.MEL_b60</t>
  </si>
  <si>
    <t>MEL_a96.MEL_b60</t>
  </si>
  <si>
    <t>MEL_a97.MEL_b60</t>
  </si>
  <si>
    <t>MEL_a98.MEL_b60</t>
  </si>
  <si>
    <t>MEL_a99.MEL_b60</t>
  </si>
  <si>
    <t>MEL_a100.MEL_b60</t>
  </si>
  <si>
    <t>MEL_a101.MEL_b60</t>
  </si>
  <si>
    <t>MEL_a102.MEL_b60</t>
  </si>
  <si>
    <t>MEL_a103.MEL_b60</t>
  </si>
  <si>
    <t>MEL_a104.MEL_b60</t>
  </si>
  <si>
    <t>MEL_a105.MEL_b60</t>
  </si>
  <si>
    <t>MEL_a106.MEL_b60</t>
  </si>
  <si>
    <t>MEL_a107.MEL_b60</t>
  </si>
  <si>
    <t>MEL_a108.MEL_b60</t>
  </si>
  <si>
    <t>MEL_a109.MEL_b60</t>
  </si>
  <si>
    <t>MEL_a110.MEL_b60</t>
  </si>
  <si>
    <t>MEL_a111.MEL_b60</t>
  </si>
  <si>
    <t>MEL_a112.MEL_b60</t>
  </si>
  <si>
    <t>MEL_a113.MEL_b60</t>
  </si>
  <si>
    <t>MEL_a114.MEL_b60</t>
  </si>
  <si>
    <t>MEL_a115.MEL_b60</t>
  </si>
  <si>
    <t>MEL_a116.MEL_b60</t>
  </si>
  <si>
    <t>MEL_a117.MEL_b60</t>
  </si>
  <si>
    <t>MEL_a118.MEL_b60</t>
  </si>
  <si>
    <t>MEL_a119.MEL_b60</t>
  </si>
  <si>
    <t>MEL_a120.MEL_b60</t>
  </si>
  <si>
    <t>MEL_a121.MEL_b60</t>
  </si>
  <si>
    <t>MEL_a122.MEL_b60</t>
  </si>
  <si>
    <t>MEL_a123.MEL_b60</t>
  </si>
  <si>
    <t>MEL_a124.MEL_b60</t>
  </si>
  <si>
    <t>MEL_a125.MEL_b60</t>
  </si>
  <si>
    <t>MEL_a126.MEL_b60</t>
  </si>
  <si>
    <t>MEL_a127.MEL_b60</t>
  </si>
  <si>
    <t>MEL_a128.MEL_b60</t>
  </si>
  <si>
    <t>MEL_a129.MEL_b60</t>
  </si>
  <si>
    <t>MEL_a130.MEL_b60</t>
  </si>
  <si>
    <t>MEL_a131.MEL_b60</t>
  </si>
  <si>
    <t>MEL_a132.MEL_b60</t>
  </si>
  <si>
    <t>MEL_a133.MEL_b60</t>
  </si>
  <si>
    <t>MEL_a134.MEL_b60</t>
  </si>
  <si>
    <t>MEL_a135.MEL_b60</t>
  </si>
  <si>
    <t>MEL_a136.MEL_b60</t>
  </si>
  <si>
    <t>MEL_a137.MEL_b60</t>
  </si>
  <si>
    <t>MEL_a138.MEL_b60</t>
  </si>
  <si>
    <t>MEL_a139.MEL_b60</t>
  </si>
  <si>
    <t>MEL_a140.MEL_b60</t>
  </si>
  <si>
    <t>MEL_a141.MEL_b60</t>
  </si>
  <si>
    <t>MEL_a142.MEL_b60</t>
  </si>
  <si>
    <t>MEL_a143.MEL_b60</t>
  </si>
  <si>
    <t>MEL_a144.MEL_b60</t>
  </si>
  <si>
    <t>MEL_a145.MEL_b60</t>
  </si>
  <si>
    <t>MEL_a146.MEL_b60</t>
  </si>
  <si>
    <t>MEL_a147.MEL_b60</t>
  </si>
  <si>
    <t>MEL_a148.MEL_b60</t>
  </si>
  <si>
    <t>MEL_a149.MEL_b60</t>
  </si>
  <si>
    <t>MEL_a150.MEL_b60</t>
  </si>
  <si>
    <t>MEL_a151.MEL_b60</t>
  </si>
  <si>
    <t>MEL_a152.MEL_b60</t>
  </si>
  <si>
    <t>MEL_a153.MEL_b60</t>
  </si>
  <si>
    <t>MEL_a154.MEL_b60</t>
  </si>
  <si>
    <t>MEL_a155.MEL_b60</t>
  </si>
  <si>
    <t>MEL_a156.MEL_b60</t>
  </si>
  <si>
    <t>MEL_a157.MEL_b60</t>
  </si>
  <si>
    <t>MEL_a158.MEL_b60</t>
  </si>
  <si>
    <t>MEL_a159.MEL_b60</t>
  </si>
  <si>
    <t>MEL_a160.MEL_b60</t>
  </si>
  <si>
    <t>MEL_a161.MEL_b60</t>
  </si>
  <si>
    <t>MEL_a162.MEL_b60</t>
  </si>
  <si>
    <t>MEL_a163.MEL_b60</t>
  </si>
  <si>
    <t>MEL_a164.MEL_b60</t>
  </si>
  <si>
    <t>MEL_a165.MEL_b60</t>
  </si>
  <si>
    <t>MEL_a166.MEL_b60</t>
  </si>
  <si>
    <t>MEL_a167.MEL_b60</t>
  </si>
  <si>
    <t>MEL_a168.MEL_b60</t>
  </si>
  <si>
    <t>MEL_a169.MEL_b60</t>
  </si>
  <si>
    <t>MEL_a170.MEL_b60</t>
  </si>
  <si>
    <t>MEL_a171.MEL_b60</t>
  </si>
  <si>
    <t>MEL_a172.MEL_b60</t>
  </si>
  <si>
    <t>MEL_a173.MEL_b60</t>
  </si>
  <si>
    <t>MEL_a174.MEL_b60</t>
  </si>
  <si>
    <t>MEL_a175.MEL_b60</t>
  </si>
  <si>
    <t>MEL_a176.MEL_b60</t>
  </si>
  <si>
    <t>MEL_a177.MEL_b60</t>
  </si>
  <si>
    <t>MEL_a178.MEL_b60</t>
  </si>
  <si>
    <t>MEL_a179.MEL_b60</t>
  </si>
  <si>
    <t>MEL_a180.MEL_b60</t>
  </si>
  <si>
    <t>MEL_a181.MEL_b60</t>
  </si>
  <si>
    <t>MEL_a182.MEL_b60</t>
  </si>
  <si>
    <t>MEL_a183.MEL_b60</t>
  </si>
  <si>
    <t>MEL_a184.MEL_b60</t>
  </si>
  <si>
    <t>MEL_a185.MEL_b60</t>
  </si>
  <si>
    <t>MEL_a186.MEL_b60</t>
  </si>
  <si>
    <t>MEL_a187.MEL_b60</t>
  </si>
  <si>
    <t>MEL_a188.MEL_b60</t>
  </si>
  <si>
    <t>MEL_a189.MEL_b60</t>
  </si>
  <si>
    <t>MEL_a190.MEL_b60</t>
  </si>
  <si>
    <t>MEL_a191.MEL_b60</t>
  </si>
  <si>
    <t>MEL_a192.MEL_b60</t>
  </si>
  <si>
    <t>MEL_a193.MEL_b60</t>
  </si>
  <si>
    <t>MEL_a194.MEL_b60</t>
  </si>
  <si>
    <t>MEL_a195.MEL_b60</t>
  </si>
  <si>
    <t>MEL_a196.MEL_b60</t>
  </si>
  <si>
    <t>MEL_a197.MEL_b60</t>
  </si>
  <si>
    <t>MEL_a198.MEL_b60</t>
  </si>
  <si>
    <t>MEL_a199.MEL_b60</t>
  </si>
  <si>
    <t>MAGEA3_a129.MEL_b60</t>
  </si>
  <si>
    <t>CDK4_a17.MEL_b60</t>
  </si>
  <si>
    <t>MEL_a1.MEL_b61</t>
  </si>
  <si>
    <t>MEL_a2.MEL_b61</t>
  </si>
  <si>
    <t>MEL_a3.MEL_b61</t>
  </si>
  <si>
    <t>MEL_a4.MEL_b61</t>
  </si>
  <si>
    <t>MEL_a5.MEL_b61</t>
  </si>
  <si>
    <t>MEL_a6.MEL_b61</t>
  </si>
  <si>
    <t>MEL_a7.MEL_b61</t>
  </si>
  <si>
    <t>MEL_a8.MEL_b61</t>
  </si>
  <si>
    <t>MEL_a9.MEL_b61</t>
  </si>
  <si>
    <t>MEL_a10.MEL_b61</t>
  </si>
  <si>
    <t>MEL_a11.MEL_b61</t>
  </si>
  <si>
    <t>MEL_a12.MEL_b61</t>
  </si>
  <si>
    <t>MEL_a13.MEL_b61</t>
  </si>
  <si>
    <t>MEL_a14.MEL_b61</t>
  </si>
  <si>
    <t>MEL_a15.MEL_b61</t>
  </si>
  <si>
    <t>MEL_a16.MEL_b61</t>
  </si>
  <si>
    <t>MEL_a17.MEL_b61</t>
  </si>
  <si>
    <t>MEL_a18.MEL_b61</t>
  </si>
  <si>
    <t>MEL_a19.MEL_b61</t>
  </si>
  <si>
    <t>MEL_a20.MEL_b61</t>
  </si>
  <si>
    <t>MEL_a21.MEL_b61</t>
  </si>
  <si>
    <t>MEL_a22.MEL_b61</t>
  </si>
  <si>
    <t>MEL_a23.MEL_b61</t>
  </si>
  <si>
    <t>MEL_a24.MEL_b61</t>
  </si>
  <si>
    <t>MEL_a25.MEL_b61</t>
  </si>
  <si>
    <t>MEL_a26.MEL_b61</t>
  </si>
  <si>
    <t>MEL_a27.MEL_b61</t>
  </si>
  <si>
    <t>MEL_a28.MEL_b61</t>
  </si>
  <si>
    <t>MEL_a29.MEL_b61</t>
  </si>
  <si>
    <t>MEL_a30.MEL_b61</t>
  </si>
  <si>
    <t>MEL_a31.MEL_b61</t>
  </si>
  <si>
    <t>MEL_a32.MEL_b61</t>
  </si>
  <si>
    <t>MEL_a33.MEL_b61</t>
  </si>
  <si>
    <t>MEL_a34.MEL_b61</t>
  </si>
  <si>
    <t>MEL_a35.MEL_b61</t>
  </si>
  <si>
    <t>MEL_a36.MEL_b61</t>
  </si>
  <si>
    <t>MEL_a37.MEL_b61</t>
  </si>
  <si>
    <t>MEL_a38.MEL_b61</t>
  </si>
  <si>
    <t>MEL_a39.MEL_b61</t>
  </si>
  <si>
    <t>MEL_a40.MEL_b61</t>
  </si>
  <si>
    <t>MEL_a41.MEL_b61</t>
  </si>
  <si>
    <t>MEL_a42.MEL_b61</t>
  </si>
  <si>
    <t>MEL_a43.MEL_b61</t>
  </si>
  <si>
    <t>MEL_a44.MEL_b61</t>
  </si>
  <si>
    <t>MEL_a45.MEL_b61</t>
  </si>
  <si>
    <t>MEL_a46.MEL_b61</t>
  </si>
  <si>
    <t>MEL_a47.MEL_b61</t>
  </si>
  <si>
    <t>MEL_a48.MEL_b61</t>
  </si>
  <si>
    <t>MEL_a49.MEL_b61</t>
  </si>
  <si>
    <t>MEL_a50.MEL_b61</t>
  </si>
  <si>
    <t>MEL_a51.MEL_b61</t>
  </si>
  <si>
    <t>MEL_a52.MEL_b61</t>
  </si>
  <si>
    <t>MEL_a53.MEL_b61</t>
  </si>
  <si>
    <t>MEL_a54.MEL_b61</t>
  </si>
  <si>
    <t>MEL_a55.MEL_b61</t>
  </si>
  <si>
    <t>MEL_a56.MEL_b61</t>
  </si>
  <si>
    <t>MEL_a57.MEL_b61</t>
  </si>
  <si>
    <t>MEL_a58.MEL_b61</t>
  </si>
  <si>
    <t>MEL_a59.MEL_b61</t>
  </si>
  <si>
    <t>MEL_a60.MEL_b61</t>
  </si>
  <si>
    <t>MEL_a61.MEL_b61</t>
  </si>
  <si>
    <t>MEL_a62.MEL_b61</t>
  </si>
  <si>
    <t>MEL_a63.MEL_b61</t>
  </si>
  <si>
    <t>MEL_a64.MEL_b61</t>
  </si>
  <si>
    <t>MEL_a65.MEL_b61</t>
  </si>
  <si>
    <t>MEL_a66.MEL_b61</t>
  </si>
  <si>
    <t>MEL_a67.MEL_b61</t>
  </si>
  <si>
    <t>MEL_a68.MEL_b61</t>
  </si>
  <si>
    <t>MEL_a69.MEL_b61</t>
  </si>
  <si>
    <t>MEL_a70.MEL_b61</t>
  </si>
  <si>
    <t>MEL_a71.MEL_b61</t>
  </si>
  <si>
    <t>MEL_a72.MEL_b61</t>
  </si>
  <si>
    <t>MEL_a73.MEL_b61</t>
  </si>
  <si>
    <t>MEL_a74.MEL_b61</t>
  </si>
  <si>
    <t>MEL_a75.MEL_b61</t>
  </si>
  <si>
    <t>MEL_a76.MEL_b61</t>
  </si>
  <si>
    <t>MEL_a77.MEL_b61</t>
  </si>
  <si>
    <t>MEL_a78.MEL_b61</t>
  </si>
  <si>
    <t>MEL_a79.MEL_b61</t>
  </si>
  <si>
    <t>MEL_a80.MEL_b61</t>
  </si>
  <si>
    <t>MEL_a81.MEL_b61</t>
  </si>
  <si>
    <t>MEL_a82.MEL_b61</t>
  </si>
  <si>
    <t>MEL_a83.MEL_b61</t>
  </si>
  <si>
    <t>MEL_a84.MEL_b61</t>
  </si>
  <si>
    <t>MEL_a85.MEL_b61</t>
  </si>
  <si>
    <t>MEL_a86.MEL_b61</t>
  </si>
  <si>
    <t>MEL_a87.MEL_b61</t>
  </si>
  <si>
    <t>MEL_a88.MEL_b61</t>
  </si>
  <si>
    <t>MEL_a89.MEL_b61</t>
  </si>
  <si>
    <t>MEL_a90.MEL_b61</t>
  </si>
  <si>
    <t>MEL_a91.MEL_b61</t>
  </si>
  <si>
    <t>MEL_a92.MEL_b61</t>
  </si>
  <si>
    <t>MEL_a93.MEL_b61</t>
  </si>
  <si>
    <t>MEL_a94.MEL_b61</t>
  </si>
  <si>
    <t>MEL_a95.MEL_b61</t>
  </si>
  <si>
    <t>MEL_a96.MEL_b61</t>
  </si>
  <si>
    <t>MEL_a97.MEL_b61</t>
  </si>
  <si>
    <t>MEL_a98.MEL_b61</t>
  </si>
  <si>
    <t>MEL_a99.MEL_b61</t>
  </si>
  <si>
    <t>MEL_a100.MEL_b61</t>
  </si>
  <si>
    <t>MEL_a101.MEL_b61</t>
  </si>
  <si>
    <t>MEL_a102.MEL_b61</t>
  </si>
  <si>
    <t>MEL_a103.MEL_b61</t>
  </si>
  <si>
    <t>MEL_a104.MEL_b61</t>
  </si>
  <si>
    <t>MEL_a105.MEL_b61</t>
  </si>
  <si>
    <t>MEL_a106.MEL_b61</t>
  </si>
  <si>
    <t>MEL_a107.MEL_b61</t>
  </si>
  <si>
    <t>MEL_a108.MEL_b61</t>
  </si>
  <si>
    <t>MEL_a109.MEL_b61</t>
  </si>
  <si>
    <t>MEL_a110.MEL_b61</t>
  </si>
  <si>
    <t>MEL_a111.MEL_b61</t>
  </si>
  <si>
    <t>MEL_a112.MEL_b61</t>
  </si>
  <si>
    <t>MEL_a113.MEL_b61</t>
  </si>
  <si>
    <t>MEL_a114.MEL_b61</t>
  </si>
  <si>
    <t>MEL_a115.MEL_b61</t>
  </si>
  <si>
    <t>MEL_a116.MEL_b61</t>
  </si>
  <si>
    <t>MEL_a117.MEL_b61</t>
  </si>
  <si>
    <t>MEL_a118.MEL_b61</t>
  </si>
  <si>
    <t>MEL_a119.MEL_b61</t>
  </si>
  <si>
    <t>MEL_a120.MEL_b61</t>
  </si>
  <si>
    <t>MEL_a121.MEL_b61</t>
  </si>
  <si>
    <t>MEL_a122.MEL_b61</t>
  </si>
  <si>
    <t>MEL_a123.MEL_b61</t>
  </si>
  <si>
    <t>MEL_a124.MEL_b61</t>
  </si>
  <si>
    <t>MEL_a125.MEL_b61</t>
  </si>
  <si>
    <t>MEL_a126.MEL_b61</t>
  </si>
  <si>
    <t>MEL_a127.MEL_b61</t>
  </si>
  <si>
    <t>MEL_a128.MEL_b61</t>
  </si>
  <si>
    <t>MEL_a129.MEL_b61</t>
  </si>
  <si>
    <t>MEL_a130.MEL_b61</t>
  </si>
  <si>
    <t>MEL_a131.MEL_b61</t>
  </si>
  <si>
    <t>MEL_a132.MEL_b61</t>
  </si>
  <si>
    <t>MEL_a133.MEL_b61</t>
  </si>
  <si>
    <t>MEL_a134.MEL_b61</t>
  </si>
  <si>
    <t>MEL_a135.MEL_b61</t>
  </si>
  <si>
    <t>MEL_a136.MEL_b61</t>
  </si>
  <si>
    <t>MEL_a137.MEL_b61</t>
  </si>
  <si>
    <t>MEL_a138.MEL_b61</t>
  </si>
  <si>
    <t>MEL_a139.MEL_b61</t>
  </si>
  <si>
    <t>MEL_a140.MEL_b61</t>
  </si>
  <si>
    <t>MEL_a141.MEL_b61</t>
  </si>
  <si>
    <t>MEL_a142.MEL_b61</t>
  </si>
  <si>
    <t>MEL_a143.MEL_b61</t>
  </si>
  <si>
    <t>MEL_a144.MEL_b61</t>
  </si>
  <si>
    <t>MEL_a145.MEL_b61</t>
  </si>
  <si>
    <t>MEL_a146.MEL_b61</t>
  </si>
  <si>
    <t>MEL_a147.MEL_b61</t>
  </si>
  <si>
    <t>MEL_a148.MEL_b61</t>
  </si>
  <si>
    <t>MEL_a149.MEL_b61</t>
  </si>
  <si>
    <t>MEL_a150.MEL_b61</t>
  </si>
  <si>
    <t>MEL_a151.MEL_b61</t>
  </si>
  <si>
    <t>MEL_a152.MEL_b61</t>
  </si>
  <si>
    <t>MEL_a153.MEL_b61</t>
  </si>
  <si>
    <t>MEL_a154.MEL_b61</t>
  </si>
  <si>
    <t>MEL_a155.MEL_b61</t>
  </si>
  <si>
    <t>MEL_a156.MEL_b61</t>
  </si>
  <si>
    <t>MEL_a157.MEL_b61</t>
  </si>
  <si>
    <t>MEL_a158.MEL_b61</t>
  </si>
  <si>
    <t>MEL_a159.MEL_b61</t>
  </si>
  <si>
    <t>MEL_a160.MEL_b61</t>
  </si>
  <si>
    <t>MEL_a161.MEL_b61</t>
  </si>
  <si>
    <t>MEL_a162.MEL_b61</t>
  </si>
  <si>
    <t>MEL_a163.MEL_b61</t>
  </si>
  <si>
    <t>MEL_a164.MEL_b61</t>
  </si>
  <si>
    <t>MEL_a165.MEL_b61</t>
  </si>
  <si>
    <t>MEL_a166.MEL_b61</t>
  </si>
  <si>
    <t>MEL_a167.MEL_b61</t>
  </si>
  <si>
    <t>MEL_a168.MEL_b61</t>
  </si>
  <si>
    <t>MEL_a169.MEL_b61</t>
  </si>
  <si>
    <t>MEL_a170.MEL_b61</t>
  </si>
  <si>
    <t>MEL_a171.MEL_b61</t>
  </si>
  <si>
    <t>MEL_a172.MEL_b61</t>
  </si>
  <si>
    <t>MEL_a173.MEL_b61</t>
  </si>
  <si>
    <t>MEL_a174.MEL_b61</t>
  </si>
  <si>
    <t>MEL_a175.MEL_b61</t>
  </si>
  <si>
    <t>MEL_a176.MEL_b61</t>
  </si>
  <si>
    <t>MEL_a177.MEL_b61</t>
  </si>
  <si>
    <t>MEL_a178.MEL_b61</t>
  </si>
  <si>
    <t>MEL_a179.MEL_b61</t>
  </si>
  <si>
    <t>MEL_a180.MEL_b61</t>
  </si>
  <si>
    <t>MEL_a181.MEL_b61</t>
  </si>
  <si>
    <t>MEL_a182.MEL_b61</t>
  </si>
  <si>
    <t>MEL_a183.MEL_b61</t>
  </si>
  <si>
    <t>MEL_a184.MEL_b61</t>
  </si>
  <si>
    <t>MEL_a185.MEL_b61</t>
  </si>
  <si>
    <t>MEL_a186.MEL_b61</t>
  </si>
  <si>
    <t>MEL_a187.MEL_b61</t>
  </si>
  <si>
    <t>MEL_a188.MEL_b61</t>
  </si>
  <si>
    <t>MEL_a189.MEL_b61</t>
  </si>
  <si>
    <t>MEL_a190.MEL_b61</t>
  </si>
  <si>
    <t>MEL_a191.MEL_b61</t>
  </si>
  <si>
    <t>MEL_a192.MEL_b61</t>
  </si>
  <si>
    <t>MEL_a193.MEL_b61</t>
  </si>
  <si>
    <t>MEL_a194.MEL_b61</t>
  </si>
  <si>
    <t>MEL_a195.MEL_b61</t>
  </si>
  <si>
    <t>MEL_a196.MEL_b61</t>
  </si>
  <si>
    <t>MEL_a197.MEL_b61</t>
  </si>
  <si>
    <t>MEL_a198.MEL_b61</t>
  </si>
  <si>
    <t>MEL_a199.MEL_b61</t>
  </si>
  <si>
    <t>MAGEA3_a129.MEL_b61</t>
  </si>
  <si>
    <t>CDK4_a17.MEL_b61</t>
  </si>
  <si>
    <t>MEL_a1.MEL_b62</t>
  </si>
  <si>
    <t>MEL_a2.MEL_b62</t>
  </si>
  <si>
    <t>MEL_a3.MEL_b62</t>
  </si>
  <si>
    <t>MEL_a4.MEL_b62</t>
  </si>
  <si>
    <t>MEL_a5.MEL_b62</t>
  </si>
  <si>
    <t>MEL_a6.MEL_b62</t>
  </si>
  <si>
    <t>MEL_a7.MEL_b62</t>
  </si>
  <si>
    <t>MEL_a8.MEL_b62</t>
  </si>
  <si>
    <t>MEL_a9.MEL_b62</t>
  </si>
  <si>
    <t>MEL_a10.MEL_b62</t>
  </si>
  <si>
    <t>MEL_a11.MEL_b62</t>
  </si>
  <si>
    <t>MEL_a12.MEL_b62</t>
  </si>
  <si>
    <t>MEL_a13.MEL_b62</t>
  </si>
  <si>
    <t>MEL_a14.MEL_b62</t>
  </si>
  <si>
    <t>MEL_a15.MEL_b62</t>
  </si>
  <si>
    <t>MEL_a16.MEL_b62</t>
  </si>
  <si>
    <t>MEL_a17.MEL_b62</t>
  </si>
  <si>
    <t>MEL_a18.MEL_b62</t>
  </si>
  <si>
    <t>MEL_a19.MEL_b62</t>
  </si>
  <si>
    <t>MEL_a20.MEL_b62</t>
  </si>
  <si>
    <t>MEL_a21.MEL_b62</t>
  </si>
  <si>
    <t>MEL_a22.MEL_b62</t>
  </si>
  <si>
    <t>MEL_a23.MEL_b62</t>
  </si>
  <si>
    <t>MEL_a24.MEL_b62</t>
  </si>
  <si>
    <t>MEL_a25.MEL_b62</t>
  </si>
  <si>
    <t>MEL_a26.MEL_b62</t>
  </si>
  <si>
    <t>MEL_a27.MEL_b62</t>
  </si>
  <si>
    <t>MEL_a28.MEL_b62</t>
  </si>
  <si>
    <t>MEL_a29.MEL_b62</t>
  </si>
  <si>
    <t>MEL_a30.MEL_b62</t>
  </si>
  <si>
    <t>MEL_a31.MEL_b62</t>
  </si>
  <si>
    <t>MEL_a32.MEL_b62</t>
  </si>
  <si>
    <t>MEL_a33.MEL_b62</t>
  </si>
  <si>
    <t>MEL_a34.MEL_b62</t>
  </si>
  <si>
    <t>MEL_a35.MEL_b62</t>
  </si>
  <si>
    <t>MEL_a36.MEL_b62</t>
  </si>
  <si>
    <t>MEL_a37.MEL_b62</t>
  </si>
  <si>
    <t>MEL_a38.MEL_b62</t>
  </si>
  <si>
    <t>MEL_a39.MEL_b62</t>
  </si>
  <si>
    <t>MEL_a40.MEL_b62</t>
  </si>
  <si>
    <t>MEL_a41.MEL_b62</t>
  </si>
  <si>
    <t>MEL_a42.MEL_b62</t>
  </si>
  <si>
    <t>MEL_a43.MEL_b62</t>
  </si>
  <si>
    <t>MEL_a44.MEL_b62</t>
  </si>
  <si>
    <t>MEL_a45.MEL_b62</t>
  </si>
  <si>
    <t>MEL_a46.MEL_b62</t>
  </si>
  <si>
    <t>MEL_a47.MEL_b62</t>
  </si>
  <si>
    <t>MEL_a48.MEL_b62</t>
  </si>
  <si>
    <t>MEL_a49.MEL_b62</t>
  </si>
  <si>
    <t>MEL_a50.MEL_b62</t>
  </si>
  <si>
    <t>MEL_a51.MEL_b62</t>
  </si>
  <si>
    <t>MEL_a52.MEL_b62</t>
  </si>
  <si>
    <t>MEL_a53.MEL_b62</t>
  </si>
  <si>
    <t>MEL_a54.MEL_b62</t>
  </si>
  <si>
    <t>MEL_a55.MEL_b62</t>
  </si>
  <si>
    <t>MEL_a56.MEL_b62</t>
  </si>
  <si>
    <t>MEL_a57.MEL_b62</t>
  </si>
  <si>
    <t>MEL_a58.MEL_b62</t>
  </si>
  <si>
    <t>MEL_a59.MEL_b62</t>
  </si>
  <si>
    <t>MEL_a60.MEL_b62</t>
  </si>
  <si>
    <t>MEL_a61.MEL_b62</t>
  </si>
  <si>
    <t>MEL_a62.MEL_b62</t>
  </si>
  <si>
    <t>MEL_a63.MEL_b62</t>
  </si>
  <si>
    <t>MEL_a64.MEL_b62</t>
  </si>
  <si>
    <t>MEL_a65.MEL_b62</t>
  </si>
  <si>
    <t>MEL_a66.MEL_b62</t>
  </si>
  <si>
    <t>MEL_a67.MEL_b62</t>
  </si>
  <si>
    <t>MEL_a68.MEL_b62</t>
  </si>
  <si>
    <t>MEL_a69.MEL_b62</t>
  </si>
  <si>
    <t>MEL_a70.MEL_b62</t>
  </si>
  <si>
    <t>MEL_a71.MEL_b62</t>
  </si>
  <si>
    <t>MEL_a72.MEL_b62</t>
  </si>
  <si>
    <t>MEL_a73.MEL_b62</t>
  </si>
  <si>
    <t>MEL_a74.MEL_b62</t>
  </si>
  <si>
    <t>MEL_a75.MEL_b62</t>
  </si>
  <si>
    <t>MEL_a76.MEL_b62</t>
  </si>
  <si>
    <t>MEL_a77.MEL_b62</t>
  </si>
  <si>
    <t>MEL_a78.MEL_b62</t>
  </si>
  <si>
    <t>MEL_a79.MEL_b62</t>
  </si>
  <si>
    <t>MEL_a80.MEL_b62</t>
  </si>
  <si>
    <t>MEL_a81.MEL_b62</t>
  </si>
  <si>
    <t>MEL_a82.MEL_b62</t>
  </si>
  <si>
    <t>MEL_a83.MEL_b62</t>
  </si>
  <si>
    <t>MEL_a84.MEL_b62</t>
  </si>
  <si>
    <t>MEL_a85.MEL_b62</t>
  </si>
  <si>
    <t>MEL_a86.MEL_b62</t>
  </si>
  <si>
    <t>MEL_a87.MEL_b62</t>
  </si>
  <si>
    <t>MEL_a88.MEL_b62</t>
  </si>
  <si>
    <t>MEL_a89.MEL_b62</t>
  </si>
  <si>
    <t>MEL_a90.MEL_b62</t>
  </si>
  <si>
    <t>MEL_a91.MEL_b62</t>
  </si>
  <si>
    <t>MEL_a92.MEL_b62</t>
  </si>
  <si>
    <t>MEL_a93.MEL_b62</t>
  </si>
  <si>
    <t>MEL_a94.MEL_b62</t>
  </si>
  <si>
    <t>MEL_a95.MEL_b62</t>
  </si>
  <si>
    <t>MEL_a96.MEL_b62</t>
  </si>
  <si>
    <t>MEL_a97.MEL_b62</t>
  </si>
  <si>
    <t>MEL_a98.MEL_b62</t>
  </si>
  <si>
    <t>MEL_a99.MEL_b62</t>
  </si>
  <si>
    <t>MEL_a100.MEL_b62</t>
  </si>
  <si>
    <t>MEL_a101.MEL_b62</t>
  </si>
  <si>
    <t>MEL_a102.MEL_b62</t>
  </si>
  <si>
    <t>MEL_a103.MEL_b62</t>
  </si>
  <si>
    <t>MEL_a104.MEL_b62</t>
  </si>
  <si>
    <t>MEL_a105.MEL_b62</t>
  </si>
  <si>
    <t>MEL_a106.MEL_b62</t>
  </si>
  <si>
    <t>MEL_a107.MEL_b62</t>
  </si>
  <si>
    <t>MEL_a108.MEL_b62</t>
  </si>
  <si>
    <t>MEL_a109.MEL_b62</t>
  </si>
  <si>
    <t>MEL_a110.MEL_b62</t>
  </si>
  <si>
    <t>MEL_a111.MEL_b62</t>
  </si>
  <si>
    <t>MEL_a112.MEL_b62</t>
  </si>
  <si>
    <t>MEL_a113.MEL_b62</t>
  </si>
  <si>
    <t>MEL_a114.MEL_b62</t>
  </si>
  <si>
    <t>MEL_a115.MEL_b62</t>
  </si>
  <si>
    <t>MEL_a116.MEL_b62</t>
  </si>
  <si>
    <t>MEL_a117.MEL_b62</t>
  </si>
  <si>
    <t>MEL_a118.MEL_b62</t>
  </si>
  <si>
    <t>MEL_a119.MEL_b62</t>
  </si>
  <si>
    <t>MEL_a120.MEL_b62</t>
  </si>
  <si>
    <t>MEL_a121.MEL_b62</t>
  </si>
  <si>
    <t>MEL_a122.MEL_b62</t>
  </si>
  <si>
    <t>MEL_a123.MEL_b62</t>
  </si>
  <si>
    <t>MEL_a124.MEL_b62</t>
  </si>
  <si>
    <t>MEL_a125.MEL_b62</t>
  </si>
  <si>
    <t>MEL_a126.MEL_b62</t>
  </si>
  <si>
    <t>MEL_a127.MEL_b62</t>
  </si>
  <si>
    <t>MEL_a128.MEL_b62</t>
  </si>
  <si>
    <t>MEL_a129.MEL_b62</t>
  </si>
  <si>
    <t>MEL_a130.MEL_b62</t>
  </si>
  <si>
    <t>MEL_a131.MEL_b62</t>
  </si>
  <si>
    <t>MEL_a132.MEL_b62</t>
  </si>
  <si>
    <t>MEL_a133.MEL_b62</t>
  </si>
  <si>
    <t>MEL_a134.MEL_b62</t>
  </si>
  <si>
    <t>MEL_a135.MEL_b62</t>
  </si>
  <si>
    <t>MEL_a136.MEL_b62</t>
  </si>
  <si>
    <t>MEL_a137.MEL_b62</t>
  </si>
  <si>
    <t>MEL_a138.MEL_b62</t>
  </si>
  <si>
    <t>MEL_a139.MEL_b62</t>
  </si>
  <si>
    <t>MEL_a140.MEL_b62</t>
  </si>
  <si>
    <t>MEL_a141.MEL_b62</t>
  </si>
  <si>
    <t>MEL_a142.MEL_b62</t>
  </si>
  <si>
    <t>MEL_a143.MEL_b62</t>
  </si>
  <si>
    <t>MEL_a144.MEL_b62</t>
  </si>
  <si>
    <t>MEL_a145.MEL_b62</t>
  </si>
  <si>
    <t>MEL_a146.MEL_b62</t>
  </si>
  <si>
    <t>MEL_a147.MEL_b62</t>
  </si>
  <si>
    <t>MEL_a148.MEL_b62</t>
  </si>
  <si>
    <t>MEL_a149.MEL_b62</t>
  </si>
  <si>
    <t>MEL_a150.MEL_b62</t>
  </si>
  <si>
    <t>MEL_a151.MEL_b62</t>
  </si>
  <si>
    <t>MEL_a152.MEL_b62</t>
  </si>
  <si>
    <t>MEL_a153.MEL_b62</t>
  </si>
  <si>
    <t>MEL_a154.MEL_b62</t>
  </si>
  <si>
    <t>MEL_a155.MEL_b62</t>
  </si>
  <si>
    <t>MEL_a156.MEL_b62</t>
  </si>
  <si>
    <t>MEL_a157.MEL_b62</t>
  </si>
  <si>
    <t>MEL_a158.MEL_b62</t>
  </si>
  <si>
    <t>MEL_a159.MEL_b62</t>
  </si>
  <si>
    <t>MEL_a160.MEL_b62</t>
  </si>
  <si>
    <t>MEL_a161.MEL_b62</t>
  </si>
  <si>
    <t>MEL_a162.MEL_b62</t>
  </si>
  <si>
    <t>MEL_a163.MEL_b62</t>
  </si>
  <si>
    <t>MEL_a164.MEL_b62</t>
  </si>
  <si>
    <t>MEL_a165.MEL_b62</t>
  </si>
  <si>
    <t>MEL_a166.MEL_b62</t>
  </si>
  <si>
    <t>MEL_a167.MEL_b62</t>
  </si>
  <si>
    <t>MEL_a168.MEL_b62</t>
  </si>
  <si>
    <t>MEL_a169.MEL_b62</t>
  </si>
  <si>
    <t>MEL_a170.MEL_b62</t>
  </si>
  <si>
    <t>MEL_a171.MEL_b62</t>
  </si>
  <si>
    <t>MEL_a172.MEL_b62</t>
  </si>
  <si>
    <t>MEL_a173.MEL_b62</t>
  </si>
  <si>
    <t>MEL_a174.MEL_b62</t>
  </si>
  <si>
    <t>MEL_a175.MEL_b62</t>
  </si>
  <si>
    <t>MEL_a176.MEL_b62</t>
  </si>
  <si>
    <t>MEL_a177.MEL_b62</t>
  </si>
  <si>
    <t>MEL_a178.MEL_b62</t>
  </si>
  <si>
    <t>MEL_a179.MEL_b62</t>
  </si>
  <si>
    <t>MEL_a180.MEL_b62</t>
  </si>
  <si>
    <t>MEL_a181.MEL_b62</t>
  </si>
  <si>
    <t>MEL_a182.MEL_b62</t>
  </si>
  <si>
    <t>MEL_a183.MEL_b62</t>
  </si>
  <si>
    <t>MEL_a184.MEL_b62</t>
  </si>
  <si>
    <t>MEL_a185.MEL_b62</t>
  </si>
  <si>
    <t>MEL_a186.MEL_b62</t>
  </si>
  <si>
    <t>MEL_a187.MEL_b62</t>
  </si>
  <si>
    <t>MEL_a188.MEL_b62</t>
  </si>
  <si>
    <t>MEL_a189.MEL_b62</t>
  </si>
  <si>
    <t>MEL_a190.MEL_b62</t>
  </si>
  <si>
    <t>MEL_a191.MEL_b62</t>
  </si>
  <si>
    <t>MEL_a192.MEL_b62</t>
  </si>
  <si>
    <t>MEL_a193.MEL_b62</t>
  </si>
  <si>
    <t>MEL_a194.MEL_b62</t>
  </si>
  <si>
    <t>MEL_a195.MEL_b62</t>
  </si>
  <si>
    <t>MEL_a196.MEL_b62</t>
  </si>
  <si>
    <t>MEL_a197.MEL_b62</t>
  </si>
  <si>
    <t>MEL_a198.MEL_b62</t>
  </si>
  <si>
    <t>MEL_a199.MEL_b62</t>
  </si>
  <si>
    <t>MAGEA3_a129.MEL_b62</t>
  </si>
  <si>
    <t>CDK4_a17.MEL_b62</t>
  </si>
  <si>
    <t>MEL_a1.MEL_b63</t>
  </si>
  <si>
    <t>MEL_a2.MEL_b63</t>
  </si>
  <si>
    <t>MEL_a3.MEL_b63</t>
  </si>
  <si>
    <t>MEL_a4.MEL_b63</t>
  </si>
  <si>
    <t>MEL_a5.MEL_b63</t>
  </si>
  <si>
    <t>MEL_a6.MEL_b63</t>
  </si>
  <si>
    <t>MEL_a7.MEL_b63</t>
  </si>
  <si>
    <t>MEL_a8.MEL_b63</t>
  </si>
  <si>
    <t>MEL_a9.MEL_b63</t>
  </si>
  <si>
    <t>MEL_a10.MEL_b63</t>
  </si>
  <si>
    <t>MEL_a11.MEL_b63</t>
  </si>
  <si>
    <t>MEL_a12.MEL_b63</t>
  </si>
  <si>
    <t>MEL_a13.MEL_b63</t>
  </si>
  <si>
    <t>MEL_a14.MEL_b63</t>
  </si>
  <si>
    <t>MEL_a15.MEL_b63</t>
  </si>
  <si>
    <t>MEL_a16.MEL_b63</t>
  </si>
  <si>
    <t>MEL_a17.MEL_b63</t>
  </si>
  <si>
    <t>MEL_a18.MEL_b63</t>
  </si>
  <si>
    <t>MEL_a19.MEL_b63</t>
  </si>
  <si>
    <t>MEL_a20.MEL_b63</t>
  </si>
  <si>
    <t>MEL_a21.MEL_b63</t>
  </si>
  <si>
    <t>MEL_a22.MEL_b63</t>
  </si>
  <si>
    <t>MEL_a23.MEL_b63</t>
  </si>
  <si>
    <t>MEL_a24.MEL_b63</t>
  </si>
  <si>
    <t>MEL_a25.MEL_b63</t>
  </si>
  <si>
    <t>MEL_a26.MEL_b63</t>
  </si>
  <si>
    <t>MEL_a27.MEL_b63</t>
  </si>
  <si>
    <t>MEL_a28.MEL_b63</t>
  </si>
  <si>
    <t>MEL_a29.MEL_b63</t>
  </si>
  <si>
    <t>MEL_a30.MEL_b63</t>
  </si>
  <si>
    <t>MEL_a31.MEL_b63</t>
  </si>
  <si>
    <t>MEL_a32.MEL_b63</t>
  </si>
  <si>
    <t>MEL_a33.MEL_b63</t>
  </si>
  <si>
    <t>MEL_a34.MEL_b63</t>
  </si>
  <si>
    <t>MEL_a35.MEL_b63</t>
  </si>
  <si>
    <t>MEL_a36.MEL_b63</t>
  </si>
  <si>
    <t>MEL_a37.MEL_b63</t>
  </si>
  <si>
    <t>MEL_a38.MEL_b63</t>
  </si>
  <si>
    <t>MEL_a39.MEL_b63</t>
  </si>
  <si>
    <t>MEL_a40.MEL_b63</t>
  </si>
  <si>
    <t>MEL_a41.MEL_b63</t>
  </si>
  <si>
    <t>MEL_a42.MEL_b63</t>
  </si>
  <si>
    <t>MEL_a43.MEL_b63</t>
  </si>
  <si>
    <t>MEL_a44.MEL_b63</t>
  </si>
  <si>
    <t>MEL_a45.MEL_b63</t>
  </si>
  <si>
    <t>MEL_a46.MEL_b63</t>
  </si>
  <si>
    <t>MEL_a47.MEL_b63</t>
  </si>
  <si>
    <t>MEL_a48.MEL_b63</t>
  </si>
  <si>
    <t>MEL_a49.MEL_b63</t>
  </si>
  <si>
    <t>MEL_a50.MEL_b63</t>
  </si>
  <si>
    <t>MEL_a51.MEL_b63</t>
  </si>
  <si>
    <t>MEL_a52.MEL_b63</t>
  </si>
  <si>
    <t>MEL_a53.MEL_b63</t>
  </si>
  <si>
    <t>MEL_a54.MEL_b63</t>
  </si>
  <si>
    <t>MEL_a55.MEL_b63</t>
  </si>
  <si>
    <t>MEL_a56.MEL_b63</t>
  </si>
  <si>
    <t>MEL_a57.MEL_b63</t>
  </si>
  <si>
    <t>MEL_a58.MEL_b63</t>
  </si>
  <si>
    <t>MEL_a59.MEL_b63</t>
  </si>
  <si>
    <t>MEL_a60.MEL_b63</t>
  </si>
  <si>
    <t>MEL_a61.MEL_b63</t>
  </si>
  <si>
    <t>MEL_a62.MEL_b63</t>
  </si>
  <si>
    <t>MEL_a63.MEL_b63</t>
  </si>
  <si>
    <t>MEL_a64.MEL_b63</t>
  </si>
  <si>
    <t>MEL_a65.MEL_b63</t>
  </si>
  <si>
    <t>MEL_a66.MEL_b63</t>
  </si>
  <si>
    <t>MEL_a67.MEL_b63</t>
  </si>
  <si>
    <t>MEL_a68.MEL_b63</t>
  </si>
  <si>
    <t>MEL_a69.MEL_b63</t>
  </si>
  <si>
    <t>MEL_a70.MEL_b63</t>
  </si>
  <si>
    <t>MEL_a71.MEL_b63</t>
  </si>
  <si>
    <t>MEL_a72.MEL_b63</t>
  </si>
  <si>
    <t>MEL_a73.MEL_b63</t>
  </si>
  <si>
    <t>MEL_a74.MEL_b63</t>
  </si>
  <si>
    <t>MEL_a75.MEL_b63</t>
  </si>
  <si>
    <t>MEL_a76.MEL_b63</t>
  </si>
  <si>
    <t>MEL_a77.MEL_b63</t>
  </si>
  <si>
    <t>MEL_a78.MEL_b63</t>
  </si>
  <si>
    <t>MEL_a79.MEL_b63</t>
  </si>
  <si>
    <t>MEL_a80.MEL_b63</t>
  </si>
  <si>
    <t>MEL_a81.MEL_b63</t>
  </si>
  <si>
    <t>MEL_a82.MEL_b63</t>
  </si>
  <si>
    <t>MEL_a83.MEL_b63</t>
  </si>
  <si>
    <t>MEL_a84.MEL_b63</t>
  </si>
  <si>
    <t>MEL_a85.MEL_b63</t>
  </si>
  <si>
    <t>MEL_a86.MEL_b63</t>
  </si>
  <si>
    <t>MEL_a87.MEL_b63</t>
  </si>
  <si>
    <t>MEL_a88.MEL_b63</t>
  </si>
  <si>
    <t>MEL_a89.MEL_b63</t>
  </si>
  <si>
    <t>MEL_a90.MEL_b63</t>
  </si>
  <si>
    <t>MEL_a91.MEL_b63</t>
  </si>
  <si>
    <t>MEL_a92.MEL_b63</t>
  </si>
  <si>
    <t>MEL_a93.MEL_b63</t>
  </si>
  <si>
    <t>MEL_a94.MEL_b63</t>
  </si>
  <si>
    <t>MEL_a95.MEL_b63</t>
  </si>
  <si>
    <t>MEL_a96.MEL_b63</t>
  </si>
  <si>
    <t>MEL_a97.MEL_b63</t>
  </si>
  <si>
    <t>MEL_a98.MEL_b63</t>
  </si>
  <si>
    <t>MEL_a99.MEL_b63</t>
  </si>
  <si>
    <t>MEL_a100.MEL_b63</t>
  </si>
  <si>
    <t>MEL_a101.MEL_b63</t>
  </si>
  <si>
    <t>MEL_a102.MEL_b63</t>
  </si>
  <si>
    <t>MEL_a103.MEL_b63</t>
  </si>
  <si>
    <t>MEL_a104.MEL_b63</t>
  </si>
  <si>
    <t>MEL_a105.MEL_b63</t>
  </si>
  <si>
    <t>MEL_a106.MEL_b63</t>
  </si>
  <si>
    <t>MEL_a107.MEL_b63</t>
  </si>
  <si>
    <t>MEL_a108.MEL_b63</t>
  </si>
  <si>
    <t>MEL_a109.MEL_b63</t>
  </si>
  <si>
    <t>MEL_a110.MEL_b63</t>
  </si>
  <si>
    <t>MEL_a111.MEL_b63</t>
  </si>
  <si>
    <t>MEL_a112.MEL_b63</t>
  </si>
  <si>
    <t>MEL_a113.MEL_b63</t>
  </si>
  <si>
    <t>MEL_a114.MEL_b63</t>
  </si>
  <si>
    <t>MEL_a115.MEL_b63</t>
  </si>
  <si>
    <t>MEL_a116.MEL_b63</t>
  </si>
  <si>
    <t>MEL_a117.MEL_b63</t>
  </si>
  <si>
    <t>MEL_a118.MEL_b63</t>
  </si>
  <si>
    <t>MEL_a119.MEL_b63</t>
  </si>
  <si>
    <t>MEL_a120.MEL_b63</t>
  </si>
  <si>
    <t>MEL_a121.MEL_b63</t>
  </si>
  <si>
    <t>MEL_a122.MEL_b63</t>
  </si>
  <si>
    <t>MEL_a123.MEL_b63</t>
  </si>
  <si>
    <t>MEL_a124.MEL_b63</t>
  </si>
  <si>
    <t>MEL_a125.MEL_b63</t>
  </si>
  <si>
    <t>MEL_a126.MEL_b63</t>
  </si>
  <si>
    <t>MEL_a127.MEL_b63</t>
  </si>
  <si>
    <t>MEL_a128.MEL_b63</t>
  </si>
  <si>
    <t>MEL_a129.MEL_b63</t>
  </si>
  <si>
    <t>MEL_a130.MEL_b63</t>
  </si>
  <si>
    <t>MEL_a131.MEL_b63</t>
  </si>
  <si>
    <t>MEL_a132.MEL_b63</t>
  </si>
  <si>
    <t>MEL_a133.MEL_b63</t>
  </si>
  <si>
    <t>MEL_a134.MEL_b63</t>
  </si>
  <si>
    <t>MEL_a135.MEL_b63</t>
  </si>
  <si>
    <t>MEL_a136.MEL_b63</t>
  </si>
  <si>
    <t>MEL_a137.MEL_b63</t>
  </si>
  <si>
    <t>MEL_a138.MEL_b63</t>
  </si>
  <si>
    <t>MEL_a139.MEL_b63</t>
  </si>
  <si>
    <t>MEL_a140.MEL_b63</t>
  </si>
  <si>
    <t>MEL_a141.MEL_b63</t>
  </si>
  <si>
    <t>MEL_a142.MEL_b63</t>
  </si>
  <si>
    <t>MEL_a143.MEL_b63</t>
  </si>
  <si>
    <t>MEL_a144.MEL_b63</t>
  </si>
  <si>
    <t>MEL_a145.MEL_b63</t>
  </si>
  <si>
    <t>MEL_a146.MEL_b63</t>
  </si>
  <si>
    <t>MEL_a147.MEL_b63</t>
  </si>
  <si>
    <t>MEL_a148.MEL_b63</t>
  </si>
  <si>
    <t>MEL_a149.MEL_b63</t>
  </si>
  <si>
    <t>MEL_a150.MEL_b63</t>
  </si>
  <si>
    <t>MEL_a151.MEL_b63</t>
  </si>
  <si>
    <t>MEL_a152.MEL_b63</t>
  </si>
  <si>
    <t>MEL_a153.MEL_b63</t>
  </si>
  <si>
    <t>MEL_a154.MEL_b63</t>
  </si>
  <si>
    <t>MEL_a155.MEL_b63</t>
  </si>
  <si>
    <t>MEL_a156.MEL_b63</t>
  </si>
  <si>
    <t>MEL_a157.MEL_b63</t>
  </si>
  <si>
    <t>MEL_a158.MEL_b63</t>
  </si>
  <si>
    <t>MEL_a159.MEL_b63</t>
  </si>
  <si>
    <t>MEL_a160.MEL_b63</t>
  </si>
  <si>
    <t>MEL_a161.MEL_b63</t>
  </si>
  <si>
    <t>MEL_a162.MEL_b63</t>
  </si>
  <si>
    <t>MEL_a163.MEL_b63</t>
  </si>
  <si>
    <t>MEL_a164.MEL_b63</t>
  </si>
  <si>
    <t>MEL_a165.MEL_b63</t>
  </si>
  <si>
    <t>MEL_a166.MEL_b63</t>
  </si>
  <si>
    <t>MEL_a167.MEL_b63</t>
  </si>
  <si>
    <t>MEL_a168.MEL_b63</t>
  </si>
  <si>
    <t>MEL_a169.MEL_b63</t>
  </si>
  <si>
    <t>MEL_a170.MEL_b63</t>
  </si>
  <si>
    <t>MEL_a171.MEL_b63</t>
  </si>
  <si>
    <t>MEL_a172.MEL_b63</t>
  </si>
  <si>
    <t>MEL_a173.MEL_b63</t>
  </si>
  <si>
    <t>MEL_a174.MEL_b63</t>
  </si>
  <si>
    <t>MEL_a175.MEL_b63</t>
  </si>
  <si>
    <t>MEL_a176.MEL_b63</t>
  </si>
  <si>
    <t>MEL_a177.MEL_b63</t>
  </si>
  <si>
    <t>MEL_a178.MEL_b63</t>
  </si>
  <si>
    <t>MEL_a179.MEL_b63</t>
  </si>
  <si>
    <t>MEL_a180.MEL_b63</t>
  </si>
  <si>
    <t>MEL_a181.MEL_b63</t>
  </si>
  <si>
    <t>MEL_a182.MEL_b63</t>
  </si>
  <si>
    <t>MEL_a183.MEL_b63</t>
  </si>
  <si>
    <t>MEL_a184.MEL_b63</t>
  </si>
  <si>
    <t>MEL_a185.MEL_b63</t>
  </si>
  <si>
    <t>MEL_a186.MEL_b63</t>
  </si>
  <si>
    <t>MEL_a187.MEL_b63</t>
  </si>
  <si>
    <t>MEL_a188.MEL_b63</t>
  </si>
  <si>
    <t>MEL_a189.MEL_b63</t>
  </si>
  <si>
    <t>MEL_a190.MEL_b63</t>
  </si>
  <si>
    <t>MEL_a191.MEL_b63</t>
  </si>
  <si>
    <t>MEL_a192.MEL_b63</t>
  </si>
  <si>
    <t>MEL_a193.MEL_b63</t>
  </si>
  <si>
    <t>MEL_a194.MEL_b63</t>
  </si>
  <si>
    <t>MEL_a195.MEL_b63</t>
  </si>
  <si>
    <t>MEL_a196.MEL_b63</t>
  </si>
  <si>
    <t>MEL_a197.MEL_b63</t>
  </si>
  <si>
    <t>MEL_a198.MEL_b63</t>
  </si>
  <si>
    <t>MEL_a199.MEL_b63</t>
  </si>
  <si>
    <t>MAGEA3_a129.MEL_b63</t>
  </si>
  <si>
    <t>CDK4_a17.MEL_b63</t>
  </si>
  <si>
    <t>MEL_a1.MEL_b64</t>
  </si>
  <si>
    <t>MEL_a2.MEL_b64</t>
  </si>
  <si>
    <t>MEL_a3.MEL_b64</t>
  </si>
  <si>
    <t>MEL_a4.MEL_b64</t>
  </si>
  <si>
    <t>MEL_a5.MEL_b64</t>
  </si>
  <si>
    <t>MEL_a6.MEL_b64</t>
  </si>
  <si>
    <t>MEL_a7.MEL_b64</t>
  </si>
  <si>
    <t>MEL_a8.MEL_b64</t>
  </si>
  <si>
    <t>MEL_a9.MEL_b64</t>
  </si>
  <si>
    <t>MEL_a10.MEL_b64</t>
  </si>
  <si>
    <t>MEL_a11.MEL_b64</t>
  </si>
  <si>
    <t>MEL_a12.MEL_b64</t>
  </si>
  <si>
    <t>MEL_a13.MEL_b64</t>
  </si>
  <si>
    <t>MEL_a14.MEL_b64</t>
  </si>
  <si>
    <t>MEL_a15.MEL_b64</t>
  </si>
  <si>
    <t>MEL_a16.MEL_b64</t>
  </si>
  <si>
    <t>MEL_a17.MEL_b64</t>
  </si>
  <si>
    <t>MEL_a18.MEL_b64</t>
  </si>
  <si>
    <t>MEL_a19.MEL_b64</t>
  </si>
  <si>
    <t>MEL_a20.MEL_b64</t>
  </si>
  <si>
    <t>MEL_a21.MEL_b64</t>
  </si>
  <si>
    <t>MEL_a22.MEL_b64</t>
  </si>
  <si>
    <t>MEL_a23.MEL_b64</t>
  </si>
  <si>
    <t>MEL_a24.MEL_b64</t>
  </si>
  <si>
    <t>MEL_a25.MEL_b64</t>
  </si>
  <si>
    <t>MEL_a26.MEL_b64</t>
  </si>
  <si>
    <t>MEL_a27.MEL_b64</t>
  </si>
  <si>
    <t>MEL_a28.MEL_b64</t>
  </si>
  <si>
    <t>MEL_a29.MEL_b64</t>
  </si>
  <si>
    <t>MEL_a30.MEL_b64</t>
  </si>
  <si>
    <t>MEL_a31.MEL_b64</t>
  </si>
  <si>
    <t>MEL_a32.MEL_b64</t>
  </si>
  <si>
    <t>MEL_a33.MEL_b64</t>
  </si>
  <si>
    <t>MEL_a34.MEL_b64</t>
  </si>
  <si>
    <t>MEL_a35.MEL_b64</t>
  </si>
  <si>
    <t>MEL_a36.MEL_b64</t>
  </si>
  <si>
    <t>MEL_a37.MEL_b64</t>
  </si>
  <si>
    <t>MEL_a38.MEL_b64</t>
  </si>
  <si>
    <t>MEL_a39.MEL_b64</t>
  </si>
  <si>
    <t>MEL_a40.MEL_b64</t>
  </si>
  <si>
    <t>MEL_a41.MEL_b64</t>
  </si>
  <si>
    <t>MEL_a42.MEL_b64</t>
  </si>
  <si>
    <t>MEL_a43.MEL_b64</t>
  </si>
  <si>
    <t>MEL_a44.MEL_b64</t>
  </si>
  <si>
    <t>MEL_a45.MEL_b64</t>
  </si>
  <si>
    <t>MEL_a46.MEL_b64</t>
  </si>
  <si>
    <t>MEL_a47.MEL_b64</t>
  </si>
  <si>
    <t>MEL_a48.MEL_b64</t>
  </si>
  <si>
    <t>MEL_a49.MEL_b64</t>
  </si>
  <si>
    <t>MEL_a50.MEL_b64</t>
  </si>
  <si>
    <t>MEL_a51.MEL_b64</t>
  </si>
  <si>
    <t>MEL_a52.MEL_b64</t>
  </si>
  <si>
    <t>MEL_a53.MEL_b64</t>
  </si>
  <si>
    <t>MEL_a54.MEL_b64</t>
  </si>
  <si>
    <t>MEL_a55.MEL_b64</t>
  </si>
  <si>
    <t>MEL_a56.MEL_b64</t>
  </si>
  <si>
    <t>MEL_a57.MEL_b64</t>
  </si>
  <si>
    <t>MEL_a58.MEL_b64</t>
  </si>
  <si>
    <t>MEL_a59.MEL_b64</t>
  </si>
  <si>
    <t>MEL_a60.MEL_b64</t>
  </si>
  <si>
    <t>MEL_a61.MEL_b64</t>
  </si>
  <si>
    <t>MEL_a62.MEL_b64</t>
  </si>
  <si>
    <t>MEL_a63.MEL_b64</t>
  </si>
  <si>
    <t>MEL_a64.MEL_b64</t>
  </si>
  <si>
    <t>MEL_a65.MEL_b64</t>
  </si>
  <si>
    <t>MEL_a66.MEL_b64</t>
  </si>
  <si>
    <t>MEL_a67.MEL_b64</t>
  </si>
  <si>
    <t>MEL_a68.MEL_b64</t>
  </si>
  <si>
    <t>MEL_a69.MEL_b64</t>
  </si>
  <si>
    <t>MEL_a70.MEL_b64</t>
  </si>
  <si>
    <t>MEL_a71.MEL_b64</t>
  </si>
  <si>
    <t>MEL_a72.MEL_b64</t>
  </si>
  <si>
    <t>MEL_a73.MEL_b64</t>
  </si>
  <si>
    <t>MEL_a74.MEL_b64</t>
  </si>
  <si>
    <t>MEL_a75.MEL_b64</t>
  </si>
  <si>
    <t>MEL_a76.MEL_b64</t>
  </si>
  <si>
    <t>MEL_a77.MEL_b64</t>
  </si>
  <si>
    <t>MEL_a78.MEL_b64</t>
  </si>
  <si>
    <t>MEL_a79.MEL_b64</t>
  </si>
  <si>
    <t>MEL_a80.MEL_b64</t>
  </si>
  <si>
    <t>MEL_a81.MEL_b64</t>
  </si>
  <si>
    <t>MEL_a82.MEL_b64</t>
  </si>
  <si>
    <t>MEL_a83.MEL_b64</t>
  </si>
  <si>
    <t>MEL_a84.MEL_b64</t>
  </si>
  <si>
    <t>MEL_a85.MEL_b64</t>
  </si>
  <si>
    <t>MEL_a86.MEL_b64</t>
  </si>
  <si>
    <t>MEL_a87.MEL_b64</t>
  </si>
  <si>
    <t>MEL_a88.MEL_b64</t>
  </si>
  <si>
    <t>MEL_a89.MEL_b64</t>
  </si>
  <si>
    <t>MEL_a90.MEL_b64</t>
  </si>
  <si>
    <t>MEL_a91.MEL_b64</t>
  </si>
  <si>
    <t>MEL_a92.MEL_b64</t>
  </si>
  <si>
    <t>MEL_a93.MEL_b64</t>
  </si>
  <si>
    <t>MEL_a94.MEL_b64</t>
  </si>
  <si>
    <t>MEL_a95.MEL_b64</t>
  </si>
  <si>
    <t>MEL_a96.MEL_b64</t>
  </si>
  <si>
    <t>MEL_a97.MEL_b64</t>
  </si>
  <si>
    <t>MEL_a98.MEL_b64</t>
  </si>
  <si>
    <t>MEL_a99.MEL_b64</t>
  </si>
  <si>
    <t>MEL_a100.MEL_b64</t>
  </si>
  <si>
    <t>MEL_a101.MEL_b64</t>
  </si>
  <si>
    <t>MEL_a102.MEL_b64</t>
  </si>
  <si>
    <t>MEL_a103.MEL_b64</t>
  </si>
  <si>
    <t>MEL_a104.MEL_b64</t>
  </si>
  <si>
    <t>MEL_a105.MEL_b64</t>
  </si>
  <si>
    <t>MEL_a106.MEL_b64</t>
  </si>
  <si>
    <t>MEL_a107.MEL_b64</t>
  </si>
  <si>
    <t>MEL_a108.MEL_b64</t>
  </si>
  <si>
    <t>MEL_a109.MEL_b64</t>
  </si>
  <si>
    <t>MEL_a110.MEL_b64</t>
  </si>
  <si>
    <t>MEL_a111.MEL_b64</t>
  </si>
  <si>
    <t>MEL_a112.MEL_b64</t>
  </si>
  <si>
    <t>MEL_a113.MEL_b64</t>
  </si>
  <si>
    <t>MEL_a114.MEL_b64</t>
  </si>
  <si>
    <t>MEL_a115.MEL_b64</t>
  </si>
  <si>
    <t>MEL_a116.MEL_b64</t>
  </si>
  <si>
    <t>MEL_a117.MEL_b64</t>
  </si>
  <si>
    <t>MEL_a118.MEL_b64</t>
  </si>
  <si>
    <t>MEL_a119.MEL_b64</t>
  </si>
  <si>
    <t>MEL_a120.MEL_b64</t>
  </si>
  <si>
    <t>MEL_a121.MEL_b64</t>
  </si>
  <si>
    <t>MEL_a122.MEL_b64</t>
  </si>
  <si>
    <t>MEL_a123.MEL_b64</t>
  </si>
  <si>
    <t>MEL_a124.MEL_b64</t>
  </si>
  <si>
    <t>MEL_a125.MEL_b64</t>
  </si>
  <si>
    <t>MEL_a126.MEL_b64</t>
  </si>
  <si>
    <t>MEL_a127.MEL_b64</t>
  </si>
  <si>
    <t>MEL_a128.MEL_b64</t>
  </si>
  <si>
    <t>MEL_a129.MEL_b64</t>
  </si>
  <si>
    <t>MEL_a130.MEL_b64</t>
  </si>
  <si>
    <t>MEL_a131.MEL_b64</t>
  </si>
  <si>
    <t>MEL_a132.MEL_b64</t>
  </si>
  <si>
    <t>MEL_a133.MEL_b64</t>
  </si>
  <si>
    <t>MEL_a134.MEL_b64</t>
  </si>
  <si>
    <t>MEL_a135.MEL_b64</t>
  </si>
  <si>
    <t>MEL_a136.MEL_b64</t>
  </si>
  <si>
    <t>MEL_a137.MEL_b64</t>
  </si>
  <si>
    <t>MEL_a138.MEL_b64</t>
  </si>
  <si>
    <t>MEL_a139.MEL_b64</t>
  </si>
  <si>
    <t>MEL_a140.MEL_b64</t>
  </si>
  <si>
    <t>MEL_a141.MEL_b64</t>
  </si>
  <si>
    <t>MEL_a142.MEL_b64</t>
  </si>
  <si>
    <t>MEL_a143.MEL_b64</t>
  </si>
  <si>
    <t>MEL_a144.MEL_b64</t>
  </si>
  <si>
    <t>MEL_a145.MEL_b64</t>
  </si>
  <si>
    <t>MEL_a146.MEL_b64</t>
  </si>
  <si>
    <t>MEL_a147.MEL_b64</t>
  </si>
  <si>
    <t>MEL_a148.MEL_b64</t>
  </si>
  <si>
    <t>MEL_a149.MEL_b64</t>
  </si>
  <si>
    <t>MEL_a150.MEL_b64</t>
  </si>
  <si>
    <t>MEL_a151.MEL_b64</t>
  </si>
  <si>
    <t>MEL_a152.MEL_b64</t>
  </si>
  <si>
    <t>MEL_a153.MEL_b64</t>
  </si>
  <si>
    <t>MEL_a154.MEL_b64</t>
  </si>
  <si>
    <t>MEL_a155.MEL_b64</t>
  </si>
  <si>
    <t>MEL_a156.MEL_b64</t>
  </si>
  <si>
    <t>MEL_a157.MEL_b64</t>
  </si>
  <si>
    <t>MEL_a158.MEL_b64</t>
  </si>
  <si>
    <t>MEL_a159.MEL_b64</t>
  </si>
  <si>
    <t>MEL_a160.MEL_b64</t>
  </si>
  <si>
    <t>MEL_a161.MEL_b64</t>
  </si>
  <si>
    <t>MEL_a162.MEL_b64</t>
  </si>
  <si>
    <t>MEL_a163.MEL_b64</t>
  </si>
  <si>
    <t>MEL_a164.MEL_b64</t>
  </si>
  <si>
    <t>MEL_a165.MEL_b64</t>
  </si>
  <si>
    <t>MEL_a166.MEL_b64</t>
  </si>
  <si>
    <t>MEL_a167.MEL_b64</t>
  </si>
  <si>
    <t>MEL_a168.MEL_b64</t>
  </si>
  <si>
    <t>MEL_a169.MEL_b64</t>
  </si>
  <si>
    <t>MEL_a170.MEL_b64</t>
  </si>
  <si>
    <t>MEL_a171.MEL_b64</t>
  </si>
  <si>
    <t>MEL_a172.MEL_b64</t>
  </si>
  <si>
    <t>MEL_a173.MEL_b64</t>
  </si>
  <si>
    <t>MEL_a174.MEL_b64</t>
  </si>
  <si>
    <t>MEL_a175.MEL_b64</t>
  </si>
  <si>
    <t>MEL_a176.MEL_b64</t>
  </si>
  <si>
    <t>MEL_a177.MEL_b64</t>
  </si>
  <si>
    <t>MEL_a178.MEL_b64</t>
  </si>
  <si>
    <t>MEL_a179.MEL_b64</t>
  </si>
  <si>
    <t>MEL_a180.MEL_b64</t>
  </si>
  <si>
    <t>MEL_a181.MEL_b64</t>
  </si>
  <si>
    <t>MEL_a182.MEL_b64</t>
  </si>
  <si>
    <t>MEL_a183.MEL_b64</t>
  </si>
  <si>
    <t>MEL_a184.MEL_b64</t>
  </si>
  <si>
    <t>MEL_a185.MEL_b64</t>
  </si>
  <si>
    <t>MEL_a186.MEL_b64</t>
  </si>
  <si>
    <t>MEL_a187.MEL_b64</t>
  </si>
  <si>
    <t>MEL_a188.MEL_b64</t>
  </si>
  <si>
    <t>MEL_a189.MEL_b64</t>
  </si>
  <si>
    <t>MEL_a190.MEL_b64</t>
  </si>
  <si>
    <t>MEL_a191.MEL_b64</t>
  </si>
  <si>
    <t>MEL_a192.MEL_b64</t>
  </si>
  <si>
    <t>MEL_a193.MEL_b64</t>
  </si>
  <si>
    <t>MEL_a194.MEL_b64</t>
  </si>
  <si>
    <t>MEL_a195.MEL_b64</t>
  </si>
  <si>
    <t>MEL_a196.MEL_b64</t>
  </si>
  <si>
    <t>MEL_a197.MEL_b64</t>
  </si>
  <si>
    <t>MEL_a198.MEL_b64</t>
  </si>
  <si>
    <t>MEL_a199.MEL_b64</t>
  </si>
  <si>
    <t>MAGEA3_a129.MEL_b64</t>
  </si>
  <si>
    <t>CDK4_a17.MEL_b64</t>
  </si>
  <si>
    <t>MEL_a1.MEL_b65</t>
  </si>
  <si>
    <t>MEL_a2.MEL_b65</t>
  </si>
  <si>
    <t>MEL_a3.MEL_b65</t>
  </si>
  <si>
    <t>MEL_a4.MEL_b65</t>
  </si>
  <si>
    <t>MEL_a5.MEL_b65</t>
  </si>
  <si>
    <t>MEL_a6.MEL_b65</t>
  </si>
  <si>
    <t>MEL_a7.MEL_b65</t>
  </si>
  <si>
    <t>MEL_a8.MEL_b65</t>
  </si>
  <si>
    <t>MEL_a9.MEL_b65</t>
  </si>
  <si>
    <t>MEL_a10.MEL_b65</t>
  </si>
  <si>
    <t>MEL_a11.MEL_b65</t>
  </si>
  <si>
    <t>MEL_a12.MEL_b65</t>
  </si>
  <si>
    <t>MEL_a13.MEL_b65</t>
  </si>
  <si>
    <t>MEL_a14.MEL_b65</t>
  </si>
  <si>
    <t>MEL_a15.MEL_b65</t>
  </si>
  <si>
    <t>MEL_a16.MEL_b65</t>
  </si>
  <si>
    <t>MEL_a17.MEL_b65</t>
  </si>
  <si>
    <t>MEL_a18.MEL_b65</t>
  </si>
  <si>
    <t>MEL_a19.MEL_b65</t>
  </si>
  <si>
    <t>MEL_a20.MEL_b65</t>
  </si>
  <si>
    <t>MEL_a21.MEL_b65</t>
  </si>
  <si>
    <t>MEL_a22.MEL_b65</t>
  </si>
  <si>
    <t>MEL_a23.MEL_b65</t>
  </si>
  <si>
    <t>MEL_a24.MEL_b65</t>
  </si>
  <si>
    <t>MEL_a25.MEL_b65</t>
  </si>
  <si>
    <t>MEL_a26.MEL_b65</t>
  </si>
  <si>
    <t>MEL_a27.MEL_b65</t>
  </si>
  <si>
    <t>MEL_a28.MEL_b65</t>
  </si>
  <si>
    <t>MEL_a29.MEL_b65</t>
  </si>
  <si>
    <t>MEL_a30.MEL_b65</t>
  </si>
  <si>
    <t>MEL_a31.MEL_b65</t>
  </si>
  <si>
    <t>MEL_a32.MEL_b65</t>
  </si>
  <si>
    <t>MEL_a33.MEL_b65</t>
  </si>
  <si>
    <t>MEL_a34.MEL_b65</t>
  </si>
  <si>
    <t>MEL_a35.MEL_b65</t>
  </si>
  <si>
    <t>MEL_a36.MEL_b65</t>
  </si>
  <si>
    <t>MEL_a37.MEL_b65</t>
  </si>
  <si>
    <t>MEL_a38.MEL_b65</t>
  </si>
  <si>
    <t>MEL_a39.MEL_b65</t>
  </si>
  <si>
    <t>MEL_a40.MEL_b65</t>
  </si>
  <si>
    <t>MEL_a41.MEL_b65</t>
  </si>
  <si>
    <t>MEL_a42.MEL_b65</t>
  </si>
  <si>
    <t>MEL_a43.MEL_b65</t>
  </si>
  <si>
    <t>MEL_a44.MEL_b65</t>
  </si>
  <si>
    <t>MEL_a45.MEL_b65</t>
  </si>
  <si>
    <t>MEL_a46.MEL_b65</t>
  </si>
  <si>
    <t>MEL_a47.MEL_b65</t>
  </si>
  <si>
    <t>MEL_a48.MEL_b65</t>
  </si>
  <si>
    <t>MEL_a49.MEL_b65</t>
  </si>
  <si>
    <t>MEL_a50.MEL_b65</t>
  </si>
  <si>
    <t>MEL_a51.MEL_b65</t>
  </si>
  <si>
    <t>MEL_a52.MEL_b65</t>
  </si>
  <si>
    <t>MEL_a53.MEL_b65</t>
  </si>
  <si>
    <t>MEL_a54.MEL_b65</t>
  </si>
  <si>
    <t>MEL_a55.MEL_b65</t>
  </si>
  <si>
    <t>MEL_a56.MEL_b65</t>
  </si>
  <si>
    <t>MEL_a57.MEL_b65</t>
  </si>
  <si>
    <t>MEL_a58.MEL_b65</t>
  </si>
  <si>
    <t>MEL_a59.MEL_b65</t>
  </si>
  <si>
    <t>MEL_a60.MEL_b65</t>
  </si>
  <si>
    <t>MEL_a61.MEL_b65</t>
  </si>
  <si>
    <t>MEL_a62.MEL_b65</t>
  </si>
  <si>
    <t>MEL_a63.MEL_b65</t>
  </si>
  <si>
    <t>MEL_a64.MEL_b65</t>
  </si>
  <si>
    <t>MEL_a65.MEL_b65</t>
  </si>
  <si>
    <t>MEL_a66.MEL_b65</t>
  </si>
  <si>
    <t>MEL_a67.MEL_b65</t>
  </si>
  <si>
    <t>MEL_a68.MEL_b65</t>
  </si>
  <si>
    <t>MEL_a69.MEL_b65</t>
  </si>
  <si>
    <t>MEL_a70.MEL_b65</t>
  </si>
  <si>
    <t>MEL_a71.MEL_b65</t>
  </si>
  <si>
    <t>MEL_a72.MEL_b65</t>
  </si>
  <si>
    <t>MEL_a73.MEL_b65</t>
  </si>
  <si>
    <t>MEL_a74.MEL_b65</t>
  </si>
  <si>
    <t>MEL_a75.MEL_b65</t>
  </si>
  <si>
    <t>MEL_a76.MEL_b65</t>
  </si>
  <si>
    <t>MEL_a77.MEL_b65</t>
  </si>
  <si>
    <t>MEL_a78.MEL_b65</t>
  </si>
  <si>
    <t>MEL_a79.MEL_b65</t>
  </si>
  <si>
    <t>MEL_a80.MEL_b65</t>
  </si>
  <si>
    <t>MEL_a81.MEL_b65</t>
  </si>
  <si>
    <t>MEL_a82.MEL_b65</t>
  </si>
  <si>
    <t>MEL_a83.MEL_b65</t>
  </si>
  <si>
    <t>MEL_a84.MEL_b65</t>
  </si>
  <si>
    <t>MEL_a85.MEL_b65</t>
  </si>
  <si>
    <t>MEL_a86.MEL_b65</t>
  </si>
  <si>
    <t>MEL_a87.MEL_b65</t>
  </si>
  <si>
    <t>MEL_a88.MEL_b65</t>
  </si>
  <si>
    <t>MEL_a89.MEL_b65</t>
  </si>
  <si>
    <t>MEL_a90.MEL_b65</t>
  </si>
  <si>
    <t>MEL_a91.MEL_b65</t>
  </si>
  <si>
    <t>MEL_a92.MEL_b65</t>
  </si>
  <si>
    <t>MEL_a93.MEL_b65</t>
  </si>
  <si>
    <t>MEL_a94.MEL_b65</t>
  </si>
  <si>
    <t>MEL_a95.MEL_b65</t>
  </si>
  <si>
    <t>MEL_a96.MEL_b65</t>
  </si>
  <si>
    <t>MEL_a97.MEL_b65</t>
  </si>
  <si>
    <t>MEL_a98.MEL_b65</t>
  </si>
  <si>
    <t>MEL_a99.MEL_b65</t>
  </si>
  <si>
    <t>MEL_a100.MEL_b65</t>
  </si>
  <si>
    <t>MEL_a101.MEL_b65</t>
  </si>
  <si>
    <t>MEL_a102.MEL_b65</t>
  </si>
  <si>
    <t>MEL_a103.MEL_b65</t>
  </si>
  <si>
    <t>MEL_a104.MEL_b65</t>
  </si>
  <si>
    <t>MEL_a105.MEL_b65</t>
  </si>
  <si>
    <t>MEL_a106.MEL_b65</t>
  </si>
  <si>
    <t>MEL_a107.MEL_b65</t>
  </si>
  <si>
    <t>MEL_a108.MEL_b65</t>
  </si>
  <si>
    <t>MEL_a109.MEL_b65</t>
  </si>
  <si>
    <t>MEL_a110.MEL_b65</t>
  </si>
  <si>
    <t>MEL_a111.MEL_b65</t>
  </si>
  <si>
    <t>MEL_a112.MEL_b65</t>
  </si>
  <si>
    <t>MEL_a113.MEL_b65</t>
  </si>
  <si>
    <t>MEL_a114.MEL_b65</t>
  </si>
  <si>
    <t>MEL_a115.MEL_b65</t>
  </si>
  <si>
    <t>MEL_a116.MEL_b65</t>
  </si>
  <si>
    <t>MEL_a117.MEL_b65</t>
  </si>
  <si>
    <t>MEL_a118.MEL_b65</t>
  </si>
  <si>
    <t>MEL_a119.MEL_b65</t>
  </si>
  <si>
    <t>MEL_a120.MEL_b65</t>
  </si>
  <si>
    <t>MEL_a121.MEL_b65</t>
  </si>
  <si>
    <t>MEL_a122.MEL_b65</t>
  </si>
  <si>
    <t>MEL_a123.MEL_b65</t>
  </si>
  <si>
    <t>MEL_a124.MEL_b65</t>
  </si>
  <si>
    <t>MEL_a125.MEL_b65</t>
  </si>
  <si>
    <t>MEL_a126.MEL_b65</t>
  </si>
  <si>
    <t>MEL_a127.MEL_b65</t>
  </si>
  <si>
    <t>MEL_a128.MEL_b65</t>
  </si>
  <si>
    <t>MEL_a129.MEL_b65</t>
  </si>
  <si>
    <t>MEL_a130.MEL_b65</t>
  </si>
  <si>
    <t>MEL_a131.MEL_b65</t>
  </si>
  <si>
    <t>MEL_a132.MEL_b65</t>
  </si>
  <si>
    <t>MEL_a133.MEL_b65</t>
  </si>
  <si>
    <t>MEL_a134.MEL_b65</t>
  </si>
  <si>
    <t>MEL_a135.MEL_b65</t>
  </si>
  <si>
    <t>MEL_a136.MEL_b65</t>
  </si>
  <si>
    <t>MEL_a137.MEL_b65</t>
  </si>
  <si>
    <t>MEL_a138.MEL_b65</t>
  </si>
  <si>
    <t>MEL_a139.MEL_b65</t>
  </si>
  <si>
    <t>MEL_a140.MEL_b65</t>
  </si>
  <si>
    <t>MEL_a141.MEL_b65</t>
  </si>
  <si>
    <t>MEL_a142.MEL_b65</t>
  </si>
  <si>
    <t>MEL_a143.MEL_b65</t>
  </si>
  <si>
    <t>MEL_a144.MEL_b65</t>
  </si>
  <si>
    <t>MEL_a145.MEL_b65</t>
  </si>
  <si>
    <t>MEL_a146.MEL_b65</t>
  </si>
  <si>
    <t>MEL_a147.MEL_b65</t>
  </si>
  <si>
    <t>MEL_a148.MEL_b65</t>
  </si>
  <si>
    <t>MEL_a149.MEL_b65</t>
  </si>
  <si>
    <t>MEL_a150.MEL_b65</t>
  </si>
  <si>
    <t>MEL_a151.MEL_b65</t>
  </si>
  <si>
    <t>MEL_a152.MEL_b65</t>
  </si>
  <si>
    <t>MEL_a153.MEL_b65</t>
  </si>
  <si>
    <t>MEL_a154.MEL_b65</t>
  </si>
  <si>
    <t>MEL_a155.MEL_b65</t>
  </si>
  <si>
    <t>MEL_a156.MEL_b65</t>
  </si>
  <si>
    <t>MEL_a157.MEL_b65</t>
  </si>
  <si>
    <t>MEL_a158.MEL_b65</t>
  </si>
  <si>
    <t>MEL_a159.MEL_b65</t>
  </si>
  <si>
    <t>MEL_a160.MEL_b65</t>
  </si>
  <si>
    <t>MEL_a161.MEL_b65</t>
  </si>
  <si>
    <t>MEL_a162.MEL_b65</t>
  </si>
  <si>
    <t>MEL_a163.MEL_b65</t>
  </si>
  <si>
    <t>MEL_a164.MEL_b65</t>
  </si>
  <si>
    <t>MEL_a165.MEL_b65</t>
  </si>
  <si>
    <t>MEL_a166.MEL_b65</t>
  </si>
  <si>
    <t>MEL_a167.MEL_b65</t>
  </si>
  <si>
    <t>MEL_a168.MEL_b65</t>
  </si>
  <si>
    <t>MEL_a169.MEL_b65</t>
  </si>
  <si>
    <t>MEL_a170.MEL_b65</t>
  </si>
  <si>
    <t>MEL_a171.MEL_b65</t>
  </si>
  <si>
    <t>MEL_a172.MEL_b65</t>
  </si>
  <si>
    <t>MEL_a173.MEL_b65</t>
  </si>
  <si>
    <t>MEL_a174.MEL_b65</t>
  </si>
  <si>
    <t>MEL_a175.MEL_b65</t>
  </si>
  <si>
    <t>MEL_a176.MEL_b65</t>
  </si>
  <si>
    <t>MEL_a177.MEL_b65</t>
  </si>
  <si>
    <t>MEL_a178.MEL_b65</t>
  </si>
  <si>
    <t>MEL_a179.MEL_b65</t>
  </si>
  <si>
    <t>MEL_a180.MEL_b65</t>
  </si>
  <si>
    <t>MEL_a181.MEL_b65</t>
  </si>
  <si>
    <t>MEL_a182.MEL_b65</t>
  </si>
  <si>
    <t>MEL_a183.MEL_b65</t>
  </si>
  <si>
    <t>MEL_a184.MEL_b65</t>
  </si>
  <si>
    <t>MEL_a185.MEL_b65</t>
  </si>
  <si>
    <t>MEL_a186.MEL_b65</t>
  </si>
  <si>
    <t>MEL_a187.MEL_b65</t>
  </si>
  <si>
    <t>MEL_a188.MEL_b65</t>
  </si>
  <si>
    <t>MEL_a189.MEL_b65</t>
  </si>
  <si>
    <t>MEL_a190.MEL_b65</t>
  </si>
  <si>
    <t>MEL_a191.MEL_b65</t>
  </si>
  <si>
    <t>MEL_a192.MEL_b65</t>
  </si>
  <si>
    <t>MEL_a193.MEL_b65</t>
  </si>
  <si>
    <t>MEL_a194.MEL_b65</t>
  </si>
  <si>
    <t>MEL_a195.MEL_b65</t>
  </si>
  <si>
    <t>MEL_a196.MEL_b65</t>
  </si>
  <si>
    <t>MEL_a197.MEL_b65</t>
  </si>
  <si>
    <t>MEL_a198.MEL_b65</t>
  </si>
  <si>
    <t>MEL_a199.MEL_b65</t>
  </si>
  <si>
    <t>MAGEA3_a129.MEL_b65</t>
  </si>
  <si>
    <t>CDK4_a17.MEL_b65</t>
  </si>
  <si>
    <t>MEL_a1.MEL_b66</t>
  </si>
  <si>
    <t>MEL_a2.MEL_b66</t>
  </si>
  <si>
    <t>MEL_a3.MEL_b66</t>
  </si>
  <si>
    <t>MEL_a4.MEL_b66</t>
  </si>
  <si>
    <t>MEL_a5.MEL_b66</t>
  </si>
  <si>
    <t>MEL_a6.MEL_b66</t>
  </si>
  <si>
    <t>MEL_a7.MEL_b66</t>
  </si>
  <si>
    <t>MEL_a8.MEL_b66</t>
  </si>
  <si>
    <t>MEL_a9.MEL_b66</t>
  </si>
  <si>
    <t>MEL_a10.MEL_b66</t>
  </si>
  <si>
    <t>MEL_a11.MEL_b66</t>
  </si>
  <si>
    <t>MEL_a12.MEL_b66</t>
  </si>
  <si>
    <t>MEL_a13.MEL_b66</t>
  </si>
  <si>
    <t>MEL_a14.MEL_b66</t>
  </si>
  <si>
    <t>MEL_a15.MEL_b66</t>
  </si>
  <si>
    <t>MEL_a16.MEL_b66</t>
  </si>
  <si>
    <t>MEL_a17.MEL_b66</t>
  </si>
  <si>
    <t>MEL_a18.MEL_b66</t>
  </si>
  <si>
    <t>MEL_a19.MEL_b66</t>
  </si>
  <si>
    <t>MEL_a20.MEL_b66</t>
  </si>
  <si>
    <t>MEL_a21.MEL_b66</t>
  </si>
  <si>
    <t>MEL_a22.MEL_b66</t>
  </si>
  <si>
    <t>MEL_a23.MEL_b66</t>
  </si>
  <si>
    <t>MEL_a24.MEL_b66</t>
  </si>
  <si>
    <t>MEL_a25.MEL_b66</t>
  </si>
  <si>
    <t>MEL_a26.MEL_b66</t>
  </si>
  <si>
    <t>MEL_a27.MEL_b66</t>
  </si>
  <si>
    <t>MEL_a28.MEL_b66</t>
  </si>
  <si>
    <t>MEL_a29.MEL_b66</t>
  </si>
  <si>
    <t>MEL_a30.MEL_b66</t>
  </si>
  <si>
    <t>MEL_a31.MEL_b66</t>
  </si>
  <si>
    <t>MEL_a32.MEL_b66</t>
  </si>
  <si>
    <t>MEL_a33.MEL_b66</t>
  </si>
  <si>
    <t>MEL_a34.MEL_b66</t>
  </si>
  <si>
    <t>MEL_a35.MEL_b66</t>
  </si>
  <si>
    <t>MEL_a36.MEL_b66</t>
  </si>
  <si>
    <t>MEL_a37.MEL_b66</t>
  </si>
  <si>
    <t>MEL_a38.MEL_b66</t>
  </si>
  <si>
    <t>MEL_a39.MEL_b66</t>
  </si>
  <si>
    <t>MEL_a40.MEL_b66</t>
  </si>
  <si>
    <t>MEL_a41.MEL_b66</t>
  </si>
  <si>
    <t>MEL_a42.MEL_b66</t>
  </si>
  <si>
    <t>MEL_a43.MEL_b66</t>
  </si>
  <si>
    <t>MEL_a44.MEL_b66</t>
  </si>
  <si>
    <t>MEL_a45.MEL_b66</t>
  </si>
  <si>
    <t>MEL_a46.MEL_b66</t>
  </si>
  <si>
    <t>MEL_a47.MEL_b66</t>
  </si>
  <si>
    <t>MEL_a48.MEL_b66</t>
  </si>
  <si>
    <t>MEL_a49.MEL_b66</t>
  </si>
  <si>
    <t>MEL_a50.MEL_b66</t>
  </si>
  <si>
    <t>MEL_a51.MEL_b66</t>
  </si>
  <si>
    <t>MEL_a52.MEL_b66</t>
  </si>
  <si>
    <t>MEL_a53.MEL_b66</t>
  </si>
  <si>
    <t>MEL_a54.MEL_b66</t>
  </si>
  <si>
    <t>MEL_a55.MEL_b66</t>
  </si>
  <si>
    <t>MEL_a56.MEL_b66</t>
  </si>
  <si>
    <t>MEL_a57.MEL_b66</t>
  </si>
  <si>
    <t>MEL_a58.MEL_b66</t>
  </si>
  <si>
    <t>MEL_a59.MEL_b66</t>
  </si>
  <si>
    <t>MEL_a60.MEL_b66</t>
  </si>
  <si>
    <t>MEL_a61.MEL_b66</t>
  </si>
  <si>
    <t>MEL_a62.MEL_b66</t>
  </si>
  <si>
    <t>MEL_a63.MEL_b66</t>
  </si>
  <si>
    <t>MEL_a64.MEL_b66</t>
  </si>
  <si>
    <t>MEL_a65.MEL_b66</t>
  </si>
  <si>
    <t>MEL_a66.MEL_b66</t>
  </si>
  <si>
    <t>MEL_a67.MEL_b66</t>
  </si>
  <si>
    <t>MEL_a68.MEL_b66</t>
  </si>
  <si>
    <t>MEL_a69.MEL_b66</t>
  </si>
  <si>
    <t>MEL_a70.MEL_b66</t>
  </si>
  <si>
    <t>MEL_a71.MEL_b66</t>
  </si>
  <si>
    <t>MEL_a72.MEL_b66</t>
  </si>
  <si>
    <t>MEL_a73.MEL_b66</t>
  </si>
  <si>
    <t>MEL_a74.MEL_b66</t>
  </si>
  <si>
    <t>MEL_a75.MEL_b66</t>
  </si>
  <si>
    <t>MEL_a76.MEL_b66</t>
  </si>
  <si>
    <t>MEL_a77.MEL_b66</t>
  </si>
  <si>
    <t>MEL_a78.MEL_b66</t>
  </si>
  <si>
    <t>MEL_a79.MEL_b66</t>
  </si>
  <si>
    <t>MEL_a80.MEL_b66</t>
  </si>
  <si>
    <t>MEL_a81.MEL_b66</t>
  </si>
  <si>
    <t>MEL_a82.MEL_b66</t>
  </si>
  <si>
    <t>MEL_a83.MEL_b66</t>
  </si>
  <si>
    <t>MEL_a84.MEL_b66</t>
  </si>
  <si>
    <t>MEL_a85.MEL_b66</t>
  </si>
  <si>
    <t>MEL_a86.MEL_b66</t>
  </si>
  <si>
    <t>MEL_a87.MEL_b66</t>
  </si>
  <si>
    <t>MEL_a88.MEL_b66</t>
  </si>
  <si>
    <t>MEL_a89.MEL_b66</t>
  </si>
  <si>
    <t>MEL_a90.MEL_b66</t>
  </si>
  <si>
    <t>MEL_a91.MEL_b66</t>
  </si>
  <si>
    <t>MEL_a92.MEL_b66</t>
  </si>
  <si>
    <t>MEL_a93.MEL_b66</t>
  </si>
  <si>
    <t>MEL_a94.MEL_b66</t>
  </si>
  <si>
    <t>MEL_a95.MEL_b66</t>
  </si>
  <si>
    <t>MEL_a96.MEL_b66</t>
  </si>
  <si>
    <t>MEL_a97.MEL_b66</t>
  </si>
  <si>
    <t>MEL_a98.MEL_b66</t>
  </si>
  <si>
    <t>MEL_a99.MEL_b66</t>
  </si>
  <si>
    <t>MEL_a100.MEL_b66</t>
  </si>
  <si>
    <t>MEL_a101.MEL_b66</t>
  </si>
  <si>
    <t>MEL_a102.MEL_b66</t>
  </si>
  <si>
    <t>MEL_a103.MEL_b66</t>
  </si>
  <si>
    <t>MEL_a104.MEL_b66</t>
  </si>
  <si>
    <t>MEL_a105.MEL_b66</t>
  </si>
  <si>
    <t>MEL_a106.MEL_b66</t>
  </si>
  <si>
    <t>MEL_a107.MEL_b66</t>
  </si>
  <si>
    <t>MEL_a108.MEL_b66</t>
  </si>
  <si>
    <t>MEL_a109.MEL_b66</t>
  </si>
  <si>
    <t>MEL_a110.MEL_b66</t>
  </si>
  <si>
    <t>MEL_a111.MEL_b66</t>
  </si>
  <si>
    <t>MEL_a112.MEL_b66</t>
  </si>
  <si>
    <t>MEL_a113.MEL_b66</t>
  </si>
  <si>
    <t>MEL_a114.MEL_b66</t>
  </si>
  <si>
    <t>MEL_a115.MEL_b66</t>
  </si>
  <si>
    <t>MEL_a116.MEL_b66</t>
  </si>
  <si>
    <t>MEL_a117.MEL_b66</t>
  </si>
  <si>
    <t>MEL_a118.MEL_b66</t>
  </si>
  <si>
    <t>MEL_a119.MEL_b66</t>
  </si>
  <si>
    <t>MEL_a120.MEL_b66</t>
  </si>
  <si>
    <t>MEL_a121.MEL_b66</t>
  </si>
  <si>
    <t>MEL_a122.MEL_b66</t>
  </si>
  <si>
    <t>MEL_a123.MEL_b66</t>
  </si>
  <si>
    <t>MEL_a124.MEL_b66</t>
  </si>
  <si>
    <t>MEL_a125.MEL_b66</t>
  </si>
  <si>
    <t>MEL_a126.MEL_b66</t>
  </si>
  <si>
    <t>MEL_a127.MEL_b66</t>
  </si>
  <si>
    <t>MEL_a128.MEL_b66</t>
  </si>
  <si>
    <t>MEL_a129.MEL_b66</t>
  </si>
  <si>
    <t>MEL_a130.MEL_b66</t>
  </si>
  <si>
    <t>MEL_a131.MEL_b66</t>
  </si>
  <si>
    <t>MEL_a132.MEL_b66</t>
  </si>
  <si>
    <t>MEL_a133.MEL_b66</t>
  </si>
  <si>
    <t>MEL_a134.MEL_b66</t>
  </si>
  <si>
    <t>MEL_a135.MEL_b66</t>
  </si>
  <si>
    <t>MEL_a136.MEL_b66</t>
  </si>
  <si>
    <t>MEL_a137.MEL_b66</t>
  </si>
  <si>
    <t>MEL_a138.MEL_b66</t>
  </si>
  <si>
    <t>MEL_a139.MEL_b66</t>
  </si>
  <si>
    <t>MEL_a140.MEL_b66</t>
  </si>
  <si>
    <t>MEL_a141.MEL_b66</t>
  </si>
  <si>
    <t>MEL_a142.MEL_b66</t>
  </si>
  <si>
    <t>MEL_a143.MEL_b66</t>
  </si>
  <si>
    <t>MEL_a144.MEL_b66</t>
  </si>
  <si>
    <t>MEL_a145.MEL_b66</t>
  </si>
  <si>
    <t>MEL_a146.MEL_b66</t>
  </si>
  <si>
    <t>MEL_a147.MEL_b66</t>
  </si>
  <si>
    <t>MEL_a148.MEL_b66</t>
  </si>
  <si>
    <t>MEL_a149.MEL_b66</t>
  </si>
  <si>
    <t>MEL_a150.MEL_b66</t>
  </si>
  <si>
    <t>MEL_a151.MEL_b66</t>
  </si>
  <si>
    <t>MEL_a152.MEL_b66</t>
  </si>
  <si>
    <t>MEL_a153.MEL_b66</t>
  </si>
  <si>
    <t>MEL_a154.MEL_b66</t>
  </si>
  <si>
    <t>MEL_a155.MEL_b66</t>
  </si>
  <si>
    <t>MEL_a156.MEL_b66</t>
  </si>
  <si>
    <t>MEL_a157.MEL_b66</t>
  </si>
  <si>
    <t>MEL_a158.MEL_b66</t>
  </si>
  <si>
    <t>MEL_a159.MEL_b66</t>
  </si>
  <si>
    <t>MEL_a160.MEL_b66</t>
  </si>
  <si>
    <t>MEL_a161.MEL_b66</t>
  </si>
  <si>
    <t>MEL_a162.MEL_b66</t>
  </si>
  <si>
    <t>MEL_a163.MEL_b66</t>
  </si>
  <si>
    <t>MEL_a164.MEL_b66</t>
  </si>
  <si>
    <t>MEL_a165.MEL_b66</t>
  </si>
  <si>
    <t>MEL_a166.MEL_b66</t>
  </si>
  <si>
    <t>MEL_a167.MEL_b66</t>
  </si>
  <si>
    <t>MEL_a168.MEL_b66</t>
  </si>
  <si>
    <t>MEL_a169.MEL_b66</t>
  </si>
  <si>
    <t>MEL_a170.MEL_b66</t>
  </si>
  <si>
    <t>MEL_a171.MEL_b66</t>
  </si>
  <si>
    <t>MEL_a172.MEL_b66</t>
  </si>
  <si>
    <t>MEL_a173.MEL_b66</t>
  </si>
  <si>
    <t>MEL_a174.MEL_b66</t>
  </si>
  <si>
    <t>MEL_a175.MEL_b66</t>
  </si>
  <si>
    <t>MEL_a176.MEL_b66</t>
  </si>
  <si>
    <t>MEL_a177.MEL_b66</t>
  </si>
  <si>
    <t>MEL_a178.MEL_b66</t>
  </si>
  <si>
    <t>MEL_a179.MEL_b66</t>
  </si>
  <si>
    <t>MEL_a180.MEL_b66</t>
  </si>
  <si>
    <t>MEL_a181.MEL_b66</t>
  </si>
  <si>
    <t>MEL_a182.MEL_b66</t>
  </si>
  <si>
    <t>MEL_a183.MEL_b66</t>
  </si>
  <si>
    <t>MEL_a184.MEL_b66</t>
  </si>
  <si>
    <t>MEL_a185.MEL_b66</t>
  </si>
  <si>
    <t>MEL_a186.MEL_b66</t>
  </si>
  <si>
    <t>MEL_a187.MEL_b66</t>
  </si>
  <si>
    <t>MEL_a188.MEL_b66</t>
  </si>
  <si>
    <t>MEL_a189.MEL_b66</t>
  </si>
  <si>
    <t>MEL_a190.MEL_b66</t>
  </si>
  <si>
    <t>MEL_a191.MEL_b66</t>
  </si>
  <si>
    <t>MEL_a192.MEL_b66</t>
  </si>
  <si>
    <t>MEL_a193.MEL_b66</t>
  </si>
  <si>
    <t>MEL_a194.MEL_b66</t>
  </si>
  <si>
    <t>MEL_a195.MEL_b66</t>
  </si>
  <si>
    <t>MEL_a196.MEL_b66</t>
  </si>
  <si>
    <t>MEL_a197.MEL_b66</t>
  </si>
  <si>
    <t>MEL_a198.MEL_b66</t>
  </si>
  <si>
    <t>MEL_a199.MEL_b66</t>
  </si>
  <si>
    <t>MAGEA3_a129.MEL_b66</t>
  </si>
  <si>
    <t>CDK4_a17.MEL_b66</t>
  </si>
  <si>
    <t>MEL_a1.MEL_b67</t>
  </si>
  <si>
    <t>MEL_a2.MEL_b67</t>
  </si>
  <si>
    <t>MEL_a3.MEL_b67</t>
  </si>
  <si>
    <t>MEL_a4.MEL_b67</t>
  </si>
  <si>
    <t>MEL_a5.MEL_b67</t>
  </si>
  <si>
    <t>MEL_a6.MEL_b67</t>
  </si>
  <si>
    <t>MEL_a7.MEL_b67</t>
  </si>
  <si>
    <t>MEL_a8.MEL_b67</t>
  </si>
  <si>
    <t>MEL_a9.MEL_b67</t>
  </si>
  <si>
    <t>MEL_a10.MEL_b67</t>
  </si>
  <si>
    <t>MEL_a11.MEL_b67</t>
  </si>
  <si>
    <t>MEL_a12.MEL_b67</t>
  </si>
  <si>
    <t>MEL_a13.MEL_b67</t>
  </si>
  <si>
    <t>MEL_a14.MEL_b67</t>
  </si>
  <si>
    <t>MEL_a15.MEL_b67</t>
  </si>
  <si>
    <t>MEL_a16.MEL_b67</t>
  </si>
  <si>
    <t>MEL_a17.MEL_b67</t>
  </si>
  <si>
    <t>MEL_a18.MEL_b67</t>
  </si>
  <si>
    <t>MEL_a19.MEL_b67</t>
  </si>
  <si>
    <t>MEL_a20.MEL_b67</t>
  </si>
  <si>
    <t>MEL_a21.MEL_b67</t>
  </si>
  <si>
    <t>MEL_a22.MEL_b67</t>
  </si>
  <si>
    <t>MEL_a23.MEL_b67</t>
  </si>
  <si>
    <t>MEL_a24.MEL_b67</t>
  </si>
  <si>
    <t>MEL_a25.MEL_b67</t>
  </si>
  <si>
    <t>MEL_a26.MEL_b67</t>
  </si>
  <si>
    <t>MEL_a27.MEL_b67</t>
  </si>
  <si>
    <t>MEL_a28.MEL_b67</t>
  </si>
  <si>
    <t>MEL_a29.MEL_b67</t>
  </si>
  <si>
    <t>MEL_a30.MEL_b67</t>
  </si>
  <si>
    <t>MEL_a31.MEL_b67</t>
  </si>
  <si>
    <t>MEL_a32.MEL_b67</t>
  </si>
  <si>
    <t>MEL_a33.MEL_b67</t>
  </si>
  <si>
    <t>MEL_a34.MEL_b67</t>
  </si>
  <si>
    <t>MEL_a35.MEL_b67</t>
  </si>
  <si>
    <t>MEL_a36.MEL_b67</t>
  </si>
  <si>
    <t>MEL_a37.MEL_b67</t>
  </si>
  <si>
    <t>MEL_a38.MEL_b67</t>
  </si>
  <si>
    <t>MEL_a39.MEL_b67</t>
  </si>
  <si>
    <t>MEL_a40.MEL_b67</t>
  </si>
  <si>
    <t>MEL_a41.MEL_b67</t>
  </si>
  <si>
    <t>MEL_a42.MEL_b67</t>
  </si>
  <si>
    <t>MEL_a43.MEL_b67</t>
  </si>
  <si>
    <t>MEL_a44.MEL_b67</t>
  </si>
  <si>
    <t>MEL_a45.MEL_b67</t>
  </si>
  <si>
    <t>MEL_a46.MEL_b67</t>
  </si>
  <si>
    <t>MEL_a47.MEL_b67</t>
  </si>
  <si>
    <t>MEL_a48.MEL_b67</t>
  </si>
  <si>
    <t>MEL_a49.MEL_b67</t>
  </si>
  <si>
    <t>MEL_a50.MEL_b67</t>
  </si>
  <si>
    <t>MEL_a51.MEL_b67</t>
  </si>
  <si>
    <t>MEL_a52.MEL_b67</t>
  </si>
  <si>
    <t>MEL_a53.MEL_b67</t>
  </si>
  <si>
    <t>MEL_a54.MEL_b67</t>
  </si>
  <si>
    <t>MEL_a55.MEL_b67</t>
  </si>
  <si>
    <t>MEL_a56.MEL_b67</t>
  </si>
  <si>
    <t>MEL_a57.MEL_b67</t>
  </si>
  <si>
    <t>MEL_a58.MEL_b67</t>
  </si>
  <si>
    <t>MEL_a59.MEL_b67</t>
  </si>
  <si>
    <t>MEL_a60.MEL_b67</t>
  </si>
  <si>
    <t>MEL_a61.MEL_b67</t>
  </si>
  <si>
    <t>MEL_a62.MEL_b67</t>
  </si>
  <si>
    <t>MEL_a63.MEL_b67</t>
  </si>
  <si>
    <t>MEL_a64.MEL_b67</t>
  </si>
  <si>
    <t>MEL_a65.MEL_b67</t>
  </si>
  <si>
    <t>MEL_a66.MEL_b67</t>
  </si>
  <si>
    <t>MEL_a67.MEL_b67</t>
  </si>
  <si>
    <t>MEL_a68.MEL_b67</t>
  </si>
  <si>
    <t>MEL_a69.MEL_b67</t>
  </si>
  <si>
    <t>MEL_a70.MEL_b67</t>
  </si>
  <si>
    <t>MEL_a71.MEL_b67</t>
  </si>
  <si>
    <t>MEL_a72.MEL_b67</t>
  </si>
  <si>
    <t>MEL_a73.MEL_b67</t>
  </si>
  <si>
    <t>MEL_a74.MEL_b67</t>
  </si>
  <si>
    <t>MEL_a75.MEL_b67</t>
  </si>
  <si>
    <t>MEL_a76.MEL_b67</t>
  </si>
  <si>
    <t>MEL_a77.MEL_b67</t>
  </si>
  <si>
    <t>MEL_a78.MEL_b67</t>
  </si>
  <si>
    <t>MEL_a79.MEL_b67</t>
  </si>
  <si>
    <t>MEL_a80.MEL_b67</t>
  </si>
  <si>
    <t>MEL_a81.MEL_b67</t>
  </si>
  <si>
    <t>MEL_a82.MEL_b67</t>
  </si>
  <si>
    <t>MEL_a83.MEL_b67</t>
  </si>
  <si>
    <t>MEL_a84.MEL_b67</t>
  </si>
  <si>
    <t>MEL_a85.MEL_b67</t>
  </si>
  <si>
    <t>MEL_a86.MEL_b67</t>
  </si>
  <si>
    <t>MEL_a87.MEL_b67</t>
  </si>
  <si>
    <t>MEL_a88.MEL_b67</t>
  </si>
  <si>
    <t>MEL_a89.MEL_b67</t>
  </si>
  <si>
    <t>MEL_a90.MEL_b67</t>
  </si>
  <si>
    <t>MEL_a91.MEL_b67</t>
  </si>
  <si>
    <t>MEL_a92.MEL_b67</t>
  </si>
  <si>
    <t>MEL_a93.MEL_b67</t>
  </si>
  <si>
    <t>MEL_a94.MEL_b67</t>
  </si>
  <si>
    <t>MEL_a95.MEL_b67</t>
  </si>
  <si>
    <t>MEL_a96.MEL_b67</t>
  </si>
  <si>
    <t>MEL_a97.MEL_b67</t>
  </si>
  <si>
    <t>MEL_a98.MEL_b67</t>
  </si>
  <si>
    <t>MEL_a99.MEL_b67</t>
  </si>
  <si>
    <t>MEL_a100.MEL_b67</t>
  </si>
  <si>
    <t>MEL_a101.MEL_b67</t>
  </si>
  <si>
    <t>MEL_a102.MEL_b67</t>
  </si>
  <si>
    <t>MEL_a103.MEL_b67</t>
  </si>
  <si>
    <t>MEL_a104.MEL_b67</t>
  </si>
  <si>
    <t>MEL_a105.MEL_b67</t>
  </si>
  <si>
    <t>MEL_a106.MEL_b67</t>
  </si>
  <si>
    <t>MEL_a107.MEL_b67</t>
  </si>
  <si>
    <t>MEL_a108.MEL_b67</t>
  </si>
  <si>
    <t>MEL_a109.MEL_b67</t>
  </si>
  <si>
    <t>MEL_a110.MEL_b67</t>
  </si>
  <si>
    <t>MEL_a111.MEL_b67</t>
  </si>
  <si>
    <t>MEL_a112.MEL_b67</t>
  </si>
  <si>
    <t>MEL_a113.MEL_b67</t>
  </si>
  <si>
    <t>MEL_a114.MEL_b67</t>
  </si>
  <si>
    <t>MEL_a115.MEL_b67</t>
  </si>
  <si>
    <t>MEL_a116.MEL_b67</t>
  </si>
  <si>
    <t>MEL_a117.MEL_b67</t>
  </si>
  <si>
    <t>MEL_a118.MEL_b67</t>
  </si>
  <si>
    <t>MEL_a119.MEL_b67</t>
  </si>
  <si>
    <t>MEL_a120.MEL_b67</t>
  </si>
  <si>
    <t>MEL_a121.MEL_b67</t>
  </si>
  <si>
    <t>MEL_a122.MEL_b67</t>
  </si>
  <si>
    <t>MEL_a123.MEL_b67</t>
  </si>
  <si>
    <t>MEL_a124.MEL_b67</t>
  </si>
  <si>
    <t>MEL_a125.MEL_b67</t>
  </si>
  <si>
    <t>MEL_a126.MEL_b67</t>
  </si>
  <si>
    <t>MEL_a127.MEL_b67</t>
  </si>
  <si>
    <t>MEL_a128.MEL_b67</t>
  </si>
  <si>
    <t>MEL_a129.MEL_b67</t>
  </si>
  <si>
    <t>MEL_a130.MEL_b67</t>
  </si>
  <si>
    <t>MEL_a131.MEL_b67</t>
  </si>
  <si>
    <t>MEL_a132.MEL_b67</t>
  </si>
  <si>
    <t>MEL_a133.MEL_b67</t>
  </si>
  <si>
    <t>MEL_a134.MEL_b67</t>
  </si>
  <si>
    <t>MEL_a135.MEL_b67</t>
  </si>
  <si>
    <t>MEL_a136.MEL_b67</t>
  </si>
  <si>
    <t>MEL_a137.MEL_b67</t>
  </si>
  <si>
    <t>MEL_a138.MEL_b67</t>
  </si>
  <si>
    <t>MEL_a139.MEL_b67</t>
  </si>
  <si>
    <t>MEL_a140.MEL_b67</t>
  </si>
  <si>
    <t>MEL_a141.MEL_b67</t>
  </si>
  <si>
    <t>MEL_a142.MEL_b67</t>
  </si>
  <si>
    <t>MEL_a143.MEL_b67</t>
  </si>
  <si>
    <t>MEL_a144.MEL_b67</t>
  </si>
  <si>
    <t>MEL_a145.MEL_b67</t>
  </si>
  <si>
    <t>MEL_a146.MEL_b67</t>
  </si>
  <si>
    <t>MEL_a147.MEL_b67</t>
  </si>
  <si>
    <t>MEL_a148.MEL_b67</t>
  </si>
  <si>
    <t>MEL_a149.MEL_b67</t>
  </si>
  <si>
    <t>MEL_a150.MEL_b67</t>
  </si>
  <si>
    <t>MEL_a151.MEL_b67</t>
  </si>
  <si>
    <t>MEL_a152.MEL_b67</t>
  </si>
  <si>
    <t>MEL_a153.MEL_b67</t>
  </si>
  <si>
    <t>MEL_a154.MEL_b67</t>
  </si>
  <si>
    <t>MEL_a155.MEL_b67</t>
  </si>
  <si>
    <t>MEL_a156.MEL_b67</t>
  </si>
  <si>
    <t>MEL_a157.MEL_b67</t>
  </si>
  <si>
    <t>MEL_a158.MEL_b67</t>
  </si>
  <si>
    <t>MEL_a159.MEL_b67</t>
  </si>
  <si>
    <t>MEL_a160.MEL_b67</t>
  </si>
  <si>
    <t>MEL_a161.MEL_b67</t>
  </si>
  <si>
    <t>MEL_a162.MEL_b67</t>
  </si>
  <si>
    <t>MEL_a163.MEL_b67</t>
  </si>
  <si>
    <t>MEL_a164.MEL_b67</t>
  </si>
  <si>
    <t>MEL_a165.MEL_b67</t>
  </si>
  <si>
    <t>MEL_a166.MEL_b67</t>
  </si>
  <si>
    <t>MEL_a167.MEL_b67</t>
  </si>
  <si>
    <t>MEL_a168.MEL_b67</t>
  </si>
  <si>
    <t>MEL_a169.MEL_b67</t>
  </si>
  <si>
    <t>MEL_a170.MEL_b67</t>
  </si>
  <si>
    <t>MEL_a171.MEL_b67</t>
  </si>
  <si>
    <t>MEL_a172.MEL_b67</t>
  </si>
  <si>
    <t>MEL_a173.MEL_b67</t>
  </si>
  <si>
    <t>MEL_a174.MEL_b67</t>
  </si>
  <si>
    <t>MEL_a175.MEL_b67</t>
  </si>
  <si>
    <t>MEL_a176.MEL_b67</t>
  </si>
  <si>
    <t>MEL_a177.MEL_b67</t>
  </si>
  <si>
    <t>MEL_a178.MEL_b67</t>
  </si>
  <si>
    <t>MEL_a179.MEL_b67</t>
  </si>
  <si>
    <t>MEL_a180.MEL_b67</t>
  </si>
  <si>
    <t>MEL_a181.MEL_b67</t>
  </si>
  <si>
    <t>MEL_a182.MEL_b67</t>
  </si>
  <si>
    <t>MEL_a183.MEL_b67</t>
  </si>
  <si>
    <t>MEL_a184.MEL_b67</t>
  </si>
  <si>
    <t>MEL_a185.MEL_b67</t>
  </si>
  <si>
    <t>MEL_a186.MEL_b67</t>
  </si>
  <si>
    <t>MEL_a187.MEL_b67</t>
  </si>
  <si>
    <t>MEL_a188.MEL_b67</t>
  </si>
  <si>
    <t>MEL_a189.MEL_b67</t>
  </si>
  <si>
    <t>MEL_a190.MEL_b67</t>
  </si>
  <si>
    <t>MEL_a191.MEL_b67</t>
  </si>
  <si>
    <t>MEL_a192.MEL_b67</t>
  </si>
  <si>
    <t>MEL_a193.MEL_b67</t>
  </si>
  <si>
    <t>MEL_a194.MEL_b67</t>
  </si>
  <si>
    <t>MEL_a195.MEL_b67</t>
  </si>
  <si>
    <t>MEL_a196.MEL_b67</t>
  </si>
  <si>
    <t>MEL_a197.MEL_b67</t>
  </si>
  <si>
    <t>MEL_a198.MEL_b67</t>
  </si>
  <si>
    <t>MEL_a199.MEL_b67</t>
  </si>
  <si>
    <t>MAGEA3_a129.MEL_b67</t>
  </si>
  <si>
    <t>CDK4_a17.MEL_b67</t>
  </si>
  <si>
    <t>MEL_a1.MEL_b68</t>
  </si>
  <si>
    <t>MEL_a2.MEL_b68</t>
  </si>
  <si>
    <t>MEL_a3.MEL_b68</t>
  </si>
  <si>
    <t>MEL_a4.MEL_b68</t>
  </si>
  <si>
    <t>MEL_a5.MEL_b68</t>
  </si>
  <si>
    <t>MEL_a6.MEL_b68</t>
  </si>
  <si>
    <t>MEL_a7.MEL_b68</t>
  </si>
  <si>
    <t>MEL_a8.MEL_b68</t>
  </si>
  <si>
    <t>MEL_a9.MEL_b68</t>
  </si>
  <si>
    <t>MEL_a10.MEL_b68</t>
  </si>
  <si>
    <t>MEL_a11.MEL_b68</t>
  </si>
  <si>
    <t>MEL_a12.MEL_b68</t>
  </si>
  <si>
    <t>MEL_a13.MEL_b68</t>
  </si>
  <si>
    <t>MEL_a14.MEL_b68</t>
  </si>
  <si>
    <t>MEL_a15.MEL_b68</t>
  </si>
  <si>
    <t>MEL_a16.MEL_b68</t>
  </si>
  <si>
    <t>MEL_a17.MEL_b68</t>
  </si>
  <si>
    <t>MEL_a18.MEL_b68</t>
  </si>
  <si>
    <t>MEL_a19.MEL_b68</t>
  </si>
  <si>
    <t>MEL_a20.MEL_b68</t>
  </si>
  <si>
    <t>MEL_a21.MEL_b68</t>
  </si>
  <si>
    <t>MEL_a22.MEL_b68</t>
  </si>
  <si>
    <t>MEL_a23.MEL_b68</t>
  </si>
  <si>
    <t>MEL_a24.MEL_b68</t>
  </si>
  <si>
    <t>MEL_a25.MEL_b68</t>
  </si>
  <si>
    <t>MEL_a26.MEL_b68</t>
  </si>
  <si>
    <t>MEL_a27.MEL_b68</t>
  </si>
  <si>
    <t>MEL_a28.MEL_b68</t>
  </si>
  <si>
    <t>MEL_a29.MEL_b68</t>
  </si>
  <si>
    <t>MEL_a30.MEL_b68</t>
  </si>
  <si>
    <t>MEL_a31.MEL_b68</t>
  </si>
  <si>
    <t>MEL_a32.MEL_b68</t>
  </si>
  <si>
    <t>MEL_a33.MEL_b68</t>
  </si>
  <si>
    <t>MEL_a34.MEL_b68</t>
  </si>
  <si>
    <t>MEL_a35.MEL_b68</t>
  </si>
  <si>
    <t>MEL_a36.MEL_b68</t>
  </si>
  <si>
    <t>MEL_a37.MEL_b68</t>
  </si>
  <si>
    <t>MEL_a38.MEL_b68</t>
  </si>
  <si>
    <t>MEL_a39.MEL_b68</t>
  </si>
  <si>
    <t>MEL_a40.MEL_b68</t>
  </si>
  <si>
    <t>MEL_a41.MEL_b68</t>
  </si>
  <si>
    <t>MEL_a42.MEL_b68</t>
  </si>
  <si>
    <t>MEL_a43.MEL_b68</t>
  </si>
  <si>
    <t>MEL_a44.MEL_b68</t>
  </si>
  <si>
    <t>MEL_a45.MEL_b68</t>
  </si>
  <si>
    <t>MEL_a46.MEL_b68</t>
  </si>
  <si>
    <t>MEL_a47.MEL_b68</t>
  </si>
  <si>
    <t>MEL_a48.MEL_b68</t>
  </si>
  <si>
    <t>MEL_a49.MEL_b68</t>
  </si>
  <si>
    <t>MEL_a50.MEL_b68</t>
  </si>
  <si>
    <t>MEL_a51.MEL_b68</t>
  </si>
  <si>
    <t>MEL_a52.MEL_b68</t>
  </si>
  <si>
    <t>MEL_a53.MEL_b68</t>
  </si>
  <si>
    <t>MEL_a54.MEL_b68</t>
  </si>
  <si>
    <t>MEL_a55.MEL_b68</t>
  </si>
  <si>
    <t>MEL_a56.MEL_b68</t>
  </si>
  <si>
    <t>MEL_a57.MEL_b68</t>
  </si>
  <si>
    <t>MEL_a58.MEL_b68</t>
  </si>
  <si>
    <t>MEL_a59.MEL_b68</t>
  </si>
  <si>
    <t>MEL_a60.MEL_b68</t>
  </si>
  <si>
    <t>MEL_a61.MEL_b68</t>
  </si>
  <si>
    <t>MEL_a62.MEL_b68</t>
  </si>
  <si>
    <t>MEL_a63.MEL_b68</t>
  </si>
  <si>
    <t>MEL_a64.MEL_b68</t>
  </si>
  <si>
    <t>MEL_a65.MEL_b68</t>
  </si>
  <si>
    <t>MEL_a66.MEL_b68</t>
  </si>
  <si>
    <t>MEL_a67.MEL_b68</t>
  </si>
  <si>
    <t>MEL_a68.MEL_b68</t>
  </si>
  <si>
    <t>MEL_a69.MEL_b68</t>
  </si>
  <si>
    <t>MEL_a70.MEL_b68</t>
  </si>
  <si>
    <t>MEL_a71.MEL_b68</t>
  </si>
  <si>
    <t>MEL_a72.MEL_b68</t>
  </si>
  <si>
    <t>MEL_a73.MEL_b68</t>
  </si>
  <si>
    <t>MEL_a74.MEL_b68</t>
  </si>
  <si>
    <t>MEL_a75.MEL_b68</t>
  </si>
  <si>
    <t>MEL_a76.MEL_b68</t>
  </si>
  <si>
    <t>MEL_a77.MEL_b68</t>
  </si>
  <si>
    <t>MEL_a78.MEL_b68</t>
  </si>
  <si>
    <t>MEL_a79.MEL_b68</t>
  </si>
  <si>
    <t>MEL_a80.MEL_b68</t>
  </si>
  <si>
    <t>MEL_a81.MEL_b68</t>
  </si>
  <si>
    <t>MEL_a82.MEL_b68</t>
  </si>
  <si>
    <t>MEL_a83.MEL_b68</t>
  </si>
  <si>
    <t>MEL_a84.MEL_b68</t>
  </si>
  <si>
    <t>MEL_a85.MEL_b68</t>
  </si>
  <si>
    <t>MEL_a86.MEL_b68</t>
  </si>
  <si>
    <t>MEL_a87.MEL_b68</t>
  </si>
  <si>
    <t>MEL_a88.MEL_b68</t>
  </si>
  <si>
    <t>MEL_a89.MEL_b68</t>
  </si>
  <si>
    <t>MEL_a90.MEL_b68</t>
  </si>
  <si>
    <t>MEL_a91.MEL_b68</t>
  </si>
  <si>
    <t>MEL_a92.MEL_b68</t>
  </si>
  <si>
    <t>MEL_a93.MEL_b68</t>
  </si>
  <si>
    <t>MEL_a94.MEL_b68</t>
  </si>
  <si>
    <t>MEL_a95.MEL_b68</t>
  </si>
  <si>
    <t>MEL_a96.MEL_b68</t>
  </si>
  <si>
    <t>MEL_a97.MEL_b68</t>
  </si>
  <si>
    <t>MEL_a98.MEL_b68</t>
  </si>
  <si>
    <t>MEL_a99.MEL_b68</t>
  </si>
  <si>
    <t>MEL_a100.MEL_b68</t>
  </si>
  <si>
    <t>MEL_a101.MEL_b68</t>
  </si>
  <si>
    <t>MEL_a102.MEL_b68</t>
  </si>
  <si>
    <t>MEL_a103.MEL_b68</t>
  </si>
  <si>
    <t>MEL_a104.MEL_b68</t>
  </si>
  <si>
    <t>MEL_a105.MEL_b68</t>
  </si>
  <si>
    <t>MEL_a106.MEL_b68</t>
  </si>
  <si>
    <t>MEL_a107.MEL_b68</t>
  </si>
  <si>
    <t>MEL_a108.MEL_b68</t>
  </si>
  <si>
    <t>MEL_a109.MEL_b68</t>
  </si>
  <si>
    <t>MEL_a110.MEL_b68</t>
  </si>
  <si>
    <t>MEL_a111.MEL_b68</t>
  </si>
  <si>
    <t>MEL_a112.MEL_b68</t>
  </si>
  <si>
    <t>MEL_a113.MEL_b68</t>
  </si>
  <si>
    <t>MEL_a114.MEL_b68</t>
  </si>
  <si>
    <t>MEL_a115.MEL_b68</t>
  </si>
  <si>
    <t>MEL_a116.MEL_b68</t>
  </si>
  <si>
    <t>MEL_a117.MEL_b68</t>
  </si>
  <si>
    <t>MEL_a118.MEL_b68</t>
  </si>
  <si>
    <t>MEL_a119.MEL_b68</t>
  </si>
  <si>
    <t>MEL_a120.MEL_b68</t>
  </si>
  <si>
    <t>MEL_a121.MEL_b68</t>
  </si>
  <si>
    <t>MEL_a122.MEL_b68</t>
  </si>
  <si>
    <t>MEL_a123.MEL_b68</t>
  </si>
  <si>
    <t>MEL_a124.MEL_b68</t>
  </si>
  <si>
    <t>MEL_a125.MEL_b68</t>
  </si>
  <si>
    <t>MEL_a126.MEL_b68</t>
  </si>
  <si>
    <t>MEL_a127.MEL_b68</t>
  </si>
  <si>
    <t>MEL_a128.MEL_b68</t>
  </si>
  <si>
    <t>MEL_a129.MEL_b68</t>
  </si>
  <si>
    <t>MEL_a130.MEL_b68</t>
  </si>
  <si>
    <t>MEL_a131.MEL_b68</t>
  </si>
  <si>
    <t>MEL_a132.MEL_b68</t>
  </si>
  <si>
    <t>MEL_a133.MEL_b68</t>
  </si>
  <si>
    <t>MEL_a134.MEL_b68</t>
  </si>
  <si>
    <t>MEL_a135.MEL_b68</t>
  </si>
  <si>
    <t>MEL_a136.MEL_b68</t>
  </si>
  <si>
    <t>MEL_a137.MEL_b68</t>
  </si>
  <si>
    <t>MEL_a138.MEL_b68</t>
  </si>
  <si>
    <t>MEL_a139.MEL_b68</t>
  </si>
  <si>
    <t>MEL_a140.MEL_b68</t>
  </si>
  <si>
    <t>MEL_a141.MEL_b68</t>
  </si>
  <si>
    <t>MEL_a142.MEL_b68</t>
  </si>
  <si>
    <t>MEL_a143.MEL_b68</t>
  </si>
  <si>
    <t>MEL_a144.MEL_b68</t>
  </si>
  <si>
    <t>MEL_a145.MEL_b68</t>
  </si>
  <si>
    <t>MEL_a146.MEL_b68</t>
  </si>
  <si>
    <t>MEL_a147.MEL_b68</t>
  </si>
  <si>
    <t>MEL_a148.MEL_b68</t>
  </si>
  <si>
    <t>MEL_a149.MEL_b68</t>
  </si>
  <si>
    <t>MEL_a150.MEL_b68</t>
  </si>
  <si>
    <t>MEL_a151.MEL_b68</t>
  </si>
  <si>
    <t>MEL_a152.MEL_b68</t>
  </si>
  <si>
    <t>MEL_a153.MEL_b68</t>
  </si>
  <si>
    <t>MEL_a154.MEL_b68</t>
  </si>
  <si>
    <t>MEL_a155.MEL_b68</t>
  </si>
  <si>
    <t>MEL_a156.MEL_b68</t>
  </si>
  <si>
    <t>MEL_a157.MEL_b68</t>
  </si>
  <si>
    <t>MEL_a158.MEL_b68</t>
  </si>
  <si>
    <t>MEL_a159.MEL_b68</t>
  </si>
  <si>
    <t>MEL_a160.MEL_b68</t>
  </si>
  <si>
    <t>MEL_a161.MEL_b68</t>
  </si>
  <si>
    <t>MEL_a162.MEL_b68</t>
  </si>
  <si>
    <t>MEL_a163.MEL_b68</t>
  </si>
  <si>
    <t>MEL_a164.MEL_b68</t>
  </si>
  <si>
    <t>MEL_a165.MEL_b68</t>
  </si>
  <si>
    <t>MEL_a166.MEL_b68</t>
  </si>
  <si>
    <t>MEL_a167.MEL_b68</t>
  </si>
  <si>
    <t>MEL_a168.MEL_b68</t>
  </si>
  <si>
    <t>MEL_a169.MEL_b68</t>
  </si>
  <si>
    <t>MEL_a170.MEL_b68</t>
  </si>
  <si>
    <t>MEL_a171.MEL_b68</t>
  </si>
  <si>
    <t>MEL_a172.MEL_b68</t>
  </si>
  <si>
    <t>MEL_a173.MEL_b68</t>
  </si>
  <si>
    <t>MEL_a174.MEL_b68</t>
  </si>
  <si>
    <t>MEL_a175.MEL_b68</t>
  </si>
  <si>
    <t>MEL_a176.MEL_b68</t>
  </si>
  <si>
    <t>MEL_a177.MEL_b68</t>
  </si>
  <si>
    <t>MEL_a178.MEL_b68</t>
  </si>
  <si>
    <t>MEL_a179.MEL_b68</t>
  </si>
  <si>
    <t>MEL_a180.MEL_b68</t>
  </si>
  <si>
    <t>MEL_a181.MEL_b68</t>
  </si>
  <si>
    <t>MEL_a182.MEL_b68</t>
  </si>
  <si>
    <t>MEL_a183.MEL_b68</t>
  </si>
  <si>
    <t>MEL_a184.MEL_b68</t>
  </si>
  <si>
    <t>MEL_a185.MEL_b68</t>
  </si>
  <si>
    <t>MEL_a186.MEL_b68</t>
  </si>
  <si>
    <t>MEL_a187.MEL_b68</t>
  </si>
  <si>
    <t>MEL_a188.MEL_b68</t>
  </si>
  <si>
    <t>MEL_a189.MEL_b68</t>
  </si>
  <si>
    <t>MEL_a190.MEL_b68</t>
  </si>
  <si>
    <t>MEL_a191.MEL_b68</t>
  </si>
  <si>
    <t>MEL_a192.MEL_b68</t>
  </si>
  <si>
    <t>MEL_a193.MEL_b68</t>
  </si>
  <si>
    <t>MEL_a194.MEL_b68</t>
  </si>
  <si>
    <t>MEL_a195.MEL_b68</t>
  </si>
  <si>
    <t>MEL_a196.MEL_b68</t>
  </si>
  <si>
    <t>MEL_a197.MEL_b68</t>
  </si>
  <si>
    <t>MEL_a198.MEL_b68</t>
  </si>
  <si>
    <t>MEL_a199.MEL_b68</t>
  </si>
  <si>
    <t>MAGEA3_a129.MEL_b68</t>
  </si>
  <si>
    <t>CDK4_a17.MEL_b68</t>
  </si>
  <si>
    <t>MEL_a1.MEL_b69</t>
  </si>
  <si>
    <t>MEL_a2.MEL_b69</t>
  </si>
  <si>
    <t>MEL_a3.MEL_b69</t>
  </si>
  <si>
    <t>MEL_a4.MEL_b69</t>
  </si>
  <si>
    <t>MEL_a5.MEL_b69</t>
  </si>
  <si>
    <t>MEL_a6.MEL_b69</t>
  </si>
  <si>
    <t>MEL_a7.MEL_b69</t>
  </si>
  <si>
    <t>MEL_a8.MEL_b69</t>
  </si>
  <si>
    <t>MEL_a9.MEL_b69</t>
  </si>
  <si>
    <t>MEL_a10.MEL_b69</t>
  </si>
  <si>
    <t>MEL_a11.MEL_b69</t>
  </si>
  <si>
    <t>MEL_a12.MEL_b69</t>
  </si>
  <si>
    <t>MEL_a13.MEL_b69</t>
  </si>
  <si>
    <t>MEL_a14.MEL_b69</t>
  </si>
  <si>
    <t>MEL_a15.MEL_b69</t>
  </si>
  <si>
    <t>MEL_a16.MEL_b69</t>
  </si>
  <si>
    <t>MEL_a17.MEL_b69</t>
  </si>
  <si>
    <t>MEL_a18.MEL_b69</t>
  </si>
  <si>
    <t>MEL_a19.MEL_b69</t>
  </si>
  <si>
    <t>MEL_a20.MEL_b69</t>
  </si>
  <si>
    <t>MEL_a21.MEL_b69</t>
  </si>
  <si>
    <t>MEL_a22.MEL_b69</t>
  </si>
  <si>
    <t>MEL_a23.MEL_b69</t>
  </si>
  <si>
    <t>MEL_a24.MEL_b69</t>
  </si>
  <si>
    <t>MEL_a25.MEL_b69</t>
  </si>
  <si>
    <t>MEL_a26.MEL_b69</t>
  </si>
  <si>
    <t>MEL_a27.MEL_b69</t>
  </si>
  <si>
    <t>MEL_a28.MEL_b69</t>
  </si>
  <si>
    <t>MEL_a29.MEL_b69</t>
  </si>
  <si>
    <t>MEL_a30.MEL_b69</t>
  </si>
  <si>
    <t>MEL_a31.MEL_b69</t>
  </si>
  <si>
    <t>MEL_a32.MEL_b69</t>
  </si>
  <si>
    <t>MEL_a33.MEL_b69</t>
  </si>
  <si>
    <t>MEL_a34.MEL_b69</t>
  </si>
  <si>
    <t>MEL_a35.MEL_b69</t>
  </si>
  <si>
    <t>MEL_a36.MEL_b69</t>
  </si>
  <si>
    <t>MEL_a37.MEL_b69</t>
  </si>
  <si>
    <t>MEL_a38.MEL_b69</t>
  </si>
  <si>
    <t>MEL_a39.MEL_b69</t>
  </si>
  <si>
    <t>MEL_a40.MEL_b69</t>
  </si>
  <si>
    <t>MEL_a41.MEL_b69</t>
  </si>
  <si>
    <t>MEL_a42.MEL_b69</t>
  </si>
  <si>
    <t>MEL_a43.MEL_b69</t>
  </si>
  <si>
    <t>MEL_a44.MEL_b69</t>
  </si>
  <si>
    <t>MEL_a45.MEL_b69</t>
  </si>
  <si>
    <t>MEL_a46.MEL_b69</t>
  </si>
  <si>
    <t>MEL_a47.MEL_b69</t>
  </si>
  <si>
    <t>MEL_a48.MEL_b69</t>
  </si>
  <si>
    <t>MEL_a49.MEL_b69</t>
  </si>
  <si>
    <t>MEL_a50.MEL_b69</t>
  </si>
  <si>
    <t>MEL_a51.MEL_b69</t>
  </si>
  <si>
    <t>MEL_a52.MEL_b69</t>
  </si>
  <si>
    <t>MEL_a53.MEL_b69</t>
  </si>
  <si>
    <t>MEL_a54.MEL_b69</t>
  </si>
  <si>
    <t>MEL_a55.MEL_b69</t>
  </si>
  <si>
    <t>MEL_a56.MEL_b69</t>
  </si>
  <si>
    <t>MEL_a57.MEL_b69</t>
  </si>
  <si>
    <t>MEL_a58.MEL_b69</t>
  </si>
  <si>
    <t>MEL_a59.MEL_b69</t>
  </si>
  <si>
    <t>MEL_a60.MEL_b69</t>
  </si>
  <si>
    <t>MEL_a61.MEL_b69</t>
  </si>
  <si>
    <t>MEL_a62.MEL_b69</t>
  </si>
  <si>
    <t>MEL_a63.MEL_b69</t>
  </si>
  <si>
    <t>MEL_a64.MEL_b69</t>
  </si>
  <si>
    <t>MEL_a65.MEL_b69</t>
  </si>
  <si>
    <t>MEL_a66.MEL_b69</t>
  </si>
  <si>
    <t>MEL_a67.MEL_b69</t>
  </si>
  <si>
    <t>MEL_a68.MEL_b69</t>
  </si>
  <si>
    <t>MEL_a69.MEL_b69</t>
  </si>
  <si>
    <t>MEL_a70.MEL_b69</t>
  </si>
  <si>
    <t>MEL_a71.MEL_b69</t>
  </si>
  <si>
    <t>MEL_a72.MEL_b69</t>
  </si>
  <si>
    <t>MEL_a73.MEL_b69</t>
  </si>
  <si>
    <t>MEL_a74.MEL_b69</t>
  </si>
  <si>
    <t>MEL_a75.MEL_b69</t>
  </si>
  <si>
    <t>MEL_a76.MEL_b69</t>
  </si>
  <si>
    <t>MEL_a77.MEL_b69</t>
  </si>
  <si>
    <t>MEL_a78.MEL_b69</t>
  </si>
  <si>
    <t>MEL_a79.MEL_b69</t>
  </si>
  <si>
    <t>MEL_a80.MEL_b69</t>
  </si>
  <si>
    <t>MEL_a81.MEL_b69</t>
  </si>
  <si>
    <t>MEL_a82.MEL_b69</t>
  </si>
  <si>
    <t>MEL_a83.MEL_b69</t>
  </si>
  <si>
    <t>MEL_a84.MEL_b69</t>
  </si>
  <si>
    <t>MEL_a85.MEL_b69</t>
  </si>
  <si>
    <t>MEL_a86.MEL_b69</t>
  </si>
  <si>
    <t>MEL_a87.MEL_b69</t>
  </si>
  <si>
    <t>MEL_a88.MEL_b69</t>
  </si>
  <si>
    <t>MEL_a89.MEL_b69</t>
  </si>
  <si>
    <t>MEL_a90.MEL_b69</t>
  </si>
  <si>
    <t>MEL_a91.MEL_b69</t>
  </si>
  <si>
    <t>MEL_a92.MEL_b69</t>
  </si>
  <si>
    <t>MEL_a93.MEL_b69</t>
  </si>
  <si>
    <t>MEL_a94.MEL_b69</t>
  </si>
  <si>
    <t>MEL_a95.MEL_b69</t>
  </si>
  <si>
    <t>MEL_a96.MEL_b69</t>
  </si>
  <si>
    <t>MEL_a97.MEL_b69</t>
  </si>
  <si>
    <t>MEL_a98.MEL_b69</t>
  </si>
  <si>
    <t>MEL_a99.MEL_b69</t>
  </si>
  <si>
    <t>MEL_a100.MEL_b69</t>
  </si>
  <si>
    <t>MEL_a101.MEL_b69</t>
  </si>
  <si>
    <t>MEL_a102.MEL_b69</t>
  </si>
  <si>
    <t>MEL_a103.MEL_b69</t>
  </si>
  <si>
    <t>MEL_a104.MEL_b69</t>
  </si>
  <si>
    <t>MEL_a105.MEL_b69</t>
  </si>
  <si>
    <t>MEL_a106.MEL_b69</t>
  </si>
  <si>
    <t>MEL_a107.MEL_b69</t>
  </si>
  <si>
    <t>MEL_a108.MEL_b69</t>
  </si>
  <si>
    <t>MEL_a109.MEL_b69</t>
  </si>
  <si>
    <t>MEL_a110.MEL_b69</t>
  </si>
  <si>
    <t>MEL_a111.MEL_b69</t>
  </si>
  <si>
    <t>MEL_a112.MEL_b69</t>
  </si>
  <si>
    <t>MEL_a113.MEL_b69</t>
  </si>
  <si>
    <t>MEL_a114.MEL_b69</t>
  </si>
  <si>
    <t>MEL_a115.MEL_b69</t>
  </si>
  <si>
    <t>MEL_a116.MEL_b69</t>
  </si>
  <si>
    <t>MEL_a117.MEL_b69</t>
  </si>
  <si>
    <t>MEL_a118.MEL_b69</t>
  </si>
  <si>
    <t>MEL_a119.MEL_b69</t>
  </si>
  <si>
    <t>MEL_a120.MEL_b69</t>
  </si>
  <si>
    <t>MEL_a121.MEL_b69</t>
  </si>
  <si>
    <t>MEL_a122.MEL_b69</t>
  </si>
  <si>
    <t>MEL_a123.MEL_b69</t>
  </si>
  <si>
    <t>MEL_a124.MEL_b69</t>
  </si>
  <si>
    <t>MEL_a125.MEL_b69</t>
  </si>
  <si>
    <t>MEL_a126.MEL_b69</t>
  </si>
  <si>
    <t>MEL_a127.MEL_b69</t>
  </si>
  <si>
    <t>MEL_a128.MEL_b69</t>
  </si>
  <si>
    <t>MEL_a129.MEL_b69</t>
  </si>
  <si>
    <t>MEL_a130.MEL_b69</t>
  </si>
  <si>
    <t>MEL_a131.MEL_b69</t>
  </si>
  <si>
    <t>MEL_a132.MEL_b69</t>
  </si>
  <si>
    <t>MEL_a133.MEL_b69</t>
  </si>
  <si>
    <t>MEL_a134.MEL_b69</t>
  </si>
  <si>
    <t>MEL_a135.MEL_b69</t>
  </si>
  <si>
    <t>MEL_a136.MEL_b69</t>
  </si>
  <si>
    <t>MEL_a137.MEL_b69</t>
  </si>
  <si>
    <t>MEL_a138.MEL_b69</t>
  </si>
  <si>
    <t>MEL_a139.MEL_b69</t>
  </si>
  <si>
    <t>MEL_a140.MEL_b69</t>
  </si>
  <si>
    <t>MEL_a141.MEL_b69</t>
  </si>
  <si>
    <t>MEL_a142.MEL_b69</t>
  </si>
  <si>
    <t>MEL_a143.MEL_b69</t>
  </si>
  <si>
    <t>MEL_a144.MEL_b69</t>
  </si>
  <si>
    <t>MEL_a145.MEL_b69</t>
  </si>
  <si>
    <t>MEL_a146.MEL_b69</t>
  </si>
  <si>
    <t>MEL_a147.MEL_b69</t>
  </si>
  <si>
    <t>MEL_a148.MEL_b69</t>
  </si>
  <si>
    <t>MEL_a149.MEL_b69</t>
  </si>
  <si>
    <t>MEL_a150.MEL_b69</t>
  </si>
  <si>
    <t>MEL_a151.MEL_b69</t>
  </si>
  <si>
    <t>MEL_a152.MEL_b69</t>
  </si>
  <si>
    <t>MEL_a153.MEL_b69</t>
  </si>
  <si>
    <t>MEL_a154.MEL_b69</t>
  </si>
  <si>
    <t>MEL_a155.MEL_b69</t>
  </si>
  <si>
    <t>MEL_a156.MEL_b69</t>
  </si>
  <si>
    <t>MEL_a157.MEL_b69</t>
  </si>
  <si>
    <t>MEL_a158.MEL_b69</t>
  </si>
  <si>
    <t>MEL_a159.MEL_b69</t>
  </si>
  <si>
    <t>MEL_a160.MEL_b69</t>
  </si>
  <si>
    <t>MEL_a161.MEL_b69</t>
  </si>
  <si>
    <t>MEL_a162.MEL_b69</t>
  </si>
  <si>
    <t>MEL_a163.MEL_b69</t>
  </si>
  <si>
    <t>MEL_a164.MEL_b69</t>
  </si>
  <si>
    <t>MEL_a165.MEL_b69</t>
  </si>
  <si>
    <t>MEL_a166.MEL_b69</t>
  </si>
  <si>
    <t>MEL_a167.MEL_b69</t>
  </si>
  <si>
    <t>MEL_a168.MEL_b69</t>
  </si>
  <si>
    <t>MEL_a169.MEL_b69</t>
  </si>
  <si>
    <t>MEL_a170.MEL_b69</t>
  </si>
  <si>
    <t>MEL_a171.MEL_b69</t>
  </si>
  <si>
    <t>MEL_a172.MEL_b69</t>
  </si>
  <si>
    <t>MEL_a173.MEL_b69</t>
  </si>
  <si>
    <t>MEL_a174.MEL_b69</t>
  </si>
  <si>
    <t>MEL_a175.MEL_b69</t>
  </si>
  <si>
    <t>MEL_a176.MEL_b69</t>
  </si>
  <si>
    <t>MEL_a177.MEL_b69</t>
  </si>
  <si>
    <t>MEL_a178.MEL_b69</t>
  </si>
  <si>
    <t>MEL_a179.MEL_b69</t>
  </si>
  <si>
    <t>MEL_a180.MEL_b69</t>
  </si>
  <si>
    <t>MEL_a181.MEL_b69</t>
  </si>
  <si>
    <t>MEL_a182.MEL_b69</t>
  </si>
  <si>
    <t>MEL_a183.MEL_b69</t>
  </si>
  <si>
    <t>MEL_a184.MEL_b69</t>
  </si>
  <si>
    <t>MEL_a185.MEL_b69</t>
  </si>
  <si>
    <t>MEL_a186.MEL_b69</t>
  </si>
  <si>
    <t>MEL_a187.MEL_b69</t>
  </si>
  <si>
    <t>MEL_a188.MEL_b69</t>
  </si>
  <si>
    <t>MEL_a189.MEL_b69</t>
  </si>
  <si>
    <t>MEL_a190.MEL_b69</t>
  </si>
  <si>
    <t>MEL_a191.MEL_b69</t>
  </si>
  <si>
    <t>MEL_a192.MEL_b69</t>
  </si>
  <si>
    <t>MEL_a193.MEL_b69</t>
  </si>
  <si>
    <t>MEL_a194.MEL_b69</t>
  </si>
  <si>
    <t>MEL_a195.MEL_b69</t>
  </si>
  <si>
    <t>MEL_a196.MEL_b69</t>
  </si>
  <si>
    <t>MEL_a197.MEL_b69</t>
  </si>
  <si>
    <t>MEL_a198.MEL_b69</t>
  </si>
  <si>
    <t>MEL_a199.MEL_b69</t>
  </si>
  <si>
    <t>MAGEA3_a129.MEL_b69</t>
  </si>
  <si>
    <t>CDK4_a17.MEL_b69</t>
  </si>
  <si>
    <t>MEL_a1.MEL_b70</t>
  </si>
  <si>
    <t>MEL_a2.MEL_b70</t>
  </si>
  <si>
    <t>MEL_a3.MEL_b70</t>
  </si>
  <si>
    <t>MEL_a4.MEL_b70</t>
  </si>
  <si>
    <t>MEL_a5.MEL_b70</t>
  </si>
  <si>
    <t>MEL_a6.MEL_b70</t>
  </si>
  <si>
    <t>MEL_a7.MEL_b70</t>
  </si>
  <si>
    <t>MEL_a8.MEL_b70</t>
  </si>
  <si>
    <t>MEL_a9.MEL_b70</t>
  </si>
  <si>
    <t>MEL_a10.MEL_b70</t>
  </si>
  <si>
    <t>MEL_a11.MEL_b70</t>
  </si>
  <si>
    <t>MEL_a12.MEL_b70</t>
  </si>
  <si>
    <t>MEL_a13.MEL_b70</t>
  </si>
  <si>
    <t>MEL_a14.MEL_b70</t>
  </si>
  <si>
    <t>MEL_a15.MEL_b70</t>
  </si>
  <si>
    <t>MEL_a16.MEL_b70</t>
  </si>
  <si>
    <t>MEL_a17.MEL_b70</t>
  </si>
  <si>
    <t>MEL_a18.MEL_b70</t>
  </si>
  <si>
    <t>MEL_a19.MEL_b70</t>
  </si>
  <si>
    <t>MEL_a20.MEL_b70</t>
  </si>
  <si>
    <t>MEL_a21.MEL_b70</t>
  </si>
  <si>
    <t>MEL_a22.MEL_b70</t>
  </si>
  <si>
    <t>MEL_a23.MEL_b70</t>
  </si>
  <si>
    <t>MEL_a24.MEL_b70</t>
  </si>
  <si>
    <t>MEL_a25.MEL_b70</t>
  </si>
  <si>
    <t>MEL_a26.MEL_b70</t>
  </si>
  <si>
    <t>MEL_a27.MEL_b70</t>
  </si>
  <si>
    <t>MEL_a28.MEL_b70</t>
  </si>
  <si>
    <t>MEL_a29.MEL_b70</t>
  </si>
  <si>
    <t>MEL_a30.MEL_b70</t>
  </si>
  <si>
    <t>MEL_a31.MEL_b70</t>
  </si>
  <si>
    <t>MEL_a32.MEL_b70</t>
  </si>
  <si>
    <t>MEL_a33.MEL_b70</t>
  </si>
  <si>
    <t>MEL_a34.MEL_b70</t>
  </si>
  <si>
    <t>MEL_a35.MEL_b70</t>
  </si>
  <si>
    <t>MEL_a36.MEL_b70</t>
  </si>
  <si>
    <t>MEL_a37.MEL_b70</t>
  </si>
  <si>
    <t>MEL_a38.MEL_b70</t>
  </si>
  <si>
    <t>MEL_a39.MEL_b70</t>
  </si>
  <si>
    <t>MEL_a40.MEL_b70</t>
  </si>
  <si>
    <t>MEL_a41.MEL_b70</t>
  </si>
  <si>
    <t>MEL_a42.MEL_b70</t>
  </si>
  <si>
    <t>MEL_a43.MEL_b70</t>
  </si>
  <si>
    <t>MEL_a44.MEL_b70</t>
  </si>
  <si>
    <t>MEL_a45.MEL_b70</t>
  </si>
  <si>
    <t>MEL_a46.MEL_b70</t>
  </si>
  <si>
    <t>MEL_a47.MEL_b70</t>
  </si>
  <si>
    <t>MEL_a48.MEL_b70</t>
  </si>
  <si>
    <t>MEL_a49.MEL_b70</t>
  </si>
  <si>
    <t>MEL_a50.MEL_b70</t>
  </si>
  <si>
    <t>MEL_a51.MEL_b70</t>
  </si>
  <si>
    <t>MEL_a52.MEL_b70</t>
  </si>
  <si>
    <t>MEL_a53.MEL_b70</t>
  </si>
  <si>
    <t>MEL_a54.MEL_b70</t>
  </si>
  <si>
    <t>MEL_a55.MEL_b70</t>
  </si>
  <si>
    <t>MEL_a56.MEL_b70</t>
  </si>
  <si>
    <t>MEL_a57.MEL_b70</t>
  </si>
  <si>
    <t>MEL_a58.MEL_b70</t>
  </si>
  <si>
    <t>MEL_a59.MEL_b70</t>
  </si>
  <si>
    <t>MEL_a60.MEL_b70</t>
  </si>
  <si>
    <t>MEL_a61.MEL_b70</t>
  </si>
  <si>
    <t>MEL_a62.MEL_b70</t>
  </si>
  <si>
    <t>MEL_a63.MEL_b70</t>
  </si>
  <si>
    <t>MEL_a64.MEL_b70</t>
  </si>
  <si>
    <t>MEL_a65.MEL_b70</t>
  </si>
  <si>
    <t>MEL_a66.MEL_b70</t>
  </si>
  <si>
    <t>MEL_a67.MEL_b70</t>
  </si>
  <si>
    <t>MEL_a68.MEL_b70</t>
  </si>
  <si>
    <t>MEL_a69.MEL_b70</t>
  </si>
  <si>
    <t>MEL_a70.MEL_b70</t>
  </si>
  <si>
    <t>MEL_a71.MEL_b70</t>
  </si>
  <si>
    <t>MEL_a72.MEL_b70</t>
  </si>
  <si>
    <t>MEL_a73.MEL_b70</t>
  </si>
  <si>
    <t>MEL_a74.MEL_b70</t>
  </si>
  <si>
    <t>MEL_a75.MEL_b70</t>
  </si>
  <si>
    <t>MEL_a76.MEL_b70</t>
  </si>
  <si>
    <t>MEL_a77.MEL_b70</t>
  </si>
  <si>
    <t>MEL_a78.MEL_b70</t>
  </si>
  <si>
    <t>MEL_a79.MEL_b70</t>
  </si>
  <si>
    <t>MEL_a80.MEL_b70</t>
  </si>
  <si>
    <t>MEL_a81.MEL_b70</t>
  </si>
  <si>
    <t>MEL_a82.MEL_b70</t>
  </si>
  <si>
    <t>MEL_a83.MEL_b70</t>
  </si>
  <si>
    <t>MEL_a84.MEL_b70</t>
  </si>
  <si>
    <t>MEL_a85.MEL_b70</t>
  </si>
  <si>
    <t>MEL_a86.MEL_b70</t>
  </si>
  <si>
    <t>MEL_a87.MEL_b70</t>
  </si>
  <si>
    <t>MEL_a88.MEL_b70</t>
  </si>
  <si>
    <t>MEL_a89.MEL_b70</t>
  </si>
  <si>
    <t>MEL_a90.MEL_b70</t>
  </si>
  <si>
    <t>MEL_a91.MEL_b70</t>
  </si>
  <si>
    <t>MEL_a92.MEL_b70</t>
  </si>
  <si>
    <t>MEL_a93.MEL_b70</t>
  </si>
  <si>
    <t>MEL_a94.MEL_b70</t>
  </si>
  <si>
    <t>MEL_a95.MEL_b70</t>
  </si>
  <si>
    <t>MEL_a96.MEL_b70</t>
  </si>
  <si>
    <t>MEL_a97.MEL_b70</t>
  </si>
  <si>
    <t>MEL_a98.MEL_b70</t>
  </si>
  <si>
    <t>MEL_a99.MEL_b70</t>
  </si>
  <si>
    <t>MEL_a100.MEL_b70</t>
  </si>
  <si>
    <t>MEL_a101.MEL_b70</t>
  </si>
  <si>
    <t>MEL_a102.MEL_b70</t>
  </si>
  <si>
    <t>MEL_a103.MEL_b70</t>
  </si>
  <si>
    <t>MEL_a104.MEL_b70</t>
  </si>
  <si>
    <t>MEL_a105.MEL_b70</t>
  </si>
  <si>
    <t>MEL_a106.MEL_b70</t>
  </si>
  <si>
    <t>MEL_a107.MEL_b70</t>
  </si>
  <si>
    <t>MEL_a108.MEL_b70</t>
  </si>
  <si>
    <t>MEL_a109.MEL_b70</t>
  </si>
  <si>
    <t>MEL_a110.MEL_b70</t>
  </si>
  <si>
    <t>MEL_a111.MEL_b70</t>
  </si>
  <si>
    <t>MEL_a112.MEL_b70</t>
  </si>
  <si>
    <t>MEL_a113.MEL_b70</t>
  </si>
  <si>
    <t>MEL_a114.MEL_b70</t>
  </si>
  <si>
    <t>MEL_a115.MEL_b70</t>
  </si>
  <si>
    <t>MEL_a116.MEL_b70</t>
  </si>
  <si>
    <t>MEL_a117.MEL_b70</t>
  </si>
  <si>
    <t>MEL_a118.MEL_b70</t>
  </si>
  <si>
    <t>MEL_a119.MEL_b70</t>
  </si>
  <si>
    <t>MEL_a120.MEL_b70</t>
  </si>
  <si>
    <t>MEL_a121.MEL_b70</t>
  </si>
  <si>
    <t>MEL_a122.MEL_b70</t>
  </si>
  <si>
    <t>MEL_a123.MEL_b70</t>
  </si>
  <si>
    <t>MEL_a124.MEL_b70</t>
  </si>
  <si>
    <t>MEL_a125.MEL_b70</t>
  </si>
  <si>
    <t>MEL_a126.MEL_b70</t>
  </si>
  <si>
    <t>MEL_a127.MEL_b70</t>
  </si>
  <si>
    <t>MEL_a128.MEL_b70</t>
  </si>
  <si>
    <t>MEL_a129.MEL_b70</t>
  </si>
  <si>
    <t>MEL_a130.MEL_b70</t>
  </si>
  <si>
    <t>MEL_a131.MEL_b70</t>
  </si>
  <si>
    <t>MEL_a132.MEL_b70</t>
  </si>
  <si>
    <t>MEL_a133.MEL_b70</t>
  </si>
  <si>
    <t>MEL_a134.MEL_b70</t>
  </si>
  <si>
    <t>MEL_a135.MEL_b70</t>
  </si>
  <si>
    <t>MEL_a136.MEL_b70</t>
  </si>
  <si>
    <t>MEL_a137.MEL_b70</t>
  </si>
  <si>
    <t>MEL_a138.MEL_b70</t>
  </si>
  <si>
    <t>MEL_a139.MEL_b70</t>
  </si>
  <si>
    <t>MEL_a140.MEL_b70</t>
  </si>
  <si>
    <t>MEL_a141.MEL_b70</t>
  </si>
  <si>
    <t>MEL_a142.MEL_b70</t>
  </si>
  <si>
    <t>MEL_a143.MEL_b70</t>
  </si>
  <si>
    <t>MEL_a144.MEL_b70</t>
  </si>
  <si>
    <t>MEL_a145.MEL_b70</t>
  </si>
  <si>
    <t>MEL_a146.MEL_b70</t>
  </si>
  <si>
    <t>MEL_a147.MEL_b70</t>
  </si>
  <si>
    <t>MEL_a148.MEL_b70</t>
  </si>
  <si>
    <t>MEL_a149.MEL_b70</t>
  </si>
  <si>
    <t>MEL_a150.MEL_b70</t>
  </si>
  <si>
    <t>MEL_a151.MEL_b70</t>
  </si>
  <si>
    <t>MEL_a152.MEL_b70</t>
  </si>
  <si>
    <t>MEL_a153.MEL_b70</t>
  </si>
  <si>
    <t>MEL_a154.MEL_b70</t>
  </si>
  <si>
    <t>MEL_a155.MEL_b70</t>
  </si>
  <si>
    <t>MEL_a156.MEL_b70</t>
  </si>
  <si>
    <t>MEL_a157.MEL_b70</t>
  </si>
  <si>
    <t>MEL_a158.MEL_b70</t>
  </si>
  <si>
    <t>MEL_a159.MEL_b70</t>
  </si>
  <si>
    <t>MEL_a160.MEL_b70</t>
  </si>
  <si>
    <t>MEL_a161.MEL_b70</t>
  </si>
  <si>
    <t>MEL_a162.MEL_b70</t>
  </si>
  <si>
    <t>MEL_a163.MEL_b70</t>
  </si>
  <si>
    <t>MEL_a164.MEL_b70</t>
  </si>
  <si>
    <t>MEL_a165.MEL_b70</t>
  </si>
  <si>
    <t>MEL_a166.MEL_b70</t>
  </si>
  <si>
    <t>MEL_a167.MEL_b70</t>
  </si>
  <si>
    <t>MEL_a168.MEL_b70</t>
  </si>
  <si>
    <t>MEL_a169.MEL_b70</t>
  </si>
  <si>
    <t>MEL_a170.MEL_b70</t>
  </si>
  <si>
    <t>MEL_a171.MEL_b70</t>
  </si>
  <si>
    <t>MEL_a172.MEL_b70</t>
  </si>
  <si>
    <t>MEL_a173.MEL_b70</t>
  </si>
  <si>
    <t>MEL_a174.MEL_b70</t>
  </si>
  <si>
    <t>MEL_a175.MEL_b70</t>
  </si>
  <si>
    <t>MEL_a176.MEL_b70</t>
  </si>
  <si>
    <t>MEL_a177.MEL_b70</t>
  </si>
  <si>
    <t>MEL_a178.MEL_b70</t>
  </si>
  <si>
    <t>MEL_a179.MEL_b70</t>
  </si>
  <si>
    <t>MEL_a180.MEL_b70</t>
  </si>
  <si>
    <t>MEL_a181.MEL_b70</t>
  </si>
  <si>
    <t>MEL_a182.MEL_b70</t>
  </si>
  <si>
    <t>MEL_a183.MEL_b70</t>
  </si>
  <si>
    <t>MEL_a184.MEL_b70</t>
  </si>
  <si>
    <t>MEL_a185.MEL_b70</t>
  </si>
  <si>
    <t>MEL_a186.MEL_b70</t>
  </si>
  <si>
    <t>MEL_a187.MEL_b70</t>
  </si>
  <si>
    <t>MEL_a188.MEL_b70</t>
  </si>
  <si>
    <t>MEL_a189.MEL_b70</t>
  </si>
  <si>
    <t>MEL_a190.MEL_b70</t>
  </si>
  <si>
    <t>MEL_a191.MEL_b70</t>
  </si>
  <si>
    <t>MEL_a192.MEL_b70</t>
  </si>
  <si>
    <t>MEL_a193.MEL_b70</t>
  </si>
  <si>
    <t>MEL_a194.MEL_b70</t>
  </si>
  <si>
    <t>MEL_a195.MEL_b70</t>
  </si>
  <si>
    <t>MEL_a196.MEL_b70</t>
  </si>
  <si>
    <t>MEL_a197.MEL_b70</t>
  </si>
  <si>
    <t>MEL_a198.MEL_b70</t>
  </si>
  <si>
    <t>MEL_a199.MEL_b70</t>
  </si>
  <si>
    <t>MAGEA3_a129.MEL_b70</t>
  </si>
  <si>
    <t>CDK4_a17.MEL_b70</t>
  </si>
  <si>
    <t>MEL_a1.MEL_b71</t>
  </si>
  <si>
    <t>MEL_a2.MEL_b71</t>
  </si>
  <si>
    <t>MEL_a3.MEL_b71</t>
  </si>
  <si>
    <t>MEL_a4.MEL_b71</t>
  </si>
  <si>
    <t>MEL_a5.MEL_b71</t>
  </si>
  <si>
    <t>MEL_a6.MEL_b71</t>
  </si>
  <si>
    <t>MEL_a7.MEL_b71</t>
  </si>
  <si>
    <t>MEL_a8.MEL_b71</t>
  </si>
  <si>
    <t>MEL_a9.MEL_b71</t>
  </si>
  <si>
    <t>MEL_a10.MEL_b71</t>
  </si>
  <si>
    <t>MEL_a11.MEL_b71</t>
  </si>
  <si>
    <t>MEL_a12.MEL_b71</t>
  </si>
  <si>
    <t>MEL_a13.MEL_b71</t>
  </si>
  <si>
    <t>MEL_a14.MEL_b71</t>
  </si>
  <si>
    <t>MEL_a15.MEL_b71</t>
  </si>
  <si>
    <t>MEL_a16.MEL_b71</t>
  </si>
  <si>
    <t>MEL_a17.MEL_b71</t>
  </si>
  <si>
    <t>MEL_a18.MEL_b71</t>
  </si>
  <si>
    <t>MEL_a19.MEL_b71</t>
  </si>
  <si>
    <t>MEL_a20.MEL_b71</t>
  </si>
  <si>
    <t>MEL_a21.MEL_b71</t>
  </si>
  <si>
    <t>MEL_a22.MEL_b71</t>
  </si>
  <si>
    <t>MEL_a23.MEL_b71</t>
  </si>
  <si>
    <t>MEL_a24.MEL_b71</t>
  </si>
  <si>
    <t>MEL_a25.MEL_b71</t>
  </si>
  <si>
    <t>MEL_a26.MEL_b71</t>
  </si>
  <si>
    <t>MEL_a27.MEL_b71</t>
  </si>
  <si>
    <t>MEL_a28.MEL_b71</t>
  </si>
  <si>
    <t>MEL_a29.MEL_b71</t>
  </si>
  <si>
    <t>MEL_a30.MEL_b71</t>
  </si>
  <si>
    <t>MEL_a31.MEL_b71</t>
  </si>
  <si>
    <t>MEL_a32.MEL_b71</t>
  </si>
  <si>
    <t>MEL_a33.MEL_b71</t>
  </si>
  <si>
    <t>MEL_a34.MEL_b71</t>
  </si>
  <si>
    <t>MEL_a35.MEL_b71</t>
  </si>
  <si>
    <t>MEL_a36.MEL_b71</t>
  </si>
  <si>
    <t>MEL_a37.MEL_b71</t>
  </si>
  <si>
    <t>MEL_a38.MEL_b71</t>
  </si>
  <si>
    <t>MEL_a39.MEL_b71</t>
  </si>
  <si>
    <t>MEL_a40.MEL_b71</t>
  </si>
  <si>
    <t>MEL_a41.MEL_b71</t>
  </si>
  <si>
    <t>MEL_a42.MEL_b71</t>
  </si>
  <si>
    <t>MEL_a43.MEL_b71</t>
  </si>
  <si>
    <t>MEL_a44.MEL_b71</t>
  </si>
  <si>
    <t>MEL_a45.MEL_b71</t>
  </si>
  <si>
    <t>MEL_a46.MEL_b71</t>
  </si>
  <si>
    <t>MEL_a47.MEL_b71</t>
  </si>
  <si>
    <t>MEL_a48.MEL_b71</t>
  </si>
  <si>
    <t>MEL_a49.MEL_b71</t>
  </si>
  <si>
    <t>MEL_a50.MEL_b71</t>
  </si>
  <si>
    <t>MEL_a51.MEL_b71</t>
  </si>
  <si>
    <t>MEL_a52.MEL_b71</t>
  </si>
  <si>
    <t>MEL_a53.MEL_b71</t>
  </si>
  <si>
    <t>MEL_a54.MEL_b71</t>
  </si>
  <si>
    <t>MEL_a55.MEL_b71</t>
  </si>
  <si>
    <t>MEL_a56.MEL_b71</t>
  </si>
  <si>
    <t>MEL_a57.MEL_b71</t>
  </si>
  <si>
    <t>MEL_a58.MEL_b71</t>
  </si>
  <si>
    <t>MEL_a59.MEL_b71</t>
  </si>
  <si>
    <t>MEL_a60.MEL_b71</t>
  </si>
  <si>
    <t>MEL_a61.MEL_b71</t>
  </si>
  <si>
    <t>MEL_a62.MEL_b71</t>
  </si>
  <si>
    <t>MEL_a63.MEL_b71</t>
  </si>
  <si>
    <t>MEL_a64.MEL_b71</t>
  </si>
  <si>
    <t>MEL_a65.MEL_b71</t>
  </si>
  <si>
    <t>MEL_a66.MEL_b71</t>
  </si>
  <si>
    <t>MEL_a67.MEL_b71</t>
  </si>
  <si>
    <t>MEL_a68.MEL_b71</t>
  </si>
  <si>
    <t>MEL_a69.MEL_b71</t>
  </si>
  <si>
    <t>MEL_a70.MEL_b71</t>
  </si>
  <si>
    <t>MEL_a71.MEL_b71</t>
  </si>
  <si>
    <t>MEL_a72.MEL_b71</t>
  </si>
  <si>
    <t>MEL_a73.MEL_b71</t>
  </si>
  <si>
    <t>MEL_a74.MEL_b71</t>
  </si>
  <si>
    <t>MEL_a75.MEL_b71</t>
  </si>
  <si>
    <t>MEL_a76.MEL_b71</t>
  </si>
  <si>
    <t>MEL_a77.MEL_b71</t>
  </si>
  <si>
    <t>MEL_a78.MEL_b71</t>
  </si>
  <si>
    <t>MEL_a79.MEL_b71</t>
  </si>
  <si>
    <t>MEL_a80.MEL_b71</t>
  </si>
  <si>
    <t>MEL_a81.MEL_b71</t>
  </si>
  <si>
    <t>MEL_a82.MEL_b71</t>
  </si>
  <si>
    <t>MEL_a83.MEL_b71</t>
  </si>
  <si>
    <t>MEL_a84.MEL_b71</t>
  </si>
  <si>
    <t>MEL_a85.MEL_b71</t>
  </si>
  <si>
    <t>MEL_a86.MEL_b71</t>
  </si>
  <si>
    <t>MEL_a87.MEL_b71</t>
  </si>
  <si>
    <t>MEL_a88.MEL_b71</t>
  </si>
  <si>
    <t>MEL_a89.MEL_b71</t>
  </si>
  <si>
    <t>MEL_a90.MEL_b71</t>
  </si>
  <si>
    <t>MEL_a91.MEL_b71</t>
  </si>
  <si>
    <t>MEL_a92.MEL_b71</t>
  </si>
  <si>
    <t>MEL_a93.MEL_b71</t>
  </si>
  <si>
    <t>MEL_a94.MEL_b71</t>
  </si>
  <si>
    <t>MEL_a95.MEL_b71</t>
  </si>
  <si>
    <t>MEL_a96.MEL_b71</t>
  </si>
  <si>
    <t>MEL_a97.MEL_b71</t>
  </si>
  <si>
    <t>MEL_a98.MEL_b71</t>
  </si>
  <si>
    <t>MEL_a99.MEL_b71</t>
  </si>
  <si>
    <t>MEL_a100.MEL_b71</t>
  </si>
  <si>
    <t>MEL_a101.MEL_b71</t>
  </si>
  <si>
    <t>MEL_a102.MEL_b71</t>
  </si>
  <si>
    <t>MEL_a103.MEL_b71</t>
  </si>
  <si>
    <t>MEL_a104.MEL_b71</t>
  </si>
  <si>
    <t>MEL_a105.MEL_b71</t>
  </si>
  <si>
    <t>MEL_a106.MEL_b71</t>
  </si>
  <si>
    <t>MEL_a107.MEL_b71</t>
  </si>
  <si>
    <t>MEL_a108.MEL_b71</t>
  </si>
  <si>
    <t>MEL_a109.MEL_b71</t>
  </si>
  <si>
    <t>MEL_a110.MEL_b71</t>
  </si>
  <si>
    <t>MEL_a111.MEL_b71</t>
  </si>
  <si>
    <t>MEL_a112.MEL_b71</t>
  </si>
  <si>
    <t>MEL_a113.MEL_b71</t>
  </si>
  <si>
    <t>MEL_a114.MEL_b71</t>
  </si>
  <si>
    <t>MEL_a115.MEL_b71</t>
  </si>
  <si>
    <t>MEL_a116.MEL_b71</t>
  </si>
  <si>
    <t>MEL_a117.MEL_b71</t>
  </si>
  <si>
    <t>MEL_a118.MEL_b71</t>
  </si>
  <si>
    <t>MEL_a119.MEL_b71</t>
  </si>
  <si>
    <t>MEL_a120.MEL_b71</t>
  </si>
  <si>
    <t>MEL_a121.MEL_b71</t>
  </si>
  <si>
    <t>MEL_a122.MEL_b71</t>
  </si>
  <si>
    <t>MEL_a123.MEL_b71</t>
  </si>
  <si>
    <t>MEL_a124.MEL_b71</t>
  </si>
  <si>
    <t>MEL_a125.MEL_b71</t>
  </si>
  <si>
    <t>MEL_a126.MEL_b71</t>
  </si>
  <si>
    <t>MEL_a127.MEL_b71</t>
  </si>
  <si>
    <t>MEL_a128.MEL_b71</t>
  </si>
  <si>
    <t>MEL_a129.MEL_b71</t>
  </si>
  <si>
    <t>MEL_a130.MEL_b71</t>
  </si>
  <si>
    <t>MEL_a131.MEL_b71</t>
  </si>
  <si>
    <t>MEL_a132.MEL_b71</t>
  </si>
  <si>
    <t>MEL_a133.MEL_b71</t>
  </si>
  <si>
    <t>MEL_a134.MEL_b71</t>
  </si>
  <si>
    <t>MEL_a135.MEL_b71</t>
  </si>
  <si>
    <t>MEL_a136.MEL_b71</t>
  </si>
  <si>
    <t>MEL_a137.MEL_b71</t>
  </si>
  <si>
    <t>MEL_a138.MEL_b71</t>
  </si>
  <si>
    <t>MEL_a139.MEL_b71</t>
  </si>
  <si>
    <t>MEL_a140.MEL_b71</t>
  </si>
  <si>
    <t>MEL_a141.MEL_b71</t>
  </si>
  <si>
    <t>MEL_a142.MEL_b71</t>
  </si>
  <si>
    <t>MEL_a143.MEL_b71</t>
  </si>
  <si>
    <t>MEL_a144.MEL_b71</t>
  </si>
  <si>
    <t>MEL_a145.MEL_b71</t>
  </si>
  <si>
    <t>MEL_a146.MEL_b71</t>
  </si>
  <si>
    <t>MEL_a147.MEL_b71</t>
  </si>
  <si>
    <t>MEL_a148.MEL_b71</t>
  </si>
  <si>
    <t>MEL_a149.MEL_b71</t>
  </si>
  <si>
    <t>MEL_a150.MEL_b71</t>
  </si>
  <si>
    <t>MEL_a151.MEL_b71</t>
  </si>
  <si>
    <t>MEL_a152.MEL_b71</t>
  </si>
  <si>
    <t>MEL_a153.MEL_b71</t>
  </si>
  <si>
    <t>MEL_a154.MEL_b71</t>
  </si>
  <si>
    <t>MEL_a155.MEL_b71</t>
  </si>
  <si>
    <t>MEL_a156.MEL_b71</t>
  </si>
  <si>
    <t>MEL_a157.MEL_b71</t>
  </si>
  <si>
    <t>MEL_a158.MEL_b71</t>
  </si>
  <si>
    <t>MEL_a159.MEL_b71</t>
  </si>
  <si>
    <t>MEL_a160.MEL_b71</t>
  </si>
  <si>
    <t>MEL_a161.MEL_b71</t>
  </si>
  <si>
    <t>MEL_a162.MEL_b71</t>
  </si>
  <si>
    <t>MEL_a163.MEL_b71</t>
  </si>
  <si>
    <t>MEL_a164.MEL_b71</t>
  </si>
  <si>
    <t>MEL_a165.MEL_b71</t>
  </si>
  <si>
    <t>MEL_a166.MEL_b71</t>
  </si>
  <si>
    <t>MEL_a167.MEL_b71</t>
  </si>
  <si>
    <t>MEL_a168.MEL_b71</t>
  </si>
  <si>
    <t>MEL_a169.MEL_b71</t>
  </si>
  <si>
    <t>MEL_a170.MEL_b71</t>
  </si>
  <si>
    <t>MEL_a171.MEL_b71</t>
  </si>
  <si>
    <t>MEL_a172.MEL_b71</t>
  </si>
  <si>
    <t>MEL_a173.MEL_b71</t>
  </si>
  <si>
    <t>MEL_a174.MEL_b71</t>
  </si>
  <si>
    <t>MEL_a175.MEL_b71</t>
  </si>
  <si>
    <t>MEL_a176.MEL_b71</t>
  </si>
  <si>
    <t>MEL_a177.MEL_b71</t>
  </si>
  <si>
    <t>MEL_a178.MEL_b71</t>
  </si>
  <si>
    <t>MEL_a179.MEL_b71</t>
  </si>
  <si>
    <t>MEL_a180.MEL_b71</t>
  </si>
  <si>
    <t>MEL_a181.MEL_b71</t>
  </si>
  <si>
    <t>MEL_a182.MEL_b71</t>
  </si>
  <si>
    <t>MEL_a183.MEL_b71</t>
  </si>
  <si>
    <t>MEL_a184.MEL_b71</t>
  </si>
  <si>
    <t>MEL_a185.MEL_b71</t>
  </si>
  <si>
    <t>MEL_a186.MEL_b71</t>
  </si>
  <si>
    <t>MEL_a187.MEL_b71</t>
  </si>
  <si>
    <t>MEL_a188.MEL_b71</t>
  </si>
  <si>
    <t>MEL_a189.MEL_b71</t>
  </si>
  <si>
    <t>MEL_a190.MEL_b71</t>
  </si>
  <si>
    <t>MEL_a191.MEL_b71</t>
  </si>
  <si>
    <t>MEL_a192.MEL_b71</t>
  </si>
  <si>
    <t>MEL_a193.MEL_b71</t>
  </si>
  <si>
    <t>MEL_a194.MEL_b71</t>
  </si>
  <si>
    <t>MEL_a195.MEL_b71</t>
  </si>
  <si>
    <t>MEL_a196.MEL_b71</t>
  </si>
  <si>
    <t>MEL_a197.MEL_b71</t>
  </si>
  <si>
    <t>MEL_a198.MEL_b71</t>
  </si>
  <si>
    <t>MEL_a199.MEL_b71</t>
  </si>
  <si>
    <t>MAGEA3_a129.MEL_b71</t>
  </si>
  <si>
    <t>CDK4_a17.MEL_b71</t>
  </si>
  <si>
    <t>MEL_a1.MEL_b72</t>
  </si>
  <si>
    <t>MEL_a2.MEL_b72</t>
  </si>
  <si>
    <t>MEL_a3.MEL_b72</t>
  </si>
  <si>
    <t>MEL_a4.MEL_b72</t>
  </si>
  <si>
    <t>MEL_a5.MEL_b72</t>
  </si>
  <si>
    <t>MEL_a6.MEL_b72</t>
  </si>
  <si>
    <t>MEL_a7.MEL_b72</t>
  </si>
  <si>
    <t>MEL_a8.MEL_b72</t>
  </si>
  <si>
    <t>MEL_a9.MEL_b72</t>
  </si>
  <si>
    <t>MEL_a10.MEL_b72</t>
  </si>
  <si>
    <t>MEL_a11.MEL_b72</t>
  </si>
  <si>
    <t>MEL_a12.MEL_b72</t>
  </si>
  <si>
    <t>MEL_a13.MEL_b72</t>
  </si>
  <si>
    <t>MEL_a14.MEL_b72</t>
  </si>
  <si>
    <t>MEL_a15.MEL_b72</t>
  </si>
  <si>
    <t>MEL_a16.MEL_b72</t>
  </si>
  <si>
    <t>MEL_a17.MEL_b72</t>
  </si>
  <si>
    <t>MEL_a18.MEL_b72</t>
  </si>
  <si>
    <t>MEL_a19.MEL_b72</t>
  </si>
  <si>
    <t>MEL_a20.MEL_b72</t>
  </si>
  <si>
    <t>MEL_a21.MEL_b72</t>
  </si>
  <si>
    <t>MEL_a22.MEL_b72</t>
  </si>
  <si>
    <t>MEL_a23.MEL_b72</t>
  </si>
  <si>
    <t>MEL_a24.MEL_b72</t>
  </si>
  <si>
    <t>MEL_a25.MEL_b72</t>
  </si>
  <si>
    <t>MEL_a26.MEL_b72</t>
  </si>
  <si>
    <t>MEL_a27.MEL_b72</t>
  </si>
  <si>
    <t>MEL_a28.MEL_b72</t>
  </si>
  <si>
    <t>MEL_a29.MEL_b72</t>
  </si>
  <si>
    <t>MEL_a30.MEL_b72</t>
  </si>
  <si>
    <t>MEL_a31.MEL_b72</t>
  </si>
  <si>
    <t>MEL_a32.MEL_b72</t>
  </si>
  <si>
    <t>MEL_a33.MEL_b72</t>
  </si>
  <si>
    <t>MEL_a34.MEL_b72</t>
  </si>
  <si>
    <t>MEL_a35.MEL_b72</t>
  </si>
  <si>
    <t>MEL_a36.MEL_b72</t>
  </si>
  <si>
    <t>MEL_a37.MEL_b72</t>
  </si>
  <si>
    <t>MEL_a38.MEL_b72</t>
  </si>
  <si>
    <t>MEL_a39.MEL_b72</t>
  </si>
  <si>
    <t>MEL_a40.MEL_b72</t>
  </si>
  <si>
    <t>MEL_a41.MEL_b72</t>
  </si>
  <si>
    <t>MEL_a42.MEL_b72</t>
  </si>
  <si>
    <t>MEL_a43.MEL_b72</t>
  </si>
  <si>
    <t>MEL_a44.MEL_b72</t>
  </si>
  <si>
    <t>MEL_a45.MEL_b72</t>
  </si>
  <si>
    <t>MEL_a46.MEL_b72</t>
  </si>
  <si>
    <t>MEL_a47.MEL_b72</t>
  </si>
  <si>
    <t>MEL_a48.MEL_b72</t>
  </si>
  <si>
    <t>MEL_a49.MEL_b72</t>
  </si>
  <si>
    <t>MEL_a50.MEL_b72</t>
  </si>
  <si>
    <t>MEL_a51.MEL_b72</t>
  </si>
  <si>
    <t>MEL_a52.MEL_b72</t>
  </si>
  <si>
    <t>MEL_a53.MEL_b72</t>
  </si>
  <si>
    <t>MEL_a54.MEL_b72</t>
  </si>
  <si>
    <t>MEL_a55.MEL_b72</t>
  </si>
  <si>
    <t>MEL_a56.MEL_b72</t>
  </si>
  <si>
    <t>MEL_a57.MEL_b72</t>
  </si>
  <si>
    <t>MEL_a58.MEL_b72</t>
  </si>
  <si>
    <t>MEL_a59.MEL_b72</t>
  </si>
  <si>
    <t>MEL_a60.MEL_b72</t>
  </si>
  <si>
    <t>MEL_a61.MEL_b72</t>
  </si>
  <si>
    <t>MEL_a62.MEL_b72</t>
  </si>
  <si>
    <t>MEL_a63.MEL_b72</t>
  </si>
  <si>
    <t>MEL_a64.MEL_b72</t>
  </si>
  <si>
    <t>MEL_a65.MEL_b72</t>
  </si>
  <si>
    <t>MEL_a66.MEL_b72</t>
  </si>
  <si>
    <t>MEL_a67.MEL_b72</t>
  </si>
  <si>
    <t>MEL_a68.MEL_b72</t>
  </si>
  <si>
    <t>MEL_a69.MEL_b72</t>
  </si>
  <si>
    <t>MEL_a70.MEL_b72</t>
  </si>
  <si>
    <t>MEL_a71.MEL_b72</t>
  </si>
  <si>
    <t>MEL_a72.MEL_b72</t>
  </si>
  <si>
    <t>MEL_a73.MEL_b72</t>
  </si>
  <si>
    <t>MEL_a74.MEL_b72</t>
  </si>
  <si>
    <t>MEL_a75.MEL_b72</t>
  </si>
  <si>
    <t>MEL_a76.MEL_b72</t>
  </si>
  <si>
    <t>MEL_a77.MEL_b72</t>
  </si>
  <si>
    <t>MEL_a78.MEL_b72</t>
  </si>
  <si>
    <t>MEL_a79.MEL_b72</t>
  </si>
  <si>
    <t>MEL_a80.MEL_b72</t>
  </si>
  <si>
    <t>MEL_a81.MEL_b72</t>
  </si>
  <si>
    <t>MEL_a82.MEL_b72</t>
  </si>
  <si>
    <t>MEL_a83.MEL_b72</t>
  </si>
  <si>
    <t>MEL_a84.MEL_b72</t>
  </si>
  <si>
    <t>MEL_a85.MEL_b72</t>
  </si>
  <si>
    <t>MEL_a86.MEL_b72</t>
  </si>
  <si>
    <t>MEL_a87.MEL_b72</t>
  </si>
  <si>
    <t>MEL_a88.MEL_b72</t>
  </si>
  <si>
    <t>MEL_a89.MEL_b72</t>
  </si>
  <si>
    <t>MEL_a90.MEL_b72</t>
  </si>
  <si>
    <t>MEL_a91.MEL_b72</t>
  </si>
  <si>
    <t>MEL_a92.MEL_b72</t>
  </si>
  <si>
    <t>MEL_a93.MEL_b72</t>
  </si>
  <si>
    <t>MEL_a94.MEL_b72</t>
  </si>
  <si>
    <t>MEL_a95.MEL_b72</t>
  </si>
  <si>
    <t>MEL_a96.MEL_b72</t>
  </si>
  <si>
    <t>MEL_a97.MEL_b72</t>
  </si>
  <si>
    <t>MEL_a98.MEL_b72</t>
  </si>
  <si>
    <t>MEL_a99.MEL_b72</t>
  </si>
  <si>
    <t>MEL_a100.MEL_b72</t>
  </si>
  <si>
    <t>MEL_a101.MEL_b72</t>
  </si>
  <si>
    <t>MEL_a102.MEL_b72</t>
  </si>
  <si>
    <t>MEL_a103.MEL_b72</t>
  </si>
  <si>
    <t>MEL_a104.MEL_b72</t>
  </si>
  <si>
    <t>MEL_a105.MEL_b72</t>
  </si>
  <si>
    <t>MEL_a106.MEL_b72</t>
  </si>
  <si>
    <t>MEL_a107.MEL_b72</t>
  </si>
  <si>
    <t>MEL_a108.MEL_b72</t>
  </si>
  <si>
    <t>MEL_a109.MEL_b72</t>
  </si>
  <si>
    <t>MEL_a110.MEL_b72</t>
  </si>
  <si>
    <t>MEL_a111.MEL_b72</t>
  </si>
  <si>
    <t>MEL_a112.MEL_b72</t>
  </si>
  <si>
    <t>MEL_a113.MEL_b72</t>
  </si>
  <si>
    <t>MEL_a114.MEL_b72</t>
  </si>
  <si>
    <t>MEL_a115.MEL_b72</t>
  </si>
  <si>
    <t>MEL_a116.MEL_b72</t>
  </si>
  <si>
    <t>MEL_a117.MEL_b72</t>
  </si>
  <si>
    <t>MEL_a118.MEL_b72</t>
  </si>
  <si>
    <t>MEL_a119.MEL_b72</t>
  </si>
  <si>
    <t>MEL_a120.MEL_b72</t>
  </si>
  <si>
    <t>MEL_a121.MEL_b72</t>
  </si>
  <si>
    <t>MEL_a122.MEL_b72</t>
  </si>
  <si>
    <t>MEL_a123.MEL_b72</t>
  </si>
  <si>
    <t>MEL_a124.MEL_b72</t>
  </si>
  <si>
    <t>MEL_a125.MEL_b72</t>
  </si>
  <si>
    <t>MEL_a126.MEL_b72</t>
  </si>
  <si>
    <t>MEL_a127.MEL_b72</t>
  </si>
  <si>
    <t>MEL_a128.MEL_b72</t>
  </si>
  <si>
    <t>MEL_a129.MEL_b72</t>
  </si>
  <si>
    <t>MEL_a130.MEL_b72</t>
  </si>
  <si>
    <t>MEL_a131.MEL_b72</t>
  </si>
  <si>
    <t>MEL_a132.MEL_b72</t>
  </si>
  <si>
    <t>MEL_a133.MEL_b72</t>
  </si>
  <si>
    <t>MEL_a134.MEL_b72</t>
  </si>
  <si>
    <t>MEL_a135.MEL_b72</t>
  </si>
  <si>
    <t>MEL_a136.MEL_b72</t>
  </si>
  <si>
    <t>MEL_a137.MEL_b72</t>
  </si>
  <si>
    <t>MEL_a138.MEL_b72</t>
  </si>
  <si>
    <t>MEL_a139.MEL_b72</t>
  </si>
  <si>
    <t>MEL_a140.MEL_b72</t>
  </si>
  <si>
    <t>MEL_a141.MEL_b72</t>
  </si>
  <si>
    <t>MEL_a142.MEL_b72</t>
  </si>
  <si>
    <t>MEL_a143.MEL_b72</t>
  </si>
  <si>
    <t>MEL_a144.MEL_b72</t>
  </si>
  <si>
    <t>MEL_a145.MEL_b72</t>
  </si>
  <si>
    <t>MEL_a146.MEL_b72</t>
  </si>
  <si>
    <t>MEL_a147.MEL_b72</t>
  </si>
  <si>
    <t>MEL_a148.MEL_b72</t>
  </si>
  <si>
    <t>MEL_a149.MEL_b72</t>
  </si>
  <si>
    <t>MEL_a150.MEL_b72</t>
  </si>
  <si>
    <t>MEL_a151.MEL_b72</t>
  </si>
  <si>
    <t>MEL_a152.MEL_b72</t>
  </si>
  <si>
    <t>MEL_a153.MEL_b72</t>
  </si>
  <si>
    <t>MEL_a154.MEL_b72</t>
  </si>
  <si>
    <t>MEL_a155.MEL_b72</t>
  </si>
  <si>
    <t>MEL_a156.MEL_b72</t>
  </si>
  <si>
    <t>MEL_a157.MEL_b72</t>
  </si>
  <si>
    <t>MEL_a158.MEL_b72</t>
  </si>
  <si>
    <t>MEL_a159.MEL_b72</t>
  </si>
  <si>
    <t>MEL_a160.MEL_b72</t>
  </si>
  <si>
    <t>MEL_a161.MEL_b72</t>
  </si>
  <si>
    <t>MEL_a162.MEL_b72</t>
  </si>
  <si>
    <t>MEL_a163.MEL_b72</t>
  </si>
  <si>
    <t>MEL_a164.MEL_b72</t>
  </si>
  <si>
    <t>MEL_a165.MEL_b72</t>
  </si>
  <si>
    <t>MEL_a166.MEL_b72</t>
  </si>
  <si>
    <t>MEL_a167.MEL_b72</t>
  </si>
  <si>
    <t>MEL_a168.MEL_b72</t>
  </si>
  <si>
    <t>MEL_a169.MEL_b72</t>
  </si>
  <si>
    <t>MEL_a170.MEL_b72</t>
  </si>
  <si>
    <t>MEL_a171.MEL_b72</t>
  </si>
  <si>
    <t>MEL_a172.MEL_b72</t>
  </si>
  <si>
    <t>MEL_a173.MEL_b72</t>
  </si>
  <si>
    <t>MEL_a174.MEL_b72</t>
  </si>
  <si>
    <t>MEL_a175.MEL_b72</t>
  </si>
  <si>
    <t>MEL_a176.MEL_b72</t>
  </si>
  <si>
    <t>MEL_a177.MEL_b72</t>
  </si>
  <si>
    <t>MEL_a178.MEL_b72</t>
  </si>
  <si>
    <t>MEL_a179.MEL_b72</t>
  </si>
  <si>
    <t>MEL_a180.MEL_b72</t>
  </si>
  <si>
    <t>MEL_a181.MEL_b72</t>
  </si>
  <si>
    <t>MEL_a182.MEL_b72</t>
  </si>
  <si>
    <t>MEL_a183.MEL_b72</t>
  </si>
  <si>
    <t>MEL_a184.MEL_b72</t>
  </si>
  <si>
    <t>MEL_a185.MEL_b72</t>
  </si>
  <si>
    <t>MEL_a186.MEL_b72</t>
  </si>
  <si>
    <t>MEL_a187.MEL_b72</t>
  </si>
  <si>
    <t>MEL_a188.MEL_b72</t>
  </si>
  <si>
    <t>MEL_a189.MEL_b72</t>
  </si>
  <si>
    <t>MEL_a190.MEL_b72</t>
  </si>
  <si>
    <t>MEL_a191.MEL_b72</t>
  </si>
  <si>
    <t>MEL_a192.MEL_b72</t>
  </si>
  <si>
    <t>MEL_a193.MEL_b72</t>
  </si>
  <si>
    <t>MEL_a194.MEL_b72</t>
  </si>
  <si>
    <t>MEL_a195.MEL_b72</t>
  </si>
  <si>
    <t>MEL_a196.MEL_b72</t>
  </si>
  <si>
    <t>MEL_a197.MEL_b72</t>
  </si>
  <si>
    <t>MEL_a198.MEL_b72</t>
  </si>
  <si>
    <t>MEL_a199.MEL_b72</t>
  </si>
  <si>
    <t>MAGEA3_a129.MEL_b72</t>
  </si>
  <si>
    <t>CDK4_a17.MEL_b72</t>
  </si>
  <si>
    <t>MEL_a1.MEL_b73</t>
  </si>
  <si>
    <t>MEL_a2.MEL_b73</t>
  </si>
  <si>
    <t>MEL_a3.MEL_b73</t>
  </si>
  <si>
    <t>MEL_a4.MEL_b73</t>
  </si>
  <si>
    <t>MEL_a5.MEL_b73</t>
  </si>
  <si>
    <t>MEL_a6.MEL_b73</t>
  </si>
  <si>
    <t>MEL_a7.MEL_b73</t>
  </si>
  <si>
    <t>MEL_a8.MEL_b73</t>
  </si>
  <si>
    <t>MEL_a9.MEL_b73</t>
  </si>
  <si>
    <t>MEL_a10.MEL_b73</t>
  </si>
  <si>
    <t>MEL_a11.MEL_b73</t>
  </si>
  <si>
    <t>MEL_a12.MEL_b73</t>
  </si>
  <si>
    <t>MEL_a13.MEL_b73</t>
  </si>
  <si>
    <t>MEL_a14.MEL_b73</t>
  </si>
  <si>
    <t>MEL_a15.MEL_b73</t>
  </si>
  <si>
    <t>MEL_a16.MEL_b73</t>
  </si>
  <si>
    <t>MEL_a17.MEL_b73</t>
  </si>
  <si>
    <t>MEL_a18.MEL_b73</t>
  </si>
  <si>
    <t>MEL_a19.MEL_b73</t>
  </si>
  <si>
    <t>MEL_a20.MEL_b73</t>
  </si>
  <si>
    <t>MEL_a21.MEL_b73</t>
  </si>
  <si>
    <t>MEL_a22.MEL_b73</t>
  </si>
  <si>
    <t>MEL_a23.MEL_b73</t>
  </si>
  <si>
    <t>MEL_a24.MEL_b73</t>
  </si>
  <si>
    <t>MEL_a25.MEL_b73</t>
  </si>
  <si>
    <t>MEL_a26.MEL_b73</t>
  </si>
  <si>
    <t>MEL_a27.MEL_b73</t>
  </si>
  <si>
    <t>MEL_a28.MEL_b73</t>
  </si>
  <si>
    <t>MEL_a29.MEL_b73</t>
  </si>
  <si>
    <t>MEL_a30.MEL_b73</t>
  </si>
  <si>
    <t>MEL_a31.MEL_b73</t>
  </si>
  <si>
    <t>MEL_a32.MEL_b73</t>
  </si>
  <si>
    <t>MEL_a33.MEL_b73</t>
  </si>
  <si>
    <t>MEL_a34.MEL_b73</t>
  </si>
  <si>
    <t>MEL_a35.MEL_b73</t>
  </si>
  <si>
    <t>MEL_a36.MEL_b73</t>
  </si>
  <si>
    <t>MEL_a37.MEL_b73</t>
  </si>
  <si>
    <t>MEL_a38.MEL_b73</t>
  </si>
  <si>
    <t>MEL_a39.MEL_b73</t>
  </si>
  <si>
    <t>MEL_a40.MEL_b73</t>
  </si>
  <si>
    <t>MEL_a41.MEL_b73</t>
  </si>
  <si>
    <t>MEL_a42.MEL_b73</t>
  </si>
  <si>
    <t>MEL_a43.MEL_b73</t>
  </si>
  <si>
    <t>MEL_a44.MEL_b73</t>
  </si>
  <si>
    <t>MEL_a45.MEL_b73</t>
  </si>
  <si>
    <t>MEL_a46.MEL_b73</t>
  </si>
  <si>
    <t>MEL_a47.MEL_b73</t>
  </si>
  <si>
    <t>MEL_a48.MEL_b73</t>
  </si>
  <si>
    <t>MEL_a49.MEL_b73</t>
  </si>
  <si>
    <t>MEL_a50.MEL_b73</t>
  </si>
  <si>
    <t>MEL_a51.MEL_b73</t>
  </si>
  <si>
    <t>MEL_a52.MEL_b73</t>
  </si>
  <si>
    <t>MEL_a53.MEL_b73</t>
  </si>
  <si>
    <t>MEL_a54.MEL_b73</t>
  </si>
  <si>
    <t>MEL_a55.MEL_b73</t>
  </si>
  <si>
    <t>MEL_a56.MEL_b73</t>
  </si>
  <si>
    <t>MEL_a57.MEL_b73</t>
  </si>
  <si>
    <t>MEL_a58.MEL_b73</t>
  </si>
  <si>
    <t>MEL_a59.MEL_b73</t>
  </si>
  <si>
    <t>MEL_a60.MEL_b73</t>
  </si>
  <si>
    <t>MEL_a61.MEL_b73</t>
  </si>
  <si>
    <t>MEL_a62.MEL_b73</t>
  </si>
  <si>
    <t>MEL_a63.MEL_b73</t>
  </si>
  <si>
    <t>MEL_a64.MEL_b73</t>
  </si>
  <si>
    <t>MEL_a65.MEL_b73</t>
  </si>
  <si>
    <t>MEL_a66.MEL_b73</t>
  </si>
  <si>
    <t>MEL_a67.MEL_b73</t>
  </si>
  <si>
    <t>MEL_a68.MEL_b73</t>
  </si>
  <si>
    <t>MEL_a69.MEL_b73</t>
  </si>
  <si>
    <t>MEL_a70.MEL_b73</t>
  </si>
  <si>
    <t>MEL_a71.MEL_b73</t>
  </si>
  <si>
    <t>MEL_a72.MEL_b73</t>
  </si>
  <si>
    <t>MEL_a73.MEL_b73</t>
  </si>
  <si>
    <t>MEL_a74.MEL_b73</t>
  </si>
  <si>
    <t>MEL_a75.MEL_b73</t>
  </si>
  <si>
    <t>MEL_a76.MEL_b73</t>
  </si>
  <si>
    <t>MEL_a77.MEL_b73</t>
  </si>
  <si>
    <t>MEL_a78.MEL_b73</t>
  </si>
  <si>
    <t>MEL_a79.MEL_b73</t>
  </si>
  <si>
    <t>MEL_a80.MEL_b73</t>
  </si>
  <si>
    <t>MEL_a81.MEL_b73</t>
  </si>
  <si>
    <t>MEL_a82.MEL_b73</t>
  </si>
  <si>
    <t>MEL_a83.MEL_b73</t>
  </si>
  <si>
    <t>MEL_a84.MEL_b73</t>
  </si>
  <si>
    <t>MEL_a85.MEL_b73</t>
  </si>
  <si>
    <t>MEL_a86.MEL_b73</t>
  </si>
  <si>
    <t>MEL_a87.MEL_b73</t>
  </si>
  <si>
    <t>MEL_a88.MEL_b73</t>
  </si>
  <si>
    <t>MEL_a89.MEL_b73</t>
  </si>
  <si>
    <t>MEL_a90.MEL_b73</t>
  </si>
  <si>
    <t>MEL_a91.MEL_b73</t>
  </si>
  <si>
    <t>MEL_a92.MEL_b73</t>
  </si>
  <si>
    <t>MEL_a93.MEL_b73</t>
  </si>
  <si>
    <t>MEL_a94.MEL_b73</t>
  </si>
  <si>
    <t>MEL_a95.MEL_b73</t>
  </si>
  <si>
    <t>MEL_a96.MEL_b73</t>
  </si>
  <si>
    <t>MEL_a97.MEL_b73</t>
  </si>
  <si>
    <t>MEL_a98.MEL_b73</t>
  </si>
  <si>
    <t>MEL_a99.MEL_b73</t>
  </si>
  <si>
    <t>MEL_a100.MEL_b73</t>
  </si>
  <si>
    <t>MEL_a101.MEL_b73</t>
  </si>
  <si>
    <t>MEL_a102.MEL_b73</t>
  </si>
  <si>
    <t>MEL_a103.MEL_b73</t>
  </si>
  <si>
    <t>MEL_a104.MEL_b73</t>
  </si>
  <si>
    <t>MEL_a105.MEL_b73</t>
  </si>
  <si>
    <t>MEL_a106.MEL_b73</t>
  </si>
  <si>
    <t>MEL_a107.MEL_b73</t>
  </si>
  <si>
    <t>MEL_a108.MEL_b73</t>
  </si>
  <si>
    <t>MEL_a109.MEL_b73</t>
  </si>
  <si>
    <t>MEL_a110.MEL_b73</t>
  </si>
  <si>
    <t>MEL_a111.MEL_b73</t>
  </si>
  <si>
    <t>MEL_a112.MEL_b73</t>
  </si>
  <si>
    <t>MEL_a113.MEL_b73</t>
  </si>
  <si>
    <t>MEL_a114.MEL_b73</t>
  </si>
  <si>
    <t>MEL_a115.MEL_b73</t>
  </si>
  <si>
    <t>MEL_a116.MEL_b73</t>
  </si>
  <si>
    <t>MEL_a117.MEL_b73</t>
  </si>
  <si>
    <t>MEL_a118.MEL_b73</t>
  </si>
  <si>
    <t>MEL_a119.MEL_b73</t>
  </si>
  <si>
    <t>MEL_a120.MEL_b73</t>
  </si>
  <si>
    <t>MEL_a121.MEL_b73</t>
  </si>
  <si>
    <t>MEL_a122.MEL_b73</t>
  </si>
  <si>
    <t>MEL_a123.MEL_b73</t>
  </si>
  <si>
    <t>MEL_a124.MEL_b73</t>
  </si>
  <si>
    <t>MEL_a125.MEL_b73</t>
  </si>
  <si>
    <t>MEL_a126.MEL_b73</t>
  </si>
  <si>
    <t>MEL_a127.MEL_b73</t>
  </si>
  <si>
    <t>MEL_a128.MEL_b73</t>
  </si>
  <si>
    <t>MEL_a129.MEL_b73</t>
  </si>
  <si>
    <t>MEL_a130.MEL_b73</t>
  </si>
  <si>
    <t>MEL_a131.MEL_b73</t>
  </si>
  <si>
    <t>MEL_a132.MEL_b73</t>
  </si>
  <si>
    <t>MEL_a133.MEL_b73</t>
  </si>
  <si>
    <t>MEL_a134.MEL_b73</t>
  </si>
  <si>
    <t>MEL_a135.MEL_b73</t>
  </si>
  <si>
    <t>MEL_a136.MEL_b73</t>
  </si>
  <si>
    <t>MEL_a137.MEL_b73</t>
  </si>
  <si>
    <t>MEL_a138.MEL_b73</t>
  </si>
  <si>
    <t>MEL_a139.MEL_b73</t>
  </si>
  <si>
    <t>MEL_a140.MEL_b73</t>
  </si>
  <si>
    <t>MEL_a141.MEL_b73</t>
  </si>
  <si>
    <t>MEL_a142.MEL_b73</t>
  </si>
  <si>
    <t>MEL_a143.MEL_b73</t>
  </si>
  <si>
    <t>MEL_a144.MEL_b73</t>
  </si>
  <si>
    <t>MEL_a145.MEL_b73</t>
  </si>
  <si>
    <t>MEL_a146.MEL_b73</t>
  </si>
  <si>
    <t>MEL_a147.MEL_b73</t>
  </si>
  <si>
    <t>MEL_a148.MEL_b73</t>
  </si>
  <si>
    <t>MEL_a149.MEL_b73</t>
  </si>
  <si>
    <t>MEL_a150.MEL_b73</t>
  </si>
  <si>
    <t>MEL_a151.MEL_b73</t>
  </si>
  <si>
    <t>MEL_a152.MEL_b73</t>
  </si>
  <si>
    <t>MEL_a153.MEL_b73</t>
  </si>
  <si>
    <t>MEL_a154.MEL_b73</t>
  </si>
  <si>
    <t>MEL_a155.MEL_b73</t>
  </si>
  <si>
    <t>MEL_a156.MEL_b73</t>
  </si>
  <si>
    <t>MEL_a157.MEL_b73</t>
  </si>
  <si>
    <t>MEL_a158.MEL_b73</t>
  </si>
  <si>
    <t>MEL_a159.MEL_b73</t>
  </si>
  <si>
    <t>MEL_a160.MEL_b73</t>
  </si>
  <si>
    <t>MEL_a161.MEL_b73</t>
  </si>
  <si>
    <t>MEL_a162.MEL_b73</t>
  </si>
  <si>
    <t>MEL_a163.MEL_b73</t>
  </si>
  <si>
    <t>MEL_a164.MEL_b73</t>
  </si>
  <si>
    <t>MEL_a165.MEL_b73</t>
  </si>
  <si>
    <t>MEL_a166.MEL_b73</t>
  </si>
  <si>
    <t>MEL_a167.MEL_b73</t>
  </si>
  <si>
    <t>MEL_a168.MEL_b73</t>
  </si>
  <si>
    <t>MEL_a169.MEL_b73</t>
  </si>
  <si>
    <t>MEL_a170.MEL_b73</t>
  </si>
  <si>
    <t>MEL_a171.MEL_b73</t>
  </si>
  <si>
    <t>MEL_a172.MEL_b73</t>
  </si>
  <si>
    <t>MEL_a173.MEL_b73</t>
  </si>
  <si>
    <t>MEL_a174.MEL_b73</t>
  </si>
  <si>
    <t>MEL_a175.MEL_b73</t>
  </si>
  <si>
    <t>MEL_a176.MEL_b73</t>
  </si>
  <si>
    <t>MEL_a177.MEL_b73</t>
  </si>
  <si>
    <t>MEL_a178.MEL_b73</t>
  </si>
  <si>
    <t>MEL_a179.MEL_b73</t>
  </si>
  <si>
    <t>MEL_a180.MEL_b73</t>
  </si>
  <si>
    <t>MEL_a181.MEL_b73</t>
  </si>
  <si>
    <t>MEL_a182.MEL_b73</t>
  </si>
  <si>
    <t>MEL_a183.MEL_b73</t>
  </si>
  <si>
    <t>MEL_a184.MEL_b73</t>
  </si>
  <si>
    <t>MEL_a185.MEL_b73</t>
  </si>
  <si>
    <t>MEL_a186.MEL_b73</t>
  </si>
  <si>
    <t>MEL_a187.MEL_b73</t>
  </si>
  <si>
    <t>MEL_a188.MEL_b73</t>
  </si>
  <si>
    <t>MEL_a189.MEL_b73</t>
  </si>
  <si>
    <t>MEL_a190.MEL_b73</t>
  </si>
  <si>
    <t>MEL_a191.MEL_b73</t>
  </si>
  <si>
    <t>MEL_a192.MEL_b73</t>
  </si>
  <si>
    <t>MEL_a193.MEL_b73</t>
  </si>
  <si>
    <t>MEL_a194.MEL_b73</t>
  </si>
  <si>
    <t>MEL_a195.MEL_b73</t>
  </si>
  <si>
    <t>MEL_a196.MEL_b73</t>
  </si>
  <si>
    <t>MEL_a197.MEL_b73</t>
  </si>
  <si>
    <t>MEL_a198.MEL_b73</t>
  </si>
  <si>
    <t>MEL_a199.MEL_b73</t>
  </si>
  <si>
    <t>MAGEA3_a129.MEL_b73</t>
  </si>
  <si>
    <t>CDK4_a17.MEL_b73</t>
  </si>
  <si>
    <t>MEL_a1.MEL_b74</t>
  </si>
  <si>
    <t>MEL_a2.MEL_b74</t>
  </si>
  <si>
    <t>MEL_a3.MEL_b74</t>
  </si>
  <si>
    <t>MEL_a4.MEL_b74</t>
  </si>
  <si>
    <t>MEL_a5.MEL_b74</t>
  </si>
  <si>
    <t>MEL_a6.MEL_b74</t>
  </si>
  <si>
    <t>MEL_a7.MEL_b74</t>
  </si>
  <si>
    <t>MEL_a8.MEL_b74</t>
  </si>
  <si>
    <t>MEL_a9.MEL_b74</t>
  </si>
  <si>
    <t>MEL_a10.MEL_b74</t>
  </si>
  <si>
    <t>MEL_a11.MEL_b74</t>
  </si>
  <si>
    <t>MEL_a12.MEL_b74</t>
  </si>
  <si>
    <t>MEL_a13.MEL_b74</t>
  </si>
  <si>
    <t>MEL_a14.MEL_b74</t>
  </si>
  <si>
    <t>MEL_a15.MEL_b74</t>
  </si>
  <si>
    <t>MEL_a16.MEL_b74</t>
  </si>
  <si>
    <t>MEL_a17.MEL_b74</t>
  </si>
  <si>
    <t>MEL_a18.MEL_b74</t>
  </si>
  <si>
    <t>MEL_a19.MEL_b74</t>
  </si>
  <si>
    <t>MEL_a20.MEL_b74</t>
  </si>
  <si>
    <t>MEL_a21.MEL_b74</t>
  </si>
  <si>
    <t>MEL_a22.MEL_b74</t>
  </si>
  <si>
    <t>MEL_a23.MEL_b74</t>
  </si>
  <si>
    <t>MEL_a24.MEL_b74</t>
  </si>
  <si>
    <t>MEL_a25.MEL_b74</t>
  </si>
  <si>
    <t>MEL_a26.MEL_b74</t>
  </si>
  <si>
    <t>MEL_a27.MEL_b74</t>
  </si>
  <si>
    <t>MEL_a28.MEL_b74</t>
  </si>
  <si>
    <t>MEL_a29.MEL_b74</t>
  </si>
  <si>
    <t>MEL_a30.MEL_b74</t>
  </si>
  <si>
    <t>MEL_a31.MEL_b74</t>
  </si>
  <si>
    <t>MEL_a32.MEL_b74</t>
  </si>
  <si>
    <t>MEL_a33.MEL_b74</t>
  </si>
  <si>
    <t>MEL_a34.MEL_b74</t>
  </si>
  <si>
    <t>MEL_a35.MEL_b74</t>
  </si>
  <si>
    <t>MEL_a36.MEL_b74</t>
  </si>
  <si>
    <t>MEL_a37.MEL_b74</t>
  </si>
  <si>
    <t>MEL_a38.MEL_b74</t>
  </si>
  <si>
    <t>MEL_a39.MEL_b74</t>
  </si>
  <si>
    <t>MEL_a40.MEL_b74</t>
  </si>
  <si>
    <t>MEL_a41.MEL_b74</t>
  </si>
  <si>
    <t>MEL_a42.MEL_b74</t>
  </si>
  <si>
    <t>MEL_a43.MEL_b74</t>
  </si>
  <si>
    <t>MEL_a44.MEL_b74</t>
  </si>
  <si>
    <t>MEL_a45.MEL_b74</t>
  </si>
  <si>
    <t>MEL_a46.MEL_b74</t>
  </si>
  <si>
    <t>MEL_a47.MEL_b74</t>
  </si>
  <si>
    <t>MEL_a48.MEL_b74</t>
  </si>
  <si>
    <t>MEL_a49.MEL_b74</t>
  </si>
  <si>
    <t>MEL_a50.MEL_b74</t>
  </si>
  <si>
    <t>MEL_a51.MEL_b74</t>
  </si>
  <si>
    <t>MEL_a52.MEL_b74</t>
  </si>
  <si>
    <t>MEL_a53.MEL_b74</t>
  </si>
  <si>
    <t>MEL_a54.MEL_b74</t>
  </si>
  <si>
    <t>MEL_a55.MEL_b74</t>
  </si>
  <si>
    <t>MEL_a56.MEL_b74</t>
  </si>
  <si>
    <t>MEL_a57.MEL_b74</t>
  </si>
  <si>
    <t>MEL_a58.MEL_b74</t>
  </si>
  <si>
    <t>MEL_a59.MEL_b74</t>
  </si>
  <si>
    <t>MEL_a60.MEL_b74</t>
  </si>
  <si>
    <t>MEL_a61.MEL_b74</t>
  </si>
  <si>
    <t>MEL_a62.MEL_b74</t>
  </si>
  <si>
    <t>MEL_a63.MEL_b74</t>
  </si>
  <si>
    <t>MEL_a64.MEL_b74</t>
  </si>
  <si>
    <t>MEL_a65.MEL_b74</t>
  </si>
  <si>
    <t>MEL_a66.MEL_b74</t>
  </si>
  <si>
    <t>MEL_a67.MEL_b74</t>
  </si>
  <si>
    <t>MEL_a68.MEL_b74</t>
  </si>
  <si>
    <t>MEL_a69.MEL_b74</t>
  </si>
  <si>
    <t>MEL_a70.MEL_b74</t>
  </si>
  <si>
    <t>MEL_a71.MEL_b74</t>
  </si>
  <si>
    <t>MEL_a72.MEL_b74</t>
  </si>
  <si>
    <t>MEL_a73.MEL_b74</t>
  </si>
  <si>
    <t>MEL_a74.MEL_b74</t>
  </si>
  <si>
    <t>MEL_a75.MEL_b74</t>
  </si>
  <si>
    <t>MEL_a76.MEL_b74</t>
  </si>
  <si>
    <t>MEL_a77.MEL_b74</t>
  </si>
  <si>
    <t>MEL_a78.MEL_b74</t>
  </si>
  <si>
    <t>MEL_a79.MEL_b74</t>
  </si>
  <si>
    <t>MEL_a80.MEL_b74</t>
  </si>
  <si>
    <t>MEL_a81.MEL_b74</t>
  </si>
  <si>
    <t>MEL_a82.MEL_b74</t>
  </si>
  <si>
    <t>MEL_a83.MEL_b74</t>
  </si>
  <si>
    <t>MEL_a84.MEL_b74</t>
  </si>
  <si>
    <t>MEL_a85.MEL_b74</t>
  </si>
  <si>
    <t>MEL_a86.MEL_b74</t>
  </si>
  <si>
    <t>MEL_a87.MEL_b74</t>
  </si>
  <si>
    <t>MEL_a88.MEL_b74</t>
  </si>
  <si>
    <t>MEL_a89.MEL_b74</t>
  </si>
  <si>
    <t>MEL_a90.MEL_b74</t>
  </si>
  <si>
    <t>MEL_a91.MEL_b74</t>
  </si>
  <si>
    <t>MEL_a92.MEL_b74</t>
  </si>
  <si>
    <t>MEL_a93.MEL_b74</t>
  </si>
  <si>
    <t>MEL_a94.MEL_b74</t>
  </si>
  <si>
    <t>MEL_a95.MEL_b74</t>
  </si>
  <si>
    <t>MEL_a96.MEL_b74</t>
  </si>
  <si>
    <t>MEL_a97.MEL_b74</t>
  </si>
  <si>
    <t>MEL_a98.MEL_b74</t>
  </si>
  <si>
    <t>MEL_a99.MEL_b74</t>
  </si>
  <si>
    <t>MEL_a100.MEL_b74</t>
  </si>
  <si>
    <t>MEL_a101.MEL_b74</t>
  </si>
  <si>
    <t>MEL_a102.MEL_b74</t>
  </si>
  <si>
    <t>MEL_a103.MEL_b74</t>
  </si>
  <si>
    <t>MEL_a104.MEL_b74</t>
  </si>
  <si>
    <t>MEL_a105.MEL_b74</t>
  </si>
  <si>
    <t>MEL_a106.MEL_b74</t>
  </si>
  <si>
    <t>MEL_a107.MEL_b74</t>
  </si>
  <si>
    <t>MEL_a108.MEL_b74</t>
  </si>
  <si>
    <t>MEL_a109.MEL_b74</t>
  </si>
  <si>
    <t>MEL_a110.MEL_b74</t>
  </si>
  <si>
    <t>MEL_a111.MEL_b74</t>
  </si>
  <si>
    <t>MEL_a112.MEL_b74</t>
  </si>
  <si>
    <t>MEL_a113.MEL_b74</t>
  </si>
  <si>
    <t>MEL_a114.MEL_b74</t>
  </si>
  <si>
    <t>MEL_a115.MEL_b74</t>
  </si>
  <si>
    <t>MEL_a116.MEL_b74</t>
  </si>
  <si>
    <t>MEL_a117.MEL_b74</t>
  </si>
  <si>
    <t>MEL_a118.MEL_b74</t>
  </si>
  <si>
    <t>MEL_a119.MEL_b74</t>
  </si>
  <si>
    <t>MEL_a120.MEL_b74</t>
  </si>
  <si>
    <t>MEL_a121.MEL_b74</t>
  </si>
  <si>
    <t>MEL_a122.MEL_b74</t>
  </si>
  <si>
    <t>MEL_a123.MEL_b74</t>
  </si>
  <si>
    <t>MEL_a124.MEL_b74</t>
  </si>
  <si>
    <t>MEL_a125.MEL_b74</t>
  </si>
  <si>
    <t>MEL_a126.MEL_b74</t>
  </si>
  <si>
    <t>MEL_a127.MEL_b74</t>
  </si>
  <si>
    <t>MEL_a128.MEL_b74</t>
  </si>
  <si>
    <t>MEL_a129.MEL_b74</t>
  </si>
  <si>
    <t>MEL_a130.MEL_b74</t>
  </si>
  <si>
    <t>MEL_a131.MEL_b74</t>
  </si>
  <si>
    <t>MEL_a132.MEL_b74</t>
  </si>
  <si>
    <t>MEL_a133.MEL_b74</t>
  </si>
  <si>
    <t>MEL_a134.MEL_b74</t>
  </si>
  <si>
    <t>MEL_a135.MEL_b74</t>
  </si>
  <si>
    <t>MEL_a136.MEL_b74</t>
  </si>
  <si>
    <t>MEL_a137.MEL_b74</t>
  </si>
  <si>
    <t>MEL_a138.MEL_b74</t>
  </si>
  <si>
    <t>MEL_a139.MEL_b74</t>
  </si>
  <si>
    <t>MEL_a140.MEL_b74</t>
  </si>
  <si>
    <t>MEL_a141.MEL_b74</t>
  </si>
  <si>
    <t>MEL_a142.MEL_b74</t>
  </si>
  <si>
    <t>MEL_a143.MEL_b74</t>
  </si>
  <si>
    <t>MEL_a144.MEL_b74</t>
  </si>
  <si>
    <t>MEL_a145.MEL_b74</t>
  </si>
  <si>
    <t>MEL_a146.MEL_b74</t>
  </si>
  <si>
    <t>MEL_a147.MEL_b74</t>
  </si>
  <si>
    <t>MEL_a148.MEL_b74</t>
  </si>
  <si>
    <t>MEL_a149.MEL_b74</t>
  </si>
  <si>
    <t>MEL_a150.MEL_b74</t>
  </si>
  <si>
    <t>MEL_a151.MEL_b74</t>
  </si>
  <si>
    <t>MEL_a152.MEL_b74</t>
  </si>
  <si>
    <t>MEL_a153.MEL_b74</t>
  </si>
  <si>
    <t>MEL_a154.MEL_b74</t>
  </si>
  <si>
    <t>MEL_a155.MEL_b74</t>
  </si>
  <si>
    <t>MEL_a156.MEL_b74</t>
  </si>
  <si>
    <t>MEL_a157.MEL_b74</t>
  </si>
  <si>
    <t>MEL_a158.MEL_b74</t>
  </si>
  <si>
    <t>MEL_a159.MEL_b74</t>
  </si>
  <si>
    <t>MEL_a160.MEL_b74</t>
  </si>
  <si>
    <t>MEL_a161.MEL_b74</t>
  </si>
  <si>
    <t>MEL_a162.MEL_b74</t>
  </si>
  <si>
    <t>MEL_a163.MEL_b74</t>
  </si>
  <si>
    <t>MEL_a164.MEL_b74</t>
  </si>
  <si>
    <t>MEL_a165.MEL_b74</t>
  </si>
  <si>
    <t>MEL_a166.MEL_b74</t>
  </si>
  <si>
    <t>MEL_a167.MEL_b74</t>
  </si>
  <si>
    <t>MEL_a168.MEL_b74</t>
  </si>
  <si>
    <t>MEL_a169.MEL_b74</t>
  </si>
  <si>
    <t>MEL_a170.MEL_b74</t>
  </si>
  <si>
    <t>MEL_a171.MEL_b74</t>
  </si>
  <si>
    <t>MEL_a172.MEL_b74</t>
  </si>
  <si>
    <t>MEL_a173.MEL_b74</t>
  </si>
  <si>
    <t>MEL_a174.MEL_b74</t>
  </si>
  <si>
    <t>MEL_a175.MEL_b74</t>
  </si>
  <si>
    <t>MEL_a176.MEL_b74</t>
  </si>
  <si>
    <t>MEL_a177.MEL_b74</t>
  </si>
  <si>
    <t>MEL_a178.MEL_b74</t>
  </si>
  <si>
    <t>MEL_a179.MEL_b74</t>
  </si>
  <si>
    <t>MEL_a180.MEL_b74</t>
  </si>
  <si>
    <t>MEL_a181.MEL_b74</t>
  </si>
  <si>
    <t>MEL_a182.MEL_b74</t>
  </si>
  <si>
    <t>MEL_a183.MEL_b74</t>
  </si>
  <si>
    <t>MEL_a184.MEL_b74</t>
  </si>
  <si>
    <t>MEL_a185.MEL_b74</t>
  </si>
  <si>
    <t>MEL_a186.MEL_b74</t>
  </si>
  <si>
    <t>MEL_a187.MEL_b74</t>
  </si>
  <si>
    <t>MEL_a188.MEL_b74</t>
  </si>
  <si>
    <t>MEL_a189.MEL_b74</t>
  </si>
  <si>
    <t>MEL_a190.MEL_b74</t>
  </si>
  <si>
    <t>MEL_a191.MEL_b74</t>
  </si>
  <si>
    <t>MEL_a192.MEL_b74</t>
  </si>
  <si>
    <t>MEL_a193.MEL_b74</t>
  </si>
  <si>
    <t>MEL_a194.MEL_b74</t>
  </si>
  <si>
    <t>MEL_a195.MEL_b74</t>
  </si>
  <si>
    <t>MEL_a196.MEL_b74</t>
  </si>
  <si>
    <t>MEL_a197.MEL_b74</t>
  </si>
  <si>
    <t>MEL_a198.MEL_b74</t>
  </si>
  <si>
    <t>MEL_a199.MEL_b74</t>
  </si>
  <si>
    <t>MAGEA3_a129.MEL_b74</t>
  </si>
  <si>
    <t>CDK4_a17.MEL_b74</t>
  </si>
  <si>
    <t>MEL_a1.MEL_b75</t>
  </si>
  <si>
    <t>MEL_a2.MEL_b75</t>
  </si>
  <si>
    <t>MEL_a3.MEL_b75</t>
  </si>
  <si>
    <t>MEL_a4.MEL_b75</t>
  </si>
  <si>
    <t>MEL_a5.MEL_b75</t>
  </si>
  <si>
    <t>MEL_a6.MEL_b75</t>
  </si>
  <si>
    <t>MEL_a7.MEL_b75</t>
  </si>
  <si>
    <t>MEL_a8.MEL_b75</t>
  </si>
  <si>
    <t>MEL_a9.MEL_b75</t>
  </si>
  <si>
    <t>MEL_a10.MEL_b75</t>
  </si>
  <si>
    <t>MEL_a11.MEL_b75</t>
  </si>
  <si>
    <t>MEL_a12.MEL_b75</t>
  </si>
  <si>
    <t>MEL_a13.MEL_b75</t>
  </si>
  <si>
    <t>MEL_a14.MEL_b75</t>
  </si>
  <si>
    <t>MEL_a15.MEL_b75</t>
  </si>
  <si>
    <t>MEL_a16.MEL_b75</t>
  </si>
  <si>
    <t>MEL_a17.MEL_b75</t>
  </si>
  <si>
    <t>MEL_a18.MEL_b75</t>
  </si>
  <si>
    <t>MEL_a19.MEL_b75</t>
  </si>
  <si>
    <t>MEL_a20.MEL_b75</t>
  </si>
  <si>
    <t>MEL_a21.MEL_b75</t>
  </si>
  <si>
    <t>MEL_a22.MEL_b75</t>
  </si>
  <si>
    <t>MEL_a23.MEL_b75</t>
  </si>
  <si>
    <t>MEL_a24.MEL_b75</t>
  </si>
  <si>
    <t>MEL_a25.MEL_b75</t>
  </si>
  <si>
    <t>MEL_a26.MEL_b75</t>
  </si>
  <si>
    <t>MEL_a27.MEL_b75</t>
  </si>
  <si>
    <t>MEL_a28.MEL_b75</t>
  </si>
  <si>
    <t>MEL_a29.MEL_b75</t>
  </si>
  <si>
    <t>MEL_a30.MEL_b75</t>
  </si>
  <si>
    <t>MEL_a31.MEL_b75</t>
  </si>
  <si>
    <t>MEL_a32.MEL_b75</t>
  </si>
  <si>
    <t>MEL_a33.MEL_b75</t>
  </si>
  <si>
    <t>MEL_a34.MEL_b75</t>
  </si>
  <si>
    <t>MEL_a35.MEL_b75</t>
  </si>
  <si>
    <t>MEL_a36.MEL_b75</t>
  </si>
  <si>
    <t>MEL_a37.MEL_b75</t>
  </si>
  <si>
    <t>MEL_a38.MEL_b75</t>
  </si>
  <si>
    <t>MEL_a39.MEL_b75</t>
  </si>
  <si>
    <t>MEL_a40.MEL_b75</t>
  </si>
  <si>
    <t>MEL_a41.MEL_b75</t>
  </si>
  <si>
    <t>MEL_a42.MEL_b75</t>
  </si>
  <si>
    <t>MEL_a43.MEL_b75</t>
  </si>
  <si>
    <t>MEL_a44.MEL_b75</t>
  </si>
  <si>
    <t>MEL_a45.MEL_b75</t>
  </si>
  <si>
    <t>MEL_a46.MEL_b75</t>
  </si>
  <si>
    <t>MEL_a47.MEL_b75</t>
  </si>
  <si>
    <t>MEL_a48.MEL_b75</t>
  </si>
  <si>
    <t>MEL_a49.MEL_b75</t>
  </si>
  <si>
    <t>MEL_a50.MEL_b75</t>
  </si>
  <si>
    <t>MEL_a51.MEL_b75</t>
  </si>
  <si>
    <t>MEL_a52.MEL_b75</t>
  </si>
  <si>
    <t>MEL_a53.MEL_b75</t>
  </si>
  <si>
    <t>MEL_a54.MEL_b75</t>
  </si>
  <si>
    <t>MEL_a55.MEL_b75</t>
  </si>
  <si>
    <t>MEL_a56.MEL_b75</t>
  </si>
  <si>
    <t>MEL_a57.MEL_b75</t>
  </si>
  <si>
    <t>MEL_a58.MEL_b75</t>
  </si>
  <si>
    <t>MEL_a59.MEL_b75</t>
  </si>
  <si>
    <t>MEL_a60.MEL_b75</t>
  </si>
  <si>
    <t>MEL_a61.MEL_b75</t>
  </si>
  <si>
    <t>MEL_a62.MEL_b75</t>
  </si>
  <si>
    <t>MEL_a63.MEL_b75</t>
  </si>
  <si>
    <t>MEL_a64.MEL_b75</t>
  </si>
  <si>
    <t>MEL_a65.MEL_b75</t>
  </si>
  <si>
    <t>MEL_a66.MEL_b75</t>
  </si>
  <si>
    <t>MEL_a67.MEL_b75</t>
  </si>
  <si>
    <t>MEL_a68.MEL_b75</t>
  </si>
  <si>
    <t>MEL_a69.MEL_b75</t>
  </si>
  <si>
    <t>MEL_a70.MEL_b75</t>
  </si>
  <si>
    <t>MEL_a71.MEL_b75</t>
  </si>
  <si>
    <t>MEL_a72.MEL_b75</t>
  </si>
  <si>
    <t>MEL_a73.MEL_b75</t>
  </si>
  <si>
    <t>MEL_a74.MEL_b75</t>
  </si>
  <si>
    <t>MEL_a75.MEL_b75</t>
  </si>
  <si>
    <t>MEL_a76.MEL_b75</t>
  </si>
  <si>
    <t>MEL_a77.MEL_b75</t>
  </si>
  <si>
    <t>MEL_a78.MEL_b75</t>
  </si>
  <si>
    <t>MEL_a79.MEL_b75</t>
  </si>
  <si>
    <t>MEL_a80.MEL_b75</t>
  </si>
  <si>
    <t>MEL_a81.MEL_b75</t>
  </si>
  <si>
    <t>MEL_a82.MEL_b75</t>
  </si>
  <si>
    <t>MEL_a83.MEL_b75</t>
  </si>
  <si>
    <t>MEL_a84.MEL_b75</t>
  </si>
  <si>
    <t>MEL_a85.MEL_b75</t>
  </si>
  <si>
    <t>MEL_a86.MEL_b75</t>
  </si>
  <si>
    <t>MEL_a87.MEL_b75</t>
  </si>
  <si>
    <t>MEL_a88.MEL_b75</t>
  </si>
  <si>
    <t>MEL_a89.MEL_b75</t>
  </si>
  <si>
    <t>MEL_a90.MEL_b75</t>
  </si>
  <si>
    <t>MEL_a91.MEL_b75</t>
  </si>
  <si>
    <t>MEL_a92.MEL_b75</t>
  </si>
  <si>
    <t>MEL_a93.MEL_b75</t>
  </si>
  <si>
    <t>MEL_a94.MEL_b75</t>
  </si>
  <si>
    <t>MEL_a95.MEL_b75</t>
  </si>
  <si>
    <t>MEL_a96.MEL_b75</t>
  </si>
  <si>
    <t>MEL_a97.MEL_b75</t>
  </si>
  <si>
    <t>MEL_a98.MEL_b75</t>
  </si>
  <si>
    <t>MEL_a99.MEL_b75</t>
  </si>
  <si>
    <t>MEL_a100.MEL_b75</t>
  </si>
  <si>
    <t>MEL_a101.MEL_b75</t>
  </si>
  <si>
    <t>MEL_a102.MEL_b75</t>
  </si>
  <si>
    <t>MEL_a103.MEL_b75</t>
  </si>
  <si>
    <t>MEL_a104.MEL_b75</t>
  </si>
  <si>
    <t>MEL_a105.MEL_b75</t>
  </si>
  <si>
    <t>MEL_a106.MEL_b75</t>
  </si>
  <si>
    <t>MEL_a107.MEL_b75</t>
  </si>
  <si>
    <t>MEL_a108.MEL_b75</t>
  </si>
  <si>
    <t>MEL_a109.MEL_b75</t>
  </si>
  <si>
    <t>MEL_a110.MEL_b75</t>
  </si>
  <si>
    <t>MEL_a111.MEL_b75</t>
  </si>
  <si>
    <t>MEL_a112.MEL_b75</t>
  </si>
  <si>
    <t>MEL_a113.MEL_b75</t>
  </si>
  <si>
    <t>MEL_a114.MEL_b75</t>
  </si>
  <si>
    <t>MEL_a115.MEL_b75</t>
  </si>
  <si>
    <t>MEL_a116.MEL_b75</t>
  </si>
  <si>
    <t>MEL_a117.MEL_b75</t>
  </si>
  <si>
    <t>MEL_a118.MEL_b75</t>
  </si>
  <si>
    <t>MEL_a119.MEL_b75</t>
  </si>
  <si>
    <t>MEL_a120.MEL_b75</t>
  </si>
  <si>
    <t>MEL_a121.MEL_b75</t>
  </si>
  <si>
    <t>MEL_a122.MEL_b75</t>
  </si>
  <si>
    <t>MEL_a123.MEL_b75</t>
  </si>
  <si>
    <t>MEL_a124.MEL_b75</t>
  </si>
  <si>
    <t>MEL_a125.MEL_b75</t>
  </si>
  <si>
    <t>MEL_a126.MEL_b75</t>
  </si>
  <si>
    <t>MEL_a127.MEL_b75</t>
  </si>
  <si>
    <t>MEL_a128.MEL_b75</t>
  </si>
  <si>
    <t>MEL_a129.MEL_b75</t>
  </si>
  <si>
    <t>MEL_a130.MEL_b75</t>
  </si>
  <si>
    <t>MEL_a131.MEL_b75</t>
  </si>
  <si>
    <t>MEL_a132.MEL_b75</t>
  </si>
  <si>
    <t>MEL_a133.MEL_b75</t>
  </si>
  <si>
    <t>MEL_a134.MEL_b75</t>
  </si>
  <si>
    <t>MEL_a135.MEL_b75</t>
  </si>
  <si>
    <t>MEL_a136.MEL_b75</t>
  </si>
  <si>
    <t>MEL_a137.MEL_b75</t>
  </si>
  <si>
    <t>MEL_a138.MEL_b75</t>
  </si>
  <si>
    <t>MEL_a139.MEL_b75</t>
  </si>
  <si>
    <t>MEL_a140.MEL_b75</t>
  </si>
  <si>
    <t>MEL_a141.MEL_b75</t>
  </si>
  <si>
    <t>MEL_a142.MEL_b75</t>
  </si>
  <si>
    <t>MEL_a143.MEL_b75</t>
  </si>
  <si>
    <t>MEL_a144.MEL_b75</t>
  </si>
  <si>
    <t>MEL_a145.MEL_b75</t>
  </si>
  <si>
    <t>MEL_a146.MEL_b75</t>
  </si>
  <si>
    <t>MEL_a147.MEL_b75</t>
  </si>
  <si>
    <t>MEL_a148.MEL_b75</t>
  </si>
  <si>
    <t>MEL_a149.MEL_b75</t>
  </si>
  <si>
    <t>MEL_a150.MEL_b75</t>
  </si>
  <si>
    <t>MEL_a151.MEL_b75</t>
  </si>
  <si>
    <t>MEL_a152.MEL_b75</t>
  </si>
  <si>
    <t>MEL_a153.MEL_b75</t>
  </si>
  <si>
    <t>MEL_a154.MEL_b75</t>
  </si>
  <si>
    <t>MEL_a155.MEL_b75</t>
  </si>
  <si>
    <t>MEL_a156.MEL_b75</t>
  </si>
  <si>
    <t>MEL_a157.MEL_b75</t>
  </si>
  <si>
    <t>MEL_a158.MEL_b75</t>
  </si>
  <si>
    <t>MEL_a159.MEL_b75</t>
  </si>
  <si>
    <t>MEL_a160.MEL_b75</t>
  </si>
  <si>
    <t>MEL_a161.MEL_b75</t>
  </si>
  <si>
    <t>MEL_a162.MEL_b75</t>
  </si>
  <si>
    <t>MEL_a163.MEL_b75</t>
  </si>
  <si>
    <t>MEL_a164.MEL_b75</t>
  </si>
  <si>
    <t>MEL_a165.MEL_b75</t>
  </si>
  <si>
    <t>MEL_a166.MEL_b75</t>
  </si>
  <si>
    <t>MEL_a167.MEL_b75</t>
  </si>
  <si>
    <t>MEL_a168.MEL_b75</t>
  </si>
  <si>
    <t>MEL_a169.MEL_b75</t>
  </si>
  <si>
    <t>MEL_a170.MEL_b75</t>
  </si>
  <si>
    <t>MEL_a171.MEL_b75</t>
  </si>
  <si>
    <t>MEL_a172.MEL_b75</t>
  </si>
  <si>
    <t>MEL_a173.MEL_b75</t>
  </si>
  <si>
    <t>MEL_a174.MEL_b75</t>
  </si>
  <si>
    <t>MEL_a175.MEL_b75</t>
  </si>
  <si>
    <t>MEL_a176.MEL_b75</t>
  </si>
  <si>
    <t>MEL_a177.MEL_b75</t>
  </si>
  <si>
    <t>MEL_a178.MEL_b75</t>
  </si>
  <si>
    <t>MEL_a179.MEL_b75</t>
  </si>
  <si>
    <t>MEL_a180.MEL_b75</t>
  </si>
  <si>
    <t>MEL_a181.MEL_b75</t>
  </si>
  <si>
    <t>MEL_a182.MEL_b75</t>
  </si>
  <si>
    <t>MEL_a183.MEL_b75</t>
  </si>
  <si>
    <t>MEL_a184.MEL_b75</t>
  </si>
  <si>
    <t>MEL_a185.MEL_b75</t>
  </si>
  <si>
    <t>MEL_a186.MEL_b75</t>
  </si>
  <si>
    <t>MEL_a187.MEL_b75</t>
  </si>
  <si>
    <t>MEL_a188.MEL_b75</t>
  </si>
  <si>
    <t>MEL_a189.MEL_b75</t>
  </si>
  <si>
    <t>MEL_a190.MEL_b75</t>
  </si>
  <si>
    <t>MEL_a191.MEL_b75</t>
  </si>
  <si>
    <t>MEL_a192.MEL_b75</t>
  </si>
  <si>
    <t>MEL_a193.MEL_b75</t>
  </si>
  <si>
    <t>MEL_a194.MEL_b75</t>
  </si>
  <si>
    <t>MEL_a195.MEL_b75</t>
  </si>
  <si>
    <t>MEL_a196.MEL_b75</t>
  </si>
  <si>
    <t>MEL_a197.MEL_b75</t>
  </si>
  <si>
    <t>MEL_a198.MEL_b75</t>
  </si>
  <si>
    <t>MEL_a199.MEL_b75</t>
  </si>
  <si>
    <t>MAGEA3_a129.MEL_b75</t>
  </si>
  <si>
    <t>CDK4_a17.MEL_b75</t>
  </si>
  <si>
    <t>MEL_a1.MEL_b76</t>
  </si>
  <si>
    <t>MEL_a2.MEL_b76</t>
  </si>
  <si>
    <t>MEL_a3.MEL_b76</t>
  </si>
  <si>
    <t>MEL_a4.MEL_b76</t>
  </si>
  <si>
    <t>MEL_a5.MEL_b76</t>
  </si>
  <si>
    <t>MEL_a6.MEL_b76</t>
  </si>
  <si>
    <t>MEL_a7.MEL_b76</t>
  </si>
  <si>
    <t>MEL_a8.MEL_b76</t>
  </si>
  <si>
    <t>MEL_a9.MEL_b76</t>
  </si>
  <si>
    <t>MEL_a10.MEL_b76</t>
  </si>
  <si>
    <t>MEL_a11.MEL_b76</t>
  </si>
  <si>
    <t>MEL_a12.MEL_b76</t>
  </si>
  <si>
    <t>MEL_a13.MEL_b76</t>
  </si>
  <si>
    <t>MEL_a14.MEL_b76</t>
  </si>
  <si>
    <t>MEL_a15.MEL_b76</t>
  </si>
  <si>
    <t>MEL_a16.MEL_b76</t>
  </si>
  <si>
    <t>MEL_a17.MEL_b76</t>
  </si>
  <si>
    <t>MEL_a18.MEL_b76</t>
  </si>
  <si>
    <t>MEL_a19.MEL_b76</t>
  </si>
  <si>
    <t>MEL_a20.MEL_b76</t>
  </si>
  <si>
    <t>MEL_a21.MEL_b76</t>
  </si>
  <si>
    <t>MEL_a22.MEL_b76</t>
  </si>
  <si>
    <t>MEL_a23.MEL_b76</t>
  </si>
  <si>
    <t>MEL_a24.MEL_b76</t>
  </si>
  <si>
    <t>MEL_a25.MEL_b76</t>
  </si>
  <si>
    <t>MEL_a26.MEL_b76</t>
  </si>
  <si>
    <t>MEL_a27.MEL_b76</t>
  </si>
  <si>
    <t>MEL_a28.MEL_b76</t>
  </si>
  <si>
    <t>MEL_a29.MEL_b76</t>
  </si>
  <si>
    <t>MEL_a30.MEL_b76</t>
  </si>
  <si>
    <t>MEL_a31.MEL_b76</t>
  </si>
  <si>
    <t>MEL_a32.MEL_b76</t>
  </si>
  <si>
    <t>MEL_a33.MEL_b76</t>
  </si>
  <si>
    <t>MEL_a34.MEL_b76</t>
  </si>
  <si>
    <t>MEL_a35.MEL_b76</t>
  </si>
  <si>
    <t>MEL_a36.MEL_b76</t>
  </si>
  <si>
    <t>MEL_a37.MEL_b76</t>
  </si>
  <si>
    <t>MEL_a38.MEL_b76</t>
  </si>
  <si>
    <t>MEL_a39.MEL_b76</t>
  </si>
  <si>
    <t>MEL_a40.MEL_b76</t>
  </si>
  <si>
    <t>MEL_a41.MEL_b76</t>
  </si>
  <si>
    <t>MEL_a42.MEL_b76</t>
  </si>
  <si>
    <t>MEL_a43.MEL_b76</t>
  </si>
  <si>
    <t>MEL_a44.MEL_b76</t>
  </si>
  <si>
    <t>MEL_a45.MEL_b76</t>
  </si>
  <si>
    <t>MEL_a46.MEL_b76</t>
  </si>
  <si>
    <t>MEL_a47.MEL_b76</t>
  </si>
  <si>
    <t>MEL_a48.MEL_b76</t>
  </si>
  <si>
    <t>MEL_a49.MEL_b76</t>
  </si>
  <si>
    <t>MEL_a50.MEL_b76</t>
  </si>
  <si>
    <t>MEL_a51.MEL_b76</t>
  </si>
  <si>
    <t>MEL_a52.MEL_b76</t>
  </si>
  <si>
    <t>MEL_a53.MEL_b76</t>
  </si>
  <si>
    <t>MEL_a54.MEL_b76</t>
  </si>
  <si>
    <t>MEL_a55.MEL_b76</t>
  </si>
  <si>
    <t>MEL_a56.MEL_b76</t>
  </si>
  <si>
    <t>MEL_a57.MEL_b76</t>
  </si>
  <si>
    <t>MEL_a58.MEL_b76</t>
  </si>
  <si>
    <t>MEL_a59.MEL_b76</t>
  </si>
  <si>
    <t>MEL_a60.MEL_b76</t>
  </si>
  <si>
    <t>MEL_a61.MEL_b76</t>
  </si>
  <si>
    <t>MEL_a62.MEL_b76</t>
  </si>
  <si>
    <t>MEL_a63.MEL_b76</t>
  </si>
  <si>
    <t>MEL_a64.MEL_b76</t>
  </si>
  <si>
    <t>MEL_a65.MEL_b76</t>
  </si>
  <si>
    <t>MEL_a66.MEL_b76</t>
  </si>
  <si>
    <t>MEL_a67.MEL_b76</t>
  </si>
  <si>
    <t>MEL_a68.MEL_b76</t>
  </si>
  <si>
    <t>MEL_a69.MEL_b76</t>
  </si>
  <si>
    <t>MEL_a70.MEL_b76</t>
  </si>
  <si>
    <t>MEL_a71.MEL_b76</t>
  </si>
  <si>
    <t>MEL_a72.MEL_b76</t>
  </si>
  <si>
    <t>MEL_a73.MEL_b76</t>
  </si>
  <si>
    <t>MEL_a74.MEL_b76</t>
  </si>
  <si>
    <t>MEL_a75.MEL_b76</t>
  </si>
  <si>
    <t>MEL_a76.MEL_b76</t>
  </si>
  <si>
    <t>MEL_a77.MEL_b76</t>
  </si>
  <si>
    <t>MEL_a78.MEL_b76</t>
  </si>
  <si>
    <t>MEL_a79.MEL_b76</t>
  </si>
  <si>
    <t>MEL_a80.MEL_b76</t>
  </si>
  <si>
    <t>MEL_a81.MEL_b76</t>
  </si>
  <si>
    <t>MEL_a82.MEL_b76</t>
  </si>
  <si>
    <t>MEL_a83.MEL_b76</t>
  </si>
  <si>
    <t>MEL_a84.MEL_b76</t>
  </si>
  <si>
    <t>MEL_a85.MEL_b76</t>
  </si>
  <si>
    <t>MEL_a86.MEL_b76</t>
  </si>
  <si>
    <t>MEL_a87.MEL_b76</t>
  </si>
  <si>
    <t>MEL_a88.MEL_b76</t>
  </si>
  <si>
    <t>MEL_a89.MEL_b76</t>
  </si>
  <si>
    <t>MEL_a90.MEL_b76</t>
  </si>
  <si>
    <t>MEL_a91.MEL_b76</t>
  </si>
  <si>
    <t>MEL_a92.MEL_b76</t>
  </si>
  <si>
    <t>MEL_a93.MEL_b76</t>
  </si>
  <si>
    <t>MEL_a94.MEL_b76</t>
  </si>
  <si>
    <t>MEL_a95.MEL_b76</t>
  </si>
  <si>
    <t>MEL_a96.MEL_b76</t>
  </si>
  <si>
    <t>MEL_a97.MEL_b76</t>
  </si>
  <si>
    <t>MEL_a98.MEL_b76</t>
  </si>
  <si>
    <t>MEL_a99.MEL_b76</t>
  </si>
  <si>
    <t>MEL_a100.MEL_b76</t>
  </si>
  <si>
    <t>MEL_a101.MEL_b76</t>
  </si>
  <si>
    <t>MEL_a102.MEL_b76</t>
  </si>
  <si>
    <t>MEL_a103.MEL_b76</t>
  </si>
  <si>
    <t>MEL_a104.MEL_b76</t>
  </si>
  <si>
    <t>MEL_a105.MEL_b76</t>
  </si>
  <si>
    <t>MEL_a106.MEL_b76</t>
  </si>
  <si>
    <t>MEL_a107.MEL_b76</t>
  </si>
  <si>
    <t>MEL_a108.MEL_b76</t>
  </si>
  <si>
    <t>MEL_a109.MEL_b76</t>
  </si>
  <si>
    <t>MEL_a110.MEL_b76</t>
  </si>
  <si>
    <t>MEL_a111.MEL_b76</t>
  </si>
  <si>
    <t>MEL_a112.MEL_b76</t>
  </si>
  <si>
    <t>MEL_a113.MEL_b76</t>
  </si>
  <si>
    <t>MEL_a114.MEL_b76</t>
  </si>
  <si>
    <t>MEL_a115.MEL_b76</t>
  </si>
  <si>
    <t>MEL_a116.MEL_b76</t>
  </si>
  <si>
    <t>MEL_a117.MEL_b76</t>
  </si>
  <si>
    <t>MEL_a118.MEL_b76</t>
  </si>
  <si>
    <t>MEL_a119.MEL_b76</t>
  </si>
  <si>
    <t>MEL_a120.MEL_b76</t>
  </si>
  <si>
    <t>MEL_a121.MEL_b76</t>
  </si>
  <si>
    <t>MEL_a122.MEL_b76</t>
  </si>
  <si>
    <t>MEL_a123.MEL_b76</t>
  </si>
  <si>
    <t>MEL_a124.MEL_b76</t>
  </si>
  <si>
    <t>MEL_a125.MEL_b76</t>
  </si>
  <si>
    <t>MEL_a126.MEL_b76</t>
  </si>
  <si>
    <t>MEL_a127.MEL_b76</t>
  </si>
  <si>
    <t>MEL_a128.MEL_b76</t>
  </si>
  <si>
    <t>MEL_a129.MEL_b76</t>
  </si>
  <si>
    <t>MEL_a130.MEL_b76</t>
  </si>
  <si>
    <t>MEL_a131.MEL_b76</t>
  </si>
  <si>
    <t>MEL_a132.MEL_b76</t>
  </si>
  <si>
    <t>MEL_a133.MEL_b76</t>
  </si>
  <si>
    <t>MEL_a134.MEL_b76</t>
  </si>
  <si>
    <t>MEL_a135.MEL_b76</t>
  </si>
  <si>
    <t>MEL_a136.MEL_b76</t>
  </si>
  <si>
    <t>MEL_a137.MEL_b76</t>
  </si>
  <si>
    <t>MEL_a138.MEL_b76</t>
  </si>
  <si>
    <t>MEL_a139.MEL_b76</t>
  </si>
  <si>
    <t>MEL_a140.MEL_b76</t>
  </si>
  <si>
    <t>MEL_a141.MEL_b76</t>
  </si>
  <si>
    <t>MEL_a142.MEL_b76</t>
  </si>
  <si>
    <t>MEL_a143.MEL_b76</t>
  </si>
  <si>
    <t>MEL_a144.MEL_b76</t>
  </si>
  <si>
    <t>MEL_a145.MEL_b76</t>
  </si>
  <si>
    <t>MEL_a146.MEL_b76</t>
  </si>
  <si>
    <t>MEL_a147.MEL_b76</t>
  </si>
  <si>
    <t>MEL_a148.MEL_b76</t>
  </si>
  <si>
    <t>MEL_a149.MEL_b76</t>
  </si>
  <si>
    <t>MEL_a150.MEL_b76</t>
  </si>
  <si>
    <t>MEL_a151.MEL_b76</t>
  </si>
  <si>
    <t>MEL_a152.MEL_b76</t>
  </si>
  <si>
    <t>MEL_a153.MEL_b76</t>
  </si>
  <si>
    <t>MEL_a154.MEL_b76</t>
  </si>
  <si>
    <t>MEL_a155.MEL_b76</t>
  </si>
  <si>
    <t>MEL_a156.MEL_b76</t>
  </si>
  <si>
    <t>MEL_a157.MEL_b76</t>
  </si>
  <si>
    <t>MEL_a158.MEL_b76</t>
  </si>
  <si>
    <t>MEL_a159.MEL_b76</t>
  </si>
  <si>
    <t>MEL_a160.MEL_b76</t>
  </si>
  <si>
    <t>MEL_a161.MEL_b76</t>
  </si>
  <si>
    <t>MEL_a162.MEL_b76</t>
  </si>
  <si>
    <t>MEL_a163.MEL_b76</t>
  </si>
  <si>
    <t>MEL_a164.MEL_b76</t>
  </si>
  <si>
    <t>MEL_a165.MEL_b76</t>
  </si>
  <si>
    <t>MEL_a166.MEL_b76</t>
  </si>
  <si>
    <t>MEL_a167.MEL_b76</t>
  </si>
  <si>
    <t>MEL_a168.MEL_b76</t>
  </si>
  <si>
    <t>MEL_a169.MEL_b76</t>
  </si>
  <si>
    <t>MEL_a170.MEL_b76</t>
  </si>
  <si>
    <t>MEL_a171.MEL_b76</t>
  </si>
  <si>
    <t>MEL_a172.MEL_b76</t>
  </si>
  <si>
    <t>MEL_a173.MEL_b76</t>
  </si>
  <si>
    <t>MEL_a174.MEL_b76</t>
  </si>
  <si>
    <t>MEL_a175.MEL_b76</t>
  </si>
  <si>
    <t>MEL_a176.MEL_b76</t>
  </si>
  <si>
    <t>MEL_a177.MEL_b76</t>
  </si>
  <si>
    <t>MEL_a178.MEL_b76</t>
  </si>
  <si>
    <t>MEL_a179.MEL_b76</t>
  </si>
  <si>
    <t>MEL_a180.MEL_b76</t>
  </si>
  <si>
    <t>MEL_a181.MEL_b76</t>
  </si>
  <si>
    <t>MEL_a182.MEL_b76</t>
  </si>
  <si>
    <t>MEL_a183.MEL_b76</t>
  </si>
  <si>
    <t>MEL_a184.MEL_b76</t>
  </si>
  <si>
    <t>MEL_a185.MEL_b76</t>
  </si>
  <si>
    <t>MEL_a186.MEL_b76</t>
  </si>
  <si>
    <t>MEL_a187.MEL_b76</t>
  </si>
  <si>
    <t>MEL_a188.MEL_b76</t>
  </si>
  <si>
    <t>MEL_a189.MEL_b76</t>
  </si>
  <si>
    <t>MEL_a190.MEL_b76</t>
  </si>
  <si>
    <t>MEL_a191.MEL_b76</t>
  </si>
  <si>
    <t>MEL_a192.MEL_b76</t>
  </si>
  <si>
    <t>MEL_a193.MEL_b76</t>
  </si>
  <si>
    <t>MEL_a194.MEL_b76</t>
  </si>
  <si>
    <t>MEL_a195.MEL_b76</t>
  </si>
  <si>
    <t>MEL_a196.MEL_b76</t>
  </si>
  <si>
    <t>MEL_a197.MEL_b76</t>
  </si>
  <si>
    <t>MEL_a198.MEL_b76</t>
  </si>
  <si>
    <t>MEL_a199.MEL_b76</t>
  </si>
  <si>
    <t>MAGEA3_a129.MEL_b76</t>
  </si>
  <si>
    <t>CDK4_a17.MEL_b76</t>
  </si>
  <si>
    <t>MEL_a1.MEL_b77</t>
  </si>
  <si>
    <t>MEL_a2.MEL_b77</t>
  </si>
  <si>
    <t>MEL_a3.MEL_b77</t>
  </si>
  <si>
    <t>MEL_a4.MEL_b77</t>
  </si>
  <si>
    <t>MEL_a5.MEL_b77</t>
  </si>
  <si>
    <t>MEL_a6.MEL_b77</t>
  </si>
  <si>
    <t>MEL_a7.MEL_b77</t>
  </si>
  <si>
    <t>MEL_a8.MEL_b77</t>
  </si>
  <si>
    <t>MEL_a9.MEL_b77</t>
  </si>
  <si>
    <t>MEL_a10.MEL_b77</t>
  </si>
  <si>
    <t>MEL_a11.MEL_b77</t>
  </si>
  <si>
    <t>MEL_a12.MEL_b77</t>
  </si>
  <si>
    <t>MEL_a13.MEL_b77</t>
  </si>
  <si>
    <t>MEL_a14.MEL_b77</t>
  </si>
  <si>
    <t>MEL_a15.MEL_b77</t>
  </si>
  <si>
    <t>MEL_a16.MEL_b77</t>
  </si>
  <si>
    <t>MEL_a17.MEL_b77</t>
  </si>
  <si>
    <t>MEL_a18.MEL_b77</t>
  </si>
  <si>
    <t>MEL_a19.MEL_b77</t>
  </si>
  <si>
    <t>MEL_a20.MEL_b77</t>
  </si>
  <si>
    <t>MEL_a21.MEL_b77</t>
  </si>
  <si>
    <t>MEL_a22.MEL_b77</t>
  </si>
  <si>
    <t>MEL_a23.MEL_b77</t>
  </si>
  <si>
    <t>MEL_a24.MEL_b77</t>
  </si>
  <si>
    <t>MEL_a25.MEL_b77</t>
  </si>
  <si>
    <t>MEL_a26.MEL_b77</t>
  </si>
  <si>
    <t>MEL_a27.MEL_b77</t>
  </si>
  <si>
    <t>MEL_a28.MEL_b77</t>
  </si>
  <si>
    <t>MEL_a29.MEL_b77</t>
  </si>
  <si>
    <t>MEL_a30.MEL_b77</t>
  </si>
  <si>
    <t>MEL_a31.MEL_b77</t>
  </si>
  <si>
    <t>MEL_a32.MEL_b77</t>
  </si>
  <si>
    <t>MEL_a33.MEL_b77</t>
  </si>
  <si>
    <t>MEL_a34.MEL_b77</t>
  </si>
  <si>
    <t>MEL_a35.MEL_b77</t>
  </si>
  <si>
    <t>MEL_a36.MEL_b77</t>
  </si>
  <si>
    <t>MEL_a37.MEL_b77</t>
  </si>
  <si>
    <t>MEL_a38.MEL_b77</t>
  </si>
  <si>
    <t>MEL_a39.MEL_b77</t>
  </si>
  <si>
    <t>MEL_a40.MEL_b77</t>
  </si>
  <si>
    <t>MEL_a41.MEL_b77</t>
  </si>
  <si>
    <t>MEL_a42.MEL_b77</t>
  </si>
  <si>
    <t>MEL_a43.MEL_b77</t>
  </si>
  <si>
    <t>MEL_a44.MEL_b77</t>
  </si>
  <si>
    <t>MEL_a45.MEL_b77</t>
  </si>
  <si>
    <t>MEL_a46.MEL_b77</t>
  </si>
  <si>
    <t>MEL_a47.MEL_b77</t>
  </si>
  <si>
    <t>MEL_a48.MEL_b77</t>
  </si>
  <si>
    <t>MEL_a49.MEL_b77</t>
  </si>
  <si>
    <t>MEL_a50.MEL_b77</t>
  </si>
  <si>
    <t>MEL_a51.MEL_b77</t>
  </si>
  <si>
    <t>MEL_a52.MEL_b77</t>
  </si>
  <si>
    <t>MEL_a53.MEL_b77</t>
  </si>
  <si>
    <t>MEL_a54.MEL_b77</t>
  </si>
  <si>
    <t>MEL_a55.MEL_b77</t>
  </si>
  <si>
    <t>MEL_a56.MEL_b77</t>
  </si>
  <si>
    <t>MEL_a57.MEL_b77</t>
  </si>
  <si>
    <t>MEL_a58.MEL_b77</t>
  </si>
  <si>
    <t>MEL_a59.MEL_b77</t>
  </si>
  <si>
    <t>MEL_a60.MEL_b77</t>
  </si>
  <si>
    <t>MEL_a61.MEL_b77</t>
  </si>
  <si>
    <t>MEL_a62.MEL_b77</t>
  </si>
  <si>
    <t>MEL_a63.MEL_b77</t>
  </si>
  <si>
    <t>MEL_a64.MEL_b77</t>
  </si>
  <si>
    <t>MEL_a65.MEL_b77</t>
  </si>
  <si>
    <t>MEL_a66.MEL_b77</t>
  </si>
  <si>
    <t>MEL_a67.MEL_b77</t>
  </si>
  <si>
    <t>MEL_a68.MEL_b77</t>
  </si>
  <si>
    <t>MEL_a69.MEL_b77</t>
  </si>
  <si>
    <t>MEL_a70.MEL_b77</t>
  </si>
  <si>
    <t>MEL_a71.MEL_b77</t>
  </si>
  <si>
    <t>MEL_a72.MEL_b77</t>
  </si>
  <si>
    <t>MEL_a73.MEL_b77</t>
  </si>
  <si>
    <t>MEL_a74.MEL_b77</t>
  </si>
  <si>
    <t>MEL_a75.MEL_b77</t>
  </si>
  <si>
    <t>MEL_a76.MEL_b77</t>
  </si>
  <si>
    <t>MEL_a77.MEL_b77</t>
  </si>
  <si>
    <t>MEL_a78.MEL_b77</t>
  </si>
  <si>
    <t>MEL_a79.MEL_b77</t>
  </si>
  <si>
    <t>MEL_a80.MEL_b77</t>
  </si>
  <si>
    <t>MEL_a81.MEL_b77</t>
  </si>
  <si>
    <t>MEL_a82.MEL_b77</t>
  </si>
  <si>
    <t>MEL_a83.MEL_b77</t>
  </si>
  <si>
    <t>MEL_a84.MEL_b77</t>
  </si>
  <si>
    <t>MEL_a85.MEL_b77</t>
  </si>
  <si>
    <t>MEL_a86.MEL_b77</t>
  </si>
  <si>
    <t>MEL_a87.MEL_b77</t>
  </si>
  <si>
    <t>MEL_a88.MEL_b77</t>
  </si>
  <si>
    <t>MEL_a89.MEL_b77</t>
  </si>
  <si>
    <t>MEL_a90.MEL_b77</t>
  </si>
  <si>
    <t>MEL_a91.MEL_b77</t>
  </si>
  <si>
    <t>MEL_a92.MEL_b77</t>
  </si>
  <si>
    <t>MEL_a93.MEL_b77</t>
  </si>
  <si>
    <t>MEL_a94.MEL_b77</t>
  </si>
  <si>
    <t>MEL_a95.MEL_b77</t>
  </si>
  <si>
    <t>MEL_a96.MEL_b77</t>
  </si>
  <si>
    <t>MEL_a97.MEL_b77</t>
  </si>
  <si>
    <t>MEL_a98.MEL_b77</t>
  </si>
  <si>
    <t>MEL_a99.MEL_b77</t>
  </si>
  <si>
    <t>MEL_a100.MEL_b77</t>
  </si>
  <si>
    <t>MEL_a101.MEL_b77</t>
  </si>
  <si>
    <t>MEL_a102.MEL_b77</t>
  </si>
  <si>
    <t>MEL_a103.MEL_b77</t>
  </si>
  <si>
    <t>MEL_a104.MEL_b77</t>
  </si>
  <si>
    <t>MEL_a105.MEL_b77</t>
  </si>
  <si>
    <t>MEL_a106.MEL_b77</t>
  </si>
  <si>
    <t>MEL_a107.MEL_b77</t>
  </si>
  <si>
    <t>MEL_a108.MEL_b77</t>
  </si>
  <si>
    <t>MEL_a109.MEL_b77</t>
  </si>
  <si>
    <t>MEL_a110.MEL_b77</t>
  </si>
  <si>
    <t>MEL_a111.MEL_b77</t>
  </si>
  <si>
    <t>MEL_a112.MEL_b77</t>
  </si>
  <si>
    <t>MEL_a113.MEL_b77</t>
  </si>
  <si>
    <t>MEL_a114.MEL_b77</t>
  </si>
  <si>
    <t>MEL_a115.MEL_b77</t>
  </si>
  <si>
    <t>MEL_a116.MEL_b77</t>
  </si>
  <si>
    <t>MEL_a117.MEL_b77</t>
  </si>
  <si>
    <t>MEL_a118.MEL_b77</t>
  </si>
  <si>
    <t>MEL_a119.MEL_b77</t>
  </si>
  <si>
    <t>MEL_a120.MEL_b77</t>
  </si>
  <si>
    <t>MEL_a121.MEL_b77</t>
  </si>
  <si>
    <t>MEL_a122.MEL_b77</t>
  </si>
  <si>
    <t>MEL_a123.MEL_b77</t>
  </si>
  <si>
    <t>MEL_a124.MEL_b77</t>
  </si>
  <si>
    <t>MEL_a125.MEL_b77</t>
  </si>
  <si>
    <t>MEL_a126.MEL_b77</t>
  </si>
  <si>
    <t>MEL_a127.MEL_b77</t>
  </si>
  <si>
    <t>MEL_a128.MEL_b77</t>
  </si>
  <si>
    <t>MEL_a129.MEL_b77</t>
  </si>
  <si>
    <t>MEL_a130.MEL_b77</t>
  </si>
  <si>
    <t>MEL_a131.MEL_b77</t>
  </si>
  <si>
    <t>MEL_a132.MEL_b77</t>
  </si>
  <si>
    <t>MEL_a133.MEL_b77</t>
  </si>
  <si>
    <t>MEL_a134.MEL_b77</t>
  </si>
  <si>
    <t>MEL_a135.MEL_b77</t>
  </si>
  <si>
    <t>MEL_a136.MEL_b77</t>
  </si>
  <si>
    <t>MEL_a137.MEL_b77</t>
  </si>
  <si>
    <t>MEL_a138.MEL_b77</t>
  </si>
  <si>
    <t>MEL_a139.MEL_b77</t>
  </si>
  <si>
    <t>MEL_a140.MEL_b77</t>
  </si>
  <si>
    <t>MEL_a141.MEL_b77</t>
  </si>
  <si>
    <t>MEL_a142.MEL_b77</t>
  </si>
  <si>
    <t>MEL_a143.MEL_b77</t>
  </si>
  <si>
    <t>MEL_a144.MEL_b77</t>
  </si>
  <si>
    <t>MEL_a145.MEL_b77</t>
  </si>
  <si>
    <t>MEL_a146.MEL_b77</t>
  </si>
  <si>
    <t>MEL_a147.MEL_b77</t>
  </si>
  <si>
    <t>MEL_a148.MEL_b77</t>
  </si>
  <si>
    <t>MEL_a149.MEL_b77</t>
  </si>
  <si>
    <t>MEL_a150.MEL_b77</t>
  </si>
  <si>
    <t>MEL_a151.MEL_b77</t>
  </si>
  <si>
    <t>MEL_a152.MEL_b77</t>
  </si>
  <si>
    <t>MEL_a153.MEL_b77</t>
  </si>
  <si>
    <t>MEL_a154.MEL_b77</t>
  </si>
  <si>
    <t>MEL_a155.MEL_b77</t>
  </si>
  <si>
    <t>MEL_a156.MEL_b77</t>
  </si>
  <si>
    <t>MEL_a157.MEL_b77</t>
  </si>
  <si>
    <t>MEL_a158.MEL_b77</t>
  </si>
  <si>
    <t>MEL_a159.MEL_b77</t>
  </si>
  <si>
    <t>MEL_a160.MEL_b77</t>
  </si>
  <si>
    <t>MEL_a161.MEL_b77</t>
  </si>
  <si>
    <t>MEL_a162.MEL_b77</t>
  </si>
  <si>
    <t>MEL_a163.MEL_b77</t>
  </si>
  <si>
    <t>MEL_a164.MEL_b77</t>
  </si>
  <si>
    <t>MEL_a165.MEL_b77</t>
  </si>
  <si>
    <t>MEL_a166.MEL_b77</t>
  </si>
  <si>
    <t>MEL_a167.MEL_b77</t>
  </si>
  <si>
    <t>MEL_a168.MEL_b77</t>
  </si>
  <si>
    <t>MEL_a169.MEL_b77</t>
  </si>
  <si>
    <t>MEL_a170.MEL_b77</t>
  </si>
  <si>
    <t>MEL_a171.MEL_b77</t>
  </si>
  <si>
    <t>MEL_a172.MEL_b77</t>
  </si>
  <si>
    <t>MEL_a173.MEL_b77</t>
  </si>
  <si>
    <t>MEL_a174.MEL_b77</t>
  </si>
  <si>
    <t>MEL_a175.MEL_b77</t>
  </si>
  <si>
    <t>MEL_a176.MEL_b77</t>
  </si>
  <si>
    <t>MEL_a177.MEL_b77</t>
  </si>
  <si>
    <t>MEL_a178.MEL_b77</t>
  </si>
  <si>
    <t>MEL_a179.MEL_b77</t>
  </si>
  <si>
    <t>MEL_a180.MEL_b77</t>
  </si>
  <si>
    <t>MEL_a181.MEL_b77</t>
  </si>
  <si>
    <t>MEL_a182.MEL_b77</t>
  </si>
  <si>
    <t>MEL_a183.MEL_b77</t>
  </si>
  <si>
    <t>MEL_a184.MEL_b77</t>
  </si>
  <si>
    <t>MEL_a185.MEL_b77</t>
  </si>
  <si>
    <t>MEL_a186.MEL_b77</t>
  </si>
  <si>
    <t>MEL_a187.MEL_b77</t>
  </si>
  <si>
    <t>MEL_a188.MEL_b77</t>
  </si>
  <si>
    <t>MEL_a189.MEL_b77</t>
  </si>
  <si>
    <t>MEL_a190.MEL_b77</t>
  </si>
  <si>
    <t>MEL_a191.MEL_b77</t>
  </si>
  <si>
    <t>MEL_a192.MEL_b77</t>
  </si>
  <si>
    <t>MEL_a193.MEL_b77</t>
  </si>
  <si>
    <t>MEL_a194.MEL_b77</t>
  </si>
  <si>
    <t>MEL_a195.MEL_b77</t>
  </si>
  <si>
    <t>MEL_a196.MEL_b77</t>
  </si>
  <si>
    <t>MEL_a197.MEL_b77</t>
  </si>
  <si>
    <t>MEL_a198.MEL_b77</t>
  </si>
  <si>
    <t>MEL_a199.MEL_b77</t>
  </si>
  <si>
    <t>MAGEA3_a129.MEL_b77</t>
  </si>
  <si>
    <t>CDK4_a17.MEL_b77</t>
  </si>
  <si>
    <t>MEL_a1.MEL_b78</t>
  </si>
  <si>
    <t>MEL_a2.MEL_b78</t>
  </si>
  <si>
    <t>MEL_a3.MEL_b78</t>
  </si>
  <si>
    <t>MEL_a4.MEL_b78</t>
  </si>
  <si>
    <t>MEL_a5.MEL_b78</t>
  </si>
  <si>
    <t>MEL_a6.MEL_b78</t>
  </si>
  <si>
    <t>MEL_a7.MEL_b78</t>
  </si>
  <si>
    <t>MEL_a8.MEL_b78</t>
  </si>
  <si>
    <t>MEL_a9.MEL_b78</t>
  </si>
  <si>
    <t>MEL_a10.MEL_b78</t>
  </si>
  <si>
    <t>MEL_a11.MEL_b78</t>
  </si>
  <si>
    <t>MEL_a12.MEL_b78</t>
  </si>
  <si>
    <t>MEL_a13.MEL_b78</t>
  </si>
  <si>
    <t>MEL_a14.MEL_b78</t>
  </si>
  <si>
    <t>MEL_a15.MEL_b78</t>
  </si>
  <si>
    <t>MEL_a16.MEL_b78</t>
  </si>
  <si>
    <t>MEL_a17.MEL_b78</t>
  </si>
  <si>
    <t>MEL_a18.MEL_b78</t>
  </si>
  <si>
    <t>MEL_a19.MEL_b78</t>
  </si>
  <si>
    <t>MEL_a20.MEL_b78</t>
  </si>
  <si>
    <t>MEL_a21.MEL_b78</t>
  </si>
  <si>
    <t>MEL_a22.MEL_b78</t>
  </si>
  <si>
    <t>MEL_a23.MEL_b78</t>
  </si>
  <si>
    <t>MEL_a24.MEL_b78</t>
  </si>
  <si>
    <t>MEL_a25.MEL_b78</t>
  </si>
  <si>
    <t>MEL_a26.MEL_b78</t>
  </si>
  <si>
    <t>MEL_a27.MEL_b78</t>
  </si>
  <si>
    <t>MEL_a28.MEL_b78</t>
  </si>
  <si>
    <t>MEL_a29.MEL_b78</t>
  </si>
  <si>
    <t>MEL_a30.MEL_b78</t>
  </si>
  <si>
    <t>MEL_a31.MEL_b78</t>
  </si>
  <si>
    <t>MEL_a32.MEL_b78</t>
  </si>
  <si>
    <t>MEL_a33.MEL_b78</t>
  </si>
  <si>
    <t>MEL_a34.MEL_b78</t>
  </si>
  <si>
    <t>MEL_a35.MEL_b78</t>
  </si>
  <si>
    <t>MEL_a36.MEL_b78</t>
  </si>
  <si>
    <t>MEL_a37.MEL_b78</t>
  </si>
  <si>
    <t>MEL_a38.MEL_b78</t>
  </si>
  <si>
    <t>MEL_a39.MEL_b78</t>
  </si>
  <si>
    <t>MEL_a40.MEL_b78</t>
  </si>
  <si>
    <t>MEL_a41.MEL_b78</t>
  </si>
  <si>
    <t>MEL_a42.MEL_b78</t>
  </si>
  <si>
    <t>MEL_a43.MEL_b78</t>
  </si>
  <si>
    <t>MEL_a44.MEL_b78</t>
  </si>
  <si>
    <t>MEL_a45.MEL_b78</t>
  </si>
  <si>
    <t>MEL_a46.MEL_b78</t>
  </si>
  <si>
    <t>MEL_a47.MEL_b78</t>
  </si>
  <si>
    <t>MEL_a48.MEL_b78</t>
  </si>
  <si>
    <t>MEL_a49.MEL_b78</t>
  </si>
  <si>
    <t>MEL_a50.MEL_b78</t>
  </si>
  <si>
    <t>MEL_a51.MEL_b78</t>
  </si>
  <si>
    <t>MEL_a52.MEL_b78</t>
  </si>
  <si>
    <t>MEL_a53.MEL_b78</t>
  </si>
  <si>
    <t>MEL_a54.MEL_b78</t>
  </si>
  <si>
    <t>MEL_a55.MEL_b78</t>
  </si>
  <si>
    <t>MEL_a56.MEL_b78</t>
  </si>
  <si>
    <t>MEL_a57.MEL_b78</t>
  </si>
  <si>
    <t>MEL_a58.MEL_b78</t>
  </si>
  <si>
    <t>MEL_a59.MEL_b78</t>
  </si>
  <si>
    <t>MEL_a60.MEL_b78</t>
  </si>
  <si>
    <t>MEL_a61.MEL_b78</t>
  </si>
  <si>
    <t>MEL_a62.MEL_b78</t>
  </si>
  <si>
    <t>MEL_a63.MEL_b78</t>
  </si>
  <si>
    <t>MEL_a64.MEL_b78</t>
  </si>
  <si>
    <t>MEL_a65.MEL_b78</t>
  </si>
  <si>
    <t>MEL_a66.MEL_b78</t>
  </si>
  <si>
    <t>MEL_a67.MEL_b78</t>
  </si>
  <si>
    <t>MEL_a68.MEL_b78</t>
  </si>
  <si>
    <t>MEL_a69.MEL_b78</t>
  </si>
  <si>
    <t>MEL_a70.MEL_b78</t>
  </si>
  <si>
    <t>MEL_a71.MEL_b78</t>
  </si>
  <si>
    <t>MEL_a72.MEL_b78</t>
  </si>
  <si>
    <t>MEL_a73.MEL_b78</t>
  </si>
  <si>
    <t>MEL_a74.MEL_b78</t>
  </si>
  <si>
    <t>MEL_a75.MEL_b78</t>
  </si>
  <si>
    <t>MEL_a76.MEL_b78</t>
  </si>
  <si>
    <t>MEL_a77.MEL_b78</t>
  </si>
  <si>
    <t>MEL_a78.MEL_b78</t>
  </si>
  <si>
    <t>MEL_a79.MEL_b78</t>
  </si>
  <si>
    <t>MEL_a80.MEL_b78</t>
  </si>
  <si>
    <t>MEL_a81.MEL_b78</t>
  </si>
  <si>
    <t>MEL_a82.MEL_b78</t>
  </si>
  <si>
    <t>MEL_a83.MEL_b78</t>
  </si>
  <si>
    <t>MEL_a84.MEL_b78</t>
  </si>
  <si>
    <t>MEL_a85.MEL_b78</t>
  </si>
  <si>
    <t>MEL_a86.MEL_b78</t>
  </si>
  <si>
    <t>MEL_a87.MEL_b78</t>
  </si>
  <si>
    <t>MEL_a88.MEL_b78</t>
  </si>
  <si>
    <t>MEL_a89.MEL_b78</t>
  </si>
  <si>
    <t>MEL_a90.MEL_b78</t>
  </si>
  <si>
    <t>MEL_a91.MEL_b78</t>
  </si>
  <si>
    <t>MEL_a92.MEL_b78</t>
  </si>
  <si>
    <t>MEL_a93.MEL_b78</t>
  </si>
  <si>
    <t>MEL_a94.MEL_b78</t>
  </si>
  <si>
    <t>MEL_a95.MEL_b78</t>
  </si>
  <si>
    <t>MEL_a96.MEL_b78</t>
  </si>
  <si>
    <t>MEL_a97.MEL_b78</t>
  </si>
  <si>
    <t>MEL_a98.MEL_b78</t>
  </si>
  <si>
    <t>MEL_a99.MEL_b78</t>
  </si>
  <si>
    <t>MEL_a100.MEL_b78</t>
  </si>
  <si>
    <t>MEL_a101.MEL_b78</t>
  </si>
  <si>
    <t>MEL_a102.MEL_b78</t>
  </si>
  <si>
    <t>MEL_a103.MEL_b78</t>
  </si>
  <si>
    <t>MEL_a104.MEL_b78</t>
  </si>
  <si>
    <t>MEL_a105.MEL_b78</t>
  </si>
  <si>
    <t>MEL_a106.MEL_b78</t>
  </si>
  <si>
    <t>MEL_a107.MEL_b78</t>
  </si>
  <si>
    <t>MEL_a108.MEL_b78</t>
  </si>
  <si>
    <t>MEL_a109.MEL_b78</t>
  </si>
  <si>
    <t>MEL_a110.MEL_b78</t>
  </si>
  <si>
    <t>MEL_a111.MEL_b78</t>
  </si>
  <si>
    <t>MEL_a112.MEL_b78</t>
  </si>
  <si>
    <t>MEL_a113.MEL_b78</t>
  </si>
  <si>
    <t>MEL_a114.MEL_b78</t>
  </si>
  <si>
    <t>MEL_a115.MEL_b78</t>
  </si>
  <si>
    <t>MEL_a116.MEL_b78</t>
  </si>
  <si>
    <t>MEL_a117.MEL_b78</t>
  </si>
  <si>
    <t>MEL_a118.MEL_b78</t>
  </si>
  <si>
    <t>MEL_a119.MEL_b78</t>
  </si>
  <si>
    <t>MEL_a120.MEL_b78</t>
  </si>
  <si>
    <t>MEL_a121.MEL_b78</t>
  </si>
  <si>
    <t>MEL_a122.MEL_b78</t>
  </si>
  <si>
    <t>MEL_a123.MEL_b78</t>
  </si>
  <si>
    <t>MEL_a124.MEL_b78</t>
  </si>
  <si>
    <t>MEL_a125.MEL_b78</t>
  </si>
  <si>
    <t>MEL_a126.MEL_b78</t>
  </si>
  <si>
    <t>MEL_a127.MEL_b78</t>
  </si>
  <si>
    <t>MEL_a128.MEL_b78</t>
  </si>
  <si>
    <t>MEL_a129.MEL_b78</t>
  </si>
  <si>
    <t>MEL_a130.MEL_b78</t>
  </si>
  <si>
    <t>MEL_a131.MEL_b78</t>
  </si>
  <si>
    <t>MEL_a132.MEL_b78</t>
  </si>
  <si>
    <t>MEL_a133.MEL_b78</t>
  </si>
  <si>
    <t>MEL_a134.MEL_b78</t>
  </si>
  <si>
    <t>MEL_a135.MEL_b78</t>
  </si>
  <si>
    <t>MEL_a136.MEL_b78</t>
  </si>
  <si>
    <t>MEL_a137.MEL_b78</t>
  </si>
  <si>
    <t>MEL_a138.MEL_b78</t>
  </si>
  <si>
    <t>MEL_a139.MEL_b78</t>
  </si>
  <si>
    <t>MEL_a140.MEL_b78</t>
  </si>
  <si>
    <t>MEL_a141.MEL_b78</t>
  </si>
  <si>
    <t>MEL_a142.MEL_b78</t>
  </si>
  <si>
    <t>MEL_a143.MEL_b78</t>
  </si>
  <si>
    <t>MEL_a144.MEL_b78</t>
  </si>
  <si>
    <t>MEL_a145.MEL_b78</t>
  </si>
  <si>
    <t>MEL_a146.MEL_b78</t>
  </si>
  <si>
    <t>MEL_a147.MEL_b78</t>
  </si>
  <si>
    <t>MEL_a148.MEL_b78</t>
  </si>
  <si>
    <t>MEL_a149.MEL_b78</t>
  </si>
  <si>
    <t>MEL_a150.MEL_b78</t>
  </si>
  <si>
    <t>MEL_a151.MEL_b78</t>
  </si>
  <si>
    <t>MEL_a152.MEL_b78</t>
  </si>
  <si>
    <t>MEL_a153.MEL_b78</t>
  </si>
  <si>
    <t>MEL_a154.MEL_b78</t>
  </si>
  <si>
    <t>MEL_a155.MEL_b78</t>
  </si>
  <si>
    <t>MEL_a156.MEL_b78</t>
  </si>
  <si>
    <t>MEL_a157.MEL_b78</t>
  </si>
  <si>
    <t>MEL_a158.MEL_b78</t>
  </si>
  <si>
    <t>MEL_a159.MEL_b78</t>
  </si>
  <si>
    <t>MEL_a160.MEL_b78</t>
  </si>
  <si>
    <t>MEL_a161.MEL_b78</t>
  </si>
  <si>
    <t>MEL_a162.MEL_b78</t>
  </si>
  <si>
    <t>MEL_a163.MEL_b78</t>
  </si>
  <si>
    <t>MEL_a164.MEL_b78</t>
  </si>
  <si>
    <t>MEL_a165.MEL_b78</t>
  </si>
  <si>
    <t>MEL_a166.MEL_b78</t>
  </si>
  <si>
    <t>MEL_a167.MEL_b78</t>
  </si>
  <si>
    <t>MEL_a168.MEL_b78</t>
  </si>
  <si>
    <t>MEL_a169.MEL_b78</t>
  </si>
  <si>
    <t>MEL_a170.MEL_b78</t>
  </si>
  <si>
    <t>MEL_a171.MEL_b78</t>
  </si>
  <si>
    <t>MEL_a172.MEL_b78</t>
  </si>
  <si>
    <t>MEL_a173.MEL_b78</t>
  </si>
  <si>
    <t>MEL_a174.MEL_b78</t>
  </si>
  <si>
    <t>MEL_a175.MEL_b78</t>
  </si>
  <si>
    <t>MEL_a176.MEL_b78</t>
  </si>
  <si>
    <t>MEL_a177.MEL_b78</t>
  </si>
  <si>
    <t>MEL_a178.MEL_b78</t>
  </si>
  <si>
    <t>MEL_a179.MEL_b78</t>
  </si>
  <si>
    <t>MEL_a180.MEL_b78</t>
  </si>
  <si>
    <t>MEL_a181.MEL_b78</t>
  </si>
  <si>
    <t>MEL_a182.MEL_b78</t>
  </si>
  <si>
    <t>MEL_a183.MEL_b78</t>
  </si>
  <si>
    <t>MEL_a184.MEL_b78</t>
  </si>
  <si>
    <t>MEL_a185.MEL_b78</t>
  </si>
  <si>
    <t>MEL_a186.MEL_b78</t>
  </si>
  <si>
    <t>MEL_a187.MEL_b78</t>
  </si>
  <si>
    <t>MEL_a188.MEL_b78</t>
  </si>
  <si>
    <t>MEL_a189.MEL_b78</t>
  </si>
  <si>
    <t>MEL_a190.MEL_b78</t>
  </si>
  <si>
    <t>MEL_a191.MEL_b78</t>
  </si>
  <si>
    <t>MEL_a192.MEL_b78</t>
  </si>
  <si>
    <t>MEL_a193.MEL_b78</t>
  </si>
  <si>
    <t>MEL_a194.MEL_b78</t>
  </si>
  <si>
    <t>MEL_a195.MEL_b78</t>
  </si>
  <si>
    <t>MEL_a196.MEL_b78</t>
  </si>
  <si>
    <t>MEL_a197.MEL_b78</t>
  </si>
  <si>
    <t>MEL_a198.MEL_b78</t>
  </si>
  <si>
    <t>MEL_a199.MEL_b78</t>
  </si>
  <si>
    <t>MAGEA3_a129.MEL_b78</t>
  </si>
  <si>
    <t>CDK4_a17.MEL_b78</t>
  </si>
  <si>
    <t>MEL_a1.MEL_b79</t>
  </si>
  <si>
    <t>MEL_a2.MEL_b79</t>
  </si>
  <si>
    <t>MEL_a3.MEL_b79</t>
  </si>
  <si>
    <t>MEL_a4.MEL_b79</t>
  </si>
  <si>
    <t>MEL_a5.MEL_b79</t>
  </si>
  <si>
    <t>MEL_a6.MEL_b79</t>
  </si>
  <si>
    <t>MEL_a7.MEL_b79</t>
  </si>
  <si>
    <t>MEL_a8.MEL_b79</t>
  </si>
  <si>
    <t>MEL_a9.MEL_b79</t>
  </si>
  <si>
    <t>MEL_a10.MEL_b79</t>
  </si>
  <si>
    <t>MEL_a11.MEL_b79</t>
  </si>
  <si>
    <t>MEL_a12.MEL_b79</t>
  </si>
  <si>
    <t>MEL_a13.MEL_b79</t>
  </si>
  <si>
    <t>MEL_a14.MEL_b79</t>
  </si>
  <si>
    <t>MEL_a15.MEL_b79</t>
  </si>
  <si>
    <t>MEL_a16.MEL_b79</t>
  </si>
  <si>
    <t>MEL_a17.MEL_b79</t>
  </si>
  <si>
    <t>MEL_a18.MEL_b79</t>
  </si>
  <si>
    <t>MEL_a19.MEL_b79</t>
  </si>
  <si>
    <t>MEL_a20.MEL_b79</t>
  </si>
  <si>
    <t>MEL_a21.MEL_b79</t>
  </si>
  <si>
    <t>MEL_a22.MEL_b79</t>
  </si>
  <si>
    <t>MEL_a23.MEL_b79</t>
  </si>
  <si>
    <t>MEL_a24.MEL_b79</t>
  </si>
  <si>
    <t>MEL_a25.MEL_b79</t>
  </si>
  <si>
    <t>MEL_a26.MEL_b79</t>
  </si>
  <si>
    <t>MEL_a27.MEL_b79</t>
  </si>
  <si>
    <t>MEL_a28.MEL_b79</t>
  </si>
  <si>
    <t>MEL_a29.MEL_b79</t>
  </si>
  <si>
    <t>MEL_a30.MEL_b79</t>
  </si>
  <si>
    <t>MEL_a31.MEL_b79</t>
  </si>
  <si>
    <t>MEL_a32.MEL_b79</t>
  </si>
  <si>
    <t>MEL_a33.MEL_b79</t>
  </si>
  <si>
    <t>MEL_a34.MEL_b79</t>
  </si>
  <si>
    <t>MEL_a35.MEL_b79</t>
  </si>
  <si>
    <t>MEL_a36.MEL_b79</t>
  </si>
  <si>
    <t>MEL_a37.MEL_b79</t>
  </si>
  <si>
    <t>MEL_a38.MEL_b79</t>
  </si>
  <si>
    <t>MEL_a39.MEL_b79</t>
  </si>
  <si>
    <t>MEL_a40.MEL_b79</t>
  </si>
  <si>
    <t>MEL_a41.MEL_b79</t>
  </si>
  <si>
    <t>MEL_a42.MEL_b79</t>
  </si>
  <si>
    <t>MEL_a43.MEL_b79</t>
  </si>
  <si>
    <t>MEL_a44.MEL_b79</t>
  </si>
  <si>
    <t>MEL_a45.MEL_b79</t>
  </si>
  <si>
    <t>MEL_a46.MEL_b79</t>
  </si>
  <si>
    <t>MEL_a47.MEL_b79</t>
  </si>
  <si>
    <t>MEL_a48.MEL_b79</t>
  </si>
  <si>
    <t>MEL_a49.MEL_b79</t>
  </si>
  <si>
    <t>MEL_a50.MEL_b79</t>
  </si>
  <si>
    <t>MEL_a51.MEL_b79</t>
  </si>
  <si>
    <t>MEL_a52.MEL_b79</t>
  </si>
  <si>
    <t>MEL_a53.MEL_b79</t>
  </si>
  <si>
    <t>MEL_a54.MEL_b79</t>
  </si>
  <si>
    <t>MEL_a55.MEL_b79</t>
  </si>
  <si>
    <t>MEL_a56.MEL_b79</t>
  </si>
  <si>
    <t>MEL_a57.MEL_b79</t>
  </si>
  <si>
    <t>MEL_a58.MEL_b79</t>
  </si>
  <si>
    <t>MEL_a59.MEL_b79</t>
  </si>
  <si>
    <t>MEL_a60.MEL_b79</t>
  </si>
  <si>
    <t>MEL_a61.MEL_b79</t>
  </si>
  <si>
    <t>MEL_a62.MEL_b79</t>
  </si>
  <si>
    <t>MEL_a63.MEL_b79</t>
  </si>
  <si>
    <t>MEL_a64.MEL_b79</t>
  </si>
  <si>
    <t>MEL_a65.MEL_b79</t>
  </si>
  <si>
    <t>MEL_a66.MEL_b79</t>
  </si>
  <si>
    <t>MEL_a67.MEL_b79</t>
  </si>
  <si>
    <t>MEL_a68.MEL_b79</t>
  </si>
  <si>
    <t>MEL_a69.MEL_b79</t>
  </si>
  <si>
    <t>MEL_a70.MEL_b79</t>
  </si>
  <si>
    <t>MEL_a71.MEL_b79</t>
  </si>
  <si>
    <t>MEL_a72.MEL_b79</t>
  </si>
  <si>
    <t>MEL_a73.MEL_b79</t>
  </si>
  <si>
    <t>MEL_a74.MEL_b79</t>
  </si>
  <si>
    <t>MEL_a75.MEL_b79</t>
  </si>
  <si>
    <t>MEL_a76.MEL_b79</t>
  </si>
  <si>
    <t>MEL_a77.MEL_b79</t>
  </si>
  <si>
    <t>MEL_a78.MEL_b79</t>
  </si>
  <si>
    <t>MEL_a79.MEL_b79</t>
  </si>
  <si>
    <t>MEL_a80.MEL_b79</t>
  </si>
  <si>
    <t>MEL_a81.MEL_b79</t>
  </si>
  <si>
    <t>MEL_a82.MEL_b79</t>
  </si>
  <si>
    <t>MEL_a83.MEL_b79</t>
  </si>
  <si>
    <t>MEL_a84.MEL_b79</t>
  </si>
  <si>
    <t>MEL_a85.MEL_b79</t>
  </si>
  <si>
    <t>MEL_a86.MEL_b79</t>
  </si>
  <si>
    <t>MEL_a87.MEL_b79</t>
  </si>
  <si>
    <t>MEL_a88.MEL_b79</t>
  </si>
  <si>
    <t>MEL_a89.MEL_b79</t>
  </si>
  <si>
    <t>MEL_a90.MEL_b79</t>
  </si>
  <si>
    <t>MEL_a91.MEL_b79</t>
  </si>
  <si>
    <t>MEL_a92.MEL_b79</t>
  </si>
  <si>
    <t>MEL_a93.MEL_b79</t>
  </si>
  <si>
    <t>MEL_a94.MEL_b79</t>
  </si>
  <si>
    <t>MEL_a95.MEL_b79</t>
  </si>
  <si>
    <t>MEL_a96.MEL_b79</t>
  </si>
  <si>
    <t>MEL_a97.MEL_b79</t>
  </si>
  <si>
    <t>MEL_a98.MEL_b79</t>
  </si>
  <si>
    <t>MEL_a99.MEL_b79</t>
  </si>
  <si>
    <t>MEL_a100.MEL_b79</t>
  </si>
  <si>
    <t>MEL_a101.MEL_b79</t>
  </si>
  <si>
    <t>MEL_a102.MEL_b79</t>
  </si>
  <si>
    <t>MEL_a103.MEL_b79</t>
  </si>
  <si>
    <t>MEL_a104.MEL_b79</t>
  </si>
  <si>
    <t>MEL_a105.MEL_b79</t>
  </si>
  <si>
    <t>MEL_a106.MEL_b79</t>
  </si>
  <si>
    <t>MEL_a107.MEL_b79</t>
  </si>
  <si>
    <t>MEL_a108.MEL_b79</t>
  </si>
  <si>
    <t>MEL_a109.MEL_b79</t>
  </si>
  <si>
    <t>MEL_a110.MEL_b79</t>
  </si>
  <si>
    <t>MEL_a111.MEL_b79</t>
  </si>
  <si>
    <t>MEL_a112.MEL_b79</t>
  </si>
  <si>
    <t>MEL_a113.MEL_b79</t>
  </si>
  <si>
    <t>MEL_a114.MEL_b79</t>
  </si>
  <si>
    <t>MEL_a115.MEL_b79</t>
  </si>
  <si>
    <t>MEL_a116.MEL_b79</t>
  </si>
  <si>
    <t>MEL_a117.MEL_b79</t>
  </si>
  <si>
    <t>MEL_a118.MEL_b79</t>
  </si>
  <si>
    <t>MEL_a119.MEL_b79</t>
  </si>
  <si>
    <t>MEL_a120.MEL_b79</t>
  </si>
  <si>
    <t>MEL_a121.MEL_b79</t>
  </si>
  <si>
    <t>MEL_a122.MEL_b79</t>
  </si>
  <si>
    <t>MEL_a123.MEL_b79</t>
  </si>
  <si>
    <t>MEL_a124.MEL_b79</t>
  </si>
  <si>
    <t>MEL_a125.MEL_b79</t>
  </si>
  <si>
    <t>MEL_a126.MEL_b79</t>
  </si>
  <si>
    <t>MEL_a127.MEL_b79</t>
  </si>
  <si>
    <t>MEL_a128.MEL_b79</t>
  </si>
  <si>
    <t>MEL_a129.MEL_b79</t>
  </si>
  <si>
    <t>MEL_a130.MEL_b79</t>
  </si>
  <si>
    <t>MEL_a131.MEL_b79</t>
  </si>
  <si>
    <t>MEL_a132.MEL_b79</t>
  </si>
  <si>
    <t>MEL_a133.MEL_b79</t>
  </si>
  <si>
    <t>MEL_a134.MEL_b79</t>
  </si>
  <si>
    <t>MEL_a135.MEL_b79</t>
  </si>
  <si>
    <t>MEL_a136.MEL_b79</t>
  </si>
  <si>
    <t>MEL_a137.MEL_b79</t>
  </si>
  <si>
    <t>MEL_a138.MEL_b79</t>
  </si>
  <si>
    <t>MEL_a139.MEL_b79</t>
  </si>
  <si>
    <t>MEL_a140.MEL_b79</t>
  </si>
  <si>
    <t>MEL_a141.MEL_b79</t>
  </si>
  <si>
    <t>MEL_a142.MEL_b79</t>
  </si>
  <si>
    <t>MEL_a143.MEL_b79</t>
  </si>
  <si>
    <t>MEL_a144.MEL_b79</t>
  </si>
  <si>
    <t>MEL_a145.MEL_b79</t>
  </si>
  <si>
    <t>MEL_a146.MEL_b79</t>
  </si>
  <si>
    <t>MEL_a147.MEL_b79</t>
  </si>
  <si>
    <t>MEL_a148.MEL_b79</t>
  </si>
  <si>
    <t>MEL_a149.MEL_b79</t>
  </si>
  <si>
    <t>MEL_a150.MEL_b79</t>
  </si>
  <si>
    <t>MEL_a151.MEL_b79</t>
  </si>
  <si>
    <t>MEL_a152.MEL_b79</t>
  </si>
  <si>
    <t>MEL_a153.MEL_b79</t>
  </si>
  <si>
    <t>MEL_a154.MEL_b79</t>
  </si>
  <si>
    <t>MEL_a155.MEL_b79</t>
  </si>
  <si>
    <t>MEL_a156.MEL_b79</t>
  </si>
  <si>
    <t>MEL_a157.MEL_b79</t>
  </si>
  <si>
    <t>MEL_a158.MEL_b79</t>
  </si>
  <si>
    <t>MEL_a159.MEL_b79</t>
  </si>
  <si>
    <t>MEL_a160.MEL_b79</t>
  </si>
  <si>
    <t>MEL_a161.MEL_b79</t>
  </si>
  <si>
    <t>MEL_a162.MEL_b79</t>
  </si>
  <si>
    <t>MEL_a163.MEL_b79</t>
  </si>
  <si>
    <t>MEL_a164.MEL_b79</t>
  </si>
  <si>
    <t>MEL_a165.MEL_b79</t>
  </si>
  <si>
    <t>MEL_a166.MEL_b79</t>
  </si>
  <si>
    <t>MEL_a167.MEL_b79</t>
  </si>
  <si>
    <t>MEL_a168.MEL_b79</t>
  </si>
  <si>
    <t>MEL_a169.MEL_b79</t>
  </si>
  <si>
    <t>MEL_a170.MEL_b79</t>
  </si>
  <si>
    <t>MEL_a171.MEL_b79</t>
  </si>
  <si>
    <t>MEL_a172.MEL_b79</t>
  </si>
  <si>
    <t>MEL_a173.MEL_b79</t>
  </si>
  <si>
    <t>MEL_a174.MEL_b79</t>
  </si>
  <si>
    <t>MEL_a175.MEL_b79</t>
  </si>
  <si>
    <t>MEL_a176.MEL_b79</t>
  </si>
  <si>
    <t>MEL_a177.MEL_b79</t>
  </si>
  <si>
    <t>MEL_a178.MEL_b79</t>
  </si>
  <si>
    <t>MEL_a179.MEL_b79</t>
  </si>
  <si>
    <t>MEL_a180.MEL_b79</t>
  </si>
  <si>
    <t>MEL_a181.MEL_b79</t>
  </si>
  <si>
    <t>MEL_a182.MEL_b79</t>
  </si>
  <si>
    <t>MEL_a183.MEL_b79</t>
  </si>
  <si>
    <t>MEL_a184.MEL_b79</t>
  </si>
  <si>
    <t>MEL_a185.MEL_b79</t>
  </si>
  <si>
    <t>MEL_a186.MEL_b79</t>
  </si>
  <si>
    <t>MEL_a187.MEL_b79</t>
  </si>
  <si>
    <t>MEL_a188.MEL_b79</t>
  </si>
  <si>
    <t>MEL_a189.MEL_b79</t>
  </si>
  <si>
    <t>MEL_a190.MEL_b79</t>
  </si>
  <si>
    <t>MEL_a191.MEL_b79</t>
  </si>
  <si>
    <t>MEL_a192.MEL_b79</t>
  </si>
  <si>
    <t>MEL_a193.MEL_b79</t>
  </si>
  <si>
    <t>MEL_a194.MEL_b79</t>
  </si>
  <si>
    <t>MEL_a195.MEL_b79</t>
  </si>
  <si>
    <t>MEL_a196.MEL_b79</t>
  </si>
  <si>
    <t>MEL_a197.MEL_b79</t>
  </si>
  <si>
    <t>MEL_a198.MEL_b79</t>
  </si>
  <si>
    <t>MEL_a199.MEL_b79</t>
  </si>
  <si>
    <t>MAGEA3_a129.MEL_b79</t>
  </si>
  <si>
    <t>CDK4_a17.MEL_b79</t>
  </si>
  <si>
    <t>MEL_a1.MEL_b80</t>
  </si>
  <si>
    <t>MEL_a2.MEL_b80</t>
  </si>
  <si>
    <t>MEL_a3.MEL_b80</t>
  </si>
  <si>
    <t>MEL_a4.MEL_b80</t>
  </si>
  <si>
    <t>MEL_a5.MEL_b80</t>
  </si>
  <si>
    <t>MEL_a6.MEL_b80</t>
  </si>
  <si>
    <t>MEL_a7.MEL_b80</t>
  </si>
  <si>
    <t>MEL_a8.MEL_b80</t>
  </si>
  <si>
    <t>MEL_a9.MEL_b80</t>
  </si>
  <si>
    <t>MEL_a10.MEL_b80</t>
  </si>
  <si>
    <t>MEL_a11.MEL_b80</t>
  </si>
  <si>
    <t>MEL_a12.MEL_b80</t>
  </si>
  <si>
    <t>MEL_a13.MEL_b80</t>
  </si>
  <si>
    <t>MEL_a14.MEL_b80</t>
  </si>
  <si>
    <t>MEL_a15.MEL_b80</t>
  </si>
  <si>
    <t>MEL_a16.MEL_b80</t>
  </si>
  <si>
    <t>MEL_a17.MEL_b80</t>
  </si>
  <si>
    <t>MEL_a18.MEL_b80</t>
  </si>
  <si>
    <t>MEL_a19.MEL_b80</t>
  </si>
  <si>
    <t>MEL_a20.MEL_b80</t>
  </si>
  <si>
    <t>MEL_a21.MEL_b80</t>
  </si>
  <si>
    <t>MEL_a22.MEL_b80</t>
  </si>
  <si>
    <t>MEL_a23.MEL_b80</t>
  </si>
  <si>
    <t>MEL_a24.MEL_b80</t>
  </si>
  <si>
    <t>MEL_a25.MEL_b80</t>
  </si>
  <si>
    <t>MEL_a26.MEL_b80</t>
  </si>
  <si>
    <t>MEL_a27.MEL_b80</t>
  </si>
  <si>
    <t>MEL_a28.MEL_b80</t>
  </si>
  <si>
    <t>MEL_a29.MEL_b80</t>
  </si>
  <si>
    <t>MEL_a30.MEL_b80</t>
  </si>
  <si>
    <t>MEL_a31.MEL_b80</t>
  </si>
  <si>
    <t>MEL_a32.MEL_b80</t>
  </si>
  <si>
    <t>MEL_a33.MEL_b80</t>
  </si>
  <si>
    <t>MEL_a34.MEL_b80</t>
  </si>
  <si>
    <t>MEL_a35.MEL_b80</t>
  </si>
  <si>
    <t>MEL_a36.MEL_b80</t>
  </si>
  <si>
    <t>MEL_a37.MEL_b80</t>
  </si>
  <si>
    <t>MEL_a38.MEL_b80</t>
  </si>
  <si>
    <t>MEL_a39.MEL_b80</t>
  </si>
  <si>
    <t>MEL_a40.MEL_b80</t>
  </si>
  <si>
    <t>MEL_a41.MEL_b80</t>
  </si>
  <si>
    <t>MEL_a42.MEL_b80</t>
  </si>
  <si>
    <t>MEL_a43.MEL_b80</t>
  </si>
  <si>
    <t>MEL_a44.MEL_b80</t>
  </si>
  <si>
    <t>MEL_a45.MEL_b80</t>
  </si>
  <si>
    <t>MEL_a46.MEL_b80</t>
  </si>
  <si>
    <t>MEL_a47.MEL_b80</t>
  </si>
  <si>
    <t>MEL_a48.MEL_b80</t>
  </si>
  <si>
    <t>MEL_a49.MEL_b80</t>
  </si>
  <si>
    <t>MEL_a50.MEL_b80</t>
  </si>
  <si>
    <t>MEL_a51.MEL_b80</t>
  </si>
  <si>
    <t>MEL_a52.MEL_b80</t>
  </si>
  <si>
    <t>MEL_a53.MEL_b80</t>
  </si>
  <si>
    <t>MEL_a54.MEL_b80</t>
  </si>
  <si>
    <t>MEL_a55.MEL_b80</t>
  </si>
  <si>
    <t>MEL_a56.MEL_b80</t>
  </si>
  <si>
    <t>MEL_a57.MEL_b80</t>
  </si>
  <si>
    <t>MEL_a58.MEL_b80</t>
  </si>
  <si>
    <t>MEL_a59.MEL_b80</t>
  </si>
  <si>
    <t>MEL_a60.MEL_b80</t>
  </si>
  <si>
    <t>MEL_a61.MEL_b80</t>
  </si>
  <si>
    <t>MEL_a62.MEL_b80</t>
  </si>
  <si>
    <t>MEL_a63.MEL_b80</t>
  </si>
  <si>
    <t>MEL_a64.MEL_b80</t>
  </si>
  <si>
    <t>MEL_a65.MEL_b80</t>
  </si>
  <si>
    <t>MEL_a66.MEL_b80</t>
  </si>
  <si>
    <t>MEL_a67.MEL_b80</t>
  </si>
  <si>
    <t>MEL_a68.MEL_b80</t>
  </si>
  <si>
    <t>MEL_a69.MEL_b80</t>
  </si>
  <si>
    <t>MEL_a70.MEL_b80</t>
  </si>
  <si>
    <t>MEL_a71.MEL_b80</t>
  </si>
  <si>
    <t>MEL_a72.MEL_b80</t>
  </si>
  <si>
    <t>MEL_a73.MEL_b80</t>
  </si>
  <si>
    <t>MEL_a74.MEL_b80</t>
  </si>
  <si>
    <t>MEL_a75.MEL_b80</t>
  </si>
  <si>
    <t>MEL_a76.MEL_b80</t>
  </si>
  <si>
    <t>MEL_a77.MEL_b80</t>
  </si>
  <si>
    <t>MEL_a78.MEL_b80</t>
  </si>
  <si>
    <t>MEL_a79.MEL_b80</t>
  </si>
  <si>
    <t>MEL_a80.MEL_b80</t>
  </si>
  <si>
    <t>MEL_a81.MEL_b80</t>
  </si>
  <si>
    <t>MEL_a82.MEL_b80</t>
  </si>
  <si>
    <t>MEL_a83.MEL_b80</t>
  </si>
  <si>
    <t>MEL_a84.MEL_b80</t>
  </si>
  <si>
    <t>MEL_a85.MEL_b80</t>
  </si>
  <si>
    <t>MEL_a86.MEL_b80</t>
  </si>
  <si>
    <t>MEL_a87.MEL_b80</t>
  </si>
  <si>
    <t>MEL_a88.MEL_b80</t>
  </si>
  <si>
    <t>MEL_a89.MEL_b80</t>
  </si>
  <si>
    <t>MEL_a90.MEL_b80</t>
  </si>
  <si>
    <t>MEL_a91.MEL_b80</t>
  </si>
  <si>
    <t>MEL_a92.MEL_b80</t>
  </si>
  <si>
    <t>MEL_a93.MEL_b80</t>
  </si>
  <si>
    <t>MEL_a94.MEL_b80</t>
  </si>
  <si>
    <t>MEL_a95.MEL_b80</t>
  </si>
  <si>
    <t>MEL_a96.MEL_b80</t>
  </si>
  <si>
    <t>MEL_a97.MEL_b80</t>
  </si>
  <si>
    <t>MEL_a98.MEL_b80</t>
  </si>
  <si>
    <t>MEL_a99.MEL_b80</t>
  </si>
  <si>
    <t>MEL_a100.MEL_b80</t>
  </si>
  <si>
    <t>MEL_a101.MEL_b80</t>
  </si>
  <si>
    <t>MEL_a102.MEL_b80</t>
  </si>
  <si>
    <t>MEL_a103.MEL_b80</t>
  </si>
  <si>
    <t>MEL_a104.MEL_b80</t>
  </si>
  <si>
    <t>MEL_a105.MEL_b80</t>
  </si>
  <si>
    <t>MEL_a106.MEL_b80</t>
  </si>
  <si>
    <t>MEL_a107.MEL_b80</t>
  </si>
  <si>
    <t>MEL_a108.MEL_b80</t>
  </si>
  <si>
    <t>MEL_a109.MEL_b80</t>
  </si>
  <si>
    <t>MEL_a110.MEL_b80</t>
  </si>
  <si>
    <t>MEL_a111.MEL_b80</t>
  </si>
  <si>
    <t>MEL_a112.MEL_b80</t>
  </si>
  <si>
    <t>MEL_a113.MEL_b80</t>
  </si>
  <si>
    <t>MEL_a114.MEL_b80</t>
  </si>
  <si>
    <t>MEL_a115.MEL_b80</t>
  </si>
  <si>
    <t>MEL_a116.MEL_b80</t>
  </si>
  <si>
    <t>MEL_a117.MEL_b80</t>
  </si>
  <si>
    <t>MEL_a118.MEL_b80</t>
  </si>
  <si>
    <t>MEL_a119.MEL_b80</t>
  </si>
  <si>
    <t>MEL_a120.MEL_b80</t>
  </si>
  <si>
    <t>MEL_a121.MEL_b80</t>
  </si>
  <si>
    <t>MEL_a122.MEL_b80</t>
  </si>
  <si>
    <t>MEL_a123.MEL_b80</t>
  </si>
  <si>
    <t>MEL_a124.MEL_b80</t>
  </si>
  <si>
    <t>MEL_a125.MEL_b80</t>
  </si>
  <si>
    <t>MEL_a126.MEL_b80</t>
  </si>
  <si>
    <t>MEL_a127.MEL_b80</t>
  </si>
  <si>
    <t>MEL_a128.MEL_b80</t>
  </si>
  <si>
    <t>MEL_a129.MEL_b80</t>
  </si>
  <si>
    <t>MEL_a130.MEL_b80</t>
  </si>
  <si>
    <t>MEL_a131.MEL_b80</t>
  </si>
  <si>
    <t>MEL_a132.MEL_b80</t>
  </si>
  <si>
    <t>MEL_a133.MEL_b80</t>
  </si>
  <si>
    <t>MEL_a134.MEL_b80</t>
  </si>
  <si>
    <t>MEL_a135.MEL_b80</t>
  </si>
  <si>
    <t>MEL_a136.MEL_b80</t>
  </si>
  <si>
    <t>MEL_a137.MEL_b80</t>
  </si>
  <si>
    <t>MEL_a138.MEL_b80</t>
  </si>
  <si>
    <t>MEL_a139.MEL_b80</t>
  </si>
  <si>
    <t>MEL_a140.MEL_b80</t>
  </si>
  <si>
    <t>MEL_a141.MEL_b80</t>
  </si>
  <si>
    <t>MEL_a142.MEL_b80</t>
  </si>
  <si>
    <t>MEL_a143.MEL_b80</t>
  </si>
  <si>
    <t>MEL_a144.MEL_b80</t>
  </si>
  <si>
    <t>MEL_a145.MEL_b80</t>
  </si>
  <si>
    <t>MEL_a146.MEL_b80</t>
  </si>
  <si>
    <t>MEL_a147.MEL_b80</t>
  </si>
  <si>
    <t>MEL_a148.MEL_b80</t>
  </si>
  <si>
    <t>MEL_a149.MEL_b80</t>
  </si>
  <si>
    <t>MEL_a150.MEL_b80</t>
  </si>
  <si>
    <t>MEL_a151.MEL_b80</t>
  </si>
  <si>
    <t>MEL_a152.MEL_b80</t>
  </si>
  <si>
    <t>MEL_a153.MEL_b80</t>
  </si>
  <si>
    <t>MEL_a154.MEL_b80</t>
  </si>
  <si>
    <t>MEL_a155.MEL_b80</t>
  </si>
  <si>
    <t>MEL_a156.MEL_b80</t>
  </si>
  <si>
    <t>MEL_a157.MEL_b80</t>
  </si>
  <si>
    <t>MEL_a158.MEL_b80</t>
  </si>
  <si>
    <t>MEL_a159.MEL_b80</t>
  </si>
  <si>
    <t>MEL_a160.MEL_b80</t>
  </si>
  <si>
    <t>MEL_a161.MEL_b80</t>
  </si>
  <si>
    <t>MEL_a162.MEL_b80</t>
  </si>
  <si>
    <t>MEL_a163.MEL_b80</t>
  </si>
  <si>
    <t>MEL_a164.MEL_b80</t>
  </si>
  <si>
    <t>MEL_a165.MEL_b80</t>
  </si>
  <si>
    <t>MEL_a166.MEL_b80</t>
  </si>
  <si>
    <t>MEL_a167.MEL_b80</t>
  </si>
  <si>
    <t>MEL_a168.MEL_b80</t>
  </si>
  <si>
    <t>MEL_a169.MEL_b80</t>
  </si>
  <si>
    <t>MEL_a170.MEL_b80</t>
  </si>
  <si>
    <t>MEL_a171.MEL_b80</t>
  </si>
  <si>
    <t>MEL_a172.MEL_b80</t>
  </si>
  <si>
    <t>MEL_a173.MEL_b80</t>
  </si>
  <si>
    <t>MEL_a174.MEL_b80</t>
  </si>
  <si>
    <t>MEL_a175.MEL_b80</t>
  </si>
  <si>
    <t>MEL_a176.MEL_b80</t>
  </si>
  <si>
    <t>MEL_a177.MEL_b80</t>
  </si>
  <si>
    <t>MEL_a178.MEL_b80</t>
  </si>
  <si>
    <t>MEL_a179.MEL_b80</t>
  </si>
  <si>
    <t>MEL_a180.MEL_b80</t>
  </si>
  <si>
    <t>MEL_a181.MEL_b80</t>
  </si>
  <si>
    <t>MEL_a182.MEL_b80</t>
  </si>
  <si>
    <t>MEL_a183.MEL_b80</t>
  </si>
  <si>
    <t>MEL_a184.MEL_b80</t>
  </si>
  <si>
    <t>MEL_a185.MEL_b80</t>
  </si>
  <si>
    <t>MEL_a186.MEL_b80</t>
  </si>
  <si>
    <t>MEL_a187.MEL_b80</t>
  </si>
  <si>
    <t>MEL_a188.MEL_b80</t>
  </si>
  <si>
    <t>MEL_a189.MEL_b80</t>
  </si>
  <si>
    <t>MEL_a190.MEL_b80</t>
  </si>
  <si>
    <t>MEL_a191.MEL_b80</t>
  </si>
  <si>
    <t>MEL_a192.MEL_b80</t>
  </si>
  <si>
    <t>MEL_a193.MEL_b80</t>
  </si>
  <si>
    <t>MEL_a194.MEL_b80</t>
  </si>
  <si>
    <t>MEL_a195.MEL_b80</t>
  </si>
  <si>
    <t>MEL_a196.MEL_b80</t>
  </si>
  <si>
    <t>MEL_a197.MEL_b80</t>
  </si>
  <si>
    <t>MEL_a198.MEL_b80</t>
  </si>
  <si>
    <t>MEL_a199.MEL_b80</t>
  </si>
  <si>
    <t>MAGEA3_a129.MEL_b80</t>
  </si>
  <si>
    <t>CDK4_a17.MEL_b80</t>
  </si>
  <si>
    <t>MEL_a1.MEL_b81</t>
  </si>
  <si>
    <t>MEL_a2.MEL_b81</t>
  </si>
  <si>
    <t>MEL_a3.MEL_b81</t>
  </si>
  <si>
    <t>MEL_a4.MEL_b81</t>
  </si>
  <si>
    <t>MEL_a5.MEL_b81</t>
  </si>
  <si>
    <t>MEL_a6.MEL_b81</t>
  </si>
  <si>
    <t>MEL_a7.MEL_b81</t>
  </si>
  <si>
    <t>MEL_a8.MEL_b81</t>
  </si>
  <si>
    <t>MEL_a9.MEL_b81</t>
  </si>
  <si>
    <t>MEL_a10.MEL_b81</t>
  </si>
  <si>
    <t>MEL_a11.MEL_b81</t>
  </si>
  <si>
    <t>MEL_a12.MEL_b81</t>
  </si>
  <si>
    <t>MEL_a13.MEL_b81</t>
  </si>
  <si>
    <t>MEL_a14.MEL_b81</t>
  </si>
  <si>
    <t>MEL_a15.MEL_b81</t>
  </si>
  <si>
    <t>MEL_a16.MEL_b81</t>
  </si>
  <si>
    <t>MEL_a17.MEL_b81</t>
  </si>
  <si>
    <t>MEL_a18.MEL_b81</t>
  </si>
  <si>
    <t>MEL_a19.MEL_b81</t>
  </si>
  <si>
    <t>MEL_a20.MEL_b81</t>
  </si>
  <si>
    <t>MEL_a21.MEL_b81</t>
  </si>
  <si>
    <t>MEL_a22.MEL_b81</t>
  </si>
  <si>
    <t>MEL_a23.MEL_b81</t>
  </si>
  <si>
    <t>MEL_a24.MEL_b81</t>
  </si>
  <si>
    <t>MEL_a25.MEL_b81</t>
  </si>
  <si>
    <t>MEL_a26.MEL_b81</t>
  </si>
  <si>
    <t>MEL_a27.MEL_b81</t>
  </si>
  <si>
    <t>MEL_a28.MEL_b81</t>
  </si>
  <si>
    <t>MEL_a29.MEL_b81</t>
  </si>
  <si>
    <t>MEL_a30.MEL_b81</t>
  </si>
  <si>
    <t>MEL_a31.MEL_b81</t>
  </si>
  <si>
    <t>MEL_a32.MEL_b81</t>
  </si>
  <si>
    <t>MEL_a33.MEL_b81</t>
  </si>
  <si>
    <t>MEL_a34.MEL_b81</t>
  </si>
  <si>
    <t>MEL_a35.MEL_b81</t>
  </si>
  <si>
    <t>MEL_a36.MEL_b81</t>
  </si>
  <si>
    <t>MEL_a37.MEL_b81</t>
  </si>
  <si>
    <t>MEL_a38.MEL_b81</t>
  </si>
  <si>
    <t>MEL_a39.MEL_b81</t>
  </si>
  <si>
    <t>MEL_a40.MEL_b81</t>
  </si>
  <si>
    <t>MEL_a41.MEL_b81</t>
  </si>
  <si>
    <t>MEL_a42.MEL_b81</t>
  </si>
  <si>
    <t>MEL_a43.MEL_b81</t>
  </si>
  <si>
    <t>MEL_a44.MEL_b81</t>
  </si>
  <si>
    <t>MEL_a45.MEL_b81</t>
  </si>
  <si>
    <t>MEL_a46.MEL_b81</t>
  </si>
  <si>
    <t>MEL_a47.MEL_b81</t>
  </si>
  <si>
    <t>MEL_a48.MEL_b81</t>
  </si>
  <si>
    <t>MEL_a49.MEL_b81</t>
  </si>
  <si>
    <t>MEL_a50.MEL_b81</t>
  </si>
  <si>
    <t>MEL_a51.MEL_b81</t>
  </si>
  <si>
    <t>MEL_a52.MEL_b81</t>
  </si>
  <si>
    <t>MEL_a53.MEL_b81</t>
  </si>
  <si>
    <t>MEL_a54.MEL_b81</t>
  </si>
  <si>
    <t>MEL_a55.MEL_b81</t>
  </si>
  <si>
    <t>MEL_a56.MEL_b81</t>
  </si>
  <si>
    <t>MEL_a57.MEL_b81</t>
  </si>
  <si>
    <t>MEL_a58.MEL_b81</t>
  </si>
  <si>
    <t>MEL_a59.MEL_b81</t>
  </si>
  <si>
    <t>MEL_a60.MEL_b81</t>
  </si>
  <si>
    <t>MEL_a61.MEL_b81</t>
  </si>
  <si>
    <t>MEL_a62.MEL_b81</t>
  </si>
  <si>
    <t>MEL_a63.MEL_b81</t>
  </si>
  <si>
    <t>MEL_a64.MEL_b81</t>
  </si>
  <si>
    <t>MEL_a65.MEL_b81</t>
  </si>
  <si>
    <t>MEL_a66.MEL_b81</t>
  </si>
  <si>
    <t>MEL_a67.MEL_b81</t>
  </si>
  <si>
    <t>MEL_a68.MEL_b81</t>
  </si>
  <si>
    <t>MEL_a69.MEL_b81</t>
  </si>
  <si>
    <t>MEL_a70.MEL_b81</t>
  </si>
  <si>
    <t>MEL_a71.MEL_b81</t>
  </si>
  <si>
    <t>MEL_a72.MEL_b81</t>
  </si>
  <si>
    <t>MEL_a73.MEL_b81</t>
  </si>
  <si>
    <t>MEL_a74.MEL_b81</t>
  </si>
  <si>
    <t>MEL_a75.MEL_b81</t>
  </si>
  <si>
    <t>MEL_a76.MEL_b81</t>
  </si>
  <si>
    <t>MEL_a77.MEL_b81</t>
  </si>
  <si>
    <t>MEL_a78.MEL_b81</t>
  </si>
  <si>
    <t>MEL_a79.MEL_b81</t>
  </si>
  <si>
    <t>MEL_a80.MEL_b81</t>
  </si>
  <si>
    <t>MEL_a81.MEL_b81</t>
  </si>
  <si>
    <t>MEL_a82.MEL_b81</t>
  </si>
  <si>
    <t>MEL_a83.MEL_b81</t>
  </si>
  <si>
    <t>MEL_a84.MEL_b81</t>
  </si>
  <si>
    <t>MEL_a85.MEL_b81</t>
  </si>
  <si>
    <t>MEL_a86.MEL_b81</t>
  </si>
  <si>
    <t>MEL_a87.MEL_b81</t>
  </si>
  <si>
    <t>MEL_a88.MEL_b81</t>
  </si>
  <si>
    <t>MEL_a89.MEL_b81</t>
  </si>
  <si>
    <t>MEL_a90.MEL_b81</t>
  </si>
  <si>
    <t>MEL_a91.MEL_b81</t>
  </si>
  <si>
    <t>MEL_a92.MEL_b81</t>
  </si>
  <si>
    <t>MEL_a93.MEL_b81</t>
  </si>
  <si>
    <t>MEL_a94.MEL_b81</t>
  </si>
  <si>
    <t>MEL_a95.MEL_b81</t>
  </si>
  <si>
    <t>MEL_a96.MEL_b81</t>
  </si>
  <si>
    <t>MEL_a97.MEL_b81</t>
  </si>
  <si>
    <t>MEL_a98.MEL_b81</t>
  </si>
  <si>
    <t>MEL_a99.MEL_b81</t>
  </si>
  <si>
    <t>MEL_a100.MEL_b81</t>
  </si>
  <si>
    <t>MEL_a101.MEL_b81</t>
  </si>
  <si>
    <t>MEL_a102.MEL_b81</t>
  </si>
  <si>
    <t>MEL_a103.MEL_b81</t>
  </si>
  <si>
    <t>MEL_a104.MEL_b81</t>
  </si>
  <si>
    <t>MEL_a105.MEL_b81</t>
  </si>
  <si>
    <t>MEL_a106.MEL_b81</t>
  </si>
  <si>
    <t>MEL_a107.MEL_b81</t>
  </si>
  <si>
    <t>MEL_a108.MEL_b81</t>
  </si>
  <si>
    <t>MEL_a109.MEL_b81</t>
  </si>
  <si>
    <t>MEL_a110.MEL_b81</t>
  </si>
  <si>
    <t>MEL_a111.MEL_b81</t>
  </si>
  <si>
    <t>MEL_a112.MEL_b81</t>
  </si>
  <si>
    <t>MEL_a113.MEL_b81</t>
  </si>
  <si>
    <t>MEL_a114.MEL_b81</t>
  </si>
  <si>
    <t>MEL_a115.MEL_b81</t>
  </si>
  <si>
    <t>MEL_a116.MEL_b81</t>
  </si>
  <si>
    <t>MEL_a117.MEL_b81</t>
  </si>
  <si>
    <t>MEL_a118.MEL_b81</t>
  </si>
  <si>
    <t>MEL_a119.MEL_b81</t>
  </si>
  <si>
    <t>MEL_a120.MEL_b81</t>
  </si>
  <si>
    <t>MEL_a121.MEL_b81</t>
  </si>
  <si>
    <t>MEL_a122.MEL_b81</t>
  </si>
  <si>
    <t>MEL_a123.MEL_b81</t>
  </si>
  <si>
    <t>MEL_a124.MEL_b81</t>
  </si>
  <si>
    <t>MEL_a125.MEL_b81</t>
  </si>
  <si>
    <t>MEL_a126.MEL_b81</t>
  </si>
  <si>
    <t>MEL_a127.MEL_b81</t>
  </si>
  <si>
    <t>MEL_a128.MEL_b81</t>
  </si>
  <si>
    <t>MEL_a129.MEL_b81</t>
  </si>
  <si>
    <t>MEL_a130.MEL_b81</t>
  </si>
  <si>
    <t>MEL_a131.MEL_b81</t>
  </si>
  <si>
    <t>MEL_a132.MEL_b81</t>
  </si>
  <si>
    <t>MEL_a133.MEL_b81</t>
  </si>
  <si>
    <t>MEL_a134.MEL_b81</t>
  </si>
  <si>
    <t>MEL_a135.MEL_b81</t>
  </si>
  <si>
    <t>MEL_a136.MEL_b81</t>
  </si>
  <si>
    <t>MEL_a137.MEL_b81</t>
  </si>
  <si>
    <t>MEL_a138.MEL_b81</t>
  </si>
  <si>
    <t>MEL_a139.MEL_b81</t>
  </si>
  <si>
    <t>MEL_a140.MEL_b81</t>
  </si>
  <si>
    <t>MEL_a141.MEL_b81</t>
  </si>
  <si>
    <t>MEL_a142.MEL_b81</t>
  </si>
  <si>
    <t>MEL_a143.MEL_b81</t>
  </si>
  <si>
    <t>MEL_a144.MEL_b81</t>
  </si>
  <si>
    <t>MEL_a145.MEL_b81</t>
  </si>
  <si>
    <t>MEL_a146.MEL_b81</t>
  </si>
  <si>
    <t>MEL_a147.MEL_b81</t>
  </si>
  <si>
    <t>MEL_a148.MEL_b81</t>
  </si>
  <si>
    <t>MEL_a149.MEL_b81</t>
  </si>
  <si>
    <t>MEL_a150.MEL_b81</t>
  </si>
  <si>
    <t>MEL_a151.MEL_b81</t>
  </si>
  <si>
    <t>MEL_a152.MEL_b81</t>
  </si>
  <si>
    <t>MEL_a153.MEL_b81</t>
  </si>
  <si>
    <t>MEL_a154.MEL_b81</t>
  </si>
  <si>
    <t>MEL_a155.MEL_b81</t>
  </si>
  <si>
    <t>MEL_a156.MEL_b81</t>
  </si>
  <si>
    <t>MEL_a157.MEL_b81</t>
  </si>
  <si>
    <t>MEL_a158.MEL_b81</t>
  </si>
  <si>
    <t>MEL_a159.MEL_b81</t>
  </si>
  <si>
    <t>MEL_a160.MEL_b81</t>
  </si>
  <si>
    <t>MEL_a161.MEL_b81</t>
  </si>
  <si>
    <t>MEL_a162.MEL_b81</t>
  </si>
  <si>
    <t>MEL_a163.MEL_b81</t>
  </si>
  <si>
    <t>MEL_a164.MEL_b81</t>
  </si>
  <si>
    <t>MEL_a165.MEL_b81</t>
  </si>
  <si>
    <t>MEL_a166.MEL_b81</t>
  </si>
  <si>
    <t>MEL_a167.MEL_b81</t>
  </si>
  <si>
    <t>MEL_a168.MEL_b81</t>
  </si>
  <si>
    <t>MEL_a169.MEL_b81</t>
  </si>
  <si>
    <t>MEL_a170.MEL_b81</t>
  </si>
  <si>
    <t>MEL_a171.MEL_b81</t>
  </si>
  <si>
    <t>MEL_a172.MEL_b81</t>
  </si>
  <si>
    <t>MEL_a173.MEL_b81</t>
  </si>
  <si>
    <t>MEL_a174.MEL_b81</t>
  </si>
  <si>
    <t>MEL_a175.MEL_b81</t>
  </si>
  <si>
    <t>MEL_a176.MEL_b81</t>
  </si>
  <si>
    <t>MEL_a177.MEL_b81</t>
  </si>
  <si>
    <t>MEL_a178.MEL_b81</t>
  </si>
  <si>
    <t>MEL_a179.MEL_b81</t>
  </si>
  <si>
    <t>MEL_a180.MEL_b81</t>
  </si>
  <si>
    <t>MEL_a181.MEL_b81</t>
  </si>
  <si>
    <t>MEL_a182.MEL_b81</t>
  </si>
  <si>
    <t>MEL_a183.MEL_b81</t>
  </si>
  <si>
    <t>MEL_a184.MEL_b81</t>
  </si>
  <si>
    <t>MEL_a185.MEL_b81</t>
  </si>
  <si>
    <t>MEL_a186.MEL_b81</t>
  </si>
  <si>
    <t>MEL_a187.MEL_b81</t>
  </si>
  <si>
    <t>MEL_a188.MEL_b81</t>
  </si>
  <si>
    <t>MEL_a189.MEL_b81</t>
  </si>
  <si>
    <t>MEL_a190.MEL_b81</t>
  </si>
  <si>
    <t>MEL_a191.MEL_b81</t>
  </si>
  <si>
    <t>MEL_a192.MEL_b81</t>
  </si>
  <si>
    <t>MEL_a193.MEL_b81</t>
  </si>
  <si>
    <t>MEL_a194.MEL_b81</t>
  </si>
  <si>
    <t>MEL_a195.MEL_b81</t>
  </si>
  <si>
    <t>MEL_a196.MEL_b81</t>
  </si>
  <si>
    <t>MEL_a197.MEL_b81</t>
  </si>
  <si>
    <t>MEL_a198.MEL_b81</t>
  </si>
  <si>
    <t>MEL_a199.MEL_b81</t>
  </si>
  <si>
    <t>MAGEA3_a129.MEL_b81</t>
  </si>
  <si>
    <t>CDK4_a17.MEL_b81</t>
  </si>
  <si>
    <t>MEL_a1.MEL_b82</t>
  </si>
  <si>
    <t>MEL_a2.MEL_b82</t>
  </si>
  <si>
    <t>MEL_a3.MEL_b82</t>
  </si>
  <si>
    <t>MEL_a4.MEL_b82</t>
  </si>
  <si>
    <t>MEL_a5.MEL_b82</t>
  </si>
  <si>
    <t>MEL_a6.MEL_b82</t>
  </si>
  <si>
    <t>MEL_a7.MEL_b82</t>
  </si>
  <si>
    <t>MEL_a8.MEL_b82</t>
  </si>
  <si>
    <t>MEL_a9.MEL_b82</t>
  </si>
  <si>
    <t>MEL_a10.MEL_b82</t>
  </si>
  <si>
    <t>MEL_a11.MEL_b82</t>
  </si>
  <si>
    <t>MEL_a12.MEL_b82</t>
  </si>
  <si>
    <t>MEL_a13.MEL_b82</t>
  </si>
  <si>
    <t>MEL_a14.MEL_b82</t>
  </si>
  <si>
    <t>MEL_a15.MEL_b82</t>
  </si>
  <si>
    <t>MEL_a16.MEL_b82</t>
  </si>
  <si>
    <t>MEL_a17.MEL_b82</t>
  </si>
  <si>
    <t>MEL_a18.MEL_b82</t>
  </si>
  <si>
    <t>MEL_a19.MEL_b82</t>
  </si>
  <si>
    <t>MEL_a20.MEL_b82</t>
  </si>
  <si>
    <t>MEL_a21.MEL_b82</t>
  </si>
  <si>
    <t>MEL_a22.MEL_b82</t>
  </si>
  <si>
    <t>MEL_a23.MEL_b82</t>
  </si>
  <si>
    <t>MEL_a24.MEL_b82</t>
  </si>
  <si>
    <t>MEL_a25.MEL_b82</t>
  </si>
  <si>
    <t>MEL_a26.MEL_b82</t>
  </si>
  <si>
    <t>MEL_a27.MEL_b82</t>
  </si>
  <si>
    <t>MEL_a28.MEL_b82</t>
  </si>
  <si>
    <t>MEL_a29.MEL_b82</t>
  </si>
  <si>
    <t>MEL_a30.MEL_b82</t>
  </si>
  <si>
    <t>MEL_a31.MEL_b82</t>
  </si>
  <si>
    <t>MEL_a32.MEL_b82</t>
  </si>
  <si>
    <t>MEL_a33.MEL_b82</t>
  </si>
  <si>
    <t>MEL_a34.MEL_b82</t>
  </si>
  <si>
    <t>MEL_a35.MEL_b82</t>
  </si>
  <si>
    <t>MEL_a36.MEL_b82</t>
  </si>
  <si>
    <t>MEL_a37.MEL_b82</t>
  </si>
  <si>
    <t>MEL_a38.MEL_b82</t>
  </si>
  <si>
    <t>MEL_a39.MEL_b82</t>
  </si>
  <si>
    <t>MEL_a40.MEL_b82</t>
  </si>
  <si>
    <t>MEL_a41.MEL_b82</t>
  </si>
  <si>
    <t>MEL_a42.MEL_b82</t>
  </si>
  <si>
    <t>MEL_a43.MEL_b82</t>
  </si>
  <si>
    <t>MEL_a44.MEL_b82</t>
  </si>
  <si>
    <t>MEL_a45.MEL_b82</t>
  </si>
  <si>
    <t>MEL_a46.MEL_b82</t>
  </si>
  <si>
    <t>MEL_a47.MEL_b82</t>
  </si>
  <si>
    <t>MEL_a48.MEL_b82</t>
  </si>
  <si>
    <t>MEL_a49.MEL_b82</t>
  </si>
  <si>
    <t>MEL_a50.MEL_b82</t>
  </si>
  <si>
    <t>MEL_a51.MEL_b82</t>
  </si>
  <si>
    <t>MEL_a52.MEL_b82</t>
  </si>
  <si>
    <t>MEL_a53.MEL_b82</t>
  </si>
  <si>
    <t>MEL_a54.MEL_b82</t>
  </si>
  <si>
    <t>MEL_a55.MEL_b82</t>
  </si>
  <si>
    <t>MEL_a56.MEL_b82</t>
  </si>
  <si>
    <t>MEL_a57.MEL_b82</t>
  </si>
  <si>
    <t>MEL_a58.MEL_b82</t>
  </si>
  <si>
    <t>MEL_a59.MEL_b82</t>
  </si>
  <si>
    <t>MEL_a60.MEL_b82</t>
  </si>
  <si>
    <t>MEL_a61.MEL_b82</t>
  </si>
  <si>
    <t>MEL_a62.MEL_b82</t>
  </si>
  <si>
    <t>MEL_a63.MEL_b82</t>
  </si>
  <si>
    <t>MEL_a64.MEL_b82</t>
  </si>
  <si>
    <t>MEL_a65.MEL_b82</t>
  </si>
  <si>
    <t>MEL_a66.MEL_b82</t>
  </si>
  <si>
    <t>MEL_a67.MEL_b82</t>
  </si>
  <si>
    <t>MEL_a68.MEL_b82</t>
  </si>
  <si>
    <t>MEL_a69.MEL_b82</t>
  </si>
  <si>
    <t>MEL_a70.MEL_b82</t>
  </si>
  <si>
    <t>MEL_a71.MEL_b82</t>
  </si>
  <si>
    <t>MEL_a72.MEL_b82</t>
  </si>
  <si>
    <t>MEL_a73.MEL_b82</t>
  </si>
  <si>
    <t>MEL_a74.MEL_b82</t>
  </si>
  <si>
    <t>MEL_a75.MEL_b82</t>
  </si>
  <si>
    <t>MEL_a76.MEL_b82</t>
  </si>
  <si>
    <t>MEL_a77.MEL_b82</t>
  </si>
  <si>
    <t>MEL_a78.MEL_b82</t>
  </si>
  <si>
    <t>MEL_a79.MEL_b82</t>
  </si>
  <si>
    <t>MEL_a80.MEL_b82</t>
  </si>
  <si>
    <t>MEL_a81.MEL_b82</t>
  </si>
  <si>
    <t>MEL_a82.MEL_b82</t>
  </si>
  <si>
    <t>MEL_a83.MEL_b82</t>
  </si>
  <si>
    <t>MEL_a84.MEL_b82</t>
  </si>
  <si>
    <t>MEL_a85.MEL_b82</t>
  </si>
  <si>
    <t>MEL_a86.MEL_b82</t>
  </si>
  <si>
    <t>MEL_a87.MEL_b82</t>
  </si>
  <si>
    <t>MEL_a88.MEL_b82</t>
  </si>
  <si>
    <t>MEL_a89.MEL_b82</t>
  </si>
  <si>
    <t>MEL_a90.MEL_b82</t>
  </si>
  <si>
    <t>MEL_a91.MEL_b82</t>
  </si>
  <si>
    <t>MEL_a92.MEL_b82</t>
  </si>
  <si>
    <t>MEL_a93.MEL_b82</t>
  </si>
  <si>
    <t>MEL_a94.MEL_b82</t>
  </si>
  <si>
    <t>MEL_a95.MEL_b82</t>
  </si>
  <si>
    <t>MEL_a96.MEL_b82</t>
  </si>
  <si>
    <t>MEL_a97.MEL_b82</t>
  </si>
  <si>
    <t>MEL_a98.MEL_b82</t>
  </si>
  <si>
    <t>MEL_a99.MEL_b82</t>
  </si>
  <si>
    <t>MEL_a100.MEL_b82</t>
  </si>
  <si>
    <t>MEL_a101.MEL_b82</t>
  </si>
  <si>
    <t>MEL_a102.MEL_b82</t>
  </si>
  <si>
    <t>MEL_a103.MEL_b82</t>
  </si>
  <si>
    <t>MEL_a104.MEL_b82</t>
  </si>
  <si>
    <t>MEL_a105.MEL_b82</t>
  </si>
  <si>
    <t>MEL_a106.MEL_b82</t>
  </si>
  <si>
    <t>MEL_a107.MEL_b82</t>
  </si>
  <si>
    <t>MEL_a108.MEL_b82</t>
  </si>
  <si>
    <t>MEL_a109.MEL_b82</t>
  </si>
  <si>
    <t>MEL_a110.MEL_b82</t>
  </si>
  <si>
    <t>MEL_a111.MEL_b82</t>
  </si>
  <si>
    <t>MEL_a112.MEL_b82</t>
  </si>
  <si>
    <t>MEL_a113.MEL_b82</t>
  </si>
  <si>
    <t>MEL_a114.MEL_b82</t>
  </si>
  <si>
    <t>MEL_a115.MEL_b82</t>
  </si>
  <si>
    <t>MEL_a116.MEL_b82</t>
  </si>
  <si>
    <t>MEL_a117.MEL_b82</t>
  </si>
  <si>
    <t>MEL_a118.MEL_b82</t>
  </si>
  <si>
    <t>MEL_a119.MEL_b82</t>
  </si>
  <si>
    <t>MEL_a120.MEL_b82</t>
  </si>
  <si>
    <t>MEL_a121.MEL_b82</t>
  </si>
  <si>
    <t>MEL_a122.MEL_b82</t>
  </si>
  <si>
    <t>MEL_a123.MEL_b82</t>
  </si>
  <si>
    <t>MEL_a124.MEL_b82</t>
  </si>
  <si>
    <t>MEL_a125.MEL_b82</t>
  </si>
  <si>
    <t>MEL_a126.MEL_b82</t>
  </si>
  <si>
    <t>MEL_a127.MEL_b82</t>
  </si>
  <si>
    <t>MEL_a128.MEL_b82</t>
  </si>
  <si>
    <t>MEL_a129.MEL_b82</t>
  </si>
  <si>
    <t>MEL_a130.MEL_b82</t>
  </si>
  <si>
    <t>MEL_a131.MEL_b82</t>
  </si>
  <si>
    <t>MEL_a132.MEL_b82</t>
  </si>
  <si>
    <t>MEL_a133.MEL_b82</t>
  </si>
  <si>
    <t>MEL_a134.MEL_b82</t>
  </si>
  <si>
    <t>MEL_a135.MEL_b82</t>
  </si>
  <si>
    <t>MEL_a136.MEL_b82</t>
  </si>
  <si>
    <t>MEL_a137.MEL_b82</t>
  </si>
  <si>
    <t>MEL_a138.MEL_b82</t>
  </si>
  <si>
    <t>MEL_a139.MEL_b82</t>
  </si>
  <si>
    <t>MEL_a140.MEL_b82</t>
  </si>
  <si>
    <t>MEL_a141.MEL_b82</t>
  </si>
  <si>
    <t>MEL_a142.MEL_b82</t>
  </si>
  <si>
    <t>MEL_a143.MEL_b82</t>
  </si>
  <si>
    <t>MEL_a144.MEL_b82</t>
  </si>
  <si>
    <t>MEL_a145.MEL_b82</t>
  </si>
  <si>
    <t>MEL_a146.MEL_b82</t>
  </si>
  <si>
    <t>MEL_a147.MEL_b82</t>
  </si>
  <si>
    <t>MEL_a148.MEL_b82</t>
  </si>
  <si>
    <t>MEL_a149.MEL_b82</t>
  </si>
  <si>
    <t>MEL_a150.MEL_b82</t>
  </si>
  <si>
    <t>MEL_a151.MEL_b82</t>
  </si>
  <si>
    <t>MEL_a152.MEL_b82</t>
  </si>
  <si>
    <t>MEL_a153.MEL_b82</t>
  </si>
  <si>
    <t>MEL_a154.MEL_b82</t>
  </si>
  <si>
    <t>MEL_a155.MEL_b82</t>
  </si>
  <si>
    <t>MEL_a156.MEL_b82</t>
  </si>
  <si>
    <t>MEL_a157.MEL_b82</t>
  </si>
  <si>
    <t>MEL_a158.MEL_b82</t>
  </si>
  <si>
    <t>MEL_a159.MEL_b82</t>
  </si>
  <si>
    <t>MEL_a160.MEL_b82</t>
  </si>
  <si>
    <t>MEL_a161.MEL_b82</t>
  </si>
  <si>
    <t>MEL_a162.MEL_b82</t>
  </si>
  <si>
    <t>MEL_a163.MEL_b82</t>
  </si>
  <si>
    <t>MEL_a164.MEL_b82</t>
  </si>
  <si>
    <t>MEL_a165.MEL_b82</t>
  </si>
  <si>
    <t>MEL_a166.MEL_b82</t>
  </si>
  <si>
    <t>MEL_a167.MEL_b82</t>
  </si>
  <si>
    <t>MEL_a168.MEL_b82</t>
  </si>
  <si>
    <t>MEL_a169.MEL_b82</t>
  </si>
  <si>
    <t>MEL_a170.MEL_b82</t>
  </si>
  <si>
    <t>MEL_a171.MEL_b82</t>
  </si>
  <si>
    <t>MEL_a172.MEL_b82</t>
  </si>
  <si>
    <t>MEL_a173.MEL_b82</t>
  </si>
  <si>
    <t>MEL_a174.MEL_b82</t>
  </si>
  <si>
    <t>MEL_a175.MEL_b82</t>
  </si>
  <si>
    <t>MEL_a176.MEL_b82</t>
  </si>
  <si>
    <t>MEL_a177.MEL_b82</t>
  </si>
  <si>
    <t>MEL_a178.MEL_b82</t>
  </si>
  <si>
    <t>MEL_a179.MEL_b82</t>
  </si>
  <si>
    <t>MEL_a180.MEL_b82</t>
  </si>
  <si>
    <t>MEL_a181.MEL_b82</t>
  </si>
  <si>
    <t>MEL_a182.MEL_b82</t>
  </si>
  <si>
    <t>MEL_a183.MEL_b82</t>
  </si>
  <si>
    <t>MEL_a184.MEL_b82</t>
  </si>
  <si>
    <t>MEL_a185.MEL_b82</t>
  </si>
  <si>
    <t>MEL_a186.MEL_b82</t>
  </si>
  <si>
    <t>MEL_a187.MEL_b82</t>
  </si>
  <si>
    <t>MEL_a188.MEL_b82</t>
  </si>
  <si>
    <t>MEL_a189.MEL_b82</t>
  </si>
  <si>
    <t>MEL_a190.MEL_b82</t>
  </si>
  <si>
    <t>MEL_a191.MEL_b82</t>
  </si>
  <si>
    <t>MEL_a192.MEL_b82</t>
  </si>
  <si>
    <t>MEL_a193.MEL_b82</t>
  </si>
  <si>
    <t>MEL_a194.MEL_b82</t>
  </si>
  <si>
    <t>MEL_a195.MEL_b82</t>
  </si>
  <si>
    <t>MEL_a196.MEL_b82</t>
  </si>
  <si>
    <t>MEL_a197.MEL_b82</t>
  </si>
  <si>
    <t>MEL_a198.MEL_b82</t>
  </si>
  <si>
    <t>MEL_a199.MEL_b82</t>
  </si>
  <si>
    <t>MAGEA3_a129.MEL_b82</t>
  </si>
  <si>
    <t>CDK4_a17.MEL_b82</t>
  </si>
  <si>
    <t>MEL_a1.MEL_b83</t>
  </si>
  <si>
    <t>MEL_a2.MEL_b83</t>
  </si>
  <si>
    <t>MEL_a3.MEL_b83</t>
  </si>
  <si>
    <t>MEL_a4.MEL_b83</t>
  </si>
  <si>
    <t>MEL_a5.MEL_b83</t>
  </si>
  <si>
    <t>MEL_a6.MEL_b83</t>
  </si>
  <si>
    <t>MEL_a7.MEL_b83</t>
  </si>
  <si>
    <t>MEL_a8.MEL_b83</t>
  </si>
  <si>
    <t>MEL_a9.MEL_b83</t>
  </si>
  <si>
    <t>MEL_a10.MEL_b83</t>
  </si>
  <si>
    <t>MEL_a11.MEL_b83</t>
  </si>
  <si>
    <t>MEL_a12.MEL_b83</t>
  </si>
  <si>
    <t>MEL_a13.MEL_b83</t>
  </si>
  <si>
    <t>MEL_a14.MEL_b83</t>
  </si>
  <si>
    <t>MEL_a15.MEL_b83</t>
  </si>
  <si>
    <t>MEL_a16.MEL_b83</t>
  </si>
  <si>
    <t>MEL_a17.MEL_b83</t>
  </si>
  <si>
    <t>MEL_a18.MEL_b83</t>
  </si>
  <si>
    <t>MEL_a19.MEL_b83</t>
  </si>
  <si>
    <t>MEL_a20.MEL_b83</t>
  </si>
  <si>
    <t>MEL_a21.MEL_b83</t>
  </si>
  <si>
    <t>MEL_a22.MEL_b83</t>
  </si>
  <si>
    <t>MEL_a23.MEL_b83</t>
  </si>
  <si>
    <t>MEL_a24.MEL_b83</t>
  </si>
  <si>
    <t>MEL_a25.MEL_b83</t>
  </si>
  <si>
    <t>MEL_a26.MEL_b83</t>
  </si>
  <si>
    <t>MEL_a27.MEL_b83</t>
  </si>
  <si>
    <t>MEL_a28.MEL_b83</t>
  </si>
  <si>
    <t>MEL_a29.MEL_b83</t>
  </si>
  <si>
    <t>MEL_a30.MEL_b83</t>
  </si>
  <si>
    <t>MEL_a31.MEL_b83</t>
  </si>
  <si>
    <t>MEL_a32.MEL_b83</t>
  </si>
  <si>
    <t>MEL_a33.MEL_b83</t>
  </si>
  <si>
    <t>MEL_a34.MEL_b83</t>
  </si>
  <si>
    <t>MEL_a35.MEL_b83</t>
  </si>
  <si>
    <t>MEL_a36.MEL_b83</t>
  </si>
  <si>
    <t>MEL_a37.MEL_b83</t>
  </si>
  <si>
    <t>MEL_a38.MEL_b83</t>
  </si>
  <si>
    <t>MEL_a39.MEL_b83</t>
  </si>
  <si>
    <t>MEL_a40.MEL_b83</t>
  </si>
  <si>
    <t>MEL_a41.MEL_b83</t>
  </si>
  <si>
    <t>MEL_a42.MEL_b83</t>
  </si>
  <si>
    <t>MEL_a43.MEL_b83</t>
  </si>
  <si>
    <t>MEL_a44.MEL_b83</t>
  </si>
  <si>
    <t>MEL_a45.MEL_b83</t>
  </si>
  <si>
    <t>MEL_a46.MEL_b83</t>
  </si>
  <si>
    <t>MEL_a47.MEL_b83</t>
  </si>
  <si>
    <t>MEL_a48.MEL_b83</t>
  </si>
  <si>
    <t>MEL_a49.MEL_b83</t>
  </si>
  <si>
    <t>MEL_a50.MEL_b83</t>
  </si>
  <si>
    <t>MEL_a51.MEL_b83</t>
  </si>
  <si>
    <t>MEL_a52.MEL_b83</t>
  </si>
  <si>
    <t>MEL_a53.MEL_b83</t>
  </si>
  <si>
    <t>MEL_a54.MEL_b83</t>
  </si>
  <si>
    <t>MEL_a55.MEL_b83</t>
  </si>
  <si>
    <t>MEL_a56.MEL_b83</t>
  </si>
  <si>
    <t>MEL_a57.MEL_b83</t>
  </si>
  <si>
    <t>MEL_a58.MEL_b83</t>
  </si>
  <si>
    <t>MEL_a59.MEL_b83</t>
  </si>
  <si>
    <t>MEL_a60.MEL_b83</t>
  </si>
  <si>
    <t>MEL_a61.MEL_b83</t>
  </si>
  <si>
    <t>MEL_a62.MEL_b83</t>
  </si>
  <si>
    <t>MEL_a63.MEL_b83</t>
  </si>
  <si>
    <t>MEL_a64.MEL_b83</t>
  </si>
  <si>
    <t>MEL_a65.MEL_b83</t>
  </si>
  <si>
    <t>MEL_a66.MEL_b83</t>
  </si>
  <si>
    <t>MEL_a67.MEL_b83</t>
  </si>
  <si>
    <t>MEL_a68.MEL_b83</t>
  </si>
  <si>
    <t>MEL_a69.MEL_b83</t>
  </si>
  <si>
    <t>MEL_a70.MEL_b83</t>
  </si>
  <si>
    <t>MEL_a71.MEL_b83</t>
  </si>
  <si>
    <t>MEL_a72.MEL_b83</t>
  </si>
  <si>
    <t>MEL_a73.MEL_b83</t>
  </si>
  <si>
    <t>MEL_a74.MEL_b83</t>
  </si>
  <si>
    <t>MEL_a75.MEL_b83</t>
  </si>
  <si>
    <t>MEL_a76.MEL_b83</t>
  </si>
  <si>
    <t>MEL_a77.MEL_b83</t>
  </si>
  <si>
    <t>MEL_a78.MEL_b83</t>
  </si>
  <si>
    <t>MEL_a79.MEL_b83</t>
  </si>
  <si>
    <t>MEL_a80.MEL_b83</t>
  </si>
  <si>
    <t>MEL_a81.MEL_b83</t>
  </si>
  <si>
    <t>MEL_a82.MEL_b83</t>
  </si>
  <si>
    <t>MEL_a83.MEL_b83</t>
  </si>
  <si>
    <t>MEL_a84.MEL_b83</t>
  </si>
  <si>
    <t>MEL_a85.MEL_b83</t>
  </si>
  <si>
    <t>MEL_a86.MEL_b83</t>
  </si>
  <si>
    <t>MEL_a87.MEL_b83</t>
  </si>
  <si>
    <t>MEL_a88.MEL_b83</t>
  </si>
  <si>
    <t>MEL_a89.MEL_b83</t>
  </si>
  <si>
    <t>MEL_a90.MEL_b83</t>
  </si>
  <si>
    <t>MEL_a91.MEL_b83</t>
  </si>
  <si>
    <t>MEL_a92.MEL_b83</t>
  </si>
  <si>
    <t>MEL_a93.MEL_b83</t>
  </si>
  <si>
    <t>MEL_a94.MEL_b83</t>
  </si>
  <si>
    <t>MEL_a95.MEL_b83</t>
  </si>
  <si>
    <t>MEL_a96.MEL_b83</t>
  </si>
  <si>
    <t>MEL_a97.MEL_b83</t>
  </si>
  <si>
    <t>MEL_a98.MEL_b83</t>
  </si>
  <si>
    <t>MEL_a99.MEL_b83</t>
  </si>
  <si>
    <t>MEL_a100.MEL_b83</t>
  </si>
  <si>
    <t>MEL_a101.MEL_b83</t>
  </si>
  <si>
    <t>MEL_a102.MEL_b83</t>
  </si>
  <si>
    <t>MEL_a103.MEL_b83</t>
  </si>
  <si>
    <t>MEL_a104.MEL_b83</t>
  </si>
  <si>
    <t>MEL_a105.MEL_b83</t>
  </si>
  <si>
    <t>MEL_a106.MEL_b83</t>
  </si>
  <si>
    <t>MEL_a107.MEL_b83</t>
  </si>
  <si>
    <t>MEL_a108.MEL_b83</t>
  </si>
  <si>
    <t>MEL_a109.MEL_b83</t>
  </si>
  <si>
    <t>MEL_a110.MEL_b83</t>
  </si>
  <si>
    <t>MEL_a111.MEL_b83</t>
  </si>
  <si>
    <t>MEL_a112.MEL_b83</t>
  </si>
  <si>
    <t>MEL_a113.MEL_b83</t>
  </si>
  <si>
    <t>MEL_a114.MEL_b83</t>
  </si>
  <si>
    <t>MEL_a115.MEL_b83</t>
  </si>
  <si>
    <t>MEL_a116.MEL_b83</t>
  </si>
  <si>
    <t>MEL_a117.MEL_b83</t>
  </si>
  <si>
    <t>MEL_a118.MEL_b83</t>
  </si>
  <si>
    <t>MEL_a119.MEL_b83</t>
  </si>
  <si>
    <t>MEL_a120.MEL_b83</t>
  </si>
  <si>
    <t>MEL_a121.MEL_b83</t>
  </si>
  <si>
    <t>MEL_a122.MEL_b83</t>
  </si>
  <si>
    <t>MEL_a123.MEL_b83</t>
  </si>
  <si>
    <t>MEL_a124.MEL_b83</t>
  </si>
  <si>
    <t>MEL_a125.MEL_b83</t>
  </si>
  <si>
    <t>MEL_a126.MEL_b83</t>
  </si>
  <si>
    <t>MEL_a127.MEL_b83</t>
  </si>
  <si>
    <t>MEL_a128.MEL_b83</t>
  </si>
  <si>
    <t>MEL_a129.MEL_b83</t>
  </si>
  <si>
    <t>MEL_a130.MEL_b83</t>
  </si>
  <si>
    <t>MEL_a131.MEL_b83</t>
  </si>
  <si>
    <t>MEL_a132.MEL_b83</t>
  </si>
  <si>
    <t>MEL_a133.MEL_b83</t>
  </si>
  <si>
    <t>MEL_a134.MEL_b83</t>
  </si>
  <si>
    <t>MEL_a135.MEL_b83</t>
  </si>
  <si>
    <t>MEL_a136.MEL_b83</t>
  </si>
  <si>
    <t>MEL_a137.MEL_b83</t>
  </si>
  <si>
    <t>MEL_a138.MEL_b83</t>
  </si>
  <si>
    <t>MEL_a139.MEL_b83</t>
  </si>
  <si>
    <t>MEL_a140.MEL_b83</t>
  </si>
  <si>
    <t>MEL_a141.MEL_b83</t>
  </si>
  <si>
    <t>MEL_a142.MEL_b83</t>
  </si>
  <si>
    <t>MEL_a143.MEL_b83</t>
  </si>
  <si>
    <t>MEL_a144.MEL_b83</t>
  </si>
  <si>
    <t>MEL_a145.MEL_b83</t>
  </si>
  <si>
    <t>MEL_a146.MEL_b83</t>
  </si>
  <si>
    <t>MEL_a147.MEL_b83</t>
  </si>
  <si>
    <t>MEL_a148.MEL_b83</t>
  </si>
  <si>
    <t>MEL_a149.MEL_b83</t>
  </si>
  <si>
    <t>MEL_a150.MEL_b83</t>
  </si>
  <si>
    <t>MEL_a151.MEL_b83</t>
  </si>
  <si>
    <t>MEL_a152.MEL_b83</t>
  </si>
  <si>
    <t>MEL_a153.MEL_b83</t>
  </si>
  <si>
    <t>MEL_a154.MEL_b83</t>
  </si>
  <si>
    <t>MEL_a155.MEL_b83</t>
  </si>
  <si>
    <t>MEL_a156.MEL_b83</t>
  </si>
  <si>
    <t>MEL_a157.MEL_b83</t>
  </si>
  <si>
    <t>MEL_a158.MEL_b83</t>
  </si>
  <si>
    <t>MEL_a159.MEL_b83</t>
  </si>
  <si>
    <t>MEL_a160.MEL_b83</t>
  </si>
  <si>
    <t>MEL_a161.MEL_b83</t>
  </si>
  <si>
    <t>MEL_a162.MEL_b83</t>
  </si>
  <si>
    <t>MEL_a163.MEL_b83</t>
  </si>
  <si>
    <t>MEL_a164.MEL_b83</t>
  </si>
  <si>
    <t>MEL_a165.MEL_b83</t>
  </si>
  <si>
    <t>MEL_a166.MEL_b83</t>
  </si>
  <si>
    <t>MEL_a167.MEL_b83</t>
  </si>
  <si>
    <t>MEL_a168.MEL_b83</t>
  </si>
  <si>
    <t>MEL_a169.MEL_b83</t>
  </si>
  <si>
    <t>MEL_a170.MEL_b83</t>
  </si>
  <si>
    <t>MEL_a171.MEL_b83</t>
  </si>
  <si>
    <t>MEL_a172.MEL_b83</t>
  </si>
  <si>
    <t>MEL_a173.MEL_b83</t>
  </si>
  <si>
    <t>MEL_a174.MEL_b83</t>
  </si>
  <si>
    <t>MEL_a175.MEL_b83</t>
  </si>
  <si>
    <t>MEL_a176.MEL_b83</t>
  </si>
  <si>
    <t>MEL_a177.MEL_b83</t>
  </si>
  <si>
    <t>MEL_a178.MEL_b83</t>
  </si>
  <si>
    <t>MEL_a179.MEL_b83</t>
  </si>
  <si>
    <t>MEL_a180.MEL_b83</t>
  </si>
  <si>
    <t>MEL_a181.MEL_b83</t>
  </si>
  <si>
    <t>MEL_a182.MEL_b83</t>
  </si>
  <si>
    <t>MEL_a183.MEL_b83</t>
  </si>
  <si>
    <t>MEL_a184.MEL_b83</t>
  </si>
  <si>
    <t>MEL_a185.MEL_b83</t>
  </si>
  <si>
    <t>MEL_a186.MEL_b83</t>
  </si>
  <si>
    <t>MEL_a187.MEL_b83</t>
  </si>
  <si>
    <t>MEL_a188.MEL_b83</t>
  </si>
  <si>
    <t>MEL_a189.MEL_b83</t>
  </si>
  <si>
    <t>MEL_a190.MEL_b83</t>
  </si>
  <si>
    <t>MEL_a191.MEL_b83</t>
  </si>
  <si>
    <t>MEL_a192.MEL_b83</t>
  </si>
  <si>
    <t>MEL_a193.MEL_b83</t>
  </si>
  <si>
    <t>MEL_a194.MEL_b83</t>
  </si>
  <si>
    <t>MEL_a195.MEL_b83</t>
  </si>
  <si>
    <t>MEL_a196.MEL_b83</t>
  </si>
  <si>
    <t>MEL_a197.MEL_b83</t>
  </si>
  <si>
    <t>MEL_a198.MEL_b83</t>
  </si>
  <si>
    <t>MEL_a199.MEL_b83</t>
  </si>
  <si>
    <t>MAGEA3_a129.MEL_b83</t>
  </si>
  <si>
    <t>CDK4_a17.MEL_b83</t>
  </si>
  <si>
    <t>MEL_a1.MEL_b84</t>
  </si>
  <si>
    <t>MEL_a2.MEL_b84</t>
  </si>
  <si>
    <t>MEL_a3.MEL_b84</t>
  </si>
  <si>
    <t>MEL_a4.MEL_b84</t>
  </si>
  <si>
    <t>MEL_a5.MEL_b84</t>
  </si>
  <si>
    <t>MEL_a6.MEL_b84</t>
  </si>
  <si>
    <t>MEL_a7.MEL_b84</t>
  </si>
  <si>
    <t>MEL_a8.MEL_b84</t>
  </si>
  <si>
    <t>MEL_a9.MEL_b84</t>
  </si>
  <si>
    <t>MEL_a10.MEL_b84</t>
  </si>
  <si>
    <t>MEL_a11.MEL_b84</t>
  </si>
  <si>
    <t>MEL_a12.MEL_b84</t>
  </si>
  <si>
    <t>MEL_a13.MEL_b84</t>
  </si>
  <si>
    <t>MEL_a14.MEL_b84</t>
  </si>
  <si>
    <t>MEL_a15.MEL_b84</t>
  </si>
  <si>
    <t>MEL_a16.MEL_b84</t>
  </si>
  <si>
    <t>MEL_a17.MEL_b84</t>
  </si>
  <si>
    <t>MEL_a18.MEL_b84</t>
  </si>
  <si>
    <t>MEL_a19.MEL_b84</t>
  </si>
  <si>
    <t>MEL_a20.MEL_b84</t>
  </si>
  <si>
    <t>MEL_a21.MEL_b84</t>
  </si>
  <si>
    <t>MEL_a22.MEL_b84</t>
  </si>
  <si>
    <t>MEL_a23.MEL_b84</t>
  </si>
  <si>
    <t>MEL_a24.MEL_b84</t>
  </si>
  <si>
    <t>MEL_a25.MEL_b84</t>
  </si>
  <si>
    <t>MEL_a26.MEL_b84</t>
  </si>
  <si>
    <t>MEL_a27.MEL_b84</t>
  </si>
  <si>
    <t>MEL_a28.MEL_b84</t>
  </si>
  <si>
    <t>MEL_a29.MEL_b84</t>
  </si>
  <si>
    <t>MEL_a30.MEL_b84</t>
  </si>
  <si>
    <t>MEL_a31.MEL_b84</t>
  </si>
  <si>
    <t>MEL_a32.MEL_b84</t>
  </si>
  <si>
    <t>MEL_a33.MEL_b84</t>
  </si>
  <si>
    <t>MEL_a34.MEL_b84</t>
  </si>
  <si>
    <t>MEL_a35.MEL_b84</t>
  </si>
  <si>
    <t>MEL_a36.MEL_b84</t>
  </si>
  <si>
    <t>MEL_a37.MEL_b84</t>
  </si>
  <si>
    <t>MEL_a38.MEL_b84</t>
  </si>
  <si>
    <t>MEL_a39.MEL_b84</t>
  </si>
  <si>
    <t>MEL_a40.MEL_b84</t>
  </si>
  <si>
    <t>MEL_a41.MEL_b84</t>
  </si>
  <si>
    <t>MEL_a42.MEL_b84</t>
  </si>
  <si>
    <t>MEL_a43.MEL_b84</t>
  </si>
  <si>
    <t>MEL_a44.MEL_b84</t>
  </si>
  <si>
    <t>MEL_a45.MEL_b84</t>
  </si>
  <si>
    <t>MEL_a46.MEL_b84</t>
  </si>
  <si>
    <t>MEL_a47.MEL_b84</t>
  </si>
  <si>
    <t>MEL_a48.MEL_b84</t>
  </si>
  <si>
    <t>MEL_a49.MEL_b84</t>
  </si>
  <si>
    <t>MEL_a50.MEL_b84</t>
  </si>
  <si>
    <t>MEL_a51.MEL_b84</t>
  </si>
  <si>
    <t>MEL_a52.MEL_b84</t>
  </si>
  <si>
    <t>MEL_a53.MEL_b84</t>
  </si>
  <si>
    <t>MEL_a54.MEL_b84</t>
  </si>
  <si>
    <t>MEL_a55.MEL_b84</t>
  </si>
  <si>
    <t>MEL_a56.MEL_b84</t>
  </si>
  <si>
    <t>MEL_a57.MEL_b84</t>
  </si>
  <si>
    <t>MEL_a58.MEL_b84</t>
  </si>
  <si>
    <t>MEL_a59.MEL_b84</t>
  </si>
  <si>
    <t>MEL_a60.MEL_b84</t>
  </si>
  <si>
    <t>MEL_a61.MEL_b84</t>
  </si>
  <si>
    <t>MEL_a62.MEL_b84</t>
  </si>
  <si>
    <t>MEL_a63.MEL_b84</t>
  </si>
  <si>
    <t>MEL_a64.MEL_b84</t>
  </si>
  <si>
    <t>MEL_a65.MEL_b84</t>
  </si>
  <si>
    <t>MEL_a66.MEL_b84</t>
  </si>
  <si>
    <t>MEL_a67.MEL_b84</t>
  </si>
  <si>
    <t>MEL_a68.MEL_b84</t>
  </si>
  <si>
    <t>MEL_a69.MEL_b84</t>
  </si>
  <si>
    <t>MEL_a70.MEL_b84</t>
  </si>
  <si>
    <t>MEL_a71.MEL_b84</t>
  </si>
  <si>
    <t>MEL_a72.MEL_b84</t>
  </si>
  <si>
    <t>MEL_a73.MEL_b84</t>
  </si>
  <si>
    <t>MEL_a74.MEL_b84</t>
  </si>
  <si>
    <t>MEL_a75.MEL_b84</t>
  </si>
  <si>
    <t>MEL_a76.MEL_b84</t>
  </si>
  <si>
    <t>MEL_a77.MEL_b84</t>
  </si>
  <si>
    <t>MEL_a78.MEL_b84</t>
  </si>
  <si>
    <t>MEL_a79.MEL_b84</t>
  </si>
  <si>
    <t>MEL_a80.MEL_b84</t>
  </si>
  <si>
    <t>MEL_a81.MEL_b84</t>
  </si>
  <si>
    <t>MEL_a82.MEL_b84</t>
  </si>
  <si>
    <t>MEL_a83.MEL_b84</t>
  </si>
  <si>
    <t>MEL_a84.MEL_b84</t>
  </si>
  <si>
    <t>MEL_a85.MEL_b84</t>
  </si>
  <si>
    <t>MEL_a86.MEL_b84</t>
  </si>
  <si>
    <t>MEL_a87.MEL_b84</t>
  </si>
  <si>
    <t>MEL_a88.MEL_b84</t>
  </si>
  <si>
    <t>MEL_a89.MEL_b84</t>
  </si>
  <si>
    <t>MEL_a90.MEL_b84</t>
  </si>
  <si>
    <t>MEL_a91.MEL_b84</t>
  </si>
  <si>
    <t>MEL_a92.MEL_b84</t>
  </si>
  <si>
    <t>MEL_a93.MEL_b84</t>
  </si>
  <si>
    <t>MEL_a94.MEL_b84</t>
  </si>
  <si>
    <t>MEL_a95.MEL_b84</t>
  </si>
  <si>
    <t>MEL_a96.MEL_b84</t>
  </si>
  <si>
    <t>MEL_a97.MEL_b84</t>
  </si>
  <si>
    <t>MEL_a98.MEL_b84</t>
  </si>
  <si>
    <t>MEL_a99.MEL_b84</t>
  </si>
  <si>
    <t>MEL_a100.MEL_b84</t>
  </si>
  <si>
    <t>MEL_a101.MEL_b84</t>
  </si>
  <si>
    <t>MEL_a102.MEL_b84</t>
  </si>
  <si>
    <t>MEL_a103.MEL_b84</t>
  </si>
  <si>
    <t>MEL_a104.MEL_b84</t>
  </si>
  <si>
    <t>MEL_a105.MEL_b84</t>
  </si>
  <si>
    <t>MEL_a106.MEL_b84</t>
  </si>
  <si>
    <t>MEL_a107.MEL_b84</t>
  </si>
  <si>
    <t>MEL_a108.MEL_b84</t>
  </si>
  <si>
    <t>MEL_a109.MEL_b84</t>
  </si>
  <si>
    <t>MEL_a110.MEL_b84</t>
  </si>
  <si>
    <t>MEL_a111.MEL_b84</t>
  </si>
  <si>
    <t>MEL_a112.MEL_b84</t>
  </si>
  <si>
    <t>MEL_a113.MEL_b84</t>
  </si>
  <si>
    <t>MEL_a114.MEL_b84</t>
  </si>
  <si>
    <t>MEL_a115.MEL_b84</t>
  </si>
  <si>
    <t>MEL_a116.MEL_b84</t>
  </si>
  <si>
    <t>MEL_a117.MEL_b84</t>
  </si>
  <si>
    <t>MEL_a118.MEL_b84</t>
  </si>
  <si>
    <t>MEL_a119.MEL_b84</t>
  </si>
  <si>
    <t>MEL_a120.MEL_b84</t>
  </si>
  <si>
    <t>MEL_a121.MEL_b84</t>
  </si>
  <si>
    <t>MEL_a122.MEL_b84</t>
  </si>
  <si>
    <t>MEL_a123.MEL_b84</t>
  </si>
  <si>
    <t>MEL_a124.MEL_b84</t>
  </si>
  <si>
    <t>MEL_a125.MEL_b84</t>
  </si>
  <si>
    <t>MEL_a126.MEL_b84</t>
  </si>
  <si>
    <t>MEL_a127.MEL_b84</t>
  </si>
  <si>
    <t>MEL_a128.MEL_b84</t>
  </si>
  <si>
    <t>MEL_a129.MEL_b84</t>
  </si>
  <si>
    <t>MEL_a130.MEL_b84</t>
  </si>
  <si>
    <t>MEL_a131.MEL_b84</t>
  </si>
  <si>
    <t>MEL_a132.MEL_b84</t>
  </si>
  <si>
    <t>MEL_a133.MEL_b84</t>
  </si>
  <si>
    <t>MEL_a134.MEL_b84</t>
  </si>
  <si>
    <t>MEL_a135.MEL_b84</t>
  </si>
  <si>
    <t>MEL_a136.MEL_b84</t>
  </si>
  <si>
    <t>MEL_a137.MEL_b84</t>
  </si>
  <si>
    <t>MEL_a138.MEL_b84</t>
  </si>
  <si>
    <t>MEL_a139.MEL_b84</t>
  </si>
  <si>
    <t>MEL_a140.MEL_b84</t>
  </si>
  <si>
    <t>MEL_a141.MEL_b84</t>
  </si>
  <si>
    <t>MEL_a142.MEL_b84</t>
  </si>
  <si>
    <t>MEL_a143.MEL_b84</t>
  </si>
  <si>
    <t>MEL_a144.MEL_b84</t>
  </si>
  <si>
    <t>MEL_a145.MEL_b84</t>
  </si>
  <si>
    <t>MEL_a146.MEL_b84</t>
  </si>
  <si>
    <t>MEL_a147.MEL_b84</t>
  </si>
  <si>
    <t>MEL_a148.MEL_b84</t>
  </si>
  <si>
    <t>MEL_a149.MEL_b84</t>
  </si>
  <si>
    <t>MEL_a150.MEL_b84</t>
  </si>
  <si>
    <t>MEL_a151.MEL_b84</t>
  </si>
  <si>
    <t>MEL_a152.MEL_b84</t>
  </si>
  <si>
    <t>MEL_a153.MEL_b84</t>
  </si>
  <si>
    <t>MEL_a154.MEL_b84</t>
  </si>
  <si>
    <t>MEL_a155.MEL_b84</t>
  </si>
  <si>
    <t>MEL_a156.MEL_b84</t>
  </si>
  <si>
    <t>MEL_a157.MEL_b84</t>
  </si>
  <si>
    <t>MEL_a158.MEL_b84</t>
  </si>
  <si>
    <t>MEL_a159.MEL_b84</t>
  </si>
  <si>
    <t>MEL_a160.MEL_b84</t>
  </si>
  <si>
    <t>MEL_a161.MEL_b84</t>
  </si>
  <si>
    <t>MEL_a162.MEL_b84</t>
  </si>
  <si>
    <t>MEL_a163.MEL_b84</t>
  </si>
  <si>
    <t>MEL_a164.MEL_b84</t>
  </si>
  <si>
    <t>MEL_a165.MEL_b84</t>
  </si>
  <si>
    <t>MEL_a166.MEL_b84</t>
  </si>
  <si>
    <t>MEL_a167.MEL_b84</t>
  </si>
  <si>
    <t>MEL_a168.MEL_b84</t>
  </si>
  <si>
    <t>MEL_a169.MEL_b84</t>
  </si>
  <si>
    <t>MEL_a170.MEL_b84</t>
  </si>
  <si>
    <t>MEL_a171.MEL_b84</t>
  </si>
  <si>
    <t>MEL_a172.MEL_b84</t>
  </si>
  <si>
    <t>MEL_a173.MEL_b84</t>
  </si>
  <si>
    <t>MEL_a174.MEL_b84</t>
  </si>
  <si>
    <t>MEL_a175.MEL_b84</t>
  </si>
  <si>
    <t>MEL_a176.MEL_b84</t>
  </si>
  <si>
    <t>MEL_a177.MEL_b84</t>
  </si>
  <si>
    <t>MEL_a178.MEL_b84</t>
  </si>
  <si>
    <t>MEL_a179.MEL_b84</t>
  </si>
  <si>
    <t>MEL_a180.MEL_b84</t>
  </si>
  <si>
    <t>MEL_a181.MEL_b84</t>
  </si>
  <si>
    <t>MEL_a182.MEL_b84</t>
  </si>
  <si>
    <t>MEL_a183.MEL_b84</t>
  </si>
  <si>
    <t>MEL_a184.MEL_b84</t>
  </si>
  <si>
    <t>MEL_a185.MEL_b84</t>
  </si>
  <si>
    <t>MEL_a186.MEL_b84</t>
  </si>
  <si>
    <t>MEL_a187.MEL_b84</t>
  </si>
  <si>
    <t>MEL_a188.MEL_b84</t>
  </si>
  <si>
    <t>MEL_a189.MEL_b84</t>
  </si>
  <si>
    <t>MEL_a190.MEL_b84</t>
  </si>
  <si>
    <t>MEL_a191.MEL_b84</t>
  </si>
  <si>
    <t>MEL_a192.MEL_b84</t>
  </si>
  <si>
    <t>MEL_a193.MEL_b84</t>
  </si>
  <si>
    <t>MEL_a194.MEL_b84</t>
  </si>
  <si>
    <t>MEL_a195.MEL_b84</t>
  </si>
  <si>
    <t>MEL_a196.MEL_b84</t>
  </si>
  <si>
    <t>MEL_a197.MEL_b84</t>
  </si>
  <si>
    <t>MEL_a198.MEL_b84</t>
  </si>
  <si>
    <t>MEL_a199.MEL_b84</t>
  </si>
  <si>
    <t>MAGEA3_a129.MEL_b84</t>
  </si>
  <si>
    <t>CDK4_a17.MEL_b84</t>
  </si>
  <si>
    <t>MEL_a1.MEL_b85</t>
  </si>
  <si>
    <t>MEL_a2.MEL_b85</t>
  </si>
  <si>
    <t>MEL_a3.MEL_b85</t>
  </si>
  <si>
    <t>MEL_a4.MEL_b85</t>
  </si>
  <si>
    <t>MEL_a5.MEL_b85</t>
  </si>
  <si>
    <t>MEL_a6.MEL_b85</t>
  </si>
  <si>
    <t>MEL_a7.MEL_b85</t>
  </si>
  <si>
    <t>MEL_a8.MEL_b85</t>
  </si>
  <si>
    <t>MEL_a9.MEL_b85</t>
  </si>
  <si>
    <t>MEL_a10.MEL_b85</t>
  </si>
  <si>
    <t>MEL_a11.MEL_b85</t>
  </si>
  <si>
    <t>MEL_a12.MEL_b85</t>
  </si>
  <si>
    <t>MEL_a13.MEL_b85</t>
  </si>
  <si>
    <t>MEL_a14.MEL_b85</t>
  </si>
  <si>
    <t>MEL_a15.MEL_b85</t>
  </si>
  <si>
    <t>MEL_a16.MEL_b85</t>
  </si>
  <si>
    <t>MEL_a17.MEL_b85</t>
  </si>
  <si>
    <t>MEL_a18.MEL_b85</t>
  </si>
  <si>
    <t>MEL_a19.MEL_b85</t>
  </si>
  <si>
    <t>MEL_a20.MEL_b85</t>
  </si>
  <si>
    <t>MEL_a21.MEL_b85</t>
  </si>
  <si>
    <t>MEL_a22.MEL_b85</t>
  </si>
  <si>
    <t>MEL_a23.MEL_b85</t>
  </si>
  <si>
    <t>MEL_a24.MEL_b85</t>
  </si>
  <si>
    <t>MEL_a25.MEL_b85</t>
  </si>
  <si>
    <t>MEL_a26.MEL_b85</t>
  </si>
  <si>
    <t>MEL_a27.MEL_b85</t>
  </si>
  <si>
    <t>MEL_a28.MEL_b85</t>
  </si>
  <si>
    <t>MEL_a29.MEL_b85</t>
  </si>
  <si>
    <t>MEL_a30.MEL_b85</t>
  </si>
  <si>
    <t>MEL_a31.MEL_b85</t>
  </si>
  <si>
    <t>MEL_a32.MEL_b85</t>
  </si>
  <si>
    <t>MEL_a33.MEL_b85</t>
  </si>
  <si>
    <t>MEL_a34.MEL_b85</t>
  </si>
  <si>
    <t>MEL_a35.MEL_b85</t>
  </si>
  <si>
    <t>MEL_a36.MEL_b85</t>
  </si>
  <si>
    <t>MEL_a37.MEL_b85</t>
  </si>
  <si>
    <t>MEL_a38.MEL_b85</t>
  </si>
  <si>
    <t>MEL_a39.MEL_b85</t>
  </si>
  <si>
    <t>MEL_a40.MEL_b85</t>
  </si>
  <si>
    <t>MEL_a41.MEL_b85</t>
  </si>
  <si>
    <t>MEL_a42.MEL_b85</t>
  </si>
  <si>
    <t>MEL_a43.MEL_b85</t>
  </si>
  <si>
    <t>MEL_a44.MEL_b85</t>
  </si>
  <si>
    <t>MEL_a45.MEL_b85</t>
  </si>
  <si>
    <t>MEL_a46.MEL_b85</t>
  </si>
  <si>
    <t>MEL_a47.MEL_b85</t>
  </si>
  <si>
    <t>MEL_a48.MEL_b85</t>
  </si>
  <si>
    <t>MEL_a49.MEL_b85</t>
  </si>
  <si>
    <t>MEL_a50.MEL_b85</t>
  </si>
  <si>
    <t>MEL_a51.MEL_b85</t>
  </si>
  <si>
    <t>MEL_a52.MEL_b85</t>
  </si>
  <si>
    <t>MEL_a53.MEL_b85</t>
  </si>
  <si>
    <t>MEL_a54.MEL_b85</t>
  </si>
  <si>
    <t>MEL_a55.MEL_b85</t>
  </si>
  <si>
    <t>MEL_a56.MEL_b85</t>
  </si>
  <si>
    <t>MEL_a57.MEL_b85</t>
  </si>
  <si>
    <t>MEL_a58.MEL_b85</t>
  </si>
  <si>
    <t>MEL_a59.MEL_b85</t>
  </si>
  <si>
    <t>MEL_a60.MEL_b85</t>
  </si>
  <si>
    <t>MEL_a61.MEL_b85</t>
  </si>
  <si>
    <t>MEL_a62.MEL_b85</t>
  </si>
  <si>
    <t>MEL_a63.MEL_b85</t>
  </si>
  <si>
    <t>MEL_a64.MEL_b85</t>
  </si>
  <si>
    <t>MEL_a65.MEL_b85</t>
  </si>
  <si>
    <t>MEL_a66.MEL_b85</t>
  </si>
  <si>
    <t>MEL_a67.MEL_b85</t>
  </si>
  <si>
    <t>MEL_a68.MEL_b85</t>
  </si>
  <si>
    <t>MEL_a69.MEL_b85</t>
  </si>
  <si>
    <t>MEL_a70.MEL_b85</t>
  </si>
  <si>
    <t>MEL_a71.MEL_b85</t>
  </si>
  <si>
    <t>MEL_a72.MEL_b85</t>
  </si>
  <si>
    <t>MEL_a73.MEL_b85</t>
  </si>
  <si>
    <t>MEL_a74.MEL_b85</t>
  </si>
  <si>
    <t>MEL_a75.MEL_b85</t>
  </si>
  <si>
    <t>MEL_a76.MEL_b85</t>
  </si>
  <si>
    <t>MEL_a77.MEL_b85</t>
  </si>
  <si>
    <t>MEL_a78.MEL_b85</t>
  </si>
  <si>
    <t>MEL_a79.MEL_b85</t>
  </si>
  <si>
    <t>MEL_a80.MEL_b85</t>
  </si>
  <si>
    <t>MEL_a81.MEL_b85</t>
  </si>
  <si>
    <t>MEL_a82.MEL_b85</t>
  </si>
  <si>
    <t>MEL_a83.MEL_b85</t>
  </si>
  <si>
    <t>MEL_a84.MEL_b85</t>
  </si>
  <si>
    <t>MEL_a85.MEL_b85</t>
  </si>
  <si>
    <t>MEL_a86.MEL_b85</t>
  </si>
  <si>
    <t>MEL_a87.MEL_b85</t>
  </si>
  <si>
    <t>MEL_a88.MEL_b85</t>
  </si>
  <si>
    <t>MEL_a89.MEL_b85</t>
  </si>
  <si>
    <t>MEL_a90.MEL_b85</t>
  </si>
  <si>
    <t>MEL_a91.MEL_b85</t>
  </si>
  <si>
    <t>MEL_a92.MEL_b85</t>
  </si>
  <si>
    <t>MEL_a93.MEL_b85</t>
  </si>
  <si>
    <t>MEL_a94.MEL_b85</t>
  </si>
  <si>
    <t>MEL_a95.MEL_b85</t>
  </si>
  <si>
    <t>MEL_a96.MEL_b85</t>
  </si>
  <si>
    <t>MEL_a97.MEL_b85</t>
  </si>
  <si>
    <t>MEL_a98.MEL_b85</t>
  </si>
  <si>
    <t>MEL_a99.MEL_b85</t>
  </si>
  <si>
    <t>MEL_a100.MEL_b85</t>
  </si>
  <si>
    <t>MEL_a101.MEL_b85</t>
  </si>
  <si>
    <t>MEL_a102.MEL_b85</t>
  </si>
  <si>
    <t>MEL_a103.MEL_b85</t>
  </si>
  <si>
    <t>MEL_a104.MEL_b85</t>
  </si>
  <si>
    <t>MEL_a105.MEL_b85</t>
  </si>
  <si>
    <t>MEL_a106.MEL_b85</t>
  </si>
  <si>
    <t>MEL_a107.MEL_b85</t>
  </si>
  <si>
    <t>MEL_a108.MEL_b85</t>
  </si>
  <si>
    <t>MEL_a109.MEL_b85</t>
  </si>
  <si>
    <t>MEL_a110.MEL_b85</t>
  </si>
  <si>
    <t>MEL_a111.MEL_b85</t>
  </si>
  <si>
    <t>MEL_a112.MEL_b85</t>
  </si>
  <si>
    <t>MEL_a113.MEL_b85</t>
  </si>
  <si>
    <t>MEL_a114.MEL_b85</t>
  </si>
  <si>
    <t>MEL_a115.MEL_b85</t>
  </si>
  <si>
    <t>MEL_a116.MEL_b85</t>
  </si>
  <si>
    <t>MEL_a117.MEL_b85</t>
  </si>
  <si>
    <t>MEL_a118.MEL_b85</t>
  </si>
  <si>
    <t>MEL_a119.MEL_b85</t>
  </si>
  <si>
    <t>MEL_a120.MEL_b85</t>
  </si>
  <si>
    <t>MEL_a121.MEL_b85</t>
  </si>
  <si>
    <t>MEL_a122.MEL_b85</t>
  </si>
  <si>
    <t>MEL_a123.MEL_b85</t>
  </si>
  <si>
    <t>MEL_a124.MEL_b85</t>
  </si>
  <si>
    <t>MEL_a125.MEL_b85</t>
  </si>
  <si>
    <t>MEL_a126.MEL_b85</t>
  </si>
  <si>
    <t>MEL_a127.MEL_b85</t>
  </si>
  <si>
    <t>MEL_a128.MEL_b85</t>
  </si>
  <si>
    <t>MEL_a129.MEL_b85</t>
  </si>
  <si>
    <t>MEL_a130.MEL_b85</t>
  </si>
  <si>
    <t>MEL_a131.MEL_b85</t>
  </si>
  <si>
    <t>MEL_a132.MEL_b85</t>
  </si>
  <si>
    <t>MEL_a133.MEL_b85</t>
  </si>
  <si>
    <t>MEL_a134.MEL_b85</t>
  </si>
  <si>
    <t>MEL_a135.MEL_b85</t>
  </si>
  <si>
    <t>MEL_a136.MEL_b85</t>
  </si>
  <si>
    <t>MEL_a137.MEL_b85</t>
  </si>
  <si>
    <t>MEL_a138.MEL_b85</t>
  </si>
  <si>
    <t>MEL_a139.MEL_b85</t>
  </si>
  <si>
    <t>MEL_a140.MEL_b85</t>
  </si>
  <si>
    <t>MEL_a141.MEL_b85</t>
  </si>
  <si>
    <t>MEL_a142.MEL_b85</t>
  </si>
  <si>
    <t>MEL_a143.MEL_b85</t>
  </si>
  <si>
    <t>MEL_a144.MEL_b85</t>
  </si>
  <si>
    <t>MEL_a145.MEL_b85</t>
  </si>
  <si>
    <t>MEL_a146.MEL_b85</t>
  </si>
  <si>
    <t>MEL_a147.MEL_b85</t>
  </si>
  <si>
    <t>MEL_a148.MEL_b85</t>
  </si>
  <si>
    <t>MEL_a149.MEL_b85</t>
  </si>
  <si>
    <t>MEL_a150.MEL_b85</t>
  </si>
  <si>
    <t>MEL_a151.MEL_b85</t>
  </si>
  <si>
    <t>MEL_a152.MEL_b85</t>
  </si>
  <si>
    <t>MEL_a153.MEL_b85</t>
  </si>
  <si>
    <t>MEL_a154.MEL_b85</t>
  </si>
  <si>
    <t>MEL_a155.MEL_b85</t>
  </si>
  <si>
    <t>MEL_a156.MEL_b85</t>
  </si>
  <si>
    <t>MEL_a157.MEL_b85</t>
  </si>
  <si>
    <t>MEL_a158.MEL_b85</t>
  </si>
  <si>
    <t>MEL_a159.MEL_b85</t>
  </si>
  <si>
    <t>MEL_a160.MEL_b85</t>
  </si>
  <si>
    <t>MEL_a161.MEL_b85</t>
  </si>
  <si>
    <t>MEL_a162.MEL_b85</t>
  </si>
  <si>
    <t>MEL_a163.MEL_b85</t>
  </si>
  <si>
    <t>MEL_a164.MEL_b85</t>
  </si>
  <si>
    <t>MEL_a165.MEL_b85</t>
  </si>
  <si>
    <t>MEL_a166.MEL_b85</t>
  </si>
  <si>
    <t>MEL_a167.MEL_b85</t>
  </si>
  <si>
    <t>MEL_a168.MEL_b85</t>
  </si>
  <si>
    <t>MEL_a169.MEL_b85</t>
  </si>
  <si>
    <t>MEL_a170.MEL_b85</t>
  </si>
  <si>
    <t>MEL_a171.MEL_b85</t>
  </si>
  <si>
    <t>MEL_a172.MEL_b85</t>
  </si>
  <si>
    <t>MEL_a173.MEL_b85</t>
  </si>
  <si>
    <t>MEL_a174.MEL_b85</t>
  </si>
  <si>
    <t>MEL_a175.MEL_b85</t>
  </si>
  <si>
    <t>MEL_a176.MEL_b85</t>
  </si>
  <si>
    <t>MEL_a177.MEL_b85</t>
  </si>
  <si>
    <t>MEL_a178.MEL_b85</t>
  </si>
  <si>
    <t>MEL_a179.MEL_b85</t>
  </si>
  <si>
    <t>MEL_a180.MEL_b85</t>
  </si>
  <si>
    <t>MEL_a181.MEL_b85</t>
  </si>
  <si>
    <t>MEL_a182.MEL_b85</t>
  </si>
  <si>
    <t>MEL_a183.MEL_b85</t>
  </si>
  <si>
    <t>MEL_a184.MEL_b85</t>
  </si>
  <si>
    <t>MEL_a185.MEL_b85</t>
  </si>
  <si>
    <t>MEL_a186.MEL_b85</t>
  </si>
  <si>
    <t>MEL_a187.MEL_b85</t>
  </si>
  <si>
    <t>MEL_a188.MEL_b85</t>
  </si>
  <si>
    <t>MEL_a189.MEL_b85</t>
  </si>
  <si>
    <t>MEL_a190.MEL_b85</t>
  </si>
  <si>
    <t>MEL_a191.MEL_b85</t>
  </si>
  <si>
    <t>MEL_a192.MEL_b85</t>
  </si>
  <si>
    <t>MEL_a193.MEL_b85</t>
  </si>
  <si>
    <t>MEL_a194.MEL_b85</t>
  </si>
  <si>
    <t>MEL_a195.MEL_b85</t>
  </si>
  <si>
    <t>MEL_a196.MEL_b85</t>
  </si>
  <si>
    <t>MEL_a197.MEL_b85</t>
  </si>
  <si>
    <t>MEL_a198.MEL_b85</t>
  </si>
  <si>
    <t>MEL_a199.MEL_b85</t>
  </si>
  <si>
    <t>MAGEA3_a129.MEL_b85</t>
  </si>
  <si>
    <t>CDK4_a17.MEL_b85</t>
  </si>
  <si>
    <t>MEL_a1.MEL_b86</t>
  </si>
  <si>
    <t>MEL_a2.MEL_b86</t>
  </si>
  <si>
    <t>MEL_a3.MEL_b86</t>
  </si>
  <si>
    <t>MEL_a4.MEL_b86</t>
  </si>
  <si>
    <t>MEL_a5.MEL_b86</t>
  </si>
  <si>
    <t>MEL_a6.MEL_b86</t>
  </si>
  <si>
    <t>MEL_a7.MEL_b86</t>
  </si>
  <si>
    <t>MEL_a8.MEL_b86</t>
  </si>
  <si>
    <t>MEL_a9.MEL_b86</t>
  </si>
  <si>
    <t>MEL_a10.MEL_b86</t>
  </si>
  <si>
    <t>MEL_a11.MEL_b86</t>
  </si>
  <si>
    <t>MEL_a12.MEL_b86</t>
  </si>
  <si>
    <t>MEL_a13.MEL_b86</t>
  </si>
  <si>
    <t>MEL_a14.MEL_b86</t>
  </si>
  <si>
    <t>MEL_a15.MEL_b86</t>
  </si>
  <si>
    <t>MEL_a16.MEL_b86</t>
  </si>
  <si>
    <t>MEL_a17.MEL_b86</t>
  </si>
  <si>
    <t>MEL_a18.MEL_b86</t>
  </si>
  <si>
    <t>MEL_a19.MEL_b86</t>
  </si>
  <si>
    <t>MEL_a20.MEL_b86</t>
  </si>
  <si>
    <t>MEL_a21.MEL_b86</t>
  </si>
  <si>
    <t>MEL_a22.MEL_b86</t>
  </si>
  <si>
    <t>MEL_a23.MEL_b86</t>
  </si>
  <si>
    <t>MEL_a24.MEL_b86</t>
  </si>
  <si>
    <t>MEL_a25.MEL_b86</t>
  </si>
  <si>
    <t>MEL_a26.MEL_b86</t>
  </si>
  <si>
    <t>MEL_a27.MEL_b86</t>
  </si>
  <si>
    <t>MEL_a28.MEL_b86</t>
  </si>
  <si>
    <t>MEL_a29.MEL_b86</t>
  </si>
  <si>
    <t>MEL_a30.MEL_b86</t>
  </si>
  <si>
    <t>MEL_a31.MEL_b86</t>
  </si>
  <si>
    <t>MEL_a32.MEL_b86</t>
  </si>
  <si>
    <t>MEL_a33.MEL_b86</t>
  </si>
  <si>
    <t>MEL_a34.MEL_b86</t>
  </si>
  <si>
    <t>MEL_a35.MEL_b86</t>
  </si>
  <si>
    <t>MEL_a36.MEL_b86</t>
  </si>
  <si>
    <t>MEL_a37.MEL_b86</t>
  </si>
  <si>
    <t>MEL_a38.MEL_b86</t>
  </si>
  <si>
    <t>MEL_a39.MEL_b86</t>
  </si>
  <si>
    <t>MEL_a40.MEL_b86</t>
  </si>
  <si>
    <t>MEL_a41.MEL_b86</t>
  </si>
  <si>
    <t>MEL_a42.MEL_b86</t>
  </si>
  <si>
    <t>MEL_a43.MEL_b86</t>
  </si>
  <si>
    <t>MEL_a44.MEL_b86</t>
  </si>
  <si>
    <t>MEL_a45.MEL_b86</t>
  </si>
  <si>
    <t>MEL_a46.MEL_b86</t>
  </si>
  <si>
    <t>MEL_a47.MEL_b86</t>
  </si>
  <si>
    <t>MEL_a48.MEL_b86</t>
  </si>
  <si>
    <t>MEL_a49.MEL_b86</t>
  </si>
  <si>
    <t>MEL_a50.MEL_b86</t>
  </si>
  <si>
    <t>MEL_a51.MEL_b86</t>
  </si>
  <si>
    <t>MEL_a52.MEL_b86</t>
  </si>
  <si>
    <t>MEL_a53.MEL_b86</t>
  </si>
  <si>
    <t>MEL_a54.MEL_b86</t>
  </si>
  <si>
    <t>MEL_a55.MEL_b86</t>
  </si>
  <si>
    <t>MEL_a56.MEL_b86</t>
  </si>
  <si>
    <t>MEL_a57.MEL_b86</t>
  </si>
  <si>
    <t>MEL_a58.MEL_b86</t>
  </si>
  <si>
    <t>MEL_a59.MEL_b86</t>
  </si>
  <si>
    <t>MEL_a60.MEL_b86</t>
  </si>
  <si>
    <t>MEL_a61.MEL_b86</t>
  </si>
  <si>
    <t>MEL_a62.MEL_b86</t>
  </si>
  <si>
    <t>MEL_a63.MEL_b86</t>
  </si>
  <si>
    <t>MEL_a64.MEL_b86</t>
  </si>
  <si>
    <t>MEL_a65.MEL_b86</t>
  </si>
  <si>
    <t>MEL_a66.MEL_b86</t>
  </si>
  <si>
    <t>MEL_a67.MEL_b86</t>
  </si>
  <si>
    <t>MEL_a68.MEL_b86</t>
  </si>
  <si>
    <t>MEL_a69.MEL_b86</t>
  </si>
  <si>
    <t>MEL_a70.MEL_b86</t>
  </si>
  <si>
    <t>MEL_a71.MEL_b86</t>
  </si>
  <si>
    <t>MEL_a72.MEL_b86</t>
  </si>
  <si>
    <t>MEL_a73.MEL_b86</t>
  </si>
  <si>
    <t>MEL_a74.MEL_b86</t>
  </si>
  <si>
    <t>MEL_a75.MEL_b86</t>
  </si>
  <si>
    <t>MEL_a76.MEL_b86</t>
  </si>
  <si>
    <t>MEL_a77.MEL_b86</t>
  </si>
  <si>
    <t>MEL_a78.MEL_b86</t>
  </si>
  <si>
    <t>MEL_a79.MEL_b86</t>
  </si>
  <si>
    <t>MEL_a80.MEL_b86</t>
  </si>
  <si>
    <t>MEL_a81.MEL_b86</t>
  </si>
  <si>
    <t>MEL_a82.MEL_b86</t>
  </si>
  <si>
    <t>MEL_a83.MEL_b86</t>
  </si>
  <si>
    <t>MEL_a84.MEL_b86</t>
  </si>
  <si>
    <t>MEL_a85.MEL_b86</t>
  </si>
  <si>
    <t>MEL_a86.MEL_b86</t>
  </si>
  <si>
    <t>MEL_a87.MEL_b86</t>
  </si>
  <si>
    <t>MEL_a88.MEL_b86</t>
  </si>
  <si>
    <t>MEL_a89.MEL_b86</t>
  </si>
  <si>
    <t>MEL_a90.MEL_b86</t>
  </si>
  <si>
    <t>MEL_a91.MEL_b86</t>
  </si>
  <si>
    <t>MEL_a92.MEL_b86</t>
  </si>
  <si>
    <t>MEL_a93.MEL_b86</t>
  </si>
  <si>
    <t>MEL_a94.MEL_b86</t>
  </si>
  <si>
    <t>MEL_a95.MEL_b86</t>
  </si>
  <si>
    <t>MEL_a96.MEL_b86</t>
  </si>
  <si>
    <t>MEL_a97.MEL_b86</t>
  </si>
  <si>
    <t>MEL_a98.MEL_b86</t>
  </si>
  <si>
    <t>MEL_a99.MEL_b86</t>
  </si>
  <si>
    <t>MEL_a100.MEL_b86</t>
  </si>
  <si>
    <t>MEL_a101.MEL_b86</t>
  </si>
  <si>
    <t>MEL_a102.MEL_b86</t>
  </si>
  <si>
    <t>MEL_a103.MEL_b86</t>
  </si>
  <si>
    <t>MEL_a104.MEL_b86</t>
  </si>
  <si>
    <t>MEL_a105.MEL_b86</t>
  </si>
  <si>
    <t>MEL_a106.MEL_b86</t>
  </si>
  <si>
    <t>MEL_a107.MEL_b86</t>
  </si>
  <si>
    <t>MEL_a108.MEL_b86</t>
  </si>
  <si>
    <t>MEL_a109.MEL_b86</t>
  </si>
  <si>
    <t>MEL_a110.MEL_b86</t>
  </si>
  <si>
    <t>MEL_a111.MEL_b86</t>
  </si>
  <si>
    <t>MEL_a112.MEL_b86</t>
  </si>
  <si>
    <t>MEL_a113.MEL_b86</t>
  </si>
  <si>
    <t>MEL_a114.MEL_b86</t>
  </si>
  <si>
    <t>MEL_a115.MEL_b86</t>
  </si>
  <si>
    <t>MEL_a116.MEL_b86</t>
  </si>
  <si>
    <t>MEL_a117.MEL_b86</t>
  </si>
  <si>
    <t>MEL_a118.MEL_b86</t>
  </si>
  <si>
    <t>MEL_a119.MEL_b86</t>
  </si>
  <si>
    <t>MEL_a120.MEL_b86</t>
  </si>
  <si>
    <t>MEL_a121.MEL_b86</t>
  </si>
  <si>
    <t>MEL_a122.MEL_b86</t>
  </si>
  <si>
    <t>MEL_a123.MEL_b86</t>
  </si>
  <si>
    <t>MEL_a124.MEL_b86</t>
  </si>
  <si>
    <t>MEL_a125.MEL_b86</t>
  </si>
  <si>
    <t>MEL_a126.MEL_b86</t>
  </si>
  <si>
    <t>MEL_a127.MEL_b86</t>
  </si>
  <si>
    <t>MEL_a128.MEL_b86</t>
  </si>
  <si>
    <t>MEL_a129.MEL_b86</t>
  </si>
  <si>
    <t>MEL_a130.MEL_b86</t>
  </si>
  <si>
    <t>MEL_a131.MEL_b86</t>
  </si>
  <si>
    <t>MEL_a132.MEL_b86</t>
  </si>
  <si>
    <t>MEL_a133.MEL_b86</t>
  </si>
  <si>
    <t>MEL_a134.MEL_b86</t>
  </si>
  <si>
    <t>MEL_a135.MEL_b86</t>
  </si>
  <si>
    <t>MEL_a136.MEL_b86</t>
  </si>
  <si>
    <t>MEL_a137.MEL_b86</t>
  </si>
  <si>
    <t>MEL_a138.MEL_b86</t>
  </si>
  <si>
    <t>MEL_a139.MEL_b86</t>
  </si>
  <si>
    <t>MEL_a140.MEL_b86</t>
  </si>
  <si>
    <t>MEL_a141.MEL_b86</t>
  </si>
  <si>
    <t>MEL_a142.MEL_b86</t>
  </si>
  <si>
    <t>MEL_a143.MEL_b86</t>
  </si>
  <si>
    <t>MEL_a144.MEL_b86</t>
  </si>
  <si>
    <t>MEL_a145.MEL_b86</t>
  </si>
  <si>
    <t>MEL_a146.MEL_b86</t>
  </si>
  <si>
    <t>MEL_a147.MEL_b86</t>
  </si>
  <si>
    <t>MEL_a148.MEL_b86</t>
  </si>
  <si>
    <t>MEL_a149.MEL_b86</t>
  </si>
  <si>
    <t>MEL_a150.MEL_b86</t>
  </si>
  <si>
    <t>MEL_a151.MEL_b86</t>
  </si>
  <si>
    <t>MEL_a152.MEL_b86</t>
  </si>
  <si>
    <t>MEL_a153.MEL_b86</t>
  </si>
  <si>
    <t>MEL_a154.MEL_b86</t>
  </si>
  <si>
    <t>MEL_a155.MEL_b86</t>
  </si>
  <si>
    <t>MEL_a156.MEL_b86</t>
  </si>
  <si>
    <t>MEL_a157.MEL_b86</t>
  </si>
  <si>
    <t>MEL_a158.MEL_b86</t>
  </si>
  <si>
    <t>MEL_a159.MEL_b86</t>
  </si>
  <si>
    <t>MEL_a160.MEL_b86</t>
  </si>
  <si>
    <t>MEL_a161.MEL_b86</t>
  </si>
  <si>
    <t>MEL_a162.MEL_b86</t>
  </si>
  <si>
    <t>MEL_a163.MEL_b86</t>
  </si>
  <si>
    <t>MEL_a164.MEL_b86</t>
  </si>
  <si>
    <t>MEL_a165.MEL_b86</t>
  </si>
  <si>
    <t>MEL_a166.MEL_b86</t>
  </si>
  <si>
    <t>MEL_a167.MEL_b86</t>
  </si>
  <si>
    <t>MEL_a168.MEL_b86</t>
  </si>
  <si>
    <t>MEL_a169.MEL_b86</t>
  </si>
  <si>
    <t>MEL_a170.MEL_b86</t>
  </si>
  <si>
    <t>MEL_a171.MEL_b86</t>
  </si>
  <si>
    <t>MEL_a172.MEL_b86</t>
  </si>
  <si>
    <t>MEL_a173.MEL_b86</t>
  </si>
  <si>
    <t>MEL_a174.MEL_b86</t>
  </si>
  <si>
    <t>MEL_a175.MEL_b86</t>
  </si>
  <si>
    <t>MEL_a176.MEL_b86</t>
  </si>
  <si>
    <t>MEL_a177.MEL_b86</t>
  </si>
  <si>
    <t>MEL_a178.MEL_b86</t>
  </si>
  <si>
    <t>MEL_a179.MEL_b86</t>
  </si>
  <si>
    <t>MEL_a180.MEL_b86</t>
  </si>
  <si>
    <t>MEL_a181.MEL_b86</t>
  </si>
  <si>
    <t>MEL_a182.MEL_b86</t>
  </si>
  <si>
    <t>MEL_a183.MEL_b86</t>
  </si>
  <si>
    <t>MEL_a184.MEL_b86</t>
  </si>
  <si>
    <t>MEL_a185.MEL_b86</t>
  </si>
  <si>
    <t>MEL_a186.MEL_b86</t>
  </si>
  <si>
    <t>MEL_a187.MEL_b86</t>
  </si>
  <si>
    <t>MEL_a188.MEL_b86</t>
  </si>
  <si>
    <t>MEL_a189.MEL_b86</t>
  </si>
  <si>
    <t>MEL_a190.MEL_b86</t>
  </si>
  <si>
    <t>MEL_a191.MEL_b86</t>
  </si>
  <si>
    <t>MEL_a192.MEL_b86</t>
  </si>
  <si>
    <t>MEL_a193.MEL_b86</t>
  </si>
  <si>
    <t>MEL_a194.MEL_b86</t>
  </si>
  <si>
    <t>MEL_a195.MEL_b86</t>
  </si>
  <si>
    <t>MEL_a196.MEL_b86</t>
  </si>
  <si>
    <t>MEL_a197.MEL_b86</t>
  </si>
  <si>
    <t>MEL_a198.MEL_b86</t>
  </si>
  <si>
    <t>MEL_a199.MEL_b86</t>
  </si>
  <si>
    <t>MAGEA3_a129.MEL_b86</t>
  </si>
  <si>
    <t>CDK4_a17.MEL_b86</t>
  </si>
  <si>
    <t>MEL_a1.MEL_b87</t>
  </si>
  <si>
    <t>MEL_a2.MEL_b87</t>
  </si>
  <si>
    <t>MEL_a3.MEL_b87</t>
  </si>
  <si>
    <t>MEL_a4.MEL_b87</t>
  </si>
  <si>
    <t>MEL_a5.MEL_b87</t>
  </si>
  <si>
    <t>MEL_a6.MEL_b87</t>
  </si>
  <si>
    <t>MEL_a7.MEL_b87</t>
  </si>
  <si>
    <t>MEL_a8.MEL_b87</t>
  </si>
  <si>
    <t>MEL_a9.MEL_b87</t>
  </si>
  <si>
    <t>MEL_a10.MEL_b87</t>
  </si>
  <si>
    <t>MEL_a11.MEL_b87</t>
  </si>
  <si>
    <t>MEL_a12.MEL_b87</t>
  </si>
  <si>
    <t>MEL_a13.MEL_b87</t>
  </si>
  <si>
    <t>MEL_a14.MEL_b87</t>
  </si>
  <si>
    <t>MEL_a15.MEL_b87</t>
  </si>
  <si>
    <t>MEL_a16.MEL_b87</t>
  </si>
  <si>
    <t>MEL_a17.MEL_b87</t>
  </si>
  <si>
    <t>MEL_a18.MEL_b87</t>
  </si>
  <si>
    <t>MEL_a19.MEL_b87</t>
  </si>
  <si>
    <t>MEL_a20.MEL_b87</t>
  </si>
  <si>
    <t>MEL_a21.MEL_b87</t>
  </si>
  <si>
    <t>MEL_a22.MEL_b87</t>
  </si>
  <si>
    <t>MEL_a23.MEL_b87</t>
  </si>
  <si>
    <t>MEL_a24.MEL_b87</t>
  </si>
  <si>
    <t>MEL_a25.MEL_b87</t>
  </si>
  <si>
    <t>MEL_a26.MEL_b87</t>
  </si>
  <si>
    <t>MEL_a27.MEL_b87</t>
  </si>
  <si>
    <t>MEL_a28.MEL_b87</t>
  </si>
  <si>
    <t>MEL_a29.MEL_b87</t>
  </si>
  <si>
    <t>MEL_a30.MEL_b87</t>
  </si>
  <si>
    <t>MEL_a31.MEL_b87</t>
  </si>
  <si>
    <t>MEL_a32.MEL_b87</t>
  </si>
  <si>
    <t>MEL_a33.MEL_b87</t>
  </si>
  <si>
    <t>MEL_a34.MEL_b87</t>
  </si>
  <si>
    <t>MEL_a35.MEL_b87</t>
  </si>
  <si>
    <t>MEL_a36.MEL_b87</t>
  </si>
  <si>
    <t>MEL_a37.MEL_b87</t>
  </si>
  <si>
    <t>MEL_a38.MEL_b87</t>
  </si>
  <si>
    <t>MEL_a39.MEL_b87</t>
  </si>
  <si>
    <t>MEL_a40.MEL_b87</t>
  </si>
  <si>
    <t>MEL_a41.MEL_b87</t>
  </si>
  <si>
    <t>MEL_a42.MEL_b87</t>
  </si>
  <si>
    <t>MEL_a43.MEL_b87</t>
  </si>
  <si>
    <t>MEL_a44.MEL_b87</t>
  </si>
  <si>
    <t>MEL_a45.MEL_b87</t>
  </si>
  <si>
    <t>MEL_a46.MEL_b87</t>
  </si>
  <si>
    <t>MEL_a47.MEL_b87</t>
  </si>
  <si>
    <t>MEL_a48.MEL_b87</t>
  </si>
  <si>
    <t>MEL_a49.MEL_b87</t>
  </si>
  <si>
    <t>MEL_a50.MEL_b87</t>
  </si>
  <si>
    <t>MEL_a51.MEL_b87</t>
  </si>
  <si>
    <t>MEL_a52.MEL_b87</t>
  </si>
  <si>
    <t>MEL_a53.MEL_b87</t>
  </si>
  <si>
    <t>MEL_a54.MEL_b87</t>
  </si>
  <si>
    <t>MEL_a55.MEL_b87</t>
  </si>
  <si>
    <t>MEL_a56.MEL_b87</t>
  </si>
  <si>
    <t>MEL_a57.MEL_b87</t>
  </si>
  <si>
    <t>MEL_a58.MEL_b87</t>
  </si>
  <si>
    <t>MEL_a59.MEL_b87</t>
  </si>
  <si>
    <t>MEL_a60.MEL_b87</t>
  </si>
  <si>
    <t>MEL_a61.MEL_b87</t>
  </si>
  <si>
    <t>MEL_a62.MEL_b87</t>
  </si>
  <si>
    <t>MEL_a63.MEL_b87</t>
  </si>
  <si>
    <t>MEL_a64.MEL_b87</t>
  </si>
  <si>
    <t>MEL_a65.MEL_b87</t>
  </si>
  <si>
    <t>MEL_a66.MEL_b87</t>
  </si>
  <si>
    <t>MEL_a67.MEL_b87</t>
  </si>
  <si>
    <t>MEL_a68.MEL_b87</t>
  </si>
  <si>
    <t>MEL_a69.MEL_b87</t>
  </si>
  <si>
    <t>MEL_a70.MEL_b87</t>
  </si>
  <si>
    <t>MEL_a71.MEL_b87</t>
  </si>
  <si>
    <t>MEL_a72.MEL_b87</t>
  </si>
  <si>
    <t>MEL_a73.MEL_b87</t>
  </si>
  <si>
    <t>MEL_a74.MEL_b87</t>
  </si>
  <si>
    <t>MEL_a75.MEL_b87</t>
  </si>
  <si>
    <t>MEL_a76.MEL_b87</t>
  </si>
  <si>
    <t>MEL_a77.MEL_b87</t>
  </si>
  <si>
    <t>MEL_a78.MEL_b87</t>
  </si>
  <si>
    <t>MEL_a79.MEL_b87</t>
  </si>
  <si>
    <t>MEL_a80.MEL_b87</t>
  </si>
  <si>
    <t>MEL_a81.MEL_b87</t>
  </si>
  <si>
    <t>MEL_a82.MEL_b87</t>
  </si>
  <si>
    <t>MEL_a83.MEL_b87</t>
  </si>
  <si>
    <t>MEL_a84.MEL_b87</t>
  </si>
  <si>
    <t>MEL_a85.MEL_b87</t>
  </si>
  <si>
    <t>MEL_a86.MEL_b87</t>
  </si>
  <si>
    <t>MEL_a87.MEL_b87</t>
  </si>
  <si>
    <t>MEL_a88.MEL_b87</t>
  </si>
  <si>
    <t>MEL_a89.MEL_b87</t>
  </si>
  <si>
    <t>MEL_a90.MEL_b87</t>
  </si>
  <si>
    <t>MEL_a91.MEL_b87</t>
  </si>
  <si>
    <t>MEL_a92.MEL_b87</t>
  </si>
  <si>
    <t>MEL_a93.MEL_b87</t>
  </si>
  <si>
    <t>MEL_a94.MEL_b87</t>
  </si>
  <si>
    <t>MEL_a95.MEL_b87</t>
  </si>
  <si>
    <t>MEL_a96.MEL_b87</t>
  </si>
  <si>
    <t>MEL_a97.MEL_b87</t>
  </si>
  <si>
    <t>MEL_a98.MEL_b87</t>
  </si>
  <si>
    <t>MEL_a99.MEL_b87</t>
  </si>
  <si>
    <t>MEL_a100.MEL_b87</t>
  </si>
  <si>
    <t>MEL_a101.MEL_b87</t>
  </si>
  <si>
    <t>MEL_a102.MEL_b87</t>
  </si>
  <si>
    <t>MEL_a103.MEL_b87</t>
  </si>
  <si>
    <t>MEL_a104.MEL_b87</t>
  </si>
  <si>
    <t>MEL_a105.MEL_b87</t>
  </si>
  <si>
    <t>MEL_a106.MEL_b87</t>
  </si>
  <si>
    <t>MEL_a107.MEL_b87</t>
  </si>
  <si>
    <t>MEL_a108.MEL_b87</t>
  </si>
  <si>
    <t>MEL_a109.MEL_b87</t>
  </si>
  <si>
    <t>MEL_a110.MEL_b87</t>
  </si>
  <si>
    <t>MEL_a111.MEL_b87</t>
  </si>
  <si>
    <t>MEL_a112.MEL_b87</t>
  </si>
  <si>
    <t>MEL_a113.MEL_b87</t>
  </si>
  <si>
    <t>MEL_a114.MEL_b87</t>
  </si>
  <si>
    <t>MEL_a115.MEL_b87</t>
  </si>
  <si>
    <t>MEL_a116.MEL_b87</t>
  </si>
  <si>
    <t>MEL_a117.MEL_b87</t>
  </si>
  <si>
    <t>MEL_a118.MEL_b87</t>
  </si>
  <si>
    <t>MEL_a119.MEL_b87</t>
  </si>
  <si>
    <t>MEL_a120.MEL_b87</t>
  </si>
  <si>
    <t>MEL_a121.MEL_b87</t>
  </si>
  <si>
    <t>MEL_a122.MEL_b87</t>
  </si>
  <si>
    <t>MEL_a123.MEL_b87</t>
  </si>
  <si>
    <t>MEL_a124.MEL_b87</t>
  </si>
  <si>
    <t>MEL_a125.MEL_b87</t>
  </si>
  <si>
    <t>MEL_a126.MEL_b87</t>
  </si>
  <si>
    <t>MEL_a127.MEL_b87</t>
  </si>
  <si>
    <t>MEL_a128.MEL_b87</t>
  </si>
  <si>
    <t>MEL_a129.MEL_b87</t>
  </si>
  <si>
    <t>MEL_a130.MEL_b87</t>
  </si>
  <si>
    <t>MEL_a131.MEL_b87</t>
  </si>
  <si>
    <t>MEL_a132.MEL_b87</t>
  </si>
  <si>
    <t>MEL_a133.MEL_b87</t>
  </si>
  <si>
    <t>MEL_a134.MEL_b87</t>
  </si>
  <si>
    <t>MEL_a135.MEL_b87</t>
  </si>
  <si>
    <t>MEL_a136.MEL_b87</t>
  </si>
  <si>
    <t>MEL_a137.MEL_b87</t>
  </si>
  <si>
    <t>MEL_a138.MEL_b87</t>
  </si>
  <si>
    <t>MEL_a139.MEL_b87</t>
  </si>
  <si>
    <t>MEL_a140.MEL_b87</t>
  </si>
  <si>
    <t>MEL_a141.MEL_b87</t>
  </si>
  <si>
    <t>MEL_a142.MEL_b87</t>
  </si>
  <si>
    <t>MEL_a143.MEL_b87</t>
  </si>
  <si>
    <t>MEL_a144.MEL_b87</t>
  </si>
  <si>
    <t>MEL_a145.MEL_b87</t>
  </si>
  <si>
    <t>MEL_a146.MEL_b87</t>
  </si>
  <si>
    <t>MEL_a147.MEL_b87</t>
  </si>
  <si>
    <t>MEL_a148.MEL_b87</t>
  </si>
  <si>
    <t>MEL_a149.MEL_b87</t>
  </si>
  <si>
    <t>MEL_a150.MEL_b87</t>
  </si>
  <si>
    <t>MEL_a151.MEL_b87</t>
  </si>
  <si>
    <t>MEL_a152.MEL_b87</t>
  </si>
  <si>
    <t>MEL_a153.MEL_b87</t>
  </si>
  <si>
    <t>MEL_a154.MEL_b87</t>
  </si>
  <si>
    <t>MEL_a155.MEL_b87</t>
  </si>
  <si>
    <t>MEL_a156.MEL_b87</t>
  </si>
  <si>
    <t>MEL_a157.MEL_b87</t>
  </si>
  <si>
    <t>MEL_a158.MEL_b87</t>
  </si>
  <si>
    <t>MEL_a159.MEL_b87</t>
  </si>
  <si>
    <t>MEL_a160.MEL_b87</t>
  </si>
  <si>
    <t>MEL_a161.MEL_b87</t>
  </si>
  <si>
    <t>MEL_a162.MEL_b87</t>
  </si>
  <si>
    <t>MEL_a163.MEL_b87</t>
  </si>
  <si>
    <t>MEL_a164.MEL_b87</t>
  </si>
  <si>
    <t>MEL_a165.MEL_b87</t>
  </si>
  <si>
    <t>MEL_a166.MEL_b87</t>
  </si>
  <si>
    <t>MEL_a167.MEL_b87</t>
  </si>
  <si>
    <t>MEL_a168.MEL_b87</t>
  </si>
  <si>
    <t>MEL_a169.MEL_b87</t>
  </si>
  <si>
    <t>MEL_a170.MEL_b87</t>
  </si>
  <si>
    <t>MEL_a171.MEL_b87</t>
  </si>
  <si>
    <t>MEL_a172.MEL_b87</t>
  </si>
  <si>
    <t>MEL_a173.MEL_b87</t>
  </si>
  <si>
    <t>MEL_a174.MEL_b87</t>
  </si>
  <si>
    <t>MEL_a175.MEL_b87</t>
  </si>
  <si>
    <t>MEL_a176.MEL_b87</t>
  </si>
  <si>
    <t>MEL_a177.MEL_b87</t>
  </si>
  <si>
    <t>MEL_a178.MEL_b87</t>
  </si>
  <si>
    <t>MEL_a179.MEL_b87</t>
  </si>
  <si>
    <t>MEL_a180.MEL_b87</t>
  </si>
  <si>
    <t>MEL_a181.MEL_b87</t>
  </si>
  <si>
    <t>MEL_a182.MEL_b87</t>
  </si>
  <si>
    <t>MEL_a183.MEL_b87</t>
  </si>
  <si>
    <t>MEL_a184.MEL_b87</t>
  </si>
  <si>
    <t>MEL_a185.MEL_b87</t>
  </si>
  <si>
    <t>MEL_a186.MEL_b87</t>
  </si>
  <si>
    <t>MEL_a187.MEL_b87</t>
  </si>
  <si>
    <t>MEL_a188.MEL_b87</t>
  </si>
  <si>
    <t>MEL_a189.MEL_b87</t>
  </si>
  <si>
    <t>MEL_a190.MEL_b87</t>
  </si>
  <si>
    <t>MEL_a191.MEL_b87</t>
  </si>
  <si>
    <t>MEL_a192.MEL_b87</t>
  </si>
  <si>
    <t>MEL_a193.MEL_b87</t>
  </si>
  <si>
    <t>MEL_a194.MEL_b87</t>
  </si>
  <si>
    <t>MEL_a195.MEL_b87</t>
  </si>
  <si>
    <t>MEL_a196.MEL_b87</t>
  </si>
  <si>
    <t>MEL_a197.MEL_b87</t>
  </si>
  <si>
    <t>MEL_a198.MEL_b87</t>
  </si>
  <si>
    <t>MEL_a199.MEL_b87</t>
  </si>
  <si>
    <t>MAGEA3_a129.MEL_b87</t>
  </si>
  <si>
    <t>CDK4_a17.MEL_b87</t>
  </si>
  <si>
    <t>MEL_a1.MEL_b88</t>
  </si>
  <si>
    <t>MEL_a2.MEL_b88</t>
  </si>
  <si>
    <t>MEL_a3.MEL_b88</t>
  </si>
  <si>
    <t>MEL_a4.MEL_b88</t>
  </si>
  <si>
    <t>MEL_a5.MEL_b88</t>
  </si>
  <si>
    <t>MEL_a6.MEL_b88</t>
  </si>
  <si>
    <t>MEL_a7.MEL_b88</t>
  </si>
  <si>
    <t>MEL_a8.MEL_b88</t>
  </si>
  <si>
    <t>MEL_a9.MEL_b88</t>
  </si>
  <si>
    <t>MEL_a10.MEL_b88</t>
  </si>
  <si>
    <t>MEL_a11.MEL_b88</t>
  </si>
  <si>
    <t>MEL_a12.MEL_b88</t>
  </si>
  <si>
    <t>MEL_a13.MEL_b88</t>
  </si>
  <si>
    <t>MEL_a14.MEL_b88</t>
  </si>
  <si>
    <t>MEL_a15.MEL_b88</t>
  </si>
  <si>
    <t>MEL_a16.MEL_b88</t>
  </si>
  <si>
    <t>MEL_a17.MEL_b88</t>
  </si>
  <si>
    <t>MEL_a18.MEL_b88</t>
  </si>
  <si>
    <t>MEL_a19.MEL_b88</t>
  </si>
  <si>
    <t>MEL_a20.MEL_b88</t>
  </si>
  <si>
    <t>MEL_a21.MEL_b88</t>
  </si>
  <si>
    <t>MEL_a22.MEL_b88</t>
  </si>
  <si>
    <t>MEL_a23.MEL_b88</t>
  </si>
  <si>
    <t>MEL_a24.MEL_b88</t>
  </si>
  <si>
    <t>MEL_a25.MEL_b88</t>
  </si>
  <si>
    <t>MEL_a26.MEL_b88</t>
  </si>
  <si>
    <t>MEL_a27.MEL_b88</t>
  </si>
  <si>
    <t>MEL_a28.MEL_b88</t>
  </si>
  <si>
    <t>MEL_a29.MEL_b88</t>
  </si>
  <si>
    <t>MEL_a30.MEL_b88</t>
  </si>
  <si>
    <t>MEL_a31.MEL_b88</t>
  </si>
  <si>
    <t>MEL_a32.MEL_b88</t>
  </si>
  <si>
    <t>MEL_a33.MEL_b88</t>
  </si>
  <si>
    <t>MEL_a34.MEL_b88</t>
  </si>
  <si>
    <t>MEL_a35.MEL_b88</t>
  </si>
  <si>
    <t>MEL_a36.MEL_b88</t>
  </si>
  <si>
    <t>MEL_a37.MEL_b88</t>
  </si>
  <si>
    <t>MEL_a38.MEL_b88</t>
  </si>
  <si>
    <t>MEL_a39.MEL_b88</t>
  </si>
  <si>
    <t>MEL_a40.MEL_b88</t>
  </si>
  <si>
    <t>MEL_a41.MEL_b88</t>
  </si>
  <si>
    <t>MEL_a42.MEL_b88</t>
  </si>
  <si>
    <t>MEL_a43.MEL_b88</t>
  </si>
  <si>
    <t>MEL_a44.MEL_b88</t>
  </si>
  <si>
    <t>MEL_a45.MEL_b88</t>
  </si>
  <si>
    <t>MEL_a46.MEL_b88</t>
  </si>
  <si>
    <t>MEL_a47.MEL_b88</t>
  </si>
  <si>
    <t>MEL_a48.MEL_b88</t>
  </si>
  <si>
    <t>MEL_a49.MEL_b88</t>
  </si>
  <si>
    <t>MEL_a50.MEL_b88</t>
  </si>
  <si>
    <t>MEL_a51.MEL_b88</t>
  </si>
  <si>
    <t>MEL_a52.MEL_b88</t>
  </si>
  <si>
    <t>MEL_a53.MEL_b88</t>
  </si>
  <si>
    <t>MEL_a54.MEL_b88</t>
  </si>
  <si>
    <t>MEL_a55.MEL_b88</t>
  </si>
  <si>
    <t>MEL_a56.MEL_b88</t>
  </si>
  <si>
    <t>MEL_a57.MEL_b88</t>
  </si>
  <si>
    <t>MEL_a58.MEL_b88</t>
  </si>
  <si>
    <t>MEL_a59.MEL_b88</t>
  </si>
  <si>
    <t>MEL_a60.MEL_b88</t>
  </si>
  <si>
    <t>MEL_a61.MEL_b88</t>
  </si>
  <si>
    <t>MEL_a62.MEL_b88</t>
  </si>
  <si>
    <t>MEL_a63.MEL_b88</t>
  </si>
  <si>
    <t>MEL_a64.MEL_b88</t>
  </si>
  <si>
    <t>MEL_a65.MEL_b88</t>
  </si>
  <si>
    <t>MEL_a66.MEL_b88</t>
  </si>
  <si>
    <t>MEL_a67.MEL_b88</t>
  </si>
  <si>
    <t>MEL_a68.MEL_b88</t>
  </si>
  <si>
    <t>MEL_a69.MEL_b88</t>
  </si>
  <si>
    <t>MEL_a70.MEL_b88</t>
  </si>
  <si>
    <t>MEL_a71.MEL_b88</t>
  </si>
  <si>
    <t>MEL_a72.MEL_b88</t>
  </si>
  <si>
    <t>MEL_a73.MEL_b88</t>
  </si>
  <si>
    <t>MEL_a74.MEL_b88</t>
  </si>
  <si>
    <t>MEL_a75.MEL_b88</t>
  </si>
  <si>
    <t>MEL_a76.MEL_b88</t>
  </si>
  <si>
    <t>MEL_a77.MEL_b88</t>
  </si>
  <si>
    <t>MEL_a78.MEL_b88</t>
  </si>
  <si>
    <t>MEL_a79.MEL_b88</t>
  </si>
  <si>
    <t>MEL_a80.MEL_b88</t>
  </si>
  <si>
    <t>MEL_a81.MEL_b88</t>
  </si>
  <si>
    <t>MEL_a82.MEL_b88</t>
  </si>
  <si>
    <t>MEL_a83.MEL_b88</t>
  </si>
  <si>
    <t>MEL_a84.MEL_b88</t>
  </si>
  <si>
    <t>MEL_a85.MEL_b88</t>
  </si>
  <si>
    <t>MEL_a86.MEL_b88</t>
  </si>
  <si>
    <t>MEL_a87.MEL_b88</t>
  </si>
  <si>
    <t>MEL_a88.MEL_b88</t>
  </si>
  <si>
    <t>MEL_a89.MEL_b88</t>
  </si>
  <si>
    <t>MEL_a90.MEL_b88</t>
  </si>
  <si>
    <t>MEL_a91.MEL_b88</t>
  </si>
  <si>
    <t>MEL_a92.MEL_b88</t>
  </si>
  <si>
    <t>MEL_a93.MEL_b88</t>
  </si>
  <si>
    <t>MEL_a94.MEL_b88</t>
  </si>
  <si>
    <t>MEL_a95.MEL_b88</t>
  </si>
  <si>
    <t>MEL_a96.MEL_b88</t>
  </si>
  <si>
    <t>MEL_a97.MEL_b88</t>
  </si>
  <si>
    <t>MEL_a98.MEL_b88</t>
  </si>
  <si>
    <t>MEL_a99.MEL_b88</t>
  </si>
  <si>
    <t>MEL_a100.MEL_b88</t>
  </si>
  <si>
    <t>MEL_a101.MEL_b88</t>
  </si>
  <si>
    <t>MEL_a102.MEL_b88</t>
  </si>
  <si>
    <t>MEL_a103.MEL_b88</t>
  </si>
  <si>
    <t>MEL_a104.MEL_b88</t>
  </si>
  <si>
    <t>MEL_a105.MEL_b88</t>
  </si>
  <si>
    <t>MEL_a106.MEL_b88</t>
  </si>
  <si>
    <t>MEL_a107.MEL_b88</t>
  </si>
  <si>
    <t>MEL_a108.MEL_b88</t>
  </si>
  <si>
    <t>MEL_a109.MEL_b88</t>
  </si>
  <si>
    <t>MEL_a110.MEL_b88</t>
  </si>
  <si>
    <t>MEL_a111.MEL_b88</t>
  </si>
  <si>
    <t>MEL_a112.MEL_b88</t>
  </si>
  <si>
    <t>MEL_a113.MEL_b88</t>
  </si>
  <si>
    <t>MEL_a114.MEL_b88</t>
  </si>
  <si>
    <t>MEL_a115.MEL_b88</t>
  </si>
  <si>
    <t>MEL_a116.MEL_b88</t>
  </si>
  <si>
    <t>MEL_a117.MEL_b88</t>
  </si>
  <si>
    <t>MEL_a118.MEL_b88</t>
  </si>
  <si>
    <t>MEL_a119.MEL_b88</t>
  </si>
  <si>
    <t>MEL_a120.MEL_b88</t>
  </si>
  <si>
    <t>MEL_a121.MEL_b88</t>
  </si>
  <si>
    <t>MEL_a122.MEL_b88</t>
  </si>
  <si>
    <t>MEL_a123.MEL_b88</t>
  </si>
  <si>
    <t>MEL_a124.MEL_b88</t>
  </si>
  <si>
    <t>MEL_a125.MEL_b88</t>
  </si>
  <si>
    <t>MEL_a126.MEL_b88</t>
  </si>
  <si>
    <t>MEL_a127.MEL_b88</t>
  </si>
  <si>
    <t>MEL_a128.MEL_b88</t>
  </si>
  <si>
    <t>MEL_a129.MEL_b88</t>
  </si>
  <si>
    <t>MEL_a130.MEL_b88</t>
  </si>
  <si>
    <t>MEL_a131.MEL_b88</t>
  </si>
  <si>
    <t>MEL_a132.MEL_b88</t>
  </si>
  <si>
    <t>MEL_a133.MEL_b88</t>
  </si>
  <si>
    <t>MEL_a134.MEL_b88</t>
  </si>
  <si>
    <t>MEL_a135.MEL_b88</t>
  </si>
  <si>
    <t>MEL_a136.MEL_b88</t>
  </si>
  <si>
    <t>MEL_a137.MEL_b88</t>
  </si>
  <si>
    <t>MEL_a138.MEL_b88</t>
  </si>
  <si>
    <t>MEL_a139.MEL_b88</t>
  </si>
  <si>
    <t>MEL_a140.MEL_b88</t>
  </si>
  <si>
    <t>MEL_a141.MEL_b88</t>
  </si>
  <si>
    <t>MEL_a142.MEL_b88</t>
  </si>
  <si>
    <t>MEL_a143.MEL_b88</t>
  </si>
  <si>
    <t>MEL_a144.MEL_b88</t>
  </si>
  <si>
    <t>MEL_a145.MEL_b88</t>
  </si>
  <si>
    <t>MEL_a146.MEL_b88</t>
  </si>
  <si>
    <t>MEL_a147.MEL_b88</t>
  </si>
  <si>
    <t>MEL_a148.MEL_b88</t>
  </si>
  <si>
    <t>MEL_a149.MEL_b88</t>
  </si>
  <si>
    <t>MEL_a150.MEL_b88</t>
  </si>
  <si>
    <t>MEL_a151.MEL_b88</t>
  </si>
  <si>
    <t>MEL_a152.MEL_b88</t>
  </si>
  <si>
    <t>MEL_a153.MEL_b88</t>
  </si>
  <si>
    <t>MEL_a154.MEL_b88</t>
  </si>
  <si>
    <t>MEL_a155.MEL_b88</t>
  </si>
  <si>
    <t>MEL_a156.MEL_b88</t>
  </si>
  <si>
    <t>MEL_a157.MEL_b88</t>
  </si>
  <si>
    <t>MEL_a158.MEL_b88</t>
  </si>
  <si>
    <t>MEL_a159.MEL_b88</t>
  </si>
  <si>
    <t>MEL_a160.MEL_b88</t>
  </si>
  <si>
    <t>MEL_a161.MEL_b88</t>
  </si>
  <si>
    <t>MEL_a162.MEL_b88</t>
  </si>
  <si>
    <t>MEL_a163.MEL_b88</t>
  </si>
  <si>
    <t>MEL_a164.MEL_b88</t>
  </si>
  <si>
    <t>MEL_a165.MEL_b88</t>
  </si>
  <si>
    <t>MEL_a166.MEL_b88</t>
  </si>
  <si>
    <t>MEL_a167.MEL_b88</t>
  </si>
  <si>
    <t>MEL_a168.MEL_b88</t>
  </si>
  <si>
    <t>MEL_a169.MEL_b88</t>
  </si>
  <si>
    <t>MEL_a170.MEL_b88</t>
  </si>
  <si>
    <t>MEL_a171.MEL_b88</t>
  </si>
  <si>
    <t>MEL_a172.MEL_b88</t>
  </si>
  <si>
    <t>MEL_a173.MEL_b88</t>
  </si>
  <si>
    <t>MEL_a174.MEL_b88</t>
  </si>
  <si>
    <t>MEL_a175.MEL_b88</t>
  </si>
  <si>
    <t>MEL_a176.MEL_b88</t>
  </si>
  <si>
    <t>MEL_a177.MEL_b88</t>
  </si>
  <si>
    <t>MEL_a178.MEL_b88</t>
  </si>
  <si>
    <t>MEL_a179.MEL_b88</t>
  </si>
  <si>
    <t>MEL_a180.MEL_b88</t>
  </si>
  <si>
    <t>MEL_a181.MEL_b88</t>
  </si>
  <si>
    <t>MEL_a182.MEL_b88</t>
  </si>
  <si>
    <t>MEL_a183.MEL_b88</t>
  </si>
  <si>
    <t>MEL_a184.MEL_b88</t>
  </si>
  <si>
    <t>MEL_a185.MEL_b88</t>
  </si>
  <si>
    <t>MEL_a186.MEL_b88</t>
  </si>
  <si>
    <t>MEL_a187.MEL_b88</t>
  </si>
  <si>
    <t>MEL_a188.MEL_b88</t>
  </si>
  <si>
    <t>MEL_a189.MEL_b88</t>
  </si>
  <si>
    <t>MEL_a190.MEL_b88</t>
  </si>
  <si>
    <t>MEL_a191.MEL_b88</t>
  </si>
  <si>
    <t>MEL_a192.MEL_b88</t>
  </si>
  <si>
    <t>MEL_a193.MEL_b88</t>
  </si>
  <si>
    <t>MEL_a194.MEL_b88</t>
  </si>
  <si>
    <t>MEL_a195.MEL_b88</t>
  </si>
  <si>
    <t>MEL_a196.MEL_b88</t>
  </si>
  <si>
    <t>MEL_a197.MEL_b88</t>
  </si>
  <si>
    <t>MEL_a198.MEL_b88</t>
  </si>
  <si>
    <t>MEL_a199.MEL_b88</t>
  </si>
  <si>
    <t>MAGEA3_a129.MEL_b88</t>
  </si>
  <si>
    <t>CDK4_a17.MEL_b88</t>
  </si>
  <si>
    <t>MEL_a1.MEL_b89</t>
  </si>
  <si>
    <t>MEL_a2.MEL_b89</t>
  </si>
  <si>
    <t>MEL_a3.MEL_b89</t>
  </si>
  <si>
    <t>MEL_a4.MEL_b89</t>
  </si>
  <si>
    <t>MEL_a5.MEL_b89</t>
  </si>
  <si>
    <t>MEL_a6.MEL_b89</t>
  </si>
  <si>
    <t>MEL_a7.MEL_b89</t>
  </si>
  <si>
    <t>MEL_a8.MEL_b89</t>
  </si>
  <si>
    <t>MEL_a9.MEL_b89</t>
  </si>
  <si>
    <t>MEL_a10.MEL_b89</t>
  </si>
  <si>
    <t>MEL_a11.MEL_b89</t>
  </si>
  <si>
    <t>MEL_a12.MEL_b89</t>
  </si>
  <si>
    <t>MEL_a13.MEL_b89</t>
  </si>
  <si>
    <t>MEL_a14.MEL_b89</t>
  </si>
  <si>
    <t>MEL_a15.MEL_b89</t>
  </si>
  <si>
    <t>MEL_a16.MEL_b89</t>
  </si>
  <si>
    <t>MEL_a17.MEL_b89</t>
  </si>
  <si>
    <t>MEL_a18.MEL_b89</t>
  </si>
  <si>
    <t>MEL_a19.MEL_b89</t>
  </si>
  <si>
    <t>MEL_a20.MEL_b89</t>
  </si>
  <si>
    <t>MEL_a21.MEL_b89</t>
  </si>
  <si>
    <t>MEL_a22.MEL_b89</t>
  </si>
  <si>
    <t>MEL_a23.MEL_b89</t>
  </si>
  <si>
    <t>MEL_a24.MEL_b89</t>
  </si>
  <si>
    <t>MEL_a25.MEL_b89</t>
  </si>
  <si>
    <t>MEL_a26.MEL_b89</t>
  </si>
  <si>
    <t>MEL_a27.MEL_b89</t>
  </si>
  <si>
    <t>MEL_a28.MEL_b89</t>
  </si>
  <si>
    <t>MEL_a29.MEL_b89</t>
  </si>
  <si>
    <t>MEL_a30.MEL_b89</t>
  </si>
  <si>
    <t>MEL_a31.MEL_b89</t>
  </si>
  <si>
    <t>MEL_a32.MEL_b89</t>
  </si>
  <si>
    <t>MEL_a33.MEL_b89</t>
  </si>
  <si>
    <t>MEL_a34.MEL_b89</t>
  </si>
  <si>
    <t>MEL_a35.MEL_b89</t>
  </si>
  <si>
    <t>MEL_a36.MEL_b89</t>
  </si>
  <si>
    <t>MEL_a37.MEL_b89</t>
  </si>
  <si>
    <t>MEL_a38.MEL_b89</t>
  </si>
  <si>
    <t>MEL_a39.MEL_b89</t>
  </si>
  <si>
    <t>MEL_a40.MEL_b89</t>
  </si>
  <si>
    <t>MEL_a41.MEL_b89</t>
  </si>
  <si>
    <t>MEL_a42.MEL_b89</t>
  </si>
  <si>
    <t>MEL_a43.MEL_b89</t>
  </si>
  <si>
    <t>MEL_a44.MEL_b89</t>
  </si>
  <si>
    <t>MEL_a45.MEL_b89</t>
  </si>
  <si>
    <t>MEL_a46.MEL_b89</t>
  </si>
  <si>
    <t>MEL_a47.MEL_b89</t>
  </si>
  <si>
    <t>MEL_a48.MEL_b89</t>
  </si>
  <si>
    <t>MEL_a49.MEL_b89</t>
  </si>
  <si>
    <t>MEL_a50.MEL_b89</t>
  </si>
  <si>
    <t>MEL_a51.MEL_b89</t>
  </si>
  <si>
    <t>MEL_a52.MEL_b89</t>
  </si>
  <si>
    <t>MEL_a53.MEL_b89</t>
  </si>
  <si>
    <t>MEL_a54.MEL_b89</t>
  </si>
  <si>
    <t>MEL_a55.MEL_b89</t>
  </si>
  <si>
    <t>MEL_a56.MEL_b89</t>
  </si>
  <si>
    <t>MEL_a57.MEL_b89</t>
  </si>
  <si>
    <t>MEL_a58.MEL_b89</t>
  </si>
  <si>
    <t>MEL_a59.MEL_b89</t>
  </si>
  <si>
    <t>MEL_a60.MEL_b89</t>
  </si>
  <si>
    <t>MEL_a61.MEL_b89</t>
  </si>
  <si>
    <t>MEL_a62.MEL_b89</t>
  </si>
  <si>
    <t>MEL_a63.MEL_b89</t>
  </si>
  <si>
    <t>MEL_a64.MEL_b89</t>
  </si>
  <si>
    <t>MEL_a65.MEL_b89</t>
  </si>
  <si>
    <t>MEL_a66.MEL_b89</t>
  </si>
  <si>
    <t>MEL_a67.MEL_b89</t>
  </si>
  <si>
    <t>MEL_a68.MEL_b89</t>
  </si>
  <si>
    <t>MEL_a69.MEL_b89</t>
  </si>
  <si>
    <t>MEL_a70.MEL_b89</t>
  </si>
  <si>
    <t>MEL_a71.MEL_b89</t>
  </si>
  <si>
    <t>MEL_a72.MEL_b89</t>
  </si>
  <si>
    <t>MEL_a73.MEL_b89</t>
  </si>
  <si>
    <t>MEL_a74.MEL_b89</t>
  </si>
  <si>
    <t>MEL_a75.MEL_b89</t>
  </si>
  <si>
    <t>MEL_a76.MEL_b89</t>
  </si>
  <si>
    <t>MEL_a77.MEL_b89</t>
  </si>
  <si>
    <t>MEL_a78.MEL_b89</t>
  </si>
  <si>
    <t>MEL_a79.MEL_b89</t>
  </si>
  <si>
    <t>MEL_a80.MEL_b89</t>
  </si>
  <si>
    <t>MEL_a81.MEL_b89</t>
  </si>
  <si>
    <t>MEL_a82.MEL_b89</t>
  </si>
  <si>
    <t>MEL_a83.MEL_b89</t>
  </si>
  <si>
    <t>MEL_a84.MEL_b89</t>
  </si>
  <si>
    <t>MEL_a85.MEL_b89</t>
  </si>
  <si>
    <t>MEL_a86.MEL_b89</t>
  </si>
  <si>
    <t>MEL_a87.MEL_b89</t>
  </si>
  <si>
    <t>MEL_a88.MEL_b89</t>
  </si>
  <si>
    <t>MEL_a89.MEL_b89</t>
  </si>
  <si>
    <t>MEL_a90.MEL_b89</t>
  </si>
  <si>
    <t>MEL_a91.MEL_b89</t>
  </si>
  <si>
    <t>MEL_a92.MEL_b89</t>
  </si>
  <si>
    <t>MEL_a93.MEL_b89</t>
  </si>
  <si>
    <t>MEL_a94.MEL_b89</t>
  </si>
  <si>
    <t>MEL_a95.MEL_b89</t>
  </si>
  <si>
    <t>MEL_a96.MEL_b89</t>
  </si>
  <si>
    <t>MEL_a97.MEL_b89</t>
  </si>
  <si>
    <t>MEL_a98.MEL_b89</t>
  </si>
  <si>
    <t>MEL_a99.MEL_b89</t>
  </si>
  <si>
    <t>MEL_a100.MEL_b89</t>
  </si>
  <si>
    <t>MEL_a101.MEL_b89</t>
  </si>
  <si>
    <t>MEL_a102.MEL_b89</t>
  </si>
  <si>
    <t>MEL_a103.MEL_b89</t>
  </si>
  <si>
    <t>MEL_a104.MEL_b89</t>
  </si>
  <si>
    <t>MEL_a105.MEL_b89</t>
  </si>
  <si>
    <t>MEL_a106.MEL_b89</t>
  </si>
  <si>
    <t>MEL_a107.MEL_b89</t>
  </si>
  <si>
    <t>MEL_a108.MEL_b89</t>
  </si>
  <si>
    <t>MEL_a109.MEL_b89</t>
  </si>
  <si>
    <t>MEL_a110.MEL_b89</t>
  </si>
  <si>
    <t>MEL_a111.MEL_b89</t>
  </si>
  <si>
    <t>MEL_a112.MEL_b89</t>
  </si>
  <si>
    <t>MEL_a113.MEL_b89</t>
  </si>
  <si>
    <t>MEL_a114.MEL_b89</t>
  </si>
  <si>
    <t>MEL_a115.MEL_b89</t>
  </si>
  <si>
    <t>MEL_a116.MEL_b89</t>
  </si>
  <si>
    <t>MEL_a117.MEL_b89</t>
  </si>
  <si>
    <t>MEL_a118.MEL_b89</t>
  </si>
  <si>
    <t>MEL_a119.MEL_b89</t>
  </si>
  <si>
    <t>MEL_a120.MEL_b89</t>
  </si>
  <si>
    <t>MEL_a121.MEL_b89</t>
  </si>
  <si>
    <t>MEL_a122.MEL_b89</t>
  </si>
  <si>
    <t>MEL_a123.MEL_b89</t>
  </si>
  <si>
    <t>MEL_a124.MEL_b89</t>
  </si>
  <si>
    <t>MEL_a125.MEL_b89</t>
  </si>
  <si>
    <t>MEL_a126.MEL_b89</t>
  </si>
  <si>
    <t>MEL_a127.MEL_b89</t>
  </si>
  <si>
    <t>MEL_a128.MEL_b89</t>
  </si>
  <si>
    <t>MEL_a129.MEL_b89</t>
  </si>
  <si>
    <t>MEL_a130.MEL_b89</t>
  </si>
  <si>
    <t>MEL_a131.MEL_b89</t>
  </si>
  <si>
    <t>MEL_a132.MEL_b89</t>
  </si>
  <si>
    <t>MEL_a133.MEL_b89</t>
  </si>
  <si>
    <t>MEL_a134.MEL_b89</t>
  </si>
  <si>
    <t>MEL_a135.MEL_b89</t>
  </si>
  <si>
    <t>MEL_a136.MEL_b89</t>
  </si>
  <si>
    <t>MEL_a137.MEL_b89</t>
  </si>
  <si>
    <t>MEL_a138.MEL_b89</t>
  </si>
  <si>
    <t>MEL_a139.MEL_b89</t>
  </si>
  <si>
    <t>MEL_a140.MEL_b89</t>
  </si>
  <si>
    <t>MEL_a141.MEL_b89</t>
  </si>
  <si>
    <t>MEL_a142.MEL_b89</t>
  </si>
  <si>
    <t>MEL_a143.MEL_b89</t>
  </si>
  <si>
    <t>MEL_a144.MEL_b89</t>
  </si>
  <si>
    <t>MEL_a145.MEL_b89</t>
  </si>
  <si>
    <t>MEL_a146.MEL_b89</t>
  </si>
  <si>
    <t>MEL_a147.MEL_b89</t>
  </si>
  <si>
    <t>MEL_a148.MEL_b89</t>
  </si>
  <si>
    <t>MEL_a149.MEL_b89</t>
  </si>
  <si>
    <t>MEL_a150.MEL_b89</t>
  </si>
  <si>
    <t>MEL_a151.MEL_b89</t>
  </si>
  <si>
    <t>MEL_a152.MEL_b89</t>
  </si>
  <si>
    <t>MEL_a153.MEL_b89</t>
  </si>
  <si>
    <t>MEL_a154.MEL_b89</t>
  </si>
  <si>
    <t>MEL_a155.MEL_b89</t>
  </si>
  <si>
    <t>MEL_a156.MEL_b89</t>
  </si>
  <si>
    <t>MEL_a157.MEL_b89</t>
  </si>
  <si>
    <t>MEL_a158.MEL_b89</t>
  </si>
  <si>
    <t>MEL_a159.MEL_b89</t>
  </si>
  <si>
    <t>MEL_a160.MEL_b89</t>
  </si>
  <si>
    <t>MEL_a161.MEL_b89</t>
  </si>
  <si>
    <t>MEL_a162.MEL_b89</t>
  </si>
  <si>
    <t>MEL_a163.MEL_b89</t>
  </si>
  <si>
    <t>MEL_a164.MEL_b89</t>
  </si>
  <si>
    <t>MEL_a165.MEL_b89</t>
  </si>
  <si>
    <t>MEL_a166.MEL_b89</t>
  </si>
  <si>
    <t>MEL_a167.MEL_b89</t>
  </si>
  <si>
    <t>MEL_a168.MEL_b89</t>
  </si>
  <si>
    <t>MEL_a169.MEL_b89</t>
  </si>
  <si>
    <t>MEL_a170.MEL_b89</t>
  </si>
  <si>
    <t>MEL_a171.MEL_b89</t>
  </si>
  <si>
    <t>MEL_a172.MEL_b89</t>
  </si>
  <si>
    <t>MEL_a173.MEL_b89</t>
  </si>
  <si>
    <t>MEL_a174.MEL_b89</t>
  </si>
  <si>
    <t>MEL_a175.MEL_b89</t>
  </si>
  <si>
    <t>MEL_a176.MEL_b89</t>
  </si>
  <si>
    <t>MEL_a177.MEL_b89</t>
  </si>
  <si>
    <t>MEL_a178.MEL_b89</t>
  </si>
  <si>
    <t>MEL_a179.MEL_b89</t>
  </si>
  <si>
    <t>MEL_a180.MEL_b89</t>
  </si>
  <si>
    <t>MEL_a181.MEL_b89</t>
  </si>
  <si>
    <t>MEL_a182.MEL_b89</t>
  </si>
  <si>
    <t>MEL_a183.MEL_b89</t>
  </si>
  <si>
    <t>MEL_a184.MEL_b89</t>
  </si>
  <si>
    <t>MEL_a185.MEL_b89</t>
  </si>
  <si>
    <t>MEL_a186.MEL_b89</t>
  </si>
  <si>
    <t>MEL_a187.MEL_b89</t>
  </si>
  <si>
    <t>MEL_a188.MEL_b89</t>
  </si>
  <si>
    <t>MEL_a189.MEL_b89</t>
  </si>
  <si>
    <t>MEL_a190.MEL_b89</t>
  </si>
  <si>
    <t>MEL_a191.MEL_b89</t>
  </si>
  <si>
    <t>MEL_a192.MEL_b89</t>
  </si>
  <si>
    <t>MEL_a193.MEL_b89</t>
  </si>
  <si>
    <t>MEL_a194.MEL_b89</t>
  </si>
  <si>
    <t>MEL_a195.MEL_b89</t>
  </si>
  <si>
    <t>MEL_a196.MEL_b89</t>
  </si>
  <si>
    <t>MEL_a197.MEL_b89</t>
  </si>
  <si>
    <t>MEL_a198.MEL_b89</t>
  </si>
  <si>
    <t>MEL_a199.MEL_b89</t>
  </si>
  <si>
    <t>MAGEA3_a129.MEL_b89</t>
  </si>
  <si>
    <t>CDK4_a17.MEL_b89</t>
  </si>
  <si>
    <t>MEL_a1.MEL_b90</t>
  </si>
  <si>
    <t>MEL_a2.MEL_b90</t>
  </si>
  <si>
    <t>MEL_a3.MEL_b90</t>
  </si>
  <si>
    <t>MEL_a4.MEL_b90</t>
  </si>
  <si>
    <t>MEL_a5.MEL_b90</t>
  </si>
  <si>
    <t>MEL_a6.MEL_b90</t>
  </si>
  <si>
    <t>MEL_a7.MEL_b90</t>
  </si>
  <si>
    <t>MEL_a8.MEL_b90</t>
  </si>
  <si>
    <t>MEL_a9.MEL_b90</t>
  </si>
  <si>
    <t>MEL_a10.MEL_b90</t>
  </si>
  <si>
    <t>MEL_a11.MEL_b90</t>
  </si>
  <si>
    <t>MEL_a12.MEL_b90</t>
  </si>
  <si>
    <t>MEL_a13.MEL_b90</t>
  </si>
  <si>
    <t>MEL_a14.MEL_b90</t>
  </si>
  <si>
    <t>MEL_a15.MEL_b90</t>
  </si>
  <si>
    <t>MEL_a16.MEL_b90</t>
  </si>
  <si>
    <t>MEL_a17.MEL_b90</t>
  </si>
  <si>
    <t>MEL_a18.MEL_b90</t>
  </si>
  <si>
    <t>MEL_a19.MEL_b90</t>
  </si>
  <si>
    <t>MEL_a20.MEL_b90</t>
  </si>
  <si>
    <t>MEL_a21.MEL_b90</t>
  </si>
  <si>
    <t>MEL_a22.MEL_b90</t>
  </si>
  <si>
    <t>MEL_a23.MEL_b90</t>
  </si>
  <si>
    <t>MEL_a24.MEL_b90</t>
  </si>
  <si>
    <t>MEL_a25.MEL_b90</t>
  </si>
  <si>
    <t>MEL_a26.MEL_b90</t>
  </si>
  <si>
    <t>MEL_a27.MEL_b90</t>
  </si>
  <si>
    <t>MEL_a28.MEL_b90</t>
  </si>
  <si>
    <t>MEL_a29.MEL_b90</t>
  </si>
  <si>
    <t>MEL_a30.MEL_b90</t>
  </si>
  <si>
    <t>MEL_a31.MEL_b90</t>
  </si>
  <si>
    <t>MEL_a32.MEL_b90</t>
  </si>
  <si>
    <t>MEL_a33.MEL_b90</t>
  </si>
  <si>
    <t>MEL_a34.MEL_b90</t>
  </si>
  <si>
    <t>MEL_a35.MEL_b90</t>
  </si>
  <si>
    <t>MEL_a36.MEL_b90</t>
  </si>
  <si>
    <t>MEL_a37.MEL_b90</t>
  </si>
  <si>
    <t>MEL_a38.MEL_b90</t>
  </si>
  <si>
    <t>MEL_a39.MEL_b90</t>
  </si>
  <si>
    <t>MEL_a40.MEL_b90</t>
  </si>
  <si>
    <t>MEL_a41.MEL_b90</t>
  </si>
  <si>
    <t>MEL_a42.MEL_b90</t>
  </si>
  <si>
    <t>MEL_a43.MEL_b90</t>
  </si>
  <si>
    <t>MEL_a44.MEL_b90</t>
  </si>
  <si>
    <t>MEL_a45.MEL_b90</t>
  </si>
  <si>
    <t>MEL_a46.MEL_b90</t>
  </si>
  <si>
    <t>MEL_a47.MEL_b90</t>
  </si>
  <si>
    <t>MEL_a48.MEL_b90</t>
  </si>
  <si>
    <t>MEL_a49.MEL_b90</t>
  </si>
  <si>
    <t>MEL_a50.MEL_b90</t>
  </si>
  <si>
    <t>MEL_a51.MEL_b90</t>
  </si>
  <si>
    <t>MEL_a52.MEL_b90</t>
  </si>
  <si>
    <t>MEL_a53.MEL_b90</t>
  </si>
  <si>
    <t>MEL_a54.MEL_b90</t>
  </si>
  <si>
    <t>MEL_a55.MEL_b90</t>
  </si>
  <si>
    <t>MEL_a56.MEL_b90</t>
  </si>
  <si>
    <t>MEL_a57.MEL_b90</t>
  </si>
  <si>
    <t>MEL_a58.MEL_b90</t>
  </si>
  <si>
    <t>MEL_a59.MEL_b90</t>
  </si>
  <si>
    <t>MEL_a60.MEL_b90</t>
  </si>
  <si>
    <t>MEL_a61.MEL_b90</t>
  </si>
  <si>
    <t>MEL_a62.MEL_b90</t>
  </si>
  <si>
    <t>MEL_a63.MEL_b90</t>
  </si>
  <si>
    <t>MEL_a64.MEL_b90</t>
  </si>
  <si>
    <t>MEL_a65.MEL_b90</t>
  </si>
  <si>
    <t>MEL_a66.MEL_b90</t>
  </si>
  <si>
    <t>MEL_a67.MEL_b90</t>
  </si>
  <si>
    <t>MEL_a68.MEL_b90</t>
  </si>
  <si>
    <t>MEL_a69.MEL_b90</t>
  </si>
  <si>
    <t>MEL_a70.MEL_b90</t>
  </si>
  <si>
    <t>MEL_a71.MEL_b90</t>
  </si>
  <si>
    <t>MEL_a72.MEL_b90</t>
  </si>
  <si>
    <t>MEL_a73.MEL_b90</t>
  </si>
  <si>
    <t>MEL_a74.MEL_b90</t>
  </si>
  <si>
    <t>MEL_a75.MEL_b90</t>
  </si>
  <si>
    <t>MEL_a76.MEL_b90</t>
  </si>
  <si>
    <t>MEL_a77.MEL_b90</t>
  </si>
  <si>
    <t>MEL_a78.MEL_b90</t>
  </si>
  <si>
    <t>MEL_a79.MEL_b90</t>
  </si>
  <si>
    <t>MEL_a80.MEL_b90</t>
  </si>
  <si>
    <t>MEL_a81.MEL_b90</t>
  </si>
  <si>
    <t>MEL_a82.MEL_b90</t>
  </si>
  <si>
    <t>MEL_a83.MEL_b90</t>
  </si>
  <si>
    <t>MEL_a84.MEL_b90</t>
  </si>
  <si>
    <t>MEL_a85.MEL_b90</t>
  </si>
  <si>
    <t>MEL_a86.MEL_b90</t>
  </si>
  <si>
    <t>MEL_a87.MEL_b90</t>
  </si>
  <si>
    <t>MEL_a88.MEL_b90</t>
  </si>
  <si>
    <t>MEL_a89.MEL_b90</t>
  </si>
  <si>
    <t>MEL_a90.MEL_b90</t>
  </si>
  <si>
    <t>MEL_a91.MEL_b90</t>
  </si>
  <si>
    <t>MEL_a92.MEL_b90</t>
  </si>
  <si>
    <t>MEL_a93.MEL_b90</t>
  </si>
  <si>
    <t>MEL_a94.MEL_b90</t>
  </si>
  <si>
    <t>MEL_a95.MEL_b90</t>
  </si>
  <si>
    <t>MEL_a96.MEL_b90</t>
  </si>
  <si>
    <t>MEL_a97.MEL_b90</t>
  </si>
  <si>
    <t>MEL_a98.MEL_b90</t>
  </si>
  <si>
    <t>MEL_a99.MEL_b90</t>
  </si>
  <si>
    <t>MEL_a100.MEL_b90</t>
  </si>
  <si>
    <t>MEL_a101.MEL_b90</t>
  </si>
  <si>
    <t>MEL_a102.MEL_b90</t>
  </si>
  <si>
    <t>MEL_a103.MEL_b90</t>
  </si>
  <si>
    <t>MEL_a104.MEL_b90</t>
  </si>
  <si>
    <t>MEL_a105.MEL_b90</t>
  </si>
  <si>
    <t>MEL_a106.MEL_b90</t>
  </si>
  <si>
    <t>MEL_a107.MEL_b90</t>
  </si>
  <si>
    <t>MEL_a108.MEL_b90</t>
  </si>
  <si>
    <t>MEL_a109.MEL_b90</t>
  </si>
  <si>
    <t>MEL_a110.MEL_b90</t>
  </si>
  <si>
    <t>MEL_a111.MEL_b90</t>
  </si>
  <si>
    <t>MEL_a112.MEL_b90</t>
  </si>
  <si>
    <t>MEL_a113.MEL_b90</t>
  </si>
  <si>
    <t>MEL_a114.MEL_b90</t>
  </si>
  <si>
    <t>MEL_a115.MEL_b90</t>
  </si>
  <si>
    <t>MEL_a116.MEL_b90</t>
  </si>
  <si>
    <t>MEL_a117.MEL_b90</t>
  </si>
  <si>
    <t>MEL_a118.MEL_b90</t>
  </si>
  <si>
    <t>MEL_a119.MEL_b90</t>
  </si>
  <si>
    <t>MEL_a120.MEL_b90</t>
  </si>
  <si>
    <t>MEL_a121.MEL_b90</t>
  </si>
  <si>
    <t>MEL_a122.MEL_b90</t>
  </si>
  <si>
    <t>MEL_a123.MEL_b90</t>
  </si>
  <si>
    <t>MEL_a124.MEL_b90</t>
  </si>
  <si>
    <t>MEL_a125.MEL_b90</t>
  </si>
  <si>
    <t>MEL_a126.MEL_b90</t>
  </si>
  <si>
    <t>MEL_a127.MEL_b90</t>
  </si>
  <si>
    <t>MEL_a128.MEL_b90</t>
  </si>
  <si>
    <t>MEL_a129.MEL_b90</t>
  </si>
  <si>
    <t>MEL_a130.MEL_b90</t>
  </si>
  <si>
    <t>MEL_a131.MEL_b90</t>
  </si>
  <si>
    <t>MEL_a132.MEL_b90</t>
  </si>
  <si>
    <t>MEL_a133.MEL_b90</t>
  </si>
  <si>
    <t>MEL_a134.MEL_b90</t>
  </si>
  <si>
    <t>MEL_a135.MEL_b90</t>
  </si>
  <si>
    <t>MEL_a136.MEL_b90</t>
  </si>
  <si>
    <t>MEL_a137.MEL_b90</t>
  </si>
  <si>
    <t>MEL_a138.MEL_b90</t>
  </si>
  <si>
    <t>MEL_a139.MEL_b90</t>
  </si>
  <si>
    <t>MEL_a140.MEL_b90</t>
  </si>
  <si>
    <t>MEL_a141.MEL_b90</t>
  </si>
  <si>
    <t>MEL_a142.MEL_b90</t>
  </si>
  <si>
    <t>MEL_a143.MEL_b90</t>
  </si>
  <si>
    <t>MEL_a144.MEL_b90</t>
  </si>
  <si>
    <t>MEL_a145.MEL_b90</t>
  </si>
  <si>
    <t>MEL_a146.MEL_b90</t>
  </si>
  <si>
    <t>MEL_a147.MEL_b90</t>
  </si>
  <si>
    <t>MEL_a148.MEL_b90</t>
  </si>
  <si>
    <t>MEL_a149.MEL_b90</t>
  </si>
  <si>
    <t>MEL_a150.MEL_b90</t>
  </si>
  <si>
    <t>MEL_a151.MEL_b90</t>
  </si>
  <si>
    <t>MEL_a152.MEL_b90</t>
  </si>
  <si>
    <t>MEL_a153.MEL_b90</t>
  </si>
  <si>
    <t>MEL_a154.MEL_b90</t>
  </si>
  <si>
    <t>MEL_a155.MEL_b90</t>
  </si>
  <si>
    <t>MEL_a156.MEL_b90</t>
  </si>
  <si>
    <t>MEL_a157.MEL_b90</t>
  </si>
  <si>
    <t>MEL_a158.MEL_b90</t>
  </si>
  <si>
    <t>MEL_a159.MEL_b90</t>
  </si>
  <si>
    <t>MEL_a160.MEL_b90</t>
  </si>
  <si>
    <t>MEL_a161.MEL_b90</t>
  </si>
  <si>
    <t>MEL_a162.MEL_b90</t>
  </si>
  <si>
    <t>MEL_a163.MEL_b90</t>
  </si>
  <si>
    <t>MEL_a164.MEL_b90</t>
  </si>
  <si>
    <t>MEL_a165.MEL_b90</t>
  </si>
  <si>
    <t>MEL_a166.MEL_b90</t>
  </si>
  <si>
    <t>MEL_a167.MEL_b90</t>
  </si>
  <si>
    <t>MEL_a168.MEL_b90</t>
  </si>
  <si>
    <t>MEL_a169.MEL_b90</t>
  </si>
  <si>
    <t>MEL_a170.MEL_b90</t>
  </si>
  <si>
    <t>MEL_a171.MEL_b90</t>
  </si>
  <si>
    <t>MEL_a172.MEL_b90</t>
  </si>
  <si>
    <t>MEL_a173.MEL_b90</t>
  </si>
  <si>
    <t>MEL_a174.MEL_b90</t>
  </si>
  <si>
    <t>MEL_a175.MEL_b90</t>
  </si>
  <si>
    <t>MEL_a176.MEL_b90</t>
  </si>
  <si>
    <t>MEL_a177.MEL_b90</t>
  </si>
  <si>
    <t>MEL_a178.MEL_b90</t>
  </si>
  <si>
    <t>MEL_a179.MEL_b90</t>
  </si>
  <si>
    <t>MEL_a180.MEL_b90</t>
  </si>
  <si>
    <t>MEL_a181.MEL_b90</t>
  </si>
  <si>
    <t>MEL_a182.MEL_b90</t>
  </si>
  <si>
    <t>MEL_a183.MEL_b90</t>
  </si>
  <si>
    <t>MEL_a184.MEL_b90</t>
  </si>
  <si>
    <t>MEL_a185.MEL_b90</t>
  </si>
  <si>
    <t>MEL_a186.MEL_b90</t>
  </si>
  <si>
    <t>MEL_a187.MEL_b90</t>
  </si>
  <si>
    <t>MEL_a188.MEL_b90</t>
  </si>
  <si>
    <t>MEL_a189.MEL_b90</t>
  </si>
  <si>
    <t>MEL_a190.MEL_b90</t>
  </si>
  <si>
    <t>MEL_a191.MEL_b90</t>
  </si>
  <si>
    <t>MEL_a192.MEL_b90</t>
  </si>
  <si>
    <t>MEL_a193.MEL_b90</t>
  </si>
  <si>
    <t>MEL_a194.MEL_b90</t>
  </si>
  <si>
    <t>MEL_a195.MEL_b90</t>
  </si>
  <si>
    <t>MEL_a196.MEL_b90</t>
  </si>
  <si>
    <t>MEL_a197.MEL_b90</t>
  </si>
  <si>
    <t>MEL_a198.MEL_b90</t>
  </si>
  <si>
    <t>MEL_a199.MEL_b90</t>
  </si>
  <si>
    <t>MAGEA3_a129.MEL_b90</t>
  </si>
  <si>
    <t>CDK4_a17.MEL_b90</t>
  </si>
  <si>
    <t>MEL_a1.MEL_b91</t>
  </si>
  <si>
    <t>MEL_a2.MEL_b91</t>
  </si>
  <si>
    <t>MEL_a3.MEL_b91</t>
  </si>
  <si>
    <t>MEL_a4.MEL_b91</t>
  </si>
  <si>
    <t>MEL_a5.MEL_b91</t>
  </si>
  <si>
    <t>MEL_a6.MEL_b91</t>
  </si>
  <si>
    <t>MEL_a7.MEL_b91</t>
  </si>
  <si>
    <t>MEL_a8.MEL_b91</t>
  </si>
  <si>
    <t>MEL_a9.MEL_b91</t>
  </si>
  <si>
    <t>MEL_a10.MEL_b91</t>
  </si>
  <si>
    <t>MEL_a11.MEL_b91</t>
  </si>
  <si>
    <t>MEL_a12.MEL_b91</t>
  </si>
  <si>
    <t>MEL_a13.MEL_b91</t>
  </si>
  <si>
    <t>MEL_a14.MEL_b91</t>
  </si>
  <si>
    <t>MEL_a15.MEL_b91</t>
  </si>
  <si>
    <t>MEL_a16.MEL_b91</t>
  </si>
  <si>
    <t>MEL_a17.MEL_b91</t>
  </si>
  <si>
    <t>MEL_a18.MEL_b91</t>
  </si>
  <si>
    <t>MEL_a19.MEL_b91</t>
  </si>
  <si>
    <t>MEL_a20.MEL_b91</t>
  </si>
  <si>
    <t>MEL_a21.MEL_b91</t>
  </si>
  <si>
    <t>MEL_a22.MEL_b91</t>
  </si>
  <si>
    <t>MEL_a23.MEL_b91</t>
  </si>
  <si>
    <t>MEL_a24.MEL_b91</t>
  </si>
  <si>
    <t>MEL_a25.MEL_b91</t>
  </si>
  <si>
    <t>MEL_a26.MEL_b91</t>
  </si>
  <si>
    <t>MEL_a27.MEL_b91</t>
  </si>
  <si>
    <t>MEL_a28.MEL_b91</t>
  </si>
  <si>
    <t>MEL_a29.MEL_b91</t>
  </si>
  <si>
    <t>MEL_a30.MEL_b91</t>
  </si>
  <si>
    <t>MEL_a31.MEL_b91</t>
  </si>
  <si>
    <t>MEL_a32.MEL_b91</t>
  </si>
  <si>
    <t>MEL_a33.MEL_b91</t>
  </si>
  <si>
    <t>MEL_a34.MEL_b91</t>
  </si>
  <si>
    <t>MEL_a35.MEL_b91</t>
  </si>
  <si>
    <t>MEL_a36.MEL_b91</t>
  </si>
  <si>
    <t>MEL_a37.MEL_b91</t>
  </si>
  <si>
    <t>MEL_a38.MEL_b91</t>
  </si>
  <si>
    <t>MEL_a39.MEL_b91</t>
  </si>
  <si>
    <t>MEL_a40.MEL_b91</t>
  </si>
  <si>
    <t>MEL_a41.MEL_b91</t>
  </si>
  <si>
    <t>MEL_a42.MEL_b91</t>
  </si>
  <si>
    <t>MEL_a43.MEL_b91</t>
  </si>
  <si>
    <t>MEL_a44.MEL_b91</t>
  </si>
  <si>
    <t>MEL_a45.MEL_b91</t>
  </si>
  <si>
    <t>MEL_a46.MEL_b91</t>
  </si>
  <si>
    <t>MEL_a47.MEL_b91</t>
  </si>
  <si>
    <t>MEL_a48.MEL_b91</t>
  </si>
  <si>
    <t>MEL_a49.MEL_b91</t>
  </si>
  <si>
    <t>MEL_a50.MEL_b91</t>
  </si>
  <si>
    <t>MEL_a51.MEL_b91</t>
  </si>
  <si>
    <t>MEL_a52.MEL_b91</t>
  </si>
  <si>
    <t>MEL_a53.MEL_b91</t>
  </si>
  <si>
    <t>MEL_a54.MEL_b91</t>
  </si>
  <si>
    <t>MEL_a55.MEL_b91</t>
  </si>
  <si>
    <t>MEL_a56.MEL_b91</t>
  </si>
  <si>
    <t>MEL_a57.MEL_b91</t>
  </si>
  <si>
    <t>MEL_a58.MEL_b91</t>
  </si>
  <si>
    <t>MEL_a59.MEL_b91</t>
  </si>
  <si>
    <t>MEL_a60.MEL_b91</t>
  </si>
  <si>
    <t>MEL_a61.MEL_b91</t>
  </si>
  <si>
    <t>MEL_a62.MEL_b91</t>
  </si>
  <si>
    <t>MEL_a63.MEL_b91</t>
  </si>
  <si>
    <t>MEL_a64.MEL_b91</t>
  </si>
  <si>
    <t>MEL_a65.MEL_b91</t>
  </si>
  <si>
    <t>MEL_a66.MEL_b91</t>
  </si>
  <si>
    <t>MEL_a67.MEL_b91</t>
  </si>
  <si>
    <t>MEL_a68.MEL_b91</t>
  </si>
  <si>
    <t>MEL_a69.MEL_b91</t>
  </si>
  <si>
    <t>MEL_a70.MEL_b91</t>
  </si>
  <si>
    <t>MEL_a71.MEL_b91</t>
  </si>
  <si>
    <t>MEL_a72.MEL_b91</t>
  </si>
  <si>
    <t>MEL_a73.MEL_b91</t>
  </si>
  <si>
    <t>MEL_a74.MEL_b91</t>
  </si>
  <si>
    <t>MEL_a75.MEL_b91</t>
  </si>
  <si>
    <t>MEL_a76.MEL_b91</t>
  </si>
  <si>
    <t>MEL_a77.MEL_b91</t>
  </si>
  <si>
    <t>MEL_a78.MEL_b91</t>
  </si>
  <si>
    <t>MEL_a79.MEL_b91</t>
  </si>
  <si>
    <t>MEL_a80.MEL_b91</t>
  </si>
  <si>
    <t>MEL_a81.MEL_b91</t>
  </si>
  <si>
    <t>MEL_a82.MEL_b91</t>
  </si>
  <si>
    <t>MEL_a83.MEL_b91</t>
  </si>
  <si>
    <t>MEL_a84.MEL_b91</t>
  </si>
  <si>
    <t>MEL_a85.MEL_b91</t>
  </si>
  <si>
    <t>MEL_a86.MEL_b91</t>
  </si>
  <si>
    <t>MEL_a87.MEL_b91</t>
  </si>
  <si>
    <t>MEL_a88.MEL_b91</t>
  </si>
  <si>
    <t>MEL_a89.MEL_b91</t>
  </si>
  <si>
    <t>MEL_a90.MEL_b91</t>
  </si>
  <si>
    <t>MEL_a91.MEL_b91</t>
  </si>
  <si>
    <t>MEL_a92.MEL_b91</t>
  </si>
  <si>
    <t>MEL_a93.MEL_b91</t>
  </si>
  <si>
    <t>MEL_a94.MEL_b91</t>
  </si>
  <si>
    <t>MEL_a95.MEL_b91</t>
  </si>
  <si>
    <t>MEL_a96.MEL_b91</t>
  </si>
  <si>
    <t>MEL_a97.MEL_b91</t>
  </si>
  <si>
    <t>MEL_a98.MEL_b91</t>
  </si>
  <si>
    <t>MEL_a99.MEL_b91</t>
  </si>
  <si>
    <t>MEL_a100.MEL_b91</t>
  </si>
  <si>
    <t>MEL_a101.MEL_b91</t>
  </si>
  <si>
    <t>MEL_a102.MEL_b91</t>
  </si>
  <si>
    <t>MEL_a103.MEL_b91</t>
  </si>
  <si>
    <t>MEL_a104.MEL_b91</t>
  </si>
  <si>
    <t>MEL_a105.MEL_b91</t>
  </si>
  <si>
    <t>MEL_a106.MEL_b91</t>
  </si>
  <si>
    <t>MEL_a107.MEL_b91</t>
  </si>
  <si>
    <t>MEL_a108.MEL_b91</t>
  </si>
  <si>
    <t>MEL_a109.MEL_b91</t>
  </si>
  <si>
    <t>MEL_a110.MEL_b91</t>
  </si>
  <si>
    <t>MEL_a111.MEL_b91</t>
  </si>
  <si>
    <t>MEL_a112.MEL_b91</t>
  </si>
  <si>
    <t>MEL_a113.MEL_b91</t>
  </si>
  <si>
    <t>MEL_a114.MEL_b91</t>
  </si>
  <si>
    <t>MEL_a115.MEL_b91</t>
  </si>
  <si>
    <t>MEL_a116.MEL_b91</t>
  </si>
  <si>
    <t>MEL_a117.MEL_b91</t>
  </si>
  <si>
    <t>MEL_a118.MEL_b91</t>
  </si>
  <si>
    <t>MEL_a119.MEL_b91</t>
  </si>
  <si>
    <t>MEL_a120.MEL_b91</t>
  </si>
  <si>
    <t>MEL_a121.MEL_b91</t>
  </si>
  <si>
    <t>MEL_a122.MEL_b91</t>
  </si>
  <si>
    <t>MEL_a123.MEL_b91</t>
  </si>
  <si>
    <t>MEL_a124.MEL_b91</t>
  </si>
  <si>
    <t>MEL_a125.MEL_b91</t>
  </si>
  <si>
    <t>MEL_a126.MEL_b91</t>
  </si>
  <si>
    <t>MEL_a127.MEL_b91</t>
  </si>
  <si>
    <t>MEL_a128.MEL_b91</t>
  </si>
  <si>
    <t>MEL_a129.MEL_b91</t>
  </si>
  <si>
    <t>MEL_a130.MEL_b91</t>
  </si>
  <si>
    <t>MEL_a131.MEL_b91</t>
  </si>
  <si>
    <t>MEL_a132.MEL_b91</t>
  </si>
  <si>
    <t>MEL_a133.MEL_b91</t>
  </si>
  <si>
    <t>MEL_a134.MEL_b91</t>
  </si>
  <si>
    <t>MEL_a135.MEL_b91</t>
  </si>
  <si>
    <t>MEL_a136.MEL_b91</t>
  </si>
  <si>
    <t>MEL_a137.MEL_b91</t>
  </si>
  <si>
    <t>MEL_a138.MEL_b91</t>
  </si>
  <si>
    <t>MEL_a139.MEL_b91</t>
  </si>
  <si>
    <t>MEL_a140.MEL_b91</t>
  </si>
  <si>
    <t>MEL_a141.MEL_b91</t>
  </si>
  <si>
    <t>MEL_a142.MEL_b91</t>
  </si>
  <si>
    <t>MEL_a143.MEL_b91</t>
  </si>
  <si>
    <t>MEL_a144.MEL_b91</t>
  </si>
  <si>
    <t>MEL_a145.MEL_b91</t>
  </si>
  <si>
    <t>MEL_a146.MEL_b91</t>
  </si>
  <si>
    <t>MEL_a147.MEL_b91</t>
  </si>
  <si>
    <t>MEL_a148.MEL_b91</t>
  </si>
  <si>
    <t>MEL_a149.MEL_b91</t>
  </si>
  <si>
    <t>MEL_a150.MEL_b91</t>
  </si>
  <si>
    <t>MEL_a151.MEL_b91</t>
  </si>
  <si>
    <t>MEL_a152.MEL_b91</t>
  </si>
  <si>
    <t>MEL_a153.MEL_b91</t>
  </si>
  <si>
    <t>MEL_a154.MEL_b91</t>
  </si>
  <si>
    <t>MEL_a155.MEL_b91</t>
  </si>
  <si>
    <t>MEL_a156.MEL_b91</t>
  </si>
  <si>
    <t>MEL_a157.MEL_b91</t>
  </si>
  <si>
    <t>MEL_a158.MEL_b91</t>
  </si>
  <si>
    <t>MEL_a159.MEL_b91</t>
  </si>
  <si>
    <t>MEL_a160.MEL_b91</t>
  </si>
  <si>
    <t>MEL_a161.MEL_b91</t>
  </si>
  <si>
    <t>MEL_a162.MEL_b91</t>
  </si>
  <si>
    <t>MEL_a163.MEL_b91</t>
  </si>
  <si>
    <t>MEL_a164.MEL_b91</t>
  </si>
  <si>
    <t>MEL_a165.MEL_b91</t>
  </si>
  <si>
    <t>MEL_a166.MEL_b91</t>
  </si>
  <si>
    <t>MEL_a167.MEL_b91</t>
  </si>
  <si>
    <t>MEL_a168.MEL_b91</t>
  </si>
  <si>
    <t>MEL_a169.MEL_b91</t>
  </si>
  <si>
    <t>MEL_a170.MEL_b91</t>
  </si>
  <si>
    <t>MEL_a171.MEL_b91</t>
  </si>
  <si>
    <t>MEL_a172.MEL_b91</t>
  </si>
  <si>
    <t>MEL_a173.MEL_b91</t>
  </si>
  <si>
    <t>MEL_a174.MEL_b91</t>
  </si>
  <si>
    <t>MEL_a175.MEL_b91</t>
  </si>
  <si>
    <t>MEL_a176.MEL_b91</t>
  </si>
  <si>
    <t>MEL_a177.MEL_b91</t>
  </si>
  <si>
    <t>MEL_a178.MEL_b91</t>
  </si>
  <si>
    <t>MEL_a179.MEL_b91</t>
  </si>
  <si>
    <t>MEL_a180.MEL_b91</t>
  </si>
  <si>
    <t>MEL_a181.MEL_b91</t>
  </si>
  <si>
    <t>MEL_a182.MEL_b91</t>
  </si>
  <si>
    <t>MEL_a183.MEL_b91</t>
  </si>
  <si>
    <t>MEL_a184.MEL_b91</t>
  </si>
  <si>
    <t>MEL_a185.MEL_b91</t>
  </si>
  <si>
    <t>MEL_a186.MEL_b91</t>
  </si>
  <si>
    <t>MEL_a187.MEL_b91</t>
  </si>
  <si>
    <t>MEL_a188.MEL_b91</t>
  </si>
  <si>
    <t>MEL_a189.MEL_b91</t>
  </si>
  <si>
    <t>MEL_a190.MEL_b91</t>
  </si>
  <si>
    <t>MEL_a191.MEL_b91</t>
  </si>
  <si>
    <t>MEL_a192.MEL_b91</t>
  </si>
  <si>
    <t>MEL_a193.MEL_b91</t>
  </si>
  <si>
    <t>MEL_a194.MEL_b91</t>
  </si>
  <si>
    <t>MEL_a195.MEL_b91</t>
  </si>
  <si>
    <t>MEL_a196.MEL_b91</t>
  </si>
  <si>
    <t>MEL_a197.MEL_b91</t>
  </si>
  <si>
    <t>MEL_a198.MEL_b91</t>
  </si>
  <si>
    <t>MEL_a199.MEL_b91</t>
  </si>
  <si>
    <t>MAGEA3_a129.MEL_b91</t>
  </si>
  <si>
    <t>CDK4_a17.MEL_b91</t>
  </si>
  <si>
    <t>MEL_a1.MEL_b92</t>
  </si>
  <si>
    <t>MEL_a2.MEL_b92</t>
  </si>
  <si>
    <t>MEL_a3.MEL_b92</t>
  </si>
  <si>
    <t>MEL_a4.MEL_b92</t>
  </si>
  <si>
    <t>MEL_a5.MEL_b92</t>
  </si>
  <si>
    <t>MEL_a6.MEL_b92</t>
  </si>
  <si>
    <t>MEL_a7.MEL_b92</t>
  </si>
  <si>
    <t>MEL_a8.MEL_b92</t>
  </si>
  <si>
    <t>MEL_a9.MEL_b92</t>
  </si>
  <si>
    <t>MEL_a10.MEL_b92</t>
  </si>
  <si>
    <t>MEL_a11.MEL_b92</t>
  </si>
  <si>
    <t>MEL_a12.MEL_b92</t>
  </si>
  <si>
    <t>MEL_a13.MEL_b92</t>
  </si>
  <si>
    <t>MEL_a14.MEL_b92</t>
  </si>
  <si>
    <t>MEL_a15.MEL_b92</t>
  </si>
  <si>
    <t>MEL_a16.MEL_b92</t>
  </si>
  <si>
    <t>MEL_a17.MEL_b92</t>
  </si>
  <si>
    <t>MEL_a18.MEL_b92</t>
  </si>
  <si>
    <t>MEL_a19.MEL_b92</t>
  </si>
  <si>
    <t>MEL_a20.MEL_b92</t>
  </si>
  <si>
    <t>MEL_a21.MEL_b92</t>
  </si>
  <si>
    <t>MEL_a22.MEL_b92</t>
  </si>
  <si>
    <t>MEL_a23.MEL_b92</t>
  </si>
  <si>
    <t>MEL_a24.MEL_b92</t>
  </si>
  <si>
    <t>MEL_a25.MEL_b92</t>
  </si>
  <si>
    <t>MEL_a26.MEL_b92</t>
  </si>
  <si>
    <t>MEL_a27.MEL_b92</t>
  </si>
  <si>
    <t>MEL_a28.MEL_b92</t>
  </si>
  <si>
    <t>MEL_a29.MEL_b92</t>
  </si>
  <si>
    <t>MEL_a30.MEL_b92</t>
  </si>
  <si>
    <t>MEL_a31.MEL_b92</t>
  </si>
  <si>
    <t>MEL_a32.MEL_b92</t>
  </si>
  <si>
    <t>MEL_a33.MEL_b92</t>
  </si>
  <si>
    <t>MEL_a34.MEL_b92</t>
  </si>
  <si>
    <t>MEL_a35.MEL_b92</t>
  </si>
  <si>
    <t>MEL_a36.MEL_b92</t>
  </si>
  <si>
    <t>MEL_a37.MEL_b92</t>
  </si>
  <si>
    <t>MEL_a38.MEL_b92</t>
  </si>
  <si>
    <t>MEL_a39.MEL_b92</t>
  </si>
  <si>
    <t>MEL_a40.MEL_b92</t>
  </si>
  <si>
    <t>MEL_a41.MEL_b92</t>
  </si>
  <si>
    <t>MEL_a42.MEL_b92</t>
  </si>
  <si>
    <t>MEL_a43.MEL_b92</t>
  </si>
  <si>
    <t>MEL_a44.MEL_b92</t>
  </si>
  <si>
    <t>MEL_a45.MEL_b92</t>
  </si>
  <si>
    <t>MEL_a46.MEL_b92</t>
  </si>
  <si>
    <t>MEL_a47.MEL_b92</t>
  </si>
  <si>
    <t>MEL_a48.MEL_b92</t>
  </si>
  <si>
    <t>MEL_a49.MEL_b92</t>
  </si>
  <si>
    <t>MEL_a50.MEL_b92</t>
  </si>
  <si>
    <t>MEL_a51.MEL_b92</t>
  </si>
  <si>
    <t>MEL_a52.MEL_b92</t>
  </si>
  <si>
    <t>MEL_a53.MEL_b92</t>
  </si>
  <si>
    <t>MEL_a54.MEL_b92</t>
  </si>
  <si>
    <t>MEL_a55.MEL_b92</t>
  </si>
  <si>
    <t>MEL_a56.MEL_b92</t>
  </si>
  <si>
    <t>MEL_a57.MEL_b92</t>
  </si>
  <si>
    <t>MEL_a58.MEL_b92</t>
  </si>
  <si>
    <t>MEL_a59.MEL_b92</t>
  </si>
  <si>
    <t>MEL_a60.MEL_b92</t>
  </si>
  <si>
    <t>MEL_a61.MEL_b92</t>
  </si>
  <si>
    <t>MEL_a62.MEL_b92</t>
  </si>
  <si>
    <t>MEL_a63.MEL_b92</t>
  </si>
  <si>
    <t>MEL_a64.MEL_b92</t>
  </si>
  <si>
    <t>MEL_a65.MEL_b92</t>
  </si>
  <si>
    <t>MEL_a66.MEL_b92</t>
  </si>
  <si>
    <t>MEL_a67.MEL_b92</t>
  </si>
  <si>
    <t>MEL_a68.MEL_b92</t>
  </si>
  <si>
    <t>MEL_a69.MEL_b92</t>
  </si>
  <si>
    <t>MEL_a70.MEL_b92</t>
  </si>
  <si>
    <t>MEL_a71.MEL_b92</t>
  </si>
  <si>
    <t>MEL_a72.MEL_b92</t>
  </si>
  <si>
    <t>MEL_a73.MEL_b92</t>
  </si>
  <si>
    <t>MEL_a74.MEL_b92</t>
  </si>
  <si>
    <t>MEL_a75.MEL_b92</t>
  </si>
  <si>
    <t>MEL_a76.MEL_b92</t>
  </si>
  <si>
    <t>MEL_a77.MEL_b92</t>
  </si>
  <si>
    <t>MEL_a78.MEL_b92</t>
  </si>
  <si>
    <t>MEL_a79.MEL_b92</t>
  </si>
  <si>
    <t>MEL_a80.MEL_b92</t>
  </si>
  <si>
    <t>MEL_a81.MEL_b92</t>
  </si>
  <si>
    <t>MEL_a82.MEL_b92</t>
  </si>
  <si>
    <t>MEL_a83.MEL_b92</t>
  </si>
  <si>
    <t>MEL_a84.MEL_b92</t>
  </si>
  <si>
    <t>MEL_a85.MEL_b92</t>
  </si>
  <si>
    <t>MEL_a86.MEL_b92</t>
  </si>
  <si>
    <t>MEL_a87.MEL_b92</t>
  </si>
  <si>
    <t>MEL_a88.MEL_b92</t>
  </si>
  <si>
    <t>MEL_a89.MEL_b92</t>
  </si>
  <si>
    <t>MEL_a90.MEL_b92</t>
  </si>
  <si>
    <t>MEL_a91.MEL_b92</t>
  </si>
  <si>
    <t>MEL_a92.MEL_b92</t>
  </si>
  <si>
    <t>MEL_a93.MEL_b92</t>
  </si>
  <si>
    <t>MEL_a94.MEL_b92</t>
  </si>
  <si>
    <t>MEL_a95.MEL_b92</t>
  </si>
  <si>
    <t>MEL_a96.MEL_b92</t>
  </si>
  <si>
    <t>MEL_a97.MEL_b92</t>
  </si>
  <si>
    <t>MEL_a98.MEL_b92</t>
  </si>
  <si>
    <t>MEL_a99.MEL_b92</t>
  </si>
  <si>
    <t>MEL_a100.MEL_b92</t>
  </si>
  <si>
    <t>MEL_a101.MEL_b92</t>
  </si>
  <si>
    <t>MEL_a102.MEL_b92</t>
  </si>
  <si>
    <t>MEL_a103.MEL_b92</t>
  </si>
  <si>
    <t>MEL_a104.MEL_b92</t>
  </si>
  <si>
    <t>MEL_a105.MEL_b92</t>
  </si>
  <si>
    <t>MEL_a106.MEL_b92</t>
  </si>
  <si>
    <t>MEL_a107.MEL_b92</t>
  </si>
  <si>
    <t>MEL_a108.MEL_b92</t>
  </si>
  <si>
    <t>MEL_a109.MEL_b92</t>
  </si>
  <si>
    <t>MEL_a110.MEL_b92</t>
  </si>
  <si>
    <t>MEL_a111.MEL_b92</t>
  </si>
  <si>
    <t>MEL_a112.MEL_b92</t>
  </si>
  <si>
    <t>MEL_a113.MEL_b92</t>
  </si>
  <si>
    <t>MEL_a114.MEL_b92</t>
  </si>
  <si>
    <t>MEL_a115.MEL_b92</t>
  </si>
  <si>
    <t>MEL_a116.MEL_b92</t>
  </si>
  <si>
    <t>MEL_a117.MEL_b92</t>
  </si>
  <si>
    <t>MEL_a118.MEL_b92</t>
  </si>
  <si>
    <t>MEL_a119.MEL_b92</t>
  </si>
  <si>
    <t>MEL_a120.MEL_b92</t>
  </si>
  <si>
    <t>MEL_a121.MEL_b92</t>
  </si>
  <si>
    <t>MEL_a122.MEL_b92</t>
  </si>
  <si>
    <t>MEL_a123.MEL_b92</t>
  </si>
  <si>
    <t>MEL_a124.MEL_b92</t>
  </si>
  <si>
    <t>MEL_a125.MEL_b92</t>
  </si>
  <si>
    <t>MEL_a126.MEL_b92</t>
  </si>
  <si>
    <t>MEL_a127.MEL_b92</t>
  </si>
  <si>
    <t>MEL_a128.MEL_b92</t>
  </si>
  <si>
    <t>MEL_a129.MEL_b92</t>
  </si>
  <si>
    <t>MEL_a130.MEL_b92</t>
  </si>
  <si>
    <t>MEL_a131.MEL_b92</t>
  </si>
  <si>
    <t>MEL_a132.MEL_b92</t>
  </si>
  <si>
    <t>MEL_a133.MEL_b92</t>
  </si>
  <si>
    <t>MEL_a134.MEL_b92</t>
  </si>
  <si>
    <t>MEL_a135.MEL_b92</t>
  </si>
  <si>
    <t>MEL_a136.MEL_b92</t>
  </si>
  <si>
    <t>MEL_a137.MEL_b92</t>
  </si>
  <si>
    <t>MEL_a138.MEL_b92</t>
  </si>
  <si>
    <t>MEL_a139.MEL_b92</t>
  </si>
  <si>
    <t>MEL_a140.MEL_b92</t>
  </si>
  <si>
    <t>MEL_a141.MEL_b92</t>
  </si>
  <si>
    <t>MEL_a142.MEL_b92</t>
  </si>
  <si>
    <t>MEL_a143.MEL_b92</t>
  </si>
  <si>
    <t>MEL_a144.MEL_b92</t>
  </si>
  <si>
    <t>MEL_a145.MEL_b92</t>
  </si>
  <si>
    <t>MEL_a146.MEL_b92</t>
  </si>
  <si>
    <t>MEL_a147.MEL_b92</t>
  </si>
  <si>
    <t>MEL_a148.MEL_b92</t>
  </si>
  <si>
    <t>MEL_a149.MEL_b92</t>
  </si>
  <si>
    <t>MEL_a150.MEL_b92</t>
  </si>
  <si>
    <t>MEL_a151.MEL_b92</t>
  </si>
  <si>
    <t>MEL_a152.MEL_b92</t>
  </si>
  <si>
    <t>MEL_a153.MEL_b92</t>
  </si>
  <si>
    <t>MEL_a154.MEL_b92</t>
  </si>
  <si>
    <t>MEL_a155.MEL_b92</t>
  </si>
  <si>
    <t>MEL_a156.MEL_b92</t>
  </si>
  <si>
    <t>MEL_a157.MEL_b92</t>
  </si>
  <si>
    <t>MEL_a158.MEL_b92</t>
  </si>
  <si>
    <t>MEL_a159.MEL_b92</t>
  </si>
  <si>
    <t>MEL_a160.MEL_b92</t>
  </si>
  <si>
    <t>MEL_a161.MEL_b92</t>
  </si>
  <si>
    <t>MEL_a162.MEL_b92</t>
  </si>
  <si>
    <t>MEL_a163.MEL_b92</t>
  </si>
  <si>
    <t>MEL_a164.MEL_b92</t>
  </si>
  <si>
    <t>MEL_a165.MEL_b92</t>
  </si>
  <si>
    <t>MEL_a166.MEL_b92</t>
  </si>
  <si>
    <t>MEL_a167.MEL_b92</t>
  </si>
  <si>
    <t>MEL_a168.MEL_b92</t>
  </si>
  <si>
    <t>MEL_a169.MEL_b92</t>
  </si>
  <si>
    <t>MEL_a170.MEL_b92</t>
  </si>
  <si>
    <t>MEL_a171.MEL_b92</t>
  </si>
  <si>
    <t>MEL_a172.MEL_b92</t>
  </si>
  <si>
    <t>MEL_a173.MEL_b92</t>
  </si>
  <si>
    <t>MEL_a174.MEL_b92</t>
  </si>
  <si>
    <t>MEL_a175.MEL_b92</t>
  </si>
  <si>
    <t>MEL_a176.MEL_b92</t>
  </si>
  <si>
    <t>MEL_a177.MEL_b92</t>
  </si>
  <si>
    <t>MEL_a178.MEL_b92</t>
  </si>
  <si>
    <t>MEL_a179.MEL_b92</t>
  </si>
  <si>
    <t>MEL_a180.MEL_b92</t>
  </si>
  <si>
    <t>MEL_a181.MEL_b92</t>
  </si>
  <si>
    <t>MEL_a182.MEL_b92</t>
  </si>
  <si>
    <t>MEL_a183.MEL_b92</t>
  </si>
  <si>
    <t>MEL_a184.MEL_b92</t>
  </si>
  <si>
    <t>MEL_a185.MEL_b92</t>
  </si>
  <si>
    <t>MEL_a186.MEL_b92</t>
  </si>
  <si>
    <t>MEL_a187.MEL_b92</t>
  </si>
  <si>
    <t>MEL_a188.MEL_b92</t>
  </si>
  <si>
    <t>MEL_a189.MEL_b92</t>
  </si>
  <si>
    <t>MEL_a190.MEL_b92</t>
  </si>
  <si>
    <t>MEL_a191.MEL_b92</t>
  </si>
  <si>
    <t>MEL_a192.MEL_b92</t>
  </si>
  <si>
    <t>MEL_a193.MEL_b92</t>
  </si>
  <si>
    <t>MEL_a194.MEL_b92</t>
  </si>
  <si>
    <t>MEL_a195.MEL_b92</t>
  </si>
  <si>
    <t>MEL_a196.MEL_b92</t>
  </si>
  <si>
    <t>MEL_a197.MEL_b92</t>
  </si>
  <si>
    <t>MEL_a198.MEL_b92</t>
  </si>
  <si>
    <t>MEL_a199.MEL_b92</t>
  </si>
  <si>
    <t>MAGEA3_a129.MEL_b92</t>
  </si>
  <si>
    <t>CDK4_a17.MEL_b92</t>
  </si>
  <si>
    <t>MEL_a1.MEL_b93</t>
  </si>
  <si>
    <t>MEL_a2.MEL_b93</t>
  </si>
  <si>
    <t>MEL_a3.MEL_b93</t>
  </si>
  <si>
    <t>MEL_a4.MEL_b93</t>
  </si>
  <si>
    <t>MEL_a5.MEL_b93</t>
  </si>
  <si>
    <t>MEL_a6.MEL_b93</t>
  </si>
  <si>
    <t>MEL_a7.MEL_b93</t>
  </si>
  <si>
    <t>MEL_a8.MEL_b93</t>
  </si>
  <si>
    <t>MEL_a9.MEL_b93</t>
  </si>
  <si>
    <t>MEL_a10.MEL_b93</t>
  </si>
  <si>
    <t>MEL_a11.MEL_b93</t>
  </si>
  <si>
    <t>MEL_a12.MEL_b93</t>
  </si>
  <si>
    <t>MEL_a13.MEL_b93</t>
  </si>
  <si>
    <t>MEL_a14.MEL_b93</t>
  </si>
  <si>
    <t>MEL_a15.MEL_b93</t>
  </si>
  <si>
    <t>MEL_a16.MEL_b93</t>
  </si>
  <si>
    <t>MEL_a17.MEL_b93</t>
  </si>
  <si>
    <t>MEL_a18.MEL_b93</t>
  </si>
  <si>
    <t>MEL_a19.MEL_b93</t>
  </si>
  <si>
    <t>MEL_a20.MEL_b93</t>
  </si>
  <si>
    <t>MEL_a21.MEL_b93</t>
  </si>
  <si>
    <t>MEL_a22.MEL_b93</t>
  </si>
  <si>
    <t>MEL_a23.MEL_b93</t>
  </si>
  <si>
    <t>MEL_a24.MEL_b93</t>
  </si>
  <si>
    <t>MEL_a25.MEL_b93</t>
  </si>
  <si>
    <t>MEL_a26.MEL_b93</t>
  </si>
  <si>
    <t>MEL_a27.MEL_b93</t>
  </si>
  <si>
    <t>MEL_a28.MEL_b93</t>
  </si>
  <si>
    <t>MEL_a29.MEL_b93</t>
  </si>
  <si>
    <t>MEL_a30.MEL_b93</t>
  </si>
  <si>
    <t>MEL_a31.MEL_b93</t>
  </si>
  <si>
    <t>MEL_a32.MEL_b93</t>
  </si>
  <si>
    <t>MEL_a33.MEL_b93</t>
  </si>
  <si>
    <t>MEL_a34.MEL_b93</t>
  </si>
  <si>
    <t>MEL_a35.MEL_b93</t>
  </si>
  <si>
    <t>MEL_a36.MEL_b93</t>
  </si>
  <si>
    <t>MEL_a37.MEL_b93</t>
  </si>
  <si>
    <t>MEL_a38.MEL_b93</t>
  </si>
  <si>
    <t>MEL_a39.MEL_b93</t>
  </si>
  <si>
    <t>MEL_a40.MEL_b93</t>
  </si>
  <si>
    <t>MEL_a41.MEL_b93</t>
  </si>
  <si>
    <t>MEL_a42.MEL_b93</t>
  </si>
  <si>
    <t>MEL_a43.MEL_b93</t>
  </si>
  <si>
    <t>MEL_a44.MEL_b93</t>
  </si>
  <si>
    <t>MEL_a45.MEL_b93</t>
  </si>
  <si>
    <t>MEL_a46.MEL_b93</t>
  </si>
  <si>
    <t>MEL_a47.MEL_b93</t>
  </si>
  <si>
    <t>MEL_a48.MEL_b93</t>
  </si>
  <si>
    <t>MEL_a49.MEL_b93</t>
  </si>
  <si>
    <t>MEL_a50.MEL_b93</t>
  </si>
  <si>
    <t>MEL_a51.MEL_b93</t>
  </si>
  <si>
    <t>MEL_a52.MEL_b93</t>
  </si>
  <si>
    <t>MEL_a53.MEL_b93</t>
  </si>
  <si>
    <t>MEL_a54.MEL_b93</t>
  </si>
  <si>
    <t>MEL_a55.MEL_b93</t>
  </si>
  <si>
    <t>MEL_a56.MEL_b93</t>
  </si>
  <si>
    <t>MEL_a57.MEL_b93</t>
  </si>
  <si>
    <t>MEL_a58.MEL_b93</t>
  </si>
  <si>
    <t>MEL_a59.MEL_b93</t>
  </si>
  <si>
    <t>MEL_a60.MEL_b93</t>
  </si>
  <si>
    <t>MEL_a61.MEL_b93</t>
  </si>
  <si>
    <t>MEL_a62.MEL_b93</t>
  </si>
  <si>
    <t>MEL_a63.MEL_b93</t>
  </si>
  <si>
    <t>MEL_a64.MEL_b93</t>
  </si>
  <si>
    <t>MEL_a65.MEL_b93</t>
  </si>
  <si>
    <t>MEL_a66.MEL_b93</t>
  </si>
  <si>
    <t>MEL_a67.MEL_b93</t>
  </si>
  <si>
    <t>MEL_a68.MEL_b93</t>
  </si>
  <si>
    <t>MEL_a69.MEL_b93</t>
  </si>
  <si>
    <t>MEL_a70.MEL_b93</t>
  </si>
  <si>
    <t>MEL_a71.MEL_b93</t>
  </si>
  <si>
    <t>MEL_a72.MEL_b93</t>
  </si>
  <si>
    <t>MEL_a73.MEL_b93</t>
  </si>
  <si>
    <t>MEL_a74.MEL_b93</t>
  </si>
  <si>
    <t>MEL_a75.MEL_b93</t>
  </si>
  <si>
    <t>MEL_a76.MEL_b93</t>
  </si>
  <si>
    <t>MEL_a77.MEL_b93</t>
  </si>
  <si>
    <t>MEL_a78.MEL_b93</t>
  </si>
  <si>
    <t>MEL_a79.MEL_b93</t>
  </si>
  <si>
    <t>MEL_a80.MEL_b93</t>
  </si>
  <si>
    <t>MEL_a81.MEL_b93</t>
  </si>
  <si>
    <t>MEL_a82.MEL_b93</t>
  </si>
  <si>
    <t>MEL_a83.MEL_b93</t>
  </si>
  <si>
    <t>MEL_a84.MEL_b93</t>
  </si>
  <si>
    <t>MEL_a85.MEL_b93</t>
  </si>
  <si>
    <t>MEL_a86.MEL_b93</t>
  </si>
  <si>
    <t>MEL_a87.MEL_b93</t>
  </si>
  <si>
    <t>MEL_a88.MEL_b93</t>
  </si>
  <si>
    <t>MEL_a89.MEL_b93</t>
  </si>
  <si>
    <t>MEL_a90.MEL_b93</t>
  </si>
  <si>
    <t>MEL_a91.MEL_b93</t>
  </si>
  <si>
    <t>MEL_a92.MEL_b93</t>
  </si>
  <si>
    <t>MEL_a93.MEL_b93</t>
  </si>
  <si>
    <t>MEL_a94.MEL_b93</t>
  </si>
  <si>
    <t>MEL_a95.MEL_b93</t>
  </si>
  <si>
    <t>MEL_a96.MEL_b93</t>
  </si>
  <si>
    <t>MEL_a97.MEL_b93</t>
  </si>
  <si>
    <t>MEL_a98.MEL_b93</t>
  </si>
  <si>
    <t>MEL_a99.MEL_b93</t>
  </si>
  <si>
    <t>MEL_a100.MEL_b93</t>
  </si>
  <si>
    <t>MEL_a101.MEL_b93</t>
  </si>
  <si>
    <t>MEL_a102.MEL_b93</t>
  </si>
  <si>
    <t>MEL_a103.MEL_b93</t>
  </si>
  <si>
    <t>MEL_a104.MEL_b93</t>
  </si>
  <si>
    <t>MEL_a105.MEL_b93</t>
  </si>
  <si>
    <t>MEL_a106.MEL_b93</t>
  </si>
  <si>
    <t>MEL_a107.MEL_b93</t>
  </si>
  <si>
    <t>MEL_a108.MEL_b93</t>
  </si>
  <si>
    <t>MEL_a109.MEL_b93</t>
  </si>
  <si>
    <t>MEL_a110.MEL_b93</t>
  </si>
  <si>
    <t>MEL_a111.MEL_b93</t>
  </si>
  <si>
    <t>MEL_a112.MEL_b93</t>
  </si>
  <si>
    <t>MEL_a113.MEL_b93</t>
  </si>
  <si>
    <t>MEL_a114.MEL_b93</t>
  </si>
  <si>
    <t>MEL_a115.MEL_b93</t>
  </si>
  <si>
    <t>MEL_a116.MEL_b93</t>
  </si>
  <si>
    <t>MEL_a117.MEL_b93</t>
  </si>
  <si>
    <t>MEL_a118.MEL_b93</t>
  </si>
  <si>
    <t>MEL_a119.MEL_b93</t>
  </si>
  <si>
    <t>MEL_a120.MEL_b93</t>
  </si>
  <si>
    <t>MEL_a121.MEL_b93</t>
  </si>
  <si>
    <t>MEL_a122.MEL_b93</t>
  </si>
  <si>
    <t>MEL_a123.MEL_b93</t>
  </si>
  <si>
    <t>MEL_a124.MEL_b93</t>
  </si>
  <si>
    <t>MEL_a125.MEL_b93</t>
  </si>
  <si>
    <t>MEL_a126.MEL_b93</t>
  </si>
  <si>
    <t>MEL_a127.MEL_b93</t>
  </si>
  <si>
    <t>MEL_a128.MEL_b93</t>
  </si>
  <si>
    <t>MEL_a129.MEL_b93</t>
  </si>
  <si>
    <t>MEL_a130.MEL_b93</t>
  </si>
  <si>
    <t>MEL_a131.MEL_b93</t>
  </si>
  <si>
    <t>MEL_a132.MEL_b93</t>
  </si>
  <si>
    <t>MEL_a133.MEL_b93</t>
  </si>
  <si>
    <t>MEL_a134.MEL_b93</t>
  </si>
  <si>
    <t>MEL_a135.MEL_b93</t>
  </si>
  <si>
    <t>MEL_a136.MEL_b93</t>
  </si>
  <si>
    <t>MEL_a137.MEL_b93</t>
  </si>
  <si>
    <t>MEL_a138.MEL_b93</t>
  </si>
  <si>
    <t>MEL_a139.MEL_b93</t>
  </si>
  <si>
    <t>MEL_a140.MEL_b93</t>
  </si>
  <si>
    <t>MEL_a141.MEL_b93</t>
  </si>
  <si>
    <t>MEL_a142.MEL_b93</t>
  </si>
  <si>
    <t>MEL_a143.MEL_b93</t>
  </si>
  <si>
    <t>MEL_a144.MEL_b93</t>
  </si>
  <si>
    <t>MEL_a145.MEL_b93</t>
  </si>
  <si>
    <t>MEL_a146.MEL_b93</t>
  </si>
  <si>
    <t>MEL_a147.MEL_b93</t>
  </si>
  <si>
    <t>MEL_a148.MEL_b93</t>
  </si>
  <si>
    <t>MEL_a149.MEL_b93</t>
  </si>
  <si>
    <t>MEL_a150.MEL_b93</t>
  </si>
  <si>
    <t>MEL_a151.MEL_b93</t>
  </si>
  <si>
    <t>MEL_a152.MEL_b93</t>
  </si>
  <si>
    <t>MEL_a153.MEL_b93</t>
  </si>
  <si>
    <t>MEL_a154.MEL_b93</t>
  </si>
  <si>
    <t>MEL_a155.MEL_b93</t>
  </si>
  <si>
    <t>MEL_a156.MEL_b93</t>
  </si>
  <si>
    <t>MEL_a157.MEL_b93</t>
  </si>
  <si>
    <t>MEL_a158.MEL_b93</t>
  </si>
  <si>
    <t>MEL_a159.MEL_b93</t>
  </si>
  <si>
    <t>MEL_a160.MEL_b93</t>
  </si>
  <si>
    <t>MEL_a161.MEL_b93</t>
  </si>
  <si>
    <t>MEL_a162.MEL_b93</t>
  </si>
  <si>
    <t>MEL_a163.MEL_b93</t>
  </si>
  <si>
    <t>MEL_a164.MEL_b93</t>
  </si>
  <si>
    <t>MEL_a165.MEL_b93</t>
  </si>
  <si>
    <t>MEL_a166.MEL_b93</t>
  </si>
  <si>
    <t>MEL_a167.MEL_b93</t>
  </si>
  <si>
    <t>MEL_a168.MEL_b93</t>
  </si>
  <si>
    <t>MEL_a169.MEL_b93</t>
  </si>
  <si>
    <t>MEL_a170.MEL_b93</t>
  </si>
  <si>
    <t>MEL_a171.MEL_b93</t>
  </si>
  <si>
    <t>MEL_a172.MEL_b93</t>
  </si>
  <si>
    <t>MEL_a173.MEL_b93</t>
  </si>
  <si>
    <t>MEL_a174.MEL_b93</t>
  </si>
  <si>
    <t>MEL_a175.MEL_b93</t>
  </si>
  <si>
    <t>MEL_a176.MEL_b93</t>
  </si>
  <si>
    <t>MEL_a177.MEL_b93</t>
  </si>
  <si>
    <t>MEL_a178.MEL_b93</t>
  </si>
  <si>
    <t>MEL_a179.MEL_b93</t>
  </si>
  <si>
    <t>MEL_a180.MEL_b93</t>
  </si>
  <si>
    <t>MEL_a181.MEL_b93</t>
  </si>
  <si>
    <t>MEL_a182.MEL_b93</t>
  </si>
  <si>
    <t>MEL_a183.MEL_b93</t>
  </si>
  <si>
    <t>MEL_a184.MEL_b93</t>
  </si>
  <si>
    <t>MEL_a185.MEL_b93</t>
  </si>
  <si>
    <t>MEL_a186.MEL_b93</t>
  </si>
  <si>
    <t>MEL_a187.MEL_b93</t>
  </si>
  <si>
    <t>MEL_a188.MEL_b93</t>
  </si>
  <si>
    <t>MEL_a189.MEL_b93</t>
  </si>
  <si>
    <t>MEL_a190.MEL_b93</t>
  </si>
  <si>
    <t>MEL_a191.MEL_b93</t>
  </si>
  <si>
    <t>MEL_a192.MEL_b93</t>
  </si>
  <si>
    <t>MEL_a193.MEL_b93</t>
  </si>
  <si>
    <t>MEL_a194.MEL_b93</t>
  </si>
  <si>
    <t>MEL_a195.MEL_b93</t>
  </si>
  <si>
    <t>MEL_a196.MEL_b93</t>
  </si>
  <si>
    <t>MEL_a197.MEL_b93</t>
  </si>
  <si>
    <t>MEL_a198.MEL_b93</t>
  </si>
  <si>
    <t>MEL_a199.MEL_b93</t>
  </si>
  <si>
    <t>MAGEA3_a129.MEL_b93</t>
  </si>
  <si>
    <t>CDK4_a17.MEL_b93</t>
  </si>
  <si>
    <t>MEL_a1.MEL_b94</t>
  </si>
  <si>
    <t>MEL_a2.MEL_b94</t>
  </si>
  <si>
    <t>MEL_a3.MEL_b94</t>
  </si>
  <si>
    <t>MEL_a4.MEL_b94</t>
  </si>
  <si>
    <t>MEL_a5.MEL_b94</t>
  </si>
  <si>
    <t>MEL_a6.MEL_b94</t>
  </si>
  <si>
    <t>MEL_a7.MEL_b94</t>
  </si>
  <si>
    <t>MEL_a8.MEL_b94</t>
  </si>
  <si>
    <t>MEL_a9.MEL_b94</t>
  </si>
  <si>
    <t>MEL_a10.MEL_b94</t>
  </si>
  <si>
    <t>MEL_a11.MEL_b94</t>
  </si>
  <si>
    <t>MEL_a12.MEL_b94</t>
  </si>
  <si>
    <t>MEL_a13.MEL_b94</t>
  </si>
  <si>
    <t>MEL_a14.MEL_b94</t>
  </si>
  <si>
    <t>MEL_a15.MEL_b94</t>
  </si>
  <si>
    <t>MEL_a16.MEL_b94</t>
  </si>
  <si>
    <t>MEL_a17.MEL_b94</t>
  </si>
  <si>
    <t>MEL_a18.MEL_b94</t>
  </si>
  <si>
    <t>MEL_a19.MEL_b94</t>
  </si>
  <si>
    <t>MEL_a20.MEL_b94</t>
  </si>
  <si>
    <t>MEL_a21.MEL_b94</t>
  </si>
  <si>
    <t>MEL_a22.MEL_b94</t>
  </si>
  <si>
    <t>MEL_a23.MEL_b94</t>
  </si>
  <si>
    <t>MEL_a24.MEL_b94</t>
  </si>
  <si>
    <t>MEL_a25.MEL_b94</t>
  </si>
  <si>
    <t>MEL_a26.MEL_b94</t>
  </si>
  <si>
    <t>MEL_a27.MEL_b94</t>
  </si>
  <si>
    <t>MEL_a28.MEL_b94</t>
  </si>
  <si>
    <t>MEL_a29.MEL_b94</t>
  </si>
  <si>
    <t>MEL_a30.MEL_b94</t>
  </si>
  <si>
    <t>MEL_a31.MEL_b94</t>
  </si>
  <si>
    <t>MEL_a32.MEL_b94</t>
  </si>
  <si>
    <t>MEL_a33.MEL_b94</t>
  </si>
  <si>
    <t>MEL_a34.MEL_b94</t>
  </si>
  <si>
    <t>MEL_a35.MEL_b94</t>
  </si>
  <si>
    <t>MEL_a36.MEL_b94</t>
  </si>
  <si>
    <t>MEL_a37.MEL_b94</t>
  </si>
  <si>
    <t>MEL_a38.MEL_b94</t>
  </si>
  <si>
    <t>MEL_a39.MEL_b94</t>
  </si>
  <si>
    <t>MEL_a40.MEL_b94</t>
  </si>
  <si>
    <t>MEL_a41.MEL_b94</t>
  </si>
  <si>
    <t>MEL_a42.MEL_b94</t>
  </si>
  <si>
    <t>MEL_a43.MEL_b94</t>
  </si>
  <si>
    <t>MEL_a44.MEL_b94</t>
  </si>
  <si>
    <t>MEL_a45.MEL_b94</t>
  </si>
  <si>
    <t>MEL_a46.MEL_b94</t>
  </si>
  <si>
    <t>MEL_a47.MEL_b94</t>
  </si>
  <si>
    <t>MEL_a48.MEL_b94</t>
  </si>
  <si>
    <t>MEL_a49.MEL_b94</t>
  </si>
  <si>
    <t>MEL_a50.MEL_b94</t>
  </si>
  <si>
    <t>MEL_a51.MEL_b94</t>
  </si>
  <si>
    <t>MEL_a52.MEL_b94</t>
  </si>
  <si>
    <t>MEL_a53.MEL_b94</t>
  </si>
  <si>
    <t>MEL_a54.MEL_b94</t>
  </si>
  <si>
    <t>MEL_a55.MEL_b94</t>
  </si>
  <si>
    <t>MEL_a56.MEL_b94</t>
  </si>
  <si>
    <t>MEL_a57.MEL_b94</t>
  </si>
  <si>
    <t>MEL_a58.MEL_b94</t>
  </si>
  <si>
    <t>MEL_a59.MEL_b94</t>
  </si>
  <si>
    <t>MEL_a60.MEL_b94</t>
  </si>
  <si>
    <t>MEL_a61.MEL_b94</t>
  </si>
  <si>
    <t>MEL_a62.MEL_b94</t>
  </si>
  <si>
    <t>MEL_a63.MEL_b94</t>
  </si>
  <si>
    <t>MEL_a64.MEL_b94</t>
  </si>
  <si>
    <t>MEL_a65.MEL_b94</t>
  </si>
  <si>
    <t>MEL_a66.MEL_b94</t>
  </si>
  <si>
    <t>MEL_a67.MEL_b94</t>
  </si>
  <si>
    <t>MEL_a68.MEL_b94</t>
  </si>
  <si>
    <t>MEL_a69.MEL_b94</t>
  </si>
  <si>
    <t>MEL_a70.MEL_b94</t>
  </si>
  <si>
    <t>MEL_a71.MEL_b94</t>
  </si>
  <si>
    <t>MEL_a72.MEL_b94</t>
  </si>
  <si>
    <t>MEL_a73.MEL_b94</t>
  </si>
  <si>
    <t>MEL_a74.MEL_b94</t>
  </si>
  <si>
    <t>MEL_a75.MEL_b94</t>
  </si>
  <si>
    <t>MEL_a76.MEL_b94</t>
  </si>
  <si>
    <t>MEL_a77.MEL_b94</t>
  </si>
  <si>
    <t>MEL_a78.MEL_b94</t>
  </si>
  <si>
    <t>MEL_a79.MEL_b94</t>
  </si>
  <si>
    <t>MEL_a80.MEL_b94</t>
  </si>
  <si>
    <t>MEL_a81.MEL_b94</t>
  </si>
  <si>
    <t>MEL_a82.MEL_b94</t>
  </si>
  <si>
    <t>MEL_a83.MEL_b94</t>
  </si>
  <si>
    <t>MEL_a84.MEL_b94</t>
  </si>
  <si>
    <t>MEL_a85.MEL_b94</t>
  </si>
  <si>
    <t>MEL_a86.MEL_b94</t>
  </si>
  <si>
    <t>MEL_a87.MEL_b94</t>
  </si>
  <si>
    <t>MEL_a88.MEL_b94</t>
  </si>
  <si>
    <t>MEL_a89.MEL_b94</t>
  </si>
  <si>
    <t>MEL_a90.MEL_b94</t>
  </si>
  <si>
    <t>MEL_a91.MEL_b94</t>
  </si>
  <si>
    <t>MEL_a92.MEL_b94</t>
  </si>
  <si>
    <t>MEL_a93.MEL_b94</t>
  </si>
  <si>
    <t>MEL_a94.MEL_b94</t>
  </si>
  <si>
    <t>MEL_a95.MEL_b94</t>
  </si>
  <si>
    <t>MEL_a96.MEL_b94</t>
  </si>
  <si>
    <t>MEL_a97.MEL_b94</t>
  </si>
  <si>
    <t>MEL_a98.MEL_b94</t>
  </si>
  <si>
    <t>MEL_a99.MEL_b94</t>
  </si>
  <si>
    <t>MEL_a100.MEL_b94</t>
  </si>
  <si>
    <t>MEL_a101.MEL_b94</t>
  </si>
  <si>
    <t>MEL_a102.MEL_b94</t>
  </si>
  <si>
    <t>MEL_a103.MEL_b94</t>
  </si>
  <si>
    <t>MEL_a104.MEL_b94</t>
  </si>
  <si>
    <t>MEL_a105.MEL_b94</t>
  </si>
  <si>
    <t>MEL_a106.MEL_b94</t>
  </si>
  <si>
    <t>MEL_a107.MEL_b94</t>
  </si>
  <si>
    <t>MEL_a108.MEL_b94</t>
  </si>
  <si>
    <t>MEL_a109.MEL_b94</t>
  </si>
  <si>
    <t>MEL_a110.MEL_b94</t>
  </si>
  <si>
    <t>MEL_a111.MEL_b94</t>
  </si>
  <si>
    <t>MEL_a112.MEL_b94</t>
  </si>
  <si>
    <t>MEL_a113.MEL_b94</t>
  </si>
  <si>
    <t>MEL_a114.MEL_b94</t>
  </si>
  <si>
    <t>MEL_a115.MEL_b94</t>
  </si>
  <si>
    <t>MEL_a116.MEL_b94</t>
  </si>
  <si>
    <t>MEL_a117.MEL_b94</t>
  </si>
  <si>
    <t>MEL_a118.MEL_b94</t>
  </si>
  <si>
    <t>MEL_a119.MEL_b94</t>
  </si>
  <si>
    <t>MEL_a120.MEL_b94</t>
  </si>
  <si>
    <t>MEL_a121.MEL_b94</t>
  </si>
  <si>
    <t>MEL_a122.MEL_b94</t>
  </si>
  <si>
    <t>MEL_a123.MEL_b94</t>
  </si>
  <si>
    <t>MEL_a124.MEL_b94</t>
  </si>
  <si>
    <t>MEL_a125.MEL_b94</t>
  </si>
  <si>
    <t>MEL_a126.MEL_b94</t>
  </si>
  <si>
    <t>MEL_a127.MEL_b94</t>
  </si>
  <si>
    <t>MEL_a128.MEL_b94</t>
  </si>
  <si>
    <t>MEL_a129.MEL_b94</t>
  </si>
  <si>
    <t>MEL_a130.MEL_b94</t>
  </si>
  <si>
    <t>MEL_a131.MEL_b94</t>
  </si>
  <si>
    <t>MEL_a132.MEL_b94</t>
  </si>
  <si>
    <t>MEL_a133.MEL_b94</t>
  </si>
  <si>
    <t>MEL_a134.MEL_b94</t>
  </si>
  <si>
    <t>MEL_a135.MEL_b94</t>
  </si>
  <si>
    <t>MEL_a136.MEL_b94</t>
  </si>
  <si>
    <t>MEL_a137.MEL_b94</t>
  </si>
  <si>
    <t>MEL_a138.MEL_b94</t>
  </si>
  <si>
    <t>MEL_a139.MEL_b94</t>
  </si>
  <si>
    <t>MEL_a140.MEL_b94</t>
  </si>
  <si>
    <t>MEL_a141.MEL_b94</t>
  </si>
  <si>
    <t>MEL_a142.MEL_b94</t>
  </si>
  <si>
    <t>MEL_a143.MEL_b94</t>
  </si>
  <si>
    <t>MEL_a144.MEL_b94</t>
  </si>
  <si>
    <t>MEL_a145.MEL_b94</t>
  </si>
  <si>
    <t>MEL_a146.MEL_b94</t>
  </si>
  <si>
    <t>MEL_a147.MEL_b94</t>
  </si>
  <si>
    <t>MEL_a148.MEL_b94</t>
  </si>
  <si>
    <t>MEL_a149.MEL_b94</t>
  </si>
  <si>
    <t>MEL_a150.MEL_b94</t>
  </si>
  <si>
    <t>MEL_a151.MEL_b94</t>
  </si>
  <si>
    <t>MEL_a152.MEL_b94</t>
  </si>
  <si>
    <t>MEL_a153.MEL_b94</t>
  </si>
  <si>
    <t>MEL_a154.MEL_b94</t>
  </si>
  <si>
    <t>MEL_a155.MEL_b94</t>
  </si>
  <si>
    <t>MEL_a156.MEL_b94</t>
  </si>
  <si>
    <t>MEL_a157.MEL_b94</t>
  </si>
  <si>
    <t>MEL_a158.MEL_b94</t>
  </si>
  <si>
    <t>MEL_a159.MEL_b94</t>
  </si>
  <si>
    <t>MEL_a160.MEL_b94</t>
  </si>
  <si>
    <t>MEL_a161.MEL_b94</t>
  </si>
  <si>
    <t>MEL_a162.MEL_b94</t>
  </si>
  <si>
    <t>MEL_a163.MEL_b94</t>
  </si>
  <si>
    <t>MEL_a164.MEL_b94</t>
  </si>
  <si>
    <t>MEL_a165.MEL_b94</t>
  </si>
  <si>
    <t>MEL_a166.MEL_b94</t>
  </si>
  <si>
    <t>MEL_a167.MEL_b94</t>
  </si>
  <si>
    <t>MEL_a168.MEL_b94</t>
  </si>
  <si>
    <t>MEL_a169.MEL_b94</t>
  </si>
  <si>
    <t>MEL_a170.MEL_b94</t>
  </si>
  <si>
    <t>MEL_a171.MEL_b94</t>
  </si>
  <si>
    <t>MEL_a172.MEL_b94</t>
  </si>
  <si>
    <t>MEL_a173.MEL_b94</t>
  </si>
  <si>
    <t>MEL_a174.MEL_b94</t>
  </si>
  <si>
    <t>MEL_a175.MEL_b94</t>
  </si>
  <si>
    <t>MEL_a176.MEL_b94</t>
  </si>
  <si>
    <t>MEL_a177.MEL_b94</t>
  </si>
  <si>
    <t>MEL_a178.MEL_b94</t>
  </si>
  <si>
    <t>MEL_a179.MEL_b94</t>
  </si>
  <si>
    <t>MEL_a180.MEL_b94</t>
  </si>
  <si>
    <t>MEL_a181.MEL_b94</t>
  </si>
  <si>
    <t>MEL_a182.MEL_b94</t>
  </si>
  <si>
    <t>MEL_a183.MEL_b94</t>
  </si>
  <si>
    <t>MEL_a184.MEL_b94</t>
  </si>
  <si>
    <t>MEL_a185.MEL_b94</t>
  </si>
  <si>
    <t>MEL_a186.MEL_b94</t>
  </si>
  <si>
    <t>MEL_a187.MEL_b94</t>
  </si>
  <si>
    <t>MEL_a188.MEL_b94</t>
  </si>
  <si>
    <t>MEL_a189.MEL_b94</t>
  </si>
  <si>
    <t>MEL_a190.MEL_b94</t>
  </si>
  <si>
    <t>MEL_a191.MEL_b94</t>
  </si>
  <si>
    <t>MEL_a192.MEL_b94</t>
  </si>
  <si>
    <t>MEL_a193.MEL_b94</t>
  </si>
  <si>
    <t>MEL_a194.MEL_b94</t>
  </si>
  <si>
    <t>MEL_a195.MEL_b94</t>
  </si>
  <si>
    <t>MEL_a196.MEL_b94</t>
  </si>
  <si>
    <t>MEL_a197.MEL_b94</t>
  </si>
  <si>
    <t>MEL_a198.MEL_b94</t>
  </si>
  <si>
    <t>MEL_a199.MEL_b94</t>
  </si>
  <si>
    <t>MAGEA3_a129.MEL_b94</t>
  </si>
  <si>
    <t>CDK4_a17.MEL_b94</t>
  </si>
  <si>
    <t>MEL_a1.MEL_b95</t>
  </si>
  <si>
    <t>MEL_a2.MEL_b95</t>
  </si>
  <si>
    <t>MEL_a3.MEL_b95</t>
  </si>
  <si>
    <t>MEL_a4.MEL_b95</t>
  </si>
  <si>
    <t>MEL_a5.MEL_b95</t>
  </si>
  <si>
    <t>MEL_a6.MEL_b95</t>
  </si>
  <si>
    <t>MEL_a7.MEL_b95</t>
  </si>
  <si>
    <t>MEL_a8.MEL_b95</t>
  </si>
  <si>
    <t>MEL_a9.MEL_b95</t>
  </si>
  <si>
    <t>MEL_a10.MEL_b95</t>
  </si>
  <si>
    <t>MEL_a11.MEL_b95</t>
  </si>
  <si>
    <t>MEL_a12.MEL_b95</t>
  </si>
  <si>
    <t>MEL_a13.MEL_b95</t>
  </si>
  <si>
    <t>MEL_a14.MEL_b95</t>
  </si>
  <si>
    <t>MEL_a15.MEL_b95</t>
  </si>
  <si>
    <t>MEL_a16.MEL_b95</t>
  </si>
  <si>
    <t>MEL_a17.MEL_b95</t>
  </si>
  <si>
    <t>MEL_a18.MEL_b95</t>
  </si>
  <si>
    <t>MEL_a19.MEL_b95</t>
  </si>
  <si>
    <t>MEL_a20.MEL_b95</t>
  </si>
  <si>
    <t>MEL_a21.MEL_b95</t>
  </si>
  <si>
    <t>MEL_a22.MEL_b95</t>
  </si>
  <si>
    <t>MEL_a23.MEL_b95</t>
  </si>
  <si>
    <t>MEL_a24.MEL_b95</t>
  </si>
  <si>
    <t>MEL_a25.MEL_b95</t>
  </si>
  <si>
    <t>MEL_a26.MEL_b95</t>
  </si>
  <si>
    <t>MEL_a27.MEL_b95</t>
  </si>
  <si>
    <t>MEL_a28.MEL_b95</t>
  </si>
  <si>
    <t>MEL_a29.MEL_b95</t>
  </si>
  <si>
    <t>MEL_a30.MEL_b95</t>
  </si>
  <si>
    <t>MEL_a31.MEL_b95</t>
  </si>
  <si>
    <t>MEL_a32.MEL_b95</t>
  </si>
  <si>
    <t>MEL_a33.MEL_b95</t>
  </si>
  <si>
    <t>MEL_a34.MEL_b95</t>
  </si>
  <si>
    <t>MEL_a35.MEL_b95</t>
  </si>
  <si>
    <t>MEL_a36.MEL_b95</t>
  </si>
  <si>
    <t>MEL_a37.MEL_b95</t>
  </si>
  <si>
    <t>MEL_a38.MEL_b95</t>
  </si>
  <si>
    <t>MEL_a39.MEL_b95</t>
  </si>
  <si>
    <t>MEL_a40.MEL_b95</t>
  </si>
  <si>
    <t>MEL_a41.MEL_b95</t>
  </si>
  <si>
    <t>MEL_a42.MEL_b95</t>
  </si>
  <si>
    <t>MEL_a43.MEL_b95</t>
  </si>
  <si>
    <t>MEL_a44.MEL_b95</t>
  </si>
  <si>
    <t>MEL_a45.MEL_b95</t>
  </si>
  <si>
    <t>MEL_a46.MEL_b95</t>
  </si>
  <si>
    <t>MEL_a47.MEL_b95</t>
  </si>
  <si>
    <t>MEL_a48.MEL_b95</t>
  </si>
  <si>
    <t>MEL_a49.MEL_b95</t>
  </si>
  <si>
    <t>MEL_a50.MEL_b95</t>
  </si>
  <si>
    <t>MEL_a51.MEL_b95</t>
  </si>
  <si>
    <t>MEL_a52.MEL_b95</t>
  </si>
  <si>
    <t>MEL_a53.MEL_b95</t>
  </si>
  <si>
    <t>MEL_a54.MEL_b95</t>
  </si>
  <si>
    <t>MEL_a55.MEL_b95</t>
  </si>
  <si>
    <t>MEL_a56.MEL_b95</t>
  </si>
  <si>
    <t>MEL_a57.MEL_b95</t>
  </si>
  <si>
    <t>MEL_a58.MEL_b95</t>
  </si>
  <si>
    <t>MEL_a59.MEL_b95</t>
  </si>
  <si>
    <t>MEL_a60.MEL_b95</t>
  </si>
  <si>
    <t>MEL_a61.MEL_b95</t>
  </si>
  <si>
    <t>MEL_a62.MEL_b95</t>
  </si>
  <si>
    <t>MEL_a63.MEL_b95</t>
  </si>
  <si>
    <t>MEL_a64.MEL_b95</t>
  </si>
  <si>
    <t>MEL_a65.MEL_b95</t>
  </si>
  <si>
    <t>MEL_a66.MEL_b95</t>
  </si>
  <si>
    <t>MEL_a67.MEL_b95</t>
  </si>
  <si>
    <t>MEL_a68.MEL_b95</t>
  </si>
  <si>
    <t>MEL_a69.MEL_b95</t>
  </si>
  <si>
    <t>MEL_a70.MEL_b95</t>
  </si>
  <si>
    <t>MEL_a71.MEL_b95</t>
  </si>
  <si>
    <t>MEL_a72.MEL_b95</t>
  </si>
  <si>
    <t>MEL_a73.MEL_b95</t>
  </si>
  <si>
    <t>MEL_a74.MEL_b95</t>
  </si>
  <si>
    <t>MEL_a75.MEL_b95</t>
  </si>
  <si>
    <t>MEL_a76.MEL_b95</t>
  </si>
  <si>
    <t>MEL_a77.MEL_b95</t>
  </si>
  <si>
    <t>MEL_a78.MEL_b95</t>
  </si>
  <si>
    <t>MEL_a79.MEL_b95</t>
  </si>
  <si>
    <t>MEL_a80.MEL_b95</t>
  </si>
  <si>
    <t>MEL_a81.MEL_b95</t>
  </si>
  <si>
    <t>MEL_a82.MEL_b95</t>
  </si>
  <si>
    <t>MEL_a83.MEL_b95</t>
  </si>
  <si>
    <t>MEL_a84.MEL_b95</t>
  </si>
  <si>
    <t>MEL_a85.MEL_b95</t>
  </si>
  <si>
    <t>MEL_a86.MEL_b95</t>
  </si>
  <si>
    <t>MEL_a87.MEL_b95</t>
  </si>
  <si>
    <t>MEL_a88.MEL_b95</t>
  </si>
  <si>
    <t>MEL_a89.MEL_b95</t>
  </si>
  <si>
    <t>MEL_a90.MEL_b95</t>
  </si>
  <si>
    <t>MEL_a91.MEL_b95</t>
  </si>
  <si>
    <t>MEL_a92.MEL_b95</t>
  </si>
  <si>
    <t>MEL_a93.MEL_b95</t>
  </si>
  <si>
    <t>MEL_a94.MEL_b95</t>
  </si>
  <si>
    <t>MEL_a95.MEL_b95</t>
  </si>
  <si>
    <t>MEL_a96.MEL_b95</t>
  </si>
  <si>
    <t>MEL_a97.MEL_b95</t>
  </si>
  <si>
    <t>MEL_a98.MEL_b95</t>
  </si>
  <si>
    <t>MEL_a99.MEL_b95</t>
  </si>
  <si>
    <t>MEL_a100.MEL_b95</t>
  </si>
  <si>
    <t>MEL_a101.MEL_b95</t>
  </si>
  <si>
    <t>MEL_a102.MEL_b95</t>
  </si>
  <si>
    <t>MEL_a103.MEL_b95</t>
  </si>
  <si>
    <t>MEL_a104.MEL_b95</t>
  </si>
  <si>
    <t>MEL_a105.MEL_b95</t>
  </si>
  <si>
    <t>MEL_a106.MEL_b95</t>
  </si>
  <si>
    <t>MEL_a107.MEL_b95</t>
  </si>
  <si>
    <t>MEL_a108.MEL_b95</t>
  </si>
  <si>
    <t>MEL_a109.MEL_b95</t>
  </si>
  <si>
    <t>MEL_a110.MEL_b95</t>
  </si>
  <si>
    <t>MEL_a111.MEL_b95</t>
  </si>
  <si>
    <t>MEL_a112.MEL_b95</t>
  </si>
  <si>
    <t>MEL_a113.MEL_b95</t>
  </si>
  <si>
    <t>MEL_a114.MEL_b95</t>
  </si>
  <si>
    <t>MEL_a115.MEL_b95</t>
  </si>
  <si>
    <t>MEL_a116.MEL_b95</t>
  </si>
  <si>
    <t>MEL_a117.MEL_b95</t>
  </si>
  <si>
    <t>MEL_a118.MEL_b95</t>
  </si>
  <si>
    <t>MEL_a119.MEL_b95</t>
  </si>
  <si>
    <t>MEL_a120.MEL_b95</t>
  </si>
  <si>
    <t>MEL_a121.MEL_b95</t>
  </si>
  <si>
    <t>MEL_a122.MEL_b95</t>
  </si>
  <si>
    <t>MEL_a123.MEL_b95</t>
  </si>
  <si>
    <t>MEL_a124.MEL_b95</t>
  </si>
  <si>
    <t>MEL_a125.MEL_b95</t>
  </si>
  <si>
    <t>MEL_a126.MEL_b95</t>
  </si>
  <si>
    <t>MEL_a127.MEL_b95</t>
  </si>
  <si>
    <t>MEL_a128.MEL_b95</t>
  </si>
  <si>
    <t>MEL_a129.MEL_b95</t>
  </si>
  <si>
    <t>MEL_a130.MEL_b95</t>
  </si>
  <si>
    <t>MEL_a131.MEL_b95</t>
  </si>
  <si>
    <t>MEL_a132.MEL_b95</t>
  </si>
  <si>
    <t>MEL_a133.MEL_b95</t>
  </si>
  <si>
    <t>MEL_a134.MEL_b95</t>
  </si>
  <si>
    <t>MEL_a135.MEL_b95</t>
  </si>
  <si>
    <t>MEL_a136.MEL_b95</t>
  </si>
  <si>
    <t>MEL_a137.MEL_b95</t>
  </si>
  <si>
    <t>MEL_a138.MEL_b95</t>
  </si>
  <si>
    <t>MEL_a139.MEL_b95</t>
  </si>
  <si>
    <t>MEL_a140.MEL_b95</t>
  </si>
  <si>
    <t>MEL_a141.MEL_b95</t>
  </si>
  <si>
    <t>MEL_a142.MEL_b95</t>
  </si>
  <si>
    <t>MEL_a143.MEL_b95</t>
  </si>
  <si>
    <t>MEL_a144.MEL_b95</t>
  </si>
  <si>
    <t>MEL_a145.MEL_b95</t>
  </si>
  <si>
    <t>MEL_a146.MEL_b95</t>
  </si>
  <si>
    <t>MEL_a147.MEL_b95</t>
  </si>
  <si>
    <t>MEL_a148.MEL_b95</t>
  </si>
  <si>
    <t>MEL_a149.MEL_b95</t>
  </si>
  <si>
    <t>MEL_a150.MEL_b95</t>
  </si>
  <si>
    <t>MEL_a151.MEL_b95</t>
  </si>
  <si>
    <t>MEL_a152.MEL_b95</t>
  </si>
  <si>
    <t>MEL_a153.MEL_b95</t>
  </si>
  <si>
    <t>MEL_a154.MEL_b95</t>
  </si>
  <si>
    <t>MEL_a155.MEL_b95</t>
  </si>
  <si>
    <t>MEL_a156.MEL_b95</t>
  </si>
  <si>
    <t>MEL_a157.MEL_b95</t>
  </si>
  <si>
    <t>MEL_a158.MEL_b95</t>
  </si>
  <si>
    <t>MEL_a159.MEL_b95</t>
  </si>
  <si>
    <t>MEL_a160.MEL_b95</t>
  </si>
  <si>
    <t>MEL_a161.MEL_b95</t>
  </si>
  <si>
    <t>MEL_a162.MEL_b95</t>
  </si>
  <si>
    <t>MEL_a163.MEL_b95</t>
  </si>
  <si>
    <t>MEL_a164.MEL_b95</t>
  </si>
  <si>
    <t>MEL_a165.MEL_b95</t>
  </si>
  <si>
    <t>MEL_a166.MEL_b95</t>
  </si>
  <si>
    <t>MEL_a167.MEL_b95</t>
  </si>
  <si>
    <t>MEL_a168.MEL_b95</t>
  </si>
  <si>
    <t>MEL_a169.MEL_b95</t>
  </si>
  <si>
    <t>MEL_a170.MEL_b95</t>
  </si>
  <si>
    <t>MEL_a171.MEL_b95</t>
  </si>
  <si>
    <t>MEL_a172.MEL_b95</t>
  </si>
  <si>
    <t>MEL_a173.MEL_b95</t>
  </si>
  <si>
    <t>MEL_a174.MEL_b95</t>
  </si>
  <si>
    <t>MEL_a175.MEL_b95</t>
  </si>
  <si>
    <t>MEL_a176.MEL_b95</t>
  </si>
  <si>
    <t>MEL_a177.MEL_b95</t>
  </si>
  <si>
    <t>MEL_a178.MEL_b95</t>
  </si>
  <si>
    <t>MEL_a179.MEL_b95</t>
  </si>
  <si>
    <t>MEL_a180.MEL_b95</t>
  </si>
  <si>
    <t>MEL_a181.MEL_b95</t>
  </si>
  <si>
    <t>MEL_a182.MEL_b95</t>
  </si>
  <si>
    <t>MEL_a183.MEL_b95</t>
  </si>
  <si>
    <t>MEL_a184.MEL_b95</t>
  </si>
  <si>
    <t>MEL_a185.MEL_b95</t>
  </si>
  <si>
    <t>MEL_a186.MEL_b95</t>
  </si>
  <si>
    <t>MEL_a187.MEL_b95</t>
  </si>
  <si>
    <t>MEL_a188.MEL_b95</t>
  </si>
  <si>
    <t>MEL_a189.MEL_b95</t>
  </si>
  <si>
    <t>MEL_a190.MEL_b95</t>
  </si>
  <si>
    <t>MEL_a191.MEL_b95</t>
  </si>
  <si>
    <t>MEL_a192.MEL_b95</t>
  </si>
  <si>
    <t>MEL_a193.MEL_b95</t>
  </si>
  <si>
    <t>MEL_a194.MEL_b95</t>
  </si>
  <si>
    <t>MEL_a195.MEL_b95</t>
  </si>
  <si>
    <t>MEL_a196.MEL_b95</t>
  </si>
  <si>
    <t>MEL_a197.MEL_b95</t>
  </si>
  <si>
    <t>MEL_a198.MEL_b95</t>
  </si>
  <si>
    <t>MEL_a199.MEL_b95</t>
  </si>
  <si>
    <t>MAGEA3_a129.MEL_b95</t>
  </si>
  <si>
    <t>CDK4_a17.MEL_b95</t>
  </si>
  <si>
    <t>MEL_a1.MEL_b96</t>
  </si>
  <si>
    <t>MEL_a2.MEL_b96</t>
  </si>
  <si>
    <t>MEL_a3.MEL_b96</t>
  </si>
  <si>
    <t>MEL_a4.MEL_b96</t>
  </si>
  <si>
    <t>MEL_a5.MEL_b96</t>
  </si>
  <si>
    <t>MEL_a6.MEL_b96</t>
  </si>
  <si>
    <t>MEL_a7.MEL_b96</t>
  </si>
  <si>
    <t>MEL_a8.MEL_b96</t>
  </si>
  <si>
    <t>MEL_a9.MEL_b96</t>
  </si>
  <si>
    <t>MEL_a10.MEL_b96</t>
  </si>
  <si>
    <t>MEL_a11.MEL_b96</t>
  </si>
  <si>
    <t>MEL_a12.MEL_b96</t>
  </si>
  <si>
    <t>MEL_a13.MEL_b96</t>
  </si>
  <si>
    <t>MEL_a14.MEL_b96</t>
  </si>
  <si>
    <t>MEL_a15.MEL_b96</t>
  </si>
  <si>
    <t>MEL_a16.MEL_b96</t>
  </si>
  <si>
    <t>MEL_a17.MEL_b96</t>
  </si>
  <si>
    <t>MEL_a18.MEL_b96</t>
  </si>
  <si>
    <t>MEL_a19.MEL_b96</t>
  </si>
  <si>
    <t>MEL_a20.MEL_b96</t>
  </si>
  <si>
    <t>MEL_a21.MEL_b96</t>
  </si>
  <si>
    <t>MEL_a22.MEL_b96</t>
  </si>
  <si>
    <t>MEL_a23.MEL_b96</t>
  </si>
  <si>
    <t>MEL_a24.MEL_b96</t>
  </si>
  <si>
    <t>MEL_a25.MEL_b96</t>
  </si>
  <si>
    <t>MEL_a26.MEL_b96</t>
  </si>
  <si>
    <t>MEL_a27.MEL_b96</t>
  </si>
  <si>
    <t>MEL_a28.MEL_b96</t>
  </si>
  <si>
    <t>MEL_a29.MEL_b96</t>
  </si>
  <si>
    <t>MEL_a30.MEL_b96</t>
  </si>
  <si>
    <t>MEL_a31.MEL_b96</t>
  </si>
  <si>
    <t>MEL_a32.MEL_b96</t>
  </si>
  <si>
    <t>MEL_a33.MEL_b96</t>
  </si>
  <si>
    <t>MEL_a34.MEL_b96</t>
  </si>
  <si>
    <t>MEL_a35.MEL_b96</t>
  </si>
  <si>
    <t>MEL_a36.MEL_b96</t>
  </si>
  <si>
    <t>MEL_a37.MEL_b96</t>
  </si>
  <si>
    <t>MEL_a38.MEL_b96</t>
  </si>
  <si>
    <t>MEL_a39.MEL_b96</t>
  </si>
  <si>
    <t>MEL_a40.MEL_b96</t>
  </si>
  <si>
    <t>MEL_a41.MEL_b96</t>
  </si>
  <si>
    <t>MEL_a42.MEL_b96</t>
  </si>
  <si>
    <t>MEL_a43.MEL_b96</t>
  </si>
  <si>
    <t>MEL_a44.MEL_b96</t>
  </si>
  <si>
    <t>MEL_a45.MEL_b96</t>
  </si>
  <si>
    <t>MEL_a46.MEL_b96</t>
  </si>
  <si>
    <t>MEL_a47.MEL_b96</t>
  </si>
  <si>
    <t>MEL_a48.MEL_b96</t>
  </si>
  <si>
    <t>MEL_a49.MEL_b96</t>
  </si>
  <si>
    <t>MEL_a50.MEL_b96</t>
  </si>
  <si>
    <t>MEL_a51.MEL_b96</t>
  </si>
  <si>
    <t>MEL_a52.MEL_b96</t>
  </si>
  <si>
    <t>MEL_a53.MEL_b96</t>
  </si>
  <si>
    <t>MEL_a54.MEL_b96</t>
  </si>
  <si>
    <t>MEL_a55.MEL_b96</t>
  </si>
  <si>
    <t>MEL_a56.MEL_b96</t>
  </si>
  <si>
    <t>MEL_a57.MEL_b96</t>
  </si>
  <si>
    <t>MEL_a58.MEL_b96</t>
  </si>
  <si>
    <t>MEL_a59.MEL_b96</t>
  </si>
  <si>
    <t>MEL_a60.MEL_b96</t>
  </si>
  <si>
    <t>MEL_a61.MEL_b96</t>
  </si>
  <si>
    <t>MEL_a62.MEL_b96</t>
  </si>
  <si>
    <t>MEL_a63.MEL_b96</t>
  </si>
  <si>
    <t>MEL_a64.MEL_b96</t>
  </si>
  <si>
    <t>MEL_a65.MEL_b96</t>
  </si>
  <si>
    <t>MEL_a66.MEL_b96</t>
  </si>
  <si>
    <t>MEL_a67.MEL_b96</t>
  </si>
  <si>
    <t>MEL_a68.MEL_b96</t>
  </si>
  <si>
    <t>MEL_a69.MEL_b96</t>
  </si>
  <si>
    <t>MEL_a70.MEL_b96</t>
  </si>
  <si>
    <t>MEL_a71.MEL_b96</t>
  </si>
  <si>
    <t>MEL_a72.MEL_b96</t>
  </si>
  <si>
    <t>MEL_a73.MEL_b96</t>
  </si>
  <si>
    <t>MEL_a74.MEL_b96</t>
  </si>
  <si>
    <t>MEL_a75.MEL_b96</t>
  </si>
  <si>
    <t>MEL_a76.MEL_b96</t>
  </si>
  <si>
    <t>MEL_a77.MEL_b96</t>
  </si>
  <si>
    <t>MEL_a78.MEL_b96</t>
  </si>
  <si>
    <t>MEL_a79.MEL_b96</t>
  </si>
  <si>
    <t>MEL_a80.MEL_b96</t>
  </si>
  <si>
    <t>MEL_a81.MEL_b96</t>
  </si>
  <si>
    <t>MEL_a82.MEL_b96</t>
  </si>
  <si>
    <t>MEL_a83.MEL_b96</t>
  </si>
  <si>
    <t>MEL_a84.MEL_b96</t>
  </si>
  <si>
    <t>MEL_a85.MEL_b96</t>
  </si>
  <si>
    <t>MEL_a86.MEL_b96</t>
  </si>
  <si>
    <t>MEL_a87.MEL_b96</t>
  </si>
  <si>
    <t>MEL_a88.MEL_b96</t>
  </si>
  <si>
    <t>MEL_a89.MEL_b96</t>
  </si>
  <si>
    <t>MEL_a90.MEL_b96</t>
  </si>
  <si>
    <t>MEL_a91.MEL_b96</t>
  </si>
  <si>
    <t>MEL_a92.MEL_b96</t>
  </si>
  <si>
    <t>MEL_a93.MEL_b96</t>
  </si>
  <si>
    <t>MEL_a94.MEL_b96</t>
  </si>
  <si>
    <t>MEL_a95.MEL_b96</t>
  </si>
  <si>
    <t>MEL_a96.MEL_b96</t>
  </si>
  <si>
    <t>MEL_a97.MEL_b96</t>
  </si>
  <si>
    <t>MEL_a98.MEL_b96</t>
  </si>
  <si>
    <t>MEL_a99.MEL_b96</t>
  </si>
  <si>
    <t>MEL_a100.MEL_b96</t>
  </si>
  <si>
    <t>MEL_a101.MEL_b96</t>
  </si>
  <si>
    <t>MEL_a102.MEL_b96</t>
  </si>
  <si>
    <t>MEL_a103.MEL_b96</t>
  </si>
  <si>
    <t>MEL_a104.MEL_b96</t>
  </si>
  <si>
    <t>MEL_a105.MEL_b96</t>
  </si>
  <si>
    <t>MEL_a106.MEL_b96</t>
  </si>
  <si>
    <t>MEL_a107.MEL_b96</t>
  </si>
  <si>
    <t>MEL_a108.MEL_b96</t>
  </si>
  <si>
    <t>MEL_a109.MEL_b96</t>
  </si>
  <si>
    <t>MEL_a110.MEL_b96</t>
  </si>
  <si>
    <t>MEL_a111.MEL_b96</t>
  </si>
  <si>
    <t>MEL_a112.MEL_b96</t>
  </si>
  <si>
    <t>MEL_a113.MEL_b96</t>
  </si>
  <si>
    <t>MEL_a114.MEL_b96</t>
  </si>
  <si>
    <t>MEL_a115.MEL_b96</t>
  </si>
  <si>
    <t>MEL_a116.MEL_b96</t>
  </si>
  <si>
    <t>MEL_a117.MEL_b96</t>
  </si>
  <si>
    <t>MEL_a118.MEL_b96</t>
  </si>
  <si>
    <t>MEL_a119.MEL_b96</t>
  </si>
  <si>
    <t>MEL_a120.MEL_b96</t>
  </si>
  <si>
    <t>MEL_a121.MEL_b96</t>
  </si>
  <si>
    <t>MEL_a122.MEL_b96</t>
  </si>
  <si>
    <t>MEL_a123.MEL_b96</t>
  </si>
  <si>
    <t>MEL_a124.MEL_b96</t>
  </si>
  <si>
    <t>MEL_a125.MEL_b96</t>
  </si>
  <si>
    <t>MEL_a126.MEL_b96</t>
  </si>
  <si>
    <t>MEL_a127.MEL_b96</t>
  </si>
  <si>
    <t>MEL_a128.MEL_b96</t>
  </si>
  <si>
    <t>MEL_a129.MEL_b96</t>
  </si>
  <si>
    <t>MEL_a130.MEL_b96</t>
  </si>
  <si>
    <t>MEL_a131.MEL_b96</t>
  </si>
  <si>
    <t>MEL_a132.MEL_b96</t>
  </si>
  <si>
    <t>MEL_a133.MEL_b96</t>
  </si>
  <si>
    <t>MEL_a134.MEL_b96</t>
  </si>
  <si>
    <t>MEL_a135.MEL_b96</t>
  </si>
  <si>
    <t>MEL_a136.MEL_b96</t>
  </si>
  <si>
    <t>MEL_a137.MEL_b96</t>
  </si>
  <si>
    <t>MEL_a138.MEL_b96</t>
  </si>
  <si>
    <t>MEL_a139.MEL_b96</t>
  </si>
  <si>
    <t>MEL_a140.MEL_b96</t>
  </si>
  <si>
    <t>MEL_a141.MEL_b96</t>
  </si>
  <si>
    <t>MEL_a142.MEL_b96</t>
  </si>
  <si>
    <t>MEL_a143.MEL_b96</t>
  </si>
  <si>
    <t>MEL_a144.MEL_b96</t>
  </si>
  <si>
    <t>MEL_a145.MEL_b96</t>
  </si>
  <si>
    <t>MEL_a146.MEL_b96</t>
  </si>
  <si>
    <t>MEL_a147.MEL_b96</t>
  </si>
  <si>
    <t>MEL_a148.MEL_b96</t>
  </si>
  <si>
    <t>MEL_a149.MEL_b96</t>
  </si>
  <si>
    <t>MEL_a150.MEL_b96</t>
  </si>
  <si>
    <t>MEL_a151.MEL_b96</t>
  </si>
  <si>
    <t>MEL_a152.MEL_b96</t>
  </si>
  <si>
    <t>MEL_a153.MEL_b96</t>
  </si>
  <si>
    <t>MEL_a154.MEL_b96</t>
  </si>
  <si>
    <t>MEL_a155.MEL_b96</t>
  </si>
  <si>
    <t>MEL_a156.MEL_b96</t>
  </si>
  <si>
    <t>MEL_a157.MEL_b96</t>
  </si>
  <si>
    <t>MEL_a158.MEL_b96</t>
  </si>
  <si>
    <t>MEL_a159.MEL_b96</t>
  </si>
  <si>
    <t>MEL_a160.MEL_b96</t>
  </si>
  <si>
    <t>MEL_a161.MEL_b96</t>
  </si>
  <si>
    <t>MEL_a162.MEL_b96</t>
  </si>
  <si>
    <t>MEL_a163.MEL_b96</t>
  </si>
  <si>
    <t>MEL_a164.MEL_b96</t>
  </si>
  <si>
    <t>MEL_a165.MEL_b96</t>
  </si>
  <si>
    <t>MEL_a166.MEL_b96</t>
  </si>
  <si>
    <t>MEL_a167.MEL_b96</t>
  </si>
  <si>
    <t>MEL_a168.MEL_b96</t>
  </si>
  <si>
    <t>MEL_a169.MEL_b96</t>
  </si>
  <si>
    <t>MEL_a170.MEL_b96</t>
  </si>
  <si>
    <t>MEL_a171.MEL_b96</t>
  </si>
  <si>
    <t>MEL_a172.MEL_b96</t>
  </si>
  <si>
    <t>MEL_a173.MEL_b96</t>
  </si>
  <si>
    <t>MEL_a174.MEL_b96</t>
  </si>
  <si>
    <t>MEL_a175.MEL_b96</t>
  </si>
  <si>
    <t>MEL_a176.MEL_b96</t>
  </si>
  <si>
    <t>MEL_a177.MEL_b96</t>
  </si>
  <si>
    <t>MEL_a178.MEL_b96</t>
  </si>
  <si>
    <t>MEL_a179.MEL_b96</t>
  </si>
  <si>
    <t>MEL_a180.MEL_b96</t>
  </si>
  <si>
    <t>MEL_a181.MEL_b96</t>
  </si>
  <si>
    <t>MEL_a182.MEL_b96</t>
  </si>
  <si>
    <t>MEL_a183.MEL_b96</t>
  </si>
  <si>
    <t>MEL_a184.MEL_b96</t>
  </si>
  <si>
    <t>MEL_a185.MEL_b96</t>
  </si>
  <si>
    <t>MEL_a186.MEL_b96</t>
  </si>
  <si>
    <t>MEL_a187.MEL_b96</t>
  </si>
  <si>
    <t>MEL_a188.MEL_b96</t>
  </si>
  <si>
    <t>MEL_a189.MEL_b96</t>
  </si>
  <si>
    <t>MEL_a190.MEL_b96</t>
  </si>
  <si>
    <t>MEL_a191.MEL_b96</t>
  </si>
  <si>
    <t>MEL_a192.MEL_b96</t>
  </si>
  <si>
    <t>MEL_a193.MEL_b96</t>
  </si>
  <si>
    <t>MEL_a194.MEL_b96</t>
  </si>
  <si>
    <t>MEL_a195.MEL_b96</t>
  </si>
  <si>
    <t>MEL_a196.MEL_b96</t>
  </si>
  <si>
    <t>MEL_a197.MEL_b96</t>
  </si>
  <si>
    <t>MEL_a198.MEL_b96</t>
  </si>
  <si>
    <t>MEL_a199.MEL_b96</t>
  </si>
  <si>
    <t>MAGEA3_a129.MEL_b96</t>
  </si>
  <si>
    <t>CDK4_a17.MEL_b96</t>
  </si>
  <si>
    <t>MEL_a1.MEL_b97</t>
  </si>
  <si>
    <t>MEL_a2.MEL_b97</t>
  </si>
  <si>
    <t>MEL_a3.MEL_b97</t>
  </si>
  <si>
    <t>MEL_a4.MEL_b97</t>
  </si>
  <si>
    <t>MEL_a5.MEL_b97</t>
  </si>
  <si>
    <t>MEL_a6.MEL_b97</t>
  </si>
  <si>
    <t>MEL_a7.MEL_b97</t>
  </si>
  <si>
    <t>MEL_a8.MEL_b97</t>
  </si>
  <si>
    <t>MEL_a9.MEL_b97</t>
  </si>
  <si>
    <t>MEL_a10.MEL_b97</t>
  </si>
  <si>
    <t>MEL_a11.MEL_b97</t>
  </si>
  <si>
    <t>MEL_a12.MEL_b97</t>
  </si>
  <si>
    <t>MEL_a13.MEL_b97</t>
  </si>
  <si>
    <t>MEL_a14.MEL_b97</t>
  </si>
  <si>
    <t>MEL_a15.MEL_b97</t>
  </si>
  <si>
    <t>MEL_a16.MEL_b97</t>
  </si>
  <si>
    <t>MEL_a17.MEL_b97</t>
  </si>
  <si>
    <t>MEL_a18.MEL_b97</t>
  </si>
  <si>
    <t>MEL_a19.MEL_b97</t>
  </si>
  <si>
    <t>MEL_a20.MEL_b97</t>
  </si>
  <si>
    <t>MEL_a21.MEL_b97</t>
  </si>
  <si>
    <t>MEL_a22.MEL_b97</t>
  </si>
  <si>
    <t>MEL_a23.MEL_b97</t>
  </si>
  <si>
    <t>MEL_a24.MEL_b97</t>
  </si>
  <si>
    <t>MEL_a25.MEL_b97</t>
  </si>
  <si>
    <t>MEL_a26.MEL_b97</t>
  </si>
  <si>
    <t>MEL_a27.MEL_b97</t>
  </si>
  <si>
    <t>MEL_a28.MEL_b97</t>
  </si>
  <si>
    <t>MEL_a29.MEL_b97</t>
  </si>
  <si>
    <t>MEL_a30.MEL_b97</t>
  </si>
  <si>
    <t>MEL_a31.MEL_b97</t>
  </si>
  <si>
    <t>MEL_a32.MEL_b97</t>
  </si>
  <si>
    <t>MEL_a33.MEL_b97</t>
  </si>
  <si>
    <t>MEL_a34.MEL_b97</t>
  </si>
  <si>
    <t>MEL_a35.MEL_b97</t>
  </si>
  <si>
    <t>MEL_a36.MEL_b97</t>
  </si>
  <si>
    <t>MEL_a37.MEL_b97</t>
  </si>
  <si>
    <t>MEL_a38.MEL_b97</t>
  </si>
  <si>
    <t>MEL_a39.MEL_b97</t>
  </si>
  <si>
    <t>MEL_a40.MEL_b97</t>
  </si>
  <si>
    <t>MEL_a41.MEL_b97</t>
  </si>
  <si>
    <t>MEL_a42.MEL_b97</t>
  </si>
  <si>
    <t>MEL_a43.MEL_b97</t>
  </si>
  <si>
    <t>MEL_a44.MEL_b97</t>
  </si>
  <si>
    <t>MEL_a45.MEL_b97</t>
  </si>
  <si>
    <t>MEL_a46.MEL_b97</t>
  </si>
  <si>
    <t>MEL_a47.MEL_b97</t>
  </si>
  <si>
    <t>MEL_a48.MEL_b97</t>
  </si>
  <si>
    <t>MEL_a49.MEL_b97</t>
  </si>
  <si>
    <t>MEL_a50.MEL_b97</t>
  </si>
  <si>
    <t>MEL_a51.MEL_b97</t>
  </si>
  <si>
    <t>MEL_a52.MEL_b97</t>
  </si>
  <si>
    <t>MEL_a53.MEL_b97</t>
  </si>
  <si>
    <t>MEL_a54.MEL_b97</t>
  </si>
  <si>
    <t>MEL_a55.MEL_b97</t>
  </si>
  <si>
    <t>MEL_a56.MEL_b97</t>
  </si>
  <si>
    <t>MEL_a57.MEL_b97</t>
  </si>
  <si>
    <t>MEL_a58.MEL_b97</t>
  </si>
  <si>
    <t>MEL_a59.MEL_b97</t>
  </si>
  <si>
    <t>MEL_a60.MEL_b97</t>
  </si>
  <si>
    <t>MEL_a61.MEL_b97</t>
  </si>
  <si>
    <t>MEL_a62.MEL_b97</t>
  </si>
  <si>
    <t>MEL_a63.MEL_b97</t>
  </si>
  <si>
    <t>MEL_a64.MEL_b97</t>
  </si>
  <si>
    <t>MEL_a65.MEL_b97</t>
  </si>
  <si>
    <t>MEL_a66.MEL_b97</t>
  </si>
  <si>
    <t>MEL_a67.MEL_b97</t>
  </si>
  <si>
    <t>MEL_a68.MEL_b97</t>
  </si>
  <si>
    <t>MEL_a69.MEL_b97</t>
  </si>
  <si>
    <t>MEL_a70.MEL_b97</t>
  </si>
  <si>
    <t>MEL_a71.MEL_b97</t>
  </si>
  <si>
    <t>MEL_a72.MEL_b97</t>
  </si>
  <si>
    <t>MEL_a73.MEL_b97</t>
  </si>
  <si>
    <t>MEL_a74.MEL_b97</t>
  </si>
  <si>
    <t>MEL_a75.MEL_b97</t>
  </si>
  <si>
    <t>MEL_a76.MEL_b97</t>
  </si>
  <si>
    <t>MEL_a77.MEL_b97</t>
  </si>
  <si>
    <t>MEL_a78.MEL_b97</t>
  </si>
  <si>
    <t>MEL_a79.MEL_b97</t>
  </si>
  <si>
    <t>MEL_a80.MEL_b97</t>
  </si>
  <si>
    <t>MEL_a81.MEL_b97</t>
  </si>
  <si>
    <t>MEL_a82.MEL_b97</t>
  </si>
  <si>
    <t>MEL_a83.MEL_b97</t>
  </si>
  <si>
    <t>MEL_a84.MEL_b97</t>
  </si>
  <si>
    <t>MEL_a85.MEL_b97</t>
  </si>
  <si>
    <t>MEL_a86.MEL_b97</t>
  </si>
  <si>
    <t>MEL_a87.MEL_b97</t>
  </si>
  <si>
    <t>MEL_a88.MEL_b97</t>
  </si>
  <si>
    <t>MEL_a89.MEL_b97</t>
  </si>
  <si>
    <t>MEL_a90.MEL_b97</t>
  </si>
  <si>
    <t>MEL_a91.MEL_b97</t>
  </si>
  <si>
    <t>MEL_a92.MEL_b97</t>
  </si>
  <si>
    <t>MEL_a93.MEL_b97</t>
  </si>
  <si>
    <t>MEL_a94.MEL_b97</t>
  </si>
  <si>
    <t>MEL_a95.MEL_b97</t>
  </si>
  <si>
    <t>MEL_a96.MEL_b97</t>
  </si>
  <si>
    <t>MEL_a97.MEL_b97</t>
  </si>
  <si>
    <t>MEL_a98.MEL_b97</t>
  </si>
  <si>
    <t>MEL_a99.MEL_b97</t>
  </si>
  <si>
    <t>MEL_a100.MEL_b97</t>
  </si>
  <si>
    <t>MEL_a101.MEL_b97</t>
  </si>
  <si>
    <t>MEL_a102.MEL_b97</t>
  </si>
  <si>
    <t>MEL_a103.MEL_b97</t>
  </si>
  <si>
    <t>MEL_a104.MEL_b97</t>
  </si>
  <si>
    <t>MEL_a105.MEL_b97</t>
  </si>
  <si>
    <t>MEL_a106.MEL_b97</t>
  </si>
  <si>
    <t>MEL_a107.MEL_b97</t>
  </si>
  <si>
    <t>MEL_a108.MEL_b97</t>
  </si>
  <si>
    <t>MEL_a109.MEL_b97</t>
  </si>
  <si>
    <t>MEL_a110.MEL_b97</t>
  </si>
  <si>
    <t>MEL_a111.MEL_b97</t>
  </si>
  <si>
    <t>MEL_a112.MEL_b97</t>
  </si>
  <si>
    <t>MEL_a113.MEL_b97</t>
  </si>
  <si>
    <t>MEL_a114.MEL_b97</t>
  </si>
  <si>
    <t>MEL_a115.MEL_b97</t>
  </si>
  <si>
    <t>MEL_a116.MEL_b97</t>
  </si>
  <si>
    <t>MEL_a117.MEL_b97</t>
  </si>
  <si>
    <t>MEL_a118.MEL_b97</t>
  </si>
  <si>
    <t>MEL_a119.MEL_b97</t>
  </si>
  <si>
    <t>MEL_a120.MEL_b97</t>
  </si>
  <si>
    <t>MEL_a121.MEL_b97</t>
  </si>
  <si>
    <t>MEL_a122.MEL_b97</t>
  </si>
  <si>
    <t>MEL_a123.MEL_b97</t>
  </si>
  <si>
    <t>MEL_a124.MEL_b97</t>
  </si>
  <si>
    <t>MEL_a125.MEL_b97</t>
  </si>
  <si>
    <t>MEL_a126.MEL_b97</t>
  </si>
  <si>
    <t>MEL_a127.MEL_b97</t>
  </si>
  <si>
    <t>MEL_a128.MEL_b97</t>
  </si>
  <si>
    <t>MEL_a129.MEL_b97</t>
  </si>
  <si>
    <t>MEL_a130.MEL_b97</t>
  </si>
  <si>
    <t>MEL_a131.MEL_b97</t>
  </si>
  <si>
    <t>MEL_a132.MEL_b97</t>
  </si>
  <si>
    <t>MEL_a133.MEL_b97</t>
  </si>
  <si>
    <t>MEL_a134.MEL_b97</t>
  </si>
  <si>
    <t>MEL_a135.MEL_b97</t>
  </si>
  <si>
    <t>MEL_a136.MEL_b97</t>
  </si>
  <si>
    <t>MEL_a137.MEL_b97</t>
  </si>
  <si>
    <t>MEL_a138.MEL_b97</t>
  </si>
  <si>
    <t>MEL_a139.MEL_b97</t>
  </si>
  <si>
    <t>MEL_a140.MEL_b97</t>
  </si>
  <si>
    <t>MEL_a141.MEL_b97</t>
  </si>
  <si>
    <t>MEL_a142.MEL_b97</t>
  </si>
  <si>
    <t>MEL_a143.MEL_b97</t>
  </si>
  <si>
    <t>MEL_a144.MEL_b97</t>
  </si>
  <si>
    <t>MEL_a145.MEL_b97</t>
  </si>
  <si>
    <t>MEL_a146.MEL_b97</t>
  </si>
  <si>
    <t>MEL_a147.MEL_b97</t>
  </si>
  <si>
    <t>MEL_a148.MEL_b97</t>
  </si>
  <si>
    <t>MEL_a149.MEL_b97</t>
  </si>
  <si>
    <t>MEL_a150.MEL_b97</t>
  </si>
  <si>
    <t>MEL_a151.MEL_b97</t>
  </si>
  <si>
    <t>MEL_a152.MEL_b97</t>
  </si>
  <si>
    <t>MEL_a153.MEL_b97</t>
  </si>
  <si>
    <t>MEL_a154.MEL_b97</t>
  </si>
  <si>
    <t>MEL_a155.MEL_b97</t>
  </si>
  <si>
    <t>MEL_a156.MEL_b97</t>
  </si>
  <si>
    <t>MEL_a157.MEL_b97</t>
  </si>
  <si>
    <t>MEL_a158.MEL_b97</t>
  </si>
  <si>
    <t>MEL_a159.MEL_b97</t>
  </si>
  <si>
    <t>MEL_a160.MEL_b97</t>
  </si>
  <si>
    <t>MEL_a161.MEL_b97</t>
  </si>
  <si>
    <t>MEL_a162.MEL_b97</t>
  </si>
  <si>
    <t>MEL_a163.MEL_b97</t>
  </si>
  <si>
    <t>MEL_a164.MEL_b97</t>
  </si>
  <si>
    <t>MEL_a165.MEL_b97</t>
  </si>
  <si>
    <t>MEL_a166.MEL_b97</t>
  </si>
  <si>
    <t>MEL_a167.MEL_b97</t>
  </si>
  <si>
    <t>MEL_a168.MEL_b97</t>
  </si>
  <si>
    <t>MEL_a169.MEL_b97</t>
  </si>
  <si>
    <t>MEL_a170.MEL_b97</t>
  </si>
  <si>
    <t>MEL_a171.MEL_b97</t>
  </si>
  <si>
    <t>MEL_a172.MEL_b97</t>
  </si>
  <si>
    <t>MEL_a173.MEL_b97</t>
  </si>
  <si>
    <t>MEL_a174.MEL_b97</t>
  </si>
  <si>
    <t>MEL_a175.MEL_b97</t>
  </si>
  <si>
    <t>MEL_a176.MEL_b97</t>
  </si>
  <si>
    <t>MEL_a177.MEL_b97</t>
  </si>
  <si>
    <t>MEL_a178.MEL_b97</t>
  </si>
  <si>
    <t>MEL_a179.MEL_b97</t>
  </si>
  <si>
    <t>MEL_a180.MEL_b97</t>
  </si>
  <si>
    <t>MEL_a181.MEL_b97</t>
  </si>
  <si>
    <t>MEL_a182.MEL_b97</t>
  </si>
  <si>
    <t>MEL_a183.MEL_b97</t>
  </si>
  <si>
    <t>MEL_a184.MEL_b97</t>
  </si>
  <si>
    <t>MEL_a185.MEL_b97</t>
  </si>
  <si>
    <t>MEL_a186.MEL_b97</t>
  </si>
  <si>
    <t>MEL_a187.MEL_b97</t>
  </si>
  <si>
    <t>MEL_a188.MEL_b97</t>
  </si>
  <si>
    <t>MEL_a189.MEL_b97</t>
  </si>
  <si>
    <t>MEL_a190.MEL_b97</t>
  </si>
  <si>
    <t>MEL_a191.MEL_b97</t>
  </si>
  <si>
    <t>MEL_a192.MEL_b97</t>
  </si>
  <si>
    <t>MEL_a193.MEL_b97</t>
  </si>
  <si>
    <t>MEL_a194.MEL_b97</t>
  </si>
  <si>
    <t>MEL_a195.MEL_b97</t>
  </si>
  <si>
    <t>MEL_a196.MEL_b97</t>
  </si>
  <si>
    <t>MEL_a197.MEL_b97</t>
  </si>
  <si>
    <t>MEL_a198.MEL_b97</t>
  </si>
  <si>
    <t>MEL_a199.MEL_b97</t>
  </si>
  <si>
    <t>MAGEA3_a129.MEL_b97</t>
  </si>
  <si>
    <t>CDK4_a17.MEL_b97</t>
  </si>
  <si>
    <t>MEL_a1.MEL_b98</t>
  </si>
  <si>
    <t>MEL_a2.MEL_b98</t>
  </si>
  <si>
    <t>MEL_a3.MEL_b98</t>
  </si>
  <si>
    <t>MEL_a4.MEL_b98</t>
  </si>
  <si>
    <t>MEL_a5.MEL_b98</t>
  </si>
  <si>
    <t>MEL_a6.MEL_b98</t>
  </si>
  <si>
    <t>MEL_a7.MEL_b98</t>
  </si>
  <si>
    <t>MEL_a8.MEL_b98</t>
  </si>
  <si>
    <t>MEL_a9.MEL_b98</t>
  </si>
  <si>
    <t>MEL_a10.MEL_b98</t>
  </si>
  <si>
    <t>MEL_a11.MEL_b98</t>
  </si>
  <si>
    <t>MEL_a12.MEL_b98</t>
  </si>
  <si>
    <t>MEL_a13.MEL_b98</t>
  </si>
  <si>
    <t>MEL_a14.MEL_b98</t>
  </si>
  <si>
    <t>MEL_a15.MEL_b98</t>
  </si>
  <si>
    <t>MEL_a16.MEL_b98</t>
  </si>
  <si>
    <t>MEL_a17.MEL_b98</t>
  </si>
  <si>
    <t>MEL_a18.MEL_b98</t>
  </si>
  <si>
    <t>MEL_a19.MEL_b98</t>
  </si>
  <si>
    <t>MEL_a20.MEL_b98</t>
  </si>
  <si>
    <t>MEL_a21.MEL_b98</t>
  </si>
  <si>
    <t>MEL_a22.MEL_b98</t>
  </si>
  <si>
    <t>MEL_a23.MEL_b98</t>
  </si>
  <si>
    <t>MEL_a24.MEL_b98</t>
  </si>
  <si>
    <t>MEL_a25.MEL_b98</t>
  </si>
  <si>
    <t>MEL_a26.MEL_b98</t>
  </si>
  <si>
    <t>MEL_a27.MEL_b98</t>
  </si>
  <si>
    <t>MEL_a28.MEL_b98</t>
  </si>
  <si>
    <t>MEL_a29.MEL_b98</t>
  </si>
  <si>
    <t>MEL_a30.MEL_b98</t>
  </si>
  <si>
    <t>MEL_a31.MEL_b98</t>
  </si>
  <si>
    <t>MEL_a32.MEL_b98</t>
  </si>
  <si>
    <t>MEL_a33.MEL_b98</t>
  </si>
  <si>
    <t>MEL_a34.MEL_b98</t>
  </si>
  <si>
    <t>MEL_a35.MEL_b98</t>
  </si>
  <si>
    <t>MEL_a36.MEL_b98</t>
  </si>
  <si>
    <t>MEL_a37.MEL_b98</t>
  </si>
  <si>
    <t>MEL_a38.MEL_b98</t>
  </si>
  <si>
    <t>MEL_a39.MEL_b98</t>
  </si>
  <si>
    <t>MEL_a40.MEL_b98</t>
  </si>
  <si>
    <t>MEL_a41.MEL_b98</t>
  </si>
  <si>
    <t>MEL_a42.MEL_b98</t>
  </si>
  <si>
    <t>MEL_a43.MEL_b98</t>
  </si>
  <si>
    <t>MEL_a44.MEL_b98</t>
  </si>
  <si>
    <t>MEL_a45.MEL_b98</t>
  </si>
  <si>
    <t>MEL_a46.MEL_b98</t>
  </si>
  <si>
    <t>MEL_a47.MEL_b98</t>
  </si>
  <si>
    <t>MEL_a48.MEL_b98</t>
  </si>
  <si>
    <t>MEL_a49.MEL_b98</t>
  </si>
  <si>
    <t>MEL_a50.MEL_b98</t>
  </si>
  <si>
    <t>MEL_a51.MEL_b98</t>
  </si>
  <si>
    <t>MEL_a52.MEL_b98</t>
  </si>
  <si>
    <t>MEL_a53.MEL_b98</t>
  </si>
  <si>
    <t>MEL_a54.MEL_b98</t>
  </si>
  <si>
    <t>MEL_a55.MEL_b98</t>
  </si>
  <si>
    <t>MEL_a56.MEL_b98</t>
  </si>
  <si>
    <t>MEL_a57.MEL_b98</t>
  </si>
  <si>
    <t>MEL_a58.MEL_b98</t>
  </si>
  <si>
    <t>MEL_a59.MEL_b98</t>
  </si>
  <si>
    <t>MEL_a60.MEL_b98</t>
  </si>
  <si>
    <t>MEL_a61.MEL_b98</t>
  </si>
  <si>
    <t>MEL_a62.MEL_b98</t>
  </si>
  <si>
    <t>MEL_a63.MEL_b98</t>
  </si>
  <si>
    <t>MEL_a64.MEL_b98</t>
  </si>
  <si>
    <t>MEL_a65.MEL_b98</t>
  </si>
  <si>
    <t>MEL_a66.MEL_b98</t>
  </si>
  <si>
    <t>MEL_a67.MEL_b98</t>
  </si>
  <si>
    <t>MEL_a68.MEL_b98</t>
  </si>
  <si>
    <t>MEL_a69.MEL_b98</t>
  </si>
  <si>
    <t>MEL_a70.MEL_b98</t>
  </si>
  <si>
    <t>MEL_a71.MEL_b98</t>
  </si>
  <si>
    <t>MEL_a72.MEL_b98</t>
  </si>
  <si>
    <t>MEL_a73.MEL_b98</t>
  </si>
  <si>
    <t>MEL_a74.MEL_b98</t>
  </si>
  <si>
    <t>MEL_a75.MEL_b98</t>
  </si>
  <si>
    <t>MEL_a76.MEL_b98</t>
  </si>
  <si>
    <t>MEL_a77.MEL_b98</t>
  </si>
  <si>
    <t>MEL_a78.MEL_b98</t>
  </si>
  <si>
    <t>MEL_a79.MEL_b98</t>
  </si>
  <si>
    <t>MEL_a80.MEL_b98</t>
  </si>
  <si>
    <t>MEL_a81.MEL_b98</t>
  </si>
  <si>
    <t>MEL_a82.MEL_b98</t>
  </si>
  <si>
    <t>MEL_a83.MEL_b98</t>
  </si>
  <si>
    <t>MEL_a84.MEL_b98</t>
  </si>
  <si>
    <t>MEL_a85.MEL_b98</t>
  </si>
  <si>
    <t>MEL_a86.MEL_b98</t>
  </si>
  <si>
    <t>MEL_a87.MEL_b98</t>
  </si>
  <si>
    <t>MEL_a88.MEL_b98</t>
  </si>
  <si>
    <t>MEL_a89.MEL_b98</t>
  </si>
  <si>
    <t>MEL_a90.MEL_b98</t>
  </si>
  <si>
    <t>MEL_a91.MEL_b98</t>
  </si>
  <si>
    <t>MEL_a92.MEL_b98</t>
  </si>
  <si>
    <t>MEL_a93.MEL_b98</t>
  </si>
  <si>
    <t>MEL_a94.MEL_b98</t>
  </si>
  <si>
    <t>MEL_a95.MEL_b98</t>
  </si>
  <si>
    <t>MEL_a96.MEL_b98</t>
  </si>
  <si>
    <t>MEL_a97.MEL_b98</t>
  </si>
  <si>
    <t>MEL_a98.MEL_b98</t>
  </si>
  <si>
    <t>MEL_a99.MEL_b98</t>
  </si>
  <si>
    <t>MEL_a100.MEL_b98</t>
  </si>
  <si>
    <t>MEL_a101.MEL_b98</t>
  </si>
  <si>
    <t>MEL_a102.MEL_b98</t>
  </si>
  <si>
    <t>MEL_a103.MEL_b98</t>
  </si>
  <si>
    <t>MEL_a104.MEL_b98</t>
  </si>
  <si>
    <t>MEL_a105.MEL_b98</t>
  </si>
  <si>
    <t>MEL_a106.MEL_b98</t>
  </si>
  <si>
    <t>MEL_a107.MEL_b98</t>
  </si>
  <si>
    <t>MEL_a108.MEL_b98</t>
  </si>
  <si>
    <t>MEL_a109.MEL_b98</t>
  </si>
  <si>
    <t>MEL_a110.MEL_b98</t>
  </si>
  <si>
    <t>MEL_a111.MEL_b98</t>
  </si>
  <si>
    <t>MEL_a112.MEL_b98</t>
  </si>
  <si>
    <t>MEL_a113.MEL_b98</t>
  </si>
  <si>
    <t>MEL_a114.MEL_b98</t>
  </si>
  <si>
    <t>MEL_a115.MEL_b98</t>
  </si>
  <si>
    <t>MEL_a116.MEL_b98</t>
  </si>
  <si>
    <t>MEL_a117.MEL_b98</t>
  </si>
  <si>
    <t>MEL_a118.MEL_b98</t>
  </si>
  <si>
    <t>MEL_a119.MEL_b98</t>
  </si>
  <si>
    <t>MEL_a120.MEL_b98</t>
  </si>
  <si>
    <t>MEL_a121.MEL_b98</t>
  </si>
  <si>
    <t>MEL_a122.MEL_b98</t>
  </si>
  <si>
    <t>MEL_a123.MEL_b98</t>
  </si>
  <si>
    <t>MEL_a124.MEL_b98</t>
  </si>
  <si>
    <t>MEL_a125.MEL_b98</t>
  </si>
  <si>
    <t>MEL_a126.MEL_b98</t>
  </si>
  <si>
    <t>MEL_a127.MEL_b98</t>
  </si>
  <si>
    <t>MEL_a128.MEL_b98</t>
  </si>
  <si>
    <t>MEL_a129.MEL_b98</t>
  </si>
  <si>
    <t>MEL_a130.MEL_b98</t>
  </si>
  <si>
    <t>MEL_a131.MEL_b98</t>
  </si>
  <si>
    <t>MEL_a132.MEL_b98</t>
  </si>
  <si>
    <t>MEL_a133.MEL_b98</t>
  </si>
  <si>
    <t>MEL_a134.MEL_b98</t>
  </si>
  <si>
    <t>MEL_a135.MEL_b98</t>
  </si>
  <si>
    <t>MEL_a136.MEL_b98</t>
  </si>
  <si>
    <t>MEL_a137.MEL_b98</t>
  </si>
  <si>
    <t>MEL_a138.MEL_b98</t>
  </si>
  <si>
    <t>MEL_a139.MEL_b98</t>
  </si>
  <si>
    <t>MEL_a140.MEL_b98</t>
  </si>
  <si>
    <t>MEL_a141.MEL_b98</t>
  </si>
  <si>
    <t>MEL_a142.MEL_b98</t>
  </si>
  <si>
    <t>MEL_a143.MEL_b98</t>
  </si>
  <si>
    <t>MEL_a144.MEL_b98</t>
  </si>
  <si>
    <t>MEL_a145.MEL_b98</t>
  </si>
  <si>
    <t>MEL_a146.MEL_b98</t>
  </si>
  <si>
    <t>MEL_a147.MEL_b98</t>
  </si>
  <si>
    <t>MEL_a148.MEL_b98</t>
  </si>
  <si>
    <t>MEL_a149.MEL_b98</t>
  </si>
  <si>
    <t>MEL_a150.MEL_b98</t>
  </si>
  <si>
    <t>MEL_a151.MEL_b98</t>
  </si>
  <si>
    <t>MEL_a152.MEL_b98</t>
  </si>
  <si>
    <t>MEL_a153.MEL_b98</t>
  </si>
  <si>
    <t>MEL_a154.MEL_b98</t>
  </si>
  <si>
    <t>MEL_a155.MEL_b98</t>
  </si>
  <si>
    <t>MEL_a156.MEL_b98</t>
  </si>
  <si>
    <t>MEL_a157.MEL_b98</t>
  </si>
  <si>
    <t>MEL_a158.MEL_b98</t>
  </si>
  <si>
    <t>MEL_a159.MEL_b98</t>
  </si>
  <si>
    <t>MEL_a160.MEL_b98</t>
  </si>
  <si>
    <t>MEL_a161.MEL_b98</t>
  </si>
  <si>
    <t>MEL_a162.MEL_b98</t>
  </si>
  <si>
    <t>MEL_a163.MEL_b98</t>
  </si>
  <si>
    <t>MEL_a164.MEL_b98</t>
  </si>
  <si>
    <t>MEL_a165.MEL_b98</t>
  </si>
  <si>
    <t>MEL_a166.MEL_b98</t>
  </si>
  <si>
    <t>MEL_a167.MEL_b98</t>
  </si>
  <si>
    <t>MEL_a168.MEL_b98</t>
  </si>
  <si>
    <t>MEL_a169.MEL_b98</t>
  </si>
  <si>
    <t>MEL_a170.MEL_b98</t>
  </si>
  <si>
    <t>MEL_a171.MEL_b98</t>
  </si>
  <si>
    <t>MEL_a172.MEL_b98</t>
  </si>
  <si>
    <t>MEL_a173.MEL_b98</t>
  </si>
  <si>
    <t>MEL_a174.MEL_b98</t>
  </si>
  <si>
    <t>MEL_a175.MEL_b98</t>
  </si>
  <si>
    <t>MEL_a176.MEL_b98</t>
  </si>
  <si>
    <t>MEL_a177.MEL_b98</t>
  </si>
  <si>
    <t>MEL_a178.MEL_b98</t>
  </si>
  <si>
    <t>MEL_a179.MEL_b98</t>
  </si>
  <si>
    <t>MEL_a180.MEL_b98</t>
  </si>
  <si>
    <t>MEL_a181.MEL_b98</t>
  </si>
  <si>
    <t>MEL_a182.MEL_b98</t>
  </si>
  <si>
    <t>MEL_a183.MEL_b98</t>
  </si>
  <si>
    <t>MEL_a184.MEL_b98</t>
  </si>
  <si>
    <t>MEL_a185.MEL_b98</t>
  </si>
  <si>
    <t>MEL_a186.MEL_b98</t>
  </si>
  <si>
    <t>MEL_a187.MEL_b98</t>
  </si>
  <si>
    <t>MEL_a188.MEL_b98</t>
  </si>
  <si>
    <t>MEL_a189.MEL_b98</t>
  </si>
  <si>
    <t>MEL_a190.MEL_b98</t>
  </si>
  <si>
    <t>MEL_a191.MEL_b98</t>
  </si>
  <si>
    <t>MEL_a192.MEL_b98</t>
  </si>
  <si>
    <t>MEL_a193.MEL_b98</t>
  </si>
  <si>
    <t>MEL_a194.MEL_b98</t>
  </si>
  <si>
    <t>MEL_a195.MEL_b98</t>
  </si>
  <si>
    <t>MEL_a196.MEL_b98</t>
  </si>
  <si>
    <t>MEL_a197.MEL_b98</t>
  </si>
  <si>
    <t>MEL_a198.MEL_b98</t>
  </si>
  <si>
    <t>MEL_a199.MEL_b98</t>
  </si>
  <si>
    <t>MAGEA3_a129.MEL_b98</t>
  </si>
  <si>
    <t>CDK4_a17.MEL_b98</t>
  </si>
  <si>
    <t>MEL_a1.MEL_b99</t>
  </si>
  <si>
    <t>MEL_a2.MEL_b99</t>
  </si>
  <si>
    <t>MEL_a3.MEL_b99</t>
  </si>
  <si>
    <t>MEL_a4.MEL_b99</t>
  </si>
  <si>
    <t>MEL_a5.MEL_b99</t>
  </si>
  <si>
    <t>MEL_a6.MEL_b99</t>
  </si>
  <si>
    <t>MEL_a7.MEL_b99</t>
  </si>
  <si>
    <t>MEL_a8.MEL_b99</t>
  </si>
  <si>
    <t>MEL_a9.MEL_b99</t>
  </si>
  <si>
    <t>MEL_a10.MEL_b99</t>
  </si>
  <si>
    <t>MEL_a11.MEL_b99</t>
  </si>
  <si>
    <t>MEL_a12.MEL_b99</t>
  </si>
  <si>
    <t>MEL_a13.MEL_b99</t>
  </si>
  <si>
    <t>MEL_a14.MEL_b99</t>
  </si>
  <si>
    <t>MEL_a15.MEL_b99</t>
  </si>
  <si>
    <t>MEL_a16.MEL_b99</t>
  </si>
  <si>
    <t>MEL_a17.MEL_b99</t>
  </si>
  <si>
    <t>MEL_a18.MEL_b99</t>
  </si>
  <si>
    <t>MEL_a19.MEL_b99</t>
  </si>
  <si>
    <t>MEL_a20.MEL_b99</t>
  </si>
  <si>
    <t>MEL_a21.MEL_b99</t>
  </si>
  <si>
    <t>MEL_a22.MEL_b99</t>
  </si>
  <si>
    <t>MEL_a23.MEL_b99</t>
  </si>
  <si>
    <t>MEL_a24.MEL_b99</t>
  </si>
  <si>
    <t>MEL_a25.MEL_b99</t>
  </si>
  <si>
    <t>MEL_a26.MEL_b99</t>
  </si>
  <si>
    <t>MEL_a27.MEL_b99</t>
  </si>
  <si>
    <t>MEL_a28.MEL_b99</t>
  </si>
  <si>
    <t>MEL_a29.MEL_b99</t>
  </si>
  <si>
    <t>MEL_a30.MEL_b99</t>
  </si>
  <si>
    <t>MEL_a31.MEL_b99</t>
  </si>
  <si>
    <t>MEL_a32.MEL_b99</t>
  </si>
  <si>
    <t>MEL_a33.MEL_b99</t>
  </si>
  <si>
    <t>MEL_a34.MEL_b99</t>
  </si>
  <si>
    <t>MEL_a35.MEL_b99</t>
  </si>
  <si>
    <t>MEL_a36.MEL_b99</t>
  </si>
  <si>
    <t>MEL_a37.MEL_b99</t>
  </si>
  <si>
    <t>MEL_a38.MEL_b99</t>
  </si>
  <si>
    <t>MEL_a39.MEL_b99</t>
  </si>
  <si>
    <t>MEL_a40.MEL_b99</t>
  </si>
  <si>
    <t>MEL_a41.MEL_b99</t>
  </si>
  <si>
    <t>MEL_a42.MEL_b99</t>
  </si>
  <si>
    <t>MEL_a43.MEL_b99</t>
  </si>
  <si>
    <t>MEL_a44.MEL_b99</t>
  </si>
  <si>
    <t>MEL_a45.MEL_b99</t>
  </si>
  <si>
    <t>MEL_a46.MEL_b99</t>
  </si>
  <si>
    <t>MEL_a47.MEL_b99</t>
  </si>
  <si>
    <t>MEL_a48.MEL_b99</t>
  </si>
  <si>
    <t>MEL_a49.MEL_b99</t>
  </si>
  <si>
    <t>MEL_a50.MEL_b99</t>
  </si>
  <si>
    <t>MEL_a51.MEL_b99</t>
  </si>
  <si>
    <t>MEL_a52.MEL_b99</t>
  </si>
  <si>
    <t>MEL_a53.MEL_b99</t>
  </si>
  <si>
    <t>MEL_a54.MEL_b99</t>
  </si>
  <si>
    <t>MEL_a55.MEL_b99</t>
  </si>
  <si>
    <t>MEL_a56.MEL_b99</t>
  </si>
  <si>
    <t>MEL_a57.MEL_b99</t>
  </si>
  <si>
    <t>MEL_a58.MEL_b99</t>
  </si>
  <si>
    <t>MEL_a59.MEL_b99</t>
  </si>
  <si>
    <t>MEL_a60.MEL_b99</t>
  </si>
  <si>
    <t>MEL_a61.MEL_b99</t>
  </si>
  <si>
    <t>MEL_a62.MEL_b99</t>
  </si>
  <si>
    <t>MEL_a63.MEL_b99</t>
  </si>
  <si>
    <t>MEL_a64.MEL_b99</t>
  </si>
  <si>
    <t>MEL_a65.MEL_b99</t>
  </si>
  <si>
    <t>MEL_a66.MEL_b99</t>
  </si>
  <si>
    <t>MEL_a67.MEL_b99</t>
  </si>
  <si>
    <t>MEL_a68.MEL_b99</t>
  </si>
  <si>
    <t>MEL_a69.MEL_b99</t>
  </si>
  <si>
    <t>MEL_a70.MEL_b99</t>
  </si>
  <si>
    <t>MEL_a71.MEL_b99</t>
  </si>
  <si>
    <t>MEL_a72.MEL_b99</t>
  </si>
  <si>
    <t>MEL_a73.MEL_b99</t>
  </si>
  <si>
    <t>MEL_a74.MEL_b99</t>
  </si>
  <si>
    <t>MEL_a75.MEL_b99</t>
  </si>
  <si>
    <t>MEL_a76.MEL_b99</t>
  </si>
  <si>
    <t>MEL_a77.MEL_b99</t>
  </si>
  <si>
    <t>MEL_a78.MEL_b99</t>
  </si>
  <si>
    <t>MEL_a79.MEL_b99</t>
  </si>
  <si>
    <t>MEL_a80.MEL_b99</t>
  </si>
  <si>
    <t>MEL_a81.MEL_b99</t>
  </si>
  <si>
    <t>MEL_a82.MEL_b99</t>
  </si>
  <si>
    <t>MEL_a83.MEL_b99</t>
  </si>
  <si>
    <t>MEL_a84.MEL_b99</t>
  </si>
  <si>
    <t>MEL_a85.MEL_b99</t>
  </si>
  <si>
    <t>MEL_a86.MEL_b99</t>
  </si>
  <si>
    <t>MEL_a87.MEL_b99</t>
  </si>
  <si>
    <t>MEL_a88.MEL_b99</t>
  </si>
  <si>
    <t>MEL_a89.MEL_b99</t>
  </si>
  <si>
    <t>MEL_a90.MEL_b99</t>
  </si>
  <si>
    <t>MEL_a91.MEL_b99</t>
  </si>
  <si>
    <t>MEL_a92.MEL_b99</t>
  </si>
  <si>
    <t>MEL_a93.MEL_b99</t>
  </si>
  <si>
    <t>MEL_a94.MEL_b99</t>
  </si>
  <si>
    <t>MEL_a95.MEL_b99</t>
  </si>
  <si>
    <t>MEL_a96.MEL_b99</t>
  </si>
  <si>
    <t>MEL_a97.MEL_b99</t>
  </si>
  <si>
    <t>MEL_a98.MEL_b99</t>
  </si>
  <si>
    <t>MEL_a99.MEL_b99</t>
  </si>
  <si>
    <t>MEL_a100.MEL_b99</t>
  </si>
  <si>
    <t>MEL_a101.MEL_b99</t>
  </si>
  <si>
    <t>MEL_a102.MEL_b99</t>
  </si>
  <si>
    <t>MEL_a103.MEL_b99</t>
  </si>
  <si>
    <t>MEL_a104.MEL_b99</t>
  </si>
  <si>
    <t>MEL_a105.MEL_b99</t>
  </si>
  <si>
    <t>MEL_a106.MEL_b99</t>
  </si>
  <si>
    <t>MEL_a107.MEL_b99</t>
  </si>
  <si>
    <t>MEL_a108.MEL_b99</t>
  </si>
  <si>
    <t>MEL_a109.MEL_b99</t>
  </si>
  <si>
    <t>MEL_a110.MEL_b99</t>
  </si>
  <si>
    <t>MEL_a111.MEL_b99</t>
  </si>
  <si>
    <t>MEL_a112.MEL_b99</t>
  </si>
  <si>
    <t>MEL_a113.MEL_b99</t>
  </si>
  <si>
    <t>MEL_a114.MEL_b99</t>
  </si>
  <si>
    <t>MEL_a115.MEL_b99</t>
  </si>
  <si>
    <t>MEL_a116.MEL_b99</t>
  </si>
  <si>
    <t>MEL_a117.MEL_b99</t>
  </si>
  <si>
    <t>MEL_a118.MEL_b99</t>
  </si>
  <si>
    <t>MEL_a119.MEL_b99</t>
  </si>
  <si>
    <t>MEL_a120.MEL_b99</t>
  </si>
  <si>
    <t>MEL_a121.MEL_b99</t>
  </si>
  <si>
    <t>MEL_a122.MEL_b99</t>
  </si>
  <si>
    <t>MEL_a123.MEL_b99</t>
  </si>
  <si>
    <t>MEL_a124.MEL_b99</t>
  </si>
  <si>
    <t>MEL_a125.MEL_b99</t>
  </si>
  <si>
    <t>MEL_a126.MEL_b99</t>
  </si>
  <si>
    <t>MEL_a127.MEL_b99</t>
  </si>
  <si>
    <t>MEL_a128.MEL_b99</t>
  </si>
  <si>
    <t>MEL_a129.MEL_b99</t>
  </si>
  <si>
    <t>MEL_a130.MEL_b99</t>
  </si>
  <si>
    <t>MEL_a131.MEL_b99</t>
  </si>
  <si>
    <t>MEL_a132.MEL_b99</t>
  </si>
  <si>
    <t>MEL_a133.MEL_b99</t>
  </si>
  <si>
    <t>MEL_a134.MEL_b99</t>
  </si>
  <si>
    <t>MEL_a135.MEL_b99</t>
  </si>
  <si>
    <t>MEL_a136.MEL_b99</t>
  </si>
  <si>
    <t>MEL_a137.MEL_b99</t>
  </si>
  <si>
    <t>MEL_a138.MEL_b99</t>
  </si>
  <si>
    <t>MEL_a139.MEL_b99</t>
  </si>
  <si>
    <t>MEL_a140.MEL_b99</t>
  </si>
  <si>
    <t>MEL_a141.MEL_b99</t>
  </si>
  <si>
    <t>MEL_a142.MEL_b99</t>
  </si>
  <si>
    <t>MEL_a143.MEL_b99</t>
  </si>
  <si>
    <t>MEL_a144.MEL_b99</t>
  </si>
  <si>
    <t>MEL_a145.MEL_b99</t>
  </si>
  <si>
    <t>MEL_a146.MEL_b99</t>
  </si>
  <si>
    <t>MEL_a147.MEL_b99</t>
  </si>
  <si>
    <t>MEL_a148.MEL_b99</t>
  </si>
  <si>
    <t>MEL_a149.MEL_b99</t>
  </si>
  <si>
    <t>MEL_a150.MEL_b99</t>
  </si>
  <si>
    <t>MEL_a151.MEL_b99</t>
  </si>
  <si>
    <t>MEL_a152.MEL_b99</t>
  </si>
  <si>
    <t>MEL_a153.MEL_b99</t>
  </si>
  <si>
    <t>MEL_a154.MEL_b99</t>
  </si>
  <si>
    <t>MEL_a155.MEL_b99</t>
  </si>
  <si>
    <t>MEL_a156.MEL_b99</t>
  </si>
  <si>
    <t>MEL_a157.MEL_b99</t>
  </si>
  <si>
    <t>MEL_a158.MEL_b99</t>
  </si>
  <si>
    <t>MEL_a159.MEL_b99</t>
  </si>
  <si>
    <t>MEL_a160.MEL_b99</t>
  </si>
  <si>
    <t>MEL_a161.MEL_b99</t>
  </si>
  <si>
    <t>MEL_a162.MEL_b99</t>
  </si>
  <si>
    <t>MEL_a163.MEL_b99</t>
  </si>
  <si>
    <t>MEL_a164.MEL_b99</t>
  </si>
  <si>
    <t>MEL_a165.MEL_b99</t>
  </si>
  <si>
    <t>MEL_a166.MEL_b99</t>
  </si>
  <si>
    <t>MEL_a167.MEL_b99</t>
  </si>
  <si>
    <t>MEL_a168.MEL_b99</t>
  </si>
  <si>
    <t>MEL_a169.MEL_b99</t>
  </si>
  <si>
    <t>MEL_a170.MEL_b99</t>
  </si>
  <si>
    <t>MEL_a171.MEL_b99</t>
  </si>
  <si>
    <t>MEL_a172.MEL_b99</t>
  </si>
  <si>
    <t>MEL_a173.MEL_b99</t>
  </si>
  <si>
    <t>MEL_a174.MEL_b99</t>
  </si>
  <si>
    <t>MEL_a175.MEL_b99</t>
  </si>
  <si>
    <t>MEL_a176.MEL_b99</t>
  </si>
  <si>
    <t>MEL_a177.MEL_b99</t>
  </si>
  <si>
    <t>MEL_a178.MEL_b99</t>
  </si>
  <si>
    <t>MEL_a179.MEL_b99</t>
  </si>
  <si>
    <t>MEL_a180.MEL_b99</t>
  </si>
  <si>
    <t>MEL_a181.MEL_b99</t>
  </si>
  <si>
    <t>MEL_a182.MEL_b99</t>
  </si>
  <si>
    <t>MEL_a183.MEL_b99</t>
  </si>
  <si>
    <t>MEL_a184.MEL_b99</t>
  </si>
  <si>
    <t>MEL_a185.MEL_b99</t>
  </si>
  <si>
    <t>MEL_a186.MEL_b99</t>
  </si>
  <si>
    <t>MEL_a187.MEL_b99</t>
  </si>
  <si>
    <t>MEL_a188.MEL_b99</t>
  </si>
  <si>
    <t>MEL_a189.MEL_b99</t>
  </si>
  <si>
    <t>MEL_a190.MEL_b99</t>
  </si>
  <si>
    <t>MEL_a191.MEL_b99</t>
  </si>
  <si>
    <t>MEL_a192.MEL_b99</t>
  </si>
  <si>
    <t>MEL_a193.MEL_b99</t>
  </si>
  <si>
    <t>MEL_a194.MEL_b99</t>
  </si>
  <si>
    <t>MEL_a195.MEL_b99</t>
  </si>
  <si>
    <t>MEL_a196.MEL_b99</t>
  </si>
  <si>
    <t>MEL_a197.MEL_b99</t>
  </si>
  <si>
    <t>MEL_a198.MEL_b99</t>
  </si>
  <si>
    <t>MEL_a199.MEL_b99</t>
  </si>
  <si>
    <t>MAGEA3_a129.MEL_b99</t>
  </si>
  <si>
    <t>CDK4_a17.MEL_b99</t>
  </si>
  <si>
    <t>MEL_a1.MEL_b100</t>
  </si>
  <si>
    <t>MEL_a2.MEL_b100</t>
  </si>
  <si>
    <t>MEL_a3.MEL_b100</t>
  </si>
  <si>
    <t>MEL_a4.MEL_b100</t>
  </si>
  <si>
    <t>MEL_a5.MEL_b100</t>
  </si>
  <si>
    <t>MEL_a6.MEL_b100</t>
  </si>
  <si>
    <t>MEL_a7.MEL_b100</t>
  </si>
  <si>
    <t>MEL_a8.MEL_b100</t>
  </si>
  <si>
    <t>MEL_a9.MEL_b100</t>
  </si>
  <si>
    <t>MEL_a10.MEL_b100</t>
  </si>
  <si>
    <t>MEL_a11.MEL_b100</t>
  </si>
  <si>
    <t>MEL_a12.MEL_b100</t>
  </si>
  <si>
    <t>MEL_a13.MEL_b100</t>
  </si>
  <si>
    <t>MEL_a14.MEL_b100</t>
  </si>
  <si>
    <t>MEL_a15.MEL_b100</t>
  </si>
  <si>
    <t>MEL_a16.MEL_b100</t>
  </si>
  <si>
    <t>MEL_a17.MEL_b100</t>
  </si>
  <si>
    <t>MEL_a18.MEL_b100</t>
  </si>
  <si>
    <t>MEL_a19.MEL_b100</t>
  </si>
  <si>
    <t>MEL_a20.MEL_b100</t>
  </si>
  <si>
    <t>MEL_a21.MEL_b100</t>
  </si>
  <si>
    <t>MEL_a22.MEL_b100</t>
  </si>
  <si>
    <t>MEL_a23.MEL_b100</t>
  </si>
  <si>
    <t>MEL_a24.MEL_b100</t>
  </si>
  <si>
    <t>MEL_a25.MEL_b100</t>
  </si>
  <si>
    <t>MEL_a26.MEL_b100</t>
  </si>
  <si>
    <t>MEL_a27.MEL_b100</t>
  </si>
  <si>
    <t>MEL_a28.MEL_b100</t>
  </si>
  <si>
    <t>MEL_a29.MEL_b100</t>
  </si>
  <si>
    <t>MEL_a30.MEL_b100</t>
  </si>
  <si>
    <t>MEL_a31.MEL_b100</t>
  </si>
  <si>
    <t>MEL_a32.MEL_b100</t>
  </si>
  <si>
    <t>MEL_a33.MEL_b100</t>
  </si>
  <si>
    <t>MEL_a34.MEL_b100</t>
  </si>
  <si>
    <t>MEL_a35.MEL_b100</t>
  </si>
  <si>
    <t>MEL_a36.MEL_b100</t>
  </si>
  <si>
    <t>MEL_a37.MEL_b100</t>
  </si>
  <si>
    <t>MEL_a38.MEL_b100</t>
  </si>
  <si>
    <t>MEL_a39.MEL_b100</t>
  </si>
  <si>
    <t>MEL_a40.MEL_b100</t>
  </si>
  <si>
    <t>MEL_a41.MEL_b100</t>
  </si>
  <si>
    <t>MEL_a42.MEL_b100</t>
  </si>
  <si>
    <t>MEL_a43.MEL_b100</t>
  </si>
  <si>
    <t>MEL_a44.MEL_b100</t>
  </si>
  <si>
    <t>MEL_a45.MEL_b100</t>
  </si>
  <si>
    <t>MEL_a46.MEL_b100</t>
  </si>
  <si>
    <t>MEL_a47.MEL_b100</t>
  </si>
  <si>
    <t>MEL_a48.MEL_b100</t>
  </si>
  <si>
    <t>MEL_a49.MEL_b100</t>
  </si>
  <si>
    <t>MEL_a50.MEL_b100</t>
  </si>
  <si>
    <t>MEL_a51.MEL_b100</t>
  </si>
  <si>
    <t>MEL_a52.MEL_b100</t>
  </si>
  <si>
    <t>MEL_a53.MEL_b100</t>
  </si>
  <si>
    <t>MEL_a54.MEL_b100</t>
  </si>
  <si>
    <t>MEL_a55.MEL_b100</t>
  </si>
  <si>
    <t>MEL_a56.MEL_b100</t>
  </si>
  <si>
    <t>MEL_a57.MEL_b100</t>
  </si>
  <si>
    <t>MEL_a58.MEL_b100</t>
  </si>
  <si>
    <t>MEL_a59.MEL_b100</t>
  </si>
  <si>
    <t>MEL_a60.MEL_b100</t>
  </si>
  <si>
    <t>MEL_a61.MEL_b100</t>
  </si>
  <si>
    <t>MEL_a62.MEL_b100</t>
  </si>
  <si>
    <t>MEL_a63.MEL_b100</t>
  </si>
  <si>
    <t>MEL_a64.MEL_b100</t>
  </si>
  <si>
    <t>MEL_a65.MEL_b100</t>
  </si>
  <si>
    <t>MEL_a66.MEL_b100</t>
  </si>
  <si>
    <t>MEL_a67.MEL_b100</t>
  </si>
  <si>
    <t>MEL_a68.MEL_b100</t>
  </si>
  <si>
    <t>MEL_a69.MEL_b100</t>
  </si>
  <si>
    <t>MEL_a70.MEL_b100</t>
  </si>
  <si>
    <t>MEL_a71.MEL_b100</t>
  </si>
  <si>
    <t>MEL_a72.MEL_b100</t>
  </si>
  <si>
    <t>MEL_a73.MEL_b100</t>
  </si>
  <si>
    <t>MEL_a74.MEL_b100</t>
  </si>
  <si>
    <t>MEL_a75.MEL_b100</t>
  </si>
  <si>
    <t>MEL_a76.MEL_b100</t>
  </si>
  <si>
    <t>MEL_a77.MEL_b100</t>
  </si>
  <si>
    <t>MEL_a78.MEL_b100</t>
  </si>
  <si>
    <t>MEL_a79.MEL_b100</t>
  </si>
  <si>
    <t>MEL_a80.MEL_b100</t>
  </si>
  <si>
    <t>MEL_a81.MEL_b100</t>
  </si>
  <si>
    <t>MEL_a82.MEL_b100</t>
  </si>
  <si>
    <t>MEL_a83.MEL_b100</t>
  </si>
  <si>
    <t>MEL_a84.MEL_b100</t>
  </si>
  <si>
    <t>MEL_a85.MEL_b100</t>
  </si>
  <si>
    <t>MEL_a86.MEL_b100</t>
  </si>
  <si>
    <t>MEL_a87.MEL_b100</t>
  </si>
  <si>
    <t>MEL_a88.MEL_b100</t>
  </si>
  <si>
    <t>MEL_a89.MEL_b100</t>
  </si>
  <si>
    <t>MEL_a90.MEL_b100</t>
  </si>
  <si>
    <t>MEL_a91.MEL_b100</t>
  </si>
  <si>
    <t>MEL_a92.MEL_b100</t>
  </si>
  <si>
    <t>MEL_a93.MEL_b100</t>
  </si>
  <si>
    <t>MEL_a94.MEL_b100</t>
  </si>
  <si>
    <t>MEL_a95.MEL_b100</t>
  </si>
  <si>
    <t>MEL_a96.MEL_b100</t>
  </si>
  <si>
    <t>MEL_a97.MEL_b100</t>
  </si>
  <si>
    <t>MEL_a98.MEL_b100</t>
  </si>
  <si>
    <t>MEL_a99.MEL_b100</t>
  </si>
  <si>
    <t>MEL_a100.MEL_b100</t>
  </si>
  <si>
    <t>MEL_a101.MEL_b100</t>
  </si>
  <si>
    <t>MEL_a102.MEL_b100</t>
  </si>
  <si>
    <t>MEL_a103.MEL_b100</t>
  </si>
  <si>
    <t>MEL_a104.MEL_b100</t>
  </si>
  <si>
    <t>MEL_a105.MEL_b100</t>
  </si>
  <si>
    <t>MEL_a106.MEL_b100</t>
  </si>
  <si>
    <t>MEL_a107.MEL_b100</t>
  </si>
  <si>
    <t>MEL_a108.MEL_b100</t>
  </si>
  <si>
    <t>MEL_a109.MEL_b100</t>
  </si>
  <si>
    <t>MEL_a110.MEL_b100</t>
  </si>
  <si>
    <t>MEL_a111.MEL_b100</t>
  </si>
  <si>
    <t>MEL_a112.MEL_b100</t>
  </si>
  <si>
    <t>MEL_a113.MEL_b100</t>
  </si>
  <si>
    <t>MEL_a114.MEL_b100</t>
  </si>
  <si>
    <t>MEL_a115.MEL_b100</t>
  </si>
  <si>
    <t>MEL_a116.MEL_b100</t>
  </si>
  <si>
    <t>MEL_a117.MEL_b100</t>
  </si>
  <si>
    <t>MEL_a118.MEL_b100</t>
  </si>
  <si>
    <t>MEL_a119.MEL_b100</t>
  </si>
  <si>
    <t>MEL_a120.MEL_b100</t>
  </si>
  <si>
    <t>MEL_a121.MEL_b100</t>
  </si>
  <si>
    <t>MEL_a122.MEL_b100</t>
  </si>
  <si>
    <t>MEL_a123.MEL_b100</t>
  </si>
  <si>
    <t>MEL_a124.MEL_b100</t>
  </si>
  <si>
    <t>MEL_a125.MEL_b100</t>
  </si>
  <si>
    <t>MEL_a126.MEL_b100</t>
  </si>
  <si>
    <t>MEL_a127.MEL_b100</t>
  </si>
  <si>
    <t>MEL_a128.MEL_b100</t>
  </si>
  <si>
    <t>MEL_a129.MEL_b100</t>
  </si>
  <si>
    <t>MEL_a130.MEL_b100</t>
  </si>
  <si>
    <t>MEL_a131.MEL_b100</t>
  </si>
  <si>
    <t>MEL_a132.MEL_b100</t>
  </si>
  <si>
    <t>MEL_a133.MEL_b100</t>
  </si>
  <si>
    <t>MEL_a134.MEL_b100</t>
  </si>
  <si>
    <t>MEL_a135.MEL_b100</t>
  </si>
  <si>
    <t>MEL_a136.MEL_b100</t>
  </si>
  <si>
    <t>MEL_a137.MEL_b100</t>
  </si>
  <si>
    <t>MEL_a138.MEL_b100</t>
  </si>
  <si>
    <t>MEL_a139.MEL_b100</t>
  </si>
  <si>
    <t>MEL_a140.MEL_b100</t>
  </si>
  <si>
    <t>MEL_a141.MEL_b100</t>
  </si>
  <si>
    <t>MEL_a142.MEL_b100</t>
  </si>
  <si>
    <t>MEL_a143.MEL_b100</t>
  </si>
  <si>
    <t>MEL_a144.MEL_b100</t>
  </si>
  <si>
    <t>MEL_a145.MEL_b100</t>
  </si>
  <si>
    <t>MEL_a146.MEL_b100</t>
  </si>
  <si>
    <t>MEL_a147.MEL_b100</t>
  </si>
  <si>
    <t>MEL_a148.MEL_b100</t>
  </si>
  <si>
    <t>MEL_a149.MEL_b100</t>
  </si>
  <si>
    <t>MEL_a150.MEL_b100</t>
  </si>
  <si>
    <t>MEL_a151.MEL_b100</t>
  </si>
  <si>
    <t>MEL_a152.MEL_b100</t>
  </si>
  <si>
    <t>MEL_a153.MEL_b100</t>
  </si>
  <si>
    <t>MEL_a154.MEL_b100</t>
  </si>
  <si>
    <t>MEL_a155.MEL_b100</t>
  </si>
  <si>
    <t>MEL_a156.MEL_b100</t>
  </si>
  <si>
    <t>MEL_a157.MEL_b100</t>
  </si>
  <si>
    <t>MEL_a158.MEL_b100</t>
  </si>
  <si>
    <t>MEL_a159.MEL_b100</t>
  </si>
  <si>
    <t>MEL_a160.MEL_b100</t>
  </si>
  <si>
    <t>MEL_a161.MEL_b100</t>
  </si>
  <si>
    <t>MEL_a162.MEL_b100</t>
  </si>
  <si>
    <t>MEL_a163.MEL_b100</t>
  </si>
  <si>
    <t>MEL_a164.MEL_b100</t>
  </si>
  <si>
    <t>MEL_a165.MEL_b100</t>
  </si>
  <si>
    <t>MEL_a166.MEL_b100</t>
  </si>
  <si>
    <t>MEL_a167.MEL_b100</t>
  </si>
  <si>
    <t>MEL_a168.MEL_b100</t>
  </si>
  <si>
    <t>MEL_a169.MEL_b100</t>
  </si>
  <si>
    <t>MEL_a170.MEL_b100</t>
  </si>
  <si>
    <t>MEL_a171.MEL_b100</t>
  </si>
  <si>
    <t>MEL_a172.MEL_b100</t>
  </si>
  <si>
    <t>MEL_a173.MEL_b100</t>
  </si>
  <si>
    <t>MEL_a174.MEL_b100</t>
  </si>
  <si>
    <t>MEL_a175.MEL_b100</t>
  </si>
  <si>
    <t>MEL_a176.MEL_b100</t>
  </si>
  <si>
    <t>MEL_a177.MEL_b100</t>
  </si>
  <si>
    <t>MEL_a178.MEL_b100</t>
  </si>
  <si>
    <t>MEL_a179.MEL_b100</t>
  </si>
  <si>
    <t>MEL_a180.MEL_b100</t>
  </si>
  <si>
    <t>MEL_a181.MEL_b100</t>
  </si>
  <si>
    <t>MEL_a182.MEL_b100</t>
  </si>
  <si>
    <t>MEL_a183.MEL_b100</t>
  </si>
  <si>
    <t>MEL_a184.MEL_b100</t>
  </si>
  <si>
    <t>MEL_a185.MEL_b100</t>
  </si>
  <si>
    <t>MEL_a186.MEL_b100</t>
  </si>
  <si>
    <t>MEL_a187.MEL_b100</t>
  </si>
  <si>
    <t>MEL_a188.MEL_b100</t>
  </si>
  <si>
    <t>MEL_a189.MEL_b100</t>
  </si>
  <si>
    <t>MEL_a190.MEL_b100</t>
  </si>
  <si>
    <t>MEL_a191.MEL_b100</t>
  </si>
  <si>
    <t>MEL_a192.MEL_b100</t>
  </si>
  <si>
    <t>MEL_a193.MEL_b100</t>
  </si>
  <si>
    <t>MEL_a194.MEL_b100</t>
  </si>
  <si>
    <t>MEL_a195.MEL_b100</t>
  </si>
  <si>
    <t>MEL_a196.MEL_b100</t>
  </si>
  <si>
    <t>MEL_a197.MEL_b100</t>
  </si>
  <si>
    <t>MEL_a198.MEL_b100</t>
  </si>
  <si>
    <t>MEL_a199.MEL_b100</t>
  </si>
  <si>
    <t>MAGEA3_a129.MEL_b100</t>
  </si>
  <si>
    <t>CDK4_a17.MEL_b100</t>
  </si>
  <si>
    <t>MEL_a1.MEL_b101</t>
  </si>
  <si>
    <t>MEL_a2.MEL_b101</t>
  </si>
  <si>
    <t>MEL_a3.MEL_b101</t>
  </si>
  <si>
    <t>MEL_a4.MEL_b101</t>
  </si>
  <si>
    <t>MEL_a5.MEL_b101</t>
  </si>
  <si>
    <t>MEL_a6.MEL_b101</t>
  </si>
  <si>
    <t>MEL_a7.MEL_b101</t>
  </si>
  <si>
    <t>MEL_a8.MEL_b101</t>
  </si>
  <si>
    <t>MEL_a9.MEL_b101</t>
  </si>
  <si>
    <t>MEL_a10.MEL_b101</t>
  </si>
  <si>
    <t>MEL_a11.MEL_b101</t>
  </si>
  <si>
    <t>MEL_a12.MEL_b101</t>
  </si>
  <si>
    <t>MEL_a13.MEL_b101</t>
  </si>
  <si>
    <t>MEL_a14.MEL_b101</t>
  </si>
  <si>
    <t>MEL_a15.MEL_b101</t>
  </si>
  <si>
    <t>MEL_a16.MEL_b101</t>
  </si>
  <si>
    <t>MEL_a17.MEL_b101</t>
  </si>
  <si>
    <t>MEL_a18.MEL_b101</t>
  </si>
  <si>
    <t>MEL_a19.MEL_b101</t>
  </si>
  <si>
    <t>MEL_a20.MEL_b101</t>
  </si>
  <si>
    <t>MEL_a21.MEL_b101</t>
  </si>
  <si>
    <t>MEL_a22.MEL_b101</t>
  </si>
  <si>
    <t>MEL_a23.MEL_b101</t>
  </si>
  <si>
    <t>MEL_a24.MEL_b101</t>
  </si>
  <si>
    <t>MEL_a25.MEL_b101</t>
  </si>
  <si>
    <t>MEL_a26.MEL_b101</t>
  </si>
  <si>
    <t>MEL_a27.MEL_b101</t>
  </si>
  <si>
    <t>MEL_a28.MEL_b101</t>
  </si>
  <si>
    <t>MEL_a29.MEL_b101</t>
  </si>
  <si>
    <t>MEL_a30.MEL_b101</t>
  </si>
  <si>
    <t>MEL_a31.MEL_b101</t>
  </si>
  <si>
    <t>MEL_a32.MEL_b101</t>
  </si>
  <si>
    <t>MEL_a33.MEL_b101</t>
  </si>
  <si>
    <t>MEL_a34.MEL_b101</t>
  </si>
  <si>
    <t>MEL_a35.MEL_b101</t>
  </si>
  <si>
    <t>MEL_a36.MEL_b101</t>
  </si>
  <si>
    <t>MEL_a37.MEL_b101</t>
  </si>
  <si>
    <t>MEL_a38.MEL_b101</t>
  </si>
  <si>
    <t>MEL_a39.MEL_b101</t>
  </si>
  <si>
    <t>MEL_a40.MEL_b101</t>
  </si>
  <si>
    <t>MEL_a41.MEL_b101</t>
  </si>
  <si>
    <t>MEL_a42.MEL_b101</t>
  </si>
  <si>
    <t>MEL_a43.MEL_b101</t>
  </si>
  <si>
    <t>MEL_a44.MEL_b101</t>
  </si>
  <si>
    <t>MEL_a45.MEL_b101</t>
  </si>
  <si>
    <t>MEL_a46.MEL_b101</t>
  </si>
  <si>
    <t>MEL_a47.MEL_b101</t>
  </si>
  <si>
    <t>MEL_a48.MEL_b101</t>
  </si>
  <si>
    <t>MEL_a49.MEL_b101</t>
  </si>
  <si>
    <t>MEL_a50.MEL_b101</t>
  </si>
  <si>
    <t>MEL_a51.MEL_b101</t>
  </si>
  <si>
    <t>MEL_a52.MEL_b101</t>
  </si>
  <si>
    <t>MEL_a53.MEL_b101</t>
  </si>
  <si>
    <t>MEL_a54.MEL_b101</t>
  </si>
  <si>
    <t>MEL_a55.MEL_b101</t>
  </si>
  <si>
    <t>MEL_a56.MEL_b101</t>
  </si>
  <si>
    <t>MEL_a57.MEL_b101</t>
  </si>
  <si>
    <t>MEL_a58.MEL_b101</t>
  </si>
  <si>
    <t>MEL_a59.MEL_b101</t>
  </si>
  <si>
    <t>MEL_a60.MEL_b101</t>
  </si>
  <si>
    <t>MEL_a61.MEL_b101</t>
  </si>
  <si>
    <t>MEL_a62.MEL_b101</t>
  </si>
  <si>
    <t>MEL_a63.MEL_b101</t>
  </si>
  <si>
    <t>MEL_a64.MEL_b101</t>
  </si>
  <si>
    <t>MEL_a65.MEL_b101</t>
  </si>
  <si>
    <t>MEL_a66.MEL_b101</t>
  </si>
  <si>
    <t>MEL_a67.MEL_b101</t>
  </si>
  <si>
    <t>MEL_a68.MEL_b101</t>
  </si>
  <si>
    <t>MEL_a69.MEL_b101</t>
  </si>
  <si>
    <t>MEL_a70.MEL_b101</t>
  </si>
  <si>
    <t>MEL_a71.MEL_b101</t>
  </si>
  <si>
    <t>MEL_a72.MEL_b101</t>
  </si>
  <si>
    <t>MEL_a73.MEL_b101</t>
  </si>
  <si>
    <t>MEL_a74.MEL_b101</t>
  </si>
  <si>
    <t>MEL_a75.MEL_b101</t>
  </si>
  <si>
    <t>MEL_a76.MEL_b101</t>
  </si>
  <si>
    <t>MEL_a77.MEL_b101</t>
  </si>
  <si>
    <t>MEL_a78.MEL_b101</t>
  </si>
  <si>
    <t>MEL_a79.MEL_b101</t>
  </si>
  <si>
    <t>MEL_a80.MEL_b101</t>
  </si>
  <si>
    <t>MEL_a81.MEL_b101</t>
  </si>
  <si>
    <t>MEL_a82.MEL_b101</t>
  </si>
  <si>
    <t>MEL_a83.MEL_b101</t>
  </si>
  <si>
    <t>MEL_a84.MEL_b101</t>
  </si>
  <si>
    <t>MEL_a85.MEL_b101</t>
  </si>
  <si>
    <t>MEL_a86.MEL_b101</t>
  </si>
  <si>
    <t>MEL_a87.MEL_b101</t>
  </si>
  <si>
    <t>MEL_a88.MEL_b101</t>
  </si>
  <si>
    <t>MEL_a89.MEL_b101</t>
  </si>
  <si>
    <t>MEL_a90.MEL_b101</t>
  </si>
  <si>
    <t>MEL_a91.MEL_b101</t>
  </si>
  <si>
    <t>MEL_a92.MEL_b101</t>
  </si>
  <si>
    <t>MEL_a93.MEL_b101</t>
  </si>
  <si>
    <t>MEL_a94.MEL_b101</t>
  </si>
  <si>
    <t>MEL_a95.MEL_b101</t>
  </si>
  <si>
    <t>MEL_a96.MEL_b101</t>
  </si>
  <si>
    <t>MEL_a97.MEL_b101</t>
  </si>
  <si>
    <t>MEL_a98.MEL_b101</t>
  </si>
  <si>
    <t>MEL_a99.MEL_b101</t>
  </si>
  <si>
    <t>MEL_a100.MEL_b101</t>
  </si>
  <si>
    <t>MEL_a101.MEL_b101</t>
  </si>
  <si>
    <t>MEL_a102.MEL_b101</t>
  </si>
  <si>
    <t>MEL_a103.MEL_b101</t>
  </si>
  <si>
    <t>MEL_a104.MEL_b101</t>
  </si>
  <si>
    <t>MEL_a105.MEL_b101</t>
  </si>
  <si>
    <t>MEL_a106.MEL_b101</t>
  </si>
  <si>
    <t>MEL_a107.MEL_b101</t>
  </si>
  <si>
    <t>MEL_a108.MEL_b101</t>
  </si>
  <si>
    <t>MEL_a109.MEL_b101</t>
  </si>
  <si>
    <t>MEL_a110.MEL_b101</t>
  </si>
  <si>
    <t>MEL_a111.MEL_b101</t>
  </si>
  <si>
    <t>MEL_a112.MEL_b101</t>
  </si>
  <si>
    <t>MEL_a113.MEL_b101</t>
  </si>
  <si>
    <t>MEL_a114.MEL_b101</t>
  </si>
  <si>
    <t>MEL_a115.MEL_b101</t>
  </si>
  <si>
    <t>MEL_a116.MEL_b101</t>
  </si>
  <si>
    <t>MEL_a117.MEL_b101</t>
  </si>
  <si>
    <t>MEL_a118.MEL_b101</t>
  </si>
  <si>
    <t>MEL_a119.MEL_b101</t>
  </si>
  <si>
    <t>MEL_a120.MEL_b101</t>
  </si>
  <si>
    <t>MEL_a121.MEL_b101</t>
  </si>
  <si>
    <t>MEL_a122.MEL_b101</t>
  </si>
  <si>
    <t>MEL_a123.MEL_b101</t>
  </si>
  <si>
    <t>MEL_a124.MEL_b101</t>
  </si>
  <si>
    <t>MEL_a125.MEL_b101</t>
  </si>
  <si>
    <t>MEL_a126.MEL_b101</t>
  </si>
  <si>
    <t>MEL_a127.MEL_b101</t>
  </si>
  <si>
    <t>MEL_a128.MEL_b101</t>
  </si>
  <si>
    <t>MEL_a129.MEL_b101</t>
  </si>
  <si>
    <t>MEL_a130.MEL_b101</t>
  </si>
  <si>
    <t>MEL_a131.MEL_b101</t>
  </si>
  <si>
    <t>MEL_a132.MEL_b101</t>
  </si>
  <si>
    <t>MEL_a133.MEL_b101</t>
  </si>
  <si>
    <t>MEL_a134.MEL_b101</t>
  </si>
  <si>
    <t>MEL_a135.MEL_b101</t>
  </si>
  <si>
    <t>MEL_a136.MEL_b101</t>
  </si>
  <si>
    <t>MEL_a137.MEL_b101</t>
  </si>
  <si>
    <t>MEL_a138.MEL_b101</t>
  </si>
  <si>
    <t>MEL_a139.MEL_b101</t>
  </si>
  <si>
    <t>MEL_a140.MEL_b101</t>
  </si>
  <si>
    <t>MEL_a141.MEL_b101</t>
  </si>
  <si>
    <t>MEL_a142.MEL_b101</t>
  </si>
  <si>
    <t>MEL_a143.MEL_b101</t>
  </si>
  <si>
    <t>MEL_a144.MEL_b101</t>
  </si>
  <si>
    <t>MEL_a145.MEL_b101</t>
  </si>
  <si>
    <t>MEL_a146.MEL_b101</t>
  </si>
  <si>
    <t>MEL_a147.MEL_b101</t>
  </si>
  <si>
    <t>MEL_a148.MEL_b101</t>
  </si>
  <si>
    <t>MEL_a149.MEL_b101</t>
  </si>
  <si>
    <t>MEL_a150.MEL_b101</t>
  </si>
  <si>
    <t>MEL_a151.MEL_b101</t>
  </si>
  <si>
    <t>MEL_a152.MEL_b101</t>
  </si>
  <si>
    <t>MEL_a153.MEL_b101</t>
  </si>
  <si>
    <t>MEL_a154.MEL_b101</t>
  </si>
  <si>
    <t>MEL_a155.MEL_b101</t>
  </si>
  <si>
    <t>MEL_a156.MEL_b101</t>
  </si>
  <si>
    <t>MEL_a157.MEL_b101</t>
  </si>
  <si>
    <t>MEL_a158.MEL_b101</t>
  </si>
  <si>
    <t>MEL_a159.MEL_b101</t>
  </si>
  <si>
    <t>MEL_a160.MEL_b101</t>
  </si>
  <si>
    <t>MEL_a161.MEL_b101</t>
  </si>
  <si>
    <t>MEL_a162.MEL_b101</t>
  </si>
  <si>
    <t>MEL_a163.MEL_b101</t>
  </si>
  <si>
    <t>MEL_a164.MEL_b101</t>
  </si>
  <si>
    <t>MEL_a165.MEL_b101</t>
  </si>
  <si>
    <t>MEL_a166.MEL_b101</t>
  </si>
  <si>
    <t>MEL_a167.MEL_b101</t>
  </si>
  <si>
    <t>MEL_a168.MEL_b101</t>
  </si>
  <si>
    <t>MEL_a169.MEL_b101</t>
  </si>
  <si>
    <t>MEL_a170.MEL_b101</t>
  </si>
  <si>
    <t>MEL_a171.MEL_b101</t>
  </si>
  <si>
    <t>MEL_a172.MEL_b101</t>
  </si>
  <si>
    <t>MEL_a173.MEL_b101</t>
  </si>
  <si>
    <t>MEL_a174.MEL_b101</t>
  </si>
  <si>
    <t>MEL_a175.MEL_b101</t>
  </si>
  <si>
    <t>MEL_a176.MEL_b101</t>
  </si>
  <si>
    <t>MEL_a177.MEL_b101</t>
  </si>
  <si>
    <t>MEL_a178.MEL_b101</t>
  </si>
  <si>
    <t>MEL_a179.MEL_b101</t>
  </si>
  <si>
    <t>MEL_a180.MEL_b101</t>
  </si>
  <si>
    <t>MEL_a181.MEL_b101</t>
  </si>
  <si>
    <t>MEL_a182.MEL_b101</t>
  </si>
  <si>
    <t>MEL_a183.MEL_b101</t>
  </si>
  <si>
    <t>MEL_a184.MEL_b101</t>
  </si>
  <si>
    <t>MEL_a185.MEL_b101</t>
  </si>
  <si>
    <t>MEL_a186.MEL_b101</t>
  </si>
  <si>
    <t>MEL_a187.MEL_b101</t>
  </si>
  <si>
    <t>MEL_a188.MEL_b101</t>
  </si>
  <si>
    <t>MEL_a189.MEL_b101</t>
  </si>
  <si>
    <t>MEL_a190.MEL_b101</t>
  </si>
  <si>
    <t>MEL_a191.MEL_b101</t>
  </si>
  <si>
    <t>MEL_a192.MEL_b101</t>
  </si>
  <si>
    <t>MEL_a193.MEL_b101</t>
  </si>
  <si>
    <t>MEL_a194.MEL_b101</t>
  </si>
  <si>
    <t>MEL_a195.MEL_b101</t>
  </si>
  <si>
    <t>MEL_a196.MEL_b101</t>
  </si>
  <si>
    <t>MEL_a197.MEL_b101</t>
  </si>
  <si>
    <t>MEL_a198.MEL_b101</t>
  </si>
  <si>
    <t>MEL_a199.MEL_b101</t>
  </si>
  <si>
    <t>MAGEA3_a129.MEL_b101</t>
  </si>
  <si>
    <t>CDK4_a17.MEL_b101</t>
  </si>
  <si>
    <t>MEL_a1.MEL_b102</t>
  </si>
  <si>
    <t>MEL_a2.MEL_b102</t>
  </si>
  <si>
    <t>MEL_a3.MEL_b102</t>
  </si>
  <si>
    <t>MEL_a4.MEL_b102</t>
  </si>
  <si>
    <t>MEL_a5.MEL_b102</t>
  </si>
  <si>
    <t>MEL_a6.MEL_b102</t>
  </si>
  <si>
    <t>MEL_a7.MEL_b102</t>
  </si>
  <si>
    <t>MEL_a8.MEL_b102</t>
  </si>
  <si>
    <t>MEL_a9.MEL_b102</t>
  </si>
  <si>
    <t>MEL_a10.MEL_b102</t>
  </si>
  <si>
    <t>MEL_a11.MEL_b102</t>
  </si>
  <si>
    <t>MEL_a12.MEL_b102</t>
  </si>
  <si>
    <t>MEL_a13.MEL_b102</t>
  </si>
  <si>
    <t>MEL_a14.MEL_b102</t>
  </si>
  <si>
    <t>MEL_a15.MEL_b102</t>
  </si>
  <si>
    <t>MEL_a16.MEL_b102</t>
  </si>
  <si>
    <t>MEL_a17.MEL_b102</t>
  </si>
  <si>
    <t>MEL_a18.MEL_b102</t>
  </si>
  <si>
    <t>MEL_a19.MEL_b102</t>
  </si>
  <si>
    <t>MEL_a20.MEL_b102</t>
  </si>
  <si>
    <t>MEL_a21.MEL_b102</t>
  </si>
  <si>
    <t>MEL_a22.MEL_b102</t>
  </si>
  <si>
    <t>MEL_a23.MEL_b102</t>
  </si>
  <si>
    <t>MEL_a24.MEL_b102</t>
  </si>
  <si>
    <t>MEL_a25.MEL_b102</t>
  </si>
  <si>
    <t>MEL_a26.MEL_b102</t>
  </si>
  <si>
    <t>MEL_a27.MEL_b102</t>
  </si>
  <si>
    <t>MEL_a28.MEL_b102</t>
  </si>
  <si>
    <t>MEL_a29.MEL_b102</t>
  </si>
  <si>
    <t>MEL_a30.MEL_b102</t>
  </si>
  <si>
    <t>MEL_a31.MEL_b102</t>
  </si>
  <si>
    <t>MEL_a32.MEL_b102</t>
  </si>
  <si>
    <t>MEL_a33.MEL_b102</t>
  </si>
  <si>
    <t>MEL_a34.MEL_b102</t>
  </si>
  <si>
    <t>MEL_a35.MEL_b102</t>
  </si>
  <si>
    <t>MEL_a36.MEL_b102</t>
  </si>
  <si>
    <t>MEL_a37.MEL_b102</t>
  </si>
  <si>
    <t>MEL_a38.MEL_b102</t>
  </si>
  <si>
    <t>MEL_a39.MEL_b102</t>
  </si>
  <si>
    <t>MEL_a40.MEL_b102</t>
  </si>
  <si>
    <t>MEL_a41.MEL_b102</t>
  </si>
  <si>
    <t>MEL_a42.MEL_b102</t>
  </si>
  <si>
    <t>MEL_a43.MEL_b102</t>
  </si>
  <si>
    <t>MEL_a44.MEL_b102</t>
  </si>
  <si>
    <t>MEL_a45.MEL_b102</t>
  </si>
  <si>
    <t>MEL_a46.MEL_b102</t>
  </si>
  <si>
    <t>MEL_a47.MEL_b102</t>
  </si>
  <si>
    <t>MEL_a48.MEL_b102</t>
  </si>
  <si>
    <t>MEL_a49.MEL_b102</t>
  </si>
  <si>
    <t>MEL_a50.MEL_b102</t>
  </si>
  <si>
    <t>MEL_a51.MEL_b102</t>
  </si>
  <si>
    <t>MEL_a52.MEL_b102</t>
  </si>
  <si>
    <t>MEL_a53.MEL_b102</t>
  </si>
  <si>
    <t>MEL_a54.MEL_b102</t>
  </si>
  <si>
    <t>MEL_a55.MEL_b102</t>
  </si>
  <si>
    <t>MEL_a56.MEL_b102</t>
  </si>
  <si>
    <t>MEL_a57.MEL_b102</t>
  </si>
  <si>
    <t>MEL_a58.MEL_b102</t>
  </si>
  <si>
    <t>MEL_a59.MEL_b102</t>
  </si>
  <si>
    <t>MEL_a60.MEL_b102</t>
  </si>
  <si>
    <t>MEL_a61.MEL_b102</t>
  </si>
  <si>
    <t>MEL_a62.MEL_b102</t>
  </si>
  <si>
    <t>MEL_a63.MEL_b102</t>
  </si>
  <si>
    <t>MEL_a64.MEL_b102</t>
  </si>
  <si>
    <t>MEL_a65.MEL_b102</t>
  </si>
  <si>
    <t>MEL_a66.MEL_b102</t>
  </si>
  <si>
    <t>MEL_a67.MEL_b102</t>
  </si>
  <si>
    <t>MEL_a68.MEL_b102</t>
  </si>
  <si>
    <t>MEL_a69.MEL_b102</t>
  </si>
  <si>
    <t>MEL_a70.MEL_b102</t>
  </si>
  <si>
    <t>MEL_a71.MEL_b102</t>
  </si>
  <si>
    <t>MEL_a72.MEL_b102</t>
  </si>
  <si>
    <t>MEL_a73.MEL_b102</t>
  </si>
  <si>
    <t>MEL_a74.MEL_b102</t>
  </si>
  <si>
    <t>MEL_a75.MEL_b102</t>
  </si>
  <si>
    <t>MEL_a76.MEL_b102</t>
  </si>
  <si>
    <t>MEL_a77.MEL_b102</t>
  </si>
  <si>
    <t>MEL_a78.MEL_b102</t>
  </si>
  <si>
    <t>MEL_a79.MEL_b102</t>
  </si>
  <si>
    <t>MEL_a80.MEL_b102</t>
  </si>
  <si>
    <t>MEL_a81.MEL_b102</t>
  </si>
  <si>
    <t>MEL_a82.MEL_b102</t>
  </si>
  <si>
    <t>MEL_a83.MEL_b102</t>
  </si>
  <si>
    <t>MEL_a84.MEL_b102</t>
  </si>
  <si>
    <t>MEL_a85.MEL_b102</t>
  </si>
  <si>
    <t>MEL_a86.MEL_b102</t>
  </si>
  <si>
    <t>MEL_a87.MEL_b102</t>
  </si>
  <si>
    <t>MEL_a88.MEL_b102</t>
  </si>
  <si>
    <t>MEL_a89.MEL_b102</t>
  </si>
  <si>
    <t>MEL_a90.MEL_b102</t>
  </si>
  <si>
    <t>MEL_a91.MEL_b102</t>
  </si>
  <si>
    <t>MEL_a92.MEL_b102</t>
  </si>
  <si>
    <t>MEL_a93.MEL_b102</t>
  </si>
  <si>
    <t>MEL_a94.MEL_b102</t>
  </si>
  <si>
    <t>MEL_a95.MEL_b102</t>
  </si>
  <si>
    <t>MEL_a96.MEL_b102</t>
  </si>
  <si>
    <t>MEL_a97.MEL_b102</t>
  </si>
  <si>
    <t>MEL_a98.MEL_b102</t>
  </si>
  <si>
    <t>MEL_a99.MEL_b102</t>
  </si>
  <si>
    <t>MEL_a100.MEL_b102</t>
  </si>
  <si>
    <t>MEL_a101.MEL_b102</t>
  </si>
  <si>
    <t>MEL_a102.MEL_b102</t>
  </si>
  <si>
    <t>MEL_a103.MEL_b102</t>
  </si>
  <si>
    <t>MEL_a104.MEL_b102</t>
  </si>
  <si>
    <t>MEL_a105.MEL_b102</t>
  </si>
  <si>
    <t>MEL_a106.MEL_b102</t>
  </si>
  <si>
    <t>MEL_a107.MEL_b102</t>
  </si>
  <si>
    <t>MEL_a108.MEL_b102</t>
  </si>
  <si>
    <t>MEL_a109.MEL_b102</t>
  </si>
  <si>
    <t>MEL_a110.MEL_b102</t>
  </si>
  <si>
    <t>MEL_a111.MEL_b102</t>
  </si>
  <si>
    <t>MEL_a112.MEL_b102</t>
  </si>
  <si>
    <t>MEL_a113.MEL_b102</t>
  </si>
  <si>
    <t>MEL_a114.MEL_b102</t>
  </si>
  <si>
    <t>MEL_a115.MEL_b102</t>
  </si>
  <si>
    <t>MEL_a116.MEL_b102</t>
  </si>
  <si>
    <t>MEL_a117.MEL_b102</t>
  </si>
  <si>
    <t>MEL_a118.MEL_b102</t>
  </si>
  <si>
    <t>MEL_a119.MEL_b102</t>
  </si>
  <si>
    <t>MEL_a120.MEL_b102</t>
  </si>
  <si>
    <t>MEL_a121.MEL_b102</t>
  </si>
  <si>
    <t>MEL_a122.MEL_b102</t>
  </si>
  <si>
    <t>MEL_a123.MEL_b102</t>
  </si>
  <si>
    <t>MEL_a124.MEL_b102</t>
  </si>
  <si>
    <t>MEL_a125.MEL_b102</t>
  </si>
  <si>
    <t>MEL_a126.MEL_b102</t>
  </si>
  <si>
    <t>MEL_a127.MEL_b102</t>
  </si>
  <si>
    <t>MEL_a128.MEL_b102</t>
  </si>
  <si>
    <t>MEL_a129.MEL_b102</t>
  </si>
  <si>
    <t>MEL_a130.MEL_b102</t>
  </si>
  <si>
    <t>MEL_a131.MEL_b102</t>
  </si>
  <si>
    <t>MEL_a132.MEL_b102</t>
  </si>
  <si>
    <t>MEL_a133.MEL_b102</t>
  </si>
  <si>
    <t>MEL_a134.MEL_b102</t>
  </si>
  <si>
    <t>MEL_a135.MEL_b102</t>
  </si>
  <si>
    <t>MEL_a136.MEL_b102</t>
  </si>
  <si>
    <t>MEL_a137.MEL_b102</t>
  </si>
  <si>
    <t>MEL_a138.MEL_b102</t>
  </si>
  <si>
    <t>MEL_a139.MEL_b102</t>
  </si>
  <si>
    <t>MEL_a140.MEL_b102</t>
  </si>
  <si>
    <t>MEL_a141.MEL_b102</t>
  </si>
  <si>
    <t>MEL_a142.MEL_b102</t>
  </si>
  <si>
    <t>MEL_a143.MEL_b102</t>
  </si>
  <si>
    <t>MEL_a144.MEL_b102</t>
  </si>
  <si>
    <t>MEL_a145.MEL_b102</t>
  </si>
  <si>
    <t>MEL_a146.MEL_b102</t>
  </si>
  <si>
    <t>MEL_a147.MEL_b102</t>
  </si>
  <si>
    <t>MEL_a148.MEL_b102</t>
  </si>
  <si>
    <t>MEL_a149.MEL_b102</t>
  </si>
  <si>
    <t>MEL_a150.MEL_b102</t>
  </si>
  <si>
    <t>MEL_a151.MEL_b102</t>
  </si>
  <si>
    <t>MEL_a152.MEL_b102</t>
  </si>
  <si>
    <t>MEL_a153.MEL_b102</t>
  </si>
  <si>
    <t>MEL_a154.MEL_b102</t>
  </si>
  <si>
    <t>MEL_a155.MEL_b102</t>
  </si>
  <si>
    <t>MEL_a156.MEL_b102</t>
  </si>
  <si>
    <t>MEL_a157.MEL_b102</t>
  </si>
  <si>
    <t>MEL_a158.MEL_b102</t>
  </si>
  <si>
    <t>MEL_a159.MEL_b102</t>
  </si>
  <si>
    <t>MEL_a160.MEL_b102</t>
  </si>
  <si>
    <t>MEL_a161.MEL_b102</t>
  </si>
  <si>
    <t>MEL_a162.MEL_b102</t>
  </si>
  <si>
    <t>MEL_a163.MEL_b102</t>
  </si>
  <si>
    <t>MEL_a164.MEL_b102</t>
  </si>
  <si>
    <t>MEL_a165.MEL_b102</t>
  </si>
  <si>
    <t>MEL_a166.MEL_b102</t>
  </si>
  <si>
    <t>MEL_a167.MEL_b102</t>
  </si>
  <si>
    <t>MEL_a168.MEL_b102</t>
  </si>
  <si>
    <t>MEL_a169.MEL_b102</t>
  </si>
  <si>
    <t>MEL_a170.MEL_b102</t>
  </si>
  <si>
    <t>MEL_a171.MEL_b102</t>
  </si>
  <si>
    <t>MEL_a172.MEL_b102</t>
  </si>
  <si>
    <t>MEL_a173.MEL_b102</t>
  </si>
  <si>
    <t>MEL_a174.MEL_b102</t>
  </si>
  <si>
    <t>MEL_a175.MEL_b102</t>
  </si>
  <si>
    <t>MEL_a176.MEL_b102</t>
  </si>
  <si>
    <t>MEL_a177.MEL_b102</t>
  </si>
  <si>
    <t>MEL_a178.MEL_b102</t>
  </si>
  <si>
    <t>MEL_a179.MEL_b102</t>
  </si>
  <si>
    <t>MEL_a180.MEL_b102</t>
  </si>
  <si>
    <t>MEL_a181.MEL_b102</t>
  </si>
  <si>
    <t>MEL_a182.MEL_b102</t>
  </si>
  <si>
    <t>MEL_a183.MEL_b102</t>
  </si>
  <si>
    <t>MEL_a184.MEL_b102</t>
  </si>
  <si>
    <t>MEL_a185.MEL_b102</t>
  </si>
  <si>
    <t>MEL_a186.MEL_b102</t>
  </si>
  <si>
    <t>MEL_a187.MEL_b102</t>
  </si>
  <si>
    <t>MEL_a188.MEL_b102</t>
  </si>
  <si>
    <t>MEL_a189.MEL_b102</t>
  </si>
  <si>
    <t>MEL_a190.MEL_b102</t>
  </si>
  <si>
    <t>MEL_a191.MEL_b102</t>
  </si>
  <si>
    <t>MEL_a192.MEL_b102</t>
  </si>
  <si>
    <t>MEL_a193.MEL_b102</t>
  </si>
  <si>
    <t>MEL_a194.MEL_b102</t>
  </si>
  <si>
    <t>MEL_a195.MEL_b102</t>
  </si>
  <si>
    <t>MEL_a196.MEL_b102</t>
  </si>
  <si>
    <t>MEL_a197.MEL_b102</t>
  </si>
  <si>
    <t>MEL_a198.MEL_b102</t>
  </si>
  <si>
    <t>MEL_a199.MEL_b102</t>
  </si>
  <si>
    <t>MAGEA3_a129.MEL_b102</t>
  </si>
  <si>
    <t>CDK4_a17.MEL_b102</t>
  </si>
  <si>
    <t>MEL_a1.MEL_b103</t>
  </si>
  <si>
    <t>MEL_a2.MEL_b103</t>
  </si>
  <si>
    <t>MEL_a3.MEL_b103</t>
  </si>
  <si>
    <t>MEL_a4.MEL_b103</t>
  </si>
  <si>
    <t>MEL_a5.MEL_b103</t>
  </si>
  <si>
    <t>MEL_a6.MEL_b103</t>
  </si>
  <si>
    <t>MEL_a7.MEL_b103</t>
  </si>
  <si>
    <t>MEL_a8.MEL_b103</t>
  </si>
  <si>
    <t>MEL_a9.MEL_b103</t>
  </si>
  <si>
    <t>MEL_a10.MEL_b103</t>
  </si>
  <si>
    <t>MEL_a11.MEL_b103</t>
  </si>
  <si>
    <t>MEL_a12.MEL_b103</t>
  </si>
  <si>
    <t>MEL_a13.MEL_b103</t>
  </si>
  <si>
    <t>MEL_a14.MEL_b103</t>
  </si>
  <si>
    <t>MEL_a15.MEL_b103</t>
  </si>
  <si>
    <t>MEL_a16.MEL_b103</t>
  </si>
  <si>
    <t>MEL_a17.MEL_b103</t>
  </si>
  <si>
    <t>MEL_a18.MEL_b103</t>
  </si>
  <si>
    <t>MEL_a19.MEL_b103</t>
  </si>
  <si>
    <t>MEL_a20.MEL_b103</t>
  </si>
  <si>
    <t>MEL_a21.MEL_b103</t>
  </si>
  <si>
    <t>MEL_a22.MEL_b103</t>
  </si>
  <si>
    <t>MEL_a23.MEL_b103</t>
  </si>
  <si>
    <t>MEL_a24.MEL_b103</t>
  </si>
  <si>
    <t>MEL_a25.MEL_b103</t>
  </si>
  <si>
    <t>MEL_a26.MEL_b103</t>
  </si>
  <si>
    <t>MEL_a27.MEL_b103</t>
  </si>
  <si>
    <t>MEL_a28.MEL_b103</t>
  </si>
  <si>
    <t>MEL_a29.MEL_b103</t>
  </si>
  <si>
    <t>MEL_a30.MEL_b103</t>
  </si>
  <si>
    <t>MEL_a31.MEL_b103</t>
  </si>
  <si>
    <t>MEL_a32.MEL_b103</t>
  </si>
  <si>
    <t>MEL_a33.MEL_b103</t>
  </si>
  <si>
    <t>MEL_a34.MEL_b103</t>
  </si>
  <si>
    <t>MEL_a35.MEL_b103</t>
  </si>
  <si>
    <t>MEL_a36.MEL_b103</t>
  </si>
  <si>
    <t>MEL_a37.MEL_b103</t>
  </si>
  <si>
    <t>MEL_a38.MEL_b103</t>
  </si>
  <si>
    <t>MEL_a39.MEL_b103</t>
  </si>
  <si>
    <t>MEL_a40.MEL_b103</t>
  </si>
  <si>
    <t>MEL_a41.MEL_b103</t>
  </si>
  <si>
    <t>MEL_a42.MEL_b103</t>
  </si>
  <si>
    <t>MEL_a43.MEL_b103</t>
  </si>
  <si>
    <t>MEL_a44.MEL_b103</t>
  </si>
  <si>
    <t>MEL_a45.MEL_b103</t>
  </si>
  <si>
    <t>MEL_a46.MEL_b103</t>
  </si>
  <si>
    <t>MEL_a47.MEL_b103</t>
  </si>
  <si>
    <t>MEL_a48.MEL_b103</t>
  </si>
  <si>
    <t>MEL_a49.MEL_b103</t>
  </si>
  <si>
    <t>MEL_a50.MEL_b103</t>
  </si>
  <si>
    <t>MEL_a51.MEL_b103</t>
  </si>
  <si>
    <t>MEL_a52.MEL_b103</t>
  </si>
  <si>
    <t>MEL_a53.MEL_b103</t>
  </si>
  <si>
    <t>MEL_a54.MEL_b103</t>
  </si>
  <si>
    <t>MEL_a55.MEL_b103</t>
  </si>
  <si>
    <t>MEL_a56.MEL_b103</t>
  </si>
  <si>
    <t>MEL_a57.MEL_b103</t>
  </si>
  <si>
    <t>MEL_a58.MEL_b103</t>
  </si>
  <si>
    <t>MEL_a59.MEL_b103</t>
  </si>
  <si>
    <t>MEL_a60.MEL_b103</t>
  </si>
  <si>
    <t>MEL_a61.MEL_b103</t>
  </si>
  <si>
    <t>MEL_a62.MEL_b103</t>
  </si>
  <si>
    <t>MEL_a63.MEL_b103</t>
  </si>
  <si>
    <t>MEL_a64.MEL_b103</t>
  </si>
  <si>
    <t>MEL_a65.MEL_b103</t>
  </si>
  <si>
    <t>MEL_a66.MEL_b103</t>
  </si>
  <si>
    <t>MEL_a67.MEL_b103</t>
  </si>
  <si>
    <t>MEL_a68.MEL_b103</t>
  </si>
  <si>
    <t>MEL_a69.MEL_b103</t>
  </si>
  <si>
    <t>MEL_a70.MEL_b103</t>
  </si>
  <si>
    <t>MEL_a71.MEL_b103</t>
  </si>
  <si>
    <t>MEL_a72.MEL_b103</t>
  </si>
  <si>
    <t>MEL_a73.MEL_b103</t>
  </si>
  <si>
    <t>MEL_a74.MEL_b103</t>
  </si>
  <si>
    <t>MEL_a75.MEL_b103</t>
  </si>
  <si>
    <t>MEL_a76.MEL_b103</t>
  </si>
  <si>
    <t>MEL_a77.MEL_b103</t>
  </si>
  <si>
    <t>MEL_a78.MEL_b103</t>
  </si>
  <si>
    <t>MEL_a79.MEL_b103</t>
  </si>
  <si>
    <t>MEL_a80.MEL_b103</t>
  </si>
  <si>
    <t>MEL_a81.MEL_b103</t>
  </si>
  <si>
    <t>MEL_a82.MEL_b103</t>
  </si>
  <si>
    <t>MEL_a83.MEL_b103</t>
  </si>
  <si>
    <t>MEL_a84.MEL_b103</t>
  </si>
  <si>
    <t>MEL_a85.MEL_b103</t>
  </si>
  <si>
    <t>MEL_a86.MEL_b103</t>
  </si>
  <si>
    <t>MEL_a87.MEL_b103</t>
  </si>
  <si>
    <t>MEL_a88.MEL_b103</t>
  </si>
  <si>
    <t>MEL_a89.MEL_b103</t>
  </si>
  <si>
    <t>MEL_a90.MEL_b103</t>
  </si>
  <si>
    <t>MEL_a91.MEL_b103</t>
  </si>
  <si>
    <t>MEL_a92.MEL_b103</t>
  </si>
  <si>
    <t>MEL_a93.MEL_b103</t>
  </si>
  <si>
    <t>MEL_a94.MEL_b103</t>
  </si>
  <si>
    <t>MEL_a95.MEL_b103</t>
  </si>
  <si>
    <t>MEL_a96.MEL_b103</t>
  </si>
  <si>
    <t>MEL_a97.MEL_b103</t>
  </si>
  <si>
    <t>MEL_a98.MEL_b103</t>
  </si>
  <si>
    <t>MEL_a99.MEL_b103</t>
  </si>
  <si>
    <t>MEL_a100.MEL_b103</t>
  </si>
  <si>
    <t>MEL_a101.MEL_b103</t>
  </si>
  <si>
    <t>MEL_a102.MEL_b103</t>
  </si>
  <si>
    <t>MEL_a103.MEL_b103</t>
  </si>
  <si>
    <t>MEL_a104.MEL_b103</t>
  </si>
  <si>
    <t>MEL_a105.MEL_b103</t>
  </si>
  <si>
    <t>MEL_a106.MEL_b103</t>
  </si>
  <si>
    <t>MEL_a107.MEL_b103</t>
  </si>
  <si>
    <t>MEL_a108.MEL_b103</t>
  </si>
  <si>
    <t>MEL_a109.MEL_b103</t>
  </si>
  <si>
    <t>MEL_a110.MEL_b103</t>
  </si>
  <si>
    <t>MEL_a111.MEL_b103</t>
  </si>
  <si>
    <t>MEL_a112.MEL_b103</t>
  </si>
  <si>
    <t>MEL_a113.MEL_b103</t>
  </si>
  <si>
    <t>MEL_a114.MEL_b103</t>
  </si>
  <si>
    <t>MEL_a115.MEL_b103</t>
  </si>
  <si>
    <t>MEL_a116.MEL_b103</t>
  </si>
  <si>
    <t>MEL_a117.MEL_b103</t>
  </si>
  <si>
    <t>MEL_a118.MEL_b103</t>
  </si>
  <si>
    <t>MEL_a119.MEL_b103</t>
  </si>
  <si>
    <t>MEL_a120.MEL_b103</t>
  </si>
  <si>
    <t>MEL_a121.MEL_b103</t>
  </si>
  <si>
    <t>MEL_a122.MEL_b103</t>
  </si>
  <si>
    <t>MEL_a123.MEL_b103</t>
  </si>
  <si>
    <t>MEL_a124.MEL_b103</t>
  </si>
  <si>
    <t>MEL_a125.MEL_b103</t>
  </si>
  <si>
    <t>MEL_a126.MEL_b103</t>
  </si>
  <si>
    <t>MEL_a127.MEL_b103</t>
  </si>
  <si>
    <t>MEL_a128.MEL_b103</t>
  </si>
  <si>
    <t>MEL_a129.MEL_b103</t>
  </si>
  <si>
    <t>MEL_a130.MEL_b103</t>
  </si>
  <si>
    <t>MEL_a131.MEL_b103</t>
  </si>
  <si>
    <t>MEL_a132.MEL_b103</t>
  </si>
  <si>
    <t>MEL_a133.MEL_b103</t>
  </si>
  <si>
    <t>MEL_a134.MEL_b103</t>
  </si>
  <si>
    <t>MEL_a135.MEL_b103</t>
  </si>
  <si>
    <t>MEL_a136.MEL_b103</t>
  </si>
  <si>
    <t>MEL_a137.MEL_b103</t>
  </si>
  <si>
    <t>MEL_a138.MEL_b103</t>
  </si>
  <si>
    <t>MEL_a139.MEL_b103</t>
  </si>
  <si>
    <t>MEL_a140.MEL_b103</t>
  </si>
  <si>
    <t>MEL_a141.MEL_b103</t>
  </si>
  <si>
    <t>MEL_a142.MEL_b103</t>
  </si>
  <si>
    <t>MEL_a143.MEL_b103</t>
  </si>
  <si>
    <t>MEL_a144.MEL_b103</t>
  </si>
  <si>
    <t>MEL_a145.MEL_b103</t>
  </si>
  <si>
    <t>MEL_a146.MEL_b103</t>
  </si>
  <si>
    <t>MEL_a147.MEL_b103</t>
  </si>
  <si>
    <t>MEL_a148.MEL_b103</t>
  </si>
  <si>
    <t>MEL_a149.MEL_b103</t>
  </si>
  <si>
    <t>MEL_a150.MEL_b103</t>
  </si>
  <si>
    <t>MEL_a151.MEL_b103</t>
  </si>
  <si>
    <t>MEL_a152.MEL_b103</t>
  </si>
  <si>
    <t>MEL_a153.MEL_b103</t>
  </si>
  <si>
    <t>MEL_a154.MEL_b103</t>
  </si>
  <si>
    <t>MEL_a155.MEL_b103</t>
  </si>
  <si>
    <t>MEL_a156.MEL_b103</t>
  </si>
  <si>
    <t>MEL_a157.MEL_b103</t>
  </si>
  <si>
    <t>MEL_a158.MEL_b103</t>
  </si>
  <si>
    <t>MEL_a159.MEL_b103</t>
  </si>
  <si>
    <t>MEL_a160.MEL_b103</t>
  </si>
  <si>
    <t>MEL_a161.MEL_b103</t>
  </si>
  <si>
    <t>MEL_a162.MEL_b103</t>
  </si>
  <si>
    <t>MEL_a163.MEL_b103</t>
  </si>
  <si>
    <t>MEL_a164.MEL_b103</t>
  </si>
  <si>
    <t>MEL_a165.MEL_b103</t>
  </si>
  <si>
    <t>MEL_a166.MEL_b103</t>
  </si>
  <si>
    <t>MEL_a167.MEL_b103</t>
  </si>
  <si>
    <t>MEL_a168.MEL_b103</t>
  </si>
  <si>
    <t>MEL_a169.MEL_b103</t>
  </si>
  <si>
    <t>MEL_a170.MEL_b103</t>
  </si>
  <si>
    <t>MEL_a171.MEL_b103</t>
  </si>
  <si>
    <t>MEL_a172.MEL_b103</t>
  </si>
  <si>
    <t>MEL_a173.MEL_b103</t>
  </si>
  <si>
    <t>MEL_a174.MEL_b103</t>
  </si>
  <si>
    <t>MEL_a175.MEL_b103</t>
  </si>
  <si>
    <t>MEL_a176.MEL_b103</t>
  </si>
  <si>
    <t>MEL_a177.MEL_b103</t>
  </si>
  <si>
    <t>MEL_a178.MEL_b103</t>
  </si>
  <si>
    <t>MEL_a179.MEL_b103</t>
  </si>
  <si>
    <t>MEL_a180.MEL_b103</t>
  </si>
  <si>
    <t>MEL_a181.MEL_b103</t>
  </si>
  <si>
    <t>MEL_a182.MEL_b103</t>
  </si>
  <si>
    <t>MEL_a183.MEL_b103</t>
  </si>
  <si>
    <t>MEL_a184.MEL_b103</t>
  </si>
  <si>
    <t>MEL_a185.MEL_b103</t>
  </si>
  <si>
    <t>MEL_a186.MEL_b103</t>
  </si>
  <si>
    <t>MEL_a187.MEL_b103</t>
  </si>
  <si>
    <t>MEL_a188.MEL_b103</t>
  </si>
  <si>
    <t>MEL_a189.MEL_b103</t>
  </si>
  <si>
    <t>MEL_a190.MEL_b103</t>
  </si>
  <si>
    <t>MEL_a191.MEL_b103</t>
  </si>
  <si>
    <t>MEL_a192.MEL_b103</t>
  </si>
  <si>
    <t>MEL_a193.MEL_b103</t>
  </si>
  <si>
    <t>MEL_a194.MEL_b103</t>
  </si>
  <si>
    <t>MEL_a195.MEL_b103</t>
  </si>
  <si>
    <t>MEL_a196.MEL_b103</t>
  </si>
  <si>
    <t>MEL_a197.MEL_b103</t>
  </si>
  <si>
    <t>MEL_a198.MEL_b103</t>
  </si>
  <si>
    <t>MEL_a199.MEL_b103</t>
  </si>
  <si>
    <t>MAGEA3_a129.MEL_b103</t>
  </si>
  <si>
    <t>CDK4_a17.MEL_b103</t>
  </si>
  <si>
    <t>MEL_a1.MEL_b104</t>
  </si>
  <si>
    <t>MEL_a2.MEL_b104</t>
  </si>
  <si>
    <t>MEL_a3.MEL_b104</t>
  </si>
  <si>
    <t>MEL_a4.MEL_b104</t>
  </si>
  <si>
    <t>MEL_a5.MEL_b104</t>
  </si>
  <si>
    <t>MEL_a6.MEL_b104</t>
  </si>
  <si>
    <t>MEL_a7.MEL_b104</t>
  </si>
  <si>
    <t>MEL_a8.MEL_b104</t>
  </si>
  <si>
    <t>MEL_a9.MEL_b104</t>
  </si>
  <si>
    <t>MEL_a10.MEL_b104</t>
  </si>
  <si>
    <t>MEL_a11.MEL_b104</t>
  </si>
  <si>
    <t>MEL_a12.MEL_b104</t>
  </si>
  <si>
    <t>MEL_a13.MEL_b104</t>
  </si>
  <si>
    <t>MEL_a14.MEL_b104</t>
  </si>
  <si>
    <t>MEL_a15.MEL_b104</t>
  </si>
  <si>
    <t>MEL_a16.MEL_b104</t>
  </si>
  <si>
    <t>MEL_a17.MEL_b104</t>
  </si>
  <si>
    <t>MEL_a18.MEL_b104</t>
  </si>
  <si>
    <t>MEL_a19.MEL_b104</t>
  </si>
  <si>
    <t>MEL_a20.MEL_b104</t>
  </si>
  <si>
    <t>MEL_a21.MEL_b104</t>
  </si>
  <si>
    <t>MEL_a22.MEL_b104</t>
  </si>
  <si>
    <t>MEL_a23.MEL_b104</t>
  </si>
  <si>
    <t>MEL_a24.MEL_b104</t>
  </si>
  <si>
    <t>MEL_a25.MEL_b104</t>
  </si>
  <si>
    <t>MEL_a26.MEL_b104</t>
  </si>
  <si>
    <t>MEL_a27.MEL_b104</t>
  </si>
  <si>
    <t>MEL_a28.MEL_b104</t>
  </si>
  <si>
    <t>MEL_a29.MEL_b104</t>
  </si>
  <si>
    <t>MEL_a30.MEL_b104</t>
  </si>
  <si>
    <t>MEL_a31.MEL_b104</t>
  </si>
  <si>
    <t>MEL_a32.MEL_b104</t>
  </si>
  <si>
    <t>MEL_a33.MEL_b104</t>
  </si>
  <si>
    <t>MEL_a34.MEL_b104</t>
  </si>
  <si>
    <t>MEL_a35.MEL_b104</t>
  </si>
  <si>
    <t>MEL_a36.MEL_b104</t>
  </si>
  <si>
    <t>MEL_a37.MEL_b104</t>
  </si>
  <si>
    <t>MEL_a38.MEL_b104</t>
  </si>
  <si>
    <t>MEL_a39.MEL_b104</t>
  </si>
  <si>
    <t>MEL_a40.MEL_b104</t>
  </si>
  <si>
    <t>MEL_a41.MEL_b104</t>
  </si>
  <si>
    <t>MEL_a42.MEL_b104</t>
  </si>
  <si>
    <t>MEL_a43.MEL_b104</t>
  </si>
  <si>
    <t>MEL_a44.MEL_b104</t>
  </si>
  <si>
    <t>MEL_a45.MEL_b104</t>
  </si>
  <si>
    <t>MEL_a46.MEL_b104</t>
  </si>
  <si>
    <t>MEL_a47.MEL_b104</t>
  </si>
  <si>
    <t>MEL_a48.MEL_b104</t>
  </si>
  <si>
    <t>MEL_a49.MEL_b104</t>
  </si>
  <si>
    <t>MEL_a50.MEL_b104</t>
  </si>
  <si>
    <t>MEL_a51.MEL_b104</t>
  </si>
  <si>
    <t>MEL_a52.MEL_b104</t>
  </si>
  <si>
    <t>MEL_a53.MEL_b104</t>
  </si>
  <si>
    <t>MEL_a54.MEL_b104</t>
  </si>
  <si>
    <t>MEL_a55.MEL_b104</t>
  </si>
  <si>
    <t>MEL_a56.MEL_b104</t>
  </si>
  <si>
    <t>MEL_a57.MEL_b104</t>
  </si>
  <si>
    <t>MEL_a58.MEL_b104</t>
  </si>
  <si>
    <t>MEL_a59.MEL_b104</t>
  </si>
  <si>
    <t>MEL_a60.MEL_b104</t>
  </si>
  <si>
    <t>MEL_a61.MEL_b104</t>
  </si>
  <si>
    <t>MEL_a62.MEL_b104</t>
  </si>
  <si>
    <t>MEL_a63.MEL_b104</t>
  </si>
  <si>
    <t>MEL_a64.MEL_b104</t>
  </si>
  <si>
    <t>MEL_a65.MEL_b104</t>
  </si>
  <si>
    <t>MEL_a66.MEL_b104</t>
  </si>
  <si>
    <t>MEL_a67.MEL_b104</t>
  </si>
  <si>
    <t>MEL_a68.MEL_b104</t>
  </si>
  <si>
    <t>MEL_a69.MEL_b104</t>
  </si>
  <si>
    <t>MEL_a70.MEL_b104</t>
  </si>
  <si>
    <t>MEL_a71.MEL_b104</t>
  </si>
  <si>
    <t>MEL_a72.MEL_b104</t>
  </si>
  <si>
    <t>MEL_a73.MEL_b104</t>
  </si>
  <si>
    <t>MEL_a74.MEL_b104</t>
  </si>
  <si>
    <t>MEL_a75.MEL_b104</t>
  </si>
  <si>
    <t>MEL_a76.MEL_b104</t>
  </si>
  <si>
    <t>MEL_a77.MEL_b104</t>
  </si>
  <si>
    <t>MEL_a78.MEL_b104</t>
  </si>
  <si>
    <t>MEL_a79.MEL_b104</t>
  </si>
  <si>
    <t>MEL_a80.MEL_b104</t>
  </si>
  <si>
    <t>MEL_a81.MEL_b104</t>
  </si>
  <si>
    <t>MEL_a82.MEL_b104</t>
  </si>
  <si>
    <t>MEL_a83.MEL_b104</t>
  </si>
  <si>
    <t>MEL_a84.MEL_b104</t>
  </si>
  <si>
    <t>MEL_a85.MEL_b104</t>
  </si>
  <si>
    <t>MEL_a86.MEL_b104</t>
  </si>
  <si>
    <t>MEL_a87.MEL_b104</t>
  </si>
  <si>
    <t>MEL_a88.MEL_b104</t>
  </si>
  <si>
    <t>MEL_a89.MEL_b104</t>
  </si>
  <si>
    <t>MEL_a90.MEL_b104</t>
  </si>
  <si>
    <t>MEL_a91.MEL_b104</t>
  </si>
  <si>
    <t>MEL_a92.MEL_b104</t>
  </si>
  <si>
    <t>MEL_a93.MEL_b104</t>
  </si>
  <si>
    <t>MEL_a94.MEL_b104</t>
  </si>
  <si>
    <t>MEL_a95.MEL_b104</t>
  </si>
  <si>
    <t>MEL_a96.MEL_b104</t>
  </si>
  <si>
    <t>MEL_a97.MEL_b104</t>
  </si>
  <si>
    <t>MEL_a98.MEL_b104</t>
  </si>
  <si>
    <t>MEL_a99.MEL_b104</t>
  </si>
  <si>
    <t>MEL_a100.MEL_b104</t>
  </si>
  <si>
    <t>MEL_a101.MEL_b104</t>
  </si>
  <si>
    <t>MEL_a102.MEL_b104</t>
  </si>
  <si>
    <t>MEL_a103.MEL_b104</t>
  </si>
  <si>
    <t>MEL_a104.MEL_b104</t>
  </si>
  <si>
    <t>MEL_a105.MEL_b104</t>
  </si>
  <si>
    <t>MEL_a106.MEL_b104</t>
  </si>
  <si>
    <t>MEL_a107.MEL_b104</t>
  </si>
  <si>
    <t>MEL_a108.MEL_b104</t>
  </si>
  <si>
    <t>MEL_a109.MEL_b104</t>
  </si>
  <si>
    <t>MEL_a110.MEL_b104</t>
  </si>
  <si>
    <t>MEL_a111.MEL_b104</t>
  </si>
  <si>
    <t>MEL_a112.MEL_b104</t>
  </si>
  <si>
    <t>MEL_a113.MEL_b104</t>
  </si>
  <si>
    <t>MEL_a114.MEL_b104</t>
  </si>
  <si>
    <t>MEL_a115.MEL_b104</t>
  </si>
  <si>
    <t>MEL_a116.MEL_b104</t>
  </si>
  <si>
    <t>MEL_a117.MEL_b104</t>
  </si>
  <si>
    <t>MEL_a118.MEL_b104</t>
  </si>
  <si>
    <t>MEL_a119.MEL_b104</t>
  </si>
  <si>
    <t>MEL_a120.MEL_b104</t>
  </si>
  <si>
    <t>MEL_a121.MEL_b104</t>
  </si>
  <si>
    <t>MEL_a122.MEL_b104</t>
  </si>
  <si>
    <t>MEL_a123.MEL_b104</t>
  </si>
  <si>
    <t>MEL_a124.MEL_b104</t>
  </si>
  <si>
    <t>MEL_a125.MEL_b104</t>
  </si>
  <si>
    <t>MEL_a126.MEL_b104</t>
  </si>
  <si>
    <t>MEL_a127.MEL_b104</t>
  </si>
  <si>
    <t>MEL_a128.MEL_b104</t>
  </si>
  <si>
    <t>MEL_a129.MEL_b104</t>
  </si>
  <si>
    <t>MEL_a130.MEL_b104</t>
  </si>
  <si>
    <t>MEL_a131.MEL_b104</t>
  </si>
  <si>
    <t>MEL_a132.MEL_b104</t>
  </si>
  <si>
    <t>MEL_a133.MEL_b104</t>
  </si>
  <si>
    <t>MEL_a134.MEL_b104</t>
  </si>
  <si>
    <t>MEL_a135.MEL_b104</t>
  </si>
  <si>
    <t>MEL_a136.MEL_b104</t>
  </si>
  <si>
    <t>MEL_a137.MEL_b104</t>
  </si>
  <si>
    <t>MEL_a138.MEL_b104</t>
  </si>
  <si>
    <t>MEL_a139.MEL_b104</t>
  </si>
  <si>
    <t>MEL_a140.MEL_b104</t>
  </si>
  <si>
    <t>MEL_a141.MEL_b104</t>
  </si>
  <si>
    <t>MEL_a142.MEL_b104</t>
  </si>
  <si>
    <t>MEL_a143.MEL_b104</t>
  </si>
  <si>
    <t>MEL_a144.MEL_b104</t>
  </si>
  <si>
    <t>MEL_a145.MEL_b104</t>
  </si>
  <si>
    <t>MEL_a146.MEL_b104</t>
  </si>
  <si>
    <t>MEL_a147.MEL_b104</t>
  </si>
  <si>
    <t>MEL_a148.MEL_b104</t>
  </si>
  <si>
    <t>MEL_a149.MEL_b104</t>
  </si>
  <si>
    <t>MEL_a150.MEL_b104</t>
  </si>
  <si>
    <t>MEL_a151.MEL_b104</t>
  </si>
  <si>
    <t>MEL_a152.MEL_b104</t>
  </si>
  <si>
    <t>MEL_a153.MEL_b104</t>
  </si>
  <si>
    <t>MEL_a154.MEL_b104</t>
  </si>
  <si>
    <t>MEL_a155.MEL_b104</t>
  </si>
  <si>
    <t>MEL_a156.MEL_b104</t>
  </si>
  <si>
    <t>MEL_a157.MEL_b104</t>
  </si>
  <si>
    <t>MEL_a158.MEL_b104</t>
  </si>
  <si>
    <t>MEL_a159.MEL_b104</t>
  </si>
  <si>
    <t>MEL_a160.MEL_b104</t>
  </si>
  <si>
    <t>MEL_a161.MEL_b104</t>
  </si>
  <si>
    <t>MEL_a162.MEL_b104</t>
  </si>
  <si>
    <t>MEL_a163.MEL_b104</t>
  </si>
  <si>
    <t>MEL_a164.MEL_b104</t>
  </si>
  <si>
    <t>MEL_a165.MEL_b104</t>
  </si>
  <si>
    <t>MEL_a166.MEL_b104</t>
  </si>
  <si>
    <t>MEL_a167.MEL_b104</t>
  </si>
  <si>
    <t>MEL_a168.MEL_b104</t>
  </si>
  <si>
    <t>MEL_a169.MEL_b104</t>
  </si>
  <si>
    <t>MEL_a170.MEL_b104</t>
  </si>
  <si>
    <t>MEL_a171.MEL_b104</t>
  </si>
  <si>
    <t>MEL_a172.MEL_b104</t>
  </si>
  <si>
    <t>MEL_a173.MEL_b104</t>
  </si>
  <si>
    <t>MEL_a174.MEL_b104</t>
  </si>
  <si>
    <t>MEL_a175.MEL_b104</t>
  </si>
  <si>
    <t>MEL_a176.MEL_b104</t>
  </si>
  <si>
    <t>MEL_a177.MEL_b104</t>
  </si>
  <si>
    <t>MEL_a178.MEL_b104</t>
  </si>
  <si>
    <t>MEL_a179.MEL_b104</t>
  </si>
  <si>
    <t>MEL_a180.MEL_b104</t>
  </si>
  <si>
    <t>MEL_a181.MEL_b104</t>
  </si>
  <si>
    <t>MEL_a182.MEL_b104</t>
  </si>
  <si>
    <t>MEL_a183.MEL_b104</t>
  </si>
  <si>
    <t>MEL_a184.MEL_b104</t>
  </si>
  <si>
    <t>MEL_a185.MEL_b104</t>
  </si>
  <si>
    <t>MEL_a186.MEL_b104</t>
  </si>
  <si>
    <t>MEL_a187.MEL_b104</t>
  </si>
  <si>
    <t>MEL_a188.MEL_b104</t>
  </si>
  <si>
    <t>MEL_a189.MEL_b104</t>
  </si>
  <si>
    <t>MEL_a190.MEL_b104</t>
  </si>
  <si>
    <t>MEL_a191.MEL_b104</t>
  </si>
  <si>
    <t>MEL_a192.MEL_b104</t>
  </si>
  <si>
    <t>MEL_a193.MEL_b104</t>
  </si>
  <si>
    <t>MEL_a194.MEL_b104</t>
  </si>
  <si>
    <t>MEL_a195.MEL_b104</t>
  </si>
  <si>
    <t>MEL_a196.MEL_b104</t>
  </si>
  <si>
    <t>MEL_a197.MEL_b104</t>
  </si>
  <si>
    <t>MEL_a198.MEL_b104</t>
  </si>
  <si>
    <t>MEL_a199.MEL_b104</t>
  </si>
  <si>
    <t>MAGEA3_a129.MEL_b104</t>
  </si>
  <si>
    <t>CDK4_a17.MEL_b104</t>
  </si>
  <si>
    <t>MEL_a1.MEL_b105</t>
  </si>
  <si>
    <t>MEL_a2.MEL_b105</t>
  </si>
  <si>
    <t>MEL_a3.MEL_b105</t>
  </si>
  <si>
    <t>MEL_a4.MEL_b105</t>
  </si>
  <si>
    <t>MEL_a5.MEL_b105</t>
  </si>
  <si>
    <t>MEL_a6.MEL_b105</t>
  </si>
  <si>
    <t>MEL_a7.MEL_b105</t>
  </si>
  <si>
    <t>MEL_a8.MEL_b105</t>
  </si>
  <si>
    <t>MEL_a9.MEL_b105</t>
  </si>
  <si>
    <t>MEL_a10.MEL_b105</t>
  </si>
  <si>
    <t>MEL_a11.MEL_b105</t>
  </si>
  <si>
    <t>MEL_a12.MEL_b105</t>
  </si>
  <si>
    <t>MEL_a13.MEL_b105</t>
  </si>
  <si>
    <t>MEL_a14.MEL_b105</t>
  </si>
  <si>
    <t>MEL_a15.MEL_b105</t>
  </si>
  <si>
    <t>MEL_a16.MEL_b105</t>
  </si>
  <si>
    <t>MEL_a17.MEL_b105</t>
  </si>
  <si>
    <t>MEL_a18.MEL_b105</t>
  </si>
  <si>
    <t>MEL_a19.MEL_b105</t>
  </si>
  <si>
    <t>MEL_a20.MEL_b105</t>
  </si>
  <si>
    <t>MEL_a21.MEL_b105</t>
  </si>
  <si>
    <t>MEL_a22.MEL_b105</t>
  </si>
  <si>
    <t>MEL_a23.MEL_b105</t>
  </si>
  <si>
    <t>MEL_a24.MEL_b105</t>
  </si>
  <si>
    <t>MEL_a25.MEL_b105</t>
  </si>
  <si>
    <t>MEL_a26.MEL_b105</t>
  </si>
  <si>
    <t>MEL_a27.MEL_b105</t>
  </si>
  <si>
    <t>MEL_a28.MEL_b105</t>
  </si>
  <si>
    <t>MEL_a29.MEL_b105</t>
  </si>
  <si>
    <t>MEL_a30.MEL_b105</t>
  </si>
  <si>
    <t>MEL_a31.MEL_b105</t>
  </si>
  <si>
    <t>MEL_a32.MEL_b105</t>
  </si>
  <si>
    <t>MEL_a33.MEL_b105</t>
  </si>
  <si>
    <t>MEL_a34.MEL_b105</t>
  </si>
  <si>
    <t>MEL_a35.MEL_b105</t>
  </si>
  <si>
    <t>MEL_a36.MEL_b105</t>
  </si>
  <si>
    <t>MEL_a37.MEL_b105</t>
  </si>
  <si>
    <t>MEL_a38.MEL_b105</t>
  </si>
  <si>
    <t>MEL_a39.MEL_b105</t>
  </si>
  <si>
    <t>MEL_a40.MEL_b105</t>
  </si>
  <si>
    <t>MEL_a41.MEL_b105</t>
  </si>
  <si>
    <t>MEL_a42.MEL_b105</t>
  </si>
  <si>
    <t>MEL_a43.MEL_b105</t>
  </si>
  <si>
    <t>MEL_a44.MEL_b105</t>
  </si>
  <si>
    <t>MEL_a45.MEL_b105</t>
  </si>
  <si>
    <t>MEL_a46.MEL_b105</t>
  </si>
  <si>
    <t>MEL_a47.MEL_b105</t>
  </si>
  <si>
    <t>MEL_a48.MEL_b105</t>
  </si>
  <si>
    <t>MEL_a49.MEL_b105</t>
  </si>
  <si>
    <t>MEL_a50.MEL_b105</t>
  </si>
  <si>
    <t>MEL_a51.MEL_b105</t>
  </si>
  <si>
    <t>MEL_a52.MEL_b105</t>
  </si>
  <si>
    <t>MEL_a53.MEL_b105</t>
  </si>
  <si>
    <t>MEL_a54.MEL_b105</t>
  </si>
  <si>
    <t>MEL_a55.MEL_b105</t>
  </si>
  <si>
    <t>MEL_a56.MEL_b105</t>
  </si>
  <si>
    <t>MEL_a57.MEL_b105</t>
  </si>
  <si>
    <t>MEL_a58.MEL_b105</t>
  </si>
  <si>
    <t>MEL_a59.MEL_b105</t>
  </si>
  <si>
    <t>MEL_a60.MEL_b105</t>
  </si>
  <si>
    <t>MEL_a61.MEL_b105</t>
  </si>
  <si>
    <t>MEL_a62.MEL_b105</t>
  </si>
  <si>
    <t>MEL_a63.MEL_b105</t>
  </si>
  <si>
    <t>MEL_a64.MEL_b105</t>
  </si>
  <si>
    <t>MEL_a65.MEL_b105</t>
  </si>
  <si>
    <t>MEL_a66.MEL_b105</t>
  </si>
  <si>
    <t>MEL_a67.MEL_b105</t>
  </si>
  <si>
    <t>MEL_a68.MEL_b105</t>
  </si>
  <si>
    <t>MEL_a69.MEL_b105</t>
  </si>
  <si>
    <t>MEL_a70.MEL_b105</t>
  </si>
  <si>
    <t>MEL_a71.MEL_b105</t>
  </si>
  <si>
    <t>MEL_a72.MEL_b105</t>
  </si>
  <si>
    <t>MEL_a73.MEL_b105</t>
  </si>
  <si>
    <t>MEL_a74.MEL_b105</t>
  </si>
  <si>
    <t>MEL_a75.MEL_b105</t>
  </si>
  <si>
    <t>MEL_a76.MEL_b105</t>
  </si>
  <si>
    <t>MEL_a77.MEL_b105</t>
  </si>
  <si>
    <t>MEL_a78.MEL_b105</t>
  </si>
  <si>
    <t>MEL_a79.MEL_b105</t>
  </si>
  <si>
    <t>MEL_a80.MEL_b105</t>
  </si>
  <si>
    <t>MEL_a81.MEL_b105</t>
  </si>
  <si>
    <t>MEL_a82.MEL_b105</t>
  </si>
  <si>
    <t>MEL_a83.MEL_b105</t>
  </si>
  <si>
    <t>MEL_a84.MEL_b105</t>
  </si>
  <si>
    <t>MEL_a85.MEL_b105</t>
  </si>
  <si>
    <t>MEL_a86.MEL_b105</t>
  </si>
  <si>
    <t>MEL_a87.MEL_b105</t>
  </si>
  <si>
    <t>MEL_a88.MEL_b105</t>
  </si>
  <si>
    <t>MEL_a89.MEL_b105</t>
  </si>
  <si>
    <t>MEL_a90.MEL_b105</t>
  </si>
  <si>
    <t>MEL_a91.MEL_b105</t>
  </si>
  <si>
    <t>MEL_a92.MEL_b105</t>
  </si>
  <si>
    <t>MEL_a93.MEL_b105</t>
  </si>
  <si>
    <t>MEL_a94.MEL_b105</t>
  </si>
  <si>
    <t>MEL_a95.MEL_b105</t>
  </si>
  <si>
    <t>MEL_a96.MEL_b105</t>
  </si>
  <si>
    <t>MEL_a97.MEL_b105</t>
  </si>
  <si>
    <t>MEL_a98.MEL_b105</t>
  </si>
  <si>
    <t>MEL_a99.MEL_b105</t>
  </si>
  <si>
    <t>MEL_a100.MEL_b105</t>
  </si>
  <si>
    <t>MEL_a101.MEL_b105</t>
  </si>
  <si>
    <t>MEL_a102.MEL_b105</t>
  </si>
  <si>
    <t>MEL_a103.MEL_b105</t>
  </si>
  <si>
    <t>MEL_a104.MEL_b105</t>
  </si>
  <si>
    <t>MEL_a105.MEL_b105</t>
  </si>
  <si>
    <t>MEL_a106.MEL_b105</t>
  </si>
  <si>
    <t>MEL_a107.MEL_b105</t>
  </si>
  <si>
    <t>MEL_a108.MEL_b105</t>
  </si>
  <si>
    <t>MEL_a109.MEL_b105</t>
  </si>
  <si>
    <t>MEL_a110.MEL_b105</t>
  </si>
  <si>
    <t>MEL_a111.MEL_b105</t>
  </si>
  <si>
    <t>MEL_a112.MEL_b105</t>
  </si>
  <si>
    <t>MEL_a113.MEL_b105</t>
  </si>
  <si>
    <t>MEL_a114.MEL_b105</t>
  </si>
  <si>
    <t>MEL_a115.MEL_b105</t>
  </si>
  <si>
    <t>MEL_a116.MEL_b105</t>
  </si>
  <si>
    <t>MEL_a117.MEL_b105</t>
  </si>
  <si>
    <t>MEL_a118.MEL_b105</t>
  </si>
  <si>
    <t>MEL_a119.MEL_b105</t>
  </si>
  <si>
    <t>MEL_a120.MEL_b105</t>
  </si>
  <si>
    <t>MEL_a121.MEL_b105</t>
  </si>
  <si>
    <t>MEL_a122.MEL_b105</t>
  </si>
  <si>
    <t>MEL_a123.MEL_b105</t>
  </si>
  <si>
    <t>MEL_a124.MEL_b105</t>
  </si>
  <si>
    <t>MEL_a125.MEL_b105</t>
  </si>
  <si>
    <t>MEL_a126.MEL_b105</t>
  </si>
  <si>
    <t>MEL_a127.MEL_b105</t>
  </si>
  <si>
    <t>MEL_a128.MEL_b105</t>
  </si>
  <si>
    <t>MEL_a129.MEL_b105</t>
  </si>
  <si>
    <t>MEL_a130.MEL_b105</t>
  </si>
  <si>
    <t>MEL_a131.MEL_b105</t>
  </si>
  <si>
    <t>MEL_a132.MEL_b105</t>
  </si>
  <si>
    <t>MEL_a133.MEL_b105</t>
  </si>
  <si>
    <t>MEL_a134.MEL_b105</t>
  </si>
  <si>
    <t>MEL_a135.MEL_b105</t>
  </si>
  <si>
    <t>MEL_a136.MEL_b105</t>
  </si>
  <si>
    <t>MEL_a137.MEL_b105</t>
  </si>
  <si>
    <t>MEL_a138.MEL_b105</t>
  </si>
  <si>
    <t>MEL_a139.MEL_b105</t>
  </si>
  <si>
    <t>MEL_a140.MEL_b105</t>
  </si>
  <si>
    <t>MEL_a141.MEL_b105</t>
  </si>
  <si>
    <t>MEL_a142.MEL_b105</t>
  </si>
  <si>
    <t>MEL_a143.MEL_b105</t>
  </si>
  <si>
    <t>MEL_a144.MEL_b105</t>
  </si>
  <si>
    <t>MEL_a145.MEL_b105</t>
  </si>
  <si>
    <t>MEL_a146.MEL_b105</t>
  </si>
  <si>
    <t>MEL_a147.MEL_b105</t>
  </si>
  <si>
    <t>MEL_a148.MEL_b105</t>
  </si>
  <si>
    <t>MEL_a149.MEL_b105</t>
  </si>
  <si>
    <t>MEL_a150.MEL_b105</t>
  </si>
  <si>
    <t>MEL_a151.MEL_b105</t>
  </si>
  <si>
    <t>MEL_a152.MEL_b105</t>
  </si>
  <si>
    <t>MEL_a153.MEL_b105</t>
  </si>
  <si>
    <t>MEL_a154.MEL_b105</t>
  </si>
  <si>
    <t>MEL_a155.MEL_b105</t>
  </si>
  <si>
    <t>MEL_a156.MEL_b105</t>
  </si>
  <si>
    <t>MEL_a157.MEL_b105</t>
  </si>
  <si>
    <t>MEL_a158.MEL_b105</t>
  </si>
  <si>
    <t>MEL_a159.MEL_b105</t>
  </si>
  <si>
    <t>MEL_a160.MEL_b105</t>
  </si>
  <si>
    <t>MEL_a161.MEL_b105</t>
  </si>
  <si>
    <t>MEL_a162.MEL_b105</t>
  </si>
  <si>
    <t>MEL_a163.MEL_b105</t>
  </si>
  <si>
    <t>MEL_a164.MEL_b105</t>
  </si>
  <si>
    <t>MEL_a165.MEL_b105</t>
  </si>
  <si>
    <t>MEL_a166.MEL_b105</t>
  </si>
  <si>
    <t>MEL_a167.MEL_b105</t>
  </si>
  <si>
    <t>MEL_a168.MEL_b105</t>
  </si>
  <si>
    <t>MEL_a169.MEL_b105</t>
  </si>
  <si>
    <t>MEL_a170.MEL_b105</t>
  </si>
  <si>
    <t>MEL_a171.MEL_b105</t>
  </si>
  <si>
    <t>MEL_a172.MEL_b105</t>
  </si>
  <si>
    <t>MEL_a173.MEL_b105</t>
  </si>
  <si>
    <t>MEL_a174.MEL_b105</t>
  </si>
  <si>
    <t>MEL_a175.MEL_b105</t>
  </si>
  <si>
    <t>MEL_a176.MEL_b105</t>
  </si>
  <si>
    <t>MEL_a177.MEL_b105</t>
  </si>
  <si>
    <t>MEL_a178.MEL_b105</t>
  </si>
  <si>
    <t>MEL_a179.MEL_b105</t>
  </si>
  <si>
    <t>MEL_a180.MEL_b105</t>
  </si>
  <si>
    <t>MEL_a181.MEL_b105</t>
  </si>
  <si>
    <t>MEL_a182.MEL_b105</t>
  </si>
  <si>
    <t>MEL_a183.MEL_b105</t>
  </si>
  <si>
    <t>MEL_a184.MEL_b105</t>
  </si>
  <si>
    <t>MEL_a185.MEL_b105</t>
  </si>
  <si>
    <t>MEL_a186.MEL_b105</t>
  </si>
  <si>
    <t>MEL_a187.MEL_b105</t>
  </si>
  <si>
    <t>MEL_a188.MEL_b105</t>
  </si>
  <si>
    <t>MEL_a189.MEL_b105</t>
  </si>
  <si>
    <t>MEL_a190.MEL_b105</t>
  </si>
  <si>
    <t>MEL_a191.MEL_b105</t>
  </si>
  <si>
    <t>MEL_a192.MEL_b105</t>
  </si>
  <si>
    <t>MEL_a193.MEL_b105</t>
  </si>
  <si>
    <t>MEL_a194.MEL_b105</t>
  </si>
  <si>
    <t>MEL_a195.MEL_b105</t>
  </si>
  <si>
    <t>MEL_a196.MEL_b105</t>
  </si>
  <si>
    <t>MEL_a197.MEL_b105</t>
  </si>
  <si>
    <t>MEL_a198.MEL_b105</t>
  </si>
  <si>
    <t>MEL_a199.MEL_b105</t>
  </si>
  <si>
    <t>MAGEA3_a129.MEL_b105</t>
  </si>
  <si>
    <t>CDK4_a17.MEL_b105</t>
  </si>
  <si>
    <t>MEL_a1.MEL_b106</t>
  </si>
  <si>
    <t>MEL_a2.MEL_b106</t>
  </si>
  <si>
    <t>MEL_a3.MEL_b106</t>
  </si>
  <si>
    <t>MEL_a4.MEL_b106</t>
  </si>
  <si>
    <t>MEL_a5.MEL_b106</t>
  </si>
  <si>
    <t>MEL_a6.MEL_b106</t>
  </si>
  <si>
    <t>MEL_a7.MEL_b106</t>
  </si>
  <si>
    <t>MEL_a8.MEL_b106</t>
  </si>
  <si>
    <t>MEL_a9.MEL_b106</t>
  </si>
  <si>
    <t>MEL_a10.MEL_b106</t>
  </si>
  <si>
    <t>MEL_a11.MEL_b106</t>
  </si>
  <si>
    <t>MEL_a12.MEL_b106</t>
  </si>
  <si>
    <t>MEL_a13.MEL_b106</t>
  </si>
  <si>
    <t>MEL_a14.MEL_b106</t>
  </si>
  <si>
    <t>MEL_a15.MEL_b106</t>
  </si>
  <si>
    <t>MEL_a16.MEL_b106</t>
  </si>
  <si>
    <t>MEL_a17.MEL_b106</t>
  </si>
  <si>
    <t>MEL_a18.MEL_b106</t>
  </si>
  <si>
    <t>MEL_a19.MEL_b106</t>
  </si>
  <si>
    <t>MEL_a20.MEL_b106</t>
  </si>
  <si>
    <t>MEL_a21.MEL_b106</t>
  </si>
  <si>
    <t>MEL_a22.MEL_b106</t>
  </si>
  <si>
    <t>MEL_a23.MEL_b106</t>
  </si>
  <si>
    <t>MEL_a24.MEL_b106</t>
  </si>
  <si>
    <t>MEL_a25.MEL_b106</t>
  </si>
  <si>
    <t>MEL_a26.MEL_b106</t>
  </si>
  <si>
    <t>MEL_a27.MEL_b106</t>
  </si>
  <si>
    <t>MEL_a28.MEL_b106</t>
  </si>
  <si>
    <t>MEL_a29.MEL_b106</t>
  </si>
  <si>
    <t>MEL_a30.MEL_b106</t>
  </si>
  <si>
    <t>MEL_a31.MEL_b106</t>
  </si>
  <si>
    <t>MEL_a32.MEL_b106</t>
  </si>
  <si>
    <t>MEL_a33.MEL_b106</t>
  </si>
  <si>
    <t>MEL_a34.MEL_b106</t>
  </si>
  <si>
    <t>MEL_a35.MEL_b106</t>
  </si>
  <si>
    <t>MEL_a36.MEL_b106</t>
  </si>
  <si>
    <t>MEL_a37.MEL_b106</t>
  </si>
  <si>
    <t>MEL_a38.MEL_b106</t>
  </si>
  <si>
    <t>MEL_a39.MEL_b106</t>
  </si>
  <si>
    <t>MEL_a40.MEL_b106</t>
  </si>
  <si>
    <t>MEL_a41.MEL_b106</t>
  </si>
  <si>
    <t>MEL_a42.MEL_b106</t>
  </si>
  <si>
    <t>MEL_a43.MEL_b106</t>
  </si>
  <si>
    <t>MEL_a44.MEL_b106</t>
  </si>
  <si>
    <t>MEL_a45.MEL_b106</t>
  </si>
  <si>
    <t>MEL_a46.MEL_b106</t>
  </si>
  <si>
    <t>MEL_a47.MEL_b106</t>
  </si>
  <si>
    <t>MEL_a48.MEL_b106</t>
  </si>
  <si>
    <t>MEL_a49.MEL_b106</t>
  </si>
  <si>
    <t>MEL_a50.MEL_b106</t>
  </si>
  <si>
    <t>MEL_a51.MEL_b106</t>
  </si>
  <si>
    <t>MEL_a52.MEL_b106</t>
  </si>
  <si>
    <t>MEL_a53.MEL_b106</t>
  </si>
  <si>
    <t>MEL_a54.MEL_b106</t>
  </si>
  <si>
    <t>MEL_a55.MEL_b106</t>
  </si>
  <si>
    <t>MEL_a56.MEL_b106</t>
  </si>
  <si>
    <t>MEL_a57.MEL_b106</t>
  </si>
  <si>
    <t>MEL_a58.MEL_b106</t>
  </si>
  <si>
    <t>MEL_a59.MEL_b106</t>
  </si>
  <si>
    <t>MEL_a60.MEL_b106</t>
  </si>
  <si>
    <t>MEL_a61.MEL_b106</t>
  </si>
  <si>
    <t>MEL_a62.MEL_b106</t>
  </si>
  <si>
    <t>MEL_a63.MEL_b106</t>
  </si>
  <si>
    <t>MEL_a64.MEL_b106</t>
  </si>
  <si>
    <t>MEL_a65.MEL_b106</t>
  </si>
  <si>
    <t>MEL_a66.MEL_b106</t>
  </si>
  <si>
    <t>MEL_a67.MEL_b106</t>
  </si>
  <si>
    <t>MEL_a68.MEL_b106</t>
  </si>
  <si>
    <t>MEL_a69.MEL_b106</t>
  </si>
  <si>
    <t>MEL_a70.MEL_b106</t>
  </si>
  <si>
    <t>MEL_a71.MEL_b106</t>
  </si>
  <si>
    <t>MEL_a72.MEL_b106</t>
  </si>
  <si>
    <t>MEL_a73.MEL_b106</t>
  </si>
  <si>
    <t>MEL_a74.MEL_b106</t>
  </si>
  <si>
    <t>MEL_a75.MEL_b106</t>
  </si>
  <si>
    <t>MEL_a76.MEL_b106</t>
  </si>
  <si>
    <t>MEL_a77.MEL_b106</t>
  </si>
  <si>
    <t>MEL_a78.MEL_b106</t>
  </si>
  <si>
    <t>MEL_a79.MEL_b106</t>
  </si>
  <si>
    <t>MEL_a80.MEL_b106</t>
  </si>
  <si>
    <t>MEL_a81.MEL_b106</t>
  </si>
  <si>
    <t>MEL_a82.MEL_b106</t>
  </si>
  <si>
    <t>MEL_a83.MEL_b106</t>
  </si>
  <si>
    <t>MEL_a84.MEL_b106</t>
  </si>
  <si>
    <t>MEL_a85.MEL_b106</t>
  </si>
  <si>
    <t>MEL_a86.MEL_b106</t>
  </si>
  <si>
    <t>MEL_a87.MEL_b106</t>
  </si>
  <si>
    <t>MEL_a88.MEL_b106</t>
  </si>
  <si>
    <t>MEL_a89.MEL_b106</t>
  </si>
  <si>
    <t>MEL_a90.MEL_b106</t>
  </si>
  <si>
    <t>MEL_a91.MEL_b106</t>
  </si>
  <si>
    <t>MEL_a92.MEL_b106</t>
  </si>
  <si>
    <t>MEL_a93.MEL_b106</t>
  </si>
  <si>
    <t>MEL_a94.MEL_b106</t>
  </si>
  <si>
    <t>MEL_a95.MEL_b106</t>
  </si>
  <si>
    <t>MEL_a96.MEL_b106</t>
  </si>
  <si>
    <t>MEL_a97.MEL_b106</t>
  </si>
  <si>
    <t>MEL_a98.MEL_b106</t>
  </si>
  <si>
    <t>MEL_a99.MEL_b106</t>
  </si>
  <si>
    <t>MEL_a100.MEL_b106</t>
  </si>
  <si>
    <t>MEL_a101.MEL_b106</t>
  </si>
  <si>
    <t>MEL_a102.MEL_b106</t>
  </si>
  <si>
    <t>MEL_a103.MEL_b106</t>
  </si>
  <si>
    <t>MEL_a104.MEL_b106</t>
  </si>
  <si>
    <t>MEL_a105.MEL_b106</t>
  </si>
  <si>
    <t>MEL_a106.MEL_b106</t>
  </si>
  <si>
    <t>MEL_a107.MEL_b106</t>
  </si>
  <si>
    <t>MEL_a108.MEL_b106</t>
  </si>
  <si>
    <t>MEL_a109.MEL_b106</t>
  </si>
  <si>
    <t>MEL_a110.MEL_b106</t>
  </si>
  <si>
    <t>MEL_a111.MEL_b106</t>
  </si>
  <si>
    <t>MEL_a112.MEL_b106</t>
  </si>
  <si>
    <t>MEL_a113.MEL_b106</t>
  </si>
  <si>
    <t>MEL_a114.MEL_b106</t>
  </si>
  <si>
    <t>MEL_a115.MEL_b106</t>
  </si>
  <si>
    <t>MEL_a116.MEL_b106</t>
  </si>
  <si>
    <t>MEL_a117.MEL_b106</t>
  </si>
  <si>
    <t>MEL_a118.MEL_b106</t>
  </si>
  <si>
    <t>MEL_a119.MEL_b106</t>
  </si>
  <si>
    <t>MEL_a120.MEL_b106</t>
  </si>
  <si>
    <t>MEL_a121.MEL_b106</t>
  </si>
  <si>
    <t>MEL_a122.MEL_b106</t>
  </si>
  <si>
    <t>MEL_a123.MEL_b106</t>
  </si>
  <si>
    <t>MEL_a124.MEL_b106</t>
  </si>
  <si>
    <t>MEL_a125.MEL_b106</t>
  </si>
  <si>
    <t>MEL_a126.MEL_b106</t>
  </si>
  <si>
    <t>MEL_a127.MEL_b106</t>
  </si>
  <si>
    <t>MEL_a128.MEL_b106</t>
  </si>
  <si>
    <t>MEL_a129.MEL_b106</t>
  </si>
  <si>
    <t>MEL_a130.MEL_b106</t>
  </si>
  <si>
    <t>MEL_a131.MEL_b106</t>
  </si>
  <si>
    <t>MEL_a132.MEL_b106</t>
  </si>
  <si>
    <t>MEL_a133.MEL_b106</t>
  </si>
  <si>
    <t>MEL_a134.MEL_b106</t>
  </si>
  <si>
    <t>MEL_a135.MEL_b106</t>
  </si>
  <si>
    <t>MEL_a136.MEL_b106</t>
  </si>
  <si>
    <t>MEL_a137.MEL_b106</t>
  </si>
  <si>
    <t>MEL_a138.MEL_b106</t>
  </si>
  <si>
    <t>MEL_a139.MEL_b106</t>
  </si>
  <si>
    <t>MEL_a140.MEL_b106</t>
  </si>
  <si>
    <t>MEL_a141.MEL_b106</t>
  </si>
  <si>
    <t>MEL_a142.MEL_b106</t>
  </si>
  <si>
    <t>MEL_a143.MEL_b106</t>
  </si>
  <si>
    <t>MEL_a144.MEL_b106</t>
  </si>
  <si>
    <t>MEL_a145.MEL_b106</t>
  </si>
  <si>
    <t>MEL_a146.MEL_b106</t>
  </si>
  <si>
    <t>MEL_a147.MEL_b106</t>
  </si>
  <si>
    <t>MEL_a148.MEL_b106</t>
  </si>
  <si>
    <t>MEL_a149.MEL_b106</t>
  </si>
  <si>
    <t>MEL_a150.MEL_b106</t>
  </si>
  <si>
    <t>MEL_a151.MEL_b106</t>
  </si>
  <si>
    <t>MEL_a152.MEL_b106</t>
  </si>
  <si>
    <t>MEL_a153.MEL_b106</t>
  </si>
  <si>
    <t>MEL_a154.MEL_b106</t>
  </si>
  <si>
    <t>MEL_a155.MEL_b106</t>
  </si>
  <si>
    <t>MEL_a156.MEL_b106</t>
  </si>
  <si>
    <t>MEL_a157.MEL_b106</t>
  </si>
  <si>
    <t>MEL_a158.MEL_b106</t>
  </si>
  <si>
    <t>MEL_a159.MEL_b106</t>
  </si>
  <si>
    <t>MEL_a160.MEL_b106</t>
  </si>
  <si>
    <t>MEL_a161.MEL_b106</t>
  </si>
  <si>
    <t>MEL_a162.MEL_b106</t>
  </si>
  <si>
    <t>MEL_a163.MEL_b106</t>
  </si>
  <si>
    <t>MEL_a164.MEL_b106</t>
  </si>
  <si>
    <t>MEL_a165.MEL_b106</t>
  </si>
  <si>
    <t>MEL_a166.MEL_b106</t>
  </si>
  <si>
    <t>MEL_a167.MEL_b106</t>
  </si>
  <si>
    <t>MEL_a168.MEL_b106</t>
  </si>
  <si>
    <t>MEL_a169.MEL_b106</t>
  </si>
  <si>
    <t>MEL_a170.MEL_b106</t>
  </si>
  <si>
    <t>MEL_a171.MEL_b106</t>
  </si>
  <si>
    <t>MEL_a172.MEL_b106</t>
  </si>
  <si>
    <t>MEL_a173.MEL_b106</t>
  </si>
  <si>
    <t>MEL_a174.MEL_b106</t>
  </si>
  <si>
    <t>MEL_a175.MEL_b106</t>
  </si>
  <si>
    <t>MEL_a176.MEL_b106</t>
  </si>
  <si>
    <t>MEL_a177.MEL_b106</t>
  </si>
  <si>
    <t>MEL_a178.MEL_b106</t>
  </si>
  <si>
    <t>MEL_a179.MEL_b106</t>
  </si>
  <si>
    <t>MEL_a180.MEL_b106</t>
  </si>
  <si>
    <t>MEL_a181.MEL_b106</t>
  </si>
  <si>
    <t>MEL_a182.MEL_b106</t>
  </si>
  <si>
    <t>MEL_a183.MEL_b106</t>
  </si>
  <si>
    <t>MEL_a184.MEL_b106</t>
  </si>
  <si>
    <t>MEL_a185.MEL_b106</t>
  </si>
  <si>
    <t>MEL_a186.MEL_b106</t>
  </si>
  <si>
    <t>MEL_a187.MEL_b106</t>
  </si>
  <si>
    <t>MEL_a188.MEL_b106</t>
  </si>
  <si>
    <t>MEL_a189.MEL_b106</t>
  </si>
  <si>
    <t>MEL_a190.MEL_b106</t>
  </si>
  <si>
    <t>MEL_a191.MEL_b106</t>
  </si>
  <si>
    <t>MEL_a192.MEL_b106</t>
  </si>
  <si>
    <t>MEL_a193.MEL_b106</t>
  </si>
  <si>
    <t>MEL_a194.MEL_b106</t>
  </si>
  <si>
    <t>MEL_a195.MEL_b106</t>
  </si>
  <si>
    <t>MEL_a196.MEL_b106</t>
  </si>
  <si>
    <t>MEL_a197.MEL_b106</t>
  </si>
  <si>
    <t>MEL_a198.MEL_b106</t>
  </si>
  <si>
    <t>MEL_a199.MEL_b106</t>
  </si>
  <si>
    <t>MAGEA3_a129.MEL_b106</t>
  </si>
  <si>
    <t>CDK4_a17.MEL_b106</t>
  </si>
  <si>
    <t>MEL_a1.MEL_b107</t>
  </si>
  <si>
    <t>MEL_a2.MEL_b107</t>
  </si>
  <si>
    <t>MEL_a3.MEL_b107</t>
  </si>
  <si>
    <t>MEL_a4.MEL_b107</t>
  </si>
  <si>
    <t>MEL_a5.MEL_b107</t>
  </si>
  <si>
    <t>MEL_a6.MEL_b107</t>
  </si>
  <si>
    <t>MEL_a7.MEL_b107</t>
  </si>
  <si>
    <t>MEL_a8.MEL_b107</t>
  </si>
  <si>
    <t>MEL_a9.MEL_b107</t>
  </si>
  <si>
    <t>MEL_a10.MEL_b107</t>
  </si>
  <si>
    <t>MEL_a11.MEL_b107</t>
  </si>
  <si>
    <t>MEL_a12.MEL_b107</t>
  </si>
  <si>
    <t>MEL_a13.MEL_b107</t>
  </si>
  <si>
    <t>MEL_a14.MEL_b107</t>
  </si>
  <si>
    <t>MEL_a15.MEL_b107</t>
  </si>
  <si>
    <t>MEL_a16.MEL_b107</t>
  </si>
  <si>
    <t>MEL_a17.MEL_b107</t>
  </si>
  <si>
    <t>MEL_a18.MEL_b107</t>
  </si>
  <si>
    <t>MEL_a19.MEL_b107</t>
  </si>
  <si>
    <t>MEL_a20.MEL_b107</t>
  </si>
  <si>
    <t>MEL_a21.MEL_b107</t>
  </si>
  <si>
    <t>MEL_a22.MEL_b107</t>
  </si>
  <si>
    <t>MEL_a23.MEL_b107</t>
  </si>
  <si>
    <t>MEL_a24.MEL_b107</t>
  </si>
  <si>
    <t>MEL_a25.MEL_b107</t>
  </si>
  <si>
    <t>MEL_a26.MEL_b107</t>
  </si>
  <si>
    <t>MEL_a27.MEL_b107</t>
  </si>
  <si>
    <t>MEL_a28.MEL_b107</t>
  </si>
  <si>
    <t>MEL_a29.MEL_b107</t>
  </si>
  <si>
    <t>MEL_a30.MEL_b107</t>
  </si>
  <si>
    <t>MEL_a31.MEL_b107</t>
  </si>
  <si>
    <t>MEL_a32.MEL_b107</t>
  </si>
  <si>
    <t>MEL_a33.MEL_b107</t>
  </si>
  <si>
    <t>MEL_a34.MEL_b107</t>
  </si>
  <si>
    <t>MEL_a35.MEL_b107</t>
  </si>
  <si>
    <t>MEL_a36.MEL_b107</t>
  </si>
  <si>
    <t>MEL_a37.MEL_b107</t>
  </si>
  <si>
    <t>MEL_a38.MEL_b107</t>
  </si>
  <si>
    <t>MEL_a39.MEL_b107</t>
  </si>
  <si>
    <t>MEL_a40.MEL_b107</t>
  </si>
  <si>
    <t>MEL_a41.MEL_b107</t>
  </si>
  <si>
    <t>MEL_a42.MEL_b107</t>
  </si>
  <si>
    <t>MEL_a43.MEL_b107</t>
  </si>
  <si>
    <t>MEL_a44.MEL_b107</t>
  </si>
  <si>
    <t>MEL_a45.MEL_b107</t>
  </si>
  <si>
    <t>MEL_a46.MEL_b107</t>
  </si>
  <si>
    <t>MEL_a47.MEL_b107</t>
  </si>
  <si>
    <t>MEL_a48.MEL_b107</t>
  </si>
  <si>
    <t>MEL_a49.MEL_b107</t>
  </si>
  <si>
    <t>MEL_a50.MEL_b107</t>
  </si>
  <si>
    <t>MEL_a51.MEL_b107</t>
  </si>
  <si>
    <t>MEL_a52.MEL_b107</t>
  </si>
  <si>
    <t>MEL_a53.MEL_b107</t>
  </si>
  <si>
    <t>MEL_a54.MEL_b107</t>
  </si>
  <si>
    <t>MEL_a55.MEL_b107</t>
  </si>
  <si>
    <t>MEL_a56.MEL_b107</t>
  </si>
  <si>
    <t>MEL_a57.MEL_b107</t>
  </si>
  <si>
    <t>MEL_a58.MEL_b107</t>
  </si>
  <si>
    <t>MEL_a59.MEL_b107</t>
  </si>
  <si>
    <t>MEL_a60.MEL_b107</t>
  </si>
  <si>
    <t>MEL_a61.MEL_b107</t>
  </si>
  <si>
    <t>MEL_a62.MEL_b107</t>
  </si>
  <si>
    <t>MEL_a63.MEL_b107</t>
  </si>
  <si>
    <t>MEL_a64.MEL_b107</t>
  </si>
  <si>
    <t>MEL_a65.MEL_b107</t>
  </si>
  <si>
    <t>MEL_a66.MEL_b107</t>
  </si>
  <si>
    <t>MEL_a67.MEL_b107</t>
  </si>
  <si>
    <t>MEL_a68.MEL_b107</t>
  </si>
  <si>
    <t>MEL_a69.MEL_b107</t>
  </si>
  <si>
    <t>MEL_a70.MEL_b107</t>
  </si>
  <si>
    <t>MEL_a71.MEL_b107</t>
  </si>
  <si>
    <t>MEL_a72.MEL_b107</t>
  </si>
  <si>
    <t>MEL_a73.MEL_b107</t>
  </si>
  <si>
    <t>MEL_a74.MEL_b107</t>
  </si>
  <si>
    <t>MEL_a75.MEL_b107</t>
  </si>
  <si>
    <t>MEL_a76.MEL_b107</t>
  </si>
  <si>
    <t>MEL_a77.MEL_b107</t>
  </si>
  <si>
    <t>MEL_a78.MEL_b107</t>
  </si>
  <si>
    <t>MEL_a79.MEL_b107</t>
  </si>
  <si>
    <t>MEL_a80.MEL_b107</t>
  </si>
  <si>
    <t>MEL_a81.MEL_b107</t>
  </si>
  <si>
    <t>MEL_a82.MEL_b107</t>
  </si>
  <si>
    <t>MEL_a83.MEL_b107</t>
  </si>
  <si>
    <t>MEL_a84.MEL_b107</t>
  </si>
  <si>
    <t>MEL_a85.MEL_b107</t>
  </si>
  <si>
    <t>MEL_a86.MEL_b107</t>
  </si>
  <si>
    <t>MEL_a87.MEL_b107</t>
  </si>
  <si>
    <t>MEL_a88.MEL_b107</t>
  </si>
  <si>
    <t>MEL_a89.MEL_b107</t>
  </si>
  <si>
    <t>MEL_a90.MEL_b107</t>
  </si>
  <si>
    <t>MEL_a91.MEL_b107</t>
  </si>
  <si>
    <t>MEL_a92.MEL_b107</t>
  </si>
  <si>
    <t>MEL_a93.MEL_b107</t>
  </si>
  <si>
    <t>MEL_a94.MEL_b107</t>
  </si>
  <si>
    <t>MEL_a95.MEL_b107</t>
  </si>
  <si>
    <t>MEL_a96.MEL_b107</t>
  </si>
  <si>
    <t>MEL_a97.MEL_b107</t>
  </si>
  <si>
    <t>MEL_a98.MEL_b107</t>
  </si>
  <si>
    <t>MEL_a99.MEL_b107</t>
  </si>
  <si>
    <t>MEL_a100.MEL_b107</t>
  </si>
  <si>
    <t>MEL_a101.MEL_b107</t>
  </si>
  <si>
    <t>MEL_a102.MEL_b107</t>
  </si>
  <si>
    <t>MEL_a103.MEL_b107</t>
  </si>
  <si>
    <t>MEL_a104.MEL_b107</t>
  </si>
  <si>
    <t>MEL_a105.MEL_b107</t>
  </si>
  <si>
    <t>MEL_a106.MEL_b107</t>
  </si>
  <si>
    <t>MEL_a107.MEL_b107</t>
  </si>
  <si>
    <t>MEL_a108.MEL_b107</t>
  </si>
  <si>
    <t>MEL_a109.MEL_b107</t>
  </si>
  <si>
    <t>MEL_a110.MEL_b107</t>
  </si>
  <si>
    <t>MEL_a111.MEL_b107</t>
  </si>
  <si>
    <t>MEL_a112.MEL_b107</t>
  </si>
  <si>
    <t>MEL_a113.MEL_b107</t>
  </si>
  <si>
    <t>MEL_a114.MEL_b107</t>
  </si>
  <si>
    <t>MEL_a115.MEL_b107</t>
  </si>
  <si>
    <t>MEL_a116.MEL_b107</t>
  </si>
  <si>
    <t>MEL_a117.MEL_b107</t>
  </si>
  <si>
    <t>MEL_a118.MEL_b107</t>
  </si>
  <si>
    <t>MEL_a119.MEL_b107</t>
  </si>
  <si>
    <t>MEL_a120.MEL_b107</t>
  </si>
  <si>
    <t>MEL_a121.MEL_b107</t>
  </si>
  <si>
    <t>MEL_a122.MEL_b107</t>
  </si>
  <si>
    <t>MEL_a123.MEL_b107</t>
  </si>
  <si>
    <t>MEL_a124.MEL_b107</t>
  </si>
  <si>
    <t>MEL_a125.MEL_b107</t>
  </si>
  <si>
    <t>MEL_a126.MEL_b107</t>
  </si>
  <si>
    <t>MEL_a127.MEL_b107</t>
  </si>
  <si>
    <t>MEL_a128.MEL_b107</t>
  </si>
  <si>
    <t>MEL_a129.MEL_b107</t>
  </si>
  <si>
    <t>MEL_a130.MEL_b107</t>
  </si>
  <si>
    <t>MEL_a131.MEL_b107</t>
  </si>
  <si>
    <t>MEL_a132.MEL_b107</t>
  </si>
  <si>
    <t>MEL_a133.MEL_b107</t>
  </si>
  <si>
    <t>MEL_a134.MEL_b107</t>
  </si>
  <si>
    <t>MEL_a135.MEL_b107</t>
  </si>
  <si>
    <t>MEL_a136.MEL_b107</t>
  </si>
  <si>
    <t>MEL_a137.MEL_b107</t>
  </si>
  <si>
    <t>MEL_a138.MEL_b107</t>
  </si>
  <si>
    <t>MEL_a139.MEL_b107</t>
  </si>
  <si>
    <t>MEL_a140.MEL_b107</t>
  </si>
  <si>
    <t>MEL_a141.MEL_b107</t>
  </si>
  <si>
    <t>MEL_a142.MEL_b107</t>
  </si>
  <si>
    <t>MEL_a143.MEL_b107</t>
  </si>
  <si>
    <t>MEL_a144.MEL_b107</t>
  </si>
  <si>
    <t>MEL_a145.MEL_b107</t>
  </si>
  <si>
    <t>MEL_a146.MEL_b107</t>
  </si>
  <si>
    <t>MEL_a147.MEL_b107</t>
  </si>
  <si>
    <t>MEL_a148.MEL_b107</t>
  </si>
  <si>
    <t>MEL_a149.MEL_b107</t>
  </si>
  <si>
    <t>MEL_a150.MEL_b107</t>
  </si>
  <si>
    <t>MEL_a151.MEL_b107</t>
  </si>
  <si>
    <t>MEL_a152.MEL_b107</t>
  </si>
  <si>
    <t>MEL_a153.MEL_b107</t>
  </si>
  <si>
    <t>MEL_a154.MEL_b107</t>
  </si>
  <si>
    <t>MEL_a155.MEL_b107</t>
  </si>
  <si>
    <t>MEL_a156.MEL_b107</t>
  </si>
  <si>
    <t>MEL_a157.MEL_b107</t>
  </si>
  <si>
    <t>MEL_a158.MEL_b107</t>
  </si>
  <si>
    <t>MEL_a159.MEL_b107</t>
  </si>
  <si>
    <t>MEL_a160.MEL_b107</t>
  </si>
  <si>
    <t>MEL_a161.MEL_b107</t>
  </si>
  <si>
    <t>MEL_a162.MEL_b107</t>
  </si>
  <si>
    <t>MEL_a163.MEL_b107</t>
  </si>
  <si>
    <t>MEL_a164.MEL_b107</t>
  </si>
  <si>
    <t>MEL_a165.MEL_b107</t>
  </si>
  <si>
    <t>MEL_a166.MEL_b107</t>
  </si>
  <si>
    <t>MEL_a167.MEL_b107</t>
  </si>
  <si>
    <t>MEL_a168.MEL_b107</t>
  </si>
  <si>
    <t>MEL_a169.MEL_b107</t>
  </si>
  <si>
    <t>MEL_a170.MEL_b107</t>
  </si>
  <si>
    <t>MEL_a171.MEL_b107</t>
  </si>
  <si>
    <t>MEL_a172.MEL_b107</t>
  </si>
  <si>
    <t>MEL_a173.MEL_b107</t>
  </si>
  <si>
    <t>MEL_a174.MEL_b107</t>
  </si>
  <si>
    <t>MEL_a175.MEL_b107</t>
  </si>
  <si>
    <t>MEL_a176.MEL_b107</t>
  </si>
  <si>
    <t>MEL_a177.MEL_b107</t>
  </si>
  <si>
    <t>MEL_a178.MEL_b107</t>
  </si>
  <si>
    <t>MEL_a179.MEL_b107</t>
  </si>
  <si>
    <t>MEL_a180.MEL_b107</t>
  </si>
  <si>
    <t>MEL_a181.MEL_b107</t>
  </si>
  <si>
    <t>MEL_a182.MEL_b107</t>
  </si>
  <si>
    <t>MEL_a183.MEL_b107</t>
  </si>
  <si>
    <t>MEL_a184.MEL_b107</t>
  </si>
  <si>
    <t>MEL_a185.MEL_b107</t>
  </si>
  <si>
    <t>MEL_a186.MEL_b107</t>
  </si>
  <si>
    <t>MEL_a187.MEL_b107</t>
  </si>
  <si>
    <t>MEL_a188.MEL_b107</t>
  </si>
  <si>
    <t>MEL_a189.MEL_b107</t>
  </si>
  <si>
    <t>MEL_a190.MEL_b107</t>
  </si>
  <si>
    <t>MEL_a191.MEL_b107</t>
  </si>
  <si>
    <t>MEL_a192.MEL_b107</t>
  </si>
  <si>
    <t>MEL_a193.MEL_b107</t>
  </si>
  <si>
    <t>MEL_a194.MEL_b107</t>
  </si>
  <si>
    <t>MEL_a195.MEL_b107</t>
  </si>
  <si>
    <t>MEL_a196.MEL_b107</t>
  </si>
  <si>
    <t>MEL_a197.MEL_b107</t>
  </si>
  <si>
    <t>MEL_a198.MEL_b107</t>
  </si>
  <si>
    <t>MEL_a199.MEL_b107</t>
  </si>
  <si>
    <t>MAGEA3_a129.MEL_b107</t>
  </si>
  <si>
    <t>CDK4_a17.MEL_b107</t>
  </si>
  <si>
    <t>MEL_a1.MEL_b108</t>
  </si>
  <si>
    <t>MEL_a2.MEL_b108</t>
  </si>
  <si>
    <t>MEL_a3.MEL_b108</t>
  </si>
  <si>
    <t>MEL_a4.MEL_b108</t>
  </si>
  <si>
    <t>MEL_a5.MEL_b108</t>
  </si>
  <si>
    <t>MEL_a6.MEL_b108</t>
  </si>
  <si>
    <t>MEL_a7.MEL_b108</t>
  </si>
  <si>
    <t>MEL_a8.MEL_b108</t>
  </si>
  <si>
    <t>MEL_a9.MEL_b108</t>
  </si>
  <si>
    <t>MEL_a10.MEL_b108</t>
  </si>
  <si>
    <t>MEL_a11.MEL_b108</t>
  </si>
  <si>
    <t>MEL_a12.MEL_b108</t>
  </si>
  <si>
    <t>MEL_a13.MEL_b108</t>
  </si>
  <si>
    <t>MEL_a14.MEL_b108</t>
  </si>
  <si>
    <t>MEL_a15.MEL_b108</t>
  </si>
  <si>
    <t>MEL_a16.MEL_b108</t>
  </si>
  <si>
    <t>MEL_a17.MEL_b108</t>
  </si>
  <si>
    <t>MEL_a18.MEL_b108</t>
  </si>
  <si>
    <t>MEL_a19.MEL_b108</t>
  </si>
  <si>
    <t>MEL_a20.MEL_b108</t>
  </si>
  <si>
    <t>MEL_a21.MEL_b108</t>
  </si>
  <si>
    <t>MEL_a22.MEL_b108</t>
  </si>
  <si>
    <t>MEL_a23.MEL_b108</t>
  </si>
  <si>
    <t>MEL_a24.MEL_b108</t>
  </si>
  <si>
    <t>MEL_a25.MEL_b108</t>
  </si>
  <si>
    <t>MEL_a26.MEL_b108</t>
  </si>
  <si>
    <t>MEL_a27.MEL_b108</t>
  </si>
  <si>
    <t>MEL_a28.MEL_b108</t>
  </si>
  <si>
    <t>MEL_a29.MEL_b108</t>
  </si>
  <si>
    <t>MEL_a30.MEL_b108</t>
  </si>
  <si>
    <t>MEL_a31.MEL_b108</t>
  </si>
  <si>
    <t>MEL_a32.MEL_b108</t>
  </si>
  <si>
    <t>MEL_a33.MEL_b108</t>
  </si>
  <si>
    <t>MEL_a34.MEL_b108</t>
  </si>
  <si>
    <t>MEL_a35.MEL_b108</t>
  </si>
  <si>
    <t>MEL_a36.MEL_b108</t>
  </si>
  <si>
    <t>MEL_a37.MEL_b108</t>
  </si>
  <si>
    <t>MEL_a38.MEL_b108</t>
  </si>
  <si>
    <t>MEL_a39.MEL_b108</t>
  </si>
  <si>
    <t>MEL_a40.MEL_b108</t>
  </si>
  <si>
    <t>MEL_a41.MEL_b108</t>
  </si>
  <si>
    <t>MEL_a42.MEL_b108</t>
  </si>
  <si>
    <t>MEL_a43.MEL_b108</t>
  </si>
  <si>
    <t>MEL_a44.MEL_b108</t>
  </si>
  <si>
    <t>MEL_a45.MEL_b108</t>
  </si>
  <si>
    <t>MEL_a46.MEL_b108</t>
  </si>
  <si>
    <t>MEL_a47.MEL_b108</t>
  </si>
  <si>
    <t>MEL_a48.MEL_b108</t>
  </si>
  <si>
    <t>MEL_a49.MEL_b108</t>
  </si>
  <si>
    <t>MEL_a50.MEL_b108</t>
  </si>
  <si>
    <t>MEL_a51.MEL_b108</t>
  </si>
  <si>
    <t>MEL_a52.MEL_b108</t>
  </si>
  <si>
    <t>MEL_a53.MEL_b108</t>
  </si>
  <si>
    <t>MEL_a54.MEL_b108</t>
  </si>
  <si>
    <t>MEL_a55.MEL_b108</t>
  </si>
  <si>
    <t>MEL_a56.MEL_b108</t>
  </si>
  <si>
    <t>MEL_a57.MEL_b108</t>
  </si>
  <si>
    <t>MEL_a58.MEL_b108</t>
  </si>
  <si>
    <t>MEL_a59.MEL_b108</t>
  </si>
  <si>
    <t>MEL_a60.MEL_b108</t>
  </si>
  <si>
    <t>MEL_a61.MEL_b108</t>
  </si>
  <si>
    <t>MEL_a62.MEL_b108</t>
  </si>
  <si>
    <t>MEL_a63.MEL_b108</t>
  </si>
  <si>
    <t>MEL_a64.MEL_b108</t>
  </si>
  <si>
    <t>MEL_a65.MEL_b108</t>
  </si>
  <si>
    <t>MEL_a66.MEL_b108</t>
  </si>
  <si>
    <t>MEL_a67.MEL_b108</t>
  </si>
  <si>
    <t>MEL_a68.MEL_b108</t>
  </si>
  <si>
    <t>MEL_a69.MEL_b108</t>
  </si>
  <si>
    <t>MEL_a70.MEL_b108</t>
  </si>
  <si>
    <t>MEL_a71.MEL_b108</t>
  </si>
  <si>
    <t>MEL_a72.MEL_b108</t>
  </si>
  <si>
    <t>MEL_a73.MEL_b108</t>
  </si>
  <si>
    <t>MEL_a74.MEL_b108</t>
  </si>
  <si>
    <t>MEL_a75.MEL_b108</t>
  </si>
  <si>
    <t>MEL_a76.MEL_b108</t>
  </si>
  <si>
    <t>MEL_a77.MEL_b108</t>
  </si>
  <si>
    <t>MEL_a78.MEL_b108</t>
  </si>
  <si>
    <t>MEL_a79.MEL_b108</t>
  </si>
  <si>
    <t>MEL_a80.MEL_b108</t>
  </si>
  <si>
    <t>MEL_a81.MEL_b108</t>
  </si>
  <si>
    <t>MEL_a82.MEL_b108</t>
  </si>
  <si>
    <t>MEL_a83.MEL_b108</t>
  </si>
  <si>
    <t>MEL_a84.MEL_b108</t>
  </si>
  <si>
    <t>MEL_a85.MEL_b108</t>
  </si>
  <si>
    <t>MEL_a86.MEL_b108</t>
  </si>
  <si>
    <t>MEL_a87.MEL_b108</t>
  </si>
  <si>
    <t>MEL_a88.MEL_b108</t>
  </si>
  <si>
    <t>MEL_a89.MEL_b108</t>
  </si>
  <si>
    <t>MEL_a90.MEL_b108</t>
  </si>
  <si>
    <t>MEL_a91.MEL_b108</t>
  </si>
  <si>
    <t>MEL_a92.MEL_b108</t>
  </si>
  <si>
    <t>MEL_a93.MEL_b108</t>
  </si>
  <si>
    <t>MEL_a94.MEL_b108</t>
  </si>
  <si>
    <t>MEL_a95.MEL_b108</t>
  </si>
  <si>
    <t>MEL_a96.MEL_b108</t>
  </si>
  <si>
    <t>MEL_a97.MEL_b108</t>
  </si>
  <si>
    <t>MEL_a98.MEL_b108</t>
  </si>
  <si>
    <t>MEL_a99.MEL_b108</t>
  </si>
  <si>
    <t>MEL_a100.MEL_b108</t>
  </si>
  <si>
    <t>MEL_a101.MEL_b108</t>
  </si>
  <si>
    <t>MEL_a102.MEL_b108</t>
  </si>
  <si>
    <t>MEL_a103.MEL_b108</t>
  </si>
  <si>
    <t>MEL_a104.MEL_b108</t>
  </si>
  <si>
    <t>MEL_a105.MEL_b108</t>
  </si>
  <si>
    <t>MEL_a106.MEL_b108</t>
  </si>
  <si>
    <t>MEL_a107.MEL_b108</t>
  </si>
  <si>
    <t>MEL_a108.MEL_b108</t>
  </si>
  <si>
    <t>MEL_a109.MEL_b108</t>
  </si>
  <si>
    <t>MEL_a110.MEL_b108</t>
  </si>
  <si>
    <t>MEL_a111.MEL_b108</t>
  </si>
  <si>
    <t>MEL_a112.MEL_b108</t>
  </si>
  <si>
    <t>MEL_a113.MEL_b108</t>
  </si>
  <si>
    <t>MEL_a114.MEL_b108</t>
  </si>
  <si>
    <t>MEL_a115.MEL_b108</t>
  </si>
  <si>
    <t>MEL_a116.MEL_b108</t>
  </si>
  <si>
    <t>MEL_a117.MEL_b108</t>
  </si>
  <si>
    <t>MEL_a118.MEL_b108</t>
  </si>
  <si>
    <t>MEL_a119.MEL_b108</t>
  </si>
  <si>
    <t>MEL_a120.MEL_b108</t>
  </si>
  <si>
    <t>MEL_a121.MEL_b108</t>
  </si>
  <si>
    <t>MEL_a122.MEL_b108</t>
  </si>
  <si>
    <t>MEL_a123.MEL_b108</t>
  </si>
  <si>
    <t>MEL_a124.MEL_b108</t>
  </si>
  <si>
    <t>MEL_a125.MEL_b108</t>
  </si>
  <si>
    <t>MEL_a126.MEL_b108</t>
  </si>
  <si>
    <t>MEL_a127.MEL_b108</t>
  </si>
  <si>
    <t>MEL_a128.MEL_b108</t>
  </si>
  <si>
    <t>MEL_a129.MEL_b108</t>
  </si>
  <si>
    <t>MEL_a130.MEL_b108</t>
  </si>
  <si>
    <t>MEL_a131.MEL_b108</t>
  </si>
  <si>
    <t>MEL_a132.MEL_b108</t>
  </si>
  <si>
    <t>MEL_a133.MEL_b108</t>
  </si>
  <si>
    <t>MEL_a134.MEL_b108</t>
  </si>
  <si>
    <t>MEL_a135.MEL_b108</t>
  </si>
  <si>
    <t>MEL_a136.MEL_b108</t>
  </si>
  <si>
    <t>MEL_a137.MEL_b108</t>
  </si>
  <si>
    <t>MEL_a138.MEL_b108</t>
  </si>
  <si>
    <t>MEL_a139.MEL_b108</t>
  </si>
  <si>
    <t>MEL_a140.MEL_b108</t>
  </si>
  <si>
    <t>MEL_a141.MEL_b108</t>
  </si>
  <si>
    <t>MEL_a142.MEL_b108</t>
  </si>
  <si>
    <t>MEL_a143.MEL_b108</t>
  </si>
  <si>
    <t>MEL_a144.MEL_b108</t>
  </si>
  <si>
    <t>MEL_a145.MEL_b108</t>
  </si>
  <si>
    <t>MEL_a146.MEL_b108</t>
  </si>
  <si>
    <t>MEL_a147.MEL_b108</t>
  </si>
  <si>
    <t>MEL_a148.MEL_b108</t>
  </si>
  <si>
    <t>MEL_a149.MEL_b108</t>
  </si>
  <si>
    <t>MEL_a150.MEL_b108</t>
  </si>
  <si>
    <t>MEL_a151.MEL_b108</t>
  </si>
  <si>
    <t>MEL_a152.MEL_b108</t>
  </si>
  <si>
    <t>MEL_a153.MEL_b108</t>
  </si>
  <si>
    <t>MEL_a154.MEL_b108</t>
  </si>
  <si>
    <t>MEL_a155.MEL_b108</t>
  </si>
  <si>
    <t>MEL_a156.MEL_b108</t>
  </si>
  <si>
    <t>MEL_a157.MEL_b108</t>
  </si>
  <si>
    <t>MEL_a158.MEL_b108</t>
  </si>
  <si>
    <t>MEL_a159.MEL_b108</t>
  </si>
  <si>
    <t>MEL_a160.MEL_b108</t>
  </si>
  <si>
    <t>MEL_a161.MEL_b108</t>
  </si>
  <si>
    <t>MEL_a162.MEL_b108</t>
  </si>
  <si>
    <t>MEL_a163.MEL_b108</t>
  </si>
  <si>
    <t>MEL_a164.MEL_b108</t>
  </si>
  <si>
    <t>MEL_a165.MEL_b108</t>
  </si>
  <si>
    <t>MEL_a166.MEL_b108</t>
  </si>
  <si>
    <t>MEL_a167.MEL_b108</t>
  </si>
  <si>
    <t>MEL_a168.MEL_b108</t>
  </si>
  <si>
    <t>MEL_a169.MEL_b108</t>
  </si>
  <si>
    <t>MEL_a170.MEL_b108</t>
  </si>
  <si>
    <t>MEL_a171.MEL_b108</t>
  </si>
  <si>
    <t>MEL_a172.MEL_b108</t>
  </si>
  <si>
    <t>MEL_a173.MEL_b108</t>
  </si>
  <si>
    <t>MEL_a174.MEL_b108</t>
  </si>
  <si>
    <t>MEL_a175.MEL_b108</t>
  </si>
  <si>
    <t>MEL_a176.MEL_b108</t>
  </si>
  <si>
    <t>MEL_a177.MEL_b108</t>
  </si>
  <si>
    <t>MEL_a178.MEL_b108</t>
  </si>
  <si>
    <t>MEL_a179.MEL_b108</t>
  </si>
  <si>
    <t>MEL_a180.MEL_b108</t>
  </si>
  <si>
    <t>MEL_a181.MEL_b108</t>
  </si>
  <si>
    <t>MEL_a182.MEL_b108</t>
  </si>
  <si>
    <t>MEL_a183.MEL_b108</t>
  </si>
  <si>
    <t>MEL_a184.MEL_b108</t>
  </si>
  <si>
    <t>MEL_a185.MEL_b108</t>
  </si>
  <si>
    <t>MEL_a186.MEL_b108</t>
  </si>
  <si>
    <t>MEL_a187.MEL_b108</t>
  </si>
  <si>
    <t>MEL_a188.MEL_b108</t>
  </si>
  <si>
    <t>MEL_a189.MEL_b108</t>
  </si>
  <si>
    <t>MEL_a190.MEL_b108</t>
  </si>
  <si>
    <t>MEL_a191.MEL_b108</t>
  </si>
  <si>
    <t>MEL_a192.MEL_b108</t>
  </si>
  <si>
    <t>MEL_a193.MEL_b108</t>
  </si>
  <si>
    <t>MEL_a194.MEL_b108</t>
  </si>
  <si>
    <t>MEL_a195.MEL_b108</t>
  </si>
  <si>
    <t>MEL_a196.MEL_b108</t>
  </si>
  <si>
    <t>MEL_a197.MEL_b108</t>
  </si>
  <si>
    <t>MEL_a198.MEL_b108</t>
  </si>
  <si>
    <t>MEL_a199.MEL_b108</t>
  </si>
  <si>
    <t>MAGEA3_a129.MEL_b108</t>
  </si>
  <si>
    <t>CDK4_a17.MEL_b108</t>
  </si>
  <si>
    <t>MEL_a1.MEL_b109</t>
  </si>
  <si>
    <t>MEL_a2.MEL_b109</t>
  </si>
  <si>
    <t>MEL_a3.MEL_b109</t>
  </si>
  <si>
    <t>MEL_a4.MEL_b109</t>
  </si>
  <si>
    <t>MEL_a5.MEL_b109</t>
  </si>
  <si>
    <t>MEL_a6.MEL_b109</t>
  </si>
  <si>
    <t>MEL_a7.MEL_b109</t>
  </si>
  <si>
    <t>MEL_a8.MEL_b109</t>
  </si>
  <si>
    <t>MEL_a9.MEL_b109</t>
  </si>
  <si>
    <t>MEL_a10.MEL_b109</t>
  </si>
  <si>
    <t>MEL_a11.MEL_b109</t>
  </si>
  <si>
    <t>MEL_a12.MEL_b109</t>
  </si>
  <si>
    <t>MEL_a13.MEL_b109</t>
  </si>
  <si>
    <t>MEL_a14.MEL_b109</t>
  </si>
  <si>
    <t>MEL_a15.MEL_b109</t>
  </si>
  <si>
    <t>MEL_a16.MEL_b109</t>
  </si>
  <si>
    <t>MEL_a17.MEL_b109</t>
  </si>
  <si>
    <t>MEL_a18.MEL_b109</t>
  </si>
  <si>
    <t>MEL_a19.MEL_b109</t>
  </si>
  <si>
    <t>MEL_a20.MEL_b109</t>
  </si>
  <si>
    <t>MEL_a21.MEL_b109</t>
  </si>
  <si>
    <t>MEL_a22.MEL_b109</t>
  </si>
  <si>
    <t>MEL_a23.MEL_b109</t>
  </si>
  <si>
    <t>MEL_a24.MEL_b109</t>
  </si>
  <si>
    <t>MEL_a25.MEL_b109</t>
  </si>
  <si>
    <t>MEL_a26.MEL_b109</t>
  </si>
  <si>
    <t>MEL_a27.MEL_b109</t>
  </si>
  <si>
    <t>MEL_a28.MEL_b109</t>
  </si>
  <si>
    <t>MEL_a29.MEL_b109</t>
  </si>
  <si>
    <t>MEL_a30.MEL_b109</t>
  </si>
  <si>
    <t>MEL_a31.MEL_b109</t>
  </si>
  <si>
    <t>MEL_a32.MEL_b109</t>
  </si>
  <si>
    <t>MEL_a33.MEL_b109</t>
  </si>
  <si>
    <t>MEL_a34.MEL_b109</t>
  </si>
  <si>
    <t>MEL_a35.MEL_b109</t>
  </si>
  <si>
    <t>MEL_a36.MEL_b109</t>
  </si>
  <si>
    <t>MEL_a37.MEL_b109</t>
  </si>
  <si>
    <t>MEL_a38.MEL_b109</t>
  </si>
  <si>
    <t>MEL_a39.MEL_b109</t>
  </si>
  <si>
    <t>MEL_a40.MEL_b109</t>
  </si>
  <si>
    <t>MEL_a41.MEL_b109</t>
  </si>
  <si>
    <t>MEL_a42.MEL_b109</t>
  </si>
  <si>
    <t>MEL_a43.MEL_b109</t>
  </si>
  <si>
    <t>MEL_a44.MEL_b109</t>
  </si>
  <si>
    <t>MEL_a45.MEL_b109</t>
  </si>
  <si>
    <t>MEL_a46.MEL_b109</t>
  </si>
  <si>
    <t>MEL_a47.MEL_b109</t>
  </si>
  <si>
    <t>MEL_a48.MEL_b109</t>
  </si>
  <si>
    <t>MEL_a49.MEL_b109</t>
  </si>
  <si>
    <t>MEL_a50.MEL_b109</t>
  </si>
  <si>
    <t>MEL_a51.MEL_b109</t>
  </si>
  <si>
    <t>MEL_a52.MEL_b109</t>
  </si>
  <si>
    <t>MEL_a53.MEL_b109</t>
  </si>
  <si>
    <t>MEL_a54.MEL_b109</t>
  </si>
  <si>
    <t>MEL_a55.MEL_b109</t>
  </si>
  <si>
    <t>MEL_a56.MEL_b109</t>
  </si>
  <si>
    <t>MEL_a57.MEL_b109</t>
  </si>
  <si>
    <t>MEL_a58.MEL_b109</t>
  </si>
  <si>
    <t>MEL_a59.MEL_b109</t>
  </si>
  <si>
    <t>MEL_a60.MEL_b109</t>
  </si>
  <si>
    <t>MEL_a61.MEL_b109</t>
  </si>
  <si>
    <t>MEL_a62.MEL_b109</t>
  </si>
  <si>
    <t>MEL_a63.MEL_b109</t>
  </si>
  <si>
    <t>MEL_a64.MEL_b109</t>
  </si>
  <si>
    <t>MEL_a65.MEL_b109</t>
  </si>
  <si>
    <t>MEL_a66.MEL_b109</t>
  </si>
  <si>
    <t>MEL_a67.MEL_b109</t>
  </si>
  <si>
    <t>MEL_a68.MEL_b109</t>
  </si>
  <si>
    <t>MEL_a69.MEL_b109</t>
  </si>
  <si>
    <t>MEL_a70.MEL_b109</t>
  </si>
  <si>
    <t>MEL_a71.MEL_b109</t>
  </si>
  <si>
    <t>MEL_a72.MEL_b109</t>
  </si>
  <si>
    <t>MEL_a73.MEL_b109</t>
  </si>
  <si>
    <t>MEL_a74.MEL_b109</t>
  </si>
  <si>
    <t>MEL_a75.MEL_b109</t>
  </si>
  <si>
    <t>MEL_a76.MEL_b109</t>
  </si>
  <si>
    <t>MEL_a77.MEL_b109</t>
  </si>
  <si>
    <t>MEL_a78.MEL_b109</t>
  </si>
  <si>
    <t>MEL_a79.MEL_b109</t>
  </si>
  <si>
    <t>MEL_a80.MEL_b109</t>
  </si>
  <si>
    <t>MEL_a81.MEL_b109</t>
  </si>
  <si>
    <t>MEL_a82.MEL_b109</t>
  </si>
  <si>
    <t>MEL_a83.MEL_b109</t>
  </si>
  <si>
    <t>MEL_a84.MEL_b109</t>
  </si>
  <si>
    <t>MEL_a85.MEL_b109</t>
  </si>
  <si>
    <t>MEL_a86.MEL_b109</t>
  </si>
  <si>
    <t>MEL_a87.MEL_b109</t>
  </si>
  <si>
    <t>MEL_a88.MEL_b109</t>
  </si>
  <si>
    <t>MEL_a89.MEL_b109</t>
  </si>
  <si>
    <t>MEL_a90.MEL_b109</t>
  </si>
  <si>
    <t>MEL_a91.MEL_b109</t>
  </si>
  <si>
    <t>MEL_a92.MEL_b109</t>
  </si>
  <si>
    <t>MEL_a93.MEL_b109</t>
  </si>
  <si>
    <t>MEL_a94.MEL_b109</t>
  </si>
  <si>
    <t>MEL_a95.MEL_b109</t>
  </si>
  <si>
    <t>MEL_a96.MEL_b109</t>
  </si>
  <si>
    <t>MEL_a97.MEL_b109</t>
  </si>
  <si>
    <t>MEL_a98.MEL_b109</t>
  </si>
  <si>
    <t>MEL_a99.MEL_b109</t>
  </si>
  <si>
    <t>MEL_a100.MEL_b109</t>
  </si>
  <si>
    <t>MEL_a101.MEL_b109</t>
  </si>
  <si>
    <t>MEL_a102.MEL_b109</t>
  </si>
  <si>
    <t>MEL_a103.MEL_b109</t>
  </si>
  <si>
    <t>MEL_a104.MEL_b109</t>
  </si>
  <si>
    <t>MEL_a105.MEL_b109</t>
  </si>
  <si>
    <t>MEL_a106.MEL_b109</t>
  </si>
  <si>
    <t>MEL_a107.MEL_b109</t>
  </si>
  <si>
    <t>MEL_a108.MEL_b109</t>
  </si>
  <si>
    <t>MEL_a109.MEL_b109</t>
  </si>
  <si>
    <t>MEL_a110.MEL_b109</t>
  </si>
  <si>
    <t>MEL_a111.MEL_b109</t>
  </si>
  <si>
    <t>MEL_a112.MEL_b109</t>
  </si>
  <si>
    <t>MEL_a113.MEL_b109</t>
  </si>
  <si>
    <t>MEL_a114.MEL_b109</t>
  </si>
  <si>
    <t>MEL_a115.MEL_b109</t>
  </si>
  <si>
    <t>MEL_a116.MEL_b109</t>
  </si>
  <si>
    <t>MEL_a117.MEL_b109</t>
  </si>
  <si>
    <t>MEL_a118.MEL_b109</t>
  </si>
  <si>
    <t>MEL_a119.MEL_b109</t>
  </si>
  <si>
    <t>MEL_a120.MEL_b109</t>
  </si>
  <si>
    <t>MEL_a121.MEL_b109</t>
  </si>
  <si>
    <t>MEL_a122.MEL_b109</t>
  </si>
  <si>
    <t>MEL_a123.MEL_b109</t>
  </si>
  <si>
    <t>MEL_a124.MEL_b109</t>
  </si>
  <si>
    <t>MEL_a125.MEL_b109</t>
  </si>
  <si>
    <t>MEL_a126.MEL_b109</t>
  </si>
  <si>
    <t>MEL_a127.MEL_b109</t>
  </si>
  <si>
    <t>MEL_a128.MEL_b109</t>
  </si>
  <si>
    <t>MEL_a129.MEL_b109</t>
  </si>
  <si>
    <t>MEL_a130.MEL_b109</t>
  </si>
  <si>
    <t>MEL_a131.MEL_b109</t>
  </si>
  <si>
    <t>MEL_a132.MEL_b109</t>
  </si>
  <si>
    <t>MEL_a133.MEL_b109</t>
  </si>
  <si>
    <t>MEL_a134.MEL_b109</t>
  </si>
  <si>
    <t>MEL_a135.MEL_b109</t>
  </si>
  <si>
    <t>MEL_a136.MEL_b109</t>
  </si>
  <si>
    <t>MEL_a137.MEL_b109</t>
  </si>
  <si>
    <t>MEL_a138.MEL_b109</t>
  </si>
  <si>
    <t>MEL_a139.MEL_b109</t>
  </si>
  <si>
    <t>MEL_a140.MEL_b109</t>
  </si>
  <si>
    <t>MEL_a141.MEL_b109</t>
  </si>
  <si>
    <t>MEL_a142.MEL_b109</t>
  </si>
  <si>
    <t>MEL_a143.MEL_b109</t>
  </si>
  <si>
    <t>MEL_a144.MEL_b109</t>
  </si>
  <si>
    <t>MEL_a145.MEL_b109</t>
  </si>
  <si>
    <t>MEL_a146.MEL_b109</t>
  </si>
  <si>
    <t>MEL_a147.MEL_b109</t>
  </si>
  <si>
    <t>MEL_a148.MEL_b109</t>
  </si>
  <si>
    <t>MEL_a149.MEL_b109</t>
  </si>
  <si>
    <t>MEL_a150.MEL_b109</t>
  </si>
  <si>
    <t>MEL_a151.MEL_b109</t>
  </si>
  <si>
    <t>MEL_a152.MEL_b109</t>
  </si>
  <si>
    <t>MEL_a153.MEL_b109</t>
  </si>
  <si>
    <t>MEL_a154.MEL_b109</t>
  </si>
  <si>
    <t>MEL_a155.MEL_b109</t>
  </si>
  <si>
    <t>MEL_a156.MEL_b109</t>
  </si>
  <si>
    <t>MEL_a157.MEL_b109</t>
  </si>
  <si>
    <t>MEL_a158.MEL_b109</t>
  </si>
  <si>
    <t>MEL_a159.MEL_b109</t>
  </si>
  <si>
    <t>MEL_a160.MEL_b109</t>
  </si>
  <si>
    <t>MEL_a161.MEL_b109</t>
  </si>
  <si>
    <t>MEL_a162.MEL_b109</t>
  </si>
  <si>
    <t>MEL_a163.MEL_b109</t>
  </si>
  <si>
    <t>MEL_a164.MEL_b109</t>
  </si>
  <si>
    <t>MEL_a165.MEL_b109</t>
  </si>
  <si>
    <t>MEL_a166.MEL_b109</t>
  </si>
  <si>
    <t>MEL_a167.MEL_b109</t>
  </si>
  <si>
    <t>MEL_a168.MEL_b109</t>
  </si>
  <si>
    <t>MEL_a169.MEL_b109</t>
  </si>
  <si>
    <t>MEL_a170.MEL_b109</t>
  </si>
  <si>
    <t>MEL_a171.MEL_b109</t>
  </si>
  <si>
    <t>MEL_a172.MEL_b109</t>
  </si>
  <si>
    <t>MEL_a173.MEL_b109</t>
  </si>
  <si>
    <t>MEL_a174.MEL_b109</t>
  </si>
  <si>
    <t>MEL_a175.MEL_b109</t>
  </si>
  <si>
    <t>MEL_a176.MEL_b109</t>
  </si>
  <si>
    <t>MEL_a177.MEL_b109</t>
  </si>
  <si>
    <t>MEL_a178.MEL_b109</t>
  </si>
  <si>
    <t>MEL_a179.MEL_b109</t>
  </si>
  <si>
    <t>MEL_a180.MEL_b109</t>
  </si>
  <si>
    <t>MEL_a181.MEL_b109</t>
  </si>
  <si>
    <t>MEL_a182.MEL_b109</t>
  </si>
  <si>
    <t>MEL_a183.MEL_b109</t>
  </si>
  <si>
    <t>MEL_a184.MEL_b109</t>
  </si>
  <si>
    <t>MEL_a185.MEL_b109</t>
  </si>
  <si>
    <t>MEL_a186.MEL_b109</t>
  </si>
  <si>
    <t>MEL_a187.MEL_b109</t>
  </si>
  <si>
    <t>MEL_a188.MEL_b109</t>
  </si>
  <si>
    <t>MEL_a189.MEL_b109</t>
  </si>
  <si>
    <t>MEL_a190.MEL_b109</t>
  </si>
  <si>
    <t>MEL_a191.MEL_b109</t>
  </si>
  <si>
    <t>MEL_a192.MEL_b109</t>
  </si>
  <si>
    <t>MEL_a193.MEL_b109</t>
  </si>
  <si>
    <t>MEL_a194.MEL_b109</t>
  </si>
  <si>
    <t>MEL_a195.MEL_b109</t>
  </si>
  <si>
    <t>MEL_a196.MEL_b109</t>
  </si>
  <si>
    <t>MEL_a197.MEL_b109</t>
  </si>
  <si>
    <t>MEL_a198.MEL_b109</t>
  </si>
  <si>
    <t>MEL_a199.MEL_b109</t>
  </si>
  <si>
    <t>MAGEA3_a129.MEL_b109</t>
  </si>
  <si>
    <t>CDK4_a17.MEL_b109</t>
  </si>
  <si>
    <t>MEL_a1.MEL_b110</t>
  </si>
  <si>
    <t>MEL_a2.MEL_b110</t>
  </si>
  <si>
    <t>MEL_a3.MEL_b110</t>
  </si>
  <si>
    <t>MEL_a4.MEL_b110</t>
  </si>
  <si>
    <t>MEL_a5.MEL_b110</t>
  </si>
  <si>
    <t>MEL_a6.MEL_b110</t>
  </si>
  <si>
    <t>MEL_a7.MEL_b110</t>
  </si>
  <si>
    <t>MEL_a8.MEL_b110</t>
  </si>
  <si>
    <t>MEL_a9.MEL_b110</t>
  </si>
  <si>
    <t>MEL_a10.MEL_b110</t>
  </si>
  <si>
    <t>MEL_a11.MEL_b110</t>
  </si>
  <si>
    <t>MEL_a12.MEL_b110</t>
  </si>
  <si>
    <t>MEL_a13.MEL_b110</t>
  </si>
  <si>
    <t>MEL_a14.MEL_b110</t>
  </si>
  <si>
    <t>MEL_a15.MEL_b110</t>
  </si>
  <si>
    <t>MEL_a16.MEL_b110</t>
  </si>
  <si>
    <t>MEL_a17.MEL_b110</t>
  </si>
  <si>
    <t>MEL_a18.MEL_b110</t>
  </si>
  <si>
    <t>MEL_a19.MEL_b110</t>
  </si>
  <si>
    <t>MEL_a20.MEL_b110</t>
  </si>
  <si>
    <t>MEL_a21.MEL_b110</t>
  </si>
  <si>
    <t>MEL_a22.MEL_b110</t>
  </si>
  <si>
    <t>MEL_a23.MEL_b110</t>
  </si>
  <si>
    <t>MEL_a24.MEL_b110</t>
  </si>
  <si>
    <t>MEL_a25.MEL_b110</t>
  </si>
  <si>
    <t>MEL_a26.MEL_b110</t>
  </si>
  <si>
    <t>MEL_a27.MEL_b110</t>
  </si>
  <si>
    <t>MEL_a28.MEL_b110</t>
  </si>
  <si>
    <t>MEL_a29.MEL_b110</t>
  </si>
  <si>
    <t>MEL_a30.MEL_b110</t>
  </si>
  <si>
    <t>MEL_a31.MEL_b110</t>
  </si>
  <si>
    <t>MEL_a32.MEL_b110</t>
  </si>
  <si>
    <t>MEL_a33.MEL_b110</t>
  </si>
  <si>
    <t>MEL_a34.MEL_b110</t>
  </si>
  <si>
    <t>MEL_a35.MEL_b110</t>
  </si>
  <si>
    <t>MEL_a36.MEL_b110</t>
  </si>
  <si>
    <t>MEL_a37.MEL_b110</t>
  </si>
  <si>
    <t>MEL_a38.MEL_b110</t>
  </si>
  <si>
    <t>MEL_a39.MEL_b110</t>
  </si>
  <si>
    <t>MEL_a40.MEL_b110</t>
  </si>
  <si>
    <t>MEL_a41.MEL_b110</t>
  </si>
  <si>
    <t>MEL_a42.MEL_b110</t>
  </si>
  <si>
    <t>MEL_a43.MEL_b110</t>
  </si>
  <si>
    <t>MEL_a44.MEL_b110</t>
  </si>
  <si>
    <t>MEL_a45.MEL_b110</t>
  </si>
  <si>
    <t>MEL_a46.MEL_b110</t>
  </si>
  <si>
    <t>MEL_a47.MEL_b110</t>
  </si>
  <si>
    <t>MEL_a48.MEL_b110</t>
  </si>
  <si>
    <t>MEL_a49.MEL_b110</t>
  </si>
  <si>
    <t>MEL_a50.MEL_b110</t>
  </si>
  <si>
    <t>MEL_a51.MEL_b110</t>
  </si>
  <si>
    <t>MEL_a52.MEL_b110</t>
  </si>
  <si>
    <t>MEL_a53.MEL_b110</t>
  </si>
  <si>
    <t>MEL_a54.MEL_b110</t>
  </si>
  <si>
    <t>MEL_a55.MEL_b110</t>
  </si>
  <si>
    <t>MEL_a56.MEL_b110</t>
  </si>
  <si>
    <t>MEL_a57.MEL_b110</t>
  </si>
  <si>
    <t>MEL_a58.MEL_b110</t>
  </si>
  <si>
    <t>MEL_a59.MEL_b110</t>
  </si>
  <si>
    <t>MEL_a60.MEL_b110</t>
  </si>
  <si>
    <t>MEL_a61.MEL_b110</t>
  </si>
  <si>
    <t>MEL_a62.MEL_b110</t>
  </si>
  <si>
    <t>MEL_a63.MEL_b110</t>
  </si>
  <si>
    <t>MEL_a64.MEL_b110</t>
  </si>
  <si>
    <t>MEL_a65.MEL_b110</t>
  </si>
  <si>
    <t>MEL_a66.MEL_b110</t>
  </si>
  <si>
    <t>MEL_a67.MEL_b110</t>
  </si>
  <si>
    <t>MEL_a68.MEL_b110</t>
  </si>
  <si>
    <t>MEL_a69.MEL_b110</t>
  </si>
  <si>
    <t>MEL_a70.MEL_b110</t>
  </si>
  <si>
    <t>MEL_a71.MEL_b110</t>
  </si>
  <si>
    <t>MEL_a72.MEL_b110</t>
  </si>
  <si>
    <t>MEL_a73.MEL_b110</t>
  </si>
  <si>
    <t>MEL_a74.MEL_b110</t>
  </si>
  <si>
    <t>MEL_a75.MEL_b110</t>
  </si>
  <si>
    <t>MEL_a76.MEL_b110</t>
  </si>
  <si>
    <t>MEL_a77.MEL_b110</t>
  </si>
  <si>
    <t>MEL_a78.MEL_b110</t>
  </si>
  <si>
    <t>MEL_a79.MEL_b110</t>
  </si>
  <si>
    <t>MEL_a80.MEL_b110</t>
  </si>
  <si>
    <t>MEL_a81.MEL_b110</t>
  </si>
  <si>
    <t>MEL_a82.MEL_b110</t>
  </si>
  <si>
    <t>MEL_a83.MEL_b110</t>
  </si>
  <si>
    <t>MEL_a84.MEL_b110</t>
  </si>
  <si>
    <t>MEL_a85.MEL_b110</t>
  </si>
  <si>
    <t>MEL_a86.MEL_b110</t>
  </si>
  <si>
    <t>MEL_a87.MEL_b110</t>
  </si>
  <si>
    <t>MEL_a88.MEL_b110</t>
  </si>
  <si>
    <t>MEL_a89.MEL_b110</t>
  </si>
  <si>
    <t>MEL_a90.MEL_b110</t>
  </si>
  <si>
    <t>MEL_a91.MEL_b110</t>
  </si>
  <si>
    <t>MEL_a92.MEL_b110</t>
  </si>
  <si>
    <t>MEL_a93.MEL_b110</t>
  </si>
  <si>
    <t>MEL_a94.MEL_b110</t>
  </si>
  <si>
    <t>MEL_a95.MEL_b110</t>
  </si>
  <si>
    <t>MEL_a96.MEL_b110</t>
  </si>
  <si>
    <t>MEL_a97.MEL_b110</t>
  </si>
  <si>
    <t>MEL_a98.MEL_b110</t>
  </si>
  <si>
    <t>MEL_a99.MEL_b110</t>
  </si>
  <si>
    <t>MEL_a100.MEL_b110</t>
  </si>
  <si>
    <t>MEL_a101.MEL_b110</t>
  </si>
  <si>
    <t>MEL_a102.MEL_b110</t>
  </si>
  <si>
    <t>MEL_a103.MEL_b110</t>
  </si>
  <si>
    <t>MEL_a104.MEL_b110</t>
  </si>
  <si>
    <t>MEL_a105.MEL_b110</t>
  </si>
  <si>
    <t>MEL_a106.MEL_b110</t>
  </si>
  <si>
    <t>MEL_a107.MEL_b110</t>
  </si>
  <si>
    <t>MEL_a108.MEL_b110</t>
  </si>
  <si>
    <t>MEL_a109.MEL_b110</t>
  </si>
  <si>
    <t>MEL_a110.MEL_b110</t>
  </si>
  <si>
    <t>MEL_a111.MEL_b110</t>
  </si>
  <si>
    <t>MEL_a112.MEL_b110</t>
  </si>
  <si>
    <t>MEL_a113.MEL_b110</t>
  </si>
  <si>
    <t>MEL_a114.MEL_b110</t>
  </si>
  <si>
    <t>MEL_a115.MEL_b110</t>
  </si>
  <si>
    <t>MEL_a116.MEL_b110</t>
  </si>
  <si>
    <t>MEL_a117.MEL_b110</t>
  </si>
  <si>
    <t>MEL_a118.MEL_b110</t>
  </si>
  <si>
    <t>MEL_a119.MEL_b110</t>
  </si>
  <si>
    <t>MEL_a120.MEL_b110</t>
  </si>
  <si>
    <t>MEL_a121.MEL_b110</t>
  </si>
  <si>
    <t>MEL_a122.MEL_b110</t>
  </si>
  <si>
    <t>MEL_a123.MEL_b110</t>
  </si>
  <si>
    <t>MEL_a124.MEL_b110</t>
  </si>
  <si>
    <t>MEL_a125.MEL_b110</t>
  </si>
  <si>
    <t>MEL_a126.MEL_b110</t>
  </si>
  <si>
    <t>MEL_a127.MEL_b110</t>
  </si>
  <si>
    <t>MEL_a128.MEL_b110</t>
  </si>
  <si>
    <t>MEL_a129.MEL_b110</t>
  </si>
  <si>
    <t>MEL_a130.MEL_b110</t>
  </si>
  <si>
    <t>MEL_a131.MEL_b110</t>
  </si>
  <si>
    <t>MEL_a132.MEL_b110</t>
  </si>
  <si>
    <t>MEL_a133.MEL_b110</t>
  </si>
  <si>
    <t>MEL_a134.MEL_b110</t>
  </si>
  <si>
    <t>MEL_a135.MEL_b110</t>
  </si>
  <si>
    <t>MEL_a136.MEL_b110</t>
  </si>
  <si>
    <t>MEL_a137.MEL_b110</t>
  </si>
  <si>
    <t>MEL_a138.MEL_b110</t>
  </si>
  <si>
    <t>MEL_a139.MEL_b110</t>
  </si>
  <si>
    <t>MEL_a140.MEL_b110</t>
  </si>
  <si>
    <t>MEL_a141.MEL_b110</t>
  </si>
  <si>
    <t>MEL_a142.MEL_b110</t>
  </si>
  <si>
    <t>MEL_a143.MEL_b110</t>
  </si>
  <si>
    <t>MEL_a144.MEL_b110</t>
  </si>
  <si>
    <t>MEL_a145.MEL_b110</t>
  </si>
  <si>
    <t>MEL_a146.MEL_b110</t>
  </si>
  <si>
    <t>MEL_a147.MEL_b110</t>
  </si>
  <si>
    <t>MEL_a148.MEL_b110</t>
  </si>
  <si>
    <t>MEL_a149.MEL_b110</t>
  </si>
  <si>
    <t>MEL_a150.MEL_b110</t>
  </si>
  <si>
    <t>MEL_a151.MEL_b110</t>
  </si>
  <si>
    <t>MEL_a152.MEL_b110</t>
  </si>
  <si>
    <t>MEL_a153.MEL_b110</t>
  </si>
  <si>
    <t>MEL_a154.MEL_b110</t>
  </si>
  <si>
    <t>MEL_a155.MEL_b110</t>
  </si>
  <si>
    <t>MEL_a156.MEL_b110</t>
  </si>
  <si>
    <t>MEL_a157.MEL_b110</t>
  </si>
  <si>
    <t>MEL_a158.MEL_b110</t>
  </si>
  <si>
    <t>MEL_a159.MEL_b110</t>
  </si>
  <si>
    <t>MEL_a160.MEL_b110</t>
  </si>
  <si>
    <t>MEL_a161.MEL_b110</t>
  </si>
  <si>
    <t>MEL_a162.MEL_b110</t>
  </si>
  <si>
    <t>MEL_a163.MEL_b110</t>
  </si>
  <si>
    <t>MEL_a164.MEL_b110</t>
  </si>
  <si>
    <t>MEL_a165.MEL_b110</t>
  </si>
  <si>
    <t>MEL_a166.MEL_b110</t>
  </si>
  <si>
    <t>MEL_a167.MEL_b110</t>
  </si>
  <si>
    <t>MEL_a168.MEL_b110</t>
  </si>
  <si>
    <t>MEL_a169.MEL_b110</t>
  </si>
  <si>
    <t>MEL_a170.MEL_b110</t>
  </si>
  <si>
    <t>MEL_a171.MEL_b110</t>
  </si>
  <si>
    <t>MEL_a172.MEL_b110</t>
  </si>
  <si>
    <t>MEL_a173.MEL_b110</t>
  </si>
  <si>
    <t>MEL_a174.MEL_b110</t>
  </si>
  <si>
    <t>MEL_a175.MEL_b110</t>
  </si>
  <si>
    <t>MEL_a176.MEL_b110</t>
  </si>
  <si>
    <t>MEL_a177.MEL_b110</t>
  </si>
  <si>
    <t>MEL_a178.MEL_b110</t>
  </si>
  <si>
    <t>MEL_a179.MEL_b110</t>
  </si>
  <si>
    <t>MEL_a180.MEL_b110</t>
  </si>
  <si>
    <t>MEL_a181.MEL_b110</t>
  </si>
  <si>
    <t>MEL_a182.MEL_b110</t>
  </si>
  <si>
    <t>MEL_a183.MEL_b110</t>
  </si>
  <si>
    <t>MEL_a184.MEL_b110</t>
  </si>
  <si>
    <t>MEL_a185.MEL_b110</t>
  </si>
  <si>
    <t>MEL_a186.MEL_b110</t>
  </si>
  <si>
    <t>MEL_a187.MEL_b110</t>
  </si>
  <si>
    <t>MEL_a188.MEL_b110</t>
  </si>
  <si>
    <t>MEL_a189.MEL_b110</t>
  </si>
  <si>
    <t>MEL_a190.MEL_b110</t>
  </si>
  <si>
    <t>MEL_a191.MEL_b110</t>
  </si>
  <si>
    <t>MEL_a192.MEL_b110</t>
  </si>
  <si>
    <t>MEL_a193.MEL_b110</t>
  </si>
  <si>
    <t>MEL_a194.MEL_b110</t>
  </si>
  <si>
    <t>MEL_a195.MEL_b110</t>
  </si>
  <si>
    <t>MEL_a196.MEL_b110</t>
  </si>
  <si>
    <t>MEL_a197.MEL_b110</t>
  </si>
  <si>
    <t>MEL_a198.MEL_b110</t>
  </si>
  <si>
    <t>MEL_a199.MEL_b110</t>
  </si>
  <si>
    <t>MAGEA3_a129.MEL_b110</t>
  </si>
  <si>
    <t>CDK4_a17.MEL_b110</t>
  </si>
  <si>
    <t>MEL_a1.MEL_b111</t>
  </si>
  <si>
    <t>MEL_a2.MEL_b111</t>
  </si>
  <si>
    <t>MEL_a3.MEL_b111</t>
  </si>
  <si>
    <t>MEL_a4.MEL_b111</t>
  </si>
  <si>
    <t>MEL_a5.MEL_b111</t>
  </si>
  <si>
    <t>MEL_a6.MEL_b111</t>
  </si>
  <si>
    <t>MEL_a7.MEL_b111</t>
  </si>
  <si>
    <t>MEL_a8.MEL_b111</t>
  </si>
  <si>
    <t>MEL_a9.MEL_b111</t>
  </si>
  <si>
    <t>MEL_a10.MEL_b111</t>
  </si>
  <si>
    <t>MEL_a11.MEL_b111</t>
  </si>
  <si>
    <t>MEL_a12.MEL_b111</t>
  </si>
  <si>
    <t>MEL_a13.MEL_b111</t>
  </si>
  <si>
    <t>MEL_a14.MEL_b111</t>
  </si>
  <si>
    <t>MEL_a15.MEL_b111</t>
  </si>
  <si>
    <t>MEL_a16.MEL_b111</t>
  </si>
  <si>
    <t>MEL_a17.MEL_b111</t>
  </si>
  <si>
    <t>MEL_a18.MEL_b111</t>
  </si>
  <si>
    <t>MEL_a19.MEL_b111</t>
  </si>
  <si>
    <t>MEL_a20.MEL_b111</t>
  </si>
  <si>
    <t>MEL_a21.MEL_b111</t>
  </si>
  <si>
    <t>MEL_a22.MEL_b111</t>
  </si>
  <si>
    <t>MEL_a23.MEL_b111</t>
  </si>
  <si>
    <t>MEL_a24.MEL_b111</t>
  </si>
  <si>
    <t>MEL_a25.MEL_b111</t>
  </si>
  <si>
    <t>MEL_a26.MEL_b111</t>
  </si>
  <si>
    <t>MEL_a27.MEL_b111</t>
  </si>
  <si>
    <t>MEL_a28.MEL_b111</t>
  </si>
  <si>
    <t>MEL_a29.MEL_b111</t>
  </si>
  <si>
    <t>MEL_a30.MEL_b111</t>
  </si>
  <si>
    <t>MEL_a31.MEL_b111</t>
  </si>
  <si>
    <t>MEL_a32.MEL_b111</t>
  </si>
  <si>
    <t>MEL_a33.MEL_b111</t>
  </si>
  <si>
    <t>MEL_a34.MEL_b111</t>
  </si>
  <si>
    <t>MEL_a35.MEL_b111</t>
  </si>
  <si>
    <t>MEL_a36.MEL_b111</t>
  </si>
  <si>
    <t>MEL_a37.MEL_b111</t>
  </si>
  <si>
    <t>MEL_a38.MEL_b111</t>
  </si>
  <si>
    <t>MEL_a39.MEL_b111</t>
  </si>
  <si>
    <t>MEL_a40.MEL_b111</t>
  </si>
  <si>
    <t>MEL_a41.MEL_b111</t>
  </si>
  <si>
    <t>MEL_a42.MEL_b111</t>
  </si>
  <si>
    <t>MEL_a43.MEL_b111</t>
  </si>
  <si>
    <t>MEL_a44.MEL_b111</t>
  </si>
  <si>
    <t>MEL_a45.MEL_b111</t>
  </si>
  <si>
    <t>MEL_a46.MEL_b111</t>
  </si>
  <si>
    <t>MEL_a47.MEL_b111</t>
  </si>
  <si>
    <t>MEL_a48.MEL_b111</t>
  </si>
  <si>
    <t>MEL_a49.MEL_b111</t>
  </si>
  <si>
    <t>MEL_a50.MEL_b111</t>
  </si>
  <si>
    <t>MEL_a51.MEL_b111</t>
  </si>
  <si>
    <t>MEL_a52.MEL_b111</t>
  </si>
  <si>
    <t>MEL_a53.MEL_b111</t>
  </si>
  <si>
    <t>MEL_a54.MEL_b111</t>
  </si>
  <si>
    <t>MEL_a55.MEL_b111</t>
  </si>
  <si>
    <t>MEL_a56.MEL_b111</t>
  </si>
  <si>
    <t>MEL_a57.MEL_b111</t>
  </si>
  <si>
    <t>MEL_a58.MEL_b111</t>
  </si>
  <si>
    <t>MEL_a59.MEL_b111</t>
  </si>
  <si>
    <t>MEL_a60.MEL_b111</t>
  </si>
  <si>
    <t>MEL_a61.MEL_b111</t>
  </si>
  <si>
    <t>MEL_a62.MEL_b111</t>
  </si>
  <si>
    <t>MEL_a63.MEL_b111</t>
  </si>
  <si>
    <t>MEL_a64.MEL_b111</t>
  </si>
  <si>
    <t>MEL_a65.MEL_b111</t>
  </si>
  <si>
    <t>MEL_a66.MEL_b111</t>
  </si>
  <si>
    <t>MEL_a67.MEL_b111</t>
  </si>
  <si>
    <t>MEL_a68.MEL_b111</t>
  </si>
  <si>
    <t>MEL_a69.MEL_b111</t>
  </si>
  <si>
    <t>MEL_a70.MEL_b111</t>
  </si>
  <si>
    <t>MEL_a71.MEL_b111</t>
  </si>
  <si>
    <t>MEL_a72.MEL_b111</t>
  </si>
  <si>
    <t>MEL_a73.MEL_b111</t>
  </si>
  <si>
    <t>MEL_a74.MEL_b111</t>
  </si>
  <si>
    <t>MEL_a75.MEL_b111</t>
  </si>
  <si>
    <t>MEL_a76.MEL_b111</t>
  </si>
  <si>
    <t>MEL_a77.MEL_b111</t>
  </si>
  <si>
    <t>MEL_a78.MEL_b111</t>
  </si>
  <si>
    <t>MEL_a79.MEL_b111</t>
  </si>
  <si>
    <t>MEL_a80.MEL_b111</t>
  </si>
  <si>
    <t>MEL_a81.MEL_b111</t>
  </si>
  <si>
    <t>MEL_a82.MEL_b111</t>
  </si>
  <si>
    <t>MEL_a83.MEL_b111</t>
  </si>
  <si>
    <t>MEL_a84.MEL_b111</t>
  </si>
  <si>
    <t>MEL_a85.MEL_b111</t>
  </si>
  <si>
    <t>MEL_a86.MEL_b111</t>
  </si>
  <si>
    <t>MEL_a87.MEL_b111</t>
  </si>
  <si>
    <t>MEL_a88.MEL_b111</t>
  </si>
  <si>
    <t>MEL_a89.MEL_b111</t>
  </si>
  <si>
    <t>MEL_a90.MEL_b111</t>
  </si>
  <si>
    <t>MEL_a91.MEL_b111</t>
  </si>
  <si>
    <t>MEL_a92.MEL_b111</t>
  </si>
  <si>
    <t>MEL_a93.MEL_b111</t>
  </si>
  <si>
    <t>MEL_a94.MEL_b111</t>
  </si>
  <si>
    <t>MEL_a95.MEL_b111</t>
  </si>
  <si>
    <t>MEL_a96.MEL_b111</t>
  </si>
  <si>
    <t>MEL_a97.MEL_b111</t>
  </si>
  <si>
    <t>MEL_a98.MEL_b111</t>
  </si>
  <si>
    <t>MEL_a99.MEL_b111</t>
  </si>
  <si>
    <t>MEL_a100.MEL_b111</t>
  </si>
  <si>
    <t>MEL_a101.MEL_b111</t>
  </si>
  <si>
    <t>MEL_a102.MEL_b111</t>
  </si>
  <si>
    <t>MEL_a103.MEL_b111</t>
  </si>
  <si>
    <t>MEL_a104.MEL_b111</t>
  </si>
  <si>
    <t>MEL_a105.MEL_b111</t>
  </si>
  <si>
    <t>MEL_a106.MEL_b111</t>
  </si>
  <si>
    <t>MEL_a107.MEL_b111</t>
  </si>
  <si>
    <t>MEL_a108.MEL_b111</t>
  </si>
  <si>
    <t>MEL_a109.MEL_b111</t>
  </si>
  <si>
    <t>MEL_a110.MEL_b111</t>
  </si>
  <si>
    <t>MEL_a111.MEL_b111</t>
  </si>
  <si>
    <t>MEL_a112.MEL_b111</t>
  </si>
  <si>
    <t>MEL_a113.MEL_b111</t>
  </si>
  <si>
    <t>MEL_a114.MEL_b111</t>
  </si>
  <si>
    <t>MEL_a115.MEL_b111</t>
  </si>
  <si>
    <t>MEL_a116.MEL_b111</t>
  </si>
  <si>
    <t>MEL_a117.MEL_b111</t>
  </si>
  <si>
    <t>MEL_a118.MEL_b111</t>
  </si>
  <si>
    <t>MEL_a119.MEL_b111</t>
  </si>
  <si>
    <t>MEL_a120.MEL_b111</t>
  </si>
  <si>
    <t>MEL_a121.MEL_b111</t>
  </si>
  <si>
    <t>MEL_a122.MEL_b111</t>
  </si>
  <si>
    <t>MEL_a123.MEL_b111</t>
  </si>
  <si>
    <t>MEL_a124.MEL_b111</t>
  </si>
  <si>
    <t>MEL_a125.MEL_b111</t>
  </si>
  <si>
    <t>MEL_a126.MEL_b111</t>
  </si>
  <si>
    <t>MEL_a127.MEL_b111</t>
  </si>
  <si>
    <t>MEL_a128.MEL_b111</t>
  </si>
  <si>
    <t>MEL_a129.MEL_b111</t>
  </si>
  <si>
    <t>MEL_a130.MEL_b111</t>
  </si>
  <si>
    <t>MEL_a131.MEL_b111</t>
  </si>
  <si>
    <t>MEL_a132.MEL_b111</t>
  </si>
  <si>
    <t>MEL_a133.MEL_b111</t>
  </si>
  <si>
    <t>MEL_a134.MEL_b111</t>
  </si>
  <si>
    <t>MEL_a135.MEL_b111</t>
  </si>
  <si>
    <t>MEL_a136.MEL_b111</t>
  </si>
  <si>
    <t>MEL_a137.MEL_b111</t>
  </si>
  <si>
    <t>MEL_a138.MEL_b111</t>
  </si>
  <si>
    <t>MEL_a139.MEL_b111</t>
  </si>
  <si>
    <t>MEL_a140.MEL_b111</t>
  </si>
  <si>
    <t>MEL_a141.MEL_b111</t>
  </si>
  <si>
    <t>MEL_a142.MEL_b111</t>
  </si>
  <si>
    <t>MEL_a143.MEL_b111</t>
  </si>
  <si>
    <t>MEL_a144.MEL_b111</t>
  </si>
  <si>
    <t>MEL_a145.MEL_b111</t>
  </si>
  <si>
    <t>MEL_a146.MEL_b111</t>
  </si>
  <si>
    <t>MEL_a147.MEL_b111</t>
  </si>
  <si>
    <t>MEL_a148.MEL_b111</t>
  </si>
  <si>
    <t>MEL_a149.MEL_b111</t>
  </si>
  <si>
    <t>MEL_a150.MEL_b111</t>
  </si>
  <si>
    <t>MEL_a151.MEL_b111</t>
  </si>
  <si>
    <t>MEL_a152.MEL_b111</t>
  </si>
  <si>
    <t>MEL_a153.MEL_b111</t>
  </si>
  <si>
    <t>MEL_a154.MEL_b111</t>
  </si>
  <si>
    <t>MEL_a155.MEL_b111</t>
  </si>
  <si>
    <t>MEL_a156.MEL_b111</t>
  </si>
  <si>
    <t>MEL_a157.MEL_b111</t>
  </si>
  <si>
    <t>MEL_a158.MEL_b111</t>
  </si>
  <si>
    <t>MEL_a159.MEL_b111</t>
  </si>
  <si>
    <t>MEL_a160.MEL_b111</t>
  </si>
  <si>
    <t>MEL_a161.MEL_b111</t>
  </si>
  <si>
    <t>MEL_a162.MEL_b111</t>
  </si>
  <si>
    <t>MEL_a163.MEL_b111</t>
  </si>
  <si>
    <t>MEL_a164.MEL_b111</t>
  </si>
  <si>
    <t>MEL_a165.MEL_b111</t>
  </si>
  <si>
    <t>MEL_a166.MEL_b111</t>
  </si>
  <si>
    <t>MEL_a167.MEL_b111</t>
  </si>
  <si>
    <t>MEL_a168.MEL_b111</t>
  </si>
  <si>
    <t>MEL_a169.MEL_b111</t>
  </si>
  <si>
    <t>MEL_a170.MEL_b111</t>
  </si>
  <si>
    <t>MEL_a171.MEL_b111</t>
  </si>
  <si>
    <t>MEL_a172.MEL_b111</t>
  </si>
  <si>
    <t>MEL_a173.MEL_b111</t>
  </si>
  <si>
    <t>MEL_a174.MEL_b111</t>
  </si>
  <si>
    <t>MEL_a175.MEL_b111</t>
  </si>
  <si>
    <t>MEL_a176.MEL_b111</t>
  </si>
  <si>
    <t>MEL_a177.MEL_b111</t>
  </si>
  <si>
    <t>MEL_a178.MEL_b111</t>
  </si>
  <si>
    <t>MEL_a179.MEL_b111</t>
  </si>
  <si>
    <t>MEL_a180.MEL_b111</t>
  </si>
  <si>
    <t>MEL_a181.MEL_b111</t>
  </si>
  <si>
    <t>MEL_a182.MEL_b111</t>
  </si>
  <si>
    <t>MEL_a183.MEL_b111</t>
  </si>
  <si>
    <t>MEL_a184.MEL_b111</t>
  </si>
  <si>
    <t>MEL_a185.MEL_b111</t>
  </si>
  <si>
    <t>MEL_a186.MEL_b111</t>
  </si>
  <si>
    <t>MEL_a187.MEL_b111</t>
  </si>
  <si>
    <t>MEL_a188.MEL_b111</t>
  </si>
  <si>
    <t>MEL_a189.MEL_b111</t>
  </si>
  <si>
    <t>MEL_a190.MEL_b111</t>
  </si>
  <si>
    <t>MEL_a191.MEL_b111</t>
  </si>
  <si>
    <t>MEL_a192.MEL_b111</t>
  </si>
  <si>
    <t>MEL_a193.MEL_b111</t>
  </si>
  <si>
    <t>MEL_a194.MEL_b111</t>
  </si>
  <si>
    <t>MEL_a195.MEL_b111</t>
  </si>
  <si>
    <t>MEL_a196.MEL_b111</t>
  </si>
  <si>
    <t>MEL_a197.MEL_b111</t>
  </si>
  <si>
    <t>MEL_a198.MEL_b111</t>
  </si>
  <si>
    <t>MEL_a199.MEL_b111</t>
  </si>
  <si>
    <t>MAGEA3_a129.MEL_b111</t>
  </si>
  <si>
    <t>CDK4_a17.MEL_b111</t>
  </si>
  <si>
    <t>MEL_a1.MEL_b112</t>
  </si>
  <si>
    <t>MEL_a2.MEL_b112</t>
  </si>
  <si>
    <t>MEL_a3.MEL_b112</t>
  </si>
  <si>
    <t>MEL_a4.MEL_b112</t>
  </si>
  <si>
    <t>MEL_a5.MEL_b112</t>
  </si>
  <si>
    <t>MEL_a6.MEL_b112</t>
  </si>
  <si>
    <t>MEL_a7.MEL_b112</t>
  </si>
  <si>
    <t>MEL_a8.MEL_b112</t>
  </si>
  <si>
    <t>MEL_a9.MEL_b112</t>
  </si>
  <si>
    <t>MEL_a10.MEL_b112</t>
  </si>
  <si>
    <t>MEL_a11.MEL_b112</t>
  </si>
  <si>
    <t>MEL_a12.MEL_b112</t>
  </si>
  <si>
    <t>MEL_a13.MEL_b112</t>
  </si>
  <si>
    <t>MEL_a14.MEL_b112</t>
  </si>
  <si>
    <t>MEL_a15.MEL_b112</t>
  </si>
  <si>
    <t>MEL_a16.MEL_b112</t>
  </si>
  <si>
    <t>MEL_a17.MEL_b112</t>
  </si>
  <si>
    <t>MEL_a18.MEL_b112</t>
  </si>
  <si>
    <t>MEL_a19.MEL_b112</t>
  </si>
  <si>
    <t>MEL_a20.MEL_b112</t>
  </si>
  <si>
    <t>MEL_a21.MEL_b112</t>
  </si>
  <si>
    <t>MEL_a22.MEL_b112</t>
  </si>
  <si>
    <t>MEL_a23.MEL_b112</t>
  </si>
  <si>
    <t>MEL_a24.MEL_b112</t>
  </si>
  <si>
    <t>MEL_a25.MEL_b112</t>
  </si>
  <si>
    <t>MEL_a26.MEL_b112</t>
  </si>
  <si>
    <t>MEL_a27.MEL_b112</t>
  </si>
  <si>
    <t>MEL_a28.MEL_b112</t>
  </si>
  <si>
    <t>MEL_a29.MEL_b112</t>
  </si>
  <si>
    <t>MEL_a30.MEL_b112</t>
  </si>
  <si>
    <t>MEL_a31.MEL_b112</t>
  </si>
  <si>
    <t>MEL_a32.MEL_b112</t>
  </si>
  <si>
    <t>MEL_a33.MEL_b112</t>
  </si>
  <si>
    <t>MEL_a34.MEL_b112</t>
  </si>
  <si>
    <t>MEL_a35.MEL_b112</t>
  </si>
  <si>
    <t>MEL_a36.MEL_b112</t>
  </si>
  <si>
    <t>MEL_a37.MEL_b112</t>
  </si>
  <si>
    <t>MEL_a38.MEL_b112</t>
  </si>
  <si>
    <t>MEL_a39.MEL_b112</t>
  </si>
  <si>
    <t>MEL_a40.MEL_b112</t>
  </si>
  <si>
    <t>MEL_a41.MEL_b112</t>
  </si>
  <si>
    <t>MEL_a42.MEL_b112</t>
  </si>
  <si>
    <t>MEL_a43.MEL_b112</t>
  </si>
  <si>
    <t>MEL_a44.MEL_b112</t>
  </si>
  <si>
    <t>MEL_a45.MEL_b112</t>
  </si>
  <si>
    <t>MEL_a46.MEL_b112</t>
  </si>
  <si>
    <t>MEL_a47.MEL_b112</t>
  </si>
  <si>
    <t>MEL_a48.MEL_b112</t>
  </si>
  <si>
    <t>MEL_a49.MEL_b112</t>
  </si>
  <si>
    <t>MEL_a50.MEL_b112</t>
  </si>
  <si>
    <t>MEL_a51.MEL_b112</t>
  </si>
  <si>
    <t>MEL_a52.MEL_b112</t>
  </si>
  <si>
    <t>MEL_a53.MEL_b112</t>
  </si>
  <si>
    <t>MEL_a54.MEL_b112</t>
  </si>
  <si>
    <t>MEL_a55.MEL_b112</t>
  </si>
  <si>
    <t>MEL_a56.MEL_b112</t>
  </si>
  <si>
    <t>MEL_a57.MEL_b112</t>
  </si>
  <si>
    <t>MEL_a58.MEL_b112</t>
  </si>
  <si>
    <t>MEL_a59.MEL_b112</t>
  </si>
  <si>
    <t>MEL_a60.MEL_b112</t>
  </si>
  <si>
    <t>MEL_a61.MEL_b112</t>
  </si>
  <si>
    <t>MEL_a62.MEL_b112</t>
  </si>
  <si>
    <t>MEL_a63.MEL_b112</t>
  </si>
  <si>
    <t>MEL_a64.MEL_b112</t>
  </si>
  <si>
    <t>MEL_a65.MEL_b112</t>
  </si>
  <si>
    <t>MEL_a66.MEL_b112</t>
  </si>
  <si>
    <t>MEL_a67.MEL_b112</t>
  </si>
  <si>
    <t>MEL_a68.MEL_b112</t>
  </si>
  <si>
    <t>MEL_a69.MEL_b112</t>
  </si>
  <si>
    <t>MEL_a70.MEL_b112</t>
  </si>
  <si>
    <t>MEL_a71.MEL_b112</t>
  </si>
  <si>
    <t>MEL_a72.MEL_b112</t>
  </si>
  <si>
    <t>MEL_a73.MEL_b112</t>
  </si>
  <si>
    <t>MEL_a74.MEL_b112</t>
  </si>
  <si>
    <t>MEL_a75.MEL_b112</t>
  </si>
  <si>
    <t>MEL_a76.MEL_b112</t>
  </si>
  <si>
    <t>MEL_a77.MEL_b112</t>
  </si>
  <si>
    <t>MEL_a78.MEL_b112</t>
  </si>
  <si>
    <t>MEL_a79.MEL_b112</t>
  </si>
  <si>
    <t>MEL_a80.MEL_b112</t>
  </si>
  <si>
    <t>MEL_a81.MEL_b112</t>
  </si>
  <si>
    <t>MEL_a82.MEL_b112</t>
  </si>
  <si>
    <t>MEL_a83.MEL_b112</t>
  </si>
  <si>
    <t>MEL_a84.MEL_b112</t>
  </si>
  <si>
    <t>MEL_a85.MEL_b112</t>
  </si>
  <si>
    <t>MEL_a86.MEL_b112</t>
  </si>
  <si>
    <t>MEL_a87.MEL_b112</t>
  </si>
  <si>
    <t>MEL_a88.MEL_b112</t>
  </si>
  <si>
    <t>MEL_a89.MEL_b112</t>
  </si>
  <si>
    <t>MEL_a90.MEL_b112</t>
  </si>
  <si>
    <t>MEL_a91.MEL_b112</t>
  </si>
  <si>
    <t>MEL_a92.MEL_b112</t>
  </si>
  <si>
    <t>MEL_a93.MEL_b112</t>
  </si>
  <si>
    <t>MEL_a94.MEL_b112</t>
  </si>
  <si>
    <t>MEL_a95.MEL_b112</t>
  </si>
  <si>
    <t>MEL_a96.MEL_b112</t>
  </si>
  <si>
    <t>MEL_a97.MEL_b112</t>
  </si>
  <si>
    <t>MEL_a98.MEL_b112</t>
  </si>
  <si>
    <t>MEL_a99.MEL_b112</t>
  </si>
  <si>
    <t>MEL_a100.MEL_b112</t>
  </si>
  <si>
    <t>MEL_a101.MEL_b112</t>
  </si>
  <si>
    <t>MEL_a102.MEL_b112</t>
  </si>
  <si>
    <t>MEL_a103.MEL_b112</t>
  </si>
  <si>
    <t>MEL_a104.MEL_b112</t>
  </si>
  <si>
    <t>MEL_a105.MEL_b112</t>
  </si>
  <si>
    <t>MEL_a106.MEL_b112</t>
  </si>
  <si>
    <t>MEL_a107.MEL_b112</t>
  </si>
  <si>
    <t>MEL_a108.MEL_b112</t>
  </si>
  <si>
    <t>MEL_a109.MEL_b112</t>
  </si>
  <si>
    <t>MEL_a110.MEL_b112</t>
  </si>
  <si>
    <t>MEL_a111.MEL_b112</t>
  </si>
  <si>
    <t>MEL_a112.MEL_b112</t>
  </si>
  <si>
    <t>MEL_a113.MEL_b112</t>
  </si>
  <si>
    <t>MEL_a114.MEL_b112</t>
  </si>
  <si>
    <t>MEL_a115.MEL_b112</t>
  </si>
  <si>
    <t>MEL_a116.MEL_b112</t>
  </si>
  <si>
    <t>MEL_a117.MEL_b112</t>
  </si>
  <si>
    <t>MEL_a118.MEL_b112</t>
  </si>
  <si>
    <t>MEL_a119.MEL_b112</t>
  </si>
  <si>
    <t>MEL_a120.MEL_b112</t>
  </si>
  <si>
    <t>MEL_a121.MEL_b112</t>
  </si>
  <si>
    <t>MEL_a122.MEL_b112</t>
  </si>
  <si>
    <t>MEL_a123.MEL_b112</t>
  </si>
  <si>
    <t>MEL_a124.MEL_b112</t>
  </si>
  <si>
    <t>MEL_a125.MEL_b112</t>
  </si>
  <si>
    <t>MEL_a126.MEL_b112</t>
  </si>
  <si>
    <t>MEL_a127.MEL_b112</t>
  </si>
  <si>
    <t>MEL_a128.MEL_b112</t>
  </si>
  <si>
    <t>MEL_a129.MEL_b112</t>
  </si>
  <si>
    <t>MEL_a130.MEL_b112</t>
  </si>
  <si>
    <t>MEL_a131.MEL_b112</t>
  </si>
  <si>
    <t>MEL_a132.MEL_b112</t>
  </si>
  <si>
    <t>MEL_a133.MEL_b112</t>
  </si>
  <si>
    <t>MEL_a134.MEL_b112</t>
  </si>
  <si>
    <t>MEL_a135.MEL_b112</t>
  </si>
  <si>
    <t>MEL_a136.MEL_b112</t>
  </si>
  <si>
    <t>MEL_a137.MEL_b112</t>
  </si>
  <si>
    <t>MEL_a138.MEL_b112</t>
  </si>
  <si>
    <t>MEL_a139.MEL_b112</t>
  </si>
  <si>
    <t>MEL_a140.MEL_b112</t>
  </si>
  <si>
    <t>MEL_a141.MEL_b112</t>
  </si>
  <si>
    <t>MEL_a142.MEL_b112</t>
  </si>
  <si>
    <t>MEL_a143.MEL_b112</t>
  </si>
  <si>
    <t>MEL_a144.MEL_b112</t>
  </si>
  <si>
    <t>MEL_a145.MEL_b112</t>
  </si>
  <si>
    <t>MEL_a146.MEL_b112</t>
  </si>
  <si>
    <t>MEL_a147.MEL_b112</t>
  </si>
  <si>
    <t>MEL_a148.MEL_b112</t>
  </si>
  <si>
    <t>MEL_a149.MEL_b112</t>
  </si>
  <si>
    <t>MEL_a150.MEL_b112</t>
  </si>
  <si>
    <t>MEL_a151.MEL_b112</t>
  </si>
  <si>
    <t>MEL_a152.MEL_b112</t>
  </si>
  <si>
    <t>MEL_a153.MEL_b112</t>
  </si>
  <si>
    <t>MEL_a154.MEL_b112</t>
  </si>
  <si>
    <t>MEL_a155.MEL_b112</t>
  </si>
  <si>
    <t>MEL_a156.MEL_b112</t>
  </si>
  <si>
    <t>MEL_a157.MEL_b112</t>
  </si>
  <si>
    <t>MEL_a158.MEL_b112</t>
  </si>
  <si>
    <t>MEL_a159.MEL_b112</t>
  </si>
  <si>
    <t>MEL_a160.MEL_b112</t>
  </si>
  <si>
    <t>MEL_a161.MEL_b112</t>
  </si>
  <si>
    <t>MEL_a162.MEL_b112</t>
  </si>
  <si>
    <t>MEL_a163.MEL_b112</t>
  </si>
  <si>
    <t>MEL_a164.MEL_b112</t>
  </si>
  <si>
    <t>MEL_a165.MEL_b112</t>
  </si>
  <si>
    <t>MEL_a166.MEL_b112</t>
  </si>
  <si>
    <t>MEL_a167.MEL_b112</t>
  </si>
  <si>
    <t>MEL_a168.MEL_b112</t>
  </si>
  <si>
    <t>MEL_a169.MEL_b112</t>
  </si>
  <si>
    <t>MEL_a170.MEL_b112</t>
  </si>
  <si>
    <t>MEL_a171.MEL_b112</t>
  </si>
  <si>
    <t>MEL_a172.MEL_b112</t>
  </si>
  <si>
    <t>MEL_a173.MEL_b112</t>
  </si>
  <si>
    <t>MEL_a174.MEL_b112</t>
  </si>
  <si>
    <t>MEL_a175.MEL_b112</t>
  </si>
  <si>
    <t>MEL_a176.MEL_b112</t>
  </si>
  <si>
    <t>MEL_a177.MEL_b112</t>
  </si>
  <si>
    <t>MEL_a178.MEL_b112</t>
  </si>
  <si>
    <t>MEL_a179.MEL_b112</t>
  </si>
  <si>
    <t>MEL_a180.MEL_b112</t>
  </si>
  <si>
    <t>MEL_a181.MEL_b112</t>
  </si>
  <si>
    <t>MEL_a182.MEL_b112</t>
  </si>
  <si>
    <t>MEL_a183.MEL_b112</t>
  </si>
  <si>
    <t>MEL_a184.MEL_b112</t>
  </si>
  <si>
    <t>MEL_a185.MEL_b112</t>
  </si>
  <si>
    <t>MEL_a186.MEL_b112</t>
  </si>
  <si>
    <t>MEL_a187.MEL_b112</t>
  </si>
  <si>
    <t>MEL_a188.MEL_b112</t>
  </si>
  <si>
    <t>MEL_a189.MEL_b112</t>
  </si>
  <si>
    <t>MEL_a190.MEL_b112</t>
  </si>
  <si>
    <t>MEL_a191.MEL_b112</t>
  </si>
  <si>
    <t>MEL_a192.MEL_b112</t>
  </si>
  <si>
    <t>MEL_a193.MEL_b112</t>
  </si>
  <si>
    <t>MEL_a194.MEL_b112</t>
  </si>
  <si>
    <t>MEL_a195.MEL_b112</t>
  </si>
  <si>
    <t>MEL_a196.MEL_b112</t>
  </si>
  <si>
    <t>MEL_a197.MEL_b112</t>
  </si>
  <si>
    <t>MEL_a198.MEL_b112</t>
  </si>
  <si>
    <t>MEL_a199.MEL_b112</t>
  </si>
  <si>
    <t>MAGEA3_a129.MEL_b112</t>
  </si>
  <si>
    <t>CDK4_a17.MEL_b112</t>
  </si>
  <si>
    <t>MEL_a1.MEL_b113</t>
  </si>
  <si>
    <t>MEL_a2.MEL_b113</t>
  </si>
  <si>
    <t>MEL_a3.MEL_b113</t>
  </si>
  <si>
    <t>MEL_a4.MEL_b113</t>
  </si>
  <si>
    <t>MEL_a5.MEL_b113</t>
  </si>
  <si>
    <t>MEL_a6.MEL_b113</t>
  </si>
  <si>
    <t>MEL_a7.MEL_b113</t>
  </si>
  <si>
    <t>MEL_a8.MEL_b113</t>
  </si>
  <si>
    <t>MEL_a9.MEL_b113</t>
  </si>
  <si>
    <t>MEL_a10.MEL_b113</t>
  </si>
  <si>
    <t>MEL_a11.MEL_b113</t>
  </si>
  <si>
    <t>MEL_a12.MEL_b113</t>
  </si>
  <si>
    <t>MEL_a13.MEL_b113</t>
  </si>
  <si>
    <t>MEL_a14.MEL_b113</t>
  </si>
  <si>
    <t>MEL_a15.MEL_b113</t>
  </si>
  <si>
    <t>MEL_a16.MEL_b113</t>
  </si>
  <si>
    <t>MEL_a17.MEL_b113</t>
  </si>
  <si>
    <t>MEL_a18.MEL_b113</t>
  </si>
  <si>
    <t>MEL_a19.MEL_b113</t>
  </si>
  <si>
    <t>MEL_a20.MEL_b113</t>
  </si>
  <si>
    <t>MEL_a21.MEL_b113</t>
  </si>
  <si>
    <t>MEL_a22.MEL_b113</t>
  </si>
  <si>
    <t>MEL_a23.MEL_b113</t>
  </si>
  <si>
    <t>MEL_a24.MEL_b113</t>
  </si>
  <si>
    <t>MEL_a25.MEL_b113</t>
  </si>
  <si>
    <t>MEL_a26.MEL_b113</t>
  </si>
  <si>
    <t>MEL_a27.MEL_b113</t>
  </si>
  <si>
    <t>MEL_a28.MEL_b113</t>
  </si>
  <si>
    <t>MEL_a29.MEL_b113</t>
  </si>
  <si>
    <t>MEL_a30.MEL_b113</t>
  </si>
  <si>
    <t>MEL_a31.MEL_b113</t>
  </si>
  <si>
    <t>MEL_a32.MEL_b113</t>
  </si>
  <si>
    <t>MEL_a33.MEL_b113</t>
  </si>
  <si>
    <t>MEL_a34.MEL_b113</t>
  </si>
  <si>
    <t>MEL_a35.MEL_b113</t>
  </si>
  <si>
    <t>MEL_a36.MEL_b113</t>
  </si>
  <si>
    <t>MEL_a37.MEL_b113</t>
  </si>
  <si>
    <t>MEL_a38.MEL_b113</t>
  </si>
  <si>
    <t>MEL_a39.MEL_b113</t>
  </si>
  <si>
    <t>MEL_a40.MEL_b113</t>
  </si>
  <si>
    <t>MEL_a41.MEL_b113</t>
  </si>
  <si>
    <t>MEL_a42.MEL_b113</t>
  </si>
  <si>
    <t>MEL_a43.MEL_b113</t>
  </si>
  <si>
    <t>MEL_a44.MEL_b113</t>
  </si>
  <si>
    <t>MEL_a45.MEL_b113</t>
  </si>
  <si>
    <t>MEL_a46.MEL_b113</t>
  </si>
  <si>
    <t>MEL_a47.MEL_b113</t>
  </si>
  <si>
    <t>MEL_a48.MEL_b113</t>
  </si>
  <si>
    <t>MEL_a49.MEL_b113</t>
  </si>
  <si>
    <t>MEL_a50.MEL_b113</t>
  </si>
  <si>
    <t>MEL_a51.MEL_b113</t>
  </si>
  <si>
    <t>MEL_a52.MEL_b113</t>
  </si>
  <si>
    <t>MEL_a53.MEL_b113</t>
  </si>
  <si>
    <t>MEL_a54.MEL_b113</t>
  </si>
  <si>
    <t>MEL_a55.MEL_b113</t>
  </si>
  <si>
    <t>MEL_a56.MEL_b113</t>
  </si>
  <si>
    <t>MEL_a57.MEL_b113</t>
  </si>
  <si>
    <t>MEL_a58.MEL_b113</t>
  </si>
  <si>
    <t>MEL_a59.MEL_b113</t>
  </si>
  <si>
    <t>MEL_a60.MEL_b113</t>
  </si>
  <si>
    <t>MEL_a61.MEL_b113</t>
  </si>
  <si>
    <t>MEL_a62.MEL_b113</t>
  </si>
  <si>
    <t>MEL_a63.MEL_b113</t>
  </si>
  <si>
    <t>MEL_a64.MEL_b113</t>
  </si>
  <si>
    <t>MEL_a65.MEL_b113</t>
  </si>
  <si>
    <t>MEL_a66.MEL_b113</t>
  </si>
  <si>
    <t>MEL_a67.MEL_b113</t>
  </si>
  <si>
    <t>MEL_a68.MEL_b113</t>
  </si>
  <si>
    <t>MEL_a69.MEL_b113</t>
  </si>
  <si>
    <t>MEL_a70.MEL_b113</t>
  </si>
  <si>
    <t>MEL_a71.MEL_b113</t>
  </si>
  <si>
    <t>MEL_a72.MEL_b113</t>
  </si>
  <si>
    <t>MEL_a73.MEL_b113</t>
  </si>
  <si>
    <t>MEL_a74.MEL_b113</t>
  </si>
  <si>
    <t>MEL_a75.MEL_b113</t>
  </si>
  <si>
    <t>MEL_a76.MEL_b113</t>
  </si>
  <si>
    <t>MEL_a77.MEL_b113</t>
  </si>
  <si>
    <t>MEL_a78.MEL_b113</t>
  </si>
  <si>
    <t>MEL_a79.MEL_b113</t>
  </si>
  <si>
    <t>MEL_a80.MEL_b113</t>
  </si>
  <si>
    <t>MEL_a81.MEL_b113</t>
  </si>
  <si>
    <t>MEL_a82.MEL_b113</t>
  </si>
  <si>
    <t>MEL_a83.MEL_b113</t>
  </si>
  <si>
    <t>MEL_a84.MEL_b113</t>
  </si>
  <si>
    <t>MEL_a85.MEL_b113</t>
  </si>
  <si>
    <t>MEL_a86.MEL_b113</t>
  </si>
  <si>
    <t>MEL_a87.MEL_b113</t>
  </si>
  <si>
    <t>MEL_a88.MEL_b113</t>
  </si>
  <si>
    <t>MEL_a89.MEL_b113</t>
  </si>
  <si>
    <t>MEL_a90.MEL_b113</t>
  </si>
  <si>
    <t>MEL_a91.MEL_b113</t>
  </si>
  <si>
    <t>MEL_a92.MEL_b113</t>
  </si>
  <si>
    <t>MEL_a93.MEL_b113</t>
  </si>
  <si>
    <t>MEL_a94.MEL_b113</t>
  </si>
  <si>
    <t>MEL_a95.MEL_b113</t>
  </si>
  <si>
    <t>MEL_a96.MEL_b113</t>
  </si>
  <si>
    <t>MEL_a97.MEL_b113</t>
  </si>
  <si>
    <t>MEL_a98.MEL_b113</t>
  </si>
  <si>
    <t>MEL_a99.MEL_b113</t>
  </si>
  <si>
    <t>MEL_a100.MEL_b113</t>
  </si>
  <si>
    <t>MEL_a101.MEL_b113</t>
  </si>
  <si>
    <t>MEL_a102.MEL_b113</t>
  </si>
  <si>
    <t>MEL_a103.MEL_b113</t>
  </si>
  <si>
    <t>MEL_a104.MEL_b113</t>
  </si>
  <si>
    <t>MEL_a105.MEL_b113</t>
  </si>
  <si>
    <t>MEL_a106.MEL_b113</t>
  </si>
  <si>
    <t>MEL_a107.MEL_b113</t>
  </si>
  <si>
    <t>MEL_a108.MEL_b113</t>
  </si>
  <si>
    <t>MEL_a109.MEL_b113</t>
  </si>
  <si>
    <t>MEL_a110.MEL_b113</t>
  </si>
  <si>
    <t>MEL_a111.MEL_b113</t>
  </si>
  <si>
    <t>MEL_a112.MEL_b113</t>
  </si>
  <si>
    <t>MEL_a113.MEL_b113</t>
  </si>
  <si>
    <t>MEL_a114.MEL_b113</t>
  </si>
  <si>
    <t>MEL_a115.MEL_b113</t>
  </si>
  <si>
    <t>MEL_a116.MEL_b113</t>
  </si>
  <si>
    <t>MEL_a117.MEL_b113</t>
  </si>
  <si>
    <t>MEL_a118.MEL_b113</t>
  </si>
  <si>
    <t>MEL_a119.MEL_b113</t>
  </si>
  <si>
    <t>MEL_a120.MEL_b113</t>
  </si>
  <si>
    <t>MEL_a121.MEL_b113</t>
  </si>
  <si>
    <t>MEL_a122.MEL_b113</t>
  </si>
  <si>
    <t>MEL_a123.MEL_b113</t>
  </si>
  <si>
    <t>MEL_a124.MEL_b113</t>
  </si>
  <si>
    <t>MEL_a125.MEL_b113</t>
  </si>
  <si>
    <t>MEL_a126.MEL_b113</t>
  </si>
  <si>
    <t>MEL_a127.MEL_b113</t>
  </si>
  <si>
    <t>MEL_a128.MEL_b113</t>
  </si>
  <si>
    <t>MEL_a129.MEL_b113</t>
  </si>
  <si>
    <t>MEL_a130.MEL_b113</t>
  </si>
  <si>
    <t>MEL_a131.MEL_b113</t>
  </si>
  <si>
    <t>MEL_a132.MEL_b113</t>
  </si>
  <si>
    <t>MEL_a133.MEL_b113</t>
  </si>
  <si>
    <t>MEL_a134.MEL_b113</t>
  </si>
  <si>
    <t>MEL_a135.MEL_b113</t>
  </si>
  <si>
    <t>MEL_a136.MEL_b113</t>
  </si>
  <si>
    <t>MEL_a137.MEL_b113</t>
  </si>
  <si>
    <t>MEL_a138.MEL_b113</t>
  </si>
  <si>
    <t>MEL_a139.MEL_b113</t>
  </si>
  <si>
    <t>MEL_a140.MEL_b113</t>
  </si>
  <si>
    <t>MEL_a141.MEL_b113</t>
  </si>
  <si>
    <t>MEL_a142.MEL_b113</t>
  </si>
  <si>
    <t>MEL_a143.MEL_b113</t>
  </si>
  <si>
    <t>MEL_a144.MEL_b113</t>
  </si>
  <si>
    <t>MEL_a145.MEL_b113</t>
  </si>
  <si>
    <t>MEL_a146.MEL_b113</t>
  </si>
  <si>
    <t>MEL_a147.MEL_b113</t>
  </si>
  <si>
    <t>MEL_a148.MEL_b113</t>
  </si>
  <si>
    <t>MEL_a149.MEL_b113</t>
  </si>
  <si>
    <t>MEL_a150.MEL_b113</t>
  </si>
  <si>
    <t>MEL_a151.MEL_b113</t>
  </si>
  <si>
    <t>MEL_a152.MEL_b113</t>
  </si>
  <si>
    <t>MEL_a153.MEL_b113</t>
  </si>
  <si>
    <t>MEL_a154.MEL_b113</t>
  </si>
  <si>
    <t>MEL_a155.MEL_b113</t>
  </si>
  <si>
    <t>MEL_a156.MEL_b113</t>
  </si>
  <si>
    <t>MEL_a157.MEL_b113</t>
  </si>
  <si>
    <t>MEL_a158.MEL_b113</t>
  </si>
  <si>
    <t>MEL_a159.MEL_b113</t>
  </si>
  <si>
    <t>MEL_a160.MEL_b113</t>
  </si>
  <si>
    <t>MEL_a161.MEL_b113</t>
  </si>
  <si>
    <t>MEL_a162.MEL_b113</t>
  </si>
  <si>
    <t>MEL_a163.MEL_b113</t>
  </si>
  <si>
    <t>MEL_a164.MEL_b113</t>
  </si>
  <si>
    <t>MEL_a165.MEL_b113</t>
  </si>
  <si>
    <t>MEL_a166.MEL_b113</t>
  </si>
  <si>
    <t>MEL_a167.MEL_b113</t>
  </si>
  <si>
    <t>MEL_a168.MEL_b113</t>
  </si>
  <si>
    <t>MEL_a169.MEL_b113</t>
  </si>
  <si>
    <t>MEL_a170.MEL_b113</t>
  </si>
  <si>
    <t>MEL_a171.MEL_b113</t>
  </si>
  <si>
    <t>MEL_a172.MEL_b113</t>
  </si>
  <si>
    <t>MEL_a173.MEL_b113</t>
  </si>
  <si>
    <t>MEL_a174.MEL_b113</t>
  </si>
  <si>
    <t>MEL_a175.MEL_b113</t>
  </si>
  <si>
    <t>MEL_a176.MEL_b113</t>
  </si>
  <si>
    <t>MEL_a177.MEL_b113</t>
  </si>
  <si>
    <t>MEL_a178.MEL_b113</t>
  </si>
  <si>
    <t>MEL_a179.MEL_b113</t>
  </si>
  <si>
    <t>MEL_a180.MEL_b113</t>
  </si>
  <si>
    <t>MEL_a181.MEL_b113</t>
  </si>
  <si>
    <t>MEL_a182.MEL_b113</t>
  </si>
  <si>
    <t>MEL_a183.MEL_b113</t>
  </si>
  <si>
    <t>MEL_a184.MEL_b113</t>
  </si>
  <si>
    <t>MEL_a185.MEL_b113</t>
  </si>
  <si>
    <t>MEL_a186.MEL_b113</t>
  </si>
  <si>
    <t>MEL_a187.MEL_b113</t>
  </si>
  <si>
    <t>MEL_a188.MEL_b113</t>
  </si>
  <si>
    <t>MEL_a189.MEL_b113</t>
  </si>
  <si>
    <t>MEL_a190.MEL_b113</t>
  </si>
  <si>
    <t>MEL_a191.MEL_b113</t>
  </si>
  <si>
    <t>MEL_a192.MEL_b113</t>
  </si>
  <si>
    <t>MEL_a193.MEL_b113</t>
  </si>
  <si>
    <t>MEL_a194.MEL_b113</t>
  </si>
  <si>
    <t>MEL_a195.MEL_b113</t>
  </si>
  <si>
    <t>MEL_a196.MEL_b113</t>
  </si>
  <si>
    <t>MEL_a197.MEL_b113</t>
  </si>
  <si>
    <t>MEL_a198.MEL_b113</t>
  </si>
  <si>
    <t>MEL_a199.MEL_b113</t>
  </si>
  <si>
    <t>MAGEA3_a129.MEL_b113</t>
  </si>
  <si>
    <t>CDK4_a17.MEL_b113</t>
  </si>
  <si>
    <t>MEL_a1.MEL_b114</t>
  </si>
  <si>
    <t>MEL_a2.MEL_b114</t>
  </si>
  <si>
    <t>MEL_a3.MEL_b114</t>
  </si>
  <si>
    <t>MEL_a4.MEL_b114</t>
  </si>
  <si>
    <t>MEL_a5.MEL_b114</t>
  </si>
  <si>
    <t>MEL_a6.MEL_b114</t>
  </si>
  <si>
    <t>MEL_a7.MEL_b114</t>
  </si>
  <si>
    <t>MEL_a8.MEL_b114</t>
  </si>
  <si>
    <t>MEL_a9.MEL_b114</t>
  </si>
  <si>
    <t>MEL_a10.MEL_b114</t>
  </si>
  <si>
    <t>MEL_a11.MEL_b114</t>
  </si>
  <si>
    <t>MEL_a12.MEL_b114</t>
  </si>
  <si>
    <t>MEL_a13.MEL_b114</t>
  </si>
  <si>
    <t>MEL_a14.MEL_b114</t>
  </si>
  <si>
    <t>MEL_a15.MEL_b114</t>
  </si>
  <si>
    <t>MEL_a16.MEL_b114</t>
  </si>
  <si>
    <t>MEL_a17.MEL_b114</t>
  </si>
  <si>
    <t>MEL_a18.MEL_b114</t>
  </si>
  <si>
    <t>MEL_a19.MEL_b114</t>
  </si>
  <si>
    <t>MEL_a20.MEL_b114</t>
  </si>
  <si>
    <t>MEL_a21.MEL_b114</t>
  </si>
  <si>
    <t>MEL_a22.MEL_b114</t>
  </si>
  <si>
    <t>MEL_a23.MEL_b114</t>
  </si>
  <si>
    <t>MEL_a24.MEL_b114</t>
  </si>
  <si>
    <t>MEL_a25.MEL_b114</t>
  </si>
  <si>
    <t>MEL_a26.MEL_b114</t>
  </si>
  <si>
    <t>MEL_a27.MEL_b114</t>
  </si>
  <si>
    <t>MEL_a28.MEL_b114</t>
  </si>
  <si>
    <t>MEL_a29.MEL_b114</t>
  </si>
  <si>
    <t>MEL_a30.MEL_b114</t>
  </si>
  <si>
    <t>MEL_a31.MEL_b114</t>
  </si>
  <si>
    <t>MEL_a32.MEL_b114</t>
  </si>
  <si>
    <t>MEL_a33.MEL_b114</t>
  </si>
  <si>
    <t>MEL_a34.MEL_b114</t>
  </si>
  <si>
    <t>MEL_a35.MEL_b114</t>
  </si>
  <si>
    <t>MEL_a36.MEL_b114</t>
  </si>
  <si>
    <t>MEL_a37.MEL_b114</t>
  </si>
  <si>
    <t>MEL_a38.MEL_b114</t>
  </si>
  <si>
    <t>MEL_a39.MEL_b114</t>
  </si>
  <si>
    <t>MEL_a40.MEL_b114</t>
  </si>
  <si>
    <t>MEL_a41.MEL_b114</t>
  </si>
  <si>
    <t>MEL_a42.MEL_b114</t>
  </si>
  <si>
    <t>MEL_a43.MEL_b114</t>
  </si>
  <si>
    <t>MEL_a44.MEL_b114</t>
  </si>
  <si>
    <t>MEL_a45.MEL_b114</t>
  </si>
  <si>
    <t>MEL_a46.MEL_b114</t>
  </si>
  <si>
    <t>MEL_a47.MEL_b114</t>
  </si>
  <si>
    <t>MEL_a48.MEL_b114</t>
  </si>
  <si>
    <t>MEL_a49.MEL_b114</t>
  </si>
  <si>
    <t>MEL_a50.MEL_b114</t>
  </si>
  <si>
    <t>MEL_a51.MEL_b114</t>
  </si>
  <si>
    <t>MEL_a52.MEL_b114</t>
  </si>
  <si>
    <t>MEL_a53.MEL_b114</t>
  </si>
  <si>
    <t>MEL_a54.MEL_b114</t>
  </si>
  <si>
    <t>MEL_a55.MEL_b114</t>
  </si>
  <si>
    <t>MEL_a56.MEL_b114</t>
  </si>
  <si>
    <t>MEL_a57.MEL_b114</t>
  </si>
  <si>
    <t>MEL_a58.MEL_b114</t>
  </si>
  <si>
    <t>MEL_a59.MEL_b114</t>
  </si>
  <si>
    <t>MEL_a60.MEL_b114</t>
  </si>
  <si>
    <t>MEL_a61.MEL_b114</t>
  </si>
  <si>
    <t>MEL_a62.MEL_b114</t>
  </si>
  <si>
    <t>MEL_a63.MEL_b114</t>
  </si>
  <si>
    <t>MEL_a64.MEL_b114</t>
  </si>
  <si>
    <t>MEL_a65.MEL_b114</t>
  </si>
  <si>
    <t>MEL_a66.MEL_b114</t>
  </si>
  <si>
    <t>MEL_a67.MEL_b114</t>
  </si>
  <si>
    <t>MEL_a68.MEL_b114</t>
  </si>
  <si>
    <t>MEL_a69.MEL_b114</t>
  </si>
  <si>
    <t>MEL_a70.MEL_b114</t>
  </si>
  <si>
    <t>MEL_a71.MEL_b114</t>
  </si>
  <si>
    <t>MEL_a72.MEL_b114</t>
  </si>
  <si>
    <t>MEL_a73.MEL_b114</t>
  </si>
  <si>
    <t>MEL_a74.MEL_b114</t>
  </si>
  <si>
    <t>MEL_a75.MEL_b114</t>
  </si>
  <si>
    <t>MEL_a76.MEL_b114</t>
  </si>
  <si>
    <t>MEL_a77.MEL_b114</t>
  </si>
  <si>
    <t>MEL_a78.MEL_b114</t>
  </si>
  <si>
    <t>MEL_a79.MEL_b114</t>
  </si>
  <si>
    <t>MEL_a80.MEL_b114</t>
  </si>
  <si>
    <t>MEL_a81.MEL_b114</t>
  </si>
  <si>
    <t>MEL_a82.MEL_b114</t>
  </si>
  <si>
    <t>MEL_a83.MEL_b114</t>
  </si>
  <si>
    <t>MEL_a84.MEL_b114</t>
  </si>
  <si>
    <t>MEL_a85.MEL_b114</t>
  </si>
  <si>
    <t>MEL_a86.MEL_b114</t>
  </si>
  <si>
    <t>MEL_a87.MEL_b114</t>
  </si>
  <si>
    <t>MEL_a88.MEL_b114</t>
  </si>
  <si>
    <t>MEL_a89.MEL_b114</t>
  </si>
  <si>
    <t>MEL_a90.MEL_b114</t>
  </si>
  <si>
    <t>MEL_a91.MEL_b114</t>
  </si>
  <si>
    <t>MEL_a92.MEL_b114</t>
  </si>
  <si>
    <t>MEL_a93.MEL_b114</t>
  </si>
  <si>
    <t>MEL_a94.MEL_b114</t>
  </si>
  <si>
    <t>MEL_a95.MEL_b114</t>
  </si>
  <si>
    <t>MEL_a96.MEL_b114</t>
  </si>
  <si>
    <t>MEL_a97.MEL_b114</t>
  </si>
  <si>
    <t>MEL_a98.MEL_b114</t>
  </si>
  <si>
    <t>MEL_a99.MEL_b114</t>
  </si>
  <si>
    <t>MEL_a100.MEL_b114</t>
  </si>
  <si>
    <t>MEL_a101.MEL_b114</t>
  </si>
  <si>
    <t>MEL_a102.MEL_b114</t>
  </si>
  <si>
    <t>MEL_a103.MEL_b114</t>
  </si>
  <si>
    <t>MEL_a104.MEL_b114</t>
  </si>
  <si>
    <t>MEL_a105.MEL_b114</t>
  </si>
  <si>
    <t>MEL_a106.MEL_b114</t>
  </si>
  <si>
    <t>MEL_a107.MEL_b114</t>
  </si>
  <si>
    <t>MEL_a108.MEL_b114</t>
  </si>
  <si>
    <t>MEL_a109.MEL_b114</t>
  </si>
  <si>
    <t>MEL_a110.MEL_b114</t>
  </si>
  <si>
    <t>MEL_a111.MEL_b114</t>
  </si>
  <si>
    <t>MEL_a112.MEL_b114</t>
  </si>
  <si>
    <t>MEL_a113.MEL_b114</t>
  </si>
  <si>
    <t>MEL_a114.MEL_b114</t>
  </si>
  <si>
    <t>MEL_a115.MEL_b114</t>
  </si>
  <si>
    <t>MEL_a116.MEL_b114</t>
  </si>
  <si>
    <t>MEL_a117.MEL_b114</t>
  </si>
  <si>
    <t>MEL_a118.MEL_b114</t>
  </si>
  <si>
    <t>MEL_a119.MEL_b114</t>
  </si>
  <si>
    <t>MEL_a120.MEL_b114</t>
  </si>
  <si>
    <t>MEL_a121.MEL_b114</t>
  </si>
  <si>
    <t>MEL_a122.MEL_b114</t>
  </si>
  <si>
    <t>MEL_a123.MEL_b114</t>
  </si>
  <si>
    <t>MEL_a124.MEL_b114</t>
  </si>
  <si>
    <t>MEL_a125.MEL_b114</t>
  </si>
  <si>
    <t>MEL_a126.MEL_b114</t>
  </si>
  <si>
    <t>MEL_a127.MEL_b114</t>
  </si>
  <si>
    <t>MEL_a128.MEL_b114</t>
  </si>
  <si>
    <t>MEL_a129.MEL_b114</t>
  </si>
  <si>
    <t>MEL_a130.MEL_b114</t>
  </si>
  <si>
    <t>MEL_a131.MEL_b114</t>
  </si>
  <si>
    <t>MEL_a132.MEL_b114</t>
  </si>
  <si>
    <t>MEL_a133.MEL_b114</t>
  </si>
  <si>
    <t>MEL_a134.MEL_b114</t>
  </si>
  <si>
    <t>MEL_a135.MEL_b114</t>
  </si>
  <si>
    <t>MEL_a136.MEL_b114</t>
  </si>
  <si>
    <t>MEL_a137.MEL_b114</t>
  </si>
  <si>
    <t>MEL_a138.MEL_b114</t>
  </si>
  <si>
    <t>MEL_a139.MEL_b114</t>
  </si>
  <si>
    <t>MEL_a140.MEL_b114</t>
  </si>
  <si>
    <t>MEL_a141.MEL_b114</t>
  </si>
  <si>
    <t>MEL_a142.MEL_b114</t>
  </si>
  <si>
    <t>MEL_a143.MEL_b114</t>
  </si>
  <si>
    <t>MEL_a144.MEL_b114</t>
  </si>
  <si>
    <t>MEL_a145.MEL_b114</t>
  </si>
  <si>
    <t>MEL_a146.MEL_b114</t>
  </si>
  <si>
    <t>MEL_a147.MEL_b114</t>
  </si>
  <si>
    <t>MEL_a148.MEL_b114</t>
  </si>
  <si>
    <t>MEL_a149.MEL_b114</t>
  </si>
  <si>
    <t>MEL_a150.MEL_b114</t>
  </si>
  <si>
    <t>MEL_a151.MEL_b114</t>
  </si>
  <si>
    <t>MEL_a152.MEL_b114</t>
  </si>
  <si>
    <t>MEL_a153.MEL_b114</t>
  </si>
  <si>
    <t>MEL_a154.MEL_b114</t>
  </si>
  <si>
    <t>MEL_a155.MEL_b114</t>
  </si>
  <si>
    <t>MEL_a156.MEL_b114</t>
  </si>
  <si>
    <t>MEL_a157.MEL_b114</t>
  </si>
  <si>
    <t>MEL_a158.MEL_b114</t>
  </si>
  <si>
    <t>MEL_a159.MEL_b114</t>
  </si>
  <si>
    <t>MEL_a160.MEL_b114</t>
  </si>
  <si>
    <t>MEL_a161.MEL_b114</t>
  </si>
  <si>
    <t>MEL_a162.MEL_b114</t>
  </si>
  <si>
    <t>MEL_a163.MEL_b114</t>
  </si>
  <si>
    <t>MEL_a164.MEL_b114</t>
  </si>
  <si>
    <t>MEL_a165.MEL_b114</t>
  </si>
  <si>
    <t>MEL_a166.MEL_b114</t>
  </si>
  <si>
    <t>MEL_a167.MEL_b114</t>
  </si>
  <si>
    <t>MEL_a168.MEL_b114</t>
  </si>
  <si>
    <t>MEL_a169.MEL_b114</t>
  </si>
  <si>
    <t>MEL_a170.MEL_b114</t>
  </si>
  <si>
    <t>MEL_a171.MEL_b114</t>
  </si>
  <si>
    <t>MEL_a172.MEL_b114</t>
  </si>
  <si>
    <t>MEL_a173.MEL_b114</t>
  </si>
  <si>
    <t>MEL_a174.MEL_b114</t>
  </si>
  <si>
    <t>MEL_a175.MEL_b114</t>
  </si>
  <si>
    <t>MEL_a176.MEL_b114</t>
  </si>
  <si>
    <t>MEL_a177.MEL_b114</t>
  </si>
  <si>
    <t>MEL_a178.MEL_b114</t>
  </si>
  <si>
    <t>MEL_a179.MEL_b114</t>
  </si>
  <si>
    <t>MEL_a180.MEL_b114</t>
  </si>
  <si>
    <t>MEL_a181.MEL_b114</t>
  </si>
  <si>
    <t>MEL_a182.MEL_b114</t>
  </si>
  <si>
    <t>MEL_a183.MEL_b114</t>
  </si>
  <si>
    <t>MEL_a184.MEL_b114</t>
  </si>
  <si>
    <t>MEL_a185.MEL_b114</t>
  </si>
  <si>
    <t>MEL_a186.MEL_b114</t>
  </si>
  <si>
    <t>MEL_a187.MEL_b114</t>
  </si>
  <si>
    <t>MEL_a188.MEL_b114</t>
  </si>
  <si>
    <t>MEL_a189.MEL_b114</t>
  </si>
  <si>
    <t>MEL_a190.MEL_b114</t>
  </si>
  <si>
    <t>MEL_a191.MEL_b114</t>
  </si>
  <si>
    <t>MEL_a192.MEL_b114</t>
  </si>
  <si>
    <t>MEL_a193.MEL_b114</t>
  </si>
  <si>
    <t>MEL_a194.MEL_b114</t>
  </si>
  <si>
    <t>MEL_a195.MEL_b114</t>
  </si>
  <si>
    <t>MEL_a196.MEL_b114</t>
  </si>
  <si>
    <t>MEL_a197.MEL_b114</t>
  </si>
  <si>
    <t>MEL_a198.MEL_b114</t>
  </si>
  <si>
    <t>MEL_a199.MEL_b114</t>
  </si>
  <si>
    <t>MAGEA3_a129.MEL_b114</t>
  </si>
  <si>
    <t>CDK4_a17.MEL_b114</t>
  </si>
  <si>
    <t>MEL_a1.MEL_b115</t>
  </si>
  <si>
    <t>MEL_a2.MEL_b115</t>
  </si>
  <si>
    <t>MEL_a3.MEL_b115</t>
  </si>
  <si>
    <t>MEL_a4.MEL_b115</t>
  </si>
  <si>
    <t>MEL_a5.MEL_b115</t>
  </si>
  <si>
    <t>MEL_a6.MEL_b115</t>
  </si>
  <si>
    <t>MEL_a7.MEL_b115</t>
  </si>
  <si>
    <t>MEL_a8.MEL_b115</t>
  </si>
  <si>
    <t>MEL_a9.MEL_b115</t>
  </si>
  <si>
    <t>MEL_a10.MEL_b115</t>
  </si>
  <si>
    <t>MEL_a11.MEL_b115</t>
  </si>
  <si>
    <t>MEL_a12.MEL_b115</t>
  </si>
  <si>
    <t>MEL_a13.MEL_b115</t>
  </si>
  <si>
    <t>MEL_a14.MEL_b115</t>
  </si>
  <si>
    <t>MEL_a15.MEL_b115</t>
  </si>
  <si>
    <t>MEL_a16.MEL_b115</t>
  </si>
  <si>
    <t>MEL_a17.MEL_b115</t>
  </si>
  <si>
    <t>MEL_a18.MEL_b115</t>
  </si>
  <si>
    <t>MEL_a19.MEL_b115</t>
  </si>
  <si>
    <t>MEL_a20.MEL_b115</t>
  </si>
  <si>
    <t>MEL_a21.MEL_b115</t>
  </si>
  <si>
    <t>MEL_a22.MEL_b115</t>
  </si>
  <si>
    <t>MEL_a23.MEL_b115</t>
  </si>
  <si>
    <t>MEL_a24.MEL_b115</t>
  </si>
  <si>
    <t>MEL_a25.MEL_b115</t>
  </si>
  <si>
    <t>MEL_a26.MEL_b115</t>
  </si>
  <si>
    <t>MEL_a27.MEL_b115</t>
  </si>
  <si>
    <t>MEL_a28.MEL_b115</t>
  </si>
  <si>
    <t>MEL_a29.MEL_b115</t>
  </si>
  <si>
    <t>MEL_a30.MEL_b115</t>
  </si>
  <si>
    <t>MEL_a31.MEL_b115</t>
  </si>
  <si>
    <t>MEL_a32.MEL_b115</t>
  </si>
  <si>
    <t>MEL_a33.MEL_b115</t>
  </si>
  <si>
    <t>MEL_a34.MEL_b115</t>
  </si>
  <si>
    <t>MEL_a35.MEL_b115</t>
  </si>
  <si>
    <t>MEL_a36.MEL_b115</t>
  </si>
  <si>
    <t>MEL_a37.MEL_b115</t>
  </si>
  <si>
    <t>MEL_a38.MEL_b115</t>
  </si>
  <si>
    <t>MEL_a39.MEL_b115</t>
  </si>
  <si>
    <t>MEL_a40.MEL_b115</t>
  </si>
  <si>
    <t>MEL_a41.MEL_b115</t>
  </si>
  <si>
    <t>MEL_a42.MEL_b115</t>
  </si>
  <si>
    <t>MEL_a43.MEL_b115</t>
  </si>
  <si>
    <t>MEL_a44.MEL_b115</t>
  </si>
  <si>
    <t>MEL_a45.MEL_b115</t>
  </si>
  <si>
    <t>MEL_a46.MEL_b115</t>
  </si>
  <si>
    <t>MEL_a47.MEL_b115</t>
  </si>
  <si>
    <t>MEL_a48.MEL_b115</t>
  </si>
  <si>
    <t>MEL_a49.MEL_b115</t>
  </si>
  <si>
    <t>MEL_a50.MEL_b115</t>
  </si>
  <si>
    <t>MEL_a51.MEL_b115</t>
  </si>
  <si>
    <t>MEL_a52.MEL_b115</t>
  </si>
  <si>
    <t>MEL_a53.MEL_b115</t>
  </si>
  <si>
    <t>MEL_a54.MEL_b115</t>
  </si>
  <si>
    <t>MEL_a55.MEL_b115</t>
  </si>
  <si>
    <t>MEL_a56.MEL_b115</t>
  </si>
  <si>
    <t>MEL_a57.MEL_b115</t>
  </si>
  <si>
    <t>MEL_a58.MEL_b115</t>
  </si>
  <si>
    <t>MEL_a59.MEL_b115</t>
  </si>
  <si>
    <t>MEL_a60.MEL_b115</t>
  </si>
  <si>
    <t>MEL_a61.MEL_b115</t>
  </si>
  <si>
    <t>MEL_a62.MEL_b115</t>
  </si>
  <si>
    <t>MEL_a63.MEL_b115</t>
  </si>
  <si>
    <t>MEL_a64.MEL_b115</t>
  </si>
  <si>
    <t>MEL_a65.MEL_b115</t>
  </si>
  <si>
    <t>MEL_a66.MEL_b115</t>
  </si>
  <si>
    <t>MEL_a67.MEL_b115</t>
  </si>
  <si>
    <t>MEL_a68.MEL_b115</t>
  </si>
  <si>
    <t>MEL_a69.MEL_b115</t>
  </si>
  <si>
    <t>MEL_a70.MEL_b115</t>
  </si>
  <si>
    <t>MEL_a71.MEL_b115</t>
  </si>
  <si>
    <t>MEL_a72.MEL_b115</t>
  </si>
  <si>
    <t>MEL_a73.MEL_b115</t>
  </si>
  <si>
    <t>MEL_a74.MEL_b115</t>
  </si>
  <si>
    <t>MEL_a75.MEL_b115</t>
  </si>
  <si>
    <t>MEL_a76.MEL_b115</t>
  </si>
  <si>
    <t>MEL_a77.MEL_b115</t>
  </si>
  <si>
    <t>MEL_a78.MEL_b115</t>
  </si>
  <si>
    <t>MEL_a79.MEL_b115</t>
  </si>
  <si>
    <t>MEL_a80.MEL_b115</t>
  </si>
  <si>
    <t>MEL_a81.MEL_b115</t>
  </si>
  <si>
    <t>MEL_a82.MEL_b115</t>
  </si>
  <si>
    <t>MEL_a83.MEL_b115</t>
  </si>
  <si>
    <t>MEL_a84.MEL_b115</t>
  </si>
  <si>
    <t>MEL_a85.MEL_b115</t>
  </si>
  <si>
    <t>MEL_a86.MEL_b115</t>
  </si>
  <si>
    <t>MEL_a87.MEL_b115</t>
  </si>
  <si>
    <t>MEL_a88.MEL_b115</t>
  </si>
  <si>
    <t>MEL_a89.MEL_b115</t>
  </si>
  <si>
    <t>MEL_a90.MEL_b115</t>
  </si>
  <si>
    <t>MEL_a91.MEL_b115</t>
  </si>
  <si>
    <t>MEL_a92.MEL_b115</t>
  </si>
  <si>
    <t>MEL_a93.MEL_b115</t>
  </si>
  <si>
    <t>MEL_a94.MEL_b115</t>
  </si>
  <si>
    <t>MEL_a95.MEL_b115</t>
  </si>
  <si>
    <t>MEL_a96.MEL_b115</t>
  </si>
  <si>
    <t>MEL_a97.MEL_b115</t>
  </si>
  <si>
    <t>MEL_a98.MEL_b115</t>
  </si>
  <si>
    <t>MEL_a99.MEL_b115</t>
  </si>
  <si>
    <t>MEL_a100.MEL_b115</t>
  </si>
  <si>
    <t>MEL_a101.MEL_b115</t>
  </si>
  <si>
    <t>MEL_a102.MEL_b115</t>
  </si>
  <si>
    <t>MEL_a103.MEL_b115</t>
  </si>
  <si>
    <t>MEL_a104.MEL_b115</t>
  </si>
  <si>
    <t>MEL_a105.MEL_b115</t>
  </si>
  <si>
    <t>MEL_a106.MEL_b115</t>
  </si>
  <si>
    <t>MEL_a107.MEL_b115</t>
  </si>
  <si>
    <t>MEL_a108.MEL_b115</t>
  </si>
  <si>
    <t>MEL_a109.MEL_b115</t>
  </si>
  <si>
    <t>MEL_a110.MEL_b115</t>
  </si>
  <si>
    <t>MEL_a111.MEL_b115</t>
  </si>
  <si>
    <t>MEL_a112.MEL_b115</t>
  </si>
  <si>
    <t>MEL_a113.MEL_b115</t>
  </si>
  <si>
    <t>MEL_a114.MEL_b115</t>
  </si>
  <si>
    <t>MEL_a115.MEL_b115</t>
  </si>
  <si>
    <t>MEL_a116.MEL_b115</t>
  </si>
  <si>
    <t>MEL_a117.MEL_b115</t>
  </si>
  <si>
    <t>MEL_a118.MEL_b115</t>
  </si>
  <si>
    <t>MEL_a119.MEL_b115</t>
  </si>
  <si>
    <t>MEL_a120.MEL_b115</t>
  </si>
  <si>
    <t>MEL_a121.MEL_b115</t>
  </si>
  <si>
    <t>MEL_a122.MEL_b115</t>
  </si>
  <si>
    <t>MEL_a123.MEL_b115</t>
  </si>
  <si>
    <t>MEL_a124.MEL_b115</t>
  </si>
  <si>
    <t>MEL_a125.MEL_b115</t>
  </si>
  <si>
    <t>MEL_a126.MEL_b115</t>
  </si>
  <si>
    <t>MEL_a127.MEL_b115</t>
  </si>
  <si>
    <t>MEL_a128.MEL_b115</t>
  </si>
  <si>
    <t>MEL_a129.MEL_b115</t>
  </si>
  <si>
    <t>MEL_a130.MEL_b115</t>
  </si>
  <si>
    <t>MEL_a131.MEL_b115</t>
  </si>
  <si>
    <t>MEL_a132.MEL_b115</t>
  </si>
  <si>
    <t>MEL_a133.MEL_b115</t>
  </si>
  <si>
    <t>MEL_a134.MEL_b115</t>
  </si>
  <si>
    <t>MEL_a135.MEL_b115</t>
  </si>
  <si>
    <t>MEL_a136.MEL_b115</t>
  </si>
  <si>
    <t>MEL_a137.MEL_b115</t>
  </si>
  <si>
    <t>MEL_a138.MEL_b115</t>
  </si>
  <si>
    <t>MEL_a139.MEL_b115</t>
  </si>
  <si>
    <t>MEL_a140.MEL_b115</t>
  </si>
  <si>
    <t>MEL_a141.MEL_b115</t>
  </si>
  <si>
    <t>MEL_a142.MEL_b115</t>
  </si>
  <si>
    <t>MEL_a143.MEL_b115</t>
  </si>
  <si>
    <t>MEL_a144.MEL_b115</t>
  </si>
  <si>
    <t>MEL_a145.MEL_b115</t>
  </si>
  <si>
    <t>MEL_a146.MEL_b115</t>
  </si>
  <si>
    <t>MEL_a147.MEL_b115</t>
  </si>
  <si>
    <t>MEL_a148.MEL_b115</t>
  </si>
  <si>
    <t>MEL_a149.MEL_b115</t>
  </si>
  <si>
    <t>MEL_a150.MEL_b115</t>
  </si>
  <si>
    <t>MEL_a151.MEL_b115</t>
  </si>
  <si>
    <t>MEL_a152.MEL_b115</t>
  </si>
  <si>
    <t>MEL_a153.MEL_b115</t>
  </si>
  <si>
    <t>MEL_a154.MEL_b115</t>
  </si>
  <si>
    <t>MEL_a155.MEL_b115</t>
  </si>
  <si>
    <t>MEL_a156.MEL_b115</t>
  </si>
  <si>
    <t>MEL_a157.MEL_b115</t>
  </si>
  <si>
    <t>MEL_a158.MEL_b115</t>
  </si>
  <si>
    <t>MEL_a159.MEL_b115</t>
  </si>
  <si>
    <t>MEL_a160.MEL_b115</t>
  </si>
  <si>
    <t>MEL_a161.MEL_b115</t>
  </si>
  <si>
    <t>MEL_a162.MEL_b115</t>
  </si>
  <si>
    <t>MEL_a163.MEL_b115</t>
  </si>
  <si>
    <t>MEL_a164.MEL_b115</t>
  </si>
  <si>
    <t>MEL_a165.MEL_b115</t>
  </si>
  <si>
    <t>MEL_a166.MEL_b115</t>
  </si>
  <si>
    <t>MEL_a167.MEL_b115</t>
  </si>
  <si>
    <t>MEL_a168.MEL_b115</t>
  </si>
  <si>
    <t>MEL_a169.MEL_b115</t>
  </si>
  <si>
    <t>MEL_a170.MEL_b115</t>
  </si>
  <si>
    <t>MEL_a171.MEL_b115</t>
  </si>
  <si>
    <t>MEL_a172.MEL_b115</t>
  </si>
  <si>
    <t>MEL_a173.MEL_b115</t>
  </si>
  <si>
    <t>MEL_a174.MEL_b115</t>
  </si>
  <si>
    <t>MEL_a175.MEL_b115</t>
  </si>
  <si>
    <t>MEL_a176.MEL_b115</t>
  </si>
  <si>
    <t>MEL_a177.MEL_b115</t>
  </si>
  <si>
    <t>MEL_a178.MEL_b115</t>
  </si>
  <si>
    <t>MEL_a179.MEL_b115</t>
  </si>
  <si>
    <t>MEL_a180.MEL_b115</t>
  </si>
  <si>
    <t>MEL_a181.MEL_b115</t>
  </si>
  <si>
    <t>MEL_a182.MEL_b115</t>
  </si>
  <si>
    <t>MEL_a183.MEL_b115</t>
  </si>
  <si>
    <t>MEL_a184.MEL_b115</t>
  </si>
  <si>
    <t>MEL_a185.MEL_b115</t>
  </si>
  <si>
    <t>MEL_a186.MEL_b115</t>
  </si>
  <si>
    <t>MEL_a187.MEL_b115</t>
  </si>
  <si>
    <t>MEL_a188.MEL_b115</t>
  </si>
  <si>
    <t>MEL_a189.MEL_b115</t>
  </si>
  <si>
    <t>MEL_a190.MEL_b115</t>
  </si>
  <si>
    <t>MEL_a191.MEL_b115</t>
  </si>
  <si>
    <t>MEL_a192.MEL_b115</t>
  </si>
  <si>
    <t>MEL_a193.MEL_b115</t>
  </si>
  <si>
    <t>MEL_a194.MEL_b115</t>
  </si>
  <si>
    <t>MEL_a195.MEL_b115</t>
  </si>
  <si>
    <t>MEL_a196.MEL_b115</t>
  </si>
  <si>
    <t>MEL_a197.MEL_b115</t>
  </si>
  <si>
    <t>MEL_a198.MEL_b115</t>
  </si>
  <si>
    <t>MEL_a199.MEL_b115</t>
  </si>
  <si>
    <t>MAGEA3_a129.MEL_b115</t>
  </si>
  <si>
    <t>CDK4_a17.MEL_b115</t>
  </si>
  <si>
    <t>MEL_a1.MEL_b116</t>
  </si>
  <si>
    <t>MEL_a2.MEL_b116</t>
  </si>
  <si>
    <t>MEL_a3.MEL_b116</t>
  </si>
  <si>
    <t>MEL_a4.MEL_b116</t>
  </si>
  <si>
    <t>MEL_a5.MEL_b116</t>
  </si>
  <si>
    <t>MEL_a6.MEL_b116</t>
  </si>
  <si>
    <t>MEL_a7.MEL_b116</t>
  </si>
  <si>
    <t>MEL_a8.MEL_b116</t>
  </si>
  <si>
    <t>MEL_a9.MEL_b116</t>
  </si>
  <si>
    <t>MEL_a10.MEL_b116</t>
  </si>
  <si>
    <t>MEL_a11.MEL_b116</t>
  </si>
  <si>
    <t>MEL_a12.MEL_b116</t>
  </si>
  <si>
    <t>MEL_a13.MEL_b116</t>
  </si>
  <si>
    <t>MEL_a14.MEL_b116</t>
  </si>
  <si>
    <t>MEL_a15.MEL_b116</t>
  </si>
  <si>
    <t>MEL_a16.MEL_b116</t>
  </si>
  <si>
    <t>MEL_a17.MEL_b116</t>
  </si>
  <si>
    <t>MEL_a18.MEL_b116</t>
  </si>
  <si>
    <t>MEL_a19.MEL_b116</t>
  </si>
  <si>
    <t>MEL_a20.MEL_b116</t>
  </si>
  <si>
    <t>MEL_a21.MEL_b116</t>
  </si>
  <si>
    <t>MEL_a22.MEL_b116</t>
  </si>
  <si>
    <t>MEL_a23.MEL_b116</t>
  </si>
  <si>
    <t>MEL_a24.MEL_b116</t>
  </si>
  <si>
    <t>MEL_a25.MEL_b116</t>
  </si>
  <si>
    <t>MEL_a26.MEL_b116</t>
  </si>
  <si>
    <t>MEL_a27.MEL_b116</t>
  </si>
  <si>
    <t>MEL_a28.MEL_b116</t>
  </si>
  <si>
    <t>MEL_a29.MEL_b116</t>
  </si>
  <si>
    <t>MEL_a30.MEL_b116</t>
  </si>
  <si>
    <t>MEL_a31.MEL_b116</t>
  </si>
  <si>
    <t>MEL_a32.MEL_b116</t>
  </si>
  <si>
    <t>MEL_a33.MEL_b116</t>
  </si>
  <si>
    <t>MEL_a34.MEL_b116</t>
  </si>
  <si>
    <t>MEL_a35.MEL_b116</t>
  </si>
  <si>
    <t>MEL_a36.MEL_b116</t>
  </si>
  <si>
    <t>MEL_a37.MEL_b116</t>
  </si>
  <si>
    <t>MEL_a38.MEL_b116</t>
  </si>
  <si>
    <t>MEL_a39.MEL_b116</t>
  </si>
  <si>
    <t>MEL_a40.MEL_b116</t>
  </si>
  <si>
    <t>MEL_a41.MEL_b116</t>
  </si>
  <si>
    <t>MEL_a42.MEL_b116</t>
  </si>
  <si>
    <t>MEL_a43.MEL_b116</t>
  </si>
  <si>
    <t>MEL_a44.MEL_b116</t>
  </si>
  <si>
    <t>MEL_a45.MEL_b116</t>
  </si>
  <si>
    <t>MEL_a46.MEL_b116</t>
  </si>
  <si>
    <t>MEL_a47.MEL_b116</t>
  </si>
  <si>
    <t>MEL_a48.MEL_b116</t>
  </si>
  <si>
    <t>MEL_a49.MEL_b116</t>
  </si>
  <si>
    <t>MEL_a50.MEL_b116</t>
  </si>
  <si>
    <t>MEL_a51.MEL_b116</t>
  </si>
  <si>
    <t>MEL_a52.MEL_b116</t>
  </si>
  <si>
    <t>MEL_a53.MEL_b116</t>
  </si>
  <si>
    <t>MEL_a54.MEL_b116</t>
  </si>
  <si>
    <t>MEL_a55.MEL_b116</t>
  </si>
  <si>
    <t>MEL_a56.MEL_b116</t>
  </si>
  <si>
    <t>MEL_a57.MEL_b116</t>
  </si>
  <si>
    <t>MEL_a58.MEL_b116</t>
  </si>
  <si>
    <t>MEL_a59.MEL_b116</t>
  </si>
  <si>
    <t>MEL_a60.MEL_b116</t>
  </si>
  <si>
    <t>MEL_a61.MEL_b116</t>
  </si>
  <si>
    <t>MEL_a62.MEL_b116</t>
  </si>
  <si>
    <t>MEL_a63.MEL_b116</t>
  </si>
  <si>
    <t>MEL_a64.MEL_b116</t>
  </si>
  <si>
    <t>MEL_a65.MEL_b116</t>
  </si>
  <si>
    <t>MEL_a66.MEL_b116</t>
  </si>
  <si>
    <t>MEL_a67.MEL_b116</t>
  </si>
  <si>
    <t>MEL_a68.MEL_b116</t>
  </si>
  <si>
    <t>MEL_a69.MEL_b116</t>
  </si>
  <si>
    <t>MEL_a70.MEL_b116</t>
  </si>
  <si>
    <t>MEL_a71.MEL_b116</t>
  </si>
  <si>
    <t>MEL_a72.MEL_b116</t>
  </si>
  <si>
    <t>MEL_a73.MEL_b116</t>
  </si>
  <si>
    <t>MEL_a74.MEL_b116</t>
  </si>
  <si>
    <t>MEL_a75.MEL_b116</t>
  </si>
  <si>
    <t>MEL_a76.MEL_b116</t>
  </si>
  <si>
    <t>MEL_a77.MEL_b116</t>
  </si>
  <si>
    <t>MEL_a78.MEL_b116</t>
  </si>
  <si>
    <t>MEL_a79.MEL_b116</t>
  </si>
  <si>
    <t>MEL_a80.MEL_b116</t>
  </si>
  <si>
    <t>MEL_a81.MEL_b116</t>
  </si>
  <si>
    <t>MEL_a82.MEL_b116</t>
  </si>
  <si>
    <t>MEL_a83.MEL_b116</t>
  </si>
  <si>
    <t>MEL_a84.MEL_b116</t>
  </si>
  <si>
    <t>MEL_a85.MEL_b116</t>
  </si>
  <si>
    <t>MEL_a86.MEL_b116</t>
  </si>
  <si>
    <t>MEL_a87.MEL_b116</t>
  </si>
  <si>
    <t>MEL_a88.MEL_b116</t>
  </si>
  <si>
    <t>MEL_a89.MEL_b116</t>
  </si>
  <si>
    <t>MEL_a90.MEL_b116</t>
  </si>
  <si>
    <t>MEL_a91.MEL_b116</t>
  </si>
  <si>
    <t>MEL_a92.MEL_b116</t>
  </si>
  <si>
    <t>MEL_a93.MEL_b116</t>
  </si>
  <si>
    <t>MEL_a94.MEL_b116</t>
  </si>
  <si>
    <t>MEL_a95.MEL_b116</t>
  </si>
  <si>
    <t>MEL_a96.MEL_b116</t>
  </si>
  <si>
    <t>MEL_a97.MEL_b116</t>
  </si>
  <si>
    <t>MEL_a98.MEL_b116</t>
  </si>
  <si>
    <t>MEL_a99.MEL_b116</t>
  </si>
  <si>
    <t>MEL_a100.MEL_b116</t>
  </si>
  <si>
    <t>MEL_a101.MEL_b116</t>
  </si>
  <si>
    <t>MEL_a102.MEL_b116</t>
  </si>
  <si>
    <t>MEL_a103.MEL_b116</t>
  </si>
  <si>
    <t>MEL_a104.MEL_b116</t>
  </si>
  <si>
    <t>MEL_a105.MEL_b116</t>
  </si>
  <si>
    <t>MEL_a106.MEL_b116</t>
  </si>
  <si>
    <t>MEL_a107.MEL_b116</t>
  </si>
  <si>
    <t>MEL_a108.MEL_b116</t>
  </si>
  <si>
    <t>MEL_a109.MEL_b116</t>
  </si>
  <si>
    <t>MEL_a110.MEL_b116</t>
  </si>
  <si>
    <t>MEL_a111.MEL_b116</t>
  </si>
  <si>
    <t>MEL_a112.MEL_b116</t>
  </si>
  <si>
    <t>MEL_a113.MEL_b116</t>
  </si>
  <si>
    <t>MEL_a114.MEL_b116</t>
  </si>
  <si>
    <t>MEL_a115.MEL_b116</t>
  </si>
  <si>
    <t>MEL_a116.MEL_b116</t>
  </si>
  <si>
    <t>MEL_a117.MEL_b116</t>
  </si>
  <si>
    <t>MEL_a118.MEL_b116</t>
  </si>
  <si>
    <t>MEL_a119.MEL_b116</t>
  </si>
  <si>
    <t>MEL_a120.MEL_b116</t>
  </si>
  <si>
    <t>MEL_a121.MEL_b116</t>
  </si>
  <si>
    <t>MEL_a122.MEL_b116</t>
  </si>
  <si>
    <t>MEL_a123.MEL_b116</t>
  </si>
  <si>
    <t>MEL_a124.MEL_b116</t>
  </si>
  <si>
    <t>MEL_a125.MEL_b116</t>
  </si>
  <si>
    <t>MEL_a126.MEL_b116</t>
  </si>
  <si>
    <t>MEL_a127.MEL_b116</t>
  </si>
  <si>
    <t>MEL_a128.MEL_b116</t>
  </si>
  <si>
    <t>MEL_a129.MEL_b116</t>
  </si>
  <si>
    <t>MEL_a130.MEL_b116</t>
  </si>
  <si>
    <t>MEL_a131.MEL_b116</t>
  </si>
  <si>
    <t>MEL_a132.MEL_b116</t>
  </si>
  <si>
    <t>MEL_a133.MEL_b116</t>
  </si>
  <si>
    <t>MEL_a134.MEL_b116</t>
  </si>
  <si>
    <t>MEL_a135.MEL_b116</t>
  </si>
  <si>
    <t>MEL_a136.MEL_b116</t>
  </si>
  <si>
    <t>MEL_a137.MEL_b116</t>
  </si>
  <si>
    <t>MEL_a138.MEL_b116</t>
  </si>
  <si>
    <t>MEL_a139.MEL_b116</t>
  </si>
  <si>
    <t>MEL_a140.MEL_b116</t>
  </si>
  <si>
    <t>MEL_a141.MEL_b116</t>
  </si>
  <si>
    <t>MEL_a142.MEL_b116</t>
  </si>
  <si>
    <t>MEL_a143.MEL_b116</t>
  </si>
  <si>
    <t>MEL_a144.MEL_b116</t>
  </si>
  <si>
    <t>MEL_a145.MEL_b116</t>
  </si>
  <si>
    <t>MEL_a146.MEL_b116</t>
  </si>
  <si>
    <t>MEL_a147.MEL_b116</t>
  </si>
  <si>
    <t>MEL_a148.MEL_b116</t>
  </si>
  <si>
    <t>MEL_a149.MEL_b116</t>
  </si>
  <si>
    <t>MEL_a150.MEL_b116</t>
  </si>
  <si>
    <t>MEL_a151.MEL_b116</t>
  </si>
  <si>
    <t>MEL_a152.MEL_b116</t>
  </si>
  <si>
    <t>MEL_a153.MEL_b116</t>
  </si>
  <si>
    <t>MEL_a154.MEL_b116</t>
  </si>
  <si>
    <t>MEL_a155.MEL_b116</t>
  </si>
  <si>
    <t>MEL_a156.MEL_b116</t>
  </si>
  <si>
    <t>MEL_a157.MEL_b116</t>
  </si>
  <si>
    <t>MEL_a158.MEL_b116</t>
  </si>
  <si>
    <t>MEL_a159.MEL_b116</t>
  </si>
  <si>
    <t>MEL_a160.MEL_b116</t>
  </si>
  <si>
    <t>MEL_a161.MEL_b116</t>
  </si>
  <si>
    <t>MEL_a162.MEL_b116</t>
  </si>
  <si>
    <t>MEL_a163.MEL_b116</t>
  </si>
  <si>
    <t>MEL_a164.MEL_b116</t>
  </si>
  <si>
    <t>MEL_a165.MEL_b116</t>
  </si>
  <si>
    <t>MEL_a166.MEL_b116</t>
  </si>
  <si>
    <t>MEL_a167.MEL_b116</t>
  </si>
  <si>
    <t>MEL_a168.MEL_b116</t>
  </si>
  <si>
    <t>MEL_a169.MEL_b116</t>
  </si>
  <si>
    <t>MEL_a170.MEL_b116</t>
  </si>
  <si>
    <t>MEL_a171.MEL_b116</t>
  </si>
  <si>
    <t>MEL_a172.MEL_b116</t>
  </si>
  <si>
    <t>MEL_a173.MEL_b116</t>
  </si>
  <si>
    <t>MEL_a174.MEL_b116</t>
  </si>
  <si>
    <t>MEL_a175.MEL_b116</t>
  </si>
  <si>
    <t>MEL_a176.MEL_b116</t>
  </si>
  <si>
    <t>MEL_a177.MEL_b116</t>
  </si>
  <si>
    <t>MEL_a178.MEL_b116</t>
  </si>
  <si>
    <t>MEL_a179.MEL_b116</t>
  </si>
  <si>
    <t>MEL_a180.MEL_b116</t>
  </si>
  <si>
    <t>MEL_a181.MEL_b116</t>
  </si>
  <si>
    <t>MEL_a182.MEL_b116</t>
  </si>
  <si>
    <t>MEL_a183.MEL_b116</t>
  </si>
  <si>
    <t>MEL_a184.MEL_b116</t>
  </si>
  <si>
    <t>MEL_a185.MEL_b116</t>
  </si>
  <si>
    <t>MEL_a186.MEL_b116</t>
  </si>
  <si>
    <t>MEL_a187.MEL_b116</t>
  </si>
  <si>
    <t>MEL_a188.MEL_b116</t>
  </si>
  <si>
    <t>MEL_a189.MEL_b116</t>
  </si>
  <si>
    <t>MEL_a190.MEL_b116</t>
  </si>
  <si>
    <t>MEL_a191.MEL_b116</t>
  </si>
  <si>
    <t>MEL_a192.MEL_b116</t>
  </si>
  <si>
    <t>MEL_a193.MEL_b116</t>
  </si>
  <si>
    <t>MEL_a194.MEL_b116</t>
  </si>
  <si>
    <t>MEL_a195.MEL_b116</t>
  </si>
  <si>
    <t>MEL_a196.MEL_b116</t>
  </si>
  <si>
    <t>MEL_a197.MEL_b116</t>
  </si>
  <si>
    <t>MEL_a198.MEL_b116</t>
  </si>
  <si>
    <t>MEL_a199.MEL_b116</t>
  </si>
  <si>
    <t>MAGEA3_a129.MEL_b116</t>
  </si>
  <si>
    <t>CDK4_a17.MEL_b116</t>
  </si>
  <si>
    <t>MEL_a1.MEL_b117</t>
  </si>
  <si>
    <t>MEL_a2.MEL_b117</t>
  </si>
  <si>
    <t>MEL_a3.MEL_b117</t>
  </si>
  <si>
    <t>MEL_a4.MEL_b117</t>
  </si>
  <si>
    <t>MEL_a5.MEL_b117</t>
  </si>
  <si>
    <t>MEL_a6.MEL_b117</t>
  </si>
  <si>
    <t>MEL_a7.MEL_b117</t>
  </si>
  <si>
    <t>MEL_a8.MEL_b117</t>
  </si>
  <si>
    <t>MEL_a9.MEL_b117</t>
  </si>
  <si>
    <t>MEL_a10.MEL_b117</t>
  </si>
  <si>
    <t>MEL_a11.MEL_b117</t>
  </si>
  <si>
    <t>MEL_a12.MEL_b117</t>
  </si>
  <si>
    <t>MEL_a13.MEL_b117</t>
  </si>
  <si>
    <t>MEL_a14.MEL_b117</t>
  </si>
  <si>
    <t>MEL_a15.MEL_b117</t>
  </si>
  <si>
    <t>MEL_a16.MEL_b117</t>
  </si>
  <si>
    <t>MEL_a17.MEL_b117</t>
  </si>
  <si>
    <t>MEL_a18.MEL_b117</t>
  </si>
  <si>
    <t>MEL_a19.MEL_b117</t>
  </si>
  <si>
    <t>MEL_a20.MEL_b117</t>
  </si>
  <si>
    <t>MEL_a21.MEL_b117</t>
  </si>
  <si>
    <t>MEL_a22.MEL_b117</t>
  </si>
  <si>
    <t>MEL_a23.MEL_b117</t>
  </si>
  <si>
    <t>MEL_a24.MEL_b117</t>
  </si>
  <si>
    <t>MEL_a25.MEL_b117</t>
  </si>
  <si>
    <t>MEL_a26.MEL_b117</t>
  </si>
  <si>
    <t>MEL_a27.MEL_b117</t>
  </si>
  <si>
    <t>MEL_a28.MEL_b117</t>
  </si>
  <si>
    <t>MEL_a29.MEL_b117</t>
  </si>
  <si>
    <t>MEL_a30.MEL_b117</t>
  </si>
  <si>
    <t>MEL_a31.MEL_b117</t>
  </si>
  <si>
    <t>MEL_a32.MEL_b117</t>
  </si>
  <si>
    <t>MEL_a33.MEL_b117</t>
  </si>
  <si>
    <t>MEL_a34.MEL_b117</t>
  </si>
  <si>
    <t>MEL_a35.MEL_b117</t>
  </si>
  <si>
    <t>MEL_a36.MEL_b117</t>
  </si>
  <si>
    <t>MEL_a37.MEL_b117</t>
  </si>
  <si>
    <t>MEL_a38.MEL_b117</t>
  </si>
  <si>
    <t>MEL_a39.MEL_b117</t>
  </si>
  <si>
    <t>MEL_a40.MEL_b117</t>
  </si>
  <si>
    <t>MEL_a41.MEL_b117</t>
  </si>
  <si>
    <t>MEL_a42.MEL_b117</t>
  </si>
  <si>
    <t>MEL_a43.MEL_b117</t>
  </si>
  <si>
    <t>MEL_a44.MEL_b117</t>
  </si>
  <si>
    <t>MEL_a45.MEL_b117</t>
  </si>
  <si>
    <t>MEL_a46.MEL_b117</t>
  </si>
  <si>
    <t>MEL_a47.MEL_b117</t>
  </si>
  <si>
    <t>MEL_a48.MEL_b117</t>
  </si>
  <si>
    <t>MEL_a49.MEL_b117</t>
  </si>
  <si>
    <t>MEL_a50.MEL_b117</t>
  </si>
  <si>
    <t>MEL_a51.MEL_b117</t>
  </si>
  <si>
    <t>MEL_a52.MEL_b117</t>
  </si>
  <si>
    <t>MEL_a53.MEL_b117</t>
  </si>
  <si>
    <t>MEL_a54.MEL_b117</t>
  </si>
  <si>
    <t>MEL_a55.MEL_b117</t>
  </si>
  <si>
    <t>MEL_a56.MEL_b117</t>
  </si>
  <si>
    <t>MEL_a57.MEL_b117</t>
  </si>
  <si>
    <t>MEL_a58.MEL_b117</t>
  </si>
  <si>
    <t>MEL_a59.MEL_b117</t>
  </si>
  <si>
    <t>MEL_a60.MEL_b117</t>
  </si>
  <si>
    <t>MEL_a61.MEL_b117</t>
  </si>
  <si>
    <t>MEL_a62.MEL_b117</t>
  </si>
  <si>
    <t>MEL_a63.MEL_b117</t>
  </si>
  <si>
    <t>MEL_a64.MEL_b117</t>
  </si>
  <si>
    <t>MEL_a65.MEL_b117</t>
  </si>
  <si>
    <t>MEL_a66.MEL_b117</t>
  </si>
  <si>
    <t>MEL_a67.MEL_b117</t>
  </si>
  <si>
    <t>MEL_a68.MEL_b117</t>
  </si>
  <si>
    <t>MEL_a69.MEL_b117</t>
  </si>
  <si>
    <t>MEL_a70.MEL_b117</t>
  </si>
  <si>
    <t>MEL_a71.MEL_b117</t>
  </si>
  <si>
    <t>MEL_a72.MEL_b117</t>
  </si>
  <si>
    <t>MEL_a73.MEL_b117</t>
  </si>
  <si>
    <t>MEL_a74.MEL_b117</t>
  </si>
  <si>
    <t>MEL_a75.MEL_b117</t>
  </si>
  <si>
    <t>MEL_a76.MEL_b117</t>
  </si>
  <si>
    <t>MEL_a77.MEL_b117</t>
  </si>
  <si>
    <t>MEL_a78.MEL_b117</t>
  </si>
  <si>
    <t>MEL_a79.MEL_b117</t>
  </si>
  <si>
    <t>MEL_a80.MEL_b117</t>
  </si>
  <si>
    <t>MEL_a81.MEL_b117</t>
  </si>
  <si>
    <t>MEL_a82.MEL_b117</t>
  </si>
  <si>
    <t>MEL_a83.MEL_b117</t>
  </si>
  <si>
    <t>MEL_a84.MEL_b117</t>
  </si>
  <si>
    <t>MEL_a85.MEL_b117</t>
  </si>
  <si>
    <t>MEL_a86.MEL_b117</t>
  </si>
  <si>
    <t>MEL_a87.MEL_b117</t>
  </si>
  <si>
    <t>MEL_a88.MEL_b117</t>
  </si>
  <si>
    <t>MEL_a89.MEL_b117</t>
  </si>
  <si>
    <t>MEL_a90.MEL_b117</t>
  </si>
  <si>
    <t>MEL_a91.MEL_b117</t>
  </si>
  <si>
    <t>MEL_a92.MEL_b117</t>
  </si>
  <si>
    <t>MEL_a93.MEL_b117</t>
  </si>
  <si>
    <t>MEL_a94.MEL_b117</t>
  </si>
  <si>
    <t>MEL_a95.MEL_b117</t>
  </si>
  <si>
    <t>MEL_a96.MEL_b117</t>
  </si>
  <si>
    <t>MEL_a97.MEL_b117</t>
  </si>
  <si>
    <t>MEL_a98.MEL_b117</t>
  </si>
  <si>
    <t>MEL_a99.MEL_b117</t>
  </si>
  <si>
    <t>MEL_a100.MEL_b117</t>
  </si>
  <si>
    <t>MEL_a101.MEL_b117</t>
  </si>
  <si>
    <t>MEL_a102.MEL_b117</t>
  </si>
  <si>
    <t>MEL_a103.MEL_b117</t>
  </si>
  <si>
    <t>MEL_a104.MEL_b117</t>
  </si>
  <si>
    <t>MEL_a105.MEL_b117</t>
  </si>
  <si>
    <t>MEL_a106.MEL_b117</t>
  </si>
  <si>
    <t>MEL_a107.MEL_b117</t>
  </si>
  <si>
    <t>MEL_a108.MEL_b117</t>
  </si>
  <si>
    <t>MEL_a109.MEL_b117</t>
  </si>
  <si>
    <t>MEL_a110.MEL_b117</t>
  </si>
  <si>
    <t>MEL_a111.MEL_b117</t>
  </si>
  <si>
    <t>MEL_a112.MEL_b117</t>
  </si>
  <si>
    <t>MEL_a113.MEL_b117</t>
  </si>
  <si>
    <t>MEL_a114.MEL_b117</t>
  </si>
  <si>
    <t>MEL_a115.MEL_b117</t>
  </si>
  <si>
    <t>MEL_a116.MEL_b117</t>
  </si>
  <si>
    <t>MEL_a117.MEL_b117</t>
  </si>
  <si>
    <t>MEL_a118.MEL_b117</t>
  </si>
  <si>
    <t>MEL_a119.MEL_b117</t>
  </si>
  <si>
    <t>MEL_a120.MEL_b117</t>
  </si>
  <si>
    <t>MEL_a121.MEL_b117</t>
  </si>
  <si>
    <t>MEL_a122.MEL_b117</t>
  </si>
  <si>
    <t>MEL_a123.MEL_b117</t>
  </si>
  <si>
    <t>MEL_a124.MEL_b117</t>
  </si>
  <si>
    <t>MEL_a125.MEL_b117</t>
  </si>
  <si>
    <t>MEL_a126.MEL_b117</t>
  </si>
  <si>
    <t>MEL_a127.MEL_b117</t>
  </si>
  <si>
    <t>MEL_a128.MEL_b117</t>
  </si>
  <si>
    <t>MEL_a129.MEL_b117</t>
  </si>
  <si>
    <t>MEL_a130.MEL_b117</t>
  </si>
  <si>
    <t>MEL_a131.MEL_b117</t>
  </si>
  <si>
    <t>MEL_a132.MEL_b117</t>
  </si>
  <si>
    <t>MEL_a133.MEL_b117</t>
  </si>
  <si>
    <t>MEL_a134.MEL_b117</t>
  </si>
  <si>
    <t>MEL_a135.MEL_b117</t>
  </si>
  <si>
    <t>MEL_a136.MEL_b117</t>
  </si>
  <si>
    <t>MEL_a137.MEL_b117</t>
  </si>
  <si>
    <t>MEL_a138.MEL_b117</t>
  </si>
  <si>
    <t>MEL_a139.MEL_b117</t>
  </si>
  <si>
    <t>MEL_a140.MEL_b117</t>
  </si>
  <si>
    <t>MEL_a141.MEL_b117</t>
  </si>
  <si>
    <t>MEL_a142.MEL_b117</t>
  </si>
  <si>
    <t>MEL_a143.MEL_b117</t>
  </si>
  <si>
    <t>MEL_a144.MEL_b117</t>
  </si>
  <si>
    <t>MEL_a145.MEL_b117</t>
  </si>
  <si>
    <t>MEL_a146.MEL_b117</t>
  </si>
  <si>
    <t>MEL_a147.MEL_b117</t>
  </si>
  <si>
    <t>MEL_a148.MEL_b117</t>
  </si>
  <si>
    <t>MEL_a149.MEL_b117</t>
  </si>
  <si>
    <t>MEL_a150.MEL_b117</t>
  </si>
  <si>
    <t>MEL_a151.MEL_b117</t>
  </si>
  <si>
    <t>MEL_a152.MEL_b117</t>
  </si>
  <si>
    <t>MEL_a153.MEL_b117</t>
  </si>
  <si>
    <t>MEL_a154.MEL_b117</t>
  </si>
  <si>
    <t>MEL_a155.MEL_b117</t>
  </si>
  <si>
    <t>MEL_a156.MEL_b117</t>
  </si>
  <si>
    <t>MEL_a157.MEL_b117</t>
  </si>
  <si>
    <t>MEL_a158.MEL_b117</t>
  </si>
  <si>
    <t>MEL_a159.MEL_b117</t>
  </si>
  <si>
    <t>MEL_a160.MEL_b117</t>
  </si>
  <si>
    <t>MEL_a161.MEL_b117</t>
  </si>
  <si>
    <t>MEL_a162.MEL_b117</t>
  </si>
  <si>
    <t>MEL_a163.MEL_b117</t>
  </si>
  <si>
    <t>MEL_a164.MEL_b117</t>
  </si>
  <si>
    <t>MEL_a165.MEL_b117</t>
  </si>
  <si>
    <t>MEL_a166.MEL_b117</t>
  </si>
  <si>
    <t>MEL_a167.MEL_b117</t>
  </si>
  <si>
    <t>MEL_a168.MEL_b117</t>
  </si>
  <si>
    <t>MEL_a169.MEL_b117</t>
  </si>
  <si>
    <t>MEL_a170.MEL_b117</t>
  </si>
  <si>
    <t>MEL_a171.MEL_b117</t>
  </si>
  <si>
    <t>MEL_a172.MEL_b117</t>
  </si>
  <si>
    <t>MEL_a173.MEL_b117</t>
  </si>
  <si>
    <t>MEL_a174.MEL_b117</t>
  </si>
  <si>
    <t>MEL_a175.MEL_b117</t>
  </si>
  <si>
    <t>MEL_a176.MEL_b117</t>
  </si>
  <si>
    <t>MEL_a177.MEL_b117</t>
  </si>
  <si>
    <t>MEL_a178.MEL_b117</t>
  </si>
  <si>
    <t>MEL_a179.MEL_b117</t>
  </si>
  <si>
    <t>MEL_a180.MEL_b117</t>
  </si>
  <si>
    <t>MEL_a181.MEL_b117</t>
  </si>
  <si>
    <t>MEL_a182.MEL_b117</t>
  </si>
  <si>
    <t>MEL_a183.MEL_b117</t>
  </si>
  <si>
    <t>MEL_a184.MEL_b117</t>
  </si>
  <si>
    <t>MEL_a185.MEL_b117</t>
  </si>
  <si>
    <t>MEL_a186.MEL_b117</t>
  </si>
  <si>
    <t>MEL_a187.MEL_b117</t>
  </si>
  <si>
    <t>MEL_a188.MEL_b117</t>
  </si>
  <si>
    <t>MEL_a189.MEL_b117</t>
  </si>
  <si>
    <t>MEL_a190.MEL_b117</t>
  </si>
  <si>
    <t>MEL_a191.MEL_b117</t>
  </si>
  <si>
    <t>MEL_a192.MEL_b117</t>
  </si>
  <si>
    <t>MEL_a193.MEL_b117</t>
  </si>
  <si>
    <t>MEL_a194.MEL_b117</t>
  </si>
  <si>
    <t>MEL_a195.MEL_b117</t>
  </si>
  <si>
    <t>MEL_a196.MEL_b117</t>
  </si>
  <si>
    <t>MEL_a197.MEL_b117</t>
  </si>
  <si>
    <t>MEL_a198.MEL_b117</t>
  </si>
  <si>
    <t>MEL_a199.MEL_b117</t>
  </si>
  <si>
    <t>MAGEA3_a129.MEL_b117</t>
  </si>
  <si>
    <t>CDK4_a17.MEL_b117</t>
  </si>
  <si>
    <t>MEL_a1.MEL_b118</t>
  </si>
  <si>
    <t>MEL_a2.MEL_b118</t>
  </si>
  <si>
    <t>MEL_a3.MEL_b118</t>
  </si>
  <si>
    <t>MEL_a4.MEL_b118</t>
  </si>
  <si>
    <t>MEL_a5.MEL_b118</t>
  </si>
  <si>
    <t>MEL_a6.MEL_b118</t>
  </si>
  <si>
    <t>MEL_a7.MEL_b118</t>
  </si>
  <si>
    <t>MEL_a8.MEL_b118</t>
  </si>
  <si>
    <t>MEL_a9.MEL_b118</t>
  </si>
  <si>
    <t>MEL_a10.MEL_b118</t>
  </si>
  <si>
    <t>MEL_a11.MEL_b118</t>
  </si>
  <si>
    <t>MEL_a12.MEL_b118</t>
  </si>
  <si>
    <t>MEL_a13.MEL_b118</t>
  </si>
  <si>
    <t>MEL_a14.MEL_b118</t>
  </si>
  <si>
    <t>MEL_a15.MEL_b118</t>
  </si>
  <si>
    <t>MEL_a16.MEL_b118</t>
  </si>
  <si>
    <t>MEL_a17.MEL_b118</t>
  </si>
  <si>
    <t>MEL_a18.MEL_b118</t>
  </si>
  <si>
    <t>MEL_a19.MEL_b118</t>
  </si>
  <si>
    <t>MEL_a20.MEL_b118</t>
  </si>
  <si>
    <t>MEL_a21.MEL_b118</t>
  </si>
  <si>
    <t>MEL_a22.MEL_b118</t>
  </si>
  <si>
    <t>MEL_a23.MEL_b118</t>
  </si>
  <si>
    <t>MEL_a24.MEL_b118</t>
  </si>
  <si>
    <t>MEL_a25.MEL_b118</t>
  </si>
  <si>
    <t>MEL_a26.MEL_b118</t>
  </si>
  <si>
    <t>MEL_a27.MEL_b118</t>
  </si>
  <si>
    <t>MEL_a28.MEL_b118</t>
  </si>
  <si>
    <t>MEL_a29.MEL_b118</t>
  </si>
  <si>
    <t>MEL_a30.MEL_b118</t>
  </si>
  <si>
    <t>MEL_a31.MEL_b118</t>
  </si>
  <si>
    <t>MEL_a32.MEL_b118</t>
  </si>
  <si>
    <t>MEL_a33.MEL_b118</t>
  </si>
  <si>
    <t>MEL_a34.MEL_b118</t>
  </si>
  <si>
    <t>MEL_a35.MEL_b118</t>
  </si>
  <si>
    <t>MEL_a36.MEL_b118</t>
  </si>
  <si>
    <t>MEL_a37.MEL_b118</t>
  </si>
  <si>
    <t>MEL_a38.MEL_b118</t>
  </si>
  <si>
    <t>MEL_a39.MEL_b118</t>
  </si>
  <si>
    <t>MEL_a40.MEL_b118</t>
  </si>
  <si>
    <t>MEL_a41.MEL_b118</t>
  </si>
  <si>
    <t>MEL_a42.MEL_b118</t>
  </si>
  <si>
    <t>MEL_a43.MEL_b118</t>
  </si>
  <si>
    <t>MEL_a44.MEL_b118</t>
  </si>
  <si>
    <t>MEL_a45.MEL_b118</t>
  </si>
  <si>
    <t>MEL_a46.MEL_b118</t>
  </si>
  <si>
    <t>MEL_a47.MEL_b118</t>
  </si>
  <si>
    <t>MEL_a48.MEL_b118</t>
  </si>
  <si>
    <t>MEL_a49.MEL_b118</t>
  </si>
  <si>
    <t>MEL_a50.MEL_b118</t>
  </si>
  <si>
    <t>MEL_a51.MEL_b118</t>
  </si>
  <si>
    <t>MEL_a52.MEL_b118</t>
  </si>
  <si>
    <t>MEL_a53.MEL_b118</t>
  </si>
  <si>
    <t>MEL_a54.MEL_b118</t>
  </si>
  <si>
    <t>MEL_a55.MEL_b118</t>
  </si>
  <si>
    <t>MEL_a56.MEL_b118</t>
  </si>
  <si>
    <t>MEL_a57.MEL_b118</t>
  </si>
  <si>
    <t>MEL_a58.MEL_b118</t>
  </si>
  <si>
    <t>MEL_a59.MEL_b118</t>
  </si>
  <si>
    <t>MEL_a60.MEL_b118</t>
  </si>
  <si>
    <t>MEL_a61.MEL_b118</t>
  </si>
  <si>
    <t>MEL_a62.MEL_b118</t>
  </si>
  <si>
    <t>MEL_a63.MEL_b118</t>
  </si>
  <si>
    <t>MEL_a64.MEL_b118</t>
  </si>
  <si>
    <t>MEL_a65.MEL_b118</t>
  </si>
  <si>
    <t>MEL_a66.MEL_b118</t>
  </si>
  <si>
    <t>MEL_a67.MEL_b118</t>
  </si>
  <si>
    <t>MEL_a68.MEL_b118</t>
  </si>
  <si>
    <t>MEL_a69.MEL_b118</t>
  </si>
  <si>
    <t>MEL_a70.MEL_b118</t>
  </si>
  <si>
    <t>MEL_a71.MEL_b118</t>
  </si>
  <si>
    <t>MEL_a72.MEL_b118</t>
  </si>
  <si>
    <t>MEL_a73.MEL_b118</t>
  </si>
  <si>
    <t>MEL_a74.MEL_b118</t>
  </si>
  <si>
    <t>MEL_a75.MEL_b118</t>
  </si>
  <si>
    <t>MEL_a76.MEL_b118</t>
  </si>
  <si>
    <t>MEL_a77.MEL_b118</t>
  </si>
  <si>
    <t>MEL_a78.MEL_b118</t>
  </si>
  <si>
    <t>MEL_a79.MEL_b118</t>
  </si>
  <si>
    <t>MEL_a80.MEL_b118</t>
  </si>
  <si>
    <t>MEL_a81.MEL_b118</t>
  </si>
  <si>
    <t>MEL_a82.MEL_b118</t>
  </si>
  <si>
    <t>MEL_a83.MEL_b118</t>
  </si>
  <si>
    <t>MEL_a84.MEL_b118</t>
  </si>
  <si>
    <t>MEL_a85.MEL_b118</t>
  </si>
  <si>
    <t>MEL_a86.MEL_b118</t>
  </si>
  <si>
    <t>MEL_a87.MEL_b118</t>
  </si>
  <si>
    <t>MEL_a88.MEL_b118</t>
  </si>
  <si>
    <t>MEL_a89.MEL_b118</t>
  </si>
  <si>
    <t>MEL_a90.MEL_b118</t>
  </si>
  <si>
    <t>MEL_a91.MEL_b118</t>
  </si>
  <si>
    <t>MEL_a92.MEL_b118</t>
  </si>
  <si>
    <t>MEL_a93.MEL_b118</t>
  </si>
  <si>
    <t>MEL_a94.MEL_b118</t>
  </si>
  <si>
    <t>MEL_a95.MEL_b118</t>
  </si>
  <si>
    <t>MEL_a96.MEL_b118</t>
  </si>
  <si>
    <t>MEL_a97.MEL_b118</t>
  </si>
  <si>
    <t>MEL_a98.MEL_b118</t>
  </si>
  <si>
    <t>MEL_a99.MEL_b118</t>
  </si>
  <si>
    <t>MEL_a100.MEL_b118</t>
  </si>
  <si>
    <t>MEL_a101.MEL_b118</t>
  </si>
  <si>
    <t>MEL_a102.MEL_b118</t>
  </si>
  <si>
    <t>MEL_a103.MEL_b118</t>
  </si>
  <si>
    <t>MEL_a104.MEL_b118</t>
  </si>
  <si>
    <t>MEL_a105.MEL_b118</t>
  </si>
  <si>
    <t>MEL_a106.MEL_b118</t>
  </si>
  <si>
    <t>MEL_a107.MEL_b118</t>
  </si>
  <si>
    <t>MEL_a108.MEL_b118</t>
  </si>
  <si>
    <t>MEL_a109.MEL_b118</t>
  </si>
  <si>
    <t>MEL_a110.MEL_b118</t>
  </si>
  <si>
    <t>MEL_a111.MEL_b118</t>
  </si>
  <si>
    <t>MEL_a112.MEL_b118</t>
  </si>
  <si>
    <t>MEL_a113.MEL_b118</t>
  </si>
  <si>
    <t>MEL_a114.MEL_b118</t>
  </si>
  <si>
    <t>MEL_a115.MEL_b118</t>
  </si>
  <si>
    <t>MEL_a116.MEL_b118</t>
  </si>
  <si>
    <t>MEL_a117.MEL_b118</t>
  </si>
  <si>
    <t>MEL_a118.MEL_b118</t>
  </si>
  <si>
    <t>MEL_a119.MEL_b118</t>
  </si>
  <si>
    <t>MEL_a120.MEL_b118</t>
  </si>
  <si>
    <t>MEL_a121.MEL_b118</t>
  </si>
  <si>
    <t>MEL_a122.MEL_b118</t>
  </si>
  <si>
    <t>MEL_a123.MEL_b118</t>
  </si>
  <si>
    <t>MEL_a124.MEL_b118</t>
  </si>
  <si>
    <t>MEL_a125.MEL_b118</t>
  </si>
  <si>
    <t>MEL_a126.MEL_b118</t>
  </si>
  <si>
    <t>MEL_a127.MEL_b118</t>
  </si>
  <si>
    <t>MEL_a128.MEL_b118</t>
  </si>
  <si>
    <t>MEL_a129.MEL_b118</t>
  </si>
  <si>
    <t>MEL_a130.MEL_b118</t>
  </si>
  <si>
    <t>MEL_a131.MEL_b118</t>
  </si>
  <si>
    <t>MEL_a132.MEL_b118</t>
  </si>
  <si>
    <t>MEL_a133.MEL_b118</t>
  </si>
  <si>
    <t>MEL_a134.MEL_b118</t>
  </si>
  <si>
    <t>MEL_a135.MEL_b118</t>
  </si>
  <si>
    <t>MEL_a136.MEL_b118</t>
  </si>
  <si>
    <t>MEL_a137.MEL_b118</t>
  </si>
  <si>
    <t>MEL_a138.MEL_b118</t>
  </si>
  <si>
    <t>MEL_a139.MEL_b118</t>
  </si>
  <si>
    <t>MEL_a140.MEL_b118</t>
  </si>
  <si>
    <t>MEL_a141.MEL_b118</t>
  </si>
  <si>
    <t>MEL_a142.MEL_b118</t>
  </si>
  <si>
    <t>MEL_a143.MEL_b118</t>
  </si>
  <si>
    <t>MEL_a144.MEL_b118</t>
  </si>
  <si>
    <t>MEL_a145.MEL_b118</t>
  </si>
  <si>
    <t>MEL_a146.MEL_b118</t>
  </si>
  <si>
    <t>MEL_a147.MEL_b118</t>
  </si>
  <si>
    <t>MEL_a148.MEL_b118</t>
  </si>
  <si>
    <t>MEL_a149.MEL_b118</t>
  </si>
  <si>
    <t>MEL_a150.MEL_b118</t>
  </si>
  <si>
    <t>MEL_a151.MEL_b118</t>
  </si>
  <si>
    <t>MEL_a152.MEL_b118</t>
  </si>
  <si>
    <t>MEL_a153.MEL_b118</t>
  </si>
  <si>
    <t>MEL_a154.MEL_b118</t>
  </si>
  <si>
    <t>MEL_a155.MEL_b118</t>
  </si>
  <si>
    <t>MEL_a156.MEL_b118</t>
  </si>
  <si>
    <t>MEL_a157.MEL_b118</t>
  </si>
  <si>
    <t>MEL_a158.MEL_b118</t>
  </si>
  <si>
    <t>MEL_a159.MEL_b118</t>
  </si>
  <si>
    <t>MEL_a160.MEL_b118</t>
  </si>
  <si>
    <t>MEL_a161.MEL_b118</t>
  </si>
  <si>
    <t>MEL_a162.MEL_b118</t>
  </si>
  <si>
    <t>MEL_a163.MEL_b118</t>
  </si>
  <si>
    <t>MEL_a164.MEL_b118</t>
  </si>
  <si>
    <t>MEL_a165.MEL_b118</t>
  </si>
  <si>
    <t>MEL_a166.MEL_b118</t>
  </si>
  <si>
    <t>MEL_a167.MEL_b118</t>
  </si>
  <si>
    <t>MEL_a168.MEL_b118</t>
  </si>
  <si>
    <t>MEL_a169.MEL_b118</t>
  </si>
  <si>
    <t>MEL_a170.MEL_b118</t>
  </si>
  <si>
    <t>MEL_a171.MEL_b118</t>
  </si>
  <si>
    <t>MEL_a172.MEL_b118</t>
  </si>
  <si>
    <t>MEL_a173.MEL_b118</t>
  </si>
  <si>
    <t>MEL_a174.MEL_b118</t>
  </si>
  <si>
    <t>MEL_a175.MEL_b118</t>
  </si>
  <si>
    <t>MEL_a176.MEL_b118</t>
  </si>
  <si>
    <t>MEL_a177.MEL_b118</t>
  </si>
  <si>
    <t>MEL_a178.MEL_b118</t>
  </si>
  <si>
    <t>MEL_a179.MEL_b118</t>
  </si>
  <si>
    <t>MEL_a180.MEL_b118</t>
  </si>
  <si>
    <t>MEL_a181.MEL_b118</t>
  </si>
  <si>
    <t>MEL_a182.MEL_b118</t>
  </si>
  <si>
    <t>MEL_a183.MEL_b118</t>
  </si>
  <si>
    <t>MEL_a184.MEL_b118</t>
  </si>
  <si>
    <t>MEL_a185.MEL_b118</t>
  </si>
  <si>
    <t>MEL_a186.MEL_b118</t>
  </si>
  <si>
    <t>MEL_a187.MEL_b118</t>
  </si>
  <si>
    <t>MEL_a188.MEL_b118</t>
  </si>
  <si>
    <t>MEL_a189.MEL_b118</t>
  </si>
  <si>
    <t>MEL_a190.MEL_b118</t>
  </si>
  <si>
    <t>MEL_a191.MEL_b118</t>
  </si>
  <si>
    <t>MEL_a192.MEL_b118</t>
  </si>
  <si>
    <t>MEL_a193.MEL_b118</t>
  </si>
  <si>
    <t>MEL_a194.MEL_b118</t>
  </si>
  <si>
    <t>MEL_a195.MEL_b118</t>
  </si>
  <si>
    <t>MEL_a196.MEL_b118</t>
  </si>
  <si>
    <t>MEL_a197.MEL_b118</t>
  </si>
  <si>
    <t>MEL_a198.MEL_b118</t>
  </si>
  <si>
    <t>MEL_a199.MEL_b118</t>
  </si>
  <si>
    <t>MAGEA3_a129.MEL_b118</t>
  </si>
  <si>
    <t>CDK4_a17.MEL_b118</t>
  </si>
  <si>
    <t>MEL_a1.MEL_b119</t>
  </si>
  <si>
    <t>MEL_a2.MEL_b119</t>
  </si>
  <si>
    <t>MEL_a3.MEL_b119</t>
  </si>
  <si>
    <t>MEL_a4.MEL_b119</t>
  </si>
  <si>
    <t>MEL_a5.MEL_b119</t>
  </si>
  <si>
    <t>MEL_a6.MEL_b119</t>
  </si>
  <si>
    <t>MEL_a7.MEL_b119</t>
  </si>
  <si>
    <t>MEL_a8.MEL_b119</t>
  </si>
  <si>
    <t>MEL_a9.MEL_b119</t>
  </si>
  <si>
    <t>MEL_a10.MEL_b119</t>
  </si>
  <si>
    <t>MEL_a11.MEL_b119</t>
  </si>
  <si>
    <t>MEL_a12.MEL_b119</t>
  </si>
  <si>
    <t>MEL_a13.MEL_b119</t>
  </si>
  <si>
    <t>MEL_a14.MEL_b119</t>
  </si>
  <si>
    <t>MEL_a15.MEL_b119</t>
  </si>
  <si>
    <t>MEL_a16.MEL_b119</t>
  </si>
  <si>
    <t>MEL_a17.MEL_b119</t>
  </si>
  <si>
    <t>MEL_a18.MEL_b119</t>
  </si>
  <si>
    <t>MEL_a19.MEL_b119</t>
  </si>
  <si>
    <t>MEL_a20.MEL_b119</t>
  </si>
  <si>
    <t>MEL_a21.MEL_b119</t>
  </si>
  <si>
    <t>MEL_a22.MEL_b119</t>
  </si>
  <si>
    <t>MEL_a23.MEL_b119</t>
  </si>
  <si>
    <t>MEL_a24.MEL_b119</t>
  </si>
  <si>
    <t>MEL_a25.MEL_b119</t>
  </si>
  <si>
    <t>MEL_a26.MEL_b119</t>
  </si>
  <si>
    <t>MEL_a27.MEL_b119</t>
  </si>
  <si>
    <t>MEL_a28.MEL_b119</t>
  </si>
  <si>
    <t>MEL_a29.MEL_b119</t>
  </si>
  <si>
    <t>MEL_a30.MEL_b119</t>
  </si>
  <si>
    <t>MEL_a31.MEL_b119</t>
  </si>
  <si>
    <t>MEL_a32.MEL_b119</t>
  </si>
  <si>
    <t>MEL_a33.MEL_b119</t>
  </si>
  <si>
    <t>MEL_a34.MEL_b119</t>
  </si>
  <si>
    <t>MEL_a35.MEL_b119</t>
  </si>
  <si>
    <t>MEL_a36.MEL_b119</t>
  </si>
  <si>
    <t>MEL_a37.MEL_b119</t>
  </si>
  <si>
    <t>MEL_a38.MEL_b119</t>
  </si>
  <si>
    <t>MEL_a39.MEL_b119</t>
  </si>
  <si>
    <t>MEL_a40.MEL_b119</t>
  </si>
  <si>
    <t>MEL_a41.MEL_b119</t>
  </si>
  <si>
    <t>MEL_a42.MEL_b119</t>
  </si>
  <si>
    <t>MEL_a43.MEL_b119</t>
  </si>
  <si>
    <t>MEL_a44.MEL_b119</t>
  </si>
  <si>
    <t>MEL_a45.MEL_b119</t>
  </si>
  <si>
    <t>MEL_a46.MEL_b119</t>
  </si>
  <si>
    <t>MEL_a47.MEL_b119</t>
  </si>
  <si>
    <t>MEL_a48.MEL_b119</t>
  </si>
  <si>
    <t>MEL_a49.MEL_b119</t>
  </si>
  <si>
    <t>MEL_a50.MEL_b119</t>
  </si>
  <si>
    <t>MEL_a51.MEL_b119</t>
  </si>
  <si>
    <t>MEL_a52.MEL_b119</t>
  </si>
  <si>
    <t>MEL_a53.MEL_b119</t>
  </si>
  <si>
    <t>MEL_a54.MEL_b119</t>
  </si>
  <si>
    <t>MEL_a55.MEL_b119</t>
  </si>
  <si>
    <t>MEL_a56.MEL_b119</t>
  </si>
  <si>
    <t>MEL_a57.MEL_b119</t>
  </si>
  <si>
    <t>MEL_a58.MEL_b119</t>
  </si>
  <si>
    <t>MEL_a59.MEL_b119</t>
  </si>
  <si>
    <t>MEL_a60.MEL_b119</t>
  </si>
  <si>
    <t>MEL_a61.MEL_b119</t>
  </si>
  <si>
    <t>MEL_a62.MEL_b119</t>
  </si>
  <si>
    <t>MEL_a63.MEL_b119</t>
  </si>
  <si>
    <t>MEL_a64.MEL_b119</t>
  </si>
  <si>
    <t>MEL_a65.MEL_b119</t>
  </si>
  <si>
    <t>MEL_a66.MEL_b119</t>
  </si>
  <si>
    <t>MEL_a67.MEL_b119</t>
  </si>
  <si>
    <t>MEL_a68.MEL_b119</t>
  </si>
  <si>
    <t>MEL_a69.MEL_b119</t>
  </si>
  <si>
    <t>MEL_a70.MEL_b119</t>
  </si>
  <si>
    <t>MEL_a71.MEL_b119</t>
  </si>
  <si>
    <t>MEL_a72.MEL_b119</t>
  </si>
  <si>
    <t>MEL_a73.MEL_b119</t>
  </si>
  <si>
    <t>MEL_a74.MEL_b119</t>
  </si>
  <si>
    <t>MEL_a75.MEL_b119</t>
  </si>
  <si>
    <t>MEL_a76.MEL_b119</t>
  </si>
  <si>
    <t>MEL_a77.MEL_b119</t>
  </si>
  <si>
    <t>MEL_a78.MEL_b119</t>
  </si>
  <si>
    <t>MEL_a79.MEL_b119</t>
  </si>
  <si>
    <t>MEL_a80.MEL_b119</t>
  </si>
  <si>
    <t>MEL_a81.MEL_b119</t>
  </si>
  <si>
    <t>MEL_a82.MEL_b119</t>
  </si>
  <si>
    <t>MEL_a83.MEL_b119</t>
  </si>
  <si>
    <t>MEL_a84.MEL_b119</t>
  </si>
  <si>
    <t>MEL_a85.MEL_b119</t>
  </si>
  <si>
    <t>MEL_a86.MEL_b119</t>
  </si>
  <si>
    <t>MEL_a87.MEL_b119</t>
  </si>
  <si>
    <t>MEL_a88.MEL_b119</t>
  </si>
  <si>
    <t>MEL_a89.MEL_b119</t>
  </si>
  <si>
    <t>MEL_a90.MEL_b119</t>
  </si>
  <si>
    <t>MEL_a91.MEL_b119</t>
  </si>
  <si>
    <t>MEL_a92.MEL_b119</t>
  </si>
  <si>
    <t>MEL_a93.MEL_b119</t>
  </si>
  <si>
    <t>MEL_a94.MEL_b119</t>
  </si>
  <si>
    <t>MEL_a95.MEL_b119</t>
  </si>
  <si>
    <t>MEL_a96.MEL_b119</t>
  </si>
  <si>
    <t>MEL_a97.MEL_b119</t>
  </si>
  <si>
    <t>MEL_a98.MEL_b119</t>
  </si>
  <si>
    <t>MEL_a99.MEL_b119</t>
  </si>
  <si>
    <t>MEL_a100.MEL_b119</t>
  </si>
  <si>
    <t>MEL_a101.MEL_b119</t>
  </si>
  <si>
    <t>MEL_a102.MEL_b119</t>
  </si>
  <si>
    <t>MEL_a103.MEL_b119</t>
  </si>
  <si>
    <t>MEL_a104.MEL_b119</t>
  </si>
  <si>
    <t>MEL_a105.MEL_b119</t>
  </si>
  <si>
    <t>MEL_a106.MEL_b119</t>
  </si>
  <si>
    <t>MEL_a107.MEL_b119</t>
  </si>
  <si>
    <t>MEL_a108.MEL_b119</t>
  </si>
  <si>
    <t>MEL_a109.MEL_b119</t>
  </si>
  <si>
    <t>MEL_a110.MEL_b119</t>
  </si>
  <si>
    <t>MEL_a111.MEL_b119</t>
  </si>
  <si>
    <t>MEL_a112.MEL_b119</t>
  </si>
  <si>
    <t>MEL_a113.MEL_b119</t>
  </si>
  <si>
    <t>MEL_a114.MEL_b119</t>
  </si>
  <si>
    <t>MEL_a115.MEL_b119</t>
  </si>
  <si>
    <t>MEL_a116.MEL_b119</t>
  </si>
  <si>
    <t>MEL_a117.MEL_b119</t>
  </si>
  <si>
    <t>MEL_a118.MEL_b119</t>
  </si>
  <si>
    <t>MEL_a119.MEL_b119</t>
  </si>
  <si>
    <t>MEL_a120.MEL_b119</t>
  </si>
  <si>
    <t>MEL_a121.MEL_b119</t>
  </si>
  <si>
    <t>MEL_a122.MEL_b119</t>
  </si>
  <si>
    <t>MEL_a123.MEL_b119</t>
  </si>
  <si>
    <t>MEL_a124.MEL_b119</t>
  </si>
  <si>
    <t>MEL_a125.MEL_b119</t>
  </si>
  <si>
    <t>MEL_a126.MEL_b119</t>
  </si>
  <si>
    <t>MEL_a127.MEL_b119</t>
  </si>
  <si>
    <t>MEL_a128.MEL_b119</t>
  </si>
  <si>
    <t>MEL_a129.MEL_b119</t>
  </si>
  <si>
    <t>MEL_a130.MEL_b119</t>
  </si>
  <si>
    <t>MEL_a131.MEL_b119</t>
  </si>
  <si>
    <t>MEL_a132.MEL_b119</t>
  </si>
  <si>
    <t>MEL_a133.MEL_b119</t>
  </si>
  <si>
    <t>MEL_a134.MEL_b119</t>
  </si>
  <si>
    <t>MEL_a135.MEL_b119</t>
  </si>
  <si>
    <t>MEL_a136.MEL_b119</t>
  </si>
  <si>
    <t>MEL_a137.MEL_b119</t>
  </si>
  <si>
    <t>MEL_a138.MEL_b119</t>
  </si>
  <si>
    <t>MEL_a139.MEL_b119</t>
  </si>
  <si>
    <t>MEL_a140.MEL_b119</t>
  </si>
  <si>
    <t>MEL_a141.MEL_b119</t>
  </si>
  <si>
    <t>MEL_a142.MEL_b119</t>
  </si>
  <si>
    <t>MEL_a143.MEL_b119</t>
  </si>
  <si>
    <t>MEL_a144.MEL_b119</t>
  </si>
  <si>
    <t>MEL_a145.MEL_b119</t>
  </si>
  <si>
    <t>MEL_a146.MEL_b119</t>
  </si>
  <si>
    <t>MEL_a147.MEL_b119</t>
  </si>
  <si>
    <t>MEL_a148.MEL_b119</t>
  </si>
  <si>
    <t>MEL_a149.MEL_b119</t>
  </si>
  <si>
    <t>MEL_a150.MEL_b119</t>
  </si>
  <si>
    <t>MEL_a151.MEL_b119</t>
  </si>
  <si>
    <t>MEL_a152.MEL_b119</t>
  </si>
  <si>
    <t>MEL_a153.MEL_b119</t>
  </si>
  <si>
    <t>MEL_a154.MEL_b119</t>
  </si>
  <si>
    <t>MEL_a155.MEL_b119</t>
  </si>
  <si>
    <t>MEL_a156.MEL_b119</t>
  </si>
  <si>
    <t>MEL_a157.MEL_b119</t>
  </si>
  <si>
    <t>MEL_a158.MEL_b119</t>
  </si>
  <si>
    <t>MEL_a159.MEL_b119</t>
  </si>
  <si>
    <t>MEL_a160.MEL_b119</t>
  </si>
  <si>
    <t>MEL_a161.MEL_b119</t>
  </si>
  <si>
    <t>MEL_a162.MEL_b119</t>
  </si>
  <si>
    <t>MEL_a163.MEL_b119</t>
  </si>
  <si>
    <t>MEL_a164.MEL_b119</t>
  </si>
  <si>
    <t>MEL_a165.MEL_b119</t>
  </si>
  <si>
    <t>MEL_a166.MEL_b119</t>
  </si>
  <si>
    <t>MEL_a167.MEL_b119</t>
  </si>
  <si>
    <t>MEL_a168.MEL_b119</t>
  </si>
  <si>
    <t>MEL_a169.MEL_b119</t>
  </si>
  <si>
    <t>MEL_a170.MEL_b119</t>
  </si>
  <si>
    <t>MEL_a171.MEL_b119</t>
  </si>
  <si>
    <t>MEL_a172.MEL_b119</t>
  </si>
  <si>
    <t>MEL_a173.MEL_b119</t>
  </si>
  <si>
    <t>MEL_a174.MEL_b119</t>
  </si>
  <si>
    <t>MEL_a175.MEL_b119</t>
  </si>
  <si>
    <t>MEL_a176.MEL_b119</t>
  </si>
  <si>
    <t>MEL_a177.MEL_b119</t>
  </si>
  <si>
    <t>MEL_a178.MEL_b119</t>
  </si>
  <si>
    <t>MEL_a179.MEL_b119</t>
  </si>
  <si>
    <t>MEL_a180.MEL_b119</t>
  </si>
  <si>
    <t>MEL_a181.MEL_b119</t>
  </si>
  <si>
    <t>MEL_a182.MEL_b119</t>
  </si>
  <si>
    <t>MEL_a183.MEL_b119</t>
  </si>
  <si>
    <t>MEL_a184.MEL_b119</t>
  </si>
  <si>
    <t>MEL_a185.MEL_b119</t>
  </si>
  <si>
    <t>MEL_a186.MEL_b119</t>
  </si>
  <si>
    <t>MEL_a187.MEL_b119</t>
  </si>
  <si>
    <t>MEL_a188.MEL_b119</t>
  </si>
  <si>
    <t>MEL_a189.MEL_b119</t>
  </si>
  <si>
    <t>MEL_a190.MEL_b119</t>
  </si>
  <si>
    <t>MEL_a191.MEL_b119</t>
  </si>
  <si>
    <t>MEL_a192.MEL_b119</t>
  </si>
  <si>
    <t>MEL_a193.MEL_b119</t>
  </si>
  <si>
    <t>MEL_a194.MEL_b119</t>
  </si>
  <si>
    <t>MEL_a195.MEL_b119</t>
  </si>
  <si>
    <t>MEL_a196.MEL_b119</t>
  </si>
  <si>
    <t>MEL_a197.MEL_b119</t>
  </si>
  <si>
    <t>MEL_a198.MEL_b119</t>
  </si>
  <si>
    <t>MEL_a199.MEL_b119</t>
  </si>
  <si>
    <t>MAGEA3_a129.MEL_b119</t>
  </si>
  <si>
    <t>CDK4_a17.MEL_b119</t>
  </si>
  <si>
    <t>MEL_a1.MEL_b120</t>
  </si>
  <si>
    <t>MEL_a2.MEL_b120</t>
  </si>
  <si>
    <t>MEL_a3.MEL_b120</t>
  </si>
  <si>
    <t>MEL_a4.MEL_b120</t>
  </si>
  <si>
    <t>MEL_a5.MEL_b120</t>
  </si>
  <si>
    <t>MEL_a6.MEL_b120</t>
  </si>
  <si>
    <t>MEL_a7.MEL_b120</t>
  </si>
  <si>
    <t>MEL_a8.MEL_b120</t>
  </si>
  <si>
    <t>MEL_a9.MEL_b120</t>
  </si>
  <si>
    <t>MEL_a10.MEL_b120</t>
  </si>
  <si>
    <t>MEL_a11.MEL_b120</t>
  </si>
  <si>
    <t>MEL_a12.MEL_b120</t>
  </si>
  <si>
    <t>MEL_a13.MEL_b120</t>
  </si>
  <si>
    <t>MEL_a14.MEL_b120</t>
  </si>
  <si>
    <t>MEL_a15.MEL_b120</t>
  </si>
  <si>
    <t>MEL_a16.MEL_b120</t>
  </si>
  <si>
    <t>MEL_a17.MEL_b120</t>
  </si>
  <si>
    <t>MEL_a18.MEL_b120</t>
  </si>
  <si>
    <t>MEL_a19.MEL_b120</t>
  </si>
  <si>
    <t>MEL_a20.MEL_b120</t>
  </si>
  <si>
    <t>MEL_a21.MEL_b120</t>
  </si>
  <si>
    <t>MEL_a22.MEL_b120</t>
  </si>
  <si>
    <t>MEL_a23.MEL_b120</t>
  </si>
  <si>
    <t>MEL_a24.MEL_b120</t>
  </si>
  <si>
    <t>MEL_a25.MEL_b120</t>
  </si>
  <si>
    <t>MEL_a26.MEL_b120</t>
  </si>
  <si>
    <t>MEL_a27.MEL_b120</t>
  </si>
  <si>
    <t>MEL_a28.MEL_b120</t>
  </si>
  <si>
    <t>MEL_a29.MEL_b120</t>
  </si>
  <si>
    <t>MEL_a30.MEL_b120</t>
  </si>
  <si>
    <t>MEL_a31.MEL_b120</t>
  </si>
  <si>
    <t>MEL_a32.MEL_b120</t>
  </si>
  <si>
    <t>MEL_a33.MEL_b120</t>
  </si>
  <si>
    <t>MEL_a34.MEL_b120</t>
  </si>
  <si>
    <t>MEL_a35.MEL_b120</t>
  </si>
  <si>
    <t>MEL_a36.MEL_b120</t>
  </si>
  <si>
    <t>MEL_a37.MEL_b120</t>
  </si>
  <si>
    <t>MEL_a38.MEL_b120</t>
  </si>
  <si>
    <t>MEL_a39.MEL_b120</t>
  </si>
  <si>
    <t>MEL_a40.MEL_b120</t>
  </si>
  <si>
    <t>MEL_a41.MEL_b120</t>
  </si>
  <si>
    <t>MEL_a42.MEL_b120</t>
  </si>
  <si>
    <t>MEL_a43.MEL_b120</t>
  </si>
  <si>
    <t>MEL_a44.MEL_b120</t>
  </si>
  <si>
    <t>MEL_a45.MEL_b120</t>
  </si>
  <si>
    <t>MEL_a46.MEL_b120</t>
  </si>
  <si>
    <t>MEL_a47.MEL_b120</t>
  </si>
  <si>
    <t>MEL_a48.MEL_b120</t>
  </si>
  <si>
    <t>MEL_a49.MEL_b120</t>
  </si>
  <si>
    <t>MEL_a50.MEL_b120</t>
  </si>
  <si>
    <t>MEL_a51.MEL_b120</t>
  </si>
  <si>
    <t>MEL_a52.MEL_b120</t>
  </si>
  <si>
    <t>MEL_a53.MEL_b120</t>
  </si>
  <si>
    <t>MEL_a54.MEL_b120</t>
  </si>
  <si>
    <t>MEL_a55.MEL_b120</t>
  </si>
  <si>
    <t>MEL_a56.MEL_b120</t>
  </si>
  <si>
    <t>MEL_a57.MEL_b120</t>
  </si>
  <si>
    <t>MEL_a58.MEL_b120</t>
  </si>
  <si>
    <t>MEL_a59.MEL_b120</t>
  </si>
  <si>
    <t>MEL_a60.MEL_b120</t>
  </si>
  <si>
    <t>MEL_a61.MEL_b120</t>
  </si>
  <si>
    <t>MEL_a62.MEL_b120</t>
  </si>
  <si>
    <t>MEL_a63.MEL_b120</t>
  </si>
  <si>
    <t>MEL_a64.MEL_b120</t>
  </si>
  <si>
    <t>MEL_a65.MEL_b120</t>
  </si>
  <si>
    <t>MEL_a66.MEL_b120</t>
  </si>
  <si>
    <t>MEL_a67.MEL_b120</t>
  </si>
  <si>
    <t>MEL_a68.MEL_b120</t>
  </si>
  <si>
    <t>MEL_a69.MEL_b120</t>
  </si>
  <si>
    <t>MEL_a70.MEL_b120</t>
  </si>
  <si>
    <t>MEL_a71.MEL_b120</t>
  </si>
  <si>
    <t>MEL_a72.MEL_b120</t>
  </si>
  <si>
    <t>MEL_a73.MEL_b120</t>
  </si>
  <si>
    <t>MEL_a74.MEL_b120</t>
  </si>
  <si>
    <t>MEL_a75.MEL_b120</t>
  </si>
  <si>
    <t>MEL_a76.MEL_b120</t>
  </si>
  <si>
    <t>MEL_a77.MEL_b120</t>
  </si>
  <si>
    <t>MEL_a78.MEL_b120</t>
  </si>
  <si>
    <t>MEL_a79.MEL_b120</t>
  </si>
  <si>
    <t>MEL_a80.MEL_b120</t>
  </si>
  <si>
    <t>MEL_a81.MEL_b120</t>
  </si>
  <si>
    <t>MEL_a82.MEL_b120</t>
  </si>
  <si>
    <t>MEL_a83.MEL_b120</t>
  </si>
  <si>
    <t>MEL_a84.MEL_b120</t>
  </si>
  <si>
    <t>MEL_a85.MEL_b120</t>
  </si>
  <si>
    <t>MEL_a86.MEL_b120</t>
  </si>
  <si>
    <t>MEL_a87.MEL_b120</t>
  </si>
  <si>
    <t>MEL_a88.MEL_b120</t>
  </si>
  <si>
    <t>MEL_a89.MEL_b120</t>
  </si>
  <si>
    <t>MEL_a90.MEL_b120</t>
  </si>
  <si>
    <t>MEL_a91.MEL_b120</t>
  </si>
  <si>
    <t>MEL_a92.MEL_b120</t>
  </si>
  <si>
    <t>MEL_a93.MEL_b120</t>
  </si>
  <si>
    <t>MEL_a94.MEL_b120</t>
  </si>
  <si>
    <t>MEL_a95.MEL_b120</t>
  </si>
  <si>
    <t>MEL_a96.MEL_b120</t>
  </si>
  <si>
    <t>MEL_a97.MEL_b120</t>
  </si>
  <si>
    <t>MEL_a98.MEL_b120</t>
  </si>
  <si>
    <t>MEL_a99.MEL_b120</t>
  </si>
  <si>
    <t>MEL_a100.MEL_b120</t>
  </si>
  <si>
    <t>MEL_a101.MEL_b120</t>
  </si>
  <si>
    <t>MEL_a102.MEL_b120</t>
  </si>
  <si>
    <t>MEL_a103.MEL_b120</t>
  </si>
  <si>
    <t>MEL_a104.MEL_b120</t>
  </si>
  <si>
    <t>MEL_a105.MEL_b120</t>
  </si>
  <si>
    <t>MEL_a106.MEL_b120</t>
  </si>
  <si>
    <t>MEL_a107.MEL_b120</t>
  </si>
  <si>
    <t>MEL_a108.MEL_b120</t>
  </si>
  <si>
    <t>MEL_a109.MEL_b120</t>
  </si>
  <si>
    <t>MEL_a110.MEL_b120</t>
  </si>
  <si>
    <t>MEL_a111.MEL_b120</t>
  </si>
  <si>
    <t>MEL_a112.MEL_b120</t>
  </si>
  <si>
    <t>MEL_a113.MEL_b120</t>
  </si>
  <si>
    <t>MEL_a114.MEL_b120</t>
  </si>
  <si>
    <t>MEL_a115.MEL_b120</t>
  </si>
  <si>
    <t>MEL_a116.MEL_b120</t>
  </si>
  <si>
    <t>MEL_a117.MEL_b120</t>
  </si>
  <si>
    <t>MEL_a118.MEL_b120</t>
  </si>
  <si>
    <t>MEL_a119.MEL_b120</t>
  </si>
  <si>
    <t>MEL_a120.MEL_b120</t>
  </si>
  <si>
    <t>MEL_a121.MEL_b120</t>
  </si>
  <si>
    <t>MEL_a122.MEL_b120</t>
  </si>
  <si>
    <t>MEL_a123.MEL_b120</t>
  </si>
  <si>
    <t>MEL_a124.MEL_b120</t>
  </si>
  <si>
    <t>MEL_a125.MEL_b120</t>
  </si>
  <si>
    <t>MEL_a126.MEL_b120</t>
  </si>
  <si>
    <t>MEL_a127.MEL_b120</t>
  </si>
  <si>
    <t>MEL_a128.MEL_b120</t>
  </si>
  <si>
    <t>MEL_a129.MEL_b120</t>
  </si>
  <si>
    <t>MEL_a130.MEL_b120</t>
  </si>
  <si>
    <t>MEL_a131.MEL_b120</t>
  </si>
  <si>
    <t>MEL_a132.MEL_b120</t>
  </si>
  <si>
    <t>MEL_a133.MEL_b120</t>
  </si>
  <si>
    <t>MEL_a134.MEL_b120</t>
  </si>
  <si>
    <t>MEL_a135.MEL_b120</t>
  </si>
  <si>
    <t>MEL_a136.MEL_b120</t>
  </si>
  <si>
    <t>MEL_a137.MEL_b120</t>
  </si>
  <si>
    <t>MEL_a138.MEL_b120</t>
  </si>
  <si>
    <t>MEL_a139.MEL_b120</t>
  </si>
  <si>
    <t>MEL_a140.MEL_b120</t>
  </si>
  <si>
    <t>MEL_a141.MEL_b120</t>
  </si>
  <si>
    <t>MEL_a142.MEL_b120</t>
  </si>
  <si>
    <t>MEL_a143.MEL_b120</t>
  </si>
  <si>
    <t>MEL_a144.MEL_b120</t>
  </si>
  <si>
    <t>MEL_a145.MEL_b120</t>
  </si>
  <si>
    <t>MEL_a146.MEL_b120</t>
  </si>
  <si>
    <t>MEL_a147.MEL_b120</t>
  </si>
  <si>
    <t>MEL_a148.MEL_b120</t>
  </si>
  <si>
    <t>MEL_a149.MEL_b120</t>
  </si>
  <si>
    <t>MEL_a150.MEL_b120</t>
  </si>
  <si>
    <t>MEL_a151.MEL_b120</t>
  </si>
  <si>
    <t>MEL_a152.MEL_b120</t>
  </si>
  <si>
    <t>MEL_a153.MEL_b120</t>
  </si>
  <si>
    <t>MEL_a154.MEL_b120</t>
  </si>
  <si>
    <t>MEL_a155.MEL_b120</t>
  </si>
  <si>
    <t>MEL_a156.MEL_b120</t>
  </si>
  <si>
    <t>MEL_a157.MEL_b120</t>
  </si>
  <si>
    <t>MEL_a158.MEL_b120</t>
  </si>
  <si>
    <t>MEL_a159.MEL_b120</t>
  </si>
  <si>
    <t>MEL_a160.MEL_b120</t>
  </si>
  <si>
    <t>MEL_a161.MEL_b120</t>
  </si>
  <si>
    <t>MEL_a162.MEL_b120</t>
  </si>
  <si>
    <t>MEL_a163.MEL_b120</t>
  </si>
  <si>
    <t>MEL_a164.MEL_b120</t>
  </si>
  <si>
    <t>MEL_a165.MEL_b120</t>
  </si>
  <si>
    <t>MEL_a166.MEL_b120</t>
  </si>
  <si>
    <t>MEL_a167.MEL_b120</t>
  </si>
  <si>
    <t>MEL_a168.MEL_b120</t>
  </si>
  <si>
    <t>MEL_a169.MEL_b120</t>
  </si>
  <si>
    <t>MEL_a170.MEL_b120</t>
  </si>
  <si>
    <t>MEL_a171.MEL_b120</t>
  </si>
  <si>
    <t>MEL_a172.MEL_b120</t>
  </si>
  <si>
    <t>MEL_a173.MEL_b120</t>
  </si>
  <si>
    <t>MEL_a174.MEL_b120</t>
  </si>
  <si>
    <t>MEL_a175.MEL_b120</t>
  </si>
  <si>
    <t>MEL_a176.MEL_b120</t>
  </si>
  <si>
    <t>MEL_a177.MEL_b120</t>
  </si>
  <si>
    <t>MEL_a178.MEL_b120</t>
  </si>
  <si>
    <t>MEL_a179.MEL_b120</t>
  </si>
  <si>
    <t>MEL_a180.MEL_b120</t>
  </si>
  <si>
    <t>MEL_a181.MEL_b120</t>
  </si>
  <si>
    <t>MEL_a182.MEL_b120</t>
  </si>
  <si>
    <t>MEL_a183.MEL_b120</t>
  </si>
  <si>
    <t>MEL_a184.MEL_b120</t>
  </si>
  <si>
    <t>MEL_a185.MEL_b120</t>
  </si>
  <si>
    <t>MEL_a186.MEL_b120</t>
  </si>
  <si>
    <t>MEL_a187.MEL_b120</t>
  </si>
  <si>
    <t>MEL_a188.MEL_b120</t>
  </si>
  <si>
    <t>MEL_a189.MEL_b120</t>
  </si>
  <si>
    <t>MEL_a190.MEL_b120</t>
  </si>
  <si>
    <t>MEL_a191.MEL_b120</t>
  </si>
  <si>
    <t>MEL_a192.MEL_b120</t>
  </si>
  <si>
    <t>MEL_a193.MEL_b120</t>
  </si>
  <si>
    <t>MEL_a194.MEL_b120</t>
  </si>
  <si>
    <t>MEL_a195.MEL_b120</t>
  </si>
  <si>
    <t>MEL_a196.MEL_b120</t>
  </si>
  <si>
    <t>MEL_a197.MEL_b120</t>
  </si>
  <si>
    <t>MEL_a198.MEL_b120</t>
  </si>
  <si>
    <t>MEL_a199.MEL_b120</t>
  </si>
  <si>
    <t>MAGEA3_a129.MEL_b120</t>
  </si>
  <si>
    <t>CDK4_a17.MEL_b120</t>
  </si>
  <si>
    <t>MEL_a1.MEL_b121</t>
  </si>
  <si>
    <t>MEL_a2.MEL_b121</t>
  </si>
  <si>
    <t>MEL_a3.MEL_b121</t>
  </si>
  <si>
    <t>MEL_a4.MEL_b121</t>
  </si>
  <si>
    <t>MEL_a5.MEL_b121</t>
  </si>
  <si>
    <t>MEL_a6.MEL_b121</t>
  </si>
  <si>
    <t>MEL_a7.MEL_b121</t>
  </si>
  <si>
    <t>MEL_a8.MEL_b121</t>
  </si>
  <si>
    <t>MEL_a9.MEL_b121</t>
  </si>
  <si>
    <t>MEL_a10.MEL_b121</t>
  </si>
  <si>
    <t>MEL_a11.MEL_b121</t>
  </si>
  <si>
    <t>MEL_a12.MEL_b121</t>
  </si>
  <si>
    <t>MEL_a13.MEL_b121</t>
  </si>
  <si>
    <t>MEL_a14.MEL_b121</t>
  </si>
  <si>
    <t>MEL_a15.MEL_b121</t>
  </si>
  <si>
    <t>MEL_a16.MEL_b121</t>
  </si>
  <si>
    <t>MEL_a17.MEL_b121</t>
  </si>
  <si>
    <t>MEL_a18.MEL_b121</t>
  </si>
  <si>
    <t>MEL_a19.MEL_b121</t>
  </si>
  <si>
    <t>MEL_a20.MEL_b121</t>
  </si>
  <si>
    <t>MEL_a21.MEL_b121</t>
  </si>
  <si>
    <t>MEL_a22.MEL_b121</t>
  </si>
  <si>
    <t>MEL_a23.MEL_b121</t>
  </si>
  <si>
    <t>MEL_a24.MEL_b121</t>
  </si>
  <si>
    <t>MEL_a25.MEL_b121</t>
  </si>
  <si>
    <t>MEL_a26.MEL_b121</t>
  </si>
  <si>
    <t>MEL_a27.MEL_b121</t>
  </si>
  <si>
    <t>MEL_a28.MEL_b121</t>
  </si>
  <si>
    <t>MEL_a29.MEL_b121</t>
  </si>
  <si>
    <t>MEL_a30.MEL_b121</t>
  </si>
  <si>
    <t>MEL_a31.MEL_b121</t>
  </si>
  <si>
    <t>MEL_a32.MEL_b121</t>
  </si>
  <si>
    <t>MEL_a33.MEL_b121</t>
  </si>
  <si>
    <t>MEL_a34.MEL_b121</t>
  </si>
  <si>
    <t>MEL_a35.MEL_b121</t>
  </si>
  <si>
    <t>MEL_a36.MEL_b121</t>
  </si>
  <si>
    <t>MEL_a37.MEL_b121</t>
  </si>
  <si>
    <t>MEL_a38.MEL_b121</t>
  </si>
  <si>
    <t>MEL_a39.MEL_b121</t>
  </si>
  <si>
    <t>MEL_a40.MEL_b121</t>
  </si>
  <si>
    <t>MEL_a41.MEL_b121</t>
  </si>
  <si>
    <t>MEL_a42.MEL_b121</t>
  </si>
  <si>
    <t>MEL_a43.MEL_b121</t>
  </si>
  <si>
    <t>MEL_a44.MEL_b121</t>
  </si>
  <si>
    <t>MEL_a45.MEL_b121</t>
  </si>
  <si>
    <t>MEL_a46.MEL_b121</t>
  </si>
  <si>
    <t>MEL_a47.MEL_b121</t>
  </si>
  <si>
    <t>MEL_a48.MEL_b121</t>
  </si>
  <si>
    <t>MEL_a49.MEL_b121</t>
  </si>
  <si>
    <t>MEL_a50.MEL_b121</t>
  </si>
  <si>
    <t>MEL_a51.MEL_b121</t>
  </si>
  <si>
    <t>MEL_a52.MEL_b121</t>
  </si>
  <si>
    <t>MEL_a53.MEL_b121</t>
  </si>
  <si>
    <t>MEL_a54.MEL_b121</t>
  </si>
  <si>
    <t>MEL_a55.MEL_b121</t>
  </si>
  <si>
    <t>MEL_a56.MEL_b121</t>
  </si>
  <si>
    <t>MEL_a57.MEL_b121</t>
  </si>
  <si>
    <t>MEL_a58.MEL_b121</t>
  </si>
  <si>
    <t>MEL_a59.MEL_b121</t>
  </si>
  <si>
    <t>MEL_a60.MEL_b121</t>
  </si>
  <si>
    <t>MEL_a61.MEL_b121</t>
  </si>
  <si>
    <t>MEL_a62.MEL_b121</t>
  </si>
  <si>
    <t>MEL_a63.MEL_b121</t>
  </si>
  <si>
    <t>MEL_a64.MEL_b121</t>
  </si>
  <si>
    <t>MEL_a65.MEL_b121</t>
  </si>
  <si>
    <t>MEL_a66.MEL_b121</t>
  </si>
  <si>
    <t>MEL_a67.MEL_b121</t>
  </si>
  <si>
    <t>MEL_a68.MEL_b121</t>
  </si>
  <si>
    <t>MEL_a69.MEL_b121</t>
  </si>
  <si>
    <t>MEL_a70.MEL_b121</t>
  </si>
  <si>
    <t>MEL_a71.MEL_b121</t>
  </si>
  <si>
    <t>MEL_a72.MEL_b121</t>
  </si>
  <si>
    <t>MEL_a73.MEL_b121</t>
  </si>
  <si>
    <t>MEL_a74.MEL_b121</t>
  </si>
  <si>
    <t>MEL_a75.MEL_b121</t>
  </si>
  <si>
    <t>MEL_a76.MEL_b121</t>
  </si>
  <si>
    <t>MEL_a77.MEL_b121</t>
  </si>
  <si>
    <t>MEL_a78.MEL_b121</t>
  </si>
  <si>
    <t>MEL_a79.MEL_b121</t>
  </si>
  <si>
    <t>MEL_a80.MEL_b121</t>
  </si>
  <si>
    <t>MEL_a81.MEL_b121</t>
  </si>
  <si>
    <t>MEL_a82.MEL_b121</t>
  </si>
  <si>
    <t>MEL_a83.MEL_b121</t>
  </si>
  <si>
    <t>MEL_a84.MEL_b121</t>
  </si>
  <si>
    <t>MEL_a85.MEL_b121</t>
  </si>
  <si>
    <t>MEL_a86.MEL_b121</t>
  </si>
  <si>
    <t>MEL_a87.MEL_b121</t>
  </si>
  <si>
    <t>MEL_a88.MEL_b121</t>
  </si>
  <si>
    <t>MEL_a89.MEL_b121</t>
  </si>
  <si>
    <t>MEL_a90.MEL_b121</t>
  </si>
  <si>
    <t>MEL_a91.MEL_b121</t>
  </si>
  <si>
    <t>MEL_a92.MEL_b121</t>
  </si>
  <si>
    <t>MEL_a93.MEL_b121</t>
  </si>
  <si>
    <t>MEL_a94.MEL_b121</t>
  </si>
  <si>
    <t>MEL_a95.MEL_b121</t>
  </si>
  <si>
    <t>MEL_a96.MEL_b121</t>
  </si>
  <si>
    <t>MEL_a97.MEL_b121</t>
  </si>
  <si>
    <t>MEL_a98.MEL_b121</t>
  </si>
  <si>
    <t>MEL_a99.MEL_b121</t>
  </si>
  <si>
    <t>MEL_a100.MEL_b121</t>
  </si>
  <si>
    <t>MEL_a101.MEL_b121</t>
  </si>
  <si>
    <t>MEL_a102.MEL_b121</t>
  </si>
  <si>
    <t>MEL_a103.MEL_b121</t>
  </si>
  <si>
    <t>MEL_a104.MEL_b121</t>
  </si>
  <si>
    <t>MEL_a105.MEL_b121</t>
  </si>
  <si>
    <t>MEL_a106.MEL_b121</t>
  </si>
  <si>
    <t>MEL_a107.MEL_b121</t>
  </si>
  <si>
    <t>MEL_a108.MEL_b121</t>
  </si>
  <si>
    <t>MEL_a109.MEL_b121</t>
  </si>
  <si>
    <t>MEL_a110.MEL_b121</t>
  </si>
  <si>
    <t>MEL_a111.MEL_b121</t>
  </si>
  <si>
    <t>MEL_a112.MEL_b121</t>
  </si>
  <si>
    <t>MEL_a113.MEL_b121</t>
  </si>
  <si>
    <t>MEL_a114.MEL_b121</t>
  </si>
  <si>
    <t>MEL_a115.MEL_b121</t>
  </si>
  <si>
    <t>MEL_a116.MEL_b121</t>
  </si>
  <si>
    <t>MEL_a117.MEL_b121</t>
  </si>
  <si>
    <t>MEL_a118.MEL_b121</t>
  </si>
  <si>
    <t>MEL_a119.MEL_b121</t>
  </si>
  <si>
    <t>MEL_a120.MEL_b121</t>
  </si>
  <si>
    <t>MEL_a121.MEL_b121</t>
  </si>
  <si>
    <t>MEL_a122.MEL_b121</t>
  </si>
  <si>
    <t>MEL_a123.MEL_b121</t>
  </si>
  <si>
    <t>MEL_a124.MEL_b121</t>
  </si>
  <si>
    <t>MEL_a125.MEL_b121</t>
  </si>
  <si>
    <t>MEL_a126.MEL_b121</t>
  </si>
  <si>
    <t>MEL_a127.MEL_b121</t>
  </si>
  <si>
    <t>MEL_a128.MEL_b121</t>
  </si>
  <si>
    <t>MEL_a129.MEL_b121</t>
  </si>
  <si>
    <t>MEL_a130.MEL_b121</t>
  </si>
  <si>
    <t>MEL_a131.MEL_b121</t>
  </si>
  <si>
    <t>MEL_a132.MEL_b121</t>
  </si>
  <si>
    <t>MEL_a133.MEL_b121</t>
  </si>
  <si>
    <t>MEL_a134.MEL_b121</t>
  </si>
  <si>
    <t>MEL_a135.MEL_b121</t>
  </si>
  <si>
    <t>MEL_a136.MEL_b121</t>
  </si>
  <si>
    <t>MEL_a137.MEL_b121</t>
  </si>
  <si>
    <t>MEL_a138.MEL_b121</t>
  </si>
  <si>
    <t>MEL_a139.MEL_b121</t>
  </si>
  <si>
    <t>MEL_a140.MEL_b121</t>
  </si>
  <si>
    <t>MEL_a141.MEL_b121</t>
  </si>
  <si>
    <t>MEL_a142.MEL_b121</t>
  </si>
  <si>
    <t>MEL_a143.MEL_b121</t>
  </si>
  <si>
    <t>MEL_a144.MEL_b121</t>
  </si>
  <si>
    <t>MEL_a145.MEL_b121</t>
  </si>
  <si>
    <t>MEL_a146.MEL_b121</t>
  </si>
  <si>
    <t>MEL_a147.MEL_b121</t>
  </si>
  <si>
    <t>MEL_a148.MEL_b121</t>
  </si>
  <si>
    <t>MEL_a149.MEL_b121</t>
  </si>
  <si>
    <t>MEL_a150.MEL_b121</t>
  </si>
  <si>
    <t>MEL_a151.MEL_b121</t>
  </si>
  <si>
    <t>MEL_a152.MEL_b121</t>
  </si>
  <si>
    <t>MEL_a153.MEL_b121</t>
  </si>
  <si>
    <t>MEL_a154.MEL_b121</t>
  </si>
  <si>
    <t>MEL_a155.MEL_b121</t>
  </si>
  <si>
    <t>MEL_a156.MEL_b121</t>
  </si>
  <si>
    <t>MEL_a157.MEL_b121</t>
  </si>
  <si>
    <t>MEL_a158.MEL_b121</t>
  </si>
  <si>
    <t>MEL_a159.MEL_b121</t>
  </si>
  <si>
    <t>MEL_a160.MEL_b121</t>
  </si>
  <si>
    <t>MEL_a161.MEL_b121</t>
  </si>
  <si>
    <t>MEL_a162.MEL_b121</t>
  </si>
  <si>
    <t>MEL_a163.MEL_b121</t>
  </si>
  <si>
    <t>MEL_a164.MEL_b121</t>
  </si>
  <si>
    <t>MEL_a165.MEL_b121</t>
  </si>
  <si>
    <t>MEL_a166.MEL_b121</t>
  </si>
  <si>
    <t>MEL_a167.MEL_b121</t>
  </si>
  <si>
    <t>MEL_a168.MEL_b121</t>
  </si>
  <si>
    <t>MEL_a169.MEL_b121</t>
  </si>
  <si>
    <t>MEL_a170.MEL_b121</t>
  </si>
  <si>
    <t>MEL_a171.MEL_b121</t>
  </si>
  <si>
    <t>MEL_a172.MEL_b121</t>
  </si>
  <si>
    <t>MEL_a173.MEL_b121</t>
  </si>
  <si>
    <t>MEL_a174.MEL_b121</t>
  </si>
  <si>
    <t>MEL_a175.MEL_b121</t>
  </si>
  <si>
    <t>MEL_a176.MEL_b121</t>
  </si>
  <si>
    <t>MEL_a177.MEL_b121</t>
  </si>
  <si>
    <t>MEL_a178.MEL_b121</t>
  </si>
  <si>
    <t>MEL_a179.MEL_b121</t>
  </si>
  <si>
    <t>MEL_a180.MEL_b121</t>
  </si>
  <si>
    <t>MEL_a181.MEL_b121</t>
  </si>
  <si>
    <t>MEL_a182.MEL_b121</t>
  </si>
  <si>
    <t>MEL_a183.MEL_b121</t>
  </si>
  <si>
    <t>MEL_a184.MEL_b121</t>
  </si>
  <si>
    <t>MEL_a185.MEL_b121</t>
  </si>
  <si>
    <t>MEL_a186.MEL_b121</t>
  </si>
  <si>
    <t>MEL_a187.MEL_b121</t>
  </si>
  <si>
    <t>MEL_a188.MEL_b121</t>
  </si>
  <si>
    <t>MEL_a189.MEL_b121</t>
  </si>
  <si>
    <t>MEL_a190.MEL_b121</t>
  </si>
  <si>
    <t>MEL_a191.MEL_b121</t>
  </si>
  <si>
    <t>MEL_a192.MEL_b121</t>
  </si>
  <si>
    <t>MEL_a193.MEL_b121</t>
  </si>
  <si>
    <t>MEL_a194.MEL_b121</t>
  </si>
  <si>
    <t>MEL_a195.MEL_b121</t>
  </si>
  <si>
    <t>MEL_a196.MEL_b121</t>
  </si>
  <si>
    <t>MEL_a197.MEL_b121</t>
  </si>
  <si>
    <t>MEL_a198.MEL_b121</t>
  </si>
  <si>
    <t>MEL_a199.MEL_b121</t>
  </si>
  <si>
    <t>MAGEA3_a129.MEL_b121</t>
  </si>
  <si>
    <t>CDK4_a17.MEL_b121</t>
  </si>
  <si>
    <t>MEL_a1.MEL_b122</t>
  </si>
  <si>
    <t>MEL_a2.MEL_b122</t>
  </si>
  <si>
    <t>MEL_a3.MEL_b122</t>
  </si>
  <si>
    <t>MEL_a4.MEL_b122</t>
  </si>
  <si>
    <t>MEL_a5.MEL_b122</t>
  </si>
  <si>
    <t>MEL_a6.MEL_b122</t>
  </si>
  <si>
    <t>MEL_a7.MEL_b122</t>
  </si>
  <si>
    <t>MEL_a8.MEL_b122</t>
  </si>
  <si>
    <t>MEL_a9.MEL_b122</t>
  </si>
  <si>
    <t>MEL_a10.MEL_b122</t>
  </si>
  <si>
    <t>MEL_a11.MEL_b122</t>
  </si>
  <si>
    <t>MEL_a12.MEL_b122</t>
  </si>
  <si>
    <t>MEL_a13.MEL_b122</t>
  </si>
  <si>
    <t>MEL_a14.MEL_b122</t>
  </si>
  <si>
    <t>MEL_a15.MEL_b122</t>
  </si>
  <si>
    <t>MEL_a16.MEL_b122</t>
  </si>
  <si>
    <t>MEL_a17.MEL_b122</t>
  </si>
  <si>
    <t>MEL_a18.MEL_b122</t>
  </si>
  <si>
    <t>MEL_a19.MEL_b122</t>
  </si>
  <si>
    <t>MEL_a20.MEL_b122</t>
  </si>
  <si>
    <t>MEL_a21.MEL_b122</t>
  </si>
  <si>
    <t>MEL_a22.MEL_b122</t>
  </si>
  <si>
    <t>MEL_a23.MEL_b122</t>
  </si>
  <si>
    <t>MEL_a24.MEL_b122</t>
  </si>
  <si>
    <t>MEL_a25.MEL_b122</t>
  </si>
  <si>
    <t>MEL_a26.MEL_b122</t>
  </si>
  <si>
    <t>MEL_a27.MEL_b122</t>
  </si>
  <si>
    <t>MEL_a28.MEL_b122</t>
  </si>
  <si>
    <t>MEL_a29.MEL_b122</t>
  </si>
  <si>
    <t>MEL_a30.MEL_b122</t>
  </si>
  <si>
    <t>MEL_a31.MEL_b122</t>
  </si>
  <si>
    <t>MEL_a32.MEL_b122</t>
  </si>
  <si>
    <t>MEL_a33.MEL_b122</t>
  </si>
  <si>
    <t>MEL_a34.MEL_b122</t>
  </si>
  <si>
    <t>MEL_a35.MEL_b122</t>
  </si>
  <si>
    <t>MEL_a36.MEL_b122</t>
  </si>
  <si>
    <t>MEL_a37.MEL_b122</t>
  </si>
  <si>
    <t>MEL_a38.MEL_b122</t>
  </si>
  <si>
    <t>MEL_a39.MEL_b122</t>
  </si>
  <si>
    <t>MEL_a40.MEL_b122</t>
  </si>
  <si>
    <t>MEL_a41.MEL_b122</t>
  </si>
  <si>
    <t>MEL_a42.MEL_b122</t>
  </si>
  <si>
    <t>MEL_a43.MEL_b122</t>
  </si>
  <si>
    <t>MEL_a44.MEL_b122</t>
  </si>
  <si>
    <t>MEL_a45.MEL_b122</t>
  </si>
  <si>
    <t>MEL_a46.MEL_b122</t>
  </si>
  <si>
    <t>MEL_a47.MEL_b122</t>
  </si>
  <si>
    <t>MEL_a48.MEL_b122</t>
  </si>
  <si>
    <t>MEL_a49.MEL_b122</t>
  </si>
  <si>
    <t>MEL_a50.MEL_b122</t>
  </si>
  <si>
    <t>MEL_a51.MEL_b122</t>
  </si>
  <si>
    <t>MEL_a52.MEL_b122</t>
  </si>
  <si>
    <t>MEL_a53.MEL_b122</t>
  </si>
  <si>
    <t>MEL_a54.MEL_b122</t>
  </si>
  <si>
    <t>MEL_a55.MEL_b122</t>
  </si>
  <si>
    <t>MEL_a56.MEL_b122</t>
  </si>
  <si>
    <t>MEL_a57.MEL_b122</t>
  </si>
  <si>
    <t>MEL_a58.MEL_b122</t>
  </si>
  <si>
    <t>MEL_a59.MEL_b122</t>
  </si>
  <si>
    <t>MEL_a60.MEL_b122</t>
  </si>
  <si>
    <t>MEL_a61.MEL_b122</t>
  </si>
  <si>
    <t>MEL_a62.MEL_b122</t>
  </si>
  <si>
    <t>MEL_a63.MEL_b122</t>
  </si>
  <si>
    <t>MEL_a64.MEL_b122</t>
  </si>
  <si>
    <t>MEL_a65.MEL_b122</t>
  </si>
  <si>
    <t>MEL_a66.MEL_b122</t>
  </si>
  <si>
    <t>MEL_a67.MEL_b122</t>
  </si>
  <si>
    <t>MEL_a68.MEL_b122</t>
  </si>
  <si>
    <t>MEL_a69.MEL_b122</t>
  </si>
  <si>
    <t>MEL_a70.MEL_b122</t>
  </si>
  <si>
    <t>MEL_a71.MEL_b122</t>
  </si>
  <si>
    <t>MEL_a72.MEL_b122</t>
  </si>
  <si>
    <t>MEL_a73.MEL_b122</t>
  </si>
  <si>
    <t>MEL_a74.MEL_b122</t>
  </si>
  <si>
    <t>MEL_a75.MEL_b122</t>
  </si>
  <si>
    <t>MEL_a76.MEL_b122</t>
  </si>
  <si>
    <t>MEL_a77.MEL_b122</t>
  </si>
  <si>
    <t>MEL_a78.MEL_b122</t>
  </si>
  <si>
    <t>MEL_a79.MEL_b122</t>
  </si>
  <si>
    <t>MEL_a80.MEL_b122</t>
  </si>
  <si>
    <t>MEL_a81.MEL_b122</t>
  </si>
  <si>
    <t>MEL_a82.MEL_b122</t>
  </si>
  <si>
    <t>MEL_a83.MEL_b122</t>
  </si>
  <si>
    <t>MEL_a84.MEL_b122</t>
  </si>
  <si>
    <t>MEL_a85.MEL_b122</t>
  </si>
  <si>
    <t>MEL_a86.MEL_b122</t>
  </si>
  <si>
    <t>MEL_a87.MEL_b122</t>
  </si>
  <si>
    <t>MEL_a88.MEL_b122</t>
  </si>
  <si>
    <t>MEL_a89.MEL_b122</t>
  </si>
  <si>
    <t>MEL_a90.MEL_b122</t>
  </si>
  <si>
    <t>MEL_a91.MEL_b122</t>
  </si>
  <si>
    <t>MEL_a92.MEL_b122</t>
  </si>
  <si>
    <t>MEL_a93.MEL_b122</t>
  </si>
  <si>
    <t>MEL_a94.MEL_b122</t>
  </si>
  <si>
    <t>MEL_a95.MEL_b122</t>
  </si>
  <si>
    <t>MEL_a96.MEL_b122</t>
  </si>
  <si>
    <t>MEL_a97.MEL_b122</t>
  </si>
  <si>
    <t>MEL_a98.MEL_b122</t>
  </si>
  <si>
    <t>MEL_a99.MEL_b122</t>
  </si>
  <si>
    <t>MEL_a100.MEL_b122</t>
  </si>
  <si>
    <t>MEL_a101.MEL_b122</t>
  </si>
  <si>
    <t>MEL_a102.MEL_b122</t>
  </si>
  <si>
    <t>MEL_a103.MEL_b122</t>
  </si>
  <si>
    <t>MEL_a104.MEL_b122</t>
  </si>
  <si>
    <t>MEL_a105.MEL_b122</t>
  </si>
  <si>
    <t>MEL_a106.MEL_b122</t>
  </si>
  <si>
    <t>MEL_a107.MEL_b122</t>
  </si>
  <si>
    <t>MEL_a108.MEL_b122</t>
  </si>
  <si>
    <t>MEL_a109.MEL_b122</t>
  </si>
  <si>
    <t>MEL_a110.MEL_b122</t>
  </si>
  <si>
    <t>MEL_a111.MEL_b122</t>
  </si>
  <si>
    <t>MEL_a112.MEL_b122</t>
  </si>
  <si>
    <t>MEL_a113.MEL_b122</t>
  </si>
  <si>
    <t>MEL_a114.MEL_b122</t>
  </si>
  <si>
    <t>MEL_a115.MEL_b122</t>
  </si>
  <si>
    <t>MEL_a116.MEL_b122</t>
  </si>
  <si>
    <t>MEL_a117.MEL_b122</t>
  </si>
  <si>
    <t>MEL_a118.MEL_b122</t>
  </si>
  <si>
    <t>MEL_a119.MEL_b122</t>
  </si>
  <si>
    <t>MEL_a120.MEL_b122</t>
  </si>
  <si>
    <t>MEL_a121.MEL_b122</t>
  </si>
  <si>
    <t>MEL_a122.MEL_b122</t>
  </si>
  <si>
    <t>MEL_a123.MEL_b122</t>
  </si>
  <si>
    <t>MEL_a124.MEL_b122</t>
  </si>
  <si>
    <t>MEL_a125.MEL_b122</t>
  </si>
  <si>
    <t>MEL_a126.MEL_b122</t>
  </si>
  <si>
    <t>MEL_a127.MEL_b122</t>
  </si>
  <si>
    <t>MEL_a128.MEL_b122</t>
  </si>
  <si>
    <t>MEL_a129.MEL_b122</t>
  </si>
  <si>
    <t>MEL_a130.MEL_b122</t>
  </si>
  <si>
    <t>MEL_a131.MEL_b122</t>
  </si>
  <si>
    <t>MEL_a132.MEL_b122</t>
  </si>
  <si>
    <t>MEL_a133.MEL_b122</t>
  </si>
  <si>
    <t>MEL_a134.MEL_b122</t>
  </si>
  <si>
    <t>MEL_a135.MEL_b122</t>
  </si>
  <si>
    <t>MEL_a136.MEL_b122</t>
  </si>
  <si>
    <t>MEL_a137.MEL_b122</t>
  </si>
  <si>
    <t>MEL_a138.MEL_b122</t>
  </si>
  <si>
    <t>MEL_a139.MEL_b122</t>
  </si>
  <si>
    <t>MEL_a140.MEL_b122</t>
  </si>
  <si>
    <t>MEL_a141.MEL_b122</t>
  </si>
  <si>
    <t>MEL_a142.MEL_b122</t>
  </si>
  <si>
    <t>MEL_a143.MEL_b122</t>
  </si>
  <si>
    <t>MEL_a144.MEL_b122</t>
  </si>
  <si>
    <t>MEL_a145.MEL_b122</t>
  </si>
  <si>
    <t>MEL_a146.MEL_b122</t>
  </si>
  <si>
    <t>MEL_a147.MEL_b122</t>
  </si>
  <si>
    <t>MEL_a148.MEL_b122</t>
  </si>
  <si>
    <t>MEL_a149.MEL_b122</t>
  </si>
  <si>
    <t>MEL_a150.MEL_b122</t>
  </si>
  <si>
    <t>MEL_a151.MEL_b122</t>
  </si>
  <si>
    <t>MEL_a152.MEL_b122</t>
  </si>
  <si>
    <t>MEL_a153.MEL_b122</t>
  </si>
  <si>
    <t>MEL_a154.MEL_b122</t>
  </si>
  <si>
    <t>MEL_a155.MEL_b122</t>
  </si>
  <si>
    <t>MEL_a156.MEL_b122</t>
  </si>
  <si>
    <t>MEL_a157.MEL_b122</t>
  </si>
  <si>
    <t>MEL_a158.MEL_b122</t>
  </si>
  <si>
    <t>MEL_a159.MEL_b122</t>
  </si>
  <si>
    <t>MEL_a160.MEL_b122</t>
  </si>
  <si>
    <t>MEL_a161.MEL_b122</t>
  </si>
  <si>
    <t>MEL_a162.MEL_b122</t>
  </si>
  <si>
    <t>MEL_a163.MEL_b122</t>
  </si>
  <si>
    <t>MEL_a164.MEL_b122</t>
  </si>
  <si>
    <t>MEL_a165.MEL_b122</t>
  </si>
  <si>
    <t>MEL_a166.MEL_b122</t>
  </si>
  <si>
    <t>MEL_a167.MEL_b122</t>
  </si>
  <si>
    <t>MEL_a168.MEL_b122</t>
  </si>
  <si>
    <t>MEL_a169.MEL_b122</t>
  </si>
  <si>
    <t>MEL_a170.MEL_b122</t>
  </si>
  <si>
    <t>MEL_a171.MEL_b122</t>
  </si>
  <si>
    <t>MEL_a172.MEL_b122</t>
  </si>
  <si>
    <t>MEL_a173.MEL_b122</t>
  </si>
  <si>
    <t>MEL_a174.MEL_b122</t>
  </si>
  <si>
    <t>MEL_a175.MEL_b122</t>
  </si>
  <si>
    <t>MEL_a176.MEL_b122</t>
  </si>
  <si>
    <t>MEL_a177.MEL_b122</t>
  </si>
  <si>
    <t>MEL_a178.MEL_b122</t>
  </si>
  <si>
    <t>MEL_a179.MEL_b122</t>
  </si>
  <si>
    <t>MEL_a180.MEL_b122</t>
  </si>
  <si>
    <t>MEL_a181.MEL_b122</t>
  </si>
  <si>
    <t>MEL_a182.MEL_b122</t>
  </si>
  <si>
    <t>MEL_a183.MEL_b122</t>
  </si>
  <si>
    <t>MEL_a184.MEL_b122</t>
  </si>
  <si>
    <t>MEL_a185.MEL_b122</t>
  </si>
  <si>
    <t>MEL_a186.MEL_b122</t>
  </si>
  <si>
    <t>MEL_a187.MEL_b122</t>
  </si>
  <si>
    <t>MEL_a188.MEL_b122</t>
  </si>
  <si>
    <t>MEL_a189.MEL_b122</t>
  </si>
  <si>
    <t>MEL_a190.MEL_b122</t>
  </si>
  <si>
    <t>MEL_a191.MEL_b122</t>
  </si>
  <si>
    <t>MEL_a192.MEL_b122</t>
  </si>
  <si>
    <t>MEL_a193.MEL_b122</t>
  </si>
  <si>
    <t>MEL_a194.MEL_b122</t>
  </si>
  <si>
    <t>MEL_a195.MEL_b122</t>
  </si>
  <si>
    <t>MEL_a196.MEL_b122</t>
  </si>
  <si>
    <t>MEL_a197.MEL_b122</t>
  </si>
  <si>
    <t>MEL_a198.MEL_b122</t>
  </si>
  <si>
    <t>MEL_a199.MEL_b122</t>
  </si>
  <si>
    <t>MAGEA3_a129.MEL_b122</t>
  </si>
  <si>
    <t>CDK4_a17.MEL_b122</t>
  </si>
  <si>
    <t>MEL_a1.MEL_b123</t>
  </si>
  <si>
    <t>MEL_a2.MEL_b123</t>
  </si>
  <si>
    <t>MEL_a3.MEL_b123</t>
  </si>
  <si>
    <t>MEL_a4.MEL_b123</t>
  </si>
  <si>
    <t>MEL_a5.MEL_b123</t>
  </si>
  <si>
    <t>MEL_a6.MEL_b123</t>
  </si>
  <si>
    <t>MEL_a7.MEL_b123</t>
  </si>
  <si>
    <t>MEL_a8.MEL_b123</t>
  </si>
  <si>
    <t>MEL_a9.MEL_b123</t>
  </si>
  <si>
    <t>MEL_a10.MEL_b123</t>
  </si>
  <si>
    <t>MEL_a11.MEL_b123</t>
  </si>
  <si>
    <t>MEL_a12.MEL_b123</t>
  </si>
  <si>
    <t>MEL_a13.MEL_b123</t>
  </si>
  <si>
    <t>MEL_a14.MEL_b123</t>
  </si>
  <si>
    <t>MEL_a15.MEL_b123</t>
  </si>
  <si>
    <t>MEL_a16.MEL_b123</t>
  </si>
  <si>
    <t>MEL_a17.MEL_b123</t>
  </si>
  <si>
    <t>MEL_a18.MEL_b123</t>
  </si>
  <si>
    <t>MEL_a19.MEL_b123</t>
  </si>
  <si>
    <t>MEL_a20.MEL_b123</t>
  </si>
  <si>
    <t>MEL_a21.MEL_b123</t>
  </si>
  <si>
    <t>MEL_a22.MEL_b123</t>
  </si>
  <si>
    <t>MEL_a23.MEL_b123</t>
  </si>
  <si>
    <t>MEL_a24.MEL_b123</t>
  </si>
  <si>
    <t>MEL_a25.MEL_b123</t>
  </si>
  <si>
    <t>MEL_a26.MEL_b123</t>
  </si>
  <si>
    <t>MEL_a27.MEL_b123</t>
  </si>
  <si>
    <t>MEL_a28.MEL_b123</t>
  </si>
  <si>
    <t>MEL_a29.MEL_b123</t>
  </si>
  <si>
    <t>MEL_a30.MEL_b123</t>
  </si>
  <si>
    <t>MEL_a31.MEL_b123</t>
  </si>
  <si>
    <t>MEL_a32.MEL_b123</t>
  </si>
  <si>
    <t>MEL_a33.MEL_b123</t>
  </si>
  <si>
    <t>MEL_a34.MEL_b123</t>
  </si>
  <si>
    <t>MEL_a35.MEL_b123</t>
  </si>
  <si>
    <t>MEL_a36.MEL_b123</t>
  </si>
  <si>
    <t>MEL_a37.MEL_b123</t>
  </si>
  <si>
    <t>MEL_a38.MEL_b123</t>
  </si>
  <si>
    <t>MEL_a39.MEL_b123</t>
  </si>
  <si>
    <t>MEL_a40.MEL_b123</t>
  </si>
  <si>
    <t>MEL_a41.MEL_b123</t>
  </si>
  <si>
    <t>MEL_a42.MEL_b123</t>
  </si>
  <si>
    <t>MEL_a43.MEL_b123</t>
  </si>
  <si>
    <t>MEL_a44.MEL_b123</t>
  </si>
  <si>
    <t>MEL_a45.MEL_b123</t>
  </si>
  <si>
    <t>MEL_a46.MEL_b123</t>
  </si>
  <si>
    <t>MEL_a47.MEL_b123</t>
  </si>
  <si>
    <t>MEL_a48.MEL_b123</t>
  </si>
  <si>
    <t>MEL_a49.MEL_b123</t>
  </si>
  <si>
    <t>MEL_a50.MEL_b123</t>
  </si>
  <si>
    <t>MEL_a51.MEL_b123</t>
  </si>
  <si>
    <t>MEL_a52.MEL_b123</t>
  </si>
  <si>
    <t>MEL_a53.MEL_b123</t>
  </si>
  <si>
    <t>MEL_a54.MEL_b123</t>
  </si>
  <si>
    <t>MEL_a55.MEL_b123</t>
  </si>
  <si>
    <t>MEL_a56.MEL_b123</t>
  </si>
  <si>
    <t>MEL_a57.MEL_b123</t>
  </si>
  <si>
    <t>MEL_a58.MEL_b123</t>
  </si>
  <si>
    <t>MEL_a59.MEL_b123</t>
  </si>
  <si>
    <t>MEL_a60.MEL_b123</t>
  </si>
  <si>
    <t>MEL_a61.MEL_b123</t>
  </si>
  <si>
    <t>MEL_a62.MEL_b123</t>
  </si>
  <si>
    <t>MEL_a63.MEL_b123</t>
  </si>
  <si>
    <t>MEL_a64.MEL_b123</t>
  </si>
  <si>
    <t>MEL_a65.MEL_b123</t>
  </si>
  <si>
    <t>MEL_a66.MEL_b123</t>
  </si>
  <si>
    <t>MEL_a67.MEL_b123</t>
  </si>
  <si>
    <t>MEL_a68.MEL_b123</t>
  </si>
  <si>
    <t>MEL_a69.MEL_b123</t>
  </si>
  <si>
    <t>MEL_a70.MEL_b123</t>
  </si>
  <si>
    <t>MEL_a71.MEL_b123</t>
  </si>
  <si>
    <t>MEL_a72.MEL_b123</t>
  </si>
  <si>
    <t>MEL_a73.MEL_b123</t>
  </si>
  <si>
    <t>MEL_a74.MEL_b123</t>
  </si>
  <si>
    <t>MEL_a75.MEL_b123</t>
  </si>
  <si>
    <t>MEL_a76.MEL_b123</t>
  </si>
  <si>
    <t>MEL_a77.MEL_b123</t>
  </si>
  <si>
    <t>MEL_a78.MEL_b123</t>
  </si>
  <si>
    <t>MEL_a79.MEL_b123</t>
  </si>
  <si>
    <t>MEL_a80.MEL_b123</t>
  </si>
  <si>
    <t>MEL_a81.MEL_b123</t>
  </si>
  <si>
    <t>MEL_a82.MEL_b123</t>
  </si>
  <si>
    <t>MEL_a83.MEL_b123</t>
  </si>
  <si>
    <t>MEL_a84.MEL_b123</t>
  </si>
  <si>
    <t>MEL_a85.MEL_b123</t>
  </si>
  <si>
    <t>MEL_a86.MEL_b123</t>
  </si>
  <si>
    <t>MEL_a87.MEL_b123</t>
  </si>
  <si>
    <t>MEL_a88.MEL_b123</t>
  </si>
  <si>
    <t>MEL_a89.MEL_b123</t>
  </si>
  <si>
    <t>MEL_a90.MEL_b123</t>
  </si>
  <si>
    <t>MEL_a91.MEL_b123</t>
  </si>
  <si>
    <t>MEL_a92.MEL_b123</t>
  </si>
  <si>
    <t>MEL_a93.MEL_b123</t>
  </si>
  <si>
    <t>MEL_a94.MEL_b123</t>
  </si>
  <si>
    <t>MEL_a95.MEL_b123</t>
  </si>
  <si>
    <t>MEL_a96.MEL_b123</t>
  </si>
  <si>
    <t>MEL_a97.MEL_b123</t>
  </si>
  <si>
    <t>MEL_a98.MEL_b123</t>
  </si>
  <si>
    <t>MEL_a99.MEL_b123</t>
  </si>
  <si>
    <t>MEL_a100.MEL_b123</t>
  </si>
  <si>
    <t>MEL_a101.MEL_b123</t>
  </si>
  <si>
    <t>MEL_a102.MEL_b123</t>
  </si>
  <si>
    <t>MEL_a103.MEL_b123</t>
  </si>
  <si>
    <t>MEL_a104.MEL_b123</t>
  </si>
  <si>
    <t>MEL_a105.MEL_b123</t>
  </si>
  <si>
    <t>MEL_a106.MEL_b123</t>
  </si>
  <si>
    <t>MEL_a107.MEL_b123</t>
  </si>
  <si>
    <t>MEL_a108.MEL_b123</t>
  </si>
  <si>
    <t>MEL_a109.MEL_b123</t>
  </si>
  <si>
    <t>MEL_a110.MEL_b123</t>
  </si>
  <si>
    <t>MEL_a111.MEL_b123</t>
  </si>
  <si>
    <t>MEL_a112.MEL_b123</t>
  </si>
  <si>
    <t>MEL_a113.MEL_b123</t>
  </si>
  <si>
    <t>MEL_a114.MEL_b123</t>
  </si>
  <si>
    <t>MEL_a115.MEL_b123</t>
  </si>
  <si>
    <t>MEL_a116.MEL_b123</t>
  </si>
  <si>
    <t>MEL_a117.MEL_b123</t>
  </si>
  <si>
    <t>MEL_a118.MEL_b123</t>
  </si>
  <si>
    <t>MEL_a119.MEL_b123</t>
  </si>
  <si>
    <t>MEL_a120.MEL_b123</t>
  </si>
  <si>
    <t>MEL_a121.MEL_b123</t>
  </si>
  <si>
    <t>MEL_a122.MEL_b123</t>
  </si>
  <si>
    <t>MEL_a123.MEL_b123</t>
  </si>
  <si>
    <t>MEL_a124.MEL_b123</t>
  </si>
  <si>
    <t>MEL_a125.MEL_b123</t>
  </si>
  <si>
    <t>MEL_a126.MEL_b123</t>
  </si>
  <si>
    <t>MEL_a127.MEL_b123</t>
  </si>
  <si>
    <t>MEL_a128.MEL_b123</t>
  </si>
  <si>
    <t>MEL_a129.MEL_b123</t>
  </si>
  <si>
    <t>MEL_a130.MEL_b123</t>
  </si>
  <si>
    <t>MEL_a131.MEL_b123</t>
  </si>
  <si>
    <t>MEL_a132.MEL_b123</t>
  </si>
  <si>
    <t>MEL_a133.MEL_b123</t>
  </si>
  <si>
    <t>MEL_a134.MEL_b123</t>
  </si>
  <si>
    <t>MEL_a135.MEL_b123</t>
  </si>
  <si>
    <t>MEL_a136.MEL_b123</t>
  </si>
  <si>
    <t>MEL_a137.MEL_b123</t>
  </si>
  <si>
    <t>MEL_a138.MEL_b123</t>
  </si>
  <si>
    <t>MEL_a139.MEL_b123</t>
  </si>
  <si>
    <t>MEL_a140.MEL_b123</t>
  </si>
  <si>
    <t>MEL_a141.MEL_b123</t>
  </si>
  <si>
    <t>MEL_a142.MEL_b123</t>
  </si>
  <si>
    <t>MEL_a143.MEL_b123</t>
  </si>
  <si>
    <t>MEL_a144.MEL_b123</t>
  </si>
  <si>
    <t>MEL_a145.MEL_b123</t>
  </si>
  <si>
    <t>MEL_a146.MEL_b123</t>
  </si>
  <si>
    <t>MEL_a147.MEL_b123</t>
  </si>
  <si>
    <t>MEL_a148.MEL_b123</t>
  </si>
  <si>
    <t>MEL_a149.MEL_b123</t>
  </si>
  <si>
    <t>MEL_a150.MEL_b123</t>
  </si>
  <si>
    <t>MEL_a151.MEL_b123</t>
  </si>
  <si>
    <t>MEL_a152.MEL_b123</t>
  </si>
  <si>
    <t>MEL_a153.MEL_b123</t>
  </si>
  <si>
    <t>MEL_a154.MEL_b123</t>
  </si>
  <si>
    <t>MEL_a155.MEL_b123</t>
  </si>
  <si>
    <t>MEL_a156.MEL_b123</t>
  </si>
  <si>
    <t>MEL_a157.MEL_b123</t>
  </si>
  <si>
    <t>MEL_a158.MEL_b123</t>
  </si>
  <si>
    <t>MEL_a159.MEL_b123</t>
  </si>
  <si>
    <t>MEL_a160.MEL_b123</t>
  </si>
  <si>
    <t>MEL_a161.MEL_b123</t>
  </si>
  <si>
    <t>MEL_a162.MEL_b123</t>
  </si>
  <si>
    <t>MEL_a163.MEL_b123</t>
  </si>
  <si>
    <t>MEL_a164.MEL_b123</t>
  </si>
  <si>
    <t>MEL_a165.MEL_b123</t>
  </si>
  <si>
    <t>MEL_a166.MEL_b123</t>
  </si>
  <si>
    <t>MEL_a167.MEL_b123</t>
  </si>
  <si>
    <t>MEL_a168.MEL_b123</t>
  </si>
  <si>
    <t>MEL_a169.MEL_b123</t>
  </si>
  <si>
    <t>MEL_a170.MEL_b123</t>
  </si>
  <si>
    <t>MEL_a171.MEL_b123</t>
  </si>
  <si>
    <t>MEL_a172.MEL_b123</t>
  </si>
  <si>
    <t>MEL_a173.MEL_b123</t>
  </si>
  <si>
    <t>MEL_a174.MEL_b123</t>
  </si>
  <si>
    <t>MEL_a175.MEL_b123</t>
  </si>
  <si>
    <t>MEL_a176.MEL_b123</t>
  </si>
  <si>
    <t>MEL_a177.MEL_b123</t>
  </si>
  <si>
    <t>MEL_a178.MEL_b123</t>
  </si>
  <si>
    <t>MEL_a179.MEL_b123</t>
  </si>
  <si>
    <t>MEL_a180.MEL_b123</t>
  </si>
  <si>
    <t>MEL_a181.MEL_b123</t>
  </si>
  <si>
    <t>MEL_a182.MEL_b123</t>
  </si>
  <si>
    <t>MEL_a183.MEL_b123</t>
  </si>
  <si>
    <t>MEL_a184.MEL_b123</t>
  </si>
  <si>
    <t>MEL_a185.MEL_b123</t>
  </si>
  <si>
    <t>MEL_a186.MEL_b123</t>
  </si>
  <si>
    <t>MEL_a187.MEL_b123</t>
  </si>
  <si>
    <t>MEL_a188.MEL_b123</t>
  </si>
  <si>
    <t>MEL_a189.MEL_b123</t>
  </si>
  <si>
    <t>MEL_a190.MEL_b123</t>
  </si>
  <si>
    <t>MEL_a191.MEL_b123</t>
  </si>
  <si>
    <t>MEL_a192.MEL_b123</t>
  </si>
  <si>
    <t>MEL_a193.MEL_b123</t>
  </si>
  <si>
    <t>MEL_a194.MEL_b123</t>
  </si>
  <si>
    <t>MEL_a195.MEL_b123</t>
  </si>
  <si>
    <t>MEL_a196.MEL_b123</t>
  </si>
  <si>
    <t>MEL_a197.MEL_b123</t>
  </si>
  <si>
    <t>MEL_a198.MEL_b123</t>
  </si>
  <si>
    <t>MEL_a199.MEL_b123</t>
  </si>
  <si>
    <t>MAGEA3_a129.MEL_b123</t>
  </si>
  <si>
    <t>CDK4_a17.MEL_b123</t>
  </si>
  <si>
    <t>MEL_a1.MEL_b124</t>
  </si>
  <si>
    <t>MEL_a2.MEL_b124</t>
  </si>
  <si>
    <t>MEL_a3.MEL_b124</t>
  </si>
  <si>
    <t>MEL_a4.MEL_b124</t>
  </si>
  <si>
    <t>MEL_a5.MEL_b124</t>
  </si>
  <si>
    <t>MEL_a6.MEL_b124</t>
  </si>
  <si>
    <t>MEL_a7.MEL_b124</t>
  </si>
  <si>
    <t>MEL_a8.MEL_b124</t>
  </si>
  <si>
    <t>MEL_a9.MEL_b124</t>
  </si>
  <si>
    <t>MEL_a10.MEL_b124</t>
  </si>
  <si>
    <t>MEL_a11.MEL_b124</t>
  </si>
  <si>
    <t>MEL_a12.MEL_b124</t>
  </si>
  <si>
    <t>MEL_a13.MEL_b124</t>
  </si>
  <si>
    <t>MEL_a14.MEL_b124</t>
  </si>
  <si>
    <t>MEL_a15.MEL_b124</t>
  </si>
  <si>
    <t>MEL_a16.MEL_b124</t>
  </si>
  <si>
    <t>MEL_a17.MEL_b124</t>
  </si>
  <si>
    <t>MEL_a18.MEL_b124</t>
  </si>
  <si>
    <t>MEL_a19.MEL_b124</t>
  </si>
  <si>
    <t>MEL_a20.MEL_b124</t>
  </si>
  <si>
    <t>MEL_a21.MEL_b124</t>
  </si>
  <si>
    <t>MEL_a22.MEL_b124</t>
  </si>
  <si>
    <t>MEL_a23.MEL_b124</t>
  </si>
  <si>
    <t>MEL_a24.MEL_b124</t>
  </si>
  <si>
    <t>MEL_a25.MEL_b124</t>
  </si>
  <si>
    <t>MEL_a26.MEL_b124</t>
  </si>
  <si>
    <t>MEL_a27.MEL_b124</t>
  </si>
  <si>
    <t>MEL_a28.MEL_b124</t>
  </si>
  <si>
    <t>MEL_a29.MEL_b124</t>
  </si>
  <si>
    <t>MEL_a30.MEL_b124</t>
  </si>
  <si>
    <t>MEL_a31.MEL_b124</t>
  </si>
  <si>
    <t>MEL_a32.MEL_b124</t>
  </si>
  <si>
    <t>MEL_a33.MEL_b124</t>
  </si>
  <si>
    <t>MEL_a34.MEL_b124</t>
  </si>
  <si>
    <t>MEL_a35.MEL_b124</t>
  </si>
  <si>
    <t>MEL_a36.MEL_b124</t>
  </si>
  <si>
    <t>MEL_a37.MEL_b124</t>
  </si>
  <si>
    <t>MEL_a38.MEL_b124</t>
  </si>
  <si>
    <t>MEL_a39.MEL_b124</t>
  </si>
  <si>
    <t>MEL_a40.MEL_b124</t>
  </si>
  <si>
    <t>MEL_a41.MEL_b124</t>
  </si>
  <si>
    <t>MEL_a42.MEL_b124</t>
  </si>
  <si>
    <t>MEL_a43.MEL_b124</t>
  </si>
  <si>
    <t>MEL_a44.MEL_b124</t>
  </si>
  <si>
    <t>MEL_a45.MEL_b124</t>
  </si>
  <si>
    <t>MEL_a46.MEL_b124</t>
  </si>
  <si>
    <t>MEL_a47.MEL_b124</t>
  </si>
  <si>
    <t>MEL_a48.MEL_b124</t>
  </si>
  <si>
    <t>MEL_a49.MEL_b124</t>
  </si>
  <si>
    <t>MEL_a50.MEL_b124</t>
  </si>
  <si>
    <t>MEL_a51.MEL_b124</t>
  </si>
  <si>
    <t>MEL_a52.MEL_b124</t>
  </si>
  <si>
    <t>MEL_a53.MEL_b124</t>
  </si>
  <si>
    <t>MEL_a54.MEL_b124</t>
  </si>
  <si>
    <t>MEL_a55.MEL_b124</t>
  </si>
  <si>
    <t>MEL_a56.MEL_b124</t>
  </si>
  <si>
    <t>MEL_a57.MEL_b124</t>
  </si>
  <si>
    <t>MEL_a58.MEL_b124</t>
  </si>
  <si>
    <t>MEL_a59.MEL_b124</t>
  </si>
  <si>
    <t>MEL_a60.MEL_b124</t>
  </si>
  <si>
    <t>MEL_a61.MEL_b124</t>
  </si>
  <si>
    <t>MEL_a62.MEL_b124</t>
  </si>
  <si>
    <t>MEL_a63.MEL_b124</t>
  </si>
  <si>
    <t>MEL_a64.MEL_b124</t>
  </si>
  <si>
    <t>MEL_a65.MEL_b124</t>
  </si>
  <si>
    <t>MEL_a66.MEL_b124</t>
  </si>
  <si>
    <t>MEL_a67.MEL_b124</t>
  </si>
  <si>
    <t>MEL_a68.MEL_b124</t>
  </si>
  <si>
    <t>MEL_a69.MEL_b124</t>
  </si>
  <si>
    <t>MEL_a70.MEL_b124</t>
  </si>
  <si>
    <t>MEL_a71.MEL_b124</t>
  </si>
  <si>
    <t>MEL_a72.MEL_b124</t>
  </si>
  <si>
    <t>MEL_a73.MEL_b124</t>
  </si>
  <si>
    <t>MEL_a74.MEL_b124</t>
  </si>
  <si>
    <t>MEL_a75.MEL_b124</t>
  </si>
  <si>
    <t>MEL_a76.MEL_b124</t>
  </si>
  <si>
    <t>MEL_a77.MEL_b124</t>
  </si>
  <si>
    <t>MEL_a78.MEL_b124</t>
  </si>
  <si>
    <t>MEL_a79.MEL_b124</t>
  </si>
  <si>
    <t>MEL_a80.MEL_b124</t>
  </si>
  <si>
    <t>MEL_a81.MEL_b124</t>
  </si>
  <si>
    <t>MEL_a82.MEL_b124</t>
  </si>
  <si>
    <t>MEL_a83.MEL_b124</t>
  </si>
  <si>
    <t>MEL_a84.MEL_b124</t>
  </si>
  <si>
    <t>MEL_a85.MEL_b124</t>
  </si>
  <si>
    <t>MEL_a86.MEL_b124</t>
  </si>
  <si>
    <t>MEL_a87.MEL_b124</t>
  </si>
  <si>
    <t>MEL_a88.MEL_b124</t>
  </si>
  <si>
    <t>MEL_a89.MEL_b124</t>
  </si>
  <si>
    <t>MEL_a90.MEL_b124</t>
  </si>
  <si>
    <t>MEL_a91.MEL_b124</t>
  </si>
  <si>
    <t>MEL_a92.MEL_b124</t>
  </si>
  <si>
    <t>MEL_a93.MEL_b124</t>
  </si>
  <si>
    <t>MEL_a94.MEL_b124</t>
  </si>
  <si>
    <t>MEL_a95.MEL_b124</t>
  </si>
  <si>
    <t>MEL_a96.MEL_b124</t>
  </si>
  <si>
    <t>MEL_a97.MEL_b124</t>
  </si>
  <si>
    <t>MEL_a98.MEL_b124</t>
  </si>
  <si>
    <t>MEL_a99.MEL_b124</t>
  </si>
  <si>
    <t>MEL_a100.MEL_b124</t>
  </si>
  <si>
    <t>MEL_a101.MEL_b124</t>
  </si>
  <si>
    <t>MEL_a102.MEL_b124</t>
  </si>
  <si>
    <t>MEL_a103.MEL_b124</t>
  </si>
  <si>
    <t>MEL_a104.MEL_b124</t>
  </si>
  <si>
    <t>MEL_a105.MEL_b124</t>
  </si>
  <si>
    <t>MEL_a106.MEL_b124</t>
  </si>
  <si>
    <t>MEL_a107.MEL_b124</t>
  </si>
  <si>
    <t>MEL_a108.MEL_b124</t>
  </si>
  <si>
    <t>MEL_a109.MEL_b124</t>
  </si>
  <si>
    <t>MEL_a110.MEL_b124</t>
  </si>
  <si>
    <t>MEL_a111.MEL_b124</t>
  </si>
  <si>
    <t>MEL_a112.MEL_b124</t>
  </si>
  <si>
    <t>MEL_a113.MEL_b124</t>
  </si>
  <si>
    <t>MEL_a114.MEL_b124</t>
  </si>
  <si>
    <t>MEL_a115.MEL_b124</t>
  </si>
  <si>
    <t>MEL_a116.MEL_b124</t>
  </si>
  <si>
    <t>MEL_a117.MEL_b124</t>
  </si>
  <si>
    <t>MEL_a118.MEL_b124</t>
  </si>
  <si>
    <t>MEL_a119.MEL_b124</t>
  </si>
  <si>
    <t>MEL_a120.MEL_b124</t>
  </si>
  <si>
    <t>MEL_a121.MEL_b124</t>
  </si>
  <si>
    <t>MEL_a122.MEL_b124</t>
  </si>
  <si>
    <t>MEL_a123.MEL_b124</t>
  </si>
  <si>
    <t>MEL_a124.MEL_b124</t>
  </si>
  <si>
    <t>MEL_a125.MEL_b124</t>
  </si>
  <si>
    <t>MEL_a126.MEL_b124</t>
  </si>
  <si>
    <t>MEL_a127.MEL_b124</t>
  </si>
  <si>
    <t>MEL_a128.MEL_b124</t>
  </si>
  <si>
    <t>MEL_a129.MEL_b124</t>
  </si>
  <si>
    <t>MEL_a130.MEL_b124</t>
  </si>
  <si>
    <t>MEL_a131.MEL_b124</t>
  </si>
  <si>
    <t>MEL_a132.MEL_b124</t>
  </si>
  <si>
    <t>MEL_a133.MEL_b124</t>
  </si>
  <si>
    <t>MEL_a134.MEL_b124</t>
  </si>
  <si>
    <t>MEL_a135.MEL_b124</t>
  </si>
  <si>
    <t>MEL_a136.MEL_b124</t>
  </si>
  <si>
    <t>MEL_a137.MEL_b124</t>
  </si>
  <si>
    <t>MEL_a138.MEL_b124</t>
  </si>
  <si>
    <t>MEL_a139.MEL_b124</t>
  </si>
  <si>
    <t>MEL_a140.MEL_b124</t>
  </si>
  <si>
    <t>MEL_a141.MEL_b124</t>
  </si>
  <si>
    <t>MEL_a142.MEL_b124</t>
  </si>
  <si>
    <t>MEL_a143.MEL_b124</t>
  </si>
  <si>
    <t>MEL_a144.MEL_b124</t>
  </si>
  <si>
    <t>MEL_a145.MEL_b124</t>
  </si>
  <si>
    <t>MEL_a146.MEL_b124</t>
  </si>
  <si>
    <t>MEL_a147.MEL_b124</t>
  </si>
  <si>
    <t>MEL_a148.MEL_b124</t>
  </si>
  <si>
    <t>MEL_a149.MEL_b124</t>
  </si>
  <si>
    <t>MEL_a150.MEL_b124</t>
  </si>
  <si>
    <t>MEL_a151.MEL_b124</t>
  </si>
  <si>
    <t>MEL_a152.MEL_b124</t>
  </si>
  <si>
    <t>MEL_a153.MEL_b124</t>
  </si>
  <si>
    <t>MEL_a154.MEL_b124</t>
  </si>
  <si>
    <t>MEL_a155.MEL_b124</t>
  </si>
  <si>
    <t>MEL_a156.MEL_b124</t>
  </si>
  <si>
    <t>MEL_a157.MEL_b124</t>
  </si>
  <si>
    <t>MEL_a158.MEL_b124</t>
  </si>
  <si>
    <t>MEL_a159.MEL_b124</t>
  </si>
  <si>
    <t>MEL_a160.MEL_b124</t>
  </si>
  <si>
    <t>MEL_a161.MEL_b124</t>
  </si>
  <si>
    <t>MEL_a162.MEL_b124</t>
  </si>
  <si>
    <t>MEL_a163.MEL_b124</t>
  </si>
  <si>
    <t>MEL_a164.MEL_b124</t>
  </si>
  <si>
    <t>MEL_a165.MEL_b124</t>
  </si>
  <si>
    <t>MEL_a166.MEL_b124</t>
  </si>
  <si>
    <t>MEL_a167.MEL_b124</t>
  </si>
  <si>
    <t>MEL_a168.MEL_b124</t>
  </si>
  <si>
    <t>MEL_a169.MEL_b124</t>
  </si>
  <si>
    <t>MEL_a170.MEL_b124</t>
  </si>
  <si>
    <t>MEL_a171.MEL_b124</t>
  </si>
  <si>
    <t>MEL_a172.MEL_b124</t>
  </si>
  <si>
    <t>MEL_a173.MEL_b124</t>
  </si>
  <si>
    <t>MEL_a174.MEL_b124</t>
  </si>
  <si>
    <t>MEL_a175.MEL_b124</t>
  </si>
  <si>
    <t>MEL_a176.MEL_b124</t>
  </si>
  <si>
    <t>MEL_a177.MEL_b124</t>
  </si>
  <si>
    <t>MEL_a178.MEL_b124</t>
  </si>
  <si>
    <t>MEL_a179.MEL_b124</t>
  </si>
  <si>
    <t>MEL_a180.MEL_b124</t>
  </si>
  <si>
    <t>MEL_a181.MEL_b124</t>
  </si>
  <si>
    <t>MEL_a182.MEL_b124</t>
  </si>
  <si>
    <t>MEL_a183.MEL_b124</t>
  </si>
  <si>
    <t>MEL_a184.MEL_b124</t>
  </si>
  <si>
    <t>MEL_a185.MEL_b124</t>
  </si>
  <si>
    <t>MEL_a186.MEL_b124</t>
  </si>
  <si>
    <t>MEL_a187.MEL_b124</t>
  </si>
  <si>
    <t>MEL_a188.MEL_b124</t>
  </si>
  <si>
    <t>MEL_a189.MEL_b124</t>
  </si>
  <si>
    <t>MEL_a190.MEL_b124</t>
  </si>
  <si>
    <t>MEL_a191.MEL_b124</t>
  </si>
  <si>
    <t>MEL_a192.MEL_b124</t>
  </si>
  <si>
    <t>MEL_a193.MEL_b124</t>
  </si>
  <si>
    <t>MEL_a194.MEL_b124</t>
  </si>
  <si>
    <t>MEL_a195.MEL_b124</t>
  </si>
  <si>
    <t>MEL_a196.MEL_b124</t>
  </si>
  <si>
    <t>MEL_a197.MEL_b124</t>
  </si>
  <si>
    <t>MEL_a198.MEL_b124</t>
  </si>
  <si>
    <t>MEL_a199.MEL_b124</t>
  </si>
  <si>
    <t>MAGEA3_a129.MEL_b124</t>
  </si>
  <si>
    <t>CDK4_a17.MEL_b124</t>
  </si>
  <si>
    <t>MEL_a1.MEL_b125</t>
  </si>
  <si>
    <t>MEL_a2.MEL_b125</t>
  </si>
  <si>
    <t>MEL_a3.MEL_b125</t>
  </si>
  <si>
    <t>MEL_a4.MEL_b125</t>
  </si>
  <si>
    <t>MEL_a5.MEL_b125</t>
  </si>
  <si>
    <t>MEL_a6.MEL_b125</t>
  </si>
  <si>
    <t>MEL_a7.MEL_b125</t>
  </si>
  <si>
    <t>MEL_a8.MEL_b125</t>
  </si>
  <si>
    <t>MEL_a9.MEL_b125</t>
  </si>
  <si>
    <t>MEL_a10.MEL_b125</t>
  </si>
  <si>
    <t>MEL_a11.MEL_b125</t>
  </si>
  <si>
    <t>MEL_a12.MEL_b125</t>
  </si>
  <si>
    <t>MEL_a13.MEL_b125</t>
  </si>
  <si>
    <t>MEL_a14.MEL_b125</t>
  </si>
  <si>
    <t>MEL_a15.MEL_b125</t>
  </si>
  <si>
    <t>MEL_a16.MEL_b125</t>
  </si>
  <si>
    <t>MEL_a17.MEL_b125</t>
  </si>
  <si>
    <t>MEL_a18.MEL_b125</t>
  </si>
  <si>
    <t>MEL_a19.MEL_b125</t>
  </si>
  <si>
    <t>MEL_a20.MEL_b125</t>
  </si>
  <si>
    <t>MEL_a21.MEL_b125</t>
  </si>
  <si>
    <t>MEL_a22.MEL_b125</t>
  </si>
  <si>
    <t>MEL_a23.MEL_b125</t>
  </si>
  <si>
    <t>MEL_a24.MEL_b125</t>
  </si>
  <si>
    <t>MEL_a25.MEL_b125</t>
  </si>
  <si>
    <t>MEL_a26.MEL_b125</t>
  </si>
  <si>
    <t>MEL_a27.MEL_b125</t>
  </si>
  <si>
    <t>MEL_a28.MEL_b125</t>
  </si>
  <si>
    <t>MEL_a29.MEL_b125</t>
  </si>
  <si>
    <t>MEL_a30.MEL_b125</t>
  </si>
  <si>
    <t>MEL_a31.MEL_b125</t>
  </si>
  <si>
    <t>MEL_a32.MEL_b125</t>
  </si>
  <si>
    <t>MEL_a33.MEL_b125</t>
  </si>
  <si>
    <t>MEL_a34.MEL_b125</t>
  </si>
  <si>
    <t>MEL_a35.MEL_b125</t>
  </si>
  <si>
    <t>MEL_a36.MEL_b125</t>
  </si>
  <si>
    <t>MEL_a37.MEL_b125</t>
  </si>
  <si>
    <t>MEL_a38.MEL_b125</t>
  </si>
  <si>
    <t>MEL_a39.MEL_b125</t>
  </si>
  <si>
    <t>MEL_a40.MEL_b125</t>
  </si>
  <si>
    <t>MEL_a41.MEL_b125</t>
  </si>
  <si>
    <t>MEL_a42.MEL_b125</t>
  </si>
  <si>
    <t>MEL_a43.MEL_b125</t>
  </si>
  <si>
    <t>MEL_a44.MEL_b125</t>
  </si>
  <si>
    <t>MEL_a45.MEL_b125</t>
  </si>
  <si>
    <t>MEL_a46.MEL_b125</t>
  </si>
  <si>
    <t>MEL_a47.MEL_b125</t>
  </si>
  <si>
    <t>MEL_a48.MEL_b125</t>
  </si>
  <si>
    <t>MEL_a49.MEL_b125</t>
  </si>
  <si>
    <t>MEL_a50.MEL_b125</t>
  </si>
  <si>
    <t>MEL_a51.MEL_b125</t>
  </si>
  <si>
    <t>MEL_a52.MEL_b125</t>
  </si>
  <si>
    <t>MEL_a53.MEL_b125</t>
  </si>
  <si>
    <t>MEL_a54.MEL_b125</t>
  </si>
  <si>
    <t>MEL_a55.MEL_b125</t>
  </si>
  <si>
    <t>MEL_a56.MEL_b125</t>
  </si>
  <si>
    <t>MEL_a57.MEL_b125</t>
  </si>
  <si>
    <t>MEL_a58.MEL_b125</t>
  </si>
  <si>
    <t>MEL_a59.MEL_b125</t>
  </si>
  <si>
    <t>MEL_a60.MEL_b125</t>
  </si>
  <si>
    <t>MEL_a61.MEL_b125</t>
  </si>
  <si>
    <t>MEL_a62.MEL_b125</t>
  </si>
  <si>
    <t>MEL_a63.MEL_b125</t>
  </si>
  <si>
    <t>MEL_a64.MEL_b125</t>
  </si>
  <si>
    <t>MEL_a65.MEL_b125</t>
  </si>
  <si>
    <t>MEL_a66.MEL_b125</t>
  </si>
  <si>
    <t>MEL_a67.MEL_b125</t>
  </si>
  <si>
    <t>MEL_a68.MEL_b125</t>
  </si>
  <si>
    <t>MEL_a69.MEL_b125</t>
  </si>
  <si>
    <t>MEL_a70.MEL_b125</t>
  </si>
  <si>
    <t>MEL_a71.MEL_b125</t>
  </si>
  <si>
    <t>MEL_a72.MEL_b125</t>
  </si>
  <si>
    <t>MEL_a73.MEL_b125</t>
  </si>
  <si>
    <t>MEL_a74.MEL_b125</t>
  </si>
  <si>
    <t>MEL_a75.MEL_b125</t>
  </si>
  <si>
    <t>MEL_a76.MEL_b125</t>
  </si>
  <si>
    <t>MEL_a77.MEL_b125</t>
  </si>
  <si>
    <t>MEL_a78.MEL_b125</t>
  </si>
  <si>
    <t>MEL_a79.MEL_b125</t>
  </si>
  <si>
    <t>MEL_a80.MEL_b125</t>
  </si>
  <si>
    <t>MEL_a81.MEL_b125</t>
  </si>
  <si>
    <t>MEL_a82.MEL_b125</t>
  </si>
  <si>
    <t>MEL_a83.MEL_b125</t>
  </si>
  <si>
    <t>MEL_a84.MEL_b125</t>
  </si>
  <si>
    <t>MEL_a85.MEL_b125</t>
  </si>
  <si>
    <t>MEL_a86.MEL_b125</t>
  </si>
  <si>
    <t>MEL_a87.MEL_b125</t>
  </si>
  <si>
    <t>MEL_a88.MEL_b125</t>
  </si>
  <si>
    <t>MEL_a89.MEL_b125</t>
  </si>
  <si>
    <t>MEL_a90.MEL_b125</t>
  </si>
  <si>
    <t>MEL_a91.MEL_b125</t>
  </si>
  <si>
    <t>MEL_a92.MEL_b125</t>
  </si>
  <si>
    <t>MEL_a93.MEL_b125</t>
  </si>
  <si>
    <t>MEL_a94.MEL_b125</t>
  </si>
  <si>
    <t>MEL_a95.MEL_b125</t>
  </si>
  <si>
    <t>MEL_a96.MEL_b125</t>
  </si>
  <si>
    <t>MEL_a97.MEL_b125</t>
  </si>
  <si>
    <t>MEL_a98.MEL_b125</t>
  </si>
  <si>
    <t>MEL_a99.MEL_b125</t>
  </si>
  <si>
    <t>MEL_a100.MEL_b125</t>
  </si>
  <si>
    <t>MEL_a101.MEL_b125</t>
  </si>
  <si>
    <t>MEL_a102.MEL_b125</t>
  </si>
  <si>
    <t>MEL_a103.MEL_b125</t>
  </si>
  <si>
    <t>MEL_a104.MEL_b125</t>
  </si>
  <si>
    <t>MEL_a105.MEL_b125</t>
  </si>
  <si>
    <t>MEL_a106.MEL_b125</t>
  </si>
  <si>
    <t>MEL_a107.MEL_b125</t>
  </si>
  <si>
    <t>MEL_a108.MEL_b125</t>
  </si>
  <si>
    <t>MEL_a109.MEL_b125</t>
  </si>
  <si>
    <t>MEL_a110.MEL_b125</t>
  </si>
  <si>
    <t>MEL_a111.MEL_b125</t>
  </si>
  <si>
    <t>MEL_a112.MEL_b125</t>
  </si>
  <si>
    <t>MEL_a113.MEL_b125</t>
  </si>
  <si>
    <t>MEL_a114.MEL_b125</t>
  </si>
  <si>
    <t>MEL_a115.MEL_b125</t>
  </si>
  <si>
    <t>MEL_a116.MEL_b125</t>
  </si>
  <si>
    <t>MEL_a117.MEL_b125</t>
  </si>
  <si>
    <t>MEL_a118.MEL_b125</t>
  </si>
  <si>
    <t>MEL_a119.MEL_b125</t>
  </si>
  <si>
    <t>MEL_a120.MEL_b125</t>
  </si>
  <si>
    <t>MEL_a121.MEL_b125</t>
  </si>
  <si>
    <t>MEL_a122.MEL_b125</t>
  </si>
  <si>
    <t>MEL_a123.MEL_b125</t>
  </si>
  <si>
    <t>MEL_a124.MEL_b125</t>
  </si>
  <si>
    <t>MEL_a125.MEL_b125</t>
  </si>
  <si>
    <t>MEL_a126.MEL_b125</t>
  </si>
  <si>
    <t>MEL_a127.MEL_b125</t>
  </si>
  <si>
    <t>MEL_a128.MEL_b125</t>
  </si>
  <si>
    <t>MEL_a129.MEL_b125</t>
  </si>
  <si>
    <t>MEL_a130.MEL_b125</t>
  </si>
  <si>
    <t>MEL_a131.MEL_b125</t>
  </si>
  <si>
    <t>MEL_a132.MEL_b125</t>
  </si>
  <si>
    <t>MEL_a133.MEL_b125</t>
  </si>
  <si>
    <t>MEL_a134.MEL_b125</t>
  </si>
  <si>
    <t>MEL_a135.MEL_b125</t>
  </si>
  <si>
    <t>MEL_a136.MEL_b125</t>
  </si>
  <si>
    <t>MEL_a137.MEL_b125</t>
  </si>
  <si>
    <t>MEL_a138.MEL_b125</t>
  </si>
  <si>
    <t>MEL_a139.MEL_b125</t>
  </si>
  <si>
    <t>MEL_a140.MEL_b125</t>
  </si>
  <si>
    <t>MEL_a141.MEL_b125</t>
  </si>
  <si>
    <t>MEL_a142.MEL_b125</t>
  </si>
  <si>
    <t>MEL_a143.MEL_b125</t>
  </si>
  <si>
    <t>MEL_a144.MEL_b125</t>
  </si>
  <si>
    <t>MEL_a145.MEL_b125</t>
  </si>
  <si>
    <t>MEL_a146.MEL_b125</t>
  </si>
  <si>
    <t>MEL_a147.MEL_b125</t>
  </si>
  <si>
    <t>MEL_a148.MEL_b125</t>
  </si>
  <si>
    <t>MEL_a149.MEL_b125</t>
  </si>
  <si>
    <t>MEL_a150.MEL_b125</t>
  </si>
  <si>
    <t>MEL_a151.MEL_b125</t>
  </si>
  <si>
    <t>MEL_a152.MEL_b125</t>
  </si>
  <si>
    <t>MEL_a153.MEL_b125</t>
  </si>
  <si>
    <t>MEL_a154.MEL_b125</t>
  </si>
  <si>
    <t>MEL_a155.MEL_b125</t>
  </si>
  <si>
    <t>MEL_a156.MEL_b125</t>
  </si>
  <si>
    <t>MEL_a157.MEL_b125</t>
  </si>
  <si>
    <t>MEL_a158.MEL_b125</t>
  </si>
  <si>
    <t>MEL_a159.MEL_b125</t>
  </si>
  <si>
    <t>MEL_a160.MEL_b125</t>
  </si>
  <si>
    <t>MEL_a161.MEL_b125</t>
  </si>
  <si>
    <t>MEL_a162.MEL_b125</t>
  </si>
  <si>
    <t>MEL_a163.MEL_b125</t>
  </si>
  <si>
    <t>MEL_a164.MEL_b125</t>
  </si>
  <si>
    <t>MEL_a165.MEL_b125</t>
  </si>
  <si>
    <t>MEL_a166.MEL_b125</t>
  </si>
  <si>
    <t>MEL_a167.MEL_b125</t>
  </si>
  <si>
    <t>MEL_a168.MEL_b125</t>
  </si>
  <si>
    <t>MEL_a169.MEL_b125</t>
  </si>
  <si>
    <t>MEL_a170.MEL_b125</t>
  </si>
  <si>
    <t>MEL_a171.MEL_b125</t>
  </si>
  <si>
    <t>MEL_a172.MEL_b125</t>
  </si>
  <si>
    <t>MEL_a173.MEL_b125</t>
  </si>
  <si>
    <t>MEL_a174.MEL_b125</t>
  </si>
  <si>
    <t>MEL_a175.MEL_b125</t>
  </si>
  <si>
    <t>MEL_a176.MEL_b125</t>
  </si>
  <si>
    <t>MEL_a177.MEL_b125</t>
  </si>
  <si>
    <t>MEL_a178.MEL_b125</t>
  </si>
  <si>
    <t>MEL_a179.MEL_b125</t>
  </si>
  <si>
    <t>MEL_a180.MEL_b125</t>
  </si>
  <si>
    <t>MEL_a181.MEL_b125</t>
  </si>
  <si>
    <t>MEL_a182.MEL_b125</t>
  </si>
  <si>
    <t>MEL_a183.MEL_b125</t>
  </si>
  <si>
    <t>MEL_a184.MEL_b125</t>
  </si>
  <si>
    <t>MEL_a185.MEL_b125</t>
  </si>
  <si>
    <t>MEL_a186.MEL_b125</t>
  </si>
  <si>
    <t>MEL_a187.MEL_b125</t>
  </si>
  <si>
    <t>MEL_a188.MEL_b125</t>
  </si>
  <si>
    <t>MEL_a189.MEL_b125</t>
  </si>
  <si>
    <t>MEL_a190.MEL_b125</t>
  </si>
  <si>
    <t>MEL_a191.MEL_b125</t>
  </si>
  <si>
    <t>MEL_a192.MEL_b125</t>
  </si>
  <si>
    <t>MEL_a193.MEL_b125</t>
  </si>
  <si>
    <t>MEL_a194.MEL_b125</t>
  </si>
  <si>
    <t>MEL_a195.MEL_b125</t>
  </si>
  <si>
    <t>MEL_a196.MEL_b125</t>
  </si>
  <si>
    <t>MEL_a197.MEL_b125</t>
  </si>
  <si>
    <t>MEL_a198.MEL_b125</t>
  </si>
  <si>
    <t>MEL_a199.MEL_b125</t>
  </si>
  <si>
    <t>MAGEA3_a129.MEL_b125</t>
  </si>
  <si>
    <t>CDK4_a17.MEL_b125</t>
  </si>
  <si>
    <t>MEL_a1.MEL_b126</t>
  </si>
  <si>
    <t>MEL_a2.MEL_b126</t>
  </si>
  <si>
    <t>MEL_a3.MEL_b126</t>
  </si>
  <si>
    <t>MEL_a4.MEL_b126</t>
  </si>
  <si>
    <t>MEL_a5.MEL_b126</t>
  </si>
  <si>
    <t>MEL_a6.MEL_b126</t>
  </si>
  <si>
    <t>MEL_a7.MEL_b126</t>
  </si>
  <si>
    <t>MEL_a8.MEL_b126</t>
  </si>
  <si>
    <t>MEL_a9.MEL_b126</t>
  </si>
  <si>
    <t>MEL_a10.MEL_b126</t>
  </si>
  <si>
    <t>MEL_a11.MEL_b126</t>
  </si>
  <si>
    <t>MEL_a12.MEL_b126</t>
  </si>
  <si>
    <t>MEL_a13.MEL_b126</t>
  </si>
  <si>
    <t>MEL_a14.MEL_b126</t>
  </si>
  <si>
    <t>MEL_a15.MEL_b126</t>
  </si>
  <si>
    <t>MEL_a16.MEL_b126</t>
  </si>
  <si>
    <t>MEL_a17.MEL_b126</t>
  </si>
  <si>
    <t>MEL_a18.MEL_b126</t>
  </si>
  <si>
    <t>MEL_a19.MEL_b126</t>
  </si>
  <si>
    <t>MEL_a20.MEL_b126</t>
  </si>
  <si>
    <t>MEL_a21.MEL_b126</t>
  </si>
  <si>
    <t>MEL_a22.MEL_b126</t>
  </si>
  <si>
    <t>MEL_a23.MEL_b126</t>
  </si>
  <si>
    <t>MEL_a24.MEL_b126</t>
  </si>
  <si>
    <t>MEL_a25.MEL_b126</t>
  </si>
  <si>
    <t>MEL_a26.MEL_b126</t>
  </si>
  <si>
    <t>MEL_a27.MEL_b126</t>
  </si>
  <si>
    <t>MEL_a28.MEL_b126</t>
  </si>
  <si>
    <t>MEL_a29.MEL_b126</t>
  </si>
  <si>
    <t>MEL_a30.MEL_b126</t>
  </si>
  <si>
    <t>MEL_a31.MEL_b126</t>
  </si>
  <si>
    <t>MEL_a32.MEL_b126</t>
  </si>
  <si>
    <t>MEL_a33.MEL_b126</t>
  </si>
  <si>
    <t>MEL_a34.MEL_b126</t>
  </si>
  <si>
    <t>MEL_a35.MEL_b126</t>
  </si>
  <si>
    <t>MEL_a36.MEL_b126</t>
  </si>
  <si>
    <t>MEL_a37.MEL_b126</t>
  </si>
  <si>
    <t>MEL_a38.MEL_b126</t>
  </si>
  <si>
    <t>MEL_a39.MEL_b126</t>
  </si>
  <si>
    <t>MEL_a40.MEL_b126</t>
  </si>
  <si>
    <t>MEL_a41.MEL_b126</t>
  </si>
  <si>
    <t>MEL_a42.MEL_b126</t>
  </si>
  <si>
    <t>MEL_a43.MEL_b126</t>
  </si>
  <si>
    <t>MEL_a44.MEL_b126</t>
  </si>
  <si>
    <t>MEL_a45.MEL_b126</t>
  </si>
  <si>
    <t>MEL_a46.MEL_b126</t>
  </si>
  <si>
    <t>MEL_a47.MEL_b126</t>
  </si>
  <si>
    <t>MEL_a48.MEL_b126</t>
  </si>
  <si>
    <t>MEL_a49.MEL_b126</t>
  </si>
  <si>
    <t>MEL_a50.MEL_b126</t>
  </si>
  <si>
    <t>MEL_a51.MEL_b126</t>
  </si>
  <si>
    <t>MEL_a52.MEL_b126</t>
  </si>
  <si>
    <t>MEL_a53.MEL_b126</t>
  </si>
  <si>
    <t>MEL_a54.MEL_b126</t>
  </si>
  <si>
    <t>MEL_a55.MEL_b126</t>
  </si>
  <si>
    <t>MEL_a56.MEL_b126</t>
  </si>
  <si>
    <t>MEL_a57.MEL_b126</t>
  </si>
  <si>
    <t>MEL_a58.MEL_b126</t>
  </si>
  <si>
    <t>MEL_a59.MEL_b126</t>
  </si>
  <si>
    <t>MEL_a60.MEL_b126</t>
  </si>
  <si>
    <t>MEL_a61.MEL_b126</t>
  </si>
  <si>
    <t>MEL_a62.MEL_b126</t>
  </si>
  <si>
    <t>MEL_a63.MEL_b126</t>
  </si>
  <si>
    <t>MEL_a64.MEL_b126</t>
  </si>
  <si>
    <t>MEL_a65.MEL_b126</t>
  </si>
  <si>
    <t>MEL_a66.MEL_b126</t>
  </si>
  <si>
    <t>MEL_a67.MEL_b126</t>
  </si>
  <si>
    <t>MEL_a68.MEL_b126</t>
  </si>
  <si>
    <t>MEL_a69.MEL_b126</t>
  </si>
  <si>
    <t>MEL_a70.MEL_b126</t>
  </si>
  <si>
    <t>MEL_a71.MEL_b126</t>
  </si>
  <si>
    <t>MEL_a72.MEL_b126</t>
  </si>
  <si>
    <t>MEL_a73.MEL_b126</t>
  </si>
  <si>
    <t>MEL_a74.MEL_b126</t>
  </si>
  <si>
    <t>MEL_a75.MEL_b126</t>
  </si>
  <si>
    <t>MEL_a76.MEL_b126</t>
  </si>
  <si>
    <t>MEL_a77.MEL_b126</t>
  </si>
  <si>
    <t>MEL_a78.MEL_b126</t>
  </si>
  <si>
    <t>MEL_a79.MEL_b126</t>
  </si>
  <si>
    <t>MEL_a80.MEL_b126</t>
  </si>
  <si>
    <t>MEL_a81.MEL_b126</t>
  </si>
  <si>
    <t>MEL_a82.MEL_b126</t>
  </si>
  <si>
    <t>MEL_a83.MEL_b126</t>
  </si>
  <si>
    <t>MEL_a84.MEL_b126</t>
  </si>
  <si>
    <t>MEL_a85.MEL_b126</t>
  </si>
  <si>
    <t>MEL_a86.MEL_b126</t>
  </si>
  <si>
    <t>MEL_a87.MEL_b126</t>
  </si>
  <si>
    <t>MEL_a88.MEL_b126</t>
  </si>
  <si>
    <t>MEL_a89.MEL_b126</t>
  </si>
  <si>
    <t>MEL_a90.MEL_b126</t>
  </si>
  <si>
    <t>MEL_a91.MEL_b126</t>
  </si>
  <si>
    <t>MEL_a92.MEL_b126</t>
  </si>
  <si>
    <t>MEL_a93.MEL_b126</t>
  </si>
  <si>
    <t>MEL_a94.MEL_b126</t>
  </si>
  <si>
    <t>MEL_a95.MEL_b126</t>
  </si>
  <si>
    <t>MEL_a96.MEL_b126</t>
  </si>
  <si>
    <t>MEL_a97.MEL_b126</t>
  </si>
  <si>
    <t>MEL_a98.MEL_b126</t>
  </si>
  <si>
    <t>MEL_a99.MEL_b126</t>
  </si>
  <si>
    <t>MEL_a100.MEL_b126</t>
  </si>
  <si>
    <t>MEL_a101.MEL_b126</t>
  </si>
  <si>
    <t>MEL_a102.MEL_b126</t>
  </si>
  <si>
    <t>MEL_a103.MEL_b126</t>
  </si>
  <si>
    <t>MEL_a104.MEL_b126</t>
  </si>
  <si>
    <t>MEL_a105.MEL_b126</t>
  </si>
  <si>
    <t>MEL_a106.MEL_b126</t>
  </si>
  <si>
    <t>MEL_a107.MEL_b126</t>
  </si>
  <si>
    <t>MEL_a108.MEL_b126</t>
  </si>
  <si>
    <t>MEL_a109.MEL_b126</t>
  </si>
  <si>
    <t>MEL_a110.MEL_b126</t>
  </si>
  <si>
    <t>MEL_a111.MEL_b126</t>
  </si>
  <si>
    <t>MEL_a112.MEL_b126</t>
  </si>
  <si>
    <t>MEL_a113.MEL_b126</t>
  </si>
  <si>
    <t>MEL_a114.MEL_b126</t>
  </si>
  <si>
    <t>MEL_a115.MEL_b126</t>
  </si>
  <si>
    <t>MEL_a116.MEL_b126</t>
  </si>
  <si>
    <t>MEL_a117.MEL_b126</t>
  </si>
  <si>
    <t>MEL_a118.MEL_b126</t>
  </si>
  <si>
    <t>MEL_a119.MEL_b126</t>
  </si>
  <si>
    <t>MEL_a120.MEL_b126</t>
  </si>
  <si>
    <t>MEL_a121.MEL_b126</t>
  </si>
  <si>
    <t>MEL_a122.MEL_b126</t>
  </si>
  <si>
    <t>MEL_a123.MEL_b126</t>
  </si>
  <si>
    <t>MEL_a124.MEL_b126</t>
  </si>
  <si>
    <t>MEL_a125.MEL_b126</t>
  </si>
  <si>
    <t>MEL_a126.MEL_b126</t>
  </si>
  <si>
    <t>MEL_a127.MEL_b126</t>
  </si>
  <si>
    <t>MEL_a128.MEL_b126</t>
  </si>
  <si>
    <t>MEL_a129.MEL_b126</t>
  </si>
  <si>
    <t>MEL_a130.MEL_b126</t>
  </si>
  <si>
    <t>MEL_a131.MEL_b126</t>
  </si>
  <si>
    <t>MEL_a132.MEL_b126</t>
  </si>
  <si>
    <t>MEL_a133.MEL_b126</t>
  </si>
  <si>
    <t>MEL_a134.MEL_b126</t>
  </si>
  <si>
    <t>MEL_a135.MEL_b126</t>
  </si>
  <si>
    <t>MEL_a136.MEL_b126</t>
  </si>
  <si>
    <t>MEL_a137.MEL_b126</t>
  </si>
  <si>
    <t>MEL_a138.MEL_b126</t>
  </si>
  <si>
    <t>MEL_a139.MEL_b126</t>
  </si>
  <si>
    <t>MEL_a140.MEL_b126</t>
  </si>
  <si>
    <t>MEL_a141.MEL_b126</t>
  </si>
  <si>
    <t>MEL_a142.MEL_b126</t>
  </si>
  <si>
    <t>MEL_a143.MEL_b126</t>
  </si>
  <si>
    <t>MEL_a144.MEL_b126</t>
  </si>
  <si>
    <t>MEL_a145.MEL_b126</t>
  </si>
  <si>
    <t>MEL_a146.MEL_b126</t>
  </si>
  <si>
    <t>MEL_a147.MEL_b126</t>
  </si>
  <si>
    <t>MEL_a148.MEL_b126</t>
  </si>
  <si>
    <t>MEL_a149.MEL_b126</t>
  </si>
  <si>
    <t>MEL_a150.MEL_b126</t>
  </si>
  <si>
    <t>MEL_a151.MEL_b126</t>
  </si>
  <si>
    <t>MEL_a152.MEL_b126</t>
  </si>
  <si>
    <t>MEL_a153.MEL_b126</t>
  </si>
  <si>
    <t>MEL_a154.MEL_b126</t>
  </si>
  <si>
    <t>MEL_a155.MEL_b126</t>
  </si>
  <si>
    <t>MEL_a156.MEL_b126</t>
  </si>
  <si>
    <t>MEL_a157.MEL_b126</t>
  </si>
  <si>
    <t>MEL_a158.MEL_b126</t>
  </si>
  <si>
    <t>MEL_a159.MEL_b126</t>
  </si>
  <si>
    <t>MEL_a160.MEL_b126</t>
  </si>
  <si>
    <t>MEL_a161.MEL_b126</t>
  </si>
  <si>
    <t>MEL_a162.MEL_b126</t>
  </si>
  <si>
    <t>MEL_a163.MEL_b126</t>
  </si>
  <si>
    <t>MEL_a164.MEL_b126</t>
  </si>
  <si>
    <t>MEL_a165.MEL_b126</t>
  </si>
  <si>
    <t>MEL_a166.MEL_b126</t>
  </si>
  <si>
    <t>MEL_a167.MEL_b126</t>
  </si>
  <si>
    <t>MEL_a168.MEL_b126</t>
  </si>
  <si>
    <t>MEL_a169.MEL_b126</t>
  </si>
  <si>
    <t>MEL_a170.MEL_b126</t>
  </si>
  <si>
    <t>MEL_a171.MEL_b126</t>
  </si>
  <si>
    <t>MEL_a172.MEL_b126</t>
  </si>
  <si>
    <t>MEL_a173.MEL_b126</t>
  </si>
  <si>
    <t>MEL_a174.MEL_b126</t>
  </si>
  <si>
    <t>MEL_a175.MEL_b126</t>
  </si>
  <si>
    <t>MEL_a176.MEL_b126</t>
  </si>
  <si>
    <t>MEL_a177.MEL_b126</t>
  </si>
  <si>
    <t>MEL_a178.MEL_b126</t>
  </si>
  <si>
    <t>MEL_a179.MEL_b126</t>
  </si>
  <si>
    <t>MEL_a180.MEL_b126</t>
  </si>
  <si>
    <t>MEL_a181.MEL_b126</t>
  </si>
  <si>
    <t>MEL_a182.MEL_b126</t>
  </si>
  <si>
    <t>MEL_a183.MEL_b126</t>
  </si>
  <si>
    <t>MEL_a184.MEL_b126</t>
  </si>
  <si>
    <t>MEL_a185.MEL_b126</t>
  </si>
  <si>
    <t>MEL_a186.MEL_b126</t>
  </si>
  <si>
    <t>MEL_a187.MEL_b126</t>
  </si>
  <si>
    <t>MEL_a188.MEL_b126</t>
  </si>
  <si>
    <t>MEL_a189.MEL_b126</t>
  </si>
  <si>
    <t>MEL_a190.MEL_b126</t>
  </si>
  <si>
    <t>MEL_a191.MEL_b126</t>
  </si>
  <si>
    <t>MEL_a192.MEL_b126</t>
  </si>
  <si>
    <t>MEL_a193.MEL_b126</t>
  </si>
  <si>
    <t>MEL_a194.MEL_b126</t>
  </si>
  <si>
    <t>MEL_a195.MEL_b126</t>
  </si>
  <si>
    <t>MEL_a196.MEL_b126</t>
  </si>
  <si>
    <t>MEL_a197.MEL_b126</t>
  </si>
  <si>
    <t>MEL_a198.MEL_b126</t>
  </si>
  <si>
    <t>MEL_a199.MEL_b126</t>
  </si>
  <si>
    <t>MAGEA3_a129.MEL_b126</t>
  </si>
  <si>
    <t>CDK4_a17.MEL_b126</t>
  </si>
  <si>
    <t>MEL_a1.MEL_b127</t>
  </si>
  <si>
    <t>MEL_a2.MEL_b127</t>
  </si>
  <si>
    <t>MEL_a3.MEL_b127</t>
  </si>
  <si>
    <t>MEL_a4.MEL_b127</t>
  </si>
  <si>
    <t>MEL_a5.MEL_b127</t>
  </si>
  <si>
    <t>MEL_a6.MEL_b127</t>
  </si>
  <si>
    <t>MEL_a7.MEL_b127</t>
  </si>
  <si>
    <t>MEL_a8.MEL_b127</t>
  </si>
  <si>
    <t>MEL_a9.MEL_b127</t>
  </si>
  <si>
    <t>MEL_a10.MEL_b127</t>
  </si>
  <si>
    <t>MEL_a11.MEL_b127</t>
  </si>
  <si>
    <t>MEL_a12.MEL_b127</t>
  </si>
  <si>
    <t>MEL_a13.MEL_b127</t>
  </si>
  <si>
    <t>MEL_a14.MEL_b127</t>
  </si>
  <si>
    <t>MEL_a15.MEL_b127</t>
  </si>
  <si>
    <t>MEL_a16.MEL_b127</t>
  </si>
  <si>
    <t>MEL_a17.MEL_b127</t>
  </si>
  <si>
    <t>MEL_a18.MEL_b127</t>
  </si>
  <si>
    <t>MEL_a19.MEL_b127</t>
  </si>
  <si>
    <t>MEL_a20.MEL_b127</t>
  </si>
  <si>
    <t>MEL_a21.MEL_b127</t>
  </si>
  <si>
    <t>MEL_a22.MEL_b127</t>
  </si>
  <si>
    <t>MEL_a23.MEL_b127</t>
  </si>
  <si>
    <t>MEL_a24.MEL_b127</t>
  </si>
  <si>
    <t>MEL_a25.MEL_b127</t>
  </si>
  <si>
    <t>MEL_a26.MEL_b127</t>
  </si>
  <si>
    <t>MEL_a27.MEL_b127</t>
  </si>
  <si>
    <t>MEL_a28.MEL_b127</t>
  </si>
  <si>
    <t>MEL_a29.MEL_b127</t>
  </si>
  <si>
    <t>MEL_a30.MEL_b127</t>
  </si>
  <si>
    <t>MEL_a31.MEL_b127</t>
  </si>
  <si>
    <t>MEL_a32.MEL_b127</t>
  </si>
  <si>
    <t>MEL_a33.MEL_b127</t>
  </si>
  <si>
    <t>MEL_a34.MEL_b127</t>
  </si>
  <si>
    <t>MEL_a35.MEL_b127</t>
  </si>
  <si>
    <t>MEL_a36.MEL_b127</t>
  </si>
  <si>
    <t>MEL_a37.MEL_b127</t>
  </si>
  <si>
    <t>MEL_a38.MEL_b127</t>
  </si>
  <si>
    <t>MEL_a39.MEL_b127</t>
  </si>
  <si>
    <t>MEL_a40.MEL_b127</t>
  </si>
  <si>
    <t>MEL_a41.MEL_b127</t>
  </si>
  <si>
    <t>MEL_a42.MEL_b127</t>
  </si>
  <si>
    <t>MEL_a43.MEL_b127</t>
  </si>
  <si>
    <t>MEL_a44.MEL_b127</t>
  </si>
  <si>
    <t>MEL_a45.MEL_b127</t>
  </si>
  <si>
    <t>MEL_a46.MEL_b127</t>
  </si>
  <si>
    <t>MEL_a47.MEL_b127</t>
  </si>
  <si>
    <t>MEL_a48.MEL_b127</t>
  </si>
  <si>
    <t>MEL_a49.MEL_b127</t>
  </si>
  <si>
    <t>MEL_a50.MEL_b127</t>
  </si>
  <si>
    <t>MEL_a51.MEL_b127</t>
  </si>
  <si>
    <t>MEL_a52.MEL_b127</t>
  </si>
  <si>
    <t>MEL_a53.MEL_b127</t>
  </si>
  <si>
    <t>MEL_a54.MEL_b127</t>
  </si>
  <si>
    <t>MEL_a55.MEL_b127</t>
  </si>
  <si>
    <t>MEL_a56.MEL_b127</t>
  </si>
  <si>
    <t>MEL_a57.MEL_b127</t>
  </si>
  <si>
    <t>MEL_a58.MEL_b127</t>
  </si>
  <si>
    <t>MEL_a59.MEL_b127</t>
  </si>
  <si>
    <t>MEL_a60.MEL_b127</t>
  </si>
  <si>
    <t>MEL_a61.MEL_b127</t>
  </si>
  <si>
    <t>MEL_a62.MEL_b127</t>
  </si>
  <si>
    <t>MEL_a63.MEL_b127</t>
  </si>
  <si>
    <t>MEL_a64.MEL_b127</t>
  </si>
  <si>
    <t>MEL_a65.MEL_b127</t>
  </si>
  <si>
    <t>MEL_a66.MEL_b127</t>
  </si>
  <si>
    <t>MEL_a67.MEL_b127</t>
  </si>
  <si>
    <t>MEL_a68.MEL_b127</t>
  </si>
  <si>
    <t>MEL_a69.MEL_b127</t>
  </si>
  <si>
    <t>MEL_a70.MEL_b127</t>
  </si>
  <si>
    <t>MEL_a71.MEL_b127</t>
  </si>
  <si>
    <t>MEL_a72.MEL_b127</t>
  </si>
  <si>
    <t>MEL_a73.MEL_b127</t>
  </si>
  <si>
    <t>MEL_a74.MEL_b127</t>
  </si>
  <si>
    <t>MEL_a75.MEL_b127</t>
  </si>
  <si>
    <t>MEL_a76.MEL_b127</t>
  </si>
  <si>
    <t>MEL_a77.MEL_b127</t>
  </si>
  <si>
    <t>MEL_a78.MEL_b127</t>
  </si>
  <si>
    <t>MEL_a79.MEL_b127</t>
  </si>
  <si>
    <t>MEL_a80.MEL_b127</t>
  </si>
  <si>
    <t>MEL_a81.MEL_b127</t>
  </si>
  <si>
    <t>MEL_a82.MEL_b127</t>
  </si>
  <si>
    <t>MEL_a83.MEL_b127</t>
  </si>
  <si>
    <t>MEL_a84.MEL_b127</t>
  </si>
  <si>
    <t>MEL_a85.MEL_b127</t>
  </si>
  <si>
    <t>MEL_a86.MEL_b127</t>
  </si>
  <si>
    <t>MEL_a87.MEL_b127</t>
  </si>
  <si>
    <t>MEL_a88.MEL_b127</t>
  </si>
  <si>
    <t>MEL_a89.MEL_b127</t>
  </si>
  <si>
    <t>MEL_a90.MEL_b127</t>
  </si>
  <si>
    <t>MEL_a91.MEL_b127</t>
  </si>
  <si>
    <t>MEL_a92.MEL_b127</t>
  </si>
  <si>
    <t>MEL_a93.MEL_b127</t>
  </si>
  <si>
    <t>MEL_a94.MEL_b127</t>
  </si>
  <si>
    <t>MEL_a95.MEL_b127</t>
  </si>
  <si>
    <t>MEL_a96.MEL_b127</t>
  </si>
  <si>
    <t>MEL_a97.MEL_b127</t>
  </si>
  <si>
    <t>MEL_a98.MEL_b127</t>
  </si>
  <si>
    <t>MEL_a99.MEL_b127</t>
  </si>
  <si>
    <t>MEL_a100.MEL_b127</t>
  </si>
  <si>
    <t>MEL_a101.MEL_b127</t>
  </si>
  <si>
    <t>MEL_a102.MEL_b127</t>
  </si>
  <si>
    <t>MEL_a103.MEL_b127</t>
  </si>
  <si>
    <t>MEL_a104.MEL_b127</t>
  </si>
  <si>
    <t>MEL_a105.MEL_b127</t>
  </si>
  <si>
    <t>MEL_a106.MEL_b127</t>
  </si>
  <si>
    <t>MEL_a107.MEL_b127</t>
  </si>
  <si>
    <t>MEL_a108.MEL_b127</t>
  </si>
  <si>
    <t>MEL_a109.MEL_b127</t>
  </si>
  <si>
    <t>MEL_a110.MEL_b127</t>
  </si>
  <si>
    <t>MEL_a111.MEL_b127</t>
  </si>
  <si>
    <t>MEL_a112.MEL_b127</t>
  </si>
  <si>
    <t>MEL_a113.MEL_b127</t>
  </si>
  <si>
    <t>MEL_a114.MEL_b127</t>
  </si>
  <si>
    <t>MEL_a115.MEL_b127</t>
  </si>
  <si>
    <t>MEL_a116.MEL_b127</t>
  </si>
  <si>
    <t>MEL_a117.MEL_b127</t>
  </si>
  <si>
    <t>MEL_a118.MEL_b127</t>
  </si>
  <si>
    <t>MEL_a119.MEL_b127</t>
  </si>
  <si>
    <t>MEL_a120.MEL_b127</t>
  </si>
  <si>
    <t>MEL_a121.MEL_b127</t>
  </si>
  <si>
    <t>MEL_a122.MEL_b127</t>
  </si>
  <si>
    <t>MEL_a123.MEL_b127</t>
  </si>
  <si>
    <t>MEL_a124.MEL_b127</t>
  </si>
  <si>
    <t>MEL_a125.MEL_b127</t>
  </si>
  <si>
    <t>MEL_a126.MEL_b127</t>
  </si>
  <si>
    <t>MEL_a127.MEL_b127</t>
  </si>
  <si>
    <t>MEL_a128.MEL_b127</t>
  </si>
  <si>
    <t>MEL_a129.MEL_b127</t>
  </si>
  <si>
    <t>MEL_a130.MEL_b127</t>
  </si>
  <si>
    <t>MEL_a131.MEL_b127</t>
  </si>
  <si>
    <t>MEL_a132.MEL_b127</t>
  </si>
  <si>
    <t>MEL_a133.MEL_b127</t>
  </si>
  <si>
    <t>MEL_a134.MEL_b127</t>
  </si>
  <si>
    <t>MEL_a135.MEL_b127</t>
  </si>
  <si>
    <t>MEL_a136.MEL_b127</t>
  </si>
  <si>
    <t>MEL_a137.MEL_b127</t>
  </si>
  <si>
    <t>MEL_a138.MEL_b127</t>
  </si>
  <si>
    <t>MEL_a139.MEL_b127</t>
  </si>
  <si>
    <t>MEL_a140.MEL_b127</t>
  </si>
  <si>
    <t>MEL_a141.MEL_b127</t>
  </si>
  <si>
    <t>MEL_a142.MEL_b127</t>
  </si>
  <si>
    <t>MEL_a143.MEL_b127</t>
  </si>
  <si>
    <t>MEL_a144.MEL_b127</t>
  </si>
  <si>
    <t>MEL_a145.MEL_b127</t>
  </si>
  <si>
    <t>MEL_a146.MEL_b127</t>
  </si>
  <si>
    <t>MEL_a147.MEL_b127</t>
  </si>
  <si>
    <t>MEL_a148.MEL_b127</t>
  </si>
  <si>
    <t>MEL_a149.MEL_b127</t>
  </si>
  <si>
    <t>MEL_a150.MEL_b127</t>
  </si>
  <si>
    <t>MEL_a151.MEL_b127</t>
  </si>
  <si>
    <t>MEL_a152.MEL_b127</t>
  </si>
  <si>
    <t>MEL_a153.MEL_b127</t>
  </si>
  <si>
    <t>MEL_a154.MEL_b127</t>
  </si>
  <si>
    <t>MEL_a155.MEL_b127</t>
  </si>
  <si>
    <t>MEL_a156.MEL_b127</t>
  </si>
  <si>
    <t>MEL_a157.MEL_b127</t>
  </si>
  <si>
    <t>MEL_a158.MEL_b127</t>
  </si>
  <si>
    <t>MEL_a159.MEL_b127</t>
  </si>
  <si>
    <t>MEL_a160.MEL_b127</t>
  </si>
  <si>
    <t>MEL_a161.MEL_b127</t>
  </si>
  <si>
    <t>MEL_a162.MEL_b127</t>
  </si>
  <si>
    <t>MEL_a163.MEL_b127</t>
  </si>
  <si>
    <t>MEL_a164.MEL_b127</t>
  </si>
  <si>
    <t>MEL_a165.MEL_b127</t>
  </si>
  <si>
    <t>MEL_a166.MEL_b127</t>
  </si>
  <si>
    <t>MEL_a167.MEL_b127</t>
  </si>
  <si>
    <t>MEL_a168.MEL_b127</t>
  </si>
  <si>
    <t>MEL_a169.MEL_b127</t>
  </si>
  <si>
    <t>MEL_a170.MEL_b127</t>
  </si>
  <si>
    <t>MEL_a171.MEL_b127</t>
  </si>
  <si>
    <t>MEL_a172.MEL_b127</t>
  </si>
  <si>
    <t>MEL_a173.MEL_b127</t>
  </si>
  <si>
    <t>MEL_a174.MEL_b127</t>
  </si>
  <si>
    <t>MEL_a175.MEL_b127</t>
  </si>
  <si>
    <t>MEL_a176.MEL_b127</t>
  </si>
  <si>
    <t>MEL_a177.MEL_b127</t>
  </si>
  <si>
    <t>MEL_a178.MEL_b127</t>
  </si>
  <si>
    <t>MEL_a179.MEL_b127</t>
  </si>
  <si>
    <t>MEL_a180.MEL_b127</t>
  </si>
  <si>
    <t>MEL_a181.MEL_b127</t>
  </si>
  <si>
    <t>MEL_a182.MEL_b127</t>
  </si>
  <si>
    <t>MEL_a183.MEL_b127</t>
  </si>
  <si>
    <t>MEL_a184.MEL_b127</t>
  </si>
  <si>
    <t>MEL_a185.MEL_b127</t>
  </si>
  <si>
    <t>MEL_a186.MEL_b127</t>
  </si>
  <si>
    <t>MEL_a187.MEL_b127</t>
  </si>
  <si>
    <t>MEL_a188.MEL_b127</t>
  </si>
  <si>
    <t>MEL_a189.MEL_b127</t>
  </si>
  <si>
    <t>MEL_a190.MEL_b127</t>
  </si>
  <si>
    <t>MEL_a191.MEL_b127</t>
  </si>
  <si>
    <t>MEL_a192.MEL_b127</t>
  </si>
  <si>
    <t>MEL_a193.MEL_b127</t>
  </si>
  <si>
    <t>MEL_a194.MEL_b127</t>
  </si>
  <si>
    <t>MEL_a195.MEL_b127</t>
  </si>
  <si>
    <t>MEL_a196.MEL_b127</t>
  </si>
  <si>
    <t>MEL_a197.MEL_b127</t>
  </si>
  <si>
    <t>MEL_a198.MEL_b127</t>
  </si>
  <si>
    <t>MEL_a199.MEL_b127</t>
  </si>
  <si>
    <t>MAGEA3_a129.MEL_b127</t>
  </si>
  <si>
    <t>CDK4_a17.MEL_b127</t>
  </si>
  <si>
    <t>MEL_a1.MEL_b128</t>
  </si>
  <si>
    <t>MEL_a2.MEL_b128</t>
  </si>
  <si>
    <t>MEL_a3.MEL_b128</t>
  </si>
  <si>
    <t>MEL_a4.MEL_b128</t>
  </si>
  <si>
    <t>MEL_a5.MEL_b128</t>
  </si>
  <si>
    <t>MEL_a6.MEL_b128</t>
  </si>
  <si>
    <t>MEL_a7.MEL_b128</t>
  </si>
  <si>
    <t>MEL_a8.MEL_b128</t>
  </si>
  <si>
    <t>MEL_a9.MEL_b128</t>
  </si>
  <si>
    <t>MEL_a10.MEL_b128</t>
  </si>
  <si>
    <t>MEL_a11.MEL_b128</t>
  </si>
  <si>
    <t>MEL_a12.MEL_b128</t>
  </si>
  <si>
    <t>MEL_a13.MEL_b128</t>
  </si>
  <si>
    <t>MEL_a14.MEL_b128</t>
  </si>
  <si>
    <t>MEL_a15.MEL_b128</t>
  </si>
  <si>
    <t>MEL_a16.MEL_b128</t>
  </si>
  <si>
    <t>MEL_a17.MEL_b128</t>
  </si>
  <si>
    <t>MEL_a18.MEL_b128</t>
  </si>
  <si>
    <t>MEL_a19.MEL_b128</t>
  </si>
  <si>
    <t>MEL_a20.MEL_b128</t>
  </si>
  <si>
    <t>MEL_a21.MEL_b128</t>
  </si>
  <si>
    <t>MEL_a22.MEL_b128</t>
  </si>
  <si>
    <t>MEL_a23.MEL_b128</t>
  </si>
  <si>
    <t>MEL_a24.MEL_b128</t>
  </si>
  <si>
    <t>MEL_a25.MEL_b128</t>
  </si>
  <si>
    <t>MEL_a26.MEL_b128</t>
  </si>
  <si>
    <t>MEL_a27.MEL_b128</t>
  </si>
  <si>
    <t>MEL_a28.MEL_b128</t>
  </si>
  <si>
    <t>MEL_a29.MEL_b128</t>
  </si>
  <si>
    <t>MEL_a30.MEL_b128</t>
  </si>
  <si>
    <t>MEL_a31.MEL_b128</t>
  </si>
  <si>
    <t>MEL_a32.MEL_b128</t>
  </si>
  <si>
    <t>MEL_a33.MEL_b128</t>
  </si>
  <si>
    <t>MEL_a34.MEL_b128</t>
  </si>
  <si>
    <t>MEL_a35.MEL_b128</t>
  </si>
  <si>
    <t>MEL_a36.MEL_b128</t>
  </si>
  <si>
    <t>MEL_a37.MEL_b128</t>
  </si>
  <si>
    <t>MEL_a38.MEL_b128</t>
  </si>
  <si>
    <t>MEL_a39.MEL_b128</t>
  </si>
  <si>
    <t>MEL_a40.MEL_b128</t>
  </si>
  <si>
    <t>MEL_a41.MEL_b128</t>
  </si>
  <si>
    <t>MEL_a42.MEL_b128</t>
  </si>
  <si>
    <t>MEL_a43.MEL_b128</t>
  </si>
  <si>
    <t>MEL_a44.MEL_b128</t>
  </si>
  <si>
    <t>MEL_a45.MEL_b128</t>
  </si>
  <si>
    <t>MEL_a46.MEL_b128</t>
  </si>
  <si>
    <t>MEL_a47.MEL_b128</t>
  </si>
  <si>
    <t>MEL_a48.MEL_b128</t>
  </si>
  <si>
    <t>MEL_a49.MEL_b128</t>
  </si>
  <si>
    <t>MEL_a50.MEL_b128</t>
  </si>
  <si>
    <t>MEL_a51.MEL_b128</t>
  </si>
  <si>
    <t>MEL_a52.MEL_b128</t>
  </si>
  <si>
    <t>MEL_a53.MEL_b128</t>
  </si>
  <si>
    <t>MEL_a54.MEL_b128</t>
  </si>
  <si>
    <t>MEL_a55.MEL_b128</t>
  </si>
  <si>
    <t>MEL_a56.MEL_b128</t>
  </si>
  <si>
    <t>MEL_a57.MEL_b128</t>
  </si>
  <si>
    <t>MEL_a58.MEL_b128</t>
  </si>
  <si>
    <t>MEL_a59.MEL_b128</t>
  </si>
  <si>
    <t>MEL_a60.MEL_b128</t>
  </si>
  <si>
    <t>MEL_a61.MEL_b128</t>
  </si>
  <si>
    <t>MEL_a62.MEL_b128</t>
  </si>
  <si>
    <t>MEL_a63.MEL_b128</t>
  </si>
  <si>
    <t>MEL_a64.MEL_b128</t>
  </si>
  <si>
    <t>MEL_a65.MEL_b128</t>
  </si>
  <si>
    <t>MEL_a66.MEL_b128</t>
  </si>
  <si>
    <t>MEL_a67.MEL_b128</t>
  </si>
  <si>
    <t>MEL_a68.MEL_b128</t>
  </si>
  <si>
    <t>MEL_a69.MEL_b128</t>
  </si>
  <si>
    <t>MEL_a70.MEL_b128</t>
  </si>
  <si>
    <t>MEL_a71.MEL_b128</t>
  </si>
  <si>
    <t>MEL_a72.MEL_b128</t>
  </si>
  <si>
    <t>MEL_a73.MEL_b128</t>
  </si>
  <si>
    <t>MEL_a74.MEL_b128</t>
  </si>
  <si>
    <t>MEL_a75.MEL_b128</t>
  </si>
  <si>
    <t>MEL_a76.MEL_b128</t>
  </si>
  <si>
    <t>MEL_a77.MEL_b128</t>
  </si>
  <si>
    <t>MEL_a78.MEL_b128</t>
  </si>
  <si>
    <t>MEL_a79.MEL_b128</t>
  </si>
  <si>
    <t>MEL_a80.MEL_b128</t>
  </si>
  <si>
    <t>MEL_a81.MEL_b128</t>
  </si>
  <si>
    <t>MEL_a82.MEL_b128</t>
  </si>
  <si>
    <t>MEL_a83.MEL_b128</t>
  </si>
  <si>
    <t>MEL_a84.MEL_b128</t>
  </si>
  <si>
    <t>MEL_a85.MEL_b128</t>
  </si>
  <si>
    <t>MEL_a86.MEL_b128</t>
  </si>
  <si>
    <t>MEL_a87.MEL_b128</t>
  </si>
  <si>
    <t>MEL_a88.MEL_b128</t>
  </si>
  <si>
    <t>MEL_a89.MEL_b128</t>
  </si>
  <si>
    <t>MEL_a90.MEL_b128</t>
  </si>
  <si>
    <t>MEL_a91.MEL_b128</t>
  </si>
  <si>
    <t>MEL_a92.MEL_b128</t>
  </si>
  <si>
    <t>MEL_a93.MEL_b128</t>
  </si>
  <si>
    <t>MEL_a94.MEL_b128</t>
  </si>
  <si>
    <t>MEL_a95.MEL_b128</t>
  </si>
  <si>
    <t>MEL_a96.MEL_b128</t>
  </si>
  <si>
    <t>MEL_a97.MEL_b128</t>
  </si>
  <si>
    <t>MEL_a98.MEL_b128</t>
  </si>
  <si>
    <t>MEL_a99.MEL_b128</t>
  </si>
  <si>
    <t>MEL_a100.MEL_b128</t>
  </si>
  <si>
    <t>MEL_a101.MEL_b128</t>
  </si>
  <si>
    <t>MEL_a102.MEL_b128</t>
  </si>
  <si>
    <t>MEL_a103.MEL_b128</t>
  </si>
  <si>
    <t>MEL_a104.MEL_b128</t>
  </si>
  <si>
    <t>MEL_a105.MEL_b128</t>
  </si>
  <si>
    <t>MEL_a106.MEL_b128</t>
  </si>
  <si>
    <t>MEL_a107.MEL_b128</t>
  </si>
  <si>
    <t>MEL_a108.MEL_b128</t>
  </si>
  <si>
    <t>MEL_a109.MEL_b128</t>
  </si>
  <si>
    <t>MEL_a110.MEL_b128</t>
  </si>
  <si>
    <t>MEL_a111.MEL_b128</t>
  </si>
  <si>
    <t>MEL_a112.MEL_b128</t>
  </si>
  <si>
    <t>MEL_a113.MEL_b128</t>
  </si>
  <si>
    <t>MEL_a114.MEL_b128</t>
  </si>
  <si>
    <t>MEL_a115.MEL_b128</t>
  </si>
  <si>
    <t>MEL_a116.MEL_b128</t>
  </si>
  <si>
    <t>MEL_a117.MEL_b128</t>
  </si>
  <si>
    <t>MEL_a118.MEL_b128</t>
  </si>
  <si>
    <t>MEL_a119.MEL_b128</t>
  </si>
  <si>
    <t>MEL_a120.MEL_b128</t>
  </si>
  <si>
    <t>MEL_a121.MEL_b128</t>
  </si>
  <si>
    <t>MEL_a122.MEL_b128</t>
  </si>
  <si>
    <t>MEL_a123.MEL_b128</t>
  </si>
  <si>
    <t>MEL_a124.MEL_b128</t>
  </si>
  <si>
    <t>MEL_a125.MEL_b128</t>
  </si>
  <si>
    <t>MEL_a126.MEL_b128</t>
  </si>
  <si>
    <t>MEL_a127.MEL_b128</t>
  </si>
  <si>
    <t>MEL_a128.MEL_b128</t>
  </si>
  <si>
    <t>MEL_a129.MEL_b128</t>
  </si>
  <si>
    <t>MEL_a130.MEL_b128</t>
  </si>
  <si>
    <t>MEL_a131.MEL_b128</t>
  </si>
  <si>
    <t>MEL_a132.MEL_b128</t>
  </si>
  <si>
    <t>MEL_a133.MEL_b128</t>
  </si>
  <si>
    <t>MEL_a134.MEL_b128</t>
  </si>
  <si>
    <t>MEL_a135.MEL_b128</t>
  </si>
  <si>
    <t>MEL_a136.MEL_b128</t>
  </si>
  <si>
    <t>MEL_a137.MEL_b128</t>
  </si>
  <si>
    <t>MEL_a138.MEL_b128</t>
  </si>
  <si>
    <t>MEL_a139.MEL_b128</t>
  </si>
  <si>
    <t>MEL_a140.MEL_b128</t>
  </si>
  <si>
    <t>MEL_a141.MEL_b128</t>
  </si>
  <si>
    <t>MEL_a142.MEL_b128</t>
  </si>
  <si>
    <t>MEL_a143.MEL_b128</t>
  </si>
  <si>
    <t>MEL_a144.MEL_b128</t>
  </si>
  <si>
    <t>MEL_a145.MEL_b128</t>
  </si>
  <si>
    <t>MEL_a146.MEL_b128</t>
  </si>
  <si>
    <t>MEL_a147.MEL_b128</t>
  </si>
  <si>
    <t>MEL_a148.MEL_b128</t>
  </si>
  <si>
    <t>MEL_a149.MEL_b128</t>
  </si>
  <si>
    <t>MEL_a150.MEL_b128</t>
  </si>
  <si>
    <t>MEL_a151.MEL_b128</t>
  </si>
  <si>
    <t>MEL_a152.MEL_b128</t>
  </si>
  <si>
    <t>MEL_a153.MEL_b128</t>
  </si>
  <si>
    <t>MEL_a154.MEL_b128</t>
  </si>
  <si>
    <t>MEL_a155.MEL_b128</t>
  </si>
  <si>
    <t>MEL_a156.MEL_b128</t>
  </si>
  <si>
    <t>MEL_a157.MEL_b128</t>
  </si>
  <si>
    <t>MEL_a158.MEL_b128</t>
  </si>
  <si>
    <t>MEL_a159.MEL_b128</t>
  </si>
  <si>
    <t>MEL_a160.MEL_b128</t>
  </si>
  <si>
    <t>MEL_a161.MEL_b128</t>
  </si>
  <si>
    <t>MEL_a162.MEL_b128</t>
  </si>
  <si>
    <t>MEL_a163.MEL_b128</t>
  </si>
  <si>
    <t>MEL_a164.MEL_b128</t>
  </si>
  <si>
    <t>MEL_a165.MEL_b128</t>
  </si>
  <si>
    <t>MEL_a166.MEL_b128</t>
  </si>
  <si>
    <t>MEL_a167.MEL_b128</t>
  </si>
  <si>
    <t>MEL_a168.MEL_b128</t>
  </si>
  <si>
    <t>MEL_a169.MEL_b128</t>
  </si>
  <si>
    <t>MEL_a170.MEL_b128</t>
  </si>
  <si>
    <t>MEL_a171.MEL_b128</t>
  </si>
  <si>
    <t>MEL_a172.MEL_b128</t>
  </si>
  <si>
    <t>MEL_a173.MEL_b128</t>
  </si>
  <si>
    <t>MEL_a174.MEL_b128</t>
  </si>
  <si>
    <t>MEL_a175.MEL_b128</t>
  </si>
  <si>
    <t>MEL_a176.MEL_b128</t>
  </si>
  <si>
    <t>MEL_a177.MEL_b128</t>
  </si>
  <si>
    <t>MEL_a178.MEL_b128</t>
  </si>
  <si>
    <t>MEL_a179.MEL_b128</t>
  </si>
  <si>
    <t>MEL_a180.MEL_b128</t>
  </si>
  <si>
    <t>MEL_a181.MEL_b128</t>
  </si>
  <si>
    <t>MEL_a182.MEL_b128</t>
  </si>
  <si>
    <t>MEL_a183.MEL_b128</t>
  </si>
  <si>
    <t>MEL_a184.MEL_b128</t>
  </si>
  <si>
    <t>MEL_a185.MEL_b128</t>
  </si>
  <si>
    <t>MEL_a186.MEL_b128</t>
  </si>
  <si>
    <t>MEL_a187.MEL_b128</t>
  </si>
  <si>
    <t>MEL_a188.MEL_b128</t>
  </si>
  <si>
    <t>MEL_a189.MEL_b128</t>
  </si>
  <si>
    <t>MEL_a190.MEL_b128</t>
  </si>
  <si>
    <t>MEL_a191.MEL_b128</t>
  </si>
  <si>
    <t>MEL_a192.MEL_b128</t>
  </si>
  <si>
    <t>MEL_a193.MEL_b128</t>
  </si>
  <si>
    <t>MEL_a194.MEL_b128</t>
  </si>
  <si>
    <t>MEL_a195.MEL_b128</t>
  </si>
  <si>
    <t>MEL_a196.MEL_b128</t>
  </si>
  <si>
    <t>MEL_a197.MEL_b128</t>
  </si>
  <si>
    <t>MEL_a198.MEL_b128</t>
  </si>
  <si>
    <t>MEL_a199.MEL_b128</t>
  </si>
  <si>
    <t>MAGEA3_a129.MEL_b128</t>
  </si>
  <si>
    <t>CDK4_a17.MEL_b128</t>
  </si>
  <si>
    <t>MEL_a1.MEL_b129</t>
  </si>
  <si>
    <t>MEL_a2.MEL_b129</t>
  </si>
  <si>
    <t>MEL_a3.MEL_b129</t>
  </si>
  <si>
    <t>MEL_a4.MEL_b129</t>
  </si>
  <si>
    <t>MEL_a5.MEL_b129</t>
  </si>
  <si>
    <t>MEL_a6.MEL_b129</t>
  </si>
  <si>
    <t>MEL_a7.MEL_b129</t>
  </si>
  <si>
    <t>MEL_a8.MEL_b129</t>
  </si>
  <si>
    <t>MEL_a9.MEL_b129</t>
  </si>
  <si>
    <t>MEL_a10.MEL_b129</t>
  </si>
  <si>
    <t>MEL_a11.MEL_b129</t>
  </si>
  <si>
    <t>MEL_a12.MEL_b129</t>
  </si>
  <si>
    <t>MEL_a13.MEL_b129</t>
  </si>
  <si>
    <t>MEL_a14.MEL_b129</t>
  </si>
  <si>
    <t>MEL_a15.MEL_b129</t>
  </si>
  <si>
    <t>MEL_a16.MEL_b129</t>
  </si>
  <si>
    <t>MEL_a17.MEL_b129</t>
  </si>
  <si>
    <t>MEL_a18.MEL_b129</t>
  </si>
  <si>
    <t>MEL_a19.MEL_b129</t>
  </si>
  <si>
    <t>MEL_a20.MEL_b129</t>
  </si>
  <si>
    <t>MEL_a21.MEL_b129</t>
  </si>
  <si>
    <t>MEL_a22.MEL_b129</t>
  </si>
  <si>
    <t>MEL_a23.MEL_b129</t>
  </si>
  <si>
    <t>MEL_a24.MEL_b129</t>
  </si>
  <si>
    <t>MEL_a25.MEL_b129</t>
  </si>
  <si>
    <t>MEL_a26.MEL_b129</t>
  </si>
  <si>
    <t>MEL_a27.MEL_b129</t>
  </si>
  <si>
    <t>MEL_a28.MEL_b129</t>
  </si>
  <si>
    <t>MEL_a29.MEL_b129</t>
  </si>
  <si>
    <t>MEL_a30.MEL_b129</t>
  </si>
  <si>
    <t>MEL_a31.MEL_b129</t>
  </si>
  <si>
    <t>MEL_a32.MEL_b129</t>
  </si>
  <si>
    <t>MEL_a33.MEL_b129</t>
  </si>
  <si>
    <t>MEL_a34.MEL_b129</t>
  </si>
  <si>
    <t>MEL_a35.MEL_b129</t>
  </si>
  <si>
    <t>MEL_a36.MEL_b129</t>
  </si>
  <si>
    <t>MEL_a37.MEL_b129</t>
  </si>
  <si>
    <t>MEL_a38.MEL_b129</t>
  </si>
  <si>
    <t>MEL_a39.MEL_b129</t>
  </si>
  <si>
    <t>MEL_a40.MEL_b129</t>
  </si>
  <si>
    <t>MEL_a41.MEL_b129</t>
  </si>
  <si>
    <t>MEL_a42.MEL_b129</t>
  </si>
  <si>
    <t>MEL_a43.MEL_b129</t>
  </si>
  <si>
    <t>MEL_a44.MEL_b129</t>
  </si>
  <si>
    <t>MEL_a45.MEL_b129</t>
  </si>
  <si>
    <t>MEL_a46.MEL_b129</t>
  </si>
  <si>
    <t>MEL_a47.MEL_b129</t>
  </si>
  <si>
    <t>MEL_a48.MEL_b129</t>
  </si>
  <si>
    <t>MEL_a49.MEL_b129</t>
  </si>
  <si>
    <t>MEL_a50.MEL_b129</t>
  </si>
  <si>
    <t>MEL_a51.MEL_b129</t>
  </si>
  <si>
    <t>MEL_a52.MEL_b129</t>
  </si>
  <si>
    <t>MEL_a53.MEL_b129</t>
  </si>
  <si>
    <t>MEL_a54.MEL_b129</t>
  </si>
  <si>
    <t>MEL_a55.MEL_b129</t>
  </si>
  <si>
    <t>MEL_a56.MEL_b129</t>
  </si>
  <si>
    <t>MEL_a57.MEL_b129</t>
  </si>
  <si>
    <t>MEL_a58.MEL_b129</t>
  </si>
  <si>
    <t>MEL_a59.MEL_b129</t>
  </si>
  <si>
    <t>MEL_a60.MEL_b129</t>
  </si>
  <si>
    <t>MEL_a61.MEL_b129</t>
  </si>
  <si>
    <t>MEL_a62.MEL_b129</t>
  </si>
  <si>
    <t>MEL_a63.MEL_b129</t>
  </si>
  <si>
    <t>MEL_a64.MEL_b129</t>
  </si>
  <si>
    <t>MEL_a65.MEL_b129</t>
  </si>
  <si>
    <t>MEL_a66.MEL_b129</t>
  </si>
  <si>
    <t>MEL_a67.MEL_b129</t>
  </si>
  <si>
    <t>MEL_a68.MEL_b129</t>
  </si>
  <si>
    <t>MEL_a69.MEL_b129</t>
  </si>
  <si>
    <t>MEL_a70.MEL_b129</t>
  </si>
  <si>
    <t>MEL_a71.MEL_b129</t>
  </si>
  <si>
    <t>MEL_a72.MEL_b129</t>
  </si>
  <si>
    <t>MEL_a73.MEL_b129</t>
  </si>
  <si>
    <t>MEL_a74.MEL_b129</t>
  </si>
  <si>
    <t>MEL_a75.MEL_b129</t>
  </si>
  <si>
    <t>MEL_a76.MEL_b129</t>
  </si>
  <si>
    <t>MEL_a77.MEL_b129</t>
  </si>
  <si>
    <t>MEL_a78.MEL_b129</t>
  </si>
  <si>
    <t>MEL_a79.MEL_b129</t>
  </si>
  <si>
    <t>MEL_a80.MEL_b129</t>
  </si>
  <si>
    <t>MEL_a81.MEL_b129</t>
  </si>
  <si>
    <t>MEL_a82.MEL_b129</t>
  </si>
  <si>
    <t>MEL_a83.MEL_b129</t>
  </si>
  <si>
    <t>MEL_a84.MEL_b129</t>
  </si>
  <si>
    <t>MEL_a85.MEL_b129</t>
  </si>
  <si>
    <t>MEL_a86.MEL_b129</t>
  </si>
  <si>
    <t>MEL_a87.MEL_b129</t>
  </si>
  <si>
    <t>MEL_a88.MEL_b129</t>
  </si>
  <si>
    <t>MEL_a89.MEL_b129</t>
  </si>
  <si>
    <t>MEL_a90.MEL_b129</t>
  </si>
  <si>
    <t>MEL_a91.MEL_b129</t>
  </si>
  <si>
    <t>MEL_a92.MEL_b129</t>
  </si>
  <si>
    <t>MEL_a93.MEL_b129</t>
  </si>
  <si>
    <t>MEL_a94.MEL_b129</t>
  </si>
  <si>
    <t>MEL_a95.MEL_b129</t>
  </si>
  <si>
    <t>MEL_a96.MEL_b129</t>
  </si>
  <si>
    <t>MEL_a97.MEL_b129</t>
  </si>
  <si>
    <t>MEL_a98.MEL_b129</t>
  </si>
  <si>
    <t>MEL_a99.MEL_b129</t>
  </si>
  <si>
    <t>MEL_a100.MEL_b129</t>
  </si>
  <si>
    <t>MEL_a101.MEL_b129</t>
  </si>
  <si>
    <t>MEL_a102.MEL_b129</t>
  </si>
  <si>
    <t>MEL_a103.MEL_b129</t>
  </si>
  <si>
    <t>MEL_a104.MEL_b129</t>
  </si>
  <si>
    <t>MEL_a105.MEL_b129</t>
  </si>
  <si>
    <t>MEL_a106.MEL_b129</t>
  </si>
  <si>
    <t>MEL_a107.MEL_b129</t>
  </si>
  <si>
    <t>MEL_a108.MEL_b129</t>
  </si>
  <si>
    <t>MEL_a109.MEL_b129</t>
  </si>
  <si>
    <t>MEL_a110.MEL_b129</t>
  </si>
  <si>
    <t>MEL_a111.MEL_b129</t>
  </si>
  <si>
    <t>MEL_a112.MEL_b129</t>
  </si>
  <si>
    <t>MEL_a113.MEL_b129</t>
  </si>
  <si>
    <t>MEL_a114.MEL_b129</t>
  </si>
  <si>
    <t>MEL_a115.MEL_b129</t>
  </si>
  <si>
    <t>MEL_a116.MEL_b129</t>
  </si>
  <si>
    <t>MEL_a117.MEL_b129</t>
  </si>
  <si>
    <t>MEL_a118.MEL_b129</t>
  </si>
  <si>
    <t>MEL_a119.MEL_b129</t>
  </si>
  <si>
    <t>MEL_a120.MEL_b129</t>
  </si>
  <si>
    <t>MEL_a121.MEL_b129</t>
  </si>
  <si>
    <t>MEL_a122.MEL_b129</t>
  </si>
  <si>
    <t>MEL_a123.MEL_b129</t>
  </si>
  <si>
    <t>MEL_a124.MEL_b129</t>
  </si>
  <si>
    <t>MEL_a125.MEL_b129</t>
  </si>
  <si>
    <t>MEL_a126.MEL_b129</t>
  </si>
  <si>
    <t>MEL_a127.MEL_b129</t>
  </si>
  <si>
    <t>MEL_a128.MEL_b129</t>
  </si>
  <si>
    <t>MEL_a129.MEL_b129</t>
  </si>
  <si>
    <t>MEL_a130.MEL_b129</t>
  </si>
  <si>
    <t>MEL_a131.MEL_b129</t>
  </si>
  <si>
    <t>MEL_a132.MEL_b129</t>
  </si>
  <si>
    <t>MEL_a133.MEL_b129</t>
  </si>
  <si>
    <t>MEL_a134.MEL_b129</t>
  </si>
  <si>
    <t>MEL_a135.MEL_b129</t>
  </si>
  <si>
    <t>MEL_a136.MEL_b129</t>
  </si>
  <si>
    <t>MEL_a137.MEL_b129</t>
  </si>
  <si>
    <t>MEL_a138.MEL_b129</t>
  </si>
  <si>
    <t>MEL_a139.MEL_b129</t>
  </si>
  <si>
    <t>MEL_a140.MEL_b129</t>
  </si>
  <si>
    <t>MEL_a141.MEL_b129</t>
  </si>
  <si>
    <t>MEL_a142.MEL_b129</t>
  </si>
  <si>
    <t>MEL_a143.MEL_b129</t>
  </si>
  <si>
    <t>MEL_a144.MEL_b129</t>
  </si>
  <si>
    <t>MEL_a145.MEL_b129</t>
  </si>
  <si>
    <t>MEL_a146.MEL_b129</t>
  </si>
  <si>
    <t>MEL_a147.MEL_b129</t>
  </si>
  <si>
    <t>MEL_a148.MEL_b129</t>
  </si>
  <si>
    <t>MEL_a149.MEL_b129</t>
  </si>
  <si>
    <t>MEL_a150.MEL_b129</t>
  </si>
  <si>
    <t>MEL_a151.MEL_b129</t>
  </si>
  <si>
    <t>MEL_a152.MEL_b129</t>
  </si>
  <si>
    <t>MEL_a153.MEL_b129</t>
  </si>
  <si>
    <t>MEL_a154.MEL_b129</t>
  </si>
  <si>
    <t>MEL_a155.MEL_b129</t>
  </si>
  <si>
    <t>MEL_a156.MEL_b129</t>
  </si>
  <si>
    <t>MEL_a157.MEL_b129</t>
  </si>
  <si>
    <t>MEL_a158.MEL_b129</t>
  </si>
  <si>
    <t>MEL_a159.MEL_b129</t>
  </si>
  <si>
    <t>MEL_a160.MEL_b129</t>
  </si>
  <si>
    <t>MEL_a161.MEL_b129</t>
  </si>
  <si>
    <t>MEL_a162.MEL_b129</t>
  </si>
  <si>
    <t>MEL_a163.MEL_b129</t>
  </si>
  <si>
    <t>MEL_a164.MEL_b129</t>
  </si>
  <si>
    <t>MEL_a165.MEL_b129</t>
  </si>
  <si>
    <t>MEL_a166.MEL_b129</t>
  </si>
  <si>
    <t>MEL_a167.MEL_b129</t>
  </si>
  <si>
    <t>MEL_a168.MEL_b129</t>
  </si>
  <si>
    <t>MEL_a169.MEL_b129</t>
  </si>
  <si>
    <t>MEL_a170.MEL_b129</t>
  </si>
  <si>
    <t>MEL_a171.MEL_b129</t>
  </si>
  <si>
    <t>MEL_a172.MEL_b129</t>
  </si>
  <si>
    <t>MEL_a173.MEL_b129</t>
  </si>
  <si>
    <t>MEL_a174.MEL_b129</t>
  </si>
  <si>
    <t>MEL_a175.MEL_b129</t>
  </si>
  <si>
    <t>MEL_a176.MEL_b129</t>
  </si>
  <si>
    <t>MEL_a177.MEL_b129</t>
  </si>
  <si>
    <t>MEL_a178.MEL_b129</t>
  </si>
  <si>
    <t>MEL_a179.MEL_b129</t>
  </si>
  <si>
    <t>MEL_a180.MEL_b129</t>
  </si>
  <si>
    <t>MEL_a181.MEL_b129</t>
  </si>
  <si>
    <t>MEL_a182.MEL_b129</t>
  </si>
  <si>
    <t>MEL_a183.MEL_b129</t>
  </si>
  <si>
    <t>MEL_a184.MEL_b129</t>
  </si>
  <si>
    <t>MEL_a185.MEL_b129</t>
  </si>
  <si>
    <t>MEL_a186.MEL_b129</t>
  </si>
  <si>
    <t>MEL_a187.MEL_b129</t>
  </si>
  <si>
    <t>MEL_a188.MEL_b129</t>
  </si>
  <si>
    <t>MEL_a189.MEL_b129</t>
  </si>
  <si>
    <t>MEL_a190.MEL_b129</t>
  </si>
  <si>
    <t>MEL_a191.MEL_b129</t>
  </si>
  <si>
    <t>MEL_a192.MEL_b129</t>
  </si>
  <si>
    <t>MEL_a193.MEL_b129</t>
  </si>
  <si>
    <t>MEL_a194.MEL_b129</t>
  </si>
  <si>
    <t>MEL_a195.MEL_b129</t>
  </si>
  <si>
    <t>MEL_a196.MEL_b129</t>
  </si>
  <si>
    <t>MEL_a197.MEL_b129</t>
  </si>
  <si>
    <t>MEL_a198.MEL_b129</t>
  </si>
  <si>
    <t>MEL_a199.MEL_b129</t>
  </si>
  <si>
    <t>MAGEA3_a129.MEL_b129</t>
  </si>
  <si>
    <t>CDK4_a17.MEL_b129</t>
  </si>
  <si>
    <t>MEL_a1.MEL_b130</t>
  </si>
  <si>
    <t>MEL_a2.MEL_b130</t>
  </si>
  <si>
    <t>MEL_a3.MEL_b130</t>
  </si>
  <si>
    <t>MEL_a4.MEL_b130</t>
  </si>
  <si>
    <t>MEL_a5.MEL_b130</t>
  </si>
  <si>
    <t>MEL_a6.MEL_b130</t>
  </si>
  <si>
    <t>MEL_a7.MEL_b130</t>
  </si>
  <si>
    <t>MEL_a8.MEL_b130</t>
  </si>
  <si>
    <t>MEL_a9.MEL_b130</t>
  </si>
  <si>
    <t>MEL_a10.MEL_b130</t>
  </si>
  <si>
    <t>MEL_a11.MEL_b130</t>
  </si>
  <si>
    <t>MEL_a12.MEL_b130</t>
  </si>
  <si>
    <t>MEL_a13.MEL_b130</t>
  </si>
  <si>
    <t>MEL_a14.MEL_b130</t>
  </si>
  <si>
    <t>MEL_a15.MEL_b130</t>
  </si>
  <si>
    <t>MEL_a16.MEL_b130</t>
  </si>
  <si>
    <t>MEL_a17.MEL_b130</t>
  </si>
  <si>
    <t>MEL_a18.MEL_b130</t>
  </si>
  <si>
    <t>MEL_a19.MEL_b130</t>
  </si>
  <si>
    <t>MEL_a20.MEL_b130</t>
  </si>
  <si>
    <t>MEL_a21.MEL_b130</t>
  </si>
  <si>
    <t>MEL_a22.MEL_b130</t>
  </si>
  <si>
    <t>MEL_a23.MEL_b130</t>
  </si>
  <si>
    <t>MEL_a24.MEL_b130</t>
  </si>
  <si>
    <t>MEL_a25.MEL_b130</t>
  </si>
  <si>
    <t>MEL_a26.MEL_b130</t>
  </si>
  <si>
    <t>MEL_a27.MEL_b130</t>
  </si>
  <si>
    <t>MEL_a28.MEL_b130</t>
  </si>
  <si>
    <t>MEL_a29.MEL_b130</t>
  </si>
  <si>
    <t>MEL_a30.MEL_b130</t>
  </si>
  <si>
    <t>MEL_a31.MEL_b130</t>
  </si>
  <si>
    <t>MEL_a32.MEL_b130</t>
  </si>
  <si>
    <t>MEL_a33.MEL_b130</t>
  </si>
  <si>
    <t>MEL_a34.MEL_b130</t>
  </si>
  <si>
    <t>MEL_a35.MEL_b130</t>
  </si>
  <si>
    <t>MEL_a36.MEL_b130</t>
  </si>
  <si>
    <t>MEL_a37.MEL_b130</t>
  </si>
  <si>
    <t>MEL_a38.MEL_b130</t>
  </si>
  <si>
    <t>MEL_a39.MEL_b130</t>
  </si>
  <si>
    <t>MEL_a40.MEL_b130</t>
  </si>
  <si>
    <t>MEL_a41.MEL_b130</t>
  </si>
  <si>
    <t>MEL_a42.MEL_b130</t>
  </si>
  <si>
    <t>MEL_a43.MEL_b130</t>
  </si>
  <si>
    <t>MEL_a44.MEL_b130</t>
  </si>
  <si>
    <t>MEL_a45.MEL_b130</t>
  </si>
  <si>
    <t>MEL_a46.MEL_b130</t>
  </si>
  <si>
    <t>MEL_a47.MEL_b130</t>
  </si>
  <si>
    <t>MEL_a48.MEL_b130</t>
  </si>
  <si>
    <t>MEL_a49.MEL_b130</t>
  </si>
  <si>
    <t>MEL_a50.MEL_b130</t>
  </si>
  <si>
    <t>MEL_a51.MEL_b130</t>
  </si>
  <si>
    <t>MEL_a52.MEL_b130</t>
  </si>
  <si>
    <t>MEL_a53.MEL_b130</t>
  </si>
  <si>
    <t>MEL_a54.MEL_b130</t>
  </si>
  <si>
    <t>MEL_a55.MEL_b130</t>
  </si>
  <si>
    <t>MEL_a56.MEL_b130</t>
  </si>
  <si>
    <t>MEL_a57.MEL_b130</t>
  </si>
  <si>
    <t>MEL_a58.MEL_b130</t>
  </si>
  <si>
    <t>MEL_a59.MEL_b130</t>
  </si>
  <si>
    <t>MEL_a60.MEL_b130</t>
  </si>
  <si>
    <t>MEL_a61.MEL_b130</t>
  </si>
  <si>
    <t>MEL_a62.MEL_b130</t>
  </si>
  <si>
    <t>MEL_a63.MEL_b130</t>
  </si>
  <si>
    <t>MEL_a64.MEL_b130</t>
  </si>
  <si>
    <t>MEL_a65.MEL_b130</t>
  </si>
  <si>
    <t>MEL_a66.MEL_b130</t>
  </si>
  <si>
    <t>MEL_a67.MEL_b130</t>
  </si>
  <si>
    <t>MEL_a68.MEL_b130</t>
  </si>
  <si>
    <t>MEL_a69.MEL_b130</t>
  </si>
  <si>
    <t>MEL_a70.MEL_b130</t>
  </si>
  <si>
    <t>MEL_a71.MEL_b130</t>
  </si>
  <si>
    <t>MEL_a72.MEL_b130</t>
  </si>
  <si>
    <t>MEL_a73.MEL_b130</t>
  </si>
  <si>
    <t>MEL_a74.MEL_b130</t>
  </si>
  <si>
    <t>MEL_a75.MEL_b130</t>
  </si>
  <si>
    <t>MEL_a76.MEL_b130</t>
  </si>
  <si>
    <t>MEL_a77.MEL_b130</t>
  </si>
  <si>
    <t>MEL_a78.MEL_b130</t>
  </si>
  <si>
    <t>MEL_a79.MEL_b130</t>
  </si>
  <si>
    <t>MEL_a80.MEL_b130</t>
  </si>
  <si>
    <t>MEL_a81.MEL_b130</t>
  </si>
  <si>
    <t>MEL_a82.MEL_b130</t>
  </si>
  <si>
    <t>MEL_a83.MEL_b130</t>
  </si>
  <si>
    <t>MEL_a84.MEL_b130</t>
  </si>
  <si>
    <t>MEL_a85.MEL_b130</t>
  </si>
  <si>
    <t>MEL_a86.MEL_b130</t>
  </si>
  <si>
    <t>MEL_a87.MEL_b130</t>
  </si>
  <si>
    <t>MEL_a88.MEL_b130</t>
  </si>
  <si>
    <t>MEL_a89.MEL_b130</t>
  </si>
  <si>
    <t>MEL_a90.MEL_b130</t>
  </si>
  <si>
    <t>MEL_a91.MEL_b130</t>
  </si>
  <si>
    <t>MEL_a92.MEL_b130</t>
  </si>
  <si>
    <t>MEL_a93.MEL_b130</t>
  </si>
  <si>
    <t>MEL_a94.MEL_b130</t>
  </si>
  <si>
    <t>MEL_a95.MEL_b130</t>
  </si>
  <si>
    <t>MEL_a96.MEL_b130</t>
  </si>
  <si>
    <t>MEL_a97.MEL_b130</t>
  </si>
  <si>
    <t>MEL_a98.MEL_b130</t>
  </si>
  <si>
    <t>MEL_a99.MEL_b130</t>
  </si>
  <si>
    <t>MEL_a100.MEL_b130</t>
  </si>
  <si>
    <t>MEL_a101.MEL_b130</t>
  </si>
  <si>
    <t>MEL_a102.MEL_b130</t>
  </si>
  <si>
    <t>MEL_a103.MEL_b130</t>
  </si>
  <si>
    <t>MEL_a104.MEL_b130</t>
  </si>
  <si>
    <t>MEL_a105.MEL_b130</t>
  </si>
  <si>
    <t>MEL_a106.MEL_b130</t>
  </si>
  <si>
    <t>MEL_a107.MEL_b130</t>
  </si>
  <si>
    <t>MEL_a108.MEL_b130</t>
  </si>
  <si>
    <t>MEL_a109.MEL_b130</t>
  </si>
  <si>
    <t>MEL_a110.MEL_b130</t>
  </si>
  <si>
    <t>MEL_a111.MEL_b130</t>
  </si>
  <si>
    <t>MEL_a112.MEL_b130</t>
  </si>
  <si>
    <t>MEL_a113.MEL_b130</t>
  </si>
  <si>
    <t>MEL_a114.MEL_b130</t>
  </si>
  <si>
    <t>MEL_a115.MEL_b130</t>
  </si>
  <si>
    <t>MEL_a116.MEL_b130</t>
  </si>
  <si>
    <t>MEL_a117.MEL_b130</t>
  </si>
  <si>
    <t>MEL_a118.MEL_b130</t>
  </si>
  <si>
    <t>MEL_a119.MEL_b130</t>
  </si>
  <si>
    <t>MEL_a120.MEL_b130</t>
  </si>
  <si>
    <t>MEL_a121.MEL_b130</t>
  </si>
  <si>
    <t>MEL_a122.MEL_b130</t>
  </si>
  <si>
    <t>MEL_a123.MEL_b130</t>
  </si>
  <si>
    <t>MEL_a124.MEL_b130</t>
  </si>
  <si>
    <t>MEL_a125.MEL_b130</t>
  </si>
  <si>
    <t>MEL_a126.MEL_b130</t>
  </si>
  <si>
    <t>MEL_a127.MEL_b130</t>
  </si>
  <si>
    <t>MEL_a128.MEL_b130</t>
  </si>
  <si>
    <t>MEL_a129.MEL_b130</t>
  </si>
  <si>
    <t>MEL_a130.MEL_b130</t>
  </si>
  <si>
    <t>MEL_a131.MEL_b130</t>
  </si>
  <si>
    <t>MEL_a132.MEL_b130</t>
  </si>
  <si>
    <t>MEL_a133.MEL_b130</t>
  </si>
  <si>
    <t>MEL_a134.MEL_b130</t>
  </si>
  <si>
    <t>MEL_a135.MEL_b130</t>
  </si>
  <si>
    <t>MEL_a136.MEL_b130</t>
  </si>
  <si>
    <t>MEL_a137.MEL_b130</t>
  </si>
  <si>
    <t>MEL_a138.MEL_b130</t>
  </si>
  <si>
    <t>MEL_a139.MEL_b130</t>
  </si>
  <si>
    <t>MEL_a140.MEL_b130</t>
  </si>
  <si>
    <t>MEL_a141.MEL_b130</t>
  </si>
  <si>
    <t>MEL_a142.MEL_b130</t>
  </si>
  <si>
    <t>MEL_a143.MEL_b130</t>
  </si>
  <si>
    <t>MEL_a144.MEL_b130</t>
  </si>
  <si>
    <t>MEL_a145.MEL_b130</t>
  </si>
  <si>
    <t>MEL_a146.MEL_b130</t>
  </si>
  <si>
    <t>MEL_a147.MEL_b130</t>
  </si>
  <si>
    <t>MEL_a148.MEL_b130</t>
  </si>
  <si>
    <t>MEL_a149.MEL_b130</t>
  </si>
  <si>
    <t>MEL_a150.MEL_b130</t>
  </si>
  <si>
    <t>MEL_a151.MEL_b130</t>
  </si>
  <si>
    <t>MEL_a152.MEL_b130</t>
  </si>
  <si>
    <t>MEL_a153.MEL_b130</t>
  </si>
  <si>
    <t>MEL_a154.MEL_b130</t>
  </si>
  <si>
    <t>MEL_a155.MEL_b130</t>
  </si>
  <si>
    <t>MEL_a156.MEL_b130</t>
  </si>
  <si>
    <t>MEL_a157.MEL_b130</t>
  </si>
  <si>
    <t>MEL_a158.MEL_b130</t>
  </si>
  <si>
    <t>MEL_a159.MEL_b130</t>
  </si>
  <si>
    <t>MEL_a160.MEL_b130</t>
  </si>
  <si>
    <t>MEL_a161.MEL_b130</t>
  </si>
  <si>
    <t>MEL_a162.MEL_b130</t>
  </si>
  <si>
    <t>MEL_a163.MEL_b130</t>
  </si>
  <si>
    <t>MEL_a164.MEL_b130</t>
  </si>
  <si>
    <t>MEL_a165.MEL_b130</t>
  </si>
  <si>
    <t>MEL_a166.MEL_b130</t>
  </si>
  <si>
    <t>MEL_a167.MEL_b130</t>
  </si>
  <si>
    <t>MEL_a168.MEL_b130</t>
  </si>
  <si>
    <t>MEL_a169.MEL_b130</t>
  </si>
  <si>
    <t>MEL_a170.MEL_b130</t>
  </si>
  <si>
    <t>MEL_a171.MEL_b130</t>
  </si>
  <si>
    <t>MEL_a172.MEL_b130</t>
  </si>
  <si>
    <t>MEL_a173.MEL_b130</t>
  </si>
  <si>
    <t>MEL_a174.MEL_b130</t>
  </si>
  <si>
    <t>MEL_a175.MEL_b130</t>
  </si>
  <si>
    <t>MEL_a176.MEL_b130</t>
  </si>
  <si>
    <t>MEL_a177.MEL_b130</t>
  </si>
  <si>
    <t>MEL_a178.MEL_b130</t>
  </si>
  <si>
    <t>MEL_a179.MEL_b130</t>
  </si>
  <si>
    <t>MEL_a180.MEL_b130</t>
  </si>
  <si>
    <t>MEL_a181.MEL_b130</t>
  </si>
  <si>
    <t>MEL_a182.MEL_b130</t>
  </si>
  <si>
    <t>MEL_a183.MEL_b130</t>
  </si>
  <si>
    <t>MEL_a184.MEL_b130</t>
  </si>
  <si>
    <t>MEL_a185.MEL_b130</t>
  </si>
  <si>
    <t>MEL_a186.MEL_b130</t>
  </si>
  <si>
    <t>MEL_a187.MEL_b130</t>
  </si>
  <si>
    <t>MEL_a188.MEL_b130</t>
  </si>
  <si>
    <t>MEL_a189.MEL_b130</t>
  </si>
  <si>
    <t>MEL_a190.MEL_b130</t>
  </si>
  <si>
    <t>MEL_a191.MEL_b130</t>
  </si>
  <si>
    <t>MEL_a192.MEL_b130</t>
  </si>
  <si>
    <t>MEL_a193.MEL_b130</t>
  </si>
  <si>
    <t>MEL_a194.MEL_b130</t>
  </si>
  <si>
    <t>MEL_a195.MEL_b130</t>
  </si>
  <si>
    <t>MEL_a196.MEL_b130</t>
  </si>
  <si>
    <t>MEL_a197.MEL_b130</t>
  </si>
  <si>
    <t>MEL_a198.MEL_b130</t>
  </si>
  <si>
    <t>MEL_a199.MEL_b130</t>
  </si>
  <si>
    <t>MAGEA3_a129.MEL_b130</t>
  </si>
  <si>
    <t>CDK4_a17.MEL_b130</t>
  </si>
  <si>
    <t>MEL_a1.MEL_b131</t>
  </si>
  <si>
    <t>MEL_a2.MEL_b131</t>
  </si>
  <si>
    <t>MEL_a3.MEL_b131</t>
  </si>
  <si>
    <t>MEL_a4.MEL_b131</t>
  </si>
  <si>
    <t>MEL_a5.MEL_b131</t>
  </si>
  <si>
    <t>MEL_a6.MEL_b131</t>
  </si>
  <si>
    <t>MEL_a7.MEL_b131</t>
  </si>
  <si>
    <t>MEL_a8.MEL_b131</t>
  </si>
  <si>
    <t>MEL_a9.MEL_b131</t>
  </si>
  <si>
    <t>MEL_a10.MEL_b131</t>
  </si>
  <si>
    <t>MEL_a11.MEL_b131</t>
  </si>
  <si>
    <t>MEL_a12.MEL_b131</t>
  </si>
  <si>
    <t>MEL_a13.MEL_b131</t>
  </si>
  <si>
    <t>MEL_a14.MEL_b131</t>
  </si>
  <si>
    <t>MEL_a15.MEL_b131</t>
  </si>
  <si>
    <t>MEL_a16.MEL_b131</t>
  </si>
  <si>
    <t>MEL_a17.MEL_b131</t>
  </si>
  <si>
    <t>MEL_a18.MEL_b131</t>
  </si>
  <si>
    <t>MEL_a19.MEL_b131</t>
  </si>
  <si>
    <t>MEL_a20.MEL_b131</t>
  </si>
  <si>
    <t>MEL_a21.MEL_b131</t>
  </si>
  <si>
    <t>MEL_a22.MEL_b131</t>
  </si>
  <si>
    <t>MEL_a23.MEL_b131</t>
  </si>
  <si>
    <t>MEL_a24.MEL_b131</t>
  </si>
  <si>
    <t>MEL_a25.MEL_b131</t>
  </si>
  <si>
    <t>MEL_a26.MEL_b131</t>
  </si>
  <si>
    <t>MEL_a27.MEL_b131</t>
  </si>
  <si>
    <t>MEL_a28.MEL_b131</t>
  </si>
  <si>
    <t>MEL_a29.MEL_b131</t>
  </si>
  <si>
    <t>MEL_a30.MEL_b131</t>
  </si>
  <si>
    <t>MEL_a31.MEL_b131</t>
  </si>
  <si>
    <t>MEL_a32.MEL_b131</t>
  </si>
  <si>
    <t>MEL_a33.MEL_b131</t>
  </si>
  <si>
    <t>MEL_a34.MEL_b131</t>
  </si>
  <si>
    <t>MEL_a35.MEL_b131</t>
  </si>
  <si>
    <t>MEL_a36.MEL_b131</t>
  </si>
  <si>
    <t>MEL_a37.MEL_b131</t>
  </si>
  <si>
    <t>MEL_a38.MEL_b131</t>
  </si>
  <si>
    <t>MEL_a39.MEL_b131</t>
  </si>
  <si>
    <t>MEL_a40.MEL_b131</t>
  </si>
  <si>
    <t>MEL_a41.MEL_b131</t>
  </si>
  <si>
    <t>MEL_a42.MEL_b131</t>
  </si>
  <si>
    <t>MEL_a43.MEL_b131</t>
  </si>
  <si>
    <t>MEL_a44.MEL_b131</t>
  </si>
  <si>
    <t>MEL_a45.MEL_b131</t>
  </si>
  <si>
    <t>MEL_a46.MEL_b131</t>
  </si>
  <si>
    <t>MEL_a47.MEL_b131</t>
  </si>
  <si>
    <t>MEL_a48.MEL_b131</t>
  </si>
  <si>
    <t>MEL_a49.MEL_b131</t>
  </si>
  <si>
    <t>MEL_a50.MEL_b131</t>
  </si>
  <si>
    <t>MEL_a51.MEL_b131</t>
  </si>
  <si>
    <t>MEL_a52.MEL_b131</t>
  </si>
  <si>
    <t>MEL_a53.MEL_b131</t>
  </si>
  <si>
    <t>MEL_a54.MEL_b131</t>
  </si>
  <si>
    <t>MEL_a55.MEL_b131</t>
  </si>
  <si>
    <t>MEL_a56.MEL_b131</t>
  </si>
  <si>
    <t>MEL_a57.MEL_b131</t>
  </si>
  <si>
    <t>MEL_a58.MEL_b131</t>
  </si>
  <si>
    <t>MEL_a59.MEL_b131</t>
  </si>
  <si>
    <t>MEL_a60.MEL_b131</t>
  </si>
  <si>
    <t>MEL_a61.MEL_b131</t>
  </si>
  <si>
    <t>MEL_a62.MEL_b131</t>
  </si>
  <si>
    <t>MEL_a63.MEL_b131</t>
  </si>
  <si>
    <t>MEL_a64.MEL_b131</t>
  </si>
  <si>
    <t>MEL_a65.MEL_b131</t>
  </si>
  <si>
    <t>MEL_a66.MEL_b131</t>
  </si>
  <si>
    <t>MEL_a67.MEL_b131</t>
  </si>
  <si>
    <t>MEL_a68.MEL_b131</t>
  </si>
  <si>
    <t>MEL_a69.MEL_b131</t>
  </si>
  <si>
    <t>MEL_a70.MEL_b131</t>
  </si>
  <si>
    <t>MEL_a71.MEL_b131</t>
  </si>
  <si>
    <t>MEL_a72.MEL_b131</t>
  </si>
  <si>
    <t>MEL_a73.MEL_b131</t>
  </si>
  <si>
    <t>MEL_a74.MEL_b131</t>
  </si>
  <si>
    <t>MEL_a75.MEL_b131</t>
  </si>
  <si>
    <t>MEL_a76.MEL_b131</t>
  </si>
  <si>
    <t>MEL_a77.MEL_b131</t>
  </si>
  <si>
    <t>MEL_a78.MEL_b131</t>
  </si>
  <si>
    <t>MEL_a79.MEL_b131</t>
  </si>
  <si>
    <t>MEL_a80.MEL_b131</t>
  </si>
  <si>
    <t>MEL_a81.MEL_b131</t>
  </si>
  <si>
    <t>MEL_a82.MEL_b131</t>
  </si>
  <si>
    <t>MEL_a83.MEL_b131</t>
  </si>
  <si>
    <t>MEL_a84.MEL_b131</t>
  </si>
  <si>
    <t>MEL_a85.MEL_b131</t>
  </si>
  <si>
    <t>MEL_a86.MEL_b131</t>
  </si>
  <si>
    <t>MEL_a87.MEL_b131</t>
  </si>
  <si>
    <t>MEL_a88.MEL_b131</t>
  </si>
  <si>
    <t>MEL_a89.MEL_b131</t>
  </si>
  <si>
    <t>MEL_a90.MEL_b131</t>
  </si>
  <si>
    <t>MEL_a91.MEL_b131</t>
  </si>
  <si>
    <t>MEL_a92.MEL_b131</t>
  </si>
  <si>
    <t>MEL_a93.MEL_b131</t>
  </si>
  <si>
    <t>MEL_a94.MEL_b131</t>
  </si>
  <si>
    <t>MEL_a95.MEL_b131</t>
  </si>
  <si>
    <t>MEL_a96.MEL_b131</t>
  </si>
  <si>
    <t>MEL_a97.MEL_b131</t>
  </si>
  <si>
    <t>MEL_a98.MEL_b131</t>
  </si>
  <si>
    <t>MEL_a99.MEL_b131</t>
  </si>
  <si>
    <t>MEL_a100.MEL_b131</t>
  </si>
  <si>
    <t>MEL_a101.MEL_b131</t>
  </si>
  <si>
    <t>MEL_a102.MEL_b131</t>
  </si>
  <si>
    <t>MEL_a103.MEL_b131</t>
  </si>
  <si>
    <t>MEL_a104.MEL_b131</t>
  </si>
  <si>
    <t>MEL_a105.MEL_b131</t>
  </si>
  <si>
    <t>MEL_a106.MEL_b131</t>
  </si>
  <si>
    <t>MEL_a107.MEL_b131</t>
  </si>
  <si>
    <t>MEL_a108.MEL_b131</t>
  </si>
  <si>
    <t>MEL_a109.MEL_b131</t>
  </si>
  <si>
    <t>MEL_a110.MEL_b131</t>
  </si>
  <si>
    <t>MEL_a111.MEL_b131</t>
  </si>
  <si>
    <t>MEL_a112.MEL_b131</t>
  </si>
  <si>
    <t>MEL_a113.MEL_b131</t>
  </si>
  <si>
    <t>MEL_a114.MEL_b131</t>
  </si>
  <si>
    <t>MEL_a115.MEL_b131</t>
  </si>
  <si>
    <t>MEL_a116.MEL_b131</t>
  </si>
  <si>
    <t>MEL_a117.MEL_b131</t>
  </si>
  <si>
    <t>MEL_a118.MEL_b131</t>
  </si>
  <si>
    <t>MEL_a119.MEL_b131</t>
  </si>
  <si>
    <t>MEL_a120.MEL_b131</t>
  </si>
  <si>
    <t>MEL_a121.MEL_b131</t>
  </si>
  <si>
    <t>MEL_a122.MEL_b131</t>
  </si>
  <si>
    <t>MEL_a123.MEL_b131</t>
  </si>
  <si>
    <t>MEL_a124.MEL_b131</t>
  </si>
  <si>
    <t>MEL_a125.MEL_b131</t>
  </si>
  <si>
    <t>MEL_a126.MEL_b131</t>
  </si>
  <si>
    <t>MEL_a127.MEL_b131</t>
  </si>
  <si>
    <t>MEL_a128.MEL_b131</t>
  </si>
  <si>
    <t>MEL_a129.MEL_b131</t>
  </si>
  <si>
    <t>MEL_a130.MEL_b131</t>
  </si>
  <si>
    <t>MEL_a131.MEL_b131</t>
  </si>
  <si>
    <t>MEL_a132.MEL_b131</t>
  </si>
  <si>
    <t>MEL_a133.MEL_b131</t>
  </si>
  <si>
    <t>MEL_a134.MEL_b131</t>
  </si>
  <si>
    <t>MEL_a135.MEL_b131</t>
  </si>
  <si>
    <t>MEL_a136.MEL_b131</t>
  </si>
  <si>
    <t>MEL_a137.MEL_b131</t>
  </si>
  <si>
    <t>MEL_a138.MEL_b131</t>
  </si>
  <si>
    <t>MEL_a139.MEL_b131</t>
  </si>
  <si>
    <t>MEL_a140.MEL_b131</t>
  </si>
  <si>
    <t>MEL_a141.MEL_b131</t>
  </si>
  <si>
    <t>MEL_a142.MEL_b131</t>
  </si>
  <si>
    <t>MEL_a143.MEL_b131</t>
  </si>
  <si>
    <t>MEL_a144.MEL_b131</t>
  </si>
  <si>
    <t>MEL_a145.MEL_b131</t>
  </si>
  <si>
    <t>MEL_a146.MEL_b131</t>
  </si>
  <si>
    <t>MEL_a147.MEL_b131</t>
  </si>
  <si>
    <t>MEL_a148.MEL_b131</t>
  </si>
  <si>
    <t>MEL_a149.MEL_b131</t>
  </si>
  <si>
    <t>MEL_a150.MEL_b131</t>
  </si>
  <si>
    <t>MEL_a151.MEL_b131</t>
  </si>
  <si>
    <t>MEL_a152.MEL_b131</t>
  </si>
  <si>
    <t>MEL_a153.MEL_b131</t>
  </si>
  <si>
    <t>MEL_a154.MEL_b131</t>
  </si>
  <si>
    <t>MEL_a155.MEL_b131</t>
  </si>
  <si>
    <t>MEL_a156.MEL_b131</t>
  </si>
  <si>
    <t>MEL_a157.MEL_b131</t>
  </si>
  <si>
    <t>MEL_a158.MEL_b131</t>
  </si>
  <si>
    <t>MEL_a159.MEL_b131</t>
  </si>
  <si>
    <t>MEL_a160.MEL_b131</t>
  </si>
  <si>
    <t>MEL_a161.MEL_b131</t>
  </si>
  <si>
    <t>MEL_a162.MEL_b131</t>
  </si>
  <si>
    <t>MEL_a163.MEL_b131</t>
  </si>
  <si>
    <t>MEL_a164.MEL_b131</t>
  </si>
  <si>
    <t>MEL_a165.MEL_b131</t>
  </si>
  <si>
    <t>MEL_a166.MEL_b131</t>
  </si>
  <si>
    <t>MEL_a167.MEL_b131</t>
  </si>
  <si>
    <t>MEL_a168.MEL_b131</t>
  </si>
  <si>
    <t>MEL_a169.MEL_b131</t>
  </si>
  <si>
    <t>MEL_a170.MEL_b131</t>
  </si>
  <si>
    <t>MEL_a171.MEL_b131</t>
  </si>
  <si>
    <t>MEL_a172.MEL_b131</t>
  </si>
  <si>
    <t>MEL_a173.MEL_b131</t>
  </si>
  <si>
    <t>MEL_a174.MEL_b131</t>
  </si>
  <si>
    <t>MEL_a175.MEL_b131</t>
  </si>
  <si>
    <t>MEL_a176.MEL_b131</t>
  </si>
  <si>
    <t>MEL_a177.MEL_b131</t>
  </si>
  <si>
    <t>MEL_a178.MEL_b131</t>
  </si>
  <si>
    <t>MEL_a179.MEL_b131</t>
  </si>
  <si>
    <t>MEL_a180.MEL_b131</t>
  </si>
  <si>
    <t>MEL_a181.MEL_b131</t>
  </si>
  <si>
    <t>MEL_a182.MEL_b131</t>
  </si>
  <si>
    <t>MEL_a183.MEL_b131</t>
  </si>
  <si>
    <t>MEL_a184.MEL_b131</t>
  </si>
  <si>
    <t>MEL_a185.MEL_b131</t>
  </si>
  <si>
    <t>MEL_a186.MEL_b131</t>
  </si>
  <si>
    <t>MEL_a187.MEL_b131</t>
  </si>
  <si>
    <t>MEL_a188.MEL_b131</t>
  </si>
  <si>
    <t>MEL_a189.MEL_b131</t>
  </si>
  <si>
    <t>MEL_a190.MEL_b131</t>
  </si>
  <si>
    <t>MEL_a191.MEL_b131</t>
  </si>
  <si>
    <t>MEL_a192.MEL_b131</t>
  </si>
  <si>
    <t>MEL_a193.MEL_b131</t>
  </si>
  <si>
    <t>MEL_a194.MEL_b131</t>
  </si>
  <si>
    <t>MEL_a195.MEL_b131</t>
  </si>
  <si>
    <t>MEL_a196.MEL_b131</t>
  </si>
  <si>
    <t>MEL_a197.MEL_b131</t>
  </si>
  <si>
    <t>MEL_a198.MEL_b131</t>
  </si>
  <si>
    <t>MEL_a199.MEL_b131</t>
  </si>
  <si>
    <t>MAGEA3_a129.MEL_b131</t>
  </si>
  <si>
    <t>CDK4_a17.MEL_b131</t>
  </si>
  <si>
    <t>MEL_a1.MEL_b132</t>
  </si>
  <si>
    <t>MEL_a2.MEL_b132</t>
  </si>
  <si>
    <t>MEL_a3.MEL_b132</t>
  </si>
  <si>
    <t>MEL_a4.MEL_b132</t>
  </si>
  <si>
    <t>MEL_a5.MEL_b132</t>
  </si>
  <si>
    <t>MEL_a6.MEL_b132</t>
  </si>
  <si>
    <t>MEL_a7.MEL_b132</t>
  </si>
  <si>
    <t>MEL_a8.MEL_b132</t>
  </si>
  <si>
    <t>MEL_a9.MEL_b132</t>
  </si>
  <si>
    <t>MEL_a10.MEL_b132</t>
  </si>
  <si>
    <t>MEL_a11.MEL_b132</t>
  </si>
  <si>
    <t>MEL_a12.MEL_b132</t>
  </si>
  <si>
    <t>MEL_a13.MEL_b132</t>
  </si>
  <si>
    <t>MEL_a14.MEL_b132</t>
  </si>
  <si>
    <t>MEL_a15.MEL_b132</t>
  </si>
  <si>
    <t>MEL_a16.MEL_b132</t>
  </si>
  <si>
    <t>MEL_a17.MEL_b132</t>
  </si>
  <si>
    <t>MEL_a18.MEL_b132</t>
  </si>
  <si>
    <t>MEL_a19.MEL_b132</t>
  </si>
  <si>
    <t>MEL_a20.MEL_b132</t>
  </si>
  <si>
    <t>MEL_a21.MEL_b132</t>
  </si>
  <si>
    <t>MEL_a22.MEL_b132</t>
  </si>
  <si>
    <t>MEL_a23.MEL_b132</t>
  </si>
  <si>
    <t>MEL_a24.MEL_b132</t>
  </si>
  <si>
    <t>MEL_a25.MEL_b132</t>
  </si>
  <si>
    <t>MEL_a26.MEL_b132</t>
  </si>
  <si>
    <t>MEL_a27.MEL_b132</t>
  </si>
  <si>
    <t>MEL_a28.MEL_b132</t>
  </si>
  <si>
    <t>MEL_a29.MEL_b132</t>
  </si>
  <si>
    <t>MEL_a30.MEL_b132</t>
  </si>
  <si>
    <t>MEL_a31.MEL_b132</t>
  </si>
  <si>
    <t>MEL_a32.MEL_b132</t>
  </si>
  <si>
    <t>MEL_a33.MEL_b132</t>
  </si>
  <si>
    <t>MEL_a34.MEL_b132</t>
  </si>
  <si>
    <t>MEL_a35.MEL_b132</t>
  </si>
  <si>
    <t>MEL_a36.MEL_b132</t>
  </si>
  <si>
    <t>MEL_a37.MEL_b132</t>
  </si>
  <si>
    <t>MEL_a38.MEL_b132</t>
  </si>
  <si>
    <t>MEL_a39.MEL_b132</t>
  </si>
  <si>
    <t>MEL_a40.MEL_b132</t>
  </si>
  <si>
    <t>MEL_a41.MEL_b132</t>
  </si>
  <si>
    <t>MEL_a42.MEL_b132</t>
  </si>
  <si>
    <t>MEL_a43.MEL_b132</t>
  </si>
  <si>
    <t>MEL_a44.MEL_b132</t>
  </si>
  <si>
    <t>MEL_a45.MEL_b132</t>
  </si>
  <si>
    <t>MEL_a46.MEL_b132</t>
  </si>
  <si>
    <t>MEL_a47.MEL_b132</t>
  </si>
  <si>
    <t>MEL_a48.MEL_b132</t>
  </si>
  <si>
    <t>MEL_a49.MEL_b132</t>
  </si>
  <si>
    <t>MEL_a50.MEL_b132</t>
  </si>
  <si>
    <t>MEL_a51.MEL_b132</t>
  </si>
  <si>
    <t>MEL_a52.MEL_b132</t>
  </si>
  <si>
    <t>MEL_a53.MEL_b132</t>
  </si>
  <si>
    <t>MEL_a54.MEL_b132</t>
  </si>
  <si>
    <t>MEL_a55.MEL_b132</t>
  </si>
  <si>
    <t>MEL_a56.MEL_b132</t>
  </si>
  <si>
    <t>MEL_a57.MEL_b132</t>
  </si>
  <si>
    <t>MEL_a58.MEL_b132</t>
  </si>
  <si>
    <t>MEL_a59.MEL_b132</t>
  </si>
  <si>
    <t>MEL_a60.MEL_b132</t>
  </si>
  <si>
    <t>MEL_a61.MEL_b132</t>
  </si>
  <si>
    <t>MEL_a62.MEL_b132</t>
  </si>
  <si>
    <t>MEL_a63.MEL_b132</t>
  </si>
  <si>
    <t>MEL_a64.MEL_b132</t>
  </si>
  <si>
    <t>MEL_a65.MEL_b132</t>
  </si>
  <si>
    <t>MEL_a66.MEL_b132</t>
  </si>
  <si>
    <t>MEL_a67.MEL_b132</t>
  </si>
  <si>
    <t>MEL_a68.MEL_b132</t>
  </si>
  <si>
    <t>MEL_a69.MEL_b132</t>
  </si>
  <si>
    <t>MEL_a70.MEL_b132</t>
  </si>
  <si>
    <t>MEL_a71.MEL_b132</t>
  </si>
  <si>
    <t>MEL_a72.MEL_b132</t>
  </si>
  <si>
    <t>MEL_a73.MEL_b132</t>
  </si>
  <si>
    <t>MEL_a74.MEL_b132</t>
  </si>
  <si>
    <t>MEL_a75.MEL_b132</t>
  </si>
  <si>
    <t>MEL_a76.MEL_b132</t>
  </si>
  <si>
    <t>MEL_a77.MEL_b132</t>
  </si>
  <si>
    <t>MEL_a78.MEL_b132</t>
  </si>
  <si>
    <t>MEL_a79.MEL_b132</t>
  </si>
  <si>
    <t>MEL_a80.MEL_b132</t>
  </si>
  <si>
    <t>MEL_a81.MEL_b132</t>
  </si>
  <si>
    <t>MEL_a82.MEL_b132</t>
  </si>
  <si>
    <t>MEL_a83.MEL_b132</t>
  </si>
  <si>
    <t>MEL_a84.MEL_b132</t>
  </si>
  <si>
    <t>MEL_a85.MEL_b132</t>
  </si>
  <si>
    <t>MEL_a86.MEL_b132</t>
  </si>
  <si>
    <t>MEL_a87.MEL_b132</t>
  </si>
  <si>
    <t>MEL_a88.MEL_b132</t>
  </si>
  <si>
    <t>MEL_a89.MEL_b132</t>
  </si>
  <si>
    <t>MEL_a90.MEL_b132</t>
  </si>
  <si>
    <t>MEL_a91.MEL_b132</t>
  </si>
  <si>
    <t>MEL_a92.MEL_b132</t>
  </si>
  <si>
    <t>MEL_a93.MEL_b132</t>
  </si>
  <si>
    <t>MEL_a94.MEL_b132</t>
  </si>
  <si>
    <t>MEL_a95.MEL_b132</t>
  </si>
  <si>
    <t>MEL_a96.MEL_b132</t>
  </si>
  <si>
    <t>MEL_a97.MEL_b132</t>
  </si>
  <si>
    <t>MEL_a98.MEL_b132</t>
  </si>
  <si>
    <t>MEL_a99.MEL_b132</t>
  </si>
  <si>
    <t>MEL_a100.MEL_b132</t>
  </si>
  <si>
    <t>MEL_a101.MEL_b132</t>
  </si>
  <si>
    <t>MEL_a102.MEL_b132</t>
  </si>
  <si>
    <t>MEL_a103.MEL_b132</t>
  </si>
  <si>
    <t>MEL_a104.MEL_b132</t>
  </si>
  <si>
    <t>MEL_a105.MEL_b132</t>
  </si>
  <si>
    <t>MEL_a106.MEL_b132</t>
  </si>
  <si>
    <t>MEL_a107.MEL_b132</t>
  </si>
  <si>
    <t>MEL_a108.MEL_b132</t>
  </si>
  <si>
    <t>MEL_a109.MEL_b132</t>
  </si>
  <si>
    <t>MEL_a110.MEL_b132</t>
  </si>
  <si>
    <t>MEL_a111.MEL_b132</t>
  </si>
  <si>
    <t>MEL_a112.MEL_b132</t>
  </si>
  <si>
    <t>MEL_a113.MEL_b132</t>
  </si>
  <si>
    <t>MEL_a114.MEL_b132</t>
  </si>
  <si>
    <t>MEL_a115.MEL_b132</t>
  </si>
  <si>
    <t>MEL_a116.MEL_b132</t>
  </si>
  <si>
    <t>MEL_a117.MEL_b132</t>
  </si>
  <si>
    <t>MEL_a118.MEL_b132</t>
  </si>
  <si>
    <t>MEL_a119.MEL_b132</t>
  </si>
  <si>
    <t>MEL_a120.MEL_b132</t>
  </si>
  <si>
    <t>MEL_a121.MEL_b132</t>
  </si>
  <si>
    <t>MEL_a122.MEL_b132</t>
  </si>
  <si>
    <t>MEL_a123.MEL_b132</t>
  </si>
  <si>
    <t>MEL_a124.MEL_b132</t>
  </si>
  <si>
    <t>MEL_a125.MEL_b132</t>
  </si>
  <si>
    <t>MEL_a126.MEL_b132</t>
  </si>
  <si>
    <t>MEL_a127.MEL_b132</t>
  </si>
  <si>
    <t>MEL_a128.MEL_b132</t>
  </si>
  <si>
    <t>MEL_a129.MEL_b132</t>
  </si>
  <si>
    <t>MEL_a130.MEL_b132</t>
  </si>
  <si>
    <t>MEL_a131.MEL_b132</t>
  </si>
  <si>
    <t>MEL_a132.MEL_b132</t>
  </si>
  <si>
    <t>MEL_a133.MEL_b132</t>
  </si>
  <si>
    <t>MEL_a134.MEL_b132</t>
  </si>
  <si>
    <t>MEL_a135.MEL_b132</t>
  </si>
  <si>
    <t>MEL_a136.MEL_b132</t>
  </si>
  <si>
    <t>MEL_a137.MEL_b132</t>
  </si>
  <si>
    <t>MEL_a138.MEL_b132</t>
  </si>
  <si>
    <t>MEL_a139.MEL_b132</t>
  </si>
  <si>
    <t>MEL_a140.MEL_b132</t>
  </si>
  <si>
    <t>MEL_a141.MEL_b132</t>
  </si>
  <si>
    <t>MEL_a142.MEL_b132</t>
  </si>
  <si>
    <t>MEL_a143.MEL_b132</t>
  </si>
  <si>
    <t>MEL_a144.MEL_b132</t>
  </si>
  <si>
    <t>MEL_a145.MEL_b132</t>
  </si>
  <si>
    <t>MEL_a146.MEL_b132</t>
  </si>
  <si>
    <t>MEL_a147.MEL_b132</t>
  </si>
  <si>
    <t>MEL_a148.MEL_b132</t>
  </si>
  <si>
    <t>MEL_a149.MEL_b132</t>
  </si>
  <si>
    <t>MEL_a150.MEL_b132</t>
  </si>
  <si>
    <t>MEL_a151.MEL_b132</t>
  </si>
  <si>
    <t>MEL_a152.MEL_b132</t>
  </si>
  <si>
    <t>MEL_a153.MEL_b132</t>
  </si>
  <si>
    <t>MEL_a154.MEL_b132</t>
  </si>
  <si>
    <t>MEL_a155.MEL_b132</t>
  </si>
  <si>
    <t>MEL_a156.MEL_b132</t>
  </si>
  <si>
    <t>MEL_a157.MEL_b132</t>
  </si>
  <si>
    <t>MEL_a158.MEL_b132</t>
  </si>
  <si>
    <t>MEL_a159.MEL_b132</t>
  </si>
  <si>
    <t>MEL_a160.MEL_b132</t>
  </si>
  <si>
    <t>MEL_a161.MEL_b132</t>
  </si>
  <si>
    <t>MEL_a162.MEL_b132</t>
  </si>
  <si>
    <t>MEL_a163.MEL_b132</t>
  </si>
  <si>
    <t>MEL_a164.MEL_b132</t>
  </si>
  <si>
    <t>MEL_a165.MEL_b132</t>
  </si>
  <si>
    <t>MEL_a166.MEL_b132</t>
  </si>
  <si>
    <t>MEL_a167.MEL_b132</t>
  </si>
  <si>
    <t>MEL_a168.MEL_b132</t>
  </si>
  <si>
    <t>MEL_a169.MEL_b132</t>
  </si>
  <si>
    <t>MEL_a170.MEL_b132</t>
  </si>
  <si>
    <t>MEL_a171.MEL_b132</t>
  </si>
  <si>
    <t>MEL_a172.MEL_b132</t>
  </si>
  <si>
    <t>MEL_a173.MEL_b132</t>
  </si>
  <si>
    <t>MEL_a174.MEL_b132</t>
  </si>
  <si>
    <t>MEL_a175.MEL_b132</t>
  </si>
  <si>
    <t>MEL_a176.MEL_b132</t>
  </si>
  <si>
    <t>MEL_a177.MEL_b132</t>
  </si>
  <si>
    <t>MEL_a178.MEL_b132</t>
  </si>
  <si>
    <t>MEL_a179.MEL_b132</t>
  </si>
  <si>
    <t>MEL_a180.MEL_b132</t>
  </si>
  <si>
    <t>MEL_a181.MEL_b132</t>
  </si>
  <si>
    <t>MEL_a182.MEL_b132</t>
  </si>
  <si>
    <t>MEL_a183.MEL_b132</t>
  </si>
  <si>
    <t>MEL_a184.MEL_b132</t>
  </si>
  <si>
    <t>MEL_a185.MEL_b132</t>
  </si>
  <si>
    <t>MEL_a186.MEL_b132</t>
  </si>
  <si>
    <t>MEL_a187.MEL_b132</t>
  </si>
  <si>
    <t>MEL_a188.MEL_b132</t>
  </si>
  <si>
    <t>MEL_a189.MEL_b132</t>
  </si>
  <si>
    <t>MEL_a190.MEL_b132</t>
  </si>
  <si>
    <t>MEL_a191.MEL_b132</t>
  </si>
  <si>
    <t>MEL_a192.MEL_b132</t>
  </si>
  <si>
    <t>MEL_a193.MEL_b132</t>
  </si>
  <si>
    <t>MEL_a194.MEL_b132</t>
  </si>
  <si>
    <t>MEL_a195.MEL_b132</t>
  </si>
  <si>
    <t>MEL_a196.MEL_b132</t>
  </si>
  <si>
    <t>MEL_a197.MEL_b132</t>
  </si>
  <si>
    <t>MEL_a198.MEL_b132</t>
  </si>
  <si>
    <t>MEL_a199.MEL_b132</t>
  </si>
  <si>
    <t>MAGEA3_a129.MEL_b132</t>
  </si>
  <si>
    <t>CDK4_a17.MEL_b132</t>
  </si>
  <si>
    <t>MEL_a1.MEL_b133</t>
  </si>
  <si>
    <t>MEL_a2.MEL_b133</t>
  </si>
  <si>
    <t>MEL_a3.MEL_b133</t>
  </si>
  <si>
    <t>MEL_a4.MEL_b133</t>
  </si>
  <si>
    <t>MEL_a5.MEL_b133</t>
  </si>
  <si>
    <t>MEL_a6.MEL_b133</t>
  </si>
  <si>
    <t>MEL_a7.MEL_b133</t>
  </si>
  <si>
    <t>MEL_a8.MEL_b133</t>
  </si>
  <si>
    <t>MEL_a9.MEL_b133</t>
  </si>
  <si>
    <t>MEL_a10.MEL_b133</t>
  </si>
  <si>
    <t>MEL_a11.MEL_b133</t>
  </si>
  <si>
    <t>MEL_a12.MEL_b133</t>
  </si>
  <si>
    <t>MEL_a13.MEL_b133</t>
  </si>
  <si>
    <t>MEL_a14.MEL_b133</t>
  </si>
  <si>
    <t>MEL_a15.MEL_b133</t>
  </si>
  <si>
    <t>MEL_a16.MEL_b133</t>
  </si>
  <si>
    <t>MEL_a17.MEL_b133</t>
  </si>
  <si>
    <t>MEL_a18.MEL_b133</t>
  </si>
  <si>
    <t>MEL_a19.MEL_b133</t>
  </si>
  <si>
    <t>MEL_a20.MEL_b133</t>
  </si>
  <si>
    <t>MEL_a21.MEL_b133</t>
  </si>
  <si>
    <t>MEL_a22.MEL_b133</t>
  </si>
  <si>
    <t>MEL_a23.MEL_b133</t>
  </si>
  <si>
    <t>MEL_a24.MEL_b133</t>
  </si>
  <si>
    <t>MEL_a25.MEL_b133</t>
  </si>
  <si>
    <t>MEL_a26.MEL_b133</t>
  </si>
  <si>
    <t>MEL_a27.MEL_b133</t>
  </si>
  <si>
    <t>MEL_a28.MEL_b133</t>
  </si>
  <si>
    <t>MEL_a29.MEL_b133</t>
  </si>
  <si>
    <t>MEL_a30.MEL_b133</t>
  </si>
  <si>
    <t>MEL_a31.MEL_b133</t>
  </si>
  <si>
    <t>MEL_a32.MEL_b133</t>
  </si>
  <si>
    <t>MEL_a33.MEL_b133</t>
  </si>
  <si>
    <t>MEL_a34.MEL_b133</t>
  </si>
  <si>
    <t>MEL_a35.MEL_b133</t>
  </si>
  <si>
    <t>MEL_a36.MEL_b133</t>
  </si>
  <si>
    <t>MEL_a37.MEL_b133</t>
  </si>
  <si>
    <t>MEL_a38.MEL_b133</t>
  </si>
  <si>
    <t>MEL_a39.MEL_b133</t>
  </si>
  <si>
    <t>MEL_a40.MEL_b133</t>
  </si>
  <si>
    <t>MEL_a41.MEL_b133</t>
  </si>
  <si>
    <t>MEL_a42.MEL_b133</t>
  </si>
  <si>
    <t>MEL_a43.MEL_b133</t>
  </si>
  <si>
    <t>MEL_a44.MEL_b133</t>
  </si>
  <si>
    <t>MEL_a45.MEL_b133</t>
  </si>
  <si>
    <t>MEL_a46.MEL_b133</t>
  </si>
  <si>
    <t>MEL_a47.MEL_b133</t>
  </si>
  <si>
    <t>MEL_a48.MEL_b133</t>
  </si>
  <si>
    <t>MEL_a49.MEL_b133</t>
  </si>
  <si>
    <t>MEL_a50.MEL_b133</t>
  </si>
  <si>
    <t>MEL_a51.MEL_b133</t>
  </si>
  <si>
    <t>MEL_a52.MEL_b133</t>
  </si>
  <si>
    <t>MEL_a53.MEL_b133</t>
  </si>
  <si>
    <t>MEL_a54.MEL_b133</t>
  </si>
  <si>
    <t>MEL_a55.MEL_b133</t>
  </si>
  <si>
    <t>MEL_a56.MEL_b133</t>
  </si>
  <si>
    <t>MEL_a57.MEL_b133</t>
  </si>
  <si>
    <t>MEL_a58.MEL_b133</t>
  </si>
  <si>
    <t>MEL_a59.MEL_b133</t>
  </si>
  <si>
    <t>MEL_a60.MEL_b133</t>
  </si>
  <si>
    <t>MEL_a61.MEL_b133</t>
  </si>
  <si>
    <t>MEL_a62.MEL_b133</t>
  </si>
  <si>
    <t>MEL_a63.MEL_b133</t>
  </si>
  <si>
    <t>MEL_a64.MEL_b133</t>
  </si>
  <si>
    <t>MEL_a65.MEL_b133</t>
  </si>
  <si>
    <t>MEL_a66.MEL_b133</t>
  </si>
  <si>
    <t>MEL_a67.MEL_b133</t>
  </si>
  <si>
    <t>MEL_a68.MEL_b133</t>
  </si>
  <si>
    <t>MEL_a69.MEL_b133</t>
  </si>
  <si>
    <t>MEL_a70.MEL_b133</t>
  </si>
  <si>
    <t>MEL_a71.MEL_b133</t>
  </si>
  <si>
    <t>MEL_a72.MEL_b133</t>
  </si>
  <si>
    <t>MEL_a73.MEL_b133</t>
  </si>
  <si>
    <t>MEL_a74.MEL_b133</t>
  </si>
  <si>
    <t>MEL_a75.MEL_b133</t>
  </si>
  <si>
    <t>MEL_a76.MEL_b133</t>
  </si>
  <si>
    <t>MEL_a77.MEL_b133</t>
  </si>
  <si>
    <t>MEL_a78.MEL_b133</t>
  </si>
  <si>
    <t>MEL_a79.MEL_b133</t>
  </si>
  <si>
    <t>MEL_a80.MEL_b133</t>
  </si>
  <si>
    <t>MEL_a81.MEL_b133</t>
  </si>
  <si>
    <t>MEL_a82.MEL_b133</t>
  </si>
  <si>
    <t>MEL_a83.MEL_b133</t>
  </si>
  <si>
    <t>MEL_a84.MEL_b133</t>
  </si>
  <si>
    <t>MEL_a85.MEL_b133</t>
  </si>
  <si>
    <t>MEL_a86.MEL_b133</t>
  </si>
  <si>
    <t>MEL_a87.MEL_b133</t>
  </si>
  <si>
    <t>MEL_a88.MEL_b133</t>
  </si>
  <si>
    <t>MEL_a89.MEL_b133</t>
  </si>
  <si>
    <t>MEL_a90.MEL_b133</t>
  </si>
  <si>
    <t>MEL_a91.MEL_b133</t>
  </si>
  <si>
    <t>MEL_a92.MEL_b133</t>
  </si>
  <si>
    <t>MEL_a93.MEL_b133</t>
  </si>
  <si>
    <t>MEL_a94.MEL_b133</t>
  </si>
  <si>
    <t>MEL_a95.MEL_b133</t>
  </si>
  <si>
    <t>MEL_a96.MEL_b133</t>
  </si>
  <si>
    <t>MEL_a97.MEL_b133</t>
  </si>
  <si>
    <t>MEL_a98.MEL_b133</t>
  </si>
  <si>
    <t>MEL_a99.MEL_b133</t>
  </si>
  <si>
    <t>MEL_a100.MEL_b133</t>
  </si>
  <si>
    <t>MEL_a101.MEL_b133</t>
  </si>
  <si>
    <t>MEL_a102.MEL_b133</t>
  </si>
  <si>
    <t>MEL_a103.MEL_b133</t>
  </si>
  <si>
    <t>MEL_a104.MEL_b133</t>
  </si>
  <si>
    <t>MEL_a105.MEL_b133</t>
  </si>
  <si>
    <t>MEL_a106.MEL_b133</t>
  </si>
  <si>
    <t>MEL_a107.MEL_b133</t>
  </si>
  <si>
    <t>MEL_a108.MEL_b133</t>
  </si>
  <si>
    <t>MEL_a109.MEL_b133</t>
  </si>
  <si>
    <t>MEL_a110.MEL_b133</t>
  </si>
  <si>
    <t>MEL_a111.MEL_b133</t>
  </si>
  <si>
    <t>MEL_a112.MEL_b133</t>
  </si>
  <si>
    <t>MEL_a113.MEL_b133</t>
  </si>
  <si>
    <t>MEL_a114.MEL_b133</t>
  </si>
  <si>
    <t>MEL_a115.MEL_b133</t>
  </si>
  <si>
    <t>MEL_a116.MEL_b133</t>
  </si>
  <si>
    <t>MEL_a117.MEL_b133</t>
  </si>
  <si>
    <t>MEL_a118.MEL_b133</t>
  </si>
  <si>
    <t>MEL_a119.MEL_b133</t>
  </si>
  <si>
    <t>MEL_a120.MEL_b133</t>
  </si>
  <si>
    <t>MEL_a121.MEL_b133</t>
  </si>
  <si>
    <t>MEL_a122.MEL_b133</t>
  </si>
  <si>
    <t>MEL_a123.MEL_b133</t>
  </si>
  <si>
    <t>MEL_a124.MEL_b133</t>
  </si>
  <si>
    <t>MEL_a125.MEL_b133</t>
  </si>
  <si>
    <t>MEL_a126.MEL_b133</t>
  </si>
  <si>
    <t>MEL_a127.MEL_b133</t>
  </si>
  <si>
    <t>MEL_a128.MEL_b133</t>
  </si>
  <si>
    <t>MEL_a129.MEL_b133</t>
  </si>
  <si>
    <t>MEL_a130.MEL_b133</t>
  </si>
  <si>
    <t>MEL_a131.MEL_b133</t>
  </si>
  <si>
    <t>MEL_a132.MEL_b133</t>
  </si>
  <si>
    <t>MEL_a133.MEL_b133</t>
  </si>
  <si>
    <t>MEL_a134.MEL_b133</t>
  </si>
  <si>
    <t>MEL_a135.MEL_b133</t>
  </si>
  <si>
    <t>MEL_a136.MEL_b133</t>
  </si>
  <si>
    <t>MEL_a137.MEL_b133</t>
  </si>
  <si>
    <t>MEL_a138.MEL_b133</t>
  </si>
  <si>
    <t>MEL_a139.MEL_b133</t>
  </si>
  <si>
    <t>MEL_a140.MEL_b133</t>
  </si>
  <si>
    <t>MEL_a141.MEL_b133</t>
  </si>
  <si>
    <t>MEL_a142.MEL_b133</t>
  </si>
  <si>
    <t>MEL_a143.MEL_b133</t>
  </si>
  <si>
    <t>MEL_a144.MEL_b133</t>
  </si>
  <si>
    <t>MEL_a145.MEL_b133</t>
  </si>
  <si>
    <t>MEL_a146.MEL_b133</t>
  </si>
  <si>
    <t>MEL_a147.MEL_b133</t>
  </si>
  <si>
    <t>MEL_a148.MEL_b133</t>
  </si>
  <si>
    <t>MEL_a149.MEL_b133</t>
  </si>
  <si>
    <t>MEL_a150.MEL_b133</t>
  </si>
  <si>
    <t>MEL_a151.MEL_b133</t>
  </si>
  <si>
    <t>MEL_a152.MEL_b133</t>
  </si>
  <si>
    <t>MEL_a153.MEL_b133</t>
  </si>
  <si>
    <t>MEL_a154.MEL_b133</t>
  </si>
  <si>
    <t>MEL_a155.MEL_b133</t>
  </si>
  <si>
    <t>MEL_a156.MEL_b133</t>
  </si>
  <si>
    <t>MEL_a157.MEL_b133</t>
  </si>
  <si>
    <t>MEL_a158.MEL_b133</t>
  </si>
  <si>
    <t>MEL_a159.MEL_b133</t>
  </si>
  <si>
    <t>MEL_a160.MEL_b133</t>
  </si>
  <si>
    <t>MEL_a161.MEL_b133</t>
  </si>
  <si>
    <t>MEL_a162.MEL_b133</t>
  </si>
  <si>
    <t>MEL_a163.MEL_b133</t>
  </si>
  <si>
    <t>MEL_a164.MEL_b133</t>
  </si>
  <si>
    <t>MEL_a165.MEL_b133</t>
  </si>
  <si>
    <t>MEL_a166.MEL_b133</t>
  </si>
  <si>
    <t>MEL_a167.MEL_b133</t>
  </si>
  <si>
    <t>MEL_a168.MEL_b133</t>
  </si>
  <si>
    <t>MEL_a169.MEL_b133</t>
  </si>
  <si>
    <t>MEL_a170.MEL_b133</t>
  </si>
  <si>
    <t>MEL_a171.MEL_b133</t>
  </si>
  <si>
    <t>MEL_a172.MEL_b133</t>
  </si>
  <si>
    <t>MEL_a173.MEL_b133</t>
  </si>
  <si>
    <t>MEL_a174.MEL_b133</t>
  </si>
  <si>
    <t>MEL_a175.MEL_b133</t>
  </si>
  <si>
    <t>MEL_a176.MEL_b133</t>
  </si>
  <si>
    <t>MEL_a177.MEL_b133</t>
  </si>
  <si>
    <t>MEL_a178.MEL_b133</t>
  </si>
  <si>
    <t>MEL_a179.MEL_b133</t>
  </si>
  <si>
    <t>MEL_a180.MEL_b133</t>
  </si>
  <si>
    <t>MEL_a181.MEL_b133</t>
  </si>
  <si>
    <t>MEL_a182.MEL_b133</t>
  </si>
  <si>
    <t>MEL_a183.MEL_b133</t>
  </si>
  <si>
    <t>MEL_a184.MEL_b133</t>
  </si>
  <si>
    <t>MEL_a185.MEL_b133</t>
  </si>
  <si>
    <t>MEL_a186.MEL_b133</t>
  </si>
  <si>
    <t>MEL_a187.MEL_b133</t>
  </si>
  <si>
    <t>MEL_a188.MEL_b133</t>
  </si>
  <si>
    <t>MEL_a189.MEL_b133</t>
  </si>
  <si>
    <t>MEL_a190.MEL_b133</t>
  </si>
  <si>
    <t>MEL_a191.MEL_b133</t>
  </si>
  <si>
    <t>MEL_a192.MEL_b133</t>
  </si>
  <si>
    <t>MEL_a193.MEL_b133</t>
  </si>
  <si>
    <t>MEL_a194.MEL_b133</t>
  </si>
  <si>
    <t>MEL_a195.MEL_b133</t>
  </si>
  <si>
    <t>MEL_a196.MEL_b133</t>
  </si>
  <si>
    <t>MEL_a197.MEL_b133</t>
  </si>
  <si>
    <t>MEL_a198.MEL_b133</t>
  </si>
  <si>
    <t>MEL_a199.MEL_b133</t>
  </si>
  <si>
    <t>MAGEA3_a129.MEL_b133</t>
  </si>
  <si>
    <t>CDK4_a17.MEL_b133</t>
  </si>
  <si>
    <t>MEL_a1.MEL_b134</t>
  </si>
  <si>
    <t>MEL_a2.MEL_b134</t>
  </si>
  <si>
    <t>MEL_a3.MEL_b134</t>
  </si>
  <si>
    <t>MEL_a4.MEL_b134</t>
  </si>
  <si>
    <t>MEL_a5.MEL_b134</t>
  </si>
  <si>
    <t>MEL_a6.MEL_b134</t>
  </si>
  <si>
    <t>MEL_a7.MEL_b134</t>
  </si>
  <si>
    <t>MEL_a8.MEL_b134</t>
  </si>
  <si>
    <t>MEL_a9.MEL_b134</t>
  </si>
  <si>
    <t>MEL_a10.MEL_b134</t>
  </si>
  <si>
    <t>MEL_a11.MEL_b134</t>
  </si>
  <si>
    <t>MEL_a12.MEL_b134</t>
  </si>
  <si>
    <t>MEL_a13.MEL_b134</t>
  </si>
  <si>
    <t>MEL_a14.MEL_b134</t>
  </si>
  <si>
    <t>MEL_a15.MEL_b134</t>
  </si>
  <si>
    <t>MEL_a16.MEL_b134</t>
  </si>
  <si>
    <t>MEL_a17.MEL_b134</t>
  </si>
  <si>
    <t>MEL_a18.MEL_b134</t>
  </si>
  <si>
    <t>MEL_a19.MEL_b134</t>
  </si>
  <si>
    <t>MEL_a20.MEL_b134</t>
  </si>
  <si>
    <t>MEL_a21.MEL_b134</t>
  </si>
  <si>
    <t>MEL_a22.MEL_b134</t>
  </si>
  <si>
    <t>MEL_a23.MEL_b134</t>
  </si>
  <si>
    <t>MEL_a24.MEL_b134</t>
  </si>
  <si>
    <t>MEL_a25.MEL_b134</t>
  </si>
  <si>
    <t>MEL_a26.MEL_b134</t>
  </si>
  <si>
    <t>MEL_a27.MEL_b134</t>
  </si>
  <si>
    <t>MEL_a28.MEL_b134</t>
  </si>
  <si>
    <t>MEL_a29.MEL_b134</t>
  </si>
  <si>
    <t>MEL_a30.MEL_b134</t>
  </si>
  <si>
    <t>MEL_a31.MEL_b134</t>
  </si>
  <si>
    <t>MEL_a32.MEL_b134</t>
  </si>
  <si>
    <t>MEL_a33.MEL_b134</t>
  </si>
  <si>
    <t>MEL_a34.MEL_b134</t>
  </si>
  <si>
    <t>MEL_a35.MEL_b134</t>
  </si>
  <si>
    <t>MEL_a36.MEL_b134</t>
  </si>
  <si>
    <t>MEL_a37.MEL_b134</t>
  </si>
  <si>
    <t>MEL_a38.MEL_b134</t>
  </si>
  <si>
    <t>MEL_a39.MEL_b134</t>
  </si>
  <si>
    <t>MEL_a40.MEL_b134</t>
  </si>
  <si>
    <t>MEL_a41.MEL_b134</t>
  </si>
  <si>
    <t>MEL_a42.MEL_b134</t>
  </si>
  <si>
    <t>MEL_a43.MEL_b134</t>
  </si>
  <si>
    <t>MEL_a44.MEL_b134</t>
  </si>
  <si>
    <t>MEL_a45.MEL_b134</t>
  </si>
  <si>
    <t>MEL_a46.MEL_b134</t>
  </si>
  <si>
    <t>MEL_a47.MEL_b134</t>
  </si>
  <si>
    <t>MEL_a48.MEL_b134</t>
  </si>
  <si>
    <t>MEL_a49.MEL_b134</t>
  </si>
  <si>
    <t>MEL_a50.MEL_b134</t>
  </si>
  <si>
    <t>MEL_a51.MEL_b134</t>
  </si>
  <si>
    <t>MEL_a52.MEL_b134</t>
  </si>
  <si>
    <t>MEL_a53.MEL_b134</t>
  </si>
  <si>
    <t>MEL_a54.MEL_b134</t>
  </si>
  <si>
    <t>MEL_a55.MEL_b134</t>
  </si>
  <si>
    <t>MEL_a56.MEL_b134</t>
  </si>
  <si>
    <t>MEL_a57.MEL_b134</t>
  </si>
  <si>
    <t>MEL_a58.MEL_b134</t>
  </si>
  <si>
    <t>MEL_a59.MEL_b134</t>
  </si>
  <si>
    <t>MEL_a60.MEL_b134</t>
  </si>
  <si>
    <t>MEL_a61.MEL_b134</t>
  </si>
  <si>
    <t>MEL_a62.MEL_b134</t>
  </si>
  <si>
    <t>MEL_a63.MEL_b134</t>
  </si>
  <si>
    <t>MEL_a64.MEL_b134</t>
  </si>
  <si>
    <t>MEL_a65.MEL_b134</t>
  </si>
  <si>
    <t>MEL_a66.MEL_b134</t>
  </si>
  <si>
    <t>MEL_a67.MEL_b134</t>
  </si>
  <si>
    <t>MEL_a68.MEL_b134</t>
  </si>
  <si>
    <t>MEL_a69.MEL_b134</t>
  </si>
  <si>
    <t>MEL_a70.MEL_b134</t>
  </si>
  <si>
    <t>MEL_a71.MEL_b134</t>
  </si>
  <si>
    <t>MEL_a72.MEL_b134</t>
  </si>
  <si>
    <t>MEL_a73.MEL_b134</t>
  </si>
  <si>
    <t>MEL_a74.MEL_b134</t>
  </si>
  <si>
    <t>MEL_a75.MEL_b134</t>
  </si>
  <si>
    <t>MEL_a76.MEL_b134</t>
  </si>
  <si>
    <t>MEL_a77.MEL_b134</t>
  </si>
  <si>
    <t>MEL_a78.MEL_b134</t>
  </si>
  <si>
    <t>MEL_a79.MEL_b134</t>
  </si>
  <si>
    <t>MEL_a80.MEL_b134</t>
  </si>
  <si>
    <t>MEL_a81.MEL_b134</t>
  </si>
  <si>
    <t>MEL_a82.MEL_b134</t>
  </si>
  <si>
    <t>MEL_a83.MEL_b134</t>
  </si>
  <si>
    <t>MEL_a84.MEL_b134</t>
  </si>
  <si>
    <t>MEL_a85.MEL_b134</t>
  </si>
  <si>
    <t>MEL_a86.MEL_b134</t>
  </si>
  <si>
    <t>MEL_a87.MEL_b134</t>
  </si>
  <si>
    <t>MEL_a88.MEL_b134</t>
  </si>
  <si>
    <t>MEL_a89.MEL_b134</t>
  </si>
  <si>
    <t>MEL_a90.MEL_b134</t>
  </si>
  <si>
    <t>MEL_a91.MEL_b134</t>
  </si>
  <si>
    <t>MEL_a92.MEL_b134</t>
  </si>
  <si>
    <t>MEL_a93.MEL_b134</t>
  </si>
  <si>
    <t>MEL_a94.MEL_b134</t>
  </si>
  <si>
    <t>MEL_a95.MEL_b134</t>
  </si>
  <si>
    <t>MEL_a96.MEL_b134</t>
  </si>
  <si>
    <t>MEL_a97.MEL_b134</t>
  </si>
  <si>
    <t>MEL_a98.MEL_b134</t>
  </si>
  <si>
    <t>MEL_a99.MEL_b134</t>
  </si>
  <si>
    <t>MEL_a100.MEL_b134</t>
  </si>
  <si>
    <t>MEL_a101.MEL_b134</t>
  </si>
  <si>
    <t>MEL_a102.MEL_b134</t>
  </si>
  <si>
    <t>MEL_a103.MEL_b134</t>
  </si>
  <si>
    <t>MEL_a104.MEL_b134</t>
  </si>
  <si>
    <t>MEL_a105.MEL_b134</t>
  </si>
  <si>
    <t>MEL_a106.MEL_b134</t>
  </si>
  <si>
    <t>MEL_a107.MEL_b134</t>
  </si>
  <si>
    <t>MEL_a108.MEL_b134</t>
  </si>
  <si>
    <t>MEL_a109.MEL_b134</t>
  </si>
  <si>
    <t>MEL_a110.MEL_b134</t>
  </si>
  <si>
    <t>MEL_a111.MEL_b134</t>
  </si>
  <si>
    <t>MEL_a112.MEL_b134</t>
  </si>
  <si>
    <t>MEL_a113.MEL_b134</t>
  </si>
  <si>
    <t>MEL_a114.MEL_b134</t>
  </si>
  <si>
    <t>MEL_a115.MEL_b134</t>
  </si>
  <si>
    <t>MEL_a116.MEL_b134</t>
  </si>
  <si>
    <t>MEL_a117.MEL_b134</t>
  </si>
  <si>
    <t>MEL_a118.MEL_b134</t>
  </si>
  <si>
    <t>MEL_a119.MEL_b134</t>
  </si>
  <si>
    <t>MEL_a120.MEL_b134</t>
  </si>
  <si>
    <t>MEL_a121.MEL_b134</t>
  </si>
  <si>
    <t>MEL_a122.MEL_b134</t>
  </si>
  <si>
    <t>MEL_a123.MEL_b134</t>
  </si>
  <si>
    <t>MEL_a124.MEL_b134</t>
  </si>
  <si>
    <t>MEL_a125.MEL_b134</t>
  </si>
  <si>
    <t>MEL_a126.MEL_b134</t>
  </si>
  <si>
    <t>MEL_a127.MEL_b134</t>
  </si>
  <si>
    <t>MEL_a128.MEL_b134</t>
  </si>
  <si>
    <t>MEL_a129.MEL_b134</t>
  </si>
  <si>
    <t>MEL_a130.MEL_b134</t>
  </si>
  <si>
    <t>MEL_a131.MEL_b134</t>
  </si>
  <si>
    <t>MEL_a132.MEL_b134</t>
  </si>
  <si>
    <t>MEL_a133.MEL_b134</t>
  </si>
  <si>
    <t>MEL_a134.MEL_b134</t>
  </si>
  <si>
    <t>MEL_a135.MEL_b134</t>
  </si>
  <si>
    <t>MEL_a136.MEL_b134</t>
  </si>
  <si>
    <t>MEL_a137.MEL_b134</t>
  </si>
  <si>
    <t>MEL_a138.MEL_b134</t>
  </si>
  <si>
    <t>MEL_a139.MEL_b134</t>
  </si>
  <si>
    <t>MEL_a140.MEL_b134</t>
  </si>
  <si>
    <t>MEL_a141.MEL_b134</t>
  </si>
  <si>
    <t>MEL_a142.MEL_b134</t>
  </si>
  <si>
    <t>MEL_a143.MEL_b134</t>
  </si>
  <si>
    <t>MEL_a144.MEL_b134</t>
  </si>
  <si>
    <t>MEL_a145.MEL_b134</t>
  </si>
  <si>
    <t>MEL_a146.MEL_b134</t>
  </si>
  <si>
    <t>MEL_a147.MEL_b134</t>
  </si>
  <si>
    <t>MEL_a148.MEL_b134</t>
  </si>
  <si>
    <t>MEL_a149.MEL_b134</t>
  </si>
  <si>
    <t>MEL_a150.MEL_b134</t>
  </si>
  <si>
    <t>MEL_a151.MEL_b134</t>
  </si>
  <si>
    <t>MEL_a152.MEL_b134</t>
  </si>
  <si>
    <t>MEL_a153.MEL_b134</t>
  </si>
  <si>
    <t>MEL_a154.MEL_b134</t>
  </si>
  <si>
    <t>MEL_a155.MEL_b134</t>
  </si>
  <si>
    <t>MEL_a156.MEL_b134</t>
  </si>
  <si>
    <t>MEL_a157.MEL_b134</t>
  </si>
  <si>
    <t>MEL_a158.MEL_b134</t>
  </si>
  <si>
    <t>MEL_a159.MEL_b134</t>
  </si>
  <si>
    <t>MEL_a160.MEL_b134</t>
  </si>
  <si>
    <t>MEL_a161.MEL_b134</t>
  </si>
  <si>
    <t>MEL_a162.MEL_b134</t>
  </si>
  <si>
    <t>MEL_a163.MEL_b134</t>
  </si>
  <si>
    <t>MEL_a164.MEL_b134</t>
  </si>
  <si>
    <t>MEL_a165.MEL_b134</t>
  </si>
  <si>
    <t>MEL_a166.MEL_b134</t>
  </si>
  <si>
    <t>MEL_a167.MEL_b134</t>
  </si>
  <si>
    <t>MEL_a168.MEL_b134</t>
  </si>
  <si>
    <t>MEL_a169.MEL_b134</t>
  </si>
  <si>
    <t>MEL_a170.MEL_b134</t>
  </si>
  <si>
    <t>MEL_a171.MEL_b134</t>
  </si>
  <si>
    <t>MEL_a172.MEL_b134</t>
  </si>
  <si>
    <t>MEL_a173.MEL_b134</t>
  </si>
  <si>
    <t>MEL_a174.MEL_b134</t>
  </si>
  <si>
    <t>MEL_a175.MEL_b134</t>
  </si>
  <si>
    <t>MEL_a176.MEL_b134</t>
  </si>
  <si>
    <t>MEL_a177.MEL_b134</t>
  </si>
  <si>
    <t>MEL_a178.MEL_b134</t>
  </si>
  <si>
    <t>MEL_a179.MEL_b134</t>
  </si>
  <si>
    <t>MEL_a180.MEL_b134</t>
  </si>
  <si>
    <t>MEL_a181.MEL_b134</t>
  </si>
  <si>
    <t>MEL_a182.MEL_b134</t>
  </si>
  <si>
    <t>MEL_a183.MEL_b134</t>
  </si>
  <si>
    <t>MEL_a184.MEL_b134</t>
  </si>
  <si>
    <t>MEL_a185.MEL_b134</t>
  </si>
  <si>
    <t>MEL_a186.MEL_b134</t>
  </si>
  <si>
    <t>MEL_a187.MEL_b134</t>
  </si>
  <si>
    <t>MEL_a188.MEL_b134</t>
  </si>
  <si>
    <t>MEL_a189.MEL_b134</t>
  </si>
  <si>
    <t>MEL_a190.MEL_b134</t>
  </si>
  <si>
    <t>MEL_a191.MEL_b134</t>
  </si>
  <si>
    <t>MEL_a192.MEL_b134</t>
  </si>
  <si>
    <t>MEL_a193.MEL_b134</t>
  </si>
  <si>
    <t>MEL_a194.MEL_b134</t>
  </si>
  <si>
    <t>MEL_a195.MEL_b134</t>
  </si>
  <si>
    <t>MEL_a196.MEL_b134</t>
  </si>
  <si>
    <t>MEL_a197.MEL_b134</t>
  </si>
  <si>
    <t>MEL_a198.MEL_b134</t>
  </si>
  <si>
    <t>MEL_a199.MEL_b134</t>
  </si>
  <si>
    <t>MAGEA3_a129.MEL_b134</t>
  </si>
  <si>
    <t>CDK4_a17.MEL_b134</t>
  </si>
  <si>
    <t>MEL_a1.MEL_b135</t>
  </si>
  <si>
    <t>MEL_a2.MEL_b135</t>
  </si>
  <si>
    <t>MEL_a3.MEL_b135</t>
  </si>
  <si>
    <t>MEL_a4.MEL_b135</t>
  </si>
  <si>
    <t>MEL_a5.MEL_b135</t>
  </si>
  <si>
    <t>MEL_a6.MEL_b135</t>
  </si>
  <si>
    <t>MEL_a7.MEL_b135</t>
  </si>
  <si>
    <t>MEL_a8.MEL_b135</t>
  </si>
  <si>
    <t>MEL_a9.MEL_b135</t>
  </si>
  <si>
    <t>MEL_a10.MEL_b135</t>
  </si>
  <si>
    <t>MEL_a11.MEL_b135</t>
  </si>
  <si>
    <t>MEL_a12.MEL_b135</t>
  </si>
  <si>
    <t>MEL_a13.MEL_b135</t>
  </si>
  <si>
    <t>MEL_a14.MEL_b135</t>
  </si>
  <si>
    <t>MEL_a15.MEL_b135</t>
  </si>
  <si>
    <t>MEL_a16.MEL_b135</t>
  </si>
  <si>
    <t>MEL_a17.MEL_b135</t>
  </si>
  <si>
    <t>MEL_a18.MEL_b135</t>
  </si>
  <si>
    <t>MEL_a19.MEL_b135</t>
  </si>
  <si>
    <t>MEL_a20.MEL_b135</t>
  </si>
  <si>
    <t>MEL_a21.MEL_b135</t>
  </si>
  <si>
    <t>MEL_a22.MEL_b135</t>
  </si>
  <si>
    <t>MEL_a23.MEL_b135</t>
  </si>
  <si>
    <t>MEL_a24.MEL_b135</t>
  </si>
  <si>
    <t>MEL_a25.MEL_b135</t>
  </si>
  <si>
    <t>MEL_a26.MEL_b135</t>
  </si>
  <si>
    <t>MEL_a27.MEL_b135</t>
  </si>
  <si>
    <t>MEL_a28.MEL_b135</t>
  </si>
  <si>
    <t>MEL_a29.MEL_b135</t>
  </si>
  <si>
    <t>MEL_a30.MEL_b135</t>
  </si>
  <si>
    <t>MEL_a31.MEL_b135</t>
  </si>
  <si>
    <t>MEL_a32.MEL_b135</t>
  </si>
  <si>
    <t>MEL_a33.MEL_b135</t>
  </si>
  <si>
    <t>MEL_a34.MEL_b135</t>
  </si>
  <si>
    <t>MEL_a35.MEL_b135</t>
  </si>
  <si>
    <t>MEL_a36.MEL_b135</t>
  </si>
  <si>
    <t>MEL_a37.MEL_b135</t>
  </si>
  <si>
    <t>MEL_a38.MEL_b135</t>
  </si>
  <si>
    <t>MEL_a39.MEL_b135</t>
  </si>
  <si>
    <t>MEL_a40.MEL_b135</t>
  </si>
  <si>
    <t>MEL_a41.MEL_b135</t>
  </si>
  <si>
    <t>MEL_a42.MEL_b135</t>
  </si>
  <si>
    <t>MEL_a43.MEL_b135</t>
  </si>
  <si>
    <t>MEL_a44.MEL_b135</t>
  </si>
  <si>
    <t>MEL_a45.MEL_b135</t>
  </si>
  <si>
    <t>MEL_a46.MEL_b135</t>
  </si>
  <si>
    <t>MEL_a47.MEL_b135</t>
  </si>
  <si>
    <t>MEL_a48.MEL_b135</t>
  </si>
  <si>
    <t>MEL_a49.MEL_b135</t>
  </si>
  <si>
    <t>MEL_a50.MEL_b135</t>
  </si>
  <si>
    <t>MEL_a51.MEL_b135</t>
  </si>
  <si>
    <t>MEL_a52.MEL_b135</t>
  </si>
  <si>
    <t>MEL_a53.MEL_b135</t>
  </si>
  <si>
    <t>MEL_a54.MEL_b135</t>
  </si>
  <si>
    <t>MEL_a55.MEL_b135</t>
  </si>
  <si>
    <t>MEL_a56.MEL_b135</t>
  </si>
  <si>
    <t>MEL_a57.MEL_b135</t>
  </si>
  <si>
    <t>MEL_a58.MEL_b135</t>
  </si>
  <si>
    <t>MEL_a59.MEL_b135</t>
  </si>
  <si>
    <t>MEL_a60.MEL_b135</t>
  </si>
  <si>
    <t>MEL_a61.MEL_b135</t>
  </si>
  <si>
    <t>MEL_a62.MEL_b135</t>
  </si>
  <si>
    <t>MEL_a63.MEL_b135</t>
  </si>
  <si>
    <t>MEL_a64.MEL_b135</t>
  </si>
  <si>
    <t>MEL_a65.MEL_b135</t>
  </si>
  <si>
    <t>MEL_a66.MEL_b135</t>
  </si>
  <si>
    <t>MEL_a67.MEL_b135</t>
  </si>
  <si>
    <t>MEL_a68.MEL_b135</t>
  </si>
  <si>
    <t>MEL_a69.MEL_b135</t>
  </si>
  <si>
    <t>MEL_a70.MEL_b135</t>
  </si>
  <si>
    <t>MEL_a71.MEL_b135</t>
  </si>
  <si>
    <t>MEL_a72.MEL_b135</t>
  </si>
  <si>
    <t>MEL_a73.MEL_b135</t>
  </si>
  <si>
    <t>MEL_a74.MEL_b135</t>
  </si>
  <si>
    <t>MEL_a75.MEL_b135</t>
  </si>
  <si>
    <t>MEL_a76.MEL_b135</t>
  </si>
  <si>
    <t>MEL_a77.MEL_b135</t>
  </si>
  <si>
    <t>MEL_a78.MEL_b135</t>
  </si>
  <si>
    <t>MEL_a79.MEL_b135</t>
  </si>
  <si>
    <t>MEL_a80.MEL_b135</t>
  </si>
  <si>
    <t>MEL_a81.MEL_b135</t>
  </si>
  <si>
    <t>MEL_a82.MEL_b135</t>
  </si>
  <si>
    <t>MEL_a83.MEL_b135</t>
  </si>
  <si>
    <t>MEL_a84.MEL_b135</t>
  </si>
  <si>
    <t>MEL_a85.MEL_b135</t>
  </si>
  <si>
    <t>MEL_a86.MEL_b135</t>
  </si>
  <si>
    <t>MEL_a87.MEL_b135</t>
  </si>
  <si>
    <t>MEL_a88.MEL_b135</t>
  </si>
  <si>
    <t>MEL_a89.MEL_b135</t>
  </si>
  <si>
    <t>MEL_a90.MEL_b135</t>
  </si>
  <si>
    <t>MEL_a91.MEL_b135</t>
  </si>
  <si>
    <t>MEL_a92.MEL_b135</t>
  </si>
  <si>
    <t>MEL_a93.MEL_b135</t>
  </si>
  <si>
    <t>MEL_a94.MEL_b135</t>
  </si>
  <si>
    <t>MEL_a95.MEL_b135</t>
  </si>
  <si>
    <t>MEL_a96.MEL_b135</t>
  </si>
  <si>
    <t>MEL_a97.MEL_b135</t>
  </si>
  <si>
    <t>MEL_a98.MEL_b135</t>
  </si>
  <si>
    <t>MEL_a99.MEL_b135</t>
  </si>
  <si>
    <t>MEL_a100.MEL_b135</t>
  </si>
  <si>
    <t>MEL_a101.MEL_b135</t>
  </si>
  <si>
    <t>MEL_a102.MEL_b135</t>
  </si>
  <si>
    <t>MEL_a103.MEL_b135</t>
  </si>
  <si>
    <t>MEL_a104.MEL_b135</t>
  </si>
  <si>
    <t>MEL_a105.MEL_b135</t>
  </si>
  <si>
    <t>MEL_a106.MEL_b135</t>
  </si>
  <si>
    <t>MEL_a107.MEL_b135</t>
  </si>
  <si>
    <t>MEL_a108.MEL_b135</t>
  </si>
  <si>
    <t>MEL_a109.MEL_b135</t>
  </si>
  <si>
    <t>MEL_a110.MEL_b135</t>
  </si>
  <si>
    <t>MEL_a111.MEL_b135</t>
  </si>
  <si>
    <t>MEL_a112.MEL_b135</t>
  </si>
  <si>
    <t>MEL_a113.MEL_b135</t>
  </si>
  <si>
    <t>MEL_a114.MEL_b135</t>
  </si>
  <si>
    <t>MEL_a115.MEL_b135</t>
  </si>
  <si>
    <t>MEL_a116.MEL_b135</t>
  </si>
  <si>
    <t>MEL_a117.MEL_b135</t>
  </si>
  <si>
    <t>MEL_a118.MEL_b135</t>
  </si>
  <si>
    <t>MEL_a119.MEL_b135</t>
  </si>
  <si>
    <t>MEL_a120.MEL_b135</t>
  </si>
  <si>
    <t>MEL_a121.MEL_b135</t>
  </si>
  <si>
    <t>MEL_a122.MEL_b135</t>
  </si>
  <si>
    <t>MEL_a123.MEL_b135</t>
  </si>
  <si>
    <t>MEL_a124.MEL_b135</t>
  </si>
  <si>
    <t>MEL_a125.MEL_b135</t>
  </si>
  <si>
    <t>MEL_a126.MEL_b135</t>
  </si>
  <si>
    <t>MEL_a127.MEL_b135</t>
  </si>
  <si>
    <t>MEL_a128.MEL_b135</t>
  </si>
  <si>
    <t>MEL_a129.MEL_b135</t>
  </si>
  <si>
    <t>MEL_a130.MEL_b135</t>
  </si>
  <si>
    <t>MEL_a131.MEL_b135</t>
  </si>
  <si>
    <t>MEL_a132.MEL_b135</t>
  </si>
  <si>
    <t>MEL_a133.MEL_b135</t>
  </si>
  <si>
    <t>MEL_a134.MEL_b135</t>
  </si>
  <si>
    <t>MEL_a135.MEL_b135</t>
  </si>
  <si>
    <t>MEL_a136.MEL_b135</t>
  </si>
  <si>
    <t>MEL_a137.MEL_b135</t>
  </si>
  <si>
    <t>MEL_a138.MEL_b135</t>
  </si>
  <si>
    <t>MEL_a139.MEL_b135</t>
  </si>
  <si>
    <t>MEL_a140.MEL_b135</t>
  </si>
  <si>
    <t>MEL_a141.MEL_b135</t>
  </si>
  <si>
    <t>MEL_a142.MEL_b135</t>
  </si>
  <si>
    <t>MEL_a143.MEL_b135</t>
  </si>
  <si>
    <t>MEL_a144.MEL_b135</t>
  </si>
  <si>
    <t>MEL_a145.MEL_b135</t>
  </si>
  <si>
    <t>MEL_a146.MEL_b135</t>
  </si>
  <si>
    <t>MEL_a147.MEL_b135</t>
  </si>
  <si>
    <t>MEL_a148.MEL_b135</t>
  </si>
  <si>
    <t>MEL_a149.MEL_b135</t>
  </si>
  <si>
    <t>MEL_a150.MEL_b135</t>
  </si>
  <si>
    <t>MEL_a151.MEL_b135</t>
  </si>
  <si>
    <t>MEL_a152.MEL_b135</t>
  </si>
  <si>
    <t>MEL_a153.MEL_b135</t>
  </si>
  <si>
    <t>MEL_a154.MEL_b135</t>
  </si>
  <si>
    <t>MEL_a155.MEL_b135</t>
  </si>
  <si>
    <t>MEL_a156.MEL_b135</t>
  </si>
  <si>
    <t>MEL_a157.MEL_b135</t>
  </si>
  <si>
    <t>MEL_a158.MEL_b135</t>
  </si>
  <si>
    <t>MEL_a159.MEL_b135</t>
  </si>
  <si>
    <t>MEL_a160.MEL_b135</t>
  </si>
  <si>
    <t>MEL_a161.MEL_b135</t>
  </si>
  <si>
    <t>MEL_a162.MEL_b135</t>
  </si>
  <si>
    <t>MEL_a163.MEL_b135</t>
  </si>
  <si>
    <t>MEL_a164.MEL_b135</t>
  </si>
  <si>
    <t>MEL_a165.MEL_b135</t>
  </si>
  <si>
    <t>MEL_a166.MEL_b135</t>
  </si>
  <si>
    <t>MEL_a167.MEL_b135</t>
  </si>
  <si>
    <t>MEL_a168.MEL_b135</t>
  </si>
  <si>
    <t>MEL_a169.MEL_b135</t>
  </si>
  <si>
    <t>MEL_a170.MEL_b135</t>
  </si>
  <si>
    <t>MEL_a171.MEL_b135</t>
  </si>
  <si>
    <t>MEL_a172.MEL_b135</t>
  </si>
  <si>
    <t>MEL_a173.MEL_b135</t>
  </si>
  <si>
    <t>MEL_a174.MEL_b135</t>
  </si>
  <si>
    <t>MEL_a175.MEL_b135</t>
  </si>
  <si>
    <t>MEL_a176.MEL_b135</t>
  </si>
  <si>
    <t>MEL_a177.MEL_b135</t>
  </si>
  <si>
    <t>MEL_a178.MEL_b135</t>
  </si>
  <si>
    <t>MEL_a179.MEL_b135</t>
  </si>
  <si>
    <t>MEL_a180.MEL_b135</t>
  </si>
  <si>
    <t>MEL_a181.MEL_b135</t>
  </si>
  <si>
    <t>MEL_a182.MEL_b135</t>
  </si>
  <si>
    <t>MEL_a183.MEL_b135</t>
  </si>
  <si>
    <t>MEL_a184.MEL_b135</t>
  </si>
  <si>
    <t>MEL_a185.MEL_b135</t>
  </si>
  <si>
    <t>MEL_a186.MEL_b135</t>
  </si>
  <si>
    <t>MEL_a187.MEL_b135</t>
  </si>
  <si>
    <t>MEL_a188.MEL_b135</t>
  </si>
  <si>
    <t>MEL_a189.MEL_b135</t>
  </si>
  <si>
    <t>MEL_a190.MEL_b135</t>
  </si>
  <si>
    <t>MEL_a191.MEL_b135</t>
  </si>
  <si>
    <t>MEL_a192.MEL_b135</t>
  </si>
  <si>
    <t>MEL_a193.MEL_b135</t>
  </si>
  <si>
    <t>MEL_a194.MEL_b135</t>
  </si>
  <si>
    <t>MEL_a195.MEL_b135</t>
  </si>
  <si>
    <t>MEL_a196.MEL_b135</t>
  </si>
  <si>
    <t>MEL_a197.MEL_b135</t>
  </si>
  <si>
    <t>MEL_a198.MEL_b135</t>
  </si>
  <si>
    <t>MEL_a199.MEL_b135</t>
  </si>
  <si>
    <t>MAGEA3_a129.MEL_b135</t>
  </si>
  <si>
    <t>CDK4_a17.MEL_b135</t>
  </si>
  <si>
    <t>MEL_a1.MEL_b136</t>
  </si>
  <si>
    <t>MEL_a2.MEL_b136</t>
  </si>
  <si>
    <t>MEL_a3.MEL_b136</t>
  </si>
  <si>
    <t>MEL_a4.MEL_b136</t>
  </si>
  <si>
    <t>MEL_a5.MEL_b136</t>
  </si>
  <si>
    <t>MEL_a6.MEL_b136</t>
  </si>
  <si>
    <t>MEL_a7.MEL_b136</t>
  </si>
  <si>
    <t>MEL_a8.MEL_b136</t>
  </si>
  <si>
    <t>MEL_a9.MEL_b136</t>
  </si>
  <si>
    <t>MEL_a10.MEL_b136</t>
  </si>
  <si>
    <t>MEL_a11.MEL_b136</t>
  </si>
  <si>
    <t>MEL_a12.MEL_b136</t>
  </si>
  <si>
    <t>MEL_a13.MEL_b136</t>
  </si>
  <si>
    <t>MEL_a14.MEL_b136</t>
  </si>
  <si>
    <t>MEL_a15.MEL_b136</t>
  </si>
  <si>
    <t>MEL_a16.MEL_b136</t>
  </si>
  <si>
    <t>MEL_a17.MEL_b136</t>
  </si>
  <si>
    <t>MEL_a18.MEL_b136</t>
  </si>
  <si>
    <t>MEL_a19.MEL_b136</t>
  </si>
  <si>
    <t>MEL_a20.MEL_b136</t>
  </si>
  <si>
    <t>MEL_a21.MEL_b136</t>
  </si>
  <si>
    <t>MEL_a22.MEL_b136</t>
  </si>
  <si>
    <t>MEL_a23.MEL_b136</t>
  </si>
  <si>
    <t>MEL_a24.MEL_b136</t>
  </si>
  <si>
    <t>MEL_a25.MEL_b136</t>
  </si>
  <si>
    <t>MEL_a26.MEL_b136</t>
  </si>
  <si>
    <t>MEL_a27.MEL_b136</t>
  </si>
  <si>
    <t>MEL_a28.MEL_b136</t>
  </si>
  <si>
    <t>MEL_a29.MEL_b136</t>
  </si>
  <si>
    <t>MEL_a30.MEL_b136</t>
  </si>
  <si>
    <t>MEL_a31.MEL_b136</t>
  </si>
  <si>
    <t>MEL_a32.MEL_b136</t>
  </si>
  <si>
    <t>MEL_a33.MEL_b136</t>
  </si>
  <si>
    <t>MEL_a34.MEL_b136</t>
  </si>
  <si>
    <t>MEL_a35.MEL_b136</t>
  </si>
  <si>
    <t>MEL_a36.MEL_b136</t>
  </si>
  <si>
    <t>MEL_a37.MEL_b136</t>
  </si>
  <si>
    <t>MEL_a38.MEL_b136</t>
  </si>
  <si>
    <t>MEL_a39.MEL_b136</t>
  </si>
  <si>
    <t>MEL_a40.MEL_b136</t>
  </si>
  <si>
    <t>MEL_a41.MEL_b136</t>
  </si>
  <si>
    <t>MEL_a42.MEL_b136</t>
  </si>
  <si>
    <t>MEL_a43.MEL_b136</t>
  </si>
  <si>
    <t>MEL_a44.MEL_b136</t>
  </si>
  <si>
    <t>MEL_a45.MEL_b136</t>
  </si>
  <si>
    <t>MEL_a46.MEL_b136</t>
  </si>
  <si>
    <t>MEL_a47.MEL_b136</t>
  </si>
  <si>
    <t>MEL_a48.MEL_b136</t>
  </si>
  <si>
    <t>MEL_a49.MEL_b136</t>
  </si>
  <si>
    <t>MEL_a50.MEL_b136</t>
  </si>
  <si>
    <t>MEL_a51.MEL_b136</t>
  </si>
  <si>
    <t>MEL_a52.MEL_b136</t>
  </si>
  <si>
    <t>MEL_a53.MEL_b136</t>
  </si>
  <si>
    <t>MEL_a54.MEL_b136</t>
  </si>
  <si>
    <t>MEL_a55.MEL_b136</t>
  </si>
  <si>
    <t>MEL_a56.MEL_b136</t>
  </si>
  <si>
    <t>MEL_a57.MEL_b136</t>
  </si>
  <si>
    <t>MEL_a58.MEL_b136</t>
  </si>
  <si>
    <t>MEL_a59.MEL_b136</t>
  </si>
  <si>
    <t>MEL_a60.MEL_b136</t>
  </si>
  <si>
    <t>MEL_a61.MEL_b136</t>
  </si>
  <si>
    <t>MEL_a62.MEL_b136</t>
  </si>
  <si>
    <t>MEL_a63.MEL_b136</t>
  </si>
  <si>
    <t>MEL_a64.MEL_b136</t>
  </si>
  <si>
    <t>MEL_a65.MEL_b136</t>
  </si>
  <si>
    <t>MEL_a66.MEL_b136</t>
  </si>
  <si>
    <t>MEL_a67.MEL_b136</t>
  </si>
  <si>
    <t>MEL_a68.MEL_b136</t>
  </si>
  <si>
    <t>MEL_a69.MEL_b136</t>
  </si>
  <si>
    <t>MEL_a70.MEL_b136</t>
  </si>
  <si>
    <t>MEL_a71.MEL_b136</t>
  </si>
  <si>
    <t>MEL_a72.MEL_b136</t>
  </si>
  <si>
    <t>MEL_a73.MEL_b136</t>
  </si>
  <si>
    <t>MEL_a74.MEL_b136</t>
  </si>
  <si>
    <t>MEL_a75.MEL_b136</t>
  </si>
  <si>
    <t>MEL_a76.MEL_b136</t>
  </si>
  <si>
    <t>MEL_a77.MEL_b136</t>
  </si>
  <si>
    <t>MEL_a78.MEL_b136</t>
  </si>
  <si>
    <t>MEL_a79.MEL_b136</t>
  </si>
  <si>
    <t>MEL_a80.MEL_b136</t>
  </si>
  <si>
    <t>MEL_a81.MEL_b136</t>
  </si>
  <si>
    <t>MEL_a82.MEL_b136</t>
  </si>
  <si>
    <t>MEL_a83.MEL_b136</t>
  </si>
  <si>
    <t>MEL_a84.MEL_b136</t>
  </si>
  <si>
    <t>MEL_a85.MEL_b136</t>
  </si>
  <si>
    <t>MEL_a86.MEL_b136</t>
  </si>
  <si>
    <t>MEL_a87.MEL_b136</t>
  </si>
  <si>
    <t>MEL_a88.MEL_b136</t>
  </si>
  <si>
    <t>MEL_a89.MEL_b136</t>
  </si>
  <si>
    <t>MEL_a90.MEL_b136</t>
  </si>
  <si>
    <t>MEL_a91.MEL_b136</t>
  </si>
  <si>
    <t>MEL_a92.MEL_b136</t>
  </si>
  <si>
    <t>MEL_a93.MEL_b136</t>
  </si>
  <si>
    <t>MEL_a94.MEL_b136</t>
  </si>
  <si>
    <t>MEL_a95.MEL_b136</t>
  </si>
  <si>
    <t>MEL_a96.MEL_b136</t>
  </si>
  <si>
    <t>MEL_a97.MEL_b136</t>
  </si>
  <si>
    <t>MEL_a98.MEL_b136</t>
  </si>
  <si>
    <t>MEL_a99.MEL_b136</t>
  </si>
  <si>
    <t>MEL_a100.MEL_b136</t>
  </si>
  <si>
    <t>MEL_a101.MEL_b136</t>
  </si>
  <si>
    <t>MEL_a102.MEL_b136</t>
  </si>
  <si>
    <t>MEL_a103.MEL_b136</t>
  </si>
  <si>
    <t>MEL_a104.MEL_b136</t>
  </si>
  <si>
    <t>MEL_a105.MEL_b136</t>
  </si>
  <si>
    <t>MEL_a106.MEL_b136</t>
  </si>
  <si>
    <t>MEL_a107.MEL_b136</t>
  </si>
  <si>
    <t>MEL_a108.MEL_b136</t>
  </si>
  <si>
    <t>MEL_a109.MEL_b136</t>
  </si>
  <si>
    <t>MEL_a110.MEL_b136</t>
  </si>
  <si>
    <t>MEL_a111.MEL_b136</t>
  </si>
  <si>
    <t>MEL_a112.MEL_b136</t>
  </si>
  <si>
    <t>MEL_a113.MEL_b136</t>
  </si>
  <si>
    <t>MEL_a114.MEL_b136</t>
  </si>
  <si>
    <t>MEL_a115.MEL_b136</t>
  </si>
  <si>
    <t>MEL_a116.MEL_b136</t>
  </si>
  <si>
    <t>MEL_a117.MEL_b136</t>
  </si>
  <si>
    <t>MEL_a118.MEL_b136</t>
  </si>
  <si>
    <t>MEL_a119.MEL_b136</t>
  </si>
  <si>
    <t>MEL_a120.MEL_b136</t>
  </si>
  <si>
    <t>MEL_a121.MEL_b136</t>
  </si>
  <si>
    <t>MEL_a122.MEL_b136</t>
  </si>
  <si>
    <t>MEL_a123.MEL_b136</t>
  </si>
  <si>
    <t>MEL_a124.MEL_b136</t>
  </si>
  <si>
    <t>MEL_a125.MEL_b136</t>
  </si>
  <si>
    <t>MEL_a126.MEL_b136</t>
  </si>
  <si>
    <t>MEL_a127.MEL_b136</t>
  </si>
  <si>
    <t>MEL_a128.MEL_b136</t>
  </si>
  <si>
    <t>MEL_a129.MEL_b136</t>
  </si>
  <si>
    <t>MEL_a130.MEL_b136</t>
  </si>
  <si>
    <t>MEL_a131.MEL_b136</t>
  </si>
  <si>
    <t>MEL_a132.MEL_b136</t>
  </si>
  <si>
    <t>MEL_a133.MEL_b136</t>
  </si>
  <si>
    <t>MEL_a134.MEL_b136</t>
  </si>
  <si>
    <t>MEL_a135.MEL_b136</t>
  </si>
  <si>
    <t>MEL_a136.MEL_b136</t>
  </si>
  <si>
    <t>MEL_a137.MEL_b136</t>
  </si>
  <si>
    <t>MEL_a138.MEL_b136</t>
  </si>
  <si>
    <t>MEL_a139.MEL_b136</t>
  </si>
  <si>
    <t>MEL_a140.MEL_b136</t>
  </si>
  <si>
    <t>MEL_a141.MEL_b136</t>
  </si>
  <si>
    <t>MEL_a142.MEL_b136</t>
  </si>
  <si>
    <t>MEL_a143.MEL_b136</t>
  </si>
  <si>
    <t>MEL_a144.MEL_b136</t>
  </si>
  <si>
    <t>MEL_a145.MEL_b136</t>
  </si>
  <si>
    <t>MEL_a146.MEL_b136</t>
  </si>
  <si>
    <t>MEL_a147.MEL_b136</t>
  </si>
  <si>
    <t>MEL_a148.MEL_b136</t>
  </si>
  <si>
    <t>MEL_a149.MEL_b136</t>
  </si>
  <si>
    <t>MEL_a150.MEL_b136</t>
  </si>
  <si>
    <t>MEL_a151.MEL_b136</t>
  </si>
  <si>
    <t>MEL_a152.MEL_b136</t>
  </si>
  <si>
    <t>MEL_a153.MEL_b136</t>
  </si>
  <si>
    <t>MEL_a154.MEL_b136</t>
  </si>
  <si>
    <t>MEL_a155.MEL_b136</t>
  </si>
  <si>
    <t>MEL_a156.MEL_b136</t>
  </si>
  <si>
    <t>MEL_a157.MEL_b136</t>
  </si>
  <si>
    <t>MEL_a158.MEL_b136</t>
  </si>
  <si>
    <t>MEL_a159.MEL_b136</t>
  </si>
  <si>
    <t>MEL_a160.MEL_b136</t>
  </si>
  <si>
    <t>MEL_a161.MEL_b136</t>
  </si>
  <si>
    <t>MEL_a162.MEL_b136</t>
  </si>
  <si>
    <t>MEL_a163.MEL_b136</t>
  </si>
  <si>
    <t>MEL_a164.MEL_b136</t>
  </si>
  <si>
    <t>MEL_a165.MEL_b136</t>
  </si>
  <si>
    <t>MEL_a166.MEL_b136</t>
  </si>
  <si>
    <t>MEL_a167.MEL_b136</t>
  </si>
  <si>
    <t>MEL_a168.MEL_b136</t>
  </si>
  <si>
    <t>MEL_a169.MEL_b136</t>
  </si>
  <si>
    <t>MEL_a170.MEL_b136</t>
  </si>
  <si>
    <t>MEL_a171.MEL_b136</t>
  </si>
  <si>
    <t>MEL_a172.MEL_b136</t>
  </si>
  <si>
    <t>MEL_a173.MEL_b136</t>
  </si>
  <si>
    <t>MEL_a174.MEL_b136</t>
  </si>
  <si>
    <t>MEL_a175.MEL_b136</t>
  </si>
  <si>
    <t>MEL_a176.MEL_b136</t>
  </si>
  <si>
    <t>MEL_a177.MEL_b136</t>
  </si>
  <si>
    <t>MEL_a178.MEL_b136</t>
  </si>
  <si>
    <t>MEL_a179.MEL_b136</t>
  </si>
  <si>
    <t>MEL_a180.MEL_b136</t>
  </si>
  <si>
    <t>MEL_a181.MEL_b136</t>
  </si>
  <si>
    <t>MEL_a182.MEL_b136</t>
  </si>
  <si>
    <t>MEL_a183.MEL_b136</t>
  </si>
  <si>
    <t>MEL_a184.MEL_b136</t>
  </si>
  <si>
    <t>MEL_a185.MEL_b136</t>
  </si>
  <si>
    <t>MEL_a186.MEL_b136</t>
  </si>
  <si>
    <t>MEL_a187.MEL_b136</t>
  </si>
  <si>
    <t>MEL_a188.MEL_b136</t>
  </si>
  <si>
    <t>MEL_a189.MEL_b136</t>
  </si>
  <si>
    <t>MEL_a190.MEL_b136</t>
  </si>
  <si>
    <t>MEL_a191.MEL_b136</t>
  </si>
  <si>
    <t>MEL_a192.MEL_b136</t>
  </si>
  <si>
    <t>MEL_a193.MEL_b136</t>
  </si>
  <si>
    <t>MEL_a194.MEL_b136</t>
  </si>
  <si>
    <t>MEL_a195.MEL_b136</t>
  </si>
  <si>
    <t>MEL_a196.MEL_b136</t>
  </si>
  <si>
    <t>MEL_a197.MEL_b136</t>
  </si>
  <si>
    <t>MEL_a198.MEL_b136</t>
  </si>
  <si>
    <t>MEL_a199.MEL_b136</t>
  </si>
  <si>
    <t>MAGEA3_a129.MEL_b136</t>
  </si>
  <si>
    <t>CDK4_a17.MEL_b136</t>
  </si>
  <si>
    <t>MEL_a1.MEL_b137</t>
  </si>
  <si>
    <t>MEL_a2.MEL_b137</t>
  </si>
  <si>
    <t>MEL_a3.MEL_b137</t>
  </si>
  <si>
    <t>MEL_a4.MEL_b137</t>
  </si>
  <si>
    <t>MEL_a5.MEL_b137</t>
  </si>
  <si>
    <t>MEL_a6.MEL_b137</t>
  </si>
  <si>
    <t>MEL_a7.MEL_b137</t>
  </si>
  <si>
    <t>MEL_a8.MEL_b137</t>
  </si>
  <si>
    <t>MEL_a9.MEL_b137</t>
  </si>
  <si>
    <t>MEL_a10.MEL_b137</t>
  </si>
  <si>
    <t>MEL_a11.MEL_b137</t>
  </si>
  <si>
    <t>MEL_a12.MEL_b137</t>
  </si>
  <si>
    <t>MEL_a13.MEL_b137</t>
  </si>
  <si>
    <t>MEL_a14.MEL_b137</t>
  </si>
  <si>
    <t>MEL_a15.MEL_b137</t>
  </si>
  <si>
    <t>MEL_a16.MEL_b137</t>
  </si>
  <si>
    <t>MEL_a17.MEL_b137</t>
  </si>
  <si>
    <t>MEL_a18.MEL_b137</t>
  </si>
  <si>
    <t>MEL_a19.MEL_b137</t>
  </si>
  <si>
    <t>MEL_a20.MEL_b137</t>
  </si>
  <si>
    <t>MEL_a21.MEL_b137</t>
  </si>
  <si>
    <t>MEL_a22.MEL_b137</t>
  </si>
  <si>
    <t>MEL_a23.MEL_b137</t>
  </si>
  <si>
    <t>MEL_a24.MEL_b137</t>
  </si>
  <si>
    <t>MEL_a25.MEL_b137</t>
  </si>
  <si>
    <t>MEL_a26.MEL_b137</t>
  </si>
  <si>
    <t>MEL_a27.MEL_b137</t>
  </si>
  <si>
    <t>MEL_a28.MEL_b137</t>
  </si>
  <si>
    <t>MEL_a29.MEL_b137</t>
  </si>
  <si>
    <t>MEL_a30.MEL_b137</t>
  </si>
  <si>
    <t>MEL_a31.MEL_b137</t>
  </si>
  <si>
    <t>MEL_a32.MEL_b137</t>
  </si>
  <si>
    <t>MEL_a33.MEL_b137</t>
  </si>
  <si>
    <t>MEL_a34.MEL_b137</t>
  </si>
  <si>
    <t>MEL_a35.MEL_b137</t>
  </si>
  <si>
    <t>MEL_a36.MEL_b137</t>
  </si>
  <si>
    <t>MEL_a37.MEL_b137</t>
  </si>
  <si>
    <t>MEL_a38.MEL_b137</t>
  </si>
  <si>
    <t>MEL_a39.MEL_b137</t>
  </si>
  <si>
    <t>MEL_a40.MEL_b137</t>
  </si>
  <si>
    <t>MEL_a41.MEL_b137</t>
  </si>
  <si>
    <t>MEL_a42.MEL_b137</t>
  </si>
  <si>
    <t>MEL_a43.MEL_b137</t>
  </si>
  <si>
    <t>MEL_a44.MEL_b137</t>
  </si>
  <si>
    <t>MEL_a45.MEL_b137</t>
  </si>
  <si>
    <t>MEL_a46.MEL_b137</t>
  </si>
  <si>
    <t>MEL_a47.MEL_b137</t>
  </si>
  <si>
    <t>MEL_a48.MEL_b137</t>
  </si>
  <si>
    <t>MEL_a49.MEL_b137</t>
  </si>
  <si>
    <t>MEL_a50.MEL_b137</t>
  </si>
  <si>
    <t>MEL_a51.MEL_b137</t>
  </si>
  <si>
    <t>MEL_a52.MEL_b137</t>
  </si>
  <si>
    <t>MEL_a53.MEL_b137</t>
  </si>
  <si>
    <t>MEL_a54.MEL_b137</t>
  </si>
  <si>
    <t>MEL_a55.MEL_b137</t>
  </si>
  <si>
    <t>MEL_a56.MEL_b137</t>
  </si>
  <si>
    <t>MEL_a57.MEL_b137</t>
  </si>
  <si>
    <t>MEL_a58.MEL_b137</t>
  </si>
  <si>
    <t>MEL_a59.MEL_b137</t>
  </si>
  <si>
    <t>MEL_a60.MEL_b137</t>
  </si>
  <si>
    <t>MEL_a61.MEL_b137</t>
  </si>
  <si>
    <t>MEL_a62.MEL_b137</t>
  </si>
  <si>
    <t>MEL_a63.MEL_b137</t>
  </si>
  <si>
    <t>MEL_a64.MEL_b137</t>
  </si>
  <si>
    <t>MEL_a65.MEL_b137</t>
  </si>
  <si>
    <t>MEL_a66.MEL_b137</t>
  </si>
  <si>
    <t>MEL_a67.MEL_b137</t>
  </si>
  <si>
    <t>MEL_a68.MEL_b137</t>
  </si>
  <si>
    <t>MEL_a69.MEL_b137</t>
  </si>
  <si>
    <t>MEL_a70.MEL_b137</t>
  </si>
  <si>
    <t>MEL_a71.MEL_b137</t>
  </si>
  <si>
    <t>MEL_a72.MEL_b137</t>
  </si>
  <si>
    <t>MEL_a73.MEL_b137</t>
  </si>
  <si>
    <t>MEL_a74.MEL_b137</t>
  </si>
  <si>
    <t>MEL_a75.MEL_b137</t>
  </si>
  <si>
    <t>MEL_a76.MEL_b137</t>
  </si>
  <si>
    <t>MEL_a77.MEL_b137</t>
  </si>
  <si>
    <t>MEL_a78.MEL_b137</t>
  </si>
  <si>
    <t>MEL_a79.MEL_b137</t>
  </si>
  <si>
    <t>MEL_a80.MEL_b137</t>
  </si>
  <si>
    <t>MEL_a81.MEL_b137</t>
  </si>
  <si>
    <t>MEL_a82.MEL_b137</t>
  </si>
  <si>
    <t>MEL_a83.MEL_b137</t>
  </si>
  <si>
    <t>MEL_a84.MEL_b137</t>
  </si>
  <si>
    <t>MEL_a85.MEL_b137</t>
  </si>
  <si>
    <t>MEL_a86.MEL_b137</t>
  </si>
  <si>
    <t>MEL_a87.MEL_b137</t>
  </si>
  <si>
    <t>MEL_a88.MEL_b137</t>
  </si>
  <si>
    <t>MEL_a89.MEL_b137</t>
  </si>
  <si>
    <t>MEL_a90.MEL_b137</t>
  </si>
  <si>
    <t>MEL_a91.MEL_b137</t>
  </si>
  <si>
    <t>MEL_a92.MEL_b137</t>
  </si>
  <si>
    <t>MEL_a93.MEL_b137</t>
  </si>
  <si>
    <t>MEL_a94.MEL_b137</t>
  </si>
  <si>
    <t>MEL_a95.MEL_b137</t>
  </si>
  <si>
    <t>MEL_a96.MEL_b137</t>
  </si>
  <si>
    <t>MEL_a97.MEL_b137</t>
  </si>
  <si>
    <t>MEL_a98.MEL_b137</t>
  </si>
  <si>
    <t>MEL_a99.MEL_b137</t>
  </si>
  <si>
    <t>MEL_a100.MEL_b137</t>
  </si>
  <si>
    <t>MEL_a101.MEL_b137</t>
  </si>
  <si>
    <t>MEL_a102.MEL_b137</t>
  </si>
  <si>
    <t>MEL_a103.MEL_b137</t>
  </si>
  <si>
    <t>MEL_a104.MEL_b137</t>
  </si>
  <si>
    <t>MEL_a105.MEL_b137</t>
  </si>
  <si>
    <t>MEL_a106.MEL_b137</t>
  </si>
  <si>
    <t>MEL_a107.MEL_b137</t>
  </si>
  <si>
    <t>MEL_a108.MEL_b137</t>
  </si>
  <si>
    <t>MEL_a109.MEL_b137</t>
  </si>
  <si>
    <t>MEL_a110.MEL_b137</t>
  </si>
  <si>
    <t>MEL_a111.MEL_b137</t>
  </si>
  <si>
    <t>MEL_a112.MEL_b137</t>
  </si>
  <si>
    <t>MEL_a113.MEL_b137</t>
  </si>
  <si>
    <t>MEL_a114.MEL_b137</t>
  </si>
  <si>
    <t>MEL_a115.MEL_b137</t>
  </si>
  <si>
    <t>MEL_a116.MEL_b137</t>
  </si>
  <si>
    <t>MEL_a117.MEL_b137</t>
  </si>
  <si>
    <t>MEL_a118.MEL_b137</t>
  </si>
  <si>
    <t>MEL_a119.MEL_b137</t>
  </si>
  <si>
    <t>MEL_a120.MEL_b137</t>
  </si>
  <si>
    <t>MEL_a121.MEL_b137</t>
  </si>
  <si>
    <t>MEL_a122.MEL_b137</t>
  </si>
  <si>
    <t>MEL_a123.MEL_b137</t>
  </si>
  <si>
    <t>MEL_a124.MEL_b137</t>
  </si>
  <si>
    <t>MEL_a125.MEL_b137</t>
  </si>
  <si>
    <t>MEL_a126.MEL_b137</t>
  </si>
  <si>
    <t>MEL_a127.MEL_b137</t>
  </si>
  <si>
    <t>MEL_a128.MEL_b137</t>
  </si>
  <si>
    <t>MEL_a129.MEL_b137</t>
  </si>
  <si>
    <t>MEL_a130.MEL_b137</t>
  </si>
  <si>
    <t>MEL_a131.MEL_b137</t>
  </si>
  <si>
    <t>MEL_a132.MEL_b137</t>
  </si>
  <si>
    <t>MEL_a133.MEL_b137</t>
  </si>
  <si>
    <t>MEL_a134.MEL_b137</t>
  </si>
  <si>
    <t>MEL_a135.MEL_b137</t>
  </si>
  <si>
    <t>MEL_a136.MEL_b137</t>
  </si>
  <si>
    <t>MEL_a137.MEL_b137</t>
  </si>
  <si>
    <t>MEL_a138.MEL_b137</t>
  </si>
  <si>
    <t>MEL_a139.MEL_b137</t>
  </si>
  <si>
    <t>MEL_a140.MEL_b137</t>
  </si>
  <si>
    <t>MEL_a141.MEL_b137</t>
  </si>
  <si>
    <t>MEL_a142.MEL_b137</t>
  </si>
  <si>
    <t>MEL_a143.MEL_b137</t>
  </si>
  <si>
    <t>MEL_a144.MEL_b137</t>
  </si>
  <si>
    <t>MEL_a145.MEL_b137</t>
  </si>
  <si>
    <t>MEL_a146.MEL_b137</t>
  </si>
  <si>
    <t>MEL_a147.MEL_b137</t>
  </si>
  <si>
    <t>MEL_a148.MEL_b137</t>
  </si>
  <si>
    <t>MEL_a149.MEL_b137</t>
  </si>
  <si>
    <t>MEL_a150.MEL_b137</t>
  </si>
  <si>
    <t>MEL_a151.MEL_b137</t>
  </si>
  <si>
    <t>MEL_a152.MEL_b137</t>
  </si>
  <si>
    <t>MEL_a153.MEL_b137</t>
  </si>
  <si>
    <t>MEL_a154.MEL_b137</t>
  </si>
  <si>
    <t>MEL_a155.MEL_b137</t>
  </si>
  <si>
    <t>MEL_a156.MEL_b137</t>
  </si>
  <si>
    <t>MEL_a157.MEL_b137</t>
  </si>
  <si>
    <t>MEL_a158.MEL_b137</t>
  </si>
  <si>
    <t>MEL_a159.MEL_b137</t>
  </si>
  <si>
    <t>MEL_a160.MEL_b137</t>
  </si>
  <si>
    <t>MEL_a161.MEL_b137</t>
  </si>
  <si>
    <t>MEL_a162.MEL_b137</t>
  </si>
  <si>
    <t>MEL_a163.MEL_b137</t>
  </si>
  <si>
    <t>MEL_a164.MEL_b137</t>
  </si>
  <si>
    <t>MEL_a165.MEL_b137</t>
  </si>
  <si>
    <t>MEL_a166.MEL_b137</t>
  </si>
  <si>
    <t>MEL_a167.MEL_b137</t>
  </si>
  <si>
    <t>MEL_a168.MEL_b137</t>
  </si>
  <si>
    <t>MEL_a169.MEL_b137</t>
  </si>
  <si>
    <t>MEL_a170.MEL_b137</t>
  </si>
  <si>
    <t>MEL_a171.MEL_b137</t>
  </si>
  <si>
    <t>MEL_a172.MEL_b137</t>
  </si>
  <si>
    <t>MEL_a173.MEL_b137</t>
  </si>
  <si>
    <t>MEL_a174.MEL_b137</t>
  </si>
  <si>
    <t>MEL_a175.MEL_b137</t>
  </si>
  <si>
    <t>MEL_a176.MEL_b137</t>
  </si>
  <si>
    <t>MEL_a177.MEL_b137</t>
  </si>
  <si>
    <t>MEL_a178.MEL_b137</t>
  </si>
  <si>
    <t>MEL_a179.MEL_b137</t>
  </si>
  <si>
    <t>MEL_a180.MEL_b137</t>
  </si>
  <si>
    <t>MEL_a181.MEL_b137</t>
  </si>
  <si>
    <t>MEL_a182.MEL_b137</t>
  </si>
  <si>
    <t>MEL_a183.MEL_b137</t>
  </si>
  <si>
    <t>MEL_a184.MEL_b137</t>
  </si>
  <si>
    <t>MEL_a185.MEL_b137</t>
  </si>
  <si>
    <t>MEL_a186.MEL_b137</t>
  </si>
  <si>
    <t>MEL_a187.MEL_b137</t>
  </si>
  <si>
    <t>MEL_a188.MEL_b137</t>
  </si>
  <si>
    <t>MEL_a189.MEL_b137</t>
  </si>
  <si>
    <t>MEL_a190.MEL_b137</t>
  </si>
  <si>
    <t>MEL_a191.MEL_b137</t>
  </si>
  <si>
    <t>MEL_a192.MEL_b137</t>
  </si>
  <si>
    <t>MEL_a193.MEL_b137</t>
  </si>
  <si>
    <t>MEL_a194.MEL_b137</t>
  </si>
  <si>
    <t>MEL_a195.MEL_b137</t>
  </si>
  <si>
    <t>MEL_a196.MEL_b137</t>
  </si>
  <si>
    <t>MEL_a197.MEL_b137</t>
  </si>
  <si>
    <t>MEL_a198.MEL_b137</t>
  </si>
  <si>
    <t>MEL_a199.MEL_b137</t>
  </si>
  <si>
    <t>MAGEA3_a129.MEL_b137</t>
  </si>
  <si>
    <t>CDK4_a17.MEL_b137</t>
  </si>
  <si>
    <t>MEL_a1.MEL_b138</t>
  </si>
  <si>
    <t>MEL_a2.MEL_b138</t>
  </si>
  <si>
    <t>MEL_a3.MEL_b138</t>
  </si>
  <si>
    <t>MEL_a4.MEL_b138</t>
  </si>
  <si>
    <t>MEL_a5.MEL_b138</t>
  </si>
  <si>
    <t>MEL_a6.MEL_b138</t>
  </si>
  <si>
    <t>MEL_a7.MEL_b138</t>
  </si>
  <si>
    <t>MEL_a8.MEL_b138</t>
  </si>
  <si>
    <t>MEL_a9.MEL_b138</t>
  </si>
  <si>
    <t>MEL_a10.MEL_b138</t>
  </si>
  <si>
    <t>MEL_a11.MEL_b138</t>
  </si>
  <si>
    <t>MEL_a12.MEL_b138</t>
  </si>
  <si>
    <t>MEL_a13.MEL_b138</t>
  </si>
  <si>
    <t>MEL_a14.MEL_b138</t>
  </si>
  <si>
    <t>MEL_a15.MEL_b138</t>
  </si>
  <si>
    <t>MEL_a16.MEL_b138</t>
  </si>
  <si>
    <t>MEL_a17.MEL_b138</t>
  </si>
  <si>
    <t>MEL_a18.MEL_b138</t>
  </si>
  <si>
    <t>MEL_a19.MEL_b138</t>
  </si>
  <si>
    <t>MEL_a20.MEL_b138</t>
  </si>
  <si>
    <t>MEL_a21.MEL_b138</t>
  </si>
  <si>
    <t>MEL_a22.MEL_b138</t>
  </si>
  <si>
    <t>MEL_a23.MEL_b138</t>
  </si>
  <si>
    <t>MEL_a24.MEL_b138</t>
  </si>
  <si>
    <t>MEL_a25.MEL_b138</t>
  </si>
  <si>
    <t>MEL_a26.MEL_b138</t>
  </si>
  <si>
    <t>MEL_a27.MEL_b138</t>
  </si>
  <si>
    <t>MEL_a28.MEL_b138</t>
  </si>
  <si>
    <t>MEL_a29.MEL_b138</t>
  </si>
  <si>
    <t>MEL_a30.MEL_b138</t>
  </si>
  <si>
    <t>MEL_a31.MEL_b138</t>
  </si>
  <si>
    <t>MEL_a32.MEL_b138</t>
  </si>
  <si>
    <t>MEL_a33.MEL_b138</t>
  </si>
  <si>
    <t>MEL_a34.MEL_b138</t>
  </si>
  <si>
    <t>MEL_a35.MEL_b138</t>
  </si>
  <si>
    <t>MEL_a36.MEL_b138</t>
  </si>
  <si>
    <t>MEL_a37.MEL_b138</t>
  </si>
  <si>
    <t>MEL_a38.MEL_b138</t>
  </si>
  <si>
    <t>MEL_a39.MEL_b138</t>
  </si>
  <si>
    <t>MEL_a40.MEL_b138</t>
  </si>
  <si>
    <t>MEL_a41.MEL_b138</t>
  </si>
  <si>
    <t>MEL_a42.MEL_b138</t>
  </si>
  <si>
    <t>MEL_a43.MEL_b138</t>
  </si>
  <si>
    <t>MEL_a44.MEL_b138</t>
  </si>
  <si>
    <t>MEL_a45.MEL_b138</t>
  </si>
  <si>
    <t>MEL_a46.MEL_b138</t>
  </si>
  <si>
    <t>MEL_a47.MEL_b138</t>
  </si>
  <si>
    <t>MEL_a48.MEL_b138</t>
  </si>
  <si>
    <t>MEL_a49.MEL_b138</t>
  </si>
  <si>
    <t>MEL_a50.MEL_b138</t>
  </si>
  <si>
    <t>MEL_a51.MEL_b138</t>
  </si>
  <si>
    <t>MEL_a52.MEL_b138</t>
  </si>
  <si>
    <t>MEL_a53.MEL_b138</t>
  </si>
  <si>
    <t>MEL_a54.MEL_b138</t>
  </si>
  <si>
    <t>MEL_a55.MEL_b138</t>
  </si>
  <si>
    <t>MEL_a56.MEL_b138</t>
  </si>
  <si>
    <t>MEL_a57.MEL_b138</t>
  </si>
  <si>
    <t>MEL_a58.MEL_b138</t>
  </si>
  <si>
    <t>MEL_a59.MEL_b138</t>
  </si>
  <si>
    <t>MEL_a60.MEL_b138</t>
  </si>
  <si>
    <t>MEL_a61.MEL_b138</t>
  </si>
  <si>
    <t>MEL_a62.MEL_b138</t>
  </si>
  <si>
    <t>MEL_a63.MEL_b138</t>
  </si>
  <si>
    <t>MEL_a64.MEL_b138</t>
  </si>
  <si>
    <t>MEL_a65.MEL_b138</t>
  </si>
  <si>
    <t>MEL_a66.MEL_b138</t>
  </si>
  <si>
    <t>MEL_a67.MEL_b138</t>
  </si>
  <si>
    <t>MEL_a68.MEL_b138</t>
  </si>
  <si>
    <t>MEL_a69.MEL_b138</t>
  </si>
  <si>
    <t>MEL_a70.MEL_b138</t>
  </si>
  <si>
    <t>MEL_a71.MEL_b138</t>
  </si>
  <si>
    <t>MEL_a72.MEL_b138</t>
  </si>
  <si>
    <t>MEL_a73.MEL_b138</t>
  </si>
  <si>
    <t>MEL_a74.MEL_b138</t>
  </si>
  <si>
    <t>MEL_a75.MEL_b138</t>
  </si>
  <si>
    <t>MEL_a76.MEL_b138</t>
  </si>
  <si>
    <t>MEL_a77.MEL_b138</t>
  </si>
  <si>
    <t>MEL_a78.MEL_b138</t>
  </si>
  <si>
    <t>MEL_a79.MEL_b138</t>
  </si>
  <si>
    <t>MEL_a80.MEL_b138</t>
  </si>
  <si>
    <t>MEL_a81.MEL_b138</t>
  </si>
  <si>
    <t>MEL_a82.MEL_b138</t>
  </si>
  <si>
    <t>MEL_a83.MEL_b138</t>
  </si>
  <si>
    <t>MEL_a84.MEL_b138</t>
  </si>
  <si>
    <t>MEL_a85.MEL_b138</t>
  </si>
  <si>
    <t>MEL_a86.MEL_b138</t>
  </si>
  <si>
    <t>MEL_a87.MEL_b138</t>
  </si>
  <si>
    <t>MEL_a88.MEL_b138</t>
  </si>
  <si>
    <t>MEL_a89.MEL_b138</t>
  </si>
  <si>
    <t>MEL_a90.MEL_b138</t>
  </si>
  <si>
    <t>MEL_a91.MEL_b138</t>
  </si>
  <si>
    <t>MEL_a92.MEL_b138</t>
  </si>
  <si>
    <t>MEL_a93.MEL_b138</t>
  </si>
  <si>
    <t>MEL_a94.MEL_b138</t>
  </si>
  <si>
    <t>MEL_a95.MEL_b138</t>
  </si>
  <si>
    <t>MEL_a96.MEL_b138</t>
  </si>
  <si>
    <t>MEL_a97.MEL_b138</t>
  </si>
  <si>
    <t>MEL_a98.MEL_b138</t>
  </si>
  <si>
    <t>MEL_a99.MEL_b138</t>
  </si>
  <si>
    <t>MEL_a100.MEL_b138</t>
  </si>
  <si>
    <t>MEL_a101.MEL_b138</t>
  </si>
  <si>
    <t>MEL_a102.MEL_b138</t>
  </si>
  <si>
    <t>MEL_a103.MEL_b138</t>
  </si>
  <si>
    <t>MEL_a104.MEL_b138</t>
  </si>
  <si>
    <t>MEL_a105.MEL_b138</t>
  </si>
  <si>
    <t>MEL_a106.MEL_b138</t>
  </si>
  <si>
    <t>MEL_a107.MEL_b138</t>
  </si>
  <si>
    <t>MEL_a108.MEL_b138</t>
  </si>
  <si>
    <t>MEL_a109.MEL_b138</t>
  </si>
  <si>
    <t>MEL_a110.MEL_b138</t>
  </si>
  <si>
    <t>MEL_a111.MEL_b138</t>
  </si>
  <si>
    <t>MEL_a112.MEL_b138</t>
  </si>
  <si>
    <t>MEL_a113.MEL_b138</t>
  </si>
  <si>
    <t>MEL_a114.MEL_b138</t>
  </si>
  <si>
    <t>MEL_a115.MEL_b138</t>
  </si>
  <si>
    <t>MEL_a116.MEL_b138</t>
  </si>
  <si>
    <t>MEL_a117.MEL_b138</t>
  </si>
  <si>
    <t>MEL_a118.MEL_b138</t>
  </si>
  <si>
    <t>MEL_a119.MEL_b138</t>
  </si>
  <si>
    <t>MEL_a120.MEL_b138</t>
  </si>
  <si>
    <t>MEL_a121.MEL_b138</t>
  </si>
  <si>
    <t>MEL_a122.MEL_b138</t>
  </si>
  <si>
    <t>MEL_a123.MEL_b138</t>
  </si>
  <si>
    <t>MEL_a124.MEL_b138</t>
  </si>
  <si>
    <t>MEL_a125.MEL_b138</t>
  </si>
  <si>
    <t>MEL_a126.MEL_b138</t>
  </si>
  <si>
    <t>MEL_a127.MEL_b138</t>
  </si>
  <si>
    <t>MEL_a128.MEL_b138</t>
  </si>
  <si>
    <t>MEL_a129.MEL_b138</t>
  </si>
  <si>
    <t>MEL_a130.MEL_b138</t>
  </si>
  <si>
    <t>MEL_a131.MEL_b138</t>
  </si>
  <si>
    <t>MEL_a132.MEL_b138</t>
  </si>
  <si>
    <t>MEL_a133.MEL_b138</t>
  </si>
  <si>
    <t>MEL_a134.MEL_b138</t>
  </si>
  <si>
    <t>MEL_a135.MEL_b138</t>
  </si>
  <si>
    <t>MEL_a136.MEL_b138</t>
  </si>
  <si>
    <t>MEL_a137.MEL_b138</t>
  </si>
  <si>
    <t>MEL_a138.MEL_b138</t>
  </si>
  <si>
    <t>MEL_a139.MEL_b138</t>
  </si>
  <si>
    <t>MEL_a140.MEL_b138</t>
  </si>
  <si>
    <t>MEL_a141.MEL_b138</t>
  </si>
  <si>
    <t>MEL_a142.MEL_b138</t>
  </si>
  <si>
    <t>MEL_a143.MEL_b138</t>
  </si>
  <si>
    <t>MEL_a144.MEL_b138</t>
  </si>
  <si>
    <t>MEL_a145.MEL_b138</t>
  </si>
  <si>
    <t>MEL_a146.MEL_b138</t>
  </si>
  <si>
    <t>MEL_a147.MEL_b138</t>
  </si>
  <si>
    <t>MEL_a148.MEL_b138</t>
  </si>
  <si>
    <t>MEL_a149.MEL_b138</t>
  </si>
  <si>
    <t>MEL_a150.MEL_b138</t>
  </si>
  <si>
    <t>MEL_a151.MEL_b138</t>
  </si>
  <si>
    <t>MEL_a152.MEL_b138</t>
  </si>
  <si>
    <t>MEL_a153.MEL_b138</t>
  </si>
  <si>
    <t>MEL_a154.MEL_b138</t>
  </si>
  <si>
    <t>MEL_a155.MEL_b138</t>
  </si>
  <si>
    <t>MEL_a156.MEL_b138</t>
  </si>
  <si>
    <t>MEL_a157.MEL_b138</t>
  </si>
  <si>
    <t>MEL_a158.MEL_b138</t>
  </si>
  <si>
    <t>MEL_a159.MEL_b138</t>
  </si>
  <si>
    <t>MEL_a160.MEL_b138</t>
  </si>
  <si>
    <t>MEL_a161.MEL_b138</t>
  </si>
  <si>
    <t>MEL_a162.MEL_b138</t>
  </si>
  <si>
    <t>MEL_a163.MEL_b138</t>
  </si>
  <si>
    <t>MEL_a164.MEL_b138</t>
  </si>
  <si>
    <t>MEL_a165.MEL_b138</t>
  </si>
  <si>
    <t>MEL_a166.MEL_b138</t>
  </si>
  <si>
    <t>MEL_a167.MEL_b138</t>
  </si>
  <si>
    <t>MEL_a168.MEL_b138</t>
  </si>
  <si>
    <t>MEL_a169.MEL_b138</t>
  </si>
  <si>
    <t>MEL_a170.MEL_b138</t>
  </si>
  <si>
    <t>MEL_a171.MEL_b138</t>
  </si>
  <si>
    <t>MEL_a172.MEL_b138</t>
  </si>
  <si>
    <t>MEL_a173.MEL_b138</t>
  </si>
  <si>
    <t>MEL_a174.MEL_b138</t>
  </si>
  <si>
    <t>MEL_a175.MEL_b138</t>
  </si>
  <si>
    <t>MEL_a176.MEL_b138</t>
  </si>
  <si>
    <t>MEL_a177.MEL_b138</t>
  </si>
  <si>
    <t>MEL_a178.MEL_b138</t>
  </si>
  <si>
    <t>MEL_a179.MEL_b138</t>
  </si>
  <si>
    <t>MEL_a180.MEL_b138</t>
  </si>
  <si>
    <t>MEL_a181.MEL_b138</t>
  </si>
  <si>
    <t>MEL_a182.MEL_b138</t>
  </si>
  <si>
    <t>MEL_a183.MEL_b138</t>
  </si>
  <si>
    <t>MEL_a184.MEL_b138</t>
  </si>
  <si>
    <t>MEL_a185.MEL_b138</t>
  </si>
  <si>
    <t>MEL_a186.MEL_b138</t>
  </si>
  <si>
    <t>MEL_a187.MEL_b138</t>
  </si>
  <si>
    <t>MEL_a188.MEL_b138</t>
  </si>
  <si>
    <t>MEL_a189.MEL_b138</t>
  </si>
  <si>
    <t>MEL_a190.MEL_b138</t>
  </si>
  <si>
    <t>MEL_a191.MEL_b138</t>
  </si>
  <si>
    <t>MEL_a192.MEL_b138</t>
  </si>
  <si>
    <t>MEL_a193.MEL_b138</t>
  </si>
  <si>
    <t>MEL_a194.MEL_b138</t>
  </si>
  <si>
    <t>MEL_a195.MEL_b138</t>
  </si>
  <si>
    <t>MEL_a196.MEL_b138</t>
  </si>
  <si>
    <t>MEL_a197.MEL_b138</t>
  </si>
  <si>
    <t>MEL_a198.MEL_b138</t>
  </si>
  <si>
    <t>MEL_a199.MEL_b138</t>
  </si>
  <si>
    <t>MAGEA3_a129.MEL_b138</t>
  </si>
  <si>
    <t>CDK4_a17.MEL_b138</t>
  </si>
  <si>
    <t>MEL_a1.MEL_b139</t>
  </si>
  <si>
    <t>MEL_a2.MEL_b139</t>
  </si>
  <si>
    <t>MEL_a3.MEL_b139</t>
  </si>
  <si>
    <t>MEL_a4.MEL_b139</t>
  </si>
  <si>
    <t>MEL_a5.MEL_b139</t>
  </si>
  <si>
    <t>MEL_a6.MEL_b139</t>
  </si>
  <si>
    <t>MEL_a7.MEL_b139</t>
  </si>
  <si>
    <t>MEL_a8.MEL_b139</t>
  </si>
  <si>
    <t>MEL_a9.MEL_b139</t>
  </si>
  <si>
    <t>MEL_a10.MEL_b139</t>
  </si>
  <si>
    <t>MEL_a11.MEL_b139</t>
  </si>
  <si>
    <t>MEL_a12.MEL_b139</t>
  </si>
  <si>
    <t>MEL_a13.MEL_b139</t>
  </si>
  <si>
    <t>MEL_a14.MEL_b139</t>
  </si>
  <si>
    <t>MEL_a15.MEL_b139</t>
  </si>
  <si>
    <t>MEL_a16.MEL_b139</t>
  </si>
  <si>
    <t>MEL_a17.MEL_b139</t>
  </si>
  <si>
    <t>MEL_a18.MEL_b139</t>
  </si>
  <si>
    <t>MEL_a19.MEL_b139</t>
  </si>
  <si>
    <t>MEL_a20.MEL_b139</t>
  </si>
  <si>
    <t>MEL_a21.MEL_b139</t>
  </si>
  <si>
    <t>MEL_a22.MEL_b139</t>
  </si>
  <si>
    <t>MEL_a23.MEL_b139</t>
  </si>
  <si>
    <t>MEL_a24.MEL_b139</t>
  </si>
  <si>
    <t>MEL_a25.MEL_b139</t>
  </si>
  <si>
    <t>MEL_a26.MEL_b139</t>
  </si>
  <si>
    <t>MEL_a27.MEL_b139</t>
  </si>
  <si>
    <t>MEL_a28.MEL_b139</t>
  </si>
  <si>
    <t>MEL_a29.MEL_b139</t>
  </si>
  <si>
    <t>MEL_a30.MEL_b139</t>
  </si>
  <si>
    <t>MEL_a31.MEL_b139</t>
  </si>
  <si>
    <t>MEL_a32.MEL_b139</t>
  </si>
  <si>
    <t>MEL_a33.MEL_b139</t>
  </si>
  <si>
    <t>MEL_a34.MEL_b139</t>
  </si>
  <si>
    <t>MEL_a35.MEL_b139</t>
  </si>
  <si>
    <t>MEL_a36.MEL_b139</t>
  </si>
  <si>
    <t>MEL_a37.MEL_b139</t>
  </si>
  <si>
    <t>MEL_a38.MEL_b139</t>
  </si>
  <si>
    <t>MEL_a39.MEL_b139</t>
  </si>
  <si>
    <t>MEL_a40.MEL_b139</t>
  </si>
  <si>
    <t>MEL_a41.MEL_b139</t>
  </si>
  <si>
    <t>MEL_a42.MEL_b139</t>
  </si>
  <si>
    <t>MEL_a43.MEL_b139</t>
  </si>
  <si>
    <t>MEL_a44.MEL_b139</t>
  </si>
  <si>
    <t>MEL_a45.MEL_b139</t>
  </si>
  <si>
    <t>MEL_a46.MEL_b139</t>
  </si>
  <si>
    <t>MEL_a47.MEL_b139</t>
  </si>
  <si>
    <t>MEL_a48.MEL_b139</t>
  </si>
  <si>
    <t>MEL_a49.MEL_b139</t>
  </si>
  <si>
    <t>MEL_a50.MEL_b139</t>
  </si>
  <si>
    <t>MEL_a51.MEL_b139</t>
  </si>
  <si>
    <t>MEL_a52.MEL_b139</t>
  </si>
  <si>
    <t>MEL_a53.MEL_b139</t>
  </si>
  <si>
    <t>MEL_a54.MEL_b139</t>
  </si>
  <si>
    <t>MEL_a55.MEL_b139</t>
  </si>
  <si>
    <t>MEL_a56.MEL_b139</t>
  </si>
  <si>
    <t>MEL_a57.MEL_b139</t>
  </si>
  <si>
    <t>MEL_a58.MEL_b139</t>
  </si>
  <si>
    <t>MEL_a59.MEL_b139</t>
  </si>
  <si>
    <t>MEL_a60.MEL_b139</t>
  </si>
  <si>
    <t>MEL_a61.MEL_b139</t>
  </si>
  <si>
    <t>MEL_a62.MEL_b139</t>
  </si>
  <si>
    <t>MEL_a63.MEL_b139</t>
  </si>
  <si>
    <t>MEL_a64.MEL_b139</t>
  </si>
  <si>
    <t>MEL_a65.MEL_b139</t>
  </si>
  <si>
    <t>MEL_a66.MEL_b139</t>
  </si>
  <si>
    <t>MEL_a67.MEL_b139</t>
  </si>
  <si>
    <t>MEL_a68.MEL_b139</t>
  </si>
  <si>
    <t>MEL_a69.MEL_b139</t>
  </si>
  <si>
    <t>MEL_a70.MEL_b139</t>
  </si>
  <si>
    <t>MEL_a71.MEL_b139</t>
  </si>
  <si>
    <t>MEL_a72.MEL_b139</t>
  </si>
  <si>
    <t>MEL_a73.MEL_b139</t>
  </si>
  <si>
    <t>MEL_a74.MEL_b139</t>
  </si>
  <si>
    <t>MEL_a75.MEL_b139</t>
  </si>
  <si>
    <t>MEL_a76.MEL_b139</t>
  </si>
  <si>
    <t>MEL_a77.MEL_b139</t>
  </si>
  <si>
    <t>MEL_a78.MEL_b139</t>
  </si>
  <si>
    <t>MEL_a79.MEL_b139</t>
  </si>
  <si>
    <t>MEL_a80.MEL_b139</t>
  </si>
  <si>
    <t>MEL_a81.MEL_b139</t>
  </si>
  <si>
    <t>MEL_a82.MEL_b139</t>
  </si>
  <si>
    <t>MEL_a83.MEL_b139</t>
  </si>
  <si>
    <t>MEL_a84.MEL_b139</t>
  </si>
  <si>
    <t>MEL_a85.MEL_b139</t>
  </si>
  <si>
    <t>MEL_a86.MEL_b139</t>
  </si>
  <si>
    <t>MEL_a87.MEL_b139</t>
  </si>
  <si>
    <t>MEL_a88.MEL_b139</t>
  </si>
  <si>
    <t>MEL_a89.MEL_b139</t>
  </si>
  <si>
    <t>MEL_a90.MEL_b139</t>
  </si>
  <si>
    <t>MEL_a91.MEL_b139</t>
  </si>
  <si>
    <t>MEL_a92.MEL_b139</t>
  </si>
  <si>
    <t>MEL_a93.MEL_b139</t>
  </si>
  <si>
    <t>MEL_a94.MEL_b139</t>
  </si>
  <si>
    <t>MEL_a95.MEL_b139</t>
  </si>
  <si>
    <t>MEL_a96.MEL_b139</t>
  </si>
  <si>
    <t>MEL_a97.MEL_b139</t>
  </si>
  <si>
    <t>MEL_a98.MEL_b139</t>
  </si>
  <si>
    <t>MEL_a99.MEL_b139</t>
  </si>
  <si>
    <t>MEL_a100.MEL_b139</t>
  </si>
  <si>
    <t>MEL_a101.MEL_b139</t>
  </si>
  <si>
    <t>MEL_a102.MEL_b139</t>
  </si>
  <si>
    <t>MEL_a103.MEL_b139</t>
  </si>
  <si>
    <t>MEL_a104.MEL_b139</t>
  </si>
  <si>
    <t>MEL_a105.MEL_b139</t>
  </si>
  <si>
    <t>MEL_a106.MEL_b139</t>
  </si>
  <si>
    <t>MEL_a107.MEL_b139</t>
  </si>
  <si>
    <t>MEL_a108.MEL_b139</t>
  </si>
  <si>
    <t>MEL_a109.MEL_b139</t>
  </si>
  <si>
    <t>MEL_a110.MEL_b139</t>
  </si>
  <si>
    <t>MEL_a111.MEL_b139</t>
  </si>
  <si>
    <t>MEL_a112.MEL_b139</t>
  </si>
  <si>
    <t>MEL_a113.MEL_b139</t>
  </si>
  <si>
    <t>MEL_a114.MEL_b139</t>
  </si>
  <si>
    <t>MEL_a115.MEL_b139</t>
  </si>
  <si>
    <t>MEL_a116.MEL_b139</t>
  </si>
  <si>
    <t>MEL_a117.MEL_b139</t>
  </si>
  <si>
    <t>MEL_a118.MEL_b139</t>
  </si>
  <si>
    <t>MEL_a119.MEL_b139</t>
  </si>
  <si>
    <t>MEL_a120.MEL_b139</t>
  </si>
  <si>
    <t>MEL_a121.MEL_b139</t>
  </si>
  <si>
    <t>MEL_a122.MEL_b139</t>
  </si>
  <si>
    <t>MEL_a123.MEL_b139</t>
  </si>
  <si>
    <t>MEL_a124.MEL_b139</t>
  </si>
  <si>
    <t>MEL_a125.MEL_b139</t>
  </si>
  <si>
    <t>MEL_a126.MEL_b139</t>
  </si>
  <si>
    <t>MEL_a127.MEL_b139</t>
  </si>
  <si>
    <t>MEL_a128.MEL_b139</t>
  </si>
  <si>
    <t>MEL_a129.MEL_b139</t>
  </si>
  <si>
    <t>MEL_a130.MEL_b139</t>
  </si>
  <si>
    <t>MEL_a131.MEL_b139</t>
  </si>
  <si>
    <t>MEL_a132.MEL_b139</t>
  </si>
  <si>
    <t>MEL_a133.MEL_b139</t>
  </si>
  <si>
    <t>MEL_a134.MEL_b139</t>
  </si>
  <si>
    <t>MEL_a135.MEL_b139</t>
  </si>
  <si>
    <t>MEL_a136.MEL_b139</t>
  </si>
  <si>
    <t>MEL_a137.MEL_b139</t>
  </si>
  <si>
    <t>MEL_a138.MEL_b139</t>
  </si>
  <si>
    <t>MEL_a139.MEL_b139</t>
  </si>
  <si>
    <t>MEL_a140.MEL_b139</t>
  </si>
  <si>
    <t>MEL_a141.MEL_b139</t>
  </si>
  <si>
    <t>MEL_a142.MEL_b139</t>
  </si>
  <si>
    <t>MEL_a143.MEL_b139</t>
  </si>
  <si>
    <t>MEL_a144.MEL_b139</t>
  </si>
  <si>
    <t>MEL_a145.MEL_b139</t>
  </si>
  <si>
    <t>MEL_a146.MEL_b139</t>
  </si>
  <si>
    <t>MEL_a147.MEL_b139</t>
  </si>
  <si>
    <t>MEL_a148.MEL_b139</t>
  </si>
  <si>
    <t>MEL_a149.MEL_b139</t>
  </si>
  <si>
    <t>MEL_a150.MEL_b139</t>
  </si>
  <si>
    <t>MEL_a151.MEL_b139</t>
  </si>
  <si>
    <t>MEL_a152.MEL_b139</t>
  </si>
  <si>
    <t>MEL_a153.MEL_b139</t>
  </si>
  <si>
    <t>MEL_a154.MEL_b139</t>
  </si>
  <si>
    <t>MEL_a155.MEL_b139</t>
  </si>
  <si>
    <t>MEL_a156.MEL_b139</t>
  </si>
  <si>
    <t>MEL_a157.MEL_b139</t>
  </si>
  <si>
    <t>MEL_a158.MEL_b139</t>
  </si>
  <si>
    <t>MEL_a159.MEL_b139</t>
  </si>
  <si>
    <t>MEL_a160.MEL_b139</t>
  </si>
  <si>
    <t>MEL_a161.MEL_b139</t>
  </si>
  <si>
    <t>MEL_a162.MEL_b139</t>
  </si>
  <si>
    <t>MEL_a163.MEL_b139</t>
  </si>
  <si>
    <t>MEL_a164.MEL_b139</t>
  </si>
  <si>
    <t>MEL_a165.MEL_b139</t>
  </si>
  <si>
    <t>MEL_a166.MEL_b139</t>
  </si>
  <si>
    <t>MEL_a167.MEL_b139</t>
  </si>
  <si>
    <t>MEL_a168.MEL_b139</t>
  </si>
  <si>
    <t>MEL_a169.MEL_b139</t>
  </si>
  <si>
    <t>MEL_a170.MEL_b139</t>
  </si>
  <si>
    <t>MEL_a171.MEL_b139</t>
  </si>
  <si>
    <t>MEL_a172.MEL_b139</t>
  </si>
  <si>
    <t>MEL_a173.MEL_b139</t>
  </si>
  <si>
    <t>MEL_a174.MEL_b139</t>
  </si>
  <si>
    <t>MEL_a175.MEL_b139</t>
  </si>
  <si>
    <t>MEL_a176.MEL_b139</t>
  </si>
  <si>
    <t>MEL_a177.MEL_b139</t>
  </si>
  <si>
    <t>MEL_a178.MEL_b139</t>
  </si>
  <si>
    <t>MEL_a179.MEL_b139</t>
  </si>
  <si>
    <t>MEL_a180.MEL_b139</t>
  </si>
  <si>
    <t>MEL_a181.MEL_b139</t>
  </si>
  <si>
    <t>MEL_a182.MEL_b139</t>
  </si>
  <si>
    <t>MEL_a183.MEL_b139</t>
  </si>
  <si>
    <t>MEL_a184.MEL_b139</t>
  </si>
  <si>
    <t>MEL_a185.MEL_b139</t>
  </si>
  <si>
    <t>MEL_a186.MEL_b139</t>
  </si>
  <si>
    <t>MEL_a187.MEL_b139</t>
  </si>
  <si>
    <t>MEL_a188.MEL_b139</t>
  </si>
  <si>
    <t>MEL_a189.MEL_b139</t>
  </si>
  <si>
    <t>MEL_a190.MEL_b139</t>
  </si>
  <si>
    <t>MEL_a191.MEL_b139</t>
  </si>
  <si>
    <t>MEL_a192.MEL_b139</t>
  </si>
  <si>
    <t>MEL_a193.MEL_b139</t>
  </si>
  <si>
    <t>MEL_a194.MEL_b139</t>
  </si>
  <si>
    <t>MEL_a195.MEL_b139</t>
  </si>
  <si>
    <t>MEL_a196.MEL_b139</t>
  </si>
  <si>
    <t>MEL_a197.MEL_b139</t>
  </si>
  <si>
    <t>MEL_a198.MEL_b139</t>
  </si>
  <si>
    <t>MEL_a199.MEL_b139</t>
  </si>
  <si>
    <t>MAGEA3_a129.MEL_b139</t>
  </si>
  <si>
    <t>CDK4_a17.MEL_b139</t>
  </si>
  <si>
    <t>MEL_a1.MEL_b140</t>
  </si>
  <si>
    <t>MEL_a2.MEL_b140</t>
  </si>
  <si>
    <t>MEL_a3.MEL_b140</t>
  </si>
  <si>
    <t>MEL_a4.MEL_b140</t>
  </si>
  <si>
    <t>MEL_a5.MEL_b140</t>
  </si>
  <si>
    <t>MEL_a6.MEL_b140</t>
  </si>
  <si>
    <t>MEL_a7.MEL_b140</t>
  </si>
  <si>
    <t>MEL_a8.MEL_b140</t>
  </si>
  <si>
    <t>MEL_a9.MEL_b140</t>
  </si>
  <si>
    <t>MEL_a10.MEL_b140</t>
  </si>
  <si>
    <t>MEL_a11.MEL_b140</t>
  </si>
  <si>
    <t>MEL_a12.MEL_b140</t>
  </si>
  <si>
    <t>MEL_a13.MEL_b140</t>
  </si>
  <si>
    <t>MEL_a14.MEL_b140</t>
  </si>
  <si>
    <t>MEL_a15.MEL_b140</t>
  </si>
  <si>
    <t>MEL_a16.MEL_b140</t>
  </si>
  <si>
    <t>MEL_a17.MEL_b140</t>
  </si>
  <si>
    <t>MEL_a18.MEL_b140</t>
  </si>
  <si>
    <t>MEL_a19.MEL_b140</t>
  </si>
  <si>
    <t>MEL_a20.MEL_b140</t>
  </si>
  <si>
    <t>MEL_a21.MEL_b140</t>
  </si>
  <si>
    <t>MEL_a22.MEL_b140</t>
  </si>
  <si>
    <t>MEL_a23.MEL_b140</t>
  </si>
  <si>
    <t>MEL_a24.MEL_b140</t>
  </si>
  <si>
    <t>MEL_a25.MEL_b140</t>
  </si>
  <si>
    <t>MEL_a26.MEL_b140</t>
  </si>
  <si>
    <t>MEL_a27.MEL_b140</t>
  </si>
  <si>
    <t>MEL_a28.MEL_b140</t>
  </si>
  <si>
    <t>MEL_a29.MEL_b140</t>
  </si>
  <si>
    <t>MEL_a30.MEL_b140</t>
  </si>
  <si>
    <t>MEL_a31.MEL_b140</t>
  </si>
  <si>
    <t>MEL_a32.MEL_b140</t>
  </si>
  <si>
    <t>MEL_a33.MEL_b140</t>
  </si>
  <si>
    <t>MEL_a34.MEL_b140</t>
  </si>
  <si>
    <t>MEL_a35.MEL_b140</t>
  </si>
  <si>
    <t>MEL_a36.MEL_b140</t>
  </si>
  <si>
    <t>MEL_a37.MEL_b140</t>
  </si>
  <si>
    <t>MEL_a38.MEL_b140</t>
  </si>
  <si>
    <t>MEL_a39.MEL_b140</t>
  </si>
  <si>
    <t>MEL_a40.MEL_b140</t>
  </si>
  <si>
    <t>MEL_a41.MEL_b140</t>
  </si>
  <si>
    <t>MEL_a42.MEL_b140</t>
  </si>
  <si>
    <t>MEL_a43.MEL_b140</t>
  </si>
  <si>
    <t>MEL_a44.MEL_b140</t>
  </si>
  <si>
    <t>MEL_a45.MEL_b140</t>
  </si>
  <si>
    <t>MEL_a46.MEL_b140</t>
  </si>
  <si>
    <t>MEL_a47.MEL_b140</t>
  </si>
  <si>
    <t>MEL_a48.MEL_b140</t>
  </si>
  <si>
    <t>MEL_a49.MEL_b140</t>
  </si>
  <si>
    <t>MEL_a50.MEL_b140</t>
  </si>
  <si>
    <t>MEL_a51.MEL_b140</t>
  </si>
  <si>
    <t>MEL_a52.MEL_b140</t>
  </si>
  <si>
    <t>MEL_a53.MEL_b140</t>
  </si>
  <si>
    <t>MEL_a54.MEL_b140</t>
  </si>
  <si>
    <t>MEL_a55.MEL_b140</t>
  </si>
  <si>
    <t>MEL_a56.MEL_b140</t>
  </si>
  <si>
    <t>MEL_a57.MEL_b140</t>
  </si>
  <si>
    <t>MEL_a58.MEL_b140</t>
  </si>
  <si>
    <t>MEL_a59.MEL_b140</t>
  </si>
  <si>
    <t>MEL_a60.MEL_b140</t>
  </si>
  <si>
    <t>MEL_a61.MEL_b140</t>
  </si>
  <si>
    <t>MEL_a62.MEL_b140</t>
  </si>
  <si>
    <t>MEL_a63.MEL_b140</t>
  </si>
  <si>
    <t>MEL_a64.MEL_b140</t>
  </si>
  <si>
    <t>MEL_a65.MEL_b140</t>
  </si>
  <si>
    <t>MEL_a66.MEL_b140</t>
  </si>
  <si>
    <t>MEL_a67.MEL_b140</t>
  </si>
  <si>
    <t>MEL_a68.MEL_b140</t>
  </si>
  <si>
    <t>MEL_a69.MEL_b140</t>
  </si>
  <si>
    <t>MEL_a70.MEL_b140</t>
  </si>
  <si>
    <t>MEL_a71.MEL_b140</t>
  </si>
  <si>
    <t>MEL_a72.MEL_b140</t>
  </si>
  <si>
    <t>MEL_a73.MEL_b140</t>
  </si>
  <si>
    <t>MEL_a74.MEL_b140</t>
  </si>
  <si>
    <t>MEL_a75.MEL_b140</t>
  </si>
  <si>
    <t>MEL_a76.MEL_b140</t>
  </si>
  <si>
    <t>MEL_a77.MEL_b140</t>
  </si>
  <si>
    <t>MEL_a78.MEL_b140</t>
  </si>
  <si>
    <t>MEL_a79.MEL_b140</t>
  </si>
  <si>
    <t>MEL_a80.MEL_b140</t>
  </si>
  <si>
    <t>MEL_a81.MEL_b140</t>
  </si>
  <si>
    <t>MEL_a82.MEL_b140</t>
  </si>
  <si>
    <t>MEL_a83.MEL_b140</t>
  </si>
  <si>
    <t>MEL_a84.MEL_b140</t>
  </si>
  <si>
    <t>MEL_a85.MEL_b140</t>
  </si>
  <si>
    <t>MEL_a86.MEL_b140</t>
  </si>
  <si>
    <t>MEL_a87.MEL_b140</t>
  </si>
  <si>
    <t>MEL_a88.MEL_b140</t>
  </si>
  <si>
    <t>MEL_a89.MEL_b140</t>
  </si>
  <si>
    <t>MEL_a90.MEL_b140</t>
  </si>
  <si>
    <t>MEL_a91.MEL_b140</t>
  </si>
  <si>
    <t>MEL_a92.MEL_b140</t>
  </si>
  <si>
    <t>MEL_a93.MEL_b140</t>
  </si>
  <si>
    <t>MEL_a94.MEL_b140</t>
  </si>
  <si>
    <t>MEL_a95.MEL_b140</t>
  </si>
  <si>
    <t>MEL_a96.MEL_b140</t>
  </si>
  <si>
    <t>MEL_a97.MEL_b140</t>
  </si>
  <si>
    <t>MEL_a98.MEL_b140</t>
  </si>
  <si>
    <t>MEL_a99.MEL_b140</t>
  </si>
  <si>
    <t>MEL_a100.MEL_b140</t>
  </si>
  <si>
    <t>MEL_a101.MEL_b140</t>
  </si>
  <si>
    <t>MEL_a102.MEL_b140</t>
  </si>
  <si>
    <t>MEL_a103.MEL_b140</t>
  </si>
  <si>
    <t>MEL_a104.MEL_b140</t>
  </si>
  <si>
    <t>MEL_a105.MEL_b140</t>
  </si>
  <si>
    <t>MEL_a106.MEL_b140</t>
  </si>
  <si>
    <t>MEL_a107.MEL_b140</t>
  </si>
  <si>
    <t>MEL_a108.MEL_b140</t>
  </si>
  <si>
    <t>MEL_a109.MEL_b140</t>
  </si>
  <si>
    <t>MEL_a110.MEL_b140</t>
  </si>
  <si>
    <t>MEL_a111.MEL_b140</t>
  </si>
  <si>
    <t>MEL_a112.MEL_b140</t>
  </si>
  <si>
    <t>MEL_a113.MEL_b140</t>
  </si>
  <si>
    <t>MEL_a114.MEL_b140</t>
  </si>
  <si>
    <t>MEL_a115.MEL_b140</t>
  </si>
  <si>
    <t>MEL_a116.MEL_b140</t>
  </si>
  <si>
    <t>MEL_a117.MEL_b140</t>
  </si>
  <si>
    <t>MEL_a118.MEL_b140</t>
  </si>
  <si>
    <t>MEL_a119.MEL_b140</t>
  </si>
  <si>
    <t>MEL_a120.MEL_b140</t>
  </si>
  <si>
    <t>MEL_a121.MEL_b140</t>
  </si>
  <si>
    <t>MEL_a122.MEL_b140</t>
  </si>
  <si>
    <t>MEL_a123.MEL_b140</t>
  </si>
  <si>
    <t>MEL_a124.MEL_b140</t>
  </si>
  <si>
    <t>MEL_a125.MEL_b140</t>
  </si>
  <si>
    <t>MEL_a126.MEL_b140</t>
  </si>
  <si>
    <t>MEL_a127.MEL_b140</t>
  </si>
  <si>
    <t>MEL_a128.MEL_b140</t>
  </si>
  <si>
    <t>MEL_a129.MEL_b140</t>
  </si>
  <si>
    <t>MEL_a130.MEL_b140</t>
  </si>
  <si>
    <t>MEL_a131.MEL_b140</t>
  </si>
  <si>
    <t>MEL_a132.MEL_b140</t>
  </si>
  <si>
    <t>MEL_a133.MEL_b140</t>
  </si>
  <si>
    <t>MEL_a134.MEL_b140</t>
  </si>
  <si>
    <t>MEL_a135.MEL_b140</t>
  </si>
  <si>
    <t>MEL_a136.MEL_b140</t>
  </si>
  <si>
    <t>MEL_a137.MEL_b140</t>
  </si>
  <si>
    <t>MEL_a138.MEL_b140</t>
  </si>
  <si>
    <t>MEL_a139.MEL_b140</t>
  </si>
  <si>
    <t>MEL_a140.MEL_b140</t>
  </si>
  <si>
    <t>MEL_a141.MEL_b140</t>
  </si>
  <si>
    <t>MEL_a142.MEL_b140</t>
  </si>
  <si>
    <t>MEL_a143.MEL_b140</t>
  </si>
  <si>
    <t>MEL_a144.MEL_b140</t>
  </si>
  <si>
    <t>MEL_a145.MEL_b140</t>
  </si>
  <si>
    <t>MEL_a146.MEL_b140</t>
  </si>
  <si>
    <t>MEL_a147.MEL_b140</t>
  </si>
  <si>
    <t>MEL_a148.MEL_b140</t>
  </si>
  <si>
    <t>MEL_a149.MEL_b140</t>
  </si>
  <si>
    <t>MEL_a150.MEL_b140</t>
  </si>
  <si>
    <t>MEL_a151.MEL_b140</t>
  </si>
  <si>
    <t>MEL_a152.MEL_b140</t>
  </si>
  <si>
    <t>MEL_a153.MEL_b140</t>
  </si>
  <si>
    <t>MEL_a154.MEL_b140</t>
  </si>
  <si>
    <t>MEL_a155.MEL_b140</t>
  </si>
  <si>
    <t>MEL_a156.MEL_b140</t>
  </si>
  <si>
    <t>MEL_a157.MEL_b140</t>
  </si>
  <si>
    <t>MEL_a158.MEL_b140</t>
  </si>
  <si>
    <t>MEL_a159.MEL_b140</t>
  </si>
  <si>
    <t>MEL_a160.MEL_b140</t>
  </si>
  <si>
    <t>MEL_a161.MEL_b140</t>
  </si>
  <si>
    <t>MEL_a162.MEL_b140</t>
  </si>
  <si>
    <t>MEL_a163.MEL_b140</t>
  </si>
  <si>
    <t>MEL_a164.MEL_b140</t>
  </si>
  <si>
    <t>MEL_a165.MEL_b140</t>
  </si>
  <si>
    <t>MEL_a166.MEL_b140</t>
  </si>
  <si>
    <t>MEL_a167.MEL_b140</t>
  </si>
  <si>
    <t>MEL_a168.MEL_b140</t>
  </si>
  <si>
    <t>MEL_a169.MEL_b140</t>
  </si>
  <si>
    <t>MEL_a170.MEL_b140</t>
  </si>
  <si>
    <t>MEL_a171.MEL_b140</t>
  </si>
  <si>
    <t>MEL_a172.MEL_b140</t>
  </si>
  <si>
    <t>MEL_a173.MEL_b140</t>
  </si>
  <si>
    <t>MEL_a174.MEL_b140</t>
  </si>
  <si>
    <t>MEL_a175.MEL_b140</t>
  </si>
  <si>
    <t>MEL_a176.MEL_b140</t>
  </si>
  <si>
    <t>MEL_a177.MEL_b140</t>
  </si>
  <si>
    <t>MEL_a178.MEL_b140</t>
  </si>
  <si>
    <t>MEL_a179.MEL_b140</t>
  </si>
  <si>
    <t>MEL_a180.MEL_b140</t>
  </si>
  <si>
    <t>MEL_a181.MEL_b140</t>
  </si>
  <si>
    <t>MEL_a182.MEL_b140</t>
  </si>
  <si>
    <t>MEL_a183.MEL_b140</t>
  </si>
  <si>
    <t>MEL_a184.MEL_b140</t>
  </si>
  <si>
    <t>MEL_a185.MEL_b140</t>
  </si>
  <si>
    <t>MEL_a186.MEL_b140</t>
  </si>
  <si>
    <t>MEL_a187.MEL_b140</t>
  </si>
  <si>
    <t>MEL_a188.MEL_b140</t>
  </si>
  <si>
    <t>MEL_a189.MEL_b140</t>
  </si>
  <si>
    <t>MEL_a190.MEL_b140</t>
  </si>
  <si>
    <t>MEL_a191.MEL_b140</t>
  </si>
  <si>
    <t>MEL_a192.MEL_b140</t>
  </si>
  <si>
    <t>MEL_a193.MEL_b140</t>
  </si>
  <si>
    <t>MEL_a194.MEL_b140</t>
  </si>
  <si>
    <t>MEL_a195.MEL_b140</t>
  </si>
  <si>
    <t>MEL_a196.MEL_b140</t>
  </si>
  <si>
    <t>MEL_a197.MEL_b140</t>
  </si>
  <si>
    <t>MEL_a198.MEL_b140</t>
  </si>
  <si>
    <t>MEL_a199.MEL_b140</t>
  </si>
  <si>
    <t>MAGEA3_a129.MEL_b140</t>
  </si>
  <si>
    <t>CDK4_a17.MEL_b140</t>
  </si>
  <si>
    <t>MEL_a1.MEL_b141</t>
  </si>
  <si>
    <t>MEL_a2.MEL_b141</t>
  </si>
  <si>
    <t>MEL_a3.MEL_b141</t>
  </si>
  <si>
    <t>MEL_a4.MEL_b141</t>
  </si>
  <si>
    <t>MEL_a5.MEL_b141</t>
  </si>
  <si>
    <t>MEL_a6.MEL_b141</t>
  </si>
  <si>
    <t>MEL_a7.MEL_b141</t>
  </si>
  <si>
    <t>MEL_a8.MEL_b141</t>
  </si>
  <si>
    <t>MEL_a9.MEL_b141</t>
  </si>
  <si>
    <t>MEL_a10.MEL_b141</t>
  </si>
  <si>
    <t>MEL_a11.MEL_b141</t>
  </si>
  <si>
    <t>MEL_a12.MEL_b141</t>
  </si>
  <si>
    <t>MEL_a13.MEL_b141</t>
  </si>
  <si>
    <t>MEL_a14.MEL_b141</t>
  </si>
  <si>
    <t>MEL_a15.MEL_b141</t>
  </si>
  <si>
    <t>MEL_a16.MEL_b141</t>
  </si>
  <si>
    <t>MEL_a17.MEL_b141</t>
  </si>
  <si>
    <t>MEL_a18.MEL_b141</t>
  </si>
  <si>
    <t>MEL_a19.MEL_b141</t>
  </si>
  <si>
    <t>MEL_a20.MEL_b141</t>
  </si>
  <si>
    <t>MEL_a21.MEL_b141</t>
  </si>
  <si>
    <t>MEL_a22.MEL_b141</t>
  </si>
  <si>
    <t>MEL_a23.MEL_b141</t>
  </si>
  <si>
    <t>MEL_a24.MEL_b141</t>
  </si>
  <si>
    <t>MEL_a25.MEL_b141</t>
  </si>
  <si>
    <t>MEL_a26.MEL_b141</t>
  </si>
  <si>
    <t>MEL_a27.MEL_b141</t>
  </si>
  <si>
    <t>MEL_a28.MEL_b141</t>
  </si>
  <si>
    <t>MEL_a29.MEL_b141</t>
  </si>
  <si>
    <t>MEL_a30.MEL_b141</t>
  </si>
  <si>
    <t>MEL_a31.MEL_b141</t>
  </si>
  <si>
    <t>MEL_a32.MEL_b141</t>
  </si>
  <si>
    <t>MEL_a33.MEL_b141</t>
  </si>
  <si>
    <t>MEL_a34.MEL_b141</t>
  </si>
  <si>
    <t>MEL_a35.MEL_b141</t>
  </si>
  <si>
    <t>MEL_a36.MEL_b141</t>
  </si>
  <si>
    <t>MEL_a37.MEL_b141</t>
  </si>
  <si>
    <t>MEL_a38.MEL_b141</t>
  </si>
  <si>
    <t>MEL_a39.MEL_b141</t>
  </si>
  <si>
    <t>MEL_a40.MEL_b141</t>
  </si>
  <si>
    <t>MEL_a41.MEL_b141</t>
  </si>
  <si>
    <t>MEL_a42.MEL_b141</t>
  </si>
  <si>
    <t>MEL_a43.MEL_b141</t>
  </si>
  <si>
    <t>MEL_a44.MEL_b141</t>
  </si>
  <si>
    <t>MEL_a45.MEL_b141</t>
  </si>
  <si>
    <t>MEL_a46.MEL_b141</t>
  </si>
  <si>
    <t>MEL_a47.MEL_b141</t>
  </si>
  <si>
    <t>MEL_a48.MEL_b141</t>
  </si>
  <si>
    <t>MEL_a49.MEL_b141</t>
  </si>
  <si>
    <t>MEL_a50.MEL_b141</t>
  </si>
  <si>
    <t>MEL_a51.MEL_b141</t>
  </si>
  <si>
    <t>MEL_a52.MEL_b141</t>
  </si>
  <si>
    <t>MEL_a53.MEL_b141</t>
  </si>
  <si>
    <t>MEL_a54.MEL_b141</t>
  </si>
  <si>
    <t>MEL_a55.MEL_b141</t>
  </si>
  <si>
    <t>MEL_a56.MEL_b141</t>
  </si>
  <si>
    <t>MEL_a57.MEL_b141</t>
  </si>
  <si>
    <t>MEL_a58.MEL_b141</t>
  </si>
  <si>
    <t>MEL_a59.MEL_b141</t>
  </si>
  <si>
    <t>MEL_a60.MEL_b141</t>
  </si>
  <si>
    <t>MEL_a61.MEL_b141</t>
  </si>
  <si>
    <t>MEL_a62.MEL_b141</t>
  </si>
  <si>
    <t>MEL_a63.MEL_b141</t>
  </si>
  <si>
    <t>MEL_a64.MEL_b141</t>
  </si>
  <si>
    <t>MEL_a65.MEL_b141</t>
  </si>
  <si>
    <t>MEL_a66.MEL_b141</t>
  </si>
  <si>
    <t>MEL_a67.MEL_b141</t>
  </si>
  <si>
    <t>MEL_a68.MEL_b141</t>
  </si>
  <si>
    <t>MEL_a69.MEL_b141</t>
  </si>
  <si>
    <t>MEL_a70.MEL_b141</t>
  </si>
  <si>
    <t>MEL_a71.MEL_b141</t>
  </si>
  <si>
    <t>MEL_a72.MEL_b141</t>
  </si>
  <si>
    <t>MEL_a73.MEL_b141</t>
  </si>
  <si>
    <t>MEL_a74.MEL_b141</t>
  </si>
  <si>
    <t>MEL_a75.MEL_b141</t>
  </si>
  <si>
    <t>MEL_a76.MEL_b141</t>
  </si>
  <si>
    <t>MEL_a77.MEL_b141</t>
  </si>
  <si>
    <t>MEL_a78.MEL_b141</t>
  </si>
  <si>
    <t>MEL_a79.MEL_b141</t>
  </si>
  <si>
    <t>MEL_a80.MEL_b141</t>
  </si>
  <si>
    <t>MEL_a81.MEL_b141</t>
  </si>
  <si>
    <t>MEL_a82.MEL_b141</t>
  </si>
  <si>
    <t>MEL_a83.MEL_b141</t>
  </si>
  <si>
    <t>MEL_a84.MEL_b141</t>
  </si>
  <si>
    <t>MEL_a85.MEL_b141</t>
  </si>
  <si>
    <t>MEL_a86.MEL_b141</t>
  </si>
  <si>
    <t>MEL_a87.MEL_b141</t>
  </si>
  <si>
    <t>MEL_a88.MEL_b141</t>
  </si>
  <si>
    <t>MEL_a89.MEL_b141</t>
  </si>
  <si>
    <t>MEL_a90.MEL_b141</t>
  </si>
  <si>
    <t>MEL_a91.MEL_b141</t>
  </si>
  <si>
    <t>MEL_a92.MEL_b141</t>
  </si>
  <si>
    <t>MEL_a93.MEL_b141</t>
  </si>
  <si>
    <t>MEL_a94.MEL_b141</t>
  </si>
  <si>
    <t>MEL_a95.MEL_b141</t>
  </si>
  <si>
    <t>MEL_a96.MEL_b141</t>
  </si>
  <si>
    <t>MEL_a97.MEL_b141</t>
  </si>
  <si>
    <t>MEL_a98.MEL_b141</t>
  </si>
  <si>
    <t>MEL_a99.MEL_b141</t>
  </si>
  <si>
    <t>MEL_a100.MEL_b141</t>
  </si>
  <si>
    <t>MEL_a101.MEL_b141</t>
  </si>
  <si>
    <t>MEL_a102.MEL_b141</t>
  </si>
  <si>
    <t>MEL_a103.MEL_b141</t>
  </si>
  <si>
    <t>MEL_a104.MEL_b141</t>
  </si>
  <si>
    <t>MEL_a105.MEL_b141</t>
  </si>
  <si>
    <t>MEL_a106.MEL_b141</t>
  </si>
  <si>
    <t>MEL_a107.MEL_b141</t>
  </si>
  <si>
    <t>MEL_a108.MEL_b141</t>
  </si>
  <si>
    <t>MEL_a109.MEL_b141</t>
  </si>
  <si>
    <t>MEL_a110.MEL_b141</t>
  </si>
  <si>
    <t>MEL_a111.MEL_b141</t>
  </si>
  <si>
    <t>MEL_a112.MEL_b141</t>
  </si>
  <si>
    <t>MEL_a113.MEL_b141</t>
  </si>
  <si>
    <t>MEL_a114.MEL_b141</t>
  </si>
  <si>
    <t>MEL_a115.MEL_b141</t>
  </si>
  <si>
    <t>MEL_a116.MEL_b141</t>
  </si>
  <si>
    <t>MEL_a117.MEL_b141</t>
  </si>
  <si>
    <t>MEL_a118.MEL_b141</t>
  </si>
  <si>
    <t>MEL_a119.MEL_b141</t>
  </si>
  <si>
    <t>MEL_a120.MEL_b141</t>
  </si>
  <si>
    <t>MEL_a121.MEL_b141</t>
  </si>
  <si>
    <t>MEL_a122.MEL_b141</t>
  </si>
  <si>
    <t>MEL_a123.MEL_b141</t>
  </si>
  <si>
    <t>MEL_a124.MEL_b141</t>
  </si>
  <si>
    <t>MEL_a125.MEL_b141</t>
  </si>
  <si>
    <t>MEL_a126.MEL_b141</t>
  </si>
  <si>
    <t>MEL_a127.MEL_b141</t>
  </si>
  <si>
    <t>MEL_a128.MEL_b141</t>
  </si>
  <si>
    <t>MEL_a129.MEL_b141</t>
  </si>
  <si>
    <t>MEL_a130.MEL_b141</t>
  </si>
  <si>
    <t>MEL_a131.MEL_b141</t>
  </si>
  <si>
    <t>MEL_a132.MEL_b141</t>
  </si>
  <si>
    <t>MEL_a133.MEL_b141</t>
  </si>
  <si>
    <t>MEL_a134.MEL_b141</t>
  </si>
  <si>
    <t>MEL_a135.MEL_b141</t>
  </si>
  <si>
    <t>MEL_a136.MEL_b141</t>
  </si>
  <si>
    <t>MEL_a137.MEL_b141</t>
  </si>
  <si>
    <t>MEL_a138.MEL_b141</t>
  </si>
  <si>
    <t>MEL_a139.MEL_b141</t>
  </si>
  <si>
    <t>MEL_a140.MEL_b141</t>
  </si>
  <si>
    <t>MEL_a141.MEL_b141</t>
  </si>
  <si>
    <t>MEL_a142.MEL_b141</t>
  </si>
  <si>
    <t>MEL_a143.MEL_b141</t>
  </si>
  <si>
    <t>MEL_a144.MEL_b141</t>
  </si>
  <si>
    <t>MEL_a145.MEL_b141</t>
  </si>
  <si>
    <t>MEL_a146.MEL_b141</t>
  </si>
  <si>
    <t>MEL_a147.MEL_b141</t>
  </si>
  <si>
    <t>MEL_a148.MEL_b141</t>
  </si>
  <si>
    <t>MEL_a149.MEL_b141</t>
  </si>
  <si>
    <t>MEL_a150.MEL_b141</t>
  </si>
  <si>
    <t>MEL_a151.MEL_b141</t>
  </si>
  <si>
    <t>MEL_a152.MEL_b141</t>
  </si>
  <si>
    <t>MEL_a153.MEL_b141</t>
  </si>
  <si>
    <t>MEL_a154.MEL_b141</t>
  </si>
  <si>
    <t>MEL_a155.MEL_b141</t>
  </si>
  <si>
    <t>MEL_a156.MEL_b141</t>
  </si>
  <si>
    <t>MEL_a157.MEL_b141</t>
  </si>
  <si>
    <t>MEL_a158.MEL_b141</t>
  </si>
  <si>
    <t>MEL_a159.MEL_b141</t>
  </si>
  <si>
    <t>MEL_a160.MEL_b141</t>
  </si>
  <si>
    <t>MEL_a161.MEL_b141</t>
  </si>
  <si>
    <t>MEL_a162.MEL_b141</t>
  </si>
  <si>
    <t>MEL_a163.MEL_b141</t>
  </si>
  <si>
    <t>MEL_a164.MEL_b141</t>
  </si>
  <si>
    <t>MEL_a165.MEL_b141</t>
  </si>
  <si>
    <t>MEL_a166.MEL_b141</t>
  </si>
  <si>
    <t>MEL_a167.MEL_b141</t>
  </si>
  <si>
    <t>MEL_a168.MEL_b141</t>
  </si>
  <si>
    <t>MEL_a169.MEL_b141</t>
  </si>
  <si>
    <t>MEL_a170.MEL_b141</t>
  </si>
  <si>
    <t>MEL_a171.MEL_b141</t>
  </si>
  <si>
    <t>MEL_a172.MEL_b141</t>
  </si>
  <si>
    <t>MEL_a173.MEL_b141</t>
  </si>
  <si>
    <t>MEL_a174.MEL_b141</t>
  </si>
  <si>
    <t>MEL_a175.MEL_b141</t>
  </si>
  <si>
    <t>MEL_a176.MEL_b141</t>
  </si>
  <si>
    <t>MEL_a177.MEL_b141</t>
  </si>
  <si>
    <t>MEL_a178.MEL_b141</t>
  </si>
  <si>
    <t>MEL_a179.MEL_b141</t>
  </si>
  <si>
    <t>MEL_a180.MEL_b141</t>
  </si>
  <si>
    <t>MEL_a181.MEL_b141</t>
  </si>
  <si>
    <t>MEL_a182.MEL_b141</t>
  </si>
  <si>
    <t>MEL_a183.MEL_b141</t>
  </si>
  <si>
    <t>MEL_a184.MEL_b141</t>
  </si>
  <si>
    <t>MEL_a185.MEL_b141</t>
  </si>
  <si>
    <t>MEL_a186.MEL_b141</t>
  </si>
  <si>
    <t>MEL_a187.MEL_b141</t>
  </si>
  <si>
    <t>MEL_a188.MEL_b141</t>
  </si>
  <si>
    <t>MEL_a189.MEL_b141</t>
  </si>
  <si>
    <t>MEL_a190.MEL_b141</t>
  </si>
  <si>
    <t>MEL_a191.MEL_b141</t>
  </si>
  <si>
    <t>MEL_a192.MEL_b141</t>
  </si>
  <si>
    <t>MEL_a193.MEL_b141</t>
  </si>
  <si>
    <t>MEL_a194.MEL_b141</t>
  </si>
  <si>
    <t>MEL_a195.MEL_b141</t>
  </si>
  <si>
    <t>MEL_a196.MEL_b141</t>
  </si>
  <si>
    <t>MEL_a197.MEL_b141</t>
  </si>
  <si>
    <t>MEL_a198.MEL_b141</t>
  </si>
  <si>
    <t>MEL_a199.MEL_b141</t>
  </si>
  <si>
    <t>MAGEA3_a129.MEL_b141</t>
  </si>
  <si>
    <t>CDK4_a17.MEL_b141</t>
  </si>
  <si>
    <t>MEL_a1.MEL_b142</t>
  </si>
  <si>
    <t>MEL_a2.MEL_b142</t>
  </si>
  <si>
    <t>MEL_a3.MEL_b142</t>
  </si>
  <si>
    <t>MEL_a4.MEL_b142</t>
  </si>
  <si>
    <t>MEL_a5.MEL_b142</t>
  </si>
  <si>
    <t>MEL_a6.MEL_b142</t>
  </si>
  <si>
    <t>MEL_a7.MEL_b142</t>
  </si>
  <si>
    <t>MEL_a8.MEL_b142</t>
  </si>
  <si>
    <t>MEL_a9.MEL_b142</t>
  </si>
  <si>
    <t>MEL_a10.MEL_b142</t>
  </si>
  <si>
    <t>MEL_a11.MEL_b142</t>
  </si>
  <si>
    <t>MEL_a12.MEL_b142</t>
  </si>
  <si>
    <t>MEL_a13.MEL_b142</t>
  </si>
  <si>
    <t>MEL_a14.MEL_b142</t>
  </si>
  <si>
    <t>MEL_a15.MEL_b142</t>
  </si>
  <si>
    <t>MEL_a16.MEL_b142</t>
  </si>
  <si>
    <t>MEL_a17.MEL_b142</t>
  </si>
  <si>
    <t>MEL_a18.MEL_b142</t>
  </si>
  <si>
    <t>MEL_a19.MEL_b142</t>
  </si>
  <si>
    <t>MEL_a20.MEL_b142</t>
  </si>
  <si>
    <t>MEL_a21.MEL_b142</t>
  </si>
  <si>
    <t>MEL_a22.MEL_b142</t>
  </si>
  <si>
    <t>MEL_a23.MEL_b142</t>
  </si>
  <si>
    <t>MEL_a24.MEL_b142</t>
  </si>
  <si>
    <t>MEL_a25.MEL_b142</t>
  </si>
  <si>
    <t>MEL_a26.MEL_b142</t>
  </si>
  <si>
    <t>MEL_a27.MEL_b142</t>
  </si>
  <si>
    <t>MEL_a28.MEL_b142</t>
  </si>
  <si>
    <t>MEL_a29.MEL_b142</t>
  </si>
  <si>
    <t>MEL_a30.MEL_b142</t>
  </si>
  <si>
    <t>MEL_a31.MEL_b142</t>
  </si>
  <si>
    <t>MEL_a32.MEL_b142</t>
  </si>
  <si>
    <t>MEL_a33.MEL_b142</t>
  </si>
  <si>
    <t>MEL_a34.MEL_b142</t>
  </si>
  <si>
    <t>MEL_a35.MEL_b142</t>
  </si>
  <si>
    <t>MEL_a36.MEL_b142</t>
  </si>
  <si>
    <t>MEL_a37.MEL_b142</t>
  </si>
  <si>
    <t>MEL_a38.MEL_b142</t>
  </si>
  <si>
    <t>MEL_a39.MEL_b142</t>
  </si>
  <si>
    <t>MEL_a40.MEL_b142</t>
  </si>
  <si>
    <t>MEL_a41.MEL_b142</t>
  </si>
  <si>
    <t>MEL_a42.MEL_b142</t>
  </si>
  <si>
    <t>MEL_a43.MEL_b142</t>
  </si>
  <si>
    <t>MEL_a44.MEL_b142</t>
  </si>
  <si>
    <t>MEL_a45.MEL_b142</t>
  </si>
  <si>
    <t>MEL_a46.MEL_b142</t>
  </si>
  <si>
    <t>MEL_a47.MEL_b142</t>
  </si>
  <si>
    <t>MEL_a48.MEL_b142</t>
  </si>
  <si>
    <t>MEL_a49.MEL_b142</t>
  </si>
  <si>
    <t>MEL_a50.MEL_b142</t>
  </si>
  <si>
    <t>MEL_a51.MEL_b142</t>
  </si>
  <si>
    <t>MEL_a52.MEL_b142</t>
  </si>
  <si>
    <t>MEL_a53.MEL_b142</t>
  </si>
  <si>
    <t>MEL_a54.MEL_b142</t>
  </si>
  <si>
    <t>MEL_a55.MEL_b142</t>
  </si>
  <si>
    <t>MEL_a56.MEL_b142</t>
  </si>
  <si>
    <t>MEL_a57.MEL_b142</t>
  </si>
  <si>
    <t>MEL_a58.MEL_b142</t>
  </si>
  <si>
    <t>MEL_a59.MEL_b142</t>
  </si>
  <si>
    <t>MEL_a60.MEL_b142</t>
  </si>
  <si>
    <t>MEL_a61.MEL_b142</t>
  </si>
  <si>
    <t>MEL_a62.MEL_b142</t>
  </si>
  <si>
    <t>MEL_a63.MEL_b142</t>
  </si>
  <si>
    <t>MEL_a64.MEL_b142</t>
  </si>
  <si>
    <t>MEL_a65.MEL_b142</t>
  </si>
  <si>
    <t>MEL_a66.MEL_b142</t>
  </si>
  <si>
    <t>MEL_a67.MEL_b142</t>
  </si>
  <si>
    <t>MEL_a68.MEL_b142</t>
  </si>
  <si>
    <t>MEL_a69.MEL_b142</t>
  </si>
  <si>
    <t>MEL_a70.MEL_b142</t>
  </si>
  <si>
    <t>MEL_a71.MEL_b142</t>
  </si>
  <si>
    <t>MEL_a72.MEL_b142</t>
  </si>
  <si>
    <t>MEL_a73.MEL_b142</t>
  </si>
  <si>
    <t>MEL_a74.MEL_b142</t>
  </si>
  <si>
    <t>MEL_a75.MEL_b142</t>
  </si>
  <si>
    <t>MEL_a76.MEL_b142</t>
  </si>
  <si>
    <t>MEL_a77.MEL_b142</t>
  </si>
  <si>
    <t>MEL_a78.MEL_b142</t>
  </si>
  <si>
    <t>MEL_a79.MEL_b142</t>
  </si>
  <si>
    <t>MEL_a80.MEL_b142</t>
  </si>
  <si>
    <t>MEL_a81.MEL_b142</t>
  </si>
  <si>
    <t>MEL_a82.MEL_b142</t>
  </si>
  <si>
    <t>MEL_a83.MEL_b142</t>
  </si>
  <si>
    <t>MEL_a84.MEL_b142</t>
  </si>
  <si>
    <t>MEL_a85.MEL_b142</t>
  </si>
  <si>
    <t>MEL_a86.MEL_b142</t>
  </si>
  <si>
    <t>MEL_a87.MEL_b142</t>
  </si>
  <si>
    <t>MEL_a88.MEL_b142</t>
  </si>
  <si>
    <t>MEL_a89.MEL_b142</t>
  </si>
  <si>
    <t>MEL_a90.MEL_b142</t>
  </si>
  <si>
    <t>MEL_a91.MEL_b142</t>
  </si>
  <si>
    <t>MEL_a92.MEL_b142</t>
  </si>
  <si>
    <t>MEL_a93.MEL_b142</t>
  </si>
  <si>
    <t>MEL_a94.MEL_b142</t>
  </si>
  <si>
    <t>MEL_a95.MEL_b142</t>
  </si>
  <si>
    <t>MEL_a96.MEL_b142</t>
  </si>
  <si>
    <t>MEL_a97.MEL_b142</t>
  </si>
  <si>
    <t>MEL_a98.MEL_b142</t>
  </si>
  <si>
    <t>MEL_a99.MEL_b142</t>
  </si>
  <si>
    <t>MEL_a100.MEL_b142</t>
  </si>
  <si>
    <t>MEL_a101.MEL_b142</t>
  </si>
  <si>
    <t>MEL_a102.MEL_b142</t>
  </si>
  <si>
    <t>MEL_a103.MEL_b142</t>
  </si>
  <si>
    <t>MEL_a104.MEL_b142</t>
  </si>
  <si>
    <t>MEL_a105.MEL_b142</t>
  </si>
  <si>
    <t>MEL_a106.MEL_b142</t>
  </si>
  <si>
    <t>MEL_a107.MEL_b142</t>
  </si>
  <si>
    <t>MEL_a108.MEL_b142</t>
  </si>
  <si>
    <t>MEL_a109.MEL_b142</t>
  </si>
  <si>
    <t>MEL_a110.MEL_b142</t>
  </si>
  <si>
    <t>MEL_a111.MEL_b142</t>
  </si>
  <si>
    <t>MEL_a112.MEL_b142</t>
  </si>
  <si>
    <t>MEL_a113.MEL_b142</t>
  </si>
  <si>
    <t>MEL_a114.MEL_b142</t>
  </si>
  <si>
    <t>MEL_a115.MEL_b142</t>
  </si>
  <si>
    <t>MEL_a116.MEL_b142</t>
  </si>
  <si>
    <t>MEL_a117.MEL_b142</t>
  </si>
  <si>
    <t>MEL_a118.MEL_b142</t>
  </si>
  <si>
    <t>MEL_a119.MEL_b142</t>
  </si>
  <si>
    <t>MEL_a120.MEL_b142</t>
  </si>
  <si>
    <t>MEL_a121.MEL_b142</t>
  </si>
  <si>
    <t>MEL_a122.MEL_b142</t>
  </si>
  <si>
    <t>MEL_a123.MEL_b142</t>
  </si>
  <si>
    <t>MEL_a124.MEL_b142</t>
  </si>
  <si>
    <t>MEL_a125.MEL_b142</t>
  </si>
  <si>
    <t>MEL_a126.MEL_b142</t>
  </si>
  <si>
    <t>MEL_a127.MEL_b142</t>
  </si>
  <si>
    <t>MEL_a128.MEL_b142</t>
  </si>
  <si>
    <t>MEL_a129.MEL_b142</t>
  </si>
  <si>
    <t>MEL_a130.MEL_b142</t>
  </si>
  <si>
    <t>MEL_a131.MEL_b142</t>
  </si>
  <si>
    <t>MEL_a132.MEL_b142</t>
  </si>
  <si>
    <t>MEL_a133.MEL_b142</t>
  </si>
  <si>
    <t>MEL_a134.MEL_b142</t>
  </si>
  <si>
    <t>MEL_a135.MEL_b142</t>
  </si>
  <si>
    <t>MEL_a136.MEL_b142</t>
  </si>
  <si>
    <t>MEL_a137.MEL_b142</t>
  </si>
  <si>
    <t>MEL_a138.MEL_b142</t>
  </si>
  <si>
    <t>MEL_a139.MEL_b142</t>
  </si>
  <si>
    <t>MEL_a140.MEL_b142</t>
  </si>
  <si>
    <t>MEL_a141.MEL_b142</t>
  </si>
  <si>
    <t>MEL_a142.MEL_b142</t>
  </si>
  <si>
    <t>MEL_a143.MEL_b142</t>
  </si>
  <si>
    <t>MEL_a144.MEL_b142</t>
  </si>
  <si>
    <t>MEL_a145.MEL_b142</t>
  </si>
  <si>
    <t>MEL_a146.MEL_b142</t>
  </si>
  <si>
    <t>MEL_a147.MEL_b142</t>
  </si>
  <si>
    <t>MEL_a148.MEL_b142</t>
  </si>
  <si>
    <t>MEL_a149.MEL_b142</t>
  </si>
  <si>
    <t>MEL_a150.MEL_b142</t>
  </si>
  <si>
    <t>MEL_a151.MEL_b142</t>
  </si>
  <si>
    <t>MEL_a152.MEL_b142</t>
  </si>
  <si>
    <t>MEL_a153.MEL_b142</t>
  </si>
  <si>
    <t>MEL_a154.MEL_b142</t>
  </si>
  <si>
    <t>MEL_a155.MEL_b142</t>
  </si>
  <si>
    <t>MEL_a156.MEL_b142</t>
  </si>
  <si>
    <t>MEL_a157.MEL_b142</t>
  </si>
  <si>
    <t>MEL_a158.MEL_b142</t>
  </si>
  <si>
    <t>MEL_a159.MEL_b142</t>
  </si>
  <si>
    <t>MEL_a160.MEL_b142</t>
  </si>
  <si>
    <t>MEL_a161.MEL_b142</t>
  </si>
  <si>
    <t>MEL_a162.MEL_b142</t>
  </si>
  <si>
    <t>MEL_a163.MEL_b142</t>
  </si>
  <si>
    <t>MEL_a164.MEL_b142</t>
  </si>
  <si>
    <t>MEL_a165.MEL_b142</t>
  </si>
  <si>
    <t>MEL_a166.MEL_b142</t>
  </si>
  <si>
    <t>MEL_a167.MEL_b142</t>
  </si>
  <si>
    <t>MEL_a168.MEL_b142</t>
  </si>
  <si>
    <t>MEL_a169.MEL_b142</t>
  </si>
  <si>
    <t>MEL_a170.MEL_b142</t>
  </si>
  <si>
    <t>MEL_a171.MEL_b142</t>
  </si>
  <si>
    <t>MEL_a172.MEL_b142</t>
  </si>
  <si>
    <t>MEL_a173.MEL_b142</t>
  </si>
  <si>
    <t>MEL_a174.MEL_b142</t>
  </si>
  <si>
    <t>MEL_a175.MEL_b142</t>
  </si>
  <si>
    <t>MEL_a176.MEL_b142</t>
  </si>
  <si>
    <t>MEL_a177.MEL_b142</t>
  </si>
  <si>
    <t>MEL_a178.MEL_b142</t>
  </si>
  <si>
    <t>MEL_a179.MEL_b142</t>
  </si>
  <si>
    <t>MEL_a180.MEL_b142</t>
  </si>
  <si>
    <t>MEL_a181.MEL_b142</t>
  </si>
  <si>
    <t>MEL_a182.MEL_b142</t>
  </si>
  <si>
    <t>MEL_a183.MEL_b142</t>
  </si>
  <si>
    <t>MEL_a184.MEL_b142</t>
  </si>
  <si>
    <t>MEL_a185.MEL_b142</t>
  </si>
  <si>
    <t>MEL_a186.MEL_b142</t>
  </si>
  <si>
    <t>MEL_a187.MEL_b142</t>
  </si>
  <si>
    <t>MEL_a188.MEL_b142</t>
  </si>
  <si>
    <t>MEL_a189.MEL_b142</t>
  </si>
  <si>
    <t>MEL_a190.MEL_b142</t>
  </si>
  <si>
    <t>MEL_a191.MEL_b142</t>
  </si>
  <si>
    <t>MEL_a192.MEL_b142</t>
  </si>
  <si>
    <t>MEL_a193.MEL_b142</t>
  </si>
  <si>
    <t>MEL_a194.MEL_b142</t>
  </si>
  <si>
    <t>MEL_a195.MEL_b142</t>
  </si>
  <si>
    <t>MEL_a196.MEL_b142</t>
  </si>
  <si>
    <t>MEL_a197.MEL_b142</t>
  </si>
  <si>
    <t>MEL_a198.MEL_b142</t>
  </si>
  <si>
    <t>MEL_a199.MEL_b142</t>
  </si>
  <si>
    <t>MAGEA3_a129.MEL_b142</t>
  </si>
  <si>
    <t>CDK4_a17.MEL_b142</t>
  </si>
  <si>
    <t>MEL_a1.MEL_b143</t>
  </si>
  <si>
    <t>MEL_a2.MEL_b143</t>
  </si>
  <si>
    <t>MEL_a3.MEL_b143</t>
  </si>
  <si>
    <t>MEL_a4.MEL_b143</t>
  </si>
  <si>
    <t>MEL_a5.MEL_b143</t>
  </si>
  <si>
    <t>MEL_a6.MEL_b143</t>
  </si>
  <si>
    <t>MEL_a7.MEL_b143</t>
  </si>
  <si>
    <t>MEL_a8.MEL_b143</t>
  </si>
  <si>
    <t>MEL_a9.MEL_b143</t>
  </si>
  <si>
    <t>MEL_a10.MEL_b143</t>
  </si>
  <si>
    <t>MEL_a11.MEL_b143</t>
  </si>
  <si>
    <t>MEL_a12.MEL_b143</t>
  </si>
  <si>
    <t>MEL_a13.MEL_b143</t>
  </si>
  <si>
    <t>MEL_a14.MEL_b143</t>
  </si>
  <si>
    <t>MEL_a15.MEL_b143</t>
  </si>
  <si>
    <t>MEL_a16.MEL_b143</t>
  </si>
  <si>
    <t>MEL_a17.MEL_b143</t>
  </si>
  <si>
    <t>MEL_a18.MEL_b143</t>
  </si>
  <si>
    <t>MEL_a19.MEL_b143</t>
  </si>
  <si>
    <t>MEL_a20.MEL_b143</t>
  </si>
  <si>
    <t>MEL_a21.MEL_b143</t>
  </si>
  <si>
    <t>MEL_a22.MEL_b143</t>
  </si>
  <si>
    <t>MEL_a23.MEL_b143</t>
  </si>
  <si>
    <t>MEL_a24.MEL_b143</t>
  </si>
  <si>
    <t>MEL_a25.MEL_b143</t>
  </si>
  <si>
    <t>MEL_a26.MEL_b143</t>
  </si>
  <si>
    <t>MEL_a27.MEL_b143</t>
  </si>
  <si>
    <t>MEL_a28.MEL_b143</t>
  </si>
  <si>
    <t>MEL_a29.MEL_b143</t>
  </si>
  <si>
    <t>MEL_a30.MEL_b143</t>
  </si>
  <si>
    <t>MEL_a31.MEL_b143</t>
  </si>
  <si>
    <t>MEL_a32.MEL_b143</t>
  </si>
  <si>
    <t>MEL_a33.MEL_b143</t>
  </si>
  <si>
    <t>MEL_a34.MEL_b143</t>
  </si>
  <si>
    <t>MEL_a35.MEL_b143</t>
  </si>
  <si>
    <t>MEL_a36.MEL_b143</t>
  </si>
  <si>
    <t>MEL_a37.MEL_b143</t>
  </si>
  <si>
    <t>MEL_a38.MEL_b143</t>
  </si>
  <si>
    <t>MEL_a39.MEL_b143</t>
  </si>
  <si>
    <t>MEL_a40.MEL_b143</t>
  </si>
  <si>
    <t>MEL_a41.MEL_b143</t>
  </si>
  <si>
    <t>MEL_a42.MEL_b143</t>
  </si>
  <si>
    <t>MEL_a43.MEL_b143</t>
  </si>
  <si>
    <t>MEL_a44.MEL_b143</t>
  </si>
  <si>
    <t>MEL_a45.MEL_b143</t>
  </si>
  <si>
    <t>MEL_a46.MEL_b143</t>
  </si>
  <si>
    <t>MEL_a47.MEL_b143</t>
  </si>
  <si>
    <t>MEL_a48.MEL_b143</t>
  </si>
  <si>
    <t>MEL_a49.MEL_b143</t>
  </si>
  <si>
    <t>MEL_a50.MEL_b143</t>
  </si>
  <si>
    <t>MEL_a51.MEL_b143</t>
  </si>
  <si>
    <t>MEL_a52.MEL_b143</t>
  </si>
  <si>
    <t>MEL_a53.MEL_b143</t>
  </si>
  <si>
    <t>MEL_a54.MEL_b143</t>
  </si>
  <si>
    <t>MEL_a55.MEL_b143</t>
  </si>
  <si>
    <t>MEL_a56.MEL_b143</t>
  </si>
  <si>
    <t>MEL_a57.MEL_b143</t>
  </si>
  <si>
    <t>MEL_a58.MEL_b143</t>
  </si>
  <si>
    <t>MEL_a59.MEL_b143</t>
  </si>
  <si>
    <t>MEL_a60.MEL_b143</t>
  </si>
  <si>
    <t>MEL_a61.MEL_b143</t>
  </si>
  <si>
    <t>MEL_a62.MEL_b143</t>
  </si>
  <si>
    <t>MEL_a63.MEL_b143</t>
  </si>
  <si>
    <t>MEL_a64.MEL_b143</t>
  </si>
  <si>
    <t>MEL_a65.MEL_b143</t>
  </si>
  <si>
    <t>MEL_a66.MEL_b143</t>
  </si>
  <si>
    <t>MEL_a67.MEL_b143</t>
  </si>
  <si>
    <t>MEL_a68.MEL_b143</t>
  </si>
  <si>
    <t>MEL_a69.MEL_b143</t>
  </si>
  <si>
    <t>MEL_a70.MEL_b143</t>
  </si>
  <si>
    <t>MEL_a71.MEL_b143</t>
  </si>
  <si>
    <t>MEL_a72.MEL_b143</t>
  </si>
  <si>
    <t>MEL_a73.MEL_b143</t>
  </si>
  <si>
    <t>MEL_a74.MEL_b143</t>
  </si>
  <si>
    <t>MEL_a75.MEL_b143</t>
  </si>
  <si>
    <t>MEL_a76.MEL_b143</t>
  </si>
  <si>
    <t>MEL_a77.MEL_b143</t>
  </si>
  <si>
    <t>MEL_a78.MEL_b143</t>
  </si>
  <si>
    <t>MEL_a79.MEL_b143</t>
  </si>
  <si>
    <t>MEL_a80.MEL_b143</t>
  </si>
  <si>
    <t>MEL_a81.MEL_b143</t>
  </si>
  <si>
    <t>MEL_a82.MEL_b143</t>
  </si>
  <si>
    <t>MEL_a83.MEL_b143</t>
  </si>
  <si>
    <t>MEL_a84.MEL_b143</t>
  </si>
  <si>
    <t>MEL_a85.MEL_b143</t>
  </si>
  <si>
    <t>MEL_a86.MEL_b143</t>
  </si>
  <si>
    <t>MEL_a87.MEL_b143</t>
  </si>
  <si>
    <t>MEL_a88.MEL_b143</t>
  </si>
  <si>
    <t>MEL_a89.MEL_b143</t>
  </si>
  <si>
    <t>MEL_a90.MEL_b143</t>
  </si>
  <si>
    <t>MEL_a91.MEL_b143</t>
  </si>
  <si>
    <t>MEL_a92.MEL_b143</t>
  </si>
  <si>
    <t>MEL_a93.MEL_b143</t>
  </si>
  <si>
    <t>MEL_a94.MEL_b143</t>
  </si>
  <si>
    <t>MEL_a95.MEL_b143</t>
  </si>
  <si>
    <t>MEL_a96.MEL_b143</t>
  </si>
  <si>
    <t>MEL_a97.MEL_b143</t>
  </si>
  <si>
    <t>MEL_a98.MEL_b143</t>
  </si>
  <si>
    <t>MEL_a99.MEL_b143</t>
  </si>
  <si>
    <t>MEL_a100.MEL_b143</t>
  </si>
  <si>
    <t>MEL_a101.MEL_b143</t>
  </si>
  <si>
    <t>MEL_a102.MEL_b143</t>
  </si>
  <si>
    <t>MEL_a103.MEL_b143</t>
  </si>
  <si>
    <t>MEL_a104.MEL_b143</t>
  </si>
  <si>
    <t>MEL_a105.MEL_b143</t>
  </si>
  <si>
    <t>MEL_a106.MEL_b143</t>
  </si>
  <si>
    <t>MEL_a107.MEL_b143</t>
  </si>
  <si>
    <t>MEL_a108.MEL_b143</t>
  </si>
  <si>
    <t>MEL_a109.MEL_b143</t>
  </si>
  <si>
    <t>MEL_a110.MEL_b143</t>
  </si>
  <si>
    <t>MEL_a111.MEL_b143</t>
  </si>
  <si>
    <t>MEL_a112.MEL_b143</t>
  </si>
  <si>
    <t>MEL_a113.MEL_b143</t>
  </si>
  <si>
    <t>MEL_a114.MEL_b143</t>
  </si>
  <si>
    <t>MEL_a115.MEL_b143</t>
  </si>
  <si>
    <t>MEL_a116.MEL_b143</t>
  </si>
  <si>
    <t>MEL_a117.MEL_b143</t>
  </si>
  <si>
    <t>MEL_a118.MEL_b143</t>
  </si>
  <si>
    <t>MEL_a119.MEL_b143</t>
  </si>
  <si>
    <t>MEL_a120.MEL_b143</t>
  </si>
  <si>
    <t>MEL_a121.MEL_b143</t>
  </si>
  <si>
    <t>MEL_a122.MEL_b143</t>
  </si>
  <si>
    <t>MEL_a123.MEL_b143</t>
  </si>
  <si>
    <t>MEL_a124.MEL_b143</t>
  </si>
  <si>
    <t>MEL_a125.MEL_b143</t>
  </si>
  <si>
    <t>MEL_a126.MEL_b143</t>
  </si>
  <si>
    <t>MEL_a127.MEL_b143</t>
  </si>
  <si>
    <t>MEL_a128.MEL_b143</t>
  </si>
  <si>
    <t>MEL_a129.MEL_b143</t>
  </si>
  <si>
    <t>MEL_a130.MEL_b143</t>
  </si>
  <si>
    <t>MEL_a131.MEL_b143</t>
  </si>
  <si>
    <t>MEL_a132.MEL_b143</t>
  </si>
  <si>
    <t>MEL_a133.MEL_b143</t>
  </si>
  <si>
    <t>MEL_a134.MEL_b143</t>
  </si>
  <si>
    <t>MEL_a135.MEL_b143</t>
  </si>
  <si>
    <t>MEL_a136.MEL_b143</t>
  </si>
  <si>
    <t>MEL_a137.MEL_b143</t>
  </si>
  <si>
    <t>MEL_a138.MEL_b143</t>
  </si>
  <si>
    <t>MEL_a139.MEL_b143</t>
  </si>
  <si>
    <t>MEL_a140.MEL_b143</t>
  </si>
  <si>
    <t>MEL_a141.MEL_b143</t>
  </si>
  <si>
    <t>MEL_a142.MEL_b143</t>
  </si>
  <si>
    <t>MEL_a143.MEL_b143</t>
  </si>
  <si>
    <t>MEL_a144.MEL_b143</t>
  </si>
  <si>
    <t>MEL_a145.MEL_b143</t>
  </si>
  <si>
    <t>MEL_a146.MEL_b143</t>
  </si>
  <si>
    <t>MEL_a147.MEL_b143</t>
  </si>
  <si>
    <t>MEL_a148.MEL_b143</t>
  </si>
  <si>
    <t>MEL_a149.MEL_b143</t>
  </si>
  <si>
    <t>MEL_a150.MEL_b143</t>
  </si>
  <si>
    <t>MEL_a151.MEL_b143</t>
  </si>
  <si>
    <t>MEL_a152.MEL_b143</t>
  </si>
  <si>
    <t>MEL_a153.MEL_b143</t>
  </si>
  <si>
    <t>MEL_a154.MEL_b143</t>
  </si>
  <si>
    <t>MEL_a155.MEL_b143</t>
  </si>
  <si>
    <t>MEL_a156.MEL_b143</t>
  </si>
  <si>
    <t>MEL_a157.MEL_b143</t>
  </si>
  <si>
    <t>MEL_a158.MEL_b143</t>
  </si>
  <si>
    <t>MEL_a159.MEL_b143</t>
  </si>
  <si>
    <t>MEL_a160.MEL_b143</t>
  </si>
  <si>
    <t>MEL_a161.MEL_b143</t>
  </si>
  <si>
    <t>MEL_a162.MEL_b143</t>
  </si>
  <si>
    <t>MEL_a163.MEL_b143</t>
  </si>
  <si>
    <t>MEL_a164.MEL_b143</t>
  </si>
  <si>
    <t>MEL_a165.MEL_b143</t>
  </si>
  <si>
    <t>MEL_a166.MEL_b143</t>
  </si>
  <si>
    <t>MEL_a167.MEL_b143</t>
  </si>
  <si>
    <t>MEL_a168.MEL_b143</t>
  </si>
  <si>
    <t>MEL_a169.MEL_b143</t>
  </si>
  <si>
    <t>MEL_a170.MEL_b143</t>
  </si>
  <si>
    <t>MEL_a171.MEL_b143</t>
  </si>
  <si>
    <t>MEL_a172.MEL_b143</t>
  </si>
  <si>
    <t>MEL_a173.MEL_b143</t>
  </si>
  <si>
    <t>MEL_a174.MEL_b143</t>
  </si>
  <si>
    <t>MEL_a175.MEL_b143</t>
  </si>
  <si>
    <t>MEL_a176.MEL_b143</t>
  </si>
  <si>
    <t>MEL_a177.MEL_b143</t>
  </si>
  <si>
    <t>MEL_a178.MEL_b143</t>
  </si>
  <si>
    <t>MEL_a179.MEL_b143</t>
  </si>
  <si>
    <t>MEL_a180.MEL_b143</t>
  </si>
  <si>
    <t>MEL_a181.MEL_b143</t>
  </si>
  <si>
    <t>MEL_a182.MEL_b143</t>
  </si>
  <si>
    <t>MEL_a183.MEL_b143</t>
  </si>
  <si>
    <t>MEL_a184.MEL_b143</t>
  </si>
  <si>
    <t>MEL_a185.MEL_b143</t>
  </si>
  <si>
    <t>MEL_a186.MEL_b143</t>
  </si>
  <si>
    <t>MEL_a187.MEL_b143</t>
  </si>
  <si>
    <t>MEL_a188.MEL_b143</t>
  </si>
  <si>
    <t>MEL_a189.MEL_b143</t>
  </si>
  <si>
    <t>MEL_a190.MEL_b143</t>
  </si>
  <si>
    <t>MEL_a191.MEL_b143</t>
  </si>
  <si>
    <t>MEL_a192.MEL_b143</t>
  </si>
  <si>
    <t>MEL_a193.MEL_b143</t>
  </si>
  <si>
    <t>MEL_a194.MEL_b143</t>
  </si>
  <si>
    <t>MEL_a195.MEL_b143</t>
  </si>
  <si>
    <t>MEL_a196.MEL_b143</t>
  </si>
  <si>
    <t>MEL_a197.MEL_b143</t>
  </si>
  <si>
    <t>MEL_a198.MEL_b143</t>
  </si>
  <si>
    <t>MEL_a199.MEL_b143</t>
  </si>
  <si>
    <t>MAGEA3_a129.MEL_b143</t>
  </si>
  <si>
    <t>CDK4_a17.MEL_b143</t>
  </si>
  <si>
    <t>MEL_a1.MEL_b144</t>
  </si>
  <si>
    <t>MEL_a2.MEL_b144</t>
  </si>
  <si>
    <t>MEL_a3.MEL_b144</t>
  </si>
  <si>
    <t>MEL_a4.MEL_b144</t>
  </si>
  <si>
    <t>MEL_a5.MEL_b144</t>
  </si>
  <si>
    <t>MEL_a6.MEL_b144</t>
  </si>
  <si>
    <t>MEL_a7.MEL_b144</t>
  </si>
  <si>
    <t>MEL_a8.MEL_b144</t>
  </si>
  <si>
    <t>MEL_a9.MEL_b144</t>
  </si>
  <si>
    <t>MEL_a10.MEL_b144</t>
  </si>
  <si>
    <t>MEL_a11.MEL_b144</t>
  </si>
  <si>
    <t>MEL_a12.MEL_b144</t>
  </si>
  <si>
    <t>MEL_a13.MEL_b144</t>
  </si>
  <si>
    <t>MEL_a14.MEL_b144</t>
  </si>
  <si>
    <t>MEL_a15.MEL_b144</t>
  </si>
  <si>
    <t>MEL_a16.MEL_b144</t>
  </si>
  <si>
    <t>MEL_a17.MEL_b144</t>
  </si>
  <si>
    <t>MEL_a18.MEL_b144</t>
  </si>
  <si>
    <t>MEL_a19.MEL_b144</t>
  </si>
  <si>
    <t>MEL_a20.MEL_b144</t>
  </si>
  <si>
    <t>MEL_a21.MEL_b144</t>
  </si>
  <si>
    <t>MEL_a22.MEL_b144</t>
  </si>
  <si>
    <t>MEL_a23.MEL_b144</t>
  </si>
  <si>
    <t>MEL_a24.MEL_b144</t>
  </si>
  <si>
    <t>MEL_a25.MEL_b144</t>
  </si>
  <si>
    <t>MEL_a26.MEL_b144</t>
  </si>
  <si>
    <t>MEL_a27.MEL_b144</t>
  </si>
  <si>
    <t>MEL_a28.MEL_b144</t>
  </si>
  <si>
    <t>MEL_a29.MEL_b144</t>
  </si>
  <si>
    <t>MEL_a30.MEL_b144</t>
  </si>
  <si>
    <t>MEL_a31.MEL_b144</t>
  </si>
  <si>
    <t>MEL_a32.MEL_b144</t>
  </si>
  <si>
    <t>MEL_a33.MEL_b144</t>
  </si>
  <si>
    <t>MEL_a34.MEL_b144</t>
  </si>
  <si>
    <t>MEL_a35.MEL_b144</t>
  </si>
  <si>
    <t>MEL_a36.MEL_b144</t>
  </si>
  <si>
    <t>MEL_a37.MEL_b144</t>
  </si>
  <si>
    <t>MEL_a38.MEL_b144</t>
  </si>
  <si>
    <t>MEL_a39.MEL_b144</t>
  </si>
  <si>
    <t>MEL_a40.MEL_b144</t>
  </si>
  <si>
    <t>MEL_a41.MEL_b144</t>
  </si>
  <si>
    <t>MEL_a42.MEL_b144</t>
  </si>
  <si>
    <t>MEL_a43.MEL_b144</t>
  </si>
  <si>
    <t>MEL_a44.MEL_b144</t>
  </si>
  <si>
    <t>MEL_a45.MEL_b144</t>
  </si>
  <si>
    <t>MEL_a46.MEL_b144</t>
  </si>
  <si>
    <t>MEL_a47.MEL_b144</t>
  </si>
  <si>
    <t>MEL_a48.MEL_b144</t>
  </si>
  <si>
    <t>MEL_a49.MEL_b144</t>
  </si>
  <si>
    <t>MEL_a50.MEL_b144</t>
  </si>
  <si>
    <t>MEL_a51.MEL_b144</t>
  </si>
  <si>
    <t>MEL_a52.MEL_b144</t>
  </si>
  <si>
    <t>MEL_a53.MEL_b144</t>
  </si>
  <si>
    <t>MEL_a54.MEL_b144</t>
  </si>
  <si>
    <t>MEL_a55.MEL_b144</t>
  </si>
  <si>
    <t>MEL_a56.MEL_b144</t>
  </si>
  <si>
    <t>MEL_a57.MEL_b144</t>
  </si>
  <si>
    <t>MEL_a58.MEL_b144</t>
  </si>
  <si>
    <t>MEL_a59.MEL_b144</t>
  </si>
  <si>
    <t>MEL_a60.MEL_b144</t>
  </si>
  <si>
    <t>MEL_a61.MEL_b144</t>
  </si>
  <si>
    <t>MEL_a62.MEL_b144</t>
  </si>
  <si>
    <t>MEL_a63.MEL_b144</t>
  </si>
  <si>
    <t>MEL_a64.MEL_b144</t>
  </si>
  <si>
    <t>MEL_a65.MEL_b144</t>
  </si>
  <si>
    <t>MEL_a66.MEL_b144</t>
  </si>
  <si>
    <t>MEL_a67.MEL_b144</t>
  </si>
  <si>
    <t>MEL_a68.MEL_b144</t>
  </si>
  <si>
    <t>MEL_a69.MEL_b144</t>
  </si>
  <si>
    <t>MEL_a70.MEL_b144</t>
  </si>
  <si>
    <t>MEL_a71.MEL_b144</t>
  </si>
  <si>
    <t>MEL_a72.MEL_b144</t>
  </si>
  <si>
    <t>MEL_a73.MEL_b144</t>
  </si>
  <si>
    <t>MEL_a74.MEL_b144</t>
  </si>
  <si>
    <t>MEL_a75.MEL_b144</t>
  </si>
  <si>
    <t>MEL_a76.MEL_b144</t>
  </si>
  <si>
    <t>MEL_a77.MEL_b144</t>
  </si>
  <si>
    <t>MEL_a78.MEL_b144</t>
  </si>
  <si>
    <t>MEL_a79.MEL_b144</t>
  </si>
  <si>
    <t>MEL_a80.MEL_b144</t>
  </si>
  <si>
    <t>MEL_a81.MEL_b144</t>
  </si>
  <si>
    <t>MEL_a82.MEL_b144</t>
  </si>
  <si>
    <t>MEL_a83.MEL_b144</t>
  </si>
  <si>
    <t>MEL_a84.MEL_b144</t>
  </si>
  <si>
    <t>MEL_a85.MEL_b144</t>
  </si>
  <si>
    <t>MEL_a86.MEL_b144</t>
  </si>
  <si>
    <t>MEL_a87.MEL_b144</t>
  </si>
  <si>
    <t>MEL_a88.MEL_b144</t>
  </si>
  <si>
    <t>MEL_a89.MEL_b144</t>
  </si>
  <si>
    <t>MEL_a90.MEL_b144</t>
  </si>
  <si>
    <t>MEL_a91.MEL_b144</t>
  </si>
  <si>
    <t>MEL_a92.MEL_b144</t>
  </si>
  <si>
    <t>MEL_a93.MEL_b144</t>
  </si>
  <si>
    <t>MEL_a94.MEL_b144</t>
  </si>
  <si>
    <t>MEL_a95.MEL_b144</t>
  </si>
  <si>
    <t>MEL_a96.MEL_b144</t>
  </si>
  <si>
    <t>MEL_a97.MEL_b144</t>
  </si>
  <si>
    <t>MEL_a98.MEL_b144</t>
  </si>
  <si>
    <t>MEL_a99.MEL_b144</t>
  </si>
  <si>
    <t>MEL_a100.MEL_b144</t>
  </si>
  <si>
    <t>MEL_a101.MEL_b144</t>
  </si>
  <si>
    <t>MEL_a102.MEL_b144</t>
  </si>
  <si>
    <t>MEL_a103.MEL_b144</t>
  </si>
  <si>
    <t>MEL_a104.MEL_b144</t>
  </si>
  <si>
    <t>MEL_a105.MEL_b144</t>
  </si>
  <si>
    <t>MEL_a106.MEL_b144</t>
  </si>
  <si>
    <t>MEL_a107.MEL_b144</t>
  </si>
  <si>
    <t>MEL_a108.MEL_b144</t>
  </si>
  <si>
    <t>MEL_a109.MEL_b144</t>
  </si>
  <si>
    <t>MEL_a110.MEL_b144</t>
  </si>
  <si>
    <t>MEL_a111.MEL_b144</t>
  </si>
  <si>
    <t>MEL_a112.MEL_b144</t>
  </si>
  <si>
    <t>MEL_a113.MEL_b144</t>
  </si>
  <si>
    <t>MEL_a114.MEL_b144</t>
  </si>
  <si>
    <t>MEL_a115.MEL_b144</t>
  </si>
  <si>
    <t>MEL_a116.MEL_b144</t>
  </si>
  <si>
    <t>MEL_a117.MEL_b144</t>
  </si>
  <si>
    <t>MEL_a118.MEL_b144</t>
  </si>
  <si>
    <t>MEL_a119.MEL_b144</t>
  </si>
  <si>
    <t>MEL_a120.MEL_b144</t>
  </si>
  <si>
    <t>MEL_a121.MEL_b144</t>
  </si>
  <si>
    <t>MEL_a122.MEL_b144</t>
  </si>
  <si>
    <t>MEL_a123.MEL_b144</t>
  </si>
  <si>
    <t>MEL_a124.MEL_b144</t>
  </si>
  <si>
    <t>MEL_a125.MEL_b144</t>
  </si>
  <si>
    <t>MEL_a126.MEL_b144</t>
  </si>
  <si>
    <t>MEL_a127.MEL_b144</t>
  </si>
  <si>
    <t>MEL_a128.MEL_b144</t>
  </si>
  <si>
    <t>MEL_a129.MEL_b144</t>
  </si>
  <si>
    <t>MEL_a130.MEL_b144</t>
  </si>
  <si>
    <t>MEL_a131.MEL_b144</t>
  </si>
  <si>
    <t>MEL_a132.MEL_b144</t>
  </si>
  <si>
    <t>MEL_a133.MEL_b144</t>
  </si>
  <si>
    <t>MEL_a134.MEL_b144</t>
  </si>
  <si>
    <t>MEL_a135.MEL_b144</t>
  </si>
  <si>
    <t>MEL_a136.MEL_b144</t>
  </si>
  <si>
    <t>MEL_a137.MEL_b144</t>
  </si>
  <si>
    <t>MEL_a138.MEL_b144</t>
  </si>
  <si>
    <t>MEL_a139.MEL_b144</t>
  </si>
  <si>
    <t>MEL_a140.MEL_b144</t>
  </si>
  <si>
    <t>MEL_a141.MEL_b144</t>
  </si>
  <si>
    <t>MEL_a142.MEL_b144</t>
  </si>
  <si>
    <t>MEL_a143.MEL_b144</t>
  </si>
  <si>
    <t>MEL_a144.MEL_b144</t>
  </si>
  <si>
    <t>MEL_a145.MEL_b144</t>
  </si>
  <si>
    <t>MEL_a146.MEL_b144</t>
  </si>
  <si>
    <t>MEL_a147.MEL_b144</t>
  </si>
  <si>
    <t>MEL_a148.MEL_b144</t>
  </si>
  <si>
    <t>MEL_a149.MEL_b144</t>
  </si>
  <si>
    <t>MEL_a150.MEL_b144</t>
  </si>
  <si>
    <t>MEL_a151.MEL_b144</t>
  </si>
  <si>
    <t>MEL_a152.MEL_b144</t>
  </si>
  <si>
    <t>MEL_a153.MEL_b144</t>
  </si>
  <si>
    <t>MEL_a154.MEL_b144</t>
  </si>
  <si>
    <t>MEL_a155.MEL_b144</t>
  </si>
  <si>
    <t>MEL_a156.MEL_b144</t>
  </si>
  <si>
    <t>MEL_a157.MEL_b144</t>
  </si>
  <si>
    <t>MEL_a158.MEL_b144</t>
  </si>
  <si>
    <t>MEL_a159.MEL_b144</t>
  </si>
  <si>
    <t>MEL_a160.MEL_b144</t>
  </si>
  <si>
    <t>MEL_a161.MEL_b144</t>
  </si>
  <si>
    <t>MEL_a162.MEL_b144</t>
  </si>
  <si>
    <t>MEL_a163.MEL_b144</t>
  </si>
  <si>
    <t>MEL_a164.MEL_b144</t>
  </si>
  <si>
    <t>MEL_a165.MEL_b144</t>
  </si>
  <si>
    <t>MEL_a166.MEL_b144</t>
  </si>
  <si>
    <t>MEL_a167.MEL_b144</t>
  </si>
  <si>
    <t>MEL_a168.MEL_b144</t>
  </si>
  <si>
    <t>MEL_a169.MEL_b144</t>
  </si>
  <si>
    <t>MEL_a170.MEL_b144</t>
  </si>
  <si>
    <t>MEL_a171.MEL_b144</t>
  </si>
  <si>
    <t>MEL_a172.MEL_b144</t>
  </si>
  <si>
    <t>MEL_a173.MEL_b144</t>
  </si>
  <si>
    <t>MEL_a174.MEL_b144</t>
  </si>
  <si>
    <t>MEL_a175.MEL_b144</t>
  </si>
  <si>
    <t>MEL_a176.MEL_b144</t>
  </si>
  <si>
    <t>MEL_a177.MEL_b144</t>
  </si>
  <si>
    <t>MEL_a178.MEL_b144</t>
  </si>
  <si>
    <t>MEL_a179.MEL_b144</t>
  </si>
  <si>
    <t>MEL_a180.MEL_b144</t>
  </si>
  <si>
    <t>MEL_a181.MEL_b144</t>
  </si>
  <si>
    <t>MEL_a182.MEL_b144</t>
  </si>
  <si>
    <t>MEL_a183.MEL_b144</t>
  </si>
  <si>
    <t>MEL_a184.MEL_b144</t>
  </si>
  <si>
    <t>MEL_a185.MEL_b144</t>
  </si>
  <si>
    <t>MEL_a186.MEL_b144</t>
  </si>
  <si>
    <t>MEL_a187.MEL_b144</t>
  </si>
  <si>
    <t>MEL_a188.MEL_b144</t>
  </si>
  <si>
    <t>MEL_a189.MEL_b144</t>
  </si>
  <si>
    <t>MEL_a190.MEL_b144</t>
  </si>
  <si>
    <t>MEL_a191.MEL_b144</t>
  </si>
  <si>
    <t>MEL_a192.MEL_b144</t>
  </si>
  <si>
    <t>MEL_a193.MEL_b144</t>
  </si>
  <si>
    <t>MEL_a194.MEL_b144</t>
  </si>
  <si>
    <t>MEL_a195.MEL_b144</t>
  </si>
  <si>
    <t>MEL_a196.MEL_b144</t>
  </si>
  <si>
    <t>MEL_a197.MEL_b144</t>
  </si>
  <si>
    <t>MEL_a198.MEL_b144</t>
  </si>
  <si>
    <t>MEL_a199.MEL_b144</t>
  </si>
  <si>
    <t>MAGEA3_a129.MEL_b144</t>
  </si>
  <si>
    <t>CDK4_a17.MEL_b144</t>
  </si>
  <si>
    <t>MEL_a1.MEL_b145</t>
  </si>
  <si>
    <t>MEL_a2.MEL_b145</t>
  </si>
  <si>
    <t>MEL_a3.MEL_b145</t>
  </si>
  <si>
    <t>MEL_a4.MEL_b145</t>
  </si>
  <si>
    <t>MEL_a5.MEL_b145</t>
  </si>
  <si>
    <t>MEL_a6.MEL_b145</t>
  </si>
  <si>
    <t>MEL_a7.MEL_b145</t>
  </si>
  <si>
    <t>MEL_a8.MEL_b145</t>
  </si>
  <si>
    <t>MEL_a9.MEL_b145</t>
  </si>
  <si>
    <t>MEL_a10.MEL_b145</t>
  </si>
  <si>
    <t>MEL_a11.MEL_b145</t>
  </si>
  <si>
    <t>MEL_a12.MEL_b145</t>
  </si>
  <si>
    <t>MEL_a13.MEL_b145</t>
  </si>
  <si>
    <t>MEL_a14.MEL_b145</t>
  </si>
  <si>
    <t>MEL_a15.MEL_b145</t>
  </si>
  <si>
    <t>MEL_a16.MEL_b145</t>
  </si>
  <si>
    <t>MEL_a17.MEL_b145</t>
  </si>
  <si>
    <t>MEL_a18.MEL_b145</t>
  </si>
  <si>
    <t>MEL_a19.MEL_b145</t>
  </si>
  <si>
    <t>MEL_a20.MEL_b145</t>
  </si>
  <si>
    <t>MEL_a21.MEL_b145</t>
  </si>
  <si>
    <t>MEL_a22.MEL_b145</t>
  </si>
  <si>
    <t>MEL_a23.MEL_b145</t>
  </si>
  <si>
    <t>MEL_a24.MEL_b145</t>
  </si>
  <si>
    <t>MEL_a25.MEL_b145</t>
  </si>
  <si>
    <t>MEL_a26.MEL_b145</t>
  </si>
  <si>
    <t>MEL_a27.MEL_b145</t>
  </si>
  <si>
    <t>MEL_a28.MEL_b145</t>
  </si>
  <si>
    <t>MEL_a29.MEL_b145</t>
  </si>
  <si>
    <t>MEL_a30.MEL_b145</t>
  </si>
  <si>
    <t>MEL_a31.MEL_b145</t>
  </si>
  <si>
    <t>MEL_a32.MEL_b145</t>
  </si>
  <si>
    <t>MEL_a33.MEL_b145</t>
  </si>
  <si>
    <t>MEL_a34.MEL_b145</t>
  </si>
  <si>
    <t>MEL_a35.MEL_b145</t>
  </si>
  <si>
    <t>MEL_a36.MEL_b145</t>
  </si>
  <si>
    <t>MEL_a37.MEL_b145</t>
  </si>
  <si>
    <t>MEL_a38.MEL_b145</t>
  </si>
  <si>
    <t>MEL_a39.MEL_b145</t>
  </si>
  <si>
    <t>MEL_a40.MEL_b145</t>
  </si>
  <si>
    <t>MEL_a41.MEL_b145</t>
  </si>
  <si>
    <t>MEL_a42.MEL_b145</t>
  </si>
  <si>
    <t>MEL_a43.MEL_b145</t>
  </si>
  <si>
    <t>MEL_a44.MEL_b145</t>
  </si>
  <si>
    <t>MEL_a45.MEL_b145</t>
  </si>
  <si>
    <t>MEL_a46.MEL_b145</t>
  </si>
  <si>
    <t>MEL_a47.MEL_b145</t>
  </si>
  <si>
    <t>MEL_a48.MEL_b145</t>
  </si>
  <si>
    <t>MEL_a49.MEL_b145</t>
  </si>
  <si>
    <t>MEL_a50.MEL_b145</t>
  </si>
  <si>
    <t>MEL_a51.MEL_b145</t>
  </si>
  <si>
    <t>MEL_a52.MEL_b145</t>
  </si>
  <si>
    <t>MEL_a53.MEL_b145</t>
  </si>
  <si>
    <t>MEL_a54.MEL_b145</t>
  </si>
  <si>
    <t>MEL_a55.MEL_b145</t>
  </si>
  <si>
    <t>MEL_a56.MEL_b145</t>
  </si>
  <si>
    <t>MEL_a57.MEL_b145</t>
  </si>
  <si>
    <t>MEL_a58.MEL_b145</t>
  </si>
  <si>
    <t>MEL_a59.MEL_b145</t>
  </si>
  <si>
    <t>MEL_a60.MEL_b145</t>
  </si>
  <si>
    <t>MEL_a61.MEL_b145</t>
  </si>
  <si>
    <t>MEL_a62.MEL_b145</t>
  </si>
  <si>
    <t>MEL_a63.MEL_b145</t>
  </si>
  <si>
    <t>MEL_a64.MEL_b145</t>
  </si>
  <si>
    <t>MEL_a65.MEL_b145</t>
  </si>
  <si>
    <t>MEL_a66.MEL_b145</t>
  </si>
  <si>
    <t>MEL_a67.MEL_b145</t>
  </si>
  <si>
    <t>MEL_a68.MEL_b145</t>
  </si>
  <si>
    <t>MEL_a69.MEL_b145</t>
  </si>
  <si>
    <t>MEL_a70.MEL_b145</t>
  </si>
  <si>
    <t>MEL_a71.MEL_b145</t>
  </si>
  <si>
    <t>MEL_a72.MEL_b145</t>
  </si>
  <si>
    <t>MEL_a73.MEL_b145</t>
  </si>
  <si>
    <t>MEL_a74.MEL_b145</t>
  </si>
  <si>
    <t>MEL_a75.MEL_b145</t>
  </si>
  <si>
    <t>MEL_a76.MEL_b145</t>
  </si>
  <si>
    <t>MEL_a77.MEL_b145</t>
  </si>
  <si>
    <t>MEL_a78.MEL_b145</t>
  </si>
  <si>
    <t>MEL_a79.MEL_b145</t>
  </si>
  <si>
    <t>MEL_a80.MEL_b145</t>
  </si>
  <si>
    <t>MEL_a81.MEL_b145</t>
  </si>
  <si>
    <t>MEL_a82.MEL_b145</t>
  </si>
  <si>
    <t>MEL_a83.MEL_b145</t>
  </si>
  <si>
    <t>MEL_a84.MEL_b145</t>
  </si>
  <si>
    <t>MEL_a85.MEL_b145</t>
  </si>
  <si>
    <t>MEL_a86.MEL_b145</t>
  </si>
  <si>
    <t>MEL_a87.MEL_b145</t>
  </si>
  <si>
    <t>MEL_a88.MEL_b145</t>
  </si>
  <si>
    <t>MEL_a89.MEL_b145</t>
  </si>
  <si>
    <t>MEL_a90.MEL_b145</t>
  </si>
  <si>
    <t>MEL_a91.MEL_b145</t>
  </si>
  <si>
    <t>MEL_a92.MEL_b145</t>
  </si>
  <si>
    <t>MEL_a93.MEL_b145</t>
  </si>
  <si>
    <t>MEL_a94.MEL_b145</t>
  </si>
  <si>
    <t>MEL_a95.MEL_b145</t>
  </si>
  <si>
    <t>MEL_a96.MEL_b145</t>
  </si>
  <si>
    <t>MEL_a97.MEL_b145</t>
  </si>
  <si>
    <t>MEL_a98.MEL_b145</t>
  </si>
  <si>
    <t>MEL_a99.MEL_b145</t>
  </si>
  <si>
    <t>MEL_a100.MEL_b145</t>
  </si>
  <si>
    <t>MEL_a101.MEL_b145</t>
  </si>
  <si>
    <t>MEL_a102.MEL_b145</t>
  </si>
  <si>
    <t>MEL_a103.MEL_b145</t>
  </si>
  <si>
    <t>MEL_a104.MEL_b145</t>
  </si>
  <si>
    <t>MEL_a105.MEL_b145</t>
  </si>
  <si>
    <t>MEL_a106.MEL_b145</t>
  </si>
  <si>
    <t>MEL_a107.MEL_b145</t>
  </si>
  <si>
    <t>MEL_a108.MEL_b145</t>
  </si>
  <si>
    <t>MEL_a109.MEL_b145</t>
  </si>
  <si>
    <t>MEL_a110.MEL_b145</t>
  </si>
  <si>
    <t>MEL_a111.MEL_b145</t>
  </si>
  <si>
    <t>MEL_a112.MEL_b145</t>
  </si>
  <si>
    <t>MEL_a113.MEL_b145</t>
  </si>
  <si>
    <t>MEL_a114.MEL_b145</t>
  </si>
  <si>
    <t>MEL_a115.MEL_b145</t>
  </si>
  <si>
    <t>MEL_a116.MEL_b145</t>
  </si>
  <si>
    <t>MEL_a117.MEL_b145</t>
  </si>
  <si>
    <t>MEL_a118.MEL_b145</t>
  </si>
  <si>
    <t>MEL_a119.MEL_b145</t>
  </si>
  <si>
    <t>MEL_a120.MEL_b145</t>
  </si>
  <si>
    <t>MEL_a121.MEL_b145</t>
  </si>
  <si>
    <t>MEL_a122.MEL_b145</t>
  </si>
  <si>
    <t>MEL_a123.MEL_b145</t>
  </si>
  <si>
    <t>MEL_a124.MEL_b145</t>
  </si>
  <si>
    <t>MEL_a125.MEL_b145</t>
  </si>
  <si>
    <t>MEL_a126.MEL_b145</t>
  </si>
  <si>
    <t>MEL_a127.MEL_b145</t>
  </si>
  <si>
    <t>MEL_a128.MEL_b145</t>
  </si>
  <si>
    <t>MEL_a129.MEL_b145</t>
  </si>
  <si>
    <t>MEL_a130.MEL_b145</t>
  </si>
  <si>
    <t>MEL_a131.MEL_b145</t>
  </si>
  <si>
    <t>MEL_a132.MEL_b145</t>
  </si>
  <si>
    <t>MEL_a133.MEL_b145</t>
  </si>
  <si>
    <t>MEL_a134.MEL_b145</t>
  </si>
  <si>
    <t>MEL_a135.MEL_b145</t>
  </si>
  <si>
    <t>MEL_a136.MEL_b145</t>
  </si>
  <si>
    <t>MEL_a137.MEL_b145</t>
  </si>
  <si>
    <t>MEL_a138.MEL_b145</t>
  </si>
  <si>
    <t>MEL_a139.MEL_b145</t>
  </si>
  <si>
    <t>MEL_a140.MEL_b145</t>
  </si>
  <si>
    <t>MEL_a141.MEL_b145</t>
  </si>
  <si>
    <t>MEL_a142.MEL_b145</t>
  </si>
  <si>
    <t>MEL_a143.MEL_b145</t>
  </si>
  <si>
    <t>MEL_a144.MEL_b145</t>
  </si>
  <si>
    <t>MEL_a145.MEL_b145</t>
  </si>
  <si>
    <t>MEL_a146.MEL_b145</t>
  </si>
  <si>
    <t>MEL_a147.MEL_b145</t>
  </si>
  <si>
    <t>MEL_a148.MEL_b145</t>
  </si>
  <si>
    <t>MEL_a149.MEL_b145</t>
  </si>
  <si>
    <t>MEL_a150.MEL_b145</t>
  </si>
  <si>
    <t>MEL_a151.MEL_b145</t>
  </si>
  <si>
    <t>MEL_a152.MEL_b145</t>
  </si>
  <si>
    <t>MEL_a153.MEL_b145</t>
  </si>
  <si>
    <t>MEL_a154.MEL_b145</t>
  </si>
  <si>
    <t>MEL_a155.MEL_b145</t>
  </si>
  <si>
    <t>MEL_a156.MEL_b145</t>
  </si>
  <si>
    <t>MEL_a157.MEL_b145</t>
  </si>
  <si>
    <t>MEL_a158.MEL_b145</t>
  </si>
  <si>
    <t>MEL_a159.MEL_b145</t>
  </si>
  <si>
    <t>MEL_a160.MEL_b145</t>
  </si>
  <si>
    <t>MEL_a161.MEL_b145</t>
  </si>
  <si>
    <t>MEL_a162.MEL_b145</t>
  </si>
  <si>
    <t>MEL_a163.MEL_b145</t>
  </si>
  <si>
    <t>MEL_a164.MEL_b145</t>
  </si>
  <si>
    <t>MEL_a165.MEL_b145</t>
  </si>
  <si>
    <t>MEL_a166.MEL_b145</t>
  </si>
  <si>
    <t>MEL_a167.MEL_b145</t>
  </si>
  <si>
    <t>MEL_a168.MEL_b145</t>
  </si>
  <si>
    <t>MEL_a169.MEL_b145</t>
  </si>
  <si>
    <t>MEL_a170.MEL_b145</t>
  </si>
  <si>
    <t>MEL_a171.MEL_b145</t>
  </si>
  <si>
    <t>MEL_a172.MEL_b145</t>
  </si>
  <si>
    <t>MEL_a173.MEL_b145</t>
  </si>
  <si>
    <t>MEL_a174.MEL_b145</t>
  </si>
  <si>
    <t>MEL_a175.MEL_b145</t>
  </si>
  <si>
    <t>MEL_a176.MEL_b145</t>
  </si>
  <si>
    <t>MEL_a177.MEL_b145</t>
  </si>
  <si>
    <t>MEL_a178.MEL_b145</t>
  </si>
  <si>
    <t>MEL_a179.MEL_b145</t>
  </si>
  <si>
    <t>MEL_a180.MEL_b145</t>
  </si>
  <si>
    <t>MEL_a181.MEL_b145</t>
  </si>
  <si>
    <t>MEL_a182.MEL_b145</t>
  </si>
  <si>
    <t>MEL_a183.MEL_b145</t>
  </si>
  <si>
    <t>MEL_a184.MEL_b145</t>
  </si>
  <si>
    <t>MEL_a185.MEL_b145</t>
  </si>
  <si>
    <t>MEL_a186.MEL_b145</t>
  </si>
  <si>
    <t>MEL_a187.MEL_b145</t>
  </si>
  <si>
    <t>MEL_a188.MEL_b145</t>
  </si>
  <si>
    <t>MEL_a189.MEL_b145</t>
  </si>
  <si>
    <t>MEL_a190.MEL_b145</t>
  </si>
  <si>
    <t>MEL_a191.MEL_b145</t>
  </si>
  <si>
    <t>MEL_a192.MEL_b145</t>
  </si>
  <si>
    <t>MEL_a193.MEL_b145</t>
  </si>
  <si>
    <t>MEL_a194.MEL_b145</t>
  </si>
  <si>
    <t>MEL_a195.MEL_b145</t>
  </si>
  <si>
    <t>MEL_a196.MEL_b145</t>
  </si>
  <si>
    <t>MEL_a197.MEL_b145</t>
  </si>
  <si>
    <t>MEL_a198.MEL_b145</t>
  </si>
  <si>
    <t>MEL_a199.MEL_b145</t>
  </si>
  <si>
    <t>MAGEA3_a129.MEL_b145</t>
  </si>
  <si>
    <t>CDK4_a17.MEL_b145</t>
  </si>
  <si>
    <t>MEL_a1.MEL_b146</t>
  </si>
  <si>
    <t>MEL_a2.MEL_b146</t>
  </si>
  <si>
    <t>MEL_a3.MEL_b146</t>
  </si>
  <si>
    <t>MEL_a4.MEL_b146</t>
  </si>
  <si>
    <t>MEL_a5.MEL_b146</t>
  </si>
  <si>
    <t>MEL_a6.MEL_b146</t>
  </si>
  <si>
    <t>MEL_a7.MEL_b146</t>
  </si>
  <si>
    <t>MEL_a8.MEL_b146</t>
  </si>
  <si>
    <t>MEL_a9.MEL_b146</t>
  </si>
  <si>
    <t>MEL_a10.MEL_b146</t>
  </si>
  <si>
    <t>MEL_a11.MEL_b146</t>
  </si>
  <si>
    <t>MEL_a12.MEL_b146</t>
  </si>
  <si>
    <t>MEL_a13.MEL_b146</t>
  </si>
  <si>
    <t>MEL_a14.MEL_b146</t>
  </si>
  <si>
    <t>MEL_a15.MEL_b146</t>
  </si>
  <si>
    <t>MEL_a16.MEL_b146</t>
  </si>
  <si>
    <t>MEL_a17.MEL_b146</t>
  </si>
  <si>
    <t>MEL_a18.MEL_b146</t>
  </si>
  <si>
    <t>MEL_a19.MEL_b146</t>
  </si>
  <si>
    <t>MEL_a20.MEL_b146</t>
  </si>
  <si>
    <t>MEL_a21.MEL_b146</t>
  </si>
  <si>
    <t>MEL_a22.MEL_b146</t>
  </si>
  <si>
    <t>MEL_a23.MEL_b146</t>
  </si>
  <si>
    <t>MEL_a24.MEL_b146</t>
  </si>
  <si>
    <t>MEL_a25.MEL_b146</t>
  </si>
  <si>
    <t>MEL_a26.MEL_b146</t>
  </si>
  <si>
    <t>MEL_a27.MEL_b146</t>
  </si>
  <si>
    <t>MEL_a28.MEL_b146</t>
  </si>
  <si>
    <t>MEL_a29.MEL_b146</t>
  </si>
  <si>
    <t>MEL_a30.MEL_b146</t>
  </si>
  <si>
    <t>MEL_a31.MEL_b146</t>
  </si>
  <si>
    <t>MEL_a32.MEL_b146</t>
  </si>
  <si>
    <t>MEL_a33.MEL_b146</t>
  </si>
  <si>
    <t>MEL_a34.MEL_b146</t>
  </si>
  <si>
    <t>MEL_a35.MEL_b146</t>
  </si>
  <si>
    <t>MEL_a36.MEL_b146</t>
  </si>
  <si>
    <t>MEL_a37.MEL_b146</t>
  </si>
  <si>
    <t>MEL_a38.MEL_b146</t>
  </si>
  <si>
    <t>MEL_a39.MEL_b146</t>
  </si>
  <si>
    <t>MEL_a40.MEL_b146</t>
  </si>
  <si>
    <t>MEL_a41.MEL_b146</t>
  </si>
  <si>
    <t>MEL_a42.MEL_b146</t>
  </si>
  <si>
    <t>MEL_a43.MEL_b146</t>
  </si>
  <si>
    <t>MEL_a44.MEL_b146</t>
  </si>
  <si>
    <t>MEL_a45.MEL_b146</t>
  </si>
  <si>
    <t>MEL_a46.MEL_b146</t>
  </si>
  <si>
    <t>MEL_a47.MEL_b146</t>
  </si>
  <si>
    <t>MEL_a48.MEL_b146</t>
  </si>
  <si>
    <t>MEL_a49.MEL_b146</t>
  </si>
  <si>
    <t>MEL_a50.MEL_b146</t>
  </si>
  <si>
    <t>MEL_a51.MEL_b146</t>
  </si>
  <si>
    <t>MEL_a52.MEL_b146</t>
  </si>
  <si>
    <t>MEL_a53.MEL_b146</t>
  </si>
  <si>
    <t>MEL_a54.MEL_b146</t>
  </si>
  <si>
    <t>MEL_a55.MEL_b146</t>
  </si>
  <si>
    <t>MEL_a56.MEL_b146</t>
  </si>
  <si>
    <t>MEL_a57.MEL_b146</t>
  </si>
  <si>
    <t>MEL_a58.MEL_b146</t>
  </si>
  <si>
    <t>MEL_a59.MEL_b146</t>
  </si>
  <si>
    <t>MEL_a60.MEL_b146</t>
  </si>
  <si>
    <t>MEL_a61.MEL_b146</t>
  </si>
  <si>
    <t>MEL_a62.MEL_b146</t>
  </si>
  <si>
    <t>MEL_a63.MEL_b146</t>
  </si>
  <si>
    <t>MEL_a64.MEL_b146</t>
  </si>
  <si>
    <t>MEL_a65.MEL_b146</t>
  </si>
  <si>
    <t>MEL_a66.MEL_b146</t>
  </si>
  <si>
    <t>MEL_a67.MEL_b146</t>
  </si>
  <si>
    <t>MEL_a68.MEL_b146</t>
  </si>
  <si>
    <t>MEL_a69.MEL_b146</t>
  </si>
  <si>
    <t>MEL_a70.MEL_b146</t>
  </si>
  <si>
    <t>MEL_a71.MEL_b146</t>
  </si>
  <si>
    <t>MEL_a72.MEL_b146</t>
  </si>
  <si>
    <t>MEL_a73.MEL_b146</t>
  </si>
  <si>
    <t>MEL_a74.MEL_b146</t>
  </si>
  <si>
    <t>MEL_a75.MEL_b146</t>
  </si>
  <si>
    <t>MEL_a76.MEL_b146</t>
  </si>
  <si>
    <t>MEL_a77.MEL_b146</t>
  </si>
  <si>
    <t>MEL_a78.MEL_b146</t>
  </si>
  <si>
    <t>MEL_a79.MEL_b146</t>
  </si>
  <si>
    <t>MEL_a80.MEL_b146</t>
  </si>
  <si>
    <t>MEL_a81.MEL_b146</t>
  </si>
  <si>
    <t>MEL_a82.MEL_b146</t>
  </si>
  <si>
    <t>MEL_a83.MEL_b146</t>
  </si>
  <si>
    <t>MEL_a84.MEL_b146</t>
  </si>
  <si>
    <t>MEL_a85.MEL_b146</t>
  </si>
  <si>
    <t>MEL_a86.MEL_b146</t>
  </si>
  <si>
    <t>MEL_a87.MEL_b146</t>
  </si>
  <si>
    <t>MEL_a88.MEL_b146</t>
  </si>
  <si>
    <t>MEL_a89.MEL_b146</t>
  </si>
  <si>
    <t>MEL_a90.MEL_b146</t>
  </si>
  <si>
    <t>MEL_a91.MEL_b146</t>
  </si>
  <si>
    <t>MEL_a92.MEL_b146</t>
  </si>
  <si>
    <t>MEL_a93.MEL_b146</t>
  </si>
  <si>
    <t>MEL_a94.MEL_b146</t>
  </si>
  <si>
    <t>MEL_a95.MEL_b146</t>
  </si>
  <si>
    <t>MEL_a96.MEL_b146</t>
  </si>
  <si>
    <t>MEL_a97.MEL_b146</t>
  </si>
  <si>
    <t>MEL_a98.MEL_b146</t>
  </si>
  <si>
    <t>MEL_a99.MEL_b146</t>
  </si>
  <si>
    <t>MEL_a100.MEL_b146</t>
  </si>
  <si>
    <t>MEL_a101.MEL_b146</t>
  </si>
  <si>
    <t>MEL_a102.MEL_b146</t>
  </si>
  <si>
    <t>MEL_a103.MEL_b146</t>
  </si>
  <si>
    <t>MEL_a104.MEL_b146</t>
  </si>
  <si>
    <t>MEL_a105.MEL_b146</t>
  </si>
  <si>
    <t>MEL_a106.MEL_b146</t>
  </si>
  <si>
    <t>MEL_a107.MEL_b146</t>
  </si>
  <si>
    <t>MEL_a108.MEL_b146</t>
  </si>
  <si>
    <t>MEL_a109.MEL_b146</t>
  </si>
  <si>
    <t>MEL_a110.MEL_b146</t>
  </si>
  <si>
    <t>MEL_a111.MEL_b146</t>
  </si>
  <si>
    <t>MEL_a112.MEL_b146</t>
  </si>
  <si>
    <t>MEL_a113.MEL_b146</t>
  </si>
  <si>
    <t>MEL_a114.MEL_b146</t>
  </si>
  <si>
    <t>MEL_a115.MEL_b146</t>
  </si>
  <si>
    <t>MEL_a116.MEL_b146</t>
  </si>
  <si>
    <t>MEL_a117.MEL_b146</t>
  </si>
  <si>
    <t>MEL_a118.MEL_b146</t>
  </si>
  <si>
    <t>MEL_a119.MEL_b146</t>
  </si>
  <si>
    <t>MEL_a120.MEL_b146</t>
  </si>
  <si>
    <t>MEL_a121.MEL_b146</t>
  </si>
  <si>
    <t>MEL_a122.MEL_b146</t>
  </si>
  <si>
    <t>MEL_a123.MEL_b146</t>
  </si>
  <si>
    <t>MEL_a124.MEL_b146</t>
  </si>
  <si>
    <t>MEL_a125.MEL_b146</t>
  </si>
  <si>
    <t>MEL_a126.MEL_b146</t>
  </si>
  <si>
    <t>MEL_a127.MEL_b146</t>
  </si>
  <si>
    <t>MEL_a128.MEL_b146</t>
  </si>
  <si>
    <t>MEL_a129.MEL_b146</t>
  </si>
  <si>
    <t>MEL_a130.MEL_b146</t>
  </si>
  <si>
    <t>MEL_a131.MEL_b146</t>
  </si>
  <si>
    <t>MEL_a132.MEL_b146</t>
  </si>
  <si>
    <t>MEL_a133.MEL_b146</t>
  </si>
  <si>
    <t>MEL_a134.MEL_b146</t>
  </si>
  <si>
    <t>MEL_a135.MEL_b146</t>
  </si>
  <si>
    <t>MEL_a136.MEL_b146</t>
  </si>
  <si>
    <t>MEL_a137.MEL_b146</t>
  </si>
  <si>
    <t>MEL_a138.MEL_b146</t>
  </si>
  <si>
    <t>MEL_a139.MEL_b146</t>
  </si>
  <si>
    <t>MEL_a140.MEL_b146</t>
  </si>
  <si>
    <t>MEL_a141.MEL_b146</t>
  </si>
  <si>
    <t>MEL_a142.MEL_b146</t>
  </si>
  <si>
    <t>MEL_a143.MEL_b146</t>
  </si>
  <si>
    <t>MEL_a144.MEL_b146</t>
  </si>
  <si>
    <t>MEL_a145.MEL_b146</t>
  </si>
  <si>
    <t>MEL_a146.MEL_b146</t>
  </si>
  <si>
    <t>MEL_a147.MEL_b146</t>
  </si>
  <si>
    <t>MEL_a148.MEL_b146</t>
  </si>
  <si>
    <t>MEL_a149.MEL_b146</t>
  </si>
  <si>
    <t>MEL_a150.MEL_b146</t>
  </si>
  <si>
    <t>MEL_a151.MEL_b146</t>
  </si>
  <si>
    <t>MEL_a152.MEL_b146</t>
  </si>
  <si>
    <t>MEL_a153.MEL_b146</t>
  </si>
  <si>
    <t>MEL_a154.MEL_b146</t>
  </si>
  <si>
    <t>MEL_a155.MEL_b146</t>
  </si>
  <si>
    <t>MEL_a156.MEL_b146</t>
  </si>
  <si>
    <t>MEL_a157.MEL_b146</t>
  </si>
  <si>
    <t>MEL_a158.MEL_b146</t>
  </si>
  <si>
    <t>MEL_a159.MEL_b146</t>
  </si>
  <si>
    <t>MEL_a160.MEL_b146</t>
  </si>
  <si>
    <t>MEL_a161.MEL_b146</t>
  </si>
  <si>
    <t>MEL_a162.MEL_b146</t>
  </si>
  <si>
    <t>MEL_a163.MEL_b146</t>
  </si>
  <si>
    <t>MEL_a164.MEL_b146</t>
  </si>
  <si>
    <t>MEL_a165.MEL_b146</t>
  </si>
  <si>
    <t>MEL_a166.MEL_b146</t>
  </si>
  <si>
    <t>MEL_a167.MEL_b146</t>
  </si>
  <si>
    <t>MEL_a168.MEL_b146</t>
  </si>
  <si>
    <t>MEL_a169.MEL_b146</t>
  </si>
  <si>
    <t>MEL_a170.MEL_b146</t>
  </si>
  <si>
    <t>MEL_a171.MEL_b146</t>
  </si>
  <si>
    <t>MEL_a172.MEL_b146</t>
  </si>
  <si>
    <t>MEL_a173.MEL_b146</t>
  </si>
  <si>
    <t>MEL_a174.MEL_b146</t>
  </si>
  <si>
    <t>MEL_a175.MEL_b146</t>
  </si>
  <si>
    <t>MEL_a176.MEL_b146</t>
  </si>
  <si>
    <t>MEL_a177.MEL_b146</t>
  </si>
  <si>
    <t>MEL_a178.MEL_b146</t>
  </si>
  <si>
    <t>MEL_a179.MEL_b146</t>
  </si>
  <si>
    <t>MEL_a180.MEL_b146</t>
  </si>
  <si>
    <t>MEL_a181.MEL_b146</t>
  </si>
  <si>
    <t>MEL_a182.MEL_b146</t>
  </si>
  <si>
    <t>MEL_a183.MEL_b146</t>
  </si>
  <si>
    <t>MEL_a184.MEL_b146</t>
  </si>
  <si>
    <t>MEL_a185.MEL_b146</t>
  </si>
  <si>
    <t>MEL_a186.MEL_b146</t>
  </si>
  <si>
    <t>MEL_a187.MEL_b146</t>
  </si>
  <si>
    <t>MEL_a188.MEL_b146</t>
  </si>
  <si>
    <t>MEL_a189.MEL_b146</t>
  </si>
  <si>
    <t>MEL_a190.MEL_b146</t>
  </si>
  <si>
    <t>MEL_a191.MEL_b146</t>
  </si>
  <si>
    <t>MEL_a192.MEL_b146</t>
  </si>
  <si>
    <t>MEL_a193.MEL_b146</t>
  </si>
  <si>
    <t>MEL_a194.MEL_b146</t>
  </si>
  <si>
    <t>MEL_a195.MEL_b146</t>
  </si>
  <si>
    <t>MEL_a196.MEL_b146</t>
  </si>
  <si>
    <t>MEL_a197.MEL_b146</t>
  </si>
  <si>
    <t>MEL_a198.MEL_b146</t>
  </si>
  <si>
    <t>MEL_a199.MEL_b146</t>
  </si>
  <si>
    <t>MAGEA3_a129.MEL_b146</t>
  </si>
  <si>
    <t>CDK4_a17.MEL_b146</t>
  </si>
  <si>
    <t>MEL_a1.MEL_b147</t>
  </si>
  <si>
    <t>MEL_a2.MEL_b147</t>
  </si>
  <si>
    <t>MEL_a3.MEL_b147</t>
  </si>
  <si>
    <t>MEL_a4.MEL_b147</t>
  </si>
  <si>
    <t>MEL_a5.MEL_b147</t>
  </si>
  <si>
    <t>MEL_a6.MEL_b147</t>
  </si>
  <si>
    <t>MEL_a7.MEL_b147</t>
  </si>
  <si>
    <t>MEL_a8.MEL_b147</t>
  </si>
  <si>
    <t>MEL_a9.MEL_b147</t>
  </si>
  <si>
    <t>MEL_a10.MEL_b147</t>
  </si>
  <si>
    <t>MEL_a11.MEL_b147</t>
  </si>
  <si>
    <t>MEL_a12.MEL_b147</t>
  </si>
  <si>
    <t>MEL_a13.MEL_b147</t>
  </si>
  <si>
    <t>MEL_a14.MEL_b147</t>
  </si>
  <si>
    <t>MEL_a15.MEL_b147</t>
  </si>
  <si>
    <t>MEL_a16.MEL_b147</t>
  </si>
  <si>
    <t>MEL_a17.MEL_b147</t>
  </si>
  <si>
    <t>MEL_a18.MEL_b147</t>
  </si>
  <si>
    <t>MEL_a19.MEL_b147</t>
  </si>
  <si>
    <t>MEL_a20.MEL_b147</t>
  </si>
  <si>
    <t>MEL_a21.MEL_b147</t>
  </si>
  <si>
    <t>MEL_a22.MEL_b147</t>
  </si>
  <si>
    <t>MEL_a23.MEL_b147</t>
  </si>
  <si>
    <t>MEL_a24.MEL_b147</t>
  </si>
  <si>
    <t>MEL_a25.MEL_b147</t>
  </si>
  <si>
    <t>MEL_a26.MEL_b147</t>
  </si>
  <si>
    <t>MEL_a27.MEL_b147</t>
  </si>
  <si>
    <t>MEL_a28.MEL_b147</t>
  </si>
  <si>
    <t>MEL_a29.MEL_b147</t>
  </si>
  <si>
    <t>MEL_a30.MEL_b147</t>
  </si>
  <si>
    <t>MEL_a31.MEL_b147</t>
  </si>
  <si>
    <t>MEL_a32.MEL_b147</t>
  </si>
  <si>
    <t>MEL_a33.MEL_b147</t>
  </si>
  <si>
    <t>MEL_a34.MEL_b147</t>
  </si>
  <si>
    <t>MEL_a35.MEL_b147</t>
  </si>
  <si>
    <t>MEL_a36.MEL_b147</t>
  </si>
  <si>
    <t>MEL_a37.MEL_b147</t>
  </si>
  <si>
    <t>MEL_a38.MEL_b147</t>
  </si>
  <si>
    <t>MEL_a39.MEL_b147</t>
  </si>
  <si>
    <t>MEL_a40.MEL_b147</t>
  </si>
  <si>
    <t>MEL_a41.MEL_b147</t>
  </si>
  <si>
    <t>MEL_a42.MEL_b147</t>
  </si>
  <si>
    <t>MEL_a43.MEL_b147</t>
  </si>
  <si>
    <t>MEL_a44.MEL_b147</t>
  </si>
  <si>
    <t>MEL_a45.MEL_b147</t>
  </si>
  <si>
    <t>MEL_a46.MEL_b147</t>
  </si>
  <si>
    <t>MEL_a47.MEL_b147</t>
  </si>
  <si>
    <t>MEL_a48.MEL_b147</t>
  </si>
  <si>
    <t>MEL_a49.MEL_b147</t>
  </si>
  <si>
    <t>MEL_a50.MEL_b147</t>
  </si>
  <si>
    <t>MEL_a51.MEL_b147</t>
  </si>
  <si>
    <t>MEL_a52.MEL_b147</t>
  </si>
  <si>
    <t>MEL_a53.MEL_b147</t>
  </si>
  <si>
    <t>MEL_a54.MEL_b147</t>
  </si>
  <si>
    <t>MEL_a55.MEL_b147</t>
  </si>
  <si>
    <t>MEL_a56.MEL_b147</t>
  </si>
  <si>
    <t>MEL_a57.MEL_b147</t>
  </si>
  <si>
    <t>MEL_a58.MEL_b147</t>
  </si>
  <si>
    <t>MEL_a59.MEL_b147</t>
  </si>
  <si>
    <t>MEL_a60.MEL_b147</t>
  </si>
  <si>
    <t>MEL_a61.MEL_b147</t>
  </si>
  <si>
    <t>MEL_a62.MEL_b147</t>
  </si>
  <si>
    <t>MEL_a63.MEL_b147</t>
  </si>
  <si>
    <t>MEL_a64.MEL_b147</t>
  </si>
  <si>
    <t>MEL_a65.MEL_b147</t>
  </si>
  <si>
    <t>MEL_a66.MEL_b147</t>
  </si>
  <si>
    <t>MEL_a67.MEL_b147</t>
  </si>
  <si>
    <t>MEL_a68.MEL_b147</t>
  </si>
  <si>
    <t>MEL_a69.MEL_b147</t>
  </si>
  <si>
    <t>MEL_a70.MEL_b147</t>
  </si>
  <si>
    <t>MEL_a71.MEL_b147</t>
  </si>
  <si>
    <t>MEL_a72.MEL_b147</t>
  </si>
  <si>
    <t>MEL_a73.MEL_b147</t>
  </si>
  <si>
    <t>MEL_a74.MEL_b147</t>
  </si>
  <si>
    <t>MEL_a75.MEL_b147</t>
  </si>
  <si>
    <t>MEL_a76.MEL_b147</t>
  </si>
  <si>
    <t>MEL_a77.MEL_b147</t>
  </si>
  <si>
    <t>MEL_a78.MEL_b147</t>
  </si>
  <si>
    <t>MEL_a79.MEL_b147</t>
  </si>
  <si>
    <t>MEL_a80.MEL_b147</t>
  </si>
  <si>
    <t>MEL_a81.MEL_b147</t>
  </si>
  <si>
    <t>MEL_a82.MEL_b147</t>
  </si>
  <si>
    <t>MEL_a83.MEL_b147</t>
  </si>
  <si>
    <t>MEL_a84.MEL_b147</t>
  </si>
  <si>
    <t>MEL_a85.MEL_b147</t>
  </si>
  <si>
    <t>MEL_a86.MEL_b147</t>
  </si>
  <si>
    <t>MEL_a87.MEL_b147</t>
  </si>
  <si>
    <t>MEL_a88.MEL_b147</t>
  </si>
  <si>
    <t>MEL_a89.MEL_b147</t>
  </si>
  <si>
    <t>MEL_a90.MEL_b147</t>
  </si>
  <si>
    <t>MEL_a91.MEL_b147</t>
  </si>
  <si>
    <t>MEL_a92.MEL_b147</t>
  </si>
  <si>
    <t>MEL_a93.MEL_b147</t>
  </si>
  <si>
    <t>MEL_a94.MEL_b147</t>
  </si>
  <si>
    <t>MEL_a95.MEL_b147</t>
  </si>
  <si>
    <t>MEL_a96.MEL_b147</t>
  </si>
  <si>
    <t>MEL_a97.MEL_b147</t>
  </si>
  <si>
    <t>MEL_a98.MEL_b147</t>
  </si>
  <si>
    <t>MEL_a99.MEL_b147</t>
  </si>
  <si>
    <t>MEL_a100.MEL_b147</t>
  </si>
  <si>
    <t>MEL_a101.MEL_b147</t>
  </si>
  <si>
    <t>MEL_a102.MEL_b147</t>
  </si>
  <si>
    <t>MEL_a103.MEL_b147</t>
  </si>
  <si>
    <t>MEL_a104.MEL_b147</t>
  </si>
  <si>
    <t>MEL_a105.MEL_b147</t>
  </si>
  <si>
    <t>MEL_a106.MEL_b147</t>
  </si>
  <si>
    <t>MEL_a107.MEL_b147</t>
  </si>
  <si>
    <t>MEL_a108.MEL_b147</t>
  </si>
  <si>
    <t>MEL_a109.MEL_b147</t>
  </si>
  <si>
    <t>MEL_a110.MEL_b147</t>
  </si>
  <si>
    <t>MEL_a111.MEL_b147</t>
  </si>
  <si>
    <t>MEL_a112.MEL_b147</t>
  </si>
  <si>
    <t>MEL_a113.MEL_b147</t>
  </si>
  <si>
    <t>MEL_a114.MEL_b147</t>
  </si>
  <si>
    <t>MEL_a115.MEL_b147</t>
  </si>
  <si>
    <t>MEL_a116.MEL_b147</t>
  </si>
  <si>
    <t>MEL_a117.MEL_b147</t>
  </si>
  <si>
    <t>MEL_a118.MEL_b147</t>
  </si>
  <si>
    <t>MEL_a119.MEL_b147</t>
  </si>
  <si>
    <t>MEL_a120.MEL_b147</t>
  </si>
  <si>
    <t>MEL_a121.MEL_b147</t>
  </si>
  <si>
    <t>MEL_a122.MEL_b147</t>
  </si>
  <si>
    <t>MEL_a123.MEL_b147</t>
  </si>
  <si>
    <t>MEL_a124.MEL_b147</t>
  </si>
  <si>
    <t>MEL_a125.MEL_b147</t>
  </si>
  <si>
    <t>MEL_a126.MEL_b147</t>
  </si>
  <si>
    <t>MEL_a127.MEL_b147</t>
  </si>
  <si>
    <t>MEL_a128.MEL_b147</t>
  </si>
  <si>
    <t>MEL_a129.MEL_b147</t>
  </si>
  <si>
    <t>MEL_a130.MEL_b147</t>
  </si>
  <si>
    <t>MEL_a131.MEL_b147</t>
  </si>
  <si>
    <t>MEL_a132.MEL_b147</t>
  </si>
  <si>
    <t>MEL_a133.MEL_b147</t>
  </si>
  <si>
    <t>MEL_a134.MEL_b147</t>
  </si>
  <si>
    <t>MEL_a135.MEL_b147</t>
  </si>
  <si>
    <t>MEL_a136.MEL_b147</t>
  </si>
  <si>
    <t>MEL_a137.MEL_b147</t>
  </si>
  <si>
    <t>MEL_a138.MEL_b147</t>
  </si>
  <si>
    <t>MEL_a139.MEL_b147</t>
  </si>
  <si>
    <t>MEL_a140.MEL_b147</t>
  </si>
  <si>
    <t>MEL_a141.MEL_b147</t>
  </si>
  <si>
    <t>MEL_a142.MEL_b147</t>
  </si>
  <si>
    <t>MEL_a143.MEL_b147</t>
  </si>
  <si>
    <t>MEL_a144.MEL_b147</t>
  </si>
  <si>
    <t>MEL_a145.MEL_b147</t>
  </si>
  <si>
    <t>MEL_a146.MEL_b147</t>
  </si>
  <si>
    <t>MEL_a147.MEL_b147</t>
  </si>
  <si>
    <t>MEL_a148.MEL_b147</t>
  </si>
  <si>
    <t>MEL_a149.MEL_b147</t>
  </si>
  <si>
    <t>MEL_a150.MEL_b147</t>
  </si>
  <si>
    <t>MEL_a151.MEL_b147</t>
  </si>
  <si>
    <t>MEL_a152.MEL_b147</t>
  </si>
  <si>
    <t>MEL_a153.MEL_b147</t>
  </si>
  <si>
    <t>MEL_a154.MEL_b147</t>
  </si>
  <si>
    <t>MEL_a155.MEL_b147</t>
  </si>
  <si>
    <t>MEL_a156.MEL_b147</t>
  </si>
  <si>
    <t>MEL_a157.MEL_b147</t>
  </si>
  <si>
    <t>MEL_a158.MEL_b147</t>
  </si>
  <si>
    <t>MEL_a159.MEL_b147</t>
  </si>
  <si>
    <t>MEL_a160.MEL_b147</t>
  </si>
  <si>
    <t>MEL_a161.MEL_b147</t>
  </si>
  <si>
    <t>MEL_a162.MEL_b147</t>
  </si>
  <si>
    <t>MEL_a163.MEL_b147</t>
  </si>
  <si>
    <t>MEL_a164.MEL_b147</t>
  </si>
  <si>
    <t>MEL_a165.MEL_b147</t>
  </si>
  <si>
    <t>MEL_a166.MEL_b147</t>
  </si>
  <si>
    <t>MEL_a167.MEL_b147</t>
  </si>
  <si>
    <t>MEL_a168.MEL_b147</t>
  </si>
  <si>
    <t>MEL_a169.MEL_b147</t>
  </si>
  <si>
    <t>MEL_a170.MEL_b147</t>
  </si>
  <si>
    <t>MEL_a171.MEL_b147</t>
  </si>
  <si>
    <t>MEL_a172.MEL_b147</t>
  </si>
  <si>
    <t>MEL_a173.MEL_b147</t>
  </si>
  <si>
    <t>MEL_a174.MEL_b147</t>
  </si>
  <si>
    <t>MEL_a175.MEL_b147</t>
  </si>
  <si>
    <t>MEL_a176.MEL_b147</t>
  </si>
  <si>
    <t>MEL_a177.MEL_b147</t>
  </si>
  <si>
    <t>MEL_a178.MEL_b147</t>
  </si>
  <si>
    <t>MEL_a179.MEL_b147</t>
  </si>
  <si>
    <t>MEL_a180.MEL_b147</t>
  </si>
  <si>
    <t>MEL_a181.MEL_b147</t>
  </si>
  <si>
    <t>MEL_a182.MEL_b147</t>
  </si>
  <si>
    <t>MEL_a183.MEL_b147</t>
  </si>
  <si>
    <t>MEL_a184.MEL_b147</t>
  </si>
  <si>
    <t>MEL_a185.MEL_b147</t>
  </si>
  <si>
    <t>MEL_a186.MEL_b147</t>
  </si>
  <si>
    <t>MEL_a187.MEL_b147</t>
  </si>
  <si>
    <t>MEL_a188.MEL_b147</t>
  </si>
  <si>
    <t>MEL_a189.MEL_b147</t>
  </si>
  <si>
    <t>MEL_a190.MEL_b147</t>
  </si>
  <si>
    <t>MEL_a191.MEL_b147</t>
  </si>
  <si>
    <t>MEL_a192.MEL_b147</t>
  </si>
  <si>
    <t>MEL_a193.MEL_b147</t>
  </si>
  <si>
    <t>MEL_a194.MEL_b147</t>
  </si>
  <si>
    <t>MEL_a195.MEL_b147</t>
  </si>
  <si>
    <t>MEL_a196.MEL_b147</t>
  </si>
  <si>
    <t>MEL_a197.MEL_b147</t>
  </si>
  <si>
    <t>MEL_a198.MEL_b147</t>
  </si>
  <si>
    <t>MEL_a199.MEL_b147</t>
  </si>
  <si>
    <t>MAGEA3_a129.MEL_b147</t>
  </si>
  <si>
    <t>CDK4_a17.MEL_b147</t>
  </si>
  <si>
    <t>MEL_a1.MEL_b148</t>
  </si>
  <si>
    <t>MEL_a2.MEL_b148</t>
  </si>
  <si>
    <t>MEL_a3.MEL_b148</t>
  </si>
  <si>
    <t>MEL_a4.MEL_b148</t>
  </si>
  <si>
    <t>MEL_a5.MEL_b148</t>
  </si>
  <si>
    <t>MEL_a6.MEL_b148</t>
  </si>
  <si>
    <t>MEL_a7.MEL_b148</t>
  </si>
  <si>
    <t>MEL_a8.MEL_b148</t>
  </si>
  <si>
    <t>MEL_a9.MEL_b148</t>
  </si>
  <si>
    <t>MEL_a10.MEL_b148</t>
  </si>
  <si>
    <t>MEL_a11.MEL_b148</t>
  </si>
  <si>
    <t>MEL_a12.MEL_b148</t>
  </si>
  <si>
    <t>MEL_a13.MEL_b148</t>
  </si>
  <si>
    <t>MEL_a14.MEL_b148</t>
  </si>
  <si>
    <t>MEL_a15.MEL_b148</t>
  </si>
  <si>
    <t>MEL_a16.MEL_b148</t>
  </si>
  <si>
    <t>MEL_a17.MEL_b148</t>
  </si>
  <si>
    <t>MEL_a18.MEL_b148</t>
  </si>
  <si>
    <t>MEL_a19.MEL_b148</t>
  </si>
  <si>
    <t>MEL_a20.MEL_b148</t>
  </si>
  <si>
    <t>MEL_a21.MEL_b148</t>
  </si>
  <si>
    <t>MEL_a22.MEL_b148</t>
  </si>
  <si>
    <t>MEL_a23.MEL_b148</t>
  </si>
  <si>
    <t>MEL_a24.MEL_b148</t>
  </si>
  <si>
    <t>MEL_a25.MEL_b148</t>
  </si>
  <si>
    <t>MEL_a26.MEL_b148</t>
  </si>
  <si>
    <t>MEL_a27.MEL_b148</t>
  </si>
  <si>
    <t>MEL_a28.MEL_b148</t>
  </si>
  <si>
    <t>MEL_a29.MEL_b148</t>
  </si>
  <si>
    <t>MEL_a30.MEL_b148</t>
  </si>
  <si>
    <t>MEL_a31.MEL_b148</t>
  </si>
  <si>
    <t>MEL_a32.MEL_b148</t>
  </si>
  <si>
    <t>MEL_a33.MEL_b148</t>
  </si>
  <si>
    <t>MEL_a34.MEL_b148</t>
  </si>
  <si>
    <t>MEL_a35.MEL_b148</t>
  </si>
  <si>
    <t>MEL_a36.MEL_b148</t>
  </si>
  <si>
    <t>MEL_a37.MEL_b148</t>
  </si>
  <si>
    <t>MEL_a38.MEL_b148</t>
  </si>
  <si>
    <t>MEL_a39.MEL_b148</t>
  </si>
  <si>
    <t>MEL_a40.MEL_b148</t>
  </si>
  <si>
    <t>MEL_a41.MEL_b148</t>
  </si>
  <si>
    <t>MEL_a42.MEL_b148</t>
  </si>
  <si>
    <t>MEL_a43.MEL_b148</t>
  </si>
  <si>
    <t>MEL_a44.MEL_b148</t>
  </si>
  <si>
    <t>MEL_a45.MEL_b148</t>
  </si>
  <si>
    <t>MEL_a46.MEL_b148</t>
  </si>
  <si>
    <t>MEL_a47.MEL_b148</t>
  </si>
  <si>
    <t>MEL_a48.MEL_b148</t>
  </si>
  <si>
    <t>MEL_a49.MEL_b148</t>
  </si>
  <si>
    <t>MEL_a50.MEL_b148</t>
  </si>
  <si>
    <t>MEL_a51.MEL_b148</t>
  </si>
  <si>
    <t>MEL_a52.MEL_b148</t>
  </si>
  <si>
    <t>MEL_a53.MEL_b148</t>
  </si>
  <si>
    <t>MEL_a54.MEL_b148</t>
  </si>
  <si>
    <t>MEL_a55.MEL_b148</t>
  </si>
  <si>
    <t>MEL_a56.MEL_b148</t>
  </si>
  <si>
    <t>MEL_a57.MEL_b148</t>
  </si>
  <si>
    <t>MEL_a58.MEL_b148</t>
  </si>
  <si>
    <t>MEL_a59.MEL_b148</t>
  </si>
  <si>
    <t>MEL_a60.MEL_b148</t>
  </si>
  <si>
    <t>MEL_a61.MEL_b148</t>
  </si>
  <si>
    <t>MEL_a62.MEL_b148</t>
  </si>
  <si>
    <t>MEL_a63.MEL_b148</t>
  </si>
  <si>
    <t>MEL_a64.MEL_b148</t>
  </si>
  <si>
    <t>MEL_a65.MEL_b148</t>
  </si>
  <si>
    <t>MEL_a66.MEL_b148</t>
  </si>
  <si>
    <t>MEL_a67.MEL_b148</t>
  </si>
  <si>
    <t>MEL_a68.MEL_b148</t>
  </si>
  <si>
    <t>MEL_a69.MEL_b148</t>
  </si>
  <si>
    <t>MEL_a70.MEL_b148</t>
  </si>
  <si>
    <t>MEL_a71.MEL_b148</t>
  </si>
  <si>
    <t>MEL_a72.MEL_b148</t>
  </si>
  <si>
    <t>MEL_a73.MEL_b148</t>
  </si>
  <si>
    <t>MEL_a74.MEL_b148</t>
  </si>
  <si>
    <t>MEL_a75.MEL_b148</t>
  </si>
  <si>
    <t>MEL_a76.MEL_b148</t>
  </si>
  <si>
    <t>MEL_a77.MEL_b148</t>
  </si>
  <si>
    <t>MEL_a78.MEL_b148</t>
  </si>
  <si>
    <t>MEL_a79.MEL_b148</t>
  </si>
  <si>
    <t>MEL_a80.MEL_b148</t>
  </si>
  <si>
    <t>MEL_a81.MEL_b148</t>
  </si>
  <si>
    <t>MEL_a82.MEL_b148</t>
  </si>
  <si>
    <t>MEL_a83.MEL_b148</t>
  </si>
  <si>
    <t>MEL_a84.MEL_b148</t>
  </si>
  <si>
    <t>MEL_a85.MEL_b148</t>
  </si>
  <si>
    <t>MEL_a86.MEL_b148</t>
  </si>
  <si>
    <t>MEL_a87.MEL_b148</t>
  </si>
  <si>
    <t>MEL_a88.MEL_b148</t>
  </si>
  <si>
    <t>MEL_a89.MEL_b148</t>
  </si>
  <si>
    <t>MEL_a90.MEL_b148</t>
  </si>
  <si>
    <t>MEL_a91.MEL_b148</t>
  </si>
  <si>
    <t>MEL_a92.MEL_b148</t>
  </si>
  <si>
    <t>MEL_a93.MEL_b148</t>
  </si>
  <si>
    <t>MEL_a94.MEL_b148</t>
  </si>
  <si>
    <t>MEL_a95.MEL_b148</t>
  </si>
  <si>
    <t>MEL_a96.MEL_b148</t>
  </si>
  <si>
    <t>MEL_a97.MEL_b148</t>
  </si>
  <si>
    <t>MEL_a98.MEL_b148</t>
  </si>
  <si>
    <t>MEL_a99.MEL_b148</t>
  </si>
  <si>
    <t>MEL_a100.MEL_b148</t>
  </si>
  <si>
    <t>MEL_a101.MEL_b148</t>
  </si>
  <si>
    <t>MEL_a102.MEL_b148</t>
  </si>
  <si>
    <t>MEL_a103.MEL_b148</t>
  </si>
  <si>
    <t>MEL_a104.MEL_b148</t>
  </si>
  <si>
    <t>MEL_a105.MEL_b148</t>
  </si>
  <si>
    <t>MEL_a106.MEL_b148</t>
  </si>
  <si>
    <t>MEL_a107.MEL_b148</t>
  </si>
  <si>
    <t>MEL_a108.MEL_b148</t>
  </si>
  <si>
    <t>MEL_a109.MEL_b148</t>
  </si>
  <si>
    <t>MEL_a110.MEL_b148</t>
  </si>
  <si>
    <t>MEL_a111.MEL_b148</t>
  </si>
  <si>
    <t>MEL_a112.MEL_b148</t>
  </si>
  <si>
    <t>MEL_a113.MEL_b148</t>
  </si>
  <si>
    <t>MEL_a114.MEL_b148</t>
  </si>
  <si>
    <t>MEL_a115.MEL_b148</t>
  </si>
  <si>
    <t>MEL_a116.MEL_b148</t>
  </si>
  <si>
    <t>MEL_a117.MEL_b148</t>
  </si>
  <si>
    <t>MEL_a118.MEL_b148</t>
  </si>
  <si>
    <t>MEL_a119.MEL_b148</t>
  </si>
  <si>
    <t>MEL_a120.MEL_b148</t>
  </si>
  <si>
    <t>MEL_a121.MEL_b148</t>
  </si>
  <si>
    <t>MEL_a122.MEL_b148</t>
  </si>
  <si>
    <t>MEL_a123.MEL_b148</t>
  </si>
  <si>
    <t>MEL_a124.MEL_b148</t>
  </si>
  <si>
    <t>MEL_a125.MEL_b148</t>
  </si>
  <si>
    <t>MEL_a126.MEL_b148</t>
  </si>
  <si>
    <t>MEL_a127.MEL_b148</t>
  </si>
  <si>
    <t>MEL_a128.MEL_b148</t>
  </si>
  <si>
    <t>MEL_a129.MEL_b148</t>
  </si>
  <si>
    <t>MEL_a130.MEL_b148</t>
  </si>
  <si>
    <t>MEL_a131.MEL_b148</t>
  </si>
  <si>
    <t>MEL_a132.MEL_b148</t>
  </si>
  <si>
    <t>MEL_a133.MEL_b148</t>
  </si>
  <si>
    <t>MEL_a134.MEL_b148</t>
  </si>
  <si>
    <t>MEL_a135.MEL_b148</t>
  </si>
  <si>
    <t>MEL_a136.MEL_b148</t>
  </si>
  <si>
    <t>MEL_a137.MEL_b148</t>
  </si>
  <si>
    <t>MEL_a138.MEL_b148</t>
  </si>
  <si>
    <t>MEL_a139.MEL_b148</t>
  </si>
  <si>
    <t>MEL_a140.MEL_b148</t>
  </si>
  <si>
    <t>MEL_a141.MEL_b148</t>
  </si>
  <si>
    <t>MEL_a142.MEL_b148</t>
  </si>
  <si>
    <t>MEL_a143.MEL_b148</t>
  </si>
  <si>
    <t>MEL_a144.MEL_b148</t>
  </si>
  <si>
    <t>MEL_a145.MEL_b148</t>
  </si>
  <si>
    <t>MEL_a146.MEL_b148</t>
  </si>
  <si>
    <t>MEL_a147.MEL_b148</t>
  </si>
  <si>
    <t>MEL_a148.MEL_b148</t>
  </si>
  <si>
    <t>MEL_a149.MEL_b148</t>
  </si>
  <si>
    <t>MEL_a150.MEL_b148</t>
  </si>
  <si>
    <t>MEL_a151.MEL_b148</t>
  </si>
  <si>
    <t>MEL_a152.MEL_b148</t>
  </si>
  <si>
    <t>MEL_a153.MEL_b148</t>
  </si>
  <si>
    <t>MEL_a154.MEL_b148</t>
  </si>
  <si>
    <t>MEL_a155.MEL_b148</t>
  </si>
  <si>
    <t>MEL_a156.MEL_b148</t>
  </si>
  <si>
    <t>MEL_a157.MEL_b148</t>
  </si>
  <si>
    <t>MEL_a158.MEL_b148</t>
  </si>
  <si>
    <t>MEL_a159.MEL_b148</t>
  </si>
  <si>
    <t>MEL_a160.MEL_b148</t>
  </si>
  <si>
    <t>MEL_a161.MEL_b148</t>
  </si>
  <si>
    <t>MEL_a162.MEL_b148</t>
  </si>
  <si>
    <t>MEL_a163.MEL_b148</t>
  </si>
  <si>
    <t>MEL_a164.MEL_b148</t>
  </si>
  <si>
    <t>MEL_a165.MEL_b148</t>
  </si>
  <si>
    <t>MEL_a166.MEL_b148</t>
  </si>
  <si>
    <t>MEL_a167.MEL_b148</t>
  </si>
  <si>
    <t>MEL_a168.MEL_b148</t>
  </si>
  <si>
    <t>MEL_a169.MEL_b148</t>
  </si>
  <si>
    <t>MEL_a170.MEL_b148</t>
  </si>
  <si>
    <t>MEL_a171.MEL_b148</t>
  </si>
  <si>
    <t>MEL_a172.MEL_b148</t>
  </si>
  <si>
    <t>MEL_a173.MEL_b148</t>
  </si>
  <si>
    <t>MEL_a174.MEL_b148</t>
  </si>
  <si>
    <t>MEL_a175.MEL_b148</t>
  </si>
  <si>
    <t>MEL_a176.MEL_b148</t>
  </si>
  <si>
    <t>MEL_a177.MEL_b148</t>
  </si>
  <si>
    <t>MEL_a178.MEL_b148</t>
  </si>
  <si>
    <t>MEL_a179.MEL_b148</t>
  </si>
  <si>
    <t>MEL_a180.MEL_b148</t>
  </si>
  <si>
    <t>MEL_a181.MEL_b148</t>
  </si>
  <si>
    <t>MEL_a182.MEL_b148</t>
  </si>
  <si>
    <t>MEL_a183.MEL_b148</t>
  </si>
  <si>
    <t>MEL_a184.MEL_b148</t>
  </si>
  <si>
    <t>MEL_a185.MEL_b148</t>
  </si>
  <si>
    <t>MEL_a186.MEL_b148</t>
  </si>
  <si>
    <t>MEL_a187.MEL_b148</t>
  </si>
  <si>
    <t>MEL_a188.MEL_b148</t>
  </si>
  <si>
    <t>MEL_a189.MEL_b148</t>
  </si>
  <si>
    <t>MEL_a190.MEL_b148</t>
  </si>
  <si>
    <t>MEL_a191.MEL_b148</t>
  </si>
  <si>
    <t>MEL_a192.MEL_b148</t>
  </si>
  <si>
    <t>MEL_a193.MEL_b148</t>
  </si>
  <si>
    <t>MEL_a194.MEL_b148</t>
  </si>
  <si>
    <t>MEL_a195.MEL_b148</t>
  </si>
  <si>
    <t>MEL_a196.MEL_b148</t>
  </si>
  <si>
    <t>MEL_a197.MEL_b148</t>
  </si>
  <si>
    <t>MEL_a198.MEL_b148</t>
  </si>
  <si>
    <t>MEL_a199.MEL_b148</t>
  </si>
  <si>
    <t>MAGEA3_a129.MEL_b148</t>
  </si>
  <si>
    <t>CDK4_a17.MEL_b148</t>
  </si>
  <si>
    <t>MEL_a1.MEL_b149</t>
  </si>
  <si>
    <t>MEL_a2.MEL_b149</t>
  </si>
  <si>
    <t>MEL_a3.MEL_b149</t>
  </si>
  <si>
    <t>MEL_a4.MEL_b149</t>
  </si>
  <si>
    <t>MEL_a5.MEL_b149</t>
  </si>
  <si>
    <t>MEL_a6.MEL_b149</t>
  </si>
  <si>
    <t>MEL_a7.MEL_b149</t>
  </si>
  <si>
    <t>MEL_a8.MEL_b149</t>
  </si>
  <si>
    <t>MEL_a9.MEL_b149</t>
  </si>
  <si>
    <t>MEL_a10.MEL_b149</t>
  </si>
  <si>
    <t>MEL_a11.MEL_b149</t>
  </si>
  <si>
    <t>MEL_a12.MEL_b149</t>
  </si>
  <si>
    <t>MEL_a13.MEL_b149</t>
  </si>
  <si>
    <t>MEL_a14.MEL_b149</t>
  </si>
  <si>
    <t>MEL_a15.MEL_b149</t>
  </si>
  <si>
    <t>MEL_a16.MEL_b149</t>
  </si>
  <si>
    <t>MEL_a17.MEL_b149</t>
  </si>
  <si>
    <t>MEL_a18.MEL_b149</t>
  </si>
  <si>
    <t>MEL_a19.MEL_b149</t>
  </si>
  <si>
    <t>MEL_a20.MEL_b149</t>
  </si>
  <si>
    <t>MEL_a21.MEL_b149</t>
  </si>
  <si>
    <t>MEL_a22.MEL_b149</t>
  </si>
  <si>
    <t>MEL_a23.MEL_b149</t>
  </si>
  <si>
    <t>MEL_a24.MEL_b149</t>
  </si>
  <si>
    <t>MEL_a25.MEL_b149</t>
  </si>
  <si>
    <t>MEL_a26.MEL_b149</t>
  </si>
  <si>
    <t>MEL_a27.MEL_b149</t>
  </si>
  <si>
    <t>MEL_a28.MEL_b149</t>
  </si>
  <si>
    <t>MEL_a29.MEL_b149</t>
  </si>
  <si>
    <t>MEL_a30.MEL_b149</t>
  </si>
  <si>
    <t>MEL_a31.MEL_b149</t>
  </si>
  <si>
    <t>MEL_a32.MEL_b149</t>
  </si>
  <si>
    <t>MEL_a33.MEL_b149</t>
  </si>
  <si>
    <t>MEL_a34.MEL_b149</t>
  </si>
  <si>
    <t>MEL_a35.MEL_b149</t>
  </si>
  <si>
    <t>MEL_a36.MEL_b149</t>
  </si>
  <si>
    <t>MEL_a37.MEL_b149</t>
  </si>
  <si>
    <t>MEL_a38.MEL_b149</t>
  </si>
  <si>
    <t>MEL_a39.MEL_b149</t>
  </si>
  <si>
    <t>MEL_a40.MEL_b149</t>
  </si>
  <si>
    <t>MEL_a41.MEL_b149</t>
  </si>
  <si>
    <t>MEL_a42.MEL_b149</t>
  </si>
  <si>
    <t>MEL_a43.MEL_b149</t>
  </si>
  <si>
    <t>MEL_a44.MEL_b149</t>
  </si>
  <si>
    <t>MEL_a45.MEL_b149</t>
  </si>
  <si>
    <t>MEL_a46.MEL_b149</t>
  </si>
  <si>
    <t>MEL_a47.MEL_b149</t>
  </si>
  <si>
    <t>MEL_a48.MEL_b149</t>
  </si>
  <si>
    <t>MEL_a49.MEL_b149</t>
  </si>
  <si>
    <t>MEL_a50.MEL_b149</t>
  </si>
  <si>
    <t>MEL_a51.MEL_b149</t>
  </si>
  <si>
    <t>MEL_a52.MEL_b149</t>
  </si>
  <si>
    <t>MEL_a53.MEL_b149</t>
  </si>
  <si>
    <t>MEL_a54.MEL_b149</t>
  </si>
  <si>
    <t>MEL_a55.MEL_b149</t>
  </si>
  <si>
    <t>MEL_a56.MEL_b149</t>
  </si>
  <si>
    <t>MEL_a57.MEL_b149</t>
  </si>
  <si>
    <t>MEL_a58.MEL_b149</t>
  </si>
  <si>
    <t>MEL_a59.MEL_b149</t>
  </si>
  <si>
    <t>MEL_a60.MEL_b149</t>
  </si>
  <si>
    <t>MEL_a61.MEL_b149</t>
  </si>
  <si>
    <t>MEL_a62.MEL_b149</t>
  </si>
  <si>
    <t>MEL_a63.MEL_b149</t>
  </si>
  <si>
    <t>MEL_a64.MEL_b149</t>
  </si>
  <si>
    <t>MEL_a65.MEL_b149</t>
  </si>
  <si>
    <t>MEL_a66.MEL_b149</t>
  </si>
  <si>
    <t>MEL_a67.MEL_b149</t>
  </si>
  <si>
    <t>MEL_a68.MEL_b149</t>
  </si>
  <si>
    <t>MEL_a69.MEL_b149</t>
  </si>
  <si>
    <t>MEL_a70.MEL_b149</t>
  </si>
  <si>
    <t>MEL_a71.MEL_b149</t>
  </si>
  <si>
    <t>MEL_a72.MEL_b149</t>
  </si>
  <si>
    <t>MEL_a73.MEL_b149</t>
  </si>
  <si>
    <t>MEL_a74.MEL_b149</t>
  </si>
  <si>
    <t>MEL_a75.MEL_b149</t>
  </si>
  <si>
    <t>MEL_a76.MEL_b149</t>
  </si>
  <si>
    <t>MEL_a77.MEL_b149</t>
  </si>
  <si>
    <t>MEL_a78.MEL_b149</t>
  </si>
  <si>
    <t>MEL_a79.MEL_b149</t>
  </si>
  <si>
    <t>MEL_a80.MEL_b149</t>
  </si>
  <si>
    <t>MEL_a81.MEL_b149</t>
  </si>
  <si>
    <t>MEL_a82.MEL_b149</t>
  </si>
  <si>
    <t>MEL_a83.MEL_b149</t>
  </si>
  <si>
    <t>MEL_a84.MEL_b149</t>
  </si>
  <si>
    <t>MEL_a85.MEL_b149</t>
  </si>
  <si>
    <t>MEL_a86.MEL_b149</t>
  </si>
  <si>
    <t>MEL_a87.MEL_b149</t>
  </si>
  <si>
    <t>MEL_a88.MEL_b149</t>
  </si>
  <si>
    <t>MEL_a89.MEL_b149</t>
  </si>
  <si>
    <t>MEL_a90.MEL_b149</t>
  </si>
  <si>
    <t>MEL_a91.MEL_b149</t>
  </si>
  <si>
    <t>MEL_a92.MEL_b149</t>
  </si>
  <si>
    <t>MEL_a93.MEL_b149</t>
  </si>
  <si>
    <t>MEL_a94.MEL_b149</t>
  </si>
  <si>
    <t>MEL_a95.MEL_b149</t>
  </si>
  <si>
    <t>MEL_a96.MEL_b149</t>
  </si>
  <si>
    <t>MEL_a97.MEL_b149</t>
  </si>
  <si>
    <t>MEL_a98.MEL_b149</t>
  </si>
  <si>
    <t>MEL_a99.MEL_b149</t>
  </si>
  <si>
    <t>MEL_a100.MEL_b149</t>
  </si>
  <si>
    <t>MEL_a101.MEL_b149</t>
  </si>
  <si>
    <t>MEL_a102.MEL_b149</t>
  </si>
  <si>
    <t>MEL_a103.MEL_b149</t>
  </si>
  <si>
    <t>MEL_a104.MEL_b149</t>
  </si>
  <si>
    <t>MEL_a105.MEL_b149</t>
  </si>
  <si>
    <t>MEL_a106.MEL_b149</t>
  </si>
  <si>
    <t>MEL_a107.MEL_b149</t>
  </si>
  <si>
    <t>MEL_a108.MEL_b149</t>
  </si>
  <si>
    <t>MEL_a109.MEL_b149</t>
  </si>
  <si>
    <t>MEL_a110.MEL_b149</t>
  </si>
  <si>
    <t>MEL_a111.MEL_b149</t>
  </si>
  <si>
    <t>MEL_a112.MEL_b149</t>
  </si>
  <si>
    <t>MEL_a113.MEL_b149</t>
  </si>
  <si>
    <t>MEL_a114.MEL_b149</t>
  </si>
  <si>
    <t>MEL_a115.MEL_b149</t>
  </si>
  <si>
    <t>MEL_a116.MEL_b149</t>
  </si>
  <si>
    <t>MEL_a117.MEL_b149</t>
  </si>
  <si>
    <t>MEL_a118.MEL_b149</t>
  </si>
  <si>
    <t>MEL_a119.MEL_b149</t>
  </si>
  <si>
    <t>MEL_a120.MEL_b149</t>
  </si>
  <si>
    <t>MEL_a121.MEL_b149</t>
  </si>
  <si>
    <t>MEL_a122.MEL_b149</t>
  </si>
  <si>
    <t>MEL_a123.MEL_b149</t>
  </si>
  <si>
    <t>MEL_a124.MEL_b149</t>
  </si>
  <si>
    <t>MEL_a125.MEL_b149</t>
  </si>
  <si>
    <t>MEL_a126.MEL_b149</t>
  </si>
  <si>
    <t>MEL_a127.MEL_b149</t>
  </si>
  <si>
    <t>MEL_a128.MEL_b149</t>
  </si>
  <si>
    <t>MEL_a129.MEL_b149</t>
  </si>
  <si>
    <t>MEL_a130.MEL_b149</t>
  </si>
  <si>
    <t>MEL_a131.MEL_b149</t>
  </si>
  <si>
    <t>MEL_a132.MEL_b149</t>
  </si>
  <si>
    <t>MEL_a133.MEL_b149</t>
  </si>
  <si>
    <t>MEL_a134.MEL_b149</t>
  </si>
  <si>
    <t>MEL_a135.MEL_b149</t>
  </si>
  <si>
    <t>MEL_a136.MEL_b149</t>
  </si>
  <si>
    <t>MEL_a137.MEL_b149</t>
  </si>
  <si>
    <t>MEL_a138.MEL_b149</t>
  </si>
  <si>
    <t>MEL_a139.MEL_b149</t>
  </si>
  <si>
    <t>MEL_a140.MEL_b149</t>
  </si>
  <si>
    <t>MEL_a141.MEL_b149</t>
  </si>
  <si>
    <t>MEL_a142.MEL_b149</t>
  </si>
  <si>
    <t>MEL_a143.MEL_b149</t>
  </si>
  <si>
    <t>MEL_a144.MEL_b149</t>
  </si>
  <si>
    <t>MEL_a145.MEL_b149</t>
  </si>
  <si>
    <t>MEL_a146.MEL_b149</t>
  </si>
  <si>
    <t>MEL_a147.MEL_b149</t>
  </si>
  <si>
    <t>MEL_a148.MEL_b149</t>
  </si>
  <si>
    <t>MEL_a149.MEL_b149</t>
  </si>
  <si>
    <t>MEL_a150.MEL_b149</t>
  </si>
  <si>
    <t>MEL_a151.MEL_b149</t>
  </si>
  <si>
    <t>MEL_a152.MEL_b149</t>
  </si>
  <si>
    <t>MEL_a153.MEL_b149</t>
  </si>
  <si>
    <t>MEL_a154.MEL_b149</t>
  </si>
  <si>
    <t>MEL_a155.MEL_b149</t>
  </si>
  <si>
    <t>MEL_a156.MEL_b149</t>
  </si>
  <si>
    <t>MEL_a157.MEL_b149</t>
  </si>
  <si>
    <t>MEL_a158.MEL_b149</t>
  </si>
  <si>
    <t>MEL_a159.MEL_b149</t>
  </si>
  <si>
    <t>MEL_a160.MEL_b149</t>
  </si>
  <si>
    <t>MEL_a161.MEL_b149</t>
  </si>
  <si>
    <t>MEL_a162.MEL_b149</t>
  </si>
  <si>
    <t>MEL_a163.MEL_b149</t>
  </si>
  <si>
    <t>MEL_a164.MEL_b149</t>
  </si>
  <si>
    <t>MEL_a165.MEL_b149</t>
  </si>
  <si>
    <t>MEL_a166.MEL_b149</t>
  </si>
  <si>
    <t>MEL_a167.MEL_b149</t>
  </si>
  <si>
    <t>MEL_a168.MEL_b149</t>
  </si>
  <si>
    <t>MEL_a169.MEL_b149</t>
  </si>
  <si>
    <t>MEL_a170.MEL_b149</t>
  </si>
  <si>
    <t>MEL_a171.MEL_b149</t>
  </si>
  <si>
    <t>MEL_a172.MEL_b149</t>
  </si>
  <si>
    <t>MEL_a173.MEL_b149</t>
  </si>
  <si>
    <t>MEL_a174.MEL_b149</t>
  </si>
  <si>
    <t>MEL_a175.MEL_b149</t>
  </si>
  <si>
    <t>MEL_a176.MEL_b149</t>
  </si>
  <si>
    <t>MEL_a177.MEL_b149</t>
  </si>
  <si>
    <t>MEL_a178.MEL_b149</t>
  </si>
  <si>
    <t>MEL_a179.MEL_b149</t>
  </si>
  <si>
    <t>MEL_a180.MEL_b149</t>
  </si>
  <si>
    <t>MEL_a181.MEL_b149</t>
  </si>
  <si>
    <t>MEL_a182.MEL_b149</t>
  </si>
  <si>
    <t>MEL_a183.MEL_b149</t>
  </si>
  <si>
    <t>MEL_a184.MEL_b149</t>
  </si>
  <si>
    <t>MEL_a185.MEL_b149</t>
  </si>
  <si>
    <t>MEL_a186.MEL_b149</t>
  </si>
  <si>
    <t>MEL_a187.MEL_b149</t>
  </si>
  <si>
    <t>MEL_a188.MEL_b149</t>
  </si>
  <si>
    <t>MEL_a189.MEL_b149</t>
  </si>
  <si>
    <t>MEL_a190.MEL_b149</t>
  </si>
  <si>
    <t>MEL_a191.MEL_b149</t>
  </si>
  <si>
    <t>MEL_a192.MEL_b149</t>
  </si>
  <si>
    <t>MEL_a193.MEL_b149</t>
  </si>
  <si>
    <t>MEL_a194.MEL_b149</t>
  </si>
  <si>
    <t>MEL_a195.MEL_b149</t>
  </si>
  <si>
    <t>MEL_a196.MEL_b149</t>
  </si>
  <si>
    <t>MEL_a197.MEL_b149</t>
  </si>
  <si>
    <t>MEL_a198.MEL_b149</t>
  </si>
  <si>
    <t>MEL_a199.MEL_b149</t>
  </si>
  <si>
    <t>MAGEA3_a129.MEL_b149</t>
  </si>
  <si>
    <t>CDK4_a17.MEL_b149</t>
  </si>
  <si>
    <t>MEL_a1.MEL_b150</t>
  </si>
  <si>
    <t>MEL_a2.MEL_b150</t>
  </si>
  <si>
    <t>MEL_a3.MEL_b150</t>
  </si>
  <si>
    <t>MEL_a4.MEL_b150</t>
  </si>
  <si>
    <t>MEL_a5.MEL_b150</t>
  </si>
  <si>
    <t>MEL_a6.MEL_b150</t>
  </si>
  <si>
    <t>MEL_a7.MEL_b150</t>
  </si>
  <si>
    <t>MEL_a8.MEL_b150</t>
  </si>
  <si>
    <t>MEL_a9.MEL_b150</t>
  </si>
  <si>
    <t>MEL_a10.MEL_b150</t>
  </si>
  <si>
    <t>MEL_a11.MEL_b150</t>
  </si>
  <si>
    <t>MEL_a12.MEL_b150</t>
  </si>
  <si>
    <t>MEL_a13.MEL_b150</t>
  </si>
  <si>
    <t>MEL_a14.MEL_b150</t>
  </si>
  <si>
    <t>MEL_a15.MEL_b150</t>
  </si>
  <si>
    <t>MEL_a16.MEL_b150</t>
  </si>
  <si>
    <t>MEL_a17.MEL_b150</t>
  </si>
  <si>
    <t>MEL_a18.MEL_b150</t>
  </si>
  <si>
    <t>MEL_a19.MEL_b150</t>
  </si>
  <si>
    <t>MEL_a20.MEL_b150</t>
  </si>
  <si>
    <t>MEL_a21.MEL_b150</t>
  </si>
  <si>
    <t>MEL_a22.MEL_b150</t>
  </si>
  <si>
    <t>MEL_a23.MEL_b150</t>
  </si>
  <si>
    <t>MEL_a24.MEL_b150</t>
  </si>
  <si>
    <t>MEL_a25.MEL_b150</t>
  </si>
  <si>
    <t>MEL_a26.MEL_b150</t>
  </si>
  <si>
    <t>MEL_a27.MEL_b150</t>
  </si>
  <si>
    <t>MEL_a28.MEL_b150</t>
  </si>
  <si>
    <t>MEL_a29.MEL_b150</t>
  </si>
  <si>
    <t>MEL_a30.MEL_b150</t>
  </si>
  <si>
    <t>MEL_a31.MEL_b150</t>
  </si>
  <si>
    <t>MEL_a32.MEL_b150</t>
  </si>
  <si>
    <t>MEL_a33.MEL_b150</t>
  </si>
  <si>
    <t>MEL_a34.MEL_b150</t>
  </si>
  <si>
    <t>MEL_a35.MEL_b150</t>
  </si>
  <si>
    <t>MEL_a36.MEL_b150</t>
  </si>
  <si>
    <t>MEL_a37.MEL_b150</t>
  </si>
  <si>
    <t>MEL_a38.MEL_b150</t>
  </si>
  <si>
    <t>MEL_a39.MEL_b150</t>
  </si>
  <si>
    <t>MEL_a40.MEL_b150</t>
  </si>
  <si>
    <t>MEL_a41.MEL_b150</t>
  </si>
  <si>
    <t>MEL_a42.MEL_b150</t>
  </si>
  <si>
    <t>MEL_a43.MEL_b150</t>
  </si>
  <si>
    <t>MEL_a44.MEL_b150</t>
  </si>
  <si>
    <t>MEL_a45.MEL_b150</t>
  </si>
  <si>
    <t>MEL_a46.MEL_b150</t>
  </si>
  <si>
    <t>MEL_a47.MEL_b150</t>
  </si>
  <si>
    <t>MEL_a48.MEL_b150</t>
  </si>
  <si>
    <t>MEL_a49.MEL_b150</t>
  </si>
  <si>
    <t>MEL_a50.MEL_b150</t>
  </si>
  <si>
    <t>MEL_a51.MEL_b150</t>
  </si>
  <si>
    <t>MEL_a52.MEL_b150</t>
  </si>
  <si>
    <t>MEL_a53.MEL_b150</t>
  </si>
  <si>
    <t>MEL_a54.MEL_b150</t>
  </si>
  <si>
    <t>MEL_a55.MEL_b150</t>
  </si>
  <si>
    <t>MEL_a56.MEL_b150</t>
  </si>
  <si>
    <t>MEL_a57.MEL_b150</t>
  </si>
  <si>
    <t>MEL_a58.MEL_b150</t>
  </si>
  <si>
    <t>MEL_a59.MEL_b150</t>
  </si>
  <si>
    <t>MEL_a60.MEL_b150</t>
  </si>
  <si>
    <t>MEL_a61.MEL_b150</t>
  </si>
  <si>
    <t>MEL_a62.MEL_b150</t>
  </si>
  <si>
    <t>MEL_a63.MEL_b150</t>
  </si>
  <si>
    <t>MEL_a64.MEL_b150</t>
  </si>
  <si>
    <t>MEL_a65.MEL_b150</t>
  </si>
  <si>
    <t>MEL_a66.MEL_b150</t>
  </si>
  <si>
    <t>MEL_a67.MEL_b150</t>
  </si>
  <si>
    <t>MEL_a68.MEL_b150</t>
  </si>
  <si>
    <t>MEL_a69.MEL_b150</t>
  </si>
  <si>
    <t>MEL_a70.MEL_b150</t>
  </si>
  <si>
    <t>MEL_a71.MEL_b150</t>
  </si>
  <si>
    <t>MEL_a72.MEL_b150</t>
  </si>
  <si>
    <t>MEL_a73.MEL_b150</t>
  </si>
  <si>
    <t>MEL_a74.MEL_b150</t>
  </si>
  <si>
    <t>MEL_a75.MEL_b150</t>
  </si>
  <si>
    <t>MEL_a76.MEL_b150</t>
  </si>
  <si>
    <t>MEL_a77.MEL_b150</t>
  </si>
  <si>
    <t>MEL_a78.MEL_b150</t>
  </si>
  <si>
    <t>MEL_a79.MEL_b150</t>
  </si>
  <si>
    <t>MEL_a80.MEL_b150</t>
  </si>
  <si>
    <t>MEL_a81.MEL_b150</t>
  </si>
  <si>
    <t>MEL_a82.MEL_b150</t>
  </si>
  <si>
    <t>MEL_a83.MEL_b150</t>
  </si>
  <si>
    <t>MEL_a84.MEL_b150</t>
  </si>
  <si>
    <t>MEL_a85.MEL_b150</t>
  </si>
  <si>
    <t>MEL_a86.MEL_b150</t>
  </si>
  <si>
    <t>MEL_a87.MEL_b150</t>
  </si>
  <si>
    <t>MEL_a88.MEL_b150</t>
  </si>
  <si>
    <t>MEL_a89.MEL_b150</t>
  </si>
  <si>
    <t>MEL_a90.MEL_b150</t>
  </si>
  <si>
    <t>MEL_a91.MEL_b150</t>
  </si>
  <si>
    <t>MEL_a92.MEL_b150</t>
  </si>
  <si>
    <t>MEL_a93.MEL_b150</t>
  </si>
  <si>
    <t>MEL_a94.MEL_b150</t>
  </si>
  <si>
    <t>MEL_a95.MEL_b150</t>
  </si>
  <si>
    <t>MEL_a96.MEL_b150</t>
  </si>
  <si>
    <t>MEL_a97.MEL_b150</t>
  </si>
  <si>
    <t>MEL_a98.MEL_b150</t>
  </si>
  <si>
    <t>MEL_a99.MEL_b150</t>
  </si>
  <si>
    <t>MEL_a100.MEL_b150</t>
  </si>
  <si>
    <t>MEL_a101.MEL_b150</t>
  </si>
  <si>
    <t>MEL_a102.MEL_b150</t>
  </si>
  <si>
    <t>MEL_a103.MEL_b150</t>
  </si>
  <si>
    <t>MEL_a104.MEL_b150</t>
  </si>
  <si>
    <t>MEL_a105.MEL_b150</t>
  </si>
  <si>
    <t>MEL_a106.MEL_b150</t>
  </si>
  <si>
    <t>MEL_a107.MEL_b150</t>
  </si>
  <si>
    <t>MEL_a108.MEL_b150</t>
  </si>
  <si>
    <t>MEL_a109.MEL_b150</t>
  </si>
  <si>
    <t>MEL_a110.MEL_b150</t>
  </si>
  <si>
    <t>MEL_a111.MEL_b150</t>
  </si>
  <si>
    <t>MEL_a112.MEL_b150</t>
  </si>
  <si>
    <t>MEL_a113.MEL_b150</t>
  </si>
  <si>
    <t>MEL_a114.MEL_b150</t>
  </si>
  <si>
    <t>MEL_a115.MEL_b150</t>
  </si>
  <si>
    <t>MEL_a116.MEL_b150</t>
  </si>
  <si>
    <t>MEL_a117.MEL_b150</t>
  </si>
  <si>
    <t>MEL_a118.MEL_b150</t>
  </si>
  <si>
    <t>MEL_a119.MEL_b150</t>
  </si>
  <si>
    <t>MEL_a120.MEL_b150</t>
  </si>
  <si>
    <t>MEL_a121.MEL_b150</t>
  </si>
  <si>
    <t>MEL_a122.MEL_b150</t>
  </si>
  <si>
    <t>MEL_a123.MEL_b150</t>
  </si>
  <si>
    <t>MEL_a124.MEL_b150</t>
  </si>
  <si>
    <t>MEL_a125.MEL_b150</t>
  </si>
  <si>
    <t>MEL_a126.MEL_b150</t>
  </si>
  <si>
    <t>MEL_a127.MEL_b150</t>
  </si>
  <si>
    <t>MEL_a128.MEL_b150</t>
  </si>
  <si>
    <t>MEL_a129.MEL_b150</t>
  </si>
  <si>
    <t>MEL_a130.MEL_b150</t>
  </si>
  <si>
    <t>MEL_a131.MEL_b150</t>
  </si>
  <si>
    <t>MEL_a132.MEL_b150</t>
  </si>
  <si>
    <t>MEL_a133.MEL_b150</t>
  </si>
  <si>
    <t>MEL_a134.MEL_b150</t>
  </si>
  <si>
    <t>MEL_a135.MEL_b150</t>
  </si>
  <si>
    <t>MEL_a136.MEL_b150</t>
  </si>
  <si>
    <t>MEL_a137.MEL_b150</t>
  </si>
  <si>
    <t>MEL_a138.MEL_b150</t>
  </si>
  <si>
    <t>MEL_a139.MEL_b150</t>
  </si>
  <si>
    <t>MEL_a140.MEL_b150</t>
  </si>
  <si>
    <t>MEL_a141.MEL_b150</t>
  </si>
  <si>
    <t>MEL_a142.MEL_b150</t>
  </si>
  <si>
    <t>MEL_a143.MEL_b150</t>
  </si>
  <si>
    <t>MEL_a144.MEL_b150</t>
  </si>
  <si>
    <t>MEL_a145.MEL_b150</t>
  </si>
  <si>
    <t>MEL_a146.MEL_b150</t>
  </si>
  <si>
    <t>MEL_a147.MEL_b150</t>
  </si>
  <si>
    <t>MEL_a148.MEL_b150</t>
  </si>
  <si>
    <t>MEL_a149.MEL_b150</t>
  </si>
  <si>
    <t>MEL_a150.MEL_b150</t>
  </si>
  <si>
    <t>MEL_a151.MEL_b150</t>
  </si>
  <si>
    <t>MEL_a152.MEL_b150</t>
  </si>
  <si>
    <t>MEL_a153.MEL_b150</t>
  </si>
  <si>
    <t>MEL_a154.MEL_b150</t>
  </si>
  <si>
    <t>MEL_a155.MEL_b150</t>
  </si>
  <si>
    <t>MEL_a156.MEL_b150</t>
  </si>
  <si>
    <t>MEL_a157.MEL_b150</t>
  </si>
  <si>
    <t>MEL_a158.MEL_b150</t>
  </si>
  <si>
    <t>MEL_a159.MEL_b150</t>
  </si>
  <si>
    <t>MEL_a160.MEL_b150</t>
  </si>
  <si>
    <t>MEL_a161.MEL_b150</t>
  </si>
  <si>
    <t>MEL_a162.MEL_b150</t>
  </si>
  <si>
    <t>MEL_a163.MEL_b150</t>
  </si>
  <si>
    <t>MEL_a164.MEL_b150</t>
  </si>
  <si>
    <t>MEL_a165.MEL_b150</t>
  </si>
  <si>
    <t>MEL_a166.MEL_b150</t>
  </si>
  <si>
    <t>MEL_a167.MEL_b150</t>
  </si>
  <si>
    <t>MEL_a168.MEL_b150</t>
  </si>
  <si>
    <t>MEL_a169.MEL_b150</t>
  </si>
  <si>
    <t>MEL_a170.MEL_b150</t>
  </si>
  <si>
    <t>MEL_a171.MEL_b150</t>
  </si>
  <si>
    <t>MEL_a172.MEL_b150</t>
  </si>
  <si>
    <t>MEL_a173.MEL_b150</t>
  </si>
  <si>
    <t>MEL_a174.MEL_b150</t>
  </si>
  <si>
    <t>MEL_a175.MEL_b150</t>
  </si>
  <si>
    <t>MEL_a176.MEL_b150</t>
  </si>
  <si>
    <t>MEL_a177.MEL_b150</t>
  </si>
  <si>
    <t>MEL_a178.MEL_b150</t>
  </si>
  <si>
    <t>MEL_a179.MEL_b150</t>
  </si>
  <si>
    <t>MEL_a180.MEL_b150</t>
  </si>
  <si>
    <t>MEL_a181.MEL_b150</t>
  </si>
  <si>
    <t>MEL_a182.MEL_b150</t>
  </si>
  <si>
    <t>MEL_a183.MEL_b150</t>
  </si>
  <si>
    <t>MEL_a184.MEL_b150</t>
  </si>
  <si>
    <t>MEL_a185.MEL_b150</t>
  </si>
  <si>
    <t>MEL_a186.MEL_b150</t>
  </si>
  <si>
    <t>MEL_a187.MEL_b150</t>
  </si>
  <si>
    <t>MEL_a188.MEL_b150</t>
  </si>
  <si>
    <t>MEL_a189.MEL_b150</t>
  </si>
  <si>
    <t>MEL_a190.MEL_b150</t>
  </si>
  <si>
    <t>MEL_a191.MEL_b150</t>
  </si>
  <si>
    <t>MEL_a192.MEL_b150</t>
  </si>
  <si>
    <t>MEL_a193.MEL_b150</t>
  </si>
  <si>
    <t>MEL_a194.MEL_b150</t>
  </si>
  <si>
    <t>MEL_a195.MEL_b150</t>
  </si>
  <si>
    <t>MEL_a196.MEL_b150</t>
  </si>
  <si>
    <t>MEL_a197.MEL_b150</t>
  </si>
  <si>
    <t>MEL_a198.MEL_b150</t>
  </si>
  <si>
    <t>MEL_a199.MEL_b150</t>
  </si>
  <si>
    <t>MAGEA3_a129.MEL_b150</t>
  </si>
  <si>
    <t>CDK4_a17.MEL_b150</t>
  </si>
  <si>
    <t>MEL_a1.MEL_b151</t>
  </si>
  <si>
    <t>MEL_a2.MEL_b151</t>
  </si>
  <si>
    <t>MEL_a3.MEL_b151</t>
  </si>
  <si>
    <t>MEL_a4.MEL_b151</t>
  </si>
  <si>
    <t>MEL_a5.MEL_b151</t>
  </si>
  <si>
    <t>MEL_a6.MEL_b151</t>
  </si>
  <si>
    <t>MEL_a7.MEL_b151</t>
  </si>
  <si>
    <t>MEL_a8.MEL_b151</t>
  </si>
  <si>
    <t>MEL_a9.MEL_b151</t>
  </si>
  <si>
    <t>MEL_a10.MEL_b151</t>
  </si>
  <si>
    <t>MEL_a11.MEL_b151</t>
  </si>
  <si>
    <t>MEL_a12.MEL_b151</t>
  </si>
  <si>
    <t>MEL_a13.MEL_b151</t>
  </si>
  <si>
    <t>MEL_a14.MEL_b151</t>
  </si>
  <si>
    <t>MEL_a15.MEL_b151</t>
  </si>
  <si>
    <t>MEL_a16.MEL_b151</t>
  </si>
  <si>
    <t>MEL_a17.MEL_b151</t>
  </si>
  <si>
    <t>MEL_a18.MEL_b151</t>
  </si>
  <si>
    <t>MEL_a19.MEL_b151</t>
  </si>
  <si>
    <t>MEL_a20.MEL_b151</t>
  </si>
  <si>
    <t>MEL_a21.MEL_b151</t>
  </si>
  <si>
    <t>MEL_a22.MEL_b151</t>
  </si>
  <si>
    <t>MEL_a23.MEL_b151</t>
  </si>
  <si>
    <t>MEL_a24.MEL_b151</t>
  </si>
  <si>
    <t>MEL_a25.MEL_b151</t>
  </si>
  <si>
    <t>MEL_a26.MEL_b151</t>
  </si>
  <si>
    <t>MEL_a27.MEL_b151</t>
  </si>
  <si>
    <t>MEL_a28.MEL_b151</t>
  </si>
  <si>
    <t>MEL_a29.MEL_b151</t>
  </si>
  <si>
    <t>MEL_a30.MEL_b151</t>
  </si>
  <si>
    <t>MEL_a31.MEL_b151</t>
  </si>
  <si>
    <t>MEL_a32.MEL_b151</t>
  </si>
  <si>
    <t>MEL_a33.MEL_b151</t>
  </si>
  <si>
    <t>MEL_a34.MEL_b151</t>
  </si>
  <si>
    <t>MEL_a35.MEL_b151</t>
  </si>
  <si>
    <t>MEL_a36.MEL_b151</t>
  </si>
  <si>
    <t>MEL_a37.MEL_b151</t>
  </si>
  <si>
    <t>MEL_a38.MEL_b151</t>
  </si>
  <si>
    <t>MEL_a39.MEL_b151</t>
  </si>
  <si>
    <t>MEL_a40.MEL_b151</t>
  </si>
  <si>
    <t>MEL_a41.MEL_b151</t>
  </si>
  <si>
    <t>MEL_a42.MEL_b151</t>
  </si>
  <si>
    <t>MEL_a43.MEL_b151</t>
  </si>
  <si>
    <t>MEL_a44.MEL_b151</t>
  </si>
  <si>
    <t>MEL_a45.MEL_b151</t>
  </si>
  <si>
    <t>MEL_a46.MEL_b151</t>
  </si>
  <si>
    <t>MEL_a47.MEL_b151</t>
  </si>
  <si>
    <t>MEL_a48.MEL_b151</t>
  </si>
  <si>
    <t>MEL_a49.MEL_b151</t>
  </si>
  <si>
    <t>MEL_a50.MEL_b151</t>
  </si>
  <si>
    <t>MEL_a51.MEL_b151</t>
  </si>
  <si>
    <t>MEL_a52.MEL_b151</t>
  </si>
  <si>
    <t>MEL_a53.MEL_b151</t>
  </si>
  <si>
    <t>MEL_a54.MEL_b151</t>
  </si>
  <si>
    <t>MEL_a55.MEL_b151</t>
  </si>
  <si>
    <t>MEL_a56.MEL_b151</t>
  </si>
  <si>
    <t>MEL_a57.MEL_b151</t>
  </si>
  <si>
    <t>MEL_a58.MEL_b151</t>
  </si>
  <si>
    <t>MEL_a59.MEL_b151</t>
  </si>
  <si>
    <t>MEL_a60.MEL_b151</t>
  </si>
  <si>
    <t>MEL_a61.MEL_b151</t>
  </si>
  <si>
    <t>MEL_a62.MEL_b151</t>
  </si>
  <si>
    <t>MEL_a63.MEL_b151</t>
  </si>
  <si>
    <t>MEL_a64.MEL_b151</t>
  </si>
  <si>
    <t>MEL_a65.MEL_b151</t>
  </si>
  <si>
    <t>MEL_a66.MEL_b151</t>
  </si>
  <si>
    <t>MEL_a67.MEL_b151</t>
  </si>
  <si>
    <t>MEL_a68.MEL_b151</t>
  </si>
  <si>
    <t>MEL_a69.MEL_b151</t>
  </si>
  <si>
    <t>MEL_a70.MEL_b151</t>
  </si>
  <si>
    <t>MEL_a71.MEL_b151</t>
  </si>
  <si>
    <t>MEL_a72.MEL_b151</t>
  </si>
  <si>
    <t>MEL_a73.MEL_b151</t>
  </si>
  <si>
    <t>MEL_a74.MEL_b151</t>
  </si>
  <si>
    <t>MEL_a75.MEL_b151</t>
  </si>
  <si>
    <t>MEL_a76.MEL_b151</t>
  </si>
  <si>
    <t>MEL_a77.MEL_b151</t>
  </si>
  <si>
    <t>MEL_a78.MEL_b151</t>
  </si>
  <si>
    <t>MEL_a79.MEL_b151</t>
  </si>
  <si>
    <t>MEL_a80.MEL_b151</t>
  </si>
  <si>
    <t>MEL_a81.MEL_b151</t>
  </si>
  <si>
    <t>MEL_a82.MEL_b151</t>
  </si>
  <si>
    <t>MEL_a83.MEL_b151</t>
  </si>
  <si>
    <t>MEL_a84.MEL_b151</t>
  </si>
  <si>
    <t>MEL_a85.MEL_b151</t>
  </si>
  <si>
    <t>MEL_a86.MEL_b151</t>
  </si>
  <si>
    <t>MEL_a87.MEL_b151</t>
  </si>
  <si>
    <t>MEL_a88.MEL_b151</t>
  </si>
  <si>
    <t>MEL_a89.MEL_b151</t>
  </si>
  <si>
    <t>MEL_a90.MEL_b151</t>
  </si>
  <si>
    <t>MEL_a91.MEL_b151</t>
  </si>
  <si>
    <t>MEL_a92.MEL_b151</t>
  </si>
  <si>
    <t>MEL_a93.MEL_b151</t>
  </si>
  <si>
    <t>MEL_a94.MEL_b151</t>
  </si>
  <si>
    <t>MEL_a95.MEL_b151</t>
  </si>
  <si>
    <t>MEL_a96.MEL_b151</t>
  </si>
  <si>
    <t>MEL_a97.MEL_b151</t>
  </si>
  <si>
    <t>MEL_a98.MEL_b151</t>
  </si>
  <si>
    <t>MEL_a99.MEL_b151</t>
  </si>
  <si>
    <t>MEL_a100.MEL_b151</t>
  </si>
  <si>
    <t>MEL_a101.MEL_b151</t>
  </si>
  <si>
    <t>MEL_a102.MEL_b151</t>
  </si>
  <si>
    <t>MEL_a103.MEL_b151</t>
  </si>
  <si>
    <t>MEL_a104.MEL_b151</t>
  </si>
  <si>
    <t>MEL_a105.MEL_b151</t>
  </si>
  <si>
    <t>MEL_a106.MEL_b151</t>
  </si>
  <si>
    <t>MEL_a107.MEL_b151</t>
  </si>
  <si>
    <t>MEL_a108.MEL_b151</t>
  </si>
  <si>
    <t>MEL_a109.MEL_b151</t>
  </si>
  <si>
    <t>MEL_a110.MEL_b151</t>
  </si>
  <si>
    <t>MEL_a111.MEL_b151</t>
  </si>
  <si>
    <t>MEL_a112.MEL_b151</t>
  </si>
  <si>
    <t>MEL_a113.MEL_b151</t>
  </si>
  <si>
    <t>MEL_a114.MEL_b151</t>
  </si>
  <si>
    <t>MEL_a115.MEL_b151</t>
  </si>
  <si>
    <t>MEL_a116.MEL_b151</t>
  </si>
  <si>
    <t>MEL_a117.MEL_b151</t>
  </si>
  <si>
    <t>MEL_a118.MEL_b151</t>
  </si>
  <si>
    <t>MEL_a119.MEL_b151</t>
  </si>
  <si>
    <t>MEL_a120.MEL_b151</t>
  </si>
  <si>
    <t>MEL_a121.MEL_b151</t>
  </si>
  <si>
    <t>MEL_a122.MEL_b151</t>
  </si>
  <si>
    <t>MEL_a123.MEL_b151</t>
  </si>
  <si>
    <t>MEL_a124.MEL_b151</t>
  </si>
  <si>
    <t>MEL_a125.MEL_b151</t>
  </si>
  <si>
    <t>MEL_a126.MEL_b151</t>
  </si>
  <si>
    <t>MEL_a127.MEL_b151</t>
  </si>
  <si>
    <t>MEL_a128.MEL_b151</t>
  </si>
  <si>
    <t>MEL_a129.MEL_b151</t>
  </si>
  <si>
    <t>MEL_a130.MEL_b151</t>
  </si>
  <si>
    <t>MEL_a131.MEL_b151</t>
  </si>
  <si>
    <t>MEL_a132.MEL_b151</t>
  </si>
  <si>
    <t>MEL_a133.MEL_b151</t>
  </si>
  <si>
    <t>MEL_a134.MEL_b151</t>
  </si>
  <si>
    <t>MEL_a135.MEL_b151</t>
  </si>
  <si>
    <t>MEL_a136.MEL_b151</t>
  </si>
  <si>
    <t>MEL_a137.MEL_b151</t>
  </si>
  <si>
    <t>MEL_a138.MEL_b151</t>
  </si>
  <si>
    <t>MEL_a139.MEL_b151</t>
  </si>
  <si>
    <t>MEL_a140.MEL_b151</t>
  </si>
  <si>
    <t>MEL_a141.MEL_b151</t>
  </si>
  <si>
    <t>MEL_a142.MEL_b151</t>
  </si>
  <si>
    <t>MEL_a143.MEL_b151</t>
  </si>
  <si>
    <t>MEL_a144.MEL_b151</t>
  </si>
  <si>
    <t>MEL_a145.MEL_b151</t>
  </si>
  <si>
    <t>MEL_a146.MEL_b151</t>
  </si>
  <si>
    <t>MEL_a147.MEL_b151</t>
  </si>
  <si>
    <t>MEL_a148.MEL_b151</t>
  </si>
  <si>
    <t>MEL_a149.MEL_b151</t>
  </si>
  <si>
    <t>MEL_a150.MEL_b151</t>
  </si>
  <si>
    <t>MEL_a151.MEL_b151</t>
  </si>
  <si>
    <t>MEL_a152.MEL_b151</t>
  </si>
  <si>
    <t>MEL_a153.MEL_b151</t>
  </si>
  <si>
    <t>MEL_a154.MEL_b151</t>
  </si>
  <si>
    <t>MEL_a155.MEL_b151</t>
  </si>
  <si>
    <t>MEL_a156.MEL_b151</t>
  </si>
  <si>
    <t>MEL_a157.MEL_b151</t>
  </si>
  <si>
    <t>MEL_a158.MEL_b151</t>
  </si>
  <si>
    <t>MEL_a159.MEL_b151</t>
  </si>
  <si>
    <t>MEL_a160.MEL_b151</t>
  </si>
  <si>
    <t>MEL_a161.MEL_b151</t>
  </si>
  <si>
    <t>MEL_a162.MEL_b151</t>
  </si>
  <si>
    <t>MEL_a163.MEL_b151</t>
  </si>
  <si>
    <t>MEL_a164.MEL_b151</t>
  </si>
  <si>
    <t>MEL_a165.MEL_b151</t>
  </si>
  <si>
    <t>MEL_a166.MEL_b151</t>
  </si>
  <si>
    <t>MEL_a167.MEL_b151</t>
  </si>
  <si>
    <t>MEL_a168.MEL_b151</t>
  </si>
  <si>
    <t>MEL_a169.MEL_b151</t>
  </si>
  <si>
    <t>MEL_a170.MEL_b151</t>
  </si>
  <si>
    <t>MEL_a171.MEL_b151</t>
  </si>
  <si>
    <t>MEL_a172.MEL_b151</t>
  </si>
  <si>
    <t>MEL_a173.MEL_b151</t>
  </si>
  <si>
    <t>MEL_a174.MEL_b151</t>
  </si>
  <si>
    <t>MEL_a175.MEL_b151</t>
  </si>
  <si>
    <t>MEL_a176.MEL_b151</t>
  </si>
  <si>
    <t>MEL_a177.MEL_b151</t>
  </si>
  <si>
    <t>MEL_a178.MEL_b151</t>
  </si>
  <si>
    <t>MEL_a179.MEL_b151</t>
  </si>
  <si>
    <t>MEL_a180.MEL_b151</t>
  </si>
  <si>
    <t>MEL_a181.MEL_b151</t>
  </si>
  <si>
    <t>MEL_a182.MEL_b151</t>
  </si>
  <si>
    <t>MEL_a183.MEL_b151</t>
  </si>
  <si>
    <t>MEL_a184.MEL_b151</t>
  </si>
  <si>
    <t>MEL_a185.MEL_b151</t>
  </si>
  <si>
    <t>MEL_a186.MEL_b151</t>
  </si>
  <si>
    <t>MEL_a187.MEL_b151</t>
  </si>
  <si>
    <t>MEL_a188.MEL_b151</t>
  </si>
  <si>
    <t>MEL_a189.MEL_b151</t>
  </si>
  <si>
    <t>MEL_a190.MEL_b151</t>
  </si>
  <si>
    <t>MEL_a191.MEL_b151</t>
  </si>
  <si>
    <t>MEL_a192.MEL_b151</t>
  </si>
  <si>
    <t>MEL_a193.MEL_b151</t>
  </si>
  <si>
    <t>MEL_a194.MEL_b151</t>
  </si>
  <si>
    <t>MEL_a195.MEL_b151</t>
  </si>
  <si>
    <t>MEL_a196.MEL_b151</t>
  </si>
  <si>
    <t>MEL_a197.MEL_b151</t>
  </si>
  <si>
    <t>MEL_a198.MEL_b151</t>
  </si>
  <si>
    <t>MEL_a199.MEL_b151</t>
  </si>
  <si>
    <t>MAGEA3_a129.MEL_b151</t>
  </si>
  <si>
    <t>CDK4_a17.MEL_b151</t>
  </si>
  <si>
    <t>MEL_a1.MEL_b152</t>
  </si>
  <si>
    <t>MEL_a2.MEL_b152</t>
  </si>
  <si>
    <t>MEL_a3.MEL_b152</t>
  </si>
  <si>
    <t>MEL_a4.MEL_b152</t>
  </si>
  <si>
    <t>MEL_a5.MEL_b152</t>
  </si>
  <si>
    <t>MEL_a6.MEL_b152</t>
  </si>
  <si>
    <t>MEL_a7.MEL_b152</t>
  </si>
  <si>
    <t>MEL_a8.MEL_b152</t>
  </si>
  <si>
    <t>MEL_a9.MEL_b152</t>
  </si>
  <si>
    <t>MEL_a10.MEL_b152</t>
  </si>
  <si>
    <t>MEL_a11.MEL_b152</t>
  </si>
  <si>
    <t>MEL_a12.MEL_b152</t>
  </si>
  <si>
    <t>MEL_a13.MEL_b152</t>
  </si>
  <si>
    <t>MEL_a14.MEL_b152</t>
  </si>
  <si>
    <t>MEL_a15.MEL_b152</t>
  </si>
  <si>
    <t>MEL_a16.MEL_b152</t>
  </si>
  <si>
    <t>MEL_a17.MEL_b152</t>
  </si>
  <si>
    <t>MEL_a18.MEL_b152</t>
  </si>
  <si>
    <t>MEL_a19.MEL_b152</t>
  </si>
  <si>
    <t>MEL_a20.MEL_b152</t>
  </si>
  <si>
    <t>MEL_a21.MEL_b152</t>
  </si>
  <si>
    <t>MEL_a22.MEL_b152</t>
  </si>
  <si>
    <t>MEL_a23.MEL_b152</t>
  </si>
  <si>
    <t>MEL_a24.MEL_b152</t>
  </si>
  <si>
    <t>MEL_a25.MEL_b152</t>
  </si>
  <si>
    <t>MEL_a26.MEL_b152</t>
  </si>
  <si>
    <t>MEL_a27.MEL_b152</t>
  </si>
  <si>
    <t>MEL_a28.MEL_b152</t>
  </si>
  <si>
    <t>MEL_a29.MEL_b152</t>
  </si>
  <si>
    <t>MEL_a30.MEL_b152</t>
  </si>
  <si>
    <t>MEL_a31.MEL_b152</t>
  </si>
  <si>
    <t>MEL_a32.MEL_b152</t>
  </si>
  <si>
    <t>MEL_a33.MEL_b152</t>
  </si>
  <si>
    <t>MEL_a34.MEL_b152</t>
  </si>
  <si>
    <t>MEL_a35.MEL_b152</t>
  </si>
  <si>
    <t>MEL_a36.MEL_b152</t>
  </si>
  <si>
    <t>MEL_a37.MEL_b152</t>
  </si>
  <si>
    <t>MEL_a38.MEL_b152</t>
  </si>
  <si>
    <t>MEL_a39.MEL_b152</t>
  </si>
  <si>
    <t>MEL_a40.MEL_b152</t>
  </si>
  <si>
    <t>MEL_a41.MEL_b152</t>
  </si>
  <si>
    <t>MEL_a42.MEL_b152</t>
  </si>
  <si>
    <t>MEL_a43.MEL_b152</t>
  </si>
  <si>
    <t>MEL_a44.MEL_b152</t>
  </si>
  <si>
    <t>MEL_a45.MEL_b152</t>
  </si>
  <si>
    <t>MEL_a46.MEL_b152</t>
  </si>
  <si>
    <t>MEL_a47.MEL_b152</t>
  </si>
  <si>
    <t>MEL_a48.MEL_b152</t>
  </si>
  <si>
    <t>MEL_a49.MEL_b152</t>
  </si>
  <si>
    <t>MEL_a50.MEL_b152</t>
  </si>
  <si>
    <t>MEL_a51.MEL_b152</t>
  </si>
  <si>
    <t>MEL_a52.MEL_b152</t>
  </si>
  <si>
    <t>MEL_a53.MEL_b152</t>
  </si>
  <si>
    <t>MEL_a54.MEL_b152</t>
  </si>
  <si>
    <t>MEL_a55.MEL_b152</t>
  </si>
  <si>
    <t>MEL_a56.MEL_b152</t>
  </si>
  <si>
    <t>MEL_a57.MEL_b152</t>
  </si>
  <si>
    <t>MEL_a58.MEL_b152</t>
  </si>
  <si>
    <t>MEL_a59.MEL_b152</t>
  </si>
  <si>
    <t>MEL_a60.MEL_b152</t>
  </si>
  <si>
    <t>MEL_a61.MEL_b152</t>
  </si>
  <si>
    <t>MEL_a62.MEL_b152</t>
  </si>
  <si>
    <t>MEL_a63.MEL_b152</t>
  </si>
  <si>
    <t>MEL_a64.MEL_b152</t>
  </si>
  <si>
    <t>MEL_a65.MEL_b152</t>
  </si>
  <si>
    <t>MEL_a66.MEL_b152</t>
  </si>
  <si>
    <t>MEL_a67.MEL_b152</t>
  </si>
  <si>
    <t>MEL_a68.MEL_b152</t>
  </si>
  <si>
    <t>MEL_a69.MEL_b152</t>
  </si>
  <si>
    <t>MEL_a70.MEL_b152</t>
  </si>
  <si>
    <t>MEL_a71.MEL_b152</t>
  </si>
  <si>
    <t>MEL_a72.MEL_b152</t>
  </si>
  <si>
    <t>MEL_a73.MEL_b152</t>
  </si>
  <si>
    <t>MEL_a74.MEL_b152</t>
  </si>
  <si>
    <t>MEL_a75.MEL_b152</t>
  </si>
  <si>
    <t>MEL_a76.MEL_b152</t>
  </si>
  <si>
    <t>MEL_a77.MEL_b152</t>
  </si>
  <si>
    <t>MEL_a78.MEL_b152</t>
  </si>
  <si>
    <t>MEL_a79.MEL_b152</t>
  </si>
  <si>
    <t>MEL_a80.MEL_b152</t>
  </si>
  <si>
    <t>MEL_a81.MEL_b152</t>
  </si>
  <si>
    <t>MEL_a82.MEL_b152</t>
  </si>
  <si>
    <t>MEL_a83.MEL_b152</t>
  </si>
  <si>
    <t>MEL_a84.MEL_b152</t>
  </si>
  <si>
    <t>MEL_a85.MEL_b152</t>
  </si>
  <si>
    <t>MEL_a86.MEL_b152</t>
  </si>
  <si>
    <t>MEL_a87.MEL_b152</t>
  </si>
  <si>
    <t>MEL_a88.MEL_b152</t>
  </si>
  <si>
    <t>MEL_a89.MEL_b152</t>
  </si>
  <si>
    <t>MEL_a90.MEL_b152</t>
  </si>
  <si>
    <t>MEL_a91.MEL_b152</t>
  </si>
  <si>
    <t>MEL_a92.MEL_b152</t>
  </si>
  <si>
    <t>MEL_a93.MEL_b152</t>
  </si>
  <si>
    <t>MEL_a94.MEL_b152</t>
  </si>
  <si>
    <t>MEL_a95.MEL_b152</t>
  </si>
  <si>
    <t>MEL_a96.MEL_b152</t>
  </si>
  <si>
    <t>MEL_a97.MEL_b152</t>
  </si>
  <si>
    <t>MEL_a98.MEL_b152</t>
  </si>
  <si>
    <t>MEL_a99.MEL_b152</t>
  </si>
  <si>
    <t>MEL_a100.MEL_b152</t>
  </si>
  <si>
    <t>MEL_a101.MEL_b152</t>
  </si>
  <si>
    <t>MEL_a102.MEL_b152</t>
  </si>
  <si>
    <t>MEL_a103.MEL_b152</t>
  </si>
  <si>
    <t>MEL_a104.MEL_b152</t>
  </si>
  <si>
    <t>MEL_a105.MEL_b152</t>
  </si>
  <si>
    <t>MEL_a106.MEL_b152</t>
  </si>
  <si>
    <t>MEL_a107.MEL_b152</t>
  </si>
  <si>
    <t>MEL_a108.MEL_b152</t>
  </si>
  <si>
    <t>MEL_a109.MEL_b152</t>
  </si>
  <si>
    <t>MEL_a110.MEL_b152</t>
  </si>
  <si>
    <t>MEL_a111.MEL_b152</t>
  </si>
  <si>
    <t>MEL_a112.MEL_b152</t>
  </si>
  <si>
    <t>MEL_a113.MEL_b152</t>
  </si>
  <si>
    <t>MEL_a114.MEL_b152</t>
  </si>
  <si>
    <t>MEL_a115.MEL_b152</t>
  </si>
  <si>
    <t>MEL_a116.MEL_b152</t>
  </si>
  <si>
    <t>MEL_a117.MEL_b152</t>
  </si>
  <si>
    <t>MEL_a118.MEL_b152</t>
  </si>
  <si>
    <t>MEL_a119.MEL_b152</t>
  </si>
  <si>
    <t>MEL_a120.MEL_b152</t>
  </si>
  <si>
    <t>MEL_a121.MEL_b152</t>
  </si>
  <si>
    <t>MEL_a122.MEL_b152</t>
  </si>
  <si>
    <t>MEL_a123.MEL_b152</t>
  </si>
  <si>
    <t>MEL_a124.MEL_b152</t>
  </si>
  <si>
    <t>MEL_a125.MEL_b152</t>
  </si>
  <si>
    <t>MEL_a126.MEL_b152</t>
  </si>
  <si>
    <t>MEL_a127.MEL_b152</t>
  </si>
  <si>
    <t>MEL_a128.MEL_b152</t>
  </si>
  <si>
    <t>MEL_a129.MEL_b152</t>
  </si>
  <si>
    <t>MEL_a130.MEL_b152</t>
  </si>
  <si>
    <t>MEL_a131.MEL_b152</t>
  </si>
  <si>
    <t>MEL_a132.MEL_b152</t>
  </si>
  <si>
    <t>MEL_a133.MEL_b152</t>
  </si>
  <si>
    <t>MEL_a134.MEL_b152</t>
  </si>
  <si>
    <t>MEL_a135.MEL_b152</t>
  </si>
  <si>
    <t>MEL_a136.MEL_b152</t>
  </si>
  <si>
    <t>MEL_a137.MEL_b152</t>
  </si>
  <si>
    <t>MEL_a138.MEL_b152</t>
  </si>
  <si>
    <t>MEL_a139.MEL_b152</t>
  </si>
  <si>
    <t>MEL_a140.MEL_b152</t>
  </si>
  <si>
    <t>MEL_a141.MEL_b152</t>
  </si>
  <si>
    <t>MEL_a142.MEL_b152</t>
  </si>
  <si>
    <t>MEL_a143.MEL_b152</t>
  </si>
  <si>
    <t>MEL_a144.MEL_b152</t>
  </si>
  <si>
    <t>MEL_a145.MEL_b152</t>
  </si>
  <si>
    <t>MEL_a146.MEL_b152</t>
  </si>
  <si>
    <t>MEL_a147.MEL_b152</t>
  </si>
  <si>
    <t>MEL_a148.MEL_b152</t>
  </si>
  <si>
    <t>MEL_a149.MEL_b152</t>
  </si>
  <si>
    <t>MEL_a150.MEL_b152</t>
  </si>
  <si>
    <t>MEL_a151.MEL_b152</t>
  </si>
  <si>
    <t>MEL_a152.MEL_b152</t>
  </si>
  <si>
    <t>MEL_a153.MEL_b152</t>
  </si>
  <si>
    <t>MEL_a154.MEL_b152</t>
  </si>
  <si>
    <t>MEL_a155.MEL_b152</t>
  </si>
  <si>
    <t>MEL_a156.MEL_b152</t>
  </si>
  <si>
    <t>MEL_a157.MEL_b152</t>
  </si>
  <si>
    <t>MEL_a158.MEL_b152</t>
  </si>
  <si>
    <t>MEL_a159.MEL_b152</t>
  </si>
  <si>
    <t>MEL_a160.MEL_b152</t>
  </si>
  <si>
    <t>MEL_a161.MEL_b152</t>
  </si>
  <si>
    <t>MEL_a162.MEL_b152</t>
  </si>
  <si>
    <t>MEL_a163.MEL_b152</t>
  </si>
  <si>
    <t>MEL_a164.MEL_b152</t>
  </si>
  <si>
    <t>MEL_a165.MEL_b152</t>
  </si>
  <si>
    <t>MEL_a166.MEL_b152</t>
  </si>
  <si>
    <t>MEL_a167.MEL_b152</t>
  </si>
  <si>
    <t>MEL_a168.MEL_b152</t>
  </si>
  <si>
    <t>MEL_a169.MEL_b152</t>
  </si>
  <si>
    <t>MEL_a170.MEL_b152</t>
  </si>
  <si>
    <t>MEL_a171.MEL_b152</t>
  </si>
  <si>
    <t>MEL_a172.MEL_b152</t>
  </si>
  <si>
    <t>MEL_a173.MEL_b152</t>
  </si>
  <si>
    <t>MEL_a174.MEL_b152</t>
  </si>
  <si>
    <t>MEL_a175.MEL_b152</t>
  </si>
  <si>
    <t>MEL_a176.MEL_b152</t>
  </si>
  <si>
    <t>MEL_a177.MEL_b152</t>
  </si>
  <si>
    <t>MEL_a178.MEL_b152</t>
  </si>
  <si>
    <t>MEL_a179.MEL_b152</t>
  </si>
  <si>
    <t>MEL_a180.MEL_b152</t>
  </si>
  <si>
    <t>MEL_a181.MEL_b152</t>
  </si>
  <si>
    <t>MEL_a182.MEL_b152</t>
  </si>
  <si>
    <t>MEL_a183.MEL_b152</t>
  </si>
  <si>
    <t>MEL_a184.MEL_b152</t>
  </si>
  <si>
    <t>MEL_a185.MEL_b152</t>
  </si>
  <si>
    <t>MEL_a186.MEL_b152</t>
  </si>
  <si>
    <t>MEL_a187.MEL_b152</t>
  </si>
  <si>
    <t>MEL_a188.MEL_b152</t>
  </si>
  <si>
    <t>MEL_a189.MEL_b152</t>
  </si>
  <si>
    <t>MEL_a190.MEL_b152</t>
  </si>
  <si>
    <t>MEL_a191.MEL_b152</t>
  </si>
  <si>
    <t>MEL_a192.MEL_b152</t>
  </si>
  <si>
    <t>MEL_a193.MEL_b152</t>
  </si>
  <si>
    <t>MEL_a194.MEL_b152</t>
  </si>
  <si>
    <t>MEL_a195.MEL_b152</t>
  </si>
  <si>
    <t>MEL_a196.MEL_b152</t>
  </si>
  <si>
    <t>MEL_a197.MEL_b152</t>
  </si>
  <si>
    <t>MEL_a198.MEL_b152</t>
  </si>
  <si>
    <t>MEL_a199.MEL_b152</t>
  </si>
  <si>
    <t>MAGEA3_a129.MEL_b152</t>
  </si>
  <si>
    <t>CDK4_a17.MEL_b152</t>
  </si>
  <si>
    <t>MEL_a1.MEL_b153</t>
  </si>
  <si>
    <t>MEL_a2.MEL_b153</t>
  </si>
  <si>
    <t>MEL_a3.MEL_b153</t>
  </si>
  <si>
    <t>MEL_a4.MEL_b153</t>
  </si>
  <si>
    <t>MEL_a5.MEL_b153</t>
  </si>
  <si>
    <t>MEL_a6.MEL_b153</t>
  </si>
  <si>
    <t>MEL_a7.MEL_b153</t>
  </si>
  <si>
    <t>MEL_a8.MEL_b153</t>
  </si>
  <si>
    <t>MEL_a9.MEL_b153</t>
  </si>
  <si>
    <t>MEL_a10.MEL_b153</t>
  </si>
  <si>
    <t>MEL_a11.MEL_b153</t>
  </si>
  <si>
    <t>MEL_a12.MEL_b153</t>
  </si>
  <si>
    <t>MEL_a13.MEL_b153</t>
  </si>
  <si>
    <t>MEL_a14.MEL_b153</t>
  </si>
  <si>
    <t>MEL_a15.MEL_b153</t>
  </si>
  <si>
    <t>MEL_a16.MEL_b153</t>
  </si>
  <si>
    <t>MEL_a17.MEL_b153</t>
  </si>
  <si>
    <t>MEL_a18.MEL_b153</t>
  </si>
  <si>
    <t>MEL_a19.MEL_b153</t>
  </si>
  <si>
    <t>MEL_a20.MEL_b153</t>
  </si>
  <si>
    <t>MEL_a21.MEL_b153</t>
  </si>
  <si>
    <t>MEL_a22.MEL_b153</t>
  </si>
  <si>
    <t>MEL_a23.MEL_b153</t>
  </si>
  <si>
    <t>MEL_a24.MEL_b153</t>
  </si>
  <si>
    <t>MEL_a25.MEL_b153</t>
  </si>
  <si>
    <t>MEL_a26.MEL_b153</t>
  </si>
  <si>
    <t>MEL_a27.MEL_b153</t>
  </si>
  <si>
    <t>MEL_a28.MEL_b153</t>
  </si>
  <si>
    <t>MEL_a29.MEL_b153</t>
  </si>
  <si>
    <t>MEL_a30.MEL_b153</t>
  </si>
  <si>
    <t>MEL_a31.MEL_b153</t>
  </si>
  <si>
    <t>MEL_a32.MEL_b153</t>
  </si>
  <si>
    <t>MEL_a33.MEL_b153</t>
  </si>
  <si>
    <t>MEL_a34.MEL_b153</t>
  </si>
  <si>
    <t>MEL_a35.MEL_b153</t>
  </si>
  <si>
    <t>MEL_a36.MEL_b153</t>
  </si>
  <si>
    <t>MEL_a37.MEL_b153</t>
  </si>
  <si>
    <t>MEL_a38.MEL_b153</t>
  </si>
  <si>
    <t>MEL_a39.MEL_b153</t>
  </si>
  <si>
    <t>MEL_a40.MEL_b153</t>
  </si>
  <si>
    <t>MEL_a41.MEL_b153</t>
  </si>
  <si>
    <t>MEL_a42.MEL_b153</t>
  </si>
  <si>
    <t>MEL_a43.MEL_b153</t>
  </si>
  <si>
    <t>MEL_a44.MEL_b153</t>
  </si>
  <si>
    <t>MEL_a45.MEL_b153</t>
  </si>
  <si>
    <t>MEL_a46.MEL_b153</t>
  </si>
  <si>
    <t>MEL_a47.MEL_b153</t>
  </si>
  <si>
    <t>MEL_a48.MEL_b153</t>
  </si>
  <si>
    <t>MEL_a49.MEL_b153</t>
  </si>
  <si>
    <t>MEL_a50.MEL_b153</t>
  </si>
  <si>
    <t>MEL_a51.MEL_b153</t>
  </si>
  <si>
    <t>MEL_a52.MEL_b153</t>
  </si>
  <si>
    <t>MEL_a53.MEL_b153</t>
  </si>
  <si>
    <t>MEL_a54.MEL_b153</t>
  </si>
  <si>
    <t>MEL_a55.MEL_b153</t>
  </si>
  <si>
    <t>MEL_a56.MEL_b153</t>
  </si>
  <si>
    <t>MEL_a57.MEL_b153</t>
  </si>
  <si>
    <t>MEL_a58.MEL_b153</t>
  </si>
  <si>
    <t>MEL_a59.MEL_b153</t>
  </si>
  <si>
    <t>MEL_a60.MEL_b153</t>
  </si>
  <si>
    <t>MEL_a61.MEL_b153</t>
  </si>
  <si>
    <t>MEL_a62.MEL_b153</t>
  </si>
  <si>
    <t>MEL_a63.MEL_b153</t>
  </si>
  <si>
    <t>MEL_a64.MEL_b153</t>
  </si>
  <si>
    <t>MEL_a65.MEL_b153</t>
  </si>
  <si>
    <t>MEL_a66.MEL_b153</t>
  </si>
  <si>
    <t>MEL_a67.MEL_b153</t>
  </si>
  <si>
    <t>MEL_a68.MEL_b153</t>
  </si>
  <si>
    <t>MEL_a69.MEL_b153</t>
  </si>
  <si>
    <t>MEL_a70.MEL_b153</t>
  </si>
  <si>
    <t>MEL_a71.MEL_b153</t>
  </si>
  <si>
    <t>MEL_a72.MEL_b153</t>
  </si>
  <si>
    <t>MEL_a73.MEL_b153</t>
  </si>
  <si>
    <t>MEL_a74.MEL_b153</t>
  </si>
  <si>
    <t>MEL_a75.MEL_b153</t>
  </si>
  <si>
    <t>MEL_a76.MEL_b153</t>
  </si>
  <si>
    <t>MEL_a77.MEL_b153</t>
  </si>
  <si>
    <t>MEL_a78.MEL_b153</t>
  </si>
  <si>
    <t>MEL_a79.MEL_b153</t>
  </si>
  <si>
    <t>MEL_a80.MEL_b153</t>
  </si>
  <si>
    <t>MEL_a81.MEL_b153</t>
  </si>
  <si>
    <t>MEL_a82.MEL_b153</t>
  </si>
  <si>
    <t>MEL_a83.MEL_b153</t>
  </si>
  <si>
    <t>MEL_a84.MEL_b153</t>
  </si>
  <si>
    <t>MEL_a85.MEL_b153</t>
  </si>
  <si>
    <t>MEL_a86.MEL_b153</t>
  </si>
  <si>
    <t>MEL_a87.MEL_b153</t>
  </si>
  <si>
    <t>MEL_a88.MEL_b153</t>
  </si>
  <si>
    <t>MEL_a89.MEL_b153</t>
  </si>
  <si>
    <t>MEL_a90.MEL_b153</t>
  </si>
  <si>
    <t>MEL_a91.MEL_b153</t>
  </si>
  <si>
    <t>MEL_a92.MEL_b153</t>
  </si>
  <si>
    <t>MEL_a93.MEL_b153</t>
  </si>
  <si>
    <t>MEL_a94.MEL_b153</t>
  </si>
  <si>
    <t>MEL_a95.MEL_b153</t>
  </si>
  <si>
    <t>MEL_a96.MEL_b153</t>
  </si>
  <si>
    <t>MEL_a97.MEL_b153</t>
  </si>
  <si>
    <t>MEL_a98.MEL_b153</t>
  </si>
  <si>
    <t>MEL_a99.MEL_b153</t>
  </si>
  <si>
    <t>MEL_a100.MEL_b153</t>
  </si>
  <si>
    <t>MEL_a101.MEL_b153</t>
  </si>
  <si>
    <t>MEL_a102.MEL_b153</t>
  </si>
  <si>
    <t>MEL_a103.MEL_b153</t>
  </si>
  <si>
    <t>MEL_a104.MEL_b153</t>
  </si>
  <si>
    <t>MEL_a105.MEL_b153</t>
  </si>
  <si>
    <t>MEL_a106.MEL_b153</t>
  </si>
  <si>
    <t>MEL_a107.MEL_b153</t>
  </si>
  <si>
    <t>MEL_a108.MEL_b153</t>
  </si>
  <si>
    <t>MEL_a109.MEL_b153</t>
  </si>
  <si>
    <t>MEL_a110.MEL_b153</t>
  </si>
  <si>
    <t>MEL_a111.MEL_b153</t>
  </si>
  <si>
    <t>MEL_a112.MEL_b153</t>
  </si>
  <si>
    <t>MEL_a113.MEL_b153</t>
  </si>
  <si>
    <t>MEL_a114.MEL_b153</t>
  </si>
  <si>
    <t>MEL_a115.MEL_b153</t>
  </si>
  <si>
    <t>MEL_a116.MEL_b153</t>
  </si>
  <si>
    <t>MEL_a117.MEL_b153</t>
  </si>
  <si>
    <t>MEL_a118.MEL_b153</t>
  </si>
  <si>
    <t>MEL_a119.MEL_b153</t>
  </si>
  <si>
    <t>MEL_a120.MEL_b153</t>
  </si>
  <si>
    <t>MEL_a121.MEL_b153</t>
  </si>
  <si>
    <t>MEL_a122.MEL_b153</t>
  </si>
  <si>
    <t>MEL_a123.MEL_b153</t>
  </si>
  <si>
    <t>MEL_a124.MEL_b153</t>
  </si>
  <si>
    <t>MEL_a125.MEL_b153</t>
  </si>
  <si>
    <t>MEL_a126.MEL_b153</t>
  </si>
  <si>
    <t>MEL_a127.MEL_b153</t>
  </si>
  <si>
    <t>MEL_a128.MEL_b153</t>
  </si>
  <si>
    <t>MEL_a129.MEL_b153</t>
  </si>
  <si>
    <t>MEL_a130.MEL_b153</t>
  </si>
  <si>
    <t>MEL_a131.MEL_b153</t>
  </si>
  <si>
    <t>MEL_a132.MEL_b153</t>
  </si>
  <si>
    <t>MEL_a133.MEL_b153</t>
  </si>
  <si>
    <t>MEL_a134.MEL_b153</t>
  </si>
  <si>
    <t>MEL_a135.MEL_b153</t>
  </si>
  <si>
    <t>MEL_a136.MEL_b153</t>
  </si>
  <si>
    <t>MEL_a137.MEL_b153</t>
  </si>
  <si>
    <t>MEL_a138.MEL_b153</t>
  </si>
  <si>
    <t>MEL_a139.MEL_b153</t>
  </si>
  <si>
    <t>MEL_a140.MEL_b153</t>
  </si>
  <si>
    <t>MEL_a141.MEL_b153</t>
  </si>
  <si>
    <t>MEL_a142.MEL_b153</t>
  </si>
  <si>
    <t>MEL_a143.MEL_b153</t>
  </si>
  <si>
    <t>MEL_a144.MEL_b153</t>
  </si>
  <si>
    <t>MEL_a145.MEL_b153</t>
  </si>
  <si>
    <t>MEL_a146.MEL_b153</t>
  </si>
  <si>
    <t>MEL_a147.MEL_b153</t>
  </si>
  <si>
    <t>MEL_a148.MEL_b153</t>
  </si>
  <si>
    <t>MEL_a149.MEL_b153</t>
  </si>
  <si>
    <t>MEL_a150.MEL_b153</t>
  </si>
  <si>
    <t>MEL_a151.MEL_b153</t>
  </si>
  <si>
    <t>MEL_a152.MEL_b153</t>
  </si>
  <si>
    <t>MEL_a153.MEL_b153</t>
  </si>
  <si>
    <t>MEL_a154.MEL_b153</t>
  </si>
  <si>
    <t>MEL_a155.MEL_b153</t>
  </si>
  <si>
    <t>MEL_a156.MEL_b153</t>
  </si>
  <si>
    <t>MEL_a157.MEL_b153</t>
  </si>
  <si>
    <t>MEL_a158.MEL_b153</t>
  </si>
  <si>
    <t>MEL_a159.MEL_b153</t>
  </si>
  <si>
    <t>MEL_a160.MEL_b153</t>
  </si>
  <si>
    <t>MEL_a161.MEL_b153</t>
  </si>
  <si>
    <t>MEL_a162.MEL_b153</t>
  </si>
  <si>
    <t>MEL_a163.MEL_b153</t>
  </si>
  <si>
    <t>MEL_a164.MEL_b153</t>
  </si>
  <si>
    <t>MEL_a165.MEL_b153</t>
  </si>
  <si>
    <t>MEL_a166.MEL_b153</t>
  </si>
  <si>
    <t>MEL_a167.MEL_b153</t>
  </si>
  <si>
    <t>MEL_a168.MEL_b153</t>
  </si>
  <si>
    <t>MEL_a169.MEL_b153</t>
  </si>
  <si>
    <t>MEL_a170.MEL_b153</t>
  </si>
  <si>
    <t>MEL_a171.MEL_b153</t>
  </si>
  <si>
    <t>MEL_a172.MEL_b153</t>
  </si>
  <si>
    <t>MEL_a173.MEL_b153</t>
  </si>
  <si>
    <t>MEL_a174.MEL_b153</t>
  </si>
  <si>
    <t>MEL_a175.MEL_b153</t>
  </si>
  <si>
    <t>MEL_a176.MEL_b153</t>
  </si>
  <si>
    <t>MEL_a177.MEL_b153</t>
  </si>
  <si>
    <t>MEL_a178.MEL_b153</t>
  </si>
  <si>
    <t>MEL_a179.MEL_b153</t>
  </si>
  <si>
    <t>MEL_a180.MEL_b153</t>
  </si>
  <si>
    <t>MEL_a181.MEL_b153</t>
  </si>
  <si>
    <t>MEL_a182.MEL_b153</t>
  </si>
  <si>
    <t>MEL_a183.MEL_b153</t>
  </si>
  <si>
    <t>MEL_a184.MEL_b153</t>
  </si>
  <si>
    <t>MEL_a185.MEL_b153</t>
  </si>
  <si>
    <t>MEL_a186.MEL_b153</t>
  </si>
  <si>
    <t>MEL_a187.MEL_b153</t>
  </si>
  <si>
    <t>MEL_a188.MEL_b153</t>
  </si>
  <si>
    <t>MEL_a189.MEL_b153</t>
  </si>
  <si>
    <t>MEL_a190.MEL_b153</t>
  </si>
  <si>
    <t>MEL_a191.MEL_b153</t>
  </si>
  <si>
    <t>MEL_a192.MEL_b153</t>
  </si>
  <si>
    <t>MEL_a193.MEL_b153</t>
  </si>
  <si>
    <t>MEL_a194.MEL_b153</t>
  </si>
  <si>
    <t>MEL_a195.MEL_b153</t>
  </si>
  <si>
    <t>MEL_a196.MEL_b153</t>
  </si>
  <si>
    <t>MEL_a197.MEL_b153</t>
  </si>
  <si>
    <t>MEL_a198.MEL_b153</t>
  </si>
  <si>
    <t>MEL_a199.MEL_b153</t>
  </si>
  <si>
    <t>MAGEA3_a129.MEL_b153</t>
  </si>
  <si>
    <t>CDK4_a17.MEL_b153</t>
  </si>
  <si>
    <t>MEL_a1.MEL_b154</t>
  </si>
  <si>
    <t>MEL_a2.MEL_b154</t>
  </si>
  <si>
    <t>MEL_a3.MEL_b154</t>
  </si>
  <si>
    <t>MEL_a4.MEL_b154</t>
  </si>
  <si>
    <t>MEL_a5.MEL_b154</t>
  </si>
  <si>
    <t>MEL_a6.MEL_b154</t>
  </si>
  <si>
    <t>MEL_a7.MEL_b154</t>
  </si>
  <si>
    <t>MEL_a8.MEL_b154</t>
  </si>
  <si>
    <t>MEL_a9.MEL_b154</t>
  </si>
  <si>
    <t>MEL_a10.MEL_b154</t>
  </si>
  <si>
    <t>MEL_a11.MEL_b154</t>
  </si>
  <si>
    <t>MEL_a12.MEL_b154</t>
  </si>
  <si>
    <t>MEL_a13.MEL_b154</t>
  </si>
  <si>
    <t>MEL_a14.MEL_b154</t>
  </si>
  <si>
    <t>MEL_a15.MEL_b154</t>
  </si>
  <si>
    <t>MEL_a16.MEL_b154</t>
  </si>
  <si>
    <t>MEL_a17.MEL_b154</t>
  </si>
  <si>
    <t>MEL_a18.MEL_b154</t>
  </si>
  <si>
    <t>MEL_a19.MEL_b154</t>
  </si>
  <si>
    <t>MEL_a20.MEL_b154</t>
  </si>
  <si>
    <t>MEL_a21.MEL_b154</t>
  </si>
  <si>
    <t>MEL_a22.MEL_b154</t>
  </si>
  <si>
    <t>MEL_a23.MEL_b154</t>
  </si>
  <si>
    <t>MEL_a24.MEL_b154</t>
  </si>
  <si>
    <t>MEL_a25.MEL_b154</t>
  </si>
  <si>
    <t>MEL_a26.MEL_b154</t>
  </si>
  <si>
    <t>MEL_a27.MEL_b154</t>
  </si>
  <si>
    <t>MEL_a28.MEL_b154</t>
  </si>
  <si>
    <t>MEL_a29.MEL_b154</t>
  </si>
  <si>
    <t>MEL_a30.MEL_b154</t>
  </si>
  <si>
    <t>MEL_a31.MEL_b154</t>
  </si>
  <si>
    <t>MEL_a32.MEL_b154</t>
  </si>
  <si>
    <t>MEL_a33.MEL_b154</t>
  </si>
  <si>
    <t>MEL_a34.MEL_b154</t>
  </si>
  <si>
    <t>MEL_a35.MEL_b154</t>
  </si>
  <si>
    <t>MEL_a36.MEL_b154</t>
  </si>
  <si>
    <t>MEL_a37.MEL_b154</t>
  </si>
  <si>
    <t>MEL_a38.MEL_b154</t>
  </si>
  <si>
    <t>MEL_a39.MEL_b154</t>
  </si>
  <si>
    <t>MEL_a40.MEL_b154</t>
  </si>
  <si>
    <t>MEL_a41.MEL_b154</t>
  </si>
  <si>
    <t>MEL_a42.MEL_b154</t>
  </si>
  <si>
    <t>MEL_a43.MEL_b154</t>
  </si>
  <si>
    <t>MEL_a44.MEL_b154</t>
  </si>
  <si>
    <t>MEL_a45.MEL_b154</t>
  </si>
  <si>
    <t>MEL_a46.MEL_b154</t>
  </si>
  <si>
    <t>MEL_a47.MEL_b154</t>
  </si>
  <si>
    <t>MEL_a48.MEL_b154</t>
  </si>
  <si>
    <t>MEL_a49.MEL_b154</t>
  </si>
  <si>
    <t>MEL_a50.MEL_b154</t>
  </si>
  <si>
    <t>MEL_a51.MEL_b154</t>
  </si>
  <si>
    <t>MEL_a52.MEL_b154</t>
  </si>
  <si>
    <t>MEL_a53.MEL_b154</t>
  </si>
  <si>
    <t>MEL_a54.MEL_b154</t>
  </si>
  <si>
    <t>MEL_a55.MEL_b154</t>
  </si>
  <si>
    <t>MEL_a56.MEL_b154</t>
  </si>
  <si>
    <t>MEL_a57.MEL_b154</t>
  </si>
  <si>
    <t>MEL_a58.MEL_b154</t>
  </si>
  <si>
    <t>MEL_a59.MEL_b154</t>
  </si>
  <si>
    <t>MEL_a60.MEL_b154</t>
  </si>
  <si>
    <t>MEL_a61.MEL_b154</t>
  </si>
  <si>
    <t>MEL_a62.MEL_b154</t>
  </si>
  <si>
    <t>MEL_a63.MEL_b154</t>
  </si>
  <si>
    <t>MEL_a64.MEL_b154</t>
  </si>
  <si>
    <t>MEL_a65.MEL_b154</t>
  </si>
  <si>
    <t>MEL_a66.MEL_b154</t>
  </si>
  <si>
    <t>MEL_a67.MEL_b154</t>
  </si>
  <si>
    <t>MEL_a68.MEL_b154</t>
  </si>
  <si>
    <t>MEL_a69.MEL_b154</t>
  </si>
  <si>
    <t>MEL_a70.MEL_b154</t>
  </si>
  <si>
    <t>MEL_a71.MEL_b154</t>
  </si>
  <si>
    <t>MEL_a72.MEL_b154</t>
  </si>
  <si>
    <t>MEL_a73.MEL_b154</t>
  </si>
  <si>
    <t>MEL_a74.MEL_b154</t>
  </si>
  <si>
    <t>MEL_a75.MEL_b154</t>
  </si>
  <si>
    <t>MEL_a76.MEL_b154</t>
  </si>
  <si>
    <t>MEL_a77.MEL_b154</t>
  </si>
  <si>
    <t>MEL_a78.MEL_b154</t>
  </si>
  <si>
    <t>MEL_a79.MEL_b154</t>
  </si>
  <si>
    <t>MEL_a80.MEL_b154</t>
  </si>
  <si>
    <t>MEL_a81.MEL_b154</t>
  </si>
  <si>
    <t>MEL_a82.MEL_b154</t>
  </si>
  <si>
    <t>MEL_a83.MEL_b154</t>
  </si>
  <si>
    <t>MEL_a84.MEL_b154</t>
  </si>
  <si>
    <t>MEL_a85.MEL_b154</t>
  </si>
  <si>
    <t>MEL_a86.MEL_b154</t>
  </si>
  <si>
    <t>MEL_a87.MEL_b154</t>
  </si>
  <si>
    <t>MEL_a88.MEL_b154</t>
  </si>
  <si>
    <t>MEL_a89.MEL_b154</t>
  </si>
  <si>
    <t>MEL_a90.MEL_b154</t>
  </si>
  <si>
    <t>MEL_a91.MEL_b154</t>
  </si>
  <si>
    <t>MEL_a92.MEL_b154</t>
  </si>
  <si>
    <t>MEL_a93.MEL_b154</t>
  </si>
  <si>
    <t>MEL_a94.MEL_b154</t>
  </si>
  <si>
    <t>MEL_a95.MEL_b154</t>
  </si>
  <si>
    <t>MEL_a96.MEL_b154</t>
  </si>
  <si>
    <t>MEL_a97.MEL_b154</t>
  </si>
  <si>
    <t>MEL_a98.MEL_b154</t>
  </si>
  <si>
    <t>MEL_a99.MEL_b154</t>
  </si>
  <si>
    <t>MEL_a100.MEL_b154</t>
  </si>
  <si>
    <t>MEL_a101.MEL_b154</t>
  </si>
  <si>
    <t>MEL_a102.MEL_b154</t>
  </si>
  <si>
    <t>MEL_a103.MEL_b154</t>
  </si>
  <si>
    <t>MEL_a104.MEL_b154</t>
  </si>
  <si>
    <t>MEL_a105.MEL_b154</t>
  </si>
  <si>
    <t>MEL_a106.MEL_b154</t>
  </si>
  <si>
    <t>MEL_a107.MEL_b154</t>
  </si>
  <si>
    <t>MEL_a108.MEL_b154</t>
  </si>
  <si>
    <t>MEL_a109.MEL_b154</t>
  </si>
  <si>
    <t>MEL_a110.MEL_b154</t>
  </si>
  <si>
    <t>MEL_a111.MEL_b154</t>
  </si>
  <si>
    <t>MEL_a112.MEL_b154</t>
  </si>
  <si>
    <t>MEL_a113.MEL_b154</t>
  </si>
  <si>
    <t>MEL_a114.MEL_b154</t>
  </si>
  <si>
    <t>MEL_a115.MEL_b154</t>
  </si>
  <si>
    <t>MEL_a116.MEL_b154</t>
  </si>
  <si>
    <t>MEL_a117.MEL_b154</t>
  </si>
  <si>
    <t>MEL_a118.MEL_b154</t>
  </si>
  <si>
    <t>MEL_a119.MEL_b154</t>
  </si>
  <si>
    <t>MEL_a120.MEL_b154</t>
  </si>
  <si>
    <t>MEL_a121.MEL_b154</t>
  </si>
  <si>
    <t>MEL_a122.MEL_b154</t>
  </si>
  <si>
    <t>MEL_a123.MEL_b154</t>
  </si>
  <si>
    <t>MEL_a124.MEL_b154</t>
  </si>
  <si>
    <t>MEL_a125.MEL_b154</t>
  </si>
  <si>
    <t>MEL_a126.MEL_b154</t>
  </si>
  <si>
    <t>MEL_a127.MEL_b154</t>
  </si>
  <si>
    <t>MEL_a128.MEL_b154</t>
  </si>
  <si>
    <t>MEL_a129.MEL_b154</t>
  </si>
  <si>
    <t>MEL_a130.MEL_b154</t>
  </si>
  <si>
    <t>MEL_a131.MEL_b154</t>
  </si>
  <si>
    <t>MEL_a132.MEL_b154</t>
  </si>
  <si>
    <t>MEL_a133.MEL_b154</t>
  </si>
  <si>
    <t>MEL_a134.MEL_b154</t>
  </si>
  <si>
    <t>MEL_a135.MEL_b154</t>
  </si>
  <si>
    <t>MEL_a136.MEL_b154</t>
  </si>
  <si>
    <t>MEL_a137.MEL_b154</t>
  </si>
  <si>
    <t>MEL_a138.MEL_b154</t>
  </si>
  <si>
    <t>MEL_a139.MEL_b154</t>
  </si>
  <si>
    <t>MEL_a140.MEL_b154</t>
  </si>
  <si>
    <t>MEL_a141.MEL_b154</t>
  </si>
  <si>
    <t>MEL_a142.MEL_b154</t>
  </si>
  <si>
    <t>MEL_a143.MEL_b154</t>
  </si>
  <si>
    <t>MEL_a144.MEL_b154</t>
  </si>
  <si>
    <t>MEL_a145.MEL_b154</t>
  </si>
  <si>
    <t>MEL_a146.MEL_b154</t>
  </si>
  <si>
    <t>MEL_a147.MEL_b154</t>
  </si>
  <si>
    <t>MEL_a148.MEL_b154</t>
  </si>
  <si>
    <t>MEL_a149.MEL_b154</t>
  </si>
  <si>
    <t>MEL_a150.MEL_b154</t>
  </si>
  <si>
    <t>MEL_a151.MEL_b154</t>
  </si>
  <si>
    <t>MEL_a152.MEL_b154</t>
  </si>
  <si>
    <t>MEL_a153.MEL_b154</t>
  </si>
  <si>
    <t>MEL_a154.MEL_b154</t>
  </si>
  <si>
    <t>MEL_a155.MEL_b154</t>
  </si>
  <si>
    <t>MEL_a156.MEL_b154</t>
  </si>
  <si>
    <t>MEL_a157.MEL_b154</t>
  </si>
  <si>
    <t>MEL_a158.MEL_b154</t>
  </si>
  <si>
    <t>MEL_a159.MEL_b154</t>
  </si>
  <si>
    <t>MEL_a160.MEL_b154</t>
  </si>
  <si>
    <t>MEL_a161.MEL_b154</t>
  </si>
  <si>
    <t>MEL_a162.MEL_b154</t>
  </si>
  <si>
    <t>MEL_a163.MEL_b154</t>
  </si>
  <si>
    <t>MEL_a164.MEL_b154</t>
  </si>
  <si>
    <t>MEL_a165.MEL_b154</t>
  </si>
  <si>
    <t>MEL_a166.MEL_b154</t>
  </si>
  <si>
    <t>MEL_a167.MEL_b154</t>
  </si>
  <si>
    <t>MEL_a168.MEL_b154</t>
  </si>
  <si>
    <t>MEL_a169.MEL_b154</t>
  </si>
  <si>
    <t>MEL_a170.MEL_b154</t>
  </si>
  <si>
    <t>MEL_a171.MEL_b154</t>
  </si>
  <si>
    <t>MEL_a172.MEL_b154</t>
  </si>
  <si>
    <t>MEL_a173.MEL_b154</t>
  </si>
  <si>
    <t>MEL_a174.MEL_b154</t>
  </si>
  <si>
    <t>MEL_a175.MEL_b154</t>
  </si>
  <si>
    <t>MEL_a176.MEL_b154</t>
  </si>
  <si>
    <t>MEL_a177.MEL_b154</t>
  </si>
  <si>
    <t>MEL_a178.MEL_b154</t>
  </si>
  <si>
    <t>MEL_a179.MEL_b154</t>
  </si>
  <si>
    <t>MEL_a180.MEL_b154</t>
  </si>
  <si>
    <t>MEL_a181.MEL_b154</t>
  </si>
  <si>
    <t>MEL_a182.MEL_b154</t>
  </si>
  <si>
    <t>MEL_a183.MEL_b154</t>
  </si>
  <si>
    <t>MEL_a184.MEL_b154</t>
  </si>
  <si>
    <t>MEL_a185.MEL_b154</t>
  </si>
  <si>
    <t>MEL_a186.MEL_b154</t>
  </si>
  <si>
    <t>MEL_a187.MEL_b154</t>
  </si>
  <si>
    <t>MEL_a188.MEL_b154</t>
  </si>
  <si>
    <t>MEL_a189.MEL_b154</t>
  </si>
  <si>
    <t>MEL_a190.MEL_b154</t>
  </si>
  <si>
    <t>MEL_a191.MEL_b154</t>
  </si>
  <si>
    <t>MEL_a192.MEL_b154</t>
  </si>
  <si>
    <t>MEL_a193.MEL_b154</t>
  </si>
  <si>
    <t>MEL_a194.MEL_b154</t>
  </si>
  <si>
    <t>MEL_a195.MEL_b154</t>
  </si>
  <si>
    <t>MEL_a196.MEL_b154</t>
  </si>
  <si>
    <t>MEL_a197.MEL_b154</t>
  </si>
  <si>
    <t>MEL_a198.MEL_b154</t>
  </si>
  <si>
    <t>MEL_a199.MEL_b154</t>
  </si>
  <si>
    <t>MAGEA3_a129.MEL_b154</t>
  </si>
  <si>
    <t>CDK4_a17.MEL_b154</t>
  </si>
  <si>
    <t>MEL_a1.MEL_b155</t>
  </si>
  <si>
    <t>MEL_a2.MEL_b155</t>
  </si>
  <si>
    <t>MEL_a3.MEL_b155</t>
  </si>
  <si>
    <t>MEL_a4.MEL_b155</t>
  </si>
  <si>
    <t>MEL_a5.MEL_b155</t>
  </si>
  <si>
    <t>MEL_a6.MEL_b155</t>
  </si>
  <si>
    <t>MEL_a7.MEL_b155</t>
  </si>
  <si>
    <t>MEL_a8.MEL_b155</t>
  </si>
  <si>
    <t>MEL_a9.MEL_b155</t>
  </si>
  <si>
    <t>MEL_a10.MEL_b155</t>
  </si>
  <si>
    <t>MEL_a11.MEL_b155</t>
  </si>
  <si>
    <t>MEL_a12.MEL_b155</t>
  </si>
  <si>
    <t>MEL_a13.MEL_b155</t>
  </si>
  <si>
    <t>MEL_a14.MEL_b155</t>
  </si>
  <si>
    <t>MEL_a15.MEL_b155</t>
  </si>
  <si>
    <t>MEL_a16.MEL_b155</t>
  </si>
  <si>
    <t>MEL_a17.MEL_b155</t>
  </si>
  <si>
    <t>MEL_a18.MEL_b155</t>
  </si>
  <si>
    <t>MEL_a19.MEL_b155</t>
  </si>
  <si>
    <t>MEL_a20.MEL_b155</t>
  </si>
  <si>
    <t>MEL_a21.MEL_b155</t>
  </si>
  <si>
    <t>MEL_a22.MEL_b155</t>
  </si>
  <si>
    <t>MEL_a23.MEL_b155</t>
  </si>
  <si>
    <t>MEL_a24.MEL_b155</t>
  </si>
  <si>
    <t>MEL_a25.MEL_b155</t>
  </si>
  <si>
    <t>MEL_a26.MEL_b155</t>
  </si>
  <si>
    <t>MEL_a27.MEL_b155</t>
  </si>
  <si>
    <t>MEL_a28.MEL_b155</t>
  </si>
  <si>
    <t>MEL_a29.MEL_b155</t>
  </si>
  <si>
    <t>MEL_a30.MEL_b155</t>
  </si>
  <si>
    <t>MEL_a31.MEL_b155</t>
  </si>
  <si>
    <t>MEL_a32.MEL_b155</t>
  </si>
  <si>
    <t>MEL_a33.MEL_b155</t>
  </si>
  <si>
    <t>MEL_a34.MEL_b155</t>
  </si>
  <si>
    <t>MEL_a35.MEL_b155</t>
  </si>
  <si>
    <t>MEL_a36.MEL_b155</t>
  </si>
  <si>
    <t>MEL_a37.MEL_b155</t>
  </si>
  <si>
    <t>MEL_a38.MEL_b155</t>
  </si>
  <si>
    <t>MEL_a39.MEL_b155</t>
  </si>
  <si>
    <t>MEL_a40.MEL_b155</t>
  </si>
  <si>
    <t>MEL_a41.MEL_b155</t>
  </si>
  <si>
    <t>MEL_a42.MEL_b155</t>
  </si>
  <si>
    <t>MEL_a43.MEL_b155</t>
  </si>
  <si>
    <t>MEL_a44.MEL_b155</t>
  </si>
  <si>
    <t>MEL_a45.MEL_b155</t>
  </si>
  <si>
    <t>MEL_a46.MEL_b155</t>
  </si>
  <si>
    <t>MEL_a47.MEL_b155</t>
  </si>
  <si>
    <t>MEL_a48.MEL_b155</t>
  </si>
  <si>
    <t>MEL_a49.MEL_b155</t>
  </si>
  <si>
    <t>MEL_a50.MEL_b155</t>
  </si>
  <si>
    <t>MEL_a51.MEL_b155</t>
  </si>
  <si>
    <t>MEL_a52.MEL_b155</t>
  </si>
  <si>
    <t>MEL_a53.MEL_b155</t>
  </si>
  <si>
    <t>MEL_a54.MEL_b155</t>
  </si>
  <si>
    <t>MEL_a55.MEL_b155</t>
  </si>
  <si>
    <t>MEL_a56.MEL_b155</t>
  </si>
  <si>
    <t>MEL_a57.MEL_b155</t>
  </si>
  <si>
    <t>MEL_a58.MEL_b155</t>
  </si>
  <si>
    <t>MEL_a59.MEL_b155</t>
  </si>
  <si>
    <t>MEL_a60.MEL_b155</t>
  </si>
  <si>
    <t>MEL_a61.MEL_b155</t>
  </si>
  <si>
    <t>MEL_a62.MEL_b155</t>
  </si>
  <si>
    <t>MEL_a63.MEL_b155</t>
  </si>
  <si>
    <t>MEL_a64.MEL_b155</t>
  </si>
  <si>
    <t>MEL_a65.MEL_b155</t>
  </si>
  <si>
    <t>MEL_a66.MEL_b155</t>
  </si>
  <si>
    <t>MEL_a67.MEL_b155</t>
  </si>
  <si>
    <t>MEL_a68.MEL_b155</t>
  </si>
  <si>
    <t>MEL_a69.MEL_b155</t>
  </si>
  <si>
    <t>MEL_a70.MEL_b155</t>
  </si>
  <si>
    <t>MEL_a71.MEL_b155</t>
  </si>
  <si>
    <t>MEL_a72.MEL_b155</t>
  </si>
  <si>
    <t>MEL_a73.MEL_b155</t>
  </si>
  <si>
    <t>MEL_a74.MEL_b155</t>
  </si>
  <si>
    <t>MEL_a75.MEL_b155</t>
  </si>
  <si>
    <t>MEL_a76.MEL_b155</t>
  </si>
  <si>
    <t>MEL_a77.MEL_b155</t>
  </si>
  <si>
    <t>MEL_a78.MEL_b155</t>
  </si>
  <si>
    <t>MEL_a79.MEL_b155</t>
  </si>
  <si>
    <t>MEL_a80.MEL_b155</t>
  </si>
  <si>
    <t>MEL_a81.MEL_b155</t>
  </si>
  <si>
    <t>MEL_a82.MEL_b155</t>
  </si>
  <si>
    <t>MEL_a83.MEL_b155</t>
  </si>
  <si>
    <t>MEL_a84.MEL_b155</t>
  </si>
  <si>
    <t>MEL_a85.MEL_b155</t>
  </si>
  <si>
    <t>MEL_a86.MEL_b155</t>
  </si>
  <si>
    <t>MEL_a87.MEL_b155</t>
  </si>
  <si>
    <t>MEL_a88.MEL_b155</t>
  </si>
  <si>
    <t>MEL_a89.MEL_b155</t>
  </si>
  <si>
    <t>MEL_a90.MEL_b155</t>
  </si>
  <si>
    <t>MEL_a91.MEL_b155</t>
  </si>
  <si>
    <t>MEL_a92.MEL_b155</t>
  </si>
  <si>
    <t>MEL_a93.MEL_b155</t>
  </si>
  <si>
    <t>MEL_a94.MEL_b155</t>
  </si>
  <si>
    <t>MEL_a95.MEL_b155</t>
  </si>
  <si>
    <t>MEL_a96.MEL_b155</t>
  </si>
  <si>
    <t>MEL_a97.MEL_b155</t>
  </si>
  <si>
    <t>MEL_a98.MEL_b155</t>
  </si>
  <si>
    <t>MEL_a99.MEL_b155</t>
  </si>
  <si>
    <t>MEL_a100.MEL_b155</t>
  </si>
  <si>
    <t>MEL_a101.MEL_b155</t>
  </si>
  <si>
    <t>MEL_a102.MEL_b155</t>
  </si>
  <si>
    <t>MEL_a103.MEL_b155</t>
  </si>
  <si>
    <t>MEL_a104.MEL_b155</t>
  </si>
  <si>
    <t>MEL_a105.MEL_b155</t>
  </si>
  <si>
    <t>MEL_a106.MEL_b155</t>
  </si>
  <si>
    <t>MEL_a107.MEL_b155</t>
  </si>
  <si>
    <t>MEL_a108.MEL_b155</t>
  </si>
  <si>
    <t>MEL_a109.MEL_b155</t>
  </si>
  <si>
    <t>MEL_a110.MEL_b155</t>
  </si>
  <si>
    <t>MEL_a111.MEL_b155</t>
  </si>
  <si>
    <t>MEL_a112.MEL_b155</t>
  </si>
  <si>
    <t>MEL_a113.MEL_b155</t>
  </si>
  <si>
    <t>MEL_a114.MEL_b155</t>
  </si>
  <si>
    <t>MEL_a115.MEL_b155</t>
  </si>
  <si>
    <t>MEL_a116.MEL_b155</t>
  </si>
  <si>
    <t>MEL_a117.MEL_b155</t>
  </si>
  <si>
    <t>MEL_a118.MEL_b155</t>
  </si>
  <si>
    <t>MEL_a119.MEL_b155</t>
  </si>
  <si>
    <t>MEL_a120.MEL_b155</t>
  </si>
  <si>
    <t>MEL_a121.MEL_b155</t>
  </si>
  <si>
    <t>MEL_a122.MEL_b155</t>
  </si>
  <si>
    <t>MEL_a123.MEL_b155</t>
  </si>
  <si>
    <t>MEL_a124.MEL_b155</t>
  </si>
  <si>
    <t>MEL_a125.MEL_b155</t>
  </si>
  <si>
    <t>MEL_a126.MEL_b155</t>
  </si>
  <si>
    <t>MEL_a127.MEL_b155</t>
  </si>
  <si>
    <t>MEL_a128.MEL_b155</t>
  </si>
  <si>
    <t>MEL_a129.MEL_b155</t>
  </si>
  <si>
    <t>MEL_a130.MEL_b155</t>
  </si>
  <si>
    <t>MEL_a131.MEL_b155</t>
  </si>
  <si>
    <t>MEL_a132.MEL_b155</t>
  </si>
  <si>
    <t>MEL_a133.MEL_b155</t>
  </si>
  <si>
    <t>MEL_a134.MEL_b155</t>
  </si>
  <si>
    <t>MEL_a135.MEL_b155</t>
  </si>
  <si>
    <t>MEL_a136.MEL_b155</t>
  </si>
  <si>
    <t>MEL_a137.MEL_b155</t>
  </si>
  <si>
    <t>MEL_a138.MEL_b155</t>
  </si>
  <si>
    <t>MEL_a139.MEL_b155</t>
  </si>
  <si>
    <t>MEL_a140.MEL_b155</t>
  </si>
  <si>
    <t>MEL_a141.MEL_b155</t>
  </si>
  <si>
    <t>MEL_a142.MEL_b155</t>
  </si>
  <si>
    <t>MEL_a143.MEL_b155</t>
  </si>
  <si>
    <t>MEL_a144.MEL_b155</t>
  </si>
  <si>
    <t>MEL_a145.MEL_b155</t>
  </si>
  <si>
    <t>MEL_a146.MEL_b155</t>
  </si>
  <si>
    <t>MEL_a147.MEL_b155</t>
  </si>
  <si>
    <t>MEL_a148.MEL_b155</t>
  </si>
  <si>
    <t>MEL_a149.MEL_b155</t>
  </si>
  <si>
    <t>MEL_a150.MEL_b155</t>
  </si>
  <si>
    <t>MEL_a151.MEL_b155</t>
  </si>
  <si>
    <t>MEL_a152.MEL_b155</t>
  </si>
  <si>
    <t>MEL_a153.MEL_b155</t>
  </si>
  <si>
    <t>MEL_a154.MEL_b155</t>
  </si>
  <si>
    <t>MEL_a155.MEL_b155</t>
  </si>
  <si>
    <t>MEL_a156.MEL_b155</t>
  </si>
  <si>
    <t>MEL_a157.MEL_b155</t>
  </si>
  <si>
    <t>MEL_a158.MEL_b155</t>
  </si>
  <si>
    <t>MEL_a159.MEL_b155</t>
  </si>
  <si>
    <t>MEL_a160.MEL_b155</t>
  </si>
  <si>
    <t>MEL_a161.MEL_b155</t>
  </si>
  <si>
    <t>MEL_a162.MEL_b155</t>
  </si>
  <si>
    <t>MEL_a163.MEL_b155</t>
  </si>
  <si>
    <t>MEL_a164.MEL_b155</t>
  </si>
  <si>
    <t>MEL_a165.MEL_b155</t>
  </si>
  <si>
    <t>MEL_a166.MEL_b155</t>
  </si>
  <si>
    <t>MEL_a167.MEL_b155</t>
  </si>
  <si>
    <t>MEL_a168.MEL_b155</t>
  </si>
  <si>
    <t>MEL_a169.MEL_b155</t>
  </si>
  <si>
    <t>MEL_a170.MEL_b155</t>
  </si>
  <si>
    <t>MEL_a171.MEL_b155</t>
  </si>
  <si>
    <t>MEL_a172.MEL_b155</t>
  </si>
  <si>
    <t>MEL_a173.MEL_b155</t>
  </si>
  <si>
    <t>MEL_a174.MEL_b155</t>
  </si>
  <si>
    <t>MEL_a175.MEL_b155</t>
  </si>
  <si>
    <t>MEL_a176.MEL_b155</t>
  </si>
  <si>
    <t>MEL_a177.MEL_b155</t>
  </si>
  <si>
    <t>MEL_a178.MEL_b155</t>
  </si>
  <si>
    <t>MEL_a179.MEL_b155</t>
  </si>
  <si>
    <t>MEL_a180.MEL_b155</t>
  </si>
  <si>
    <t>MEL_a181.MEL_b155</t>
  </si>
  <si>
    <t>MEL_a182.MEL_b155</t>
  </si>
  <si>
    <t>MEL_a183.MEL_b155</t>
  </si>
  <si>
    <t>MEL_a184.MEL_b155</t>
  </si>
  <si>
    <t>MEL_a185.MEL_b155</t>
  </si>
  <si>
    <t>MEL_a186.MEL_b155</t>
  </si>
  <si>
    <t>MEL_a187.MEL_b155</t>
  </si>
  <si>
    <t>MEL_a188.MEL_b155</t>
  </si>
  <si>
    <t>MEL_a189.MEL_b155</t>
  </si>
  <si>
    <t>MEL_a190.MEL_b155</t>
  </si>
  <si>
    <t>MEL_a191.MEL_b155</t>
  </si>
  <si>
    <t>MEL_a192.MEL_b155</t>
  </si>
  <si>
    <t>MEL_a193.MEL_b155</t>
  </si>
  <si>
    <t>MEL_a194.MEL_b155</t>
  </si>
  <si>
    <t>MEL_a195.MEL_b155</t>
  </si>
  <si>
    <t>MEL_a196.MEL_b155</t>
  </si>
  <si>
    <t>MEL_a197.MEL_b155</t>
  </si>
  <si>
    <t>MEL_a198.MEL_b155</t>
  </si>
  <si>
    <t>MEL_a199.MEL_b155</t>
  </si>
  <si>
    <t>MAGEA3_a129.MEL_b155</t>
  </si>
  <si>
    <t>CDK4_a17.MEL_b155</t>
  </si>
  <si>
    <t>MEL_a1.MEL_b156</t>
  </si>
  <si>
    <t>MEL_a2.MEL_b156</t>
  </si>
  <si>
    <t>MEL_a3.MEL_b156</t>
  </si>
  <si>
    <t>MEL_a4.MEL_b156</t>
  </si>
  <si>
    <t>MEL_a5.MEL_b156</t>
  </si>
  <si>
    <t>MEL_a6.MEL_b156</t>
  </si>
  <si>
    <t>MEL_a7.MEL_b156</t>
  </si>
  <si>
    <t>MEL_a8.MEL_b156</t>
  </si>
  <si>
    <t>MEL_a9.MEL_b156</t>
  </si>
  <si>
    <t>MEL_a10.MEL_b156</t>
  </si>
  <si>
    <t>MEL_a11.MEL_b156</t>
  </si>
  <si>
    <t>MEL_a12.MEL_b156</t>
  </si>
  <si>
    <t>MEL_a13.MEL_b156</t>
  </si>
  <si>
    <t>MEL_a14.MEL_b156</t>
  </si>
  <si>
    <t>MEL_a15.MEL_b156</t>
  </si>
  <si>
    <t>MEL_a16.MEL_b156</t>
  </si>
  <si>
    <t>MEL_a17.MEL_b156</t>
  </si>
  <si>
    <t>MEL_a18.MEL_b156</t>
  </si>
  <si>
    <t>MEL_a19.MEL_b156</t>
  </si>
  <si>
    <t>MEL_a20.MEL_b156</t>
  </si>
  <si>
    <t>MEL_a21.MEL_b156</t>
  </si>
  <si>
    <t>MEL_a22.MEL_b156</t>
  </si>
  <si>
    <t>MEL_a23.MEL_b156</t>
  </si>
  <si>
    <t>MEL_a24.MEL_b156</t>
  </si>
  <si>
    <t>MEL_a25.MEL_b156</t>
  </si>
  <si>
    <t>MEL_a26.MEL_b156</t>
  </si>
  <si>
    <t>MEL_a27.MEL_b156</t>
  </si>
  <si>
    <t>MEL_a28.MEL_b156</t>
  </si>
  <si>
    <t>MEL_a29.MEL_b156</t>
  </si>
  <si>
    <t>MEL_a30.MEL_b156</t>
  </si>
  <si>
    <t>MEL_a31.MEL_b156</t>
  </si>
  <si>
    <t>MEL_a32.MEL_b156</t>
  </si>
  <si>
    <t>MEL_a33.MEL_b156</t>
  </si>
  <si>
    <t>MEL_a34.MEL_b156</t>
  </si>
  <si>
    <t>MEL_a35.MEL_b156</t>
  </si>
  <si>
    <t>MEL_a36.MEL_b156</t>
  </si>
  <si>
    <t>MEL_a37.MEL_b156</t>
  </si>
  <si>
    <t>MEL_a38.MEL_b156</t>
  </si>
  <si>
    <t>MEL_a39.MEL_b156</t>
  </si>
  <si>
    <t>MEL_a40.MEL_b156</t>
  </si>
  <si>
    <t>MEL_a41.MEL_b156</t>
  </si>
  <si>
    <t>MEL_a42.MEL_b156</t>
  </si>
  <si>
    <t>MEL_a43.MEL_b156</t>
  </si>
  <si>
    <t>MEL_a44.MEL_b156</t>
  </si>
  <si>
    <t>MEL_a45.MEL_b156</t>
  </si>
  <si>
    <t>MEL_a46.MEL_b156</t>
  </si>
  <si>
    <t>MEL_a47.MEL_b156</t>
  </si>
  <si>
    <t>MEL_a48.MEL_b156</t>
  </si>
  <si>
    <t>MEL_a49.MEL_b156</t>
  </si>
  <si>
    <t>MEL_a50.MEL_b156</t>
  </si>
  <si>
    <t>MEL_a51.MEL_b156</t>
  </si>
  <si>
    <t>MEL_a52.MEL_b156</t>
  </si>
  <si>
    <t>MEL_a53.MEL_b156</t>
  </si>
  <si>
    <t>MEL_a54.MEL_b156</t>
  </si>
  <si>
    <t>MEL_a55.MEL_b156</t>
  </si>
  <si>
    <t>MEL_a56.MEL_b156</t>
  </si>
  <si>
    <t>MEL_a57.MEL_b156</t>
  </si>
  <si>
    <t>MEL_a58.MEL_b156</t>
  </si>
  <si>
    <t>MEL_a59.MEL_b156</t>
  </si>
  <si>
    <t>MEL_a60.MEL_b156</t>
  </si>
  <si>
    <t>MEL_a61.MEL_b156</t>
  </si>
  <si>
    <t>MEL_a62.MEL_b156</t>
  </si>
  <si>
    <t>MEL_a63.MEL_b156</t>
  </si>
  <si>
    <t>MEL_a64.MEL_b156</t>
  </si>
  <si>
    <t>MEL_a65.MEL_b156</t>
  </si>
  <si>
    <t>MEL_a66.MEL_b156</t>
  </si>
  <si>
    <t>MEL_a67.MEL_b156</t>
  </si>
  <si>
    <t>MEL_a68.MEL_b156</t>
  </si>
  <si>
    <t>MEL_a69.MEL_b156</t>
  </si>
  <si>
    <t>MEL_a70.MEL_b156</t>
  </si>
  <si>
    <t>MEL_a71.MEL_b156</t>
  </si>
  <si>
    <t>MEL_a72.MEL_b156</t>
  </si>
  <si>
    <t>MEL_a73.MEL_b156</t>
  </si>
  <si>
    <t>MEL_a74.MEL_b156</t>
  </si>
  <si>
    <t>MEL_a75.MEL_b156</t>
  </si>
  <si>
    <t>MEL_a76.MEL_b156</t>
  </si>
  <si>
    <t>MEL_a77.MEL_b156</t>
  </si>
  <si>
    <t>MEL_a78.MEL_b156</t>
  </si>
  <si>
    <t>MEL_a79.MEL_b156</t>
  </si>
  <si>
    <t>MEL_a80.MEL_b156</t>
  </si>
  <si>
    <t>MEL_a81.MEL_b156</t>
  </si>
  <si>
    <t>MEL_a82.MEL_b156</t>
  </si>
  <si>
    <t>MEL_a83.MEL_b156</t>
  </si>
  <si>
    <t>MEL_a84.MEL_b156</t>
  </si>
  <si>
    <t>MEL_a85.MEL_b156</t>
  </si>
  <si>
    <t>MEL_a86.MEL_b156</t>
  </si>
  <si>
    <t>MEL_a87.MEL_b156</t>
  </si>
  <si>
    <t>MEL_a88.MEL_b156</t>
  </si>
  <si>
    <t>MEL_a89.MEL_b156</t>
  </si>
  <si>
    <t>MEL_a90.MEL_b156</t>
  </si>
  <si>
    <t>MEL_a91.MEL_b156</t>
  </si>
  <si>
    <t>MEL_a92.MEL_b156</t>
  </si>
  <si>
    <t>MEL_a93.MEL_b156</t>
  </si>
  <si>
    <t>MEL_a94.MEL_b156</t>
  </si>
  <si>
    <t>MEL_a95.MEL_b156</t>
  </si>
  <si>
    <t>MEL_a96.MEL_b156</t>
  </si>
  <si>
    <t>MEL_a97.MEL_b156</t>
  </si>
  <si>
    <t>MEL_a98.MEL_b156</t>
  </si>
  <si>
    <t>MEL_a99.MEL_b156</t>
  </si>
  <si>
    <t>MEL_a100.MEL_b156</t>
  </si>
  <si>
    <t>MEL_a101.MEL_b156</t>
  </si>
  <si>
    <t>MEL_a102.MEL_b156</t>
  </si>
  <si>
    <t>MEL_a103.MEL_b156</t>
  </si>
  <si>
    <t>MEL_a104.MEL_b156</t>
  </si>
  <si>
    <t>MEL_a105.MEL_b156</t>
  </si>
  <si>
    <t>MEL_a106.MEL_b156</t>
  </si>
  <si>
    <t>MEL_a107.MEL_b156</t>
  </si>
  <si>
    <t>MEL_a108.MEL_b156</t>
  </si>
  <si>
    <t>MEL_a109.MEL_b156</t>
  </si>
  <si>
    <t>MEL_a110.MEL_b156</t>
  </si>
  <si>
    <t>MEL_a111.MEL_b156</t>
  </si>
  <si>
    <t>MEL_a112.MEL_b156</t>
  </si>
  <si>
    <t>MEL_a113.MEL_b156</t>
  </si>
  <si>
    <t>MEL_a114.MEL_b156</t>
  </si>
  <si>
    <t>MEL_a115.MEL_b156</t>
  </si>
  <si>
    <t>MEL_a116.MEL_b156</t>
  </si>
  <si>
    <t>MEL_a117.MEL_b156</t>
  </si>
  <si>
    <t>MEL_a118.MEL_b156</t>
  </si>
  <si>
    <t>MEL_a119.MEL_b156</t>
  </si>
  <si>
    <t>MEL_a120.MEL_b156</t>
  </si>
  <si>
    <t>MEL_a121.MEL_b156</t>
  </si>
  <si>
    <t>MEL_a122.MEL_b156</t>
  </si>
  <si>
    <t>MEL_a123.MEL_b156</t>
  </si>
  <si>
    <t>MEL_a124.MEL_b156</t>
  </si>
  <si>
    <t>MEL_a125.MEL_b156</t>
  </si>
  <si>
    <t>MEL_a126.MEL_b156</t>
  </si>
  <si>
    <t>MEL_a127.MEL_b156</t>
  </si>
  <si>
    <t>MEL_a128.MEL_b156</t>
  </si>
  <si>
    <t>MEL_a129.MEL_b156</t>
  </si>
  <si>
    <t>MEL_a130.MEL_b156</t>
  </si>
  <si>
    <t>MEL_a131.MEL_b156</t>
  </si>
  <si>
    <t>MEL_a132.MEL_b156</t>
  </si>
  <si>
    <t>MEL_a133.MEL_b156</t>
  </si>
  <si>
    <t>MEL_a134.MEL_b156</t>
  </si>
  <si>
    <t>MEL_a135.MEL_b156</t>
  </si>
  <si>
    <t>MEL_a136.MEL_b156</t>
  </si>
  <si>
    <t>MEL_a137.MEL_b156</t>
  </si>
  <si>
    <t>MEL_a138.MEL_b156</t>
  </si>
  <si>
    <t>MEL_a139.MEL_b156</t>
  </si>
  <si>
    <t>MEL_a140.MEL_b156</t>
  </si>
  <si>
    <t>MEL_a141.MEL_b156</t>
  </si>
  <si>
    <t>MEL_a142.MEL_b156</t>
  </si>
  <si>
    <t>MEL_a143.MEL_b156</t>
  </si>
  <si>
    <t>MEL_a144.MEL_b156</t>
  </si>
  <si>
    <t>MEL_a145.MEL_b156</t>
  </si>
  <si>
    <t>MEL_a146.MEL_b156</t>
  </si>
  <si>
    <t>MEL_a147.MEL_b156</t>
  </si>
  <si>
    <t>MEL_a148.MEL_b156</t>
  </si>
  <si>
    <t>MEL_a149.MEL_b156</t>
  </si>
  <si>
    <t>MEL_a150.MEL_b156</t>
  </si>
  <si>
    <t>MEL_a151.MEL_b156</t>
  </si>
  <si>
    <t>MEL_a152.MEL_b156</t>
  </si>
  <si>
    <t>MEL_a153.MEL_b156</t>
  </si>
  <si>
    <t>MEL_a154.MEL_b156</t>
  </si>
  <si>
    <t>MEL_a155.MEL_b156</t>
  </si>
  <si>
    <t>MEL_a156.MEL_b156</t>
  </si>
  <si>
    <t>MEL_a157.MEL_b156</t>
  </si>
  <si>
    <t>MEL_a158.MEL_b156</t>
  </si>
  <si>
    <t>MEL_a159.MEL_b156</t>
  </si>
  <si>
    <t>MEL_a160.MEL_b156</t>
  </si>
  <si>
    <t>MEL_a161.MEL_b156</t>
  </si>
  <si>
    <t>MEL_a162.MEL_b156</t>
  </si>
  <si>
    <t>MEL_a163.MEL_b156</t>
  </si>
  <si>
    <t>MEL_a164.MEL_b156</t>
  </si>
  <si>
    <t>MEL_a165.MEL_b156</t>
  </si>
  <si>
    <t>MEL_a166.MEL_b156</t>
  </si>
  <si>
    <t>MEL_a167.MEL_b156</t>
  </si>
  <si>
    <t>MEL_a168.MEL_b156</t>
  </si>
  <si>
    <t>MEL_a169.MEL_b156</t>
  </si>
  <si>
    <t>MEL_a170.MEL_b156</t>
  </si>
  <si>
    <t>MEL_a171.MEL_b156</t>
  </si>
  <si>
    <t>MEL_a172.MEL_b156</t>
  </si>
  <si>
    <t>MEL_a173.MEL_b156</t>
  </si>
  <si>
    <t>MEL_a174.MEL_b156</t>
  </si>
  <si>
    <t>MEL_a175.MEL_b156</t>
  </si>
  <si>
    <t>MEL_a176.MEL_b156</t>
  </si>
  <si>
    <t>MEL_a177.MEL_b156</t>
  </si>
  <si>
    <t>MEL_a178.MEL_b156</t>
  </si>
  <si>
    <t>MEL_a179.MEL_b156</t>
  </si>
  <si>
    <t>MEL_a180.MEL_b156</t>
  </si>
  <si>
    <t>MEL_a181.MEL_b156</t>
  </si>
  <si>
    <t>MEL_a182.MEL_b156</t>
  </si>
  <si>
    <t>MEL_a183.MEL_b156</t>
  </si>
  <si>
    <t>MEL_a184.MEL_b156</t>
  </si>
  <si>
    <t>MEL_a185.MEL_b156</t>
  </si>
  <si>
    <t>MEL_a186.MEL_b156</t>
  </si>
  <si>
    <t>MEL_a187.MEL_b156</t>
  </si>
  <si>
    <t>MEL_a188.MEL_b156</t>
  </si>
  <si>
    <t>MEL_a189.MEL_b156</t>
  </si>
  <si>
    <t>MEL_a190.MEL_b156</t>
  </si>
  <si>
    <t>MEL_a191.MEL_b156</t>
  </si>
  <si>
    <t>MEL_a192.MEL_b156</t>
  </si>
  <si>
    <t>MEL_a193.MEL_b156</t>
  </si>
  <si>
    <t>MEL_a194.MEL_b156</t>
  </si>
  <si>
    <t>MEL_a195.MEL_b156</t>
  </si>
  <si>
    <t>MEL_a196.MEL_b156</t>
  </si>
  <si>
    <t>MEL_a197.MEL_b156</t>
  </si>
  <si>
    <t>MEL_a198.MEL_b156</t>
  </si>
  <si>
    <t>MEL_a199.MEL_b156</t>
  </si>
  <si>
    <t>MAGEA3_a129.MEL_b156</t>
  </si>
  <si>
    <t>CDK4_a17.MEL_b156</t>
  </si>
  <si>
    <t>MEL_a1.MEL_b157</t>
  </si>
  <si>
    <t>MEL_a2.MEL_b157</t>
  </si>
  <si>
    <t>MEL_a3.MEL_b157</t>
  </si>
  <si>
    <t>MEL_a4.MEL_b157</t>
  </si>
  <si>
    <t>MEL_a5.MEL_b157</t>
  </si>
  <si>
    <t>MEL_a6.MEL_b157</t>
  </si>
  <si>
    <t>MEL_a7.MEL_b157</t>
  </si>
  <si>
    <t>MEL_a8.MEL_b157</t>
  </si>
  <si>
    <t>MEL_a9.MEL_b157</t>
  </si>
  <si>
    <t>MEL_a10.MEL_b157</t>
  </si>
  <si>
    <t>MEL_a11.MEL_b157</t>
  </si>
  <si>
    <t>MEL_a12.MEL_b157</t>
  </si>
  <si>
    <t>MEL_a13.MEL_b157</t>
  </si>
  <si>
    <t>MEL_a14.MEL_b157</t>
  </si>
  <si>
    <t>MEL_a15.MEL_b157</t>
  </si>
  <si>
    <t>MEL_a16.MEL_b157</t>
  </si>
  <si>
    <t>MEL_a17.MEL_b157</t>
  </si>
  <si>
    <t>MEL_a18.MEL_b157</t>
  </si>
  <si>
    <t>MEL_a19.MEL_b157</t>
  </si>
  <si>
    <t>MEL_a20.MEL_b157</t>
  </si>
  <si>
    <t>MEL_a21.MEL_b157</t>
  </si>
  <si>
    <t>MEL_a22.MEL_b157</t>
  </si>
  <si>
    <t>MEL_a23.MEL_b157</t>
  </si>
  <si>
    <t>MEL_a24.MEL_b157</t>
  </si>
  <si>
    <t>MEL_a25.MEL_b157</t>
  </si>
  <si>
    <t>MEL_a26.MEL_b157</t>
  </si>
  <si>
    <t>MEL_a27.MEL_b157</t>
  </si>
  <si>
    <t>MEL_a28.MEL_b157</t>
  </si>
  <si>
    <t>MEL_a29.MEL_b157</t>
  </si>
  <si>
    <t>MEL_a30.MEL_b157</t>
  </si>
  <si>
    <t>MEL_a31.MEL_b157</t>
  </si>
  <si>
    <t>MEL_a32.MEL_b157</t>
  </si>
  <si>
    <t>MEL_a33.MEL_b157</t>
  </si>
  <si>
    <t>MEL_a34.MEL_b157</t>
  </si>
  <si>
    <t>MEL_a35.MEL_b157</t>
  </si>
  <si>
    <t>MEL_a36.MEL_b157</t>
  </si>
  <si>
    <t>MEL_a37.MEL_b157</t>
  </si>
  <si>
    <t>MEL_a38.MEL_b157</t>
  </si>
  <si>
    <t>MEL_a39.MEL_b157</t>
  </si>
  <si>
    <t>MEL_a40.MEL_b157</t>
  </si>
  <si>
    <t>MEL_a41.MEL_b157</t>
  </si>
  <si>
    <t>MEL_a42.MEL_b157</t>
  </si>
  <si>
    <t>MEL_a43.MEL_b157</t>
  </si>
  <si>
    <t>MEL_a44.MEL_b157</t>
  </si>
  <si>
    <t>MEL_a45.MEL_b157</t>
  </si>
  <si>
    <t>MEL_a46.MEL_b157</t>
  </si>
  <si>
    <t>MEL_a47.MEL_b157</t>
  </si>
  <si>
    <t>MEL_a48.MEL_b157</t>
  </si>
  <si>
    <t>MEL_a49.MEL_b157</t>
  </si>
  <si>
    <t>MEL_a50.MEL_b157</t>
  </si>
  <si>
    <t>MEL_a51.MEL_b157</t>
  </si>
  <si>
    <t>MEL_a52.MEL_b157</t>
  </si>
  <si>
    <t>MEL_a53.MEL_b157</t>
  </si>
  <si>
    <t>MEL_a54.MEL_b157</t>
  </si>
  <si>
    <t>MEL_a55.MEL_b157</t>
  </si>
  <si>
    <t>MEL_a56.MEL_b157</t>
  </si>
  <si>
    <t>MEL_a57.MEL_b157</t>
  </si>
  <si>
    <t>MEL_a58.MEL_b157</t>
  </si>
  <si>
    <t>MEL_a59.MEL_b157</t>
  </si>
  <si>
    <t>MEL_a60.MEL_b157</t>
  </si>
  <si>
    <t>MEL_a61.MEL_b157</t>
  </si>
  <si>
    <t>MEL_a62.MEL_b157</t>
  </si>
  <si>
    <t>MEL_a63.MEL_b157</t>
  </si>
  <si>
    <t>MEL_a64.MEL_b157</t>
  </si>
  <si>
    <t>MEL_a65.MEL_b157</t>
  </si>
  <si>
    <t>MEL_a66.MEL_b157</t>
  </si>
  <si>
    <t>MEL_a67.MEL_b157</t>
  </si>
  <si>
    <t>MEL_a68.MEL_b157</t>
  </si>
  <si>
    <t>MEL_a69.MEL_b157</t>
  </si>
  <si>
    <t>MEL_a70.MEL_b157</t>
  </si>
  <si>
    <t>MEL_a71.MEL_b157</t>
  </si>
  <si>
    <t>MEL_a72.MEL_b157</t>
  </si>
  <si>
    <t>MEL_a73.MEL_b157</t>
  </si>
  <si>
    <t>MEL_a74.MEL_b157</t>
  </si>
  <si>
    <t>MEL_a75.MEL_b157</t>
  </si>
  <si>
    <t>MEL_a76.MEL_b157</t>
  </si>
  <si>
    <t>MEL_a77.MEL_b157</t>
  </si>
  <si>
    <t>MEL_a78.MEL_b157</t>
  </si>
  <si>
    <t>MEL_a79.MEL_b157</t>
  </si>
  <si>
    <t>MEL_a80.MEL_b157</t>
  </si>
  <si>
    <t>MEL_a81.MEL_b157</t>
  </si>
  <si>
    <t>MEL_a82.MEL_b157</t>
  </si>
  <si>
    <t>MEL_a83.MEL_b157</t>
  </si>
  <si>
    <t>MEL_a84.MEL_b157</t>
  </si>
  <si>
    <t>MEL_a85.MEL_b157</t>
  </si>
  <si>
    <t>MEL_a86.MEL_b157</t>
  </si>
  <si>
    <t>MEL_a87.MEL_b157</t>
  </si>
  <si>
    <t>MEL_a88.MEL_b157</t>
  </si>
  <si>
    <t>MEL_a89.MEL_b157</t>
  </si>
  <si>
    <t>MEL_a90.MEL_b157</t>
  </si>
  <si>
    <t>MEL_a91.MEL_b157</t>
  </si>
  <si>
    <t>MEL_a92.MEL_b157</t>
  </si>
  <si>
    <t>MEL_a93.MEL_b157</t>
  </si>
  <si>
    <t>MEL_a94.MEL_b157</t>
  </si>
  <si>
    <t>MEL_a95.MEL_b157</t>
  </si>
  <si>
    <t>MEL_a96.MEL_b157</t>
  </si>
  <si>
    <t>MEL_a97.MEL_b157</t>
  </si>
  <si>
    <t>MEL_a98.MEL_b157</t>
  </si>
  <si>
    <t>MEL_a99.MEL_b157</t>
  </si>
  <si>
    <t>MEL_a100.MEL_b157</t>
  </si>
  <si>
    <t>MEL_a101.MEL_b157</t>
  </si>
  <si>
    <t>MEL_a102.MEL_b157</t>
  </si>
  <si>
    <t>MEL_a103.MEL_b157</t>
  </si>
  <si>
    <t>MEL_a104.MEL_b157</t>
  </si>
  <si>
    <t>MEL_a105.MEL_b157</t>
  </si>
  <si>
    <t>MEL_a106.MEL_b157</t>
  </si>
  <si>
    <t>MEL_a107.MEL_b157</t>
  </si>
  <si>
    <t>MEL_a108.MEL_b157</t>
  </si>
  <si>
    <t>MEL_a109.MEL_b157</t>
  </si>
  <si>
    <t>MEL_a110.MEL_b157</t>
  </si>
  <si>
    <t>MEL_a111.MEL_b157</t>
  </si>
  <si>
    <t>MEL_a112.MEL_b157</t>
  </si>
  <si>
    <t>MEL_a113.MEL_b157</t>
  </si>
  <si>
    <t>MEL_a114.MEL_b157</t>
  </si>
  <si>
    <t>MEL_a115.MEL_b157</t>
  </si>
  <si>
    <t>MEL_a116.MEL_b157</t>
  </si>
  <si>
    <t>MEL_a117.MEL_b157</t>
  </si>
  <si>
    <t>MEL_a118.MEL_b157</t>
  </si>
  <si>
    <t>MEL_a119.MEL_b157</t>
  </si>
  <si>
    <t>MEL_a120.MEL_b157</t>
  </si>
  <si>
    <t>MEL_a121.MEL_b157</t>
  </si>
  <si>
    <t>MEL_a122.MEL_b157</t>
  </si>
  <si>
    <t>MEL_a123.MEL_b157</t>
  </si>
  <si>
    <t>MEL_a124.MEL_b157</t>
  </si>
  <si>
    <t>MEL_a125.MEL_b157</t>
  </si>
  <si>
    <t>MEL_a126.MEL_b157</t>
  </si>
  <si>
    <t>MEL_a127.MEL_b157</t>
  </si>
  <si>
    <t>MEL_a128.MEL_b157</t>
  </si>
  <si>
    <t>MEL_a129.MEL_b157</t>
  </si>
  <si>
    <t>MEL_a130.MEL_b157</t>
  </si>
  <si>
    <t>MEL_a131.MEL_b157</t>
  </si>
  <si>
    <t>MEL_a132.MEL_b157</t>
  </si>
  <si>
    <t>MEL_a133.MEL_b157</t>
  </si>
  <si>
    <t>MEL_a134.MEL_b157</t>
  </si>
  <si>
    <t>MEL_a135.MEL_b157</t>
  </si>
  <si>
    <t>MEL_a136.MEL_b157</t>
  </si>
  <si>
    <t>MEL_a137.MEL_b157</t>
  </si>
  <si>
    <t>MEL_a138.MEL_b157</t>
  </si>
  <si>
    <t>MEL_a139.MEL_b157</t>
  </si>
  <si>
    <t>MEL_a140.MEL_b157</t>
  </si>
  <si>
    <t>MEL_a141.MEL_b157</t>
  </si>
  <si>
    <t>MEL_a142.MEL_b157</t>
  </si>
  <si>
    <t>MEL_a143.MEL_b157</t>
  </si>
  <si>
    <t>MEL_a144.MEL_b157</t>
  </si>
  <si>
    <t>MEL_a145.MEL_b157</t>
  </si>
  <si>
    <t>MEL_a146.MEL_b157</t>
  </si>
  <si>
    <t>MEL_a147.MEL_b157</t>
  </si>
  <si>
    <t>MEL_a148.MEL_b157</t>
  </si>
  <si>
    <t>MEL_a149.MEL_b157</t>
  </si>
  <si>
    <t>MEL_a150.MEL_b157</t>
  </si>
  <si>
    <t>MEL_a151.MEL_b157</t>
  </si>
  <si>
    <t>MEL_a152.MEL_b157</t>
  </si>
  <si>
    <t>MEL_a153.MEL_b157</t>
  </si>
  <si>
    <t>MEL_a154.MEL_b157</t>
  </si>
  <si>
    <t>MEL_a155.MEL_b157</t>
  </si>
  <si>
    <t>MEL_a156.MEL_b157</t>
  </si>
  <si>
    <t>MEL_a157.MEL_b157</t>
  </si>
  <si>
    <t>MEL_a158.MEL_b157</t>
  </si>
  <si>
    <t>MEL_a159.MEL_b157</t>
  </si>
  <si>
    <t>MEL_a160.MEL_b157</t>
  </si>
  <si>
    <t>MEL_a161.MEL_b157</t>
  </si>
  <si>
    <t>MEL_a162.MEL_b157</t>
  </si>
  <si>
    <t>MEL_a163.MEL_b157</t>
  </si>
  <si>
    <t>MEL_a164.MEL_b157</t>
  </si>
  <si>
    <t>MEL_a165.MEL_b157</t>
  </si>
  <si>
    <t>MEL_a166.MEL_b157</t>
  </si>
  <si>
    <t>MEL_a167.MEL_b157</t>
  </si>
  <si>
    <t>MEL_a168.MEL_b157</t>
  </si>
  <si>
    <t>MEL_a169.MEL_b157</t>
  </si>
  <si>
    <t>MEL_a170.MEL_b157</t>
  </si>
  <si>
    <t>MEL_a171.MEL_b157</t>
  </si>
  <si>
    <t>MEL_a172.MEL_b157</t>
  </si>
  <si>
    <t>MEL_a173.MEL_b157</t>
  </si>
  <si>
    <t>MEL_a174.MEL_b157</t>
  </si>
  <si>
    <t>MEL_a175.MEL_b157</t>
  </si>
  <si>
    <t>MEL_a176.MEL_b157</t>
  </si>
  <si>
    <t>MEL_a177.MEL_b157</t>
  </si>
  <si>
    <t>MEL_a178.MEL_b157</t>
  </si>
  <si>
    <t>MEL_a179.MEL_b157</t>
  </si>
  <si>
    <t>MEL_a180.MEL_b157</t>
  </si>
  <si>
    <t>MEL_a181.MEL_b157</t>
  </si>
  <si>
    <t>MEL_a182.MEL_b157</t>
  </si>
  <si>
    <t>MEL_a183.MEL_b157</t>
  </si>
  <si>
    <t>MEL_a184.MEL_b157</t>
  </si>
  <si>
    <t>MEL_a185.MEL_b157</t>
  </si>
  <si>
    <t>MEL_a186.MEL_b157</t>
  </si>
  <si>
    <t>MEL_a187.MEL_b157</t>
  </si>
  <si>
    <t>MEL_a188.MEL_b157</t>
  </si>
  <si>
    <t>MEL_a189.MEL_b157</t>
  </si>
  <si>
    <t>MEL_a190.MEL_b157</t>
  </si>
  <si>
    <t>MEL_a191.MEL_b157</t>
  </si>
  <si>
    <t>MEL_a192.MEL_b157</t>
  </si>
  <si>
    <t>MEL_a193.MEL_b157</t>
  </si>
  <si>
    <t>MEL_a194.MEL_b157</t>
  </si>
  <si>
    <t>MEL_a195.MEL_b157</t>
  </si>
  <si>
    <t>MEL_a196.MEL_b157</t>
  </si>
  <si>
    <t>MEL_a197.MEL_b157</t>
  </si>
  <si>
    <t>MEL_a198.MEL_b157</t>
  </si>
  <si>
    <t>MEL_a199.MEL_b157</t>
  </si>
  <si>
    <t>MAGEA3_a129.MEL_b157</t>
  </si>
  <si>
    <t>CDK4_a17.MEL_b157</t>
  </si>
  <si>
    <t>MEL_a1.MEL_b158</t>
  </si>
  <si>
    <t>MEL_a2.MEL_b158</t>
  </si>
  <si>
    <t>MEL_a3.MEL_b158</t>
  </si>
  <si>
    <t>MEL_a4.MEL_b158</t>
  </si>
  <si>
    <t>MEL_a5.MEL_b158</t>
  </si>
  <si>
    <t>MEL_a6.MEL_b158</t>
  </si>
  <si>
    <t>MEL_a7.MEL_b158</t>
  </si>
  <si>
    <t>MEL_a8.MEL_b158</t>
  </si>
  <si>
    <t>MEL_a9.MEL_b158</t>
  </si>
  <si>
    <t>MEL_a10.MEL_b158</t>
  </si>
  <si>
    <t>MEL_a11.MEL_b158</t>
  </si>
  <si>
    <t>MEL_a12.MEL_b158</t>
  </si>
  <si>
    <t>MEL_a13.MEL_b158</t>
  </si>
  <si>
    <t>MEL_a14.MEL_b158</t>
  </si>
  <si>
    <t>MEL_a15.MEL_b158</t>
  </si>
  <si>
    <t>MEL_a16.MEL_b158</t>
  </si>
  <si>
    <t>MEL_a17.MEL_b158</t>
  </si>
  <si>
    <t>MEL_a18.MEL_b158</t>
  </si>
  <si>
    <t>MEL_a19.MEL_b158</t>
  </si>
  <si>
    <t>MEL_a20.MEL_b158</t>
  </si>
  <si>
    <t>MEL_a21.MEL_b158</t>
  </si>
  <si>
    <t>MEL_a22.MEL_b158</t>
  </si>
  <si>
    <t>MEL_a23.MEL_b158</t>
  </si>
  <si>
    <t>MEL_a24.MEL_b158</t>
  </si>
  <si>
    <t>MEL_a25.MEL_b158</t>
  </si>
  <si>
    <t>MEL_a26.MEL_b158</t>
  </si>
  <si>
    <t>MEL_a27.MEL_b158</t>
  </si>
  <si>
    <t>MEL_a28.MEL_b158</t>
  </si>
  <si>
    <t>MEL_a29.MEL_b158</t>
  </si>
  <si>
    <t>MEL_a30.MEL_b158</t>
  </si>
  <si>
    <t>MEL_a31.MEL_b158</t>
  </si>
  <si>
    <t>MEL_a32.MEL_b158</t>
  </si>
  <si>
    <t>MEL_a33.MEL_b158</t>
  </si>
  <si>
    <t>MEL_a34.MEL_b158</t>
  </si>
  <si>
    <t>MEL_a35.MEL_b158</t>
  </si>
  <si>
    <t>MEL_a36.MEL_b158</t>
  </si>
  <si>
    <t>MEL_a37.MEL_b158</t>
  </si>
  <si>
    <t>MEL_a38.MEL_b158</t>
  </si>
  <si>
    <t>MEL_a39.MEL_b158</t>
  </si>
  <si>
    <t>MEL_a40.MEL_b158</t>
  </si>
  <si>
    <t>MEL_a41.MEL_b158</t>
  </si>
  <si>
    <t>MEL_a42.MEL_b158</t>
  </si>
  <si>
    <t>MEL_a43.MEL_b158</t>
  </si>
  <si>
    <t>MEL_a44.MEL_b158</t>
  </si>
  <si>
    <t>MEL_a45.MEL_b158</t>
  </si>
  <si>
    <t>MEL_a46.MEL_b158</t>
  </si>
  <si>
    <t>MEL_a47.MEL_b158</t>
  </si>
  <si>
    <t>MEL_a48.MEL_b158</t>
  </si>
  <si>
    <t>MEL_a49.MEL_b158</t>
  </si>
  <si>
    <t>MEL_a50.MEL_b158</t>
  </si>
  <si>
    <t>MEL_a51.MEL_b158</t>
  </si>
  <si>
    <t>MEL_a52.MEL_b158</t>
  </si>
  <si>
    <t>MEL_a53.MEL_b158</t>
  </si>
  <si>
    <t>MEL_a54.MEL_b158</t>
  </si>
  <si>
    <t>MEL_a55.MEL_b158</t>
  </si>
  <si>
    <t>MEL_a56.MEL_b158</t>
  </si>
  <si>
    <t>MEL_a57.MEL_b158</t>
  </si>
  <si>
    <t>MEL_a58.MEL_b158</t>
  </si>
  <si>
    <t>MEL_a59.MEL_b158</t>
  </si>
  <si>
    <t>MEL_a60.MEL_b158</t>
  </si>
  <si>
    <t>MEL_a61.MEL_b158</t>
  </si>
  <si>
    <t>MEL_a62.MEL_b158</t>
  </si>
  <si>
    <t>MEL_a63.MEL_b158</t>
  </si>
  <si>
    <t>MEL_a64.MEL_b158</t>
  </si>
  <si>
    <t>MEL_a65.MEL_b158</t>
  </si>
  <si>
    <t>MEL_a66.MEL_b158</t>
  </si>
  <si>
    <t>MEL_a67.MEL_b158</t>
  </si>
  <si>
    <t>MEL_a68.MEL_b158</t>
  </si>
  <si>
    <t>MEL_a69.MEL_b158</t>
  </si>
  <si>
    <t>MEL_a70.MEL_b158</t>
  </si>
  <si>
    <t>MEL_a71.MEL_b158</t>
  </si>
  <si>
    <t>MEL_a72.MEL_b158</t>
  </si>
  <si>
    <t>MEL_a73.MEL_b158</t>
  </si>
  <si>
    <t>MEL_a74.MEL_b158</t>
  </si>
  <si>
    <t>MEL_a75.MEL_b158</t>
  </si>
  <si>
    <t>MEL_a76.MEL_b158</t>
  </si>
  <si>
    <t>MEL_a77.MEL_b158</t>
  </si>
  <si>
    <t>MEL_a78.MEL_b158</t>
  </si>
  <si>
    <t>MEL_a79.MEL_b158</t>
  </si>
  <si>
    <t>MEL_a80.MEL_b158</t>
  </si>
  <si>
    <t>MEL_a81.MEL_b158</t>
  </si>
  <si>
    <t>MEL_a82.MEL_b158</t>
  </si>
  <si>
    <t>MEL_a83.MEL_b158</t>
  </si>
  <si>
    <t>MEL_a84.MEL_b158</t>
  </si>
  <si>
    <t>MEL_a85.MEL_b158</t>
  </si>
  <si>
    <t>MEL_a86.MEL_b158</t>
  </si>
  <si>
    <t>MEL_a87.MEL_b158</t>
  </si>
  <si>
    <t>MEL_a88.MEL_b158</t>
  </si>
  <si>
    <t>MEL_a89.MEL_b158</t>
  </si>
  <si>
    <t>MEL_a90.MEL_b158</t>
  </si>
  <si>
    <t>MEL_a91.MEL_b158</t>
  </si>
  <si>
    <t>MEL_a92.MEL_b158</t>
  </si>
  <si>
    <t>MEL_a93.MEL_b158</t>
  </si>
  <si>
    <t>MEL_a94.MEL_b158</t>
  </si>
  <si>
    <t>MEL_a95.MEL_b158</t>
  </si>
  <si>
    <t>MEL_a96.MEL_b158</t>
  </si>
  <si>
    <t>MEL_a97.MEL_b158</t>
  </si>
  <si>
    <t>MEL_a98.MEL_b158</t>
  </si>
  <si>
    <t>MEL_a99.MEL_b158</t>
  </si>
  <si>
    <t>MEL_a100.MEL_b158</t>
  </si>
  <si>
    <t>MEL_a101.MEL_b158</t>
  </si>
  <si>
    <t>MEL_a102.MEL_b158</t>
  </si>
  <si>
    <t>MEL_a103.MEL_b158</t>
  </si>
  <si>
    <t>MEL_a104.MEL_b158</t>
  </si>
  <si>
    <t>MEL_a105.MEL_b158</t>
  </si>
  <si>
    <t>MEL_a106.MEL_b158</t>
  </si>
  <si>
    <t>MEL_a107.MEL_b158</t>
  </si>
  <si>
    <t>MEL_a108.MEL_b158</t>
  </si>
  <si>
    <t>MEL_a109.MEL_b158</t>
  </si>
  <si>
    <t>MEL_a110.MEL_b158</t>
  </si>
  <si>
    <t>MEL_a111.MEL_b158</t>
  </si>
  <si>
    <t>MEL_a112.MEL_b158</t>
  </si>
  <si>
    <t>MEL_a113.MEL_b158</t>
  </si>
  <si>
    <t>MEL_a114.MEL_b158</t>
  </si>
  <si>
    <t>MEL_a115.MEL_b158</t>
  </si>
  <si>
    <t>MEL_a116.MEL_b158</t>
  </si>
  <si>
    <t>MEL_a117.MEL_b158</t>
  </si>
  <si>
    <t>MEL_a118.MEL_b158</t>
  </si>
  <si>
    <t>MEL_a119.MEL_b158</t>
  </si>
  <si>
    <t>MEL_a120.MEL_b158</t>
  </si>
  <si>
    <t>MEL_a121.MEL_b158</t>
  </si>
  <si>
    <t>MEL_a122.MEL_b158</t>
  </si>
  <si>
    <t>MEL_a123.MEL_b158</t>
  </si>
  <si>
    <t>MEL_a124.MEL_b158</t>
  </si>
  <si>
    <t>MEL_a125.MEL_b158</t>
  </si>
  <si>
    <t>MEL_a126.MEL_b158</t>
  </si>
  <si>
    <t>MEL_a127.MEL_b158</t>
  </si>
  <si>
    <t>MEL_a128.MEL_b158</t>
  </si>
  <si>
    <t>MEL_a129.MEL_b158</t>
  </si>
  <si>
    <t>MEL_a130.MEL_b158</t>
  </si>
  <si>
    <t>MEL_a131.MEL_b158</t>
  </si>
  <si>
    <t>MEL_a132.MEL_b158</t>
  </si>
  <si>
    <t>MEL_a133.MEL_b158</t>
  </si>
  <si>
    <t>MEL_a134.MEL_b158</t>
  </si>
  <si>
    <t>MEL_a135.MEL_b158</t>
  </si>
  <si>
    <t>MEL_a136.MEL_b158</t>
  </si>
  <si>
    <t>MEL_a137.MEL_b158</t>
  </si>
  <si>
    <t>MEL_a138.MEL_b158</t>
  </si>
  <si>
    <t>MEL_a139.MEL_b158</t>
  </si>
  <si>
    <t>MEL_a140.MEL_b158</t>
  </si>
  <si>
    <t>MEL_a141.MEL_b158</t>
  </si>
  <si>
    <t>MEL_a142.MEL_b158</t>
  </si>
  <si>
    <t>MEL_a143.MEL_b158</t>
  </si>
  <si>
    <t>MEL_a144.MEL_b158</t>
  </si>
  <si>
    <t>MEL_a145.MEL_b158</t>
  </si>
  <si>
    <t>MEL_a146.MEL_b158</t>
  </si>
  <si>
    <t>MEL_a147.MEL_b158</t>
  </si>
  <si>
    <t>MEL_a148.MEL_b158</t>
  </si>
  <si>
    <t>MEL_a149.MEL_b158</t>
  </si>
  <si>
    <t>MEL_a150.MEL_b158</t>
  </si>
  <si>
    <t>MEL_a151.MEL_b158</t>
  </si>
  <si>
    <t>MEL_a152.MEL_b158</t>
  </si>
  <si>
    <t>MEL_a153.MEL_b158</t>
  </si>
  <si>
    <t>MEL_a154.MEL_b158</t>
  </si>
  <si>
    <t>MEL_a155.MEL_b158</t>
  </si>
  <si>
    <t>MEL_a156.MEL_b158</t>
  </si>
  <si>
    <t>MEL_a157.MEL_b158</t>
  </si>
  <si>
    <t>MEL_a158.MEL_b158</t>
  </si>
  <si>
    <t>MEL_a159.MEL_b158</t>
  </si>
  <si>
    <t>MEL_a160.MEL_b158</t>
  </si>
  <si>
    <t>MEL_a161.MEL_b158</t>
  </si>
  <si>
    <t>MEL_a162.MEL_b158</t>
  </si>
  <si>
    <t>MEL_a163.MEL_b158</t>
  </si>
  <si>
    <t>MEL_a164.MEL_b158</t>
  </si>
  <si>
    <t>MEL_a165.MEL_b158</t>
  </si>
  <si>
    <t>MEL_a166.MEL_b158</t>
  </si>
  <si>
    <t>MEL_a167.MEL_b158</t>
  </si>
  <si>
    <t>MEL_a168.MEL_b158</t>
  </si>
  <si>
    <t>MEL_a169.MEL_b158</t>
  </si>
  <si>
    <t>MEL_a170.MEL_b158</t>
  </si>
  <si>
    <t>MEL_a171.MEL_b158</t>
  </si>
  <si>
    <t>MEL_a172.MEL_b158</t>
  </si>
  <si>
    <t>MEL_a173.MEL_b158</t>
  </si>
  <si>
    <t>MEL_a174.MEL_b158</t>
  </si>
  <si>
    <t>MEL_a175.MEL_b158</t>
  </si>
  <si>
    <t>MEL_a176.MEL_b158</t>
  </si>
  <si>
    <t>MEL_a177.MEL_b158</t>
  </si>
  <si>
    <t>MEL_a178.MEL_b158</t>
  </si>
  <si>
    <t>MEL_a179.MEL_b158</t>
  </si>
  <si>
    <t>MEL_a180.MEL_b158</t>
  </si>
  <si>
    <t>MEL_a181.MEL_b158</t>
  </si>
  <si>
    <t>MEL_a182.MEL_b158</t>
  </si>
  <si>
    <t>MEL_a183.MEL_b158</t>
  </si>
  <si>
    <t>MEL_a184.MEL_b158</t>
  </si>
  <si>
    <t>MEL_a185.MEL_b158</t>
  </si>
  <si>
    <t>MEL_a186.MEL_b158</t>
  </si>
  <si>
    <t>MEL_a187.MEL_b158</t>
  </si>
  <si>
    <t>MEL_a188.MEL_b158</t>
  </si>
  <si>
    <t>MEL_a189.MEL_b158</t>
  </si>
  <si>
    <t>MEL_a190.MEL_b158</t>
  </si>
  <si>
    <t>MEL_a191.MEL_b158</t>
  </si>
  <si>
    <t>MEL_a192.MEL_b158</t>
  </si>
  <si>
    <t>MEL_a193.MEL_b158</t>
  </si>
  <si>
    <t>MEL_a194.MEL_b158</t>
  </si>
  <si>
    <t>MEL_a195.MEL_b158</t>
  </si>
  <si>
    <t>MEL_a196.MEL_b158</t>
  </si>
  <si>
    <t>MEL_a197.MEL_b158</t>
  </si>
  <si>
    <t>MEL_a198.MEL_b158</t>
  </si>
  <si>
    <t>MEL_a199.MEL_b158</t>
  </si>
  <si>
    <t>MAGEA3_a129.MEL_b158</t>
  </si>
  <si>
    <t>CDK4_a17.MEL_b158</t>
  </si>
  <si>
    <t>MEL_a1.MEL_b159</t>
  </si>
  <si>
    <t>MEL_a2.MEL_b159</t>
  </si>
  <si>
    <t>MEL_a3.MEL_b159</t>
  </si>
  <si>
    <t>MEL_a4.MEL_b159</t>
  </si>
  <si>
    <t>MEL_a5.MEL_b159</t>
  </si>
  <si>
    <t>MEL_a6.MEL_b159</t>
  </si>
  <si>
    <t>MEL_a7.MEL_b159</t>
  </si>
  <si>
    <t>MEL_a8.MEL_b159</t>
  </si>
  <si>
    <t>MEL_a9.MEL_b159</t>
  </si>
  <si>
    <t>MEL_a10.MEL_b159</t>
  </si>
  <si>
    <t>MEL_a11.MEL_b159</t>
  </si>
  <si>
    <t>MEL_a12.MEL_b159</t>
  </si>
  <si>
    <t>MEL_a13.MEL_b159</t>
  </si>
  <si>
    <t>MEL_a14.MEL_b159</t>
  </si>
  <si>
    <t>MEL_a15.MEL_b159</t>
  </si>
  <si>
    <t>MEL_a16.MEL_b159</t>
  </si>
  <si>
    <t>MEL_a17.MEL_b159</t>
  </si>
  <si>
    <t>MEL_a18.MEL_b159</t>
  </si>
  <si>
    <t>MEL_a19.MEL_b159</t>
  </si>
  <si>
    <t>MEL_a20.MEL_b159</t>
  </si>
  <si>
    <t>MEL_a21.MEL_b159</t>
  </si>
  <si>
    <t>MEL_a22.MEL_b159</t>
  </si>
  <si>
    <t>MEL_a23.MEL_b159</t>
  </si>
  <si>
    <t>MEL_a24.MEL_b159</t>
  </si>
  <si>
    <t>MEL_a25.MEL_b159</t>
  </si>
  <si>
    <t>MEL_a26.MEL_b159</t>
  </si>
  <si>
    <t>MEL_a27.MEL_b159</t>
  </si>
  <si>
    <t>MEL_a28.MEL_b159</t>
  </si>
  <si>
    <t>MEL_a29.MEL_b159</t>
  </si>
  <si>
    <t>MEL_a30.MEL_b159</t>
  </si>
  <si>
    <t>MEL_a31.MEL_b159</t>
  </si>
  <si>
    <t>MEL_a32.MEL_b159</t>
  </si>
  <si>
    <t>MEL_a33.MEL_b159</t>
  </si>
  <si>
    <t>MEL_a34.MEL_b159</t>
  </si>
  <si>
    <t>MEL_a35.MEL_b159</t>
  </si>
  <si>
    <t>MEL_a36.MEL_b159</t>
  </si>
  <si>
    <t>MEL_a37.MEL_b159</t>
  </si>
  <si>
    <t>MEL_a38.MEL_b159</t>
  </si>
  <si>
    <t>MEL_a39.MEL_b159</t>
  </si>
  <si>
    <t>MEL_a40.MEL_b159</t>
  </si>
  <si>
    <t>MEL_a41.MEL_b159</t>
  </si>
  <si>
    <t>MEL_a42.MEL_b159</t>
  </si>
  <si>
    <t>MEL_a43.MEL_b159</t>
  </si>
  <si>
    <t>MEL_a44.MEL_b159</t>
  </si>
  <si>
    <t>MEL_a45.MEL_b159</t>
  </si>
  <si>
    <t>MEL_a46.MEL_b159</t>
  </si>
  <si>
    <t>MEL_a47.MEL_b159</t>
  </si>
  <si>
    <t>MEL_a48.MEL_b159</t>
  </si>
  <si>
    <t>MEL_a49.MEL_b159</t>
  </si>
  <si>
    <t>MEL_a50.MEL_b159</t>
  </si>
  <si>
    <t>MEL_a51.MEL_b159</t>
  </si>
  <si>
    <t>MEL_a52.MEL_b159</t>
  </si>
  <si>
    <t>MEL_a53.MEL_b159</t>
  </si>
  <si>
    <t>MEL_a54.MEL_b159</t>
  </si>
  <si>
    <t>MEL_a55.MEL_b159</t>
  </si>
  <si>
    <t>MEL_a56.MEL_b159</t>
  </si>
  <si>
    <t>MEL_a57.MEL_b159</t>
  </si>
  <si>
    <t>MEL_a58.MEL_b159</t>
  </si>
  <si>
    <t>MEL_a59.MEL_b159</t>
  </si>
  <si>
    <t>MEL_a60.MEL_b159</t>
  </si>
  <si>
    <t>MEL_a61.MEL_b159</t>
  </si>
  <si>
    <t>MEL_a62.MEL_b159</t>
  </si>
  <si>
    <t>MEL_a63.MEL_b159</t>
  </si>
  <si>
    <t>MEL_a64.MEL_b159</t>
  </si>
  <si>
    <t>MEL_a65.MEL_b159</t>
  </si>
  <si>
    <t>MEL_a66.MEL_b159</t>
  </si>
  <si>
    <t>MEL_a67.MEL_b159</t>
  </si>
  <si>
    <t>MEL_a68.MEL_b159</t>
  </si>
  <si>
    <t>MEL_a69.MEL_b159</t>
  </si>
  <si>
    <t>MEL_a70.MEL_b159</t>
  </si>
  <si>
    <t>MEL_a71.MEL_b159</t>
  </si>
  <si>
    <t>MEL_a72.MEL_b159</t>
  </si>
  <si>
    <t>MEL_a73.MEL_b159</t>
  </si>
  <si>
    <t>MEL_a74.MEL_b159</t>
  </si>
  <si>
    <t>MEL_a75.MEL_b159</t>
  </si>
  <si>
    <t>MEL_a76.MEL_b159</t>
  </si>
  <si>
    <t>MEL_a77.MEL_b159</t>
  </si>
  <si>
    <t>MEL_a78.MEL_b159</t>
  </si>
  <si>
    <t>MEL_a79.MEL_b159</t>
  </si>
  <si>
    <t>MEL_a80.MEL_b159</t>
  </si>
  <si>
    <t>MEL_a81.MEL_b159</t>
  </si>
  <si>
    <t>MEL_a82.MEL_b159</t>
  </si>
  <si>
    <t>MEL_a83.MEL_b159</t>
  </si>
  <si>
    <t>MEL_a84.MEL_b159</t>
  </si>
  <si>
    <t>MEL_a85.MEL_b159</t>
  </si>
  <si>
    <t>MEL_a86.MEL_b159</t>
  </si>
  <si>
    <t>MEL_a87.MEL_b159</t>
  </si>
  <si>
    <t>MEL_a88.MEL_b159</t>
  </si>
  <si>
    <t>MEL_a89.MEL_b159</t>
  </si>
  <si>
    <t>MEL_a90.MEL_b159</t>
  </si>
  <si>
    <t>MEL_a91.MEL_b159</t>
  </si>
  <si>
    <t>MEL_a92.MEL_b159</t>
  </si>
  <si>
    <t>MEL_a93.MEL_b159</t>
  </si>
  <si>
    <t>MEL_a94.MEL_b159</t>
  </si>
  <si>
    <t>MEL_a95.MEL_b159</t>
  </si>
  <si>
    <t>MEL_a96.MEL_b159</t>
  </si>
  <si>
    <t>MEL_a97.MEL_b159</t>
  </si>
  <si>
    <t>MEL_a98.MEL_b159</t>
  </si>
  <si>
    <t>MEL_a99.MEL_b159</t>
  </si>
  <si>
    <t>MEL_a100.MEL_b159</t>
  </si>
  <si>
    <t>MEL_a101.MEL_b159</t>
  </si>
  <si>
    <t>MEL_a102.MEL_b159</t>
  </si>
  <si>
    <t>MEL_a103.MEL_b159</t>
  </si>
  <si>
    <t>MEL_a104.MEL_b159</t>
  </si>
  <si>
    <t>MEL_a105.MEL_b159</t>
  </si>
  <si>
    <t>MEL_a106.MEL_b159</t>
  </si>
  <si>
    <t>MEL_a107.MEL_b159</t>
  </si>
  <si>
    <t>MEL_a108.MEL_b159</t>
  </si>
  <si>
    <t>MEL_a109.MEL_b159</t>
  </si>
  <si>
    <t>MEL_a110.MEL_b159</t>
  </si>
  <si>
    <t>MEL_a111.MEL_b159</t>
  </si>
  <si>
    <t>MEL_a112.MEL_b159</t>
  </si>
  <si>
    <t>MEL_a113.MEL_b159</t>
  </si>
  <si>
    <t>MEL_a114.MEL_b159</t>
  </si>
  <si>
    <t>MEL_a115.MEL_b159</t>
  </si>
  <si>
    <t>MEL_a116.MEL_b159</t>
  </si>
  <si>
    <t>MEL_a117.MEL_b159</t>
  </si>
  <si>
    <t>MEL_a118.MEL_b159</t>
  </si>
  <si>
    <t>MEL_a119.MEL_b159</t>
  </si>
  <si>
    <t>MEL_a120.MEL_b159</t>
  </si>
  <si>
    <t>MEL_a121.MEL_b159</t>
  </si>
  <si>
    <t>MEL_a122.MEL_b159</t>
  </si>
  <si>
    <t>MEL_a123.MEL_b159</t>
  </si>
  <si>
    <t>MEL_a124.MEL_b159</t>
  </si>
  <si>
    <t>MEL_a125.MEL_b159</t>
  </si>
  <si>
    <t>MEL_a126.MEL_b159</t>
  </si>
  <si>
    <t>MEL_a127.MEL_b159</t>
  </si>
  <si>
    <t>MEL_a128.MEL_b159</t>
  </si>
  <si>
    <t>MEL_a129.MEL_b159</t>
  </si>
  <si>
    <t>MEL_a130.MEL_b159</t>
  </si>
  <si>
    <t>MEL_a131.MEL_b159</t>
  </si>
  <si>
    <t>MEL_a132.MEL_b159</t>
  </si>
  <si>
    <t>MEL_a133.MEL_b159</t>
  </si>
  <si>
    <t>MEL_a134.MEL_b159</t>
  </si>
  <si>
    <t>MEL_a135.MEL_b159</t>
  </si>
  <si>
    <t>MEL_a136.MEL_b159</t>
  </si>
  <si>
    <t>MEL_a137.MEL_b159</t>
  </si>
  <si>
    <t>MEL_a138.MEL_b159</t>
  </si>
  <si>
    <t>MEL_a139.MEL_b159</t>
  </si>
  <si>
    <t>MEL_a140.MEL_b159</t>
  </si>
  <si>
    <t>MEL_a141.MEL_b159</t>
  </si>
  <si>
    <t>MEL_a142.MEL_b159</t>
  </si>
  <si>
    <t>MEL_a143.MEL_b159</t>
  </si>
  <si>
    <t>MEL_a144.MEL_b159</t>
  </si>
  <si>
    <t>MEL_a145.MEL_b159</t>
  </si>
  <si>
    <t>MEL_a146.MEL_b159</t>
  </si>
  <si>
    <t>MEL_a147.MEL_b159</t>
  </si>
  <si>
    <t>MEL_a148.MEL_b159</t>
  </si>
  <si>
    <t>MEL_a149.MEL_b159</t>
  </si>
  <si>
    <t>MEL_a150.MEL_b159</t>
  </si>
  <si>
    <t>MEL_a151.MEL_b159</t>
  </si>
  <si>
    <t>MEL_a152.MEL_b159</t>
  </si>
  <si>
    <t>MEL_a153.MEL_b159</t>
  </si>
  <si>
    <t>MEL_a154.MEL_b159</t>
  </si>
  <si>
    <t>MEL_a155.MEL_b159</t>
  </si>
  <si>
    <t>MEL_a156.MEL_b159</t>
  </si>
  <si>
    <t>MEL_a157.MEL_b159</t>
  </si>
  <si>
    <t>MEL_a158.MEL_b159</t>
  </si>
  <si>
    <t>MEL_a159.MEL_b159</t>
  </si>
  <si>
    <t>MEL_a160.MEL_b159</t>
  </si>
  <si>
    <t>MEL_a161.MEL_b159</t>
  </si>
  <si>
    <t>MEL_a162.MEL_b159</t>
  </si>
  <si>
    <t>MEL_a163.MEL_b159</t>
  </si>
  <si>
    <t>MEL_a164.MEL_b159</t>
  </si>
  <si>
    <t>MEL_a165.MEL_b159</t>
  </si>
  <si>
    <t>MEL_a166.MEL_b159</t>
  </si>
  <si>
    <t>MEL_a167.MEL_b159</t>
  </si>
  <si>
    <t>MEL_a168.MEL_b159</t>
  </si>
  <si>
    <t>MEL_a169.MEL_b159</t>
  </si>
  <si>
    <t>MEL_a170.MEL_b159</t>
  </si>
  <si>
    <t>MEL_a171.MEL_b159</t>
  </si>
  <si>
    <t>MEL_a172.MEL_b159</t>
  </si>
  <si>
    <t>MEL_a173.MEL_b159</t>
  </si>
  <si>
    <t>MEL_a174.MEL_b159</t>
  </si>
  <si>
    <t>MEL_a175.MEL_b159</t>
  </si>
  <si>
    <t>MEL_a176.MEL_b159</t>
  </si>
  <si>
    <t>MEL_a177.MEL_b159</t>
  </si>
  <si>
    <t>MEL_a178.MEL_b159</t>
  </si>
  <si>
    <t>MEL_a179.MEL_b159</t>
  </si>
  <si>
    <t>MEL_a180.MEL_b159</t>
  </si>
  <si>
    <t>MEL_a181.MEL_b159</t>
  </si>
  <si>
    <t>MEL_a182.MEL_b159</t>
  </si>
  <si>
    <t>MEL_a183.MEL_b159</t>
  </si>
  <si>
    <t>MEL_a184.MEL_b159</t>
  </si>
  <si>
    <t>MEL_a185.MEL_b159</t>
  </si>
  <si>
    <t>MEL_a186.MEL_b159</t>
  </si>
  <si>
    <t>MEL_a187.MEL_b159</t>
  </si>
  <si>
    <t>MEL_a188.MEL_b159</t>
  </si>
  <si>
    <t>MEL_a189.MEL_b159</t>
  </si>
  <si>
    <t>MEL_a190.MEL_b159</t>
  </si>
  <si>
    <t>MEL_a191.MEL_b159</t>
  </si>
  <si>
    <t>MEL_a192.MEL_b159</t>
  </si>
  <si>
    <t>MEL_a193.MEL_b159</t>
  </si>
  <si>
    <t>MEL_a194.MEL_b159</t>
  </si>
  <si>
    <t>MEL_a195.MEL_b159</t>
  </si>
  <si>
    <t>MEL_a196.MEL_b159</t>
  </si>
  <si>
    <t>MEL_a197.MEL_b159</t>
  </si>
  <si>
    <t>MEL_a198.MEL_b159</t>
  </si>
  <si>
    <t>MEL_a199.MEL_b159</t>
  </si>
  <si>
    <t>MAGEA3_a129.MEL_b159</t>
  </si>
  <si>
    <t>CDK4_a17.MEL_b159</t>
  </si>
  <si>
    <t>MEL_a1.MEL_b160</t>
  </si>
  <si>
    <t>MEL_a2.MEL_b160</t>
  </si>
  <si>
    <t>MEL_a3.MEL_b160</t>
  </si>
  <si>
    <t>MEL_a4.MEL_b160</t>
  </si>
  <si>
    <t>MEL_a5.MEL_b160</t>
  </si>
  <si>
    <t>MEL_a6.MEL_b160</t>
  </si>
  <si>
    <t>MEL_a7.MEL_b160</t>
  </si>
  <si>
    <t>MEL_a8.MEL_b160</t>
  </si>
  <si>
    <t>MEL_a9.MEL_b160</t>
  </si>
  <si>
    <t>MEL_a10.MEL_b160</t>
  </si>
  <si>
    <t>MEL_a11.MEL_b160</t>
  </si>
  <si>
    <t>MEL_a12.MEL_b160</t>
  </si>
  <si>
    <t>MEL_a13.MEL_b160</t>
  </si>
  <si>
    <t>MEL_a14.MEL_b160</t>
  </si>
  <si>
    <t>MEL_a15.MEL_b160</t>
  </si>
  <si>
    <t>MEL_a16.MEL_b160</t>
  </si>
  <si>
    <t>MEL_a17.MEL_b160</t>
  </si>
  <si>
    <t>MEL_a18.MEL_b160</t>
  </si>
  <si>
    <t>MEL_a19.MEL_b160</t>
  </si>
  <si>
    <t>MEL_a20.MEL_b160</t>
  </si>
  <si>
    <t>MEL_a21.MEL_b160</t>
  </si>
  <si>
    <t>MEL_a22.MEL_b160</t>
  </si>
  <si>
    <t>MEL_a23.MEL_b160</t>
  </si>
  <si>
    <t>MEL_a24.MEL_b160</t>
  </si>
  <si>
    <t>MEL_a25.MEL_b160</t>
  </si>
  <si>
    <t>MEL_a26.MEL_b160</t>
  </si>
  <si>
    <t>MEL_a27.MEL_b160</t>
  </si>
  <si>
    <t>MEL_a28.MEL_b160</t>
  </si>
  <si>
    <t>MEL_a29.MEL_b160</t>
  </si>
  <si>
    <t>MEL_a30.MEL_b160</t>
  </si>
  <si>
    <t>MEL_a31.MEL_b160</t>
  </si>
  <si>
    <t>MEL_a32.MEL_b160</t>
  </si>
  <si>
    <t>MEL_a33.MEL_b160</t>
  </si>
  <si>
    <t>MEL_a34.MEL_b160</t>
  </si>
  <si>
    <t>MEL_a35.MEL_b160</t>
  </si>
  <si>
    <t>MEL_a36.MEL_b160</t>
  </si>
  <si>
    <t>MEL_a37.MEL_b160</t>
  </si>
  <si>
    <t>MEL_a38.MEL_b160</t>
  </si>
  <si>
    <t>MEL_a39.MEL_b160</t>
  </si>
  <si>
    <t>MEL_a40.MEL_b160</t>
  </si>
  <si>
    <t>MEL_a41.MEL_b160</t>
  </si>
  <si>
    <t>MEL_a42.MEL_b160</t>
  </si>
  <si>
    <t>MEL_a43.MEL_b160</t>
  </si>
  <si>
    <t>MEL_a44.MEL_b160</t>
  </si>
  <si>
    <t>MEL_a45.MEL_b160</t>
  </si>
  <si>
    <t>MEL_a46.MEL_b160</t>
  </si>
  <si>
    <t>MEL_a47.MEL_b160</t>
  </si>
  <si>
    <t>MEL_a48.MEL_b160</t>
  </si>
  <si>
    <t>MEL_a49.MEL_b160</t>
  </si>
  <si>
    <t>MEL_a50.MEL_b160</t>
  </si>
  <si>
    <t>MEL_a51.MEL_b160</t>
  </si>
  <si>
    <t>MEL_a52.MEL_b160</t>
  </si>
  <si>
    <t>MEL_a53.MEL_b160</t>
  </si>
  <si>
    <t>MEL_a54.MEL_b160</t>
  </si>
  <si>
    <t>MEL_a55.MEL_b160</t>
  </si>
  <si>
    <t>MEL_a56.MEL_b160</t>
  </si>
  <si>
    <t>MEL_a57.MEL_b160</t>
  </si>
  <si>
    <t>MEL_a58.MEL_b160</t>
  </si>
  <si>
    <t>MEL_a59.MEL_b160</t>
  </si>
  <si>
    <t>MEL_a60.MEL_b160</t>
  </si>
  <si>
    <t>MEL_a61.MEL_b160</t>
  </si>
  <si>
    <t>MEL_a62.MEL_b160</t>
  </si>
  <si>
    <t>MEL_a63.MEL_b160</t>
  </si>
  <si>
    <t>MEL_a64.MEL_b160</t>
  </si>
  <si>
    <t>MEL_a65.MEL_b160</t>
  </si>
  <si>
    <t>MEL_a66.MEL_b160</t>
  </si>
  <si>
    <t>MEL_a67.MEL_b160</t>
  </si>
  <si>
    <t>MEL_a68.MEL_b160</t>
  </si>
  <si>
    <t>MEL_a69.MEL_b160</t>
  </si>
  <si>
    <t>MEL_a70.MEL_b160</t>
  </si>
  <si>
    <t>MEL_a71.MEL_b160</t>
  </si>
  <si>
    <t>MEL_a72.MEL_b160</t>
  </si>
  <si>
    <t>MEL_a73.MEL_b160</t>
  </si>
  <si>
    <t>MEL_a74.MEL_b160</t>
  </si>
  <si>
    <t>MEL_a75.MEL_b160</t>
  </si>
  <si>
    <t>MEL_a76.MEL_b160</t>
  </si>
  <si>
    <t>MEL_a77.MEL_b160</t>
  </si>
  <si>
    <t>MEL_a78.MEL_b160</t>
  </si>
  <si>
    <t>MEL_a79.MEL_b160</t>
  </si>
  <si>
    <t>MEL_a80.MEL_b160</t>
  </si>
  <si>
    <t>MEL_a81.MEL_b160</t>
  </si>
  <si>
    <t>MEL_a82.MEL_b160</t>
  </si>
  <si>
    <t>MEL_a83.MEL_b160</t>
  </si>
  <si>
    <t>MEL_a84.MEL_b160</t>
  </si>
  <si>
    <t>MEL_a85.MEL_b160</t>
  </si>
  <si>
    <t>MEL_a86.MEL_b160</t>
  </si>
  <si>
    <t>MEL_a87.MEL_b160</t>
  </si>
  <si>
    <t>MEL_a88.MEL_b160</t>
  </si>
  <si>
    <t>MEL_a89.MEL_b160</t>
  </si>
  <si>
    <t>MEL_a90.MEL_b160</t>
  </si>
  <si>
    <t>MEL_a91.MEL_b160</t>
  </si>
  <si>
    <t>MEL_a92.MEL_b160</t>
  </si>
  <si>
    <t>MEL_a93.MEL_b160</t>
  </si>
  <si>
    <t>MEL_a94.MEL_b160</t>
  </si>
  <si>
    <t>MEL_a95.MEL_b160</t>
  </si>
  <si>
    <t>MEL_a96.MEL_b160</t>
  </si>
  <si>
    <t>MEL_a97.MEL_b160</t>
  </si>
  <si>
    <t>MEL_a98.MEL_b160</t>
  </si>
  <si>
    <t>MEL_a99.MEL_b160</t>
  </si>
  <si>
    <t>MEL_a100.MEL_b160</t>
  </si>
  <si>
    <t>MEL_a101.MEL_b160</t>
  </si>
  <si>
    <t>MEL_a102.MEL_b160</t>
  </si>
  <si>
    <t>MEL_a103.MEL_b160</t>
  </si>
  <si>
    <t>MEL_a104.MEL_b160</t>
  </si>
  <si>
    <t>MEL_a105.MEL_b160</t>
  </si>
  <si>
    <t>MEL_a106.MEL_b160</t>
  </si>
  <si>
    <t>MEL_a107.MEL_b160</t>
  </si>
  <si>
    <t>MEL_a108.MEL_b160</t>
  </si>
  <si>
    <t>MEL_a109.MEL_b160</t>
  </si>
  <si>
    <t>MEL_a110.MEL_b160</t>
  </si>
  <si>
    <t>MEL_a111.MEL_b160</t>
  </si>
  <si>
    <t>MEL_a112.MEL_b160</t>
  </si>
  <si>
    <t>MEL_a113.MEL_b160</t>
  </si>
  <si>
    <t>MEL_a114.MEL_b160</t>
  </si>
  <si>
    <t>MEL_a115.MEL_b160</t>
  </si>
  <si>
    <t>MEL_a116.MEL_b160</t>
  </si>
  <si>
    <t>MEL_a117.MEL_b160</t>
  </si>
  <si>
    <t>MEL_a118.MEL_b160</t>
  </si>
  <si>
    <t>MEL_a119.MEL_b160</t>
  </si>
  <si>
    <t>MEL_a120.MEL_b160</t>
  </si>
  <si>
    <t>MEL_a121.MEL_b160</t>
  </si>
  <si>
    <t>MEL_a122.MEL_b160</t>
  </si>
  <si>
    <t>MEL_a123.MEL_b160</t>
  </si>
  <si>
    <t>MEL_a124.MEL_b160</t>
  </si>
  <si>
    <t>MEL_a125.MEL_b160</t>
  </si>
  <si>
    <t>MEL_a126.MEL_b160</t>
  </si>
  <si>
    <t>MEL_a127.MEL_b160</t>
  </si>
  <si>
    <t>MEL_a128.MEL_b160</t>
  </si>
  <si>
    <t>MEL_a129.MEL_b160</t>
  </si>
  <si>
    <t>MEL_a130.MEL_b160</t>
  </si>
  <si>
    <t>MEL_a131.MEL_b160</t>
  </si>
  <si>
    <t>MEL_a132.MEL_b160</t>
  </si>
  <si>
    <t>MEL_a133.MEL_b160</t>
  </si>
  <si>
    <t>MEL_a134.MEL_b160</t>
  </si>
  <si>
    <t>MEL_a135.MEL_b160</t>
  </si>
  <si>
    <t>MEL_a136.MEL_b160</t>
  </si>
  <si>
    <t>MEL_a137.MEL_b160</t>
  </si>
  <si>
    <t>MEL_a138.MEL_b160</t>
  </si>
  <si>
    <t>MEL_a139.MEL_b160</t>
  </si>
  <si>
    <t>MEL_a140.MEL_b160</t>
  </si>
  <si>
    <t>MEL_a141.MEL_b160</t>
  </si>
  <si>
    <t>MEL_a142.MEL_b160</t>
  </si>
  <si>
    <t>MEL_a143.MEL_b160</t>
  </si>
  <si>
    <t>MEL_a144.MEL_b160</t>
  </si>
  <si>
    <t>MEL_a145.MEL_b160</t>
  </si>
  <si>
    <t>MEL_a146.MEL_b160</t>
  </si>
  <si>
    <t>MEL_a147.MEL_b160</t>
  </si>
  <si>
    <t>MEL_a148.MEL_b160</t>
  </si>
  <si>
    <t>MEL_a149.MEL_b160</t>
  </si>
  <si>
    <t>MEL_a150.MEL_b160</t>
  </si>
  <si>
    <t>MEL_a151.MEL_b160</t>
  </si>
  <si>
    <t>MEL_a152.MEL_b160</t>
  </si>
  <si>
    <t>MEL_a153.MEL_b160</t>
  </si>
  <si>
    <t>MEL_a154.MEL_b160</t>
  </si>
  <si>
    <t>MEL_a155.MEL_b160</t>
  </si>
  <si>
    <t>MEL_a156.MEL_b160</t>
  </si>
  <si>
    <t>MEL_a157.MEL_b160</t>
  </si>
  <si>
    <t>MEL_a158.MEL_b160</t>
  </si>
  <si>
    <t>MEL_a159.MEL_b160</t>
  </si>
  <si>
    <t>MEL_a160.MEL_b160</t>
  </si>
  <si>
    <t>MEL_a161.MEL_b160</t>
  </si>
  <si>
    <t>MEL_a162.MEL_b160</t>
  </si>
  <si>
    <t>MEL_a163.MEL_b160</t>
  </si>
  <si>
    <t>MEL_a164.MEL_b160</t>
  </si>
  <si>
    <t>MEL_a165.MEL_b160</t>
  </si>
  <si>
    <t>MEL_a166.MEL_b160</t>
  </si>
  <si>
    <t>MEL_a167.MEL_b160</t>
  </si>
  <si>
    <t>MEL_a168.MEL_b160</t>
  </si>
  <si>
    <t>MEL_a169.MEL_b160</t>
  </si>
  <si>
    <t>MEL_a170.MEL_b160</t>
  </si>
  <si>
    <t>MEL_a171.MEL_b160</t>
  </si>
  <si>
    <t>MEL_a172.MEL_b160</t>
  </si>
  <si>
    <t>MEL_a173.MEL_b160</t>
  </si>
  <si>
    <t>MEL_a174.MEL_b160</t>
  </si>
  <si>
    <t>MEL_a175.MEL_b160</t>
  </si>
  <si>
    <t>MEL_a176.MEL_b160</t>
  </si>
  <si>
    <t>MEL_a177.MEL_b160</t>
  </si>
  <si>
    <t>MEL_a178.MEL_b160</t>
  </si>
  <si>
    <t>MEL_a179.MEL_b160</t>
  </si>
  <si>
    <t>MEL_a180.MEL_b160</t>
  </si>
  <si>
    <t>MEL_a181.MEL_b160</t>
  </si>
  <si>
    <t>MEL_a182.MEL_b160</t>
  </si>
  <si>
    <t>MEL_a183.MEL_b160</t>
  </si>
  <si>
    <t>MEL_a184.MEL_b160</t>
  </si>
  <si>
    <t>MEL_a185.MEL_b160</t>
  </si>
  <si>
    <t>MEL_a186.MEL_b160</t>
  </si>
  <si>
    <t>MEL_a187.MEL_b160</t>
  </si>
  <si>
    <t>MEL_a188.MEL_b160</t>
  </si>
  <si>
    <t>MEL_a189.MEL_b160</t>
  </si>
  <si>
    <t>MEL_a190.MEL_b160</t>
  </si>
  <si>
    <t>MEL_a191.MEL_b160</t>
  </si>
  <si>
    <t>MEL_a192.MEL_b160</t>
  </si>
  <si>
    <t>MEL_a193.MEL_b160</t>
  </si>
  <si>
    <t>MEL_a194.MEL_b160</t>
  </si>
  <si>
    <t>MEL_a195.MEL_b160</t>
  </si>
  <si>
    <t>MEL_a196.MEL_b160</t>
  </si>
  <si>
    <t>MEL_a197.MEL_b160</t>
  </si>
  <si>
    <t>MEL_a198.MEL_b160</t>
  </si>
  <si>
    <t>MEL_a199.MEL_b160</t>
  </si>
  <si>
    <t>MAGEA3_a129.MEL_b160</t>
  </si>
  <si>
    <t>CDK4_a17.MEL_b160</t>
  </si>
  <si>
    <t>MEL_a1.MEL_b161</t>
  </si>
  <si>
    <t>MEL_a2.MEL_b161</t>
  </si>
  <si>
    <t>MEL_a3.MEL_b161</t>
  </si>
  <si>
    <t>MEL_a4.MEL_b161</t>
  </si>
  <si>
    <t>MEL_a5.MEL_b161</t>
  </si>
  <si>
    <t>MEL_a6.MEL_b161</t>
  </si>
  <si>
    <t>MEL_a7.MEL_b161</t>
  </si>
  <si>
    <t>MEL_a8.MEL_b161</t>
  </si>
  <si>
    <t>MEL_a9.MEL_b161</t>
  </si>
  <si>
    <t>MEL_a10.MEL_b161</t>
  </si>
  <si>
    <t>MEL_a11.MEL_b161</t>
  </si>
  <si>
    <t>MEL_a12.MEL_b161</t>
  </si>
  <si>
    <t>MEL_a13.MEL_b161</t>
  </si>
  <si>
    <t>MEL_a14.MEL_b161</t>
  </si>
  <si>
    <t>MEL_a15.MEL_b161</t>
  </si>
  <si>
    <t>MEL_a16.MEL_b161</t>
  </si>
  <si>
    <t>MEL_a17.MEL_b161</t>
  </si>
  <si>
    <t>MEL_a18.MEL_b161</t>
  </si>
  <si>
    <t>MEL_a19.MEL_b161</t>
  </si>
  <si>
    <t>MEL_a20.MEL_b161</t>
  </si>
  <si>
    <t>MEL_a21.MEL_b161</t>
  </si>
  <si>
    <t>MEL_a22.MEL_b161</t>
  </si>
  <si>
    <t>MEL_a23.MEL_b161</t>
  </si>
  <si>
    <t>MEL_a24.MEL_b161</t>
  </si>
  <si>
    <t>MEL_a25.MEL_b161</t>
  </si>
  <si>
    <t>MEL_a26.MEL_b161</t>
  </si>
  <si>
    <t>MEL_a27.MEL_b161</t>
  </si>
  <si>
    <t>MEL_a28.MEL_b161</t>
  </si>
  <si>
    <t>MEL_a29.MEL_b161</t>
  </si>
  <si>
    <t>MEL_a30.MEL_b161</t>
  </si>
  <si>
    <t>MEL_a31.MEL_b161</t>
  </si>
  <si>
    <t>MEL_a32.MEL_b161</t>
  </si>
  <si>
    <t>MEL_a33.MEL_b161</t>
  </si>
  <si>
    <t>MEL_a34.MEL_b161</t>
  </si>
  <si>
    <t>MEL_a35.MEL_b161</t>
  </si>
  <si>
    <t>MEL_a36.MEL_b161</t>
  </si>
  <si>
    <t>MEL_a37.MEL_b161</t>
  </si>
  <si>
    <t>MEL_a38.MEL_b161</t>
  </si>
  <si>
    <t>MEL_a39.MEL_b161</t>
  </si>
  <si>
    <t>MEL_a40.MEL_b161</t>
  </si>
  <si>
    <t>MEL_a41.MEL_b161</t>
  </si>
  <si>
    <t>MEL_a42.MEL_b161</t>
  </si>
  <si>
    <t>MEL_a43.MEL_b161</t>
  </si>
  <si>
    <t>MEL_a44.MEL_b161</t>
  </si>
  <si>
    <t>MEL_a45.MEL_b161</t>
  </si>
  <si>
    <t>MEL_a46.MEL_b161</t>
  </si>
  <si>
    <t>MEL_a47.MEL_b161</t>
  </si>
  <si>
    <t>MEL_a48.MEL_b161</t>
  </si>
  <si>
    <t>MEL_a49.MEL_b161</t>
  </si>
  <si>
    <t>MEL_a50.MEL_b161</t>
  </si>
  <si>
    <t>MEL_a51.MEL_b161</t>
  </si>
  <si>
    <t>MEL_a52.MEL_b161</t>
  </si>
  <si>
    <t>MEL_a53.MEL_b161</t>
  </si>
  <si>
    <t>MEL_a54.MEL_b161</t>
  </si>
  <si>
    <t>MEL_a55.MEL_b161</t>
  </si>
  <si>
    <t>MEL_a56.MEL_b161</t>
  </si>
  <si>
    <t>MEL_a57.MEL_b161</t>
  </si>
  <si>
    <t>MEL_a58.MEL_b161</t>
  </si>
  <si>
    <t>MEL_a59.MEL_b161</t>
  </si>
  <si>
    <t>MEL_a60.MEL_b161</t>
  </si>
  <si>
    <t>MEL_a61.MEL_b161</t>
  </si>
  <si>
    <t>MEL_a62.MEL_b161</t>
  </si>
  <si>
    <t>MEL_a63.MEL_b161</t>
  </si>
  <si>
    <t>MEL_a64.MEL_b161</t>
  </si>
  <si>
    <t>MEL_a65.MEL_b161</t>
  </si>
  <si>
    <t>MEL_a66.MEL_b161</t>
  </si>
  <si>
    <t>MEL_a67.MEL_b161</t>
  </si>
  <si>
    <t>MEL_a68.MEL_b161</t>
  </si>
  <si>
    <t>MEL_a69.MEL_b161</t>
  </si>
  <si>
    <t>MEL_a70.MEL_b161</t>
  </si>
  <si>
    <t>MEL_a71.MEL_b161</t>
  </si>
  <si>
    <t>MEL_a72.MEL_b161</t>
  </si>
  <si>
    <t>MEL_a73.MEL_b161</t>
  </si>
  <si>
    <t>MEL_a74.MEL_b161</t>
  </si>
  <si>
    <t>MEL_a75.MEL_b161</t>
  </si>
  <si>
    <t>MEL_a76.MEL_b161</t>
  </si>
  <si>
    <t>MEL_a77.MEL_b161</t>
  </si>
  <si>
    <t>MEL_a78.MEL_b161</t>
  </si>
  <si>
    <t>MEL_a79.MEL_b161</t>
  </si>
  <si>
    <t>MEL_a80.MEL_b161</t>
  </si>
  <si>
    <t>MEL_a81.MEL_b161</t>
  </si>
  <si>
    <t>MEL_a82.MEL_b161</t>
  </si>
  <si>
    <t>MEL_a83.MEL_b161</t>
  </si>
  <si>
    <t>MEL_a84.MEL_b161</t>
  </si>
  <si>
    <t>MEL_a85.MEL_b161</t>
  </si>
  <si>
    <t>MEL_a86.MEL_b161</t>
  </si>
  <si>
    <t>MEL_a87.MEL_b161</t>
  </si>
  <si>
    <t>MEL_a88.MEL_b161</t>
  </si>
  <si>
    <t>MEL_a89.MEL_b161</t>
  </si>
  <si>
    <t>MEL_a90.MEL_b161</t>
  </si>
  <si>
    <t>MEL_a91.MEL_b161</t>
  </si>
  <si>
    <t>MEL_a92.MEL_b161</t>
  </si>
  <si>
    <t>MEL_a93.MEL_b161</t>
  </si>
  <si>
    <t>MEL_a94.MEL_b161</t>
  </si>
  <si>
    <t>MEL_a95.MEL_b161</t>
  </si>
  <si>
    <t>MEL_a96.MEL_b161</t>
  </si>
  <si>
    <t>MEL_a97.MEL_b161</t>
  </si>
  <si>
    <t>MEL_a98.MEL_b161</t>
  </si>
  <si>
    <t>MEL_a99.MEL_b161</t>
  </si>
  <si>
    <t>MEL_a100.MEL_b161</t>
  </si>
  <si>
    <t>MEL_a101.MEL_b161</t>
  </si>
  <si>
    <t>MEL_a102.MEL_b161</t>
  </si>
  <si>
    <t>MEL_a103.MEL_b161</t>
  </si>
  <si>
    <t>MEL_a104.MEL_b161</t>
  </si>
  <si>
    <t>MEL_a105.MEL_b161</t>
  </si>
  <si>
    <t>MEL_a106.MEL_b161</t>
  </si>
  <si>
    <t>MEL_a107.MEL_b161</t>
  </si>
  <si>
    <t>MEL_a108.MEL_b161</t>
  </si>
  <si>
    <t>MEL_a109.MEL_b161</t>
  </si>
  <si>
    <t>MEL_a110.MEL_b161</t>
  </si>
  <si>
    <t>MEL_a111.MEL_b161</t>
  </si>
  <si>
    <t>MEL_a112.MEL_b161</t>
  </si>
  <si>
    <t>MEL_a113.MEL_b161</t>
  </si>
  <si>
    <t>MEL_a114.MEL_b161</t>
  </si>
  <si>
    <t>MEL_a115.MEL_b161</t>
  </si>
  <si>
    <t>MEL_a116.MEL_b161</t>
  </si>
  <si>
    <t>MEL_a117.MEL_b161</t>
  </si>
  <si>
    <t>MEL_a118.MEL_b161</t>
  </si>
  <si>
    <t>MEL_a119.MEL_b161</t>
  </si>
  <si>
    <t>MEL_a120.MEL_b161</t>
  </si>
  <si>
    <t>MEL_a121.MEL_b161</t>
  </si>
  <si>
    <t>MEL_a122.MEL_b161</t>
  </si>
  <si>
    <t>MEL_a123.MEL_b161</t>
  </si>
  <si>
    <t>MEL_a124.MEL_b161</t>
  </si>
  <si>
    <t>MEL_a125.MEL_b161</t>
  </si>
  <si>
    <t>MEL_a126.MEL_b161</t>
  </si>
  <si>
    <t>MEL_a127.MEL_b161</t>
  </si>
  <si>
    <t>MEL_a128.MEL_b161</t>
  </si>
  <si>
    <t>MEL_a129.MEL_b161</t>
  </si>
  <si>
    <t>MEL_a130.MEL_b161</t>
  </si>
  <si>
    <t>MEL_a131.MEL_b161</t>
  </si>
  <si>
    <t>MEL_a132.MEL_b161</t>
  </si>
  <si>
    <t>MEL_a133.MEL_b161</t>
  </si>
  <si>
    <t>MEL_a134.MEL_b161</t>
  </si>
  <si>
    <t>MEL_a135.MEL_b161</t>
  </si>
  <si>
    <t>MEL_a136.MEL_b161</t>
  </si>
  <si>
    <t>MEL_a137.MEL_b161</t>
  </si>
  <si>
    <t>MEL_a138.MEL_b161</t>
  </si>
  <si>
    <t>MEL_a139.MEL_b161</t>
  </si>
  <si>
    <t>MEL_a140.MEL_b161</t>
  </si>
  <si>
    <t>MEL_a141.MEL_b161</t>
  </si>
  <si>
    <t>MEL_a142.MEL_b161</t>
  </si>
  <si>
    <t>MEL_a143.MEL_b161</t>
  </si>
  <si>
    <t>MEL_a144.MEL_b161</t>
  </si>
  <si>
    <t>MEL_a145.MEL_b161</t>
  </si>
  <si>
    <t>MEL_a146.MEL_b161</t>
  </si>
  <si>
    <t>MEL_a147.MEL_b161</t>
  </si>
  <si>
    <t>MEL_a148.MEL_b161</t>
  </si>
  <si>
    <t>MEL_a149.MEL_b161</t>
  </si>
  <si>
    <t>MEL_a150.MEL_b161</t>
  </si>
  <si>
    <t>MEL_a151.MEL_b161</t>
  </si>
  <si>
    <t>MEL_a152.MEL_b161</t>
  </si>
  <si>
    <t>MEL_a153.MEL_b161</t>
  </si>
  <si>
    <t>MEL_a154.MEL_b161</t>
  </si>
  <si>
    <t>MEL_a155.MEL_b161</t>
  </si>
  <si>
    <t>MEL_a156.MEL_b161</t>
  </si>
  <si>
    <t>MEL_a157.MEL_b161</t>
  </si>
  <si>
    <t>MEL_a158.MEL_b161</t>
  </si>
  <si>
    <t>MEL_a159.MEL_b161</t>
  </si>
  <si>
    <t>MEL_a160.MEL_b161</t>
  </si>
  <si>
    <t>MEL_a161.MEL_b161</t>
  </si>
  <si>
    <t>MEL_a162.MEL_b161</t>
  </si>
  <si>
    <t>MEL_a163.MEL_b161</t>
  </si>
  <si>
    <t>MEL_a164.MEL_b161</t>
  </si>
  <si>
    <t>MEL_a165.MEL_b161</t>
  </si>
  <si>
    <t>MEL_a166.MEL_b161</t>
  </si>
  <si>
    <t>MEL_a167.MEL_b161</t>
  </si>
  <si>
    <t>MEL_a168.MEL_b161</t>
  </si>
  <si>
    <t>MEL_a169.MEL_b161</t>
  </si>
  <si>
    <t>MEL_a170.MEL_b161</t>
  </si>
  <si>
    <t>MEL_a171.MEL_b161</t>
  </si>
  <si>
    <t>MEL_a172.MEL_b161</t>
  </si>
  <si>
    <t>MEL_a173.MEL_b161</t>
  </si>
  <si>
    <t>MEL_a174.MEL_b161</t>
  </si>
  <si>
    <t>MEL_a175.MEL_b161</t>
  </si>
  <si>
    <t>MEL_a176.MEL_b161</t>
  </si>
  <si>
    <t>MEL_a177.MEL_b161</t>
  </si>
  <si>
    <t>MEL_a178.MEL_b161</t>
  </si>
  <si>
    <t>MEL_a179.MEL_b161</t>
  </si>
  <si>
    <t>MEL_a180.MEL_b161</t>
  </si>
  <si>
    <t>MEL_a181.MEL_b161</t>
  </si>
  <si>
    <t>MEL_a182.MEL_b161</t>
  </si>
  <si>
    <t>MEL_a183.MEL_b161</t>
  </si>
  <si>
    <t>MEL_a184.MEL_b161</t>
  </si>
  <si>
    <t>MEL_a185.MEL_b161</t>
  </si>
  <si>
    <t>MEL_a186.MEL_b161</t>
  </si>
  <si>
    <t>MEL_a187.MEL_b161</t>
  </si>
  <si>
    <t>MEL_a188.MEL_b161</t>
  </si>
  <si>
    <t>MEL_a189.MEL_b161</t>
  </si>
  <si>
    <t>MEL_a190.MEL_b161</t>
  </si>
  <si>
    <t>MEL_a191.MEL_b161</t>
  </si>
  <si>
    <t>MEL_a192.MEL_b161</t>
  </si>
  <si>
    <t>MEL_a193.MEL_b161</t>
  </si>
  <si>
    <t>MEL_a194.MEL_b161</t>
  </si>
  <si>
    <t>MEL_a195.MEL_b161</t>
  </si>
  <si>
    <t>MEL_a196.MEL_b161</t>
  </si>
  <si>
    <t>MEL_a197.MEL_b161</t>
  </si>
  <si>
    <t>MEL_a198.MEL_b161</t>
  </si>
  <si>
    <t>MEL_a199.MEL_b161</t>
  </si>
  <si>
    <t>MAGEA3_a129.MEL_b161</t>
  </si>
  <si>
    <t>CDK4_a17.MEL_b161</t>
  </si>
  <si>
    <t>MEL_a1.MEL_b162</t>
  </si>
  <si>
    <t>MEL_a2.MEL_b162</t>
  </si>
  <si>
    <t>MEL_a3.MEL_b162</t>
  </si>
  <si>
    <t>MEL_a4.MEL_b162</t>
  </si>
  <si>
    <t>MEL_a5.MEL_b162</t>
  </si>
  <si>
    <t>MEL_a6.MEL_b162</t>
  </si>
  <si>
    <t>MEL_a7.MEL_b162</t>
  </si>
  <si>
    <t>MEL_a8.MEL_b162</t>
  </si>
  <si>
    <t>MEL_a9.MEL_b162</t>
  </si>
  <si>
    <t>MEL_a10.MEL_b162</t>
  </si>
  <si>
    <t>MEL_a11.MEL_b162</t>
  </si>
  <si>
    <t>MEL_a12.MEL_b162</t>
  </si>
  <si>
    <t>MEL_a13.MEL_b162</t>
  </si>
  <si>
    <t>MEL_a14.MEL_b162</t>
  </si>
  <si>
    <t>MEL_a15.MEL_b162</t>
  </si>
  <si>
    <t>MEL_a16.MEL_b162</t>
  </si>
  <si>
    <t>MEL_a17.MEL_b162</t>
  </si>
  <si>
    <t>MEL_a18.MEL_b162</t>
  </si>
  <si>
    <t>MEL_a19.MEL_b162</t>
  </si>
  <si>
    <t>MEL_a20.MEL_b162</t>
  </si>
  <si>
    <t>MEL_a21.MEL_b162</t>
  </si>
  <si>
    <t>MEL_a22.MEL_b162</t>
  </si>
  <si>
    <t>MEL_a23.MEL_b162</t>
  </si>
  <si>
    <t>MEL_a24.MEL_b162</t>
  </si>
  <si>
    <t>MEL_a25.MEL_b162</t>
  </si>
  <si>
    <t>MEL_a26.MEL_b162</t>
  </si>
  <si>
    <t>MEL_a27.MEL_b162</t>
  </si>
  <si>
    <t>MEL_a28.MEL_b162</t>
  </si>
  <si>
    <t>MEL_a29.MEL_b162</t>
  </si>
  <si>
    <t>MEL_a30.MEL_b162</t>
  </si>
  <si>
    <t>MEL_a31.MEL_b162</t>
  </si>
  <si>
    <t>MEL_a32.MEL_b162</t>
  </si>
  <si>
    <t>MEL_a33.MEL_b162</t>
  </si>
  <si>
    <t>MEL_a34.MEL_b162</t>
  </si>
  <si>
    <t>MEL_a35.MEL_b162</t>
  </si>
  <si>
    <t>MEL_a36.MEL_b162</t>
  </si>
  <si>
    <t>MEL_a37.MEL_b162</t>
  </si>
  <si>
    <t>MEL_a38.MEL_b162</t>
  </si>
  <si>
    <t>MEL_a39.MEL_b162</t>
  </si>
  <si>
    <t>MEL_a40.MEL_b162</t>
  </si>
  <si>
    <t>MEL_a41.MEL_b162</t>
  </si>
  <si>
    <t>MEL_a42.MEL_b162</t>
  </si>
  <si>
    <t>MEL_a43.MEL_b162</t>
  </si>
  <si>
    <t>MEL_a44.MEL_b162</t>
  </si>
  <si>
    <t>MEL_a45.MEL_b162</t>
  </si>
  <si>
    <t>MEL_a46.MEL_b162</t>
  </si>
  <si>
    <t>MEL_a47.MEL_b162</t>
  </si>
  <si>
    <t>MEL_a48.MEL_b162</t>
  </si>
  <si>
    <t>MEL_a49.MEL_b162</t>
  </si>
  <si>
    <t>MEL_a50.MEL_b162</t>
  </si>
  <si>
    <t>MEL_a51.MEL_b162</t>
  </si>
  <si>
    <t>MEL_a52.MEL_b162</t>
  </si>
  <si>
    <t>MEL_a53.MEL_b162</t>
  </si>
  <si>
    <t>MEL_a54.MEL_b162</t>
  </si>
  <si>
    <t>MEL_a55.MEL_b162</t>
  </si>
  <si>
    <t>MEL_a56.MEL_b162</t>
  </si>
  <si>
    <t>MEL_a57.MEL_b162</t>
  </si>
  <si>
    <t>MEL_a58.MEL_b162</t>
  </si>
  <si>
    <t>MEL_a59.MEL_b162</t>
  </si>
  <si>
    <t>MEL_a60.MEL_b162</t>
  </si>
  <si>
    <t>MEL_a61.MEL_b162</t>
  </si>
  <si>
    <t>MEL_a62.MEL_b162</t>
  </si>
  <si>
    <t>MEL_a63.MEL_b162</t>
  </si>
  <si>
    <t>MEL_a64.MEL_b162</t>
  </si>
  <si>
    <t>MEL_a65.MEL_b162</t>
  </si>
  <si>
    <t>MEL_a66.MEL_b162</t>
  </si>
  <si>
    <t>MEL_a67.MEL_b162</t>
  </si>
  <si>
    <t>MEL_a68.MEL_b162</t>
  </si>
  <si>
    <t>MEL_a69.MEL_b162</t>
  </si>
  <si>
    <t>MEL_a70.MEL_b162</t>
  </si>
  <si>
    <t>MEL_a71.MEL_b162</t>
  </si>
  <si>
    <t>MEL_a72.MEL_b162</t>
  </si>
  <si>
    <t>MEL_a73.MEL_b162</t>
  </si>
  <si>
    <t>MEL_a74.MEL_b162</t>
  </si>
  <si>
    <t>MEL_a75.MEL_b162</t>
  </si>
  <si>
    <t>MEL_a76.MEL_b162</t>
  </si>
  <si>
    <t>MEL_a77.MEL_b162</t>
  </si>
  <si>
    <t>MEL_a78.MEL_b162</t>
  </si>
  <si>
    <t>MEL_a79.MEL_b162</t>
  </si>
  <si>
    <t>MEL_a80.MEL_b162</t>
  </si>
  <si>
    <t>MEL_a81.MEL_b162</t>
  </si>
  <si>
    <t>MEL_a82.MEL_b162</t>
  </si>
  <si>
    <t>MEL_a83.MEL_b162</t>
  </si>
  <si>
    <t>MEL_a84.MEL_b162</t>
  </si>
  <si>
    <t>MEL_a85.MEL_b162</t>
  </si>
  <si>
    <t>MEL_a86.MEL_b162</t>
  </si>
  <si>
    <t>MEL_a87.MEL_b162</t>
  </si>
  <si>
    <t>MEL_a88.MEL_b162</t>
  </si>
  <si>
    <t>MEL_a89.MEL_b162</t>
  </si>
  <si>
    <t>MEL_a90.MEL_b162</t>
  </si>
  <si>
    <t>MEL_a91.MEL_b162</t>
  </si>
  <si>
    <t>MEL_a92.MEL_b162</t>
  </si>
  <si>
    <t>MEL_a93.MEL_b162</t>
  </si>
  <si>
    <t>MEL_a94.MEL_b162</t>
  </si>
  <si>
    <t>MEL_a95.MEL_b162</t>
  </si>
  <si>
    <t>MEL_a96.MEL_b162</t>
  </si>
  <si>
    <t>MEL_a97.MEL_b162</t>
  </si>
  <si>
    <t>MEL_a98.MEL_b162</t>
  </si>
  <si>
    <t>MEL_a99.MEL_b162</t>
  </si>
  <si>
    <t>MEL_a100.MEL_b162</t>
  </si>
  <si>
    <t>MEL_a101.MEL_b162</t>
  </si>
  <si>
    <t>MEL_a102.MEL_b162</t>
  </si>
  <si>
    <t>MEL_a103.MEL_b162</t>
  </si>
  <si>
    <t>MEL_a104.MEL_b162</t>
  </si>
  <si>
    <t>MEL_a105.MEL_b162</t>
  </si>
  <si>
    <t>MEL_a106.MEL_b162</t>
  </si>
  <si>
    <t>MEL_a107.MEL_b162</t>
  </si>
  <si>
    <t>MEL_a108.MEL_b162</t>
  </si>
  <si>
    <t>MEL_a109.MEL_b162</t>
  </si>
  <si>
    <t>MEL_a110.MEL_b162</t>
  </si>
  <si>
    <t>MEL_a111.MEL_b162</t>
  </si>
  <si>
    <t>MEL_a112.MEL_b162</t>
  </si>
  <si>
    <t>MEL_a113.MEL_b162</t>
  </si>
  <si>
    <t>MEL_a114.MEL_b162</t>
  </si>
  <si>
    <t>MEL_a115.MEL_b162</t>
  </si>
  <si>
    <t>MEL_a116.MEL_b162</t>
  </si>
  <si>
    <t>MEL_a117.MEL_b162</t>
  </si>
  <si>
    <t>MEL_a118.MEL_b162</t>
  </si>
  <si>
    <t>MEL_a119.MEL_b162</t>
  </si>
  <si>
    <t>MEL_a120.MEL_b162</t>
  </si>
  <si>
    <t>MEL_a121.MEL_b162</t>
  </si>
  <si>
    <t>MEL_a122.MEL_b162</t>
  </si>
  <si>
    <t>MEL_a123.MEL_b162</t>
  </si>
  <si>
    <t>MEL_a124.MEL_b162</t>
  </si>
  <si>
    <t>MEL_a125.MEL_b162</t>
  </si>
  <si>
    <t>MEL_a126.MEL_b162</t>
  </si>
  <si>
    <t>MEL_a127.MEL_b162</t>
  </si>
  <si>
    <t>MEL_a128.MEL_b162</t>
  </si>
  <si>
    <t>MEL_a129.MEL_b162</t>
  </si>
  <si>
    <t>MEL_a130.MEL_b162</t>
  </si>
  <si>
    <t>MEL_a131.MEL_b162</t>
  </si>
  <si>
    <t>MEL_a132.MEL_b162</t>
  </si>
  <si>
    <t>MEL_a133.MEL_b162</t>
  </si>
  <si>
    <t>MEL_a134.MEL_b162</t>
  </si>
  <si>
    <t>MEL_a135.MEL_b162</t>
  </si>
  <si>
    <t>MEL_a136.MEL_b162</t>
  </si>
  <si>
    <t>MEL_a137.MEL_b162</t>
  </si>
  <si>
    <t>MEL_a138.MEL_b162</t>
  </si>
  <si>
    <t>MEL_a139.MEL_b162</t>
  </si>
  <si>
    <t>MEL_a140.MEL_b162</t>
  </si>
  <si>
    <t>MEL_a141.MEL_b162</t>
  </si>
  <si>
    <t>MEL_a142.MEL_b162</t>
  </si>
  <si>
    <t>MEL_a143.MEL_b162</t>
  </si>
  <si>
    <t>MEL_a144.MEL_b162</t>
  </si>
  <si>
    <t>MEL_a145.MEL_b162</t>
  </si>
  <si>
    <t>MEL_a146.MEL_b162</t>
  </si>
  <si>
    <t>MEL_a147.MEL_b162</t>
  </si>
  <si>
    <t>MEL_a148.MEL_b162</t>
  </si>
  <si>
    <t>MEL_a149.MEL_b162</t>
  </si>
  <si>
    <t>MEL_a150.MEL_b162</t>
  </si>
  <si>
    <t>MEL_a151.MEL_b162</t>
  </si>
  <si>
    <t>MEL_a152.MEL_b162</t>
  </si>
  <si>
    <t>MEL_a153.MEL_b162</t>
  </si>
  <si>
    <t>MEL_a154.MEL_b162</t>
  </si>
  <si>
    <t>MEL_a155.MEL_b162</t>
  </si>
  <si>
    <t>MEL_a156.MEL_b162</t>
  </si>
  <si>
    <t>MEL_a157.MEL_b162</t>
  </si>
  <si>
    <t>MEL_a158.MEL_b162</t>
  </si>
  <si>
    <t>MEL_a159.MEL_b162</t>
  </si>
  <si>
    <t>MEL_a160.MEL_b162</t>
  </si>
  <si>
    <t>MEL_a161.MEL_b162</t>
  </si>
  <si>
    <t>MEL_a162.MEL_b162</t>
  </si>
  <si>
    <t>MEL_a163.MEL_b162</t>
  </si>
  <si>
    <t>MEL_a164.MEL_b162</t>
  </si>
  <si>
    <t>MEL_a165.MEL_b162</t>
  </si>
  <si>
    <t>MEL_a166.MEL_b162</t>
  </si>
  <si>
    <t>MEL_a167.MEL_b162</t>
  </si>
  <si>
    <t>MEL_a168.MEL_b162</t>
  </si>
  <si>
    <t>MEL_a169.MEL_b162</t>
  </si>
  <si>
    <t>MEL_a170.MEL_b162</t>
  </si>
  <si>
    <t>MEL_a171.MEL_b162</t>
  </si>
  <si>
    <t>MEL_a172.MEL_b162</t>
  </si>
  <si>
    <t>MEL_a173.MEL_b162</t>
  </si>
  <si>
    <t>MEL_a174.MEL_b162</t>
  </si>
  <si>
    <t>MEL_a175.MEL_b162</t>
  </si>
  <si>
    <t>MEL_a176.MEL_b162</t>
  </si>
  <si>
    <t>MEL_a177.MEL_b162</t>
  </si>
  <si>
    <t>MEL_a178.MEL_b162</t>
  </si>
  <si>
    <t>MEL_a179.MEL_b162</t>
  </si>
  <si>
    <t>MEL_a180.MEL_b162</t>
  </si>
  <si>
    <t>MEL_a181.MEL_b162</t>
  </si>
  <si>
    <t>MEL_a182.MEL_b162</t>
  </si>
  <si>
    <t>MEL_a183.MEL_b162</t>
  </si>
  <si>
    <t>MEL_a184.MEL_b162</t>
  </si>
  <si>
    <t>MEL_a185.MEL_b162</t>
  </si>
  <si>
    <t>MEL_a186.MEL_b162</t>
  </si>
  <si>
    <t>MEL_a187.MEL_b162</t>
  </si>
  <si>
    <t>MEL_a188.MEL_b162</t>
  </si>
  <si>
    <t>MEL_a189.MEL_b162</t>
  </si>
  <si>
    <t>MEL_a190.MEL_b162</t>
  </si>
  <si>
    <t>MEL_a191.MEL_b162</t>
  </si>
  <si>
    <t>MEL_a192.MEL_b162</t>
  </si>
  <si>
    <t>MEL_a193.MEL_b162</t>
  </si>
  <si>
    <t>MEL_a194.MEL_b162</t>
  </si>
  <si>
    <t>MEL_a195.MEL_b162</t>
  </si>
  <si>
    <t>MEL_a196.MEL_b162</t>
  </si>
  <si>
    <t>MEL_a197.MEL_b162</t>
  </si>
  <si>
    <t>MEL_a198.MEL_b162</t>
  </si>
  <si>
    <t>MEL_a199.MEL_b162</t>
  </si>
  <si>
    <t>MAGEA3_a129.MEL_b162</t>
  </si>
  <si>
    <t>CDK4_a17.MEL_b162</t>
  </si>
  <si>
    <t>MEL_a1.MEL_b163</t>
  </si>
  <si>
    <t>MEL_a2.MEL_b163</t>
  </si>
  <si>
    <t>MEL_a3.MEL_b163</t>
  </si>
  <si>
    <t>MEL_a4.MEL_b163</t>
  </si>
  <si>
    <t>MEL_a5.MEL_b163</t>
  </si>
  <si>
    <t>MEL_a6.MEL_b163</t>
  </si>
  <si>
    <t>MEL_a7.MEL_b163</t>
  </si>
  <si>
    <t>MEL_a8.MEL_b163</t>
  </si>
  <si>
    <t>MEL_a9.MEL_b163</t>
  </si>
  <si>
    <t>MEL_a10.MEL_b163</t>
  </si>
  <si>
    <t>MEL_a11.MEL_b163</t>
  </si>
  <si>
    <t>MEL_a12.MEL_b163</t>
  </si>
  <si>
    <t>MEL_a13.MEL_b163</t>
  </si>
  <si>
    <t>MEL_a14.MEL_b163</t>
  </si>
  <si>
    <t>MEL_a15.MEL_b163</t>
  </si>
  <si>
    <t>MEL_a16.MEL_b163</t>
  </si>
  <si>
    <t>MEL_a17.MEL_b163</t>
  </si>
  <si>
    <t>MEL_a18.MEL_b163</t>
  </si>
  <si>
    <t>MEL_a19.MEL_b163</t>
  </si>
  <si>
    <t>MEL_a20.MEL_b163</t>
  </si>
  <si>
    <t>MEL_a21.MEL_b163</t>
  </si>
  <si>
    <t>MEL_a22.MEL_b163</t>
  </si>
  <si>
    <t>MEL_a23.MEL_b163</t>
  </si>
  <si>
    <t>MEL_a24.MEL_b163</t>
  </si>
  <si>
    <t>MEL_a25.MEL_b163</t>
  </si>
  <si>
    <t>MEL_a26.MEL_b163</t>
  </si>
  <si>
    <t>MEL_a27.MEL_b163</t>
  </si>
  <si>
    <t>MEL_a28.MEL_b163</t>
  </si>
  <si>
    <t>MEL_a29.MEL_b163</t>
  </si>
  <si>
    <t>MEL_a30.MEL_b163</t>
  </si>
  <si>
    <t>MEL_a31.MEL_b163</t>
  </si>
  <si>
    <t>MEL_a32.MEL_b163</t>
  </si>
  <si>
    <t>MEL_a33.MEL_b163</t>
  </si>
  <si>
    <t>MEL_a34.MEL_b163</t>
  </si>
  <si>
    <t>MEL_a35.MEL_b163</t>
  </si>
  <si>
    <t>MEL_a36.MEL_b163</t>
  </si>
  <si>
    <t>MEL_a37.MEL_b163</t>
  </si>
  <si>
    <t>MEL_a38.MEL_b163</t>
  </si>
  <si>
    <t>MEL_a39.MEL_b163</t>
  </si>
  <si>
    <t>MEL_a40.MEL_b163</t>
  </si>
  <si>
    <t>MEL_a41.MEL_b163</t>
  </si>
  <si>
    <t>MEL_a42.MEL_b163</t>
  </si>
  <si>
    <t>MEL_a43.MEL_b163</t>
  </si>
  <si>
    <t>MEL_a44.MEL_b163</t>
  </si>
  <si>
    <t>MEL_a45.MEL_b163</t>
  </si>
  <si>
    <t>MEL_a46.MEL_b163</t>
  </si>
  <si>
    <t>MEL_a47.MEL_b163</t>
  </si>
  <si>
    <t>MEL_a48.MEL_b163</t>
  </si>
  <si>
    <t>MEL_a49.MEL_b163</t>
  </si>
  <si>
    <t>MEL_a50.MEL_b163</t>
  </si>
  <si>
    <t>MEL_a51.MEL_b163</t>
  </si>
  <si>
    <t>MEL_a52.MEL_b163</t>
  </si>
  <si>
    <t>MEL_a53.MEL_b163</t>
  </si>
  <si>
    <t>MEL_a54.MEL_b163</t>
  </si>
  <si>
    <t>MEL_a55.MEL_b163</t>
  </si>
  <si>
    <t>MEL_a56.MEL_b163</t>
  </si>
  <si>
    <t>MEL_a57.MEL_b163</t>
  </si>
  <si>
    <t>MEL_a58.MEL_b163</t>
  </si>
  <si>
    <t>MEL_a59.MEL_b163</t>
  </si>
  <si>
    <t>MEL_a60.MEL_b163</t>
  </si>
  <si>
    <t>MEL_a61.MEL_b163</t>
  </si>
  <si>
    <t>MEL_a62.MEL_b163</t>
  </si>
  <si>
    <t>MEL_a63.MEL_b163</t>
  </si>
  <si>
    <t>MEL_a64.MEL_b163</t>
  </si>
  <si>
    <t>MEL_a65.MEL_b163</t>
  </si>
  <si>
    <t>MEL_a66.MEL_b163</t>
  </si>
  <si>
    <t>MEL_a67.MEL_b163</t>
  </si>
  <si>
    <t>MEL_a68.MEL_b163</t>
  </si>
  <si>
    <t>MEL_a69.MEL_b163</t>
  </si>
  <si>
    <t>MEL_a70.MEL_b163</t>
  </si>
  <si>
    <t>MEL_a71.MEL_b163</t>
  </si>
  <si>
    <t>MEL_a72.MEL_b163</t>
  </si>
  <si>
    <t>MEL_a73.MEL_b163</t>
  </si>
  <si>
    <t>MEL_a74.MEL_b163</t>
  </si>
  <si>
    <t>MEL_a75.MEL_b163</t>
  </si>
  <si>
    <t>MEL_a76.MEL_b163</t>
  </si>
  <si>
    <t>MEL_a77.MEL_b163</t>
  </si>
  <si>
    <t>MEL_a78.MEL_b163</t>
  </si>
  <si>
    <t>MEL_a79.MEL_b163</t>
  </si>
  <si>
    <t>MEL_a80.MEL_b163</t>
  </si>
  <si>
    <t>MEL_a81.MEL_b163</t>
  </si>
  <si>
    <t>MEL_a82.MEL_b163</t>
  </si>
  <si>
    <t>MEL_a83.MEL_b163</t>
  </si>
  <si>
    <t>MEL_a84.MEL_b163</t>
  </si>
  <si>
    <t>MEL_a85.MEL_b163</t>
  </si>
  <si>
    <t>MEL_a86.MEL_b163</t>
  </si>
  <si>
    <t>MEL_a87.MEL_b163</t>
  </si>
  <si>
    <t>MEL_a88.MEL_b163</t>
  </si>
  <si>
    <t>MEL_a89.MEL_b163</t>
  </si>
  <si>
    <t>MEL_a90.MEL_b163</t>
  </si>
  <si>
    <t>MEL_a91.MEL_b163</t>
  </si>
  <si>
    <t>MEL_a92.MEL_b163</t>
  </si>
  <si>
    <t>MEL_a93.MEL_b163</t>
  </si>
  <si>
    <t>MEL_a94.MEL_b163</t>
  </si>
  <si>
    <t>MEL_a95.MEL_b163</t>
  </si>
  <si>
    <t>MEL_a96.MEL_b163</t>
  </si>
  <si>
    <t>MEL_a97.MEL_b163</t>
  </si>
  <si>
    <t>MEL_a98.MEL_b163</t>
  </si>
  <si>
    <t>MEL_a99.MEL_b163</t>
  </si>
  <si>
    <t>MEL_a100.MEL_b163</t>
  </si>
  <si>
    <t>MEL_a101.MEL_b163</t>
  </si>
  <si>
    <t>MEL_a102.MEL_b163</t>
  </si>
  <si>
    <t>MEL_a103.MEL_b163</t>
  </si>
  <si>
    <t>MEL_a104.MEL_b163</t>
  </si>
  <si>
    <t>MEL_a105.MEL_b163</t>
  </si>
  <si>
    <t>MEL_a106.MEL_b163</t>
  </si>
  <si>
    <t>MEL_a107.MEL_b163</t>
  </si>
  <si>
    <t>MEL_a108.MEL_b163</t>
  </si>
  <si>
    <t>MEL_a109.MEL_b163</t>
  </si>
  <si>
    <t>MEL_a110.MEL_b163</t>
  </si>
  <si>
    <t>MEL_a111.MEL_b163</t>
  </si>
  <si>
    <t>MEL_a112.MEL_b163</t>
  </si>
  <si>
    <t>MEL_a113.MEL_b163</t>
  </si>
  <si>
    <t>MEL_a114.MEL_b163</t>
  </si>
  <si>
    <t>MEL_a115.MEL_b163</t>
  </si>
  <si>
    <t>MEL_a116.MEL_b163</t>
  </si>
  <si>
    <t>MEL_a117.MEL_b163</t>
  </si>
  <si>
    <t>MEL_a118.MEL_b163</t>
  </si>
  <si>
    <t>MEL_a119.MEL_b163</t>
  </si>
  <si>
    <t>MEL_a120.MEL_b163</t>
  </si>
  <si>
    <t>MEL_a121.MEL_b163</t>
  </si>
  <si>
    <t>MEL_a122.MEL_b163</t>
  </si>
  <si>
    <t>MEL_a123.MEL_b163</t>
  </si>
  <si>
    <t>MEL_a124.MEL_b163</t>
  </si>
  <si>
    <t>MEL_a125.MEL_b163</t>
  </si>
  <si>
    <t>MEL_a126.MEL_b163</t>
  </si>
  <si>
    <t>MEL_a127.MEL_b163</t>
  </si>
  <si>
    <t>MEL_a128.MEL_b163</t>
  </si>
  <si>
    <t>MEL_a129.MEL_b163</t>
  </si>
  <si>
    <t>MEL_a130.MEL_b163</t>
  </si>
  <si>
    <t>MEL_a131.MEL_b163</t>
  </si>
  <si>
    <t>MEL_a132.MEL_b163</t>
  </si>
  <si>
    <t>MEL_a133.MEL_b163</t>
  </si>
  <si>
    <t>MEL_a134.MEL_b163</t>
  </si>
  <si>
    <t>MEL_a135.MEL_b163</t>
  </si>
  <si>
    <t>MEL_a136.MEL_b163</t>
  </si>
  <si>
    <t>MEL_a137.MEL_b163</t>
  </si>
  <si>
    <t>MEL_a138.MEL_b163</t>
  </si>
  <si>
    <t>MEL_a139.MEL_b163</t>
  </si>
  <si>
    <t>MEL_a140.MEL_b163</t>
  </si>
  <si>
    <t>MEL_a141.MEL_b163</t>
  </si>
  <si>
    <t>MEL_a142.MEL_b163</t>
  </si>
  <si>
    <t>MEL_a143.MEL_b163</t>
  </si>
  <si>
    <t>MEL_a144.MEL_b163</t>
  </si>
  <si>
    <t>MEL_a145.MEL_b163</t>
  </si>
  <si>
    <t>MEL_a146.MEL_b163</t>
  </si>
  <si>
    <t>MEL_a147.MEL_b163</t>
  </si>
  <si>
    <t>MEL_a148.MEL_b163</t>
  </si>
  <si>
    <t>MEL_a149.MEL_b163</t>
  </si>
  <si>
    <t>MEL_a150.MEL_b163</t>
  </si>
  <si>
    <t>MEL_a151.MEL_b163</t>
  </si>
  <si>
    <t>MEL_a152.MEL_b163</t>
  </si>
  <si>
    <t>MEL_a153.MEL_b163</t>
  </si>
  <si>
    <t>MEL_a154.MEL_b163</t>
  </si>
  <si>
    <t>MEL_a155.MEL_b163</t>
  </si>
  <si>
    <t>MEL_a156.MEL_b163</t>
  </si>
  <si>
    <t>MEL_a157.MEL_b163</t>
  </si>
  <si>
    <t>MEL_a158.MEL_b163</t>
  </si>
  <si>
    <t>MEL_a159.MEL_b163</t>
  </si>
  <si>
    <t>MEL_a160.MEL_b163</t>
  </si>
  <si>
    <t>MEL_a161.MEL_b163</t>
  </si>
  <si>
    <t>MEL_a162.MEL_b163</t>
  </si>
  <si>
    <t>MEL_a163.MEL_b163</t>
  </si>
  <si>
    <t>MEL_a164.MEL_b163</t>
  </si>
  <si>
    <t>MEL_a165.MEL_b163</t>
  </si>
  <si>
    <t>MEL_a166.MEL_b163</t>
  </si>
  <si>
    <t>MEL_a167.MEL_b163</t>
  </si>
  <si>
    <t>MEL_a168.MEL_b163</t>
  </si>
  <si>
    <t>MEL_a169.MEL_b163</t>
  </si>
  <si>
    <t>MEL_a170.MEL_b163</t>
  </si>
  <si>
    <t>MEL_a171.MEL_b163</t>
  </si>
  <si>
    <t>MEL_a172.MEL_b163</t>
  </si>
  <si>
    <t>MEL_a173.MEL_b163</t>
  </si>
  <si>
    <t>MEL_a174.MEL_b163</t>
  </si>
  <si>
    <t>MEL_a175.MEL_b163</t>
  </si>
  <si>
    <t>MEL_a176.MEL_b163</t>
  </si>
  <si>
    <t>MEL_a177.MEL_b163</t>
  </si>
  <si>
    <t>MEL_a178.MEL_b163</t>
  </si>
  <si>
    <t>MEL_a179.MEL_b163</t>
  </si>
  <si>
    <t>MEL_a180.MEL_b163</t>
  </si>
  <si>
    <t>MEL_a181.MEL_b163</t>
  </si>
  <si>
    <t>MEL_a182.MEL_b163</t>
  </si>
  <si>
    <t>MEL_a183.MEL_b163</t>
  </si>
  <si>
    <t>MEL_a184.MEL_b163</t>
  </si>
  <si>
    <t>MEL_a185.MEL_b163</t>
  </si>
  <si>
    <t>MEL_a186.MEL_b163</t>
  </si>
  <si>
    <t>MEL_a187.MEL_b163</t>
  </si>
  <si>
    <t>MEL_a188.MEL_b163</t>
  </si>
  <si>
    <t>MEL_a189.MEL_b163</t>
  </si>
  <si>
    <t>MEL_a190.MEL_b163</t>
  </si>
  <si>
    <t>MEL_a191.MEL_b163</t>
  </si>
  <si>
    <t>MEL_a192.MEL_b163</t>
  </si>
  <si>
    <t>MEL_a193.MEL_b163</t>
  </si>
  <si>
    <t>MEL_a194.MEL_b163</t>
  </si>
  <si>
    <t>MEL_a195.MEL_b163</t>
  </si>
  <si>
    <t>MEL_a196.MEL_b163</t>
  </si>
  <si>
    <t>MEL_a197.MEL_b163</t>
  </si>
  <si>
    <t>MEL_a198.MEL_b163</t>
  </si>
  <si>
    <t>MEL_a199.MEL_b163</t>
  </si>
  <si>
    <t>MAGEA3_a129.MEL_b163</t>
  </si>
  <si>
    <t>CDK4_a17.MEL_b163</t>
  </si>
  <si>
    <t>MEL_a1.MEL_b164</t>
  </si>
  <si>
    <t>MEL_a2.MEL_b164</t>
  </si>
  <si>
    <t>MEL_a3.MEL_b164</t>
  </si>
  <si>
    <t>MEL_a4.MEL_b164</t>
  </si>
  <si>
    <t>MEL_a5.MEL_b164</t>
  </si>
  <si>
    <t>MEL_a6.MEL_b164</t>
  </si>
  <si>
    <t>MEL_a7.MEL_b164</t>
  </si>
  <si>
    <t>MEL_a8.MEL_b164</t>
  </si>
  <si>
    <t>MEL_a9.MEL_b164</t>
  </si>
  <si>
    <t>MEL_a10.MEL_b164</t>
  </si>
  <si>
    <t>MEL_a11.MEL_b164</t>
  </si>
  <si>
    <t>MEL_a12.MEL_b164</t>
  </si>
  <si>
    <t>MEL_a13.MEL_b164</t>
  </si>
  <si>
    <t>MEL_a14.MEL_b164</t>
  </si>
  <si>
    <t>MEL_a15.MEL_b164</t>
  </si>
  <si>
    <t>MEL_a16.MEL_b164</t>
  </si>
  <si>
    <t>MEL_a17.MEL_b164</t>
  </si>
  <si>
    <t>MEL_a18.MEL_b164</t>
  </si>
  <si>
    <t>MEL_a19.MEL_b164</t>
  </si>
  <si>
    <t>MEL_a20.MEL_b164</t>
  </si>
  <si>
    <t>MEL_a21.MEL_b164</t>
  </si>
  <si>
    <t>MEL_a22.MEL_b164</t>
  </si>
  <si>
    <t>MEL_a23.MEL_b164</t>
  </si>
  <si>
    <t>MEL_a24.MEL_b164</t>
  </si>
  <si>
    <t>MEL_a25.MEL_b164</t>
  </si>
  <si>
    <t>MEL_a26.MEL_b164</t>
  </si>
  <si>
    <t>MEL_a27.MEL_b164</t>
  </si>
  <si>
    <t>MEL_a28.MEL_b164</t>
  </si>
  <si>
    <t>MEL_a29.MEL_b164</t>
  </si>
  <si>
    <t>MEL_a30.MEL_b164</t>
  </si>
  <si>
    <t>MEL_a31.MEL_b164</t>
  </si>
  <si>
    <t>MEL_a32.MEL_b164</t>
  </si>
  <si>
    <t>MEL_a33.MEL_b164</t>
  </si>
  <si>
    <t>MEL_a34.MEL_b164</t>
  </si>
  <si>
    <t>MEL_a35.MEL_b164</t>
  </si>
  <si>
    <t>MEL_a36.MEL_b164</t>
  </si>
  <si>
    <t>MEL_a37.MEL_b164</t>
  </si>
  <si>
    <t>MEL_a38.MEL_b164</t>
  </si>
  <si>
    <t>MEL_a39.MEL_b164</t>
  </si>
  <si>
    <t>MEL_a40.MEL_b164</t>
  </si>
  <si>
    <t>MEL_a41.MEL_b164</t>
  </si>
  <si>
    <t>MEL_a42.MEL_b164</t>
  </si>
  <si>
    <t>MEL_a43.MEL_b164</t>
  </si>
  <si>
    <t>MEL_a44.MEL_b164</t>
  </si>
  <si>
    <t>MEL_a45.MEL_b164</t>
  </si>
  <si>
    <t>MEL_a46.MEL_b164</t>
  </si>
  <si>
    <t>MEL_a47.MEL_b164</t>
  </si>
  <si>
    <t>MEL_a48.MEL_b164</t>
  </si>
  <si>
    <t>MEL_a49.MEL_b164</t>
  </si>
  <si>
    <t>MEL_a50.MEL_b164</t>
  </si>
  <si>
    <t>MEL_a51.MEL_b164</t>
  </si>
  <si>
    <t>MEL_a52.MEL_b164</t>
  </si>
  <si>
    <t>MEL_a53.MEL_b164</t>
  </si>
  <si>
    <t>MEL_a54.MEL_b164</t>
  </si>
  <si>
    <t>MEL_a55.MEL_b164</t>
  </si>
  <si>
    <t>MEL_a56.MEL_b164</t>
  </si>
  <si>
    <t>MEL_a57.MEL_b164</t>
  </si>
  <si>
    <t>MEL_a58.MEL_b164</t>
  </si>
  <si>
    <t>MEL_a59.MEL_b164</t>
  </si>
  <si>
    <t>MEL_a60.MEL_b164</t>
  </si>
  <si>
    <t>MEL_a61.MEL_b164</t>
  </si>
  <si>
    <t>MEL_a62.MEL_b164</t>
  </si>
  <si>
    <t>MEL_a63.MEL_b164</t>
  </si>
  <si>
    <t>MEL_a64.MEL_b164</t>
  </si>
  <si>
    <t>MEL_a65.MEL_b164</t>
  </si>
  <si>
    <t>MEL_a66.MEL_b164</t>
  </si>
  <si>
    <t>MEL_a67.MEL_b164</t>
  </si>
  <si>
    <t>MEL_a68.MEL_b164</t>
  </si>
  <si>
    <t>MEL_a69.MEL_b164</t>
  </si>
  <si>
    <t>MEL_a70.MEL_b164</t>
  </si>
  <si>
    <t>MEL_a71.MEL_b164</t>
  </si>
  <si>
    <t>MEL_a72.MEL_b164</t>
  </si>
  <si>
    <t>MEL_a73.MEL_b164</t>
  </si>
  <si>
    <t>MEL_a74.MEL_b164</t>
  </si>
  <si>
    <t>MEL_a75.MEL_b164</t>
  </si>
  <si>
    <t>MEL_a76.MEL_b164</t>
  </si>
  <si>
    <t>MEL_a77.MEL_b164</t>
  </si>
  <si>
    <t>MEL_a78.MEL_b164</t>
  </si>
  <si>
    <t>MEL_a79.MEL_b164</t>
  </si>
  <si>
    <t>MEL_a80.MEL_b164</t>
  </si>
  <si>
    <t>MEL_a81.MEL_b164</t>
  </si>
  <si>
    <t>MEL_a82.MEL_b164</t>
  </si>
  <si>
    <t>MEL_a83.MEL_b164</t>
  </si>
  <si>
    <t>MEL_a84.MEL_b164</t>
  </si>
  <si>
    <t>MEL_a85.MEL_b164</t>
  </si>
  <si>
    <t>MEL_a86.MEL_b164</t>
  </si>
  <si>
    <t>MEL_a87.MEL_b164</t>
  </si>
  <si>
    <t>MEL_a88.MEL_b164</t>
  </si>
  <si>
    <t>MEL_a89.MEL_b164</t>
  </si>
  <si>
    <t>MEL_a90.MEL_b164</t>
  </si>
  <si>
    <t>MEL_a91.MEL_b164</t>
  </si>
  <si>
    <t>MEL_a92.MEL_b164</t>
  </si>
  <si>
    <t>MEL_a93.MEL_b164</t>
  </si>
  <si>
    <t>MEL_a94.MEL_b164</t>
  </si>
  <si>
    <t>MEL_a95.MEL_b164</t>
  </si>
  <si>
    <t>MEL_a96.MEL_b164</t>
  </si>
  <si>
    <t>MEL_a97.MEL_b164</t>
  </si>
  <si>
    <t>MEL_a98.MEL_b164</t>
  </si>
  <si>
    <t>MEL_a99.MEL_b164</t>
  </si>
  <si>
    <t>MEL_a100.MEL_b164</t>
  </si>
  <si>
    <t>MEL_a101.MEL_b164</t>
  </si>
  <si>
    <t>MEL_a102.MEL_b164</t>
  </si>
  <si>
    <t>MEL_a103.MEL_b164</t>
  </si>
  <si>
    <t>MEL_a104.MEL_b164</t>
  </si>
  <si>
    <t>MEL_a105.MEL_b164</t>
  </si>
  <si>
    <t>MEL_a106.MEL_b164</t>
  </si>
  <si>
    <t>MEL_a107.MEL_b164</t>
  </si>
  <si>
    <t>MEL_a108.MEL_b164</t>
  </si>
  <si>
    <t>MEL_a109.MEL_b164</t>
  </si>
  <si>
    <t>MEL_a110.MEL_b164</t>
  </si>
  <si>
    <t>MEL_a111.MEL_b164</t>
  </si>
  <si>
    <t>MEL_a112.MEL_b164</t>
  </si>
  <si>
    <t>MEL_a113.MEL_b164</t>
  </si>
  <si>
    <t>MEL_a114.MEL_b164</t>
  </si>
  <si>
    <t>MEL_a115.MEL_b164</t>
  </si>
  <si>
    <t>MEL_a116.MEL_b164</t>
  </si>
  <si>
    <t>MEL_a117.MEL_b164</t>
  </si>
  <si>
    <t>MEL_a118.MEL_b164</t>
  </si>
  <si>
    <t>MEL_a119.MEL_b164</t>
  </si>
  <si>
    <t>MEL_a120.MEL_b164</t>
  </si>
  <si>
    <t>MEL_a121.MEL_b164</t>
  </si>
  <si>
    <t>MEL_a122.MEL_b164</t>
  </si>
  <si>
    <t>MEL_a123.MEL_b164</t>
  </si>
  <si>
    <t>MEL_a124.MEL_b164</t>
  </si>
  <si>
    <t>MEL_a125.MEL_b164</t>
  </si>
  <si>
    <t>MEL_a126.MEL_b164</t>
  </si>
  <si>
    <t>MEL_a127.MEL_b164</t>
  </si>
  <si>
    <t>MEL_a128.MEL_b164</t>
  </si>
  <si>
    <t>MEL_a129.MEL_b164</t>
  </si>
  <si>
    <t>MEL_a130.MEL_b164</t>
  </si>
  <si>
    <t>MEL_a131.MEL_b164</t>
  </si>
  <si>
    <t>MEL_a132.MEL_b164</t>
  </si>
  <si>
    <t>MEL_a133.MEL_b164</t>
  </si>
  <si>
    <t>MEL_a134.MEL_b164</t>
  </si>
  <si>
    <t>MEL_a135.MEL_b164</t>
  </si>
  <si>
    <t>MEL_a136.MEL_b164</t>
  </si>
  <si>
    <t>MEL_a137.MEL_b164</t>
  </si>
  <si>
    <t>MEL_a138.MEL_b164</t>
  </si>
  <si>
    <t>MEL_a139.MEL_b164</t>
  </si>
  <si>
    <t>MEL_a140.MEL_b164</t>
  </si>
  <si>
    <t>MEL_a141.MEL_b164</t>
  </si>
  <si>
    <t>MEL_a142.MEL_b164</t>
  </si>
  <si>
    <t>MEL_a143.MEL_b164</t>
  </si>
  <si>
    <t>MEL_a144.MEL_b164</t>
  </si>
  <si>
    <t>MEL_a145.MEL_b164</t>
  </si>
  <si>
    <t>MEL_a146.MEL_b164</t>
  </si>
  <si>
    <t>MEL_a147.MEL_b164</t>
  </si>
  <si>
    <t>MEL_a148.MEL_b164</t>
  </si>
  <si>
    <t>MEL_a149.MEL_b164</t>
  </si>
  <si>
    <t>MEL_a150.MEL_b164</t>
  </si>
  <si>
    <t>MEL_a151.MEL_b164</t>
  </si>
  <si>
    <t>MEL_a152.MEL_b164</t>
  </si>
  <si>
    <t>MEL_a153.MEL_b164</t>
  </si>
  <si>
    <t>MEL_a154.MEL_b164</t>
  </si>
  <si>
    <t>MEL_a155.MEL_b164</t>
  </si>
  <si>
    <t>MEL_a156.MEL_b164</t>
  </si>
  <si>
    <t>MEL_a157.MEL_b164</t>
  </si>
  <si>
    <t>MEL_a158.MEL_b164</t>
  </si>
  <si>
    <t>MEL_a159.MEL_b164</t>
  </si>
  <si>
    <t>MEL_a160.MEL_b164</t>
  </si>
  <si>
    <t>MEL_a161.MEL_b164</t>
  </si>
  <si>
    <t>MEL_a162.MEL_b164</t>
  </si>
  <si>
    <t>MEL_a163.MEL_b164</t>
  </si>
  <si>
    <t>MEL_a164.MEL_b164</t>
  </si>
  <si>
    <t>MEL_a165.MEL_b164</t>
  </si>
  <si>
    <t>MEL_a166.MEL_b164</t>
  </si>
  <si>
    <t>MEL_a167.MEL_b164</t>
  </si>
  <si>
    <t>MEL_a168.MEL_b164</t>
  </si>
  <si>
    <t>MEL_a169.MEL_b164</t>
  </si>
  <si>
    <t>MEL_a170.MEL_b164</t>
  </si>
  <si>
    <t>MEL_a171.MEL_b164</t>
  </si>
  <si>
    <t>MEL_a172.MEL_b164</t>
  </si>
  <si>
    <t>MEL_a173.MEL_b164</t>
  </si>
  <si>
    <t>MEL_a174.MEL_b164</t>
  </si>
  <si>
    <t>MEL_a175.MEL_b164</t>
  </si>
  <si>
    <t>MEL_a176.MEL_b164</t>
  </si>
  <si>
    <t>MEL_a177.MEL_b164</t>
  </si>
  <si>
    <t>MEL_a178.MEL_b164</t>
  </si>
  <si>
    <t>MEL_a179.MEL_b164</t>
  </si>
  <si>
    <t>MEL_a180.MEL_b164</t>
  </si>
  <si>
    <t>MEL_a181.MEL_b164</t>
  </si>
  <si>
    <t>MEL_a182.MEL_b164</t>
  </si>
  <si>
    <t>MEL_a183.MEL_b164</t>
  </si>
  <si>
    <t>MEL_a184.MEL_b164</t>
  </si>
  <si>
    <t>MEL_a185.MEL_b164</t>
  </si>
  <si>
    <t>MEL_a186.MEL_b164</t>
  </si>
  <si>
    <t>MEL_a187.MEL_b164</t>
  </si>
  <si>
    <t>MEL_a188.MEL_b164</t>
  </si>
  <si>
    <t>MEL_a189.MEL_b164</t>
  </si>
  <si>
    <t>MEL_a190.MEL_b164</t>
  </si>
  <si>
    <t>MEL_a191.MEL_b164</t>
  </si>
  <si>
    <t>MEL_a192.MEL_b164</t>
  </si>
  <si>
    <t>MEL_a193.MEL_b164</t>
  </si>
  <si>
    <t>MEL_a194.MEL_b164</t>
  </si>
  <si>
    <t>MEL_a195.MEL_b164</t>
  </si>
  <si>
    <t>MEL_a196.MEL_b164</t>
  </si>
  <si>
    <t>MEL_a197.MEL_b164</t>
  </si>
  <si>
    <t>MEL_a198.MEL_b164</t>
  </si>
  <si>
    <t>MEL_a199.MEL_b164</t>
  </si>
  <si>
    <t>MAGEA3_a129.MEL_b164</t>
  </si>
  <si>
    <t>CDK4_a17.MEL_b164</t>
  </si>
  <si>
    <t>MEL_a1.MEL_b165</t>
  </si>
  <si>
    <t>MEL_a2.MEL_b165</t>
  </si>
  <si>
    <t>MEL_a3.MEL_b165</t>
  </si>
  <si>
    <t>MEL_a4.MEL_b165</t>
  </si>
  <si>
    <t>MEL_a5.MEL_b165</t>
  </si>
  <si>
    <t>MEL_a6.MEL_b165</t>
  </si>
  <si>
    <t>MEL_a7.MEL_b165</t>
  </si>
  <si>
    <t>MEL_a8.MEL_b165</t>
  </si>
  <si>
    <t>MEL_a9.MEL_b165</t>
  </si>
  <si>
    <t>MEL_a10.MEL_b165</t>
  </si>
  <si>
    <t>MEL_a11.MEL_b165</t>
  </si>
  <si>
    <t>MEL_a12.MEL_b165</t>
  </si>
  <si>
    <t>MEL_a13.MEL_b165</t>
  </si>
  <si>
    <t>MEL_a14.MEL_b165</t>
  </si>
  <si>
    <t>MEL_a15.MEL_b165</t>
  </si>
  <si>
    <t>MEL_a16.MEL_b165</t>
  </si>
  <si>
    <t>MEL_a17.MEL_b165</t>
  </si>
  <si>
    <t>MEL_a18.MEL_b165</t>
  </si>
  <si>
    <t>MEL_a19.MEL_b165</t>
  </si>
  <si>
    <t>MEL_a20.MEL_b165</t>
  </si>
  <si>
    <t>MEL_a21.MEL_b165</t>
  </si>
  <si>
    <t>MEL_a22.MEL_b165</t>
  </si>
  <si>
    <t>MEL_a23.MEL_b165</t>
  </si>
  <si>
    <t>MEL_a24.MEL_b165</t>
  </si>
  <si>
    <t>MEL_a25.MEL_b165</t>
  </si>
  <si>
    <t>MEL_a26.MEL_b165</t>
  </si>
  <si>
    <t>MEL_a27.MEL_b165</t>
  </si>
  <si>
    <t>MEL_a28.MEL_b165</t>
  </si>
  <si>
    <t>MEL_a29.MEL_b165</t>
  </si>
  <si>
    <t>MEL_a30.MEL_b165</t>
  </si>
  <si>
    <t>MEL_a31.MEL_b165</t>
  </si>
  <si>
    <t>MEL_a32.MEL_b165</t>
  </si>
  <si>
    <t>MEL_a33.MEL_b165</t>
  </si>
  <si>
    <t>MEL_a34.MEL_b165</t>
  </si>
  <si>
    <t>MEL_a35.MEL_b165</t>
  </si>
  <si>
    <t>MEL_a36.MEL_b165</t>
  </si>
  <si>
    <t>MEL_a37.MEL_b165</t>
  </si>
  <si>
    <t>MEL_a38.MEL_b165</t>
  </si>
  <si>
    <t>MEL_a39.MEL_b165</t>
  </si>
  <si>
    <t>MEL_a40.MEL_b165</t>
  </si>
  <si>
    <t>MEL_a41.MEL_b165</t>
  </si>
  <si>
    <t>MEL_a42.MEL_b165</t>
  </si>
  <si>
    <t>MEL_a43.MEL_b165</t>
  </si>
  <si>
    <t>MEL_a44.MEL_b165</t>
  </si>
  <si>
    <t>MEL_a45.MEL_b165</t>
  </si>
  <si>
    <t>MEL_a46.MEL_b165</t>
  </si>
  <si>
    <t>MEL_a47.MEL_b165</t>
  </si>
  <si>
    <t>MEL_a48.MEL_b165</t>
  </si>
  <si>
    <t>MEL_a49.MEL_b165</t>
  </si>
  <si>
    <t>MEL_a50.MEL_b165</t>
  </si>
  <si>
    <t>MEL_a51.MEL_b165</t>
  </si>
  <si>
    <t>MEL_a52.MEL_b165</t>
  </si>
  <si>
    <t>MEL_a53.MEL_b165</t>
  </si>
  <si>
    <t>MEL_a54.MEL_b165</t>
  </si>
  <si>
    <t>MEL_a55.MEL_b165</t>
  </si>
  <si>
    <t>MEL_a56.MEL_b165</t>
  </si>
  <si>
    <t>MEL_a57.MEL_b165</t>
  </si>
  <si>
    <t>MEL_a58.MEL_b165</t>
  </si>
  <si>
    <t>MEL_a59.MEL_b165</t>
  </si>
  <si>
    <t>MEL_a60.MEL_b165</t>
  </si>
  <si>
    <t>MEL_a61.MEL_b165</t>
  </si>
  <si>
    <t>MEL_a62.MEL_b165</t>
  </si>
  <si>
    <t>MEL_a63.MEL_b165</t>
  </si>
  <si>
    <t>MEL_a64.MEL_b165</t>
  </si>
  <si>
    <t>MEL_a65.MEL_b165</t>
  </si>
  <si>
    <t>MEL_a66.MEL_b165</t>
  </si>
  <si>
    <t>MEL_a67.MEL_b165</t>
  </si>
  <si>
    <t>MEL_a68.MEL_b165</t>
  </si>
  <si>
    <t>MEL_a69.MEL_b165</t>
  </si>
  <si>
    <t>MEL_a70.MEL_b165</t>
  </si>
  <si>
    <t>MEL_a71.MEL_b165</t>
  </si>
  <si>
    <t>MEL_a72.MEL_b165</t>
  </si>
  <si>
    <t>MEL_a73.MEL_b165</t>
  </si>
  <si>
    <t>MEL_a74.MEL_b165</t>
  </si>
  <si>
    <t>MEL_a75.MEL_b165</t>
  </si>
  <si>
    <t>MEL_a76.MEL_b165</t>
  </si>
  <si>
    <t>MEL_a77.MEL_b165</t>
  </si>
  <si>
    <t>MEL_a78.MEL_b165</t>
  </si>
  <si>
    <t>MEL_a79.MEL_b165</t>
  </si>
  <si>
    <t>MEL_a80.MEL_b165</t>
  </si>
  <si>
    <t>MEL_a81.MEL_b165</t>
  </si>
  <si>
    <t>MEL_a82.MEL_b165</t>
  </si>
  <si>
    <t>MEL_a83.MEL_b165</t>
  </si>
  <si>
    <t>MEL_a84.MEL_b165</t>
  </si>
  <si>
    <t>MEL_a85.MEL_b165</t>
  </si>
  <si>
    <t>MEL_a86.MEL_b165</t>
  </si>
  <si>
    <t>MEL_a87.MEL_b165</t>
  </si>
  <si>
    <t>MEL_a88.MEL_b165</t>
  </si>
  <si>
    <t>MEL_a89.MEL_b165</t>
  </si>
  <si>
    <t>MEL_a90.MEL_b165</t>
  </si>
  <si>
    <t>MEL_a91.MEL_b165</t>
  </si>
  <si>
    <t>MEL_a92.MEL_b165</t>
  </si>
  <si>
    <t>MEL_a93.MEL_b165</t>
  </si>
  <si>
    <t>MEL_a94.MEL_b165</t>
  </si>
  <si>
    <t>MEL_a95.MEL_b165</t>
  </si>
  <si>
    <t>MEL_a96.MEL_b165</t>
  </si>
  <si>
    <t>MEL_a97.MEL_b165</t>
  </si>
  <si>
    <t>MEL_a98.MEL_b165</t>
  </si>
  <si>
    <t>MEL_a99.MEL_b165</t>
  </si>
  <si>
    <t>MEL_a100.MEL_b165</t>
  </si>
  <si>
    <t>MEL_a101.MEL_b165</t>
  </si>
  <si>
    <t>MEL_a102.MEL_b165</t>
  </si>
  <si>
    <t>MEL_a103.MEL_b165</t>
  </si>
  <si>
    <t>MEL_a104.MEL_b165</t>
  </si>
  <si>
    <t>MEL_a105.MEL_b165</t>
  </si>
  <si>
    <t>MEL_a106.MEL_b165</t>
  </si>
  <si>
    <t>MEL_a107.MEL_b165</t>
  </si>
  <si>
    <t>MEL_a108.MEL_b165</t>
  </si>
  <si>
    <t>MEL_a109.MEL_b165</t>
  </si>
  <si>
    <t>MEL_a110.MEL_b165</t>
  </si>
  <si>
    <t>MEL_a111.MEL_b165</t>
  </si>
  <si>
    <t>MEL_a112.MEL_b165</t>
  </si>
  <si>
    <t>MEL_a113.MEL_b165</t>
  </si>
  <si>
    <t>MEL_a114.MEL_b165</t>
  </si>
  <si>
    <t>MEL_a115.MEL_b165</t>
  </si>
  <si>
    <t>MEL_a116.MEL_b165</t>
  </si>
  <si>
    <t>MEL_a117.MEL_b165</t>
  </si>
  <si>
    <t>MEL_a118.MEL_b165</t>
  </si>
  <si>
    <t>MEL_a119.MEL_b165</t>
  </si>
  <si>
    <t>MEL_a120.MEL_b165</t>
  </si>
  <si>
    <t>MEL_a121.MEL_b165</t>
  </si>
  <si>
    <t>MEL_a122.MEL_b165</t>
  </si>
  <si>
    <t>MEL_a123.MEL_b165</t>
  </si>
  <si>
    <t>MEL_a124.MEL_b165</t>
  </si>
  <si>
    <t>MEL_a125.MEL_b165</t>
  </si>
  <si>
    <t>MEL_a126.MEL_b165</t>
  </si>
  <si>
    <t>MEL_a127.MEL_b165</t>
  </si>
  <si>
    <t>MEL_a128.MEL_b165</t>
  </si>
  <si>
    <t>MEL_a129.MEL_b165</t>
  </si>
  <si>
    <t>MEL_a130.MEL_b165</t>
  </si>
  <si>
    <t>MEL_a131.MEL_b165</t>
  </si>
  <si>
    <t>MEL_a132.MEL_b165</t>
  </si>
  <si>
    <t>MEL_a133.MEL_b165</t>
  </si>
  <si>
    <t>MEL_a134.MEL_b165</t>
  </si>
  <si>
    <t>MEL_a135.MEL_b165</t>
  </si>
  <si>
    <t>MEL_a136.MEL_b165</t>
  </si>
  <si>
    <t>MEL_a137.MEL_b165</t>
  </si>
  <si>
    <t>MEL_a138.MEL_b165</t>
  </si>
  <si>
    <t>MEL_a139.MEL_b165</t>
  </si>
  <si>
    <t>MEL_a140.MEL_b165</t>
  </si>
  <si>
    <t>MEL_a141.MEL_b165</t>
  </si>
  <si>
    <t>MEL_a142.MEL_b165</t>
  </si>
  <si>
    <t>MEL_a143.MEL_b165</t>
  </si>
  <si>
    <t>MEL_a144.MEL_b165</t>
  </si>
  <si>
    <t>MEL_a145.MEL_b165</t>
  </si>
  <si>
    <t>MEL_a146.MEL_b165</t>
  </si>
  <si>
    <t>MEL_a147.MEL_b165</t>
  </si>
  <si>
    <t>MEL_a148.MEL_b165</t>
  </si>
  <si>
    <t>MEL_a149.MEL_b165</t>
  </si>
  <si>
    <t>MEL_a150.MEL_b165</t>
  </si>
  <si>
    <t>MEL_a151.MEL_b165</t>
  </si>
  <si>
    <t>MEL_a152.MEL_b165</t>
  </si>
  <si>
    <t>MEL_a153.MEL_b165</t>
  </si>
  <si>
    <t>MEL_a154.MEL_b165</t>
  </si>
  <si>
    <t>MEL_a155.MEL_b165</t>
  </si>
  <si>
    <t>MEL_a156.MEL_b165</t>
  </si>
  <si>
    <t>MEL_a157.MEL_b165</t>
  </si>
  <si>
    <t>MEL_a158.MEL_b165</t>
  </si>
  <si>
    <t>MEL_a159.MEL_b165</t>
  </si>
  <si>
    <t>MEL_a160.MEL_b165</t>
  </si>
  <si>
    <t>MEL_a161.MEL_b165</t>
  </si>
  <si>
    <t>MEL_a162.MEL_b165</t>
  </si>
  <si>
    <t>MEL_a163.MEL_b165</t>
  </si>
  <si>
    <t>MEL_a164.MEL_b165</t>
  </si>
  <si>
    <t>MEL_a165.MEL_b165</t>
  </si>
  <si>
    <t>MEL_a166.MEL_b165</t>
  </si>
  <si>
    <t>MEL_a167.MEL_b165</t>
  </si>
  <si>
    <t>MEL_a168.MEL_b165</t>
  </si>
  <si>
    <t>MEL_a169.MEL_b165</t>
  </si>
  <si>
    <t>MEL_a170.MEL_b165</t>
  </si>
  <si>
    <t>MEL_a171.MEL_b165</t>
  </si>
  <si>
    <t>MEL_a172.MEL_b165</t>
  </si>
  <si>
    <t>MEL_a173.MEL_b165</t>
  </si>
  <si>
    <t>MEL_a174.MEL_b165</t>
  </si>
  <si>
    <t>MEL_a175.MEL_b165</t>
  </si>
  <si>
    <t>MEL_a176.MEL_b165</t>
  </si>
  <si>
    <t>MEL_a177.MEL_b165</t>
  </si>
  <si>
    <t>MEL_a178.MEL_b165</t>
  </si>
  <si>
    <t>MEL_a179.MEL_b165</t>
  </si>
  <si>
    <t>MEL_a180.MEL_b165</t>
  </si>
  <si>
    <t>MEL_a181.MEL_b165</t>
  </si>
  <si>
    <t>MEL_a182.MEL_b165</t>
  </si>
  <si>
    <t>MEL_a183.MEL_b165</t>
  </si>
  <si>
    <t>MEL_a184.MEL_b165</t>
  </si>
  <si>
    <t>MEL_a185.MEL_b165</t>
  </si>
  <si>
    <t>MEL_a186.MEL_b165</t>
  </si>
  <si>
    <t>MEL_a187.MEL_b165</t>
  </si>
  <si>
    <t>MEL_a188.MEL_b165</t>
  </si>
  <si>
    <t>MEL_a189.MEL_b165</t>
  </si>
  <si>
    <t>MEL_a190.MEL_b165</t>
  </si>
  <si>
    <t>MEL_a191.MEL_b165</t>
  </si>
  <si>
    <t>MEL_a192.MEL_b165</t>
  </si>
  <si>
    <t>MEL_a193.MEL_b165</t>
  </si>
  <si>
    <t>MEL_a194.MEL_b165</t>
  </si>
  <si>
    <t>MEL_a195.MEL_b165</t>
  </si>
  <si>
    <t>MEL_a196.MEL_b165</t>
  </si>
  <si>
    <t>MEL_a197.MEL_b165</t>
  </si>
  <si>
    <t>MEL_a198.MEL_b165</t>
  </si>
  <si>
    <t>MEL_a199.MEL_b165</t>
  </si>
  <si>
    <t>MAGEA3_a129.MEL_b165</t>
  </si>
  <si>
    <t>CDK4_a17.MEL_b165</t>
  </si>
  <si>
    <t>MEL_a1.MEL_b166</t>
  </si>
  <si>
    <t>MEL_a2.MEL_b166</t>
  </si>
  <si>
    <t>MEL_a3.MEL_b166</t>
  </si>
  <si>
    <t>MEL_a4.MEL_b166</t>
  </si>
  <si>
    <t>MEL_a5.MEL_b166</t>
  </si>
  <si>
    <t>MEL_a6.MEL_b166</t>
  </si>
  <si>
    <t>MEL_a7.MEL_b166</t>
  </si>
  <si>
    <t>MEL_a8.MEL_b166</t>
  </si>
  <si>
    <t>MEL_a9.MEL_b166</t>
  </si>
  <si>
    <t>MEL_a10.MEL_b166</t>
  </si>
  <si>
    <t>MEL_a11.MEL_b166</t>
  </si>
  <si>
    <t>MEL_a12.MEL_b166</t>
  </si>
  <si>
    <t>MEL_a13.MEL_b166</t>
  </si>
  <si>
    <t>MEL_a14.MEL_b166</t>
  </si>
  <si>
    <t>MEL_a15.MEL_b166</t>
  </si>
  <si>
    <t>MEL_a16.MEL_b166</t>
  </si>
  <si>
    <t>MEL_a17.MEL_b166</t>
  </si>
  <si>
    <t>MEL_a18.MEL_b166</t>
  </si>
  <si>
    <t>MEL_a19.MEL_b166</t>
  </si>
  <si>
    <t>MEL_a20.MEL_b166</t>
  </si>
  <si>
    <t>MEL_a21.MEL_b166</t>
  </si>
  <si>
    <t>MEL_a22.MEL_b166</t>
  </si>
  <si>
    <t>MEL_a23.MEL_b166</t>
  </si>
  <si>
    <t>MEL_a24.MEL_b166</t>
  </si>
  <si>
    <t>MEL_a25.MEL_b166</t>
  </si>
  <si>
    <t>MEL_a26.MEL_b166</t>
  </si>
  <si>
    <t>MEL_a27.MEL_b166</t>
  </si>
  <si>
    <t>MEL_a28.MEL_b166</t>
  </si>
  <si>
    <t>MEL_a29.MEL_b166</t>
  </si>
  <si>
    <t>MEL_a30.MEL_b166</t>
  </si>
  <si>
    <t>MEL_a31.MEL_b166</t>
  </si>
  <si>
    <t>MEL_a32.MEL_b166</t>
  </si>
  <si>
    <t>MEL_a33.MEL_b166</t>
  </si>
  <si>
    <t>MEL_a34.MEL_b166</t>
  </si>
  <si>
    <t>MEL_a35.MEL_b166</t>
  </si>
  <si>
    <t>MEL_a36.MEL_b166</t>
  </si>
  <si>
    <t>MEL_a37.MEL_b166</t>
  </si>
  <si>
    <t>MEL_a38.MEL_b166</t>
  </si>
  <si>
    <t>MEL_a39.MEL_b166</t>
  </si>
  <si>
    <t>MEL_a40.MEL_b166</t>
  </si>
  <si>
    <t>MEL_a41.MEL_b166</t>
  </si>
  <si>
    <t>MEL_a42.MEL_b166</t>
  </si>
  <si>
    <t>MEL_a43.MEL_b166</t>
  </si>
  <si>
    <t>MEL_a44.MEL_b166</t>
  </si>
  <si>
    <t>MEL_a45.MEL_b166</t>
  </si>
  <si>
    <t>MEL_a46.MEL_b166</t>
  </si>
  <si>
    <t>MEL_a47.MEL_b166</t>
  </si>
  <si>
    <t>MEL_a48.MEL_b166</t>
  </si>
  <si>
    <t>MEL_a49.MEL_b166</t>
  </si>
  <si>
    <t>MEL_a50.MEL_b166</t>
  </si>
  <si>
    <t>MEL_a51.MEL_b166</t>
  </si>
  <si>
    <t>MEL_a52.MEL_b166</t>
  </si>
  <si>
    <t>MEL_a53.MEL_b166</t>
  </si>
  <si>
    <t>MEL_a54.MEL_b166</t>
  </si>
  <si>
    <t>MEL_a55.MEL_b166</t>
  </si>
  <si>
    <t>MEL_a56.MEL_b166</t>
  </si>
  <si>
    <t>MEL_a57.MEL_b166</t>
  </si>
  <si>
    <t>MEL_a58.MEL_b166</t>
  </si>
  <si>
    <t>MEL_a59.MEL_b166</t>
  </si>
  <si>
    <t>MEL_a60.MEL_b166</t>
  </si>
  <si>
    <t>MEL_a61.MEL_b166</t>
  </si>
  <si>
    <t>MEL_a62.MEL_b166</t>
  </si>
  <si>
    <t>MEL_a63.MEL_b166</t>
  </si>
  <si>
    <t>MEL_a64.MEL_b166</t>
  </si>
  <si>
    <t>MEL_a65.MEL_b166</t>
  </si>
  <si>
    <t>MEL_a66.MEL_b166</t>
  </si>
  <si>
    <t>MEL_a67.MEL_b166</t>
  </si>
  <si>
    <t>MEL_a68.MEL_b166</t>
  </si>
  <si>
    <t>MEL_a69.MEL_b166</t>
  </si>
  <si>
    <t>MEL_a70.MEL_b166</t>
  </si>
  <si>
    <t>MEL_a71.MEL_b166</t>
  </si>
  <si>
    <t>MEL_a72.MEL_b166</t>
  </si>
  <si>
    <t>MEL_a73.MEL_b166</t>
  </si>
  <si>
    <t>MEL_a74.MEL_b166</t>
  </si>
  <si>
    <t>MEL_a75.MEL_b166</t>
  </si>
  <si>
    <t>MEL_a76.MEL_b166</t>
  </si>
  <si>
    <t>MEL_a77.MEL_b166</t>
  </si>
  <si>
    <t>MEL_a78.MEL_b166</t>
  </si>
  <si>
    <t>MEL_a79.MEL_b166</t>
  </si>
  <si>
    <t>MEL_a80.MEL_b166</t>
  </si>
  <si>
    <t>MEL_a81.MEL_b166</t>
  </si>
  <si>
    <t>MEL_a82.MEL_b166</t>
  </si>
  <si>
    <t>MEL_a83.MEL_b166</t>
  </si>
  <si>
    <t>MEL_a84.MEL_b166</t>
  </si>
  <si>
    <t>MEL_a85.MEL_b166</t>
  </si>
  <si>
    <t>MEL_a86.MEL_b166</t>
  </si>
  <si>
    <t>MEL_a87.MEL_b166</t>
  </si>
  <si>
    <t>MEL_a88.MEL_b166</t>
  </si>
  <si>
    <t>MEL_a89.MEL_b166</t>
  </si>
  <si>
    <t>MEL_a90.MEL_b166</t>
  </si>
  <si>
    <t>MEL_a91.MEL_b166</t>
  </si>
  <si>
    <t>MEL_a92.MEL_b166</t>
  </si>
  <si>
    <t>MEL_a93.MEL_b166</t>
  </si>
  <si>
    <t>MEL_a94.MEL_b166</t>
  </si>
  <si>
    <t>MEL_a95.MEL_b166</t>
  </si>
  <si>
    <t>MEL_a96.MEL_b166</t>
  </si>
  <si>
    <t>MEL_a97.MEL_b166</t>
  </si>
  <si>
    <t>MEL_a98.MEL_b166</t>
  </si>
  <si>
    <t>MEL_a99.MEL_b166</t>
  </si>
  <si>
    <t>MEL_a100.MEL_b166</t>
  </si>
  <si>
    <t>MEL_a101.MEL_b166</t>
  </si>
  <si>
    <t>MEL_a102.MEL_b166</t>
  </si>
  <si>
    <t>MEL_a103.MEL_b166</t>
  </si>
  <si>
    <t>MEL_a104.MEL_b166</t>
  </si>
  <si>
    <t>MEL_a105.MEL_b166</t>
  </si>
  <si>
    <t>MEL_a106.MEL_b166</t>
  </si>
  <si>
    <t>MEL_a107.MEL_b166</t>
  </si>
  <si>
    <t>MEL_a108.MEL_b166</t>
  </si>
  <si>
    <t>MEL_a109.MEL_b166</t>
  </si>
  <si>
    <t>MEL_a110.MEL_b166</t>
  </si>
  <si>
    <t>MEL_a111.MEL_b166</t>
  </si>
  <si>
    <t>MEL_a112.MEL_b166</t>
  </si>
  <si>
    <t>MEL_a113.MEL_b166</t>
  </si>
  <si>
    <t>MEL_a114.MEL_b166</t>
  </si>
  <si>
    <t>MEL_a115.MEL_b166</t>
  </si>
  <si>
    <t>MEL_a116.MEL_b166</t>
  </si>
  <si>
    <t>MEL_a117.MEL_b166</t>
  </si>
  <si>
    <t>MEL_a118.MEL_b166</t>
  </si>
  <si>
    <t>MEL_a119.MEL_b166</t>
  </si>
  <si>
    <t>MEL_a120.MEL_b166</t>
  </si>
  <si>
    <t>MEL_a121.MEL_b166</t>
  </si>
  <si>
    <t>MEL_a122.MEL_b166</t>
  </si>
  <si>
    <t>MEL_a123.MEL_b166</t>
  </si>
  <si>
    <t>MEL_a124.MEL_b166</t>
  </si>
  <si>
    <t>MEL_a125.MEL_b166</t>
  </si>
  <si>
    <t>MEL_a126.MEL_b166</t>
  </si>
  <si>
    <t>MEL_a127.MEL_b166</t>
  </si>
  <si>
    <t>MEL_a128.MEL_b166</t>
  </si>
  <si>
    <t>MEL_a129.MEL_b166</t>
  </si>
  <si>
    <t>MEL_a130.MEL_b166</t>
  </si>
  <si>
    <t>MEL_a131.MEL_b166</t>
  </si>
  <si>
    <t>MEL_a132.MEL_b166</t>
  </si>
  <si>
    <t>MEL_a133.MEL_b166</t>
  </si>
  <si>
    <t>MEL_a134.MEL_b166</t>
  </si>
  <si>
    <t>MEL_a135.MEL_b166</t>
  </si>
  <si>
    <t>MEL_a136.MEL_b166</t>
  </si>
  <si>
    <t>MEL_a137.MEL_b166</t>
  </si>
  <si>
    <t>MEL_a138.MEL_b166</t>
  </si>
  <si>
    <t>MEL_a139.MEL_b166</t>
  </si>
  <si>
    <t>MEL_a140.MEL_b166</t>
  </si>
  <si>
    <t>MEL_a141.MEL_b166</t>
  </si>
  <si>
    <t>MEL_a142.MEL_b166</t>
  </si>
  <si>
    <t>MEL_a143.MEL_b166</t>
  </si>
  <si>
    <t>MEL_a144.MEL_b166</t>
  </si>
  <si>
    <t>MEL_a145.MEL_b166</t>
  </si>
  <si>
    <t>MEL_a146.MEL_b166</t>
  </si>
  <si>
    <t>MEL_a147.MEL_b166</t>
  </si>
  <si>
    <t>MEL_a148.MEL_b166</t>
  </si>
  <si>
    <t>MEL_a149.MEL_b166</t>
  </si>
  <si>
    <t>MEL_a150.MEL_b166</t>
  </si>
  <si>
    <t>MEL_a151.MEL_b166</t>
  </si>
  <si>
    <t>MEL_a152.MEL_b166</t>
  </si>
  <si>
    <t>MEL_a153.MEL_b166</t>
  </si>
  <si>
    <t>MEL_a154.MEL_b166</t>
  </si>
  <si>
    <t>MEL_a155.MEL_b166</t>
  </si>
  <si>
    <t>MEL_a156.MEL_b166</t>
  </si>
  <si>
    <t>MEL_a157.MEL_b166</t>
  </si>
  <si>
    <t>MEL_a158.MEL_b166</t>
  </si>
  <si>
    <t>MEL_a159.MEL_b166</t>
  </si>
  <si>
    <t>MEL_a160.MEL_b166</t>
  </si>
  <si>
    <t>MEL_a161.MEL_b166</t>
  </si>
  <si>
    <t>MEL_a162.MEL_b166</t>
  </si>
  <si>
    <t>MEL_a163.MEL_b166</t>
  </si>
  <si>
    <t>MEL_a164.MEL_b166</t>
  </si>
  <si>
    <t>MEL_a165.MEL_b166</t>
  </si>
  <si>
    <t>MEL_a166.MEL_b166</t>
  </si>
  <si>
    <t>MEL_a167.MEL_b166</t>
  </si>
  <si>
    <t>MEL_a168.MEL_b166</t>
  </si>
  <si>
    <t>MEL_a169.MEL_b166</t>
  </si>
  <si>
    <t>MEL_a170.MEL_b166</t>
  </si>
  <si>
    <t>MEL_a171.MEL_b166</t>
  </si>
  <si>
    <t>MEL_a172.MEL_b166</t>
  </si>
  <si>
    <t>MEL_a173.MEL_b166</t>
  </si>
  <si>
    <t>MEL_a174.MEL_b166</t>
  </si>
  <si>
    <t>MEL_a175.MEL_b166</t>
  </si>
  <si>
    <t>MEL_a176.MEL_b166</t>
  </si>
  <si>
    <t>MEL_a177.MEL_b166</t>
  </si>
  <si>
    <t>MEL_a178.MEL_b166</t>
  </si>
  <si>
    <t>MEL_a179.MEL_b166</t>
  </si>
  <si>
    <t>MEL_a180.MEL_b166</t>
  </si>
  <si>
    <t>MEL_a181.MEL_b166</t>
  </si>
  <si>
    <t>MEL_a182.MEL_b166</t>
  </si>
  <si>
    <t>MEL_a183.MEL_b166</t>
  </si>
  <si>
    <t>MEL_a184.MEL_b166</t>
  </si>
  <si>
    <t>MEL_a185.MEL_b166</t>
  </si>
  <si>
    <t>MEL_a186.MEL_b166</t>
  </si>
  <si>
    <t>MEL_a187.MEL_b166</t>
  </si>
  <si>
    <t>MEL_a188.MEL_b166</t>
  </si>
  <si>
    <t>MEL_a189.MEL_b166</t>
  </si>
  <si>
    <t>MEL_a190.MEL_b166</t>
  </si>
  <si>
    <t>MEL_a191.MEL_b166</t>
  </si>
  <si>
    <t>MEL_a192.MEL_b166</t>
  </si>
  <si>
    <t>MEL_a193.MEL_b166</t>
  </si>
  <si>
    <t>MEL_a194.MEL_b166</t>
  </si>
  <si>
    <t>MEL_a195.MEL_b166</t>
  </si>
  <si>
    <t>MEL_a196.MEL_b166</t>
  </si>
  <si>
    <t>MEL_a197.MEL_b166</t>
  </si>
  <si>
    <t>MEL_a198.MEL_b166</t>
  </si>
  <si>
    <t>MEL_a199.MEL_b166</t>
  </si>
  <si>
    <t>MAGEA3_a129.MEL_b166</t>
  </si>
  <si>
    <t>CDK4_a17.MEL_b166</t>
  </si>
  <si>
    <t>MEL_a1.MEL_b167</t>
  </si>
  <si>
    <t>MEL_a2.MEL_b167</t>
  </si>
  <si>
    <t>MEL_a3.MEL_b167</t>
  </si>
  <si>
    <t>MEL_a4.MEL_b167</t>
  </si>
  <si>
    <t>MEL_a5.MEL_b167</t>
  </si>
  <si>
    <t>MEL_a6.MEL_b167</t>
  </si>
  <si>
    <t>MEL_a7.MEL_b167</t>
  </si>
  <si>
    <t>MEL_a8.MEL_b167</t>
  </si>
  <si>
    <t>MEL_a9.MEL_b167</t>
  </si>
  <si>
    <t>MEL_a10.MEL_b167</t>
  </si>
  <si>
    <t>MEL_a11.MEL_b167</t>
  </si>
  <si>
    <t>MEL_a12.MEL_b167</t>
  </si>
  <si>
    <t>MEL_a13.MEL_b167</t>
  </si>
  <si>
    <t>MEL_a14.MEL_b167</t>
  </si>
  <si>
    <t>MEL_a15.MEL_b167</t>
  </si>
  <si>
    <t>MEL_a16.MEL_b167</t>
  </si>
  <si>
    <t>MEL_a17.MEL_b167</t>
  </si>
  <si>
    <t>MEL_a18.MEL_b167</t>
  </si>
  <si>
    <t>MEL_a19.MEL_b167</t>
  </si>
  <si>
    <t>MEL_a20.MEL_b167</t>
  </si>
  <si>
    <t>MEL_a21.MEL_b167</t>
  </si>
  <si>
    <t>MEL_a22.MEL_b167</t>
  </si>
  <si>
    <t>MEL_a23.MEL_b167</t>
  </si>
  <si>
    <t>MEL_a24.MEL_b167</t>
  </si>
  <si>
    <t>MEL_a25.MEL_b167</t>
  </si>
  <si>
    <t>MEL_a26.MEL_b167</t>
  </si>
  <si>
    <t>MEL_a27.MEL_b167</t>
  </si>
  <si>
    <t>MEL_a28.MEL_b167</t>
  </si>
  <si>
    <t>MEL_a29.MEL_b167</t>
  </si>
  <si>
    <t>MEL_a30.MEL_b167</t>
  </si>
  <si>
    <t>MEL_a31.MEL_b167</t>
  </si>
  <si>
    <t>MEL_a32.MEL_b167</t>
  </si>
  <si>
    <t>MEL_a33.MEL_b167</t>
  </si>
  <si>
    <t>MEL_a34.MEL_b167</t>
  </si>
  <si>
    <t>MEL_a35.MEL_b167</t>
  </si>
  <si>
    <t>MEL_a36.MEL_b167</t>
  </si>
  <si>
    <t>MEL_a37.MEL_b167</t>
  </si>
  <si>
    <t>MEL_a38.MEL_b167</t>
  </si>
  <si>
    <t>MEL_a39.MEL_b167</t>
  </si>
  <si>
    <t>MEL_a40.MEL_b167</t>
  </si>
  <si>
    <t>MEL_a41.MEL_b167</t>
  </si>
  <si>
    <t>MEL_a42.MEL_b167</t>
  </si>
  <si>
    <t>MEL_a43.MEL_b167</t>
  </si>
  <si>
    <t>MEL_a44.MEL_b167</t>
  </si>
  <si>
    <t>MEL_a45.MEL_b167</t>
  </si>
  <si>
    <t>MEL_a46.MEL_b167</t>
  </si>
  <si>
    <t>MEL_a47.MEL_b167</t>
  </si>
  <si>
    <t>MEL_a48.MEL_b167</t>
  </si>
  <si>
    <t>MEL_a49.MEL_b167</t>
  </si>
  <si>
    <t>MEL_a50.MEL_b167</t>
  </si>
  <si>
    <t>MEL_a51.MEL_b167</t>
  </si>
  <si>
    <t>MEL_a52.MEL_b167</t>
  </si>
  <si>
    <t>MEL_a53.MEL_b167</t>
  </si>
  <si>
    <t>MEL_a54.MEL_b167</t>
  </si>
  <si>
    <t>MEL_a55.MEL_b167</t>
  </si>
  <si>
    <t>MEL_a56.MEL_b167</t>
  </si>
  <si>
    <t>MEL_a57.MEL_b167</t>
  </si>
  <si>
    <t>MEL_a58.MEL_b167</t>
  </si>
  <si>
    <t>MEL_a59.MEL_b167</t>
  </si>
  <si>
    <t>MEL_a60.MEL_b167</t>
  </si>
  <si>
    <t>MEL_a61.MEL_b167</t>
  </si>
  <si>
    <t>MEL_a62.MEL_b167</t>
  </si>
  <si>
    <t>MEL_a63.MEL_b167</t>
  </si>
  <si>
    <t>MEL_a64.MEL_b167</t>
  </si>
  <si>
    <t>MEL_a65.MEL_b167</t>
  </si>
  <si>
    <t>MEL_a66.MEL_b167</t>
  </si>
  <si>
    <t>MEL_a67.MEL_b167</t>
  </si>
  <si>
    <t>MEL_a68.MEL_b167</t>
  </si>
  <si>
    <t>MEL_a69.MEL_b167</t>
  </si>
  <si>
    <t>MEL_a70.MEL_b167</t>
  </si>
  <si>
    <t>MEL_a71.MEL_b167</t>
  </si>
  <si>
    <t>MEL_a72.MEL_b167</t>
  </si>
  <si>
    <t>MEL_a73.MEL_b167</t>
  </si>
  <si>
    <t>MEL_a74.MEL_b167</t>
  </si>
  <si>
    <t>MEL_a75.MEL_b167</t>
  </si>
  <si>
    <t>MEL_a76.MEL_b167</t>
  </si>
  <si>
    <t>MEL_a77.MEL_b167</t>
  </si>
  <si>
    <t>MEL_a78.MEL_b167</t>
  </si>
  <si>
    <t>MEL_a79.MEL_b167</t>
  </si>
  <si>
    <t>MEL_a80.MEL_b167</t>
  </si>
  <si>
    <t>MEL_a81.MEL_b167</t>
  </si>
  <si>
    <t>MEL_a82.MEL_b167</t>
  </si>
  <si>
    <t>MEL_a83.MEL_b167</t>
  </si>
  <si>
    <t>MEL_a84.MEL_b167</t>
  </si>
  <si>
    <t>MEL_a85.MEL_b167</t>
  </si>
  <si>
    <t>MEL_a86.MEL_b167</t>
  </si>
  <si>
    <t>MEL_a87.MEL_b167</t>
  </si>
  <si>
    <t>MEL_a88.MEL_b167</t>
  </si>
  <si>
    <t>MEL_a89.MEL_b167</t>
  </si>
  <si>
    <t>MEL_a90.MEL_b167</t>
  </si>
  <si>
    <t>MEL_a91.MEL_b167</t>
  </si>
  <si>
    <t>MEL_a92.MEL_b167</t>
  </si>
  <si>
    <t>MEL_a93.MEL_b167</t>
  </si>
  <si>
    <t>MEL_a94.MEL_b167</t>
  </si>
  <si>
    <t>MEL_a95.MEL_b167</t>
  </si>
  <si>
    <t>MEL_a96.MEL_b167</t>
  </si>
  <si>
    <t>MEL_a97.MEL_b167</t>
  </si>
  <si>
    <t>MEL_a98.MEL_b167</t>
  </si>
  <si>
    <t>MEL_a99.MEL_b167</t>
  </si>
  <si>
    <t>MEL_a100.MEL_b167</t>
  </si>
  <si>
    <t>MEL_a101.MEL_b167</t>
  </si>
  <si>
    <t>MEL_a102.MEL_b167</t>
  </si>
  <si>
    <t>MEL_a103.MEL_b167</t>
  </si>
  <si>
    <t>MEL_a104.MEL_b167</t>
  </si>
  <si>
    <t>MEL_a105.MEL_b167</t>
  </si>
  <si>
    <t>MEL_a106.MEL_b167</t>
  </si>
  <si>
    <t>MEL_a107.MEL_b167</t>
  </si>
  <si>
    <t>MEL_a108.MEL_b167</t>
  </si>
  <si>
    <t>MEL_a109.MEL_b167</t>
  </si>
  <si>
    <t>MEL_a110.MEL_b167</t>
  </si>
  <si>
    <t>MEL_a111.MEL_b167</t>
  </si>
  <si>
    <t>MEL_a112.MEL_b167</t>
  </si>
  <si>
    <t>MEL_a113.MEL_b167</t>
  </si>
  <si>
    <t>MEL_a114.MEL_b167</t>
  </si>
  <si>
    <t>MEL_a115.MEL_b167</t>
  </si>
  <si>
    <t>MEL_a116.MEL_b167</t>
  </si>
  <si>
    <t>MEL_a117.MEL_b167</t>
  </si>
  <si>
    <t>MEL_a118.MEL_b167</t>
  </si>
  <si>
    <t>MEL_a119.MEL_b167</t>
  </si>
  <si>
    <t>MEL_a120.MEL_b167</t>
  </si>
  <si>
    <t>MEL_a121.MEL_b167</t>
  </si>
  <si>
    <t>MEL_a122.MEL_b167</t>
  </si>
  <si>
    <t>MEL_a123.MEL_b167</t>
  </si>
  <si>
    <t>MEL_a124.MEL_b167</t>
  </si>
  <si>
    <t>MEL_a125.MEL_b167</t>
  </si>
  <si>
    <t>MEL_a126.MEL_b167</t>
  </si>
  <si>
    <t>MEL_a127.MEL_b167</t>
  </si>
  <si>
    <t>MEL_a128.MEL_b167</t>
  </si>
  <si>
    <t>MEL_a129.MEL_b167</t>
  </si>
  <si>
    <t>MEL_a130.MEL_b167</t>
  </si>
  <si>
    <t>MEL_a131.MEL_b167</t>
  </si>
  <si>
    <t>MEL_a132.MEL_b167</t>
  </si>
  <si>
    <t>MEL_a133.MEL_b167</t>
  </si>
  <si>
    <t>MEL_a134.MEL_b167</t>
  </si>
  <si>
    <t>MEL_a135.MEL_b167</t>
  </si>
  <si>
    <t>MEL_a136.MEL_b167</t>
  </si>
  <si>
    <t>MEL_a137.MEL_b167</t>
  </si>
  <si>
    <t>MEL_a138.MEL_b167</t>
  </si>
  <si>
    <t>MEL_a139.MEL_b167</t>
  </si>
  <si>
    <t>MEL_a140.MEL_b167</t>
  </si>
  <si>
    <t>MEL_a141.MEL_b167</t>
  </si>
  <si>
    <t>MEL_a142.MEL_b167</t>
  </si>
  <si>
    <t>MEL_a143.MEL_b167</t>
  </si>
  <si>
    <t>MEL_a144.MEL_b167</t>
  </si>
  <si>
    <t>MEL_a145.MEL_b167</t>
  </si>
  <si>
    <t>MEL_a146.MEL_b167</t>
  </si>
  <si>
    <t>MEL_a147.MEL_b167</t>
  </si>
  <si>
    <t>MEL_a148.MEL_b167</t>
  </si>
  <si>
    <t>MEL_a149.MEL_b167</t>
  </si>
  <si>
    <t>MEL_a150.MEL_b167</t>
  </si>
  <si>
    <t>MEL_a151.MEL_b167</t>
  </si>
  <si>
    <t>MEL_a152.MEL_b167</t>
  </si>
  <si>
    <t>MEL_a153.MEL_b167</t>
  </si>
  <si>
    <t>MEL_a154.MEL_b167</t>
  </si>
  <si>
    <t>MEL_a155.MEL_b167</t>
  </si>
  <si>
    <t>MEL_a156.MEL_b167</t>
  </si>
  <si>
    <t>MEL_a157.MEL_b167</t>
  </si>
  <si>
    <t>MEL_a158.MEL_b167</t>
  </si>
  <si>
    <t>MEL_a159.MEL_b167</t>
  </si>
  <si>
    <t>MEL_a160.MEL_b167</t>
  </si>
  <si>
    <t>MEL_a161.MEL_b167</t>
  </si>
  <si>
    <t>MEL_a162.MEL_b167</t>
  </si>
  <si>
    <t>MEL_a163.MEL_b167</t>
  </si>
  <si>
    <t>MEL_a164.MEL_b167</t>
  </si>
  <si>
    <t>MEL_a165.MEL_b167</t>
  </si>
  <si>
    <t>MEL_a166.MEL_b167</t>
  </si>
  <si>
    <t>MEL_a167.MEL_b167</t>
  </si>
  <si>
    <t>MEL_a168.MEL_b167</t>
  </si>
  <si>
    <t>MEL_a169.MEL_b167</t>
  </si>
  <si>
    <t>MEL_a170.MEL_b167</t>
  </si>
  <si>
    <t>MEL_a171.MEL_b167</t>
  </si>
  <si>
    <t>MEL_a172.MEL_b167</t>
  </si>
  <si>
    <t>MEL_a173.MEL_b167</t>
  </si>
  <si>
    <t>MEL_a174.MEL_b167</t>
  </si>
  <si>
    <t>MEL_a175.MEL_b167</t>
  </si>
  <si>
    <t>MEL_a176.MEL_b167</t>
  </si>
  <si>
    <t>MEL_a177.MEL_b167</t>
  </si>
  <si>
    <t>MEL_a178.MEL_b167</t>
  </si>
  <si>
    <t>MEL_a179.MEL_b167</t>
  </si>
  <si>
    <t>MEL_a180.MEL_b167</t>
  </si>
  <si>
    <t>MEL_a181.MEL_b167</t>
  </si>
  <si>
    <t>MEL_a182.MEL_b167</t>
  </si>
  <si>
    <t>MEL_a183.MEL_b167</t>
  </si>
  <si>
    <t>MEL_a184.MEL_b167</t>
  </si>
  <si>
    <t>MEL_a185.MEL_b167</t>
  </si>
  <si>
    <t>MEL_a186.MEL_b167</t>
  </si>
  <si>
    <t>MEL_a187.MEL_b167</t>
  </si>
  <si>
    <t>MEL_a188.MEL_b167</t>
  </si>
  <si>
    <t>MEL_a189.MEL_b167</t>
  </si>
  <si>
    <t>MEL_a190.MEL_b167</t>
  </si>
  <si>
    <t>MEL_a191.MEL_b167</t>
  </si>
  <si>
    <t>MEL_a192.MEL_b167</t>
  </si>
  <si>
    <t>MEL_a193.MEL_b167</t>
  </si>
  <si>
    <t>MEL_a194.MEL_b167</t>
  </si>
  <si>
    <t>MEL_a195.MEL_b167</t>
  </si>
  <si>
    <t>MEL_a196.MEL_b167</t>
  </si>
  <si>
    <t>MEL_a197.MEL_b167</t>
  </si>
  <si>
    <t>MEL_a198.MEL_b167</t>
  </si>
  <si>
    <t>MEL_a199.MEL_b167</t>
  </si>
  <si>
    <t>MAGEA3_a129.MEL_b167</t>
  </si>
  <si>
    <t>CDK4_a17.MEL_b167</t>
  </si>
  <si>
    <t>MEL_a1.MEL_b168</t>
  </si>
  <si>
    <t>MEL_a2.MEL_b168</t>
  </si>
  <si>
    <t>MEL_a3.MEL_b168</t>
  </si>
  <si>
    <t>MEL_a4.MEL_b168</t>
  </si>
  <si>
    <t>MEL_a5.MEL_b168</t>
  </si>
  <si>
    <t>MEL_a6.MEL_b168</t>
  </si>
  <si>
    <t>MEL_a7.MEL_b168</t>
  </si>
  <si>
    <t>MEL_a8.MEL_b168</t>
  </si>
  <si>
    <t>MEL_a9.MEL_b168</t>
  </si>
  <si>
    <t>MEL_a10.MEL_b168</t>
  </si>
  <si>
    <t>MEL_a11.MEL_b168</t>
  </si>
  <si>
    <t>MEL_a12.MEL_b168</t>
  </si>
  <si>
    <t>MEL_a13.MEL_b168</t>
  </si>
  <si>
    <t>MEL_a14.MEL_b168</t>
  </si>
  <si>
    <t>MEL_a15.MEL_b168</t>
  </si>
  <si>
    <t>MEL_a16.MEL_b168</t>
  </si>
  <si>
    <t>MEL_a17.MEL_b168</t>
  </si>
  <si>
    <t>MEL_a18.MEL_b168</t>
  </si>
  <si>
    <t>MEL_a19.MEL_b168</t>
  </si>
  <si>
    <t>MEL_a20.MEL_b168</t>
  </si>
  <si>
    <t>MEL_a21.MEL_b168</t>
  </si>
  <si>
    <t>MEL_a22.MEL_b168</t>
  </si>
  <si>
    <t>MEL_a23.MEL_b168</t>
  </si>
  <si>
    <t>MEL_a24.MEL_b168</t>
  </si>
  <si>
    <t>MEL_a25.MEL_b168</t>
  </si>
  <si>
    <t>MEL_a26.MEL_b168</t>
  </si>
  <si>
    <t>MEL_a27.MEL_b168</t>
  </si>
  <si>
    <t>MEL_a28.MEL_b168</t>
  </si>
  <si>
    <t>MEL_a29.MEL_b168</t>
  </si>
  <si>
    <t>MEL_a30.MEL_b168</t>
  </si>
  <si>
    <t>MEL_a31.MEL_b168</t>
  </si>
  <si>
    <t>MEL_a32.MEL_b168</t>
  </si>
  <si>
    <t>MEL_a33.MEL_b168</t>
  </si>
  <si>
    <t>MEL_a34.MEL_b168</t>
  </si>
  <si>
    <t>MEL_a35.MEL_b168</t>
  </si>
  <si>
    <t>MEL_a36.MEL_b168</t>
  </si>
  <si>
    <t>MEL_a37.MEL_b168</t>
  </si>
  <si>
    <t>MEL_a38.MEL_b168</t>
  </si>
  <si>
    <t>MEL_a39.MEL_b168</t>
  </si>
  <si>
    <t>MEL_a40.MEL_b168</t>
  </si>
  <si>
    <t>MEL_a41.MEL_b168</t>
  </si>
  <si>
    <t>MEL_a42.MEL_b168</t>
  </si>
  <si>
    <t>MEL_a43.MEL_b168</t>
  </si>
  <si>
    <t>MEL_a44.MEL_b168</t>
  </si>
  <si>
    <t>MEL_a45.MEL_b168</t>
  </si>
  <si>
    <t>MEL_a46.MEL_b168</t>
  </si>
  <si>
    <t>MEL_a47.MEL_b168</t>
  </si>
  <si>
    <t>MEL_a48.MEL_b168</t>
  </si>
  <si>
    <t>MEL_a49.MEL_b168</t>
  </si>
  <si>
    <t>MEL_a50.MEL_b168</t>
  </si>
  <si>
    <t>MEL_a51.MEL_b168</t>
  </si>
  <si>
    <t>MEL_a52.MEL_b168</t>
  </si>
  <si>
    <t>MEL_a53.MEL_b168</t>
  </si>
  <si>
    <t>MEL_a54.MEL_b168</t>
  </si>
  <si>
    <t>MEL_a55.MEL_b168</t>
  </si>
  <si>
    <t>MEL_a56.MEL_b168</t>
  </si>
  <si>
    <t>MEL_a57.MEL_b168</t>
  </si>
  <si>
    <t>MEL_a58.MEL_b168</t>
  </si>
  <si>
    <t>MEL_a59.MEL_b168</t>
  </si>
  <si>
    <t>MEL_a60.MEL_b168</t>
  </si>
  <si>
    <t>MEL_a61.MEL_b168</t>
  </si>
  <si>
    <t>MEL_a62.MEL_b168</t>
  </si>
  <si>
    <t>MEL_a63.MEL_b168</t>
  </si>
  <si>
    <t>MEL_a64.MEL_b168</t>
  </si>
  <si>
    <t>MEL_a65.MEL_b168</t>
  </si>
  <si>
    <t>MEL_a66.MEL_b168</t>
  </si>
  <si>
    <t>MEL_a67.MEL_b168</t>
  </si>
  <si>
    <t>MEL_a68.MEL_b168</t>
  </si>
  <si>
    <t>MEL_a69.MEL_b168</t>
  </si>
  <si>
    <t>MEL_a70.MEL_b168</t>
  </si>
  <si>
    <t>MEL_a71.MEL_b168</t>
  </si>
  <si>
    <t>MEL_a72.MEL_b168</t>
  </si>
  <si>
    <t>MEL_a73.MEL_b168</t>
  </si>
  <si>
    <t>MEL_a74.MEL_b168</t>
  </si>
  <si>
    <t>MEL_a75.MEL_b168</t>
  </si>
  <si>
    <t>MEL_a76.MEL_b168</t>
  </si>
  <si>
    <t>MEL_a77.MEL_b168</t>
  </si>
  <si>
    <t>MEL_a78.MEL_b168</t>
  </si>
  <si>
    <t>MEL_a79.MEL_b168</t>
  </si>
  <si>
    <t>MEL_a80.MEL_b168</t>
  </si>
  <si>
    <t>MEL_a81.MEL_b168</t>
  </si>
  <si>
    <t>MEL_a82.MEL_b168</t>
  </si>
  <si>
    <t>MEL_a83.MEL_b168</t>
  </si>
  <si>
    <t>MEL_a84.MEL_b168</t>
  </si>
  <si>
    <t>MEL_a85.MEL_b168</t>
  </si>
  <si>
    <t>MEL_a86.MEL_b168</t>
  </si>
  <si>
    <t>MEL_a87.MEL_b168</t>
  </si>
  <si>
    <t>MEL_a88.MEL_b168</t>
  </si>
  <si>
    <t>MEL_a89.MEL_b168</t>
  </si>
  <si>
    <t>MEL_a90.MEL_b168</t>
  </si>
  <si>
    <t>MEL_a91.MEL_b168</t>
  </si>
  <si>
    <t>MEL_a92.MEL_b168</t>
  </si>
  <si>
    <t>MEL_a93.MEL_b168</t>
  </si>
  <si>
    <t>MEL_a94.MEL_b168</t>
  </si>
  <si>
    <t>MEL_a95.MEL_b168</t>
  </si>
  <si>
    <t>MEL_a96.MEL_b168</t>
  </si>
  <si>
    <t>MEL_a97.MEL_b168</t>
  </si>
  <si>
    <t>MEL_a98.MEL_b168</t>
  </si>
  <si>
    <t>MEL_a99.MEL_b168</t>
  </si>
  <si>
    <t>MEL_a100.MEL_b168</t>
  </si>
  <si>
    <t>MEL_a101.MEL_b168</t>
  </si>
  <si>
    <t>MEL_a102.MEL_b168</t>
  </si>
  <si>
    <t>MEL_a103.MEL_b168</t>
  </si>
  <si>
    <t>MEL_a104.MEL_b168</t>
  </si>
  <si>
    <t>MEL_a105.MEL_b168</t>
  </si>
  <si>
    <t>MEL_a106.MEL_b168</t>
  </si>
  <si>
    <t>MEL_a107.MEL_b168</t>
  </si>
  <si>
    <t>MEL_a108.MEL_b168</t>
  </si>
  <si>
    <t>MEL_a109.MEL_b168</t>
  </si>
  <si>
    <t>MEL_a110.MEL_b168</t>
  </si>
  <si>
    <t>MEL_a111.MEL_b168</t>
  </si>
  <si>
    <t>MEL_a112.MEL_b168</t>
  </si>
  <si>
    <t>MEL_a113.MEL_b168</t>
  </si>
  <si>
    <t>MEL_a114.MEL_b168</t>
  </si>
  <si>
    <t>MEL_a115.MEL_b168</t>
  </si>
  <si>
    <t>MEL_a116.MEL_b168</t>
  </si>
  <si>
    <t>MEL_a117.MEL_b168</t>
  </si>
  <si>
    <t>MEL_a118.MEL_b168</t>
  </si>
  <si>
    <t>MEL_a119.MEL_b168</t>
  </si>
  <si>
    <t>MEL_a120.MEL_b168</t>
  </si>
  <si>
    <t>MEL_a121.MEL_b168</t>
  </si>
  <si>
    <t>MEL_a122.MEL_b168</t>
  </si>
  <si>
    <t>MEL_a123.MEL_b168</t>
  </si>
  <si>
    <t>MEL_a124.MEL_b168</t>
  </si>
  <si>
    <t>MEL_a125.MEL_b168</t>
  </si>
  <si>
    <t>MEL_a126.MEL_b168</t>
  </si>
  <si>
    <t>MEL_a127.MEL_b168</t>
  </si>
  <si>
    <t>MEL_a128.MEL_b168</t>
  </si>
  <si>
    <t>MEL_a129.MEL_b168</t>
  </si>
  <si>
    <t>MEL_a130.MEL_b168</t>
  </si>
  <si>
    <t>MEL_a131.MEL_b168</t>
  </si>
  <si>
    <t>MEL_a132.MEL_b168</t>
  </si>
  <si>
    <t>MEL_a133.MEL_b168</t>
  </si>
  <si>
    <t>MEL_a134.MEL_b168</t>
  </si>
  <si>
    <t>MEL_a135.MEL_b168</t>
  </si>
  <si>
    <t>MEL_a136.MEL_b168</t>
  </si>
  <si>
    <t>MEL_a137.MEL_b168</t>
  </si>
  <si>
    <t>MEL_a138.MEL_b168</t>
  </si>
  <si>
    <t>MEL_a139.MEL_b168</t>
  </si>
  <si>
    <t>MEL_a140.MEL_b168</t>
  </si>
  <si>
    <t>MEL_a141.MEL_b168</t>
  </si>
  <si>
    <t>MEL_a142.MEL_b168</t>
  </si>
  <si>
    <t>MEL_a143.MEL_b168</t>
  </si>
  <si>
    <t>MEL_a144.MEL_b168</t>
  </si>
  <si>
    <t>MEL_a145.MEL_b168</t>
  </si>
  <si>
    <t>MEL_a146.MEL_b168</t>
  </si>
  <si>
    <t>MEL_a147.MEL_b168</t>
  </si>
  <si>
    <t>MEL_a148.MEL_b168</t>
  </si>
  <si>
    <t>MEL_a149.MEL_b168</t>
  </si>
  <si>
    <t>MEL_a150.MEL_b168</t>
  </si>
  <si>
    <t>MEL_a151.MEL_b168</t>
  </si>
  <si>
    <t>MEL_a152.MEL_b168</t>
  </si>
  <si>
    <t>MEL_a153.MEL_b168</t>
  </si>
  <si>
    <t>MEL_a154.MEL_b168</t>
  </si>
  <si>
    <t>MEL_a155.MEL_b168</t>
  </si>
  <si>
    <t>MEL_a156.MEL_b168</t>
  </si>
  <si>
    <t>MEL_a157.MEL_b168</t>
  </si>
  <si>
    <t>MEL_a158.MEL_b168</t>
  </si>
  <si>
    <t>MEL_a159.MEL_b168</t>
  </si>
  <si>
    <t>MEL_a160.MEL_b168</t>
  </si>
  <si>
    <t>MEL_a161.MEL_b168</t>
  </si>
  <si>
    <t>MEL_a162.MEL_b168</t>
  </si>
  <si>
    <t>MEL_a163.MEL_b168</t>
  </si>
  <si>
    <t>MEL_a164.MEL_b168</t>
  </si>
  <si>
    <t>MEL_a165.MEL_b168</t>
  </si>
  <si>
    <t>MEL_a166.MEL_b168</t>
  </si>
  <si>
    <t>MEL_a167.MEL_b168</t>
  </si>
  <si>
    <t>MEL_a168.MEL_b168</t>
  </si>
  <si>
    <t>MEL_a169.MEL_b168</t>
  </si>
  <si>
    <t>MEL_a170.MEL_b168</t>
  </si>
  <si>
    <t>MEL_a171.MEL_b168</t>
  </si>
  <si>
    <t>MEL_a172.MEL_b168</t>
  </si>
  <si>
    <t>MEL_a173.MEL_b168</t>
  </si>
  <si>
    <t>MEL_a174.MEL_b168</t>
  </si>
  <si>
    <t>MEL_a175.MEL_b168</t>
  </si>
  <si>
    <t>MEL_a176.MEL_b168</t>
  </si>
  <si>
    <t>MEL_a177.MEL_b168</t>
  </si>
  <si>
    <t>MEL_a178.MEL_b168</t>
  </si>
  <si>
    <t>MEL_a179.MEL_b168</t>
  </si>
  <si>
    <t>MEL_a180.MEL_b168</t>
  </si>
  <si>
    <t>MEL_a181.MEL_b168</t>
  </si>
  <si>
    <t>MEL_a182.MEL_b168</t>
  </si>
  <si>
    <t>MEL_a183.MEL_b168</t>
  </si>
  <si>
    <t>MEL_a184.MEL_b168</t>
  </si>
  <si>
    <t>MEL_a185.MEL_b168</t>
  </si>
  <si>
    <t>MEL_a186.MEL_b168</t>
  </si>
  <si>
    <t>MEL_a187.MEL_b168</t>
  </si>
  <si>
    <t>MEL_a188.MEL_b168</t>
  </si>
  <si>
    <t>MEL_a189.MEL_b168</t>
  </si>
  <si>
    <t>MEL_a190.MEL_b168</t>
  </si>
  <si>
    <t>MEL_a191.MEL_b168</t>
  </si>
  <si>
    <t>MEL_a192.MEL_b168</t>
  </si>
  <si>
    <t>MEL_a193.MEL_b168</t>
  </si>
  <si>
    <t>MEL_a194.MEL_b168</t>
  </si>
  <si>
    <t>MEL_a195.MEL_b168</t>
  </si>
  <si>
    <t>MEL_a196.MEL_b168</t>
  </si>
  <si>
    <t>MEL_a197.MEL_b168</t>
  </si>
  <si>
    <t>MEL_a198.MEL_b168</t>
  </si>
  <si>
    <t>MEL_a199.MEL_b168</t>
  </si>
  <si>
    <t>MAGEA3_a129.MEL_b168</t>
  </si>
  <si>
    <t>CDK4_a17.MEL_b168</t>
  </si>
  <si>
    <t>MEL_a1.MEL_b169</t>
  </si>
  <si>
    <t>MEL_a2.MEL_b169</t>
  </si>
  <si>
    <t>MEL_a3.MEL_b169</t>
  </si>
  <si>
    <t>MEL_a4.MEL_b169</t>
  </si>
  <si>
    <t>MEL_a5.MEL_b169</t>
  </si>
  <si>
    <t>MEL_a6.MEL_b169</t>
  </si>
  <si>
    <t>MEL_a7.MEL_b169</t>
  </si>
  <si>
    <t>MEL_a8.MEL_b169</t>
  </si>
  <si>
    <t>MEL_a9.MEL_b169</t>
  </si>
  <si>
    <t>MEL_a10.MEL_b169</t>
  </si>
  <si>
    <t>MEL_a11.MEL_b169</t>
  </si>
  <si>
    <t>MEL_a12.MEL_b169</t>
  </si>
  <si>
    <t>MEL_a13.MEL_b169</t>
  </si>
  <si>
    <t>MEL_a14.MEL_b169</t>
  </si>
  <si>
    <t>MEL_a15.MEL_b169</t>
  </si>
  <si>
    <t>MEL_a16.MEL_b169</t>
  </si>
  <si>
    <t>MEL_a17.MEL_b169</t>
  </si>
  <si>
    <t>MEL_a18.MEL_b169</t>
  </si>
  <si>
    <t>MEL_a19.MEL_b169</t>
  </si>
  <si>
    <t>MEL_a20.MEL_b169</t>
  </si>
  <si>
    <t>MEL_a21.MEL_b169</t>
  </si>
  <si>
    <t>MEL_a22.MEL_b169</t>
  </si>
  <si>
    <t>MEL_a23.MEL_b169</t>
  </si>
  <si>
    <t>MEL_a24.MEL_b169</t>
  </si>
  <si>
    <t>MEL_a25.MEL_b169</t>
  </si>
  <si>
    <t>MEL_a26.MEL_b169</t>
  </si>
  <si>
    <t>MEL_a27.MEL_b169</t>
  </si>
  <si>
    <t>MEL_a28.MEL_b169</t>
  </si>
  <si>
    <t>MEL_a29.MEL_b169</t>
  </si>
  <si>
    <t>MEL_a30.MEL_b169</t>
  </si>
  <si>
    <t>MEL_a31.MEL_b169</t>
  </si>
  <si>
    <t>MEL_a32.MEL_b169</t>
  </si>
  <si>
    <t>MEL_a33.MEL_b169</t>
  </si>
  <si>
    <t>MEL_a34.MEL_b169</t>
  </si>
  <si>
    <t>MEL_a35.MEL_b169</t>
  </si>
  <si>
    <t>MEL_a36.MEL_b169</t>
  </si>
  <si>
    <t>MEL_a37.MEL_b169</t>
  </si>
  <si>
    <t>MEL_a38.MEL_b169</t>
  </si>
  <si>
    <t>MEL_a39.MEL_b169</t>
  </si>
  <si>
    <t>MEL_a40.MEL_b169</t>
  </si>
  <si>
    <t>MEL_a41.MEL_b169</t>
  </si>
  <si>
    <t>MEL_a42.MEL_b169</t>
  </si>
  <si>
    <t>MEL_a43.MEL_b169</t>
  </si>
  <si>
    <t>MEL_a44.MEL_b169</t>
  </si>
  <si>
    <t>MEL_a45.MEL_b169</t>
  </si>
  <si>
    <t>MEL_a46.MEL_b169</t>
  </si>
  <si>
    <t>MEL_a47.MEL_b169</t>
  </si>
  <si>
    <t>MEL_a48.MEL_b169</t>
  </si>
  <si>
    <t>MEL_a49.MEL_b169</t>
  </si>
  <si>
    <t>MEL_a50.MEL_b169</t>
  </si>
  <si>
    <t>MEL_a51.MEL_b169</t>
  </si>
  <si>
    <t>MEL_a52.MEL_b169</t>
  </si>
  <si>
    <t>MEL_a53.MEL_b169</t>
  </si>
  <si>
    <t>MEL_a54.MEL_b169</t>
  </si>
  <si>
    <t>MEL_a55.MEL_b169</t>
  </si>
  <si>
    <t>MEL_a56.MEL_b169</t>
  </si>
  <si>
    <t>MEL_a57.MEL_b169</t>
  </si>
  <si>
    <t>MEL_a58.MEL_b169</t>
  </si>
  <si>
    <t>MEL_a59.MEL_b169</t>
  </si>
  <si>
    <t>MEL_a60.MEL_b169</t>
  </si>
  <si>
    <t>MEL_a61.MEL_b169</t>
  </si>
  <si>
    <t>MEL_a62.MEL_b169</t>
  </si>
  <si>
    <t>MEL_a63.MEL_b169</t>
  </si>
  <si>
    <t>MEL_a64.MEL_b169</t>
  </si>
  <si>
    <t>MEL_a65.MEL_b169</t>
  </si>
  <si>
    <t>MEL_a66.MEL_b169</t>
  </si>
  <si>
    <t>MEL_a67.MEL_b169</t>
  </si>
  <si>
    <t>MEL_a68.MEL_b169</t>
  </si>
  <si>
    <t>MEL_a69.MEL_b169</t>
  </si>
  <si>
    <t>MEL_a70.MEL_b169</t>
  </si>
  <si>
    <t>MEL_a71.MEL_b169</t>
  </si>
  <si>
    <t>MEL_a72.MEL_b169</t>
  </si>
  <si>
    <t>MEL_a73.MEL_b169</t>
  </si>
  <si>
    <t>MEL_a74.MEL_b169</t>
  </si>
  <si>
    <t>MEL_a75.MEL_b169</t>
  </si>
  <si>
    <t>MEL_a76.MEL_b169</t>
  </si>
  <si>
    <t>MEL_a77.MEL_b169</t>
  </si>
  <si>
    <t>MEL_a78.MEL_b169</t>
  </si>
  <si>
    <t>MEL_a79.MEL_b169</t>
  </si>
  <si>
    <t>MEL_a80.MEL_b169</t>
  </si>
  <si>
    <t>MEL_a81.MEL_b169</t>
  </si>
  <si>
    <t>MEL_a82.MEL_b169</t>
  </si>
  <si>
    <t>MEL_a83.MEL_b169</t>
  </si>
  <si>
    <t>MEL_a84.MEL_b169</t>
  </si>
  <si>
    <t>MEL_a85.MEL_b169</t>
  </si>
  <si>
    <t>MEL_a86.MEL_b169</t>
  </si>
  <si>
    <t>MEL_a87.MEL_b169</t>
  </si>
  <si>
    <t>MEL_a88.MEL_b169</t>
  </si>
  <si>
    <t>MEL_a89.MEL_b169</t>
  </si>
  <si>
    <t>MEL_a90.MEL_b169</t>
  </si>
  <si>
    <t>MEL_a91.MEL_b169</t>
  </si>
  <si>
    <t>MEL_a92.MEL_b169</t>
  </si>
  <si>
    <t>MEL_a93.MEL_b169</t>
  </si>
  <si>
    <t>MEL_a94.MEL_b169</t>
  </si>
  <si>
    <t>MEL_a95.MEL_b169</t>
  </si>
  <si>
    <t>MEL_a96.MEL_b169</t>
  </si>
  <si>
    <t>MEL_a97.MEL_b169</t>
  </si>
  <si>
    <t>MEL_a98.MEL_b169</t>
  </si>
  <si>
    <t>MEL_a99.MEL_b169</t>
  </si>
  <si>
    <t>MEL_a100.MEL_b169</t>
  </si>
  <si>
    <t>MEL_a101.MEL_b169</t>
  </si>
  <si>
    <t>MEL_a102.MEL_b169</t>
  </si>
  <si>
    <t>MEL_a103.MEL_b169</t>
  </si>
  <si>
    <t>MEL_a104.MEL_b169</t>
  </si>
  <si>
    <t>MEL_a105.MEL_b169</t>
  </si>
  <si>
    <t>MEL_a106.MEL_b169</t>
  </si>
  <si>
    <t>MEL_a107.MEL_b169</t>
  </si>
  <si>
    <t>MEL_a108.MEL_b169</t>
  </si>
  <si>
    <t>MEL_a109.MEL_b169</t>
  </si>
  <si>
    <t>MEL_a110.MEL_b169</t>
  </si>
  <si>
    <t>MEL_a111.MEL_b169</t>
  </si>
  <si>
    <t>MEL_a112.MEL_b169</t>
  </si>
  <si>
    <t>MEL_a113.MEL_b169</t>
  </si>
  <si>
    <t>MEL_a114.MEL_b169</t>
  </si>
  <si>
    <t>MEL_a115.MEL_b169</t>
  </si>
  <si>
    <t>MEL_a116.MEL_b169</t>
  </si>
  <si>
    <t>MEL_a117.MEL_b169</t>
  </si>
  <si>
    <t>MEL_a118.MEL_b169</t>
  </si>
  <si>
    <t>MEL_a119.MEL_b169</t>
  </si>
  <si>
    <t>MEL_a120.MEL_b169</t>
  </si>
  <si>
    <t>MEL_a121.MEL_b169</t>
  </si>
  <si>
    <t>MEL_a122.MEL_b169</t>
  </si>
  <si>
    <t>MEL_a123.MEL_b169</t>
  </si>
  <si>
    <t>MEL_a124.MEL_b169</t>
  </si>
  <si>
    <t>MEL_a125.MEL_b169</t>
  </si>
  <si>
    <t>MEL_a126.MEL_b169</t>
  </si>
  <si>
    <t>MEL_a127.MEL_b169</t>
  </si>
  <si>
    <t>MEL_a128.MEL_b169</t>
  </si>
  <si>
    <t>MEL_a129.MEL_b169</t>
  </si>
  <si>
    <t>MEL_a130.MEL_b169</t>
  </si>
  <si>
    <t>MEL_a131.MEL_b169</t>
  </si>
  <si>
    <t>MEL_a132.MEL_b169</t>
  </si>
  <si>
    <t>MEL_a133.MEL_b169</t>
  </si>
  <si>
    <t>MEL_a134.MEL_b169</t>
  </si>
  <si>
    <t>MEL_a135.MEL_b169</t>
  </si>
  <si>
    <t>MEL_a136.MEL_b169</t>
  </si>
  <si>
    <t>MEL_a137.MEL_b169</t>
  </si>
  <si>
    <t>MEL_a138.MEL_b169</t>
  </si>
  <si>
    <t>MEL_a139.MEL_b169</t>
  </si>
  <si>
    <t>MEL_a140.MEL_b169</t>
  </si>
  <si>
    <t>MEL_a141.MEL_b169</t>
  </si>
  <si>
    <t>MEL_a142.MEL_b169</t>
  </si>
  <si>
    <t>MEL_a143.MEL_b169</t>
  </si>
  <si>
    <t>MEL_a144.MEL_b169</t>
  </si>
  <si>
    <t>MEL_a145.MEL_b169</t>
  </si>
  <si>
    <t>MEL_a146.MEL_b169</t>
  </si>
  <si>
    <t>MEL_a147.MEL_b169</t>
  </si>
  <si>
    <t>MEL_a148.MEL_b169</t>
  </si>
  <si>
    <t>MEL_a149.MEL_b169</t>
  </si>
  <si>
    <t>MEL_a150.MEL_b169</t>
  </si>
  <si>
    <t>MEL_a151.MEL_b169</t>
  </si>
  <si>
    <t>MEL_a152.MEL_b169</t>
  </si>
  <si>
    <t>MEL_a153.MEL_b169</t>
  </si>
  <si>
    <t>MEL_a154.MEL_b169</t>
  </si>
  <si>
    <t>MEL_a155.MEL_b169</t>
  </si>
  <si>
    <t>MEL_a156.MEL_b169</t>
  </si>
  <si>
    <t>MEL_a157.MEL_b169</t>
  </si>
  <si>
    <t>MEL_a158.MEL_b169</t>
  </si>
  <si>
    <t>MEL_a159.MEL_b169</t>
  </si>
  <si>
    <t>MEL_a160.MEL_b169</t>
  </si>
  <si>
    <t>MEL_a161.MEL_b169</t>
  </si>
  <si>
    <t>MEL_a162.MEL_b169</t>
  </si>
  <si>
    <t>MEL_a163.MEL_b169</t>
  </si>
  <si>
    <t>MEL_a164.MEL_b169</t>
  </si>
  <si>
    <t>MEL_a165.MEL_b169</t>
  </si>
  <si>
    <t>MEL_a166.MEL_b169</t>
  </si>
  <si>
    <t>MEL_a167.MEL_b169</t>
  </si>
  <si>
    <t>MEL_a168.MEL_b169</t>
  </si>
  <si>
    <t>MEL_a169.MEL_b169</t>
  </si>
  <si>
    <t>MEL_a170.MEL_b169</t>
  </si>
  <si>
    <t>MEL_a171.MEL_b169</t>
  </si>
  <si>
    <t>MEL_a172.MEL_b169</t>
  </si>
  <si>
    <t>MEL_a173.MEL_b169</t>
  </si>
  <si>
    <t>MEL_a174.MEL_b169</t>
  </si>
  <si>
    <t>MEL_a175.MEL_b169</t>
  </si>
  <si>
    <t>MEL_a176.MEL_b169</t>
  </si>
  <si>
    <t>MEL_a177.MEL_b169</t>
  </si>
  <si>
    <t>MEL_a178.MEL_b169</t>
  </si>
  <si>
    <t>MEL_a179.MEL_b169</t>
  </si>
  <si>
    <t>MEL_a180.MEL_b169</t>
  </si>
  <si>
    <t>MEL_a181.MEL_b169</t>
  </si>
  <si>
    <t>MEL_a182.MEL_b169</t>
  </si>
  <si>
    <t>MEL_a183.MEL_b169</t>
  </si>
  <si>
    <t>MEL_a184.MEL_b169</t>
  </si>
  <si>
    <t>MEL_a185.MEL_b169</t>
  </si>
  <si>
    <t>MEL_a186.MEL_b169</t>
  </si>
  <si>
    <t>MEL_a187.MEL_b169</t>
  </si>
  <si>
    <t>MEL_a188.MEL_b169</t>
  </si>
  <si>
    <t>MEL_a189.MEL_b169</t>
  </si>
  <si>
    <t>MEL_a190.MEL_b169</t>
  </si>
  <si>
    <t>MEL_a191.MEL_b169</t>
  </si>
  <si>
    <t>MEL_a192.MEL_b169</t>
  </si>
  <si>
    <t>MEL_a193.MEL_b169</t>
  </si>
  <si>
    <t>MEL_a194.MEL_b169</t>
  </si>
  <si>
    <t>MEL_a195.MEL_b169</t>
  </si>
  <si>
    <t>MEL_a196.MEL_b169</t>
  </si>
  <si>
    <t>MEL_a197.MEL_b169</t>
  </si>
  <si>
    <t>MEL_a198.MEL_b169</t>
  </si>
  <si>
    <t>MEL_a199.MEL_b169</t>
  </si>
  <si>
    <t>MAGEA3_a129.MEL_b169</t>
  </si>
  <si>
    <t>CDK4_a17.MEL_b169</t>
  </si>
  <si>
    <t>MEL_a1.MEL_b170</t>
  </si>
  <si>
    <t>MEL_a2.MEL_b170</t>
  </si>
  <si>
    <t>MEL_a3.MEL_b170</t>
  </si>
  <si>
    <t>MEL_a4.MEL_b170</t>
  </si>
  <si>
    <t>MEL_a5.MEL_b170</t>
  </si>
  <si>
    <t>MEL_a6.MEL_b170</t>
  </si>
  <si>
    <t>MEL_a7.MEL_b170</t>
  </si>
  <si>
    <t>MEL_a8.MEL_b170</t>
  </si>
  <si>
    <t>MEL_a9.MEL_b170</t>
  </si>
  <si>
    <t>MEL_a10.MEL_b170</t>
  </si>
  <si>
    <t>MEL_a11.MEL_b170</t>
  </si>
  <si>
    <t>MEL_a12.MEL_b170</t>
  </si>
  <si>
    <t>MEL_a13.MEL_b170</t>
  </si>
  <si>
    <t>MEL_a14.MEL_b170</t>
  </si>
  <si>
    <t>MEL_a15.MEL_b170</t>
  </si>
  <si>
    <t>MEL_a16.MEL_b170</t>
  </si>
  <si>
    <t>MEL_a17.MEL_b170</t>
  </si>
  <si>
    <t>MEL_a18.MEL_b170</t>
  </si>
  <si>
    <t>MEL_a19.MEL_b170</t>
  </si>
  <si>
    <t>MEL_a20.MEL_b170</t>
  </si>
  <si>
    <t>MEL_a21.MEL_b170</t>
  </si>
  <si>
    <t>MEL_a22.MEL_b170</t>
  </si>
  <si>
    <t>MEL_a23.MEL_b170</t>
  </si>
  <si>
    <t>MEL_a24.MEL_b170</t>
  </si>
  <si>
    <t>MEL_a25.MEL_b170</t>
  </si>
  <si>
    <t>MEL_a26.MEL_b170</t>
  </si>
  <si>
    <t>MEL_a27.MEL_b170</t>
  </si>
  <si>
    <t>MEL_a28.MEL_b170</t>
  </si>
  <si>
    <t>MEL_a29.MEL_b170</t>
  </si>
  <si>
    <t>MEL_a30.MEL_b170</t>
  </si>
  <si>
    <t>MEL_a31.MEL_b170</t>
  </si>
  <si>
    <t>MEL_a32.MEL_b170</t>
  </si>
  <si>
    <t>MEL_a33.MEL_b170</t>
  </si>
  <si>
    <t>MEL_a34.MEL_b170</t>
  </si>
  <si>
    <t>MEL_a35.MEL_b170</t>
  </si>
  <si>
    <t>MEL_a36.MEL_b170</t>
  </si>
  <si>
    <t>MEL_a37.MEL_b170</t>
  </si>
  <si>
    <t>MEL_a38.MEL_b170</t>
  </si>
  <si>
    <t>MEL_a39.MEL_b170</t>
  </si>
  <si>
    <t>MEL_a40.MEL_b170</t>
  </si>
  <si>
    <t>MEL_a41.MEL_b170</t>
  </si>
  <si>
    <t>MEL_a42.MEL_b170</t>
  </si>
  <si>
    <t>MEL_a43.MEL_b170</t>
  </si>
  <si>
    <t>MEL_a44.MEL_b170</t>
  </si>
  <si>
    <t>MEL_a45.MEL_b170</t>
  </si>
  <si>
    <t>MEL_a46.MEL_b170</t>
  </si>
  <si>
    <t>MEL_a47.MEL_b170</t>
  </si>
  <si>
    <t>MEL_a48.MEL_b170</t>
  </si>
  <si>
    <t>MEL_a49.MEL_b170</t>
  </si>
  <si>
    <t>MEL_a50.MEL_b170</t>
  </si>
  <si>
    <t>MEL_a51.MEL_b170</t>
  </si>
  <si>
    <t>MEL_a52.MEL_b170</t>
  </si>
  <si>
    <t>MEL_a53.MEL_b170</t>
  </si>
  <si>
    <t>MEL_a54.MEL_b170</t>
  </si>
  <si>
    <t>MEL_a55.MEL_b170</t>
  </si>
  <si>
    <t>MEL_a56.MEL_b170</t>
  </si>
  <si>
    <t>MEL_a57.MEL_b170</t>
  </si>
  <si>
    <t>MEL_a58.MEL_b170</t>
  </si>
  <si>
    <t>MEL_a59.MEL_b170</t>
  </si>
  <si>
    <t>MEL_a60.MEL_b170</t>
  </si>
  <si>
    <t>MEL_a61.MEL_b170</t>
  </si>
  <si>
    <t>MEL_a62.MEL_b170</t>
  </si>
  <si>
    <t>MEL_a63.MEL_b170</t>
  </si>
  <si>
    <t>MEL_a64.MEL_b170</t>
  </si>
  <si>
    <t>MEL_a65.MEL_b170</t>
  </si>
  <si>
    <t>MEL_a66.MEL_b170</t>
  </si>
  <si>
    <t>MEL_a67.MEL_b170</t>
  </si>
  <si>
    <t>MEL_a68.MEL_b170</t>
  </si>
  <si>
    <t>MEL_a69.MEL_b170</t>
  </si>
  <si>
    <t>MEL_a70.MEL_b170</t>
  </si>
  <si>
    <t>MEL_a71.MEL_b170</t>
  </si>
  <si>
    <t>MEL_a72.MEL_b170</t>
  </si>
  <si>
    <t>MEL_a73.MEL_b170</t>
  </si>
  <si>
    <t>MEL_a74.MEL_b170</t>
  </si>
  <si>
    <t>MEL_a75.MEL_b170</t>
  </si>
  <si>
    <t>MEL_a76.MEL_b170</t>
  </si>
  <si>
    <t>MEL_a77.MEL_b170</t>
  </si>
  <si>
    <t>MEL_a78.MEL_b170</t>
  </si>
  <si>
    <t>MEL_a79.MEL_b170</t>
  </si>
  <si>
    <t>MEL_a80.MEL_b170</t>
  </si>
  <si>
    <t>MEL_a81.MEL_b170</t>
  </si>
  <si>
    <t>MEL_a82.MEL_b170</t>
  </si>
  <si>
    <t>MEL_a83.MEL_b170</t>
  </si>
  <si>
    <t>MEL_a84.MEL_b170</t>
  </si>
  <si>
    <t>MEL_a85.MEL_b170</t>
  </si>
  <si>
    <t>MEL_a86.MEL_b170</t>
  </si>
  <si>
    <t>MEL_a87.MEL_b170</t>
  </si>
  <si>
    <t>MEL_a88.MEL_b170</t>
  </si>
  <si>
    <t>MEL_a89.MEL_b170</t>
  </si>
  <si>
    <t>MEL_a90.MEL_b170</t>
  </si>
  <si>
    <t>MEL_a91.MEL_b170</t>
  </si>
  <si>
    <t>MEL_a92.MEL_b170</t>
  </si>
  <si>
    <t>MEL_a93.MEL_b170</t>
  </si>
  <si>
    <t>MEL_a94.MEL_b170</t>
  </si>
  <si>
    <t>MEL_a95.MEL_b170</t>
  </si>
  <si>
    <t>MEL_a96.MEL_b170</t>
  </si>
  <si>
    <t>MEL_a97.MEL_b170</t>
  </si>
  <si>
    <t>MEL_a98.MEL_b170</t>
  </si>
  <si>
    <t>MEL_a99.MEL_b170</t>
  </si>
  <si>
    <t>MEL_a100.MEL_b170</t>
  </si>
  <si>
    <t>MEL_a101.MEL_b170</t>
  </si>
  <si>
    <t>MEL_a102.MEL_b170</t>
  </si>
  <si>
    <t>MEL_a103.MEL_b170</t>
  </si>
  <si>
    <t>MEL_a104.MEL_b170</t>
  </si>
  <si>
    <t>MEL_a105.MEL_b170</t>
  </si>
  <si>
    <t>MEL_a106.MEL_b170</t>
  </si>
  <si>
    <t>MEL_a107.MEL_b170</t>
  </si>
  <si>
    <t>MEL_a108.MEL_b170</t>
  </si>
  <si>
    <t>MEL_a109.MEL_b170</t>
  </si>
  <si>
    <t>MEL_a110.MEL_b170</t>
  </si>
  <si>
    <t>MEL_a111.MEL_b170</t>
  </si>
  <si>
    <t>MEL_a112.MEL_b170</t>
  </si>
  <si>
    <t>MEL_a113.MEL_b170</t>
  </si>
  <si>
    <t>MEL_a114.MEL_b170</t>
  </si>
  <si>
    <t>MEL_a115.MEL_b170</t>
  </si>
  <si>
    <t>MEL_a116.MEL_b170</t>
  </si>
  <si>
    <t>MEL_a117.MEL_b170</t>
  </si>
  <si>
    <t>MEL_a118.MEL_b170</t>
  </si>
  <si>
    <t>MEL_a119.MEL_b170</t>
  </si>
  <si>
    <t>MEL_a120.MEL_b170</t>
  </si>
  <si>
    <t>MEL_a121.MEL_b170</t>
  </si>
  <si>
    <t>MEL_a122.MEL_b170</t>
  </si>
  <si>
    <t>MEL_a123.MEL_b170</t>
  </si>
  <si>
    <t>MEL_a124.MEL_b170</t>
  </si>
  <si>
    <t>MEL_a125.MEL_b170</t>
  </si>
  <si>
    <t>MEL_a126.MEL_b170</t>
  </si>
  <si>
    <t>MEL_a127.MEL_b170</t>
  </si>
  <si>
    <t>MEL_a128.MEL_b170</t>
  </si>
  <si>
    <t>MEL_a129.MEL_b170</t>
  </si>
  <si>
    <t>MEL_a130.MEL_b170</t>
  </si>
  <si>
    <t>MEL_a131.MEL_b170</t>
  </si>
  <si>
    <t>MEL_a132.MEL_b170</t>
  </si>
  <si>
    <t>MEL_a133.MEL_b170</t>
  </si>
  <si>
    <t>MEL_a134.MEL_b170</t>
  </si>
  <si>
    <t>MEL_a135.MEL_b170</t>
  </si>
  <si>
    <t>MEL_a136.MEL_b170</t>
  </si>
  <si>
    <t>MEL_a137.MEL_b170</t>
  </si>
  <si>
    <t>MEL_a138.MEL_b170</t>
  </si>
  <si>
    <t>MEL_a139.MEL_b170</t>
  </si>
  <si>
    <t>MEL_a140.MEL_b170</t>
  </si>
  <si>
    <t>MEL_a141.MEL_b170</t>
  </si>
  <si>
    <t>MEL_a142.MEL_b170</t>
  </si>
  <si>
    <t>MEL_a143.MEL_b170</t>
  </si>
  <si>
    <t>MEL_a144.MEL_b170</t>
  </si>
  <si>
    <t>MEL_a145.MEL_b170</t>
  </si>
  <si>
    <t>MEL_a146.MEL_b170</t>
  </si>
  <si>
    <t>MEL_a147.MEL_b170</t>
  </si>
  <si>
    <t>MEL_a148.MEL_b170</t>
  </si>
  <si>
    <t>MEL_a149.MEL_b170</t>
  </si>
  <si>
    <t>MEL_a150.MEL_b170</t>
  </si>
  <si>
    <t>MEL_a151.MEL_b170</t>
  </si>
  <si>
    <t>MEL_a152.MEL_b170</t>
  </si>
  <si>
    <t>MEL_a153.MEL_b170</t>
  </si>
  <si>
    <t>MEL_a154.MEL_b170</t>
  </si>
  <si>
    <t>MEL_a155.MEL_b170</t>
  </si>
  <si>
    <t>MEL_a156.MEL_b170</t>
  </si>
  <si>
    <t>MEL_a157.MEL_b170</t>
  </si>
  <si>
    <t>MEL_a158.MEL_b170</t>
  </si>
  <si>
    <t>MEL_a159.MEL_b170</t>
  </si>
  <si>
    <t>MEL_a160.MEL_b170</t>
  </si>
  <si>
    <t>MEL_a161.MEL_b170</t>
  </si>
  <si>
    <t>MEL_a162.MEL_b170</t>
  </si>
  <si>
    <t>MEL_a163.MEL_b170</t>
  </si>
  <si>
    <t>MEL_a164.MEL_b170</t>
  </si>
  <si>
    <t>MEL_a165.MEL_b170</t>
  </si>
  <si>
    <t>MEL_a166.MEL_b170</t>
  </si>
  <si>
    <t>MEL_a167.MEL_b170</t>
  </si>
  <si>
    <t>MEL_a168.MEL_b170</t>
  </si>
  <si>
    <t>MEL_a169.MEL_b170</t>
  </si>
  <si>
    <t>MEL_a170.MEL_b170</t>
  </si>
  <si>
    <t>MEL_a171.MEL_b170</t>
  </si>
  <si>
    <t>MEL_a172.MEL_b170</t>
  </si>
  <si>
    <t>MEL_a173.MEL_b170</t>
  </si>
  <si>
    <t>MEL_a174.MEL_b170</t>
  </si>
  <si>
    <t>MEL_a175.MEL_b170</t>
  </si>
  <si>
    <t>MEL_a176.MEL_b170</t>
  </si>
  <si>
    <t>MEL_a177.MEL_b170</t>
  </si>
  <si>
    <t>MEL_a178.MEL_b170</t>
  </si>
  <si>
    <t>MEL_a179.MEL_b170</t>
  </si>
  <si>
    <t>MEL_a180.MEL_b170</t>
  </si>
  <si>
    <t>MEL_a181.MEL_b170</t>
  </si>
  <si>
    <t>MEL_a182.MEL_b170</t>
  </si>
  <si>
    <t>MEL_a183.MEL_b170</t>
  </si>
  <si>
    <t>MEL_a184.MEL_b170</t>
  </si>
  <si>
    <t>MEL_a185.MEL_b170</t>
  </si>
  <si>
    <t>MEL_a186.MEL_b170</t>
  </si>
  <si>
    <t>MEL_a187.MEL_b170</t>
  </si>
  <si>
    <t>MEL_a188.MEL_b170</t>
  </si>
  <si>
    <t>MEL_a189.MEL_b170</t>
  </si>
  <si>
    <t>MEL_a190.MEL_b170</t>
  </si>
  <si>
    <t>MEL_a191.MEL_b170</t>
  </si>
  <si>
    <t>MEL_a192.MEL_b170</t>
  </si>
  <si>
    <t>MEL_a193.MEL_b170</t>
  </si>
  <si>
    <t>MEL_a194.MEL_b170</t>
  </si>
  <si>
    <t>MEL_a195.MEL_b170</t>
  </si>
  <si>
    <t>MEL_a196.MEL_b170</t>
  </si>
  <si>
    <t>MEL_a197.MEL_b170</t>
  </si>
  <si>
    <t>MEL_a198.MEL_b170</t>
  </si>
  <si>
    <t>MEL_a199.MEL_b170</t>
  </si>
  <si>
    <t>MAGEA3_a129.MEL_b170</t>
  </si>
  <si>
    <t>CDK4_a17.MEL_b170</t>
  </si>
  <si>
    <t>MEL_a1.MEL_b171</t>
  </si>
  <si>
    <t>MEL_a2.MEL_b171</t>
  </si>
  <si>
    <t>MEL_a3.MEL_b171</t>
  </si>
  <si>
    <t>MEL_a4.MEL_b171</t>
  </si>
  <si>
    <t>MEL_a5.MEL_b171</t>
  </si>
  <si>
    <t>MEL_a6.MEL_b171</t>
  </si>
  <si>
    <t>MEL_a7.MEL_b171</t>
  </si>
  <si>
    <t>MEL_a8.MEL_b171</t>
  </si>
  <si>
    <t>MEL_a9.MEL_b171</t>
  </si>
  <si>
    <t>MEL_a10.MEL_b171</t>
  </si>
  <si>
    <t>MEL_a11.MEL_b171</t>
  </si>
  <si>
    <t>MEL_a12.MEL_b171</t>
  </si>
  <si>
    <t>MEL_a13.MEL_b171</t>
  </si>
  <si>
    <t>MEL_a14.MEL_b171</t>
  </si>
  <si>
    <t>MEL_a15.MEL_b171</t>
  </si>
  <si>
    <t>MEL_a16.MEL_b171</t>
  </si>
  <si>
    <t>MEL_a17.MEL_b171</t>
  </si>
  <si>
    <t>MEL_a18.MEL_b171</t>
  </si>
  <si>
    <t>MEL_a19.MEL_b171</t>
  </si>
  <si>
    <t>MEL_a20.MEL_b171</t>
  </si>
  <si>
    <t>MEL_a21.MEL_b171</t>
  </si>
  <si>
    <t>MEL_a22.MEL_b171</t>
  </si>
  <si>
    <t>MEL_a23.MEL_b171</t>
  </si>
  <si>
    <t>MEL_a24.MEL_b171</t>
  </si>
  <si>
    <t>MEL_a25.MEL_b171</t>
  </si>
  <si>
    <t>MEL_a26.MEL_b171</t>
  </si>
  <si>
    <t>MEL_a27.MEL_b171</t>
  </si>
  <si>
    <t>MEL_a28.MEL_b171</t>
  </si>
  <si>
    <t>MEL_a29.MEL_b171</t>
  </si>
  <si>
    <t>MEL_a30.MEL_b171</t>
  </si>
  <si>
    <t>MEL_a31.MEL_b171</t>
  </si>
  <si>
    <t>MEL_a32.MEL_b171</t>
  </si>
  <si>
    <t>MEL_a33.MEL_b171</t>
  </si>
  <si>
    <t>MEL_a34.MEL_b171</t>
  </si>
  <si>
    <t>MEL_a35.MEL_b171</t>
  </si>
  <si>
    <t>MEL_a36.MEL_b171</t>
  </si>
  <si>
    <t>MEL_a37.MEL_b171</t>
  </si>
  <si>
    <t>MEL_a38.MEL_b171</t>
  </si>
  <si>
    <t>MEL_a39.MEL_b171</t>
  </si>
  <si>
    <t>MEL_a40.MEL_b171</t>
  </si>
  <si>
    <t>MEL_a41.MEL_b171</t>
  </si>
  <si>
    <t>MEL_a42.MEL_b171</t>
  </si>
  <si>
    <t>MEL_a43.MEL_b171</t>
  </si>
  <si>
    <t>MEL_a44.MEL_b171</t>
  </si>
  <si>
    <t>MEL_a45.MEL_b171</t>
  </si>
  <si>
    <t>MEL_a46.MEL_b171</t>
  </si>
  <si>
    <t>MEL_a47.MEL_b171</t>
  </si>
  <si>
    <t>MEL_a48.MEL_b171</t>
  </si>
  <si>
    <t>MEL_a49.MEL_b171</t>
  </si>
  <si>
    <t>MEL_a50.MEL_b171</t>
  </si>
  <si>
    <t>MEL_a51.MEL_b171</t>
  </si>
  <si>
    <t>MEL_a52.MEL_b171</t>
  </si>
  <si>
    <t>MEL_a53.MEL_b171</t>
  </si>
  <si>
    <t>MEL_a54.MEL_b171</t>
  </si>
  <si>
    <t>MEL_a55.MEL_b171</t>
  </si>
  <si>
    <t>MEL_a56.MEL_b171</t>
  </si>
  <si>
    <t>MEL_a57.MEL_b171</t>
  </si>
  <si>
    <t>MEL_a58.MEL_b171</t>
  </si>
  <si>
    <t>MEL_a59.MEL_b171</t>
  </si>
  <si>
    <t>MEL_a60.MEL_b171</t>
  </si>
  <si>
    <t>MEL_a61.MEL_b171</t>
  </si>
  <si>
    <t>MEL_a62.MEL_b171</t>
  </si>
  <si>
    <t>MEL_a63.MEL_b171</t>
  </si>
  <si>
    <t>MEL_a64.MEL_b171</t>
  </si>
  <si>
    <t>MEL_a65.MEL_b171</t>
  </si>
  <si>
    <t>MEL_a66.MEL_b171</t>
  </si>
  <si>
    <t>MEL_a67.MEL_b171</t>
  </si>
  <si>
    <t>MEL_a68.MEL_b171</t>
  </si>
  <si>
    <t>MEL_a69.MEL_b171</t>
  </si>
  <si>
    <t>MEL_a70.MEL_b171</t>
  </si>
  <si>
    <t>MEL_a71.MEL_b171</t>
  </si>
  <si>
    <t>MEL_a72.MEL_b171</t>
  </si>
  <si>
    <t>MEL_a73.MEL_b171</t>
  </si>
  <si>
    <t>MEL_a74.MEL_b171</t>
  </si>
  <si>
    <t>MEL_a75.MEL_b171</t>
  </si>
  <si>
    <t>MEL_a76.MEL_b171</t>
  </si>
  <si>
    <t>MEL_a77.MEL_b171</t>
  </si>
  <si>
    <t>MEL_a78.MEL_b171</t>
  </si>
  <si>
    <t>MEL_a79.MEL_b171</t>
  </si>
  <si>
    <t>MEL_a80.MEL_b171</t>
  </si>
  <si>
    <t>MEL_a81.MEL_b171</t>
  </si>
  <si>
    <t>MEL_a82.MEL_b171</t>
  </si>
  <si>
    <t>MEL_a83.MEL_b171</t>
  </si>
  <si>
    <t>MEL_a84.MEL_b171</t>
  </si>
  <si>
    <t>MEL_a85.MEL_b171</t>
  </si>
  <si>
    <t>MEL_a86.MEL_b171</t>
  </si>
  <si>
    <t>MEL_a87.MEL_b171</t>
  </si>
  <si>
    <t>MEL_a88.MEL_b171</t>
  </si>
  <si>
    <t>MEL_a89.MEL_b171</t>
  </si>
  <si>
    <t>MEL_a90.MEL_b171</t>
  </si>
  <si>
    <t>MEL_a91.MEL_b171</t>
  </si>
  <si>
    <t>MEL_a92.MEL_b171</t>
  </si>
  <si>
    <t>MEL_a93.MEL_b171</t>
  </si>
  <si>
    <t>MEL_a94.MEL_b171</t>
  </si>
  <si>
    <t>MEL_a95.MEL_b171</t>
  </si>
  <si>
    <t>MEL_a96.MEL_b171</t>
  </si>
  <si>
    <t>MEL_a97.MEL_b171</t>
  </si>
  <si>
    <t>MEL_a98.MEL_b171</t>
  </si>
  <si>
    <t>MEL_a99.MEL_b171</t>
  </si>
  <si>
    <t>MEL_a100.MEL_b171</t>
  </si>
  <si>
    <t>MEL_a101.MEL_b171</t>
  </si>
  <si>
    <t>MEL_a102.MEL_b171</t>
  </si>
  <si>
    <t>MEL_a103.MEL_b171</t>
  </si>
  <si>
    <t>MEL_a104.MEL_b171</t>
  </si>
  <si>
    <t>MEL_a105.MEL_b171</t>
  </si>
  <si>
    <t>MEL_a106.MEL_b171</t>
  </si>
  <si>
    <t>MEL_a107.MEL_b171</t>
  </si>
  <si>
    <t>MEL_a108.MEL_b171</t>
  </si>
  <si>
    <t>MEL_a109.MEL_b171</t>
  </si>
  <si>
    <t>MEL_a110.MEL_b171</t>
  </si>
  <si>
    <t>MEL_a111.MEL_b171</t>
  </si>
  <si>
    <t>MEL_a112.MEL_b171</t>
  </si>
  <si>
    <t>MEL_a113.MEL_b171</t>
  </si>
  <si>
    <t>MEL_a114.MEL_b171</t>
  </si>
  <si>
    <t>MEL_a115.MEL_b171</t>
  </si>
  <si>
    <t>MEL_a116.MEL_b171</t>
  </si>
  <si>
    <t>MEL_a117.MEL_b171</t>
  </si>
  <si>
    <t>MEL_a118.MEL_b171</t>
  </si>
  <si>
    <t>MEL_a119.MEL_b171</t>
  </si>
  <si>
    <t>MEL_a120.MEL_b171</t>
  </si>
  <si>
    <t>MEL_a121.MEL_b171</t>
  </si>
  <si>
    <t>MEL_a122.MEL_b171</t>
  </si>
  <si>
    <t>MEL_a123.MEL_b171</t>
  </si>
  <si>
    <t>MEL_a124.MEL_b171</t>
  </si>
  <si>
    <t>MEL_a125.MEL_b171</t>
  </si>
  <si>
    <t>MEL_a126.MEL_b171</t>
  </si>
  <si>
    <t>MEL_a127.MEL_b171</t>
  </si>
  <si>
    <t>MEL_a128.MEL_b171</t>
  </si>
  <si>
    <t>MEL_a129.MEL_b171</t>
  </si>
  <si>
    <t>MEL_a130.MEL_b171</t>
  </si>
  <si>
    <t>MEL_a131.MEL_b171</t>
  </si>
  <si>
    <t>MEL_a132.MEL_b171</t>
  </si>
  <si>
    <t>MEL_a133.MEL_b171</t>
  </si>
  <si>
    <t>MEL_a134.MEL_b171</t>
  </si>
  <si>
    <t>MEL_a135.MEL_b171</t>
  </si>
  <si>
    <t>MEL_a136.MEL_b171</t>
  </si>
  <si>
    <t>MEL_a137.MEL_b171</t>
  </si>
  <si>
    <t>MEL_a138.MEL_b171</t>
  </si>
  <si>
    <t>MEL_a139.MEL_b171</t>
  </si>
  <si>
    <t>MEL_a140.MEL_b171</t>
  </si>
  <si>
    <t>MEL_a141.MEL_b171</t>
  </si>
  <si>
    <t>MEL_a142.MEL_b171</t>
  </si>
  <si>
    <t>MEL_a143.MEL_b171</t>
  </si>
  <si>
    <t>MEL_a144.MEL_b171</t>
  </si>
  <si>
    <t>MEL_a145.MEL_b171</t>
  </si>
  <si>
    <t>MEL_a146.MEL_b171</t>
  </si>
  <si>
    <t>MEL_a147.MEL_b171</t>
  </si>
  <si>
    <t>MEL_a148.MEL_b171</t>
  </si>
  <si>
    <t>MEL_a149.MEL_b171</t>
  </si>
  <si>
    <t>MEL_a150.MEL_b171</t>
  </si>
  <si>
    <t>MEL_a151.MEL_b171</t>
  </si>
  <si>
    <t>MEL_a152.MEL_b171</t>
  </si>
  <si>
    <t>MEL_a153.MEL_b171</t>
  </si>
  <si>
    <t>MEL_a154.MEL_b171</t>
  </si>
  <si>
    <t>MEL_a155.MEL_b171</t>
  </si>
  <si>
    <t>MEL_a156.MEL_b171</t>
  </si>
  <si>
    <t>MEL_a157.MEL_b171</t>
  </si>
  <si>
    <t>MEL_a158.MEL_b171</t>
  </si>
  <si>
    <t>MEL_a159.MEL_b171</t>
  </si>
  <si>
    <t>MEL_a160.MEL_b171</t>
  </si>
  <si>
    <t>MEL_a161.MEL_b171</t>
  </si>
  <si>
    <t>MEL_a162.MEL_b171</t>
  </si>
  <si>
    <t>MEL_a163.MEL_b171</t>
  </si>
  <si>
    <t>MEL_a164.MEL_b171</t>
  </si>
  <si>
    <t>MEL_a165.MEL_b171</t>
  </si>
  <si>
    <t>MEL_a166.MEL_b171</t>
  </si>
  <si>
    <t>MEL_a167.MEL_b171</t>
  </si>
  <si>
    <t>MEL_a168.MEL_b171</t>
  </si>
  <si>
    <t>MEL_a169.MEL_b171</t>
  </si>
  <si>
    <t>MEL_a170.MEL_b171</t>
  </si>
  <si>
    <t>MEL_a171.MEL_b171</t>
  </si>
  <si>
    <t>MEL_a172.MEL_b171</t>
  </si>
  <si>
    <t>MEL_a173.MEL_b171</t>
  </si>
  <si>
    <t>MEL_a174.MEL_b171</t>
  </si>
  <si>
    <t>MEL_a175.MEL_b171</t>
  </si>
  <si>
    <t>MEL_a176.MEL_b171</t>
  </si>
  <si>
    <t>MEL_a177.MEL_b171</t>
  </si>
  <si>
    <t>MEL_a178.MEL_b171</t>
  </si>
  <si>
    <t>MEL_a179.MEL_b171</t>
  </si>
  <si>
    <t>MEL_a180.MEL_b171</t>
  </si>
  <si>
    <t>MEL_a181.MEL_b171</t>
  </si>
  <si>
    <t>MEL_a182.MEL_b171</t>
  </si>
  <si>
    <t>MEL_a183.MEL_b171</t>
  </si>
  <si>
    <t>MEL_a184.MEL_b171</t>
  </si>
  <si>
    <t>MEL_a185.MEL_b171</t>
  </si>
  <si>
    <t>MEL_a186.MEL_b171</t>
  </si>
  <si>
    <t>MEL_a187.MEL_b171</t>
  </si>
  <si>
    <t>MEL_a188.MEL_b171</t>
  </si>
  <si>
    <t>MEL_a189.MEL_b171</t>
  </si>
  <si>
    <t>MEL_a190.MEL_b171</t>
  </si>
  <si>
    <t>MEL_a191.MEL_b171</t>
  </si>
  <si>
    <t>MEL_a192.MEL_b171</t>
  </si>
  <si>
    <t>MEL_a193.MEL_b171</t>
  </si>
  <si>
    <t>MEL_a194.MEL_b171</t>
  </si>
  <si>
    <t>MEL_a195.MEL_b171</t>
  </si>
  <si>
    <t>MEL_a196.MEL_b171</t>
  </si>
  <si>
    <t>MEL_a197.MEL_b171</t>
  </si>
  <si>
    <t>MEL_a198.MEL_b171</t>
  </si>
  <si>
    <t>MEL_a199.MEL_b171</t>
  </si>
  <si>
    <t>MAGEA3_a129.MEL_b171</t>
  </si>
  <si>
    <t>CDK4_a17.MEL_b171</t>
  </si>
  <si>
    <t>MEL_a1.MEL_b172</t>
  </si>
  <si>
    <t>MEL_a2.MEL_b172</t>
  </si>
  <si>
    <t>MEL_a3.MEL_b172</t>
  </si>
  <si>
    <t>MEL_a4.MEL_b172</t>
  </si>
  <si>
    <t>MEL_a5.MEL_b172</t>
  </si>
  <si>
    <t>MEL_a6.MEL_b172</t>
  </si>
  <si>
    <t>MEL_a7.MEL_b172</t>
  </si>
  <si>
    <t>MEL_a8.MEL_b172</t>
  </si>
  <si>
    <t>MEL_a9.MEL_b172</t>
  </si>
  <si>
    <t>MEL_a10.MEL_b172</t>
  </si>
  <si>
    <t>MEL_a11.MEL_b172</t>
  </si>
  <si>
    <t>MEL_a12.MEL_b172</t>
  </si>
  <si>
    <t>MEL_a13.MEL_b172</t>
  </si>
  <si>
    <t>MEL_a14.MEL_b172</t>
  </si>
  <si>
    <t>MEL_a15.MEL_b172</t>
  </si>
  <si>
    <t>MEL_a16.MEL_b172</t>
  </si>
  <si>
    <t>MEL_a17.MEL_b172</t>
  </si>
  <si>
    <t>MEL_a18.MEL_b172</t>
  </si>
  <si>
    <t>MEL_a19.MEL_b172</t>
  </si>
  <si>
    <t>MEL_a20.MEL_b172</t>
  </si>
  <si>
    <t>MEL_a21.MEL_b172</t>
  </si>
  <si>
    <t>MEL_a22.MEL_b172</t>
  </si>
  <si>
    <t>MEL_a23.MEL_b172</t>
  </si>
  <si>
    <t>MEL_a24.MEL_b172</t>
  </si>
  <si>
    <t>MEL_a25.MEL_b172</t>
  </si>
  <si>
    <t>MEL_a26.MEL_b172</t>
  </si>
  <si>
    <t>MEL_a27.MEL_b172</t>
  </si>
  <si>
    <t>MEL_a28.MEL_b172</t>
  </si>
  <si>
    <t>MEL_a29.MEL_b172</t>
  </si>
  <si>
    <t>MEL_a30.MEL_b172</t>
  </si>
  <si>
    <t>MEL_a31.MEL_b172</t>
  </si>
  <si>
    <t>MEL_a32.MEL_b172</t>
  </si>
  <si>
    <t>MEL_a33.MEL_b172</t>
  </si>
  <si>
    <t>MEL_a34.MEL_b172</t>
  </si>
  <si>
    <t>MEL_a35.MEL_b172</t>
  </si>
  <si>
    <t>MEL_a36.MEL_b172</t>
  </si>
  <si>
    <t>MEL_a37.MEL_b172</t>
  </si>
  <si>
    <t>MEL_a38.MEL_b172</t>
  </si>
  <si>
    <t>MEL_a39.MEL_b172</t>
  </si>
  <si>
    <t>MEL_a40.MEL_b172</t>
  </si>
  <si>
    <t>MEL_a41.MEL_b172</t>
  </si>
  <si>
    <t>MEL_a42.MEL_b172</t>
  </si>
  <si>
    <t>MEL_a43.MEL_b172</t>
  </si>
  <si>
    <t>MEL_a44.MEL_b172</t>
  </si>
  <si>
    <t>MEL_a45.MEL_b172</t>
  </si>
  <si>
    <t>MEL_a46.MEL_b172</t>
  </si>
  <si>
    <t>MEL_a47.MEL_b172</t>
  </si>
  <si>
    <t>MEL_a48.MEL_b172</t>
  </si>
  <si>
    <t>MEL_a49.MEL_b172</t>
  </si>
  <si>
    <t>MEL_a50.MEL_b172</t>
  </si>
  <si>
    <t>MEL_a51.MEL_b172</t>
  </si>
  <si>
    <t>MEL_a52.MEL_b172</t>
  </si>
  <si>
    <t>MEL_a53.MEL_b172</t>
  </si>
  <si>
    <t>MEL_a54.MEL_b172</t>
  </si>
  <si>
    <t>MEL_a55.MEL_b172</t>
  </si>
  <si>
    <t>MEL_a56.MEL_b172</t>
  </si>
  <si>
    <t>MEL_a57.MEL_b172</t>
  </si>
  <si>
    <t>MEL_a58.MEL_b172</t>
  </si>
  <si>
    <t>MEL_a59.MEL_b172</t>
  </si>
  <si>
    <t>MEL_a60.MEL_b172</t>
  </si>
  <si>
    <t>MEL_a61.MEL_b172</t>
  </si>
  <si>
    <t>MEL_a62.MEL_b172</t>
  </si>
  <si>
    <t>MEL_a63.MEL_b172</t>
  </si>
  <si>
    <t>MEL_a64.MEL_b172</t>
  </si>
  <si>
    <t>MEL_a65.MEL_b172</t>
  </si>
  <si>
    <t>MEL_a66.MEL_b172</t>
  </si>
  <si>
    <t>MEL_a67.MEL_b172</t>
  </si>
  <si>
    <t>MEL_a68.MEL_b172</t>
  </si>
  <si>
    <t>MEL_a69.MEL_b172</t>
  </si>
  <si>
    <t>MEL_a70.MEL_b172</t>
  </si>
  <si>
    <t>MEL_a71.MEL_b172</t>
  </si>
  <si>
    <t>MEL_a72.MEL_b172</t>
  </si>
  <si>
    <t>MEL_a73.MEL_b172</t>
  </si>
  <si>
    <t>MEL_a74.MEL_b172</t>
  </si>
  <si>
    <t>MEL_a75.MEL_b172</t>
  </si>
  <si>
    <t>MEL_a76.MEL_b172</t>
  </si>
  <si>
    <t>MEL_a77.MEL_b172</t>
  </si>
  <si>
    <t>MEL_a78.MEL_b172</t>
  </si>
  <si>
    <t>MEL_a79.MEL_b172</t>
  </si>
  <si>
    <t>MEL_a80.MEL_b172</t>
  </si>
  <si>
    <t>MEL_a81.MEL_b172</t>
  </si>
  <si>
    <t>MEL_a82.MEL_b172</t>
  </si>
  <si>
    <t>MEL_a83.MEL_b172</t>
  </si>
  <si>
    <t>MEL_a84.MEL_b172</t>
  </si>
  <si>
    <t>MEL_a85.MEL_b172</t>
  </si>
  <si>
    <t>MEL_a86.MEL_b172</t>
  </si>
  <si>
    <t>MEL_a87.MEL_b172</t>
  </si>
  <si>
    <t>MEL_a88.MEL_b172</t>
  </si>
  <si>
    <t>MEL_a89.MEL_b172</t>
  </si>
  <si>
    <t>MEL_a90.MEL_b172</t>
  </si>
  <si>
    <t>MEL_a91.MEL_b172</t>
  </si>
  <si>
    <t>MEL_a92.MEL_b172</t>
  </si>
  <si>
    <t>MEL_a93.MEL_b172</t>
  </si>
  <si>
    <t>MEL_a94.MEL_b172</t>
  </si>
  <si>
    <t>MEL_a95.MEL_b172</t>
  </si>
  <si>
    <t>MEL_a96.MEL_b172</t>
  </si>
  <si>
    <t>MEL_a97.MEL_b172</t>
  </si>
  <si>
    <t>MEL_a98.MEL_b172</t>
  </si>
  <si>
    <t>MEL_a99.MEL_b172</t>
  </si>
  <si>
    <t>MEL_a100.MEL_b172</t>
  </si>
  <si>
    <t>MEL_a101.MEL_b172</t>
  </si>
  <si>
    <t>MEL_a102.MEL_b172</t>
  </si>
  <si>
    <t>MEL_a103.MEL_b172</t>
  </si>
  <si>
    <t>MEL_a104.MEL_b172</t>
  </si>
  <si>
    <t>MEL_a105.MEL_b172</t>
  </si>
  <si>
    <t>MEL_a106.MEL_b172</t>
  </si>
  <si>
    <t>MEL_a107.MEL_b172</t>
  </si>
  <si>
    <t>MEL_a108.MEL_b172</t>
  </si>
  <si>
    <t>MEL_a109.MEL_b172</t>
  </si>
  <si>
    <t>MEL_a110.MEL_b172</t>
  </si>
  <si>
    <t>MEL_a111.MEL_b172</t>
  </si>
  <si>
    <t>MEL_a112.MEL_b172</t>
  </si>
  <si>
    <t>MEL_a113.MEL_b172</t>
  </si>
  <si>
    <t>MEL_a114.MEL_b172</t>
  </si>
  <si>
    <t>MEL_a115.MEL_b172</t>
  </si>
  <si>
    <t>MEL_a116.MEL_b172</t>
  </si>
  <si>
    <t>MEL_a117.MEL_b172</t>
  </si>
  <si>
    <t>MEL_a118.MEL_b172</t>
  </si>
  <si>
    <t>MEL_a119.MEL_b172</t>
  </si>
  <si>
    <t>MEL_a120.MEL_b172</t>
  </si>
  <si>
    <t>MEL_a121.MEL_b172</t>
  </si>
  <si>
    <t>MEL_a122.MEL_b172</t>
  </si>
  <si>
    <t>MEL_a123.MEL_b172</t>
  </si>
  <si>
    <t>MEL_a124.MEL_b172</t>
  </si>
  <si>
    <t>MEL_a125.MEL_b172</t>
  </si>
  <si>
    <t>MEL_a126.MEL_b172</t>
  </si>
  <si>
    <t>MEL_a127.MEL_b172</t>
  </si>
  <si>
    <t>MEL_a128.MEL_b172</t>
  </si>
  <si>
    <t>MEL_a129.MEL_b172</t>
  </si>
  <si>
    <t>MEL_a130.MEL_b172</t>
  </si>
  <si>
    <t>MEL_a131.MEL_b172</t>
  </si>
  <si>
    <t>MEL_a132.MEL_b172</t>
  </si>
  <si>
    <t>MEL_a133.MEL_b172</t>
  </si>
  <si>
    <t>MEL_a134.MEL_b172</t>
  </si>
  <si>
    <t>MEL_a135.MEL_b172</t>
  </si>
  <si>
    <t>MEL_a136.MEL_b172</t>
  </si>
  <si>
    <t>MEL_a137.MEL_b172</t>
  </si>
  <si>
    <t>MEL_a138.MEL_b172</t>
  </si>
  <si>
    <t>MEL_a139.MEL_b172</t>
  </si>
  <si>
    <t>MEL_a140.MEL_b172</t>
  </si>
  <si>
    <t>MEL_a141.MEL_b172</t>
  </si>
  <si>
    <t>MEL_a142.MEL_b172</t>
  </si>
  <si>
    <t>MEL_a143.MEL_b172</t>
  </si>
  <si>
    <t>MEL_a144.MEL_b172</t>
  </si>
  <si>
    <t>MEL_a145.MEL_b172</t>
  </si>
  <si>
    <t>MEL_a146.MEL_b172</t>
  </si>
  <si>
    <t>MEL_a147.MEL_b172</t>
  </si>
  <si>
    <t>MEL_a148.MEL_b172</t>
  </si>
  <si>
    <t>MEL_a149.MEL_b172</t>
  </si>
  <si>
    <t>MEL_a150.MEL_b172</t>
  </si>
  <si>
    <t>MEL_a151.MEL_b172</t>
  </si>
  <si>
    <t>MEL_a152.MEL_b172</t>
  </si>
  <si>
    <t>MEL_a153.MEL_b172</t>
  </si>
  <si>
    <t>MEL_a154.MEL_b172</t>
  </si>
  <si>
    <t>MEL_a155.MEL_b172</t>
  </si>
  <si>
    <t>MEL_a156.MEL_b172</t>
  </si>
  <si>
    <t>MEL_a157.MEL_b172</t>
  </si>
  <si>
    <t>MEL_a158.MEL_b172</t>
  </si>
  <si>
    <t>MEL_a159.MEL_b172</t>
  </si>
  <si>
    <t>MEL_a160.MEL_b172</t>
  </si>
  <si>
    <t>MEL_a161.MEL_b172</t>
  </si>
  <si>
    <t>MEL_a162.MEL_b172</t>
  </si>
  <si>
    <t>MEL_a163.MEL_b172</t>
  </si>
  <si>
    <t>MEL_a164.MEL_b172</t>
  </si>
  <si>
    <t>MEL_a165.MEL_b172</t>
  </si>
  <si>
    <t>MEL_a166.MEL_b172</t>
  </si>
  <si>
    <t>MEL_a167.MEL_b172</t>
  </si>
  <si>
    <t>MEL_a168.MEL_b172</t>
  </si>
  <si>
    <t>MEL_a169.MEL_b172</t>
  </si>
  <si>
    <t>MEL_a170.MEL_b172</t>
  </si>
  <si>
    <t>MEL_a171.MEL_b172</t>
  </si>
  <si>
    <t>MEL_a172.MEL_b172</t>
  </si>
  <si>
    <t>MEL_a173.MEL_b172</t>
  </si>
  <si>
    <t>MEL_a174.MEL_b172</t>
  </si>
  <si>
    <t>MEL_a175.MEL_b172</t>
  </si>
  <si>
    <t>MEL_a176.MEL_b172</t>
  </si>
  <si>
    <t>MEL_a177.MEL_b172</t>
  </si>
  <si>
    <t>MEL_a178.MEL_b172</t>
  </si>
  <si>
    <t>MEL_a179.MEL_b172</t>
  </si>
  <si>
    <t>MEL_a180.MEL_b172</t>
  </si>
  <si>
    <t>MEL_a181.MEL_b172</t>
  </si>
  <si>
    <t>MEL_a182.MEL_b172</t>
  </si>
  <si>
    <t>MEL_a183.MEL_b172</t>
  </si>
  <si>
    <t>MEL_a184.MEL_b172</t>
  </si>
  <si>
    <t>MEL_a185.MEL_b172</t>
  </si>
  <si>
    <t>MEL_a186.MEL_b172</t>
  </si>
  <si>
    <t>MEL_a187.MEL_b172</t>
  </si>
  <si>
    <t>MEL_a188.MEL_b172</t>
  </si>
  <si>
    <t>MEL_a189.MEL_b172</t>
  </si>
  <si>
    <t>MEL_a190.MEL_b172</t>
  </si>
  <si>
    <t>MEL_a191.MEL_b172</t>
  </si>
  <si>
    <t>MEL_a192.MEL_b172</t>
  </si>
  <si>
    <t>MEL_a193.MEL_b172</t>
  </si>
  <si>
    <t>MEL_a194.MEL_b172</t>
  </si>
  <si>
    <t>MEL_a195.MEL_b172</t>
  </si>
  <si>
    <t>MEL_a196.MEL_b172</t>
  </si>
  <si>
    <t>MEL_a197.MEL_b172</t>
  </si>
  <si>
    <t>MEL_a198.MEL_b172</t>
  </si>
  <si>
    <t>MEL_a199.MEL_b172</t>
  </si>
  <si>
    <t>MAGEA3_a129.MEL_b172</t>
  </si>
  <si>
    <t>CDK4_a17.MEL_b172</t>
  </si>
  <si>
    <t>MEL_a1.MEL_b173</t>
  </si>
  <si>
    <t>MEL_a2.MEL_b173</t>
  </si>
  <si>
    <t>MEL_a3.MEL_b173</t>
  </si>
  <si>
    <t>MEL_a4.MEL_b173</t>
  </si>
  <si>
    <t>MEL_a5.MEL_b173</t>
  </si>
  <si>
    <t>MEL_a6.MEL_b173</t>
  </si>
  <si>
    <t>MEL_a7.MEL_b173</t>
  </si>
  <si>
    <t>MEL_a8.MEL_b173</t>
  </si>
  <si>
    <t>MEL_a9.MEL_b173</t>
  </si>
  <si>
    <t>MEL_a10.MEL_b173</t>
  </si>
  <si>
    <t>MEL_a11.MEL_b173</t>
  </si>
  <si>
    <t>MEL_a12.MEL_b173</t>
  </si>
  <si>
    <t>MEL_a13.MEL_b173</t>
  </si>
  <si>
    <t>MEL_a14.MEL_b173</t>
  </si>
  <si>
    <t>MEL_a15.MEL_b173</t>
  </si>
  <si>
    <t>MEL_a16.MEL_b173</t>
  </si>
  <si>
    <t>MEL_a17.MEL_b173</t>
  </si>
  <si>
    <t>MEL_a18.MEL_b173</t>
  </si>
  <si>
    <t>MEL_a19.MEL_b173</t>
  </si>
  <si>
    <t>MEL_a20.MEL_b173</t>
  </si>
  <si>
    <t>MEL_a21.MEL_b173</t>
  </si>
  <si>
    <t>MEL_a22.MEL_b173</t>
  </si>
  <si>
    <t>MEL_a23.MEL_b173</t>
  </si>
  <si>
    <t>MEL_a24.MEL_b173</t>
  </si>
  <si>
    <t>MEL_a25.MEL_b173</t>
  </si>
  <si>
    <t>MEL_a26.MEL_b173</t>
  </si>
  <si>
    <t>MEL_a27.MEL_b173</t>
  </si>
  <si>
    <t>MEL_a28.MEL_b173</t>
  </si>
  <si>
    <t>MEL_a29.MEL_b173</t>
  </si>
  <si>
    <t>MEL_a30.MEL_b173</t>
  </si>
  <si>
    <t>MEL_a31.MEL_b173</t>
  </si>
  <si>
    <t>MEL_a32.MEL_b173</t>
  </si>
  <si>
    <t>MEL_a33.MEL_b173</t>
  </si>
  <si>
    <t>MEL_a34.MEL_b173</t>
  </si>
  <si>
    <t>MEL_a35.MEL_b173</t>
  </si>
  <si>
    <t>MEL_a36.MEL_b173</t>
  </si>
  <si>
    <t>MEL_a37.MEL_b173</t>
  </si>
  <si>
    <t>MEL_a38.MEL_b173</t>
  </si>
  <si>
    <t>MEL_a39.MEL_b173</t>
  </si>
  <si>
    <t>MEL_a40.MEL_b173</t>
  </si>
  <si>
    <t>MEL_a41.MEL_b173</t>
  </si>
  <si>
    <t>MEL_a42.MEL_b173</t>
  </si>
  <si>
    <t>MEL_a43.MEL_b173</t>
  </si>
  <si>
    <t>MEL_a44.MEL_b173</t>
  </si>
  <si>
    <t>MEL_a45.MEL_b173</t>
  </si>
  <si>
    <t>MEL_a46.MEL_b173</t>
  </si>
  <si>
    <t>MEL_a47.MEL_b173</t>
  </si>
  <si>
    <t>MEL_a48.MEL_b173</t>
  </si>
  <si>
    <t>MEL_a49.MEL_b173</t>
  </si>
  <si>
    <t>MEL_a50.MEL_b173</t>
  </si>
  <si>
    <t>MEL_a51.MEL_b173</t>
  </si>
  <si>
    <t>MEL_a52.MEL_b173</t>
  </si>
  <si>
    <t>MEL_a53.MEL_b173</t>
  </si>
  <si>
    <t>MEL_a54.MEL_b173</t>
  </si>
  <si>
    <t>MEL_a55.MEL_b173</t>
  </si>
  <si>
    <t>MEL_a56.MEL_b173</t>
  </si>
  <si>
    <t>MEL_a57.MEL_b173</t>
  </si>
  <si>
    <t>MEL_a58.MEL_b173</t>
  </si>
  <si>
    <t>MEL_a59.MEL_b173</t>
  </si>
  <si>
    <t>MEL_a60.MEL_b173</t>
  </si>
  <si>
    <t>MEL_a61.MEL_b173</t>
  </si>
  <si>
    <t>MEL_a62.MEL_b173</t>
  </si>
  <si>
    <t>MEL_a63.MEL_b173</t>
  </si>
  <si>
    <t>MEL_a64.MEL_b173</t>
  </si>
  <si>
    <t>MEL_a65.MEL_b173</t>
  </si>
  <si>
    <t>MEL_a66.MEL_b173</t>
  </si>
  <si>
    <t>MEL_a67.MEL_b173</t>
  </si>
  <si>
    <t>MEL_a68.MEL_b173</t>
  </si>
  <si>
    <t>MEL_a69.MEL_b173</t>
  </si>
  <si>
    <t>MEL_a70.MEL_b173</t>
  </si>
  <si>
    <t>MEL_a71.MEL_b173</t>
  </si>
  <si>
    <t>MEL_a72.MEL_b173</t>
  </si>
  <si>
    <t>MEL_a73.MEL_b173</t>
  </si>
  <si>
    <t>MEL_a74.MEL_b173</t>
  </si>
  <si>
    <t>MEL_a75.MEL_b173</t>
  </si>
  <si>
    <t>MEL_a76.MEL_b173</t>
  </si>
  <si>
    <t>MEL_a77.MEL_b173</t>
  </si>
  <si>
    <t>MEL_a78.MEL_b173</t>
  </si>
  <si>
    <t>MEL_a79.MEL_b173</t>
  </si>
  <si>
    <t>MEL_a80.MEL_b173</t>
  </si>
  <si>
    <t>MEL_a81.MEL_b173</t>
  </si>
  <si>
    <t>MEL_a82.MEL_b173</t>
  </si>
  <si>
    <t>MEL_a83.MEL_b173</t>
  </si>
  <si>
    <t>MEL_a84.MEL_b173</t>
  </si>
  <si>
    <t>MEL_a85.MEL_b173</t>
  </si>
  <si>
    <t>MEL_a86.MEL_b173</t>
  </si>
  <si>
    <t>MEL_a87.MEL_b173</t>
  </si>
  <si>
    <t>MEL_a88.MEL_b173</t>
  </si>
  <si>
    <t>MEL_a89.MEL_b173</t>
  </si>
  <si>
    <t>MEL_a90.MEL_b173</t>
  </si>
  <si>
    <t>MEL_a91.MEL_b173</t>
  </si>
  <si>
    <t>MEL_a92.MEL_b173</t>
  </si>
  <si>
    <t>MEL_a93.MEL_b173</t>
  </si>
  <si>
    <t>MEL_a94.MEL_b173</t>
  </si>
  <si>
    <t>MEL_a95.MEL_b173</t>
  </si>
  <si>
    <t>MEL_a96.MEL_b173</t>
  </si>
  <si>
    <t>MEL_a97.MEL_b173</t>
  </si>
  <si>
    <t>MEL_a98.MEL_b173</t>
  </si>
  <si>
    <t>MEL_a99.MEL_b173</t>
  </si>
  <si>
    <t>MEL_a100.MEL_b173</t>
  </si>
  <si>
    <t>MEL_a101.MEL_b173</t>
  </si>
  <si>
    <t>MEL_a102.MEL_b173</t>
  </si>
  <si>
    <t>MEL_a103.MEL_b173</t>
  </si>
  <si>
    <t>MEL_a104.MEL_b173</t>
  </si>
  <si>
    <t>MEL_a105.MEL_b173</t>
  </si>
  <si>
    <t>MEL_a106.MEL_b173</t>
  </si>
  <si>
    <t>MEL_a107.MEL_b173</t>
  </si>
  <si>
    <t>MEL_a108.MEL_b173</t>
  </si>
  <si>
    <t>MEL_a109.MEL_b173</t>
  </si>
  <si>
    <t>MEL_a110.MEL_b173</t>
  </si>
  <si>
    <t>MEL_a111.MEL_b173</t>
  </si>
  <si>
    <t>MEL_a112.MEL_b173</t>
  </si>
  <si>
    <t>MEL_a113.MEL_b173</t>
  </si>
  <si>
    <t>MEL_a114.MEL_b173</t>
  </si>
  <si>
    <t>MEL_a115.MEL_b173</t>
  </si>
  <si>
    <t>MEL_a116.MEL_b173</t>
  </si>
  <si>
    <t>MEL_a117.MEL_b173</t>
  </si>
  <si>
    <t>MEL_a118.MEL_b173</t>
  </si>
  <si>
    <t>MEL_a119.MEL_b173</t>
  </si>
  <si>
    <t>MEL_a120.MEL_b173</t>
  </si>
  <si>
    <t>MEL_a121.MEL_b173</t>
  </si>
  <si>
    <t>MEL_a122.MEL_b173</t>
  </si>
  <si>
    <t>MEL_a123.MEL_b173</t>
  </si>
  <si>
    <t>MEL_a124.MEL_b173</t>
  </si>
  <si>
    <t>MEL_a125.MEL_b173</t>
  </si>
  <si>
    <t>MEL_a126.MEL_b173</t>
  </si>
  <si>
    <t>MEL_a127.MEL_b173</t>
  </si>
  <si>
    <t>MEL_a128.MEL_b173</t>
  </si>
  <si>
    <t>MEL_a129.MEL_b173</t>
  </si>
  <si>
    <t>MEL_a130.MEL_b173</t>
  </si>
  <si>
    <t>MEL_a131.MEL_b173</t>
  </si>
  <si>
    <t>MEL_a132.MEL_b173</t>
  </si>
  <si>
    <t>MEL_a133.MEL_b173</t>
  </si>
  <si>
    <t>MEL_a134.MEL_b173</t>
  </si>
  <si>
    <t>MEL_a135.MEL_b173</t>
  </si>
  <si>
    <t>MEL_a136.MEL_b173</t>
  </si>
  <si>
    <t>MEL_a137.MEL_b173</t>
  </si>
  <si>
    <t>MEL_a138.MEL_b173</t>
  </si>
  <si>
    <t>MEL_a139.MEL_b173</t>
  </si>
  <si>
    <t>MEL_a140.MEL_b173</t>
  </si>
  <si>
    <t>MEL_a141.MEL_b173</t>
  </si>
  <si>
    <t>MEL_a142.MEL_b173</t>
  </si>
  <si>
    <t>MEL_a143.MEL_b173</t>
  </si>
  <si>
    <t>MEL_a144.MEL_b173</t>
  </si>
  <si>
    <t>MEL_a145.MEL_b173</t>
  </si>
  <si>
    <t>MEL_a146.MEL_b173</t>
  </si>
  <si>
    <t>MEL_a147.MEL_b173</t>
  </si>
  <si>
    <t>MEL_a148.MEL_b173</t>
  </si>
  <si>
    <t>MEL_a149.MEL_b173</t>
  </si>
  <si>
    <t>MEL_a150.MEL_b173</t>
  </si>
  <si>
    <t>MEL_a151.MEL_b173</t>
  </si>
  <si>
    <t>MEL_a152.MEL_b173</t>
  </si>
  <si>
    <t>MEL_a153.MEL_b173</t>
  </si>
  <si>
    <t>MEL_a154.MEL_b173</t>
  </si>
  <si>
    <t>MEL_a155.MEL_b173</t>
  </si>
  <si>
    <t>MEL_a156.MEL_b173</t>
  </si>
  <si>
    <t>MEL_a157.MEL_b173</t>
  </si>
  <si>
    <t>MEL_a158.MEL_b173</t>
  </si>
  <si>
    <t>MEL_a159.MEL_b173</t>
  </si>
  <si>
    <t>MEL_a160.MEL_b173</t>
  </si>
  <si>
    <t>MEL_a161.MEL_b173</t>
  </si>
  <si>
    <t>MEL_a162.MEL_b173</t>
  </si>
  <si>
    <t>MEL_a163.MEL_b173</t>
  </si>
  <si>
    <t>MEL_a164.MEL_b173</t>
  </si>
  <si>
    <t>MEL_a165.MEL_b173</t>
  </si>
  <si>
    <t>MEL_a166.MEL_b173</t>
  </si>
  <si>
    <t>MEL_a167.MEL_b173</t>
  </si>
  <si>
    <t>MEL_a168.MEL_b173</t>
  </si>
  <si>
    <t>MEL_a169.MEL_b173</t>
  </si>
  <si>
    <t>MEL_a170.MEL_b173</t>
  </si>
  <si>
    <t>MEL_a171.MEL_b173</t>
  </si>
  <si>
    <t>MEL_a172.MEL_b173</t>
  </si>
  <si>
    <t>MEL_a173.MEL_b173</t>
  </si>
  <si>
    <t>MEL_a174.MEL_b173</t>
  </si>
  <si>
    <t>MEL_a175.MEL_b173</t>
  </si>
  <si>
    <t>MEL_a176.MEL_b173</t>
  </si>
  <si>
    <t>MEL_a177.MEL_b173</t>
  </si>
  <si>
    <t>MEL_a178.MEL_b173</t>
  </si>
  <si>
    <t>MEL_a179.MEL_b173</t>
  </si>
  <si>
    <t>MEL_a180.MEL_b173</t>
  </si>
  <si>
    <t>MEL_a181.MEL_b173</t>
  </si>
  <si>
    <t>MEL_a182.MEL_b173</t>
  </si>
  <si>
    <t>MEL_a183.MEL_b173</t>
  </si>
  <si>
    <t>MEL_a184.MEL_b173</t>
  </si>
  <si>
    <t>MEL_a185.MEL_b173</t>
  </si>
  <si>
    <t>MEL_a186.MEL_b173</t>
  </si>
  <si>
    <t>MEL_a187.MEL_b173</t>
  </si>
  <si>
    <t>MEL_a188.MEL_b173</t>
  </si>
  <si>
    <t>MEL_a189.MEL_b173</t>
  </si>
  <si>
    <t>MEL_a190.MEL_b173</t>
  </si>
  <si>
    <t>MEL_a191.MEL_b173</t>
  </si>
  <si>
    <t>MEL_a192.MEL_b173</t>
  </si>
  <si>
    <t>MEL_a193.MEL_b173</t>
  </si>
  <si>
    <t>MEL_a194.MEL_b173</t>
  </si>
  <si>
    <t>MEL_a195.MEL_b173</t>
  </si>
  <si>
    <t>MEL_a196.MEL_b173</t>
  </si>
  <si>
    <t>MEL_a197.MEL_b173</t>
  </si>
  <si>
    <t>MEL_a198.MEL_b173</t>
  </si>
  <si>
    <t>MEL_a199.MEL_b173</t>
  </si>
  <si>
    <t>MAGEA3_a129.MEL_b173</t>
  </si>
  <si>
    <t>CDK4_a17.MEL_b173</t>
  </si>
  <si>
    <t>MEL_a1.MEL_b174</t>
  </si>
  <si>
    <t>MEL_a2.MEL_b174</t>
  </si>
  <si>
    <t>MEL_a3.MEL_b174</t>
  </si>
  <si>
    <t>MEL_a4.MEL_b174</t>
  </si>
  <si>
    <t>MEL_a5.MEL_b174</t>
  </si>
  <si>
    <t>MEL_a6.MEL_b174</t>
  </si>
  <si>
    <t>MEL_a7.MEL_b174</t>
  </si>
  <si>
    <t>MEL_a8.MEL_b174</t>
  </si>
  <si>
    <t>MEL_a9.MEL_b174</t>
  </si>
  <si>
    <t>MEL_a10.MEL_b174</t>
  </si>
  <si>
    <t>MEL_a11.MEL_b174</t>
  </si>
  <si>
    <t>MEL_a12.MEL_b174</t>
  </si>
  <si>
    <t>MEL_a13.MEL_b174</t>
  </si>
  <si>
    <t>MEL_a14.MEL_b174</t>
  </si>
  <si>
    <t>MEL_a15.MEL_b174</t>
  </si>
  <si>
    <t>MEL_a16.MEL_b174</t>
  </si>
  <si>
    <t>MEL_a17.MEL_b174</t>
  </si>
  <si>
    <t>MEL_a18.MEL_b174</t>
  </si>
  <si>
    <t>MEL_a19.MEL_b174</t>
  </si>
  <si>
    <t>MEL_a20.MEL_b174</t>
  </si>
  <si>
    <t>MEL_a21.MEL_b174</t>
  </si>
  <si>
    <t>MEL_a22.MEL_b174</t>
  </si>
  <si>
    <t>MEL_a23.MEL_b174</t>
  </si>
  <si>
    <t>MEL_a24.MEL_b174</t>
  </si>
  <si>
    <t>MEL_a25.MEL_b174</t>
  </si>
  <si>
    <t>MEL_a26.MEL_b174</t>
  </si>
  <si>
    <t>MEL_a27.MEL_b174</t>
  </si>
  <si>
    <t>MEL_a28.MEL_b174</t>
  </si>
  <si>
    <t>MEL_a29.MEL_b174</t>
  </si>
  <si>
    <t>MEL_a30.MEL_b174</t>
  </si>
  <si>
    <t>MEL_a31.MEL_b174</t>
  </si>
  <si>
    <t>MEL_a32.MEL_b174</t>
  </si>
  <si>
    <t>MEL_a33.MEL_b174</t>
  </si>
  <si>
    <t>MEL_a34.MEL_b174</t>
  </si>
  <si>
    <t>MEL_a35.MEL_b174</t>
  </si>
  <si>
    <t>MEL_a36.MEL_b174</t>
  </si>
  <si>
    <t>MEL_a37.MEL_b174</t>
  </si>
  <si>
    <t>MEL_a38.MEL_b174</t>
  </si>
  <si>
    <t>MEL_a39.MEL_b174</t>
  </si>
  <si>
    <t>MEL_a40.MEL_b174</t>
  </si>
  <si>
    <t>MEL_a41.MEL_b174</t>
  </si>
  <si>
    <t>MEL_a42.MEL_b174</t>
  </si>
  <si>
    <t>MEL_a43.MEL_b174</t>
  </si>
  <si>
    <t>MEL_a44.MEL_b174</t>
  </si>
  <si>
    <t>MEL_a45.MEL_b174</t>
  </si>
  <si>
    <t>MEL_a46.MEL_b174</t>
  </si>
  <si>
    <t>MEL_a47.MEL_b174</t>
  </si>
  <si>
    <t>MEL_a48.MEL_b174</t>
  </si>
  <si>
    <t>MEL_a49.MEL_b174</t>
  </si>
  <si>
    <t>MEL_a50.MEL_b174</t>
  </si>
  <si>
    <t>MEL_a51.MEL_b174</t>
  </si>
  <si>
    <t>MEL_a52.MEL_b174</t>
  </si>
  <si>
    <t>MEL_a53.MEL_b174</t>
  </si>
  <si>
    <t>MEL_a54.MEL_b174</t>
  </si>
  <si>
    <t>MEL_a55.MEL_b174</t>
  </si>
  <si>
    <t>MEL_a56.MEL_b174</t>
  </si>
  <si>
    <t>MEL_a57.MEL_b174</t>
  </si>
  <si>
    <t>MEL_a58.MEL_b174</t>
  </si>
  <si>
    <t>MEL_a59.MEL_b174</t>
  </si>
  <si>
    <t>MEL_a60.MEL_b174</t>
  </si>
  <si>
    <t>MEL_a61.MEL_b174</t>
  </si>
  <si>
    <t>MEL_a62.MEL_b174</t>
  </si>
  <si>
    <t>MEL_a63.MEL_b174</t>
  </si>
  <si>
    <t>MEL_a64.MEL_b174</t>
  </si>
  <si>
    <t>MEL_a65.MEL_b174</t>
  </si>
  <si>
    <t>MEL_a66.MEL_b174</t>
  </si>
  <si>
    <t>MEL_a67.MEL_b174</t>
  </si>
  <si>
    <t>MEL_a68.MEL_b174</t>
  </si>
  <si>
    <t>MEL_a69.MEL_b174</t>
  </si>
  <si>
    <t>MEL_a70.MEL_b174</t>
  </si>
  <si>
    <t>MEL_a71.MEL_b174</t>
  </si>
  <si>
    <t>MEL_a72.MEL_b174</t>
  </si>
  <si>
    <t>MEL_a73.MEL_b174</t>
  </si>
  <si>
    <t>MEL_a74.MEL_b174</t>
  </si>
  <si>
    <t>MEL_a75.MEL_b174</t>
  </si>
  <si>
    <t>MEL_a76.MEL_b174</t>
  </si>
  <si>
    <t>MEL_a77.MEL_b174</t>
  </si>
  <si>
    <t>MEL_a78.MEL_b174</t>
  </si>
  <si>
    <t>MEL_a79.MEL_b174</t>
  </si>
  <si>
    <t>MEL_a80.MEL_b174</t>
  </si>
  <si>
    <t>MEL_a81.MEL_b174</t>
  </si>
  <si>
    <t>MEL_a82.MEL_b174</t>
  </si>
  <si>
    <t>MEL_a83.MEL_b174</t>
  </si>
  <si>
    <t>MEL_a84.MEL_b174</t>
  </si>
  <si>
    <t>MEL_a85.MEL_b174</t>
  </si>
  <si>
    <t>MEL_a86.MEL_b174</t>
  </si>
  <si>
    <t>MEL_a87.MEL_b174</t>
  </si>
  <si>
    <t>MEL_a88.MEL_b174</t>
  </si>
  <si>
    <t>MEL_a89.MEL_b174</t>
  </si>
  <si>
    <t>MEL_a90.MEL_b174</t>
  </si>
  <si>
    <t>MEL_a91.MEL_b174</t>
  </si>
  <si>
    <t>MEL_a92.MEL_b174</t>
  </si>
  <si>
    <t>MEL_a93.MEL_b174</t>
  </si>
  <si>
    <t>MEL_a94.MEL_b174</t>
  </si>
  <si>
    <t>MEL_a95.MEL_b174</t>
  </si>
  <si>
    <t>MEL_a96.MEL_b174</t>
  </si>
  <si>
    <t>MEL_a97.MEL_b174</t>
  </si>
  <si>
    <t>MEL_a98.MEL_b174</t>
  </si>
  <si>
    <t>MEL_a99.MEL_b174</t>
  </si>
  <si>
    <t>MEL_a100.MEL_b174</t>
  </si>
  <si>
    <t>MEL_a101.MEL_b174</t>
  </si>
  <si>
    <t>MEL_a102.MEL_b174</t>
  </si>
  <si>
    <t>MEL_a103.MEL_b174</t>
  </si>
  <si>
    <t>MEL_a104.MEL_b174</t>
  </si>
  <si>
    <t>MEL_a105.MEL_b174</t>
  </si>
  <si>
    <t>MEL_a106.MEL_b174</t>
  </si>
  <si>
    <t>MEL_a107.MEL_b174</t>
  </si>
  <si>
    <t>MEL_a108.MEL_b174</t>
  </si>
  <si>
    <t>MEL_a109.MEL_b174</t>
  </si>
  <si>
    <t>MEL_a110.MEL_b174</t>
  </si>
  <si>
    <t>MEL_a111.MEL_b174</t>
  </si>
  <si>
    <t>MEL_a112.MEL_b174</t>
  </si>
  <si>
    <t>MEL_a113.MEL_b174</t>
  </si>
  <si>
    <t>MEL_a114.MEL_b174</t>
  </si>
  <si>
    <t>MEL_a115.MEL_b174</t>
  </si>
  <si>
    <t>MEL_a116.MEL_b174</t>
  </si>
  <si>
    <t>MEL_a117.MEL_b174</t>
  </si>
  <si>
    <t>MEL_a118.MEL_b174</t>
  </si>
  <si>
    <t>MEL_a119.MEL_b174</t>
  </si>
  <si>
    <t>MEL_a120.MEL_b174</t>
  </si>
  <si>
    <t>MEL_a121.MEL_b174</t>
  </si>
  <si>
    <t>MEL_a122.MEL_b174</t>
  </si>
  <si>
    <t>MEL_a123.MEL_b174</t>
  </si>
  <si>
    <t>MEL_a124.MEL_b174</t>
  </si>
  <si>
    <t>MEL_a125.MEL_b174</t>
  </si>
  <si>
    <t>MEL_a126.MEL_b174</t>
  </si>
  <si>
    <t>MEL_a127.MEL_b174</t>
  </si>
  <si>
    <t>MEL_a128.MEL_b174</t>
  </si>
  <si>
    <t>MEL_a129.MEL_b174</t>
  </si>
  <si>
    <t>MEL_a130.MEL_b174</t>
  </si>
  <si>
    <t>MEL_a131.MEL_b174</t>
  </si>
  <si>
    <t>MEL_a132.MEL_b174</t>
  </si>
  <si>
    <t>MEL_a133.MEL_b174</t>
  </si>
  <si>
    <t>MEL_a134.MEL_b174</t>
  </si>
  <si>
    <t>MEL_a135.MEL_b174</t>
  </si>
  <si>
    <t>MEL_a136.MEL_b174</t>
  </si>
  <si>
    <t>MEL_a137.MEL_b174</t>
  </si>
  <si>
    <t>MEL_a138.MEL_b174</t>
  </si>
  <si>
    <t>MEL_a139.MEL_b174</t>
  </si>
  <si>
    <t>MEL_a140.MEL_b174</t>
  </si>
  <si>
    <t>MEL_a141.MEL_b174</t>
  </si>
  <si>
    <t>MEL_a142.MEL_b174</t>
  </si>
  <si>
    <t>MEL_a143.MEL_b174</t>
  </si>
  <si>
    <t>MEL_a144.MEL_b174</t>
  </si>
  <si>
    <t>MEL_a145.MEL_b174</t>
  </si>
  <si>
    <t>MEL_a146.MEL_b174</t>
  </si>
  <si>
    <t>MEL_a147.MEL_b174</t>
  </si>
  <si>
    <t>MEL_a148.MEL_b174</t>
  </si>
  <si>
    <t>MEL_a149.MEL_b174</t>
  </si>
  <si>
    <t>MEL_a150.MEL_b174</t>
  </si>
  <si>
    <t>MEL_a151.MEL_b174</t>
  </si>
  <si>
    <t>MEL_a152.MEL_b174</t>
  </si>
  <si>
    <t>MEL_a153.MEL_b174</t>
  </si>
  <si>
    <t>MEL_a154.MEL_b174</t>
  </si>
  <si>
    <t>MEL_a155.MEL_b174</t>
  </si>
  <si>
    <t>MEL_a156.MEL_b174</t>
  </si>
  <si>
    <t>MEL_a157.MEL_b174</t>
  </si>
  <si>
    <t>MEL_a158.MEL_b174</t>
  </si>
  <si>
    <t>MEL_a159.MEL_b174</t>
  </si>
  <si>
    <t>MEL_a160.MEL_b174</t>
  </si>
  <si>
    <t>MEL_a161.MEL_b174</t>
  </si>
  <si>
    <t>MEL_a162.MEL_b174</t>
  </si>
  <si>
    <t>MEL_a163.MEL_b174</t>
  </si>
  <si>
    <t>MEL_a164.MEL_b174</t>
  </si>
  <si>
    <t>MEL_a165.MEL_b174</t>
  </si>
  <si>
    <t>MEL_a166.MEL_b174</t>
  </si>
  <si>
    <t>MEL_a167.MEL_b174</t>
  </si>
  <si>
    <t>MEL_a168.MEL_b174</t>
  </si>
  <si>
    <t>MEL_a169.MEL_b174</t>
  </si>
  <si>
    <t>MEL_a170.MEL_b174</t>
  </si>
  <si>
    <t>MEL_a171.MEL_b174</t>
  </si>
  <si>
    <t>MEL_a172.MEL_b174</t>
  </si>
  <si>
    <t>MEL_a173.MEL_b174</t>
  </si>
  <si>
    <t>MEL_a174.MEL_b174</t>
  </si>
  <si>
    <t>MEL_a175.MEL_b174</t>
  </si>
  <si>
    <t>MEL_a176.MEL_b174</t>
  </si>
  <si>
    <t>MEL_a177.MEL_b174</t>
  </si>
  <si>
    <t>MEL_a178.MEL_b174</t>
  </si>
  <si>
    <t>MEL_a179.MEL_b174</t>
  </si>
  <si>
    <t>MEL_a180.MEL_b174</t>
  </si>
  <si>
    <t>MEL_a181.MEL_b174</t>
  </si>
  <si>
    <t>MEL_a182.MEL_b174</t>
  </si>
  <si>
    <t>MEL_a183.MEL_b174</t>
  </si>
  <si>
    <t>MEL_a184.MEL_b174</t>
  </si>
  <si>
    <t>MEL_a185.MEL_b174</t>
  </si>
  <si>
    <t>MEL_a186.MEL_b174</t>
  </si>
  <si>
    <t>MEL_a187.MEL_b174</t>
  </si>
  <si>
    <t>MEL_a188.MEL_b174</t>
  </si>
  <si>
    <t>MEL_a189.MEL_b174</t>
  </si>
  <si>
    <t>MEL_a190.MEL_b174</t>
  </si>
  <si>
    <t>MEL_a191.MEL_b174</t>
  </si>
  <si>
    <t>MEL_a192.MEL_b174</t>
  </si>
  <si>
    <t>MEL_a193.MEL_b174</t>
  </si>
  <si>
    <t>MEL_a194.MEL_b174</t>
  </si>
  <si>
    <t>MEL_a195.MEL_b174</t>
  </si>
  <si>
    <t>MEL_a196.MEL_b174</t>
  </si>
  <si>
    <t>MEL_a197.MEL_b174</t>
  </si>
  <si>
    <t>MEL_a198.MEL_b174</t>
  </si>
  <si>
    <t>MEL_a199.MEL_b174</t>
  </si>
  <si>
    <t>MAGEA3_a129.MEL_b174</t>
  </si>
  <si>
    <t>CDK4_a17.MEL_b174</t>
  </si>
  <si>
    <t>MEL_a1.MEL_b175</t>
  </si>
  <si>
    <t>MEL_a2.MEL_b175</t>
  </si>
  <si>
    <t>MEL_a3.MEL_b175</t>
  </si>
  <si>
    <t>MEL_a4.MEL_b175</t>
  </si>
  <si>
    <t>MEL_a5.MEL_b175</t>
  </si>
  <si>
    <t>MEL_a6.MEL_b175</t>
  </si>
  <si>
    <t>MEL_a7.MEL_b175</t>
  </si>
  <si>
    <t>MEL_a8.MEL_b175</t>
  </si>
  <si>
    <t>MEL_a9.MEL_b175</t>
  </si>
  <si>
    <t>MEL_a10.MEL_b175</t>
  </si>
  <si>
    <t>MEL_a11.MEL_b175</t>
  </si>
  <si>
    <t>MEL_a12.MEL_b175</t>
  </si>
  <si>
    <t>MEL_a13.MEL_b175</t>
  </si>
  <si>
    <t>MEL_a14.MEL_b175</t>
  </si>
  <si>
    <t>MEL_a15.MEL_b175</t>
  </si>
  <si>
    <t>MEL_a16.MEL_b175</t>
  </si>
  <si>
    <t>MEL_a17.MEL_b175</t>
  </si>
  <si>
    <t>MEL_a18.MEL_b175</t>
  </si>
  <si>
    <t>MEL_a19.MEL_b175</t>
  </si>
  <si>
    <t>MEL_a20.MEL_b175</t>
  </si>
  <si>
    <t>MEL_a21.MEL_b175</t>
  </si>
  <si>
    <t>MEL_a22.MEL_b175</t>
  </si>
  <si>
    <t>MEL_a23.MEL_b175</t>
  </si>
  <si>
    <t>MEL_a24.MEL_b175</t>
  </si>
  <si>
    <t>MEL_a25.MEL_b175</t>
  </si>
  <si>
    <t>MEL_a26.MEL_b175</t>
  </si>
  <si>
    <t>MEL_a27.MEL_b175</t>
  </si>
  <si>
    <t>MEL_a28.MEL_b175</t>
  </si>
  <si>
    <t>MEL_a29.MEL_b175</t>
  </si>
  <si>
    <t>MEL_a30.MEL_b175</t>
  </si>
  <si>
    <t>MEL_a31.MEL_b175</t>
  </si>
  <si>
    <t>MEL_a32.MEL_b175</t>
  </si>
  <si>
    <t>MEL_a33.MEL_b175</t>
  </si>
  <si>
    <t>MEL_a34.MEL_b175</t>
  </si>
  <si>
    <t>MEL_a35.MEL_b175</t>
  </si>
  <si>
    <t>MEL_a36.MEL_b175</t>
  </si>
  <si>
    <t>MEL_a37.MEL_b175</t>
  </si>
  <si>
    <t>MEL_a38.MEL_b175</t>
  </si>
  <si>
    <t>MEL_a39.MEL_b175</t>
  </si>
  <si>
    <t>MEL_a40.MEL_b175</t>
  </si>
  <si>
    <t>MEL_a41.MEL_b175</t>
  </si>
  <si>
    <t>MEL_a42.MEL_b175</t>
  </si>
  <si>
    <t>MEL_a43.MEL_b175</t>
  </si>
  <si>
    <t>MEL_a44.MEL_b175</t>
  </si>
  <si>
    <t>MEL_a45.MEL_b175</t>
  </si>
  <si>
    <t>MEL_a46.MEL_b175</t>
  </si>
  <si>
    <t>MEL_a47.MEL_b175</t>
  </si>
  <si>
    <t>MEL_a48.MEL_b175</t>
  </si>
  <si>
    <t>MEL_a49.MEL_b175</t>
  </si>
  <si>
    <t>MEL_a50.MEL_b175</t>
  </si>
  <si>
    <t>MEL_a51.MEL_b175</t>
  </si>
  <si>
    <t>MEL_a52.MEL_b175</t>
  </si>
  <si>
    <t>MEL_a53.MEL_b175</t>
  </si>
  <si>
    <t>MEL_a54.MEL_b175</t>
  </si>
  <si>
    <t>MEL_a55.MEL_b175</t>
  </si>
  <si>
    <t>MEL_a56.MEL_b175</t>
  </si>
  <si>
    <t>MEL_a57.MEL_b175</t>
  </si>
  <si>
    <t>MEL_a58.MEL_b175</t>
  </si>
  <si>
    <t>MEL_a59.MEL_b175</t>
  </si>
  <si>
    <t>MEL_a60.MEL_b175</t>
  </si>
  <si>
    <t>MEL_a61.MEL_b175</t>
  </si>
  <si>
    <t>MEL_a62.MEL_b175</t>
  </si>
  <si>
    <t>MEL_a63.MEL_b175</t>
  </si>
  <si>
    <t>MEL_a64.MEL_b175</t>
  </si>
  <si>
    <t>MEL_a65.MEL_b175</t>
  </si>
  <si>
    <t>MEL_a66.MEL_b175</t>
  </si>
  <si>
    <t>MEL_a67.MEL_b175</t>
  </si>
  <si>
    <t>MEL_a68.MEL_b175</t>
  </si>
  <si>
    <t>MEL_a69.MEL_b175</t>
  </si>
  <si>
    <t>MEL_a70.MEL_b175</t>
  </si>
  <si>
    <t>MEL_a71.MEL_b175</t>
  </si>
  <si>
    <t>MEL_a72.MEL_b175</t>
  </si>
  <si>
    <t>MEL_a73.MEL_b175</t>
  </si>
  <si>
    <t>MEL_a74.MEL_b175</t>
  </si>
  <si>
    <t>MEL_a75.MEL_b175</t>
  </si>
  <si>
    <t>MEL_a76.MEL_b175</t>
  </si>
  <si>
    <t>MEL_a77.MEL_b175</t>
  </si>
  <si>
    <t>MEL_a78.MEL_b175</t>
  </si>
  <si>
    <t>MEL_a79.MEL_b175</t>
  </si>
  <si>
    <t>MEL_a80.MEL_b175</t>
  </si>
  <si>
    <t>MEL_a81.MEL_b175</t>
  </si>
  <si>
    <t>MEL_a82.MEL_b175</t>
  </si>
  <si>
    <t>MEL_a83.MEL_b175</t>
  </si>
  <si>
    <t>MEL_a84.MEL_b175</t>
  </si>
  <si>
    <t>MEL_a85.MEL_b175</t>
  </si>
  <si>
    <t>MEL_a86.MEL_b175</t>
  </si>
  <si>
    <t>MEL_a87.MEL_b175</t>
  </si>
  <si>
    <t>MEL_a88.MEL_b175</t>
  </si>
  <si>
    <t>MEL_a89.MEL_b175</t>
  </si>
  <si>
    <t>MEL_a90.MEL_b175</t>
  </si>
  <si>
    <t>MEL_a91.MEL_b175</t>
  </si>
  <si>
    <t>MEL_a92.MEL_b175</t>
  </si>
  <si>
    <t>MEL_a93.MEL_b175</t>
  </si>
  <si>
    <t>MEL_a94.MEL_b175</t>
  </si>
  <si>
    <t>MEL_a95.MEL_b175</t>
  </si>
  <si>
    <t>MEL_a96.MEL_b175</t>
  </si>
  <si>
    <t>MEL_a97.MEL_b175</t>
  </si>
  <si>
    <t>MEL_a98.MEL_b175</t>
  </si>
  <si>
    <t>MEL_a99.MEL_b175</t>
  </si>
  <si>
    <t>MEL_a100.MEL_b175</t>
  </si>
  <si>
    <t>MEL_a101.MEL_b175</t>
  </si>
  <si>
    <t>MEL_a102.MEL_b175</t>
  </si>
  <si>
    <t>MEL_a103.MEL_b175</t>
  </si>
  <si>
    <t>MEL_a104.MEL_b175</t>
  </si>
  <si>
    <t>MEL_a105.MEL_b175</t>
  </si>
  <si>
    <t>MEL_a106.MEL_b175</t>
  </si>
  <si>
    <t>MEL_a107.MEL_b175</t>
  </si>
  <si>
    <t>MEL_a108.MEL_b175</t>
  </si>
  <si>
    <t>MEL_a109.MEL_b175</t>
  </si>
  <si>
    <t>MEL_a110.MEL_b175</t>
  </si>
  <si>
    <t>MEL_a111.MEL_b175</t>
  </si>
  <si>
    <t>MEL_a112.MEL_b175</t>
  </si>
  <si>
    <t>MEL_a113.MEL_b175</t>
  </si>
  <si>
    <t>MEL_a114.MEL_b175</t>
  </si>
  <si>
    <t>MEL_a115.MEL_b175</t>
  </si>
  <si>
    <t>MEL_a116.MEL_b175</t>
  </si>
  <si>
    <t>MEL_a117.MEL_b175</t>
  </si>
  <si>
    <t>MEL_a118.MEL_b175</t>
  </si>
  <si>
    <t>MEL_a119.MEL_b175</t>
  </si>
  <si>
    <t>MEL_a120.MEL_b175</t>
  </si>
  <si>
    <t>MEL_a121.MEL_b175</t>
  </si>
  <si>
    <t>MEL_a122.MEL_b175</t>
  </si>
  <si>
    <t>MEL_a123.MEL_b175</t>
  </si>
  <si>
    <t>MEL_a124.MEL_b175</t>
  </si>
  <si>
    <t>MEL_a125.MEL_b175</t>
  </si>
  <si>
    <t>MEL_a126.MEL_b175</t>
  </si>
  <si>
    <t>MEL_a127.MEL_b175</t>
  </si>
  <si>
    <t>MEL_a128.MEL_b175</t>
  </si>
  <si>
    <t>MEL_a129.MEL_b175</t>
  </si>
  <si>
    <t>MEL_a130.MEL_b175</t>
  </si>
  <si>
    <t>MEL_a131.MEL_b175</t>
  </si>
  <si>
    <t>MEL_a132.MEL_b175</t>
  </si>
  <si>
    <t>MEL_a133.MEL_b175</t>
  </si>
  <si>
    <t>MEL_a134.MEL_b175</t>
  </si>
  <si>
    <t>MEL_a135.MEL_b175</t>
  </si>
  <si>
    <t>MEL_a136.MEL_b175</t>
  </si>
  <si>
    <t>MEL_a137.MEL_b175</t>
  </si>
  <si>
    <t>MEL_a138.MEL_b175</t>
  </si>
  <si>
    <t>MEL_a139.MEL_b175</t>
  </si>
  <si>
    <t>MEL_a140.MEL_b175</t>
  </si>
  <si>
    <t>MEL_a141.MEL_b175</t>
  </si>
  <si>
    <t>MEL_a142.MEL_b175</t>
  </si>
  <si>
    <t>MEL_a143.MEL_b175</t>
  </si>
  <si>
    <t>MEL_a144.MEL_b175</t>
  </si>
  <si>
    <t>MEL_a145.MEL_b175</t>
  </si>
  <si>
    <t>MEL_a146.MEL_b175</t>
  </si>
  <si>
    <t>MEL_a147.MEL_b175</t>
  </si>
  <si>
    <t>MEL_a148.MEL_b175</t>
  </si>
  <si>
    <t>MEL_a149.MEL_b175</t>
  </si>
  <si>
    <t>MEL_a150.MEL_b175</t>
  </si>
  <si>
    <t>MEL_a151.MEL_b175</t>
  </si>
  <si>
    <t>MEL_a152.MEL_b175</t>
  </si>
  <si>
    <t>MEL_a153.MEL_b175</t>
  </si>
  <si>
    <t>MEL_a154.MEL_b175</t>
  </si>
  <si>
    <t>MEL_a155.MEL_b175</t>
  </si>
  <si>
    <t>MEL_a156.MEL_b175</t>
  </si>
  <si>
    <t>MEL_a157.MEL_b175</t>
  </si>
  <si>
    <t>MEL_a158.MEL_b175</t>
  </si>
  <si>
    <t>MEL_a159.MEL_b175</t>
  </si>
  <si>
    <t>MEL_a160.MEL_b175</t>
  </si>
  <si>
    <t>MEL_a161.MEL_b175</t>
  </si>
  <si>
    <t>MEL_a162.MEL_b175</t>
  </si>
  <si>
    <t>MEL_a163.MEL_b175</t>
  </si>
  <si>
    <t>MEL_a164.MEL_b175</t>
  </si>
  <si>
    <t>MEL_a165.MEL_b175</t>
  </si>
  <si>
    <t>MEL_a166.MEL_b175</t>
  </si>
  <si>
    <t>MEL_a167.MEL_b175</t>
  </si>
  <si>
    <t>MEL_a168.MEL_b175</t>
  </si>
  <si>
    <t>MEL_a169.MEL_b175</t>
  </si>
  <si>
    <t>MEL_a170.MEL_b175</t>
  </si>
  <si>
    <t>MEL_a171.MEL_b175</t>
  </si>
  <si>
    <t>MEL_a172.MEL_b175</t>
  </si>
  <si>
    <t>MEL_a173.MEL_b175</t>
  </si>
  <si>
    <t>MEL_a174.MEL_b175</t>
  </si>
  <si>
    <t>MEL_a175.MEL_b175</t>
  </si>
  <si>
    <t>MEL_a176.MEL_b175</t>
  </si>
  <si>
    <t>MEL_a177.MEL_b175</t>
  </si>
  <si>
    <t>MEL_a178.MEL_b175</t>
  </si>
  <si>
    <t>MEL_a179.MEL_b175</t>
  </si>
  <si>
    <t>MEL_a180.MEL_b175</t>
  </si>
  <si>
    <t>MEL_a181.MEL_b175</t>
  </si>
  <si>
    <t>MEL_a182.MEL_b175</t>
  </si>
  <si>
    <t>MEL_a183.MEL_b175</t>
  </si>
  <si>
    <t>MEL_a184.MEL_b175</t>
  </si>
  <si>
    <t>MEL_a185.MEL_b175</t>
  </si>
  <si>
    <t>MEL_a186.MEL_b175</t>
  </si>
  <si>
    <t>MEL_a187.MEL_b175</t>
  </si>
  <si>
    <t>MEL_a188.MEL_b175</t>
  </si>
  <si>
    <t>MEL_a189.MEL_b175</t>
  </si>
  <si>
    <t>MEL_a190.MEL_b175</t>
  </si>
  <si>
    <t>MEL_a191.MEL_b175</t>
  </si>
  <si>
    <t>MEL_a192.MEL_b175</t>
  </si>
  <si>
    <t>MEL_a193.MEL_b175</t>
  </si>
  <si>
    <t>MEL_a194.MEL_b175</t>
  </si>
  <si>
    <t>MEL_a195.MEL_b175</t>
  </si>
  <si>
    <t>MEL_a196.MEL_b175</t>
  </si>
  <si>
    <t>MEL_a197.MEL_b175</t>
  </si>
  <si>
    <t>MEL_a198.MEL_b175</t>
  </si>
  <si>
    <t>MEL_a199.MEL_b175</t>
  </si>
  <si>
    <t>MAGEA3_a129.MEL_b175</t>
  </si>
  <si>
    <t>CDK4_a17.MEL_b175</t>
  </si>
  <si>
    <t>MEL_a1.MEL_b176</t>
  </si>
  <si>
    <t>MEL_a2.MEL_b176</t>
  </si>
  <si>
    <t>MEL_a3.MEL_b176</t>
  </si>
  <si>
    <t>MEL_a4.MEL_b176</t>
  </si>
  <si>
    <t>MEL_a5.MEL_b176</t>
  </si>
  <si>
    <t>MEL_a6.MEL_b176</t>
  </si>
  <si>
    <t>MEL_a7.MEL_b176</t>
  </si>
  <si>
    <t>MEL_a8.MEL_b176</t>
  </si>
  <si>
    <t>MEL_a9.MEL_b176</t>
  </si>
  <si>
    <t>MEL_a10.MEL_b176</t>
  </si>
  <si>
    <t>MEL_a11.MEL_b176</t>
  </si>
  <si>
    <t>MEL_a12.MEL_b176</t>
  </si>
  <si>
    <t>MEL_a13.MEL_b176</t>
  </si>
  <si>
    <t>MEL_a14.MEL_b176</t>
  </si>
  <si>
    <t>MEL_a15.MEL_b176</t>
  </si>
  <si>
    <t>MEL_a16.MEL_b176</t>
  </si>
  <si>
    <t>MEL_a17.MEL_b176</t>
  </si>
  <si>
    <t>MEL_a18.MEL_b176</t>
  </si>
  <si>
    <t>MEL_a19.MEL_b176</t>
  </si>
  <si>
    <t>MEL_a20.MEL_b176</t>
  </si>
  <si>
    <t>MEL_a21.MEL_b176</t>
  </si>
  <si>
    <t>MEL_a22.MEL_b176</t>
  </si>
  <si>
    <t>MEL_a23.MEL_b176</t>
  </si>
  <si>
    <t>MEL_a24.MEL_b176</t>
  </si>
  <si>
    <t>MEL_a25.MEL_b176</t>
  </si>
  <si>
    <t>MEL_a26.MEL_b176</t>
  </si>
  <si>
    <t>MEL_a27.MEL_b176</t>
  </si>
  <si>
    <t>MEL_a28.MEL_b176</t>
  </si>
  <si>
    <t>MEL_a29.MEL_b176</t>
  </si>
  <si>
    <t>MEL_a30.MEL_b176</t>
  </si>
  <si>
    <t>MEL_a31.MEL_b176</t>
  </si>
  <si>
    <t>MEL_a32.MEL_b176</t>
  </si>
  <si>
    <t>MEL_a33.MEL_b176</t>
  </si>
  <si>
    <t>MEL_a34.MEL_b176</t>
  </si>
  <si>
    <t>MEL_a35.MEL_b176</t>
  </si>
  <si>
    <t>MEL_a36.MEL_b176</t>
  </si>
  <si>
    <t>MEL_a37.MEL_b176</t>
  </si>
  <si>
    <t>MEL_a38.MEL_b176</t>
  </si>
  <si>
    <t>MEL_a39.MEL_b176</t>
  </si>
  <si>
    <t>MEL_a40.MEL_b176</t>
  </si>
  <si>
    <t>MEL_a41.MEL_b176</t>
  </si>
  <si>
    <t>MEL_a42.MEL_b176</t>
  </si>
  <si>
    <t>MEL_a43.MEL_b176</t>
  </si>
  <si>
    <t>MEL_a44.MEL_b176</t>
  </si>
  <si>
    <t>MEL_a45.MEL_b176</t>
  </si>
  <si>
    <t>MEL_a46.MEL_b176</t>
  </si>
  <si>
    <t>MEL_a47.MEL_b176</t>
  </si>
  <si>
    <t>MEL_a48.MEL_b176</t>
  </si>
  <si>
    <t>MEL_a49.MEL_b176</t>
  </si>
  <si>
    <t>MEL_a50.MEL_b176</t>
  </si>
  <si>
    <t>MEL_a51.MEL_b176</t>
  </si>
  <si>
    <t>MEL_a52.MEL_b176</t>
  </si>
  <si>
    <t>MEL_a53.MEL_b176</t>
  </si>
  <si>
    <t>MEL_a54.MEL_b176</t>
  </si>
  <si>
    <t>MEL_a55.MEL_b176</t>
  </si>
  <si>
    <t>MEL_a56.MEL_b176</t>
  </si>
  <si>
    <t>MEL_a57.MEL_b176</t>
  </si>
  <si>
    <t>MEL_a58.MEL_b176</t>
  </si>
  <si>
    <t>MEL_a59.MEL_b176</t>
  </si>
  <si>
    <t>MEL_a60.MEL_b176</t>
  </si>
  <si>
    <t>MEL_a61.MEL_b176</t>
  </si>
  <si>
    <t>MEL_a62.MEL_b176</t>
  </si>
  <si>
    <t>MEL_a63.MEL_b176</t>
  </si>
  <si>
    <t>MEL_a64.MEL_b176</t>
  </si>
  <si>
    <t>MEL_a65.MEL_b176</t>
  </si>
  <si>
    <t>MEL_a66.MEL_b176</t>
  </si>
  <si>
    <t>MEL_a67.MEL_b176</t>
  </si>
  <si>
    <t>MEL_a68.MEL_b176</t>
  </si>
  <si>
    <t>MEL_a69.MEL_b176</t>
  </si>
  <si>
    <t>MEL_a70.MEL_b176</t>
  </si>
  <si>
    <t>MEL_a71.MEL_b176</t>
  </si>
  <si>
    <t>MEL_a72.MEL_b176</t>
  </si>
  <si>
    <t>MEL_a73.MEL_b176</t>
  </si>
  <si>
    <t>MEL_a74.MEL_b176</t>
  </si>
  <si>
    <t>MEL_a75.MEL_b176</t>
  </si>
  <si>
    <t>MEL_a76.MEL_b176</t>
  </si>
  <si>
    <t>MEL_a77.MEL_b176</t>
  </si>
  <si>
    <t>MEL_a78.MEL_b176</t>
  </si>
  <si>
    <t>MEL_a79.MEL_b176</t>
  </si>
  <si>
    <t>MEL_a80.MEL_b176</t>
  </si>
  <si>
    <t>MEL_a81.MEL_b176</t>
  </si>
  <si>
    <t>MEL_a82.MEL_b176</t>
  </si>
  <si>
    <t>MEL_a83.MEL_b176</t>
  </si>
  <si>
    <t>MEL_a84.MEL_b176</t>
  </si>
  <si>
    <t>MEL_a85.MEL_b176</t>
  </si>
  <si>
    <t>MEL_a86.MEL_b176</t>
  </si>
  <si>
    <t>MEL_a87.MEL_b176</t>
  </si>
  <si>
    <t>MEL_a88.MEL_b176</t>
  </si>
  <si>
    <t>MEL_a89.MEL_b176</t>
  </si>
  <si>
    <t>MEL_a90.MEL_b176</t>
  </si>
  <si>
    <t>MEL_a91.MEL_b176</t>
  </si>
  <si>
    <t>MEL_a92.MEL_b176</t>
  </si>
  <si>
    <t>MEL_a93.MEL_b176</t>
  </si>
  <si>
    <t>MEL_a94.MEL_b176</t>
  </si>
  <si>
    <t>MEL_a95.MEL_b176</t>
  </si>
  <si>
    <t>MEL_a96.MEL_b176</t>
  </si>
  <si>
    <t>MEL_a97.MEL_b176</t>
  </si>
  <si>
    <t>MEL_a98.MEL_b176</t>
  </si>
  <si>
    <t>MEL_a99.MEL_b176</t>
  </si>
  <si>
    <t>MEL_a100.MEL_b176</t>
  </si>
  <si>
    <t>MEL_a101.MEL_b176</t>
  </si>
  <si>
    <t>MEL_a102.MEL_b176</t>
  </si>
  <si>
    <t>MEL_a103.MEL_b176</t>
  </si>
  <si>
    <t>MEL_a104.MEL_b176</t>
  </si>
  <si>
    <t>MEL_a105.MEL_b176</t>
  </si>
  <si>
    <t>MEL_a106.MEL_b176</t>
  </si>
  <si>
    <t>MEL_a107.MEL_b176</t>
  </si>
  <si>
    <t>MEL_a108.MEL_b176</t>
  </si>
  <si>
    <t>MEL_a109.MEL_b176</t>
  </si>
  <si>
    <t>MEL_a110.MEL_b176</t>
  </si>
  <si>
    <t>MEL_a111.MEL_b176</t>
  </si>
  <si>
    <t>MEL_a112.MEL_b176</t>
  </si>
  <si>
    <t>MEL_a113.MEL_b176</t>
  </si>
  <si>
    <t>MEL_a114.MEL_b176</t>
  </si>
  <si>
    <t>MEL_a115.MEL_b176</t>
  </si>
  <si>
    <t>MEL_a116.MEL_b176</t>
  </si>
  <si>
    <t>MEL_a117.MEL_b176</t>
  </si>
  <si>
    <t>MEL_a118.MEL_b176</t>
  </si>
  <si>
    <t>MEL_a119.MEL_b176</t>
  </si>
  <si>
    <t>MEL_a120.MEL_b176</t>
  </si>
  <si>
    <t>MEL_a121.MEL_b176</t>
  </si>
  <si>
    <t>MEL_a122.MEL_b176</t>
  </si>
  <si>
    <t>MEL_a123.MEL_b176</t>
  </si>
  <si>
    <t>MEL_a124.MEL_b176</t>
  </si>
  <si>
    <t>MEL_a125.MEL_b176</t>
  </si>
  <si>
    <t>MEL_a126.MEL_b176</t>
  </si>
  <si>
    <t>MEL_a127.MEL_b176</t>
  </si>
  <si>
    <t>MEL_a128.MEL_b176</t>
  </si>
  <si>
    <t>MEL_a129.MEL_b176</t>
  </si>
  <si>
    <t>MEL_a130.MEL_b176</t>
  </si>
  <si>
    <t>MEL_a131.MEL_b176</t>
  </si>
  <si>
    <t>MEL_a132.MEL_b176</t>
  </si>
  <si>
    <t>MEL_a133.MEL_b176</t>
  </si>
  <si>
    <t>MEL_a134.MEL_b176</t>
  </si>
  <si>
    <t>MEL_a135.MEL_b176</t>
  </si>
  <si>
    <t>MEL_a136.MEL_b176</t>
  </si>
  <si>
    <t>MEL_a137.MEL_b176</t>
  </si>
  <si>
    <t>MEL_a138.MEL_b176</t>
  </si>
  <si>
    <t>MEL_a139.MEL_b176</t>
  </si>
  <si>
    <t>MEL_a140.MEL_b176</t>
  </si>
  <si>
    <t>MEL_a141.MEL_b176</t>
  </si>
  <si>
    <t>MEL_a142.MEL_b176</t>
  </si>
  <si>
    <t>MEL_a143.MEL_b176</t>
  </si>
  <si>
    <t>MEL_a144.MEL_b176</t>
  </si>
  <si>
    <t>MEL_a145.MEL_b176</t>
  </si>
  <si>
    <t>MEL_a146.MEL_b176</t>
  </si>
  <si>
    <t>MEL_a147.MEL_b176</t>
  </si>
  <si>
    <t>MEL_a148.MEL_b176</t>
  </si>
  <si>
    <t>MEL_a149.MEL_b176</t>
  </si>
  <si>
    <t>MEL_a150.MEL_b176</t>
  </si>
  <si>
    <t>MEL_a151.MEL_b176</t>
  </si>
  <si>
    <t>MEL_a152.MEL_b176</t>
  </si>
  <si>
    <t>MEL_a153.MEL_b176</t>
  </si>
  <si>
    <t>MEL_a154.MEL_b176</t>
  </si>
  <si>
    <t>MEL_a155.MEL_b176</t>
  </si>
  <si>
    <t>MEL_a156.MEL_b176</t>
  </si>
  <si>
    <t>MEL_a157.MEL_b176</t>
  </si>
  <si>
    <t>MEL_a158.MEL_b176</t>
  </si>
  <si>
    <t>MEL_a159.MEL_b176</t>
  </si>
  <si>
    <t>MEL_a160.MEL_b176</t>
  </si>
  <si>
    <t>MEL_a161.MEL_b176</t>
  </si>
  <si>
    <t>MEL_a162.MEL_b176</t>
  </si>
  <si>
    <t>MEL_a163.MEL_b176</t>
  </si>
  <si>
    <t>MEL_a164.MEL_b176</t>
  </si>
  <si>
    <t>MEL_a165.MEL_b176</t>
  </si>
  <si>
    <t>MEL_a166.MEL_b176</t>
  </si>
  <si>
    <t>MEL_a167.MEL_b176</t>
  </si>
  <si>
    <t>MEL_a168.MEL_b176</t>
  </si>
  <si>
    <t>MEL_a169.MEL_b176</t>
  </si>
  <si>
    <t>MEL_a170.MEL_b176</t>
  </si>
  <si>
    <t>MEL_a171.MEL_b176</t>
  </si>
  <si>
    <t>MEL_a172.MEL_b176</t>
  </si>
  <si>
    <t>MEL_a173.MEL_b176</t>
  </si>
  <si>
    <t>MEL_a174.MEL_b176</t>
  </si>
  <si>
    <t>MEL_a175.MEL_b176</t>
  </si>
  <si>
    <t>MEL_a176.MEL_b176</t>
  </si>
  <si>
    <t>MEL_a177.MEL_b176</t>
  </si>
  <si>
    <t>MEL_a178.MEL_b176</t>
  </si>
  <si>
    <t>MEL_a179.MEL_b176</t>
  </si>
  <si>
    <t>MEL_a180.MEL_b176</t>
  </si>
  <si>
    <t>MEL_a181.MEL_b176</t>
  </si>
  <si>
    <t>MEL_a182.MEL_b176</t>
  </si>
  <si>
    <t>MEL_a183.MEL_b176</t>
  </si>
  <si>
    <t>MEL_a184.MEL_b176</t>
  </si>
  <si>
    <t>MEL_a185.MEL_b176</t>
  </si>
  <si>
    <t>MEL_a186.MEL_b176</t>
  </si>
  <si>
    <t>MEL_a187.MEL_b176</t>
  </si>
  <si>
    <t>MEL_a188.MEL_b176</t>
  </si>
  <si>
    <t>MEL_a189.MEL_b176</t>
  </si>
  <si>
    <t>MEL_a190.MEL_b176</t>
  </si>
  <si>
    <t>MEL_a191.MEL_b176</t>
  </si>
  <si>
    <t>MEL_a192.MEL_b176</t>
  </si>
  <si>
    <t>MEL_a193.MEL_b176</t>
  </si>
  <si>
    <t>MEL_a194.MEL_b176</t>
  </si>
  <si>
    <t>MEL_a195.MEL_b176</t>
  </si>
  <si>
    <t>MEL_a196.MEL_b176</t>
  </si>
  <si>
    <t>MEL_a197.MEL_b176</t>
  </si>
  <si>
    <t>MEL_a198.MEL_b176</t>
  </si>
  <si>
    <t>MEL_a199.MEL_b176</t>
  </si>
  <si>
    <t>MAGEA3_a129.MEL_b176</t>
  </si>
  <si>
    <t>CDK4_a17.MEL_b176</t>
  </si>
  <si>
    <t>MEL_a1.MEL_b177</t>
  </si>
  <si>
    <t>MEL_a2.MEL_b177</t>
  </si>
  <si>
    <t>MEL_a3.MEL_b177</t>
  </si>
  <si>
    <t>MEL_a4.MEL_b177</t>
  </si>
  <si>
    <t>MEL_a5.MEL_b177</t>
  </si>
  <si>
    <t>MEL_a6.MEL_b177</t>
  </si>
  <si>
    <t>MEL_a7.MEL_b177</t>
  </si>
  <si>
    <t>MEL_a8.MEL_b177</t>
  </si>
  <si>
    <t>MEL_a9.MEL_b177</t>
  </si>
  <si>
    <t>MEL_a10.MEL_b177</t>
  </si>
  <si>
    <t>MEL_a11.MEL_b177</t>
  </si>
  <si>
    <t>MEL_a12.MEL_b177</t>
  </si>
  <si>
    <t>MEL_a13.MEL_b177</t>
  </si>
  <si>
    <t>MEL_a14.MEL_b177</t>
  </si>
  <si>
    <t>MEL_a15.MEL_b177</t>
  </si>
  <si>
    <t>MEL_a16.MEL_b177</t>
  </si>
  <si>
    <t>MEL_a17.MEL_b177</t>
  </si>
  <si>
    <t>MEL_a18.MEL_b177</t>
  </si>
  <si>
    <t>MEL_a19.MEL_b177</t>
  </si>
  <si>
    <t>MEL_a20.MEL_b177</t>
  </si>
  <si>
    <t>MEL_a21.MEL_b177</t>
  </si>
  <si>
    <t>MEL_a22.MEL_b177</t>
  </si>
  <si>
    <t>MEL_a23.MEL_b177</t>
  </si>
  <si>
    <t>MEL_a24.MEL_b177</t>
  </si>
  <si>
    <t>MEL_a25.MEL_b177</t>
  </si>
  <si>
    <t>MEL_a26.MEL_b177</t>
  </si>
  <si>
    <t>MEL_a27.MEL_b177</t>
  </si>
  <si>
    <t>MEL_a28.MEL_b177</t>
  </si>
  <si>
    <t>MEL_a29.MEL_b177</t>
  </si>
  <si>
    <t>MEL_a30.MEL_b177</t>
  </si>
  <si>
    <t>MEL_a31.MEL_b177</t>
  </si>
  <si>
    <t>MEL_a32.MEL_b177</t>
  </si>
  <si>
    <t>MEL_a33.MEL_b177</t>
  </si>
  <si>
    <t>MEL_a34.MEL_b177</t>
  </si>
  <si>
    <t>MEL_a35.MEL_b177</t>
  </si>
  <si>
    <t>MEL_a36.MEL_b177</t>
  </si>
  <si>
    <t>MEL_a37.MEL_b177</t>
  </si>
  <si>
    <t>MEL_a38.MEL_b177</t>
  </si>
  <si>
    <t>MEL_a39.MEL_b177</t>
  </si>
  <si>
    <t>MEL_a40.MEL_b177</t>
  </si>
  <si>
    <t>MEL_a41.MEL_b177</t>
  </si>
  <si>
    <t>MEL_a42.MEL_b177</t>
  </si>
  <si>
    <t>MEL_a43.MEL_b177</t>
  </si>
  <si>
    <t>MEL_a44.MEL_b177</t>
  </si>
  <si>
    <t>MEL_a45.MEL_b177</t>
  </si>
  <si>
    <t>MEL_a46.MEL_b177</t>
  </si>
  <si>
    <t>MEL_a47.MEL_b177</t>
  </si>
  <si>
    <t>MEL_a48.MEL_b177</t>
  </si>
  <si>
    <t>MEL_a49.MEL_b177</t>
  </si>
  <si>
    <t>MEL_a50.MEL_b177</t>
  </si>
  <si>
    <t>MEL_a51.MEL_b177</t>
  </si>
  <si>
    <t>MEL_a52.MEL_b177</t>
  </si>
  <si>
    <t>MEL_a53.MEL_b177</t>
  </si>
  <si>
    <t>MEL_a54.MEL_b177</t>
  </si>
  <si>
    <t>MEL_a55.MEL_b177</t>
  </si>
  <si>
    <t>MEL_a56.MEL_b177</t>
  </si>
  <si>
    <t>MEL_a57.MEL_b177</t>
  </si>
  <si>
    <t>MEL_a58.MEL_b177</t>
  </si>
  <si>
    <t>MEL_a59.MEL_b177</t>
  </si>
  <si>
    <t>MEL_a60.MEL_b177</t>
  </si>
  <si>
    <t>MEL_a61.MEL_b177</t>
  </si>
  <si>
    <t>MEL_a62.MEL_b177</t>
  </si>
  <si>
    <t>MEL_a63.MEL_b177</t>
  </si>
  <si>
    <t>MEL_a64.MEL_b177</t>
  </si>
  <si>
    <t>MEL_a65.MEL_b177</t>
  </si>
  <si>
    <t>MEL_a66.MEL_b177</t>
  </si>
  <si>
    <t>MEL_a67.MEL_b177</t>
  </si>
  <si>
    <t>MEL_a68.MEL_b177</t>
  </si>
  <si>
    <t>MEL_a69.MEL_b177</t>
  </si>
  <si>
    <t>MEL_a70.MEL_b177</t>
  </si>
  <si>
    <t>MEL_a71.MEL_b177</t>
  </si>
  <si>
    <t>MEL_a72.MEL_b177</t>
  </si>
  <si>
    <t>MEL_a73.MEL_b177</t>
  </si>
  <si>
    <t>MEL_a74.MEL_b177</t>
  </si>
  <si>
    <t>MEL_a75.MEL_b177</t>
  </si>
  <si>
    <t>MEL_a76.MEL_b177</t>
  </si>
  <si>
    <t>MEL_a77.MEL_b177</t>
  </si>
  <si>
    <t>MEL_a78.MEL_b177</t>
  </si>
  <si>
    <t>MEL_a79.MEL_b177</t>
  </si>
  <si>
    <t>MEL_a80.MEL_b177</t>
  </si>
  <si>
    <t>MEL_a81.MEL_b177</t>
  </si>
  <si>
    <t>MEL_a82.MEL_b177</t>
  </si>
  <si>
    <t>MEL_a83.MEL_b177</t>
  </si>
  <si>
    <t>MEL_a84.MEL_b177</t>
  </si>
  <si>
    <t>MEL_a85.MEL_b177</t>
  </si>
  <si>
    <t>MEL_a86.MEL_b177</t>
  </si>
  <si>
    <t>MEL_a87.MEL_b177</t>
  </si>
  <si>
    <t>MEL_a88.MEL_b177</t>
  </si>
  <si>
    <t>MEL_a89.MEL_b177</t>
  </si>
  <si>
    <t>MEL_a90.MEL_b177</t>
  </si>
  <si>
    <t>MEL_a91.MEL_b177</t>
  </si>
  <si>
    <t>MEL_a92.MEL_b177</t>
  </si>
  <si>
    <t>MEL_a93.MEL_b177</t>
  </si>
  <si>
    <t>MEL_a94.MEL_b177</t>
  </si>
  <si>
    <t>MEL_a95.MEL_b177</t>
  </si>
  <si>
    <t>MEL_a96.MEL_b177</t>
  </si>
  <si>
    <t>MEL_a97.MEL_b177</t>
  </si>
  <si>
    <t>MEL_a98.MEL_b177</t>
  </si>
  <si>
    <t>MEL_a99.MEL_b177</t>
  </si>
  <si>
    <t>MEL_a100.MEL_b177</t>
  </si>
  <si>
    <t>MEL_a101.MEL_b177</t>
  </si>
  <si>
    <t>MEL_a102.MEL_b177</t>
  </si>
  <si>
    <t>MEL_a103.MEL_b177</t>
  </si>
  <si>
    <t>MEL_a104.MEL_b177</t>
  </si>
  <si>
    <t>MEL_a105.MEL_b177</t>
  </si>
  <si>
    <t>MEL_a106.MEL_b177</t>
  </si>
  <si>
    <t>MEL_a107.MEL_b177</t>
  </si>
  <si>
    <t>MEL_a108.MEL_b177</t>
  </si>
  <si>
    <t>MEL_a109.MEL_b177</t>
  </si>
  <si>
    <t>MEL_a110.MEL_b177</t>
  </si>
  <si>
    <t>MEL_a111.MEL_b177</t>
  </si>
  <si>
    <t>MEL_a112.MEL_b177</t>
  </si>
  <si>
    <t>MEL_a113.MEL_b177</t>
  </si>
  <si>
    <t>MEL_a114.MEL_b177</t>
  </si>
  <si>
    <t>MEL_a115.MEL_b177</t>
  </si>
  <si>
    <t>MEL_a116.MEL_b177</t>
  </si>
  <si>
    <t>MEL_a117.MEL_b177</t>
  </si>
  <si>
    <t>MEL_a118.MEL_b177</t>
  </si>
  <si>
    <t>MEL_a119.MEL_b177</t>
  </si>
  <si>
    <t>MEL_a120.MEL_b177</t>
  </si>
  <si>
    <t>MEL_a121.MEL_b177</t>
  </si>
  <si>
    <t>MEL_a122.MEL_b177</t>
  </si>
  <si>
    <t>MEL_a123.MEL_b177</t>
  </si>
  <si>
    <t>MEL_a124.MEL_b177</t>
  </si>
  <si>
    <t>MEL_a125.MEL_b177</t>
  </si>
  <si>
    <t>MEL_a126.MEL_b177</t>
  </si>
  <si>
    <t>MEL_a127.MEL_b177</t>
  </si>
  <si>
    <t>MEL_a128.MEL_b177</t>
  </si>
  <si>
    <t>MEL_a129.MEL_b177</t>
  </si>
  <si>
    <t>MEL_a130.MEL_b177</t>
  </si>
  <si>
    <t>MEL_a131.MEL_b177</t>
  </si>
  <si>
    <t>MEL_a132.MEL_b177</t>
  </si>
  <si>
    <t>MEL_a133.MEL_b177</t>
  </si>
  <si>
    <t>MEL_a134.MEL_b177</t>
  </si>
  <si>
    <t>MEL_a135.MEL_b177</t>
  </si>
  <si>
    <t>MEL_a136.MEL_b177</t>
  </si>
  <si>
    <t>MEL_a137.MEL_b177</t>
  </si>
  <si>
    <t>MEL_a138.MEL_b177</t>
  </si>
  <si>
    <t>MEL_a139.MEL_b177</t>
  </si>
  <si>
    <t>MEL_a140.MEL_b177</t>
  </si>
  <si>
    <t>MEL_a141.MEL_b177</t>
  </si>
  <si>
    <t>MEL_a142.MEL_b177</t>
  </si>
  <si>
    <t>MEL_a143.MEL_b177</t>
  </si>
  <si>
    <t>MEL_a144.MEL_b177</t>
  </si>
  <si>
    <t>MEL_a145.MEL_b177</t>
  </si>
  <si>
    <t>MEL_a146.MEL_b177</t>
  </si>
  <si>
    <t>MEL_a147.MEL_b177</t>
  </si>
  <si>
    <t>MEL_a148.MEL_b177</t>
  </si>
  <si>
    <t>MEL_a149.MEL_b177</t>
  </si>
  <si>
    <t>MEL_a150.MEL_b177</t>
  </si>
  <si>
    <t>MEL_a151.MEL_b177</t>
  </si>
  <si>
    <t>MEL_a152.MEL_b177</t>
  </si>
  <si>
    <t>MEL_a153.MEL_b177</t>
  </si>
  <si>
    <t>MEL_a154.MEL_b177</t>
  </si>
  <si>
    <t>MEL_a155.MEL_b177</t>
  </si>
  <si>
    <t>MEL_a156.MEL_b177</t>
  </si>
  <si>
    <t>MEL_a157.MEL_b177</t>
  </si>
  <si>
    <t>MEL_a158.MEL_b177</t>
  </si>
  <si>
    <t>MEL_a159.MEL_b177</t>
  </si>
  <si>
    <t>MEL_a160.MEL_b177</t>
  </si>
  <si>
    <t>MEL_a161.MEL_b177</t>
  </si>
  <si>
    <t>MEL_a162.MEL_b177</t>
  </si>
  <si>
    <t>MEL_a163.MEL_b177</t>
  </si>
  <si>
    <t>MEL_a164.MEL_b177</t>
  </si>
  <si>
    <t>MEL_a165.MEL_b177</t>
  </si>
  <si>
    <t>MEL_a166.MEL_b177</t>
  </si>
  <si>
    <t>MEL_a167.MEL_b177</t>
  </si>
  <si>
    <t>MEL_a168.MEL_b177</t>
  </si>
  <si>
    <t>MEL_a169.MEL_b177</t>
  </si>
  <si>
    <t>MEL_a170.MEL_b177</t>
  </si>
  <si>
    <t>MEL_a171.MEL_b177</t>
  </si>
  <si>
    <t>MEL_a172.MEL_b177</t>
  </si>
  <si>
    <t>MEL_a173.MEL_b177</t>
  </si>
  <si>
    <t>MEL_a174.MEL_b177</t>
  </si>
  <si>
    <t>MEL_a175.MEL_b177</t>
  </si>
  <si>
    <t>MEL_a176.MEL_b177</t>
  </si>
  <si>
    <t>MEL_a177.MEL_b177</t>
  </si>
  <si>
    <t>MEL_a178.MEL_b177</t>
  </si>
  <si>
    <t>MEL_a179.MEL_b177</t>
  </si>
  <si>
    <t>MEL_a180.MEL_b177</t>
  </si>
  <si>
    <t>MEL_a181.MEL_b177</t>
  </si>
  <si>
    <t>MEL_a182.MEL_b177</t>
  </si>
  <si>
    <t>MEL_a183.MEL_b177</t>
  </si>
  <si>
    <t>MEL_a184.MEL_b177</t>
  </si>
  <si>
    <t>MEL_a185.MEL_b177</t>
  </si>
  <si>
    <t>MEL_a186.MEL_b177</t>
  </si>
  <si>
    <t>MEL_a187.MEL_b177</t>
  </si>
  <si>
    <t>MEL_a188.MEL_b177</t>
  </si>
  <si>
    <t>MEL_a189.MEL_b177</t>
  </si>
  <si>
    <t>MEL_a190.MEL_b177</t>
  </si>
  <si>
    <t>MEL_a191.MEL_b177</t>
  </si>
  <si>
    <t>MEL_a192.MEL_b177</t>
  </si>
  <si>
    <t>MEL_a193.MEL_b177</t>
  </si>
  <si>
    <t>MEL_a194.MEL_b177</t>
  </si>
  <si>
    <t>MEL_a195.MEL_b177</t>
  </si>
  <si>
    <t>MEL_a196.MEL_b177</t>
  </si>
  <si>
    <t>MEL_a197.MEL_b177</t>
  </si>
  <si>
    <t>MEL_a198.MEL_b177</t>
  </si>
  <si>
    <t>MEL_a199.MEL_b177</t>
  </si>
  <si>
    <t>MAGEA3_a129.MEL_b177</t>
  </si>
  <si>
    <t>CDK4_a17.MEL_b177</t>
  </si>
  <si>
    <t>MEL_a1.MEL_b178</t>
  </si>
  <si>
    <t>MEL_a2.MEL_b178</t>
  </si>
  <si>
    <t>MEL_a3.MEL_b178</t>
  </si>
  <si>
    <t>MEL_a4.MEL_b178</t>
  </si>
  <si>
    <t>MEL_a5.MEL_b178</t>
  </si>
  <si>
    <t>MEL_a6.MEL_b178</t>
  </si>
  <si>
    <t>MEL_a7.MEL_b178</t>
  </si>
  <si>
    <t>MEL_a8.MEL_b178</t>
  </si>
  <si>
    <t>MEL_a9.MEL_b178</t>
  </si>
  <si>
    <t>MEL_a10.MEL_b178</t>
  </si>
  <si>
    <t>MEL_a11.MEL_b178</t>
  </si>
  <si>
    <t>MEL_a12.MEL_b178</t>
  </si>
  <si>
    <t>MEL_a13.MEL_b178</t>
  </si>
  <si>
    <t>MEL_a14.MEL_b178</t>
  </si>
  <si>
    <t>MEL_a15.MEL_b178</t>
  </si>
  <si>
    <t>MEL_a16.MEL_b178</t>
  </si>
  <si>
    <t>MEL_a17.MEL_b178</t>
  </si>
  <si>
    <t>MEL_a18.MEL_b178</t>
  </si>
  <si>
    <t>MEL_a19.MEL_b178</t>
  </si>
  <si>
    <t>MEL_a20.MEL_b178</t>
  </si>
  <si>
    <t>MEL_a21.MEL_b178</t>
  </si>
  <si>
    <t>MEL_a22.MEL_b178</t>
  </si>
  <si>
    <t>MEL_a23.MEL_b178</t>
  </si>
  <si>
    <t>MEL_a24.MEL_b178</t>
  </si>
  <si>
    <t>MEL_a25.MEL_b178</t>
  </si>
  <si>
    <t>MEL_a26.MEL_b178</t>
  </si>
  <si>
    <t>MEL_a27.MEL_b178</t>
  </si>
  <si>
    <t>MEL_a28.MEL_b178</t>
  </si>
  <si>
    <t>MEL_a29.MEL_b178</t>
  </si>
  <si>
    <t>MEL_a30.MEL_b178</t>
  </si>
  <si>
    <t>MEL_a31.MEL_b178</t>
  </si>
  <si>
    <t>MEL_a32.MEL_b178</t>
  </si>
  <si>
    <t>MEL_a33.MEL_b178</t>
  </si>
  <si>
    <t>MEL_a34.MEL_b178</t>
  </si>
  <si>
    <t>MEL_a35.MEL_b178</t>
  </si>
  <si>
    <t>MEL_a36.MEL_b178</t>
  </si>
  <si>
    <t>MEL_a37.MEL_b178</t>
  </si>
  <si>
    <t>MEL_a38.MEL_b178</t>
  </si>
  <si>
    <t>MEL_a39.MEL_b178</t>
  </si>
  <si>
    <t>MEL_a40.MEL_b178</t>
  </si>
  <si>
    <t>MEL_a41.MEL_b178</t>
  </si>
  <si>
    <t>MEL_a42.MEL_b178</t>
  </si>
  <si>
    <t>MEL_a43.MEL_b178</t>
  </si>
  <si>
    <t>MEL_a44.MEL_b178</t>
  </si>
  <si>
    <t>MEL_a45.MEL_b178</t>
  </si>
  <si>
    <t>MEL_a46.MEL_b178</t>
  </si>
  <si>
    <t>MEL_a47.MEL_b178</t>
  </si>
  <si>
    <t>MEL_a48.MEL_b178</t>
  </si>
  <si>
    <t>MEL_a49.MEL_b178</t>
  </si>
  <si>
    <t>MEL_a50.MEL_b178</t>
  </si>
  <si>
    <t>MEL_a51.MEL_b178</t>
  </si>
  <si>
    <t>MEL_a52.MEL_b178</t>
  </si>
  <si>
    <t>MEL_a53.MEL_b178</t>
  </si>
  <si>
    <t>MEL_a54.MEL_b178</t>
  </si>
  <si>
    <t>MEL_a55.MEL_b178</t>
  </si>
  <si>
    <t>MEL_a56.MEL_b178</t>
  </si>
  <si>
    <t>MEL_a57.MEL_b178</t>
  </si>
  <si>
    <t>MEL_a58.MEL_b178</t>
  </si>
  <si>
    <t>MEL_a59.MEL_b178</t>
  </si>
  <si>
    <t>MEL_a60.MEL_b178</t>
  </si>
  <si>
    <t>MEL_a61.MEL_b178</t>
  </si>
  <si>
    <t>MEL_a62.MEL_b178</t>
  </si>
  <si>
    <t>MEL_a63.MEL_b178</t>
  </si>
  <si>
    <t>MEL_a64.MEL_b178</t>
  </si>
  <si>
    <t>MEL_a65.MEL_b178</t>
  </si>
  <si>
    <t>MEL_a66.MEL_b178</t>
  </si>
  <si>
    <t>MEL_a67.MEL_b178</t>
  </si>
  <si>
    <t>MEL_a68.MEL_b178</t>
  </si>
  <si>
    <t>MEL_a69.MEL_b178</t>
  </si>
  <si>
    <t>MEL_a70.MEL_b178</t>
  </si>
  <si>
    <t>MEL_a71.MEL_b178</t>
  </si>
  <si>
    <t>MEL_a72.MEL_b178</t>
  </si>
  <si>
    <t>MEL_a73.MEL_b178</t>
  </si>
  <si>
    <t>MEL_a74.MEL_b178</t>
  </si>
  <si>
    <t>MEL_a75.MEL_b178</t>
  </si>
  <si>
    <t>MEL_a76.MEL_b178</t>
  </si>
  <si>
    <t>MEL_a77.MEL_b178</t>
  </si>
  <si>
    <t>MEL_a78.MEL_b178</t>
  </si>
  <si>
    <t>MEL_a79.MEL_b178</t>
  </si>
  <si>
    <t>MEL_a80.MEL_b178</t>
  </si>
  <si>
    <t>MEL_a81.MEL_b178</t>
  </si>
  <si>
    <t>MEL_a82.MEL_b178</t>
  </si>
  <si>
    <t>MEL_a83.MEL_b178</t>
  </si>
  <si>
    <t>MEL_a84.MEL_b178</t>
  </si>
  <si>
    <t>MEL_a85.MEL_b178</t>
  </si>
  <si>
    <t>MEL_a86.MEL_b178</t>
  </si>
  <si>
    <t>MEL_a87.MEL_b178</t>
  </si>
  <si>
    <t>MEL_a88.MEL_b178</t>
  </si>
  <si>
    <t>MEL_a89.MEL_b178</t>
  </si>
  <si>
    <t>MEL_a90.MEL_b178</t>
  </si>
  <si>
    <t>MEL_a91.MEL_b178</t>
  </si>
  <si>
    <t>MEL_a92.MEL_b178</t>
  </si>
  <si>
    <t>MEL_a93.MEL_b178</t>
  </si>
  <si>
    <t>MEL_a94.MEL_b178</t>
  </si>
  <si>
    <t>MEL_a95.MEL_b178</t>
  </si>
  <si>
    <t>MEL_a96.MEL_b178</t>
  </si>
  <si>
    <t>MEL_a97.MEL_b178</t>
  </si>
  <si>
    <t>MEL_a98.MEL_b178</t>
  </si>
  <si>
    <t>MEL_a99.MEL_b178</t>
  </si>
  <si>
    <t>MEL_a100.MEL_b178</t>
  </si>
  <si>
    <t>MEL_a101.MEL_b178</t>
  </si>
  <si>
    <t>MEL_a102.MEL_b178</t>
  </si>
  <si>
    <t>MEL_a103.MEL_b178</t>
  </si>
  <si>
    <t>MEL_a104.MEL_b178</t>
  </si>
  <si>
    <t>MEL_a105.MEL_b178</t>
  </si>
  <si>
    <t>MEL_a106.MEL_b178</t>
  </si>
  <si>
    <t>MEL_a107.MEL_b178</t>
  </si>
  <si>
    <t>MEL_a108.MEL_b178</t>
  </si>
  <si>
    <t>MEL_a109.MEL_b178</t>
  </si>
  <si>
    <t>MEL_a110.MEL_b178</t>
  </si>
  <si>
    <t>MEL_a111.MEL_b178</t>
  </si>
  <si>
    <t>MEL_a112.MEL_b178</t>
  </si>
  <si>
    <t>MEL_a113.MEL_b178</t>
  </si>
  <si>
    <t>MEL_a114.MEL_b178</t>
  </si>
  <si>
    <t>MEL_a115.MEL_b178</t>
  </si>
  <si>
    <t>MEL_a116.MEL_b178</t>
  </si>
  <si>
    <t>MEL_a117.MEL_b178</t>
  </si>
  <si>
    <t>MEL_a118.MEL_b178</t>
  </si>
  <si>
    <t>MEL_a119.MEL_b178</t>
  </si>
  <si>
    <t>MEL_a120.MEL_b178</t>
  </si>
  <si>
    <t>MEL_a121.MEL_b178</t>
  </si>
  <si>
    <t>MEL_a122.MEL_b178</t>
  </si>
  <si>
    <t>MEL_a123.MEL_b178</t>
  </si>
  <si>
    <t>MEL_a124.MEL_b178</t>
  </si>
  <si>
    <t>MEL_a125.MEL_b178</t>
  </si>
  <si>
    <t>MEL_a126.MEL_b178</t>
  </si>
  <si>
    <t>MEL_a127.MEL_b178</t>
  </si>
  <si>
    <t>MEL_a128.MEL_b178</t>
  </si>
  <si>
    <t>MEL_a129.MEL_b178</t>
  </si>
  <si>
    <t>MEL_a130.MEL_b178</t>
  </si>
  <si>
    <t>MEL_a131.MEL_b178</t>
  </si>
  <si>
    <t>MEL_a132.MEL_b178</t>
  </si>
  <si>
    <t>MEL_a133.MEL_b178</t>
  </si>
  <si>
    <t>MEL_a134.MEL_b178</t>
  </si>
  <si>
    <t>MEL_a135.MEL_b178</t>
  </si>
  <si>
    <t>MEL_a136.MEL_b178</t>
  </si>
  <si>
    <t>MEL_a137.MEL_b178</t>
  </si>
  <si>
    <t>MEL_a138.MEL_b178</t>
  </si>
  <si>
    <t>MEL_a139.MEL_b178</t>
  </si>
  <si>
    <t>MEL_a140.MEL_b178</t>
  </si>
  <si>
    <t>MEL_a141.MEL_b178</t>
  </si>
  <si>
    <t>MEL_a142.MEL_b178</t>
  </si>
  <si>
    <t>MEL_a143.MEL_b178</t>
  </si>
  <si>
    <t>MEL_a144.MEL_b178</t>
  </si>
  <si>
    <t>MEL_a145.MEL_b178</t>
  </si>
  <si>
    <t>MEL_a146.MEL_b178</t>
  </si>
  <si>
    <t>MEL_a147.MEL_b178</t>
  </si>
  <si>
    <t>MEL_a148.MEL_b178</t>
  </si>
  <si>
    <t>MEL_a149.MEL_b178</t>
  </si>
  <si>
    <t>MEL_a150.MEL_b178</t>
  </si>
  <si>
    <t>MEL_a151.MEL_b178</t>
  </si>
  <si>
    <t>MEL_a152.MEL_b178</t>
  </si>
  <si>
    <t>MEL_a153.MEL_b178</t>
  </si>
  <si>
    <t>MEL_a154.MEL_b178</t>
  </si>
  <si>
    <t>MEL_a155.MEL_b178</t>
  </si>
  <si>
    <t>MEL_a156.MEL_b178</t>
  </si>
  <si>
    <t>MEL_a157.MEL_b178</t>
  </si>
  <si>
    <t>MEL_a158.MEL_b178</t>
  </si>
  <si>
    <t>MEL_a159.MEL_b178</t>
  </si>
  <si>
    <t>MEL_a160.MEL_b178</t>
  </si>
  <si>
    <t>MEL_a161.MEL_b178</t>
  </si>
  <si>
    <t>MEL_a162.MEL_b178</t>
  </si>
  <si>
    <t>MEL_a163.MEL_b178</t>
  </si>
  <si>
    <t>MEL_a164.MEL_b178</t>
  </si>
  <si>
    <t>MEL_a165.MEL_b178</t>
  </si>
  <si>
    <t>MEL_a166.MEL_b178</t>
  </si>
  <si>
    <t>MEL_a167.MEL_b178</t>
  </si>
  <si>
    <t>MEL_a168.MEL_b178</t>
  </si>
  <si>
    <t>MEL_a169.MEL_b178</t>
  </si>
  <si>
    <t>MEL_a170.MEL_b178</t>
  </si>
  <si>
    <t>MEL_a171.MEL_b178</t>
  </si>
  <si>
    <t>MEL_a172.MEL_b178</t>
  </si>
  <si>
    <t>MEL_a173.MEL_b178</t>
  </si>
  <si>
    <t>MEL_a174.MEL_b178</t>
  </si>
  <si>
    <t>MEL_a175.MEL_b178</t>
  </si>
  <si>
    <t>MEL_a176.MEL_b178</t>
  </si>
  <si>
    <t>MEL_a177.MEL_b178</t>
  </si>
  <si>
    <t>MEL_a178.MEL_b178</t>
  </si>
  <si>
    <t>MEL_a179.MEL_b178</t>
  </si>
  <si>
    <t>MEL_a180.MEL_b178</t>
  </si>
  <si>
    <t>MEL_a181.MEL_b178</t>
  </si>
  <si>
    <t>MEL_a182.MEL_b178</t>
  </si>
  <si>
    <t>MEL_a183.MEL_b178</t>
  </si>
  <si>
    <t>MEL_a184.MEL_b178</t>
  </si>
  <si>
    <t>MEL_a185.MEL_b178</t>
  </si>
  <si>
    <t>MEL_a186.MEL_b178</t>
  </si>
  <si>
    <t>MEL_a187.MEL_b178</t>
  </si>
  <si>
    <t>MEL_a188.MEL_b178</t>
  </si>
  <si>
    <t>MEL_a189.MEL_b178</t>
  </si>
  <si>
    <t>MEL_a190.MEL_b178</t>
  </si>
  <si>
    <t>MEL_a191.MEL_b178</t>
  </si>
  <si>
    <t>MEL_a192.MEL_b178</t>
  </si>
  <si>
    <t>MEL_a193.MEL_b178</t>
  </si>
  <si>
    <t>MEL_a194.MEL_b178</t>
  </si>
  <si>
    <t>MEL_a195.MEL_b178</t>
  </si>
  <si>
    <t>MEL_a196.MEL_b178</t>
  </si>
  <si>
    <t>MEL_a197.MEL_b178</t>
  </si>
  <si>
    <t>MEL_a198.MEL_b178</t>
  </si>
  <si>
    <t>MEL_a199.MEL_b178</t>
  </si>
  <si>
    <t>MAGEA3_a129.MEL_b178</t>
  </si>
  <si>
    <t>CDK4_a17.MEL_b178</t>
  </si>
  <si>
    <t>MEL_a1.MEL_b179</t>
  </si>
  <si>
    <t>MEL_a2.MEL_b179</t>
  </si>
  <si>
    <t>MEL_a3.MEL_b179</t>
  </si>
  <si>
    <t>MEL_a4.MEL_b179</t>
  </si>
  <si>
    <t>MEL_a5.MEL_b179</t>
  </si>
  <si>
    <t>MEL_a6.MEL_b179</t>
  </si>
  <si>
    <t>MEL_a7.MEL_b179</t>
  </si>
  <si>
    <t>MEL_a8.MEL_b179</t>
  </si>
  <si>
    <t>MEL_a9.MEL_b179</t>
  </si>
  <si>
    <t>MEL_a10.MEL_b179</t>
  </si>
  <si>
    <t>MEL_a11.MEL_b179</t>
  </si>
  <si>
    <t>MEL_a12.MEL_b179</t>
  </si>
  <si>
    <t>MEL_a13.MEL_b179</t>
  </si>
  <si>
    <t>MEL_a14.MEL_b179</t>
  </si>
  <si>
    <t>MEL_a15.MEL_b179</t>
  </si>
  <si>
    <t>MEL_a16.MEL_b179</t>
  </si>
  <si>
    <t>MEL_a17.MEL_b179</t>
  </si>
  <si>
    <t>MEL_a18.MEL_b179</t>
  </si>
  <si>
    <t>MEL_a19.MEL_b179</t>
  </si>
  <si>
    <t>MEL_a20.MEL_b179</t>
  </si>
  <si>
    <t>MEL_a21.MEL_b179</t>
  </si>
  <si>
    <t>MEL_a22.MEL_b179</t>
  </si>
  <si>
    <t>MEL_a23.MEL_b179</t>
  </si>
  <si>
    <t>MEL_a24.MEL_b179</t>
  </si>
  <si>
    <t>MEL_a25.MEL_b179</t>
  </si>
  <si>
    <t>MEL_a26.MEL_b179</t>
  </si>
  <si>
    <t>MEL_a27.MEL_b179</t>
  </si>
  <si>
    <t>MEL_a28.MEL_b179</t>
  </si>
  <si>
    <t>MEL_a29.MEL_b179</t>
  </si>
  <si>
    <t>MEL_a30.MEL_b179</t>
  </si>
  <si>
    <t>MEL_a31.MEL_b179</t>
  </si>
  <si>
    <t>MEL_a32.MEL_b179</t>
  </si>
  <si>
    <t>MEL_a33.MEL_b179</t>
  </si>
  <si>
    <t>MEL_a34.MEL_b179</t>
  </si>
  <si>
    <t>MEL_a35.MEL_b179</t>
  </si>
  <si>
    <t>MEL_a36.MEL_b179</t>
  </si>
  <si>
    <t>MEL_a37.MEL_b179</t>
  </si>
  <si>
    <t>MEL_a38.MEL_b179</t>
  </si>
  <si>
    <t>MEL_a39.MEL_b179</t>
  </si>
  <si>
    <t>MEL_a40.MEL_b179</t>
  </si>
  <si>
    <t>MEL_a41.MEL_b179</t>
  </si>
  <si>
    <t>MEL_a42.MEL_b179</t>
  </si>
  <si>
    <t>MEL_a43.MEL_b179</t>
  </si>
  <si>
    <t>MEL_a44.MEL_b179</t>
  </si>
  <si>
    <t>MEL_a45.MEL_b179</t>
  </si>
  <si>
    <t>MEL_a46.MEL_b179</t>
  </si>
  <si>
    <t>MEL_a47.MEL_b179</t>
  </si>
  <si>
    <t>MEL_a48.MEL_b179</t>
  </si>
  <si>
    <t>MEL_a49.MEL_b179</t>
  </si>
  <si>
    <t>MEL_a50.MEL_b179</t>
  </si>
  <si>
    <t>MEL_a51.MEL_b179</t>
  </si>
  <si>
    <t>MEL_a52.MEL_b179</t>
  </si>
  <si>
    <t>MEL_a53.MEL_b179</t>
  </si>
  <si>
    <t>MEL_a54.MEL_b179</t>
  </si>
  <si>
    <t>MEL_a55.MEL_b179</t>
  </si>
  <si>
    <t>MEL_a56.MEL_b179</t>
  </si>
  <si>
    <t>MEL_a57.MEL_b179</t>
  </si>
  <si>
    <t>MEL_a58.MEL_b179</t>
  </si>
  <si>
    <t>MEL_a59.MEL_b179</t>
  </si>
  <si>
    <t>MEL_a60.MEL_b179</t>
  </si>
  <si>
    <t>MEL_a61.MEL_b179</t>
  </si>
  <si>
    <t>MEL_a62.MEL_b179</t>
  </si>
  <si>
    <t>MEL_a63.MEL_b179</t>
  </si>
  <si>
    <t>MEL_a64.MEL_b179</t>
  </si>
  <si>
    <t>MEL_a65.MEL_b179</t>
  </si>
  <si>
    <t>MEL_a66.MEL_b179</t>
  </si>
  <si>
    <t>MEL_a67.MEL_b179</t>
  </si>
  <si>
    <t>MEL_a68.MEL_b179</t>
  </si>
  <si>
    <t>MEL_a69.MEL_b179</t>
  </si>
  <si>
    <t>MEL_a70.MEL_b179</t>
  </si>
  <si>
    <t>MEL_a71.MEL_b179</t>
  </si>
  <si>
    <t>MEL_a72.MEL_b179</t>
  </si>
  <si>
    <t>MEL_a73.MEL_b179</t>
  </si>
  <si>
    <t>MEL_a74.MEL_b179</t>
  </si>
  <si>
    <t>MEL_a75.MEL_b179</t>
  </si>
  <si>
    <t>MEL_a76.MEL_b179</t>
  </si>
  <si>
    <t>MEL_a77.MEL_b179</t>
  </si>
  <si>
    <t>MEL_a78.MEL_b179</t>
  </si>
  <si>
    <t>MEL_a79.MEL_b179</t>
  </si>
  <si>
    <t>MEL_a80.MEL_b179</t>
  </si>
  <si>
    <t>MEL_a81.MEL_b179</t>
  </si>
  <si>
    <t>MEL_a82.MEL_b179</t>
  </si>
  <si>
    <t>MEL_a83.MEL_b179</t>
  </si>
  <si>
    <t>MEL_a84.MEL_b179</t>
  </si>
  <si>
    <t>MEL_a85.MEL_b179</t>
  </si>
  <si>
    <t>MEL_a86.MEL_b179</t>
  </si>
  <si>
    <t>MEL_a87.MEL_b179</t>
  </si>
  <si>
    <t>MEL_a88.MEL_b179</t>
  </si>
  <si>
    <t>MEL_a89.MEL_b179</t>
  </si>
  <si>
    <t>MEL_a90.MEL_b179</t>
  </si>
  <si>
    <t>MEL_a91.MEL_b179</t>
  </si>
  <si>
    <t>MEL_a92.MEL_b179</t>
  </si>
  <si>
    <t>MEL_a93.MEL_b179</t>
  </si>
  <si>
    <t>MEL_a94.MEL_b179</t>
  </si>
  <si>
    <t>MEL_a95.MEL_b179</t>
  </si>
  <si>
    <t>MEL_a96.MEL_b179</t>
  </si>
  <si>
    <t>MEL_a97.MEL_b179</t>
  </si>
  <si>
    <t>MEL_a98.MEL_b179</t>
  </si>
  <si>
    <t>MEL_a99.MEL_b179</t>
  </si>
  <si>
    <t>MEL_a100.MEL_b179</t>
  </si>
  <si>
    <t>MEL_a101.MEL_b179</t>
  </si>
  <si>
    <t>MEL_a102.MEL_b179</t>
  </si>
  <si>
    <t>MEL_a103.MEL_b179</t>
  </si>
  <si>
    <t>MEL_a104.MEL_b179</t>
  </si>
  <si>
    <t>MEL_a105.MEL_b179</t>
  </si>
  <si>
    <t>MEL_a106.MEL_b179</t>
  </si>
  <si>
    <t>MEL_a107.MEL_b179</t>
  </si>
  <si>
    <t>MEL_a108.MEL_b179</t>
  </si>
  <si>
    <t>MEL_a109.MEL_b179</t>
  </si>
  <si>
    <t>MEL_a110.MEL_b179</t>
  </si>
  <si>
    <t>MEL_a111.MEL_b179</t>
  </si>
  <si>
    <t>MEL_a112.MEL_b179</t>
  </si>
  <si>
    <t>MEL_a113.MEL_b179</t>
  </si>
  <si>
    <t>MEL_a114.MEL_b179</t>
  </si>
  <si>
    <t>MEL_a115.MEL_b179</t>
  </si>
  <si>
    <t>MEL_a116.MEL_b179</t>
  </si>
  <si>
    <t>MEL_a117.MEL_b179</t>
  </si>
  <si>
    <t>MEL_a118.MEL_b179</t>
  </si>
  <si>
    <t>MEL_a119.MEL_b179</t>
  </si>
  <si>
    <t>MEL_a120.MEL_b179</t>
  </si>
  <si>
    <t>MEL_a121.MEL_b179</t>
  </si>
  <si>
    <t>MEL_a122.MEL_b179</t>
  </si>
  <si>
    <t>MEL_a123.MEL_b179</t>
  </si>
  <si>
    <t>MEL_a124.MEL_b179</t>
  </si>
  <si>
    <t>MEL_a125.MEL_b179</t>
  </si>
  <si>
    <t>MEL_a126.MEL_b179</t>
  </si>
  <si>
    <t>MEL_a127.MEL_b179</t>
  </si>
  <si>
    <t>MEL_a128.MEL_b179</t>
  </si>
  <si>
    <t>MEL_a129.MEL_b179</t>
  </si>
  <si>
    <t>MEL_a130.MEL_b179</t>
  </si>
  <si>
    <t>MEL_a131.MEL_b179</t>
  </si>
  <si>
    <t>MEL_a132.MEL_b179</t>
  </si>
  <si>
    <t>MEL_a133.MEL_b179</t>
  </si>
  <si>
    <t>MEL_a134.MEL_b179</t>
  </si>
  <si>
    <t>MEL_a135.MEL_b179</t>
  </si>
  <si>
    <t>MEL_a136.MEL_b179</t>
  </si>
  <si>
    <t>MEL_a137.MEL_b179</t>
  </si>
  <si>
    <t>MEL_a138.MEL_b179</t>
  </si>
  <si>
    <t>MEL_a139.MEL_b179</t>
  </si>
  <si>
    <t>MEL_a140.MEL_b179</t>
  </si>
  <si>
    <t>MEL_a141.MEL_b179</t>
  </si>
  <si>
    <t>MEL_a142.MEL_b179</t>
  </si>
  <si>
    <t>MEL_a143.MEL_b179</t>
  </si>
  <si>
    <t>MEL_a144.MEL_b179</t>
  </si>
  <si>
    <t>MEL_a145.MEL_b179</t>
  </si>
  <si>
    <t>MEL_a146.MEL_b179</t>
  </si>
  <si>
    <t>MEL_a147.MEL_b179</t>
  </si>
  <si>
    <t>MEL_a148.MEL_b179</t>
  </si>
  <si>
    <t>MEL_a149.MEL_b179</t>
  </si>
  <si>
    <t>MEL_a150.MEL_b179</t>
  </si>
  <si>
    <t>MEL_a151.MEL_b179</t>
  </si>
  <si>
    <t>MEL_a152.MEL_b179</t>
  </si>
  <si>
    <t>MEL_a153.MEL_b179</t>
  </si>
  <si>
    <t>MEL_a154.MEL_b179</t>
  </si>
  <si>
    <t>MEL_a155.MEL_b179</t>
  </si>
  <si>
    <t>MEL_a156.MEL_b179</t>
  </si>
  <si>
    <t>MEL_a157.MEL_b179</t>
  </si>
  <si>
    <t>MEL_a158.MEL_b179</t>
  </si>
  <si>
    <t>MEL_a159.MEL_b179</t>
  </si>
  <si>
    <t>MEL_a160.MEL_b179</t>
  </si>
  <si>
    <t>MEL_a161.MEL_b179</t>
  </si>
  <si>
    <t>MEL_a162.MEL_b179</t>
  </si>
  <si>
    <t>MEL_a163.MEL_b179</t>
  </si>
  <si>
    <t>MEL_a164.MEL_b179</t>
  </si>
  <si>
    <t>MEL_a165.MEL_b179</t>
  </si>
  <si>
    <t>MEL_a166.MEL_b179</t>
  </si>
  <si>
    <t>MEL_a167.MEL_b179</t>
  </si>
  <si>
    <t>MEL_a168.MEL_b179</t>
  </si>
  <si>
    <t>MEL_a169.MEL_b179</t>
  </si>
  <si>
    <t>MEL_a170.MEL_b179</t>
  </si>
  <si>
    <t>MEL_a171.MEL_b179</t>
  </si>
  <si>
    <t>MEL_a172.MEL_b179</t>
  </si>
  <si>
    <t>MEL_a173.MEL_b179</t>
  </si>
  <si>
    <t>MEL_a174.MEL_b179</t>
  </si>
  <si>
    <t>MEL_a175.MEL_b179</t>
  </si>
  <si>
    <t>MEL_a176.MEL_b179</t>
  </si>
  <si>
    <t>MEL_a177.MEL_b179</t>
  </si>
  <si>
    <t>MEL_a178.MEL_b179</t>
  </si>
  <si>
    <t>MEL_a179.MEL_b179</t>
  </si>
  <si>
    <t>MEL_a180.MEL_b179</t>
  </si>
  <si>
    <t>MEL_a181.MEL_b179</t>
  </si>
  <si>
    <t>MEL_a182.MEL_b179</t>
  </si>
  <si>
    <t>MEL_a183.MEL_b179</t>
  </si>
  <si>
    <t>MEL_a184.MEL_b179</t>
  </si>
  <si>
    <t>MEL_a185.MEL_b179</t>
  </si>
  <si>
    <t>MEL_a186.MEL_b179</t>
  </si>
  <si>
    <t>MEL_a187.MEL_b179</t>
  </si>
  <si>
    <t>MEL_a188.MEL_b179</t>
  </si>
  <si>
    <t>MEL_a189.MEL_b179</t>
  </si>
  <si>
    <t>MEL_a190.MEL_b179</t>
  </si>
  <si>
    <t>MEL_a191.MEL_b179</t>
  </si>
  <si>
    <t>MEL_a192.MEL_b179</t>
  </si>
  <si>
    <t>MEL_a193.MEL_b179</t>
  </si>
  <si>
    <t>MEL_a194.MEL_b179</t>
  </si>
  <si>
    <t>MEL_a195.MEL_b179</t>
  </si>
  <si>
    <t>MEL_a196.MEL_b179</t>
  </si>
  <si>
    <t>MEL_a197.MEL_b179</t>
  </si>
  <si>
    <t>MEL_a198.MEL_b179</t>
  </si>
  <si>
    <t>MEL_a199.MEL_b179</t>
  </si>
  <si>
    <t>MAGEA3_a129.MEL_b179</t>
  </si>
  <si>
    <t>CDK4_a17.MEL_b179</t>
  </si>
  <si>
    <t>MEL_a1.MEL_b180</t>
  </si>
  <si>
    <t>MEL_a2.MEL_b180</t>
  </si>
  <si>
    <t>MEL_a3.MEL_b180</t>
  </si>
  <si>
    <t>MEL_a4.MEL_b180</t>
  </si>
  <si>
    <t>MEL_a5.MEL_b180</t>
  </si>
  <si>
    <t>MEL_a6.MEL_b180</t>
  </si>
  <si>
    <t>MEL_a7.MEL_b180</t>
  </si>
  <si>
    <t>MEL_a8.MEL_b180</t>
  </si>
  <si>
    <t>MEL_a9.MEL_b180</t>
  </si>
  <si>
    <t>MEL_a10.MEL_b180</t>
  </si>
  <si>
    <t>MEL_a11.MEL_b180</t>
  </si>
  <si>
    <t>MEL_a12.MEL_b180</t>
  </si>
  <si>
    <t>MEL_a13.MEL_b180</t>
  </si>
  <si>
    <t>MEL_a14.MEL_b180</t>
  </si>
  <si>
    <t>MEL_a15.MEL_b180</t>
  </si>
  <si>
    <t>MEL_a16.MEL_b180</t>
  </si>
  <si>
    <t>MEL_a17.MEL_b180</t>
  </si>
  <si>
    <t>MEL_a18.MEL_b180</t>
  </si>
  <si>
    <t>MEL_a19.MEL_b180</t>
  </si>
  <si>
    <t>MEL_a20.MEL_b180</t>
  </si>
  <si>
    <t>MEL_a21.MEL_b180</t>
  </si>
  <si>
    <t>MEL_a22.MEL_b180</t>
  </si>
  <si>
    <t>MEL_a23.MEL_b180</t>
  </si>
  <si>
    <t>MEL_a24.MEL_b180</t>
  </si>
  <si>
    <t>MEL_a25.MEL_b180</t>
  </si>
  <si>
    <t>MEL_a26.MEL_b180</t>
  </si>
  <si>
    <t>MEL_a27.MEL_b180</t>
  </si>
  <si>
    <t>MEL_a28.MEL_b180</t>
  </si>
  <si>
    <t>MEL_a29.MEL_b180</t>
  </si>
  <si>
    <t>MEL_a30.MEL_b180</t>
  </si>
  <si>
    <t>MEL_a31.MEL_b180</t>
  </si>
  <si>
    <t>MEL_a32.MEL_b180</t>
  </si>
  <si>
    <t>MEL_a33.MEL_b180</t>
  </si>
  <si>
    <t>MEL_a34.MEL_b180</t>
  </si>
  <si>
    <t>MEL_a35.MEL_b180</t>
  </si>
  <si>
    <t>MEL_a36.MEL_b180</t>
  </si>
  <si>
    <t>MEL_a37.MEL_b180</t>
  </si>
  <si>
    <t>MEL_a38.MEL_b180</t>
  </si>
  <si>
    <t>MEL_a39.MEL_b180</t>
  </si>
  <si>
    <t>MEL_a40.MEL_b180</t>
  </si>
  <si>
    <t>MEL_a41.MEL_b180</t>
  </si>
  <si>
    <t>MEL_a42.MEL_b180</t>
  </si>
  <si>
    <t>MEL_a43.MEL_b180</t>
  </si>
  <si>
    <t>MEL_a44.MEL_b180</t>
  </si>
  <si>
    <t>MEL_a45.MEL_b180</t>
  </si>
  <si>
    <t>MEL_a46.MEL_b180</t>
  </si>
  <si>
    <t>MEL_a47.MEL_b180</t>
  </si>
  <si>
    <t>MEL_a48.MEL_b180</t>
  </si>
  <si>
    <t>MEL_a49.MEL_b180</t>
  </si>
  <si>
    <t>MEL_a50.MEL_b180</t>
  </si>
  <si>
    <t>MEL_a51.MEL_b180</t>
  </si>
  <si>
    <t>MEL_a52.MEL_b180</t>
  </si>
  <si>
    <t>MEL_a53.MEL_b180</t>
  </si>
  <si>
    <t>MEL_a54.MEL_b180</t>
  </si>
  <si>
    <t>MEL_a55.MEL_b180</t>
  </si>
  <si>
    <t>MEL_a56.MEL_b180</t>
  </si>
  <si>
    <t>MEL_a57.MEL_b180</t>
  </si>
  <si>
    <t>MEL_a58.MEL_b180</t>
  </si>
  <si>
    <t>MEL_a59.MEL_b180</t>
  </si>
  <si>
    <t>MEL_a60.MEL_b180</t>
  </si>
  <si>
    <t>MEL_a61.MEL_b180</t>
  </si>
  <si>
    <t>MEL_a62.MEL_b180</t>
  </si>
  <si>
    <t>MEL_a63.MEL_b180</t>
  </si>
  <si>
    <t>MEL_a64.MEL_b180</t>
  </si>
  <si>
    <t>MEL_a65.MEL_b180</t>
  </si>
  <si>
    <t>MEL_a66.MEL_b180</t>
  </si>
  <si>
    <t>MEL_a67.MEL_b180</t>
  </si>
  <si>
    <t>MEL_a68.MEL_b180</t>
  </si>
  <si>
    <t>MEL_a69.MEL_b180</t>
  </si>
  <si>
    <t>MEL_a70.MEL_b180</t>
  </si>
  <si>
    <t>MEL_a71.MEL_b180</t>
  </si>
  <si>
    <t>MEL_a72.MEL_b180</t>
  </si>
  <si>
    <t>MEL_a73.MEL_b180</t>
  </si>
  <si>
    <t>MEL_a74.MEL_b180</t>
  </si>
  <si>
    <t>MEL_a75.MEL_b180</t>
  </si>
  <si>
    <t>MEL_a76.MEL_b180</t>
  </si>
  <si>
    <t>MEL_a77.MEL_b180</t>
  </si>
  <si>
    <t>MEL_a78.MEL_b180</t>
  </si>
  <si>
    <t>MEL_a79.MEL_b180</t>
  </si>
  <si>
    <t>MEL_a80.MEL_b180</t>
  </si>
  <si>
    <t>MEL_a81.MEL_b180</t>
  </si>
  <si>
    <t>MEL_a82.MEL_b180</t>
  </si>
  <si>
    <t>MEL_a83.MEL_b180</t>
  </si>
  <si>
    <t>MEL_a84.MEL_b180</t>
  </si>
  <si>
    <t>MEL_a85.MEL_b180</t>
  </si>
  <si>
    <t>MEL_a86.MEL_b180</t>
  </si>
  <si>
    <t>MEL_a87.MEL_b180</t>
  </si>
  <si>
    <t>MEL_a88.MEL_b180</t>
  </si>
  <si>
    <t>MEL_a89.MEL_b180</t>
  </si>
  <si>
    <t>MEL_a90.MEL_b180</t>
  </si>
  <si>
    <t>MEL_a91.MEL_b180</t>
  </si>
  <si>
    <t>MEL_a92.MEL_b180</t>
  </si>
  <si>
    <t>MEL_a93.MEL_b180</t>
  </si>
  <si>
    <t>MEL_a94.MEL_b180</t>
  </si>
  <si>
    <t>MEL_a95.MEL_b180</t>
  </si>
  <si>
    <t>MEL_a96.MEL_b180</t>
  </si>
  <si>
    <t>MEL_a97.MEL_b180</t>
  </si>
  <si>
    <t>MEL_a98.MEL_b180</t>
  </si>
  <si>
    <t>MEL_a99.MEL_b180</t>
  </si>
  <si>
    <t>MEL_a100.MEL_b180</t>
  </si>
  <si>
    <t>MEL_a101.MEL_b180</t>
  </si>
  <si>
    <t>MEL_a102.MEL_b180</t>
  </si>
  <si>
    <t>MEL_a103.MEL_b180</t>
  </si>
  <si>
    <t>MEL_a104.MEL_b180</t>
  </si>
  <si>
    <t>MEL_a105.MEL_b180</t>
  </si>
  <si>
    <t>MEL_a106.MEL_b180</t>
  </si>
  <si>
    <t>MEL_a107.MEL_b180</t>
  </si>
  <si>
    <t>MEL_a108.MEL_b180</t>
  </si>
  <si>
    <t>MEL_a109.MEL_b180</t>
  </si>
  <si>
    <t>MEL_a110.MEL_b180</t>
  </si>
  <si>
    <t>MEL_a111.MEL_b180</t>
  </si>
  <si>
    <t>MEL_a112.MEL_b180</t>
  </si>
  <si>
    <t>MEL_a113.MEL_b180</t>
  </si>
  <si>
    <t>MEL_a114.MEL_b180</t>
  </si>
  <si>
    <t>MEL_a115.MEL_b180</t>
  </si>
  <si>
    <t>MEL_a116.MEL_b180</t>
  </si>
  <si>
    <t>MEL_a117.MEL_b180</t>
  </si>
  <si>
    <t>MEL_a118.MEL_b180</t>
  </si>
  <si>
    <t>MEL_a119.MEL_b180</t>
  </si>
  <si>
    <t>MEL_a120.MEL_b180</t>
  </si>
  <si>
    <t>MEL_a121.MEL_b180</t>
  </si>
  <si>
    <t>MEL_a122.MEL_b180</t>
  </si>
  <si>
    <t>MEL_a123.MEL_b180</t>
  </si>
  <si>
    <t>MEL_a124.MEL_b180</t>
  </si>
  <si>
    <t>MEL_a125.MEL_b180</t>
  </si>
  <si>
    <t>MEL_a126.MEL_b180</t>
  </si>
  <si>
    <t>MEL_a127.MEL_b180</t>
  </si>
  <si>
    <t>MEL_a128.MEL_b180</t>
  </si>
  <si>
    <t>MEL_a129.MEL_b180</t>
  </si>
  <si>
    <t>MEL_a130.MEL_b180</t>
  </si>
  <si>
    <t>MEL_a131.MEL_b180</t>
  </si>
  <si>
    <t>MEL_a132.MEL_b180</t>
  </si>
  <si>
    <t>MEL_a133.MEL_b180</t>
  </si>
  <si>
    <t>MEL_a134.MEL_b180</t>
  </si>
  <si>
    <t>MEL_a135.MEL_b180</t>
  </si>
  <si>
    <t>MEL_a136.MEL_b180</t>
  </si>
  <si>
    <t>MEL_a137.MEL_b180</t>
  </si>
  <si>
    <t>MEL_a138.MEL_b180</t>
  </si>
  <si>
    <t>MEL_a139.MEL_b180</t>
  </si>
  <si>
    <t>MEL_a140.MEL_b180</t>
  </si>
  <si>
    <t>MEL_a141.MEL_b180</t>
  </si>
  <si>
    <t>MEL_a142.MEL_b180</t>
  </si>
  <si>
    <t>MEL_a143.MEL_b180</t>
  </si>
  <si>
    <t>MEL_a144.MEL_b180</t>
  </si>
  <si>
    <t>MEL_a145.MEL_b180</t>
  </si>
  <si>
    <t>MEL_a146.MEL_b180</t>
  </si>
  <si>
    <t>MEL_a147.MEL_b180</t>
  </si>
  <si>
    <t>MEL_a148.MEL_b180</t>
  </si>
  <si>
    <t>MEL_a149.MEL_b180</t>
  </si>
  <si>
    <t>MEL_a150.MEL_b180</t>
  </si>
  <si>
    <t>MEL_a151.MEL_b180</t>
  </si>
  <si>
    <t>MEL_a152.MEL_b180</t>
  </si>
  <si>
    <t>MEL_a153.MEL_b180</t>
  </si>
  <si>
    <t>MEL_a154.MEL_b180</t>
  </si>
  <si>
    <t>MEL_a155.MEL_b180</t>
  </si>
  <si>
    <t>MEL_a156.MEL_b180</t>
  </si>
  <si>
    <t>MEL_a157.MEL_b180</t>
  </si>
  <si>
    <t>MEL_a158.MEL_b180</t>
  </si>
  <si>
    <t>MEL_a159.MEL_b180</t>
  </si>
  <si>
    <t>MEL_a160.MEL_b180</t>
  </si>
  <si>
    <t>MEL_a161.MEL_b180</t>
  </si>
  <si>
    <t>MEL_a162.MEL_b180</t>
  </si>
  <si>
    <t>MEL_a163.MEL_b180</t>
  </si>
  <si>
    <t>MEL_a164.MEL_b180</t>
  </si>
  <si>
    <t>MEL_a165.MEL_b180</t>
  </si>
  <si>
    <t>MEL_a166.MEL_b180</t>
  </si>
  <si>
    <t>MEL_a167.MEL_b180</t>
  </si>
  <si>
    <t>MEL_a168.MEL_b180</t>
  </si>
  <si>
    <t>MEL_a169.MEL_b180</t>
  </si>
  <si>
    <t>MEL_a170.MEL_b180</t>
  </si>
  <si>
    <t>MEL_a171.MEL_b180</t>
  </si>
  <si>
    <t>MEL_a172.MEL_b180</t>
  </si>
  <si>
    <t>MEL_a173.MEL_b180</t>
  </si>
  <si>
    <t>MEL_a174.MEL_b180</t>
  </si>
  <si>
    <t>MEL_a175.MEL_b180</t>
  </si>
  <si>
    <t>MEL_a176.MEL_b180</t>
  </si>
  <si>
    <t>MEL_a177.MEL_b180</t>
  </si>
  <si>
    <t>MEL_a178.MEL_b180</t>
  </si>
  <si>
    <t>MEL_a179.MEL_b180</t>
  </si>
  <si>
    <t>MEL_a180.MEL_b180</t>
  </si>
  <si>
    <t>MEL_a181.MEL_b180</t>
  </si>
  <si>
    <t>MEL_a182.MEL_b180</t>
  </si>
  <si>
    <t>MEL_a183.MEL_b180</t>
  </si>
  <si>
    <t>MEL_a184.MEL_b180</t>
  </si>
  <si>
    <t>MEL_a185.MEL_b180</t>
  </si>
  <si>
    <t>MEL_a186.MEL_b180</t>
  </si>
  <si>
    <t>MEL_a187.MEL_b180</t>
  </si>
  <si>
    <t>MEL_a188.MEL_b180</t>
  </si>
  <si>
    <t>MEL_a189.MEL_b180</t>
  </si>
  <si>
    <t>MEL_a190.MEL_b180</t>
  </si>
  <si>
    <t>MEL_a191.MEL_b180</t>
  </si>
  <si>
    <t>MEL_a192.MEL_b180</t>
  </si>
  <si>
    <t>MEL_a193.MEL_b180</t>
  </si>
  <si>
    <t>MEL_a194.MEL_b180</t>
  </si>
  <si>
    <t>MEL_a195.MEL_b180</t>
  </si>
  <si>
    <t>MEL_a196.MEL_b180</t>
  </si>
  <si>
    <t>MEL_a197.MEL_b180</t>
  </si>
  <si>
    <t>MEL_a198.MEL_b180</t>
  </si>
  <si>
    <t>MEL_a199.MEL_b180</t>
  </si>
  <si>
    <t>MAGEA3_a129.MEL_b180</t>
  </si>
  <si>
    <t>CDK4_a17.MEL_b180</t>
  </si>
  <si>
    <t>MEL_a1.MEL_b181</t>
  </si>
  <si>
    <t>MEL_a2.MEL_b181</t>
  </si>
  <si>
    <t>MEL_a3.MEL_b181</t>
  </si>
  <si>
    <t>MEL_a4.MEL_b181</t>
  </si>
  <si>
    <t>MEL_a5.MEL_b181</t>
  </si>
  <si>
    <t>MEL_a6.MEL_b181</t>
  </si>
  <si>
    <t>MEL_a7.MEL_b181</t>
  </si>
  <si>
    <t>MEL_a8.MEL_b181</t>
  </si>
  <si>
    <t>MEL_a9.MEL_b181</t>
  </si>
  <si>
    <t>MEL_a10.MEL_b181</t>
  </si>
  <si>
    <t>MEL_a11.MEL_b181</t>
  </si>
  <si>
    <t>MEL_a12.MEL_b181</t>
  </si>
  <si>
    <t>MEL_a13.MEL_b181</t>
  </si>
  <si>
    <t>MEL_a14.MEL_b181</t>
  </si>
  <si>
    <t>MEL_a15.MEL_b181</t>
  </si>
  <si>
    <t>MEL_a16.MEL_b181</t>
  </si>
  <si>
    <t>MEL_a17.MEL_b181</t>
  </si>
  <si>
    <t>MEL_a18.MEL_b181</t>
  </si>
  <si>
    <t>MEL_a19.MEL_b181</t>
  </si>
  <si>
    <t>MEL_a20.MEL_b181</t>
  </si>
  <si>
    <t>MEL_a21.MEL_b181</t>
  </si>
  <si>
    <t>MEL_a22.MEL_b181</t>
  </si>
  <si>
    <t>MEL_a23.MEL_b181</t>
  </si>
  <si>
    <t>MEL_a24.MEL_b181</t>
  </si>
  <si>
    <t>MEL_a25.MEL_b181</t>
  </si>
  <si>
    <t>MEL_a26.MEL_b181</t>
  </si>
  <si>
    <t>MEL_a27.MEL_b181</t>
  </si>
  <si>
    <t>MEL_a28.MEL_b181</t>
  </si>
  <si>
    <t>MEL_a29.MEL_b181</t>
  </si>
  <si>
    <t>MEL_a30.MEL_b181</t>
  </si>
  <si>
    <t>MEL_a31.MEL_b181</t>
  </si>
  <si>
    <t>MEL_a32.MEL_b181</t>
  </si>
  <si>
    <t>MEL_a33.MEL_b181</t>
  </si>
  <si>
    <t>MEL_a34.MEL_b181</t>
  </si>
  <si>
    <t>MEL_a35.MEL_b181</t>
  </si>
  <si>
    <t>MEL_a36.MEL_b181</t>
  </si>
  <si>
    <t>MEL_a37.MEL_b181</t>
  </si>
  <si>
    <t>MEL_a38.MEL_b181</t>
  </si>
  <si>
    <t>MEL_a39.MEL_b181</t>
  </si>
  <si>
    <t>MEL_a40.MEL_b181</t>
  </si>
  <si>
    <t>MEL_a41.MEL_b181</t>
  </si>
  <si>
    <t>MEL_a42.MEL_b181</t>
  </si>
  <si>
    <t>MEL_a43.MEL_b181</t>
  </si>
  <si>
    <t>MEL_a44.MEL_b181</t>
  </si>
  <si>
    <t>MEL_a45.MEL_b181</t>
  </si>
  <si>
    <t>MEL_a46.MEL_b181</t>
  </si>
  <si>
    <t>MEL_a47.MEL_b181</t>
  </si>
  <si>
    <t>MEL_a48.MEL_b181</t>
  </si>
  <si>
    <t>MEL_a49.MEL_b181</t>
  </si>
  <si>
    <t>MEL_a50.MEL_b181</t>
  </si>
  <si>
    <t>MEL_a51.MEL_b181</t>
  </si>
  <si>
    <t>MEL_a52.MEL_b181</t>
  </si>
  <si>
    <t>MEL_a53.MEL_b181</t>
  </si>
  <si>
    <t>MEL_a54.MEL_b181</t>
  </si>
  <si>
    <t>MEL_a55.MEL_b181</t>
  </si>
  <si>
    <t>MEL_a56.MEL_b181</t>
  </si>
  <si>
    <t>MEL_a57.MEL_b181</t>
  </si>
  <si>
    <t>MEL_a58.MEL_b181</t>
  </si>
  <si>
    <t>MEL_a59.MEL_b181</t>
  </si>
  <si>
    <t>MEL_a60.MEL_b181</t>
  </si>
  <si>
    <t>MEL_a61.MEL_b181</t>
  </si>
  <si>
    <t>MEL_a62.MEL_b181</t>
  </si>
  <si>
    <t>MEL_a63.MEL_b181</t>
  </si>
  <si>
    <t>MEL_a64.MEL_b181</t>
  </si>
  <si>
    <t>MEL_a65.MEL_b181</t>
  </si>
  <si>
    <t>MEL_a66.MEL_b181</t>
  </si>
  <si>
    <t>MEL_a67.MEL_b181</t>
  </si>
  <si>
    <t>MEL_a68.MEL_b181</t>
  </si>
  <si>
    <t>MEL_a69.MEL_b181</t>
  </si>
  <si>
    <t>MEL_a70.MEL_b181</t>
  </si>
  <si>
    <t>MEL_a71.MEL_b181</t>
  </si>
  <si>
    <t>MEL_a72.MEL_b181</t>
  </si>
  <si>
    <t>MEL_a73.MEL_b181</t>
  </si>
  <si>
    <t>MEL_a74.MEL_b181</t>
  </si>
  <si>
    <t>MEL_a75.MEL_b181</t>
  </si>
  <si>
    <t>MEL_a76.MEL_b181</t>
  </si>
  <si>
    <t>MEL_a77.MEL_b181</t>
  </si>
  <si>
    <t>MEL_a78.MEL_b181</t>
  </si>
  <si>
    <t>MEL_a79.MEL_b181</t>
  </si>
  <si>
    <t>MEL_a80.MEL_b181</t>
  </si>
  <si>
    <t>MEL_a81.MEL_b181</t>
  </si>
  <si>
    <t>MEL_a82.MEL_b181</t>
  </si>
  <si>
    <t>MEL_a83.MEL_b181</t>
  </si>
  <si>
    <t>MEL_a84.MEL_b181</t>
  </si>
  <si>
    <t>MEL_a85.MEL_b181</t>
  </si>
  <si>
    <t>MEL_a86.MEL_b181</t>
  </si>
  <si>
    <t>MEL_a87.MEL_b181</t>
  </si>
  <si>
    <t>MEL_a88.MEL_b181</t>
  </si>
  <si>
    <t>MEL_a89.MEL_b181</t>
  </si>
  <si>
    <t>MEL_a90.MEL_b181</t>
  </si>
  <si>
    <t>MEL_a91.MEL_b181</t>
  </si>
  <si>
    <t>MEL_a92.MEL_b181</t>
  </si>
  <si>
    <t>MEL_a93.MEL_b181</t>
  </si>
  <si>
    <t>MEL_a94.MEL_b181</t>
  </si>
  <si>
    <t>MEL_a95.MEL_b181</t>
  </si>
  <si>
    <t>MEL_a96.MEL_b181</t>
  </si>
  <si>
    <t>MEL_a97.MEL_b181</t>
  </si>
  <si>
    <t>MEL_a98.MEL_b181</t>
  </si>
  <si>
    <t>MEL_a99.MEL_b181</t>
  </si>
  <si>
    <t>MEL_a100.MEL_b181</t>
  </si>
  <si>
    <t>MEL_a101.MEL_b181</t>
  </si>
  <si>
    <t>MEL_a102.MEL_b181</t>
  </si>
  <si>
    <t>MEL_a103.MEL_b181</t>
  </si>
  <si>
    <t>MEL_a104.MEL_b181</t>
  </si>
  <si>
    <t>MEL_a105.MEL_b181</t>
  </si>
  <si>
    <t>MEL_a106.MEL_b181</t>
  </si>
  <si>
    <t>MEL_a107.MEL_b181</t>
  </si>
  <si>
    <t>MEL_a108.MEL_b181</t>
  </si>
  <si>
    <t>MEL_a109.MEL_b181</t>
  </si>
  <si>
    <t>MEL_a110.MEL_b181</t>
  </si>
  <si>
    <t>MEL_a111.MEL_b181</t>
  </si>
  <si>
    <t>MEL_a112.MEL_b181</t>
  </si>
  <si>
    <t>MEL_a113.MEL_b181</t>
  </si>
  <si>
    <t>MEL_a114.MEL_b181</t>
  </si>
  <si>
    <t>MEL_a115.MEL_b181</t>
  </si>
  <si>
    <t>MEL_a116.MEL_b181</t>
  </si>
  <si>
    <t>MEL_a117.MEL_b181</t>
  </si>
  <si>
    <t>MEL_a118.MEL_b181</t>
  </si>
  <si>
    <t>MEL_a119.MEL_b181</t>
  </si>
  <si>
    <t>MEL_a120.MEL_b181</t>
  </si>
  <si>
    <t>MEL_a121.MEL_b181</t>
  </si>
  <si>
    <t>MEL_a122.MEL_b181</t>
  </si>
  <si>
    <t>MEL_a123.MEL_b181</t>
  </si>
  <si>
    <t>MEL_a124.MEL_b181</t>
  </si>
  <si>
    <t>MEL_a125.MEL_b181</t>
  </si>
  <si>
    <t>MEL_a126.MEL_b181</t>
  </si>
  <si>
    <t>MEL_a127.MEL_b181</t>
  </si>
  <si>
    <t>MEL_a128.MEL_b181</t>
  </si>
  <si>
    <t>MEL_a129.MEL_b181</t>
  </si>
  <si>
    <t>MEL_a130.MEL_b181</t>
  </si>
  <si>
    <t>MEL_a131.MEL_b181</t>
  </si>
  <si>
    <t>MEL_a132.MEL_b181</t>
  </si>
  <si>
    <t>MEL_a133.MEL_b181</t>
  </si>
  <si>
    <t>MEL_a134.MEL_b181</t>
  </si>
  <si>
    <t>MEL_a135.MEL_b181</t>
  </si>
  <si>
    <t>MEL_a136.MEL_b181</t>
  </si>
  <si>
    <t>MEL_a137.MEL_b181</t>
  </si>
  <si>
    <t>MEL_a138.MEL_b181</t>
  </si>
  <si>
    <t>MEL_a139.MEL_b181</t>
  </si>
  <si>
    <t>MEL_a140.MEL_b181</t>
  </si>
  <si>
    <t>MEL_a141.MEL_b181</t>
  </si>
  <si>
    <t>MEL_a142.MEL_b181</t>
  </si>
  <si>
    <t>MEL_a143.MEL_b181</t>
  </si>
  <si>
    <t>MEL_a144.MEL_b181</t>
  </si>
  <si>
    <t>MEL_a145.MEL_b181</t>
  </si>
  <si>
    <t>MEL_a146.MEL_b181</t>
  </si>
  <si>
    <t>MEL_a147.MEL_b181</t>
  </si>
  <si>
    <t>MEL_a148.MEL_b181</t>
  </si>
  <si>
    <t>MEL_a149.MEL_b181</t>
  </si>
  <si>
    <t>MEL_a150.MEL_b181</t>
  </si>
  <si>
    <t>MEL_a151.MEL_b181</t>
  </si>
  <si>
    <t>MEL_a152.MEL_b181</t>
  </si>
  <si>
    <t>MEL_a153.MEL_b181</t>
  </si>
  <si>
    <t>MEL_a154.MEL_b181</t>
  </si>
  <si>
    <t>MEL_a155.MEL_b181</t>
  </si>
  <si>
    <t>MEL_a156.MEL_b181</t>
  </si>
  <si>
    <t>MEL_a157.MEL_b181</t>
  </si>
  <si>
    <t>MEL_a158.MEL_b181</t>
  </si>
  <si>
    <t>MEL_a159.MEL_b181</t>
  </si>
  <si>
    <t>MEL_a160.MEL_b181</t>
  </si>
  <si>
    <t>MEL_a161.MEL_b181</t>
  </si>
  <si>
    <t>MEL_a162.MEL_b181</t>
  </si>
  <si>
    <t>MEL_a163.MEL_b181</t>
  </si>
  <si>
    <t>MEL_a164.MEL_b181</t>
  </si>
  <si>
    <t>MEL_a165.MEL_b181</t>
  </si>
  <si>
    <t>MEL_a166.MEL_b181</t>
  </si>
  <si>
    <t>MEL_a167.MEL_b181</t>
  </si>
  <si>
    <t>MEL_a168.MEL_b181</t>
  </si>
  <si>
    <t>MEL_a169.MEL_b181</t>
  </si>
  <si>
    <t>MEL_a170.MEL_b181</t>
  </si>
  <si>
    <t>MEL_a171.MEL_b181</t>
  </si>
  <si>
    <t>MEL_a172.MEL_b181</t>
  </si>
  <si>
    <t>MEL_a173.MEL_b181</t>
  </si>
  <si>
    <t>MEL_a174.MEL_b181</t>
  </si>
  <si>
    <t>MEL_a175.MEL_b181</t>
  </si>
  <si>
    <t>MEL_a176.MEL_b181</t>
  </si>
  <si>
    <t>MEL_a177.MEL_b181</t>
  </si>
  <si>
    <t>MEL_a178.MEL_b181</t>
  </si>
  <si>
    <t>MEL_a179.MEL_b181</t>
  </si>
  <si>
    <t>MEL_a180.MEL_b181</t>
  </si>
  <si>
    <t>MEL_a181.MEL_b181</t>
  </si>
  <si>
    <t>MEL_a182.MEL_b181</t>
  </si>
  <si>
    <t>MEL_a183.MEL_b181</t>
  </si>
  <si>
    <t>MEL_a184.MEL_b181</t>
  </si>
  <si>
    <t>MEL_a185.MEL_b181</t>
  </si>
  <si>
    <t>MEL_a186.MEL_b181</t>
  </si>
  <si>
    <t>MEL_a187.MEL_b181</t>
  </si>
  <si>
    <t>MEL_a188.MEL_b181</t>
  </si>
  <si>
    <t>MEL_a189.MEL_b181</t>
  </si>
  <si>
    <t>MEL_a190.MEL_b181</t>
  </si>
  <si>
    <t>MEL_a191.MEL_b181</t>
  </si>
  <si>
    <t>MEL_a192.MEL_b181</t>
  </si>
  <si>
    <t>MEL_a193.MEL_b181</t>
  </si>
  <si>
    <t>MEL_a194.MEL_b181</t>
  </si>
  <si>
    <t>MEL_a195.MEL_b181</t>
  </si>
  <si>
    <t>MEL_a196.MEL_b181</t>
  </si>
  <si>
    <t>MEL_a197.MEL_b181</t>
  </si>
  <si>
    <t>MEL_a198.MEL_b181</t>
  </si>
  <si>
    <t>MEL_a199.MEL_b181</t>
  </si>
  <si>
    <t>MAGEA3_a129.MEL_b181</t>
  </si>
  <si>
    <t>CDK4_a17.MEL_b181</t>
  </si>
  <si>
    <t>MEL_a1.MEL_b182</t>
  </si>
  <si>
    <t>MEL_a2.MEL_b182</t>
  </si>
  <si>
    <t>MEL_a3.MEL_b182</t>
  </si>
  <si>
    <t>MEL_a4.MEL_b182</t>
  </si>
  <si>
    <t>MEL_a5.MEL_b182</t>
  </si>
  <si>
    <t>MEL_a6.MEL_b182</t>
  </si>
  <si>
    <t>MEL_a7.MEL_b182</t>
  </si>
  <si>
    <t>MEL_a8.MEL_b182</t>
  </si>
  <si>
    <t>MEL_a9.MEL_b182</t>
  </si>
  <si>
    <t>MEL_a10.MEL_b182</t>
  </si>
  <si>
    <t>MEL_a11.MEL_b182</t>
  </si>
  <si>
    <t>MEL_a12.MEL_b182</t>
  </si>
  <si>
    <t>MEL_a13.MEL_b182</t>
  </si>
  <si>
    <t>MEL_a14.MEL_b182</t>
  </si>
  <si>
    <t>MEL_a15.MEL_b182</t>
  </si>
  <si>
    <t>MEL_a16.MEL_b182</t>
  </si>
  <si>
    <t>MEL_a17.MEL_b182</t>
  </si>
  <si>
    <t>MEL_a18.MEL_b182</t>
  </si>
  <si>
    <t>MEL_a19.MEL_b182</t>
  </si>
  <si>
    <t>MEL_a20.MEL_b182</t>
  </si>
  <si>
    <t>MEL_a21.MEL_b182</t>
  </si>
  <si>
    <t>MEL_a22.MEL_b182</t>
  </si>
  <si>
    <t>MEL_a23.MEL_b182</t>
  </si>
  <si>
    <t>MEL_a24.MEL_b182</t>
  </si>
  <si>
    <t>MEL_a25.MEL_b182</t>
  </si>
  <si>
    <t>MEL_a26.MEL_b182</t>
  </si>
  <si>
    <t>MEL_a27.MEL_b182</t>
  </si>
  <si>
    <t>MEL_a28.MEL_b182</t>
  </si>
  <si>
    <t>MEL_a29.MEL_b182</t>
  </si>
  <si>
    <t>MEL_a30.MEL_b182</t>
  </si>
  <si>
    <t>MEL_a31.MEL_b182</t>
  </si>
  <si>
    <t>MEL_a32.MEL_b182</t>
  </si>
  <si>
    <t>MEL_a33.MEL_b182</t>
  </si>
  <si>
    <t>MEL_a34.MEL_b182</t>
  </si>
  <si>
    <t>MEL_a35.MEL_b182</t>
  </si>
  <si>
    <t>MEL_a36.MEL_b182</t>
  </si>
  <si>
    <t>MEL_a37.MEL_b182</t>
  </si>
  <si>
    <t>MEL_a38.MEL_b182</t>
  </si>
  <si>
    <t>MEL_a39.MEL_b182</t>
  </si>
  <si>
    <t>MEL_a40.MEL_b182</t>
  </si>
  <si>
    <t>MEL_a41.MEL_b182</t>
  </si>
  <si>
    <t>MEL_a42.MEL_b182</t>
  </si>
  <si>
    <t>MEL_a43.MEL_b182</t>
  </si>
  <si>
    <t>MEL_a44.MEL_b182</t>
  </si>
  <si>
    <t>MEL_a45.MEL_b182</t>
  </si>
  <si>
    <t>MEL_a46.MEL_b182</t>
  </si>
  <si>
    <t>MEL_a47.MEL_b182</t>
  </si>
  <si>
    <t>MEL_a48.MEL_b182</t>
  </si>
  <si>
    <t>MEL_a49.MEL_b182</t>
  </si>
  <si>
    <t>MEL_a50.MEL_b182</t>
  </si>
  <si>
    <t>MEL_a51.MEL_b182</t>
  </si>
  <si>
    <t>MEL_a52.MEL_b182</t>
  </si>
  <si>
    <t>MEL_a53.MEL_b182</t>
  </si>
  <si>
    <t>MEL_a54.MEL_b182</t>
  </si>
  <si>
    <t>MEL_a55.MEL_b182</t>
  </si>
  <si>
    <t>MEL_a56.MEL_b182</t>
  </si>
  <si>
    <t>MEL_a57.MEL_b182</t>
  </si>
  <si>
    <t>MEL_a58.MEL_b182</t>
  </si>
  <si>
    <t>MEL_a59.MEL_b182</t>
  </si>
  <si>
    <t>MEL_a60.MEL_b182</t>
  </si>
  <si>
    <t>MEL_a61.MEL_b182</t>
  </si>
  <si>
    <t>MEL_a62.MEL_b182</t>
  </si>
  <si>
    <t>MEL_a63.MEL_b182</t>
  </si>
  <si>
    <t>MEL_a64.MEL_b182</t>
  </si>
  <si>
    <t>MEL_a65.MEL_b182</t>
  </si>
  <si>
    <t>MEL_a66.MEL_b182</t>
  </si>
  <si>
    <t>MEL_a67.MEL_b182</t>
  </si>
  <si>
    <t>MEL_a68.MEL_b182</t>
  </si>
  <si>
    <t>MEL_a69.MEL_b182</t>
  </si>
  <si>
    <t>MEL_a70.MEL_b182</t>
  </si>
  <si>
    <t>MEL_a71.MEL_b182</t>
  </si>
  <si>
    <t>MEL_a72.MEL_b182</t>
  </si>
  <si>
    <t>MEL_a73.MEL_b182</t>
  </si>
  <si>
    <t>MEL_a74.MEL_b182</t>
  </si>
  <si>
    <t>MEL_a75.MEL_b182</t>
  </si>
  <si>
    <t>MEL_a76.MEL_b182</t>
  </si>
  <si>
    <t>MEL_a77.MEL_b182</t>
  </si>
  <si>
    <t>MEL_a78.MEL_b182</t>
  </si>
  <si>
    <t>MEL_a79.MEL_b182</t>
  </si>
  <si>
    <t>MEL_a80.MEL_b182</t>
  </si>
  <si>
    <t>MEL_a81.MEL_b182</t>
  </si>
  <si>
    <t>MEL_a82.MEL_b182</t>
  </si>
  <si>
    <t>MEL_a83.MEL_b182</t>
  </si>
  <si>
    <t>MEL_a84.MEL_b182</t>
  </si>
  <si>
    <t>MEL_a85.MEL_b182</t>
  </si>
  <si>
    <t>MEL_a86.MEL_b182</t>
  </si>
  <si>
    <t>MEL_a87.MEL_b182</t>
  </si>
  <si>
    <t>MEL_a88.MEL_b182</t>
  </si>
  <si>
    <t>MEL_a89.MEL_b182</t>
  </si>
  <si>
    <t>MEL_a90.MEL_b182</t>
  </si>
  <si>
    <t>MEL_a91.MEL_b182</t>
  </si>
  <si>
    <t>MEL_a92.MEL_b182</t>
  </si>
  <si>
    <t>MEL_a93.MEL_b182</t>
  </si>
  <si>
    <t>MEL_a94.MEL_b182</t>
  </si>
  <si>
    <t>MEL_a95.MEL_b182</t>
  </si>
  <si>
    <t>MEL_a96.MEL_b182</t>
  </si>
  <si>
    <t>MEL_a97.MEL_b182</t>
  </si>
  <si>
    <t>MEL_a98.MEL_b182</t>
  </si>
  <si>
    <t>MEL_a99.MEL_b182</t>
  </si>
  <si>
    <t>MEL_a100.MEL_b182</t>
  </si>
  <si>
    <t>MEL_a101.MEL_b182</t>
  </si>
  <si>
    <t>MEL_a102.MEL_b182</t>
  </si>
  <si>
    <t>MEL_a103.MEL_b182</t>
  </si>
  <si>
    <t>MEL_a104.MEL_b182</t>
  </si>
  <si>
    <t>MEL_a105.MEL_b182</t>
  </si>
  <si>
    <t>MEL_a106.MEL_b182</t>
  </si>
  <si>
    <t>MEL_a107.MEL_b182</t>
  </si>
  <si>
    <t>MEL_a108.MEL_b182</t>
  </si>
  <si>
    <t>MEL_a109.MEL_b182</t>
  </si>
  <si>
    <t>MEL_a110.MEL_b182</t>
  </si>
  <si>
    <t>MEL_a111.MEL_b182</t>
  </si>
  <si>
    <t>MEL_a112.MEL_b182</t>
  </si>
  <si>
    <t>MEL_a113.MEL_b182</t>
  </si>
  <si>
    <t>MEL_a114.MEL_b182</t>
  </si>
  <si>
    <t>MEL_a115.MEL_b182</t>
  </si>
  <si>
    <t>MEL_a116.MEL_b182</t>
  </si>
  <si>
    <t>MEL_a117.MEL_b182</t>
  </si>
  <si>
    <t>MEL_a118.MEL_b182</t>
  </si>
  <si>
    <t>MEL_a119.MEL_b182</t>
  </si>
  <si>
    <t>MEL_a120.MEL_b182</t>
  </si>
  <si>
    <t>MEL_a121.MEL_b182</t>
  </si>
  <si>
    <t>MEL_a122.MEL_b182</t>
  </si>
  <si>
    <t>MEL_a123.MEL_b182</t>
  </si>
  <si>
    <t>MEL_a124.MEL_b182</t>
  </si>
  <si>
    <t>MEL_a125.MEL_b182</t>
  </si>
  <si>
    <t>MEL_a126.MEL_b182</t>
  </si>
  <si>
    <t>MEL_a127.MEL_b182</t>
  </si>
  <si>
    <t>MEL_a128.MEL_b182</t>
  </si>
  <si>
    <t>MEL_a129.MEL_b182</t>
  </si>
  <si>
    <t>MEL_a130.MEL_b182</t>
  </si>
  <si>
    <t>MEL_a131.MEL_b182</t>
  </si>
  <si>
    <t>MEL_a132.MEL_b182</t>
  </si>
  <si>
    <t>MEL_a133.MEL_b182</t>
  </si>
  <si>
    <t>MEL_a134.MEL_b182</t>
  </si>
  <si>
    <t>MEL_a135.MEL_b182</t>
  </si>
  <si>
    <t>MEL_a136.MEL_b182</t>
  </si>
  <si>
    <t>MEL_a137.MEL_b182</t>
  </si>
  <si>
    <t>MEL_a138.MEL_b182</t>
  </si>
  <si>
    <t>MEL_a139.MEL_b182</t>
  </si>
  <si>
    <t>MEL_a140.MEL_b182</t>
  </si>
  <si>
    <t>MEL_a141.MEL_b182</t>
  </si>
  <si>
    <t>MEL_a142.MEL_b182</t>
  </si>
  <si>
    <t>MEL_a143.MEL_b182</t>
  </si>
  <si>
    <t>MEL_a144.MEL_b182</t>
  </si>
  <si>
    <t>MEL_a145.MEL_b182</t>
  </si>
  <si>
    <t>MEL_a146.MEL_b182</t>
  </si>
  <si>
    <t>MEL_a147.MEL_b182</t>
  </si>
  <si>
    <t>MEL_a148.MEL_b182</t>
  </si>
  <si>
    <t>MEL_a149.MEL_b182</t>
  </si>
  <si>
    <t>MEL_a150.MEL_b182</t>
  </si>
  <si>
    <t>MEL_a151.MEL_b182</t>
  </si>
  <si>
    <t>MEL_a152.MEL_b182</t>
  </si>
  <si>
    <t>MEL_a153.MEL_b182</t>
  </si>
  <si>
    <t>MEL_a154.MEL_b182</t>
  </si>
  <si>
    <t>MEL_a155.MEL_b182</t>
  </si>
  <si>
    <t>MEL_a156.MEL_b182</t>
  </si>
  <si>
    <t>MEL_a157.MEL_b182</t>
  </si>
  <si>
    <t>MEL_a158.MEL_b182</t>
  </si>
  <si>
    <t>MEL_a159.MEL_b182</t>
  </si>
  <si>
    <t>MEL_a160.MEL_b182</t>
  </si>
  <si>
    <t>MEL_a161.MEL_b182</t>
  </si>
  <si>
    <t>MEL_a162.MEL_b182</t>
  </si>
  <si>
    <t>MEL_a163.MEL_b182</t>
  </si>
  <si>
    <t>MEL_a164.MEL_b182</t>
  </si>
  <si>
    <t>MEL_a165.MEL_b182</t>
  </si>
  <si>
    <t>MEL_a166.MEL_b182</t>
  </si>
  <si>
    <t>MEL_a167.MEL_b182</t>
  </si>
  <si>
    <t>MEL_a168.MEL_b182</t>
  </si>
  <si>
    <t>MEL_a169.MEL_b182</t>
  </si>
  <si>
    <t>MEL_a170.MEL_b182</t>
  </si>
  <si>
    <t>MEL_a171.MEL_b182</t>
  </si>
  <si>
    <t>MEL_a172.MEL_b182</t>
  </si>
  <si>
    <t>MEL_a173.MEL_b182</t>
  </si>
  <si>
    <t>MEL_a174.MEL_b182</t>
  </si>
  <si>
    <t>MEL_a175.MEL_b182</t>
  </si>
  <si>
    <t>MEL_a176.MEL_b182</t>
  </si>
  <si>
    <t>MEL_a177.MEL_b182</t>
  </si>
  <si>
    <t>MEL_a178.MEL_b182</t>
  </si>
  <si>
    <t>MEL_a179.MEL_b182</t>
  </si>
  <si>
    <t>MEL_a180.MEL_b182</t>
  </si>
  <si>
    <t>MEL_a181.MEL_b182</t>
  </si>
  <si>
    <t>MEL_a182.MEL_b182</t>
  </si>
  <si>
    <t>MEL_a183.MEL_b182</t>
  </si>
  <si>
    <t>MEL_a184.MEL_b182</t>
  </si>
  <si>
    <t>MEL_a185.MEL_b182</t>
  </si>
  <si>
    <t>MEL_a186.MEL_b182</t>
  </si>
  <si>
    <t>MEL_a187.MEL_b182</t>
  </si>
  <si>
    <t>MEL_a188.MEL_b182</t>
  </si>
  <si>
    <t>MEL_a189.MEL_b182</t>
  </si>
  <si>
    <t>MEL_a190.MEL_b182</t>
  </si>
  <si>
    <t>MEL_a191.MEL_b182</t>
  </si>
  <si>
    <t>MEL_a192.MEL_b182</t>
  </si>
  <si>
    <t>MEL_a193.MEL_b182</t>
  </si>
  <si>
    <t>MEL_a194.MEL_b182</t>
  </si>
  <si>
    <t>MEL_a195.MEL_b182</t>
  </si>
  <si>
    <t>MEL_a196.MEL_b182</t>
  </si>
  <si>
    <t>MEL_a197.MEL_b182</t>
  </si>
  <si>
    <t>MEL_a198.MEL_b182</t>
  </si>
  <si>
    <t>MEL_a199.MEL_b182</t>
  </si>
  <si>
    <t>MAGEA3_a129.MEL_b182</t>
  </si>
  <si>
    <t>CDK4_a17.MEL_b182</t>
  </si>
  <si>
    <t>MEL_a1.MEL_b183</t>
  </si>
  <si>
    <t>MEL_a2.MEL_b183</t>
  </si>
  <si>
    <t>MEL_a3.MEL_b183</t>
  </si>
  <si>
    <t>MEL_a4.MEL_b183</t>
  </si>
  <si>
    <t>MEL_a5.MEL_b183</t>
  </si>
  <si>
    <t>MEL_a6.MEL_b183</t>
  </si>
  <si>
    <t>MEL_a7.MEL_b183</t>
  </si>
  <si>
    <t>MEL_a8.MEL_b183</t>
  </si>
  <si>
    <t>MEL_a9.MEL_b183</t>
  </si>
  <si>
    <t>MEL_a10.MEL_b183</t>
  </si>
  <si>
    <t>MEL_a11.MEL_b183</t>
  </si>
  <si>
    <t>MEL_a12.MEL_b183</t>
  </si>
  <si>
    <t>MEL_a13.MEL_b183</t>
  </si>
  <si>
    <t>MEL_a14.MEL_b183</t>
  </si>
  <si>
    <t>MEL_a15.MEL_b183</t>
  </si>
  <si>
    <t>MEL_a16.MEL_b183</t>
  </si>
  <si>
    <t>MEL_a17.MEL_b183</t>
  </si>
  <si>
    <t>MEL_a18.MEL_b183</t>
  </si>
  <si>
    <t>MEL_a19.MEL_b183</t>
  </si>
  <si>
    <t>MEL_a20.MEL_b183</t>
  </si>
  <si>
    <t>MEL_a21.MEL_b183</t>
  </si>
  <si>
    <t>MEL_a22.MEL_b183</t>
  </si>
  <si>
    <t>MEL_a23.MEL_b183</t>
  </si>
  <si>
    <t>MEL_a24.MEL_b183</t>
  </si>
  <si>
    <t>MEL_a25.MEL_b183</t>
  </si>
  <si>
    <t>MEL_a26.MEL_b183</t>
  </si>
  <si>
    <t>MEL_a27.MEL_b183</t>
  </si>
  <si>
    <t>MEL_a28.MEL_b183</t>
  </si>
  <si>
    <t>MEL_a29.MEL_b183</t>
  </si>
  <si>
    <t>MEL_a30.MEL_b183</t>
  </si>
  <si>
    <t>MEL_a31.MEL_b183</t>
  </si>
  <si>
    <t>MEL_a32.MEL_b183</t>
  </si>
  <si>
    <t>MEL_a33.MEL_b183</t>
  </si>
  <si>
    <t>MEL_a34.MEL_b183</t>
  </si>
  <si>
    <t>MEL_a35.MEL_b183</t>
  </si>
  <si>
    <t>MEL_a36.MEL_b183</t>
  </si>
  <si>
    <t>MEL_a37.MEL_b183</t>
  </si>
  <si>
    <t>MEL_a38.MEL_b183</t>
  </si>
  <si>
    <t>MEL_a39.MEL_b183</t>
  </si>
  <si>
    <t>MEL_a40.MEL_b183</t>
  </si>
  <si>
    <t>MEL_a41.MEL_b183</t>
  </si>
  <si>
    <t>MEL_a42.MEL_b183</t>
  </si>
  <si>
    <t>MEL_a43.MEL_b183</t>
  </si>
  <si>
    <t>MEL_a44.MEL_b183</t>
  </si>
  <si>
    <t>MEL_a45.MEL_b183</t>
  </si>
  <si>
    <t>MEL_a46.MEL_b183</t>
  </si>
  <si>
    <t>MEL_a47.MEL_b183</t>
  </si>
  <si>
    <t>MEL_a48.MEL_b183</t>
  </si>
  <si>
    <t>MEL_a49.MEL_b183</t>
  </si>
  <si>
    <t>MEL_a50.MEL_b183</t>
  </si>
  <si>
    <t>MEL_a51.MEL_b183</t>
  </si>
  <si>
    <t>MEL_a52.MEL_b183</t>
  </si>
  <si>
    <t>MEL_a53.MEL_b183</t>
  </si>
  <si>
    <t>MEL_a54.MEL_b183</t>
  </si>
  <si>
    <t>MEL_a55.MEL_b183</t>
  </si>
  <si>
    <t>MEL_a56.MEL_b183</t>
  </si>
  <si>
    <t>MEL_a57.MEL_b183</t>
  </si>
  <si>
    <t>MEL_a58.MEL_b183</t>
  </si>
  <si>
    <t>MEL_a59.MEL_b183</t>
  </si>
  <si>
    <t>MEL_a60.MEL_b183</t>
  </si>
  <si>
    <t>MEL_a61.MEL_b183</t>
  </si>
  <si>
    <t>MEL_a62.MEL_b183</t>
  </si>
  <si>
    <t>MEL_a63.MEL_b183</t>
  </si>
  <si>
    <t>MEL_a64.MEL_b183</t>
  </si>
  <si>
    <t>MEL_a65.MEL_b183</t>
  </si>
  <si>
    <t>MEL_a66.MEL_b183</t>
  </si>
  <si>
    <t>MEL_a67.MEL_b183</t>
  </si>
  <si>
    <t>MEL_a68.MEL_b183</t>
  </si>
  <si>
    <t>MEL_a69.MEL_b183</t>
  </si>
  <si>
    <t>MEL_a70.MEL_b183</t>
  </si>
  <si>
    <t>MEL_a71.MEL_b183</t>
  </si>
  <si>
    <t>MEL_a72.MEL_b183</t>
  </si>
  <si>
    <t>MEL_a73.MEL_b183</t>
  </si>
  <si>
    <t>MEL_a74.MEL_b183</t>
  </si>
  <si>
    <t>MEL_a75.MEL_b183</t>
  </si>
  <si>
    <t>MEL_a76.MEL_b183</t>
  </si>
  <si>
    <t>MEL_a77.MEL_b183</t>
  </si>
  <si>
    <t>MEL_a78.MEL_b183</t>
  </si>
  <si>
    <t>MEL_a79.MEL_b183</t>
  </si>
  <si>
    <t>MEL_a80.MEL_b183</t>
  </si>
  <si>
    <t>MEL_a81.MEL_b183</t>
  </si>
  <si>
    <t>MEL_a82.MEL_b183</t>
  </si>
  <si>
    <t>MEL_a83.MEL_b183</t>
  </si>
  <si>
    <t>MEL_a84.MEL_b183</t>
  </si>
  <si>
    <t>MEL_a85.MEL_b183</t>
  </si>
  <si>
    <t>MEL_a86.MEL_b183</t>
  </si>
  <si>
    <t>MEL_a87.MEL_b183</t>
  </si>
  <si>
    <t>MEL_a88.MEL_b183</t>
  </si>
  <si>
    <t>MEL_a89.MEL_b183</t>
  </si>
  <si>
    <t>MEL_a90.MEL_b183</t>
  </si>
  <si>
    <t>MEL_a91.MEL_b183</t>
  </si>
  <si>
    <t>MEL_a92.MEL_b183</t>
  </si>
  <si>
    <t>MEL_a93.MEL_b183</t>
  </si>
  <si>
    <t>MEL_a94.MEL_b183</t>
  </si>
  <si>
    <t>MEL_a95.MEL_b183</t>
  </si>
  <si>
    <t>MEL_a96.MEL_b183</t>
  </si>
  <si>
    <t>MEL_a97.MEL_b183</t>
  </si>
  <si>
    <t>MEL_a98.MEL_b183</t>
  </si>
  <si>
    <t>MEL_a99.MEL_b183</t>
  </si>
  <si>
    <t>MEL_a100.MEL_b183</t>
  </si>
  <si>
    <t>MEL_a101.MEL_b183</t>
  </si>
  <si>
    <t>MEL_a102.MEL_b183</t>
  </si>
  <si>
    <t>MEL_a103.MEL_b183</t>
  </si>
  <si>
    <t>MEL_a104.MEL_b183</t>
  </si>
  <si>
    <t>MEL_a105.MEL_b183</t>
  </si>
  <si>
    <t>MEL_a106.MEL_b183</t>
  </si>
  <si>
    <t>MEL_a107.MEL_b183</t>
  </si>
  <si>
    <t>MEL_a108.MEL_b183</t>
  </si>
  <si>
    <t>MEL_a109.MEL_b183</t>
  </si>
  <si>
    <t>MEL_a110.MEL_b183</t>
  </si>
  <si>
    <t>MEL_a111.MEL_b183</t>
  </si>
  <si>
    <t>MEL_a112.MEL_b183</t>
  </si>
  <si>
    <t>MEL_a113.MEL_b183</t>
  </si>
  <si>
    <t>MEL_a114.MEL_b183</t>
  </si>
  <si>
    <t>MEL_a115.MEL_b183</t>
  </si>
  <si>
    <t>MEL_a116.MEL_b183</t>
  </si>
  <si>
    <t>MEL_a117.MEL_b183</t>
  </si>
  <si>
    <t>MEL_a118.MEL_b183</t>
  </si>
  <si>
    <t>MEL_a119.MEL_b183</t>
  </si>
  <si>
    <t>MEL_a120.MEL_b183</t>
  </si>
  <si>
    <t>MEL_a121.MEL_b183</t>
  </si>
  <si>
    <t>MEL_a122.MEL_b183</t>
  </si>
  <si>
    <t>MEL_a123.MEL_b183</t>
  </si>
  <si>
    <t>MEL_a124.MEL_b183</t>
  </si>
  <si>
    <t>MEL_a125.MEL_b183</t>
  </si>
  <si>
    <t>MEL_a126.MEL_b183</t>
  </si>
  <si>
    <t>MEL_a127.MEL_b183</t>
  </si>
  <si>
    <t>MEL_a128.MEL_b183</t>
  </si>
  <si>
    <t>MEL_a129.MEL_b183</t>
  </si>
  <si>
    <t>MEL_a130.MEL_b183</t>
  </si>
  <si>
    <t>MEL_a131.MEL_b183</t>
  </si>
  <si>
    <t>MEL_a132.MEL_b183</t>
  </si>
  <si>
    <t>MEL_a133.MEL_b183</t>
  </si>
  <si>
    <t>MEL_a134.MEL_b183</t>
  </si>
  <si>
    <t>MEL_a135.MEL_b183</t>
  </si>
  <si>
    <t>MEL_a136.MEL_b183</t>
  </si>
  <si>
    <t>MEL_a137.MEL_b183</t>
  </si>
  <si>
    <t>MEL_a138.MEL_b183</t>
  </si>
  <si>
    <t>MEL_a139.MEL_b183</t>
  </si>
  <si>
    <t>MEL_a140.MEL_b183</t>
  </si>
  <si>
    <t>MEL_a141.MEL_b183</t>
  </si>
  <si>
    <t>MEL_a142.MEL_b183</t>
  </si>
  <si>
    <t>MEL_a143.MEL_b183</t>
  </si>
  <si>
    <t>MEL_a144.MEL_b183</t>
  </si>
  <si>
    <t>MEL_a145.MEL_b183</t>
  </si>
  <si>
    <t>MEL_a146.MEL_b183</t>
  </si>
  <si>
    <t>MEL_a147.MEL_b183</t>
  </si>
  <si>
    <t>MEL_a148.MEL_b183</t>
  </si>
  <si>
    <t>MEL_a149.MEL_b183</t>
  </si>
  <si>
    <t>MEL_a150.MEL_b183</t>
  </si>
  <si>
    <t>MEL_a151.MEL_b183</t>
  </si>
  <si>
    <t>MEL_a152.MEL_b183</t>
  </si>
  <si>
    <t>MEL_a153.MEL_b183</t>
  </si>
  <si>
    <t>MEL_a154.MEL_b183</t>
  </si>
  <si>
    <t>MEL_a155.MEL_b183</t>
  </si>
  <si>
    <t>MEL_a156.MEL_b183</t>
  </si>
  <si>
    <t>MEL_a157.MEL_b183</t>
  </si>
  <si>
    <t>MEL_a158.MEL_b183</t>
  </si>
  <si>
    <t>MEL_a159.MEL_b183</t>
  </si>
  <si>
    <t>MEL_a160.MEL_b183</t>
  </si>
  <si>
    <t>MEL_a161.MEL_b183</t>
  </si>
  <si>
    <t>MEL_a162.MEL_b183</t>
  </si>
  <si>
    <t>MEL_a163.MEL_b183</t>
  </si>
  <si>
    <t>MEL_a164.MEL_b183</t>
  </si>
  <si>
    <t>MEL_a165.MEL_b183</t>
  </si>
  <si>
    <t>MEL_a166.MEL_b183</t>
  </si>
  <si>
    <t>MEL_a167.MEL_b183</t>
  </si>
  <si>
    <t>MEL_a168.MEL_b183</t>
  </si>
  <si>
    <t>MEL_a169.MEL_b183</t>
  </si>
  <si>
    <t>MEL_a170.MEL_b183</t>
  </si>
  <si>
    <t>MEL_a171.MEL_b183</t>
  </si>
  <si>
    <t>MEL_a172.MEL_b183</t>
  </si>
  <si>
    <t>MEL_a173.MEL_b183</t>
  </si>
  <si>
    <t>MEL_a174.MEL_b183</t>
  </si>
  <si>
    <t>MEL_a175.MEL_b183</t>
  </si>
  <si>
    <t>MEL_a176.MEL_b183</t>
  </si>
  <si>
    <t>MEL_a177.MEL_b183</t>
  </si>
  <si>
    <t>MEL_a178.MEL_b183</t>
  </si>
  <si>
    <t>MEL_a179.MEL_b183</t>
  </si>
  <si>
    <t>MEL_a180.MEL_b183</t>
  </si>
  <si>
    <t>MEL_a181.MEL_b183</t>
  </si>
  <si>
    <t>MEL_a182.MEL_b183</t>
  </si>
  <si>
    <t>MEL_a183.MEL_b183</t>
  </si>
  <si>
    <t>MEL_a184.MEL_b183</t>
  </si>
  <si>
    <t>MEL_a185.MEL_b183</t>
  </si>
  <si>
    <t>MEL_a186.MEL_b183</t>
  </si>
  <si>
    <t>MEL_a187.MEL_b183</t>
  </si>
  <si>
    <t>MEL_a188.MEL_b183</t>
  </si>
  <si>
    <t>MEL_a189.MEL_b183</t>
  </si>
  <si>
    <t>MEL_a190.MEL_b183</t>
  </si>
  <si>
    <t>MEL_a191.MEL_b183</t>
  </si>
  <si>
    <t>MEL_a192.MEL_b183</t>
  </si>
  <si>
    <t>MEL_a193.MEL_b183</t>
  </si>
  <si>
    <t>MEL_a194.MEL_b183</t>
  </si>
  <si>
    <t>MEL_a195.MEL_b183</t>
  </si>
  <si>
    <t>MEL_a196.MEL_b183</t>
  </si>
  <si>
    <t>MEL_a197.MEL_b183</t>
  </si>
  <si>
    <t>MEL_a198.MEL_b183</t>
  </si>
  <si>
    <t>MEL_a199.MEL_b183</t>
  </si>
  <si>
    <t>MAGEA3_a129.MEL_b183</t>
  </si>
  <si>
    <t>CDK4_a17.MEL_b183</t>
  </si>
  <si>
    <t>MEL_a1.MEL_b184</t>
  </si>
  <si>
    <t>MEL_a2.MEL_b184</t>
  </si>
  <si>
    <t>MEL_a3.MEL_b184</t>
  </si>
  <si>
    <t>MEL_a4.MEL_b184</t>
  </si>
  <si>
    <t>MEL_a5.MEL_b184</t>
  </si>
  <si>
    <t>MEL_a6.MEL_b184</t>
  </si>
  <si>
    <t>MEL_a7.MEL_b184</t>
  </si>
  <si>
    <t>MEL_a8.MEL_b184</t>
  </si>
  <si>
    <t>MEL_a9.MEL_b184</t>
  </si>
  <si>
    <t>MEL_a10.MEL_b184</t>
  </si>
  <si>
    <t>MEL_a11.MEL_b184</t>
  </si>
  <si>
    <t>MEL_a12.MEL_b184</t>
  </si>
  <si>
    <t>MEL_a13.MEL_b184</t>
  </si>
  <si>
    <t>MEL_a14.MEL_b184</t>
  </si>
  <si>
    <t>MEL_a15.MEL_b184</t>
  </si>
  <si>
    <t>MEL_a16.MEL_b184</t>
  </si>
  <si>
    <t>MEL_a17.MEL_b184</t>
  </si>
  <si>
    <t>MEL_a18.MEL_b184</t>
  </si>
  <si>
    <t>MEL_a19.MEL_b184</t>
  </si>
  <si>
    <t>MEL_a20.MEL_b184</t>
  </si>
  <si>
    <t>MEL_a21.MEL_b184</t>
  </si>
  <si>
    <t>MEL_a22.MEL_b184</t>
  </si>
  <si>
    <t>MEL_a23.MEL_b184</t>
  </si>
  <si>
    <t>MEL_a24.MEL_b184</t>
  </si>
  <si>
    <t>MEL_a25.MEL_b184</t>
  </si>
  <si>
    <t>MEL_a26.MEL_b184</t>
  </si>
  <si>
    <t>MEL_a27.MEL_b184</t>
  </si>
  <si>
    <t>MEL_a28.MEL_b184</t>
  </si>
  <si>
    <t>MEL_a29.MEL_b184</t>
  </si>
  <si>
    <t>MEL_a30.MEL_b184</t>
  </si>
  <si>
    <t>MEL_a31.MEL_b184</t>
  </si>
  <si>
    <t>MEL_a32.MEL_b184</t>
  </si>
  <si>
    <t>MEL_a33.MEL_b184</t>
  </si>
  <si>
    <t>MEL_a34.MEL_b184</t>
  </si>
  <si>
    <t>MEL_a35.MEL_b184</t>
  </si>
  <si>
    <t>MEL_a36.MEL_b184</t>
  </si>
  <si>
    <t>MEL_a37.MEL_b184</t>
  </si>
  <si>
    <t>MEL_a38.MEL_b184</t>
  </si>
  <si>
    <t>MEL_a39.MEL_b184</t>
  </si>
  <si>
    <t>MEL_a40.MEL_b184</t>
  </si>
  <si>
    <t>MEL_a41.MEL_b184</t>
  </si>
  <si>
    <t>MEL_a42.MEL_b184</t>
  </si>
  <si>
    <t>MEL_a43.MEL_b184</t>
  </si>
  <si>
    <t>MEL_a44.MEL_b184</t>
  </si>
  <si>
    <t>MEL_a45.MEL_b184</t>
  </si>
  <si>
    <t>MEL_a46.MEL_b184</t>
  </si>
  <si>
    <t>MEL_a47.MEL_b184</t>
  </si>
  <si>
    <t>MEL_a48.MEL_b184</t>
  </si>
  <si>
    <t>MEL_a49.MEL_b184</t>
  </si>
  <si>
    <t>MEL_a50.MEL_b184</t>
  </si>
  <si>
    <t>MEL_a51.MEL_b184</t>
  </si>
  <si>
    <t>MEL_a52.MEL_b184</t>
  </si>
  <si>
    <t>MEL_a53.MEL_b184</t>
  </si>
  <si>
    <t>MEL_a54.MEL_b184</t>
  </si>
  <si>
    <t>MEL_a55.MEL_b184</t>
  </si>
  <si>
    <t>MEL_a56.MEL_b184</t>
  </si>
  <si>
    <t>MEL_a57.MEL_b184</t>
  </si>
  <si>
    <t>MEL_a58.MEL_b184</t>
  </si>
  <si>
    <t>MEL_a59.MEL_b184</t>
  </si>
  <si>
    <t>MEL_a60.MEL_b184</t>
  </si>
  <si>
    <t>MEL_a61.MEL_b184</t>
  </si>
  <si>
    <t>MEL_a62.MEL_b184</t>
  </si>
  <si>
    <t>MEL_a63.MEL_b184</t>
  </si>
  <si>
    <t>MEL_a64.MEL_b184</t>
  </si>
  <si>
    <t>MEL_a65.MEL_b184</t>
  </si>
  <si>
    <t>MEL_a66.MEL_b184</t>
  </si>
  <si>
    <t>MEL_a67.MEL_b184</t>
  </si>
  <si>
    <t>MEL_a68.MEL_b184</t>
  </si>
  <si>
    <t>MEL_a69.MEL_b184</t>
  </si>
  <si>
    <t>MEL_a70.MEL_b184</t>
  </si>
  <si>
    <t>MEL_a71.MEL_b184</t>
  </si>
  <si>
    <t>MEL_a72.MEL_b184</t>
  </si>
  <si>
    <t>MEL_a73.MEL_b184</t>
  </si>
  <si>
    <t>MEL_a74.MEL_b184</t>
  </si>
  <si>
    <t>MEL_a75.MEL_b184</t>
  </si>
  <si>
    <t>MEL_a76.MEL_b184</t>
  </si>
  <si>
    <t>MEL_a77.MEL_b184</t>
  </si>
  <si>
    <t>MEL_a78.MEL_b184</t>
  </si>
  <si>
    <t>MEL_a79.MEL_b184</t>
  </si>
  <si>
    <t>MEL_a80.MEL_b184</t>
  </si>
  <si>
    <t>MEL_a81.MEL_b184</t>
  </si>
  <si>
    <t>MEL_a82.MEL_b184</t>
  </si>
  <si>
    <t>MEL_a83.MEL_b184</t>
  </si>
  <si>
    <t>MEL_a84.MEL_b184</t>
  </si>
  <si>
    <t>MEL_a85.MEL_b184</t>
  </si>
  <si>
    <t>MEL_a86.MEL_b184</t>
  </si>
  <si>
    <t>MEL_a87.MEL_b184</t>
  </si>
  <si>
    <t>MEL_a88.MEL_b184</t>
  </si>
  <si>
    <t>MEL_a89.MEL_b184</t>
  </si>
  <si>
    <t>MEL_a90.MEL_b184</t>
  </si>
  <si>
    <t>MEL_a91.MEL_b184</t>
  </si>
  <si>
    <t>MEL_a92.MEL_b184</t>
  </si>
  <si>
    <t>MEL_a93.MEL_b184</t>
  </si>
  <si>
    <t>MEL_a94.MEL_b184</t>
  </si>
  <si>
    <t>MEL_a95.MEL_b184</t>
  </si>
  <si>
    <t>MEL_a96.MEL_b184</t>
  </si>
  <si>
    <t>MEL_a97.MEL_b184</t>
  </si>
  <si>
    <t>MEL_a98.MEL_b184</t>
  </si>
  <si>
    <t>MEL_a99.MEL_b184</t>
  </si>
  <si>
    <t>MEL_a100.MEL_b184</t>
  </si>
  <si>
    <t>MEL_a101.MEL_b184</t>
  </si>
  <si>
    <t>MEL_a102.MEL_b184</t>
  </si>
  <si>
    <t>MEL_a103.MEL_b184</t>
  </si>
  <si>
    <t>MEL_a104.MEL_b184</t>
  </si>
  <si>
    <t>MEL_a105.MEL_b184</t>
  </si>
  <si>
    <t>MEL_a106.MEL_b184</t>
  </si>
  <si>
    <t>MEL_a107.MEL_b184</t>
  </si>
  <si>
    <t>MEL_a108.MEL_b184</t>
  </si>
  <si>
    <t>MEL_a109.MEL_b184</t>
  </si>
  <si>
    <t>MEL_a110.MEL_b184</t>
  </si>
  <si>
    <t>MEL_a111.MEL_b184</t>
  </si>
  <si>
    <t>MEL_a112.MEL_b184</t>
  </si>
  <si>
    <t>MEL_a113.MEL_b184</t>
  </si>
  <si>
    <t>MEL_a114.MEL_b184</t>
  </si>
  <si>
    <t>MEL_a115.MEL_b184</t>
  </si>
  <si>
    <t>MEL_a116.MEL_b184</t>
  </si>
  <si>
    <t>MEL_a117.MEL_b184</t>
  </si>
  <si>
    <t>MEL_a118.MEL_b184</t>
  </si>
  <si>
    <t>MEL_a119.MEL_b184</t>
  </si>
  <si>
    <t>MEL_a120.MEL_b184</t>
  </si>
  <si>
    <t>MEL_a121.MEL_b184</t>
  </si>
  <si>
    <t>MEL_a122.MEL_b184</t>
  </si>
  <si>
    <t>MEL_a123.MEL_b184</t>
  </si>
  <si>
    <t>MEL_a124.MEL_b184</t>
  </si>
  <si>
    <t>MEL_a125.MEL_b184</t>
  </si>
  <si>
    <t>MEL_a126.MEL_b184</t>
  </si>
  <si>
    <t>MEL_a127.MEL_b184</t>
  </si>
  <si>
    <t>MEL_a128.MEL_b184</t>
  </si>
  <si>
    <t>MEL_a129.MEL_b184</t>
  </si>
  <si>
    <t>MEL_a130.MEL_b184</t>
  </si>
  <si>
    <t>MEL_a131.MEL_b184</t>
  </si>
  <si>
    <t>MEL_a132.MEL_b184</t>
  </si>
  <si>
    <t>MEL_a133.MEL_b184</t>
  </si>
  <si>
    <t>MEL_a134.MEL_b184</t>
  </si>
  <si>
    <t>MEL_a135.MEL_b184</t>
  </si>
  <si>
    <t>MEL_a136.MEL_b184</t>
  </si>
  <si>
    <t>MEL_a137.MEL_b184</t>
  </si>
  <si>
    <t>MEL_a138.MEL_b184</t>
  </si>
  <si>
    <t>MEL_a139.MEL_b184</t>
  </si>
  <si>
    <t>MEL_a140.MEL_b184</t>
  </si>
  <si>
    <t>MEL_a141.MEL_b184</t>
  </si>
  <si>
    <t>MEL_a142.MEL_b184</t>
  </si>
  <si>
    <t>MEL_a143.MEL_b184</t>
  </si>
  <si>
    <t>MEL_a144.MEL_b184</t>
  </si>
  <si>
    <t>MEL_a145.MEL_b184</t>
  </si>
  <si>
    <t>MEL_a146.MEL_b184</t>
  </si>
  <si>
    <t>MEL_a147.MEL_b184</t>
  </si>
  <si>
    <t>MEL_a148.MEL_b184</t>
  </si>
  <si>
    <t>MEL_a149.MEL_b184</t>
  </si>
  <si>
    <t>MEL_a150.MEL_b184</t>
  </si>
  <si>
    <t>MEL_a151.MEL_b184</t>
  </si>
  <si>
    <t>MEL_a152.MEL_b184</t>
  </si>
  <si>
    <t>MEL_a153.MEL_b184</t>
  </si>
  <si>
    <t>MEL_a154.MEL_b184</t>
  </si>
  <si>
    <t>MEL_a155.MEL_b184</t>
  </si>
  <si>
    <t>MEL_a156.MEL_b184</t>
  </si>
  <si>
    <t>MEL_a157.MEL_b184</t>
  </si>
  <si>
    <t>MEL_a158.MEL_b184</t>
  </si>
  <si>
    <t>MEL_a159.MEL_b184</t>
  </si>
  <si>
    <t>MEL_a160.MEL_b184</t>
  </si>
  <si>
    <t>MEL_a161.MEL_b184</t>
  </si>
  <si>
    <t>MEL_a162.MEL_b184</t>
  </si>
  <si>
    <t>MEL_a163.MEL_b184</t>
  </si>
  <si>
    <t>MEL_a164.MEL_b184</t>
  </si>
  <si>
    <t>MEL_a165.MEL_b184</t>
  </si>
  <si>
    <t>MEL_a166.MEL_b184</t>
  </si>
  <si>
    <t>MEL_a167.MEL_b184</t>
  </si>
  <si>
    <t>MEL_a168.MEL_b184</t>
  </si>
  <si>
    <t>MEL_a169.MEL_b184</t>
  </si>
  <si>
    <t>MEL_a170.MEL_b184</t>
  </si>
  <si>
    <t>MEL_a171.MEL_b184</t>
  </si>
  <si>
    <t>MEL_a172.MEL_b184</t>
  </si>
  <si>
    <t>MEL_a173.MEL_b184</t>
  </si>
  <si>
    <t>MEL_a174.MEL_b184</t>
  </si>
  <si>
    <t>MEL_a175.MEL_b184</t>
  </si>
  <si>
    <t>MEL_a176.MEL_b184</t>
  </si>
  <si>
    <t>MEL_a177.MEL_b184</t>
  </si>
  <si>
    <t>MEL_a178.MEL_b184</t>
  </si>
  <si>
    <t>MEL_a179.MEL_b184</t>
  </si>
  <si>
    <t>MEL_a180.MEL_b184</t>
  </si>
  <si>
    <t>MEL_a181.MEL_b184</t>
  </si>
  <si>
    <t>MEL_a182.MEL_b184</t>
  </si>
  <si>
    <t>MEL_a183.MEL_b184</t>
  </si>
  <si>
    <t>MEL_a184.MEL_b184</t>
  </si>
  <si>
    <t>MEL_a185.MEL_b184</t>
  </si>
  <si>
    <t>MEL_a186.MEL_b184</t>
  </si>
  <si>
    <t>MEL_a187.MEL_b184</t>
  </si>
  <si>
    <t>MEL_a188.MEL_b184</t>
  </si>
  <si>
    <t>MEL_a189.MEL_b184</t>
  </si>
  <si>
    <t>MEL_a190.MEL_b184</t>
  </si>
  <si>
    <t>MEL_a191.MEL_b184</t>
  </si>
  <si>
    <t>MEL_a192.MEL_b184</t>
  </si>
  <si>
    <t>MEL_a193.MEL_b184</t>
  </si>
  <si>
    <t>MEL_a194.MEL_b184</t>
  </si>
  <si>
    <t>MEL_a195.MEL_b184</t>
  </si>
  <si>
    <t>MEL_a196.MEL_b184</t>
  </si>
  <si>
    <t>MEL_a197.MEL_b184</t>
  </si>
  <si>
    <t>MEL_a198.MEL_b184</t>
  </si>
  <si>
    <t>MEL_a199.MEL_b184</t>
  </si>
  <si>
    <t>MAGEA3_a129.MEL_b184</t>
  </si>
  <si>
    <t>CDK4_a17.MEL_b184</t>
  </si>
  <si>
    <t>MEL_a1.MEL_b185</t>
  </si>
  <si>
    <t>MEL_a2.MEL_b185</t>
  </si>
  <si>
    <t>MEL_a3.MEL_b185</t>
  </si>
  <si>
    <t>MEL_a4.MEL_b185</t>
  </si>
  <si>
    <t>MEL_a5.MEL_b185</t>
  </si>
  <si>
    <t>MEL_a6.MEL_b185</t>
  </si>
  <si>
    <t>MEL_a7.MEL_b185</t>
  </si>
  <si>
    <t>MEL_a8.MEL_b185</t>
  </si>
  <si>
    <t>MEL_a9.MEL_b185</t>
  </si>
  <si>
    <t>MEL_a10.MEL_b185</t>
  </si>
  <si>
    <t>MEL_a11.MEL_b185</t>
  </si>
  <si>
    <t>MEL_a12.MEL_b185</t>
  </si>
  <si>
    <t>MEL_a13.MEL_b185</t>
  </si>
  <si>
    <t>MEL_a14.MEL_b185</t>
  </si>
  <si>
    <t>MEL_a15.MEL_b185</t>
  </si>
  <si>
    <t>MEL_a16.MEL_b185</t>
  </si>
  <si>
    <t>MEL_a17.MEL_b185</t>
  </si>
  <si>
    <t>MEL_a18.MEL_b185</t>
  </si>
  <si>
    <t>MEL_a19.MEL_b185</t>
  </si>
  <si>
    <t>MEL_a20.MEL_b185</t>
  </si>
  <si>
    <t>MEL_a21.MEL_b185</t>
  </si>
  <si>
    <t>MEL_a22.MEL_b185</t>
  </si>
  <si>
    <t>MEL_a23.MEL_b185</t>
  </si>
  <si>
    <t>MEL_a24.MEL_b185</t>
  </si>
  <si>
    <t>MEL_a25.MEL_b185</t>
  </si>
  <si>
    <t>MEL_a26.MEL_b185</t>
  </si>
  <si>
    <t>MEL_a27.MEL_b185</t>
  </si>
  <si>
    <t>MEL_a28.MEL_b185</t>
  </si>
  <si>
    <t>MEL_a29.MEL_b185</t>
  </si>
  <si>
    <t>MEL_a30.MEL_b185</t>
  </si>
  <si>
    <t>MEL_a31.MEL_b185</t>
  </si>
  <si>
    <t>MEL_a32.MEL_b185</t>
  </si>
  <si>
    <t>MEL_a33.MEL_b185</t>
  </si>
  <si>
    <t>MEL_a34.MEL_b185</t>
  </si>
  <si>
    <t>MEL_a35.MEL_b185</t>
  </si>
  <si>
    <t>MEL_a36.MEL_b185</t>
  </si>
  <si>
    <t>MEL_a37.MEL_b185</t>
  </si>
  <si>
    <t>MEL_a38.MEL_b185</t>
  </si>
  <si>
    <t>MEL_a39.MEL_b185</t>
  </si>
  <si>
    <t>MEL_a40.MEL_b185</t>
  </si>
  <si>
    <t>MEL_a41.MEL_b185</t>
  </si>
  <si>
    <t>MEL_a42.MEL_b185</t>
  </si>
  <si>
    <t>MEL_a43.MEL_b185</t>
  </si>
  <si>
    <t>MEL_a44.MEL_b185</t>
  </si>
  <si>
    <t>MEL_a45.MEL_b185</t>
  </si>
  <si>
    <t>MEL_a46.MEL_b185</t>
  </si>
  <si>
    <t>MEL_a47.MEL_b185</t>
  </si>
  <si>
    <t>MEL_a48.MEL_b185</t>
  </si>
  <si>
    <t>MEL_a49.MEL_b185</t>
  </si>
  <si>
    <t>MEL_a50.MEL_b185</t>
  </si>
  <si>
    <t>MEL_a51.MEL_b185</t>
  </si>
  <si>
    <t>MEL_a52.MEL_b185</t>
  </si>
  <si>
    <t>MEL_a53.MEL_b185</t>
  </si>
  <si>
    <t>MEL_a54.MEL_b185</t>
  </si>
  <si>
    <t>MEL_a55.MEL_b185</t>
  </si>
  <si>
    <t>MEL_a56.MEL_b185</t>
  </si>
  <si>
    <t>MEL_a57.MEL_b185</t>
  </si>
  <si>
    <t>MEL_a58.MEL_b185</t>
  </si>
  <si>
    <t>MEL_a59.MEL_b185</t>
  </si>
  <si>
    <t>MEL_a60.MEL_b185</t>
  </si>
  <si>
    <t>MEL_a61.MEL_b185</t>
  </si>
  <si>
    <t>MEL_a62.MEL_b185</t>
  </si>
  <si>
    <t>MEL_a63.MEL_b185</t>
  </si>
  <si>
    <t>MEL_a64.MEL_b185</t>
  </si>
  <si>
    <t>MEL_a65.MEL_b185</t>
  </si>
  <si>
    <t>MEL_a66.MEL_b185</t>
  </si>
  <si>
    <t>MEL_a67.MEL_b185</t>
  </si>
  <si>
    <t>MEL_a68.MEL_b185</t>
  </si>
  <si>
    <t>MEL_a69.MEL_b185</t>
  </si>
  <si>
    <t>MEL_a70.MEL_b185</t>
  </si>
  <si>
    <t>MEL_a71.MEL_b185</t>
  </si>
  <si>
    <t>MEL_a72.MEL_b185</t>
  </si>
  <si>
    <t>MEL_a73.MEL_b185</t>
  </si>
  <si>
    <t>MEL_a74.MEL_b185</t>
  </si>
  <si>
    <t>MEL_a75.MEL_b185</t>
  </si>
  <si>
    <t>MEL_a76.MEL_b185</t>
  </si>
  <si>
    <t>MEL_a77.MEL_b185</t>
  </si>
  <si>
    <t>MEL_a78.MEL_b185</t>
  </si>
  <si>
    <t>MEL_a79.MEL_b185</t>
  </si>
  <si>
    <t>MEL_a80.MEL_b185</t>
  </si>
  <si>
    <t>MEL_a81.MEL_b185</t>
  </si>
  <si>
    <t>MEL_a82.MEL_b185</t>
  </si>
  <si>
    <t>MEL_a83.MEL_b185</t>
  </si>
  <si>
    <t>MEL_a84.MEL_b185</t>
  </si>
  <si>
    <t>MEL_a85.MEL_b185</t>
  </si>
  <si>
    <t>MEL_a86.MEL_b185</t>
  </si>
  <si>
    <t>MEL_a87.MEL_b185</t>
  </si>
  <si>
    <t>MEL_a88.MEL_b185</t>
  </si>
  <si>
    <t>MEL_a89.MEL_b185</t>
  </si>
  <si>
    <t>MEL_a90.MEL_b185</t>
  </si>
  <si>
    <t>MEL_a91.MEL_b185</t>
  </si>
  <si>
    <t>MEL_a92.MEL_b185</t>
  </si>
  <si>
    <t>MEL_a93.MEL_b185</t>
  </si>
  <si>
    <t>MEL_a94.MEL_b185</t>
  </si>
  <si>
    <t>MEL_a95.MEL_b185</t>
  </si>
  <si>
    <t>MEL_a96.MEL_b185</t>
  </si>
  <si>
    <t>MEL_a97.MEL_b185</t>
  </si>
  <si>
    <t>MEL_a98.MEL_b185</t>
  </si>
  <si>
    <t>MEL_a99.MEL_b185</t>
  </si>
  <si>
    <t>MEL_a100.MEL_b185</t>
  </si>
  <si>
    <t>MEL_a101.MEL_b185</t>
  </si>
  <si>
    <t>MEL_a102.MEL_b185</t>
  </si>
  <si>
    <t>MEL_a103.MEL_b185</t>
  </si>
  <si>
    <t>MEL_a104.MEL_b185</t>
  </si>
  <si>
    <t>MEL_a105.MEL_b185</t>
  </si>
  <si>
    <t>MEL_a106.MEL_b185</t>
  </si>
  <si>
    <t>MEL_a107.MEL_b185</t>
  </si>
  <si>
    <t>MEL_a108.MEL_b185</t>
  </si>
  <si>
    <t>MEL_a109.MEL_b185</t>
  </si>
  <si>
    <t>MEL_a110.MEL_b185</t>
  </si>
  <si>
    <t>MEL_a111.MEL_b185</t>
  </si>
  <si>
    <t>MEL_a112.MEL_b185</t>
  </si>
  <si>
    <t>MEL_a113.MEL_b185</t>
  </si>
  <si>
    <t>MEL_a114.MEL_b185</t>
  </si>
  <si>
    <t>MEL_a115.MEL_b185</t>
  </si>
  <si>
    <t>MEL_a116.MEL_b185</t>
  </si>
  <si>
    <t>MEL_a117.MEL_b185</t>
  </si>
  <si>
    <t>MEL_a118.MEL_b185</t>
  </si>
  <si>
    <t>MEL_a119.MEL_b185</t>
  </si>
  <si>
    <t>MEL_a120.MEL_b185</t>
  </si>
  <si>
    <t>MEL_a121.MEL_b185</t>
  </si>
  <si>
    <t>MEL_a122.MEL_b185</t>
  </si>
  <si>
    <t>MEL_a123.MEL_b185</t>
  </si>
  <si>
    <t>MEL_a124.MEL_b185</t>
  </si>
  <si>
    <t>MEL_a125.MEL_b185</t>
  </si>
  <si>
    <t>MEL_a126.MEL_b185</t>
  </si>
  <si>
    <t>MEL_a127.MEL_b185</t>
  </si>
  <si>
    <t>MEL_a128.MEL_b185</t>
  </si>
  <si>
    <t>MEL_a129.MEL_b185</t>
  </si>
  <si>
    <t>MEL_a130.MEL_b185</t>
  </si>
  <si>
    <t>MEL_a131.MEL_b185</t>
  </si>
  <si>
    <t>MEL_a132.MEL_b185</t>
  </si>
  <si>
    <t>MEL_a133.MEL_b185</t>
  </si>
  <si>
    <t>MEL_a134.MEL_b185</t>
  </si>
  <si>
    <t>MEL_a135.MEL_b185</t>
  </si>
  <si>
    <t>MEL_a136.MEL_b185</t>
  </si>
  <si>
    <t>MEL_a137.MEL_b185</t>
  </si>
  <si>
    <t>MEL_a138.MEL_b185</t>
  </si>
  <si>
    <t>MEL_a139.MEL_b185</t>
  </si>
  <si>
    <t>MEL_a140.MEL_b185</t>
  </si>
  <si>
    <t>MEL_a141.MEL_b185</t>
  </si>
  <si>
    <t>MEL_a142.MEL_b185</t>
  </si>
  <si>
    <t>MEL_a143.MEL_b185</t>
  </si>
  <si>
    <t>MEL_a144.MEL_b185</t>
  </si>
  <si>
    <t>MEL_a145.MEL_b185</t>
  </si>
  <si>
    <t>MEL_a146.MEL_b185</t>
  </si>
  <si>
    <t>MEL_a147.MEL_b185</t>
  </si>
  <si>
    <t>MEL_a148.MEL_b185</t>
  </si>
  <si>
    <t>MEL_a149.MEL_b185</t>
  </si>
  <si>
    <t>MEL_a150.MEL_b185</t>
  </si>
  <si>
    <t>MEL_a151.MEL_b185</t>
  </si>
  <si>
    <t>MEL_a152.MEL_b185</t>
  </si>
  <si>
    <t>MEL_a153.MEL_b185</t>
  </si>
  <si>
    <t>MEL_a154.MEL_b185</t>
  </si>
  <si>
    <t>MEL_a155.MEL_b185</t>
  </si>
  <si>
    <t>MEL_a156.MEL_b185</t>
  </si>
  <si>
    <t>MEL_a157.MEL_b185</t>
  </si>
  <si>
    <t>MEL_a158.MEL_b185</t>
  </si>
  <si>
    <t>MEL_a159.MEL_b185</t>
  </si>
  <si>
    <t>MEL_a160.MEL_b185</t>
  </si>
  <si>
    <t>MEL_a161.MEL_b185</t>
  </si>
  <si>
    <t>MEL_a162.MEL_b185</t>
  </si>
  <si>
    <t>MEL_a163.MEL_b185</t>
  </si>
  <si>
    <t>MEL_a164.MEL_b185</t>
  </si>
  <si>
    <t>MEL_a165.MEL_b185</t>
  </si>
  <si>
    <t>MEL_a166.MEL_b185</t>
  </si>
  <si>
    <t>MEL_a167.MEL_b185</t>
  </si>
  <si>
    <t>MEL_a168.MEL_b185</t>
  </si>
  <si>
    <t>MEL_a169.MEL_b185</t>
  </si>
  <si>
    <t>MEL_a170.MEL_b185</t>
  </si>
  <si>
    <t>MEL_a171.MEL_b185</t>
  </si>
  <si>
    <t>MEL_a172.MEL_b185</t>
  </si>
  <si>
    <t>MEL_a173.MEL_b185</t>
  </si>
  <si>
    <t>MEL_a174.MEL_b185</t>
  </si>
  <si>
    <t>MEL_a175.MEL_b185</t>
  </si>
  <si>
    <t>MEL_a176.MEL_b185</t>
  </si>
  <si>
    <t>MEL_a177.MEL_b185</t>
  </si>
  <si>
    <t>MEL_a178.MEL_b185</t>
  </si>
  <si>
    <t>MEL_a179.MEL_b185</t>
  </si>
  <si>
    <t>MEL_a180.MEL_b185</t>
  </si>
  <si>
    <t>MEL_a181.MEL_b185</t>
  </si>
  <si>
    <t>MEL_a182.MEL_b185</t>
  </si>
  <si>
    <t>MEL_a183.MEL_b185</t>
  </si>
  <si>
    <t>MEL_a184.MEL_b185</t>
  </si>
  <si>
    <t>MEL_a185.MEL_b185</t>
  </si>
  <si>
    <t>MEL_a186.MEL_b185</t>
  </si>
  <si>
    <t>MEL_a187.MEL_b185</t>
  </si>
  <si>
    <t>MEL_a188.MEL_b185</t>
  </si>
  <si>
    <t>MEL_a189.MEL_b185</t>
  </si>
  <si>
    <t>MEL_a190.MEL_b185</t>
  </si>
  <si>
    <t>MEL_a191.MEL_b185</t>
  </si>
  <si>
    <t>MEL_a192.MEL_b185</t>
  </si>
  <si>
    <t>MEL_a193.MEL_b185</t>
  </si>
  <si>
    <t>MEL_a194.MEL_b185</t>
  </si>
  <si>
    <t>MEL_a195.MEL_b185</t>
  </si>
  <si>
    <t>MEL_a196.MEL_b185</t>
  </si>
  <si>
    <t>MEL_a197.MEL_b185</t>
  </si>
  <si>
    <t>MEL_a198.MEL_b185</t>
  </si>
  <si>
    <t>MEL_a199.MEL_b185</t>
  </si>
  <si>
    <t>MAGEA3_a129.MEL_b185</t>
  </si>
  <si>
    <t>CDK4_a17.MEL_b185</t>
  </si>
  <si>
    <t>MEL_a1.MEL_b186</t>
  </si>
  <si>
    <t>MEL_a2.MEL_b186</t>
  </si>
  <si>
    <t>MEL_a3.MEL_b186</t>
  </si>
  <si>
    <t>MEL_a4.MEL_b186</t>
  </si>
  <si>
    <t>MEL_a5.MEL_b186</t>
  </si>
  <si>
    <t>MEL_a6.MEL_b186</t>
  </si>
  <si>
    <t>MEL_a7.MEL_b186</t>
  </si>
  <si>
    <t>MEL_a8.MEL_b186</t>
  </si>
  <si>
    <t>MEL_a9.MEL_b186</t>
  </si>
  <si>
    <t>MEL_a10.MEL_b186</t>
  </si>
  <si>
    <t>MEL_a11.MEL_b186</t>
  </si>
  <si>
    <t>MEL_a12.MEL_b186</t>
  </si>
  <si>
    <t>MEL_a13.MEL_b186</t>
  </si>
  <si>
    <t>MEL_a14.MEL_b186</t>
  </si>
  <si>
    <t>MEL_a15.MEL_b186</t>
  </si>
  <si>
    <t>MEL_a16.MEL_b186</t>
  </si>
  <si>
    <t>MEL_a17.MEL_b186</t>
  </si>
  <si>
    <t>MEL_a18.MEL_b186</t>
  </si>
  <si>
    <t>MEL_a19.MEL_b186</t>
  </si>
  <si>
    <t>MEL_a20.MEL_b186</t>
  </si>
  <si>
    <t>MEL_a21.MEL_b186</t>
  </si>
  <si>
    <t>MEL_a22.MEL_b186</t>
  </si>
  <si>
    <t>MEL_a23.MEL_b186</t>
  </si>
  <si>
    <t>MEL_a24.MEL_b186</t>
  </si>
  <si>
    <t>MEL_a25.MEL_b186</t>
  </si>
  <si>
    <t>MEL_a26.MEL_b186</t>
  </si>
  <si>
    <t>MEL_a27.MEL_b186</t>
  </si>
  <si>
    <t>MEL_a28.MEL_b186</t>
  </si>
  <si>
    <t>MEL_a29.MEL_b186</t>
  </si>
  <si>
    <t>MEL_a30.MEL_b186</t>
  </si>
  <si>
    <t>MEL_a31.MEL_b186</t>
  </si>
  <si>
    <t>MEL_a32.MEL_b186</t>
  </si>
  <si>
    <t>MEL_a33.MEL_b186</t>
  </si>
  <si>
    <t>MEL_a34.MEL_b186</t>
  </si>
  <si>
    <t>MEL_a35.MEL_b186</t>
  </si>
  <si>
    <t>MEL_a36.MEL_b186</t>
  </si>
  <si>
    <t>MEL_a37.MEL_b186</t>
  </si>
  <si>
    <t>MEL_a38.MEL_b186</t>
  </si>
  <si>
    <t>MEL_a39.MEL_b186</t>
  </si>
  <si>
    <t>MEL_a40.MEL_b186</t>
  </si>
  <si>
    <t>MEL_a41.MEL_b186</t>
  </si>
  <si>
    <t>MEL_a42.MEL_b186</t>
  </si>
  <si>
    <t>MEL_a43.MEL_b186</t>
  </si>
  <si>
    <t>MEL_a44.MEL_b186</t>
  </si>
  <si>
    <t>MEL_a45.MEL_b186</t>
  </si>
  <si>
    <t>MEL_a46.MEL_b186</t>
  </si>
  <si>
    <t>MEL_a47.MEL_b186</t>
  </si>
  <si>
    <t>MEL_a48.MEL_b186</t>
  </si>
  <si>
    <t>MEL_a49.MEL_b186</t>
  </si>
  <si>
    <t>MEL_a50.MEL_b186</t>
  </si>
  <si>
    <t>MEL_a51.MEL_b186</t>
  </si>
  <si>
    <t>MEL_a52.MEL_b186</t>
  </si>
  <si>
    <t>MEL_a53.MEL_b186</t>
  </si>
  <si>
    <t>MEL_a54.MEL_b186</t>
  </si>
  <si>
    <t>MEL_a55.MEL_b186</t>
  </si>
  <si>
    <t>MEL_a56.MEL_b186</t>
  </si>
  <si>
    <t>MEL_a57.MEL_b186</t>
  </si>
  <si>
    <t>MEL_a58.MEL_b186</t>
  </si>
  <si>
    <t>MEL_a59.MEL_b186</t>
  </si>
  <si>
    <t>MEL_a60.MEL_b186</t>
  </si>
  <si>
    <t>MEL_a61.MEL_b186</t>
  </si>
  <si>
    <t>MEL_a62.MEL_b186</t>
  </si>
  <si>
    <t>MEL_a63.MEL_b186</t>
  </si>
  <si>
    <t>MEL_a64.MEL_b186</t>
  </si>
  <si>
    <t>MEL_a65.MEL_b186</t>
  </si>
  <si>
    <t>MEL_a66.MEL_b186</t>
  </si>
  <si>
    <t>MEL_a67.MEL_b186</t>
  </si>
  <si>
    <t>MEL_a68.MEL_b186</t>
  </si>
  <si>
    <t>MEL_a69.MEL_b186</t>
  </si>
  <si>
    <t>MEL_a70.MEL_b186</t>
  </si>
  <si>
    <t>MEL_a71.MEL_b186</t>
  </si>
  <si>
    <t>MEL_a72.MEL_b186</t>
  </si>
  <si>
    <t>MEL_a73.MEL_b186</t>
  </si>
  <si>
    <t>MEL_a74.MEL_b186</t>
  </si>
  <si>
    <t>MEL_a75.MEL_b186</t>
  </si>
  <si>
    <t>MEL_a76.MEL_b186</t>
  </si>
  <si>
    <t>MEL_a77.MEL_b186</t>
  </si>
  <si>
    <t>MEL_a78.MEL_b186</t>
  </si>
  <si>
    <t>MEL_a79.MEL_b186</t>
  </si>
  <si>
    <t>MEL_a80.MEL_b186</t>
  </si>
  <si>
    <t>MEL_a81.MEL_b186</t>
  </si>
  <si>
    <t>MEL_a82.MEL_b186</t>
  </si>
  <si>
    <t>MEL_a83.MEL_b186</t>
  </si>
  <si>
    <t>MEL_a84.MEL_b186</t>
  </si>
  <si>
    <t>MEL_a85.MEL_b186</t>
  </si>
  <si>
    <t>MEL_a86.MEL_b186</t>
  </si>
  <si>
    <t>MEL_a87.MEL_b186</t>
  </si>
  <si>
    <t>MEL_a88.MEL_b186</t>
  </si>
  <si>
    <t>MEL_a89.MEL_b186</t>
  </si>
  <si>
    <t>MEL_a90.MEL_b186</t>
  </si>
  <si>
    <t>MEL_a91.MEL_b186</t>
  </si>
  <si>
    <t>MEL_a92.MEL_b186</t>
  </si>
  <si>
    <t>MEL_a93.MEL_b186</t>
  </si>
  <si>
    <t>MEL_a94.MEL_b186</t>
  </si>
  <si>
    <t>MEL_a95.MEL_b186</t>
  </si>
  <si>
    <t>MEL_a96.MEL_b186</t>
  </si>
  <si>
    <t>MEL_a97.MEL_b186</t>
  </si>
  <si>
    <t>MEL_a98.MEL_b186</t>
  </si>
  <si>
    <t>MEL_a99.MEL_b186</t>
  </si>
  <si>
    <t>MEL_a100.MEL_b186</t>
  </si>
  <si>
    <t>MEL_a101.MEL_b186</t>
  </si>
  <si>
    <t>MEL_a102.MEL_b186</t>
  </si>
  <si>
    <t>MEL_a103.MEL_b186</t>
  </si>
  <si>
    <t>MEL_a104.MEL_b186</t>
  </si>
  <si>
    <t>MEL_a105.MEL_b186</t>
  </si>
  <si>
    <t>MEL_a106.MEL_b186</t>
  </si>
  <si>
    <t>MEL_a107.MEL_b186</t>
  </si>
  <si>
    <t>MEL_a108.MEL_b186</t>
  </si>
  <si>
    <t>MEL_a109.MEL_b186</t>
  </si>
  <si>
    <t>MEL_a110.MEL_b186</t>
  </si>
  <si>
    <t>MEL_a111.MEL_b186</t>
  </si>
  <si>
    <t>MEL_a112.MEL_b186</t>
  </si>
  <si>
    <t>MEL_a113.MEL_b186</t>
  </si>
  <si>
    <t>MEL_a114.MEL_b186</t>
  </si>
  <si>
    <t>MEL_a115.MEL_b186</t>
  </si>
  <si>
    <t>MEL_a116.MEL_b186</t>
  </si>
  <si>
    <t>MEL_a117.MEL_b186</t>
  </si>
  <si>
    <t>MEL_a118.MEL_b186</t>
  </si>
  <si>
    <t>MEL_a119.MEL_b186</t>
  </si>
  <si>
    <t>MEL_a120.MEL_b186</t>
  </si>
  <si>
    <t>MEL_a121.MEL_b186</t>
  </si>
  <si>
    <t>MEL_a122.MEL_b186</t>
  </si>
  <si>
    <t>MEL_a123.MEL_b186</t>
  </si>
  <si>
    <t>MEL_a124.MEL_b186</t>
  </si>
  <si>
    <t>MEL_a125.MEL_b186</t>
  </si>
  <si>
    <t>MEL_a126.MEL_b186</t>
  </si>
  <si>
    <t>MEL_a127.MEL_b186</t>
  </si>
  <si>
    <t>MEL_a128.MEL_b186</t>
  </si>
  <si>
    <t>MEL_a129.MEL_b186</t>
  </si>
  <si>
    <t>MEL_a130.MEL_b186</t>
  </si>
  <si>
    <t>MEL_a131.MEL_b186</t>
  </si>
  <si>
    <t>MEL_a132.MEL_b186</t>
  </si>
  <si>
    <t>MEL_a133.MEL_b186</t>
  </si>
  <si>
    <t>MEL_a134.MEL_b186</t>
  </si>
  <si>
    <t>MEL_a135.MEL_b186</t>
  </si>
  <si>
    <t>MEL_a136.MEL_b186</t>
  </si>
  <si>
    <t>MEL_a137.MEL_b186</t>
  </si>
  <si>
    <t>MEL_a138.MEL_b186</t>
  </si>
  <si>
    <t>MEL_a139.MEL_b186</t>
  </si>
  <si>
    <t>MEL_a140.MEL_b186</t>
  </si>
  <si>
    <t>MEL_a141.MEL_b186</t>
  </si>
  <si>
    <t>MEL_a142.MEL_b186</t>
  </si>
  <si>
    <t>MEL_a143.MEL_b186</t>
  </si>
  <si>
    <t>MEL_a144.MEL_b186</t>
  </si>
  <si>
    <t>MEL_a145.MEL_b186</t>
  </si>
  <si>
    <t>MEL_a146.MEL_b186</t>
  </si>
  <si>
    <t>MEL_a147.MEL_b186</t>
  </si>
  <si>
    <t>MEL_a148.MEL_b186</t>
  </si>
  <si>
    <t>MEL_a149.MEL_b186</t>
  </si>
  <si>
    <t>MEL_a150.MEL_b186</t>
  </si>
  <si>
    <t>MEL_a151.MEL_b186</t>
  </si>
  <si>
    <t>MEL_a152.MEL_b186</t>
  </si>
  <si>
    <t>MEL_a153.MEL_b186</t>
  </si>
  <si>
    <t>MEL_a154.MEL_b186</t>
  </si>
  <si>
    <t>MEL_a155.MEL_b186</t>
  </si>
  <si>
    <t>MEL_a156.MEL_b186</t>
  </si>
  <si>
    <t>MEL_a157.MEL_b186</t>
  </si>
  <si>
    <t>MEL_a158.MEL_b186</t>
  </si>
  <si>
    <t>MEL_a159.MEL_b186</t>
  </si>
  <si>
    <t>MEL_a160.MEL_b186</t>
  </si>
  <si>
    <t>MEL_a161.MEL_b186</t>
  </si>
  <si>
    <t>MEL_a162.MEL_b186</t>
  </si>
  <si>
    <t>MEL_a163.MEL_b186</t>
  </si>
  <si>
    <t>MEL_a164.MEL_b186</t>
  </si>
  <si>
    <t>MEL_a165.MEL_b186</t>
  </si>
  <si>
    <t>MEL_a166.MEL_b186</t>
  </si>
  <si>
    <t>MEL_a167.MEL_b186</t>
  </si>
  <si>
    <t>MEL_a168.MEL_b186</t>
  </si>
  <si>
    <t>MEL_a169.MEL_b186</t>
  </si>
  <si>
    <t>MEL_a170.MEL_b186</t>
  </si>
  <si>
    <t>MEL_a171.MEL_b186</t>
  </si>
  <si>
    <t>MEL_a172.MEL_b186</t>
  </si>
  <si>
    <t>MEL_a173.MEL_b186</t>
  </si>
  <si>
    <t>MEL_a174.MEL_b186</t>
  </si>
  <si>
    <t>MEL_a175.MEL_b186</t>
  </si>
  <si>
    <t>MEL_a176.MEL_b186</t>
  </si>
  <si>
    <t>MEL_a177.MEL_b186</t>
  </si>
  <si>
    <t>MEL_a178.MEL_b186</t>
  </si>
  <si>
    <t>MEL_a179.MEL_b186</t>
  </si>
  <si>
    <t>MEL_a180.MEL_b186</t>
  </si>
  <si>
    <t>MEL_a181.MEL_b186</t>
  </si>
  <si>
    <t>MEL_a182.MEL_b186</t>
  </si>
  <si>
    <t>MEL_a183.MEL_b186</t>
  </si>
  <si>
    <t>MEL_a184.MEL_b186</t>
  </si>
  <si>
    <t>MEL_a185.MEL_b186</t>
  </si>
  <si>
    <t>MEL_a186.MEL_b186</t>
  </si>
  <si>
    <t>MEL_a187.MEL_b186</t>
  </si>
  <si>
    <t>MEL_a188.MEL_b186</t>
  </si>
  <si>
    <t>MEL_a189.MEL_b186</t>
  </si>
  <si>
    <t>MEL_a190.MEL_b186</t>
  </si>
  <si>
    <t>MEL_a191.MEL_b186</t>
  </si>
  <si>
    <t>MEL_a192.MEL_b186</t>
  </si>
  <si>
    <t>MEL_a193.MEL_b186</t>
  </si>
  <si>
    <t>MEL_a194.MEL_b186</t>
  </si>
  <si>
    <t>MEL_a195.MEL_b186</t>
  </si>
  <si>
    <t>MEL_a196.MEL_b186</t>
  </si>
  <si>
    <t>MEL_a197.MEL_b186</t>
  </si>
  <si>
    <t>MEL_a198.MEL_b186</t>
  </si>
  <si>
    <t>MEL_a199.MEL_b186</t>
  </si>
  <si>
    <t>MAGEA3_a129.MEL_b186</t>
  </si>
  <si>
    <t>CDK4_a17.MEL_b186</t>
  </si>
  <si>
    <t>MEL_a1.MEL_b187</t>
  </si>
  <si>
    <t>MEL_a2.MEL_b187</t>
  </si>
  <si>
    <t>MEL_a3.MEL_b187</t>
  </si>
  <si>
    <t>MEL_a4.MEL_b187</t>
  </si>
  <si>
    <t>MEL_a5.MEL_b187</t>
  </si>
  <si>
    <t>MEL_a6.MEL_b187</t>
  </si>
  <si>
    <t>MEL_a7.MEL_b187</t>
  </si>
  <si>
    <t>MEL_a8.MEL_b187</t>
  </si>
  <si>
    <t>MEL_a9.MEL_b187</t>
  </si>
  <si>
    <t>MEL_a10.MEL_b187</t>
  </si>
  <si>
    <t>MEL_a11.MEL_b187</t>
  </si>
  <si>
    <t>MEL_a12.MEL_b187</t>
  </si>
  <si>
    <t>MEL_a13.MEL_b187</t>
  </si>
  <si>
    <t>MEL_a14.MEL_b187</t>
  </si>
  <si>
    <t>MEL_a15.MEL_b187</t>
  </si>
  <si>
    <t>MEL_a16.MEL_b187</t>
  </si>
  <si>
    <t>MEL_a17.MEL_b187</t>
  </si>
  <si>
    <t>MEL_a18.MEL_b187</t>
  </si>
  <si>
    <t>MEL_a19.MEL_b187</t>
  </si>
  <si>
    <t>MEL_a20.MEL_b187</t>
  </si>
  <si>
    <t>MEL_a21.MEL_b187</t>
  </si>
  <si>
    <t>MEL_a22.MEL_b187</t>
  </si>
  <si>
    <t>MEL_a23.MEL_b187</t>
  </si>
  <si>
    <t>MEL_a24.MEL_b187</t>
  </si>
  <si>
    <t>MEL_a25.MEL_b187</t>
  </si>
  <si>
    <t>MEL_a26.MEL_b187</t>
  </si>
  <si>
    <t>MEL_a27.MEL_b187</t>
  </si>
  <si>
    <t>MEL_a28.MEL_b187</t>
  </si>
  <si>
    <t>MEL_a29.MEL_b187</t>
  </si>
  <si>
    <t>MEL_a30.MEL_b187</t>
  </si>
  <si>
    <t>MEL_a31.MEL_b187</t>
  </si>
  <si>
    <t>MEL_a32.MEL_b187</t>
  </si>
  <si>
    <t>MEL_a33.MEL_b187</t>
  </si>
  <si>
    <t>MEL_a34.MEL_b187</t>
  </si>
  <si>
    <t>MEL_a35.MEL_b187</t>
  </si>
  <si>
    <t>MEL_a36.MEL_b187</t>
  </si>
  <si>
    <t>MEL_a37.MEL_b187</t>
  </si>
  <si>
    <t>MEL_a38.MEL_b187</t>
  </si>
  <si>
    <t>MEL_a39.MEL_b187</t>
  </si>
  <si>
    <t>MEL_a40.MEL_b187</t>
  </si>
  <si>
    <t>MEL_a41.MEL_b187</t>
  </si>
  <si>
    <t>MEL_a42.MEL_b187</t>
  </si>
  <si>
    <t>MEL_a43.MEL_b187</t>
  </si>
  <si>
    <t>MEL_a44.MEL_b187</t>
  </si>
  <si>
    <t>MEL_a45.MEL_b187</t>
  </si>
  <si>
    <t>MEL_a46.MEL_b187</t>
  </si>
  <si>
    <t>MEL_a47.MEL_b187</t>
  </si>
  <si>
    <t>MEL_a48.MEL_b187</t>
  </si>
  <si>
    <t>MEL_a49.MEL_b187</t>
  </si>
  <si>
    <t>MEL_a50.MEL_b187</t>
  </si>
  <si>
    <t>MEL_a51.MEL_b187</t>
  </si>
  <si>
    <t>MEL_a52.MEL_b187</t>
  </si>
  <si>
    <t>MEL_a53.MEL_b187</t>
  </si>
  <si>
    <t>MEL_a54.MEL_b187</t>
  </si>
  <si>
    <t>MEL_a55.MEL_b187</t>
  </si>
  <si>
    <t>MEL_a56.MEL_b187</t>
  </si>
  <si>
    <t>MEL_a57.MEL_b187</t>
  </si>
  <si>
    <t>MEL_a58.MEL_b187</t>
  </si>
  <si>
    <t>MEL_a59.MEL_b187</t>
  </si>
  <si>
    <t>MEL_a60.MEL_b187</t>
  </si>
  <si>
    <t>MEL_a61.MEL_b187</t>
  </si>
  <si>
    <t>MEL_a62.MEL_b187</t>
  </si>
  <si>
    <t>MEL_a63.MEL_b187</t>
  </si>
  <si>
    <t>MEL_a64.MEL_b187</t>
  </si>
  <si>
    <t>MEL_a65.MEL_b187</t>
  </si>
  <si>
    <t>MEL_a66.MEL_b187</t>
  </si>
  <si>
    <t>MEL_a67.MEL_b187</t>
  </si>
  <si>
    <t>MEL_a68.MEL_b187</t>
  </si>
  <si>
    <t>MEL_a69.MEL_b187</t>
  </si>
  <si>
    <t>MEL_a70.MEL_b187</t>
  </si>
  <si>
    <t>MEL_a71.MEL_b187</t>
  </si>
  <si>
    <t>MEL_a72.MEL_b187</t>
  </si>
  <si>
    <t>MEL_a73.MEL_b187</t>
  </si>
  <si>
    <t>MEL_a74.MEL_b187</t>
  </si>
  <si>
    <t>MEL_a75.MEL_b187</t>
  </si>
  <si>
    <t>MEL_a76.MEL_b187</t>
  </si>
  <si>
    <t>MEL_a77.MEL_b187</t>
  </si>
  <si>
    <t>MEL_a78.MEL_b187</t>
  </si>
  <si>
    <t>MEL_a79.MEL_b187</t>
  </si>
  <si>
    <t>MEL_a80.MEL_b187</t>
  </si>
  <si>
    <t>MEL_a81.MEL_b187</t>
  </si>
  <si>
    <t>MEL_a82.MEL_b187</t>
  </si>
  <si>
    <t>MEL_a83.MEL_b187</t>
  </si>
  <si>
    <t>MEL_a84.MEL_b187</t>
  </si>
  <si>
    <t>MEL_a85.MEL_b187</t>
  </si>
  <si>
    <t>MEL_a86.MEL_b187</t>
  </si>
  <si>
    <t>MEL_a87.MEL_b187</t>
  </si>
  <si>
    <t>MEL_a88.MEL_b187</t>
  </si>
  <si>
    <t>MEL_a89.MEL_b187</t>
  </si>
  <si>
    <t>MEL_a90.MEL_b187</t>
  </si>
  <si>
    <t>MEL_a91.MEL_b187</t>
  </si>
  <si>
    <t>MEL_a92.MEL_b187</t>
  </si>
  <si>
    <t>MEL_a93.MEL_b187</t>
  </si>
  <si>
    <t>MEL_a94.MEL_b187</t>
  </si>
  <si>
    <t>MEL_a95.MEL_b187</t>
  </si>
  <si>
    <t>MEL_a96.MEL_b187</t>
  </si>
  <si>
    <t>MEL_a97.MEL_b187</t>
  </si>
  <si>
    <t>MEL_a98.MEL_b187</t>
  </si>
  <si>
    <t>MEL_a99.MEL_b187</t>
  </si>
  <si>
    <t>MEL_a100.MEL_b187</t>
  </si>
  <si>
    <t>MEL_a101.MEL_b187</t>
  </si>
  <si>
    <t>MEL_a102.MEL_b187</t>
  </si>
  <si>
    <t>MEL_a103.MEL_b187</t>
  </si>
  <si>
    <t>MEL_a104.MEL_b187</t>
  </si>
  <si>
    <t>MEL_a105.MEL_b187</t>
  </si>
  <si>
    <t>MEL_a106.MEL_b187</t>
  </si>
  <si>
    <t>MEL_a107.MEL_b187</t>
  </si>
  <si>
    <t>MEL_a108.MEL_b187</t>
  </si>
  <si>
    <t>MEL_a109.MEL_b187</t>
  </si>
  <si>
    <t>MEL_a110.MEL_b187</t>
  </si>
  <si>
    <t>MEL_a111.MEL_b187</t>
  </si>
  <si>
    <t>MEL_a112.MEL_b187</t>
  </si>
  <si>
    <t>MEL_a113.MEL_b187</t>
  </si>
  <si>
    <t>MEL_a114.MEL_b187</t>
  </si>
  <si>
    <t>MEL_a115.MEL_b187</t>
  </si>
  <si>
    <t>MEL_a116.MEL_b187</t>
  </si>
  <si>
    <t>MEL_a117.MEL_b187</t>
  </si>
  <si>
    <t>MEL_a118.MEL_b187</t>
  </si>
  <si>
    <t>MEL_a119.MEL_b187</t>
  </si>
  <si>
    <t>MEL_a120.MEL_b187</t>
  </si>
  <si>
    <t>MEL_a121.MEL_b187</t>
  </si>
  <si>
    <t>MEL_a122.MEL_b187</t>
  </si>
  <si>
    <t>MEL_a123.MEL_b187</t>
  </si>
  <si>
    <t>MEL_a124.MEL_b187</t>
  </si>
  <si>
    <t>MEL_a125.MEL_b187</t>
  </si>
  <si>
    <t>MEL_a126.MEL_b187</t>
  </si>
  <si>
    <t>MEL_a127.MEL_b187</t>
  </si>
  <si>
    <t>MEL_a128.MEL_b187</t>
  </si>
  <si>
    <t>MEL_a129.MEL_b187</t>
  </si>
  <si>
    <t>MEL_a130.MEL_b187</t>
  </si>
  <si>
    <t>MEL_a131.MEL_b187</t>
  </si>
  <si>
    <t>MEL_a132.MEL_b187</t>
  </si>
  <si>
    <t>MEL_a133.MEL_b187</t>
  </si>
  <si>
    <t>MEL_a134.MEL_b187</t>
  </si>
  <si>
    <t>MEL_a135.MEL_b187</t>
  </si>
  <si>
    <t>MEL_a136.MEL_b187</t>
  </si>
  <si>
    <t>MEL_a137.MEL_b187</t>
  </si>
  <si>
    <t>MEL_a138.MEL_b187</t>
  </si>
  <si>
    <t>MEL_a139.MEL_b187</t>
  </si>
  <si>
    <t>MEL_a140.MEL_b187</t>
  </si>
  <si>
    <t>MEL_a141.MEL_b187</t>
  </si>
  <si>
    <t>MEL_a142.MEL_b187</t>
  </si>
  <si>
    <t>MEL_a143.MEL_b187</t>
  </si>
  <si>
    <t>MEL_a144.MEL_b187</t>
  </si>
  <si>
    <t>MEL_a145.MEL_b187</t>
  </si>
  <si>
    <t>MEL_a146.MEL_b187</t>
  </si>
  <si>
    <t>MEL_a147.MEL_b187</t>
  </si>
  <si>
    <t>MEL_a148.MEL_b187</t>
  </si>
  <si>
    <t>MEL_a149.MEL_b187</t>
  </si>
  <si>
    <t>MEL_a150.MEL_b187</t>
  </si>
  <si>
    <t>MEL_a151.MEL_b187</t>
  </si>
  <si>
    <t>MEL_a152.MEL_b187</t>
  </si>
  <si>
    <t>MEL_a153.MEL_b187</t>
  </si>
  <si>
    <t>MEL_a154.MEL_b187</t>
  </si>
  <si>
    <t>MEL_a155.MEL_b187</t>
  </si>
  <si>
    <t>MEL_a156.MEL_b187</t>
  </si>
  <si>
    <t>MEL_a157.MEL_b187</t>
  </si>
  <si>
    <t>MEL_a158.MEL_b187</t>
  </si>
  <si>
    <t>MEL_a159.MEL_b187</t>
  </si>
  <si>
    <t>MEL_a160.MEL_b187</t>
  </si>
  <si>
    <t>MEL_a161.MEL_b187</t>
  </si>
  <si>
    <t>MEL_a162.MEL_b187</t>
  </si>
  <si>
    <t>MEL_a163.MEL_b187</t>
  </si>
  <si>
    <t>MEL_a164.MEL_b187</t>
  </si>
  <si>
    <t>MEL_a165.MEL_b187</t>
  </si>
  <si>
    <t>MEL_a166.MEL_b187</t>
  </si>
  <si>
    <t>MEL_a167.MEL_b187</t>
  </si>
  <si>
    <t>MEL_a168.MEL_b187</t>
  </si>
  <si>
    <t>MEL_a169.MEL_b187</t>
  </si>
  <si>
    <t>MEL_a170.MEL_b187</t>
  </si>
  <si>
    <t>MEL_a171.MEL_b187</t>
  </si>
  <si>
    <t>MEL_a172.MEL_b187</t>
  </si>
  <si>
    <t>MEL_a173.MEL_b187</t>
  </si>
  <si>
    <t>MEL_a174.MEL_b187</t>
  </si>
  <si>
    <t>MEL_a175.MEL_b187</t>
  </si>
  <si>
    <t>MEL_a176.MEL_b187</t>
  </si>
  <si>
    <t>MEL_a177.MEL_b187</t>
  </si>
  <si>
    <t>MEL_a178.MEL_b187</t>
  </si>
  <si>
    <t>MEL_a179.MEL_b187</t>
  </si>
  <si>
    <t>MEL_a180.MEL_b187</t>
  </si>
  <si>
    <t>MEL_a181.MEL_b187</t>
  </si>
  <si>
    <t>MEL_a182.MEL_b187</t>
  </si>
  <si>
    <t>MEL_a183.MEL_b187</t>
  </si>
  <si>
    <t>MEL_a184.MEL_b187</t>
  </si>
  <si>
    <t>MEL_a185.MEL_b187</t>
  </si>
  <si>
    <t>MEL_a186.MEL_b187</t>
  </si>
  <si>
    <t>MEL_a187.MEL_b187</t>
  </si>
  <si>
    <t>MEL_a188.MEL_b187</t>
  </si>
  <si>
    <t>MEL_a189.MEL_b187</t>
  </si>
  <si>
    <t>MEL_a190.MEL_b187</t>
  </si>
  <si>
    <t>MEL_a191.MEL_b187</t>
  </si>
  <si>
    <t>MEL_a192.MEL_b187</t>
  </si>
  <si>
    <t>MEL_a193.MEL_b187</t>
  </si>
  <si>
    <t>MEL_a194.MEL_b187</t>
  </si>
  <si>
    <t>MEL_a195.MEL_b187</t>
  </si>
  <si>
    <t>MEL_a196.MEL_b187</t>
  </si>
  <si>
    <t>MEL_a197.MEL_b187</t>
  </si>
  <si>
    <t>MEL_a198.MEL_b187</t>
  </si>
  <si>
    <t>MEL_a199.MEL_b187</t>
  </si>
  <si>
    <t>MAGEA3_a129.MEL_b187</t>
  </si>
  <si>
    <t>CDK4_a17.MEL_b187</t>
  </si>
  <si>
    <t>MEL_a1.MEL_b188</t>
  </si>
  <si>
    <t>MEL_a2.MEL_b188</t>
  </si>
  <si>
    <t>MEL_a3.MEL_b188</t>
  </si>
  <si>
    <t>MEL_a4.MEL_b188</t>
  </si>
  <si>
    <t>MEL_a5.MEL_b188</t>
  </si>
  <si>
    <t>MEL_a6.MEL_b188</t>
  </si>
  <si>
    <t>MEL_a7.MEL_b188</t>
  </si>
  <si>
    <t>MEL_a8.MEL_b188</t>
  </si>
  <si>
    <t>MEL_a9.MEL_b188</t>
  </si>
  <si>
    <t>MEL_a10.MEL_b188</t>
  </si>
  <si>
    <t>MEL_a11.MEL_b188</t>
  </si>
  <si>
    <t>MEL_a12.MEL_b188</t>
  </si>
  <si>
    <t>MEL_a13.MEL_b188</t>
  </si>
  <si>
    <t>MEL_a14.MEL_b188</t>
  </si>
  <si>
    <t>MEL_a15.MEL_b188</t>
  </si>
  <si>
    <t>MEL_a16.MEL_b188</t>
  </si>
  <si>
    <t>MEL_a17.MEL_b188</t>
  </si>
  <si>
    <t>MEL_a18.MEL_b188</t>
  </si>
  <si>
    <t>MEL_a19.MEL_b188</t>
  </si>
  <si>
    <t>MEL_a20.MEL_b188</t>
  </si>
  <si>
    <t>MEL_a21.MEL_b188</t>
  </si>
  <si>
    <t>MEL_a22.MEL_b188</t>
  </si>
  <si>
    <t>MEL_a23.MEL_b188</t>
  </si>
  <si>
    <t>MEL_a24.MEL_b188</t>
  </si>
  <si>
    <t>MEL_a25.MEL_b188</t>
  </si>
  <si>
    <t>MEL_a26.MEL_b188</t>
  </si>
  <si>
    <t>MEL_a27.MEL_b188</t>
  </si>
  <si>
    <t>MEL_a28.MEL_b188</t>
  </si>
  <si>
    <t>MEL_a29.MEL_b188</t>
  </si>
  <si>
    <t>MEL_a30.MEL_b188</t>
  </si>
  <si>
    <t>MEL_a31.MEL_b188</t>
  </si>
  <si>
    <t>MEL_a32.MEL_b188</t>
  </si>
  <si>
    <t>MEL_a33.MEL_b188</t>
  </si>
  <si>
    <t>MEL_a34.MEL_b188</t>
  </si>
  <si>
    <t>MEL_a35.MEL_b188</t>
  </si>
  <si>
    <t>MEL_a36.MEL_b188</t>
  </si>
  <si>
    <t>MEL_a37.MEL_b188</t>
  </si>
  <si>
    <t>MEL_a38.MEL_b188</t>
  </si>
  <si>
    <t>MEL_a39.MEL_b188</t>
  </si>
  <si>
    <t>MEL_a40.MEL_b188</t>
  </si>
  <si>
    <t>MEL_a41.MEL_b188</t>
  </si>
  <si>
    <t>MEL_a42.MEL_b188</t>
  </si>
  <si>
    <t>MEL_a43.MEL_b188</t>
  </si>
  <si>
    <t>MEL_a44.MEL_b188</t>
  </si>
  <si>
    <t>MEL_a45.MEL_b188</t>
  </si>
  <si>
    <t>MEL_a46.MEL_b188</t>
  </si>
  <si>
    <t>MEL_a47.MEL_b188</t>
  </si>
  <si>
    <t>MEL_a48.MEL_b188</t>
  </si>
  <si>
    <t>MEL_a49.MEL_b188</t>
  </si>
  <si>
    <t>MEL_a50.MEL_b188</t>
  </si>
  <si>
    <t>MEL_a51.MEL_b188</t>
  </si>
  <si>
    <t>MEL_a52.MEL_b188</t>
  </si>
  <si>
    <t>MEL_a53.MEL_b188</t>
  </si>
  <si>
    <t>MEL_a54.MEL_b188</t>
  </si>
  <si>
    <t>MEL_a55.MEL_b188</t>
  </si>
  <si>
    <t>MEL_a56.MEL_b188</t>
  </si>
  <si>
    <t>MEL_a57.MEL_b188</t>
  </si>
  <si>
    <t>MEL_a58.MEL_b188</t>
  </si>
  <si>
    <t>MEL_a59.MEL_b188</t>
  </si>
  <si>
    <t>MEL_a60.MEL_b188</t>
  </si>
  <si>
    <t>MEL_a61.MEL_b188</t>
  </si>
  <si>
    <t>MEL_a62.MEL_b188</t>
  </si>
  <si>
    <t>MEL_a63.MEL_b188</t>
  </si>
  <si>
    <t>MEL_a64.MEL_b188</t>
  </si>
  <si>
    <t>MEL_a65.MEL_b188</t>
  </si>
  <si>
    <t>MEL_a66.MEL_b188</t>
  </si>
  <si>
    <t>MEL_a67.MEL_b188</t>
  </si>
  <si>
    <t>MEL_a68.MEL_b188</t>
  </si>
  <si>
    <t>MEL_a69.MEL_b188</t>
  </si>
  <si>
    <t>MEL_a70.MEL_b188</t>
  </si>
  <si>
    <t>MEL_a71.MEL_b188</t>
  </si>
  <si>
    <t>MEL_a72.MEL_b188</t>
  </si>
  <si>
    <t>MEL_a73.MEL_b188</t>
  </si>
  <si>
    <t>MEL_a74.MEL_b188</t>
  </si>
  <si>
    <t>MEL_a75.MEL_b188</t>
  </si>
  <si>
    <t>MEL_a76.MEL_b188</t>
  </si>
  <si>
    <t>MEL_a77.MEL_b188</t>
  </si>
  <si>
    <t>MEL_a78.MEL_b188</t>
  </si>
  <si>
    <t>MEL_a79.MEL_b188</t>
  </si>
  <si>
    <t>MEL_a80.MEL_b188</t>
  </si>
  <si>
    <t>MEL_a81.MEL_b188</t>
  </si>
  <si>
    <t>MEL_a82.MEL_b188</t>
  </si>
  <si>
    <t>MEL_a83.MEL_b188</t>
  </si>
  <si>
    <t>MEL_a84.MEL_b188</t>
  </si>
  <si>
    <t>MEL_a85.MEL_b188</t>
  </si>
  <si>
    <t>MEL_a86.MEL_b188</t>
  </si>
  <si>
    <t>MEL_a87.MEL_b188</t>
  </si>
  <si>
    <t>MEL_a88.MEL_b188</t>
  </si>
  <si>
    <t>MEL_a89.MEL_b188</t>
  </si>
  <si>
    <t>MEL_a90.MEL_b188</t>
  </si>
  <si>
    <t>MEL_a91.MEL_b188</t>
  </si>
  <si>
    <t>MEL_a92.MEL_b188</t>
  </si>
  <si>
    <t>MEL_a93.MEL_b188</t>
  </si>
  <si>
    <t>MEL_a94.MEL_b188</t>
  </si>
  <si>
    <t>MEL_a95.MEL_b188</t>
  </si>
  <si>
    <t>MEL_a96.MEL_b188</t>
  </si>
  <si>
    <t>MEL_a97.MEL_b188</t>
  </si>
  <si>
    <t>MEL_a98.MEL_b188</t>
  </si>
  <si>
    <t>MEL_a99.MEL_b188</t>
  </si>
  <si>
    <t>MEL_a100.MEL_b188</t>
  </si>
  <si>
    <t>MEL_a101.MEL_b188</t>
  </si>
  <si>
    <t>MEL_a102.MEL_b188</t>
  </si>
  <si>
    <t>MEL_a103.MEL_b188</t>
  </si>
  <si>
    <t>MEL_a104.MEL_b188</t>
  </si>
  <si>
    <t>MEL_a105.MEL_b188</t>
  </si>
  <si>
    <t>MEL_a106.MEL_b188</t>
  </si>
  <si>
    <t>MEL_a107.MEL_b188</t>
  </si>
  <si>
    <t>MEL_a108.MEL_b188</t>
  </si>
  <si>
    <t>MEL_a109.MEL_b188</t>
  </si>
  <si>
    <t>MEL_a110.MEL_b188</t>
  </si>
  <si>
    <t>MEL_a111.MEL_b188</t>
  </si>
  <si>
    <t>MEL_a112.MEL_b188</t>
  </si>
  <si>
    <t>MEL_a113.MEL_b188</t>
  </si>
  <si>
    <t>MEL_a114.MEL_b188</t>
  </si>
  <si>
    <t>MEL_a115.MEL_b188</t>
  </si>
  <si>
    <t>MEL_a116.MEL_b188</t>
  </si>
  <si>
    <t>MEL_a117.MEL_b188</t>
  </si>
  <si>
    <t>MEL_a118.MEL_b188</t>
  </si>
  <si>
    <t>MEL_a119.MEL_b188</t>
  </si>
  <si>
    <t>MEL_a120.MEL_b188</t>
  </si>
  <si>
    <t>MEL_a121.MEL_b188</t>
  </si>
  <si>
    <t>MEL_a122.MEL_b188</t>
  </si>
  <si>
    <t>MEL_a123.MEL_b188</t>
  </si>
  <si>
    <t>MEL_a124.MEL_b188</t>
  </si>
  <si>
    <t>MEL_a125.MEL_b188</t>
  </si>
  <si>
    <t>MEL_a126.MEL_b188</t>
  </si>
  <si>
    <t>MEL_a127.MEL_b188</t>
  </si>
  <si>
    <t>MEL_a128.MEL_b188</t>
  </si>
  <si>
    <t>MEL_a129.MEL_b188</t>
  </si>
  <si>
    <t>MEL_a130.MEL_b188</t>
  </si>
  <si>
    <t>MEL_a131.MEL_b188</t>
  </si>
  <si>
    <t>MEL_a132.MEL_b188</t>
  </si>
  <si>
    <t>MEL_a133.MEL_b188</t>
  </si>
  <si>
    <t>MEL_a134.MEL_b188</t>
  </si>
  <si>
    <t>MEL_a135.MEL_b188</t>
  </si>
  <si>
    <t>MEL_a136.MEL_b188</t>
  </si>
  <si>
    <t>MEL_a137.MEL_b188</t>
  </si>
  <si>
    <t>MEL_a138.MEL_b188</t>
  </si>
  <si>
    <t>MEL_a139.MEL_b188</t>
  </si>
  <si>
    <t>MEL_a140.MEL_b188</t>
  </si>
  <si>
    <t>MEL_a141.MEL_b188</t>
  </si>
  <si>
    <t>MEL_a142.MEL_b188</t>
  </si>
  <si>
    <t>MEL_a143.MEL_b188</t>
  </si>
  <si>
    <t>MEL_a144.MEL_b188</t>
  </si>
  <si>
    <t>MEL_a145.MEL_b188</t>
  </si>
  <si>
    <t>MEL_a146.MEL_b188</t>
  </si>
  <si>
    <t>MEL_a147.MEL_b188</t>
  </si>
  <si>
    <t>MEL_a148.MEL_b188</t>
  </si>
  <si>
    <t>MEL_a149.MEL_b188</t>
  </si>
  <si>
    <t>MEL_a150.MEL_b188</t>
  </si>
  <si>
    <t>MEL_a151.MEL_b188</t>
  </si>
  <si>
    <t>MEL_a152.MEL_b188</t>
  </si>
  <si>
    <t>MEL_a153.MEL_b188</t>
  </si>
  <si>
    <t>MEL_a154.MEL_b188</t>
  </si>
  <si>
    <t>MEL_a155.MEL_b188</t>
  </si>
  <si>
    <t>MEL_a156.MEL_b188</t>
  </si>
  <si>
    <t>MEL_a157.MEL_b188</t>
  </si>
  <si>
    <t>MEL_a158.MEL_b188</t>
  </si>
  <si>
    <t>MEL_a159.MEL_b188</t>
  </si>
  <si>
    <t>MEL_a160.MEL_b188</t>
  </si>
  <si>
    <t>MEL_a161.MEL_b188</t>
  </si>
  <si>
    <t>MEL_a162.MEL_b188</t>
  </si>
  <si>
    <t>MEL_a163.MEL_b188</t>
  </si>
  <si>
    <t>MEL_a164.MEL_b188</t>
  </si>
  <si>
    <t>MEL_a165.MEL_b188</t>
  </si>
  <si>
    <t>MEL_a166.MEL_b188</t>
  </si>
  <si>
    <t>MEL_a167.MEL_b188</t>
  </si>
  <si>
    <t>MEL_a168.MEL_b188</t>
  </si>
  <si>
    <t>MEL_a169.MEL_b188</t>
  </si>
  <si>
    <t>MEL_a170.MEL_b188</t>
  </si>
  <si>
    <t>MEL_a171.MEL_b188</t>
  </si>
  <si>
    <t>MEL_a172.MEL_b188</t>
  </si>
  <si>
    <t>MEL_a173.MEL_b188</t>
  </si>
  <si>
    <t>MEL_a174.MEL_b188</t>
  </si>
  <si>
    <t>MEL_a175.MEL_b188</t>
  </si>
  <si>
    <t>MEL_a176.MEL_b188</t>
  </si>
  <si>
    <t>MEL_a177.MEL_b188</t>
  </si>
  <si>
    <t>MEL_a178.MEL_b188</t>
  </si>
  <si>
    <t>MEL_a179.MEL_b188</t>
  </si>
  <si>
    <t>MEL_a180.MEL_b188</t>
  </si>
  <si>
    <t>MEL_a181.MEL_b188</t>
  </si>
  <si>
    <t>MEL_a182.MEL_b188</t>
  </si>
  <si>
    <t>MEL_a183.MEL_b188</t>
  </si>
  <si>
    <t>MEL_a184.MEL_b188</t>
  </si>
  <si>
    <t>MEL_a185.MEL_b188</t>
  </si>
  <si>
    <t>MEL_a186.MEL_b188</t>
  </si>
  <si>
    <t>MEL_a187.MEL_b188</t>
  </si>
  <si>
    <t>MEL_a188.MEL_b188</t>
  </si>
  <si>
    <t>MEL_a189.MEL_b188</t>
  </si>
  <si>
    <t>MEL_a190.MEL_b188</t>
  </si>
  <si>
    <t>MEL_a191.MEL_b188</t>
  </si>
  <si>
    <t>MEL_a192.MEL_b188</t>
  </si>
  <si>
    <t>MEL_a193.MEL_b188</t>
  </si>
  <si>
    <t>MEL_a194.MEL_b188</t>
  </si>
  <si>
    <t>MEL_a195.MEL_b188</t>
  </si>
  <si>
    <t>MEL_a196.MEL_b188</t>
  </si>
  <si>
    <t>MEL_a197.MEL_b188</t>
  </si>
  <si>
    <t>MEL_a198.MEL_b188</t>
  </si>
  <si>
    <t>MEL_a199.MEL_b188</t>
  </si>
  <si>
    <t>MAGEA3_a129.MEL_b188</t>
  </si>
  <si>
    <t>CDK4_a17.MEL_b188</t>
  </si>
  <si>
    <t>MEL_a1.MEL_b189</t>
  </si>
  <si>
    <t>MEL_a2.MEL_b189</t>
  </si>
  <si>
    <t>MEL_a3.MEL_b189</t>
  </si>
  <si>
    <t>MEL_a4.MEL_b189</t>
  </si>
  <si>
    <t>MEL_a5.MEL_b189</t>
  </si>
  <si>
    <t>MEL_a6.MEL_b189</t>
  </si>
  <si>
    <t>MEL_a7.MEL_b189</t>
  </si>
  <si>
    <t>MEL_a8.MEL_b189</t>
  </si>
  <si>
    <t>MEL_a9.MEL_b189</t>
  </si>
  <si>
    <t>MEL_a10.MEL_b189</t>
  </si>
  <si>
    <t>MEL_a11.MEL_b189</t>
  </si>
  <si>
    <t>MEL_a12.MEL_b189</t>
  </si>
  <si>
    <t>MEL_a13.MEL_b189</t>
  </si>
  <si>
    <t>MEL_a14.MEL_b189</t>
  </si>
  <si>
    <t>MEL_a15.MEL_b189</t>
  </si>
  <si>
    <t>MEL_a16.MEL_b189</t>
  </si>
  <si>
    <t>MEL_a17.MEL_b189</t>
  </si>
  <si>
    <t>MEL_a18.MEL_b189</t>
  </si>
  <si>
    <t>MEL_a19.MEL_b189</t>
  </si>
  <si>
    <t>MEL_a20.MEL_b189</t>
  </si>
  <si>
    <t>MEL_a21.MEL_b189</t>
  </si>
  <si>
    <t>MEL_a22.MEL_b189</t>
  </si>
  <si>
    <t>MEL_a23.MEL_b189</t>
  </si>
  <si>
    <t>MEL_a24.MEL_b189</t>
  </si>
  <si>
    <t>MEL_a25.MEL_b189</t>
  </si>
  <si>
    <t>MEL_a26.MEL_b189</t>
  </si>
  <si>
    <t>MEL_a27.MEL_b189</t>
  </si>
  <si>
    <t>MEL_a28.MEL_b189</t>
  </si>
  <si>
    <t>MEL_a29.MEL_b189</t>
  </si>
  <si>
    <t>MEL_a30.MEL_b189</t>
  </si>
  <si>
    <t>MEL_a31.MEL_b189</t>
  </si>
  <si>
    <t>MEL_a32.MEL_b189</t>
  </si>
  <si>
    <t>MEL_a33.MEL_b189</t>
  </si>
  <si>
    <t>MEL_a34.MEL_b189</t>
  </si>
  <si>
    <t>MEL_a35.MEL_b189</t>
  </si>
  <si>
    <t>MEL_a36.MEL_b189</t>
  </si>
  <si>
    <t>MEL_a37.MEL_b189</t>
  </si>
  <si>
    <t>MEL_a38.MEL_b189</t>
  </si>
  <si>
    <t>MEL_a39.MEL_b189</t>
  </si>
  <si>
    <t>MEL_a40.MEL_b189</t>
  </si>
  <si>
    <t>MEL_a41.MEL_b189</t>
  </si>
  <si>
    <t>MEL_a42.MEL_b189</t>
  </si>
  <si>
    <t>MEL_a43.MEL_b189</t>
  </si>
  <si>
    <t>MEL_a44.MEL_b189</t>
  </si>
  <si>
    <t>MEL_a45.MEL_b189</t>
  </si>
  <si>
    <t>MEL_a46.MEL_b189</t>
  </si>
  <si>
    <t>MEL_a47.MEL_b189</t>
  </si>
  <si>
    <t>MEL_a48.MEL_b189</t>
  </si>
  <si>
    <t>MEL_a49.MEL_b189</t>
  </si>
  <si>
    <t>MEL_a50.MEL_b189</t>
  </si>
  <si>
    <t>MEL_a51.MEL_b189</t>
  </si>
  <si>
    <t>MEL_a52.MEL_b189</t>
  </si>
  <si>
    <t>MEL_a53.MEL_b189</t>
  </si>
  <si>
    <t>MEL_a54.MEL_b189</t>
  </si>
  <si>
    <t>MEL_a55.MEL_b189</t>
  </si>
  <si>
    <t>MEL_a56.MEL_b189</t>
  </si>
  <si>
    <t>MEL_a57.MEL_b189</t>
  </si>
  <si>
    <t>MEL_a58.MEL_b189</t>
  </si>
  <si>
    <t>MEL_a59.MEL_b189</t>
  </si>
  <si>
    <t>MEL_a60.MEL_b189</t>
  </si>
  <si>
    <t>MEL_a61.MEL_b189</t>
  </si>
  <si>
    <t>MEL_a62.MEL_b189</t>
  </si>
  <si>
    <t>MEL_a63.MEL_b189</t>
  </si>
  <si>
    <t>MEL_a64.MEL_b189</t>
  </si>
  <si>
    <t>MEL_a65.MEL_b189</t>
  </si>
  <si>
    <t>MEL_a66.MEL_b189</t>
  </si>
  <si>
    <t>MEL_a67.MEL_b189</t>
  </si>
  <si>
    <t>MEL_a68.MEL_b189</t>
  </si>
  <si>
    <t>MEL_a69.MEL_b189</t>
  </si>
  <si>
    <t>MEL_a70.MEL_b189</t>
  </si>
  <si>
    <t>MEL_a71.MEL_b189</t>
  </si>
  <si>
    <t>MEL_a72.MEL_b189</t>
  </si>
  <si>
    <t>MEL_a73.MEL_b189</t>
  </si>
  <si>
    <t>MEL_a74.MEL_b189</t>
  </si>
  <si>
    <t>MEL_a75.MEL_b189</t>
  </si>
  <si>
    <t>MEL_a76.MEL_b189</t>
  </si>
  <si>
    <t>MEL_a77.MEL_b189</t>
  </si>
  <si>
    <t>MEL_a78.MEL_b189</t>
  </si>
  <si>
    <t>MEL_a79.MEL_b189</t>
  </si>
  <si>
    <t>MEL_a80.MEL_b189</t>
  </si>
  <si>
    <t>MEL_a81.MEL_b189</t>
  </si>
  <si>
    <t>MEL_a82.MEL_b189</t>
  </si>
  <si>
    <t>MEL_a83.MEL_b189</t>
  </si>
  <si>
    <t>MEL_a84.MEL_b189</t>
  </si>
  <si>
    <t>MEL_a85.MEL_b189</t>
  </si>
  <si>
    <t>MEL_a86.MEL_b189</t>
  </si>
  <si>
    <t>MEL_a87.MEL_b189</t>
  </si>
  <si>
    <t>MEL_a88.MEL_b189</t>
  </si>
  <si>
    <t>MEL_a89.MEL_b189</t>
  </si>
  <si>
    <t>MEL_a90.MEL_b189</t>
  </si>
  <si>
    <t>MEL_a91.MEL_b189</t>
  </si>
  <si>
    <t>MEL_a92.MEL_b189</t>
  </si>
  <si>
    <t>MEL_a93.MEL_b189</t>
  </si>
  <si>
    <t>MEL_a94.MEL_b189</t>
  </si>
  <si>
    <t>MEL_a95.MEL_b189</t>
  </si>
  <si>
    <t>MEL_a96.MEL_b189</t>
  </si>
  <si>
    <t>MEL_a97.MEL_b189</t>
  </si>
  <si>
    <t>MEL_a98.MEL_b189</t>
  </si>
  <si>
    <t>MEL_a99.MEL_b189</t>
  </si>
  <si>
    <t>MEL_a100.MEL_b189</t>
  </si>
  <si>
    <t>MEL_a101.MEL_b189</t>
  </si>
  <si>
    <t>MEL_a102.MEL_b189</t>
  </si>
  <si>
    <t>MEL_a103.MEL_b189</t>
  </si>
  <si>
    <t>MEL_a104.MEL_b189</t>
  </si>
  <si>
    <t>MEL_a105.MEL_b189</t>
  </si>
  <si>
    <t>MEL_a106.MEL_b189</t>
  </si>
  <si>
    <t>MEL_a107.MEL_b189</t>
  </si>
  <si>
    <t>MEL_a108.MEL_b189</t>
  </si>
  <si>
    <t>MEL_a109.MEL_b189</t>
  </si>
  <si>
    <t>MEL_a110.MEL_b189</t>
  </si>
  <si>
    <t>MEL_a111.MEL_b189</t>
  </si>
  <si>
    <t>MEL_a112.MEL_b189</t>
  </si>
  <si>
    <t>MEL_a113.MEL_b189</t>
  </si>
  <si>
    <t>MEL_a114.MEL_b189</t>
  </si>
  <si>
    <t>MEL_a115.MEL_b189</t>
  </si>
  <si>
    <t>MEL_a116.MEL_b189</t>
  </si>
  <si>
    <t>MEL_a117.MEL_b189</t>
  </si>
  <si>
    <t>MEL_a118.MEL_b189</t>
  </si>
  <si>
    <t>MEL_a119.MEL_b189</t>
  </si>
  <si>
    <t>MEL_a120.MEL_b189</t>
  </si>
  <si>
    <t>MEL_a121.MEL_b189</t>
  </si>
  <si>
    <t>MEL_a122.MEL_b189</t>
  </si>
  <si>
    <t>MEL_a123.MEL_b189</t>
  </si>
  <si>
    <t>MEL_a124.MEL_b189</t>
  </si>
  <si>
    <t>MEL_a125.MEL_b189</t>
  </si>
  <si>
    <t>MEL_a126.MEL_b189</t>
  </si>
  <si>
    <t>MEL_a127.MEL_b189</t>
  </si>
  <si>
    <t>MEL_a128.MEL_b189</t>
  </si>
  <si>
    <t>MEL_a129.MEL_b189</t>
  </si>
  <si>
    <t>MEL_a130.MEL_b189</t>
  </si>
  <si>
    <t>MEL_a131.MEL_b189</t>
  </si>
  <si>
    <t>MEL_a132.MEL_b189</t>
  </si>
  <si>
    <t>MEL_a133.MEL_b189</t>
  </si>
  <si>
    <t>MEL_a134.MEL_b189</t>
  </si>
  <si>
    <t>MEL_a135.MEL_b189</t>
  </si>
  <si>
    <t>MEL_a136.MEL_b189</t>
  </si>
  <si>
    <t>MEL_a137.MEL_b189</t>
  </si>
  <si>
    <t>MEL_a138.MEL_b189</t>
  </si>
  <si>
    <t>MEL_a139.MEL_b189</t>
  </si>
  <si>
    <t>MEL_a140.MEL_b189</t>
  </si>
  <si>
    <t>MEL_a141.MEL_b189</t>
  </si>
  <si>
    <t>MEL_a142.MEL_b189</t>
  </si>
  <si>
    <t>MEL_a143.MEL_b189</t>
  </si>
  <si>
    <t>MEL_a144.MEL_b189</t>
  </si>
  <si>
    <t>MEL_a145.MEL_b189</t>
  </si>
  <si>
    <t>MEL_a146.MEL_b189</t>
  </si>
  <si>
    <t>MEL_a147.MEL_b189</t>
  </si>
  <si>
    <t>MEL_a148.MEL_b189</t>
  </si>
  <si>
    <t>MEL_a149.MEL_b189</t>
  </si>
  <si>
    <t>MEL_a150.MEL_b189</t>
  </si>
  <si>
    <t>MEL_a151.MEL_b189</t>
  </si>
  <si>
    <t>MEL_a152.MEL_b189</t>
  </si>
  <si>
    <t>MEL_a153.MEL_b189</t>
  </si>
  <si>
    <t>MEL_a154.MEL_b189</t>
  </si>
  <si>
    <t>MEL_a155.MEL_b189</t>
  </si>
  <si>
    <t>MEL_a156.MEL_b189</t>
  </si>
  <si>
    <t>MEL_a157.MEL_b189</t>
  </si>
  <si>
    <t>MEL_a158.MEL_b189</t>
  </si>
  <si>
    <t>MEL_a159.MEL_b189</t>
  </si>
  <si>
    <t>MEL_a160.MEL_b189</t>
  </si>
  <si>
    <t>MEL_a161.MEL_b189</t>
  </si>
  <si>
    <t>MEL_a162.MEL_b189</t>
  </si>
  <si>
    <t>MEL_a163.MEL_b189</t>
  </si>
  <si>
    <t>MEL_a164.MEL_b189</t>
  </si>
  <si>
    <t>MEL_a165.MEL_b189</t>
  </si>
  <si>
    <t>MEL_a166.MEL_b189</t>
  </si>
  <si>
    <t>MEL_a167.MEL_b189</t>
  </si>
  <si>
    <t>MEL_a168.MEL_b189</t>
  </si>
  <si>
    <t>MEL_a169.MEL_b189</t>
  </si>
  <si>
    <t>MEL_a170.MEL_b189</t>
  </si>
  <si>
    <t>MEL_a171.MEL_b189</t>
  </si>
  <si>
    <t>MEL_a172.MEL_b189</t>
  </si>
  <si>
    <t>MEL_a173.MEL_b189</t>
  </si>
  <si>
    <t>MEL_a174.MEL_b189</t>
  </si>
  <si>
    <t>MEL_a175.MEL_b189</t>
  </si>
  <si>
    <t>MEL_a176.MEL_b189</t>
  </si>
  <si>
    <t>MEL_a177.MEL_b189</t>
  </si>
  <si>
    <t>MEL_a178.MEL_b189</t>
  </si>
  <si>
    <t>MEL_a179.MEL_b189</t>
  </si>
  <si>
    <t>MEL_a180.MEL_b189</t>
  </si>
  <si>
    <t>MEL_a181.MEL_b189</t>
  </si>
  <si>
    <t>MEL_a182.MEL_b189</t>
  </si>
  <si>
    <t>MEL_a183.MEL_b189</t>
  </si>
  <si>
    <t>MEL_a184.MEL_b189</t>
  </si>
  <si>
    <t>MEL_a185.MEL_b189</t>
  </si>
  <si>
    <t>MEL_a186.MEL_b189</t>
  </si>
  <si>
    <t>MEL_a187.MEL_b189</t>
  </si>
  <si>
    <t>MEL_a188.MEL_b189</t>
  </si>
  <si>
    <t>MEL_a189.MEL_b189</t>
  </si>
  <si>
    <t>MEL_a190.MEL_b189</t>
  </si>
  <si>
    <t>MEL_a191.MEL_b189</t>
  </si>
  <si>
    <t>MEL_a192.MEL_b189</t>
  </si>
  <si>
    <t>MEL_a193.MEL_b189</t>
  </si>
  <si>
    <t>MEL_a194.MEL_b189</t>
  </si>
  <si>
    <t>MEL_a195.MEL_b189</t>
  </si>
  <si>
    <t>MEL_a196.MEL_b189</t>
  </si>
  <si>
    <t>MEL_a197.MEL_b189</t>
  </si>
  <si>
    <t>MEL_a198.MEL_b189</t>
  </si>
  <si>
    <t>MEL_a199.MEL_b189</t>
  </si>
  <si>
    <t>MAGEA3_a129.MEL_b189</t>
  </si>
  <si>
    <t>CDK4_a17.MEL_b189</t>
  </si>
  <si>
    <t>MEL_a1.MEL_b190</t>
  </si>
  <si>
    <t>MEL_a2.MEL_b190</t>
  </si>
  <si>
    <t>MEL_a3.MEL_b190</t>
  </si>
  <si>
    <t>MEL_a4.MEL_b190</t>
  </si>
  <si>
    <t>MEL_a5.MEL_b190</t>
  </si>
  <si>
    <t>MEL_a6.MEL_b190</t>
  </si>
  <si>
    <t>MEL_a7.MEL_b190</t>
  </si>
  <si>
    <t>MEL_a8.MEL_b190</t>
  </si>
  <si>
    <t>MEL_a9.MEL_b190</t>
  </si>
  <si>
    <t>MEL_a10.MEL_b190</t>
  </si>
  <si>
    <t>MEL_a11.MEL_b190</t>
  </si>
  <si>
    <t>MEL_a12.MEL_b190</t>
  </si>
  <si>
    <t>MEL_a13.MEL_b190</t>
  </si>
  <si>
    <t>MEL_a14.MEL_b190</t>
  </si>
  <si>
    <t>MEL_a15.MEL_b190</t>
  </si>
  <si>
    <t>MEL_a16.MEL_b190</t>
  </si>
  <si>
    <t>MEL_a17.MEL_b190</t>
  </si>
  <si>
    <t>MEL_a18.MEL_b190</t>
  </si>
  <si>
    <t>MEL_a19.MEL_b190</t>
  </si>
  <si>
    <t>MEL_a20.MEL_b190</t>
  </si>
  <si>
    <t>MEL_a21.MEL_b190</t>
  </si>
  <si>
    <t>MEL_a22.MEL_b190</t>
  </si>
  <si>
    <t>MEL_a23.MEL_b190</t>
  </si>
  <si>
    <t>MEL_a24.MEL_b190</t>
  </si>
  <si>
    <t>MEL_a25.MEL_b190</t>
  </si>
  <si>
    <t>MEL_a26.MEL_b190</t>
  </si>
  <si>
    <t>MEL_a27.MEL_b190</t>
  </si>
  <si>
    <t>MEL_a28.MEL_b190</t>
  </si>
  <si>
    <t>MEL_a29.MEL_b190</t>
  </si>
  <si>
    <t>MEL_a30.MEL_b190</t>
  </si>
  <si>
    <t>MEL_a31.MEL_b190</t>
  </si>
  <si>
    <t>MEL_a32.MEL_b190</t>
  </si>
  <si>
    <t>MEL_a33.MEL_b190</t>
  </si>
  <si>
    <t>MEL_a34.MEL_b190</t>
  </si>
  <si>
    <t>MEL_a35.MEL_b190</t>
  </si>
  <si>
    <t>MEL_a36.MEL_b190</t>
  </si>
  <si>
    <t>MEL_a37.MEL_b190</t>
  </si>
  <si>
    <t>MEL_a38.MEL_b190</t>
  </si>
  <si>
    <t>MEL_a39.MEL_b190</t>
  </si>
  <si>
    <t>MEL_a40.MEL_b190</t>
  </si>
  <si>
    <t>MEL_a41.MEL_b190</t>
  </si>
  <si>
    <t>MEL_a42.MEL_b190</t>
  </si>
  <si>
    <t>MEL_a43.MEL_b190</t>
  </si>
  <si>
    <t>MEL_a44.MEL_b190</t>
  </si>
  <si>
    <t>MEL_a45.MEL_b190</t>
  </si>
  <si>
    <t>MEL_a46.MEL_b190</t>
  </si>
  <si>
    <t>MEL_a47.MEL_b190</t>
  </si>
  <si>
    <t>MEL_a48.MEL_b190</t>
  </si>
  <si>
    <t>MEL_a49.MEL_b190</t>
  </si>
  <si>
    <t>MEL_a50.MEL_b190</t>
  </si>
  <si>
    <t>MEL_a51.MEL_b190</t>
  </si>
  <si>
    <t>MEL_a52.MEL_b190</t>
  </si>
  <si>
    <t>MEL_a53.MEL_b190</t>
  </si>
  <si>
    <t>MEL_a54.MEL_b190</t>
  </si>
  <si>
    <t>MEL_a55.MEL_b190</t>
  </si>
  <si>
    <t>MEL_a56.MEL_b190</t>
  </si>
  <si>
    <t>MEL_a57.MEL_b190</t>
  </si>
  <si>
    <t>MEL_a58.MEL_b190</t>
  </si>
  <si>
    <t>MEL_a59.MEL_b190</t>
  </si>
  <si>
    <t>MEL_a60.MEL_b190</t>
  </si>
  <si>
    <t>MEL_a61.MEL_b190</t>
  </si>
  <si>
    <t>MEL_a62.MEL_b190</t>
  </si>
  <si>
    <t>MEL_a63.MEL_b190</t>
  </si>
  <si>
    <t>MEL_a64.MEL_b190</t>
  </si>
  <si>
    <t>MEL_a65.MEL_b190</t>
  </si>
  <si>
    <t>MEL_a66.MEL_b190</t>
  </si>
  <si>
    <t>MEL_a67.MEL_b190</t>
  </si>
  <si>
    <t>MEL_a68.MEL_b190</t>
  </si>
  <si>
    <t>MEL_a69.MEL_b190</t>
  </si>
  <si>
    <t>MEL_a70.MEL_b190</t>
  </si>
  <si>
    <t>MEL_a71.MEL_b190</t>
  </si>
  <si>
    <t>MEL_a72.MEL_b190</t>
  </si>
  <si>
    <t>MEL_a73.MEL_b190</t>
  </si>
  <si>
    <t>MEL_a74.MEL_b190</t>
  </si>
  <si>
    <t>MEL_a75.MEL_b190</t>
  </si>
  <si>
    <t>MEL_a76.MEL_b190</t>
  </si>
  <si>
    <t>MEL_a77.MEL_b190</t>
  </si>
  <si>
    <t>MEL_a78.MEL_b190</t>
  </si>
  <si>
    <t>MEL_a79.MEL_b190</t>
  </si>
  <si>
    <t>MEL_a80.MEL_b190</t>
  </si>
  <si>
    <t>MEL_a81.MEL_b190</t>
  </si>
  <si>
    <t>MEL_a82.MEL_b190</t>
  </si>
  <si>
    <t>MEL_a83.MEL_b190</t>
  </si>
  <si>
    <t>MEL_a84.MEL_b190</t>
  </si>
  <si>
    <t>MEL_a85.MEL_b190</t>
  </si>
  <si>
    <t>MEL_a86.MEL_b190</t>
  </si>
  <si>
    <t>MEL_a87.MEL_b190</t>
  </si>
  <si>
    <t>MEL_a88.MEL_b190</t>
  </si>
  <si>
    <t>MEL_a89.MEL_b190</t>
  </si>
  <si>
    <t>MEL_a90.MEL_b190</t>
  </si>
  <si>
    <t>MEL_a91.MEL_b190</t>
  </si>
  <si>
    <t>MEL_a92.MEL_b190</t>
  </si>
  <si>
    <t>MEL_a93.MEL_b190</t>
  </si>
  <si>
    <t>MEL_a94.MEL_b190</t>
  </si>
  <si>
    <t>MEL_a95.MEL_b190</t>
  </si>
  <si>
    <t>MEL_a96.MEL_b190</t>
  </si>
  <si>
    <t>MEL_a97.MEL_b190</t>
  </si>
  <si>
    <t>MEL_a98.MEL_b190</t>
  </si>
  <si>
    <t>MEL_a99.MEL_b190</t>
  </si>
  <si>
    <t>MEL_a100.MEL_b190</t>
  </si>
  <si>
    <t>MEL_a101.MEL_b190</t>
  </si>
  <si>
    <t>MEL_a102.MEL_b190</t>
  </si>
  <si>
    <t>MEL_a103.MEL_b190</t>
  </si>
  <si>
    <t>MEL_a104.MEL_b190</t>
  </si>
  <si>
    <t>MEL_a105.MEL_b190</t>
  </si>
  <si>
    <t>MEL_a106.MEL_b190</t>
  </si>
  <si>
    <t>MEL_a107.MEL_b190</t>
  </si>
  <si>
    <t>MEL_a108.MEL_b190</t>
  </si>
  <si>
    <t>MEL_a109.MEL_b190</t>
  </si>
  <si>
    <t>MEL_a110.MEL_b190</t>
  </si>
  <si>
    <t>MEL_a111.MEL_b190</t>
  </si>
  <si>
    <t>MEL_a112.MEL_b190</t>
  </si>
  <si>
    <t>MEL_a113.MEL_b190</t>
  </si>
  <si>
    <t>MEL_a114.MEL_b190</t>
  </si>
  <si>
    <t>MEL_a115.MEL_b190</t>
  </si>
  <si>
    <t>MEL_a116.MEL_b190</t>
  </si>
  <si>
    <t>MEL_a117.MEL_b190</t>
  </si>
  <si>
    <t>MEL_a118.MEL_b190</t>
  </si>
  <si>
    <t>MEL_a119.MEL_b190</t>
  </si>
  <si>
    <t>MEL_a120.MEL_b190</t>
  </si>
  <si>
    <t>MEL_a121.MEL_b190</t>
  </si>
  <si>
    <t>MEL_a122.MEL_b190</t>
  </si>
  <si>
    <t>MEL_a123.MEL_b190</t>
  </si>
  <si>
    <t>MEL_a124.MEL_b190</t>
  </si>
  <si>
    <t>MEL_a125.MEL_b190</t>
  </si>
  <si>
    <t>MEL_a126.MEL_b190</t>
  </si>
  <si>
    <t>MEL_a127.MEL_b190</t>
  </si>
  <si>
    <t>MEL_a128.MEL_b190</t>
  </si>
  <si>
    <t>MEL_a129.MEL_b190</t>
  </si>
  <si>
    <t>MEL_a130.MEL_b190</t>
  </si>
  <si>
    <t>MEL_a131.MEL_b190</t>
  </si>
  <si>
    <t>MEL_a132.MEL_b190</t>
  </si>
  <si>
    <t>MEL_a133.MEL_b190</t>
  </si>
  <si>
    <t>MEL_a134.MEL_b190</t>
  </si>
  <si>
    <t>MEL_a135.MEL_b190</t>
  </si>
  <si>
    <t>MEL_a136.MEL_b190</t>
  </si>
  <si>
    <t>MEL_a137.MEL_b190</t>
  </si>
  <si>
    <t>MEL_a138.MEL_b190</t>
  </si>
  <si>
    <t>MEL_a139.MEL_b190</t>
  </si>
  <si>
    <t>MEL_a140.MEL_b190</t>
  </si>
  <si>
    <t>MEL_a141.MEL_b190</t>
  </si>
  <si>
    <t>MEL_a142.MEL_b190</t>
  </si>
  <si>
    <t>MEL_a143.MEL_b190</t>
  </si>
  <si>
    <t>MEL_a144.MEL_b190</t>
  </si>
  <si>
    <t>MEL_a145.MEL_b190</t>
  </si>
  <si>
    <t>MEL_a146.MEL_b190</t>
  </si>
  <si>
    <t>MEL_a147.MEL_b190</t>
  </si>
  <si>
    <t>MEL_a148.MEL_b190</t>
  </si>
  <si>
    <t>MEL_a149.MEL_b190</t>
  </si>
  <si>
    <t>MEL_a150.MEL_b190</t>
  </si>
  <si>
    <t>MEL_a151.MEL_b190</t>
  </si>
  <si>
    <t>MEL_a152.MEL_b190</t>
  </si>
  <si>
    <t>MEL_a153.MEL_b190</t>
  </si>
  <si>
    <t>MEL_a154.MEL_b190</t>
  </si>
  <si>
    <t>MEL_a155.MEL_b190</t>
  </si>
  <si>
    <t>MEL_a156.MEL_b190</t>
  </si>
  <si>
    <t>MEL_a157.MEL_b190</t>
  </si>
  <si>
    <t>MEL_a158.MEL_b190</t>
  </si>
  <si>
    <t>MEL_a159.MEL_b190</t>
  </si>
  <si>
    <t>MEL_a160.MEL_b190</t>
  </si>
  <si>
    <t>MEL_a161.MEL_b190</t>
  </si>
  <si>
    <t>MEL_a162.MEL_b190</t>
  </si>
  <si>
    <t>MEL_a163.MEL_b190</t>
  </si>
  <si>
    <t>MEL_a164.MEL_b190</t>
  </si>
  <si>
    <t>MEL_a165.MEL_b190</t>
  </si>
  <si>
    <t>MEL_a166.MEL_b190</t>
  </si>
  <si>
    <t>MEL_a167.MEL_b190</t>
  </si>
  <si>
    <t>MEL_a168.MEL_b190</t>
  </si>
  <si>
    <t>MEL_a169.MEL_b190</t>
  </si>
  <si>
    <t>MEL_a170.MEL_b190</t>
  </si>
  <si>
    <t>MEL_a171.MEL_b190</t>
  </si>
  <si>
    <t>MEL_a172.MEL_b190</t>
  </si>
  <si>
    <t>MEL_a173.MEL_b190</t>
  </si>
  <si>
    <t>MEL_a174.MEL_b190</t>
  </si>
  <si>
    <t>MEL_a175.MEL_b190</t>
  </si>
  <si>
    <t>MEL_a176.MEL_b190</t>
  </si>
  <si>
    <t>MEL_a177.MEL_b190</t>
  </si>
  <si>
    <t>MEL_a178.MEL_b190</t>
  </si>
  <si>
    <t>MEL_a179.MEL_b190</t>
  </si>
  <si>
    <t>MEL_a180.MEL_b190</t>
  </si>
  <si>
    <t>MEL_a181.MEL_b190</t>
  </si>
  <si>
    <t>MEL_a182.MEL_b190</t>
  </si>
  <si>
    <t>MEL_a183.MEL_b190</t>
  </si>
  <si>
    <t>MEL_a184.MEL_b190</t>
  </si>
  <si>
    <t>MEL_a185.MEL_b190</t>
  </si>
  <si>
    <t>MEL_a186.MEL_b190</t>
  </si>
  <si>
    <t>MEL_a187.MEL_b190</t>
  </si>
  <si>
    <t>MEL_a188.MEL_b190</t>
  </si>
  <si>
    <t>MEL_a189.MEL_b190</t>
  </si>
  <si>
    <t>MEL_a190.MEL_b190</t>
  </si>
  <si>
    <t>MEL_a191.MEL_b190</t>
  </si>
  <si>
    <t>MEL_a192.MEL_b190</t>
  </si>
  <si>
    <t>MEL_a193.MEL_b190</t>
  </si>
  <si>
    <t>MEL_a194.MEL_b190</t>
  </si>
  <si>
    <t>MEL_a195.MEL_b190</t>
  </si>
  <si>
    <t>MEL_a196.MEL_b190</t>
  </si>
  <si>
    <t>MEL_a197.MEL_b190</t>
  </si>
  <si>
    <t>MEL_a198.MEL_b190</t>
  </si>
  <si>
    <t>MEL_a199.MEL_b190</t>
  </si>
  <si>
    <t>MAGEA3_a129.MEL_b190</t>
  </si>
  <si>
    <t>CDK4_a17.MEL_b190</t>
  </si>
  <si>
    <t>MEL_a1.MEL_b191</t>
  </si>
  <si>
    <t>MEL_a2.MEL_b191</t>
  </si>
  <si>
    <t>MEL_a3.MEL_b191</t>
  </si>
  <si>
    <t>MEL_a4.MEL_b191</t>
  </si>
  <si>
    <t>MEL_a5.MEL_b191</t>
  </si>
  <si>
    <t>MEL_a6.MEL_b191</t>
  </si>
  <si>
    <t>MEL_a7.MEL_b191</t>
  </si>
  <si>
    <t>MEL_a8.MEL_b191</t>
  </si>
  <si>
    <t>MEL_a9.MEL_b191</t>
  </si>
  <si>
    <t>MEL_a10.MEL_b191</t>
  </si>
  <si>
    <t>MEL_a11.MEL_b191</t>
  </si>
  <si>
    <t>MEL_a12.MEL_b191</t>
  </si>
  <si>
    <t>MEL_a13.MEL_b191</t>
  </si>
  <si>
    <t>MEL_a14.MEL_b191</t>
  </si>
  <si>
    <t>MEL_a15.MEL_b191</t>
  </si>
  <si>
    <t>MEL_a16.MEL_b191</t>
  </si>
  <si>
    <t>MEL_a17.MEL_b191</t>
  </si>
  <si>
    <t>MEL_a18.MEL_b191</t>
  </si>
  <si>
    <t>MEL_a19.MEL_b191</t>
  </si>
  <si>
    <t>MEL_a20.MEL_b191</t>
  </si>
  <si>
    <t>MEL_a21.MEL_b191</t>
  </si>
  <si>
    <t>MEL_a22.MEL_b191</t>
  </si>
  <si>
    <t>MEL_a23.MEL_b191</t>
  </si>
  <si>
    <t>MEL_a24.MEL_b191</t>
  </si>
  <si>
    <t>MEL_a25.MEL_b191</t>
  </si>
  <si>
    <t>MEL_a26.MEL_b191</t>
  </si>
  <si>
    <t>MEL_a27.MEL_b191</t>
  </si>
  <si>
    <t>MEL_a28.MEL_b191</t>
  </si>
  <si>
    <t>MEL_a29.MEL_b191</t>
  </si>
  <si>
    <t>MEL_a30.MEL_b191</t>
  </si>
  <si>
    <t>MEL_a31.MEL_b191</t>
  </si>
  <si>
    <t>MEL_a32.MEL_b191</t>
  </si>
  <si>
    <t>MEL_a33.MEL_b191</t>
  </si>
  <si>
    <t>MEL_a34.MEL_b191</t>
  </si>
  <si>
    <t>MEL_a35.MEL_b191</t>
  </si>
  <si>
    <t>MEL_a36.MEL_b191</t>
  </si>
  <si>
    <t>MEL_a37.MEL_b191</t>
  </si>
  <si>
    <t>MEL_a38.MEL_b191</t>
  </si>
  <si>
    <t>MEL_a39.MEL_b191</t>
  </si>
  <si>
    <t>MEL_a40.MEL_b191</t>
  </si>
  <si>
    <t>MEL_a41.MEL_b191</t>
  </si>
  <si>
    <t>MEL_a42.MEL_b191</t>
  </si>
  <si>
    <t>MEL_a43.MEL_b191</t>
  </si>
  <si>
    <t>MEL_a44.MEL_b191</t>
  </si>
  <si>
    <t>MEL_a45.MEL_b191</t>
  </si>
  <si>
    <t>MEL_a46.MEL_b191</t>
  </si>
  <si>
    <t>MEL_a47.MEL_b191</t>
  </si>
  <si>
    <t>MEL_a48.MEL_b191</t>
  </si>
  <si>
    <t>MEL_a49.MEL_b191</t>
  </si>
  <si>
    <t>MEL_a50.MEL_b191</t>
  </si>
  <si>
    <t>MEL_a51.MEL_b191</t>
  </si>
  <si>
    <t>MEL_a52.MEL_b191</t>
  </si>
  <si>
    <t>MEL_a53.MEL_b191</t>
  </si>
  <si>
    <t>MEL_a54.MEL_b191</t>
  </si>
  <si>
    <t>MEL_a55.MEL_b191</t>
  </si>
  <si>
    <t>MEL_a56.MEL_b191</t>
  </si>
  <si>
    <t>MEL_a57.MEL_b191</t>
  </si>
  <si>
    <t>MEL_a58.MEL_b191</t>
  </si>
  <si>
    <t>MEL_a59.MEL_b191</t>
  </si>
  <si>
    <t>MEL_a60.MEL_b191</t>
  </si>
  <si>
    <t>MEL_a61.MEL_b191</t>
  </si>
  <si>
    <t>MEL_a62.MEL_b191</t>
  </si>
  <si>
    <t>MEL_a63.MEL_b191</t>
  </si>
  <si>
    <t>MEL_a64.MEL_b191</t>
  </si>
  <si>
    <t>MEL_a65.MEL_b191</t>
  </si>
  <si>
    <t>MEL_a66.MEL_b191</t>
  </si>
  <si>
    <t>MEL_a67.MEL_b191</t>
  </si>
  <si>
    <t>MEL_a68.MEL_b191</t>
  </si>
  <si>
    <t>MEL_a69.MEL_b191</t>
  </si>
  <si>
    <t>MEL_a70.MEL_b191</t>
  </si>
  <si>
    <t>MEL_a71.MEL_b191</t>
  </si>
  <si>
    <t>MEL_a72.MEL_b191</t>
  </si>
  <si>
    <t>MEL_a73.MEL_b191</t>
  </si>
  <si>
    <t>MEL_a74.MEL_b191</t>
  </si>
  <si>
    <t>MEL_a75.MEL_b191</t>
  </si>
  <si>
    <t>MEL_a76.MEL_b191</t>
  </si>
  <si>
    <t>MEL_a77.MEL_b191</t>
  </si>
  <si>
    <t>MEL_a78.MEL_b191</t>
  </si>
  <si>
    <t>MEL_a79.MEL_b191</t>
  </si>
  <si>
    <t>MEL_a80.MEL_b191</t>
  </si>
  <si>
    <t>MEL_a81.MEL_b191</t>
  </si>
  <si>
    <t>MEL_a82.MEL_b191</t>
  </si>
  <si>
    <t>MEL_a83.MEL_b191</t>
  </si>
  <si>
    <t>MEL_a84.MEL_b191</t>
  </si>
  <si>
    <t>MEL_a85.MEL_b191</t>
  </si>
  <si>
    <t>MEL_a86.MEL_b191</t>
  </si>
  <si>
    <t>MEL_a87.MEL_b191</t>
  </si>
  <si>
    <t>MEL_a88.MEL_b191</t>
  </si>
  <si>
    <t>MEL_a89.MEL_b191</t>
  </si>
  <si>
    <t>MEL_a90.MEL_b191</t>
  </si>
  <si>
    <t>MEL_a91.MEL_b191</t>
  </si>
  <si>
    <t>MEL_a92.MEL_b191</t>
  </si>
  <si>
    <t>MEL_a93.MEL_b191</t>
  </si>
  <si>
    <t>MEL_a94.MEL_b191</t>
  </si>
  <si>
    <t>MEL_a95.MEL_b191</t>
  </si>
  <si>
    <t>MEL_a96.MEL_b191</t>
  </si>
  <si>
    <t>MEL_a97.MEL_b191</t>
  </si>
  <si>
    <t>MEL_a98.MEL_b191</t>
  </si>
  <si>
    <t>MEL_a99.MEL_b191</t>
  </si>
  <si>
    <t>MEL_a100.MEL_b191</t>
  </si>
  <si>
    <t>MEL_a101.MEL_b191</t>
  </si>
  <si>
    <t>MEL_a102.MEL_b191</t>
  </si>
  <si>
    <t>MEL_a103.MEL_b191</t>
  </si>
  <si>
    <t>MEL_a104.MEL_b191</t>
  </si>
  <si>
    <t>MEL_a105.MEL_b191</t>
  </si>
  <si>
    <t>MEL_a106.MEL_b191</t>
  </si>
  <si>
    <t>MEL_a107.MEL_b191</t>
  </si>
  <si>
    <t>MEL_a108.MEL_b191</t>
  </si>
  <si>
    <t>MEL_a109.MEL_b191</t>
  </si>
  <si>
    <t>MEL_a110.MEL_b191</t>
  </si>
  <si>
    <t>MEL_a111.MEL_b191</t>
  </si>
  <si>
    <t>MEL_a112.MEL_b191</t>
  </si>
  <si>
    <t>MEL_a113.MEL_b191</t>
  </si>
  <si>
    <t>MEL_a114.MEL_b191</t>
  </si>
  <si>
    <t>MEL_a115.MEL_b191</t>
  </si>
  <si>
    <t>MEL_a116.MEL_b191</t>
  </si>
  <si>
    <t>MEL_a117.MEL_b191</t>
  </si>
  <si>
    <t>MEL_a118.MEL_b191</t>
  </si>
  <si>
    <t>MEL_a119.MEL_b191</t>
  </si>
  <si>
    <t>MEL_a120.MEL_b191</t>
  </si>
  <si>
    <t>MEL_a121.MEL_b191</t>
  </si>
  <si>
    <t>MEL_a122.MEL_b191</t>
  </si>
  <si>
    <t>MEL_a123.MEL_b191</t>
  </si>
  <si>
    <t>MEL_a124.MEL_b191</t>
  </si>
  <si>
    <t>MEL_a125.MEL_b191</t>
  </si>
  <si>
    <t>MEL_a126.MEL_b191</t>
  </si>
  <si>
    <t>MEL_a127.MEL_b191</t>
  </si>
  <si>
    <t>MEL_a128.MEL_b191</t>
  </si>
  <si>
    <t>MEL_a129.MEL_b191</t>
  </si>
  <si>
    <t>MEL_a130.MEL_b191</t>
  </si>
  <si>
    <t>MEL_a131.MEL_b191</t>
  </si>
  <si>
    <t>MEL_a132.MEL_b191</t>
  </si>
  <si>
    <t>MEL_a133.MEL_b191</t>
  </si>
  <si>
    <t>MEL_a134.MEL_b191</t>
  </si>
  <si>
    <t>MEL_a135.MEL_b191</t>
  </si>
  <si>
    <t>MEL_a136.MEL_b191</t>
  </si>
  <si>
    <t>MEL_a137.MEL_b191</t>
  </si>
  <si>
    <t>MEL_a138.MEL_b191</t>
  </si>
  <si>
    <t>MEL_a139.MEL_b191</t>
  </si>
  <si>
    <t>MEL_a140.MEL_b191</t>
  </si>
  <si>
    <t>MEL_a141.MEL_b191</t>
  </si>
  <si>
    <t>MEL_a142.MEL_b191</t>
  </si>
  <si>
    <t>MEL_a143.MEL_b191</t>
  </si>
  <si>
    <t>MEL_a144.MEL_b191</t>
  </si>
  <si>
    <t>MEL_a145.MEL_b191</t>
  </si>
  <si>
    <t>MEL_a146.MEL_b191</t>
  </si>
  <si>
    <t>MEL_a147.MEL_b191</t>
  </si>
  <si>
    <t>MEL_a148.MEL_b191</t>
  </si>
  <si>
    <t>MEL_a149.MEL_b191</t>
  </si>
  <si>
    <t>MEL_a150.MEL_b191</t>
  </si>
  <si>
    <t>MEL_a151.MEL_b191</t>
  </si>
  <si>
    <t>MEL_a152.MEL_b191</t>
  </si>
  <si>
    <t>MEL_a153.MEL_b191</t>
  </si>
  <si>
    <t>MEL_a154.MEL_b191</t>
  </si>
  <si>
    <t>MEL_a155.MEL_b191</t>
  </si>
  <si>
    <t>MEL_a156.MEL_b191</t>
  </si>
  <si>
    <t>MEL_a157.MEL_b191</t>
  </si>
  <si>
    <t>MEL_a158.MEL_b191</t>
  </si>
  <si>
    <t>MEL_a159.MEL_b191</t>
  </si>
  <si>
    <t>MEL_a160.MEL_b191</t>
  </si>
  <si>
    <t>MEL_a161.MEL_b191</t>
  </si>
  <si>
    <t>MEL_a162.MEL_b191</t>
  </si>
  <si>
    <t>MEL_a163.MEL_b191</t>
  </si>
  <si>
    <t>MEL_a164.MEL_b191</t>
  </si>
  <si>
    <t>MEL_a165.MEL_b191</t>
  </si>
  <si>
    <t>MEL_a166.MEL_b191</t>
  </si>
  <si>
    <t>MEL_a167.MEL_b191</t>
  </si>
  <si>
    <t>MEL_a168.MEL_b191</t>
  </si>
  <si>
    <t>MEL_a169.MEL_b191</t>
  </si>
  <si>
    <t>MEL_a170.MEL_b191</t>
  </si>
  <si>
    <t>MEL_a171.MEL_b191</t>
  </si>
  <si>
    <t>MEL_a172.MEL_b191</t>
  </si>
  <si>
    <t>MEL_a173.MEL_b191</t>
  </si>
  <si>
    <t>MEL_a174.MEL_b191</t>
  </si>
  <si>
    <t>MEL_a175.MEL_b191</t>
  </si>
  <si>
    <t>MEL_a176.MEL_b191</t>
  </si>
  <si>
    <t>MEL_a177.MEL_b191</t>
  </si>
  <si>
    <t>MEL_a178.MEL_b191</t>
  </si>
  <si>
    <t>MEL_a179.MEL_b191</t>
  </si>
  <si>
    <t>MEL_a180.MEL_b191</t>
  </si>
  <si>
    <t>MEL_a181.MEL_b191</t>
  </si>
  <si>
    <t>MEL_a182.MEL_b191</t>
  </si>
  <si>
    <t>MEL_a183.MEL_b191</t>
  </si>
  <si>
    <t>MEL_a184.MEL_b191</t>
  </si>
  <si>
    <t>MEL_a185.MEL_b191</t>
  </si>
  <si>
    <t>MEL_a186.MEL_b191</t>
  </si>
  <si>
    <t>MEL_a187.MEL_b191</t>
  </si>
  <si>
    <t>MEL_a188.MEL_b191</t>
  </si>
  <si>
    <t>MEL_a189.MEL_b191</t>
  </si>
  <si>
    <t>MEL_a190.MEL_b191</t>
  </si>
  <si>
    <t>MEL_a191.MEL_b191</t>
  </si>
  <si>
    <t>MEL_a192.MEL_b191</t>
  </si>
  <si>
    <t>MEL_a193.MEL_b191</t>
  </si>
  <si>
    <t>MEL_a194.MEL_b191</t>
  </si>
  <si>
    <t>MEL_a195.MEL_b191</t>
  </si>
  <si>
    <t>MEL_a196.MEL_b191</t>
  </si>
  <si>
    <t>MEL_a197.MEL_b191</t>
  </si>
  <si>
    <t>MEL_a198.MEL_b191</t>
  </si>
  <si>
    <t>MEL_a199.MEL_b191</t>
  </si>
  <si>
    <t>MAGEA3_a129.MEL_b191</t>
  </si>
  <si>
    <t>CDK4_a17.MEL_b191</t>
  </si>
  <si>
    <t>MEL_a1.MEL_b192</t>
  </si>
  <si>
    <t>MEL_a2.MEL_b192</t>
  </si>
  <si>
    <t>MEL_a3.MEL_b192</t>
  </si>
  <si>
    <t>MEL_a4.MEL_b192</t>
  </si>
  <si>
    <t>MEL_a5.MEL_b192</t>
  </si>
  <si>
    <t>MEL_a6.MEL_b192</t>
  </si>
  <si>
    <t>MEL_a7.MEL_b192</t>
  </si>
  <si>
    <t>MEL_a8.MEL_b192</t>
  </si>
  <si>
    <t>MEL_a9.MEL_b192</t>
  </si>
  <si>
    <t>MEL_a10.MEL_b192</t>
  </si>
  <si>
    <t>MEL_a11.MEL_b192</t>
  </si>
  <si>
    <t>MEL_a12.MEL_b192</t>
  </si>
  <si>
    <t>MEL_a13.MEL_b192</t>
  </si>
  <si>
    <t>MEL_a14.MEL_b192</t>
  </si>
  <si>
    <t>MEL_a15.MEL_b192</t>
  </si>
  <si>
    <t>MEL_a16.MEL_b192</t>
  </si>
  <si>
    <t>MEL_a17.MEL_b192</t>
  </si>
  <si>
    <t>MEL_a18.MEL_b192</t>
  </si>
  <si>
    <t>MEL_a19.MEL_b192</t>
  </si>
  <si>
    <t>MEL_a20.MEL_b192</t>
  </si>
  <si>
    <t>MEL_a21.MEL_b192</t>
  </si>
  <si>
    <t>MEL_a22.MEL_b192</t>
  </si>
  <si>
    <t>MEL_a23.MEL_b192</t>
  </si>
  <si>
    <t>MEL_a24.MEL_b192</t>
  </si>
  <si>
    <t>MEL_a25.MEL_b192</t>
  </si>
  <si>
    <t>MEL_a26.MEL_b192</t>
  </si>
  <si>
    <t>MEL_a27.MEL_b192</t>
  </si>
  <si>
    <t>MEL_a28.MEL_b192</t>
  </si>
  <si>
    <t>MEL_a29.MEL_b192</t>
  </si>
  <si>
    <t>MEL_a30.MEL_b192</t>
  </si>
  <si>
    <t>MEL_a31.MEL_b192</t>
  </si>
  <si>
    <t>MEL_a32.MEL_b192</t>
  </si>
  <si>
    <t>MEL_a33.MEL_b192</t>
  </si>
  <si>
    <t>MEL_a34.MEL_b192</t>
  </si>
  <si>
    <t>MEL_a35.MEL_b192</t>
  </si>
  <si>
    <t>MEL_a36.MEL_b192</t>
  </si>
  <si>
    <t>MEL_a37.MEL_b192</t>
  </si>
  <si>
    <t>MEL_a38.MEL_b192</t>
  </si>
  <si>
    <t>MEL_a39.MEL_b192</t>
  </si>
  <si>
    <t>MEL_a40.MEL_b192</t>
  </si>
  <si>
    <t>MEL_a41.MEL_b192</t>
  </si>
  <si>
    <t>MEL_a42.MEL_b192</t>
  </si>
  <si>
    <t>MEL_a43.MEL_b192</t>
  </si>
  <si>
    <t>MEL_a44.MEL_b192</t>
  </si>
  <si>
    <t>MEL_a45.MEL_b192</t>
  </si>
  <si>
    <t>MEL_a46.MEL_b192</t>
  </si>
  <si>
    <t>MEL_a47.MEL_b192</t>
  </si>
  <si>
    <t>MEL_a48.MEL_b192</t>
  </si>
  <si>
    <t>MEL_a49.MEL_b192</t>
  </si>
  <si>
    <t>MEL_a50.MEL_b192</t>
  </si>
  <si>
    <t>MEL_a51.MEL_b192</t>
  </si>
  <si>
    <t>MEL_a52.MEL_b192</t>
  </si>
  <si>
    <t>MEL_a53.MEL_b192</t>
  </si>
  <si>
    <t>MEL_a54.MEL_b192</t>
  </si>
  <si>
    <t>MEL_a55.MEL_b192</t>
  </si>
  <si>
    <t>MEL_a56.MEL_b192</t>
  </si>
  <si>
    <t>MEL_a57.MEL_b192</t>
  </si>
  <si>
    <t>MEL_a58.MEL_b192</t>
  </si>
  <si>
    <t>MEL_a59.MEL_b192</t>
  </si>
  <si>
    <t>MEL_a60.MEL_b192</t>
  </si>
  <si>
    <t>MEL_a61.MEL_b192</t>
  </si>
  <si>
    <t>MEL_a62.MEL_b192</t>
  </si>
  <si>
    <t>MEL_a63.MEL_b192</t>
  </si>
  <si>
    <t>MEL_a64.MEL_b192</t>
  </si>
  <si>
    <t>MEL_a65.MEL_b192</t>
  </si>
  <si>
    <t>MEL_a66.MEL_b192</t>
  </si>
  <si>
    <t>MEL_a67.MEL_b192</t>
  </si>
  <si>
    <t>MEL_a68.MEL_b192</t>
  </si>
  <si>
    <t>MEL_a69.MEL_b192</t>
  </si>
  <si>
    <t>MEL_a70.MEL_b192</t>
  </si>
  <si>
    <t>MEL_a71.MEL_b192</t>
  </si>
  <si>
    <t>MEL_a72.MEL_b192</t>
  </si>
  <si>
    <t>MEL_a73.MEL_b192</t>
  </si>
  <si>
    <t>MEL_a74.MEL_b192</t>
  </si>
  <si>
    <t>MEL_a75.MEL_b192</t>
  </si>
  <si>
    <t>MEL_a76.MEL_b192</t>
  </si>
  <si>
    <t>MEL_a77.MEL_b192</t>
  </si>
  <si>
    <t>MEL_a78.MEL_b192</t>
  </si>
  <si>
    <t>MEL_a79.MEL_b192</t>
  </si>
  <si>
    <t>MEL_a80.MEL_b192</t>
  </si>
  <si>
    <t>MEL_a81.MEL_b192</t>
  </si>
  <si>
    <t>MEL_a82.MEL_b192</t>
  </si>
  <si>
    <t>MEL_a83.MEL_b192</t>
  </si>
  <si>
    <t>MEL_a84.MEL_b192</t>
  </si>
  <si>
    <t>MEL_a85.MEL_b192</t>
  </si>
  <si>
    <t>MEL_a86.MEL_b192</t>
  </si>
  <si>
    <t>MEL_a87.MEL_b192</t>
  </si>
  <si>
    <t>MEL_a88.MEL_b192</t>
  </si>
  <si>
    <t>MEL_a89.MEL_b192</t>
  </si>
  <si>
    <t>MEL_a90.MEL_b192</t>
  </si>
  <si>
    <t>MEL_a91.MEL_b192</t>
  </si>
  <si>
    <t>MEL_a92.MEL_b192</t>
  </si>
  <si>
    <t>MEL_a93.MEL_b192</t>
  </si>
  <si>
    <t>MEL_a94.MEL_b192</t>
  </si>
  <si>
    <t>MEL_a95.MEL_b192</t>
  </si>
  <si>
    <t>MEL_a96.MEL_b192</t>
  </si>
  <si>
    <t>MEL_a97.MEL_b192</t>
  </si>
  <si>
    <t>MEL_a98.MEL_b192</t>
  </si>
  <si>
    <t>MEL_a99.MEL_b192</t>
  </si>
  <si>
    <t>MEL_a100.MEL_b192</t>
  </si>
  <si>
    <t>MEL_a101.MEL_b192</t>
  </si>
  <si>
    <t>MEL_a102.MEL_b192</t>
  </si>
  <si>
    <t>MEL_a103.MEL_b192</t>
  </si>
  <si>
    <t>MEL_a104.MEL_b192</t>
  </si>
  <si>
    <t>MEL_a105.MEL_b192</t>
  </si>
  <si>
    <t>MEL_a106.MEL_b192</t>
  </si>
  <si>
    <t>MEL_a107.MEL_b192</t>
  </si>
  <si>
    <t>MEL_a108.MEL_b192</t>
  </si>
  <si>
    <t>MEL_a109.MEL_b192</t>
  </si>
  <si>
    <t>MEL_a110.MEL_b192</t>
  </si>
  <si>
    <t>MEL_a111.MEL_b192</t>
  </si>
  <si>
    <t>MEL_a112.MEL_b192</t>
  </si>
  <si>
    <t>MEL_a113.MEL_b192</t>
  </si>
  <si>
    <t>MEL_a114.MEL_b192</t>
  </si>
  <si>
    <t>MEL_a115.MEL_b192</t>
  </si>
  <si>
    <t>MEL_a116.MEL_b192</t>
  </si>
  <si>
    <t>MEL_a117.MEL_b192</t>
  </si>
  <si>
    <t>MEL_a118.MEL_b192</t>
  </si>
  <si>
    <t>MEL_a119.MEL_b192</t>
  </si>
  <si>
    <t>MEL_a120.MEL_b192</t>
  </si>
  <si>
    <t>MEL_a121.MEL_b192</t>
  </si>
  <si>
    <t>MEL_a122.MEL_b192</t>
  </si>
  <si>
    <t>MEL_a123.MEL_b192</t>
  </si>
  <si>
    <t>MEL_a124.MEL_b192</t>
  </si>
  <si>
    <t>MEL_a125.MEL_b192</t>
  </si>
  <si>
    <t>MEL_a126.MEL_b192</t>
  </si>
  <si>
    <t>MEL_a127.MEL_b192</t>
  </si>
  <si>
    <t>MEL_a128.MEL_b192</t>
  </si>
  <si>
    <t>MEL_a129.MEL_b192</t>
  </si>
  <si>
    <t>MEL_a130.MEL_b192</t>
  </si>
  <si>
    <t>MEL_a131.MEL_b192</t>
  </si>
  <si>
    <t>MEL_a132.MEL_b192</t>
  </si>
  <si>
    <t>MEL_a133.MEL_b192</t>
  </si>
  <si>
    <t>MEL_a134.MEL_b192</t>
  </si>
  <si>
    <t>MEL_a135.MEL_b192</t>
  </si>
  <si>
    <t>MEL_a136.MEL_b192</t>
  </si>
  <si>
    <t>MEL_a137.MEL_b192</t>
  </si>
  <si>
    <t>MEL_a138.MEL_b192</t>
  </si>
  <si>
    <t>MEL_a139.MEL_b192</t>
  </si>
  <si>
    <t>MEL_a140.MEL_b192</t>
  </si>
  <si>
    <t>MEL_a141.MEL_b192</t>
  </si>
  <si>
    <t>MEL_a142.MEL_b192</t>
  </si>
  <si>
    <t>MEL_a143.MEL_b192</t>
  </si>
  <si>
    <t>MEL_a144.MEL_b192</t>
  </si>
  <si>
    <t>MEL_a145.MEL_b192</t>
  </si>
  <si>
    <t>MEL_a146.MEL_b192</t>
  </si>
  <si>
    <t>MEL_a147.MEL_b192</t>
  </si>
  <si>
    <t>MEL_a148.MEL_b192</t>
  </si>
  <si>
    <t>MEL_a149.MEL_b192</t>
  </si>
  <si>
    <t>MEL_a150.MEL_b192</t>
  </si>
  <si>
    <t>MEL_a151.MEL_b192</t>
  </si>
  <si>
    <t>MEL_a152.MEL_b192</t>
  </si>
  <si>
    <t>MEL_a153.MEL_b192</t>
  </si>
  <si>
    <t>MEL_a154.MEL_b192</t>
  </si>
  <si>
    <t>MEL_a155.MEL_b192</t>
  </si>
  <si>
    <t>MEL_a156.MEL_b192</t>
  </si>
  <si>
    <t>MEL_a157.MEL_b192</t>
  </si>
  <si>
    <t>MEL_a158.MEL_b192</t>
  </si>
  <si>
    <t>MEL_a159.MEL_b192</t>
  </si>
  <si>
    <t>MEL_a160.MEL_b192</t>
  </si>
  <si>
    <t>MEL_a161.MEL_b192</t>
  </si>
  <si>
    <t>MEL_a162.MEL_b192</t>
  </si>
  <si>
    <t>MEL_a163.MEL_b192</t>
  </si>
  <si>
    <t>MEL_a164.MEL_b192</t>
  </si>
  <si>
    <t>MEL_a165.MEL_b192</t>
  </si>
  <si>
    <t>MEL_a166.MEL_b192</t>
  </si>
  <si>
    <t>MEL_a167.MEL_b192</t>
  </si>
  <si>
    <t>MEL_a168.MEL_b192</t>
  </si>
  <si>
    <t>MEL_a169.MEL_b192</t>
  </si>
  <si>
    <t>MEL_a170.MEL_b192</t>
  </si>
  <si>
    <t>MEL_a171.MEL_b192</t>
  </si>
  <si>
    <t>MEL_a172.MEL_b192</t>
  </si>
  <si>
    <t>MEL_a173.MEL_b192</t>
  </si>
  <si>
    <t>MEL_a174.MEL_b192</t>
  </si>
  <si>
    <t>MEL_a175.MEL_b192</t>
  </si>
  <si>
    <t>MEL_a176.MEL_b192</t>
  </si>
  <si>
    <t>MEL_a177.MEL_b192</t>
  </si>
  <si>
    <t>MEL_a178.MEL_b192</t>
  </si>
  <si>
    <t>MEL_a179.MEL_b192</t>
  </si>
  <si>
    <t>MEL_a180.MEL_b192</t>
  </si>
  <si>
    <t>MEL_a181.MEL_b192</t>
  </si>
  <si>
    <t>MEL_a182.MEL_b192</t>
  </si>
  <si>
    <t>MEL_a183.MEL_b192</t>
  </si>
  <si>
    <t>MEL_a184.MEL_b192</t>
  </si>
  <si>
    <t>MEL_a185.MEL_b192</t>
  </si>
  <si>
    <t>MEL_a186.MEL_b192</t>
  </si>
  <si>
    <t>MEL_a187.MEL_b192</t>
  </si>
  <si>
    <t>MEL_a188.MEL_b192</t>
  </si>
  <si>
    <t>MEL_a189.MEL_b192</t>
  </si>
  <si>
    <t>MEL_a190.MEL_b192</t>
  </si>
  <si>
    <t>MEL_a191.MEL_b192</t>
  </si>
  <si>
    <t>MEL_a192.MEL_b192</t>
  </si>
  <si>
    <t>MEL_a193.MEL_b192</t>
  </si>
  <si>
    <t>MEL_a194.MEL_b192</t>
  </si>
  <si>
    <t>MEL_a195.MEL_b192</t>
  </si>
  <si>
    <t>MEL_a196.MEL_b192</t>
  </si>
  <si>
    <t>MEL_a197.MEL_b192</t>
  </si>
  <si>
    <t>MEL_a198.MEL_b192</t>
  </si>
  <si>
    <t>MEL_a199.MEL_b192</t>
  </si>
  <si>
    <t>MAGEA3_a129.MEL_b192</t>
  </si>
  <si>
    <t>CDK4_a17.MEL_b192</t>
  </si>
  <si>
    <t>MEL_a1.MEL_b193</t>
  </si>
  <si>
    <t>MEL_a2.MEL_b193</t>
  </si>
  <si>
    <t>MEL_a3.MEL_b193</t>
  </si>
  <si>
    <t>MEL_a4.MEL_b193</t>
  </si>
  <si>
    <t>MEL_a5.MEL_b193</t>
  </si>
  <si>
    <t>MEL_a6.MEL_b193</t>
  </si>
  <si>
    <t>MEL_a7.MEL_b193</t>
  </si>
  <si>
    <t>MEL_a8.MEL_b193</t>
  </si>
  <si>
    <t>MEL_a9.MEL_b193</t>
  </si>
  <si>
    <t>MEL_a10.MEL_b193</t>
  </si>
  <si>
    <t>MEL_a11.MEL_b193</t>
  </si>
  <si>
    <t>MEL_a12.MEL_b193</t>
  </si>
  <si>
    <t>MEL_a13.MEL_b193</t>
  </si>
  <si>
    <t>MEL_a14.MEL_b193</t>
  </si>
  <si>
    <t>MEL_a15.MEL_b193</t>
  </si>
  <si>
    <t>MEL_a16.MEL_b193</t>
  </si>
  <si>
    <t>MEL_a17.MEL_b193</t>
  </si>
  <si>
    <t>MEL_a18.MEL_b193</t>
  </si>
  <si>
    <t>MEL_a19.MEL_b193</t>
  </si>
  <si>
    <t>MEL_a20.MEL_b193</t>
  </si>
  <si>
    <t>MEL_a21.MEL_b193</t>
  </si>
  <si>
    <t>MEL_a22.MEL_b193</t>
  </si>
  <si>
    <t>MEL_a23.MEL_b193</t>
  </si>
  <si>
    <t>MEL_a24.MEL_b193</t>
  </si>
  <si>
    <t>MEL_a25.MEL_b193</t>
  </si>
  <si>
    <t>MEL_a26.MEL_b193</t>
  </si>
  <si>
    <t>MEL_a27.MEL_b193</t>
  </si>
  <si>
    <t>MEL_a28.MEL_b193</t>
  </si>
  <si>
    <t>MEL_a29.MEL_b193</t>
  </si>
  <si>
    <t>MEL_a30.MEL_b193</t>
  </si>
  <si>
    <t>MEL_a31.MEL_b193</t>
  </si>
  <si>
    <t>MEL_a32.MEL_b193</t>
  </si>
  <si>
    <t>MEL_a33.MEL_b193</t>
  </si>
  <si>
    <t>MEL_a34.MEL_b193</t>
  </si>
  <si>
    <t>MEL_a35.MEL_b193</t>
  </si>
  <si>
    <t>MEL_a36.MEL_b193</t>
  </si>
  <si>
    <t>MEL_a37.MEL_b193</t>
  </si>
  <si>
    <t>MEL_a38.MEL_b193</t>
  </si>
  <si>
    <t>MEL_a39.MEL_b193</t>
  </si>
  <si>
    <t>MEL_a40.MEL_b193</t>
  </si>
  <si>
    <t>MEL_a41.MEL_b193</t>
  </si>
  <si>
    <t>MEL_a42.MEL_b193</t>
  </si>
  <si>
    <t>MEL_a43.MEL_b193</t>
  </si>
  <si>
    <t>MEL_a44.MEL_b193</t>
  </si>
  <si>
    <t>MEL_a45.MEL_b193</t>
  </si>
  <si>
    <t>MEL_a46.MEL_b193</t>
  </si>
  <si>
    <t>MEL_a47.MEL_b193</t>
  </si>
  <si>
    <t>MEL_a48.MEL_b193</t>
  </si>
  <si>
    <t>MEL_a49.MEL_b193</t>
  </si>
  <si>
    <t>MEL_a50.MEL_b193</t>
  </si>
  <si>
    <t>MEL_a51.MEL_b193</t>
  </si>
  <si>
    <t>MEL_a52.MEL_b193</t>
  </si>
  <si>
    <t>MEL_a53.MEL_b193</t>
  </si>
  <si>
    <t>MEL_a54.MEL_b193</t>
  </si>
  <si>
    <t>MEL_a55.MEL_b193</t>
  </si>
  <si>
    <t>MEL_a56.MEL_b193</t>
  </si>
  <si>
    <t>MEL_a57.MEL_b193</t>
  </si>
  <si>
    <t>MEL_a58.MEL_b193</t>
  </si>
  <si>
    <t>MEL_a59.MEL_b193</t>
  </si>
  <si>
    <t>MEL_a60.MEL_b193</t>
  </si>
  <si>
    <t>MEL_a61.MEL_b193</t>
  </si>
  <si>
    <t>MEL_a62.MEL_b193</t>
  </si>
  <si>
    <t>MEL_a63.MEL_b193</t>
  </si>
  <si>
    <t>MEL_a64.MEL_b193</t>
  </si>
  <si>
    <t>MEL_a65.MEL_b193</t>
  </si>
  <si>
    <t>MEL_a66.MEL_b193</t>
  </si>
  <si>
    <t>MEL_a67.MEL_b193</t>
  </si>
  <si>
    <t>MEL_a68.MEL_b193</t>
  </si>
  <si>
    <t>MEL_a69.MEL_b193</t>
  </si>
  <si>
    <t>MEL_a70.MEL_b193</t>
  </si>
  <si>
    <t>MEL_a71.MEL_b193</t>
  </si>
  <si>
    <t>MEL_a72.MEL_b193</t>
  </si>
  <si>
    <t>MEL_a73.MEL_b193</t>
  </si>
  <si>
    <t>MEL_a74.MEL_b193</t>
  </si>
  <si>
    <t>MEL_a75.MEL_b193</t>
  </si>
  <si>
    <t>MEL_a76.MEL_b193</t>
  </si>
  <si>
    <t>MEL_a77.MEL_b193</t>
  </si>
  <si>
    <t>MEL_a78.MEL_b193</t>
  </si>
  <si>
    <t>MEL_a79.MEL_b193</t>
  </si>
  <si>
    <t>MEL_a80.MEL_b193</t>
  </si>
  <si>
    <t>MEL_a81.MEL_b193</t>
  </si>
  <si>
    <t>MEL_a82.MEL_b193</t>
  </si>
  <si>
    <t>MEL_a83.MEL_b193</t>
  </si>
  <si>
    <t>MEL_a84.MEL_b193</t>
  </si>
  <si>
    <t>MEL_a85.MEL_b193</t>
  </si>
  <si>
    <t>MEL_a86.MEL_b193</t>
  </si>
  <si>
    <t>MEL_a87.MEL_b193</t>
  </si>
  <si>
    <t>MEL_a88.MEL_b193</t>
  </si>
  <si>
    <t>MEL_a89.MEL_b193</t>
  </si>
  <si>
    <t>MEL_a90.MEL_b193</t>
  </si>
  <si>
    <t>MEL_a91.MEL_b193</t>
  </si>
  <si>
    <t>MEL_a92.MEL_b193</t>
  </si>
  <si>
    <t>MEL_a93.MEL_b193</t>
  </si>
  <si>
    <t>MEL_a94.MEL_b193</t>
  </si>
  <si>
    <t>MEL_a95.MEL_b193</t>
  </si>
  <si>
    <t>MEL_a96.MEL_b193</t>
  </si>
  <si>
    <t>MEL_a97.MEL_b193</t>
  </si>
  <si>
    <t>MEL_a98.MEL_b193</t>
  </si>
  <si>
    <t>MEL_a99.MEL_b193</t>
  </si>
  <si>
    <t>MEL_a100.MEL_b193</t>
  </si>
  <si>
    <t>MEL_a101.MEL_b193</t>
  </si>
  <si>
    <t>MEL_a102.MEL_b193</t>
  </si>
  <si>
    <t>MEL_a103.MEL_b193</t>
  </si>
  <si>
    <t>MEL_a104.MEL_b193</t>
  </si>
  <si>
    <t>MEL_a105.MEL_b193</t>
  </si>
  <si>
    <t>MEL_a106.MEL_b193</t>
  </si>
  <si>
    <t>MEL_a107.MEL_b193</t>
  </si>
  <si>
    <t>MEL_a108.MEL_b193</t>
  </si>
  <si>
    <t>MEL_a109.MEL_b193</t>
  </si>
  <si>
    <t>MEL_a110.MEL_b193</t>
  </si>
  <si>
    <t>MEL_a111.MEL_b193</t>
  </si>
  <si>
    <t>MEL_a112.MEL_b193</t>
  </si>
  <si>
    <t>MEL_a113.MEL_b193</t>
  </si>
  <si>
    <t>MEL_a114.MEL_b193</t>
  </si>
  <si>
    <t>MEL_a115.MEL_b193</t>
  </si>
  <si>
    <t>MEL_a116.MEL_b193</t>
  </si>
  <si>
    <t>MEL_a117.MEL_b193</t>
  </si>
  <si>
    <t>MEL_a118.MEL_b193</t>
  </si>
  <si>
    <t>MEL_a119.MEL_b193</t>
  </si>
  <si>
    <t>MEL_a120.MEL_b193</t>
  </si>
  <si>
    <t>MEL_a121.MEL_b193</t>
  </si>
  <si>
    <t>MEL_a122.MEL_b193</t>
  </si>
  <si>
    <t>MEL_a123.MEL_b193</t>
  </si>
  <si>
    <t>MEL_a124.MEL_b193</t>
  </si>
  <si>
    <t>MEL_a125.MEL_b193</t>
  </si>
  <si>
    <t>MEL_a126.MEL_b193</t>
  </si>
  <si>
    <t>MEL_a127.MEL_b193</t>
  </si>
  <si>
    <t>MEL_a128.MEL_b193</t>
  </si>
  <si>
    <t>MEL_a129.MEL_b193</t>
  </si>
  <si>
    <t>MEL_a130.MEL_b193</t>
  </si>
  <si>
    <t>MEL_a131.MEL_b193</t>
  </si>
  <si>
    <t>MEL_a132.MEL_b193</t>
  </si>
  <si>
    <t>MEL_a133.MEL_b193</t>
  </si>
  <si>
    <t>MEL_a134.MEL_b193</t>
  </si>
  <si>
    <t>MEL_a135.MEL_b193</t>
  </si>
  <si>
    <t>MEL_a136.MEL_b193</t>
  </si>
  <si>
    <t>MEL_a137.MEL_b193</t>
  </si>
  <si>
    <t>MEL_a138.MEL_b193</t>
  </si>
  <si>
    <t>MEL_a139.MEL_b193</t>
  </si>
  <si>
    <t>MEL_a140.MEL_b193</t>
  </si>
  <si>
    <t>MEL_a141.MEL_b193</t>
  </si>
  <si>
    <t>MEL_a142.MEL_b193</t>
  </si>
  <si>
    <t>MEL_a143.MEL_b193</t>
  </si>
  <si>
    <t>MEL_a144.MEL_b193</t>
  </si>
  <si>
    <t>MEL_a145.MEL_b193</t>
  </si>
  <si>
    <t>MEL_a146.MEL_b193</t>
  </si>
  <si>
    <t>MEL_a147.MEL_b193</t>
  </si>
  <si>
    <t>MEL_a148.MEL_b193</t>
  </si>
  <si>
    <t>MEL_a149.MEL_b193</t>
  </si>
  <si>
    <t>MEL_a150.MEL_b193</t>
  </si>
  <si>
    <t>MEL_a151.MEL_b193</t>
  </si>
  <si>
    <t>MEL_a152.MEL_b193</t>
  </si>
  <si>
    <t>MEL_a153.MEL_b193</t>
  </si>
  <si>
    <t>MEL_a154.MEL_b193</t>
  </si>
  <si>
    <t>MEL_a155.MEL_b193</t>
  </si>
  <si>
    <t>MEL_a156.MEL_b193</t>
  </si>
  <si>
    <t>MEL_a157.MEL_b193</t>
  </si>
  <si>
    <t>MEL_a158.MEL_b193</t>
  </si>
  <si>
    <t>MEL_a159.MEL_b193</t>
  </si>
  <si>
    <t>MEL_a160.MEL_b193</t>
  </si>
  <si>
    <t>MEL_a161.MEL_b193</t>
  </si>
  <si>
    <t>MEL_a162.MEL_b193</t>
  </si>
  <si>
    <t>MEL_a163.MEL_b193</t>
  </si>
  <si>
    <t>MEL_a164.MEL_b193</t>
  </si>
  <si>
    <t>MEL_a165.MEL_b193</t>
  </si>
  <si>
    <t>MEL_a166.MEL_b193</t>
  </si>
  <si>
    <t>MEL_a167.MEL_b193</t>
  </si>
  <si>
    <t>MEL_a168.MEL_b193</t>
  </si>
  <si>
    <t>MEL_a169.MEL_b193</t>
  </si>
  <si>
    <t>MEL_a170.MEL_b193</t>
  </si>
  <si>
    <t>MEL_a171.MEL_b193</t>
  </si>
  <si>
    <t>MEL_a172.MEL_b193</t>
  </si>
  <si>
    <t>MEL_a173.MEL_b193</t>
  </si>
  <si>
    <t>MEL_a174.MEL_b193</t>
  </si>
  <si>
    <t>MEL_a175.MEL_b193</t>
  </si>
  <si>
    <t>MEL_a176.MEL_b193</t>
  </si>
  <si>
    <t>MEL_a177.MEL_b193</t>
  </si>
  <si>
    <t>MEL_a178.MEL_b193</t>
  </si>
  <si>
    <t>MEL_a179.MEL_b193</t>
  </si>
  <si>
    <t>MEL_a180.MEL_b193</t>
  </si>
  <si>
    <t>MEL_a181.MEL_b193</t>
  </si>
  <si>
    <t>MEL_a182.MEL_b193</t>
  </si>
  <si>
    <t>MEL_a183.MEL_b193</t>
  </si>
  <si>
    <t>MEL_a184.MEL_b193</t>
  </si>
  <si>
    <t>MEL_a185.MEL_b193</t>
  </si>
  <si>
    <t>MEL_a186.MEL_b193</t>
  </si>
  <si>
    <t>MEL_a187.MEL_b193</t>
  </si>
  <si>
    <t>MEL_a188.MEL_b193</t>
  </si>
  <si>
    <t>MEL_a189.MEL_b193</t>
  </si>
  <si>
    <t>MEL_a190.MEL_b193</t>
  </si>
  <si>
    <t>MEL_a191.MEL_b193</t>
  </si>
  <si>
    <t>MEL_a192.MEL_b193</t>
  </si>
  <si>
    <t>MEL_a193.MEL_b193</t>
  </si>
  <si>
    <t>MEL_a194.MEL_b193</t>
  </si>
  <si>
    <t>MEL_a195.MEL_b193</t>
  </si>
  <si>
    <t>MEL_a196.MEL_b193</t>
  </si>
  <si>
    <t>MEL_a197.MEL_b193</t>
  </si>
  <si>
    <t>MEL_a198.MEL_b193</t>
  </si>
  <si>
    <t>MEL_a199.MEL_b193</t>
  </si>
  <si>
    <t>MAGEA3_a129.MEL_b193</t>
  </si>
  <si>
    <t>CDK4_a17.MEL_b193</t>
  </si>
  <si>
    <t>MEL_a1.MEL_b194</t>
  </si>
  <si>
    <t>MEL_a2.MEL_b194</t>
  </si>
  <si>
    <t>MEL_a3.MEL_b194</t>
  </si>
  <si>
    <t>MEL_a4.MEL_b194</t>
  </si>
  <si>
    <t>MEL_a5.MEL_b194</t>
  </si>
  <si>
    <t>MEL_a6.MEL_b194</t>
  </si>
  <si>
    <t>MEL_a7.MEL_b194</t>
  </si>
  <si>
    <t>MEL_a8.MEL_b194</t>
  </si>
  <si>
    <t>MEL_a9.MEL_b194</t>
  </si>
  <si>
    <t>MEL_a10.MEL_b194</t>
  </si>
  <si>
    <t>MEL_a11.MEL_b194</t>
  </si>
  <si>
    <t>MEL_a12.MEL_b194</t>
  </si>
  <si>
    <t>MEL_a13.MEL_b194</t>
  </si>
  <si>
    <t>MEL_a14.MEL_b194</t>
  </si>
  <si>
    <t>MEL_a15.MEL_b194</t>
  </si>
  <si>
    <t>MEL_a16.MEL_b194</t>
  </si>
  <si>
    <t>MEL_a17.MEL_b194</t>
  </si>
  <si>
    <t>MEL_a18.MEL_b194</t>
  </si>
  <si>
    <t>MEL_a19.MEL_b194</t>
  </si>
  <si>
    <t>MEL_a20.MEL_b194</t>
  </si>
  <si>
    <t>MEL_a21.MEL_b194</t>
  </si>
  <si>
    <t>MEL_a22.MEL_b194</t>
  </si>
  <si>
    <t>MEL_a23.MEL_b194</t>
  </si>
  <si>
    <t>MEL_a24.MEL_b194</t>
  </si>
  <si>
    <t>MEL_a25.MEL_b194</t>
  </si>
  <si>
    <t>MEL_a26.MEL_b194</t>
  </si>
  <si>
    <t>MEL_a27.MEL_b194</t>
  </si>
  <si>
    <t>MEL_a28.MEL_b194</t>
  </si>
  <si>
    <t>MEL_a29.MEL_b194</t>
  </si>
  <si>
    <t>MEL_a30.MEL_b194</t>
  </si>
  <si>
    <t>MEL_a31.MEL_b194</t>
  </si>
  <si>
    <t>MEL_a32.MEL_b194</t>
  </si>
  <si>
    <t>MEL_a33.MEL_b194</t>
  </si>
  <si>
    <t>MEL_a34.MEL_b194</t>
  </si>
  <si>
    <t>MEL_a35.MEL_b194</t>
  </si>
  <si>
    <t>MEL_a36.MEL_b194</t>
  </si>
  <si>
    <t>MEL_a37.MEL_b194</t>
  </si>
  <si>
    <t>MEL_a38.MEL_b194</t>
  </si>
  <si>
    <t>MEL_a39.MEL_b194</t>
  </si>
  <si>
    <t>MEL_a40.MEL_b194</t>
  </si>
  <si>
    <t>MEL_a41.MEL_b194</t>
  </si>
  <si>
    <t>MEL_a42.MEL_b194</t>
  </si>
  <si>
    <t>MEL_a43.MEL_b194</t>
  </si>
  <si>
    <t>MEL_a44.MEL_b194</t>
  </si>
  <si>
    <t>MEL_a45.MEL_b194</t>
  </si>
  <si>
    <t>MEL_a46.MEL_b194</t>
  </si>
  <si>
    <t>MEL_a47.MEL_b194</t>
  </si>
  <si>
    <t>MEL_a48.MEL_b194</t>
  </si>
  <si>
    <t>MEL_a49.MEL_b194</t>
  </si>
  <si>
    <t>MEL_a50.MEL_b194</t>
  </si>
  <si>
    <t>MEL_a51.MEL_b194</t>
  </si>
  <si>
    <t>MEL_a52.MEL_b194</t>
  </si>
  <si>
    <t>MEL_a53.MEL_b194</t>
  </si>
  <si>
    <t>MEL_a54.MEL_b194</t>
  </si>
  <si>
    <t>MEL_a55.MEL_b194</t>
  </si>
  <si>
    <t>MEL_a56.MEL_b194</t>
  </si>
  <si>
    <t>MEL_a57.MEL_b194</t>
  </si>
  <si>
    <t>MEL_a58.MEL_b194</t>
  </si>
  <si>
    <t>MEL_a59.MEL_b194</t>
  </si>
  <si>
    <t>MEL_a60.MEL_b194</t>
  </si>
  <si>
    <t>MEL_a61.MEL_b194</t>
  </si>
  <si>
    <t>MEL_a62.MEL_b194</t>
  </si>
  <si>
    <t>MEL_a63.MEL_b194</t>
  </si>
  <si>
    <t>MEL_a64.MEL_b194</t>
  </si>
  <si>
    <t>MEL_a65.MEL_b194</t>
  </si>
  <si>
    <t>MEL_a66.MEL_b194</t>
  </si>
  <si>
    <t>MEL_a67.MEL_b194</t>
  </si>
  <si>
    <t>MEL_a68.MEL_b194</t>
  </si>
  <si>
    <t>MEL_a69.MEL_b194</t>
  </si>
  <si>
    <t>MEL_a70.MEL_b194</t>
  </si>
  <si>
    <t>MEL_a71.MEL_b194</t>
  </si>
  <si>
    <t>MEL_a72.MEL_b194</t>
  </si>
  <si>
    <t>MEL_a73.MEL_b194</t>
  </si>
  <si>
    <t>MEL_a74.MEL_b194</t>
  </si>
  <si>
    <t>MEL_a75.MEL_b194</t>
  </si>
  <si>
    <t>MEL_a76.MEL_b194</t>
  </si>
  <si>
    <t>MEL_a77.MEL_b194</t>
  </si>
  <si>
    <t>MEL_a78.MEL_b194</t>
  </si>
  <si>
    <t>MEL_a79.MEL_b194</t>
  </si>
  <si>
    <t>MEL_a80.MEL_b194</t>
  </si>
  <si>
    <t>MEL_a81.MEL_b194</t>
  </si>
  <si>
    <t>MEL_a82.MEL_b194</t>
  </si>
  <si>
    <t>MEL_a83.MEL_b194</t>
  </si>
  <si>
    <t>MEL_a84.MEL_b194</t>
  </si>
  <si>
    <t>MEL_a85.MEL_b194</t>
  </si>
  <si>
    <t>MEL_a86.MEL_b194</t>
  </si>
  <si>
    <t>MEL_a87.MEL_b194</t>
  </si>
  <si>
    <t>MEL_a88.MEL_b194</t>
  </si>
  <si>
    <t>MEL_a89.MEL_b194</t>
  </si>
  <si>
    <t>MEL_a90.MEL_b194</t>
  </si>
  <si>
    <t>MEL_a91.MEL_b194</t>
  </si>
  <si>
    <t>MEL_a92.MEL_b194</t>
  </si>
  <si>
    <t>MEL_a93.MEL_b194</t>
  </si>
  <si>
    <t>MEL_a94.MEL_b194</t>
  </si>
  <si>
    <t>MEL_a95.MEL_b194</t>
  </si>
  <si>
    <t>MEL_a96.MEL_b194</t>
  </si>
  <si>
    <t>MEL_a97.MEL_b194</t>
  </si>
  <si>
    <t>MEL_a98.MEL_b194</t>
  </si>
  <si>
    <t>MEL_a99.MEL_b194</t>
  </si>
  <si>
    <t>MEL_a100.MEL_b194</t>
  </si>
  <si>
    <t>MEL_a101.MEL_b194</t>
  </si>
  <si>
    <t>MEL_a102.MEL_b194</t>
  </si>
  <si>
    <t>MEL_a103.MEL_b194</t>
  </si>
  <si>
    <t>MEL_a104.MEL_b194</t>
  </si>
  <si>
    <t>MEL_a105.MEL_b194</t>
  </si>
  <si>
    <t>MEL_a106.MEL_b194</t>
  </si>
  <si>
    <t>MEL_a107.MEL_b194</t>
  </si>
  <si>
    <t>MEL_a108.MEL_b194</t>
  </si>
  <si>
    <t>MEL_a109.MEL_b194</t>
  </si>
  <si>
    <t>MEL_a110.MEL_b194</t>
  </si>
  <si>
    <t>MEL_a111.MEL_b194</t>
  </si>
  <si>
    <t>MEL_a112.MEL_b194</t>
  </si>
  <si>
    <t>MEL_a113.MEL_b194</t>
  </si>
  <si>
    <t>MEL_a114.MEL_b194</t>
  </si>
  <si>
    <t>MEL_a115.MEL_b194</t>
  </si>
  <si>
    <t>MEL_a116.MEL_b194</t>
  </si>
  <si>
    <t>MEL_a117.MEL_b194</t>
  </si>
  <si>
    <t>MEL_a118.MEL_b194</t>
  </si>
  <si>
    <t>MEL_a119.MEL_b194</t>
  </si>
  <si>
    <t>MEL_a120.MEL_b194</t>
  </si>
  <si>
    <t>MEL_a121.MEL_b194</t>
  </si>
  <si>
    <t>MEL_a122.MEL_b194</t>
  </si>
  <si>
    <t>MEL_a123.MEL_b194</t>
  </si>
  <si>
    <t>MEL_a124.MEL_b194</t>
  </si>
  <si>
    <t>MEL_a125.MEL_b194</t>
  </si>
  <si>
    <t>MEL_a126.MEL_b194</t>
  </si>
  <si>
    <t>MEL_a127.MEL_b194</t>
  </si>
  <si>
    <t>MEL_a128.MEL_b194</t>
  </si>
  <si>
    <t>MEL_a129.MEL_b194</t>
  </si>
  <si>
    <t>MEL_a130.MEL_b194</t>
  </si>
  <si>
    <t>MEL_a131.MEL_b194</t>
  </si>
  <si>
    <t>MEL_a132.MEL_b194</t>
  </si>
  <si>
    <t>MEL_a133.MEL_b194</t>
  </si>
  <si>
    <t>MEL_a134.MEL_b194</t>
  </si>
  <si>
    <t>MEL_a135.MEL_b194</t>
  </si>
  <si>
    <t>MEL_a136.MEL_b194</t>
  </si>
  <si>
    <t>MEL_a137.MEL_b194</t>
  </si>
  <si>
    <t>MEL_a138.MEL_b194</t>
  </si>
  <si>
    <t>MEL_a139.MEL_b194</t>
  </si>
  <si>
    <t>MEL_a140.MEL_b194</t>
  </si>
  <si>
    <t>MEL_a141.MEL_b194</t>
  </si>
  <si>
    <t>MEL_a142.MEL_b194</t>
  </si>
  <si>
    <t>MEL_a143.MEL_b194</t>
  </si>
  <si>
    <t>MEL_a144.MEL_b194</t>
  </si>
  <si>
    <t>MEL_a145.MEL_b194</t>
  </si>
  <si>
    <t>MEL_a146.MEL_b194</t>
  </si>
  <si>
    <t>MEL_a147.MEL_b194</t>
  </si>
  <si>
    <t>MEL_a148.MEL_b194</t>
  </si>
  <si>
    <t>MEL_a149.MEL_b194</t>
  </si>
  <si>
    <t>MEL_a150.MEL_b194</t>
  </si>
  <si>
    <t>MEL_a151.MEL_b194</t>
  </si>
  <si>
    <t>MEL_a152.MEL_b194</t>
  </si>
  <si>
    <t>MEL_a153.MEL_b194</t>
  </si>
  <si>
    <t>MEL_a154.MEL_b194</t>
  </si>
  <si>
    <t>MEL_a155.MEL_b194</t>
  </si>
  <si>
    <t>MEL_a156.MEL_b194</t>
  </si>
  <si>
    <t>MEL_a157.MEL_b194</t>
  </si>
  <si>
    <t>MEL_a158.MEL_b194</t>
  </si>
  <si>
    <t>MEL_a159.MEL_b194</t>
  </si>
  <si>
    <t>MEL_a160.MEL_b194</t>
  </si>
  <si>
    <t>MEL_a161.MEL_b194</t>
  </si>
  <si>
    <t>MEL_a162.MEL_b194</t>
  </si>
  <si>
    <t>MEL_a163.MEL_b194</t>
  </si>
  <si>
    <t>MEL_a164.MEL_b194</t>
  </si>
  <si>
    <t>MEL_a165.MEL_b194</t>
  </si>
  <si>
    <t>MEL_a166.MEL_b194</t>
  </si>
  <si>
    <t>MEL_a167.MEL_b194</t>
  </si>
  <si>
    <t>MEL_a168.MEL_b194</t>
  </si>
  <si>
    <t>MEL_a169.MEL_b194</t>
  </si>
  <si>
    <t>MEL_a170.MEL_b194</t>
  </si>
  <si>
    <t>MEL_a171.MEL_b194</t>
  </si>
  <si>
    <t>MEL_a172.MEL_b194</t>
  </si>
  <si>
    <t>MEL_a173.MEL_b194</t>
  </si>
  <si>
    <t>MEL_a174.MEL_b194</t>
  </si>
  <si>
    <t>MEL_a175.MEL_b194</t>
  </si>
  <si>
    <t>MEL_a176.MEL_b194</t>
  </si>
  <si>
    <t>MEL_a177.MEL_b194</t>
  </si>
  <si>
    <t>MEL_a178.MEL_b194</t>
  </si>
  <si>
    <t>MEL_a179.MEL_b194</t>
  </si>
  <si>
    <t>MEL_a180.MEL_b194</t>
  </si>
  <si>
    <t>MEL_a181.MEL_b194</t>
  </si>
  <si>
    <t>MEL_a182.MEL_b194</t>
  </si>
  <si>
    <t>MEL_a183.MEL_b194</t>
  </si>
  <si>
    <t>MEL_a184.MEL_b194</t>
  </si>
  <si>
    <t>MEL_a185.MEL_b194</t>
  </si>
  <si>
    <t>MEL_a186.MEL_b194</t>
  </si>
  <si>
    <t>MEL_a187.MEL_b194</t>
  </si>
  <si>
    <t>MEL_a188.MEL_b194</t>
  </si>
  <si>
    <t>MEL_a189.MEL_b194</t>
  </si>
  <si>
    <t>MEL_a190.MEL_b194</t>
  </si>
  <si>
    <t>MEL_a191.MEL_b194</t>
  </si>
  <si>
    <t>MEL_a192.MEL_b194</t>
  </si>
  <si>
    <t>MEL_a193.MEL_b194</t>
  </si>
  <si>
    <t>MEL_a194.MEL_b194</t>
  </si>
  <si>
    <t>MEL_a195.MEL_b194</t>
  </si>
  <si>
    <t>MEL_a196.MEL_b194</t>
  </si>
  <si>
    <t>MEL_a197.MEL_b194</t>
  </si>
  <si>
    <t>MEL_a198.MEL_b194</t>
  </si>
  <si>
    <t>MEL_a199.MEL_b194</t>
  </si>
  <si>
    <t>MAGEA3_a129.MEL_b194</t>
  </si>
  <si>
    <t>CDK4_a17.MEL_b194</t>
  </si>
  <si>
    <t>MEL_a1.MEL_b195</t>
  </si>
  <si>
    <t>MEL_a2.MEL_b195</t>
  </si>
  <si>
    <t>MEL_a3.MEL_b195</t>
  </si>
  <si>
    <t>MEL_a4.MEL_b195</t>
  </si>
  <si>
    <t>MEL_a5.MEL_b195</t>
  </si>
  <si>
    <t>MEL_a6.MEL_b195</t>
  </si>
  <si>
    <t>MEL_a7.MEL_b195</t>
  </si>
  <si>
    <t>MEL_a8.MEL_b195</t>
  </si>
  <si>
    <t>MEL_a9.MEL_b195</t>
  </si>
  <si>
    <t>MEL_a10.MEL_b195</t>
  </si>
  <si>
    <t>MEL_a11.MEL_b195</t>
  </si>
  <si>
    <t>MEL_a12.MEL_b195</t>
  </si>
  <si>
    <t>MEL_a13.MEL_b195</t>
  </si>
  <si>
    <t>MEL_a14.MEL_b195</t>
  </si>
  <si>
    <t>MEL_a15.MEL_b195</t>
  </si>
  <si>
    <t>MEL_a16.MEL_b195</t>
  </si>
  <si>
    <t>MEL_a17.MEL_b195</t>
  </si>
  <si>
    <t>MEL_a18.MEL_b195</t>
  </si>
  <si>
    <t>MEL_a19.MEL_b195</t>
  </si>
  <si>
    <t>MEL_a20.MEL_b195</t>
  </si>
  <si>
    <t>MEL_a21.MEL_b195</t>
  </si>
  <si>
    <t>MEL_a22.MEL_b195</t>
  </si>
  <si>
    <t>MEL_a23.MEL_b195</t>
  </si>
  <si>
    <t>MEL_a24.MEL_b195</t>
  </si>
  <si>
    <t>MEL_a25.MEL_b195</t>
  </si>
  <si>
    <t>MEL_a26.MEL_b195</t>
  </si>
  <si>
    <t>MEL_a27.MEL_b195</t>
  </si>
  <si>
    <t>MEL_a28.MEL_b195</t>
  </si>
  <si>
    <t>MEL_a29.MEL_b195</t>
  </si>
  <si>
    <t>MEL_a30.MEL_b195</t>
  </si>
  <si>
    <t>MEL_a31.MEL_b195</t>
  </si>
  <si>
    <t>MEL_a32.MEL_b195</t>
  </si>
  <si>
    <t>MEL_a33.MEL_b195</t>
  </si>
  <si>
    <t>MEL_a34.MEL_b195</t>
  </si>
  <si>
    <t>MEL_a35.MEL_b195</t>
  </si>
  <si>
    <t>MEL_a36.MEL_b195</t>
  </si>
  <si>
    <t>MEL_a37.MEL_b195</t>
  </si>
  <si>
    <t>MEL_a38.MEL_b195</t>
  </si>
  <si>
    <t>MEL_a39.MEL_b195</t>
  </si>
  <si>
    <t>MEL_a40.MEL_b195</t>
  </si>
  <si>
    <t>MEL_a41.MEL_b195</t>
  </si>
  <si>
    <t>MEL_a42.MEL_b195</t>
  </si>
  <si>
    <t>MEL_a43.MEL_b195</t>
  </si>
  <si>
    <t>MEL_a44.MEL_b195</t>
  </si>
  <si>
    <t>MEL_a45.MEL_b195</t>
  </si>
  <si>
    <t>MEL_a46.MEL_b195</t>
  </si>
  <si>
    <t>MEL_a47.MEL_b195</t>
  </si>
  <si>
    <t>MEL_a48.MEL_b195</t>
  </si>
  <si>
    <t>MEL_a49.MEL_b195</t>
  </si>
  <si>
    <t>MEL_a50.MEL_b195</t>
  </si>
  <si>
    <t>MEL_a51.MEL_b195</t>
  </si>
  <si>
    <t>MEL_a52.MEL_b195</t>
  </si>
  <si>
    <t>MEL_a53.MEL_b195</t>
  </si>
  <si>
    <t>MEL_a54.MEL_b195</t>
  </si>
  <si>
    <t>MEL_a55.MEL_b195</t>
  </si>
  <si>
    <t>MEL_a56.MEL_b195</t>
  </si>
  <si>
    <t>MEL_a57.MEL_b195</t>
  </si>
  <si>
    <t>MEL_a58.MEL_b195</t>
  </si>
  <si>
    <t>MEL_a59.MEL_b195</t>
  </si>
  <si>
    <t>MEL_a60.MEL_b195</t>
  </si>
  <si>
    <t>MEL_a61.MEL_b195</t>
  </si>
  <si>
    <t>MEL_a62.MEL_b195</t>
  </si>
  <si>
    <t>MEL_a63.MEL_b195</t>
  </si>
  <si>
    <t>MEL_a64.MEL_b195</t>
  </si>
  <si>
    <t>MEL_a65.MEL_b195</t>
  </si>
  <si>
    <t>MEL_a66.MEL_b195</t>
  </si>
  <si>
    <t>MEL_a67.MEL_b195</t>
  </si>
  <si>
    <t>MEL_a68.MEL_b195</t>
  </si>
  <si>
    <t>MEL_a69.MEL_b195</t>
  </si>
  <si>
    <t>MEL_a70.MEL_b195</t>
  </si>
  <si>
    <t>MEL_a71.MEL_b195</t>
  </si>
  <si>
    <t>MEL_a72.MEL_b195</t>
  </si>
  <si>
    <t>MEL_a73.MEL_b195</t>
  </si>
  <si>
    <t>MEL_a74.MEL_b195</t>
  </si>
  <si>
    <t>MEL_a75.MEL_b195</t>
  </si>
  <si>
    <t>MEL_a76.MEL_b195</t>
  </si>
  <si>
    <t>MEL_a77.MEL_b195</t>
  </si>
  <si>
    <t>MEL_a78.MEL_b195</t>
  </si>
  <si>
    <t>MEL_a79.MEL_b195</t>
  </si>
  <si>
    <t>MEL_a80.MEL_b195</t>
  </si>
  <si>
    <t>MEL_a81.MEL_b195</t>
  </si>
  <si>
    <t>MEL_a82.MEL_b195</t>
  </si>
  <si>
    <t>MEL_a83.MEL_b195</t>
  </si>
  <si>
    <t>MEL_a84.MEL_b195</t>
  </si>
  <si>
    <t>MEL_a85.MEL_b195</t>
  </si>
  <si>
    <t>MEL_a86.MEL_b195</t>
  </si>
  <si>
    <t>MEL_a87.MEL_b195</t>
  </si>
  <si>
    <t>MEL_a88.MEL_b195</t>
  </si>
  <si>
    <t>MEL_a89.MEL_b195</t>
  </si>
  <si>
    <t>MEL_a90.MEL_b195</t>
  </si>
  <si>
    <t>MEL_a91.MEL_b195</t>
  </si>
  <si>
    <t>MEL_a92.MEL_b195</t>
  </si>
  <si>
    <t>MEL_a93.MEL_b195</t>
  </si>
  <si>
    <t>MEL_a94.MEL_b195</t>
  </si>
  <si>
    <t>MEL_a95.MEL_b195</t>
  </si>
  <si>
    <t>MEL_a96.MEL_b195</t>
  </si>
  <si>
    <t>MEL_a97.MEL_b195</t>
  </si>
  <si>
    <t>MEL_a98.MEL_b195</t>
  </si>
  <si>
    <t>MEL_a99.MEL_b195</t>
  </si>
  <si>
    <t>MEL_a100.MEL_b195</t>
  </si>
  <si>
    <t>MEL_a101.MEL_b195</t>
  </si>
  <si>
    <t>MEL_a102.MEL_b195</t>
  </si>
  <si>
    <t>MEL_a103.MEL_b195</t>
  </si>
  <si>
    <t>MEL_a104.MEL_b195</t>
  </si>
  <si>
    <t>MEL_a105.MEL_b195</t>
  </si>
  <si>
    <t>MEL_a106.MEL_b195</t>
  </si>
  <si>
    <t>MEL_a107.MEL_b195</t>
  </si>
  <si>
    <t>MEL_a108.MEL_b195</t>
  </si>
  <si>
    <t>MEL_a109.MEL_b195</t>
  </si>
  <si>
    <t>MEL_a110.MEL_b195</t>
  </si>
  <si>
    <t>MEL_a111.MEL_b195</t>
  </si>
  <si>
    <t>MEL_a112.MEL_b195</t>
  </si>
  <si>
    <t>MEL_a113.MEL_b195</t>
  </si>
  <si>
    <t>MEL_a114.MEL_b195</t>
  </si>
  <si>
    <t>MEL_a115.MEL_b195</t>
  </si>
  <si>
    <t>MEL_a116.MEL_b195</t>
  </si>
  <si>
    <t>MEL_a117.MEL_b195</t>
  </si>
  <si>
    <t>MEL_a118.MEL_b195</t>
  </si>
  <si>
    <t>MEL_a119.MEL_b195</t>
  </si>
  <si>
    <t>MEL_a120.MEL_b195</t>
  </si>
  <si>
    <t>MEL_a121.MEL_b195</t>
  </si>
  <si>
    <t>MEL_a122.MEL_b195</t>
  </si>
  <si>
    <t>MEL_a123.MEL_b195</t>
  </si>
  <si>
    <t>MEL_a124.MEL_b195</t>
  </si>
  <si>
    <t>MEL_a125.MEL_b195</t>
  </si>
  <si>
    <t>MEL_a126.MEL_b195</t>
  </si>
  <si>
    <t>MEL_a127.MEL_b195</t>
  </si>
  <si>
    <t>MEL_a128.MEL_b195</t>
  </si>
  <si>
    <t>MEL_a129.MEL_b195</t>
  </si>
  <si>
    <t>MEL_a130.MEL_b195</t>
  </si>
  <si>
    <t>MEL_a131.MEL_b195</t>
  </si>
  <si>
    <t>MEL_a132.MEL_b195</t>
  </si>
  <si>
    <t>MEL_a133.MEL_b195</t>
  </si>
  <si>
    <t>MEL_a134.MEL_b195</t>
  </si>
  <si>
    <t>MEL_a135.MEL_b195</t>
  </si>
  <si>
    <t>MEL_a136.MEL_b195</t>
  </si>
  <si>
    <t>MEL_a137.MEL_b195</t>
  </si>
  <si>
    <t>MEL_a138.MEL_b195</t>
  </si>
  <si>
    <t>MEL_a139.MEL_b195</t>
  </si>
  <si>
    <t>MEL_a140.MEL_b195</t>
  </si>
  <si>
    <t>MEL_a141.MEL_b195</t>
  </si>
  <si>
    <t>MEL_a142.MEL_b195</t>
  </si>
  <si>
    <t>MEL_a143.MEL_b195</t>
  </si>
  <si>
    <t>MEL_a144.MEL_b195</t>
  </si>
  <si>
    <t>MEL_a145.MEL_b195</t>
  </si>
  <si>
    <t>MEL_a146.MEL_b195</t>
  </si>
  <si>
    <t>MEL_a147.MEL_b195</t>
  </si>
  <si>
    <t>MEL_a148.MEL_b195</t>
  </si>
  <si>
    <t>MEL_a149.MEL_b195</t>
  </si>
  <si>
    <t>MEL_a150.MEL_b195</t>
  </si>
  <si>
    <t>MEL_a151.MEL_b195</t>
  </si>
  <si>
    <t>MEL_a152.MEL_b195</t>
  </si>
  <si>
    <t>MEL_a153.MEL_b195</t>
  </si>
  <si>
    <t>MEL_a154.MEL_b195</t>
  </si>
  <si>
    <t>MEL_a155.MEL_b195</t>
  </si>
  <si>
    <t>MEL_a156.MEL_b195</t>
  </si>
  <si>
    <t>MEL_a157.MEL_b195</t>
  </si>
  <si>
    <t>MEL_a158.MEL_b195</t>
  </si>
  <si>
    <t>MEL_a159.MEL_b195</t>
  </si>
  <si>
    <t>MEL_a160.MEL_b195</t>
  </si>
  <si>
    <t>MEL_a161.MEL_b195</t>
  </si>
  <si>
    <t>MEL_a162.MEL_b195</t>
  </si>
  <si>
    <t>MEL_a163.MEL_b195</t>
  </si>
  <si>
    <t>MEL_a164.MEL_b195</t>
  </si>
  <si>
    <t>MEL_a165.MEL_b195</t>
  </si>
  <si>
    <t>MEL_a166.MEL_b195</t>
  </si>
  <si>
    <t>MEL_a167.MEL_b195</t>
  </si>
  <si>
    <t>MEL_a168.MEL_b195</t>
  </si>
  <si>
    <t>MEL_a169.MEL_b195</t>
  </si>
  <si>
    <t>MEL_a170.MEL_b195</t>
  </si>
  <si>
    <t>MEL_a171.MEL_b195</t>
  </si>
  <si>
    <t>MEL_a172.MEL_b195</t>
  </si>
  <si>
    <t>MEL_a173.MEL_b195</t>
  </si>
  <si>
    <t>MEL_a174.MEL_b195</t>
  </si>
  <si>
    <t>MEL_a175.MEL_b195</t>
  </si>
  <si>
    <t>MEL_a176.MEL_b195</t>
  </si>
  <si>
    <t>MEL_a177.MEL_b195</t>
  </si>
  <si>
    <t>MEL_a178.MEL_b195</t>
  </si>
  <si>
    <t>MEL_a179.MEL_b195</t>
  </si>
  <si>
    <t>MEL_a180.MEL_b195</t>
  </si>
  <si>
    <t>MEL_a181.MEL_b195</t>
  </si>
  <si>
    <t>MEL_a182.MEL_b195</t>
  </si>
  <si>
    <t>MEL_a183.MEL_b195</t>
  </si>
  <si>
    <t>MEL_a184.MEL_b195</t>
  </si>
  <si>
    <t>MEL_a185.MEL_b195</t>
  </si>
  <si>
    <t>MEL_a186.MEL_b195</t>
  </si>
  <si>
    <t>MEL_a187.MEL_b195</t>
  </si>
  <si>
    <t>MEL_a188.MEL_b195</t>
  </si>
  <si>
    <t>MEL_a189.MEL_b195</t>
  </si>
  <si>
    <t>MEL_a190.MEL_b195</t>
  </si>
  <si>
    <t>MEL_a191.MEL_b195</t>
  </si>
  <si>
    <t>MEL_a192.MEL_b195</t>
  </si>
  <si>
    <t>MEL_a193.MEL_b195</t>
  </si>
  <si>
    <t>MEL_a194.MEL_b195</t>
  </si>
  <si>
    <t>MEL_a195.MEL_b195</t>
  </si>
  <si>
    <t>MEL_a196.MEL_b195</t>
  </si>
  <si>
    <t>MEL_a197.MEL_b195</t>
  </si>
  <si>
    <t>MEL_a198.MEL_b195</t>
  </si>
  <si>
    <t>MEL_a199.MEL_b195</t>
  </si>
  <si>
    <t>MAGEA3_a129.MEL_b195</t>
  </si>
  <si>
    <t>CDK4_a17.MEL_b195</t>
  </si>
  <si>
    <t>MEL_a1.MEL_b196</t>
  </si>
  <si>
    <t>MEL_a2.MEL_b196</t>
  </si>
  <si>
    <t>MEL_a3.MEL_b196</t>
  </si>
  <si>
    <t>MEL_a4.MEL_b196</t>
  </si>
  <si>
    <t>MEL_a5.MEL_b196</t>
  </si>
  <si>
    <t>MEL_a6.MEL_b196</t>
  </si>
  <si>
    <t>MEL_a7.MEL_b196</t>
  </si>
  <si>
    <t>MEL_a8.MEL_b196</t>
  </si>
  <si>
    <t>MEL_a9.MEL_b196</t>
  </si>
  <si>
    <t>MEL_a10.MEL_b196</t>
  </si>
  <si>
    <t>MEL_a11.MEL_b196</t>
  </si>
  <si>
    <t>MEL_a12.MEL_b196</t>
  </si>
  <si>
    <t>MEL_a13.MEL_b196</t>
  </si>
  <si>
    <t>MEL_a14.MEL_b196</t>
  </si>
  <si>
    <t>MEL_a15.MEL_b196</t>
  </si>
  <si>
    <t>MEL_a16.MEL_b196</t>
  </si>
  <si>
    <t>MEL_a17.MEL_b196</t>
  </si>
  <si>
    <t>MEL_a18.MEL_b196</t>
  </si>
  <si>
    <t>MEL_a19.MEL_b196</t>
  </si>
  <si>
    <t>MEL_a20.MEL_b196</t>
  </si>
  <si>
    <t>MEL_a21.MEL_b196</t>
  </si>
  <si>
    <t>MEL_a22.MEL_b196</t>
  </si>
  <si>
    <t>MEL_a23.MEL_b196</t>
  </si>
  <si>
    <t>MEL_a24.MEL_b196</t>
  </si>
  <si>
    <t>MEL_a25.MEL_b196</t>
  </si>
  <si>
    <t>MEL_a26.MEL_b196</t>
  </si>
  <si>
    <t>MEL_a27.MEL_b196</t>
  </si>
  <si>
    <t>MEL_a28.MEL_b196</t>
  </si>
  <si>
    <t>MEL_a29.MEL_b196</t>
  </si>
  <si>
    <t>MEL_a30.MEL_b196</t>
  </si>
  <si>
    <t>MEL_a31.MEL_b196</t>
  </si>
  <si>
    <t>MEL_a32.MEL_b196</t>
  </si>
  <si>
    <t>MEL_a33.MEL_b196</t>
  </si>
  <si>
    <t>MEL_a34.MEL_b196</t>
  </si>
  <si>
    <t>MEL_a35.MEL_b196</t>
  </si>
  <si>
    <t>MEL_a36.MEL_b196</t>
  </si>
  <si>
    <t>MEL_a37.MEL_b196</t>
  </si>
  <si>
    <t>MEL_a38.MEL_b196</t>
  </si>
  <si>
    <t>MEL_a39.MEL_b196</t>
  </si>
  <si>
    <t>MEL_a40.MEL_b196</t>
  </si>
  <si>
    <t>MEL_a41.MEL_b196</t>
  </si>
  <si>
    <t>MEL_a42.MEL_b196</t>
  </si>
  <si>
    <t>MEL_a43.MEL_b196</t>
  </si>
  <si>
    <t>MEL_a44.MEL_b196</t>
  </si>
  <si>
    <t>MEL_a45.MEL_b196</t>
  </si>
  <si>
    <t>MEL_a46.MEL_b196</t>
  </si>
  <si>
    <t>MEL_a47.MEL_b196</t>
  </si>
  <si>
    <t>MEL_a48.MEL_b196</t>
  </si>
  <si>
    <t>MEL_a49.MEL_b196</t>
  </si>
  <si>
    <t>MEL_a50.MEL_b196</t>
  </si>
  <si>
    <t>MEL_a51.MEL_b196</t>
  </si>
  <si>
    <t>MEL_a52.MEL_b196</t>
  </si>
  <si>
    <t>MEL_a53.MEL_b196</t>
  </si>
  <si>
    <t>MEL_a54.MEL_b196</t>
  </si>
  <si>
    <t>MEL_a55.MEL_b196</t>
  </si>
  <si>
    <t>MEL_a56.MEL_b196</t>
  </si>
  <si>
    <t>MEL_a57.MEL_b196</t>
  </si>
  <si>
    <t>MEL_a58.MEL_b196</t>
  </si>
  <si>
    <t>MEL_a59.MEL_b196</t>
  </si>
  <si>
    <t>MEL_a60.MEL_b196</t>
  </si>
  <si>
    <t>MEL_a61.MEL_b196</t>
  </si>
  <si>
    <t>MEL_a62.MEL_b196</t>
  </si>
  <si>
    <t>MEL_a63.MEL_b196</t>
  </si>
  <si>
    <t>MEL_a64.MEL_b196</t>
  </si>
  <si>
    <t>MEL_a65.MEL_b196</t>
  </si>
  <si>
    <t>MEL_a66.MEL_b196</t>
  </si>
  <si>
    <t>MEL_a67.MEL_b196</t>
  </si>
  <si>
    <t>MEL_a68.MEL_b196</t>
  </si>
  <si>
    <t>MEL_a69.MEL_b196</t>
  </si>
  <si>
    <t>MEL_a70.MEL_b196</t>
  </si>
  <si>
    <t>MEL_a71.MEL_b196</t>
  </si>
  <si>
    <t>MEL_a72.MEL_b196</t>
  </si>
  <si>
    <t>MEL_a73.MEL_b196</t>
  </si>
  <si>
    <t>MEL_a74.MEL_b196</t>
  </si>
  <si>
    <t>MEL_a75.MEL_b196</t>
  </si>
  <si>
    <t>MEL_a76.MEL_b196</t>
  </si>
  <si>
    <t>MEL_a77.MEL_b196</t>
  </si>
  <si>
    <t>MEL_a78.MEL_b196</t>
  </si>
  <si>
    <t>MEL_a79.MEL_b196</t>
  </si>
  <si>
    <t>MEL_a80.MEL_b196</t>
  </si>
  <si>
    <t>MEL_a81.MEL_b196</t>
  </si>
  <si>
    <t>MEL_a82.MEL_b196</t>
  </si>
  <si>
    <t>MEL_a83.MEL_b196</t>
  </si>
  <si>
    <t>MEL_a84.MEL_b196</t>
  </si>
  <si>
    <t>MEL_a85.MEL_b196</t>
  </si>
  <si>
    <t>MEL_a86.MEL_b196</t>
  </si>
  <si>
    <t>MEL_a87.MEL_b196</t>
  </si>
  <si>
    <t>MEL_a88.MEL_b196</t>
  </si>
  <si>
    <t>MEL_a89.MEL_b196</t>
  </si>
  <si>
    <t>MEL_a90.MEL_b196</t>
  </si>
  <si>
    <t>MEL_a91.MEL_b196</t>
  </si>
  <si>
    <t>MEL_a92.MEL_b196</t>
  </si>
  <si>
    <t>MEL_a93.MEL_b196</t>
  </si>
  <si>
    <t>MEL_a94.MEL_b196</t>
  </si>
  <si>
    <t>MEL_a95.MEL_b196</t>
  </si>
  <si>
    <t>MEL_a96.MEL_b196</t>
  </si>
  <si>
    <t>MEL_a97.MEL_b196</t>
  </si>
  <si>
    <t>MEL_a98.MEL_b196</t>
  </si>
  <si>
    <t>MEL_a99.MEL_b196</t>
  </si>
  <si>
    <t>MEL_a100.MEL_b196</t>
  </si>
  <si>
    <t>MEL_a101.MEL_b196</t>
  </si>
  <si>
    <t>MEL_a102.MEL_b196</t>
  </si>
  <si>
    <t>MEL_a103.MEL_b196</t>
  </si>
  <si>
    <t>MEL_a104.MEL_b196</t>
  </si>
  <si>
    <t>MEL_a105.MEL_b196</t>
  </si>
  <si>
    <t>MEL_a106.MEL_b196</t>
  </si>
  <si>
    <t>MEL_a107.MEL_b196</t>
  </si>
  <si>
    <t>MEL_a108.MEL_b196</t>
  </si>
  <si>
    <t>MEL_a109.MEL_b196</t>
  </si>
  <si>
    <t>MEL_a110.MEL_b196</t>
  </si>
  <si>
    <t>MEL_a111.MEL_b196</t>
  </si>
  <si>
    <t>MEL_a112.MEL_b196</t>
  </si>
  <si>
    <t>MEL_a113.MEL_b196</t>
  </si>
  <si>
    <t>MEL_a114.MEL_b196</t>
  </si>
  <si>
    <t>MEL_a115.MEL_b196</t>
  </si>
  <si>
    <t>MEL_a116.MEL_b196</t>
  </si>
  <si>
    <t>MEL_a117.MEL_b196</t>
  </si>
  <si>
    <t>MEL_a118.MEL_b196</t>
  </si>
  <si>
    <t>MEL_a119.MEL_b196</t>
  </si>
  <si>
    <t>MEL_a120.MEL_b196</t>
  </si>
  <si>
    <t>MEL_a121.MEL_b196</t>
  </si>
  <si>
    <t>MEL_a122.MEL_b196</t>
  </si>
  <si>
    <t>MEL_a123.MEL_b196</t>
  </si>
  <si>
    <t>MEL_a124.MEL_b196</t>
  </si>
  <si>
    <t>MEL_a125.MEL_b196</t>
  </si>
  <si>
    <t>MEL_a126.MEL_b196</t>
  </si>
  <si>
    <t>MEL_a127.MEL_b196</t>
  </si>
  <si>
    <t>MEL_a128.MEL_b196</t>
  </si>
  <si>
    <t>MEL_a129.MEL_b196</t>
  </si>
  <si>
    <t>MEL_a130.MEL_b196</t>
  </si>
  <si>
    <t>MEL_a131.MEL_b196</t>
  </si>
  <si>
    <t>MEL_a132.MEL_b196</t>
  </si>
  <si>
    <t>MEL_a133.MEL_b196</t>
  </si>
  <si>
    <t>MEL_a134.MEL_b196</t>
  </si>
  <si>
    <t>MEL_a135.MEL_b196</t>
  </si>
  <si>
    <t>MEL_a136.MEL_b196</t>
  </si>
  <si>
    <t>MEL_a137.MEL_b196</t>
  </si>
  <si>
    <t>MEL_a138.MEL_b196</t>
  </si>
  <si>
    <t>MEL_a139.MEL_b196</t>
  </si>
  <si>
    <t>MEL_a140.MEL_b196</t>
  </si>
  <si>
    <t>MEL_a141.MEL_b196</t>
  </si>
  <si>
    <t>MEL_a142.MEL_b196</t>
  </si>
  <si>
    <t>MEL_a143.MEL_b196</t>
  </si>
  <si>
    <t>MEL_a144.MEL_b196</t>
  </si>
  <si>
    <t>MEL_a145.MEL_b196</t>
  </si>
  <si>
    <t>MEL_a146.MEL_b196</t>
  </si>
  <si>
    <t>MEL_a147.MEL_b196</t>
  </si>
  <si>
    <t>MEL_a148.MEL_b196</t>
  </si>
  <si>
    <t>MEL_a149.MEL_b196</t>
  </si>
  <si>
    <t>MEL_a150.MEL_b196</t>
  </si>
  <si>
    <t>MEL_a151.MEL_b196</t>
  </si>
  <si>
    <t>MEL_a152.MEL_b196</t>
  </si>
  <si>
    <t>MEL_a153.MEL_b196</t>
  </si>
  <si>
    <t>MEL_a154.MEL_b196</t>
  </si>
  <si>
    <t>MEL_a155.MEL_b196</t>
  </si>
  <si>
    <t>MEL_a156.MEL_b196</t>
  </si>
  <si>
    <t>MEL_a157.MEL_b196</t>
  </si>
  <si>
    <t>MEL_a158.MEL_b196</t>
  </si>
  <si>
    <t>MEL_a159.MEL_b196</t>
  </si>
  <si>
    <t>MEL_a160.MEL_b196</t>
  </si>
  <si>
    <t>MEL_a161.MEL_b196</t>
  </si>
  <si>
    <t>MEL_a162.MEL_b196</t>
  </si>
  <si>
    <t>MEL_a163.MEL_b196</t>
  </si>
  <si>
    <t>MEL_a164.MEL_b196</t>
  </si>
  <si>
    <t>MEL_a165.MEL_b196</t>
  </si>
  <si>
    <t>MEL_a166.MEL_b196</t>
  </si>
  <si>
    <t>MEL_a167.MEL_b196</t>
  </si>
  <si>
    <t>MEL_a168.MEL_b196</t>
  </si>
  <si>
    <t>MEL_a169.MEL_b196</t>
  </si>
  <si>
    <t>MEL_a170.MEL_b196</t>
  </si>
  <si>
    <t>MEL_a171.MEL_b196</t>
  </si>
  <si>
    <t>MEL_a172.MEL_b196</t>
  </si>
  <si>
    <t>MEL_a173.MEL_b196</t>
  </si>
  <si>
    <t>MEL_a174.MEL_b196</t>
  </si>
  <si>
    <t>MEL_a175.MEL_b196</t>
  </si>
  <si>
    <t>MEL_a176.MEL_b196</t>
  </si>
  <si>
    <t>MEL_a177.MEL_b196</t>
  </si>
  <si>
    <t>MEL_a178.MEL_b196</t>
  </si>
  <si>
    <t>MEL_a179.MEL_b196</t>
  </si>
  <si>
    <t>MEL_a180.MEL_b196</t>
  </si>
  <si>
    <t>MEL_a181.MEL_b196</t>
  </si>
  <si>
    <t>MEL_a182.MEL_b196</t>
  </si>
  <si>
    <t>MEL_a183.MEL_b196</t>
  </si>
  <si>
    <t>MEL_a184.MEL_b196</t>
  </si>
  <si>
    <t>MEL_a185.MEL_b196</t>
  </si>
  <si>
    <t>MEL_a186.MEL_b196</t>
  </si>
  <si>
    <t>MEL_a187.MEL_b196</t>
  </si>
  <si>
    <t>MEL_a188.MEL_b196</t>
  </si>
  <si>
    <t>MEL_a189.MEL_b196</t>
  </si>
  <si>
    <t>MEL_a190.MEL_b196</t>
  </si>
  <si>
    <t>MEL_a191.MEL_b196</t>
  </si>
  <si>
    <t>MEL_a192.MEL_b196</t>
  </si>
  <si>
    <t>MEL_a193.MEL_b196</t>
  </si>
  <si>
    <t>MEL_a194.MEL_b196</t>
  </si>
  <si>
    <t>MEL_a195.MEL_b196</t>
  </si>
  <si>
    <t>MEL_a196.MEL_b196</t>
  </si>
  <si>
    <t>MEL_a197.MEL_b196</t>
  </si>
  <si>
    <t>MEL_a198.MEL_b196</t>
  </si>
  <si>
    <t>MEL_a199.MEL_b196</t>
  </si>
  <si>
    <t>MAGEA3_a129.MEL_b196</t>
  </si>
  <si>
    <t>CDK4_a17.MEL_b196</t>
  </si>
  <si>
    <t>MEL_a1.MEL_b197</t>
  </si>
  <si>
    <t>MEL_a2.MEL_b197</t>
  </si>
  <si>
    <t>MEL_a3.MEL_b197</t>
  </si>
  <si>
    <t>MEL_a4.MEL_b197</t>
  </si>
  <si>
    <t>MEL_a5.MEL_b197</t>
  </si>
  <si>
    <t>MEL_a6.MEL_b197</t>
  </si>
  <si>
    <t>MEL_a7.MEL_b197</t>
  </si>
  <si>
    <t>MEL_a8.MEL_b197</t>
  </si>
  <si>
    <t>MEL_a9.MEL_b197</t>
  </si>
  <si>
    <t>MEL_a10.MEL_b197</t>
  </si>
  <si>
    <t>MEL_a11.MEL_b197</t>
  </si>
  <si>
    <t>MEL_a12.MEL_b197</t>
  </si>
  <si>
    <t>MEL_a13.MEL_b197</t>
  </si>
  <si>
    <t>MEL_a14.MEL_b197</t>
  </si>
  <si>
    <t>MEL_a15.MEL_b197</t>
  </si>
  <si>
    <t>MEL_a16.MEL_b197</t>
  </si>
  <si>
    <t>MEL_a17.MEL_b197</t>
  </si>
  <si>
    <t>MEL_a18.MEL_b197</t>
  </si>
  <si>
    <t>MEL_a19.MEL_b197</t>
  </si>
  <si>
    <t>MEL_a20.MEL_b197</t>
  </si>
  <si>
    <t>MEL_a21.MEL_b197</t>
  </si>
  <si>
    <t>MEL_a22.MEL_b197</t>
  </si>
  <si>
    <t>MEL_a23.MEL_b197</t>
  </si>
  <si>
    <t>MEL_a24.MEL_b197</t>
  </si>
  <si>
    <t>MEL_a25.MEL_b197</t>
  </si>
  <si>
    <t>MEL_a26.MEL_b197</t>
  </si>
  <si>
    <t>MEL_a27.MEL_b197</t>
  </si>
  <si>
    <t>MEL_a28.MEL_b197</t>
  </si>
  <si>
    <t>MEL_a29.MEL_b197</t>
  </si>
  <si>
    <t>MEL_a30.MEL_b197</t>
  </si>
  <si>
    <t>MEL_a31.MEL_b197</t>
  </si>
  <si>
    <t>MEL_a32.MEL_b197</t>
  </si>
  <si>
    <t>MEL_a33.MEL_b197</t>
  </si>
  <si>
    <t>MEL_a34.MEL_b197</t>
  </si>
  <si>
    <t>MEL_a35.MEL_b197</t>
  </si>
  <si>
    <t>MEL_a36.MEL_b197</t>
  </si>
  <si>
    <t>MEL_a37.MEL_b197</t>
  </si>
  <si>
    <t>MEL_a38.MEL_b197</t>
  </si>
  <si>
    <t>MEL_a39.MEL_b197</t>
  </si>
  <si>
    <t>MEL_a40.MEL_b197</t>
  </si>
  <si>
    <t>MEL_a41.MEL_b197</t>
  </si>
  <si>
    <t>MEL_a42.MEL_b197</t>
  </si>
  <si>
    <t>MEL_a43.MEL_b197</t>
  </si>
  <si>
    <t>MEL_a44.MEL_b197</t>
  </si>
  <si>
    <t>MEL_a45.MEL_b197</t>
  </si>
  <si>
    <t>MEL_a46.MEL_b197</t>
  </si>
  <si>
    <t>MEL_a47.MEL_b197</t>
  </si>
  <si>
    <t>MEL_a48.MEL_b197</t>
  </si>
  <si>
    <t>MEL_a49.MEL_b197</t>
  </si>
  <si>
    <t>MEL_a50.MEL_b197</t>
  </si>
  <si>
    <t>MEL_a51.MEL_b197</t>
  </si>
  <si>
    <t>MEL_a52.MEL_b197</t>
  </si>
  <si>
    <t>MEL_a53.MEL_b197</t>
  </si>
  <si>
    <t>MEL_a54.MEL_b197</t>
  </si>
  <si>
    <t>MEL_a55.MEL_b197</t>
  </si>
  <si>
    <t>MEL_a56.MEL_b197</t>
  </si>
  <si>
    <t>MEL_a57.MEL_b197</t>
  </si>
  <si>
    <t>MEL_a58.MEL_b197</t>
  </si>
  <si>
    <t>MEL_a59.MEL_b197</t>
  </si>
  <si>
    <t>MEL_a60.MEL_b197</t>
  </si>
  <si>
    <t>MEL_a61.MEL_b197</t>
  </si>
  <si>
    <t>MEL_a62.MEL_b197</t>
  </si>
  <si>
    <t>MEL_a63.MEL_b197</t>
  </si>
  <si>
    <t>MEL_a64.MEL_b197</t>
  </si>
  <si>
    <t>MEL_a65.MEL_b197</t>
  </si>
  <si>
    <t>MEL_a66.MEL_b197</t>
  </si>
  <si>
    <t>MEL_a67.MEL_b197</t>
  </si>
  <si>
    <t>MEL_a68.MEL_b197</t>
  </si>
  <si>
    <t>MEL_a69.MEL_b197</t>
  </si>
  <si>
    <t>MEL_a70.MEL_b197</t>
  </si>
  <si>
    <t>MEL_a71.MEL_b197</t>
  </si>
  <si>
    <t>MEL_a72.MEL_b197</t>
  </si>
  <si>
    <t>MEL_a73.MEL_b197</t>
  </si>
  <si>
    <t>MEL_a74.MEL_b197</t>
  </si>
  <si>
    <t>MEL_a75.MEL_b197</t>
  </si>
  <si>
    <t>MEL_a76.MEL_b197</t>
  </si>
  <si>
    <t>MEL_a77.MEL_b197</t>
  </si>
  <si>
    <t>MEL_a78.MEL_b197</t>
  </si>
  <si>
    <t>MEL_a79.MEL_b197</t>
  </si>
  <si>
    <t>MEL_a80.MEL_b197</t>
  </si>
  <si>
    <t>MEL_a81.MEL_b197</t>
  </si>
  <si>
    <t>MEL_a82.MEL_b197</t>
  </si>
  <si>
    <t>MEL_a83.MEL_b197</t>
  </si>
  <si>
    <t>MEL_a84.MEL_b197</t>
  </si>
  <si>
    <t>MEL_a85.MEL_b197</t>
  </si>
  <si>
    <t>MEL_a86.MEL_b197</t>
  </si>
  <si>
    <t>MEL_a87.MEL_b197</t>
  </si>
  <si>
    <t>MEL_a88.MEL_b197</t>
  </si>
  <si>
    <t>MEL_a89.MEL_b197</t>
  </si>
  <si>
    <t>MEL_a90.MEL_b197</t>
  </si>
  <si>
    <t>MEL_a91.MEL_b197</t>
  </si>
  <si>
    <t>MEL_a92.MEL_b197</t>
  </si>
  <si>
    <t>MEL_a93.MEL_b197</t>
  </si>
  <si>
    <t>MEL_a94.MEL_b197</t>
  </si>
  <si>
    <t>MEL_a95.MEL_b197</t>
  </si>
  <si>
    <t>MEL_a96.MEL_b197</t>
  </si>
  <si>
    <t>MEL_a97.MEL_b197</t>
  </si>
  <si>
    <t>MEL_a98.MEL_b197</t>
  </si>
  <si>
    <t>MEL_a99.MEL_b197</t>
  </si>
  <si>
    <t>MEL_a100.MEL_b197</t>
  </si>
  <si>
    <t>MEL_a101.MEL_b197</t>
  </si>
  <si>
    <t>MEL_a102.MEL_b197</t>
  </si>
  <si>
    <t>MEL_a103.MEL_b197</t>
  </si>
  <si>
    <t>MEL_a104.MEL_b197</t>
  </si>
  <si>
    <t>MEL_a105.MEL_b197</t>
  </si>
  <si>
    <t>MEL_a106.MEL_b197</t>
  </si>
  <si>
    <t>MEL_a107.MEL_b197</t>
  </si>
  <si>
    <t>MEL_a108.MEL_b197</t>
  </si>
  <si>
    <t>MEL_a109.MEL_b197</t>
  </si>
  <si>
    <t>MEL_a110.MEL_b197</t>
  </si>
  <si>
    <t>MEL_a111.MEL_b197</t>
  </si>
  <si>
    <t>MEL_a112.MEL_b197</t>
  </si>
  <si>
    <t>MEL_a113.MEL_b197</t>
  </si>
  <si>
    <t>MEL_a114.MEL_b197</t>
  </si>
  <si>
    <t>MEL_a115.MEL_b197</t>
  </si>
  <si>
    <t>MEL_a116.MEL_b197</t>
  </si>
  <si>
    <t>MEL_a117.MEL_b197</t>
  </si>
  <si>
    <t>MEL_a118.MEL_b197</t>
  </si>
  <si>
    <t>MEL_a119.MEL_b197</t>
  </si>
  <si>
    <t>MEL_a120.MEL_b197</t>
  </si>
  <si>
    <t>MEL_a121.MEL_b197</t>
  </si>
  <si>
    <t>MEL_a122.MEL_b197</t>
  </si>
  <si>
    <t>MEL_a123.MEL_b197</t>
  </si>
  <si>
    <t>MEL_a124.MEL_b197</t>
  </si>
  <si>
    <t>MEL_a125.MEL_b197</t>
  </si>
  <si>
    <t>MEL_a126.MEL_b197</t>
  </si>
  <si>
    <t>MEL_a127.MEL_b197</t>
  </si>
  <si>
    <t>MEL_a128.MEL_b197</t>
  </si>
  <si>
    <t>MEL_a129.MEL_b197</t>
  </si>
  <si>
    <t>MEL_a130.MEL_b197</t>
  </si>
  <si>
    <t>MEL_a131.MEL_b197</t>
  </si>
  <si>
    <t>MEL_a132.MEL_b197</t>
  </si>
  <si>
    <t>MEL_a133.MEL_b197</t>
  </si>
  <si>
    <t>MEL_a134.MEL_b197</t>
  </si>
  <si>
    <t>MEL_a135.MEL_b197</t>
  </si>
  <si>
    <t>MEL_a136.MEL_b197</t>
  </si>
  <si>
    <t>MEL_a137.MEL_b197</t>
  </si>
  <si>
    <t>MEL_a138.MEL_b197</t>
  </si>
  <si>
    <t>MEL_a139.MEL_b197</t>
  </si>
  <si>
    <t>MEL_a140.MEL_b197</t>
  </si>
  <si>
    <t>MEL_a141.MEL_b197</t>
  </si>
  <si>
    <t>MEL_a142.MEL_b197</t>
  </si>
  <si>
    <t>MEL_a143.MEL_b197</t>
  </si>
  <si>
    <t>MEL_a144.MEL_b197</t>
  </si>
  <si>
    <t>MEL_a145.MEL_b197</t>
  </si>
  <si>
    <t>MEL_a146.MEL_b197</t>
  </si>
  <si>
    <t>MEL_a147.MEL_b197</t>
  </si>
  <si>
    <t>MEL_a148.MEL_b197</t>
  </si>
  <si>
    <t>MEL_a149.MEL_b197</t>
  </si>
  <si>
    <t>MEL_a150.MEL_b197</t>
  </si>
  <si>
    <t>MEL_a151.MEL_b197</t>
  </si>
  <si>
    <t>MEL_a152.MEL_b197</t>
  </si>
  <si>
    <t>MEL_a153.MEL_b197</t>
  </si>
  <si>
    <t>MEL_a154.MEL_b197</t>
  </si>
  <si>
    <t>MEL_a155.MEL_b197</t>
  </si>
  <si>
    <t>MEL_a156.MEL_b197</t>
  </si>
  <si>
    <t>MEL_a157.MEL_b197</t>
  </si>
  <si>
    <t>MEL_a158.MEL_b197</t>
  </si>
  <si>
    <t>MEL_a159.MEL_b197</t>
  </si>
  <si>
    <t>MEL_a160.MEL_b197</t>
  </si>
  <si>
    <t>MEL_a161.MEL_b197</t>
  </si>
  <si>
    <t>MEL_a162.MEL_b197</t>
  </si>
  <si>
    <t>MEL_a163.MEL_b197</t>
  </si>
  <si>
    <t>MEL_a164.MEL_b197</t>
  </si>
  <si>
    <t>MEL_a165.MEL_b197</t>
  </si>
  <si>
    <t>MEL_a166.MEL_b197</t>
  </si>
  <si>
    <t>MEL_a167.MEL_b197</t>
  </si>
  <si>
    <t>MEL_a168.MEL_b197</t>
  </si>
  <si>
    <t>MEL_a169.MEL_b197</t>
  </si>
  <si>
    <t>MEL_a170.MEL_b197</t>
  </si>
  <si>
    <t>MEL_a171.MEL_b197</t>
  </si>
  <si>
    <t>MEL_a172.MEL_b197</t>
  </si>
  <si>
    <t>MEL_a173.MEL_b197</t>
  </si>
  <si>
    <t>MEL_a174.MEL_b197</t>
  </si>
  <si>
    <t>MEL_a175.MEL_b197</t>
  </si>
  <si>
    <t>MEL_a176.MEL_b197</t>
  </si>
  <si>
    <t>MEL_a177.MEL_b197</t>
  </si>
  <si>
    <t>MEL_a178.MEL_b197</t>
  </si>
  <si>
    <t>MEL_a179.MEL_b197</t>
  </si>
  <si>
    <t>MEL_a180.MEL_b197</t>
  </si>
  <si>
    <t>MEL_a181.MEL_b197</t>
  </si>
  <si>
    <t>MEL_a182.MEL_b197</t>
  </si>
  <si>
    <t>MEL_a183.MEL_b197</t>
  </si>
  <si>
    <t>MEL_a184.MEL_b197</t>
  </si>
  <si>
    <t>MEL_a185.MEL_b197</t>
  </si>
  <si>
    <t>MEL_a186.MEL_b197</t>
  </si>
  <si>
    <t>MEL_a187.MEL_b197</t>
  </si>
  <si>
    <t>MEL_a188.MEL_b197</t>
  </si>
  <si>
    <t>MEL_a189.MEL_b197</t>
  </si>
  <si>
    <t>MEL_a190.MEL_b197</t>
  </si>
  <si>
    <t>MEL_a191.MEL_b197</t>
  </si>
  <si>
    <t>MEL_a192.MEL_b197</t>
  </si>
  <si>
    <t>MEL_a193.MEL_b197</t>
  </si>
  <si>
    <t>MEL_a194.MEL_b197</t>
  </si>
  <si>
    <t>MEL_a195.MEL_b197</t>
  </si>
  <si>
    <t>MEL_a196.MEL_b197</t>
  </si>
  <si>
    <t>MEL_a197.MEL_b197</t>
  </si>
  <si>
    <t>MEL_a198.MEL_b197</t>
  </si>
  <si>
    <t>MEL_a199.MEL_b197</t>
  </si>
  <si>
    <t>MAGEA3_a129.MEL_b197</t>
  </si>
  <si>
    <t>CDK4_a17.MEL_b197</t>
  </si>
  <si>
    <t>MEL_a1.MEL_b198</t>
  </si>
  <si>
    <t>MEL_a2.MEL_b198</t>
  </si>
  <si>
    <t>MEL_a3.MEL_b198</t>
  </si>
  <si>
    <t>MEL_a4.MEL_b198</t>
  </si>
  <si>
    <t>MEL_a5.MEL_b198</t>
  </si>
  <si>
    <t>MEL_a6.MEL_b198</t>
  </si>
  <si>
    <t>MEL_a7.MEL_b198</t>
  </si>
  <si>
    <t>MEL_a8.MEL_b198</t>
  </si>
  <si>
    <t>MEL_a9.MEL_b198</t>
  </si>
  <si>
    <t>MEL_a10.MEL_b198</t>
  </si>
  <si>
    <t>MEL_a11.MEL_b198</t>
  </si>
  <si>
    <t>MEL_a12.MEL_b198</t>
  </si>
  <si>
    <t>MEL_a13.MEL_b198</t>
  </si>
  <si>
    <t>MEL_a14.MEL_b198</t>
  </si>
  <si>
    <t>MEL_a15.MEL_b198</t>
  </si>
  <si>
    <t>MEL_a16.MEL_b198</t>
  </si>
  <si>
    <t>MEL_a17.MEL_b198</t>
  </si>
  <si>
    <t>MEL_a18.MEL_b198</t>
  </si>
  <si>
    <t>MEL_a19.MEL_b198</t>
  </si>
  <si>
    <t>MEL_a20.MEL_b198</t>
  </si>
  <si>
    <t>MEL_a21.MEL_b198</t>
  </si>
  <si>
    <t>MEL_a22.MEL_b198</t>
  </si>
  <si>
    <t>MEL_a23.MEL_b198</t>
  </si>
  <si>
    <t>MEL_a24.MEL_b198</t>
  </si>
  <si>
    <t>MEL_a25.MEL_b198</t>
  </si>
  <si>
    <t>MEL_a26.MEL_b198</t>
  </si>
  <si>
    <t>MEL_a27.MEL_b198</t>
  </si>
  <si>
    <t>MEL_a28.MEL_b198</t>
  </si>
  <si>
    <t>MEL_a29.MEL_b198</t>
  </si>
  <si>
    <t>MEL_a30.MEL_b198</t>
  </si>
  <si>
    <t>MEL_a31.MEL_b198</t>
  </si>
  <si>
    <t>MEL_a32.MEL_b198</t>
  </si>
  <si>
    <t>MEL_a33.MEL_b198</t>
  </si>
  <si>
    <t>MEL_a34.MEL_b198</t>
  </si>
  <si>
    <t>MEL_a35.MEL_b198</t>
  </si>
  <si>
    <t>MEL_a36.MEL_b198</t>
  </si>
  <si>
    <t>MEL_a37.MEL_b198</t>
  </si>
  <si>
    <t>MEL_a38.MEL_b198</t>
  </si>
  <si>
    <t>MEL_a39.MEL_b198</t>
  </si>
  <si>
    <t>MEL_a40.MEL_b198</t>
  </si>
  <si>
    <t>MEL_a41.MEL_b198</t>
  </si>
  <si>
    <t>MEL_a42.MEL_b198</t>
  </si>
  <si>
    <t>MEL_a43.MEL_b198</t>
  </si>
  <si>
    <t>MEL_a44.MEL_b198</t>
  </si>
  <si>
    <t>MEL_a45.MEL_b198</t>
  </si>
  <si>
    <t>MEL_a46.MEL_b198</t>
  </si>
  <si>
    <t>MEL_a47.MEL_b198</t>
  </si>
  <si>
    <t>MEL_a48.MEL_b198</t>
  </si>
  <si>
    <t>MEL_a49.MEL_b198</t>
  </si>
  <si>
    <t>MEL_a50.MEL_b198</t>
  </si>
  <si>
    <t>MEL_a51.MEL_b198</t>
  </si>
  <si>
    <t>MEL_a52.MEL_b198</t>
  </si>
  <si>
    <t>MEL_a53.MEL_b198</t>
  </si>
  <si>
    <t>MEL_a54.MEL_b198</t>
  </si>
  <si>
    <t>MEL_a55.MEL_b198</t>
  </si>
  <si>
    <t>MEL_a56.MEL_b198</t>
  </si>
  <si>
    <t>MEL_a57.MEL_b198</t>
  </si>
  <si>
    <t>MEL_a58.MEL_b198</t>
  </si>
  <si>
    <t>MEL_a59.MEL_b198</t>
  </si>
  <si>
    <t>MEL_a60.MEL_b198</t>
  </si>
  <si>
    <t>MEL_a61.MEL_b198</t>
  </si>
  <si>
    <t>MEL_a62.MEL_b198</t>
  </si>
  <si>
    <t>MEL_a63.MEL_b198</t>
  </si>
  <si>
    <t>MEL_a64.MEL_b198</t>
  </si>
  <si>
    <t>MEL_a65.MEL_b198</t>
  </si>
  <si>
    <t>MEL_a66.MEL_b198</t>
  </si>
  <si>
    <t>MEL_a67.MEL_b198</t>
  </si>
  <si>
    <t>MEL_a68.MEL_b198</t>
  </si>
  <si>
    <t>MEL_a69.MEL_b198</t>
  </si>
  <si>
    <t>MEL_a70.MEL_b198</t>
  </si>
  <si>
    <t>MEL_a71.MEL_b198</t>
  </si>
  <si>
    <t>MEL_a72.MEL_b198</t>
  </si>
  <si>
    <t>MEL_a73.MEL_b198</t>
  </si>
  <si>
    <t>MEL_a74.MEL_b198</t>
  </si>
  <si>
    <t>MEL_a75.MEL_b198</t>
  </si>
  <si>
    <t>MEL_a76.MEL_b198</t>
  </si>
  <si>
    <t>MEL_a77.MEL_b198</t>
  </si>
  <si>
    <t>MEL_a78.MEL_b198</t>
  </si>
  <si>
    <t>MEL_a79.MEL_b198</t>
  </si>
  <si>
    <t>MEL_a80.MEL_b198</t>
  </si>
  <si>
    <t>MEL_a81.MEL_b198</t>
  </si>
  <si>
    <t>MEL_a82.MEL_b198</t>
  </si>
  <si>
    <t>MEL_a83.MEL_b198</t>
  </si>
  <si>
    <t>MEL_a84.MEL_b198</t>
  </si>
  <si>
    <t>MEL_a85.MEL_b198</t>
  </si>
  <si>
    <t>MEL_a86.MEL_b198</t>
  </si>
  <si>
    <t>MEL_a87.MEL_b198</t>
  </si>
  <si>
    <t>MEL_a88.MEL_b198</t>
  </si>
  <si>
    <t>MEL_a89.MEL_b198</t>
  </si>
  <si>
    <t>MEL_a90.MEL_b198</t>
  </si>
  <si>
    <t>MEL_a91.MEL_b198</t>
  </si>
  <si>
    <t>MEL_a92.MEL_b198</t>
  </si>
  <si>
    <t>MEL_a93.MEL_b198</t>
  </si>
  <si>
    <t>MEL_a94.MEL_b198</t>
  </si>
  <si>
    <t>MEL_a95.MEL_b198</t>
  </si>
  <si>
    <t>MEL_a96.MEL_b198</t>
  </si>
  <si>
    <t>MEL_a97.MEL_b198</t>
  </si>
  <si>
    <t>MEL_a98.MEL_b198</t>
  </si>
  <si>
    <t>MEL_a99.MEL_b198</t>
  </si>
  <si>
    <t>MEL_a100.MEL_b198</t>
  </si>
  <si>
    <t>MEL_a101.MEL_b198</t>
  </si>
  <si>
    <t>MEL_a102.MEL_b198</t>
  </si>
  <si>
    <t>MEL_a103.MEL_b198</t>
  </si>
  <si>
    <t>MEL_a104.MEL_b198</t>
  </si>
  <si>
    <t>MEL_a105.MEL_b198</t>
  </si>
  <si>
    <t>MEL_a106.MEL_b198</t>
  </si>
  <si>
    <t>MEL_a107.MEL_b198</t>
  </si>
  <si>
    <t>MEL_a108.MEL_b198</t>
  </si>
  <si>
    <t>MEL_a109.MEL_b198</t>
  </si>
  <si>
    <t>MEL_a110.MEL_b198</t>
  </si>
  <si>
    <t>MEL_a111.MEL_b198</t>
  </si>
  <si>
    <t>MEL_a112.MEL_b198</t>
  </si>
  <si>
    <t>MEL_a113.MEL_b198</t>
  </si>
  <si>
    <t>MEL_a114.MEL_b198</t>
  </si>
  <si>
    <t>MEL_a115.MEL_b198</t>
  </si>
  <si>
    <t>MEL_a116.MEL_b198</t>
  </si>
  <si>
    <t>MEL_a117.MEL_b198</t>
  </si>
  <si>
    <t>MEL_a118.MEL_b198</t>
  </si>
  <si>
    <t>MEL_a119.MEL_b198</t>
  </si>
  <si>
    <t>MEL_a120.MEL_b198</t>
  </si>
  <si>
    <t>MEL_a121.MEL_b198</t>
  </si>
  <si>
    <t>MEL_a122.MEL_b198</t>
  </si>
  <si>
    <t>MEL_a123.MEL_b198</t>
  </si>
  <si>
    <t>MEL_a124.MEL_b198</t>
  </si>
  <si>
    <t>MEL_a125.MEL_b198</t>
  </si>
  <si>
    <t>MEL_a126.MEL_b198</t>
  </si>
  <si>
    <t>MEL_a127.MEL_b198</t>
  </si>
  <si>
    <t>MEL_a128.MEL_b198</t>
  </si>
  <si>
    <t>MEL_a129.MEL_b198</t>
  </si>
  <si>
    <t>MEL_a130.MEL_b198</t>
  </si>
  <si>
    <t>MEL_a131.MEL_b198</t>
  </si>
  <si>
    <t>MEL_a132.MEL_b198</t>
  </si>
  <si>
    <t>MEL_a133.MEL_b198</t>
  </si>
  <si>
    <t>MEL_a134.MEL_b198</t>
  </si>
  <si>
    <t>MEL_a135.MEL_b198</t>
  </si>
  <si>
    <t>MEL_a136.MEL_b198</t>
  </si>
  <si>
    <t>MEL_a137.MEL_b198</t>
  </si>
  <si>
    <t>MEL_a138.MEL_b198</t>
  </si>
  <si>
    <t>MEL_a139.MEL_b198</t>
  </si>
  <si>
    <t>MEL_a140.MEL_b198</t>
  </si>
  <si>
    <t>MEL_a141.MEL_b198</t>
  </si>
  <si>
    <t>MEL_a142.MEL_b198</t>
  </si>
  <si>
    <t>MEL_a143.MEL_b198</t>
  </si>
  <si>
    <t>MEL_a144.MEL_b198</t>
  </si>
  <si>
    <t>MEL_a145.MEL_b198</t>
  </si>
  <si>
    <t>MEL_a146.MEL_b198</t>
  </si>
  <si>
    <t>MEL_a147.MEL_b198</t>
  </si>
  <si>
    <t>MEL_a148.MEL_b198</t>
  </si>
  <si>
    <t>MEL_a149.MEL_b198</t>
  </si>
  <si>
    <t>MEL_a150.MEL_b198</t>
  </si>
  <si>
    <t>MEL_a151.MEL_b198</t>
  </si>
  <si>
    <t>MEL_a152.MEL_b198</t>
  </si>
  <si>
    <t>MEL_a153.MEL_b198</t>
  </si>
  <si>
    <t>MEL_a154.MEL_b198</t>
  </si>
  <si>
    <t>MEL_a155.MEL_b198</t>
  </si>
  <si>
    <t>MEL_a156.MEL_b198</t>
  </si>
  <si>
    <t>MEL_a157.MEL_b198</t>
  </si>
  <si>
    <t>MEL_a158.MEL_b198</t>
  </si>
  <si>
    <t>MEL_a159.MEL_b198</t>
  </si>
  <si>
    <t>MEL_a160.MEL_b198</t>
  </si>
  <si>
    <t>MEL_a161.MEL_b198</t>
  </si>
  <si>
    <t>MEL_a162.MEL_b198</t>
  </si>
  <si>
    <t>MEL_a163.MEL_b198</t>
  </si>
  <si>
    <t>MEL_a164.MEL_b198</t>
  </si>
  <si>
    <t>MEL_a165.MEL_b198</t>
  </si>
  <si>
    <t>MEL_a166.MEL_b198</t>
  </si>
  <si>
    <t>MEL_a167.MEL_b198</t>
  </si>
  <si>
    <t>MEL_a168.MEL_b198</t>
  </si>
  <si>
    <t>MEL_a169.MEL_b198</t>
  </si>
  <si>
    <t>MEL_a170.MEL_b198</t>
  </si>
  <si>
    <t>MEL_a171.MEL_b198</t>
  </si>
  <si>
    <t>MEL_a172.MEL_b198</t>
  </si>
  <si>
    <t>MEL_a173.MEL_b198</t>
  </si>
  <si>
    <t>MEL_a174.MEL_b198</t>
  </si>
  <si>
    <t>MEL_a175.MEL_b198</t>
  </si>
  <si>
    <t>MEL_a176.MEL_b198</t>
  </si>
  <si>
    <t>MEL_a177.MEL_b198</t>
  </si>
  <si>
    <t>MEL_a178.MEL_b198</t>
  </si>
  <si>
    <t>MEL_a179.MEL_b198</t>
  </si>
  <si>
    <t>MEL_a180.MEL_b198</t>
  </si>
  <si>
    <t>MEL_a181.MEL_b198</t>
  </si>
  <si>
    <t>MEL_a182.MEL_b198</t>
  </si>
  <si>
    <t>MEL_a183.MEL_b198</t>
  </si>
  <si>
    <t>MEL_a184.MEL_b198</t>
  </si>
  <si>
    <t>MEL_a185.MEL_b198</t>
  </si>
  <si>
    <t>MEL_a186.MEL_b198</t>
  </si>
  <si>
    <t>MEL_a187.MEL_b198</t>
  </si>
  <si>
    <t>MEL_a188.MEL_b198</t>
  </si>
  <si>
    <t>MEL_a189.MEL_b198</t>
  </si>
  <si>
    <t>MEL_a190.MEL_b198</t>
  </si>
  <si>
    <t>MEL_a191.MEL_b198</t>
  </si>
  <si>
    <t>MEL_a192.MEL_b198</t>
  </si>
  <si>
    <t>MEL_a193.MEL_b198</t>
  </si>
  <si>
    <t>MEL_a194.MEL_b198</t>
  </si>
  <si>
    <t>MEL_a195.MEL_b198</t>
  </si>
  <si>
    <t>MEL_a196.MEL_b198</t>
  </si>
  <si>
    <t>MEL_a197.MEL_b198</t>
  </si>
  <si>
    <t>MEL_a198.MEL_b198</t>
  </si>
  <si>
    <t>MEL_a199.MEL_b198</t>
  </si>
  <si>
    <t>MAGEA3_a129.MEL_b198</t>
  </si>
  <si>
    <t>CDK4_a17.MEL_b198</t>
  </si>
  <si>
    <t>MEL_a1.MEL_b199</t>
  </si>
  <si>
    <t>MEL_a2.MEL_b199</t>
  </si>
  <si>
    <t>MEL_a3.MEL_b199</t>
  </si>
  <si>
    <t>MEL_a4.MEL_b199</t>
  </si>
  <si>
    <t>MEL_a5.MEL_b199</t>
  </si>
  <si>
    <t>MEL_a6.MEL_b199</t>
  </si>
  <si>
    <t>MEL_a7.MEL_b199</t>
  </si>
  <si>
    <t>MEL_a8.MEL_b199</t>
  </si>
  <si>
    <t>MEL_a9.MEL_b199</t>
  </si>
  <si>
    <t>MEL_a10.MEL_b199</t>
  </si>
  <si>
    <t>MEL_a11.MEL_b199</t>
  </si>
  <si>
    <t>MEL_a12.MEL_b199</t>
  </si>
  <si>
    <t>MEL_a13.MEL_b199</t>
  </si>
  <si>
    <t>MEL_a14.MEL_b199</t>
  </si>
  <si>
    <t>MEL_a15.MEL_b199</t>
  </si>
  <si>
    <t>MEL_a16.MEL_b199</t>
  </si>
  <si>
    <t>MEL_a17.MEL_b199</t>
  </si>
  <si>
    <t>MEL_a18.MEL_b199</t>
  </si>
  <si>
    <t>MEL_a19.MEL_b199</t>
  </si>
  <si>
    <t>MEL_a20.MEL_b199</t>
  </si>
  <si>
    <t>MEL_a21.MEL_b199</t>
  </si>
  <si>
    <t>MEL_a22.MEL_b199</t>
  </si>
  <si>
    <t>MEL_a23.MEL_b199</t>
  </si>
  <si>
    <t>MEL_a24.MEL_b199</t>
  </si>
  <si>
    <t>MEL_a25.MEL_b199</t>
  </si>
  <si>
    <t>MEL_a26.MEL_b199</t>
  </si>
  <si>
    <t>MEL_a27.MEL_b199</t>
  </si>
  <si>
    <t>MEL_a28.MEL_b199</t>
  </si>
  <si>
    <t>MEL_a29.MEL_b199</t>
  </si>
  <si>
    <t>MEL_a30.MEL_b199</t>
  </si>
  <si>
    <t>MEL_a31.MEL_b199</t>
  </si>
  <si>
    <t>MEL_a32.MEL_b199</t>
  </si>
  <si>
    <t>MEL_a33.MEL_b199</t>
  </si>
  <si>
    <t>MEL_a34.MEL_b199</t>
  </si>
  <si>
    <t>MEL_a35.MEL_b199</t>
  </si>
  <si>
    <t>MEL_a36.MEL_b199</t>
  </si>
  <si>
    <t>MEL_a37.MEL_b199</t>
  </si>
  <si>
    <t>MEL_a38.MEL_b199</t>
  </si>
  <si>
    <t>MEL_a39.MEL_b199</t>
  </si>
  <si>
    <t>MEL_a40.MEL_b199</t>
  </si>
  <si>
    <t>MEL_a41.MEL_b199</t>
  </si>
  <si>
    <t>MEL_a42.MEL_b199</t>
  </si>
  <si>
    <t>MEL_a43.MEL_b199</t>
  </si>
  <si>
    <t>MEL_a44.MEL_b199</t>
  </si>
  <si>
    <t>MEL_a45.MEL_b199</t>
  </si>
  <si>
    <t>MEL_a46.MEL_b199</t>
  </si>
  <si>
    <t>MEL_a47.MEL_b199</t>
  </si>
  <si>
    <t>MEL_a48.MEL_b199</t>
  </si>
  <si>
    <t>MEL_a49.MEL_b199</t>
  </si>
  <si>
    <t>MEL_a50.MEL_b199</t>
  </si>
  <si>
    <t>MEL_a51.MEL_b199</t>
  </si>
  <si>
    <t>MEL_a52.MEL_b199</t>
  </si>
  <si>
    <t>MEL_a53.MEL_b199</t>
  </si>
  <si>
    <t>MEL_a54.MEL_b199</t>
  </si>
  <si>
    <t>MEL_a55.MEL_b199</t>
  </si>
  <si>
    <t>MEL_a56.MEL_b199</t>
  </si>
  <si>
    <t>MEL_a57.MEL_b199</t>
  </si>
  <si>
    <t>MEL_a58.MEL_b199</t>
  </si>
  <si>
    <t>MEL_a59.MEL_b199</t>
  </si>
  <si>
    <t>MEL_a60.MEL_b199</t>
  </si>
  <si>
    <t>MEL_a61.MEL_b199</t>
  </si>
  <si>
    <t>MEL_a62.MEL_b199</t>
  </si>
  <si>
    <t>MEL_a63.MEL_b199</t>
  </si>
  <si>
    <t>MEL_a64.MEL_b199</t>
  </si>
  <si>
    <t>MEL_a65.MEL_b199</t>
  </si>
  <si>
    <t>MEL_a66.MEL_b199</t>
  </si>
  <si>
    <t>MEL_a67.MEL_b199</t>
  </si>
  <si>
    <t>MEL_a68.MEL_b199</t>
  </si>
  <si>
    <t>MEL_a69.MEL_b199</t>
  </si>
  <si>
    <t>MEL_a70.MEL_b199</t>
  </si>
  <si>
    <t>MEL_a71.MEL_b199</t>
  </si>
  <si>
    <t>MEL_a72.MEL_b199</t>
  </si>
  <si>
    <t>MEL_a73.MEL_b199</t>
  </si>
  <si>
    <t>MEL_a74.MEL_b199</t>
  </si>
  <si>
    <t>MEL_a75.MEL_b199</t>
  </si>
  <si>
    <t>MEL_a76.MEL_b199</t>
  </si>
  <si>
    <t>MEL_a77.MEL_b199</t>
  </si>
  <si>
    <t>MEL_a78.MEL_b199</t>
  </si>
  <si>
    <t>MEL_a79.MEL_b199</t>
  </si>
  <si>
    <t>MEL_a80.MEL_b199</t>
  </si>
  <si>
    <t>MEL_a81.MEL_b199</t>
  </si>
  <si>
    <t>MEL_a82.MEL_b199</t>
  </si>
  <si>
    <t>MEL_a83.MEL_b199</t>
  </si>
  <si>
    <t>MEL_a84.MEL_b199</t>
  </si>
  <si>
    <t>MEL_a85.MEL_b199</t>
  </si>
  <si>
    <t>MEL_a86.MEL_b199</t>
  </si>
  <si>
    <t>MEL_a87.MEL_b199</t>
  </si>
  <si>
    <t>MEL_a88.MEL_b199</t>
  </si>
  <si>
    <t>MEL_a89.MEL_b199</t>
  </si>
  <si>
    <t>MEL_a90.MEL_b199</t>
  </si>
  <si>
    <t>MEL_a91.MEL_b199</t>
  </si>
  <si>
    <t>MEL_a92.MEL_b199</t>
  </si>
  <si>
    <t>MEL_a93.MEL_b199</t>
  </si>
  <si>
    <t>MEL_a94.MEL_b199</t>
  </si>
  <si>
    <t>MEL_a95.MEL_b199</t>
  </si>
  <si>
    <t>MEL_a96.MEL_b199</t>
  </si>
  <si>
    <t>MEL_a97.MEL_b199</t>
  </si>
  <si>
    <t>MEL_a98.MEL_b199</t>
  </si>
  <si>
    <t>MEL_a99.MEL_b199</t>
  </si>
  <si>
    <t>MEL_a100.MEL_b199</t>
  </si>
  <si>
    <t>MEL_a101.MEL_b199</t>
  </si>
  <si>
    <t>MEL_a102.MEL_b199</t>
  </si>
  <si>
    <t>MEL_a103.MEL_b199</t>
  </si>
  <si>
    <t>MEL_a104.MEL_b199</t>
  </si>
  <si>
    <t>MEL_a105.MEL_b199</t>
  </si>
  <si>
    <t>MEL_a106.MEL_b199</t>
  </si>
  <si>
    <t>MEL_a107.MEL_b199</t>
  </si>
  <si>
    <t>MEL_a108.MEL_b199</t>
  </si>
  <si>
    <t>MEL_a109.MEL_b199</t>
  </si>
  <si>
    <t>MEL_a110.MEL_b199</t>
  </si>
  <si>
    <t>MEL_a111.MEL_b199</t>
  </si>
  <si>
    <t>MEL_a112.MEL_b199</t>
  </si>
  <si>
    <t>MEL_a113.MEL_b199</t>
  </si>
  <si>
    <t>MEL_a114.MEL_b199</t>
  </si>
  <si>
    <t>MEL_a115.MEL_b199</t>
  </si>
  <si>
    <t>MEL_a116.MEL_b199</t>
  </si>
  <si>
    <t>MEL_a117.MEL_b199</t>
  </si>
  <si>
    <t>MEL_a118.MEL_b199</t>
  </si>
  <si>
    <t>MEL_a119.MEL_b199</t>
  </si>
  <si>
    <t>MEL_a120.MEL_b199</t>
  </si>
  <si>
    <t>MEL_a121.MEL_b199</t>
  </si>
  <si>
    <t>MEL_a122.MEL_b199</t>
  </si>
  <si>
    <t>MEL_a123.MEL_b199</t>
  </si>
  <si>
    <t>MEL_a124.MEL_b199</t>
  </si>
  <si>
    <t>MEL_a125.MEL_b199</t>
  </si>
  <si>
    <t>MEL_a126.MEL_b199</t>
  </si>
  <si>
    <t>MEL_a127.MEL_b199</t>
  </si>
  <si>
    <t>MEL_a128.MEL_b199</t>
  </si>
  <si>
    <t>MEL_a129.MEL_b199</t>
  </si>
  <si>
    <t>MEL_a130.MEL_b199</t>
  </si>
  <si>
    <t>MEL_a131.MEL_b199</t>
  </si>
  <si>
    <t>MEL_a132.MEL_b199</t>
  </si>
  <si>
    <t>MEL_a133.MEL_b199</t>
  </si>
  <si>
    <t>MEL_a134.MEL_b199</t>
  </si>
  <si>
    <t>MEL_a135.MEL_b199</t>
  </si>
  <si>
    <t>MEL_a136.MEL_b199</t>
  </si>
  <si>
    <t>MEL_a137.MEL_b199</t>
  </si>
  <si>
    <t>MEL_a138.MEL_b199</t>
  </si>
  <si>
    <t>MEL_a139.MEL_b199</t>
  </si>
  <si>
    <t>MEL_a140.MEL_b199</t>
  </si>
  <si>
    <t>MEL_a141.MEL_b199</t>
  </si>
  <si>
    <t>MEL_a142.MEL_b199</t>
  </si>
  <si>
    <t>MEL_a143.MEL_b199</t>
  </si>
  <si>
    <t>MEL_a144.MEL_b199</t>
  </si>
  <si>
    <t>MEL_a145.MEL_b199</t>
  </si>
  <si>
    <t>MEL_a146.MEL_b199</t>
  </si>
  <si>
    <t>MEL_a147.MEL_b199</t>
  </si>
  <si>
    <t>MEL_a148.MEL_b199</t>
  </si>
  <si>
    <t>MEL_a149.MEL_b199</t>
  </si>
  <si>
    <t>MEL_a150.MEL_b199</t>
  </si>
  <si>
    <t>MEL_a151.MEL_b199</t>
  </si>
  <si>
    <t>MEL_a152.MEL_b199</t>
  </si>
  <si>
    <t>MEL_a153.MEL_b199</t>
  </si>
  <si>
    <t>MEL_a154.MEL_b199</t>
  </si>
  <si>
    <t>MEL_a155.MEL_b199</t>
  </si>
  <si>
    <t>MEL_a156.MEL_b199</t>
  </si>
  <si>
    <t>MEL_a157.MEL_b199</t>
  </si>
  <si>
    <t>MEL_a158.MEL_b199</t>
  </si>
  <si>
    <t>MEL_a159.MEL_b199</t>
  </si>
  <si>
    <t>MEL_a160.MEL_b199</t>
  </si>
  <si>
    <t>MEL_a161.MEL_b199</t>
  </si>
  <si>
    <t>MEL_a162.MEL_b199</t>
  </si>
  <si>
    <t>MEL_a163.MEL_b199</t>
  </si>
  <si>
    <t>MEL_a164.MEL_b199</t>
  </si>
  <si>
    <t>MEL_a165.MEL_b199</t>
  </si>
  <si>
    <t>MEL_a166.MEL_b199</t>
  </si>
  <si>
    <t>MEL_a167.MEL_b199</t>
  </si>
  <si>
    <t>MEL_a168.MEL_b199</t>
  </si>
  <si>
    <t>MEL_a169.MEL_b199</t>
  </si>
  <si>
    <t>MEL_a170.MEL_b199</t>
  </si>
  <si>
    <t>MEL_a171.MEL_b199</t>
  </si>
  <si>
    <t>MEL_a172.MEL_b199</t>
  </si>
  <si>
    <t>MEL_a173.MEL_b199</t>
  </si>
  <si>
    <t>MEL_a174.MEL_b199</t>
  </si>
  <si>
    <t>MEL_a175.MEL_b199</t>
  </si>
  <si>
    <t>MEL_a176.MEL_b199</t>
  </si>
  <si>
    <t>MEL_a177.MEL_b199</t>
  </si>
  <si>
    <t>MEL_a178.MEL_b199</t>
  </si>
  <si>
    <t>MEL_a179.MEL_b199</t>
  </si>
  <si>
    <t>MEL_a180.MEL_b199</t>
  </si>
  <si>
    <t>MEL_a181.MEL_b199</t>
  </si>
  <si>
    <t>MEL_a182.MEL_b199</t>
  </si>
  <si>
    <t>MEL_a183.MEL_b199</t>
  </si>
  <si>
    <t>MEL_a184.MEL_b199</t>
  </si>
  <si>
    <t>MEL_a185.MEL_b199</t>
  </si>
  <si>
    <t>MEL_a186.MEL_b199</t>
  </si>
  <si>
    <t>MEL_a187.MEL_b199</t>
  </si>
  <si>
    <t>MEL_a188.MEL_b199</t>
  </si>
  <si>
    <t>MEL_a189.MEL_b199</t>
  </si>
  <si>
    <t>MEL_a190.MEL_b199</t>
  </si>
  <si>
    <t>MEL_a191.MEL_b199</t>
  </si>
  <si>
    <t>MEL_a192.MEL_b199</t>
  </si>
  <si>
    <t>MEL_a193.MEL_b199</t>
  </si>
  <si>
    <t>MEL_a194.MEL_b199</t>
  </si>
  <si>
    <t>MEL_a195.MEL_b199</t>
  </si>
  <si>
    <t>MEL_a196.MEL_b199</t>
  </si>
  <si>
    <t>MEL_a197.MEL_b199</t>
  </si>
  <si>
    <t>MEL_a198.MEL_b199</t>
  </si>
  <si>
    <t>MEL_a199.MEL_b199</t>
  </si>
  <si>
    <t>MAGEA3_a129.MEL_b199</t>
  </si>
  <si>
    <t>CDK4_a17.MEL_b199</t>
  </si>
  <si>
    <t>MEL_a1.MAGEA3_b129</t>
  </si>
  <si>
    <t>MEL_a2.MAGEA3_b129</t>
  </si>
  <si>
    <t>MEL_a3.MAGEA3_b129</t>
  </si>
  <si>
    <t>MEL_a4.MAGEA3_b129</t>
  </si>
  <si>
    <t>MEL_a5.MAGEA3_b129</t>
  </si>
  <si>
    <t>MEL_a6.MAGEA3_b129</t>
  </si>
  <si>
    <t>MEL_a7.MAGEA3_b129</t>
  </si>
  <si>
    <t>MEL_a8.MAGEA3_b129</t>
  </si>
  <si>
    <t>MEL_a9.MAGEA3_b129</t>
  </si>
  <si>
    <t>MEL_a10.MAGEA3_b129</t>
  </si>
  <si>
    <t>MEL_a11.MAGEA3_b129</t>
  </si>
  <si>
    <t>MEL_a12.MAGEA3_b129</t>
  </si>
  <si>
    <t>MEL_a13.MAGEA3_b129</t>
  </si>
  <si>
    <t>MEL_a14.MAGEA3_b129</t>
  </si>
  <si>
    <t>MEL_a15.MAGEA3_b129</t>
  </si>
  <si>
    <t>MEL_a16.MAGEA3_b129</t>
  </si>
  <si>
    <t>MEL_a17.MAGEA3_b129</t>
  </si>
  <si>
    <t>MEL_a18.MAGEA3_b129</t>
  </si>
  <si>
    <t>MEL_a19.MAGEA3_b129</t>
  </si>
  <si>
    <t>MEL_a20.MAGEA3_b129</t>
  </si>
  <si>
    <t>MEL_a21.MAGEA3_b129</t>
  </si>
  <si>
    <t>MEL_a22.MAGEA3_b129</t>
  </si>
  <si>
    <t>MEL_a23.MAGEA3_b129</t>
  </si>
  <si>
    <t>MEL_a24.MAGEA3_b129</t>
  </si>
  <si>
    <t>MEL_a25.MAGEA3_b129</t>
  </si>
  <si>
    <t>MEL_a26.MAGEA3_b129</t>
  </si>
  <si>
    <t>MEL_a27.MAGEA3_b129</t>
  </si>
  <si>
    <t>MEL_a28.MAGEA3_b129</t>
  </si>
  <si>
    <t>MEL_a29.MAGEA3_b129</t>
  </si>
  <si>
    <t>MEL_a30.MAGEA3_b129</t>
  </si>
  <si>
    <t>MEL_a31.MAGEA3_b129</t>
  </si>
  <si>
    <t>MEL_a32.MAGEA3_b129</t>
  </si>
  <si>
    <t>MEL_a33.MAGEA3_b129</t>
  </si>
  <si>
    <t>MEL_a34.MAGEA3_b129</t>
  </si>
  <si>
    <t>MEL_a35.MAGEA3_b129</t>
  </si>
  <si>
    <t>MEL_a36.MAGEA3_b129</t>
  </si>
  <si>
    <t>MEL_a37.MAGEA3_b129</t>
  </si>
  <si>
    <t>MEL_a38.MAGEA3_b129</t>
  </si>
  <si>
    <t>MEL_a39.MAGEA3_b129</t>
  </si>
  <si>
    <t>MEL_a40.MAGEA3_b129</t>
  </si>
  <si>
    <t>MEL_a41.MAGEA3_b129</t>
  </si>
  <si>
    <t>MEL_a42.MAGEA3_b129</t>
  </si>
  <si>
    <t>MEL_a43.MAGEA3_b129</t>
  </si>
  <si>
    <t>MEL_a44.MAGEA3_b129</t>
  </si>
  <si>
    <t>MEL_a45.MAGEA3_b129</t>
  </si>
  <si>
    <t>MEL_a46.MAGEA3_b129</t>
  </si>
  <si>
    <t>MEL_a47.MAGEA3_b129</t>
  </si>
  <si>
    <t>MEL_a48.MAGEA3_b129</t>
  </si>
  <si>
    <t>MEL_a49.MAGEA3_b129</t>
  </si>
  <si>
    <t>MEL_a50.MAGEA3_b129</t>
  </si>
  <si>
    <t>MEL_a51.MAGEA3_b129</t>
  </si>
  <si>
    <t>MEL_a52.MAGEA3_b129</t>
  </si>
  <si>
    <t>MEL_a53.MAGEA3_b129</t>
  </si>
  <si>
    <t>MEL_a54.MAGEA3_b129</t>
  </si>
  <si>
    <t>MEL_a55.MAGEA3_b129</t>
  </si>
  <si>
    <t>MEL_a56.MAGEA3_b129</t>
  </si>
  <si>
    <t>MEL_a57.MAGEA3_b129</t>
  </si>
  <si>
    <t>MEL_a58.MAGEA3_b129</t>
  </si>
  <si>
    <t>MEL_a59.MAGEA3_b129</t>
  </si>
  <si>
    <t>MEL_a60.MAGEA3_b129</t>
  </si>
  <si>
    <t>MEL_a61.MAGEA3_b129</t>
  </si>
  <si>
    <t>MEL_a62.MAGEA3_b129</t>
  </si>
  <si>
    <t>MEL_a63.MAGEA3_b129</t>
  </si>
  <si>
    <t>MEL_a64.MAGEA3_b129</t>
  </si>
  <si>
    <t>MEL_a65.MAGEA3_b129</t>
  </si>
  <si>
    <t>MEL_a66.MAGEA3_b129</t>
  </si>
  <si>
    <t>MEL_a67.MAGEA3_b129</t>
  </si>
  <si>
    <t>MEL_a68.MAGEA3_b129</t>
  </si>
  <si>
    <t>MEL_a69.MAGEA3_b129</t>
  </si>
  <si>
    <t>MEL_a70.MAGEA3_b129</t>
  </si>
  <si>
    <t>MEL_a71.MAGEA3_b129</t>
  </si>
  <si>
    <t>MEL_a72.MAGEA3_b129</t>
  </si>
  <si>
    <t>MEL_a73.MAGEA3_b129</t>
  </si>
  <si>
    <t>MEL_a74.MAGEA3_b129</t>
  </si>
  <si>
    <t>MEL_a75.MAGEA3_b129</t>
  </si>
  <si>
    <t>MEL_a76.MAGEA3_b129</t>
  </si>
  <si>
    <t>MEL_a77.MAGEA3_b129</t>
  </si>
  <si>
    <t>MEL_a78.MAGEA3_b129</t>
  </si>
  <si>
    <t>MEL_a79.MAGEA3_b129</t>
  </si>
  <si>
    <t>MEL_a80.MAGEA3_b129</t>
  </si>
  <si>
    <t>MEL_a81.MAGEA3_b129</t>
  </si>
  <si>
    <t>MEL_a82.MAGEA3_b129</t>
  </si>
  <si>
    <t>MEL_a83.MAGEA3_b129</t>
  </si>
  <si>
    <t>MEL_a84.MAGEA3_b129</t>
  </si>
  <si>
    <t>MEL_a85.MAGEA3_b129</t>
  </si>
  <si>
    <t>MEL_a86.MAGEA3_b129</t>
  </si>
  <si>
    <t>MEL_a87.MAGEA3_b129</t>
  </si>
  <si>
    <t>MEL_a88.MAGEA3_b129</t>
  </si>
  <si>
    <t>MEL_a89.MAGEA3_b129</t>
  </si>
  <si>
    <t>MEL_a90.MAGEA3_b129</t>
  </si>
  <si>
    <t>MEL_a91.MAGEA3_b129</t>
  </si>
  <si>
    <t>MEL_a92.MAGEA3_b129</t>
  </si>
  <si>
    <t>MEL_a93.MAGEA3_b129</t>
  </si>
  <si>
    <t>MEL_a94.MAGEA3_b129</t>
  </si>
  <si>
    <t>MEL_a95.MAGEA3_b129</t>
  </si>
  <si>
    <t>MEL_a96.MAGEA3_b129</t>
  </si>
  <si>
    <t>MEL_a97.MAGEA3_b129</t>
  </si>
  <si>
    <t>MEL_a98.MAGEA3_b129</t>
  </si>
  <si>
    <t>MEL_a99.MAGEA3_b129</t>
  </si>
  <si>
    <t>MEL_a100.MAGEA3_b129</t>
  </si>
  <si>
    <t>MEL_a101.MAGEA3_b129</t>
  </si>
  <si>
    <t>MEL_a102.MAGEA3_b129</t>
  </si>
  <si>
    <t>MEL_a103.MAGEA3_b129</t>
  </si>
  <si>
    <t>MEL_a104.MAGEA3_b129</t>
  </si>
  <si>
    <t>MEL_a105.MAGEA3_b129</t>
  </si>
  <si>
    <t>MEL_a106.MAGEA3_b129</t>
  </si>
  <si>
    <t>MEL_a107.MAGEA3_b129</t>
  </si>
  <si>
    <t>MEL_a108.MAGEA3_b129</t>
  </si>
  <si>
    <t>MEL_a109.MAGEA3_b129</t>
  </si>
  <si>
    <t>MEL_a110.MAGEA3_b129</t>
  </si>
  <si>
    <t>MEL_a111.MAGEA3_b129</t>
  </si>
  <si>
    <t>MEL_a112.MAGEA3_b129</t>
  </si>
  <si>
    <t>MEL_a113.MAGEA3_b129</t>
  </si>
  <si>
    <t>MEL_a114.MAGEA3_b129</t>
  </si>
  <si>
    <t>MEL_a115.MAGEA3_b129</t>
  </si>
  <si>
    <t>MEL_a116.MAGEA3_b129</t>
  </si>
  <si>
    <t>MEL_a117.MAGEA3_b129</t>
  </si>
  <si>
    <t>MEL_a118.MAGEA3_b129</t>
  </si>
  <si>
    <t>MEL_a119.MAGEA3_b129</t>
  </si>
  <si>
    <t>MEL_a120.MAGEA3_b129</t>
  </si>
  <si>
    <t>MEL_a121.MAGEA3_b129</t>
  </si>
  <si>
    <t>MEL_a122.MAGEA3_b129</t>
  </si>
  <si>
    <t>MEL_a123.MAGEA3_b129</t>
  </si>
  <si>
    <t>MEL_a124.MAGEA3_b129</t>
  </si>
  <si>
    <t>MEL_a125.MAGEA3_b129</t>
  </si>
  <si>
    <t>MEL_a126.MAGEA3_b129</t>
  </si>
  <si>
    <t>MEL_a127.MAGEA3_b129</t>
  </si>
  <si>
    <t>MEL_a128.MAGEA3_b129</t>
  </si>
  <si>
    <t>MEL_a129.MAGEA3_b129</t>
  </si>
  <si>
    <t>MEL_a130.MAGEA3_b129</t>
  </si>
  <si>
    <t>MEL_a131.MAGEA3_b129</t>
  </si>
  <si>
    <t>MEL_a132.MAGEA3_b129</t>
  </si>
  <si>
    <t>MEL_a133.MAGEA3_b129</t>
  </si>
  <si>
    <t>MEL_a134.MAGEA3_b129</t>
  </si>
  <si>
    <t>MEL_a135.MAGEA3_b129</t>
  </si>
  <si>
    <t>MEL_a136.MAGEA3_b129</t>
  </si>
  <si>
    <t>MEL_a137.MAGEA3_b129</t>
  </si>
  <si>
    <t>MEL_a138.MAGEA3_b129</t>
  </si>
  <si>
    <t>MEL_a139.MAGEA3_b129</t>
  </si>
  <si>
    <t>MEL_a140.MAGEA3_b129</t>
  </si>
  <si>
    <t>MEL_a141.MAGEA3_b129</t>
  </si>
  <si>
    <t>MEL_a142.MAGEA3_b129</t>
  </si>
  <si>
    <t>MEL_a143.MAGEA3_b129</t>
  </si>
  <si>
    <t>MEL_a144.MAGEA3_b129</t>
  </si>
  <si>
    <t>MEL_a145.MAGEA3_b129</t>
  </si>
  <si>
    <t>MEL_a146.MAGEA3_b129</t>
  </si>
  <si>
    <t>MEL_a147.MAGEA3_b129</t>
  </si>
  <si>
    <t>MEL_a148.MAGEA3_b129</t>
  </si>
  <si>
    <t>MEL_a149.MAGEA3_b129</t>
  </si>
  <si>
    <t>MEL_a150.MAGEA3_b129</t>
  </si>
  <si>
    <t>MEL_a151.MAGEA3_b129</t>
  </si>
  <si>
    <t>MEL_a152.MAGEA3_b129</t>
  </si>
  <si>
    <t>MEL_a153.MAGEA3_b129</t>
  </si>
  <si>
    <t>MEL_a154.MAGEA3_b129</t>
  </si>
  <si>
    <t>MEL_a155.MAGEA3_b129</t>
  </si>
  <si>
    <t>MEL_a156.MAGEA3_b129</t>
  </si>
  <si>
    <t>MEL_a157.MAGEA3_b129</t>
  </si>
  <si>
    <t>MEL_a158.MAGEA3_b129</t>
  </si>
  <si>
    <t>MEL_a159.MAGEA3_b129</t>
  </si>
  <si>
    <t>MEL_a160.MAGEA3_b129</t>
  </si>
  <si>
    <t>MEL_a161.MAGEA3_b129</t>
  </si>
  <si>
    <t>MEL_a162.MAGEA3_b129</t>
  </si>
  <si>
    <t>MEL_a163.MAGEA3_b129</t>
  </si>
  <si>
    <t>MEL_a164.MAGEA3_b129</t>
  </si>
  <si>
    <t>MEL_a165.MAGEA3_b129</t>
  </si>
  <si>
    <t>MEL_a166.MAGEA3_b129</t>
  </si>
  <si>
    <t>MEL_a167.MAGEA3_b129</t>
  </si>
  <si>
    <t>MEL_a168.MAGEA3_b129</t>
  </si>
  <si>
    <t>MEL_a169.MAGEA3_b129</t>
  </si>
  <si>
    <t>MEL_a170.MAGEA3_b129</t>
  </si>
  <si>
    <t>MEL_a171.MAGEA3_b129</t>
  </si>
  <si>
    <t>MEL_a172.MAGEA3_b129</t>
  </si>
  <si>
    <t>MEL_a173.MAGEA3_b129</t>
  </si>
  <si>
    <t>MEL_a174.MAGEA3_b129</t>
  </si>
  <si>
    <t>MEL_a175.MAGEA3_b129</t>
  </si>
  <si>
    <t>MEL_a176.MAGEA3_b129</t>
  </si>
  <si>
    <t>MEL_a177.MAGEA3_b129</t>
  </si>
  <si>
    <t>MEL_a178.MAGEA3_b129</t>
  </si>
  <si>
    <t>MEL_a179.MAGEA3_b129</t>
  </si>
  <si>
    <t>MEL_a180.MAGEA3_b129</t>
  </si>
  <si>
    <t>MEL_a181.MAGEA3_b129</t>
  </si>
  <si>
    <t>MEL_a182.MAGEA3_b129</t>
  </si>
  <si>
    <t>MEL_a183.MAGEA3_b129</t>
  </si>
  <si>
    <t>MEL_a184.MAGEA3_b129</t>
  </si>
  <si>
    <t>MEL_a185.MAGEA3_b129</t>
  </si>
  <si>
    <t>MEL_a186.MAGEA3_b129</t>
  </si>
  <si>
    <t>MEL_a187.MAGEA3_b129</t>
  </si>
  <si>
    <t>MEL_a188.MAGEA3_b129</t>
  </si>
  <si>
    <t>MEL_a189.MAGEA3_b129</t>
  </si>
  <si>
    <t>MEL_a190.MAGEA3_b129</t>
  </si>
  <si>
    <t>MEL_a191.MAGEA3_b129</t>
  </si>
  <si>
    <t>MEL_a192.MAGEA3_b129</t>
  </si>
  <si>
    <t>MEL_a193.MAGEA3_b129</t>
  </si>
  <si>
    <t>MEL_a194.MAGEA3_b129</t>
  </si>
  <si>
    <t>MEL_a195.MAGEA3_b129</t>
  </si>
  <si>
    <t>MEL_a196.MAGEA3_b129</t>
  </si>
  <si>
    <t>MEL_a197.MAGEA3_b129</t>
  </si>
  <si>
    <t>MEL_a198.MAGEA3_b129</t>
  </si>
  <si>
    <t>MEL_a199.MAGEA3_b129</t>
  </si>
  <si>
    <t>MAGEA3_a129.MAGEA3_b129</t>
  </si>
  <si>
    <t>CDK4_a17.MAGEA3_b129</t>
  </si>
  <si>
    <t>MEL_a1.CDK4_b17</t>
  </si>
  <si>
    <t>MEL_a2.CDK4_b17</t>
  </si>
  <si>
    <t>MEL_a3.CDK4_b17</t>
  </si>
  <si>
    <t>MEL_a4.CDK4_b17</t>
  </si>
  <si>
    <t>MEL_a5.CDK4_b17</t>
  </si>
  <si>
    <t>MEL_a6.CDK4_b17</t>
  </si>
  <si>
    <t>MEL_a7.CDK4_b17</t>
  </si>
  <si>
    <t>MEL_a8.CDK4_b17</t>
  </si>
  <si>
    <t>MEL_a9.CDK4_b17</t>
  </si>
  <si>
    <t>MEL_a10.CDK4_b17</t>
  </si>
  <si>
    <t>MEL_a11.CDK4_b17</t>
  </si>
  <si>
    <t>MEL_a12.CDK4_b17</t>
  </si>
  <si>
    <t>MEL_a13.CDK4_b17</t>
  </si>
  <si>
    <t>MEL_a14.CDK4_b17</t>
  </si>
  <si>
    <t>MEL_a15.CDK4_b17</t>
  </si>
  <si>
    <t>MEL_a16.CDK4_b17</t>
  </si>
  <si>
    <t>MEL_a17.CDK4_b17</t>
  </si>
  <si>
    <t>MEL_a18.CDK4_b17</t>
  </si>
  <si>
    <t>MEL_a19.CDK4_b17</t>
  </si>
  <si>
    <t>MEL_a20.CDK4_b17</t>
  </si>
  <si>
    <t>MEL_a21.CDK4_b17</t>
  </si>
  <si>
    <t>MEL_a22.CDK4_b17</t>
  </si>
  <si>
    <t>MEL_a23.CDK4_b17</t>
  </si>
  <si>
    <t>MEL_a24.CDK4_b17</t>
  </si>
  <si>
    <t>MEL_a25.CDK4_b17</t>
  </si>
  <si>
    <t>MEL_a26.CDK4_b17</t>
  </si>
  <si>
    <t>MEL_a27.CDK4_b17</t>
  </si>
  <si>
    <t>MEL_a28.CDK4_b17</t>
  </si>
  <si>
    <t>MEL_a29.CDK4_b17</t>
  </si>
  <si>
    <t>MEL_a30.CDK4_b17</t>
  </si>
  <si>
    <t>MEL_a31.CDK4_b17</t>
  </si>
  <si>
    <t>MEL_a32.CDK4_b17</t>
  </si>
  <si>
    <t>MEL_a33.CDK4_b17</t>
  </si>
  <si>
    <t>MEL_a34.CDK4_b17</t>
  </si>
  <si>
    <t>MEL_a35.CDK4_b17</t>
  </si>
  <si>
    <t>MEL_a36.CDK4_b17</t>
  </si>
  <si>
    <t>MEL_a37.CDK4_b17</t>
  </si>
  <si>
    <t>MEL_a38.CDK4_b17</t>
  </si>
  <si>
    <t>MEL_a39.CDK4_b17</t>
  </si>
  <si>
    <t>MEL_a40.CDK4_b17</t>
  </si>
  <si>
    <t>MEL_a41.CDK4_b17</t>
  </si>
  <si>
    <t>MEL_a42.CDK4_b17</t>
  </si>
  <si>
    <t>MEL_a43.CDK4_b17</t>
  </si>
  <si>
    <t>MEL_a44.CDK4_b17</t>
  </si>
  <si>
    <t>MEL_a45.CDK4_b17</t>
  </si>
  <si>
    <t>MEL_a46.CDK4_b17</t>
  </si>
  <si>
    <t>MEL_a47.CDK4_b17</t>
  </si>
  <si>
    <t>MEL_a48.CDK4_b17</t>
  </si>
  <si>
    <t>MEL_a49.CDK4_b17</t>
  </si>
  <si>
    <t>MEL_a50.CDK4_b17</t>
  </si>
  <si>
    <t>MEL_a51.CDK4_b17</t>
  </si>
  <si>
    <t>MEL_a52.CDK4_b17</t>
  </si>
  <si>
    <t>MEL_a53.CDK4_b17</t>
  </si>
  <si>
    <t>MEL_a54.CDK4_b17</t>
  </si>
  <si>
    <t>MEL_a55.CDK4_b17</t>
  </si>
  <si>
    <t>MEL_a56.CDK4_b17</t>
  </si>
  <si>
    <t>MEL_a57.CDK4_b17</t>
  </si>
  <si>
    <t>MEL_a58.CDK4_b17</t>
  </si>
  <si>
    <t>MEL_a59.CDK4_b17</t>
  </si>
  <si>
    <t>MEL_a60.CDK4_b17</t>
  </si>
  <si>
    <t>MEL_a61.CDK4_b17</t>
  </si>
  <si>
    <t>MEL_a62.CDK4_b17</t>
  </si>
  <si>
    <t>MEL_a63.CDK4_b17</t>
  </si>
  <si>
    <t>MEL_a64.CDK4_b17</t>
  </si>
  <si>
    <t>MEL_a65.CDK4_b17</t>
  </si>
  <si>
    <t>MEL_a66.CDK4_b17</t>
  </si>
  <si>
    <t>MEL_a67.CDK4_b17</t>
  </si>
  <si>
    <t>MEL_a68.CDK4_b17</t>
  </si>
  <si>
    <t>MEL_a69.CDK4_b17</t>
  </si>
  <si>
    <t>MEL_a70.CDK4_b17</t>
  </si>
  <si>
    <t>MEL_a71.CDK4_b17</t>
  </si>
  <si>
    <t>MEL_a72.CDK4_b17</t>
  </si>
  <si>
    <t>MEL_a73.CDK4_b17</t>
  </si>
  <si>
    <t>MEL_a74.CDK4_b17</t>
  </si>
  <si>
    <t>MEL_a75.CDK4_b17</t>
  </si>
  <si>
    <t>MEL_a76.CDK4_b17</t>
  </si>
  <si>
    <t>MEL_a77.CDK4_b17</t>
  </si>
  <si>
    <t>MEL_a78.CDK4_b17</t>
  </si>
  <si>
    <t>MEL_a79.CDK4_b17</t>
  </si>
  <si>
    <t>MEL_a80.CDK4_b17</t>
  </si>
  <si>
    <t>MEL_a81.CDK4_b17</t>
  </si>
  <si>
    <t>MEL_a82.CDK4_b17</t>
  </si>
  <si>
    <t>MEL_a83.CDK4_b17</t>
  </si>
  <si>
    <t>MEL_a84.CDK4_b17</t>
  </si>
  <si>
    <t>MEL_a85.CDK4_b17</t>
  </si>
  <si>
    <t>MEL_a86.CDK4_b17</t>
  </si>
  <si>
    <t>MEL_a87.CDK4_b17</t>
  </si>
  <si>
    <t>MEL_a88.CDK4_b17</t>
  </si>
  <si>
    <t>MEL_a89.CDK4_b17</t>
  </si>
  <si>
    <t>MEL_a90.CDK4_b17</t>
  </si>
  <si>
    <t>MEL_a91.CDK4_b17</t>
  </si>
  <si>
    <t>MEL_a92.CDK4_b17</t>
  </si>
  <si>
    <t>MEL_a93.CDK4_b17</t>
  </si>
  <si>
    <t>MEL_a94.CDK4_b17</t>
  </si>
  <si>
    <t>MEL_a95.CDK4_b17</t>
  </si>
  <si>
    <t>MEL_a96.CDK4_b17</t>
  </si>
  <si>
    <t>MEL_a97.CDK4_b17</t>
  </si>
  <si>
    <t>MEL_a98.CDK4_b17</t>
  </si>
  <si>
    <t>MEL_a99.CDK4_b17</t>
  </si>
  <si>
    <t>MEL_a100.CDK4_b17</t>
  </si>
  <si>
    <t>MEL_a101.CDK4_b17</t>
  </si>
  <si>
    <t>MEL_a102.CDK4_b17</t>
  </si>
  <si>
    <t>MEL_a103.CDK4_b17</t>
  </si>
  <si>
    <t>MEL_a104.CDK4_b17</t>
  </si>
  <si>
    <t>MEL_a105.CDK4_b17</t>
  </si>
  <si>
    <t>MEL_a106.CDK4_b17</t>
  </si>
  <si>
    <t>MEL_a107.CDK4_b17</t>
  </si>
  <si>
    <t>MEL_a108.CDK4_b17</t>
  </si>
  <si>
    <t>MEL_a109.CDK4_b17</t>
  </si>
  <si>
    <t>MEL_a110.CDK4_b17</t>
  </si>
  <si>
    <t>MEL_a111.CDK4_b17</t>
  </si>
  <si>
    <t>MEL_a112.CDK4_b17</t>
  </si>
  <si>
    <t>MEL_a113.CDK4_b17</t>
  </si>
  <si>
    <t>MEL_a114.CDK4_b17</t>
  </si>
  <si>
    <t>MEL_a115.CDK4_b17</t>
  </si>
  <si>
    <t>MEL_a116.CDK4_b17</t>
  </si>
  <si>
    <t>MEL_a117.CDK4_b17</t>
  </si>
  <si>
    <t>MEL_a118.CDK4_b17</t>
  </si>
  <si>
    <t>MEL_a119.CDK4_b17</t>
  </si>
  <si>
    <t>MEL_a120.CDK4_b17</t>
  </si>
  <si>
    <t>MEL_a121.CDK4_b17</t>
  </si>
  <si>
    <t>MEL_a122.CDK4_b17</t>
  </si>
  <si>
    <t>MEL_a123.CDK4_b17</t>
  </si>
  <si>
    <t>MEL_a124.CDK4_b17</t>
  </si>
  <si>
    <t>MEL_a125.CDK4_b17</t>
  </si>
  <si>
    <t>MEL_a126.CDK4_b17</t>
  </si>
  <si>
    <t>MEL_a127.CDK4_b17</t>
  </si>
  <si>
    <t>MEL_a128.CDK4_b17</t>
  </si>
  <si>
    <t>MEL_a129.CDK4_b17</t>
  </si>
  <si>
    <t>MEL_a130.CDK4_b17</t>
  </si>
  <si>
    <t>MEL_a131.CDK4_b17</t>
  </si>
  <si>
    <t>MEL_a132.CDK4_b17</t>
  </si>
  <si>
    <t>MEL_a133.CDK4_b17</t>
  </si>
  <si>
    <t>MEL_a134.CDK4_b17</t>
  </si>
  <si>
    <t>MEL_a135.CDK4_b17</t>
  </si>
  <si>
    <t>MEL_a136.CDK4_b17</t>
  </si>
  <si>
    <t>MEL_a137.CDK4_b17</t>
  </si>
  <si>
    <t>MEL_a138.CDK4_b17</t>
  </si>
  <si>
    <t>MEL_a139.CDK4_b17</t>
  </si>
  <si>
    <t>MEL_a140.CDK4_b17</t>
  </si>
  <si>
    <t>MEL_a141.CDK4_b17</t>
  </si>
  <si>
    <t>MEL_a142.CDK4_b17</t>
  </si>
  <si>
    <t>MEL_a143.CDK4_b17</t>
  </si>
  <si>
    <t>MEL_a144.CDK4_b17</t>
  </si>
  <si>
    <t>MEL_a145.CDK4_b17</t>
  </si>
  <si>
    <t>MEL_a146.CDK4_b17</t>
  </si>
  <si>
    <t>MEL_a147.CDK4_b17</t>
  </si>
  <si>
    <t>MEL_a148.CDK4_b17</t>
  </si>
  <si>
    <t>MEL_a149.CDK4_b17</t>
  </si>
  <si>
    <t>MEL_a150.CDK4_b17</t>
  </si>
  <si>
    <t>MEL_a151.CDK4_b17</t>
  </si>
  <si>
    <t>MEL_a152.CDK4_b17</t>
  </si>
  <si>
    <t>MEL_a153.CDK4_b17</t>
  </si>
  <si>
    <t>MEL_a154.CDK4_b17</t>
  </si>
  <si>
    <t>MEL_a155.CDK4_b17</t>
  </si>
  <si>
    <t>MEL_a156.CDK4_b17</t>
  </si>
  <si>
    <t>MEL_a157.CDK4_b17</t>
  </si>
  <si>
    <t>MEL_a158.CDK4_b17</t>
  </si>
  <si>
    <t>MEL_a159.CDK4_b17</t>
  </si>
  <si>
    <t>MEL_a160.CDK4_b17</t>
  </si>
  <si>
    <t>MEL_a161.CDK4_b17</t>
  </si>
  <si>
    <t>MEL_a162.CDK4_b17</t>
  </si>
  <si>
    <t>MEL_a163.CDK4_b17</t>
  </si>
  <si>
    <t>MEL_a164.CDK4_b17</t>
  </si>
  <si>
    <t>MEL_a165.CDK4_b17</t>
  </si>
  <si>
    <t>MEL_a166.CDK4_b17</t>
  </si>
  <si>
    <t>MEL_a167.CDK4_b17</t>
  </si>
  <si>
    <t>MEL_a168.CDK4_b17</t>
  </si>
  <si>
    <t>MEL_a169.CDK4_b17</t>
  </si>
  <si>
    <t>MEL_a170.CDK4_b17</t>
  </si>
  <si>
    <t>MEL_a171.CDK4_b17</t>
  </si>
  <si>
    <t>MEL_a172.CDK4_b17</t>
  </si>
  <si>
    <t>MEL_a173.CDK4_b17</t>
  </si>
  <si>
    <t>MEL_a174.CDK4_b17</t>
  </si>
  <si>
    <t>MEL_a175.CDK4_b17</t>
  </si>
  <si>
    <t>MEL_a176.CDK4_b17</t>
  </si>
  <si>
    <t>MEL_a177.CDK4_b17</t>
  </si>
  <si>
    <t>MEL_a178.CDK4_b17</t>
  </si>
  <si>
    <t>MEL_a179.CDK4_b17</t>
  </si>
  <si>
    <t>MEL_a180.CDK4_b17</t>
  </si>
  <si>
    <t>MEL_a181.CDK4_b17</t>
  </si>
  <si>
    <t>MEL_a182.CDK4_b17</t>
  </si>
  <si>
    <t>MEL_a183.CDK4_b17</t>
  </si>
  <si>
    <t>MEL_a184.CDK4_b17</t>
  </si>
  <si>
    <t>MEL_a185.CDK4_b17</t>
  </si>
  <si>
    <t>MEL_a186.CDK4_b17</t>
  </si>
  <si>
    <t>MEL_a187.CDK4_b17</t>
  </si>
  <si>
    <t>MEL_a188.CDK4_b17</t>
  </si>
  <si>
    <t>MEL_a189.CDK4_b17</t>
  </si>
  <si>
    <t>MEL_a190.CDK4_b17</t>
  </si>
  <si>
    <t>MEL_a191.CDK4_b17</t>
  </si>
  <si>
    <t>MEL_a192.CDK4_b17</t>
  </si>
  <si>
    <t>MEL_a193.CDK4_b17</t>
  </si>
  <si>
    <t>MEL_a194.CDK4_b17</t>
  </si>
  <si>
    <t>MEL_a195.CDK4_b17</t>
  </si>
  <si>
    <t>MEL_a196.CDK4_b17</t>
  </si>
  <si>
    <t>MEL_a197.CDK4_b17</t>
  </si>
  <si>
    <t>MEL_a198.CDK4_b17</t>
  </si>
  <si>
    <t>MEL_a199.CDK4_b17</t>
  </si>
  <si>
    <t>MAGEA3_a129.CDK4_b17</t>
  </si>
  <si>
    <t>CDK4_a17.CDK4_b17</t>
  </si>
  <si>
    <t>CRC_a1.CRC_b1</t>
  </si>
  <si>
    <t>CRC_a2.CRC_b1</t>
  </si>
  <si>
    <t>CRC_a3.CRC_b1</t>
  </si>
  <si>
    <t>CRC_a4.CRC_b1</t>
  </si>
  <si>
    <t>CRC_a5.CRC_b1</t>
  </si>
  <si>
    <t>CRC_a6.CRC_b1</t>
  </si>
  <si>
    <t>CRC_a7.CRC_b1</t>
  </si>
  <si>
    <t>CRC_a8.CRC_b1</t>
  </si>
  <si>
    <t>CRC_a9.CRC_b1</t>
  </si>
  <si>
    <t>CRC_a10.CRC_b1</t>
  </si>
  <si>
    <t>CRC_a11.CRC_b1</t>
  </si>
  <si>
    <t>CRC_a12.CRC_b1</t>
  </si>
  <si>
    <t>CRC_a13.CRC_b1</t>
  </si>
  <si>
    <t>CRC_a14.CRC_b1</t>
  </si>
  <si>
    <t>CRC_a15.CRC_b1</t>
  </si>
  <si>
    <t>CRC_a16.CRC_b1</t>
  </si>
  <si>
    <t>CRC_a17.CRC_b1</t>
  </si>
  <si>
    <t>CRC_a18.CRC_b1</t>
  </si>
  <si>
    <t>CRC_a19.CRC_b1</t>
  </si>
  <si>
    <t>CRC_a20.CRC_b1</t>
  </si>
  <si>
    <t>CRC_a21.CRC_b1</t>
  </si>
  <si>
    <t>CRC_a22.CRC_b1</t>
  </si>
  <si>
    <t>CRC_a23.CRC_b1</t>
  </si>
  <si>
    <t>CRC_a24.CRC_b1</t>
  </si>
  <si>
    <t>CRC_a25.CRC_b1</t>
  </si>
  <si>
    <t>CRC_a26.CRC_b1</t>
  </si>
  <si>
    <t>CRC_a27.CRC_b1</t>
  </si>
  <si>
    <t>CRC_a28.CRC_b1</t>
  </si>
  <si>
    <t>CRC_a29.CRC_b1</t>
  </si>
  <si>
    <t>CRC_a30.CRC_b1</t>
  </si>
  <si>
    <t>CRC_a31.CRC_b1</t>
  </si>
  <si>
    <t>CRC_a32.CRC_b1</t>
  </si>
  <si>
    <t>CRC_a33.CRC_b1</t>
  </si>
  <si>
    <t>CRC_a34.CRC_b1</t>
  </si>
  <si>
    <t>CRC_a35.CRC_b1</t>
  </si>
  <si>
    <t>CRC_a36.CRC_b1</t>
  </si>
  <si>
    <t>CRC_a37.CRC_b1</t>
  </si>
  <si>
    <t>CRC_a38.CRC_b1</t>
  </si>
  <si>
    <t>CRC_a39.CRC_b1</t>
  </si>
  <si>
    <t>CRC_a40.CRC_b1</t>
  </si>
  <si>
    <t>CRC_a41.CRC_b1</t>
  </si>
  <si>
    <t>CRC_a42.CRC_b1</t>
  </si>
  <si>
    <t>CRC_a43.CRC_b1</t>
  </si>
  <si>
    <t>CRC_a44.CRC_b1</t>
  </si>
  <si>
    <t>CRC_a45.CRC_b1</t>
  </si>
  <si>
    <t>CRC_a46.CRC_b1</t>
  </si>
  <si>
    <t>CRC_a47.CRC_b1</t>
  </si>
  <si>
    <t>CRC_a48.CRC_b1</t>
  </si>
  <si>
    <t>CRC_a49.CRC_b1</t>
  </si>
  <si>
    <t>CRC_a50.CRC_b1</t>
  </si>
  <si>
    <t>CRC_a51.CRC_b1</t>
  </si>
  <si>
    <t>CRC_a52.CRC_b1</t>
  </si>
  <si>
    <t>CRC_a53.CRC_b1</t>
  </si>
  <si>
    <t>CRC_a54.CRC_b1</t>
  </si>
  <si>
    <t>CRC_a55.CRC_b1</t>
  </si>
  <si>
    <t>CRC_a56.CRC_b1</t>
  </si>
  <si>
    <t>CRC_a57.CRC_b1</t>
  </si>
  <si>
    <t>CRC_a58.CRC_b1</t>
  </si>
  <si>
    <t>CRC_a59.CRC_b1</t>
  </si>
  <si>
    <t>CRC_a60.CRC_b1</t>
  </si>
  <si>
    <t>CRC_a61.CRC_b1</t>
  </si>
  <si>
    <t>CRC_a62.CRC_b1</t>
  </si>
  <si>
    <t>CRC_a63.CRC_b1</t>
  </si>
  <si>
    <t>CRC_a64.CRC_b1</t>
  </si>
  <si>
    <t>CRC_a65.CRC_b1</t>
  </si>
  <si>
    <t>CRC_a66.CRC_b1</t>
  </si>
  <si>
    <t>CRC_a67.CRC_b1</t>
  </si>
  <si>
    <t>CRC_a68.CRC_b1</t>
  </si>
  <si>
    <t>CRC_a69.CRC_b1</t>
  </si>
  <si>
    <t>CRC_a70.CRC_b1</t>
  </si>
  <si>
    <t>CRC_a71.CRC_b1</t>
  </si>
  <si>
    <t>CRC_a72.CRC_b1</t>
  </si>
  <si>
    <t>CRC_a73.CRC_b1</t>
  </si>
  <si>
    <t>CRC_a74.CRC_b1</t>
  </si>
  <si>
    <t>CRC_a75.CRC_b1</t>
  </si>
  <si>
    <t>CRC_a76.CRC_b1</t>
  </si>
  <si>
    <t>CRC_a77.CRC_b1</t>
  </si>
  <si>
    <t>CRC_a78.CRC_b1</t>
  </si>
  <si>
    <t>CRC_a79.CRC_b1</t>
  </si>
  <si>
    <t>CRC_a80.CRC_b1</t>
  </si>
  <si>
    <t>CRC_a81.CRC_b1</t>
  </si>
  <si>
    <t>CRC_a82.CRC_b1</t>
  </si>
  <si>
    <t>CRC_a83.CRC_b1</t>
  </si>
  <si>
    <t>CRC_a84.CRC_b1</t>
  </si>
  <si>
    <t>CRC_a85.CRC_b1</t>
  </si>
  <si>
    <t>CRC_a86.CRC_b1</t>
  </si>
  <si>
    <t>CRC_a87.CRC_b1</t>
  </si>
  <si>
    <t>CRC_a88.CRC_b1</t>
  </si>
  <si>
    <t>CRC_a89.CRC_b1</t>
  </si>
  <si>
    <t>CRC_a90.CRC_b1</t>
  </si>
  <si>
    <t>CRC_a91.CRC_b1</t>
  </si>
  <si>
    <t>CRC_a92.CRC_b1</t>
  </si>
  <si>
    <t>CRC_a93.CRC_b1</t>
  </si>
  <si>
    <t>CRC_a94.CRC_b1</t>
  </si>
  <si>
    <t>CRC_a95.CRC_b1</t>
  </si>
  <si>
    <t>CRC_a96.CRC_b1</t>
  </si>
  <si>
    <t>CRC_a97.CRC_b1</t>
  </si>
  <si>
    <t>CRC_a98.CRC_b1</t>
  </si>
  <si>
    <t>CRC_a99.CRC_b1</t>
  </si>
  <si>
    <t>CRC_a100.CRC_b1</t>
  </si>
  <si>
    <t>CRC_a101.CRC_b1</t>
  </si>
  <si>
    <t>CRC_a102.CRC_b1</t>
  </si>
  <si>
    <t>CRC_a103.CRC_b1</t>
  </si>
  <si>
    <t>CRC_a104.CRC_b1</t>
  </si>
  <si>
    <t>CRC_a105.CRC_b1</t>
  </si>
  <si>
    <t>CRC_a106.CRC_b1</t>
  </si>
  <si>
    <t>CRC_a107.CRC_b1</t>
  </si>
  <si>
    <t>CRC_a108.CRC_b1</t>
  </si>
  <si>
    <t>CRC_a109.CRC_b1</t>
  </si>
  <si>
    <t>CRC_a110.CRC_b1</t>
  </si>
  <si>
    <t>CRC_a111.CRC_b1</t>
  </si>
  <si>
    <t>CRC_a112.CRC_b1</t>
  </si>
  <si>
    <t>CRC_a113.CRC_b1</t>
  </si>
  <si>
    <t>CRC_a114.CRC_b1</t>
  </si>
  <si>
    <t>CRC_a115.CRC_b1</t>
  </si>
  <si>
    <t>CRC_a116.CRC_b1</t>
  </si>
  <si>
    <t>CRC_a117.CRC_b1</t>
  </si>
  <si>
    <t>CRC_a118.CRC_b1</t>
  </si>
  <si>
    <t>CRC_a119.CRC_b1</t>
  </si>
  <si>
    <t>CRC_a120.CRC_b1</t>
  </si>
  <si>
    <t>CRC_a121.CRC_b1</t>
  </si>
  <si>
    <t>CRC_a122.CRC_b1</t>
  </si>
  <si>
    <t>CRC_a123.CRC_b1</t>
  </si>
  <si>
    <t>CRC_a124.CRC_b1</t>
  </si>
  <si>
    <t>CRC_a125.CRC_b1</t>
  </si>
  <si>
    <t>CRC_a126.CRC_b1</t>
  </si>
  <si>
    <t>CRC_a127.CRC_b1</t>
  </si>
  <si>
    <t>CRC_a128.CRC_b1</t>
  </si>
  <si>
    <t>CRC_a129.CRC_b1</t>
  </si>
  <si>
    <t>CRC_a130.CRC_b1</t>
  </si>
  <si>
    <t>CRC_a131.CRC_b1</t>
  </si>
  <si>
    <t>CRC_a132.CRC_b1</t>
  </si>
  <si>
    <t>CRC_a133.CRC_b1</t>
  </si>
  <si>
    <t>CRC_a134.CRC_b1</t>
  </si>
  <si>
    <t>CRC_a135.CRC_b1</t>
  </si>
  <si>
    <t>CRC_a136.CRC_b1</t>
  </si>
  <si>
    <t>CRC_a137.CRC_b1</t>
  </si>
  <si>
    <t>CRC_a138.CRC_b1</t>
  </si>
  <si>
    <t>CRC_a139.CRC_b1</t>
  </si>
  <si>
    <t>CRC_a140.CRC_b1</t>
  </si>
  <si>
    <t>CRC_a141.CRC_b1</t>
  </si>
  <si>
    <t>CRC_a142.CRC_b1</t>
  </si>
  <si>
    <t>CRC_a143.CRC_b1</t>
  </si>
  <si>
    <t>CRC_a144.CRC_b1</t>
  </si>
  <si>
    <t>CRC_a145.CRC_b1</t>
  </si>
  <si>
    <t>CRC_a146.CRC_b1</t>
  </si>
  <si>
    <t>CRC_a147.CRC_b1</t>
  </si>
  <si>
    <t>CRC_a148.CRC_b1</t>
  </si>
  <si>
    <t>CRC_a149.CRC_b1</t>
  </si>
  <si>
    <t>CRC_a150.CRC_b1</t>
  </si>
  <si>
    <t>CRC_a151.CRC_b1</t>
  </si>
  <si>
    <t>CRC_a152.CRC_b1</t>
  </si>
  <si>
    <t>CRC_a153.CRC_b1</t>
  </si>
  <si>
    <t>CRC_a154.CRC_b1</t>
  </si>
  <si>
    <t>CRC_a155.CRC_b1</t>
  </si>
  <si>
    <t>CRC_a156.CRC_b1</t>
  </si>
  <si>
    <t>CRC_a157.CRC_b1</t>
  </si>
  <si>
    <t>CRC_a158.CRC_b1</t>
  </si>
  <si>
    <t>CRC_a159.CRC_b1</t>
  </si>
  <si>
    <t>CRC_a160.CRC_b1</t>
  </si>
  <si>
    <t>CRC_a161.CRC_b1</t>
  </si>
  <si>
    <t>CRC_a162.CRC_b1</t>
  </si>
  <si>
    <t>CRC_a163.CRC_b1</t>
  </si>
  <si>
    <t>CRC_a164.CRC_b1</t>
  </si>
  <si>
    <t>CRC_a165.CRC_b1</t>
  </si>
  <si>
    <t>CRC_a166.CRC_b1</t>
  </si>
  <si>
    <t>CRC_a167.CRC_b1</t>
  </si>
  <si>
    <t>CRC_a168.CRC_b1</t>
  </si>
  <si>
    <t>CRC_a169.CRC_b1</t>
  </si>
  <si>
    <t>CRC_a170.CRC_b1</t>
  </si>
  <si>
    <t>CRC_a171.CRC_b1</t>
  </si>
  <si>
    <t>CRC_a172.CRC_b1</t>
  </si>
  <si>
    <t>CRC_a173.CRC_b1</t>
  </si>
  <si>
    <t>CRC_a174.CRC_b1</t>
  </si>
  <si>
    <t>CRC_a175.CRC_b1</t>
  </si>
  <si>
    <t>CRC_a176.CRC_b1</t>
  </si>
  <si>
    <t>CRC_a177.CRC_b1</t>
  </si>
  <si>
    <t>CRC_a178.CRC_b1</t>
  </si>
  <si>
    <t>CRC_a179.CRC_b1</t>
  </si>
  <si>
    <t>CRC_a180.CRC_b1</t>
  </si>
  <si>
    <t>CRC_a181.CRC_b1</t>
  </si>
  <si>
    <t>CRC_a182.CRC_b1</t>
  </si>
  <si>
    <t>CRC_a183.CRC_b1</t>
  </si>
  <si>
    <t>CRC_a184.CRC_b1</t>
  </si>
  <si>
    <t>CRC_a185.CRC_b1</t>
  </si>
  <si>
    <t>CRC_a186.CRC_b1</t>
  </si>
  <si>
    <t>CRC_a187.CRC_b1</t>
  </si>
  <si>
    <t>CRC_a188.CRC_b1</t>
  </si>
  <si>
    <t>CRC_a189.CRC_b1</t>
  </si>
  <si>
    <t>CRC_a190.CRC_b1</t>
  </si>
  <si>
    <t>CRC_a191.CRC_b1</t>
  </si>
  <si>
    <t>CRC_a192.CRC_b1</t>
  </si>
  <si>
    <t>CRC_a193.CRC_b1</t>
  </si>
  <si>
    <t>CRC_a194.CRC_b1</t>
  </si>
  <si>
    <t>CRC_a195.CRC_b1</t>
  </si>
  <si>
    <t>CRC_a196.CRC_b1</t>
  </si>
  <si>
    <t>CRC_a197.CRC_b1</t>
  </si>
  <si>
    <t>CRC_a198.CRC_b1</t>
  </si>
  <si>
    <t>CRC_a199.CRC_b1</t>
  </si>
  <si>
    <t>CDK4_a17.CRC_b1</t>
  </si>
  <si>
    <t>CRC_a1.CRC_b2</t>
  </si>
  <si>
    <t>CRC_a2.CRC_b2</t>
  </si>
  <si>
    <t>CRC_a3.CRC_b2</t>
  </si>
  <si>
    <t>CRC_a4.CRC_b2</t>
  </si>
  <si>
    <t>CRC_a5.CRC_b2</t>
  </si>
  <si>
    <t>CRC_a6.CRC_b2</t>
  </si>
  <si>
    <t>CRC_a7.CRC_b2</t>
  </si>
  <si>
    <t>CRC_a8.CRC_b2</t>
  </si>
  <si>
    <t>CRC_a9.CRC_b2</t>
  </si>
  <si>
    <t>CRC_a10.CRC_b2</t>
  </si>
  <si>
    <t>CRC_a11.CRC_b2</t>
  </si>
  <si>
    <t>CRC_a12.CRC_b2</t>
  </si>
  <si>
    <t>CRC_a13.CRC_b2</t>
  </si>
  <si>
    <t>CRC_a14.CRC_b2</t>
  </si>
  <si>
    <t>CRC_a15.CRC_b2</t>
  </si>
  <si>
    <t>CRC_a16.CRC_b2</t>
  </si>
  <si>
    <t>CRC_a17.CRC_b2</t>
  </si>
  <si>
    <t>CRC_a18.CRC_b2</t>
  </si>
  <si>
    <t>CRC_a19.CRC_b2</t>
  </si>
  <si>
    <t>CRC_a20.CRC_b2</t>
  </si>
  <si>
    <t>CRC_a21.CRC_b2</t>
  </si>
  <si>
    <t>CRC_a22.CRC_b2</t>
  </si>
  <si>
    <t>CRC_a23.CRC_b2</t>
  </si>
  <si>
    <t>CRC_a24.CRC_b2</t>
  </si>
  <si>
    <t>CRC_a25.CRC_b2</t>
  </si>
  <si>
    <t>CRC_a26.CRC_b2</t>
  </si>
  <si>
    <t>CRC_a27.CRC_b2</t>
  </si>
  <si>
    <t>CRC_a28.CRC_b2</t>
  </si>
  <si>
    <t>CRC_a29.CRC_b2</t>
  </si>
  <si>
    <t>CRC_a30.CRC_b2</t>
  </si>
  <si>
    <t>CRC_a31.CRC_b2</t>
  </si>
  <si>
    <t>CRC_a32.CRC_b2</t>
  </si>
  <si>
    <t>CRC_a33.CRC_b2</t>
  </si>
  <si>
    <t>CRC_a34.CRC_b2</t>
  </si>
  <si>
    <t>CRC_a35.CRC_b2</t>
  </si>
  <si>
    <t>CRC_a36.CRC_b2</t>
  </si>
  <si>
    <t>CRC_a37.CRC_b2</t>
  </si>
  <si>
    <t>CRC_a38.CRC_b2</t>
  </si>
  <si>
    <t>CRC_a39.CRC_b2</t>
  </si>
  <si>
    <t>CRC_a40.CRC_b2</t>
  </si>
  <si>
    <t>CRC_a41.CRC_b2</t>
  </si>
  <si>
    <t>CRC_a42.CRC_b2</t>
  </si>
  <si>
    <t>CRC_a43.CRC_b2</t>
  </si>
  <si>
    <t>CRC_a44.CRC_b2</t>
  </si>
  <si>
    <t>CRC_a45.CRC_b2</t>
  </si>
  <si>
    <t>CRC_a46.CRC_b2</t>
  </si>
  <si>
    <t>CRC_a47.CRC_b2</t>
  </si>
  <si>
    <t>CRC_a48.CRC_b2</t>
  </si>
  <si>
    <t>CRC_a49.CRC_b2</t>
  </si>
  <si>
    <t>CRC_a50.CRC_b2</t>
  </si>
  <si>
    <t>CRC_a51.CRC_b2</t>
  </si>
  <si>
    <t>CRC_a52.CRC_b2</t>
  </si>
  <si>
    <t>CRC_a53.CRC_b2</t>
  </si>
  <si>
    <t>CRC_a54.CRC_b2</t>
  </si>
  <si>
    <t>CRC_a55.CRC_b2</t>
  </si>
  <si>
    <t>CRC_a56.CRC_b2</t>
  </si>
  <si>
    <t>CRC_a57.CRC_b2</t>
  </si>
  <si>
    <t>CRC_a58.CRC_b2</t>
  </si>
  <si>
    <t>CRC_a59.CRC_b2</t>
  </si>
  <si>
    <t>CRC_a60.CRC_b2</t>
  </si>
  <si>
    <t>CRC_a61.CRC_b2</t>
  </si>
  <si>
    <t>CRC_a62.CRC_b2</t>
  </si>
  <si>
    <t>CRC_a63.CRC_b2</t>
  </si>
  <si>
    <t>CRC_a64.CRC_b2</t>
  </si>
  <si>
    <t>CRC_a65.CRC_b2</t>
  </si>
  <si>
    <t>CRC_a66.CRC_b2</t>
  </si>
  <si>
    <t>CRC_a67.CRC_b2</t>
  </si>
  <si>
    <t>CRC_a68.CRC_b2</t>
  </si>
  <si>
    <t>CRC_a69.CRC_b2</t>
  </si>
  <si>
    <t>CRC_a70.CRC_b2</t>
  </si>
  <si>
    <t>CRC_a71.CRC_b2</t>
  </si>
  <si>
    <t>CRC_a72.CRC_b2</t>
  </si>
  <si>
    <t>CRC_a73.CRC_b2</t>
  </si>
  <si>
    <t>CRC_a74.CRC_b2</t>
  </si>
  <si>
    <t>CRC_a75.CRC_b2</t>
  </si>
  <si>
    <t>CRC_a76.CRC_b2</t>
  </si>
  <si>
    <t>CRC_a77.CRC_b2</t>
  </si>
  <si>
    <t>CRC_a78.CRC_b2</t>
  </si>
  <si>
    <t>CRC_a79.CRC_b2</t>
  </si>
  <si>
    <t>CRC_a80.CRC_b2</t>
  </si>
  <si>
    <t>CRC_a81.CRC_b2</t>
  </si>
  <si>
    <t>CRC_a82.CRC_b2</t>
  </si>
  <si>
    <t>CRC_a83.CRC_b2</t>
  </si>
  <si>
    <t>CRC_a84.CRC_b2</t>
  </si>
  <si>
    <t>CRC_a85.CRC_b2</t>
  </si>
  <si>
    <t>CRC_a86.CRC_b2</t>
  </si>
  <si>
    <t>CRC_a87.CRC_b2</t>
  </si>
  <si>
    <t>CRC_a88.CRC_b2</t>
  </si>
  <si>
    <t>CRC_a89.CRC_b2</t>
  </si>
  <si>
    <t>CRC_a90.CRC_b2</t>
  </si>
  <si>
    <t>CRC_a91.CRC_b2</t>
  </si>
  <si>
    <t>CRC_a92.CRC_b2</t>
  </si>
  <si>
    <t>CRC_a93.CRC_b2</t>
  </si>
  <si>
    <t>CRC_a94.CRC_b2</t>
  </si>
  <si>
    <t>CRC_a95.CRC_b2</t>
  </si>
  <si>
    <t>CRC_a96.CRC_b2</t>
  </si>
  <si>
    <t>CRC_a97.CRC_b2</t>
  </si>
  <si>
    <t>CRC_a98.CRC_b2</t>
  </si>
  <si>
    <t>CRC_a99.CRC_b2</t>
  </si>
  <si>
    <t>CRC_a100.CRC_b2</t>
  </si>
  <si>
    <t>CRC_a101.CRC_b2</t>
  </si>
  <si>
    <t>CRC_a102.CRC_b2</t>
  </si>
  <si>
    <t>CRC_a103.CRC_b2</t>
  </si>
  <si>
    <t>CRC_a104.CRC_b2</t>
  </si>
  <si>
    <t>CRC_a105.CRC_b2</t>
  </si>
  <si>
    <t>CRC_a106.CRC_b2</t>
  </si>
  <si>
    <t>CRC_a107.CRC_b2</t>
  </si>
  <si>
    <t>CRC_a108.CRC_b2</t>
  </si>
  <si>
    <t>CRC_a109.CRC_b2</t>
  </si>
  <si>
    <t>CRC_a110.CRC_b2</t>
  </si>
  <si>
    <t>CRC_a111.CRC_b2</t>
  </si>
  <si>
    <t>CRC_a112.CRC_b2</t>
  </si>
  <si>
    <t>CRC_a113.CRC_b2</t>
  </si>
  <si>
    <t>CRC_a114.CRC_b2</t>
  </si>
  <si>
    <t>CRC_a115.CRC_b2</t>
  </si>
  <si>
    <t>CRC_a116.CRC_b2</t>
  </si>
  <si>
    <t>CRC_a117.CRC_b2</t>
  </si>
  <si>
    <t>CRC_a118.CRC_b2</t>
  </si>
  <si>
    <t>CRC_a119.CRC_b2</t>
  </si>
  <si>
    <t>CRC_a120.CRC_b2</t>
  </si>
  <si>
    <t>CRC_a121.CRC_b2</t>
  </si>
  <si>
    <t>CRC_a122.CRC_b2</t>
  </si>
  <si>
    <t>CRC_a123.CRC_b2</t>
  </si>
  <si>
    <t>CRC_a124.CRC_b2</t>
  </si>
  <si>
    <t>CRC_a125.CRC_b2</t>
  </si>
  <si>
    <t>CRC_a126.CRC_b2</t>
  </si>
  <si>
    <t>CRC_a127.CRC_b2</t>
  </si>
  <si>
    <t>CRC_a128.CRC_b2</t>
  </si>
  <si>
    <t>CRC_a129.CRC_b2</t>
  </si>
  <si>
    <t>CRC_a130.CRC_b2</t>
  </si>
  <si>
    <t>CRC_a131.CRC_b2</t>
  </si>
  <si>
    <t>CRC_a132.CRC_b2</t>
  </si>
  <si>
    <t>CRC_a133.CRC_b2</t>
  </si>
  <si>
    <t>CRC_a134.CRC_b2</t>
  </si>
  <si>
    <t>CRC_a135.CRC_b2</t>
  </si>
  <si>
    <t>CRC_a136.CRC_b2</t>
  </si>
  <si>
    <t>CRC_a137.CRC_b2</t>
  </si>
  <si>
    <t>CRC_a138.CRC_b2</t>
  </si>
  <si>
    <t>CRC_a139.CRC_b2</t>
  </si>
  <si>
    <t>CRC_a140.CRC_b2</t>
  </si>
  <si>
    <t>CRC_a141.CRC_b2</t>
  </si>
  <si>
    <t>CRC_a142.CRC_b2</t>
  </si>
  <si>
    <t>CRC_a143.CRC_b2</t>
  </si>
  <si>
    <t>CRC_a144.CRC_b2</t>
  </si>
  <si>
    <t>CRC_a145.CRC_b2</t>
  </si>
  <si>
    <t>CRC_a146.CRC_b2</t>
  </si>
  <si>
    <t>CRC_a147.CRC_b2</t>
  </si>
  <si>
    <t>CRC_a148.CRC_b2</t>
  </si>
  <si>
    <t>CRC_a149.CRC_b2</t>
  </si>
  <si>
    <t>CRC_a150.CRC_b2</t>
  </si>
  <si>
    <t>CRC_a151.CRC_b2</t>
  </si>
  <si>
    <t>CRC_a152.CRC_b2</t>
  </si>
  <si>
    <t>CRC_a153.CRC_b2</t>
  </si>
  <si>
    <t>CRC_a154.CRC_b2</t>
  </si>
  <si>
    <t>CRC_a155.CRC_b2</t>
  </si>
  <si>
    <t>CRC_a156.CRC_b2</t>
  </si>
  <si>
    <t>CRC_a157.CRC_b2</t>
  </si>
  <si>
    <t>CRC_a158.CRC_b2</t>
  </si>
  <si>
    <t>CRC_a159.CRC_b2</t>
  </si>
  <si>
    <t>CRC_a160.CRC_b2</t>
  </si>
  <si>
    <t>CRC_a161.CRC_b2</t>
  </si>
  <si>
    <t>CRC_a162.CRC_b2</t>
  </si>
  <si>
    <t>CRC_a163.CRC_b2</t>
  </si>
  <si>
    <t>CRC_a164.CRC_b2</t>
  </si>
  <si>
    <t>CRC_a165.CRC_b2</t>
  </si>
  <si>
    <t>CRC_a166.CRC_b2</t>
  </si>
  <si>
    <t>CRC_a167.CRC_b2</t>
  </si>
  <si>
    <t>CRC_a168.CRC_b2</t>
  </si>
  <si>
    <t>CRC_a169.CRC_b2</t>
  </si>
  <si>
    <t>CRC_a170.CRC_b2</t>
  </si>
  <si>
    <t>CRC_a171.CRC_b2</t>
  </si>
  <si>
    <t>CRC_a172.CRC_b2</t>
  </si>
  <si>
    <t>CRC_a173.CRC_b2</t>
  </si>
  <si>
    <t>CRC_a174.CRC_b2</t>
  </si>
  <si>
    <t>CRC_a175.CRC_b2</t>
  </si>
  <si>
    <t>CRC_a176.CRC_b2</t>
  </si>
  <si>
    <t>CRC_a177.CRC_b2</t>
  </si>
  <si>
    <t>CRC_a178.CRC_b2</t>
  </si>
  <si>
    <t>CRC_a179.CRC_b2</t>
  </si>
  <si>
    <t>CRC_a180.CRC_b2</t>
  </si>
  <si>
    <t>CRC_a181.CRC_b2</t>
  </si>
  <si>
    <t>CRC_a182.CRC_b2</t>
  </si>
  <si>
    <t>CRC_a183.CRC_b2</t>
  </si>
  <si>
    <t>CRC_a184.CRC_b2</t>
  </si>
  <si>
    <t>CRC_a185.CRC_b2</t>
  </si>
  <si>
    <t>CRC_a186.CRC_b2</t>
  </si>
  <si>
    <t>CRC_a187.CRC_b2</t>
  </si>
  <si>
    <t>CRC_a188.CRC_b2</t>
  </si>
  <si>
    <t>CRC_a189.CRC_b2</t>
  </si>
  <si>
    <t>CRC_a190.CRC_b2</t>
  </si>
  <si>
    <t>CRC_a191.CRC_b2</t>
  </si>
  <si>
    <t>CRC_a192.CRC_b2</t>
  </si>
  <si>
    <t>CRC_a193.CRC_b2</t>
  </si>
  <si>
    <t>CRC_a194.CRC_b2</t>
  </si>
  <si>
    <t>CRC_a195.CRC_b2</t>
  </si>
  <si>
    <t>CRC_a196.CRC_b2</t>
  </si>
  <si>
    <t>CRC_a197.CRC_b2</t>
  </si>
  <si>
    <t>CRC_a198.CRC_b2</t>
  </si>
  <si>
    <t>CRC_a199.CRC_b2</t>
  </si>
  <si>
    <t>CDK4_a17.CRC_b2</t>
  </si>
  <si>
    <t>CRC_a1.CRC_b3</t>
  </si>
  <si>
    <t>CRC_a2.CRC_b3</t>
  </si>
  <si>
    <t>CRC_a3.CRC_b3</t>
  </si>
  <si>
    <t>CRC_a4.CRC_b3</t>
  </si>
  <si>
    <t>CRC_a5.CRC_b3</t>
  </si>
  <si>
    <t>CRC_a6.CRC_b3</t>
  </si>
  <si>
    <t>CRC_a7.CRC_b3</t>
  </si>
  <si>
    <t>CRC_a8.CRC_b3</t>
  </si>
  <si>
    <t>CRC_a9.CRC_b3</t>
  </si>
  <si>
    <t>CRC_a10.CRC_b3</t>
  </si>
  <si>
    <t>CRC_a11.CRC_b3</t>
  </si>
  <si>
    <t>CRC_a12.CRC_b3</t>
  </si>
  <si>
    <t>CRC_a13.CRC_b3</t>
  </si>
  <si>
    <t>CRC_a14.CRC_b3</t>
  </si>
  <si>
    <t>CRC_a15.CRC_b3</t>
  </si>
  <si>
    <t>CRC_a16.CRC_b3</t>
  </si>
  <si>
    <t>CRC_a17.CRC_b3</t>
  </si>
  <si>
    <t>CRC_a18.CRC_b3</t>
  </si>
  <si>
    <t>CRC_a19.CRC_b3</t>
  </si>
  <si>
    <t>CRC_a20.CRC_b3</t>
  </si>
  <si>
    <t>CRC_a21.CRC_b3</t>
  </si>
  <si>
    <t>CRC_a22.CRC_b3</t>
  </si>
  <si>
    <t>CRC_a23.CRC_b3</t>
  </si>
  <si>
    <t>CRC_a24.CRC_b3</t>
  </si>
  <si>
    <t>CRC_a25.CRC_b3</t>
  </si>
  <si>
    <t>CRC_a26.CRC_b3</t>
  </si>
  <si>
    <t>CRC_a27.CRC_b3</t>
  </si>
  <si>
    <t>CRC_a28.CRC_b3</t>
  </si>
  <si>
    <t>CRC_a29.CRC_b3</t>
  </si>
  <si>
    <t>CRC_a30.CRC_b3</t>
  </si>
  <si>
    <t>CRC_a31.CRC_b3</t>
  </si>
  <si>
    <t>CRC_a32.CRC_b3</t>
  </si>
  <si>
    <t>CRC_a33.CRC_b3</t>
  </si>
  <si>
    <t>CRC_a34.CRC_b3</t>
  </si>
  <si>
    <t>CRC_a35.CRC_b3</t>
  </si>
  <si>
    <t>CRC_a36.CRC_b3</t>
  </si>
  <si>
    <t>CRC_a37.CRC_b3</t>
  </si>
  <si>
    <t>CRC_a38.CRC_b3</t>
  </si>
  <si>
    <t>CRC_a39.CRC_b3</t>
  </si>
  <si>
    <t>CRC_a40.CRC_b3</t>
  </si>
  <si>
    <t>CRC_a41.CRC_b3</t>
  </si>
  <si>
    <t>CRC_a42.CRC_b3</t>
  </si>
  <si>
    <t>CRC_a43.CRC_b3</t>
  </si>
  <si>
    <t>CRC_a44.CRC_b3</t>
  </si>
  <si>
    <t>CRC_a45.CRC_b3</t>
  </si>
  <si>
    <t>CRC_a46.CRC_b3</t>
  </si>
  <si>
    <t>CRC_a47.CRC_b3</t>
  </si>
  <si>
    <t>CRC_a48.CRC_b3</t>
  </si>
  <si>
    <t>CRC_a49.CRC_b3</t>
  </si>
  <si>
    <t>CRC_a50.CRC_b3</t>
  </si>
  <si>
    <t>CRC_a51.CRC_b3</t>
  </si>
  <si>
    <t>CRC_a52.CRC_b3</t>
  </si>
  <si>
    <t>CRC_a53.CRC_b3</t>
  </si>
  <si>
    <t>CRC_a54.CRC_b3</t>
  </si>
  <si>
    <t>CRC_a55.CRC_b3</t>
  </si>
  <si>
    <t>CRC_a56.CRC_b3</t>
  </si>
  <si>
    <t>CRC_a57.CRC_b3</t>
  </si>
  <si>
    <t>CRC_a58.CRC_b3</t>
  </si>
  <si>
    <t>CRC_a59.CRC_b3</t>
  </si>
  <si>
    <t>CRC_a60.CRC_b3</t>
  </si>
  <si>
    <t>CRC_a61.CRC_b3</t>
  </si>
  <si>
    <t>CRC_a62.CRC_b3</t>
  </si>
  <si>
    <t>CRC_a63.CRC_b3</t>
  </si>
  <si>
    <t>CRC_a64.CRC_b3</t>
  </si>
  <si>
    <t>CRC_a65.CRC_b3</t>
  </si>
  <si>
    <t>CRC_a66.CRC_b3</t>
  </si>
  <si>
    <t>CRC_a67.CRC_b3</t>
  </si>
  <si>
    <t>CRC_a68.CRC_b3</t>
  </si>
  <si>
    <t>CRC_a69.CRC_b3</t>
  </si>
  <si>
    <t>CRC_a70.CRC_b3</t>
  </si>
  <si>
    <t>CRC_a71.CRC_b3</t>
  </si>
  <si>
    <t>CRC_a72.CRC_b3</t>
  </si>
  <si>
    <t>CRC_a73.CRC_b3</t>
  </si>
  <si>
    <t>CRC_a74.CRC_b3</t>
  </si>
  <si>
    <t>CRC_a75.CRC_b3</t>
  </si>
  <si>
    <t>CRC_a76.CRC_b3</t>
  </si>
  <si>
    <t>CRC_a77.CRC_b3</t>
  </si>
  <si>
    <t>CRC_a78.CRC_b3</t>
  </si>
  <si>
    <t>CRC_a79.CRC_b3</t>
  </si>
  <si>
    <t>CRC_a80.CRC_b3</t>
  </si>
  <si>
    <t>CRC_a81.CRC_b3</t>
  </si>
  <si>
    <t>CRC_a82.CRC_b3</t>
  </si>
  <si>
    <t>CRC_a83.CRC_b3</t>
  </si>
  <si>
    <t>CRC_a84.CRC_b3</t>
  </si>
  <si>
    <t>CRC_a85.CRC_b3</t>
  </si>
  <si>
    <t>CRC_a86.CRC_b3</t>
  </si>
  <si>
    <t>CRC_a87.CRC_b3</t>
  </si>
  <si>
    <t>CRC_a88.CRC_b3</t>
  </si>
  <si>
    <t>CRC_a89.CRC_b3</t>
  </si>
  <si>
    <t>CRC_a90.CRC_b3</t>
  </si>
  <si>
    <t>CRC_a91.CRC_b3</t>
  </si>
  <si>
    <t>CRC_a92.CRC_b3</t>
  </si>
  <si>
    <t>CRC_a93.CRC_b3</t>
  </si>
  <si>
    <t>CRC_a94.CRC_b3</t>
  </si>
  <si>
    <t>CRC_a95.CRC_b3</t>
  </si>
  <si>
    <t>CRC_a96.CRC_b3</t>
  </si>
  <si>
    <t>CRC_a97.CRC_b3</t>
  </si>
  <si>
    <t>CRC_a98.CRC_b3</t>
  </si>
  <si>
    <t>CRC_a99.CRC_b3</t>
  </si>
  <si>
    <t>CRC_a100.CRC_b3</t>
  </si>
  <si>
    <t>CRC_a101.CRC_b3</t>
  </si>
  <si>
    <t>CRC_a102.CRC_b3</t>
  </si>
  <si>
    <t>CRC_a103.CRC_b3</t>
  </si>
  <si>
    <t>CRC_a104.CRC_b3</t>
  </si>
  <si>
    <t>CRC_a105.CRC_b3</t>
  </si>
  <si>
    <t>CRC_a106.CRC_b3</t>
  </si>
  <si>
    <t>CRC_a107.CRC_b3</t>
  </si>
  <si>
    <t>CRC_a108.CRC_b3</t>
  </si>
  <si>
    <t>CRC_a109.CRC_b3</t>
  </si>
  <si>
    <t>CRC_a110.CRC_b3</t>
  </si>
  <si>
    <t>CRC_a111.CRC_b3</t>
  </si>
  <si>
    <t>CRC_a112.CRC_b3</t>
  </si>
  <si>
    <t>CRC_a113.CRC_b3</t>
  </si>
  <si>
    <t>CRC_a114.CRC_b3</t>
  </si>
  <si>
    <t>CRC_a115.CRC_b3</t>
  </si>
  <si>
    <t>CRC_a116.CRC_b3</t>
  </si>
  <si>
    <t>CRC_a117.CRC_b3</t>
  </si>
  <si>
    <t>CRC_a118.CRC_b3</t>
  </si>
  <si>
    <t>CRC_a119.CRC_b3</t>
  </si>
  <si>
    <t>CRC_a120.CRC_b3</t>
  </si>
  <si>
    <t>CRC_a121.CRC_b3</t>
  </si>
  <si>
    <t>CRC_a122.CRC_b3</t>
  </si>
  <si>
    <t>CRC_a123.CRC_b3</t>
  </si>
  <si>
    <t>CRC_a124.CRC_b3</t>
  </si>
  <si>
    <t>CRC_a125.CRC_b3</t>
  </si>
  <si>
    <t>CRC_a126.CRC_b3</t>
  </si>
  <si>
    <t>CRC_a127.CRC_b3</t>
  </si>
  <si>
    <t>CRC_a128.CRC_b3</t>
  </si>
  <si>
    <t>CRC_a129.CRC_b3</t>
  </si>
  <si>
    <t>CRC_a130.CRC_b3</t>
  </si>
  <si>
    <t>CRC_a131.CRC_b3</t>
  </si>
  <si>
    <t>CRC_a132.CRC_b3</t>
  </si>
  <si>
    <t>CRC_a133.CRC_b3</t>
  </si>
  <si>
    <t>CRC_a134.CRC_b3</t>
  </si>
  <si>
    <t>CRC_a135.CRC_b3</t>
  </si>
  <si>
    <t>CRC_a136.CRC_b3</t>
  </si>
  <si>
    <t>CRC_a137.CRC_b3</t>
  </si>
  <si>
    <t>CRC_a138.CRC_b3</t>
  </si>
  <si>
    <t>CRC_a139.CRC_b3</t>
  </si>
  <si>
    <t>CRC_a140.CRC_b3</t>
  </si>
  <si>
    <t>CRC_a141.CRC_b3</t>
  </si>
  <si>
    <t>CRC_a142.CRC_b3</t>
  </si>
  <si>
    <t>CRC_a143.CRC_b3</t>
  </si>
  <si>
    <t>CRC_a144.CRC_b3</t>
  </si>
  <si>
    <t>CRC_a145.CRC_b3</t>
  </si>
  <si>
    <t>CRC_a146.CRC_b3</t>
  </si>
  <si>
    <t>CRC_a147.CRC_b3</t>
  </si>
  <si>
    <t>CRC_a148.CRC_b3</t>
  </si>
  <si>
    <t>CRC_a149.CRC_b3</t>
  </si>
  <si>
    <t>CRC_a150.CRC_b3</t>
  </si>
  <si>
    <t>CRC_a151.CRC_b3</t>
  </si>
  <si>
    <t>CRC_a152.CRC_b3</t>
  </si>
  <si>
    <t>CRC_a153.CRC_b3</t>
  </si>
  <si>
    <t>CRC_a154.CRC_b3</t>
  </si>
  <si>
    <t>CRC_a155.CRC_b3</t>
  </si>
  <si>
    <t>CRC_a156.CRC_b3</t>
  </si>
  <si>
    <t>CRC_a157.CRC_b3</t>
  </si>
  <si>
    <t>CRC_a158.CRC_b3</t>
  </si>
  <si>
    <t>CRC_a159.CRC_b3</t>
  </si>
  <si>
    <t>CRC_a160.CRC_b3</t>
  </si>
  <si>
    <t>CRC_a161.CRC_b3</t>
  </si>
  <si>
    <t>CRC_a162.CRC_b3</t>
  </si>
  <si>
    <t>CRC_a163.CRC_b3</t>
  </si>
  <si>
    <t>CRC_a164.CRC_b3</t>
  </si>
  <si>
    <t>CRC_a165.CRC_b3</t>
  </si>
  <si>
    <t>CRC_a166.CRC_b3</t>
  </si>
  <si>
    <t>CRC_a167.CRC_b3</t>
  </si>
  <si>
    <t>CRC_a168.CRC_b3</t>
  </si>
  <si>
    <t>CRC_a169.CRC_b3</t>
  </si>
  <si>
    <t>CRC_a170.CRC_b3</t>
  </si>
  <si>
    <t>CRC_a171.CRC_b3</t>
  </si>
  <si>
    <t>CRC_a172.CRC_b3</t>
  </si>
  <si>
    <t>CRC_a173.CRC_b3</t>
  </si>
  <si>
    <t>CRC_a174.CRC_b3</t>
  </si>
  <si>
    <t>CRC_a175.CRC_b3</t>
  </si>
  <si>
    <t>CRC_a176.CRC_b3</t>
  </si>
  <si>
    <t>CRC_a177.CRC_b3</t>
  </si>
  <si>
    <t>CRC_a178.CRC_b3</t>
  </si>
  <si>
    <t>CRC_a179.CRC_b3</t>
  </si>
  <si>
    <t>CRC_a180.CRC_b3</t>
  </si>
  <si>
    <t>CRC_a181.CRC_b3</t>
  </si>
  <si>
    <t>CRC_a182.CRC_b3</t>
  </si>
  <si>
    <t>CRC_a183.CRC_b3</t>
  </si>
  <si>
    <t>CRC_a184.CRC_b3</t>
  </si>
  <si>
    <t>CRC_a185.CRC_b3</t>
  </si>
  <si>
    <t>CRC_a186.CRC_b3</t>
  </si>
  <si>
    <t>CRC_a187.CRC_b3</t>
  </si>
  <si>
    <t>CRC_a188.CRC_b3</t>
  </si>
  <si>
    <t>CRC_a189.CRC_b3</t>
  </si>
  <si>
    <t>CRC_a190.CRC_b3</t>
  </si>
  <si>
    <t>CRC_a191.CRC_b3</t>
  </si>
  <si>
    <t>CRC_a192.CRC_b3</t>
  </si>
  <si>
    <t>CRC_a193.CRC_b3</t>
  </si>
  <si>
    <t>CRC_a194.CRC_b3</t>
  </si>
  <si>
    <t>CRC_a195.CRC_b3</t>
  </si>
  <si>
    <t>CRC_a196.CRC_b3</t>
  </si>
  <si>
    <t>CRC_a197.CRC_b3</t>
  </si>
  <si>
    <t>CRC_a198.CRC_b3</t>
  </si>
  <si>
    <t>CRC_a199.CRC_b3</t>
  </si>
  <si>
    <t>CDK4_a17.CRC_b3</t>
  </si>
  <si>
    <t>CRC_a1.CRC_b4</t>
  </si>
  <si>
    <t>CRC_a2.CRC_b4</t>
  </si>
  <si>
    <t>CRC_a3.CRC_b4</t>
  </si>
  <si>
    <t>CRC_a4.CRC_b4</t>
  </si>
  <si>
    <t>CRC_a5.CRC_b4</t>
  </si>
  <si>
    <t>CRC_a6.CRC_b4</t>
  </si>
  <si>
    <t>CRC_a7.CRC_b4</t>
  </si>
  <si>
    <t>CRC_a8.CRC_b4</t>
  </si>
  <si>
    <t>CRC_a9.CRC_b4</t>
  </si>
  <si>
    <t>CRC_a10.CRC_b4</t>
  </si>
  <si>
    <t>CRC_a11.CRC_b4</t>
  </si>
  <si>
    <t>CRC_a12.CRC_b4</t>
  </si>
  <si>
    <t>CRC_a13.CRC_b4</t>
  </si>
  <si>
    <t>CRC_a14.CRC_b4</t>
  </si>
  <si>
    <t>CRC_a15.CRC_b4</t>
  </si>
  <si>
    <t>CRC_a16.CRC_b4</t>
  </si>
  <si>
    <t>CRC_a17.CRC_b4</t>
  </si>
  <si>
    <t>CRC_a18.CRC_b4</t>
  </si>
  <si>
    <t>CRC_a19.CRC_b4</t>
  </si>
  <si>
    <t>CRC_a20.CRC_b4</t>
  </si>
  <si>
    <t>CRC_a21.CRC_b4</t>
  </si>
  <si>
    <t>CRC_a22.CRC_b4</t>
  </si>
  <si>
    <t>CRC_a23.CRC_b4</t>
  </si>
  <si>
    <t>CRC_a24.CRC_b4</t>
  </si>
  <si>
    <t>CRC_a25.CRC_b4</t>
  </si>
  <si>
    <t>CRC_a26.CRC_b4</t>
  </si>
  <si>
    <t>CRC_a27.CRC_b4</t>
  </si>
  <si>
    <t>CRC_a28.CRC_b4</t>
  </si>
  <si>
    <t>CRC_a29.CRC_b4</t>
  </si>
  <si>
    <t>CRC_a30.CRC_b4</t>
  </si>
  <si>
    <t>CRC_a31.CRC_b4</t>
  </si>
  <si>
    <t>CRC_a32.CRC_b4</t>
  </si>
  <si>
    <t>CRC_a33.CRC_b4</t>
  </si>
  <si>
    <t>CRC_a34.CRC_b4</t>
  </si>
  <si>
    <t>CRC_a35.CRC_b4</t>
  </si>
  <si>
    <t>CRC_a36.CRC_b4</t>
  </si>
  <si>
    <t>CRC_a37.CRC_b4</t>
  </si>
  <si>
    <t>CRC_a38.CRC_b4</t>
  </si>
  <si>
    <t>CRC_a39.CRC_b4</t>
  </si>
  <si>
    <t>CRC_a40.CRC_b4</t>
  </si>
  <si>
    <t>CRC_a41.CRC_b4</t>
  </si>
  <si>
    <t>CRC_a42.CRC_b4</t>
  </si>
  <si>
    <t>CRC_a43.CRC_b4</t>
  </si>
  <si>
    <t>CRC_a44.CRC_b4</t>
  </si>
  <si>
    <t>CRC_a45.CRC_b4</t>
  </si>
  <si>
    <t>CRC_a46.CRC_b4</t>
  </si>
  <si>
    <t>CRC_a47.CRC_b4</t>
  </si>
  <si>
    <t>CRC_a48.CRC_b4</t>
  </si>
  <si>
    <t>CRC_a49.CRC_b4</t>
  </si>
  <si>
    <t>CRC_a50.CRC_b4</t>
  </si>
  <si>
    <t>CRC_a51.CRC_b4</t>
  </si>
  <si>
    <t>CRC_a52.CRC_b4</t>
  </si>
  <si>
    <t>CRC_a53.CRC_b4</t>
  </si>
  <si>
    <t>CRC_a54.CRC_b4</t>
  </si>
  <si>
    <t>CRC_a55.CRC_b4</t>
  </si>
  <si>
    <t>CRC_a56.CRC_b4</t>
  </si>
  <si>
    <t>CRC_a57.CRC_b4</t>
  </si>
  <si>
    <t>CRC_a58.CRC_b4</t>
  </si>
  <si>
    <t>CRC_a59.CRC_b4</t>
  </si>
  <si>
    <t>CRC_a60.CRC_b4</t>
  </si>
  <si>
    <t>CRC_a61.CRC_b4</t>
  </si>
  <si>
    <t>CRC_a62.CRC_b4</t>
  </si>
  <si>
    <t>CRC_a63.CRC_b4</t>
  </si>
  <si>
    <t>CRC_a64.CRC_b4</t>
  </si>
  <si>
    <t>CRC_a65.CRC_b4</t>
  </si>
  <si>
    <t>CRC_a66.CRC_b4</t>
  </si>
  <si>
    <t>CRC_a67.CRC_b4</t>
  </si>
  <si>
    <t>CRC_a68.CRC_b4</t>
  </si>
  <si>
    <t>CRC_a69.CRC_b4</t>
  </si>
  <si>
    <t>CRC_a70.CRC_b4</t>
  </si>
  <si>
    <t>CRC_a71.CRC_b4</t>
  </si>
  <si>
    <t>CRC_a72.CRC_b4</t>
  </si>
  <si>
    <t>CRC_a73.CRC_b4</t>
  </si>
  <si>
    <t>CRC_a74.CRC_b4</t>
  </si>
  <si>
    <t>CRC_a75.CRC_b4</t>
  </si>
  <si>
    <t>CRC_a76.CRC_b4</t>
  </si>
  <si>
    <t>CRC_a77.CRC_b4</t>
  </si>
  <si>
    <t>CRC_a78.CRC_b4</t>
  </si>
  <si>
    <t>CRC_a79.CRC_b4</t>
  </si>
  <si>
    <t>CRC_a80.CRC_b4</t>
  </si>
  <si>
    <t>CRC_a81.CRC_b4</t>
  </si>
  <si>
    <t>CRC_a82.CRC_b4</t>
  </si>
  <si>
    <t>CRC_a83.CRC_b4</t>
  </si>
  <si>
    <t>CRC_a84.CRC_b4</t>
  </si>
  <si>
    <t>CRC_a85.CRC_b4</t>
  </si>
  <si>
    <t>CRC_a86.CRC_b4</t>
  </si>
  <si>
    <t>CRC_a87.CRC_b4</t>
  </si>
  <si>
    <t>CRC_a88.CRC_b4</t>
  </si>
  <si>
    <t>CRC_a89.CRC_b4</t>
  </si>
  <si>
    <t>CRC_a90.CRC_b4</t>
  </si>
  <si>
    <t>CRC_a91.CRC_b4</t>
  </si>
  <si>
    <t>CRC_a92.CRC_b4</t>
  </si>
  <si>
    <t>CRC_a93.CRC_b4</t>
  </si>
  <si>
    <t>CRC_a94.CRC_b4</t>
  </si>
  <si>
    <t>CRC_a95.CRC_b4</t>
  </si>
  <si>
    <t>CRC_a96.CRC_b4</t>
  </si>
  <si>
    <t>CRC_a97.CRC_b4</t>
  </si>
  <si>
    <t>CRC_a98.CRC_b4</t>
  </si>
  <si>
    <t>CRC_a99.CRC_b4</t>
  </si>
  <si>
    <t>CRC_a100.CRC_b4</t>
  </si>
  <si>
    <t>CRC_a101.CRC_b4</t>
  </si>
  <si>
    <t>CRC_a102.CRC_b4</t>
  </si>
  <si>
    <t>CRC_a103.CRC_b4</t>
  </si>
  <si>
    <t>CRC_a104.CRC_b4</t>
  </si>
  <si>
    <t>CRC_a105.CRC_b4</t>
  </si>
  <si>
    <t>CRC_a106.CRC_b4</t>
  </si>
  <si>
    <t>CRC_a107.CRC_b4</t>
  </si>
  <si>
    <t>CRC_a108.CRC_b4</t>
  </si>
  <si>
    <t>CRC_a109.CRC_b4</t>
  </si>
  <si>
    <t>CRC_a110.CRC_b4</t>
  </si>
  <si>
    <t>CRC_a111.CRC_b4</t>
  </si>
  <si>
    <t>CRC_a112.CRC_b4</t>
  </si>
  <si>
    <t>CRC_a113.CRC_b4</t>
  </si>
  <si>
    <t>CRC_a114.CRC_b4</t>
  </si>
  <si>
    <t>CRC_a115.CRC_b4</t>
  </si>
  <si>
    <t>CRC_a116.CRC_b4</t>
  </si>
  <si>
    <t>CRC_a117.CRC_b4</t>
  </si>
  <si>
    <t>CRC_a118.CRC_b4</t>
  </si>
  <si>
    <t>CRC_a119.CRC_b4</t>
  </si>
  <si>
    <t>CRC_a120.CRC_b4</t>
  </si>
  <si>
    <t>CRC_a121.CRC_b4</t>
  </si>
  <si>
    <t>CRC_a122.CRC_b4</t>
  </si>
  <si>
    <t>CRC_a123.CRC_b4</t>
  </si>
  <si>
    <t>CRC_a124.CRC_b4</t>
  </si>
  <si>
    <t>CRC_a125.CRC_b4</t>
  </si>
  <si>
    <t>CRC_a126.CRC_b4</t>
  </si>
  <si>
    <t>CRC_a127.CRC_b4</t>
  </si>
  <si>
    <t>CRC_a128.CRC_b4</t>
  </si>
  <si>
    <t>CRC_a129.CRC_b4</t>
  </si>
  <si>
    <t>CRC_a130.CRC_b4</t>
  </si>
  <si>
    <t>CRC_a131.CRC_b4</t>
  </si>
  <si>
    <t>CRC_a132.CRC_b4</t>
  </si>
  <si>
    <t>CRC_a133.CRC_b4</t>
  </si>
  <si>
    <t>CRC_a134.CRC_b4</t>
  </si>
  <si>
    <t>CRC_a135.CRC_b4</t>
  </si>
  <si>
    <t>CRC_a136.CRC_b4</t>
  </si>
  <si>
    <t>CRC_a137.CRC_b4</t>
  </si>
  <si>
    <t>CRC_a138.CRC_b4</t>
  </si>
  <si>
    <t>CRC_a139.CRC_b4</t>
  </si>
  <si>
    <t>CRC_a140.CRC_b4</t>
  </si>
  <si>
    <t>CRC_a141.CRC_b4</t>
  </si>
  <si>
    <t>CRC_a142.CRC_b4</t>
  </si>
  <si>
    <t>CRC_a143.CRC_b4</t>
  </si>
  <si>
    <t>CRC_a144.CRC_b4</t>
  </si>
  <si>
    <t>CRC_a145.CRC_b4</t>
  </si>
  <si>
    <t>CRC_a146.CRC_b4</t>
  </si>
  <si>
    <t>CRC_a147.CRC_b4</t>
  </si>
  <si>
    <t>CRC_a148.CRC_b4</t>
  </si>
  <si>
    <t>CRC_a149.CRC_b4</t>
  </si>
  <si>
    <t>CRC_a150.CRC_b4</t>
  </si>
  <si>
    <t>CRC_a151.CRC_b4</t>
  </si>
  <si>
    <t>CRC_a152.CRC_b4</t>
  </si>
  <si>
    <t>CRC_a153.CRC_b4</t>
  </si>
  <si>
    <t>CRC_a154.CRC_b4</t>
  </si>
  <si>
    <t>CRC_a155.CRC_b4</t>
  </si>
  <si>
    <t>CRC_a156.CRC_b4</t>
  </si>
  <si>
    <t>CRC_a157.CRC_b4</t>
  </si>
  <si>
    <t>CRC_a158.CRC_b4</t>
  </si>
  <si>
    <t>CRC_a159.CRC_b4</t>
  </si>
  <si>
    <t>CRC_a160.CRC_b4</t>
  </si>
  <si>
    <t>CRC_a161.CRC_b4</t>
  </si>
  <si>
    <t>CRC_a162.CRC_b4</t>
  </si>
  <si>
    <t>CRC_a163.CRC_b4</t>
  </si>
  <si>
    <t>CRC_a164.CRC_b4</t>
  </si>
  <si>
    <t>CRC_a165.CRC_b4</t>
  </si>
  <si>
    <t>CRC_a166.CRC_b4</t>
  </si>
  <si>
    <t>CRC_a167.CRC_b4</t>
  </si>
  <si>
    <t>CRC_a168.CRC_b4</t>
  </si>
  <si>
    <t>CRC_a169.CRC_b4</t>
  </si>
  <si>
    <t>CRC_a170.CRC_b4</t>
  </si>
  <si>
    <t>CRC_a171.CRC_b4</t>
  </si>
  <si>
    <t>CRC_a172.CRC_b4</t>
  </si>
  <si>
    <t>CRC_a173.CRC_b4</t>
  </si>
  <si>
    <t>CRC_a174.CRC_b4</t>
  </si>
  <si>
    <t>CRC_a175.CRC_b4</t>
  </si>
  <si>
    <t>CRC_a176.CRC_b4</t>
  </si>
  <si>
    <t>CRC_a177.CRC_b4</t>
  </si>
  <si>
    <t>CRC_a178.CRC_b4</t>
  </si>
  <si>
    <t>CRC_a179.CRC_b4</t>
  </si>
  <si>
    <t>CRC_a180.CRC_b4</t>
  </si>
  <si>
    <t>CRC_a181.CRC_b4</t>
  </si>
  <si>
    <t>CRC_a182.CRC_b4</t>
  </si>
  <si>
    <t>CRC_a183.CRC_b4</t>
  </si>
  <si>
    <t>CRC_a184.CRC_b4</t>
  </si>
  <si>
    <t>CRC_a185.CRC_b4</t>
  </si>
  <si>
    <t>CRC_a186.CRC_b4</t>
  </si>
  <si>
    <t>CRC_a187.CRC_b4</t>
  </si>
  <si>
    <t>CRC_a188.CRC_b4</t>
  </si>
  <si>
    <t>CRC_a189.CRC_b4</t>
  </si>
  <si>
    <t>CRC_a190.CRC_b4</t>
  </si>
  <si>
    <t>CRC_a191.CRC_b4</t>
  </si>
  <si>
    <t>CRC_a192.CRC_b4</t>
  </si>
  <si>
    <t>CRC_a193.CRC_b4</t>
  </si>
  <si>
    <t>CRC_a194.CRC_b4</t>
  </si>
  <si>
    <t>CRC_a195.CRC_b4</t>
  </si>
  <si>
    <t>CRC_a196.CRC_b4</t>
  </si>
  <si>
    <t>CRC_a197.CRC_b4</t>
  </si>
  <si>
    <t>CRC_a198.CRC_b4</t>
  </si>
  <si>
    <t>CRC_a199.CRC_b4</t>
  </si>
  <si>
    <t>CDK4_a17.CRC_b4</t>
  </si>
  <si>
    <t>CRC_a1.CRC_b5</t>
  </si>
  <si>
    <t>CRC_a2.CRC_b5</t>
  </si>
  <si>
    <t>CRC_a3.CRC_b5</t>
  </si>
  <si>
    <t>CRC_a4.CRC_b5</t>
  </si>
  <si>
    <t>CRC_a5.CRC_b5</t>
  </si>
  <si>
    <t>CRC_a6.CRC_b5</t>
  </si>
  <si>
    <t>CRC_a7.CRC_b5</t>
  </si>
  <si>
    <t>CRC_a8.CRC_b5</t>
  </si>
  <si>
    <t>CRC_a9.CRC_b5</t>
  </si>
  <si>
    <t>CRC_a10.CRC_b5</t>
  </si>
  <si>
    <t>CRC_a11.CRC_b5</t>
  </si>
  <si>
    <t>CRC_a12.CRC_b5</t>
  </si>
  <si>
    <t>CRC_a13.CRC_b5</t>
  </si>
  <si>
    <t>CRC_a14.CRC_b5</t>
  </si>
  <si>
    <t>CRC_a15.CRC_b5</t>
  </si>
  <si>
    <t>CRC_a16.CRC_b5</t>
  </si>
  <si>
    <t>CRC_a17.CRC_b5</t>
  </si>
  <si>
    <t>CRC_a18.CRC_b5</t>
  </si>
  <si>
    <t>CRC_a19.CRC_b5</t>
  </si>
  <si>
    <t>CRC_a20.CRC_b5</t>
  </si>
  <si>
    <t>CRC_a21.CRC_b5</t>
  </si>
  <si>
    <t>CRC_a22.CRC_b5</t>
  </si>
  <si>
    <t>CRC_a23.CRC_b5</t>
  </si>
  <si>
    <t>CRC_a24.CRC_b5</t>
  </si>
  <si>
    <t>CRC_a25.CRC_b5</t>
  </si>
  <si>
    <t>CRC_a26.CRC_b5</t>
  </si>
  <si>
    <t>CRC_a27.CRC_b5</t>
  </si>
  <si>
    <t>CRC_a28.CRC_b5</t>
  </si>
  <si>
    <t>CRC_a29.CRC_b5</t>
  </si>
  <si>
    <t>CRC_a30.CRC_b5</t>
  </si>
  <si>
    <t>CRC_a31.CRC_b5</t>
  </si>
  <si>
    <t>CRC_a32.CRC_b5</t>
  </si>
  <si>
    <t>CRC_a33.CRC_b5</t>
  </si>
  <si>
    <t>CRC_a34.CRC_b5</t>
  </si>
  <si>
    <t>CRC_a35.CRC_b5</t>
  </si>
  <si>
    <t>CRC_a36.CRC_b5</t>
  </si>
  <si>
    <t>CRC_a37.CRC_b5</t>
  </si>
  <si>
    <t>CRC_a38.CRC_b5</t>
  </si>
  <si>
    <t>CRC_a39.CRC_b5</t>
  </si>
  <si>
    <t>CRC_a40.CRC_b5</t>
  </si>
  <si>
    <t>CRC_a41.CRC_b5</t>
  </si>
  <si>
    <t>CRC_a42.CRC_b5</t>
  </si>
  <si>
    <t>CRC_a43.CRC_b5</t>
  </si>
  <si>
    <t>CRC_a44.CRC_b5</t>
  </si>
  <si>
    <t>CRC_a45.CRC_b5</t>
  </si>
  <si>
    <t>CRC_a46.CRC_b5</t>
  </si>
  <si>
    <t>CRC_a47.CRC_b5</t>
  </si>
  <si>
    <t>CRC_a48.CRC_b5</t>
  </si>
  <si>
    <t>CRC_a49.CRC_b5</t>
  </si>
  <si>
    <t>CRC_a50.CRC_b5</t>
  </si>
  <si>
    <t>CRC_a51.CRC_b5</t>
  </si>
  <si>
    <t>CRC_a52.CRC_b5</t>
  </si>
  <si>
    <t>CRC_a53.CRC_b5</t>
  </si>
  <si>
    <t>CRC_a54.CRC_b5</t>
  </si>
  <si>
    <t>CRC_a55.CRC_b5</t>
  </si>
  <si>
    <t>CRC_a56.CRC_b5</t>
  </si>
  <si>
    <t>CRC_a57.CRC_b5</t>
  </si>
  <si>
    <t>CRC_a58.CRC_b5</t>
  </si>
  <si>
    <t>CRC_a59.CRC_b5</t>
  </si>
  <si>
    <t>CRC_a60.CRC_b5</t>
  </si>
  <si>
    <t>CRC_a61.CRC_b5</t>
  </si>
  <si>
    <t>CRC_a62.CRC_b5</t>
  </si>
  <si>
    <t>CRC_a63.CRC_b5</t>
  </si>
  <si>
    <t>CRC_a64.CRC_b5</t>
  </si>
  <si>
    <t>CRC_a65.CRC_b5</t>
  </si>
  <si>
    <t>CRC_a66.CRC_b5</t>
  </si>
  <si>
    <t>CRC_a67.CRC_b5</t>
  </si>
  <si>
    <t>CRC_a68.CRC_b5</t>
  </si>
  <si>
    <t>CRC_a69.CRC_b5</t>
  </si>
  <si>
    <t>CRC_a70.CRC_b5</t>
  </si>
  <si>
    <t>CRC_a71.CRC_b5</t>
  </si>
  <si>
    <t>CRC_a72.CRC_b5</t>
  </si>
  <si>
    <t>CRC_a73.CRC_b5</t>
  </si>
  <si>
    <t>CRC_a74.CRC_b5</t>
  </si>
  <si>
    <t>CRC_a75.CRC_b5</t>
  </si>
  <si>
    <t>CRC_a76.CRC_b5</t>
  </si>
  <si>
    <t>CRC_a77.CRC_b5</t>
  </si>
  <si>
    <t>CRC_a78.CRC_b5</t>
  </si>
  <si>
    <t>CRC_a79.CRC_b5</t>
  </si>
  <si>
    <t>CRC_a80.CRC_b5</t>
  </si>
  <si>
    <t>CRC_a81.CRC_b5</t>
  </si>
  <si>
    <t>CRC_a82.CRC_b5</t>
  </si>
  <si>
    <t>CRC_a83.CRC_b5</t>
  </si>
  <si>
    <t>CRC_a84.CRC_b5</t>
  </si>
  <si>
    <t>CRC_a85.CRC_b5</t>
  </si>
  <si>
    <t>CRC_a86.CRC_b5</t>
  </si>
  <si>
    <t>CRC_a87.CRC_b5</t>
  </si>
  <si>
    <t>CRC_a88.CRC_b5</t>
  </si>
  <si>
    <t>CRC_a89.CRC_b5</t>
  </si>
  <si>
    <t>CRC_a90.CRC_b5</t>
  </si>
  <si>
    <t>CRC_a91.CRC_b5</t>
  </si>
  <si>
    <t>CRC_a92.CRC_b5</t>
  </si>
  <si>
    <t>CRC_a93.CRC_b5</t>
  </si>
  <si>
    <t>CRC_a94.CRC_b5</t>
  </si>
  <si>
    <t>CRC_a95.CRC_b5</t>
  </si>
  <si>
    <t>CRC_a96.CRC_b5</t>
  </si>
  <si>
    <t>CRC_a97.CRC_b5</t>
  </si>
  <si>
    <t>CRC_a98.CRC_b5</t>
  </si>
  <si>
    <t>CRC_a99.CRC_b5</t>
  </si>
  <si>
    <t>CRC_a100.CRC_b5</t>
  </si>
  <si>
    <t>CRC_a101.CRC_b5</t>
  </si>
  <si>
    <t>CRC_a102.CRC_b5</t>
  </si>
  <si>
    <t>CRC_a103.CRC_b5</t>
  </si>
  <si>
    <t>CRC_a104.CRC_b5</t>
  </si>
  <si>
    <t>CRC_a105.CRC_b5</t>
  </si>
  <si>
    <t>CRC_a106.CRC_b5</t>
  </si>
  <si>
    <t>CRC_a107.CRC_b5</t>
  </si>
  <si>
    <t>CRC_a108.CRC_b5</t>
  </si>
  <si>
    <t>CRC_a109.CRC_b5</t>
  </si>
  <si>
    <t>CRC_a110.CRC_b5</t>
  </si>
  <si>
    <t>CRC_a111.CRC_b5</t>
  </si>
  <si>
    <t>CRC_a112.CRC_b5</t>
  </si>
  <si>
    <t>CRC_a113.CRC_b5</t>
  </si>
  <si>
    <t>CRC_a114.CRC_b5</t>
  </si>
  <si>
    <t>CRC_a115.CRC_b5</t>
  </si>
  <si>
    <t>CRC_a116.CRC_b5</t>
  </si>
  <si>
    <t>CRC_a117.CRC_b5</t>
  </si>
  <si>
    <t>CRC_a118.CRC_b5</t>
  </si>
  <si>
    <t>CRC_a119.CRC_b5</t>
  </si>
  <si>
    <t>CRC_a120.CRC_b5</t>
  </si>
  <si>
    <t>CRC_a121.CRC_b5</t>
  </si>
  <si>
    <t>CRC_a122.CRC_b5</t>
  </si>
  <si>
    <t>CRC_a123.CRC_b5</t>
  </si>
  <si>
    <t>CRC_a124.CRC_b5</t>
  </si>
  <si>
    <t>CRC_a125.CRC_b5</t>
  </si>
  <si>
    <t>CRC_a126.CRC_b5</t>
  </si>
  <si>
    <t>CRC_a127.CRC_b5</t>
  </si>
  <si>
    <t>CRC_a128.CRC_b5</t>
  </si>
  <si>
    <t>CRC_a129.CRC_b5</t>
  </si>
  <si>
    <t>CRC_a130.CRC_b5</t>
  </si>
  <si>
    <t>CRC_a131.CRC_b5</t>
  </si>
  <si>
    <t>CRC_a132.CRC_b5</t>
  </si>
  <si>
    <t>CRC_a133.CRC_b5</t>
  </si>
  <si>
    <t>CRC_a134.CRC_b5</t>
  </si>
  <si>
    <t>CRC_a135.CRC_b5</t>
  </si>
  <si>
    <t>CRC_a136.CRC_b5</t>
  </si>
  <si>
    <t>CRC_a137.CRC_b5</t>
  </si>
  <si>
    <t>CRC_a138.CRC_b5</t>
  </si>
  <si>
    <t>CRC_a139.CRC_b5</t>
  </si>
  <si>
    <t>CRC_a140.CRC_b5</t>
  </si>
  <si>
    <t>CRC_a141.CRC_b5</t>
  </si>
  <si>
    <t>CRC_a142.CRC_b5</t>
  </si>
  <si>
    <t>CRC_a143.CRC_b5</t>
  </si>
  <si>
    <t>CRC_a144.CRC_b5</t>
  </si>
  <si>
    <t>CRC_a145.CRC_b5</t>
  </si>
  <si>
    <t>CRC_a146.CRC_b5</t>
  </si>
  <si>
    <t>CRC_a147.CRC_b5</t>
  </si>
  <si>
    <t>CRC_a148.CRC_b5</t>
  </si>
  <si>
    <t>CRC_a149.CRC_b5</t>
  </si>
  <si>
    <t>CRC_a150.CRC_b5</t>
  </si>
  <si>
    <t>CRC_a151.CRC_b5</t>
  </si>
  <si>
    <t>CRC_a152.CRC_b5</t>
  </si>
  <si>
    <t>CRC_a153.CRC_b5</t>
  </si>
  <si>
    <t>CRC_a154.CRC_b5</t>
  </si>
  <si>
    <t>CRC_a155.CRC_b5</t>
  </si>
  <si>
    <t>CRC_a156.CRC_b5</t>
  </si>
  <si>
    <t>CRC_a157.CRC_b5</t>
  </si>
  <si>
    <t>CRC_a158.CRC_b5</t>
  </si>
  <si>
    <t>CRC_a159.CRC_b5</t>
  </si>
  <si>
    <t>CRC_a160.CRC_b5</t>
  </si>
  <si>
    <t>CRC_a161.CRC_b5</t>
  </si>
  <si>
    <t>CRC_a162.CRC_b5</t>
  </si>
  <si>
    <t>CRC_a163.CRC_b5</t>
  </si>
  <si>
    <t>CRC_a164.CRC_b5</t>
  </si>
  <si>
    <t>CRC_a165.CRC_b5</t>
  </si>
  <si>
    <t>CRC_a166.CRC_b5</t>
  </si>
  <si>
    <t>CRC_a167.CRC_b5</t>
  </si>
  <si>
    <t>CRC_a168.CRC_b5</t>
  </si>
  <si>
    <t>CRC_a169.CRC_b5</t>
  </si>
  <si>
    <t>CRC_a170.CRC_b5</t>
  </si>
  <si>
    <t>CRC_a171.CRC_b5</t>
  </si>
  <si>
    <t>CRC_a172.CRC_b5</t>
  </si>
  <si>
    <t>CRC_a173.CRC_b5</t>
  </si>
  <si>
    <t>CRC_a174.CRC_b5</t>
  </si>
  <si>
    <t>CRC_a175.CRC_b5</t>
  </si>
  <si>
    <t>CRC_a176.CRC_b5</t>
  </si>
  <si>
    <t>CRC_a177.CRC_b5</t>
  </si>
  <si>
    <t>CRC_a178.CRC_b5</t>
  </si>
  <si>
    <t>CRC_a179.CRC_b5</t>
  </si>
  <si>
    <t>CRC_a180.CRC_b5</t>
  </si>
  <si>
    <t>CRC_a181.CRC_b5</t>
  </si>
  <si>
    <t>CRC_a182.CRC_b5</t>
  </si>
  <si>
    <t>CRC_a183.CRC_b5</t>
  </si>
  <si>
    <t>CRC_a184.CRC_b5</t>
  </si>
  <si>
    <t>CRC_a185.CRC_b5</t>
  </si>
  <si>
    <t>CRC_a186.CRC_b5</t>
  </si>
  <si>
    <t>CRC_a187.CRC_b5</t>
  </si>
  <si>
    <t>CRC_a188.CRC_b5</t>
  </si>
  <si>
    <t>CRC_a189.CRC_b5</t>
  </si>
  <si>
    <t>CRC_a190.CRC_b5</t>
  </si>
  <si>
    <t>CRC_a191.CRC_b5</t>
  </si>
  <si>
    <t>CRC_a192.CRC_b5</t>
  </si>
  <si>
    <t>CRC_a193.CRC_b5</t>
  </si>
  <si>
    <t>CRC_a194.CRC_b5</t>
  </si>
  <si>
    <t>CRC_a195.CRC_b5</t>
  </si>
  <si>
    <t>CRC_a196.CRC_b5</t>
  </si>
  <si>
    <t>CRC_a197.CRC_b5</t>
  </si>
  <si>
    <t>CRC_a198.CRC_b5</t>
  </si>
  <si>
    <t>CRC_a199.CRC_b5</t>
  </si>
  <si>
    <t>CDK4_a17.CRC_b5</t>
  </si>
  <si>
    <t>CRC_a1.CRC_b6</t>
  </si>
  <si>
    <t>CRC_a2.CRC_b6</t>
  </si>
  <si>
    <t>CRC_a3.CRC_b6</t>
  </si>
  <si>
    <t>CRC_a4.CRC_b6</t>
  </si>
  <si>
    <t>CRC_a5.CRC_b6</t>
  </si>
  <si>
    <t>CRC_a6.CRC_b6</t>
  </si>
  <si>
    <t>CRC_a7.CRC_b6</t>
  </si>
  <si>
    <t>CRC_a8.CRC_b6</t>
  </si>
  <si>
    <t>CRC_a9.CRC_b6</t>
  </si>
  <si>
    <t>CRC_a10.CRC_b6</t>
  </si>
  <si>
    <t>CRC_a11.CRC_b6</t>
  </si>
  <si>
    <t>CRC_a12.CRC_b6</t>
  </si>
  <si>
    <t>CRC_a13.CRC_b6</t>
  </si>
  <si>
    <t>CRC_a14.CRC_b6</t>
  </si>
  <si>
    <t>CRC_a15.CRC_b6</t>
  </si>
  <si>
    <t>CRC_a16.CRC_b6</t>
  </si>
  <si>
    <t>CRC_a17.CRC_b6</t>
  </si>
  <si>
    <t>CRC_a18.CRC_b6</t>
  </si>
  <si>
    <t>CRC_a19.CRC_b6</t>
  </si>
  <si>
    <t>CRC_a20.CRC_b6</t>
  </si>
  <si>
    <t>CRC_a21.CRC_b6</t>
  </si>
  <si>
    <t>CRC_a22.CRC_b6</t>
  </si>
  <si>
    <t>CRC_a23.CRC_b6</t>
  </si>
  <si>
    <t>CRC_a24.CRC_b6</t>
  </si>
  <si>
    <t>CRC_a25.CRC_b6</t>
  </si>
  <si>
    <t>CRC_a26.CRC_b6</t>
  </si>
  <si>
    <t>CRC_a27.CRC_b6</t>
  </si>
  <si>
    <t>CRC_a28.CRC_b6</t>
  </si>
  <si>
    <t>CRC_a29.CRC_b6</t>
  </si>
  <si>
    <t>CRC_a30.CRC_b6</t>
  </si>
  <si>
    <t>CRC_a31.CRC_b6</t>
  </si>
  <si>
    <t>CRC_a32.CRC_b6</t>
  </si>
  <si>
    <t>CRC_a33.CRC_b6</t>
  </si>
  <si>
    <t>CRC_a34.CRC_b6</t>
  </si>
  <si>
    <t>CRC_a35.CRC_b6</t>
  </si>
  <si>
    <t>CRC_a36.CRC_b6</t>
  </si>
  <si>
    <t>CRC_a37.CRC_b6</t>
  </si>
  <si>
    <t>CRC_a38.CRC_b6</t>
  </si>
  <si>
    <t>CRC_a39.CRC_b6</t>
  </si>
  <si>
    <t>CRC_a40.CRC_b6</t>
  </si>
  <si>
    <t>CRC_a41.CRC_b6</t>
  </si>
  <si>
    <t>CRC_a42.CRC_b6</t>
  </si>
  <si>
    <t>CRC_a43.CRC_b6</t>
  </si>
  <si>
    <t>CRC_a44.CRC_b6</t>
  </si>
  <si>
    <t>CRC_a45.CRC_b6</t>
  </si>
  <si>
    <t>CRC_a46.CRC_b6</t>
  </si>
  <si>
    <t>CRC_a47.CRC_b6</t>
  </si>
  <si>
    <t>CRC_a48.CRC_b6</t>
  </si>
  <si>
    <t>CRC_a49.CRC_b6</t>
  </si>
  <si>
    <t>CRC_a50.CRC_b6</t>
  </si>
  <si>
    <t>CRC_a51.CRC_b6</t>
  </si>
  <si>
    <t>CRC_a52.CRC_b6</t>
  </si>
  <si>
    <t>CRC_a53.CRC_b6</t>
  </si>
  <si>
    <t>CRC_a54.CRC_b6</t>
  </si>
  <si>
    <t>CRC_a55.CRC_b6</t>
  </si>
  <si>
    <t>CRC_a56.CRC_b6</t>
  </si>
  <si>
    <t>CRC_a57.CRC_b6</t>
  </si>
  <si>
    <t>CRC_a58.CRC_b6</t>
  </si>
  <si>
    <t>CRC_a59.CRC_b6</t>
  </si>
  <si>
    <t>CRC_a60.CRC_b6</t>
  </si>
  <si>
    <t>CRC_a61.CRC_b6</t>
  </si>
  <si>
    <t>CRC_a62.CRC_b6</t>
  </si>
  <si>
    <t>CRC_a63.CRC_b6</t>
  </si>
  <si>
    <t>CRC_a64.CRC_b6</t>
  </si>
  <si>
    <t>CRC_a65.CRC_b6</t>
  </si>
  <si>
    <t>CRC_a66.CRC_b6</t>
  </si>
  <si>
    <t>CRC_a67.CRC_b6</t>
  </si>
  <si>
    <t>CRC_a68.CRC_b6</t>
  </si>
  <si>
    <t>CRC_a69.CRC_b6</t>
  </si>
  <si>
    <t>CRC_a70.CRC_b6</t>
  </si>
  <si>
    <t>CRC_a71.CRC_b6</t>
  </si>
  <si>
    <t>CRC_a72.CRC_b6</t>
  </si>
  <si>
    <t>CRC_a73.CRC_b6</t>
  </si>
  <si>
    <t>CRC_a74.CRC_b6</t>
  </si>
  <si>
    <t>CRC_a75.CRC_b6</t>
  </si>
  <si>
    <t>CRC_a76.CRC_b6</t>
  </si>
  <si>
    <t>CRC_a77.CRC_b6</t>
  </si>
  <si>
    <t>CRC_a78.CRC_b6</t>
  </si>
  <si>
    <t>CRC_a79.CRC_b6</t>
  </si>
  <si>
    <t>CRC_a80.CRC_b6</t>
  </si>
  <si>
    <t>CRC_a81.CRC_b6</t>
  </si>
  <si>
    <t>CRC_a82.CRC_b6</t>
  </si>
  <si>
    <t>CRC_a83.CRC_b6</t>
  </si>
  <si>
    <t>CRC_a84.CRC_b6</t>
  </si>
  <si>
    <t>CRC_a85.CRC_b6</t>
  </si>
  <si>
    <t>CRC_a86.CRC_b6</t>
  </si>
  <si>
    <t>CRC_a87.CRC_b6</t>
  </si>
  <si>
    <t>CRC_a88.CRC_b6</t>
  </si>
  <si>
    <t>CRC_a89.CRC_b6</t>
  </si>
  <si>
    <t>CRC_a90.CRC_b6</t>
  </si>
  <si>
    <t>CRC_a91.CRC_b6</t>
  </si>
  <si>
    <t>CRC_a92.CRC_b6</t>
  </si>
  <si>
    <t>CRC_a93.CRC_b6</t>
  </si>
  <si>
    <t>CRC_a94.CRC_b6</t>
  </si>
  <si>
    <t>CRC_a95.CRC_b6</t>
  </si>
  <si>
    <t>CRC_a96.CRC_b6</t>
  </si>
  <si>
    <t>CRC_a97.CRC_b6</t>
  </si>
  <si>
    <t>CRC_a98.CRC_b6</t>
  </si>
  <si>
    <t>CRC_a99.CRC_b6</t>
  </si>
  <si>
    <t>CRC_a100.CRC_b6</t>
  </si>
  <si>
    <t>CRC_a101.CRC_b6</t>
  </si>
  <si>
    <t>CRC_a102.CRC_b6</t>
  </si>
  <si>
    <t>CRC_a103.CRC_b6</t>
  </si>
  <si>
    <t>CRC_a104.CRC_b6</t>
  </si>
  <si>
    <t>CRC_a105.CRC_b6</t>
  </si>
  <si>
    <t>CRC_a106.CRC_b6</t>
  </si>
  <si>
    <t>CRC_a107.CRC_b6</t>
  </si>
  <si>
    <t>CRC_a108.CRC_b6</t>
  </si>
  <si>
    <t>CRC_a109.CRC_b6</t>
  </si>
  <si>
    <t>CRC_a110.CRC_b6</t>
  </si>
  <si>
    <t>CRC_a111.CRC_b6</t>
  </si>
  <si>
    <t>CRC_a112.CRC_b6</t>
  </si>
  <si>
    <t>CRC_a113.CRC_b6</t>
  </si>
  <si>
    <t>CRC_a114.CRC_b6</t>
  </si>
  <si>
    <t>CRC_a115.CRC_b6</t>
  </si>
  <si>
    <t>CRC_a116.CRC_b6</t>
  </si>
  <si>
    <t>CRC_a117.CRC_b6</t>
  </si>
  <si>
    <t>CRC_a118.CRC_b6</t>
  </si>
  <si>
    <t>CRC_a119.CRC_b6</t>
  </si>
  <si>
    <t>CRC_a120.CRC_b6</t>
  </si>
  <si>
    <t>CRC_a121.CRC_b6</t>
  </si>
  <si>
    <t>CRC_a122.CRC_b6</t>
  </si>
  <si>
    <t>CRC_a123.CRC_b6</t>
  </si>
  <si>
    <t>CRC_a124.CRC_b6</t>
  </si>
  <si>
    <t>CRC_a125.CRC_b6</t>
  </si>
  <si>
    <t>CRC_a126.CRC_b6</t>
  </si>
  <si>
    <t>CRC_a127.CRC_b6</t>
  </si>
  <si>
    <t>CRC_a128.CRC_b6</t>
  </si>
  <si>
    <t>CRC_a129.CRC_b6</t>
  </si>
  <si>
    <t>CRC_a130.CRC_b6</t>
  </si>
  <si>
    <t>CRC_a131.CRC_b6</t>
  </si>
  <si>
    <t>CRC_a132.CRC_b6</t>
  </si>
  <si>
    <t>CRC_a133.CRC_b6</t>
  </si>
  <si>
    <t>CRC_a134.CRC_b6</t>
  </si>
  <si>
    <t>CRC_a135.CRC_b6</t>
  </si>
  <si>
    <t>CRC_a136.CRC_b6</t>
  </si>
  <si>
    <t>CRC_a137.CRC_b6</t>
  </si>
  <si>
    <t>CRC_a138.CRC_b6</t>
  </si>
  <si>
    <t>CRC_a139.CRC_b6</t>
  </si>
  <si>
    <t>CRC_a140.CRC_b6</t>
  </si>
  <si>
    <t>CRC_a141.CRC_b6</t>
  </si>
  <si>
    <t>CRC_a142.CRC_b6</t>
  </si>
  <si>
    <t>CRC_a143.CRC_b6</t>
  </si>
  <si>
    <t>CRC_a144.CRC_b6</t>
  </si>
  <si>
    <t>CRC_a145.CRC_b6</t>
  </si>
  <si>
    <t>CRC_a146.CRC_b6</t>
  </si>
  <si>
    <t>CRC_a147.CRC_b6</t>
  </si>
  <si>
    <t>CRC_a148.CRC_b6</t>
  </si>
  <si>
    <t>CRC_a149.CRC_b6</t>
  </si>
  <si>
    <t>CRC_a150.CRC_b6</t>
  </si>
  <si>
    <t>CRC_a151.CRC_b6</t>
  </si>
  <si>
    <t>CRC_a152.CRC_b6</t>
  </si>
  <si>
    <t>CRC_a153.CRC_b6</t>
  </si>
  <si>
    <t>CRC_a154.CRC_b6</t>
  </si>
  <si>
    <t>CRC_a155.CRC_b6</t>
  </si>
  <si>
    <t>CRC_a156.CRC_b6</t>
  </si>
  <si>
    <t>CRC_a157.CRC_b6</t>
  </si>
  <si>
    <t>CRC_a158.CRC_b6</t>
  </si>
  <si>
    <t>CRC_a159.CRC_b6</t>
  </si>
  <si>
    <t>CRC_a160.CRC_b6</t>
  </si>
  <si>
    <t>CRC_a161.CRC_b6</t>
  </si>
  <si>
    <t>CRC_a162.CRC_b6</t>
  </si>
  <si>
    <t>CRC_a163.CRC_b6</t>
  </si>
  <si>
    <t>CRC_a164.CRC_b6</t>
  </si>
  <si>
    <t>CRC_a165.CRC_b6</t>
  </si>
  <si>
    <t>CRC_a166.CRC_b6</t>
  </si>
  <si>
    <t>CRC_a167.CRC_b6</t>
  </si>
  <si>
    <t>CRC_a168.CRC_b6</t>
  </si>
  <si>
    <t>CRC_a169.CRC_b6</t>
  </si>
  <si>
    <t>CRC_a170.CRC_b6</t>
  </si>
  <si>
    <t>CRC_a171.CRC_b6</t>
  </si>
  <si>
    <t>CRC_a172.CRC_b6</t>
  </si>
  <si>
    <t>CRC_a173.CRC_b6</t>
  </si>
  <si>
    <t>CRC_a174.CRC_b6</t>
  </si>
  <si>
    <t>CRC_a175.CRC_b6</t>
  </si>
  <si>
    <t>CRC_a176.CRC_b6</t>
  </si>
  <si>
    <t>CRC_a177.CRC_b6</t>
  </si>
  <si>
    <t>CRC_a178.CRC_b6</t>
  </si>
  <si>
    <t>CRC_a179.CRC_b6</t>
  </si>
  <si>
    <t>CRC_a180.CRC_b6</t>
  </si>
  <si>
    <t>CRC_a181.CRC_b6</t>
  </si>
  <si>
    <t>CRC_a182.CRC_b6</t>
  </si>
  <si>
    <t>CRC_a183.CRC_b6</t>
  </si>
  <si>
    <t>CRC_a184.CRC_b6</t>
  </si>
  <si>
    <t>CRC_a185.CRC_b6</t>
  </si>
  <si>
    <t>CRC_a186.CRC_b6</t>
  </si>
  <si>
    <t>CRC_a187.CRC_b6</t>
  </si>
  <si>
    <t>CRC_a188.CRC_b6</t>
  </si>
  <si>
    <t>CRC_a189.CRC_b6</t>
  </si>
  <si>
    <t>CRC_a190.CRC_b6</t>
  </si>
  <si>
    <t>CRC_a191.CRC_b6</t>
  </si>
  <si>
    <t>CRC_a192.CRC_b6</t>
  </si>
  <si>
    <t>CRC_a193.CRC_b6</t>
  </si>
  <si>
    <t>CRC_a194.CRC_b6</t>
  </si>
  <si>
    <t>CRC_a195.CRC_b6</t>
  </si>
  <si>
    <t>CRC_a196.CRC_b6</t>
  </si>
  <si>
    <t>CRC_a197.CRC_b6</t>
  </si>
  <si>
    <t>CRC_a198.CRC_b6</t>
  </si>
  <si>
    <t>CRC_a199.CRC_b6</t>
  </si>
  <si>
    <t>CDK4_a17.CRC_b6</t>
  </si>
  <si>
    <t>CRC_a1.CRC_b7</t>
  </si>
  <si>
    <t>CRC_a2.CRC_b7</t>
  </si>
  <si>
    <t>CRC_a3.CRC_b7</t>
  </si>
  <si>
    <t>CRC_a4.CRC_b7</t>
  </si>
  <si>
    <t>CRC_a5.CRC_b7</t>
  </si>
  <si>
    <t>CRC_a6.CRC_b7</t>
  </si>
  <si>
    <t>CRC_a7.CRC_b7</t>
  </si>
  <si>
    <t>CRC_a8.CRC_b7</t>
  </si>
  <si>
    <t>CRC_a9.CRC_b7</t>
  </si>
  <si>
    <t>CRC_a10.CRC_b7</t>
  </si>
  <si>
    <t>CRC_a11.CRC_b7</t>
  </si>
  <si>
    <t>CRC_a12.CRC_b7</t>
  </si>
  <si>
    <t>CRC_a13.CRC_b7</t>
  </si>
  <si>
    <t>CRC_a14.CRC_b7</t>
  </si>
  <si>
    <t>CRC_a15.CRC_b7</t>
  </si>
  <si>
    <t>CRC_a16.CRC_b7</t>
  </si>
  <si>
    <t>CRC_a17.CRC_b7</t>
  </si>
  <si>
    <t>CRC_a18.CRC_b7</t>
  </si>
  <si>
    <t>CRC_a19.CRC_b7</t>
  </si>
  <si>
    <t>CRC_a20.CRC_b7</t>
  </si>
  <si>
    <t>CRC_a21.CRC_b7</t>
  </si>
  <si>
    <t>CRC_a22.CRC_b7</t>
  </si>
  <si>
    <t>CRC_a23.CRC_b7</t>
  </si>
  <si>
    <t>CRC_a24.CRC_b7</t>
  </si>
  <si>
    <t>CRC_a25.CRC_b7</t>
  </si>
  <si>
    <t>CRC_a26.CRC_b7</t>
  </si>
  <si>
    <t>CRC_a27.CRC_b7</t>
  </si>
  <si>
    <t>CRC_a28.CRC_b7</t>
  </si>
  <si>
    <t>CRC_a29.CRC_b7</t>
  </si>
  <si>
    <t>CRC_a30.CRC_b7</t>
  </si>
  <si>
    <t>CRC_a31.CRC_b7</t>
  </si>
  <si>
    <t>CRC_a32.CRC_b7</t>
  </si>
  <si>
    <t>CRC_a33.CRC_b7</t>
  </si>
  <si>
    <t>CRC_a34.CRC_b7</t>
  </si>
  <si>
    <t>CRC_a35.CRC_b7</t>
  </si>
  <si>
    <t>CRC_a36.CRC_b7</t>
  </si>
  <si>
    <t>CRC_a37.CRC_b7</t>
  </si>
  <si>
    <t>CRC_a38.CRC_b7</t>
  </si>
  <si>
    <t>CRC_a39.CRC_b7</t>
  </si>
  <si>
    <t>CRC_a40.CRC_b7</t>
  </si>
  <si>
    <t>CRC_a41.CRC_b7</t>
  </si>
  <si>
    <t>CRC_a42.CRC_b7</t>
  </si>
  <si>
    <t>CRC_a43.CRC_b7</t>
  </si>
  <si>
    <t>CRC_a44.CRC_b7</t>
  </si>
  <si>
    <t>CRC_a45.CRC_b7</t>
  </si>
  <si>
    <t>CRC_a46.CRC_b7</t>
  </si>
  <si>
    <t>CRC_a47.CRC_b7</t>
  </si>
  <si>
    <t>CRC_a48.CRC_b7</t>
  </si>
  <si>
    <t>CRC_a49.CRC_b7</t>
  </si>
  <si>
    <t>CRC_a50.CRC_b7</t>
  </si>
  <si>
    <t>CRC_a51.CRC_b7</t>
  </si>
  <si>
    <t>CRC_a52.CRC_b7</t>
  </si>
  <si>
    <t>CRC_a53.CRC_b7</t>
  </si>
  <si>
    <t>CRC_a54.CRC_b7</t>
  </si>
  <si>
    <t>CRC_a55.CRC_b7</t>
  </si>
  <si>
    <t>CRC_a56.CRC_b7</t>
  </si>
  <si>
    <t>CRC_a57.CRC_b7</t>
  </si>
  <si>
    <t>CRC_a58.CRC_b7</t>
  </si>
  <si>
    <t>CRC_a59.CRC_b7</t>
  </si>
  <si>
    <t>CRC_a60.CRC_b7</t>
  </si>
  <si>
    <t>CRC_a61.CRC_b7</t>
  </si>
  <si>
    <t>CRC_a62.CRC_b7</t>
  </si>
  <si>
    <t>CRC_a63.CRC_b7</t>
  </si>
  <si>
    <t>CRC_a64.CRC_b7</t>
  </si>
  <si>
    <t>CRC_a65.CRC_b7</t>
  </si>
  <si>
    <t>CRC_a66.CRC_b7</t>
  </si>
  <si>
    <t>CRC_a67.CRC_b7</t>
  </si>
  <si>
    <t>CRC_a68.CRC_b7</t>
  </si>
  <si>
    <t>CRC_a69.CRC_b7</t>
  </si>
  <si>
    <t>CRC_a70.CRC_b7</t>
  </si>
  <si>
    <t>CRC_a71.CRC_b7</t>
  </si>
  <si>
    <t>CRC_a72.CRC_b7</t>
  </si>
  <si>
    <t>CRC_a73.CRC_b7</t>
  </si>
  <si>
    <t>CRC_a74.CRC_b7</t>
  </si>
  <si>
    <t>CRC_a75.CRC_b7</t>
  </si>
  <si>
    <t>CRC_a76.CRC_b7</t>
  </si>
  <si>
    <t>CRC_a77.CRC_b7</t>
  </si>
  <si>
    <t>CRC_a78.CRC_b7</t>
  </si>
  <si>
    <t>CRC_a79.CRC_b7</t>
  </si>
  <si>
    <t>CRC_a80.CRC_b7</t>
  </si>
  <si>
    <t>CRC_a81.CRC_b7</t>
  </si>
  <si>
    <t>CRC_a82.CRC_b7</t>
  </si>
  <si>
    <t>CRC_a83.CRC_b7</t>
  </si>
  <si>
    <t>CRC_a84.CRC_b7</t>
  </si>
  <si>
    <t>CRC_a85.CRC_b7</t>
  </si>
  <si>
    <t>CRC_a86.CRC_b7</t>
  </si>
  <si>
    <t>CRC_a87.CRC_b7</t>
  </si>
  <si>
    <t>CRC_a88.CRC_b7</t>
  </si>
  <si>
    <t>CRC_a89.CRC_b7</t>
  </si>
  <si>
    <t>CRC_a90.CRC_b7</t>
  </si>
  <si>
    <t>CRC_a91.CRC_b7</t>
  </si>
  <si>
    <t>CRC_a92.CRC_b7</t>
  </si>
  <si>
    <t>CRC_a93.CRC_b7</t>
  </si>
  <si>
    <t>CRC_a94.CRC_b7</t>
  </si>
  <si>
    <t>CRC_a95.CRC_b7</t>
  </si>
  <si>
    <t>CRC_a96.CRC_b7</t>
  </si>
  <si>
    <t>CRC_a97.CRC_b7</t>
  </si>
  <si>
    <t>CRC_a98.CRC_b7</t>
  </si>
  <si>
    <t>CRC_a99.CRC_b7</t>
  </si>
  <si>
    <t>CRC_a100.CRC_b7</t>
  </si>
  <si>
    <t>CRC_a101.CRC_b7</t>
  </si>
  <si>
    <t>CRC_a102.CRC_b7</t>
  </si>
  <si>
    <t>CRC_a103.CRC_b7</t>
  </si>
  <si>
    <t>CRC_a104.CRC_b7</t>
  </si>
  <si>
    <t>CRC_a105.CRC_b7</t>
  </si>
  <si>
    <t>CRC_a106.CRC_b7</t>
  </si>
  <si>
    <t>CRC_a107.CRC_b7</t>
  </si>
  <si>
    <t>CRC_a108.CRC_b7</t>
  </si>
  <si>
    <t>CRC_a109.CRC_b7</t>
  </si>
  <si>
    <t>CRC_a110.CRC_b7</t>
  </si>
  <si>
    <t>CRC_a111.CRC_b7</t>
  </si>
  <si>
    <t>CRC_a112.CRC_b7</t>
  </si>
  <si>
    <t>CRC_a113.CRC_b7</t>
  </si>
  <si>
    <t>CRC_a114.CRC_b7</t>
  </si>
  <si>
    <t>CRC_a115.CRC_b7</t>
  </si>
  <si>
    <t>CRC_a116.CRC_b7</t>
  </si>
  <si>
    <t>CRC_a117.CRC_b7</t>
  </si>
  <si>
    <t>CRC_a118.CRC_b7</t>
  </si>
  <si>
    <t>CRC_a119.CRC_b7</t>
  </si>
  <si>
    <t>CRC_a120.CRC_b7</t>
  </si>
  <si>
    <t>CRC_a121.CRC_b7</t>
  </si>
  <si>
    <t>CRC_a122.CRC_b7</t>
  </si>
  <si>
    <t>CRC_a123.CRC_b7</t>
  </si>
  <si>
    <t>CRC_a124.CRC_b7</t>
  </si>
  <si>
    <t>CRC_a125.CRC_b7</t>
  </si>
  <si>
    <t>CRC_a126.CRC_b7</t>
  </si>
  <si>
    <t>CRC_a127.CRC_b7</t>
  </si>
  <si>
    <t>CRC_a128.CRC_b7</t>
  </si>
  <si>
    <t>CRC_a129.CRC_b7</t>
  </si>
  <si>
    <t>CRC_a130.CRC_b7</t>
  </si>
  <si>
    <t>CRC_a131.CRC_b7</t>
  </si>
  <si>
    <t>CRC_a132.CRC_b7</t>
  </si>
  <si>
    <t>CRC_a133.CRC_b7</t>
  </si>
  <si>
    <t>CRC_a134.CRC_b7</t>
  </si>
  <si>
    <t>CRC_a135.CRC_b7</t>
  </si>
  <si>
    <t>CRC_a136.CRC_b7</t>
  </si>
  <si>
    <t>CRC_a137.CRC_b7</t>
  </si>
  <si>
    <t>CRC_a138.CRC_b7</t>
  </si>
  <si>
    <t>CRC_a139.CRC_b7</t>
  </si>
  <si>
    <t>CRC_a140.CRC_b7</t>
  </si>
  <si>
    <t>CRC_a141.CRC_b7</t>
  </si>
  <si>
    <t>CRC_a142.CRC_b7</t>
  </si>
  <si>
    <t>CRC_a143.CRC_b7</t>
  </si>
  <si>
    <t>CRC_a144.CRC_b7</t>
  </si>
  <si>
    <t>CRC_a145.CRC_b7</t>
  </si>
  <si>
    <t>CRC_a146.CRC_b7</t>
  </si>
  <si>
    <t>CRC_a147.CRC_b7</t>
  </si>
  <si>
    <t>CRC_a148.CRC_b7</t>
  </si>
  <si>
    <t>CRC_a149.CRC_b7</t>
  </si>
  <si>
    <t>CRC_a150.CRC_b7</t>
  </si>
  <si>
    <t>CRC_a151.CRC_b7</t>
  </si>
  <si>
    <t>CRC_a152.CRC_b7</t>
  </si>
  <si>
    <t>CRC_a153.CRC_b7</t>
  </si>
  <si>
    <t>CRC_a154.CRC_b7</t>
  </si>
  <si>
    <t>CRC_a155.CRC_b7</t>
  </si>
  <si>
    <t>CRC_a156.CRC_b7</t>
  </si>
  <si>
    <t>CRC_a157.CRC_b7</t>
  </si>
  <si>
    <t>CRC_a158.CRC_b7</t>
  </si>
  <si>
    <t>CRC_a159.CRC_b7</t>
  </si>
  <si>
    <t>CRC_a160.CRC_b7</t>
  </si>
  <si>
    <t>CRC_a161.CRC_b7</t>
  </si>
  <si>
    <t>CRC_a162.CRC_b7</t>
  </si>
  <si>
    <t>CRC_a163.CRC_b7</t>
  </si>
  <si>
    <t>CRC_a164.CRC_b7</t>
  </si>
  <si>
    <t>CRC_a165.CRC_b7</t>
  </si>
  <si>
    <t>CRC_a166.CRC_b7</t>
  </si>
  <si>
    <t>CRC_a167.CRC_b7</t>
  </si>
  <si>
    <t>CRC_a168.CRC_b7</t>
  </si>
  <si>
    <t>CRC_a169.CRC_b7</t>
  </si>
  <si>
    <t>CRC_a170.CRC_b7</t>
  </si>
  <si>
    <t>CRC_a171.CRC_b7</t>
  </si>
  <si>
    <t>CRC_a172.CRC_b7</t>
  </si>
  <si>
    <t>CRC_a173.CRC_b7</t>
  </si>
  <si>
    <t>CRC_a174.CRC_b7</t>
  </si>
  <si>
    <t>CRC_a175.CRC_b7</t>
  </si>
  <si>
    <t>CRC_a176.CRC_b7</t>
  </si>
  <si>
    <t>CRC_a177.CRC_b7</t>
  </si>
  <si>
    <t>CRC_a178.CRC_b7</t>
  </si>
  <si>
    <t>CRC_a179.CRC_b7</t>
  </si>
  <si>
    <t>CRC_a180.CRC_b7</t>
  </si>
  <si>
    <t>CRC_a181.CRC_b7</t>
  </si>
  <si>
    <t>CRC_a182.CRC_b7</t>
  </si>
  <si>
    <t>CRC_a183.CRC_b7</t>
  </si>
  <si>
    <t>CRC_a184.CRC_b7</t>
  </si>
  <si>
    <t>CRC_a185.CRC_b7</t>
  </si>
  <si>
    <t>CRC_a186.CRC_b7</t>
  </si>
  <si>
    <t>CRC_a187.CRC_b7</t>
  </si>
  <si>
    <t>CRC_a188.CRC_b7</t>
  </si>
  <si>
    <t>CRC_a189.CRC_b7</t>
  </si>
  <si>
    <t>CRC_a190.CRC_b7</t>
  </si>
  <si>
    <t>CRC_a191.CRC_b7</t>
  </si>
  <si>
    <t>CRC_a192.CRC_b7</t>
  </si>
  <si>
    <t>CRC_a193.CRC_b7</t>
  </si>
  <si>
    <t>CRC_a194.CRC_b7</t>
  </si>
  <si>
    <t>CRC_a195.CRC_b7</t>
  </si>
  <si>
    <t>CRC_a196.CRC_b7</t>
  </si>
  <si>
    <t>CRC_a197.CRC_b7</t>
  </si>
  <si>
    <t>CRC_a198.CRC_b7</t>
  </si>
  <si>
    <t>CRC_a199.CRC_b7</t>
  </si>
  <si>
    <t>CDK4_a17.CRC_b7</t>
  </si>
  <si>
    <t>CRC_a1.CRC_b8</t>
  </si>
  <si>
    <t>CRC_a2.CRC_b8</t>
  </si>
  <si>
    <t>CRC_a3.CRC_b8</t>
  </si>
  <si>
    <t>CRC_a4.CRC_b8</t>
  </si>
  <si>
    <t>CRC_a5.CRC_b8</t>
  </si>
  <si>
    <t>CRC_a6.CRC_b8</t>
  </si>
  <si>
    <t>CRC_a7.CRC_b8</t>
  </si>
  <si>
    <t>CRC_a8.CRC_b8</t>
  </si>
  <si>
    <t>CRC_a9.CRC_b8</t>
  </si>
  <si>
    <t>CRC_a10.CRC_b8</t>
  </si>
  <si>
    <t>CRC_a11.CRC_b8</t>
  </si>
  <si>
    <t>CRC_a12.CRC_b8</t>
  </si>
  <si>
    <t>CRC_a13.CRC_b8</t>
  </si>
  <si>
    <t>CRC_a14.CRC_b8</t>
  </si>
  <si>
    <t>CRC_a15.CRC_b8</t>
  </si>
  <si>
    <t>CRC_a16.CRC_b8</t>
  </si>
  <si>
    <t>CRC_a17.CRC_b8</t>
  </si>
  <si>
    <t>CRC_a18.CRC_b8</t>
  </si>
  <si>
    <t>CRC_a19.CRC_b8</t>
  </si>
  <si>
    <t>CRC_a20.CRC_b8</t>
  </si>
  <si>
    <t>CRC_a21.CRC_b8</t>
  </si>
  <si>
    <t>CRC_a22.CRC_b8</t>
  </si>
  <si>
    <t>CRC_a23.CRC_b8</t>
  </si>
  <si>
    <t>CRC_a24.CRC_b8</t>
  </si>
  <si>
    <t>CRC_a25.CRC_b8</t>
  </si>
  <si>
    <t>CRC_a26.CRC_b8</t>
  </si>
  <si>
    <t>CRC_a27.CRC_b8</t>
  </si>
  <si>
    <t>CRC_a28.CRC_b8</t>
  </si>
  <si>
    <t>CRC_a29.CRC_b8</t>
  </si>
  <si>
    <t>CRC_a30.CRC_b8</t>
  </si>
  <si>
    <t>CRC_a31.CRC_b8</t>
  </si>
  <si>
    <t>CRC_a32.CRC_b8</t>
  </si>
  <si>
    <t>CRC_a33.CRC_b8</t>
  </si>
  <si>
    <t>CRC_a34.CRC_b8</t>
  </si>
  <si>
    <t>CRC_a35.CRC_b8</t>
  </si>
  <si>
    <t>CRC_a36.CRC_b8</t>
  </si>
  <si>
    <t>CRC_a37.CRC_b8</t>
  </si>
  <si>
    <t>CRC_a38.CRC_b8</t>
  </si>
  <si>
    <t>CRC_a39.CRC_b8</t>
  </si>
  <si>
    <t>CRC_a40.CRC_b8</t>
  </si>
  <si>
    <t>CRC_a41.CRC_b8</t>
  </si>
  <si>
    <t>CRC_a42.CRC_b8</t>
  </si>
  <si>
    <t>CRC_a43.CRC_b8</t>
  </si>
  <si>
    <t>CRC_a44.CRC_b8</t>
  </si>
  <si>
    <t>CRC_a45.CRC_b8</t>
  </si>
  <si>
    <t>CRC_a46.CRC_b8</t>
  </si>
  <si>
    <t>CRC_a47.CRC_b8</t>
  </si>
  <si>
    <t>CRC_a48.CRC_b8</t>
  </si>
  <si>
    <t>CRC_a49.CRC_b8</t>
  </si>
  <si>
    <t>CRC_a50.CRC_b8</t>
  </si>
  <si>
    <t>CRC_a51.CRC_b8</t>
  </si>
  <si>
    <t>CRC_a52.CRC_b8</t>
  </si>
  <si>
    <t>CRC_a53.CRC_b8</t>
  </si>
  <si>
    <t>CRC_a54.CRC_b8</t>
  </si>
  <si>
    <t>CRC_a55.CRC_b8</t>
  </si>
  <si>
    <t>CRC_a56.CRC_b8</t>
  </si>
  <si>
    <t>CRC_a57.CRC_b8</t>
  </si>
  <si>
    <t>CRC_a58.CRC_b8</t>
  </si>
  <si>
    <t>CRC_a59.CRC_b8</t>
  </si>
  <si>
    <t>CRC_a60.CRC_b8</t>
  </si>
  <si>
    <t>CRC_a61.CRC_b8</t>
  </si>
  <si>
    <t>CRC_a62.CRC_b8</t>
  </si>
  <si>
    <t>CRC_a63.CRC_b8</t>
  </si>
  <si>
    <t>CRC_a64.CRC_b8</t>
  </si>
  <si>
    <t>CRC_a65.CRC_b8</t>
  </si>
  <si>
    <t>CRC_a66.CRC_b8</t>
  </si>
  <si>
    <t>CRC_a67.CRC_b8</t>
  </si>
  <si>
    <t>CRC_a68.CRC_b8</t>
  </si>
  <si>
    <t>CRC_a69.CRC_b8</t>
  </si>
  <si>
    <t>CRC_a70.CRC_b8</t>
  </si>
  <si>
    <t>CRC_a71.CRC_b8</t>
  </si>
  <si>
    <t>CRC_a72.CRC_b8</t>
  </si>
  <si>
    <t>CRC_a73.CRC_b8</t>
  </si>
  <si>
    <t>CRC_a74.CRC_b8</t>
  </si>
  <si>
    <t>CRC_a75.CRC_b8</t>
  </si>
  <si>
    <t>CRC_a76.CRC_b8</t>
  </si>
  <si>
    <t>CRC_a77.CRC_b8</t>
  </si>
  <si>
    <t>CRC_a78.CRC_b8</t>
  </si>
  <si>
    <t>CRC_a79.CRC_b8</t>
  </si>
  <si>
    <t>CRC_a80.CRC_b8</t>
  </si>
  <si>
    <t>CRC_a81.CRC_b8</t>
  </si>
  <si>
    <t>CRC_a82.CRC_b8</t>
  </si>
  <si>
    <t>CRC_a83.CRC_b8</t>
  </si>
  <si>
    <t>CRC_a84.CRC_b8</t>
  </si>
  <si>
    <t>CRC_a85.CRC_b8</t>
  </si>
  <si>
    <t>CRC_a86.CRC_b8</t>
  </si>
  <si>
    <t>CRC_a87.CRC_b8</t>
  </si>
  <si>
    <t>CRC_a88.CRC_b8</t>
  </si>
  <si>
    <t>CRC_a89.CRC_b8</t>
  </si>
  <si>
    <t>CRC_a90.CRC_b8</t>
  </si>
  <si>
    <t>CRC_a91.CRC_b8</t>
  </si>
  <si>
    <t>CRC_a92.CRC_b8</t>
  </si>
  <si>
    <t>CRC_a93.CRC_b8</t>
  </si>
  <si>
    <t>CRC_a94.CRC_b8</t>
  </si>
  <si>
    <t>CRC_a95.CRC_b8</t>
  </si>
  <si>
    <t>CRC_a96.CRC_b8</t>
  </si>
  <si>
    <t>CRC_a97.CRC_b8</t>
  </si>
  <si>
    <t>CRC_a98.CRC_b8</t>
  </si>
  <si>
    <t>CRC_a99.CRC_b8</t>
  </si>
  <si>
    <t>CRC_a100.CRC_b8</t>
  </si>
  <si>
    <t>CRC_a101.CRC_b8</t>
  </si>
  <si>
    <t>CRC_a102.CRC_b8</t>
  </si>
  <si>
    <t>CRC_a103.CRC_b8</t>
  </si>
  <si>
    <t>CRC_a104.CRC_b8</t>
  </si>
  <si>
    <t>CRC_a105.CRC_b8</t>
  </si>
  <si>
    <t>CRC_a106.CRC_b8</t>
  </si>
  <si>
    <t>CRC_a107.CRC_b8</t>
  </si>
  <si>
    <t>CRC_a108.CRC_b8</t>
  </si>
  <si>
    <t>CRC_a109.CRC_b8</t>
  </si>
  <si>
    <t>CRC_a110.CRC_b8</t>
  </si>
  <si>
    <t>CRC_a111.CRC_b8</t>
  </si>
  <si>
    <t>CRC_a112.CRC_b8</t>
  </si>
  <si>
    <t>CRC_a113.CRC_b8</t>
  </si>
  <si>
    <t>CRC_a114.CRC_b8</t>
  </si>
  <si>
    <t>CRC_a115.CRC_b8</t>
  </si>
  <si>
    <t>CRC_a116.CRC_b8</t>
  </si>
  <si>
    <t>CRC_a117.CRC_b8</t>
  </si>
  <si>
    <t>CRC_a118.CRC_b8</t>
  </si>
  <si>
    <t>CRC_a119.CRC_b8</t>
  </si>
  <si>
    <t>CRC_a120.CRC_b8</t>
  </si>
  <si>
    <t>CRC_a121.CRC_b8</t>
  </si>
  <si>
    <t>CRC_a122.CRC_b8</t>
  </si>
  <si>
    <t>CRC_a123.CRC_b8</t>
  </si>
  <si>
    <t>CRC_a124.CRC_b8</t>
  </si>
  <si>
    <t>CRC_a125.CRC_b8</t>
  </si>
  <si>
    <t>CRC_a126.CRC_b8</t>
  </si>
  <si>
    <t>CRC_a127.CRC_b8</t>
  </si>
  <si>
    <t>CRC_a128.CRC_b8</t>
  </si>
  <si>
    <t>CRC_a129.CRC_b8</t>
  </si>
  <si>
    <t>CRC_a130.CRC_b8</t>
  </si>
  <si>
    <t>CRC_a131.CRC_b8</t>
  </si>
  <si>
    <t>CRC_a132.CRC_b8</t>
  </si>
  <si>
    <t>CRC_a133.CRC_b8</t>
  </si>
  <si>
    <t>CRC_a134.CRC_b8</t>
  </si>
  <si>
    <t>CRC_a135.CRC_b8</t>
  </si>
  <si>
    <t>CRC_a136.CRC_b8</t>
  </si>
  <si>
    <t>CRC_a137.CRC_b8</t>
  </si>
  <si>
    <t>CRC_a138.CRC_b8</t>
  </si>
  <si>
    <t>CRC_a139.CRC_b8</t>
  </si>
  <si>
    <t>CRC_a140.CRC_b8</t>
  </si>
  <si>
    <t>CRC_a141.CRC_b8</t>
  </si>
  <si>
    <t>CRC_a142.CRC_b8</t>
  </si>
  <si>
    <t>CRC_a143.CRC_b8</t>
  </si>
  <si>
    <t>CRC_a144.CRC_b8</t>
  </si>
  <si>
    <t>CRC_a145.CRC_b8</t>
  </si>
  <si>
    <t>CRC_a146.CRC_b8</t>
  </si>
  <si>
    <t>CRC_a147.CRC_b8</t>
  </si>
  <si>
    <t>CRC_a148.CRC_b8</t>
  </si>
  <si>
    <t>CRC_a149.CRC_b8</t>
  </si>
  <si>
    <t>CRC_a150.CRC_b8</t>
  </si>
  <si>
    <t>CRC_a151.CRC_b8</t>
  </si>
  <si>
    <t>CRC_a152.CRC_b8</t>
  </si>
  <si>
    <t>CRC_a153.CRC_b8</t>
  </si>
  <si>
    <t>CRC_a154.CRC_b8</t>
  </si>
  <si>
    <t>CRC_a155.CRC_b8</t>
  </si>
  <si>
    <t>CRC_a156.CRC_b8</t>
  </si>
  <si>
    <t>CRC_a157.CRC_b8</t>
  </si>
  <si>
    <t>CRC_a158.CRC_b8</t>
  </si>
  <si>
    <t>CRC_a159.CRC_b8</t>
  </si>
  <si>
    <t>CRC_a160.CRC_b8</t>
  </si>
  <si>
    <t>CRC_a161.CRC_b8</t>
  </si>
  <si>
    <t>CRC_a162.CRC_b8</t>
  </si>
  <si>
    <t>CRC_a163.CRC_b8</t>
  </si>
  <si>
    <t>CRC_a164.CRC_b8</t>
  </si>
  <si>
    <t>CRC_a165.CRC_b8</t>
  </si>
  <si>
    <t>CRC_a166.CRC_b8</t>
  </si>
  <si>
    <t>CRC_a167.CRC_b8</t>
  </si>
  <si>
    <t>CRC_a168.CRC_b8</t>
  </si>
  <si>
    <t>CRC_a169.CRC_b8</t>
  </si>
  <si>
    <t>CRC_a170.CRC_b8</t>
  </si>
  <si>
    <t>CRC_a171.CRC_b8</t>
  </si>
  <si>
    <t>CRC_a172.CRC_b8</t>
  </si>
  <si>
    <t>CRC_a173.CRC_b8</t>
  </si>
  <si>
    <t>CRC_a174.CRC_b8</t>
  </si>
  <si>
    <t>CRC_a175.CRC_b8</t>
  </si>
  <si>
    <t>CRC_a176.CRC_b8</t>
  </si>
  <si>
    <t>CRC_a177.CRC_b8</t>
  </si>
  <si>
    <t>CRC_a178.CRC_b8</t>
  </si>
  <si>
    <t>CRC_a179.CRC_b8</t>
  </si>
  <si>
    <t>CRC_a180.CRC_b8</t>
  </si>
  <si>
    <t>CRC_a181.CRC_b8</t>
  </si>
  <si>
    <t>CRC_a182.CRC_b8</t>
  </si>
  <si>
    <t>CRC_a183.CRC_b8</t>
  </si>
  <si>
    <t>CRC_a184.CRC_b8</t>
  </si>
  <si>
    <t>CRC_a185.CRC_b8</t>
  </si>
  <si>
    <t>CRC_a186.CRC_b8</t>
  </si>
  <si>
    <t>CRC_a187.CRC_b8</t>
  </si>
  <si>
    <t>CRC_a188.CRC_b8</t>
  </si>
  <si>
    <t>CRC_a189.CRC_b8</t>
  </si>
  <si>
    <t>CRC_a190.CRC_b8</t>
  </si>
  <si>
    <t>CRC_a191.CRC_b8</t>
  </si>
  <si>
    <t>CRC_a192.CRC_b8</t>
  </si>
  <si>
    <t>CRC_a193.CRC_b8</t>
  </si>
  <si>
    <t>CRC_a194.CRC_b8</t>
  </si>
  <si>
    <t>CRC_a195.CRC_b8</t>
  </si>
  <si>
    <t>CRC_a196.CRC_b8</t>
  </si>
  <si>
    <t>CRC_a197.CRC_b8</t>
  </si>
  <si>
    <t>CRC_a198.CRC_b8</t>
  </si>
  <si>
    <t>CRC_a199.CRC_b8</t>
  </si>
  <si>
    <t>CDK4_a17.CRC_b8</t>
  </si>
  <si>
    <t>CRC_a1.CRC_b9</t>
  </si>
  <si>
    <t>CRC_a2.CRC_b9</t>
  </si>
  <si>
    <t>CRC_a3.CRC_b9</t>
  </si>
  <si>
    <t>CRC_a4.CRC_b9</t>
  </si>
  <si>
    <t>CRC_a5.CRC_b9</t>
  </si>
  <si>
    <t>CRC_a6.CRC_b9</t>
  </si>
  <si>
    <t>CRC_a7.CRC_b9</t>
  </si>
  <si>
    <t>CRC_a8.CRC_b9</t>
  </si>
  <si>
    <t>CRC_a9.CRC_b9</t>
  </si>
  <si>
    <t>CRC_a10.CRC_b9</t>
  </si>
  <si>
    <t>CRC_a11.CRC_b9</t>
  </si>
  <si>
    <t>CRC_a12.CRC_b9</t>
  </si>
  <si>
    <t>CRC_a13.CRC_b9</t>
  </si>
  <si>
    <t>CRC_a14.CRC_b9</t>
  </si>
  <si>
    <t>CRC_a15.CRC_b9</t>
  </si>
  <si>
    <t>CRC_a16.CRC_b9</t>
  </si>
  <si>
    <t>CRC_a17.CRC_b9</t>
  </si>
  <si>
    <t>CRC_a18.CRC_b9</t>
  </si>
  <si>
    <t>CRC_a19.CRC_b9</t>
  </si>
  <si>
    <t>CRC_a20.CRC_b9</t>
  </si>
  <si>
    <t>CRC_a21.CRC_b9</t>
  </si>
  <si>
    <t>CRC_a22.CRC_b9</t>
  </si>
  <si>
    <t>CRC_a23.CRC_b9</t>
  </si>
  <si>
    <t>CRC_a24.CRC_b9</t>
  </si>
  <si>
    <t>CRC_a25.CRC_b9</t>
  </si>
  <si>
    <t>CRC_a26.CRC_b9</t>
  </si>
  <si>
    <t>CRC_a27.CRC_b9</t>
  </si>
  <si>
    <t>CRC_a28.CRC_b9</t>
  </si>
  <si>
    <t>CRC_a29.CRC_b9</t>
  </si>
  <si>
    <t>CRC_a30.CRC_b9</t>
  </si>
  <si>
    <t>CRC_a31.CRC_b9</t>
  </si>
  <si>
    <t>CRC_a32.CRC_b9</t>
  </si>
  <si>
    <t>CRC_a33.CRC_b9</t>
  </si>
  <si>
    <t>CRC_a34.CRC_b9</t>
  </si>
  <si>
    <t>CRC_a35.CRC_b9</t>
  </si>
  <si>
    <t>CRC_a36.CRC_b9</t>
  </si>
  <si>
    <t>CRC_a37.CRC_b9</t>
  </si>
  <si>
    <t>CRC_a38.CRC_b9</t>
  </si>
  <si>
    <t>CRC_a39.CRC_b9</t>
  </si>
  <si>
    <t>CRC_a40.CRC_b9</t>
  </si>
  <si>
    <t>CRC_a41.CRC_b9</t>
  </si>
  <si>
    <t>CRC_a42.CRC_b9</t>
  </si>
  <si>
    <t>CRC_a43.CRC_b9</t>
  </si>
  <si>
    <t>CRC_a44.CRC_b9</t>
  </si>
  <si>
    <t>CRC_a45.CRC_b9</t>
  </si>
  <si>
    <t>CRC_a46.CRC_b9</t>
  </si>
  <si>
    <t>CRC_a47.CRC_b9</t>
  </si>
  <si>
    <t>CRC_a48.CRC_b9</t>
  </si>
  <si>
    <t>CRC_a49.CRC_b9</t>
  </si>
  <si>
    <t>CRC_a50.CRC_b9</t>
  </si>
  <si>
    <t>CRC_a51.CRC_b9</t>
  </si>
  <si>
    <t>CRC_a52.CRC_b9</t>
  </si>
  <si>
    <t>CRC_a53.CRC_b9</t>
  </si>
  <si>
    <t>CRC_a54.CRC_b9</t>
  </si>
  <si>
    <t>CRC_a55.CRC_b9</t>
  </si>
  <si>
    <t>CRC_a56.CRC_b9</t>
  </si>
  <si>
    <t>CRC_a57.CRC_b9</t>
  </si>
  <si>
    <t>CRC_a58.CRC_b9</t>
  </si>
  <si>
    <t>CRC_a59.CRC_b9</t>
  </si>
  <si>
    <t>CRC_a60.CRC_b9</t>
  </si>
  <si>
    <t>CRC_a61.CRC_b9</t>
  </si>
  <si>
    <t>CRC_a62.CRC_b9</t>
  </si>
  <si>
    <t>CRC_a63.CRC_b9</t>
  </si>
  <si>
    <t>CRC_a64.CRC_b9</t>
  </si>
  <si>
    <t>CRC_a65.CRC_b9</t>
  </si>
  <si>
    <t>CRC_a66.CRC_b9</t>
  </si>
  <si>
    <t>CRC_a67.CRC_b9</t>
  </si>
  <si>
    <t>CRC_a68.CRC_b9</t>
  </si>
  <si>
    <t>CRC_a69.CRC_b9</t>
  </si>
  <si>
    <t>CRC_a70.CRC_b9</t>
  </si>
  <si>
    <t>CRC_a71.CRC_b9</t>
  </si>
  <si>
    <t>CRC_a72.CRC_b9</t>
  </si>
  <si>
    <t>CRC_a73.CRC_b9</t>
  </si>
  <si>
    <t>CRC_a74.CRC_b9</t>
  </si>
  <si>
    <t>CRC_a75.CRC_b9</t>
  </si>
  <si>
    <t>CRC_a76.CRC_b9</t>
  </si>
  <si>
    <t>CRC_a77.CRC_b9</t>
  </si>
  <si>
    <t>CRC_a78.CRC_b9</t>
  </si>
  <si>
    <t>CRC_a79.CRC_b9</t>
  </si>
  <si>
    <t>CRC_a80.CRC_b9</t>
  </si>
  <si>
    <t>CRC_a81.CRC_b9</t>
  </si>
  <si>
    <t>CRC_a82.CRC_b9</t>
  </si>
  <si>
    <t>CRC_a83.CRC_b9</t>
  </si>
  <si>
    <t>CRC_a84.CRC_b9</t>
  </si>
  <si>
    <t>CRC_a85.CRC_b9</t>
  </si>
  <si>
    <t>CRC_a86.CRC_b9</t>
  </si>
  <si>
    <t>CRC_a87.CRC_b9</t>
  </si>
  <si>
    <t>CRC_a88.CRC_b9</t>
  </si>
  <si>
    <t>CRC_a89.CRC_b9</t>
  </si>
  <si>
    <t>CRC_a90.CRC_b9</t>
  </si>
  <si>
    <t>CRC_a91.CRC_b9</t>
  </si>
  <si>
    <t>CRC_a92.CRC_b9</t>
  </si>
  <si>
    <t>CRC_a93.CRC_b9</t>
  </si>
  <si>
    <t>CRC_a94.CRC_b9</t>
  </si>
  <si>
    <t>CRC_a95.CRC_b9</t>
  </si>
  <si>
    <t>CRC_a96.CRC_b9</t>
  </si>
  <si>
    <t>CRC_a97.CRC_b9</t>
  </si>
  <si>
    <t>CRC_a98.CRC_b9</t>
  </si>
  <si>
    <t>CRC_a99.CRC_b9</t>
  </si>
  <si>
    <t>CRC_a100.CRC_b9</t>
  </si>
  <si>
    <t>CRC_a101.CRC_b9</t>
  </si>
  <si>
    <t>CRC_a102.CRC_b9</t>
  </si>
  <si>
    <t>CRC_a103.CRC_b9</t>
  </si>
  <si>
    <t>CRC_a104.CRC_b9</t>
  </si>
  <si>
    <t>CRC_a105.CRC_b9</t>
  </si>
  <si>
    <t>CRC_a106.CRC_b9</t>
  </si>
  <si>
    <t>CRC_a107.CRC_b9</t>
  </si>
  <si>
    <t>CRC_a108.CRC_b9</t>
  </si>
  <si>
    <t>CRC_a109.CRC_b9</t>
  </si>
  <si>
    <t>CRC_a110.CRC_b9</t>
  </si>
  <si>
    <t>CRC_a111.CRC_b9</t>
  </si>
  <si>
    <t>CRC_a112.CRC_b9</t>
  </si>
  <si>
    <t>CRC_a113.CRC_b9</t>
  </si>
  <si>
    <t>CRC_a114.CRC_b9</t>
  </si>
  <si>
    <t>CRC_a115.CRC_b9</t>
  </si>
  <si>
    <t>CRC_a116.CRC_b9</t>
  </si>
  <si>
    <t>CRC_a117.CRC_b9</t>
  </si>
  <si>
    <t>CRC_a118.CRC_b9</t>
  </si>
  <si>
    <t>CRC_a119.CRC_b9</t>
  </si>
  <si>
    <t>CRC_a120.CRC_b9</t>
  </si>
  <si>
    <t>CRC_a121.CRC_b9</t>
  </si>
  <si>
    <t>CRC_a122.CRC_b9</t>
  </si>
  <si>
    <t>CRC_a123.CRC_b9</t>
  </si>
  <si>
    <t>CRC_a124.CRC_b9</t>
  </si>
  <si>
    <t>CRC_a125.CRC_b9</t>
  </si>
  <si>
    <t>CRC_a126.CRC_b9</t>
  </si>
  <si>
    <t>CRC_a127.CRC_b9</t>
  </si>
  <si>
    <t>CRC_a128.CRC_b9</t>
  </si>
  <si>
    <t>CRC_a129.CRC_b9</t>
  </si>
  <si>
    <t>CRC_a130.CRC_b9</t>
  </si>
  <si>
    <t>CRC_a131.CRC_b9</t>
  </si>
  <si>
    <t>CRC_a132.CRC_b9</t>
  </si>
  <si>
    <t>CRC_a133.CRC_b9</t>
  </si>
  <si>
    <t>CRC_a134.CRC_b9</t>
  </si>
  <si>
    <t>CRC_a135.CRC_b9</t>
  </si>
  <si>
    <t>CRC_a136.CRC_b9</t>
  </si>
  <si>
    <t>CRC_a137.CRC_b9</t>
  </si>
  <si>
    <t>CRC_a138.CRC_b9</t>
  </si>
  <si>
    <t>CRC_a139.CRC_b9</t>
  </si>
  <si>
    <t>CRC_a140.CRC_b9</t>
  </si>
  <si>
    <t>CRC_a141.CRC_b9</t>
  </si>
  <si>
    <t>CRC_a142.CRC_b9</t>
  </si>
  <si>
    <t>CRC_a143.CRC_b9</t>
  </si>
  <si>
    <t>CRC_a144.CRC_b9</t>
  </si>
  <si>
    <t>CRC_a145.CRC_b9</t>
  </si>
  <si>
    <t>CRC_a146.CRC_b9</t>
  </si>
  <si>
    <t>CRC_a147.CRC_b9</t>
  </si>
  <si>
    <t>CRC_a148.CRC_b9</t>
  </si>
  <si>
    <t>CRC_a149.CRC_b9</t>
  </si>
  <si>
    <t>CRC_a150.CRC_b9</t>
  </si>
  <si>
    <t>CRC_a151.CRC_b9</t>
  </si>
  <si>
    <t>CRC_a152.CRC_b9</t>
  </si>
  <si>
    <t>CRC_a153.CRC_b9</t>
  </si>
  <si>
    <t>CRC_a154.CRC_b9</t>
  </si>
  <si>
    <t>CRC_a155.CRC_b9</t>
  </si>
  <si>
    <t>CRC_a156.CRC_b9</t>
  </si>
  <si>
    <t>CRC_a157.CRC_b9</t>
  </si>
  <si>
    <t>CRC_a158.CRC_b9</t>
  </si>
  <si>
    <t>CRC_a159.CRC_b9</t>
  </si>
  <si>
    <t>CRC_a160.CRC_b9</t>
  </si>
  <si>
    <t>CRC_a161.CRC_b9</t>
  </si>
  <si>
    <t>CRC_a162.CRC_b9</t>
  </si>
  <si>
    <t>CRC_a163.CRC_b9</t>
  </si>
  <si>
    <t>CRC_a164.CRC_b9</t>
  </si>
  <si>
    <t>CRC_a165.CRC_b9</t>
  </si>
  <si>
    <t>CRC_a166.CRC_b9</t>
  </si>
  <si>
    <t>CRC_a167.CRC_b9</t>
  </si>
  <si>
    <t>CRC_a168.CRC_b9</t>
  </si>
  <si>
    <t>CRC_a169.CRC_b9</t>
  </si>
  <si>
    <t>CRC_a170.CRC_b9</t>
  </si>
  <si>
    <t>CRC_a171.CRC_b9</t>
  </si>
  <si>
    <t>CRC_a172.CRC_b9</t>
  </si>
  <si>
    <t>CRC_a173.CRC_b9</t>
  </si>
  <si>
    <t>CRC_a174.CRC_b9</t>
  </si>
  <si>
    <t>CRC_a175.CRC_b9</t>
  </si>
  <si>
    <t>CRC_a176.CRC_b9</t>
  </si>
  <si>
    <t>CRC_a177.CRC_b9</t>
  </si>
  <si>
    <t>CRC_a178.CRC_b9</t>
  </si>
  <si>
    <t>CRC_a179.CRC_b9</t>
  </si>
  <si>
    <t>CRC_a180.CRC_b9</t>
  </si>
  <si>
    <t>CRC_a181.CRC_b9</t>
  </si>
  <si>
    <t>CRC_a182.CRC_b9</t>
  </si>
  <si>
    <t>CRC_a183.CRC_b9</t>
  </si>
  <si>
    <t>CRC_a184.CRC_b9</t>
  </si>
  <si>
    <t>CRC_a185.CRC_b9</t>
  </si>
  <si>
    <t>CRC_a186.CRC_b9</t>
  </si>
  <si>
    <t>CRC_a187.CRC_b9</t>
  </si>
  <si>
    <t>CRC_a188.CRC_b9</t>
  </si>
  <si>
    <t>CRC_a189.CRC_b9</t>
  </si>
  <si>
    <t>CRC_a190.CRC_b9</t>
  </si>
  <si>
    <t>CRC_a191.CRC_b9</t>
  </si>
  <si>
    <t>CRC_a192.CRC_b9</t>
  </si>
  <si>
    <t>CRC_a193.CRC_b9</t>
  </si>
  <si>
    <t>CRC_a194.CRC_b9</t>
  </si>
  <si>
    <t>CRC_a195.CRC_b9</t>
  </si>
  <si>
    <t>CRC_a196.CRC_b9</t>
  </si>
  <si>
    <t>CRC_a197.CRC_b9</t>
  </si>
  <si>
    <t>CRC_a198.CRC_b9</t>
  </si>
  <si>
    <t>CRC_a199.CRC_b9</t>
  </si>
  <si>
    <t>CDK4_a17.CRC_b9</t>
  </si>
  <si>
    <t>CRC_a1.CRC_b10</t>
  </si>
  <si>
    <t>CRC_a2.CRC_b10</t>
  </si>
  <si>
    <t>CRC_a3.CRC_b10</t>
  </si>
  <si>
    <t>CRC_a4.CRC_b10</t>
  </si>
  <si>
    <t>CRC_a5.CRC_b10</t>
  </si>
  <si>
    <t>CRC_a6.CRC_b10</t>
  </si>
  <si>
    <t>CRC_a7.CRC_b10</t>
  </si>
  <si>
    <t>CRC_a8.CRC_b10</t>
  </si>
  <si>
    <t>CRC_a9.CRC_b10</t>
  </si>
  <si>
    <t>CRC_a10.CRC_b10</t>
  </si>
  <si>
    <t>CRC_a11.CRC_b10</t>
  </si>
  <si>
    <t>CRC_a12.CRC_b10</t>
  </si>
  <si>
    <t>CRC_a13.CRC_b10</t>
  </si>
  <si>
    <t>CRC_a14.CRC_b10</t>
  </si>
  <si>
    <t>CRC_a15.CRC_b10</t>
  </si>
  <si>
    <t>CRC_a16.CRC_b10</t>
  </si>
  <si>
    <t>CRC_a17.CRC_b10</t>
  </si>
  <si>
    <t>CRC_a18.CRC_b10</t>
  </si>
  <si>
    <t>CRC_a19.CRC_b10</t>
  </si>
  <si>
    <t>CRC_a20.CRC_b10</t>
  </si>
  <si>
    <t>CRC_a21.CRC_b10</t>
  </si>
  <si>
    <t>CRC_a22.CRC_b10</t>
  </si>
  <si>
    <t>CRC_a23.CRC_b10</t>
  </si>
  <si>
    <t>CRC_a24.CRC_b10</t>
  </si>
  <si>
    <t>CRC_a25.CRC_b10</t>
  </si>
  <si>
    <t>CRC_a26.CRC_b10</t>
  </si>
  <si>
    <t>CRC_a27.CRC_b10</t>
  </si>
  <si>
    <t>CRC_a28.CRC_b10</t>
  </si>
  <si>
    <t>CRC_a29.CRC_b10</t>
  </si>
  <si>
    <t>CRC_a30.CRC_b10</t>
  </si>
  <si>
    <t>CRC_a31.CRC_b10</t>
  </si>
  <si>
    <t>CRC_a32.CRC_b10</t>
  </si>
  <si>
    <t>CRC_a33.CRC_b10</t>
  </si>
  <si>
    <t>CRC_a34.CRC_b10</t>
  </si>
  <si>
    <t>CRC_a35.CRC_b10</t>
  </si>
  <si>
    <t>CRC_a36.CRC_b10</t>
  </si>
  <si>
    <t>CRC_a37.CRC_b10</t>
  </si>
  <si>
    <t>CRC_a38.CRC_b10</t>
  </si>
  <si>
    <t>CRC_a39.CRC_b10</t>
  </si>
  <si>
    <t>CRC_a40.CRC_b10</t>
  </si>
  <si>
    <t>CRC_a41.CRC_b10</t>
  </si>
  <si>
    <t>CRC_a42.CRC_b10</t>
  </si>
  <si>
    <t>CRC_a43.CRC_b10</t>
  </si>
  <si>
    <t>CRC_a44.CRC_b10</t>
  </si>
  <si>
    <t>CRC_a45.CRC_b10</t>
  </si>
  <si>
    <t>CRC_a46.CRC_b10</t>
  </si>
  <si>
    <t>CRC_a47.CRC_b10</t>
  </si>
  <si>
    <t>CRC_a48.CRC_b10</t>
  </si>
  <si>
    <t>CRC_a49.CRC_b10</t>
  </si>
  <si>
    <t>CRC_a50.CRC_b10</t>
  </si>
  <si>
    <t>CRC_a51.CRC_b10</t>
  </si>
  <si>
    <t>CRC_a52.CRC_b10</t>
  </si>
  <si>
    <t>CRC_a53.CRC_b10</t>
  </si>
  <si>
    <t>CRC_a54.CRC_b10</t>
  </si>
  <si>
    <t>CRC_a55.CRC_b10</t>
  </si>
  <si>
    <t>CRC_a56.CRC_b10</t>
  </si>
  <si>
    <t>CRC_a57.CRC_b10</t>
  </si>
  <si>
    <t>CRC_a58.CRC_b10</t>
  </si>
  <si>
    <t>CRC_a59.CRC_b10</t>
  </si>
  <si>
    <t>CRC_a60.CRC_b10</t>
  </si>
  <si>
    <t>CRC_a61.CRC_b10</t>
  </si>
  <si>
    <t>CRC_a62.CRC_b10</t>
  </si>
  <si>
    <t>CRC_a63.CRC_b10</t>
  </si>
  <si>
    <t>CRC_a64.CRC_b10</t>
  </si>
  <si>
    <t>CRC_a65.CRC_b10</t>
  </si>
  <si>
    <t>CRC_a66.CRC_b10</t>
  </si>
  <si>
    <t>CRC_a67.CRC_b10</t>
  </si>
  <si>
    <t>CRC_a68.CRC_b10</t>
  </si>
  <si>
    <t>CRC_a69.CRC_b10</t>
  </si>
  <si>
    <t>CRC_a70.CRC_b10</t>
  </si>
  <si>
    <t>CRC_a71.CRC_b10</t>
  </si>
  <si>
    <t>CRC_a72.CRC_b10</t>
  </si>
  <si>
    <t>CRC_a73.CRC_b10</t>
  </si>
  <si>
    <t>CRC_a74.CRC_b10</t>
  </si>
  <si>
    <t>CRC_a75.CRC_b10</t>
  </si>
  <si>
    <t>CRC_a76.CRC_b10</t>
  </si>
  <si>
    <t>CRC_a77.CRC_b10</t>
  </si>
  <si>
    <t>CRC_a78.CRC_b10</t>
  </si>
  <si>
    <t>CRC_a79.CRC_b10</t>
  </si>
  <si>
    <t>CRC_a80.CRC_b10</t>
  </si>
  <si>
    <t>CRC_a81.CRC_b10</t>
  </si>
  <si>
    <t>CRC_a82.CRC_b10</t>
  </si>
  <si>
    <t>CRC_a83.CRC_b10</t>
  </si>
  <si>
    <t>CRC_a84.CRC_b10</t>
  </si>
  <si>
    <t>CRC_a85.CRC_b10</t>
  </si>
  <si>
    <t>CRC_a86.CRC_b10</t>
  </si>
  <si>
    <t>CRC_a87.CRC_b10</t>
  </si>
  <si>
    <t>CRC_a88.CRC_b10</t>
  </si>
  <si>
    <t>CRC_a89.CRC_b10</t>
  </si>
  <si>
    <t>CRC_a90.CRC_b10</t>
  </si>
  <si>
    <t>CRC_a91.CRC_b10</t>
  </si>
  <si>
    <t>CRC_a92.CRC_b10</t>
  </si>
  <si>
    <t>CRC_a93.CRC_b10</t>
  </si>
  <si>
    <t>CRC_a94.CRC_b10</t>
  </si>
  <si>
    <t>CRC_a95.CRC_b10</t>
  </si>
  <si>
    <t>CRC_a96.CRC_b10</t>
  </si>
  <si>
    <t>CRC_a97.CRC_b10</t>
  </si>
  <si>
    <t>CRC_a98.CRC_b10</t>
  </si>
  <si>
    <t>CRC_a99.CRC_b10</t>
  </si>
  <si>
    <t>CRC_a100.CRC_b10</t>
  </si>
  <si>
    <t>CRC_a101.CRC_b10</t>
  </si>
  <si>
    <t>CRC_a102.CRC_b10</t>
  </si>
  <si>
    <t>CRC_a103.CRC_b10</t>
  </si>
  <si>
    <t>CRC_a104.CRC_b10</t>
  </si>
  <si>
    <t>CRC_a105.CRC_b10</t>
  </si>
  <si>
    <t>CRC_a106.CRC_b10</t>
  </si>
  <si>
    <t>CRC_a107.CRC_b10</t>
  </si>
  <si>
    <t>CRC_a108.CRC_b10</t>
  </si>
  <si>
    <t>CRC_a109.CRC_b10</t>
  </si>
  <si>
    <t>CRC_a110.CRC_b10</t>
  </si>
  <si>
    <t>CRC_a111.CRC_b10</t>
  </si>
  <si>
    <t>CRC_a112.CRC_b10</t>
  </si>
  <si>
    <t>CRC_a113.CRC_b10</t>
  </si>
  <si>
    <t>CRC_a114.CRC_b10</t>
  </si>
  <si>
    <t>CRC_a115.CRC_b10</t>
  </si>
  <si>
    <t>CRC_a116.CRC_b10</t>
  </si>
  <si>
    <t>CRC_a117.CRC_b10</t>
  </si>
  <si>
    <t>CRC_a118.CRC_b10</t>
  </si>
  <si>
    <t>CRC_a119.CRC_b10</t>
  </si>
  <si>
    <t>CRC_a120.CRC_b10</t>
  </si>
  <si>
    <t>CRC_a121.CRC_b10</t>
  </si>
  <si>
    <t>CRC_a122.CRC_b10</t>
  </si>
  <si>
    <t>CRC_a123.CRC_b10</t>
  </si>
  <si>
    <t>CRC_a124.CRC_b10</t>
  </si>
  <si>
    <t>CRC_a125.CRC_b10</t>
  </si>
  <si>
    <t>CRC_a126.CRC_b10</t>
  </si>
  <si>
    <t>CRC_a127.CRC_b10</t>
  </si>
  <si>
    <t>CRC_a128.CRC_b10</t>
  </si>
  <si>
    <t>CRC_a129.CRC_b10</t>
  </si>
  <si>
    <t>CRC_a130.CRC_b10</t>
  </si>
  <si>
    <t>CRC_a131.CRC_b10</t>
  </si>
  <si>
    <t>CRC_a132.CRC_b10</t>
  </si>
  <si>
    <t>CRC_a133.CRC_b10</t>
  </si>
  <si>
    <t>CRC_a134.CRC_b10</t>
  </si>
  <si>
    <t>CRC_a135.CRC_b10</t>
  </si>
  <si>
    <t>CRC_a136.CRC_b10</t>
  </si>
  <si>
    <t>CRC_a137.CRC_b10</t>
  </si>
  <si>
    <t>CRC_a138.CRC_b10</t>
  </si>
  <si>
    <t>CRC_a139.CRC_b10</t>
  </si>
  <si>
    <t>CRC_a140.CRC_b10</t>
  </si>
  <si>
    <t>CRC_a141.CRC_b10</t>
  </si>
  <si>
    <t>CRC_a142.CRC_b10</t>
  </si>
  <si>
    <t>CRC_a143.CRC_b10</t>
  </si>
  <si>
    <t>CRC_a144.CRC_b10</t>
  </si>
  <si>
    <t>CRC_a145.CRC_b10</t>
  </si>
  <si>
    <t>CRC_a146.CRC_b10</t>
  </si>
  <si>
    <t>CRC_a147.CRC_b10</t>
  </si>
  <si>
    <t>CRC_a148.CRC_b10</t>
  </si>
  <si>
    <t>CRC_a149.CRC_b10</t>
  </si>
  <si>
    <t>CRC_a150.CRC_b10</t>
  </si>
  <si>
    <t>CRC_a151.CRC_b10</t>
  </si>
  <si>
    <t>CRC_a152.CRC_b10</t>
  </si>
  <si>
    <t>CRC_a153.CRC_b10</t>
  </si>
  <si>
    <t>CRC_a154.CRC_b10</t>
  </si>
  <si>
    <t>CRC_a155.CRC_b10</t>
  </si>
  <si>
    <t>CRC_a156.CRC_b10</t>
  </si>
  <si>
    <t>CRC_a157.CRC_b10</t>
  </si>
  <si>
    <t>CRC_a158.CRC_b10</t>
  </si>
  <si>
    <t>CRC_a159.CRC_b10</t>
  </si>
  <si>
    <t>CRC_a160.CRC_b10</t>
  </si>
  <si>
    <t>CRC_a161.CRC_b10</t>
  </si>
  <si>
    <t>CRC_a162.CRC_b10</t>
  </si>
  <si>
    <t>CRC_a163.CRC_b10</t>
  </si>
  <si>
    <t>CRC_a164.CRC_b10</t>
  </si>
  <si>
    <t>CRC_a165.CRC_b10</t>
  </si>
  <si>
    <t>CRC_a166.CRC_b10</t>
  </si>
  <si>
    <t>CRC_a167.CRC_b10</t>
  </si>
  <si>
    <t>CRC_a168.CRC_b10</t>
  </si>
  <si>
    <t>CRC_a169.CRC_b10</t>
  </si>
  <si>
    <t>CRC_a170.CRC_b10</t>
  </si>
  <si>
    <t>CRC_a171.CRC_b10</t>
  </si>
  <si>
    <t>CRC_a172.CRC_b10</t>
  </si>
  <si>
    <t>CRC_a173.CRC_b10</t>
  </si>
  <si>
    <t>CRC_a174.CRC_b10</t>
  </si>
  <si>
    <t>CRC_a175.CRC_b10</t>
  </si>
  <si>
    <t>CRC_a176.CRC_b10</t>
  </si>
  <si>
    <t>CRC_a177.CRC_b10</t>
  </si>
  <si>
    <t>CRC_a178.CRC_b10</t>
  </si>
  <si>
    <t>CRC_a179.CRC_b10</t>
  </si>
  <si>
    <t>CRC_a180.CRC_b10</t>
  </si>
  <si>
    <t>CRC_a181.CRC_b10</t>
  </si>
  <si>
    <t>CRC_a182.CRC_b10</t>
  </si>
  <si>
    <t>CRC_a183.CRC_b10</t>
  </si>
  <si>
    <t>CRC_a184.CRC_b10</t>
  </si>
  <si>
    <t>CRC_a185.CRC_b10</t>
  </si>
  <si>
    <t>CRC_a186.CRC_b10</t>
  </si>
  <si>
    <t>CRC_a187.CRC_b10</t>
  </si>
  <si>
    <t>CRC_a188.CRC_b10</t>
  </si>
  <si>
    <t>CRC_a189.CRC_b10</t>
  </si>
  <si>
    <t>CRC_a190.CRC_b10</t>
  </si>
  <si>
    <t>CRC_a191.CRC_b10</t>
  </si>
  <si>
    <t>CRC_a192.CRC_b10</t>
  </si>
  <si>
    <t>CRC_a193.CRC_b10</t>
  </si>
  <si>
    <t>CRC_a194.CRC_b10</t>
  </si>
  <si>
    <t>CRC_a195.CRC_b10</t>
  </si>
  <si>
    <t>CRC_a196.CRC_b10</t>
  </si>
  <si>
    <t>CRC_a197.CRC_b10</t>
  </si>
  <si>
    <t>CRC_a198.CRC_b10</t>
  </si>
  <si>
    <t>CRC_a199.CRC_b10</t>
  </si>
  <si>
    <t>CDK4_a17.CRC_b10</t>
  </si>
  <si>
    <t>CRC_a1.CRC_b11</t>
  </si>
  <si>
    <t>CRC_a2.CRC_b11</t>
  </si>
  <si>
    <t>CRC_a3.CRC_b11</t>
  </si>
  <si>
    <t>CRC_a4.CRC_b11</t>
  </si>
  <si>
    <t>CRC_a5.CRC_b11</t>
  </si>
  <si>
    <t>CRC_a6.CRC_b11</t>
  </si>
  <si>
    <t>CRC_a7.CRC_b11</t>
  </si>
  <si>
    <t>CRC_a8.CRC_b11</t>
  </si>
  <si>
    <t>CRC_a9.CRC_b11</t>
  </si>
  <si>
    <t>CRC_a10.CRC_b11</t>
  </si>
  <si>
    <t>CRC_a11.CRC_b11</t>
  </si>
  <si>
    <t>CRC_a12.CRC_b11</t>
  </si>
  <si>
    <t>CRC_a13.CRC_b11</t>
  </si>
  <si>
    <t>CRC_a14.CRC_b11</t>
  </si>
  <si>
    <t>CRC_a15.CRC_b11</t>
  </si>
  <si>
    <t>CRC_a16.CRC_b11</t>
  </si>
  <si>
    <t>CRC_a17.CRC_b11</t>
  </si>
  <si>
    <t>CRC_a18.CRC_b11</t>
  </si>
  <si>
    <t>CRC_a19.CRC_b11</t>
  </si>
  <si>
    <t>CRC_a20.CRC_b11</t>
  </si>
  <si>
    <t>CRC_a21.CRC_b11</t>
  </si>
  <si>
    <t>CRC_a22.CRC_b11</t>
  </si>
  <si>
    <t>CRC_a23.CRC_b11</t>
  </si>
  <si>
    <t>CRC_a24.CRC_b11</t>
  </si>
  <si>
    <t>CRC_a25.CRC_b11</t>
  </si>
  <si>
    <t>CRC_a26.CRC_b11</t>
  </si>
  <si>
    <t>CRC_a27.CRC_b11</t>
  </si>
  <si>
    <t>CRC_a28.CRC_b11</t>
  </si>
  <si>
    <t>CRC_a29.CRC_b11</t>
  </si>
  <si>
    <t>CRC_a30.CRC_b11</t>
  </si>
  <si>
    <t>CRC_a31.CRC_b11</t>
  </si>
  <si>
    <t>CRC_a32.CRC_b11</t>
  </si>
  <si>
    <t>CRC_a33.CRC_b11</t>
  </si>
  <si>
    <t>CRC_a34.CRC_b11</t>
  </si>
  <si>
    <t>CRC_a35.CRC_b11</t>
  </si>
  <si>
    <t>CRC_a36.CRC_b11</t>
  </si>
  <si>
    <t>CRC_a37.CRC_b11</t>
  </si>
  <si>
    <t>CRC_a38.CRC_b11</t>
  </si>
  <si>
    <t>CRC_a39.CRC_b11</t>
  </si>
  <si>
    <t>CRC_a40.CRC_b11</t>
  </si>
  <si>
    <t>CRC_a41.CRC_b11</t>
  </si>
  <si>
    <t>CRC_a42.CRC_b11</t>
  </si>
  <si>
    <t>CRC_a43.CRC_b11</t>
  </si>
  <si>
    <t>CRC_a44.CRC_b11</t>
  </si>
  <si>
    <t>CRC_a45.CRC_b11</t>
  </si>
  <si>
    <t>CRC_a46.CRC_b11</t>
  </si>
  <si>
    <t>CRC_a47.CRC_b11</t>
  </si>
  <si>
    <t>CRC_a48.CRC_b11</t>
  </si>
  <si>
    <t>CRC_a49.CRC_b11</t>
  </si>
  <si>
    <t>CRC_a50.CRC_b11</t>
  </si>
  <si>
    <t>CRC_a51.CRC_b11</t>
  </si>
  <si>
    <t>CRC_a52.CRC_b11</t>
  </si>
  <si>
    <t>CRC_a53.CRC_b11</t>
  </si>
  <si>
    <t>CRC_a54.CRC_b11</t>
  </si>
  <si>
    <t>CRC_a55.CRC_b11</t>
  </si>
  <si>
    <t>CRC_a56.CRC_b11</t>
  </si>
  <si>
    <t>CRC_a57.CRC_b11</t>
  </si>
  <si>
    <t>CRC_a58.CRC_b11</t>
  </si>
  <si>
    <t>CRC_a59.CRC_b11</t>
  </si>
  <si>
    <t>CRC_a60.CRC_b11</t>
  </si>
  <si>
    <t>CRC_a61.CRC_b11</t>
  </si>
  <si>
    <t>CRC_a62.CRC_b11</t>
  </si>
  <si>
    <t>CRC_a63.CRC_b11</t>
  </si>
  <si>
    <t>CRC_a64.CRC_b11</t>
  </si>
  <si>
    <t>CRC_a65.CRC_b11</t>
  </si>
  <si>
    <t>CRC_a66.CRC_b11</t>
  </si>
  <si>
    <t>CRC_a67.CRC_b11</t>
  </si>
  <si>
    <t>CRC_a68.CRC_b11</t>
  </si>
  <si>
    <t>CRC_a69.CRC_b11</t>
  </si>
  <si>
    <t>CRC_a70.CRC_b11</t>
  </si>
  <si>
    <t>CRC_a71.CRC_b11</t>
  </si>
  <si>
    <t>CRC_a72.CRC_b11</t>
  </si>
  <si>
    <t>CRC_a73.CRC_b11</t>
  </si>
  <si>
    <t>CRC_a74.CRC_b11</t>
  </si>
  <si>
    <t>CRC_a75.CRC_b11</t>
  </si>
  <si>
    <t>CRC_a76.CRC_b11</t>
  </si>
  <si>
    <t>CRC_a77.CRC_b11</t>
  </si>
  <si>
    <t>CRC_a78.CRC_b11</t>
  </si>
  <si>
    <t>CRC_a79.CRC_b11</t>
  </si>
  <si>
    <t>CRC_a80.CRC_b11</t>
  </si>
  <si>
    <t>CRC_a81.CRC_b11</t>
  </si>
  <si>
    <t>CRC_a82.CRC_b11</t>
  </si>
  <si>
    <t>CRC_a83.CRC_b11</t>
  </si>
  <si>
    <t>CRC_a84.CRC_b11</t>
  </si>
  <si>
    <t>CRC_a85.CRC_b11</t>
  </si>
  <si>
    <t>CRC_a86.CRC_b11</t>
  </si>
  <si>
    <t>CRC_a87.CRC_b11</t>
  </si>
  <si>
    <t>CRC_a88.CRC_b11</t>
  </si>
  <si>
    <t>CRC_a89.CRC_b11</t>
  </si>
  <si>
    <t>CRC_a90.CRC_b11</t>
  </si>
  <si>
    <t>CRC_a91.CRC_b11</t>
  </si>
  <si>
    <t>CRC_a92.CRC_b11</t>
  </si>
  <si>
    <t>CRC_a93.CRC_b11</t>
  </si>
  <si>
    <t>CRC_a94.CRC_b11</t>
  </si>
  <si>
    <t>CRC_a95.CRC_b11</t>
  </si>
  <si>
    <t>CRC_a96.CRC_b11</t>
  </si>
  <si>
    <t>CRC_a97.CRC_b11</t>
  </si>
  <si>
    <t>CRC_a98.CRC_b11</t>
  </si>
  <si>
    <t>CRC_a99.CRC_b11</t>
  </si>
  <si>
    <t>CRC_a100.CRC_b11</t>
  </si>
  <si>
    <t>CRC_a101.CRC_b11</t>
  </si>
  <si>
    <t>CRC_a102.CRC_b11</t>
  </si>
  <si>
    <t>CRC_a103.CRC_b11</t>
  </si>
  <si>
    <t>CRC_a104.CRC_b11</t>
  </si>
  <si>
    <t>CRC_a105.CRC_b11</t>
  </si>
  <si>
    <t>CRC_a106.CRC_b11</t>
  </si>
  <si>
    <t>CRC_a107.CRC_b11</t>
  </si>
  <si>
    <t>CRC_a108.CRC_b11</t>
  </si>
  <si>
    <t>CRC_a109.CRC_b11</t>
  </si>
  <si>
    <t>CRC_a110.CRC_b11</t>
  </si>
  <si>
    <t>CRC_a111.CRC_b11</t>
  </si>
  <si>
    <t>CRC_a112.CRC_b11</t>
  </si>
  <si>
    <t>CRC_a113.CRC_b11</t>
  </si>
  <si>
    <t>CRC_a114.CRC_b11</t>
  </si>
  <si>
    <t>CRC_a115.CRC_b11</t>
  </si>
  <si>
    <t>CRC_a116.CRC_b11</t>
  </si>
  <si>
    <t>CRC_a117.CRC_b11</t>
  </si>
  <si>
    <t>CRC_a118.CRC_b11</t>
  </si>
  <si>
    <t>CRC_a119.CRC_b11</t>
  </si>
  <si>
    <t>CRC_a120.CRC_b11</t>
  </si>
  <si>
    <t>CRC_a121.CRC_b11</t>
  </si>
  <si>
    <t>CRC_a122.CRC_b11</t>
  </si>
  <si>
    <t>CRC_a123.CRC_b11</t>
  </si>
  <si>
    <t>CRC_a124.CRC_b11</t>
  </si>
  <si>
    <t>CRC_a125.CRC_b11</t>
  </si>
  <si>
    <t>CRC_a126.CRC_b11</t>
  </si>
  <si>
    <t>CRC_a127.CRC_b11</t>
  </si>
  <si>
    <t>CRC_a128.CRC_b11</t>
  </si>
  <si>
    <t>CRC_a129.CRC_b11</t>
  </si>
  <si>
    <t>CRC_a130.CRC_b11</t>
  </si>
  <si>
    <t>CRC_a131.CRC_b11</t>
  </si>
  <si>
    <t>CRC_a132.CRC_b11</t>
  </si>
  <si>
    <t>CRC_a133.CRC_b11</t>
  </si>
  <si>
    <t>CRC_a134.CRC_b11</t>
  </si>
  <si>
    <t>CRC_a135.CRC_b11</t>
  </si>
  <si>
    <t>CRC_a136.CRC_b11</t>
  </si>
  <si>
    <t>CRC_a137.CRC_b11</t>
  </si>
  <si>
    <t>CRC_a138.CRC_b11</t>
  </si>
  <si>
    <t>CRC_a139.CRC_b11</t>
  </si>
  <si>
    <t>CRC_a140.CRC_b11</t>
  </si>
  <si>
    <t>CRC_a141.CRC_b11</t>
  </si>
  <si>
    <t>CRC_a142.CRC_b11</t>
  </si>
  <si>
    <t>CRC_a143.CRC_b11</t>
  </si>
  <si>
    <t>CRC_a144.CRC_b11</t>
  </si>
  <si>
    <t>CRC_a145.CRC_b11</t>
  </si>
  <si>
    <t>CRC_a146.CRC_b11</t>
  </si>
  <si>
    <t>CRC_a147.CRC_b11</t>
  </si>
  <si>
    <t>CRC_a148.CRC_b11</t>
  </si>
  <si>
    <t>CRC_a149.CRC_b11</t>
  </si>
  <si>
    <t>CRC_a150.CRC_b11</t>
  </si>
  <si>
    <t>CRC_a151.CRC_b11</t>
  </si>
  <si>
    <t>CRC_a152.CRC_b11</t>
  </si>
  <si>
    <t>CRC_a153.CRC_b11</t>
  </si>
  <si>
    <t>CRC_a154.CRC_b11</t>
  </si>
  <si>
    <t>CRC_a155.CRC_b11</t>
  </si>
  <si>
    <t>CRC_a156.CRC_b11</t>
  </si>
  <si>
    <t>CRC_a157.CRC_b11</t>
  </si>
  <si>
    <t>CRC_a158.CRC_b11</t>
  </si>
  <si>
    <t>CRC_a159.CRC_b11</t>
  </si>
  <si>
    <t>CRC_a160.CRC_b11</t>
  </si>
  <si>
    <t>CRC_a161.CRC_b11</t>
  </si>
  <si>
    <t>CRC_a162.CRC_b11</t>
  </si>
  <si>
    <t>CRC_a163.CRC_b11</t>
  </si>
  <si>
    <t>CRC_a164.CRC_b11</t>
  </si>
  <si>
    <t>CRC_a165.CRC_b11</t>
  </si>
  <si>
    <t>CRC_a166.CRC_b11</t>
  </si>
  <si>
    <t>CRC_a167.CRC_b11</t>
  </si>
  <si>
    <t>CRC_a168.CRC_b11</t>
  </si>
  <si>
    <t>CRC_a169.CRC_b11</t>
  </si>
  <si>
    <t>CRC_a170.CRC_b11</t>
  </si>
  <si>
    <t>CRC_a171.CRC_b11</t>
  </si>
  <si>
    <t>CRC_a172.CRC_b11</t>
  </si>
  <si>
    <t>CRC_a173.CRC_b11</t>
  </si>
  <si>
    <t>CRC_a174.CRC_b11</t>
  </si>
  <si>
    <t>CRC_a175.CRC_b11</t>
  </si>
  <si>
    <t>CRC_a176.CRC_b11</t>
  </si>
  <si>
    <t>CRC_a177.CRC_b11</t>
  </si>
  <si>
    <t>CRC_a178.CRC_b11</t>
  </si>
  <si>
    <t>CRC_a179.CRC_b11</t>
  </si>
  <si>
    <t>CRC_a180.CRC_b11</t>
  </si>
  <si>
    <t>CRC_a181.CRC_b11</t>
  </si>
  <si>
    <t>CRC_a182.CRC_b11</t>
  </si>
  <si>
    <t>CRC_a183.CRC_b11</t>
  </si>
  <si>
    <t>CRC_a184.CRC_b11</t>
  </si>
  <si>
    <t>CRC_a185.CRC_b11</t>
  </si>
  <si>
    <t>CRC_a186.CRC_b11</t>
  </si>
  <si>
    <t>CRC_a187.CRC_b11</t>
  </si>
  <si>
    <t>CRC_a188.CRC_b11</t>
  </si>
  <si>
    <t>CRC_a189.CRC_b11</t>
  </si>
  <si>
    <t>CRC_a190.CRC_b11</t>
  </si>
  <si>
    <t>CRC_a191.CRC_b11</t>
  </si>
  <si>
    <t>CRC_a192.CRC_b11</t>
  </si>
  <si>
    <t>CRC_a193.CRC_b11</t>
  </si>
  <si>
    <t>CRC_a194.CRC_b11</t>
  </si>
  <si>
    <t>CRC_a195.CRC_b11</t>
  </si>
  <si>
    <t>CRC_a196.CRC_b11</t>
  </si>
  <si>
    <t>CRC_a197.CRC_b11</t>
  </si>
  <si>
    <t>CRC_a198.CRC_b11</t>
  </si>
  <si>
    <t>CRC_a199.CRC_b11</t>
  </si>
  <si>
    <t>CDK4_a17.CRC_b11</t>
  </si>
  <si>
    <t>CRC_a1.CRC_b12</t>
  </si>
  <si>
    <t>CRC_a2.CRC_b12</t>
  </si>
  <si>
    <t>CRC_a3.CRC_b12</t>
  </si>
  <si>
    <t>CRC_a4.CRC_b12</t>
  </si>
  <si>
    <t>CRC_a5.CRC_b12</t>
  </si>
  <si>
    <t>CRC_a6.CRC_b12</t>
  </si>
  <si>
    <t>CRC_a7.CRC_b12</t>
  </si>
  <si>
    <t>CRC_a8.CRC_b12</t>
  </si>
  <si>
    <t>CRC_a9.CRC_b12</t>
  </si>
  <si>
    <t>CRC_a10.CRC_b12</t>
  </si>
  <si>
    <t>CRC_a11.CRC_b12</t>
  </si>
  <si>
    <t>CRC_a12.CRC_b12</t>
  </si>
  <si>
    <t>CRC_a13.CRC_b12</t>
  </si>
  <si>
    <t>CRC_a14.CRC_b12</t>
  </si>
  <si>
    <t>CRC_a15.CRC_b12</t>
  </si>
  <si>
    <t>CRC_a16.CRC_b12</t>
  </si>
  <si>
    <t>CRC_a17.CRC_b12</t>
  </si>
  <si>
    <t>CRC_a18.CRC_b12</t>
  </si>
  <si>
    <t>CRC_a19.CRC_b12</t>
  </si>
  <si>
    <t>CRC_a20.CRC_b12</t>
  </si>
  <si>
    <t>CRC_a21.CRC_b12</t>
  </si>
  <si>
    <t>CRC_a22.CRC_b12</t>
  </si>
  <si>
    <t>CRC_a23.CRC_b12</t>
  </si>
  <si>
    <t>CRC_a24.CRC_b12</t>
  </si>
  <si>
    <t>CRC_a25.CRC_b12</t>
  </si>
  <si>
    <t>CRC_a26.CRC_b12</t>
  </si>
  <si>
    <t>CRC_a27.CRC_b12</t>
  </si>
  <si>
    <t>CRC_a28.CRC_b12</t>
  </si>
  <si>
    <t>CRC_a29.CRC_b12</t>
  </si>
  <si>
    <t>CRC_a30.CRC_b12</t>
  </si>
  <si>
    <t>CRC_a31.CRC_b12</t>
  </si>
  <si>
    <t>CRC_a32.CRC_b12</t>
  </si>
  <si>
    <t>CRC_a33.CRC_b12</t>
  </si>
  <si>
    <t>CRC_a34.CRC_b12</t>
  </si>
  <si>
    <t>CRC_a35.CRC_b12</t>
  </si>
  <si>
    <t>CRC_a36.CRC_b12</t>
  </si>
  <si>
    <t>CRC_a37.CRC_b12</t>
  </si>
  <si>
    <t>CRC_a38.CRC_b12</t>
  </si>
  <si>
    <t>CRC_a39.CRC_b12</t>
  </si>
  <si>
    <t>CRC_a40.CRC_b12</t>
  </si>
  <si>
    <t>CRC_a41.CRC_b12</t>
  </si>
  <si>
    <t>CRC_a42.CRC_b12</t>
  </si>
  <si>
    <t>CRC_a43.CRC_b12</t>
  </si>
  <si>
    <t>CRC_a44.CRC_b12</t>
  </si>
  <si>
    <t>CRC_a45.CRC_b12</t>
  </si>
  <si>
    <t>CRC_a46.CRC_b12</t>
  </si>
  <si>
    <t>CRC_a47.CRC_b12</t>
  </si>
  <si>
    <t>CRC_a48.CRC_b12</t>
  </si>
  <si>
    <t>CRC_a49.CRC_b12</t>
  </si>
  <si>
    <t>CRC_a50.CRC_b12</t>
  </si>
  <si>
    <t>CRC_a51.CRC_b12</t>
  </si>
  <si>
    <t>CRC_a52.CRC_b12</t>
  </si>
  <si>
    <t>CRC_a53.CRC_b12</t>
  </si>
  <si>
    <t>CRC_a54.CRC_b12</t>
  </si>
  <si>
    <t>CRC_a55.CRC_b12</t>
  </si>
  <si>
    <t>CRC_a56.CRC_b12</t>
  </si>
  <si>
    <t>CRC_a57.CRC_b12</t>
  </si>
  <si>
    <t>CRC_a58.CRC_b12</t>
  </si>
  <si>
    <t>CRC_a59.CRC_b12</t>
  </si>
  <si>
    <t>CRC_a60.CRC_b12</t>
  </si>
  <si>
    <t>CRC_a61.CRC_b12</t>
  </si>
  <si>
    <t>CRC_a62.CRC_b12</t>
  </si>
  <si>
    <t>CRC_a63.CRC_b12</t>
  </si>
  <si>
    <t>CRC_a64.CRC_b12</t>
  </si>
  <si>
    <t>CRC_a65.CRC_b12</t>
  </si>
  <si>
    <t>CRC_a66.CRC_b12</t>
  </si>
  <si>
    <t>CRC_a67.CRC_b12</t>
  </si>
  <si>
    <t>CRC_a68.CRC_b12</t>
  </si>
  <si>
    <t>CRC_a69.CRC_b12</t>
  </si>
  <si>
    <t>CRC_a70.CRC_b12</t>
  </si>
  <si>
    <t>CRC_a71.CRC_b12</t>
  </si>
  <si>
    <t>CRC_a72.CRC_b12</t>
  </si>
  <si>
    <t>CRC_a73.CRC_b12</t>
  </si>
  <si>
    <t>CRC_a74.CRC_b12</t>
  </si>
  <si>
    <t>CRC_a75.CRC_b12</t>
  </si>
  <si>
    <t>CRC_a76.CRC_b12</t>
  </si>
  <si>
    <t>CRC_a77.CRC_b12</t>
  </si>
  <si>
    <t>CRC_a78.CRC_b12</t>
  </si>
  <si>
    <t>CRC_a79.CRC_b12</t>
  </si>
  <si>
    <t>CRC_a80.CRC_b12</t>
  </si>
  <si>
    <t>CRC_a81.CRC_b12</t>
  </si>
  <si>
    <t>CRC_a82.CRC_b12</t>
  </si>
  <si>
    <t>CRC_a83.CRC_b12</t>
  </si>
  <si>
    <t>CRC_a84.CRC_b12</t>
  </si>
  <si>
    <t>CRC_a85.CRC_b12</t>
  </si>
  <si>
    <t>CRC_a86.CRC_b12</t>
  </si>
  <si>
    <t>CRC_a87.CRC_b12</t>
  </si>
  <si>
    <t>CRC_a88.CRC_b12</t>
  </si>
  <si>
    <t>CRC_a89.CRC_b12</t>
  </si>
  <si>
    <t>CRC_a90.CRC_b12</t>
  </si>
  <si>
    <t>CRC_a91.CRC_b12</t>
  </si>
  <si>
    <t>CRC_a92.CRC_b12</t>
  </si>
  <si>
    <t>CRC_a93.CRC_b12</t>
  </si>
  <si>
    <t>CRC_a94.CRC_b12</t>
  </si>
  <si>
    <t>CRC_a95.CRC_b12</t>
  </si>
  <si>
    <t>CRC_a96.CRC_b12</t>
  </si>
  <si>
    <t>CRC_a97.CRC_b12</t>
  </si>
  <si>
    <t>CRC_a98.CRC_b12</t>
  </si>
  <si>
    <t>CRC_a99.CRC_b12</t>
  </si>
  <si>
    <t>CRC_a100.CRC_b12</t>
  </si>
  <si>
    <t>CRC_a101.CRC_b12</t>
  </si>
  <si>
    <t>CRC_a102.CRC_b12</t>
  </si>
  <si>
    <t>CRC_a103.CRC_b12</t>
  </si>
  <si>
    <t>CRC_a104.CRC_b12</t>
  </si>
  <si>
    <t>CRC_a105.CRC_b12</t>
  </si>
  <si>
    <t>CRC_a106.CRC_b12</t>
  </si>
  <si>
    <t>CRC_a107.CRC_b12</t>
  </si>
  <si>
    <t>CRC_a108.CRC_b12</t>
  </si>
  <si>
    <t>CRC_a109.CRC_b12</t>
  </si>
  <si>
    <t>CRC_a110.CRC_b12</t>
  </si>
  <si>
    <t>CRC_a111.CRC_b12</t>
  </si>
  <si>
    <t>CRC_a112.CRC_b12</t>
  </si>
  <si>
    <t>CRC_a113.CRC_b12</t>
  </si>
  <si>
    <t>CRC_a114.CRC_b12</t>
  </si>
  <si>
    <t>CRC_a115.CRC_b12</t>
  </si>
  <si>
    <t>CRC_a116.CRC_b12</t>
  </si>
  <si>
    <t>CRC_a117.CRC_b12</t>
  </si>
  <si>
    <t>CRC_a118.CRC_b12</t>
  </si>
  <si>
    <t>CRC_a119.CRC_b12</t>
  </si>
  <si>
    <t>CRC_a120.CRC_b12</t>
  </si>
  <si>
    <t>CRC_a121.CRC_b12</t>
  </si>
  <si>
    <t>CRC_a122.CRC_b12</t>
  </si>
  <si>
    <t>CRC_a123.CRC_b12</t>
  </si>
  <si>
    <t>CRC_a124.CRC_b12</t>
  </si>
  <si>
    <t>CRC_a125.CRC_b12</t>
  </si>
  <si>
    <t>CRC_a126.CRC_b12</t>
  </si>
  <si>
    <t>CRC_a127.CRC_b12</t>
  </si>
  <si>
    <t>CRC_a128.CRC_b12</t>
  </si>
  <si>
    <t>CRC_a129.CRC_b12</t>
  </si>
  <si>
    <t>CRC_a130.CRC_b12</t>
  </si>
  <si>
    <t>CRC_a131.CRC_b12</t>
  </si>
  <si>
    <t>CRC_a132.CRC_b12</t>
  </si>
  <si>
    <t>CRC_a133.CRC_b12</t>
  </si>
  <si>
    <t>CRC_a134.CRC_b12</t>
  </si>
  <si>
    <t>CRC_a135.CRC_b12</t>
  </si>
  <si>
    <t>CRC_a136.CRC_b12</t>
  </si>
  <si>
    <t>CRC_a137.CRC_b12</t>
  </si>
  <si>
    <t>CRC_a138.CRC_b12</t>
  </si>
  <si>
    <t>CRC_a139.CRC_b12</t>
  </si>
  <si>
    <t>CRC_a140.CRC_b12</t>
  </si>
  <si>
    <t>CRC_a141.CRC_b12</t>
  </si>
  <si>
    <t>CRC_a142.CRC_b12</t>
  </si>
  <si>
    <t>CRC_a143.CRC_b12</t>
  </si>
  <si>
    <t>CRC_a144.CRC_b12</t>
  </si>
  <si>
    <t>CRC_a145.CRC_b12</t>
  </si>
  <si>
    <t>CRC_a146.CRC_b12</t>
  </si>
  <si>
    <t>CRC_a147.CRC_b12</t>
  </si>
  <si>
    <t>CRC_a148.CRC_b12</t>
  </si>
  <si>
    <t>CRC_a149.CRC_b12</t>
  </si>
  <si>
    <t>CRC_a150.CRC_b12</t>
  </si>
  <si>
    <t>CRC_a151.CRC_b12</t>
  </si>
  <si>
    <t>CRC_a152.CRC_b12</t>
  </si>
  <si>
    <t>CRC_a153.CRC_b12</t>
  </si>
  <si>
    <t>CRC_a154.CRC_b12</t>
  </si>
  <si>
    <t>CRC_a155.CRC_b12</t>
  </si>
  <si>
    <t>CRC_a156.CRC_b12</t>
  </si>
  <si>
    <t>CRC_a157.CRC_b12</t>
  </si>
  <si>
    <t>CRC_a158.CRC_b12</t>
  </si>
  <si>
    <t>CRC_a159.CRC_b12</t>
  </si>
  <si>
    <t>CRC_a160.CRC_b12</t>
  </si>
  <si>
    <t>CRC_a161.CRC_b12</t>
  </si>
  <si>
    <t>CRC_a162.CRC_b12</t>
  </si>
  <si>
    <t>CRC_a163.CRC_b12</t>
  </si>
  <si>
    <t>CRC_a164.CRC_b12</t>
  </si>
  <si>
    <t>CRC_a165.CRC_b12</t>
  </si>
  <si>
    <t>CRC_a166.CRC_b12</t>
  </si>
  <si>
    <t>CRC_a167.CRC_b12</t>
  </si>
  <si>
    <t>CRC_a168.CRC_b12</t>
  </si>
  <si>
    <t>CRC_a169.CRC_b12</t>
  </si>
  <si>
    <t>CRC_a170.CRC_b12</t>
  </si>
  <si>
    <t>CRC_a171.CRC_b12</t>
  </si>
  <si>
    <t>CRC_a172.CRC_b12</t>
  </si>
  <si>
    <t>CRC_a173.CRC_b12</t>
  </si>
  <si>
    <t>CRC_a174.CRC_b12</t>
  </si>
  <si>
    <t>CRC_a175.CRC_b12</t>
  </si>
  <si>
    <t>CRC_a176.CRC_b12</t>
  </si>
  <si>
    <t>CRC_a177.CRC_b12</t>
  </si>
  <si>
    <t>CRC_a178.CRC_b12</t>
  </si>
  <si>
    <t>CRC_a179.CRC_b12</t>
  </si>
  <si>
    <t>CRC_a180.CRC_b12</t>
  </si>
  <si>
    <t>CRC_a181.CRC_b12</t>
  </si>
  <si>
    <t>CRC_a182.CRC_b12</t>
  </si>
  <si>
    <t>CRC_a183.CRC_b12</t>
  </si>
  <si>
    <t>CRC_a184.CRC_b12</t>
  </si>
  <si>
    <t>CRC_a185.CRC_b12</t>
  </si>
  <si>
    <t>CRC_a186.CRC_b12</t>
  </si>
  <si>
    <t>CRC_a187.CRC_b12</t>
  </si>
  <si>
    <t>CRC_a188.CRC_b12</t>
  </si>
  <si>
    <t>CRC_a189.CRC_b12</t>
  </si>
  <si>
    <t>CRC_a190.CRC_b12</t>
  </si>
  <si>
    <t>CRC_a191.CRC_b12</t>
  </si>
  <si>
    <t>CRC_a192.CRC_b12</t>
  </si>
  <si>
    <t>CRC_a193.CRC_b12</t>
  </si>
  <si>
    <t>CRC_a194.CRC_b12</t>
  </si>
  <si>
    <t>CRC_a195.CRC_b12</t>
  </si>
  <si>
    <t>CRC_a196.CRC_b12</t>
  </si>
  <si>
    <t>CRC_a197.CRC_b12</t>
  </si>
  <si>
    <t>CRC_a198.CRC_b12</t>
  </si>
  <si>
    <t>CRC_a199.CRC_b12</t>
  </si>
  <si>
    <t>CDK4_a17.CRC_b12</t>
  </si>
  <si>
    <t>CRC_a1.CRC_b13</t>
  </si>
  <si>
    <t>CRC_a2.CRC_b13</t>
  </si>
  <si>
    <t>CRC_a3.CRC_b13</t>
  </si>
  <si>
    <t>CRC_a4.CRC_b13</t>
  </si>
  <si>
    <t>CRC_a5.CRC_b13</t>
  </si>
  <si>
    <t>CRC_a6.CRC_b13</t>
  </si>
  <si>
    <t>CRC_a7.CRC_b13</t>
  </si>
  <si>
    <t>CRC_a8.CRC_b13</t>
  </si>
  <si>
    <t>CRC_a9.CRC_b13</t>
  </si>
  <si>
    <t>CRC_a10.CRC_b13</t>
  </si>
  <si>
    <t>CRC_a11.CRC_b13</t>
  </si>
  <si>
    <t>CRC_a12.CRC_b13</t>
  </si>
  <si>
    <t>CRC_a13.CRC_b13</t>
  </si>
  <si>
    <t>CRC_a14.CRC_b13</t>
  </si>
  <si>
    <t>CRC_a15.CRC_b13</t>
  </si>
  <si>
    <t>CRC_a16.CRC_b13</t>
  </si>
  <si>
    <t>CRC_a17.CRC_b13</t>
  </si>
  <si>
    <t>CRC_a18.CRC_b13</t>
  </si>
  <si>
    <t>CRC_a19.CRC_b13</t>
  </si>
  <si>
    <t>CRC_a20.CRC_b13</t>
  </si>
  <si>
    <t>CRC_a21.CRC_b13</t>
  </si>
  <si>
    <t>CRC_a22.CRC_b13</t>
  </si>
  <si>
    <t>CRC_a23.CRC_b13</t>
  </si>
  <si>
    <t>CRC_a24.CRC_b13</t>
  </si>
  <si>
    <t>CRC_a25.CRC_b13</t>
  </si>
  <si>
    <t>CRC_a26.CRC_b13</t>
  </si>
  <si>
    <t>CRC_a27.CRC_b13</t>
  </si>
  <si>
    <t>CRC_a28.CRC_b13</t>
  </si>
  <si>
    <t>CRC_a29.CRC_b13</t>
  </si>
  <si>
    <t>CRC_a30.CRC_b13</t>
  </si>
  <si>
    <t>CRC_a31.CRC_b13</t>
  </si>
  <si>
    <t>CRC_a32.CRC_b13</t>
  </si>
  <si>
    <t>CRC_a33.CRC_b13</t>
  </si>
  <si>
    <t>CRC_a34.CRC_b13</t>
  </si>
  <si>
    <t>CRC_a35.CRC_b13</t>
  </si>
  <si>
    <t>CRC_a36.CRC_b13</t>
  </si>
  <si>
    <t>CRC_a37.CRC_b13</t>
  </si>
  <si>
    <t>CRC_a38.CRC_b13</t>
  </si>
  <si>
    <t>CRC_a39.CRC_b13</t>
  </si>
  <si>
    <t>CRC_a40.CRC_b13</t>
  </si>
  <si>
    <t>CRC_a41.CRC_b13</t>
  </si>
  <si>
    <t>CRC_a42.CRC_b13</t>
  </si>
  <si>
    <t>CRC_a43.CRC_b13</t>
  </si>
  <si>
    <t>CRC_a44.CRC_b13</t>
  </si>
  <si>
    <t>CRC_a45.CRC_b13</t>
  </si>
  <si>
    <t>CRC_a46.CRC_b13</t>
  </si>
  <si>
    <t>CRC_a47.CRC_b13</t>
  </si>
  <si>
    <t>CRC_a48.CRC_b13</t>
  </si>
  <si>
    <t>CRC_a49.CRC_b13</t>
  </si>
  <si>
    <t>CRC_a50.CRC_b13</t>
  </si>
  <si>
    <t>CRC_a51.CRC_b13</t>
  </si>
  <si>
    <t>CRC_a52.CRC_b13</t>
  </si>
  <si>
    <t>CRC_a53.CRC_b13</t>
  </si>
  <si>
    <t>CRC_a54.CRC_b13</t>
  </si>
  <si>
    <t>CRC_a55.CRC_b13</t>
  </si>
  <si>
    <t>CRC_a56.CRC_b13</t>
  </si>
  <si>
    <t>CRC_a57.CRC_b13</t>
  </si>
  <si>
    <t>CRC_a58.CRC_b13</t>
  </si>
  <si>
    <t>CRC_a59.CRC_b13</t>
  </si>
  <si>
    <t>CRC_a60.CRC_b13</t>
  </si>
  <si>
    <t>CRC_a61.CRC_b13</t>
  </si>
  <si>
    <t>CRC_a62.CRC_b13</t>
  </si>
  <si>
    <t>CRC_a63.CRC_b13</t>
  </si>
  <si>
    <t>CRC_a64.CRC_b13</t>
  </si>
  <si>
    <t>CRC_a65.CRC_b13</t>
  </si>
  <si>
    <t>CRC_a66.CRC_b13</t>
  </si>
  <si>
    <t>CRC_a67.CRC_b13</t>
  </si>
  <si>
    <t>CRC_a68.CRC_b13</t>
  </si>
  <si>
    <t>CRC_a69.CRC_b13</t>
  </si>
  <si>
    <t>CRC_a70.CRC_b13</t>
  </si>
  <si>
    <t>CRC_a71.CRC_b13</t>
  </si>
  <si>
    <t>CRC_a72.CRC_b13</t>
  </si>
  <si>
    <t>CRC_a73.CRC_b13</t>
  </si>
  <si>
    <t>CRC_a74.CRC_b13</t>
  </si>
  <si>
    <t>CRC_a75.CRC_b13</t>
  </si>
  <si>
    <t>CRC_a76.CRC_b13</t>
  </si>
  <si>
    <t>CRC_a77.CRC_b13</t>
  </si>
  <si>
    <t>CRC_a78.CRC_b13</t>
  </si>
  <si>
    <t>CRC_a79.CRC_b13</t>
  </si>
  <si>
    <t>CRC_a80.CRC_b13</t>
  </si>
  <si>
    <t>CRC_a81.CRC_b13</t>
  </si>
  <si>
    <t>CRC_a82.CRC_b13</t>
  </si>
  <si>
    <t>CRC_a83.CRC_b13</t>
  </si>
  <si>
    <t>CRC_a84.CRC_b13</t>
  </si>
  <si>
    <t>CRC_a85.CRC_b13</t>
  </si>
  <si>
    <t>CRC_a86.CRC_b13</t>
  </si>
  <si>
    <t>CRC_a87.CRC_b13</t>
  </si>
  <si>
    <t>CRC_a88.CRC_b13</t>
  </si>
  <si>
    <t>CRC_a89.CRC_b13</t>
  </si>
  <si>
    <t>CRC_a90.CRC_b13</t>
  </si>
  <si>
    <t>CRC_a91.CRC_b13</t>
  </si>
  <si>
    <t>CRC_a92.CRC_b13</t>
  </si>
  <si>
    <t>CRC_a93.CRC_b13</t>
  </si>
  <si>
    <t>CRC_a94.CRC_b13</t>
  </si>
  <si>
    <t>CRC_a95.CRC_b13</t>
  </si>
  <si>
    <t>CRC_a96.CRC_b13</t>
  </si>
  <si>
    <t>CRC_a97.CRC_b13</t>
  </si>
  <si>
    <t>CRC_a98.CRC_b13</t>
  </si>
  <si>
    <t>CRC_a99.CRC_b13</t>
  </si>
  <si>
    <t>CRC_a100.CRC_b13</t>
  </si>
  <si>
    <t>CRC_a101.CRC_b13</t>
  </si>
  <si>
    <t>CRC_a102.CRC_b13</t>
  </si>
  <si>
    <t>CRC_a103.CRC_b13</t>
  </si>
  <si>
    <t>CRC_a104.CRC_b13</t>
  </si>
  <si>
    <t>CRC_a105.CRC_b13</t>
  </si>
  <si>
    <t>CRC_a106.CRC_b13</t>
  </si>
  <si>
    <t>CRC_a107.CRC_b13</t>
  </si>
  <si>
    <t>CRC_a108.CRC_b13</t>
  </si>
  <si>
    <t>CRC_a109.CRC_b13</t>
  </si>
  <si>
    <t>CRC_a110.CRC_b13</t>
  </si>
  <si>
    <t>CRC_a111.CRC_b13</t>
  </si>
  <si>
    <t>CRC_a112.CRC_b13</t>
  </si>
  <si>
    <t>CRC_a113.CRC_b13</t>
  </si>
  <si>
    <t>CRC_a114.CRC_b13</t>
  </si>
  <si>
    <t>CRC_a115.CRC_b13</t>
  </si>
  <si>
    <t>CRC_a116.CRC_b13</t>
  </si>
  <si>
    <t>CRC_a117.CRC_b13</t>
  </si>
  <si>
    <t>CRC_a118.CRC_b13</t>
  </si>
  <si>
    <t>CRC_a119.CRC_b13</t>
  </si>
  <si>
    <t>CRC_a120.CRC_b13</t>
  </si>
  <si>
    <t>CRC_a121.CRC_b13</t>
  </si>
  <si>
    <t>CRC_a122.CRC_b13</t>
  </si>
  <si>
    <t>CRC_a123.CRC_b13</t>
  </si>
  <si>
    <t>CRC_a124.CRC_b13</t>
  </si>
  <si>
    <t>CRC_a125.CRC_b13</t>
  </si>
  <si>
    <t>CRC_a126.CRC_b13</t>
  </si>
  <si>
    <t>CRC_a127.CRC_b13</t>
  </si>
  <si>
    <t>CRC_a128.CRC_b13</t>
  </si>
  <si>
    <t>CRC_a129.CRC_b13</t>
  </si>
  <si>
    <t>CRC_a130.CRC_b13</t>
  </si>
  <si>
    <t>CRC_a131.CRC_b13</t>
  </si>
  <si>
    <t>CRC_a132.CRC_b13</t>
  </si>
  <si>
    <t>CRC_a133.CRC_b13</t>
  </si>
  <si>
    <t>CRC_a134.CRC_b13</t>
  </si>
  <si>
    <t>CRC_a135.CRC_b13</t>
  </si>
  <si>
    <t>CRC_a136.CRC_b13</t>
  </si>
  <si>
    <t>CRC_a137.CRC_b13</t>
  </si>
  <si>
    <t>CRC_a138.CRC_b13</t>
  </si>
  <si>
    <t>CRC_a139.CRC_b13</t>
  </si>
  <si>
    <t>CRC_a140.CRC_b13</t>
  </si>
  <si>
    <t>CRC_a141.CRC_b13</t>
  </si>
  <si>
    <t>CRC_a142.CRC_b13</t>
  </si>
  <si>
    <t>CRC_a143.CRC_b13</t>
  </si>
  <si>
    <t>CRC_a144.CRC_b13</t>
  </si>
  <si>
    <t>CRC_a145.CRC_b13</t>
  </si>
  <si>
    <t>CRC_a146.CRC_b13</t>
  </si>
  <si>
    <t>CRC_a147.CRC_b13</t>
  </si>
  <si>
    <t>CRC_a148.CRC_b13</t>
  </si>
  <si>
    <t>CRC_a149.CRC_b13</t>
  </si>
  <si>
    <t>CRC_a150.CRC_b13</t>
  </si>
  <si>
    <t>CRC_a151.CRC_b13</t>
  </si>
  <si>
    <t>CRC_a152.CRC_b13</t>
  </si>
  <si>
    <t>CRC_a153.CRC_b13</t>
  </si>
  <si>
    <t>CRC_a154.CRC_b13</t>
  </si>
  <si>
    <t>CRC_a155.CRC_b13</t>
  </si>
  <si>
    <t>CRC_a156.CRC_b13</t>
  </si>
  <si>
    <t>CRC_a157.CRC_b13</t>
  </si>
  <si>
    <t>CRC_a158.CRC_b13</t>
  </si>
  <si>
    <t>CRC_a159.CRC_b13</t>
  </si>
  <si>
    <t>CRC_a160.CRC_b13</t>
  </si>
  <si>
    <t>CRC_a161.CRC_b13</t>
  </si>
  <si>
    <t>CRC_a162.CRC_b13</t>
  </si>
  <si>
    <t>CRC_a163.CRC_b13</t>
  </si>
  <si>
    <t>CRC_a164.CRC_b13</t>
  </si>
  <si>
    <t>CRC_a165.CRC_b13</t>
  </si>
  <si>
    <t>CRC_a166.CRC_b13</t>
  </si>
  <si>
    <t>CRC_a167.CRC_b13</t>
  </si>
  <si>
    <t>CRC_a168.CRC_b13</t>
  </si>
  <si>
    <t>CRC_a169.CRC_b13</t>
  </si>
  <si>
    <t>CRC_a170.CRC_b13</t>
  </si>
  <si>
    <t>CRC_a171.CRC_b13</t>
  </si>
  <si>
    <t>CRC_a172.CRC_b13</t>
  </si>
  <si>
    <t>CRC_a173.CRC_b13</t>
  </si>
  <si>
    <t>CRC_a174.CRC_b13</t>
  </si>
  <si>
    <t>CRC_a175.CRC_b13</t>
  </si>
  <si>
    <t>CRC_a176.CRC_b13</t>
  </si>
  <si>
    <t>CRC_a177.CRC_b13</t>
  </si>
  <si>
    <t>CRC_a178.CRC_b13</t>
  </si>
  <si>
    <t>CRC_a179.CRC_b13</t>
  </si>
  <si>
    <t>CRC_a180.CRC_b13</t>
  </si>
  <si>
    <t>CRC_a181.CRC_b13</t>
  </si>
  <si>
    <t>CRC_a182.CRC_b13</t>
  </si>
  <si>
    <t>CRC_a183.CRC_b13</t>
  </si>
  <si>
    <t>CRC_a184.CRC_b13</t>
  </si>
  <si>
    <t>CRC_a185.CRC_b13</t>
  </si>
  <si>
    <t>CRC_a186.CRC_b13</t>
  </si>
  <si>
    <t>CRC_a187.CRC_b13</t>
  </si>
  <si>
    <t>CRC_a188.CRC_b13</t>
  </si>
  <si>
    <t>CRC_a189.CRC_b13</t>
  </si>
  <si>
    <t>CRC_a190.CRC_b13</t>
  </si>
  <si>
    <t>CRC_a191.CRC_b13</t>
  </si>
  <si>
    <t>CRC_a192.CRC_b13</t>
  </si>
  <si>
    <t>CRC_a193.CRC_b13</t>
  </si>
  <si>
    <t>CRC_a194.CRC_b13</t>
  </si>
  <si>
    <t>CRC_a195.CRC_b13</t>
  </si>
  <si>
    <t>CRC_a196.CRC_b13</t>
  </si>
  <si>
    <t>CRC_a197.CRC_b13</t>
  </si>
  <si>
    <t>CRC_a198.CRC_b13</t>
  </si>
  <si>
    <t>CRC_a199.CRC_b13</t>
  </si>
  <si>
    <t>CDK4_a17.CRC_b13</t>
  </si>
  <si>
    <t>CRC_a1.CRC_b14</t>
  </si>
  <si>
    <t>CRC_a2.CRC_b14</t>
  </si>
  <si>
    <t>CRC_a3.CRC_b14</t>
  </si>
  <si>
    <t>CRC_a4.CRC_b14</t>
  </si>
  <si>
    <t>CRC_a5.CRC_b14</t>
  </si>
  <si>
    <t>CRC_a6.CRC_b14</t>
  </si>
  <si>
    <t>CRC_a7.CRC_b14</t>
  </si>
  <si>
    <t>CRC_a8.CRC_b14</t>
  </si>
  <si>
    <t>CRC_a9.CRC_b14</t>
  </si>
  <si>
    <t>CRC_a10.CRC_b14</t>
  </si>
  <si>
    <t>CRC_a11.CRC_b14</t>
  </si>
  <si>
    <t>CRC_a12.CRC_b14</t>
  </si>
  <si>
    <t>CRC_a13.CRC_b14</t>
  </si>
  <si>
    <t>CRC_a14.CRC_b14</t>
  </si>
  <si>
    <t>CRC_a15.CRC_b14</t>
  </si>
  <si>
    <t>CRC_a16.CRC_b14</t>
  </si>
  <si>
    <t>CRC_a17.CRC_b14</t>
  </si>
  <si>
    <t>CRC_a18.CRC_b14</t>
  </si>
  <si>
    <t>CRC_a19.CRC_b14</t>
  </si>
  <si>
    <t>CRC_a20.CRC_b14</t>
  </si>
  <si>
    <t>CRC_a21.CRC_b14</t>
  </si>
  <si>
    <t>CRC_a22.CRC_b14</t>
  </si>
  <si>
    <t>CRC_a23.CRC_b14</t>
  </si>
  <si>
    <t>CRC_a24.CRC_b14</t>
  </si>
  <si>
    <t>CRC_a25.CRC_b14</t>
  </si>
  <si>
    <t>CRC_a26.CRC_b14</t>
  </si>
  <si>
    <t>CRC_a27.CRC_b14</t>
  </si>
  <si>
    <t>CRC_a28.CRC_b14</t>
  </si>
  <si>
    <t>CRC_a29.CRC_b14</t>
  </si>
  <si>
    <t>CRC_a30.CRC_b14</t>
  </si>
  <si>
    <t>CRC_a31.CRC_b14</t>
  </si>
  <si>
    <t>CRC_a32.CRC_b14</t>
  </si>
  <si>
    <t>CRC_a33.CRC_b14</t>
  </si>
  <si>
    <t>CRC_a34.CRC_b14</t>
  </si>
  <si>
    <t>CRC_a35.CRC_b14</t>
  </si>
  <si>
    <t>CRC_a36.CRC_b14</t>
  </si>
  <si>
    <t>CRC_a37.CRC_b14</t>
  </si>
  <si>
    <t>CRC_a38.CRC_b14</t>
  </si>
  <si>
    <t>CRC_a39.CRC_b14</t>
  </si>
  <si>
    <t>CRC_a40.CRC_b14</t>
  </si>
  <si>
    <t>CRC_a41.CRC_b14</t>
  </si>
  <si>
    <t>CRC_a42.CRC_b14</t>
  </si>
  <si>
    <t>CRC_a43.CRC_b14</t>
  </si>
  <si>
    <t>CRC_a44.CRC_b14</t>
  </si>
  <si>
    <t>CRC_a45.CRC_b14</t>
  </si>
  <si>
    <t>CRC_a46.CRC_b14</t>
  </si>
  <si>
    <t>CRC_a47.CRC_b14</t>
  </si>
  <si>
    <t>CRC_a48.CRC_b14</t>
  </si>
  <si>
    <t>CRC_a49.CRC_b14</t>
  </si>
  <si>
    <t>CRC_a50.CRC_b14</t>
  </si>
  <si>
    <t>CRC_a51.CRC_b14</t>
  </si>
  <si>
    <t>CRC_a52.CRC_b14</t>
  </si>
  <si>
    <t>CRC_a53.CRC_b14</t>
  </si>
  <si>
    <t>CRC_a54.CRC_b14</t>
  </si>
  <si>
    <t>CRC_a55.CRC_b14</t>
  </si>
  <si>
    <t>CRC_a56.CRC_b14</t>
  </si>
  <si>
    <t>CRC_a57.CRC_b14</t>
  </si>
  <si>
    <t>CRC_a58.CRC_b14</t>
  </si>
  <si>
    <t>CRC_a59.CRC_b14</t>
  </si>
  <si>
    <t>CRC_a60.CRC_b14</t>
  </si>
  <si>
    <t>CRC_a61.CRC_b14</t>
  </si>
  <si>
    <t>CRC_a62.CRC_b14</t>
  </si>
  <si>
    <t>CRC_a63.CRC_b14</t>
  </si>
  <si>
    <t>CRC_a64.CRC_b14</t>
  </si>
  <si>
    <t>CRC_a65.CRC_b14</t>
  </si>
  <si>
    <t>CRC_a66.CRC_b14</t>
  </si>
  <si>
    <t>CRC_a67.CRC_b14</t>
  </si>
  <si>
    <t>CRC_a68.CRC_b14</t>
  </si>
  <si>
    <t>CRC_a69.CRC_b14</t>
  </si>
  <si>
    <t>CRC_a70.CRC_b14</t>
  </si>
  <si>
    <t>CRC_a71.CRC_b14</t>
  </si>
  <si>
    <t>CRC_a72.CRC_b14</t>
  </si>
  <si>
    <t>CRC_a73.CRC_b14</t>
  </si>
  <si>
    <t>CRC_a74.CRC_b14</t>
  </si>
  <si>
    <t>CRC_a75.CRC_b14</t>
  </si>
  <si>
    <t>CRC_a76.CRC_b14</t>
  </si>
  <si>
    <t>CRC_a77.CRC_b14</t>
  </si>
  <si>
    <t>CRC_a78.CRC_b14</t>
  </si>
  <si>
    <t>CRC_a79.CRC_b14</t>
  </si>
  <si>
    <t>CRC_a80.CRC_b14</t>
  </si>
  <si>
    <t>CRC_a81.CRC_b14</t>
  </si>
  <si>
    <t>CRC_a82.CRC_b14</t>
  </si>
  <si>
    <t>CRC_a83.CRC_b14</t>
  </si>
  <si>
    <t>CRC_a84.CRC_b14</t>
  </si>
  <si>
    <t>CRC_a85.CRC_b14</t>
  </si>
  <si>
    <t>CRC_a86.CRC_b14</t>
  </si>
  <si>
    <t>CRC_a87.CRC_b14</t>
  </si>
  <si>
    <t>CRC_a88.CRC_b14</t>
  </si>
  <si>
    <t>CRC_a89.CRC_b14</t>
  </si>
  <si>
    <t>CRC_a90.CRC_b14</t>
  </si>
  <si>
    <t>CRC_a91.CRC_b14</t>
  </si>
  <si>
    <t>CRC_a92.CRC_b14</t>
  </si>
  <si>
    <t>CRC_a93.CRC_b14</t>
  </si>
  <si>
    <t>CRC_a94.CRC_b14</t>
  </si>
  <si>
    <t>CRC_a95.CRC_b14</t>
  </si>
  <si>
    <t>CRC_a96.CRC_b14</t>
  </si>
  <si>
    <t>CRC_a97.CRC_b14</t>
  </si>
  <si>
    <t>CRC_a98.CRC_b14</t>
  </si>
  <si>
    <t>CRC_a99.CRC_b14</t>
  </si>
  <si>
    <t>CRC_a100.CRC_b14</t>
  </si>
  <si>
    <t>CRC_a101.CRC_b14</t>
  </si>
  <si>
    <t>CRC_a102.CRC_b14</t>
  </si>
  <si>
    <t>CRC_a103.CRC_b14</t>
  </si>
  <si>
    <t>CRC_a104.CRC_b14</t>
  </si>
  <si>
    <t>CRC_a105.CRC_b14</t>
  </si>
  <si>
    <t>CRC_a106.CRC_b14</t>
  </si>
  <si>
    <t>CRC_a107.CRC_b14</t>
  </si>
  <si>
    <t>CRC_a108.CRC_b14</t>
  </si>
  <si>
    <t>CRC_a109.CRC_b14</t>
  </si>
  <si>
    <t>CRC_a110.CRC_b14</t>
  </si>
  <si>
    <t>CRC_a111.CRC_b14</t>
  </si>
  <si>
    <t>CRC_a112.CRC_b14</t>
  </si>
  <si>
    <t>CRC_a113.CRC_b14</t>
  </si>
  <si>
    <t>CRC_a114.CRC_b14</t>
  </si>
  <si>
    <t>CRC_a115.CRC_b14</t>
  </si>
  <si>
    <t>CRC_a116.CRC_b14</t>
  </si>
  <si>
    <t>CRC_a117.CRC_b14</t>
  </si>
  <si>
    <t>CRC_a118.CRC_b14</t>
  </si>
  <si>
    <t>CRC_a119.CRC_b14</t>
  </si>
  <si>
    <t>CRC_a120.CRC_b14</t>
  </si>
  <si>
    <t>CRC_a121.CRC_b14</t>
  </si>
  <si>
    <t>CRC_a122.CRC_b14</t>
  </si>
  <si>
    <t>CRC_a123.CRC_b14</t>
  </si>
  <si>
    <t>CRC_a124.CRC_b14</t>
  </si>
  <si>
    <t>CRC_a125.CRC_b14</t>
  </si>
  <si>
    <t>CRC_a126.CRC_b14</t>
  </si>
  <si>
    <t>CRC_a127.CRC_b14</t>
  </si>
  <si>
    <t>CRC_a128.CRC_b14</t>
  </si>
  <si>
    <t>CRC_a129.CRC_b14</t>
  </si>
  <si>
    <t>CRC_a130.CRC_b14</t>
  </si>
  <si>
    <t>CRC_a131.CRC_b14</t>
  </si>
  <si>
    <t>CRC_a132.CRC_b14</t>
  </si>
  <si>
    <t>CRC_a133.CRC_b14</t>
  </si>
  <si>
    <t>CRC_a134.CRC_b14</t>
  </si>
  <si>
    <t>CRC_a135.CRC_b14</t>
  </si>
  <si>
    <t>CRC_a136.CRC_b14</t>
  </si>
  <si>
    <t>CRC_a137.CRC_b14</t>
  </si>
  <si>
    <t>CRC_a138.CRC_b14</t>
  </si>
  <si>
    <t>CRC_a139.CRC_b14</t>
  </si>
  <si>
    <t>CRC_a140.CRC_b14</t>
  </si>
  <si>
    <t>CRC_a141.CRC_b14</t>
  </si>
  <si>
    <t>CRC_a142.CRC_b14</t>
  </si>
  <si>
    <t>CRC_a143.CRC_b14</t>
  </si>
  <si>
    <t>CRC_a144.CRC_b14</t>
  </si>
  <si>
    <t>CRC_a145.CRC_b14</t>
  </si>
  <si>
    <t>CRC_a146.CRC_b14</t>
  </si>
  <si>
    <t>CRC_a147.CRC_b14</t>
  </si>
  <si>
    <t>CRC_a148.CRC_b14</t>
  </si>
  <si>
    <t>CRC_a149.CRC_b14</t>
  </si>
  <si>
    <t>CRC_a150.CRC_b14</t>
  </si>
  <si>
    <t>CRC_a151.CRC_b14</t>
  </si>
  <si>
    <t>CRC_a152.CRC_b14</t>
  </si>
  <si>
    <t>CRC_a153.CRC_b14</t>
  </si>
  <si>
    <t>CRC_a154.CRC_b14</t>
  </si>
  <si>
    <t>CRC_a155.CRC_b14</t>
  </si>
  <si>
    <t>CRC_a156.CRC_b14</t>
  </si>
  <si>
    <t>CRC_a157.CRC_b14</t>
  </si>
  <si>
    <t>CRC_a158.CRC_b14</t>
  </si>
  <si>
    <t>CRC_a159.CRC_b14</t>
  </si>
  <si>
    <t>CRC_a160.CRC_b14</t>
  </si>
  <si>
    <t>CRC_a161.CRC_b14</t>
  </si>
  <si>
    <t>CRC_a162.CRC_b14</t>
  </si>
  <si>
    <t>CRC_a163.CRC_b14</t>
  </si>
  <si>
    <t>CRC_a164.CRC_b14</t>
  </si>
  <si>
    <t>CRC_a165.CRC_b14</t>
  </si>
  <si>
    <t>CRC_a166.CRC_b14</t>
  </si>
  <si>
    <t>CRC_a167.CRC_b14</t>
  </si>
  <si>
    <t>CRC_a168.CRC_b14</t>
  </si>
  <si>
    <t>CRC_a169.CRC_b14</t>
  </si>
  <si>
    <t>CRC_a170.CRC_b14</t>
  </si>
  <si>
    <t>CRC_a171.CRC_b14</t>
  </si>
  <si>
    <t>CRC_a172.CRC_b14</t>
  </si>
  <si>
    <t>CRC_a173.CRC_b14</t>
  </si>
  <si>
    <t>CRC_a174.CRC_b14</t>
  </si>
  <si>
    <t>CRC_a175.CRC_b14</t>
  </si>
  <si>
    <t>CRC_a176.CRC_b14</t>
  </si>
  <si>
    <t>CRC_a177.CRC_b14</t>
  </si>
  <si>
    <t>CRC_a178.CRC_b14</t>
  </si>
  <si>
    <t>CRC_a179.CRC_b14</t>
  </si>
  <si>
    <t>CRC_a180.CRC_b14</t>
  </si>
  <si>
    <t>CRC_a181.CRC_b14</t>
  </si>
  <si>
    <t>CRC_a182.CRC_b14</t>
  </si>
  <si>
    <t>CRC_a183.CRC_b14</t>
  </si>
  <si>
    <t>CRC_a184.CRC_b14</t>
  </si>
  <si>
    <t>CRC_a185.CRC_b14</t>
  </si>
  <si>
    <t>CRC_a186.CRC_b14</t>
  </si>
  <si>
    <t>CRC_a187.CRC_b14</t>
  </si>
  <si>
    <t>CRC_a188.CRC_b14</t>
  </si>
  <si>
    <t>CRC_a189.CRC_b14</t>
  </si>
  <si>
    <t>CRC_a190.CRC_b14</t>
  </si>
  <si>
    <t>CRC_a191.CRC_b14</t>
  </si>
  <si>
    <t>CRC_a192.CRC_b14</t>
  </si>
  <si>
    <t>CRC_a193.CRC_b14</t>
  </si>
  <si>
    <t>CRC_a194.CRC_b14</t>
  </si>
  <si>
    <t>CRC_a195.CRC_b14</t>
  </si>
  <si>
    <t>CRC_a196.CRC_b14</t>
  </si>
  <si>
    <t>CRC_a197.CRC_b14</t>
  </si>
  <si>
    <t>CRC_a198.CRC_b14</t>
  </si>
  <si>
    <t>CRC_a199.CRC_b14</t>
  </si>
  <si>
    <t>CDK4_a17.CRC_b14</t>
  </si>
  <si>
    <t>CRC_a1.CRC_b15</t>
  </si>
  <si>
    <t>CRC_a2.CRC_b15</t>
  </si>
  <si>
    <t>CRC_a3.CRC_b15</t>
  </si>
  <si>
    <t>CRC_a4.CRC_b15</t>
  </si>
  <si>
    <t>CRC_a5.CRC_b15</t>
  </si>
  <si>
    <t>CRC_a6.CRC_b15</t>
  </si>
  <si>
    <t>CRC_a7.CRC_b15</t>
  </si>
  <si>
    <t>CRC_a8.CRC_b15</t>
  </si>
  <si>
    <t>CRC_a9.CRC_b15</t>
  </si>
  <si>
    <t>CRC_a10.CRC_b15</t>
  </si>
  <si>
    <t>CRC_a11.CRC_b15</t>
  </si>
  <si>
    <t>CRC_a12.CRC_b15</t>
  </si>
  <si>
    <t>CRC_a13.CRC_b15</t>
  </si>
  <si>
    <t>CRC_a14.CRC_b15</t>
  </si>
  <si>
    <t>CRC_a15.CRC_b15</t>
  </si>
  <si>
    <t>CRC_a16.CRC_b15</t>
  </si>
  <si>
    <t>CRC_a17.CRC_b15</t>
  </si>
  <si>
    <t>CRC_a18.CRC_b15</t>
  </si>
  <si>
    <t>CRC_a19.CRC_b15</t>
  </si>
  <si>
    <t>CRC_a20.CRC_b15</t>
  </si>
  <si>
    <t>CRC_a21.CRC_b15</t>
  </si>
  <si>
    <t>CRC_a22.CRC_b15</t>
  </si>
  <si>
    <t>CRC_a23.CRC_b15</t>
  </si>
  <si>
    <t>CRC_a24.CRC_b15</t>
  </si>
  <si>
    <t>CRC_a25.CRC_b15</t>
  </si>
  <si>
    <t>CRC_a26.CRC_b15</t>
  </si>
  <si>
    <t>CRC_a27.CRC_b15</t>
  </si>
  <si>
    <t>CRC_a28.CRC_b15</t>
  </si>
  <si>
    <t>CRC_a29.CRC_b15</t>
  </si>
  <si>
    <t>CRC_a30.CRC_b15</t>
  </si>
  <si>
    <t>CRC_a31.CRC_b15</t>
  </si>
  <si>
    <t>CRC_a32.CRC_b15</t>
  </si>
  <si>
    <t>CRC_a33.CRC_b15</t>
  </si>
  <si>
    <t>CRC_a34.CRC_b15</t>
  </si>
  <si>
    <t>CRC_a35.CRC_b15</t>
  </si>
  <si>
    <t>CRC_a36.CRC_b15</t>
  </si>
  <si>
    <t>CRC_a37.CRC_b15</t>
  </si>
  <si>
    <t>CRC_a38.CRC_b15</t>
  </si>
  <si>
    <t>CRC_a39.CRC_b15</t>
  </si>
  <si>
    <t>CRC_a40.CRC_b15</t>
  </si>
  <si>
    <t>CRC_a41.CRC_b15</t>
  </si>
  <si>
    <t>CRC_a42.CRC_b15</t>
  </si>
  <si>
    <t>CRC_a43.CRC_b15</t>
  </si>
  <si>
    <t>CRC_a44.CRC_b15</t>
  </si>
  <si>
    <t>CRC_a45.CRC_b15</t>
  </si>
  <si>
    <t>CRC_a46.CRC_b15</t>
  </si>
  <si>
    <t>CRC_a47.CRC_b15</t>
  </si>
  <si>
    <t>CRC_a48.CRC_b15</t>
  </si>
  <si>
    <t>CRC_a49.CRC_b15</t>
  </si>
  <si>
    <t>CRC_a50.CRC_b15</t>
  </si>
  <si>
    <t>CRC_a51.CRC_b15</t>
  </si>
  <si>
    <t>CRC_a52.CRC_b15</t>
  </si>
  <si>
    <t>CRC_a53.CRC_b15</t>
  </si>
  <si>
    <t>CRC_a54.CRC_b15</t>
  </si>
  <si>
    <t>CRC_a55.CRC_b15</t>
  </si>
  <si>
    <t>CRC_a56.CRC_b15</t>
  </si>
  <si>
    <t>CRC_a57.CRC_b15</t>
  </si>
  <si>
    <t>CRC_a58.CRC_b15</t>
  </si>
  <si>
    <t>CRC_a59.CRC_b15</t>
  </si>
  <si>
    <t>CRC_a60.CRC_b15</t>
  </si>
  <si>
    <t>CRC_a61.CRC_b15</t>
  </si>
  <si>
    <t>CRC_a62.CRC_b15</t>
  </si>
  <si>
    <t>CRC_a63.CRC_b15</t>
  </si>
  <si>
    <t>CRC_a64.CRC_b15</t>
  </si>
  <si>
    <t>CRC_a65.CRC_b15</t>
  </si>
  <si>
    <t>CRC_a66.CRC_b15</t>
  </si>
  <si>
    <t>CRC_a67.CRC_b15</t>
  </si>
  <si>
    <t>CRC_a68.CRC_b15</t>
  </si>
  <si>
    <t>CRC_a69.CRC_b15</t>
  </si>
  <si>
    <t>CRC_a70.CRC_b15</t>
  </si>
  <si>
    <t>CRC_a71.CRC_b15</t>
  </si>
  <si>
    <t>CRC_a72.CRC_b15</t>
  </si>
  <si>
    <t>CRC_a73.CRC_b15</t>
  </si>
  <si>
    <t>CRC_a74.CRC_b15</t>
  </si>
  <si>
    <t>CRC_a75.CRC_b15</t>
  </si>
  <si>
    <t>CRC_a76.CRC_b15</t>
  </si>
  <si>
    <t>CRC_a77.CRC_b15</t>
  </si>
  <si>
    <t>CRC_a78.CRC_b15</t>
  </si>
  <si>
    <t>CRC_a79.CRC_b15</t>
  </si>
  <si>
    <t>CRC_a80.CRC_b15</t>
  </si>
  <si>
    <t>CRC_a81.CRC_b15</t>
  </si>
  <si>
    <t>CRC_a82.CRC_b15</t>
  </si>
  <si>
    <t>CRC_a83.CRC_b15</t>
  </si>
  <si>
    <t>CRC_a84.CRC_b15</t>
  </si>
  <si>
    <t>CRC_a85.CRC_b15</t>
  </si>
  <si>
    <t>CRC_a86.CRC_b15</t>
  </si>
  <si>
    <t>CRC_a87.CRC_b15</t>
  </si>
  <si>
    <t>CRC_a88.CRC_b15</t>
  </si>
  <si>
    <t>CRC_a89.CRC_b15</t>
  </si>
  <si>
    <t>CRC_a90.CRC_b15</t>
  </si>
  <si>
    <t>CRC_a91.CRC_b15</t>
  </si>
  <si>
    <t>CRC_a92.CRC_b15</t>
  </si>
  <si>
    <t>CRC_a93.CRC_b15</t>
  </si>
  <si>
    <t>CRC_a94.CRC_b15</t>
  </si>
  <si>
    <t>CRC_a95.CRC_b15</t>
  </si>
  <si>
    <t>CRC_a96.CRC_b15</t>
  </si>
  <si>
    <t>CRC_a97.CRC_b15</t>
  </si>
  <si>
    <t>CRC_a98.CRC_b15</t>
  </si>
  <si>
    <t>CRC_a99.CRC_b15</t>
  </si>
  <si>
    <t>CRC_a100.CRC_b15</t>
  </si>
  <si>
    <t>CRC_a101.CRC_b15</t>
  </si>
  <si>
    <t>CRC_a102.CRC_b15</t>
  </si>
  <si>
    <t>CRC_a103.CRC_b15</t>
  </si>
  <si>
    <t>CRC_a104.CRC_b15</t>
  </si>
  <si>
    <t>CRC_a105.CRC_b15</t>
  </si>
  <si>
    <t>CRC_a106.CRC_b15</t>
  </si>
  <si>
    <t>CRC_a107.CRC_b15</t>
  </si>
  <si>
    <t>CRC_a108.CRC_b15</t>
  </si>
  <si>
    <t>CRC_a109.CRC_b15</t>
  </si>
  <si>
    <t>CRC_a110.CRC_b15</t>
  </si>
  <si>
    <t>CRC_a111.CRC_b15</t>
  </si>
  <si>
    <t>CRC_a112.CRC_b15</t>
  </si>
  <si>
    <t>CRC_a113.CRC_b15</t>
  </si>
  <si>
    <t>CRC_a114.CRC_b15</t>
  </si>
  <si>
    <t>CRC_a115.CRC_b15</t>
  </si>
  <si>
    <t>CRC_a116.CRC_b15</t>
  </si>
  <si>
    <t>CRC_a117.CRC_b15</t>
  </si>
  <si>
    <t>CRC_a118.CRC_b15</t>
  </si>
  <si>
    <t>CRC_a119.CRC_b15</t>
  </si>
  <si>
    <t>CRC_a120.CRC_b15</t>
  </si>
  <si>
    <t>CRC_a121.CRC_b15</t>
  </si>
  <si>
    <t>CRC_a122.CRC_b15</t>
  </si>
  <si>
    <t>CRC_a123.CRC_b15</t>
  </si>
  <si>
    <t>CRC_a124.CRC_b15</t>
  </si>
  <si>
    <t>CRC_a125.CRC_b15</t>
  </si>
  <si>
    <t>CRC_a126.CRC_b15</t>
  </si>
  <si>
    <t>CRC_a127.CRC_b15</t>
  </si>
  <si>
    <t>CRC_a128.CRC_b15</t>
  </si>
  <si>
    <t>CRC_a129.CRC_b15</t>
  </si>
  <si>
    <t>CRC_a130.CRC_b15</t>
  </si>
  <si>
    <t>CRC_a131.CRC_b15</t>
  </si>
  <si>
    <t>CRC_a132.CRC_b15</t>
  </si>
  <si>
    <t>CRC_a133.CRC_b15</t>
  </si>
  <si>
    <t>CRC_a134.CRC_b15</t>
  </si>
  <si>
    <t>CRC_a135.CRC_b15</t>
  </si>
  <si>
    <t>CRC_a136.CRC_b15</t>
  </si>
  <si>
    <t>CRC_a137.CRC_b15</t>
  </si>
  <si>
    <t>CRC_a138.CRC_b15</t>
  </si>
  <si>
    <t>CRC_a139.CRC_b15</t>
  </si>
  <si>
    <t>CRC_a140.CRC_b15</t>
  </si>
  <si>
    <t>CRC_a141.CRC_b15</t>
  </si>
  <si>
    <t>CRC_a142.CRC_b15</t>
  </si>
  <si>
    <t>CRC_a143.CRC_b15</t>
  </si>
  <si>
    <t>CRC_a144.CRC_b15</t>
  </si>
  <si>
    <t>CRC_a145.CRC_b15</t>
  </si>
  <si>
    <t>CRC_a146.CRC_b15</t>
  </si>
  <si>
    <t>CRC_a147.CRC_b15</t>
  </si>
  <si>
    <t>CRC_a148.CRC_b15</t>
  </si>
  <si>
    <t>CRC_a149.CRC_b15</t>
  </si>
  <si>
    <t>CRC_a150.CRC_b15</t>
  </si>
  <si>
    <t>CRC_a151.CRC_b15</t>
  </si>
  <si>
    <t>CRC_a152.CRC_b15</t>
  </si>
  <si>
    <t>CRC_a153.CRC_b15</t>
  </si>
  <si>
    <t>CRC_a154.CRC_b15</t>
  </si>
  <si>
    <t>CRC_a155.CRC_b15</t>
  </si>
  <si>
    <t>CRC_a156.CRC_b15</t>
  </si>
  <si>
    <t>CRC_a157.CRC_b15</t>
  </si>
  <si>
    <t>CRC_a158.CRC_b15</t>
  </si>
  <si>
    <t>CRC_a159.CRC_b15</t>
  </si>
  <si>
    <t>CRC_a160.CRC_b15</t>
  </si>
  <si>
    <t>CRC_a161.CRC_b15</t>
  </si>
  <si>
    <t>CRC_a162.CRC_b15</t>
  </si>
  <si>
    <t>CRC_a163.CRC_b15</t>
  </si>
  <si>
    <t>CRC_a164.CRC_b15</t>
  </si>
  <si>
    <t>CRC_a165.CRC_b15</t>
  </si>
  <si>
    <t>CRC_a166.CRC_b15</t>
  </si>
  <si>
    <t>CRC_a167.CRC_b15</t>
  </si>
  <si>
    <t>CRC_a168.CRC_b15</t>
  </si>
  <si>
    <t>CRC_a169.CRC_b15</t>
  </si>
  <si>
    <t>CRC_a170.CRC_b15</t>
  </si>
  <si>
    <t>CRC_a171.CRC_b15</t>
  </si>
  <si>
    <t>CRC_a172.CRC_b15</t>
  </si>
  <si>
    <t>CRC_a173.CRC_b15</t>
  </si>
  <si>
    <t>CRC_a174.CRC_b15</t>
  </si>
  <si>
    <t>CRC_a175.CRC_b15</t>
  </si>
  <si>
    <t>CRC_a176.CRC_b15</t>
  </si>
  <si>
    <t>CRC_a177.CRC_b15</t>
  </si>
  <si>
    <t>CRC_a178.CRC_b15</t>
  </si>
  <si>
    <t>CRC_a179.CRC_b15</t>
  </si>
  <si>
    <t>CRC_a180.CRC_b15</t>
  </si>
  <si>
    <t>CRC_a181.CRC_b15</t>
  </si>
  <si>
    <t>CRC_a182.CRC_b15</t>
  </si>
  <si>
    <t>CRC_a183.CRC_b15</t>
  </si>
  <si>
    <t>CRC_a184.CRC_b15</t>
  </si>
  <si>
    <t>CRC_a185.CRC_b15</t>
  </si>
  <si>
    <t>CRC_a186.CRC_b15</t>
  </si>
  <si>
    <t>CRC_a187.CRC_b15</t>
  </si>
  <si>
    <t>CRC_a188.CRC_b15</t>
  </si>
  <si>
    <t>CRC_a189.CRC_b15</t>
  </si>
  <si>
    <t>CRC_a190.CRC_b15</t>
  </si>
  <si>
    <t>CRC_a191.CRC_b15</t>
  </si>
  <si>
    <t>CRC_a192.CRC_b15</t>
  </si>
  <si>
    <t>CRC_a193.CRC_b15</t>
  </si>
  <si>
    <t>CRC_a194.CRC_b15</t>
  </si>
  <si>
    <t>CRC_a195.CRC_b15</t>
  </si>
  <si>
    <t>CRC_a196.CRC_b15</t>
  </si>
  <si>
    <t>CRC_a197.CRC_b15</t>
  </si>
  <si>
    <t>CRC_a198.CRC_b15</t>
  </si>
  <si>
    <t>CRC_a199.CRC_b15</t>
  </si>
  <si>
    <t>CDK4_a17.CRC_b15</t>
  </si>
  <si>
    <t>CRC_a1.CRC_b16</t>
  </si>
  <si>
    <t>CRC_a2.CRC_b16</t>
  </si>
  <si>
    <t>CRC_a3.CRC_b16</t>
  </si>
  <si>
    <t>CRC_a4.CRC_b16</t>
  </si>
  <si>
    <t>CRC_a5.CRC_b16</t>
  </si>
  <si>
    <t>CRC_a6.CRC_b16</t>
  </si>
  <si>
    <t>CRC_a7.CRC_b16</t>
  </si>
  <si>
    <t>CRC_a8.CRC_b16</t>
  </si>
  <si>
    <t>CRC_a9.CRC_b16</t>
  </si>
  <si>
    <t>CRC_a10.CRC_b16</t>
  </si>
  <si>
    <t>CRC_a11.CRC_b16</t>
  </si>
  <si>
    <t>CRC_a12.CRC_b16</t>
  </si>
  <si>
    <t>CRC_a13.CRC_b16</t>
  </si>
  <si>
    <t>CRC_a14.CRC_b16</t>
  </si>
  <si>
    <t>CRC_a15.CRC_b16</t>
  </si>
  <si>
    <t>CRC_a16.CRC_b16</t>
  </si>
  <si>
    <t>CRC_a17.CRC_b16</t>
  </si>
  <si>
    <t>CRC_a18.CRC_b16</t>
  </si>
  <si>
    <t>CRC_a19.CRC_b16</t>
  </si>
  <si>
    <t>CRC_a20.CRC_b16</t>
  </si>
  <si>
    <t>CRC_a21.CRC_b16</t>
  </si>
  <si>
    <t>CRC_a22.CRC_b16</t>
  </si>
  <si>
    <t>CRC_a23.CRC_b16</t>
  </si>
  <si>
    <t>CRC_a24.CRC_b16</t>
  </si>
  <si>
    <t>CRC_a25.CRC_b16</t>
  </si>
  <si>
    <t>CRC_a26.CRC_b16</t>
  </si>
  <si>
    <t>CRC_a27.CRC_b16</t>
  </si>
  <si>
    <t>CRC_a28.CRC_b16</t>
  </si>
  <si>
    <t>CRC_a29.CRC_b16</t>
  </si>
  <si>
    <t>CRC_a30.CRC_b16</t>
  </si>
  <si>
    <t>CRC_a31.CRC_b16</t>
  </si>
  <si>
    <t>CRC_a32.CRC_b16</t>
  </si>
  <si>
    <t>CRC_a33.CRC_b16</t>
  </si>
  <si>
    <t>CRC_a34.CRC_b16</t>
  </si>
  <si>
    <t>CRC_a35.CRC_b16</t>
  </si>
  <si>
    <t>CRC_a36.CRC_b16</t>
  </si>
  <si>
    <t>CRC_a37.CRC_b16</t>
  </si>
  <si>
    <t>CRC_a38.CRC_b16</t>
  </si>
  <si>
    <t>CRC_a39.CRC_b16</t>
  </si>
  <si>
    <t>CRC_a40.CRC_b16</t>
  </si>
  <si>
    <t>CRC_a41.CRC_b16</t>
  </si>
  <si>
    <t>CRC_a42.CRC_b16</t>
  </si>
  <si>
    <t>CRC_a43.CRC_b16</t>
  </si>
  <si>
    <t>CRC_a44.CRC_b16</t>
  </si>
  <si>
    <t>CRC_a45.CRC_b16</t>
  </si>
  <si>
    <t>CRC_a46.CRC_b16</t>
  </si>
  <si>
    <t>CRC_a47.CRC_b16</t>
  </si>
  <si>
    <t>CRC_a48.CRC_b16</t>
  </si>
  <si>
    <t>CRC_a49.CRC_b16</t>
  </si>
  <si>
    <t>CRC_a50.CRC_b16</t>
  </si>
  <si>
    <t>CRC_a51.CRC_b16</t>
  </si>
  <si>
    <t>CRC_a52.CRC_b16</t>
  </si>
  <si>
    <t>CRC_a53.CRC_b16</t>
  </si>
  <si>
    <t>CRC_a54.CRC_b16</t>
  </si>
  <si>
    <t>CRC_a55.CRC_b16</t>
  </si>
  <si>
    <t>CRC_a56.CRC_b16</t>
  </si>
  <si>
    <t>CRC_a57.CRC_b16</t>
  </si>
  <si>
    <t>CRC_a58.CRC_b16</t>
  </si>
  <si>
    <t>CRC_a59.CRC_b16</t>
  </si>
  <si>
    <t>CRC_a60.CRC_b16</t>
  </si>
  <si>
    <t>CRC_a61.CRC_b16</t>
  </si>
  <si>
    <t>CRC_a62.CRC_b16</t>
  </si>
  <si>
    <t>CRC_a63.CRC_b16</t>
  </si>
  <si>
    <t>CRC_a64.CRC_b16</t>
  </si>
  <si>
    <t>CRC_a65.CRC_b16</t>
  </si>
  <si>
    <t>CRC_a66.CRC_b16</t>
  </si>
  <si>
    <t>CRC_a67.CRC_b16</t>
  </si>
  <si>
    <t>CRC_a68.CRC_b16</t>
  </si>
  <si>
    <t>CRC_a69.CRC_b16</t>
  </si>
  <si>
    <t>CRC_a70.CRC_b16</t>
  </si>
  <si>
    <t>CRC_a71.CRC_b16</t>
  </si>
  <si>
    <t>CRC_a72.CRC_b16</t>
  </si>
  <si>
    <t>CRC_a73.CRC_b16</t>
  </si>
  <si>
    <t>CRC_a74.CRC_b16</t>
  </si>
  <si>
    <t>CRC_a75.CRC_b16</t>
  </si>
  <si>
    <t>CRC_a76.CRC_b16</t>
  </si>
  <si>
    <t>CRC_a77.CRC_b16</t>
  </si>
  <si>
    <t>CRC_a78.CRC_b16</t>
  </si>
  <si>
    <t>CRC_a79.CRC_b16</t>
  </si>
  <si>
    <t>CRC_a80.CRC_b16</t>
  </si>
  <si>
    <t>CRC_a81.CRC_b16</t>
  </si>
  <si>
    <t>CRC_a82.CRC_b16</t>
  </si>
  <si>
    <t>CRC_a83.CRC_b16</t>
  </si>
  <si>
    <t>CRC_a84.CRC_b16</t>
  </si>
  <si>
    <t>CRC_a85.CRC_b16</t>
  </si>
  <si>
    <t>CRC_a86.CRC_b16</t>
  </si>
  <si>
    <t>CRC_a87.CRC_b16</t>
  </si>
  <si>
    <t>CRC_a88.CRC_b16</t>
  </si>
  <si>
    <t>CRC_a89.CRC_b16</t>
  </si>
  <si>
    <t>CRC_a90.CRC_b16</t>
  </si>
  <si>
    <t>CRC_a91.CRC_b16</t>
  </si>
  <si>
    <t>CRC_a92.CRC_b16</t>
  </si>
  <si>
    <t>CRC_a93.CRC_b16</t>
  </si>
  <si>
    <t>CRC_a94.CRC_b16</t>
  </si>
  <si>
    <t>CRC_a95.CRC_b16</t>
  </si>
  <si>
    <t>CRC_a96.CRC_b16</t>
  </si>
  <si>
    <t>CRC_a97.CRC_b16</t>
  </si>
  <si>
    <t>CRC_a98.CRC_b16</t>
  </si>
  <si>
    <t>CRC_a99.CRC_b16</t>
  </si>
  <si>
    <t>CRC_a100.CRC_b16</t>
  </si>
  <si>
    <t>CRC_a101.CRC_b16</t>
  </si>
  <si>
    <t>CRC_a102.CRC_b16</t>
  </si>
  <si>
    <t>CRC_a103.CRC_b16</t>
  </si>
  <si>
    <t>CRC_a104.CRC_b16</t>
  </si>
  <si>
    <t>CRC_a105.CRC_b16</t>
  </si>
  <si>
    <t>CRC_a106.CRC_b16</t>
  </si>
  <si>
    <t>CRC_a107.CRC_b16</t>
  </si>
  <si>
    <t>CRC_a108.CRC_b16</t>
  </si>
  <si>
    <t>CRC_a109.CRC_b16</t>
  </si>
  <si>
    <t>CRC_a110.CRC_b16</t>
  </si>
  <si>
    <t>CRC_a111.CRC_b16</t>
  </si>
  <si>
    <t>CRC_a112.CRC_b16</t>
  </si>
  <si>
    <t>CRC_a113.CRC_b16</t>
  </si>
  <si>
    <t>CRC_a114.CRC_b16</t>
  </si>
  <si>
    <t>CRC_a115.CRC_b16</t>
  </si>
  <si>
    <t>CRC_a116.CRC_b16</t>
  </si>
  <si>
    <t>CRC_a117.CRC_b16</t>
  </si>
  <si>
    <t>CRC_a118.CRC_b16</t>
  </si>
  <si>
    <t>CRC_a119.CRC_b16</t>
  </si>
  <si>
    <t>CRC_a120.CRC_b16</t>
  </si>
  <si>
    <t>CRC_a121.CRC_b16</t>
  </si>
  <si>
    <t>CRC_a122.CRC_b16</t>
  </si>
  <si>
    <t>CRC_a123.CRC_b16</t>
  </si>
  <si>
    <t>CRC_a124.CRC_b16</t>
  </si>
  <si>
    <t>CRC_a125.CRC_b16</t>
  </si>
  <si>
    <t>CRC_a126.CRC_b16</t>
  </si>
  <si>
    <t>CRC_a127.CRC_b16</t>
  </si>
  <si>
    <t>CRC_a128.CRC_b16</t>
  </si>
  <si>
    <t>CRC_a129.CRC_b16</t>
  </si>
  <si>
    <t>CRC_a130.CRC_b16</t>
  </si>
  <si>
    <t>CRC_a131.CRC_b16</t>
  </si>
  <si>
    <t>CRC_a132.CRC_b16</t>
  </si>
  <si>
    <t>CRC_a133.CRC_b16</t>
  </si>
  <si>
    <t>CRC_a134.CRC_b16</t>
  </si>
  <si>
    <t>CRC_a135.CRC_b16</t>
  </si>
  <si>
    <t>CRC_a136.CRC_b16</t>
  </si>
  <si>
    <t>CRC_a137.CRC_b16</t>
  </si>
  <si>
    <t>CRC_a138.CRC_b16</t>
  </si>
  <si>
    <t>CRC_a139.CRC_b16</t>
  </si>
  <si>
    <t>CRC_a140.CRC_b16</t>
  </si>
  <si>
    <t>CRC_a141.CRC_b16</t>
  </si>
  <si>
    <t>CRC_a142.CRC_b16</t>
  </si>
  <si>
    <t>CRC_a143.CRC_b16</t>
  </si>
  <si>
    <t>CRC_a144.CRC_b16</t>
  </si>
  <si>
    <t>CRC_a145.CRC_b16</t>
  </si>
  <si>
    <t>CRC_a146.CRC_b16</t>
  </si>
  <si>
    <t>CRC_a147.CRC_b16</t>
  </si>
  <si>
    <t>CRC_a148.CRC_b16</t>
  </si>
  <si>
    <t>CRC_a149.CRC_b16</t>
  </si>
  <si>
    <t>CRC_a150.CRC_b16</t>
  </si>
  <si>
    <t>CRC_a151.CRC_b16</t>
  </si>
  <si>
    <t>CRC_a152.CRC_b16</t>
  </si>
  <si>
    <t>CRC_a153.CRC_b16</t>
  </si>
  <si>
    <t>CRC_a154.CRC_b16</t>
  </si>
  <si>
    <t>CRC_a155.CRC_b16</t>
  </si>
  <si>
    <t>CRC_a156.CRC_b16</t>
  </si>
  <si>
    <t>CRC_a157.CRC_b16</t>
  </si>
  <si>
    <t>CRC_a158.CRC_b16</t>
  </si>
  <si>
    <t>CRC_a159.CRC_b16</t>
  </si>
  <si>
    <t>CRC_a160.CRC_b16</t>
  </si>
  <si>
    <t>CRC_a161.CRC_b16</t>
  </si>
  <si>
    <t>CRC_a162.CRC_b16</t>
  </si>
  <si>
    <t>CRC_a163.CRC_b16</t>
  </si>
  <si>
    <t>CRC_a164.CRC_b16</t>
  </si>
  <si>
    <t>CRC_a165.CRC_b16</t>
  </si>
  <si>
    <t>CRC_a166.CRC_b16</t>
  </si>
  <si>
    <t>CRC_a167.CRC_b16</t>
  </si>
  <si>
    <t>CRC_a168.CRC_b16</t>
  </si>
  <si>
    <t>CRC_a169.CRC_b16</t>
  </si>
  <si>
    <t>CRC_a170.CRC_b16</t>
  </si>
  <si>
    <t>CRC_a171.CRC_b16</t>
  </si>
  <si>
    <t>CRC_a172.CRC_b16</t>
  </si>
  <si>
    <t>CRC_a173.CRC_b16</t>
  </si>
  <si>
    <t>CRC_a174.CRC_b16</t>
  </si>
  <si>
    <t>CRC_a175.CRC_b16</t>
  </si>
  <si>
    <t>CRC_a176.CRC_b16</t>
  </si>
  <si>
    <t>CRC_a177.CRC_b16</t>
  </si>
  <si>
    <t>CRC_a178.CRC_b16</t>
  </si>
  <si>
    <t>CRC_a179.CRC_b16</t>
  </si>
  <si>
    <t>CRC_a180.CRC_b16</t>
  </si>
  <si>
    <t>CRC_a181.CRC_b16</t>
  </si>
  <si>
    <t>CRC_a182.CRC_b16</t>
  </si>
  <si>
    <t>CRC_a183.CRC_b16</t>
  </si>
  <si>
    <t>CRC_a184.CRC_b16</t>
  </si>
  <si>
    <t>CRC_a185.CRC_b16</t>
  </si>
  <si>
    <t>CRC_a186.CRC_b16</t>
  </si>
  <si>
    <t>CRC_a187.CRC_b16</t>
  </si>
  <si>
    <t>CRC_a188.CRC_b16</t>
  </si>
  <si>
    <t>CRC_a189.CRC_b16</t>
  </si>
  <si>
    <t>CRC_a190.CRC_b16</t>
  </si>
  <si>
    <t>CRC_a191.CRC_b16</t>
  </si>
  <si>
    <t>CRC_a192.CRC_b16</t>
  </si>
  <si>
    <t>CRC_a193.CRC_b16</t>
  </si>
  <si>
    <t>CRC_a194.CRC_b16</t>
  </si>
  <si>
    <t>CRC_a195.CRC_b16</t>
  </si>
  <si>
    <t>CRC_a196.CRC_b16</t>
  </si>
  <si>
    <t>CRC_a197.CRC_b16</t>
  </si>
  <si>
    <t>CRC_a198.CRC_b16</t>
  </si>
  <si>
    <t>CRC_a199.CRC_b16</t>
  </si>
  <si>
    <t>CDK4_a17.CRC_b16</t>
  </si>
  <si>
    <t>CRC_a1.CRC_b17</t>
  </si>
  <si>
    <t>CRC_a2.CRC_b17</t>
  </si>
  <si>
    <t>CRC_a3.CRC_b17</t>
  </si>
  <si>
    <t>CRC_a4.CRC_b17</t>
  </si>
  <si>
    <t>CRC_a5.CRC_b17</t>
  </si>
  <si>
    <t>CRC_a6.CRC_b17</t>
  </si>
  <si>
    <t>CRC_a7.CRC_b17</t>
  </si>
  <si>
    <t>CRC_a8.CRC_b17</t>
  </si>
  <si>
    <t>CRC_a9.CRC_b17</t>
  </si>
  <si>
    <t>CRC_a10.CRC_b17</t>
  </si>
  <si>
    <t>CRC_a11.CRC_b17</t>
  </si>
  <si>
    <t>CRC_a12.CRC_b17</t>
  </si>
  <si>
    <t>CRC_a13.CRC_b17</t>
  </si>
  <si>
    <t>CRC_a14.CRC_b17</t>
  </si>
  <si>
    <t>CRC_a15.CRC_b17</t>
  </si>
  <si>
    <t>CRC_a16.CRC_b17</t>
  </si>
  <si>
    <t>CRC_a17.CRC_b17</t>
  </si>
  <si>
    <t>CRC_a18.CRC_b17</t>
  </si>
  <si>
    <t>CRC_a19.CRC_b17</t>
  </si>
  <si>
    <t>CRC_a20.CRC_b17</t>
  </si>
  <si>
    <t>CRC_a21.CRC_b17</t>
  </si>
  <si>
    <t>CRC_a22.CRC_b17</t>
  </si>
  <si>
    <t>CRC_a23.CRC_b17</t>
  </si>
  <si>
    <t>CRC_a24.CRC_b17</t>
  </si>
  <si>
    <t>CRC_a25.CRC_b17</t>
  </si>
  <si>
    <t>CRC_a26.CRC_b17</t>
  </si>
  <si>
    <t>CRC_a27.CRC_b17</t>
  </si>
  <si>
    <t>CRC_a28.CRC_b17</t>
  </si>
  <si>
    <t>CRC_a29.CRC_b17</t>
  </si>
  <si>
    <t>CRC_a30.CRC_b17</t>
  </si>
  <si>
    <t>CRC_a31.CRC_b17</t>
  </si>
  <si>
    <t>CRC_a32.CRC_b17</t>
  </si>
  <si>
    <t>CRC_a33.CRC_b17</t>
  </si>
  <si>
    <t>CRC_a34.CRC_b17</t>
  </si>
  <si>
    <t>CRC_a35.CRC_b17</t>
  </si>
  <si>
    <t>CRC_a36.CRC_b17</t>
  </si>
  <si>
    <t>CRC_a37.CRC_b17</t>
  </si>
  <si>
    <t>CRC_a38.CRC_b17</t>
  </si>
  <si>
    <t>CRC_a39.CRC_b17</t>
  </si>
  <si>
    <t>CRC_a40.CRC_b17</t>
  </si>
  <si>
    <t>CRC_a41.CRC_b17</t>
  </si>
  <si>
    <t>CRC_a42.CRC_b17</t>
  </si>
  <si>
    <t>CRC_a43.CRC_b17</t>
  </si>
  <si>
    <t>CRC_a44.CRC_b17</t>
  </si>
  <si>
    <t>CRC_a45.CRC_b17</t>
  </si>
  <si>
    <t>CRC_a46.CRC_b17</t>
  </si>
  <si>
    <t>CRC_a47.CRC_b17</t>
  </si>
  <si>
    <t>CRC_a48.CRC_b17</t>
  </si>
  <si>
    <t>CRC_a49.CRC_b17</t>
  </si>
  <si>
    <t>CRC_a50.CRC_b17</t>
  </si>
  <si>
    <t>CRC_a51.CRC_b17</t>
  </si>
  <si>
    <t>CRC_a52.CRC_b17</t>
  </si>
  <si>
    <t>CRC_a53.CRC_b17</t>
  </si>
  <si>
    <t>CRC_a54.CRC_b17</t>
  </si>
  <si>
    <t>CRC_a55.CRC_b17</t>
  </si>
  <si>
    <t>CRC_a56.CRC_b17</t>
  </si>
  <si>
    <t>CRC_a57.CRC_b17</t>
  </si>
  <si>
    <t>CRC_a58.CRC_b17</t>
  </si>
  <si>
    <t>CRC_a59.CRC_b17</t>
  </si>
  <si>
    <t>CRC_a60.CRC_b17</t>
  </si>
  <si>
    <t>CRC_a61.CRC_b17</t>
  </si>
  <si>
    <t>CRC_a62.CRC_b17</t>
  </si>
  <si>
    <t>CRC_a63.CRC_b17</t>
  </si>
  <si>
    <t>CRC_a64.CRC_b17</t>
  </si>
  <si>
    <t>CRC_a65.CRC_b17</t>
  </si>
  <si>
    <t>CRC_a66.CRC_b17</t>
  </si>
  <si>
    <t>CRC_a67.CRC_b17</t>
  </si>
  <si>
    <t>CRC_a68.CRC_b17</t>
  </si>
  <si>
    <t>CRC_a69.CRC_b17</t>
  </si>
  <si>
    <t>CRC_a70.CRC_b17</t>
  </si>
  <si>
    <t>CRC_a71.CRC_b17</t>
  </si>
  <si>
    <t>CRC_a72.CRC_b17</t>
  </si>
  <si>
    <t>CRC_a73.CRC_b17</t>
  </si>
  <si>
    <t>CRC_a74.CRC_b17</t>
  </si>
  <si>
    <t>CRC_a75.CRC_b17</t>
  </si>
  <si>
    <t>CRC_a76.CRC_b17</t>
  </si>
  <si>
    <t>CRC_a77.CRC_b17</t>
  </si>
  <si>
    <t>CRC_a78.CRC_b17</t>
  </si>
  <si>
    <t>CRC_a79.CRC_b17</t>
  </si>
  <si>
    <t>CRC_a80.CRC_b17</t>
  </si>
  <si>
    <t>CRC_a81.CRC_b17</t>
  </si>
  <si>
    <t>CRC_a82.CRC_b17</t>
  </si>
  <si>
    <t>CRC_a83.CRC_b17</t>
  </si>
  <si>
    <t>CRC_a84.CRC_b17</t>
  </si>
  <si>
    <t>CRC_a85.CRC_b17</t>
  </si>
  <si>
    <t>CRC_a86.CRC_b17</t>
  </si>
  <si>
    <t>CRC_a87.CRC_b17</t>
  </si>
  <si>
    <t>CRC_a88.CRC_b17</t>
  </si>
  <si>
    <t>CRC_a89.CRC_b17</t>
  </si>
  <si>
    <t>CRC_a90.CRC_b17</t>
  </si>
  <si>
    <t>CRC_a91.CRC_b17</t>
  </si>
  <si>
    <t>CRC_a92.CRC_b17</t>
  </si>
  <si>
    <t>CRC_a93.CRC_b17</t>
  </si>
  <si>
    <t>CRC_a94.CRC_b17</t>
  </si>
  <si>
    <t>CRC_a95.CRC_b17</t>
  </si>
  <si>
    <t>CRC_a96.CRC_b17</t>
  </si>
  <si>
    <t>CRC_a97.CRC_b17</t>
  </si>
  <si>
    <t>CRC_a98.CRC_b17</t>
  </si>
  <si>
    <t>CRC_a99.CRC_b17</t>
  </si>
  <si>
    <t>CRC_a100.CRC_b17</t>
  </si>
  <si>
    <t>CRC_a101.CRC_b17</t>
  </si>
  <si>
    <t>CRC_a102.CRC_b17</t>
  </si>
  <si>
    <t>CRC_a103.CRC_b17</t>
  </si>
  <si>
    <t>CRC_a104.CRC_b17</t>
  </si>
  <si>
    <t>CRC_a105.CRC_b17</t>
  </si>
  <si>
    <t>CRC_a106.CRC_b17</t>
  </si>
  <si>
    <t>CRC_a107.CRC_b17</t>
  </si>
  <si>
    <t>CRC_a108.CRC_b17</t>
  </si>
  <si>
    <t>CRC_a109.CRC_b17</t>
  </si>
  <si>
    <t>CRC_a110.CRC_b17</t>
  </si>
  <si>
    <t>CRC_a111.CRC_b17</t>
  </si>
  <si>
    <t>CRC_a112.CRC_b17</t>
  </si>
  <si>
    <t>CRC_a113.CRC_b17</t>
  </si>
  <si>
    <t>CRC_a114.CRC_b17</t>
  </si>
  <si>
    <t>CRC_a115.CRC_b17</t>
  </si>
  <si>
    <t>CRC_a116.CRC_b17</t>
  </si>
  <si>
    <t>CRC_a117.CRC_b17</t>
  </si>
  <si>
    <t>CRC_a118.CRC_b17</t>
  </si>
  <si>
    <t>CRC_a119.CRC_b17</t>
  </si>
  <si>
    <t>CRC_a120.CRC_b17</t>
  </si>
  <si>
    <t>CRC_a121.CRC_b17</t>
  </si>
  <si>
    <t>CRC_a122.CRC_b17</t>
  </si>
  <si>
    <t>CRC_a123.CRC_b17</t>
  </si>
  <si>
    <t>CRC_a124.CRC_b17</t>
  </si>
  <si>
    <t>CRC_a125.CRC_b17</t>
  </si>
  <si>
    <t>CRC_a126.CRC_b17</t>
  </si>
  <si>
    <t>CRC_a127.CRC_b17</t>
  </si>
  <si>
    <t>CRC_a128.CRC_b17</t>
  </si>
  <si>
    <t>CRC_a129.CRC_b17</t>
  </si>
  <si>
    <t>CRC_a130.CRC_b17</t>
  </si>
  <si>
    <t>CRC_a131.CRC_b17</t>
  </si>
  <si>
    <t>CRC_a132.CRC_b17</t>
  </si>
  <si>
    <t>CRC_a133.CRC_b17</t>
  </si>
  <si>
    <t>CRC_a134.CRC_b17</t>
  </si>
  <si>
    <t>CRC_a135.CRC_b17</t>
  </si>
  <si>
    <t>CRC_a136.CRC_b17</t>
  </si>
  <si>
    <t>CRC_a137.CRC_b17</t>
  </si>
  <si>
    <t>CRC_a138.CRC_b17</t>
  </si>
  <si>
    <t>CRC_a139.CRC_b17</t>
  </si>
  <si>
    <t>CRC_a140.CRC_b17</t>
  </si>
  <si>
    <t>CRC_a141.CRC_b17</t>
  </si>
  <si>
    <t>CRC_a142.CRC_b17</t>
  </si>
  <si>
    <t>CRC_a143.CRC_b17</t>
  </si>
  <si>
    <t>CRC_a144.CRC_b17</t>
  </si>
  <si>
    <t>CRC_a145.CRC_b17</t>
  </si>
  <si>
    <t>CRC_a146.CRC_b17</t>
  </si>
  <si>
    <t>CRC_a147.CRC_b17</t>
  </si>
  <si>
    <t>CRC_a148.CRC_b17</t>
  </si>
  <si>
    <t>CRC_a149.CRC_b17</t>
  </si>
  <si>
    <t>CRC_a150.CRC_b17</t>
  </si>
  <si>
    <t>CRC_a151.CRC_b17</t>
  </si>
  <si>
    <t>CRC_a152.CRC_b17</t>
  </si>
  <si>
    <t>CRC_a153.CRC_b17</t>
  </si>
  <si>
    <t>CRC_a154.CRC_b17</t>
  </si>
  <si>
    <t>CRC_a155.CRC_b17</t>
  </si>
  <si>
    <t>CRC_a156.CRC_b17</t>
  </si>
  <si>
    <t>CRC_a157.CRC_b17</t>
  </si>
  <si>
    <t>CRC_a158.CRC_b17</t>
  </si>
  <si>
    <t>CRC_a159.CRC_b17</t>
  </si>
  <si>
    <t>CRC_a160.CRC_b17</t>
  </si>
  <si>
    <t>CRC_a161.CRC_b17</t>
  </si>
  <si>
    <t>CRC_a162.CRC_b17</t>
  </si>
  <si>
    <t>CRC_a163.CRC_b17</t>
  </si>
  <si>
    <t>CRC_a164.CRC_b17</t>
  </si>
  <si>
    <t>CRC_a165.CRC_b17</t>
  </si>
  <si>
    <t>CRC_a166.CRC_b17</t>
  </si>
  <si>
    <t>CRC_a167.CRC_b17</t>
  </si>
  <si>
    <t>CRC_a168.CRC_b17</t>
  </si>
  <si>
    <t>CRC_a169.CRC_b17</t>
  </si>
  <si>
    <t>CRC_a170.CRC_b17</t>
  </si>
  <si>
    <t>CRC_a171.CRC_b17</t>
  </si>
  <si>
    <t>CRC_a172.CRC_b17</t>
  </si>
  <si>
    <t>CRC_a173.CRC_b17</t>
  </si>
  <si>
    <t>CRC_a174.CRC_b17</t>
  </si>
  <si>
    <t>CRC_a175.CRC_b17</t>
  </si>
  <si>
    <t>CRC_a176.CRC_b17</t>
  </si>
  <si>
    <t>CRC_a177.CRC_b17</t>
  </si>
  <si>
    <t>CRC_a178.CRC_b17</t>
  </si>
  <si>
    <t>CRC_a179.CRC_b17</t>
  </si>
  <si>
    <t>CRC_a180.CRC_b17</t>
  </si>
  <si>
    <t>CRC_a181.CRC_b17</t>
  </si>
  <si>
    <t>CRC_a182.CRC_b17</t>
  </si>
  <si>
    <t>CRC_a183.CRC_b17</t>
  </si>
  <si>
    <t>CRC_a184.CRC_b17</t>
  </si>
  <si>
    <t>CRC_a185.CRC_b17</t>
  </si>
  <si>
    <t>CRC_a186.CRC_b17</t>
  </si>
  <si>
    <t>CRC_a187.CRC_b17</t>
  </si>
  <si>
    <t>CRC_a188.CRC_b17</t>
  </si>
  <si>
    <t>CRC_a189.CRC_b17</t>
  </si>
  <si>
    <t>CRC_a190.CRC_b17</t>
  </si>
  <si>
    <t>CRC_a191.CRC_b17</t>
  </si>
  <si>
    <t>CRC_a192.CRC_b17</t>
  </si>
  <si>
    <t>CRC_a193.CRC_b17</t>
  </si>
  <si>
    <t>CRC_a194.CRC_b17</t>
  </si>
  <si>
    <t>CRC_a195.CRC_b17</t>
  </si>
  <si>
    <t>CRC_a196.CRC_b17</t>
  </si>
  <si>
    <t>CRC_a197.CRC_b17</t>
  </si>
  <si>
    <t>CRC_a198.CRC_b17</t>
  </si>
  <si>
    <t>CRC_a199.CRC_b17</t>
  </si>
  <si>
    <t>CDK4_a17.CRC_b17</t>
  </si>
  <si>
    <t>CRC_a1.CRC_b18</t>
  </si>
  <si>
    <t>CRC_a2.CRC_b18</t>
  </si>
  <si>
    <t>CRC_a3.CRC_b18</t>
  </si>
  <si>
    <t>CRC_a4.CRC_b18</t>
  </si>
  <si>
    <t>CRC_a5.CRC_b18</t>
  </si>
  <si>
    <t>CRC_a6.CRC_b18</t>
  </si>
  <si>
    <t>CRC_a7.CRC_b18</t>
  </si>
  <si>
    <t>CRC_a8.CRC_b18</t>
  </si>
  <si>
    <t>CRC_a9.CRC_b18</t>
  </si>
  <si>
    <t>CRC_a10.CRC_b18</t>
  </si>
  <si>
    <t>CRC_a11.CRC_b18</t>
  </si>
  <si>
    <t>CRC_a12.CRC_b18</t>
  </si>
  <si>
    <t>CRC_a13.CRC_b18</t>
  </si>
  <si>
    <t>CRC_a14.CRC_b18</t>
  </si>
  <si>
    <t>CRC_a15.CRC_b18</t>
  </si>
  <si>
    <t>CRC_a16.CRC_b18</t>
  </si>
  <si>
    <t>CRC_a17.CRC_b18</t>
  </si>
  <si>
    <t>CRC_a18.CRC_b18</t>
  </si>
  <si>
    <t>CRC_a19.CRC_b18</t>
  </si>
  <si>
    <t>CRC_a20.CRC_b18</t>
  </si>
  <si>
    <t>CRC_a21.CRC_b18</t>
  </si>
  <si>
    <t>CRC_a22.CRC_b18</t>
  </si>
  <si>
    <t>CRC_a23.CRC_b18</t>
  </si>
  <si>
    <t>CRC_a24.CRC_b18</t>
  </si>
  <si>
    <t>CRC_a25.CRC_b18</t>
  </si>
  <si>
    <t>CRC_a26.CRC_b18</t>
  </si>
  <si>
    <t>CRC_a27.CRC_b18</t>
  </si>
  <si>
    <t>CRC_a28.CRC_b18</t>
  </si>
  <si>
    <t>CRC_a29.CRC_b18</t>
  </si>
  <si>
    <t>CRC_a30.CRC_b18</t>
  </si>
  <si>
    <t>CRC_a31.CRC_b18</t>
  </si>
  <si>
    <t>CRC_a32.CRC_b18</t>
  </si>
  <si>
    <t>CRC_a33.CRC_b18</t>
  </si>
  <si>
    <t>CRC_a34.CRC_b18</t>
  </si>
  <si>
    <t>CRC_a35.CRC_b18</t>
  </si>
  <si>
    <t>CRC_a36.CRC_b18</t>
  </si>
  <si>
    <t>CRC_a37.CRC_b18</t>
  </si>
  <si>
    <t>CRC_a38.CRC_b18</t>
  </si>
  <si>
    <t>CRC_a39.CRC_b18</t>
  </si>
  <si>
    <t>CRC_a40.CRC_b18</t>
  </si>
  <si>
    <t>CRC_a41.CRC_b18</t>
  </si>
  <si>
    <t>CRC_a42.CRC_b18</t>
  </si>
  <si>
    <t>CRC_a43.CRC_b18</t>
  </si>
  <si>
    <t>CRC_a44.CRC_b18</t>
  </si>
  <si>
    <t>CRC_a45.CRC_b18</t>
  </si>
  <si>
    <t>CRC_a46.CRC_b18</t>
  </si>
  <si>
    <t>CRC_a47.CRC_b18</t>
  </si>
  <si>
    <t>CRC_a48.CRC_b18</t>
  </si>
  <si>
    <t>CRC_a49.CRC_b18</t>
  </si>
  <si>
    <t>CRC_a50.CRC_b18</t>
  </si>
  <si>
    <t>CRC_a51.CRC_b18</t>
  </si>
  <si>
    <t>CRC_a52.CRC_b18</t>
  </si>
  <si>
    <t>CRC_a53.CRC_b18</t>
  </si>
  <si>
    <t>CRC_a54.CRC_b18</t>
  </si>
  <si>
    <t>CRC_a55.CRC_b18</t>
  </si>
  <si>
    <t>CRC_a56.CRC_b18</t>
  </si>
  <si>
    <t>CRC_a57.CRC_b18</t>
  </si>
  <si>
    <t>CRC_a58.CRC_b18</t>
  </si>
  <si>
    <t>CRC_a59.CRC_b18</t>
  </si>
  <si>
    <t>CRC_a60.CRC_b18</t>
  </si>
  <si>
    <t>CRC_a61.CRC_b18</t>
  </si>
  <si>
    <t>CRC_a62.CRC_b18</t>
  </si>
  <si>
    <t>CRC_a63.CRC_b18</t>
  </si>
  <si>
    <t>CRC_a64.CRC_b18</t>
  </si>
  <si>
    <t>CRC_a65.CRC_b18</t>
  </si>
  <si>
    <t>CRC_a66.CRC_b18</t>
  </si>
  <si>
    <t>CRC_a67.CRC_b18</t>
  </si>
  <si>
    <t>CRC_a68.CRC_b18</t>
  </si>
  <si>
    <t>CRC_a69.CRC_b18</t>
  </si>
  <si>
    <t>CRC_a70.CRC_b18</t>
  </si>
  <si>
    <t>CRC_a71.CRC_b18</t>
  </si>
  <si>
    <t>CRC_a72.CRC_b18</t>
  </si>
  <si>
    <t>CRC_a73.CRC_b18</t>
  </si>
  <si>
    <t>CRC_a74.CRC_b18</t>
  </si>
  <si>
    <t>CRC_a75.CRC_b18</t>
  </si>
  <si>
    <t>CRC_a76.CRC_b18</t>
  </si>
  <si>
    <t>CRC_a77.CRC_b18</t>
  </si>
  <si>
    <t>CRC_a78.CRC_b18</t>
  </si>
  <si>
    <t>CRC_a79.CRC_b18</t>
  </si>
  <si>
    <t>CRC_a80.CRC_b18</t>
  </si>
  <si>
    <t>CRC_a81.CRC_b18</t>
  </si>
  <si>
    <t>CRC_a82.CRC_b18</t>
  </si>
  <si>
    <t>CRC_a83.CRC_b18</t>
  </si>
  <si>
    <t>CRC_a84.CRC_b18</t>
  </si>
  <si>
    <t>CRC_a85.CRC_b18</t>
  </si>
  <si>
    <t>CRC_a86.CRC_b18</t>
  </si>
  <si>
    <t>CRC_a87.CRC_b18</t>
  </si>
  <si>
    <t>CRC_a88.CRC_b18</t>
  </si>
  <si>
    <t>CRC_a89.CRC_b18</t>
  </si>
  <si>
    <t>CRC_a90.CRC_b18</t>
  </si>
  <si>
    <t>CRC_a91.CRC_b18</t>
  </si>
  <si>
    <t>CRC_a92.CRC_b18</t>
  </si>
  <si>
    <t>CRC_a93.CRC_b18</t>
  </si>
  <si>
    <t>CRC_a94.CRC_b18</t>
  </si>
  <si>
    <t>CRC_a95.CRC_b18</t>
  </si>
  <si>
    <t>CRC_a96.CRC_b18</t>
  </si>
  <si>
    <t>CRC_a97.CRC_b18</t>
  </si>
  <si>
    <t>CRC_a98.CRC_b18</t>
  </si>
  <si>
    <t>CRC_a99.CRC_b18</t>
  </si>
  <si>
    <t>CRC_a100.CRC_b18</t>
  </si>
  <si>
    <t>CRC_a101.CRC_b18</t>
  </si>
  <si>
    <t>CRC_a102.CRC_b18</t>
  </si>
  <si>
    <t>CRC_a103.CRC_b18</t>
  </si>
  <si>
    <t>CRC_a104.CRC_b18</t>
  </si>
  <si>
    <t>CRC_a105.CRC_b18</t>
  </si>
  <si>
    <t>CRC_a106.CRC_b18</t>
  </si>
  <si>
    <t>CRC_a107.CRC_b18</t>
  </si>
  <si>
    <t>CRC_a108.CRC_b18</t>
  </si>
  <si>
    <t>CRC_a109.CRC_b18</t>
  </si>
  <si>
    <t>CRC_a110.CRC_b18</t>
  </si>
  <si>
    <t>CRC_a111.CRC_b18</t>
  </si>
  <si>
    <t>CRC_a112.CRC_b18</t>
  </si>
  <si>
    <t>CRC_a113.CRC_b18</t>
  </si>
  <si>
    <t>CRC_a114.CRC_b18</t>
  </si>
  <si>
    <t>CRC_a115.CRC_b18</t>
  </si>
  <si>
    <t>CRC_a116.CRC_b18</t>
  </si>
  <si>
    <t>CRC_a117.CRC_b18</t>
  </si>
  <si>
    <t>CRC_a118.CRC_b18</t>
  </si>
  <si>
    <t>CRC_a119.CRC_b18</t>
  </si>
  <si>
    <t>CRC_a120.CRC_b18</t>
  </si>
  <si>
    <t>CRC_a121.CRC_b18</t>
  </si>
  <si>
    <t>CRC_a122.CRC_b18</t>
  </si>
  <si>
    <t>CRC_a123.CRC_b18</t>
  </si>
  <si>
    <t>CRC_a124.CRC_b18</t>
  </si>
  <si>
    <t>CRC_a125.CRC_b18</t>
  </si>
  <si>
    <t>CRC_a126.CRC_b18</t>
  </si>
  <si>
    <t>CRC_a127.CRC_b18</t>
  </si>
  <si>
    <t>CRC_a128.CRC_b18</t>
  </si>
  <si>
    <t>CRC_a129.CRC_b18</t>
  </si>
  <si>
    <t>CRC_a130.CRC_b18</t>
  </si>
  <si>
    <t>CRC_a131.CRC_b18</t>
  </si>
  <si>
    <t>CRC_a132.CRC_b18</t>
  </si>
  <si>
    <t>CRC_a133.CRC_b18</t>
  </si>
  <si>
    <t>CRC_a134.CRC_b18</t>
  </si>
  <si>
    <t>CRC_a135.CRC_b18</t>
  </si>
  <si>
    <t>CRC_a136.CRC_b18</t>
  </si>
  <si>
    <t>CRC_a137.CRC_b18</t>
  </si>
  <si>
    <t>CRC_a138.CRC_b18</t>
  </si>
  <si>
    <t>CRC_a139.CRC_b18</t>
  </si>
  <si>
    <t>CRC_a140.CRC_b18</t>
  </si>
  <si>
    <t>CRC_a141.CRC_b18</t>
  </si>
  <si>
    <t>CRC_a142.CRC_b18</t>
  </si>
  <si>
    <t>CRC_a143.CRC_b18</t>
  </si>
  <si>
    <t>CRC_a144.CRC_b18</t>
  </si>
  <si>
    <t>CRC_a145.CRC_b18</t>
  </si>
  <si>
    <t>CRC_a146.CRC_b18</t>
  </si>
  <si>
    <t>CRC_a147.CRC_b18</t>
  </si>
  <si>
    <t>CRC_a148.CRC_b18</t>
  </si>
  <si>
    <t>CRC_a149.CRC_b18</t>
  </si>
  <si>
    <t>CRC_a150.CRC_b18</t>
  </si>
  <si>
    <t>CRC_a151.CRC_b18</t>
  </si>
  <si>
    <t>CRC_a152.CRC_b18</t>
  </si>
  <si>
    <t>CRC_a153.CRC_b18</t>
  </si>
  <si>
    <t>CRC_a154.CRC_b18</t>
  </si>
  <si>
    <t>CRC_a155.CRC_b18</t>
  </si>
  <si>
    <t>CRC_a156.CRC_b18</t>
  </si>
  <si>
    <t>CRC_a157.CRC_b18</t>
  </si>
  <si>
    <t>CRC_a158.CRC_b18</t>
  </si>
  <si>
    <t>CRC_a159.CRC_b18</t>
  </si>
  <si>
    <t>CRC_a160.CRC_b18</t>
  </si>
  <si>
    <t>CRC_a161.CRC_b18</t>
  </si>
  <si>
    <t>CRC_a162.CRC_b18</t>
  </si>
  <si>
    <t>CRC_a163.CRC_b18</t>
  </si>
  <si>
    <t>CRC_a164.CRC_b18</t>
  </si>
  <si>
    <t>CRC_a165.CRC_b18</t>
  </si>
  <si>
    <t>CRC_a166.CRC_b18</t>
  </si>
  <si>
    <t>CRC_a167.CRC_b18</t>
  </si>
  <si>
    <t>CRC_a168.CRC_b18</t>
  </si>
  <si>
    <t>CRC_a169.CRC_b18</t>
  </si>
  <si>
    <t>CRC_a170.CRC_b18</t>
  </si>
  <si>
    <t>CRC_a171.CRC_b18</t>
  </si>
  <si>
    <t>CRC_a172.CRC_b18</t>
  </si>
  <si>
    <t>CRC_a173.CRC_b18</t>
  </si>
  <si>
    <t>CRC_a174.CRC_b18</t>
  </si>
  <si>
    <t>CRC_a175.CRC_b18</t>
  </si>
  <si>
    <t>CRC_a176.CRC_b18</t>
  </si>
  <si>
    <t>CRC_a177.CRC_b18</t>
  </si>
  <si>
    <t>CRC_a178.CRC_b18</t>
  </si>
  <si>
    <t>CRC_a179.CRC_b18</t>
  </si>
  <si>
    <t>CRC_a180.CRC_b18</t>
  </si>
  <si>
    <t>CRC_a181.CRC_b18</t>
  </si>
  <si>
    <t>CRC_a182.CRC_b18</t>
  </si>
  <si>
    <t>CRC_a183.CRC_b18</t>
  </si>
  <si>
    <t>CRC_a184.CRC_b18</t>
  </si>
  <si>
    <t>CRC_a185.CRC_b18</t>
  </si>
  <si>
    <t>CRC_a186.CRC_b18</t>
  </si>
  <si>
    <t>CRC_a187.CRC_b18</t>
  </si>
  <si>
    <t>CRC_a188.CRC_b18</t>
  </si>
  <si>
    <t>CRC_a189.CRC_b18</t>
  </si>
  <si>
    <t>CRC_a190.CRC_b18</t>
  </si>
  <si>
    <t>CRC_a191.CRC_b18</t>
  </si>
  <si>
    <t>CRC_a192.CRC_b18</t>
  </si>
  <si>
    <t>CRC_a193.CRC_b18</t>
  </si>
  <si>
    <t>CRC_a194.CRC_b18</t>
  </si>
  <si>
    <t>CRC_a195.CRC_b18</t>
  </si>
  <si>
    <t>CRC_a196.CRC_b18</t>
  </si>
  <si>
    <t>CRC_a197.CRC_b18</t>
  </si>
  <si>
    <t>CRC_a198.CRC_b18</t>
  </si>
  <si>
    <t>CRC_a199.CRC_b18</t>
  </si>
  <si>
    <t>CDK4_a17.CRC_b18</t>
  </si>
  <si>
    <t>CRC_a1.CRC_b19</t>
  </si>
  <si>
    <t>CRC_a2.CRC_b19</t>
  </si>
  <si>
    <t>CRC_a3.CRC_b19</t>
  </si>
  <si>
    <t>CRC_a4.CRC_b19</t>
  </si>
  <si>
    <t>CRC_a5.CRC_b19</t>
  </si>
  <si>
    <t>CRC_a6.CRC_b19</t>
  </si>
  <si>
    <t>CRC_a7.CRC_b19</t>
  </si>
  <si>
    <t>CRC_a8.CRC_b19</t>
  </si>
  <si>
    <t>CRC_a9.CRC_b19</t>
  </si>
  <si>
    <t>CRC_a10.CRC_b19</t>
  </si>
  <si>
    <t>CRC_a11.CRC_b19</t>
  </si>
  <si>
    <t>CRC_a12.CRC_b19</t>
  </si>
  <si>
    <t>CRC_a13.CRC_b19</t>
  </si>
  <si>
    <t>CRC_a14.CRC_b19</t>
  </si>
  <si>
    <t>CRC_a15.CRC_b19</t>
  </si>
  <si>
    <t>CRC_a16.CRC_b19</t>
  </si>
  <si>
    <t>CRC_a17.CRC_b19</t>
  </si>
  <si>
    <t>CRC_a18.CRC_b19</t>
  </si>
  <si>
    <t>CRC_a19.CRC_b19</t>
  </si>
  <si>
    <t>CRC_a20.CRC_b19</t>
  </si>
  <si>
    <t>CRC_a21.CRC_b19</t>
  </si>
  <si>
    <t>CRC_a22.CRC_b19</t>
  </si>
  <si>
    <t>CRC_a23.CRC_b19</t>
  </si>
  <si>
    <t>CRC_a24.CRC_b19</t>
  </si>
  <si>
    <t>CRC_a25.CRC_b19</t>
  </si>
  <si>
    <t>CRC_a26.CRC_b19</t>
  </si>
  <si>
    <t>CRC_a27.CRC_b19</t>
  </si>
  <si>
    <t>CRC_a28.CRC_b19</t>
  </si>
  <si>
    <t>CRC_a29.CRC_b19</t>
  </si>
  <si>
    <t>CRC_a30.CRC_b19</t>
  </si>
  <si>
    <t>CRC_a31.CRC_b19</t>
  </si>
  <si>
    <t>CRC_a32.CRC_b19</t>
  </si>
  <si>
    <t>CRC_a33.CRC_b19</t>
  </si>
  <si>
    <t>CRC_a34.CRC_b19</t>
  </si>
  <si>
    <t>CRC_a35.CRC_b19</t>
  </si>
  <si>
    <t>CRC_a36.CRC_b19</t>
  </si>
  <si>
    <t>CRC_a37.CRC_b19</t>
  </si>
  <si>
    <t>CRC_a38.CRC_b19</t>
  </si>
  <si>
    <t>CRC_a39.CRC_b19</t>
  </si>
  <si>
    <t>CRC_a40.CRC_b19</t>
  </si>
  <si>
    <t>CRC_a41.CRC_b19</t>
  </si>
  <si>
    <t>CRC_a42.CRC_b19</t>
  </si>
  <si>
    <t>CRC_a43.CRC_b19</t>
  </si>
  <si>
    <t>CRC_a44.CRC_b19</t>
  </si>
  <si>
    <t>CRC_a45.CRC_b19</t>
  </si>
  <si>
    <t>CRC_a46.CRC_b19</t>
  </si>
  <si>
    <t>CRC_a47.CRC_b19</t>
  </si>
  <si>
    <t>CRC_a48.CRC_b19</t>
  </si>
  <si>
    <t>CRC_a49.CRC_b19</t>
  </si>
  <si>
    <t>CRC_a50.CRC_b19</t>
  </si>
  <si>
    <t>CRC_a51.CRC_b19</t>
  </si>
  <si>
    <t>CRC_a52.CRC_b19</t>
  </si>
  <si>
    <t>CRC_a53.CRC_b19</t>
  </si>
  <si>
    <t>CRC_a54.CRC_b19</t>
  </si>
  <si>
    <t>CRC_a55.CRC_b19</t>
  </si>
  <si>
    <t>CRC_a56.CRC_b19</t>
  </si>
  <si>
    <t>CRC_a57.CRC_b19</t>
  </si>
  <si>
    <t>CRC_a58.CRC_b19</t>
  </si>
  <si>
    <t>CRC_a59.CRC_b19</t>
  </si>
  <si>
    <t>CRC_a60.CRC_b19</t>
  </si>
  <si>
    <t>CRC_a61.CRC_b19</t>
  </si>
  <si>
    <t>CRC_a62.CRC_b19</t>
  </si>
  <si>
    <t>CRC_a63.CRC_b19</t>
  </si>
  <si>
    <t>CRC_a64.CRC_b19</t>
  </si>
  <si>
    <t>CRC_a65.CRC_b19</t>
  </si>
  <si>
    <t>CRC_a66.CRC_b19</t>
  </si>
  <si>
    <t>CRC_a67.CRC_b19</t>
  </si>
  <si>
    <t>CRC_a68.CRC_b19</t>
  </si>
  <si>
    <t>CRC_a69.CRC_b19</t>
  </si>
  <si>
    <t>CRC_a70.CRC_b19</t>
  </si>
  <si>
    <t>CRC_a71.CRC_b19</t>
  </si>
  <si>
    <t>CRC_a72.CRC_b19</t>
  </si>
  <si>
    <t>CRC_a73.CRC_b19</t>
  </si>
  <si>
    <t>CRC_a74.CRC_b19</t>
  </si>
  <si>
    <t>CRC_a75.CRC_b19</t>
  </si>
  <si>
    <t>CRC_a76.CRC_b19</t>
  </si>
  <si>
    <t>CRC_a77.CRC_b19</t>
  </si>
  <si>
    <t>CRC_a78.CRC_b19</t>
  </si>
  <si>
    <t>CRC_a79.CRC_b19</t>
  </si>
  <si>
    <t>CRC_a80.CRC_b19</t>
  </si>
  <si>
    <t>CRC_a81.CRC_b19</t>
  </si>
  <si>
    <t>CRC_a82.CRC_b19</t>
  </si>
  <si>
    <t>CRC_a83.CRC_b19</t>
  </si>
  <si>
    <t>CRC_a84.CRC_b19</t>
  </si>
  <si>
    <t>CRC_a85.CRC_b19</t>
  </si>
  <si>
    <t>CRC_a86.CRC_b19</t>
  </si>
  <si>
    <t>CRC_a87.CRC_b19</t>
  </si>
  <si>
    <t>CRC_a88.CRC_b19</t>
  </si>
  <si>
    <t>CRC_a89.CRC_b19</t>
  </si>
  <si>
    <t>CRC_a90.CRC_b19</t>
  </si>
  <si>
    <t>CRC_a91.CRC_b19</t>
  </si>
  <si>
    <t>CRC_a92.CRC_b19</t>
  </si>
  <si>
    <t>CRC_a93.CRC_b19</t>
  </si>
  <si>
    <t>CRC_a94.CRC_b19</t>
  </si>
  <si>
    <t>CRC_a95.CRC_b19</t>
  </si>
  <si>
    <t>CRC_a96.CRC_b19</t>
  </si>
  <si>
    <t>CRC_a97.CRC_b19</t>
  </si>
  <si>
    <t>CRC_a98.CRC_b19</t>
  </si>
  <si>
    <t>CRC_a99.CRC_b19</t>
  </si>
  <si>
    <t>CRC_a100.CRC_b19</t>
  </si>
  <si>
    <t>CRC_a101.CRC_b19</t>
  </si>
  <si>
    <t>CRC_a102.CRC_b19</t>
  </si>
  <si>
    <t>CRC_a103.CRC_b19</t>
  </si>
  <si>
    <t>CRC_a104.CRC_b19</t>
  </si>
  <si>
    <t>CRC_a105.CRC_b19</t>
  </si>
  <si>
    <t>CRC_a106.CRC_b19</t>
  </si>
  <si>
    <t>CRC_a107.CRC_b19</t>
  </si>
  <si>
    <t>CRC_a108.CRC_b19</t>
  </si>
  <si>
    <t>CRC_a109.CRC_b19</t>
  </si>
  <si>
    <t>CRC_a110.CRC_b19</t>
  </si>
  <si>
    <t>CRC_a111.CRC_b19</t>
  </si>
  <si>
    <t>CRC_a112.CRC_b19</t>
  </si>
  <si>
    <t>CRC_a113.CRC_b19</t>
  </si>
  <si>
    <t>CRC_a114.CRC_b19</t>
  </si>
  <si>
    <t>CRC_a115.CRC_b19</t>
  </si>
  <si>
    <t>CRC_a116.CRC_b19</t>
  </si>
  <si>
    <t>CRC_a117.CRC_b19</t>
  </si>
  <si>
    <t>CRC_a118.CRC_b19</t>
  </si>
  <si>
    <t>CRC_a119.CRC_b19</t>
  </si>
  <si>
    <t>CRC_a120.CRC_b19</t>
  </si>
  <si>
    <t>CRC_a121.CRC_b19</t>
  </si>
  <si>
    <t>CRC_a122.CRC_b19</t>
  </si>
  <si>
    <t>CRC_a123.CRC_b19</t>
  </si>
  <si>
    <t>CRC_a124.CRC_b19</t>
  </si>
  <si>
    <t>CRC_a125.CRC_b19</t>
  </si>
  <si>
    <t>CRC_a126.CRC_b19</t>
  </si>
  <si>
    <t>CRC_a127.CRC_b19</t>
  </si>
  <si>
    <t>CRC_a128.CRC_b19</t>
  </si>
  <si>
    <t>CRC_a129.CRC_b19</t>
  </si>
  <si>
    <t>CRC_a130.CRC_b19</t>
  </si>
  <si>
    <t>CRC_a131.CRC_b19</t>
  </si>
  <si>
    <t>CRC_a132.CRC_b19</t>
  </si>
  <si>
    <t>CRC_a133.CRC_b19</t>
  </si>
  <si>
    <t>CRC_a134.CRC_b19</t>
  </si>
  <si>
    <t>CRC_a135.CRC_b19</t>
  </si>
  <si>
    <t>CRC_a136.CRC_b19</t>
  </si>
  <si>
    <t>CRC_a137.CRC_b19</t>
  </si>
  <si>
    <t>CRC_a138.CRC_b19</t>
  </si>
  <si>
    <t>CRC_a139.CRC_b19</t>
  </si>
  <si>
    <t>CRC_a140.CRC_b19</t>
  </si>
  <si>
    <t>CRC_a141.CRC_b19</t>
  </si>
  <si>
    <t>CRC_a142.CRC_b19</t>
  </si>
  <si>
    <t>CRC_a143.CRC_b19</t>
  </si>
  <si>
    <t>CRC_a144.CRC_b19</t>
  </si>
  <si>
    <t>CRC_a145.CRC_b19</t>
  </si>
  <si>
    <t>CRC_a146.CRC_b19</t>
  </si>
  <si>
    <t>CRC_a147.CRC_b19</t>
  </si>
  <si>
    <t>CRC_a148.CRC_b19</t>
  </si>
  <si>
    <t>CRC_a149.CRC_b19</t>
  </si>
  <si>
    <t>CRC_a150.CRC_b19</t>
  </si>
  <si>
    <t>CRC_a151.CRC_b19</t>
  </si>
  <si>
    <t>CRC_a152.CRC_b19</t>
  </si>
  <si>
    <t>CRC_a153.CRC_b19</t>
  </si>
  <si>
    <t>CRC_a154.CRC_b19</t>
  </si>
  <si>
    <t>CRC_a155.CRC_b19</t>
  </si>
  <si>
    <t>CRC_a156.CRC_b19</t>
  </si>
  <si>
    <t>CRC_a157.CRC_b19</t>
  </si>
  <si>
    <t>CRC_a158.CRC_b19</t>
  </si>
  <si>
    <t>CRC_a159.CRC_b19</t>
  </si>
  <si>
    <t>CRC_a160.CRC_b19</t>
  </si>
  <si>
    <t>CRC_a161.CRC_b19</t>
  </si>
  <si>
    <t>CRC_a162.CRC_b19</t>
  </si>
  <si>
    <t>CRC_a163.CRC_b19</t>
  </si>
  <si>
    <t>CRC_a164.CRC_b19</t>
  </si>
  <si>
    <t>CRC_a165.CRC_b19</t>
  </si>
  <si>
    <t>CRC_a166.CRC_b19</t>
  </si>
  <si>
    <t>CRC_a167.CRC_b19</t>
  </si>
  <si>
    <t>CRC_a168.CRC_b19</t>
  </si>
  <si>
    <t>CRC_a169.CRC_b19</t>
  </si>
  <si>
    <t>CRC_a170.CRC_b19</t>
  </si>
  <si>
    <t>CRC_a171.CRC_b19</t>
  </si>
  <si>
    <t>CRC_a172.CRC_b19</t>
  </si>
  <si>
    <t>CRC_a173.CRC_b19</t>
  </si>
  <si>
    <t>CRC_a174.CRC_b19</t>
  </si>
  <si>
    <t>CRC_a175.CRC_b19</t>
  </si>
  <si>
    <t>CRC_a176.CRC_b19</t>
  </si>
  <si>
    <t>CRC_a177.CRC_b19</t>
  </si>
  <si>
    <t>CRC_a178.CRC_b19</t>
  </si>
  <si>
    <t>CRC_a179.CRC_b19</t>
  </si>
  <si>
    <t>CRC_a180.CRC_b19</t>
  </si>
  <si>
    <t>CRC_a181.CRC_b19</t>
  </si>
  <si>
    <t>CRC_a182.CRC_b19</t>
  </si>
  <si>
    <t>CRC_a183.CRC_b19</t>
  </si>
  <si>
    <t>CRC_a184.CRC_b19</t>
  </si>
  <si>
    <t>CRC_a185.CRC_b19</t>
  </si>
  <si>
    <t>CRC_a186.CRC_b19</t>
  </si>
  <si>
    <t>CRC_a187.CRC_b19</t>
  </si>
  <si>
    <t>CRC_a188.CRC_b19</t>
  </si>
  <si>
    <t>CRC_a189.CRC_b19</t>
  </si>
  <si>
    <t>CRC_a190.CRC_b19</t>
  </si>
  <si>
    <t>CRC_a191.CRC_b19</t>
  </si>
  <si>
    <t>CRC_a192.CRC_b19</t>
  </si>
  <si>
    <t>CRC_a193.CRC_b19</t>
  </si>
  <si>
    <t>CRC_a194.CRC_b19</t>
  </si>
  <si>
    <t>CRC_a195.CRC_b19</t>
  </si>
  <si>
    <t>CRC_a196.CRC_b19</t>
  </si>
  <si>
    <t>CRC_a197.CRC_b19</t>
  </si>
  <si>
    <t>CRC_a198.CRC_b19</t>
  </si>
  <si>
    <t>CRC_a199.CRC_b19</t>
  </si>
  <si>
    <t>CDK4_a17.CRC_b19</t>
  </si>
  <si>
    <t>CRC_a1.CRC_b20</t>
  </si>
  <si>
    <t>CRC_a2.CRC_b20</t>
  </si>
  <si>
    <t>CRC_a3.CRC_b20</t>
  </si>
  <si>
    <t>CRC_a4.CRC_b20</t>
  </si>
  <si>
    <t>CRC_a5.CRC_b20</t>
  </si>
  <si>
    <t>CRC_a6.CRC_b20</t>
  </si>
  <si>
    <t>CRC_a7.CRC_b20</t>
  </si>
  <si>
    <t>CRC_a8.CRC_b20</t>
  </si>
  <si>
    <t>CRC_a9.CRC_b20</t>
  </si>
  <si>
    <t>CRC_a10.CRC_b20</t>
  </si>
  <si>
    <t>CRC_a11.CRC_b20</t>
  </si>
  <si>
    <t>CRC_a12.CRC_b20</t>
  </si>
  <si>
    <t>CRC_a13.CRC_b20</t>
  </si>
  <si>
    <t>CRC_a14.CRC_b20</t>
  </si>
  <si>
    <t>CRC_a15.CRC_b20</t>
  </si>
  <si>
    <t>CRC_a16.CRC_b20</t>
  </si>
  <si>
    <t>CRC_a17.CRC_b20</t>
  </si>
  <si>
    <t>CRC_a18.CRC_b20</t>
  </si>
  <si>
    <t>CRC_a19.CRC_b20</t>
  </si>
  <si>
    <t>CRC_a20.CRC_b20</t>
  </si>
  <si>
    <t>CRC_a21.CRC_b20</t>
  </si>
  <si>
    <t>CRC_a22.CRC_b20</t>
  </si>
  <si>
    <t>CRC_a23.CRC_b20</t>
  </si>
  <si>
    <t>CRC_a24.CRC_b20</t>
  </si>
  <si>
    <t>CRC_a25.CRC_b20</t>
  </si>
  <si>
    <t>CRC_a26.CRC_b20</t>
  </si>
  <si>
    <t>CRC_a27.CRC_b20</t>
  </si>
  <si>
    <t>CRC_a28.CRC_b20</t>
  </si>
  <si>
    <t>CRC_a29.CRC_b20</t>
  </si>
  <si>
    <t>CRC_a30.CRC_b20</t>
  </si>
  <si>
    <t>CRC_a31.CRC_b20</t>
  </si>
  <si>
    <t>CRC_a32.CRC_b20</t>
  </si>
  <si>
    <t>CRC_a33.CRC_b20</t>
  </si>
  <si>
    <t>CRC_a34.CRC_b20</t>
  </si>
  <si>
    <t>CRC_a35.CRC_b20</t>
  </si>
  <si>
    <t>CRC_a36.CRC_b20</t>
  </si>
  <si>
    <t>CRC_a37.CRC_b20</t>
  </si>
  <si>
    <t>CRC_a38.CRC_b20</t>
  </si>
  <si>
    <t>CRC_a39.CRC_b20</t>
  </si>
  <si>
    <t>CRC_a40.CRC_b20</t>
  </si>
  <si>
    <t>CRC_a41.CRC_b20</t>
  </si>
  <si>
    <t>CRC_a42.CRC_b20</t>
  </si>
  <si>
    <t>CRC_a43.CRC_b20</t>
  </si>
  <si>
    <t>CRC_a44.CRC_b20</t>
  </si>
  <si>
    <t>CRC_a45.CRC_b20</t>
  </si>
  <si>
    <t>CRC_a46.CRC_b20</t>
  </si>
  <si>
    <t>CRC_a47.CRC_b20</t>
  </si>
  <si>
    <t>CRC_a48.CRC_b20</t>
  </si>
  <si>
    <t>CRC_a49.CRC_b20</t>
  </si>
  <si>
    <t>CRC_a50.CRC_b20</t>
  </si>
  <si>
    <t>CRC_a51.CRC_b20</t>
  </si>
  <si>
    <t>CRC_a52.CRC_b20</t>
  </si>
  <si>
    <t>CRC_a53.CRC_b20</t>
  </si>
  <si>
    <t>CRC_a54.CRC_b20</t>
  </si>
  <si>
    <t>CRC_a55.CRC_b20</t>
  </si>
  <si>
    <t>CRC_a56.CRC_b20</t>
  </si>
  <si>
    <t>CRC_a57.CRC_b20</t>
  </si>
  <si>
    <t>CRC_a58.CRC_b20</t>
  </si>
  <si>
    <t>CRC_a59.CRC_b20</t>
  </si>
  <si>
    <t>CRC_a60.CRC_b20</t>
  </si>
  <si>
    <t>CRC_a61.CRC_b20</t>
  </si>
  <si>
    <t>CRC_a62.CRC_b20</t>
  </si>
  <si>
    <t>CRC_a63.CRC_b20</t>
  </si>
  <si>
    <t>CRC_a64.CRC_b20</t>
  </si>
  <si>
    <t>CRC_a65.CRC_b20</t>
  </si>
  <si>
    <t>CRC_a66.CRC_b20</t>
  </si>
  <si>
    <t>CRC_a67.CRC_b20</t>
  </si>
  <si>
    <t>CRC_a68.CRC_b20</t>
  </si>
  <si>
    <t>CRC_a69.CRC_b20</t>
  </si>
  <si>
    <t>CRC_a70.CRC_b20</t>
  </si>
  <si>
    <t>CRC_a71.CRC_b20</t>
  </si>
  <si>
    <t>CRC_a72.CRC_b20</t>
  </si>
  <si>
    <t>CRC_a73.CRC_b20</t>
  </si>
  <si>
    <t>CRC_a74.CRC_b20</t>
  </si>
  <si>
    <t>CRC_a75.CRC_b20</t>
  </si>
  <si>
    <t>CRC_a76.CRC_b20</t>
  </si>
  <si>
    <t>CRC_a77.CRC_b20</t>
  </si>
  <si>
    <t>CRC_a78.CRC_b20</t>
  </si>
  <si>
    <t>CRC_a79.CRC_b20</t>
  </si>
  <si>
    <t>CRC_a80.CRC_b20</t>
  </si>
  <si>
    <t>CRC_a81.CRC_b20</t>
  </si>
  <si>
    <t>CRC_a82.CRC_b20</t>
  </si>
  <si>
    <t>CRC_a83.CRC_b20</t>
  </si>
  <si>
    <t>CRC_a84.CRC_b20</t>
  </si>
  <si>
    <t>CRC_a85.CRC_b20</t>
  </si>
  <si>
    <t>CRC_a86.CRC_b20</t>
  </si>
  <si>
    <t>CRC_a87.CRC_b20</t>
  </si>
  <si>
    <t>CRC_a88.CRC_b20</t>
  </si>
  <si>
    <t>CRC_a89.CRC_b20</t>
  </si>
  <si>
    <t>CRC_a90.CRC_b20</t>
  </si>
  <si>
    <t>CRC_a91.CRC_b20</t>
  </si>
  <si>
    <t>CRC_a92.CRC_b20</t>
  </si>
  <si>
    <t>CRC_a93.CRC_b20</t>
  </si>
  <si>
    <t>CRC_a94.CRC_b20</t>
  </si>
  <si>
    <t>CRC_a95.CRC_b20</t>
  </si>
  <si>
    <t>CRC_a96.CRC_b20</t>
  </si>
  <si>
    <t>CRC_a97.CRC_b20</t>
  </si>
  <si>
    <t>CRC_a98.CRC_b20</t>
  </si>
  <si>
    <t>CRC_a99.CRC_b20</t>
  </si>
  <si>
    <t>CRC_a100.CRC_b20</t>
  </si>
  <si>
    <t>CRC_a101.CRC_b20</t>
  </si>
  <si>
    <t>CRC_a102.CRC_b20</t>
  </si>
  <si>
    <t>CRC_a103.CRC_b20</t>
  </si>
  <si>
    <t>CRC_a104.CRC_b20</t>
  </si>
  <si>
    <t>CRC_a105.CRC_b20</t>
  </si>
  <si>
    <t>CRC_a106.CRC_b20</t>
  </si>
  <si>
    <t>CRC_a107.CRC_b20</t>
  </si>
  <si>
    <t>CRC_a108.CRC_b20</t>
  </si>
  <si>
    <t>CRC_a109.CRC_b20</t>
  </si>
  <si>
    <t>CRC_a110.CRC_b20</t>
  </si>
  <si>
    <t>CRC_a111.CRC_b20</t>
  </si>
  <si>
    <t>CRC_a112.CRC_b20</t>
  </si>
  <si>
    <t>CRC_a113.CRC_b20</t>
  </si>
  <si>
    <t>CRC_a114.CRC_b20</t>
  </si>
  <si>
    <t>CRC_a115.CRC_b20</t>
  </si>
  <si>
    <t>CRC_a116.CRC_b20</t>
  </si>
  <si>
    <t>CRC_a117.CRC_b20</t>
  </si>
  <si>
    <t>CRC_a118.CRC_b20</t>
  </si>
  <si>
    <t>CRC_a119.CRC_b20</t>
  </si>
  <si>
    <t>CRC_a120.CRC_b20</t>
  </si>
  <si>
    <t>CRC_a121.CRC_b20</t>
  </si>
  <si>
    <t>CRC_a122.CRC_b20</t>
  </si>
  <si>
    <t>CRC_a123.CRC_b20</t>
  </si>
  <si>
    <t>CRC_a124.CRC_b20</t>
  </si>
  <si>
    <t>CRC_a125.CRC_b20</t>
  </si>
  <si>
    <t>CRC_a126.CRC_b20</t>
  </si>
  <si>
    <t>CRC_a127.CRC_b20</t>
  </si>
  <si>
    <t>CRC_a128.CRC_b20</t>
  </si>
  <si>
    <t>CRC_a129.CRC_b20</t>
  </si>
  <si>
    <t>CRC_a130.CRC_b20</t>
  </si>
  <si>
    <t>CRC_a131.CRC_b20</t>
  </si>
  <si>
    <t>CRC_a132.CRC_b20</t>
  </si>
  <si>
    <t>CRC_a133.CRC_b20</t>
  </si>
  <si>
    <t>CRC_a134.CRC_b20</t>
  </si>
  <si>
    <t>CRC_a135.CRC_b20</t>
  </si>
  <si>
    <t>CRC_a136.CRC_b20</t>
  </si>
  <si>
    <t>CRC_a137.CRC_b20</t>
  </si>
  <si>
    <t>CRC_a138.CRC_b20</t>
  </si>
  <si>
    <t>CRC_a139.CRC_b20</t>
  </si>
  <si>
    <t>CRC_a140.CRC_b20</t>
  </si>
  <si>
    <t>CRC_a141.CRC_b20</t>
  </si>
  <si>
    <t>CRC_a142.CRC_b20</t>
  </si>
  <si>
    <t>CRC_a143.CRC_b20</t>
  </si>
  <si>
    <t>CRC_a144.CRC_b20</t>
  </si>
  <si>
    <t>CRC_a145.CRC_b20</t>
  </si>
  <si>
    <t>CRC_a146.CRC_b20</t>
  </si>
  <si>
    <t>CRC_a147.CRC_b20</t>
  </si>
  <si>
    <t>CRC_a148.CRC_b20</t>
  </si>
  <si>
    <t>CRC_a149.CRC_b20</t>
  </si>
  <si>
    <t>CRC_a150.CRC_b20</t>
  </si>
  <si>
    <t>CRC_a151.CRC_b20</t>
  </si>
  <si>
    <t>CRC_a152.CRC_b20</t>
  </si>
  <si>
    <t>CRC_a153.CRC_b20</t>
  </si>
  <si>
    <t>CRC_a154.CRC_b20</t>
  </si>
  <si>
    <t>CRC_a155.CRC_b20</t>
  </si>
  <si>
    <t>CRC_a156.CRC_b20</t>
  </si>
  <si>
    <t>CRC_a157.CRC_b20</t>
  </si>
  <si>
    <t>CRC_a158.CRC_b20</t>
  </si>
  <si>
    <t>CRC_a159.CRC_b20</t>
  </si>
  <si>
    <t>CRC_a160.CRC_b20</t>
  </si>
  <si>
    <t>CRC_a161.CRC_b20</t>
  </si>
  <si>
    <t>CRC_a162.CRC_b20</t>
  </si>
  <si>
    <t>CRC_a163.CRC_b20</t>
  </si>
  <si>
    <t>CRC_a164.CRC_b20</t>
  </si>
  <si>
    <t>CRC_a165.CRC_b20</t>
  </si>
  <si>
    <t>CRC_a166.CRC_b20</t>
  </si>
  <si>
    <t>CRC_a167.CRC_b20</t>
  </si>
  <si>
    <t>CRC_a168.CRC_b20</t>
  </si>
  <si>
    <t>CRC_a169.CRC_b20</t>
  </si>
  <si>
    <t>CRC_a170.CRC_b20</t>
  </si>
  <si>
    <t>CRC_a171.CRC_b20</t>
  </si>
  <si>
    <t>CRC_a172.CRC_b20</t>
  </si>
  <si>
    <t>CRC_a173.CRC_b20</t>
  </si>
  <si>
    <t>CRC_a174.CRC_b20</t>
  </si>
  <si>
    <t>CRC_a175.CRC_b20</t>
  </si>
  <si>
    <t>CRC_a176.CRC_b20</t>
  </si>
  <si>
    <t>CRC_a177.CRC_b20</t>
  </si>
  <si>
    <t>CRC_a178.CRC_b20</t>
  </si>
  <si>
    <t>CRC_a179.CRC_b20</t>
  </si>
  <si>
    <t>CRC_a180.CRC_b20</t>
  </si>
  <si>
    <t>CRC_a181.CRC_b20</t>
  </si>
  <si>
    <t>CRC_a182.CRC_b20</t>
  </si>
  <si>
    <t>CRC_a183.CRC_b20</t>
  </si>
  <si>
    <t>CRC_a184.CRC_b20</t>
  </si>
  <si>
    <t>CRC_a185.CRC_b20</t>
  </si>
  <si>
    <t>CRC_a186.CRC_b20</t>
  </si>
  <si>
    <t>CRC_a187.CRC_b20</t>
  </si>
  <si>
    <t>CRC_a188.CRC_b20</t>
  </si>
  <si>
    <t>CRC_a189.CRC_b20</t>
  </si>
  <si>
    <t>CRC_a190.CRC_b20</t>
  </si>
  <si>
    <t>CRC_a191.CRC_b20</t>
  </si>
  <si>
    <t>CRC_a192.CRC_b20</t>
  </si>
  <si>
    <t>CRC_a193.CRC_b20</t>
  </si>
  <si>
    <t>CRC_a194.CRC_b20</t>
  </si>
  <si>
    <t>CRC_a195.CRC_b20</t>
  </si>
  <si>
    <t>CRC_a196.CRC_b20</t>
  </si>
  <si>
    <t>CRC_a197.CRC_b20</t>
  </si>
  <si>
    <t>CRC_a198.CRC_b20</t>
  </si>
  <si>
    <t>CRC_a199.CRC_b20</t>
  </si>
  <si>
    <t>CDK4_a17.CRC_b20</t>
  </si>
  <si>
    <t>CRC_a1.CRC_b21</t>
  </si>
  <si>
    <t>CRC_a2.CRC_b21</t>
  </si>
  <si>
    <t>CRC_a3.CRC_b21</t>
  </si>
  <si>
    <t>CRC_a4.CRC_b21</t>
  </si>
  <si>
    <t>CRC_a5.CRC_b21</t>
  </si>
  <si>
    <t>CRC_a6.CRC_b21</t>
  </si>
  <si>
    <t>CRC_a7.CRC_b21</t>
  </si>
  <si>
    <t>CRC_a8.CRC_b21</t>
  </si>
  <si>
    <t>CRC_a9.CRC_b21</t>
  </si>
  <si>
    <t>CRC_a10.CRC_b21</t>
  </si>
  <si>
    <t>CRC_a11.CRC_b21</t>
  </si>
  <si>
    <t>CRC_a12.CRC_b21</t>
  </si>
  <si>
    <t>CRC_a13.CRC_b21</t>
  </si>
  <si>
    <t>CRC_a14.CRC_b21</t>
  </si>
  <si>
    <t>CRC_a15.CRC_b21</t>
  </si>
  <si>
    <t>CRC_a16.CRC_b21</t>
  </si>
  <si>
    <t>CRC_a17.CRC_b21</t>
  </si>
  <si>
    <t>CRC_a18.CRC_b21</t>
  </si>
  <si>
    <t>CRC_a19.CRC_b21</t>
  </si>
  <si>
    <t>CRC_a20.CRC_b21</t>
  </si>
  <si>
    <t>CRC_a21.CRC_b21</t>
  </si>
  <si>
    <t>CRC_a22.CRC_b21</t>
  </si>
  <si>
    <t>CRC_a23.CRC_b21</t>
  </si>
  <si>
    <t>CRC_a24.CRC_b21</t>
  </si>
  <si>
    <t>CRC_a25.CRC_b21</t>
  </si>
  <si>
    <t>CRC_a26.CRC_b21</t>
  </si>
  <si>
    <t>CRC_a27.CRC_b21</t>
  </si>
  <si>
    <t>CRC_a28.CRC_b21</t>
  </si>
  <si>
    <t>CRC_a29.CRC_b21</t>
  </si>
  <si>
    <t>CRC_a30.CRC_b21</t>
  </si>
  <si>
    <t>CRC_a31.CRC_b21</t>
  </si>
  <si>
    <t>CRC_a32.CRC_b21</t>
  </si>
  <si>
    <t>CRC_a33.CRC_b21</t>
  </si>
  <si>
    <t>CRC_a34.CRC_b21</t>
  </si>
  <si>
    <t>CRC_a35.CRC_b21</t>
  </si>
  <si>
    <t>CRC_a36.CRC_b21</t>
  </si>
  <si>
    <t>CRC_a37.CRC_b21</t>
  </si>
  <si>
    <t>CRC_a38.CRC_b21</t>
  </si>
  <si>
    <t>CRC_a39.CRC_b21</t>
  </si>
  <si>
    <t>CRC_a40.CRC_b21</t>
  </si>
  <si>
    <t>CRC_a41.CRC_b21</t>
  </si>
  <si>
    <t>CRC_a42.CRC_b21</t>
  </si>
  <si>
    <t>CRC_a43.CRC_b21</t>
  </si>
  <si>
    <t>CRC_a44.CRC_b21</t>
  </si>
  <si>
    <t>CRC_a45.CRC_b21</t>
  </si>
  <si>
    <t>CRC_a46.CRC_b21</t>
  </si>
  <si>
    <t>CRC_a47.CRC_b21</t>
  </si>
  <si>
    <t>CRC_a48.CRC_b21</t>
  </si>
  <si>
    <t>CRC_a49.CRC_b21</t>
  </si>
  <si>
    <t>CRC_a50.CRC_b21</t>
  </si>
  <si>
    <t>CRC_a51.CRC_b21</t>
  </si>
  <si>
    <t>CRC_a52.CRC_b21</t>
  </si>
  <si>
    <t>CRC_a53.CRC_b21</t>
  </si>
  <si>
    <t>CRC_a54.CRC_b21</t>
  </si>
  <si>
    <t>CRC_a55.CRC_b21</t>
  </si>
  <si>
    <t>CRC_a56.CRC_b21</t>
  </si>
  <si>
    <t>CRC_a57.CRC_b21</t>
  </si>
  <si>
    <t>CRC_a58.CRC_b21</t>
  </si>
  <si>
    <t>CRC_a59.CRC_b21</t>
  </si>
  <si>
    <t>CRC_a60.CRC_b21</t>
  </si>
  <si>
    <t>CRC_a61.CRC_b21</t>
  </si>
  <si>
    <t>CRC_a62.CRC_b21</t>
  </si>
  <si>
    <t>CRC_a63.CRC_b21</t>
  </si>
  <si>
    <t>CRC_a64.CRC_b21</t>
  </si>
  <si>
    <t>CRC_a65.CRC_b21</t>
  </si>
  <si>
    <t>CRC_a66.CRC_b21</t>
  </si>
  <si>
    <t>CRC_a67.CRC_b21</t>
  </si>
  <si>
    <t>CRC_a68.CRC_b21</t>
  </si>
  <si>
    <t>CRC_a69.CRC_b21</t>
  </si>
  <si>
    <t>CRC_a70.CRC_b21</t>
  </si>
  <si>
    <t>CRC_a71.CRC_b21</t>
  </si>
  <si>
    <t>CRC_a72.CRC_b21</t>
  </si>
  <si>
    <t>CRC_a73.CRC_b21</t>
  </si>
  <si>
    <t>CRC_a74.CRC_b21</t>
  </si>
  <si>
    <t>CRC_a75.CRC_b21</t>
  </si>
  <si>
    <t>CRC_a76.CRC_b21</t>
  </si>
  <si>
    <t>CRC_a77.CRC_b21</t>
  </si>
  <si>
    <t>CRC_a78.CRC_b21</t>
  </si>
  <si>
    <t>CRC_a79.CRC_b21</t>
  </si>
  <si>
    <t>CRC_a80.CRC_b21</t>
  </si>
  <si>
    <t>CRC_a81.CRC_b21</t>
  </si>
  <si>
    <t>CRC_a82.CRC_b21</t>
  </si>
  <si>
    <t>CRC_a83.CRC_b21</t>
  </si>
  <si>
    <t>CRC_a84.CRC_b21</t>
  </si>
  <si>
    <t>CRC_a85.CRC_b21</t>
  </si>
  <si>
    <t>CRC_a86.CRC_b21</t>
  </si>
  <si>
    <t>CRC_a87.CRC_b21</t>
  </si>
  <si>
    <t>CRC_a88.CRC_b21</t>
  </si>
  <si>
    <t>CRC_a89.CRC_b21</t>
  </si>
  <si>
    <t>CRC_a90.CRC_b21</t>
  </si>
  <si>
    <t>CRC_a91.CRC_b21</t>
  </si>
  <si>
    <t>CRC_a92.CRC_b21</t>
  </si>
  <si>
    <t>CRC_a93.CRC_b21</t>
  </si>
  <si>
    <t>CRC_a94.CRC_b21</t>
  </si>
  <si>
    <t>CRC_a95.CRC_b21</t>
  </si>
  <si>
    <t>CRC_a96.CRC_b21</t>
  </si>
  <si>
    <t>CRC_a97.CRC_b21</t>
  </si>
  <si>
    <t>CRC_a98.CRC_b21</t>
  </si>
  <si>
    <t>CRC_a99.CRC_b21</t>
  </si>
  <si>
    <t>CRC_a100.CRC_b21</t>
  </si>
  <si>
    <t>CRC_a101.CRC_b21</t>
  </si>
  <si>
    <t>CRC_a102.CRC_b21</t>
  </si>
  <si>
    <t>CRC_a103.CRC_b21</t>
  </si>
  <si>
    <t>CRC_a104.CRC_b21</t>
  </si>
  <si>
    <t>CRC_a105.CRC_b21</t>
  </si>
  <si>
    <t>CRC_a106.CRC_b21</t>
  </si>
  <si>
    <t>CRC_a107.CRC_b21</t>
  </si>
  <si>
    <t>CRC_a108.CRC_b21</t>
  </si>
  <si>
    <t>CRC_a109.CRC_b21</t>
  </si>
  <si>
    <t>CRC_a110.CRC_b21</t>
  </si>
  <si>
    <t>CRC_a111.CRC_b21</t>
  </si>
  <si>
    <t>CRC_a112.CRC_b21</t>
  </si>
  <si>
    <t>CRC_a113.CRC_b21</t>
  </si>
  <si>
    <t>CRC_a114.CRC_b21</t>
  </si>
  <si>
    <t>CRC_a115.CRC_b21</t>
  </si>
  <si>
    <t>CRC_a116.CRC_b21</t>
  </si>
  <si>
    <t>CRC_a117.CRC_b21</t>
  </si>
  <si>
    <t>CRC_a118.CRC_b21</t>
  </si>
  <si>
    <t>CRC_a119.CRC_b21</t>
  </si>
  <si>
    <t>CRC_a120.CRC_b21</t>
  </si>
  <si>
    <t>CRC_a121.CRC_b21</t>
  </si>
  <si>
    <t>CRC_a122.CRC_b21</t>
  </si>
  <si>
    <t>CRC_a123.CRC_b21</t>
  </si>
  <si>
    <t>CRC_a124.CRC_b21</t>
  </si>
  <si>
    <t>CRC_a125.CRC_b21</t>
  </si>
  <si>
    <t>CRC_a126.CRC_b21</t>
  </si>
  <si>
    <t>CRC_a127.CRC_b21</t>
  </si>
  <si>
    <t>CRC_a128.CRC_b21</t>
  </si>
  <si>
    <t>CRC_a129.CRC_b21</t>
  </si>
  <si>
    <t>CRC_a130.CRC_b21</t>
  </si>
  <si>
    <t>CRC_a131.CRC_b21</t>
  </si>
  <si>
    <t>CRC_a132.CRC_b21</t>
  </si>
  <si>
    <t>CRC_a133.CRC_b21</t>
  </si>
  <si>
    <t>CRC_a134.CRC_b21</t>
  </si>
  <si>
    <t>CRC_a135.CRC_b21</t>
  </si>
  <si>
    <t>CRC_a136.CRC_b21</t>
  </si>
  <si>
    <t>CRC_a137.CRC_b21</t>
  </si>
  <si>
    <t>CRC_a138.CRC_b21</t>
  </si>
  <si>
    <t>CRC_a139.CRC_b21</t>
  </si>
  <si>
    <t>CRC_a140.CRC_b21</t>
  </si>
  <si>
    <t>CRC_a141.CRC_b21</t>
  </si>
  <si>
    <t>CRC_a142.CRC_b21</t>
  </si>
  <si>
    <t>CRC_a143.CRC_b21</t>
  </si>
  <si>
    <t>CRC_a144.CRC_b21</t>
  </si>
  <si>
    <t>CRC_a145.CRC_b21</t>
  </si>
  <si>
    <t>CRC_a146.CRC_b21</t>
  </si>
  <si>
    <t>CRC_a147.CRC_b21</t>
  </si>
  <si>
    <t>CRC_a148.CRC_b21</t>
  </si>
  <si>
    <t>CRC_a149.CRC_b21</t>
  </si>
  <si>
    <t>CRC_a150.CRC_b21</t>
  </si>
  <si>
    <t>CRC_a151.CRC_b21</t>
  </si>
  <si>
    <t>CRC_a152.CRC_b21</t>
  </si>
  <si>
    <t>CRC_a153.CRC_b21</t>
  </si>
  <si>
    <t>CRC_a154.CRC_b21</t>
  </si>
  <si>
    <t>CRC_a155.CRC_b21</t>
  </si>
  <si>
    <t>CRC_a156.CRC_b21</t>
  </si>
  <si>
    <t>CRC_a157.CRC_b21</t>
  </si>
  <si>
    <t>CRC_a158.CRC_b21</t>
  </si>
  <si>
    <t>CRC_a159.CRC_b21</t>
  </si>
  <si>
    <t>CRC_a160.CRC_b21</t>
  </si>
  <si>
    <t>CRC_a161.CRC_b21</t>
  </si>
  <si>
    <t>CRC_a162.CRC_b21</t>
  </si>
  <si>
    <t>CRC_a163.CRC_b21</t>
  </si>
  <si>
    <t>CRC_a164.CRC_b21</t>
  </si>
  <si>
    <t>CRC_a165.CRC_b21</t>
  </si>
  <si>
    <t>CRC_a166.CRC_b21</t>
  </si>
  <si>
    <t>CRC_a167.CRC_b21</t>
  </si>
  <si>
    <t>CRC_a168.CRC_b21</t>
  </si>
  <si>
    <t>CRC_a169.CRC_b21</t>
  </si>
  <si>
    <t>CRC_a170.CRC_b21</t>
  </si>
  <si>
    <t>CRC_a171.CRC_b21</t>
  </si>
  <si>
    <t>CRC_a172.CRC_b21</t>
  </si>
  <si>
    <t>CRC_a173.CRC_b21</t>
  </si>
  <si>
    <t>CRC_a174.CRC_b21</t>
  </si>
  <si>
    <t>CRC_a175.CRC_b21</t>
  </si>
  <si>
    <t>CRC_a176.CRC_b21</t>
  </si>
  <si>
    <t>CRC_a177.CRC_b21</t>
  </si>
  <si>
    <t>CRC_a178.CRC_b21</t>
  </si>
  <si>
    <t>CRC_a179.CRC_b21</t>
  </si>
  <si>
    <t>CRC_a180.CRC_b21</t>
  </si>
  <si>
    <t>CRC_a181.CRC_b21</t>
  </si>
  <si>
    <t>CRC_a182.CRC_b21</t>
  </si>
  <si>
    <t>CRC_a183.CRC_b21</t>
  </si>
  <si>
    <t>CRC_a184.CRC_b21</t>
  </si>
  <si>
    <t>CRC_a185.CRC_b21</t>
  </si>
  <si>
    <t>CRC_a186.CRC_b21</t>
  </si>
  <si>
    <t>CRC_a187.CRC_b21</t>
  </si>
  <si>
    <t>CRC_a188.CRC_b21</t>
  </si>
  <si>
    <t>CRC_a189.CRC_b21</t>
  </si>
  <si>
    <t>CRC_a190.CRC_b21</t>
  </si>
  <si>
    <t>CRC_a191.CRC_b21</t>
  </si>
  <si>
    <t>CRC_a192.CRC_b21</t>
  </si>
  <si>
    <t>CRC_a193.CRC_b21</t>
  </si>
  <si>
    <t>CRC_a194.CRC_b21</t>
  </si>
  <si>
    <t>CRC_a195.CRC_b21</t>
  </si>
  <si>
    <t>CRC_a196.CRC_b21</t>
  </si>
  <si>
    <t>CRC_a197.CRC_b21</t>
  </si>
  <si>
    <t>CRC_a198.CRC_b21</t>
  </si>
  <si>
    <t>CRC_a199.CRC_b21</t>
  </si>
  <si>
    <t>CDK4_a17.CRC_b21</t>
  </si>
  <si>
    <t>CRC_a1.CRC_b22</t>
  </si>
  <si>
    <t>CRC_a2.CRC_b22</t>
  </si>
  <si>
    <t>CRC_a3.CRC_b22</t>
  </si>
  <si>
    <t>CRC_a4.CRC_b22</t>
  </si>
  <si>
    <t>CRC_a5.CRC_b22</t>
  </si>
  <si>
    <t>CRC_a6.CRC_b22</t>
  </si>
  <si>
    <t>CRC_a7.CRC_b22</t>
  </si>
  <si>
    <t>CRC_a8.CRC_b22</t>
  </si>
  <si>
    <t>CRC_a9.CRC_b22</t>
  </si>
  <si>
    <t>CRC_a10.CRC_b22</t>
  </si>
  <si>
    <t>CRC_a11.CRC_b22</t>
  </si>
  <si>
    <t>CRC_a12.CRC_b22</t>
  </si>
  <si>
    <t>CRC_a13.CRC_b22</t>
  </si>
  <si>
    <t>CRC_a14.CRC_b22</t>
  </si>
  <si>
    <t>CRC_a15.CRC_b22</t>
  </si>
  <si>
    <t>CRC_a16.CRC_b22</t>
  </si>
  <si>
    <t>CRC_a17.CRC_b22</t>
  </si>
  <si>
    <t>CRC_a18.CRC_b22</t>
  </si>
  <si>
    <t>CRC_a19.CRC_b22</t>
  </si>
  <si>
    <t>CRC_a20.CRC_b22</t>
  </si>
  <si>
    <t>CRC_a21.CRC_b22</t>
  </si>
  <si>
    <t>CRC_a22.CRC_b22</t>
  </si>
  <si>
    <t>CRC_a23.CRC_b22</t>
  </si>
  <si>
    <t>CRC_a24.CRC_b22</t>
  </si>
  <si>
    <t>CRC_a25.CRC_b22</t>
  </si>
  <si>
    <t>CRC_a26.CRC_b22</t>
  </si>
  <si>
    <t>CRC_a27.CRC_b22</t>
  </si>
  <si>
    <t>CRC_a28.CRC_b22</t>
  </si>
  <si>
    <t>CRC_a29.CRC_b22</t>
  </si>
  <si>
    <t>CRC_a30.CRC_b22</t>
  </si>
  <si>
    <t>CRC_a31.CRC_b22</t>
  </si>
  <si>
    <t>CRC_a32.CRC_b22</t>
  </si>
  <si>
    <t>CRC_a33.CRC_b22</t>
  </si>
  <si>
    <t>CRC_a34.CRC_b22</t>
  </si>
  <si>
    <t>CRC_a35.CRC_b22</t>
  </si>
  <si>
    <t>CRC_a36.CRC_b22</t>
  </si>
  <si>
    <t>CRC_a37.CRC_b22</t>
  </si>
  <si>
    <t>CRC_a38.CRC_b22</t>
  </si>
  <si>
    <t>CRC_a39.CRC_b22</t>
  </si>
  <si>
    <t>CRC_a40.CRC_b22</t>
  </si>
  <si>
    <t>CRC_a41.CRC_b22</t>
  </si>
  <si>
    <t>CRC_a42.CRC_b22</t>
  </si>
  <si>
    <t>CRC_a43.CRC_b22</t>
  </si>
  <si>
    <t>CRC_a44.CRC_b22</t>
  </si>
  <si>
    <t>CRC_a45.CRC_b22</t>
  </si>
  <si>
    <t>CRC_a46.CRC_b22</t>
  </si>
  <si>
    <t>CRC_a47.CRC_b22</t>
  </si>
  <si>
    <t>CRC_a48.CRC_b22</t>
  </si>
  <si>
    <t>CRC_a49.CRC_b22</t>
  </si>
  <si>
    <t>CRC_a50.CRC_b22</t>
  </si>
  <si>
    <t>CRC_a51.CRC_b22</t>
  </si>
  <si>
    <t>CRC_a52.CRC_b22</t>
  </si>
  <si>
    <t>CRC_a53.CRC_b22</t>
  </si>
  <si>
    <t>CRC_a54.CRC_b22</t>
  </si>
  <si>
    <t>CRC_a55.CRC_b22</t>
  </si>
  <si>
    <t>CRC_a56.CRC_b22</t>
  </si>
  <si>
    <t>CRC_a57.CRC_b22</t>
  </si>
  <si>
    <t>CRC_a58.CRC_b22</t>
  </si>
  <si>
    <t>CRC_a59.CRC_b22</t>
  </si>
  <si>
    <t>CRC_a60.CRC_b22</t>
  </si>
  <si>
    <t>CRC_a61.CRC_b22</t>
  </si>
  <si>
    <t>CRC_a62.CRC_b22</t>
  </si>
  <si>
    <t>CRC_a63.CRC_b22</t>
  </si>
  <si>
    <t>CRC_a64.CRC_b22</t>
  </si>
  <si>
    <t>CRC_a65.CRC_b22</t>
  </si>
  <si>
    <t>CRC_a66.CRC_b22</t>
  </si>
  <si>
    <t>CRC_a67.CRC_b22</t>
  </si>
  <si>
    <t>CRC_a68.CRC_b22</t>
  </si>
  <si>
    <t>CRC_a69.CRC_b22</t>
  </si>
  <si>
    <t>CRC_a70.CRC_b22</t>
  </si>
  <si>
    <t>CRC_a71.CRC_b22</t>
  </si>
  <si>
    <t>CRC_a72.CRC_b22</t>
  </si>
  <si>
    <t>CRC_a73.CRC_b22</t>
  </si>
  <si>
    <t>CRC_a74.CRC_b22</t>
  </si>
  <si>
    <t>CRC_a75.CRC_b22</t>
  </si>
  <si>
    <t>CRC_a76.CRC_b22</t>
  </si>
  <si>
    <t>CRC_a77.CRC_b22</t>
  </si>
  <si>
    <t>CRC_a78.CRC_b22</t>
  </si>
  <si>
    <t>CRC_a79.CRC_b22</t>
  </si>
  <si>
    <t>CRC_a80.CRC_b22</t>
  </si>
  <si>
    <t>CRC_a81.CRC_b22</t>
  </si>
  <si>
    <t>CRC_a82.CRC_b22</t>
  </si>
  <si>
    <t>CRC_a83.CRC_b22</t>
  </si>
  <si>
    <t>CRC_a84.CRC_b22</t>
  </si>
  <si>
    <t>CRC_a85.CRC_b22</t>
  </si>
  <si>
    <t>CRC_a86.CRC_b22</t>
  </si>
  <si>
    <t>CRC_a87.CRC_b22</t>
  </si>
  <si>
    <t>CRC_a88.CRC_b22</t>
  </si>
  <si>
    <t>CRC_a89.CRC_b22</t>
  </si>
  <si>
    <t>CRC_a90.CRC_b22</t>
  </si>
  <si>
    <t>CRC_a91.CRC_b22</t>
  </si>
  <si>
    <t>CRC_a92.CRC_b22</t>
  </si>
  <si>
    <t>CRC_a93.CRC_b22</t>
  </si>
  <si>
    <t>CRC_a94.CRC_b22</t>
  </si>
  <si>
    <t>CRC_a95.CRC_b22</t>
  </si>
  <si>
    <t>CRC_a96.CRC_b22</t>
  </si>
  <si>
    <t>CRC_a97.CRC_b22</t>
  </si>
  <si>
    <t>CRC_a98.CRC_b22</t>
  </si>
  <si>
    <t>CRC_a99.CRC_b22</t>
  </si>
  <si>
    <t>CRC_a100.CRC_b22</t>
  </si>
  <si>
    <t>CRC_a101.CRC_b22</t>
  </si>
  <si>
    <t>CRC_a102.CRC_b22</t>
  </si>
  <si>
    <t>CRC_a103.CRC_b22</t>
  </si>
  <si>
    <t>CRC_a104.CRC_b22</t>
  </si>
  <si>
    <t>CRC_a105.CRC_b22</t>
  </si>
  <si>
    <t>CRC_a106.CRC_b22</t>
  </si>
  <si>
    <t>CRC_a107.CRC_b22</t>
  </si>
  <si>
    <t>CRC_a108.CRC_b22</t>
  </si>
  <si>
    <t>CRC_a109.CRC_b22</t>
  </si>
  <si>
    <t>CRC_a110.CRC_b22</t>
  </si>
  <si>
    <t>CRC_a111.CRC_b22</t>
  </si>
  <si>
    <t>CRC_a112.CRC_b22</t>
  </si>
  <si>
    <t>CRC_a113.CRC_b22</t>
  </si>
  <si>
    <t>CRC_a114.CRC_b22</t>
  </si>
  <si>
    <t>CRC_a115.CRC_b22</t>
  </si>
  <si>
    <t>CRC_a116.CRC_b22</t>
  </si>
  <si>
    <t>CRC_a117.CRC_b22</t>
  </si>
  <si>
    <t>CRC_a118.CRC_b22</t>
  </si>
  <si>
    <t>CRC_a119.CRC_b22</t>
  </si>
  <si>
    <t>CRC_a120.CRC_b22</t>
  </si>
  <si>
    <t>CRC_a121.CRC_b22</t>
  </si>
  <si>
    <t>CRC_a122.CRC_b22</t>
  </si>
  <si>
    <t>CRC_a123.CRC_b22</t>
  </si>
  <si>
    <t>CRC_a124.CRC_b22</t>
  </si>
  <si>
    <t>CRC_a125.CRC_b22</t>
  </si>
  <si>
    <t>CRC_a126.CRC_b22</t>
  </si>
  <si>
    <t>CRC_a127.CRC_b22</t>
  </si>
  <si>
    <t>CRC_a128.CRC_b22</t>
  </si>
  <si>
    <t>CRC_a129.CRC_b22</t>
  </si>
  <si>
    <t>CRC_a130.CRC_b22</t>
  </si>
  <si>
    <t>CRC_a131.CRC_b22</t>
  </si>
  <si>
    <t>CRC_a132.CRC_b22</t>
  </si>
  <si>
    <t>CRC_a133.CRC_b22</t>
  </si>
  <si>
    <t>CRC_a134.CRC_b22</t>
  </si>
  <si>
    <t>CRC_a135.CRC_b22</t>
  </si>
  <si>
    <t>CRC_a136.CRC_b22</t>
  </si>
  <si>
    <t>CRC_a137.CRC_b22</t>
  </si>
  <si>
    <t>CRC_a138.CRC_b22</t>
  </si>
  <si>
    <t>CRC_a139.CRC_b22</t>
  </si>
  <si>
    <t>CRC_a140.CRC_b22</t>
  </si>
  <si>
    <t>CRC_a141.CRC_b22</t>
  </si>
  <si>
    <t>CRC_a142.CRC_b22</t>
  </si>
  <si>
    <t>CRC_a143.CRC_b22</t>
  </si>
  <si>
    <t>CRC_a144.CRC_b22</t>
  </si>
  <si>
    <t>CRC_a145.CRC_b22</t>
  </si>
  <si>
    <t>CRC_a146.CRC_b22</t>
  </si>
  <si>
    <t>CRC_a147.CRC_b22</t>
  </si>
  <si>
    <t>CRC_a148.CRC_b22</t>
  </si>
  <si>
    <t>CRC_a149.CRC_b22</t>
  </si>
  <si>
    <t>CRC_a150.CRC_b22</t>
  </si>
  <si>
    <t>CRC_a151.CRC_b22</t>
  </si>
  <si>
    <t>CRC_a152.CRC_b22</t>
  </si>
  <si>
    <t>CRC_a153.CRC_b22</t>
  </si>
  <si>
    <t>CRC_a154.CRC_b22</t>
  </si>
  <si>
    <t>CRC_a155.CRC_b22</t>
  </si>
  <si>
    <t>CRC_a156.CRC_b22</t>
  </si>
  <si>
    <t>CRC_a157.CRC_b22</t>
  </si>
  <si>
    <t>CRC_a158.CRC_b22</t>
  </si>
  <si>
    <t>CRC_a159.CRC_b22</t>
  </si>
  <si>
    <t>CRC_a160.CRC_b22</t>
  </si>
  <si>
    <t>CRC_a161.CRC_b22</t>
  </si>
  <si>
    <t>CRC_a162.CRC_b22</t>
  </si>
  <si>
    <t>CRC_a163.CRC_b22</t>
  </si>
  <si>
    <t>CRC_a164.CRC_b22</t>
  </si>
  <si>
    <t>CRC_a165.CRC_b22</t>
  </si>
  <si>
    <t>CRC_a166.CRC_b22</t>
  </si>
  <si>
    <t>CRC_a167.CRC_b22</t>
  </si>
  <si>
    <t>CRC_a168.CRC_b22</t>
  </si>
  <si>
    <t>CRC_a169.CRC_b22</t>
  </si>
  <si>
    <t>CRC_a170.CRC_b22</t>
  </si>
  <si>
    <t>CRC_a171.CRC_b22</t>
  </si>
  <si>
    <t>CRC_a172.CRC_b22</t>
  </si>
  <si>
    <t>CRC_a173.CRC_b22</t>
  </si>
  <si>
    <t>CRC_a174.CRC_b22</t>
  </si>
  <si>
    <t>CRC_a175.CRC_b22</t>
  </si>
  <si>
    <t>CRC_a176.CRC_b22</t>
  </si>
  <si>
    <t>CRC_a177.CRC_b22</t>
  </si>
  <si>
    <t>CRC_a178.CRC_b22</t>
  </si>
  <si>
    <t>CRC_a179.CRC_b22</t>
  </si>
  <si>
    <t>CRC_a180.CRC_b22</t>
  </si>
  <si>
    <t>CRC_a181.CRC_b22</t>
  </si>
  <si>
    <t>CRC_a182.CRC_b22</t>
  </si>
  <si>
    <t>CRC_a183.CRC_b22</t>
  </si>
  <si>
    <t>CRC_a184.CRC_b22</t>
  </si>
  <si>
    <t>CRC_a185.CRC_b22</t>
  </si>
  <si>
    <t>CRC_a186.CRC_b22</t>
  </si>
  <si>
    <t>CRC_a187.CRC_b22</t>
  </si>
  <si>
    <t>CRC_a188.CRC_b22</t>
  </si>
  <si>
    <t>CRC_a189.CRC_b22</t>
  </si>
  <si>
    <t>CRC_a190.CRC_b22</t>
  </si>
  <si>
    <t>CRC_a191.CRC_b22</t>
  </si>
  <si>
    <t>CRC_a192.CRC_b22</t>
  </si>
  <si>
    <t>CRC_a193.CRC_b22</t>
  </si>
  <si>
    <t>CRC_a194.CRC_b22</t>
  </si>
  <si>
    <t>CRC_a195.CRC_b22</t>
  </si>
  <si>
    <t>CRC_a196.CRC_b22</t>
  </si>
  <si>
    <t>CRC_a197.CRC_b22</t>
  </si>
  <si>
    <t>CRC_a198.CRC_b22</t>
  </si>
  <si>
    <t>CRC_a199.CRC_b22</t>
  </si>
  <si>
    <t>CDK4_a17.CRC_b22</t>
  </si>
  <si>
    <t>CRC_a1.CRC_b23</t>
  </si>
  <si>
    <t>CRC_a2.CRC_b23</t>
  </si>
  <si>
    <t>CRC_a3.CRC_b23</t>
  </si>
  <si>
    <t>CRC_a4.CRC_b23</t>
  </si>
  <si>
    <t>CRC_a5.CRC_b23</t>
  </si>
  <si>
    <t>CRC_a6.CRC_b23</t>
  </si>
  <si>
    <t>CRC_a7.CRC_b23</t>
  </si>
  <si>
    <t>CRC_a8.CRC_b23</t>
  </si>
  <si>
    <t>CRC_a9.CRC_b23</t>
  </si>
  <si>
    <t>CRC_a10.CRC_b23</t>
  </si>
  <si>
    <t>CRC_a11.CRC_b23</t>
  </si>
  <si>
    <t>CRC_a12.CRC_b23</t>
  </si>
  <si>
    <t>CRC_a13.CRC_b23</t>
  </si>
  <si>
    <t>CRC_a14.CRC_b23</t>
  </si>
  <si>
    <t>CRC_a15.CRC_b23</t>
  </si>
  <si>
    <t>CRC_a16.CRC_b23</t>
  </si>
  <si>
    <t>CRC_a17.CRC_b23</t>
  </si>
  <si>
    <t>CRC_a18.CRC_b23</t>
  </si>
  <si>
    <t>CRC_a19.CRC_b23</t>
  </si>
  <si>
    <t>CRC_a20.CRC_b23</t>
  </si>
  <si>
    <t>CRC_a21.CRC_b23</t>
  </si>
  <si>
    <t>CRC_a22.CRC_b23</t>
  </si>
  <si>
    <t>CRC_a23.CRC_b23</t>
  </si>
  <si>
    <t>CRC_a24.CRC_b23</t>
  </si>
  <si>
    <t>CRC_a25.CRC_b23</t>
  </si>
  <si>
    <t>CRC_a26.CRC_b23</t>
  </si>
  <si>
    <t>CRC_a27.CRC_b23</t>
  </si>
  <si>
    <t>CRC_a28.CRC_b23</t>
  </si>
  <si>
    <t>CRC_a29.CRC_b23</t>
  </si>
  <si>
    <t>CRC_a30.CRC_b23</t>
  </si>
  <si>
    <t>CRC_a31.CRC_b23</t>
  </si>
  <si>
    <t>CRC_a32.CRC_b23</t>
  </si>
  <si>
    <t>CRC_a33.CRC_b23</t>
  </si>
  <si>
    <t>CRC_a34.CRC_b23</t>
  </si>
  <si>
    <t>CRC_a35.CRC_b23</t>
  </si>
  <si>
    <t>CRC_a36.CRC_b23</t>
  </si>
  <si>
    <t>CRC_a37.CRC_b23</t>
  </si>
  <si>
    <t>CRC_a38.CRC_b23</t>
  </si>
  <si>
    <t>CRC_a39.CRC_b23</t>
  </si>
  <si>
    <t>CRC_a40.CRC_b23</t>
  </si>
  <si>
    <t>CRC_a41.CRC_b23</t>
  </si>
  <si>
    <t>CRC_a42.CRC_b23</t>
  </si>
  <si>
    <t>CRC_a43.CRC_b23</t>
  </si>
  <si>
    <t>CRC_a44.CRC_b23</t>
  </si>
  <si>
    <t>CRC_a45.CRC_b23</t>
  </si>
  <si>
    <t>CRC_a46.CRC_b23</t>
  </si>
  <si>
    <t>CRC_a47.CRC_b23</t>
  </si>
  <si>
    <t>CRC_a48.CRC_b23</t>
  </si>
  <si>
    <t>CRC_a49.CRC_b23</t>
  </si>
  <si>
    <t>CRC_a50.CRC_b23</t>
  </si>
  <si>
    <t>CRC_a51.CRC_b23</t>
  </si>
  <si>
    <t>CRC_a52.CRC_b23</t>
  </si>
  <si>
    <t>CRC_a53.CRC_b23</t>
  </si>
  <si>
    <t>CRC_a54.CRC_b23</t>
  </si>
  <si>
    <t>CRC_a55.CRC_b23</t>
  </si>
  <si>
    <t>CRC_a56.CRC_b23</t>
  </si>
  <si>
    <t>CRC_a57.CRC_b23</t>
  </si>
  <si>
    <t>CRC_a58.CRC_b23</t>
  </si>
  <si>
    <t>CRC_a59.CRC_b23</t>
  </si>
  <si>
    <t>CRC_a60.CRC_b23</t>
  </si>
  <si>
    <t>CRC_a61.CRC_b23</t>
  </si>
  <si>
    <t>CRC_a62.CRC_b23</t>
  </si>
  <si>
    <t>CRC_a63.CRC_b23</t>
  </si>
  <si>
    <t>CRC_a64.CRC_b23</t>
  </si>
  <si>
    <t>CRC_a65.CRC_b23</t>
  </si>
  <si>
    <t>CRC_a66.CRC_b23</t>
  </si>
  <si>
    <t>CRC_a67.CRC_b23</t>
  </si>
  <si>
    <t>CRC_a68.CRC_b23</t>
  </si>
  <si>
    <t>CRC_a69.CRC_b23</t>
  </si>
  <si>
    <t>CRC_a70.CRC_b23</t>
  </si>
  <si>
    <t>CRC_a71.CRC_b23</t>
  </si>
  <si>
    <t>CRC_a72.CRC_b23</t>
  </si>
  <si>
    <t>CRC_a73.CRC_b23</t>
  </si>
  <si>
    <t>CRC_a74.CRC_b23</t>
  </si>
  <si>
    <t>CRC_a75.CRC_b23</t>
  </si>
  <si>
    <t>CRC_a76.CRC_b23</t>
  </si>
  <si>
    <t>CRC_a77.CRC_b23</t>
  </si>
  <si>
    <t>CRC_a78.CRC_b23</t>
  </si>
  <si>
    <t>CRC_a79.CRC_b23</t>
  </si>
  <si>
    <t>CRC_a80.CRC_b23</t>
  </si>
  <si>
    <t>CRC_a81.CRC_b23</t>
  </si>
  <si>
    <t>CRC_a82.CRC_b23</t>
  </si>
  <si>
    <t>CRC_a83.CRC_b23</t>
  </si>
  <si>
    <t>CRC_a84.CRC_b23</t>
  </si>
  <si>
    <t>CRC_a85.CRC_b23</t>
  </si>
  <si>
    <t>CRC_a86.CRC_b23</t>
  </si>
  <si>
    <t>CRC_a87.CRC_b23</t>
  </si>
  <si>
    <t>CRC_a88.CRC_b23</t>
  </si>
  <si>
    <t>CRC_a89.CRC_b23</t>
  </si>
  <si>
    <t>CRC_a90.CRC_b23</t>
  </si>
  <si>
    <t>CRC_a91.CRC_b23</t>
  </si>
  <si>
    <t>CRC_a92.CRC_b23</t>
  </si>
  <si>
    <t>CRC_a93.CRC_b23</t>
  </si>
  <si>
    <t>CRC_a94.CRC_b23</t>
  </si>
  <si>
    <t>CRC_a95.CRC_b23</t>
  </si>
  <si>
    <t>CRC_a96.CRC_b23</t>
  </si>
  <si>
    <t>CRC_a97.CRC_b23</t>
  </si>
  <si>
    <t>CRC_a98.CRC_b23</t>
  </si>
  <si>
    <t>CRC_a99.CRC_b23</t>
  </si>
  <si>
    <t>CRC_a100.CRC_b23</t>
  </si>
  <si>
    <t>CRC_a101.CRC_b23</t>
  </si>
  <si>
    <t>CRC_a102.CRC_b23</t>
  </si>
  <si>
    <t>CRC_a103.CRC_b23</t>
  </si>
  <si>
    <t>CRC_a104.CRC_b23</t>
  </si>
  <si>
    <t>CRC_a105.CRC_b23</t>
  </si>
  <si>
    <t>CRC_a106.CRC_b23</t>
  </si>
  <si>
    <t>CRC_a107.CRC_b23</t>
  </si>
  <si>
    <t>CRC_a108.CRC_b23</t>
  </si>
  <si>
    <t>CRC_a109.CRC_b23</t>
  </si>
  <si>
    <t>CRC_a110.CRC_b23</t>
  </si>
  <si>
    <t>CRC_a111.CRC_b23</t>
  </si>
  <si>
    <t>CRC_a112.CRC_b23</t>
  </si>
  <si>
    <t>CRC_a113.CRC_b23</t>
  </si>
  <si>
    <t>CRC_a114.CRC_b23</t>
  </si>
  <si>
    <t>CRC_a115.CRC_b23</t>
  </si>
  <si>
    <t>CRC_a116.CRC_b23</t>
  </si>
  <si>
    <t>CRC_a117.CRC_b23</t>
  </si>
  <si>
    <t>CRC_a118.CRC_b23</t>
  </si>
  <si>
    <t>CRC_a119.CRC_b23</t>
  </si>
  <si>
    <t>CRC_a120.CRC_b23</t>
  </si>
  <si>
    <t>CRC_a121.CRC_b23</t>
  </si>
  <si>
    <t>CRC_a122.CRC_b23</t>
  </si>
  <si>
    <t>CRC_a123.CRC_b23</t>
  </si>
  <si>
    <t>CRC_a124.CRC_b23</t>
  </si>
  <si>
    <t>CRC_a125.CRC_b23</t>
  </si>
  <si>
    <t>CRC_a126.CRC_b23</t>
  </si>
  <si>
    <t>CRC_a127.CRC_b23</t>
  </si>
  <si>
    <t>CRC_a128.CRC_b23</t>
  </si>
  <si>
    <t>CRC_a129.CRC_b23</t>
  </si>
  <si>
    <t>CRC_a130.CRC_b23</t>
  </si>
  <si>
    <t>CRC_a131.CRC_b23</t>
  </si>
  <si>
    <t>CRC_a132.CRC_b23</t>
  </si>
  <si>
    <t>CRC_a133.CRC_b23</t>
  </si>
  <si>
    <t>CRC_a134.CRC_b23</t>
  </si>
  <si>
    <t>CRC_a135.CRC_b23</t>
  </si>
  <si>
    <t>CRC_a136.CRC_b23</t>
  </si>
  <si>
    <t>CRC_a137.CRC_b23</t>
  </si>
  <si>
    <t>CRC_a138.CRC_b23</t>
  </si>
  <si>
    <t>CRC_a139.CRC_b23</t>
  </si>
  <si>
    <t>CRC_a140.CRC_b23</t>
  </si>
  <si>
    <t>CRC_a141.CRC_b23</t>
  </si>
  <si>
    <t>CRC_a142.CRC_b23</t>
  </si>
  <si>
    <t>CRC_a143.CRC_b23</t>
  </si>
  <si>
    <t>CRC_a144.CRC_b23</t>
  </si>
  <si>
    <t>CRC_a145.CRC_b23</t>
  </si>
  <si>
    <t>CRC_a146.CRC_b23</t>
  </si>
  <si>
    <t>CRC_a147.CRC_b23</t>
  </si>
  <si>
    <t>CRC_a148.CRC_b23</t>
  </si>
  <si>
    <t>CRC_a149.CRC_b23</t>
  </si>
  <si>
    <t>CRC_a150.CRC_b23</t>
  </si>
  <si>
    <t>CRC_a151.CRC_b23</t>
  </si>
  <si>
    <t>CRC_a152.CRC_b23</t>
  </si>
  <si>
    <t>CRC_a153.CRC_b23</t>
  </si>
  <si>
    <t>CRC_a154.CRC_b23</t>
  </si>
  <si>
    <t>CRC_a155.CRC_b23</t>
  </si>
  <si>
    <t>CRC_a156.CRC_b23</t>
  </si>
  <si>
    <t>CRC_a157.CRC_b23</t>
  </si>
  <si>
    <t>CRC_a158.CRC_b23</t>
  </si>
  <si>
    <t>CRC_a159.CRC_b23</t>
  </si>
  <si>
    <t>CRC_a160.CRC_b23</t>
  </si>
  <si>
    <t>CRC_a161.CRC_b23</t>
  </si>
  <si>
    <t>CRC_a162.CRC_b23</t>
  </si>
  <si>
    <t>CRC_a163.CRC_b23</t>
  </si>
  <si>
    <t>CRC_a164.CRC_b23</t>
  </si>
  <si>
    <t>CRC_a165.CRC_b23</t>
  </si>
  <si>
    <t>CRC_a166.CRC_b23</t>
  </si>
  <si>
    <t>CRC_a167.CRC_b23</t>
  </si>
  <si>
    <t>CRC_a168.CRC_b23</t>
  </si>
  <si>
    <t>CRC_a169.CRC_b23</t>
  </si>
  <si>
    <t>CRC_a170.CRC_b23</t>
  </si>
  <si>
    <t>CRC_a171.CRC_b23</t>
  </si>
  <si>
    <t>CRC_a172.CRC_b23</t>
  </si>
  <si>
    <t>CRC_a173.CRC_b23</t>
  </si>
  <si>
    <t>CRC_a174.CRC_b23</t>
  </si>
  <si>
    <t>CRC_a175.CRC_b23</t>
  </si>
  <si>
    <t>CRC_a176.CRC_b23</t>
  </si>
  <si>
    <t>CRC_a177.CRC_b23</t>
  </si>
  <si>
    <t>CRC_a178.CRC_b23</t>
  </si>
  <si>
    <t>CRC_a179.CRC_b23</t>
  </si>
  <si>
    <t>CRC_a180.CRC_b23</t>
  </si>
  <si>
    <t>CRC_a181.CRC_b23</t>
  </si>
  <si>
    <t>CRC_a182.CRC_b23</t>
  </si>
  <si>
    <t>CRC_a183.CRC_b23</t>
  </si>
  <si>
    <t>CRC_a184.CRC_b23</t>
  </si>
  <si>
    <t>CRC_a185.CRC_b23</t>
  </si>
  <si>
    <t>CRC_a186.CRC_b23</t>
  </si>
  <si>
    <t>CRC_a187.CRC_b23</t>
  </si>
  <si>
    <t>CRC_a188.CRC_b23</t>
  </si>
  <si>
    <t>CRC_a189.CRC_b23</t>
  </si>
  <si>
    <t>CRC_a190.CRC_b23</t>
  </si>
  <si>
    <t>CRC_a191.CRC_b23</t>
  </si>
  <si>
    <t>CRC_a192.CRC_b23</t>
  </si>
  <si>
    <t>CRC_a193.CRC_b23</t>
  </si>
  <si>
    <t>CRC_a194.CRC_b23</t>
  </si>
  <si>
    <t>CRC_a195.CRC_b23</t>
  </si>
  <si>
    <t>CRC_a196.CRC_b23</t>
  </si>
  <si>
    <t>CRC_a197.CRC_b23</t>
  </si>
  <si>
    <t>CRC_a198.CRC_b23</t>
  </si>
  <si>
    <t>CRC_a199.CRC_b23</t>
  </si>
  <si>
    <t>CDK4_a17.CRC_b23</t>
  </si>
  <si>
    <t>CRC_a1.CRC_b24</t>
  </si>
  <si>
    <t>CRC_a2.CRC_b24</t>
  </si>
  <si>
    <t>CRC_a3.CRC_b24</t>
  </si>
  <si>
    <t>CRC_a4.CRC_b24</t>
  </si>
  <si>
    <t>CRC_a5.CRC_b24</t>
  </si>
  <si>
    <t>CRC_a6.CRC_b24</t>
  </si>
  <si>
    <t>CRC_a7.CRC_b24</t>
  </si>
  <si>
    <t>CRC_a8.CRC_b24</t>
  </si>
  <si>
    <t>CRC_a9.CRC_b24</t>
  </si>
  <si>
    <t>CRC_a10.CRC_b24</t>
  </si>
  <si>
    <t>CRC_a11.CRC_b24</t>
  </si>
  <si>
    <t>CRC_a12.CRC_b24</t>
  </si>
  <si>
    <t>CRC_a13.CRC_b24</t>
  </si>
  <si>
    <t>CRC_a14.CRC_b24</t>
  </si>
  <si>
    <t>CRC_a15.CRC_b24</t>
  </si>
  <si>
    <t>CRC_a16.CRC_b24</t>
  </si>
  <si>
    <t>CRC_a17.CRC_b24</t>
  </si>
  <si>
    <t>CRC_a18.CRC_b24</t>
  </si>
  <si>
    <t>CRC_a19.CRC_b24</t>
  </si>
  <si>
    <t>CRC_a20.CRC_b24</t>
  </si>
  <si>
    <t>CRC_a21.CRC_b24</t>
  </si>
  <si>
    <t>CRC_a22.CRC_b24</t>
  </si>
  <si>
    <t>CRC_a23.CRC_b24</t>
  </si>
  <si>
    <t>CRC_a24.CRC_b24</t>
  </si>
  <si>
    <t>CRC_a25.CRC_b24</t>
  </si>
  <si>
    <t>CRC_a26.CRC_b24</t>
  </si>
  <si>
    <t>CRC_a27.CRC_b24</t>
  </si>
  <si>
    <t>CRC_a28.CRC_b24</t>
  </si>
  <si>
    <t>CRC_a29.CRC_b24</t>
  </si>
  <si>
    <t>CRC_a30.CRC_b24</t>
  </si>
  <si>
    <t>CRC_a31.CRC_b24</t>
  </si>
  <si>
    <t>CRC_a32.CRC_b24</t>
  </si>
  <si>
    <t>CRC_a33.CRC_b24</t>
  </si>
  <si>
    <t>CRC_a34.CRC_b24</t>
  </si>
  <si>
    <t>CRC_a35.CRC_b24</t>
  </si>
  <si>
    <t>CRC_a36.CRC_b24</t>
  </si>
  <si>
    <t>CRC_a37.CRC_b24</t>
  </si>
  <si>
    <t>CRC_a38.CRC_b24</t>
  </si>
  <si>
    <t>CRC_a39.CRC_b24</t>
  </si>
  <si>
    <t>CRC_a40.CRC_b24</t>
  </si>
  <si>
    <t>CRC_a41.CRC_b24</t>
  </si>
  <si>
    <t>CRC_a42.CRC_b24</t>
  </si>
  <si>
    <t>CRC_a43.CRC_b24</t>
  </si>
  <si>
    <t>CRC_a44.CRC_b24</t>
  </si>
  <si>
    <t>CRC_a45.CRC_b24</t>
  </si>
  <si>
    <t>CRC_a46.CRC_b24</t>
  </si>
  <si>
    <t>CRC_a47.CRC_b24</t>
  </si>
  <si>
    <t>CRC_a48.CRC_b24</t>
  </si>
  <si>
    <t>CRC_a49.CRC_b24</t>
  </si>
  <si>
    <t>CRC_a50.CRC_b24</t>
  </si>
  <si>
    <t>CRC_a51.CRC_b24</t>
  </si>
  <si>
    <t>CRC_a52.CRC_b24</t>
  </si>
  <si>
    <t>CRC_a53.CRC_b24</t>
  </si>
  <si>
    <t>CRC_a54.CRC_b24</t>
  </si>
  <si>
    <t>CRC_a55.CRC_b24</t>
  </si>
  <si>
    <t>CRC_a56.CRC_b24</t>
  </si>
  <si>
    <t>CRC_a57.CRC_b24</t>
  </si>
  <si>
    <t>CRC_a58.CRC_b24</t>
  </si>
  <si>
    <t>CRC_a59.CRC_b24</t>
  </si>
  <si>
    <t>CRC_a60.CRC_b24</t>
  </si>
  <si>
    <t>CRC_a61.CRC_b24</t>
  </si>
  <si>
    <t>CRC_a62.CRC_b24</t>
  </si>
  <si>
    <t>CRC_a63.CRC_b24</t>
  </si>
  <si>
    <t>CRC_a64.CRC_b24</t>
  </si>
  <si>
    <t>CRC_a65.CRC_b24</t>
  </si>
  <si>
    <t>CRC_a66.CRC_b24</t>
  </si>
  <si>
    <t>CRC_a67.CRC_b24</t>
  </si>
  <si>
    <t>CRC_a68.CRC_b24</t>
  </si>
  <si>
    <t>CRC_a69.CRC_b24</t>
  </si>
  <si>
    <t>CRC_a70.CRC_b24</t>
  </si>
  <si>
    <t>CRC_a71.CRC_b24</t>
  </si>
  <si>
    <t>CRC_a72.CRC_b24</t>
  </si>
  <si>
    <t>CRC_a73.CRC_b24</t>
  </si>
  <si>
    <t>CRC_a74.CRC_b24</t>
  </si>
  <si>
    <t>CRC_a75.CRC_b24</t>
  </si>
  <si>
    <t>CRC_a76.CRC_b24</t>
  </si>
  <si>
    <t>CRC_a77.CRC_b24</t>
  </si>
  <si>
    <t>CRC_a78.CRC_b24</t>
  </si>
  <si>
    <t>CRC_a79.CRC_b24</t>
  </si>
  <si>
    <t>CRC_a80.CRC_b24</t>
  </si>
  <si>
    <t>CRC_a81.CRC_b24</t>
  </si>
  <si>
    <t>CRC_a82.CRC_b24</t>
  </si>
  <si>
    <t>CRC_a83.CRC_b24</t>
  </si>
  <si>
    <t>CRC_a84.CRC_b24</t>
  </si>
  <si>
    <t>CRC_a85.CRC_b24</t>
  </si>
  <si>
    <t>CRC_a86.CRC_b24</t>
  </si>
  <si>
    <t>CRC_a87.CRC_b24</t>
  </si>
  <si>
    <t>CRC_a88.CRC_b24</t>
  </si>
  <si>
    <t>CRC_a89.CRC_b24</t>
  </si>
  <si>
    <t>CRC_a90.CRC_b24</t>
  </si>
  <si>
    <t>CRC_a91.CRC_b24</t>
  </si>
  <si>
    <t>CRC_a92.CRC_b24</t>
  </si>
  <si>
    <t>CRC_a93.CRC_b24</t>
  </si>
  <si>
    <t>CRC_a94.CRC_b24</t>
  </si>
  <si>
    <t>CRC_a95.CRC_b24</t>
  </si>
  <si>
    <t>CRC_a96.CRC_b24</t>
  </si>
  <si>
    <t>CRC_a97.CRC_b24</t>
  </si>
  <si>
    <t>CRC_a98.CRC_b24</t>
  </si>
  <si>
    <t>CRC_a99.CRC_b24</t>
  </si>
  <si>
    <t>CRC_a100.CRC_b24</t>
  </si>
  <si>
    <t>CRC_a101.CRC_b24</t>
  </si>
  <si>
    <t>CRC_a102.CRC_b24</t>
  </si>
  <si>
    <t>CRC_a103.CRC_b24</t>
  </si>
  <si>
    <t>CRC_a104.CRC_b24</t>
  </si>
  <si>
    <t>CRC_a105.CRC_b24</t>
  </si>
  <si>
    <t>CRC_a106.CRC_b24</t>
  </si>
  <si>
    <t>CRC_a107.CRC_b24</t>
  </si>
  <si>
    <t>CRC_a108.CRC_b24</t>
  </si>
  <si>
    <t>CRC_a109.CRC_b24</t>
  </si>
  <si>
    <t>CRC_a110.CRC_b24</t>
  </si>
  <si>
    <t>CRC_a111.CRC_b24</t>
  </si>
  <si>
    <t>CRC_a112.CRC_b24</t>
  </si>
  <si>
    <t>CRC_a113.CRC_b24</t>
  </si>
  <si>
    <t>CRC_a114.CRC_b24</t>
  </si>
  <si>
    <t>CRC_a115.CRC_b24</t>
  </si>
  <si>
    <t>CRC_a116.CRC_b24</t>
  </si>
  <si>
    <t>CRC_a117.CRC_b24</t>
  </si>
  <si>
    <t>CRC_a118.CRC_b24</t>
  </si>
  <si>
    <t>CRC_a119.CRC_b24</t>
  </si>
  <si>
    <t>CRC_a120.CRC_b24</t>
  </si>
  <si>
    <t>CRC_a121.CRC_b24</t>
  </si>
  <si>
    <t>CRC_a122.CRC_b24</t>
  </si>
  <si>
    <t>CRC_a123.CRC_b24</t>
  </si>
  <si>
    <t>CRC_a124.CRC_b24</t>
  </si>
  <si>
    <t>CRC_a125.CRC_b24</t>
  </si>
  <si>
    <t>CRC_a126.CRC_b24</t>
  </si>
  <si>
    <t>CRC_a127.CRC_b24</t>
  </si>
  <si>
    <t>CRC_a128.CRC_b24</t>
  </si>
  <si>
    <t>CRC_a129.CRC_b24</t>
  </si>
  <si>
    <t>CRC_a130.CRC_b24</t>
  </si>
  <si>
    <t>CRC_a131.CRC_b24</t>
  </si>
  <si>
    <t>CRC_a132.CRC_b24</t>
  </si>
  <si>
    <t>CRC_a133.CRC_b24</t>
  </si>
  <si>
    <t>CRC_a134.CRC_b24</t>
  </si>
  <si>
    <t>CRC_a135.CRC_b24</t>
  </si>
  <si>
    <t>CRC_a136.CRC_b24</t>
  </si>
  <si>
    <t>CRC_a137.CRC_b24</t>
  </si>
  <si>
    <t>CRC_a138.CRC_b24</t>
  </si>
  <si>
    <t>CRC_a139.CRC_b24</t>
  </si>
  <si>
    <t>CRC_a140.CRC_b24</t>
  </si>
  <si>
    <t>CRC_a141.CRC_b24</t>
  </si>
  <si>
    <t>CRC_a142.CRC_b24</t>
  </si>
  <si>
    <t>CRC_a143.CRC_b24</t>
  </si>
  <si>
    <t>CRC_a144.CRC_b24</t>
  </si>
  <si>
    <t>CRC_a145.CRC_b24</t>
  </si>
  <si>
    <t>CRC_a146.CRC_b24</t>
  </si>
  <si>
    <t>CRC_a147.CRC_b24</t>
  </si>
  <si>
    <t>CRC_a148.CRC_b24</t>
  </si>
  <si>
    <t>CRC_a149.CRC_b24</t>
  </si>
  <si>
    <t>CRC_a150.CRC_b24</t>
  </si>
  <si>
    <t>CRC_a151.CRC_b24</t>
  </si>
  <si>
    <t>CRC_a152.CRC_b24</t>
  </si>
  <si>
    <t>CRC_a153.CRC_b24</t>
  </si>
  <si>
    <t>CRC_a154.CRC_b24</t>
  </si>
  <si>
    <t>CRC_a155.CRC_b24</t>
  </si>
  <si>
    <t>CRC_a156.CRC_b24</t>
  </si>
  <si>
    <t>CRC_a157.CRC_b24</t>
  </si>
  <si>
    <t>CRC_a158.CRC_b24</t>
  </si>
  <si>
    <t>CRC_a159.CRC_b24</t>
  </si>
  <si>
    <t>CRC_a160.CRC_b24</t>
  </si>
  <si>
    <t>CRC_a161.CRC_b24</t>
  </si>
  <si>
    <t>CRC_a162.CRC_b24</t>
  </si>
  <si>
    <t>CRC_a163.CRC_b24</t>
  </si>
  <si>
    <t>CRC_a164.CRC_b24</t>
  </si>
  <si>
    <t>CRC_a165.CRC_b24</t>
  </si>
  <si>
    <t>CRC_a166.CRC_b24</t>
  </si>
  <si>
    <t>CRC_a167.CRC_b24</t>
  </si>
  <si>
    <t>CRC_a168.CRC_b24</t>
  </si>
  <si>
    <t>CRC_a169.CRC_b24</t>
  </si>
  <si>
    <t>CRC_a170.CRC_b24</t>
  </si>
  <si>
    <t>CRC_a171.CRC_b24</t>
  </si>
  <si>
    <t>CRC_a172.CRC_b24</t>
  </si>
  <si>
    <t>CRC_a173.CRC_b24</t>
  </si>
  <si>
    <t>CRC_a174.CRC_b24</t>
  </si>
  <si>
    <t>CRC_a175.CRC_b24</t>
  </si>
  <si>
    <t>CRC_a176.CRC_b24</t>
  </si>
  <si>
    <t>CRC_a177.CRC_b24</t>
  </si>
  <si>
    <t>CRC_a178.CRC_b24</t>
  </si>
  <si>
    <t>CRC_a179.CRC_b24</t>
  </si>
  <si>
    <t>CRC_a180.CRC_b24</t>
  </si>
  <si>
    <t>CRC_a181.CRC_b24</t>
  </si>
  <si>
    <t>CRC_a182.CRC_b24</t>
  </si>
  <si>
    <t>CRC_a183.CRC_b24</t>
  </si>
  <si>
    <t>CRC_a184.CRC_b24</t>
  </si>
  <si>
    <t>CRC_a185.CRC_b24</t>
  </si>
  <si>
    <t>CRC_a186.CRC_b24</t>
  </si>
  <si>
    <t>CRC_a187.CRC_b24</t>
  </si>
  <si>
    <t>CRC_a188.CRC_b24</t>
  </si>
  <si>
    <t>CRC_a189.CRC_b24</t>
  </si>
  <si>
    <t>CRC_a190.CRC_b24</t>
  </si>
  <si>
    <t>CRC_a191.CRC_b24</t>
  </si>
  <si>
    <t>CRC_a192.CRC_b24</t>
  </si>
  <si>
    <t>CRC_a193.CRC_b24</t>
  </si>
  <si>
    <t>CRC_a194.CRC_b24</t>
  </si>
  <si>
    <t>CRC_a195.CRC_b24</t>
  </si>
  <si>
    <t>CRC_a196.CRC_b24</t>
  </si>
  <si>
    <t>CRC_a197.CRC_b24</t>
  </si>
  <si>
    <t>CRC_a198.CRC_b24</t>
  </si>
  <si>
    <t>CRC_a199.CRC_b24</t>
  </si>
  <si>
    <t>CDK4_a17.CRC_b24</t>
  </si>
  <si>
    <t>CRC_a1.CRC_b25</t>
  </si>
  <si>
    <t>CRC_a2.CRC_b25</t>
  </si>
  <si>
    <t>CRC_a3.CRC_b25</t>
  </si>
  <si>
    <t>CRC_a4.CRC_b25</t>
  </si>
  <si>
    <t>CRC_a5.CRC_b25</t>
  </si>
  <si>
    <t>CRC_a6.CRC_b25</t>
  </si>
  <si>
    <t>CRC_a7.CRC_b25</t>
  </si>
  <si>
    <t>CRC_a8.CRC_b25</t>
  </si>
  <si>
    <t>CRC_a9.CRC_b25</t>
  </si>
  <si>
    <t>CRC_a10.CRC_b25</t>
  </si>
  <si>
    <t>CRC_a11.CRC_b25</t>
  </si>
  <si>
    <t>CRC_a12.CRC_b25</t>
  </si>
  <si>
    <t>CRC_a13.CRC_b25</t>
  </si>
  <si>
    <t>CRC_a14.CRC_b25</t>
  </si>
  <si>
    <t>CRC_a15.CRC_b25</t>
  </si>
  <si>
    <t>CRC_a16.CRC_b25</t>
  </si>
  <si>
    <t>CRC_a17.CRC_b25</t>
  </si>
  <si>
    <t>CRC_a18.CRC_b25</t>
  </si>
  <si>
    <t>CRC_a19.CRC_b25</t>
  </si>
  <si>
    <t>CRC_a20.CRC_b25</t>
  </si>
  <si>
    <t>CRC_a21.CRC_b25</t>
  </si>
  <si>
    <t>CRC_a22.CRC_b25</t>
  </si>
  <si>
    <t>CRC_a23.CRC_b25</t>
  </si>
  <si>
    <t>CRC_a24.CRC_b25</t>
  </si>
  <si>
    <t>CRC_a25.CRC_b25</t>
  </si>
  <si>
    <t>CRC_a26.CRC_b25</t>
  </si>
  <si>
    <t>CRC_a27.CRC_b25</t>
  </si>
  <si>
    <t>CRC_a28.CRC_b25</t>
  </si>
  <si>
    <t>CRC_a29.CRC_b25</t>
  </si>
  <si>
    <t>CRC_a30.CRC_b25</t>
  </si>
  <si>
    <t>CRC_a31.CRC_b25</t>
  </si>
  <si>
    <t>CRC_a32.CRC_b25</t>
  </si>
  <si>
    <t>CRC_a33.CRC_b25</t>
  </si>
  <si>
    <t>CRC_a34.CRC_b25</t>
  </si>
  <si>
    <t>CRC_a35.CRC_b25</t>
  </si>
  <si>
    <t>CRC_a36.CRC_b25</t>
  </si>
  <si>
    <t>CRC_a37.CRC_b25</t>
  </si>
  <si>
    <t>CRC_a38.CRC_b25</t>
  </si>
  <si>
    <t>CRC_a39.CRC_b25</t>
  </si>
  <si>
    <t>CRC_a40.CRC_b25</t>
  </si>
  <si>
    <t>CRC_a41.CRC_b25</t>
  </si>
  <si>
    <t>CRC_a42.CRC_b25</t>
  </si>
  <si>
    <t>CRC_a43.CRC_b25</t>
  </si>
  <si>
    <t>CRC_a44.CRC_b25</t>
  </si>
  <si>
    <t>CRC_a45.CRC_b25</t>
  </si>
  <si>
    <t>CRC_a46.CRC_b25</t>
  </si>
  <si>
    <t>CRC_a47.CRC_b25</t>
  </si>
  <si>
    <t>CRC_a48.CRC_b25</t>
  </si>
  <si>
    <t>CRC_a49.CRC_b25</t>
  </si>
  <si>
    <t>CRC_a50.CRC_b25</t>
  </si>
  <si>
    <t>CRC_a51.CRC_b25</t>
  </si>
  <si>
    <t>CRC_a52.CRC_b25</t>
  </si>
  <si>
    <t>CRC_a53.CRC_b25</t>
  </si>
  <si>
    <t>CRC_a54.CRC_b25</t>
  </si>
  <si>
    <t>CRC_a55.CRC_b25</t>
  </si>
  <si>
    <t>CRC_a56.CRC_b25</t>
  </si>
  <si>
    <t>CRC_a57.CRC_b25</t>
  </si>
  <si>
    <t>CRC_a58.CRC_b25</t>
  </si>
  <si>
    <t>CRC_a59.CRC_b25</t>
  </si>
  <si>
    <t>CRC_a60.CRC_b25</t>
  </si>
  <si>
    <t>CRC_a61.CRC_b25</t>
  </si>
  <si>
    <t>CRC_a62.CRC_b25</t>
  </si>
  <si>
    <t>CRC_a63.CRC_b25</t>
  </si>
  <si>
    <t>CRC_a64.CRC_b25</t>
  </si>
  <si>
    <t>CRC_a65.CRC_b25</t>
  </si>
  <si>
    <t>CRC_a66.CRC_b25</t>
  </si>
  <si>
    <t>CRC_a67.CRC_b25</t>
  </si>
  <si>
    <t>CRC_a68.CRC_b25</t>
  </si>
  <si>
    <t>CRC_a69.CRC_b25</t>
  </si>
  <si>
    <t>CRC_a70.CRC_b25</t>
  </si>
  <si>
    <t>CRC_a71.CRC_b25</t>
  </si>
  <si>
    <t>CRC_a72.CRC_b25</t>
  </si>
  <si>
    <t>CRC_a73.CRC_b25</t>
  </si>
  <si>
    <t>CRC_a74.CRC_b25</t>
  </si>
  <si>
    <t>CRC_a75.CRC_b25</t>
  </si>
  <si>
    <t>CRC_a76.CRC_b25</t>
  </si>
  <si>
    <t>CRC_a77.CRC_b25</t>
  </si>
  <si>
    <t>CRC_a78.CRC_b25</t>
  </si>
  <si>
    <t>CRC_a79.CRC_b25</t>
  </si>
  <si>
    <t>CRC_a80.CRC_b25</t>
  </si>
  <si>
    <t>CRC_a81.CRC_b25</t>
  </si>
  <si>
    <t>CRC_a82.CRC_b25</t>
  </si>
  <si>
    <t>CRC_a83.CRC_b25</t>
  </si>
  <si>
    <t>CRC_a84.CRC_b25</t>
  </si>
  <si>
    <t>CRC_a85.CRC_b25</t>
  </si>
  <si>
    <t>CRC_a86.CRC_b25</t>
  </si>
  <si>
    <t>CRC_a87.CRC_b25</t>
  </si>
  <si>
    <t>CRC_a88.CRC_b25</t>
  </si>
  <si>
    <t>CRC_a89.CRC_b25</t>
  </si>
  <si>
    <t>CRC_a90.CRC_b25</t>
  </si>
  <si>
    <t>CRC_a91.CRC_b25</t>
  </si>
  <si>
    <t>CRC_a92.CRC_b25</t>
  </si>
  <si>
    <t>CRC_a93.CRC_b25</t>
  </si>
  <si>
    <t>CRC_a94.CRC_b25</t>
  </si>
  <si>
    <t>CRC_a95.CRC_b25</t>
  </si>
  <si>
    <t>CRC_a96.CRC_b25</t>
  </si>
  <si>
    <t>CRC_a97.CRC_b25</t>
  </si>
  <si>
    <t>CRC_a98.CRC_b25</t>
  </si>
  <si>
    <t>CRC_a99.CRC_b25</t>
  </si>
  <si>
    <t>CRC_a100.CRC_b25</t>
  </si>
  <si>
    <t>CRC_a101.CRC_b25</t>
  </si>
  <si>
    <t>CRC_a102.CRC_b25</t>
  </si>
  <si>
    <t>CRC_a103.CRC_b25</t>
  </si>
  <si>
    <t>CRC_a104.CRC_b25</t>
  </si>
  <si>
    <t>CRC_a105.CRC_b25</t>
  </si>
  <si>
    <t>CRC_a106.CRC_b25</t>
  </si>
  <si>
    <t>CRC_a107.CRC_b25</t>
  </si>
  <si>
    <t>CRC_a108.CRC_b25</t>
  </si>
  <si>
    <t>CRC_a109.CRC_b25</t>
  </si>
  <si>
    <t>CRC_a110.CRC_b25</t>
  </si>
  <si>
    <t>CRC_a111.CRC_b25</t>
  </si>
  <si>
    <t>CRC_a112.CRC_b25</t>
  </si>
  <si>
    <t>CRC_a113.CRC_b25</t>
  </si>
  <si>
    <t>CRC_a114.CRC_b25</t>
  </si>
  <si>
    <t>CRC_a115.CRC_b25</t>
  </si>
  <si>
    <t>CRC_a116.CRC_b25</t>
  </si>
  <si>
    <t>CRC_a117.CRC_b25</t>
  </si>
  <si>
    <t>CRC_a118.CRC_b25</t>
  </si>
  <si>
    <t>CRC_a119.CRC_b25</t>
  </si>
  <si>
    <t>CRC_a120.CRC_b25</t>
  </si>
  <si>
    <t>CRC_a121.CRC_b25</t>
  </si>
  <si>
    <t>CRC_a122.CRC_b25</t>
  </si>
  <si>
    <t>CRC_a123.CRC_b25</t>
  </si>
  <si>
    <t>CRC_a124.CRC_b25</t>
  </si>
  <si>
    <t>CRC_a125.CRC_b25</t>
  </si>
  <si>
    <t>CRC_a126.CRC_b25</t>
  </si>
  <si>
    <t>CRC_a127.CRC_b25</t>
  </si>
  <si>
    <t>CRC_a128.CRC_b25</t>
  </si>
  <si>
    <t>CRC_a129.CRC_b25</t>
  </si>
  <si>
    <t>CRC_a130.CRC_b25</t>
  </si>
  <si>
    <t>CRC_a131.CRC_b25</t>
  </si>
  <si>
    <t>CRC_a132.CRC_b25</t>
  </si>
  <si>
    <t>CRC_a133.CRC_b25</t>
  </si>
  <si>
    <t>CRC_a134.CRC_b25</t>
  </si>
  <si>
    <t>CRC_a135.CRC_b25</t>
  </si>
  <si>
    <t>CRC_a136.CRC_b25</t>
  </si>
  <si>
    <t>CRC_a137.CRC_b25</t>
  </si>
  <si>
    <t>CRC_a138.CRC_b25</t>
  </si>
  <si>
    <t>CRC_a139.CRC_b25</t>
  </si>
  <si>
    <t>CRC_a140.CRC_b25</t>
  </si>
  <si>
    <t>CRC_a141.CRC_b25</t>
  </si>
  <si>
    <t>CRC_a142.CRC_b25</t>
  </si>
  <si>
    <t>CRC_a143.CRC_b25</t>
  </si>
  <si>
    <t>CRC_a144.CRC_b25</t>
  </si>
  <si>
    <t>CRC_a145.CRC_b25</t>
  </si>
  <si>
    <t>CRC_a146.CRC_b25</t>
  </si>
  <si>
    <t>CRC_a147.CRC_b25</t>
  </si>
  <si>
    <t>CRC_a148.CRC_b25</t>
  </si>
  <si>
    <t>CRC_a149.CRC_b25</t>
  </si>
  <si>
    <t>CRC_a150.CRC_b25</t>
  </si>
  <si>
    <t>CRC_a151.CRC_b25</t>
  </si>
  <si>
    <t>CRC_a152.CRC_b25</t>
  </si>
  <si>
    <t>CRC_a153.CRC_b25</t>
  </si>
  <si>
    <t>CRC_a154.CRC_b25</t>
  </si>
  <si>
    <t>CRC_a155.CRC_b25</t>
  </si>
  <si>
    <t>CRC_a156.CRC_b25</t>
  </si>
  <si>
    <t>CRC_a157.CRC_b25</t>
  </si>
  <si>
    <t>CRC_a158.CRC_b25</t>
  </si>
  <si>
    <t>CRC_a159.CRC_b25</t>
  </si>
  <si>
    <t>CRC_a160.CRC_b25</t>
  </si>
  <si>
    <t>CRC_a161.CRC_b25</t>
  </si>
  <si>
    <t>CRC_a162.CRC_b25</t>
  </si>
  <si>
    <t>CRC_a163.CRC_b25</t>
  </si>
  <si>
    <t>CRC_a164.CRC_b25</t>
  </si>
  <si>
    <t>CRC_a165.CRC_b25</t>
  </si>
  <si>
    <t>CRC_a166.CRC_b25</t>
  </si>
  <si>
    <t>CRC_a167.CRC_b25</t>
  </si>
  <si>
    <t>CRC_a168.CRC_b25</t>
  </si>
  <si>
    <t>CRC_a169.CRC_b25</t>
  </si>
  <si>
    <t>CRC_a170.CRC_b25</t>
  </si>
  <si>
    <t>CRC_a171.CRC_b25</t>
  </si>
  <si>
    <t>CRC_a172.CRC_b25</t>
  </si>
  <si>
    <t>CRC_a173.CRC_b25</t>
  </si>
  <si>
    <t>CRC_a174.CRC_b25</t>
  </si>
  <si>
    <t>CRC_a175.CRC_b25</t>
  </si>
  <si>
    <t>CRC_a176.CRC_b25</t>
  </si>
  <si>
    <t>CRC_a177.CRC_b25</t>
  </si>
  <si>
    <t>CRC_a178.CRC_b25</t>
  </si>
  <si>
    <t>CRC_a179.CRC_b25</t>
  </si>
  <si>
    <t>CRC_a180.CRC_b25</t>
  </si>
  <si>
    <t>CRC_a181.CRC_b25</t>
  </si>
  <si>
    <t>CRC_a182.CRC_b25</t>
  </si>
  <si>
    <t>CRC_a183.CRC_b25</t>
  </si>
  <si>
    <t>CRC_a184.CRC_b25</t>
  </si>
  <si>
    <t>CRC_a185.CRC_b25</t>
  </si>
  <si>
    <t>CRC_a186.CRC_b25</t>
  </si>
  <si>
    <t>CRC_a187.CRC_b25</t>
  </si>
  <si>
    <t>CRC_a188.CRC_b25</t>
  </si>
  <si>
    <t>CRC_a189.CRC_b25</t>
  </si>
  <si>
    <t>CRC_a190.CRC_b25</t>
  </si>
  <si>
    <t>CRC_a191.CRC_b25</t>
  </si>
  <si>
    <t>CRC_a192.CRC_b25</t>
  </si>
  <si>
    <t>CRC_a193.CRC_b25</t>
  </si>
  <si>
    <t>CRC_a194.CRC_b25</t>
  </si>
  <si>
    <t>CRC_a195.CRC_b25</t>
  </si>
  <si>
    <t>CRC_a196.CRC_b25</t>
  </si>
  <si>
    <t>CRC_a197.CRC_b25</t>
  </si>
  <si>
    <t>CRC_a198.CRC_b25</t>
  </si>
  <si>
    <t>CRC_a199.CRC_b25</t>
  </si>
  <si>
    <t>CDK4_a17.CRC_b25</t>
  </si>
  <si>
    <t>CRC_a1.CRC_b26</t>
  </si>
  <si>
    <t>CRC_a2.CRC_b26</t>
  </si>
  <si>
    <t>CRC_a3.CRC_b26</t>
  </si>
  <si>
    <t>CRC_a4.CRC_b26</t>
  </si>
  <si>
    <t>CRC_a5.CRC_b26</t>
  </si>
  <si>
    <t>CRC_a6.CRC_b26</t>
  </si>
  <si>
    <t>CRC_a7.CRC_b26</t>
  </si>
  <si>
    <t>CRC_a8.CRC_b26</t>
  </si>
  <si>
    <t>CRC_a9.CRC_b26</t>
  </si>
  <si>
    <t>CRC_a10.CRC_b26</t>
  </si>
  <si>
    <t>CRC_a11.CRC_b26</t>
  </si>
  <si>
    <t>CRC_a12.CRC_b26</t>
  </si>
  <si>
    <t>CRC_a13.CRC_b26</t>
  </si>
  <si>
    <t>CRC_a14.CRC_b26</t>
  </si>
  <si>
    <t>CRC_a15.CRC_b26</t>
  </si>
  <si>
    <t>CRC_a16.CRC_b26</t>
  </si>
  <si>
    <t>CRC_a17.CRC_b26</t>
  </si>
  <si>
    <t>CRC_a18.CRC_b26</t>
  </si>
  <si>
    <t>CRC_a19.CRC_b26</t>
  </si>
  <si>
    <t>CRC_a20.CRC_b26</t>
  </si>
  <si>
    <t>CRC_a21.CRC_b26</t>
  </si>
  <si>
    <t>CRC_a22.CRC_b26</t>
  </si>
  <si>
    <t>CRC_a23.CRC_b26</t>
  </si>
  <si>
    <t>CRC_a24.CRC_b26</t>
  </si>
  <si>
    <t>CRC_a25.CRC_b26</t>
  </si>
  <si>
    <t>CRC_a26.CRC_b26</t>
  </si>
  <si>
    <t>CRC_a27.CRC_b26</t>
  </si>
  <si>
    <t>CRC_a28.CRC_b26</t>
  </si>
  <si>
    <t>CRC_a29.CRC_b26</t>
  </si>
  <si>
    <t>CRC_a30.CRC_b26</t>
  </si>
  <si>
    <t>CRC_a31.CRC_b26</t>
  </si>
  <si>
    <t>CRC_a32.CRC_b26</t>
  </si>
  <si>
    <t>CRC_a33.CRC_b26</t>
  </si>
  <si>
    <t>CRC_a34.CRC_b26</t>
  </si>
  <si>
    <t>CRC_a35.CRC_b26</t>
  </si>
  <si>
    <t>CRC_a36.CRC_b26</t>
  </si>
  <si>
    <t>CRC_a37.CRC_b26</t>
  </si>
  <si>
    <t>CRC_a38.CRC_b26</t>
  </si>
  <si>
    <t>CRC_a39.CRC_b26</t>
  </si>
  <si>
    <t>CRC_a40.CRC_b26</t>
  </si>
  <si>
    <t>CRC_a41.CRC_b26</t>
  </si>
  <si>
    <t>CRC_a42.CRC_b26</t>
  </si>
  <si>
    <t>CRC_a43.CRC_b26</t>
  </si>
  <si>
    <t>CRC_a44.CRC_b26</t>
  </si>
  <si>
    <t>CRC_a45.CRC_b26</t>
  </si>
  <si>
    <t>CRC_a46.CRC_b26</t>
  </si>
  <si>
    <t>CRC_a47.CRC_b26</t>
  </si>
  <si>
    <t>CRC_a48.CRC_b26</t>
  </si>
  <si>
    <t>CRC_a49.CRC_b26</t>
  </si>
  <si>
    <t>CRC_a50.CRC_b26</t>
  </si>
  <si>
    <t>CRC_a51.CRC_b26</t>
  </si>
  <si>
    <t>CRC_a52.CRC_b26</t>
  </si>
  <si>
    <t>CRC_a53.CRC_b26</t>
  </si>
  <si>
    <t>CRC_a54.CRC_b26</t>
  </si>
  <si>
    <t>CRC_a55.CRC_b26</t>
  </si>
  <si>
    <t>CRC_a56.CRC_b26</t>
  </si>
  <si>
    <t>CRC_a57.CRC_b26</t>
  </si>
  <si>
    <t>CRC_a58.CRC_b26</t>
  </si>
  <si>
    <t>CRC_a59.CRC_b26</t>
  </si>
  <si>
    <t>CRC_a60.CRC_b26</t>
  </si>
  <si>
    <t>CRC_a61.CRC_b26</t>
  </si>
  <si>
    <t>CRC_a62.CRC_b26</t>
  </si>
  <si>
    <t>CRC_a63.CRC_b26</t>
  </si>
  <si>
    <t>CRC_a64.CRC_b26</t>
  </si>
  <si>
    <t>CRC_a65.CRC_b26</t>
  </si>
  <si>
    <t>CRC_a66.CRC_b26</t>
  </si>
  <si>
    <t>CRC_a67.CRC_b26</t>
  </si>
  <si>
    <t>CRC_a68.CRC_b26</t>
  </si>
  <si>
    <t>CRC_a69.CRC_b26</t>
  </si>
  <si>
    <t>CRC_a70.CRC_b26</t>
  </si>
  <si>
    <t>CRC_a71.CRC_b26</t>
  </si>
  <si>
    <t>CRC_a72.CRC_b26</t>
  </si>
  <si>
    <t>CRC_a73.CRC_b26</t>
  </si>
  <si>
    <t>CRC_a74.CRC_b26</t>
  </si>
  <si>
    <t>CRC_a75.CRC_b26</t>
  </si>
  <si>
    <t>CRC_a76.CRC_b26</t>
  </si>
  <si>
    <t>CRC_a77.CRC_b26</t>
  </si>
  <si>
    <t>CRC_a78.CRC_b26</t>
  </si>
  <si>
    <t>CRC_a79.CRC_b26</t>
  </si>
  <si>
    <t>CRC_a80.CRC_b26</t>
  </si>
  <si>
    <t>CRC_a81.CRC_b26</t>
  </si>
  <si>
    <t>CRC_a82.CRC_b26</t>
  </si>
  <si>
    <t>CRC_a83.CRC_b26</t>
  </si>
  <si>
    <t>CRC_a84.CRC_b26</t>
  </si>
  <si>
    <t>CRC_a85.CRC_b26</t>
  </si>
  <si>
    <t>CRC_a86.CRC_b26</t>
  </si>
  <si>
    <t>CRC_a87.CRC_b26</t>
  </si>
  <si>
    <t>CRC_a88.CRC_b26</t>
  </si>
  <si>
    <t>CRC_a89.CRC_b26</t>
  </si>
  <si>
    <t>CRC_a90.CRC_b26</t>
  </si>
  <si>
    <t>CRC_a91.CRC_b26</t>
  </si>
  <si>
    <t>CRC_a92.CRC_b26</t>
  </si>
  <si>
    <t>CRC_a93.CRC_b26</t>
  </si>
  <si>
    <t>CRC_a94.CRC_b26</t>
  </si>
  <si>
    <t>CRC_a95.CRC_b26</t>
  </si>
  <si>
    <t>CRC_a96.CRC_b26</t>
  </si>
  <si>
    <t>CRC_a97.CRC_b26</t>
  </si>
  <si>
    <t>CRC_a98.CRC_b26</t>
  </si>
  <si>
    <t>CRC_a99.CRC_b26</t>
  </si>
  <si>
    <t>CRC_a100.CRC_b26</t>
  </si>
  <si>
    <t>CRC_a101.CRC_b26</t>
  </si>
  <si>
    <t>CRC_a102.CRC_b26</t>
  </si>
  <si>
    <t>CRC_a103.CRC_b26</t>
  </si>
  <si>
    <t>CRC_a104.CRC_b26</t>
  </si>
  <si>
    <t>CRC_a105.CRC_b26</t>
  </si>
  <si>
    <t>CRC_a106.CRC_b26</t>
  </si>
  <si>
    <t>CRC_a107.CRC_b26</t>
  </si>
  <si>
    <t>CRC_a108.CRC_b26</t>
  </si>
  <si>
    <t>CRC_a109.CRC_b26</t>
  </si>
  <si>
    <t>CRC_a110.CRC_b26</t>
  </si>
  <si>
    <t>CRC_a111.CRC_b26</t>
  </si>
  <si>
    <t>CRC_a112.CRC_b26</t>
  </si>
  <si>
    <t>CRC_a113.CRC_b26</t>
  </si>
  <si>
    <t>CRC_a114.CRC_b26</t>
  </si>
  <si>
    <t>CRC_a115.CRC_b26</t>
  </si>
  <si>
    <t>CRC_a116.CRC_b26</t>
  </si>
  <si>
    <t>CRC_a117.CRC_b26</t>
  </si>
  <si>
    <t>CRC_a118.CRC_b26</t>
  </si>
  <si>
    <t>CRC_a119.CRC_b26</t>
  </si>
  <si>
    <t>CRC_a120.CRC_b26</t>
  </si>
  <si>
    <t>CRC_a121.CRC_b26</t>
  </si>
  <si>
    <t>CRC_a122.CRC_b26</t>
  </si>
  <si>
    <t>CRC_a123.CRC_b26</t>
  </si>
  <si>
    <t>CRC_a124.CRC_b26</t>
  </si>
  <si>
    <t>CRC_a125.CRC_b26</t>
  </si>
  <si>
    <t>CRC_a126.CRC_b26</t>
  </si>
  <si>
    <t>CRC_a127.CRC_b26</t>
  </si>
  <si>
    <t>CRC_a128.CRC_b26</t>
  </si>
  <si>
    <t>CRC_a129.CRC_b26</t>
  </si>
  <si>
    <t>CRC_a130.CRC_b26</t>
  </si>
  <si>
    <t>CRC_a131.CRC_b26</t>
  </si>
  <si>
    <t>CRC_a132.CRC_b26</t>
  </si>
  <si>
    <t>CRC_a133.CRC_b26</t>
  </si>
  <si>
    <t>CRC_a134.CRC_b26</t>
  </si>
  <si>
    <t>CRC_a135.CRC_b26</t>
  </si>
  <si>
    <t>CRC_a136.CRC_b26</t>
  </si>
  <si>
    <t>CRC_a137.CRC_b26</t>
  </si>
  <si>
    <t>CRC_a138.CRC_b26</t>
  </si>
  <si>
    <t>CRC_a139.CRC_b26</t>
  </si>
  <si>
    <t>CRC_a140.CRC_b26</t>
  </si>
  <si>
    <t>CRC_a141.CRC_b26</t>
  </si>
  <si>
    <t>CRC_a142.CRC_b26</t>
  </si>
  <si>
    <t>CRC_a143.CRC_b26</t>
  </si>
  <si>
    <t>CRC_a144.CRC_b26</t>
  </si>
  <si>
    <t>CRC_a145.CRC_b26</t>
  </si>
  <si>
    <t>CRC_a146.CRC_b26</t>
  </si>
  <si>
    <t>CRC_a147.CRC_b26</t>
  </si>
  <si>
    <t>CRC_a148.CRC_b26</t>
  </si>
  <si>
    <t>CRC_a149.CRC_b26</t>
  </si>
  <si>
    <t>CRC_a150.CRC_b26</t>
  </si>
  <si>
    <t>CRC_a151.CRC_b26</t>
  </si>
  <si>
    <t>CRC_a152.CRC_b26</t>
  </si>
  <si>
    <t>CRC_a153.CRC_b26</t>
  </si>
  <si>
    <t>CRC_a154.CRC_b26</t>
  </si>
  <si>
    <t>CRC_a155.CRC_b26</t>
  </si>
  <si>
    <t>CRC_a156.CRC_b26</t>
  </si>
  <si>
    <t>CRC_a157.CRC_b26</t>
  </si>
  <si>
    <t>CRC_a158.CRC_b26</t>
  </si>
  <si>
    <t>CRC_a159.CRC_b26</t>
  </si>
  <si>
    <t>CRC_a160.CRC_b26</t>
  </si>
  <si>
    <t>CRC_a161.CRC_b26</t>
  </si>
  <si>
    <t>CRC_a162.CRC_b26</t>
  </si>
  <si>
    <t>CRC_a163.CRC_b26</t>
  </si>
  <si>
    <t>CRC_a164.CRC_b26</t>
  </si>
  <si>
    <t>CRC_a165.CRC_b26</t>
  </si>
  <si>
    <t>CRC_a166.CRC_b26</t>
  </si>
  <si>
    <t>CRC_a167.CRC_b26</t>
  </si>
  <si>
    <t>CRC_a168.CRC_b26</t>
  </si>
  <si>
    <t>CRC_a169.CRC_b26</t>
  </si>
  <si>
    <t>CRC_a170.CRC_b26</t>
  </si>
  <si>
    <t>CRC_a171.CRC_b26</t>
  </si>
  <si>
    <t>CRC_a172.CRC_b26</t>
  </si>
  <si>
    <t>CRC_a173.CRC_b26</t>
  </si>
  <si>
    <t>CRC_a174.CRC_b26</t>
  </si>
  <si>
    <t>CRC_a175.CRC_b26</t>
  </si>
  <si>
    <t>CRC_a176.CRC_b26</t>
  </si>
  <si>
    <t>CRC_a177.CRC_b26</t>
  </si>
  <si>
    <t>CRC_a178.CRC_b26</t>
  </si>
  <si>
    <t>CRC_a179.CRC_b26</t>
  </si>
  <si>
    <t>CRC_a180.CRC_b26</t>
  </si>
  <si>
    <t>CRC_a181.CRC_b26</t>
  </si>
  <si>
    <t>CRC_a182.CRC_b26</t>
  </si>
  <si>
    <t>CRC_a183.CRC_b26</t>
  </si>
  <si>
    <t>CRC_a184.CRC_b26</t>
  </si>
  <si>
    <t>CRC_a185.CRC_b26</t>
  </si>
  <si>
    <t>CRC_a186.CRC_b26</t>
  </si>
  <si>
    <t>CRC_a187.CRC_b26</t>
  </si>
  <si>
    <t>CRC_a188.CRC_b26</t>
  </si>
  <si>
    <t>CRC_a189.CRC_b26</t>
  </si>
  <si>
    <t>CRC_a190.CRC_b26</t>
  </si>
  <si>
    <t>CRC_a191.CRC_b26</t>
  </si>
  <si>
    <t>CRC_a192.CRC_b26</t>
  </si>
  <si>
    <t>CRC_a193.CRC_b26</t>
  </si>
  <si>
    <t>CRC_a194.CRC_b26</t>
  </si>
  <si>
    <t>CRC_a195.CRC_b26</t>
  </si>
  <si>
    <t>CRC_a196.CRC_b26</t>
  </si>
  <si>
    <t>CRC_a197.CRC_b26</t>
  </si>
  <si>
    <t>CRC_a198.CRC_b26</t>
  </si>
  <si>
    <t>CRC_a199.CRC_b26</t>
  </si>
  <si>
    <t>CDK4_a17.CRC_b26</t>
  </si>
  <si>
    <t>CRC_a1.CRC_b27</t>
  </si>
  <si>
    <t>CRC_a2.CRC_b27</t>
  </si>
  <si>
    <t>CRC_a3.CRC_b27</t>
  </si>
  <si>
    <t>CRC_a4.CRC_b27</t>
  </si>
  <si>
    <t>CRC_a5.CRC_b27</t>
  </si>
  <si>
    <t>CRC_a6.CRC_b27</t>
  </si>
  <si>
    <t>CRC_a7.CRC_b27</t>
  </si>
  <si>
    <t>CRC_a8.CRC_b27</t>
  </si>
  <si>
    <t>CRC_a9.CRC_b27</t>
  </si>
  <si>
    <t>CRC_a10.CRC_b27</t>
  </si>
  <si>
    <t>CRC_a11.CRC_b27</t>
  </si>
  <si>
    <t>CRC_a12.CRC_b27</t>
  </si>
  <si>
    <t>CRC_a13.CRC_b27</t>
  </si>
  <si>
    <t>CRC_a14.CRC_b27</t>
  </si>
  <si>
    <t>CRC_a15.CRC_b27</t>
  </si>
  <si>
    <t>CRC_a16.CRC_b27</t>
  </si>
  <si>
    <t>CRC_a17.CRC_b27</t>
  </si>
  <si>
    <t>CRC_a18.CRC_b27</t>
  </si>
  <si>
    <t>CRC_a19.CRC_b27</t>
  </si>
  <si>
    <t>CRC_a20.CRC_b27</t>
  </si>
  <si>
    <t>CRC_a21.CRC_b27</t>
  </si>
  <si>
    <t>CRC_a22.CRC_b27</t>
  </si>
  <si>
    <t>CRC_a23.CRC_b27</t>
  </si>
  <si>
    <t>CRC_a24.CRC_b27</t>
  </si>
  <si>
    <t>CRC_a25.CRC_b27</t>
  </si>
  <si>
    <t>CRC_a26.CRC_b27</t>
  </si>
  <si>
    <t>CRC_a27.CRC_b27</t>
  </si>
  <si>
    <t>CRC_a28.CRC_b27</t>
  </si>
  <si>
    <t>CRC_a29.CRC_b27</t>
  </si>
  <si>
    <t>CRC_a30.CRC_b27</t>
  </si>
  <si>
    <t>CRC_a31.CRC_b27</t>
  </si>
  <si>
    <t>CRC_a32.CRC_b27</t>
  </si>
  <si>
    <t>CRC_a33.CRC_b27</t>
  </si>
  <si>
    <t>CRC_a34.CRC_b27</t>
  </si>
  <si>
    <t>CRC_a35.CRC_b27</t>
  </si>
  <si>
    <t>CRC_a36.CRC_b27</t>
  </si>
  <si>
    <t>CRC_a37.CRC_b27</t>
  </si>
  <si>
    <t>CRC_a38.CRC_b27</t>
  </si>
  <si>
    <t>CRC_a39.CRC_b27</t>
  </si>
  <si>
    <t>CRC_a40.CRC_b27</t>
  </si>
  <si>
    <t>CRC_a41.CRC_b27</t>
  </si>
  <si>
    <t>CRC_a42.CRC_b27</t>
  </si>
  <si>
    <t>CRC_a43.CRC_b27</t>
  </si>
  <si>
    <t>CRC_a44.CRC_b27</t>
  </si>
  <si>
    <t>CRC_a45.CRC_b27</t>
  </si>
  <si>
    <t>CRC_a46.CRC_b27</t>
  </si>
  <si>
    <t>CRC_a47.CRC_b27</t>
  </si>
  <si>
    <t>CRC_a48.CRC_b27</t>
  </si>
  <si>
    <t>CRC_a49.CRC_b27</t>
  </si>
  <si>
    <t>CRC_a50.CRC_b27</t>
  </si>
  <si>
    <t>CRC_a51.CRC_b27</t>
  </si>
  <si>
    <t>CRC_a52.CRC_b27</t>
  </si>
  <si>
    <t>CRC_a53.CRC_b27</t>
  </si>
  <si>
    <t>CRC_a54.CRC_b27</t>
  </si>
  <si>
    <t>CRC_a55.CRC_b27</t>
  </si>
  <si>
    <t>CRC_a56.CRC_b27</t>
  </si>
  <si>
    <t>CRC_a57.CRC_b27</t>
  </si>
  <si>
    <t>CRC_a58.CRC_b27</t>
  </si>
  <si>
    <t>CRC_a59.CRC_b27</t>
  </si>
  <si>
    <t>CRC_a60.CRC_b27</t>
  </si>
  <si>
    <t>CRC_a61.CRC_b27</t>
  </si>
  <si>
    <t>CRC_a62.CRC_b27</t>
  </si>
  <si>
    <t>CRC_a63.CRC_b27</t>
  </si>
  <si>
    <t>CRC_a64.CRC_b27</t>
  </si>
  <si>
    <t>CRC_a65.CRC_b27</t>
  </si>
  <si>
    <t>CRC_a66.CRC_b27</t>
  </si>
  <si>
    <t>CRC_a67.CRC_b27</t>
  </si>
  <si>
    <t>CRC_a68.CRC_b27</t>
  </si>
  <si>
    <t>CRC_a69.CRC_b27</t>
  </si>
  <si>
    <t>CRC_a70.CRC_b27</t>
  </si>
  <si>
    <t>CRC_a71.CRC_b27</t>
  </si>
  <si>
    <t>CRC_a72.CRC_b27</t>
  </si>
  <si>
    <t>CRC_a73.CRC_b27</t>
  </si>
  <si>
    <t>CRC_a74.CRC_b27</t>
  </si>
  <si>
    <t>CRC_a75.CRC_b27</t>
  </si>
  <si>
    <t>CRC_a76.CRC_b27</t>
  </si>
  <si>
    <t>CRC_a77.CRC_b27</t>
  </si>
  <si>
    <t>CRC_a78.CRC_b27</t>
  </si>
  <si>
    <t>CRC_a79.CRC_b27</t>
  </si>
  <si>
    <t>CRC_a80.CRC_b27</t>
  </si>
  <si>
    <t>CRC_a81.CRC_b27</t>
  </si>
  <si>
    <t>CRC_a82.CRC_b27</t>
  </si>
  <si>
    <t>CRC_a83.CRC_b27</t>
  </si>
  <si>
    <t>CRC_a84.CRC_b27</t>
  </si>
  <si>
    <t>CRC_a85.CRC_b27</t>
  </si>
  <si>
    <t>CRC_a86.CRC_b27</t>
  </si>
  <si>
    <t>CRC_a87.CRC_b27</t>
  </si>
  <si>
    <t>CRC_a88.CRC_b27</t>
  </si>
  <si>
    <t>CRC_a89.CRC_b27</t>
  </si>
  <si>
    <t>CRC_a90.CRC_b27</t>
  </si>
  <si>
    <t>CRC_a91.CRC_b27</t>
  </si>
  <si>
    <t>CRC_a92.CRC_b27</t>
  </si>
  <si>
    <t>CRC_a93.CRC_b27</t>
  </si>
  <si>
    <t>CRC_a94.CRC_b27</t>
  </si>
  <si>
    <t>CRC_a95.CRC_b27</t>
  </si>
  <si>
    <t>CRC_a96.CRC_b27</t>
  </si>
  <si>
    <t>CRC_a97.CRC_b27</t>
  </si>
  <si>
    <t>CRC_a98.CRC_b27</t>
  </si>
  <si>
    <t>CRC_a99.CRC_b27</t>
  </si>
  <si>
    <t>CRC_a100.CRC_b27</t>
  </si>
  <si>
    <t>CRC_a101.CRC_b27</t>
  </si>
  <si>
    <t>CRC_a102.CRC_b27</t>
  </si>
  <si>
    <t>CRC_a103.CRC_b27</t>
  </si>
  <si>
    <t>CRC_a104.CRC_b27</t>
  </si>
  <si>
    <t>CRC_a105.CRC_b27</t>
  </si>
  <si>
    <t>CRC_a106.CRC_b27</t>
  </si>
  <si>
    <t>CRC_a107.CRC_b27</t>
  </si>
  <si>
    <t>CRC_a108.CRC_b27</t>
  </si>
  <si>
    <t>CRC_a109.CRC_b27</t>
  </si>
  <si>
    <t>CRC_a110.CRC_b27</t>
  </si>
  <si>
    <t>CRC_a111.CRC_b27</t>
  </si>
  <si>
    <t>CRC_a112.CRC_b27</t>
  </si>
  <si>
    <t>CRC_a113.CRC_b27</t>
  </si>
  <si>
    <t>CRC_a114.CRC_b27</t>
  </si>
  <si>
    <t>CRC_a115.CRC_b27</t>
  </si>
  <si>
    <t>CRC_a116.CRC_b27</t>
  </si>
  <si>
    <t>CRC_a117.CRC_b27</t>
  </si>
  <si>
    <t>CRC_a118.CRC_b27</t>
  </si>
  <si>
    <t>CRC_a119.CRC_b27</t>
  </si>
  <si>
    <t>CRC_a120.CRC_b27</t>
  </si>
  <si>
    <t>CRC_a121.CRC_b27</t>
  </si>
  <si>
    <t>CRC_a122.CRC_b27</t>
  </si>
  <si>
    <t>CRC_a123.CRC_b27</t>
  </si>
  <si>
    <t>CRC_a124.CRC_b27</t>
  </si>
  <si>
    <t>CRC_a125.CRC_b27</t>
  </si>
  <si>
    <t>CRC_a126.CRC_b27</t>
  </si>
  <si>
    <t>CRC_a127.CRC_b27</t>
  </si>
  <si>
    <t>CRC_a128.CRC_b27</t>
  </si>
  <si>
    <t>CRC_a129.CRC_b27</t>
  </si>
  <si>
    <t>CRC_a130.CRC_b27</t>
  </si>
  <si>
    <t>CRC_a131.CRC_b27</t>
  </si>
  <si>
    <t>CRC_a132.CRC_b27</t>
  </si>
  <si>
    <t>CRC_a133.CRC_b27</t>
  </si>
  <si>
    <t>CRC_a134.CRC_b27</t>
  </si>
  <si>
    <t>CRC_a135.CRC_b27</t>
  </si>
  <si>
    <t>CRC_a136.CRC_b27</t>
  </si>
  <si>
    <t>CRC_a137.CRC_b27</t>
  </si>
  <si>
    <t>CRC_a138.CRC_b27</t>
  </si>
  <si>
    <t>CRC_a139.CRC_b27</t>
  </si>
  <si>
    <t>CRC_a140.CRC_b27</t>
  </si>
  <si>
    <t>CRC_a141.CRC_b27</t>
  </si>
  <si>
    <t>CRC_a142.CRC_b27</t>
  </si>
  <si>
    <t>CRC_a143.CRC_b27</t>
  </si>
  <si>
    <t>CRC_a144.CRC_b27</t>
  </si>
  <si>
    <t>CRC_a145.CRC_b27</t>
  </si>
  <si>
    <t>CRC_a146.CRC_b27</t>
  </si>
  <si>
    <t>CRC_a147.CRC_b27</t>
  </si>
  <si>
    <t>CRC_a148.CRC_b27</t>
  </si>
  <si>
    <t>CRC_a149.CRC_b27</t>
  </si>
  <si>
    <t>CRC_a150.CRC_b27</t>
  </si>
  <si>
    <t>CRC_a151.CRC_b27</t>
  </si>
  <si>
    <t>CRC_a152.CRC_b27</t>
  </si>
  <si>
    <t>CRC_a153.CRC_b27</t>
  </si>
  <si>
    <t>CRC_a154.CRC_b27</t>
  </si>
  <si>
    <t>CRC_a155.CRC_b27</t>
  </si>
  <si>
    <t>CRC_a156.CRC_b27</t>
  </si>
  <si>
    <t>CRC_a157.CRC_b27</t>
  </si>
  <si>
    <t>CRC_a158.CRC_b27</t>
  </si>
  <si>
    <t>CRC_a159.CRC_b27</t>
  </si>
  <si>
    <t>CRC_a160.CRC_b27</t>
  </si>
  <si>
    <t>CRC_a161.CRC_b27</t>
  </si>
  <si>
    <t>CRC_a162.CRC_b27</t>
  </si>
  <si>
    <t>CRC_a163.CRC_b27</t>
  </si>
  <si>
    <t>CRC_a164.CRC_b27</t>
  </si>
  <si>
    <t>CRC_a165.CRC_b27</t>
  </si>
  <si>
    <t>CRC_a166.CRC_b27</t>
  </si>
  <si>
    <t>CRC_a167.CRC_b27</t>
  </si>
  <si>
    <t>CRC_a168.CRC_b27</t>
  </si>
  <si>
    <t>CRC_a169.CRC_b27</t>
  </si>
  <si>
    <t>CRC_a170.CRC_b27</t>
  </si>
  <si>
    <t>CRC_a171.CRC_b27</t>
  </si>
  <si>
    <t>CRC_a172.CRC_b27</t>
  </si>
  <si>
    <t>CRC_a173.CRC_b27</t>
  </si>
  <si>
    <t>CRC_a174.CRC_b27</t>
  </si>
  <si>
    <t>CRC_a175.CRC_b27</t>
  </si>
  <si>
    <t>CRC_a176.CRC_b27</t>
  </si>
  <si>
    <t>CRC_a177.CRC_b27</t>
  </si>
  <si>
    <t>CRC_a178.CRC_b27</t>
  </si>
  <si>
    <t>CRC_a179.CRC_b27</t>
  </si>
  <si>
    <t>CRC_a180.CRC_b27</t>
  </si>
  <si>
    <t>CRC_a181.CRC_b27</t>
  </si>
  <si>
    <t>CRC_a182.CRC_b27</t>
  </si>
  <si>
    <t>CRC_a183.CRC_b27</t>
  </si>
  <si>
    <t>CRC_a184.CRC_b27</t>
  </si>
  <si>
    <t>CRC_a185.CRC_b27</t>
  </si>
  <si>
    <t>CRC_a186.CRC_b27</t>
  </si>
  <si>
    <t>CRC_a187.CRC_b27</t>
  </si>
  <si>
    <t>CRC_a188.CRC_b27</t>
  </si>
  <si>
    <t>CRC_a189.CRC_b27</t>
  </si>
  <si>
    <t>CRC_a190.CRC_b27</t>
  </si>
  <si>
    <t>CRC_a191.CRC_b27</t>
  </si>
  <si>
    <t>CRC_a192.CRC_b27</t>
  </si>
  <si>
    <t>CRC_a193.CRC_b27</t>
  </si>
  <si>
    <t>CRC_a194.CRC_b27</t>
  </si>
  <si>
    <t>CRC_a195.CRC_b27</t>
  </si>
  <si>
    <t>CRC_a196.CRC_b27</t>
  </si>
  <si>
    <t>CRC_a197.CRC_b27</t>
  </si>
  <si>
    <t>CRC_a198.CRC_b27</t>
  </si>
  <si>
    <t>CRC_a199.CRC_b27</t>
  </si>
  <si>
    <t>CDK4_a17.CRC_b27</t>
  </si>
  <si>
    <t>CRC_a1.CRC_b28</t>
  </si>
  <si>
    <t>CRC_a2.CRC_b28</t>
  </si>
  <si>
    <t>CRC_a3.CRC_b28</t>
  </si>
  <si>
    <t>CRC_a4.CRC_b28</t>
  </si>
  <si>
    <t>CRC_a5.CRC_b28</t>
  </si>
  <si>
    <t>CRC_a6.CRC_b28</t>
  </si>
  <si>
    <t>CRC_a7.CRC_b28</t>
  </si>
  <si>
    <t>CRC_a8.CRC_b28</t>
  </si>
  <si>
    <t>CRC_a9.CRC_b28</t>
  </si>
  <si>
    <t>CRC_a10.CRC_b28</t>
  </si>
  <si>
    <t>CRC_a11.CRC_b28</t>
  </si>
  <si>
    <t>CRC_a12.CRC_b28</t>
  </si>
  <si>
    <t>CRC_a13.CRC_b28</t>
  </si>
  <si>
    <t>CRC_a14.CRC_b28</t>
  </si>
  <si>
    <t>CRC_a15.CRC_b28</t>
  </si>
  <si>
    <t>CRC_a16.CRC_b28</t>
  </si>
  <si>
    <t>CRC_a17.CRC_b28</t>
  </si>
  <si>
    <t>CRC_a18.CRC_b28</t>
  </si>
  <si>
    <t>CRC_a19.CRC_b28</t>
  </si>
  <si>
    <t>CRC_a20.CRC_b28</t>
  </si>
  <si>
    <t>CRC_a21.CRC_b28</t>
  </si>
  <si>
    <t>CRC_a22.CRC_b28</t>
  </si>
  <si>
    <t>CRC_a23.CRC_b28</t>
  </si>
  <si>
    <t>CRC_a24.CRC_b28</t>
  </si>
  <si>
    <t>CRC_a25.CRC_b28</t>
  </si>
  <si>
    <t>CRC_a26.CRC_b28</t>
  </si>
  <si>
    <t>CRC_a27.CRC_b28</t>
  </si>
  <si>
    <t>CRC_a28.CRC_b28</t>
  </si>
  <si>
    <t>CRC_a29.CRC_b28</t>
  </si>
  <si>
    <t>CRC_a30.CRC_b28</t>
  </si>
  <si>
    <t>CRC_a31.CRC_b28</t>
  </si>
  <si>
    <t>CRC_a32.CRC_b28</t>
  </si>
  <si>
    <t>CRC_a33.CRC_b28</t>
  </si>
  <si>
    <t>CRC_a34.CRC_b28</t>
  </si>
  <si>
    <t>CRC_a35.CRC_b28</t>
  </si>
  <si>
    <t>CRC_a36.CRC_b28</t>
  </si>
  <si>
    <t>CRC_a37.CRC_b28</t>
  </si>
  <si>
    <t>CRC_a38.CRC_b28</t>
  </si>
  <si>
    <t>CRC_a39.CRC_b28</t>
  </si>
  <si>
    <t>CRC_a40.CRC_b28</t>
  </si>
  <si>
    <t>CRC_a41.CRC_b28</t>
  </si>
  <si>
    <t>CRC_a42.CRC_b28</t>
  </si>
  <si>
    <t>CRC_a43.CRC_b28</t>
  </si>
  <si>
    <t>CRC_a44.CRC_b28</t>
  </si>
  <si>
    <t>CRC_a45.CRC_b28</t>
  </si>
  <si>
    <t>CRC_a46.CRC_b28</t>
  </si>
  <si>
    <t>CRC_a47.CRC_b28</t>
  </si>
  <si>
    <t>CRC_a48.CRC_b28</t>
  </si>
  <si>
    <t>CRC_a49.CRC_b28</t>
  </si>
  <si>
    <t>CRC_a50.CRC_b28</t>
  </si>
  <si>
    <t>CRC_a51.CRC_b28</t>
  </si>
  <si>
    <t>CRC_a52.CRC_b28</t>
  </si>
  <si>
    <t>CRC_a53.CRC_b28</t>
  </si>
  <si>
    <t>CRC_a54.CRC_b28</t>
  </si>
  <si>
    <t>CRC_a55.CRC_b28</t>
  </si>
  <si>
    <t>CRC_a56.CRC_b28</t>
  </si>
  <si>
    <t>CRC_a57.CRC_b28</t>
  </si>
  <si>
    <t>CRC_a58.CRC_b28</t>
  </si>
  <si>
    <t>CRC_a59.CRC_b28</t>
  </si>
  <si>
    <t>CRC_a60.CRC_b28</t>
  </si>
  <si>
    <t>CRC_a61.CRC_b28</t>
  </si>
  <si>
    <t>CRC_a62.CRC_b28</t>
  </si>
  <si>
    <t>CRC_a63.CRC_b28</t>
  </si>
  <si>
    <t>CRC_a64.CRC_b28</t>
  </si>
  <si>
    <t>CRC_a65.CRC_b28</t>
  </si>
  <si>
    <t>CRC_a66.CRC_b28</t>
  </si>
  <si>
    <t>CRC_a67.CRC_b28</t>
  </si>
  <si>
    <t>CRC_a68.CRC_b28</t>
  </si>
  <si>
    <t>CRC_a69.CRC_b28</t>
  </si>
  <si>
    <t>CRC_a70.CRC_b28</t>
  </si>
  <si>
    <t>CRC_a71.CRC_b28</t>
  </si>
  <si>
    <t>CRC_a72.CRC_b28</t>
  </si>
  <si>
    <t>CRC_a73.CRC_b28</t>
  </si>
  <si>
    <t>CRC_a74.CRC_b28</t>
  </si>
  <si>
    <t>CRC_a75.CRC_b28</t>
  </si>
  <si>
    <t>CRC_a76.CRC_b28</t>
  </si>
  <si>
    <t>CRC_a77.CRC_b28</t>
  </si>
  <si>
    <t>CRC_a78.CRC_b28</t>
  </si>
  <si>
    <t>CRC_a79.CRC_b28</t>
  </si>
  <si>
    <t>CRC_a80.CRC_b28</t>
  </si>
  <si>
    <t>CRC_a81.CRC_b28</t>
  </si>
  <si>
    <t>CRC_a82.CRC_b28</t>
  </si>
  <si>
    <t>CRC_a83.CRC_b28</t>
  </si>
  <si>
    <t>CRC_a84.CRC_b28</t>
  </si>
  <si>
    <t>CRC_a85.CRC_b28</t>
  </si>
  <si>
    <t>CRC_a86.CRC_b28</t>
  </si>
  <si>
    <t>CRC_a87.CRC_b28</t>
  </si>
  <si>
    <t>CRC_a88.CRC_b28</t>
  </si>
  <si>
    <t>CRC_a89.CRC_b28</t>
  </si>
  <si>
    <t>CRC_a90.CRC_b28</t>
  </si>
  <si>
    <t>CRC_a91.CRC_b28</t>
  </si>
  <si>
    <t>CRC_a92.CRC_b28</t>
  </si>
  <si>
    <t>CRC_a93.CRC_b28</t>
  </si>
  <si>
    <t>CRC_a94.CRC_b28</t>
  </si>
  <si>
    <t>CRC_a95.CRC_b28</t>
  </si>
  <si>
    <t>CRC_a96.CRC_b28</t>
  </si>
  <si>
    <t>CRC_a97.CRC_b28</t>
  </si>
  <si>
    <t>CRC_a98.CRC_b28</t>
  </si>
  <si>
    <t>CRC_a99.CRC_b28</t>
  </si>
  <si>
    <t>CRC_a100.CRC_b28</t>
  </si>
  <si>
    <t>CRC_a101.CRC_b28</t>
  </si>
  <si>
    <t>CRC_a102.CRC_b28</t>
  </si>
  <si>
    <t>CRC_a103.CRC_b28</t>
  </si>
  <si>
    <t>CRC_a104.CRC_b28</t>
  </si>
  <si>
    <t>CRC_a105.CRC_b28</t>
  </si>
  <si>
    <t>CRC_a106.CRC_b28</t>
  </si>
  <si>
    <t>CRC_a107.CRC_b28</t>
  </si>
  <si>
    <t>CRC_a108.CRC_b28</t>
  </si>
  <si>
    <t>CRC_a109.CRC_b28</t>
  </si>
  <si>
    <t>CRC_a110.CRC_b28</t>
  </si>
  <si>
    <t>CRC_a111.CRC_b28</t>
  </si>
  <si>
    <t>CRC_a112.CRC_b28</t>
  </si>
  <si>
    <t>CRC_a113.CRC_b28</t>
  </si>
  <si>
    <t>CRC_a114.CRC_b28</t>
  </si>
  <si>
    <t>CRC_a115.CRC_b28</t>
  </si>
  <si>
    <t>CRC_a116.CRC_b28</t>
  </si>
  <si>
    <t>CRC_a117.CRC_b28</t>
  </si>
  <si>
    <t>CRC_a118.CRC_b28</t>
  </si>
  <si>
    <t>CRC_a119.CRC_b28</t>
  </si>
  <si>
    <t>CRC_a120.CRC_b28</t>
  </si>
  <si>
    <t>CRC_a121.CRC_b28</t>
  </si>
  <si>
    <t>CRC_a122.CRC_b28</t>
  </si>
  <si>
    <t>CRC_a123.CRC_b28</t>
  </si>
  <si>
    <t>CRC_a124.CRC_b28</t>
  </si>
  <si>
    <t>CRC_a125.CRC_b28</t>
  </si>
  <si>
    <t>CRC_a126.CRC_b28</t>
  </si>
  <si>
    <t>CRC_a127.CRC_b28</t>
  </si>
  <si>
    <t>CRC_a128.CRC_b28</t>
  </si>
  <si>
    <t>CRC_a129.CRC_b28</t>
  </si>
  <si>
    <t>CRC_a130.CRC_b28</t>
  </si>
  <si>
    <t>CRC_a131.CRC_b28</t>
  </si>
  <si>
    <t>CRC_a132.CRC_b28</t>
  </si>
  <si>
    <t>CRC_a133.CRC_b28</t>
  </si>
  <si>
    <t>CRC_a134.CRC_b28</t>
  </si>
  <si>
    <t>CRC_a135.CRC_b28</t>
  </si>
  <si>
    <t>CRC_a136.CRC_b28</t>
  </si>
  <si>
    <t>CRC_a137.CRC_b28</t>
  </si>
  <si>
    <t>CRC_a138.CRC_b28</t>
  </si>
  <si>
    <t>CRC_a139.CRC_b28</t>
  </si>
  <si>
    <t>CRC_a140.CRC_b28</t>
  </si>
  <si>
    <t>CRC_a141.CRC_b28</t>
  </si>
  <si>
    <t>CRC_a142.CRC_b28</t>
  </si>
  <si>
    <t>CRC_a143.CRC_b28</t>
  </si>
  <si>
    <t>CRC_a144.CRC_b28</t>
  </si>
  <si>
    <t>CRC_a145.CRC_b28</t>
  </si>
  <si>
    <t>CRC_a146.CRC_b28</t>
  </si>
  <si>
    <t>CRC_a147.CRC_b28</t>
  </si>
  <si>
    <t>CRC_a148.CRC_b28</t>
  </si>
  <si>
    <t>CRC_a149.CRC_b28</t>
  </si>
  <si>
    <t>CRC_a150.CRC_b28</t>
  </si>
  <si>
    <t>CRC_a151.CRC_b28</t>
  </si>
  <si>
    <t>CRC_a152.CRC_b28</t>
  </si>
  <si>
    <t>CRC_a153.CRC_b28</t>
  </si>
  <si>
    <t>CRC_a154.CRC_b28</t>
  </si>
  <si>
    <t>CRC_a155.CRC_b28</t>
  </si>
  <si>
    <t>CRC_a156.CRC_b28</t>
  </si>
  <si>
    <t>CRC_a157.CRC_b28</t>
  </si>
  <si>
    <t>CRC_a158.CRC_b28</t>
  </si>
  <si>
    <t>CRC_a159.CRC_b28</t>
  </si>
  <si>
    <t>CRC_a160.CRC_b28</t>
  </si>
  <si>
    <t>CRC_a161.CRC_b28</t>
  </si>
  <si>
    <t>CRC_a162.CRC_b28</t>
  </si>
  <si>
    <t>CRC_a163.CRC_b28</t>
  </si>
  <si>
    <t>CRC_a164.CRC_b28</t>
  </si>
  <si>
    <t>CRC_a165.CRC_b28</t>
  </si>
  <si>
    <t>CRC_a166.CRC_b28</t>
  </si>
  <si>
    <t>CRC_a167.CRC_b28</t>
  </si>
  <si>
    <t>CRC_a168.CRC_b28</t>
  </si>
  <si>
    <t>CRC_a169.CRC_b28</t>
  </si>
  <si>
    <t>CRC_a170.CRC_b28</t>
  </si>
  <si>
    <t>CRC_a171.CRC_b28</t>
  </si>
  <si>
    <t>CRC_a172.CRC_b28</t>
  </si>
  <si>
    <t>CRC_a173.CRC_b28</t>
  </si>
  <si>
    <t>CRC_a174.CRC_b28</t>
  </si>
  <si>
    <t>CRC_a175.CRC_b28</t>
  </si>
  <si>
    <t>CRC_a176.CRC_b28</t>
  </si>
  <si>
    <t>CRC_a177.CRC_b28</t>
  </si>
  <si>
    <t>CRC_a178.CRC_b28</t>
  </si>
  <si>
    <t>CRC_a179.CRC_b28</t>
  </si>
  <si>
    <t>CRC_a180.CRC_b28</t>
  </si>
  <si>
    <t>CRC_a181.CRC_b28</t>
  </si>
  <si>
    <t>CRC_a182.CRC_b28</t>
  </si>
  <si>
    <t>CRC_a183.CRC_b28</t>
  </si>
  <si>
    <t>CRC_a184.CRC_b28</t>
  </si>
  <si>
    <t>CRC_a185.CRC_b28</t>
  </si>
  <si>
    <t>CRC_a186.CRC_b28</t>
  </si>
  <si>
    <t>CRC_a187.CRC_b28</t>
  </si>
  <si>
    <t>CRC_a188.CRC_b28</t>
  </si>
  <si>
    <t>CRC_a189.CRC_b28</t>
  </si>
  <si>
    <t>CRC_a190.CRC_b28</t>
  </si>
  <si>
    <t>CRC_a191.CRC_b28</t>
  </si>
  <si>
    <t>CRC_a192.CRC_b28</t>
  </si>
  <si>
    <t>CRC_a193.CRC_b28</t>
  </si>
  <si>
    <t>CRC_a194.CRC_b28</t>
  </si>
  <si>
    <t>CRC_a195.CRC_b28</t>
  </si>
  <si>
    <t>CRC_a196.CRC_b28</t>
  </si>
  <si>
    <t>CRC_a197.CRC_b28</t>
  </si>
  <si>
    <t>CRC_a198.CRC_b28</t>
  </si>
  <si>
    <t>CRC_a199.CRC_b28</t>
  </si>
  <si>
    <t>CDK4_a17.CRC_b28</t>
  </si>
  <si>
    <t>CRC_a1.CRC_b29</t>
  </si>
  <si>
    <t>CRC_a2.CRC_b29</t>
  </si>
  <si>
    <t>CRC_a3.CRC_b29</t>
  </si>
  <si>
    <t>CRC_a4.CRC_b29</t>
  </si>
  <si>
    <t>CRC_a5.CRC_b29</t>
  </si>
  <si>
    <t>CRC_a6.CRC_b29</t>
  </si>
  <si>
    <t>CRC_a7.CRC_b29</t>
  </si>
  <si>
    <t>CRC_a8.CRC_b29</t>
  </si>
  <si>
    <t>CRC_a9.CRC_b29</t>
  </si>
  <si>
    <t>CRC_a10.CRC_b29</t>
  </si>
  <si>
    <t>CRC_a11.CRC_b29</t>
  </si>
  <si>
    <t>CRC_a12.CRC_b29</t>
  </si>
  <si>
    <t>CRC_a13.CRC_b29</t>
  </si>
  <si>
    <t>CRC_a14.CRC_b29</t>
  </si>
  <si>
    <t>CRC_a15.CRC_b29</t>
  </si>
  <si>
    <t>CRC_a16.CRC_b29</t>
  </si>
  <si>
    <t>CRC_a17.CRC_b29</t>
  </si>
  <si>
    <t>CRC_a18.CRC_b29</t>
  </si>
  <si>
    <t>CRC_a19.CRC_b29</t>
  </si>
  <si>
    <t>CRC_a20.CRC_b29</t>
  </si>
  <si>
    <t>CRC_a21.CRC_b29</t>
  </si>
  <si>
    <t>CRC_a22.CRC_b29</t>
  </si>
  <si>
    <t>CRC_a23.CRC_b29</t>
  </si>
  <si>
    <t>CRC_a24.CRC_b29</t>
  </si>
  <si>
    <t>CRC_a25.CRC_b29</t>
  </si>
  <si>
    <t>CRC_a26.CRC_b29</t>
  </si>
  <si>
    <t>CRC_a27.CRC_b29</t>
  </si>
  <si>
    <t>CRC_a28.CRC_b29</t>
  </si>
  <si>
    <t>CRC_a29.CRC_b29</t>
  </si>
  <si>
    <t>CRC_a30.CRC_b29</t>
  </si>
  <si>
    <t>CRC_a31.CRC_b29</t>
  </si>
  <si>
    <t>CRC_a32.CRC_b29</t>
  </si>
  <si>
    <t>CRC_a33.CRC_b29</t>
  </si>
  <si>
    <t>CRC_a34.CRC_b29</t>
  </si>
  <si>
    <t>CRC_a35.CRC_b29</t>
  </si>
  <si>
    <t>CRC_a36.CRC_b29</t>
  </si>
  <si>
    <t>CRC_a37.CRC_b29</t>
  </si>
  <si>
    <t>CRC_a38.CRC_b29</t>
  </si>
  <si>
    <t>CRC_a39.CRC_b29</t>
  </si>
  <si>
    <t>CRC_a40.CRC_b29</t>
  </si>
  <si>
    <t>CRC_a41.CRC_b29</t>
  </si>
  <si>
    <t>CRC_a42.CRC_b29</t>
  </si>
  <si>
    <t>CRC_a43.CRC_b29</t>
  </si>
  <si>
    <t>CRC_a44.CRC_b29</t>
  </si>
  <si>
    <t>CRC_a45.CRC_b29</t>
  </si>
  <si>
    <t>CRC_a46.CRC_b29</t>
  </si>
  <si>
    <t>CRC_a47.CRC_b29</t>
  </si>
  <si>
    <t>CRC_a48.CRC_b29</t>
  </si>
  <si>
    <t>CRC_a49.CRC_b29</t>
  </si>
  <si>
    <t>CRC_a50.CRC_b29</t>
  </si>
  <si>
    <t>CRC_a51.CRC_b29</t>
  </si>
  <si>
    <t>CRC_a52.CRC_b29</t>
  </si>
  <si>
    <t>CRC_a53.CRC_b29</t>
  </si>
  <si>
    <t>CRC_a54.CRC_b29</t>
  </si>
  <si>
    <t>CRC_a55.CRC_b29</t>
  </si>
  <si>
    <t>CRC_a56.CRC_b29</t>
  </si>
  <si>
    <t>CRC_a57.CRC_b29</t>
  </si>
  <si>
    <t>CRC_a58.CRC_b29</t>
  </si>
  <si>
    <t>CRC_a59.CRC_b29</t>
  </si>
  <si>
    <t>CRC_a60.CRC_b29</t>
  </si>
  <si>
    <t>CRC_a61.CRC_b29</t>
  </si>
  <si>
    <t>CRC_a62.CRC_b29</t>
  </si>
  <si>
    <t>CRC_a63.CRC_b29</t>
  </si>
  <si>
    <t>CRC_a64.CRC_b29</t>
  </si>
  <si>
    <t>CRC_a65.CRC_b29</t>
  </si>
  <si>
    <t>CRC_a66.CRC_b29</t>
  </si>
  <si>
    <t>CRC_a67.CRC_b29</t>
  </si>
  <si>
    <t>CRC_a68.CRC_b29</t>
  </si>
  <si>
    <t>CRC_a69.CRC_b29</t>
  </si>
  <si>
    <t>CRC_a70.CRC_b29</t>
  </si>
  <si>
    <t>CRC_a71.CRC_b29</t>
  </si>
  <si>
    <t>CRC_a72.CRC_b29</t>
  </si>
  <si>
    <t>CRC_a73.CRC_b29</t>
  </si>
  <si>
    <t>CRC_a74.CRC_b29</t>
  </si>
  <si>
    <t>CRC_a75.CRC_b29</t>
  </si>
  <si>
    <t>CRC_a76.CRC_b29</t>
  </si>
  <si>
    <t>CRC_a77.CRC_b29</t>
  </si>
  <si>
    <t>CRC_a78.CRC_b29</t>
  </si>
  <si>
    <t>CRC_a79.CRC_b29</t>
  </si>
  <si>
    <t>CRC_a80.CRC_b29</t>
  </si>
  <si>
    <t>CRC_a81.CRC_b29</t>
  </si>
  <si>
    <t>CRC_a82.CRC_b29</t>
  </si>
  <si>
    <t>CRC_a83.CRC_b29</t>
  </si>
  <si>
    <t>CRC_a84.CRC_b29</t>
  </si>
  <si>
    <t>CRC_a85.CRC_b29</t>
  </si>
  <si>
    <t>CRC_a86.CRC_b29</t>
  </si>
  <si>
    <t>CRC_a87.CRC_b29</t>
  </si>
  <si>
    <t>CRC_a88.CRC_b29</t>
  </si>
  <si>
    <t>CRC_a89.CRC_b29</t>
  </si>
  <si>
    <t>CRC_a90.CRC_b29</t>
  </si>
  <si>
    <t>CRC_a91.CRC_b29</t>
  </si>
  <si>
    <t>CRC_a92.CRC_b29</t>
  </si>
  <si>
    <t>CRC_a93.CRC_b29</t>
  </si>
  <si>
    <t>CRC_a94.CRC_b29</t>
  </si>
  <si>
    <t>CRC_a95.CRC_b29</t>
  </si>
  <si>
    <t>CRC_a96.CRC_b29</t>
  </si>
  <si>
    <t>CRC_a97.CRC_b29</t>
  </si>
  <si>
    <t>CRC_a98.CRC_b29</t>
  </si>
  <si>
    <t>CRC_a99.CRC_b29</t>
  </si>
  <si>
    <t>CRC_a100.CRC_b29</t>
  </si>
  <si>
    <t>CRC_a101.CRC_b29</t>
  </si>
  <si>
    <t>CRC_a102.CRC_b29</t>
  </si>
  <si>
    <t>CRC_a103.CRC_b29</t>
  </si>
  <si>
    <t>CRC_a104.CRC_b29</t>
  </si>
  <si>
    <t>CRC_a105.CRC_b29</t>
  </si>
  <si>
    <t>CRC_a106.CRC_b29</t>
  </si>
  <si>
    <t>CRC_a107.CRC_b29</t>
  </si>
  <si>
    <t>CRC_a108.CRC_b29</t>
  </si>
  <si>
    <t>CRC_a109.CRC_b29</t>
  </si>
  <si>
    <t>CRC_a110.CRC_b29</t>
  </si>
  <si>
    <t>CRC_a111.CRC_b29</t>
  </si>
  <si>
    <t>CRC_a112.CRC_b29</t>
  </si>
  <si>
    <t>CRC_a113.CRC_b29</t>
  </si>
  <si>
    <t>CRC_a114.CRC_b29</t>
  </si>
  <si>
    <t>CRC_a115.CRC_b29</t>
  </si>
  <si>
    <t>CRC_a116.CRC_b29</t>
  </si>
  <si>
    <t>CRC_a117.CRC_b29</t>
  </si>
  <si>
    <t>CRC_a118.CRC_b29</t>
  </si>
  <si>
    <t>CRC_a119.CRC_b29</t>
  </si>
  <si>
    <t>CRC_a120.CRC_b29</t>
  </si>
  <si>
    <t>CRC_a121.CRC_b29</t>
  </si>
  <si>
    <t>CRC_a122.CRC_b29</t>
  </si>
  <si>
    <t>CRC_a123.CRC_b29</t>
  </si>
  <si>
    <t>CRC_a124.CRC_b29</t>
  </si>
  <si>
    <t>CRC_a125.CRC_b29</t>
  </si>
  <si>
    <t>CRC_a126.CRC_b29</t>
  </si>
  <si>
    <t>CRC_a127.CRC_b29</t>
  </si>
  <si>
    <t>CRC_a128.CRC_b29</t>
  </si>
  <si>
    <t>CRC_a129.CRC_b29</t>
  </si>
  <si>
    <t>CRC_a130.CRC_b29</t>
  </si>
  <si>
    <t>CRC_a131.CRC_b29</t>
  </si>
  <si>
    <t>CRC_a132.CRC_b29</t>
  </si>
  <si>
    <t>CRC_a133.CRC_b29</t>
  </si>
  <si>
    <t>CRC_a134.CRC_b29</t>
  </si>
  <si>
    <t>CRC_a135.CRC_b29</t>
  </si>
  <si>
    <t>CRC_a136.CRC_b29</t>
  </si>
  <si>
    <t>CRC_a137.CRC_b29</t>
  </si>
  <si>
    <t>CRC_a138.CRC_b29</t>
  </si>
  <si>
    <t>CRC_a139.CRC_b29</t>
  </si>
  <si>
    <t>CRC_a140.CRC_b29</t>
  </si>
  <si>
    <t>CRC_a141.CRC_b29</t>
  </si>
  <si>
    <t>CRC_a142.CRC_b29</t>
  </si>
  <si>
    <t>CRC_a143.CRC_b29</t>
  </si>
  <si>
    <t>CRC_a144.CRC_b29</t>
  </si>
  <si>
    <t>CRC_a145.CRC_b29</t>
  </si>
  <si>
    <t>CRC_a146.CRC_b29</t>
  </si>
  <si>
    <t>CRC_a147.CRC_b29</t>
  </si>
  <si>
    <t>CRC_a148.CRC_b29</t>
  </si>
  <si>
    <t>CRC_a149.CRC_b29</t>
  </si>
  <si>
    <t>CRC_a150.CRC_b29</t>
  </si>
  <si>
    <t>CRC_a151.CRC_b29</t>
  </si>
  <si>
    <t>CRC_a152.CRC_b29</t>
  </si>
  <si>
    <t>CRC_a153.CRC_b29</t>
  </si>
  <si>
    <t>CRC_a154.CRC_b29</t>
  </si>
  <si>
    <t>CRC_a155.CRC_b29</t>
  </si>
  <si>
    <t>CRC_a156.CRC_b29</t>
  </si>
  <si>
    <t>CRC_a157.CRC_b29</t>
  </si>
  <si>
    <t>CRC_a158.CRC_b29</t>
  </si>
  <si>
    <t>CRC_a159.CRC_b29</t>
  </si>
  <si>
    <t>CRC_a160.CRC_b29</t>
  </si>
  <si>
    <t>CRC_a161.CRC_b29</t>
  </si>
  <si>
    <t>CRC_a162.CRC_b29</t>
  </si>
  <si>
    <t>CRC_a163.CRC_b29</t>
  </si>
  <si>
    <t>CRC_a164.CRC_b29</t>
  </si>
  <si>
    <t>CRC_a165.CRC_b29</t>
  </si>
  <si>
    <t>CRC_a166.CRC_b29</t>
  </si>
  <si>
    <t>CRC_a167.CRC_b29</t>
  </si>
  <si>
    <t>CRC_a168.CRC_b29</t>
  </si>
  <si>
    <t>CRC_a169.CRC_b29</t>
  </si>
  <si>
    <t>CRC_a170.CRC_b29</t>
  </si>
  <si>
    <t>CRC_a171.CRC_b29</t>
  </si>
  <si>
    <t>CRC_a172.CRC_b29</t>
  </si>
  <si>
    <t>CRC_a173.CRC_b29</t>
  </si>
  <si>
    <t>CRC_a174.CRC_b29</t>
  </si>
  <si>
    <t>CRC_a175.CRC_b29</t>
  </si>
  <si>
    <t>CRC_a176.CRC_b29</t>
  </si>
  <si>
    <t>CRC_a177.CRC_b29</t>
  </si>
  <si>
    <t>CRC_a178.CRC_b29</t>
  </si>
  <si>
    <t>CRC_a179.CRC_b29</t>
  </si>
  <si>
    <t>CRC_a180.CRC_b29</t>
  </si>
  <si>
    <t>CRC_a181.CRC_b29</t>
  </si>
  <si>
    <t>CRC_a182.CRC_b29</t>
  </si>
  <si>
    <t>CRC_a183.CRC_b29</t>
  </si>
  <si>
    <t>CRC_a184.CRC_b29</t>
  </si>
  <si>
    <t>CRC_a185.CRC_b29</t>
  </si>
  <si>
    <t>CRC_a186.CRC_b29</t>
  </si>
  <si>
    <t>CRC_a187.CRC_b29</t>
  </si>
  <si>
    <t>CRC_a188.CRC_b29</t>
  </si>
  <si>
    <t>CRC_a189.CRC_b29</t>
  </si>
  <si>
    <t>CRC_a190.CRC_b29</t>
  </si>
  <si>
    <t>CRC_a191.CRC_b29</t>
  </si>
  <si>
    <t>CRC_a192.CRC_b29</t>
  </si>
  <si>
    <t>CRC_a193.CRC_b29</t>
  </si>
  <si>
    <t>CRC_a194.CRC_b29</t>
  </si>
  <si>
    <t>CRC_a195.CRC_b29</t>
  </si>
  <si>
    <t>CRC_a196.CRC_b29</t>
  </si>
  <si>
    <t>CRC_a197.CRC_b29</t>
  </si>
  <si>
    <t>CRC_a198.CRC_b29</t>
  </si>
  <si>
    <t>CRC_a199.CRC_b29</t>
  </si>
  <si>
    <t>CDK4_a17.CRC_b29</t>
  </si>
  <si>
    <t>CRC_a1.CRC_b30</t>
  </si>
  <si>
    <t>CRC_a2.CRC_b30</t>
  </si>
  <si>
    <t>CRC_a3.CRC_b30</t>
  </si>
  <si>
    <t>CRC_a4.CRC_b30</t>
  </si>
  <si>
    <t>CRC_a5.CRC_b30</t>
  </si>
  <si>
    <t>CRC_a6.CRC_b30</t>
  </si>
  <si>
    <t>CRC_a7.CRC_b30</t>
  </si>
  <si>
    <t>CRC_a8.CRC_b30</t>
  </si>
  <si>
    <t>CRC_a9.CRC_b30</t>
  </si>
  <si>
    <t>CRC_a10.CRC_b30</t>
  </si>
  <si>
    <t>CRC_a11.CRC_b30</t>
  </si>
  <si>
    <t>CRC_a12.CRC_b30</t>
  </si>
  <si>
    <t>CRC_a13.CRC_b30</t>
  </si>
  <si>
    <t>CRC_a14.CRC_b30</t>
  </si>
  <si>
    <t>CRC_a15.CRC_b30</t>
  </si>
  <si>
    <t>CRC_a16.CRC_b30</t>
  </si>
  <si>
    <t>CRC_a17.CRC_b30</t>
  </si>
  <si>
    <t>CRC_a18.CRC_b30</t>
  </si>
  <si>
    <t>CRC_a19.CRC_b30</t>
  </si>
  <si>
    <t>CRC_a20.CRC_b30</t>
  </si>
  <si>
    <t>CRC_a21.CRC_b30</t>
  </si>
  <si>
    <t>CRC_a22.CRC_b30</t>
  </si>
  <si>
    <t>CRC_a23.CRC_b30</t>
  </si>
  <si>
    <t>CRC_a24.CRC_b30</t>
  </si>
  <si>
    <t>CRC_a25.CRC_b30</t>
  </si>
  <si>
    <t>CRC_a26.CRC_b30</t>
  </si>
  <si>
    <t>CRC_a27.CRC_b30</t>
  </si>
  <si>
    <t>CRC_a28.CRC_b30</t>
  </si>
  <si>
    <t>CRC_a29.CRC_b30</t>
  </si>
  <si>
    <t>CRC_a30.CRC_b30</t>
  </si>
  <si>
    <t>CRC_a31.CRC_b30</t>
  </si>
  <si>
    <t>CRC_a32.CRC_b30</t>
  </si>
  <si>
    <t>CRC_a33.CRC_b30</t>
  </si>
  <si>
    <t>CRC_a34.CRC_b30</t>
  </si>
  <si>
    <t>CRC_a35.CRC_b30</t>
  </si>
  <si>
    <t>CRC_a36.CRC_b30</t>
  </si>
  <si>
    <t>CRC_a37.CRC_b30</t>
  </si>
  <si>
    <t>CRC_a38.CRC_b30</t>
  </si>
  <si>
    <t>CRC_a39.CRC_b30</t>
  </si>
  <si>
    <t>CRC_a40.CRC_b30</t>
  </si>
  <si>
    <t>CRC_a41.CRC_b30</t>
  </si>
  <si>
    <t>CRC_a42.CRC_b30</t>
  </si>
  <si>
    <t>CRC_a43.CRC_b30</t>
  </si>
  <si>
    <t>CRC_a44.CRC_b30</t>
  </si>
  <si>
    <t>CRC_a45.CRC_b30</t>
  </si>
  <si>
    <t>CRC_a46.CRC_b30</t>
  </si>
  <si>
    <t>CRC_a47.CRC_b30</t>
  </si>
  <si>
    <t>CRC_a48.CRC_b30</t>
  </si>
  <si>
    <t>CRC_a49.CRC_b30</t>
  </si>
  <si>
    <t>CRC_a50.CRC_b30</t>
  </si>
  <si>
    <t>CRC_a51.CRC_b30</t>
  </si>
  <si>
    <t>CRC_a52.CRC_b30</t>
  </si>
  <si>
    <t>CRC_a53.CRC_b30</t>
  </si>
  <si>
    <t>CRC_a54.CRC_b30</t>
  </si>
  <si>
    <t>CRC_a55.CRC_b30</t>
  </si>
  <si>
    <t>CRC_a56.CRC_b30</t>
  </si>
  <si>
    <t>CRC_a57.CRC_b30</t>
  </si>
  <si>
    <t>CRC_a58.CRC_b30</t>
  </si>
  <si>
    <t>CRC_a59.CRC_b30</t>
  </si>
  <si>
    <t>CRC_a60.CRC_b30</t>
  </si>
  <si>
    <t>CRC_a61.CRC_b30</t>
  </si>
  <si>
    <t>CRC_a62.CRC_b30</t>
  </si>
  <si>
    <t>CRC_a63.CRC_b30</t>
  </si>
  <si>
    <t>CRC_a64.CRC_b30</t>
  </si>
  <si>
    <t>CRC_a65.CRC_b30</t>
  </si>
  <si>
    <t>CRC_a66.CRC_b30</t>
  </si>
  <si>
    <t>CRC_a67.CRC_b30</t>
  </si>
  <si>
    <t>CRC_a68.CRC_b30</t>
  </si>
  <si>
    <t>CRC_a69.CRC_b30</t>
  </si>
  <si>
    <t>CRC_a70.CRC_b30</t>
  </si>
  <si>
    <t>CRC_a71.CRC_b30</t>
  </si>
  <si>
    <t>CRC_a72.CRC_b30</t>
  </si>
  <si>
    <t>CRC_a73.CRC_b30</t>
  </si>
  <si>
    <t>CRC_a74.CRC_b30</t>
  </si>
  <si>
    <t>CRC_a75.CRC_b30</t>
  </si>
  <si>
    <t>CRC_a76.CRC_b30</t>
  </si>
  <si>
    <t>CRC_a77.CRC_b30</t>
  </si>
  <si>
    <t>CRC_a78.CRC_b30</t>
  </si>
  <si>
    <t>CRC_a79.CRC_b30</t>
  </si>
  <si>
    <t>CRC_a80.CRC_b30</t>
  </si>
  <si>
    <t>CRC_a81.CRC_b30</t>
  </si>
  <si>
    <t>CRC_a82.CRC_b30</t>
  </si>
  <si>
    <t>CRC_a83.CRC_b30</t>
  </si>
  <si>
    <t>CRC_a84.CRC_b30</t>
  </si>
  <si>
    <t>CRC_a85.CRC_b30</t>
  </si>
  <si>
    <t>CRC_a86.CRC_b30</t>
  </si>
  <si>
    <t>CRC_a87.CRC_b30</t>
  </si>
  <si>
    <t>CRC_a88.CRC_b30</t>
  </si>
  <si>
    <t>CRC_a89.CRC_b30</t>
  </si>
  <si>
    <t>CRC_a90.CRC_b30</t>
  </si>
  <si>
    <t>CRC_a91.CRC_b30</t>
  </si>
  <si>
    <t>CRC_a92.CRC_b30</t>
  </si>
  <si>
    <t>CRC_a93.CRC_b30</t>
  </si>
  <si>
    <t>CRC_a94.CRC_b30</t>
  </si>
  <si>
    <t>CRC_a95.CRC_b30</t>
  </si>
  <si>
    <t>CRC_a96.CRC_b30</t>
  </si>
  <si>
    <t>CRC_a97.CRC_b30</t>
  </si>
  <si>
    <t>CRC_a98.CRC_b30</t>
  </si>
  <si>
    <t>CRC_a99.CRC_b30</t>
  </si>
  <si>
    <t>CRC_a100.CRC_b30</t>
  </si>
  <si>
    <t>CRC_a101.CRC_b30</t>
  </si>
  <si>
    <t>CRC_a102.CRC_b30</t>
  </si>
  <si>
    <t>CRC_a103.CRC_b30</t>
  </si>
  <si>
    <t>CRC_a104.CRC_b30</t>
  </si>
  <si>
    <t>CRC_a105.CRC_b30</t>
  </si>
  <si>
    <t>CRC_a106.CRC_b30</t>
  </si>
  <si>
    <t>CRC_a107.CRC_b30</t>
  </si>
  <si>
    <t>CRC_a108.CRC_b30</t>
  </si>
  <si>
    <t>CRC_a109.CRC_b30</t>
  </si>
  <si>
    <t>CRC_a110.CRC_b30</t>
  </si>
  <si>
    <t>CRC_a111.CRC_b30</t>
  </si>
  <si>
    <t>CRC_a112.CRC_b30</t>
  </si>
  <si>
    <t>CRC_a113.CRC_b30</t>
  </si>
  <si>
    <t>CRC_a114.CRC_b30</t>
  </si>
  <si>
    <t>CRC_a115.CRC_b30</t>
  </si>
  <si>
    <t>CRC_a116.CRC_b30</t>
  </si>
  <si>
    <t>CRC_a117.CRC_b30</t>
  </si>
  <si>
    <t>CRC_a118.CRC_b30</t>
  </si>
  <si>
    <t>CRC_a119.CRC_b30</t>
  </si>
  <si>
    <t>CRC_a120.CRC_b30</t>
  </si>
  <si>
    <t>CRC_a121.CRC_b30</t>
  </si>
  <si>
    <t>CRC_a122.CRC_b30</t>
  </si>
  <si>
    <t>CRC_a123.CRC_b30</t>
  </si>
  <si>
    <t>CRC_a124.CRC_b30</t>
  </si>
  <si>
    <t>CRC_a125.CRC_b30</t>
  </si>
  <si>
    <t>CRC_a126.CRC_b30</t>
  </si>
  <si>
    <t>CRC_a127.CRC_b30</t>
  </si>
  <si>
    <t>CRC_a128.CRC_b30</t>
  </si>
  <si>
    <t>CRC_a129.CRC_b30</t>
  </si>
  <si>
    <t>CRC_a130.CRC_b30</t>
  </si>
  <si>
    <t>CRC_a131.CRC_b30</t>
  </si>
  <si>
    <t>CRC_a132.CRC_b30</t>
  </si>
  <si>
    <t>CRC_a133.CRC_b30</t>
  </si>
  <si>
    <t>CRC_a134.CRC_b30</t>
  </si>
  <si>
    <t>CRC_a135.CRC_b30</t>
  </si>
  <si>
    <t>CRC_a136.CRC_b30</t>
  </si>
  <si>
    <t>CRC_a137.CRC_b30</t>
  </si>
  <si>
    <t>CRC_a138.CRC_b30</t>
  </si>
  <si>
    <t>CRC_a139.CRC_b30</t>
  </si>
  <si>
    <t>CRC_a140.CRC_b30</t>
  </si>
  <si>
    <t>CRC_a141.CRC_b30</t>
  </si>
  <si>
    <t>CRC_a142.CRC_b30</t>
  </si>
  <si>
    <t>CRC_a143.CRC_b30</t>
  </si>
  <si>
    <t>CRC_a144.CRC_b30</t>
  </si>
  <si>
    <t>CRC_a145.CRC_b30</t>
  </si>
  <si>
    <t>CRC_a146.CRC_b30</t>
  </si>
  <si>
    <t>CRC_a147.CRC_b30</t>
  </si>
  <si>
    <t>CRC_a148.CRC_b30</t>
  </si>
  <si>
    <t>CRC_a149.CRC_b30</t>
  </si>
  <si>
    <t>CRC_a150.CRC_b30</t>
  </si>
  <si>
    <t>CRC_a151.CRC_b30</t>
  </si>
  <si>
    <t>CRC_a152.CRC_b30</t>
  </si>
  <si>
    <t>CRC_a153.CRC_b30</t>
  </si>
  <si>
    <t>CRC_a154.CRC_b30</t>
  </si>
  <si>
    <t>CRC_a155.CRC_b30</t>
  </si>
  <si>
    <t>CRC_a156.CRC_b30</t>
  </si>
  <si>
    <t>CRC_a157.CRC_b30</t>
  </si>
  <si>
    <t>CRC_a158.CRC_b30</t>
  </si>
  <si>
    <t>CRC_a159.CRC_b30</t>
  </si>
  <si>
    <t>CRC_a160.CRC_b30</t>
  </si>
  <si>
    <t>CRC_a161.CRC_b30</t>
  </si>
  <si>
    <t>CRC_a162.CRC_b30</t>
  </si>
  <si>
    <t>CRC_a163.CRC_b30</t>
  </si>
  <si>
    <t>CRC_a164.CRC_b30</t>
  </si>
  <si>
    <t>CRC_a165.CRC_b30</t>
  </si>
  <si>
    <t>CRC_a166.CRC_b30</t>
  </si>
  <si>
    <t>CRC_a167.CRC_b30</t>
  </si>
  <si>
    <t>CRC_a168.CRC_b30</t>
  </si>
  <si>
    <t>CRC_a169.CRC_b30</t>
  </si>
  <si>
    <t>CRC_a170.CRC_b30</t>
  </si>
  <si>
    <t>CRC_a171.CRC_b30</t>
  </si>
  <si>
    <t>CRC_a172.CRC_b30</t>
  </si>
  <si>
    <t>CRC_a173.CRC_b30</t>
  </si>
  <si>
    <t>CRC_a174.CRC_b30</t>
  </si>
  <si>
    <t>CRC_a175.CRC_b30</t>
  </si>
  <si>
    <t>CRC_a176.CRC_b30</t>
  </si>
  <si>
    <t>CRC_a177.CRC_b30</t>
  </si>
  <si>
    <t>CRC_a178.CRC_b30</t>
  </si>
  <si>
    <t>CRC_a179.CRC_b30</t>
  </si>
  <si>
    <t>CRC_a180.CRC_b30</t>
  </si>
  <si>
    <t>CRC_a181.CRC_b30</t>
  </si>
  <si>
    <t>CRC_a182.CRC_b30</t>
  </si>
  <si>
    <t>CRC_a183.CRC_b30</t>
  </si>
  <si>
    <t>CRC_a184.CRC_b30</t>
  </si>
  <si>
    <t>CRC_a185.CRC_b30</t>
  </si>
  <si>
    <t>CRC_a186.CRC_b30</t>
  </si>
  <si>
    <t>CRC_a187.CRC_b30</t>
  </si>
  <si>
    <t>CRC_a188.CRC_b30</t>
  </si>
  <si>
    <t>CRC_a189.CRC_b30</t>
  </si>
  <si>
    <t>CRC_a190.CRC_b30</t>
  </si>
  <si>
    <t>CRC_a191.CRC_b30</t>
  </si>
  <si>
    <t>CRC_a192.CRC_b30</t>
  </si>
  <si>
    <t>CRC_a193.CRC_b30</t>
  </si>
  <si>
    <t>CRC_a194.CRC_b30</t>
  </si>
  <si>
    <t>CRC_a195.CRC_b30</t>
  </si>
  <si>
    <t>CRC_a196.CRC_b30</t>
  </si>
  <si>
    <t>CRC_a197.CRC_b30</t>
  </si>
  <si>
    <t>CRC_a198.CRC_b30</t>
  </si>
  <si>
    <t>CRC_a199.CRC_b30</t>
  </si>
  <si>
    <t>CDK4_a17.CRC_b30</t>
  </si>
  <si>
    <t>CRC_a1.CRC_b31</t>
  </si>
  <si>
    <t>CRC_a2.CRC_b31</t>
  </si>
  <si>
    <t>CRC_a3.CRC_b31</t>
  </si>
  <si>
    <t>CRC_a4.CRC_b31</t>
  </si>
  <si>
    <t>CRC_a5.CRC_b31</t>
  </si>
  <si>
    <t>CRC_a6.CRC_b31</t>
  </si>
  <si>
    <t>CRC_a7.CRC_b31</t>
  </si>
  <si>
    <t>CRC_a8.CRC_b31</t>
  </si>
  <si>
    <t>CRC_a9.CRC_b31</t>
  </si>
  <si>
    <t>CRC_a10.CRC_b31</t>
  </si>
  <si>
    <t>CRC_a11.CRC_b31</t>
  </si>
  <si>
    <t>CRC_a12.CRC_b31</t>
  </si>
  <si>
    <t>CRC_a13.CRC_b31</t>
  </si>
  <si>
    <t>CRC_a14.CRC_b31</t>
  </si>
  <si>
    <t>CRC_a15.CRC_b31</t>
  </si>
  <si>
    <t>CRC_a16.CRC_b31</t>
  </si>
  <si>
    <t>CRC_a17.CRC_b31</t>
  </si>
  <si>
    <t>CRC_a18.CRC_b31</t>
  </si>
  <si>
    <t>CRC_a19.CRC_b31</t>
  </si>
  <si>
    <t>CRC_a20.CRC_b31</t>
  </si>
  <si>
    <t>CRC_a21.CRC_b31</t>
  </si>
  <si>
    <t>CRC_a22.CRC_b31</t>
  </si>
  <si>
    <t>CRC_a23.CRC_b31</t>
  </si>
  <si>
    <t>CRC_a24.CRC_b31</t>
  </si>
  <si>
    <t>CRC_a25.CRC_b31</t>
  </si>
  <si>
    <t>CRC_a26.CRC_b31</t>
  </si>
  <si>
    <t>CRC_a27.CRC_b31</t>
  </si>
  <si>
    <t>CRC_a28.CRC_b31</t>
  </si>
  <si>
    <t>CRC_a29.CRC_b31</t>
  </si>
  <si>
    <t>CRC_a30.CRC_b31</t>
  </si>
  <si>
    <t>CRC_a31.CRC_b31</t>
  </si>
  <si>
    <t>CRC_a32.CRC_b31</t>
  </si>
  <si>
    <t>CRC_a33.CRC_b31</t>
  </si>
  <si>
    <t>CRC_a34.CRC_b31</t>
  </si>
  <si>
    <t>CRC_a35.CRC_b31</t>
  </si>
  <si>
    <t>CRC_a36.CRC_b31</t>
  </si>
  <si>
    <t>CRC_a37.CRC_b31</t>
  </si>
  <si>
    <t>CRC_a38.CRC_b31</t>
  </si>
  <si>
    <t>CRC_a39.CRC_b31</t>
  </si>
  <si>
    <t>CRC_a40.CRC_b31</t>
  </si>
  <si>
    <t>CRC_a41.CRC_b31</t>
  </si>
  <si>
    <t>CRC_a42.CRC_b31</t>
  </si>
  <si>
    <t>CRC_a43.CRC_b31</t>
  </si>
  <si>
    <t>CRC_a44.CRC_b31</t>
  </si>
  <si>
    <t>CRC_a45.CRC_b31</t>
  </si>
  <si>
    <t>CRC_a46.CRC_b31</t>
  </si>
  <si>
    <t>CRC_a47.CRC_b31</t>
  </si>
  <si>
    <t>CRC_a48.CRC_b31</t>
  </si>
  <si>
    <t>CRC_a49.CRC_b31</t>
  </si>
  <si>
    <t>CRC_a50.CRC_b31</t>
  </si>
  <si>
    <t>CRC_a51.CRC_b31</t>
  </si>
  <si>
    <t>CRC_a52.CRC_b31</t>
  </si>
  <si>
    <t>CRC_a53.CRC_b31</t>
  </si>
  <si>
    <t>CRC_a54.CRC_b31</t>
  </si>
  <si>
    <t>CRC_a55.CRC_b31</t>
  </si>
  <si>
    <t>CRC_a56.CRC_b31</t>
  </si>
  <si>
    <t>CRC_a57.CRC_b31</t>
  </si>
  <si>
    <t>CRC_a58.CRC_b31</t>
  </si>
  <si>
    <t>CRC_a59.CRC_b31</t>
  </si>
  <si>
    <t>CRC_a60.CRC_b31</t>
  </si>
  <si>
    <t>CRC_a61.CRC_b31</t>
  </si>
  <si>
    <t>CRC_a62.CRC_b31</t>
  </si>
  <si>
    <t>CRC_a63.CRC_b31</t>
  </si>
  <si>
    <t>CRC_a64.CRC_b31</t>
  </si>
  <si>
    <t>CRC_a65.CRC_b31</t>
  </si>
  <si>
    <t>CRC_a66.CRC_b31</t>
  </si>
  <si>
    <t>CRC_a67.CRC_b31</t>
  </si>
  <si>
    <t>CRC_a68.CRC_b31</t>
  </si>
  <si>
    <t>CRC_a69.CRC_b31</t>
  </si>
  <si>
    <t>CRC_a70.CRC_b31</t>
  </si>
  <si>
    <t>CRC_a71.CRC_b31</t>
  </si>
  <si>
    <t>CRC_a72.CRC_b31</t>
  </si>
  <si>
    <t>CRC_a73.CRC_b31</t>
  </si>
  <si>
    <t>CRC_a74.CRC_b31</t>
  </si>
  <si>
    <t>CRC_a75.CRC_b31</t>
  </si>
  <si>
    <t>CRC_a76.CRC_b31</t>
  </si>
  <si>
    <t>CRC_a77.CRC_b31</t>
  </si>
  <si>
    <t>CRC_a78.CRC_b31</t>
  </si>
  <si>
    <t>CRC_a79.CRC_b31</t>
  </si>
  <si>
    <t>CRC_a80.CRC_b31</t>
  </si>
  <si>
    <t>CRC_a81.CRC_b31</t>
  </si>
  <si>
    <t>CRC_a82.CRC_b31</t>
  </si>
  <si>
    <t>CRC_a83.CRC_b31</t>
  </si>
  <si>
    <t>CRC_a84.CRC_b31</t>
  </si>
  <si>
    <t>CRC_a85.CRC_b31</t>
  </si>
  <si>
    <t>CRC_a86.CRC_b31</t>
  </si>
  <si>
    <t>CRC_a87.CRC_b31</t>
  </si>
  <si>
    <t>CRC_a88.CRC_b31</t>
  </si>
  <si>
    <t>CRC_a89.CRC_b31</t>
  </si>
  <si>
    <t>CRC_a90.CRC_b31</t>
  </si>
  <si>
    <t>CRC_a91.CRC_b31</t>
  </si>
  <si>
    <t>CRC_a92.CRC_b31</t>
  </si>
  <si>
    <t>CRC_a93.CRC_b31</t>
  </si>
  <si>
    <t>CRC_a94.CRC_b31</t>
  </si>
  <si>
    <t>CRC_a95.CRC_b31</t>
  </si>
  <si>
    <t>CRC_a96.CRC_b31</t>
  </si>
  <si>
    <t>CRC_a97.CRC_b31</t>
  </si>
  <si>
    <t>CRC_a98.CRC_b31</t>
  </si>
  <si>
    <t>CRC_a99.CRC_b31</t>
  </si>
  <si>
    <t>CRC_a100.CRC_b31</t>
  </si>
  <si>
    <t>CRC_a101.CRC_b31</t>
  </si>
  <si>
    <t>CRC_a102.CRC_b31</t>
  </si>
  <si>
    <t>CRC_a103.CRC_b31</t>
  </si>
  <si>
    <t>CRC_a104.CRC_b31</t>
  </si>
  <si>
    <t>CRC_a105.CRC_b31</t>
  </si>
  <si>
    <t>CRC_a106.CRC_b31</t>
  </si>
  <si>
    <t>CRC_a107.CRC_b31</t>
  </si>
  <si>
    <t>CRC_a108.CRC_b31</t>
  </si>
  <si>
    <t>CRC_a109.CRC_b31</t>
  </si>
  <si>
    <t>CRC_a110.CRC_b31</t>
  </si>
  <si>
    <t>CRC_a111.CRC_b31</t>
  </si>
  <si>
    <t>CRC_a112.CRC_b31</t>
  </si>
  <si>
    <t>CRC_a113.CRC_b31</t>
  </si>
  <si>
    <t>CRC_a114.CRC_b31</t>
  </si>
  <si>
    <t>CRC_a115.CRC_b31</t>
  </si>
  <si>
    <t>CRC_a116.CRC_b31</t>
  </si>
  <si>
    <t>CRC_a117.CRC_b31</t>
  </si>
  <si>
    <t>CRC_a118.CRC_b31</t>
  </si>
  <si>
    <t>CRC_a119.CRC_b31</t>
  </si>
  <si>
    <t>CRC_a120.CRC_b31</t>
  </si>
  <si>
    <t>CRC_a121.CRC_b31</t>
  </si>
  <si>
    <t>CRC_a122.CRC_b31</t>
  </si>
  <si>
    <t>CRC_a123.CRC_b31</t>
  </si>
  <si>
    <t>CRC_a124.CRC_b31</t>
  </si>
  <si>
    <t>CRC_a125.CRC_b31</t>
  </si>
  <si>
    <t>CRC_a126.CRC_b31</t>
  </si>
  <si>
    <t>CRC_a127.CRC_b31</t>
  </si>
  <si>
    <t>CRC_a128.CRC_b31</t>
  </si>
  <si>
    <t>CRC_a129.CRC_b31</t>
  </si>
  <si>
    <t>CRC_a130.CRC_b31</t>
  </si>
  <si>
    <t>CRC_a131.CRC_b31</t>
  </si>
  <si>
    <t>CRC_a132.CRC_b31</t>
  </si>
  <si>
    <t>CRC_a133.CRC_b31</t>
  </si>
  <si>
    <t>CRC_a134.CRC_b31</t>
  </si>
  <si>
    <t>CRC_a135.CRC_b31</t>
  </si>
  <si>
    <t>CRC_a136.CRC_b31</t>
  </si>
  <si>
    <t>CRC_a137.CRC_b31</t>
  </si>
  <si>
    <t>CRC_a138.CRC_b31</t>
  </si>
  <si>
    <t>CRC_a139.CRC_b31</t>
  </si>
  <si>
    <t>CRC_a140.CRC_b31</t>
  </si>
  <si>
    <t>CRC_a141.CRC_b31</t>
  </si>
  <si>
    <t>CRC_a142.CRC_b31</t>
  </si>
  <si>
    <t>CRC_a143.CRC_b31</t>
  </si>
  <si>
    <t>CRC_a144.CRC_b31</t>
  </si>
  <si>
    <t>CRC_a145.CRC_b31</t>
  </si>
  <si>
    <t>CRC_a146.CRC_b31</t>
  </si>
  <si>
    <t>CRC_a147.CRC_b31</t>
  </si>
  <si>
    <t>CRC_a148.CRC_b31</t>
  </si>
  <si>
    <t>CRC_a149.CRC_b31</t>
  </si>
  <si>
    <t>CRC_a150.CRC_b31</t>
  </si>
  <si>
    <t>CRC_a151.CRC_b31</t>
  </si>
  <si>
    <t>CRC_a152.CRC_b31</t>
  </si>
  <si>
    <t>CRC_a153.CRC_b31</t>
  </si>
  <si>
    <t>CRC_a154.CRC_b31</t>
  </si>
  <si>
    <t>CRC_a155.CRC_b31</t>
  </si>
  <si>
    <t>CRC_a156.CRC_b31</t>
  </si>
  <si>
    <t>CRC_a157.CRC_b31</t>
  </si>
  <si>
    <t>CRC_a158.CRC_b31</t>
  </si>
  <si>
    <t>CRC_a159.CRC_b31</t>
  </si>
  <si>
    <t>CRC_a160.CRC_b31</t>
  </si>
  <si>
    <t>CRC_a161.CRC_b31</t>
  </si>
  <si>
    <t>CRC_a162.CRC_b31</t>
  </si>
  <si>
    <t>CRC_a163.CRC_b31</t>
  </si>
  <si>
    <t>CRC_a164.CRC_b31</t>
  </si>
  <si>
    <t>CRC_a165.CRC_b31</t>
  </si>
  <si>
    <t>CRC_a166.CRC_b31</t>
  </si>
  <si>
    <t>CRC_a167.CRC_b31</t>
  </si>
  <si>
    <t>CRC_a168.CRC_b31</t>
  </si>
  <si>
    <t>CRC_a169.CRC_b31</t>
  </si>
  <si>
    <t>CRC_a170.CRC_b31</t>
  </si>
  <si>
    <t>CRC_a171.CRC_b31</t>
  </si>
  <si>
    <t>CRC_a172.CRC_b31</t>
  </si>
  <si>
    <t>CRC_a173.CRC_b31</t>
  </si>
  <si>
    <t>CRC_a174.CRC_b31</t>
  </si>
  <si>
    <t>CRC_a175.CRC_b31</t>
  </si>
  <si>
    <t>CRC_a176.CRC_b31</t>
  </si>
  <si>
    <t>CRC_a177.CRC_b31</t>
  </si>
  <si>
    <t>CRC_a178.CRC_b31</t>
  </si>
  <si>
    <t>CRC_a179.CRC_b31</t>
  </si>
  <si>
    <t>CRC_a180.CRC_b31</t>
  </si>
  <si>
    <t>CRC_a181.CRC_b31</t>
  </si>
  <si>
    <t>CRC_a182.CRC_b31</t>
  </si>
  <si>
    <t>CRC_a183.CRC_b31</t>
  </si>
  <si>
    <t>CRC_a184.CRC_b31</t>
  </si>
  <si>
    <t>CRC_a185.CRC_b31</t>
  </si>
  <si>
    <t>CRC_a186.CRC_b31</t>
  </si>
  <si>
    <t>CRC_a187.CRC_b31</t>
  </si>
  <si>
    <t>CRC_a188.CRC_b31</t>
  </si>
  <si>
    <t>CRC_a189.CRC_b31</t>
  </si>
  <si>
    <t>CRC_a190.CRC_b31</t>
  </si>
  <si>
    <t>CRC_a191.CRC_b31</t>
  </si>
  <si>
    <t>CRC_a192.CRC_b31</t>
  </si>
  <si>
    <t>CRC_a193.CRC_b31</t>
  </si>
  <si>
    <t>CRC_a194.CRC_b31</t>
  </si>
  <si>
    <t>CRC_a195.CRC_b31</t>
  </si>
  <si>
    <t>CRC_a196.CRC_b31</t>
  </si>
  <si>
    <t>CRC_a197.CRC_b31</t>
  </si>
  <si>
    <t>CRC_a198.CRC_b31</t>
  </si>
  <si>
    <t>CRC_a199.CRC_b31</t>
  </si>
  <si>
    <t>CDK4_a17.CRC_b31</t>
  </si>
  <si>
    <t>CRC_a1.CRC_b32</t>
  </si>
  <si>
    <t>CRC_a2.CRC_b32</t>
  </si>
  <si>
    <t>CRC_a3.CRC_b32</t>
  </si>
  <si>
    <t>CRC_a4.CRC_b32</t>
  </si>
  <si>
    <t>CRC_a5.CRC_b32</t>
  </si>
  <si>
    <t>CRC_a6.CRC_b32</t>
  </si>
  <si>
    <t>CRC_a7.CRC_b32</t>
  </si>
  <si>
    <t>CRC_a8.CRC_b32</t>
  </si>
  <si>
    <t>CRC_a9.CRC_b32</t>
  </si>
  <si>
    <t>CRC_a10.CRC_b32</t>
  </si>
  <si>
    <t>CRC_a11.CRC_b32</t>
  </si>
  <si>
    <t>CRC_a12.CRC_b32</t>
  </si>
  <si>
    <t>CRC_a13.CRC_b32</t>
  </si>
  <si>
    <t>CRC_a14.CRC_b32</t>
  </si>
  <si>
    <t>CRC_a15.CRC_b32</t>
  </si>
  <si>
    <t>CRC_a16.CRC_b32</t>
  </si>
  <si>
    <t>CRC_a17.CRC_b32</t>
  </si>
  <si>
    <t>CRC_a18.CRC_b32</t>
  </si>
  <si>
    <t>CRC_a19.CRC_b32</t>
  </si>
  <si>
    <t>CRC_a20.CRC_b32</t>
  </si>
  <si>
    <t>CRC_a21.CRC_b32</t>
  </si>
  <si>
    <t>CRC_a22.CRC_b32</t>
  </si>
  <si>
    <t>CRC_a23.CRC_b32</t>
  </si>
  <si>
    <t>CRC_a24.CRC_b32</t>
  </si>
  <si>
    <t>CRC_a25.CRC_b32</t>
  </si>
  <si>
    <t>CRC_a26.CRC_b32</t>
  </si>
  <si>
    <t>CRC_a27.CRC_b32</t>
  </si>
  <si>
    <t>CRC_a28.CRC_b32</t>
  </si>
  <si>
    <t>CRC_a29.CRC_b32</t>
  </si>
  <si>
    <t>CRC_a30.CRC_b32</t>
  </si>
  <si>
    <t>CRC_a31.CRC_b32</t>
  </si>
  <si>
    <t>CRC_a32.CRC_b32</t>
  </si>
  <si>
    <t>CRC_a33.CRC_b32</t>
  </si>
  <si>
    <t>CRC_a34.CRC_b32</t>
  </si>
  <si>
    <t>CRC_a35.CRC_b32</t>
  </si>
  <si>
    <t>CRC_a36.CRC_b32</t>
  </si>
  <si>
    <t>CRC_a37.CRC_b32</t>
  </si>
  <si>
    <t>CRC_a38.CRC_b32</t>
  </si>
  <si>
    <t>CRC_a39.CRC_b32</t>
  </si>
  <si>
    <t>CRC_a40.CRC_b32</t>
  </si>
  <si>
    <t>CRC_a41.CRC_b32</t>
  </si>
  <si>
    <t>CRC_a42.CRC_b32</t>
  </si>
  <si>
    <t>CRC_a43.CRC_b32</t>
  </si>
  <si>
    <t>CRC_a44.CRC_b32</t>
  </si>
  <si>
    <t>CRC_a45.CRC_b32</t>
  </si>
  <si>
    <t>CRC_a46.CRC_b32</t>
  </si>
  <si>
    <t>CRC_a47.CRC_b32</t>
  </si>
  <si>
    <t>CRC_a48.CRC_b32</t>
  </si>
  <si>
    <t>CRC_a49.CRC_b32</t>
  </si>
  <si>
    <t>CRC_a50.CRC_b32</t>
  </si>
  <si>
    <t>CRC_a51.CRC_b32</t>
  </si>
  <si>
    <t>CRC_a52.CRC_b32</t>
  </si>
  <si>
    <t>CRC_a53.CRC_b32</t>
  </si>
  <si>
    <t>CRC_a54.CRC_b32</t>
  </si>
  <si>
    <t>CRC_a55.CRC_b32</t>
  </si>
  <si>
    <t>CRC_a56.CRC_b32</t>
  </si>
  <si>
    <t>CRC_a57.CRC_b32</t>
  </si>
  <si>
    <t>CRC_a58.CRC_b32</t>
  </si>
  <si>
    <t>CRC_a59.CRC_b32</t>
  </si>
  <si>
    <t>CRC_a60.CRC_b32</t>
  </si>
  <si>
    <t>CRC_a61.CRC_b32</t>
  </si>
  <si>
    <t>CRC_a62.CRC_b32</t>
  </si>
  <si>
    <t>CRC_a63.CRC_b32</t>
  </si>
  <si>
    <t>CRC_a64.CRC_b32</t>
  </si>
  <si>
    <t>CRC_a65.CRC_b32</t>
  </si>
  <si>
    <t>CRC_a66.CRC_b32</t>
  </si>
  <si>
    <t>CRC_a67.CRC_b32</t>
  </si>
  <si>
    <t>CRC_a68.CRC_b32</t>
  </si>
  <si>
    <t>CRC_a69.CRC_b32</t>
  </si>
  <si>
    <t>CRC_a70.CRC_b32</t>
  </si>
  <si>
    <t>CRC_a71.CRC_b32</t>
  </si>
  <si>
    <t>CRC_a72.CRC_b32</t>
  </si>
  <si>
    <t>CRC_a73.CRC_b32</t>
  </si>
  <si>
    <t>CRC_a74.CRC_b32</t>
  </si>
  <si>
    <t>CRC_a75.CRC_b32</t>
  </si>
  <si>
    <t>CRC_a76.CRC_b32</t>
  </si>
  <si>
    <t>CRC_a77.CRC_b32</t>
  </si>
  <si>
    <t>CRC_a78.CRC_b32</t>
  </si>
  <si>
    <t>CRC_a79.CRC_b32</t>
  </si>
  <si>
    <t>CRC_a80.CRC_b32</t>
  </si>
  <si>
    <t>CRC_a81.CRC_b32</t>
  </si>
  <si>
    <t>CRC_a82.CRC_b32</t>
  </si>
  <si>
    <t>CRC_a83.CRC_b32</t>
  </si>
  <si>
    <t>CRC_a84.CRC_b32</t>
  </si>
  <si>
    <t>CRC_a85.CRC_b32</t>
  </si>
  <si>
    <t>CRC_a86.CRC_b32</t>
  </si>
  <si>
    <t>CRC_a87.CRC_b32</t>
  </si>
  <si>
    <t>CRC_a88.CRC_b32</t>
  </si>
  <si>
    <t>CRC_a89.CRC_b32</t>
  </si>
  <si>
    <t>CRC_a90.CRC_b32</t>
  </si>
  <si>
    <t>CRC_a91.CRC_b32</t>
  </si>
  <si>
    <t>CRC_a92.CRC_b32</t>
  </si>
  <si>
    <t>CRC_a93.CRC_b32</t>
  </si>
  <si>
    <t>CRC_a94.CRC_b32</t>
  </si>
  <si>
    <t>CRC_a95.CRC_b32</t>
  </si>
  <si>
    <t>CRC_a96.CRC_b32</t>
  </si>
  <si>
    <t>CRC_a97.CRC_b32</t>
  </si>
  <si>
    <t>CRC_a98.CRC_b32</t>
  </si>
  <si>
    <t>CRC_a99.CRC_b32</t>
  </si>
  <si>
    <t>CRC_a100.CRC_b32</t>
  </si>
  <si>
    <t>CRC_a101.CRC_b32</t>
  </si>
  <si>
    <t>CRC_a102.CRC_b32</t>
  </si>
  <si>
    <t>CRC_a103.CRC_b32</t>
  </si>
  <si>
    <t>CRC_a104.CRC_b32</t>
  </si>
  <si>
    <t>CRC_a105.CRC_b32</t>
  </si>
  <si>
    <t>CRC_a106.CRC_b32</t>
  </si>
  <si>
    <t>CRC_a107.CRC_b32</t>
  </si>
  <si>
    <t>CRC_a108.CRC_b32</t>
  </si>
  <si>
    <t>CRC_a109.CRC_b32</t>
  </si>
  <si>
    <t>CRC_a110.CRC_b32</t>
  </si>
  <si>
    <t>CRC_a111.CRC_b32</t>
  </si>
  <si>
    <t>CRC_a112.CRC_b32</t>
  </si>
  <si>
    <t>CRC_a113.CRC_b32</t>
  </si>
  <si>
    <t>CRC_a114.CRC_b32</t>
  </si>
  <si>
    <t>CRC_a115.CRC_b32</t>
  </si>
  <si>
    <t>CRC_a116.CRC_b32</t>
  </si>
  <si>
    <t>CRC_a117.CRC_b32</t>
  </si>
  <si>
    <t>CRC_a118.CRC_b32</t>
  </si>
  <si>
    <t>CRC_a119.CRC_b32</t>
  </si>
  <si>
    <t>CRC_a120.CRC_b32</t>
  </si>
  <si>
    <t>CRC_a121.CRC_b32</t>
  </si>
  <si>
    <t>CRC_a122.CRC_b32</t>
  </si>
  <si>
    <t>CRC_a123.CRC_b32</t>
  </si>
  <si>
    <t>CRC_a124.CRC_b32</t>
  </si>
  <si>
    <t>CRC_a125.CRC_b32</t>
  </si>
  <si>
    <t>CRC_a126.CRC_b32</t>
  </si>
  <si>
    <t>CRC_a127.CRC_b32</t>
  </si>
  <si>
    <t>CRC_a128.CRC_b32</t>
  </si>
  <si>
    <t>CRC_a129.CRC_b32</t>
  </si>
  <si>
    <t>CRC_a130.CRC_b32</t>
  </si>
  <si>
    <t>CRC_a131.CRC_b32</t>
  </si>
  <si>
    <t>CRC_a132.CRC_b32</t>
  </si>
  <si>
    <t>CRC_a133.CRC_b32</t>
  </si>
  <si>
    <t>CRC_a134.CRC_b32</t>
  </si>
  <si>
    <t>CRC_a135.CRC_b32</t>
  </si>
  <si>
    <t>CRC_a136.CRC_b32</t>
  </si>
  <si>
    <t>CRC_a137.CRC_b32</t>
  </si>
  <si>
    <t>CRC_a138.CRC_b32</t>
  </si>
  <si>
    <t>CRC_a139.CRC_b32</t>
  </si>
  <si>
    <t>CRC_a140.CRC_b32</t>
  </si>
  <si>
    <t>CRC_a141.CRC_b32</t>
  </si>
  <si>
    <t>CRC_a142.CRC_b32</t>
  </si>
  <si>
    <t>CRC_a143.CRC_b32</t>
  </si>
  <si>
    <t>CRC_a144.CRC_b32</t>
  </si>
  <si>
    <t>CRC_a145.CRC_b32</t>
  </si>
  <si>
    <t>CRC_a146.CRC_b32</t>
  </si>
  <si>
    <t>CRC_a147.CRC_b32</t>
  </si>
  <si>
    <t>CRC_a148.CRC_b32</t>
  </si>
  <si>
    <t>CRC_a149.CRC_b32</t>
  </si>
  <si>
    <t>CRC_a150.CRC_b32</t>
  </si>
  <si>
    <t>CRC_a151.CRC_b32</t>
  </si>
  <si>
    <t>CRC_a152.CRC_b32</t>
  </si>
  <si>
    <t>CRC_a153.CRC_b32</t>
  </si>
  <si>
    <t>CRC_a154.CRC_b32</t>
  </si>
  <si>
    <t>CRC_a155.CRC_b32</t>
  </si>
  <si>
    <t>CRC_a156.CRC_b32</t>
  </si>
  <si>
    <t>CRC_a157.CRC_b32</t>
  </si>
  <si>
    <t>CRC_a158.CRC_b32</t>
  </si>
  <si>
    <t>CRC_a159.CRC_b32</t>
  </si>
  <si>
    <t>CRC_a160.CRC_b32</t>
  </si>
  <si>
    <t>CRC_a161.CRC_b32</t>
  </si>
  <si>
    <t>CRC_a162.CRC_b32</t>
  </si>
  <si>
    <t>CRC_a163.CRC_b32</t>
  </si>
  <si>
    <t>CRC_a164.CRC_b32</t>
  </si>
  <si>
    <t>CRC_a165.CRC_b32</t>
  </si>
  <si>
    <t>CRC_a166.CRC_b32</t>
  </si>
  <si>
    <t>CRC_a167.CRC_b32</t>
  </si>
  <si>
    <t>CRC_a168.CRC_b32</t>
  </si>
  <si>
    <t>CRC_a169.CRC_b32</t>
  </si>
  <si>
    <t>CRC_a170.CRC_b32</t>
  </si>
  <si>
    <t>CRC_a171.CRC_b32</t>
  </si>
  <si>
    <t>CRC_a172.CRC_b32</t>
  </si>
  <si>
    <t>CRC_a173.CRC_b32</t>
  </si>
  <si>
    <t>CRC_a174.CRC_b32</t>
  </si>
  <si>
    <t>CRC_a175.CRC_b32</t>
  </si>
  <si>
    <t>CRC_a176.CRC_b32</t>
  </si>
  <si>
    <t>CRC_a177.CRC_b32</t>
  </si>
  <si>
    <t>CRC_a178.CRC_b32</t>
  </si>
  <si>
    <t>CRC_a179.CRC_b32</t>
  </si>
  <si>
    <t>CRC_a180.CRC_b32</t>
  </si>
  <si>
    <t>CRC_a181.CRC_b32</t>
  </si>
  <si>
    <t>CRC_a182.CRC_b32</t>
  </si>
  <si>
    <t>CRC_a183.CRC_b32</t>
  </si>
  <si>
    <t>CRC_a184.CRC_b32</t>
  </si>
  <si>
    <t>CRC_a185.CRC_b32</t>
  </si>
  <si>
    <t>CRC_a186.CRC_b32</t>
  </si>
  <si>
    <t>CRC_a187.CRC_b32</t>
  </si>
  <si>
    <t>CRC_a188.CRC_b32</t>
  </si>
  <si>
    <t>CRC_a189.CRC_b32</t>
  </si>
  <si>
    <t>CRC_a190.CRC_b32</t>
  </si>
  <si>
    <t>CRC_a191.CRC_b32</t>
  </si>
  <si>
    <t>CRC_a192.CRC_b32</t>
  </si>
  <si>
    <t>CRC_a193.CRC_b32</t>
  </si>
  <si>
    <t>CRC_a194.CRC_b32</t>
  </si>
  <si>
    <t>CRC_a195.CRC_b32</t>
  </si>
  <si>
    <t>CRC_a196.CRC_b32</t>
  </si>
  <si>
    <t>CRC_a197.CRC_b32</t>
  </si>
  <si>
    <t>CRC_a198.CRC_b32</t>
  </si>
  <si>
    <t>CRC_a199.CRC_b32</t>
  </si>
  <si>
    <t>CDK4_a17.CRC_b32</t>
  </si>
  <si>
    <t>CRC_a1.CRC_b33</t>
  </si>
  <si>
    <t>CRC_a2.CRC_b33</t>
  </si>
  <si>
    <t>CRC_a3.CRC_b33</t>
  </si>
  <si>
    <t>CRC_a4.CRC_b33</t>
  </si>
  <si>
    <t>CRC_a5.CRC_b33</t>
  </si>
  <si>
    <t>CRC_a6.CRC_b33</t>
  </si>
  <si>
    <t>CRC_a7.CRC_b33</t>
  </si>
  <si>
    <t>CRC_a8.CRC_b33</t>
  </si>
  <si>
    <t>CRC_a9.CRC_b33</t>
  </si>
  <si>
    <t>CRC_a10.CRC_b33</t>
  </si>
  <si>
    <t>CRC_a11.CRC_b33</t>
  </si>
  <si>
    <t>CRC_a12.CRC_b33</t>
  </si>
  <si>
    <t>CRC_a13.CRC_b33</t>
  </si>
  <si>
    <t>CRC_a14.CRC_b33</t>
  </si>
  <si>
    <t>CRC_a15.CRC_b33</t>
  </si>
  <si>
    <t>CRC_a16.CRC_b33</t>
  </si>
  <si>
    <t>CRC_a17.CRC_b33</t>
  </si>
  <si>
    <t>CRC_a18.CRC_b33</t>
  </si>
  <si>
    <t>CRC_a19.CRC_b33</t>
  </si>
  <si>
    <t>CRC_a20.CRC_b33</t>
  </si>
  <si>
    <t>CRC_a21.CRC_b33</t>
  </si>
  <si>
    <t>CRC_a22.CRC_b33</t>
  </si>
  <si>
    <t>CRC_a23.CRC_b33</t>
  </si>
  <si>
    <t>CRC_a24.CRC_b33</t>
  </si>
  <si>
    <t>CRC_a25.CRC_b33</t>
  </si>
  <si>
    <t>CRC_a26.CRC_b33</t>
  </si>
  <si>
    <t>CRC_a27.CRC_b33</t>
  </si>
  <si>
    <t>CRC_a28.CRC_b33</t>
  </si>
  <si>
    <t>CRC_a29.CRC_b33</t>
  </si>
  <si>
    <t>CRC_a30.CRC_b33</t>
  </si>
  <si>
    <t>CRC_a31.CRC_b33</t>
  </si>
  <si>
    <t>CRC_a32.CRC_b33</t>
  </si>
  <si>
    <t>CRC_a33.CRC_b33</t>
  </si>
  <si>
    <t>CRC_a34.CRC_b33</t>
  </si>
  <si>
    <t>CRC_a35.CRC_b33</t>
  </si>
  <si>
    <t>CRC_a36.CRC_b33</t>
  </si>
  <si>
    <t>CRC_a37.CRC_b33</t>
  </si>
  <si>
    <t>CRC_a38.CRC_b33</t>
  </si>
  <si>
    <t>CRC_a39.CRC_b33</t>
  </si>
  <si>
    <t>CRC_a40.CRC_b33</t>
  </si>
  <si>
    <t>CRC_a41.CRC_b33</t>
  </si>
  <si>
    <t>CRC_a42.CRC_b33</t>
  </si>
  <si>
    <t>CRC_a43.CRC_b33</t>
  </si>
  <si>
    <t>CRC_a44.CRC_b33</t>
  </si>
  <si>
    <t>CRC_a45.CRC_b33</t>
  </si>
  <si>
    <t>CRC_a46.CRC_b33</t>
  </si>
  <si>
    <t>CRC_a47.CRC_b33</t>
  </si>
  <si>
    <t>CRC_a48.CRC_b33</t>
  </si>
  <si>
    <t>CRC_a49.CRC_b33</t>
  </si>
  <si>
    <t>CRC_a50.CRC_b33</t>
  </si>
  <si>
    <t>CRC_a51.CRC_b33</t>
  </si>
  <si>
    <t>CRC_a52.CRC_b33</t>
  </si>
  <si>
    <t>CRC_a53.CRC_b33</t>
  </si>
  <si>
    <t>CRC_a54.CRC_b33</t>
  </si>
  <si>
    <t>CRC_a55.CRC_b33</t>
  </si>
  <si>
    <t>CRC_a56.CRC_b33</t>
  </si>
  <si>
    <t>CRC_a57.CRC_b33</t>
  </si>
  <si>
    <t>CRC_a58.CRC_b33</t>
  </si>
  <si>
    <t>CRC_a59.CRC_b33</t>
  </si>
  <si>
    <t>CRC_a60.CRC_b33</t>
  </si>
  <si>
    <t>CRC_a61.CRC_b33</t>
  </si>
  <si>
    <t>CRC_a62.CRC_b33</t>
  </si>
  <si>
    <t>CRC_a63.CRC_b33</t>
  </si>
  <si>
    <t>CRC_a64.CRC_b33</t>
  </si>
  <si>
    <t>CRC_a65.CRC_b33</t>
  </si>
  <si>
    <t>CRC_a66.CRC_b33</t>
  </si>
  <si>
    <t>CRC_a67.CRC_b33</t>
  </si>
  <si>
    <t>CRC_a68.CRC_b33</t>
  </si>
  <si>
    <t>CRC_a69.CRC_b33</t>
  </si>
  <si>
    <t>CRC_a70.CRC_b33</t>
  </si>
  <si>
    <t>CRC_a71.CRC_b33</t>
  </si>
  <si>
    <t>CRC_a72.CRC_b33</t>
  </si>
  <si>
    <t>CRC_a73.CRC_b33</t>
  </si>
  <si>
    <t>CRC_a74.CRC_b33</t>
  </si>
  <si>
    <t>CRC_a75.CRC_b33</t>
  </si>
  <si>
    <t>CRC_a76.CRC_b33</t>
  </si>
  <si>
    <t>CRC_a77.CRC_b33</t>
  </si>
  <si>
    <t>CRC_a78.CRC_b33</t>
  </si>
  <si>
    <t>CRC_a79.CRC_b33</t>
  </si>
  <si>
    <t>CRC_a80.CRC_b33</t>
  </si>
  <si>
    <t>CRC_a81.CRC_b33</t>
  </si>
  <si>
    <t>CRC_a82.CRC_b33</t>
  </si>
  <si>
    <t>CRC_a83.CRC_b33</t>
  </si>
  <si>
    <t>CRC_a84.CRC_b33</t>
  </si>
  <si>
    <t>CRC_a85.CRC_b33</t>
  </si>
  <si>
    <t>CRC_a86.CRC_b33</t>
  </si>
  <si>
    <t>CRC_a87.CRC_b33</t>
  </si>
  <si>
    <t>CRC_a88.CRC_b33</t>
  </si>
  <si>
    <t>CRC_a89.CRC_b33</t>
  </si>
  <si>
    <t>CRC_a90.CRC_b33</t>
  </si>
  <si>
    <t>CRC_a91.CRC_b33</t>
  </si>
  <si>
    <t>CRC_a92.CRC_b33</t>
  </si>
  <si>
    <t>CRC_a93.CRC_b33</t>
  </si>
  <si>
    <t>CRC_a94.CRC_b33</t>
  </si>
  <si>
    <t>CRC_a95.CRC_b33</t>
  </si>
  <si>
    <t>CRC_a96.CRC_b33</t>
  </si>
  <si>
    <t>CRC_a97.CRC_b33</t>
  </si>
  <si>
    <t>CRC_a98.CRC_b33</t>
  </si>
  <si>
    <t>CRC_a99.CRC_b33</t>
  </si>
  <si>
    <t>CRC_a100.CRC_b33</t>
  </si>
  <si>
    <t>CRC_a101.CRC_b33</t>
  </si>
  <si>
    <t>CRC_a102.CRC_b33</t>
  </si>
  <si>
    <t>CRC_a103.CRC_b33</t>
  </si>
  <si>
    <t>CRC_a104.CRC_b33</t>
  </si>
  <si>
    <t>CRC_a105.CRC_b33</t>
  </si>
  <si>
    <t>CRC_a106.CRC_b33</t>
  </si>
  <si>
    <t>CRC_a107.CRC_b33</t>
  </si>
  <si>
    <t>CRC_a108.CRC_b33</t>
  </si>
  <si>
    <t>CRC_a109.CRC_b33</t>
  </si>
  <si>
    <t>CRC_a110.CRC_b33</t>
  </si>
  <si>
    <t>CRC_a111.CRC_b33</t>
  </si>
  <si>
    <t>CRC_a112.CRC_b33</t>
  </si>
  <si>
    <t>CRC_a113.CRC_b33</t>
  </si>
  <si>
    <t>CRC_a114.CRC_b33</t>
  </si>
  <si>
    <t>CRC_a115.CRC_b33</t>
  </si>
  <si>
    <t>CRC_a116.CRC_b33</t>
  </si>
  <si>
    <t>CRC_a117.CRC_b33</t>
  </si>
  <si>
    <t>CRC_a118.CRC_b33</t>
  </si>
  <si>
    <t>CRC_a119.CRC_b33</t>
  </si>
  <si>
    <t>CRC_a120.CRC_b33</t>
  </si>
  <si>
    <t>CRC_a121.CRC_b33</t>
  </si>
  <si>
    <t>CRC_a122.CRC_b33</t>
  </si>
  <si>
    <t>CRC_a123.CRC_b33</t>
  </si>
  <si>
    <t>CRC_a124.CRC_b33</t>
  </si>
  <si>
    <t>CRC_a125.CRC_b33</t>
  </si>
  <si>
    <t>CRC_a126.CRC_b33</t>
  </si>
  <si>
    <t>CRC_a127.CRC_b33</t>
  </si>
  <si>
    <t>CRC_a128.CRC_b33</t>
  </si>
  <si>
    <t>CRC_a129.CRC_b33</t>
  </si>
  <si>
    <t>CRC_a130.CRC_b33</t>
  </si>
  <si>
    <t>CRC_a131.CRC_b33</t>
  </si>
  <si>
    <t>CRC_a132.CRC_b33</t>
  </si>
  <si>
    <t>CRC_a133.CRC_b33</t>
  </si>
  <si>
    <t>CRC_a134.CRC_b33</t>
  </si>
  <si>
    <t>CRC_a135.CRC_b33</t>
  </si>
  <si>
    <t>CRC_a136.CRC_b33</t>
  </si>
  <si>
    <t>CRC_a137.CRC_b33</t>
  </si>
  <si>
    <t>CRC_a138.CRC_b33</t>
  </si>
  <si>
    <t>CRC_a139.CRC_b33</t>
  </si>
  <si>
    <t>CRC_a140.CRC_b33</t>
  </si>
  <si>
    <t>CRC_a141.CRC_b33</t>
  </si>
  <si>
    <t>CRC_a142.CRC_b33</t>
  </si>
  <si>
    <t>CRC_a143.CRC_b33</t>
  </si>
  <si>
    <t>CRC_a144.CRC_b33</t>
  </si>
  <si>
    <t>CRC_a145.CRC_b33</t>
  </si>
  <si>
    <t>CRC_a146.CRC_b33</t>
  </si>
  <si>
    <t>CRC_a147.CRC_b33</t>
  </si>
  <si>
    <t>CRC_a148.CRC_b33</t>
  </si>
  <si>
    <t>CRC_a149.CRC_b33</t>
  </si>
  <si>
    <t>CRC_a150.CRC_b33</t>
  </si>
  <si>
    <t>CRC_a151.CRC_b33</t>
  </si>
  <si>
    <t>CRC_a152.CRC_b33</t>
  </si>
  <si>
    <t>CRC_a153.CRC_b33</t>
  </si>
  <si>
    <t>CRC_a154.CRC_b33</t>
  </si>
  <si>
    <t>CRC_a155.CRC_b33</t>
  </si>
  <si>
    <t>CRC_a156.CRC_b33</t>
  </si>
  <si>
    <t>CRC_a157.CRC_b33</t>
  </si>
  <si>
    <t>CRC_a158.CRC_b33</t>
  </si>
  <si>
    <t>CRC_a159.CRC_b33</t>
  </si>
  <si>
    <t>CRC_a160.CRC_b33</t>
  </si>
  <si>
    <t>CRC_a161.CRC_b33</t>
  </si>
  <si>
    <t>CRC_a162.CRC_b33</t>
  </si>
  <si>
    <t>CRC_a163.CRC_b33</t>
  </si>
  <si>
    <t>CRC_a164.CRC_b33</t>
  </si>
  <si>
    <t>CRC_a165.CRC_b33</t>
  </si>
  <si>
    <t>CRC_a166.CRC_b33</t>
  </si>
  <si>
    <t>CRC_a167.CRC_b33</t>
  </si>
  <si>
    <t>CRC_a168.CRC_b33</t>
  </si>
  <si>
    <t>CRC_a169.CRC_b33</t>
  </si>
  <si>
    <t>CRC_a170.CRC_b33</t>
  </si>
  <si>
    <t>CRC_a171.CRC_b33</t>
  </si>
  <si>
    <t>CRC_a172.CRC_b33</t>
  </si>
  <si>
    <t>CRC_a173.CRC_b33</t>
  </si>
  <si>
    <t>CRC_a174.CRC_b33</t>
  </si>
  <si>
    <t>CRC_a175.CRC_b33</t>
  </si>
  <si>
    <t>CRC_a176.CRC_b33</t>
  </si>
  <si>
    <t>CRC_a177.CRC_b33</t>
  </si>
  <si>
    <t>CRC_a178.CRC_b33</t>
  </si>
  <si>
    <t>CRC_a179.CRC_b33</t>
  </si>
  <si>
    <t>CRC_a180.CRC_b33</t>
  </si>
  <si>
    <t>CRC_a181.CRC_b33</t>
  </si>
  <si>
    <t>CRC_a182.CRC_b33</t>
  </si>
  <si>
    <t>CRC_a183.CRC_b33</t>
  </si>
  <si>
    <t>CRC_a184.CRC_b33</t>
  </si>
  <si>
    <t>CRC_a185.CRC_b33</t>
  </si>
  <si>
    <t>CRC_a186.CRC_b33</t>
  </si>
  <si>
    <t>CRC_a187.CRC_b33</t>
  </si>
  <si>
    <t>CRC_a188.CRC_b33</t>
  </si>
  <si>
    <t>CRC_a189.CRC_b33</t>
  </si>
  <si>
    <t>CRC_a190.CRC_b33</t>
  </si>
  <si>
    <t>CRC_a191.CRC_b33</t>
  </si>
  <si>
    <t>CRC_a192.CRC_b33</t>
  </si>
  <si>
    <t>CRC_a193.CRC_b33</t>
  </si>
  <si>
    <t>CRC_a194.CRC_b33</t>
  </si>
  <si>
    <t>CRC_a195.CRC_b33</t>
  </si>
  <si>
    <t>CRC_a196.CRC_b33</t>
  </si>
  <si>
    <t>CRC_a197.CRC_b33</t>
  </si>
  <si>
    <t>CRC_a198.CRC_b33</t>
  </si>
  <si>
    <t>CRC_a199.CRC_b33</t>
  </si>
  <si>
    <t>CDK4_a17.CRC_b33</t>
  </si>
  <si>
    <t>CRC_a1.CRC_b34</t>
  </si>
  <si>
    <t>CRC_a2.CRC_b34</t>
  </si>
  <si>
    <t>CRC_a3.CRC_b34</t>
  </si>
  <si>
    <t>CRC_a4.CRC_b34</t>
  </si>
  <si>
    <t>CRC_a5.CRC_b34</t>
  </si>
  <si>
    <t>CRC_a6.CRC_b34</t>
  </si>
  <si>
    <t>CRC_a7.CRC_b34</t>
  </si>
  <si>
    <t>CRC_a8.CRC_b34</t>
  </si>
  <si>
    <t>CRC_a9.CRC_b34</t>
  </si>
  <si>
    <t>CRC_a10.CRC_b34</t>
  </si>
  <si>
    <t>CRC_a11.CRC_b34</t>
  </si>
  <si>
    <t>CRC_a12.CRC_b34</t>
  </si>
  <si>
    <t>CRC_a13.CRC_b34</t>
  </si>
  <si>
    <t>CRC_a14.CRC_b34</t>
  </si>
  <si>
    <t>CRC_a15.CRC_b34</t>
  </si>
  <si>
    <t>CRC_a16.CRC_b34</t>
  </si>
  <si>
    <t>CRC_a17.CRC_b34</t>
  </si>
  <si>
    <t>CRC_a18.CRC_b34</t>
  </si>
  <si>
    <t>CRC_a19.CRC_b34</t>
  </si>
  <si>
    <t>CRC_a20.CRC_b34</t>
  </si>
  <si>
    <t>CRC_a21.CRC_b34</t>
  </si>
  <si>
    <t>CRC_a22.CRC_b34</t>
  </si>
  <si>
    <t>CRC_a23.CRC_b34</t>
  </si>
  <si>
    <t>CRC_a24.CRC_b34</t>
  </si>
  <si>
    <t>CRC_a25.CRC_b34</t>
  </si>
  <si>
    <t>CRC_a26.CRC_b34</t>
  </si>
  <si>
    <t>CRC_a27.CRC_b34</t>
  </si>
  <si>
    <t>CRC_a28.CRC_b34</t>
  </si>
  <si>
    <t>CRC_a29.CRC_b34</t>
  </si>
  <si>
    <t>CRC_a30.CRC_b34</t>
  </si>
  <si>
    <t>CRC_a31.CRC_b34</t>
  </si>
  <si>
    <t>CRC_a32.CRC_b34</t>
  </si>
  <si>
    <t>CRC_a33.CRC_b34</t>
  </si>
  <si>
    <t>CRC_a34.CRC_b34</t>
  </si>
  <si>
    <t>CRC_a35.CRC_b34</t>
  </si>
  <si>
    <t>CRC_a36.CRC_b34</t>
  </si>
  <si>
    <t>CRC_a37.CRC_b34</t>
  </si>
  <si>
    <t>CRC_a38.CRC_b34</t>
  </si>
  <si>
    <t>CRC_a39.CRC_b34</t>
  </si>
  <si>
    <t>CRC_a40.CRC_b34</t>
  </si>
  <si>
    <t>CRC_a41.CRC_b34</t>
  </si>
  <si>
    <t>CRC_a42.CRC_b34</t>
  </si>
  <si>
    <t>CRC_a43.CRC_b34</t>
  </si>
  <si>
    <t>CRC_a44.CRC_b34</t>
  </si>
  <si>
    <t>CRC_a45.CRC_b34</t>
  </si>
  <si>
    <t>CRC_a46.CRC_b34</t>
  </si>
  <si>
    <t>CRC_a47.CRC_b34</t>
  </si>
  <si>
    <t>CRC_a48.CRC_b34</t>
  </si>
  <si>
    <t>CRC_a49.CRC_b34</t>
  </si>
  <si>
    <t>CRC_a50.CRC_b34</t>
  </si>
  <si>
    <t>CRC_a51.CRC_b34</t>
  </si>
  <si>
    <t>CRC_a52.CRC_b34</t>
  </si>
  <si>
    <t>CRC_a53.CRC_b34</t>
  </si>
  <si>
    <t>CRC_a54.CRC_b34</t>
  </si>
  <si>
    <t>CRC_a55.CRC_b34</t>
  </si>
  <si>
    <t>CRC_a56.CRC_b34</t>
  </si>
  <si>
    <t>CRC_a57.CRC_b34</t>
  </si>
  <si>
    <t>CRC_a58.CRC_b34</t>
  </si>
  <si>
    <t>CRC_a59.CRC_b34</t>
  </si>
  <si>
    <t>CRC_a60.CRC_b34</t>
  </si>
  <si>
    <t>CRC_a61.CRC_b34</t>
  </si>
  <si>
    <t>CRC_a62.CRC_b34</t>
  </si>
  <si>
    <t>CRC_a63.CRC_b34</t>
  </si>
  <si>
    <t>CRC_a64.CRC_b34</t>
  </si>
  <si>
    <t>CRC_a65.CRC_b34</t>
  </si>
  <si>
    <t>CRC_a66.CRC_b34</t>
  </si>
  <si>
    <t>CRC_a67.CRC_b34</t>
  </si>
  <si>
    <t>CRC_a68.CRC_b34</t>
  </si>
  <si>
    <t>CRC_a69.CRC_b34</t>
  </si>
  <si>
    <t>CRC_a70.CRC_b34</t>
  </si>
  <si>
    <t>CRC_a71.CRC_b34</t>
  </si>
  <si>
    <t>CRC_a72.CRC_b34</t>
  </si>
  <si>
    <t>CRC_a73.CRC_b34</t>
  </si>
  <si>
    <t>CRC_a74.CRC_b34</t>
  </si>
  <si>
    <t>CRC_a75.CRC_b34</t>
  </si>
  <si>
    <t>CRC_a76.CRC_b34</t>
  </si>
  <si>
    <t>CRC_a77.CRC_b34</t>
  </si>
  <si>
    <t>CRC_a78.CRC_b34</t>
  </si>
  <si>
    <t>CRC_a79.CRC_b34</t>
  </si>
  <si>
    <t>CRC_a80.CRC_b34</t>
  </si>
  <si>
    <t>CRC_a81.CRC_b34</t>
  </si>
  <si>
    <t>CRC_a82.CRC_b34</t>
  </si>
  <si>
    <t>CRC_a83.CRC_b34</t>
  </si>
  <si>
    <t>CRC_a84.CRC_b34</t>
  </si>
  <si>
    <t>CRC_a85.CRC_b34</t>
  </si>
  <si>
    <t>CRC_a86.CRC_b34</t>
  </si>
  <si>
    <t>CRC_a87.CRC_b34</t>
  </si>
  <si>
    <t>CRC_a88.CRC_b34</t>
  </si>
  <si>
    <t>CRC_a89.CRC_b34</t>
  </si>
  <si>
    <t>CRC_a90.CRC_b34</t>
  </si>
  <si>
    <t>CRC_a91.CRC_b34</t>
  </si>
  <si>
    <t>CRC_a92.CRC_b34</t>
  </si>
  <si>
    <t>CRC_a93.CRC_b34</t>
  </si>
  <si>
    <t>CRC_a94.CRC_b34</t>
  </si>
  <si>
    <t>CRC_a95.CRC_b34</t>
  </si>
  <si>
    <t>CRC_a96.CRC_b34</t>
  </si>
  <si>
    <t>CRC_a97.CRC_b34</t>
  </si>
  <si>
    <t>CRC_a98.CRC_b34</t>
  </si>
  <si>
    <t>CRC_a99.CRC_b34</t>
  </si>
  <si>
    <t>CRC_a100.CRC_b34</t>
  </si>
  <si>
    <t>CRC_a101.CRC_b34</t>
  </si>
  <si>
    <t>CRC_a102.CRC_b34</t>
  </si>
  <si>
    <t>CRC_a103.CRC_b34</t>
  </si>
  <si>
    <t>CRC_a104.CRC_b34</t>
  </si>
  <si>
    <t>CRC_a105.CRC_b34</t>
  </si>
  <si>
    <t>CRC_a106.CRC_b34</t>
  </si>
  <si>
    <t>CRC_a107.CRC_b34</t>
  </si>
  <si>
    <t>CRC_a108.CRC_b34</t>
  </si>
  <si>
    <t>CRC_a109.CRC_b34</t>
  </si>
  <si>
    <t>CRC_a110.CRC_b34</t>
  </si>
  <si>
    <t>CRC_a111.CRC_b34</t>
  </si>
  <si>
    <t>CRC_a112.CRC_b34</t>
  </si>
  <si>
    <t>CRC_a113.CRC_b34</t>
  </si>
  <si>
    <t>CRC_a114.CRC_b34</t>
  </si>
  <si>
    <t>CRC_a115.CRC_b34</t>
  </si>
  <si>
    <t>CRC_a116.CRC_b34</t>
  </si>
  <si>
    <t>CRC_a117.CRC_b34</t>
  </si>
  <si>
    <t>CRC_a118.CRC_b34</t>
  </si>
  <si>
    <t>CRC_a119.CRC_b34</t>
  </si>
  <si>
    <t>CRC_a120.CRC_b34</t>
  </si>
  <si>
    <t>CRC_a121.CRC_b34</t>
  </si>
  <si>
    <t>CRC_a122.CRC_b34</t>
  </si>
  <si>
    <t>CRC_a123.CRC_b34</t>
  </si>
  <si>
    <t>CRC_a124.CRC_b34</t>
  </si>
  <si>
    <t>CRC_a125.CRC_b34</t>
  </si>
  <si>
    <t>CRC_a126.CRC_b34</t>
  </si>
  <si>
    <t>CRC_a127.CRC_b34</t>
  </si>
  <si>
    <t>CRC_a128.CRC_b34</t>
  </si>
  <si>
    <t>CRC_a129.CRC_b34</t>
  </si>
  <si>
    <t>CRC_a130.CRC_b34</t>
  </si>
  <si>
    <t>CRC_a131.CRC_b34</t>
  </si>
  <si>
    <t>CRC_a132.CRC_b34</t>
  </si>
  <si>
    <t>CRC_a133.CRC_b34</t>
  </si>
  <si>
    <t>CRC_a134.CRC_b34</t>
  </si>
  <si>
    <t>CRC_a135.CRC_b34</t>
  </si>
  <si>
    <t>CRC_a136.CRC_b34</t>
  </si>
  <si>
    <t>CRC_a137.CRC_b34</t>
  </si>
  <si>
    <t>CRC_a138.CRC_b34</t>
  </si>
  <si>
    <t>CRC_a139.CRC_b34</t>
  </si>
  <si>
    <t>CRC_a140.CRC_b34</t>
  </si>
  <si>
    <t>CRC_a141.CRC_b34</t>
  </si>
  <si>
    <t>CRC_a142.CRC_b34</t>
  </si>
  <si>
    <t>CRC_a143.CRC_b34</t>
  </si>
  <si>
    <t>CRC_a144.CRC_b34</t>
  </si>
  <si>
    <t>CRC_a145.CRC_b34</t>
  </si>
  <si>
    <t>CRC_a146.CRC_b34</t>
  </si>
  <si>
    <t>CRC_a147.CRC_b34</t>
  </si>
  <si>
    <t>CRC_a148.CRC_b34</t>
  </si>
  <si>
    <t>CRC_a149.CRC_b34</t>
  </si>
  <si>
    <t>CRC_a150.CRC_b34</t>
  </si>
  <si>
    <t>CRC_a151.CRC_b34</t>
  </si>
  <si>
    <t>CRC_a152.CRC_b34</t>
  </si>
  <si>
    <t>CRC_a153.CRC_b34</t>
  </si>
  <si>
    <t>CRC_a154.CRC_b34</t>
  </si>
  <si>
    <t>CRC_a155.CRC_b34</t>
  </si>
  <si>
    <t>CRC_a156.CRC_b34</t>
  </si>
  <si>
    <t>CRC_a157.CRC_b34</t>
  </si>
  <si>
    <t>CRC_a158.CRC_b34</t>
  </si>
  <si>
    <t>CRC_a159.CRC_b34</t>
  </si>
  <si>
    <t>CRC_a160.CRC_b34</t>
  </si>
  <si>
    <t>CRC_a161.CRC_b34</t>
  </si>
  <si>
    <t>CRC_a162.CRC_b34</t>
  </si>
  <si>
    <t>CRC_a163.CRC_b34</t>
  </si>
  <si>
    <t>CRC_a164.CRC_b34</t>
  </si>
  <si>
    <t>CRC_a165.CRC_b34</t>
  </si>
  <si>
    <t>CRC_a166.CRC_b34</t>
  </si>
  <si>
    <t>CRC_a167.CRC_b34</t>
  </si>
  <si>
    <t>CRC_a168.CRC_b34</t>
  </si>
  <si>
    <t>CRC_a169.CRC_b34</t>
  </si>
  <si>
    <t>CRC_a170.CRC_b34</t>
  </si>
  <si>
    <t>CRC_a171.CRC_b34</t>
  </si>
  <si>
    <t>CRC_a172.CRC_b34</t>
  </si>
  <si>
    <t>CRC_a173.CRC_b34</t>
  </si>
  <si>
    <t>CRC_a174.CRC_b34</t>
  </si>
  <si>
    <t>CRC_a175.CRC_b34</t>
  </si>
  <si>
    <t>CRC_a176.CRC_b34</t>
  </si>
  <si>
    <t>CRC_a177.CRC_b34</t>
  </si>
  <si>
    <t>CRC_a178.CRC_b34</t>
  </si>
  <si>
    <t>CRC_a179.CRC_b34</t>
  </si>
  <si>
    <t>CRC_a180.CRC_b34</t>
  </si>
  <si>
    <t>CRC_a181.CRC_b34</t>
  </si>
  <si>
    <t>CRC_a182.CRC_b34</t>
  </si>
  <si>
    <t>CRC_a183.CRC_b34</t>
  </si>
  <si>
    <t>CRC_a184.CRC_b34</t>
  </si>
  <si>
    <t>CRC_a185.CRC_b34</t>
  </si>
  <si>
    <t>CRC_a186.CRC_b34</t>
  </si>
  <si>
    <t>CRC_a187.CRC_b34</t>
  </si>
  <si>
    <t>CRC_a188.CRC_b34</t>
  </si>
  <si>
    <t>CRC_a189.CRC_b34</t>
  </si>
  <si>
    <t>CRC_a190.CRC_b34</t>
  </si>
  <si>
    <t>CRC_a191.CRC_b34</t>
  </si>
  <si>
    <t>CRC_a192.CRC_b34</t>
  </si>
  <si>
    <t>CRC_a193.CRC_b34</t>
  </si>
  <si>
    <t>CRC_a194.CRC_b34</t>
  </si>
  <si>
    <t>CRC_a195.CRC_b34</t>
  </si>
  <si>
    <t>CRC_a196.CRC_b34</t>
  </si>
  <si>
    <t>CRC_a197.CRC_b34</t>
  </si>
  <si>
    <t>CRC_a198.CRC_b34</t>
  </si>
  <si>
    <t>CRC_a199.CRC_b34</t>
  </si>
  <si>
    <t>CDK4_a17.CRC_b34</t>
  </si>
  <si>
    <t>CRC_a1.CRC_b35</t>
  </si>
  <si>
    <t>CRC_a2.CRC_b35</t>
  </si>
  <si>
    <t>CRC_a3.CRC_b35</t>
  </si>
  <si>
    <t>CRC_a4.CRC_b35</t>
  </si>
  <si>
    <t>CRC_a5.CRC_b35</t>
  </si>
  <si>
    <t>CRC_a6.CRC_b35</t>
  </si>
  <si>
    <t>CRC_a7.CRC_b35</t>
  </si>
  <si>
    <t>CRC_a8.CRC_b35</t>
  </si>
  <si>
    <t>CRC_a9.CRC_b35</t>
  </si>
  <si>
    <t>CRC_a10.CRC_b35</t>
  </si>
  <si>
    <t>CRC_a11.CRC_b35</t>
  </si>
  <si>
    <t>CRC_a12.CRC_b35</t>
  </si>
  <si>
    <t>CRC_a13.CRC_b35</t>
  </si>
  <si>
    <t>CRC_a14.CRC_b35</t>
  </si>
  <si>
    <t>CRC_a15.CRC_b35</t>
  </si>
  <si>
    <t>CRC_a16.CRC_b35</t>
  </si>
  <si>
    <t>CRC_a17.CRC_b35</t>
  </si>
  <si>
    <t>CRC_a18.CRC_b35</t>
  </si>
  <si>
    <t>CRC_a19.CRC_b35</t>
  </si>
  <si>
    <t>CRC_a20.CRC_b35</t>
  </si>
  <si>
    <t>CRC_a21.CRC_b35</t>
  </si>
  <si>
    <t>CRC_a22.CRC_b35</t>
  </si>
  <si>
    <t>CRC_a23.CRC_b35</t>
  </si>
  <si>
    <t>CRC_a24.CRC_b35</t>
  </si>
  <si>
    <t>CRC_a25.CRC_b35</t>
  </si>
  <si>
    <t>CRC_a26.CRC_b35</t>
  </si>
  <si>
    <t>CRC_a27.CRC_b35</t>
  </si>
  <si>
    <t>CRC_a28.CRC_b35</t>
  </si>
  <si>
    <t>CRC_a29.CRC_b35</t>
  </si>
  <si>
    <t>CRC_a30.CRC_b35</t>
  </si>
  <si>
    <t>CRC_a31.CRC_b35</t>
  </si>
  <si>
    <t>CRC_a32.CRC_b35</t>
  </si>
  <si>
    <t>CRC_a33.CRC_b35</t>
  </si>
  <si>
    <t>CRC_a34.CRC_b35</t>
  </si>
  <si>
    <t>CRC_a35.CRC_b35</t>
  </si>
  <si>
    <t>CRC_a36.CRC_b35</t>
  </si>
  <si>
    <t>CRC_a37.CRC_b35</t>
  </si>
  <si>
    <t>CRC_a38.CRC_b35</t>
  </si>
  <si>
    <t>CRC_a39.CRC_b35</t>
  </si>
  <si>
    <t>CRC_a40.CRC_b35</t>
  </si>
  <si>
    <t>CRC_a41.CRC_b35</t>
  </si>
  <si>
    <t>CRC_a42.CRC_b35</t>
  </si>
  <si>
    <t>CRC_a43.CRC_b35</t>
  </si>
  <si>
    <t>CRC_a44.CRC_b35</t>
  </si>
  <si>
    <t>CRC_a45.CRC_b35</t>
  </si>
  <si>
    <t>CRC_a46.CRC_b35</t>
  </si>
  <si>
    <t>CRC_a47.CRC_b35</t>
  </si>
  <si>
    <t>CRC_a48.CRC_b35</t>
  </si>
  <si>
    <t>CRC_a49.CRC_b35</t>
  </si>
  <si>
    <t>CRC_a50.CRC_b35</t>
  </si>
  <si>
    <t>CRC_a51.CRC_b35</t>
  </si>
  <si>
    <t>CRC_a52.CRC_b35</t>
  </si>
  <si>
    <t>CRC_a53.CRC_b35</t>
  </si>
  <si>
    <t>CRC_a54.CRC_b35</t>
  </si>
  <si>
    <t>CRC_a55.CRC_b35</t>
  </si>
  <si>
    <t>CRC_a56.CRC_b35</t>
  </si>
  <si>
    <t>CRC_a57.CRC_b35</t>
  </si>
  <si>
    <t>CRC_a58.CRC_b35</t>
  </si>
  <si>
    <t>CRC_a59.CRC_b35</t>
  </si>
  <si>
    <t>CRC_a60.CRC_b35</t>
  </si>
  <si>
    <t>CRC_a61.CRC_b35</t>
  </si>
  <si>
    <t>CRC_a62.CRC_b35</t>
  </si>
  <si>
    <t>CRC_a63.CRC_b35</t>
  </si>
  <si>
    <t>CRC_a64.CRC_b35</t>
  </si>
  <si>
    <t>CRC_a65.CRC_b35</t>
  </si>
  <si>
    <t>CRC_a66.CRC_b35</t>
  </si>
  <si>
    <t>CRC_a67.CRC_b35</t>
  </si>
  <si>
    <t>CRC_a68.CRC_b35</t>
  </si>
  <si>
    <t>CRC_a69.CRC_b35</t>
  </si>
  <si>
    <t>CRC_a70.CRC_b35</t>
  </si>
  <si>
    <t>CRC_a71.CRC_b35</t>
  </si>
  <si>
    <t>CRC_a72.CRC_b35</t>
  </si>
  <si>
    <t>CRC_a73.CRC_b35</t>
  </si>
  <si>
    <t>CRC_a74.CRC_b35</t>
  </si>
  <si>
    <t>CRC_a75.CRC_b35</t>
  </si>
  <si>
    <t>CRC_a76.CRC_b35</t>
  </si>
  <si>
    <t>CRC_a77.CRC_b35</t>
  </si>
  <si>
    <t>CRC_a78.CRC_b35</t>
  </si>
  <si>
    <t>CRC_a79.CRC_b35</t>
  </si>
  <si>
    <t>CRC_a80.CRC_b35</t>
  </si>
  <si>
    <t>CRC_a81.CRC_b35</t>
  </si>
  <si>
    <t>CRC_a82.CRC_b35</t>
  </si>
  <si>
    <t>CRC_a83.CRC_b35</t>
  </si>
  <si>
    <t>CRC_a84.CRC_b35</t>
  </si>
  <si>
    <t>CRC_a85.CRC_b35</t>
  </si>
  <si>
    <t>CRC_a86.CRC_b35</t>
  </si>
  <si>
    <t>CRC_a87.CRC_b35</t>
  </si>
  <si>
    <t>CRC_a88.CRC_b35</t>
  </si>
  <si>
    <t>CRC_a89.CRC_b35</t>
  </si>
  <si>
    <t>CRC_a90.CRC_b35</t>
  </si>
  <si>
    <t>CRC_a91.CRC_b35</t>
  </si>
  <si>
    <t>CRC_a92.CRC_b35</t>
  </si>
  <si>
    <t>CRC_a93.CRC_b35</t>
  </si>
  <si>
    <t>CRC_a94.CRC_b35</t>
  </si>
  <si>
    <t>CRC_a95.CRC_b35</t>
  </si>
  <si>
    <t>CRC_a96.CRC_b35</t>
  </si>
  <si>
    <t>CRC_a97.CRC_b35</t>
  </si>
  <si>
    <t>CRC_a98.CRC_b35</t>
  </si>
  <si>
    <t>CRC_a99.CRC_b35</t>
  </si>
  <si>
    <t>CRC_a100.CRC_b35</t>
  </si>
  <si>
    <t>CRC_a101.CRC_b35</t>
  </si>
  <si>
    <t>CRC_a102.CRC_b35</t>
  </si>
  <si>
    <t>CRC_a103.CRC_b35</t>
  </si>
  <si>
    <t>CRC_a104.CRC_b35</t>
  </si>
  <si>
    <t>CRC_a105.CRC_b35</t>
  </si>
  <si>
    <t>CRC_a106.CRC_b35</t>
  </si>
  <si>
    <t>CRC_a107.CRC_b35</t>
  </si>
  <si>
    <t>CRC_a108.CRC_b35</t>
  </si>
  <si>
    <t>CRC_a109.CRC_b35</t>
  </si>
  <si>
    <t>CRC_a110.CRC_b35</t>
  </si>
  <si>
    <t>CRC_a111.CRC_b35</t>
  </si>
  <si>
    <t>CRC_a112.CRC_b35</t>
  </si>
  <si>
    <t>CRC_a113.CRC_b35</t>
  </si>
  <si>
    <t>CRC_a114.CRC_b35</t>
  </si>
  <si>
    <t>CRC_a115.CRC_b35</t>
  </si>
  <si>
    <t>CRC_a116.CRC_b35</t>
  </si>
  <si>
    <t>CRC_a117.CRC_b35</t>
  </si>
  <si>
    <t>CRC_a118.CRC_b35</t>
  </si>
  <si>
    <t>CRC_a119.CRC_b35</t>
  </si>
  <si>
    <t>CRC_a120.CRC_b35</t>
  </si>
  <si>
    <t>CRC_a121.CRC_b35</t>
  </si>
  <si>
    <t>CRC_a122.CRC_b35</t>
  </si>
  <si>
    <t>CRC_a123.CRC_b35</t>
  </si>
  <si>
    <t>CRC_a124.CRC_b35</t>
  </si>
  <si>
    <t>CRC_a125.CRC_b35</t>
  </si>
  <si>
    <t>CRC_a126.CRC_b35</t>
  </si>
  <si>
    <t>CRC_a127.CRC_b35</t>
  </si>
  <si>
    <t>CRC_a128.CRC_b35</t>
  </si>
  <si>
    <t>CRC_a129.CRC_b35</t>
  </si>
  <si>
    <t>CRC_a130.CRC_b35</t>
  </si>
  <si>
    <t>CRC_a131.CRC_b35</t>
  </si>
  <si>
    <t>CRC_a132.CRC_b35</t>
  </si>
  <si>
    <t>CRC_a133.CRC_b35</t>
  </si>
  <si>
    <t>CRC_a134.CRC_b35</t>
  </si>
  <si>
    <t>CRC_a135.CRC_b35</t>
  </si>
  <si>
    <t>CRC_a136.CRC_b35</t>
  </si>
  <si>
    <t>CRC_a137.CRC_b35</t>
  </si>
  <si>
    <t>CRC_a138.CRC_b35</t>
  </si>
  <si>
    <t>CRC_a139.CRC_b35</t>
  </si>
  <si>
    <t>CRC_a140.CRC_b35</t>
  </si>
  <si>
    <t>CRC_a141.CRC_b35</t>
  </si>
  <si>
    <t>CRC_a142.CRC_b35</t>
  </si>
  <si>
    <t>CRC_a143.CRC_b35</t>
  </si>
  <si>
    <t>CRC_a144.CRC_b35</t>
  </si>
  <si>
    <t>CRC_a145.CRC_b35</t>
  </si>
  <si>
    <t>CRC_a146.CRC_b35</t>
  </si>
  <si>
    <t>CRC_a147.CRC_b35</t>
  </si>
  <si>
    <t>CRC_a148.CRC_b35</t>
  </si>
  <si>
    <t>CRC_a149.CRC_b35</t>
  </si>
  <si>
    <t>CRC_a150.CRC_b35</t>
  </si>
  <si>
    <t>CRC_a151.CRC_b35</t>
  </si>
  <si>
    <t>CRC_a152.CRC_b35</t>
  </si>
  <si>
    <t>CRC_a153.CRC_b35</t>
  </si>
  <si>
    <t>CRC_a154.CRC_b35</t>
  </si>
  <si>
    <t>CRC_a155.CRC_b35</t>
  </si>
  <si>
    <t>CRC_a156.CRC_b35</t>
  </si>
  <si>
    <t>CRC_a157.CRC_b35</t>
  </si>
  <si>
    <t>CRC_a158.CRC_b35</t>
  </si>
  <si>
    <t>CRC_a159.CRC_b35</t>
  </si>
  <si>
    <t>CRC_a160.CRC_b35</t>
  </si>
  <si>
    <t>CRC_a161.CRC_b35</t>
  </si>
  <si>
    <t>CRC_a162.CRC_b35</t>
  </si>
  <si>
    <t>CRC_a163.CRC_b35</t>
  </si>
  <si>
    <t>CRC_a164.CRC_b35</t>
  </si>
  <si>
    <t>CRC_a165.CRC_b35</t>
  </si>
  <si>
    <t>CRC_a166.CRC_b35</t>
  </si>
  <si>
    <t>CRC_a167.CRC_b35</t>
  </si>
  <si>
    <t>CRC_a168.CRC_b35</t>
  </si>
  <si>
    <t>CRC_a169.CRC_b35</t>
  </si>
  <si>
    <t>CRC_a170.CRC_b35</t>
  </si>
  <si>
    <t>CRC_a171.CRC_b35</t>
  </si>
  <si>
    <t>CRC_a172.CRC_b35</t>
  </si>
  <si>
    <t>CRC_a173.CRC_b35</t>
  </si>
  <si>
    <t>CRC_a174.CRC_b35</t>
  </si>
  <si>
    <t>CRC_a175.CRC_b35</t>
  </si>
  <si>
    <t>CRC_a176.CRC_b35</t>
  </si>
  <si>
    <t>CRC_a177.CRC_b35</t>
  </si>
  <si>
    <t>CRC_a178.CRC_b35</t>
  </si>
  <si>
    <t>CRC_a179.CRC_b35</t>
  </si>
  <si>
    <t>CRC_a180.CRC_b35</t>
  </si>
  <si>
    <t>CRC_a181.CRC_b35</t>
  </si>
  <si>
    <t>CRC_a182.CRC_b35</t>
  </si>
  <si>
    <t>CRC_a183.CRC_b35</t>
  </si>
  <si>
    <t>CRC_a184.CRC_b35</t>
  </si>
  <si>
    <t>CRC_a185.CRC_b35</t>
  </si>
  <si>
    <t>CRC_a186.CRC_b35</t>
  </si>
  <si>
    <t>CRC_a187.CRC_b35</t>
  </si>
  <si>
    <t>CRC_a188.CRC_b35</t>
  </si>
  <si>
    <t>CRC_a189.CRC_b35</t>
  </si>
  <si>
    <t>CRC_a190.CRC_b35</t>
  </si>
  <si>
    <t>CRC_a191.CRC_b35</t>
  </si>
  <si>
    <t>CRC_a192.CRC_b35</t>
  </si>
  <si>
    <t>CRC_a193.CRC_b35</t>
  </si>
  <si>
    <t>CRC_a194.CRC_b35</t>
  </si>
  <si>
    <t>CRC_a195.CRC_b35</t>
  </si>
  <si>
    <t>CRC_a196.CRC_b35</t>
  </si>
  <si>
    <t>CRC_a197.CRC_b35</t>
  </si>
  <si>
    <t>CRC_a198.CRC_b35</t>
  </si>
  <si>
    <t>CRC_a199.CRC_b35</t>
  </si>
  <si>
    <t>CDK4_a17.CRC_b35</t>
  </si>
  <si>
    <t>CRC_a1.CRC_b36</t>
  </si>
  <si>
    <t>CRC_a2.CRC_b36</t>
  </si>
  <si>
    <t>CRC_a3.CRC_b36</t>
  </si>
  <si>
    <t>CRC_a4.CRC_b36</t>
  </si>
  <si>
    <t>CRC_a5.CRC_b36</t>
  </si>
  <si>
    <t>CRC_a6.CRC_b36</t>
  </si>
  <si>
    <t>CRC_a7.CRC_b36</t>
  </si>
  <si>
    <t>CRC_a8.CRC_b36</t>
  </si>
  <si>
    <t>CRC_a9.CRC_b36</t>
  </si>
  <si>
    <t>CRC_a10.CRC_b36</t>
  </si>
  <si>
    <t>CRC_a11.CRC_b36</t>
  </si>
  <si>
    <t>CRC_a12.CRC_b36</t>
  </si>
  <si>
    <t>CRC_a13.CRC_b36</t>
  </si>
  <si>
    <t>CRC_a14.CRC_b36</t>
  </si>
  <si>
    <t>CRC_a15.CRC_b36</t>
  </si>
  <si>
    <t>CRC_a16.CRC_b36</t>
  </si>
  <si>
    <t>CRC_a17.CRC_b36</t>
  </si>
  <si>
    <t>CRC_a18.CRC_b36</t>
  </si>
  <si>
    <t>CRC_a19.CRC_b36</t>
  </si>
  <si>
    <t>CRC_a20.CRC_b36</t>
  </si>
  <si>
    <t>CRC_a21.CRC_b36</t>
  </si>
  <si>
    <t>CRC_a22.CRC_b36</t>
  </si>
  <si>
    <t>CRC_a23.CRC_b36</t>
  </si>
  <si>
    <t>CRC_a24.CRC_b36</t>
  </si>
  <si>
    <t>CRC_a25.CRC_b36</t>
  </si>
  <si>
    <t>CRC_a26.CRC_b36</t>
  </si>
  <si>
    <t>CRC_a27.CRC_b36</t>
  </si>
  <si>
    <t>CRC_a28.CRC_b36</t>
  </si>
  <si>
    <t>CRC_a29.CRC_b36</t>
  </si>
  <si>
    <t>CRC_a30.CRC_b36</t>
  </si>
  <si>
    <t>CRC_a31.CRC_b36</t>
  </si>
  <si>
    <t>CRC_a32.CRC_b36</t>
  </si>
  <si>
    <t>CRC_a33.CRC_b36</t>
  </si>
  <si>
    <t>CRC_a34.CRC_b36</t>
  </si>
  <si>
    <t>CRC_a35.CRC_b36</t>
  </si>
  <si>
    <t>CRC_a36.CRC_b36</t>
  </si>
  <si>
    <t>CRC_a37.CRC_b36</t>
  </si>
  <si>
    <t>CRC_a38.CRC_b36</t>
  </si>
  <si>
    <t>CRC_a39.CRC_b36</t>
  </si>
  <si>
    <t>CRC_a40.CRC_b36</t>
  </si>
  <si>
    <t>CRC_a41.CRC_b36</t>
  </si>
  <si>
    <t>CRC_a42.CRC_b36</t>
  </si>
  <si>
    <t>CRC_a43.CRC_b36</t>
  </si>
  <si>
    <t>CRC_a44.CRC_b36</t>
  </si>
  <si>
    <t>CRC_a45.CRC_b36</t>
  </si>
  <si>
    <t>CRC_a46.CRC_b36</t>
  </si>
  <si>
    <t>CRC_a47.CRC_b36</t>
  </si>
  <si>
    <t>CRC_a48.CRC_b36</t>
  </si>
  <si>
    <t>CRC_a49.CRC_b36</t>
  </si>
  <si>
    <t>CRC_a50.CRC_b36</t>
  </si>
  <si>
    <t>CRC_a51.CRC_b36</t>
  </si>
  <si>
    <t>CRC_a52.CRC_b36</t>
  </si>
  <si>
    <t>CRC_a53.CRC_b36</t>
  </si>
  <si>
    <t>CRC_a54.CRC_b36</t>
  </si>
  <si>
    <t>CRC_a55.CRC_b36</t>
  </si>
  <si>
    <t>CRC_a56.CRC_b36</t>
  </si>
  <si>
    <t>CRC_a57.CRC_b36</t>
  </si>
  <si>
    <t>CRC_a58.CRC_b36</t>
  </si>
  <si>
    <t>CRC_a59.CRC_b36</t>
  </si>
  <si>
    <t>CRC_a60.CRC_b36</t>
  </si>
  <si>
    <t>CRC_a61.CRC_b36</t>
  </si>
  <si>
    <t>CRC_a62.CRC_b36</t>
  </si>
  <si>
    <t>CRC_a63.CRC_b36</t>
  </si>
  <si>
    <t>CRC_a64.CRC_b36</t>
  </si>
  <si>
    <t>CRC_a65.CRC_b36</t>
  </si>
  <si>
    <t>CRC_a66.CRC_b36</t>
  </si>
  <si>
    <t>CRC_a67.CRC_b36</t>
  </si>
  <si>
    <t>CRC_a68.CRC_b36</t>
  </si>
  <si>
    <t>CRC_a69.CRC_b36</t>
  </si>
  <si>
    <t>CRC_a70.CRC_b36</t>
  </si>
  <si>
    <t>CRC_a71.CRC_b36</t>
  </si>
  <si>
    <t>CRC_a72.CRC_b36</t>
  </si>
  <si>
    <t>CRC_a73.CRC_b36</t>
  </si>
  <si>
    <t>CRC_a74.CRC_b36</t>
  </si>
  <si>
    <t>CRC_a75.CRC_b36</t>
  </si>
  <si>
    <t>CRC_a76.CRC_b36</t>
  </si>
  <si>
    <t>CRC_a77.CRC_b36</t>
  </si>
  <si>
    <t>CRC_a78.CRC_b36</t>
  </si>
  <si>
    <t>CRC_a79.CRC_b36</t>
  </si>
  <si>
    <t>CRC_a80.CRC_b36</t>
  </si>
  <si>
    <t>CRC_a81.CRC_b36</t>
  </si>
  <si>
    <t>CRC_a82.CRC_b36</t>
  </si>
  <si>
    <t>CRC_a83.CRC_b36</t>
  </si>
  <si>
    <t>CRC_a84.CRC_b36</t>
  </si>
  <si>
    <t>CRC_a85.CRC_b36</t>
  </si>
  <si>
    <t>CRC_a86.CRC_b36</t>
  </si>
  <si>
    <t>CRC_a87.CRC_b36</t>
  </si>
  <si>
    <t>CRC_a88.CRC_b36</t>
  </si>
  <si>
    <t>CRC_a89.CRC_b36</t>
  </si>
  <si>
    <t>CRC_a90.CRC_b36</t>
  </si>
  <si>
    <t>CRC_a91.CRC_b36</t>
  </si>
  <si>
    <t>CRC_a92.CRC_b36</t>
  </si>
  <si>
    <t>CRC_a93.CRC_b36</t>
  </si>
  <si>
    <t>CRC_a94.CRC_b36</t>
  </si>
  <si>
    <t>CRC_a95.CRC_b36</t>
  </si>
  <si>
    <t>CRC_a96.CRC_b36</t>
  </si>
  <si>
    <t>CRC_a97.CRC_b36</t>
  </si>
  <si>
    <t>CRC_a98.CRC_b36</t>
  </si>
  <si>
    <t>CRC_a99.CRC_b36</t>
  </si>
  <si>
    <t>CRC_a100.CRC_b36</t>
  </si>
  <si>
    <t>CRC_a101.CRC_b36</t>
  </si>
  <si>
    <t>CRC_a102.CRC_b36</t>
  </si>
  <si>
    <t>CRC_a103.CRC_b36</t>
  </si>
  <si>
    <t>CRC_a104.CRC_b36</t>
  </si>
  <si>
    <t>CRC_a105.CRC_b36</t>
  </si>
  <si>
    <t>CRC_a106.CRC_b36</t>
  </si>
  <si>
    <t>CRC_a107.CRC_b36</t>
  </si>
  <si>
    <t>CRC_a108.CRC_b36</t>
  </si>
  <si>
    <t>CRC_a109.CRC_b36</t>
  </si>
  <si>
    <t>CRC_a110.CRC_b36</t>
  </si>
  <si>
    <t>CRC_a111.CRC_b36</t>
  </si>
  <si>
    <t>CRC_a112.CRC_b36</t>
  </si>
  <si>
    <t>CRC_a113.CRC_b36</t>
  </si>
  <si>
    <t>CRC_a114.CRC_b36</t>
  </si>
  <si>
    <t>CRC_a115.CRC_b36</t>
  </si>
  <si>
    <t>CRC_a116.CRC_b36</t>
  </si>
  <si>
    <t>CRC_a117.CRC_b36</t>
  </si>
  <si>
    <t>CRC_a118.CRC_b36</t>
  </si>
  <si>
    <t>CRC_a119.CRC_b36</t>
  </si>
  <si>
    <t>CRC_a120.CRC_b36</t>
  </si>
  <si>
    <t>CRC_a121.CRC_b36</t>
  </si>
  <si>
    <t>CRC_a122.CRC_b36</t>
  </si>
  <si>
    <t>CRC_a123.CRC_b36</t>
  </si>
  <si>
    <t>CRC_a124.CRC_b36</t>
  </si>
  <si>
    <t>CRC_a125.CRC_b36</t>
  </si>
  <si>
    <t>CRC_a126.CRC_b36</t>
  </si>
  <si>
    <t>CRC_a127.CRC_b36</t>
  </si>
  <si>
    <t>CRC_a128.CRC_b36</t>
  </si>
  <si>
    <t>CRC_a129.CRC_b36</t>
  </si>
  <si>
    <t>CRC_a130.CRC_b36</t>
  </si>
  <si>
    <t>CRC_a131.CRC_b36</t>
  </si>
  <si>
    <t>CRC_a132.CRC_b36</t>
  </si>
  <si>
    <t>CRC_a133.CRC_b36</t>
  </si>
  <si>
    <t>CRC_a134.CRC_b36</t>
  </si>
  <si>
    <t>CRC_a135.CRC_b36</t>
  </si>
  <si>
    <t>CRC_a136.CRC_b36</t>
  </si>
  <si>
    <t>CRC_a137.CRC_b36</t>
  </si>
  <si>
    <t>CRC_a138.CRC_b36</t>
  </si>
  <si>
    <t>CRC_a139.CRC_b36</t>
  </si>
  <si>
    <t>CRC_a140.CRC_b36</t>
  </si>
  <si>
    <t>CRC_a141.CRC_b36</t>
  </si>
  <si>
    <t>CRC_a142.CRC_b36</t>
  </si>
  <si>
    <t>CRC_a143.CRC_b36</t>
  </si>
  <si>
    <t>CRC_a144.CRC_b36</t>
  </si>
  <si>
    <t>CRC_a145.CRC_b36</t>
  </si>
  <si>
    <t>CRC_a146.CRC_b36</t>
  </si>
  <si>
    <t>CRC_a147.CRC_b36</t>
  </si>
  <si>
    <t>CRC_a148.CRC_b36</t>
  </si>
  <si>
    <t>CRC_a149.CRC_b36</t>
  </si>
  <si>
    <t>CRC_a150.CRC_b36</t>
  </si>
  <si>
    <t>CRC_a151.CRC_b36</t>
  </si>
  <si>
    <t>CRC_a152.CRC_b36</t>
  </si>
  <si>
    <t>CRC_a153.CRC_b36</t>
  </si>
  <si>
    <t>CRC_a154.CRC_b36</t>
  </si>
  <si>
    <t>CRC_a155.CRC_b36</t>
  </si>
  <si>
    <t>CRC_a156.CRC_b36</t>
  </si>
  <si>
    <t>CRC_a157.CRC_b36</t>
  </si>
  <si>
    <t>CRC_a158.CRC_b36</t>
  </si>
  <si>
    <t>CRC_a159.CRC_b36</t>
  </si>
  <si>
    <t>CRC_a160.CRC_b36</t>
  </si>
  <si>
    <t>CRC_a161.CRC_b36</t>
  </si>
  <si>
    <t>CRC_a162.CRC_b36</t>
  </si>
  <si>
    <t>CRC_a163.CRC_b36</t>
  </si>
  <si>
    <t>CRC_a164.CRC_b36</t>
  </si>
  <si>
    <t>CRC_a165.CRC_b36</t>
  </si>
  <si>
    <t>CRC_a166.CRC_b36</t>
  </si>
  <si>
    <t>CRC_a167.CRC_b36</t>
  </si>
  <si>
    <t>CRC_a168.CRC_b36</t>
  </si>
  <si>
    <t>CRC_a169.CRC_b36</t>
  </si>
  <si>
    <t>CRC_a170.CRC_b36</t>
  </si>
  <si>
    <t>CRC_a171.CRC_b36</t>
  </si>
  <si>
    <t>CRC_a172.CRC_b36</t>
  </si>
  <si>
    <t>CRC_a173.CRC_b36</t>
  </si>
  <si>
    <t>CRC_a174.CRC_b36</t>
  </si>
  <si>
    <t>CRC_a175.CRC_b36</t>
  </si>
  <si>
    <t>CRC_a176.CRC_b36</t>
  </si>
  <si>
    <t>CRC_a177.CRC_b36</t>
  </si>
  <si>
    <t>CRC_a178.CRC_b36</t>
  </si>
  <si>
    <t>CRC_a179.CRC_b36</t>
  </si>
  <si>
    <t>CRC_a180.CRC_b36</t>
  </si>
  <si>
    <t>CRC_a181.CRC_b36</t>
  </si>
  <si>
    <t>CRC_a182.CRC_b36</t>
  </si>
  <si>
    <t>CRC_a183.CRC_b36</t>
  </si>
  <si>
    <t>CRC_a184.CRC_b36</t>
  </si>
  <si>
    <t>CRC_a185.CRC_b36</t>
  </si>
  <si>
    <t>CRC_a186.CRC_b36</t>
  </si>
  <si>
    <t>CRC_a187.CRC_b36</t>
  </si>
  <si>
    <t>CRC_a188.CRC_b36</t>
  </si>
  <si>
    <t>CRC_a189.CRC_b36</t>
  </si>
  <si>
    <t>CRC_a190.CRC_b36</t>
  </si>
  <si>
    <t>CRC_a191.CRC_b36</t>
  </si>
  <si>
    <t>CRC_a192.CRC_b36</t>
  </si>
  <si>
    <t>CRC_a193.CRC_b36</t>
  </si>
  <si>
    <t>CRC_a194.CRC_b36</t>
  </si>
  <si>
    <t>CRC_a195.CRC_b36</t>
  </si>
  <si>
    <t>CRC_a196.CRC_b36</t>
  </si>
  <si>
    <t>CRC_a197.CRC_b36</t>
  </si>
  <si>
    <t>CRC_a198.CRC_b36</t>
  </si>
  <si>
    <t>CRC_a199.CRC_b36</t>
  </si>
  <si>
    <t>CDK4_a17.CRC_b36</t>
  </si>
  <si>
    <t>CRC_a1.CRC_b37</t>
  </si>
  <si>
    <t>CRC_a2.CRC_b37</t>
  </si>
  <si>
    <t>CRC_a3.CRC_b37</t>
  </si>
  <si>
    <t>CRC_a4.CRC_b37</t>
  </si>
  <si>
    <t>CRC_a5.CRC_b37</t>
  </si>
  <si>
    <t>CRC_a6.CRC_b37</t>
  </si>
  <si>
    <t>CRC_a7.CRC_b37</t>
  </si>
  <si>
    <t>CRC_a8.CRC_b37</t>
  </si>
  <si>
    <t>CRC_a9.CRC_b37</t>
  </si>
  <si>
    <t>CRC_a10.CRC_b37</t>
  </si>
  <si>
    <t>CRC_a11.CRC_b37</t>
  </si>
  <si>
    <t>CRC_a12.CRC_b37</t>
  </si>
  <si>
    <t>CRC_a13.CRC_b37</t>
  </si>
  <si>
    <t>CRC_a14.CRC_b37</t>
  </si>
  <si>
    <t>CRC_a15.CRC_b37</t>
  </si>
  <si>
    <t>CRC_a16.CRC_b37</t>
  </si>
  <si>
    <t>CRC_a17.CRC_b37</t>
  </si>
  <si>
    <t>CRC_a18.CRC_b37</t>
  </si>
  <si>
    <t>CRC_a19.CRC_b37</t>
  </si>
  <si>
    <t>CRC_a20.CRC_b37</t>
  </si>
  <si>
    <t>CRC_a21.CRC_b37</t>
  </si>
  <si>
    <t>CRC_a22.CRC_b37</t>
  </si>
  <si>
    <t>CRC_a23.CRC_b37</t>
  </si>
  <si>
    <t>CRC_a24.CRC_b37</t>
  </si>
  <si>
    <t>CRC_a25.CRC_b37</t>
  </si>
  <si>
    <t>CRC_a26.CRC_b37</t>
  </si>
  <si>
    <t>CRC_a27.CRC_b37</t>
  </si>
  <si>
    <t>CRC_a28.CRC_b37</t>
  </si>
  <si>
    <t>CRC_a29.CRC_b37</t>
  </si>
  <si>
    <t>CRC_a30.CRC_b37</t>
  </si>
  <si>
    <t>CRC_a31.CRC_b37</t>
  </si>
  <si>
    <t>CRC_a32.CRC_b37</t>
  </si>
  <si>
    <t>CRC_a33.CRC_b37</t>
  </si>
  <si>
    <t>CRC_a34.CRC_b37</t>
  </si>
  <si>
    <t>CRC_a35.CRC_b37</t>
  </si>
  <si>
    <t>CRC_a36.CRC_b37</t>
  </si>
  <si>
    <t>CRC_a37.CRC_b37</t>
  </si>
  <si>
    <t>CRC_a38.CRC_b37</t>
  </si>
  <si>
    <t>CRC_a39.CRC_b37</t>
  </si>
  <si>
    <t>CRC_a40.CRC_b37</t>
  </si>
  <si>
    <t>CRC_a41.CRC_b37</t>
  </si>
  <si>
    <t>CRC_a42.CRC_b37</t>
  </si>
  <si>
    <t>CRC_a43.CRC_b37</t>
  </si>
  <si>
    <t>CRC_a44.CRC_b37</t>
  </si>
  <si>
    <t>CRC_a45.CRC_b37</t>
  </si>
  <si>
    <t>CRC_a46.CRC_b37</t>
  </si>
  <si>
    <t>CRC_a47.CRC_b37</t>
  </si>
  <si>
    <t>CRC_a48.CRC_b37</t>
  </si>
  <si>
    <t>CRC_a49.CRC_b37</t>
  </si>
  <si>
    <t>CRC_a50.CRC_b37</t>
  </si>
  <si>
    <t>CRC_a51.CRC_b37</t>
  </si>
  <si>
    <t>CRC_a52.CRC_b37</t>
  </si>
  <si>
    <t>CRC_a53.CRC_b37</t>
  </si>
  <si>
    <t>CRC_a54.CRC_b37</t>
  </si>
  <si>
    <t>CRC_a55.CRC_b37</t>
  </si>
  <si>
    <t>CRC_a56.CRC_b37</t>
  </si>
  <si>
    <t>CRC_a57.CRC_b37</t>
  </si>
  <si>
    <t>CRC_a58.CRC_b37</t>
  </si>
  <si>
    <t>CRC_a59.CRC_b37</t>
  </si>
  <si>
    <t>CRC_a60.CRC_b37</t>
  </si>
  <si>
    <t>CRC_a61.CRC_b37</t>
  </si>
  <si>
    <t>CRC_a62.CRC_b37</t>
  </si>
  <si>
    <t>CRC_a63.CRC_b37</t>
  </si>
  <si>
    <t>CRC_a64.CRC_b37</t>
  </si>
  <si>
    <t>CRC_a65.CRC_b37</t>
  </si>
  <si>
    <t>CRC_a66.CRC_b37</t>
  </si>
  <si>
    <t>CRC_a67.CRC_b37</t>
  </si>
  <si>
    <t>CRC_a68.CRC_b37</t>
  </si>
  <si>
    <t>CRC_a69.CRC_b37</t>
  </si>
  <si>
    <t>CRC_a70.CRC_b37</t>
  </si>
  <si>
    <t>CRC_a71.CRC_b37</t>
  </si>
  <si>
    <t>CRC_a72.CRC_b37</t>
  </si>
  <si>
    <t>CRC_a73.CRC_b37</t>
  </si>
  <si>
    <t>CRC_a74.CRC_b37</t>
  </si>
  <si>
    <t>CRC_a75.CRC_b37</t>
  </si>
  <si>
    <t>CRC_a76.CRC_b37</t>
  </si>
  <si>
    <t>CRC_a77.CRC_b37</t>
  </si>
  <si>
    <t>CRC_a78.CRC_b37</t>
  </si>
  <si>
    <t>CRC_a79.CRC_b37</t>
  </si>
  <si>
    <t>CRC_a80.CRC_b37</t>
  </si>
  <si>
    <t>CRC_a81.CRC_b37</t>
  </si>
  <si>
    <t>CRC_a82.CRC_b37</t>
  </si>
  <si>
    <t>CRC_a83.CRC_b37</t>
  </si>
  <si>
    <t>CRC_a84.CRC_b37</t>
  </si>
  <si>
    <t>CRC_a85.CRC_b37</t>
  </si>
  <si>
    <t>CRC_a86.CRC_b37</t>
  </si>
  <si>
    <t>CRC_a87.CRC_b37</t>
  </si>
  <si>
    <t>CRC_a88.CRC_b37</t>
  </si>
  <si>
    <t>CRC_a89.CRC_b37</t>
  </si>
  <si>
    <t>CRC_a90.CRC_b37</t>
  </si>
  <si>
    <t>CRC_a91.CRC_b37</t>
  </si>
  <si>
    <t>CRC_a92.CRC_b37</t>
  </si>
  <si>
    <t>CRC_a93.CRC_b37</t>
  </si>
  <si>
    <t>CRC_a94.CRC_b37</t>
  </si>
  <si>
    <t>CRC_a95.CRC_b37</t>
  </si>
  <si>
    <t>CRC_a96.CRC_b37</t>
  </si>
  <si>
    <t>CRC_a97.CRC_b37</t>
  </si>
  <si>
    <t>CRC_a98.CRC_b37</t>
  </si>
  <si>
    <t>CRC_a99.CRC_b37</t>
  </si>
  <si>
    <t>CRC_a100.CRC_b37</t>
  </si>
  <si>
    <t>CRC_a101.CRC_b37</t>
  </si>
  <si>
    <t>CRC_a102.CRC_b37</t>
  </si>
  <si>
    <t>CRC_a103.CRC_b37</t>
  </si>
  <si>
    <t>CRC_a104.CRC_b37</t>
  </si>
  <si>
    <t>CRC_a105.CRC_b37</t>
  </si>
  <si>
    <t>CRC_a106.CRC_b37</t>
  </si>
  <si>
    <t>CRC_a107.CRC_b37</t>
  </si>
  <si>
    <t>CRC_a108.CRC_b37</t>
  </si>
  <si>
    <t>CRC_a109.CRC_b37</t>
  </si>
  <si>
    <t>CRC_a110.CRC_b37</t>
  </si>
  <si>
    <t>CRC_a111.CRC_b37</t>
  </si>
  <si>
    <t>CRC_a112.CRC_b37</t>
  </si>
  <si>
    <t>CRC_a113.CRC_b37</t>
  </si>
  <si>
    <t>CRC_a114.CRC_b37</t>
  </si>
  <si>
    <t>CRC_a115.CRC_b37</t>
  </si>
  <si>
    <t>CRC_a116.CRC_b37</t>
  </si>
  <si>
    <t>CRC_a117.CRC_b37</t>
  </si>
  <si>
    <t>CRC_a118.CRC_b37</t>
  </si>
  <si>
    <t>CRC_a119.CRC_b37</t>
  </si>
  <si>
    <t>CRC_a120.CRC_b37</t>
  </si>
  <si>
    <t>CRC_a121.CRC_b37</t>
  </si>
  <si>
    <t>CRC_a122.CRC_b37</t>
  </si>
  <si>
    <t>CRC_a123.CRC_b37</t>
  </si>
  <si>
    <t>CRC_a124.CRC_b37</t>
  </si>
  <si>
    <t>CRC_a125.CRC_b37</t>
  </si>
  <si>
    <t>CRC_a126.CRC_b37</t>
  </si>
  <si>
    <t>CRC_a127.CRC_b37</t>
  </si>
  <si>
    <t>CRC_a128.CRC_b37</t>
  </si>
  <si>
    <t>CRC_a129.CRC_b37</t>
  </si>
  <si>
    <t>CRC_a130.CRC_b37</t>
  </si>
  <si>
    <t>CRC_a131.CRC_b37</t>
  </si>
  <si>
    <t>CRC_a132.CRC_b37</t>
  </si>
  <si>
    <t>CRC_a133.CRC_b37</t>
  </si>
  <si>
    <t>CRC_a134.CRC_b37</t>
  </si>
  <si>
    <t>CRC_a135.CRC_b37</t>
  </si>
  <si>
    <t>CRC_a136.CRC_b37</t>
  </si>
  <si>
    <t>CRC_a137.CRC_b37</t>
  </si>
  <si>
    <t>CRC_a138.CRC_b37</t>
  </si>
  <si>
    <t>CRC_a139.CRC_b37</t>
  </si>
  <si>
    <t>CRC_a140.CRC_b37</t>
  </si>
  <si>
    <t>CRC_a141.CRC_b37</t>
  </si>
  <si>
    <t>CRC_a142.CRC_b37</t>
  </si>
  <si>
    <t>CRC_a143.CRC_b37</t>
  </si>
  <si>
    <t>CRC_a144.CRC_b37</t>
  </si>
  <si>
    <t>CRC_a145.CRC_b37</t>
  </si>
  <si>
    <t>CRC_a146.CRC_b37</t>
  </si>
  <si>
    <t>CRC_a147.CRC_b37</t>
  </si>
  <si>
    <t>CRC_a148.CRC_b37</t>
  </si>
  <si>
    <t>CRC_a149.CRC_b37</t>
  </si>
  <si>
    <t>CRC_a150.CRC_b37</t>
  </si>
  <si>
    <t>CRC_a151.CRC_b37</t>
  </si>
  <si>
    <t>CRC_a152.CRC_b37</t>
  </si>
  <si>
    <t>CRC_a153.CRC_b37</t>
  </si>
  <si>
    <t>CRC_a154.CRC_b37</t>
  </si>
  <si>
    <t>CRC_a155.CRC_b37</t>
  </si>
  <si>
    <t>CRC_a156.CRC_b37</t>
  </si>
  <si>
    <t>CRC_a157.CRC_b37</t>
  </si>
  <si>
    <t>CRC_a158.CRC_b37</t>
  </si>
  <si>
    <t>CRC_a159.CRC_b37</t>
  </si>
  <si>
    <t>CRC_a160.CRC_b37</t>
  </si>
  <si>
    <t>CRC_a161.CRC_b37</t>
  </si>
  <si>
    <t>CRC_a162.CRC_b37</t>
  </si>
  <si>
    <t>CRC_a163.CRC_b37</t>
  </si>
  <si>
    <t>CRC_a164.CRC_b37</t>
  </si>
  <si>
    <t>CRC_a165.CRC_b37</t>
  </si>
  <si>
    <t>CRC_a166.CRC_b37</t>
  </si>
  <si>
    <t>CRC_a167.CRC_b37</t>
  </si>
  <si>
    <t>CRC_a168.CRC_b37</t>
  </si>
  <si>
    <t>CRC_a169.CRC_b37</t>
  </si>
  <si>
    <t>CRC_a170.CRC_b37</t>
  </si>
  <si>
    <t>CRC_a171.CRC_b37</t>
  </si>
  <si>
    <t>CRC_a172.CRC_b37</t>
  </si>
  <si>
    <t>CRC_a173.CRC_b37</t>
  </si>
  <si>
    <t>CRC_a174.CRC_b37</t>
  </si>
  <si>
    <t>CRC_a175.CRC_b37</t>
  </si>
  <si>
    <t>CRC_a176.CRC_b37</t>
  </si>
  <si>
    <t>CRC_a177.CRC_b37</t>
  </si>
  <si>
    <t>CRC_a178.CRC_b37</t>
  </si>
  <si>
    <t>CRC_a179.CRC_b37</t>
  </si>
  <si>
    <t>CRC_a180.CRC_b37</t>
  </si>
  <si>
    <t>CRC_a181.CRC_b37</t>
  </si>
  <si>
    <t>CRC_a182.CRC_b37</t>
  </si>
  <si>
    <t>CRC_a183.CRC_b37</t>
  </si>
  <si>
    <t>CRC_a184.CRC_b37</t>
  </si>
  <si>
    <t>CRC_a185.CRC_b37</t>
  </si>
  <si>
    <t>CRC_a186.CRC_b37</t>
  </si>
  <si>
    <t>CRC_a187.CRC_b37</t>
  </si>
  <si>
    <t>CRC_a188.CRC_b37</t>
  </si>
  <si>
    <t>CRC_a189.CRC_b37</t>
  </si>
  <si>
    <t>CRC_a190.CRC_b37</t>
  </si>
  <si>
    <t>CRC_a191.CRC_b37</t>
  </si>
  <si>
    <t>CRC_a192.CRC_b37</t>
  </si>
  <si>
    <t>CRC_a193.CRC_b37</t>
  </si>
  <si>
    <t>CRC_a194.CRC_b37</t>
  </si>
  <si>
    <t>CRC_a195.CRC_b37</t>
  </si>
  <si>
    <t>CRC_a196.CRC_b37</t>
  </si>
  <si>
    <t>CRC_a197.CRC_b37</t>
  </si>
  <si>
    <t>CRC_a198.CRC_b37</t>
  </si>
  <si>
    <t>CRC_a199.CRC_b37</t>
  </si>
  <si>
    <t>CDK4_a17.CRC_b37</t>
  </si>
  <si>
    <t>CRC_a1.CRC_b38</t>
  </si>
  <si>
    <t>CRC_a2.CRC_b38</t>
  </si>
  <si>
    <t>CRC_a3.CRC_b38</t>
  </si>
  <si>
    <t>CRC_a4.CRC_b38</t>
  </si>
  <si>
    <t>CRC_a5.CRC_b38</t>
  </si>
  <si>
    <t>CRC_a6.CRC_b38</t>
  </si>
  <si>
    <t>CRC_a7.CRC_b38</t>
  </si>
  <si>
    <t>CRC_a8.CRC_b38</t>
  </si>
  <si>
    <t>CRC_a9.CRC_b38</t>
  </si>
  <si>
    <t>CRC_a10.CRC_b38</t>
  </si>
  <si>
    <t>CRC_a11.CRC_b38</t>
  </si>
  <si>
    <t>CRC_a12.CRC_b38</t>
  </si>
  <si>
    <t>CRC_a13.CRC_b38</t>
  </si>
  <si>
    <t>CRC_a14.CRC_b38</t>
  </si>
  <si>
    <t>CRC_a15.CRC_b38</t>
  </si>
  <si>
    <t>CRC_a16.CRC_b38</t>
  </si>
  <si>
    <t>CRC_a17.CRC_b38</t>
  </si>
  <si>
    <t>CRC_a18.CRC_b38</t>
  </si>
  <si>
    <t>CRC_a19.CRC_b38</t>
  </si>
  <si>
    <t>CRC_a20.CRC_b38</t>
  </si>
  <si>
    <t>CRC_a21.CRC_b38</t>
  </si>
  <si>
    <t>CRC_a22.CRC_b38</t>
  </si>
  <si>
    <t>CRC_a23.CRC_b38</t>
  </si>
  <si>
    <t>CRC_a24.CRC_b38</t>
  </si>
  <si>
    <t>CRC_a25.CRC_b38</t>
  </si>
  <si>
    <t>CRC_a26.CRC_b38</t>
  </si>
  <si>
    <t>CRC_a27.CRC_b38</t>
  </si>
  <si>
    <t>CRC_a28.CRC_b38</t>
  </si>
  <si>
    <t>CRC_a29.CRC_b38</t>
  </si>
  <si>
    <t>CRC_a30.CRC_b38</t>
  </si>
  <si>
    <t>CRC_a31.CRC_b38</t>
  </si>
  <si>
    <t>CRC_a32.CRC_b38</t>
  </si>
  <si>
    <t>CRC_a33.CRC_b38</t>
  </si>
  <si>
    <t>CRC_a34.CRC_b38</t>
  </si>
  <si>
    <t>CRC_a35.CRC_b38</t>
  </si>
  <si>
    <t>CRC_a36.CRC_b38</t>
  </si>
  <si>
    <t>CRC_a37.CRC_b38</t>
  </si>
  <si>
    <t>CRC_a38.CRC_b38</t>
  </si>
  <si>
    <t>CRC_a39.CRC_b38</t>
  </si>
  <si>
    <t>CRC_a40.CRC_b38</t>
  </si>
  <si>
    <t>CRC_a41.CRC_b38</t>
  </si>
  <si>
    <t>CRC_a42.CRC_b38</t>
  </si>
  <si>
    <t>CRC_a43.CRC_b38</t>
  </si>
  <si>
    <t>CRC_a44.CRC_b38</t>
  </si>
  <si>
    <t>CRC_a45.CRC_b38</t>
  </si>
  <si>
    <t>CRC_a46.CRC_b38</t>
  </si>
  <si>
    <t>CRC_a47.CRC_b38</t>
  </si>
  <si>
    <t>CRC_a48.CRC_b38</t>
  </si>
  <si>
    <t>CRC_a49.CRC_b38</t>
  </si>
  <si>
    <t>CRC_a50.CRC_b38</t>
  </si>
  <si>
    <t>CRC_a51.CRC_b38</t>
  </si>
  <si>
    <t>CRC_a52.CRC_b38</t>
  </si>
  <si>
    <t>CRC_a53.CRC_b38</t>
  </si>
  <si>
    <t>CRC_a54.CRC_b38</t>
  </si>
  <si>
    <t>CRC_a55.CRC_b38</t>
  </si>
  <si>
    <t>CRC_a56.CRC_b38</t>
  </si>
  <si>
    <t>CRC_a57.CRC_b38</t>
  </si>
  <si>
    <t>CRC_a58.CRC_b38</t>
  </si>
  <si>
    <t>CRC_a59.CRC_b38</t>
  </si>
  <si>
    <t>CRC_a60.CRC_b38</t>
  </si>
  <si>
    <t>CRC_a61.CRC_b38</t>
  </si>
  <si>
    <t>CRC_a62.CRC_b38</t>
  </si>
  <si>
    <t>CRC_a63.CRC_b38</t>
  </si>
  <si>
    <t>CRC_a64.CRC_b38</t>
  </si>
  <si>
    <t>CRC_a65.CRC_b38</t>
  </si>
  <si>
    <t>CRC_a66.CRC_b38</t>
  </si>
  <si>
    <t>CRC_a67.CRC_b38</t>
  </si>
  <si>
    <t>CRC_a68.CRC_b38</t>
  </si>
  <si>
    <t>CRC_a69.CRC_b38</t>
  </si>
  <si>
    <t>CRC_a70.CRC_b38</t>
  </si>
  <si>
    <t>CRC_a71.CRC_b38</t>
  </si>
  <si>
    <t>CRC_a72.CRC_b38</t>
  </si>
  <si>
    <t>CRC_a73.CRC_b38</t>
  </si>
  <si>
    <t>CRC_a74.CRC_b38</t>
  </si>
  <si>
    <t>CRC_a75.CRC_b38</t>
  </si>
  <si>
    <t>CRC_a76.CRC_b38</t>
  </si>
  <si>
    <t>CRC_a77.CRC_b38</t>
  </si>
  <si>
    <t>CRC_a78.CRC_b38</t>
  </si>
  <si>
    <t>CRC_a79.CRC_b38</t>
  </si>
  <si>
    <t>CRC_a80.CRC_b38</t>
  </si>
  <si>
    <t>CRC_a81.CRC_b38</t>
  </si>
  <si>
    <t>CRC_a82.CRC_b38</t>
  </si>
  <si>
    <t>CRC_a83.CRC_b38</t>
  </si>
  <si>
    <t>CRC_a84.CRC_b38</t>
  </si>
  <si>
    <t>CRC_a85.CRC_b38</t>
  </si>
  <si>
    <t>CRC_a86.CRC_b38</t>
  </si>
  <si>
    <t>CRC_a87.CRC_b38</t>
  </si>
  <si>
    <t>CRC_a88.CRC_b38</t>
  </si>
  <si>
    <t>CRC_a89.CRC_b38</t>
  </si>
  <si>
    <t>CRC_a90.CRC_b38</t>
  </si>
  <si>
    <t>CRC_a91.CRC_b38</t>
  </si>
  <si>
    <t>CRC_a92.CRC_b38</t>
  </si>
  <si>
    <t>CRC_a93.CRC_b38</t>
  </si>
  <si>
    <t>CRC_a94.CRC_b38</t>
  </si>
  <si>
    <t>CRC_a95.CRC_b38</t>
  </si>
  <si>
    <t>CRC_a96.CRC_b38</t>
  </si>
  <si>
    <t>CRC_a97.CRC_b38</t>
  </si>
  <si>
    <t>CRC_a98.CRC_b38</t>
  </si>
  <si>
    <t>CRC_a99.CRC_b38</t>
  </si>
  <si>
    <t>CRC_a100.CRC_b38</t>
  </si>
  <si>
    <t>CRC_a101.CRC_b38</t>
  </si>
  <si>
    <t>CRC_a102.CRC_b38</t>
  </si>
  <si>
    <t>CRC_a103.CRC_b38</t>
  </si>
  <si>
    <t>CRC_a104.CRC_b38</t>
  </si>
  <si>
    <t>CRC_a105.CRC_b38</t>
  </si>
  <si>
    <t>CRC_a106.CRC_b38</t>
  </si>
  <si>
    <t>CRC_a107.CRC_b38</t>
  </si>
  <si>
    <t>CRC_a108.CRC_b38</t>
  </si>
  <si>
    <t>CRC_a109.CRC_b38</t>
  </si>
  <si>
    <t>CRC_a110.CRC_b38</t>
  </si>
  <si>
    <t>CRC_a111.CRC_b38</t>
  </si>
  <si>
    <t>CRC_a112.CRC_b38</t>
  </si>
  <si>
    <t>CRC_a113.CRC_b38</t>
  </si>
  <si>
    <t>CRC_a114.CRC_b38</t>
  </si>
  <si>
    <t>CRC_a115.CRC_b38</t>
  </si>
  <si>
    <t>CRC_a116.CRC_b38</t>
  </si>
  <si>
    <t>CRC_a117.CRC_b38</t>
  </si>
  <si>
    <t>CRC_a118.CRC_b38</t>
  </si>
  <si>
    <t>CRC_a119.CRC_b38</t>
  </si>
  <si>
    <t>CRC_a120.CRC_b38</t>
  </si>
  <si>
    <t>CRC_a121.CRC_b38</t>
  </si>
  <si>
    <t>CRC_a122.CRC_b38</t>
  </si>
  <si>
    <t>CRC_a123.CRC_b38</t>
  </si>
  <si>
    <t>CRC_a124.CRC_b38</t>
  </si>
  <si>
    <t>CRC_a125.CRC_b38</t>
  </si>
  <si>
    <t>CRC_a126.CRC_b38</t>
  </si>
  <si>
    <t>CRC_a127.CRC_b38</t>
  </si>
  <si>
    <t>CRC_a128.CRC_b38</t>
  </si>
  <si>
    <t>CRC_a129.CRC_b38</t>
  </si>
  <si>
    <t>CRC_a130.CRC_b38</t>
  </si>
  <si>
    <t>CRC_a131.CRC_b38</t>
  </si>
  <si>
    <t>CRC_a132.CRC_b38</t>
  </si>
  <si>
    <t>CRC_a133.CRC_b38</t>
  </si>
  <si>
    <t>CRC_a134.CRC_b38</t>
  </si>
  <si>
    <t>CRC_a135.CRC_b38</t>
  </si>
  <si>
    <t>CRC_a136.CRC_b38</t>
  </si>
  <si>
    <t>CRC_a137.CRC_b38</t>
  </si>
  <si>
    <t>CRC_a138.CRC_b38</t>
  </si>
  <si>
    <t>CRC_a139.CRC_b38</t>
  </si>
  <si>
    <t>CRC_a140.CRC_b38</t>
  </si>
  <si>
    <t>CRC_a141.CRC_b38</t>
  </si>
  <si>
    <t>CRC_a142.CRC_b38</t>
  </si>
  <si>
    <t>CRC_a143.CRC_b38</t>
  </si>
  <si>
    <t>CRC_a144.CRC_b38</t>
  </si>
  <si>
    <t>CRC_a145.CRC_b38</t>
  </si>
  <si>
    <t>CRC_a146.CRC_b38</t>
  </si>
  <si>
    <t>CRC_a147.CRC_b38</t>
  </si>
  <si>
    <t>CRC_a148.CRC_b38</t>
  </si>
  <si>
    <t>CRC_a149.CRC_b38</t>
  </si>
  <si>
    <t>CRC_a150.CRC_b38</t>
  </si>
  <si>
    <t>CRC_a151.CRC_b38</t>
  </si>
  <si>
    <t>CRC_a152.CRC_b38</t>
  </si>
  <si>
    <t>CRC_a153.CRC_b38</t>
  </si>
  <si>
    <t>CRC_a154.CRC_b38</t>
  </si>
  <si>
    <t>CRC_a155.CRC_b38</t>
  </si>
  <si>
    <t>CRC_a156.CRC_b38</t>
  </si>
  <si>
    <t>CRC_a157.CRC_b38</t>
  </si>
  <si>
    <t>CRC_a158.CRC_b38</t>
  </si>
  <si>
    <t>CRC_a159.CRC_b38</t>
  </si>
  <si>
    <t>CRC_a160.CRC_b38</t>
  </si>
  <si>
    <t>CRC_a161.CRC_b38</t>
  </si>
  <si>
    <t>CRC_a162.CRC_b38</t>
  </si>
  <si>
    <t>CRC_a163.CRC_b38</t>
  </si>
  <si>
    <t>CRC_a164.CRC_b38</t>
  </si>
  <si>
    <t>CRC_a165.CRC_b38</t>
  </si>
  <si>
    <t>CRC_a166.CRC_b38</t>
  </si>
  <si>
    <t>CRC_a167.CRC_b38</t>
  </si>
  <si>
    <t>CRC_a168.CRC_b38</t>
  </si>
  <si>
    <t>CRC_a169.CRC_b38</t>
  </si>
  <si>
    <t>CRC_a170.CRC_b38</t>
  </si>
  <si>
    <t>CRC_a171.CRC_b38</t>
  </si>
  <si>
    <t>CRC_a172.CRC_b38</t>
  </si>
  <si>
    <t>CRC_a173.CRC_b38</t>
  </si>
  <si>
    <t>CRC_a174.CRC_b38</t>
  </si>
  <si>
    <t>CRC_a175.CRC_b38</t>
  </si>
  <si>
    <t>CRC_a176.CRC_b38</t>
  </si>
  <si>
    <t>CRC_a177.CRC_b38</t>
  </si>
  <si>
    <t>CRC_a178.CRC_b38</t>
  </si>
  <si>
    <t>CRC_a179.CRC_b38</t>
  </si>
  <si>
    <t>CRC_a180.CRC_b38</t>
  </si>
  <si>
    <t>CRC_a181.CRC_b38</t>
  </si>
  <si>
    <t>CRC_a182.CRC_b38</t>
  </si>
  <si>
    <t>CRC_a183.CRC_b38</t>
  </si>
  <si>
    <t>CRC_a184.CRC_b38</t>
  </si>
  <si>
    <t>CRC_a185.CRC_b38</t>
  </si>
  <si>
    <t>CRC_a186.CRC_b38</t>
  </si>
  <si>
    <t>CRC_a187.CRC_b38</t>
  </si>
  <si>
    <t>CRC_a188.CRC_b38</t>
  </si>
  <si>
    <t>CRC_a189.CRC_b38</t>
  </si>
  <si>
    <t>CRC_a190.CRC_b38</t>
  </si>
  <si>
    <t>CRC_a191.CRC_b38</t>
  </si>
  <si>
    <t>CRC_a192.CRC_b38</t>
  </si>
  <si>
    <t>CRC_a193.CRC_b38</t>
  </si>
  <si>
    <t>CRC_a194.CRC_b38</t>
  </si>
  <si>
    <t>CRC_a195.CRC_b38</t>
  </si>
  <si>
    <t>CRC_a196.CRC_b38</t>
  </si>
  <si>
    <t>CRC_a197.CRC_b38</t>
  </si>
  <si>
    <t>CRC_a198.CRC_b38</t>
  </si>
  <si>
    <t>CRC_a199.CRC_b38</t>
  </si>
  <si>
    <t>CDK4_a17.CRC_b38</t>
  </si>
  <si>
    <t>CRC_a1.CRC_b39</t>
  </si>
  <si>
    <t>CRC_a2.CRC_b39</t>
  </si>
  <si>
    <t>CRC_a3.CRC_b39</t>
  </si>
  <si>
    <t>CRC_a4.CRC_b39</t>
  </si>
  <si>
    <t>CRC_a5.CRC_b39</t>
  </si>
  <si>
    <t>CRC_a6.CRC_b39</t>
  </si>
  <si>
    <t>CRC_a7.CRC_b39</t>
  </si>
  <si>
    <t>CRC_a8.CRC_b39</t>
  </si>
  <si>
    <t>CRC_a9.CRC_b39</t>
  </si>
  <si>
    <t>CRC_a10.CRC_b39</t>
  </si>
  <si>
    <t>CRC_a11.CRC_b39</t>
  </si>
  <si>
    <t>CRC_a12.CRC_b39</t>
  </si>
  <si>
    <t>CRC_a13.CRC_b39</t>
  </si>
  <si>
    <t>CRC_a14.CRC_b39</t>
  </si>
  <si>
    <t>CRC_a15.CRC_b39</t>
  </si>
  <si>
    <t>CRC_a16.CRC_b39</t>
  </si>
  <si>
    <t>CRC_a17.CRC_b39</t>
  </si>
  <si>
    <t>CRC_a18.CRC_b39</t>
  </si>
  <si>
    <t>CRC_a19.CRC_b39</t>
  </si>
  <si>
    <t>CRC_a20.CRC_b39</t>
  </si>
  <si>
    <t>CRC_a21.CRC_b39</t>
  </si>
  <si>
    <t>CRC_a22.CRC_b39</t>
  </si>
  <si>
    <t>CRC_a23.CRC_b39</t>
  </si>
  <si>
    <t>CRC_a24.CRC_b39</t>
  </si>
  <si>
    <t>CRC_a25.CRC_b39</t>
  </si>
  <si>
    <t>CRC_a26.CRC_b39</t>
  </si>
  <si>
    <t>CRC_a27.CRC_b39</t>
  </si>
  <si>
    <t>CRC_a28.CRC_b39</t>
  </si>
  <si>
    <t>CRC_a29.CRC_b39</t>
  </si>
  <si>
    <t>CRC_a30.CRC_b39</t>
  </si>
  <si>
    <t>CRC_a31.CRC_b39</t>
  </si>
  <si>
    <t>CRC_a32.CRC_b39</t>
  </si>
  <si>
    <t>CRC_a33.CRC_b39</t>
  </si>
  <si>
    <t>CRC_a34.CRC_b39</t>
  </si>
  <si>
    <t>CRC_a35.CRC_b39</t>
  </si>
  <si>
    <t>CRC_a36.CRC_b39</t>
  </si>
  <si>
    <t>CRC_a37.CRC_b39</t>
  </si>
  <si>
    <t>CRC_a38.CRC_b39</t>
  </si>
  <si>
    <t>CRC_a39.CRC_b39</t>
  </si>
  <si>
    <t>CRC_a40.CRC_b39</t>
  </si>
  <si>
    <t>CRC_a41.CRC_b39</t>
  </si>
  <si>
    <t>CRC_a42.CRC_b39</t>
  </si>
  <si>
    <t>CRC_a43.CRC_b39</t>
  </si>
  <si>
    <t>CRC_a44.CRC_b39</t>
  </si>
  <si>
    <t>CRC_a45.CRC_b39</t>
  </si>
  <si>
    <t>CRC_a46.CRC_b39</t>
  </si>
  <si>
    <t>CRC_a47.CRC_b39</t>
  </si>
  <si>
    <t>CRC_a48.CRC_b39</t>
  </si>
  <si>
    <t>CRC_a49.CRC_b39</t>
  </si>
  <si>
    <t>CRC_a50.CRC_b39</t>
  </si>
  <si>
    <t>CRC_a51.CRC_b39</t>
  </si>
  <si>
    <t>CRC_a52.CRC_b39</t>
  </si>
  <si>
    <t>CRC_a53.CRC_b39</t>
  </si>
  <si>
    <t>CRC_a54.CRC_b39</t>
  </si>
  <si>
    <t>CRC_a55.CRC_b39</t>
  </si>
  <si>
    <t>CRC_a56.CRC_b39</t>
  </si>
  <si>
    <t>CRC_a57.CRC_b39</t>
  </si>
  <si>
    <t>CRC_a58.CRC_b39</t>
  </si>
  <si>
    <t>CRC_a59.CRC_b39</t>
  </si>
  <si>
    <t>CRC_a60.CRC_b39</t>
  </si>
  <si>
    <t>CRC_a61.CRC_b39</t>
  </si>
  <si>
    <t>CRC_a62.CRC_b39</t>
  </si>
  <si>
    <t>CRC_a63.CRC_b39</t>
  </si>
  <si>
    <t>CRC_a64.CRC_b39</t>
  </si>
  <si>
    <t>CRC_a65.CRC_b39</t>
  </si>
  <si>
    <t>CRC_a66.CRC_b39</t>
  </si>
  <si>
    <t>CRC_a67.CRC_b39</t>
  </si>
  <si>
    <t>CRC_a68.CRC_b39</t>
  </si>
  <si>
    <t>CRC_a69.CRC_b39</t>
  </si>
  <si>
    <t>CRC_a70.CRC_b39</t>
  </si>
  <si>
    <t>CRC_a71.CRC_b39</t>
  </si>
  <si>
    <t>CRC_a72.CRC_b39</t>
  </si>
  <si>
    <t>CRC_a73.CRC_b39</t>
  </si>
  <si>
    <t>CRC_a74.CRC_b39</t>
  </si>
  <si>
    <t>CRC_a75.CRC_b39</t>
  </si>
  <si>
    <t>CRC_a76.CRC_b39</t>
  </si>
  <si>
    <t>CRC_a77.CRC_b39</t>
  </si>
  <si>
    <t>CRC_a78.CRC_b39</t>
  </si>
  <si>
    <t>CRC_a79.CRC_b39</t>
  </si>
  <si>
    <t>CRC_a80.CRC_b39</t>
  </si>
  <si>
    <t>CRC_a81.CRC_b39</t>
  </si>
  <si>
    <t>CRC_a82.CRC_b39</t>
  </si>
  <si>
    <t>CRC_a83.CRC_b39</t>
  </si>
  <si>
    <t>CRC_a84.CRC_b39</t>
  </si>
  <si>
    <t>CRC_a85.CRC_b39</t>
  </si>
  <si>
    <t>CRC_a86.CRC_b39</t>
  </si>
  <si>
    <t>CRC_a87.CRC_b39</t>
  </si>
  <si>
    <t>CRC_a88.CRC_b39</t>
  </si>
  <si>
    <t>CRC_a89.CRC_b39</t>
  </si>
  <si>
    <t>CRC_a90.CRC_b39</t>
  </si>
  <si>
    <t>CRC_a91.CRC_b39</t>
  </si>
  <si>
    <t>CRC_a92.CRC_b39</t>
  </si>
  <si>
    <t>CRC_a93.CRC_b39</t>
  </si>
  <si>
    <t>CRC_a94.CRC_b39</t>
  </si>
  <si>
    <t>CRC_a95.CRC_b39</t>
  </si>
  <si>
    <t>CRC_a96.CRC_b39</t>
  </si>
  <si>
    <t>CRC_a97.CRC_b39</t>
  </si>
  <si>
    <t>CRC_a98.CRC_b39</t>
  </si>
  <si>
    <t>CRC_a99.CRC_b39</t>
  </si>
  <si>
    <t>CRC_a100.CRC_b39</t>
  </si>
  <si>
    <t>CRC_a101.CRC_b39</t>
  </si>
  <si>
    <t>CRC_a102.CRC_b39</t>
  </si>
  <si>
    <t>CRC_a103.CRC_b39</t>
  </si>
  <si>
    <t>CRC_a104.CRC_b39</t>
  </si>
  <si>
    <t>CRC_a105.CRC_b39</t>
  </si>
  <si>
    <t>CRC_a106.CRC_b39</t>
  </si>
  <si>
    <t>CRC_a107.CRC_b39</t>
  </si>
  <si>
    <t>CRC_a108.CRC_b39</t>
  </si>
  <si>
    <t>CRC_a109.CRC_b39</t>
  </si>
  <si>
    <t>CRC_a110.CRC_b39</t>
  </si>
  <si>
    <t>CRC_a111.CRC_b39</t>
  </si>
  <si>
    <t>CRC_a112.CRC_b39</t>
  </si>
  <si>
    <t>CRC_a113.CRC_b39</t>
  </si>
  <si>
    <t>CRC_a114.CRC_b39</t>
  </si>
  <si>
    <t>CRC_a115.CRC_b39</t>
  </si>
  <si>
    <t>CRC_a116.CRC_b39</t>
  </si>
  <si>
    <t>CRC_a117.CRC_b39</t>
  </si>
  <si>
    <t>CRC_a118.CRC_b39</t>
  </si>
  <si>
    <t>CRC_a119.CRC_b39</t>
  </si>
  <si>
    <t>CRC_a120.CRC_b39</t>
  </si>
  <si>
    <t>CRC_a121.CRC_b39</t>
  </si>
  <si>
    <t>CRC_a122.CRC_b39</t>
  </si>
  <si>
    <t>CRC_a123.CRC_b39</t>
  </si>
  <si>
    <t>CRC_a124.CRC_b39</t>
  </si>
  <si>
    <t>CRC_a125.CRC_b39</t>
  </si>
  <si>
    <t>CRC_a126.CRC_b39</t>
  </si>
  <si>
    <t>CRC_a127.CRC_b39</t>
  </si>
  <si>
    <t>CRC_a128.CRC_b39</t>
  </si>
  <si>
    <t>CRC_a129.CRC_b39</t>
  </si>
  <si>
    <t>CRC_a130.CRC_b39</t>
  </si>
  <si>
    <t>CRC_a131.CRC_b39</t>
  </si>
  <si>
    <t>CRC_a132.CRC_b39</t>
  </si>
  <si>
    <t>CRC_a133.CRC_b39</t>
  </si>
  <si>
    <t>CRC_a134.CRC_b39</t>
  </si>
  <si>
    <t>CRC_a135.CRC_b39</t>
  </si>
  <si>
    <t>CRC_a136.CRC_b39</t>
  </si>
  <si>
    <t>CRC_a137.CRC_b39</t>
  </si>
  <si>
    <t>CRC_a138.CRC_b39</t>
  </si>
  <si>
    <t>CRC_a139.CRC_b39</t>
  </si>
  <si>
    <t>CRC_a140.CRC_b39</t>
  </si>
  <si>
    <t>CRC_a141.CRC_b39</t>
  </si>
  <si>
    <t>CRC_a142.CRC_b39</t>
  </si>
  <si>
    <t>CRC_a143.CRC_b39</t>
  </si>
  <si>
    <t>CRC_a144.CRC_b39</t>
  </si>
  <si>
    <t>CRC_a145.CRC_b39</t>
  </si>
  <si>
    <t>CRC_a146.CRC_b39</t>
  </si>
  <si>
    <t>CRC_a147.CRC_b39</t>
  </si>
  <si>
    <t>CRC_a148.CRC_b39</t>
  </si>
  <si>
    <t>CRC_a149.CRC_b39</t>
  </si>
  <si>
    <t>CRC_a150.CRC_b39</t>
  </si>
  <si>
    <t>CRC_a151.CRC_b39</t>
  </si>
  <si>
    <t>CRC_a152.CRC_b39</t>
  </si>
  <si>
    <t>CRC_a153.CRC_b39</t>
  </si>
  <si>
    <t>CRC_a154.CRC_b39</t>
  </si>
  <si>
    <t>CRC_a155.CRC_b39</t>
  </si>
  <si>
    <t>CRC_a156.CRC_b39</t>
  </si>
  <si>
    <t>CRC_a157.CRC_b39</t>
  </si>
  <si>
    <t>CRC_a158.CRC_b39</t>
  </si>
  <si>
    <t>CRC_a159.CRC_b39</t>
  </si>
  <si>
    <t>CRC_a160.CRC_b39</t>
  </si>
  <si>
    <t>CRC_a161.CRC_b39</t>
  </si>
  <si>
    <t>CRC_a162.CRC_b39</t>
  </si>
  <si>
    <t>CRC_a163.CRC_b39</t>
  </si>
  <si>
    <t>CRC_a164.CRC_b39</t>
  </si>
  <si>
    <t>CRC_a165.CRC_b39</t>
  </si>
  <si>
    <t>CRC_a166.CRC_b39</t>
  </si>
  <si>
    <t>CRC_a167.CRC_b39</t>
  </si>
  <si>
    <t>CRC_a168.CRC_b39</t>
  </si>
  <si>
    <t>CRC_a169.CRC_b39</t>
  </si>
  <si>
    <t>CRC_a170.CRC_b39</t>
  </si>
  <si>
    <t>CRC_a171.CRC_b39</t>
  </si>
  <si>
    <t>CRC_a172.CRC_b39</t>
  </si>
  <si>
    <t>CRC_a173.CRC_b39</t>
  </si>
  <si>
    <t>CRC_a174.CRC_b39</t>
  </si>
  <si>
    <t>CRC_a175.CRC_b39</t>
  </si>
  <si>
    <t>CRC_a176.CRC_b39</t>
  </si>
  <si>
    <t>CRC_a177.CRC_b39</t>
  </si>
  <si>
    <t>CRC_a178.CRC_b39</t>
  </si>
  <si>
    <t>CRC_a179.CRC_b39</t>
  </si>
  <si>
    <t>CRC_a180.CRC_b39</t>
  </si>
  <si>
    <t>CRC_a181.CRC_b39</t>
  </si>
  <si>
    <t>CRC_a182.CRC_b39</t>
  </si>
  <si>
    <t>CRC_a183.CRC_b39</t>
  </si>
  <si>
    <t>CRC_a184.CRC_b39</t>
  </si>
  <si>
    <t>CRC_a185.CRC_b39</t>
  </si>
  <si>
    <t>CRC_a186.CRC_b39</t>
  </si>
  <si>
    <t>CRC_a187.CRC_b39</t>
  </si>
  <si>
    <t>CRC_a188.CRC_b39</t>
  </si>
  <si>
    <t>CRC_a189.CRC_b39</t>
  </si>
  <si>
    <t>CRC_a190.CRC_b39</t>
  </si>
  <si>
    <t>CRC_a191.CRC_b39</t>
  </si>
  <si>
    <t>CRC_a192.CRC_b39</t>
  </si>
  <si>
    <t>CRC_a193.CRC_b39</t>
  </si>
  <si>
    <t>CRC_a194.CRC_b39</t>
  </si>
  <si>
    <t>CRC_a195.CRC_b39</t>
  </si>
  <si>
    <t>CRC_a196.CRC_b39</t>
  </si>
  <si>
    <t>CRC_a197.CRC_b39</t>
  </si>
  <si>
    <t>CRC_a198.CRC_b39</t>
  </si>
  <si>
    <t>CRC_a199.CRC_b39</t>
  </si>
  <si>
    <t>CDK4_a17.CRC_b39</t>
  </si>
  <si>
    <t>CRC_a1.CRC_b40</t>
  </si>
  <si>
    <t>CRC_a2.CRC_b40</t>
  </si>
  <si>
    <t>CRC_a3.CRC_b40</t>
  </si>
  <si>
    <t>CRC_a4.CRC_b40</t>
  </si>
  <si>
    <t>CRC_a5.CRC_b40</t>
  </si>
  <si>
    <t>CRC_a6.CRC_b40</t>
  </si>
  <si>
    <t>CRC_a7.CRC_b40</t>
  </si>
  <si>
    <t>CRC_a8.CRC_b40</t>
  </si>
  <si>
    <t>CRC_a9.CRC_b40</t>
  </si>
  <si>
    <t>CRC_a10.CRC_b40</t>
  </si>
  <si>
    <t>CRC_a11.CRC_b40</t>
  </si>
  <si>
    <t>CRC_a12.CRC_b40</t>
  </si>
  <si>
    <t>CRC_a13.CRC_b40</t>
  </si>
  <si>
    <t>CRC_a14.CRC_b40</t>
  </si>
  <si>
    <t>CRC_a15.CRC_b40</t>
  </si>
  <si>
    <t>CRC_a16.CRC_b40</t>
  </si>
  <si>
    <t>CRC_a17.CRC_b40</t>
  </si>
  <si>
    <t>CRC_a18.CRC_b40</t>
  </si>
  <si>
    <t>CRC_a19.CRC_b40</t>
  </si>
  <si>
    <t>CRC_a20.CRC_b40</t>
  </si>
  <si>
    <t>CRC_a21.CRC_b40</t>
  </si>
  <si>
    <t>CRC_a22.CRC_b40</t>
  </si>
  <si>
    <t>CRC_a23.CRC_b40</t>
  </si>
  <si>
    <t>CRC_a24.CRC_b40</t>
  </si>
  <si>
    <t>CRC_a25.CRC_b40</t>
  </si>
  <si>
    <t>CRC_a26.CRC_b40</t>
  </si>
  <si>
    <t>CRC_a27.CRC_b40</t>
  </si>
  <si>
    <t>CRC_a28.CRC_b40</t>
  </si>
  <si>
    <t>CRC_a29.CRC_b40</t>
  </si>
  <si>
    <t>CRC_a30.CRC_b40</t>
  </si>
  <si>
    <t>CRC_a31.CRC_b40</t>
  </si>
  <si>
    <t>CRC_a32.CRC_b40</t>
  </si>
  <si>
    <t>CRC_a33.CRC_b40</t>
  </si>
  <si>
    <t>CRC_a34.CRC_b40</t>
  </si>
  <si>
    <t>CRC_a35.CRC_b40</t>
  </si>
  <si>
    <t>CRC_a36.CRC_b40</t>
  </si>
  <si>
    <t>CRC_a37.CRC_b40</t>
  </si>
  <si>
    <t>CRC_a38.CRC_b40</t>
  </si>
  <si>
    <t>CRC_a39.CRC_b40</t>
  </si>
  <si>
    <t>CRC_a40.CRC_b40</t>
  </si>
  <si>
    <t>CRC_a41.CRC_b40</t>
  </si>
  <si>
    <t>CRC_a42.CRC_b40</t>
  </si>
  <si>
    <t>CRC_a43.CRC_b40</t>
  </si>
  <si>
    <t>CRC_a44.CRC_b40</t>
  </si>
  <si>
    <t>CRC_a45.CRC_b40</t>
  </si>
  <si>
    <t>CRC_a46.CRC_b40</t>
  </si>
  <si>
    <t>CRC_a47.CRC_b40</t>
  </si>
  <si>
    <t>CRC_a48.CRC_b40</t>
  </si>
  <si>
    <t>CRC_a49.CRC_b40</t>
  </si>
  <si>
    <t>CRC_a50.CRC_b40</t>
  </si>
  <si>
    <t>CRC_a51.CRC_b40</t>
  </si>
  <si>
    <t>CRC_a52.CRC_b40</t>
  </si>
  <si>
    <t>CRC_a53.CRC_b40</t>
  </si>
  <si>
    <t>CRC_a54.CRC_b40</t>
  </si>
  <si>
    <t>CRC_a55.CRC_b40</t>
  </si>
  <si>
    <t>CRC_a56.CRC_b40</t>
  </si>
  <si>
    <t>CRC_a57.CRC_b40</t>
  </si>
  <si>
    <t>CRC_a58.CRC_b40</t>
  </si>
  <si>
    <t>CRC_a59.CRC_b40</t>
  </si>
  <si>
    <t>CRC_a60.CRC_b40</t>
  </si>
  <si>
    <t>CRC_a61.CRC_b40</t>
  </si>
  <si>
    <t>CRC_a62.CRC_b40</t>
  </si>
  <si>
    <t>CRC_a63.CRC_b40</t>
  </si>
  <si>
    <t>CRC_a64.CRC_b40</t>
  </si>
  <si>
    <t>CRC_a65.CRC_b40</t>
  </si>
  <si>
    <t>CRC_a66.CRC_b40</t>
  </si>
  <si>
    <t>CRC_a67.CRC_b40</t>
  </si>
  <si>
    <t>CRC_a68.CRC_b40</t>
  </si>
  <si>
    <t>CRC_a69.CRC_b40</t>
  </si>
  <si>
    <t>CRC_a70.CRC_b40</t>
  </si>
  <si>
    <t>CRC_a71.CRC_b40</t>
  </si>
  <si>
    <t>CRC_a72.CRC_b40</t>
  </si>
  <si>
    <t>CRC_a73.CRC_b40</t>
  </si>
  <si>
    <t>CRC_a74.CRC_b40</t>
  </si>
  <si>
    <t>CRC_a75.CRC_b40</t>
  </si>
  <si>
    <t>CRC_a76.CRC_b40</t>
  </si>
  <si>
    <t>CRC_a77.CRC_b40</t>
  </si>
  <si>
    <t>CRC_a78.CRC_b40</t>
  </si>
  <si>
    <t>CRC_a79.CRC_b40</t>
  </si>
  <si>
    <t>CRC_a80.CRC_b40</t>
  </si>
  <si>
    <t>CRC_a81.CRC_b40</t>
  </si>
  <si>
    <t>CRC_a82.CRC_b40</t>
  </si>
  <si>
    <t>CRC_a83.CRC_b40</t>
  </si>
  <si>
    <t>CRC_a84.CRC_b40</t>
  </si>
  <si>
    <t>CRC_a85.CRC_b40</t>
  </si>
  <si>
    <t>CRC_a86.CRC_b40</t>
  </si>
  <si>
    <t>CRC_a87.CRC_b40</t>
  </si>
  <si>
    <t>CRC_a88.CRC_b40</t>
  </si>
  <si>
    <t>CRC_a89.CRC_b40</t>
  </si>
  <si>
    <t>CRC_a90.CRC_b40</t>
  </si>
  <si>
    <t>CRC_a91.CRC_b40</t>
  </si>
  <si>
    <t>CRC_a92.CRC_b40</t>
  </si>
  <si>
    <t>CRC_a93.CRC_b40</t>
  </si>
  <si>
    <t>CRC_a94.CRC_b40</t>
  </si>
  <si>
    <t>CRC_a95.CRC_b40</t>
  </si>
  <si>
    <t>CRC_a96.CRC_b40</t>
  </si>
  <si>
    <t>CRC_a97.CRC_b40</t>
  </si>
  <si>
    <t>CRC_a98.CRC_b40</t>
  </si>
  <si>
    <t>CRC_a99.CRC_b40</t>
  </si>
  <si>
    <t>CRC_a100.CRC_b40</t>
  </si>
  <si>
    <t>CRC_a101.CRC_b40</t>
  </si>
  <si>
    <t>CRC_a102.CRC_b40</t>
  </si>
  <si>
    <t>CRC_a103.CRC_b40</t>
  </si>
  <si>
    <t>CRC_a104.CRC_b40</t>
  </si>
  <si>
    <t>CRC_a105.CRC_b40</t>
  </si>
  <si>
    <t>CRC_a106.CRC_b40</t>
  </si>
  <si>
    <t>CRC_a107.CRC_b40</t>
  </si>
  <si>
    <t>CRC_a108.CRC_b40</t>
  </si>
  <si>
    <t>CRC_a109.CRC_b40</t>
  </si>
  <si>
    <t>CRC_a110.CRC_b40</t>
  </si>
  <si>
    <t>CRC_a111.CRC_b40</t>
  </si>
  <si>
    <t>CRC_a112.CRC_b40</t>
  </si>
  <si>
    <t>CRC_a113.CRC_b40</t>
  </si>
  <si>
    <t>CRC_a114.CRC_b40</t>
  </si>
  <si>
    <t>CRC_a115.CRC_b40</t>
  </si>
  <si>
    <t>CRC_a116.CRC_b40</t>
  </si>
  <si>
    <t>CRC_a117.CRC_b40</t>
  </si>
  <si>
    <t>CRC_a118.CRC_b40</t>
  </si>
  <si>
    <t>CRC_a119.CRC_b40</t>
  </si>
  <si>
    <t>CRC_a120.CRC_b40</t>
  </si>
  <si>
    <t>CRC_a121.CRC_b40</t>
  </si>
  <si>
    <t>CRC_a122.CRC_b40</t>
  </si>
  <si>
    <t>CRC_a123.CRC_b40</t>
  </si>
  <si>
    <t>CRC_a124.CRC_b40</t>
  </si>
  <si>
    <t>CRC_a125.CRC_b40</t>
  </si>
  <si>
    <t>CRC_a126.CRC_b40</t>
  </si>
  <si>
    <t>CRC_a127.CRC_b40</t>
  </si>
  <si>
    <t>CRC_a128.CRC_b40</t>
  </si>
  <si>
    <t>CRC_a129.CRC_b40</t>
  </si>
  <si>
    <t>CRC_a130.CRC_b40</t>
  </si>
  <si>
    <t>CRC_a131.CRC_b40</t>
  </si>
  <si>
    <t>CRC_a132.CRC_b40</t>
  </si>
  <si>
    <t>CRC_a133.CRC_b40</t>
  </si>
  <si>
    <t>CRC_a134.CRC_b40</t>
  </si>
  <si>
    <t>CRC_a135.CRC_b40</t>
  </si>
  <si>
    <t>CRC_a136.CRC_b40</t>
  </si>
  <si>
    <t>CRC_a137.CRC_b40</t>
  </si>
  <si>
    <t>CRC_a138.CRC_b40</t>
  </si>
  <si>
    <t>CRC_a139.CRC_b40</t>
  </si>
  <si>
    <t>CRC_a140.CRC_b40</t>
  </si>
  <si>
    <t>CRC_a141.CRC_b40</t>
  </si>
  <si>
    <t>CRC_a142.CRC_b40</t>
  </si>
  <si>
    <t>CRC_a143.CRC_b40</t>
  </si>
  <si>
    <t>CRC_a144.CRC_b40</t>
  </si>
  <si>
    <t>CRC_a145.CRC_b40</t>
  </si>
  <si>
    <t>CRC_a146.CRC_b40</t>
  </si>
  <si>
    <t>CRC_a147.CRC_b40</t>
  </si>
  <si>
    <t>CRC_a148.CRC_b40</t>
  </si>
  <si>
    <t>CRC_a149.CRC_b40</t>
  </si>
  <si>
    <t>CRC_a150.CRC_b40</t>
  </si>
  <si>
    <t>CRC_a151.CRC_b40</t>
  </si>
  <si>
    <t>CRC_a152.CRC_b40</t>
  </si>
  <si>
    <t>CRC_a153.CRC_b40</t>
  </si>
  <si>
    <t>CRC_a154.CRC_b40</t>
  </si>
  <si>
    <t>CRC_a155.CRC_b40</t>
  </si>
  <si>
    <t>CRC_a156.CRC_b40</t>
  </si>
  <si>
    <t>CRC_a157.CRC_b40</t>
  </si>
  <si>
    <t>CRC_a158.CRC_b40</t>
  </si>
  <si>
    <t>CRC_a159.CRC_b40</t>
  </si>
  <si>
    <t>CRC_a160.CRC_b40</t>
  </si>
  <si>
    <t>CRC_a161.CRC_b40</t>
  </si>
  <si>
    <t>CRC_a162.CRC_b40</t>
  </si>
  <si>
    <t>CRC_a163.CRC_b40</t>
  </si>
  <si>
    <t>CRC_a164.CRC_b40</t>
  </si>
  <si>
    <t>CRC_a165.CRC_b40</t>
  </si>
  <si>
    <t>CRC_a166.CRC_b40</t>
  </si>
  <si>
    <t>CRC_a167.CRC_b40</t>
  </si>
  <si>
    <t>CRC_a168.CRC_b40</t>
  </si>
  <si>
    <t>CRC_a169.CRC_b40</t>
  </si>
  <si>
    <t>CRC_a170.CRC_b40</t>
  </si>
  <si>
    <t>CRC_a171.CRC_b40</t>
  </si>
  <si>
    <t>CRC_a172.CRC_b40</t>
  </si>
  <si>
    <t>CRC_a173.CRC_b40</t>
  </si>
  <si>
    <t>CRC_a174.CRC_b40</t>
  </si>
  <si>
    <t>CRC_a175.CRC_b40</t>
  </si>
  <si>
    <t>CRC_a176.CRC_b40</t>
  </si>
  <si>
    <t>CRC_a177.CRC_b40</t>
  </si>
  <si>
    <t>CRC_a178.CRC_b40</t>
  </si>
  <si>
    <t>CRC_a179.CRC_b40</t>
  </si>
  <si>
    <t>CRC_a180.CRC_b40</t>
  </si>
  <si>
    <t>CRC_a181.CRC_b40</t>
  </si>
  <si>
    <t>CRC_a182.CRC_b40</t>
  </si>
  <si>
    <t>CRC_a183.CRC_b40</t>
  </si>
  <si>
    <t>CRC_a184.CRC_b40</t>
  </si>
  <si>
    <t>CRC_a185.CRC_b40</t>
  </si>
  <si>
    <t>CRC_a186.CRC_b40</t>
  </si>
  <si>
    <t>CRC_a187.CRC_b40</t>
  </si>
  <si>
    <t>CRC_a188.CRC_b40</t>
  </si>
  <si>
    <t>CRC_a189.CRC_b40</t>
  </si>
  <si>
    <t>CRC_a190.CRC_b40</t>
  </si>
  <si>
    <t>CRC_a191.CRC_b40</t>
  </si>
  <si>
    <t>CRC_a192.CRC_b40</t>
  </si>
  <si>
    <t>CRC_a193.CRC_b40</t>
  </si>
  <si>
    <t>CRC_a194.CRC_b40</t>
  </si>
  <si>
    <t>CRC_a195.CRC_b40</t>
  </si>
  <si>
    <t>CRC_a196.CRC_b40</t>
  </si>
  <si>
    <t>CRC_a197.CRC_b40</t>
  </si>
  <si>
    <t>CRC_a198.CRC_b40</t>
  </si>
  <si>
    <t>CRC_a199.CRC_b40</t>
  </si>
  <si>
    <t>CDK4_a17.CRC_b40</t>
  </si>
  <si>
    <t>CRC_a1.CRC_b41</t>
  </si>
  <si>
    <t>CRC_a2.CRC_b41</t>
  </si>
  <si>
    <t>CRC_a3.CRC_b41</t>
  </si>
  <si>
    <t>CRC_a4.CRC_b41</t>
  </si>
  <si>
    <t>CRC_a5.CRC_b41</t>
  </si>
  <si>
    <t>CRC_a6.CRC_b41</t>
  </si>
  <si>
    <t>CRC_a7.CRC_b41</t>
  </si>
  <si>
    <t>CRC_a8.CRC_b41</t>
  </si>
  <si>
    <t>CRC_a9.CRC_b41</t>
  </si>
  <si>
    <t>CRC_a10.CRC_b41</t>
  </si>
  <si>
    <t>CRC_a11.CRC_b41</t>
  </si>
  <si>
    <t>CRC_a12.CRC_b41</t>
  </si>
  <si>
    <t>CRC_a13.CRC_b41</t>
  </si>
  <si>
    <t>CRC_a14.CRC_b41</t>
  </si>
  <si>
    <t>CRC_a15.CRC_b41</t>
  </si>
  <si>
    <t>CRC_a16.CRC_b41</t>
  </si>
  <si>
    <t>CRC_a17.CRC_b41</t>
  </si>
  <si>
    <t>CRC_a18.CRC_b41</t>
  </si>
  <si>
    <t>CRC_a19.CRC_b41</t>
  </si>
  <si>
    <t>CRC_a20.CRC_b41</t>
  </si>
  <si>
    <t>CRC_a21.CRC_b41</t>
  </si>
  <si>
    <t>CRC_a22.CRC_b41</t>
  </si>
  <si>
    <t>CRC_a23.CRC_b41</t>
  </si>
  <si>
    <t>CRC_a24.CRC_b41</t>
  </si>
  <si>
    <t>CRC_a25.CRC_b41</t>
  </si>
  <si>
    <t>CRC_a26.CRC_b41</t>
  </si>
  <si>
    <t>CRC_a27.CRC_b41</t>
  </si>
  <si>
    <t>CRC_a28.CRC_b41</t>
  </si>
  <si>
    <t>CRC_a29.CRC_b41</t>
  </si>
  <si>
    <t>CRC_a30.CRC_b41</t>
  </si>
  <si>
    <t>CRC_a31.CRC_b41</t>
  </si>
  <si>
    <t>CRC_a32.CRC_b41</t>
  </si>
  <si>
    <t>CRC_a33.CRC_b41</t>
  </si>
  <si>
    <t>CRC_a34.CRC_b41</t>
  </si>
  <si>
    <t>CRC_a35.CRC_b41</t>
  </si>
  <si>
    <t>CRC_a36.CRC_b41</t>
  </si>
  <si>
    <t>CRC_a37.CRC_b41</t>
  </si>
  <si>
    <t>CRC_a38.CRC_b41</t>
  </si>
  <si>
    <t>CRC_a39.CRC_b41</t>
  </si>
  <si>
    <t>CRC_a40.CRC_b41</t>
  </si>
  <si>
    <t>CRC_a41.CRC_b41</t>
  </si>
  <si>
    <t>CRC_a42.CRC_b41</t>
  </si>
  <si>
    <t>CRC_a43.CRC_b41</t>
  </si>
  <si>
    <t>CRC_a44.CRC_b41</t>
  </si>
  <si>
    <t>CRC_a45.CRC_b41</t>
  </si>
  <si>
    <t>CRC_a46.CRC_b41</t>
  </si>
  <si>
    <t>CRC_a47.CRC_b41</t>
  </si>
  <si>
    <t>CRC_a48.CRC_b41</t>
  </si>
  <si>
    <t>CRC_a49.CRC_b41</t>
  </si>
  <si>
    <t>CRC_a50.CRC_b41</t>
  </si>
  <si>
    <t>CRC_a51.CRC_b41</t>
  </si>
  <si>
    <t>CRC_a52.CRC_b41</t>
  </si>
  <si>
    <t>CRC_a53.CRC_b41</t>
  </si>
  <si>
    <t>CRC_a54.CRC_b41</t>
  </si>
  <si>
    <t>CRC_a55.CRC_b41</t>
  </si>
  <si>
    <t>CRC_a56.CRC_b41</t>
  </si>
  <si>
    <t>CRC_a57.CRC_b41</t>
  </si>
  <si>
    <t>CRC_a58.CRC_b41</t>
  </si>
  <si>
    <t>CRC_a59.CRC_b41</t>
  </si>
  <si>
    <t>CRC_a60.CRC_b41</t>
  </si>
  <si>
    <t>CRC_a61.CRC_b41</t>
  </si>
  <si>
    <t>CRC_a62.CRC_b41</t>
  </si>
  <si>
    <t>CRC_a63.CRC_b41</t>
  </si>
  <si>
    <t>CRC_a64.CRC_b41</t>
  </si>
  <si>
    <t>CRC_a65.CRC_b41</t>
  </si>
  <si>
    <t>CRC_a66.CRC_b41</t>
  </si>
  <si>
    <t>CRC_a67.CRC_b41</t>
  </si>
  <si>
    <t>CRC_a68.CRC_b41</t>
  </si>
  <si>
    <t>CRC_a69.CRC_b41</t>
  </si>
  <si>
    <t>CRC_a70.CRC_b41</t>
  </si>
  <si>
    <t>CRC_a71.CRC_b41</t>
  </si>
  <si>
    <t>CRC_a72.CRC_b41</t>
  </si>
  <si>
    <t>CRC_a73.CRC_b41</t>
  </si>
  <si>
    <t>CRC_a74.CRC_b41</t>
  </si>
  <si>
    <t>CRC_a75.CRC_b41</t>
  </si>
  <si>
    <t>CRC_a76.CRC_b41</t>
  </si>
  <si>
    <t>CRC_a77.CRC_b41</t>
  </si>
  <si>
    <t>CRC_a78.CRC_b41</t>
  </si>
  <si>
    <t>CRC_a79.CRC_b41</t>
  </si>
  <si>
    <t>CRC_a80.CRC_b41</t>
  </si>
  <si>
    <t>CRC_a81.CRC_b41</t>
  </si>
  <si>
    <t>CRC_a82.CRC_b41</t>
  </si>
  <si>
    <t>CRC_a83.CRC_b41</t>
  </si>
  <si>
    <t>CRC_a84.CRC_b41</t>
  </si>
  <si>
    <t>CRC_a85.CRC_b41</t>
  </si>
  <si>
    <t>CRC_a86.CRC_b41</t>
  </si>
  <si>
    <t>CRC_a87.CRC_b41</t>
  </si>
  <si>
    <t>CRC_a88.CRC_b41</t>
  </si>
  <si>
    <t>CRC_a89.CRC_b41</t>
  </si>
  <si>
    <t>CRC_a90.CRC_b41</t>
  </si>
  <si>
    <t>CRC_a91.CRC_b41</t>
  </si>
  <si>
    <t>CRC_a92.CRC_b41</t>
  </si>
  <si>
    <t>CRC_a93.CRC_b41</t>
  </si>
  <si>
    <t>CRC_a94.CRC_b41</t>
  </si>
  <si>
    <t>CRC_a95.CRC_b41</t>
  </si>
  <si>
    <t>CRC_a96.CRC_b41</t>
  </si>
  <si>
    <t>CRC_a97.CRC_b41</t>
  </si>
  <si>
    <t>CRC_a98.CRC_b41</t>
  </si>
  <si>
    <t>CRC_a99.CRC_b41</t>
  </si>
  <si>
    <t>CRC_a100.CRC_b41</t>
  </si>
  <si>
    <t>CRC_a101.CRC_b41</t>
  </si>
  <si>
    <t>CRC_a102.CRC_b41</t>
  </si>
  <si>
    <t>CRC_a103.CRC_b41</t>
  </si>
  <si>
    <t>CRC_a104.CRC_b41</t>
  </si>
  <si>
    <t>CRC_a105.CRC_b41</t>
  </si>
  <si>
    <t>CRC_a106.CRC_b41</t>
  </si>
  <si>
    <t>CRC_a107.CRC_b41</t>
  </si>
  <si>
    <t>CRC_a108.CRC_b41</t>
  </si>
  <si>
    <t>CRC_a109.CRC_b41</t>
  </si>
  <si>
    <t>CRC_a110.CRC_b41</t>
  </si>
  <si>
    <t>CRC_a111.CRC_b41</t>
  </si>
  <si>
    <t>CRC_a112.CRC_b41</t>
  </si>
  <si>
    <t>CRC_a113.CRC_b41</t>
  </si>
  <si>
    <t>CRC_a114.CRC_b41</t>
  </si>
  <si>
    <t>CRC_a115.CRC_b41</t>
  </si>
  <si>
    <t>CRC_a116.CRC_b41</t>
  </si>
  <si>
    <t>CRC_a117.CRC_b41</t>
  </si>
  <si>
    <t>CRC_a118.CRC_b41</t>
  </si>
  <si>
    <t>CRC_a119.CRC_b41</t>
  </si>
  <si>
    <t>CRC_a120.CRC_b41</t>
  </si>
  <si>
    <t>CRC_a121.CRC_b41</t>
  </si>
  <si>
    <t>CRC_a122.CRC_b41</t>
  </si>
  <si>
    <t>CRC_a123.CRC_b41</t>
  </si>
  <si>
    <t>CRC_a124.CRC_b41</t>
  </si>
  <si>
    <t>CRC_a125.CRC_b41</t>
  </si>
  <si>
    <t>CRC_a126.CRC_b41</t>
  </si>
  <si>
    <t>CRC_a127.CRC_b41</t>
  </si>
  <si>
    <t>CRC_a128.CRC_b41</t>
  </si>
  <si>
    <t>CRC_a129.CRC_b41</t>
  </si>
  <si>
    <t>CRC_a130.CRC_b41</t>
  </si>
  <si>
    <t>CRC_a131.CRC_b41</t>
  </si>
  <si>
    <t>CRC_a132.CRC_b41</t>
  </si>
  <si>
    <t>CRC_a133.CRC_b41</t>
  </si>
  <si>
    <t>CRC_a134.CRC_b41</t>
  </si>
  <si>
    <t>CRC_a135.CRC_b41</t>
  </si>
  <si>
    <t>CRC_a136.CRC_b41</t>
  </si>
  <si>
    <t>CRC_a137.CRC_b41</t>
  </si>
  <si>
    <t>CRC_a138.CRC_b41</t>
  </si>
  <si>
    <t>CRC_a139.CRC_b41</t>
  </si>
  <si>
    <t>CRC_a140.CRC_b41</t>
  </si>
  <si>
    <t>CRC_a141.CRC_b41</t>
  </si>
  <si>
    <t>CRC_a142.CRC_b41</t>
  </si>
  <si>
    <t>CRC_a143.CRC_b41</t>
  </si>
  <si>
    <t>CRC_a144.CRC_b41</t>
  </si>
  <si>
    <t>CRC_a145.CRC_b41</t>
  </si>
  <si>
    <t>CRC_a146.CRC_b41</t>
  </si>
  <si>
    <t>CRC_a147.CRC_b41</t>
  </si>
  <si>
    <t>CRC_a148.CRC_b41</t>
  </si>
  <si>
    <t>CRC_a149.CRC_b41</t>
  </si>
  <si>
    <t>CRC_a150.CRC_b41</t>
  </si>
  <si>
    <t>CRC_a151.CRC_b41</t>
  </si>
  <si>
    <t>CRC_a152.CRC_b41</t>
  </si>
  <si>
    <t>CRC_a153.CRC_b41</t>
  </si>
  <si>
    <t>CRC_a154.CRC_b41</t>
  </si>
  <si>
    <t>CRC_a155.CRC_b41</t>
  </si>
  <si>
    <t>CRC_a156.CRC_b41</t>
  </si>
  <si>
    <t>CRC_a157.CRC_b41</t>
  </si>
  <si>
    <t>CRC_a158.CRC_b41</t>
  </si>
  <si>
    <t>CRC_a159.CRC_b41</t>
  </si>
  <si>
    <t>CRC_a160.CRC_b41</t>
  </si>
  <si>
    <t>CRC_a161.CRC_b41</t>
  </si>
  <si>
    <t>CRC_a162.CRC_b41</t>
  </si>
  <si>
    <t>CRC_a163.CRC_b41</t>
  </si>
  <si>
    <t>CRC_a164.CRC_b41</t>
  </si>
  <si>
    <t>CRC_a165.CRC_b41</t>
  </si>
  <si>
    <t>CRC_a166.CRC_b41</t>
  </si>
  <si>
    <t>CRC_a167.CRC_b41</t>
  </si>
  <si>
    <t>CRC_a168.CRC_b41</t>
  </si>
  <si>
    <t>CRC_a169.CRC_b41</t>
  </si>
  <si>
    <t>CRC_a170.CRC_b41</t>
  </si>
  <si>
    <t>CRC_a171.CRC_b41</t>
  </si>
  <si>
    <t>CRC_a172.CRC_b41</t>
  </si>
  <si>
    <t>CRC_a173.CRC_b41</t>
  </si>
  <si>
    <t>CRC_a174.CRC_b41</t>
  </si>
  <si>
    <t>CRC_a175.CRC_b41</t>
  </si>
  <si>
    <t>CRC_a176.CRC_b41</t>
  </si>
  <si>
    <t>CRC_a177.CRC_b41</t>
  </si>
  <si>
    <t>CRC_a178.CRC_b41</t>
  </si>
  <si>
    <t>CRC_a179.CRC_b41</t>
  </si>
  <si>
    <t>CRC_a180.CRC_b41</t>
  </si>
  <si>
    <t>CRC_a181.CRC_b41</t>
  </si>
  <si>
    <t>CRC_a182.CRC_b41</t>
  </si>
  <si>
    <t>CRC_a183.CRC_b41</t>
  </si>
  <si>
    <t>CRC_a184.CRC_b41</t>
  </si>
  <si>
    <t>CRC_a185.CRC_b41</t>
  </si>
  <si>
    <t>CRC_a186.CRC_b41</t>
  </si>
  <si>
    <t>CRC_a187.CRC_b41</t>
  </si>
  <si>
    <t>CRC_a188.CRC_b41</t>
  </si>
  <si>
    <t>CRC_a189.CRC_b41</t>
  </si>
  <si>
    <t>CRC_a190.CRC_b41</t>
  </si>
  <si>
    <t>CRC_a191.CRC_b41</t>
  </si>
  <si>
    <t>CRC_a192.CRC_b41</t>
  </si>
  <si>
    <t>CRC_a193.CRC_b41</t>
  </si>
  <si>
    <t>CRC_a194.CRC_b41</t>
  </si>
  <si>
    <t>CRC_a195.CRC_b41</t>
  </si>
  <si>
    <t>CRC_a196.CRC_b41</t>
  </si>
  <si>
    <t>CRC_a197.CRC_b41</t>
  </si>
  <si>
    <t>CRC_a198.CRC_b41</t>
  </si>
  <si>
    <t>CRC_a199.CRC_b41</t>
  </si>
  <si>
    <t>CDK4_a17.CRC_b41</t>
  </si>
  <si>
    <t>CRC_a1.CRC_b42</t>
  </si>
  <si>
    <t>CRC_a2.CRC_b42</t>
  </si>
  <si>
    <t>CRC_a3.CRC_b42</t>
  </si>
  <si>
    <t>CRC_a4.CRC_b42</t>
  </si>
  <si>
    <t>CRC_a5.CRC_b42</t>
  </si>
  <si>
    <t>CRC_a6.CRC_b42</t>
  </si>
  <si>
    <t>CRC_a7.CRC_b42</t>
  </si>
  <si>
    <t>CRC_a8.CRC_b42</t>
  </si>
  <si>
    <t>CRC_a9.CRC_b42</t>
  </si>
  <si>
    <t>CRC_a10.CRC_b42</t>
  </si>
  <si>
    <t>CRC_a11.CRC_b42</t>
  </si>
  <si>
    <t>CRC_a12.CRC_b42</t>
  </si>
  <si>
    <t>CRC_a13.CRC_b42</t>
  </si>
  <si>
    <t>CRC_a14.CRC_b42</t>
  </si>
  <si>
    <t>CRC_a15.CRC_b42</t>
  </si>
  <si>
    <t>CRC_a16.CRC_b42</t>
  </si>
  <si>
    <t>CRC_a17.CRC_b42</t>
  </si>
  <si>
    <t>CRC_a18.CRC_b42</t>
  </si>
  <si>
    <t>CRC_a19.CRC_b42</t>
  </si>
  <si>
    <t>CRC_a20.CRC_b42</t>
  </si>
  <si>
    <t>CRC_a21.CRC_b42</t>
  </si>
  <si>
    <t>CRC_a22.CRC_b42</t>
  </si>
  <si>
    <t>CRC_a23.CRC_b42</t>
  </si>
  <si>
    <t>CRC_a24.CRC_b42</t>
  </si>
  <si>
    <t>CRC_a25.CRC_b42</t>
  </si>
  <si>
    <t>CRC_a26.CRC_b42</t>
  </si>
  <si>
    <t>CRC_a27.CRC_b42</t>
  </si>
  <si>
    <t>CRC_a28.CRC_b42</t>
  </si>
  <si>
    <t>CRC_a29.CRC_b42</t>
  </si>
  <si>
    <t>CRC_a30.CRC_b42</t>
  </si>
  <si>
    <t>CRC_a31.CRC_b42</t>
  </si>
  <si>
    <t>CRC_a32.CRC_b42</t>
  </si>
  <si>
    <t>CRC_a33.CRC_b42</t>
  </si>
  <si>
    <t>CRC_a34.CRC_b42</t>
  </si>
  <si>
    <t>CRC_a35.CRC_b42</t>
  </si>
  <si>
    <t>CRC_a36.CRC_b42</t>
  </si>
  <si>
    <t>CRC_a37.CRC_b42</t>
  </si>
  <si>
    <t>CRC_a38.CRC_b42</t>
  </si>
  <si>
    <t>CRC_a39.CRC_b42</t>
  </si>
  <si>
    <t>CRC_a40.CRC_b42</t>
  </si>
  <si>
    <t>CRC_a41.CRC_b42</t>
  </si>
  <si>
    <t>CRC_a42.CRC_b42</t>
  </si>
  <si>
    <t>CRC_a43.CRC_b42</t>
  </si>
  <si>
    <t>CRC_a44.CRC_b42</t>
  </si>
  <si>
    <t>CRC_a45.CRC_b42</t>
  </si>
  <si>
    <t>CRC_a46.CRC_b42</t>
  </si>
  <si>
    <t>CRC_a47.CRC_b42</t>
  </si>
  <si>
    <t>CRC_a48.CRC_b42</t>
  </si>
  <si>
    <t>CRC_a49.CRC_b42</t>
  </si>
  <si>
    <t>CRC_a50.CRC_b42</t>
  </si>
  <si>
    <t>CRC_a51.CRC_b42</t>
  </si>
  <si>
    <t>CRC_a52.CRC_b42</t>
  </si>
  <si>
    <t>CRC_a53.CRC_b42</t>
  </si>
  <si>
    <t>CRC_a54.CRC_b42</t>
  </si>
  <si>
    <t>CRC_a55.CRC_b42</t>
  </si>
  <si>
    <t>CRC_a56.CRC_b42</t>
  </si>
  <si>
    <t>CRC_a57.CRC_b42</t>
  </si>
  <si>
    <t>CRC_a58.CRC_b42</t>
  </si>
  <si>
    <t>CRC_a59.CRC_b42</t>
  </si>
  <si>
    <t>CRC_a60.CRC_b42</t>
  </si>
  <si>
    <t>CRC_a61.CRC_b42</t>
  </si>
  <si>
    <t>CRC_a62.CRC_b42</t>
  </si>
  <si>
    <t>CRC_a63.CRC_b42</t>
  </si>
  <si>
    <t>CRC_a64.CRC_b42</t>
  </si>
  <si>
    <t>CRC_a65.CRC_b42</t>
  </si>
  <si>
    <t>CRC_a66.CRC_b42</t>
  </si>
  <si>
    <t>CRC_a67.CRC_b42</t>
  </si>
  <si>
    <t>CRC_a68.CRC_b42</t>
  </si>
  <si>
    <t>CRC_a69.CRC_b42</t>
  </si>
  <si>
    <t>CRC_a70.CRC_b42</t>
  </si>
  <si>
    <t>CRC_a71.CRC_b42</t>
  </si>
  <si>
    <t>CRC_a72.CRC_b42</t>
  </si>
  <si>
    <t>CRC_a73.CRC_b42</t>
  </si>
  <si>
    <t>CRC_a74.CRC_b42</t>
  </si>
  <si>
    <t>CRC_a75.CRC_b42</t>
  </si>
  <si>
    <t>CRC_a76.CRC_b42</t>
  </si>
  <si>
    <t>CRC_a77.CRC_b42</t>
  </si>
  <si>
    <t>CRC_a78.CRC_b42</t>
  </si>
  <si>
    <t>CRC_a79.CRC_b42</t>
  </si>
  <si>
    <t>CRC_a80.CRC_b42</t>
  </si>
  <si>
    <t>CRC_a81.CRC_b42</t>
  </si>
  <si>
    <t>CRC_a82.CRC_b42</t>
  </si>
  <si>
    <t>CRC_a83.CRC_b42</t>
  </si>
  <si>
    <t>CRC_a84.CRC_b42</t>
  </si>
  <si>
    <t>CRC_a85.CRC_b42</t>
  </si>
  <si>
    <t>CRC_a86.CRC_b42</t>
  </si>
  <si>
    <t>CRC_a87.CRC_b42</t>
  </si>
  <si>
    <t>CRC_a88.CRC_b42</t>
  </si>
  <si>
    <t>CRC_a89.CRC_b42</t>
  </si>
  <si>
    <t>CRC_a90.CRC_b42</t>
  </si>
  <si>
    <t>CRC_a91.CRC_b42</t>
  </si>
  <si>
    <t>CRC_a92.CRC_b42</t>
  </si>
  <si>
    <t>CRC_a93.CRC_b42</t>
  </si>
  <si>
    <t>CRC_a94.CRC_b42</t>
  </si>
  <si>
    <t>CRC_a95.CRC_b42</t>
  </si>
  <si>
    <t>CRC_a96.CRC_b42</t>
  </si>
  <si>
    <t>CRC_a97.CRC_b42</t>
  </si>
  <si>
    <t>CRC_a98.CRC_b42</t>
  </si>
  <si>
    <t>CRC_a99.CRC_b42</t>
  </si>
  <si>
    <t>CRC_a100.CRC_b42</t>
  </si>
  <si>
    <t>CRC_a101.CRC_b42</t>
  </si>
  <si>
    <t>CRC_a102.CRC_b42</t>
  </si>
  <si>
    <t>CRC_a103.CRC_b42</t>
  </si>
  <si>
    <t>CRC_a104.CRC_b42</t>
  </si>
  <si>
    <t>CRC_a105.CRC_b42</t>
  </si>
  <si>
    <t>CRC_a106.CRC_b42</t>
  </si>
  <si>
    <t>CRC_a107.CRC_b42</t>
  </si>
  <si>
    <t>CRC_a108.CRC_b42</t>
  </si>
  <si>
    <t>CRC_a109.CRC_b42</t>
  </si>
  <si>
    <t>CRC_a110.CRC_b42</t>
  </si>
  <si>
    <t>CRC_a111.CRC_b42</t>
  </si>
  <si>
    <t>CRC_a112.CRC_b42</t>
  </si>
  <si>
    <t>CRC_a113.CRC_b42</t>
  </si>
  <si>
    <t>CRC_a114.CRC_b42</t>
  </si>
  <si>
    <t>CRC_a115.CRC_b42</t>
  </si>
  <si>
    <t>CRC_a116.CRC_b42</t>
  </si>
  <si>
    <t>CRC_a117.CRC_b42</t>
  </si>
  <si>
    <t>CRC_a118.CRC_b42</t>
  </si>
  <si>
    <t>CRC_a119.CRC_b42</t>
  </si>
  <si>
    <t>CRC_a120.CRC_b42</t>
  </si>
  <si>
    <t>CRC_a121.CRC_b42</t>
  </si>
  <si>
    <t>CRC_a122.CRC_b42</t>
  </si>
  <si>
    <t>CRC_a123.CRC_b42</t>
  </si>
  <si>
    <t>CRC_a124.CRC_b42</t>
  </si>
  <si>
    <t>CRC_a125.CRC_b42</t>
  </si>
  <si>
    <t>CRC_a126.CRC_b42</t>
  </si>
  <si>
    <t>CRC_a127.CRC_b42</t>
  </si>
  <si>
    <t>CRC_a128.CRC_b42</t>
  </si>
  <si>
    <t>CRC_a129.CRC_b42</t>
  </si>
  <si>
    <t>CRC_a130.CRC_b42</t>
  </si>
  <si>
    <t>CRC_a131.CRC_b42</t>
  </si>
  <si>
    <t>CRC_a132.CRC_b42</t>
  </si>
  <si>
    <t>CRC_a133.CRC_b42</t>
  </si>
  <si>
    <t>CRC_a134.CRC_b42</t>
  </si>
  <si>
    <t>CRC_a135.CRC_b42</t>
  </si>
  <si>
    <t>CRC_a136.CRC_b42</t>
  </si>
  <si>
    <t>CRC_a137.CRC_b42</t>
  </si>
  <si>
    <t>CRC_a138.CRC_b42</t>
  </si>
  <si>
    <t>CRC_a139.CRC_b42</t>
  </si>
  <si>
    <t>CRC_a140.CRC_b42</t>
  </si>
  <si>
    <t>CRC_a141.CRC_b42</t>
  </si>
  <si>
    <t>CRC_a142.CRC_b42</t>
  </si>
  <si>
    <t>CRC_a143.CRC_b42</t>
  </si>
  <si>
    <t>CRC_a144.CRC_b42</t>
  </si>
  <si>
    <t>CRC_a145.CRC_b42</t>
  </si>
  <si>
    <t>CRC_a146.CRC_b42</t>
  </si>
  <si>
    <t>CRC_a147.CRC_b42</t>
  </si>
  <si>
    <t>CRC_a148.CRC_b42</t>
  </si>
  <si>
    <t>CRC_a149.CRC_b42</t>
  </si>
  <si>
    <t>CRC_a150.CRC_b42</t>
  </si>
  <si>
    <t>CRC_a151.CRC_b42</t>
  </si>
  <si>
    <t>CRC_a152.CRC_b42</t>
  </si>
  <si>
    <t>CRC_a153.CRC_b42</t>
  </si>
  <si>
    <t>CRC_a154.CRC_b42</t>
  </si>
  <si>
    <t>CRC_a155.CRC_b42</t>
  </si>
  <si>
    <t>CRC_a156.CRC_b42</t>
  </si>
  <si>
    <t>CRC_a157.CRC_b42</t>
  </si>
  <si>
    <t>CRC_a158.CRC_b42</t>
  </si>
  <si>
    <t>CRC_a159.CRC_b42</t>
  </si>
  <si>
    <t>CRC_a160.CRC_b42</t>
  </si>
  <si>
    <t>CRC_a161.CRC_b42</t>
  </si>
  <si>
    <t>CRC_a162.CRC_b42</t>
  </si>
  <si>
    <t>CRC_a163.CRC_b42</t>
  </si>
  <si>
    <t>CRC_a164.CRC_b42</t>
  </si>
  <si>
    <t>CRC_a165.CRC_b42</t>
  </si>
  <si>
    <t>CRC_a166.CRC_b42</t>
  </si>
  <si>
    <t>CRC_a167.CRC_b42</t>
  </si>
  <si>
    <t>CRC_a168.CRC_b42</t>
  </si>
  <si>
    <t>CRC_a169.CRC_b42</t>
  </si>
  <si>
    <t>CRC_a170.CRC_b42</t>
  </si>
  <si>
    <t>CRC_a171.CRC_b42</t>
  </si>
  <si>
    <t>CRC_a172.CRC_b42</t>
  </si>
  <si>
    <t>CRC_a173.CRC_b42</t>
  </si>
  <si>
    <t>CRC_a174.CRC_b42</t>
  </si>
  <si>
    <t>CRC_a175.CRC_b42</t>
  </si>
  <si>
    <t>CRC_a176.CRC_b42</t>
  </si>
  <si>
    <t>CRC_a177.CRC_b42</t>
  </si>
  <si>
    <t>CRC_a178.CRC_b42</t>
  </si>
  <si>
    <t>CRC_a179.CRC_b42</t>
  </si>
  <si>
    <t>CRC_a180.CRC_b42</t>
  </si>
  <si>
    <t>CRC_a181.CRC_b42</t>
  </si>
  <si>
    <t>CRC_a182.CRC_b42</t>
  </si>
  <si>
    <t>CRC_a183.CRC_b42</t>
  </si>
  <si>
    <t>CRC_a184.CRC_b42</t>
  </si>
  <si>
    <t>CRC_a185.CRC_b42</t>
  </si>
  <si>
    <t>CRC_a186.CRC_b42</t>
  </si>
  <si>
    <t>CRC_a187.CRC_b42</t>
  </si>
  <si>
    <t>CRC_a188.CRC_b42</t>
  </si>
  <si>
    <t>CRC_a189.CRC_b42</t>
  </si>
  <si>
    <t>CRC_a190.CRC_b42</t>
  </si>
  <si>
    <t>CRC_a191.CRC_b42</t>
  </si>
  <si>
    <t>CRC_a192.CRC_b42</t>
  </si>
  <si>
    <t>CRC_a193.CRC_b42</t>
  </si>
  <si>
    <t>CRC_a194.CRC_b42</t>
  </si>
  <si>
    <t>CRC_a195.CRC_b42</t>
  </si>
  <si>
    <t>CRC_a196.CRC_b42</t>
  </si>
  <si>
    <t>CRC_a197.CRC_b42</t>
  </si>
  <si>
    <t>CRC_a198.CRC_b42</t>
  </si>
  <si>
    <t>CRC_a199.CRC_b42</t>
  </si>
  <si>
    <t>CDK4_a17.CRC_b42</t>
  </si>
  <si>
    <t>CRC_a1.CRC_b43</t>
  </si>
  <si>
    <t>CRC_a2.CRC_b43</t>
  </si>
  <si>
    <t>CRC_a3.CRC_b43</t>
  </si>
  <si>
    <t>CRC_a4.CRC_b43</t>
  </si>
  <si>
    <t>CRC_a5.CRC_b43</t>
  </si>
  <si>
    <t>CRC_a6.CRC_b43</t>
  </si>
  <si>
    <t>CRC_a7.CRC_b43</t>
  </si>
  <si>
    <t>CRC_a8.CRC_b43</t>
  </si>
  <si>
    <t>CRC_a9.CRC_b43</t>
  </si>
  <si>
    <t>CRC_a10.CRC_b43</t>
  </si>
  <si>
    <t>CRC_a11.CRC_b43</t>
  </si>
  <si>
    <t>CRC_a12.CRC_b43</t>
  </si>
  <si>
    <t>CRC_a13.CRC_b43</t>
  </si>
  <si>
    <t>CRC_a14.CRC_b43</t>
  </si>
  <si>
    <t>CRC_a15.CRC_b43</t>
  </si>
  <si>
    <t>CRC_a16.CRC_b43</t>
  </si>
  <si>
    <t>CRC_a17.CRC_b43</t>
  </si>
  <si>
    <t>CRC_a18.CRC_b43</t>
  </si>
  <si>
    <t>CRC_a19.CRC_b43</t>
  </si>
  <si>
    <t>CRC_a20.CRC_b43</t>
  </si>
  <si>
    <t>CRC_a21.CRC_b43</t>
  </si>
  <si>
    <t>CRC_a22.CRC_b43</t>
  </si>
  <si>
    <t>CRC_a23.CRC_b43</t>
  </si>
  <si>
    <t>CRC_a24.CRC_b43</t>
  </si>
  <si>
    <t>CRC_a25.CRC_b43</t>
  </si>
  <si>
    <t>CRC_a26.CRC_b43</t>
  </si>
  <si>
    <t>CRC_a27.CRC_b43</t>
  </si>
  <si>
    <t>CRC_a28.CRC_b43</t>
  </si>
  <si>
    <t>CRC_a29.CRC_b43</t>
  </si>
  <si>
    <t>CRC_a30.CRC_b43</t>
  </si>
  <si>
    <t>CRC_a31.CRC_b43</t>
  </si>
  <si>
    <t>CRC_a32.CRC_b43</t>
  </si>
  <si>
    <t>CRC_a33.CRC_b43</t>
  </si>
  <si>
    <t>CRC_a34.CRC_b43</t>
  </si>
  <si>
    <t>CRC_a35.CRC_b43</t>
  </si>
  <si>
    <t>CRC_a36.CRC_b43</t>
  </si>
  <si>
    <t>CRC_a37.CRC_b43</t>
  </si>
  <si>
    <t>CRC_a38.CRC_b43</t>
  </si>
  <si>
    <t>CRC_a39.CRC_b43</t>
  </si>
  <si>
    <t>CRC_a40.CRC_b43</t>
  </si>
  <si>
    <t>CRC_a41.CRC_b43</t>
  </si>
  <si>
    <t>CRC_a42.CRC_b43</t>
  </si>
  <si>
    <t>CRC_a43.CRC_b43</t>
  </si>
  <si>
    <t>CRC_a44.CRC_b43</t>
  </si>
  <si>
    <t>CRC_a45.CRC_b43</t>
  </si>
  <si>
    <t>CRC_a46.CRC_b43</t>
  </si>
  <si>
    <t>CRC_a47.CRC_b43</t>
  </si>
  <si>
    <t>CRC_a48.CRC_b43</t>
  </si>
  <si>
    <t>CRC_a49.CRC_b43</t>
  </si>
  <si>
    <t>CRC_a50.CRC_b43</t>
  </si>
  <si>
    <t>CRC_a51.CRC_b43</t>
  </si>
  <si>
    <t>CRC_a52.CRC_b43</t>
  </si>
  <si>
    <t>CRC_a53.CRC_b43</t>
  </si>
  <si>
    <t>CRC_a54.CRC_b43</t>
  </si>
  <si>
    <t>CRC_a55.CRC_b43</t>
  </si>
  <si>
    <t>CRC_a56.CRC_b43</t>
  </si>
  <si>
    <t>CRC_a57.CRC_b43</t>
  </si>
  <si>
    <t>CRC_a58.CRC_b43</t>
  </si>
  <si>
    <t>CRC_a59.CRC_b43</t>
  </si>
  <si>
    <t>CRC_a60.CRC_b43</t>
  </si>
  <si>
    <t>CRC_a61.CRC_b43</t>
  </si>
  <si>
    <t>CRC_a62.CRC_b43</t>
  </si>
  <si>
    <t>CRC_a63.CRC_b43</t>
  </si>
  <si>
    <t>CRC_a64.CRC_b43</t>
  </si>
  <si>
    <t>CRC_a65.CRC_b43</t>
  </si>
  <si>
    <t>CRC_a66.CRC_b43</t>
  </si>
  <si>
    <t>CRC_a67.CRC_b43</t>
  </si>
  <si>
    <t>CRC_a68.CRC_b43</t>
  </si>
  <si>
    <t>CRC_a69.CRC_b43</t>
  </si>
  <si>
    <t>CRC_a70.CRC_b43</t>
  </si>
  <si>
    <t>CRC_a71.CRC_b43</t>
  </si>
  <si>
    <t>CRC_a72.CRC_b43</t>
  </si>
  <si>
    <t>CRC_a73.CRC_b43</t>
  </si>
  <si>
    <t>CRC_a74.CRC_b43</t>
  </si>
  <si>
    <t>CRC_a75.CRC_b43</t>
  </si>
  <si>
    <t>CRC_a76.CRC_b43</t>
  </si>
  <si>
    <t>CRC_a77.CRC_b43</t>
  </si>
  <si>
    <t>CRC_a78.CRC_b43</t>
  </si>
  <si>
    <t>CRC_a79.CRC_b43</t>
  </si>
  <si>
    <t>CRC_a80.CRC_b43</t>
  </si>
  <si>
    <t>CRC_a81.CRC_b43</t>
  </si>
  <si>
    <t>CRC_a82.CRC_b43</t>
  </si>
  <si>
    <t>CRC_a83.CRC_b43</t>
  </si>
  <si>
    <t>CRC_a84.CRC_b43</t>
  </si>
  <si>
    <t>CRC_a85.CRC_b43</t>
  </si>
  <si>
    <t>CRC_a86.CRC_b43</t>
  </si>
  <si>
    <t>CRC_a87.CRC_b43</t>
  </si>
  <si>
    <t>CRC_a88.CRC_b43</t>
  </si>
  <si>
    <t>CRC_a89.CRC_b43</t>
  </si>
  <si>
    <t>CRC_a90.CRC_b43</t>
  </si>
  <si>
    <t>CRC_a91.CRC_b43</t>
  </si>
  <si>
    <t>CRC_a92.CRC_b43</t>
  </si>
  <si>
    <t>CRC_a93.CRC_b43</t>
  </si>
  <si>
    <t>CRC_a94.CRC_b43</t>
  </si>
  <si>
    <t>CRC_a95.CRC_b43</t>
  </si>
  <si>
    <t>CRC_a96.CRC_b43</t>
  </si>
  <si>
    <t>CRC_a97.CRC_b43</t>
  </si>
  <si>
    <t>CRC_a98.CRC_b43</t>
  </si>
  <si>
    <t>CRC_a99.CRC_b43</t>
  </si>
  <si>
    <t>CRC_a100.CRC_b43</t>
  </si>
  <si>
    <t>CRC_a101.CRC_b43</t>
  </si>
  <si>
    <t>CRC_a102.CRC_b43</t>
  </si>
  <si>
    <t>CRC_a103.CRC_b43</t>
  </si>
  <si>
    <t>CRC_a104.CRC_b43</t>
  </si>
  <si>
    <t>CRC_a105.CRC_b43</t>
  </si>
  <si>
    <t>CRC_a106.CRC_b43</t>
  </si>
  <si>
    <t>CRC_a107.CRC_b43</t>
  </si>
  <si>
    <t>CRC_a108.CRC_b43</t>
  </si>
  <si>
    <t>CRC_a109.CRC_b43</t>
  </si>
  <si>
    <t>CRC_a110.CRC_b43</t>
  </si>
  <si>
    <t>CRC_a111.CRC_b43</t>
  </si>
  <si>
    <t>CRC_a112.CRC_b43</t>
  </si>
  <si>
    <t>CRC_a113.CRC_b43</t>
  </si>
  <si>
    <t>CRC_a114.CRC_b43</t>
  </si>
  <si>
    <t>CRC_a115.CRC_b43</t>
  </si>
  <si>
    <t>CRC_a116.CRC_b43</t>
  </si>
  <si>
    <t>CRC_a117.CRC_b43</t>
  </si>
  <si>
    <t>CRC_a118.CRC_b43</t>
  </si>
  <si>
    <t>CRC_a119.CRC_b43</t>
  </si>
  <si>
    <t>CRC_a120.CRC_b43</t>
  </si>
  <si>
    <t>CRC_a121.CRC_b43</t>
  </si>
  <si>
    <t>CRC_a122.CRC_b43</t>
  </si>
  <si>
    <t>CRC_a123.CRC_b43</t>
  </si>
  <si>
    <t>CRC_a124.CRC_b43</t>
  </si>
  <si>
    <t>CRC_a125.CRC_b43</t>
  </si>
  <si>
    <t>CRC_a126.CRC_b43</t>
  </si>
  <si>
    <t>CRC_a127.CRC_b43</t>
  </si>
  <si>
    <t>CRC_a128.CRC_b43</t>
  </si>
  <si>
    <t>CRC_a129.CRC_b43</t>
  </si>
  <si>
    <t>CRC_a130.CRC_b43</t>
  </si>
  <si>
    <t>CRC_a131.CRC_b43</t>
  </si>
  <si>
    <t>CRC_a132.CRC_b43</t>
  </si>
  <si>
    <t>CRC_a133.CRC_b43</t>
  </si>
  <si>
    <t>CRC_a134.CRC_b43</t>
  </si>
  <si>
    <t>CRC_a135.CRC_b43</t>
  </si>
  <si>
    <t>CRC_a136.CRC_b43</t>
  </si>
  <si>
    <t>CRC_a137.CRC_b43</t>
  </si>
  <si>
    <t>CRC_a138.CRC_b43</t>
  </si>
  <si>
    <t>CRC_a139.CRC_b43</t>
  </si>
  <si>
    <t>CRC_a140.CRC_b43</t>
  </si>
  <si>
    <t>CRC_a141.CRC_b43</t>
  </si>
  <si>
    <t>CRC_a142.CRC_b43</t>
  </si>
  <si>
    <t>CRC_a143.CRC_b43</t>
  </si>
  <si>
    <t>CRC_a144.CRC_b43</t>
  </si>
  <si>
    <t>CRC_a145.CRC_b43</t>
  </si>
  <si>
    <t>CRC_a146.CRC_b43</t>
  </si>
  <si>
    <t>CRC_a147.CRC_b43</t>
  </si>
  <si>
    <t>CRC_a148.CRC_b43</t>
  </si>
  <si>
    <t>CRC_a149.CRC_b43</t>
  </si>
  <si>
    <t>CRC_a150.CRC_b43</t>
  </si>
  <si>
    <t>CRC_a151.CRC_b43</t>
  </si>
  <si>
    <t>CRC_a152.CRC_b43</t>
  </si>
  <si>
    <t>CRC_a153.CRC_b43</t>
  </si>
  <si>
    <t>CRC_a154.CRC_b43</t>
  </si>
  <si>
    <t>CRC_a155.CRC_b43</t>
  </si>
  <si>
    <t>CRC_a156.CRC_b43</t>
  </si>
  <si>
    <t>CRC_a157.CRC_b43</t>
  </si>
  <si>
    <t>CRC_a158.CRC_b43</t>
  </si>
  <si>
    <t>CRC_a159.CRC_b43</t>
  </si>
  <si>
    <t>CRC_a160.CRC_b43</t>
  </si>
  <si>
    <t>CRC_a161.CRC_b43</t>
  </si>
  <si>
    <t>CRC_a162.CRC_b43</t>
  </si>
  <si>
    <t>CRC_a163.CRC_b43</t>
  </si>
  <si>
    <t>CRC_a164.CRC_b43</t>
  </si>
  <si>
    <t>CRC_a165.CRC_b43</t>
  </si>
  <si>
    <t>CRC_a166.CRC_b43</t>
  </si>
  <si>
    <t>CRC_a167.CRC_b43</t>
  </si>
  <si>
    <t>CRC_a168.CRC_b43</t>
  </si>
  <si>
    <t>CRC_a169.CRC_b43</t>
  </si>
  <si>
    <t>CRC_a170.CRC_b43</t>
  </si>
  <si>
    <t>CRC_a171.CRC_b43</t>
  </si>
  <si>
    <t>CRC_a172.CRC_b43</t>
  </si>
  <si>
    <t>CRC_a173.CRC_b43</t>
  </si>
  <si>
    <t>CRC_a174.CRC_b43</t>
  </si>
  <si>
    <t>CRC_a175.CRC_b43</t>
  </si>
  <si>
    <t>CRC_a176.CRC_b43</t>
  </si>
  <si>
    <t>CRC_a177.CRC_b43</t>
  </si>
  <si>
    <t>CRC_a178.CRC_b43</t>
  </si>
  <si>
    <t>CRC_a179.CRC_b43</t>
  </si>
  <si>
    <t>CRC_a180.CRC_b43</t>
  </si>
  <si>
    <t>CRC_a181.CRC_b43</t>
  </si>
  <si>
    <t>CRC_a182.CRC_b43</t>
  </si>
  <si>
    <t>CRC_a183.CRC_b43</t>
  </si>
  <si>
    <t>CRC_a184.CRC_b43</t>
  </si>
  <si>
    <t>CRC_a185.CRC_b43</t>
  </si>
  <si>
    <t>CRC_a186.CRC_b43</t>
  </si>
  <si>
    <t>CRC_a187.CRC_b43</t>
  </si>
  <si>
    <t>CRC_a188.CRC_b43</t>
  </si>
  <si>
    <t>CRC_a189.CRC_b43</t>
  </si>
  <si>
    <t>CRC_a190.CRC_b43</t>
  </si>
  <si>
    <t>CRC_a191.CRC_b43</t>
  </si>
  <si>
    <t>CRC_a192.CRC_b43</t>
  </si>
  <si>
    <t>CRC_a193.CRC_b43</t>
  </si>
  <si>
    <t>CRC_a194.CRC_b43</t>
  </si>
  <si>
    <t>CRC_a195.CRC_b43</t>
  </si>
  <si>
    <t>CRC_a196.CRC_b43</t>
  </si>
  <si>
    <t>CRC_a197.CRC_b43</t>
  </si>
  <si>
    <t>CRC_a198.CRC_b43</t>
  </si>
  <si>
    <t>CRC_a199.CRC_b43</t>
  </si>
  <si>
    <t>CDK4_a17.CRC_b43</t>
  </si>
  <si>
    <t>CRC_a1.CRC_b44</t>
  </si>
  <si>
    <t>CRC_a2.CRC_b44</t>
  </si>
  <si>
    <t>CRC_a3.CRC_b44</t>
  </si>
  <si>
    <t>CRC_a4.CRC_b44</t>
  </si>
  <si>
    <t>CRC_a5.CRC_b44</t>
  </si>
  <si>
    <t>CRC_a6.CRC_b44</t>
  </si>
  <si>
    <t>CRC_a7.CRC_b44</t>
  </si>
  <si>
    <t>CRC_a8.CRC_b44</t>
  </si>
  <si>
    <t>CRC_a9.CRC_b44</t>
  </si>
  <si>
    <t>CRC_a10.CRC_b44</t>
  </si>
  <si>
    <t>CRC_a11.CRC_b44</t>
  </si>
  <si>
    <t>CRC_a12.CRC_b44</t>
  </si>
  <si>
    <t>CRC_a13.CRC_b44</t>
  </si>
  <si>
    <t>CRC_a14.CRC_b44</t>
  </si>
  <si>
    <t>CRC_a15.CRC_b44</t>
  </si>
  <si>
    <t>CRC_a16.CRC_b44</t>
  </si>
  <si>
    <t>CRC_a17.CRC_b44</t>
  </si>
  <si>
    <t>CRC_a18.CRC_b44</t>
  </si>
  <si>
    <t>CRC_a19.CRC_b44</t>
  </si>
  <si>
    <t>CRC_a20.CRC_b44</t>
  </si>
  <si>
    <t>CRC_a21.CRC_b44</t>
  </si>
  <si>
    <t>CRC_a22.CRC_b44</t>
  </si>
  <si>
    <t>CRC_a23.CRC_b44</t>
  </si>
  <si>
    <t>CRC_a24.CRC_b44</t>
  </si>
  <si>
    <t>CRC_a25.CRC_b44</t>
  </si>
  <si>
    <t>CRC_a26.CRC_b44</t>
  </si>
  <si>
    <t>CRC_a27.CRC_b44</t>
  </si>
  <si>
    <t>CRC_a28.CRC_b44</t>
  </si>
  <si>
    <t>CRC_a29.CRC_b44</t>
  </si>
  <si>
    <t>CRC_a30.CRC_b44</t>
  </si>
  <si>
    <t>CRC_a31.CRC_b44</t>
  </si>
  <si>
    <t>CRC_a32.CRC_b44</t>
  </si>
  <si>
    <t>CRC_a33.CRC_b44</t>
  </si>
  <si>
    <t>CRC_a34.CRC_b44</t>
  </si>
  <si>
    <t>CRC_a35.CRC_b44</t>
  </si>
  <si>
    <t>CRC_a36.CRC_b44</t>
  </si>
  <si>
    <t>CRC_a37.CRC_b44</t>
  </si>
  <si>
    <t>CRC_a38.CRC_b44</t>
  </si>
  <si>
    <t>CRC_a39.CRC_b44</t>
  </si>
  <si>
    <t>CRC_a40.CRC_b44</t>
  </si>
  <si>
    <t>CRC_a41.CRC_b44</t>
  </si>
  <si>
    <t>CRC_a42.CRC_b44</t>
  </si>
  <si>
    <t>CRC_a43.CRC_b44</t>
  </si>
  <si>
    <t>CRC_a44.CRC_b44</t>
  </si>
  <si>
    <t>CRC_a45.CRC_b44</t>
  </si>
  <si>
    <t>CRC_a46.CRC_b44</t>
  </si>
  <si>
    <t>CRC_a47.CRC_b44</t>
  </si>
  <si>
    <t>CRC_a48.CRC_b44</t>
  </si>
  <si>
    <t>CRC_a49.CRC_b44</t>
  </si>
  <si>
    <t>CRC_a50.CRC_b44</t>
  </si>
  <si>
    <t>CRC_a51.CRC_b44</t>
  </si>
  <si>
    <t>CRC_a52.CRC_b44</t>
  </si>
  <si>
    <t>CRC_a53.CRC_b44</t>
  </si>
  <si>
    <t>CRC_a54.CRC_b44</t>
  </si>
  <si>
    <t>CRC_a55.CRC_b44</t>
  </si>
  <si>
    <t>CRC_a56.CRC_b44</t>
  </si>
  <si>
    <t>CRC_a57.CRC_b44</t>
  </si>
  <si>
    <t>CRC_a58.CRC_b44</t>
  </si>
  <si>
    <t>CRC_a59.CRC_b44</t>
  </si>
  <si>
    <t>CRC_a60.CRC_b44</t>
  </si>
  <si>
    <t>CRC_a61.CRC_b44</t>
  </si>
  <si>
    <t>CRC_a62.CRC_b44</t>
  </si>
  <si>
    <t>CRC_a63.CRC_b44</t>
  </si>
  <si>
    <t>CRC_a64.CRC_b44</t>
  </si>
  <si>
    <t>CRC_a65.CRC_b44</t>
  </si>
  <si>
    <t>CRC_a66.CRC_b44</t>
  </si>
  <si>
    <t>CRC_a67.CRC_b44</t>
  </si>
  <si>
    <t>CRC_a68.CRC_b44</t>
  </si>
  <si>
    <t>CRC_a69.CRC_b44</t>
  </si>
  <si>
    <t>CRC_a70.CRC_b44</t>
  </si>
  <si>
    <t>CRC_a71.CRC_b44</t>
  </si>
  <si>
    <t>CRC_a72.CRC_b44</t>
  </si>
  <si>
    <t>CRC_a73.CRC_b44</t>
  </si>
  <si>
    <t>CRC_a74.CRC_b44</t>
  </si>
  <si>
    <t>CRC_a75.CRC_b44</t>
  </si>
  <si>
    <t>CRC_a76.CRC_b44</t>
  </si>
  <si>
    <t>CRC_a77.CRC_b44</t>
  </si>
  <si>
    <t>CRC_a78.CRC_b44</t>
  </si>
  <si>
    <t>CRC_a79.CRC_b44</t>
  </si>
  <si>
    <t>CRC_a80.CRC_b44</t>
  </si>
  <si>
    <t>CRC_a81.CRC_b44</t>
  </si>
  <si>
    <t>CRC_a82.CRC_b44</t>
  </si>
  <si>
    <t>CRC_a83.CRC_b44</t>
  </si>
  <si>
    <t>CRC_a84.CRC_b44</t>
  </si>
  <si>
    <t>CRC_a85.CRC_b44</t>
  </si>
  <si>
    <t>CRC_a86.CRC_b44</t>
  </si>
  <si>
    <t>CRC_a87.CRC_b44</t>
  </si>
  <si>
    <t>CRC_a88.CRC_b44</t>
  </si>
  <si>
    <t>CRC_a89.CRC_b44</t>
  </si>
  <si>
    <t>CRC_a90.CRC_b44</t>
  </si>
  <si>
    <t>CRC_a91.CRC_b44</t>
  </si>
  <si>
    <t>CRC_a92.CRC_b44</t>
  </si>
  <si>
    <t>CRC_a93.CRC_b44</t>
  </si>
  <si>
    <t>CRC_a94.CRC_b44</t>
  </si>
  <si>
    <t>CRC_a95.CRC_b44</t>
  </si>
  <si>
    <t>CRC_a96.CRC_b44</t>
  </si>
  <si>
    <t>CRC_a97.CRC_b44</t>
  </si>
  <si>
    <t>CRC_a98.CRC_b44</t>
  </si>
  <si>
    <t>CRC_a99.CRC_b44</t>
  </si>
  <si>
    <t>CRC_a100.CRC_b44</t>
  </si>
  <si>
    <t>CRC_a101.CRC_b44</t>
  </si>
  <si>
    <t>CRC_a102.CRC_b44</t>
  </si>
  <si>
    <t>CRC_a103.CRC_b44</t>
  </si>
  <si>
    <t>CRC_a104.CRC_b44</t>
  </si>
  <si>
    <t>CRC_a105.CRC_b44</t>
  </si>
  <si>
    <t>CRC_a106.CRC_b44</t>
  </si>
  <si>
    <t>CRC_a107.CRC_b44</t>
  </si>
  <si>
    <t>CRC_a108.CRC_b44</t>
  </si>
  <si>
    <t>CRC_a109.CRC_b44</t>
  </si>
  <si>
    <t>CRC_a110.CRC_b44</t>
  </si>
  <si>
    <t>CRC_a111.CRC_b44</t>
  </si>
  <si>
    <t>CRC_a112.CRC_b44</t>
  </si>
  <si>
    <t>CRC_a113.CRC_b44</t>
  </si>
  <si>
    <t>CRC_a114.CRC_b44</t>
  </si>
  <si>
    <t>CRC_a115.CRC_b44</t>
  </si>
  <si>
    <t>CRC_a116.CRC_b44</t>
  </si>
  <si>
    <t>CRC_a117.CRC_b44</t>
  </si>
  <si>
    <t>CRC_a118.CRC_b44</t>
  </si>
  <si>
    <t>CRC_a119.CRC_b44</t>
  </si>
  <si>
    <t>CRC_a120.CRC_b44</t>
  </si>
  <si>
    <t>CRC_a121.CRC_b44</t>
  </si>
  <si>
    <t>CRC_a122.CRC_b44</t>
  </si>
  <si>
    <t>CRC_a123.CRC_b44</t>
  </si>
  <si>
    <t>CRC_a124.CRC_b44</t>
  </si>
  <si>
    <t>CRC_a125.CRC_b44</t>
  </si>
  <si>
    <t>CRC_a126.CRC_b44</t>
  </si>
  <si>
    <t>CRC_a127.CRC_b44</t>
  </si>
  <si>
    <t>CRC_a128.CRC_b44</t>
  </si>
  <si>
    <t>CRC_a129.CRC_b44</t>
  </si>
  <si>
    <t>CRC_a130.CRC_b44</t>
  </si>
  <si>
    <t>CRC_a131.CRC_b44</t>
  </si>
  <si>
    <t>CRC_a132.CRC_b44</t>
  </si>
  <si>
    <t>CRC_a133.CRC_b44</t>
  </si>
  <si>
    <t>CRC_a134.CRC_b44</t>
  </si>
  <si>
    <t>CRC_a135.CRC_b44</t>
  </si>
  <si>
    <t>CRC_a136.CRC_b44</t>
  </si>
  <si>
    <t>CRC_a137.CRC_b44</t>
  </si>
  <si>
    <t>CRC_a138.CRC_b44</t>
  </si>
  <si>
    <t>CRC_a139.CRC_b44</t>
  </si>
  <si>
    <t>CRC_a140.CRC_b44</t>
  </si>
  <si>
    <t>CRC_a141.CRC_b44</t>
  </si>
  <si>
    <t>CRC_a142.CRC_b44</t>
  </si>
  <si>
    <t>CRC_a143.CRC_b44</t>
  </si>
  <si>
    <t>CRC_a144.CRC_b44</t>
  </si>
  <si>
    <t>CRC_a145.CRC_b44</t>
  </si>
  <si>
    <t>CRC_a146.CRC_b44</t>
  </si>
  <si>
    <t>CRC_a147.CRC_b44</t>
  </si>
  <si>
    <t>CRC_a148.CRC_b44</t>
  </si>
  <si>
    <t>CRC_a149.CRC_b44</t>
  </si>
  <si>
    <t>CRC_a150.CRC_b44</t>
  </si>
  <si>
    <t>CRC_a151.CRC_b44</t>
  </si>
  <si>
    <t>CRC_a152.CRC_b44</t>
  </si>
  <si>
    <t>CRC_a153.CRC_b44</t>
  </si>
  <si>
    <t>CRC_a154.CRC_b44</t>
  </si>
  <si>
    <t>CRC_a155.CRC_b44</t>
  </si>
  <si>
    <t>CRC_a156.CRC_b44</t>
  </si>
  <si>
    <t>CRC_a157.CRC_b44</t>
  </si>
  <si>
    <t>CRC_a158.CRC_b44</t>
  </si>
  <si>
    <t>CRC_a159.CRC_b44</t>
  </si>
  <si>
    <t>CRC_a160.CRC_b44</t>
  </si>
  <si>
    <t>CRC_a161.CRC_b44</t>
  </si>
  <si>
    <t>CRC_a162.CRC_b44</t>
  </si>
  <si>
    <t>CRC_a163.CRC_b44</t>
  </si>
  <si>
    <t>CRC_a164.CRC_b44</t>
  </si>
  <si>
    <t>CRC_a165.CRC_b44</t>
  </si>
  <si>
    <t>CRC_a166.CRC_b44</t>
  </si>
  <si>
    <t>CRC_a167.CRC_b44</t>
  </si>
  <si>
    <t>CRC_a168.CRC_b44</t>
  </si>
  <si>
    <t>CRC_a169.CRC_b44</t>
  </si>
  <si>
    <t>CRC_a170.CRC_b44</t>
  </si>
  <si>
    <t>CRC_a171.CRC_b44</t>
  </si>
  <si>
    <t>CRC_a172.CRC_b44</t>
  </si>
  <si>
    <t>CRC_a173.CRC_b44</t>
  </si>
  <si>
    <t>CRC_a174.CRC_b44</t>
  </si>
  <si>
    <t>CRC_a175.CRC_b44</t>
  </si>
  <si>
    <t>CRC_a176.CRC_b44</t>
  </si>
  <si>
    <t>CRC_a177.CRC_b44</t>
  </si>
  <si>
    <t>CRC_a178.CRC_b44</t>
  </si>
  <si>
    <t>CRC_a179.CRC_b44</t>
  </si>
  <si>
    <t>CRC_a180.CRC_b44</t>
  </si>
  <si>
    <t>CRC_a181.CRC_b44</t>
  </si>
  <si>
    <t>CRC_a182.CRC_b44</t>
  </si>
  <si>
    <t>CRC_a183.CRC_b44</t>
  </si>
  <si>
    <t>CRC_a184.CRC_b44</t>
  </si>
  <si>
    <t>CRC_a185.CRC_b44</t>
  </si>
  <si>
    <t>CRC_a186.CRC_b44</t>
  </si>
  <si>
    <t>CRC_a187.CRC_b44</t>
  </si>
  <si>
    <t>CRC_a188.CRC_b44</t>
  </si>
  <si>
    <t>CRC_a189.CRC_b44</t>
  </si>
  <si>
    <t>CRC_a190.CRC_b44</t>
  </si>
  <si>
    <t>CRC_a191.CRC_b44</t>
  </si>
  <si>
    <t>CRC_a192.CRC_b44</t>
  </si>
  <si>
    <t>CRC_a193.CRC_b44</t>
  </si>
  <si>
    <t>CRC_a194.CRC_b44</t>
  </si>
  <si>
    <t>CRC_a195.CRC_b44</t>
  </si>
  <si>
    <t>CRC_a196.CRC_b44</t>
  </si>
  <si>
    <t>CRC_a197.CRC_b44</t>
  </si>
  <si>
    <t>CRC_a198.CRC_b44</t>
  </si>
  <si>
    <t>CRC_a199.CRC_b44</t>
  </si>
  <si>
    <t>CDK4_a17.CRC_b44</t>
  </si>
  <si>
    <t>CRC_a1.CRC_b45</t>
  </si>
  <si>
    <t>CRC_a2.CRC_b45</t>
  </si>
  <si>
    <t>CRC_a3.CRC_b45</t>
  </si>
  <si>
    <t>CRC_a4.CRC_b45</t>
  </si>
  <si>
    <t>CRC_a5.CRC_b45</t>
  </si>
  <si>
    <t>CRC_a6.CRC_b45</t>
  </si>
  <si>
    <t>CRC_a7.CRC_b45</t>
  </si>
  <si>
    <t>CRC_a8.CRC_b45</t>
  </si>
  <si>
    <t>CRC_a9.CRC_b45</t>
  </si>
  <si>
    <t>CRC_a10.CRC_b45</t>
  </si>
  <si>
    <t>CRC_a11.CRC_b45</t>
  </si>
  <si>
    <t>CRC_a12.CRC_b45</t>
  </si>
  <si>
    <t>CRC_a13.CRC_b45</t>
  </si>
  <si>
    <t>CRC_a14.CRC_b45</t>
  </si>
  <si>
    <t>CRC_a15.CRC_b45</t>
  </si>
  <si>
    <t>CRC_a16.CRC_b45</t>
  </si>
  <si>
    <t>CRC_a17.CRC_b45</t>
  </si>
  <si>
    <t>CRC_a18.CRC_b45</t>
  </si>
  <si>
    <t>CRC_a19.CRC_b45</t>
  </si>
  <si>
    <t>CRC_a20.CRC_b45</t>
  </si>
  <si>
    <t>CRC_a21.CRC_b45</t>
  </si>
  <si>
    <t>CRC_a22.CRC_b45</t>
  </si>
  <si>
    <t>CRC_a23.CRC_b45</t>
  </si>
  <si>
    <t>CRC_a24.CRC_b45</t>
  </si>
  <si>
    <t>CRC_a25.CRC_b45</t>
  </si>
  <si>
    <t>CRC_a26.CRC_b45</t>
  </si>
  <si>
    <t>CRC_a27.CRC_b45</t>
  </si>
  <si>
    <t>CRC_a28.CRC_b45</t>
  </si>
  <si>
    <t>CRC_a29.CRC_b45</t>
  </si>
  <si>
    <t>CRC_a30.CRC_b45</t>
  </si>
  <si>
    <t>CRC_a31.CRC_b45</t>
  </si>
  <si>
    <t>CRC_a32.CRC_b45</t>
  </si>
  <si>
    <t>CRC_a33.CRC_b45</t>
  </si>
  <si>
    <t>CRC_a34.CRC_b45</t>
  </si>
  <si>
    <t>CRC_a35.CRC_b45</t>
  </si>
  <si>
    <t>CRC_a36.CRC_b45</t>
  </si>
  <si>
    <t>CRC_a37.CRC_b45</t>
  </si>
  <si>
    <t>CRC_a38.CRC_b45</t>
  </si>
  <si>
    <t>CRC_a39.CRC_b45</t>
  </si>
  <si>
    <t>CRC_a40.CRC_b45</t>
  </si>
  <si>
    <t>CRC_a41.CRC_b45</t>
  </si>
  <si>
    <t>CRC_a42.CRC_b45</t>
  </si>
  <si>
    <t>CRC_a43.CRC_b45</t>
  </si>
  <si>
    <t>CRC_a44.CRC_b45</t>
  </si>
  <si>
    <t>CRC_a45.CRC_b45</t>
  </si>
  <si>
    <t>CRC_a46.CRC_b45</t>
  </si>
  <si>
    <t>CRC_a47.CRC_b45</t>
  </si>
  <si>
    <t>CRC_a48.CRC_b45</t>
  </si>
  <si>
    <t>CRC_a49.CRC_b45</t>
  </si>
  <si>
    <t>CRC_a50.CRC_b45</t>
  </si>
  <si>
    <t>CRC_a51.CRC_b45</t>
  </si>
  <si>
    <t>CRC_a52.CRC_b45</t>
  </si>
  <si>
    <t>CRC_a53.CRC_b45</t>
  </si>
  <si>
    <t>CRC_a54.CRC_b45</t>
  </si>
  <si>
    <t>CRC_a55.CRC_b45</t>
  </si>
  <si>
    <t>CRC_a56.CRC_b45</t>
  </si>
  <si>
    <t>CRC_a57.CRC_b45</t>
  </si>
  <si>
    <t>CRC_a58.CRC_b45</t>
  </si>
  <si>
    <t>CRC_a59.CRC_b45</t>
  </si>
  <si>
    <t>CRC_a60.CRC_b45</t>
  </si>
  <si>
    <t>CRC_a61.CRC_b45</t>
  </si>
  <si>
    <t>CRC_a62.CRC_b45</t>
  </si>
  <si>
    <t>CRC_a63.CRC_b45</t>
  </si>
  <si>
    <t>CRC_a64.CRC_b45</t>
  </si>
  <si>
    <t>CRC_a65.CRC_b45</t>
  </si>
  <si>
    <t>CRC_a66.CRC_b45</t>
  </si>
  <si>
    <t>CRC_a67.CRC_b45</t>
  </si>
  <si>
    <t>CRC_a68.CRC_b45</t>
  </si>
  <si>
    <t>CRC_a69.CRC_b45</t>
  </si>
  <si>
    <t>CRC_a70.CRC_b45</t>
  </si>
  <si>
    <t>CRC_a71.CRC_b45</t>
  </si>
  <si>
    <t>CRC_a72.CRC_b45</t>
  </si>
  <si>
    <t>CRC_a73.CRC_b45</t>
  </si>
  <si>
    <t>CRC_a74.CRC_b45</t>
  </si>
  <si>
    <t>CRC_a75.CRC_b45</t>
  </si>
  <si>
    <t>CRC_a76.CRC_b45</t>
  </si>
  <si>
    <t>CRC_a77.CRC_b45</t>
  </si>
  <si>
    <t>CRC_a78.CRC_b45</t>
  </si>
  <si>
    <t>CRC_a79.CRC_b45</t>
  </si>
  <si>
    <t>CRC_a80.CRC_b45</t>
  </si>
  <si>
    <t>CRC_a81.CRC_b45</t>
  </si>
  <si>
    <t>CRC_a82.CRC_b45</t>
  </si>
  <si>
    <t>CRC_a83.CRC_b45</t>
  </si>
  <si>
    <t>CRC_a84.CRC_b45</t>
  </si>
  <si>
    <t>CRC_a85.CRC_b45</t>
  </si>
  <si>
    <t>CRC_a86.CRC_b45</t>
  </si>
  <si>
    <t>CRC_a87.CRC_b45</t>
  </si>
  <si>
    <t>CRC_a88.CRC_b45</t>
  </si>
  <si>
    <t>CRC_a89.CRC_b45</t>
  </si>
  <si>
    <t>CRC_a90.CRC_b45</t>
  </si>
  <si>
    <t>CRC_a91.CRC_b45</t>
  </si>
  <si>
    <t>CRC_a92.CRC_b45</t>
  </si>
  <si>
    <t>CRC_a93.CRC_b45</t>
  </si>
  <si>
    <t>CRC_a94.CRC_b45</t>
  </si>
  <si>
    <t>CRC_a95.CRC_b45</t>
  </si>
  <si>
    <t>CRC_a96.CRC_b45</t>
  </si>
  <si>
    <t>CRC_a97.CRC_b45</t>
  </si>
  <si>
    <t>CRC_a98.CRC_b45</t>
  </si>
  <si>
    <t>CRC_a99.CRC_b45</t>
  </si>
  <si>
    <t>CRC_a100.CRC_b45</t>
  </si>
  <si>
    <t>CRC_a101.CRC_b45</t>
  </si>
  <si>
    <t>CRC_a102.CRC_b45</t>
  </si>
  <si>
    <t>CRC_a103.CRC_b45</t>
  </si>
  <si>
    <t>CRC_a104.CRC_b45</t>
  </si>
  <si>
    <t>CRC_a105.CRC_b45</t>
  </si>
  <si>
    <t>CRC_a106.CRC_b45</t>
  </si>
  <si>
    <t>CRC_a107.CRC_b45</t>
  </si>
  <si>
    <t>CRC_a108.CRC_b45</t>
  </si>
  <si>
    <t>CRC_a109.CRC_b45</t>
  </si>
  <si>
    <t>CRC_a110.CRC_b45</t>
  </si>
  <si>
    <t>CRC_a111.CRC_b45</t>
  </si>
  <si>
    <t>CRC_a112.CRC_b45</t>
  </si>
  <si>
    <t>CRC_a113.CRC_b45</t>
  </si>
  <si>
    <t>CRC_a114.CRC_b45</t>
  </si>
  <si>
    <t>CRC_a115.CRC_b45</t>
  </si>
  <si>
    <t>CRC_a116.CRC_b45</t>
  </si>
  <si>
    <t>CRC_a117.CRC_b45</t>
  </si>
  <si>
    <t>CRC_a118.CRC_b45</t>
  </si>
  <si>
    <t>CRC_a119.CRC_b45</t>
  </si>
  <si>
    <t>CRC_a120.CRC_b45</t>
  </si>
  <si>
    <t>CRC_a121.CRC_b45</t>
  </si>
  <si>
    <t>CRC_a122.CRC_b45</t>
  </si>
  <si>
    <t>CRC_a123.CRC_b45</t>
  </si>
  <si>
    <t>CRC_a124.CRC_b45</t>
  </si>
  <si>
    <t>CRC_a125.CRC_b45</t>
  </si>
  <si>
    <t>CRC_a126.CRC_b45</t>
  </si>
  <si>
    <t>CRC_a127.CRC_b45</t>
  </si>
  <si>
    <t>CRC_a128.CRC_b45</t>
  </si>
  <si>
    <t>CRC_a129.CRC_b45</t>
  </si>
  <si>
    <t>CRC_a130.CRC_b45</t>
  </si>
  <si>
    <t>CRC_a131.CRC_b45</t>
  </si>
  <si>
    <t>CRC_a132.CRC_b45</t>
  </si>
  <si>
    <t>CRC_a133.CRC_b45</t>
  </si>
  <si>
    <t>CRC_a134.CRC_b45</t>
  </si>
  <si>
    <t>CRC_a135.CRC_b45</t>
  </si>
  <si>
    <t>CRC_a136.CRC_b45</t>
  </si>
  <si>
    <t>CRC_a137.CRC_b45</t>
  </si>
  <si>
    <t>CRC_a138.CRC_b45</t>
  </si>
  <si>
    <t>CRC_a139.CRC_b45</t>
  </si>
  <si>
    <t>CRC_a140.CRC_b45</t>
  </si>
  <si>
    <t>CRC_a141.CRC_b45</t>
  </si>
  <si>
    <t>CRC_a142.CRC_b45</t>
  </si>
  <si>
    <t>CRC_a143.CRC_b45</t>
  </si>
  <si>
    <t>CRC_a144.CRC_b45</t>
  </si>
  <si>
    <t>CRC_a145.CRC_b45</t>
  </si>
  <si>
    <t>CRC_a146.CRC_b45</t>
  </si>
  <si>
    <t>CRC_a147.CRC_b45</t>
  </si>
  <si>
    <t>CRC_a148.CRC_b45</t>
  </si>
  <si>
    <t>CRC_a149.CRC_b45</t>
  </si>
  <si>
    <t>CRC_a150.CRC_b45</t>
  </si>
  <si>
    <t>CRC_a151.CRC_b45</t>
  </si>
  <si>
    <t>CRC_a152.CRC_b45</t>
  </si>
  <si>
    <t>CRC_a153.CRC_b45</t>
  </si>
  <si>
    <t>CRC_a154.CRC_b45</t>
  </si>
  <si>
    <t>CRC_a155.CRC_b45</t>
  </si>
  <si>
    <t>CRC_a156.CRC_b45</t>
  </si>
  <si>
    <t>CRC_a157.CRC_b45</t>
  </si>
  <si>
    <t>CRC_a158.CRC_b45</t>
  </si>
  <si>
    <t>CRC_a159.CRC_b45</t>
  </si>
  <si>
    <t>CRC_a160.CRC_b45</t>
  </si>
  <si>
    <t>CRC_a161.CRC_b45</t>
  </si>
  <si>
    <t>CRC_a162.CRC_b45</t>
  </si>
  <si>
    <t>CRC_a163.CRC_b45</t>
  </si>
  <si>
    <t>CRC_a164.CRC_b45</t>
  </si>
  <si>
    <t>CRC_a165.CRC_b45</t>
  </si>
  <si>
    <t>CRC_a166.CRC_b45</t>
  </si>
  <si>
    <t>CRC_a167.CRC_b45</t>
  </si>
  <si>
    <t>CRC_a168.CRC_b45</t>
  </si>
  <si>
    <t>CRC_a169.CRC_b45</t>
  </si>
  <si>
    <t>CRC_a170.CRC_b45</t>
  </si>
  <si>
    <t>CRC_a171.CRC_b45</t>
  </si>
  <si>
    <t>CRC_a172.CRC_b45</t>
  </si>
  <si>
    <t>CRC_a173.CRC_b45</t>
  </si>
  <si>
    <t>CRC_a174.CRC_b45</t>
  </si>
  <si>
    <t>CRC_a175.CRC_b45</t>
  </si>
  <si>
    <t>CRC_a176.CRC_b45</t>
  </si>
  <si>
    <t>CRC_a177.CRC_b45</t>
  </si>
  <si>
    <t>CRC_a178.CRC_b45</t>
  </si>
  <si>
    <t>CRC_a179.CRC_b45</t>
  </si>
  <si>
    <t>CRC_a180.CRC_b45</t>
  </si>
  <si>
    <t>CRC_a181.CRC_b45</t>
  </si>
  <si>
    <t>CRC_a182.CRC_b45</t>
  </si>
  <si>
    <t>CRC_a183.CRC_b45</t>
  </si>
  <si>
    <t>CRC_a184.CRC_b45</t>
  </si>
  <si>
    <t>CRC_a185.CRC_b45</t>
  </si>
  <si>
    <t>CRC_a186.CRC_b45</t>
  </si>
  <si>
    <t>CRC_a187.CRC_b45</t>
  </si>
  <si>
    <t>CRC_a188.CRC_b45</t>
  </si>
  <si>
    <t>CRC_a189.CRC_b45</t>
  </si>
  <si>
    <t>CRC_a190.CRC_b45</t>
  </si>
  <si>
    <t>CRC_a191.CRC_b45</t>
  </si>
  <si>
    <t>CRC_a192.CRC_b45</t>
  </si>
  <si>
    <t>CRC_a193.CRC_b45</t>
  </si>
  <si>
    <t>CRC_a194.CRC_b45</t>
  </si>
  <si>
    <t>CRC_a195.CRC_b45</t>
  </si>
  <si>
    <t>CRC_a196.CRC_b45</t>
  </si>
  <si>
    <t>CRC_a197.CRC_b45</t>
  </si>
  <si>
    <t>CRC_a198.CRC_b45</t>
  </si>
  <si>
    <t>CRC_a199.CRC_b45</t>
  </si>
  <si>
    <t>CDK4_a17.CRC_b45</t>
  </si>
  <si>
    <t>CRC_a1.CRC_b46</t>
  </si>
  <si>
    <t>CRC_a2.CRC_b46</t>
  </si>
  <si>
    <t>CRC_a3.CRC_b46</t>
  </si>
  <si>
    <t>CRC_a4.CRC_b46</t>
  </si>
  <si>
    <t>CRC_a5.CRC_b46</t>
  </si>
  <si>
    <t>CRC_a6.CRC_b46</t>
  </si>
  <si>
    <t>CRC_a7.CRC_b46</t>
  </si>
  <si>
    <t>CRC_a8.CRC_b46</t>
  </si>
  <si>
    <t>CRC_a9.CRC_b46</t>
  </si>
  <si>
    <t>CRC_a10.CRC_b46</t>
  </si>
  <si>
    <t>CRC_a11.CRC_b46</t>
  </si>
  <si>
    <t>CRC_a12.CRC_b46</t>
  </si>
  <si>
    <t>CRC_a13.CRC_b46</t>
  </si>
  <si>
    <t>CRC_a14.CRC_b46</t>
  </si>
  <si>
    <t>CRC_a15.CRC_b46</t>
  </si>
  <si>
    <t>CRC_a16.CRC_b46</t>
  </si>
  <si>
    <t>CRC_a17.CRC_b46</t>
  </si>
  <si>
    <t>CRC_a18.CRC_b46</t>
  </si>
  <si>
    <t>CRC_a19.CRC_b46</t>
  </si>
  <si>
    <t>CRC_a20.CRC_b46</t>
  </si>
  <si>
    <t>CRC_a21.CRC_b46</t>
  </si>
  <si>
    <t>CRC_a22.CRC_b46</t>
  </si>
  <si>
    <t>CRC_a23.CRC_b46</t>
  </si>
  <si>
    <t>CRC_a24.CRC_b46</t>
  </si>
  <si>
    <t>CRC_a25.CRC_b46</t>
  </si>
  <si>
    <t>CRC_a26.CRC_b46</t>
  </si>
  <si>
    <t>CRC_a27.CRC_b46</t>
  </si>
  <si>
    <t>CRC_a28.CRC_b46</t>
  </si>
  <si>
    <t>CRC_a29.CRC_b46</t>
  </si>
  <si>
    <t>CRC_a30.CRC_b46</t>
  </si>
  <si>
    <t>CRC_a31.CRC_b46</t>
  </si>
  <si>
    <t>CRC_a32.CRC_b46</t>
  </si>
  <si>
    <t>CRC_a33.CRC_b46</t>
  </si>
  <si>
    <t>CRC_a34.CRC_b46</t>
  </si>
  <si>
    <t>CRC_a35.CRC_b46</t>
  </si>
  <si>
    <t>CRC_a36.CRC_b46</t>
  </si>
  <si>
    <t>CRC_a37.CRC_b46</t>
  </si>
  <si>
    <t>CRC_a38.CRC_b46</t>
  </si>
  <si>
    <t>CRC_a39.CRC_b46</t>
  </si>
  <si>
    <t>CRC_a40.CRC_b46</t>
  </si>
  <si>
    <t>CRC_a41.CRC_b46</t>
  </si>
  <si>
    <t>CRC_a42.CRC_b46</t>
  </si>
  <si>
    <t>CRC_a43.CRC_b46</t>
  </si>
  <si>
    <t>CRC_a44.CRC_b46</t>
  </si>
  <si>
    <t>CRC_a45.CRC_b46</t>
  </si>
  <si>
    <t>CRC_a46.CRC_b46</t>
  </si>
  <si>
    <t>CRC_a47.CRC_b46</t>
  </si>
  <si>
    <t>CRC_a48.CRC_b46</t>
  </si>
  <si>
    <t>CRC_a49.CRC_b46</t>
  </si>
  <si>
    <t>CRC_a50.CRC_b46</t>
  </si>
  <si>
    <t>CRC_a51.CRC_b46</t>
  </si>
  <si>
    <t>CRC_a52.CRC_b46</t>
  </si>
  <si>
    <t>CRC_a53.CRC_b46</t>
  </si>
  <si>
    <t>CRC_a54.CRC_b46</t>
  </si>
  <si>
    <t>CRC_a55.CRC_b46</t>
  </si>
  <si>
    <t>CRC_a56.CRC_b46</t>
  </si>
  <si>
    <t>CRC_a57.CRC_b46</t>
  </si>
  <si>
    <t>CRC_a58.CRC_b46</t>
  </si>
  <si>
    <t>CRC_a59.CRC_b46</t>
  </si>
  <si>
    <t>CRC_a60.CRC_b46</t>
  </si>
  <si>
    <t>CRC_a61.CRC_b46</t>
  </si>
  <si>
    <t>CRC_a62.CRC_b46</t>
  </si>
  <si>
    <t>CRC_a63.CRC_b46</t>
  </si>
  <si>
    <t>CRC_a64.CRC_b46</t>
  </si>
  <si>
    <t>CRC_a65.CRC_b46</t>
  </si>
  <si>
    <t>CRC_a66.CRC_b46</t>
  </si>
  <si>
    <t>CRC_a67.CRC_b46</t>
  </si>
  <si>
    <t>CRC_a68.CRC_b46</t>
  </si>
  <si>
    <t>CRC_a69.CRC_b46</t>
  </si>
  <si>
    <t>CRC_a70.CRC_b46</t>
  </si>
  <si>
    <t>CRC_a71.CRC_b46</t>
  </si>
  <si>
    <t>CRC_a72.CRC_b46</t>
  </si>
  <si>
    <t>CRC_a73.CRC_b46</t>
  </si>
  <si>
    <t>CRC_a74.CRC_b46</t>
  </si>
  <si>
    <t>CRC_a75.CRC_b46</t>
  </si>
  <si>
    <t>CRC_a76.CRC_b46</t>
  </si>
  <si>
    <t>CRC_a77.CRC_b46</t>
  </si>
  <si>
    <t>CRC_a78.CRC_b46</t>
  </si>
  <si>
    <t>CRC_a79.CRC_b46</t>
  </si>
  <si>
    <t>CRC_a80.CRC_b46</t>
  </si>
  <si>
    <t>CRC_a81.CRC_b46</t>
  </si>
  <si>
    <t>CRC_a82.CRC_b46</t>
  </si>
  <si>
    <t>CRC_a83.CRC_b46</t>
  </si>
  <si>
    <t>CRC_a84.CRC_b46</t>
  </si>
  <si>
    <t>CRC_a85.CRC_b46</t>
  </si>
  <si>
    <t>CRC_a86.CRC_b46</t>
  </si>
  <si>
    <t>CRC_a87.CRC_b46</t>
  </si>
  <si>
    <t>CRC_a88.CRC_b46</t>
  </si>
  <si>
    <t>CRC_a89.CRC_b46</t>
  </si>
  <si>
    <t>CRC_a90.CRC_b46</t>
  </si>
  <si>
    <t>CRC_a91.CRC_b46</t>
  </si>
  <si>
    <t>CRC_a92.CRC_b46</t>
  </si>
  <si>
    <t>CRC_a93.CRC_b46</t>
  </si>
  <si>
    <t>CRC_a94.CRC_b46</t>
  </si>
  <si>
    <t>CRC_a95.CRC_b46</t>
  </si>
  <si>
    <t>CRC_a96.CRC_b46</t>
  </si>
  <si>
    <t>CRC_a97.CRC_b46</t>
  </si>
  <si>
    <t>CRC_a98.CRC_b46</t>
  </si>
  <si>
    <t>CRC_a99.CRC_b46</t>
  </si>
  <si>
    <t>CRC_a100.CRC_b46</t>
  </si>
  <si>
    <t>CRC_a101.CRC_b46</t>
  </si>
  <si>
    <t>CRC_a102.CRC_b46</t>
  </si>
  <si>
    <t>CRC_a103.CRC_b46</t>
  </si>
  <si>
    <t>CRC_a104.CRC_b46</t>
  </si>
  <si>
    <t>CRC_a105.CRC_b46</t>
  </si>
  <si>
    <t>CRC_a106.CRC_b46</t>
  </si>
  <si>
    <t>CRC_a107.CRC_b46</t>
  </si>
  <si>
    <t>CRC_a108.CRC_b46</t>
  </si>
  <si>
    <t>CRC_a109.CRC_b46</t>
  </si>
  <si>
    <t>CRC_a110.CRC_b46</t>
  </si>
  <si>
    <t>CRC_a111.CRC_b46</t>
  </si>
  <si>
    <t>CRC_a112.CRC_b46</t>
  </si>
  <si>
    <t>CRC_a113.CRC_b46</t>
  </si>
  <si>
    <t>CRC_a114.CRC_b46</t>
  </si>
  <si>
    <t>CRC_a115.CRC_b46</t>
  </si>
  <si>
    <t>CRC_a116.CRC_b46</t>
  </si>
  <si>
    <t>CRC_a117.CRC_b46</t>
  </si>
  <si>
    <t>CRC_a118.CRC_b46</t>
  </si>
  <si>
    <t>CRC_a119.CRC_b46</t>
  </si>
  <si>
    <t>CRC_a120.CRC_b46</t>
  </si>
  <si>
    <t>CRC_a121.CRC_b46</t>
  </si>
  <si>
    <t>CRC_a122.CRC_b46</t>
  </si>
  <si>
    <t>CRC_a123.CRC_b46</t>
  </si>
  <si>
    <t>CRC_a124.CRC_b46</t>
  </si>
  <si>
    <t>CRC_a125.CRC_b46</t>
  </si>
  <si>
    <t>CRC_a126.CRC_b46</t>
  </si>
  <si>
    <t>CRC_a127.CRC_b46</t>
  </si>
  <si>
    <t>CRC_a128.CRC_b46</t>
  </si>
  <si>
    <t>CRC_a129.CRC_b46</t>
  </si>
  <si>
    <t>CRC_a130.CRC_b46</t>
  </si>
  <si>
    <t>CRC_a131.CRC_b46</t>
  </si>
  <si>
    <t>CRC_a132.CRC_b46</t>
  </si>
  <si>
    <t>CRC_a133.CRC_b46</t>
  </si>
  <si>
    <t>CRC_a134.CRC_b46</t>
  </si>
  <si>
    <t>CRC_a135.CRC_b46</t>
  </si>
  <si>
    <t>CRC_a136.CRC_b46</t>
  </si>
  <si>
    <t>CRC_a137.CRC_b46</t>
  </si>
  <si>
    <t>CRC_a138.CRC_b46</t>
  </si>
  <si>
    <t>CRC_a139.CRC_b46</t>
  </si>
  <si>
    <t>CRC_a140.CRC_b46</t>
  </si>
  <si>
    <t>CRC_a141.CRC_b46</t>
  </si>
  <si>
    <t>CRC_a142.CRC_b46</t>
  </si>
  <si>
    <t>CRC_a143.CRC_b46</t>
  </si>
  <si>
    <t>CRC_a144.CRC_b46</t>
  </si>
  <si>
    <t>CRC_a145.CRC_b46</t>
  </si>
  <si>
    <t>CRC_a146.CRC_b46</t>
  </si>
  <si>
    <t>CRC_a147.CRC_b46</t>
  </si>
  <si>
    <t>CRC_a148.CRC_b46</t>
  </si>
  <si>
    <t>CRC_a149.CRC_b46</t>
  </si>
  <si>
    <t>CRC_a150.CRC_b46</t>
  </si>
  <si>
    <t>CRC_a151.CRC_b46</t>
  </si>
  <si>
    <t>CRC_a152.CRC_b46</t>
  </si>
  <si>
    <t>CRC_a153.CRC_b46</t>
  </si>
  <si>
    <t>CRC_a154.CRC_b46</t>
  </si>
  <si>
    <t>CRC_a155.CRC_b46</t>
  </si>
  <si>
    <t>CRC_a156.CRC_b46</t>
  </si>
  <si>
    <t>CRC_a157.CRC_b46</t>
  </si>
  <si>
    <t>CRC_a158.CRC_b46</t>
  </si>
  <si>
    <t>CRC_a159.CRC_b46</t>
  </si>
  <si>
    <t>CRC_a160.CRC_b46</t>
  </si>
  <si>
    <t>CRC_a161.CRC_b46</t>
  </si>
  <si>
    <t>CRC_a162.CRC_b46</t>
  </si>
  <si>
    <t>CRC_a163.CRC_b46</t>
  </si>
  <si>
    <t>CRC_a164.CRC_b46</t>
  </si>
  <si>
    <t>CRC_a165.CRC_b46</t>
  </si>
  <si>
    <t>CRC_a166.CRC_b46</t>
  </si>
  <si>
    <t>CRC_a167.CRC_b46</t>
  </si>
  <si>
    <t>CRC_a168.CRC_b46</t>
  </si>
  <si>
    <t>CRC_a169.CRC_b46</t>
  </si>
  <si>
    <t>CRC_a170.CRC_b46</t>
  </si>
  <si>
    <t>CRC_a171.CRC_b46</t>
  </si>
  <si>
    <t>CRC_a172.CRC_b46</t>
  </si>
  <si>
    <t>CRC_a173.CRC_b46</t>
  </si>
  <si>
    <t>CRC_a174.CRC_b46</t>
  </si>
  <si>
    <t>CRC_a175.CRC_b46</t>
  </si>
  <si>
    <t>CRC_a176.CRC_b46</t>
  </si>
  <si>
    <t>CRC_a177.CRC_b46</t>
  </si>
  <si>
    <t>CRC_a178.CRC_b46</t>
  </si>
  <si>
    <t>CRC_a179.CRC_b46</t>
  </si>
  <si>
    <t>CRC_a180.CRC_b46</t>
  </si>
  <si>
    <t>CRC_a181.CRC_b46</t>
  </si>
  <si>
    <t>CRC_a182.CRC_b46</t>
  </si>
  <si>
    <t>CRC_a183.CRC_b46</t>
  </si>
  <si>
    <t>CRC_a184.CRC_b46</t>
  </si>
  <si>
    <t>CRC_a185.CRC_b46</t>
  </si>
  <si>
    <t>CRC_a186.CRC_b46</t>
  </si>
  <si>
    <t>CRC_a187.CRC_b46</t>
  </si>
  <si>
    <t>CRC_a188.CRC_b46</t>
  </si>
  <si>
    <t>CRC_a189.CRC_b46</t>
  </si>
  <si>
    <t>CRC_a190.CRC_b46</t>
  </si>
  <si>
    <t>CRC_a191.CRC_b46</t>
  </si>
  <si>
    <t>CRC_a192.CRC_b46</t>
  </si>
  <si>
    <t>CRC_a193.CRC_b46</t>
  </si>
  <si>
    <t>CRC_a194.CRC_b46</t>
  </si>
  <si>
    <t>CRC_a195.CRC_b46</t>
  </si>
  <si>
    <t>CRC_a196.CRC_b46</t>
  </si>
  <si>
    <t>CRC_a197.CRC_b46</t>
  </si>
  <si>
    <t>CRC_a198.CRC_b46</t>
  </si>
  <si>
    <t>CRC_a199.CRC_b46</t>
  </si>
  <si>
    <t>CDK4_a17.CRC_b46</t>
  </si>
  <si>
    <t>CRC_a1.CRC_b47</t>
  </si>
  <si>
    <t>CRC_a2.CRC_b47</t>
  </si>
  <si>
    <t>CRC_a3.CRC_b47</t>
  </si>
  <si>
    <t>CRC_a4.CRC_b47</t>
  </si>
  <si>
    <t>CRC_a5.CRC_b47</t>
  </si>
  <si>
    <t>CRC_a6.CRC_b47</t>
  </si>
  <si>
    <t>CRC_a7.CRC_b47</t>
  </si>
  <si>
    <t>CRC_a8.CRC_b47</t>
  </si>
  <si>
    <t>CRC_a9.CRC_b47</t>
  </si>
  <si>
    <t>CRC_a10.CRC_b47</t>
  </si>
  <si>
    <t>CRC_a11.CRC_b47</t>
  </si>
  <si>
    <t>CRC_a12.CRC_b47</t>
  </si>
  <si>
    <t>CRC_a13.CRC_b47</t>
  </si>
  <si>
    <t>CRC_a14.CRC_b47</t>
  </si>
  <si>
    <t>CRC_a15.CRC_b47</t>
  </si>
  <si>
    <t>CRC_a16.CRC_b47</t>
  </si>
  <si>
    <t>CRC_a17.CRC_b47</t>
  </si>
  <si>
    <t>CRC_a18.CRC_b47</t>
  </si>
  <si>
    <t>CRC_a19.CRC_b47</t>
  </si>
  <si>
    <t>CRC_a20.CRC_b47</t>
  </si>
  <si>
    <t>CRC_a21.CRC_b47</t>
  </si>
  <si>
    <t>CRC_a22.CRC_b47</t>
  </si>
  <si>
    <t>CRC_a23.CRC_b47</t>
  </si>
  <si>
    <t>CRC_a24.CRC_b47</t>
  </si>
  <si>
    <t>CRC_a25.CRC_b47</t>
  </si>
  <si>
    <t>CRC_a26.CRC_b47</t>
  </si>
  <si>
    <t>CRC_a27.CRC_b47</t>
  </si>
  <si>
    <t>CRC_a28.CRC_b47</t>
  </si>
  <si>
    <t>CRC_a29.CRC_b47</t>
  </si>
  <si>
    <t>CRC_a30.CRC_b47</t>
  </si>
  <si>
    <t>CRC_a31.CRC_b47</t>
  </si>
  <si>
    <t>CRC_a32.CRC_b47</t>
  </si>
  <si>
    <t>CRC_a33.CRC_b47</t>
  </si>
  <si>
    <t>CRC_a34.CRC_b47</t>
  </si>
  <si>
    <t>CRC_a35.CRC_b47</t>
  </si>
  <si>
    <t>CRC_a36.CRC_b47</t>
  </si>
  <si>
    <t>CRC_a37.CRC_b47</t>
  </si>
  <si>
    <t>CRC_a38.CRC_b47</t>
  </si>
  <si>
    <t>CRC_a39.CRC_b47</t>
  </si>
  <si>
    <t>CRC_a40.CRC_b47</t>
  </si>
  <si>
    <t>CRC_a41.CRC_b47</t>
  </si>
  <si>
    <t>CRC_a42.CRC_b47</t>
  </si>
  <si>
    <t>CRC_a43.CRC_b47</t>
  </si>
  <si>
    <t>CRC_a44.CRC_b47</t>
  </si>
  <si>
    <t>CRC_a45.CRC_b47</t>
  </si>
  <si>
    <t>CRC_a46.CRC_b47</t>
  </si>
  <si>
    <t>CRC_a47.CRC_b47</t>
  </si>
  <si>
    <t>CRC_a48.CRC_b47</t>
  </si>
  <si>
    <t>CRC_a49.CRC_b47</t>
  </si>
  <si>
    <t>CRC_a50.CRC_b47</t>
  </si>
  <si>
    <t>CRC_a51.CRC_b47</t>
  </si>
  <si>
    <t>CRC_a52.CRC_b47</t>
  </si>
  <si>
    <t>CRC_a53.CRC_b47</t>
  </si>
  <si>
    <t>CRC_a54.CRC_b47</t>
  </si>
  <si>
    <t>CRC_a55.CRC_b47</t>
  </si>
  <si>
    <t>CRC_a56.CRC_b47</t>
  </si>
  <si>
    <t>CRC_a57.CRC_b47</t>
  </si>
  <si>
    <t>CRC_a58.CRC_b47</t>
  </si>
  <si>
    <t>CRC_a59.CRC_b47</t>
  </si>
  <si>
    <t>CRC_a60.CRC_b47</t>
  </si>
  <si>
    <t>CRC_a61.CRC_b47</t>
  </si>
  <si>
    <t>CRC_a62.CRC_b47</t>
  </si>
  <si>
    <t>CRC_a63.CRC_b47</t>
  </si>
  <si>
    <t>CRC_a64.CRC_b47</t>
  </si>
  <si>
    <t>CRC_a65.CRC_b47</t>
  </si>
  <si>
    <t>CRC_a66.CRC_b47</t>
  </si>
  <si>
    <t>CRC_a67.CRC_b47</t>
  </si>
  <si>
    <t>CRC_a68.CRC_b47</t>
  </si>
  <si>
    <t>CRC_a69.CRC_b47</t>
  </si>
  <si>
    <t>CRC_a70.CRC_b47</t>
  </si>
  <si>
    <t>CRC_a71.CRC_b47</t>
  </si>
  <si>
    <t>CRC_a72.CRC_b47</t>
  </si>
  <si>
    <t>CRC_a73.CRC_b47</t>
  </si>
  <si>
    <t>CRC_a74.CRC_b47</t>
  </si>
  <si>
    <t>CRC_a75.CRC_b47</t>
  </si>
  <si>
    <t>CRC_a76.CRC_b47</t>
  </si>
  <si>
    <t>CRC_a77.CRC_b47</t>
  </si>
  <si>
    <t>CRC_a78.CRC_b47</t>
  </si>
  <si>
    <t>CRC_a79.CRC_b47</t>
  </si>
  <si>
    <t>CRC_a80.CRC_b47</t>
  </si>
  <si>
    <t>CRC_a81.CRC_b47</t>
  </si>
  <si>
    <t>CRC_a82.CRC_b47</t>
  </si>
  <si>
    <t>CRC_a83.CRC_b47</t>
  </si>
  <si>
    <t>CRC_a84.CRC_b47</t>
  </si>
  <si>
    <t>CRC_a85.CRC_b47</t>
  </si>
  <si>
    <t>CRC_a86.CRC_b47</t>
  </si>
  <si>
    <t>CRC_a87.CRC_b47</t>
  </si>
  <si>
    <t>CRC_a88.CRC_b47</t>
  </si>
  <si>
    <t>CRC_a89.CRC_b47</t>
  </si>
  <si>
    <t>CRC_a90.CRC_b47</t>
  </si>
  <si>
    <t>CRC_a91.CRC_b47</t>
  </si>
  <si>
    <t>CRC_a92.CRC_b47</t>
  </si>
  <si>
    <t>CRC_a93.CRC_b47</t>
  </si>
  <si>
    <t>CRC_a94.CRC_b47</t>
  </si>
  <si>
    <t>CRC_a95.CRC_b47</t>
  </si>
  <si>
    <t>CRC_a96.CRC_b47</t>
  </si>
  <si>
    <t>CRC_a97.CRC_b47</t>
  </si>
  <si>
    <t>CRC_a98.CRC_b47</t>
  </si>
  <si>
    <t>CRC_a99.CRC_b47</t>
  </si>
  <si>
    <t>CRC_a100.CRC_b47</t>
  </si>
  <si>
    <t>CRC_a101.CRC_b47</t>
  </si>
  <si>
    <t>CRC_a102.CRC_b47</t>
  </si>
  <si>
    <t>CRC_a103.CRC_b47</t>
  </si>
  <si>
    <t>CRC_a104.CRC_b47</t>
  </si>
  <si>
    <t>CRC_a105.CRC_b47</t>
  </si>
  <si>
    <t>CRC_a106.CRC_b47</t>
  </si>
  <si>
    <t>CRC_a107.CRC_b47</t>
  </si>
  <si>
    <t>CRC_a108.CRC_b47</t>
  </si>
  <si>
    <t>CRC_a109.CRC_b47</t>
  </si>
  <si>
    <t>CRC_a110.CRC_b47</t>
  </si>
  <si>
    <t>CRC_a111.CRC_b47</t>
  </si>
  <si>
    <t>CRC_a112.CRC_b47</t>
  </si>
  <si>
    <t>CRC_a113.CRC_b47</t>
  </si>
  <si>
    <t>CRC_a114.CRC_b47</t>
  </si>
  <si>
    <t>CRC_a115.CRC_b47</t>
  </si>
  <si>
    <t>CRC_a116.CRC_b47</t>
  </si>
  <si>
    <t>CRC_a117.CRC_b47</t>
  </si>
  <si>
    <t>CRC_a118.CRC_b47</t>
  </si>
  <si>
    <t>CRC_a119.CRC_b47</t>
  </si>
  <si>
    <t>CRC_a120.CRC_b47</t>
  </si>
  <si>
    <t>CRC_a121.CRC_b47</t>
  </si>
  <si>
    <t>CRC_a122.CRC_b47</t>
  </si>
  <si>
    <t>CRC_a123.CRC_b47</t>
  </si>
  <si>
    <t>CRC_a124.CRC_b47</t>
  </si>
  <si>
    <t>CRC_a125.CRC_b47</t>
  </si>
  <si>
    <t>CRC_a126.CRC_b47</t>
  </si>
  <si>
    <t>CRC_a127.CRC_b47</t>
  </si>
  <si>
    <t>CRC_a128.CRC_b47</t>
  </si>
  <si>
    <t>CRC_a129.CRC_b47</t>
  </si>
  <si>
    <t>CRC_a130.CRC_b47</t>
  </si>
  <si>
    <t>CRC_a131.CRC_b47</t>
  </si>
  <si>
    <t>CRC_a132.CRC_b47</t>
  </si>
  <si>
    <t>CRC_a133.CRC_b47</t>
  </si>
  <si>
    <t>CRC_a134.CRC_b47</t>
  </si>
  <si>
    <t>CRC_a135.CRC_b47</t>
  </si>
  <si>
    <t>CRC_a136.CRC_b47</t>
  </si>
  <si>
    <t>CRC_a137.CRC_b47</t>
  </si>
  <si>
    <t>CRC_a138.CRC_b47</t>
  </si>
  <si>
    <t>CRC_a139.CRC_b47</t>
  </si>
  <si>
    <t>CRC_a140.CRC_b47</t>
  </si>
  <si>
    <t>CRC_a141.CRC_b47</t>
  </si>
  <si>
    <t>CRC_a142.CRC_b47</t>
  </si>
  <si>
    <t>CRC_a143.CRC_b47</t>
  </si>
  <si>
    <t>CRC_a144.CRC_b47</t>
  </si>
  <si>
    <t>CRC_a145.CRC_b47</t>
  </si>
  <si>
    <t>CRC_a146.CRC_b47</t>
  </si>
  <si>
    <t>CRC_a147.CRC_b47</t>
  </si>
  <si>
    <t>CRC_a148.CRC_b47</t>
  </si>
  <si>
    <t>CRC_a149.CRC_b47</t>
  </si>
  <si>
    <t>CRC_a150.CRC_b47</t>
  </si>
  <si>
    <t>CRC_a151.CRC_b47</t>
  </si>
  <si>
    <t>CRC_a152.CRC_b47</t>
  </si>
  <si>
    <t>CRC_a153.CRC_b47</t>
  </si>
  <si>
    <t>CRC_a154.CRC_b47</t>
  </si>
  <si>
    <t>CRC_a155.CRC_b47</t>
  </si>
  <si>
    <t>CRC_a156.CRC_b47</t>
  </si>
  <si>
    <t>CRC_a157.CRC_b47</t>
  </si>
  <si>
    <t>CRC_a158.CRC_b47</t>
  </si>
  <si>
    <t>CRC_a159.CRC_b47</t>
  </si>
  <si>
    <t>CRC_a160.CRC_b47</t>
  </si>
  <si>
    <t>CRC_a161.CRC_b47</t>
  </si>
  <si>
    <t>CRC_a162.CRC_b47</t>
  </si>
  <si>
    <t>CRC_a163.CRC_b47</t>
  </si>
  <si>
    <t>CRC_a164.CRC_b47</t>
  </si>
  <si>
    <t>CRC_a165.CRC_b47</t>
  </si>
  <si>
    <t>CRC_a166.CRC_b47</t>
  </si>
  <si>
    <t>CRC_a167.CRC_b47</t>
  </si>
  <si>
    <t>CRC_a168.CRC_b47</t>
  </si>
  <si>
    <t>CRC_a169.CRC_b47</t>
  </si>
  <si>
    <t>CRC_a170.CRC_b47</t>
  </si>
  <si>
    <t>CRC_a171.CRC_b47</t>
  </si>
  <si>
    <t>CRC_a172.CRC_b47</t>
  </si>
  <si>
    <t>CRC_a173.CRC_b47</t>
  </si>
  <si>
    <t>CRC_a174.CRC_b47</t>
  </si>
  <si>
    <t>CRC_a175.CRC_b47</t>
  </si>
  <si>
    <t>CRC_a176.CRC_b47</t>
  </si>
  <si>
    <t>CRC_a177.CRC_b47</t>
  </si>
  <si>
    <t>CRC_a178.CRC_b47</t>
  </si>
  <si>
    <t>CRC_a179.CRC_b47</t>
  </si>
  <si>
    <t>CRC_a180.CRC_b47</t>
  </si>
  <si>
    <t>CRC_a181.CRC_b47</t>
  </si>
  <si>
    <t>CRC_a182.CRC_b47</t>
  </si>
  <si>
    <t>CRC_a183.CRC_b47</t>
  </si>
  <si>
    <t>CRC_a184.CRC_b47</t>
  </si>
  <si>
    <t>CRC_a185.CRC_b47</t>
  </si>
  <si>
    <t>CRC_a186.CRC_b47</t>
  </si>
  <si>
    <t>CRC_a187.CRC_b47</t>
  </si>
  <si>
    <t>CRC_a188.CRC_b47</t>
  </si>
  <si>
    <t>CRC_a189.CRC_b47</t>
  </si>
  <si>
    <t>CRC_a190.CRC_b47</t>
  </si>
  <si>
    <t>CRC_a191.CRC_b47</t>
  </si>
  <si>
    <t>CRC_a192.CRC_b47</t>
  </si>
  <si>
    <t>CRC_a193.CRC_b47</t>
  </si>
  <si>
    <t>CRC_a194.CRC_b47</t>
  </si>
  <si>
    <t>CRC_a195.CRC_b47</t>
  </si>
  <si>
    <t>CRC_a196.CRC_b47</t>
  </si>
  <si>
    <t>CRC_a197.CRC_b47</t>
  </si>
  <si>
    <t>CRC_a198.CRC_b47</t>
  </si>
  <si>
    <t>CRC_a199.CRC_b47</t>
  </si>
  <si>
    <t>CDK4_a17.CRC_b47</t>
  </si>
  <si>
    <t>CRC_a1.CRC_b48</t>
  </si>
  <si>
    <t>CRC_a2.CRC_b48</t>
  </si>
  <si>
    <t>CRC_a3.CRC_b48</t>
  </si>
  <si>
    <t>CRC_a4.CRC_b48</t>
  </si>
  <si>
    <t>CRC_a5.CRC_b48</t>
  </si>
  <si>
    <t>CRC_a6.CRC_b48</t>
  </si>
  <si>
    <t>CRC_a7.CRC_b48</t>
  </si>
  <si>
    <t>CRC_a8.CRC_b48</t>
  </si>
  <si>
    <t>CRC_a9.CRC_b48</t>
  </si>
  <si>
    <t>CRC_a10.CRC_b48</t>
  </si>
  <si>
    <t>CRC_a11.CRC_b48</t>
  </si>
  <si>
    <t>CRC_a12.CRC_b48</t>
  </si>
  <si>
    <t>CRC_a13.CRC_b48</t>
  </si>
  <si>
    <t>CRC_a14.CRC_b48</t>
  </si>
  <si>
    <t>CRC_a15.CRC_b48</t>
  </si>
  <si>
    <t>CRC_a16.CRC_b48</t>
  </si>
  <si>
    <t>CRC_a17.CRC_b48</t>
  </si>
  <si>
    <t>CRC_a18.CRC_b48</t>
  </si>
  <si>
    <t>CRC_a19.CRC_b48</t>
  </si>
  <si>
    <t>CRC_a20.CRC_b48</t>
  </si>
  <si>
    <t>CRC_a21.CRC_b48</t>
  </si>
  <si>
    <t>CRC_a22.CRC_b48</t>
  </si>
  <si>
    <t>CRC_a23.CRC_b48</t>
  </si>
  <si>
    <t>CRC_a24.CRC_b48</t>
  </si>
  <si>
    <t>CRC_a25.CRC_b48</t>
  </si>
  <si>
    <t>CRC_a26.CRC_b48</t>
  </si>
  <si>
    <t>CRC_a27.CRC_b48</t>
  </si>
  <si>
    <t>CRC_a28.CRC_b48</t>
  </si>
  <si>
    <t>CRC_a29.CRC_b48</t>
  </si>
  <si>
    <t>CRC_a30.CRC_b48</t>
  </si>
  <si>
    <t>CRC_a31.CRC_b48</t>
  </si>
  <si>
    <t>CRC_a32.CRC_b48</t>
  </si>
  <si>
    <t>CRC_a33.CRC_b48</t>
  </si>
  <si>
    <t>CRC_a34.CRC_b48</t>
  </si>
  <si>
    <t>CRC_a35.CRC_b48</t>
  </si>
  <si>
    <t>CRC_a36.CRC_b48</t>
  </si>
  <si>
    <t>CRC_a37.CRC_b48</t>
  </si>
  <si>
    <t>CRC_a38.CRC_b48</t>
  </si>
  <si>
    <t>CRC_a39.CRC_b48</t>
  </si>
  <si>
    <t>CRC_a40.CRC_b48</t>
  </si>
  <si>
    <t>CRC_a41.CRC_b48</t>
  </si>
  <si>
    <t>CRC_a42.CRC_b48</t>
  </si>
  <si>
    <t>CRC_a43.CRC_b48</t>
  </si>
  <si>
    <t>CRC_a44.CRC_b48</t>
  </si>
  <si>
    <t>CRC_a45.CRC_b48</t>
  </si>
  <si>
    <t>CRC_a46.CRC_b48</t>
  </si>
  <si>
    <t>CRC_a47.CRC_b48</t>
  </si>
  <si>
    <t>CRC_a48.CRC_b48</t>
  </si>
  <si>
    <t>CRC_a49.CRC_b48</t>
  </si>
  <si>
    <t>CRC_a50.CRC_b48</t>
  </si>
  <si>
    <t>CRC_a51.CRC_b48</t>
  </si>
  <si>
    <t>CRC_a52.CRC_b48</t>
  </si>
  <si>
    <t>CRC_a53.CRC_b48</t>
  </si>
  <si>
    <t>CRC_a54.CRC_b48</t>
  </si>
  <si>
    <t>CRC_a55.CRC_b48</t>
  </si>
  <si>
    <t>CRC_a56.CRC_b48</t>
  </si>
  <si>
    <t>CRC_a57.CRC_b48</t>
  </si>
  <si>
    <t>CRC_a58.CRC_b48</t>
  </si>
  <si>
    <t>CRC_a59.CRC_b48</t>
  </si>
  <si>
    <t>CRC_a60.CRC_b48</t>
  </si>
  <si>
    <t>CRC_a61.CRC_b48</t>
  </si>
  <si>
    <t>CRC_a62.CRC_b48</t>
  </si>
  <si>
    <t>CRC_a63.CRC_b48</t>
  </si>
  <si>
    <t>CRC_a64.CRC_b48</t>
  </si>
  <si>
    <t>CRC_a65.CRC_b48</t>
  </si>
  <si>
    <t>CRC_a66.CRC_b48</t>
  </si>
  <si>
    <t>CRC_a67.CRC_b48</t>
  </si>
  <si>
    <t>CRC_a68.CRC_b48</t>
  </si>
  <si>
    <t>CRC_a69.CRC_b48</t>
  </si>
  <si>
    <t>CRC_a70.CRC_b48</t>
  </si>
  <si>
    <t>CRC_a71.CRC_b48</t>
  </si>
  <si>
    <t>CRC_a72.CRC_b48</t>
  </si>
  <si>
    <t>CRC_a73.CRC_b48</t>
  </si>
  <si>
    <t>CRC_a74.CRC_b48</t>
  </si>
  <si>
    <t>CRC_a75.CRC_b48</t>
  </si>
  <si>
    <t>CRC_a76.CRC_b48</t>
  </si>
  <si>
    <t>CRC_a77.CRC_b48</t>
  </si>
  <si>
    <t>CRC_a78.CRC_b48</t>
  </si>
  <si>
    <t>CRC_a79.CRC_b48</t>
  </si>
  <si>
    <t>CRC_a80.CRC_b48</t>
  </si>
  <si>
    <t>CRC_a81.CRC_b48</t>
  </si>
  <si>
    <t>CRC_a82.CRC_b48</t>
  </si>
  <si>
    <t>CRC_a83.CRC_b48</t>
  </si>
  <si>
    <t>CRC_a84.CRC_b48</t>
  </si>
  <si>
    <t>CRC_a85.CRC_b48</t>
  </si>
  <si>
    <t>CRC_a86.CRC_b48</t>
  </si>
  <si>
    <t>CRC_a87.CRC_b48</t>
  </si>
  <si>
    <t>CRC_a88.CRC_b48</t>
  </si>
  <si>
    <t>CRC_a89.CRC_b48</t>
  </si>
  <si>
    <t>CRC_a90.CRC_b48</t>
  </si>
  <si>
    <t>CRC_a91.CRC_b48</t>
  </si>
  <si>
    <t>CRC_a92.CRC_b48</t>
  </si>
  <si>
    <t>CRC_a93.CRC_b48</t>
  </si>
  <si>
    <t>CRC_a94.CRC_b48</t>
  </si>
  <si>
    <t>CRC_a95.CRC_b48</t>
  </si>
  <si>
    <t>CRC_a96.CRC_b48</t>
  </si>
  <si>
    <t>CRC_a97.CRC_b48</t>
  </si>
  <si>
    <t>CRC_a98.CRC_b48</t>
  </si>
  <si>
    <t>CRC_a99.CRC_b48</t>
  </si>
  <si>
    <t>CRC_a100.CRC_b48</t>
  </si>
  <si>
    <t>CRC_a101.CRC_b48</t>
  </si>
  <si>
    <t>CRC_a102.CRC_b48</t>
  </si>
  <si>
    <t>CRC_a103.CRC_b48</t>
  </si>
  <si>
    <t>CRC_a104.CRC_b48</t>
  </si>
  <si>
    <t>CRC_a105.CRC_b48</t>
  </si>
  <si>
    <t>CRC_a106.CRC_b48</t>
  </si>
  <si>
    <t>CRC_a107.CRC_b48</t>
  </si>
  <si>
    <t>CRC_a108.CRC_b48</t>
  </si>
  <si>
    <t>CRC_a109.CRC_b48</t>
  </si>
  <si>
    <t>CRC_a110.CRC_b48</t>
  </si>
  <si>
    <t>CRC_a111.CRC_b48</t>
  </si>
  <si>
    <t>CRC_a112.CRC_b48</t>
  </si>
  <si>
    <t>CRC_a113.CRC_b48</t>
  </si>
  <si>
    <t>CRC_a114.CRC_b48</t>
  </si>
  <si>
    <t>CRC_a115.CRC_b48</t>
  </si>
  <si>
    <t>CRC_a116.CRC_b48</t>
  </si>
  <si>
    <t>CRC_a117.CRC_b48</t>
  </si>
  <si>
    <t>CRC_a118.CRC_b48</t>
  </si>
  <si>
    <t>CRC_a119.CRC_b48</t>
  </si>
  <si>
    <t>CRC_a120.CRC_b48</t>
  </si>
  <si>
    <t>CRC_a121.CRC_b48</t>
  </si>
  <si>
    <t>CRC_a122.CRC_b48</t>
  </si>
  <si>
    <t>CRC_a123.CRC_b48</t>
  </si>
  <si>
    <t>CRC_a124.CRC_b48</t>
  </si>
  <si>
    <t>CRC_a125.CRC_b48</t>
  </si>
  <si>
    <t>CRC_a126.CRC_b48</t>
  </si>
  <si>
    <t>CRC_a127.CRC_b48</t>
  </si>
  <si>
    <t>CRC_a128.CRC_b48</t>
  </si>
  <si>
    <t>CRC_a129.CRC_b48</t>
  </si>
  <si>
    <t>CRC_a130.CRC_b48</t>
  </si>
  <si>
    <t>CRC_a131.CRC_b48</t>
  </si>
  <si>
    <t>CRC_a132.CRC_b48</t>
  </si>
  <si>
    <t>CRC_a133.CRC_b48</t>
  </si>
  <si>
    <t>CRC_a134.CRC_b48</t>
  </si>
  <si>
    <t>CRC_a135.CRC_b48</t>
  </si>
  <si>
    <t>CRC_a136.CRC_b48</t>
  </si>
  <si>
    <t>CRC_a137.CRC_b48</t>
  </si>
  <si>
    <t>CRC_a138.CRC_b48</t>
  </si>
  <si>
    <t>CRC_a139.CRC_b48</t>
  </si>
  <si>
    <t>CRC_a140.CRC_b48</t>
  </si>
  <si>
    <t>CRC_a141.CRC_b48</t>
  </si>
  <si>
    <t>CRC_a142.CRC_b48</t>
  </si>
  <si>
    <t>CRC_a143.CRC_b48</t>
  </si>
  <si>
    <t>CRC_a144.CRC_b48</t>
  </si>
  <si>
    <t>CRC_a145.CRC_b48</t>
  </si>
  <si>
    <t>CRC_a146.CRC_b48</t>
  </si>
  <si>
    <t>CRC_a147.CRC_b48</t>
  </si>
  <si>
    <t>CRC_a148.CRC_b48</t>
  </si>
  <si>
    <t>CRC_a149.CRC_b48</t>
  </si>
  <si>
    <t>CRC_a150.CRC_b48</t>
  </si>
  <si>
    <t>CRC_a151.CRC_b48</t>
  </si>
  <si>
    <t>CRC_a152.CRC_b48</t>
  </si>
  <si>
    <t>CRC_a153.CRC_b48</t>
  </si>
  <si>
    <t>CRC_a154.CRC_b48</t>
  </si>
  <si>
    <t>CRC_a155.CRC_b48</t>
  </si>
  <si>
    <t>CRC_a156.CRC_b48</t>
  </si>
  <si>
    <t>CRC_a157.CRC_b48</t>
  </si>
  <si>
    <t>CRC_a158.CRC_b48</t>
  </si>
  <si>
    <t>CRC_a159.CRC_b48</t>
  </si>
  <si>
    <t>CRC_a160.CRC_b48</t>
  </si>
  <si>
    <t>CRC_a161.CRC_b48</t>
  </si>
  <si>
    <t>CRC_a162.CRC_b48</t>
  </si>
  <si>
    <t>CRC_a163.CRC_b48</t>
  </si>
  <si>
    <t>CRC_a164.CRC_b48</t>
  </si>
  <si>
    <t>CRC_a165.CRC_b48</t>
  </si>
  <si>
    <t>CRC_a166.CRC_b48</t>
  </si>
  <si>
    <t>CRC_a167.CRC_b48</t>
  </si>
  <si>
    <t>CRC_a168.CRC_b48</t>
  </si>
  <si>
    <t>CRC_a169.CRC_b48</t>
  </si>
  <si>
    <t>CRC_a170.CRC_b48</t>
  </si>
  <si>
    <t>CRC_a171.CRC_b48</t>
  </si>
  <si>
    <t>CRC_a172.CRC_b48</t>
  </si>
  <si>
    <t>CRC_a173.CRC_b48</t>
  </si>
  <si>
    <t>CRC_a174.CRC_b48</t>
  </si>
  <si>
    <t>CRC_a175.CRC_b48</t>
  </si>
  <si>
    <t>CRC_a176.CRC_b48</t>
  </si>
  <si>
    <t>CRC_a177.CRC_b48</t>
  </si>
  <si>
    <t>CRC_a178.CRC_b48</t>
  </si>
  <si>
    <t>CRC_a179.CRC_b48</t>
  </si>
  <si>
    <t>CRC_a180.CRC_b48</t>
  </si>
  <si>
    <t>CRC_a181.CRC_b48</t>
  </si>
  <si>
    <t>CRC_a182.CRC_b48</t>
  </si>
  <si>
    <t>CRC_a183.CRC_b48</t>
  </si>
  <si>
    <t>CRC_a184.CRC_b48</t>
  </si>
  <si>
    <t>CRC_a185.CRC_b48</t>
  </si>
  <si>
    <t>CRC_a186.CRC_b48</t>
  </si>
  <si>
    <t>CRC_a187.CRC_b48</t>
  </si>
  <si>
    <t>CRC_a188.CRC_b48</t>
  </si>
  <si>
    <t>CRC_a189.CRC_b48</t>
  </si>
  <si>
    <t>CRC_a190.CRC_b48</t>
  </si>
  <si>
    <t>CRC_a191.CRC_b48</t>
  </si>
  <si>
    <t>CRC_a192.CRC_b48</t>
  </si>
  <si>
    <t>CRC_a193.CRC_b48</t>
  </si>
  <si>
    <t>CRC_a194.CRC_b48</t>
  </si>
  <si>
    <t>CRC_a195.CRC_b48</t>
  </si>
  <si>
    <t>CRC_a196.CRC_b48</t>
  </si>
  <si>
    <t>CRC_a197.CRC_b48</t>
  </si>
  <si>
    <t>CRC_a198.CRC_b48</t>
  </si>
  <si>
    <t>CRC_a199.CRC_b48</t>
  </si>
  <si>
    <t>CDK4_a17.CRC_b48</t>
  </si>
  <si>
    <t>CRC_a1.CRC_b49</t>
  </si>
  <si>
    <t>CRC_a2.CRC_b49</t>
  </si>
  <si>
    <t>CRC_a3.CRC_b49</t>
  </si>
  <si>
    <t>CRC_a4.CRC_b49</t>
  </si>
  <si>
    <t>CRC_a5.CRC_b49</t>
  </si>
  <si>
    <t>CRC_a6.CRC_b49</t>
  </si>
  <si>
    <t>CRC_a7.CRC_b49</t>
  </si>
  <si>
    <t>CRC_a8.CRC_b49</t>
  </si>
  <si>
    <t>CRC_a9.CRC_b49</t>
  </si>
  <si>
    <t>CRC_a10.CRC_b49</t>
  </si>
  <si>
    <t>CRC_a11.CRC_b49</t>
  </si>
  <si>
    <t>CRC_a12.CRC_b49</t>
  </si>
  <si>
    <t>CRC_a13.CRC_b49</t>
  </si>
  <si>
    <t>CRC_a14.CRC_b49</t>
  </si>
  <si>
    <t>CRC_a15.CRC_b49</t>
  </si>
  <si>
    <t>CRC_a16.CRC_b49</t>
  </si>
  <si>
    <t>CRC_a17.CRC_b49</t>
  </si>
  <si>
    <t>CRC_a18.CRC_b49</t>
  </si>
  <si>
    <t>CRC_a19.CRC_b49</t>
  </si>
  <si>
    <t>CRC_a20.CRC_b49</t>
  </si>
  <si>
    <t>CRC_a21.CRC_b49</t>
  </si>
  <si>
    <t>CRC_a22.CRC_b49</t>
  </si>
  <si>
    <t>CRC_a23.CRC_b49</t>
  </si>
  <si>
    <t>CRC_a24.CRC_b49</t>
  </si>
  <si>
    <t>CRC_a25.CRC_b49</t>
  </si>
  <si>
    <t>CRC_a26.CRC_b49</t>
  </si>
  <si>
    <t>CRC_a27.CRC_b49</t>
  </si>
  <si>
    <t>CRC_a28.CRC_b49</t>
  </si>
  <si>
    <t>CRC_a29.CRC_b49</t>
  </si>
  <si>
    <t>CRC_a30.CRC_b49</t>
  </si>
  <si>
    <t>CRC_a31.CRC_b49</t>
  </si>
  <si>
    <t>CRC_a32.CRC_b49</t>
  </si>
  <si>
    <t>CRC_a33.CRC_b49</t>
  </si>
  <si>
    <t>CRC_a34.CRC_b49</t>
  </si>
  <si>
    <t>CRC_a35.CRC_b49</t>
  </si>
  <si>
    <t>CRC_a36.CRC_b49</t>
  </si>
  <si>
    <t>CRC_a37.CRC_b49</t>
  </si>
  <si>
    <t>CRC_a38.CRC_b49</t>
  </si>
  <si>
    <t>CRC_a39.CRC_b49</t>
  </si>
  <si>
    <t>CRC_a40.CRC_b49</t>
  </si>
  <si>
    <t>CRC_a41.CRC_b49</t>
  </si>
  <si>
    <t>CRC_a42.CRC_b49</t>
  </si>
  <si>
    <t>CRC_a43.CRC_b49</t>
  </si>
  <si>
    <t>CRC_a44.CRC_b49</t>
  </si>
  <si>
    <t>CRC_a45.CRC_b49</t>
  </si>
  <si>
    <t>CRC_a46.CRC_b49</t>
  </si>
  <si>
    <t>CRC_a47.CRC_b49</t>
  </si>
  <si>
    <t>CRC_a48.CRC_b49</t>
  </si>
  <si>
    <t>CRC_a49.CRC_b49</t>
  </si>
  <si>
    <t>CRC_a50.CRC_b49</t>
  </si>
  <si>
    <t>CRC_a51.CRC_b49</t>
  </si>
  <si>
    <t>CRC_a52.CRC_b49</t>
  </si>
  <si>
    <t>CRC_a53.CRC_b49</t>
  </si>
  <si>
    <t>CRC_a54.CRC_b49</t>
  </si>
  <si>
    <t>CRC_a55.CRC_b49</t>
  </si>
  <si>
    <t>CRC_a56.CRC_b49</t>
  </si>
  <si>
    <t>CRC_a57.CRC_b49</t>
  </si>
  <si>
    <t>CRC_a58.CRC_b49</t>
  </si>
  <si>
    <t>CRC_a59.CRC_b49</t>
  </si>
  <si>
    <t>CRC_a60.CRC_b49</t>
  </si>
  <si>
    <t>CRC_a61.CRC_b49</t>
  </si>
  <si>
    <t>CRC_a62.CRC_b49</t>
  </si>
  <si>
    <t>CRC_a63.CRC_b49</t>
  </si>
  <si>
    <t>CRC_a64.CRC_b49</t>
  </si>
  <si>
    <t>CRC_a65.CRC_b49</t>
  </si>
  <si>
    <t>CRC_a66.CRC_b49</t>
  </si>
  <si>
    <t>CRC_a67.CRC_b49</t>
  </si>
  <si>
    <t>CRC_a68.CRC_b49</t>
  </si>
  <si>
    <t>CRC_a69.CRC_b49</t>
  </si>
  <si>
    <t>CRC_a70.CRC_b49</t>
  </si>
  <si>
    <t>CRC_a71.CRC_b49</t>
  </si>
  <si>
    <t>CRC_a72.CRC_b49</t>
  </si>
  <si>
    <t>CRC_a73.CRC_b49</t>
  </si>
  <si>
    <t>CRC_a74.CRC_b49</t>
  </si>
  <si>
    <t>CRC_a75.CRC_b49</t>
  </si>
  <si>
    <t>CRC_a76.CRC_b49</t>
  </si>
  <si>
    <t>CRC_a77.CRC_b49</t>
  </si>
  <si>
    <t>CRC_a78.CRC_b49</t>
  </si>
  <si>
    <t>CRC_a79.CRC_b49</t>
  </si>
  <si>
    <t>CRC_a80.CRC_b49</t>
  </si>
  <si>
    <t>CRC_a81.CRC_b49</t>
  </si>
  <si>
    <t>CRC_a82.CRC_b49</t>
  </si>
  <si>
    <t>CRC_a83.CRC_b49</t>
  </si>
  <si>
    <t>CRC_a84.CRC_b49</t>
  </si>
  <si>
    <t>CRC_a85.CRC_b49</t>
  </si>
  <si>
    <t>CRC_a86.CRC_b49</t>
  </si>
  <si>
    <t>CRC_a87.CRC_b49</t>
  </si>
  <si>
    <t>CRC_a88.CRC_b49</t>
  </si>
  <si>
    <t>CRC_a89.CRC_b49</t>
  </si>
  <si>
    <t>CRC_a90.CRC_b49</t>
  </si>
  <si>
    <t>CRC_a91.CRC_b49</t>
  </si>
  <si>
    <t>CRC_a92.CRC_b49</t>
  </si>
  <si>
    <t>CRC_a93.CRC_b49</t>
  </si>
  <si>
    <t>CRC_a94.CRC_b49</t>
  </si>
  <si>
    <t>CRC_a95.CRC_b49</t>
  </si>
  <si>
    <t>CRC_a96.CRC_b49</t>
  </si>
  <si>
    <t>CRC_a97.CRC_b49</t>
  </si>
  <si>
    <t>CRC_a98.CRC_b49</t>
  </si>
  <si>
    <t>CRC_a99.CRC_b49</t>
  </si>
  <si>
    <t>CRC_a100.CRC_b49</t>
  </si>
  <si>
    <t>CRC_a101.CRC_b49</t>
  </si>
  <si>
    <t>CRC_a102.CRC_b49</t>
  </si>
  <si>
    <t>CRC_a103.CRC_b49</t>
  </si>
  <si>
    <t>CRC_a104.CRC_b49</t>
  </si>
  <si>
    <t>CRC_a105.CRC_b49</t>
  </si>
  <si>
    <t>CRC_a106.CRC_b49</t>
  </si>
  <si>
    <t>CRC_a107.CRC_b49</t>
  </si>
  <si>
    <t>CRC_a108.CRC_b49</t>
  </si>
  <si>
    <t>CRC_a109.CRC_b49</t>
  </si>
  <si>
    <t>CRC_a110.CRC_b49</t>
  </si>
  <si>
    <t>CRC_a111.CRC_b49</t>
  </si>
  <si>
    <t>CRC_a112.CRC_b49</t>
  </si>
  <si>
    <t>CRC_a113.CRC_b49</t>
  </si>
  <si>
    <t>CRC_a114.CRC_b49</t>
  </si>
  <si>
    <t>CRC_a115.CRC_b49</t>
  </si>
  <si>
    <t>CRC_a116.CRC_b49</t>
  </si>
  <si>
    <t>CRC_a117.CRC_b49</t>
  </si>
  <si>
    <t>CRC_a118.CRC_b49</t>
  </si>
  <si>
    <t>CRC_a119.CRC_b49</t>
  </si>
  <si>
    <t>CRC_a120.CRC_b49</t>
  </si>
  <si>
    <t>CRC_a121.CRC_b49</t>
  </si>
  <si>
    <t>CRC_a122.CRC_b49</t>
  </si>
  <si>
    <t>CRC_a123.CRC_b49</t>
  </si>
  <si>
    <t>CRC_a124.CRC_b49</t>
  </si>
  <si>
    <t>CRC_a125.CRC_b49</t>
  </si>
  <si>
    <t>CRC_a126.CRC_b49</t>
  </si>
  <si>
    <t>CRC_a127.CRC_b49</t>
  </si>
  <si>
    <t>CRC_a128.CRC_b49</t>
  </si>
  <si>
    <t>CRC_a129.CRC_b49</t>
  </si>
  <si>
    <t>CRC_a130.CRC_b49</t>
  </si>
  <si>
    <t>CRC_a131.CRC_b49</t>
  </si>
  <si>
    <t>CRC_a132.CRC_b49</t>
  </si>
  <si>
    <t>CRC_a133.CRC_b49</t>
  </si>
  <si>
    <t>CRC_a134.CRC_b49</t>
  </si>
  <si>
    <t>CRC_a135.CRC_b49</t>
  </si>
  <si>
    <t>CRC_a136.CRC_b49</t>
  </si>
  <si>
    <t>CRC_a137.CRC_b49</t>
  </si>
  <si>
    <t>CRC_a138.CRC_b49</t>
  </si>
  <si>
    <t>CRC_a139.CRC_b49</t>
  </si>
  <si>
    <t>CRC_a140.CRC_b49</t>
  </si>
  <si>
    <t>CRC_a141.CRC_b49</t>
  </si>
  <si>
    <t>CRC_a142.CRC_b49</t>
  </si>
  <si>
    <t>CRC_a143.CRC_b49</t>
  </si>
  <si>
    <t>CRC_a144.CRC_b49</t>
  </si>
  <si>
    <t>CRC_a145.CRC_b49</t>
  </si>
  <si>
    <t>CRC_a146.CRC_b49</t>
  </si>
  <si>
    <t>CRC_a147.CRC_b49</t>
  </si>
  <si>
    <t>CRC_a148.CRC_b49</t>
  </si>
  <si>
    <t>CRC_a149.CRC_b49</t>
  </si>
  <si>
    <t>CRC_a150.CRC_b49</t>
  </si>
  <si>
    <t>CRC_a151.CRC_b49</t>
  </si>
  <si>
    <t>CRC_a152.CRC_b49</t>
  </si>
  <si>
    <t>CRC_a153.CRC_b49</t>
  </si>
  <si>
    <t>CRC_a154.CRC_b49</t>
  </si>
  <si>
    <t>CRC_a155.CRC_b49</t>
  </si>
  <si>
    <t>CRC_a156.CRC_b49</t>
  </si>
  <si>
    <t>CRC_a157.CRC_b49</t>
  </si>
  <si>
    <t>CRC_a158.CRC_b49</t>
  </si>
  <si>
    <t>CRC_a159.CRC_b49</t>
  </si>
  <si>
    <t>CRC_a160.CRC_b49</t>
  </si>
  <si>
    <t>CRC_a161.CRC_b49</t>
  </si>
  <si>
    <t>CRC_a162.CRC_b49</t>
  </si>
  <si>
    <t>CRC_a163.CRC_b49</t>
  </si>
  <si>
    <t>CRC_a164.CRC_b49</t>
  </si>
  <si>
    <t>CRC_a165.CRC_b49</t>
  </si>
  <si>
    <t>CRC_a166.CRC_b49</t>
  </si>
  <si>
    <t>CRC_a167.CRC_b49</t>
  </si>
  <si>
    <t>CRC_a168.CRC_b49</t>
  </si>
  <si>
    <t>CRC_a169.CRC_b49</t>
  </si>
  <si>
    <t>CRC_a170.CRC_b49</t>
  </si>
  <si>
    <t>CRC_a171.CRC_b49</t>
  </si>
  <si>
    <t>CRC_a172.CRC_b49</t>
  </si>
  <si>
    <t>CRC_a173.CRC_b49</t>
  </si>
  <si>
    <t>CRC_a174.CRC_b49</t>
  </si>
  <si>
    <t>CRC_a175.CRC_b49</t>
  </si>
  <si>
    <t>CRC_a176.CRC_b49</t>
  </si>
  <si>
    <t>CRC_a177.CRC_b49</t>
  </si>
  <si>
    <t>CRC_a178.CRC_b49</t>
  </si>
  <si>
    <t>CRC_a179.CRC_b49</t>
  </si>
  <si>
    <t>CRC_a180.CRC_b49</t>
  </si>
  <si>
    <t>CRC_a181.CRC_b49</t>
  </si>
  <si>
    <t>CRC_a182.CRC_b49</t>
  </si>
  <si>
    <t>CRC_a183.CRC_b49</t>
  </si>
  <si>
    <t>CRC_a184.CRC_b49</t>
  </si>
  <si>
    <t>CRC_a185.CRC_b49</t>
  </si>
  <si>
    <t>CRC_a186.CRC_b49</t>
  </si>
  <si>
    <t>CRC_a187.CRC_b49</t>
  </si>
  <si>
    <t>CRC_a188.CRC_b49</t>
  </si>
  <si>
    <t>CRC_a189.CRC_b49</t>
  </si>
  <si>
    <t>CRC_a190.CRC_b49</t>
  </si>
  <si>
    <t>CRC_a191.CRC_b49</t>
  </si>
  <si>
    <t>CRC_a192.CRC_b49</t>
  </si>
  <si>
    <t>CRC_a193.CRC_b49</t>
  </si>
  <si>
    <t>CRC_a194.CRC_b49</t>
  </si>
  <si>
    <t>CRC_a195.CRC_b49</t>
  </si>
  <si>
    <t>CRC_a196.CRC_b49</t>
  </si>
  <si>
    <t>CRC_a197.CRC_b49</t>
  </si>
  <si>
    <t>CRC_a198.CRC_b49</t>
  </si>
  <si>
    <t>CRC_a199.CRC_b49</t>
  </si>
  <si>
    <t>CDK4_a17.CRC_b49</t>
  </si>
  <si>
    <t>CRC_a1.CRC_b50</t>
  </si>
  <si>
    <t>CRC_a2.CRC_b50</t>
  </si>
  <si>
    <t>CRC_a3.CRC_b50</t>
  </si>
  <si>
    <t>CRC_a4.CRC_b50</t>
  </si>
  <si>
    <t>CRC_a5.CRC_b50</t>
  </si>
  <si>
    <t>CRC_a6.CRC_b50</t>
  </si>
  <si>
    <t>CRC_a7.CRC_b50</t>
  </si>
  <si>
    <t>CRC_a8.CRC_b50</t>
  </si>
  <si>
    <t>CRC_a9.CRC_b50</t>
  </si>
  <si>
    <t>CRC_a10.CRC_b50</t>
  </si>
  <si>
    <t>CRC_a11.CRC_b50</t>
  </si>
  <si>
    <t>CRC_a12.CRC_b50</t>
  </si>
  <si>
    <t>CRC_a13.CRC_b50</t>
  </si>
  <si>
    <t>CRC_a14.CRC_b50</t>
  </si>
  <si>
    <t>CRC_a15.CRC_b50</t>
  </si>
  <si>
    <t>CRC_a16.CRC_b50</t>
  </si>
  <si>
    <t>CRC_a17.CRC_b50</t>
  </si>
  <si>
    <t>CRC_a18.CRC_b50</t>
  </si>
  <si>
    <t>CRC_a19.CRC_b50</t>
  </si>
  <si>
    <t>CRC_a20.CRC_b50</t>
  </si>
  <si>
    <t>CRC_a21.CRC_b50</t>
  </si>
  <si>
    <t>CRC_a22.CRC_b50</t>
  </si>
  <si>
    <t>CRC_a23.CRC_b50</t>
  </si>
  <si>
    <t>CRC_a24.CRC_b50</t>
  </si>
  <si>
    <t>CRC_a25.CRC_b50</t>
  </si>
  <si>
    <t>CRC_a26.CRC_b50</t>
  </si>
  <si>
    <t>CRC_a27.CRC_b50</t>
  </si>
  <si>
    <t>CRC_a28.CRC_b50</t>
  </si>
  <si>
    <t>CRC_a29.CRC_b50</t>
  </si>
  <si>
    <t>CRC_a30.CRC_b50</t>
  </si>
  <si>
    <t>CRC_a31.CRC_b50</t>
  </si>
  <si>
    <t>CRC_a32.CRC_b50</t>
  </si>
  <si>
    <t>CRC_a33.CRC_b50</t>
  </si>
  <si>
    <t>CRC_a34.CRC_b50</t>
  </si>
  <si>
    <t>CRC_a35.CRC_b50</t>
  </si>
  <si>
    <t>CRC_a36.CRC_b50</t>
  </si>
  <si>
    <t>CRC_a37.CRC_b50</t>
  </si>
  <si>
    <t>CRC_a38.CRC_b50</t>
  </si>
  <si>
    <t>CRC_a39.CRC_b50</t>
  </si>
  <si>
    <t>CRC_a40.CRC_b50</t>
  </si>
  <si>
    <t>CRC_a41.CRC_b50</t>
  </si>
  <si>
    <t>CRC_a42.CRC_b50</t>
  </si>
  <si>
    <t>CRC_a43.CRC_b50</t>
  </si>
  <si>
    <t>CRC_a44.CRC_b50</t>
  </si>
  <si>
    <t>CRC_a45.CRC_b50</t>
  </si>
  <si>
    <t>CRC_a46.CRC_b50</t>
  </si>
  <si>
    <t>CRC_a47.CRC_b50</t>
  </si>
  <si>
    <t>CRC_a48.CRC_b50</t>
  </si>
  <si>
    <t>CRC_a49.CRC_b50</t>
  </si>
  <si>
    <t>CRC_a50.CRC_b50</t>
  </si>
  <si>
    <t>CRC_a51.CRC_b50</t>
  </si>
  <si>
    <t>CRC_a52.CRC_b50</t>
  </si>
  <si>
    <t>CRC_a53.CRC_b50</t>
  </si>
  <si>
    <t>CRC_a54.CRC_b50</t>
  </si>
  <si>
    <t>CRC_a55.CRC_b50</t>
  </si>
  <si>
    <t>CRC_a56.CRC_b50</t>
  </si>
  <si>
    <t>CRC_a57.CRC_b50</t>
  </si>
  <si>
    <t>CRC_a58.CRC_b50</t>
  </si>
  <si>
    <t>CRC_a59.CRC_b50</t>
  </si>
  <si>
    <t>CRC_a60.CRC_b50</t>
  </si>
  <si>
    <t>CRC_a61.CRC_b50</t>
  </si>
  <si>
    <t>CRC_a62.CRC_b50</t>
  </si>
  <si>
    <t>CRC_a63.CRC_b50</t>
  </si>
  <si>
    <t>CRC_a64.CRC_b50</t>
  </si>
  <si>
    <t>CRC_a65.CRC_b50</t>
  </si>
  <si>
    <t>CRC_a66.CRC_b50</t>
  </si>
  <si>
    <t>CRC_a67.CRC_b50</t>
  </si>
  <si>
    <t>CRC_a68.CRC_b50</t>
  </si>
  <si>
    <t>CRC_a69.CRC_b50</t>
  </si>
  <si>
    <t>CRC_a70.CRC_b50</t>
  </si>
  <si>
    <t>CRC_a71.CRC_b50</t>
  </si>
  <si>
    <t>CRC_a72.CRC_b50</t>
  </si>
  <si>
    <t>CRC_a73.CRC_b50</t>
  </si>
  <si>
    <t>CRC_a74.CRC_b50</t>
  </si>
  <si>
    <t>CRC_a75.CRC_b50</t>
  </si>
  <si>
    <t>CRC_a76.CRC_b50</t>
  </si>
  <si>
    <t>CRC_a77.CRC_b50</t>
  </si>
  <si>
    <t>CRC_a78.CRC_b50</t>
  </si>
  <si>
    <t>CRC_a79.CRC_b50</t>
  </si>
  <si>
    <t>CRC_a80.CRC_b50</t>
  </si>
  <si>
    <t>CRC_a81.CRC_b50</t>
  </si>
  <si>
    <t>CRC_a82.CRC_b50</t>
  </si>
  <si>
    <t>CRC_a83.CRC_b50</t>
  </si>
  <si>
    <t>CRC_a84.CRC_b50</t>
  </si>
  <si>
    <t>CRC_a85.CRC_b50</t>
  </si>
  <si>
    <t>CRC_a86.CRC_b50</t>
  </si>
  <si>
    <t>CRC_a87.CRC_b50</t>
  </si>
  <si>
    <t>CRC_a88.CRC_b50</t>
  </si>
  <si>
    <t>CRC_a89.CRC_b50</t>
  </si>
  <si>
    <t>CRC_a90.CRC_b50</t>
  </si>
  <si>
    <t>CRC_a91.CRC_b50</t>
  </si>
  <si>
    <t>CRC_a92.CRC_b50</t>
  </si>
  <si>
    <t>CRC_a93.CRC_b50</t>
  </si>
  <si>
    <t>CRC_a94.CRC_b50</t>
  </si>
  <si>
    <t>CRC_a95.CRC_b50</t>
  </si>
  <si>
    <t>CRC_a96.CRC_b50</t>
  </si>
  <si>
    <t>CRC_a97.CRC_b50</t>
  </si>
  <si>
    <t>CRC_a98.CRC_b50</t>
  </si>
  <si>
    <t>CRC_a99.CRC_b50</t>
  </si>
  <si>
    <t>CRC_a100.CRC_b50</t>
  </si>
  <si>
    <t>CRC_a101.CRC_b50</t>
  </si>
  <si>
    <t>CRC_a102.CRC_b50</t>
  </si>
  <si>
    <t>CRC_a103.CRC_b50</t>
  </si>
  <si>
    <t>CRC_a104.CRC_b50</t>
  </si>
  <si>
    <t>CRC_a105.CRC_b50</t>
  </si>
  <si>
    <t>CRC_a106.CRC_b50</t>
  </si>
  <si>
    <t>CRC_a107.CRC_b50</t>
  </si>
  <si>
    <t>CRC_a108.CRC_b50</t>
  </si>
  <si>
    <t>CRC_a109.CRC_b50</t>
  </si>
  <si>
    <t>CRC_a110.CRC_b50</t>
  </si>
  <si>
    <t>CRC_a111.CRC_b50</t>
  </si>
  <si>
    <t>CRC_a112.CRC_b50</t>
  </si>
  <si>
    <t>CRC_a113.CRC_b50</t>
  </si>
  <si>
    <t>CRC_a114.CRC_b50</t>
  </si>
  <si>
    <t>CRC_a115.CRC_b50</t>
  </si>
  <si>
    <t>CRC_a116.CRC_b50</t>
  </si>
  <si>
    <t>CRC_a117.CRC_b50</t>
  </si>
  <si>
    <t>CRC_a118.CRC_b50</t>
  </si>
  <si>
    <t>CRC_a119.CRC_b50</t>
  </si>
  <si>
    <t>CRC_a120.CRC_b50</t>
  </si>
  <si>
    <t>CRC_a121.CRC_b50</t>
  </si>
  <si>
    <t>CRC_a122.CRC_b50</t>
  </si>
  <si>
    <t>CRC_a123.CRC_b50</t>
  </si>
  <si>
    <t>CRC_a124.CRC_b50</t>
  </si>
  <si>
    <t>CRC_a125.CRC_b50</t>
  </si>
  <si>
    <t>CRC_a126.CRC_b50</t>
  </si>
  <si>
    <t>CRC_a127.CRC_b50</t>
  </si>
  <si>
    <t>CRC_a128.CRC_b50</t>
  </si>
  <si>
    <t>CRC_a129.CRC_b50</t>
  </si>
  <si>
    <t>CRC_a130.CRC_b50</t>
  </si>
  <si>
    <t>CRC_a131.CRC_b50</t>
  </si>
  <si>
    <t>CRC_a132.CRC_b50</t>
  </si>
  <si>
    <t>CRC_a133.CRC_b50</t>
  </si>
  <si>
    <t>CRC_a134.CRC_b50</t>
  </si>
  <si>
    <t>CRC_a135.CRC_b50</t>
  </si>
  <si>
    <t>CRC_a136.CRC_b50</t>
  </si>
  <si>
    <t>CRC_a137.CRC_b50</t>
  </si>
  <si>
    <t>CRC_a138.CRC_b50</t>
  </si>
  <si>
    <t>CRC_a139.CRC_b50</t>
  </si>
  <si>
    <t>CRC_a140.CRC_b50</t>
  </si>
  <si>
    <t>CRC_a141.CRC_b50</t>
  </si>
  <si>
    <t>CRC_a142.CRC_b50</t>
  </si>
  <si>
    <t>CRC_a143.CRC_b50</t>
  </si>
  <si>
    <t>CRC_a144.CRC_b50</t>
  </si>
  <si>
    <t>CRC_a145.CRC_b50</t>
  </si>
  <si>
    <t>CRC_a146.CRC_b50</t>
  </si>
  <si>
    <t>CRC_a147.CRC_b50</t>
  </si>
  <si>
    <t>CRC_a148.CRC_b50</t>
  </si>
  <si>
    <t>CRC_a149.CRC_b50</t>
  </si>
  <si>
    <t>CRC_a150.CRC_b50</t>
  </si>
  <si>
    <t>CRC_a151.CRC_b50</t>
  </si>
  <si>
    <t>CRC_a152.CRC_b50</t>
  </si>
  <si>
    <t>CRC_a153.CRC_b50</t>
  </si>
  <si>
    <t>CRC_a154.CRC_b50</t>
  </si>
  <si>
    <t>CRC_a155.CRC_b50</t>
  </si>
  <si>
    <t>CRC_a156.CRC_b50</t>
  </si>
  <si>
    <t>CRC_a157.CRC_b50</t>
  </si>
  <si>
    <t>CRC_a158.CRC_b50</t>
  </si>
  <si>
    <t>CRC_a159.CRC_b50</t>
  </si>
  <si>
    <t>CRC_a160.CRC_b50</t>
  </si>
  <si>
    <t>CRC_a161.CRC_b50</t>
  </si>
  <si>
    <t>CRC_a162.CRC_b50</t>
  </si>
  <si>
    <t>CRC_a163.CRC_b50</t>
  </si>
  <si>
    <t>CRC_a164.CRC_b50</t>
  </si>
  <si>
    <t>CRC_a165.CRC_b50</t>
  </si>
  <si>
    <t>CRC_a166.CRC_b50</t>
  </si>
  <si>
    <t>CRC_a167.CRC_b50</t>
  </si>
  <si>
    <t>CRC_a168.CRC_b50</t>
  </si>
  <si>
    <t>CRC_a169.CRC_b50</t>
  </si>
  <si>
    <t>CRC_a170.CRC_b50</t>
  </si>
  <si>
    <t>CRC_a171.CRC_b50</t>
  </si>
  <si>
    <t>CRC_a172.CRC_b50</t>
  </si>
  <si>
    <t>CRC_a173.CRC_b50</t>
  </si>
  <si>
    <t>CRC_a174.CRC_b50</t>
  </si>
  <si>
    <t>CRC_a175.CRC_b50</t>
  </si>
  <si>
    <t>CRC_a176.CRC_b50</t>
  </si>
  <si>
    <t>CRC_a177.CRC_b50</t>
  </si>
  <si>
    <t>CRC_a178.CRC_b50</t>
  </si>
  <si>
    <t>CRC_a179.CRC_b50</t>
  </si>
  <si>
    <t>CRC_a180.CRC_b50</t>
  </si>
  <si>
    <t>CRC_a181.CRC_b50</t>
  </si>
  <si>
    <t>CRC_a182.CRC_b50</t>
  </si>
  <si>
    <t>CRC_a183.CRC_b50</t>
  </si>
  <si>
    <t>CRC_a184.CRC_b50</t>
  </si>
  <si>
    <t>CRC_a185.CRC_b50</t>
  </si>
  <si>
    <t>CRC_a186.CRC_b50</t>
  </si>
  <si>
    <t>CRC_a187.CRC_b50</t>
  </si>
  <si>
    <t>CRC_a188.CRC_b50</t>
  </si>
  <si>
    <t>CRC_a189.CRC_b50</t>
  </si>
  <si>
    <t>CRC_a190.CRC_b50</t>
  </si>
  <si>
    <t>CRC_a191.CRC_b50</t>
  </si>
  <si>
    <t>CRC_a192.CRC_b50</t>
  </si>
  <si>
    <t>CRC_a193.CRC_b50</t>
  </si>
  <si>
    <t>CRC_a194.CRC_b50</t>
  </si>
  <si>
    <t>CRC_a195.CRC_b50</t>
  </si>
  <si>
    <t>CRC_a196.CRC_b50</t>
  </si>
  <si>
    <t>CRC_a197.CRC_b50</t>
  </si>
  <si>
    <t>CRC_a198.CRC_b50</t>
  </si>
  <si>
    <t>CRC_a199.CRC_b50</t>
  </si>
  <si>
    <t>CDK4_a17.CRC_b50</t>
  </si>
  <si>
    <t>CRC_a1.CRC_b51</t>
  </si>
  <si>
    <t>CRC_a2.CRC_b51</t>
  </si>
  <si>
    <t>CRC_a3.CRC_b51</t>
  </si>
  <si>
    <t>CRC_a4.CRC_b51</t>
  </si>
  <si>
    <t>CRC_a5.CRC_b51</t>
  </si>
  <si>
    <t>CRC_a6.CRC_b51</t>
  </si>
  <si>
    <t>CRC_a7.CRC_b51</t>
  </si>
  <si>
    <t>CRC_a8.CRC_b51</t>
  </si>
  <si>
    <t>CRC_a9.CRC_b51</t>
  </si>
  <si>
    <t>CRC_a10.CRC_b51</t>
  </si>
  <si>
    <t>CRC_a11.CRC_b51</t>
  </si>
  <si>
    <t>CRC_a12.CRC_b51</t>
  </si>
  <si>
    <t>CRC_a13.CRC_b51</t>
  </si>
  <si>
    <t>CRC_a14.CRC_b51</t>
  </si>
  <si>
    <t>CRC_a15.CRC_b51</t>
  </si>
  <si>
    <t>CRC_a16.CRC_b51</t>
  </si>
  <si>
    <t>CRC_a17.CRC_b51</t>
  </si>
  <si>
    <t>CRC_a18.CRC_b51</t>
  </si>
  <si>
    <t>CRC_a19.CRC_b51</t>
  </si>
  <si>
    <t>CRC_a20.CRC_b51</t>
  </si>
  <si>
    <t>CRC_a21.CRC_b51</t>
  </si>
  <si>
    <t>CRC_a22.CRC_b51</t>
  </si>
  <si>
    <t>CRC_a23.CRC_b51</t>
  </si>
  <si>
    <t>CRC_a24.CRC_b51</t>
  </si>
  <si>
    <t>CRC_a25.CRC_b51</t>
  </si>
  <si>
    <t>CRC_a26.CRC_b51</t>
  </si>
  <si>
    <t>CRC_a27.CRC_b51</t>
  </si>
  <si>
    <t>CRC_a28.CRC_b51</t>
  </si>
  <si>
    <t>CRC_a29.CRC_b51</t>
  </si>
  <si>
    <t>CRC_a30.CRC_b51</t>
  </si>
  <si>
    <t>CRC_a31.CRC_b51</t>
  </si>
  <si>
    <t>CRC_a32.CRC_b51</t>
  </si>
  <si>
    <t>CRC_a33.CRC_b51</t>
  </si>
  <si>
    <t>CRC_a34.CRC_b51</t>
  </si>
  <si>
    <t>CRC_a35.CRC_b51</t>
  </si>
  <si>
    <t>CRC_a36.CRC_b51</t>
  </si>
  <si>
    <t>CRC_a37.CRC_b51</t>
  </si>
  <si>
    <t>CRC_a38.CRC_b51</t>
  </si>
  <si>
    <t>CRC_a39.CRC_b51</t>
  </si>
  <si>
    <t>CRC_a40.CRC_b51</t>
  </si>
  <si>
    <t>CRC_a41.CRC_b51</t>
  </si>
  <si>
    <t>CRC_a42.CRC_b51</t>
  </si>
  <si>
    <t>CRC_a43.CRC_b51</t>
  </si>
  <si>
    <t>CRC_a44.CRC_b51</t>
  </si>
  <si>
    <t>CRC_a45.CRC_b51</t>
  </si>
  <si>
    <t>CRC_a46.CRC_b51</t>
  </si>
  <si>
    <t>CRC_a47.CRC_b51</t>
  </si>
  <si>
    <t>CRC_a48.CRC_b51</t>
  </si>
  <si>
    <t>CRC_a49.CRC_b51</t>
  </si>
  <si>
    <t>CRC_a50.CRC_b51</t>
  </si>
  <si>
    <t>CRC_a51.CRC_b51</t>
  </si>
  <si>
    <t>CRC_a52.CRC_b51</t>
  </si>
  <si>
    <t>CRC_a53.CRC_b51</t>
  </si>
  <si>
    <t>CRC_a54.CRC_b51</t>
  </si>
  <si>
    <t>CRC_a55.CRC_b51</t>
  </si>
  <si>
    <t>CRC_a56.CRC_b51</t>
  </si>
  <si>
    <t>CRC_a57.CRC_b51</t>
  </si>
  <si>
    <t>CRC_a58.CRC_b51</t>
  </si>
  <si>
    <t>CRC_a59.CRC_b51</t>
  </si>
  <si>
    <t>CRC_a60.CRC_b51</t>
  </si>
  <si>
    <t>CRC_a61.CRC_b51</t>
  </si>
  <si>
    <t>CRC_a62.CRC_b51</t>
  </si>
  <si>
    <t>CRC_a63.CRC_b51</t>
  </si>
  <si>
    <t>CRC_a64.CRC_b51</t>
  </si>
  <si>
    <t>CRC_a65.CRC_b51</t>
  </si>
  <si>
    <t>CRC_a66.CRC_b51</t>
  </si>
  <si>
    <t>CRC_a67.CRC_b51</t>
  </si>
  <si>
    <t>CRC_a68.CRC_b51</t>
  </si>
  <si>
    <t>CRC_a69.CRC_b51</t>
  </si>
  <si>
    <t>CRC_a70.CRC_b51</t>
  </si>
  <si>
    <t>CRC_a71.CRC_b51</t>
  </si>
  <si>
    <t>CRC_a72.CRC_b51</t>
  </si>
  <si>
    <t>CRC_a73.CRC_b51</t>
  </si>
  <si>
    <t>CRC_a74.CRC_b51</t>
  </si>
  <si>
    <t>CRC_a75.CRC_b51</t>
  </si>
  <si>
    <t>CRC_a76.CRC_b51</t>
  </si>
  <si>
    <t>CRC_a77.CRC_b51</t>
  </si>
  <si>
    <t>CRC_a78.CRC_b51</t>
  </si>
  <si>
    <t>CRC_a79.CRC_b51</t>
  </si>
  <si>
    <t>CRC_a80.CRC_b51</t>
  </si>
  <si>
    <t>CRC_a81.CRC_b51</t>
  </si>
  <si>
    <t>CRC_a82.CRC_b51</t>
  </si>
  <si>
    <t>CRC_a83.CRC_b51</t>
  </si>
  <si>
    <t>CRC_a84.CRC_b51</t>
  </si>
  <si>
    <t>CRC_a85.CRC_b51</t>
  </si>
  <si>
    <t>CRC_a86.CRC_b51</t>
  </si>
  <si>
    <t>CRC_a87.CRC_b51</t>
  </si>
  <si>
    <t>CRC_a88.CRC_b51</t>
  </si>
  <si>
    <t>CRC_a89.CRC_b51</t>
  </si>
  <si>
    <t>CRC_a90.CRC_b51</t>
  </si>
  <si>
    <t>CRC_a91.CRC_b51</t>
  </si>
  <si>
    <t>CRC_a92.CRC_b51</t>
  </si>
  <si>
    <t>CRC_a93.CRC_b51</t>
  </si>
  <si>
    <t>CRC_a94.CRC_b51</t>
  </si>
  <si>
    <t>CRC_a95.CRC_b51</t>
  </si>
  <si>
    <t>CRC_a96.CRC_b51</t>
  </si>
  <si>
    <t>CRC_a97.CRC_b51</t>
  </si>
  <si>
    <t>CRC_a98.CRC_b51</t>
  </si>
  <si>
    <t>CRC_a99.CRC_b51</t>
  </si>
  <si>
    <t>CRC_a100.CRC_b51</t>
  </si>
  <si>
    <t>CRC_a101.CRC_b51</t>
  </si>
  <si>
    <t>CRC_a102.CRC_b51</t>
  </si>
  <si>
    <t>CRC_a103.CRC_b51</t>
  </si>
  <si>
    <t>CRC_a104.CRC_b51</t>
  </si>
  <si>
    <t>CRC_a105.CRC_b51</t>
  </si>
  <si>
    <t>CRC_a106.CRC_b51</t>
  </si>
  <si>
    <t>CRC_a107.CRC_b51</t>
  </si>
  <si>
    <t>CRC_a108.CRC_b51</t>
  </si>
  <si>
    <t>CRC_a109.CRC_b51</t>
  </si>
  <si>
    <t>CRC_a110.CRC_b51</t>
  </si>
  <si>
    <t>CRC_a111.CRC_b51</t>
  </si>
  <si>
    <t>CRC_a112.CRC_b51</t>
  </si>
  <si>
    <t>CRC_a113.CRC_b51</t>
  </si>
  <si>
    <t>CRC_a114.CRC_b51</t>
  </si>
  <si>
    <t>CRC_a115.CRC_b51</t>
  </si>
  <si>
    <t>CRC_a116.CRC_b51</t>
  </si>
  <si>
    <t>CRC_a117.CRC_b51</t>
  </si>
  <si>
    <t>CRC_a118.CRC_b51</t>
  </si>
  <si>
    <t>CRC_a119.CRC_b51</t>
  </si>
  <si>
    <t>CRC_a120.CRC_b51</t>
  </si>
  <si>
    <t>CRC_a121.CRC_b51</t>
  </si>
  <si>
    <t>CRC_a122.CRC_b51</t>
  </si>
  <si>
    <t>CRC_a123.CRC_b51</t>
  </si>
  <si>
    <t>CRC_a124.CRC_b51</t>
  </si>
  <si>
    <t>CRC_a125.CRC_b51</t>
  </si>
  <si>
    <t>CRC_a126.CRC_b51</t>
  </si>
  <si>
    <t>CRC_a127.CRC_b51</t>
  </si>
  <si>
    <t>CRC_a128.CRC_b51</t>
  </si>
  <si>
    <t>CRC_a129.CRC_b51</t>
  </si>
  <si>
    <t>CRC_a130.CRC_b51</t>
  </si>
  <si>
    <t>CRC_a131.CRC_b51</t>
  </si>
  <si>
    <t>CRC_a132.CRC_b51</t>
  </si>
  <si>
    <t>CRC_a133.CRC_b51</t>
  </si>
  <si>
    <t>CRC_a134.CRC_b51</t>
  </si>
  <si>
    <t>CRC_a135.CRC_b51</t>
  </si>
  <si>
    <t>CRC_a136.CRC_b51</t>
  </si>
  <si>
    <t>CRC_a137.CRC_b51</t>
  </si>
  <si>
    <t>CRC_a138.CRC_b51</t>
  </si>
  <si>
    <t>CRC_a139.CRC_b51</t>
  </si>
  <si>
    <t>CRC_a140.CRC_b51</t>
  </si>
  <si>
    <t>CRC_a141.CRC_b51</t>
  </si>
  <si>
    <t>CRC_a142.CRC_b51</t>
  </si>
  <si>
    <t>CRC_a143.CRC_b51</t>
  </si>
  <si>
    <t>CRC_a144.CRC_b51</t>
  </si>
  <si>
    <t>CRC_a145.CRC_b51</t>
  </si>
  <si>
    <t>CRC_a146.CRC_b51</t>
  </si>
  <si>
    <t>CRC_a147.CRC_b51</t>
  </si>
  <si>
    <t>CRC_a148.CRC_b51</t>
  </si>
  <si>
    <t>CRC_a149.CRC_b51</t>
  </si>
  <si>
    <t>CRC_a150.CRC_b51</t>
  </si>
  <si>
    <t>CRC_a151.CRC_b51</t>
  </si>
  <si>
    <t>CRC_a152.CRC_b51</t>
  </si>
  <si>
    <t>CRC_a153.CRC_b51</t>
  </si>
  <si>
    <t>CRC_a154.CRC_b51</t>
  </si>
  <si>
    <t>CRC_a155.CRC_b51</t>
  </si>
  <si>
    <t>CRC_a156.CRC_b51</t>
  </si>
  <si>
    <t>CRC_a157.CRC_b51</t>
  </si>
  <si>
    <t>CRC_a158.CRC_b51</t>
  </si>
  <si>
    <t>CRC_a159.CRC_b51</t>
  </si>
  <si>
    <t>CRC_a160.CRC_b51</t>
  </si>
  <si>
    <t>CRC_a161.CRC_b51</t>
  </si>
  <si>
    <t>CRC_a162.CRC_b51</t>
  </si>
  <si>
    <t>CRC_a163.CRC_b51</t>
  </si>
  <si>
    <t>CRC_a164.CRC_b51</t>
  </si>
  <si>
    <t>CRC_a165.CRC_b51</t>
  </si>
  <si>
    <t>CRC_a166.CRC_b51</t>
  </si>
  <si>
    <t>CRC_a167.CRC_b51</t>
  </si>
  <si>
    <t>CRC_a168.CRC_b51</t>
  </si>
  <si>
    <t>CRC_a169.CRC_b51</t>
  </si>
  <si>
    <t>CRC_a170.CRC_b51</t>
  </si>
  <si>
    <t>CRC_a171.CRC_b51</t>
  </si>
  <si>
    <t>CRC_a172.CRC_b51</t>
  </si>
  <si>
    <t>CRC_a173.CRC_b51</t>
  </si>
  <si>
    <t>CRC_a174.CRC_b51</t>
  </si>
  <si>
    <t>CRC_a175.CRC_b51</t>
  </si>
  <si>
    <t>CRC_a176.CRC_b51</t>
  </si>
  <si>
    <t>CRC_a177.CRC_b51</t>
  </si>
  <si>
    <t>CRC_a178.CRC_b51</t>
  </si>
  <si>
    <t>CRC_a179.CRC_b51</t>
  </si>
  <si>
    <t>CRC_a180.CRC_b51</t>
  </si>
  <si>
    <t>CRC_a181.CRC_b51</t>
  </si>
  <si>
    <t>CRC_a182.CRC_b51</t>
  </si>
  <si>
    <t>CRC_a183.CRC_b51</t>
  </si>
  <si>
    <t>CRC_a184.CRC_b51</t>
  </si>
  <si>
    <t>CRC_a185.CRC_b51</t>
  </si>
  <si>
    <t>CRC_a186.CRC_b51</t>
  </si>
  <si>
    <t>CRC_a187.CRC_b51</t>
  </si>
  <si>
    <t>CRC_a188.CRC_b51</t>
  </si>
  <si>
    <t>CRC_a189.CRC_b51</t>
  </si>
  <si>
    <t>CRC_a190.CRC_b51</t>
  </si>
  <si>
    <t>CRC_a191.CRC_b51</t>
  </si>
  <si>
    <t>CRC_a192.CRC_b51</t>
  </si>
  <si>
    <t>CRC_a193.CRC_b51</t>
  </si>
  <si>
    <t>CRC_a194.CRC_b51</t>
  </si>
  <si>
    <t>CRC_a195.CRC_b51</t>
  </si>
  <si>
    <t>CRC_a196.CRC_b51</t>
  </si>
  <si>
    <t>CRC_a197.CRC_b51</t>
  </si>
  <si>
    <t>CRC_a198.CRC_b51</t>
  </si>
  <si>
    <t>CRC_a199.CRC_b51</t>
  </si>
  <si>
    <t>CDK4_a17.CRC_b51</t>
  </si>
  <si>
    <t>CRC_a1.CRC_b52</t>
  </si>
  <si>
    <t>CRC_a2.CRC_b52</t>
  </si>
  <si>
    <t>CRC_a3.CRC_b52</t>
  </si>
  <si>
    <t>CRC_a4.CRC_b52</t>
  </si>
  <si>
    <t>CRC_a5.CRC_b52</t>
  </si>
  <si>
    <t>CRC_a6.CRC_b52</t>
  </si>
  <si>
    <t>CRC_a7.CRC_b52</t>
  </si>
  <si>
    <t>CRC_a8.CRC_b52</t>
  </si>
  <si>
    <t>CRC_a9.CRC_b52</t>
  </si>
  <si>
    <t>CRC_a10.CRC_b52</t>
  </si>
  <si>
    <t>CRC_a11.CRC_b52</t>
  </si>
  <si>
    <t>CRC_a12.CRC_b52</t>
  </si>
  <si>
    <t>CRC_a13.CRC_b52</t>
  </si>
  <si>
    <t>CRC_a14.CRC_b52</t>
  </si>
  <si>
    <t>CRC_a15.CRC_b52</t>
  </si>
  <si>
    <t>CRC_a16.CRC_b52</t>
  </si>
  <si>
    <t>CRC_a17.CRC_b52</t>
  </si>
  <si>
    <t>CRC_a18.CRC_b52</t>
  </si>
  <si>
    <t>CRC_a19.CRC_b52</t>
  </si>
  <si>
    <t>CRC_a20.CRC_b52</t>
  </si>
  <si>
    <t>CRC_a21.CRC_b52</t>
  </si>
  <si>
    <t>CRC_a22.CRC_b52</t>
  </si>
  <si>
    <t>CRC_a23.CRC_b52</t>
  </si>
  <si>
    <t>CRC_a24.CRC_b52</t>
  </si>
  <si>
    <t>CRC_a25.CRC_b52</t>
  </si>
  <si>
    <t>CRC_a26.CRC_b52</t>
  </si>
  <si>
    <t>CRC_a27.CRC_b52</t>
  </si>
  <si>
    <t>CRC_a28.CRC_b52</t>
  </si>
  <si>
    <t>CRC_a29.CRC_b52</t>
  </si>
  <si>
    <t>CRC_a30.CRC_b52</t>
  </si>
  <si>
    <t>CRC_a31.CRC_b52</t>
  </si>
  <si>
    <t>CRC_a32.CRC_b52</t>
  </si>
  <si>
    <t>CRC_a33.CRC_b52</t>
  </si>
  <si>
    <t>CRC_a34.CRC_b52</t>
  </si>
  <si>
    <t>CRC_a35.CRC_b52</t>
  </si>
  <si>
    <t>CRC_a36.CRC_b52</t>
  </si>
  <si>
    <t>CRC_a37.CRC_b52</t>
  </si>
  <si>
    <t>CRC_a38.CRC_b52</t>
  </si>
  <si>
    <t>CRC_a39.CRC_b52</t>
  </si>
  <si>
    <t>CRC_a40.CRC_b52</t>
  </si>
  <si>
    <t>CRC_a41.CRC_b52</t>
  </si>
  <si>
    <t>CRC_a42.CRC_b52</t>
  </si>
  <si>
    <t>CRC_a43.CRC_b52</t>
  </si>
  <si>
    <t>CRC_a44.CRC_b52</t>
  </si>
  <si>
    <t>CRC_a45.CRC_b52</t>
  </si>
  <si>
    <t>CRC_a46.CRC_b52</t>
  </si>
  <si>
    <t>CRC_a47.CRC_b52</t>
  </si>
  <si>
    <t>CRC_a48.CRC_b52</t>
  </si>
  <si>
    <t>CRC_a49.CRC_b52</t>
  </si>
  <si>
    <t>CRC_a50.CRC_b52</t>
  </si>
  <si>
    <t>CRC_a51.CRC_b52</t>
  </si>
  <si>
    <t>CRC_a52.CRC_b52</t>
  </si>
  <si>
    <t>CRC_a53.CRC_b52</t>
  </si>
  <si>
    <t>CRC_a54.CRC_b52</t>
  </si>
  <si>
    <t>CRC_a55.CRC_b52</t>
  </si>
  <si>
    <t>CRC_a56.CRC_b52</t>
  </si>
  <si>
    <t>CRC_a57.CRC_b52</t>
  </si>
  <si>
    <t>CRC_a58.CRC_b52</t>
  </si>
  <si>
    <t>CRC_a59.CRC_b52</t>
  </si>
  <si>
    <t>CRC_a60.CRC_b52</t>
  </si>
  <si>
    <t>CRC_a61.CRC_b52</t>
  </si>
  <si>
    <t>CRC_a62.CRC_b52</t>
  </si>
  <si>
    <t>CRC_a63.CRC_b52</t>
  </si>
  <si>
    <t>CRC_a64.CRC_b52</t>
  </si>
  <si>
    <t>CRC_a65.CRC_b52</t>
  </si>
  <si>
    <t>CRC_a66.CRC_b52</t>
  </si>
  <si>
    <t>CRC_a67.CRC_b52</t>
  </si>
  <si>
    <t>CRC_a68.CRC_b52</t>
  </si>
  <si>
    <t>CRC_a69.CRC_b52</t>
  </si>
  <si>
    <t>CRC_a70.CRC_b52</t>
  </si>
  <si>
    <t>CRC_a71.CRC_b52</t>
  </si>
  <si>
    <t>CRC_a72.CRC_b52</t>
  </si>
  <si>
    <t>CRC_a73.CRC_b52</t>
  </si>
  <si>
    <t>CRC_a74.CRC_b52</t>
  </si>
  <si>
    <t>CRC_a75.CRC_b52</t>
  </si>
  <si>
    <t>CRC_a76.CRC_b52</t>
  </si>
  <si>
    <t>CRC_a77.CRC_b52</t>
  </si>
  <si>
    <t>CRC_a78.CRC_b52</t>
  </si>
  <si>
    <t>CRC_a79.CRC_b52</t>
  </si>
  <si>
    <t>CRC_a80.CRC_b52</t>
  </si>
  <si>
    <t>CRC_a81.CRC_b52</t>
  </si>
  <si>
    <t>CRC_a82.CRC_b52</t>
  </si>
  <si>
    <t>CRC_a83.CRC_b52</t>
  </si>
  <si>
    <t>CRC_a84.CRC_b52</t>
  </si>
  <si>
    <t>CRC_a85.CRC_b52</t>
  </si>
  <si>
    <t>CRC_a86.CRC_b52</t>
  </si>
  <si>
    <t>CRC_a87.CRC_b52</t>
  </si>
  <si>
    <t>CRC_a88.CRC_b52</t>
  </si>
  <si>
    <t>CRC_a89.CRC_b52</t>
  </si>
  <si>
    <t>CRC_a90.CRC_b52</t>
  </si>
  <si>
    <t>CRC_a91.CRC_b52</t>
  </si>
  <si>
    <t>CRC_a92.CRC_b52</t>
  </si>
  <si>
    <t>CRC_a93.CRC_b52</t>
  </si>
  <si>
    <t>CRC_a94.CRC_b52</t>
  </si>
  <si>
    <t>CRC_a95.CRC_b52</t>
  </si>
  <si>
    <t>CRC_a96.CRC_b52</t>
  </si>
  <si>
    <t>CRC_a97.CRC_b52</t>
  </si>
  <si>
    <t>CRC_a98.CRC_b52</t>
  </si>
  <si>
    <t>CRC_a99.CRC_b52</t>
  </si>
  <si>
    <t>CRC_a100.CRC_b52</t>
  </si>
  <si>
    <t>CRC_a101.CRC_b52</t>
  </si>
  <si>
    <t>CRC_a102.CRC_b52</t>
  </si>
  <si>
    <t>CRC_a103.CRC_b52</t>
  </si>
  <si>
    <t>CRC_a104.CRC_b52</t>
  </si>
  <si>
    <t>CRC_a105.CRC_b52</t>
  </si>
  <si>
    <t>CRC_a106.CRC_b52</t>
  </si>
  <si>
    <t>CRC_a107.CRC_b52</t>
  </si>
  <si>
    <t>CRC_a108.CRC_b52</t>
  </si>
  <si>
    <t>CRC_a109.CRC_b52</t>
  </si>
  <si>
    <t>CRC_a110.CRC_b52</t>
  </si>
  <si>
    <t>CRC_a111.CRC_b52</t>
  </si>
  <si>
    <t>CRC_a112.CRC_b52</t>
  </si>
  <si>
    <t>CRC_a113.CRC_b52</t>
  </si>
  <si>
    <t>CRC_a114.CRC_b52</t>
  </si>
  <si>
    <t>CRC_a115.CRC_b52</t>
  </si>
  <si>
    <t>CRC_a116.CRC_b52</t>
  </si>
  <si>
    <t>CRC_a117.CRC_b52</t>
  </si>
  <si>
    <t>CRC_a118.CRC_b52</t>
  </si>
  <si>
    <t>CRC_a119.CRC_b52</t>
  </si>
  <si>
    <t>CRC_a120.CRC_b52</t>
  </si>
  <si>
    <t>CRC_a121.CRC_b52</t>
  </si>
  <si>
    <t>CRC_a122.CRC_b52</t>
  </si>
  <si>
    <t>CRC_a123.CRC_b52</t>
  </si>
  <si>
    <t>CRC_a124.CRC_b52</t>
  </si>
  <si>
    <t>CRC_a125.CRC_b52</t>
  </si>
  <si>
    <t>CRC_a126.CRC_b52</t>
  </si>
  <si>
    <t>CRC_a127.CRC_b52</t>
  </si>
  <si>
    <t>CRC_a128.CRC_b52</t>
  </si>
  <si>
    <t>CRC_a129.CRC_b52</t>
  </si>
  <si>
    <t>CRC_a130.CRC_b52</t>
  </si>
  <si>
    <t>CRC_a131.CRC_b52</t>
  </si>
  <si>
    <t>CRC_a132.CRC_b52</t>
  </si>
  <si>
    <t>CRC_a133.CRC_b52</t>
  </si>
  <si>
    <t>CRC_a134.CRC_b52</t>
  </si>
  <si>
    <t>CRC_a135.CRC_b52</t>
  </si>
  <si>
    <t>CRC_a136.CRC_b52</t>
  </si>
  <si>
    <t>CRC_a137.CRC_b52</t>
  </si>
  <si>
    <t>CRC_a138.CRC_b52</t>
  </si>
  <si>
    <t>CRC_a139.CRC_b52</t>
  </si>
  <si>
    <t>CRC_a140.CRC_b52</t>
  </si>
  <si>
    <t>CRC_a141.CRC_b52</t>
  </si>
  <si>
    <t>CRC_a142.CRC_b52</t>
  </si>
  <si>
    <t>CRC_a143.CRC_b52</t>
  </si>
  <si>
    <t>CRC_a144.CRC_b52</t>
  </si>
  <si>
    <t>CRC_a145.CRC_b52</t>
  </si>
  <si>
    <t>CRC_a146.CRC_b52</t>
  </si>
  <si>
    <t>CRC_a147.CRC_b52</t>
  </si>
  <si>
    <t>CRC_a148.CRC_b52</t>
  </si>
  <si>
    <t>CRC_a149.CRC_b52</t>
  </si>
  <si>
    <t>CRC_a150.CRC_b52</t>
  </si>
  <si>
    <t>CRC_a151.CRC_b52</t>
  </si>
  <si>
    <t>CRC_a152.CRC_b52</t>
  </si>
  <si>
    <t>CRC_a153.CRC_b52</t>
  </si>
  <si>
    <t>CRC_a154.CRC_b52</t>
  </si>
  <si>
    <t>CRC_a155.CRC_b52</t>
  </si>
  <si>
    <t>CRC_a156.CRC_b52</t>
  </si>
  <si>
    <t>CRC_a157.CRC_b52</t>
  </si>
  <si>
    <t>CRC_a158.CRC_b52</t>
  </si>
  <si>
    <t>CRC_a159.CRC_b52</t>
  </si>
  <si>
    <t>CRC_a160.CRC_b52</t>
  </si>
  <si>
    <t>CRC_a161.CRC_b52</t>
  </si>
  <si>
    <t>CRC_a162.CRC_b52</t>
  </si>
  <si>
    <t>CRC_a163.CRC_b52</t>
  </si>
  <si>
    <t>CRC_a164.CRC_b52</t>
  </si>
  <si>
    <t>CRC_a165.CRC_b52</t>
  </si>
  <si>
    <t>CRC_a166.CRC_b52</t>
  </si>
  <si>
    <t>CRC_a167.CRC_b52</t>
  </si>
  <si>
    <t>CRC_a168.CRC_b52</t>
  </si>
  <si>
    <t>CRC_a169.CRC_b52</t>
  </si>
  <si>
    <t>CRC_a170.CRC_b52</t>
  </si>
  <si>
    <t>CRC_a171.CRC_b52</t>
  </si>
  <si>
    <t>CRC_a172.CRC_b52</t>
  </si>
  <si>
    <t>CRC_a173.CRC_b52</t>
  </si>
  <si>
    <t>CRC_a174.CRC_b52</t>
  </si>
  <si>
    <t>CRC_a175.CRC_b52</t>
  </si>
  <si>
    <t>CRC_a176.CRC_b52</t>
  </si>
  <si>
    <t>CRC_a177.CRC_b52</t>
  </si>
  <si>
    <t>CRC_a178.CRC_b52</t>
  </si>
  <si>
    <t>CRC_a179.CRC_b52</t>
  </si>
  <si>
    <t>CRC_a180.CRC_b52</t>
  </si>
  <si>
    <t>CRC_a181.CRC_b52</t>
  </si>
  <si>
    <t>CRC_a182.CRC_b52</t>
  </si>
  <si>
    <t>CRC_a183.CRC_b52</t>
  </si>
  <si>
    <t>CRC_a184.CRC_b52</t>
  </si>
  <si>
    <t>CRC_a185.CRC_b52</t>
  </si>
  <si>
    <t>CRC_a186.CRC_b52</t>
  </si>
  <si>
    <t>CRC_a187.CRC_b52</t>
  </si>
  <si>
    <t>CRC_a188.CRC_b52</t>
  </si>
  <si>
    <t>CRC_a189.CRC_b52</t>
  </si>
  <si>
    <t>CRC_a190.CRC_b52</t>
  </si>
  <si>
    <t>CRC_a191.CRC_b52</t>
  </si>
  <si>
    <t>CRC_a192.CRC_b52</t>
  </si>
  <si>
    <t>CRC_a193.CRC_b52</t>
  </si>
  <si>
    <t>CRC_a194.CRC_b52</t>
  </si>
  <si>
    <t>CRC_a195.CRC_b52</t>
  </si>
  <si>
    <t>CRC_a196.CRC_b52</t>
  </si>
  <si>
    <t>CRC_a197.CRC_b52</t>
  </si>
  <si>
    <t>CRC_a198.CRC_b52</t>
  </si>
  <si>
    <t>CRC_a199.CRC_b52</t>
  </si>
  <si>
    <t>CDK4_a17.CRC_b52</t>
  </si>
  <si>
    <t>CRC_a1.CRC_b53</t>
  </si>
  <si>
    <t>CRC_a2.CRC_b53</t>
  </si>
  <si>
    <t>CRC_a3.CRC_b53</t>
  </si>
  <si>
    <t>CRC_a4.CRC_b53</t>
  </si>
  <si>
    <t>CRC_a5.CRC_b53</t>
  </si>
  <si>
    <t>CRC_a6.CRC_b53</t>
  </si>
  <si>
    <t>CRC_a7.CRC_b53</t>
  </si>
  <si>
    <t>CRC_a8.CRC_b53</t>
  </si>
  <si>
    <t>CRC_a9.CRC_b53</t>
  </si>
  <si>
    <t>CRC_a10.CRC_b53</t>
  </si>
  <si>
    <t>CRC_a11.CRC_b53</t>
  </si>
  <si>
    <t>CRC_a12.CRC_b53</t>
  </si>
  <si>
    <t>CRC_a13.CRC_b53</t>
  </si>
  <si>
    <t>CRC_a14.CRC_b53</t>
  </si>
  <si>
    <t>CRC_a15.CRC_b53</t>
  </si>
  <si>
    <t>CRC_a16.CRC_b53</t>
  </si>
  <si>
    <t>CRC_a17.CRC_b53</t>
  </si>
  <si>
    <t>CRC_a18.CRC_b53</t>
  </si>
  <si>
    <t>CRC_a19.CRC_b53</t>
  </si>
  <si>
    <t>CRC_a20.CRC_b53</t>
  </si>
  <si>
    <t>CRC_a21.CRC_b53</t>
  </si>
  <si>
    <t>CRC_a22.CRC_b53</t>
  </si>
  <si>
    <t>CRC_a23.CRC_b53</t>
  </si>
  <si>
    <t>CRC_a24.CRC_b53</t>
  </si>
  <si>
    <t>CRC_a25.CRC_b53</t>
  </si>
  <si>
    <t>CRC_a26.CRC_b53</t>
  </si>
  <si>
    <t>CRC_a27.CRC_b53</t>
  </si>
  <si>
    <t>CRC_a28.CRC_b53</t>
  </si>
  <si>
    <t>CRC_a29.CRC_b53</t>
  </si>
  <si>
    <t>CRC_a30.CRC_b53</t>
  </si>
  <si>
    <t>CRC_a31.CRC_b53</t>
  </si>
  <si>
    <t>CRC_a32.CRC_b53</t>
  </si>
  <si>
    <t>CRC_a33.CRC_b53</t>
  </si>
  <si>
    <t>CRC_a34.CRC_b53</t>
  </si>
  <si>
    <t>CRC_a35.CRC_b53</t>
  </si>
  <si>
    <t>CRC_a36.CRC_b53</t>
  </si>
  <si>
    <t>CRC_a37.CRC_b53</t>
  </si>
  <si>
    <t>CRC_a38.CRC_b53</t>
  </si>
  <si>
    <t>CRC_a39.CRC_b53</t>
  </si>
  <si>
    <t>CRC_a40.CRC_b53</t>
  </si>
  <si>
    <t>CRC_a41.CRC_b53</t>
  </si>
  <si>
    <t>CRC_a42.CRC_b53</t>
  </si>
  <si>
    <t>CRC_a43.CRC_b53</t>
  </si>
  <si>
    <t>CRC_a44.CRC_b53</t>
  </si>
  <si>
    <t>CRC_a45.CRC_b53</t>
  </si>
  <si>
    <t>CRC_a46.CRC_b53</t>
  </si>
  <si>
    <t>CRC_a47.CRC_b53</t>
  </si>
  <si>
    <t>CRC_a48.CRC_b53</t>
  </si>
  <si>
    <t>CRC_a49.CRC_b53</t>
  </si>
  <si>
    <t>CRC_a50.CRC_b53</t>
  </si>
  <si>
    <t>CRC_a51.CRC_b53</t>
  </si>
  <si>
    <t>CRC_a52.CRC_b53</t>
  </si>
  <si>
    <t>CRC_a53.CRC_b53</t>
  </si>
  <si>
    <t>CRC_a54.CRC_b53</t>
  </si>
  <si>
    <t>CRC_a55.CRC_b53</t>
  </si>
  <si>
    <t>CRC_a56.CRC_b53</t>
  </si>
  <si>
    <t>CRC_a57.CRC_b53</t>
  </si>
  <si>
    <t>CRC_a58.CRC_b53</t>
  </si>
  <si>
    <t>CRC_a59.CRC_b53</t>
  </si>
  <si>
    <t>CRC_a60.CRC_b53</t>
  </si>
  <si>
    <t>CRC_a61.CRC_b53</t>
  </si>
  <si>
    <t>CRC_a62.CRC_b53</t>
  </si>
  <si>
    <t>CRC_a63.CRC_b53</t>
  </si>
  <si>
    <t>CRC_a64.CRC_b53</t>
  </si>
  <si>
    <t>CRC_a65.CRC_b53</t>
  </si>
  <si>
    <t>CRC_a66.CRC_b53</t>
  </si>
  <si>
    <t>CRC_a67.CRC_b53</t>
  </si>
  <si>
    <t>CRC_a68.CRC_b53</t>
  </si>
  <si>
    <t>CRC_a69.CRC_b53</t>
  </si>
  <si>
    <t>CRC_a70.CRC_b53</t>
  </si>
  <si>
    <t>CRC_a71.CRC_b53</t>
  </si>
  <si>
    <t>CRC_a72.CRC_b53</t>
  </si>
  <si>
    <t>CRC_a73.CRC_b53</t>
  </si>
  <si>
    <t>CRC_a74.CRC_b53</t>
  </si>
  <si>
    <t>CRC_a75.CRC_b53</t>
  </si>
  <si>
    <t>CRC_a76.CRC_b53</t>
  </si>
  <si>
    <t>CRC_a77.CRC_b53</t>
  </si>
  <si>
    <t>CRC_a78.CRC_b53</t>
  </si>
  <si>
    <t>CRC_a79.CRC_b53</t>
  </si>
  <si>
    <t>CRC_a80.CRC_b53</t>
  </si>
  <si>
    <t>CRC_a81.CRC_b53</t>
  </si>
  <si>
    <t>CRC_a82.CRC_b53</t>
  </si>
  <si>
    <t>CRC_a83.CRC_b53</t>
  </si>
  <si>
    <t>CRC_a84.CRC_b53</t>
  </si>
  <si>
    <t>CRC_a85.CRC_b53</t>
  </si>
  <si>
    <t>CRC_a86.CRC_b53</t>
  </si>
  <si>
    <t>CRC_a87.CRC_b53</t>
  </si>
  <si>
    <t>CRC_a88.CRC_b53</t>
  </si>
  <si>
    <t>CRC_a89.CRC_b53</t>
  </si>
  <si>
    <t>CRC_a90.CRC_b53</t>
  </si>
  <si>
    <t>CRC_a91.CRC_b53</t>
  </si>
  <si>
    <t>CRC_a92.CRC_b53</t>
  </si>
  <si>
    <t>CRC_a93.CRC_b53</t>
  </si>
  <si>
    <t>CRC_a94.CRC_b53</t>
  </si>
  <si>
    <t>CRC_a95.CRC_b53</t>
  </si>
  <si>
    <t>CRC_a96.CRC_b53</t>
  </si>
  <si>
    <t>CRC_a97.CRC_b53</t>
  </si>
  <si>
    <t>CRC_a98.CRC_b53</t>
  </si>
  <si>
    <t>CRC_a99.CRC_b53</t>
  </si>
  <si>
    <t>CRC_a100.CRC_b53</t>
  </si>
  <si>
    <t>CRC_a101.CRC_b53</t>
  </si>
  <si>
    <t>CRC_a102.CRC_b53</t>
  </si>
  <si>
    <t>CRC_a103.CRC_b53</t>
  </si>
  <si>
    <t>CRC_a104.CRC_b53</t>
  </si>
  <si>
    <t>CRC_a105.CRC_b53</t>
  </si>
  <si>
    <t>CRC_a106.CRC_b53</t>
  </si>
  <si>
    <t>CRC_a107.CRC_b53</t>
  </si>
  <si>
    <t>CRC_a108.CRC_b53</t>
  </si>
  <si>
    <t>CRC_a109.CRC_b53</t>
  </si>
  <si>
    <t>CRC_a110.CRC_b53</t>
  </si>
  <si>
    <t>CRC_a111.CRC_b53</t>
  </si>
  <si>
    <t>CRC_a112.CRC_b53</t>
  </si>
  <si>
    <t>CRC_a113.CRC_b53</t>
  </si>
  <si>
    <t>CRC_a114.CRC_b53</t>
  </si>
  <si>
    <t>CRC_a115.CRC_b53</t>
  </si>
  <si>
    <t>CRC_a116.CRC_b53</t>
  </si>
  <si>
    <t>CRC_a117.CRC_b53</t>
  </si>
  <si>
    <t>CRC_a118.CRC_b53</t>
  </si>
  <si>
    <t>CRC_a119.CRC_b53</t>
  </si>
  <si>
    <t>CRC_a120.CRC_b53</t>
  </si>
  <si>
    <t>CRC_a121.CRC_b53</t>
  </si>
  <si>
    <t>CRC_a122.CRC_b53</t>
  </si>
  <si>
    <t>CRC_a123.CRC_b53</t>
  </si>
  <si>
    <t>CRC_a124.CRC_b53</t>
  </si>
  <si>
    <t>CRC_a125.CRC_b53</t>
  </si>
  <si>
    <t>CRC_a126.CRC_b53</t>
  </si>
  <si>
    <t>CRC_a127.CRC_b53</t>
  </si>
  <si>
    <t>CRC_a128.CRC_b53</t>
  </si>
  <si>
    <t>CRC_a129.CRC_b53</t>
  </si>
  <si>
    <t>CRC_a130.CRC_b53</t>
  </si>
  <si>
    <t>CRC_a131.CRC_b53</t>
  </si>
  <si>
    <t>CRC_a132.CRC_b53</t>
  </si>
  <si>
    <t>CRC_a133.CRC_b53</t>
  </si>
  <si>
    <t>CRC_a134.CRC_b53</t>
  </si>
  <si>
    <t>CRC_a135.CRC_b53</t>
  </si>
  <si>
    <t>CRC_a136.CRC_b53</t>
  </si>
  <si>
    <t>CRC_a137.CRC_b53</t>
  </si>
  <si>
    <t>CRC_a138.CRC_b53</t>
  </si>
  <si>
    <t>CRC_a139.CRC_b53</t>
  </si>
  <si>
    <t>CRC_a140.CRC_b53</t>
  </si>
  <si>
    <t>CRC_a141.CRC_b53</t>
  </si>
  <si>
    <t>CRC_a142.CRC_b53</t>
  </si>
  <si>
    <t>CRC_a143.CRC_b53</t>
  </si>
  <si>
    <t>CRC_a144.CRC_b53</t>
  </si>
  <si>
    <t>CRC_a145.CRC_b53</t>
  </si>
  <si>
    <t>CRC_a146.CRC_b53</t>
  </si>
  <si>
    <t>CRC_a147.CRC_b53</t>
  </si>
  <si>
    <t>CRC_a148.CRC_b53</t>
  </si>
  <si>
    <t>CRC_a149.CRC_b53</t>
  </si>
  <si>
    <t>CRC_a150.CRC_b53</t>
  </si>
  <si>
    <t>CRC_a151.CRC_b53</t>
  </si>
  <si>
    <t>CRC_a152.CRC_b53</t>
  </si>
  <si>
    <t>CRC_a153.CRC_b53</t>
  </si>
  <si>
    <t>CRC_a154.CRC_b53</t>
  </si>
  <si>
    <t>CRC_a155.CRC_b53</t>
  </si>
  <si>
    <t>CRC_a156.CRC_b53</t>
  </si>
  <si>
    <t>CRC_a157.CRC_b53</t>
  </si>
  <si>
    <t>CRC_a158.CRC_b53</t>
  </si>
  <si>
    <t>CRC_a159.CRC_b53</t>
  </si>
  <si>
    <t>CRC_a160.CRC_b53</t>
  </si>
  <si>
    <t>CRC_a161.CRC_b53</t>
  </si>
  <si>
    <t>CRC_a162.CRC_b53</t>
  </si>
  <si>
    <t>CRC_a163.CRC_b53</t>
  </si>
  <si>
    <t>CRC_a164.CRC_b53</t>
  </si>
  <si>
    <t>CRC_a165.CRC_b53</t>
  </si>
  <si>
    <t>CRC_a166.CRC_b53</t>
  </si>
  <si>
    <t>CRC_a167.CRC_b53</t>
  </si>
  <si>
    <t>CRC_a168.CRC_b53</t>
  </si>
  <si>
    <t>CRC_a169.CRC_b53</t>
  </si>
  <si>
    <t>CRC_a170.CRC_b53</t>
  </si>
  <si>
    <t>CRC_a171.CRC_b53</t>
  </si>
  <si>
    <t>CRC_a172.CRC_b53</t>
  </si>
  <si>
    <t>CRC_a173.CRC_b53</t>
  </si>
  <si>
    <t>CRC_a174.CRC_b53</t>
  </si>
  <si>
    <t>CRC_a175.CRC_b53</t>
  </si>
  <si>
    <t>CRC_a176.CRC_b53</t>
  </si>
  <si>
    <t>CRC_a177.CRC_b53</t>
  </si>
  <si>
    <t>CRC_a178.CRC_b53</t>
  </si>
  <si>
    <t>CRC_a179.CRC_b53</t>
  </si>
  <si>
    <t>CRC_a180.CRC_b53</t>
  </si>
  <si>
    <t>CRC_a181.CRC_b53</t>
  </si>
  <si>
    <t>CRC_a182.CRC_b53</t>
  </si>
  <si>
    <t>CRC_a183.CRC_b53</t>
  </si>
  <si>
    <t>CRC_a184.CRC_b53</t>
  </si>
  <si>
    <t>CRC_a185.CRC_b53</t>
  </si>
  <si>
    <t>CRC_a186.CRC_b53</t>
  </si>
  <si>
    <t>CRC_a187.CRC_b53</t>
  </si>
  <si>
    <t>CRC_a188.CRC_b53</t>
  </si>
  <si>
    <t>CRC_a189.CRC_b53</t>
  </si>
  <si>
    <t>CRC_a190.CRC_b53</t>
  </si>
  <si>
    <t>CRC_a191.CRC_b53</t>
  </si>
  <si>
    <t>CRC_a192.CRC_b53</t>
  </si>
  <si>
    <t>CRC_a193.CRC_b53</t>
  </si>
  <si>
    <t>CRC_a194.CRC_b53</t>
  </si>
  <si>
    <t>CRC_a195.CRC_b53</t>
  </si>
  <si>
    <t>CRC_a196.CRC_b53</t>
  </si>
  <si>
    <t>CRC_a197.CRC_b53</t>
  </si>
  <si>
    <t>CRC_a198.CRC_b53</t>
  </si>
  <si>
    <t>CRC_a199.CRC_b53</t>
  </si>
  <si>
    <t>CDK4_a17.CRC_b53</t>
  </si>
  <si>
    <t>CRC_a1.CRC_b54</t>
  </si>
  <si>
    <t>CRC_a2.CRC_b54</t>
  </si>
  <si>
    <t>CRC_a3.CRC_b54</t>
  </si>
  <si>
    <t>CRC_a4.CRC_b54</t>
  </si>
  <si>
    <t>CRC_a5.CRC_b54</t>
  </si>
  <si>
    <t>CRC_a6.CRC_b54</t>
  </si>
  <si>
    <t>CRC_a7.CRC_b54</t>
  </si>
  <si>
    <t>CRC_a8.CRC_b54</t>
  </si>
  <si>
    <t>CRC_a9.CRC_b54</t>
  </si>
  <si>
    <t>CRC_a10.CRC_b54</t>
  </si>
  <si>
    <t>CRC_a11.CRC_b54</t>
  </si>
  <si>
    <t>CRC_a12.CRC_b54</t>
  </si>
  <si>
    <t>CRC_a13.CRC_b54</t>
  </si>
  <si>
    <t>CRC_a14.CRC_b54</t>
  </si>
  <si>
    <t>CRC_a15.CRC_b54</t>
  </si>
  <si>
    <t>CRC_a16.CRC_b54</t>
  </si>
  <si>
    <t>CRC_a17.CRC_b54</t>
  </si>
  <si>
    <t>CRC_a18.CRC_b54</t>
  </si>
  <si>
    <t>CRC_a19.CRC_b54</t>
  </si>
  <si>
    <t>CRC_a20.CRC_b54</t>
  </si>
  <si>
    <t>CRC_a21.CRC_b54</t>
  </si>
  <si>
    <t>CRC_a22.CRC_b54</t>
  </si>
  <si>
    <t>CRC_a23.CRC_b54</t>
  </si>
  <si>
    <t>CRC_a24.CRC_b54</t>
  </si>
  <si>
    <t>CRC_a25.CRC_b54</t>
  </si>
  <si>
    <t>CRC_a26.CRC_b54</t>
  </si>
  <si>
    <t>CRC_a27.CRC_b54</t>
  </si>
  <si>
    <t>CRC_a28.CRC_b54</t>
  </si>
  <si>
    <t>CRC_a29.CRC_b54</t>
  </si>
  <si>
    <t>CRC_a30.CRC_b54</t>
  </si>
  <si>
    <t>CRC_a31.CRC_b54</t>
  </si>
  <si>
    <t>CRC_a32.CRC_b54</t>
  </si>
  <si>
    <t>CRC_a33.CRC_b54</t>
  </si>
  <si>
    <t>CRC_a34.CRC_b54</t>
  </si>
  <si>
    <t>CRC_a35.CRC_b54</t>
  </si>
  <si>
    <t>CRC_a36.CRC_b54</t>
  </si>
  <si>
    <t>CRC_a37.CRC_b54</t>
  </si>
  <si>
    <t>CRC_a38.CRC_b54</t>
  </si>
  <si>
    <t>CRC_a39.CRC_b54</t>
  </si>
  <si>
    <t>CRC_a40.CRC_b54</t>
  </si>
  <si>
    <t>CRC_a41.CRC_b54</t>
  </si>
  <si>
    <t>CRC_a42.CRC_b54</t>
  </si>
  <si>
    <t>CRC_a43.CRC_b54</t>
  </si>
  <si>
    <t>CRC_a44.CRC_b54</t>
  </si>
  <si>
    <t>CRC_a45.CRC_b54</t>
  </si>
  <si>
    <t>CRC_a46.CRC_b54</t>
  </si>
  <si>
    <t>CRC_a47.CRC_b54</t>
  </si>
  <si>
    <t>CRC_a48.CRC_b54</t>
  </si>
  <si>
    <t>CRC_a49.CRC_b54</t>
  </si>
  <si>
    <t>CRC_a50.CRC_b54</t>
  </si>
  <si>
    <t>CRC_a51.CRC_b54</t>
  </si>
  <si>
    <t>CRC_a52.CRC_b54</t>
  </si>
  <si>
    <t>CRC_a53.CRC_b54</t>
  </si>
  <si>
    <t>CRC_a54.CRC_b54</t>
  </si>
  <si>
    <t>CRC_a55.CRC_b54</t>
  </si>
  <si>
    <t>CRC_a56.CRC_b54</t>
  </si>
  <si>
    <t>CRC_a57.CRC_b54</t>
  </si>
  <si>
    <t>CRC_a58.CRC_b54</t>
  </si>
  <si>
    <t>CRC_a59.CRC_b54</t>
  </si>
  <si>
    <t>CRC_a60.CRC_b54</t>
  </si>
  <si>
    <t>CRC_a61.CRC_b54</t>
  </si>
  <si>
    <t>CRC_a62.CRC_b54</t>
  </si>
  <si>
    <t>CRC_a63.CRC_b54</t>
  </si>
  <si>
    <t>CRC_a64.CRC_b54</t>
  </si>
  <si>
    <t>CRC_a65.CRC_b54</t>
  </si>
  <si>
    <t>CRC_a66.CRC_b54</t>
  </si>
  <si>
    <t>CRC_a67.CRC_b54</t>
  </si>
  <si>
    <t>CRC_a68.CRC_b54</t>
  </si>
  <si>
    <t>CRC_a69.CRC_b54</t>
  </si>
  <si>
    <t>CRC_a70.CRC_b54</t>
  </si>
  <si>
    <t>CRC_a71.CRC_b54</t>
  </si>
  <si>
    <t>CRC_a72.CRC_b54</t>
  </si>
  <si>
    <t>CRC_a73.CRC_b54</t>
  </si>
  <si>
    <t>CRC_a74.CRC_b54</t>
  </si>
  <si>
    <t>CRC_a75.CRC_b54</t>
  </si>
  <si>
    <t>CRC_a76.CRC_b54</t>
  </si>
  <si>
    <t>CRC_a77.CRC_b54</t>
  </si>
  <si>
    <t>CRC_a78.CRC_b54</t>
  </si>
  <si>
    <t>CRC_a79.CRC_b54</t>
  </si>
  <si>
    <t>CRC_a80.CRC_b54</t>
  </si>
  <si>
    <t>CRC_a81.CRC_b54</t>
  </si>
  <si>
    <t>CRC_a82.CRC_b54</t>
  </si>
  <si>
    <t>CRC_a83.CRC_b54</t>
  </si>
  <si>
    <t>CRC_a84.CRC_b54</t>
  </si>
  <si>
    <t>CRC_a85.CRC_b54</t>
  </si>
  <si>
    <t>CRC_a86.CRC_b54</t>
  </si>
  <si>
    <t>CRC_a87.CRC_b54</t>
  </si>
  <si>
    <t>CRC_a88.CRC_b54</t>
  </si>
  <si>
    <t>CRC_a89.CRC_b54</t>
  </si>
  <si>
    <t>CRC_a90.CRC_b54</t>
  </si>
  <si>
    <t>CRC_a91.CRC_b54</t>
  </si>
  <si>
    <t>CRC_a92.CRC_b54</t>
  </si>
  <si>
    <t>CRC_a93.CRC_b54</t>
  </si>
  <si>
    <t>CRC_a94.CRC_b54</t>
  </si>
  <si>
    <t>CRC_a95.CRC_b54</t>
  </si>
  <si>
    <t>CRC_a96.CRC_b54</t>
  </si>
  <si>
    <t>CRC_a97.CRC_b54</t>
  </si>
  <si>
    <t>CRC_a98.CRC_b54</t>
  </si>
  <si>
    <t>CRC_a99.CRC_b54</t>
  </si>
  <si>
    <t>CRC_a100.CRC_b54</t>
  </si>
  <si>
    <t>CRC_a101.CRC_b54</t>
  </si>
  <si>
    <t>CRC_a102.CRC_b54</t>
  </si>
  <si>
    <t>CRC_a103.CRC_b54</t>
  </si>
  <si>
    <t>CRC_a104.CRC_b54</t>
  </si>
  <si>
    <t>CRC_a105.CRC_b54</t>
  </si>
  <si>
    <t>CRC_a106.CRC_b54</t>
  </si>
  <si>
    <t>CRC_a107.CRC_b54</t>
  </si>
  <si>
    <t>CRC_a108.CRC_b54</t>
  </si>
  <si>
    <t>CRC_a109.CRC_b54</t>
  </si>
  <si>
    <t>CRC_a110.CRC_b54</t>
  </si>
  <si>
    <t>CRC_a111.CRC_b54</t>
  </si>
  <si>
    <t>CRC_a112.CRC_b54</t>
  </si>
  <si>
    <t>CRC_a113.CRC_b54</t>
  </si>
  <si>
    <t>CRC_a114.CRC_b54</t>
  </si>
  <si>
    <t>CRC_a115.CRC_b54</t>
  </si>
  <si>
    <t>CRC_a116.CRC_b54</t>
  </si>
  <si>
    <t>CRC_a117.CRC_b54</t>
  </si>
  <si>
    <t>CRC_a118.CRC_b54</t>
  </si>
  <si>
    <t>CRC_a119.CRC_b54</t>
  </si>
  <si>
    <t>CRC_a120.CRC_b54</t>
  </si>
  <si>
    <t>CRC_a121.CRC_b54</t>
  </si>
  <si>
    <t>CRC_a122.CRC_b54</t>
  </si>
  <si>
    <t>CRC_a123.CRC_b54</t>
  </si>
  <si>
    <t>CRC_a124.CRC_b54</t>
  </si>
  <si>
    <t>CRC_a125.CRC_b54</t>
  </si>
  <si>
    <t>CRC_a126.CRC_b54</t>
  </si>
  <si>
    <t>CRC_a127.CRC_b54</t>
  </si>
  <si>
    <t>CRC_a128.CRC_b54</t>
  </si>
  <si>
    <t>CRC_a129.CRC_b54</t>
  </si>
  <si>
    <t>CRC_a130.CRC_b54</t>
  </si>
  <si>
    <t>CRC_a131.CRC_b54</t>
  </si>
  <si>
    <t>CRC_a132.CRC_b54</t>
  </si>
  <si>
    <t>CRC_a133.CRC_b54</t>
  </si>
  <si>
    <t>CRC_a134.CRC_b54</t>
  </si>
  <si>
    <t>CRC_a135.CRC_b54</t>
  </si>
  <si>
    <t>CRC_a136.CRC_b54</t>
  </si>
  <si>
    <t>CRC_a137.CRC_b54</t>
  </si>
  <si>
    <t>CRC_a138.CRC_b54</t>
  </si>
  <si>
    <t>CRC_a139.CRC_b54</t>
  </si>
  <si>
    <t>CRC_a140.CRC_b54</t>
  </si>
  <si>
    <t>CRC_a141.CRC_b54</t>
  </si>
  <si>
    <t>CRC_a142.CRC_b54</t>
  </si>
  <si>
    <t>CRC_a143.CRC_b54</t>
  </si>
  <si>
    <t>CRC_a144.CRC_b54</t>
  </si>
  <si>
    <t>CRC_a145.CRC_b54</t>
  </si>
  <si>
    <t>CRC_a146.CRC_b54</t>
  </si>
  <si>
    <t>CRC_a147.CRC_b54</t>
  </si>
  <si>
    <t>CRC_a148.CRC_b54</t>
  </si>
  <si>
    <t>CRC_a149.CRC_b54</t>
  </si>
  <si>
    <t>CRC_a150.CRC_b54</t>
  </si>
  <si>
    <t>CRC_a151.CRC_b54</t>
  </si>
  <si>
    <t>CRC_a152.CRC_b54</t>
  </si>
  <si>
    <t>CRC_a153.CRC_b54</t>
  </si>
  <si>
    <t>CRC_a154.CRC_b54</t>
  </si>
  <si>
    <t>CRC_a155.CRC_b54</t>
  </si>
  <si>
    <t>CRC_a156.CRC_b54</t>
  </si>
  <si>
    <t>CRC_a157.CRC_b54</t>
  </si>
  <si>
    <t>CRC_a158.CRC_b54</t>
  </si>
  <si>
    <t>CRC_a159.CRC_b54</t>
  </si>
  <si>
    <t>CRC_a160.CRC_b54</t>
  </si>
  <si>
    <t>CRC_a161.CRC_b54</t>
  </si>
  <si>
    <t>CRC_a162.CRC_b54</t>
  </si>
  <si>
    <t>CRC_a163.CRC_b54</t>
  </si>
  <si>
    <t>CRC_a164.CRC_b54</t>
  </si>
  <si>
    <t>CRC_a165.CRC_b54</t>
  </si>
  <si>
    <t>CRC_a166.CRC_b54</t>
  </si>
  <si>
    <t>CRC_a167.CRC_b54</t>
  </si>
  <si>
    <t>CRC_a168.CRC_b54</t>
  </si>
  <si>
    <t>CRC_a169.CRC_b54</t>
  </si>
  <si>
    <t>CRC_a170.CRC_b54</t>
  </si>
  <si>
    <t>CRC_a171.CRC_b54</t>
  </si>
  <si>
    <t>CRC_a172.CRC_b54</t>
  </si>
  <si>
    <t>CRC_a173.CRC_b54</t>
  </si>
  <si>
    <t>CRC_a174.CRC_b54</t>
  </si>
  <si>
    <t>CRC_a175.CRC_b54</t>
  </si>
  <si>
    <t>CRC_a176.CRC_b54</t>
  </si>
  <si>
    <t>CRC_a177.CRC_b54</t>
  </si>
  <si>
    <t>CRC_a178.CRC_b54</t>
  </si>
  <si>
    <t>CRC_a179.CRC_b54</t>
  </si>
  <si>
    <t>CRC_a180.CRC_b54</t>
  </si>
  <si>
    <t>CRC_a181.CRC_b54</t>
  </si>
  <si>
    <t>CRC_a182.CRC_b54</t>
  </si>
  <si>
    <t>CRC_a183.CRC_b54</t>
  </si>
  <si>
    <t>CRC_a184.CRC_b54</t>
  </si>
  <si>
    <t>CRC_a185.CRC_b54</t>
  </si>
  <si>
    <t>CRC_a186.CRC_b54</t>
  </si>
  <si>
    <t>CRC_a187.CRC_b54</t>
  </si>
  <si>
    <t>CRC_a188.CRC_b54</t>
  </si>
  <si>
    <t>CRC_a189.CRC_b54</t>
  </si>
  <si>
    <t>CRC_a190.CRC_b54</t>
  </si>
  <si>
    <t>CRC_a191.CRC_b54</t>
  </si>
  <si>
    <t>CRC_a192.CRC_b54</t>
  </si>
  <si>
    <t>CRC_a193.CRC_b54</t>
  </si>
  <si>
    <t>CRC_a194.CRC_b54</t>
  </si>
  <si>
    <t>CRC_a195.CRC_b54</t>
  </si>
  <si>
    <t>CRC_a196.CRC_b54</t>
  </si>
  <si>
    <t>CRC_a197.CRC_b54</t>
  </si>
  <si>
    <t>CRC_a198.CRC_b54</t>
  </si>
  <si>
    <t>CRC_a199.CRC_b54</t>
  </si>
  <si>
    <t>CDK4_a17.CRC_b54</t>
  </si>
  <si>
    <t>CRC_a1.CRC_b55</t>
  </si>
  <si>
    <t>CRC_a2.CRC_b55</t>
  </si>
  <si>
    <t>CRC_a3.CRC_b55</t>
  </si>
  <si>
    <t>CRC_a4.CRC_b55</t>
  </si>
  <si>
    <t>CRC_a5.CRC_b55</t>
  </si>
  <si>
    <t>CRC_a6.CRC_b55</t>
  </si>
  <si>
    <t>CRC_a7.CRC_b55</t>
  </si>
  <si>
    <t>CRC_a8.CRC_b55</t>
  </si>
  <si>
    <t>CRC_a9.CRC_b55</t>
  </si>
  <si>
    <t>CRC_a10.CRC_b55</t>
  </si>
  <si>
    <t>CRC_a11.CRC_b55</t>
  </si>
  <si>
    <t>CRC_a12.CRC_b55</t>
  </si>
  <si>
    <t>CRC_a13.CRC_b55</t>
  </si>
  <si>
    <t>CRC_a14.CRC_b55</t>
  </si>
  <si>
    <t>CRC_a15.CRC_b55</t>
  </si>
  <si>
    <t>CRC_a16.CRC_b55</t>
  </si>
  <si>
    <t>CRC_a17.CRC_b55</t>
  </si>
  <si>
    <t>CRC_a18.CRC_b55</t>
  </si>
  <si>
    <t>CRC_a19.CRC_b55</t>
  </si>
  <si>
    <t>CRC_a20.CRC_b55</t>
  </si>
  <si>
    <t>CRC_a21.CRC_b55</t>
  </si>
  <si>
    <t>CRC_a22.CRC_b55</t>
  </si>
  <si>
    <t>CRC_a23.CRC_b55</t>
  </si>
  <si>
    <t>CRC_a24.CRC_b55</t>
  </si>
  <si>
    <t>CRC_a25.CRC_b55</t>
  </si>
  <si>
    <t>CRC_a26.CRC_b55</t>
  </si>
  <si>
    <t>CRC_a27.CRC_b55</t>
  </si>
  <si>
    <t>CRC_a28.CRC_b55</t>
  </si>
  <si>
    <t>CRC_a29.CRC_b55</t>
  </si>
  <si>
    <t>CRC_a30.CRC_b55</t>
  </si>
  <si>
    <t>CRC_a31.CRC_b55</t>
  </si>
  <si>
    <t>CRC_a32.CRC_b55</t>
  </si>
  <si>
    <t>CRC_a33.CRC_b55</t>
  </si>
  <si>
    <t>CRC_a34.CRC_b55</t>
  </si>
  <si>
    <t>CRC_a35.CRC_b55</t>
  </si>
  <si>
    <t>CRC_a36.CRC_b55</t>
  </si>
  <si>
    <t>CRC_a37.CRC_b55</t>
  </si>
  <si>
    <t>CRC_a38.CRC_b55</t>
  </si>
  <si>
    <t>CRC_a39.CRC_b55</t>
  </si>
  <si>
    <t>CRC_a40.CRC_b55</t>
  </si>
  <si>
    <t>CRC_a41.CRC_b55</t>
  </si>
  <si>
    <t>CRC_a42.CRC_b55</t>
  </si>
  <si>
    <t>CRC_a43.CRC_b55</t>
  </si>
  <si>
    <t>CRC_a44.CRC_b55</t>
  </si>
  <si>
    <t>CRC_a45.CRC_b55</t>
  </si>
  <si>
    <t>CRC_a46.CRC_b55</t>
  </si>
  <si>
    <t>CRC_a47.CRC_b55</t>
  </si>
  <si>
    <t>CRC_a48.CRC_b55</t>
  </si>
  <si>
    <t>CRC_a49.CRC_b55</t>
  </si>
  <si>
    <t>CRC_a50.CRC_b55</t>
  </si>
  <si>
    <t>CRC_a51.CRC_b55</t>
  </si>
  <si>
    <t>CRC_a52.CRC_b55</t>
  </si>
  <si>
    <t>CRC_a53.CRC_b55</t>
  </si>
  <si>
    <t>CRC_a54.CRC_b55</t>
  </si>
  <si>
    <t>CRC_a55.CRC_b55</t>
  </si>
  <si>
    <t>CRC_a56.CRC_b55</t>
  </si>
  <si>
    <t>CRC_a57.CRC_b55</t>
  </si>
  <si>
    <t>CRC_a58.CRC_b55</t>
  </si>
  <si>
    <t>CRC_a59.CRC_b55</t>
  </si>
  <si>
    <t>CRC_a60.CRC_b55</t>
  </si>
  <si>
    <t>CRC_a61.CRC_b55</t>
  </si>
  <si>
    <t>CRC_a62.CRC_b55</t>
  </si>
  <si>
    <t>CRC_a63.CRC_b55</t>
  </si>
  <si>
    <t>CRC_a64.CRC_b55</t>
  </si>
  <si>
    <t>CRC_a65.CRC_b55</t>
  </si>
  <si>
    <t>CRC_a66.CRC_b55</t>
  </si>
  <si>
    <t>CRC_a67.CRC_b55</t>
  </si>
  <si>
    <t>CRC_a68.CRC_b55</t>
  </si>
  <si>
    <t>CRC_a69.CRC_b55</t>
  </si>
  <si>
    <t>CRC_a70.CRC_b55</t>
  </si>
  <si>
    <t>CRC_a71.CRC_b55</t>
  </si>
  <si>
    <t>CRC_a72.CRC_b55</t>
  </si>
  <si>
    <t>CRC_a73.CRC_b55</t>
  </si>
  <si>
    <t>CRC_a74.CRC_b55</t>
  </si>
  <si>
    <t>CRC_a75.CRC_b55</t>
  </si>
  <si>
    <t>CRC_a76.CRC_b55</t>
  </si>
  <si>
    <t>CRC_a77.CRC_b55</t>
  </si>
  <si>
    <t>CRC_a78.CRC_b55</t>
  </si>
  <si>
    <t>CRC_a79.CRC_b55</t>
  </si>
  <si>
    <t>CRC_a80.CRC_b55</t>
  </si>
  <si>
    <t>CRC_a81.CRC_b55</t>
  </si>
  <si>
    <t>CRC_a82.CRC_b55</t>
  </si>
  <si>
    <t>CRC_a83.CRC_b55</t>
  </si>
  <si>
    <t>CRC_a84.CRC_b55</t>
  </si>
  <si>
    <t>CRC_a85.CRC_b55</t>
  </si>
  <si>
    <t>CRC_a86.CRC_b55</t>
  </si>
  <si>
    <t>CRC_a87.CRC_b55</t>
  </si>
  <si>
    <t>CRC_a88.CRC_b55</t>
  </si>
  <si>
    <t>CRC_a89.CRC_b55</t>
  </si>
  <si>
    <t>CRC_a90.CRC_b55</t>
  </si>
  <si>
    <t>CRC_a91.CRC_b55</t>
  </si>
  <si>
    <t>CRC_a92.CRC_b55</t>
  </si>
  <si>
    <t>CRC_a93.CRC_b55</t>
  </si>
  <si>
    <t>CRC_a94.CRC_b55</t>
  </si>
  <si>
    <t>CRC_a95.CRC_b55</t>
  </si>
  <si>
    <t>CRC_a96.CRC_b55</t>
  </si>
  <si>
    <t>CRC_a97.CRC_b55</t>
  </si>
  <si>
    <t>CRC_a98.CRC_b55</t>
  </si>
  <si>
    <t>CRC_a99.CRC_b55</t>
  </si>
  <si>
    <t>CRC_a100.CRC_b55</t>
  </si>
  <si>
    <t>CRC_a101.CRC_b55</t>
  </si>
  <si>
    <t>CRC_a102.CRC_b55</t>
  </si>
  <si>
    <t>CRC_a103.CRC_b55</t>
  </si>
  <si>
    <t>CRC_a104.CRC_b55</t>
  </si>
  <si>
    <t>CRC_a105.CRC_b55</t>
  </si>
  <si>
    <t>CRC_a106.CRC_b55</t>
  </si>
  <si>
    <t>CRC_a107.CRC_b55</t>
  </si>
  <si>
    <t>CRC_a108.CRC_b55</t>
  </si>
  <si>
    <t>CRC_a109.CRC_b55</t>
  </si>
  <si>
    <t>CRC_a110.CRC_b55</t>
  </si>
  <si>
    <t>CRC_a111.CRC_b55</t>
  </si>
  <si>
    <t>CRC_a112.CRC_b55</t>
  </si>
  <si>
    <t>CRC_a113.CRC_b55</t>
  </si>
  <si>
    <t>CRC_a114.CRC_b55</t>
  </si>
  <si>
    <t>CRC_a115.CRC_b55</t>
  </si>
  <si>
    <t>CRC_a116.CRC_b55</t>
  </si>
  <si>
    <t>CRC_a117.CRC_b55</t>
  </si>
  <si>
    <t>CRC_a118.CRC_b55</t>
  </si>
  <si>
    <t>CRC_a119.CRC_b55</t>
  </si>
  <si>
    <t>CRC_a120.CRC_b55</t>
  </si>
  <si>
    <t>CRC_a121.CRC_b55</t>
  </si>
  <si>
    <t>CRC_a122.CRC_b55</t>
  </si>
  <si>
    <t>CRC_a123.CRC_b55</t>
  </si>
  <si>
    <t>CRC_a124.CRC_b55</t>
  </si>
  <si>
    <t>CRC_a125.CRC_b55</t>
  </si>
  <si>
    <t>CRC_a126.CRC_b55</t>
  </si>
  <si>
    <t>CRC_a127.CRC_b55</t>
  </si>
  <si>
    <t>CRC_a128.CRC_b55</t>
  </si>
  <si>
    <t>CRC_a129.CRC_b55</t>
  </si>
  <si>
    <t>CRC_a130.CRC_b55</t>
  </si>
  <si>
    <t>CRC_a131.CRC_b55</t>
  </si>
  <si>
    <t>CRC_a132.CRC_b55</t>
  </si>
  <si>
    <t>CRC_a133.CRC_b55</t>
  </si>
  <si>
    <t>CRC_a134.CRC_b55</t>
  </si>
  <si>
    <t>CRC_a135.CRC_b55</t>
  </si>
  <si>
    <t>CRC_a136.CRC_b55</t>
  </si>
  <si>
    <t>CRC_a137.CRC_b55</t>
  </si>
  <si>
    <t>CRC_a138.CRC_b55</t>
  </si>
  <si>
    <t>CRC_a139.CRC_b55</t>
  </si>
  <si>
    <t>CRC_a140.CRC_b55</t>
  </si>
  <si>
    <t>CRC_a141.CRC_b55</t>
  </si>
  <si>
    <t>CRC_a142.CRC_b55</t>
  </si>
  <si>
    <t>CRC_a143.CRC_b55</t>
  </si>
  <si>
    <t>CRC_a144.CRC_b55</t>
  </si>
  <si>
    <t>CRC_a145.CRC_b55</t>
  </si>
  <si>
    <t>CRC_a146.CRC_b55</t>
  </si>
  <si>
    <t>CRC_a147.CRC_b55</t>
  </si>
  <si>
    <t>CRC_a148.CRC_b55</t>
  </si>
  <si>
    <t>CRC_a149.CRC_b55</t>
  </si>
  <si>
    <t>CRC_a150.CRC_b55</t>
  </si>
  <si>
    <t>CRC_a151.CRC_b55</t>
  </si>
  <si>
    <t>CRC_a152.CRC_b55</t>
  </si>
  <si>
    <t>CRC_a153.CRC_b55</t>
  </si>
  <si>
    <t>CRC_a154.CRC_b55</t>
  </si>
  <si>
    <t>CRC_a155.CRC_b55</t>
  </si>
  <si>
    <t>CRC_a156.CRC_b55</t>
  </si>
  <si>
    <t>CRC_a157.CRC_b55</t>
  </si>
  <si>
    <t>CRC_a158.CRC_b55</t>
  </si>
  <si>
    <t>CRC_a159.CRC_b55</t>
  </si>
  <si>
    <t>CRC_a160.CRC_b55</t>
  </si>
  <si>
    <t>CRC_a161.CRC_b55</t>
  </si>
  <si>
    <t>CRC_a162.CRC_b55</t>
  </si>
  <si>
    <t>CRC_a163.CRC_b55</t>
  </si>
  <si>
    <t>CRC_a164.CRC_b55</t>
  </si>
  <si>
    <t>CRC_a165.CRC_b55</t>
  </si>
  <si>
    <t>CRC_a166.CRC_b55</t>
  </si>
  <si>
    <t>CRC_a167.CRC_b55</t>
  </si>
  <si>
    <t>CRC_a168.CRC_b55</t>
  </si>
  <si>
    <t>CRC_a169.CRC_b55</t>
  </si>
  <si>
    <t>CRC_a170.CRC_b55</t>
  </si>
  <si>
    <t>CRC_a171.CRC_b55</t>
  </si>
  <si>
    <t>CRC_a172.CRC_b55</t>
  </si>
  <si>
    <t>CRC_a173.CRC_b55</t>
  </si>
  <si>
    <t>CRC_a174.CRC_b55</t>
  </si>
  <si>
    <t>CRC_a175.CRC_b55</t>
  </si>
  <si>
    <t>CRC_a176.CRC_b55</t>
  </si>
  <si>
    <t>CRC_a177.CRC_b55</t>
  </si>
  <si>
    <t>CRC_a178.CRC_b55</t>
  </si>
  <si>
    <t>CRC_a179.CRC_b55</t>
  </si>
  <si>
    <t>CRC_a180.CRC_b55</t>
  </si>
  <si>
    <t>CRC_a181.CRC_b55</t>
  </si>
  <si>
    <t>CRC_a182.CRC_b55</t>
  </si>
  <si>
    <t>CRC_a183.CRC_b55</t>
  </si>
  <si>
    <t>CRC_a184.CRC_b55</t>
  </si>
  <si>
    <t>CRC_a185.CRC_b55</t>
  </si>
  <si>
    <t>CRC_a186.CRC_b55</t>
  </si>
  <si>
    <t>CRC_a187.CRC_b55</t>
  </si>
  <si>
    <t>CRC_a188.CRC_b55</t>
  </si>
  <si>
    <t>CRC_a189.CRC_b55</t>
  </si>
  <si>
    <t>CRC_a190.CRC_b55</t>
  </si>
  <si>
    <t>CRC_a191.CRC_b55</t>
  </si>
  <si>
    <t>CRC_a192.CRC_b55</t>
  </si>
  <si>
    <t>CRC_a193.CRC_b55</t>
  </si>
  <si>
    <t>CRC_a194.CRC_b55</t>
  </si>
  <si>
    <t>CRC_a195.CRC_b55</t>
  </si>
  <si>
    <t>CRC_a196.CRC_b55</t>
  </si>
  <si>
    <t>CRC_a197.CRC_b55</t>
  </si>
  <si>
    <t>CRC_a198.CRC_b55</t>
  </si>
  <si>
    <t>CRC_a199.CRC_b55</t>
  </si>
  <si>
    <t>CDK4_a17.CRC_b55</t>
  </si>
  <si>
    <t>CRC_a1.CRC_b56</t>
  </si>
  <si>
    <t>CRC_a2.CRC_b56</t>
  </si>
  <si>
    <t>CRC_a3.CRC_b56</t>
  </si>
  <si>
    <t>CRC_a4.CRC_b56</t>
  </si>
  <si>
    <t>CRC_a5.CRC_b56</t>
  </si>
  <si>
    <t>CRC_a6.CRC_b56</t>
  </si>
  <si>
    <t>CRC_a7.CRC_b56</t>
  </si>
  <si>
    <t>CRC_a8.CRC_b56</t>
  </si>
  <si>
    <t>CRC_a9.CRC_b56</t>
  </si>
  <si>
    <t>CRC_a10.CRC_b56</t>
  </si>
  <si>
    <t>CRC_a11.CRC_b56</t>
  </si>
  <si>
    <t>CRC_a12.CRC_b56</t>
  </si>
  <si>
    <t>CRC_a13.CRC_b56</t>
  </si>
  <si>
    <t>CRC_a14.CRC_b56</t>
  </si>
  <si>
    <t>CRC_a15.CRC_b56</t>
  </si>
  <si>
    <t>CRC_a16.CRC_b56</t>
  </si>
  <si>
    <t>CRC_a17.CRC_b56</t>
  </si>
  <si>
    <t>CRC_a18.CRC_b56</t>
  </si>
  <si>
    <t>CRC_a19.CRC_b56</t>
  </si>
  <si>
    <t>CRC_a20.CRC_b56</t>
  </si>
  <si>
    <t>CRC_a21.CRC_b56</t>
  </si>
  <si>
    <t>CRC_a22.CRC_b56</t>
  </si>
  <si>
    <t>CRC_a23.CRC_b56</t>
  </si>
  <si>
    <t>CRC_a24.CRC_b56</t>
  </si>
  <si>
    <t>CRC_a25.CRC_b56</t>
  </si>
  <si>
    <t>CRC_a26.CRC_b56</t>
  </si>
  <si>
    <t>CRC_a27.CRC_b56</t>
  </si>
  <si>
    <t>CRC_a28.CRC_b56</t>
  </si>
  <si>
    <t>CRC_a29.CRC_b56</t>
  </si>
  <si>
    <t>CRC_a30.CRC_b56</t>
  </si>
  <si>
    <t>CRC_a31.CRC_b56</t>
  </si>
  <si>
    <t>CRC_a32.CRC_b56</t>
  </si>
  <si>
    <t>CRC_a33.CRC_b56</t>
  </si>
  <si>
    <t>CRC_a34.CRC_b56</t>
  </si>
  <si>
    <t>CRC_a35.CRC_b56</t>
  </si>
  <si>
    <t>CRC_a36.CRC_b56</t>
  </si>
  <si>
    <t>CRC_a37.CRC_b56</t>
  </si>
  <si>
    <t>CRC_a38.CRC_b56</t>
  </si>
  <si>
    <t>CRC_a39.CRC_b56</t>
  </si>
  <si>
    <t>CRC_a40.CRC_b56</t>
  </si>
  <si>
    <t>CRC_a41.CRC_b56</t>
  </si>
  <si>
    <t>CRC_a42.CRC_b56</t>
  </si>
  <si>
    <t>CRC_a43.CRC_b56</t>
  </si>
  <si>
    <t>CRC_a44.CRC_b56</t>
  </si>
  <si>
    <t>CRC_a45.CRC_b56</t>
  </si>
  <si>
    <t>CRC_a46.CRC_b56</t>
  </si>
  <si>
    <t>CRC_a47.CRC_b56</t>
  </si>
  <si>
    <t>CRC_a48.CRC_b56</t>
  </si>
  <si>
    <t>CRC_a49.CRC_b56</t>
  </si>
  <si>
    <t>CRC_a50.CRC_b56</t>
  </si>
  <si>
    <t>CRC_a51.CRC_b56</t>
  </si>
  <si>
    <t>CRC_a52.CRC_b56</t>
  </si>
  <si>
    <t>CRC_a53.CRC_b56</t>
  </si>
  <si>
    <t>CRC_a54.CRC_b56</t>
  </si>
  <si>
    <t>CRC_a55.CRC_b56</t>
  </si>
  <si>
    <t>CRC_a56.CRC_b56</t>
  </si>
  <si>
    <t>CRC_a57.CRC_b56</t>
  </si>
  <si>
    <t>CRC_a58.CRC_b56</t>
  </si>
  <si>
    <t>CRC_a59.CRC_b56</t>
  </si>
  <si>
    <t>CRC_a60.CRC_b56</t>
  </si>
  <si>
    <t>CRC_a61.CRC_b56</t>
  </si>
  <si>
    <t>CRC_a62.CRC_b56</t>
  </si>
  <si>
    <t>CRC_a63.CRC_b56</t>
  </si>
  <si>
    <t>CRC_a64.CRC_b56</t>
  </si>
  <si>
    <t>CRC_a65.CRC_b56</t>
  </si>
  <si>
    <t>CRC_a66.CRC_b56</t>
  </si>
  <si>
    <t>CRC_a67.CRC_b56</t>
  </si>
  <si>
    <t>CRC_a68.CRC_b56</t>
  </si>
  <si>
    <t>CRC_a69.CRC_b56</t>
  </si>
  <si>
    <t>CRC_a70.CRC_b56</t>
  </si>
  <si>
    <t>CRC_a71.CRC_b56</t>
  </si>
  <si>
    <t>CRC_a72.CRC_b56</t>
  </si>
  <si>
    <t>CRC_a73.CRC_b56</t>
  </si>
  <si>
    <t>CRC_a74.CRC_b56</t>
  </si>
  <si>
    <t>CRC_a75.CRC_b56</t>
  </si>
  <si>
    <t>CRC_a76.CRC_b56</t>
  </si>
  <si>
    <t>CRC_a77.CRC_b56</t>
  </si>
  <si>
    <t>CRC_a78.CRC_b56</t>
  </si>
  <si>
    <t>CRC_a79.CRC_b56</t>
  </si>
  <si>
    <t>CRC_a80.CRC_b56</t>
  </si>
  <si>
    <t>CRC_a81.CRC_b56</t>
  </si>
  <si>
    <t>CRC_a82.CRC_b56</t>
  </si>
  <si>
    <t>CRC_a83.CRC_b56</t>
  </si>
  <si>
    <t>CRC_a84.CRC_b56</t>
  </si>
  <si>
    <t>CRC_a85.CRC_b56</t>
  </si>
  <si>
    <t>CRC_a86.CRC_b56</t>
  </si>
  <si>
    <t>CRC_a87.CRC_b56</t>
  </si>
  <si>
    <t>CRC_a88.CRC_b56</t>
  </si>
  <si>
    <t>CRC_a89.CRC_b56</t>
  </si>
  <si>
    <t>CRC_a90.CRC_b56</t>
  </si>
  <si>
    <t>CRC_a91.CRC_b56</t>
  </si>
  <si>
    <t>CRC_a92.CRC_b56</t>
  </si>
  <si>
    <t>CRC_a93.CRC_b56</t>
  </si>
  <si>
    <t>CRC_a94.CRC_b56</t>
  </si>
  <si>
    <t>CRC_a95.CRC_b56</t>
  </si>
  <si>
    <t>CRC_a96.CRC_b56</t>
  </si>
  <si>
    <t>CRC_a97.CRC_b56</t>
  </si>
  <si>
    <t>CRC_a98.CRC_b56</t>
  </si>
  <si>
    <t>CRC_a99.CRC_b56</t>
  </si>
  <si>
    <t>CRC_a100.CRC_b56</t>
  </si>
  <si>
    <t>CRC_a101.CRC_b56</t>
  </si>
  <si>
    <t>CRC_a102.CRC_b56</t>
  </si>
  <si>
    <t>CRC_a103.CRC_b56</t>
  </si>
  <si>
    <t>CRC_a104.CRC_b56</t>
  </si>
  <si>
    <t>CRC_a105.CRC_b56</t>
  </si>
  <si>
    <t>CRC_a106.CRC_b56</t>
  </si>
  <si>
    <t>CRC_a107.CRC_b56</t>
  </si>
  <si>
    <t>CRC_a108.CRC_b56</t>
  </si>
  <si>
    <t>CRC_a109.CRC_b56</t>
  </si>
  <si>
    <t>CRC_a110.CRC_b56</t>
  </si>
  <si>
    <t>CRC_a111.CRC_b56</t>
  </si>
  <si>
    <t>CRC_a112.CRC_b56</t>
  </si>
  <si>
    <t>CRC_a113.CRC_b56</t>
  </si>
  <si>
    <t>CRC_a114.CRC_b56</t>
  </si>
  <si>
    <t>CRC_a115.CRC_b56</t>
  </si>
  <si>
    <t>CRC_a116.CRC_b56</t>
  </si>
  <si>
    <t>CRC_a117.CRC_b56</t>
  </si>
  <si>
    <t>CRC_a118.CRC_b56</t>
  </si>
  <si>
    <t>CRC_a119.CRC_b56</t>
  </si>
  <si>
    <t>CRC_a120.CRC_b56</t>
  </si>
  <si>
    <t>CRC_a121.CRC_b56</t>
  </si>
  <si>
    <t>CRC_a122.CRC_b56</t>
  </si>
  <si>
    <t>CRC_a123.CRC_b56</t>
  </si>
  <si>
    <t>CRC_a124.CRC_b56</t>
  </si>
  <si>
    <t>CRC_a125.CRC_b56</t>
  </si>
  <si>
    <t>CRC_a126.CRC_b56</t>
  </si>
  <si>
    <t>CRC_a127.CRC_b56</t>
  </si>
  <si>
    <t>CRC_a128.CRC_b56</t>
  </si>
  <si>
    <t>CRC_a129.CRC_b56</t>
  </si>
  <si>
    <t>CRC_a130.CRC_b56</t>
  </si>
  <si>
    <t>CRC_a131.CRC_b56</t>
  </si>
  <si>
    <t>CRC_a132.CRC_b56</t>
  </si>
  <si>
    <t>CRC_a133.CRC_b56</t>
  </si>
  <si>
    <t>CRC_a134.CRC_b56</t>
  </si>
  <si>
    <t>CRC_a135.CRC_b56</t>
  </si>
  <si>
    <t>CRC_a136.CRC_b56</t>
  </si>
  <si>
    <t>CRC_a137.CRC_b56</t>
  </si>
  <si>
    <t>CRC_a138.CRC_b56</t>
  </si>
  <si>
    <t>CRC_a139.CRC_b56</t>
  </si>
  <si>
    <t>CRC_a140.CRC_b56</t>
  </si>
  <si>
    <t>CRC_a141.CRC_b56</t>
  </si>
  <si>
    <t>CRC_a142.CRC_b56</t>
  </si>
  <si>
    <t>CRC_a143.CRC_b56</t>
  </si>
  <si>
    <t>CRC_a144.CRC_b56</t>
  </si>
  <si>
    <t>CRC_a145.CRC_b56</t>
  </si>
  <si>
    <t>CRC_a146.CRC_b56</t>
  </si>
  <si>
    <t>CRC_a147.CRC_b56</t>
  </si>
  <si>
    <t>CRC_a148.CRC_b56</t>
  </si>
  <si>
    <t>CRC_a149.CRC_b56</t>
  </si>
  <si>
    <t>CRC_a150.CRC_b56</t>
  </si>
  <si>
    <t>CRC_a151.CRC_b56</t>
  </si>
  <si>
    <t>CRC_a152.CRC_b56</t>
  </si>
  <si>
    <t>CRC_a153.CRC_b56</t>
  </si>
  <si>
    <t>CRC_a154.CRC_b56</t>
  </si>
  <si>
    <t>CRC_a155.CRC_b56</t>
  </si>
  <si>
    <t>CRC_a156.CRC_b56</t>
  </si>
  <si>
    <t>CRC_a157.CRC_b56</t>
  </si>
  <si>
    <t>CRC_a158.CRC_b56</t>
  </si>
  <si>
    <t>CRC_a159.CRC_b56</t>
  </si>
  <si>
    <t>CRC_a160.CRC_b56</t>
  </si>
  <si>
    <t>CRC_a161.CRC_b56</t>
  </si>
  <si>
    <t>CRC_a162.CRC_b56</t>
  </si>
  <si>
    <t>CRC_a163.CRC_b56</t>
  </si>
  <si>
    <t>CRC_a164.CRC_b56</t>
  </si>
  <si>
    <t>CRC_a165.CRC_b56</t>
  </si>
  <si>
    <t>CRC_a166.CRC_b56</t>
  </si>
  <si>
    <t>CRC_a167.CRC_b56</t>
  </si>
  <si>
    <t>CRC_a168.CRC_b56</t>
  </si>
  <si>
    <t>CRC_a169.CRC_b56</t>
  </si>
  <si>
    <t>CRC_a170.CRC_b56</t>
  </si>
  <si>
    <t>CRC_a171.CRC_b56</t>
  </si>
  <si>
    <t>CRC_a172.CRC_b56</t>
  </si>
  <si>
    <t>CRC_a173.CRC_b56</t>
  </si>
  <si>
    <t>CRC_a174.CRC_b56</t>
  </si>
  <si>
    <t>CRC_a175.CRC_b56</t>
  </si>
  <si>
    <t>CRC_a176.CRC_b56</t>
  </si>
  <si>
    <t>CRC_a177.CRC_b56</t>
  </si>
  <si>
    <t>CRC_a178.CRC_b56</t>
  </si>
  <si>
    <t>CRC_a179.CRC_b56</t>
  </si>
  <si>
    <t>CRC_a180.CRC_b56</t>
  </si>
  <si>
    <t>CRC_a181.CRC_b56</t>
  </si>
  <si>
    <t>CRC_a182.CRC_b56</t>
  </si>
  <si>
    <t>CRC_a183.CRC_b56</t>
  </si>
  <si>
    <t>CRC_a184.CRC_b56</t>
  </si>
  <si>
    <t>CRC_a185.CRC_b56</t>
  </si>
  <si>
    <t>CRC_a186.CRC_b56</t>
  </si>
  <si>
    <t>CRC_a187.CRC_b56</t>
  </si>
  <si>
    <t>CRC_a188.CRC_b56</t>
  </si>
  <si>
    <t>CRC_a189.CRC_b56</t>
  </si>
  <si>
    <t>CRC_a190.CRC_b56</t>
  </si>
  <si>
    <t>CRC_a191.CRC_b56</t>
  </si>
  <si>
    <t>CRC_a192.CRC_b56</t>
  </si>
  <si>
    <t>CRC_a193.CRC_b56</t>
  </si>
  <si>
    <t>CRC_a194.CRC_b56</t>
  </si>
  <si>
    <t>CRC_a195.CRC_b56</t>
  </si>
  <si>
    <t>CRC_a196.CRC_b56</t>
  </si>
  <si>
    <t>CRC_a197.CRC_b56</t>
  </si>
  <si>
    <t>CRC_a198.CRC_b56</t>
  </si>
  <si>
    <t>CRC_a199.CRC_b56</t>
  </si>
  <si>
    <t>CDK4_a17.CRC_b56</t>
  </si>
  <si>
    <t>CRC_a1.CRC_b57</t>
  </si>
  <si>
    <t>CRC_a2.CRC_b57</t>
  </si>
  <si>
    <t>CRC_a3.CRC_b57</t>
  </si>
  <si>
    <t>CRC_a4.CRC_b57</t>
  </si>
  <si>
    <t>CRC_a5.CRC_b57</t>
  </si>
  <si>
    <t>CRC_a6.CRC_b57</t>
  </si>
  <si>
    <t>CRC_a7.CRC_b57</t>
  </si>
  <si>
    <t>CRC_a8.CRC_b57</t>
  </si>
  <si>
    <t>CRC_a9.CRC_b57</t>
  </si>
  <si>
    <t>CRC_a10.CRC_b57</t>
  </si>
  <si>
    <t>CRC_a11.CRC_b57</t>
  </si>
  <si>
    <t>CRC_a12.CRC_b57</t>
  </si>
  <si>
    <t>CRC_a13.CRC_b57</t>
  </si>
  <si>
    <t>CRC_a14.CRC_b57</t>
  </si>
  <si>
    <t>CRC_a15.CRC_b57</t>
  </si>
  <si>
    <t>CRC_a16.CRC_b57</t>
  </si>
  <si>
    <t>CRC_a17.CRC_b57</t>
  </si>
  <si>
    <t>CRC_a18.CRC_b57</t>
  </si>
  <si>
    <t>CRC_a19.CRC_b57</t>
  </si>
  <si>
    <t>CRC_a20.CRC_b57</t>
  </si>
  <si>
    <t>CRC_a21.CRC_b57</t>
  </si>
  <si>
    <t>CRC_a22.CRC_b57</t>
  </si>
  <si>
    <t>CRC_a23.CRC_b57</t>
  </si>
  <si>
    <t>CRC_a24.CRC_b57</t>
  </si>
  <si>
    <t>CRC_a25.CRC_b57</t>
  </si>
  <si>
    <t>CRC_a26.CRC_b57</t>
  </si>
  <si>
    <t>CRC_a27.CRC_b57</t>
  </si>
  <si>
    <t>CRC_a28.CRC_b57</t>
  </si>
  <si>
    <t>CRC_a29.CRC_b57</t>
  </si>
  <si>
    <t>CRC_a30.CRC_b57</t>
  </si>
  <si>
    <t>CRC_a31.CRC_b57</t>
  </si>
  <si>
    <t>CRC_a32.CRC_b57</t>
  </si>
  <si>
    <t>CRC_a33.CRC_b57</t>
  </si>
  <si>
    <t>CRC_a34.CRC_b57</t>
  </si>
  <si>
    <t>CRC_a35.CRC_b57</t>
  </si>
  <si>
    <t>CRC_a36.CRC_b57</t>
  </si>
  <si>
    <t>CRC_a37.CRC_b57</t>
  </si>
  <si>
    <t>CRC_a38.CRC_b57</t>
  </si>
  <si>
    <t>CRC_a39.CRC_b57</t>
  </si>
  <si>
    <t>CRC_a40.CRC_b57</t>
  </si>
  <si>
    <t>CRC_a41.CRC_b57</t>
  </si>
  <si>
    <t>CRC_a42.CRC_b57</t>
  </si>
  <si>
    <t>CRC_a43.CRC_b57</t>
  </si>
  <si>
    <t>CRC_a44.CRC_b57</t>
  </si>
  <si>
    <t>CRC_a45.CRC_b57</t>
  </si>
  <si>
    <t>CRC_a46.CRC_b57</t>
  </si>
  <si>
    <t>CRC_a47.CRC_b57</t>
  </si>
  <si>
    <t>CRC_a48.CRC_b57</t>
  </si>
  <si>
    <t>CRC_a49.CRC_b57</t>
  </si>
  <si>
    <t>CRC_a50.CRC_b57</t>
  </si>
  <si>
    <t>CRC_a51.CRC_b57</t>
  </si>
  <si>
    <t>CRC_a52.CRC_b57</t>
  </si>
  <si>
    <t>CRC_a53.CRC_b57</t>
  </si>
  <si>
    <t>CRC_a54.CRC_b57</t>
  </si>
  <si>
    <t>CRC_a55.CRC_b57</t>
  </si>
  <si>
    <t>CRC_a56.CRC_b57</t>
  </si>
  <si>
    <t>CRC_a57.CRC_b57</t>
  </si>
  <si>
    <t>CRC_a58.CRC_b57</t>
  </si>
  <si>
    <t>CRC_a59.CRC_b57</t>
  </si>
  <si>
    <t>CRC_a60.CRC_b57</t>
  </si>
  <si>
    <t>CRC_a61.CRC_b57</t>
  </si>
  <si>
    <t>CRC_a62.CRC_b57</t>
  </si>
  <si>
    <t>CRC_a63.CRC_b57</t>
  </si>
  <si>
    <t>CRC_a64.CRC_b57</t>
  </si>
  <si>
    <t>CRC_a65.CRC_b57</t>
  </si>
  <si>
    <t>CRC_a66.CRC_b57</t>
  </si>
  <si>
    <t>CRC_a67.CRC_b57</t>
  </si>
  <si>
    <t>CRC_a68.CRC_b57</t>
  </si>
  <si>
    <t>CRC_a69.CRC_b57</t>
  </si>
  <si>
    <t>CRC_a70.CRC_b57</t>
  </si>
  <si>
    <t>CRC_a71.CRC_b57</t>
  </si>
  <si>
    <t>CRC_a72.CRC_b57</t>
  </si>
  <si>
    <t>CRC_a73.CRC_b57</t>
  </si>
  <si>
    <t>CRC_a74.CRC_b57</t>
  </si>
  <si>
    <t>CRC_a75.CRC_b57</t>
  </si>
  <si>
    <t>CRC_a76.CRC_b57</t>
  </si>
  <si>
    <t>CRC_a77.CRC_b57</t>
  </si>
  <si>
    <t>CRC_a78.CRC_b57</t>
  </si>
  <si>
    <t>CRC_a79.CRC_b57</t>
  </si>
  <si>
    <t>CRC_a80.CRC_b57</t>
  </si>
  <si>
    <t>CRC_a81.CRC_b57</t>
  </si>
  <si>
    <t>CRC_a82.CRC_b57</t>
  </si>
  <si>
    <t>CRC_a83.CRC_b57</t>
  </si>
  <si>
    <t>CRC_a84.CRC_b57</t>
  </si>
  <si>
    <t>CRC_a85.CRC_b57</t>
  </si>
  <si>
    <t>CRC_a86.CRC_b57</t>
  </si>
  <si>
    <t>CRC_a87.CRC_b57</t>
  </si>
  <si>
    <t>CRC_a88.CRC_b57</t>
  </si>
  <si>
    <t>CRC_a89.CRC_b57</t>
  </si>
  <si>
    <t>CRC_a90.CRC_b57</t>
  </si>
  <si>
    <t>CRC_a91.CRC_b57</t>
  </si>
  <si>
    <t>CRC_a92.CRC_b57</t>
  </si>
  <si>
    <t>CRC_a93.CRC_b57</t>
  </si>
  <si>
    <t>CRC_a94.CRC_b57</t>
  </si>
  <si>
    <t>CRC_a95.CRC_b57</t>
  </si>
  <si>
    <t>CRC_a96.CRC_b57</t>
  </si>
  <si>
    <t>CRC_a97.CRC_b57</t>
  </si>
  <si>
    <t>CRC_a98.CRC_b57</t>
  </si>
  <si>
    <t>CRC_a99.CRC_b57</t>
  </si>
  <si>
    <t>CRC_a100.CRC_b57</t>
  </si>
  <si>
    <t>CRC_a101.CRC_b57</t>
  </si>
  <si>
    <t>CRC_a102.CRC_b57</t>
  </si>
  <si>
    <t>CRC_a103.CRC_b57</t>
  </si>
  <si>
    <t>CRC_a104.CRC_b57</t>
  </si>
  <si>
    <t>CRC_a105.CRC_b57</t>
  </si>
  <si>
    <t>CRC_a106.CRC_b57</t>
  </si>
  <si>
    <t>CRC_a107.CRC_b57</t>
  </si>
  <si>
    <t>CRC_a108.CRC_b57</t>
  </si>
  <si>
    <t>CRC_a109.CRC_b57</t>
  </si>
  <si>
    <t>CRC_a110.CRC_b57</t>
  </si>
  <si>
    <t>CRC_a111.CRC_b57</t>
  </si>
  <si>
    <t>CRC_a112.CRC_b57</t>
  </si>
  <si>
    <t>CRC_a113.CRC_b57</t>
  </si>
  <si>
    <t>CRC_a114.CRC_b57</t>
  </si>
  <si>
    <t>CRC_a115.CRC_b57</t>
  </si>
  <si>
    <t>CRC_a116.CRC_b57</t>
  </si>
  <si>
    <t>CRC_a117.CRC_b57</t>
  </si>
  <si>
    <t>CRC_a118.CRC_b57</t>
  </si>
  <si>
    <t>CRC_a119.CRC_b57</t>
  </si>
  <si>
    <t>CRC_a120.CRC_b57</t>
  </si>
  <si>
    <t>CRC_a121.CRC_b57</t>
  </si>
  <si>
    <t>CRC_a122.CRC_b57</t>
  </si>
  <si>
    <t>CRC_a123.CRC_b57</t>
  </si>
  <si>
    <t>CRC_a124.CRC_b57</t>
  </si>
  <si>
    <t>CRC_a125.CRC_b57</t>
  </si>
  <si>
    <t>CRC_a126.CRC_b57</t>
  </si>
  <si>
    <t>CRC_a127.CRC_b57</t>
  </si>
  <si>
    <t>CRC_a128.CRC_b57</t>
  </si>
  <si>
    <t>CRC_a129.CRC_b57</t>
  </si>
  <si>
    <t>CRC_a130.CRC_b57</t>
  </si>
  <si>
    <t>CRC_a131.CRC_b57</t>
  </si>
  <si>
    <t>CRC_a132.CRC_b57</t>
  </si>
  <si>
    <t>CRC_a133.CRC_b57</t>
  </si>
  <si>
    <t>CRC_a134.CRC_b57</t>
  </si>
  <si>
    <t>CRC_a135.CRC_b57</t>
  </si>
  <si>
    <t>CRC_a136.CRC_b57</t>
  </si>
  <si>
    <t>CRC_a137.CRC_b57</t>
  </si>
  <si>
    <t>CRC_a138.CRC_b57</t>
  </si>
  <si>
    <t>CRC_a139.CRC_b57</t>
  </si>
  <si>
    <t>CRC_a140.CRC_b57</t>
  </si>
  <si>
    <t>CRC_a141.CRC_b57</t>
  </si>
  <si>
    <t>CRC_a142.CRC_b57</t>
  </si>
  <si>
    <t>CRC_a143.CRC_b57</t>
  </si>
  <si>
    <t>CRC_a144.CRC_b57</t>
  </si>
  <si>
    <t>CRC_a145.CRC_b57</t>
  </si>
  <si>
    <t>CRC_a146.CRC_b57</t>
  </si>
  <si>
    <t>CRC_a147.CRC_b57</t>
  </si>
  <si>
    <t>CRC_a148.CRC_b57</t>
  </si>
  <si>
    <t>CRC_a149.CRC_b57</t>
  </si>
  <si>
    <t>CRC_a150.CRC_b57</t>
  </si>
  <si>
    <t>CRC_a151.CRC_b57</t>
  </si>
  <si>
    <t>CRC_a152.CRC_b57</t>
  </si>
  <si>
    <t>CRC_a153.CRC_b57</t>
  </si>
  <si>
    <t>CRC_a154.CRC_b57</t>
  </si>
  <si>
    <t>CRC_a155.CRC_b57</t>
  </si>
  <si>
    <t>CRC_a156.CRC_b57</t>
  </si>
  <si>
    <t>CRC_a157.CRC_b57</t>
  </si>
  <si>
    <t>CRC_a158.CRC_b57</t>
  </si>
  <si>
    <t>CRC_a159.CRC_b57</t>
  </si>
  <si>
    <t>CRC_a160.CRC_b57</t>
  </si>
  <si>
    <t>CRC_a161.CRC_b57</t>
  </si>
  <si>
    <t>CRC_a162.CRC_b57</t>
  </si>
  <si>
    <t>CRC_a163.CRC_b57</t>
  </si>
  <si>
    <t>CRC_a164.CRC_b57</t>
  </si>
  <si>
    <t>CRC_a165.CRC_b57</t>
  </si>
  <si>
    <t>CRC_a166.CRC_b57</t>
  </si>
  <si>
    <t>CRC_a167.CRC_b57</t>
  </si>
  <si>
    <t>CRC_a168.CRC_b57</t>
  </si>
  <si>
    <t>CRC_a169.CRC_b57</t>
  </si>
  <si>
    <t>CRC_a170.CRC_b57</t>
  </si>
  <si>
    <t>CRC_a171.CRC_b57</t>
  </si>
  <si>
    <t>CRC_a172.CRC_b57</t>
  </si>
  <si>
    <t>CRC_a173.CRC_b57</t>
  </si>
  <si>
    <t>CRC_a174.CRC_b57</t>
  </si>
  <si>
    <t>CRC_a175.CRC_b57</t>
  </si>
  <si>
    <t>CRC_a176.CRC_b57</t>
  </si>
  <si>
    <t>CRC_a177.CRC_b57</t>
  </si>
  <si>
    <t>CRC_a178.CRC_b57</t>
  </si>
  <si>
    <t>CRC_a179.CRC_b57</t>
  </si>
  <si>
    <t>CRC_a180.CRC_b57</t>
  </si>
  <si>
    <t>CRC_a181.CRC_b57</t>
  </si>
  <si>
    <t>CRC_a182.CRC_b57</t>
  </si>
  <si>
    <t>CRC_a183.CRC_b57</t>
  </si>
  <si>
    <t>CRC_a184.CRC_b57</t>
  </si>
  <si>
    <t>CRC_a185.CRC_b57</t>
  </si>
  <si>
    <t>CRC_a186.CRC_b57</t>
  </si>
  <si>
    <t>CRC_a187.CRC_b57</t>
  </si>
  <si>
    <t>CRC_a188.CRC_b57</t>
  </si>
  <si>
    <t>CRC_a189.CRC_b57</t>
  </si>
  <si>
    <t>CRC_a190.CRC_b57</t>
  </si>
  <si>
    <t>CRC_a191.CRC_b57</t>
  </si>
  <si>
    <t>CRC_a192.CRC_b57</t>
  </si>
  <si>
    <t>CRC_a193.CRC_b57</t>
  </si>
  <si>
    <t>CRC_a194.CRC_b57</t>
  </si>
  <si>
    <t>CRC_a195.CRC_b57</t>
  </si>
  <si>
    <t>CRC_a196.CRC_b57</t>
  </si>
  <si>
    <t>CRC_a197.CRC_b57</t>
  </si>
  <si>
    <t>CRC_a198.CRC_b57</t>
  </si>
  <si>
    <t>CRC_a199.CRC_b57</t>
  </si>
  <si>
    <t>CDK4_a17.CRC_b57</t>
  </si>
  <si>
    <t>CRC_a1.CRC_b58</t>
  </si>
  <si>
    <t>CRC_a2.CRC_b58</t>
  </si>
  <si>
    <t>CRC_a3.CRC_b58</t>
  </si>
  <si>
    <t>CRC_a4.CRC_b58</t>
  </si>
  <si>
    <t>CRC_a5.CRC_b58</t>
  </si>
  <si>
    <t>CRC_a6.CRC_b58</t>
  </si>
  <si>
    <t>CRC_a7.CRC_b58</t>
  </si>
  <si>
    <t>CRC_a8.CRC_b58</t>
  </si>
  <si>
    <t>CRC_a9.CRC_b58</t>
  </si>
  <si>
    <t>CRC_a10.CRC_b58</t>
  </si>
  <si>
    <t>CRC_a11.CRC_b58</t>
  </si>
  <si>
    <t>CRC_a12.CRC_b58</t>
  </si>
  <si>
    <t>CRC_a13.CRC_b58</t>
  </si>
  <si>
    <t>CRC_a14.CRC_b58</t>
  </si>
  <si>
    <t>CRC_a15.CRC_b58</t>
  </si>
  <si>
    <t>CRC_a16.CRC_b58</t>
  </si>
  <si>
    <t>CRC_a17.CRC_b58</t>
  </si>
  <si>
    <t>CRC_a18.CRC_b58</t>
  </si>
  <si>
    <t>CRC_a19.CRC_b58</t>
  </si>
  <si>
    <t>CRC_a20.CRC_b58</t>
  </si>
  <si>
    <t>CRC_a21.CRC_b58</t>
  </si>
  <si>
    <t>CRC_a22.CRC_b58</t>
  </si>
  <si>
    <t>CRC_a23.CRC_b58</t>
  </si>
  <si>
    <t>CRC_a24.CRC_b58</t>
  </si>
  <si>
    <t>CRC_a25.CRC_b58</t>
  </si>
  <si>
    <t>CRC_a26.CRC_b58</t>
  </si>
  <si>
    <t>CRC_a27.CRC_b58</t>
  </si>
  <si>
    <t>CRC_a28.CRC_b58</t>
  </si>
  <si>
    <t>CRC_a29.CRC_b58</t>
  </si>
  <si>
    <t>CRC_a30.CRC_b58</t>
  </si>
  <si>
    <t>CRC_a31.CRC_b58</t>
  </si>
  <si>
    <t>CRC_a32.CRC_b58</t>
  </si>
  <si>
    <t>CRC_a33.CRC_b58</t>
  </si>
  <si>
    <t>CRC_a34.CRC_b58</t>
  </si>
  <si>
    <t>CRC_a35.CRC_b58</t>
  </si>
  <si>
    <t>CRC_a36.CRC_b58</t>
  </si>
  <si>
    <t>CRC_a37.CRC_b58</t>
  </si>
  <si>
    <t>CRC_a38.CRC_b58</t>
  </si>
  <si>
    <t>CRC_a39.CRC_b58</t>
  </si>
  <si>
    <t>CRC_a40.CRC_b58</t>
  </si>
  <si>
    <t>CRC_a41.CRC_b58</t>
  </si>
  <si>
    <t>CRC_a42.CRC_b58</t>
  </si>
  <si>
    <t>CRC_a43.CRC_b58</t>
  </si>
  <si>
    <t>CRC_a44.CRC_b58</t>
  </si>
  <si>
    <t>CRC_a45.CRC_b58</t>
  </si>
  <si>
    <t>CRC_a46.CRC_b58</t>
  </si>
  <si>
    <t>CRC_a47.CRC_b58</t>
  </si>
  <si>
    <t>CRC_a48.CRC_b58</t>
  </si>
  <si>
    <t>CRC_a49.CRC_b58</t>
  </si>
  <si>
    <t>CRC_a50.CRC_b58</t>
  </si>
  <si>
    <t>CRC_a51.CRC_b58</t>
  </si>
  <si>
    <t>CRC_a52.CRC_b58</t>
  </si>
  <si>
    <t>CRC_a53.CRC_b58</t>
  </si>
  <si>
    <t>CRC_a54.CRC_b58</t>
  </si>
  <si>
    <t>CRC_a55.CRC_b58</t>
  </si>
  <si>
    <t>CRC_a56.CRC_b58</t>
  </si>
  <si>
    <t>CRC_a57.CRC_b58</t>
  </si>
  <si>
    <t>CRC_a58.CRC_b58</t>
  </si>
  <si>
    <t>CRC_a59.CRC_b58</t>
  </si>
  <si>
    <t>CRC_a60.CRC_b58</t>
  </si>
  <si>
    <t>CRC_a61.CRC_b58</t>
  </si>
  <si>
    <t>CRC_a62.CRC_b58</t>
  </si>
  <si>
    <t>CRC_a63.CRC_b58</t>
  </si>
  <si>
    <t>CRC_a64.CRC_b58</t>
  </si>
  <si>
    <t>CRC_a65.CRC_b58</t>
  </si>
  <si>
    <t>CRC_a66.CRC_b58</t>
  </si>
  <si>
    <t>CRC_a67.CRC_b58</t>
  </si>
  <si>
    <t>CRC_a68.CRC_b58</t>
  </si>
  <si>
    <t>CRC_a69.CRC_b58</t>
  </si>
  <si>
    <t>CRC_a70.CRC_b58</t>
  </si>
  <si>
    <t>CRC_a71.CRC_b58</t>
  </si>
  <si>
    <t>CRC_a72.CRC_b58</t>
  </si>
  <si>
    <t>CRC_a73.CRC_b58</t>
  </si>
  <si>
    <t>CRC_a74.CRC_b58</t>
  </si>
  <si>
    <t>CRC_a75.CRC_b58</t>
  </si>
  <si>
    <t>CRC_a76.CRC_b58</t>
  </si>
  <si>
    <t>CRC_a77.CRC_b58</t>
  </si>
  <si>
    <t>CRC_a78.CRC_b58</t>
  </si>
  <si>
    <t>CRC_a79.CRC_b58</t>
  </si>
  <si>
    <t>CRC_a80.CRC_b58</t>
  </si>
  <si>
    <t>CRC_a81.CRC_b58</t>
  </si>
  <si>
    <t>CRC_a82.CRC_b58</t>
  </si>
  <si>
    <t>CRC_a83.CRC_b58</t>
  </si>
  <si>
    <t>CRC_a84.CRC_b58</t>
  </si>
  <si>
    <t>CRC_a85.CRC_b58</t>
  </si>
  <si>
    <t>CRC_a86.CRC_b58</t>
  </si>
  <si>
    <t>CRC_a87.CRC_b58</t>
  </si>
  <si>
    <t>CRC_a88.CRC_b58</t>
  </si>
  <si>
    <t>CRC_a89.CRC_b58</t>
  </si>
  <si>
    <t>CRC_a90.CRC_b58</t>
  </si>
  <si>
    <t>CRC_a91.CRC_b58</t>
  </si>
  <si>
    <t>CRC_a92.CRC_b58</t>
  </si>
  <si>
    <t>CRC_a93.CRC_b58</t>
  </si>
  <si>
    <t>CRC_a94.CRC_b58</t>
  </si>
  <si>
    <t>CRC_a95.CRC_b58</t>
  </si>
  <si>
    <t>CRC_a96.CRC_b58</t>
  </si>
  <si>
    <t>CRC_a97.CRC_b58</t>
  </si>
  <si>
    <t>CRC_a98.CRC_b58</t>
  </si>
  <si>
    <t>CRC_a99.CRC_b58</t>
  </si>
  <si>
    <t>CRC_a100.CRC_b58</t>
  </si>
  <si>
    <t>CRC_a101.CRC_b58</t>
  </si>
  <si>
    <t>CRC_a102.CRC_b58</t>
  </si>
  <si>
    <t>CRC_a103.CRC_b58</t>
  </si>
  <si>
    <t>CRC_a104.CRC_b58</t>
  </si>
  <si>
    <t>CRC_a105.CRC_b58</t>
  </si>
  <si>
    <t>CRC_a106.CRC_b58</t>
  </si>
  <si>
    <t>CRC_a107.CRC_b58</t>
  </si>
  <si>
    <t>CRC_a108.CRC_b58</t>
  </si>
  <si>
    <t>CRC_a109.CRC_b58</t>
  </si>
  <si>
    <t>CRC_a110.CRC_b58</t>
  </si>
  <si>
    <t>CRC_a111.CRC_b58</t>
  </si>
  <si>
    <t>CRC_a112.CRC_b58</t>
  </si>
  <si>
    <t>CRC_a113.CRC_b58</t>
  </si>
  <si>
    <t>CRC_a114.CRC_b58</t>
  </si>
  <si>
    <t>CRC_a115.CRC_b58</t>
  </si>
  <si>
    <t>CRC_a116.CRC_b58</t>
  </si>
  <si>
    <t>CRC_a117.CRC_b58</t>
  </si>
  <si>
    <t>CRC_a118.CRC_b58</t>
  </si>
  <si>
    <t>CRC_a119.CRC_b58</t>
  </si>
  <si>
    <t>CRC_a120.CRC_b58</t>
  </si>
  <si>
    <t>CRC_a121.CRC_b58</t>
  </si>
  <si>
    <t>CRC_a122.CRC_b58</t>
  </si>
  <si>
    <t>CRC_a123.CRC_b58</t>
  </si>
  <si>
    <t>CRC_a124.CRC_b58</t>
  </si>
  <si>
    <t>CRC_a125.CRC_b58</t>
  </si>
  <si>
    <t>CRC_a126.CRC_b58</t>
  </si>
  <si>
    <t>CRC_a127.CRC_b58</t>
  </si>
  <si>
    <t>CRC_a128.CRC_b58</t>
  </si>
  <si>
    <t>CRC_a129.CRC_b58</t>
  </si>
  <si>
    <t>CRC_a130.CRC_b58</t>
  </si>
  <si>
    <t>CRC_a131.CRC_b58</t>
  </si>
  <si>
    <t>CRC_a132.CRC_b58</t>
  </si>
  <si>
    <t>CRC_a133.CRC_b58</t>
  </si>
  <si>
    <t>CRC_a134.CRC_b58</t>
  </si>
  <si>
    <t>CRC_a135.CRC_b58</t>
  </si>
  <si>
    <t>CRC_a136.CRC_b58</t>
  </si>
  <si>
    <t>CRC_a137.CRC_b58</t>
  </si>
  <si>
    <t>CRC_a138.CRC_b58</t>
  </si>
  <si>
    <t>CRC_a139.CRC_b58</t>
  </si>
  <si>
    <t>CRC_a140.CRC_b58</t>
  </si>
  <si>
    <t>CRC_a141.CRC_b58</t>
  </si>
  <si>
    <t>CRC_a142.CRC_b58</t>
  </si>
  <si>
    <t>CRC_a143.CRC_b58</t>
  </si>
  <si>
    <t>CRC_a144.CRC_b58</t>
  </si>
  <si>
    <t>CRC_a145.CRC_b58</t>
  </si>
  <si>
    <t>CRC_a146.CRC_b58</t>
  </si>
  <si>
    <t>CRC_a147.CRC_b58</t>
  </si>
  <si>
    <t>CRC_a148.CRC_b58</t>
  </si>
  <si>
    <t>CRC_a149.CRC_b58</t>
  </si>
  <si>
    <t>CRC_a150.CRC_b58</t>
  </si>
  <si>
    <t>CRC_a151.CRC_b58</t>
  </si>
  <si>
    <t>CRC_a152.CRC_b58</t>
  </si>
  <si>
    <t>CRC_a153.CRC_b58</t>
  </si>
  <si>
    <t>CRC_a154.CRC_b58</t>
  </si>
  <si>
    <t>CRC_a155.CRC_b58</t>
  </si>
  <si>
    <t>CRC_a156.CRC_b58</t>
  </si>
  <si>
    <t>CRC_a157.CRC_b58</t>
  </si>
  <si>
    <t>CRC_a158.CRC_b58</t>
  </si>
  <si>
    <t>CRC_a159.CRC_b58</t>
  </si>
  <si>
    <t>CRC_a160.CRC_b58</t>
  </si>
  <si>
    <t>CRC_a161.CRC_b58</t>
  </si>
  <si>
    <t>CRC_a162.CRC_b58</t>
  </si>
  <si>
    <t>CRC_a163.CRC_b58</t>
  </si>
  <si>
    <t>CRC_a164.CRC_b58</t>
  </si>
  <si>
    <t>CRC_a165.CRC_b58</t>
  </si>
  <si>
    <t>CRC_a166.CRC_b58</t>
  </si>
  <si>
    <t>CRC_a167.CRC_b58</t>
  </si>
  <si>
    <t>CRC_a168.CRC_b58</t>
  </si>
  <si>
    <t>CRC_a169.CRC_b58</t>
  </si>
  <si>
    <t>CRC_a170.CRC_b58</t>
  </si>
  <si>
    <t>CRC_a171.CRC_b58</t>
  </si>
  <si>
    <t>CRC_a172.CRC_b58</t>
  </si>
  <si>
    <t>CRC_a173.CRC_b58</t>
  </si>
  <si>
    <t>CRC_a174.CRC_b58</t>
  </si>
  <si>
    <t>CRC_a175.CRC_b58</t>
  </si>
  <si>
    <t>CRC_a176.CRC_b58</t>
  </si>
  <si>
    <t>CRC_a177.CRC_b58</t>
  </si>
  <si>
    <t>CRC_a178.CRC_b58</t>
  </si>
  <si>
    <t>CRC_a179.CRC_b58</t>
  </si>
  <si>
    <t>CRC_a180.CRC_b58</t>
  </si>
  <si>
    <t>CRC_a181.CRC_b58</t>
  </si>
  <si>
    <t>CRC_a182.CRC_b58</t>
  </si>
  <si>
    <t>CRC_a183.CRC_b58</t>
  </si>
  <si>
    <t>CRC_a184.CRC_b58</t>
  </si>
  <si>
    <t>CRC_a185.CRC_b58</t>
  </si>
  <si>
    <t>CRC_a186.CRC_b58</t>
  </si>
  <si>
    <t>CRC_a187.CRC_b58</t>
  </si>
  <si>
    <t>CRC_a188.CRC_b58</t>
  </si>
  <si>
    <t>CRC_a189.CRC_b58</t>
  </si>
  <si>
    <t>CRC_a190.CRC_b58</t>
  </si>
  <si>
    <t>CRC_a191.CRC_b58</t>
  </si>
  <si>
    <t>CRC_a192.CRC_b58</t>
  </si>
  <si>
    <t>CRC_a193.CRC_b58</t>
  </si>
  <si>
    <t>CRC_a194.CRC_b58</t>
  </si>
  <si>
    <t>CRC_a195.CRC_b58</t>
  </si>
  <si>
    <t>CRC_a196.CRC_b58</t>
  </si>
  <si>
    <t>CRC_a197.CRC_b58</t>
  </si>
  <si>
    <t>CRC_a198.CRC_b58</t>
  </si>
  <si>
    <t>CRC_a199.CRC_b58</t>
  </si>
  <si>
    <t>CDK4_a17.CRC_b58</t>
  </si>
  <si>
    <t>CRC_a1.CRC_b59</t>
  </si>
  <si>
    <t>CRC_a2.CRC_b59</t>
  </si>
  <si>
    <t>CRC_a3.CRC_b59</t>
  </si>
  <si>
    <t>CRC_a4.CRC_b59</t>
  </si>
  <si>
    <t>CRC_a5.CRC_b59</t>
  </si>
  <si>
    <t>CRC_a6.CRC_b59</t>
  </si>
  <si>
    <t>CRC_a7.CRC_b59</t>
  </si>
  <si>
    <t>CRC_a8.CRC_b59</t>
  </si>
  <si>
    <t>CRC_a9.CRC_b59</t>
  </si>
  <si>
    <t>CRC_a10.CRC_b59</t>
  </si>
  <si>
    <t>CRC_a11.CRC_b59</t>
  </si>
  <si>
    <t>CRC_a12.CRC_b59</t>
  </si>
  <si>
    <t>CRC_a13.CRC_b59</t>
  </si>
  <si>
    <t>CRC_a14.CRC_b59</t>
  </si>
  <si>
    <t>CRC_a15.CRC_b59</t>
  </si>
  <si>
    <t>CRC_a16.CRC_b59</t>
  </si>
  <si>
    <t>CRC_a17.CRC_b59</t>
  </si>
  <si>
    <t>CRC_a18.CRC_b59</t>
  </si>
  <si>
    <t>CRC_a19.CRC_b59</t>
  </si>
  <si>
    <t>CRC_a20.CRC_b59</t>
  </si>
  <si>
    <t>CRC_a21.CRC_b59</t>
  </si>
  <si>
    <t>CRC_a22.CRC_b59</t>
  </si>
  <si>
    <t>CRC_a23.CRC_b59</t>
  </si>
  <si>
    <t>CRC_a24.CRC_b59</t>
  </si>
  <si>
    <t>CRC_a25.CRC_b59</t>
  </si>
  <si>
    <t>CRC_a26.CRC_b59</t>
  </si>
  <si>
    <t>CRC_a27.CRC_b59</t>
  </si>
  <si>
    <t>CRC_a28.CRC_b59</t>
  </si>
  <si>
    <t>CRC_a29.CRC_b59</t>
  </si>
  <si>
    <t>CRC_a30.CRC_b59</t>
  </si>
  <si>
    <t>CRC_a31.CRC_b59</t>
  </si>
  <si>
    <t>CRC_a32.CRC_b59</t>
  </si>
  <si>
    <t>CRC_a33.CRC_b59</t>
  </si>
  <si>
    <t>CRC_a34.CRC_b59</t>
  </si>
  <si>
    <t>CRC_a35.CRC_b59</t>
  </si>
  <si>
    <t>CRC_a36.CRC_b59</t>
  </si>
  <si>
    <t>CRC_a37.CRC_b59</t>
  </si>
  <si>
    <t>CRC_a38.CRC_b59</t>
  </si>
  <si>
    <t>CRC_a39.CRC_b59</t>
  </si>
  <si>
    <t>CRC_a40.CRC_b59</t>
  </si>
  <si>
    <t>CRC_a41.CRC_b59</t>
  </si>
  <si>
    <t>CRC_a42.CRC_b59</t>
  </si>
  <si>
    <t>CRC_a43.CRC_b59</t>
  </si>
  <si>
    <t>CRC_a44.CRC_b59</t>
  </si>
  <si>
    <t>CRC_a45.CRC_b59</t>
  </si>
  <si>
    <t>CRC_a46.CRC_b59</t>
  </si>
  <si>
    <t>CRC_a47.CRC_b59</t>
  </si>
  <si>
    <t>CRC_a48.CRC_b59</t>
  </si>
  <si>
    <t>CRC_a49.CRC_b59</t>
  </si>
  <si>
    <t>CRC_a50.CRC_b59</t>
  </si>
  <si>
    <t>CRC_a51.CRC_b59</t>
  </si>
  <si>
    <t>CRC_a52.CRC_b59</t>
  </si>
  <si>
    <t>CRC_a53.CRC_b59</t>
  </si>
  <si>
    <t>CRC_a54.CRC_b59</t>
  </si>
  <si>
    <t>CRC_a55.CRC_b59</t>
  </si>
  <si>
    <t>CRC_a56.CRC_b59</t>
  </si>
  <si>
    <t>CRC_a57.CRC_b59</t>
  </si>
  <si>
    <t>CRC_a58.CRC_b59</t>
  </si>
  <si>
    <t>CRC_a59.CRC_b59</t>
  </si>
  <si>
    <t>CRC_a60.CRC_b59</t>
  </si>
  <si>
    <t>CRC_a61.CRC_b59</t>
  </si>
  <si>
    <t>CRC_a62.CRC_b59</t>
  </si>
  <si>
    <t>CRC_a63.CRC_b59</t>
  </si>
  <si>
    <t>CRC_a64.CRC_b59</t>
  </si>
  <si>
    <t>CRC_a65.CRC_b59</t>
  </si>
  <si>
    <t>CRC_a66.CRC_b59</t>
  </si>
  <si>
    <t>CRC_a67.CRC_b59</t>
  </si>
  <si>
    <t>CRC_a68.CRC_b59</t>
  </si>
  <si>
    <t>CRC_a69.CRC_b59</t>
  </si>
  <si>
    <t>CRC_a70.CRC_b59</t>
  </si>
  <si>
    <t>CRC_a71.CRC_b59</t>
  </si>
  <si>
    <t>CRC_a72.CRC_b59</t>
  </si>
  <si>
    <t>CRC_a73.CRC_b59</t>
  </si>
  <si>
    <t>CRC_a74.CRC_b59</t>
  </si>
  <si>
    <t>CRC_a75.CRC_b59</t>
  </si>
  <si>
    <t>CRC_a76.CRC_b59</t>
  </si>
  <si>
    <t>CRC_a77.CRC_b59</t>
  </si>
  <si>
    <t>CRC_a78.CRC_b59</t>
  </si>
  <si>
    <t>CRC_a79.CRC_b59</t>
  </si>
  <si>
    <t>CRC_a80.CRC_b59</t>
  </si>
  <si>
    <t>CRC_a81.CRC_b59</t>
  </si>
  <si>
    <t>CRC_a82.CRC_b59</t>
  </si>
  <si>
    <t>CRC_a83.CRC_b59</t>
  </si>
  <si>
    <t>CRC_a84.CRC_b59</t>
  </si>
  <si>
    <t>CRC_a85.CRC_b59</t>
  </si>
  <si>
    <t>CRC_a86.CRC_b59</t>
  </si>
  <si>
    <t>CRC_a87.CRC_b59</t>
  </si>
  <si>
    <t>CRC_a88.CRC_b59</t>
  </si>
  <si>
    <t>CRC_a89.CRC_b59</t>
  </si>
  <si>
    <t>CRC_a90.CRC_b59</t>
  </si>
  <si>
    <t>CRC_a91.CRC_b59</t>
  </si>
  <si>
    <t>CRC_a92.CRC_b59</t>
  </si>
  <si>
    <t>CRC_a93.CRC_b59</t>
  </si>
  <si>
    <t>CRC_a94.CRC_b59</t>
  </si>
  <si>
    <t>CRC_a95.CRC_b59</t>
  </si>
  <si>
    <t>CRC_a96.CRC_b59</t>
  </si>
  <si>
    <t>CRC_a97.CRC_b59</t>
  </si>
  <si>
    <t>CRC_a98.CRC_b59</t>
  </si>
  <si>
    <t>CRC_a99.CRC_b59</t>
  </si>
  <si>
    <t>CRC_a100.CRC_b59</t>
  </si>
  <si>
    <t>CRC_a101.CRC_b59</t>
  </si>
  <si>
    <t>CRC_a102.CRC_b59</t>
  </si>
  <si>
    <t>CRC_a103.CRC_b59</t>
  </si>
  <si>
    <t>CRC_a104.CRC_b59</t>
  </si>
  <si>
    <t>CRC_a105.CRC_b59</t>
  </si>
  <si>
    <t>CRC_a106.CRC_b59</t>
  </si>
  <si>
    <t>CRC_a107.CRC_b59</t>
  </si>
  <si>
    <t>CRC_a108.CRC_b59</t>
  </si>
  <si>
    <t>CRC_a109.CRC_b59</t>
  </si>
  <si>
    <t>CRC_a110.CRC_b59</t>
  </si>
  <si>
    <t>CRC_a111.CRC_b59</t>
  </si>
  <si>
    <t>CRC_a112.CRC_b59</t>
  </si>
  <si>
    <t>CRC_a113.CRC_b59</t>
  </si>
  <si>
    <t>CRC_a114.CRC_b59</t>
  </si>
  <si>
    <t>CRC_a115.CRC_b59</t>
  </si>
  <si>
    <t>CRC_a116.CRC_b59</t>
  </si>
  <si>
    <t>CRC_a117.CRC_b59</t>
  </si>
  <si>
    <t>CRC_a118.CRC_b59</t>
  </si>
  <si>
    <t>CRC_a119.CRC_b59</t>
  </si>
  <si>
    <t>CRC_a120.CRC_b59</t>
  </si>
  <si>
    <t>CRC_a121.CRC_b59</t>
  </si>
  <si>
    <t>CRC_a122.CRC_b59</t>
  </si>
  <si>
    <t>CRC_a123.CRC_b59</t>
  </si>
  <si>
    <t>CRC_a124.CRC_b59</t>
  </si>
  <si>
    <t>CRC_a125.CRC_b59</t>
  </si>
  <si>
    <t>CRC_a126.CRC_b59</t>
  </si>
  <si>
    <t>CRC_a127.CRC_b59</t>
  </si>
  <si>
    <t>CRC_a128.CRC_b59</t>
  </si>
  <si>
    <t>CRC_a129.CRC_b59</t>
  </si>
  <si>
    <t>CRC_a130.CRC_b59</t>
  </si>
  <si>
    <t>CRC_a131.CRC_b59</t>
  </si>
  <si>
    <t>CRC_a132.CRC_b59</t>
  </si>
  <si>
    <t>CRC_a133.CRC_b59</t>
  </si>
  <si>
    <t>CRC_a134.CRC_b59</t>
  </si>
  <si>
    <t>CRC_a135.CRC_b59</t>
  </si>
  <si>
    <t>CRC_a136.CRC_b59</t>
  </si>
  <si>
    <t>CRC_a137.CRC_b59</t>
  </si>
  <si>
    <t>CRC_a138.CRC_b59</t>
  </si>
  <si>
    <t>CRC_a139.CRC_b59</t>
  </si>
  <si>
    <t>CRC_a140.CRC_b59</t>
  </si>
  <si>
    <t>CRC_a141.CRC_b59</t>
  </si>
  <si>
    <t>CRC_a142.CRC_b59</t>
  </si>
  <si>
    <t>CRC_a143.CRC_b59</t>
  </si>
  <si>
    <t>CRC_a144.CRC_b59</t>
  </si>
  <si>
    <t>CRC_a145.CRC_b59</t>
  </si>
  <si>
    <t>CRC_a146.CRC_b59</t>
  </si>
  <si>
    <t>CRC_a147.CRC_b59</t>
  </si>
  <si>
    <t>CRC_a148.CRC_b59</t>
  </si>
  <si>
    <t>CRC_a149.CRC_b59</t>
  </si>
  <si>
    <t>CRC_a150.CRC_b59</t>
  </si>
  <si>
    <t>CRC_a151.CRC_b59</t>
  </si>
  <si>
    <t>CRC_a152.CRC_b59</t>
  </si>
  <si>
    <t>CRC_a153.CRC_b59</t>
  </si>
  <si>
    <t>CRC_a154.CRC_b59</t>
  </si>
  <si>
    <t>CRC_a155.CRC_b59</t>
  </si>
  <si>
    <t>CRC_a156.CRC_b59</t>
  </si>
  <si>
    <t>CRC_a157.CRC_b59</t>
  </si>
  <si>
    <t>CRC_a158.CRC_b59</t>
  </si>
  <si>
    <t>CRC_a159.CRC_b59</t>
  </si>
  <si>
    <t>CRC_a160.CRC_b59</t>
  </si>
  <si>
    <t>CRC_a161.CRC_b59</t>
  </si>
  <si>
    <t>CRC_a162.CRC_b59</t>
  </si>
  <si>
    <t>CRC_a163.CRC_b59</t>
  </si>
  <si>
    <t>CRC_a164.CRC_b59</t>
  </si>
  <si>
    <t>CRC_a165.CRC_b59</t>
  </si>
  <si>
    <t>CRC_a166.CRC_b59</t>
  </si>
  <si>
    <t>CRC_a167.CRC_b59</t>
  </si>
  <si>
    <t>CRC_a168.CRC_b59</t>
  </si>
  <si>
    <t>CRC_a169.CRC_b59</t>
  </si>
  <si>
    <t>CRC_a170.CRC_b59</t>
  </si>
  <si>
    <t>CRC_a171.CRC_b59</t>
  </si>
  <si>
    <t>CRC_a172.CRC_b59</t>
  </si>
  <si>
    <t>CRC_a173.CRC_b59</t>
  </si>
  <si>
    <t>CRC_a174.CRC_b59</t>
  </si>
  <si>
    <t>CRC_a175.CRC_b59</t>
  </si>
  <si>
    <t>CRC_a176.CRC_b59</t>
  </si>
  <si>
    <t>CRC_a177.CRC_b59</t>
  </si>
  <si>
    <t>CRC_a178.CRC_b59</t>
  </si>
  <si>
    <t>CRC_a179.CRC_b59</t>
  </si>
  <si>
    <t>CRC_a180.CRC_b59</t>
  </si>
  <si>
    <t>CRC_a181.CRC_b59</t>
  </si>
  <si>
    <t>CRC_a182.CRC_b59</t>
  </si>
  <si>
    <t>CRC_a183.CRC_b59</t>
  </si>
  <si>
    <t>CRC_a184.CRC_b59</t>
  </si>
  <si>
    <t>CRC_a185.CRC_b59</t>
  </si>
  <si>
    <t>CRC_a186.CRC_b59</t>
  </si>
  <si>
    <t>CRC_a187.CRC_b59</t>
  </si>
  <si>
    <t>CRC_a188.CRC_b59</t>
  </si>
  <si>
    <t>CRC_a189.CRC_b59</t>
  </si>
  <si>
    <t>CRC_a190.CRC_b59</t>
  </si>
  <si>
    <t>CRC_a191.CRC_b59</t>
  </si>
  <si>
    <t>CRC_a192.CRC_b59</t>
  </si>
  <si>
    <t>CRC_a193.CRC_b59</t>
  </si>
  <si>
    <t>CRC_a194.CRC_b59</t>
  </si>
  <si>
    <t>CRC_a195.CRC_b59</t>
  </si>
  <si>
    <t>CRC_a196.CRC_b59</t>
  </si>
  <si>
    <t>CRC_a197.CRC_b59</t>
  </si>
  <si>
    <t>CRC_a198.CRC_b59</t>
  </si>
  <si>
    <t>CRC_a199.CRC_b59</t>
  </si>
  <si>
    <t>CDK4_a17.CRC_b59</t>
  </si>
  <si>
    <t>CRC_a1.CRC_b60</t>
  </si>
  <si>
    <t>CRC_a2.CRC_b60</t>
  </si>
  <si>
    <t>CRC_a3.CRC_b60</t>
  </si>
  <si>
    <t>CRC_a4.CRC_b60</t>
  </si>
  <si>
    <t>CRC_a5.CRC_b60</t>
  </si>
  <si>
    <t>CRC_a6.CRC_b60</t>
  </si>
  <si>
    <t>CRC_a7.CRC_b60</t>
  </si>
  <si>
    <t>CRC_a8.CRC_b60</t>
  </si>
  <si>
    <t>CRC_a9.CRC_b60</t>
  </si>
  <si>
    <t>CRC_a10.CRC_b60</t>
  </si>
  <si>
    <t>CRC_a11.CRC_b60</t>
  </si>
  <si>
    <t>CRC_a12.CRC_b60</t>
  </si>
  <si>
    <t>CRC_a13.CRC_b60</t>
  </si>
  <si>
    <t>CRC_a14.CRC_b60</t>
  </si>
  <si>
    <t>CRC_a15.CRC_b60</t>
  </si>
  <si>
    <t>CRC_a16.CRC_b60</t>
  </si>
  <si>
    <t>CRC_a17.CRC_b60</t>
  </si>
  <si>
    <t>CRC_a18.CRC_b60</t>
  </si>
  <si>
    <t>CRC_a19.CRC_b60</t>
  </si>
  <si>
    <t>CRC_a20.CRC_b60</t>
  </si>
  <si>
    <t>CRC_a21.CRC_b60</t>
  </si>
  <si>
    <t>CRC_a22.CRC_b60</t>
  </si>
  <si>
    <t>CRC_a23.CRC_b60</t>
  </si>
  <si>
    <t>CRC_a24.CRC_b60</t>
  </si>
  <si>
    <t>CRC_a25.CRC_b60</t>
  </si>
  <si>
    <t>CRC_a26.CRC_b60</t>
  </si>
  <si>
    <t>CRC_a27.CRC_b60</t>
  </si>
  <si>
    <t>CRC_a28.CRC_b60</t>
  </si>
  <si>
    <t>CRC_a29.CRC_b60</t>
  </si>
  <si>
    <t>CRC_a30.CRC_b60</t>
  </si>
  <si>
    <t>CRC_a31.CRC_b60</t>
  </si>
  <si>
    <t>CRC_a32.CRC_b60</t>
  </si>
  <si>
    <t>CRC_a33.CRC_b60</t>
  </si>
  <si>
    <t>CRC_a34.CRC_b60</t>
  </si>
  <si>
    <t>CRC_a35.CRC_b60</t>
  </si>
  <si>
    <t>CRC_a36.CRC_b60</t>
  </si>
  <si>
    <t>CRC_a37.CRC_b60</t>
  </si>
  <si>
    <t>CRC_a38.CRC_b60</t>
  </si>
  <si>
    <t>CRC_a39.CRC_b60</t>
  </si>
  <si>
    <t>CRC_a40.CRC_b60</t>
  </si>
  <si>
    <t>CRC_a41.CRC_b60</t>
  </si>
  <si>
    <t>CRC_a42.CRC_b60</t>
  </si>
  <si>
    <t>CRC_a43.CRC_b60</t>
  </si>
  <si>
    <t>CRC_a44.CRC_b60</t>
  </si>
  <si>
    <t>CRC_a45.CRC_b60</t>
  </si>
  <si>
    <t>CRC_a46.CRC_b60</t>
  </si>
  <si>
    <t>CRC_a47.CRC_b60</t>
  </si>
  <si>
    <t>CRC_a48.CRC_b60</t>
  </si>
  <si>
    <t>CRC_a49.CRC_b60</t>
  </si>
  <si>
    <t>CRC_a50.CRC_b60</t>
  </si>
  <si>
    <t>CRC_a51.CRC_b60</t>
  </si>
  <si>
    <t>CRC_a52.CRC_b60</t>
  </si>
  <si>
    <t>CRC_a53.CRC_b60</t>
  </si>
  <si>
    <t>CRC_a54.CRC_b60</t>
  </si>
  <si>
    <t>CRC_a55.CRC_b60</t>
  </si>
  <si>
    <t>CRC_a56.CRC_b60</t>
  </si>
  <si>
    <t>CRC_a57.CRC_b60</t>
  </si>
  <si>
    <t>CRC_a58.CRC_b60</t>
  </si>
  <si>
    <t>CRC_a59.CRC_b60</t>
  </si>
  <si>
    <t>CRC_a60.CRC_b60</t>
  </si>
  <si>
    <t>CRC_a61.CRC_b60</t>
  </si>
  <si>
    <t>CRC_a62.CRC_b60</t>
  </si>
  <si>
    <t>CRC_a63.CRC_b60</t>
  </si>
  <si>
    <t>CRC_a64.CRC_b60</t>
  </si>
  <si>
    <t>CRC_a65.CRC_b60</t>
  </si>
  <si>
    <t>CRC_a66.CRC_b60</t>
  </si>
  <si>
    <t>CRC_a67.CRC_b60</t>
  </si>
  <si>
    <t>CRC_a68.CRC_b60</t>
  </si>
  <si>
    <t>CRC_a69.CRC_b60</t>
  </si>
  <si>
    <t>CRC_a70.CRC_b60</t>
  </si>
  <si>
    <t>CRC_a71.CRC_b60</t>
  </si>
  <si>
    <t>CRC_a72.CRC_b60</t>
  </si>
  <si>
    <t>CRC_a73.CRC_b60</t>
  </si>
  <si>
    <t>CRC_a74.CRC_b60</t>
  </si>
  <si>
    <t>CRC_a75.CRC_b60</t>
  </si>
  <si>
    <t>CRC_a76.CRC_b60</t>
  </si>
  <si>
    <t>CRC_a77.CRC_b60</t>
  </si>
  <si>
    <t>CRC_a78.CRC_b60</t>
  </si>
  <si>
    <t>CRC_a79.CRC_b60</t>
  </si>
  <si>
    <t>CRC_a80.CRC_b60</t>
  </si>
  <si>
    <t>CRC_a81.CRC_b60</t>
  </si>
  <si>
    <t>CRC_a82.CRC_b60</t>
  </si>
  <si>
    <t>CRC_a83.CRC_b60</t>
  </si>
  <si>
    <t>CRC_a84.CRC_b60</t>
  </si>
  <si>
    <t>CRC_a85.CRC_b60</t>
  </si>
  <si>
    <t>CRC_a86.CRC_b60</t>
  </si>
  <si>
    <t>CRC_a87.CRC_b60</t>
  </si>
  <si>
    <t>CRC_a88.CRC_b60</t>
  </si>
  <si>
    <t>CRC_a89.CRC_b60</t>
  </si>
  <si>
    <t>CRC_a90.CRC_b60</t>
  </si>
  <si>
    <t>CRC_a91.CRC_b60</t>
  </si>
  <si>
    <t>CRC_a92.CRC_b60</t>
  </si>
  <si>
    <t>CRC_a93.CRC_b60</t>
  </si>
  <si>
    <t>CRC_a94.CRC_b60</t>
  </si>
  <si>
    <t>CRC_a95.CRC_b60</t>
  </si>
  <si>
    <t>CRC_a96.CRC_b60</t>
  </si>
  <si>
    <t>CRC_a97.CRC_b60</t>
  </si>
  <si>
    <t>CRC_a98.CRC_b60</t>
  </si>
  <si>
    <t>CRC_a99.CRC_b60</t>
  </si>
  <si>
    <t>CRC_a100.CRC_b60</t>
  </si>
  <si>
    <t>CRC_a101.CRC_b60</t>
  </si>
  <si>
    <t>CRC_a102.CRC_b60</t>
  </si>
  <si>
    <t>CRC_a103.CRC_b60</t>
  </si>
  <si>
    <t>CRC_a104.CRC_b60</t>
  </si>
  <si>
    <t>CRC_a105.CRC_b60</t>
  </si>
  <si>
    <t>CRC_a106.CRC_b60</t>
  </si>
  <si>
    <t>CRC_a107.CRC_b60</t>
  </si>
  <si>
    <t>CRC_a108.CRC_b60</t>
  </si>
  <si>
    <t>CRC_a109.CRC_b60</t>
  </si>
  <si>
    <t>CRC_a110.CRC_b60</t>
  </si>
  <si>
    <t>CRC_a111.CRC_b60</t>
  </si>
  <si>
    <t>CRC_a112.CRC_b60</t>
  </si>
  <si>
    <t>CRC_a113.CRC_b60</t>
  </si>
  <si>
    <t>CRC_a114.CRC_b60</t>
  </si>
  <si>
    <t>CRC_a115.CRC_b60</t>
  </si>
  <si>
    <t>CRC_a116.CRC_b60</t>
  </si>
  <si>
    <t>CRC_a117.CRC_b60</t>
  </si>
  <si>
    <t>CRC_a118.CRC_b60</t>
  </si>
  <si>
    <t>CRC_a119.CRC_b60</t>
  </si>
  <si>
    <t>CRC_a120.CRC_b60</t>
  </si>
  <si>
    <t>CRC_a121.CRC_b60</t>
  </si>
  <si>
    <t>CRC_a122.CRC_b60</t>
  </si>
  <si>
    <t>CRC_a123.CRC_b60</t>
  </si>
  <si>
    <t>CRC_a124.CRC_b60</t>
  </si>
  <si>
    <t>CRC_a125.CRC_b60</t>
  </si>
  <si>
    <t>CRC_a126.CRC_b60</t>
  </si>
  <si>
    <t>CRC_a127.CRC_b60</t>
  </si>
  <si>
    <t>CRC_a128.CRC_b60</t>
  </si>
  <si>
    <t>CRC_a129.CRC_b60</t>
  </si>
  <si>
    <t>CRC_a130.CRC_b60</t>
  </si>
  <si>
    <t>CRC_a131.CRC_b60</t>
  </si>
  <si>
    <t>CRC_a132.CRC_b60</t>
  </si>
  <si>
    <t>CRC_a133.CRC_b60</t>
  </si>
  <si>
    <t>CRC_a134.CRC_b60</t>
  </si>
  <si>
    <t>CRC_a135.CRC_b60</t>
  </si>
  <si>
    <t>CRC_a136.CRC_b60</t>
  </si>
  <si>
    <t>CRC_a137.CRC_b60</t>
  </si>
  <si>
    <t>CRC_a138.CRC_b60</t>
  </si>
  <si>
    <t>CRC_a139.CRC_b60</t>
  </si>
  <si>
    <t>CRC_a140.CRC_b60</t>
  </si>
  <si>
    <t>CRC_a141.CRC_b60</t>
  </si>
  <si>
    <t>CRC_a142.CRC_b60</t>
  </si>
  <si>
    <t>CRC_a143.CRC_b60</t>
  </si>
  <si>
    <t>CRC_a144.CRC_b60</t>
  </si>
  <si>
    <t>CRC_a145.CRC_b60</t>
  </si>
  <si>
    <t>CRC_a146.CRC_b60</t>
  </si>
  <si>
    <t>CRC_a147.CRC_b60</t>
  </si>
  <si>
    <t>CRC_a148.CRC_b60</t>
  </si>
  <si>
    <t>CRC_a149.CRC_b60</t>
  </si>
  <si>
    <t>CRC_a150.CRC_b60</t>
  </si>
  <si>
    <t>CRC_a151.CRC_b60</t>
  </si>
  <si>
    <t>CRC_a152.CRC_b60</t>
  </si>
  <si>
    <t>CRC_a153.CRC_b60</t>
  </si>
  <si>
    <t>CRC_a154.CRC_b60</t>
  </si>
  <si>
    <t>CRC_a155.CRC_b60</t>
  </si>
  <si>
    <t>CRC_a156.CRC_b60</t>
  </si>
  <si>
    <t>CRC_a157.CRC_b60</t>
  </si>
  <si>
    <t>CRC_a158.CRC_b60</t>
  </si>
  <si>
    <t>CRC_a159.CRC_b60</t>
  </si>
  <si>
    <t>CRC_a160.CRC_b60</t>
  </si>
  <si>
    <t>CRC_a161.CRC_b60</t>
  </si>
  <si>
    <t>CRC_a162.CRC_b60</t>
  </si>
  <si>
    <t>CRC_a163.CRC_b60</t>
  </si>
  <si>
    <t>CRC_a164.CRC_b60</t>
  </si>
  <si>
    <t>CRC_a165.CRC_b60</t>
  </si>
  <si>
    <t>CRC_a166.CRC_b60</t>
  </si>
  <si>
    <t>CRC_a167.CRC_b60</t>
  </si>
  <si>
    <t>CRC_a168.CRC_b60</t>
  </si>
  <si>
    <t>CRC_a169.CRC_b60</t>
  </si>
  <si>
    <t>CRC_a170.CRC_b60</t>
  </si>
  <si>
    <t>CRC_a171.CRC_b60</t>
  </si>
  <si>
    <t>CRC_a172.CRC_b60</t>
  </si>
  <si>
    <t>CRC_a173.CRC_b60</t>
  </si>
  <si>
    <t>CRC_a174.CRC_b60</t>
  </si>
  <si>
    <t>CRC_a175.CRC_b60</t>
  </si>
  <si>
    <t>CRC_a176.CRC_b60</t>
  </si>
  <si>
    <t>CRC_a177.CRC_b60</t>
  </si>
  <si>
    <t>CRC_a178.CRC_b60</t>
  </si>
  <si>
    <t>CRC_a179.CRC_b60</t>
  </si>
  <si>
    <t>CRC_a180.CRC_b60</t>
  </si>
  <si>
    <t>CRC_a181.CRC_b60</t>
  </si>
  <si>
    <t>CRC_a182.CRC_b60</t>
  </si>
  <si>
    <t>CRC_a183.CRC_b60</t>
  </si>
  <si>
    <t>CRC_a184.CRC_b60</t>
  </si>
  <si>
    <t>CRC_a185.CRC_b60</t>
  </si>
  <si>
    <t>CRC_a186.CRC_b60</t>
  </si>
  <si>
    <t>CRC_a187.CRC_b60</t>
  </si>
  <si>
    <t>CRC_a188.CRC_b60</t>
  </si>
  <si>
    <t>CRC_a189.CRC_b60</t>
  </si>
  <si>
    <t>CRC_a190.CRC_b60</t>
  </si>
  <si>
    <t>CRC_a191.CRC_b60</t>
  </si>
  <si>
    <t>CRC_a192.CRC_b60</t>
  </si>
  <si>
    <t>CRC_a193.CRC_b60</t>
  </si>
  <si>
    <t>CRC_a194.CRC_b60</t>
  </si>
  <si>
    <t>CRC_a195.CRC_b60</t>
  </si>
  <si>
    <t>CRC_a196.CRC_b60</t>
  </si>
  <si>
    <t>CRC_a197.CRC_b60</t>
  </si>
  <si>
    <t>CRC_a198.CRC_b60</t>
  </si>
  <si>
    <t>CRC_a199.CRC_b60</t>
  </si>
  <si>
    <t>CDK4_a17.CRC_b60</t>
  </si>
  <si>
    <t>CRC_a1.CRC_b61</t>
  </si>
  <si>
    <t>CRC_a2.CRC_b61</t>
  </si>
  <si>
    <t>CRC_a3.CRC_b61</t>
  </si>
  <si>
    <t>CRC_a4.CRC_b61</t>
  </si>
  <si>
    <t>CRC_a5.CRC_b61</t>
  </si>
  <si>
    <t>CRC_a6.CRC_b61</t>
  </si>
  <si>
    <t>CRC_a7.CRC_b61</t>
  </si>
  <si>
    <t>CRC_a8.CRC_b61</t>
  </si>
  <si>
    <t>CRC_a9.CRC_b61</t>
  </si>
  <si>
    <t>CRC_a10.CRC_b61</t>
  </si>
  <si>
    <t>CRC_a11.CRC_b61</t>
  </si>
  <si>
    <t>CRC_a12.CRC_b61</t>
  </si>
  <si>
    <t>CRC_a13.CRC_b61</t>
  </si>
  <si>
    <t>CRC_a14.CRC_b61</t>
  </si>
  <si>
    <t>CRC_a15.CRC_b61</t>
  </si>
  <si>
    <t>CRC_a16.CRC_b61</t>
  </si>
  <si>
    <t>CRC_a17.CRC_b61</t>
  </si>
  <si>
    <t>CRC_a18.CRC_b61</t>
  </si>
  <si>
    <t>CRC_a19.CRC_b61</t>
  </si>
  <si>
    <t>CRC_a20.CRC_b61</t>
  </si>
  <si>
    <t>CRC_a21.CRC_b61</t>
  </si>
  <si>
    <t>CRC_a22.CRC_b61</t>
  </si>
  <si>
    <t>CRC_a23.CRC_b61</t>
  </si>
  <si>
    <t>CRC_a24.CRC_b61</t>
  </si>
  <si>
    <t>CRC_a25.CRC_b61</t>
  </si>
  <si>
    <t>CRC_a26.CRC_b61</t>
  </si>
  <si>
    <t>CRC_a27.CRC_b61</t>
  </si>
  <si>
    <t>CRC_a28.CRC_b61</t>
  </si>
  <si>
    <t>CRC_a29.CRC_b61</t>
  </si>
  <si>
    <t>CRC_a30.CRC_b61</t>
  </si>
  <si>
    <t>CRC_a31.CRC_b61</t>
  </si>
  <si>
    <t>CRC_a32.CRC_b61</t>
  </si>
  <si>
    <t>CRC_a33.CRC_b61</t>
  </si>
  <si>
    <t>CRC_a34.CRC_b61</t>
  </si>
  <si>
    <t>CRC_a35.CRC_b61</t>
  </si>
  <si>
    <t>CRC_a36.CRC_b61</t>
  </si>
  <si>
    <t>CRC_a37.CRC_b61</t>
  </si>
  <si>
    <t>CRC_a38.CRC_b61</t>
  </si>
  <si>
    <t>CRC_a39.CRC_b61</t>
  </si>
  <si>
    <t>CRC_a40.CRC_b61</t>
  </si>
  <si>
    <t>CRC_a41.CRC_b61</t>
  </si>
  <si>
    <t>CRC_a42.CRC_b61</t>
  </si>
  <si>
    <t>CRC_a43.CRC_b61</t>
  </si>
  <si>
    <t>CRC_a44.CRC_b61</t>
  </si>
  <si>
    <t>CRC_a45.CRC_b61</t>
  </si>
  <si>
    <t>CRC_a46.CRC_b61</t>
  </si>
  <si>
    <t>CRC_a47.CRC_b61</t>
  </si>
  <si>
    <t>CRC_a48.CRC_b61</t>
  </si>
  <si>
    <t>CRC_a49.CRC_b61</t>
  </si>
  <si>
    <t>CRC_a50.CRC_b61</t>
  </si>
  <si>
    <t>CRC_a51.CRC_b61</t>
  </si>
  <si>
    <t>CRC_a52.CRC_b61</t>
  </si>
  <si>
    <t>CRC_a53.CRC_b61</t>
  </si>
  <si>
    <t>CRC_a54.CRC_b61</t>
  </si>
  <si>
    <t>CRC_a55.CRC_b61</t>
  </si>
  <si>
    <t>CRC_a56.CRC_b61</t>
  </si>
  <si>
    <t>CRC_a57.CRC_b61</t>
  </si>
  <si>
    <t>CRC_a58.CRC_b61</t>
  </si>
  <si>
    <t>CRC_a59.CRC_b61</t>
  </si>
  <si>
    <t>CRC_a60.CRC_b61</t>
  </si>
  <si>
    <t>CRC_a61.CRC_b61</t>
  </si>
  <si>
    <t>CRC_a62.CRC_b61</t>
  </si>
  <si>
    <t>CRC_a63.CRC_b61</t>
  </si>
  <si>
    <t>CRC_a64.CRC_b61</t>
  </si>
  <si>
    <t>CRC_a65.CRC_b61</t>
  </si>
  <si>
    <t>CRC_a66.CRC_b61</t>
  </si>
  <si>
    <t>CRC_a67.CRC_b61</t>
  </si>
  <si>
    <t>CRC_a68.CRC_b61</t>
  </si>
  <si>
    <t>CRC_a69.CRC_b61</t>
  </si>
  <si>
    <t>CRC_a70.CRC_b61</t>
  </si>
  <si>
    <t>CRC_a71.CRC_b61</t>
  </si>
  <si>
    <t>CRC_a72.CRC_b61</t>
  </si>
  <si>
    <t>CRC_a73.CRC_b61</t>
  </si>
  <si>
    <t>CRC_a74.CRC_b61</t>
  </si>
  <si>
    <t>CRC_a75.CRC_b61</t>
  </si>
  <si>
    <t>CRC_a76.CRC_b61</t>
  </si>
  <si>
    <t>CRC_a77.CRC_b61</t>
  </si>
  <si>
    <t>CRC_a78.CRC_b61</t>
  </si>
  <si>
    <t>CRC_a79.CRC_b61</t>
  </si>
  <si>
    <t>CRC_a80.CRC_b61</t>
  </si>
  <si>
    <t>CRC_a81.CRC_b61</t>
  </si>
  <si>
    <t>CRC_a82.CRC_b61</t>
  </si>
  <si>
    <t>CRC_a83.CRC_b61</t>
  </si>
  <si>
    <t>CRC_a84.CRC_b61</t>
  </si>
  <si>
    <t>CRC_a85.CRC_b61</t>
  </si>
  <si>
    <t>CRC_a86.CRC_b61</t>
  </si>
  <si>
    <t>CRC_a87.CRC_b61</t>
  </si>
  <si>
    <t>CRC_a88.CRC_b61</t>
  </si>
  <si>
    <t>CRC_a89.CRC_b61</t>
  </si>
  <si>
    <t>CRC_a90.CRC_b61</t>
  </si>
  <si>
    <t>CRC_a91.CRC_b61</t>
  </si>
  <si>
    <t>CRC_a92.CRC_b61</t>
  </si>
  <si>
    <t>CRC_a93.CRC_b61</t>
  </si>
  <si>
    <t>CRC_a94.CRC_b61</t>
  </si>
  <si>
    <t>CRC_a95.CRC_b61</t>
  </si>
  <si>
    <t>CRC_a96.CRC_b61</t>
  </si>
  <si>
    <t>CRC_a97.CRC_b61</t>
  </si>
  <si>
    <t>CRC_a98.CRC_b61</t>
  </si>
  <si>
    <t>CRC_a99.CRC_b61</t>
  </si>
  <si>
    <t>CRC_a100.CRC_b61</t>
  </si>
  <si>
    <t>CRC_a101.CRC_b61</t>
  </si>
  <si>
    <t>CRC_a102.CRC_b61</t>
  </si>
  <si>
    <t>CRC_a103.CRC_b61</t>
  </si>
  <si>
    <t>CRC_a104.CRC_b61</t>
  </si>
  <si>
    <t>CRC_a105.CRC_b61</t>
  </si>
  <si>
    <t>CRC_a106.CRC_b61</t>
  </si>
  <si>
    <t>CRC_a107.CRC_b61</t>
  </si>
  <si>
    <t>CRC_a108.CRC_b61</t>
  </si>
  <si>
    <t>CRC_a109.CRC_b61</t>
  </si>
  <si>
    <t>CRC_a110.CRC_b61</t>
  </si>
  <si>
    <t>CRC_a111.CRC_b61</t>
  </si>
  <si>
    <t>CRC_a112.CRC_b61</t>
  </si>
  <si>
    <t>CRC_a113.CRC_b61</t>
  </si>
  <si>
    <t>CRC_a114.CRC_b61</t>
  </si>
  <si>
    <t>CRC_a115.CRC_b61</t>
  </si>
  <si>
    <t>CRC_a116.CRC_b61</t>
  </si>
  <si>
    <t>CRC_a117.CRC_b61</t>
  </si>
  <si>
    <t>CRC_a118.CRC_b61</t>
  </si>
  <si>
    <t>CRC_a119.CRC_b61</t>
  </si>
  <si>
    <t>CRC_a120.CRC_b61</t>
  </si>
  <si>
    <t>CRC_a121.CRC_b61</t>
  </si>
  <si>
    <t>CRC_a122.CRC_b61</t>
  </si>
  <si>
    <t>CRC_a123.CRC_b61</t>
  </si>
  <si>
    <t>CRC_a124.CRC_b61</t>
  </si>
  <si>
    <t>CRC_a125.CRC_b61</t>
  </si>
  <si>
    <t>CRC_a126.CRC_b61</t>
  </si>
  <si>
    <t>CRC_a127.CRC_b61</t>
  </si>
  <si>
    <t>CRC_a128.CRC_b61</t>
  </si>
  <si>
    <t>CRC_a129.CRC_b61</t>
  </si>
  <si>
    <t>CRC_a130.CRC_b61</t>
  </si>
  <si>
    <t>CRC_a131.CRC_b61</t>
  </si>
  <si>
    <t>CRC_a132.CRC_b61</t>
  </si>
  <si>
    <t>CRC_a133.CRC_b61</t>
  </si>
  <si>
    <t>CRC_a134.CRC_b61</t>
  </si>
  <si>
    <t>CRC_a135.CRC_b61</t>
  </si>
  <si>
    <t>CRC_a136.CRC_b61</t>
  </si>
  <si>
    <t>CRC_a137.CRC_b61</t>
  </si>
  <si>
    <t>CRC_a138.CRC_b61</t>
  </si>
  <si>
    <t>CRC_a139.CRC_b61</t>
  </si>
  <si>
    <t>CRC_a140.CRC_b61</t>
  </si>
  <si>
    <t>CRC_a141.CRC_b61</t>
  </si>
  <si>
    <t>CRC_a142.CRC_b61</t>
  </si>
  <si>
    <t>CRC_a143.CRC_b61</t>
  </si>
  <si>
    <t>CRC_a144.CRC_b61</t>
  </si>
  <si>
    <t>CRC_a145.CRC_b61</t>
  </si>
  <si>
    <t>CRC_a146.CRC_b61</t>
  </si>
  <si>
    <t>CRC_a147.CRC_b61</t>
  </si>
  <si>
    <t>CRC_a148.CRC_b61</t>
  </si>
  <si>
    <t>CRC_a149.CRC_b61</t>
  </si>
  <si>
    <t>CRC_a150.CRC_b61</t>
  </si>
  <si>
    <t>CRC_a151.CRC_b61</t>
  </si>
  <si>
    <t>CRC_a152.CRC_b61</t>
  </si>
  <si>
    <t>CRC_a153.CRC_b61</t>
  </si>
  <si>
    <t>CRC_a154.CRC_b61</t>
  </si>
  <si>
    <t>CRC_a155.CRC_b61</t>
  </si>
  <si>
    <t>CRC_a156.CRC_b61</t>
  </si>
  <si>
    <t>CRC_a157.CRC_b61</t>
  </si>
  <si>
    <t>CRC_a158.CRC_b61</t>
  </si>
  <si>
    <t>CRC_a159.CRC_b61</t>
  </si>
  <si>
    <t>CRC_a160.CRC_b61</t>
  </si>
  <si>
    <t>CRC_a161.CRC_b61</t>
  </si>
  <si>
    <t>CRC_a162.CRC_b61</t>
  </si>
  <si>
    <t>CRC_a163.CRC_b61</t>
  </si>
  <si>
    <t>CRC_a164.CRC_b61</t>
  </si>
  <si>
    <t>CRC_a165.CRC_b61</t>
  </si>
  <si>
    <t>CRC_a166.CRC_b61</t>
  </si>
  <si>
    <t>CRC_a167.CRC_b61</t>
  </si>
  <si>
    <t>CRC_a168.CRC_b61</t>
  </si>
  <si>
    <t>CRC_a169.CRC_b61</t>
  </si>
  <si>
    <t>CRC_a170.CRC_b61</t>
  </si>
  <si>
    <t>CRC_a171.CRC_b61</t>
  </si>
  <si>
    <t>CRC_a172.CRC_b61</t>
  </si>
  <si>
    <t>CRC_a173.CRC_b61</t>
  </si>
  <si>
    <t>CRC_a174.CRC_b61</t>
  </si>
  <si>
    <t>CRC_a175.CRC_b61</t>
  </si>
  <si>
    <t>CRC_a176.CRC_b61</t>
  </si>
  <si>
    <t>CRC_a177.CRC_b61</t>
  </si>
  <si>
    <t>CRC_a178.CRC_b61</t>
  </si>
  <si>
    <t>CRC_a179.CRC_b61</t>
  </si>
  <si>
    <t>CRC_a180.CRC_b61</t>
  </si>
  <si>
    <t>CRC_a181.CRC_b61</t>
  </si>
  <si>
    <t>CRC_a182.CRC_b61</t>
  </si>
  <si>
    <t>CRC_a183.CRC_b61</t>
  </si>
  <si>
    <t>CRC_a184.CRC_b61</t>
  </si>
  <si>
    <t>CRC_a185.CRC_b61</t>
  </si>
  <si>
    <t>CRC_a186.CRC_b61</t>
  </si>
  <si>
    <t>CRC_a187.CRC_b61</t>
  </si>
  <si>
    <t>CRC_a188.CRC_b61</t>
  </si>
  <si>
    <t>CRC_a189.CRC_b61</t>
  </si>
  <si>
    <t>CRC_a190.CRC_b61</t>
  </si>
  <si>
    <t>CRC_a191.CRC_b61</t>
  </si>
  <si>
    <t>CRC_a192.CRC_b61</t>
  </si>
  <si>
    <t>CRC_a193.CRC_b61</t>
  </si>
  <si>
    <t>CRC_a194.CRC_b61</t>
  </si>
  <si>
    <t>CRC_a195.CRC_b61</t>
  </si>
  <si>
    <t>CRC_a196.CRC_b61</t>
  </si>
  <si>
    <t>CRC_a197.CRC_b61</t>
  </si>
  <si>
    <t>CRC_a198.CRC_b61</t>
  </si>
  <si>
    <t>CRC_a199.CRC_b61</t>
  </si>
  <si>
    <t>CDK4_a17.CRC_b61</t>
  </si>
  <si>
    <t>CRC_a1.CRC_b62</t>
  </si>
  <si>
    <t>CRC_a2.CRC_b62</t>
  </si>
  <si>
    <t>CRC_a3.CRC_b62</t>
  </si>
  <si>
    <t>CRC_a4.CRC_b62</t>
  </si>
  <si>
    <t>CRC_a5.CRC_b62</t>
  </si>
  <si>
    <t>CRC_a6.CRC_b62</t>
  </si>
  <si>
    <t>CRC_a7.CRC_b62</t>
  </si>
  <si>
    <t>CRC_a8.CRC_b62</t>
  </si>
  <si>
    <t>CRC_a9.CRC_b62</t>
  </si>
  <si>
    <t>CRC_a10.CRC_b62</t>
  </si>
  <si>
    <t>CRC_a11.CRC_b62</t>
  </si>
  <si>
    <t>CRC_a12.CRC_b62</t>
  </si>
  <si>
    <t>CRC_a13.CRC_b62</t>
  </si>
  <si>
    <t>CRC_a14.CRC_b62</t>
  </si>
  <si>
    <t>CRC_a15.CRC_b62</t>
  </si>
  <si>
    <t>CRC_a16.CRC_b62</t>
  </si>
  <si>
    <t>CRC_a17.CRC_b62</t>
  </si>
  <si>
    <t>CRC_a18.CRC_b62</t>
  </si>
  <si>
    <t>CRC_a19.CRC_b62</t>
  </si>
  <si>
    <t>CRC_a20.CRC_b62</t>
  </si>
  <si>
    <t>CRC_a21.CRC_b62</t>
  </si>
  <si>
    <t>CRC_a22.CRC_b62</t>
  </si>
  <si>
    <t>CRC_a23.CRC_b62</t>
  </si>
  <si>
    <t>CRC_a24.CRC_b62</t>
  </si>
  <si>
    <t>CRC_a25.CRC_b62</t>
  </si>
  <si>
    <t>CRC_a26.CRC_b62</t>
  </si>
  <si>
    <t>CRC_a27.CRC_b62</t>
  </si>
  <si>
    <t>CRC_a28.CRC_b62</t>
  </si>
  <si>
    <t>CRC_a29.CRC_b62</t>
  </si>
  <si>
    <t>CRC_a30.CRC_b62</t>
  </si>
  <si>
    <t>CRC_a31.CRC_b62</t>
  </si>
  <si>
    <t>CRC_a32.CRC_b62</t>
  </si>
  <si>
    <t>CRC_a33.CRC_b62</t>
  </si>
  <si>
    <t>CRC_a34.CRC_b62</t>
  </si>
  <si>
    <t>CRC_a35.CRC_b62</t>
  </si>
  <si>
    <t>CRC_a36.CRC_b62</t>
  </si>
  <si>
    <t>CRC_a37.CRC_b62</t>
  </si>
  <si>
    <t>CRC_a38.CRC_b62</t>
  </si>
  <si>
    <t>CRC_a39.CRC_b62</t>
  </si>
  <si>
    <t>CRC_a40.CRC_b62</t>
  </si>
  <si>
    <t>CRC_a41.CRC_b62</t>
  </si>
  <si>
    <t>CRC_a42.CRC_b62</t>
  </si>
  <si>
    <t>CRC_a43.CRC_b62</t>
  </si>
  <si>
    <t>CRC_a44.CRC_b62</t>
  </si>
  <si>
    <t>CRC_a45.CRC_b62</t>
  </si>
  <si>
    <t>CRC_a46.CRC_b62</t>
  </si>
  <si>
    <t>CRC_a47.CRC_b62</t>
  </si>
  <si>
    <t>CRC_a48.CRC_b62</t>
  </si>
  <si>
    <t>CRC_a49.CRC_b62</t>
  </si>
  <si>
    <t>CRC_a50.CRC_b62</t>
  </si>
  <si>
    <t>CRC_a51.CRC_b62</t>
  </si>
  <si>
    <t>CRC_a52.CRC_b62</t>
  </si>
  <si>
    <t>CRC_a53.CRC_b62</t>
  </si>
  <si>
    <t>CRC_a54.CRC_b62</t>
  </si>
  <si>
    <t>CRC_a55.CRC_b62</t>
  </si>
  <si>
    <t>CRC_a56.CRC_b62</t>
  </si>
  <si>
    <t>CRC_a57.CRC_b62</t>
  </si>
  <si>
    <t>CRC_a58.CRC_b62</t>
  </si>
  <si>
    <t>CRC_a59.CRC_b62</t>
  </si>
  <si>
    <t>CRC_a60.CRC_b62</t>
  </si>
  <si>
    <t>CRC_a61.CRC_b62</t>
  </si>
  <si>
    <t>CRC_a62.CRC_b62</t>
  </si>
  <si>
    <t>CRC_a63.CRC_b62</t>
  </si>
  <si>
    <t>CRC_a64.CRC_b62</t>
  </si>
  <si>
    <t>CRC_a65.CRC_b62</t>
  </si>
  <si>
    <t>CRC_a66.CRC_b62</t>
  </si>
  <si>
    <t>CRC_a67.CRC_b62</t>
  </si>
  <si>
    <t>CRC_a68.CRC_b62</t>
  </si>
  <si>
    <t>CRC_a69.CRC_b62</t>
  </si>
  <si>
    <t>CRC_a70.CRC_b62</t>
  </si>
  <si>
    <t>CRC_a71.CRC_b62</t>
  </si>
  <si>
    <t>CRC_a72.CRC_b62</t>
  </si>
  <si>
    <t>CRC_a73.CRC_b62</t>
  </si>
  <si>
    <t>CRC_a74.CRC_b62</t>
  </si>
  <si>
    <t>CRC_a75.CRC_b62</t>
  </si>
  <si>
    <t>CRC_a76.CRC_b62</t>
  </si>
  <si>
    <t>CRC_a77.CRC_b62</t>
  </si>
  <si>
    <t>CRC_a78.CRC_b62</t>
  </si>
  <si>
    <t>CRC_a79.CRC_b62</t>
  </si>
  <si>
    <t>CRC_a80.CRC_b62</t>
  </si>
  <si>
    <t>CRC_a81.CRC_b62</t>
  </si>
  <si>
    <t>CRC_a82.CRC_b62</t>
  </si>
  <si>
    <t>CRC_a83.CRC_b62</t>
  </si>
  <si>
    <t>CRC_a84.CRC_b62</t>
  </si>
  <si>
    <t>CRC_a85.CRC_b62</t>
  </si>
  <si>
    <t>CRC_a86.CRC_b62</t>
  </si>
  <si>
    <t>CRC_a87.CRC_b62</t>
  </si>
  <si>
    <t>CRC_a88.CRC_b62</t>
  </si>
  <si>
    <t>CRC_a89.CRC_b62</t>
  </si>
  <si>
    <t>CRC_a90.CRC_b62</t>
  </si>
  <si>
    <t>CRC_a91.CRC_b62</t>
  </si>
  <si>
    <t>CRC_a92.CRC_b62</t>
  </si>
  <si>
    <t>CRC_a93.CRC_b62</t>
  </si>
  <si>
    <t>CRC_a94.CRC_b62</t>
  </si>
  <si>
    <t>CRC_a95.CRC_b62</t>
  </si>
  <si>
    <t>CRC_a96.CRC_b62</t>
  </si>
  <si>
    <t>CRC_a97.CRC_b62</t>
  </si>
  <si>
    <t>CRC_a98.CRC_b62</t>
  </si>
  <si>
    <t>CRC_a99.CRC_b62</t>
  </si>
  <si>
    <t>CRC_a100.CRC_b62</t>
  </si>
  <si>
    <t>CRC_a101.CRC_b62</t>
  </si>
  <si>
    <t>CRC_a102.CRC_b62</t>
  </si>
  <si>
    <t>CRC_a103.CRC_b62</t>
  </si>
  <si>
    <t>CRC_a104.CRC_b62</t>
  </si>
  <si>
    <t>CRC_a105.CRC_b62</t>
  </si>
  <si>
    <t>CRC_a106.CRC_b62</t>
  </si>
  <si>
    <t>CRC_a107.CRC_b62</t>
  </si>
  <si>
    <t>CRC_a108.CRC_b62</t>
  </si>
  <si>
    <t>CRC_a109.CRC_b62</t>
  </si>
  <si>
    <t>CRC_a110.CRC_b62</t>
  </si>
  <si>
    <t>CRC_a111.CRC_b62</t>
  </si>
  <si>
    <t>CRC_a112.CRC_b62</t>
  </si>
  <si>
    <t>CRC_a113.CRC_b62</t>
  </si>
  <si>
    <t>CRC_a114.CRC_b62</t>
  </si>
  <si>
    <t>CRC_a115.CRC_b62</t>
  </si>
  <si>
    <t>CRC_a116.CRC_b62</t>
  </si>
  <si>
    <t>CRC_a117.CRC_b62</t>
  </si>
  <si>
    <t>CRC_a118.CRC_b62</t>
  </si>
  <si>
    <t>CRC_a119.CRC_b62</t>
  </si>
  <si>
    <t>CRC_a120.CRC_b62</t>
  </si>
  <si>
    <t>CRC_a121.CRC_b62</t>
  </si>
  <si>
    <t>CRC_a122.CRC_b62</t>
  </si>
  <si>
    <t>CRC_a123.CRC_b62</t>
  </si>
  <si>
    <t>CRC_a124.CRC_b62</t>
  </si>
  <si>
    <t>CRC_a125.CRC_b62</t>
  </si>
  <si>
    <t>CRC_a126.CRC_b62</t>
  </si>
  <si>
    <t>CRC_a127.CRC_b62</t>
  </si>
  <si>
    <t>CRC_a128.CRC_b62</t>
  </si>
  <si>
    <t>CRC_a129.CRC_b62</t>
  </si>
  <si>
    <t>CRC_a130.CRC_b62</t>
  </si>
  <si>
    <t>CRC_a131.CRC_b62</t>
  </si>
  <si>
    <t>CRC_a132.CRC_b62</t>
  </si>
  <si>
    <t>CRC_a133.CRC_b62</t>
  </si>
  <si>
    <t>CRC_a134.CRC_b62</t>
  </si>
  <si>
    <t>CRC_a135.CRC_b62</t>
  </si>
  <si>
    <t>CRC_a136.CRC_b62</t>
  </si>
  <si>
    <t>CRC_a137.CRC_b62</t>
  </si>
  <si>
    <t>CRC_a138.CRC_b62</t>
  </si>
  <si>
    <t>CRC_a139.CRC_b62</t>
  </si>
  <si>
    <t>CRC_a140.CRC_b62</t>
  </si>
  <si>
    <t>CRC_a141.CRC_b62</t>
  </si>
  <si>
    <t>CRC_a142.CRC_b62</t>
  </si>
  <si>
    <t>CRC_a143.CRC_b62</t>
  </si>
  <si>
    <t>CRC_a144.CRC_b62</t>
  </si>
  <si>
    <t>CRC_a145.CRC_b62</t>
  </si>
  <si>
    <t>CRC_a146.CRC_b62</t>
  </si>
  <si>
    <t>CRC_a147.CRC_b62</t>
  </si>
  <si>
    <t>CRC_a148.CRC_b62</t>
  </si>
  <si>
    <t>CRC_a149.CRC_b62</t>
  </si>
  <si>
    <t>CRC_a150.CRC_b62</t>
  </si>
  <si>
    <t>CRC_a151.CRC_b62</t>
  </si>
  <si>
    <t>CRC_a152.CRC_b62</t>
  </si>
  <si>
    <t>CRC_a153.CRC_b62</t>
  </si>
  <si>
    <t>CRC_a154.CRC_b62</t>
  </si>
  <si>
    <t>CRC_a155.CRC_b62</t>
  </si>
  <si>
    <t>CRC_a156.CRC_b62</t>
  </si>
  <si>
    <t>CRC_a157.CRC_b62</t>
  </si>
  <si>
    <t>CRC_a158.CRC_b62</t>
  </si>
  <si>
    <t>CRC_a159.CRC_b62</t>
  </si>
  <si>
    <t>CRC_a160.CRC_b62</t>
  </si>
  <si>
    <t>CRC_a161.CRC_b62</t>
  </si>
  <si>
    <t>CRC_a162.CRC_b62</t>
  </si>
  <si>
    <t>CRC_a163.CRC_b62</t>
  </si>
  <si>
    <t>CRC_a164.CRC_b62</t>
  </si>
  <si>
    <t>CRC_a165.CRC_b62</t>
  </si>
  <si>
    <t>CRC_a166.CRC_b62</t>
  </si>
  <si>
    <t>CRC_a167.CRC_b62</t>
  </si>
  <si>
    <t>CRC_a168.CRC_b62</t>
  </si>
  <si>
    <t>CRC_a169.CRC_b62</t>
  </si>
  <si>
    <t>CRC_a170.CRC_b62</t>
  </si>
  <si>
    <t>CRC_a171.CRC_b62</t>
  </si>
  <si>
    <t>CRC_a172.CRC_b62</t>
  </si>
  <si>
    <t>CRC_a173.CRC_b62</t>
  </si>
  <si>
    <t>CRC_a174.CRC_b62</t>
  </si>
  <si>
    <t>CRC_a175.CRC_b62</t>
  </si>
  <si>
    <t>CRC_a176.CRC_b62</t>
  </si>
  <si>
    <t>CRC_a177.CRC_b62</t>
  </si>
  <si>
    <t>CRC_a178.CRC_b62</t>
  </si>
  <si>
    <t>CRC_a179.CRC_b62</t>
  </si>
  <si>
    <t>CRC_a180.CRC_b62</t>
  </si>
  <si>
    <t>CRC_a181.CRC_b62</t>
  </si>
  <si>
    <t>CRC_a182.CRC_b62</t>
  </si>
  <si>
    <t>CRC_a183.CRC_b62</t>
  </si>
  <si>
    <t>CRC_a184.CRC_b62</t>
  </si>
  <si>
    <t>CRC_a185.CRC_b62</t>
  </si>
  <si>
    <t>CRC_a186.CRC_b62</t>
  </si>
  <si>
    <t>CRC_a187.CRC_b62</t>
  </si>
  <si>
    <t>CRC_a188.CRC_b62</t>
  </si>
  <si>
    <t>CRC_a189.CRC_b62</t>
  </si>
  <si>
    <t>CRC_a190.CRC_b62</t>
  </si>
  <si>
    <t>CRC_a191.CRC_b62</t>
  </si>
  <si>
    <t>CRC_a192.CRC_b62</t>
  </si>
  <si>
    <t>CRC_a193.CRC_b62</t>
  </si>
  <si>
    <t>CRC_a194.CRC_b62</t>
  </si>
  <si>
    <t>CRC_a195.CRC_b62</t>
  </si>
  <si>
    <t>CRC_a196.CRC_b62</t>
  </si>
  <si>
    <t>CRC_a197.CRC_b62</t>
  </si>
  <si>
    <t>CRC_a198.CRC_b62</t>
  </si>
  <si>
    <t>CRC_a199.CRC_b62</t>
  </si>
  <si>
    <t>CDK4_a17.CRC_b62</t>
  </si>
  <si>
    <t>CRC_a1.CRC_b63</t>
  </si>
  <si>
    <t>CRC_a2.CRC_b63</t>
  </si>
  <si>
    <t>CRC_a3.CRC_b63</t>
  </si>
  <si>
    <t>CRC_a4.CRC_b63</t>
  </si>
  <si>
    <t>CRC_a5.CRC_b63</t>
  </si>
  <si>
    <t>CRC_a6.CRC_b63</t>
  </si>
  <si>
    <t>CRC_a7.CRC_b63</t>
  </si>
  <si>
    <t>CRC_a8.CRC_b63</t>
  </si>
  <si>
    <t>CRC_a9.CRC_b63</t>
  </si>
  <si>
    <t>CRC_a10.CRC_b63</t>
  </si>
  <si>
    <t>CRC_a11.CRC_b63</t>
  </si>
  <si>
    <t>CRC_a12.CRC_b63</t>
  </si>
  <si>
    <t>CRC_a13.CRC_b63</t>
  </si>
  <si>
    <t>CRC_a14.CRC_b63</t>
  </si>
  <si>
    <t>CRC_a15.CRC_b63</t>
  </si>
  <si>
    <t>CRC_a16.CRC_b63</t>
  </si>
  <si>
    <t>CRC_a17.CRC_b63</t>
  </si>
  <si>
    <t>CRC_a18.CRC_b63</t>
  </si>
  <si>
    <t>CRC_a19.CRC_b63</t>
  </si>
  <si>
    <t>CRC_a20.CRC_b63</t>
  </si>
  <si>
    <t>CRC_a21.CRC_b63</t>
  </si>
  <si>
    <t>CRC_a22.CRC_b63</t>
  </si>
  <si>
    <t>CRC_a23.CRC_b63</t>
  </si>
  <si>
    <t>CRC_a24.CRC_b63</t>
  </si>
  <si>
    <t>CRC_a25.CRC_b63</t>
  </si>
  <si>
    <t>CRC_a26.CRC_b63</t>
  </si>
  <si>
    <t>CRC_a27.CRC_b63</t>
  </si>
  <si>
    <t>CRC_a28.CRC_b63</t>
  </si>
  <si>
    <t>CRC_a29.CRC_b63</t>
  </si>
  <si>
    <t>CRC_a30.CRC_b63</t>
  </si>
  <si>
    <t>CRC_a31.CRC_b63</t>
  </si>
  <si>
    <t>CRC_a32.CRC_b63</t>
  </si>
  <si>
    <t>CRC_a33.CRC_b63</t>
  </si>
  <si>
    <t>CRC_a34.CRC_b63</t>
  </si>
  <si>
    <t>CRC_a35.CRC_b63</t>
  </si>
  <si>
    <t>CRC_a36.CRC_b63</t>
  </si>
  <si>
    <t>CRC_a37.CRC_b63</t>
  </si>
  <si>
    <t>CRC_a38.CRC_b63</t>
  </si>
  <si>
    <t>CRC_a39.CRC_b63</t>
  </si>
  <si>
    <t>CRC_a40.CRC_b63</t>
  </si>
  <si>
    <t>CRC_a41.CRC_b63</t>
  </si>
  <si>
    <t>CRC_a42.CRC_b63</t>
  </si>
  <si>
    <t>CRC_a43.CRC_b63</t>
  </si>
  <si>
    <t>CRC_a44.CRC_b63</t>
  </si>
  <si>
    <t>CRC_a45.CRC_b63</t>
  </si>
  <si>
    <t>CRC_a46.CRC_b63</t>
  </si>
  <si>
    <t>CRC_a47.CRC_b63</t>
  </si>
  <si>
    <t>CRC_a48.CRC_b63</t>
  </si>
  <si>
    <t>CRC_a49.CRC_b63</t>
  </si>
  <si>
    <t>CRC_a50.CRC_b63</t>
  </si>
  <si>
    <t>CRC_a51.CRC_b63</t>
  </si>
  <si>
    <t>CRC_a52.CRC_b63</t>
  </si>
  <si>
    <t>CRC_a53.CRC_b63</t>
  </si>
  <si>
    <t>CRC_a54.CRC_b63</t>
  </si>
  <si>
    <t>CRC_a55.CRC_b63</t>
  </si>
  <si>
    <t>CRC_a56.CRC_b63</t>
  </si>
  <si>
    <t>CRC_a57.CRC_b63</t>
  </si>
  <si>
    <t>CRC_a58.CRC_b63</t>
  </si>
  <si>
    <t>CRC_a59.CRC_b63</t>
  </si>
  <si>
    <t>CRC_a60.CRC_b63</t>
  </si>
  <si>
    <t>CRC_a61.CRC_b63</t>
  </si>
  <si>
    <t>CRC_a62.CRC_b63</t>
  </si>
  <si>
    <t>CRC_a63.CRC_b63</t>
  </si>
  <si>
    <t>CRC_a64.CRC_b63</t>
  </si>
  <si>
    <t>CRC_a65.CRC_b63</t>
  </si>
  <si>
    <t>CRC_a66.CRC_b63</t>
  </si>
  <si>
    <t>CRC_a67.CRC_b63</t>
  </si>
  <si>
    <t>CRC_a68.CRC_b63</t>
  </si>
  <si>
    <t>CRC_a69.CRC_b63</t>
  </si>
  <si>
    <t>CRC_a70.CRC_b63</t>
  </si>
  <si>
    <t>CRC_a71.CRC_b63</t>
  </si>
  <si>
    <t>CRC_a72.CRC_b63</t>
  </si>
  <si>
    <t>CRC_a73.CRC_b63</t>
  </si>
  <si>
    <t>CRC_a74.CRC_b63</t>
  </si>
  <si>
    <t>CRC_a75.CRC_b63</t>
  </si>
  <si>
    <t>CRC_a76.CRC_b63</t>
  </si>
  <si>
    <t>CRC_a77.CRC_b63</t>
  </si>
  <si>
    <t>CRC_a78.CRC_b63</t>
  </si>
  <si>
    <t>CRC_a79.CRC_b63</t>
  </si>
  <si>
    <t>CRC_a80.CRC_b63</t>
  </si>
  <si>
    <t>CRC_a81.CRC_b63</t>
  </si>
  <si>
    <t>CRC_a82.CRC_b63</t>
  </si>
  <si>
    <t>CRC_a83.CRC_b63</t>
  </si>
  <si>
    <t>CRC_a84.CRC_b63</t>
  </si>
  <si>
    <t>CRC_a85.CRC_b63</t>
  </si>
  <si>
    <t>CRC_a86.CRC_b63</t>
  </si>
  <si>
    <t>CRC_a87.CRC_b63</t>
  </si>
  <si>
    <t>CRC_a88.CRC_b63</t>
  </si>
  <si>
    <t>CRC_a89.CRC_b63</t>
  </si>
  <si>
    <t>CRC_a90.CRC_b63</t>
  </si>
  <si>
    <t>CRC_a91.CRC_b63</t>
  </si>
  <si>
    <t>CRC_a92.CRC_b63</t>
  </si>
  <si>
    <t>CRC_a93.CRC_b63</t>
  </si>
  <si>
    <t>CRC_a94.CRC_b63</t>
  </si>
  <si>
    <t>CRC_a95.CRC_b63</t>
  </si>
  <si>
    <t>CRC_a96.CRC_b63</t>
  </si>
  <si>
    <t>CRC_a97.CRC_b63</t>
  </si>
  <si>
    <t>CRC_a98.CRC_b63</t>
  </si>
  <si>
    <t>CRC_a99.CRC_b63</t>
  </si>
  <si>
    <t>CRC_a100.CRC_b63</t>
  </si>
  <si>
    <t>CRC_a101.CRC_b63</t>
  </si>
  <si>
    <t>CRC_a102.CRC_b63</t>
  </si>
  <si>
    <t>CRC_a103.CRC_b63</t>
  </si>
  <si>
    <t>CRC_a104.CRC_b63</t>
  </si>
  <si>
    <t>CRC_a105.CRC_b63</t>
  </si>
  <si>
    <t>CRC_a106.CRC_b63</t>
  </si>
  <si>
    <t>CRC_a107.CRC_b63</t>
  </si>
  <si>
    <t>CRC_a108.CRC_b63</t>
  </si>
  <si>
    <t>CRC_a109.CRC_b63</t>
  </si>
  <si>
    <t>CRC_a110.CRC_b63</t>
  </si>
  <si>
    <t>CRC_a111.CRC_b63</t>
  </si>
  <si>
    <t>CRC_a112.CRC_b63</t>
  </si>
  <si>
    <t>CRC_a113.CRC_b63</t>
  </si>
  <si>
    <t>CRC_a114.CRC_b63</t>
  </si>
  <si>
    <t>CRC_a115.CRC_b63</t>
  </si>
  <si>
    <t>CRC_a116.CRC_b63</t>
  </si>
  <si>
    <t>CRC_a117.CRC_b63</t>
  </si>
  <si>
    <t>CRC_a118.CRC_b63</t>
  </si>
  <si>
    <t>CRC_a119.CRC_b63</t>
  </si>
  <si>
    <t>CRC_a120.CRC_b63</t>
  </si>
  <si>
    <t>CRC_a121.CRC_b63</t>
  </si>
  <si>
    <t>CRC_a122.CRC_b63</t>
  </si>
  <si>
    <t>CRC_a123.CRC_b63</t>
  </si>
  <si>
    <t>CRC_a124.CRC_b63</t>
  </si>
  <si>
    <t>CRC_a125.CRC_b63</t>
  </si>
  <si>
    <t>CRC_a126.CRC_b63</t>
  </si>
  <si>
    <t>CRC_a127.CRC_b63</t>
  </si>
  <si>
    <t>CRC_a128.CRC_b63</t>
  </si>
  <si>
    <t>CRC_a129.CRC_b63</t>
  </si>
  <si>
    <t>CRC_a130.CRC_b63</t>
  </si>
  <si>
    <t>CRC_a131.CRC_b63</t>
  </si>
  <si>
    <t>CRC_a132.CRC_b63</t>
  </si>
  <si>
    <t>CRC_a133.CRC_b63</t>
  </si>
  <si>
    <t>CRC_a134.CRC_b63</t>
  </si>
  <si>
    <t>CRC_a135.CRC_b63</t>
  </si>
  <si>
    <t>CRC_a136.CRC_b63</t>
  </si>
  <si>
    <t>CRC_a137.CRC_b63</t>
  </si>
  <si>
    <t>CRC_a138.CRC_b63</t>
  </si>
  <si>
    <t>CRC_a139.CRC_b63</t>
  </si>
  <si>
    <t>CRC_a140.CRC_b63</t>
  </si>
  <si>
    <t>CRC_a141.CRC_b63</t>
  </si>
  <si>
    <t>CRC_a142.CRC_b63</t>
  </si>
  <si>
    <t>CRC_a143.CRC_b63</t>
  </si>
  <si>
    <t>CRC_a144.CRC_b63</t>
  </si>
  <si>
    <t>CRC_a145.CRC_b63</t>
  </si>
  <si>
    <t>CRC_a146.CRC_b63</t>
  </si>
  <si>
    <t>CRC_a147.CRC_b63</t>
  </si>
  <si>
    <t>CRC_a148.CRC_b63</t>
  </si>
  <si>
    <t>CRC_a149.CRC_b63</t>
  </si>
  <si>
    <t>CRC_a150.CRC_b63</t>
  </si>
  <si>
    <t>CRC_a151.CRC_b63</t>
  </si>
  <si>
    <t>CRC_a152.CRC_b63</t>
  </si>
  <si>
    <t>CRC_a153.CRC_b63</t>
  </si>
  <si>
    <t>CRC_a154.CRC_b63</t>
  </si>
  <si>
    <t>CRC_a155.CRC_b63</t>
  </si>
  <si>
    <t>CRC_a156.CRC_b63</t>
  </si>
  <si>
    <t>CRC_a157.CRC_b63</t>
  </si>
  <si>
    <t>CRC_a158.CRC_b63</t>
  </si>
  <si>
    <t>CRC_a159.CRC_b63</t>
  </si>
  <si>
    <t>CRC_a160.CRC_b63</t>
  </si>
  <si>
    <t>CRC_a161.CRC_b63</t>
  </si>
  <si>
    <t>CRC_a162.CRC_b63</t>
  </si>
  <si>
    <t>CRC_a163.CRC_b63</t>
  </si>
  <si>
    <t>CRC_a164.CRC_b63</t>
  </si>
  <si>
    <t>CRC_a165.CRC_b63</t>
  </si>
  <si>
    <t>CRC_a166.CRC_b63</t>
  </si>
  <si>
    <t>CRC_a167.CRC_b63</t>
  </si>
  <si>
    <t>CRC_a168.CRC_b63</t>
  </si>
  <si>
    <t>CRC_a169.CRC_b63</t>
  </si>
  <si>
    <t>CRC_a170.CRC_b63</t>
  </si>
  <si>
    <t>CRC_a171.CRC_b63</t>
  </si>
  <si>
    <t>CRC_a172.CRC_b63</t>
  </si>
  <si>
    <t>CRC_a173.CRC_b63</t>
  </si>
  <si>
    <t>CRC_a174.CRC_b63</t>
  </si>
  <si>
    <t>CRC_a175.CRC_b63</t>
  </si>
  <si>
    <t>CRC_a176.CRC_b63</t>
  </si>
  <si>
    <t>CRC_a177.CRC_b63</t>
  </si>
  <si>
    <t>CRC_a178.CRC_b63</t>
  </si>
  <si>
    <t>CRC_a179.CRC_b63</t>
  </si>
  <si>
    <t>CRC_a180.CRC_b63</t>
  </si>
  <si>
    <t>CRC_a181.CRC_b63</t>
  </si>
  <si>
    <t>CRC_a182.CRC_b63</t>
  </si>
  <si>
    <t>CRC_a183.CRC_b63</t>
  </si>
  <si>
    <t>CRC_a184.CRC_b63</t>
  </si>
  <si>
    <t>CRC_a185.CRC_b63</t>
  </si>
  <si>
    <t>CRC_a186.CRC_b63</t>
  </si>
  <si>
    <t>CRC_a187.CRC_b63</t>
  </si>
  <si>
    <t>CRC_a188.CRC_b63</t>
  </si>
  <si>
    <t>CRC_a189.CRC_b63</t>
  </si>
  <si>
    <t>CRC_a190.CRC_b63</t>
  </si>
  <si>
    <t>CRC_a191.CRC_b63</t>
  </si>
  <si>
    <t>CRC_a192.CRC_b63</t>
  </si>
  <si>
    <t>CRC_a193.CRC_b63</t>
  </si>
  <si>
    <t>CRC_a194.CRC_b63</t>
  </si>
  <si>
    <t>CRC_a195.CRC_b63</t>
  </si>
  <si>
    <t>CRC_a196.CRC_b63</t>
  </si>
  <si>
    <t>CRC_a197.CRC_b63</t>
  </si>
  <si>
    <t>CRC_a198.CRC_b63</t>
  </si>
  <si>
    <t>CRC_a199.CRC_b63</t>
  </si>
  <si>
    <t>CDK4_a17.CRC_b63</t>
  </si>
  <si>
    <t>CRC_a1.CRC_b64</t>
  </si>
  <si>
    <t>CRC_a2.CRC_b64</t>
  </si>
  <si>
    <t>CRC_a3.CRC_b64</t>
  </si>
  <si>
    <t>CRC_a4.CRC_b64</t>
  </si>
  <si>
    <t>CRC_a5.CRC_b64</t>
  </si>
  <si>
    <t>CRC_a6.CRC_b64</t>
  </si>
  <si>
    <t>CRC_a7.CRC_b64</t>
  </si>
  <si>
    <t>CRC_a8.CRC_b64</t>
  </si>
  <si>
    <t>CRC_a9.CRC_b64</t>
  </si>
  <si>
    <t>CRC_a10.CRC_b64</t>
  </si>
  <si>
    <t>CRC_a11.CRC_b64</t>
  </si>
  <si>
    <t>CRC_a12.CRC_b64</t>
  </si>
  <si>
    <t>CRC_a13.CRC_b64</t>
  </si>
  <si>
    <t>CRC_a14.CRC_b64</t>
  </si>
  <si>
    <t>CRC_a15.CRC_b64</t>
  </si>
  <si>
    <t>CRC_a16.CRC_b64</t>
  </si>
  <si>
    <t>CRC_a17.CRC_b64</t>
  </si>
  <si>
    <t>CRC_a18.CRC_b64</t>
  </si>
  <si>
    <t>CRC_a19.CRC_b64</t>
  </si>
  <si>
    <t>CRC_a20.CRC_b64</t>
  </si>
  <si>
    <t>CRC_a21.CRC_b64</t>
  </si>
  <si>
    <t>CRC_a22.CRC_b64</t>
  </si>
  <si>
    <t>CRC_a23.CRC_b64</t>
  </si>
  <si>
    <t>CRC_a24.CRC_b64</t>
  </si>
  <si>
    <t>CRC_a25.CRC_b64</t>
  </si>
  <si>
    <t>CRC_a26.CRC_b64</t>
  </si>
  <si>
    <t>CRC_a27.CRC_b64</t>
  </si>
  <si>
    <t>CRC_a28.CRC_b64</t>
  </si>
  <si>
    <t>CRC_a29.CRC_b64</t>
  </si>
  <si>
    <t>CRC_a30.CRC_b64</t>
  </si>
  <si>
    <t>CRC_a31.CRC_b64</t>
  </si>
  <si>
    <t>CRC_a32.CRC_b64</t>
  </si>
  <si>
    <t>CRC_a33.CRC_b64</t>
  </si>
  <si>
    <t>CRC_a34.CRC_b64</t>
  </si>
  <si>
    <t>CRC_a35.CRC_b64</t>
  </si>
  <si>
    <t>CRC_a36.CRC_b64</t>
  </si>
  <si>
    <t>CRC_a37.CRC_b64</t>
  </si>
  <si>
    <t>CRC_a38.CRC_b64</t>
  </si>
  <si>
    <t>CRC_a39.CRC_b64</t>
  </si>
  <si>
    <t>CRC_a40.CRC_b64</t>
  </si>
  <si>
    <t>CRC_a41.CRC_b64</t>
  </si>
  <si>
    <t>CRC_a42.CRC_b64</t>
  </si>
  <si>
    <t>CRC_a43.CRC_b64</t>
  </si>
  <si>
    <t>CRC_a44.CRC_b64</t>
  </si>
  <si>
    <t>CRC_a45.CRC_b64</t>
  </si>
  <si>
    <t>CRC_a46.CRC_b64</t>
  </si>
  <si>
    <t>CRC_a47.CRC_b64</t>
  </si>
  <si>
    <t>CRC_a48.CRC_b64</t>
  </si>
  <si>
    <t>CRC_a49.CRC_b64</t>
  </si>
  <si>
    <t>CRC_a50.CRC_b64</t>
  </si>
  <si>
    <t>CRC_a51.CRC_b64</t>
  </si>
  <si>
    <t>CRC_a52.CRC_b64</t>
  </si>
  <si>
    <t>CRC_a53.CRC_b64</t>
  </si>
  <si>
    <t>CRC_a54.CRC_b64</t>
  </si>
  <si>
    <t>CRC_a55.CRC_b64</t>
  </si>
  <si>
    <t>CRC_a56.CRC_b64</t>
  </si>
  <si>
    <t>CRC_a57.CRC_b64</t>
  </si>
  <si>
    <t>CRC_a58.CRC_b64</t>
  </si>
  <si>
    <t>CRC_a59.CRC_b64</t>
  </si>
  <si>
    <t>CRC_a60.CRC_b64</t>
  </si>
  <si>
    <t>CRC_a61.CRC_b64</t>
  </si>
  <si>
    <t>CRC_a62.CRC_b64</t>
  </si>
  <si>
    <t>CRC_a63.CRC_b64</t>
  </si>
  <si>
    <t>CRC_a64.CRC_b64</t>
  </si>
  <si>
    <t>CRC_a65.CRC_b64</t>
  </si>
  <si>
    <t>CRC_a66.CRC_b64</t>
  </si>
  <si>
    <t>CRC_a67.CRC_b64</t>
  </si>
  <si>
    <t>CRC_a68.CRC_b64</t>
  </si>
  <si>
    <t>CRC_a69.CRC_b64</t>
  </si>
  <si>
    <t>CRC_a70.CRC_b64</t>
  </si>
  <si>
    <t>CRC_a71.CRC_b64</t>
  </si>
  <si>
    <t>CRC_a72.CRC_b64</t>
  </si>
  <si>
    <t>CRC_a73.CRC_b64</t>
  </si>
  <si>
    <t>CRC_a74.CRC_b64</t>
  </si>
  <si>
    <t>CRC_a75.CRC_b64</t>
  </si>
  <si>
    <t>CRC_a76.CRC_b64</t>
  </si>
  <si>
    <t>CRC_a77.CRC_b64</t>
  </si>
  <si>
    <t>CRC_a78.CRC_b64</t>
  </si>
  <si>
    <t>CRC_a79.CRC_b64</t>
  </si>
  <si>
    <t>CRC_a80.CRC_b64</t>
  </si>
  <si>
    <t>CRC_a81.CRC_b64</t>
  </si>
  <si>
    <t>CRC_a82.CRC_b64</t>
  </si>
  <si>
    <t>CRC_a83.CRC_b64</t>
  </si>
  <si>
    <t>CRC_a84.CRC_b64</t>
  </si>
  <si>
    <t>CRC_a85.CRC_b64</t>
  </si>
  <si>
    <t>CRC_a86.CRC_b64</t>
  </si>
  <si>
    <t>CRC_a87.CRC_b64</t>
  </si>
  <si>
    <t>CRC_a88.CRC_b64</t>
  </si>
  <si>
    <t>CRC_a89.CRC_b64</t>
  </si>
  <si>
    <t>CRC_a90.CRC_b64</t>
  </si>
  <si>
    <t>CRC_a91.CRC_b64</t>
  </si>
  <si>
    <t>CRC_a92.CRC_b64</t>
  </si>
  <si>
    <t>CRC_a93.CRC_b64</t>
  </si>
  <si>
    <t>CRC_a94.CRC_b64</t>
  </si>
  <si>
    <t>CRC_a95.CRC_b64</t>
  </si>
  <si>
    <t>CRC_a96.CRC_b64</t>
  </si>
  <si>
    <t>CRC_a97.CRC_b64</t>
  </si>
  <si>
    <t>CRC_a98.CRC_b64</t>
  </si>
  <si>
    <t>CRC_a99.CRC_b64</t>
  </si>
  <si>
    <t>CRC_a100.CRC_b64</t>
  </si>
  <si>
    <t>CRC_a101.CRC_b64</t>
  </si>
  <si>
    <t>CRC_a102.CRC_b64</t>
  </si>
  <si>
    <t>CRC_a103.CRC_b64</t>
  </si>
  <si>
    <t>CRC_a104.CRC_b64</t>
  </si>
  <si>
    <t>CRC_a105.CRC_b64</t>
  </si>
  <si>
    <t>CRC_a106.CRC_b64</t>
  </si>
  <si>
    <t>CRC_a107.CRC_b64</t>
  </si>
  <si>
    <t>CRC_a108.CRC_b64</t>
  </si>
  <si>
    <t>CRC_a109.CRC_b64</t>
  </si>
  <si>
    <t>CRC_a110.CRC_b64</t>
  </si>
  <si>
    <t>CRC_a111.CRC_b64</t>
  </si>
  <si>
    <t>CRC_a112.CRC_b64</t>
  </si>
  <si>
    <t>CRC_a113.CRC_b64</t>
  </si>
  <si>
    <t>CRC_a114.CRC_b64</t>
  </si>
  <si>
    <t>CRC_a115.CRC_b64</t>
  </si>
  <si>
    <t>CRC_a116.CRC_b64</t>
  </si>
  <si>
    <t>CRC_a117.CRC_b64</t>
  </si>
  <si>
    <t>CRC_a118.CRC_b64</t>
  </si>
  <si>
    <t>CRC_a119.CRC_b64</t>
  </si>
  <si>
    <t>CRC_a120.CRC_b64</t>
  </si>
  <si>
    <t>CRC_a121.CRC_b64</t>
  </si>
  <si>
    <t>CRC_a122.CRC_b64</t>
  </si>
  <si>
    <t>CRC_a123.CRC_b64</t>
  </si>
  <si>
    <t>CRC_a124.CRC_b64</t>
  </si>
  <si>
    <t>CRC_a125.CRC_b64</t>
  </si>
  <si>
    <t>CRC_a126.CRC_b64</t>
  </si>
  <si>
    <t>CRC_a127.CRC_b64</t>
  </si>
  <si>
    <t>CRC_a128.CRC_b64</t>
  </si>
  <si>
    <t>CRC_a129.CRC_b64</t>
  </si>
  <si>
    <t>CRC_a130.CRC_b64</t>
  </si>
  <si>
    <t>CRC_a131.CRC_b64</t>
  </si>
  <si>
    <t>CRC_a132.CRC_b64</t>
  </si>
  <si>
    <t>CRC_a133.CRC_b64</t>
  </si>
  <si>
    <t>CRC_a134.CRC_b64</t>
  </si>
  <si>
    <t>CRC_a135.CRC_b64</t>
  </si>
  <si>
    <t>CRC_a136.CRC_b64</t>
  </si>
  <si>
    <t>CRC_a137.CRC_b64</t>
  </si>
  <si>
    <t>CRC_a138.CRC_b64</t>
  </si>
  <si>
    <t>CRC_a139.CRC_b64</t>
  </si>
  <si>
    <t>CRC_a140.CRC_b64</t>
  </si>
  <si>
    <t>CRC_a141.CRC_b64</t>
  </si>
  <si>
    <t>CRC_a142.CRC_b64</t>
  </si>
  <si>
    <t>CRC_a143.CRC_b64</t>
  </si>
  <si>
    <t>CRC_a144.CRC_b64</t>
  </si>
  <si>
    <t>CRC_a145.CRC_b64</t>
  </si>
  <si>
    <t>CRC_a146.CRC_b64</t>
  </si>
  <si>
    <t>CRC_a147.CRC_b64</t>
  </si>
  <si>
    <t>CRC_a148.CRC_b64</t>
  </si>
  <si>
    <t>CRC_a149.CRC_b64</t>
  </si>
  <si>
    <t>CRC_a150.CRC_b64</t>
  </si>
  <si>
    <t>CRC_a151.CRC_b64</t>
  </si>
  <si>
    <t>CRC_a152.CRC_b64</t>
  </si>
  <si>
    <t>CRC_a153.CRC_b64</t>
  </si>
  <si>
    <t>CRC_a154.CRC_b64</t>
  </si>
  <si>
    <t>CRC_a155.CRC_b64</t>
  </si>
  <si>
    <t>CRC_a156.CRC_b64</t>
  </si>
  <si>
    <t>CRC_a157.CRC_b64</t>
  </si>
  <si>
    <t>CRC_a158.CRC_b64</t>
  </si>
  <si>
    <t>CRC_a159.CRC_b64</t>
  </si>
  <si>
    <t>CRC_a160.CRC_b64</t>
  </si>
  <si>
    <t>CRC_a161.CRC_b64</t>
  </si>
  <si>
    <t>CRC_a162.CRC_b64</t>
  </si>
  <si>
    <t>CRC_a163.CRC_b64</t>
  </si>
  <si>
    <t>CRC_a164.CRC_b64</t>
  </si>
  <si>
    <t>CRC_a165.CRC_b64</t>
  </si>
  <si>
    <t>CRC_a166.CRC_b64</t>
  </si>
  <si>
    <t>CRC_a167.CRC_b64</t>
  </si>
  <si>
    <t>CRC_a168.CRC_b64</t>
  </si>
  <si>
    <t>CRC_a169.CRC_b64</t>
  </si>
  <si>
    <t>CRC_a170.CRC_b64</t>
  </si>
  <si>
    <t>CRC_a171.CRC_b64</t>
  </si>
  <si>
    <t>CRC_a172.CRC_b64</t>
  </si>
  <si>
    <t>CRC_a173.CRC_b64</t>
  </si>
  <si>
    <t>CRC_a174.CRC_b64</t>
  </si>
  <si>
    <t>CRC_a175.CRC_b64</t>
  </si>
  <si>
    <t>CRC_a176.CRC_b64</t>
  </si>
  <si>
    <t>CRC_a177.CRC_b64</t>
  </si>
  <si>
    <t>CRC_a178.CRC_b64</t>
  </si>
  <si>
    <t>CRC_a179.CRC_b64</t>
  </si>
  <si>
    <t>CRC_a180.CRC_b64</t>
  </si>
  <si>
    <t>CRC_a181.CRC_b64</t>
  </si>
  <si>
    <t>CRC_a182.CRC_b64</t>
  </si>
  <si>
    <t>CRC_a183.CRC_b64</t>
  </si>
  <si>
    <t>CRC_a184.CRC_b64</t>
  </si>
  <si>
    <t>CRC_a185.CRC_b64</t>
  </si>
  <si>
    <t>CRC_a186.CRC_b64</t>
  </si>
  <si>
    <t>CRC_a187.CRC_b64</t>
  </si>
  <si>
    <t>CRC_a188.CRC_b64</t>
  </si>
  <si>
    <t>CRC_a189.CRC_b64</t>
  </si>
  <si>
    <t>CRC_a190.CRC_b64</t>
  </si>
  <si>
    <t>CRC_a191.CRC_b64</t>
  </si>
  <si>
    <t>CRC_a192.CRC_b64</t>
  </si>
  <si>
    <t>CRC_a193.CRC_b64</t>
  </si>
  <si>
    <t>CRC_a194.CRC_b64</t>
  </si>
  <si>
    <t>CRC_a195.CRC_b64</t>
  </si>
  <si>
    <t>CRC_a196.CRC_b64</t>
  </si>
  <si>
    <t>CRC_a197.CRC_b64</t>
  </si>
  <si>
    <t>CRC_a198.CRC_b64</t>
  </si>
  <si>
    <t>CRC_a199.CRC_b64</t>
  </si>
  <si>
    <t>CDK4_a17.CRC_b64</t>
  </si>
  <si>
    <t>CRC_a1.CRC_b65</t>
  </si>
  <si>
    <t>CRC_a2.CRC_b65</t>
  </si>
  <si>
    <t>CRC_a3.CRC_b65</t>
  </si>
  <si>
    <t>CRC_a4.CRC_b65</t>
  </si>
  <si>
    <t>CRC_a5.CRC_b65</t>
  </si>
  <si>
    <t>CRC_a6.CRC_b65</t>
  </si>
  <si>
    <t>CRC_a7.CRC_b65</t>
  </si>
  <si>
    <t>CRC_a8.CRC_b65</t>
  </si>
  <si>
    <t>CRC_a9.CRC_b65</t>
  </si>
  <si>
    <t>CRC_a10.CRC_b65</t>
  </si>
  <si>
    <t>CRC_a11.CRC_b65</t>
  </si>
  <si>
    <t>CRC_a12.CRC_b65</t>
  </si>
  <si>
    <t>CRC_a13.CRC_b65</t>
  </si>
  <si>
    <t>CRC_a14.CRC_b65</t>
  </si>
  <si>
    <t>CRC_a15.CRC_b65</t>
  </si>
  <si>
    <t>CRC_a16.CRC_b65</t>
  </si>
  <si>
    <t>CRC_a17.CRC_b65</t>
  </si>
  <si>
    <t>CRC_a18.CRC_b65</t>
  </si>
  <si>
    <t>CRC_a19.CRC_b65</t>
  </si>
  <si>
    <t>CRC_a20.CRC_b65</t>
  </si>
  <si>
    <t>CRC_a21.CRC_b65</t>
  </si>
  <si>
    <t>CRC_a22.CRC_b65</t>
  </si>
  <si>
    <t>CRC_a23.CRC_b65</t>
  </si>
  <si>
    <t>CRC_a24.CRC_b65</t>
  </si>
  <si>
    <t>CRC_a25.CRC_b65</t>
  </si>
  <si>
    <t>CRC_a26.CRC_b65</t>
  </si>
  <si>
    <t>CRC_a27.CRC_b65</t>
  </si>
  <si>
    <t>CRC_a28.CRC_b65</t>
  </si>
  <si>
    <t>CRC_a29.CRC_b65</t>
  </si>
  <si>
    <t>CRC_a30.CRC_b65</t>
  </si>
  <si>
    <t>CRC_a31.CRC_b65</t>
  </si>
  <si>
    <t>CRC_a32.CRC_b65</t>
  </si>
  <si>
    <t>CRC_a33.CRC_b65</t>
  </si>
  <si>
    <t>CRC_a34.CRC_b65</t>
  </si>
  <si>
    <t>CRC_a35.CRC_b65</t>
  </si>
  <si>
    <t>CRC_a36.CRC_b65</t>
  </si>
  <si>
    <t>CRC_a37.CRC_b65</t>
  </si>
  <si>
    <t>CRC_a38.CRC_b65</t>
  </si>
  <si>
    <t>CRC_a39.CRC_b65</t>
  </si>
  <si>
    <t>CRC_a40.CRC_b65</t>
  </si>
  <si>
    <t>CRC_a41.CRC_b65</t>
  </si>
  <si>
    <t>CRC_a42.CRC_b65</t>
  </si>
  <si>
    <t>CRC_a43.CRC_b65</t>
  </si>
  <si>
    <t>CRC_a44.CRC_b65</t>
  </si>
  <si>
    <t>CRC_a45.CRC_b65</t>
  </si>
  <si>
    <t>CRC_a46.CRC_b65</t>
  </si>
  <si>
    <t>CRC_a47.CRC_b65</t>
  </si>
  <si>
    <t>CRC_a48.CRC_b65</t>
  </si>
  <si>
    <t>CRC_a49.CRC_b65</t>
  </si>
  <si>
    <t>CRC_a50.CRC_b65</t>
  </si>
  <si>
    <t>CRC_a51.CRC_b65</t>
  </si>
  <si>
    <t>CRC_a52.CRC_b65</t>
  </si>
  <si>
    <t>CRC_a53.CRC_b65</t>
  </si>
  <si>
    <t>CRC_a54.CRC_b65</t>
  </si>
  <si>
    <t>CRC_a55.CRC_b65</t>
  </si>
  <si>
    <t>CRC_a56.CRC_b65</t>
  </si>
  <si>
    <t>CRC_a57.CRC_b65</t>
  </si>
  <si>
    <t>CRC_a58.CRC_b65</t>
  </si>
  <si>
    <t>CRC_a59.CRC_b65</t>
  </si>
  <si>
    <t>CRC_a60.CRC_b65</t>
  </si>
  <si>
    <t>CRC_a61.CRC_b65</t>
  </si>
  <si>
    <t>CRC_a62.CRC_b65</t>
  </si>
  <si>
    <t>CRC_a63.CRC_b65</t>
  </si>
  <si>
    <t>CRC_a64.CRC_b65</t>
  </si>
  <si>
    <t>CRC_a65.CRC_b65</t>
  </si>
  <si>
    <t>CRC_a66.CRC_b65</t>
  </si>
  <si>
    <t>CRC_a67.CRC_b65</t>
  </si>
  <si>
    <t>CRC_a68.CRC_b65</t>
  </si>
  <si>
    <t>CRC_a69.CRC_b65</t>
  </si>
  <si>
    <t>CRC_a70.CRC_b65</t>
  </si>
  <si>
    <t>CRC_a71.CRC_b65</t>
  </si>
  <si>
    <t>CRC_a72.CRC_b65</t>
  </si>
  <si>
    <t>CRC_a73.CRC_b65</t>
  </si>
  <si>
    <t>CRC_a74.CRC_b65</t>
  </si>
  <si>
    <t>CRC_a75.CRC_b65</t>
  </si>
  <si>
    <t>CRC_a76.CRC_b65</t>
  </si>
  <si>
    <t>CRC_a77.CRC_b65</t>
  </si>
  <si>
    <t>CRC_a78.CRC_b65</t>
  </si>
  <si>
    <t>CRC_a79.CRC_b65</t>
  </si>
  <si>
    <t>CRC_a80.CRC_b65</t>
  </si>
  <si>
    <t>CRC_a81.CRC_b65</t>
  </si>
  <si>
    <t>CRC_a82.CRC_b65</t>
  </si>
  <si>
    <t>CRC_a83.CRC_b65</t>
  </si>
  <si>
    <t>CRC_a84.CRC_b65</t>
  </si>
  <si>
    <t>CRC_a85.CRC_b65</t>
  </si>
  <si>
    <t>CRC_a86.CRC_b65</t>
  </si>
  <si>
    <t>CRC_a87.CRC_b65</t>
  </si>
  <si>
    <t>CRC_a88.CRC_b65</t>
  </si>
  <si>
    <t>CRC_a89.CRC_b65</t>
  </si>
  <si>
    <t>CRC_a90.CRC_b65</t>
  </si>
  <si>
    <t>CRC_a91.CRC_b65</t>
  </si>
  <si>
    <t>CRC_a92.CRC_b65</t>
  </si>
  <si>
    <t>CRC_a93.CRC_b65</t>
  </si>
  <si>
    <t>CRC_a94.CRC_b65</t>
  </si>
  <si>
    <t>CRC_a95.CRC_b65</t>
  </si>
  <si>
    <t>CRC_a96.CRC_b65</t>
  </si>
  <si>
    <t>CRC_a97.CRC_b65</t>
  </si>
  <si>
    <t>CRC_a98.CRC_b65</t>
  </si>
  <si>
    <t>CRC_a99.CRC_b65</t>
  </si>
  <si>
    <t>CRC_a100.CRC_b65</t>
  </si>
  <si>
    <t>CRC_a101.CRC_b65</t>
  </si>
  <si>
    <t>CRC_a102.CRC_b65</t>
  </si>
  <si>
    <t>CRC_a103.CRC_b65</t>
  </si>
  <si>
    <t>CRC_a104.CRC_b65</t>
  </si>
  <si>
    <t>CRC_a105.CRC_b65</t>
  </si>
  <si>
    <t>CRC_a106.CRC_b65</t>
  </si>
  <si>
    <t>CRC_a107.CRC_b65</t>
  </si>
  <si>
    <t>CRC_a108.CRC_b65</t>
  </si>
  <si>
    <t>CRC_a109.CRC_b65</t>
  </si>
  <si>
    <t>CRC_a110.CRC_b65</t>
  </si>
  <si>
    <t>CRC_a111.CRC_b65</t>
  </si>
  <si>
    <t>CRC_a112.CRC_b65</t>
  </si>
  <si>
    <t>CRC_a113.CRC_b65</t>
  </si>
  <si>
    <t>CRC_a114.CRC_b65</t>
  </si>
  <si>
    <t>CRC_a115.CRC_b65</t>
  </si>
  <si>
    <t>CRC_a116.CRC_b65</t>
  </si>
  <si>
    <t>CRC_a117.CRC_b65</t>
  </si>
  <si>
    <t>CRC_a118.CRC_b65</t>
  </si>
  <si>
    <t>CRC_a119.CRC_b65</t>
  </si>
  <si>
    <t>CRC_a120.CRC_b65</t>
  </si>
  <si>
    <t>CRC_a121.CRC_b65</t>
  </si>
  <si>
    <t>CRC_a122.CRC_b65</t>
  </si>
  <si>
    <t>CRC_a123.CRC_b65</t>
  </si>
  <si>
    <t>CRC_a124.CRC_b65</t>
  </si>
  <si>
    <t>CRC_a125.CRC_b65</t>
  </si>
  <si>
    <t>CRC_a126.CRC_b65</t>
  </si>
  <si>
    <t>CRC_a127.CRC_b65</t>
  </si>
  <si>
    <t>CRC_a128.CRC_b65</t>
  </si>
  <si>
    <t>CRC_a129.CRC_b65</t>
  </si>
  <si>
    <t>CRC_a130.CRC_b65</t>
  </si>
  <si>
    <t>CRC_a131.CRC_b65</t>
  </si>
  <si>
    <t>CRC_a132.CRC_b65</t>
  </si>
  <si>
    <t>CRC_a133.CRC_b65</t>
  </si>
  <si>
    <t>CRC_a134.CRC_b65</t>
  </si>
  <si>
    <t>CRC_a135.CRC_b65</t>
  </si>
  <si>
    <t>CRC_a136.CRC_b65</t>
  </si>
  <si>
    <t>CRC_a137.CRC_b65</t>
  </si>
  <si>
    <t>CRC_a138.CRC_b65</t>
  </si>
  <si>
    <t>CRC_a139.CRC_b65</t>
  </si>
  <si>
    <t>CRC_a140.CRC_b65</t>
  </si>
  <si>
    <t>CRC_a141.CRC_b65</t>
  </si>
  <si>
    <t>CRC_a142.CRC_b65</t>
  </si>
  <si>
    <t>CRC_a143.CRC_b65</t>
  </si>
  <si>
    <t>CRC_a144.CRC_b65</t>
  </si>
  <si>
    <t>CRC_a145.CRC_b65</t>
  </si>
  <si>
    <t>CRC_a146.CRC_b65</t>
  </si>
  <si>
    <t>CRC_a147.CRC_b65</t>
  </si>
  <si>
    <t>CRC_a148.CRC_b65</t>
  </si>
  <si>
    <t>CRC_a149.CRC_b65</t>
  </si>
  <si>
    <t>CRC_a150.CRC_b65</t>
  </si>
  <si>
    <t>CRC_a151.CRC_b65</t>
  </si>
  <si>
    <t>CRC_a152.CRC_b65</t>
  </si>
  <si>
    <t>CRC_a153.CRC_b65</t>
  </si>
  <si>
    <t>CRC_a154.CRC_b65</t>
  </si>
  <si>
    <t>CRC_a155.CRC_b65</t>
  </si>
  <si>
    <t>CRC_a156.CRC_b65</t>
  </si>
  <si>
    <t>CRC_a157.CRC_b65</t>
  </si>
  <si>
    <t>CRC_a158.CRC_b65</t>
  </si>
  <si>
    <t>CRC_a159.CRC_b65</t>
  </si>
  <si>
    <t>CRC_a160.CRC_b65</t>
  </si>
  <si>
    <t>CRC_a161.CRC_b65</t>
  </si>
  <si>
    <t>CRC_a162.CRC_b65</t>
  </si>
  <si>
    <t>CRC_a163.CRC_b65</t>
  </si>
  <si>
    <t>CRC_a164.CRC_b65</t>
  </si>
  <si>
    <t>CRC_a165.CRC_b65</t>
  </si>
  <si>
    <t>CRC_a166.CRC_b65</t>
  </si>
  <si>
    <t>CRC_a167.CRC_b65</t>
  </si>
  <si>
    <t>CRC_a168.CRC_b65</t>
  </si>
  <si>
    <t>CRC_a169.CRC_b65</t>
  </si>
  <si>
    <t>CRC_a170.CRC_b65</t>
  </si>
  <si>
    <t>CRC_a171.CRC_b65</t>
  </si>
  <si>
    <t>CRC_a172.CRC_b65</t>
  </si>
  <si>
    <t>CRC_a173.CRC_b65</t>
  </si>
  <si>
    <t>CRC_a174.CRC_b65</t>
  </si>
  <si>
    <t>CRC_a175.CRC_b65</t>
  </si>
  <si>
    <t>CRC_a176.CRC_b65</t>
  </si>
  <si>
    <t>CRC_a177.CRC_b65</t>
  </si>
  <si>
    <t>CRC_a178.CRC_b65</t>
  </si>
  <si>
    <t>CRC_a179.CRC_b65</t>
  </si>
  <si>
    <t>CRC_a180.CRC_b65</t>
  </si>
  <si>
    <t>CRC_a181.CRC_b65</t>
  </si>
  <si>
    <t>CRC_a182.CRC_b65</t>
  </si>
  <si>
    <t>CRC_a183.CRC_b65</t>
  </si>
  <si>
    <t>CRC_a184.CRC_b65</t>
  </si>
  <si>
    <t>CRC_a185.CRC_b65</t>
  </si>
  <si>
    <t>CRC_a186.CRC_b65</t>
  </si>
  <si>
    <t>CRC_a187.CRC_b65</t>
  </si>
  <si>
    <t>CRC_a188.CRC_b65</t>
  </si>
  <si>
    <t>CRC_a189.CRC_b65</t>
  </si>
  <si>
    <t>CRC_a190.CRC_b65</t>
  </si>
  <si>
    <t>CRC_a191.CRC_b65</t>
  </si>
  <si>
    <t>CRC_a192.CRC_b65</t>
  </si>
  <si>
    <t>CRC_a193.CRC_b65</t>
  </si>
  <si>
    <t>CRC_a194.CRC_b65</t>
  </si>
  <si>
    <t>CRC_a195.CRC_b65</t>
  </si>
  <si>
    <t>CRC_a196.CRC_b65</t>
  </si>
  <si>
    <t>CRC_a197.CRC_b65</t>
  </si>
  <si>
    <t>CRC_a198.CRC_b65</t>
  </si>
  <si>
    <t>CRC_a199.CRC_b65</t>
  </si>
  <si>
    <t>CDK4_a17.CRC_b65</t>
  </si>
  <si>
    <t>CRC_a1.CRC_b66</t>
  </si>
  <si>
    <t>CRC_a2.CRC_b66</t>
  </si>
  <si>
    <t>CRC_a3.CRC_b66</t>
  </si>
  <si>
    <t>CRC_a4.CRC_b66</t>
  </si>
  <si>
    <t>CRC_a5.CRC_b66</t>
  </si>
  <si>
    <t>CRC_a6.CRC_b66</t>
  </si>
  <si>
    <t>CRC_a7.CRC_b66</t>
  </si>
  <si>
    <t>CRC_a8.CRC_b66</t>
  </si>
  <si>
    <t>CRC_a9.CRC_b66</t>
  </si>
  <si>
    <t>CRC_a10.CRC_b66</t>
  </si>
  <si>
    <t>CRC_a11.CRC_b66</t>
  </si>
  <si>
    <t>CRC_a12.CRC_b66</t>
  </si>
  <si>
    <t>CRC_a13.CRC_b66</t>
  </si>
  <si>
    <t>CRC_a14.CRC_b66</t>
  </si>
  <si>
    <t>CRC_a15.CRC_b66</t>
  </si>
  <si>
    <t>CRC_a16.CRC_b66</t>
  </si>
  <si>
    <t>CRC_a17.CRC_b66</t>
  </si>
  <si>
    <t>CRC_a18.CRC_b66</t>
  </si>
  <si>
    <t>CRC_a19.CRC_b66</t>
  </si>
  <si>
    <t>CRC_a20.CRC_b66</t>
  </si>
  <si>
    <t>CRC_a21.CRC_b66</t>
  </si>
  <si>
    <t>CRC_a22.CRC_b66</t>
  </si>
  <si>
    <t>CRC_a23.CRC_b66</t>
  </si>
  <si>
    <t>CRC_a24.CRC_b66</t>
  </si>
  <si>
    <t>CRC_a25.CRC_b66</t>
  </si>
  <si>
    <t>CRC_a26.CRC_b66</t>
  </si>
  <si>
    <t>CRC_a27.CRC_b66</t>
  </si>
  <si>
    <t>CRC_a28.CRC_b66</t>
  </si>
  <si>
    <t>CRC_a29.CRC_b66</t>
  </si>
  <si>
    <t>CRC_a30.CRC_b66</t>
  </si>
  <si>
    <t>CRC_a31.CRC_b66</t>
  </si>
  <si>
    <t>CRC_a32.CRC_b66</t>
  </si>
  <si>
    <t>CRC_a33.CRC_b66</t>
  </si>
  <si>
    <t>CRC_a34.CRC_b66</t>
  </si>
  <si>
    <t>CRC_a35.CRC_b66</t>
  </si>
  <si>
    <t>CRC_a36.CRC_b66</t>
  </si>
  <si>
    <t>CRC_a37.CRC_b66</t>
  </si>
  <si>
    <t>CRC_a38.CRC_b66</t>
  </si>
  <si>
    <t>CRC_a39.CRC_b66</t>
  </si>
  <si>
    <t>CRC_a40.CRC_b66</t>
  </si>
  <si>
    <t>CRC_a41.CRC_b66</t>
  </si>
  <si>
    <t>CRC_a42.CRC_b66</t>
  </si>
  <si>
    <t>CRC_a43.CRC_b66</t>
  </si>
  <si>
    <t>CRC_a44.CRC_b66</t>
  </si>
  <si>
    <t>CRC_a45.CRC_b66</t>
  </si>
  <si>
    <t>CRC_a46.CRC_b66</t>
  </si>
  <si>
    <t>CRC_a47.CRC_b66</t>
  </si>
  <si>
    <t>CRC_a48.CRC_b66</t>
  </si>
  <si>
    <t>CRC_a49.CRC_b66</t>
  </si>
  <si>
    <t>CRC_a50.CRC_b66</t>
  </si>
  <si>
    <t>CRC_a51.CRC_b66</t>
  </si>
  <si>
    <t>CRC_a52.CRC_b66</t>
  </si>
  <si>
    <t>CRC_a53.CRC_b66</t>
  </si>
  <si>
    <t>CRC_a54.CRC_b66</t>
  </si>
  <si>
    <t>CRC_a55.CRC_b66</t>
  </si>
  <si>
    <t>CRC_a56.CRC_b66</t>
  </si>
  <si>
    <t>CRC_a57.CRC_b66</t>
  </si>
  <si>
    <t>CRC_a58.CRC_b66</t>
  </si>
  <si>
    <t>CRC_a59.CRC_b66</t>
  </si>
  <si>
    <t>CRC_a60.CRC_b66</t>
  </si>
  <si>
    <t>CRC_a61.CRC_b66</t>
  </si>
  <si>
    <t>CRC_a62.CRC_b66</t>
  </si>
  <si>
    <t>CRC_a63.CRC_b66</t>
  </si>
  <si>
    <t>CRC_a64.CRC_b66</t>
  </si>
  <si>
    <t>CRC_a65.CRC_b66</t>
  </si>
  <si>
    <t>CRC_a66.CRC_b66</t>
  </si>
  <si>
    <t>CRC_a67.CRC_b66</t>
  </si>
  <si>
    <t>CRC_a68.CRC_b66</t>
  </si>
  <si>
    <t>CRC_a69.CRC_b66</t>
  </si>
  <si>
    <t>CRC_a70.CRC_b66</t>
  </si>
  <si>
    <t>CRC_a71.CRC_b66</t>
  </si>
  <si>
    <t>CRC_a72.CRC_b66</t>
  </si>
  <si>
    <t>CRC_a73.CRC_b66</t>
  </si>
  <si>
    <t>CRC_a74.CRC_b66</t>
  </si>
  <si>
    <t>CRC_a75.CRC_b66</t>
  </si>
  <si>
    <t>CRC_a76.CRC_b66</t>
  </si>
  <si>
    <t>CRC_a77.CRC_b66</t>
  </si>
  <si>
    <t>CRC_a78.CRC_b66</t>
  </si>
  <si>
    <t>CRC_a79.CRC_b66</t>
  </si>
  <si>
    <t>CRC_a80.CRC_b66</t>
  </si>
  <si>
    <t>CRC_a81.CRC_b66</t>
  </si>
  <si>
    <t>CRC_a82.CRC_b66</t>
  </si>
  <si>
    <t>CRC_a83.CRC_b66</t>
  </si>
  <si>
    <t>CRC_a84.CRC_b66</t>
  </si>
  <si>
    <t>CRC_a85.CRC_b66</t>
  </si>
  <si>
    <t>CRC_a86.CRC_b66</t>
  </si>
  <si>
    <t>CRC_a87.CRC_b66</t>
  </si>
  <si>
    <t>CRC_a88.CRC_b66</t>
  </si>
  <si>
    <t>CRC_a89.CRC_b66</t>
  </si>
  <si>
    <t>CRC_a90.CRC_b66</t>
  </si>
  <si>
    <t>CRC_a91.CRC_b66</t>
  </si>
  <si>
    <t>CRC_a92.CRC_b66</t>
  </si>
  <si>
    <t>CRC_a93.CRC_b66</t>
  </si>
  <si>
    <t>CRC_a94.CRC_b66</t>
  </si>
  <si>
    <t>CRC_a95.CRC_b66</t>
  </si>
  <si>
    <t>CRC_a96.CRC_b66</t>
  </si>
  <si>
    <t>CRC_a97.CRC_b66</t>
  </si>
  <si>
    <t>CRC_a98.CRC_b66</t>
  </si>
  <si>
    <t>CRC_a99.CRC_b66</t>
  </si>
  <si>
    <t>CRC_a100.CRC_b66</t>
  </si>
  <si>
    <t>CRC_a101.CRC_b66</t>
  </si>
  <si>
    <t>CRC_a102.CRC_b66</t>
  </si>
  <si>
    <t>CRC_a103.CRC_b66</t>
  </si>
  <si>
    <t>CRC_a104.CRC_b66</t>
  </si>
  <si>
    <t>CRC_a105.CRC_b66</t>
  </si>
  <si>
    <t>CRC_a106.CRC_b66</t>
  </si>
  <si>
    <t>CRC_a107.CRC_b66</t>
  </si>
  <si>
    <t>CRC_a108.CRC_b66</t>
  </si>
  <si>
    <t>CRC_a109.CRC_b66</t>
  </si>
  <si>
    <t>CRC_a110.CRC_b66</t>
  </si>
  <si>
    <t>CRC_a111.CRC_b66</t>
  </si>
  <si>
    <t>CRC_a112.CRC_b66</t>
  </si>
  <si>
    <t>CRC_a113.CRC_b66</t>
  </si>
  <si>
    <t>CRC_a114.CRC_b66</t>
  </si>
  <si>
    <t>CRC_a115.CRC_b66</t>
  </si>
  <si>
    <t>CRC_a116.CRC_b66</t>
  </si>
  <si>
    <t>CRC_a117.CRC_b66</t>
  </si>
  <si>
    <t>CRC_a118.CRC_b66</t>
  </si>
  <si>
    <t>CRC_a119.CRC_b66</t>
  </si>
  <si>
    <t>CRC_a120.CRC_b66</t>
  </si>
  <si>
    <t>CRC_a121.CRC_b66</t>
  </si>
  <si>
    <t>CRC_a122.CRC_b66</t>
  </si>
  <si>
    <t>CRC_a123.CRC_b66</t>
  </si>
  <si>
    <t>CRC_a124.CRC_b66</t>
  </si>
  <si>
    <t>CRC_a125.CRC_b66</t>
  </si>
  <si>
    <t>CRC_a126.CRC_b66</t>
  </si>
  <si>
    <t>CRC_a127.CRC_b66</t>
  </si>
  <si>
    <t>CRC_a128.CRC_b66</t>
  </si>
  <si>
    <t>CRC_a129.CRC_b66</t>
  </si>
  <si>
    <t>CRC_a130.CRC_b66</t>
  </si>
  <si>
    <t>CRC_a131.CRC_b66</t>
  </si>
  <si>
    <t>CRC_a132.CRC_b66</t>
  </si>
  <si>
    <t>CRC_a133.CRC_b66</t>
  </si>
  <si>
    <t>CRC_a134.CRC_b66</t>
  </si>
  <si>
    <t>CRC_a135.CRC_b66</t>
  </si>
  <si>
    <t>CRC_a136.CRC_b66</t>
  </si>
  <si>
    <t>CRC_a137.CRC_b66</t>
  </si>
  <si>
    <t>CRC_a138.CRC_b66</t>
  </si>
  <si>
    <t>CRC_a139.CRC_b66</t>
  </si>
  <si>
    <t>CRC_a140.CRC_b66</t>
  </si>
  <si>
    <t>CRC_a141.CRC_b66</t>
  </si>
  <si>
    <t>CRC_a142.CRC_b66</t>
  </si>
  <si>
    <t>CRC_a143.CRC_b66</t>
  </si>
  <si>
    <t>CRC_a144.CRC_b66</t>
  </si>
  <si>
    <t>CRC_a145.CRC_b66</t>
  </si>
  <si>
    <t>CRC_a146.CRC_b66</t>
  </si>
  <si>
    <t>CRC_a147.CRC_b66</t>
  </si>
  <si>
    <t>CRC_a148.CRC_b66</t>
  </si>
  <si>
    <t>CRC_a149.CRC_b66</t>
  </si>
  <si>
    <t>CRC_a150.CRC_b66</t>
  </si>
  <si>
    <t>CRC_a151.CRC_b66</t>
  </si>
  <si>
    <t>CRC_a152.CRC_b66</t>
  </si>
  <si>
    <t>CRC_a153.CRC_b66</t>
  </si>
  <si>
    <t>CRC_a154.CRC_b66</t>
  </si>
  <si>
    <t>CRC_a155.CRC_b66</t>
  </si>
  <si>
    <t>CRC_a156.CRC_b66</t>
  </si>
  <si>
    <t>CRC_a157.CRC_b66</t>
  </si>
  <si>
    <t>CRC_a158.CRC_b66</t>
  </si>
  <si>
    <t>CRC_a159.CRC_b66</t>
  </si>
  <si>
    <t>CRC_a160.CRC_b66</t>
  </si>
  <si>
    <t>CRC_a161.CRC_b66</t>
  </si>
  <si>
    <t>CRC_a162.CRC_b66</t>
  </si>
  <si>
    <t>CRC_a163.CRC_b66</t>
  </si>
  <si>
    <t>CRC_a164.CRC_b66</t>
  </si>
  <si>
    <t>CRC_a165.CRC_b66</t>
  </si>
  <si>
    <t>CRC_a166.CRC_b66</t>
  </si>
  <si>
    <t>CRC_a167.CRC_b66</t>
  </si>
  <si>
    <t>CRC_a168.CRC_b66</t>
  </si>
  <si>
    <t>CRC_a169.CRC_b66</t>
  </si>
  <si>
    <t>CRC_a170.CRC_b66</t>
  </si>
  <si>
    <t>CRC_a171.CRC_b66</t>
  </si>
  <si>
    <t>CRC_a172.CRC_b66</t>
  </si>
  <si>
    <t>CRC_a173.CRC_b66</t>
  </si>
  <si>
    <t>CRC_a174.CRC_b66</t>
  </si>
  <si>
    <t>CRC_a175.CRC_b66</t>
  </si>
  <si>
    <t>CRC_a176.CRC_b66</t>
  </si>
  <si>
    <t>CRC_a177.CRC_b66</t>
  </si>
  <si>
    <t>CRC_a178.CRC_b66</t>
  </si>
  <si>
    <t>CRC_a179.CRC_b66</t>
  </si>
  <si>
    <t>CRC_a180.CRC_b66</t>
  </si>
  <si>
    <t>CRC_a181.CRC_b66</t>
  </si>
  <si>
    <t>CRC_a182.CRC_b66</t>
  </si>
  <si>
    <t>CRC_a183.CRC_b66</t>
  </si>
  <si>
    <t>CRC_a184.CRC_b66</t>
  </si>
  <si>
    <t>CRC_a185.CRC_b66</t>
  </si>
  <si>
    <t>CRC_a186.CRC_b66</t>
  </si>
  <si>
    <t>CRC_a187.CRC_b66</t>
  </si>
  <si>
    <t>CRC_a188.CRC_b66</t>
  </si>
  <si>
    <t>CRC_a189.CRC_b66</t>
  </si>
  <si>
    <t>CRC_a190.CRC_b66</t>
  </si>
  <si>
    <t>CRC_a191.CRC_b66</t>
  </si>
  <si>
    <t>CRC_a192.CRC_b66</t>
  </si>
  <si>
    <t>CRC_a193.CRC_b66</t>
  </si>
  <si>
    <t>CRC_a194.CRC_b66</t>
  </si>
  <si>
    <t>CRC_a195.CRC_b66</t>
  </si>
  <si>
    <t>CRC_a196.CRC_b66</t>
  </si>
  <si>
    <t>CRC_a197.CRC_b66</t>
  </si>
  <si>
    <t>CRC_a198.CRC_b66</t>
  </si>
  <si>
    <t>CRC_a199.CRC_b66</t>
  </si>
  <si>
    <t>CDK4_a17.CRC_b66</t>
  </si>
  <si>
    <t>CRC_a1.CRC_b67</t>
  </si>
  <si>
    <t>CRC_a2.CRC_b67</t>
  </si>
  <si>
    <t>CRC_a3.CRC_b67</t>
  </si>
  <si>
    <t>CRC_a4.CRC_b67</t>
  </si>
  <si>
    <t>CRC_a5.CRC_b67</t>
  </si>
  <si>
    <t>CRC_a6.CRC_b67</t>
  </si>
  <si>
    <t>CRC_a7.CRC_b67</t>
  </si>
  <si>
    <t>CRC_a8.CRC_b67</t>
  </si>
  <si>
    <t>CRC_a9.CRC_b67</t>
  </si>
  <si>
    <t>CRC_a10.CRC_b67</t>
  </si>
  <si>
    <t>CRC_a11.CRC_b67</t>
  </si>
  <si>
    <t>CRC_a12.CRC_b67</t>
  </si>
  <si>
    <t>CRC_a13.CRC_b67</t>
  </si>
  <si>
    <t>CRC_a14.CRC_b67</t>
  </si>
  <si>
    <t>CRC_a15.CRC_b67</t>
  </si>
  <si>
    <t>CRC_a16.CRC_b67</t>
  </si>
  <si>
    <t>CRC_a17.CRC_b67</t>
  </si>
  <si>
    <t>CRC_a18.CRC_b67</t>
  </si>
  <si>
    <t>CRC_a19.CRC_b67</t>
  </si>
  <si>
    <t>CRC_a20.CRC_b67</t>
  </si>
  <si>
    <t>CRC_a21.CRC_b67</t>
  </si>
  <si>
    <t>CRC_a22.CRC_b67</t>
  </si>
  <si>
    <t>CRC_a23.CRC_b67</t>
  </si>
  <si>
    <t>CRC_a24.CRC_b67</t>
  </si>
  <si>
    <t>CRC_a25.CRC_b67</t>
  </si>
  <si>
    <t>CRC_a26.CRC_b67</t>
  </si>
  <si>
    <t>CRC_a27.CRC_b67</t>
  </si>
  <si>
    <t>CRC_a28.CRC_b67</t>
  </si>
  <si>
    <t>CRC_a29.CRC_b67</t>
  </si>
  <si>
    <t>CRC_a30.CRC_b67</t>
  </si>
  <si>
    <t>CRC_a31.CRC_b67</t>
  </si>
  <si>
    <t>CRC_a32.CRC_b67</t>
  </si>
  <si>
    <t>CRC_a33.CRC_b67</t>
  </si>
  <si>
    <t>CRC_a34.CRC_b67</t>
  </si>
  <si>
    <t>CRC_a35.CRC_b67</t>
  </si>
  <si>
    <t>CRC_a36.CRC_b67</t>
  </si>
  <si>
    <t>CRC_a37.CRC_b67</t>
  </si>
  <si>
    <t>CRC_a38.CRC_b67</t>
  </si>
  <si>
    <t>CRC_a39.CRC_b67</t>
  </si>
  <si>
    <t>CRC_a40.CRC_b67</t>
  </si>
  <si>
    <t>CRC_a41.CRC_b67</t>
  </si>
  <si>
    <t>CRC_a42.CRC_b67</t>
  </si>
  <si>
    <t>CRC_a43.CRC_b67</t>
  </si>
  <si>
    <t>CRC_a44.CRC_b67</t>
  </si>
  <si>
    <t>CRC_a45.CRC_b67</t>
  </si>
  <si>
    <t>CRC_a46.CRC_b67</t>
  </si>
  <si>
    <t>CRC_a47.CRC_b67</t>
  </si>
  <si>
    <t>CRC_a48.CRC_b67</t>
  </si>
  <si>
    <t>CRC_a49.CRC_b67</t>
  </si>
  <si>
    <t>CRC_a50.CRC_b67</t>
  </si>
  <si>
    <t>CRC_a51.CRC_b67</t>
  </si>
  <si>
    <t>CRC_a52.CRC_b67</t>
  </si>
  <si>
    <t>CRC_a53.CRC_b67</t>
  </si>
  <si>
    <t>CRC_a54.CRC_b67</t>
  </si>
  <si>
    <t>CRC_a55.CRC_b67</t>
  </si>
  <si>
    <t>CRC_a56.CRC_b67</t>
  </si>
  <si>
    <t>CRC_a57.CRC_b67</t>
  </si>
  <si>
    <t>CRC_a58.CRC_b67</t>
  </si>
  <si>
    <t>CRC_a59.CRC_b67</t>
  </si>
  <si>
    <t>CRC_a60.CRC_b67</t>
  </si>
  <si>
    <t>CRC_a61.CRC_b67</t>
  </si>
  <si>
    <t>CRC_a62.CRC_b67</t>
  </si>
  <si>
    <t>CRC_a63.CRC_b67</t>
  </si>
  <si>
    <t>CRC_a64.CRC_b67</t>
  </si>
  <si>
    <t>CRC_a65.CRC_b67</t>
  </si>
  <si>
    <t>CRC_a66.CRC_b67</t>
  </si>
  <si>
    <t>CRC_a67.CRC_b67</t>
  </si>
  <si>
    <t>CRC_a68.CRC_b67</t>
  </si>
  <si>
    <t>CRC_a69.CRC_b67</t>
  </si>
  <si>
    <t>CRC_a70.CRC_b67</t>
  </si>
  <si>
    <t>CRC_a71.CRC_b67</t>
  </si>
  <si>
    <t>CRC_a72.CRC_b67</t>
  </si>
  <si>
    <t>CRC_a73.CRC_b67</t>
  </si>
  <si>
    <t>CRC_a74.CRC_b67</t>
  </si>
  <si>
    <t>CRC_a75.CRC_b67</t>
  </si>
  <si>
    <t>CRC_a76.CRC_b67</t>
  </si>
  <si>
    <t>CRC_a77.CRC_b67</t>
  </si>
  <si>
    <t>CRC_a78.CRC_b67</t>
  </si>
  <si>
    <t>CRC_a79.CRC_b67</t>
  </si>
  <si>
    <t>CRC_a80.CRC_b67</t>
  </si>
  <si>
    <t>CRC_a81.CRC_b67</t>
  </si>
  <si>
    <t>CRC_a82.CRC_b67</t>
  </si>
  <si>
    <t>CRC_a83.CRC_b67</t>
  </si>
  <si>
    <t>CRC_a84.CRC_b67</t>
  </si>
  <si>
    <t>CRC_a85.CRC_b67</t>
  </si>
  <si>
    <t>CRC_a86.CRC_b67</t>
  </si>
  <si>
    <t>CRC_a87.CRC_b67</t>
  </si>
  <si>
    <t>CRC_a88.CRC_b67</t>
  </si>
  <si>
    <t>CRC_a89.CRC_b67</t>
  </si>
  <si>
    <t>CRC_a90.CRC_b67</t>
  </si>
  <si>
    <t>CRC_a91.CRC_b67</t>
  </si>
  <si>
    <t>CRC_a92.CRC_b67</t>
  </si>
  <si>
    <t>CRC_a93.CRC_b67</t>
  </si>
  <si>
    <t>CRC_a94.CRC_b67</t>
  </si>
  <si>
    <t>CRC_a95.CRC_b67</t>
  </si>
  <si>
    <t>CRC_a96.CRC_b67</t>
  </si>
  <si>
    <t>CRC_a97.CRC_b67</t>
  </si>
  <si>
    <t>CRC_a98.CRC_b67</t>
  </si>
  <si>
    <t>CRC_a99.CRC_b67</t>
  </si>
  <si>
    <t>CRC_a100.CRC_b67</t>
  </si>
  <si>
    <t>CRC_a101.CRC_b67</t>
  </si>
  <si>
    <t>CRC_a102.CRC_b67</t>
  </si>
  <si>
    <t>CRC_a103.CRC_b67</t>
  </si>
  <si>
    <t>CRC_a104.CRC_b67</t>
  </si>
  <si>
    <t>CRC_a105.CRC_b67</t>
  </si>
  <si>
    <t>CRC_a106.CRC_b67</t>
  </si>
  <si>
    <t>CRC_a107.CRC_b67</t>
  </si>
  <si>
    <t>CRC_a108.CRC_b67</t>
  </si>
  <si>
    <t>CRC_a109.CRC_b67</t>
  </si>
  <si>
    <t>CRC_a110.CRC_b67</t>
  </si>
  <si>
    <t>CRC_a111.CRC_b67</t>
  </si>
  <si>
    <t>CRC_a112.CRC_b67</t>
  </si>
  <si>
    <t>CRC_a113.CRC_b67</t>
  </si>
  <si>
    <t>CRC_a114.CRC_b67</t>
  </si>
  <si>
    <t>CRC_a115.CRC_b67</t>
  </si>
  <si>
    <t>CRC_a116.CRC_b67</t>
  </si>
  <si>
    <t>CRC_a117.CRC_b67</t>
  </si>
  <si>
    <t>CRC_a118.CRC_b67</t>
  </si>
  <si>
    <t>CRC_a119.CRC_b67</t>
  </si>
  <si>
    <t>CRC_a120.CRC_b67</t>
  </si>
  <si>
    <t>CRC_a121.CRC_b67</t>
  </si>
  <si>
    <t>CRC_a122.CRC_b67</t>
  </si>
  <si>
    <t>CRC_a123.CRC_b67</t>
  </si>
  <si>
    <t>CRC_a124.CRC_b67</t>
  </si>
  <si>
    <t>CRC_a125.CRC_b67</t>
  </si>
  <si>
    <t>CRC_a126.CRC_b67</t>
  </si>
  <si>
    <t>CRC_a127.CRC_b67</t>
  </si>
  <si>
    <t>CRC_a128.CRC_b67</t>
  </si>
  <si>
    <t>CRC_a129.CRC_b67</t>
  </si>
  <si>
    <t>CRC_a130.CRC_b67</t>
  </si>
  <si>
    <t>CRC_a131.CRC_b67</t>
  </si>
  <si>
    <t>CRC_a132.CRC_b67</t>
  </si>
  <si>
    <t>CRC_a133.CRC_b67</t>
  </si>
  <si>
    <t>CRC_a134.CRC_b67</t>
  </si>
  <si>
    <t>CRC_a135.CRC_b67</t>
  </si>
  <si>
    <t>CRC_a136.CRC_b67</t>
  </si>
  <si>
    <t>CRC_a137.CRC_b67</t>
  </si>
  <si>
    <t>CRC_a138.CRC_b67</t>
  </si>
  <si>
    <t>CRC_a139.CRC_b67</t>
  </si>
  <si>
    <t>CRC_a140.CRC_b67</t>
  </si>
  <si>
    <t>CRC_a141.CRC_b67</t>
  </si>
  <si>
    <t>CRC_a142.CRC_b67</t>
  </si>
  <si>
    <t>CRC_a143.CRC_b67</t>
  </si>
  <si>
    <t>CRC_a144.CRC_b67</t>
  </si>
  <si>
    <t>CRC_a145.CRC_b67</t>
  </si>
  <si>
    <t>CRC_a146.CRC_b67</t>
  </si>
  <si>
    <t>CRC_a147.CRC_b67</t>
  </si>
  <si>
    <t>CRC_a148.CRC_b67</t>
  </si>
  <si>
    <t>CRC_a149.CRC_b67</t>
  </si>
  <si>
    <t>CRC_a150.CRC_b67</t>
  </si>
  <si>
    <t>CRC_a151.CRC_b67</t>
  </si>
  <si>
    <t>CRC_a152.CRC_b67</t>
  </si>
  <si>
    <t>CRC_a153.CRC_b67</t>
  </si>
  <si>
    <t>CRC_a154.CRC_b67</t>
  </si>
  <si>
    <t>CRC_a155.CRC_b67</t>
  </si>
  <si>
    <t>CRC_a156.CRC_b67</t>
  </si>
  <si>
    <t>CRC_a157.CRC_b67</t>
  </si>
  <si>
    <t>CRC_a158.CRC_b67</t>
  </si>
  <si>
    <t>CRC_a159.CRC_b67</t>
  </si>
  <si>
    <t>CRC_a160.CRC_b67</t>
  </si>
  <si>
    <t>CRC_a161.CRC_b67</t>
  </si>
  <si>
    <t>CRC_a162.CRC_b67</t>
  </si>
  <si>
    <t>CRC_a163.CRC_b67</t>
  </si>
  <si>
    <t>CRC_a164.CRC_b67</t>
  </si>
  <si>
    <t>CRC_a165.CRC_b67</t>
  </si>
  <si>
    <t>CRC_a166.CRC_b67</t>
  </si>
  <si>
    <t>CRC_a167.CRC_b67</t>
  </si>
  <si>
    <t>CRC_a168.CRC_b67</t>
  </si>
  <si>
    <t>CRC_a169.CRC_b67</t>
  </si>
  <si>
    <t>CRC_a170.CRC_b67</t>
  </si>
  <si>
    <t>CRC_a171.CRC_b67</t>
  </si>
  <si>
    <t>CRC_a172.CRC_b67</t>
  </si>
  <si>
    <t>CRC_a173.CRC_b67</t>
  </si>
  <si>
    <t>CRC_a174.CRC_b67</t>
  </si>
  <si>
    <t>CRC_a175.CRC_b67</t>
  </si>
  <si>
    <t>CRC_a176.CRC_b67</t>
  </si>
  <si>
    <t>CRC_a177.CRC_b67</t>
  </si>
  <si>
    <t>CRC_a178.CRC_b67</t>
  </si>
  <si>
    <t>CRC_a179.CRC_b67</t>
  </si>
  <si>
    <t>CRC_a180.CRC_b67</t>
  </si>
  <si>
    <t>CRC_a181.CRC_b67</t>
  </si>
  <si>
    <t>CRC_a182.CRC_b67</t>
  </si>
  <si>
    <t>CRC_a183.CRC_b67</t>
  </si>
  <si>
    <t>CRC_a184.CRC_b67</t>
  </si>
  <si>
    <t>CRC_a185.CRC_b67</t>
  </si>
  <si>
    <t>CRC_a186.CRC_b67</t>
  </si>
  <si>
    <t>CRC_a187.CRC_b67</t>
  </si>
  <si>
    <t>CRC_a188.CRC_b67</t>
  </si>
  <si>
    <t>CRC_a189.CRC_b67</t>
  </si>
  <si>
    <t>CRC_a190.CRC_b67</t>
  </si>
  <si>
    <t>CRC_a191.CRC_b67</t>
  </si>
  <si>
    <t>CRC_a192.CRC_b67</t>
  </si>
  <si>
    <t>CRC_a193.CRC_b67</t>
  </si>
  <si>
    <t>CRC_a194.CRC_b67</t>
  </si>
  <si>
    <t>CRC_a195.CRC_b67</t>
  </si>
  <si>
    <t>CRC_a196.CRC_b67</t>
  </si>
  <si>
    <t>CRC_a197.CRC_b67</t>
  </si>
  <si>
    <t>CRC_a198.CRC_b67</t>
  </si>
  <si>
    <t>CRC_a199.CRC_b67</t>
  </si>
  <si>
    <t>CDK4_a17.CRC_b67</t>
  </si>
  <si>
    <t>CRC_a1.CRC_b68</t>
  </si>
  <si>
    <t>CRC_a2.CRC_b68</t>
  </si>
  <si>
    <t>CRC_a3.CRC_b68</t>
  </si>
  <si>
    <t>CRC_a4.CRC_b68</t>
  </si>
  <si>
    <t>CRC_a5.CRC_b68</t>
  </si>
  <si>
    <t>CRC_a6.CRC_b68</t>
  </si>
  <si>
    <t>CRC_a7.CRC_b68</t>
  </si>
  <si>
    <t>CRC_a8.CRC_b68</t>
  </si>
  <si>
    <t>CRC_a9.CRC_b68</t>
  </si>
  <si>
    <t>CRC_a10.CRC_b68</t>
  </si>
  <si>
    <t>CRC_a11.CRC_b68</t>
  </si>
  <si>
    <t>CRC_a12.CRC_b68</t>
  </si>
  <si>
    <t>CRC_a13.CRC_b68</t>
  </si>
  <si>
    <t>CRC_a14.CRC_b68</t>
  </si>
  <si>
    <t>CRC_a15.CRC_b68</t>
  </si>
  <si>
    <t>CRC_a16.CRC_b68</t>
  </si>
  <si>
    <t>CRC_a17.CRC_b68</t>
  </si>
  <si>
    <t>CRC_a18.CRC_b68</t>
  </si>
  <si>
    <t>CRC_a19.CRC_b68</t>
  </si>
  <si>
    <t>CRC_a20.CRC_b68</t>
  </si>
  <si>
    <t>CRC_a21.CRC_b68</t>
  </si>
  <si>
    <t>CRC_a22.CRC_b68</t>
  </si>
  <si>
    <t>CRC_a23.CRC_b68</t>
  </si>
  <si>
    <t>CRC_a24.CRC_b68</t>
  </si>
  <si>
    <t>CRC_a25.CRC_b68</t>
  </si>
  <si>
    <t>CRC_a26.CRC_b68</t>
  </si>
  <si>
    <t>CRC_a27.CRC_b68</t>
  </si>
  <si>
    <t>CRC_a28.CRC_b68</t>
  </si>
  <si>
    <t>CRC_a29.CRC_b68</t>
  </si>
  <si>
    <t>CRC_a30.CRC_b68</t>
  </si>
  <si>
    <t>CRC_a31.CRC_b68</t>
  </si>
  <si>
    <t>CRC_a32.CRC_b68</t>
  </si>
  <si>
    <t>CRC_a33.CRC_b68</t>
  </si>
  <si>
    <t>CRC_a34.CRC_b68</t>
  </si>
  <si>
    <t>CRC_a35.CRC_b68</t>
  </si>
  <si>
    <t>CRC_a36.CRC_b68</t>
  </si>
  <si>
    <t>CRC_a37.CRC_b68</t>
  </si>
  <si>
    <t>CRC_a38.CRC_b68</t>
  </si>
  <si>
    <t>CRC_a39.CRC_b68</t>
  </si>
  <si>
    <t>CRC_a40.CRC_b68</t>
  </si>
  <si>
    <t>CRC_a41.CRC_b68</t>
  </si>
  <si>
    <t>CRC_a42.CRC_b68</t>
  </si>
  <si>
    <t>CRC_a43.CRC_b68</t>
  </si>
  <si>
    <t>CRC_a44.CRC_b68</t>
  </si>
  <si>
    <t>CRC_a45.CRC_b68</t>
  </si>
  <si>
    <t>CRC_a46.CRC_b68</t>
  </si>
  <si>
    <t>CRC_a47.CRC_b68</t>
  </si>
  <si>
    <t>CRC_a48.CRC_b68</t>
  </si>
  <si>
    <t>CRC_a49.CRC_b68</t>
  </si>
  <si>
    <t>CRC_a50.CRC_b68</t>
  </si>
  <si>
    <t>CRC_a51.CRC_b68</t>
  </si>
  <si>
    <t>CRC_a52.CRC_b68</t>
  </si>
  <si>
    <t>CRC_a53.CRC_b68</t>
  </si>
  <si>
    <t>CRC_a54.CRC_b68</t>
  </si>
  <si>
    <t>CRC_a55.CRC_b68</t>
  </si>
  <si>
    <t>CRC_a56.CRC_b68</t>
  </si>
  <si>
    <t>CRC_a57.CRC_b68</t>
  </si>
  <si>
    <t>CRC_a58.CRC_b68</t>
  </si>
  <si>
    <t>CRC_a59.CRC_b68</t>
  </si>
  <si>
    <t>CRC_a60.CRC_b68</t>
  </si>
  <si>
    <t>CRC_a61.CRC_b68</t>
  </si>
  <si>
    <t>CRC_a62.CRC_b68</t>
  </si>
  <si>
    <t>CRC_a63.CRC_b68</t>
  </si>
  <si>
    <t>CRC_a64.CRC_b68</t>
  </si>
  <si>
    <t>CRC_a65.CRC_b68</t>
  </si>
  <si>
    <t>CRC_a66.CRC_b68</t>
  </si>
  <si>
    <t>CRC_a67.CRC_b68</t>
  </si>
  <si>
    <t>CRC_a68.CRC_b68</t>
  </si>
  <si>
    <t>CRC_a69.CRC_b68</t>
  </si>
  <si>
    <t>CRC_a70.CRC_b68</t>
  </si>
  <si>
    <t>CRC_a71.CRC_b68</t>
  </si>
  <si>
    <t>CRC_a72.CRC_b68</t>
  </si>
  <si>
    <t>CRC_a73.CRC_b68</t>
  </si>
  <si>
    <t>CRC_a74.CRC_b68</t>
  </si>
  <si>
    <t>CRC_a75.CRC_b68</t>
  </si>
  <si>
    <t>CRC_a76.CRC_b68</t>
  </si>
  <si>
    <t>CRC_a77.CRC_b68</t>
  </si>
  <si>
    <t>CRC_a78.CRC_b68</t>
  </si>
  <si>
    <t>CRC_a79.CRC_b68</t>
  </si>
  <si>
    <t>CRC_a80.CRC_b68</t>
  </si>
  <si>
    <t>CRC_a81.CRC_b68</t>
  </si>
  <si>
    <t>CRC_a82.CRC_b68</t>
  </si>
  <si>
    <t>CRC_a83.CRC_b68</t>
  </si>
  <si>
    <t>CRC_a84.CRC_b68</t>
  </si>
  <si>
    <t>CRC_a85.CRC_b68</t>
  </si>
  <si>
    <t>CRC_a86.CRC_b68</t>
  </si>
  <si>
    <t>CRC_a87.CRC_b68</t>
  </si>
  <si>
    <t>CRC_a88.CRC_b68</t>
  </si>
  <si>
    <t>CRC_a89.CRC_b68</t>
  </si>
  <si>
    <t>CRC_a90.CRC_b68</t>
  </si>
  <si>
    <t>CRC_a91.CRC_b68</t>
  </si>
  <si>
    <t>CRC_a92.CRC_b68</t>
  </si>
  <si>
    <t>CRC_a93.CRC_b68</t>
  </si>
  <si>
    <t>CRC_a94.CRC_b68</t>
  </si>
  <si>
    <t>CRC_a95.CRC_b68</t>
  </si>
  <si>
    <t>CRC_a96.CRC_b68</t>
  </si>
  <si>
    <t>CRC_a97.CRC_b68</t>
  </si>
  <si>
    <t>CRC_a98.CRC_b68</t>
  </si>
  <si>
    <t>CRC_a99.CRC_b68</t>
  </si>
  <si>
    <t>CRC_a100.CRC_b68</t>
  </si>
  <si>
    <t>CRC_a101.CRC_b68</t>
  </si>
  <si>
    <t>CRC_a102.CRC_b68</t>
  </si>
  <si>
    <t>CRC_a103.CRC_b68</t>
  </si>
  <si>
    <t>CRC_a104.CRC_b68</t>
  </si>
  <si>
    <t>CRC_a105.CRC_b68</t>
  </si>
  <si>
    <t>CRC_a106.CRC_b68</t>
  </si>
  <si>
    <t>CRC_a107.CRC_b68</t>
  </si>
  <si>
    <t>CRC_a108.CRC_b68</t>
  </si>
  <si>
    <t>CRC_a109.CRC_b68</t>
  </si>
  <si>
    <t>CRC_a110.CRC_b68</t>
  </si>
  <si>
    <t>CRC_a111.CRC_b68</t>
  </si>
  <si>
    <t>CRC_a112.CRC_b68</t>
  </si>
  <si>
    <t>CRC_a113.CRC_b68</t>
  </si>
  <si>
    <t>CRC_a114.CRC_b68</t>
  </si>
  <si>
    <t>CRC_a115.CRC_b68</t>
  </si>
  <si>
    <t>CRC_a116.CRC_b68</t>
  </si>
  <si>
    <t>CRC_a117.CRC_b68</t>
  </si>
  <si>
    <t>CRC_a118.CRC_b68</t>
  </si>
  <si>
    <t>CRC_a119.CRC_b68</t>
  </si>
  <si>
    <t>CRC_a120.CRC_b68</t>
  </si>
  <si>
    <t>CRC_a121.CRC_b68</t>
  </si>
  <si>
    <t>CRC_a122.CRC_b68</t>
  </si>
  <si>
    <t>CRC_a123.CRC_b68</t>
  </si>
  <si>
    <t>CRC_a124.CRC_b68</t>
  </si>
  <si>
    <t>CRC_a125.CRC_b68</t>
  </si>
  <si>
    <t>CRC_a126.CRC_b68</t>
  </si>
  <si>
    <t>CRC_a127.CRC_b68</t>
  </si>
  <si>
    <t>CRC_a128.CRC_b68</t>
  </si>
  <si>
    <t>CRC_a129.CRC_b68</t>
  </si>
  <si>
    <t>CRC_a130.CRC_b68</t>
  </si>
  <si>
    <t>CRC_a131.CRC_b68</t>
  </si>
  <si>
    <t>CRC_a132.CRC_b68</t>
  </si>
  <si>
    <t>CRC_a133.CRC_b68</t>
  </si>
  <si>
    <t>CRC_a134.CRC_b68</t>
  </si>
  <si>
    <t>CRC_a135.CRC_b68</t>
  </si>
  <si>
    <t>CRC_a136.CRC_b68</t>
  </si>
  <si>
    <t>CRC_a137.CRC_b68</t>
  </si>
  <si>
    <t>CRC_a138.CRC_b68</t>
  </si>
  <si>
    <t>CRC_a139.CRC_b68</t>
  </si>
  <si>
    <t>CRC_a140.CRC_b68</t>
  </si>
  <si>
    <t>CRC_a141.CRC_b68</t>
  </si>
  <si>
    <t>CRC_a142.CRC_b68</t>
  </si>
  <si>
    <t>CRC_a143.CRC_b68</t>
  </si>
  <si>
    <t>CRC_a144.CRC_b68</t>
  </si>
  <si>
    <t>CRC_a145.CRC_b68</t>
  </si>
  <si>
    <t>CRC_a146.CRC_b68</t>
  </si>
  <si>
    <t>CRC_a147.CRC_b68</t>
  </si>
  <si>
    <t>CRC_a148.CRC_b68</t>
  </si>
  <si>
    <t>CRC_a149.CRC_b68</t>
  </si>
  <si>
    <t>CRC_a150.CRC_b68</t>
  </si>
  <si>
    <t>CRC_a151.CRC_b68</t>
  </si>
  <si>
    <t>CRC_a152.CRC_b68</t>
  </si>
  <si>
    <t>CRC_a153.CRC_b68</t>
  </si>
  <si>
    <t>CRC_a154.CRC_b68</t>
  </si>
  <si>
    <t>CRC_a155.CRC_b68</t>
  </si>
  <si>
    <t>CRC_a156.CRC_b68</t>
  </si>
  <si>
    <t>CRC_a157.CRC_b68</t>
  </si>
  <si>
    <t>CRC_a158.CRC_b68</t>
  </si>
  <si>
    <t>CRC_a159.CRC_b68</t>
  </si>
  <si>
    <t>CRC_a160.CRC_b68</t>
  </si>
  <si>
    <t>CRC_a161.CRC_b68</t>
  </si>
  <si>
    <t>CRC_a162.CRC_b68</t>
  </si>
  <si>
    <t>CRC_a163.CRC_b68</t>
  </si>
  <si>
    <t>CRC_a164.CRC_b68</t>
  </si>
  <si>
    <t>CRC_a165.CRC_b68</t>
  </si>
  <si>
    <t>CRC_a166.CRC_b68</t>
  </si>
  <si>
    <t>CRC_a167.CRC_b68</t>
  </si>
  <si>
    <t>CRC_a168.CRC_b68</t>
  </si>
  <si>
    <t>CRC_a169.CRC_b68</t>
  </si>
  <si>
    <t>CRC_a170.CRC_b68</t>
  </si>
  <si>
    <t>CRC_a171.CRC_b68</t>
  </si>
  <si>
    <t>CRC_a172.CRC_b68</t>
  </si>
  <si>
    <t>CRC_a173.CRC_b68</t>
  </si>
  <si>
    <t>CRC_a174.CRC_b68</t>
  </si>
  <si>
    <t>CRC_a175.CRC_b68</t>
  </si>
  <si>
    <t>CRC_a176.CRC_b68</t>
  </si>
  <si>
    <t>CRC_a177.CRC_b68</t>
  </si>
  <si>
    <t>CRC_a178.CRC_b68</t>
  </si>
  <si>
    <t>CRC_a179.CRC_b68</t>
  </si>
  <si>
    <t>CRC_a180.CRC_b68</t>
  </si>
  <si>
    <t>CRC_a181.CRC_b68</t>
  </si>
  <si>
    <t>CRC_a182.CRC_b68</t>
  </si>
  <si>
    <t>CRC_a183.CRC_b68</t>
  </si>
  <si>
    <t>CRC_a184.CRC_b68</t>
  </si>
  <si>
    <t>CRC_a185.CRC_b68</t>
  </si>
  <si>
    <t>CRC_a186.CRC_b68</t>
  </si>
  <si>
    <t>CRC_a187.CRC_b68</t>
  </si>
  <si>
    <t>CRC_a188.CRC_b68</t>
  </si>
  <si>
    <t>CRC_a189.CRC_b68</t>
  </si>
  <si>
    <t>CRC_a190.CRC_b68</t>
  </si>
  <si>
    <t>CRC_a191.CRC_b68</t>
  </si>
  <si>
    <t>CRC_a192.CRC_b68</t>
  </si>
  <si>
    <t>CRC_a193.CRC_b68</t>
  </si>
  <si>
    <t>CRC_a194.CRC_b68</t>
  </si>
  <si>
    <t>CRC_a195.CRC_b68</t>
  </si>
  <si>
    <t>CRC_a196.CRC_b68</t>
  </si>
  <si>
    <t>CRC_a197.CRC_b68</t>
  </si>
  <si>
    <t>CRC_a198.CRC_b68</t>
  </si>
  <si>
    <t>CRC_a199.CRC_b68</t>
  </si>
  <si>
    <t>CDK4_a17.CRC_b68</t>
  </si>
  <si>
    <t>CRC_a1.CRC_b69</t>
  </si>
  <si>
    <t>CRC_a2.CRC_b69</t>
  </si>
  <si>
    <t>CRC_a3.CRC_b69</t>
  </si>
  <si>
    <t>CRC_a4.CRC_b69</t>
  </si>
  <si>
    <t>CRC_a5.CRC_b69</t>
  </si>
  <si>
    <t>CRC_a6.CRC_b69</t>
  </si>
  <si>
    <t>CRC_a7.CRC_b69</t>
  </si>
  <si>
    <t>CRC_a8.CRC_b69</t>
  </si>
  <si>
    <t>CRC_a9.CRC_b69</t>
  </si>
  <si>
    <t>CRC_a10.CRC_b69</t>
  </si>
  <si>
    <t>CRC_a11.CRC_b69</t>
  </si>
  <si>
    <t>CRC_a12.CRC_b69</t>
  </si>
  <si>
    <t>CRC_a13.CRC_b69</t>
  </si>
  <si>
    <t>CRC_a14.CRC_b69</t>
  </si>
  <si>
    <t>CRC_a15.CRC_b69</t>
  </si>
  <si>
    <t>CRC_a16.CRC_b69</t>
  </si>
  <si>
    <t>CRC_a17.CRC_b69</t>
  </si>
  <si>
    <t>CRC_a18.CRC_b69</t>
  </si>
  <si>
    <t>CRC_a19.CRC_b69</t>
  </si>
  <si>
    <t>CRC_a20.CRC_b69</t>
  </si>
  <si>
    <t>CRC_a21.CRC_b69</t>
  </si>
  <si>
    <t>CRC_a22.CRC_b69</t>
  </si>
  <si>
    <t>CRC_a23.CRC_b69</t>
  </si>
  <si>
    <t>CRC_a24.CRC_b69</t>
  </si>
  <si>
    <t>CRC_a25.CRC_b69</t>
  </si>
  <si>
    <t>CRC_a26.CRC_b69</t>
  </si>
  <si>
    <t>CRC_a27.CRC_b69</t>
  </si>
  <si>
    <t>CRC_a28.CRC_b69</t>
  </si>
  <si>
    <t>CRC_a29.CRC_b69</t>
  </si>
  <si>
    <t>CRC_a30.CRC_b69</t>
  </si>
  <si>
    <t>CRC_a31.CRC_b69</t>
  </si>
  <si>
    <t>CRC_a32.CRC_b69</t>
  </si>
  <si>
    <t>CRC_a33.CRC_b69</t>
  </si>
  <si>
    <t>CRC_a34.CRC_b69</t>
  </si>
  <si>
    <t>CRC_a35.CRC_b69</t>
  </si>
  <si>
    <t>CRC_a36.CRC_b69</t>
  </si>
  <si>
    <t>CRC_a37.CRC_b69</t>
  </si>
  <si>
    <t>CRC_a38.CRC_b69</t>
  </si>
  <si>
    <t>CRC_a39.CRC_b69</t>
  </si>
  <si>
    <t>CRC_a40.CRC_b69</t>
  </si>
  <si>
    <t>CRC_a41.CRC_b69</t>
  </si>
  <si>
    <t>CRC_a42.CRC_b69</t>
  </si>
  <si>
    <t>CRC_a43.CRC_b69</t>
  </si>
  <si>
    <t>CRC_a44.CRC_b69</t>
  </si>
  <si>
    <t>CRC_a45.CRC_b69</t>
  </si>
  <si>
    <t>CRC_a46.CRC_b69</t>
  </si>
  <si>
    <t>CRC_a47.CRC_b69</t>
  </si>
  <si>
    <t>CRC_a48.CRC_b69</t>
  </si>
  <si>
    <t>CRC_a49.CRC_b69</t>
  </si>
  <si>
    <t>CRC_a50.CRC_b69</t>
  </si>
  <si>
    <t>CRC_a51.CRC_b69</t>
  </si>
  <si>
    <t>CRC_a52.CRC_b69</t>
  </si>
  <si>
    <t>CRC_a53.CRC_b69</t>
  </si>
  <si>
    <t>CRC_a54.CRC_b69</t>
  </si>
  <si>
    <t>CRC_a55.CRC_b69</t>
  </si>
  <si>
    <t>CRC_a56.CRC_b69</t>
  </si>
  <si>
    <t>CRC_a57.CRC_b69</t>
  </si>
  <si>
    <t>CRC_a58.CRC_b69</t>
  </si>
  <si>
    <t>CRC_a59.CRC_b69</t>
  </si>
  <si>
    <t>CRC_a60.CRC_b69</t>
  </si>
  <si>
    <t>CRC_a61.CRC_b69</t>
  </si>
  <si>
    <t>CRC_a62.CRC_b69</t>
  </si>
  <si>
    <t>CRC_a63.CRC_b69</t>
  </si>
  <si>
    <t>CRC_a64.CRC_b69</t>
  </si>
  <si>
    <t>CRC_a65.CRC_b69</t>
  </si>
  <si>
    <t>CRC_a66.CRC_b69</t>
  </si>
  <si>
    <t>CRC_a67.CRC_b69</t>
  </si>
  <si>
    <t>CRC_a68.CRC_b69</t>
  </si>
  <si>
    <t>CRC_a69.CRC_b69</t>
  </si>
  <si>
    <t>CRC_a70.CRC_b69</t>
  </si>
  <si>
    <t>CRC_a71.CRC_b69</t>
  </si>
  <si>
    <t>CRC_a72.CRC_b69</t>
  </si>
  <si>
    <t>CRC_a73.CRC_b69</t>
  </si>
  <si>
    <t>CRC_a74.CRC_b69</t>
  </si>
  <si>
    <t>CRC_a75.CRC_b69</t>
  </si>
  <si>
    <t>CRC_a76.CRC_b69</t>
  </si>
  <si>
    <t>CRC_a77.CRC_b69</t>
  </si>
  <si>
    <t>CRC_a78.CRC_b69</t>
  </si>
  <si>
    <t>CRC_a79.CRC_b69</t>
  </si>
  <si>
    <t>CRC_a80.CRC_b69</t>
  </si>
  <si>
    <t>CRC_a81.CRC_b69</t>
  </si>
  <si>
    <t>CRC_a82.CRC_b69</t>
  </si>
  <si>
    <t>CRC_a83.CRC_b69</t>
  </si>
  <si>
    <t>CRC_a84.CRC_b69</t>
  </si>
  <si>
    <t>CRC_a85.CRC_b69</t>
  </si>
  <si>
    <t>CRC_a86.CRC_b69</t>
  </si>
  <si>
    <t>CRC_a87.CRC_b69</t>
  </si>
  <si>
    <t>CRC_a88.CRC_b69</t>
  </si>
  <si>
    <t>CRC_a89.CRC_b69</t>
  </si>
  <si>
    <t>CRC_a90.CRC_b69</t>
  </si>
  <si>
    <t>CRC_a91.CRC_b69</t>
  </si>
  <si>
    <t>CRC_a92.CRC_b69</t>
  </si>
  <si>
    <t>CRC_a93.CRC_b69</t>
  </si>
  <si>
    <t>CRC_a94.CRC_b69</t>
  </si>
  <si>
    <t>CRC_a95.CRC_b69</t>
  </si>
  <si>
    <t>CRC_a96.CRC_b69</t>
  </si>
  <si>
    <t>CRC_a97.CRC_b69</t>
  </si>
  <si>
    <t>CRC_a98.CRC_b69</t>
  </si>
  <si>
    <t>CRC_a99.CRC_b69</t>
  </si>
  <si>
    <t>CRC_a100.CRC_b69</t>
  </si>
  <si>
    <t>CRC_a101.CRC_b69</t>
  </si>
  <si>
    <t>CRC_a102.CRC_b69</t>
  </si>
  <si>
    <t>CRC_a103.CRC_b69</t>
  </si>
  <si>
    <t>CRC_a104.CRC_b69</t>
  </si>
  <si>
    <t>CRC_a105.CRC_b69</t>
  </si>
  <si>
    <t>CRC_a106.CRC_b69</t>
  </si>
  <si>
    <t>CRC_a107.CRC_b69</t>
  </si>
  <si>
    <t>CRC_a108.CRC_b69</t>
  </si>
  <si>
    <t>CRC_a109.CRC_b69</t>
  </si>
  <si>
    <t>CRC_a110.CRC_b69</t>
  </si>
  <si>
    <t>CRC_a111.CRC_b69</t>
  </si>
  <si>
    <t>CRC_a112.CRC_b69</t>
  </si>
  <si>
    <t>CRC_a113.CRC_b69</t>
  </si>
  <si>
    <t>CRC_a114.CRC_b69</t>
  </si>
  <si>
    <t>CRC_a115.CRC_b69</t>
  </si>
  <si>
    <t>CRC_a116.CRC_b69</t>
  </si>
  <si>
    <t>CRC_a117.CRC_b69</t>
  </si>
  <si>
    <t>CRC_a118.CRC_b69</t>
  </si>
  <si>
    <t>CRC_a119.CRC_b69</t>
  </si>
  <si>
    <t>CRC_a120.CRC_b69</t>
  </si>
  <si>
    <t>CRC_a121.CRC_b69</t>
  </si>
  <si>
    <t>CRC_a122.CRC_b69</t>
  </si>
  <si>
    <t>CRC_a123.CRC_b69</t>
  </si>
  <si>
    <t>CRC_a124.CRC_b69</t>
  </si>
  <si>
    <t>CRC_a125.CRC_b69</t>
  </si>
  <si>
    <t>CRC_a126.CRC_b69</t>
  </si>
  <si>
    <t>CRC_a127.CRC_b69</t>
  </si>
  <si>
    <t>CRC_a128.CRC_b69</t>
  </si>
  <si>
    <t>CRC_a129.CRC_b69</t>
  </si>
  <si>
    <t>CRC_a130.CRC_b69</t>
  </si>
  <si>
    <t>CRC_a131.CRC_b69</t>
  </si>
  <si>
    <t>CRC_a132.CRC_b69</t>
  </si>
  <si>
    <t>CRC_a133.CRC_b69</t>
  </si>
  <si>
    <t>CRC_a134.CRC_b69</t>
  </si>
  <si>
    <t>CRC_a135.CRC_b69</t>
  </si>
  <si>
    <t>CRC_a136.CRC_b69</t>
  </si>
  <si>
    <t>CRC_a137.CRC_b69</t>
  </si>
  <si>
    <t>CRC_a138.CRC_b69</t>
  </si>
  <si>
    <t>CRC_a139.CRC_b69</t>
  </si>
  <si>
    <t>CRC_a140.CRC_b69</t>
  </si>
  <si>
    <t>CRC_a141.CRC_b69</t>
  </si>
  <si>
    <t>CRC_a142.CRC_b69</t>
  </si>
  <si>
    <t>CRC_a143.CRC_b69</t>
  </si>
  <si>
    <t>CRC_a144.CRC_b69</t>
  </si>
  <si>
    <t>CRC_a145.CRC_b69</t>
  </si>
  <si>
    <t>CRC_a146.CRC_b69</t>
  </si>
  <si>
    <t>CRC_a147.CRC_b69</t>
  </si>
  <si>
    <t>CRC_a148.CRC_b69</t>
  </si>
  <si>
    <t>CRC_a149.CRC_b69</t>
  </si>
  <si>
    <t>CRC_a150.CRC_b69</t>
  </si>
  <si>
    <t>CRC_a151.CRC_b69</t>
  </si>
  <si>
    <t>CRC_a152.CRC_b69</t>
  </si>
  <si>
    <t>CRC_a153.CRC_b69</t>
  </si>
  <si>
    <t>CRC_a154.CRC_b69</t>
  </si>
  <si>
    <t>CRC_a155.CRC_b69</t>
  </si>
  <si>
    <t>CRC_a156.CRC_b69</t>
  </si>
  <si>
    <t>CRC_a157.CRC_b69</t>
  </si>
  <si>
    <t>CRC_a158.CRC_b69</t>
  </si>
  <si>
    <t>CRC_a159.CRC_b69</t>
  </si>
  <si>
    <t>CRC_a160.CRC_b69</t>
  </si>
  <si>
    <t>CRC_a161.CRC_b69</t>
  </si>
  <si>
    <t>CRC_a162.CRC_b69</t>
  </si>
  <si>
    <t>CRC_a163.CRC_b69</t>
  </si>
  <si>
    <t>CRC_a164.CRC_b69</t>
  </si>
  <si>
    <t>CRC_a165.CRC_b69</t>
  </si>
  <si>
    <t>CRC_a166.CRC_b69</t>
  </si>
  <si>
    <t>CRC_a167.CRC_b69</t>
  </si>
  <si>
    <t>CRC_a168.CRC_b69</t>
  </si>
  <si>
    <t>CRC_a169.CRC_b69</t>
  </si>
  <si>
    <t>CRC_a170.CRC_b69</t>
  </si>
  <si>
    <t>CRC_a171.CRC_b69</t>
  </si>
  <si>
    <t>CRC_a172.CRC_b69</t>
  </si>
  <si>
    <t>CRC_a173.CRC_b69</t>
  </si>
  <si>
    <t>CRC_a174.CRC_b69</t>
  </si>
  <si>
    <t>CRC_a175.CRC_b69</t>
  </si>
  <si>
    <t>CRC_a176.CRC_b69</t>
  </si>
  <si>
    <t>CRC_a177.CRC_b69</t>
  </si>
  <si>
    <t>CRC_a178.CRC_b69</t>
  </si>
  <si>
    <t>CRC_a179.CRC_b69</t>
  </si>
  <si>
    <t>CRC_a180.CRC_b69</t>
  </si>
  <si>
    <t>CRC_a181.CRC_b69</t>
  </si>
  <si>
    <t>CRC_a182.CRC_b69</t>
  </si>
  <si>
    <t>CRC_a183.CRC_b69</t>
  </si>
  <si>
    <t>CRC_a184.CRC_b69</t>
  </si>
  <si>
    <t>CRC_a185.CRC_b69</t>
  </si>
  <si>
    <t>CRC_a186.CRC_b69</t>
  </si>
  <si>
    <t>CRC_a187.CRC_b69</t>
  </si>
  <si>
    <t>CRC_a188.CRC_b69</t>
  </si>
  <si>
    <t>CRC_a189.CRC_b69</t>
  </si>
  <si>
    <t>CRC_a190.CRC_b69</t>
  </si>
  <si>
    <t>CRC_a191.CRC_b69</t>
  </si>
  <si>
    <t>CRC_a192.CRC_b69</t>
  </si>
  <si>
    <t>CRC_a193.CRC_b69</t>
  </si>
  <si>
    <t>CRC_a194.CRC_b69</t>
  </si>
  <si>
    <t>CRC_a195.CRC_b69</t>
  </si>
  <si>
    <t>CRC_a196.CRC_b69</t>
  </si>
  <si>
    <t>CRC_a197.CRC_b69</t>
  </si>
  <si>
    <t>CRC_a198.CRC_b69</t>
  </si>
  <si>
    <t>CRC_a199.CRC_b69</t>
  </si>
  <si>
    <t>CDK4_a17.CRC_b69</t>
  </si>
  <si>
    <t>CRC_a1.CRC_b70</t>
  </si>
  <si>
    <t>CRC_a2.CRC_b70</t>
  </si>
  <si>
    <t>CRC_a3.CRC_b70</t>
  </si>
  <si>
    <t>CRC_a4.CRC_b70</t>
  </si>
  <si>
    <t>CRC_a5.CRC_b70</t>
  </si>
  <si>
    <t>CRC_a6.CRC_b70</t>
  </si>
  <si>
    <t>CRC_a7.CRC_b70</t>
  </si>
  <si>
    <t>CRC_a8.CRC_b70</t>
  </si>
  <si>
    <t>CRC_a9.CRC_b70</t>
  </si>
  <si>
    <t>CRC_a10.CRC_b70</t>
  </si>
  <si>
    <t>CRC_a11.CRC_b70</t>
  </si>
  <si>
    <t>CRC_a12.CRC_b70</t>
  </si>
  <si>
    <t>CRC_a13.CRC_b70</t>
  </si>
  <si>
    <t>CRC_a14.CRC_b70</t>
  </si>
  <si>
    <t>CRC_a15.CRC_b70</t>
  </si>
  <si>
    <t>CRC_a16.CRC_b70</t>
  </si>
  <si>
    <t>CRC_a17.CRC_b70</t>
  </si>
  <si>
    <t>CRC_a18.CRC_b70</t>
  </si>
  <si>
    <t>CRC_a19.CRC_b70</t>
  </si>
  <si>
    <t>CRC_a20.CRC_b70</t>
  </si>
  <si>
    <t>CRC_a21.CRC_b70</t>
  </si>
  <si>
    <t>CRC_a22.CRC_b70</t>
  </si>
  <si>
    <t>CRC_a23.CRC_b70</t>
  </si>
  <si>
    <t>CRC_a24.CRC_b70</t>
  </si>
  <si>
    <t>CRC_a25.CRC_b70</t>
  </si>
  <si>
    <t>CRC_a26.CRC_b70</t>
  </si>
  <si>
    <t>CRC_a27.CRC_b70</t>
  </si>
  <si>
    <t>CRC_a28.CRC_b70</t>
  </si>
  <si>
    <t>CRC_a29.CRC_b70</t>
  </si>
  <si>
    <t>CRC_a30.CRC_b70</t>
  </si>
  <si>
    <t>CRC_a31.CRC_b70</t>
  </si>
  <si>
    <t>CRC_a32.CRC_b70</t>
  </si>
  <si>
    <t>CRC_a33.CRC_b70</t>
  </si>
  <si>
    <t>CRC_a34.CRC_b70</t>
  </si>
  <si>
    <t>CRC_a35.CRC_b70</t>
  </si>
  <si>
    <t>CRC_a36.CRC_b70</t>
  </si>
  <si>
    <t>CRC_a37.CRC_b70</t>
  </si>
  <si>
    <t>CRC_a38.CRC_b70</t>
  </si>
  <si>
    <t>CRC_a39.CRC_b70</t>
  </si>
  <si>
    <t>CRC_a40.CRC_b70</t>
  </si>
  <si>
    <t>CRC_a41.CRC_b70</t>
  </si>
  <si>
    <t>CRC_a42.CRC_b70</t>
  </si>
  <si>
    <t>CRC_a43.CRC_b70</t>
  </si>
  <si>
    <t>CRC_a44.CRC_b70</t>
  </si>
  <si>
    <t>CRC_a45.CRC_b70</t>
  </si>
  <si>
    <t>CRC_a46.CRC_b70</t>
  </si>
  <si>
    <t>CRC_a47.CRC_b70</t>
  </si>
  <si>
    <t>CRC_a48.CRC_b70</t>
  </si>
  <si>
    <t>CRC_a49.CRC_b70</t>
  </si>
  <si>
    <t>CRC_a50.CRC_b70</t>
  </si>
  <si>
    <t>CRC_a51.CRC_b70</t>
  </si>
  <si>
    <t>CRC_a52.CRC_b70</t>
  </si>
  <si>
    <t>CRC_a53.CRC_b70</t>
  </si>
  <si>
    <t>CRC_a54.CRC_b70</t>
  </si>
  <si>
    <t>CRC_a55.CRC_b70</t>
  </si>
  <si>
    <t>CRC_a56.CRC_b70</t>
  </si>
  <si>
    <t>CRC_a57.CRC_b70</t>
  </si>
  <si>
    <t>CRC_a58.CRC_b70</t>
  </si>
  <si>
    <t>CRC_a59.CRC_b70</t>
  </si>
  <si>
    <t>CRC_a60.CRC_b70</t>
  </si>
  <si>
    <t>CRC_a61.CRC_b70</t>
  </si>
  <si>
    <t>CRC_a62.CRC_b70</t>
  </si>
  <si>
    <t>CRC_a63.CRC_b70</t>
  </si>
  <si>
    <t>CRC_a64.CRC_b70</t>
  </si>
  <si>
    <t>CRC_a65.CRC_b70</t>
  </si>
  <si>
    <t>CRC_a66.CRC_b70</t>
  </si>
  <si>
    <t>CRC_a67.CRC_b70</t>
  </si>
  <si>
    <t>CRC_a68.CRC_b70</t>
  </si>
  <si>
    <t>CRC_a69.CRC_b70</t>
  </si>
  <si>
    <t>CRC_a70.CRC_b70</t>
  </si>
  <si>
    <t>CRC_a71.CRC_b70</t>
  </si>
  <si>
    <t>CRC_a72.CRC_b70</t>
  </si>
  <si>
    <t>CRC_a73.CRC_b70</t>
  </si>
  <si>
    <t>CRC_a74.CRC_b70</t>
  </si>
  <si>
    <t>CRC_a75.CRC_b70</t>
  </si>
  <si>
    <t>CRC_a76.CRC_b70</t>
  </si>
  <si>
    <t>CRC_a77.CRC_b70</t>
  </si>
  <si>
    <t>CRC_a78.CRC_b70</t>
  </si>
  <si>
    <t>CRC_a79.CRC_b70</t>
  </si>
  <si>
    <t>CRC_a80.CRC_b70</t>
  </si>
  <si>
    <t>CRC_a81.CRC_b70</t>
  </si>
  <si>
    <t>CRC_a82.CRC_b70</t>
  </si>
  <si>
    <t>CRC_a83.CRC_b70</t>
  </si>
  <si>
    <t>CRC_a84.CRC_b70</t>
  </si>
  <si>
    <t>CRC_a85.CRC_b70</t>
  </si>
  <si>
    <t>CRC_a86.CRC_b70</t>
  </si>
  <si>
    <t>CRC_a87.CRC_b70</t>
  </si>
  <si>
    <t>CRC_a88.CRC_b70</t>
  </si>
  <si>
    <t>CRC_a89.CRC_b70</t>
  </si>
  <si>
    <t>CRC_a90.CRC_b70</t>
  </si>
  <si>
    <t>CRC_a91.CRC_b70</t>
  </si>
  <si>
    <t>CRC_a92.CRC_b70</t>
  </si>
  <si>
    <t>CRC_a93.CRC_b70</t>
  </si>
  <si>
    <t>CRC_a94.CRC_b70</t>
  </si>
  <si>
    <t>CRC_a95.CRC_b70</t>
  </si>
  <si>
    <t>CRC_a96.CRC_b70</t>
  </si>
  <si>
    <t>CRC_a97.CRC_b70</t>
  </si>
  <si>
    <t>CRC_a98.CRC_b70</t>
  </si>
  <si>
    <t>CRC_a99.CRC_b70</t>
  </si>
  <si>
    <t>CRC_a100.CRC_b70</t>
  </si>
  <si>
    <t>CRC_a101.CRC_b70</t>
  </si>
  <si>
    <t>CRC_a102.CRC_b70</t>
  </si>
  <si>
    <t>CRC_a103.CRC_b70</t>
  </si>
  <si>
    <t>CRC_a104.CRC_b70</t>
  </si>
  <si>
    <t>CRC_a105.CRC_b70</t>
  </si>
  <si>
    <t>CRC_a106.CRC_b70</t>
  </si>
  <si>
    <t>CRC_a107.CRC_b70</t>
  </si>
  <si>
    <t>CRC_a108.CRC_b70</t>
  </si>
  <si>
    <t>CRC_a109.CRC_b70</t>
  </si>
  <si>
    <t>CRC_a110.CRC_b70</t>
  </si>
  <si>
    <t>CRC_a111.CRC_b70</t>
  </si>
  <si>
    <t>CRC_a112.CRC_b70</t>
  </si>
  <si>
    <t>CRC_a113.CRC_b70</t>
  </si>
  <si>
    <t>CRC_a114.CRC_b70</t>
  </si>
  <si>
    <t>CRC_a115.CRC_b70</t>
  </si>
  <si>
    <t>CRC_a116.CRC_b70</t>
  </si>
  <si>
    <t>CRC_a117.CRC_b70</t>
  </si>
  <si>
    <t>CRC_a118.CRC_b70</t>
  </si>
  <si>
    <t>CRC_a119.CRC_b70</t>
  </si>
  <si>
    <t>CRC_a120.CRC_b70</t>
  </si>
  <si>
    <t>CRC_a121.CRC_b70</t>
  </si>
  <si>
    <t>CRC_a122.CRC_b70</t>
  </si>
  <si>
    <t>CRC_a123.CRC_b70</t>
  </si>
  <si>
    <t>CRC_a124.CRC_b70</t>
  </si>
  <si>
    <t>CRC_a125.CRC_b70</t>
  </si>
  <si>
    <t>CRC_a126.CRC_b70</t>
  </si>
  <si>
    <t>CRC_a127.CRC_b70</t>
  </si>
  <si>
    <t>CRC_a128.CRC_b70</t>
  </si>
  <si>
    <t>CRC_a129.CRC_b70</t>
  </si>
  <si>
    <t>CRC_a130.CRC_b70</t>
  </si>
  <si>
    <t>CRC_a131.CRC_b70</t>
  </si>
  <si>
    <t>CRC_a132.CRC_b70</t>
  </si>
  <si>
    <t>CRC_a133.CRC_b70</t>
  </si>
  <si>
    <t>CRC_a134.CRC_b70</t>
  </si>
  <si>
    <t>CRC_a135.CRC_b70</t>
  </si>
  <si>
    <t>CRC_a136.CRC_b70</t>
  </si>
  <si>
    <t>CRC_a137.CRC_b70</t>
  </si>
  <si>
    <t>CRC_a138.CRC_b70</t>
  </si>
  <si>
    <t>CRC_a139.CRC_b70</t>
  </si>
  <si>
    <t>CRC_a140.CRC_b70</t>
  </si>
  <si>
    <t>CRC_a141.CRC_b70</t>
  </si>
  <si>
    <t>CRC_a142.CRC_b70</t>
  </si>
  <si>
    <t>CRC_a143.CRC_b70</t>
  </si>
  <si>
    <t>CRC_a144.CRC_b70</t>
  </si>
  <si>
    <t>CRC_a145.CRC_b70</t>
  </si>
  <si>
    <t>CRC_a146.CRC_b70</t>
  </si>
  <si>
    <t>CRC_a147.CRC_b70</t>
  </si>
  <si>
    <t>CRC_a148.CRC_b70</t>
  </si>
  <si>
    <t>CRC_a149.CRC_b70</t>
  </si>
  <si>
    <t>CRC_a150.CRC_b70</t>
  </si>
  <si>
    <t>CRC_a151.CRC_b70</t>
  </si>
  <si>
    <t>CRC_a152.CRC_b70</t>
  </si>
  <si>
    <t>CRC_a153.CRC_b70</t>
  </si>
  <si>
    <t>CRC_a154.CRC_b70</t>
  </si>
  <si>
    <t>CRC_a155.CRC_b70</t>
  </si>
  <si>
    <t>CRC_a156.CRC_b70</t>
  </si>
  <si>
    <t>CRC_a157.CRC_b70</t>
  </si>
  <si>
    <t>CRC_a158.CRC_b70</t>
  </si>
  <si>
    <t>CRC_a159.CRC_b70</t>
  </si>
  <si>
    <t>CRC_a160.CRC_b70</t>
  </si>
  <si>
    <t>CRC_a161.CRC_b70</t>
  </si>
  <si>
    <t>CRC_a162.CRC_b70</t>
  </si>
  <si>
    <t>CRC_a163.CRC_b70</t>
  </si>
  <si>
    <t>CRC_a164.CRC_b70</t>
  </si>
  <si>
    <t>CRC_a165.CRC_b70</t>
  </si>
  <si>
    <t>CRC_a166.CRC_b70</t>
  </si>
  <si>
    <t>CRC_a167.CRC_b70</t>
  </si>
  <si>
    <t>CRC_a168.CRC_b70</t>
  </si>
  <si>
    <t>CRC_a169.CRC_b70</t>
  </si>
  <si>
    <t>CRC_a170.CRC_b70</t>
  </si>
  <si>
    <t>CRC_a171.CRC_b70</t>
  </si>
  <si>
    <t>CRC_a172.CRC_b70</t>
  </si>
  <si>
    <t>CRC_a173.CRC_b70</t>
  </si>
  <si>
    <t>CRC_a174.CRC_b70</t>
  </si>
  <si>
    <t>CRC_a175.CRC_b70</t>
  </si>
  <si>
    <t>CRC_a176.CRC_b70</t>
  </si>
  <si>
    <t>CRC_a177.CRC_b70</t>
  </si>
  <si>
    <t>CRC_a178.CRC_b70</t>
  </si>
  <si>
    <t>CRC_a179.CRC_b70</t>
  </si>
  <si>
    <t>CRC_a180.CRC_b70</t>
  </si>
  <si>
    <t>CRC_a181.CRC_b70</t>
  </si>
  <si>
    <t>CRC_a182.CRC_b70</t>
  </si>
  <si>
    <t>CRC_a183.CRC_b70</t>
  </si>
  <si>
    <t>CRC_a184.CRC_b70</t>
  </si>
  <si>
    <t>CRC_a185.CRC_b70</t>
  </si>
  <si>
    <t>CRC_a186.CRC_b70</t>
  </si>
  <si>
    <t>CRC_a187.CRC_b70</t>
  </si>
  <si>
    <t>CRC_a188.CRC_b70</t>
  </si>
  <si>
    <t>CRC_a189.CRC_b70</t>
  </si>
  <si>
    <t>CRC_a190.CRC_b70</t>
  </si>
  <si>
    <t>CRC_a191.CRC_b70</t>
  </si>
  <si>
    <t>CRC_a192.CRC_b70</t>
  </si>
  <si>
    <t>CRC_a193.CRC_b70</t>
  </si>
  <si>
    <t>CRC_a194.CRC_b70</t>
  </si>
  <si>
    <t>CRC_a195.CRC_b70</t>
  </si>
  <si>
    <t>CRC_a196.CRC_b70</t>
  </si>
  <si>
    <t>CRC_a197.CRC_b70</t>
  </si>
  <si>
    <t>CRC_a198.CRC_b70</t>
  </si>
  <si>
    <t>CRC_a199.CRC_b70</t>
  </si>
  <si>
    <t>CDK4_a17.CRC_b70</t>
  </si>
  <si>
    <t>CRC_a1.CRC_b71</t>
  </si>
  <si>
    <t>CRC_a2.CRC_b71</t>
  </si>
  <si>
    <t>CRC_a3.CRC_b71</t>
  </si>
  <si>
    <t>CRC_a4.CRC_b71</t>
  </si>
  <si>
    <t>CRC_a5.CRC_b71</t>
  </si>
  <si>
    <t>CRC_a6.CRC_b71</t>
  </si>
  <si>
    <t>CRC_a7.CRC_b71</t>
  </si>
  <si>
    <t>CRC_a8.CRC_b71</t>
  </si>
  <si>
    <t>CRC_a9.CRC_b71</t>
  </si>
  <si>
    <t>CRC_a10.CRC_b71</t>
  </si>
  <si>
    <t>CRC_a11.CRC_b71</t>
  </si>
  <si>
    <t>CRC_a12.CRC_b71</t>
  </si>
  <si>
    <t>CRC_a13.CRC_b71</t>
  </si>
  <si>
    <t>CRC_a14.CRC_b71</t>
  </si>
  <si>
    <t>CRC_a15.CRC_b71</t>
  </si>
  <si>
    <t>CRC_a16.CRC_b71</t>
  </si>
  <si>
    <t>CRC_a17.CRC_b71</t>
  </si>
  <si>
    <t>CRC_a18.CRC_b71</t>
  </si>
  <si>
    <t>CRC_a19.CRC_b71</t>
  </si>
  <si>
    <t>CRC_a20.CRC_b71</t>
  </si>
  <si>
    <t>CRC_a21.CRC_b71</t>
  </si>
  <si>
    <t>CRC_a22.CRC_b71</t>
  </si>
  <si>
    <t>CRC_a23.CRC_b71</t>
  </si>
  <si>
    <t>CRC_a24.CRC_b71</t>
  </si>
  <si>
    <t>CRC_a25.CRC_b71</t>
  </si>
  <si>
    <t>CRC_a26.CRC_b71</t>
  </si>
  <si>
    <t>CRC_a27.CRC_b71</t>
  </si>
  <si>
    <t>CRC_a28.CRC_b71</t>
  </si>
  <si>
    <t>CRC_a29.CRC_b71</t>
  </si>
  <si>
    <t>CRC_a30.CRC_b71</t>
  </si>
  <si>
    <t>CRC_a31.CRC_b71</t>
  </si>
  <si>
    <t>CRC_a32.CRC_b71</t>
  </si>
  <si>
    <t>CRC_a33.CRC_b71</t>
  </si>
  <si>
    <t>CRC_a34.CRC_b71</t>
  </si>
  <si>
    <t>CRC_a35.CRC_b71</t>
  </si>
  <si>
    <t>CRC_a36.CRC_b71</t>
  </si>
  <si>
    <t>CRC_a37.CRC_b71</t>
  </si>
  <si>
    <t>CRC_a38.CRC_b71</t>
  </si>
  <si>
    <t>CRC_a39.CRC_b71</t>
  </si>
  <si>
    <t>CRC_a40.CRC_b71</t>
  </si>
  <si>
    <t>CRC_a41.CRC_b71</t>
  </si>
  <si>
    <t>CRC_a42.CRC_b71</t>
  </si>
  <si>
    <t>CRC_a43.CRC_b71</t>
  </si>
  <si>
    <t>CRC_a44.CRC_b71</t>
  </si>
  <si>
    <t>CRC_a45.CRC_b71</t>
  </si>
  <si>
    <t>CRC_a46.CRC_b71</t>
  </si>
  <si>
    <t>CRC_a47.CRC_b71</t>
  </si>
  <si>
    <t>CRC_a48.CRC_b71</t>
  </si>
  <si>
    <t>CRC_a49.CRC_b71</t>
  </si>
  <si>
    <t>CRC_a50.CRC_b71</t>
  </si>
  <si>
    <t>CRC_a51.CRC_b71</t>
  </si>
  <si>
    <t>CRC_a52.CRC_b71</t>
  </si>
  <si>
    <t>CRC_a53.CRC_b71</t>
  </si>
  <si>
    <t>CRC_a54.CRC_b71</t>
  </si>
  <si>
    <t>CRC_a55.CRC_b71</t>
  </si>
  <si>
    <t>CRC_a56.CRC_b71</t>
  </si>
  <si>
    <t>CRC_a57.CRC_b71</t>
  </si>
  <si>
    <t>CRC_a58.CRC_b71</t>
  </si>
  <si>
    <t>CRC_a59.CRC_b71</t>
  </si>
  <si>
    <t>CRC_a60.CRC_b71</t>
  </si>
  <si>
    <t>CRC_a61.CRC_b71</t>
  </si>
  <si>
    <t>CRC_a62.CRC_b71</t>
  </si>
  <si>
    <t>CRC_a63.CRC_b71</t>
  </si>
  <si>
    <t>CRC_a64.CRC_b71</t>
  </si>
  <si>
    <t>CRC_a65.CRC_b71</t>
  </si>
  <si>
    <t>CRC_a66.CRC_b71</t>
  </si>
  <si>
    <t>CRC_a67.CRC_b71</t>
  </si>
  <si>
    <t>CRC_a68.CRC_b71</t>
  </si>
  <si>
    <t>CRC_a69.CRC_b71</t>
  </si>
  <si>
    <t>CRC_a70.CRC_b71</t>
  </si>
  <si>
    <t>CRC_a71.CRC_b71</t>
  </si>
  <si>
    <t>CRC_a72.CRC_b71</t>
  </si>
  <si>
    <t>CRC_a73.CRC_b71</t>
  </si>
  <si>
    <t>CRC_a74.CRC_b71</t>
  </si>
  <si>
    <t>CRC_a75.CRC_b71</t>
  </si>
  <si>
    <t>CRC_a76.CRC_b71</t>
  </si>
  <si>
    <t>CRC_a77.CRC_b71</t>
  </si>
  <si>
    <t>CRC_a78.CRC_b71</t>
  </si>
  <si>
    <t>CRC_a79.CRC_b71</t>
  </si>
  <si>
    <t>CRC_a80.CRC_b71</t>
  </si>
  <si>
    <t>CRC_a81.CRC_b71</t>
  </si>
  <si>
    <t>CRC_a82.CRC_b71</t>
  </si>
  <si>
    <t>CRC_a83.CRC_b71</t>
  </si>
  <si>
    <t>CRC_a84.CRC_b71</t>
  </si>
  <si>
    <t>CRC_a85.CRC_b71</t>
  </si>
  <si>
    <t>CRC_a86.CRC_b71</t>
  </si>
  <si>
    <t>CRC_a87.CRC_b71</t>
  </si>
  <si>
    <t>CRC_a88.CRC_b71</t>
  </si>
  <si>
    <t>CRC_a89.CRC_b71</t>
  </si>
  <si>
    <t>CRC_a90.CRC_b71</t>
  </si>
  <si>
    <t>CRC_a91.CRC_b71</t>
  </si>
  <si>
    <t>CRC_a92.CRC_b71</t>
  </si>
  <si>
    <t>CRC_a93.CRC_b71</t>
  </si>
  <si>
    <t>CRC_a94.CRC_b71</t>
  </si>
  <si>
    <t>CRC_a95.CRC_b71</t>
  </si>
  <si>
    <t>CRC_a96.CRC_b71</t>
  </si>
  <si>
    <t>CRC_a97.CRC_b71</t>
  </si>
  <si>
    <t>CRC_a98.CRC_b71</t>
  </si>
  <si>
    <t>CRC_a99.CRC_b71</t>
  </si>
  <si>
    <t>CRC_a100.CRC_b71</t>
  </si>
  <si>
    <t>CRC_a101.CRC_b71</t>
  </si>
  <si>
    <t>CRC_a102.CRC_b71</t>
  </si>
  <si>
    <t>CRC_a103.CRC_b71</t>
  </si>
  <si>
    <t>CRC_a104.CRC_b71</t>
  </si>
  <si>
    <t>CRC_a105.CRC_b71</t>
  </si>
  <si>
    <t>CRC_a106.CRC_b71</t>
  </si>
  <si>
    <t>CRC_a107.CRC_b71</t>
  </si>
  <si>
    <t>CRC_a108.CRC_b71</t>
  </si>
  <si>
    <t>CRC_a109.CRC_b71</t>
  </si>
  <si>
    <t>CRC_a110.CRC_b71</t>
  </si>
  <si>
    <t>CRC_a111.CRC_b71</t>
  </si>
  <si>
    <t>CRC_a112.CRC_b71</t>
  </si>
  <si>
    <t>CRC_a113.CRC_b71</t>
  </si>
  <si>
    <t>CRC_a114.CRC_b71</t>
  </si>
  <si>
    <t>CRC_a115.CRC_b71</t>
  </si>
  <si>
    <t>CRC_a116.CRC_b71</t>
  </si>
  <si>
    <t>CRC_a117.CRC_b71</t>
  </si>
  <si>
    <t>CRC_a118.CRC_b71</t>
  </si>
  <si>
    <t>CRC_a119.CRC_b71</t>
  </si>
  <si>
    <t>CRC_a120.CRC_b71</t>
  </si>
  <si>
    <t>CRC_a121.CRC_b71</t>
  </si>
  <si>
    <t>CRC_a122.CRC_b71</t>
  </si>
  <si>
    <t>CRC_a123.CRC_b71</t>
  </si>
  <si>
    <t>CRC_a124.CRC_b71</t>
  </si>
  <si>
    <t>CRC_a125.CRC_b71</t>
  </si>
  <si>
    <t>CRC_a126.CRC_b71</t>
  </si>
  <si>
    <t>CRC_a127.CRC_b71</t>
  </si>
  <si>
    <t>CRC_a128.CRC_b71</t>
  </si>
  <si>
    <t>CRC_a129.CRC_b71</t>
  </si>
  <si>
    <t>CRC_a130.CRC_b71</t>
  </si>
  <si>
    <t>CRC_a131.CRC_b71</t>
  </si>
  <si>
    <t>CRC_a132.CRC_b71</t>
  </si>
  <si>
    <t>CRC_a133.CRC_b71</t>
  </si>
  <si>
    <t>CRC_a134.CRC_b71</t>
  </si>
  <si>
    <t>CRC_a135.CRC_b71</t>
  </si>
  <si>
    <t>CRC_a136.CRC_b71</t>
  </si>
  <si>
    <t>CRC_a137.CRC_b71</t>
  </si>
  <si>
    <t>CRC_a138.CRC_b71</t>
  </si>
  <si>
    <t>CRC_a139.CRC_b71</t>
  </si>
  <si>
    <t>CRC_a140.CRC_b71</t>
  </si>
  <si>
    <t>CRC_a141.CRC_b71</t>
  </si>
  <si>
    <t>CRC_a142.CRC_b71</t>
  </si>
  <si>
    <t>CRC_a143.CRC_b71</t>
  </si>
  <si>
    <t>CRC_a144.CRC_b71</t>
  </si>
  <si>
    <t>CRC_a145.CRC_b71</t>
  </si>
  <si>
    <t>CRC_a146.CRC_b71</t>
  </si>
  <si>
    <t>CRC_a147.CRC_b71</t>
  </si>
  <si>
    <t>CRC_a148.CRC_b71</t>
  </si>
  <si>
    <t>CRC_a149.CRC_b71</t>
  </si>
  <si>
    <t>CRC_a150.CRC_b71</t>
  </si>
  <si>
    <t>CRC_a151.CRC_b71</t>
  </si>
  <si>
    <t>CRC_a152.CRC_b71</t>
  </si>
  <si>
    <t>CRC_a153.CRC_b71</t>
  </si>
  <si>
    <t>CRC_a154.CRC_b71</t>
  </si>
  <si>
    <t>CRC_a155.CRC_b71</t>
  </si>
  <si>
    <t>CRC_a156.CRC_b71</t>
  </si>
  <si>
    <t>CRC_a157.CRC_b71</t>
  </si>
  <si>
    <t>CRC_a158.CRC_b71</t>
  </si>
  <si>
    <t>CRC_a159.CRC_b71</t>
  </si>
  <si>
    <t>CRC_a160.CRC_b71</t>
  </si>
  <si>
    <t>CRC_a161.CRC_b71</t>
  </si>
  <si>
    <t>CRC_a162.CRC_b71</t>
  </si>
  <si>
    <t>CRC_a163.CRC_b71</t>
  </si>
  <si>
    <t>CRC_a164.CRC_b71</t>
  </si>
  <si>
    <t>CRC_a165.CRC_b71</t>
  </si>
  <si>
    <t>CRC_a166.CRC_b71</t>
  </si>
  <si>
    <t>CRC_a167.CRC_b71</t>
  </si>
  <si>
    <t>CRC_a168.CRC_b71</t>
  </si>
  <si>
    <t>CRC_a169.CRC_b71</t>
  </si>
  <si>
    <t>CRC_a170.CRC_b71</t>
  </si>
  <si>
    <t>CRC_a171.CRC_b71</t>
  </si>
  <si>
    <t>CRC_a172.CRC_b71</t>
  </si>
  <si>
    <t>CRC_a173.CRC_b71</t>
  </si>
  <si>
    <t>CRC_a174.CRC_b71</t>
  </si>
  <si>
    <t>CRC_a175.CRC_b71</t>
  </si>
  <si>
    <t>CRC_a176.CRC_b71</t>
  </si>
  <si>
    <t>CRC_a177.CRC_b71</t>
  </si>
  <si>
    <t>CRC_a178.CRC_b71</t>
  </si>
  <si>
    <t>CRC_a179.CRC_b71</t>
  </si>
  <si>
    <t>CRC_a180.CRC_b71</t>
  </si>
  <si>
    <t>CRC_a181.CRC_b71</t>
  </si>
  <si>
    <t>CRC_a182.CRC_b71</t>
  </si>
  <si>
    <t>CRC_a183.CRC_b71</t>
  </si>
  <si>
    <t>CRC_a184.CRC_b71</t>
  </si>
  <si>
    <t>CRC_a185.CRC_b71</t>
  </si>
  <si>
    <t>CRC_a186.CRC_b71</t>
  </si>
  <si>
    <t>CRC_a187.CRC_b71</t>
  </si>
  <si>
    <t>CRC_a188.CRC_b71</t>
  </si>
  <si>
    <t>CRC_a189.CRC_b71</t>
  </si>
  <si>
    <t>CRC_a190.CRC_b71</t>
  </si>
  <si>
    <t>CRC_a191.CRC_b71</t>
  </si>
  <si>
    <t>CRC_a192.CRC_b71</t>
  </si>
  <si>
    <t>CRC_a193.CRC_b71</t>
  </si>
  <si>
    <t>CRC_a194.CRC_b71</t>
  </si>
  <si>
    <t>CRC_a195.CRC_b71</t>
  </si>
  <si>
    <t>CRC_a196.CRC_b71</t>
  </si>
  <si>
    <t>CRC_a197.CRC_b71</t>
  </si>
  <si>
    <t>CRC_a198.CRC_b71</t>
  </si>
  <si>
    <t>CRC_a199.CRC_b71</t>
  </si>
  <si>
    <t>CDK4_a17.CRC_b71</t>
  </si>
  <si>
    <t>CRC_a1.CRC_b72</t>
  </si>
  <si>
    <t>CRC_a2.CRC_b72</t>
  </si>
  <si>
    <t>CRC_a3.CRC_b72</t>
  </si>
  <si>
    <t>CRC_a4.CRC_b72</t>
  </si>
  <si>
    <t>CRC_a5.CRC_b72</t>
  </si>
  <si>
    <t>CRC_a6.CRC_b72</t>
  </si>
  <si>
    <t>CRC_a7.CRC_b72</t>
  </si>
  <si>
    <t>CRC_a8.CRC_b72</t>
  </si>
  <si>
    <t>CRC_a9.CRC_b72</t>
  </si>
  <si>
    <t>CRC_a10.CRC_b72</t>
  </si>
  <si>
    <t>CRC_a11.CRC_b72</t>
  </si>
  <si>
    <t>CRC_a12.CRC_b72</t>
  </si>
  <si>
    <t>CRC_a13.CRC_b72</t>
  </si>
  <si>
    <t>CRC_a14.CRC_b72</t>
  </si>
  <si>
    <t>CRC_a15.CRC_b72</t>
  </si>
  <si>
    <t>CRC_a16.CRC_b72</t>
  </si>
  <si>
    <t>CRC_a17.CRC_b72</t>
  </si>
  <si>
    <t>CRC_a18.CRC_b72</t>
  </si>
  <si>
    <t>CRC_a19.CRC_b72</t>
  </si>
  <si>
    <t>CRC_a20.CRC_b72</t>
  </si>
  <si>
    <t>CRC_a21.CRC_b72</t>
  </si>
  <si>
    <t>CRC_a22.CRC_b72</t>
  </si>
  <si>
    <t>CRC_a23.CRC_b72</t>
  </si>
  <si>
    <t>CRC_a24.CRC_b72</t>
  </si>
  <si>
    <t>CRC_a25.CRC_b72</t>
  </si>
  <si>
    <t>CRC_a26.CRC_b72</t>
  </si>
  <si>
    <t>CRC_a27.CRC_b72</t>
  </si>
  <si>
    <t>CRC_a28.CRC_b72</t>
  </si>
  <si>
    <t>CRC_a29.CRC_b72</t>
  </si>
  <si>
    <t>CRC_a30.CRC_b72</t>
  </si>
  <si>
    <t>CRC_a31.CRC_b72</t>
  </si>
  <si>
    <t>CRC_a32.CRC_b72</t>
  </si>
  <si>
    <t>CRC_a33.CRC_b72</t>
  </si>
  <si>
    <t>CRC_a34.CRC_b72</t>
  </si>
  <si>
    <t>CRC_a35.CRC_b72</t>
  </si>
  <si>
    <t>CRC_a36.CRC_b72</t>
  </si>
  <si>
    <t>CRC_a37.CRC_b72</t>
  </si>
  <si>
    <t>CRC_a38.CRC_b72</t>
  </si>
  <si>
    <t>CRC_a39.CRC_b72</t>
  </si>
  <si>
    <t>CRC_a40.CRC_b72</t>
  </si>
  <si>
    <t>CRC_a41.CRC_b72</t>
  </si>
  <si>
    <t>CRC_a42.CRC_b72</t>
  </si>
  <si>
    <t>CRC_a43.CRC_b72</t>
  </si>
  <si>
    <t>CRC_a44.CRC_b72</t>
  </si>
  <si>
    <t>CRC_a45.CRC_b72</t>
  </si>
  <si>
    <t>CRC_a46.CRC_b72</t>
  </si>
  <si>
    <t>CRC_a47.CRC_b72</t>
  </si>
  <si>
    <t>CRC_a48.CRC_b72</t>
  </si>
  <si>
    <t>CRC_a49.CRC_b72</t>
  </si>
  <si>
    <t>CRC_a50.CRC_b72</t>
  </si>
  <si>
    <t>CRC_a51.CRC_b72</t>
  </si>
  <si>
    <t>CRC_a52.CRC_b72</t>
  </si>
  <si>
    <t>CRC_a53.CRC_b72</t>
  </si>
  <si>
    <t>CRC_a54.CRC_b72</t>
  </si>
  <si>
    <t>CRC_a55.CRC_b72</t>
  </si>
  <si>
    <t>CRC_a56.CRC_b72</t>
  </si>
  <si>
    <t>CRC_a57.CRC_b72</t>
  </si>
  <si>
    <t>CRC_a58.CRC_b72</t>
  </si>
  <si>
    <t>CRC_a59.CRC_b72</t>
  </si>
  <si>
    <t>CRC_a60.CRC_b72</t>
  </si>
  <si>
    <t>CRC_a61.CRC_b72</t>
  </si>
  <si>
    <t>CRC_a62.CRC_b72</t>
  </si>
  <si>
    <t>CRC_a63.CRC_b72</t>
  </si>
  <si>
    <t>CRC_a64.CRC_b72</t>
  </si>
  <si>
    <t>CRC_a65.CRC_b72</t>
  </si>
  <si>
    <t>CRC_a66.CRC_b72</t>
  </si>
  <si>
    <t>CRC_a67.CRC_b72</t>
  </si>
  <si>
    <t>CRC_a68.CRC_b72</t>
  </si>
  <si>
    <t>CRC_a69.CRC_b72</t>
  </si>
  <si>
    <t>CRC_a70.CRC_b72</t>
  </si>
  <si>
    <t>CRC_a71.CRC_b72</t>
  </si>
  <si>
    <t>CRC_a72.CRC_b72</t>
  </si>
  <si>
    <t>CRC_a73.CRC_b72</t>
  </si>
  <si>
    <t>CRC_a74.CRC_b72</t>
  </si>
  <si>
    <t>CRC_a75.CRC_b72</t>
  </si>
  <si>
    <t>CRC_a76.CRC_b72</t>
  </si>
  <si>
    <t>CRC_a77.CRC_b72</t>
  </si>
  <si>
    <t>CRC_a78.CRC_b72</t>
  </si>
  <si>
    <t>CRC_a79.CRC_b72</t>
  </si>
  <si>
    <t>CRC_a80.CRC_b72</t>
  </si>
  <si>
    <t>CRC_a81.CRC_b72</t>
  </si>
  <si>
    <t>CRC_a82.CRC_b72</t>
  </si>
  <si>
    <t>CRC_a83.CRC_b72</t>
  </si>
  <si>
    <t>CRC_a84.CRC_b72</t>
  </si>
  <si>
    <t>CRC_a85.CRC_b72</t>
  </si>
  <si>
    <t>CRC_a86.CRC_b72</t>
  </si>
  <si>
    <t>CRC_a87.CRC_b72</t>
  </si>
  <si>
    <t>CRC_a88.CRC_b72</t>
  </si>
  <si>
    <t>CRC_a89.CRC_b72</t>
  </si>
  <si>
    <t>CRC_a90.CRC_b72</t>
  </si>
  <si>
    <t>CRC_a91.CRC_b72</t>
  </si>
  <si>
    <t>CRC_a92.CRC_b72</t>
  </si>
  <si>
    <t>CRC_a93.CRC_b72</t>
  </si>
  <si>
    <t>CRC_a94.CRC_b72</t>
  </si>
  <si>
    <t>CRC_a95.CRC_b72</t>
  </si>
  <si>
    <t>CRC_a96.CRC_b72</t>
  </si>
  <si>
    <t>CRC_a97.CRC_b72</t>
  </si>
  <si>
    <t>CRC_a98.CRC_b72</t>
  </si>
  <si>
    <t>CRC_a99.CRC_b72</t>
  </si>
  <si>
    <t>CRC_a100.CRC_b72</t>
  </si>
  <si>
    <t>CRC_a101.CRC_b72</t>
  </si>
  <si>
    <t>CRC_a102.CRC_b72</t>
  </si>
  <si>
    <t>CRC_a103.CRC_b72</t>
  </si>
  <si>
    <t>CRC_a104.CRC_b72</t>
  </si>
  <si>
    <t>CRC_a105.CRC_b72</t>
  </si>
  <si>
    <t>CRC_a106.CRC_b72</t>
  </si>
  <si>
    <t>CRC_a107.CRC_b72</t>
  </si>
  <si>
    <t>CRC_a108.CRC_b72</t>
  </si>
  <si>
    <t>CRC_a109.CRC_b72</t>
  </si>
  <si>
    <t>CRC_a110.CRC_b72</t>
  </si>
  <si>
    <t>CRC_a111.CRC_b72</t>
  </si>
  <si>
    <t>CRC_a112.CRC_b72</t>
  </si>
  <si>
    <t>CRC_a113.CRC_b72</t>
  </si>
  <si>
    <t>CRC_a114.CRC_b72</t>
  </si>
  <si>
    <t>CRC_a115.CRC_b72</t>
  </si>
  <si>
    <t>CRC_a116.CRC_b72</t>
  </si>
  <si>
    <t>CRC_a117.CRC_b72</t>
  </si>
  <si>
    <t>CRC_a118.CRC_b72</t>
  </si>
  <si>
    <t>CRC_a119.CRC_b72</t>
  </si>
  <si>
    <t>CRC_a120.CRC_b72</t>
  </si>
  <si>
    <t>CRC_a121.CRC_b72</t>
  </si>
  <si>
    <t>CRC_a122.CRC_b72</t>
  </si>
  <si>
    <t>CRC_a123.CRC_b72</t>
  </si>
  <si>
    <t>CRC_a124.CRC_b72</t>
  </si>
  <si>
    <t>CRC_a125.CRC_b72</t>
  </si>
  <si>
    <t>CRC_a126.CRC_b72</t>
  </si>
  <si>
    <t>CRC_a127.CRC_b72</t>
  </si>
  <si>
    <t>CRC_a128.CRC_b72</t>
  </si>
  <si>
    <t>CRC_a129.CRC_b72</t>
  </si>
  <si>
    <t>CRC_a130.CRC_b72</t>
  </si>
  <si>
    <t>CRC_a131.CRC_b72</t>
  </si>
  <si>
    <t>CRC_a132.CRC_b72</t>
  </si>
  <si>
    <t>CRC_a133.CRC_b72</t>
  </si>
  <si>
    <t>CRC_a134.CRC_b72</t>
  </si>
  <si>
    <t>CRC_a135.CRC_b72</t>
  </si>
  <si>
    <t>CRC_a136.CRC_b72</t>
  </si>
  <si>
    <t>CRC_a137.CRC_b72</t>
  </si>
  <si>
    <t>CRC_a138.CRC_b72</t>
  </si>
  <si>
    <t>CRC_a139.CRC_b72</t>
  </si>
  <si>
    <t>CRC_a140.CRC_b72</t>
  </si>
  <si>
    <t>CRC_a141.CRC_b72</t>
  </si>
  <si>
    <t>CRC_a142.CRC_b72</t>
  </si>
  <si>
    <t>CRC_a143.CRC_b72</t>
  </si>
  <si>
    <t>CRC_a144.CRC_b72</t>
  </si>
  <si>
    <t>CRC_a145.CRC_b72</t>
  </si>
  <si>
    <t>CRC_a146.CRC_b72</t>
  </si>
  <si>
    <t>CRC_a147.CRC_b72</t>
  </si>
  <si>
    <t>CRC_a148.CRC_b72</t>
  </si>
  <si>
    <t>CRC_a149.CRC_b72</t>
  </si>
  <si>
    <t>CRC_a150.CRC_b72</t>
  </si>
  <si>
    <t>CRC_a151.CRC_b72</t>
  </si>
  <si>
    <t>CRC_a152.CRC_b72</t>
  </si>
  <si>
    <t>CRC_a153.CRC_b72</t>
  </si>
  <si>
    <t>CRC_a154.CRC_b72</t>
  </si>
  <si>
    <t>CRC_a155.CRC_b72</t>
  </si>
  <si>
    <t>CRC_a156.CRC_b72</t>
  </si>
  <si>
    <t>CRC_a157.CRC_b72</t>
  </si>
  <si>
    <t>CRC_a158.CRC_b72</t>
  </si>
  <si>
    <t>CRC_a159.CRC_b72</t>
  </si>
  <si>
    <t>CRC_a160.CRC_b72</t>
  </si>
  <si>
    <t>CRC_a161.CRC_b72</t>
  </si>
  <si>
    <t>CRC_a162.CRC_b72</t>
  </si>
  <si>
    <t>CRC_a163.CRC_b72</t>
  </si>
  <si>
    <t>CRC_a164.CRC_b72</t>
  </si>
  <si>
    <t>CRC_a165.CRC_b72</t>
  </si>
  <si>
    <t>CRC_a166.CRC_b72</t>
  </si>
  <si>
    <t>CRC_a167.CRC_b72</t>
  </si>
  <si>
    <t>CRC_a168.CRC_b72</t>
  </si>
  <si>
    <t>CRC_a169.CRC_b72</t>
  </si>
  <si>
    <t>CRC_a170.CRC_b72</t>
  </si>
  <si>
    <t>CRC_a171.CRC_b72</t>
  </si>
  <si>
    <t>CRC_a172.CRC_b72</t>
  </si>
  <si>
    <t>CRC_a173.CRC_b72</t>
  </si>
  <si>
    <t>CRC_a174.CRC_b72</t>
  </si>
  <si>
    <t>CRC_a175.CRC_b72</t>
  </si>
  <si>
    <t>CRC_a176.CRC_b72</t>
  </si>
  <si>
    <t>CRC_a177.CRC_b72</t>
  </si>
  <si>
    <t>CRC_a178.CRC_b72</t>
  </si>
  <si>
    <t>CRC_a179.CRC_b72</t>
  </si>
  <si>
    <t>CRC_a180.CRC_b72</t>
  </si>
  <si>
    <t>CRC_a181.CRC_b72</t>
  </si>
  <si>
    <t>CRC_a182.CRC_b72</t>
  </si>
  <si>
    <t>CRC_a183.CRC_b72</t>
  </si>
  <si>
    <t>CRC_a184.CRC_b72</t>
  </si>
  <si>
    <t>CRC_a185.CRC_b72</t>
  </si>
  <si>
    <t>CRC_a186.CRC_b72</t>
  </si>
  <si>
    <t>CRC_a187.CRC_b72</t>
  </si>
  <si>
    <t>CRC_a188.CRC_b72</t>
  </si>
  <si>
    <t>CRC_a189.CRC_b72</t>
  </si>
  <si>
    <t>CRC_a190.CRC_b72</t>
  </si>
  <si>
    <t>CRC_a191.CRC_b72</t>
  </si>
  <si>
    <t>CRC_a192.CRC_b72</t>
  </si>
  <si>
    <t>CRC_a193.CRC_b72</t>
  </si>
  <si>
    <t>CRC_a194.CRC_b72</t>
  </si>
  <si>
    <t>CRC_a195.CRC_b72</t>
  </si>
  <si>
    <t>CRC_a196.CRC_b72</t>
  </si>
  <si>
    <t>CRC_a197.CRC_b72</t>
  </si>
  <si>
    <t>CRC_a198.CRC_b72</t>
  </si>
  <si>
    <t>CRC_a199.CRC_b72</t>
  </si>
  <si>
    <t>CDK4_a17.CRC_b72</t>
  </si>
  <si>
    <t>CRC_a1.CRC_b73</t>
  </si>
  <si>
    <t>CRC_a2.CRC_b73</t>
  </si>
  <si>
    <t>CRC_a3.CRC_b73</t>
  </si>
  <si>
    <t>CRC_a4.CRC_b73</t>
  </si>
  <si>
    <t>CRC_a5.CRC_b73</t>
  </si>
  <si>
    <t>CRC_a6.CRC_b73</t>
  </si>
  <si>
    <t>CRC_a7.CRC_b73</t>
  </si>
  <si>
    <t>CRC_a8.CRC_b73</t>
  </si>
  <si>
    <t>CRC_a9.CRC_b73</t>
  </si>
  <si>
    <t>CRC_a10.CRC_b73</t>
  </si>
  <si>
    <t>CRC_a11.CRC_b73</t>
  </si>
  <si>
    <t>CRC_a12.CRC_b73</t>
  </si>
  <si>
    <t>CRC_a13.CRC_b73</t>
  </si>
  <si>
    <t>CRC_a14.CRC_b73</t>
  </si>
  <si>
    <t>CRC_a15.CRC_b73</t>
  </si>
  <si>
    <t>CRC_a16.CRC_b73</t>
  </si>
  <si>
    <t>CRC_a17.CRC_b73</t>
  </si>
  <si>
    <t>CRC_a18.CRC_b73</t>
  </si>
  <si>
    <t>CRC_a19.CRC_b73</t>
  </si>
  <si>
    <t>CRC_a20.CRC_b73</t>
  </si>
  <si>
    <t>CRC_a21.CRC_b73</t>
  </si>
  <si>
    <t>CRC_a22.CRC_b73</t>
  </si>
  <si>
    <t>CRC_a23.CRC_b73</t>
  </si>
  <si>
    <t>CRC_a24.CRC_b73</t>
  </si>
  <si>
    <t>CRC_a25.CRC_b73</t>
  </si>
  <si>
    <t>CRC_a26.CRC_b73</t>
  </si>
  <si>
    <t>CRC_a27.CRC_b73</t>
  </si>
  <si>
    <t>CRC_a28.CRC_b73</t>
  </si>
  <si>
    <t>CRC_a29.CRC_b73</t>
  </si>
  <si>
    <t>CRC_a30.CRC_b73</t>
  </si>
  <si>
    <t>CRC_a31.CRC_b73</t>
  </si>
  <si>
    <t>CRC_a32.CRC_b73</t>
  </si>
  <si>
    <t>CRC_a33.CRC_b73</t>
  </si>
  <si>
    <t>CRC_a34.CRC_b73</t>
  </si>
  <si>
    <t>CRC_a35.CRC_b73</t>
  </si>
  <si>
    <t>CRC_a36.CRC_b73</t>
  </si>
  <si>
    <t>CRC_a37.CRC_b73</t>
  </si>
  <si>
    <t>CRC_a38.CRC_b73</t>
  </si>
  <si>
    <t>CRC_a39.CRC_b73</t>
  </si>
  <si>
    <t>CRC_a40.CRC_b73</t>
  </si>
  <si>
    <t>CRC_a41.CRC_b73</t>
  </si>
  <si>
    <t>CRC_a42.CRC_b73</t>
  </si>
  <si>
    <t>CRC_a43.CRC_b73</t>
  </si>
  <si>
    <t>CRC_a44.CRC_b73</t>
  </si>
  <si>
    <t>CRC_a45.CRC_b73</t>
  </si>
  <si>
    <t>CRC_a46.CRC_b73</t>
  </si>
  <si>
    <t>CRC_a47.CRC_b73</t>
  </si>
  <si>
    <t>CRC_a48.CRC_b73</t>
  </si>
  <si>
    <t>CRC_a49.CRC_b73</t>
  </si>
  <si>
    <t>CRC_a50.CRC_b73</t>
  </si>
  <si>
    <t>CRC_a51.CRC_b73</t>
  </si>
  <si>
    <t>CRC_a52.CRC_b73</t>
  </si>
  <si>
    <t>CRC_a53.CRC_b73</t>
  </si>
  <si>
    <t>CRC_a54.CRC_b73</t>
  </si>
  <si>
    <t>CRC_a55.CRC_b73</t>
  </si>
  <si>
    <t>CRC_a56.CRC_b73</t>
  </si>
  <si>
    <t>CRC_a57.CRC_b73</t>
  </si>
  <si>
    <t>CRC_a58.CRC_b73</t>
  </si>
  <si>
    <t>CRC_a59.CRC_b73</t>
  </si>
  <si>
    <t>CRC_a60.CRC_b73</t>
  </si>
  <si>
    <t>CRC_a61.CRC_b73</t>
  </si>
  <si>
    <t>CRC_a62.CRC_b73</t>
  </si>
  <si>
    <t>CRC_a63.CRC_b73</t>
  </si>
  <si>
    <t>CRC_a64.CRC_b73</t>
  </si>
  <si>
    <t>CRC_a65.CRC_b73</t>
  </si>
  <si>
    <t>CRC_a66.CRC_b73</t>
  </si>
  <si>
    <t>CRC_a67.CRC_b73</t>
  </si>
  <si>
    <t>CRC_a68.CRC_b73</t>
  </si>
  <si>
    <t>CRC_a69.CRC_b73</t>
  </si>
  <si>
    <t>CRC_a70.CRC_b73</t>
  </si>
  <si>
    <t>CRC_a71.CRC_b73</t>
  </si>
  <si>
    <t>CRC_a72.CRC_b73</t>
  </si>
  <si>
    <t>CRC_a73.CRC_b73</t>
  </si>
  <si>
    <t>CRC_a74.CRC_b73</t>
  </si>
  <si>
    <t>CRC_a75.CRC_b73</t>
  </si>
  <si>
    <t>CRC_a76.CRC_b73</t>
  </si>
  <si>
    <t>CRC_a77.CRC_b73</t>
  </si>
  <si>
    <t>CRC_a78.CRC_b73</t>
  </si>
  <si>
    <t>CRC_a79.CRC_b73</t>
  </si>
  <si>
    <t>CRC_a80.CRC_b73</t>
  </si>
  <si>
    <t>CRC_a81.CRC_b73</t>
  </si>
  <si>
    <t>CRC_a82.CRC_b73</t>
  </si>
  <si>
    <t>CRC_a83.CRC_b73</t>
  </si>
  <si>
    <t>CRC_a84.CRC_b73</t>
  </si>
  <si>
    <t>CRC_a85.CRC_b73</t>
  </si>
  <si>
    <t>CRC_a86.CRC_b73</t>
  </si>
  <si>
    <t>CRC_a87.CRC_b73</t>
  </si>
  <si>
    <t>CRC_a88.CRC_b73</t>
  </si>
  <si>
    <t>CRC_a89.CRC_b73</t>
  </si>
  <si>
    <t>CRC_a90.CRC_b73</t>
  </si>
  <si>
    <t>CRC_a91.CRC_b73</t>
  </si>
  <si>
    <t>CRC_a92.CRC_b73</t>
  </si>
  <si>
    <t>CRC_a93.CRC_b73</t>
  </si>
  <si>
    <t>CRC_a94.CRC_b73</t>
  </si>
  <si>
    <t>CRC_a95.CRC_b73</t>
  </si>
  <si>
    <t>CRC_a96.CRC_b73</t>
  </si>
  <si>
    <t>CRC_a97.CRC_b73</t>
  </si>
  <si>
    <t>CRC_a98.CRC_b73</t>
  </si>
  <si>
    <t>CRC_a99.CRC_b73</t>
  </si>
  <si>
    <t>CRC_a100.CRC_b73</t>
  </si>
  <si>
    <t>CRC_a101.CRC_b73</t>
  </si>
  <si>
    <t>CRC_a102.CRC_b73</t>
  </si>
  <si>
    <t>CRC_a103.CRC_b73</t>
  </si>
  <si>
    <t>CRC_a104.CRC_b73</t>
  </si>
  <si>
    <t>CRC_a105.CRC_b73</t>
  </si>
  <si>
    <t>CRC_a106.CRC_b73</t>
  </si>
  <si>
    <t>CRC_a107.CRC_b73</t>
  </si>
  <si>
    <t>CRC_a108.CRC_b73</t>
  </si>
  <si>
    <t>CRC_a109.CRC_b73</t>
  </si>
  <si>
    <t>CRC_a110.CRC_b73</t>
  </si>
  <si>
    <t>CRC_a111.CRC_b73</t>
  </si>
  <si>
    <t>CRC_a112.CRC_b73</t>
  </si>
  <si>
    <t>CRC_a113.CRC_b73</t>
  </si>
  <si>
    <t>CRC_a114.CRC_b73</t>
  </si>
  <si>
    <t>CRC_a115.CRC_b73</t>
  </si>
  <si>
    <t>CRC_a116.CRC_b73</t>
  </si>
  <si>
    <t>CRC_a117.CRC_b73</t>
  </si>
  <si>
    <t>CRC_a118.CRC_b73</t>
  </si>
  <si>
    <t>CRC_a119.CRC_b73</t>
  </si>
  <si>
    <t>CRC_a120.CRC_b73</t>
  </si>
  <si>
    <t>CRC_a121.CRC_b73</t>
  </si>
  <si>
    <t>CRC_a122.CRC_b73</t>
  </si>
  <si>
    <t>CRC_a123.CRC_b73</t>
  </si>
  <si>
    <t>CRC_a124.CRC_b73</t>
  </si>
  <si>
    <t>CRC_a125.CRC_b73</t>
  </si>
  <si>
    <t>CRC_a126.CRC_b73</t>
  </si>
  <si>
    <t>CRC_a127.CRC_b73</t>
  </si>
  <si>
    <t>CRC_a128.CRC_b73</t>
  </si>
  <si>
    <t>CRC_a129.CRC_b73</t>
  </si>
  <si>
    <t>CRC_a130.CRC_b73</t>
  </si>
  <si>
    <t>CRC_a131.CRC_b73</t>
  </si>
  <si>
    <t>CRC_a132.CRC_b73</t>
  </si>
  <si>
    <t>CRC_a133.CRC_b73</t>
  </si>
  <si>
    <t>CRC_a134.CRC_b73</t>
  </si>
  <si>
    <t>CRC_a135.CRC_b73</t>
  </si>
  <si>
    <t>CRC_a136.CRC_b73</t>
  </si>
  <si>
    <t>CRC_a137.CRC_b73</t>
  </si>
  <si>
    <t>CRC_a138.CRC_b73</t>
  </si>
  <si>
    <t>CRC_a139.CRC_b73</t>
  </si>
  <si>
    <t>CRC_a140.CRC_b73</t>
  </si>
  <si>
    <t>CRC_a141.CRC_b73</t>
  </si>
  <si>
    <t>CRC_a142.CRC_b73</t>
  </si>
  <si>
    <t>CRC_a143.CRC_b73</t>
  </si>
  <si>
    <t>CRC_a144.CRC_b73</t>
  </si>
  <si>
    <t>CRC_a145.CRC_b73</t>
  </si>
  <si>
    <t>CRC_a146.CRC_b73</t>
  </si>
  <si>
    <t>CRC_a147.CRC_b73</t>
  </si>
  <si>
    <t>CRC_a148.CRC_b73</t>
  </si>
  <si>
    <t>CRC_a149.CRC_b73</t>
  </si>
  <si>
    <t>CRC_a150.CRC_b73</t>
  </si>
  <si>
    <t>CRC_a151.CRC_b73</t>
  </si>
  <si>
    <t>CRC_a152.CRC_b73</t>
  </si>
  <si>
    <t>CRC_a153.CRC_b73</t>
  </si>
  <si>
    <t>CRC_a154.CRC_b73</t>
  </si>
  <si>
    <t>CRC_a155.CRC_b73</t>
  </si>
  <si>
    <t>CRC_a156.CRC_b73</t>
  </si>
  <si>
    <t>CRC_a157.CRC_b73</t>
  </si>
  <si>
    <t>CRC_a158.CRC_b73</t>
  </si>
  <si>
    <t>CRC_a159.CRC_b73</t>
  </si>
  <si>
    <t>CRC_a160.CRC_b73</t>
  </si>
  <si>
    <t>CRC_a161.CRC_b73</t>
  </si>
  <si>
    <t>CRC_a162.CRC_b73</t>
  </si>
  <si>
    <t>CRC_a163.CRC_b73</t>
  </si>
  <si>
    <t>CRC_a164.CRC_b73</t>
  </si>
  <si>
    <t>CRC_a165.CRC_b73</t>
  </si>
  <si>
    <t>CRC_a166.CRC_b73</t>
  </si>
  <si>
    <t>CRC_a167.CRC_b73</t>
  </si>
  <si>
    <t>CRC_a168.CRC_b73</t>
  </si>
  <si>
    <t>CRC_a169.CRC_b73</t>
  </si>
  <si>
    <t>CRC_a170.CRC_b73</t>
  </si>
  <si>
    <t>CRC_a171.CRC_b73</t>
  </si>
  <si>
    <t>CRC_a172.CRC_b73</t>
  </si>
  <si>
    <t>CRC_a173.CRC_b73</t>
  </si>
  <si>
    <t>CRC_a174.CRC_b73</t>
  </si>
  <si>
    <t>CRC_a175.CRC_b73</t>
  </si>
  <si>
    <t>CRC_a176.CRC_b73</t>
  </si>
  <si>
    <t>CRC_a177.CRC_b73</t>
  </si>
  <si>
    <t>CRC_a178.CRC_b73</t>
  </si>
  <si>
    <t>CRC_a179.CRC_b73</t>
  </si>
  <si>
    <t>CRC_a180.CRC_b73</t>
  </si>
  <si>
    <t>CRC_a181.CRC_b73</t>
  </si>
  <si>
    <t>CRC_a182.CRC_b73</t>
  </si>
  <si>
    <t>CRC_a183.CRC_b73</t>
  </si>
  <si>
    <t>CRC_a184.CRC_b73</t>
  </si>
  <si>
    <t>CRC_a185.CRC_b73</t>
  </si>
  <si>
    <t>CRC_a186.CRC_b73</t>
  </si>
  <si>
    <t>CRC_a187.CRC_b73</t>
  </si>
  <si>
    <t>CRC_a188.CRC_b73</t>
  </si>
  <si>
    <t>CRC_a189.CRC_b73</t>
  </si>
  <si>
    <t>CRC_a190.CRC_b73</t>
  </si>
  <si>
    <t>CRC_a191.CRC_b73</t>
  </si>
  <si>
    <t>CRC_a192.CRC_b73</t>
  </si>
  <si>
    <t>CRC_a193.CRC_b73</t>
  </si>
  <si>
    <t>CRC_a194.CRC_b73</t>
  </si>
  <si>
    <t>CRC_a195.CRC_b73</t>
  </si>
  <si>
    <t>CRC_a196.CRC_b73</t>
  </si>
  <si>
    <t>CRC_a197.CRC_b73</t>
  </si>
  <si>
    <t>CRC_a198.CRC_b73</t>
  </si>
  <si>
    <t>CRC_a199.CRC_b73</t>
  </si>
  <si>
    <t>CDK4_a17.CRC_b73</t>
  </si>
  <si>
    <t>CRC_a1.CRC_b74</t>
  </si>
  <si>
    <t>CRC_a2.CRC_b74</t>
  </si>
  <si>
    <t>CRC_a3.CRC_b74</t>
  </si>
  <si>
    <t>CRC_a4.CRC_b74</t>
  </si>
  <si>
    <t>CRC_a5.CRC_b74</t>
  </si>
  <si>
    <t>CRC_a6.CRC_b74</t>
  </si>
  <si>
    <t>CRC_a7.CRC_b74</t>
  </si>
  <si>
    <t>CRC_a8.CRC_b74</t>
  </si>
  <si>
    <t>CRC_a9.CRC_b74</t>
  </si>
  <si>
    <t>CRC_a10.CRC_b74</t>
  </si>
  <si>
    <t>CRC_a11.CRC_b74</t>
  </si>
  <si>
    <t>CRC_a12.CRC_b74</t>
  </si>
  <si>
    <t>CRC_a13.CRC_b74</t>
  </si>
  <si>
    <t>CRC_a14.CRC_b74</t>
  </si>
  <si>
    <t>CRC_a15.CRC_b74</t>
  </si>
  <si>
    <t>CRC_a16.CRC_b74</t>
  </si>
  <si>
    <t>CRC_a17.CRC_b74</t>
  </si>
  <si>
    <t>CRC_a18.CRC_b74</t>
  </si>
  <si>
    <t>CRC_a19.CRC_b74</t>
  </si>
  <si>
    <t>CRC_a20.CRC_b74</t>
  </si>
  <si>
    <t>CRC_a21.CRC_b74</t>
  </si>
  <si>
    <t>CRC_a22.CRC_b74</t>
  </si>
  <si>
    <t>CRC_a23.CRC_b74</t>
  </si>
  <si>
    <t>CRC_a24.CRC_b74</t>
  </si>
  <si>
    <t>CRC_a25.CRC_b74</t>
  </si>
  <si>
    <t>CRC_a26.CRC_b74</t>
  </si>
  <si>
    <t>CRC_a27.CRC_b74</t>
  </si>
  <si>
    <t>CRC_a28.CRC_b74</t>
  </si>
  <si>
    <t>CRC_a29.CRC_b74</t>
  </si>
  <si>
    <t>CRC_a30.CRC_b74</t>
  </si>
  <si>
    <t>CRC_a31.CRC_b74</t>
  </si>
  <si>
    <t>CRC_a32.CRC_b74</t>
  </si>
  <si>
    <t>CRC_a33.CRC_b74</t>
  </si>
  <si>
    <t>CRC_a34.CRC_b74</t>
  </si>
  <si>
    <t>CRC_a35.CRC_b74</t>
  </si>
  <si>
    <t>CRC_a36.CRC_b74</t>
  </si>
  <si>
    <t>CRC_a37.CRC_b74</t>
  </si>
  <si>
    <t>CRC_a38.CRC_b74</t>
  </si>
  <si>
    <t>CRC_a39.CRC_b74</t>
  </si>
  <si>
    <t>CRC_a40.CRC_b74</t>
  </si>
  <si>
    <t>CRC_a41.CRC_b74</t>
  </si>
  <si>
    <t>CRC_a42.CRC_b74</t>
  </si>
  <si>
    <t>CRC_a43.CRC_b74</t>
  </si>
  <si>
    <t>CRC_a44.CRC_b74</t>
  </si>
  <si>
    <t>CRC_a45.CRC_b74</t>
  </si>
  <si>
    <t>CRC_a46.CRC_b74</t>
  </si>
  <si>
    <t>CRC_a47.CRC_b74</t>
  </si>
  <si>
    <t>CRC_a48.CRC_b74</t>
  </si>
  <si>
    <t>CRC_a49.CRC_b74</t>
  </si>
  <si>
    <t>CRC_a50.CRC_b74</t>
  </si>
  <si>
    <t>CRC_a51.CRC_b74</t>
  </si>
  <si>
    <t>CRC_a52.CRC_b74</t>
  </si>
  <si>
    <t>CRC_a53.CRC_b74</t>
  </si>
  <si>
    <t>CRC_a54.CRC_b74</t>
  </si>
  <si>
    <t>CRC_a55.CRC_b74</t>
  </si>
  <si>
    <t>CRC_a56.CRC_b74</t>
  </si>
  <si>
    <t>CRC_a57.CRC_b74</t>
  </si>
  <si>
    <t>CRC_a58.CRC_b74</t>
  </si>
  <si>
    <t>CRC_a59.CRC_b74</t>
  </si>
  <si>
    <t>CRC_a60.CRC_b74</t>
  </si>
  <si>
    <t>CRC_a61.CRC_b74</t>
  </si>
  <si>
    <t>CRC_a62.CRC_b74</t>
  </si>
  <si>
    <t>CRC_a63.CRC_b74</t>
  </si>
  <si>
    <t>CRC_a64.CRC_b74</t>
  </si>
  <si>
    <t>CRC_a65.CRC_b74</t>
  </si>
  <si>
    <t>CRC_a66.CRC_b74</t>
  </si>
  <si>
    <t>CRC_a67.CRC_b74</t>
  </si>
  <si>
    <t>CRC_a68.CRC_b74</t>
  </si>
  <si>
    <t>CRC_a69.CRC_b74</t>
  </si>
  <si>
    <t>CRC_a70.CRC_b74</t>
  </si>
  <si>
    <t>CRC_a71.CRC_b74</t>
  </si>
  <si>
    <t>CRC_a72.CRC_b74</t>
  </si>
  <si>
    <t>CRC_a73.CRC_b74</t>
  </si>
  <si>
    <t>CRC_a74.CRC_b74</t>
  </si>
  <si>
    <t>CRC_a75.CRC_b74</t>
  </si>
  <si>
    <t>CRC_a76.CRC_b74</t>
  </si>
  <si>
    <t>CRC_a77.CRC_b74</t>
  </si>
  <si>
    <t>CRC_a78.CRC_b74</t>
  </si>
  <si>
    <t>CRC_a79.CRC_b74</t>
  </si>
  <si>
    <t>CRC_a80.CRC_b74</t>
  </si>
  <si>
    <t>CRC_a81.CRC_b74</t>
  </si>
  <si>
    <t>CRC_a82.CRC_b74</t>
  </si>
  <si>
    <t>CRC_a83.CRC_b74</t>
  </si>
  <si>
    <t>CRC_a84.CRC_b74</t>
  </si>
  <si>
    <t>CRC_a85.CRC_b74</t>
  </si>
  <si>
    <t>CRC_a86.CRC_b74</t>
  </si>
  <si>
    <t>CRC_a87.CRC_b74</t>
  </si>
  <si>
    <t>CRC_a88.CRC_b74</t>
  </si>
  <si>
    <t>CRC_a89.CRC_b74</t>
  </si>
  <si>
    <t>CRC_a90.CRC_b74</t>
  </si>
  <si>
    <t>CRC_a91.CRC_b74</t>
  </si>
  <si>
    <t>CRC_a92.CRC_b74</t>
  </si>
  <si>
    <t>CRC_a93.CRC_b74</t>
  </si>
  <si>
    <t>CRC_a94.CRC_b74</t>
  </si>
  <si>
    <t>CRC_a95.CRC_b74</t>
  </si>
  <si>
    <t>CRC_a96.CRC_b74</t>
  </si>
  <si>
    <t>CRC_a97.CRC_b74</t>
  </si>
  <si>
    <t>CRC_a98.CRC_b74</t>
  </si>
  <si>
    <t>CRC_a99.CRC_b74</t>
  </si>
  <si>
    <t>CRC_a100.CRC_b74</t>
  </si>
  <si>
    <t>CRC_a101.CRC_b74</t>
  </si>
  <si>
    <t>CRC_a102.CRC_b74</t>
  </si>
  <si>
    <t>CRC_a103.CRC_b74</t>
  </si>
  <si>
    <t>CRC_a104.CRC_b74</t>
  </si>
  <si>
    <t>CRC_a105.CRC_b74</t>
  </si>
  <si>
    <t>CRC_a106.CRC_b74</t>
  </si>
  <si>
    <t>CRC_a107.CRC_b74</t>
  </si>
  <si>
    <t>CRC_a108.CRC_b74</t>
  </si>
  <si>
    <t>CRC_a109.CRC_b74</t>
  </si>
  <si>
    <t>CRC_a110.CRC_b74</t>
  </si>
  <si>
    <t>CRC_a111.CRC_b74</t>
  </si>
  <si>
    <t>CRC_a112.CRC_b74</t>
  </si>
  <si>
    <t>CRC_a113.CRC_b74</t>
  </si>
  <si>
    <t>CRC_a114.CRC_b74</t>
  </si>
  <si>
    <t>CRC_a115.CRC_b74</t>
  </si>
  <si>
    <t>CRC_a116.CRC_b74</t>
  </si>
  <si>
    <t>CRC_a117.CRC_b74</t>
  </si>
  <si>
    <t>CRC_a118.CRC_b74</t>
  </si>
  <si>
    <t>CRC_a119.CRC_b74</t>
  </si>
  <si>
    <t>CRC_a120.CRC_b74</t>
  </si>
  <si>
    <t>CRC_a121.CRC_b74</t>
  </si>
  <si>
    <t>CRC_a122.CRC_b74</t>
  </si>
  <si>
    <t>CRC_a123.CRC_b74</t>
  </si>
  <si>
    <t>CRC_a124.CRC_b74</t>
  </si>
  <si>
    <t>CRC_a125.CRC_b74</t>
  </si>
  <si>
    <t>CRC_a126.CRC_b74</t>
  </si>
  <si>
    <t>CRC_a127.CRC_b74</t>
  </si>
  <si>
    <t>CRC_a128.CRC_b74</t>
  </si>
  <si>
    <t>CRC_a129.CRC_b74</t>
  </si>
  <si>
    <t>CRC_a130.CRC_b74</t>
  </si>
  <si>
    <t>CRC_a131.CRC_b74</t>
  </si>
  <si>
    <t>CRC_a132.CRC_b74</t>
  </si>
  <si>
    <t>CRC_a133.CRC_b74</t>
  </si>
  <si>
    <t>CRC_a134.CRC_b74</t>
  </si>
  <si>
    <t>CRC_a135.CRC_b74</t>
  </si>
  <si>
    <t>CRC_a136.CRC_b74</t>
  </si>
  <si>
    <t>CRC_a137.CRC_b74</t>
  </si>
  <si>
    <t>CRC_a138.CRC_b74</t>
  </si>
  <si>
    <t>CRC_a139.CRC_b74</t>
  </si>
  <si>
    <t>CRC_a140.CRC_b74</t>
  </si>
  <si>
    <t>CRC_a141.CRC_b74</t>
  </si>
  <si>
    <t>CRC_a142.CRC_b74</t>
  </si>
  <si>
    <t>CRC_a143.CRC_b74</t>
  </si>
  <si>
    <t>CRC_a144.CRC_b74</t>
  </si>
  <si>
    <t>CRC_a145.CRC_b74</t>
  </si>
  <si>
    <t>CRC_a146.CRC_b74</t>
  </si>
  <si>
    <t>CRC_a147.CRC_b74</t>
  </si>
  <si>
    <t>CRC_a148.CRC_b74</t>
  </si>
  <si>
    <t>CRC_a149.CRC_b74</t>
  </si>
  <si>
    <t>CRC_a150.CRC_b74</t>
  </si>
  <si>
    <t>CRC_a151.CRC_b74</t>
  </si>
  <si>
    <t>CRC_a152.CRC_b74</t>
  </si>
  <si>
    <t>CRC_a153.CRC_b74</t>
  </si>
  <si>
    <t>CRC_a154.CRC_b74</t>
  </si>
  <si>
    <t>CRC_a155.CRC_b74</t>
  </si>
  <si>
    <t>CRC_a156.CRC_b74</t>
  </si>
  <si>
    <t>CRC_a157.CRC_b74</t>
  </si>
  <si>
    <t>CRC_a158.CRC_b74</t>
  </si>
  <si>
    <t>CRC_a159.CRC_b74</t>
  </si>
  <si>
    <t>CRC_a160.CRC_b74</t>
  </si>
  <si>
    <t>CRC_a161.CRC_b74</t>
  </si>
  <si>
    <t>CRC_a162.CRC_b74</t>
  </si>
  <si>
    <t>CRC_a163.CRC_b74</t>
  </si>
  <si>
    <t>CRC_a164.CRC_b74</t>
  </si>
  <si>
    <t>CRC_a165.CRC_b74</t>
  </si>
  <si>
    <t>CRC_a166.CRC_b74</t>
  </si>
  <si>
    <t>CRC_a167.CRC_b74</t>
  </si>
  <si>
    <t>CRC_a168.CRC_b74</t>
  </si>
  <si>
    <t>CRC_a169.CRC_b74</t>
  </si>
  <si>
    <t>CRC_a170.CRC_b74</t>
  </si>
  <si>
    <t>CRC_a171.CRC_b74</t>
  </si>
  <si>
    <t>CRC_a172.CRC_b74</t>
  </si>
  <si>
    <t>CRC_a173.CRC_b74</t>
  </si>
  <si>
    <t>CRC_a174.CRC_b74</t>
  </si>
  <si>
    <t>CRC_a175.CRC_b74</t>
  </si>
  <si>
    <t>CRC_a176.CRC_b74</t>
  </si>
  <si>
    <t>CRC_a177.CRC_b74</t>
  </si>
  <si>
    <t>CRC_a178.CRC_b74</t>
  </si>
  <si>
    <t>CRC_a179.CRC_b74</t>
  </si>
  <si>
    <t>CRC_a180.CRC_b74</t>
  </si>
  <si>
    <t>CRC_a181.CRC_b74</t>
  </si>
  <si>
    <t>CRC_a182.CRC_b74</t>
  </si>
  <si>
    <t>CRC_a183.CRC_b74</t>
  </si>
  <si>
    <t>CRC_a184.CRC_b74</t>
  </si>
  <si>
    <t>CRC_a185.CRC_b74</t>
  </si>
  <si>
    <t>CRC_a186.CRC_b74</t>
  </si>
  <si>
    <t>CRC_a187.CRC_b74</t>
  </si>
  <si>
    <t>CRC_a188.CRC_b74</t>
  </si>
  <si>
    <t>CRC_a189.CRC_b74</t>
  </si>
  <si>
    <t>CRC_a190.CRC_b74</t>
  </si>
  <si>
    <t>CRC_a191.CRC_b74</t>
  </si>
  <si>
    <t>CRC_a192.CRC_b74</t>
  </si>
  <si>
    <t>CRC_a193.CRC_b74</t>
  </si>
  <si>
    <t>CRC_a194.CRC_b74</t>
  </si>
  <si>
    <t>CRC_a195.CRC_b74</t>
  </si>
  <si>
    <t>CRC_a196.CRC_b74</t>
  </si>
  <si>
    <t>CRC_a197.CRC_b74</t>
  </si>
  <si>
    <t>CRC_a198.CRC_b74</t>
  </si>
  <si>
    <t>CRC_a199.CRC_b74</t>
  </si>
  <si>
    <t>CDK4_a17.CRC_b74</t>
  </si>
  <si>
    <t>CRC_a1.CRC_b75</t>
  </si>
  <si>
    <t>CRC_a2.CRC_b75</t>
  </si>
  <si>
    <t>CRC_a3.CRC_b75</t>
  </si>
  <si>
    <t>CRC_a4.CRC_b75</t>
  </si>
  <si>
    <t>CRC_a5.CRC_b75</t>
  </si>
  <si>
    <t>CRC_a6.CRC_b75</t>
  </si>
  <si>
    <t>CRC_a7.CRC_b75</t>
  </si>
  <si>
    <t>CRC_a8.CRC_b75</t>
  </si>
  <si>
    <t>CRC_a9.CRC_b75</t>
  </si>
  <si>
    <t>CRC_a10.CRC_b75</t>
  </si>
  <si>
    <t>CRC_a11.CRC_b75</t>
  </si>
  <si>
    <t>CRC_a12.CRC_b75</t>
  </si>
  <si>
    <t>CRC_a13.CRC_b75</t>
  </si>
  <si>
    <t>CRC_a14.CRC_b75</t>
  </si>
  <si>
    <t>CRC_a15.CRC_b75</t>
  </si>
  <si>
    <t>CRC_a16.CRC_b75</t>
  </si>
  <si>
    <t>CRC_a17.CRC_b75</t>
  </si>
  <si>
    <t>CRC_a18.CRC_b75</t>
  </si>
  <si>
    <t>CRC_a19.CRC_b75</t>
  </si>
  <si>
    <t>CRC_a20.CRC_b75</t>
  </si>
  <si>
    <t>CRC_a21.CRC_b75</t>
  </si>
  <si>
    <t>CRC_a22.CRC_b75</t>
  </si>
  <si>
    <t>CRC_a23.CRC_b75</t>
  </si>
  <si>
    <t>CRC_a24.CRC_b75</t>
  </si>
  <si>
    <t>CRC_a25.CRC_b75</t>
  </si>
  <si>
    <t>CRC_a26.CRC_b75</t>
  </si>
  <si>
    <t>CRC_a27.CRC_b75</t>
  </si>
  <si>
    <t>CRC_a28.CRC_b75</t>
  </si>
  <si>
    <t>CRC_a29.CRC_b75</t>
  </si>
  <si>
    <t>CRC_a30.CRC_b75</t>
  </si>
  <si>
    <t>CRC_a31.CRC_b75</t>
  </si>
  <si>
    <t>CRC_a32.CRC_b75</t>
  </si>
  <si>
    <t>CRC_a33.CRC_b75</t>
  </si>
  <si>
    <t>CRC_a34.CRC_b75</t>
  </si>
  <si>
    <t>CRC_a35.CRC_b75</t>
  </si>
  <si>
    <t>CRC_a36.CRC_b75</t>
  </si>
  <si>
    <t>CRC_a37.CRC_b75</t>
  </si>
  <si>
    <t>CRC_a38.CRC_b75</t>
  </si>
  <si>
    <t>CRC_a39.CRC_b75</t>
  </si>
  <si>
    <t>CRC_a40.CRC_b75</t>
  </si>
  <si>
    <t>CRC_a41.CRC_b75</t>
  </si>
  <si>
    <t>CRC_a42.CRC_b75</t>
  </si>
  <si>
    <t>CRC_a43.CRC_b75</t>
  </si>
  <si>
    <t>CRC_a44.CRC_b75</t>
  </si>
  <si>
    <t>CRC_a45.CRC_b75</t>
  </si>
  <si>
    <t>CRC_a46.CRC_b75</t>
  </si>
  <si>
    <t>CRC_a47.CRC_b75</t>
  </si>
  <si>
    <t>CRC_a48.CRC_b75</t>
  </si>
  <si>
    <t>CRC_a49.CRC_b75</t>
  </si>
  <si>
    <t>CRC_a50.CRC_b75</t>
  </si>
  <si>
    <t>CRC_a51.CRC_b75</t>
  </si>
  <si>
    <t>CRC_a52.CRC_b75</t>
  </si>
  <si>
    <t>CRC_a53.CRC_b75</t>
  </si>
  <si>
    <t>CRC_a54.CRC_b75</t>
  </si>
  <si>
    <t>CRC_a55.CRC_b75</t>
  </si>
  <si>
    <t>CRC_a56.CRC_b75</t>
  </si>
  <si>
    <t>CRC_a57.CRC_b75</t>
  </si>
  <si>
    <t>CRC_a58.CRC_b75</t>
  </si>
  <si>
    <t>CRC_a59.CRC_b75</t>
  </si>
  <si>
    <t>CRC_a60.CRC_b75</t>
  </si>
  <si>
    <t>CRC_a61.CRC_b75</t>
  </si>
  <si>
    <t>CRC_a62.CRC_b75</t>
  </si>
  <si>
    <t>CRC_a63.CRC_b75</t>
  </si>
  <si>
    <t>CRC_a64.CRC_b75</t>
  </si>
  <si>
    <t>CRC_a65.CRC_b75</t>
  </si>
  <si>
    <t>CRC_a66.CRC_b75</t>
  </si>
  <si>
    <t>CRC_a67.CRC_b75</t>
  </si>
  <si>
    <t>CRC_a68.CRC_b75</t>
  </si>
  <si>
    <t>CRC_a69.CRC_b75</t>
  </si>
  <si>
    <t>CRC_a70.CRC_b75</t>
  </si>
  <si>
    <t>CRC_a71.CRC_b75</t>
  </si>
  <si>
    <t>CRC_a72.CRC_b75</t>
  </si>
  <si>
    <t>CRC_a73.CRC_b75</t>
  </si>
  <si>
    <t>CRC_a74.CRC_b75</t>
  </si>
  <si>
    <t>CRC_a75.CRC_b75</t>
  </si>
  <si>
    <t>CRC_a76.CRC_b75</t>
  </si>
  <si>
    <t>CRC_a77.CRC_b75</t>
  </si>
  <si>
    <t>CRC_a78.CRC_b75</t>
  </si>
  <si>
    <t>CRC_a79.CRC_b75</t>
  </si>
  <si>
    <t>CRC_a80.CRC_b75</t>
  </si>
  <si>
    <t>CRC_a81.CRC_b75</t>
  </si>
  <si>
    <t>CRC_a82.CRC_b75</t>
  </si>
  <si>
    <t>CRC_a83.CRC_b75</t>
  </si>
  <si>
    <t>CRC_a84.CRC_b75</t>
  </si>
  <si>
    <t>CRC_a85.CRC_b75</t>
  </si>
  <si>
    <t>CRC_a86.CRC_b75</t>
  </si>
  <si>
    <t>CRC_a87.CRC_b75</t>
  </si>
  <si>
    <t>CRC_a88.CRC_b75</t>
  </si>
  <si>
    <t>CRC_a89.CRC_b75</t>
  </si>
  <si>
    <t>CRC_a90.CRC_b75</t>
  </si>
  <si>
    <t>CRC_a91.CRC_b75</t>
  </si>
  <si>
    <t>CRC_a92.CRC_b75</t>
  </si>
  <si>
    <t>CRC_a93.CRC_b75</t>
  </si>
  <si>
    <t>CRC_a94.CRC_b75</t>
  </si>
  <si>
    <t>CRC_a95.CRC_b75</t>
  </si>
  <si>
    <t>CRC_a96.CRC_b75</t>
  </si>
  <si>
    <t>CRC_a97.CRC_b75</t>
  </si>
  <si>
    <t>CRC_a98.CRC_b75</t>
  </si>
  <si>
    <t>CRC_a99.CRC_b75</t>
  </si>
  <si>
    <t>CRC_a100.CRC_b75</t>
  </si>
  <si>
    <t>CRC_a101.CRC_b75</t>
  </si>
  <si>
    <t>CRC_a102.CRC_b75</t>
  </si>
  <si>
    <t>CRC_a103.CRC_b75</t>
  </si>
  <si>
    <t>CRC_a104.CRC_b75</t>
  </si>
  <si>
    <t>CRC_a105.CRC_b75</t>
  </si>
  <si>
    <t>CRC_a106.CRC_b75</t>
  </si>
  <si>
    <t>CRC_a107.CRC_b75</t>
  </si>
  <si>
    <t>CRC_a108.CRC_b75</t>
  </si>
  <si>
    <t>CRC_a109.CRC_b75</t>
  </si>
  <si>
    <t>CRC_a110.CRC_b75</t>
  </si>
  <si>
    <t>CRC_a111.CRC_b75</t>
  </si>
  <si>
    <t>CRC_a112.CRC_b75</t>
  </si>
  <si>
    <t>CRC_a113.CRC_b75</t>
  </si>
  <si>
    <t>CRC_a114.CRC_b75</t>
  </si>
  <si>
    <t>CRC_a115.CRC_b75</t>
  </si>
  <si>
    <t>CRC_a116.CRC_b75</t>
  </si>
  <si>
    <t>CRC_a117.CRC_b75</t>
  </si>
  <si>
    <t>CRC_a118.CRC_b75</t>
  </si>
  <si>
    <t>CRC_a119.CRC_b75</t>
  </si>
  <si>
    <t>CRC_a120.CRC_b75</t>
  </si>
  <si>
    <t>CRC_a121.CRC_b75</t>
  </si>
  <si>
    <t>CRC_a122.CRC_b75</t>
  </si>
  <si>
    <t>CRC_a123.CRC_b75</t>
  </si>
  <si>
    <t>CRC_a124.CRC_b75</t>
  </si>
  <si>
    <t>CRC_a125.CRC_b75</t>
  </si>
  <si>
    <t>CRC_a126.CRC_b75</t>
  </si>
  <si>
    <t>CRC_a127.CRC_b75</t>
  </si>
  <si>
    <t>CRC_a128.CRC_b75</t>
  </si>
  <si>
    <t>CRC_a129.CRC_b75</t>
  </si>
  <si>
    <t>CRC_a130.CRC_b75</t>
  </si>
  <si>
    <t>CRC_a131.CRC_b75</t>
  </si>
  <si>
    <t>CRC_a132.CRC_b75</t>
  </si>
  <si>
    <t>CRC_a133.CRC_b75</t>
  </si>
  <si>
    <t>CRC_a134.CRC_b75</t>
  </si>
  <si>
    <t>CRC_a135.CRC_b75</t>
  </si>
  <si>
    <t>CRC_a136.CRC_b75</t>
  </si>
  <si>
    <t>CRC_a137.CRC_b75</t>
  </si>
  <si>
    <t>CRC_a138.CRC_b75</t>
  </si>
  <si>
    <t>CRC_a139.CRC_b75</t>
  </si>
  <si>
    <t>CRC_a140.CRC_b75</t>
  </si>
  <si>
    <t>CRC_a141.CRC_b75</t>
  </si>
  <si>
    <t>CRC_a142.CRC_b75</t>
  </si>
  <si>
    <t>CRC_a143.CRC_b75</t>
  </si>
  <si>
    <t>CRC_a144.CRC_b75</t>
  </si>
  <si>
    <t>CRC_a145.CRC_b75</t>
  </si>
  <si>
    <t>CRC_a146.CRC_b75</t>
  </si>
  <si>
    <t>CRC_a147.CRC_b75</t>
  </si>
  <si>
    <t>CRC_a148.CRC_b75</t>
  </si>
  <si>
    <t>CRC_a149.CRC_b75</t>
  </si>
  <si>
    <t>CRC_a150.CRC_b75</t>
  </si>
  <si>
    <t>CRC_a151.CRC_b75</t>
  </si>
  <si>
    <t>CRC_a152.CRC_b75</t>
  </si>
  <si>
    <t>CRC_a153.CRC_b75</t>
  </si>
  <si>
    <t>CRC_a154.CRC_b75</t>
  </si>
  <si>
    <t>CRC_a155.CRC_b75</t>
  </si>
  <si>
    <t>CRC_a156.CRC_b75</t>
  </si>
  <si>
    <t>CRC_a157.CRC_b75</t>
  </si>
  <si>
    <t>CRC_a158.CRC_b75</t>
  </si>
  <si>
    <t>CRC_a159.CRC_b75</t>
  </si>
  <si>
    <t>CRC_a160.CRC_b75</t>
  </si>
  <si>
    <t>CRC_a161.CRC_b75</t>
  </si>
  <si>
    <t>CRC_a162.CRC_b75</t>
  </si>
  <si>
    <t>CRC_a163.CRC_b75</t>
  </si>
  <si>
    <t>CRC_a164.CRC_b75</t>
  </si>
  <si>
    <t>CRC_a165.CRC_b75</t>
  </si>
  <si>
    <t>CRC_a166.CRC_b75</t>
  </si>
  <si>
    <t>CRC_a167.CRC_b75</t>
  </si>
  <si>
    <t>CRC_a168.CRC_b75</t>
  </si>
  <si>
    <t>CRC_a169.CRC_b75</t>
  </si>
  <si>
    <t>CRC_a170.CRC_b75</t>
  </si>
  <si>
    <t>CRC_a171.CRC_b75</t>
  </si>
  <si>
    <t>CRC_a172.CRC_b75</t>
  </si>
  <si>
    <t>CRC_a173.CRC_b75</t>
  </si>
  <si>
    <t>CRC_a174.CRC_b75</t>
  </si>
  <si>
    <t>CRC_a175.CRC_b75</t>
  </si>
  <si>
    <t>CRC_a176.CRC_b75</t>
  </si>
  <si>
    <t>CRC_a177.CRC_b75</t>
  </si>
  <si>
    <t>CRC_a178.CRC_b75</t>
  </si>
  <si>
    <t>CRC_a179.CRC_b75</t>
  </si>
  <si>
    <t>CRC_a180.CRC_b75</t>
  </si>
  <si>
    <t>CRC_a181.CRC_b75</t>
  </si>
  <si>
    <t>CRC_a182.CRC_b75</t>
  </si>
  <si>
    <t>CRC_a183.CRC_b75</t>
  </si>
  <si>
    <t>CRC_a184.CRC_b75</t>
  </si>
  <si>
    <t>CRC_a185.CRC_b75</t>
  </si>
  <si>
    <t>CRC_a186.CRC_b75</t>
  </si>
  <si>
    <t>CRC_a187.CRC_b75</t>
  </si>
  <si>
    <t>CRC_a188.CRC_b75</t>
  </si>
  <si>
    <t>CRC_a189.CRC_b75</t>
  </si>
  <si>
    <t>CRC_a190.CRC_b75</t>
  </si>
  <si>
    <t>CRC_a191.CRC_b75</t>
  </si>
  <si>
    <t>CRC_a192.CRC_b75</t>
  </si>
  <si>
    <t>CRC_a193.CRC_b75</t>
  </si>
  <si>
    <t>CRC_a194.CRC_b75</t>
  </si>
  <si>
    <t>CRC_a195.CRC_b75</t>
  </si>
  <si>
    <t>CRC_a196.CRC_b75</t>
  </si>
  <si>
    <t>CRC_a197.CRC_b75</t>
  </si>
  <si>
    <t>CRC_a198.CRC_b75</t>
  </si>
  <si>
    <t>CRC_a199.CRC_b75</t>
  </si>
  <si>
    <t>CDK4_a17.CRC_b75</t>
  </si>
  <si>
    <t>CRC_a1.CRC_b76</t>
  </si>
  <si>
    <t>CRC_a2.CRC_b76</t>
  </si>
  <si>
    <t>CRC_a3.CRC_b76</t>
  </si>
  <si>
    <t>CRC_a4.CRC_b76</t>
  </si>
  <si>
    <t>CRC_a5.CRC_b76</t>
  </si>
  <si>
    <t>CRC_a6.CRC_b76</t>
  </si>
  <si>
    <t>CRC_a7.CRC_b76</t>
  </si>
  <si>
    <t>CRC_a8.CRC_b76</t>
  </si>
  <si>
    <t>CRC_a9.CRC_b76</t>
  </si>
  <si>
    <t>CRC_a10.CRC_b76</t>
  </si>
  <si>
    <t>CRC_a11.CRC_b76</t>
  </si>
  <si>
    <t>CRC_a12.CRC_b76</t>
  </si>
  <si>
    <t>CRC_a13.CRC_b76</t>
  </si>
  <si>
    <t>CRC_a14.CRC_b76</t>
  </si>
  <si>
    <t>CRC_a15.CRC_b76</t>
  </si>
  <si>
    <t>CRC_a16.CRC_b76</t>
  </si>
  <si>
    <t>CRC_a17.CRC_b76</t>
  </si>
  <si>
    <t>CRC_a18.CRC_b76</t>
  </si>
  <si>
    <t>CRC_a19.CRC_b76</t>
  </si>
  <si>
    <t>CRC_a20.CRC_b76</t>
  </si>
  <si>
    <t>CRC_a21.CRC_b76</t>
  </si>
  <si>
    <t>CRC_a22.CRC_b76</t>
  </si>
  <si>
    <t>CRC_a23.CRC_b76</t>
  </si>
  <si>
    <t>CRC_a24.CRC_b76</t>
  </si>
  <si>
    <t>CRC_a25.CRC_b76</t>
  </si>
  <si>
    <t>CRC_a26.CRC_b76</t>
  </si>
  <si>
    <t>CRC_a27.CRC_b76</t>
  </si>
  <si>
    <t>CRC_a28.CRC_b76</t>
  </si>
  <si>
    <t>CRC_a29.CRC_b76</t>
  </si>
  <si>
    <t>CRC_a30.CRC_b76</t>
  </si>
  <si>
    <t>CRC_a31.CRC_b76</t>
  </si>
  <si>
    <t>CRC_a32.CRC_b76</t>
  </si>
  <si>
    <t>CRC_a33.CRC_b76</t>
  </si>
  <si>
    <t>CRC_a34.CRC_b76</t>
  </si>
  <si>
    <t>CRC_a35.CRC_b76</t>
  </si>
  <si>
    <t>CRC_a36.CRC_b76</t>
  </si>
  <si>
    <t>CRC_a37.CRC_b76</t>
  </si>
  <si>
    <t>CRC_a38.CRC_b76</t>
  </si>
  <si>
    <t>CRC_a39.CRC_b76</t>
  </si>
  <si>
    <t>CRC_a40.CRC_b76</t>
  </si>
  <si>
    <t>CRC_a41.CRC_b76</t>
  </si>
  <si>
    <t>CRC_a42.CRC_b76</t>
  </si>
  <si>
    <t>CRC_a43.CRC_b76</t>
  </si>
  <si>
    <t>CRC_a44.CRC_b76</t>
  </si>
  <si>
    <t>CRC_a45.CRC_b76</t>
  </si>
  <si>
    <t>CRC_a46.CRC_b76</t>
  </si>
  <si>
    <t>CRC_a47.CRC_b76</t>
  </si>
  <si>
    <t>CRC_a48.CRC_b76</t>
  </si>
  <si>
    <t>CRC_a49.CRC_b76</t>
  </si>
  <si>
    <t>CRC_a50.CRC_b76</t>
  </si>
  <si>
    <t>CRC_a51.CRC_b76</t>
  </si>
  <si>
    <t>CRC_a52.CRC_b76</t>
  </si>
  <si>
    <t>CRC_a53.CRC_b76</t>
  </si>
  <si>
    <t>CRC_a54.CRC_b76</t>
  </si>
  <si>
    <t>CRC_a55.CRC_b76</t>
  </si>
  <si>
    <t>CRC_a56.CRC_b76</t>
  </si>
  <si>
    <t>CRC_a57.CRC_b76</t>
  </si>
  <si>
    <t>CRC_a58.CRC_b76</t>
  </si>
  <si>
    <t>CRC_a59.CRC_b76</t>
  </si>
  <si>
    <t>CRC_a60.CRC_b76</t>
  </si>
  <si>
    <t>CRC_a61.CRC_b76</t>
  </si>
  <si>
    <t>CRC_a62.CRC_b76</t>
  </si>
  <si>
    <t>CRC_a63.CRC_b76</t>
  </si>
  <si>
    <t>CRC_a64.CRC_b76</t>
  </si>
  <si>
    <t>CRC_a65.CRC_b76</t>
  </si>
  <si>
    <t>CRC_a66.CRC_b76</t>
  </si>
  <si>
    <t>CRC_a67.CRC_b76</t>
  </si>
  <si>
    <t>CRC_a68.CRC_b76</t>
  </si>
  <si>
    <t>CRC_a69.CRC_b76</t>
  </si>
  <si>
    <t>CRC_a70.CRC_b76</t>
  </si>
  <si>
    <t>CRC_a71.CRC_b76</t>
  </si>
  <si>
    <t>CRC_a72.CRC_b76</t>
  </si>
  <si>
    <t>CRC_a73.CRC_b76</t>
  </si>
  <si>
    <t>CRC_a74.CRC_b76</t>
  </si>
  <si>
    <t>CRC_a75.CRC_b76</t>
  </si>
  <si>
    <t>CRC_a76.CRC_b76</t>
  </si>
  <si>
    <t>CRC_a77.CRC_b76</t>
  </si>
  <si>
    <t>CRC_a78.CRC_b76</t>
  </si>
  <si>
    <t>CRC_a79.CRC_b76</t>
  </si>
  <si>
    <t>CRC_a80.CRC_b76</t>
  </si>
  <si>
    <t>CRC_a81.CRC_b76</t>
  </si>
  <si>
    <t>CRC_a82.CRC_b76</t>
  </si>
  <si>
    <t>CRC_a83.CRC_b76</t>
  </si>
  <si>
    <t>CRC_a84.CRC_b76</t>
  </si>
  <si>
    <t>CRC_a85.CRC_b76</t>
  </si>
  <si>
    <t>CRC_a86.CRC_b76</t>
  </si>
  <si>
    <t>CRC_a87.CRC_b76</t>
  </si>
  <si>
    <t>CRC_a88.CRC_b76</t>
  </si>
  <si>
    <t>CRC_a89.CRC_b76</t>
  </si>
  <si>
    <t>CRC_a90.CRC_b76</t>
  </si>
  <si>
    <t>CRC_a91.CRC_b76</t>
  </si>
  <si>
    <t>CRC_a92.CRC_b76</t>
  </si>
  <si>
    <t>CRC_a93.CRC_b76</t>
  </si>
  <si>
    <t>CRC_a94.CRC_b76</t>
  </si>
  <si>
    <t>CRC_a95.CRC_b76</t>
  </si>
  <si>
    <t>CRC_a96.CRC_b76</t>
  </si>
  <si>
    <t>CRC_a97.CRC_b76</t>
  </si>
  <si>
    <t>CRC_a98.CRC_b76</t>
  </si>
  <si>
    <t>CRC_a99.CRC_b76</t>
  </si>
  <si>
    <t>CRC_a100.CRC_b76</t>
  </si>
  <si>
    <t>CRC_a101.CRC_b76</t>
  </si>
  <si>
    <t>CRC_a102.CRC_b76</t>
  </si>
  <si>
    <t>CRC_a103.CRC_b76</t>
  </si>
  <si>
    <t>CRC_a104.CRC_b76</t>
  </si>
  <si>
    <t>CRC_a105.CRC_b76</t>
  </si>
  <si>
    <t>CRC_a106.CRC_b76</t>
  </si>
  <si>
    <t>CRC_a107.CRC_b76</t>
  </si>
  <si>
    <t>CRC_a108.CRC_b76</t>
  </si>
  <si>
    <t>CRC_a109.CRC_b76</t>
  </si>
  <si>
    <t>CRC_a110.CRC_b76</t>
  </si>
  <si>
    <t>CRC_a111.CRC_b76</t>
  </si>
  <si>
    <t>CRC_a112.CRC_b76</t>
  </si>
  <si>
    <t>CRC_a113.CRC_b76</t>
  </si>
  <si>
    <t>CRC_a114.CRC_b76</t>
  </si>
  <si>
    <t>CRC_a115.CRC_b76</t>
  </si>
  <si>
    <t>CRC_a116.CRC_b76</t>
  </si>
  <si>
    <t>CRC_a117.CRC_b76</t>
  </si>
  <si>
    <t>CRC_a118.CRC_b76</t>
  </si>
  <si>
    <t>CRC_a119.CRC_b76</t>
  </si>
  <si>
    <t>CRC_a120.CRC_b76</t>
  </si>
  <si>
    <t>CRC_a121.CRC_b76</t>
  </si>
  <si>
    <t>CRC_a122.CRC_b76</t>
  </si>
  <si>
    <t>CRC_a123.CRC_b76</t>
  </si>
  <si>
    <t>CRC_a124.CRC_b76</t>
  </si>
  <si>
    <t>CRC_a125.CRC_b76</t>
  </si>
  <si>
    <t>CRC_a126.CRC_b76</t>
  </si>
  <si>
    <t>CRC_a127.CRC_b76</t>
  </si>
  <si>
    <t>CRC_a128.CRC_b76</t>
  </si>
  <si>
    <t>CRC_a129.CRC_b76</t>
  </si>
  <si>
    <t>CRC_a130.CRC_b76</t>
  </si>
  <si>
    <t>CRC_a131.CRC_b76</t>
  </si>
  <si>
    <t>CRC_a132.CRC_b76</t>
  </si>
  <si>
    <t>CRC_a133.CRC_b76</t>
  </si>
  <si>
    <t>CRC_a134.CRC_b76</t>
  </si>
  <si>
    <t>CRC_a135.CRC_b76</t>
  </si>
  <si>
    <t>CRC_a136.CRC_b76</t>
  </si>
  <si>
    <t>CRC_a137.CRC_b76</t>
  </si>
  <si>
    <t>CRC_a138.CRC_b76</t>
  </si>
  <si>
    <t>CRC_a139.CRC_b76</t>
  </si>
  <si>
    <t>CRC_a140.CRC_b76</t>
  </si>
  <si>
    <t>CRC_a141.CRC_b76</t>
  </si>
  <si>
    <t>CRC_a142.CRC_b76</t>
  </si>
  <si>
    <t>CRC_a143.CRC_b76</t>
  </si>
  <si>
    <t>CRC_a144.CRC_b76</t>
  </si>
  <si>
    <t>CRC_a145.CRC_b76</t>
  </si>
  <si>
    <t>CRC_a146.CRC_b76</t>
  </si>
  <si>
    <t>CRC_a147.CRC_b76</t>
  </si>
  <si>
    <t>CRC_a148.CRC_b76</t>
  </si>
  <si>
    <t>CRC_a149.CRC_b76</t>
  </si>
  <si>
    <t>CRC_a150.CRC_b76</t>
  </si>
  <si>
    <t>CRC_a151.CRC_b76</t>
  </si>
  <si>
    <t>CRC_a152.CRC_b76</t>
  </si>
  <si>
    <t>CRC_a153.CRC_b76</t>
  </si>
  <si>
    <t>CRC_a154.CRC_b76</t>
  </si>
  <si>
    <t>CRC_a155.CRC_b76</t>
  </si>
  <si>
    <t>CRC_a156.CRC_b76</t>
  </si>
  <si>
    <t>CRC_a157.CRC_b76</t>
  </si>
  <si>
    <t>CRC_a158.CRC_b76</t>
  </si>
  <si>
    <t>CRC_a159.CRC_b76</t>
  </si>
  <si>
    <t>CRC_a160.CRC_b76</t>
  </si>
  <si>
    <t>CRC_a161.CRC_b76</t>
  </si>
  <si>
    <t>CRC_a162.CRC_b76</t>
  </si>
  <si>
    <t>CRC_a163.CRC_b76</t>
  </si>
  <si>
    <t>CRC_a164.CRC_b76</t>
  </si>
  <si>
    <t>CRC_a165.CRC_b76</t>
  </si>
  <si>
    <t>CRC_a166.CRC_b76</t>
  </si>
  <si>
    <t>CRC_a167.CRC_b76</t>
  </si>
  <si>
    <t>CRC_a168.CRC_b76</t>
  </si>
  <si>
    <t>CRC_a169.CRC_b76</t>
  </si>
  <si>
    <t>CRC_a170.CRC_b76</t>
  </si>
  <si>
    <t>CRC_a171.CRC_b76</t>
  </si>
  <si>
    <t>CRC_a172.CRC_b76</t>
  </si>
  <si>
    <t>CRC_a173.CRC_b76</t>
  </si>
  <si>
    <t>CRC_a174.CRC_b76</t>
  </si>
  <si>
    <t>CRC_a175.CRC_b76</t>
  </si>
  <si>
    <t>CRC_a176.CRC_b76</t>
  </si>
  <si>
    <t>CRC_a177.CRC_b76</t>
  </si>
  <si>
    <t>CRC_a178.CRC_b76</t>
  </si>
  <si>
    <t>CRC_a179.CRC_b76</t>
  </si>
  <si>
    <t>CRC_a180.CRC_b76</t>
  </si>
  <si>
    <t>CRC_a181.CRC_b76</t>
  </si>
  <si>
    <t>CRC_a182.CRC_b76</t>
  </si>
  <si>
    <t>CRC_a183.CRC_b76</t>
  </si>
  <si>
    <t>CRC_a184.CRC_b76</t>
  </si>
  <si>
    <t>CRC_a185.CRC_b76</t>
  </si>
  <si>
    <t>CRC_a186.CRC_b76</t>
  </si>
  <si>
    <t>CRC_a187.CRC_b76</t>
  </si>
  <si>
    <t>CRC_a188.CRC_b76</t>
  </si>
  <si>
    <t>CRC_a189.CRC_b76</t>
  </si>
  <si>
    <t>CRC_a190.CRC_b76</t>
  </si>
  <si>
    <t>CRC_a191.CRC_b76</t>
  </si>
  <si>
    <t>CRC_a192.CRC_b76</t>
  </si>
  <si>
    <t>CRC_a193.CRC_b76</t>
  </si>
  <si>
    <t>CRC_a194.CRC_b76</t>
  </si>
  <si>
    <t>CRC_a195.CRC_b76</t>
  </si>
  <si>
    <t>CRC_a196.CRC_b76</t>
  </si>
  <si>
    <t>CRC_a197.CRC_b76</t>
  </si>
  <si>
    <t>CRC_a198.CRC_b76</t>
  </si>
  <si>
    <t>CRC_a199.CRC_b76</t>
  </si>
  <si>
    <t>CDK4_a17.CRC_b76</t>
  </si>
  <si>
    <t>CRC_a1.CRC_b77</t>
  </si>
  <si>
    <t>CRC_a2.CRC_b77</t>
  </si>
  <si>
    <t>CRC_a3.CRC_b77</t>
  </si>
  <si>
    <t>CRC_a4.CRC_b77</t>
  </si>
  <si>
    <t>CRC_a5.CRC_b77</t>
  </si>
  <si>
    <t>CRC_a6.CRC_b77</t>
  </si>
  <si>
    <t>CRC_a7.CRC_b77</t>
  </si>
  <si>
    <t>CRC_a8.CRC_b77</t>
  </si>
  <si>
    <t>CRC_a9.CRC_b77</t>
  </si>
  <si>
    <t>CRC_a10.CRC_b77</t>
  </si>
  <si>
    <t>CRC_a11.CRC_b77</t>
  </si>
  <si>
    <t>CRC_a12.CRC_b77</t>
  </si>
  <si>
    <t>CRC_a13.CRC_b77</t>
  </si>
  <si>
    <t>CRC_a14.CRC_b77</t>
  </si>
  <si>
    <t>CRC_a15.CRC_b77</t>
  </si>
  <si>
    <t>CRC_a16.CRC_b77</t>
  </si>
  <si>
    <t>CRC_a17.CRC_b77</t>
  </si>
  <si>
    <t>CRC_a18.CRC_b77</t>
  </si>
  <si>
    <t>CRC_a19.CRC_b77</t>
  </si>
  <si>
    <t>CRC_a20.CRC_b77</t>
  </si>
  <si>
    <t>CRC_a21.CRC_b77</t>
  </si>
  <si>
    <t>CRC_a22.CRC_b77</t>
  </si>
  <si>
    <t>CRC_a23.CRC_b77</t>
  </si>
  <si>
    <t>CRC_a24.CRC_b77</t>
  </si>
  <si>
    <t>CRC_a25.CRC_b77</t>
  </si>
  <si>
    <t>CRC_a26.CRC_b77</t>
  </si>
  <si>
    <t>CRC_a27.CRC_b77</t>
  </si>
  <si>
    <t>CRC_a28.CRC_b77</t>
  </si>
  <si>
    <t>CRC_a29.CRC_b77</t>
  </si>
  <si>
    <t>CRC_a30.CRC_b77</t>
  </si>
  <si>
    <t>CRC_a31.CRC_b77</t>
  </si>
  <si>
    <t>CRC_a32.CRC_b77</t>
  </si>
  <si>
    <t>CRC_a33.CRC_b77</t>
  </si>
  <si>
    <t>CRC_a34.CRC_b77</t>
  </si>
  <si>
    <t>CRC_a35.CRC_b77</t>
  </si>
  <si>
    <t>CRC_a36.CRC_b77</t>
  </si>
  <si>
    <t>CRC_a37.CRC_b77</t>
  </si>
  <si>
    <t>CRC_a38.CRC_b77</t>
  </si>
  <si>
    <t>CRC_a39.CRC_b77</t>
  </si>
  <si>
    <t>CRC_a40.CRC_b77</t>
  </si>
  <si>
    <t>CRC_a41.CRC_b77</t>
  </si>
  <si>
    <t>CRC_a42.CRC_b77</t>
  </si>
  <si>
    <t>CRC_a43.CRC_b77</t>
  </si>
  <si>
    <t>CRC_a44.CRC_b77</t>
  </si>
  <si>
    <t>CRC_a45.CRC_b77</t>
  </si>
  <si>
    <t>CRC_a46.CRC_b77</t>
  </si>
  <si>
    <t>CRC_a47.CRC_b77</t>
  </si>
  <si>
    <t>CRC_a48.CRC_b77</t>
  </si>
  <si>
    <t>CRC_a49.CRC_b77</t>
  </si>
  <si>
    <t>CRC_a50.CRC_b77</t>
  </si>
  <si>
    <t>CRC_a51.CRC_b77</t>
  </si>
  <si>
    <t>CRC_a52.CRC_b77</t>
  </si>
  <si>
    <t>CRC_a53.CRC_b77</t>
  </si>
  <si>
    <t>CRC_a54.CRC_b77</t>
  </si>
  <si>
    <t>CRC_a55.CRC_b77</t>
  </si>
  <si>
    <t>CRC_a56.CRC_b77</t>
  </si>
  <si>
    <t>CRC_a57.CRC_b77</t>
  </si>
  <si>
    <t>CRC_a58.CRC_b77</t>
  </si>
  <si>
    <t>CRC_a59.CRC_b77</t>
  </si>
  <si>
    <t>CRC_a60.CRC_b77</t>
  </si>
  <si>
    <t>CRC_a61.CRC_b77</t>
  </si>
  <si>
    <t>CRC_a62.CRC_b77</t>
  </si>
  <si>
    <t>CRC_a63.CRC_b77</t>
  </si>
  <si>
    <t>CRC_a64.CRC_b77</t>
  </si>
  <si>
    <t>CRC_a65.CRC_b77</t>
  </si>
  <si>
    <t>CRC_a66.CRC_b77</t>
  </si>
  <si>
    <t>CRC_a67.CRC_b77</t>
  </si>
  <si>
    <t>CRC_a68.CRC_b77</t>
  </si>
  <si>
    <t>CRC_a69.CRC_b77</t>
  </si>
  <si>
    <t>CRC_a70.CRC_b77</t>
  </si>
  <si>
    <t>CRC_a71.CRC_b77</t>
  </si>
  <si>
    <t>CRC_a72.CRC_b77</t>
  </si>
  <si>
    <t>CRC_a73.CRC_b77</t>
  </si>
  <si>
    <t>CRC_a74.CRC_b77</t>
  </si>
  <si>
    <t>CRC_a75.CRC_b77</t>
  </si>
  <si>
    <t>CRC_a76.CRC_b77</t>
  </si>
  <si>
    <t>CRC_a77.CRC_b77</t>
  </si>
  <si>
    <t>CRC_a78.CRC_b77</t>
  </si>
  <si>
    <t>CRC_a79.CRC_b77</t>
  </si>
  <si>
    <t>CRC_a80.CRC_b77</t>
  </si>
  <si>
    <t>CRC_a81.CRC_b77</t>
  </si>
  <si>
    <t>CRC_a82.CRC_b77</t>
  </si>
  <si>
    <t>CRC_a83.CRC_b77</t>
  </si>
  <si>
    <t>CRC_a84.CRC_b77</t>
  </si>
  <si>
    <t>CRC_a85.CRC_b77</t>
  </si>
  <si>
    <t>CRC_a86.CRC_b77</t>
  </si>
  <si>
    <t>CRC_a87.CRC_b77</t>
  </si>
  <si>
    <t>CRC_a88.CRC_b77</t>
  </si>
  <si>
    <t>CRC_a89.CRC_b77</t>
  </si>
  <si>
    <t>CRC_a90.CRC_b77</t>
  </si>
  <si>
    <t>CRC_a91.CRC_b77</t>
  </si>
  <si>
    <t>CRC_a92.CRC_b77</t>
  </si>
  <si>
    <t>CRC_a93.CRC_b77</t>
  </si>
  <si>
    <t>CRC_a94.CRC_b77</t>
  </si>
  <si>
    <t>CRC_a95.CRC_b77</t>
  </si>
  <si>
    <t>CRC_a96.CRC_b77</t>
  </si>
  <si>
    <t>CRC_a97.CRC_b77</t>
  </si>
  <si>
    <t>CRC_a98.CRC_b77</t>
  </si>
  <si>
    <t>CRC_a99.CRC_b77</t>
  </si>
  <si>
    <t>CRC_a100.CRC_b77</t>
  </si>
  <si>
    <t>CRC_a101.CRC_b77</t>
  </si>
  <si>
    <t>CRC_a102.CRC_b77</t>
  </si>
  <si>
    <t>CRC_a103.CRC_b77</t>
  </si>
  <si>
    <t>CRC_a104.CRC_b77</t>
  </si>
  <si>
    <t>CRC_a105.CRC_b77</t>
  </si>
  <si>
    <t>CRC_a106.CRC_b77</t>
  </si>
  <si>
    <t>CRC_a107.CRC_b77</t>
  </si>
  <si>
    <t>CRC_a108.CRC_b77</t>
  </si>
  <si>
    <t>CRC_a109.CRC_b77</t>
  </si>
  <si>
    <t>CRC_a110.CRC_b77</t>
  </si>
  <si>
    <t>CRC_a111.CRC_b77</t>
  </si>
  <si>
    <t>CRC_a112.CRC_b77</t>
  </si>
  <si>
    <t>CRC_a113.CRC_b77</t>
  </si>
  <si>
    <t>CRC_a114.CRC_b77</t>
  </si>
  <si>
    <t>CRC_a115.CRC_b77</t>
  </si>
  <si>
    <t>CRC_a116.CRC_b77</t>
  </si>
  <si>
    <t>CRC_a117.CRC_b77</t>
  </si>
  <si>
    <t>CRC_a118.CRC_b77</t>
  </si>
  <si>
    <t>CRC_a119.CRC_b77</t>
  </si>
  <si>
    <t>CRC_a120.CRC_b77</t>
  </si>
  <si>
    <t>CRC_a121.CRC_b77</t>
  </si>
  <si>
    <t>CRC_a122.CRC_b77</t>
  </si>
  <si>
    <t>CRC_a123.CRC_b77</t>
  </si>
  <si>
    <t>CRC_a124.CRC_b77</t>
  </si>
  <si>
    <t>CRC_a125.CRC_b77</t>
  </si>
  <si>
    <t>CRC_a126.CRC_b77</t>
  </si>
  <si>
    <t>CRC_a127.CRC_b77</t>
  </si>
  <si>
    <t>CRC_a128.CRC_b77</t>
  </si>
  <si>
    <t>CRC_a129.CRC_b77</t>
  </si>
  <si>
    <t>CRC_a130.CRC_b77</t>
  </si>
  <si>
    <t>CRC_a131.CRC_b77</t>
  </si>
  <si>
    <t>CRC_a132.CRC_b77</t>
  </si>
  <si>
    <t>CRC_a133.CRC_b77</t>
  </si>
  <si>
    <t>CRC_a134.CRC_b77</t>
  </si>
  <si>
    <t>CRC_a135.CRC_b77</t>
  </si>
  <si>
    <t>CRC_a136.CRC_b77</t>
  </si>
  <si>
    <t>CRC_a137.CRC_b77</t>
  </si>
  <si>
    <t>CRC_a138.CRC_b77</t>
  </si>
  <si>
    <t>CRC_a139.CRC_b77</t>
  </si>
  <si>
    <t>CRC_a140.CRC_b77</t>
  </si>
  <si>
    <t>CRC_a141.CRC_b77</t>
  </si>
  <si>
    <t>CRC_a142.CRC_b77</t>
  </si>
  <si>
    <t>CRC_a143.CRC_b77</t>
  </si>
  <si>
    <t>CRC_a144.CRC_b77</t>
  </si>
  <si>
    <t>CRC_a145.CRC_b77</t>
  </si>
  <si>
    <t>CRC_a146.CRC_b77</t>
  </si>
  <si>
    <t>CRC_a147.CRC_b77</t>
  </si>
  <si>
    <t>CRC_a148.CRC_b77</t>
  </si>
  <si>
    <t>CRC_a149.CRC_b77</t>
  </si>
  <si>
    <t>CRC_a150.CRC_b77</t>
  </si>
  <si>
    <t>CRC_a151.CRC_b77</t>
  </si>
  <si>
    <t>CRC_a152.CRC_b77</t>
  </si>
  <si>
    <t>CRC_a153.CRC_b77</t>
  </si>
  <si>
    <t>CRC_a154.CRC_b77</t>
  </si>
  <si>
    <t>CRC_a155.CRC_b77</t>
  </si>
  <si>
    <t>CRC_a156.CRC_b77</t>
  </si>
  <si>
    <t>CRC_a157.CRC_b77</t>
  </si>
  <si>
    <t>CRC_a158.CRC_b77</t>
  </si>
  <si>
    <t>CRC_a159.CRC_b77</t>
  </si>
  <si>
    <t>CRC_a160.CRC_b77</t>
  </si>
  <si>
    <t>CRC_a161.CRC_b77</t>
  </si>
  <si>
    <t>CRC_a162.CRC_b77</t>
  </si>
  <si>
    <t>CRC_a163.CRC_b77</t>
  </si>
  <si>
    <t>CRC_a164.CRC_b77</t>
  </si>
  <si>
    <t>CRC_a165.CRC_b77</t>
  </si>
  <si>
    <t>CRC_a166.CRC_b77</t>
  </si>
  <si>
    <t>CRC_a167.CRC_b77</t>
  </si>
  <si>
    <t>CRC_a168.CRC_b77</t>
  </si>
  <si>
    <t>CRC_a169.CRC_b77</t>
  </si>
  <si>
    <t>CRC_a170.CRC_b77</t>
  </si>
  <si>
    <t>CRC_a171.CRC_b77</t>
  </si>
  <si>
    <t>CRC_a172.CRC_b77</t>
  </si>
  <si>
    <t>CRC_a173.CRC_b77</t>
  </si>
  <si>
    <t>CRC_a174.CRC_b77</t>
  </si>
  <si>
    <t>CRC_a175.CRC_b77</t>
  </si>
  <si>
    <t>CRC_a176.CRC_b77</t>
  </si>
  <si>
    <t>CRC_a177.CRC_b77</t>
  </si>
  <si>
    <t>CRC_a178.CRC_b77</t>
  </si>
  <si>
    <t>CRC_a179.CRC_b77</t>
  </si>
  <si>
    <t>CRC_a180.CRC_b77</t>
  </si>
  <si>
    <t>CRC_a181.CRC_b77</t>
  </si>
  <si>
    <t>CRC_a182.CRC_b77</t>
  </si>
  <si>
    <t>CRC_a183.CRC_b77</t>
  </si>
  <si>
    <t>CRC_a184.CRC_b77</t>
  </si>
  <si>
    <t>CRC_a185.CRC_b77</t>
  </si>
  <si>
    <t>CRC_a186.CRC_b77</t>
  </si>
  <si>
    <t>CRC_a187.CRC_b77</t>
  </si>
  <si>
    <t>CRC_a188.CRC_b77</t>
  </si>
  <si>
    <t>CRC_a189.CRC_b77</t>
  </si>
  <si>
    <t>CRC_a190.CRC_b77</t>
  </si>
  <si>
    <t>CRC_a191.CRC_b77</t>
  </si>
  <si>
    <t>CRC_a192.CRC_b77</t>
  </si>
  <si>
    <t>CRC_a193.CRC_b77</t>
  </si>
  <si>
    <t>CRC_a194.CRC_b77</t>
  </si>
  <si>
    <t>CRC_a195.CRC_b77</t>
  </si>
  <si>
    <t>CRC_a196.CRC_b77</t>
  </si>
  <si>
    <t>CRC_a197.CRC_b77</t>
  </si>
  <si>
    <t>CRC_a198.CRC_b77</t>
  </si>
  <si>
    <t>CRC_a199.CRC_b77</t>
  </si>
  <si>
    <t>CDK4_a17.CRC_b77</t>
  </si>
  <si>
    <t>CRC_a1.CRC_b78</t>
  </si>
  <si>
    <t>CRC_a2.CRC_b78</t>
  </si>
  <si>
    <t>CRC_a3.CRC_b78</t>
  </si>
  <si>
    <t>CRC_a4.CRC_b78</t>
  </si>
  <si>
    <t>CRC_a5.CRC_b78</t>
  </si>
  <si>
    <t>CRC_a6.CRC_b78</t>
  </si>
  <si>
    <t>CRC_a7.CRC_b78</t>
  </si>
  <si>
    <t>CRC_a8.CRC_b78</t>
  </si>
  <si>
    <t>CRC_a9.CRC_b78</t>
  </si>
  <si>
    <t>CRC_a10.CRC_b78</t>
  </si>
  <si>
    <t>CRC_a11.CRC_b78</t>
  </si>
  <si>
    <t>CRC_a12.CRC_b78</t>
  </si>
  <si>
    <t>CRC_a13.CRC_b78</t>
  </si>
  <si>
    <t>CRC_a14.CRC_b78</t>
  </si>
  <si>
    <t>CRC_a15.CRC_b78</t>
  </si>
  <si>
    <t>CRC_a16.CRC_b78</t>
  </si>
  <si>
    <t>CRC_a17.CRC_b78</t>
  </si>
  <si>
    <t>CRC_a18.CRC_b78</t>
  </si>
  <si>
    <t>CRC_a19.CRC_b78</t>
  </si>
  <si>
    <t>CRC_a20.CRC_b78</t>
  </si>
  <si>
    <t>CRC_a21.CRC_b78</t>
  </si>
  <si>
    <t>CRC_a22.CRC_b78</t>
  </si>
  <si>
    <t>CRC_a23.CRC_b78</t>
  </si>
  <si>
    <t>CRC_a24.CRC_b78</t>
  </si>
  <si>
    <t>CRC_a25.CRC_b78</t>
  </si>
  <si>
    <t>CRC_a26.CRC_b78</t>
  </si>
  <si>
    <t>CRC_a27.CRC_b78</t>
  </si>
  <si>
    <t>CRC_a28.CRC_b78</t>
  </si>
  <si>
    <t>CRC_a29.CRC_b78</t>
  </si>
  <si>
    <t>CRC_a30.CRC_b78</t>
  </si>
  <si>
    <t>CRC_a31.CRC_b78</t>
  </si>
  <si>
    <t>CRC_a32.CRC_b78</t>
  </si>
  <si>
    <t>CRC_a33.CRC_b78</t>
  </si>
  <si>
    <t>CRC_a34.CRC_b78</t>
  </si>
  <si>
    <t>CRC_a35.CRC_b78</t>
  </si>
  <si>
    <t>CRC_a36.CRC_b78</t>
  </si>
  <si>
    <t>CRC_a37.CRC_b78</t>
  </si>
  <si>
    <t>CRC_a38.CRC_b78</t>
  </si>
  <si>
    <t>CRC_a39.CRC_b78</t>
  </si>
  <si>
    <t>CRC_a40.CRC_b78</t>
  </si>
  <si>
    <t>CRC_a41.CRC_b78</t>
  </si>
  <si>
    <t>CRC_a42.CRC_b78</t>
  </si>
  <si>
    <t>CRC_a43.CRC_b78</t>
  </si>
  <si>
    <t>CRC_a44.CRC_b78</t>
  </si>
  <si>
    <t>CRC_a45.CRC_b78</t>
  </si>
  <si>
    <t>CRC_a46.CRC_b78</t>
  </si>
  <si>
    <t>CRC_a47.CRC_b78</t>
  </si>
  <si>
    <t>CRC_a48.CRC_b78</t>
  </si>
  <si>
    <t>CRC_a49.CRC_b78</t>
  </si>
  <si>
    <t>CRC_a50.CRC_b78</t>
  </si>
  <si>
    <t>CRC_a51.CRC_b78</t>
  </si>
  <si>
    <t>CRC_a52.CRC_b78</t>
  </si>
  <si>
    <t>CRC_a53.CRC_b78</t>
  </si>
  <si>
    <t>CRC_a54.CRC_b78</t>
  </si>
  <si>
    <t>CRC_a55.CRC_b78</t>
  </si>
  <si>
    <t>CRC_a56.CRC_b78</t>
  </si>
  <si>
    <t>CRC_a57.CRC_b78</t>
  </si>
  <si>
    <t>CRC_a58.CRC_b78</t>
  </si>
  <si>
    <t>CRC_a59.CRC_b78</t>
  </si>
  <si>
    <t>CRC_a60.CRC_b78</t>
  </si>
  <si>
    <t>CRC_a61.CRC_b78</t>
  </si>
  <si>
    <t>CRC_a62.CRC_b78</t>
  </si>
  <si>
    <t>CRC_a63.CRC_b78</t>
  </si>
  <si>
    <t>CRC_a64.CRC_b78</t>
  </si>
  <si>
    <t>CRC_a65.CRC_b78</t>
  </si>
  <si>
    <t>CRC_a66.CRC_b78</t>
  </si>
  <si>
    <t>CRC_a67.CRC_b78</t>
  </si>
  <si>
    <t>CRC_a68.CRC_b78</t>
  </si>
  <si>
    <t>CRC_a69.CRC_b78</t>
  </si>
  <si>
    <t>CRC_a70.CRC_b78</t>
  </si>
  <si>
    <t>CRC_a71.CRC_b78</t>
  </si>
  <si>
    <t>CRC_a72.CRC_b78</t>
  </si>
  <si>
    <t>CRC_a73.CRC_b78</t>
  </si>
  <si>
    <t>CRC_a74.CRC_b78</t>
  </si>
  <si>
    <t>CRC_a75.CRC_b78</t>
  </si>
  <si>
    <t>CRC_a76.CRC_b78</t>
  </si>
  <si>
    <t>CRC_a77.CRC_b78</t>
  </si>
  <si>
    <t>CRC_a78.CRC_b78</t>
  </si>
  <si>
    <t>CRC_a79.CRC_b78</t>
  </si>
  <si>
    <t>CRC_a80.CRC_b78</t>
  </si>
  <si>
    <t>CRC_a81.CRC_b78</t>
  </si>
  <si>
    <t>CRC_a82.CRC_b78</t>
  </si>
  <si>
    <t>CRC_a83.CRC_b78</t>
  </si>
  <si>
    <t>CRC_a84.CRC_b78</t>
  </si>
  <si>
    <t>CRC_a85.CRC_b78</t>
  </si>
  <si>
    <t>CRC_a86.CRC_b78</t>
  </si>
  <si>
    <t>CRC_a87.CRC_b78</t>
  </si>
  <si>
    <t>CRC_a88.CRC_b78</t>
  </si>
  <si>
    <t>CRC_a89.CRC_b78</t>
  </si>
  <si>
    <t>CRC_a90.CRC_b78</t>
  </si>
  <si>
    <t>CRC_a91.CRC_b78</t>
  </si>
  <si>
    <t>CRC_a92.CRC_b78</t>
  </si>
  <si>
    <t>CRC_a93.CRC_b78</t>
  </si>
  <si>
    <t>CRC_a94.CRC_b78</t>
  </si>
  <si>
    <t>CRC_a95.CRC_b78</t>
  </si>
  <si>
    <t>CRC_a96.CRC_b78</t>
  </si>
  <si>
    <t>CRC_a97.CRC_b78</t>
  </si>
  <si>
    <t>CRC_a98.CRC_b78</t>
  </si>
  <si>
    <t>CRC_a99.CRC_b78</t>
  </si>
  <si>
    <t>CRC_a100.CRC_b78</t>
  </si>
  <si>
    <t>CRC_a101.CRC_b78</t>
  </si>
  <si>
    <t>CRC_a102.CRC_b78</t>
  </si>
  <si>
    <t>CRC_a103.CRC_b78</t>
  </si>
  <si>
    <t>CRC_a104.CRC_b78</t>
  </si>
  <si>
    <t>CRC_a105.CRC_b78</t>
  </si>
  <si>
    <t>CRC_a106.CRC_b78</t>
  </si>
  <si>
    <t>CRC_a107.CRC_b78</t>
  </si>
  <si>
    <t>CRC_a108.CRC_b78</t>
  </si>
  <si>
    <t>CRC_a109.CRC_b78</t>
  </si>
  <si>
    <t>CRC_a110.CRC_b78</t>
  </si>
  <si>
    <t>CRC_a111.CRC_b78</t>
  </si>
  <si>
    <t>CRC_a112.CRC_b78</t>
  </si>
  <si>
    <t>CRC_a113.CRC_b78</t>
  </si>
  <si>
    <t>CRC_a114.CRC_b78</t>
  </si>
  <si>
    <t>CRC_a115.CRC_b78</t>
  </si>
  <si>
    <t>CRC_a116.CRC_b78</t>
  </si>
  <si>
    <t>CRC_a117.CRC_b78</t>
  </si>
  <si>
    <t>CRC_a118.CRC_b78</t>
  </si>
  <si>
    <t>CRC_a119.CRC_b78</t>
  </si>
  <si>
    <t>CRC_a120.CRC_b78</t>
  </si>
  <si>
    <t>CRC_a121.CRC_b78</t>
  </si>
  <si>
    <t>CRC_a122.CRC_b78</t>
  </si>
  <si>
    <t>CRC_a123.CRC_b78</t>
  </si>
  <si>
    <t>CRC_a124.CRC_b78</t>
  </si>
  <si>
    <t>CRC_a125.CRC_b78</t>
  </si>
  <si>
    <t>CRC_a126.CRC_b78</t>
  </si>
  <si>
    <t>CRC_a127.CRC_b78</t>
  </si>
  <si>
    <t>CRC_a128.CRC_b78</t>
  </si>
  <si>
    <t>CRC_a129.CRC_b78</t>
  </si>
  <si>
    <t>CRC_a130.CRC_b78</t>
  </si>
  <si>
    <t>CRC_a131.CRC_b78</t>
  </si>
  <si>
    <t>CRC_a132.CRC_b78</t>
  </si>
  <si>
    <t>CRC_a133.CRC_b78</t>
  </si>
  <si>
    <t>CRC_a134.CRC_b78</t>
  </si>
  <si>
    <t>CRC_a135.CRC_b78</t>
  </si>
  <si>
    <t>CRC_a136.CRC_b78</t>
  </si>
  <si>
    <t>CRC_a137.CRC_b78</t>
  </si>
  <si>
    <t>CRC_a138.CRC_b78</t>
  </si>
  <si>
    <t>CRC_a139.CRC_b78</t>
  </si>
  <si>
    <t>CRC_a140.CRC_b78</t>
  </si>
  <si>
    <t>CRC_a141.CRC_b78</t>
  </si>
  <si>
    <t>CRC_a142.CRC_b78</t>
  </si>
  <si>
    <t>CRC_a143.CRC_b78</t>
  </si>
  <si>
    <t>CRC_a144.CRC_b78</t>
  </si>
  <si>
    <t>CRC_a145.CRC_b78</t>
  </si>
  <si>
    <t>CRC_a146.CRC_b78</t>
  </si>
  <si>
    <t>CRC_a147.CRC_b78</t>
  </si>
  <si>
    <t>CRC_a148.CRC_b78</t>
  </si>
  <si>
    <t>CRC_a149.CRC_b78</t>
  </si>
  <si>
    <t>CRC_a150.CRC_b78</t>
  </si>
  <si>
    <t>CRC_a151.CRC_b78</t>
  </si>
  <si>
    <t>CRC_a152.CRC_b78</t>
  </si>
  <si>
    <t>CRC_a153.CRC_b78</t>
  </si>
  <si>
    <t>CRC_a154.CRC_b78</t>
  </si>
  <si>
    <t>CRC_a155.CRC_b78</t>
  </si>
  <si>
    <t>CRC_a156.CRC_b78</t>
  </si>
  <si>
    <t>CRC_a157.CRC_b78</t>
  </si>
  <si>
    <t>CRC_a158.CRC_b78</t>
  </si>
  <si>
    <t>CRC_a159.CRC_b78</t>
  </si>
  <si>
    <t>CRC_a160.CRC_b78</t>
  </si>
  <si>
    <t>CRC_a161.CRC_b78</t>
  </si>
  <si>
    <t>CRC_a162.CRC_b78</t>
  </si>
  <si>
    <t>CRC_a163.CRC_b78</t>
  </si>
  <si>
    <t>CRC_a164.CRC_b78</t>
  </si>
  <si>
    <t>CRC_a165.CRC_b78</t>
  </si>
  <si>
    <t>CRC_a166.CRC_b78</t>
  </si>
  <si>
    <t>CRC_a167.CRC_b78</t>
  </si>
  <si>
    <t>CRC_a168.CRC_b78</t>
  </si>
  <si>
    <t>CRC_a169.CRC_b78</t>
  </si>
  <si>
    <t>CRC_a170.CRC_b78</t>
  </si>
  <si>
    <t>CRC_a171.CRC_b78</t>
  </si>
  <si>
    <t>CRC_a172.CRC_b78</t>
  </si>
  <si>
    <t>CRC_a173.CRC_b78</t>
  </si>
  <si>
    <t>CRC_a174.CRC_b78</t>
  </si>
  <si>
    <t>CRC_a175.CRC_b78</t>
  </si>
  <si>
    <t>CRC_a176.CRC_b78</t>
  </si>
  <si>
    <t>CRC_a177.CRC_b78</t>
  </si>
  <si>
    <t>CRC_a178.CRC_b78</t>
  </si>
  <si>
    <t>CRC_a179.CRC_b78</t>
  </si>
  <si>
    <t>CRC_a180.CRC_b78</t>
  </si>
  <si>
    <t>CRC_a181.CRC_b78</t>
  </si>
  <si>
    <t>CRC_a182.CRC_b78</t>
  </si>
  <si>
    <t>CRC_a183.CRC_b78</t>
  </si>
  <si>
    <t>CRC_a184.CRC_b78</t>
  </si>
  <si>
    <t>CRC_a185.CRC_b78</t>
  </si>
  <si>
    <t>CRC_a186.CRC_b78</t>
  </si>
  <si>
    <t>CRC_a187.CRC_b78</t>
  </si>
  <si>
    <t>CRC_a188.CRC_b78</t>
  </si>
  <si>
    <t>CRC_a189.CRC_b78</t>
  </si>
  <si>
    <t>CRC_a190.CRC_b78</t>
  </si>
  <si>
    <t>CRC_a191.CRC_b78</t>
  </si>
  <si>
    <t>CRC_a192.CRC_b78</t>
  </si>
  <si>
    <t>CRC_a193.CRC_b78</t>
  </si>
  <si>
    <t>CRC_a194.CRC_b78</t>
  </si>
  <si>
    <t>CRC_a195.CRC_b78</t>
  </si>
  <si>
    <t>CRC_a196.CRC_b78</t>
  </si>
  <si>
    <t>CRC_a197.CRC_b78</t>
  </si>
  <si>
    <t>CRC_a198.CRC_b78</t>
  </si>
  <si>
    <t>CRC_a199.CRC_b78</t>
  </si>
  <si>
    <t>CDK4_a17.CRC_b78</t>
  </si>
  <si>
    <t>CRC_a1.CRC_b79</t>
  </si>
  <si>
    <t>CRC_a2.CRC_b79</t>
  </si>
  <si>
    <t>CRC_a3.CRC_b79</t>
  </si>
  <si>
    <t>CRC_a4.CRC_b79</t>
  </si>
  <si>
    <t>CRC_a5.CRC_b79</t>
  </si>
  <si>
    <t>CRC_a6.CRC_b79</t>
  </si>
  <si>
    <t>CRC_a7.CRC_b79</t>
  </si>
  <si>
    <t>CRC_a8.CRC_b79</t>
  </si>
  <si>
    <t>CRC_a9.CRC_b79</t>
  </si>
  <si>
    <t>CRC_a10.CRC_b79</t>
  </si>
  <si>
    <t>CRC_a11.CRC_b79</t>
  </si>
  <si>
    <t>CRC_a12.CRC_b79</t>
  </si>
  <si>
    <t>CRC_a13.CRC_b79</t>
  </si>
  <si>
    <t>CRC_a14.CRC_b79</t>
  </si>
  <si>
    <t>CRC_a15.CRC_b79</t>
  </si>
  <si>
    <t>CRC_a16.CRC_b79</t>
  </si>
  <si>
    <t>CRC_a17.CRC_b79</t>
  </si>
  <si>
    <t>CRC_a18.CRC_b79</t>
  </si>
  <si>
    <t>CRC_a19.CRC_b79</t>
  </si>
  <si>
    <t>CRC_a20.CRC_b79</t>
  </si>
  <si>
    <t>CRC_a21.CRC_b79</t>
  </si>
  <si>
    <t>CRC_a22.CRC_b79</t>
  </si>
  <si>
    <t>CRC_a23.CRC_b79</t>
  </si>
  <si>
    <t>CRC_a24.CRC_b79</t>
  </si>
  <si>
    <t>CRC_a25.CRC_b79</t>
  </si>
  <si>
    <t>CRC_a26.CRC_b79</t>
  </si>
  <si>
    <t>CRC_a27.CRC_b79</t>
  </si>
  <si>
    <t>CRC_a28.CRC_b79</t>
  </si>
  <si>
    <t>CRC_a29.CRC_b79</t>
  </si>
  <si>
    <t>CRC_a30.CRC_b79</t>
  </si>
  <si>
    <t>CRC_a31.CRC_b79</t>
  </si>
  <si>
    <t>CRC_a32.CRC_b79</t>
  </si>
  <si>
    <t>CRC_a33.CRC_b79</t>
  </si>
  <si>
    <t>CRC_a34.CRC_b79</t>
  </si>
  <si>
    <t>CRC_a35.CRC_b79</t>
  </si>
  <si>
    <t>CRC_a36.CRC_b79</t>
  </si>
  <si>
    <t>CRC_a37.CRC_b79</t>
  </si>
  <si>
    <t>CRC_a38.CRC_b79</t>
  </si>
  <si>
    <t>CRC_a39.CRC_b79</t>
  </si>
  <si>
    <t>CRC_a40.CRC_b79</t>
  </si>
  <si>
    <t>CRC_a41.CRC_b79</t>
  </si>
  <si>
    <t>CRC_a42.CRC_b79</t>
  </si>
  <si>
    <t>CRC_a43.CRC_b79</t>
  </si>
  <si>
    <t>CRC_a44.CRC_b79</t>
  </si>
  <si>
    <t>CRC_a45.CRC_b79</t>
  </si>
  <si>
    <t>CRC_a46.CRC_b79</t>
  </si>
  <si>
    <t>CRC_a47.CRC_b79</t>
  </si>
  <si>
    <t>CRC_a48.CRC_b79</t>
  </si>
  <si>
    <t>CRC_a49.CRC_b79</t>
  </si>
  <si>
    <t>CRC_a50.CRC_b79</t>
  </si>
  <si>
    <t>CRC_a51.CRC_b79</t>
  </si>
  <si>
    <t>CRC_a52.CRC_b79</t>
  </si>
  <si>
    <t>CRC_a53.CRC_b79</t>
  </si>
  <si>
    <t>CRC_a54.CRC_b79</t>
  </si>
  <si>
    <t>CRC_a55.CRC_b79</t>
  </si>
  <si>
    <t>CRC_a56.CRC_b79</t>
  </si>
  <si>
    <t>CRC_a57.CRC_b79</t>
  </si>
  <si>
    <t>CRC_a58.CRC_b79</t>
  </si>
  <si>
    <t>CRC_a59.CRC_b79</t>
  </si>
  <si>
    <t>CRC_a60.CRC_b79</t>
  </si>
  <si>
    <t>CRC_a61.CRC_b79</t>
  </si>
  <si>
    <t>CRC_a62.CRC_b79</t>
  </si>
  <si>
    <t>CRC_a63.CRC_b79</t>
  </si>
  <si>
    <t>CRC_a64.CRC_b79</t>
  </si>
  <si>
    <t>CRC_a65.CRC_b79</t>
  </si>
  <si>
    <t>CRC_a66.CRC_b79</t>
  </si>
  <si>
    <t>CRC_a67.CRC_b79</t>
  </si>
  <si>
    <t>CRC_a68.CRC_b79</t>
  </si>
  <si>
    <t>CRC_a69.CRC_b79</t>
  </si>
  <si>
    <t>CRC_a70.CRC_b79</t>
  </si>
  <si>
    <t>CRC_a71.CRC_b79</t>
  </si>
  <si>
    <t>CRC_a72.CRC_b79</t>
  </si>
  <si>
    <t>CRC_a73.CRC_b79</t>
  </si>
  <si>
    <t>CRC_a74.CRC_b79</t>
  </si>
  <si>
    <t>CRC_a75.CRC_b79</t>
  </si>
  <si>
    <t>CRC_a76.CRC_b79</t>
  </si>
  <si>
    <t>CRC_a77.CRC_b79</t>
  </si>
  <si>
    <t>CRC_a78.CRC_b79</t>
  </si>
  <si>
    <t>CRC_a79.CRC_b79</t>
  </si>
  <si>
    <t>CRC_a80.CRC_b79</t>
  </si>
  <si>
    <t>CRC_a81.CRC_b79</t>
  </si>
  <si>
    <t>CRC_a82.CRC_b79</t>
  </si>
  <si>
    <t>CRC_a83.CRC_b79</t>
  </si>
  <si>
    <t>CRC_a84.CRC_b79</t>
  </si>
  <si>
    <t>CRC_a85.CRC_b79</t>
  </si>
  <si>
    <t>CRC_a86.CRC_b79</t>
  </si>
  <si>
    <t>CRC_a87.CRC_b79</t>
  </si>
  <si>
    <t>CRC_a88.CRC_b79</t>
  </si>
  <si>
    <t>CRC_a89.CRC_b79</t>
  </si>
  <si>
    <t>CRC_a90.CRC_b79</t>
  </si>
  <si>
    <t>CRC_a91.CRC_b79</t>
  </si>
  <si>
    <t>CRC_a92.CRC_b79</t>
  </si>
  <si>
    <t>CRC_a93.CRC_b79</t>
  </si>
  <si>
    <t>CRC_a94.CRC_b79</t>
  </si>
  <si>
    <t>CRC_a95.CRC_b79</t>
  </si>
  <si>
    <t>CRC_a96.CRC_b79</t>
  </si>
  <si>
    <t>CRC_a97.CRC_b79</t>
  </si>
  <si>
    <t>CRC_a98.CRC_b79</t>
  </si>
  <si>
    <t>CRC_a99.CRC_b79</t>
  </si>
  <si>
    <t>CRC_a100.CRC_b79</t>
  </si>
  <si>
    <t>CRC_a101.CRC_b79</t>
  </si>
  <si>
    <t>CRC_a102.CRC_b79</t>
  </si>
  <si>
    <t>CRC_a103.CRC_b79</t>
  </si>
  <si>
    <t>CRC_a104.CRC_b79</t>
  </si>
  <si>
    <t>CRC_a105.CRC_b79</t>
  </si>
  <si>
    <t>CRC_a106.CRC_b79</t>
  </si>
  <si>
    <t>CRC_a107.CRC_b79</t>
  </si>
  <si>
    <t>CRC_a108.CRC_b79</t>
  </si>
  <si>
    <t>CRC_a109.CRC_b79</t>
  </si>
  <si>
    <t>CRC_a110.CRC_b79</t>
  </si>
  <si>
    <t>CRC_a111.CRC_b79</t>
  </si>
  <si>
    <t>CRC_a112.CRC_b79</t>
  </si>
  <si>
    <t>CRC_a113.CRC_b79</t>
  </si>
  <si>
    <t>CRC_a114.CRC_b79</t>
  </si>
  <si>
    <t>CRC_a115.CRC_b79</t>
  </si>
  <si>
    <t>CRC_a116.CRC_b79</t>
  </si>
  <si>
    <t>CRC_a117.CRC_b79</t>
  </si>
  <si>
    <t>CRC_a118.CRC_b79</t>
  </si>
  <si>
    <t>CRC_a119.CRC_b79</t>
  </si>
  <si>
    <t>CRC_a120.CRC_b79</t>
  </si>
  <si>
    <t>CRC_a121.CRC_b79</t>
  </si>
  <si>
    <t>CRC_a122.CRC_b79</t>
  </si>
  <si>
    <t>CRC_a123.CRC_b79</t>
  </si>
  <si>
    <t>CRC_a124.CRC_b79</t>
  </si>
  <si>
    <t>CRC_a125.CRC_b79</t>
  </si>
  <si>
    <t>CRC_a126.CRC_b79</t>
  </si>
  <si>
    <t>CRC_a127.CRC_b79</t>
  </si>
  <si>
    <t>CRC_a128.CRC_b79</t>
  </si>
  <si>
    <t>CRC_a129.CRC_b79</t>
  </si>
  <si>
    <t>CRC_a130.CRC_b79</t>
  </si>
  <si>
    <t>CRC_a131.CRC_b79</t>
  </si>
  <si>
    <t>CRC_a132.CRC_b79</t>
  </si>
  <si>
    <t>CRC_a133.CRC_b79</t>
  </si>
  <si>
    <t>CRC_a134.CRC_b79</t>
  </si>
  <si>
    <t>CRC_a135.CRC_b79</t>
  </si>
  <si>
    <t>CRC_a136.CRC_b79</t>
  </si>
  <si>
    <t>CRC_a137.CRC_b79</t>
  </si>
  <si>
    <t>CRC_a138.CRC_b79</t>
  </si>
  <si>
    <t>CRC_a139.CRC_b79</t>
  </si>
  <si>
    <t>CRC_a140.CRC_b79</t>
  </si>
  <si>
    <t>CRC_a141.CRC_b79</t>
  </si>
  <si>
    <t>CRC_a142.CRC_b79</t>
  </si>
  <si>
    <t>CRC_a143.CRC_b79</t>
  </si>
  <si>
    <t>CRC_a144.CRC_b79</t>
  </si>
  <si>
    <t>CRC_a145.CRC_b79</t>
  </si>
  <si>
    <t>CRC_a146.CRC_b79</t>
  </si>
  <si>
    <t>CRC_a147.CRC_b79</t>
  </si>
  <si>
    <t>CRC_a148.CRC_b79</t>
  </si>
  <si>
    <t>CRC_a149.CRC_b79</t>
  </si>
  <si>
    <t>CRC_a150.CRC_b79</t>
  </si>
  <si>
    <t>CRC_a151.CRC_b79</t>
  </si>
  <si>
    <t>CRC_a152.CRC_b79</t>
  </si>
  <si>
    <t>CRC_a153.CRC_b79</t>
  </si>
  <si>
    <t>CRC_a154.CRC_b79</t>
  </si>
  <si>
    <t>CRC_a155.CRC_b79</t>
  </si>
  <si>
    <t>CRC_a156.CRC_b79</t>
  </si>
  <si>
    <t>CRC_a157.CRC_b79</t>
  </si>
  <si>
    <t>CRC_a158.CRC_b79</t>
  </si>
  <si>
    <t>CRC_a159.CRC_b79</t>
  </si>
  <si>
    <t>CRC_a160.CRC_b79</t>
  </si>
  <si>
    <t>CRC_a161.CRC_b79</t>
  </si>
  <si>
    <t>CRC_a162.CRC_b79</t>
  </si>
  <si>
    <t>CRC_a163.CRC_b79</t>
  </si>
  <si>
    <t>CRC_a164.CRC_b79</t>
  </si>
  <si>
    <t>CRC_a165.CRC_b79</t>
  </si>
  <si>
    <t>CRC_a166.CRC_b79</t>
  </si>
  <si>
    <t>CRC_a167.CRC_b79</t>
  </si>
  <si>
    <t>CRC_a168.CRC_b79</t>
  </si>
  <si>
    <t>CRC_a169.CRC_b79</t>
  </si>
  <si>
    <t>CRC_a170.CRC_b79</t>
  </si>
  <si>
    <t>CRC_a171.CRC_b79</t>
  </si>
  <si>
    <t>CRC_a172.CRC_b79</t>
  </si>
  <si>
    <t>CRC_a173.CRC_b79</t>
  </si>
  <si>
    <t>CRC_a174.CRC_b79</t>
  </si>
  <si>
    <t>CRC_a175.CRC_b79</t>
  </si>
  <si>
    <t>CRC_a176.CRC_b79</t>
  </si>
  <si>
    <t>CRC_a177.CRC_b79</t>
  </si>
  <si>
    <t>CRC_a178.CRC_b79</t>
  </si>
  <si>
    <t>CRC_a179.CRC_b79</t>
  </si>
  <si>
    <t>CRC_a180.CRC_b79</t>
  </si>
  <si>
    <t>CRC_a181.CRC_b79</t>
  </si>
  <si>
    <t>CRC_a182.CRC_b79</t>
  </si>
  <si>
    <t>CRC_a183.CRC_b79</t>
  </si>
  <si>
    <t>CRC_a184.CRC_b79</t>
  </si>
  <si>
    <t>CRC_a185.CRC_b79</t>
  </si>
  <si>
    <t>CRC_a186.CRC_b79</t>
  </si>
  <si>
    <t>CRC_a187.CRC_b79</t>
  </si>
  <si>
    <t>CRC_a188.CRC_b79</t>
  </si>
  <si>
    <t>CRC_a189.CRC_b79</t>
  </si>
  <si>
    <t>CRC_a190.CRC_b79</t>
  </si>
  <si>
    <t>CRC_a191.CRC_b79</t>
  </si>
  <si>
    <t>CRC_a192.CRC_b79</t>
  </si>
  <si>
    <t>CRC_a193.CRC_b79</t>
  </si>
  <si>
    <t>CRC_a194.CRC_b79</t>
  </si>
  <si>
    <t>CRC_a195.CRC_b79</t>
  </si>
  <si>
    <t>CRC_a196.CRC_b79</t>
  </si>
  <si>
    <t>CRC_a197.CRC_b79</t>
  </si>
  <si>
    <t>CRC_a198.CRC_b79</t>
  </si>
  <si>
    <t>CRC_a199.CRC_b79</t>
  </si>
  <si>
    <t>CDK4_a17.CRC_b79</t>
  </si>
  <si>
    <t>CRC_a1.CRC_b80</t>
  </si>
  <si>
    <t>CRC_a2.CRC_b80</t>
  </si>
  <si>
    <t>CRC_a3.CRC_b80</t>
  </si>
  <si>
    <t>CRC_a4.CRC_b80</t>
  </si>
  <si>
    <t>CRC_a5.CRC_b80</t>
  </si>
  <si>
    <t>CRC_a6.CRC_b80</t>
  </si>
  <si>
    <t>CRC_a7.CRC_b80</t>
  </si>
  <si>
    <t>CRC_a8.CRC_b80</t>
  </si>
  <si>
    <t>CRC_a9.CRC_b80</t>
  </si>
  <si>
    <t>CRC_a10.CRC_b80</t>
  </si>
  <si>
    <t>CRC_a11.CRC_b80</t>
  </si>
  <si>
    <t>CRC_a12.CRC_b80</t>
  </si>
  <si>
    <t>CRC_a13.CRC_b80</t>
  </si>
  <si>
    <t>CRC_a14.CRC_b80</t>
  </si>
  <si>
    <t>CRC_a15.CRC_b80</t>
  </si>
  <si>
    <t>CRC_a16.CRC_b80</t>
  </si>
  <si>
    <t>CRC_a17.CRC_b80</t>
  </si>
  <si>
    <t>CRC_a18.CRC_b80</t>
  </si>
  <si>
    <t>CRC_a19.CRC_b80</t>
  </si>
  <si>
    <t>CRC_a20.CRC_b80</t>
  </si>
  <si>
    <t>CRC_a21.CRC_b80</t>
  </si>
  <si>
    <t>CRC_a22.CRC_b80</t>
  </si>
  <si>
    <t>CRC_a23.CRC_b80</t>
  </si>
  <si>
    <t>CRC_a24.CRC_b80</t>
  </si>
  <si>
    <t>CRC_a25.CRC_b80</t>
  </si>
  <si>
    <t>CRC_a26.CRC_b80</t>
  </si>
  <si>
    <t>CRC_a27.CRC_b80</t>
  </si>
  <si>
    <t>CRC_a28.CRC_b80</t>
  </si>
  <si>
    <t>CRC_a29.CRC_b80</t>
  </si>
  <si>
    <t>CRC_a30.CRC_b80</t>
  </si>
  <si>
    <t>CRC_a31.CRC_b80</t>
  </si>
  <si>
    <t>CRC_a32.CRC_b80</t>
  </si>
  <si>
    <t>CRC_a33.CRC_b80</t>
  </si>
  <si>
    <t>CRC_a34.CRC_b80</t>
  </si>
  <si>
    <t>CRC_a35.CRC_b80</t>
  </si>
  <si>
    <t>CRC_a36.CRC_b80</t>
  </si>
  <si>
    <t>CRC_a37.CRC_b80</t>
  </si>
  <si>
    <t>CRC_a38.CRC_b80</t>
  </si>
  <si>
    <t>CRC_a39.CRC_b80</t>
  </si>
  <si>
    <t>CRC_a40.CRC_b80</t>
  </si>
  <si>
    <t>CRC_a41.CRC_b80</t>
  </si>
  <si>
    <t>CRC_a42.CRC_b80</t>
  </si>
  <si>
    <t>CRC_a43.CRC_b80</t>
  </si>
  <si>
    <t>CRC_a44.CRC_b80</t>
  </si>
  <si>
    <t>CRC_a45.CRC_b80</t>
  </si>
  <si>
    <t>CRC_a46.CRC_b80</t>
  </si>
  <si>
    <t>CRC_a47.CRC_b80</t>
  </si>
  <si>
    <t>CRC_a48.CRC_b80</t>
  </si>
  <si>
    <t>CRC_a49.CRC_b80</t>
  </si>
  <si>
    <t>CRC_a50.CRC_b80</t>
  </si>
  <si>
    <t>CRC_a51.CRC_b80</t>
  </si>
  <si>
    <t>CRC_a52.CRC_b80</t>
  </si>
  <si>
    <t>CRC_a53.CRC_b80</t>
  </si>
  <si>
    <t>CRC_a54.CRC_b80</t>
  </si>
  <si>
    <t>CRC_a55.CRC_b80</t>
  </si>
  <si>
    <t>CRC_a56.CRC_b80</t>
  </si>
  <si>
    <t>CRC_a57.CRC_b80</t>
  </si>
  <si>
    <t>CRC_a58.CRC_b80</t>
  </si>
  <si>
    <t>CRC_a59.CRC_b80</t>
  </si>
  <si>
    <t>CRC_a60.CRC_b80</t>
  </si>
  <si>
    <t>CRC_a61.CRC_b80</t>
  </si>
  <si>
    <t>CRC_a62.CRC_b80</t>
  </si>
  <si>
    <t>CRC_a63.CRC_b80</t>
  </si>
  <si>
    <t>CRC_a64.CRC_b80</t>
  </si>
  <si>
    <t>CRC_a65.CRC_b80</t>
  </si>
  <si>
    <t>CRC_a66.CRC_b80</t>
  </si>
  <si>
    <t>CRC_a67.CRC_b80</t>
  </si>
  <si>
    <t>CRC_a68.CRC_b80</t>
  </si>
  <si>
    <t>CRC_a69.CRC_b80</t>
  </si>
  <si>
    <t>CRC_a70.CRC_b80</t>
  </si>
  <si>
    <t>CRC_a71.CRC_b80</t>
  </si>
  <si>
    <t>CRC_a72.CRC_b80</t>
  </si>
  <si>
    <t>CRC_a73.CRC_b80</t>
  </si>
  <si>
    <t>CRC_a74.CRC_b80</t>
  </si>
  <si>
    <t>CRC_a75.CRC_b80</t>
  </si>
  <si>
    <t>CRC_a76.CRC_b80</t>
  </si>
  <si>
    <t>CRC_a77.CRC_b80</t>
  </si>
  <si>
    <t>CRC_a78.CRC_b80</t>
  </si>
  <si>
    <t>CRC_a79.CRC_b80</t>
  </si>
  <si>
    <t>CRC_a80.CRC_b80</t>
  </si>
  <si>
    <t>CRC_a81.CRC_b80</t>
  </si>
  <si>
    <t>CRC_a82.CRC_b80</t>
  </si>
  <si>
    <t>CRC_a83.CRC_b80</t>
  </si>
  <si>
    <t>CRC_a84.CRC_b80</t>
  </si>
  <si>
    <t>CRC_a85.CRC_b80</t>
  </si>
  <si>
    <t>CRC_a86.CRC_b80</t>
  </si>
  <si>
    <t>CRC_a87.CRC_b80</t>
  </si>
  <si>
    <t>CRC_a88.CRC_b80</t>
  </si>
  <si>
    <t>CRC_a89.CRC_b80</t>
  </si>
  <si>
    <t>CRC_a90.CRC_b80</t>
  </si>
  <si>
    <t>CRC_a91.CRC_b80</t>
  </si>
  <si>
    <t>CRC_a92.CRC_b80</t>
  </si>
  <si>
    <t>CRC_a93.CRC_b80</t>
  </si>
  <si>
    <t>CRC_a94.CRC_b80</t>
  </si>
  <si>
    <t>CRC_a95.CRC_b80</t>
  </si>
  <si>
    <t>CRC_a96.CRC_b80</t>
  </si>
  <si>
    <t>CRC_a97.CRC_b80</t>
  </si>
  <si>
    <t>CRC_a98.CRC_b80</t>
  </si>
  <si>
    <t>CRC_a99.CRC_b80</t>
  </si>
  <si>
    <t>CRC_a100.CRC_b80</t>
  </si>
  <si>
    <t>CRC_a101.CRC_b80</t>
  </si>
  <si>
    <t>CRC_a102.CRC_b80</t>
  </si>
  <si>
    <t>CRC_a103.CRC_b80</t>
  </si>
  <si>
    <t>CRC_a104.CRC_b80</t>
  </si>
  <si>
    <t>CRC_a105.CRC_b80</t>
  </si>
  <si>
    <t>CRC_a106.CRC_b80</t>
  </si>
  <si>
    <t>CRC_a107.CRC_b80</t>
  </si>
  <si>
    <t>CRC_a108.CRC_b80</t>
  </si>
  <si>
    <t>CRC_a109.CRC_b80</t>
  </si>
  <si>
    <t>CRC_a110.CRC_b80</t>
  </si>
  <si>
    <t>CRC_a111.CRC_b80</t>
  </si>
  <si>
    <t>CRC_a112.CRC_b80</t>
  </si>
  <si>
    <t>CRC_a113.CRC_b80</t>
  </si>
  <si>
    <t>CRC_a114.CRC_b80</t>
  </si>
  <si>
    <t>CRC_a115.CRC_b80</t>
  </si>
  <si>
    <t>CRC_a116.CRC_b80</t>
  </si>
  <si>
    <t>CRC_a117.CRC_b80</t>
  </si>
  <si>
    <t>CRC_a118.CRC_b80</t>
  </si>
  <si>
    <t>CRC_a119.CRC_b80</t>
  </si>
  <si>
    <t>CRC_a120.CRC_b80</t>
  </si>
  <si>
    <t>CRC_a121.CRC_b80</t>
  </si>
  <si>
    <t>CRC_a122.CRC_b80</t>
  </si>
  <si>
    <t>CRC_a123.CRC_b80</t>
  </si>
  <si>
    <t>CRC_a124.CRC_b80</t>
  </si>
  <si>
    <t>CRC_a125.CRC_b80</t>
  </si>
  <si>
    <t>CRC_a126.CRC_b80</t>
  </si>
  <si>
    <t>CRC_a127.CRC_b80</t>
  </si>
  <si>
    <t>CRC_a128.CRC_b80</t>
  </si>
  <si>
    <t>CRC_a129.CRC_b80</t>
  </si>
  <si>
    <t>CRC_a130.CRC_b80</t>
  </si>
  <si>
    <t>CRC_a131.CRC_b80</t>
  </si>
  <si>
    <t>CRC_a132.CRC_b80</t>
  </si>
  <si>
    <t>CRC_a133.CRC_b80</t>
  </si>
  <si>
    <t>CRC_a134.CRC_b80</t>
  </si>
  <si>
    <t>CRC_a135.CRC_b80</t>
  </si>
  <si>
    <t>CRC_a136.CRC_b80</t>
  </si>
  <si>
    <t>CRC_a137.CRC_b80</t>
  </si>
  <si>
    <t>CRC_a138.CRC_b80</t>
  </si>
  <si>
    <t>CRC_a139.CRC_b80</t>
  </si>
  <si>
    <t>CRC_a140.CRC_b80</t>
  </si>
  <si>
    <t>CRC_a141.CRC_b80</t>
  </si>
  <si>
    <t>CRC_a142.CRC_b80</t>
  </si>
  <si>
    <t>CRC_a143.CRC_b80</t>
  </si>
  <si>
    <t>CRC_a144.CRC_b80</t>
  </si>
  <si>
    <t>CRC_a145.CRC_b80</t>
  </si>
  <si>
    <t>CRC_a146.CRC_b80</t>
  </si>
  <si>
    <t>CRC_a147.CRC_b80</t>
  </si>
  <si>
    <t>CRC_a148.CRC_b80</t>
  </si>
  <si>
    <t>CRC_a149.CRC_b80</t>
  </si>
  <si>
    <t>CRC_a150.CRC_b80</t>
  </si>
  <si>
    <t>CRC_a151.CRC_b80</t>
  </si>
  <si>
    <t>CRC_a152.CRC_b80</t>
  </si>
  <si>
    <t>CRC_a153.CRC_b80</t>
  </si>
  <si>
    <t>CRC_a154.CRC_b80</t>
  </si>
  <si>
    <t>CRC_a155.CRC_b80</t>
  </si>
  <si>
    <t>CRC_a156.CRC_b80</t>
  </si>
  <si>
    <t>CRC_a157.CRC_b80</t>
  </si>
  <si>
    <t>CRC_a158.CRC_b80</t>
  </si>
  <si>
    <t>CRC_a159.CRC_b80</t>
  </si>
  <si>
    <t>CRC_a160.CRC_b80</t>
  </si>
  <si>
    <t>CRC_a161.CRC_b80</t>
  </si>
  <si>
    <t>CRC_a162.CRC_b80</t>
  </si>
  <si>
    <t>CRC_a163.CRC_b80</t>
  </si>
  <si>
    <t>CRC_a164.CRC_b80</t>
  </si>
  <si>
    <t>CRC_a165.CRC_b80</t>
  </si>
  <si>
    <t>CRC_a166.CRC_b80</t>
  </si>
  <si>
    <t>CRC_a167.CRC_b80</t>
  </si>
  <si>
    <t>CRC_a168.CRC_b80</t>
  </si>
  <si>
    <t>CRC_a169.CRC_b80</t>
  </si>
  <si>
    <t>CRC_a170.CRC_b80</t>
  </si>
  <si>
    <t>CRC_a171.CRC_b80</t>
  </si>
  <si>
    <t>CRC_a172.CRC_b80</t>
  </si>
  <si>
    <t>CRC_a173.CRC_b80</t>
  </si>
  <si>
    <t>CRC_a174.CRC_b80</t>
  </si>
  <si>
    <t>CRC_a175.CRC_b80</t>
  </si>
  <si>
    <t>CRC_a176.CRC_b80</t>
  </si>
  <si>
    <t>CRC_a177.CRC_b80</t>
  </si>
  <si>
    <t>CRC_a178.CRC_b80</t>
  </si>
  <si>
    <t>CRC_a179.CRC_b80</t>
  </si>
  <si>
    <t>CRC_a180.CRC_b80</t>
  </si>
  <si>
    <t>CRC_a181.CRC_b80</t>
  </si>
  <si>
    <t>CRC_a182.CRC_b80</t>
  </si>
  <si>
    <t>CRC_a183.CRC_b80</t>
  </si>
  <si>
    <t>CRC_a184.CRC_b80</t>
  </si>
  <si>
    <t>CRC_a185.CRC_b80</t>
  </si>
  <si>
    <t>CRC_a186.CRC_b80</t>
  </si>
  <si>
    <t>CRC_a187.CRC_b80</t>
  </si>
  <si>
    <t>CRC_a188.CRC_b80</t>
  </si>
  <si>
    <t>CRC_a189.CRC_b80</t>
  </si>
  <si>
    <t>CRC_a190.CRC_b80</t>
  </si>
  <si>
    <t>CRC_a191.CRC_b80</t>
  </si>
  <si>
    <t>CRC_a192.CRC_b80</t>
  </si>
  <si>
    <t>CRC_a193.CRC_b80</t>
  </si>
  <si>
    <t>CRC_a194.CRC_b80</t>
  </si>
  <si>
    <t>CRC_a195.CRC_b80</t>
  </si>
  <si>
    <t>CRC_a196.CRC_b80</t>
  </si>
  <si>
    <t>CRC_a197.CRC_b80</t>
  </si>
  <si>
    <t>CRC_a198.CRC_b80</t>
  </si>
  <si>
    <t>CRC_a199.CRC_b80</t>
  </si>
  <si>
    <t>CDK4_a17.CRC_b80</t>
  </si>
  <si>
    <t>CRC_a1.CRC_b81</t>
  </si>
  <si>
    <t>CRC_a2.CRC_b81</t>
  </si>
  <si>
    <t>CRC_a3.CRC_b81</t>
  </si>
  <si>
    <t>CRC_a4.CRC_b81</t>
  </si>
  <si>
    <t>CRC_a5.CRC_b81</t>
  </si>
  <si>
    <t>CRC_a6.CRC_b81</t>
  </si>
  <si>
    <t>CRC_a7.CRC_b81</t>
  </si>
  <si>
    <t>CRC_a8.CRC_b81</t>
  </si>
  <si>
    <t>CRC_a9.CRC_b81</t>
  </si>
  <si>
    <t>CRC_a10.CRC_b81</t>
  </si>
  <si>
    <t>CRC_a11.CRC_b81</t>
  </si>
  <si>
    <t>CRC_a12.CRC_b81</t>
  </si>
  <si>
    <t>CRC_a13.CRC_b81</t>
  </si>
  <si>
    <t>CRC_a14.CRC_b81</t>
  </si>
  <si>
    <t>CRC_a15.CRC_b81</t>
  </si>
  <si>
    <t>CRC_a16.CRC_b81</t>
  </si>
  <si>
    <t>CRC_a17.CRC_b81</t>
  </si>
  <si>
    <t>CRC_a18.CRC_b81</t>
  </si>
  <si>
    <t>CRC_a19.CRC_b81</t>
  </si>
  <si>
    <t>CRC_a20.CRC_b81</t>
  </si>
  <si>
    <t>CRC_a21.CRC_b81</t>
  </si>
  <si>
    <t>CRC_a22.CRC_b81</t>
  </si>
  <si>
    <t>CRC_a23.CRC_b81</t>
  </si>
  <si>
    <t>CRC_a24.CRC_b81</t>
  </si>
  <si>
    <t>CRC_a25.CRC_b81</t>
  </si>
  <si>
    <t>CRC_a26.CRC_b81</t>
  </si>
  <si>
    <t>CRC_a27.CRC_b81</t>
  </si>
  <si>
    <t>CRC_a28.CRC_b81</t>
  </si>
  <si>
    <t>CRC_a29.CRC_b81</t>
  </si>
  <si>
    <t>CRC_a30.CRC_b81</t>
  </si>
  <si>
    <t>CRC_a31.CRC_b81</t>
  </si>
  <si>
    <t>CRC_a32.CRC_b81</t>
  </si>
  <si>
    <t>CRC_a33.CRC_b81</t>
  </si>
  <si>
    <t>CRC_a34.CRC_b81</t>
  </si>
  <si>
    <t>CRC_a35.CRC_b81</t>
  </si>
  <si>
    <t>CRC_a36.CRC_b81</t>
  </si>
  <si>
    <t>CRC_a37.CRC_b81</t>
  </si>
  <si>
    <t>CRC_a38.CRC_b81</t>
  </si>
  <si>
    <t>CRC_a39.CRC_b81</t>
  </si>
  <si>
    <t>CRC_a40.CRC_b81</t>
  </si>
  <si>
    <t>CRC_a41.CRC_b81</t>
  </si>
  <si>
    <t>CRC_a42.CRC_b81</t>
  </si>
  <si>
    <t>CRC_a43.CRC_b81</t>
  </si>
  <si>
    <t>CRC_a44.CRC_b81</t>
  </si>
  <si>
    <t>CRC_a45.CRC_b81</t>
  </si>
  <si>
    <t>CRC_a46.CRC_b81</t>
  </si>
  <si>
    <t>CRC_a47.CRC_b81</t>
  </si>
  <si>
    <t>CRC_a48.CRC_b81</t>
  </si>
  <si>
    <t>CRC_a49.CRC_b81</t>
  </si>
  <si>
    <t>CRC_a50.CRC_b81</t>
  </si>
  <si>
    <t>CRC_a51.CRC_b81</t>
  </si>
  <si>
    <t>CRC_a52.CRC_b81</t>
  </si>
  <si>
    <t>CRC_a53.CRC_b81</t>
  </si>
  <si>
    <t>CRC_a54.CRC_b81</t>
  </si>
  <si>
    <t>CRC_a55.CRC_b81</t>
  </si>
  <si>
    <t>CRC_a56.CRC_b81</t>
  </si>
  <si>
    <t>CRC_a57.CRC_b81</t>
  </si>
  <si>
    <t>CRC_a58.CRC_b81</t>
  </si>
  <si>
    <t>CRC_a59.CRC_b81</t>
  </si>
  <si>
    <t>CRC_a60.CRC_b81</t>
  </si>
  <si>
    <t>CRC_a61.CRC_b81</t>
  </si>
  <si>
    <t>CRC_a62.CRC_b81</t>
  </si>
  <si>
    <t>CRC_a63.CRC_b81</t>
  </si>
  <si>
    <t>CRC_a64.CRC_b81</t>
  </si>
  <si>
    <t>CRC_a65.CRC_b81</t>
  </si>
  <si>
    <t>CRC_a66.CRC_b81</t>
  </si>
  <si>
    <t>CRC_a67.CRC_b81</t>
  </si>
  <si>
    <t>CRC_a68.CRC_b81</t>
  </si>
  <si>
    <t>CRC_a69.CRC_b81</t>
  </si>
  <si>
    <t>CRC_a70.CRC_b81</t>
  </si>
  <si>
    <t>CRC_a71.CRC_b81</t>
  </si>
  <si>
    <t>CRC_a72.CRC_b81</t>
  </si>
  <si>
    <t>CRC_a73.CRC_b81</t>
  </si>
  <si>
    <t>CRC_a74.CRC_b81</t>
  </si>
  <si>
    <t>CRC_a75.CRC_b81</t>
  </si>
  <si>
    <t>CRC_a76.CRC_b81</t>
  </si>
  <si>
    <t>CRC_a77.CRC_b81</t>
  </si>
  <si>
    <t>CRC_a78.CRC_b81</t>
  </si>
  <si>
    <t>CRC_a79.CRC_b81</t>
  </si>
  <si>
    <t>CRC_a80.CRC_b81</t>
  </si>
  <si>
    <t>CRC_a81.CRC_b81</t>
  </si>
  <si>
    <t>CRC_a82.CRC_b81</t>
  </si>
  <si>
    <t>CRC_a83.CRC_b81</t>
  </si>
  <si>
    <t>CRC_a84.CRC_b81</t>
  </si>
  <si>
    <t>CRC_a85.CRC_b81</t>
  </si>
  <si>
    <t>CRC_a86.CRC_b81</t>
  </si>
  <si>
    <t>CRC_a87.CRC_b81</t>
  </si>
  <si>
    <t>CRC_a88.CRC_b81</t>
  </si>
  <si>
    <t>CRC_a89.CRC_b81</t>
  </si>
  <si>
    <t>CRC_a90.CRC_b81</t>
  </si>
  <si>
    <t>CRC_a91.CRC_b81</t>
  </si>
  <si>
    <t>CRC_a92.CRC_b81</t>
  </si>
  <si>
    <t>CRC_a93.CRC_b81</t>
  </si>
  <si>
    <t>CRC_a94.CRC_b81</t>
  </si>
  <si>
    <t>CRC_a95.CRC_b81</t>
  </si>
  <si>
    <t>CRC_a96.CRC_b81</t>
  </si>
  <si>
    <t>CRC_a97.CRC_b81</t>
  </si>
  <si>
    <t>CRC_a98.CRC_b81</t>
  </si>
  <si>
    <t>CRC_a99.CRC_b81</t>
  </si>
  <si>
    <t>CRC_a100.CRC_b81</t>
  </si>
  <si>
    <t>CRC_a101.CRC_b81</t>
  </si>
  <si>
    <t>CRC_a102.CRC_b81</t>
  </si>
  <si>
    <t>CRC_a103.CRC_b81</t>
  </si>
  <si>
    <t>CRC_a104.CRC_b81</t>
  </si>
  <si>
    <t>CRC_a105.CRC_b81</t>
  </si>
  <si>
    <t>CRC_a106.CRC_b81</t>
  </si>
  <si>
    <t>CRC_a107.CRC_b81</t>
  </si>
  <si>
    <t>CRC_a108.CRC_b81</t>
  </si>
  <si>
    <t>CRC_a109.CRC_b81</t>
  </si>
  <si>
    <t>CRC_a110.CRC_b81</t>
  </si>
  <si>
    <t>CRC_a111.CRC_b81</t>
  </si>
  <si>
    <t>CRC_a112.CRC_b81</t>
  </si>
  <si>
    <t>CRC_a113.CRC_b81</t>
  </si>
  <si>
    <t>CRC_a114.CRC_b81</t>
  </si>
  <si>
    <t>CRC_a115.CRC_b81</t>
  </si>
  <si>
    <t>CRC_a116.CRC_b81</t>
  </si>
  <si>
    <t>CRC_a117.CRC_b81</t>
  </si>
  <si>
    <t>CRC_a118.CRC_b81</t>
  </si>
  <si>
    <t>CRC_a119.CRC_b81</t>
  </si>
  <si>
    <t>CRC_a120.CRC_b81</t>
  </si>
  <si>
    <t>CRC_a121.CRC_b81</t>
  </si>
  <si>
    <t>CRC_a122.CRC_b81</t>
  </si>
  <si>
    <t>CRC_a123.CRC_b81</t>
  </si>
  <si>
    <t>CRC_a124.CRC_b81</t>
  </si>
  <si>
    <t>CRC_a125.CRC_b81</t>
  </si>
  <si>
    <t>CRC_a126.CRC_b81</t>
  </si>
  <si>
    <t>CRC_a127.CRC_b81</t>
  </si>
  <si>
    <t>CRC_a128.CRC_b81</t>
  </si>
  <si>
    <t>CRC_a129.CRC_b81</t>
  </si>
  <si>
    <t>CRC_a130.CRC_b81</t>
  </si>
  <si>
    <t>CRC_a131.CRC_b81</t>
  </si>
  <si>
    <t>CRC_a132.CRC_b81</t>
  </si>
  <si>
    <t>CRC_a133.CRC_b81</t>
  </si>
  <si>
    <t>CRC_a134.CRC_b81</t>
  </si>
  <si>
    <t>CRC_a135.CRC_b81</t>
  </si>
  <si>
    <t>CRC_a136.CRC_b81</t>
  </si>
  <si>
    <t>CRC_a137.CRC_b81</t>
  </si>
  <si>
    <t>CRC_a138.CRC_b81</t>
  </si>
  <si>
    <t>CRC_a139.CRC_b81</t>
  </si>
  <si>
    <t>CRC_a140.CRC_b81</t>
  </si>
  <si>
    <t>CRC_a141.CRC_b81</t>
  </si>
  <si>
    <t>CRC_a142.CRC_b81</t>
  </si>
  <si>
    <t>CRC_a143.CRC_b81</t>
  </si>
  <si>
    <t>CRC_a144.CRC_b81</t>
  </si>
  <si>
    <t>CRC_a145.CRC_b81</t>
  </si>
  <si>
    <t>CRC_a146.CRC_b81</t>
  </si>
  <si>
    <t>CRC_a147.CRC_b81</t>
  </si>
  <si>
    <t>CRC_a148.CRC_b81</t>
  </si>
  <si>
    <t>CRC_a149.CRC_b81</t>
  </si>
  <si>
    <t>CRC_a150.CRC_b81</t>
  </si>
  <si>
    <t>CRC_a151.CRC_b81</t>
  </si>
  <si>
    <t>CRC_a152.CRC_b81</t>
  </si>
  <si>
    <t>CRC_a153.CRC_b81</t>
  </si>
  <si>
    <t>CRC_a154.CRC_b81</t>
  </si>
  <si>
    <t>CRC_a155.CRC_b81</t>
  </si>
  <si>
    <t>CRC_a156.CRC_b81</t>
  </si>
  <si>
    <t>CRC_a157.CRC_b81</t>
  </si>
  <si>
    <t>CRC_a158.CRC_b81</t>
  </si>
  <si>
    <t>CRC_a159.CRC_b81</t>
  </si>
  <si>
    <t>CRC_a160.CRC_b81</t>
  </si>
  <si>
    <t>CRC_a161.CRC_b81</t>
  </si>
  <si>
    <t>CRC_a162.CRC_b81</t>
  </si>
  <si>
    <t>CRC_a163.CRC_b81</t>
  </si>
  <si>
    <t>CRC_a164.CRC_b81</t>
  </si>
  <si>
    <t>CRC_a165.CRC_b81</t>
  </si>
  <si>
    <t>CRC_a166.CRC_b81</t>
  </si>
  <si>
    <t>CRC_a167.CRC_b81</t>
  </si>
  <si>
    <t>CRC_a168.CRC_b81</t>
  </si>
  <si>
    <t>CRC_a169.CRC_b81</t>
  </si>
  <si>
    <t>CRC_a170.CRC_b81</t>
  </si>
  <si>
    <t>CRC_a171.CRC_b81</t>
  </si>
  <si>
    <t>CRC_a172.CRC_b81</t>
  </si>
  <si>
    <t>CRC_a173.CRC_b81</t>
  </si>
  <si>
    <t>CRC_a174.CRC_b81</t>
  </si>
  <si>
    <t>CRC_a175.CRC_b81</t>
  </si>
  <si>
    <t>CRC_a176.CRC_b81</t>
  </si>
  <si>
    <t>CRC_a177.CRC_b81</t>
  </si>
  <si>
    <t>CRC_a178.CRC_b81</t>
  </si>
  <si>
    <t>CRC_a179.CRC_b81</t>
  </si>
  <si>
    <t>CRC_a180.CRC_b81</t>
  </si>
  <si>
    <t>CRC_a181.CRC_b81</t>
  </si>
  <si>
    <t>CRC_a182.CRC_b81</t>
  </si>
  <si>
    <t>CRC_a183.CRC_b81</t>
  </si>
  <si>
    <t>CRC_a184.CRC_b81</t>
  </si>
  <si>
    <t>CRC_a185.CRC_b81</t>
  </si>
  <si>
    <t>CRC_a186.CRC_b81</t>
  </si>
  <si>
    <t>CRC_a187.CRC_b81</t>
  </si>
  <si>
    <t>CRC_a188.CRC_b81</t>
  </si>
  <si>
    <t>CRC_a189.CRC_b81</t>
  </si>
  <si>
    <t>CRC_a190.CRC_b81</t>
  </si>
  <si>
    <t>CRC_a191.CRC_b81</t>
  </si>
  <si>
    <t>CRC_a192.CRC_b81</t>
  </si>
  <si>
    <t>CRC_a193.CRC_b81</t>
  </si>
  <si>
    <t>CRC_a194.CRC_b81</t>
  </si>
  <si>
    <t>CRC_a195.CRC_b81</t>
  </si>
  <si>
    <t>CRC_a196.CRC_b81</t>
  </si>
  <si>
    <t>CRC_a197.CRC_b81</t>
  </si>
  <si>
    <t>CRC_a198.CRC_b81</t>
  </si>
  <si>
    <t>CRC_a199.CRC_b81</t>
  </si>
  <si>
    <t>CDK4_a17.CRC_b81</t>
  </si>
  <si>
    <t>CRC_a1.CRC_b82</t>
  </si>
  <si>
    <t>CRC_a2.CRC_b82</t>
  </si>
  <si>
    <t>CRC_a3.CRC_b82</t>
  </si>
  <si>
    <t>CRC_a4.CRC_b82</t>
  </si>
  <si>
    <t>CRC_a5.CRC_b82</t>
  </si>
  <si>
    <t>CRC_a6.CRC_b82</t>
  </si>
  <si>
    <t>CRC_a7.CRC_b82</t>
  </si>
  <si>
    <t>CRC_a8.CRC_b82</t>
  </si>
  <si>
    <t>CRC_a9.CRC_b82</t>
  </si>
  <si>
    <t>CRC_a10.CRC_b82</t>
  </si>
  <si>
    <t>CRC_a11.CRC_b82</t>
  </si>
  <si>
    <t>CRC_a12.CRC_b82</t>
  </si>
  <si>
    <t>CRC_a13.CRC_b82</t>
  </si>
  <si>
    <t>CRC_a14.CRC_b82</t>
  </si>
  <si>
    <t>CRC_a15.CRC_b82</t>
  </si>
  <si>
    <t>CRC_a16.CRC_b82</t>
  </si>
  <si>
    <t>CRC_a17.CRC_b82</t>
  </si>
  <si>
    <t>CRC_a18.CRC_b82</t>
  </si>
  <si>
    <t>CRC_a19.CRC_b82</t>
  </si>
  <si>
    <t>CRC_a20.CRC_b82</t>
  </si>
  <si>
    <t>CRC_a21.CRC_b82</t>
  </si>
  <si>
    <t>CRC_a22.CRC_b82</t>
  </si>
  <si>
    <t>CRC_a23.CRC_b82</t>
  </si>
  <si>
    <t>CRC_a24.CRC_b82</t>
  </si>
  <si>
    <t>CRC_a25.CRC_b82</t>
  </si>
  <si>
    <t>CRC_a26.CRC_b82</t>
  </si>
  <si>
    <t>CRC_a27.CRC_b82</t>
  </si>
  <si>
    <t>CRC_a28.CRC_b82</t>
  </si>
  <si>
    <t>CRC_a29.CRC_b82</t>
  </si>
  <si>
    <t>CRC_a30.CRC_b82</t>
  </si>
  <si>
    <t>CRC_a31.CRC_b82</t>
  </si>
  <si>
    <t>CRC_a32.CRC_b82</t>
  </si>
  <si>
    <t>CRC_a33.CRC_b82</t>
  </si>
  <si>
    <t>CRC_a34.CRC_b82</t>
  </si>
  <si>
    <t>CRC_a35.CRC_b82</t>
  </si>
  <si>
    <t>CRC_a36.CRC_b82</t>
  </si>
  <si>
    <t>CRC_a37.CRC_b82</t>
  </si>
  <si>
    <t>CRC_a38.CRC_b82</t>
  </si>
  <si>
    <t>CRC_a39.CRC_b82</t>
  </si>
  <si>
    <t>CRC_a40.CRC_b82</t>
  </si>
  <si>
    <t>CRC_a41.CRC_b82</t>
  </si>
  <si>
    <t>CRC_a42.CRC_b82</t>
  </si>
  <si>
    <t>CRC_a43.CRC_b82</t>
  </si>
  <si>
    <t>CRC_a44.CRC_b82</t>
  </si>
  <si>
    <t>CRC_a45.CRC_b82</t>
  </si>
  <si>
    <t>CRC_a46.CRC_b82</t>
  </si>
  <si>
    <t>CRC_a47.CRC_b82</t>
  </si>
  <si>
    <t>CRC_a48.CRC_b82</t>
  </si>
  <si>
    <t>CRC_a49.CRC_b82</t>
  </si>
  <si>
    <t>CRC_a50.CRC_b82</t>
  </si>
  <si>
    <t>CRC_a51.CRC_b82</t>
  </si>
  <si>
    <t>CRC_a52.CRC_b82</t>
  </si>
  <si>
    <t>CRC_a53.CRC_b82</t>
  </si>
  <si>
    <t>CRC_a54.CRC_b82</t>
  </si>
  <si>
    <t>CRC_a55.CRC_b82</t>
  </si>
  <si>
    <t>CRC_a56.CRC_b82</t>
  </si>
  <si>
    <t>CRC_a57.CRC_b82</t>
  </si>
  <si>
    <t>CRC_a58.CRC_b82</t>
  </si>
  <si>
    <t>CRC_a59.CRC_b82</t>
  </si>
  <si>
    <t>CRC_a60.CRC_b82</t>
  </si>
  <si>
    <t>CRC_a61.CRC_b82</t>
  </si>
  <si>
    <t>CRC_a62.CRC_b82</t>
  </si>
  <si>
    <t>CRC_a63.CRC_b82</t>
  </si>
  <si>
    <t>CRC_a64.CRC_b82</t>
  </si>
  <si>
    <t>CRC_a65.CRC_b82</t>
  </si>
  <si>
    <t>CRC_a66.CRC_b82</t>
  </si>
  <si>
    <t>CRC_a67.CRC_b82</t>
  </si>
  <si>
    <t>CRC_a68.CRC_b82</t>
  </si>
  <si>
    <t>CRC_a69.CRC_b82</t>
  </si>
  <si>
    <t>CRC_a70.CRC_b82</t>
  </si>
  <si>
    <t>CRC_a71.CRC_b82</t>
  </si>
  <si>
    <t>CRC_a72.CRC_b82</t>
  </si>
  <si>
    <t>CRC_a73.CRC_b82</t>
  </si>
  <si>
    <t>CRC_a74.CRC_b82</t>
  </si>
  <si>
    <t>CRC_a75.CRC_b82</t>
  </si>
  <si>
    <t>CRC_a76.CRC_b82</t>
  </si>
  <si>
    <t>CRC_a77.CRC_b82</t>
  </si>
  <si>
    <t>CRC_a78.CRC_b82</t>
  </si>
  <si>
    <t>CRC_a79.CRC_b82</t>
  </si>
  <si>
    <t>CRC_a80.CRC_b82</t>
  </si>
  <si>
    <t>CRC_a81.CRC_b82</t>
  </si>
  <si>
    <t>CRC_a82.CRC_b82</t>
  </si>
  <si>
    <t>CRC_a83.CRC_b82</t>
  </si>
  <si>
    <t>CRC_a84.CRC_b82</t>
  </si>
  <si>
    <t>CRC_a85.CRC_b82</t>
  </si>
  <si>
    <t>CRC_a86.CRC_b82</t>
  </si>
  <si>
    <t>CRC_a87.CRC_b82</t>
  </si>
  <si>
    <t>CRC_a88.CRC_b82</t>
  </si>
  <si>
    <t>CRC_a89.CRC_b82</t>
  </si>
  <si>
    <t>CRC_a90.CRC_b82</t>
  </si>
  <si>
    <t>CRC_a91.CRC_b82</t>
  </si>
  <si>
    <t>CRC_a92.CRC_b82</t>
  </si>
  <si>
    <t>CRC_a93.CRC_b82</t>
  </si>
  <si>
    <t>CRC_a94.CRC_b82</t>
  </si>
  <si>
    <t>CRC_a95.CRC_b82</t>
  </si>
  <si>
    <t>CRC_a96.CRC_b82</t>
  </si>
  <si>
    <t>CRC_a97.CRC_b82</t>
  </si>
  <si>
    <t>CRC_a98.CRC_b82</t>
  </si>
  <si>
    <t>CRC_a99.CRC_b82</t>
  </si>
  <si>
    <t>CRC_a100.CRC_b82</t>
  </si>
  <si>
    <t>CRC_a101.CRC_b82</t>
  </si>
  <si>
    <t>CRC_a102.CRC_b82</t>
  </si>
  <si>
    <t>CRC_a103.CRC_b82</t>
  </si>
  <si>
    <t>CRC_a104.CRC_b82</t>
  </si>
  <si>
    <t>CRC_a105.CRC_b82</t>
  </si>
  <si>
    <t>CRC_a106.CRC_b82</t>
  </si>
  <si>
    <t>CRC_a107.CRC_b82</t>
  </si>
  <si>
    <t>CRC_a108.CRC_b82</t>
  </si>
  <si>
    <t>CRC_a109.CRC_b82</t>
  </si>
  <si>
    <t>CRC_a110.CRC_b82</t>
  </si>
  <si>
    <t>CRC_a111.CRC_b82</t>
  </si>
  <si>
    <t>CRC_a112.CRC_b82</t>
  </si>
  <si>
    <t>CRC_a113.CRC_b82</t>
  </si>
  <si>
    <t>CRC_a114.CRC_b82</t>
  </si>
  <si>
    <t>CRC_a115.CRC_b82</t>
  </si>
  <si>
    <t>CRC_a116.CRC_b82</t>
  </si>
  <si>
    <t>CRC_a117.CRC_b82</t>
  </si>
  <si>
    <t>CRC_a118.CRC_b82</t>
  </si>
  <si>
    <t>CRC_a119.CRC_b82</t>
  </si>
  <si>
    <t>CRC_a120.CRC_b82</t>
  </si>
  <si>
    <t>CRC_a121.CRC_b82</t>
  </si>
  <si>
    <t>CRC_a122.CRC_b82</t>
  </si>
  <si>
    <t>CRC_a123.CRC_b82</t>
  </si>
  <si>
    <t>CRC_a124.CRC_b82</t>
  </si>
  <si>
    <t>CRC_a125.CRC_b82</t>
  </si>
  <si>
    <t>CRC_a126.CRC_b82</t>
  </si>
  <si>
    <t>CRC_a127.CRC_b82</t>
  </si>
  <si>
    <t>CRC_a128.CRC_b82</t>
  </si>
  <si>
    <t>CRC_a129.CRC_b82</t>
  </si>
  <si>
    <t>CRC_a130.CRC_b82</t>
  </si>
  <si>
    <t>CRC_a131.CRC_b82</t>
  </si>
  <si>
    <t>CRC_a132.CRC_b82</t>
  </si>
  <si>
    <t>CRC_a133.CRC_b82</t>
  </si>
  <si>
    <t>CRC_a134.CRC_b82</t>
  </si>
  <si>
    <t>CRC_a135.CRC_b82</t>
  </si>
  <si>
    <t>CRC_a136.CRC_b82</t>
  </si>
  <si>
    <t>CRC_a137.CRC_b82</t>
  </si>
  <si>
    <t>CRC_a138.CRC_b82</t>
  </si>
  <si>
    <t>CRC_a139.CRC_b82</t>
  </si>
  <si>
    <t>CRC_a140.CRC_b82</t>
  </si>
  <si>
    <t>CRC_a141.CRC_b82</t>
  </si>
  <si>
    <t>CRC_a142.CRC_b82</t>
  </si>
  <si>
    <t>CRC_a143.CRC_b82</t>
  </si>
  <si>
    <t>CRC_a144.CRC_b82</t>
  </si>
  <si>
    <t>CRC_a145.CRC_b82</t>
  </si>
  <si>
    <t>CRC_a146.CRC_b82</t>
  </si>
  <si>
    <t>CRC_a147.CRC_b82</t>
  </si>
  <si>
    <t>CRC_a148.CRC_b82</t>
  </si>
  <si>
    <t>CRC_a149.CRC_b82</t>
  </si>
  <si>
    <t>CRC_a150.CRC_b82</t>
  </si>
  <si>
    <t>CRC_a151.CRC_b82</t>
  </si>
  <si>
    <t>CRC_a152.CRC_b82</t>
  </si>
  <si>
    <t>CRC_a153.CRC_b82</t>
  </si>
  <si>
    <t>CRC_a154.CRC_b82</t>
  </si>
  <si>
    <t>CRC_a155.CRC_b82</t>
  </si>
  <si>
    <t>CRC_a156.CRC_b82</t>
  </si>
  <si>
    <t>CRC_a157.CRC_b82</t>
  </si>
  <si>
    <t>CRC_a158.CRC_b82</t>
  </si>
  <si>
    <t>CRC_a159.CRC_b82</t>
  </si>
  <si>
    <t>CRC_a160.CRC_b82</t>
  </si>
  <si>
    <t>CRC_a161.CRC_b82</t>
  </si>
  <si>
    <t>CRC_a162.CRC_b82</t>
  </si>
  <si>
    <t>CRC_a163.CRC_b82</t>
  </si>
  <si>
    <t>CRC_a164.CRC_b82</t>
  </si>
  <si>
    <t>CRC_a165.CRC_b82</t>
  </si>
  <si>
    <t>CRC_a166.CRC_b82</t>
  </si>
  <si>
    <t>CRC_a167.CRC_b82</t>
  </si>
  <si>
    <t>CRC_a168.CRC_b82</t>
  </si>
  <si>
    <t>CRC_a169.CRC_b82</t>
  </si>
  <si>
    <t>CRC_a170.CRC_b82</t>
  </si>
  <si>
    <t>CRC_a171.CRC_b82</t>
  </si>
  <si>
    <t>CRC_a172.CRC_b82</t>
  </si>
  <si>
    <t>CRC_a173.CRC_b82</t>
  </si>
  <si>
    <t>CRC_a174.CRC_b82</t>
  </si>
  <si>
    <t>CRC_a175.CRC_b82</t>
  </si>
  <si>
    <t>CRC_a176.CRC_b82</t>
  </si>
  <si>
    <t>CRC_a177.CRC_b82</t>
  </si>
  <si>
    <t>CRC_a178.CRC_b82</t>
  </si>
  <si>
    <t>CRC_a179.CRC_b82</t>
  </si>
  <si>
    <t>CRC_a180.CRC_b82</t>
  </si>
  <si>
    <t>CRC_a181.CRC_b82</t>
  </si>
  <si>
    <t>CRC_a182.CRC_b82</t>
  </si>
  <si>
    <t>CRC_a183.CRC_b82</t>
  </si>
  <si>
    <t>CRC_a184.CRC_b82</t>
  </si>
  <si>
    <t>CRC_a185.CRC_b82</t>
  </si>
  <si>
    <t>CRC_a186.CRC_b82</t>
  </si>
  <si>
    <t>CRC_a187.CRC_b82</t>
  </si>
  <si>
    <t>CRC_a188.CRC_b82</t>
  </si>
  <si>
    <t>CRC_a189.CRC_b82</t>
  </si>
  <si>
    <t>CRC_a190.CRC_b82</t>
  </si>
  <si>
    <t>CRC_a191.CRC_b82</t>
  </si>
  <si>
    <t>CRC_a192.CRC_b82</t>
  </si>
  <si>
    <t>CRC_a193.CRC_b82</t>
  </si>
  <si>
    <t>CRC_a194.CRC_b82</t>
  </si>
  <si>
    <t>CRC_a195.CRC_b82</t>
  </si>
  <si>
    <t>CRC_a196.CRC_b82</t>
  </si>
  <si>
    <t>CRC_a197.CRC_b82</t>
  </si>
  <si>
    <t>CRC_a198.CRC_b82</t>
  </si>
  <si>
    <t>CRC_a199.CRC_b82</t>
  </si>
  <si>
    <t>CDK4_a17.CRC_b82</t>
  </si>
  <si>
    <t>CRC_a1.CRC_b83</t>
  </si>
  <si>
    <t>CRC_a2.CRC_b83</t>
  </si>
  <si>
    <t>CRC_a3.CRC_b83</t>
  </si>
  <si>
    <t>CRC_a4.CRC_b83</t>
  </si>
  <si>
    <t>CRC_a5.CRC_b83</t>
  </si>
  <si>
    <t>CRC_a6.CRC_b83</t>
  </si>
  <si>
    <t>CRC_a7.CRC_b83</t>
  </si>
  <si>
    <t>CRC_a8.CRC_b83</t>
  </si>
  <si>
    <t>CRC_a9.CRC_b83</t>
  </si>
  <si>
    <t>CRC_a10.CRC_b83</t>
  </si>
  <si>
    <t>CRC_a11.CRC_b83</t>
  </si>
  <si>
    <t>CRC_a12.CRC_b83</t>
  </si>
  <si>
    <t>CRC_a13.CRC_b83</t>
  </si>
  <si>
    <t>CRC_a14.CRC_b83</t>
  </si>
  <si>
    <t>CRC_a15.CRC_b83</t>
  </si>
  <si>
    <t>CRC_a16.CRC_b83</t>
  </si>
  <si>
    <t>CRC_a17.CRC_b83</t>
  </si>
  <si>
    <t>CRC_a18.CRC_b83</t>
  </si>
  <si>
    <t>CRC_a19.CRC_b83</t>
  </si>
  <si>
    <t>CRC_a20.CRC_b83</t>
  </si>
  <si>
    <t>CRC_a21.CRC_b83</t>
  </si>
  <si>
    <t>CRC_a22.CRC_b83</t>
  </si>
  <si>
    <t>CRC_a23.CRC_b83</t>
  </si>
  <si>
    <t>CRC_a24.CRC_b83</t>
  </si>
  <si>
    <t>CRC_a25.CRC_b83</t>
  </si>
  <si>
    <t>CRC_a26.CRC_b83</t>
  </si>
  <si>
    <t>CRC_a27.CRC_b83</t>
  </si>
  <si>
    <t>CRC_a28.CRC_b83</t>
  </si>
  <si>
    <t>CRC_a29.CRC_b83</t>
  </si>
  <si>
    <t>CRC_a30.CRC_b83</t>
  </si>
  <si>
    <t>CRC_a31.CRC_b83</t>
  </si>
  <si>
    <t>CRC_a32.CRC_b83</t>
  </si>
  <si>
    <t>CRC_a33.CRC_b83</t>
  </si>
  <si>
    <t>CRC_a34.CRC_b83</t>
  </si>
  <si>
    <t>CRC_a35.CRC_b83</t>
  </si>
  <si>
    <t>CRC_a36.CRC_b83</t>
  </si>
  <si>
    <t>CRC_a37.CRC_b83</t>
  </si>
  <si>
    <t>CRC_a38.CRC_b83</t>
  </si>
  <si>
    <t>CRC_a39.CRC_b83</t>
  </si>
  <si>
    <t>CRC_a40.CRC_b83</t>
  </si>
  <si>
    <t>CRC_a41.CRC_b83</t>
  </si>
  <si>
    <t>CRC_a42.CRC_b83</t>
  </si>
  <si>
    <t>CRC_a43.CRC_b83</t>
  </si>
  <si>
    <t>CRC_a44.CRC_b83</t>
  </si>
  <si>
    <t>CRC_a45.CRC_b83</t>
  </si>
  <si>
    <t>CRC_a46.CRC_b83</t>
  </si>
  <si>
    <t>CRC_a47.CRC_b83</t>
  </si>
  <si>
    <t>CRC_a48.CRC_b83</t>
  </si>
  <si>
    <t>CRC_a49.CRC_b83</t>
  </si>
  <si>
    <t>CRC_a50.CRC_b83</t>
  </si>
  <si>
    <t>CRC_a51.CRC_b83</t>
  </si>
  <si>
    <t>CRC_a52.CRC_b83</t>
  </si>
  <si>
    <t>CRC_a53.CRC_b83</t>
  </si>
  <si>
    <t>CRC_a54.CRC_b83</t>
  </si>
  <si>
    <t>CRC_a55.CRC_b83</t>
  </si>
  <si>
    <t>CRC_a56.CRC_b83</t>
  </si>
  <si>
    <t>CRC_a57.CRC_b83</t>
  </si>
  <si>
    <t>CRC_a58.CRC_b83</t>
  </si>
  <si>
    <t>CRC_a59.CRC_b83</t>
  </si>
  <si>
    <t>CRC_a60.CRC_b83</t>
  </si>
  <si>
    <t>CRC_a61.CRC_b83</t>
  </si>
  <si>
    <t>CRC_a62.CRC_b83</t>
  </si>
  <si>
    <t>CRC_a63.CRC_b83</t>
  </si>
  <si>
    <t>CRC_a64.CRC_b83</t>
  </si>
  <si>
    <t>CRC_a65.CRC_b83</t>
  </si>
  <si>
    <t>CRC_a66.CRC_b83</t>
  </si>
  <si>
    <t>CRC_a67.CRC_b83</t>
  </si>
  <si>
    <t>CRC_a68.CRC_b83</t>
  </si>
  <si>
    <t>CRC_a69.CRC_b83</t>
  </si>
  <si>
    <t>CRC_a70.CRC_b83</t>
  </si>
  <si>
    <t>CRC_a71.CRC_b83</t>
  </si>
  <si>
    <t>CRC_a72.CRC_b83</t>
  </si>
  <si>
    <t>CRC_a73.CRC_b83</t>
  </si>
  <si>
    <t>CRC_a74.CRC_b83</t>
  </si>
  <si>
    <t>CRC_a75.CRC_b83</t>
  </si>
  <si>
    <t>CRC_a76.CRC_b83</t>
  </si>
  <si>
    <t>CRC_a77.CRC_b83</t>
  </si>
  <si>
    <t>CRC_a78.CRC_b83</t>
  </si>
  <si>
    <t>CRC_a79.CRC_b83</t>
  </si>
  <si>
    <t>CRC_a80.CRC_b83</t>
  </si>
  <si>
    <t>CRC_a81.CRC_b83</t>
  </si>
  <si>
    <t>CRC_a82.CRC_b83</t>
  </si>
  <si>
    <t>CRC_a83.CRC_b83</t>
  </si>
  <si>
    <t>CRC_a84.CRC_b83</t>
  </si>
  <si>
    <t>CRC_a85.CRC_b83</t>
  </si>
  <si>
    <t>CRC_a86.CRC_b83</t>
  </si>
  <si>
    <t>CRC_a87.CRC_b83</t>
  </si>
  <si>
    <t>CRC_a88.CRC_b83</t>
  </si>
  <si>
    <t>CRC_a89.CRC_b83</t>
  </si>
  <si>
    <t>CRC_a90.CRC_b83</t>
  </si>
  <si>
    <t>CRC_a91.CRC_b83</t>
  </si>
  <si>
    <t>CRC_a92.CRC_b83</t>
  </si>
  <si>
    <t>CRC_a93.CRC_b83</t>
  </si>
  <si>
    <t>CRC_a94.CRC_b83</t>
  </si>
  <si>
    <t>CRC_a95.CRC_b83</t>
  </si>
  <si>
    <t>CRC_a96.CRC_b83</t>
  </si>
  <si>
    <t>CRC_a97.CRC_b83</t>
  </si>
  <si>
    <t>CRC_a98.CRC_b83</t>
  </si>
  <si>
    <t>CRC_a99.CRC_b83</t>
  </si>
  <si>
    <t>CRC_a100.CRC_b83</t>
  </si>
  <si>
    <t>CRC_a101.CRC_b83</t>
  </si>
  <si>
    <t>CRC_a102.CRC_b83</t>
  </si>
  <si>
    <t>CRC_a103.CRC_b83</t>
  </si>
  <si>
    <t>CRC_a104.CRC_b83</t>
  </si>
  <si>
    <t>CRC_a105.CRC_b83</t>
  </si>
  <si>
    <t>CRC_a106.CRC_b83</t>
  </si>
  <si>
    <t>CRC_a107.CRC_b83</t>
  </si>
  <si>
    <t>CRC_a108.CRC_b83</t>
  </si>
  <si>
    <t>CRC_a109.CRC_b83</t>
  </si>
  <si>
    <t>CRC_a110.CRC_b83</t>
  </si>
  <si>
    <t>CRC_a111.CRC_b83</t>
  </si>
  <si>
    <t>CRC_a112.CRC_b83</t>
  </si>
  <si>
    <t>CRC_a113.CRC_b83</t>
  </si>
  <si>
    <t>CRC_a114.CRC_b83</t>
  </si>
  <si>
    <t>CRC_a115.CRC_b83</t>
  </si>
  <si>
    <t>CRC_a116.CRC_b83</t>
  </si>
  <si>
    <t>CRC_a117.CRC_b83</t>
  </si>
  <si>
    <t>CRC_a118.CRC_b83</t>
  </si>
  <si>
    <t>CRC_a119.CRC_b83</t>
  </si>
  <si>
    <t>CRC_a120.CRC_b83</t>
  </si>
  <si>
    <t>CRC_a121.CRC_b83</t>
  </si>
  <si>
    <t>CRC_a122.CRC_b83</t>
  </si>
  <si>
    <t>CRC_a123.CRC_b83</t>
  </si>
  <si>
    <t>CRC_a124.CRC_b83</t>
  </si>
  <si>
    <t>CRC_a125.CRC_b83</t>
  </si>
  <si>
    <t>CRC_a126.CRC_b83</t>
  </si>
  <si>
    <t>CRC_a127.CRC_b83</t>
  </si>
  <si>
    <t>CRC_a128.CRC_b83</t>
  </si>
  <si>
    <t>CRC_a129.CRC_b83</t>
  </si>
  <si>
    <t>CRC_a130.CRC_b83</t>
  </si>
  <si>
    <t>CRC_a131.CRC_b83</t>
  </si>
  <si>
    <t>CRC_a132.CRC_b83</t>
  </si>
  <si>
    <t>CRC_a133.CRC_b83</t>
  </si>
  <si>
    <t>CRC_a134.CRC_b83</t>
  </si>
  <si>
    <t>CRC_a135.CRC_b83</t>
  </si>
  <si>
    <t>CRC_a136.CRC_b83</t>
  </si>
  <si>
    <t>CRC_a137.CRC_b83</t>
  </si>
  <si>
    <t>CRC_a138.CRC_b83</t>
  </si>
  <si>
    <t>CRC_a139.CRC_b83</t>
  </si>
  <si>
    <t>CRC_a140.CRC_b83</t>
  </si>
  <si>
    <t>CRC_a141.CRC_b83</t>
  </si>
  <si>
    <t>CRC_a142.CRC_b83</t>
  </si>
  <si>
    <t>CRC_a143.CRC_b83</t>
  </si>
  <si>
    <t>CRC_a144.CRC_b83</t>
  </si>
  <si>
    <t>CRC_a145.CRC_b83</t>
  </si>
  <si>
    <t>CRC_a146.CRC_b83</t>
  </si>
  <si>
    <t>CRC_a147.CRC_b83</t>
  </si>
  <si>
    <t>CRC_a148.CRC_b83</t>
  </si>
  <si>
    <t>CRC_a149.CRC_b83</t>
  </si>
  <si>
    <t>CRC_a150.CRC_b83</t>
  </si>
  <si>
    <t>CRC_a151.CRC_b83</t>
  </si>
  <si>
    <t>CRC_a152.CRC_b83</t>
  </si>
  <si>
    <t>CRC_a153.CRC_b83</t>
  </si>
  <si>
    <t>CRC_a154.CRC_b83</t>
  </si>
  <si>
    <t>CRC_a155.CRC_b83</t>
  </si>
  <si>
    <t>CRC_a156.CRC_b83</t>
  </si>
  <si>
    <t>CRC_a157.CRC_b83</t>
  </si>
  <si>
    <t>CRC_a158.CRC_b83</t>
  </si>
  <si>
    <t>CRC_a159.CRC_b83</t>
  </si>
  <si>
    <t>CRC_a160.CRC_b83</t>
  </si>
  <si>
    <t>CRC_a161.CRC_b83</t>
  </si>
  <si>
    <t>CRC_a162.CRC_b83</t>
  </si>
  <si>
    <t>CRC_a163.CRC_b83</t>
  </si>
  <si>
    <t>CRC_a164.CRC_b83</t>
  </si>
  <si>
    <t>CRC_a165.CRC_b83</t>
  </si>
  <si>
    <t>CRC_a166.CRC_b83</t>
  </si>
  <si>
    <t>CRC_a167.CRC_b83</t>
  </si>
  <si>
    <t>CRC_a168.CRC_b83</t>
  </si>
  <si>
    <t>CRC_a169.CRC_b83</t>
  </si>
  <si>
    <t>CRC_a170.CRC_b83</t>
  </si>
  <si>
    <t>CRC_a171.CRC_b83</t>
  </si>
  <si>
    <t>CRC_a172.CRC_b83</t>
  </si>
  <si>
    <t>CRC_a173.CRC_b83</t>
  </si>
  <si>
    <t>CRC_a174.CRC_b83</t>
  </si>
  <si>
    <t>CRC_a175.CRC_b83</t>
  </si>
  <si>
    <t>CRC_a176.CRC_b83</t>
  </si>
  <si>
    <t>CRC_a177.CRC_b83</t>
  </si>
  <si>
    <t>CRC_a178.CRC_b83</t>
  </si>
  <si>
    <t>CRC_a179.CRC_b83</t>
  </si>
  <si>
    <t>CRC_a180.CRC_b83</t>
  </si>
  <si>
    <t>CRC_a181.CRC_b83</t>
  </si>
  <si>
    <t>CRC_a182.CRC_b83</t>
  </si>
  <si>
    <t>CRC_a183.CRC_b83</t>
  </si>
  <si>
    <t>CRC_a184.CRC_b83</t>
  </si>
  <si>
    <t>CRC_a185.CRC_b83</t>
  </si>
  <si>
    <t>CRC_a186.CRC_b83</t>
  </si>
  <si>
    <t>CRC_a187.CRC_b83</t>
  </si>
  <si>
    <t>CRC_a188.CRC_b83</t>
  </si>
  <si>
    <t>CRC_a189.CRC_b83</t>
  </si>
  <si>
    <t>CRC_a190.CRC_b83</t>
  </si>
  <si>
    <t>CRC_a191.CRC_b83</t>
  </si>
  <si>
    <t>CRC_a192.CRC_b83</t>
  </si>
  <si>
    <t>CRC_a193.CRC_b83</t>
  </si>
  <si>
    <t>CRC_a194.CRC_b83</t>
  </si>
  <si>
    <t>CRC_a195.CRC_b83</t>
  </si>
  <si>
    <t>CRC_a196.CRC_b83</t>
  </si>
  <si>
    <t>CRC_a197.CRC_b83</t>
  </si>
  <si>
    <t>CRC_a198.CRC_b83</t>
  </si>
  <si>
    <t>CRC_a199.CRC_b83</t>
  </si>
  <si>
    <t>CDK4_a17.CRC_b83</t>
  </si>
  <si>
    <t>CRC_a1.CRC_b84</t>
  </si>
  <si>
    <t>CRC_a2.CRC_b84</t>
  </si>
  <si>
    <t>CRC_a3.CRC_b84</t>
  </si>
  <si>
    <t>CRC_a4.CRC_b84</t>
  </si>
  <si>
    <t>CRC_a5.CRC_b84</t>
  </si>
  <si>
    <t>CRC_a6.CRC_b84</t>
  </si>
  <si>
    <t>CRC_a7.CRC_b84</t>
  </si>
  <si>
    <t>CRC_a8.CRC_b84</t>
  </si>
  <si>
    <t>CRC_a9.CRC_b84</t>
  </si>
  <si>
    <t>CRC_a10.CRC_b84</t>
  </si>
  <si>
    <t>CRC_a11.CRC_b84</t>
  </si>
  <si>
    <t>CRC_a12.CRC_b84</t>
  </si>
  <si>
    <t>CRC_a13.CRC_b84</t>
  </si>
  <si>
    <t>CRC_a14.CRC_b84</t>
  </si>
  <si>
    <t>CRC_a15.CRC_b84</t>
  </si>
  <si>
    <t>CRC_a16.CRC_b84</t>
  </si>
  <si>
    <t>CRC_a17.CRC_b84</t>
  </si>
  <si>
    <t>CRC_a18.CRC_b84</t>
  </si>
  <si>
    <t>CRC_a19.CRC_b84</t>
  </si>
  <si>
    <t>CRC_a20.CRC_b84</t>
  </si>
  <si>
    <t>CRC_a21.CRC_b84</t>
  </si>
  <si>
    <t>CRC_a22.CRC_b84</t>
  </si>
  <si>
    <t>CRC_a23.CRC_b84</t>
  </si>
  <si>
    <t>CRC_a24.CRC_b84</t>
  </si>
  <si>
    <t>CRC_a25.CRC_b84</t>
  </si>
  <si>
    <t>CRC_a26.CRC_b84</t>
  </si>
  <si>
    <t>CRC_a27.CRC_b84</t>
  </si>
  <si>
    <t>CRC_a28.CRC_b84</t>
  </si>
  <si>
    <t>CRC_a29.CRC_b84</t>
  </si>
  <si>
    <t>CRC_a30.CRC_b84</t>
  </si>
  <si>
    <t>CRC_a31.CRC_b84</t>
  </si>
  <si>
    <t>CRC_a32.CRC_b84</t>
  </si>
  <si>
    <t>CRC_a33.CRC_b84</t>
  </si>
  <si>
    <t>CRC_a34.CRC_b84</t>
  </si>
  <si>
    <t>CRC_a35.CRC_b84</t>
  </si>
  <si>
    <t>CRC_a36.CRC_b84</t>
  </si>
  <si>
    <t>CRC_a37.CRC_b84</t>
  </si>
  <si>
    <t>CRC_a38.CRC_b84</t>
  </si>
  <si>
    <t>CRC_a39.CRC_b84</t>
  </si>
  <si>
    <t>CRC_a40.CRC_b84</t>
  </si>
  <si>
    <t>CRC_a41.CRC_b84</t>
  </si>
  <si>
    <t>CRC_a42.CRC_b84</t>
  </si>
  <si>
    <t>CRC_a43.CRC_b84</t>
  </si>
  <si>
    <t>CRC_a44.CRC_b84</t>
  </si>
  <si>
    <t>CRC_a45.CRC_b84</t>
  </si>
  <si>
    <t>CRC_a46.CRC_b84</t>
  </si>
  <si>
    <t>CRC_a47.CRC_b84</t>
  </si>
  <si>
    <t>CRC_a48.CRC_b84</t>
  </si>
  <si>
    <t>CRC_a49.CRC_b84</t>
  </si>
  <si>
    <t>CRC_a50.CRC_b84</t>
  </si>
  <si>
    <t>CRC_a51.CRC_b84</t>
  </si>
  <si>
    <t>CRC_a52.CRC_b84</t>
  </si>
  <si>
    <t>CRC_a53.CRC_b84</t>
  </si>
  <si>
    <t>CRC_a54.CRC_b84</t>
  </si>
  <si>
    <t>CRC_a55.CRC_b84</t>
  </si>
  <si>
    <t>CRC_a56.CRC_b84</t>
  </si>
  <si>
    <t>CRC_a57.CRC_b84</t>
  </si>
  <si>
    <t>CRC_a58.CRC_b84</t>
  </si>
  <si>
    <t>CRC_a59.CRC_b84</t>
  </si>
  <si>
    <t>CRC_a60.CRC_b84</t>
  </si>
  <si>
    <t>CRC_a61.CRC_b84</t>
  </si>
  <si>
    <t>CRC_a62.CRC_b84</t>
  </si>
  <si>
    <t>CRC_a63.CRC_b84</t>
  </si>
  <si>
    <t>CRC_a64.CRC_b84</t>
  </si>
  <si>
    <t>CRC_a65.CRC_b84</t>
  </si>
  <si>
    <t>CRC_a66.CRC_b84</t>
  </si>
  <si>
    <t>CRC_a67.CRC_b84</t>
  </si>
  <si>
    <t>CRC_a68.CRC_b84</t>
  </si>
  <si>
    <t>CRC_a69.CRC_b84</t>
  </si>
  <si>
    <t>CRC_a70.CRC_b84</t>
  </si>
  <si>
    <t>CRC_a71.CRC_b84</t>
  </si>
  <si>
    <t>CRC_a72.CRC_b84</t>
  </si>
  <si>
    <t>CRC_a73.CRC_b84</t>
  </si>
  <si>
    <t>CRC_a74.CRC_b84</t>
  </si>
  <si>
    <t>CRC_a75.CRC_b84</t>
  </si>
  <si>
    <t>CRC_a76.CRC_b84</t>
  </si>
  <si>
    <t>CRC_a77.CRC_b84</t>
  </si>
  <si>
    <t>CRC_a78.CRC_b84</t>
  </si>
  <si>
    <t>CRC_a79.CRC_b84</t>
  </si>
  <si>
    <t>CRC_a80.CRC_b84</t>
  </si>
  <si>
    <t>CRC_a81.CRC_b84</t>
  </si>
  <si>
    <t>CRC_a82.CRC_b84</t>
  </si>
  <si>
    <t>CRC_a83.CRC_b84</t>
  </si>
  <si>
    <t>CRC_a84.CRC_b84</t>
  </si>
  <si>
    <t>CRC_a85.CRC_b84</t>
  </si>
  <si>
    <t>CRC_a86.CRC_b84</t>
  </si>
  <si>
    <t>CRC_a87.CRC_b84</t>
  </si>
  <si>
    <t>CRC_a88.CRC_b84</t>
  </si>
  <si>
    <t>CRC_a89.CRC_b84</t>
  </si>
  <si>
    <t>CRC_a90.CRC_b84</t>
  </si>
  <si>
    <t>CRC_a91.CRC_b84</t>
  </si>
  <si>
    <t>CRC_a92.CRC_b84</t>
  </si>
  <si>
    <t>CRC_a93.CRC_b84</t>
  </si>
  <si>
    <t>CRC_a94.CRC_b84</t>
  </si>
  <si>
    <t>CRC_a95.CRC_b84</t>
  </si>
  <si>
    <t>CRC_a96.CRC_b84</t>
  </si>
  <si>
    <t>CRC_a97.CRC_b84</t>
  </si>
  <si>
    <t>CRC_a98.CRC_b84</t>
  </si>
  <si>
    <t>CRC_a99.CRC_b84</t>
  </si>
  <si>
    <t>CRC_a100.CRC_b84</t>
  </si>
  <si>
    <t>CRC_a101.CRC_b84</t>
  </si>
  <si>
    <t>CRC_a102.CRC_b84</t>
  </si>
  <si>
    <t>CRC_a103.CRC_b84</t>
  </si>
  <si>
    <t>CRC_a104.CRC_b84</t>
  </si>
  <si>
    <t>CRC_a105.CRC_b84</t>
  </si>
  <si>
    <t>CRC_a106.CRC_b84</t>
  </si>
  <si>
    <t>CRC_a107.CRC_b84</t>
  </si>
  <si>
    <t>CRC_a108.CRC_b84</t>
  </si>
  <si>
    <t>CRC_a109.CRC_b84</t>
  </si>
  <si>
    <t>CRC_a110.CRC_b84</t>
  </si>
  <si>
    <t>CRC_a111.CRC_b84</t>
  </si>
  <si>
    <t>CRC_a112.CRC_b84</t>
  </si>
  <si>
    <t>CRC_a113.CRC_b84</t>
  </si>
  <si>
    <t>CRC_a114.CRC_b84</t>
  </si>
  <si>
    <t>CRC_a115.CRC_b84</t>
  </si>
  <si>
    <t>CRC_a116.CRC_b84</t>
  </si>
  <si>
    <t>CRC_a117.CRC_b84</t>
  </si>
  <si>
    <t>CRC_a118.CRC_b84</t>
  </si>
  <si>
    <t>CRC_a119.CRC_b84</t>
  </si>
  <si>
    <t>CRC_a120.CRC_b84</t>
  </si>
  <si>
    <t>CRC_a121.CRC_b84</t>
  </si>
  <si>
    <t>CRC_a122.CRC_b84</t>
  </si>
  <si>
    <t>CRC_a123.CRC_b84</t>
  </si>
  <si>
    <t>CRC_a124.CRC_b84</t>
  </si>
  <si>
    <t>CRC_a125.CRC_b84</t>
  </si>
  <si>
    <t>CRC_a126.CRC_b84</t>
  </si>
  <si>
    <t>CRC_a127.CRC_b84</t>
  </si>
  <si>
    <t>CRC_a128.CRC_b84</t>
  </si>
  <si>
    <t>CRC_a129.CRC_b84</t>
  </si>
  <si>
    <t>CRC_a130.CRC_b84</t>
  </si>
  <si>
    <t>CRC_a131.CRC_b84</t>
  </si>
  <si>
    <t>CRC_a132.CRC_b84</t>
  </si>
  <si>
    <t>CRC_a133.CRC_b84</t>
  </si>
  <si>
    <t>CRC_a134.CRC_b84</t>
  </si>
  <si>
    <t>CRC_a135.CRC_b84</t>
  </si>
  <si>
    <t>CRC_a136.CRC_b84</t>
  </si>
  <si>
    <t>CRC_a137.CRC_b84</t>
  </si>
  <si>
    <t>CRC_a138.CRC_b84</t>
  </si>
  <si>
    <t>CRC_a139.CRC_b84</t>
  </si>
  <si>
    <t>CRC_a140.CRC_b84</t>
  </si>
  <si>
    <t>CRC_a141.CRC_b84</t>
  </si>
  <si>
    <t>CRC_a142.CRC_b84</t>
  </si>
  <si>
    <t>CRC_a143.CRC_b84</t>
  </si>
  <si>
    <t>CRC_a144.CRC_b84</t>
  </si>
  <si>
    <t>CRC_a145.CRC_b84</t>
  </si>
  <si>
    <t>CRC_a146.CRC_b84</t>
  </si>
  <si>
    <t>CRC_a147.CRC_b84</t>
  </si>
  <si>
    <t>CRC_a148.CRC_b84</t>
  </si>
  <si>
    <t>CRC_a149.CRC_b84</t>
  </si>
  <si>
    <t>CRC_a150.CRC_b84</t>
  </si>
  <si>
    <t>CRC_a151.CRC_b84</t>
  </si>
  <si>
    <t>CRC_a152.CRC_b84</t>
  </si>
  <si>
    <t>CRC_a153.CRC_b84</t>
  </si>
  <si>
    <t>CRC_a154.CRC_b84</t>
  </si>
  <si>
    <t>CRC_a155.CRC_b84</t>
  </si>
  <si>
    <t>CRC_a156.CRC_b84</t>
  </si>
  <si>
    <t>CRC_a157.CRC_b84</t>
  </si>
  <si>
    <t>CRC_a158.CRC_b84</t>
  </si>
  <si>
    <t>CRC_a159.CRC_b84</t>
  </si>
  <si>
    <t>CRC_a160.CRC_b84</t>
  </si>
  <si>
    <t>CRC_a161.CRC_b84</t>
  </si>
  <si>
    <t>CRC_a162.CRC_b84</t>
  </si>
  <si>
    <t>CRC_a163.CRC_b84</t>
  </si>
  <si>
    <t>CRC_a164.CRC_b84</t>
  </si>
  <si>
    <t>CRC_a165.CRC_b84</t>
  </si>
  <si>
    <t>CRC_a166.CRC_b84</t>
  </si>
  <si>
    <t>CRC_a167.CRC_b84</t>
  </si>
  <si>
    <t>CRC_a168.CRC_b84</t>
  </si>
  <si>
    <t>CRC_a169.CRC_b84</t>
  </si>
  <si>
    <t>CRC_a170.CRC_b84</t>
  </si>
  <si>
    <t>CRC_a171.CRC_b84</t>
  </si>
  <si>
    <t>CRC_a172.CRC_b84</t>
  </si>
  <si>
    <t>CRC_a173.CRC_b84</t>
  </si>
  <si>
    <t>CRC_a174.CRC_b84</t>
  </si>
  <si>
    <t>CRC_a175.CRC_b84</t>
  </si>
  <si>
    <t>CRC_a176.CRC_b84</t>
  </si>
  <si>
    <t>CRC_a177.CRC_b84</t>
  </si>
  <si>
    <t>CRC_a178.CRC_b84</t>
  </si>
  <si>
    <t>CRC_a179.CRC_b84</t>
  </si>
  <si>
    <t>CRC_a180.CRC_b84</t>
  </si>
  <si>
    <t>CRC_a181.CRC_b84</t>
  </si>
  <si>
    <t>CRC_a182.CRC_b84</t>
  </si>
  <si>
    <t>CRC_a183.CRC_b84</t>
  </si>
  <si>
    <t>CRC_a184.CRC_b84</t>
  </si>
  <si>
    <t>CRC_a185.CRC_b84</t>
  </si>
  <si>
    <t>CRC_a186.CRC_b84</t>
  </si>
  <si>
    <t>CRC_a187.CRC_b84</t>
  </si>
  <si>
    <t>CRC_a188.CRC_b84</t>
  </si>
  <si>
    <t>CRC_a189.CRC_b84</t>
  </si>
  <si>
    <t>CRC_a190.CRC_b84</t>
  </si>
  <si>
    <t>CRC_a191.CRC_b84</t>
  </si>
  <si>
    <t>CRC_a192.CRC_b84</t>
  </si>
  <si>
    <t>CRC_a193.CRC_b84</t>
  </si>
  <si>
    <t>CRC_a194.CRC_b84</t>
  </si>
  <si>
    <t>CRC_a195.CRC_b84</t>
  </si>
  <si>
    <t>CRC_a196.CRC_b84</t>
  </si>
  <si>
    <t>CRC_a197.CRC_b84</t>
  </si>
  <si>
    <t>CRC_a198.CRC_b84</t>
  </si>
  <si>
    <t>CRC_a199.CRC_b84</t>
  </si>
  <si>
    <t>CDK4_a17.CRC_b84</t>
  </si>
  <si>
    <t>CRC_a1.CRC_b85</t>
  </si>
  <si>
    <t>CRC_a2.CRC_b85</t>
  </si>
  <si>
    <t>CRC_a3.CRC_b85</t>
  </si>
  <si>
    <t>CRC_a4.CRC_b85</t>
  </si>
  <si>
    <t>CRC_a5.CRC_b85</t>
  </si>
  <si>
    <t>CRC_a6.CRC_b85</t>
  </si>
  <si>
    <t>CRC_a7.CRC_b85</t>
  </si>
  <si>
    <t>CRC_a8.CRC_b85</t>
  </si>
  <si>
    <t>CRC_a9.CRC_b85</t>
  </si>
  <si>
    <t>CRC_a10.CRC_b85</t>
  </si>
  <si>
    <t>CRC_a11.CRC_b85</t>
  </si>
  <si>
    <t>CRC_a12.CRC_b85</t>
  </si>
  <si>
    <t>CRC_a13.CRC_b85</t>
  </si>
  <si>
    <t>CRC_a14.CRC_b85</t>
  </si>
  <si>
    <t>CRC_a15.CRC_b85</t>
  </si>
  <si>
    <t>CRC_a16.CRC_b85</t>
  </si>
  <si>
    <t>CRC_a17.CRC_b85</t>
  </si>
  <si>
    <t>CRC_a18.CRC_b85</t>
  </si>
  <si>
    <t>CRC_a19.CRC_b85</t>
  </si>
  <si>
    <t>CRC_a20.CRC_b85</t>
  </si>
  <si>
    <t>CRC_a21.CRC_b85</t>
  </si>
  <si>
    <t>CRC_a22.CRC_b85</t>
  </si>
  <si>
    <t>CRC_a23.CRC_b85</t>
  </si>
  <si>
    <t>CRC_a24.CRC_b85</t>
  </si>
  <si>
    <t>CRC_a25.CRC_b85</t>
  </si>
  <si>
    <t>CRC_a26.CRC_b85</t>
  </si>
  <si>
    <t>CRC_a27.CRC_b85</t>
  </si>
  <si>
    <t>CRC_a28.CRC_b85</t>
  </si>
  <si>
    <t>CRC_a29.CRC_b85</t>
  </si>
  <si>
    <t>CRC_a30.CRC_b85</t>
  </si>
  <si>
    <t>CRC_a31.CRC_b85</t>
  </si>
  <si>
    <t>CRC_a32.CRC_b85</t>
  </si>
  <si>
    <t>CRC_a33.CRC_b85</t>
  </si>
  <si>
    <t>CRC_a34.CRC_b85</t>
  </si>
  <si>
    <t>CRC_a35.CRC_b85</t>
  </si>
  <si>
    <t>CRC_a36.CRC_b85</t>
  </si>
  <si>
    <t>CRC_a37.CRC_b85</t>
  </si>
  <si>
    <t>CRC_a38.CRC_b85</t>
  </si>
  <si>
    <t>CRC_a39.CRC_b85</t>
  </si>
  <si>
    <t>CRC_a40.CRC_b85</t>
  </si>
  <si>
    <t>CRC_a41.CRC_b85</t>
  </si>
  <si>
    <t>CRC_a42.CRC_b85</t>
  </si>
  <si>
    <t>CRC_a43.CRC_b85</t>
  </si>
  <si>
    <t>CRC_a44.CRC_b85</t>
  </si>
  <si>
    <t>CRC_a45.CRC_b85</t>
  </si>
  <si>
    <t>CRC_a46.CRC_b85</t>
  </si>
  <si>
    <t>CRC_a47.CRC_b85</t>
  </si>
  <si>
    <t>CRC_a48.CRC_b85</t>
  </si>
  <si>
    <t>CRC_a49.CRC_b85</t>
  </si>
  <si>
    <t>CRC_a50.CRC_b85</t>
  </si>
  <si>
    <t>CRC_a51.CRC_b85</t>
  </si>
  <si>
    <t>CRC_a52.CRC_b85</t>
  </si>
  <si>
    <t>CRC_a53.CRC_b85</t>
  </si>
  <si>
    <t>CRC_a54.CRC_b85</t>
  </si>
  <si>
    <t>CRC_a55.CRC_b85</t>
  </si>
  <si>
    <t>CRC_a56.CRC_b85</t>
  </si>
  <si>
    <t>CRC_a57.CRC_b85</t>
  </si>
  <si>
    <t>CRC_a58.CRC_b85</t>
  </si>
  <si>
    <t>CRC_a59.CRC_b85</t>
  </si>
  <si>
    <t>CRC_a60.CRC_b85</t>
  </si>
  <si>
    <t>CRC_a61.CRC_b85</t>
  </si>
  <si>
    <t>CRC_a62.CRC_b85</t>
  </si>
  <si>
    <t>CRC_a63.CRC_b85</t>
  </si>
  <si>
    <t>CRC_a64.CRC_b85</t>
  </si>
  <si>
    <t>CRC_a65.CRC_b85</t>
  </si>
  <si>
    <t>CRC_a66.CRC_b85</t>
  </si>
  <si>
    <t>CRC_a67.CRC_b85</t>
  </si>
  <si>
    <t>CRC_a68.CRC_b85</t>
  </si>
  <si>
    <t>CRC_a69.CRC_b85</t>
  </si>
  <si>
    <t>CRC_a70.CRC_b85</t>
  </si>
  <si>
    <t>CRC_a71.CRC_b85</t>
  </si>
  <si>
    <t>CRC_a72.CRC_b85</t>
  </si>
  <si>
    <t>CRC_a73.CRC_b85</t>
  </si>
  <si>
    <t>CRC_a74.CRC_b85</t>
  </si>
  <si>
    <t>CRC_a75.CRC_b85</t>
  </si>
  <si>
    <t>CRC_a76.CRC_b85</t>
  </si>
  <si>
    <t>CRC_a77.CRC_b85</t>
  </si>
  <si>
    <t>CRC_a78.CRC_b85</t>
  </si>
  <si>
    <t>CRC_a79.CRC_b85</t>
  </si>
  <si>
    <t>CRC_a80.CRC_b85</t>
  </si>
  <si>
    <t>CRC_a81.CRC_b85</t>
  </si>
  <si>
    <t>CRC_a82.CRC_b85</t>
  </si>
  <si>
    <t>CRC_a83.CRC_b85</t>
  </si>
  <si>
    <t>CRC_a84.CRC_b85</t>
  </si>
  <si>
    <t>CRC_a85.CRC_b85</t>
  </si>
  <si>
    <t>CRC_a86.CRC_b85</t>
  </si>
  <si>
    <t>CRC_a87.CRC_b85</t>
  </si>
  <si>
    <t>CRC_a88.CRC_b85</t>
  </si>
  <si>
    <t>CRC_a89.CRC_b85</t>
  </si>
  <si>
    <t>CRC_a90.CRC_b85</t>
  </si>
  <si>
    <t>CRC_a91.CRC_b85</t>
  </si>
  <si>
    <t>CRC_a92.CRC_b85</t>
  </si>
  <si>
    <t>CRC_a93.CRC_b85</t>
  </si>
  <si>
    <t>CRC_a94.CRC_b85</t>
  </si>
  <si>
    <t>CRC_a95.CRC_b85</t>
  </si>
  <si>
    <t>CRC_a96.CRC_b85</t>
  </si>
  <si>
    <t>CRC_a97.CRC_b85</t>
  </si>
  <si>
    <t>CRC_a98.CRC_b85</t>
  </si>
  <si>
    <t>CRC_a99.CRC_b85</t>
  </si>
  <si>
    <t>CRC_a100.CRC_b85</t>
  </si>
  <si>
    <t>CRC_a101.CRC_b85</t>
  </si>
  <si>
    <t>CRC_a102.CRC_b85</t>
  </si>
  <si>
    <t>CRC_a103.CRC_b85</t>
  </si>
  <si>
    <t>CRC_a104.CRC_b85</t>
  </si>
  <si>
    <t>CRC_a105.CRC_b85</t>
  </si>
  <si>
    <t>CRC_a106.CRC_b85</t>
  </si>
  <si>
    <t>CRC_a107.CRC_b85</t>
  </si>
  <si>
    <t>CRC_a108.CRC_b85</t>
  </si>
  <si>
    <t>CRC_a109.CRC_b85</t>
  </si>
  <si>
    <t>CRC_a110.CRC_b85</t>
  </si>
  <si>
    <t>CRC_a111.CRC_b85</t>
  </si>
  <si>
    <t>CRC_a112.CRC_b85</t>
  </si>
  <si>
    <t>CRC_a113.CRC_b85</t>
  </si>
  <si>
    <t>CRC_a114.CRC_b85</t>
  </si>
  <si>
    <t>CRC_a115.CRC_b85</t>
  </si>
  <si>
    <t>CRC_a116.CRC_b85</t>
  </si>
  <si>
    <t>CRC_a117.CRC_b85</t>
  </si>
  <si>
    <t>CRC_a118.CRC_b85</t>
  </si>
  <si>
    <t>CRC_a119.CRC_b85</t>
  </si>
  <si>
    <t>CRC_a120.CRC_b85</t>
  </si>
  <si>
    <t>CRC_a121.CRC_b85</t>
  </si>
  <si>
    <t>CRC_a122.CRC_b85</t>
  </si>
  <si>
    <t>CRC_a123.CRC_b85</t>
  </si>
  <si>
    <t>CRC_a124.CRC_b85</t>
  </si>
  <si>
    <t>CRC_a125.CRC_b85</t>
  </si>
  <si>
    <t>CRC_a126.CRC_b85</t>
  </si>
  <si>
    <t>CRC_a127.CRC_b85</t>
  </si>
  <si>
    <t>CRC_a128.CRC_b85</t>
  </si>
  <si>
    <t>CRC_a129.CRC_b85</t>
  </si>
  <si>
    <t>CRC_a130.CRC_b85</t>
  </si>
  <si>
    <t>CRC_a131.CRC_b85</t>
  </si>
  <si>
    <t>CRC_a132.CRC_b85</t>
  </si>
  <si>
    <t>CRC_a133.CRC_b85</t>
  </si>
  <si>
    <t>CRC_a134.CRC_b85</t>
  </si>
  <si>
    <t>CRC_a135.CRC_b85</t>
  </si>
  <si>
    <t>CRC_a136.CRC_b85</t>
  </si>
  <si>
    <t>CRC_a137.CRC_b85</t>
  </si>
  <si>
    <t>CRC_a138.CRC_b85</t>
  </si>
  <si>
    <t>CRC_a139.CRC_b85</t>
  </si>
  <si>
    <t>CRC_a140.CRC_b85</t>
  </si>
  <si>
    <t>CRC_a141.CRC_b85</t>
  </si>
  <si>
    <t>CRC_a142.CRC_b85</t>
  </si>
  <si>
    <t>CRC_a143.CRC_b85</t>
  </si>
  <si>
    <t>CRC_a144.CRC_b85</t>
  </si>
  <si>
    <t>CRC_a145.CRC_b85</t>
  </si>
  <si>
    <t>CRC_a146.CRC_b85</t>
  </si>
  <si>
    <t>CRC_a147.CRC_b85</t>
  </si>
  <si>
    <t>CRC_a148.CRC_b85</t>
  </si>
  <si>
    <t>CRC_a149.CRC_b85</t>
  </si>
  <si>
    <t>CRC_a150.CRC_b85</t>
  </si>
  <si>
    <t>CRC_a151.CRC_b85</t>
  </si>
  <si>
    <t>CRC_a152.CRC_b85</t>
  </si>
  <si>
    <t>CRC_a153.CRC_b85</t>
  </si>
  <si>
    <t>CRC_a154.CRC_b85</t>
  </si>
  <si>
    <t>CRC_a155.CRC_b85</t>
  </si>
  <si>
    <t>CRC_a156.CRC_b85</t>
  </si>
  <si>
    <t>CRC_a157.CRC_b85</t>
  </si>
  <si>
    <t>CRC_a158.CRC_b85</t>
  </si>
  <si>
    <t>CRC_a159.CRC_b85</t>
  </si>
  <si>
    <t>CRC_a160.CRC_b85</t>
  </si>
  <si>
    <t>CRC_a161.CRC_b85</t>
  </si>
  <si>
    <t>CRC_a162.CRC_b85</t>
  </si>
  <si>
    <t>CRC_a163.CRC_b85</t>
  </si>
  <si>
    <t>CRC_a164.CRC_b85</t>
  </si>
  <si>
    <t>CRC_a165.CRC_b85</t>
  </si>
  <si>
    <t>CRC_a166.CRC_b85</t>
  </si>
  <si>
    <t>CRC_a167.CRC_b85</t>
  </si>
  <si>
    <t>CRC_a168.CRC_b85</t>
  </si>
  <si>
    <t>CRC_a169.CRC_b85</t>
  </si>
  <si>
    <t>CRC_a170.CRC_b85</t>
  </si>
  <si>
    <t>CRC_a171.CRC_b85</t>
  </si>
  <si>
    <t>CRC_a172.CRC_b85</t>
  </si>
  <si>
    <t>CRC_a173.CRC_b85</t>
  </si>
  <si>
    <t>CRC_a174.CRC_b85</t>
  </si>
  <si>
    <t>CRC_a175.CRC_b85</t>
  </si>
  <si>
    <t>CRC_a176.CRC_b85</t>
  </si>
  <si>
    <t>CRC_a177.CRC_b85</t>
  </si>
  <si>
    <t>CRC_a178.CRC_b85</t>
  </si>
  <si>
    <t>CRC_a179.CRC_b85</t>
  </si>
  <si>
    <t>CRC_a180.CRC_b85</t>
  </si>
  <si>
    <t>CRC_a181.CRC_b85</t>
  </si>
  <si>
    <t>CRC_a182.CRC_b85</t>
  </si>
  <si>
    <t>CRC_a183.CRC_b85</t>
  </si>
  <si>
    <t>CRC_a184.CRC_b85</t>
  </si>
  <si>
    <t>CRC_a185.CRC_b85</t>
  </si>
  <si>
    <t>CRC_a186.CRC_b85</t>
  </si>
  <si>
    <t>CRC_a187.CRC_b85</t>
  </si>
  <si>
    <t>CRC_a188.CRC_b85</t>
  </si>
  <si>
    <t>CRC_a189.CRC_b85</t>
  </si>
  <si>
    <t>CRC_a190.CRC_b85</t>
  </si>
  <si>
    <t>CRC_a191.CRC_b85</t>
  </si>
  <si>
    <t>CRC_a192.CRC_b85</t>
  </si>
  <si>
    <t>CRC_a193.CRC_b85</t>
  </si>
  <si>
    <t>CRC_a194.CRC_b85</t>
  </si>
  <si>
    <t>CRC_a195.CRC_b85</t>
  </si>
  <si>
    <t>CRC_a196.CRC_b85</t>
  </si>
  <si>
    <t>CRC_a197.CRC_b85</t>
  </si>
  <si>
    <t>CRC_a198.CRC_b85</t>
  </si>
  <si>
    <t>CRC_a199.CRC_b85</t>
  </si>
  <si>
    <t>CDK4_a17.CRC_b85</t>
  </si>
  <si>
    <t>CRC_a1.CRC_b86</t>
  </si>
  <si>
    <t>CRC_a2.CRC_b86</t>
  </si>
  <si>
    <t>CRC_a3.CRC_b86</t>
  </si>
  <si>
    <t>CRC_a4.CRC_b86</t>
  </si>
  <si>
    <t>CRC_a5.CRC_b86</t>
  </si>
  <si>
    <t>CRC_a6.CRC_b86</t>
  </si>
  <si>
    <t>CRC_a7.CRC_b86</t>
  </si>
  <si>
    <t>CRC_a8.CRC_b86</t>
  </si>
  <si>
    <t>CRC_a9.CRC_b86</t>
  </si>
  <si>
    <t>CRC_a10.CRC_b86</t>
  </si>
  <si>
    <t>CRC_a11.CRC_b86</t>
  </si>
  <si>
    <t>CRC_a12.CRC_b86</t>
  </si>
  <si>
    <t>CRC_a13.CRC_b86</t>
  </si>
  <si>
    <t>CRC_a14.CRC_b86</t>
  </si>
  <si>
    <t>CRC_a15.CRC_b86</t>
  </si>
  <si>
    <t>CRC_a16.CRC_b86</t>
  </si>
  <si>
    <t>CRC_a17.CRC_b86</t>
  </si>
  <si>
    <t>CRC_a18.CRC_b86</t>
  </si>
  <si>
    <t>CRC_a19.CRC_b86</t>
  </si>
  <si>
    <t>CRC_a20.CRC_b86</t>
  </si>
  <si>
    <t>CRC_a21.CRC_b86</t>
  </si>
  <si>
    <t>CRC_a22.CRC_b86</t>
  </si>
  <si>
    <t>CRC_a23.CRC_b86</t>
  </si>
  <si>
    <t>CRC_a24.CRC_b86</t>
  </si>
  <si>
    <t>CRC_a25.CRC_b86</t>
  </si>
  <si>
    <t>CRC_a26.CRC_b86</t>
  </si>
  <si>
    <t>CRC_a27.CRC_b86</t>
  </si>
  <si>
    <t>CRC_a28.CRC_b86</t>
  </si>
  <si>
    <t>CRC_a29.CRC_b86</t>
  </si>
  <si>
    <t>CRC_a30.CRC_b86</t>
  </si>
  <si>
    <t>CRC_a31.CRC_b86</t>
  </si>
  <si>
    <t>CRC_a32.CRC_b86</t>
  </si>
  <si>
    <t>CRC_a33.CRC_b86</t>
  </si>
  <si>
    <t>CRC_a34.CRC_b86</t>
  </si>
  <si>
    <t>CRC_a35.CRC_b86</t>
  </si>
  <si>
    <t>CRC_a36.CRC_b86</t>
  </si>
  <si>
    <t>CRC_a37.CRC_b86</t>
  </si>
  <si>
    <t>CRC_a38.CRC_b86</t>
  </si>
  <si>
    <t>CRC_a39.CRC_b86</t>
  </si>
  <si>
    <t>CRC_a40.CRC_b86</t>
  </si>
  <si>
    <t>CRC_a41.CRC_b86</t>
  </si>
  <si>
    <t>CRC_a42.CRC_b86</t>
  </si>
  <si>
    <t>CRC_a43.CRC_b86</t>
  </si>
  <si>
    <t>CRC_a44.CRC_b86</t>
  </si>
  <si>
    <t>CRC_a45.CRC_b86</t>
  </si>
  <si>
    <t>CRC_a46.CRC_b86</t>
  </si>
  <si>
    <t>CRC_a47.CRC_b86</t>
  </si>
  <si>
    <t>CRC_a48.CRC_b86</t>
  </si>
  <si>
    <t>CRC_a49.CRC_b86</t>
  </si>
  <si>
    <t>CRC_a50.CRC_b86</t>
  </si>
  <si>
    <t>CRC_a51.CRC_b86</t>
  </si>
  <si>
    <t>CRC_a52.CRC_b86</t>
  </si>
  <si>
    <t>CRC_a53.CRC_b86</t>
  </si>
  <si>
    <t>CRC_a54.CRC_b86</t>
  </si>
  <si>
    <t>CRC_a55.CRC_b86</t>
  </si>
  <si>
    <t>CRC_a56.CRC_b86</t>
  </si>
  <si>
    <t>CRC_a57.CRC_b86</t>
  </si>
  <si>
    <t>CRC_a58.CRC_b86</t>
  </si>
  <si>
    <t>CRC_a59.CRC_b86</t>
  </si>
  <si>
    <t>CRC_a60.CRC_b86</t>
  </si>
  <si>
    <t>CRC_a61.CRC_b86</t>
  </si>
  <si>
    <t>CRC_a62.CRC_b86</t>
  </si>
  <si>
    <t>CRC_a63.CRC_b86</t>
  </si>
  <si>
    <t>CRC_a64.CRC_b86</t>
  </si>
  <si>
    <t>CRC_a65.CRC_b86</t>
  </si>
  <si>
    <t>CRC_a66.CRC_b86</t>
  </si>
  <si>
    <t>CRC_a67.CRC_b86</t>
  </si>
  <si>
    <t>CRC_a68.CRC_b86</t>
  </si>
  <si>
    <t>CRC_a69.CRC_b86</t>
  </si>
  <si>
    <t>CRC_a70.CRC_b86</t>
  </si>
  <si>
    <t>CRC_a71.CRC_b86</t>
  </si>
  <si>
    <t>CRC_a72.CRC_b86</t>
  </si>
  <si>
    <t>CRC_a73.CRC_b86</t>
  </si>
  <si>
    <t>CRC_a74.CRC_b86</t>
  </si>
  <si>
    <t>CRC_a75.CRC_b86</t>
  </si>
  <si>
    <t>CRC_a76.CRC_b86</t>
  </si>
  <si>
    <t>CRC_a77.CRC_b86</t>
  </si>
  <si>
    <t>CRC_a78.CRC_b86</t>
  </si>
  <si>
    <t>CRC_a79.CRC_b86</t>
  </si>
  <si>
    <t>CRC_a80.CRC_b86</t>
  </si>
  <si>
    <t>CRC_a81.CRC_b86</t>
  </si>
  <si>
    <t>CRC_a82.CRC_b86</t>
  </si>
  <si>
    <t>CRC_a83.CRC_b86</t>
  </si>
  <si>
    <t>CRC_a84.CRC_b86</t>
  </si>
  <si>
    <t>CRC_a85.CRC_b86</t>
  </si>
  <si>
    <t>CRC_a86.CRC_b86</t>
  </si>
  <si>
    <t>CRC_a87.CRC_b86</t>
  </si>
  <si>
    <t>CRC_a88.CRC_b86</t>
  </si>
  <si>
    <t>CRC_a89.CRC_b86</t>
  </si>
  <si>
    <t>CRC_a90.CRC_b86</t>
  </si>
  <si>
    <t>CRC_a91.CRC_b86</t>
  </si>
  <si>
    <t>CRC_a92.CRC_b86</t>
  </si>
  <si>
    <t>CRC_a93.CRC_b86</t>
  </si>
  <si>
    <t>CRC_a94.CRC_b86</t>
  </si>
  <si>
    <t>CRC_a95.CRC_b86</t>
  </si>
  <si>
    <t>CRC_a96.CRC_b86</t>
  </si>
  <si>
    <t>CRC_a97.CRC_b86</t>
  </si>
  <si>
    <t>CRC_a98.CRC_b86</t>
  </si>
  <si>
    <t>CRC_a99.CRC_b86</t>
  </si>
  <si>
    <t>CRC_a100.CRC_b86</t>
  </si>
  <si>
    <t>CRC_a101.CRC_b86</t>
  </si>
  <si>
    <t>CRC_a102.CRC_b86</t>
  </si>
  <si>
    <t>CRC_a103.CRC_b86</t>
  </si>
  <si>
    <t>CRC_a104.CRC_b86</t>
  </si>
  <si>
    <t>CRC_a105.CRC_b86</t>
  </si>
  <si>
    <t>CRC_a106.CRC_b86</t>
  </si>
  <si>
    <t>CRC_a107.CRC_b86</t>
  </si>
  <si>
    <t>CRC_a108.CRC_b86</t>
  </si>
  <si>
    <t>CRC_a109.CRC_b86</t>
  </si>
  <si>
    <t>CRC_a110.CRC_b86</t>
  </si>
  <si>
    <t>CRC_a111.CRC_b86</t>
  </si>
  <si>
    <t>CRC_a112.CRC_b86</t>
  </si>
  <si>
    <t>CRC_a113.CRC_b86</t>
  </si>
  <si>
    <t>CRC_a114.CRC_b86</t>
  </si>
  <si>
    <t>CRC_a115.CRC_b86</t>
  </si>
  <si>
    <t>CRC_a116.CRC_b86</t>
  </si>
  <si>
    <t>CRC_a117.CRC_b86</t>
  </si>
  <si>
    <t>CRC_a118.CRC_b86</t>
  </si>
  <si>
    <t>CRC_a119.CRC_b86</t>
  </si>
  <si>
    <t>CRC_a120.CRC_b86</t>
  </si>
  <si>
    <t>CRC_a121.CRC_b86</t>
  </si>
  <si>
    <t>CRC_a122.CRC_b86</t>
  </si>
  <si>
    <t>CRC_a123.CRC_b86</t>
  </si>
  <si>
    <t>CRC_a124.CRC_b86</t>
  </si>
  <si>
    <t>CRC_a125.CRC_b86</t>
  </si>
  <si>
    <t>CRC_a126.CRC_b86</t>
  </si>
  <si>
    <t>CRC_a127.CRC_b86</t>
  </si>
  <si>
    <t>CRC_a128.CRC_b86</t>
  </si>
  <si>
    <t>CRC_a129.CRC_b86</t>
  </si>
  <si>
    <t>CRC_a130.CRC_b86</t>
  </si>
  <si>
    <t>CRC_a131.CRC_b86</t>
  </si>
  <si>
    <t>CRC_a132.CRC_b86</t>
  </si>
  <si>
    <t>CRC_a133.CRC_b86</t>
  </si>
  <si>
    <t>CRC_a134.CRC_b86</t>
  </si>
  <si>
    <t>CRC_a135.CRC_b86</t>
  </si>
  <si>
    <t>CRC_a136.CRC_b86</t>
  </si>
  <si>
    <t>CRC_a137.CRC_b86</t>
  </si>
  <si>
    <t>CRC_a138.CRC_b86</t>
  </si>
  <si>
    <t>CRC_a139.CRC_b86</t>
  </si>
  <si>
    <t>CRC_a140.CRC_b86</t>
  </si>
  <si>
    <t>CRC_a141.CRC_b86</t>
  </si>
  <si>
    <t>CRC_a142.CRC_b86</t>
  </si>
  <si>
    <t>CRC_a143.CRC_b86</t>
  </si>
  <si>
    <t>CRC_a144.CRC_b86</t>
  </si>
  <si>
    <t>CRC_a145.CRC_b86</t>
  </si>
  <si>
    <t>CRC_a146.CRC_b86</t>
  </si>
  <si>
    <t>CRC_a147.CRC_b86</t>
  </si>
  <si>
    <t>CRC_a148.CRC_b86</t>
  </si>
  <si>
    <t>CRC_a149.CRC_b86</t>
  </si>
  <si>
    <t>CRC_a150.CRC_b86</t>
  </si>
  <si>
    <t>CRC_a151.CRC_b86</t>
  </si>
  <si>
    <t>CRC_a152.CRC_b86</t>
  </si>
  <si>
    <t>CRC_a153.CRC_b86</t>
  </si>
  <si>
    <t>CRC_a154.CRC_b86</t>
  </si>
  <si>
    <t>CRC_a155.CRC_b86</t>
  </si>
  <si>
    <t>CRC_a156.CRC_b86</t>
  </si>
  <si>
    <t>CRC_a157.CRC_b86</t>
  </si>
  <si>
    <t>CRC_a158.CRC_b86</t>
  </si>
  <si>
    <t>CRC_a159.CRC_b86</t>
  </si>
  <si>
    <t>CRC_a160.CRC_b86</t>
  </si>
  <si>
    <t>CRC_a161.CRC_b86</t>
  </si>
  <si>
    <t>CRC_a162.CRC_b86</t>
  </si>
  <si>
    <t>CRC_a163.CRC_b86</t>
  </si>
  <si>
    <t>CRC_a164.CRC_b86</t>
  </si>
  <si>
    <t>CRC_a165.CRC_b86</t>
  </si>
  <si>
    <t>CRC_a166.CRC_b86</t>
  </si>
  <si>
    <t>CRC_a167.CRC_b86</t>
  </si>
  <si>
    <t>CRC_a168.CRC_b86</t>
  </si>
  <si>
    <t>CRC_a169.CRC_b86</t>
  </si>
  <si>
    <t>CRC_a170.CRC_b86</t>
  </si>
  <si>
    <t>CRC_a171.CRC_b86</t>
  </si>
  <si>
    <t>CRC_a172.CRC_b86</t>
  </si>
  <si>
    <t>CRC_a173.CRC_b86</t>
  </si>
  <si>
    <t>CRC_a174.CRC_b86</t>
  </si>
  <si>
    <t>CRC_a175.CRC_b86</t>
  </si>
  <si>
    <t>CRC_a176.CRC_b86</t>
  </si>
  <si>
    <t>CRC_a177.CRC_b86</t>
  </si>
  <si>
    <t>CRC_a178.CRC_b86</t>
  </si>
  <si>
    <t>CRC_a179.CRC_b86</t>
  </si>
  <si>
    <t>CRC_a180.CRC_b86</t>
  </si>
  <si>
    <t>CRC_a181.CRC_b86</t>
  </si>
  <si>
    <t>CRC_a182.CRC_b86</t>
  </si>
  <si>
    <t>CRC_a183.CRC_b86</t>
  </si>
  <si>
    <t>CRC_a184.CRC_b86</t>
  </si>
  <si>
    <t>CRC_a185.CRC_b86</t>
  </si>
  <si>
    <t>CRC_a186.CRC_b86</t>
  </si>
  <si>
    <t>CRC_a187.CRC_b86</t>
  </si>
  <si>
    <t>CRC_a188.CRC_b86</t>
  </si>
  <si>
    <t>CRC_a189.CRC_b86</t>
  </si>
  <si>
    <t>CRC_a190.CRC_b86</t>
  </si>
  <si>
    <t>CRC_a191.CRC_b86</t>
  </si>
  <si>
    <t>CRC_a192.CRC_b86</t>
  </si>
  <si>
    <t>CRC_a193.CRC_b86</t>
  </si>
  <si>
    <t>CRC_a194.CRC_b86</t>
  </si>
  <si>
    <t>CRC_a195.CRC_b86</t>
  </si>
  <si>
    <t>CRC_a196.CRC_b86</t>
  </si>
  <si>
    <t>CRC_a197.CRC_b86</t>
  </si>
  <si>
    <t>CRC_a198.CRC_b86</t>
  </si>
  <si>
    <t>CRC_a199.CRC_b86</t>
  </si>
  <si>
    <t>CDK4_a17.CRC_b86</t>
  </si>
  <si>
    <t>CRC_a1.CRC_b87</t>
  </si>
  <si>
    <t>CRC_a2.CRC_b87</t>
  </si>
  <si>
    <t>CRC_a3.CRC_b87</t>
  </si>
  <si>
    <t>CRC_a4.CRC_b87</t>
  </si>
  <si>
    <t>CRC_a5.CRC_b87</t>
  </si>
  <si>
    <t>CRC_a6.CRC_b87</t>
  </si>
  <si>
    <t>CRC_a7.CRC_b87</t>
  </si>
  <si>
    <t>CRC_a8.CRC_b87</t>
  </si>
  <si>
    <t>CRC_a9.CRC_b87</t>
  </si>
  <si>
    <t>CRC_a10.CRC_b87</t>
  </si>
  <si>
    <t>CRC_a11.CRC_b87</t>
  </si>
  <si>
    <t>CRC_a12.CRC_b87</t>
  </si>
  <si>
    <t>CRC_a13.CRC_b87</t>
  </si>
  <si>
    <t>CRC_a14.CRC_b87</t>
  </si>
  <si>
    <t>CRC_a15.CRC_b87</t>
  </si>
  <si>
    <t>CRC_a16.CRC_b87</t>
  </si>
  <si>
    <t>CRC_a17.CRC_b87</t>
  </si>
  <si>
    <t>CRC_a18.CRC_b87</t>
  </si>
  <si>
    <t>CRC_a19.CRC_b87</t>
  </si>
  <si>
    <t>CRC_a20.CRC_b87</t>
  </si>
  <si>
    <t>CRC_a21.CRC_b87</t>
  </si>
  <si>
    <t>CRC_a22.CRC_b87</t>
  </si>
  <si>
    <t>CRC_a23.CRC_b87</t>
  </si>
  <si>
    <t>CRC_a24.CRC_b87</t>
  </si>
  <si>
    <t>CRC_a25.CRC_b87</t>
  </si>
  <si>
    <t>CRC_a26.CRC_b87</t>
  </si>
  <si>
    <t>CRC_a27.CRC_b87</t>
  </si>
  <si>
    <t>CRC_a28.CRC_b87</t>
  </si>
  <si>
    <t>CRC_a29.CRC_b87</t>
  </si>
  <si>
    <t>CRC_a30.CRC_b87</t>
  </si>
  <si>
    <t>CRC_a31.CRC_b87</t>
  </si>
  <si>
    <t>CRC_a32.CRC_b87</t>
  </si>
  <si>
    <t>CRC_a33.CRC_b87</t>
  </si>
  <si>
    <t>CRC_a34.CRC_b87</t>
  </si>
  <si>
    <t>CRC_a35.CRC_b87</t>
  </si>
  <si>
    <t>CRC_a36.CRC_b87</t>
  </si>
  <si>
    <t>CRC_a37.CRC_b87</t>
  </si>
  <si>
    <t>CRC_a38.CRC_b87</t>
  </si>
  <si>
    <t>CRC_a39.CRC_b87</t>
  </si>
  <si>
    <t>CRC_a40.CRC_b87</t>
  </si>
  <si>
    <t>CRC_a41.CRC_b87</t>
  </si>
  <si>
    <t>CRC_a42.CRC_b87</t>
  </si>
  <si>
    <t>CRC_a43.CRC_b87</t>
  </si>
  <si>
    <t>CRC_a44.CRC_b87</t>
  </si>
  <si>
    <t>CRC_a45.CRC_b87</t>
  </si>
  <si>
    <t>CRC_a46.CRC_b87</t>
  </si>
  <si>
    <t>CRC_a47.CRC_b87</t>
  </si>
  <si>
    <t>CRC_a48.CRC_b87</t>
  </si>
  <si>
    <t>CRC_a49.CRC_b87</t>
  </si>
  <si>
    <t>CRC_a50.CRC_b87</t>
  </si>
  <si>
    <t>CRC_a51.CRC_b87</t>
  </si>
  <si>
    <t>CRC_a52.CRC_b87</t>
  </si>
  <si>
    <t>CRC_a53.CRC_b87</t>
  </si>
  <si>
    <t>CRC_a54.CRC_b87</t>
  </si>
  <si>
    <t>CRC_a55.CRC_b87</t>
  </si>
  <si>
    <t>CRC_a56.CRC_b87</t>
  </si>
  <si>
    <t>CRC_a57.CRC_b87</t>
  </si>
  <si>
    <t>CRC_a58.CRC_b87</t>
  </si>
  <si>
    <t>CRC_a59.CRC_b87</t>
  </si>
  <si>
    <t>CRC_a60.CRC_b87</t>
  </si>
  <si>
    <t>CRC_a61.CRC_b87</t>
  </si>
  <si>
    <t>CRC_a62.CRC_b87</t>
  </si>
  <si>
    <t>CRC_a63.CRC_b87</t>
  </si>
  <si>
    <t>CRC_a64.CRC_b87</t>
  </si>
  <si>
    <t>CRC_a65.CRC_b87</t>
  </si>
  <si>
    <t>CRC_a66.CRC_b87</t>
  </si>
  <si>
    <t>CRC_a67.CRC_b87</t>
  </si>
  <si>
    <t>CRC_a68.CRC_b87</t>
  </si>
  <si>
    <t>CRC_a69.CRC_b87</t>
  </si>
  <si>
    <t>CRC_a70.CRC_b87</t>
  </si>
  <si>
    <t>CRC_a71.CRC_b87</t>
  </si>
  <si>
    <t>CRC_a72.CRC_b87</t>
  </si>
  <si>
    <t>CRC_a73.CRC_b87</t>
  </si>
  <si>
    <t>CRC_a74.CRC_b87</t>
  </si>
  <si>
    <t>CRC_a75.CRC_b87</t>
  </si>
  <si>
    <t>CRC_a76.CRC_b87</t>
  </si>
  <si>
    <t>CRC_a77.CRC_b87</t>
  </si>
  <si>
    <t>CRC_a78.CRC_b87</t>
  </si>
  <si>
    <t>CRC_a79.CRC_b87</t>
  </si>
  <si>
    <t>CRC_a80.CRC_b87</t>
  </si>
  <si>
    <t>CRC_a81.CRC_b87</t>
  </si>
  <si>
    <t>CRC_a82.CRC_b87</t>
  </si>
  <si>
    <t>CRC_a83.CRC_b87</t>
  </si>
  <si>
    <t>CRC_a84.CRC_b87</t>
  </si>
  <si>
    <t>CRC_a85.CRC_b87</t>
  </si>
  <si>
    <t>CRC_a86.CRC_b87</t>
  </si>
  <si>
    <t>CRC_a87.CRC_b87</t>
  </si>
  <si>
    <t>CRC_a88.CRC_b87</t>
  </si>
  <si>
    <t>CRC_a89.CRC_b87</t>
  </si>
  <si>
    <t>CRC_a90.CRC_b87</t>
  </si>
  <si>
    <t>CRC_a91.CRC_b87</t>
  </si>
  <si>
    <t>CRC_a92.CRC_b87</t>
  </si>
  <si>
    <t>CRC_a93.CRC_b87</t>
  </si>
  <si>
    <t>CRC_a94.CRC_b87</t>
  </si>
  <si>
    <t>CRC_a95.CRC_b87</t>
  </si>
  <si>
    <t>CRC_a96.CRC_b87</t>
  </si>
  <si>
    <t>CRC_a97.CRC_b87</t>
  </si>
  <si>
    <t>CRC_a98.CRC_b87</t>
  </si>
  <si>
    <t>CRC_a99.CRC_b87</t>
  </si>
  <si>
    <t>CRC_a100.CRC_b87</t>
  </si>
  <si>
    <t>CRC_a101.CRC_b87</t>
  </si>
  <si>
    <t>CRC_a102.CRC_b87</t>
  </si>
  <si>
    <t>CRC_a103.CRC_b87</t>
  </si>
  <si>
    <t>CRC_a104.CRC_b87</t>
  </si>
  <si>
    <t>CRC_a105.CRC_b87</t>
  </si>
  <si>
    <t>CRC_a106.CRC_b87</t>
  </si>
  <si>
    <t>CRC_a107.CRC_b87</t>
  </si>
  <si>
    <t>CRC_a108.CRC_b87</t>
  </si>
  <si>
    <t>CRC_a109.CRC_b87</t>
  </si>
  <si>
    <t>CRC_a110.CRC_b87</t>
  </si>
  <si>
    <t>CRC_a111.CRC_b87</t>
  </si>
  <si>
    <t>CRC_a112.CRC_b87</t>
  </si>
  <si>
    <t>CRC_a113.CRC_b87</t>
  </si>
  <si>
    <t>CRC_a114.CRC_b87</t>
  </si>
  <si>
    <t>CRC_a115.CRC_b87</t>
  </si>
  <si>
    <t>CRC_a116.CRC_b87</t>
  </si>
  <si>
    <t>CRC_a117.CRC_b87</t>
  </si>
  <si>
    <t>CRC_a118.CRC_b87</t>
  </si>
  <si>
    <t>CRC_a119.CRC_b87</t>
  </si>
  <si>
    <t>CRC_a120.CRC_b87</t>
  </si>
  <si>
    <t>CRC_a121.CRC_b87</t>
  </si>
  <si>
    <t>CRC_a122.CRC_b87</t>
  </si>
  <si>
    <t>CRC_a123.CRC_b87</t>
  </si>
  <si>
    <t>CRC_a124.CRC_b87</t>
  </si>
  <si>
    <t>CRC_a125.CRC_b87</t>
  </si>
  <si>
    <t>CRC_a126.CRC_b87</t>
  </si>
  <si>
    <t>CRC_a127.CRC_b87</t>
  </si>
  <si>
    <t>CRC_a128.CRC_b87</t>
  </si>
  <si>
    <t>CRC_a129.CRC_b87</t>
  </si>
  <si>
    <t>CRC_a130.CRC_b87</t>
  </si>
  <si>
    <t>CRC_a131.CRC_b87</t>
  </si>
  <si>
    <t>CRC_a132.CRC_b87</t>
  </si>
  <si>
    <t>CRC_a133.CRC_b87</t>
  </si>
  <si>
    <t>CRC_a134.CRC_b87</t>
  </si>
  <si>
    <t>CRC_a135.CRC_b87</t>
  </si>
  <si>
    <t>CRC_a136.CRC_b87</t>
  </si>
  <si>
    <t>CRC_a137.CRC_b87</t>
  </si>
  <si>
    <t>CRC_a138.CRC_b87</t>
  </si>
  <si>
    <t>CRC_a139.CRC_b87</t>
  </si>
  <si>
    <t>CRC_a140.CRC_b87</t>
  </si>
  <si>
    <t>CRC_a141.CRC_b87</t>
  </si>
  <si>
    <t>CRC_a142.CRC_b87</t>
  </si>
  <si>
    <t>CRC_a143.CRC_b87</t>
  </si>
  <si>
    <t>CRC_a144.CRC_b87</t>
  </si>
  <si>
    <t>CRC_a145.CRC_b87</t>
  </si>
  <si>
    <t>CRC_a146.CRC_b87</t>
  </si>
  <si>
    <t>CRC_a147.CRC_b87</t>
  </si>
  <si>
    <t>CRC_a148.CRC_b87</t>
  </si>
  <si>
    <t>CRC_a149.CRC_b87</t>
  </si>
  <si>
    <t>CRC_a150.CRC_b87</t>
  </si>
  <si>
    <t>CRC_a151.CRC_b87</t>
  </si>
  <si>
    <t>CRC_a152.CRC_b87</t>
  </si>
  <si>
    <t>CRC_a153.CRC_b87</t>
  </si>
  <si>
    <t>CRC_a154.CRC_b87</t>
  </si>
  <si>
    <t>CRC_a155.CRC_b87</t>
  </si>
  <si>
    <t>CRC_a156.CRC_b87</t>
  </si>
  <si>
    <t>CRC_a157.CRC_b87</t>
  </si>
  <si>
    <t>CRC_a158.CRC_b87</t>
  </si>
  <si>
    <t>CRC_a159.CRC_b87</t>
  </si>
  <si>
    <t>CRC_a160.CRC_b87</t>
  </si>
  <si>
    <t>CRC_a161.CRC_b87</t>
  </si>
  <si>
    <t>CRC_a162.CRC_b87</t>
  </si>
  <si>
    <t>CRC_a163.CRC_b87</t>
  </si>
  <si>
    <t>CRC_a164.CRC_b87</t>
  </si>
  <si>
    <t>CRC_a165.CRC_b87</t>
  </si>
  <si>
    <t>CRC_a166.CRC_b87</t>
  </si>
  <si>
    <t>CRC_a167.CRC_b87</t>
  </si>
  <si>
    <t>CRC_a168.CRC_b87</t>
  </si>
  <si>
    <t>CRC_a169.CRC_b87</t>
  </si>
  <si>
    <t>CRC_a170.CRC_b87</t>
  </si>
  <si>
    <t>CRC_a171.CRC_b87</t>
  </si>
  <si>
    <t>CRC_a172.CRC_b87</t>
  </si>
  <si>
    <t>CRC_a173.CRC_b87</t>
  </si>
  <si>
    <t>CRC_a174.CRC_b87</t>
  </si>
  <si>
    <t>CRC_a175.CRC_b87</t>
  </si>
  <si>
    <t>CRC_a176.CRC_b87</t>
  </si>
  <si>
    <t>CRC_a177.CRC_b87</t>
  </si>
  <si>
    <t>CRC_a178.CRC_b87</t>
  </si>
  <si>
    <t>CRC_a179.CRC_b87</t>
  </si>
  <si>
    <t>CRC_a180.CRC_b87</t>
  </si>
  <si>
    <t>CRC_a181.CRC_b87</t>
  </si>
  <si>
    <t>CRC_a182.CRC_b87</t>
  </si>
  <si>
    <t>CRC_a183.CRC_b87</t>
  </si>
  <si>
    <t>CRC_a184.CRC_b87</t>
  </si>
  <si>
    <t>CRC_a185.CRC_b87</t>
  </si>
  <si>
    <t>CRC_a186.CRC_b87</t>
  </si>
  <si>
    <t>CRC_a187.CRC_b87</t>
  </si>
  <si>
    <t>CRC_a188.CRC_b87</t>
  </si>
  <si>
    <t>CRC_a189.CRC_b87</t>
  </si>
  <si>
    <t>CRC_a190.CRC_b87</t>
  </si>
  <si>
    <t>CRC_a191.CRC_b87</t>
  </si>
  <si>
    <t>CRC_a192.CRC_b87</t>
  </si>
  <si>
    <t>CRC_a193.CRC_b87</t>
  </si>
  <si>
    <t>CRC_a194.CRC_b87</t>
  </si>
  <si>
    <t>CRC_a195.CRC_b87</t>
  </si>
  <si>
    <t>CRC_a196.CRC_b87</t>
  </si>
  <si>
    <t>CRC_a197.CRC_b87</t>
  </si>
  <si>
    <t>CRC_a198.CRC_b87</t>
  </si>
  <si>
    <t>CRC_a199.CRC_b87</t>
  </si>
  <si>
    <t>CDK4_a17.CRC_b87</t>
  </si>
  <si>
    <t>CRC_a1.CRC_b88</t>
  </si>
  <si>
    <t>CRC_a2.CRC_b88</t>
  </si>
  <si>
    <t>CRC_a3.CRC_b88</t>
  </si>
  <si>
    <t>CRC_a4.CRC_b88</t>
  </si>
  <si>
    <t>CRC_a5.CRC_b88</t>
  </si>
  <si>
    <t>CRC_a6.CRC_b88</t>
  </si>
  <si>
    <t>CRC_a7.CRC_b88</t>
  </si>
  <si>
    <t>CRC_a8.CRC_b88</t>
  </si>
  <si>
    <t>CRC_a9.CRC_b88</t>
  </si>
  <si>
    <t>CRC_a10.CRC_b88</t>
  </si>
  <si>
    <t>CRC_a11.CRC_b88</t>
  </si>
  <si>
    <t>CRC_a12.CRC_b88</t>
  </si>
  <si>
    <t>CRC_a13.CRC_b88</t>
  </si>
  <si>
    <t>CRC_a14.CRC_b88</t>
  </si>
  <si>
    <t>CRC_a15.CRC_b88</t>
  </si>
  <si>
    <t>CRC_a16.CRC_b88</t>
  </si>
  <si>
    <t>CRC_a17.CRC_b88</t>
  </si>
  <si>
    <t>CRC_a18.CRC_b88</t>
  </si>
  <si>
    <t>CRC_a19.CRC_b88</t>
  </si>
  <si>
    <t>CRC_a20.CRC_b88</t>
  </si>
  <si>
    <t>CRC_a21.CRC_b88</t>
  </si>
  <si>
    <t>CRC_a22.CRC_b88</t>
  </si>
  <si>
    <t>CRC_a23.CRC_b88</t>
  </si>
  <si>
    <t>CRC_a24.CRC_b88</t>
  </si>
  <si>
    <t>CRC_a25.CRC_b88</t>
  </si>
  <si>
    <t>CRC_a26.CRC_b88</t>
  </si>
  <si>
    <t>CRC_a27.CRC_b88</t>
  </si>
  <si>
    <t>CRC_a28.CRC_b88</t>
  </si>
  <si>
    <t>CRC_a29.CRC_b88</t>
  </si>
  <si>
    <t>CRC_a30.CRC_b88</t>
  </si>
  <si>
    <t>CRC_a31.CRC_b88</t>
  </si>
  <si>
    <t>CRC_a32.CRC_b88</t>
  </si>
  <si>
    <t>CRC_a33.CRC_b88</t>
  </si>
  <si>
    <t>CRC_a34.CRC_b88</t>
  </si>
  <si>
    <t>CRC_a35.CRC_b88</t>
  </si>
  <si>
    <t>CRC_a36.CRC_b88</t>
  </si>
  <si>
    <t>CRC_a37.CRC_b88</t>
  </si>
  <si>
    <t>CRC_a38.CRC_b88</t>
  </si>
  <si>
    <t>CRC_a39.CRC_b88</t>
  </si>
  <si>
    <t>CRC_a40.CRC_b88</t>
  </si>
  <si>
    <t>CRC_a41.CRC_b88</t>
  </si>
  <si>
    <t>CRC_a42.CRC_b88</t>
  </si>
  <si>
    <t>CRC_a43.CRC_b88</t>
  </si>
  <si>
    <t>CRC_a44.CRC_b88</t>
  </si>
  <si>
    <t>CRC_a45.CRC_b88</t>
  </si>
  <si>
    <t>CRC_a46.CRC_b88</t>
  </si>
  <si>
    <t>CRC_a47.CRC_b88</t>
  </si>
  <si>
    <t>CRC_a48.CRC_b88</t>
  </si>
  <si>
    <t>CRC_a49.CRC_b88</t>
  </si>
  <si>
    <t>CRC_a50.CRC_b88</t>
  </si>
  <si>
    <t>CRC_a51.CRC_b88</t>
  </si>
  <si>
    <t>CRC_a52.CRC_b88</t>
  </si>
  <si>
    <t>CRC_a53.CRC_b88</t>
  </si>
  <si>
    <t>CRC_a54.CRC_b88</t>
  </si>
  <si>
    <t>CRC_a55.CRC_b88</t>
  </si>
  <si>
    <t>CRC_a56.CRC_b88</t>
  </si>
  <si>
    <t>CRC_a57.CRC_b88</t>
  </si>
  <si>
    <t>CRC_a58.CRC_b88</t>
  </si>
  <si>
    <t>CRC_a59.CRC_b88</t>
  </si>
  <si>
    <t>CRC_a60.CRC_b88</t>
  </si>
  <si>
    <t>CRC_a61.CRC_b88</t>
  </si>
  <si>
    <t>CRC_a62.CRC_b88</t>
  </si>
  <si>
    <t>CRC_a63.CRC_b88</t>
  </si>
  <si>
    <t>CRC_a64.CRC_b88</t>
  </si>
  <si>
    <t>CRC_a65.CRC_b88</t>
  </si>
  <si>
    <t>CRC_a66.CRC_b88</t>
  </si>
  <si>
    <t>CRC_a67.CRC_b88</t>
  </si>
  <si>
    <t>CRC_a68.CRC_b88</t>
  </si>
  <si>
    <t>CRC_a69.CRC_b88</t>
  </si>
  <si>
    <t>CRC_a70.CRC_b88</t>
  </si>
  <si>
    <t>CRC_a71.CRC_b88</t>
  </si>
  <si>
    <t>CRC_a72.CRC_b88</t>
  </si>
  <si>
    <t>CRC_a73.CRC_b88</t>
  </si>
  <si>
    <t>CRC_a74.CRC_b88</t>
  </si>
  <si>
    <t>CRC_a75.CRC_b88</t>
  </si>
  <si>
    <t>CRC_a76.CRC_b88</t>
  </si>
  <si>
    <t>CRC_a77.CRC_b88</t>
  </si>
  <si>
    <t>CRC_a78.CRC_b88</t>
  </si>
  <si>
    <t>CRC_a79.CRC_b88</t>
  </si>
  <si>
    <t>CRC_a80.CRC_b88</t>
  </si>
  <si>
    <t>CRC_a81.CRC_b88</t>
  </si>
  <si>
    <t>CRC_a82.CRC_b88</t>
  </si>
  <si>
    <t>CRC_a83.CRC_b88</t>
  </si>
  <si>
    <t>CRC_a84.CRC_b88</t>
  </si>
  <si>
    <t>CRC_a85.CRC_b88</t>
  </si>
  <si>
    <t>CRC_a86.CRC_b88</t>
  </si>
  <si>
    <t>CRC_a87.CRC_b88</t>
  </si>
  <si>
    <t>CRC_a88.CRC_b88</t>
  </si>
  <si>
    <t>CRC_a89.CRC_b88</t>
  </si>
  <si>
    <t>CRC_a90.CRC_b88</t>
  </si>
  <si>
    <t>CRC_a91.CRC_b88</t>
  </si>
  <si>
    <t>CRC_a92.CRC_b88</t>
  </si>
  <si>
    <t>CRC_a93.CRC_b88</t>
  </si>
  <si>
    <t>CRC_a94.CRC_b88</t>
  </si>
  <si>
    <t>CRC_a95.CRC_b88</t>
  </si>
  <si>
    <t>CRC_a96.CRC_b88</t>
  </si>
  <si>
    <t>CRC_a97.CRC_b88</t>
  </si>
  <si>
    <t>CRC_a98.CRC_b88</t>
  </si>
  <si>
    <t>CRC_a99.CRC_b88</t>
  </si>
  <si>
    <t>CRC_a100.CRC_b88</t>
  </si>
  <si>
    <t>CRC_a101.CRC_b88</t>
  </si>
  <si>
    <t>CRC_a102.CRC_b88</t>
  </si>
  <si>
    <t>CRC_a103.CRC_b88</t>
  </si>
  <si>
    <t>CRC_a104.CRC_b88</t>
  </si>
  <si>
    <t>CRC_a105.CRC_b88</t>
  </si>
  <si>
    <t>CRC_a106.CRC_b88</t>
  </si>
  <si>
    <t>CRC_a107.CRC_b88</t>
  </si>
  <si>
    <t>CRC_a108.CRC_b88</t>
  </si>
  <si>
    <t>CRC_a109.CRC_b88</t>
  </si>
  <si>
    <t>CRC_a110.CRC_b88</t>
  </si>
  <si>
    <t>CRC_a111.CRC_b88</t>
  </si>
  <si>
    <t>CRC_a112.CRC_b88</t>
  </si>
  <si>
    <t>CRC_a113.CRC_b88</t>
  </si>
  <si>
    <t>CRC_a114.CRC_b88</t>
  </si>
  <si>
    <t>CRC_a115.CRC_b88</t>
  </si>
  <si>
    <t>CRC_a116.CRC_b88</t>
  </si>
  <si>
    <t>CRC_a117.CRC_b88</t>
  </si>
  <si>
    <t>CRC_a118.CRC_b88</t>
  </si>
  <si>
    <t>CRC_a119.CRC_b88</t>
  </si>
  <si>
    <t>CRC_a120.CRC_b88</t>
  </si>
  <si>
    <t>CRC_a121.CRC_b88</t>
  </si>
  <si>
    <t>CRC_a122.CRC_b88</t>
  </si>
  <si>
    <t>CRC_a123.CRC_b88</t>
  </si>
  <si>
    <t>CRC_a124.CRC_b88</t>
  </si>
  <si>
    <t>CRC_a125.CRC_b88</t>
  </si>
  <si>
    <t>CRC_a126.CRC_b88</t>
  </si>
  <si>
    <t>CRC_a127.CRC_b88</t>
  </si>
  <si>
    <t>CRC_a128.CRC_b88</t>
  </si>
  <si>
    <t>CRC_a129.CRC_b88</t>
  </si>
  <si>
    <t>CRC_a130.CRC_b88</t>
  </si>
  <si>
    <t>CRC_a131.CRC_b88</t>
  </si>
  <si>
    <t>CRC_a132.CRC_b88</t>
  </si>
  <si>
    <t>CRC_a133.CRC_b88</t>
  </si>
  <si>
    <t>CRC_a134.CRC_b88</t>
  </si>
  <si>
    <t>CRC_a135.CRC_b88</t>
  </si>
  <si>
    <t>CRC_a136.CRC_b88</t>
  </si>
  <si>
    <t>CRC_a137.CRC_b88</t>
  </si>
  <si>
    <t>CRC_a138.CRC_b88</t>
  </si>
  <si>
    <t>CRC_a139.CRC_b88</t>
  </si>
  <si>
    <t>CRC_a140.CRC_b88</t>
  </si>
  <si>
    <t>CRC_a141.CRC_b88</t>
  </si>
  <si>
    <t>CRC_a142.CRC_b88</t>
  </si>
  <si>
    <t>CRC_a143.CRC_b88</t>
  </si>
  <si>
    <t>CRC_a144.CRC_b88</t>
  </si>
  <si>
    <t>CRC_a145.CRC_b88</t>
  </si>
  <si>
    <t>CRC_a146.CRC_b88</t>
  </si>
  <si>
    <t>CRC_a147.CRC_b88</t>
  </si>
  <si>
    <t>CRC_a148.CRC_b88</t>
  </si>
  <si>
    <t>CRC_a149.CRC_b88</t>
  </si>
  <si>
    <t>CRC_a150.CRC_b88</t>
  </si>
  <si>
    <t>CRC_a151.CRC_b88</t>
  </si>
  <si>
    <t>CRC_a152.CRC_b88</t>
  </si>
  <si>
    <t>CRC_a153.CRC_b88</t>
  </si>
  <si>
    <t>CRC_a154.CRC_b88</t>
  </si>
  <si>
    <t>CRC_a155.CRC_b88</t>
  </si>
  <si>
    <t>CRC_a156.CRC_b88</t>
  </si>
  <si>
    <t>CRC_a157.CRC_b88</t>
  </si>
  <si>
    <t>CRC_a158.CRC_b88</t>
  </si>
  <si>
    <t>CRC_a159.CRC_b88</t>
  </si>
  <si>
    <t>CRC_a160.CRC_b88</t>
  </si>
  <si>
    <t>CRC_a161.CRC_b88</t>
  </si>
  <si>
    <t>CRC_a162.CRC_b88</t>
  </si>
  <si>
    <t>CRC_a163.CRC_b88</t>
  </si>
  <si>
    <t>CRC_a164.CRC_b88</t>
  </si>
  <si>
    <t>CRC_a165.CRC_b88</t>
  </si>
  <si>
    <t>CRC_a166.CRC_b88</t>
  </si>
  <si>
    <t>CRC_a167.CRC_b88</t>
  </si>
  <si>
    <t>CRC_a168.CRC_b88</t>
  </si>
  <si>
    <t>CRC_a169.CRC_b88</t>
  </si>
  <si>
    <t>CRC_a170.CRC_b88</t>
  </si>
  <si>
    <t>CRC_a171.CRC_b88</t>
  </si>
  <si>
    <t>CRC_a172.CRC_b88</t>
  </si>
  <si>
    <t>CRC_a173.CRC_b88</t>
  </si>
  <si>
    <t>CRC_a174.CRC_b88</t>
  </si>
  <si>
    <t>CRC_a175.CRC_b88</t>
  </si>
  <si>
    <t>CRC_a176.CRC_b88</t>
  </si>
  <si>
    <t>CRC_a177.CRC_b88</t>
  </si>
  <si>
    <t>CRC_a178.CRC_b88</t>
  </si>
  <si>
    <t>CRC_a179.CRC_b88</t>
  </si>
  <si>
    <t>CRC_a180.CRC_b88</t>
  </si>
  <si>
    <t>CRC_a181.CRC_b88</t>
  </si>
  <si>
    <t>CRC_a182.CRC_b88</t>
  </si>
  <si>
    <t>CRC_a183.CRC_b88</t>
  </si>
  <si>
    <t>CRC_a184.CRC_b88</t>
  </si>
  <si>
    <t>CRC_a185.CRC_b88</t>
  </si>
  <si>
    <t>CRC_a186.CRC_b88</t>
  </si>
  <si>
    <t>CRC_a187.CRC_b88</t>
  </si>
  <si>
    <t>CRC_a188.CRC_b88</t>
  </si>
  <si>
    <t>CRC_a189.CRC_b88</t>
  </si>
  <si>
    <t>CRC_a190.CRC_b88</t>
  </si>
  <si>
    <t>CRC_a191.CRC_b88</t>
  </si>
  <si>
    <t>CRC_a192.CRC_b88</t>
  </si>
  <si>
    <t>CRC_a193.CRC_b88</t>
  </si>
  <si>
    <t>CRC_a194.CRC_b88</t>
  </si>
  <si>
    <t>CRC_a195.CRC_b88</t>
  </si>
  <si>
    <t>CRC_a196.CRC_b88</t>
  </si>
  <si>
    <t>CRC_a197.CRC_b88</t>
  </si>
  <si>
    <t>CRC_a198.CRC_b88</t>
  </si>
  <si>
    <t>CRC_a199.CRC_b88</t>
  </si>
  <si>
    <t>CDK4_a17.CRC_b88</t>
  </si>
  <si>
    <t>CRC_a1.CRC_b89</t>
  </si>
  <si>
    <t>CRC_a2.CRC_b89</t>
  </si>
  <si>
    <t>CRC_a3.CRC_b89</t>
  </si>
  <si>
    <t>CRC_a4.CRC_b89</t>
  </si>
  <si>
    <t>CRC_a5.CRC_b89</t>
  </si>
  <si>
    <t>CRC_a6.CRC_b89</t>
  </si>
  <si>
    <t>CRC_a7.CRC_b89</t>
  </si>
  <si>
    <t>CRC_a8.CRC_b89</t>
  </si>
  <si>
    <t>CRC_a9.CRC_b89</t>
  </si>
  <si>
    <t>CRC_a10.CRC_b89</t>
  </si>
  <si>
    <t>CRC_a11.CRC_b89</t>
  </si>
  <si>
    <t>CRC_a12.CRC_b89</t>
  </si>
  <si>
    <t>CRC_a13.CRC_b89</t>
  </si>
  <si>
    <t>CRC_a14.CRC_b89</t>
  </si>
  <si>
    <t>CRC_a15.CRC_b89</t>
  </si>
  <si>
    <t>CRC_a16.CRC_b89</t>
  </si>
  <si>
    <t>CRC_a17.CRC_b89</t>
  </si>
  <si>
    <t>CRC_a18.CRC_b89</t>
  </si>
  <si>
    <t>CRC_a19.CRC_b89</t>
  </si>
  <si>
    <t>CRC_a20.CRC_b89</t>
  </si>
  <si>
    <t>CRC_a21.CRC_b89</t>
  </si>
  <si>
    <t>CRC_a22.CRC_b89</t>
  </si>
  <si>
    <t>CRC_a23.CRC_b89</t>
  </si>
  <si>
    <t>CRC_a24.CRC_b89</t>
  </si>
  <si>
    <t>CRC_a25.CRC_b89</t>
  </si>
  <si>
    <t>CRC_a26.CRC_b89</t>
  </si>
  <si>
    <t>CRC_a27.CRC_b89</t>
  </si>
  <si>
    <t>CRC_a28.CRC_b89</t>
  </si>
  <si>
    <t>CRC_a29.CRC_b89</t>
  </si>
  <si>
    <t>CRC_a30.CRC_b89</t>
  </si>
  <si>
    <t>CRC_a31.CRC_b89</t>
  </si>
  <si>
    <t>CRC_a32.CRC_b89</t>
  </si>
  <si>
    <t>CRC_a33.CRC_b89</t>
  </si>
  <si>
    <t>CRC_a34.CRC_b89</t>
  </si>
  <si>
    <t>CRC_a35.CRC_b89</t>
  </si>
  <si>
    <t>CRC_a36.CRC_b89</t>
  </si>
  <si>
    <t>CRC_a37.CRC_b89</t>
  </si>
  <si>
    <t>CRC_a38.CRC_b89</t>
  </si>
  <si>
    <t>CRC_a39.CRC_b89</t>
  </si>
  <si>
    <t>CRC_a40.CRC_b89</t>
  </si>
  <si>
    <t>CRC_a41.CRC_b89</t>
  </si>
  <si>
    <t>CRC_a42.CRC_b89</t>
  </si>
  <si>
    <t>CRC_a43.CRC_b89</t>
  </si>
  <si>
    <t>CRC_a44.CRC_b89</t>
  </si>
  <si>
    <t>CRC_a45.CRC_b89</t>
  </si>
  <si>
    <t>CRC_a46.CRC_b89</t>
  </si>
  <si>
    <t>CRC_a47.CRC_b89</t>
  </si>
  <si>
    <t>CRC_a48.CRC_b89</t>
  </si>
  <si>
    <t>CRC_a49.CRC_b89</t>
  </si>
  <si>
    <t>CRC_a50.CRC_b89</t>
  </si>
  <si>
    <t>CRC_a51.CRC_b89</t>
  </si>
  <si>
    <t>CRC_a52.CRC_b89</t>
  </si>
  <si>
    <t>CRC_a53.CRC_b89</t>
  </si>
  <si>
    <t>CRC_a54.CRC_b89</t>
  </si>
  <si>
    <t>CRC_a55.CRC_b89</t>
  </si>
  <si>
    <t>CRC_a56.CRC_b89</t>
  </si>
  <si>
    <t>CRC_a57.CRC_b89</t>
  </si>
  <si>
    <t>CRC_a58.CRC_b89</t>
  </si>
  <si>
    <t>CRC_a59.CRC_b89</t>
  </si>
  <si>
    <t>CRC_a60.CRC_b89</t>
  </si>
  <si>
    <t>CRC_a61.CRC_b89</t>
  </si>
  <si>
    <t>CRC_a62.CRC_b89</t>
  </si>
  <si>
    <t>CRC_a63.CRC_b89</t>
  </si>
  <si>
    <t>CRC_a64.CRC_b89</t>
  </si>
  <si>
    <t>CRC_a65.CRC_b89</t>
  </si>
  <si>
    <t>CRC_a66.CRC_b89</t>
  </si>
  <si>
    <t>CRC_a67.CRC_b89</t>
  </si>
  <si>
    <t>CRC_a68.CRC_b89</t>
  </si>
  <si>
    <t>CRC_a69.CRC_b89</t>
  </si>
  <si>
    <t>CRC_a70.CRC_b89</t>
  </si>
  <si>
    <t>CRC_a71.CRC_b89</t>
  </si>
  <si>
    <t>CRC_a72.CRC_b89</t>
  </si>
  <si>
    <t>CRC_a73.CRC_b89</t>
  </si>
  <si>
    <t>CRC_a74.CRC_b89</t>
  </si>
  <si>
    <t>CRC_a75.CRC_b89</t>
  </si>
  <si>
    <t>CRC_a76.CRC_b89</t>
  </si>
  <si>
    <t>CRC_a77.CRC_b89</t>
  </si>
  <si>
    <t>CRC_a78.CRC_b89</t>
  </si>
  <si>
    <t>CRC_a79.CRC_b89</t>
  </si>
  <si>
    <t>CRC_a80.CRC_b89</t>
  </si>
  <si>
    <t>CRC_a81.CRC_b89</t>
  </si>
  <si>
    <t>CRC_a82.CRC_b89</t>
  </si>
  <si>
    <t>CRC_a83.CRC_b89</t>
  </si>
  <si>
    <t>CRC_a84.CRC_b89</t>
  </si>
  <si>
    <t>CRC_a85.CRC_b89</t>
  </si>
  <si>
    <t>CRC_a86.CRC_b89</t>
  </si>
  <si>
    <t>CRC_a87.CRC_b89</t>
  </si>
  <si>
    <t>CRC_a88.CRC_b89</t>
  </si>
  <si>
    <t>CRC_a89.CRC_b89</t>
  </si>
  <si>
    <t>CRC_a90.CRC_b89</t>
  </si>
  <si>
    <t>CRC_a91.CRC_b89</t>
  </si>
  <si>
    <t>CRC_a92.CRC_b89</t>
  </si>
  <si>
    <t>CRC_a93.CRC_b89</t>
  </si>
  <si>
    <t>CRC_a94.CRC_b89</t>
  </si>
  <si>
    <t>CRC_a95.CRC_b89</t>
  </si>
  <si>
    <t>CRC_a96.CRC_b89</t>
  </si>
  <si>
    <t>CRC_a97.CRC_b89</t>
  </si>
  <si>
    <t>CRC_a98.CRC_b89</t>
  </si>
  <si>
    <t>CRC_a99.CRC_b89</t>
  </si>
  <si>
    <t>CRC_a100.CRC_b89</t>
  </si>
  <si>
    <t>CRC_a101.CRC_b89</t>
  </si>
  <si>
    <t>CRC_a102.CRC_b89</t>
  </si>
  <si>
    <t>CRC_a103.CRC_b89</t>
  </si>
  <si>
    <t>CRC_a104.CRC_b89</t>
  </si>
  <si>
    <t>CRC_a105.CRC_b89</t>
  </si>
  <si>
    <t>CRC_a106.CRC_b89</t>
  </si>
  <si>
    <t>CRC_a107.CRC_b89</t>
  </si>
  <si>
    <t>CRC_a108.CRC_b89</t>
  </si>
  <si>
    <t>CRC_a109.CRC_b89</t>
  </si>
  <si>
    <t>CRC_a110.CRC_b89</t>
  </si>
  <si>
    <t>CRC_a111.CRC_b89</t>
  </si>
  <si>
    <t>CRC_a112.CRC_b89</t>
  </si>
  <si>
    <t>CRC_a113.CRC_b89</t>
  </si>
  <si>
    <t>CRC_a114.CRC_b89</t>
  </si>
  <si>
    <t>CRC_a115.CRC_b89</t>
  </si>
  <si>
    <t>CRC_a116.CRC_b89</t>
  </si>
  <si>
    <t>CRC_a117.CRC_b89</t>
  </si>
  <si>
    <t>CRC_a118.CRC_b89</t>
  </si>
  <si>
    <t>CRC_a119.CRC_b89</t>
  </si>
  <si>
    <t>CRC_a120.CRC_b89</t>
  </si>
  <si>
    <t>CRC_a121.CRC_b89</t>
  </si>
  <si>
    <t>CRC_a122.CRC_b89</t>
  </si>
  <si>
    <t>CRC_a123.CRC_b89</t>
  </si>
  <si>
    <t>CRC_a124.CRC_b89</t>
  </si>
  <si>
    <t>CRC_a125.CRC_b89</t>
  </si>
  <si>
    <t>CRC_a126.CRC_b89</t>
  </si>
  <si>
    <t>CRC_a127.CRC_b89</t>
  </si>
  <si>
    <t>CRC_a128.CRC_b89</t>
  </si>
  <si>
    <t>CRC_a129.CRC_b89</t>
  </si>
  <si>
    <t>CRC_a130.CRC_b89</t>
  </si>
  <si>
    <t>CRC_a131.CRC_b89</t>
  </si>
  <si>
    <t>CRC_a132.CRC_b89</t>
  </si>
  <si>
    <t>CRC_a133.CRC_b89</t>
  </si>
  <si>
    <t>CRC_a134.CRC_b89</t>
  </si>
  <si>
    <t>CRC_a135.CRC_b89</t>
  </si>
  <si>
    <t>CRC_a136.CRC_b89</t>
  </si>
  <si>
    <t>CRC_a137.CRC_b89</t>
  </si>
  <si>
    <t>CRC_a138.CRC_b89</t>
  </si>
  <si>
    <t>CRC_a139.CRC_b89</t>
  </si>
  <si>
    <t>CRC_a140.CRC_b89</t>
  </si>
  <si>
    <t>CRC_a141.CRC_b89</t>
  </si>
  <si>
    <t>CRC_a142.CRC_b89</t>
  </si>
  <si>
    <t>CRC_a143.CRC_b89</t>
  </si>
  <si>
    <t>CRC_a144.CRC_b89</t>
  </si>
  <si>
    <t>CRC_a145.CRC_b89</t>
  </si>
  <si>
    <t>CRC_a146.CRC_b89</t>
  </si>
  <si>
    <t>CRC_a147.CRC_b89</t>
  </si>
  <si>
    <t>CRC_a148.CRC_b89</t>
  </si>
  <si>
    <t>CRC_a149.CRC_b89</t>
  </si>
  <si>
    <t>CRC_a150.CRC_b89</t>
  </si>
  <si>
    <t>CRC_a151.CRC_b89</t>
  </si>
  <si>
    <t>CRC_a152.CRC_b89</t>
  </si>
  <si>
    <t>CRC_a153.CRC_b89</t>
  </si>
  <si>
    <t>CRC_a154.CRC_b89</t>
  </si>
  <si>
    <t>CRC_a155.CRC_b89</t>
  </si>
  <si>
    <t>CRC_a156.CRC_b89</t>
  </si>
  <si>
    <t>CRC_a157.CRC_b89</t>
  </si>
  <si>
    <t>CRC_a158.CRC_b89</t>
  </si>
  <si>
    <t>CRC_a159.CRC_b89</t>
  </si>
  <si>
    <t>CRC_a160.CRC_b89</t>
  </si>
  <si>
    <t>CRC_a161.CRC_b89</t>
  </si>
  <si>
    <t>CRC_a162.CRC_b89</t>
  </si>
  <si>
    <t>CRC_a163.CRC_b89</t>
  </si>
  <si>
    <t>CRC_a164.CRC_b89</t>
  </si>
  <si>
    <t>CRC_a165.CRC_b89</t>
  </si>
  <si>
    <t>CRC_a166.CRC_b89</t>
  </si>
  <si>
    <t>CRC_a167.CRC_b89</t>
  </si>
  <si>
    <t>CRC_a168.CRC_b89</t>
  </si>
  <si>
    <t>CRC_a169.CRC_b89</t>
  </si>
  <si>
    <t>CRC_a170.CRC_b89</t>
  </si>
  <si>
    <t>CRC_a171.CRC_b89</t>
  </si>
  <si>
    <t>CRC_a172.CRC_b89</t>
  </si>
  <si>
    <t>CRC_a173.CRC_b89</t>
  </si>
  <si>
    <t>CRC_a174.CRC_b89</t>
  </si>
  <si>
    <t>CRC_a175.CRC_b89</t>
  </si>
  <si>
    <t>CRC_a176.CRC_b89</t>
  </si>
  <si>
    <t>CRC_a177.CRC_b89</t>
  </si>
  <si>
    <t>CRC_a178.CRC_b89</t>
  </si>
  <si>
    <t>CRC_a179.CRC_b89</t>
  </si>
  <si>
    <t>CRC_a180.CRC_b89</t>
  </si>
  <si>
    <t>CRC_a181.CRC_b89</t>
  </si>
  <si>
    <t>CRC_a182.CRC_b89</t>
  </si>
  <si>
    <t>CRC_a183.CRC_b89</t>
  </si>
  <si>
    <t>CRC_a184.CRC_b89</t>
  </si>
  <si>
    <t>CRC_a185.CRC_b89</t>
  </si>
  <si>
    <t>CRC_a186.CRC_b89</t>
  </si>
  <si>
    <t>CRC_a187.CRC_b89</t>
  </si>
  <si>
    <t>CRC_a188.CRC_b89</t>
  </si>
  <si>
    <t>CRC_a189.CRC_b89</t>
  </si>
  <si>
    <t>CRC_a190.CRC_b89</t>
  </si>
  <si>
    <t>CRC_a191.CRC_b89</t>
  </si>
  <si>
    <t>CRC_a192.CRC_b89</t>
  </si>
  <si>
    <t>CRC_a193.CRC_b89</t>
  </si>
  <si>
    <t>CRC_a194.CRC_b89</t>
  </si>
  <si>
    <t>CRC_a195.CRC_b89</t>
  </si>
  <si>
    <t>CRC_a196.CRC_b89</t>
  </si>
  <si>
    <t>CRC_a197.CRC_b89</t>
  </si>
  <si>
    <t>CRC_a198.CRC_b89</t>
  </si>
  <si>
    <t>CRC_a199.CRC_b89</t>
  </si>
  <si>
    <t>CDK4_a17.CRC_b89</t>
  </si>
  <si>
    <t>CRC_a1.CRC_b90</t>
  </si>
  <si>
    <t>CRC_a2.CRC_b90</t>
  </si>
  <si>
    <t>CRC_a3.CRC_b90</t>
  </si>
  <si>
    <t>CRC_a4.CRC_b90</t>
  </si>
  <si>
    <t>CRC_a5.CRC_b90</t>
  </si>
  <si>
    <t>CRC_a6.CRC_b90</t>
  </si>
  <si>
    <t>CRC_a7.CRC_b90</t>
  </si>
  <si>
    <t>CRC_a8.CRC_b90</t>
  </si>
  <si>
    <t>CRC_a9.CRC_b90</t>
  </si>
  <si>
    <t>CRC_a10.CRC_b90</t>
  </si>
  <si>
    <t>CRC_a11.CRC_b90</t>
  </si>
  <si>
    <t>CRC_a12.CRC_b90</t>
  </si>
  <si>
    <t>CRC_a13.CRC_b90</t>
  </si>
  <si>
    <t>CRC_a14.CRC_b90</t>
  </si>
  <si>
    <t>CRC_a15.CRC_b90</t>
  </si>
  <si>
    <t>CRC_a16.CRC_b90</t>
  </si>
  <si>
    <t>CRC_a17.CRC_b90</t>
  </si>
  <si>
    <t>CRC_a18.CRC_b90</t>
  </si>
  <si>
    <t>CRC_a19.CRC_b90</t>
  </si>
  <si>
    <t>CRC_a20.CRC_b90</t>
  </si>
  <si>
    <t>CRC_a21.CRC_b90</t>
  </si>
  <si>
    <t>CRC_a22.CRC_b90</t>
  </si>
  <si>
    <t>CRC_a23.CRC_b90</t>
  </si>
  <si>
    <t>CRC_a24.CRC_b90</t>
  </si>
  <si>
    <t>CRC_a25.CRC_b90</t>
  </si>
  <si>
    <t>CRC_a26.CRC_b90</t>
  </si>
  <si>
    <t>CRC_a27.CRC_b90</t>
  </si>
  <si>
    <t>CRC_a28.CRC_b90</t>
  </si>
  <si>
    <t>CRC_a29.CRC_b90</t>
  </si>
  <si>
    <t>CRC_a30.CRC_b90</t>
  </si>
  <si>
    <t>CRC_a31.CRC_b90</t>
  </si>
  <si>
    <t>CRC_a32.CRC_b90</t>
  </si>
  <si>
    <t>CRC_a33.CRC_b90</t>
  </si>
  <si>
    <t>CRC_a34.CRC_b90</t>
  </si>
  <si>
    <t>CRC_a35.CRC_b90</t>
  </si>
  <si>
    <t>CRC_a36.CRC_b90</t>
  </si>
  <si>
    <t>CRC_a37.CRC_b90</t>
  </si>
  <si>
    <t>CRC_a38.CRC_b90</t>
  </si>
  <si>
    <t>CRC_a39.CRC_b90</t>
  </si>
  <si>
    <t>CRC_a40.CRC_b90</t>
  </si>
  <si>
    <t>CRC_a41.CRC_b90</t>
  </si>
  <si>
    <t>CRC_a42.CRC_b90</t>
  </si>
  <si>
    <t>CRC_a43.CRC_b90</t>
  </si>
  <si>
    <t>CRC_a44.CRC_b90</t>
  </si>
  <si>
    <t>CRC_a45.CRC_b90</t>
  </si>
  <si>
    <t>CRC_a46.CRC_b90</t>
  </si>
  <si>
    <t>CRC_a47.CRC_b90</t>
  </si>
  <si>
    <t>CRC_a48.CRC_b90</t>
  </si>
  <si>
    <t>CRC_a49.CRC_b90</t>
  </si>
  <si>
    <t>CRC_a50.CRC_b90</t>
  </si>
  <si>
    <t>CRC_a51.CRC_b90</t>
  </si>
  <si>
    <t>CRC_a52.CRC_b90</t>
  </si>
  <si>
    <t>CRC_a53.CRC_b90</t>
  </si>
  <si>
    <t>CRC_a54.CRC_b90</t>
  </si>
  <si>
    <t>CRC_a55.CRC_b90</t>
  </si>
  <si>
    <t>CRC_a56.CRC_b90</t>
  </si>
  <si>
    <t>CRC_a57.CRC_b90</t>
  </si>
  <si>
    <t>CRC_a58.CRC_b90</t>
  </si>
  <si>
    <t>CRC_a59.CRC_b90</t>
  </si>
  <si>
    <t>CRC_a60.CRC_b90</t>
  </si>
  <si>
    <t>CRC_a61.CRC_b90</t>
  </si>
  <si>
    <t>CRC_a62.CRC_b90</t>
  </si>
  <si>
    <t>CRC_a63.CRC_b90</t>
  </si>
  <si>
    <t>CRC_a64.CRC_b90</t>
  </si>
  <si>
    <t>CRC_a65.CRC_b90</t>
  </si>
  <si>
    <t>CRC_a66.CRC_b90</t>
  </si>
  <si>
    <t>CRC_a67.CRC_b90</t>
  </si>
  <si>
    <t>CRC_a68.CRC_b90</t>
  </si>
  <si>
    <t>CRC_a69.CRC_b90</t>
  </si>
  <si>
    <t>CRC_a70.CRC_b90</t>
  </si>
  <si>
    <t>CRC_a71.CRC_b90</t>
  </si>
  <si>
    <t>CRC_a72.CRC_b90</t>
  </si>
  <si>
    <t>CRC_a73.CRC_b90</t>
  </si>
  <si>
    <t>CRC_a74.CRC_b90</t>
  </si>
  <si>
    <t>CRC_a75.CRC_b90</t>
  </si>
  <si>
    <t>CRC_a76.CRC_b90</t>
  </si>
  <si>
    <t>CRC_a77.CRC_b90</t>
  </si>
  <si>
    <t>CRC_a78.CRC_b90</t>
  </si>
  <si>
    <t>CRC_a79.CRC_b90</t>
  </si>
  <si>
    <t>CRC_a80.CRC_b90</t>
  </si>
  <si>
    <t>CRC_a81.CRC_b90</t>
  </si>
  <si>
    <t>CRC_a82.CRC_b90</t>
  </si>
  <si>
    <t>CRC_a83.CRC_b90</t>
  </si>
  <si>
    <t>CRC_a84.CRC_b90</t>
  </si>
  <si>
    <t>CRC_a85.CRC_b90</t>
  </si>
  <si>
    <t>CRC_a86.CRC_b90</t>
  </si>
  <si>
    <t>CRC_a87.CRC_b90</t>
  </si>
  <si>
    <t>CRC_a88.CRC_b90</t>
  </si>
  <si>
    <t>CRC_a89.CRC_b90</t>
  </si>
  <si>
    <t>CRC_a90.CRC_b90</t>
  </si>
  <si>
    <t>CRC_a91.CRC_b90</t>
  </si>
  <si>
    <t>CRC_a92.CRC_b90</t>
  </si>
  <si>
    <t>CRC_a93.CRC_b90</t>
  </si>
  <si>
    <t>CRC_a94.CRC_b90</t>
  </si>
  <si>
    <t>CRC_a95.CRC_b90</t>
  </si>
  <si>
    <t>CRC_a96.CRC_b90</t>
  </si>
  <si>
    <t>CRC_a97.CRC_b90</t>
  </si>
  <si>
    <t>CRC_a98.CRC_b90</t>
  </si>
  <si>
    <t>CRC_a99.CRC_b90</t>
  </si>
  <si>
    <t>CRC_a100.CRC_b90</t>
  </si>
  <si>
    <t>CRC_a101.CRC_b90</t>
  </si>
  <si>
    <t>CRC_a102.CRC_b90</t>
  </si>
  <si>
    <t>CRC_a103.CRC_b90</t>
  </si>
  <si>
    <t>CRC_a104.CRC_b90</t>
  </si>
  <si>
    <t>CRC_a105.CRC_b90</t>
  </si>
  <si>
    <t>CRC_a106.CRC_b90</t>
  </si>
  <si>
    <t>CRC_a107.CRC_b90</t>
  </si>
  <si>
    <t>CRC_a108.CRC_b90</t>
  </si>
  <si>
    <t>CRC_a109.CRC_b90</t>
  </si>
  <si>
    <t>CRC_a110.CRC_b90</t>
  </si>
  <si>
    <t>CRC_a111.CRC_b90</t>
  </si>
  <si>
    <t>CRC_a112.CRC_b90</t>
  </si>
  <si>
    <t>CRC_a113.CRC_b90</t>
  </si>
  <si>
    <t>CRC_a114.CRC_b90</t>
  </si>
  <si>
    <t>CRC_a115.CRC_b90</t>
  </si>
  <si>
    <t>CRC_a116.CRC_b90</t>
  </si>
  <si>
    <t>CRC_a117.CRC_b90</t>
  </si>
  <si>
    <t>CRC_a118.CRC_b90</t>
  </si>
  <si>
    <t>CRC_a119.CRC_b90</t>
  </si>
  <si>
    <t>CRC_a120.CRC_b90</t>
  </si>
  <si>
    <t>CRC_a121.CRC_b90</t>
  </si>
  <si>
    <t>CRC_a122.CRC_b90</t>
  </si>
  <si>
    <t>CRC_a123.CRC_b90</t>
  </si>
  <si>
    <t>CRC_a124.CRC_b90</t>
  </si>
  <si>
    <t>CRC_a125.CRC_b90</t>
  </si>
  <si>
    <t>CRC_a126.CRC_b90</t>
  </si>
  <si>
    <t>CRC_a127.CRC_b90</t>
  </si>
  <si>
    <t>CRC_a128.CRC_b90</t>
  </si>
  <si>
    <t>CRC_a129.CRC_b90</t>
  </si>
  <si>
    <t>CRC_a130.CRC_b90</t>
  </si>
  <si>
    <t>CRC_a131.CRC_b90</t>
  </si>
  <si>
    <t>CRC_a132.CRC_b90</t>
  </si>
  <si>
    <t>CRC_a133.CRC_b90</t>
  </si>
  <si>
    <t>CRC_a134.CRC_b90</t>
  </si>
  <si>
    <t>CRC_a135.CRC_b90</t>
  </si>
  <si>
    <t>CRC_a136.CRC_b90</t>
  </si>
  <si>
    <t>CRC_a137.CRC_b90</t>
  </si>
  <si>
    <t>CRC_a138.CRC_b90</t>
  </si>
  <si>
    <t>CRC_a139.CRC_b90</t>
  </si>
  <si>
    <t>CRC_a140.CRC_b90</t>
  </si>
  <si>
    <t>CRC_a141.CRC_b90</t>
  </si>
  <si>
    <t>CRC_a142.CRC_b90</t>
  </si>
  <si>
    <t>CRC_a143.CRC_b90</t>
  </si>
  <si>
    <t>CRC_a144.CRC_b90</t>
  </si>
  <si>
    <t>CRC_a145.CRC_b90</t>
  </si>
  <si>
    <t>CRC_a146.CRC_b90</t>
  </si>
  <si>
    <t>CRC_a147.CRC_b90</t>
  </si>
  <si>
    <t>CRC_a148.CRC_b90</t>
  </si>
  <si>
    <t>CRC_a149.CRC_b90</t>
  </si>
  <si>
    <t>CRC_a150.CRC_b90</t>
  </si>
  <si>
    <t>CRC_a151.CRC_b90</t>
  </si>
  <si>
    <t>CRC_a152.CRC_b90</t>
  </si>
  <si>
    <t>CRC_a153.CRC_b90</t>
  </si>
  <si>
    <t>CRC_a154.CRC_b90</t>
  </si>
  <si>
    <t>CRC_a155.CRC_b90</t>
  </si>
  <si>
    <t>CRC_a156.CRC_b90</t>
  </si>
  <si>
    <t>CRC_a157.CRC_b90</t>
  </si>
  <si>
    <t>CRC_a158.CRC_b90</t>
  </si>
  <si>
    <t>CRC_a159.CRC_b90</t>
  </si>
  <si>
    <t>CRC_a160.CRC_b90</t>
  </si>
  <si>
    <t>CRC_a161.CRC_b90</t>
  </si>
  <si>
    <t>CRC_a162.CRC_b90</t>
  </si>
  <si>
    <t>CRC_a163.CRC_b90</t>
  </si>
  <si>
    <t>CRC_a164.CRC_b90</t>
  </si>
  <si>
    <t>CRC_a165.CRC_b90</t>
  </si>
  <si>
    <t>CRC_a166.CRC_b90</t>
  </si>
  <si>
    <t>CRC_a167.CRC_b90</t>
  </si>
  <si>
    <t>CRC_a168.CRC_b90</t>
  </si>
  <si>
    <t>CRC_a169.CRC_b90</t>
  </si>
  <si>
    <t>CRC_a170.CRC_b90</t>
  </si>
  <si>
    <t>CRC_a171.CRC_b90</t>
  </si>
  <si>
    <t>CRC_a172.CRC_b90</t>
  </si>
  <si>
    <t>CRC_a173.CRC_b90</t>
  </si>
  <si>
    <t>CRC_a174.CRC_b90</t>
  </si>
  <si>
    <t>CRC_a175.CRC_b90</t>
  </si>
  <si>
    <t>CRC_a176.CRC_b90</t>
  </si>
  <si>
    <t>CRC_a177.CRC_b90</t>
  </si>
  <si>
    <t>CRC_a178.CRC_b90</t>
  </si>
  <si>
    <t>CRC_a179.CRC_b90</t>
  </si>
  <si>
    <t>CRC_a180.CRC_b90</t>
  </si>
  <si>
    <t>CRC_a181.CRC_b90</t>
  </si>
  <si>
    <t>CRC_a182.CRC_b90</t>
  </si>
  <si>
    <t>CRC_a183.CRC_b90</t>
  </si>
  <si>
    <t>CRC_a184.CRC_b90</t>
  </si>
  <si>
    <t>CRC_a185.CRC_b90</t>
  </si>
  <si>
    <t>CRC_a186.CRC_b90</t>
  </si>
  <si>
    <t>CRC_a187.CRC_b90</t>
  </si>
  <si>
    <t>CRC_a188.CRC_b90</t>
  </si>
  <si>
    <t>CRC_a189.CRC_b90</t>
  </si>
  <si>
    <t>CRC_a190.CRC_b90</t>
  </si>
  <si>
    <t>CRC_a191.CRC_b90</t>
  </si>
  <si>
    <t>CRC_a192.CRC_b90</t>
  </si>
  <si>
    <t>CRC_a193.CRC_b90</t>
  </si>
  <si>
    <t>CRC_a194.CRC_b90</t>
  </si>
  <si>
    <t>CRC_a195.CRC_b90</t>
  </si>
  <si>
    <t>CRC_a196.CRC_b90</t>
  </si>
  <si>
    <t>CRC_a197.CRC_b90</t>
  </si>
  <si>
    <t>CRC_a198.CRC_b90</t>
  </si>
  <si>
    <t>CRC_a199.CRC_b90</t>
  </si>
  <si>
    <t>CDK4_a17.CRC_b90</t>
  </si>
  <si>
    <t>CRC_a1.CRC_b91</t>
  </si>
  <si>
    <t>CRC_a2.CRC_b91</t>
  </si>
  <si>
    <t>CRC_a3.CRC_b91</t>
  </si>
  <si>
    <t>CRC_a4.CRC_b91</t>
  </si>
  <si>
    <t>CRC_a5.CRC_b91</t>
  </si>
  <si>
    <t>CRC_a6.CRC_b91</t>
  </si>
  <si>
    <t>CRC_a7.CRC_b91</t>
  </si>
  <si>
    <t>CRC_a8.CRC_b91</t>
  </si>
  <si>
    <t>CRC_a9.CRC_b91</t>
  </si>
  <si>
    <t>CRC_a10.CRC_b91</t>
  </si>
  <si>
    <t>CRC_a11.CRC_b91</t>
  </si>
  <si>
    <t>CRC_a12.CRC_b91</t>
  </si>
  <si>
    <t>CRC_a13.CRC_b91</t>
  </si>
  <si>
    <t>CRC_a14.CRC_b91</t>
  </si>
  <si>
    <t>CRC_a15.CRC_b91</t>
  </si>
  <si>
    <t>CRC_a16.CRC_b91</t>
  </si>
  <si>
    <t>CRC_a17.CRC_b91</t>
  </si>
  <si>
    <t>CRC_a18.CRC_b91</t>
  </si>
  <si>
    <t>CRC_a19.CRC_b91</t>
  </si>
  <si>
    <t>CRC_a20.CRC_b91</t>
  </si>
  <si>
    <t>CRC_a21.CRC_b91</t>
  </si>
  <si>
    <t>CRC_a22.CRC_b91</t>
  </si>
  <si>
    <t>CRC_a23.CRC_b91</t>
  </si>
  <si>
    <t>CRC_a24.CRC_b91</t>
  </si>
  <si>
    <t>CRC_a25.CRC_b91</t>
  </si>
  <si>
    <t>CRC_a26.CRC_b91</t>
  </si>
  <si>
    <t>CRC_a27.CRC_b91</t>
  </si>
  <si>
    <t>CRC_a28.CRC_b91</t>
  </si>
  <si>
    <t>CRC_a29.CRC_b91</t>
  </si>
  <si>
    <t>CRC_a30.CRC_b91</t>
  </si>
  <si>
    <t>CRC_a31.CRC_b91</t>
  </si>
  <si>
    <t>CRC_a32.CRC_b91</t>
  </si>
  <si>
    <t>CRC_a33.CRC_b91</t>
  </si>
  <si>
    <t>CRC_a34.CRC_b91</t>
  </si>
  <si>
    <t>CRC_a35.CRC_b91</t>
  </si>
  <si>
    <t>CRC_a36.CRC_b91</t>
  </si>
  <si>
    <t>CRC_a37.CRC_b91</t>
  </si>
  <si>
    <t>CRC_a38.CRC_b91</t>
  </si>
  <si>
    <t>CRC_a39.CRC_b91</t>
  </si>
  <si>
    <t>CRC_a40.CRC_b91</t>
  </si>
  <si>
    <t>CRC_a41.CRC_b91</t>
  </si>
  <si>
    <t>CRC_a42.CRC_b91</t>
  </si>
  <si>
    <t>CRC_a43.CRC_b91</t>
  </si>
  <si>
    <t>CRC_a44.CRC_b91</t>
  </si>
  <si>
    <t>CRC_a45.CRC_b91</t>
  </si>
  <si>
    <t>CRC_a46.CRC_b91</t>
  </si>
  <si>
    <t>CRC_a47.CRC_b91</t>
  </si>
  <si>
    <t>CRC_a48.CRC_b91</t>
  </si>
  <si>
    <t>CRC_a49.CRC_b91</t>
  </si>
  <si>
    <t>CRC_a50.CRC_b91</t>
  </si>
  <si>
    <t>CRC_a51.CRC_b91</t>
  </si>
  <si>
    <t>CRC_a52.CRC_b91</t>
  </si>
  <si>
    <t>CRC_a53.CRC_b91</t>
  </si>
  <si>
    <t>CRC_a54.CRC_b91</t>
  </si>
  <si>
    <t>CRC_a55.CRC_b91</t>
  </si>
  <si>
    <t>CRC_a56.CRC_b91</t>
  </si>
  <si>
    <t>CRC_a57.CRC_b91</t>
  </si>
  <si>
    <t>CRC_a58.CRC_b91</t>
  </si>
  <si>
    <t>CRC_a59.CRC_b91</t>
  </si>
  <si>
    <t>CRC_a60.CRC_b91</t>
  </si>
  <si>
    <t>CRC_a61.CRC_b91</t>
  </si>
  <si>
    <t>CRC_a62.CRC_b91</t>
  </si>
  <si>
    <t>CRC_a63.CRC_b91</t>
  </si>
  <si>
    <t>CRC_a64.CRC_b91</t>
  </si>
  <si>
    <t>CRC_a65.CRC_b91</t>
  </si>
  <si>
    <t>CRC_a66.CRC_b91</t>
  </si>
  <si>
    <t>CRC_a67.CRC_b91</t>
  </si>
  <si>
    <t>CRC_a68.CRC_b91</t>
  </si>
  <si>
    <t>CRC_a69.CRC_b91</t>
  </si>
  <si>
    <t>CRC_a70.CRC_b91</t>
  </si>
  <si>
    <t>CRC_a71.CRC_b91</t>
  </si>
  <si>
    <t>CRC_a72.CRC_b91</t>
  </si>
  <si>
    <t>CRC_a73.CRC_b91</t>
  </si>
  <si>
    <t>CRC_a74.CRC_b91</t>
  </si>
  <si>
    <t>CRC_a75.CRC_b91</t>
  </si>
  <si>
    <t>CRC_a76.CRC_b91</t>
  </si>
  <si>
    <t>CRC_a77.CRC_b91</t>
  </si>
  <si>
    <t>CRC_a78.CRC_b91</t>
  </si>
  <si>
    <t>CRC_a79.CRC_b91</t>
  </si>
  <si>
    <t>CRC_a80.CRC_b91</t>
  </si>
  <si>
    <t>CRC_a81.CRC_b91</t>
  </si>
  <si>
    <t>CRC_a82.CRC_b91</t>
  </si>
  <si>
    <t>CRC_a83.CRC_b91</t>
  </si>
  <si>
    <t>CRC_a84.CRC_b91</t>
  </si>
  <si>
    <t>CRC_a85.CRC_b91</t>
  </si>
  <si>
    <t>CRC_a86.CRC_b91</t>
  </si>
  <si>
    <t>CRC_a87.CRC_b91</t>
  </si>
  <si>
    <t>CRC_a88.CRC_b91</t>
  </si>
  <si>
    <t>CRC_a89.CRC_b91</t>
  </si>
  <si>
    <t>CRC_a90.CRC_b91</t>
  </si>
  <si>
    <t>CRC_a91.CRC_b91</t>
  </si>
  <si>
    <t>CRC_a92.CRC_b91</t>
  </si>
  <si>
    <t>CRC_a93.CRC_b91</t>
  </si>
  <si>
    <t>CRC_a94.CRC_b91</t>
  </si>
  <si>
    <t>CRC_a95.CRC_b91</t>
  </si>
  <si>
    <t>CRC_a96.CRC_b91</t>
  </si>
  <si>
    <t>CRC_a97.CRC_b91</t>
  </si>
  <si>
    <t>CRC_a98.CRC_b91</t>
  </si>
  <si>
    <t>CRC_a99.CRC_b91</t>
  </si>
  <si>
    <t>CRC_a100.CRC_b91</t>
  </si>
  <si>
    <t>CRC_a101.CRC_b91</t>
  </si>
  <si>
    <t>CRC_a102.CRC_b91</t>
  </si>
  <si>
    <t>CRC_a103.CRC_b91</t>
  </si>
  <si>
    <t>CRC_a104.CRC_b91</t>
  </si>
  <si>
    <t>CRC_a105.CRC_b91</t>
  </si>
  <si>
    <t>CRC_a106.CRC_b91</t>
  </si>
  <si>
    <t>CRC_a107.CRC_b91</t>
  </si>
  <si>
    <t>CRC_a108.CRC_b91</t>
  </si>
  <si>
    <t>CRC_a109.CRC_b91</t>
  </si>
  <si>
    <t>CRC_a110.CRC_b91</t>
  </si>
  <si>
    <t>CRC_a111.CRC_b91</t>
  </si>
  <si>
    <t>CRC_a112.CRC_b91</t>
  </si>
  <si>
    <t>CRC_a113.CRC_b91</t>
  </si>
  <si>
    <t>CRC_a114.CRC_b91</t>
  </si>
  <si>
    <t>CRC_a115.CRC_b91</t>
  </si>
  <si>
    <t>CRC_a116.CRC_b91</t>
  </si>
  <si>
    <t>CRC_a117.CRC_b91</t>
  </si>
  <si>
    <t>CRC_a118.CRC_b91</t>
  </si>
  <si>
    <t>CRC_a119.CRC_b91</t>
  </si>
  <si>
    <t>CRC_a120.CRC_b91</t>
  </si>
  <si>
    <t>CRC_a121.CRC_b91</t>
  </si>
  <si>
    <t>CRC_a122.CRC_b91</t>
  </si>
  <si>
    <t>CRC_a123.CRC_b91</t>
  </si>
  <si>
    <t>CRC_a124.CRC_b91</t>
  </si>
  <si>
    <t>CRC_a125.CRC_b91</t>
  </si>
  <si>
    <t>CRC_a126.CRC_b91</t>
  </si>
  <si>
    <t>CRC_a127.CRC_b91</t>
  </si>
  <si>
    <t>CRC_a128.CRC_b91</t>
  </si>
  <si>
    <t>CRC_a129.CRC_b91</t>
  </si>
  <si>
    <t>CRC_a130.CRC_b91</t>
  </si>
  <si>
    <t>CRC_a131.CRC_b91</t>
  </si>
  <si>
    <t>CRC_a132.CRC_b91</t>
  </si>
  <si>
    <t>CRC_a133.CRC_b91</t>
  </si>
  <si>
    <t>CRC_a134.CRC_b91</t>
  </si>
  <si>
    <t>CRC_a135.CRC_b91</t>
  </si>
  <si>
    <t>CRC_a136.CRC_b91</t>
  </si>
  <si>
    <t>CRC_a137.CRC_b91</t>
  </si>
  <si>
    <t>CRC_a138.CRC_b91</t>
  </si>
  <si>
    <t>CRC_a139.CRC_b91</t>
  </si>
  <si>
    <t>CRC_a140.CRC_b91</t>
  </si>
  <si>
    <t>CRC_a141.CRC_b91</t>
  </si>
  <si>
    <t>CRC_a142.CRC_b91</t>
  </si>
  <si>
    <t>CRC_a143.CRC_b91</t>
  </si>
  <si>
    <t>CRC_a144.CRC_b91</t>
  </si>
  <si>
    <t>CRC_a145.CRC_b91</t>
  </si>
  <si>
    <t>CRC_a146.CRC_b91</t>
  </si>
  <si>
    <t>CRC_a147.CRC_b91</t>
  </si>
  <si>
    <t>CRC_a148.CRC_b91</t>
  </si>
  <si>
    <t>CRC_a149.CRC_b91</t>
  </si>
  <si>
    <t>CRC_a150.CRC_b91</t>
  </si>
  <si>
    <t>CRC_a151.CRC_b91</t>
  </si>
  <si>
    <t>CRC_a152.CRC_b91</t>
  </si>
  <si>
    <t>CRC_a153.CRC_b91</t>
  </si>
  <si>
    <t>CRC_a154.CRC_b91</t>
  </si>
  <si>
    <t>CRC_a155.CRC_b91</t>
  </si>
  <si>
    <t>CRC_a156.CRC_b91</t>
  </si>
  <si>
    <t>CRC_a157.CRC_b91</t>
  </si>
  <si>
    <t>CRC_a158.CRC_b91</t>
  </si>
  <si>
    <t>CRC_a159.CRC_b91</t>
  </si>
  <si>
    <t>CRC_a160.CRC_b91</t>
  </si>
  <si>
    <t>CRC_a161.CRC_b91</t>
  </si>
  <si>
    <t>CRC_a162.CRC_b91</t>
  </si>
  <si>
    <t>CRC_a163.CRC_b91</t>
  </si>
  <si>
    <t>CRC_a164.CRC_b91</t>
  </si>
  <si>
    <t>CRC_a165.CRC_b91</t>
  </si>
  <si>
    <t>CRC_a166.CRC_b91</t>
  </si>
  <si>
    <t>CRC_a167.CRC_b91</t>
  </si>
  <si>
    <t>CRC_a168.CRC_b91</t>
  </si>
  <si>
    <t>CRC_a169.CRC_b91</t>
  </si>
  <si>
    <t>CRC_a170.CRC_b91</t>
  </si>
  <si>
    <t>CRC_a171.CRC_b91</t>
  </si>
  <si>
    <t>CRC_a172.CRC_b91</t>
  </si>
  <si>
    <t>CRC_a173.CRC_b91</t>
  </si>
  <si>
    <t>CRC_a174.CRC_b91</t>
  </si>
  <si>
    <t>CRC_a175.CRC_b91</t>
  </si>
  <si>
    <t>CRC_a176.CRC_b91</t>
  </si>
  <si>
    <t>CRC_a177.CRC_b91</t>
  </si>
  <si>
    <t>CRC_a178.CRC_b91</t>
  </si>
  <si>
    <t>CRC_a179.CRC_b91</t>
  </si>
  <si>
    <t>CRC_a180.CRC_b91</t>
  </si>
  <si>
    <t>CRC_a181.CRC_b91</t>
  </si>
  <si>
    <t>CRC_a182.CRC_b91</t>
  </si>
  <si>
    <t>CRC_a183.CRC_b91</t>
  </si>
  <si>
    <t>CRC_a184.CRC_b91</t>
  </si>
  <si>
    <t>CRC_a185.CRC_b91</t>
  </si>
  <si>
    <t>CRC_a186.CRC_b91</t>
  </si>
  <si>
    <t>CRC_a187.CRC_b91</t>
  </si>
  <si>
    <t>CRC_a188.CRC_b91</t>
  </si>
  <si>
    <t>CRC_a189.CRC_b91</t>
  </si>
  <si>
    <t>CRC_a190.CRC_b91</t>
  </si>
  <si>
    <t>CRC_a191.CRC_b91</t>
  </si>
  <si>
    <t>CRC_a192.CRC_b91</t>
  </si>
  <si>
    <t>CRC_a193.CRC_b91</t>
  </si>
  <si>
    <t>CRC_a194.CRC_b91</t>
  </si>
  <si>
    <t>CRC_a195.CRC_b91</t>
  </si>
  <si>
    <t>CRC_a196.CRC_b91</t>
  </si>
  <si>
    <t>CRC_a197.CRC_b91</t>
  </si>
  <si>
    <t>CRC_a198.CRC_b91</t>
  </si>
  <si>
    <t>CRC_a199.CRC_b91</t>
  </si>
  <si>
    <t>CDK4_a17.CRC_b91</t>
  </si>
  <si>
    <t>CRC_a1.CRC_b92</t>
  </si>
  <si>
    <t>CRC_a2.CRC_b92</t>
  </si>
  <si>
    <t>CRC_a3.CRC_b92</t>
  </si>
  <si>
    <t>CRC_a4.CRC_b92</t>
  </si>
  <si>
    <t>CRC_a5.CRC_b92</t>
  </si>
  <si>
    <t>CRC_a6.CRC_b92</t>
  </si>
  <si>
    <t>CRC_a7.CRC_b92</t>
  </si>
  <si>
    <t>CRC_a8.CRC_b92</t>
  </si>
  <si>
    <t>CRC_a9.CRC_b92</t>
  </si>
  <si>
    <t>CRC_a10.CRC_b92</t>
  </si>
  <si>
    <t>CRC_a11.CRC_b92</t>
  </si>
  <si>
    <t>CRC_a12.CRC_b92</t>
  </si>
  <si>
    <t>CRC_a13.CRC_b92</t>
  </si>
  <si>
    <t>CRC_a14.CRC_b92</t>
  </si>
  <si>
    <t>CRC_a15.CRC_b92</t>
  </si>
  <si>
    <t>CRC_a16.CRC_b92</t>
  </si>
  <si>
    <t>CRC_a17.CRC_b92</t>
  </si>
  <si>
    <t>CRC_a18.CRC_b92</t>
  </si>
  <si>
    <t>CRC_a19.CRC_b92</t>
  </si>
  <si>
    <t>CRC_a20.CRC_b92</t>
  </si>
  <si>
    <t>CRC_a21.CRC_b92</t>
  </si>
  <si>
    <t>CRC_a22.CRC_b92</t>
  </si>
  <si>
    <t>CRC_a23.CRC_b92</t>
  </si>
  <si>
    <t>CRC_a24.CRC_b92</t>
  </si>
  <si>
    <t>CRC_a25.CRC_b92</t>
  </si>
  <si>
    <t>CRC_a26.CRC_b92</t>
  </si>
  <si>
    <t>CRC_a27.CRC_b92</t>
  </si>
  <si>
    <t>CRC_a28.CRC_b92</t>
  </si>
  <si>
    <t>CRC_a29.CRC_b92</t>
  </si>
  <si>
    <t>CRC_a30.CRC_b92</t>
  </si>
  <si>
    <t>CRC_a31.CRC_b92</t>
  </si>
  <si>
    <t>CRC_a32.CRC_b92</t>
  </si>
  <si>
    <t>CRC_a33.CRC_b92</t>
  </si>
  <si>
    <t>CRC_a34.CRC_b92</t>
  </si>
  <si>
    <t>CRC_a35.CRC_b92</t>
  </si>
  <si>
    <t>CRC_a36.CRC_b92</t>
  </si>
  <si>
    <t>CRC_a37.CRC_b92</t>
  </si>
  <si>
    <t>CRC_a38.CRC_b92</t>
  </si>
  <si>
    <t>CRC_a39.CRC_b92</t>
  </si>
  <si>
    <t>CRC_a40.CRC_b92</t>
  </si>
  <si>
    <t>CRC_a41.CRC_b92</t>
  </si>
  <si>
    <t>CRC_a42.CRC_b92</t>
  </si>
  <si>
    <t>CRC_a43.CRC_b92</t>
  </si>
  <si>
    <t>CRC_a44.CRC_b92</t>
  </si>
  <si>
    <t>CRC_a45.CRC_b92</t>
  </si>
  <si>
    <t>CRC_a46.CRC_b92</t>
  </si>
  <si>
    <t>CRC_a47.CRC_b92</t>
  </si>
  <si>
    <t>CRC_a48.CRC_b92</t>
  </si>
  <si>
    <t>CRC_a49.CRC_b92</t>
  </si>
  <si>
    <t>CRC_a50.CRC_b92</t>
  </si>
  <si>
    <t>CRC_a51.CRC_b92</t>
  </si>
  <si>
    <t>CRC_a52.CRC_b92</t>
  </si>
  <si>
    <t>CRC_a53.CRC_b92</t>
  </si>
  <si>
    <t>CRC_a54.CRC_b92</t>
  </si>
  <si>
    <t>CRC_a55.CRC_b92</t>
  </si>
  <si>
    <t>CRC_a56.CRC_b92</t>
  </si>
  <si>
    <t>CRC_a57.CRC_b92</t>
  </si>
  <si>
    <t>CRC_a58.CRC_b92</t>
  </si>
  <si>
    <t>CRC_a59.CRC_b92</t>
  </si>
  <si>
    <t>CRC_a60.CRC_b92</t>
  </si>
  <si>
    <t>CRC_a61.CRC_b92</t>
  </si>
  <si>
    <t>CRC_a62.CRC_b92</t>
  </si>
  <si>
    <t>CRC_a63.CRC_b92</t>
  </si>
  <si>
    <t>CRC_a64.CRC_b92</t>
  </si>
  <si>
    <t>CRC_a65.CRC_b92</t>
  </si>
  <si>
    <t>CRC_a66.CRC_b92</t>
  </si>
  <si>
    <t>CRC_a67.CRC_b92</t>
  </si>
  <si>
    <t>CRC_a68.CRC_b92</t>
  </si>
  <si>
    <t>CRC_a69.CRC_b92</t>
  </si>
  <si>
    <t>CRC_a70.CRC_b92</t>
  </si>
  <si>
    <t>CRC_a71.CRC_b92</t>
  </si>
  <si>
    <t>CRC_a72.CRC_b92</t>
  </si>
  <si>
    <t>CRC_a73.CRC_b92</t>
  </si>
  <si>
    <t>CRC_a74.CRC_b92</t>
  </si>
  <si>
    <t>CRC_a75.CRC_b92</t>
  </si>
  <si>
    <t>CRC_a76.CRC_b92</t>
  </si>
  <si>
    <t>CRC_a77.CRC_b92</t>
  </si>
  <si>
    <t>CRC_a78.CRC_b92</t>
  </si>
  <si>
    <t>CRC_a79.CRC_b92</t>
  </si>
  <si>
    <t>CRC_a80.CRC_b92</t>
  </si>
  <si>
    <t>CRC_a81.CRC_b92</t>
  </si>
  <si>
    <t>CRC_a82.CRC_b92</t>
  </si>
  <si>
    <t>CRC_a83.CRC_b92</t>
  </si>
  <si>
    <t>CRC_a84.CRC_b92</t>
  </si>
  <si>
    <t>CRC_a85.CRC_b92</t>
  </si>
  <si>
    <t>CRC_a86.CRC_b92</t>
  </si>
  <si>
    <t>CRC_a87.CRC_b92</t>
  </si>
  <si>
    <t>CRC_a88.CRC_b92</t>
  </si>
  <si>
    <t>CRC_a89.CRC_b92</t>
  </si>
  <si>
    <t>CRC_a90.CRC_b92</t>
  </si>
  <si>
    <t>CRC_a91.CRC_b92</t>
  </si>
  <si>
    <t>CRC_a92.CRC_b92</t>
  </si>
  <si>
    <t>CRC_a93.CRC_b92</t>
  </si>
  <si>
    <t>CRC_a94.CRC_b92</t>
  </si>
  <si>
    <t>CRC_a95.CRC_b92</t>
  </si>
  <si>
    <t>CRC_a96.CRC_b92</t>
  </si>
  <si>
    <t>CRC_a97.CRC_b92</t>
  </si>
  <si>
    <t>CRC_a98.CRC_b92</t>
  </si>
  <si>
    <t>CRC_a99.CRC_b92</t>
  </si>
  <si>
    <t>CRC_a100.CRC_b92</t>
  </si>
  <si>
    <t>CRC_a101.CRC_b92</t>
  </si>
  <si>
    <t>CRC_a102.CRC_b92</t>
  </si>
  <si>
    <t>CRC_a103.CRC_b92</t>
  </si>
  <si>
    <t>CRC_a104.CRC_b92</t>
  </si>
  <si>
    <t>CRC_a105.CRC_b92</t>
  </si>
  <si>
    <t>CRC_a106.CRC_b92</t>
  </si>
  <si>
    <t>CRC_a107.CRC_b92</t>
  </si>
  <si>
    <t>CRC_a108.CRC_b92</t>
  </si>
  <si>
    <t>CRC_a109.CRC_b92</t>
  </si>
  <si>
    <t>CRC_a110.CRC_b92</t>
  </si>
  <si>
    <t>CRC_a111.CRC_b92</t>
  </si>
  <si>
    <t>CRC_a112.CRC_b92</t>
  </si>
  <si>
    <t>CRC_a113.CRC_b92</t>
  </si>
  <si>
    <t>CRC_a114.CRC_b92</t>
  </si>
  <si>
    <t>CRC_a115.CRC_b92</t>
  </si>
  <si>
    <t>CRC_a116.CRC_b92</t>
  </si>
  <si>
    <t>CRC_a117.CRC_b92</t>
  </si>
  <si>
    <t>CRC_a118.CRC_b92</t>
  </si>
  <si>
    <t>CRC_a119.CRC_b92</t>
  </si>
  <si>
    <t>CRC_a120.CRC_b92</t>
  </si>
  <si>
    <t>CRC_a121.CRC_b92</t>
  </si>
  <si>
    <t>CRC_a122.CRC_b92</t>
  </si>
  <si>
    <t>CRC_a123.CRC_b92</t>
  </si>
  <si>
    <t>CRC_a124.CRC_b92</t>
  </si>
  <si>
    <t>CRC_a125.CRC_b92</t>
  </si>
  <si>
    <t>CRC_a126.CRC_b92</t>
  </si>
  <si>
    <t>CRC_a127.CRC_b92</t>
  </si>
  <si>
    <t>CRC_a128.CRC_b92</t>
  </si>
  <si>
    <t>CRC_a129.CRC_b92</t>
  </si>
  <si>
    <t>CRC_a130.CRC_b92</t>
  </si>
  <si>
    <t>CRC_a131.CRC_b92</t>
  </si>
  <si>
    <t>CRC_a132.CRC_b92</t>
  </si>
  <si>
    <t>CRC_a133.CRC_b92</t>
  </si>
  <si>
    <t>CRC_a134.CRC_b92</t>
  </si>
  <si>
    <t>CRC_a135.CRC_b92</t>
  </si>
  <si>
    <t>CRC_a136.CRC_b92</t>
  </si>
  <si>
    <t>CRC_a137.CRC_b92</t>
  </si>
  <si>
    <t>CRC_a138.CRC_b92</t>
  </si>
  <si>
    <t>CRC_a139.CRC_b92</t>
  </si>
  <si>
    <t>CRC_a140.CRC_b92</t>
  </si>
  <si>
    <t>CRC_a141.CRC_b92</t>
  </si>
  <si>
    <t>CRC_a142.CRC_b92</t>
  </si>
  <si>
    <t>CRC_a143.CRC_b92</t>
  </si>
  <si>
    <t>CRC_a144.CRC_b92</t>
  </si>
  <si>
    <t>CRC_a145.CRC_b92</t>
  </si>
  <si>
    <t>CRC_a146.CRC_b92</t>
  </si>
  <si>
    <t>CRC_a147.CRC_b92</t>
  </si>
  <si>
    <t>CRC_a148.CRC_b92</t>
  </si>
  <si>
    <t>CRC_a149.CRC_b92</t>
  </si>
  <si>
    <t>CRC_a150.CRC_b92</t>
  </si>
  <si>
    <t>CRC_a151.CRC_b92</t>
  </si>
  <si>
    <t>CRC_a152.CRC_b92</t>
  </si>
  <si>
    <t>CRC_a153.CRC_b92</t>
  </si>
  <si>
    <t>CRC_a154.CRC_b92</t>
  </si>
  <si>
    <t>CRC_a155.CRC_b92</t>
  </si>
  <si>
    <t>CRC_a156.CRC_b92</t>
  </si>
  <si>
    <t>CRC_a157.CRC_b92</t>
  </si>
  <si>
    <t>CRC_a158.CRC_b92</t>
  </si>
  <si>
    <t>CRC_a159.CRC_b92</t>
  </si>
  <si>
    <t>CRC_a160.CRC_b92</t>
  </si>
  <si>
    <t>CRC_a161.CRC_b92</t>
  </si>
  <si>
    <t>CRC_a162.CRC_b92</t>
  </si>
  <si>
    <t>CRC_a163.CRC_b92</t>
  </si>
  <si>
    <t>CRC_a164.CRC_b92</t>
  </si>
  <si>
    <t>CRC_a165.CRC_b92</t>
  </si>
  <si>
    <t>CRC_a166.CRC_b92</t>
  </si>
  <si>
    <t>CRC_a167.CRC_b92</t>
  </si>
  <si>
    <t>CRC_a168.CRC_b92</t>
  </si>
  <si>
    <t>CRC_a169.CRC_b92</t>
  </si>
  <si>
    <t>CRC_a170.CRC_b92</t>
  </si>
  <si>
    <t>CRC_a171.CRC_b92</t>
  </si>
  <si>
    <t>CRC_a172.CRC_b92</t>
  </si>
  <si>
    <t>CRC_a173.CRC_b92</t>
  </si>
  <si>
    <t>CRC_a174.CRC_b92</t>
  </si>
  <si>
    <t>CRC_a175.CRC_b92</t>
  </si>
  <si>
    <t>CRC_a176.CRC_b92</t>
  </si>
  <si>
    <t>CRC_a177.CRC_b92</t>
  </si>
  <si>
    <t>CRC_a178.CRC_b92</t>
  </si>
  <si>
    <t>CRC_a179.CRC_b92</t>
  </si>
  <si>
    <t>CRC_a180.CRC_b92</t>
  </si>
  <si>
    <t>CRC_a181.CRC_b92</t>
  </si>
  <si>
    <t>CRC_a182.CRC_b92</t>
  </si>
  <si>
    <t>CRC_a183.CRC_b92</t>
  </si>
  <si>
    <t>CRC_a184.CRC_b92</t>
  </si>
  <si>
    <t>CRC_a185.CRC_b92</t>
  </si>
  <si>
    <t>CRC_a186.CRC_b92</t>
  </si>
  <si>
    <t>CRC_a187.CRC_b92</t>
  </si>
  <si>
    <t>CRC_a188.CRC_b92</t>
  </si>
  <si>
    <t>CRC_a189.CRC_b92</t>
  </si>
  <si>
    <t>CRC_a190.CRC_b92</t>
  </si>
  <si>
    <t>CRC_a191.CRC_b92</t>
  </si>
  <si>
    <t>CRC_a192.CRC_b92</t>
  </si>
  <si>
    <t>CRC_a193.CRC_b92</t>
  </si>
  <si>
    <t>CRC_a194.CRC_b92</t>
  </si>
  <si>
    <t>CRC_a195.CRC_b92</t>
  </si>
  <si>
    <t>CRC_a196.CRC_b92</t>
  </si>
  <si>
    <t>CRC_a197.CRC_b92</t>
  </si>
  <si>
    <t>CRC_a198.CRC_b92</t>
  </si>
  <si>
    <t>CRC_a199.CRC_b92</t>
  </si>
  <si>
    <t>CDK4_a17.CRC_b92</t>
  </si>
  <si>
    <t>CRC_a1.CRC_b93</t>
  </si>
  <si>
    <t>CRC_a2.CRC_b93</t>
  </si>
  <si>
    <t>CRC_a3.CRC_b93</t>
  </si>
  <si>
    <t>CRC_a4.CRC_b93</t>
  </si>
  <si>
    <t>CRC_a5.CRC_b93</t>
  </si>
  <si>
    <t>CRC_a6.CRC_b93</t>
  </si>
  <si>
    <t>CRC_a7.CRC_b93</t>
  </si>
  <si>
    <t>CRC_a8.CRC_b93</t>
  </si>
  <si>
    <t>CRC_a9.CRC_b93</t>
  </si>
  <si>
    <t>CRC_a10.CRC_b93</t>
  </si>
  <si>
    <t>CRC_a11.CRC_b93</t>
  </si>
  <si>
    <t>CRC_a12.CRC_b93</t>
  </si>
  <si>
    <t>CRC_a13.CRC_b93</t>
  </si>
  <si>
    <t>CRC_a14.CRC_b93</t>
  </si>
  <si>
    <t>CRC_a15.CRC_b93</t>
  </si>
  <si>
    <t>CRC_a16.CRC_b93</t>
  </si>
  <si>
    <t>CRC_a17.CRC_b93</t>
  </si>
  <si>
    <t>CRC_a18.CRC_b93</t>
  </si>
  <si>
    <t>CRC_a19.CRC_b93</t>
  </si>
  <si>
    <t>CRC_a20.CRC_b93</t>
  </si>
  <si>
    <t>CRC_a21.CRC_b93</t>
  </si>
  <si>
    <t>CRC_a22.CRC_b93</t>
  </si>
  <si>
    <t>CRC_a23.CRC_b93</t>
  </si>
  <si>
    <t>CRC_a24.CRC_b93</t>
  </si>
  <si>
    <t>CRC_a25.CRC_b93</t>
  </si>
  <si>
    <t>CRC_a26.CRC_b93</t>
  </si>
  <si>
    <t>CRC_a27.CRC_b93</t>
  </si>
  <si>
    <t>CRC_a28.CRC_b93</t>
  </si>
  <si>
    <t>CRC_a29.CRC_b93</t>
  </si>
  <si>
    <t>CRC_a30.CRC_b93</t>
  </si>
  <si>
    <t>CRC_a31.CRC_b93</t>
  </si>
  <si>
    <t>CRC_a32.CRC_b93</t>
  </si>
  <si>
    <t>CRC_a33.CRC_b93</t>
  </si>
  <si>
    <t>CRC_a34.CRC_b93</t>
  </si>
  <si>
    <t>CRC_a35.CRC_b93</t>
  </si>
  <si>
    <t>CRC_a36.CRC_b93</t>
  </si>
  <si>
    <t>CRC_a37.CRC_b93</t>
  </si>
  <si>
    <t>CRC_a38.CRC_b93</t>
  </si>
  <si>
    <t>CRC_a39.CRC_b93</t>
  </si>
  <si>
    <t>CRC_a40.CRC_b93</t>
  </si>
  <si>
    <t>CRC_a41.CRC_b93</t>
  </si>
  <si>
    <t>CRC_a42.CRC_b93</t>
  </si>
  <si>
    <t>CRC_a43.CRC_b93</t>
  </si>
  <si>
    <t>CRC_a44.CRC_b93</t>
  </si>
  <si>
    <t>CRC_a45.CRC_b93</t>
  </si>
  <si>
    <t>CRC_a46.CRC_b93</t>
  </si>
  <si>
    <t>CRC_a47.CRC_b93</t>
  </si>
  <si>
    <t>CRC_a48.CRC_b93</t>
  </si>
  <si>
    <t>CRC_a49.CRC_b93</t>
  </si>
  <si>
    <t>CRC_a50.CRC_b93</t>
  </si>
  <si>
    <t>CRC_a51.CRC_b93</t>
  </si>
  <si>
    <t>CRC_a52.CRC_b93</t>
  </si>
  <si>
    <t>CRC_a53.CRC_b93</t>
  </si>
  <si>
    <t>CRC_a54.CRC_b93</t>
  </si>
  <si>
    <t>CRC_a55.CRC_b93</t>
  </si>
  <si>
    <t>CRC_a56.CRC_b93</t>
  </si>
  <si>
    <t>CRC_a57.CRC_b93</t>
  </si>
  <si>
    <t>CRC_a58.CRC_b93</t>
  </si>
  <si>
    <t>CRC_a59.CRC_b93</t>
  </si>
  <si>
    <t>CRC_a60.CRC_b93</t>
  </si>
  <si>
    <t>CRC_a61.CRC_b93</t>
  </si>
  <si>
    <t>CRC_a62.CRC_b93</t>
  </si>
  <si>
    <t>CRC_a63.CRC_b93</t>
  </si>
  <si>
    <t>CRC_a64.CRC_b93</t>
  </si>
  <si>
    <t>CRC_a65.CRC_b93</t>
  </si>
  <si>
    <t>CRC_a66.CRC_b93</t>
  </si>
  <si>
    <t>CRC_a67.CRC_b93</t>
  </si>
  <si>
    <t>CRC_a68.CRC_b93</t>
  </si>
  <si>
    <t>CRC_a69.CRC_b93</t>
  </si>
  <si>
    <t>CRC_a70.CRC_b93</t>
  </si>
  <si>
    <t>CRC_a71.CRC_b93</t>
  </si>
  <si>
    <t>CRC_a72.CRC_b93</t>
  </si>
  <si>
    <t>CRC_a73.CRC_b93</t>
  </si>
  <si>
    <t>CRC_a74.CRC_b93</t>
  </si>
  <si>
    <t>CRC_a75.CRC_b93</t>
  </si>
  <si>
    <t>CRC_a76.CRC_b93</t>
  </si>
  <si>
    <t>CRC_a77.CRC_b93</t>
  </si>
  <si>
    <t>CRC_a78.CRC_b93</t>
  </si>
  <si>
    <t>CRC_a79.CRC_b93</t>
  </si>
  <si>
    <t>CRC_a80.CRC_b93</t>
  </si>
  <si>
    <t>CRC_a81.CRC_b93</t>
  </si>
  <si>
    <t>CRC_a82.CRC_b93</t>
  </si>
  <si>
    <t>CRC_a83.CRC_b93</t>
  </si>
  <si>
    <t>CRC_a84.CRC_b93</t>
  </si>
  <si>
    <t>CRC_a85.CRC_b93</t>
  </si>
  <si>
    <t>CRC_a86.CRC_b93</t>
  </si>
  <si>
    <t>CRC_a87.CRC_b93</t>
  </si>
  <si>
    <t>CRC_a88.CRC_b93</t>
  </si>
  <si>
    <t>CRC_a89.CRC_b93</t>
  </si>
  <si>
    <t>CRC_a90.CRC_b93</t>
  </si>
  <si>
    <t>CRC_a91.CRC_b93</t>
  </si>
  <si>
    <t>CRC_a92.CRC_b93</t>
  </si>
  <si>
    <t>CRC_a93.CRC_b93</t>
  </si>
  <si>
    <t>CRC_a94.CRC_b93</t>
  </si>
  <si>
    <t>CRC_a95.CRC_b93</t>
  </si>
  <si>
    <t>CRC_a96.CRC_b93</t>
  </si>
  <si>
    <t>CRC_a97.CRC_b93</t>
  </si>
  <si>
    <t>CRC_a98.CRC_b93</t>
  </si>
  <si>
    <t>CRC_a99.CRC_b93</t>
  </si>
  <si>
    <t>CRC_a100.CRC_b93</t>
  </si>
  <si>
    <t>CRC_a101.CRC_b93</t>
  </si>
  <si>
    <t>CRC_a102.CRC_b93</t>
  </si>
  <si>
    <t>CRC_a103.CRC_b93</t>
  </si>
  <si>
    <t>CRC_a104.CRC_b93</t>
  </si>
  <si>
    <t>CRC_a105.CRC_b93</t>
  </si>
  <si>
    <t>CRC_a106.CRC_b93</t>
  </si>
  <si>
    <t>CRC_a107.CRC_b93</t>
  </si>
  <si>
    <t>CRC_a108.CRC_b93</t>
  </si>
  <si>
    <t>CRC_a109.CRC_b93</t>
  </si>
  <si>
    <t>CRC_a110.CRC_b93</t>
  </si>
  <si>
    <t>CRC_a111.CRC_b93</t>
  </si>
  <si>
    <t>CRC_a112.CRC_b93</t>
  </si>
  <si>
    <t>CRC_a113.CRC_b93</t>
  </si>
  <si>
    <t>CRC_a114.CRC_b93</t>
  </si>
  <si>
    <t>CRC_a115.CRC_b93</t>
  </si>
  <si>
    <t>CRC_a116.CRC_b93</t>
  </si>
  <si>
    <t>CRC_a117.CRC_b93</t>
  </si>
  <si>
    <t>CRC_a118.CRC_b93</t>
  </si>
  <si>
    <t>CRC_a119.CRC_b93</t>
  </si>
  <si>
    <t>CRC_a120.CRC_b93</t>
  </si>
  <si>
    <t>CRC_a121.CRC_b93</t>
  </si>
  <si>
    <t>CRC_a122.CRC_b93</t>
  </si>
  <si>
    <t>CRC_a123.CRC_b93</t>
  </si>
  <si>
    <t>CRC_a124.CRC_b93</t>
  </si>
  <si>
    <t>CRC_a125.CRC_b93</t>
  </si>
  <si>
    <t>CRC_a126.CRC_b93</t>
  </si>
  <si>
    <t>CRC_a127.CRC_b93</t>
  </si>
  <si>
    <t>CRC_a128.CRC_b93</t>
  </si>
  <si>
    <t>CRC_a129.CRC_b93</t>
  </si>
  <si>
    <t>CRC_a130.CRC_b93</t>
  </si>
  <si>
    <t>CRC_a131.CRC_b93</t>
  </si>
  <si>
    <t>CRC_a132.CRC_b93</t>
  </si>
  <si>
    <t>CRC_a133.CRC_b93</t>
  </si>
  <si>
    <t>CRC_a134.CRC_b93</t>
  </si>
  <si>
    <t>CRC_a135.CRC_b93</t>
  </si>
  <si>
    <t>CRC_a136.CRC_b93</t>
  </si>
  <si>
    <t>CRC_a137.CRC_b93</t>
  </si>
  <si>
    <t>CRC_a138.CRC_b93</t>
  </si>
  <si>
    <t>CRC_a139.CRC_b93</t>
  </si>
  <si>
    <t>CRC_a140.CRC_b93</t>
  </si>
  <si>
    <t>CRC_a141.CRC_b93</t>
  </si>
  <si>
    <t>CRC_a142.CRC_b93</t>
  </si>
  <si>
    <t>CRC_a143.CRC_b93</t>
  </si>
  <si>
    <t>CRC_a144.CRC_b93</t>
  </si>
  <si>
    <t>CRC_a145.CRC_b93</t>
  </si>
  <si>
    <t>CRC_a146.CRC_b93</t>
  </si>
  <si>
    <t>CRC_a147.CRC_b93</t>
  </si>
  <si>
    <t>CRC_a148.CRC_b93</t>
  </si>
  <si>
    <t>CRC_a149.CRC_b93</t>
  </si>
  <si>
    <t>CRC_a150.CRC_b93</t>
  </si>
  <si>
    <t>CRC_a151.CRC_b93</t>
  </si>
  <si>
    <t>CRC_a152.CRC_b93</t>
  </si>
  <si>
    <t>CRC_a153.CRC_b93</t>
  </si>
  <si>
    <t>CRC_a154.CRC_b93</t>
  </si>
  <si>
    <t>CRC_a155.CRC_b93</t>
  </si>
  <si>
    <t>CRC_a156.CRC_b93</t>
  </si>
  <si>
    <t>CRC_a157.CRC_b93</t>
  </si>
  <si>
    <t>CRC_a158.CRC_b93</t>
  </si>
  <si>
    <t>CRC_a159.CRC_b93</t>
  </si>
  <si>
    <t>CRC_a160.CRC_b93</t>
  </si>
  <si>
    <t>CRC_a161.CRC_b93</t>
  </si>
  <si>
    <t>CRC_a162.CRC_b93</t>
  </si>
  <si>
    <t>CRC_a163.CRC_b93</t>
  </si>
  <si>
    <t>CRC_a164.CRC_b93</t>
  </si>
  <si>
    <t>CRC_a165.CRC_b93</t>
  </si>
  <si>
    <t>CRC_a166.CRC_b93</t>
  </si>
  <si>
    <t>CRC_a167.CRC_b93</t>
  </si>
  <si>
    <t>CRC_a168.CRC_b93</t>
  </si>
  <si>
    <t>CRC_a169.CRC_b93</t>
  </si>
  <si>
    <t>CRC_a170.CRC_b93</t>
  </si>
  <si>
    <t>CRC_a171.CRC_b93</t>
  </si>
  <si>
    <t>CRC_a172.CRC_b93</t>
  </si>
  <si>
    <t>CRC_a173.CRC_b93</t>
  </si>
  <si>
    <t>CRC_a174.CRC_b93</t>
  </si>
  <si>
    <t>CRC_a175.CRC_b93</t>
  </si>
  <si>
    <t>CRC_a176.CRC_b93</t>
  </si>
  <si>
    <t>CRC_a177.CRC_b93</t>
  </si>
  <si>
    <t>CRC_a178.CRC_b93</t>
  </si>
  <si>
    <t>CRC_a179.CRC_b93</t>
  </si>
  <si>
    <t>CRC_a180.CRC_b93</t>
  </si>
  <si>
    <t>CRC_a181.CRC_b93</t>
  </si>
  <si>
    <t>CRC_a182.CRC_b93</t>
  </si>
  <si>
    <t>CRC_a183.CRC_b93</t>
  </si>
  <si>
    <t>CRC_a184.CRC_b93</t>
  </si>
  <si>
    <t>CRC_a185.CRC_b93</t>
  </si>
  <si>
    <t>CRC_a186.CRC_b93</t>
  </si>
  <si>
    <t>CRC_a187.CRC_b93</t>
  </si>
  <si>
    <t>CRC_a188.CRC_b93</t>
  </si>
  <si>
    <t>CRC_a189.CRC_b93</t>
  </si>
  <si>
    <t>CRC_a190.CRC_b93</t>
  </si>
  <si>
    <t>CRC_a191.CRC_b93</t>
  </si>
  <si>
    <t>CRC_a192.CRC_b93</t>
  </si>
  <si>
    <t>CRC_a193.CRC_b93</t>
  </si>
  <si>
    <t>CRC_a194.CRC_b93</t>
  </si>
  <si>
    <t>CRC_a195.CRC_b93</t>
  </si>
  <si>
    <t>CRC_a196.CRC_b93</t>
  </si>
  <si>
    <t>CRC_a197.CRC_b93</t>
  </si>
  <si>
    <t>CRC_a198.CRC_b93</t>
  </si>
  <si>
    <t>CRC_a199.CRC_b93</t>
  </si>
  <si>
    <t>CDK4_a17.CRC_b93</t>
  </si>
  <si>
    <t>CRC_a1.CRC_b94</t>
  </si>
  <si>
    <t>CRC_a2.CRC_b94</t>
  </si>
  <si>
    <t>CRC_a3.CRC_b94</t>
  </si>
  <si>
    <t>CRC_a4.CRC_b94</t>
  </si>
  <si>
    <t>CRC_a5.CRC_b94</t>
  </si>
  <si>
    <t>CRC_a6.CRC_b94</t>
  </si>
  <si>
    <t>CRC_a7.CRC_b94</t>
  </si>
  <si>
    <t>CRC_a8.CRC_b94</t>
  </si>
  <si>
    <t>CRC_a9.CRC_b94</t>
  </si>
  <si>
    <t>CRC_a10.CRC_b94</t>
  </si>
  <si>
    <t>CRC_a11.CRC_b94</t>
  </si>
  <si>
    <t>CRC_a12.CRC_b94</t>
  </si>
  <si>
    <t>CRC_a13.CRC_b94</t>
  </si>
  <si>
    <t>CRC_a14.CRC_b94</t>
  </si>
  <si>
    <t>CRC_a15.CRC_b94</t>
  </si>
  <si>
    <t>CRC_a16.CRC_b94</t>
  </si>
  <si>
    <t>CRC_a17.CRC_b94</t>
  </si>
  <si>
    <t>CRC_a18.CRC_b94</t>
  </si>
  <si>
    <t>CRC_a19.CRC_b94</t>
  </si>
  <si>
    <t>CRC_a20.CRC_b94</t>
  </si>
  <si>
    <t>CRC_a21.CRC_b94</t>
  </si>
  <si>
    <t>CRC_a22.CRC_b94</t>
  </si>
  <si>
    <t>CRC_a23.CRC_b94</t>
  </si>
  <si>
    <t>CRC_a24.CRC_b94</t>
  </si>
  <si>
    <t>CRC_a25.CRC_b94</t>
  </si>
  <si>
    <t>CRC_a26.CRC_b94</t>
  </si>
  <si>
    <t>CRC_a27.CRC_b94</t>
  </si>
  <si>
    <t>CRC_a28.CRC_b94</t>
  </si>
  <si>
    <t>CRC_a29.CRC_b94</t>
  </si>
  <si>
    <t>CRC_a30.CRC_b94</t>
  </si>
  <si>
    <t>CRC_a31.CRC_b94</t>
  </si>
  <si>
    <t>CRC_a32.CRC_b94</t>
  </si>
  <si>
    <t>CRC_a33.CRC_b94</t>
  </si>
  <si>
    <t>CRC_a34.CRC_b94</t>
  </si>
  <si>
    <t>CRC_a35.CRC_b94</t>
  </si>
  <si>
    <t>CRC_a36.CRC_b94</t>
  </si>
  <si>
    <t>CRC_a37.CRC_b94</t>
  </si>
  <si>
    <t>CRC_a38.CRC_b94</t>
  </si>
  <si>
    <t>CRC_a39.CRC_b94</t>
  </si>
  <si>
    <t>CRC_a40.CRC_b94</t>
  </si>
  <si>
    <t>CRC_a41.CRC_b94</t>
  </si>
  <si>
    <t>CRC_a42.CRC_b94</t>
  </si>
  <si>
    <t>CRC_a43.CRC_b94</t>
  </si>
  <si>
    <t>CRC_a44.CRC_b94</t>
  </si>
  <si>
    <t>CRC_a45.CRC_b94</t>
  </si>
  <si>
    <t>CRC_a46.CRC_b94</t>
  </si>
  <si>
    <t>CRC_a47.CRC_b94</t>
  </si>
  <si>
    <t>CRC_a48.CRC_b94</t>
  </si>
  <si>
    <t>CRC_a49.CRC_b94</t>
  </si>
  <si>
    <t>CRC_a50.CRC_b94</t>
  </si>
  <si>
    <t>CRC_a51.CRC_b94</t>
  </si>
  <si>
    <t>CRC_a52.CRC_b94</t>
  </si>
  <si>
    <t>CRC_a53.CRC_b94</t>
  </si>
  <si>
    <t>CRC_a54.CRC_b94</t>
  </si>
  <si>
    <t>CRC_a55.CRC_b94</t>
  </si>
  <si>
    <t>CRC_a56.CRC_b94</t>
  </si>
  <si>
    <t>CRC_a57.CRC_b94</t>
  </si>
  <si>
    <t>CRC_a58.CRC_b94</t>
  </si>
  <si>
    <t>CRC_a59.CRC_b94</t>
  </si>
  <si>
    <t>CRC_a60.CRC_b94</t>
  </si>
  <si>
    <t>CRC_a61.CRC_b94</t>
  </si>
  <si>
    <t>CRC_a62.CRC_b94</t>
  </si>
  <si>
    <t>CRC_a63.CRC_b94</t>
  </si>
  <si>
    <t>CRC_a64.CRC_b94</t>
  </si>
  <si>
    <t>CRC_a65.CRC_b94</t>
  </si>
  <si>
    <t>CRC_a66.CRC_b94</t>
  </si>
  <si>
    <t>CRC_a67.CRC_b94</t>
  </si>
  <si>
    <t>CRC_a68.CRC_b94</t>
  </si>
  <si>
    <t>CRC_a69.CRC_b94</t>
  </si>
  <si>
    <t>CRC_a70.CRC_b94</t>
  </si>
  <si>
    <t>CRC_a71.CRC_b94</t>
  </si>
  <si>
    <t>CRC_a72.CRC_b94</t>
  </si>
  <si>
    <t>CRC_a73.CRC_b94</t>
  </si>
  <si>
    <t>CRC_a74.CRC_b94</t>
  </si>
  <si>
    <t>CRC_a75.CRC_b94</t>
  </si>
  <si>
    <t>CRC_a76.CRC_b94</t>
  </si>
  <si>
    <t>CRC_a77.CRC_b94</t>
  </si>
  <si>
    <t>CRC_a78.CRC_b94</t>
  </si>
  <si>
    <t>CRC_a79.CRC_b94</t>
  </si>
  <si>
    <t>CRC_a80.CRC_b94</t>
  </si>
  <si>
    <t>CRC_a81.CRC_b94</t>
  </si>
  <si>
    <t>CRC_a82.CRC_b94</t>
  </si>
  <si>
    <t>CRC_a83.CRC_b94</t>
  </si>
  <si>
    <t>CRC_a84.CRC_b94</t>
  </si>
  <si>
    <t>CRC_a85.CRC_b94</t>
  </si>
  <si>
    <t>CRC_a86.CRC_b94</t>
  </si>
  <si>
    <t>CRC_a87.CRC_b94</t>
  </si>
  <si>
    <t>CRC_a88.CRC_b94</t>
  </si>
  <si>
    <t>CRC_a89.CRC_b94</t>
  </si>
  <si>
    <t>CRC_a90.CRC_b94</t>
  </si>
  <si>
    <t>CRC_a91.CRC_b94</t>
  </si>
  <si>
    <t>CRC_a92.CRC_b94</t>
  </si>
  <si>
    <t>CRC_a93.CRC_b94</t>
  </si>
  <si>
    <t>CRC_a94.CRC_b94</t>
  </si>
  <si>
    <t>CRC_a95.CRC_b94</t>
  </si>
  <si>
    <t>CRC_a96.CRC_b94</t>
  </si>
  <si>
    <t>CRC_a97.CRC_b94</t>
  </si>
  <si>
    <t>CRC_a98.CRC_b94</t>
  </si>
  <si>
    <t>CRC_a99.CRC_b94</t>
  </si>
  <si>
    <t>CRC_a100.CRC_b94</t>
  </si>
  <si>
    <t>CRC_a101.CRC_b94</t>
  </si>
  <si>
    <t>CRC_a102.CRC_b94</t>
  </si>
  <si>
    <t>CRC_a103.CRC_b94</t>
  </si>
  <si>
    <t>CRC_a104.CRC_b94</t>
  </si>
  <si>
    <t>CRC_a105.CRC_b94</t>
  </si>
  <si>
    <t>CRC_a106.CRC_b94</t>
  </si>
  <si>
    <t>CRC_a107.CRC_b94</t>
  </si>
  <si>
    <t>CRC_a108.CRC_b94</t>
  </si>
  <si>
    <t>CRC_a109.CRC_b94</t>
  </si>
  <si>
    <t>CRC_a110.CRC_b94</t>
  </si>
  <si>
    <t>CRC_a111.CRC_b94</t>
  </si>
  <si>
    <t>CRC_a112.CRC_b94</t>
  </si>
  <si>
    <t>CRC_a113.CRC_b94</t>
  </si>
  <si>
    <t>CRC_a114.CRC_b94</t>
  </si>
  <si>
    <t>CRC_a115.CRC_b94</t>
  </si>
  <si>
    <t>CRC_a116.CRC_b94</t>
  </si>
  <si>
    <t>CRC_a117.CRC_b94</t>
  </si>
  <si>
    <t>CRC_a118.CRC_b94</t>
  </si>
  <si>
    <t>CRC_a119.CRC_b94</t>
  </si>
  <si>
    <t>CRC_a120.CRC_b94</t>
  </si>
  <si>
    <t>CRC_a121.CRC_b94</t>
  </si>
  <si>
    <t>CRC_a122.CRC_b94</t>
  </si>
  <si>
    <t>CRC_a123.CRC_b94</t>
  </si>
  <si>
    <t>CRC_a124.CRC_b94</t>
  </si>
  <si>
    <t>CRC_a125.CRC_b94</t>
  </si>
  <si>
    <t>CRC_a126.CRC_b94</t>
  </si>
  <si>
    <t>CRC_a127.CRC_b94</t>
  </si>
  <si>
    <t>CRC_a128.CRC_b94</t>
  </si>
  <si>
    <t>CRC_a129.CRC_b94</t>
  </si>
  <si>
    <t>CRC_a130.CRC_b94</t>
  </si>
  <si>
    <t>CRC_a131.CRC_b94</t>
  </si>
  <si>
    <t>CRC_a132.CRC_b94</t>
  </si>
  <si>
    <t>CRC_a133.CRC_b94</t>
  </si>
  <si>
    <t>CRC_a134.CRC_b94</t>
  </si>
  <si>
    <t>CRC_a135.CRC_b94</t>
  </si>
  <si>
    <t>CRC_a136.CRC_b94</t>
  </si>
  <si>
    <t>CRC_a137.CRC_b94</t>
  </si>
  <si>
    <t>CRC_a138.CRC_b94</t>
  </si>
  <si>
    <t>CRC_a139.CRC_b94</t>
  </si>
  <si>
    <t>CRC_a140.CRC_b94</t>
  </si>
  <si>
    <t>CRC_a141.CRC_b94</t>
  </si>
  <si>
    <t>CRC_a142.CRC_b94</t>
  </si>
  <si>
    <t>CRC_a143.CRC_b94</t>
  </si>
  <si>
    <t>CRC_a144.CRC_b94</t>
  </si>
  <si>
    <t>CRC_a145.CRC_b94</t>
  </si>
  <si>
    <t>CRC_a146.CRC_b94</t>
  </si>
  <si>
    <t>CRC_a147.CRC_b94</t>
  </si>
  <si>
    <t>CRC_a148.CRC_b94</t>
  </si>
  <si>
    <t>CRC_a149.CRC_b94</t>
  </si>
  <si>
    <t>CRC_a150.CRC_b94</t>
  </si>
  <si>
    <t>CRC_a151.CRC_b94</t>
  </si>
  <si>
    <t>CRC_a152.CRC_b94</t>
  </si>
  <si>
    <t>CRC_a153.CRC_b94</t>
  </si>
  <si>
    <t>CRC_a154.CRC_b94</t>
  </si>
  <si>
    <t>CRC_a155.CRC_b94</t>
  </si>
  <si>
    <t>CRC_a156.CRC_b94</t>
  </si>
  <si>
    <t>CRC_a157.CRC_b94</t>
  </si>
  <si>
    <t>CRC_a158.CRC_b94</t>
  </si>
  <si>
    <t>CRC_a159.CRC_b94</t>
  </si>
  <si>
    <t>CRC_a160.CRC_b94</t>
  </si>
  <si>
    <t>CRC_a161.CRC_b94</t>
  </si>
  <si>
    <t>CRC_a162.CRC_b94</t>
  </si>
  <si>
    <t>CRC_a163.CRC_b94</t>
  </si>
  <si>
    <t>CRC_a164.CRC_b94</t>
  </si>
  <si>
    <t>CRC_a165.CRC_b94</t>
  </si>
  <si>
    <t>CRC_a166.CRC_b94</t>
  </si>
  <si>
    <t>CRC_a167.CRC_b94</t>
  </si>
  <si>
    <t>CRC_a168.CRC_b94</t>
  </si>
  <si>
    <t>CRC_a169.CRC_b94</t>
  </si>
  <si>
    <t>CRC_a170.CRC_b94</t>
  </si>
  <si>
    <t>CRC_a171.CRC_b94</t>
  </si>
  <si>
    <t>CRC_a172.CRC_b94</t>
  </si>
  <si>
    <t>CRC_a173.CRC_b94</t>
  </si>
  <si>
    <t>CRC_a174.CRC_b94</t>
  </si>
  <si>
    <t>CRC_a175.CRC_b94</t>
  </si>
  <si>
    <t>CRC_a176.CRC_b94</t>
  </si>
  <si>
    <t>CRC_a177.CRC_b94</t>
  </si>
  <si>
    <t>CRC_a178.CRC_b94</t>
  </si>
  <si>
    <t>CRC_a179.CRC_b94</t>
  </si>
  <si>
    <t>CRC_a180.CRC_b94</t>
  </si>
  <si>
    <t>CRC_a181.CRC_b94</t>
  </si>
  <si>
    <t>CRC_a182.CRC_b94</t>
  </si>
  <si>
    <t>CRC_a183.CRC_b94</t>
  </si>
  <si>
    <t>CRC_a184.CRC_b94</t>
  </si>
  <si>
    <t>CRC_a185.CRC_b94</t>
  </si>
  <si>
    <t>CRC_a186.CRC_b94</t>
  </si>
  <si>
    <t>CRC_a187.CRC_b94</t>
  </si>
  <si>
    <t>CRC_a188.CRC_b94</t>
  </si>
  <si>
    <t>CRC_a189.CRC_b94</t>
  </si>
  <si>
    <t>CRC_a190.CRC_b94</t>
  </si>
  <si>
    <t>CRC_a191.CRC_b94</t>
  </si>
  <si>
    <t>CRC_a192.CRC_b94</t>
  </si>
  <si>
    <t>CRC_a193.CRC_b94</t>
  </si>
  <si>
    <t>CRC_a194.CRC_b94</t>
  </si>
  <si>
    <t>CRC_a195.CRC_b94</t>
  </si>
  <si>
    <t>CRC_a196.CRC_b94</t>
  </si>
  <si>
    <t>CRC_a197.CRC_b94</t>
  </si>
  <si>
    <t>CRC_a198.CRC_b94</t>
  </si>
  <si>
    <t>CRC_a199.CRC_b94</t>
  </si>
  <si>
    <t>CDK4_a17.CRC_b94</t>
  </si>
  <si>
    <t>CRC_a1.CRC_b95</t>
  </si>
  <si>
    <t>CRC_a2.CRC_b95</t>
  </si>
  <si>
    <t>CRC_a3.CRC_b95</t>
  </si>
  <si>
    <t>CRC_a4.CRC_b95</t>
  </si>
  <si>
    <t>CRC_a5.CRC_b95</t>
  </si>
  <si>
    <t>CRC_a6.CRC_b95</t>
  </si>
  <si>
    <t>CRC_a7.CRC_b95</t>
  </si>
  <si>
    <t>CRC_a8.CRC_b95</t>
  </si>
  <si>
    <t>CRC_a9.CRC_b95</t>
  </si>
  <si>
    <t>CRC_a10.CRC_b95</t>
  </si>
  <si>
    <t>CRC_a11.CRC_b95</t>
  </si>
  <si>
    <t>CRC_a12.CRC_b95</t>
  </si>
  <si>
    <t>CRC_a13.CRC_b95</t>
  </si>
  <si>
    <t>CRC_a14.CRC_b95</t>
  </si>
  <si>
    <t>CRC_a15.CRC_b95</t>
  </si>
  <si>
    <t>CRC_a16.CRC_b95</t>
  </si>
  <si>
    <t>CRC_a17.CRC_b95</t>
  </si>
  <si>
    <t>CRC_a18.CRC_b95</t>
  </si>
  <si>
    <t>CRC_a19.CRC_b95</t>
  </si>
  <si>
    <t>CRC_a20.CRC_b95</t>
  </si>
  <si>
    <t>CRC_a21.CRC_b95</t>
  </si>
  <si>
    <t>CRC_a22.CRC_b95</t>
  </si>
  <si>
    <t>CRC_a23.CRC_b95</t>
  </si>
  <si>
    <t>CRC_a24.CRC_b95</t>
  </si>
  <si>
    <t>CRC_a25.CRC_b95</t>
  </si>
  <si>
    <t>CRC_a26.CRC_b95</t>
  </si>
  <si>
    <t>CRC_a27.CRC_b95</t>
  </si>
  <si>
    <t>CRC_a28.CRC_b95</t>
  </si>
  <si>
    <t>CRC_a29.CRC_b95</t>
  </si>
  <si>
    <t>CRC_a30.CRC_b95</t>
  </si>
  <si>
    <t>CRC_a31.CRC_b95</t>
  </si>
  <si>
    <t>CRC_a32.CRC_b95</t>
  </si>
  <si>
    <t>CRC_a33.CRC_b95</t>
  </si>
  <si>
    <t>CRC_a34.CRC_b95</t>
  </si>
  <si>
    <t>CRC_a35.CRC_b95</t>
  </si>
  <si>
    <t>CRC_a36.CRC_b95</t>
  </si>
  <si>
    <t>CRC_a37.CRC_b95</t>
  </si>
  <si>
    <t>CRC_a38.CRC_b95</t>
  </si>
  <si>
    <t>CRC_a39.CRC_b95</t>
  </si>
  <si>
    <t>CRC_a40.CRC_b95</t>
  </si>
  <si>
    <t>CRC_a41.CRC_b95</t>
  </si>
  <si>
    <t>CRC_a42.CRC_b95</t>
  </si>
  <si>
    <t>CRC_a43.CRC_b95</t>
  </si>
  <si>
    <t>CRC_a44.CRC_b95</t>
  </si>
  <si>
    <t>CRC_a45.CRC_b95</t>
  </si>
  <si>
    <t>CRC_a46.CRC_b95</t>
  </si>
  <si>
    <t>CRC_a47.CRC_b95</t>
  </si>
  <si>
    <t>CRC_a48.CRC_b95</t>
  </si>
  <si>
    <t>CRC_a49.CRC_b95</t>
  </si>
  <si>
    <t>CRC_a50.CRC_b95</t>
  </si>
  <si>
    <t>CRC_a51.CRC_b95</t>
  </si>
  <si>
    <t>CRC_a52.CRC_b95</t>
  </si>
  <si>
    <t>CRC_a53.CRC_b95</t>
  </si>
  <si>
    <t>CRC_a54.CRC_b95</t>
  </si>
  <si>
    <t>CRC_a55.CRC_b95</t>
  </si>
  <si>
    <t>CRC_a56.CRC_b95</t>
  </si>
  <si>
    <t>CRC_a57.CRC_b95</t>
  </si>
  <si>
    <t>CRC_a58.CRC_b95</t>
  </si>
  <si>
    <t>CRC_a59.CRC_b95</t>
  </si>
  <si>
    <t>CRC_a60.CRC_b95</t>
  </si>
  <si>
    <t>CRC_a61.CRC_b95</t>
  </si>
  <si>
    <t>CRC_a62.CRC_b95</t>
  </si>
  <si>
    <t>CRC_a63.CRC_b95</t>
  </si>
  <si>
    <t>CRC_a64.CRC_b95</t>
  </si>
  <si>
    <t>CRC_a65.CRC_b95</t>
  </si>
  <si>
    <t>CRC_a66.CRC_b95</t>
  </si>
  <si>
    <t>CRC_a67.CRC_b95</t>
  </si>
  <si>
    <t>CRC_a68.CRC_b95</t>
  </si>
  <si>
    <t>CRC_a69.CRC_b95</t>
  </si>
  <si>
    <t>CRC_a70.CRC_b95</t>
  </si>
  <si>
    <t>CRC_a71.CRC_b95</t>
  </si>
  <si>
    <t>CRC_a72.CRC_b95</t>
  </si>
  <si>
    <t>CRC_a73.CRC_b95</t>
  </si>
  <si>
    <t>CRC_a74.CRC_b95</t>
  </si>
  <si>
    <t>CRC_a75.CRC_b95</t>
  </si>
  <si>
    <t>CRC_a76.CRC_b95</t>
  </si>
  <si>
    <t>CRC_a77.CRC_b95</t>
  </si>
  <si>
    <t>CRC_a78.CRC_b95</t>
  </si>
  <si>
    <t>CRC_a79.CRC_b95</t>
  </si>
  <si>
    <t>CRC_a80.CRC_b95</t>
  </si>
  <si>
    <t>CRC_a81.CRC_b95</t>
  </si>
  <si>
    <t>CRC_a82.CRC_b95</t>
  </si>
  <si>
    <t>CRC_a83.CRC_b95</t>
  </si>
  <si>
    <t>CRC_a84.CRC_b95</t>
  </si>
  <si>
    <t>CRC_a85.CRC_b95</t>
  </si>
  <si>
    <t>CRC_a86.CRC_b95</t>
  </si>
  <si>
    <t>CRC_a87.CRC_b95</t>
  </si>
  <si>
    <t>CRC_a88.CRC_b95</t>
  </si>
  <si>
    <t>CRC_a89.CRC_b95</t>
  </si>
  <si>
    <t>CRC_a90.CRC_b95</t>
  </si>
  <si>
    <t>CRC_a91.CRC_b95</t>
  </si>
  <si>
    <t>CRC_a92.CRC_b95</t>
  </si>
  <si>
    <t>CRC_a93.CRC_b95</t>
  </si>
  <si>
    <t>CRC_a94.CRC_b95</t>
  </si>
  <si>
    <t>CRC_a95.CRC_b95</t>
  </si>
  <si>
    <t>CRC_a96.CRC_b95</t>
  </si>
  <si>
    <t>CRC_a97.CRC_b95</t>
  </si>
  <si>
    <t>CRC_a98.CRC_b95</t>
  </si>
  <si>
    <t>CRC_a99.CRC_b95</t>
  </si>
  <si>
    <t>CRC_a100.CRC_b95</t>
  </si>
  <si>
    <t>CRC_a101.CRC_b95</t>
  </si>
  <si>
    <t>CRC_a102.CRC_b95</t>
  </si>
  <si>
    <t>CRC_a103.CRC_b95</t>
  </si>
  <si>
    <t>CRC_a104.CRC_b95</t>
  </si>
  <si>
    <t>CRC_a105.CRC_b95</t>
  </si>
  <si>
    <t>CRC_a106.CRC_b95</t>
  </si>
  <si>
    <t>CRC_a107.CRC_b95</t>
  </si>
  <si>
    <t>CRC_a108.CRC_b95</t>
  </si>
  <si>
    <t>CRC_a109.CRC_b95</t>
  </si>
  <si>
    <t>CRC_a110.CRC_b95</t>
  </si>
  <si>
    <t>CRC_a111.CRC_b95</t>
  </si>
  <si>
    <t>CRC_a112.CRC_b95</t>
  </si>
  <si>
    <t>CRC_a113.CRC_b95</t>
  </si>
  <si>
    <t>CRC_a114.CRC_b95</t>
  </si>
  <si>
    <t>CRC_a115.CRC_b95</t>
  </si>
  <si>
    <t>CRC_a116.CRC_b95</t>
  </si>
  <si>
    <t>CRC_a117.CRC_b95</t>
  </si>
  <si>
    <t>CRC_a118.CRC_b95</t>
  </si>
  <si>
    <t>CRC_a119.CRC_b95</t>
  </si>
  <si>
    <t>CRC_a120.CRC_b95</t>
  </si>
  <si>
    <t>CRC_a121.CRC_b95</t>
  </si>
  <si>
    <t>CRC_a122.CRC_b95</t>
  </si>
  <si>
    <t>CRC_a123.CRC_b95</t>
  </si>
  <si>
    <t>CRC_a124.CRC_b95</t>
  </si>
  <si>
    <t>CRC_a125.CRC_b95</t>
  </si>
  <si>
    <t>CRC_a126.CRC_b95</t>
  </si>
  <si>
    <t>CRC_a127.CRC_b95</t>
  </si>
  <si>
    <t>CRC_a128.CRC_b95</t>
  </si>
  <si>
    <t>CRC_a129.CRC_b95</t>
  </si>
  <si>
    <t>CRC_a130.CRC_b95</t>
  </si>
  <si>
    <t>CRC_a131.CRC_b95</t>
  </si>
  <si>
    <t>CRC_a132.CRC_b95</t>
  </si>
  <si>
    <t>CRC_a133.CRC_b95</t>
  </si>
  <si>
    <t>CRC_a134.CRC_b95</t>
  </si>
  <si>
    <t>CRC_a135.CRC_b95</t>
  </si>
  <si>
    <t>CRC_a136.CRC_b95</t>
  </si>
  <si>
    <t>CRC_a137.CRC_b95</t>
  </si>
  <si>
    <t>CRC_a138.CRC_b95</t>
  </si>
  <si>
    <t>CRC_a139.CRC_b95</t>
  </si>
  <si>
    <t>CRC_a140.CRC_b95</t>
  </si>
  <si>
    <t>CRC_a141.CRC_b95</t>
  </si>
  <si>
    <t>CRC_a142.CRC_b95</t>
  </si>
  <si>
    <t>CRC_a143.CRC_b95</t>
  </si>
  <si>
    <t>CRC_a144.CRC_b95</t>
  </si>
  <si>
    <t>CRC_a145.CRC_b95</t>
  </si>
  <si>
    <t>CRC_a146.CRC_b95</t>
  </si>
  <si>
    <t>CRC_a147.CRC_b95</t>
  </si>
  <si>
    <t>CRC_a148.CRC_b95</t>
  </si>
  <si>
    <t>CRC_a149.CRC_b95</t>
  </si>
  <si>
    <t>CRC_a150.CRC_b95</t>
  </si>
  <si>
    <t>CRC_a151.CRC_b95</t>
  </si>
  <si>
    <t>CRC_a152.CRC_b95</t>
  </si>
  <si>
    <t>CRC_a153.CRC_b95</t>
  </si>
  <si>
    <t>CRC_a154.CRC_b95</t>
  </si>
  <si>
    <t>CRC_a155.CRC_b95</t>
  </si>
  <si>
    <t>CRC_a156.CRC_b95</t>
  </si>
  <si>
    <t>CRC_a157.CRC_b95</t>
  </si>
  <si>
    <t>CRC_a158.CRC_b95</t>
  </si>
  <si>
    <t>CRC_a159.CRC_b95</t>
  </si>
  <si>
    <t>CRC_a160.CRC_b95</t>
  </si>
  <si>
    <t>CRC_a161.CRC_b95</t>
  </si>
  <si>
    <t>CRC_a162.CRC_b95</t>
  </si>
  <si>
    <t>CRC_a163.CRC_b95</t>
  </si>
  <si>
    <t>CRC_a164.CRC_b95</t>
  </si>
  <si>
    <t>CRC_a165.CRC_b95</t>
  </si>
  <si>
    <t>CRC_a166.CRC_b95</t>
  </si>
  <si>
    <t>CRC_a167.CRC_b95</t>
  </si>
  <si>
    <t>CRC_a168.CRC_b95</t>
  </si>
  <si>
    <t>CRC_a169.CRC_b95</t>
  </si>
  <si>
    <t>CRC_a170.CRC_b95</t>
  </si>
  <si>
    <t>CRC_a171.CRC_b95</t>
  </si>
  <si>
    <t>CRC_a172.CRC_b95</t>
  </si>
  <si>
    <t>CRC_a173.CRC_b95</t>
  </si>
  <si>
    <t>CRC_a174.CRC_b95</t>
  </si>
  <si>
    <t>CRC_a175.CRC_b95</t>
  </si>
  <si>
    <t>CRC_a176.CRC_b95</t>
  </si>
  <si>
    <t>CRC_a177.CRC_b95</t>
  </si>
  <si>
    <t>CRC_a178.CRC_b95</t>
  </si>
  <si>
    <t>CRC_a179.CRC_b95</t>
  </si>
  <si>
    <t>CRC_a180.CRC_b95</t>
  </si>
  <si>
    <t>CRC_a181.CRC_b95</t>
  </si>
  <si>
    <t>CRC_a182.CRC_b95</t>
  </si>
  <si>
    <t>CRC_a183.CRC_b95</t>
  </si>
  <si>
    <t>CRC_a184.CRC_b95</t>
  </si>
  <si>
    <t>CRC_a185.CRC_b95</t>
  </si>
  <si>
    <t>CRC_a186.CRC_b95</t>
  </si>
  <si>
    <t>CRC_a187.CRC_b95</t>
  </si>
  <si>
    <t>CRC_a188.CRC_b95</t>
  </si>
  <si>
    <t>CRC_a189.CRC_b95</t>
  </si>
  <si>
    <t>CRC_a190.CRC_b95</t>
  </si>
  <si>
    <t>CRC_a191.CRC_b95</t>
  </si>
  <si>
    <t>CRC_a192.CRC_b95</t>
  </si>
  <si>
    <t>CRC_a193.CRC_b95</t>
  </si>
  <si>
    <t>CRC_a194.CRC_b95</t>
  </si>
  <si>
    <t>CRC_a195.CRC_b95</t>
  </si>
  <si>
    <t>CRC_a196.CRC_b95</t>
  </si>
  <si>
    <t>CRC_a197.CRC_b95</t>
  </si>
  <si>
    <t>CRC_a198.CRC_b95</t>
  </si>
  <si>
    <t>CRC_a199.CRC_b95</t>
  </si>
  <si>
    <t>CDK4_a17.CRC_b95</t>
  </si>
  <si>
    <t>CRC_a1.CRC_b96</t>
  </si>
  <si>
    <t>CRC_a2.CRC_b96</t>
  </si>
  <si>
    <t>CRC_a3.CRC_b96</t>
  </si>
  <si>
    <t>CRC_a4.CRC_b96</t>
  </si>
  <si>
    <t>CRC_a5.CRC_b96</t>
  </si>
  <si>
    <t>CRC_a6.CRC_b96</t>
  </si>
  <si>
    <t>CRC_a7.CRC_b96</t>
  </si>
  <si>
    <t>CRC_a8.CRC_b96</t>
  </si>
  <si>
    <t>CRC_a9.CRC_b96</t>
  </si>
  <si>
    <t>CRC_a10.CRC_b96</t>
  </si>
  <si>
    <t>CRC_a11.CRC_b96</t>
  </si>
  <si>
    <t>CRC_a12.CRC_b96</t>
  </si>
  <si>
    <t>CRC_a13.CRC_b96</t>
  </si>
  <si>
    <t>CRC_a14.CRC_b96</t>
  </si>
  <si>
    <t>CRC_a15.CRC_b96</t>
  </si>
  <si>
    <t>CRC_a16.CRC_b96</t>
  </si>
  <si>
    <t>CRC_a17.CRC_b96</t>
  </si>
  <si>
    <t>CRC_a18.CRC_b96</t>
  </si>
  <si>
    <t>CRC_a19.CRC_b96</t>
  </si>
  <si>
    <t>CRC_a20.CRC_b96</t>
  </si>
  <si>
    <t>CRC_a21.CRC_b96</t>
  </si>
  <si>
    <t>CRC_a22.CRC_b96</t>
  </si>
  <si>
    <t>CRC_a23.CRC_b96</t>
  </si>
  <si>
    <t>CRC_a24.CRC_b96</t>
  </si>
  <si>
    <t>CRC_a25.CRC_b96</t>
  </si>
  <si>
    <t>CRC_a26.CRC_b96</t>
  </si>
  <si>
    <t>CRC_a27.CRC_b96</t>
  </si>
  <si>
    <t>CRC_a28.CRC_b96</t>
  </si>
  <si>
    <t>CRC_a29.CRC_b96</t>
  </si>
  <si>
    <t>CRC_a30.CRC_b96</t>
  </si>
  <si>
    <t>CRC_a31.CRC_b96</t>
  </si>
  <si>
    <t>CRC_a32.CRC_b96</t>
  </si>
  <si>
    <t>CRC_a33.CRC_b96</t>
  </si>
  <si>
    <t>CRC_a34.CRC_b96</t>
  </si>
  <si>
    <t>CRC_a35.CRC_b96</t>
  </si>
  <si>
    <t>CRC_a36.CRC_b96</t>
  </si>
  <si>
    <t>CRC_a37.CRC_b96</t>
  </si>
  <si>
    <t>CRC_a38.CRC_b96</t>
  </si>
  <si>
    <t>CRC_a39.CRC_b96</t>
  </si>
  <si>
    <t>CRC_a40.CRC_b96</t>
  </si>
  <si>
    <t>CRC_a41.CRC_b96</t>
  </si>
  <si>
    <t>CRC_a42.CRC_b96</t>
  </si>
  <si>
    <t>CRC_a43.CRC_b96</t>
  </si>
  <si>
    <t>CRC_a44.CRC_b96</t>
  </si>
  <si>
    <t>CRC_a45.CRC_b96</t>
  </si>
  <si>
    <t>CRC_a46.CRC_b96</t>
  </si>
  <si>
    <t>CRC_a47.CRC_b96</t>
  </si>
  <si>
    <t>CRC_a48.CRC_b96</t>
  </si>
  <si>
    <t>CRC_a49.CRC_b96</t>
  </si>
  <si>
    <t>CRC_a50.CRC_b96</t>
  </si>
  <si>
    <t>CRC_a51.CRC_b96</t>
  </si>
  <si>
    <t>CRC_a52.CRC_b96</t>
  </si>
  <si>
    <t>CRC_a53.CRC_b96</t>
  </si>
  <si>
    <t>CRC_a54.CRC_b96</t>
  </si>
  <si>
    <t>CRC_a55.CRC_b96</t>
  </si>
  <si>
    <t>CRC_a56.CRC_b96</t>
  </si>
  <si>
    <t>CRC_a57.CRC_b96</t>
  </si>
  <si>
    <t>CRC_a58.CRC_b96</t>
  </si>
  <si>
    <t>CRC_a59.CRC_b96</t>
  </si>
  <si>
    <t>CRC_a60.CRC_b96</t>
  </si>
  <si>
    <t>CRC_a61.CRC_b96</t>
  </si>
  <si>
    <t>CRC_a62.CRC_b96</t>
  </si>
  <si>
    <t>CRC_a63.CRC_b96</t>
  </si>
  <si>
    <t>CRC_a64.CRC_b96</t>
  </si>
  <si>
    <t>CRC_a65.CRC_b96</t>
  </si>
  <si>
    <t>CRC_a66.CRC_b96</t>
  </si>
  <si>
    <t>CRC_a67.CRC_b96</t>
  </si>
  <si>
    <t>CRC_a68.CRC_b96</t>
  </si>
  <si>
    <t>CRC_a69.CRC_b96</t>
  </si>
  <si>
    <t>CRC_a70.CRC_b96</t>
  </si>
  <si>
    <t>CRC_a71.CRC_b96</t>
  </si>
  <si>
    <t>CRC_a72.CRC_b96</t>
  </si>
  <si>
    <t>CRC_a73.CRC_b96</t>
  </si>
  <si>
    <t>CRC_a74.CRC_b96</t>
  </si>
  <si>
    <t>CRC_a75.CRC_b96</t>
  </si>
  <si>
    <t>CRC_a76.CRC_b96</t>
  </si>
  <si>
    <t>CRC_a77.CRC_b96</t>
  </si>
  <si>
    <t>CRC_a78.CRC_b96</t>
  </si>
  <si>
    <t>CRC_a79.CRC_b96</t>
  </si>
  <si>
    <t>CRC_a80.CRC_b96</t>
  </si>
  <si>
    <t>CRC_a81.CRC_b96</t>
  </si>
  <si>
    <t>CRC_a82.CRC_b96</t>
  </si>
  <si>
    <t>CRC_a83.CRC_b96</t>
  </si>
  <si>
    <t>CRC_a84.CRC_b96</t>
  </si>
  <si>
    <t>CRC_a85.CRC_b96</t>
  </si>
  <si>
    <t>CRC_a86.CRC_b96</t>
  </si>
  <si>
    <t>CRC_a87.CRC_b96</t>
  </si>
  <si>
    <t>CRC_a88.CRC_b96</t>
  </si>
  <si>
    <t>CRC_a89.CRC_b96</t>
  </si>
  <si>
    <t>CRC_a90.CRC_b96</t>
  </si>
  <si>
    <t>CRC_a91.CRC_b96</t>
  </si>
  <si>
    <t>CRC_a92.CRC_b96</t>
  </si>
  <si>
    <t>CRC_a93.CRC_b96</t>
  </si>
  <si>
    <t>CRC_a94.CRC_b96</t>
  </si>
  <si>
    <t>CRC_a95.CRC_b96</t>
  </si>
  <si>
    <t>CRC_a96.CRC_b96</t>
  </si>
  <si>
    <t>CRC_a97.CRC_b96</t>
  </si>
  <si>
    <t>CRC_a98.CRC_b96</t>
  </si>
  <si>
    <t>CRC_a99.CRC_b96</t>
  </si>
  <si>
    <t>CRC_a100.CRC_b96</t>
  </si>
  <si>
    <t>CRC_a101.CRC_b96</t>
  </si>
  <si>
    <t>CRC_a102.CRC_b96</t>
  </si>
  <si>
    <t>CRC_a103.CRC_b96</t>
  </si>
  <si>
    <t>CRC_a104.CRC_b96</t>
  </si>
  <si>
    <t>CRC_a105.CRC_b96</t>
  </si>
  <si>
    <t>CRC_a106.CRC_b96</t>
  </si>
  <si>
    <t>CRC_a107.CRC_b96</t>
  </si>
  <si>
    <t>CRC_a108.CRC_b96</t>
  </si>
  <si>
    <t>CRC_a109.CRC_b96</t>
  </si>
  <si>
    <t>CRC_a110.CRC_b96</t>
  </si>
  <si>
    <t>CRC_a111.CRC_b96</t>
  </si>
  <si>
    <t>CRC_a112.CRC_b96</t>
  </si>
  <si>
    <t>CRC_a113.CRC_b96</t>
  </si>
  <si>
    <t>CRC_a114.CRC_b96</t>
  </si>
  <si>
    <t>CRC_a115.CRC_b96</t>
  </si>
  <si>
    <t>CRC_a116.CRC_b96</t>
  </si>
  <si>
    <t>CRC_a117.CRC_b96</t>
  </si>
  <si>
    <t>CRC_a118.CRC_b96</t>
  </si>
  <si>
    <t>CRC_a119.CRC_b96</t>
  </si>
  <si>
    <t>CRC_a120.CRC_b96</t>
  </si>
  <si>
    <t>CRC_a121.CRC_b96</t>
  </si>
  <si>
    <t>CRC_a122.CRC_b96</t>
  </si>
  <si>
    <t>CRC_a123.CRC_b96</t>
  </si>
  <si>
    <t>CRC_a124.CRC_b96</t>
  </si>
  <si>
    <t>CRC_a125.CRC_b96</t>
  </si>
  <si>
    <t>CRC_a126.CRC_b96</t>
  </si>
  <si>
    <t>CRC_a127.CRC_b96</t>
  </si>
  <si>
    <t>CRC_a128.CRC_b96</t>
  </si>
  <si>
    <t>CRC_a129.CRC_b96</t>
  </si>
  <si>
    <t>CRC_a130.CRC_b96</t>
  </si>
  <si>
    <t>CRC_a131.CRC_b96</t>
  </si>
  <si>
    <t>CRC_a132.CRC_b96</t>
  </si>
  <si>
    <t>CRC_a133.CRC_b96</t>
  </si>
  <si>
    <t>CRC_a134.CRC_b96</t>
  </si>
  <si>
    <t>CRC_a135.CRC_b96</t>
  </si>
  <si>
    <t>CRC_a136.CRC_b96</t>
  </si>
  <si>
    <t>CRC_a137.CRC_b96</t>
  </si>
  <si>
    <t>CRC_a138.CRC_b96</t>
  </si>
  <si>
    <t>CRC_a139.CRC_b96</t>
  </si>
  <si>
    <t>CRC_a140.CRC_b96</t>
  </si>
  <si>
    <t>CRC_a141.CRC_b96</t>
  </si>
  <si>
    <t>CRC_a142.CRC_b96</t>
  </si>
  <si>
    <t>CRC_a143.CRC_b96</t>
  </si>
  <si>
    <t>CRC_a144.CRC_b96</t>
  </si>
  <si>
    <t>CRC_a145.CRC_b96</t>
  </si>
  <si>
    <t>CRC_a146.CRC_b96</t>
  </si>
  <si>
    <t>CRC_a147.CRC_b96</t>
  </si>
  <si>
    <t>CRC_a148.CRC_b96</t>
  </si>
  <si>
    <t>CRC_a149.CRC_b96</t>
  </si>
  <si>
    <t>CRC_a150.CRC_b96</t>
  </si>
  <si>
    <t>CRC_a151.CRC_b96</t>
  </si>
  <si>
    <t>CRC_a152.CRC_b96</t>
  </si>
  <si>
    <t>CRC_a153.CRC_b96</t>
  </si>
  <si>
    <t>CRC_a154.CRC_b96</t>
  </si>
  <si>
    <t>CRC_a155.CRC_b96</t>
  </si>
  <si>
    <t>CRC_a156.CRC_b96</t>
  </si>
  <si>
    <t>CRC_a157.CRC_b96</t>
  </si>
  <si>
    <t>CRC_a158.CRC_b96</t>
  </si>
  <si>
    <t>CRC_a159.CRC_b96</t>
  </si>
  <si>
    <t>CRC_a160.CRC_b96</t>
  </si>
  <si>
    <t>CRC_a161.CRC_b96</t>
  </si>
  <si>
    <t>CRC_a162.CRC_b96</t>
  </si>
  <si>
    <t>CRC_a163.CRC_b96</t>
  </si>
  <si>
    <t>CRC_a164.CRC_b96</t>
  </si>
  <si>
    <t>CRC_a165.CRC_b96</t>
  </si>
  <si>
    <t>CRC_a166.CRC_b96</t>
  </si>
  <si>
    <t>CRC_a167.CRC_b96</t>
  </si>
  <si>
    <t>CRC_a168.CRC_b96</t>
  </si>
  <si>
    <t>CRC_a169.CRC_b96</t>
  </si>
  <si>
    <t>CRC_a170.CRC_b96</t>
  </si>
  <si>
    <t>CRC_a171.CRC_b96</t>
  </si>
  <si>
    <t>CRC_a172.CRC_b96</t>
  </si>
  <si>
    <t>CRC_a173.CRC_b96</t>
  </si>
  <si>
    <t>CRC_a174.CRC_b96</t>
  </si>
  <si>
    <t>CRC_a175.CRC_b96</t>
  </si>
  <si>
    <t>CRC_a176.CRC_b96</t>
  </si>
  <si>
    <t>CRC_a177.CRC_b96</t>
  </si>
  <si>
    <t>CRC_a178.CRC_b96</t>
  </si>
  <si>
    <t>CRC_a179.CRC_b96</t>
  </si>
  <si>
    <t>CRC_a180.CRC_b96</t>
  </si>
  <si>
    <t>CRC_a181.CRC_b96</t>
  </si>
  <si>
    <t>CRC_a182.CRC_b96</t>
  </si>
  <si>
    <t>CRC_a183.CRC_b96</t>
  </si>
  <si>
    <t>CRC_a184.CRC_b96</t>
  </si>
  <si>
    <t>CRC_a185.CRC_b96</t>
  </si>
  <si>
    <t>CRC_a186.CRC_b96</t>
  </si>
  <si>
    <t>CRC_a187.CRC_b96</t>
  </si>
  <si>
    <t>CRC_a188.CRC_b96</t>
  </si>
  <si>
    <t>CRC_a189.CRC_b96</t>
  </si>
  <si>
    <t>CRC_a190.CRC_b96</t>
  </si>
  <si>
    <t>CRC_a191.CRC_b96</t>
  </si>
  <si>
    <t>CRC_a192.CRC_b96</t>
  </si>
  <si>
    <t>CRC_a193.CRC_b96</t>
  </si>
  <si>
    <t>CRC_a194.CRC_b96</t>
  </si>
  <si>
    <t>CRC_a195.CRC_b96</t>
  </si>
  <si>
    <t>CRC_a196.CRC_b96</t>
  </si>
  <si>
    <t>CRC_a197.CRC_b96</t>
  </si>
  <si>
    <t>CRC_a198.CRC_b96</t>
  </si>
  <si>
    <t>CRC_a199.CRC_b96</t>
  </si>
  <si>
    <t>CDK4_a17.CRC_b96</t>
  </si>
  <si>
    <t>CRC_a1.CRC_b97</t>
  </si>
  <si>
    <t>CRC_a2.CRC_b97</t>
  </si>
  <si>
    <t>CRC_a3.CRC_b97</t>
  </si>
  <si>
    <t>CRC_a4.CRC_b97</t>
  </si>
  <si>
    <t>CRC_a5.CRC_b97</t>
  </si>
  <si>
    <t>CRC_a6.CRC_b97</t>
  </si>
  <si>
    <t>CRC_a7.CRC_b97</t>
  </si>
  <si>
    <t>CRC_a8.CRC_b97</t>
  </si>
  <si>
    <t>CRC_a9.CRC_b97</t>
  </si>
  <si>
    <t>CRC_a10.CRC_b97</t>
  </si>
  <si>
    <t>CRC_a11.CRC_b97</t>
  </si>
  <si>
    <t>CRC_a12.CRC_b97</t>
  </si>
  <si>
    <t>CRC_a13.CRC_b97</t>
  </si>
  <si>
    <t>CRC_a14.CRC_b97</t>
  </si>
  <si>
    <t>CRC_a15.CRC_b97</t>
  </si>
  <si>
    <t>CRC_a16.CRC_b97</t>
  </si>
  <si>
    <t>CRC_a17.CRC_b97</t>
  </si>
  <si>
    <t>CRC_a18.CRC_b97</t>
  </si>
  <si>
    <t>CRC_a19.CRC_b97</t>
  </si>
  <si>
    <t>CRC_a20.CRC_b97</t>
  </si>
  <si>
    <t>CRC_a21.CRC_b97</t>
  </si>
  <si>
    <t>CRC_a22.CRC_b97</t>
  </si>
  <si>
    <t>CRC_a23.CRC_b97</t>
  </si>
  <si>
    <t>CRC_a24.CRC_b97</t>
  </si>
  <si>
    <t>CRC_a25.CRC_b97</t>
  </si>
  <si>
    <t>CRC_a26.CRC_b97</t>
  </si>
  <si>
    <t>CRC_a27.CRC_b97</t>
  </si>
  <si>
    <t>CRC_a28.CRC_b97</t>
  </si>
  <si>
    <t>CRC_a29.CRC_b97</t>
  </si>
  <si>
    <t>CRC_a30.CRC_b97</t>
  </si>
  <si>
    <t>CRC_a31.CRC_b97</t>
  </si>
  <si>
    <t>CRC_a32.CRC_b97</t>
  </si>
  <si>
    <t>CRC_a33.CRC_b97</t>
  </si>
  <si>
    <t>CRC_a34.CRC_b97</t>
  </si>
  <si>
    <t>CRC_a35.CRC_b97</t>
  </si>
  <si>
    <t>CRC_a36.CRC_b97</t>
  </si>
  <si>
    <t>CRC_a37.CRC_b97</t>
  </si>
  <si>
    <t>CRC_a38.CRC_b97</t>
  </si>
  <si>
    <t>CRC_a39.CRC_b97</t>
  </si>
  <si>
    <t>CRC_a40.CRC_b97</t>
  </si>
  <si>
    <t>CRC_a41.CRC_b97</t>
  </si>
  <si>
    <t>CRC_a42.CRC_b97</t>
  </si>
  <si>
    <t>CRC_a43.CRC_b97</t>
  </si>
  <si>
    <t>CRC_a44.CRC_b97</t>
  </si>
  <si>
    <t>CRC_a45.CRC_b97</t>
  </si>
  <si>
    <t>CRC_a46.CRC_b97</t>
  </si>
  <si>
    <t>CRC_a47.CRC_b97</t>
  </si>
  <si>
    <t>CRC_a48.CRC_b97</t>
  </si>
  <si>
    <t>CRC_a49.CRC_b97</t>
  </si>
  <si>
    <t>CRC_a50.CRC_b97</t>
  </si>
  <si>
    <t>CRC_a51.CRC_b97</t>
  </si>
  <si>
    <t>CRC_a52.CRC_b97</t>
  </si>
  <si>
    <t>CRC_a53.CRC_b97</t>
  </si>
  <si>
    <t>CRC_a54.CRC_b97</t>
  </si>
  <si>
    <t>CRC_a55.CRC_b97</t>
  </si>
  <si>
    <t>CRC_a56.CRC_b97</t>
  </si>
  <si>
    <t>CRC_a57.CRC_b97</t>
  </si>
  <si>
    <t>CRC_a58.CRC_b97</t>
  </si>
  <si>
    <t>CRC_a59.CRC_b97</t>
  </si>
  <si>
    <t>CRC_a60.CRC_b97</t>
  </si>
  <si>
    <t>CRC_a61.CRC_b97</t>
  </si>
  <si>
    <t>CRC_a62.CRC_b97</t>
  </si>
  <si>
    <t>CRC_a63.CRC_b97</t>
  </si>
  <si>
    <t>CRC_a64.CRC_b97</t>
  </si>
  <si>
    <t>CRC_a65.CRC_b97</t>
  </si>
  <si>
    <t>CRC_a66.CRC_b97</t>
  </si>
  <si>
    <t>CRC_a67.CRC_b97</t>
  </si>
  <si>
    <t>CRC_a68.CRC_b97</t>
  </si>
  <si>
    <t>CRC_a69.CRC_b97</t>
  </si>
  <si>
    <t>CRC_a70.CRC_b97</t>
  </si>
  <si>
    <t>CRC_a71.CRC_b97</t>
  </si>
  <si>
    <t>CRC_a72.CRC_b97</t>
  </si>
  <si>
    <t>CRC_a73.CRC_b97</t>
  </si>
  <si>
    <t>CRC_a74.CRC_b97</t>
  </si>
  <si>
    <t>CRC_a75.CRC_b97</t>
  </si>
  <si>
    <t>CRC_a76.CRC_b97</t>
  </si>
  <si>
    <t>CRC_a77.CRC_b97</t>
  </si>
  <si>
    <t>CRC_a78.CRC_b97</t>
  </si>
  <si>
    <t>CRC_a79.CRC_b97</t>
  </si>
  <si>
    <t>CRC_a80.CRC_b97</t>
  </si>
  <si>
    <t>CRC_a81.CRC_b97</t>
  </si>
  <si>
    <t>CRC_a82.CRC_b97</t>
  </si>
  <si>
    <t>CRC_a83.CRC_b97</t>
  </si>
  <si>
    <t>CRC_a84.CRC_b97</t>
  </si>
  <si>
    <t>CRC_a85.CRC_b97</t>
  </si>
  <si>
    <t>CRC_a86.CRC_b97</t>
  </si>
  <si>
    <t>CRC_a87.CRC_b97</t>
  </si>
  <si>
    <t>CRC_a88.CRC_b97</t>
  </si>
  <si>
    <t>CRC_a89.CRC_b97</t>
  </si>
  <si>
    <t>CRC_a90.CRC_b97</t>
  </si>
  <si>
    <t>CRC_a91.CRC_b97</t>
  </si>
  <si>
    <t>CRC_a92.CRC_b97</t>
  </si>
  <si>
    <t>CRC_a93.CRC_b97</t>
  </si>
  <si>
    <t>CRC_a94.CRC_b97</t>
  </si>
  <si>
    <t>CRC_a95.CRC_b97</t>
  </si>
  <si>
    <t>CRC_a96.CRC_b97</t>
  </si>
  <si>
    <t>CRC_a97.CRC_b97</t>
  </si>
  <si>
    <t>CRC_a98.CRC_b97</t>
  </si>
  <si>
    <t>CRC_a99.CRC_b97</t>
  </si>
  <si>
    <t>CRC_a100.CRC_b97</t>
  </si>
  <si>
    <t>CRC_a101.CRC_b97</t>
  </si>
  <si>
    <t>CRC_a102.CRC_b97</t>
  </si>
  <si>
    <t>CRC_a103.CRC_b97</t>
  </si>
  <si>
    <t>CRC_a104.CRC_b97</t>
  </si>
  <si>
    <t>CRC_a105.CRC_b97</t>
  </si>
  <si>
    <t>CRC_a106.CRC_b97</t>
  </si>
  <si>
    <t>CRC_a107.CRC_b97</t>
  </si>
  <si>
    <t>CRC_a108.CRC_b97</t>
  </si>
  <si>
    <t>CRC_a109.CRC_b97</t>
  </si>
  <si>
    <t>CRC_a110.CRC_b97</t>
  </si>
  <si>
    <t>CRC_a111.CRC_b97</t>
  </si>
  <si>
    <t>CRC_a112.CRC_b97</t>
  </si>
  <si>
    <t>CRC_a113.CRC_b97</t>
  </si>
  <si>
    <t>CRC_a114.CRC_b97</t>
  </si>
  <si>
    <t>CRC_a115.CRC_b97</t>
  </si>
  <si>
    <t>CRC_a116.CRC_b97</t>
  </si>
  <si>
    <t>CRC_a117.CRC_b97</t>
  </si>
  <si>
    <t>CRC_a118.CRC_b97</t>
  </si>
  <si>
    <t>CRC_a119.CRC_b97</t>
  </si>
  <si>
    <t>CRC_a120.CRC_b97</t>
  </si>
  <si>
    <t>CRC_a121.CRC_b97</t>
  </si>
  <si>
    <t>CRC_a122.CRC_b97</t>
  </si>
  <si>
    <t>CRC_a123.CRC_b97</t>
  </si>
  <si>
    <t>CRC_a124.CRC_b97</t>
  </si>
  <si>
    <t>CRC_a125.CRC_b97</t>
  </si>
  <si>
    <t>CRC_a126.CRC_b97</t>
  </si>
  <si>
    <t>CRC_a127.CRC_b97</t>
  </si>
  <si>
    <t>CRC_a128.CRC_b97</t>
  </si>
  <si>
    <t>CRC_a129.CRC_b97</t>
  </si>
  <si>
    <t>CRC_a130.CRC_b97</t>
  </si>
  <si>
    <t>CRC_a131.CRC_b97</t>
  </si>
  <si>
    <t>CRC_a132.CRC_b97</t>
  </si>
  <si>
    <t>CRC_a133.CRC_b97</t>
  </si>
  <si>
    <t>CRC_a134.CRC_b97</t>
  </si>
  <si>
    <t>CRC_a135.CRC_b97</t>
  </si>
  <si>
    <t>CRC_a136.CRC_b97</t>
  </si>
  <si>
    <t>CRC_a137.CRC_b97</t>
  </si>
  <si>
    <t>CRC_a138.CRC_b97</t>
  </si>
  <si>
    <t>CRC_a139.CRC_b97</t>
  </si>
  <si>
    <t>CRC_a140.CRC_b97</t>
  </si>
  <si>
    <t>CRC_a141.CRC_b97</t>
  </si>
  <si>
    <t>CRC_a142.CRC_b97</t>
  </si>
  <si>
    <t>CRC_a143.CRC_b97</t>
  </si>
  <si>
    <t>CRC_a144.CRC_b97</t>
  </si>
  <si>
    <t>CRC_a145.CRC_b97</t>
  </si>
  <si>
    <t>CRC_a146.CRC_b97</t>
  </si>
  <si>
    <t>CRC_a147.CRC_b97</t>
  </si>
  <si>
    <t>CRC_a148.CRC_b97</t>
  </si>
  <si>
    <t>CRC_a149.CRC_b97</t>
  </si>
  <si>
    <t>CRC_a150.CRC_b97</t>
  </si>
  <si>
    <t>CRC_a151.CRC_b97</t>
  </si>
  <si>
    <t>CRC_a152.CRC_b97</t>
  </si>
  <si>
    <t>CRC_a153.CRC_b97</t>
  </si>
  <si>
    <t>CRC_a154.CRC_b97</t>
  </si>
  <si>
    <t>CRC_a155.CRC_b97</t>
  </si>
  <si>
    <t>CRC_a156.CRC_b97</t>
  </si>
  <si>
    <t>CRC_a157.CRC_b97</t>
  </si>
  <si>
    <t>CRC_a158.CRC_b97</t>
  </si>
  <si>
    <t>CRC_a159.CRC_b97</t>
  </si>
  <si>
    <t>CRC_a160.CRC_b97</t>
  </si>
  <si>
    <t>CRC_a161.CRC_b97</t>
  </si>
  <si>
    <t>CRC_a162.CRC_b97</t>
  </si>
  <si>
    <t>CRC_a163.CRC_b97</t>
  </si>
  <si>
    <t>CRC_a164.CRC_b97</t>
  </si>
  <si>
    <t>CRC_a165.CRC_b97</t>
  </si>
  <si>
    <t>CRC_a166.CRC_b97</t>
  </si>
  <si>
    <t>CRC_a167.CRC_b97</t>
  </si>
  <si>
    <t>CRC_a168.CRC_b97</t>
  </si>
  <si>
    <t>CRC_a169.CRC_b97</t>
  </si>
  <si>
    <t>CRC_a170.CRC_b97</t>
  </si>
  <si>
    <t>CRC_a171.CRC_b97</t>
  </si>
  <si>
    <t>CRC_a172.CRC_b97</t>
  </si>
  <si>
    <t>CRC_a173.CRC_b97</t>
  </si>
  <si>
    <t>CRC_a174.CRC_b97</t>
  </si>
  <si>
    <t>CRC_a175.CRC_b97</t>
  </si>
  <si>
    <t>CRC_a176.CRC_b97</t>
  </si>
  <si>
    <t>CRC_a177.CRC_b97</t>
  </si>
  <si>
    <t>CRC_a178.CRC_b97</t>
  </si>
  <si>
    <t>CRC_a179.CRC_b97</t>
  </si>
  <si>
    <t>CRC_a180.CRC_b97</t>
  </si>
  <si>
    <t>CRC_a181.CRC_b97</t>
  </si>
  <si>
    <t>CRC_a182.CRC_b97</t>
  </si>
  <si>
    <t>CRC_a183.CRC_b97</t>
  </si>
  <si>
    <t>CRC_a184.CRC_b97</t>
  </si>
  <si>
    <t>CRC_a185.CRC_b97</t>
  </si>
  <si>
    <t>CRC_a186.CRC_b97</t>
  </si>
  <si>
    <t>CRC_a187.CRC_b97</t>
  </si>
  <si>
    <t>CRC_a188.CRC_b97</t>
  </si>
  <si>
    <t>CRC_a189.CRC_b97</t>
  </si>
  <si>
    <t>CRC_a190.CRC_b97</t>
  </si>
  <si>
    <t>CRC_a191.CRC_b97</t>
  </si>
  <si>
    <t>CRC_a192.CRC_b97</t>
  </si>
  <si>
    <t>CRC_a193.CRC_b97</t>
  </si>
  <si>
    <t>CRC_a194.CRC_b97</t>
  </si>
  <si>
    <t>CRC_a195.CRC_b97</t>
  </si>
  <si>
    <t>CRC_a196.CRC_b97</t>
  </si>
  <si>
    <t>CRC_a197.CRC_b97</t>
  </si>
  <si>
    <t>CRC_a198.CRC_b97</t>
  </si>
  <si>
    <t>CRC_a199.CRC_b97</t>
  </si>
  <si>
    <t>CDK4_a17.CRC_b97</t>
  </si>
  <si>
    <t>CRC_a1.CRC_b98</t>
  </si>
  <si>
    <t>CRC_a2.CRC_b98</t>
  </si>
  <si>
    <t>CRC_a3.CRC_b98</t>
  </si>
  <si>
    <t>CRC_a4.CRC_b98</t>
  </si>
  <si>
    <t>CRC_a5.CRC_b98</t>
  </si>
  <si>
    <t>CRC_a6.CRC_b98</t>
  </si>
  <si>
    <t>CRC_a7.CRC_b98</t>
  </si>
  <si>
    <t>CRC_a8.CRC_b98</t>
  </si>
  <si>
    <t>CRC_a9.CRC_b98</t>
  </si>
  <si>
    <t>CRC_a10.CRC_b98</t>
  </si>
  <si>
    <t>CRC_a11.CRC_b98</t>
  </si>
  <si>
    <t>CRC_a12.CRC_b98</t>
  </si>
  <si>
    <t>CRC_a13.CRC_b98</t>
  </si>
  <si>
    <t>CRC_a14.CRC_b98</t>
  </si>
  <si>
    <t>CRC_a15.CRC_b98</t>
  </si>
  <si>
    <t>CRC_a16.CRC_b98</t>
  </si>
  <si>
    <t>CRC_a17.CRC_b98</t>
  </si>
  <si>
    <t>CRC_a18.CRC_b98</t>
  </si>
  <si>
    <t>CRC_a19.CRC_b98</t>
  </si>
  <si>
    <t>CRC_a20.CRC_b98</t>
  </si>
  <si>
    <t>CRC_a21.CRC_b98</t>
  </si>
  <si>
    <t>CRC_a22.CRC_b98</t>
  </si>
  <si>
    <t>CRC_a23.CRC_b98</t>
  </si>
  <si>
    <t>CRC_a24.CRC_b98</t>
  </si>
  <si>
    <t>CRC_a25.CRC_b98</t>
  </si>
  <si>
    <t>CRC_a26.CRC_b98</t>
  </si>
  <si>
    <t>CRC_a27.CRC_b98</t>
  </si>
  <si>
    <t>CRC_a28.CRC_b98</t>
  </si>
  <si>
    <t>CRC_a29.CRC_b98</t>
  </si>
  <si>
    <t>CRC_a30.CRC_b98</t>
  </si>
  <si>
    <t>CRC_a31.CRC_b98</t>
  </si>
  <si>
    <t>CRC_a32.CRC_b98</t>
  </si>
  <si>
    <t>CRC_a33.CRC_b98</t>
  </si>
  <si>
    <t>CRC_a34.CRC_b98</t>
  </si>
  <si>
    <t>CRC_a35.CRC_b98</t>
  </si>
  <si>
    <t>CRC_a36.CRC_b98</t>
  </si>
  <si>
    <t>CRC_a37.CRC_b98</t>
  </si>
  <si>
    <t>CRC_a38.CRC_b98</t>
  </si>
  <si>
    <t>CRC_a39.CRC_b98</t>
  </si>
  <si>
    <t>CRC_a40.CRC_b98</t>
  </si>
  <si>
    <t>CRC_a41.CRC_b98</t>
  </si>
  <si>
    <t>CRC_a42.CRC_b98</t>
  </si>
  <si>
    <t>CRC_a43.CRC_b98</t>
  </si>
  <si>
    <t>CRC_a44.CRC_b98</t>
  </si>
  <si>
    <t>CRC_a45.CRC_b98</t>
  </si>
  <si>
    <t>CRC_a46.CRC_b98</t>
  </si>
  <si>
    <t>CRC_a47.CRC_b98</t>
  </si>
  <si>
    <t>CRC_a48.CRC_b98</t>
  </si>
  <si>
    <t>CRC_a49.CRC_b98</t>
  </si>
  <si>
    <t>CRC_a50.CRC_b98</t>
  </si>
  <si>
    <t>CRC_a51.CRC_b98</t>
  </si>
  <si>
    <t>CRC_a52.CRC_b98</t>
  </si>
  <si>
    <t>CRC_a53.CRC_b98</t>
  </si>
  <si>
    <t>CRC_a54.CRC_b98</t>
  </si>
  <si>
    <t>CRC_a55.CRC_b98</t>
  </si>
  <si>
    <t>CRC_a56.CRC_b98</t>
  </si>
  <si>
    <t>CRC_a57.CRC_b98</t>
  </si>
  <si>
    <t>CRC_a58.CRC_b98</t>
  </si>
  <si>
    <t>CRC_a59.CRC_b98</t>
  </si>
  <si>
    <t>CRC_a60.CRC_b98</t>
  </si>
  <si>
    <t>CRC_a61.CRC_b98</t>
  </si>
  <si>
    <t>CRC_a62.CRC_b98</t>
  </si>
  <si>
    <t>CRC_a63.CRC_b98</t>
  </si>
  <si>
    <t>CRC_a64.CRC_b98</t>
  </si>
  <si>
    <t>CRC_a65.CRC_b98</t>
  </si>
  <si>
    <t>CRC_a66.CRC_b98</t>
  </si>
  <si>
    <t>CRC_a67.CRC_b98</t>
  </si>
  <si>
    <t>CRC_a68.CRC_b98</t>
  </si>
  <si>
    <t>CRC_a69.CRC_b98</t>
  </si>
  <si>
    <t>CRC_a70.CRC_b98</t>
  </si>
  <si>
    <t>CRC_a71.CRC_b98</t>
  </si>
  <si>
    <t>CRC_a72.CRC_b98</t>
  </si>
  <si>
    <t>CRC_a73.CRC_b98</t>
  </si>
  <si>
    <t>CRC_a74.CRC_b98</t>
  </si>
  <si>
    <t>CRC_a75.CRC_b98</t>
  </si>
  <si>
    <t>CRC_a76.CRC_b98</t>
  </si>
  <si>
    <t>CRC_a77.CRC_b98</t>
  </si>
  <si>
    <t>CRC_a78.CRC_b98</t>
  </si>
  <si>
    <t>CRC_a79.CRC_b98</t>
  </si>
  <si>
    <t>CRC_a80.CRC_b98</t>
  </si>
  <si>
    <t>CRC_a81.CRC_b98</t>
  </si>
  <si>
    <t>CRC_a82.CRC_b98</t>
  </si>
  <si>
    <t>CRC_a83.CRC_b98</t>
  </si>
  <si>
    <t>CRC_a84.CRC_b98</t>
  </si>
  <si>
    <t>CRC_a85.CRC_b98</t>
  </si>
  <si>
    <t>CRC_a86.CRC_b98</t>
  </si>
  <si>
    <t>CRC_a87.CRC_b98</t>
  </si>
  <si>
    <t>CRC_a88.CRC_b98</t>
  </si>
  <si>
    <t>CRC_a89.CRC_b98</t>
  </si>
  <si>
    <t>CRC_a90.CRC_b98</t>
  </si>
  <si>
    <t>CRC_a91.CRC_b98</t>
  </si>
  <si>
    <t>CRC_a92.CRC_b98</t>
  </si>
  <si>
    <t>CRC_a93.CRC_b98</t>
  </si>
  <si>
    <t>CRC_a94.CRC_b98</t>
  </si>
  <si>
    <t>CRC_a95.CRC_b98</t>
  </si>
  <si>
    <t>CRC_a96.CRC_b98</t>
  </si>
  <si>
    <t>CRC_a97.CRC_b98</t>
  </si>
  <si>
    <t>CRC_a98.CRC_b98</t>
  </si>
  <si>
    <t>CRC_a99.CRC_b98</t>
  </si>
  <si>
    <t>CRC_a100.CRC_b98</t>
  </si>
  <si>
    <t>CRC_a101.CRC_b98</t>
  </si>
  <si>
    <t>CRC_a102.CRC_b98</t>
  </si>
  <si>
    <t>CRC_a103.CRC_b98</t>
  </si>
  <si>
    <t>CRC_a104.CRC_b98</t>
  </si>
  <si>
    <t>CRC_a105.CRC_b98</t>
  </si>
  <si>
    <t>CRC_a106.CRC_b98</t>
  </si>
  <si>
    <t>CRC_a107.CRC_b98</t>
  </si>
  <si>
    <t>CRC_a108.CRC_b98</t>
  </si>
  <si>
    <t>CRC_a109.CRC_b98</t>
  </si>
  <si>
    <t>CRC_a110.CRC_b98</t>
  </si>
  <si>
    <t>CRC_a111.CRC_b98</t>
  </si>
  <si>
    <t>CRC_a112.CRC_b98</t>
  </si>
  <si>
    <t>CRC_a113.CRC_b98</t>
  </si>
  <si>
    <t>CRC_a114.CRC_b98</t>
  </si>
  <si>
    <t>CRC_a115.CRC_b98</t>
  </si>
  <si>
    <t>CRC_a116.CRC_b98</t>
  </si>
  <si>
    <t>CRC_a117.CRC_b98</t>
  </si>
  <si>
    <t>CRC_a118.CRC_b98</t>
  </si>
  <si>
    <t>CRC_a119.CRC_b98</t>
  </si>
  <si>
    <t>CRC_a120.CRC_b98</t>
  </si>
  <si>
    <t>CRC_a121.CRC_b98</t>
  </si>
  <si>
    <t>CRC_a122.CRC_b98</t>
  </si>
  <si>
    <t>CRC_a123.CRC_b98</t>
  </si>
  <si>
    <t>CRC_a124.CRC_b98</t>
  </si>
  <si>
    <t>CRC_a125.CRC_b98</t>
  </si>
  <si>
    <t>CRC_a126.CRC_b98</t>
  </si>
  <si>
    <t>CRC_a127.CRC_b98</t>
  </si>
  <si>
    <t>CRC_a128.CRC_b98</t>
  </si>
  <si>
    <t>CRC_a129.CRC_b98</t>
  </si>
  <si>
    <t>CRC_a130.CRC_b98</t>
  </si>
  <si>
    <t>CRC_a131.CRC_b98</t>
  </si>
  <si>
    <t>CRC_a132.CRC_b98</t>
  </si>
  <si>
    <t>CRC_a133.CRC_b98</t>
  </si>
  <si>
    <t>CRC_a134.CRC_b98</t>
  </si>
  <si>
    <t>CRC_a135.CRC_b98</t>
  </si>
  <si>
    <t>CRC_a136.CRC_b98</t>
  </si>
  <si>
    <t>CRC_a137.CRC_b98</t>
  </si>
  <si>
    <t>CRC_a138.CRC_b98</t>
  </si>
  <si>
    <t>CRC_a139.CRC_b98</t>
  </si>
  <si>
    <t>CRC_a140.CRC_b98</t>
  </si>
  <si>
    <t>CRC_a141.CRC_b98</t>
  </si>
  <si>
    <t>CRC_a142.CRC_b98</t>
  </si>
  <si>
    <t>CRC_a143.CRC_b98</t>
  </si>
  <si>
    <t>CRC_a144.CRC_b98</t>
  </si>
  <si>
    <t>CRC_a145.CRC_b98</t>
  </si>
  <si>
    <t>CRC_a146.CRC_b98</t>
  </si>
  <si>
    <t>CRC_a147.CRC_b98</t>
  </si>
  <si>
    <t>CRC_a148.CRC_b98</t>
  </si>
  <si>
    <t>CRC_a149.CRC_b98</t>
  </si>
  <si>
    <t>CRC_a150.CRC_b98</t>
  </si>
  <si>
    <t>CRC_a151.CRC_b98</t>
  </si>
  <si>
    <t>CRC_a152.CRC_b98</t>
  </si>
  <si>
    <t>CRC_a153.CRC_b98</t>
  </si>
  <si>
    <t>CRC_a154.CRC_b98</t>
  </si>
  <si>
    <t>CRC_a155.CRC_b98</t>
  </si>
  <si>
    <t>CRC_a156.CRC_b98</t>
  </si>
  <si>
    <t>CRC_a157.CRC_b98</t>
  </si>
  <si>
    <t>CRC_a158.CRC_b98</t>
  </si>
  <si>
    <t>CRC_a159.CRC_b98</t>
  </si>
  <si>
    <t>CRC_a160.CRC_b98</t>
  </si>
  <si>
    <t>CRC_a161.CRC_b98</t>
  </si>
  <si>
    <t>CRC_a162.CRC_b98</t>
  </si>
  <si>
    <t>CRC_a163.CRC_b98</t>
  </si>
  <si>
    <t>CRC_a164.CRC_b98</t>
  </si>
  <si>
    <t>CRC_a165.CRC_b98</t>
  </si>
  <si>
    <t>CRC_a166.CRC_b98</t>
  </si>
  <si>
    <t>CRC_a167.CRC_b98</t>
  </si>
  <si>
    <t>CRC_a168.CRC_b98</t>
  </si>
  <si>
    <t>CRC_a169.CRC_b98</t>
  </si>
  <si>
    <t>CRC_a170.CRC_b98</t>
  </si>
  <si>
    <t>CRC_a171.CRC_b98</t>
  </si>
  <si>
    <t>CRC_a172.CRC_b98</t>
  </si>
  <si>
    <t>CRC_a173.CRC_b98</t>
  </si>
  <si>
    <t>CRC_a174.CRC_b98</t>
  </si>
  <si>
    <t>CRC_a175.CRC_b98</t>
  </si>
  <si>
    <t>CRC_a176.CRC_b98</t>
  </si>
  <si>
    <t>CRC_a177.CRC_b98</t>
  </si>
  <si>
    <t>CRC_a178.CRC_b98</t>
  </si>
  <si>
    <t>CRC_a179.CRC_b98</t>
  </si>
  <si>
    <t>CRC_a180.CRC_b98</t>
  </si>
  <si>
    <t>CRC_a181.CRC_b98</t>
  </si>
  <si>
    <t>CRC_a182.CRC_b98</t>
  </si>
  <si>
    <t>CRC_a183.CRC_b98</t>
  </si>
  <si>
    <t>CRC_a184.CRC_b98</t>
  </si>
  <si>
    <t>CRC_a185.CRC_b98</t>
  </si>
  <si>
    <t>CRC_a186.CRC_b98</t>
  </si>
  <si>
    <t>CRC_a187.CRC_b98</t>
  </si>
  <si>
    <t>CRC_a188.CRC_b98</t>
  </si>
  <si>
    <t>CRC_a189.CRC_b98</t>
  </si>
  <si>
    <t>CRC_a190.CRC_b98</t>
  </si>
  <si>
    <t>CRC_a191.CRC_b98</t>
  </si>
  <si>
    <t>CRC_a192.CRC_b98</t>
  </si>
  <si>
    <t>CRC_a193.CRC_b98</t>
  </si>
  <si>
    <t>CRC_a194.CRC_b98</t>
  </si>
  <si>
    <t>CRC_a195.CRC_b98</t>
  </si>
  <si>
    <t>CRC_a196.CRC_b98</t>
  </si>
  <si>
    <t>CRC_a197.CRC_b98</t>
  </si>
  <si>
    <t>CRC_a198.CRC_b98</t>
  </si>
  <si>
    <t>CRC_a199.CRC_b98</t>
  </si>
  <si>
    <t>CDK4_a17.CRC_b98</t>
  </si>
  <si>
    <t>CRC_a1.CRC_b99</t>
  </si>
  <si>
    <t>CRC_a2.CRC_b99</t>
  </si>
  <si>
    <t>CRC_a3.CRC_b99</t>
  </si>
  <si>
    <t>CRC_a4.CRC_b99</t>
  </si>
  <si>
    <t>CRC_a5.CRC_b99</t>
  </si>
  <si>
    <t>CRC_a6.CRC_b99</t>
  </si>
  <si>
    <t>CRC_a7.CRC_b99</t>
  </si>
  <si>
    <t>CRC_a8.CRC_b99</t>
  </si>
  <si>
    <t>CRC_a9.CRC_b99</t>
  </si>
  <si>
    <t>CRC_a10.CRC_b99</t>
  </si>
  <si>
    <t>CRC_a11.CRC_b99</t>
  </si>
  <si>
    <t>CRC_a12.CRC_b99</t>
  </si>
  <si>
    <t>CRC_a13.CRC_b99</t>
  </si>
  <si>
    <t>CRC_a14.CRC_b99</t>
  </si>
  <si>
    <t>CRC_a15.CRC_b99</t>
  </si>
  <si>
    <t>CRC_a16.CRC_b99</t>
  </si>
  <si>
    <t>CRC_a17.CRC_b99</t>
  </si>
  <si>
    <t>CRC_a18.CRC_b99</t>
  </si>
  <si>
    <t>CRC_a19.CRC_b99</t>
  </si>
  <si>
    <t>CRC_a20.CRC_b99</t>
  </si>
  <si>
    <t>CRC_a21.CRC_b99</t>
  </si>
  <si>
    <t>CRC_a22.CRC_b99</t>
  </si>
  <si>
    <t>CRC_a23.CRC_b99</t>
  </si>
  <si>
    <t>CRC_a24.CRC_b99</t>
  </si>
  <si>
    <t>CRC_a25.CRC_b99</t>
  </si>
  <si>
    <t>CRC_a26.CRC_b99</t>
  </si>
  <si>
    <t>CRC_a27.CRC_b99</t>
  </si>
  <si>
    <t>CRC_a28.CRC_b99</t>
  </si>
  <si>
    <t>CRC_a29.CRC_b99</t>
  </si>
  <si>
    <t>CRC_a30.CRC_b99</t>
  </si>
  <si>
    <t>CRC_a31.CRC_b99</t>
  </si>
  <si>
    <t>CRC_a32.CRC_b99</t>
  </si>
  <si>
    <t>CRC_a33.CRC_b99</t>
  </si>
  <si>
    <t>CRC_a34.CRC_b99</t>
  </si>
  <si>
    <t>CRC_a35.CRC_b99</t>
  </si>
  <si>
    <t>CRC_a36.CRC_b99</t>
  </si>
  <si>
    <t>CRC_a37.CRC_b99</t>
  </si>
  <si>
    <t>CRC_a38.CRC_b99</t>
  </si>
  <si>
    <t>CRC_a39.CRC_b99</t>
  </si>
  <si>
    <t>CRC_a40.CRC_b99</t>
  </si>
  <si>
    <t>CRC_a41.CRC_b99</t>
  </si>
  <si>
    <t>CRC_a42.CRC_b99</t>
  </si>
  <si>
    <t>CRC_a43.CRC_b99</t>
  </si>
  <si>
    <t>CRC_a44.CRC_b99</t>
  </si>
  <si>
    <t>CRC_a45.CRC_b99</t>
  </si>
  <si>
    <t>CRC_a46.CRC_b99</t>
  </si>
  <si>
    <t>CRC_a47.CRC_b99</t>
  </si>
  <si>
    <t>CRC_a48.CRC_b99</t>
  </si>
  <si>
    <t>CRC_a49.CRC_b99</t>
  </si>
  <si>
    <t>CRC_a50.CRC_b99</t>
  </si>
  <si>
    <t>CRC_a51.CRC_b99</t>
  </si>
  <si>
    <t>CRC_a52.CRC_b99</t>
  </si>
  <si>
    <t>CRC_a53.CRC_b99</t>
  </si>
  <si>
    <t>CRC_a54.CRC_b99</t>
  </si>
  <si>
    <t>CRC_a55.CRC_b99</t>
  </si>
  <si>
    <t>CRC_a56.CRC_b99</t>
  </si>
  <si>
    <t>CRC_a57.CRC_b99</t>
  </si>
  <si>
    <t>CRC_a58.CRC_b99</t>
  </si>
  <si>
    <t>CRC_a59.CRC_b99</t>
  </si>
  <si>
    <t>CRC_a60.CRC_b99</t>
  </si>
  <si>
    <t>CRC_a61.CRC_b99</t>
  </si>
  <si>
    <t>CRC_a62.CRC_b99</t>
  </si>
  <si>
    <t>CRC_a63.CRC_b99</t>
  </si>
  <si>
    <t>CRC_a64.CRC_b99</t>
  </si>
  <si>
    <t>CRC_a65.CRC_b99</t>
  </si>
  <si>
    <t>CRC_a66.CRC_b99</t>
  </si>
  <si>
    <t>CRC_a67.CRC_b99</t>
  </si>
  <si>
    <t>CRC_a68.CRC_b99</t>
  </si>
  <si>
    <t>CRC_a69.CRC_b99</t>
  </si>
  <si>
    <t>CRC_a70.CRC_b99</t>
  </si>
  <si>
    <t>CRC_a71.CRC_b99</t>
  </si>
  <si>
    <t>CRC_a72.CRC_b99</t>
  </si>
  <si>
    <t>CRC_a73.CRC_b99</t>
  </si>
  <si>
    <t>CRC_a74.CRC_b99</t>
  </si>
  <si>
    <t>CRC_a75.CRC_b99</t>
  </si>
  <si>
    <t>CRC_a76.CRC_b99</t>
  </si>
  <si>
    <t>CRC_a77.CRC_b99</t>
  </si>
  <si>
    <t>CRC_a78.CRC_b99</t>
  </si>
  <si>
    <t>CRC_a79.CRC_b99</t>
  </si>
  <si>
    <t>CRC_a80.CRC_b99</t>
  </si>
  <si>
    <t>CRC_a81.CRC_b99</t>
  </si>
  <si>
    <t>CRC_a82.CRC_b99</t>
  </si>
  <si>
    <t>CRC_a83.CRC_b99</t>
  </si>
  <si>
    <t>CRC_a84.CRC_b99</t>
  </si>
  <si>
    <t>CRC_a85.CRC_b99</t>
  </si>
  <si>
    <t>CRC_a86.CRC_b99</t>
  </si>
  <si>
    <t>CRC_a87.CRC_b99</t>
  </si>
  <si>
    <t>CRC_a88.CRC_b99</t>
  </si>
  <si>
    <t>CRC_a89.CRC_b99</t>
  </si>
  <si>
    <t>CRC_a90.CRC_b99</t>
  </si>
  <si>
    <t>CRC_a91.CRC_b99</t>
  </si>
  <si>
    <t>CRC_a92.CRC_b99</t>
  </si>
  <si>
    <t>CRC_a93.CRC_b99</t>
  </si>
  <si>
    <t>CRC_a94.CRC_b99</t>
  </si>
  <si>
    <t>CRC_a95.CRC_b99</t>
  </si>
  <si>
    <t>CRC_a96.CRC_b99</t>
  </si>
  <si>
    <t>CRC_a97.CRC_b99</t>
  </si>
  <si>
    <t>CRC_a98.CRC_b99</t>
  </si>
  <si>
    <t>CRC_a99.CRC_b99</t>
  </si>
  <si>
    <t>CRC_a100.CRC_b99</t>
  </si>
  <si>
    <t>CRC_a101.CRC_b99</t>
  </si>
  <si>
    <t>CRC_a102.CRC_b99</t>
  </si>
  <si>
    <t>CRC_a103.CRC_b99</t>
  </si>
  <si>
    <t>CRC_a104.CRC_b99</t>
  </si>
  <si>
    <t>CRC_a105.CRC_b99</t>
  </si>
  <si>
    <t>CRC_a106.CRC_b99</t>
  </si>
  <si>
    <t>CRC_a107.CRC_b99</t>
  </si>
  <si>
    <t>CRC_a108.CRC_b99</t>
  </si>
  <si>
    <t>CRC_a109.CRC_b99</t>
  </si>
  <si>
    <t>CRC_a110.CRC_b99</t>
  </si>
  <si>
    <t>CRC_a111.CRC_b99</t>
  </si>
  <si>
    <t>CRC_a112.CRC_b99</t>
  </si>
  <si>
    <t>CRC_a113.CRC_b99</t>
  </si>
  <si>
    <t>CRC_a114.CRC_b99</t>
  </si>
  <si>
    <t>CRC_a115.CRC_b99</t>
  </si>
  <si>
    <t>CRC_a116.CRC_b99</t>
  </si>
  <si>
    <t>CRC_a117.CRC_b99</t>
  </si>
  <si>
    <t>CRC_a118.CRC_b99</t>
  </si>
  <si>
    <t>CRC_a119.CRC_b99</t>
  </si>
  <si>
    <t>CRC_a120.CRC_b99</t>
  </si>
  <si>
    <t>CRC_a121.CRC_b99</t>
  </si>
  <si>
    <t>CRC_a122.CRC_b99</t>
  </si>
  <si>
    <t>CRC_a123.CRC_b99</t>
  </si>
  <si>
    <t>CRC_a124.CRC_b99</t>
  </si>
  <si>
    <t>CRC_a125.CRC_b99</t>
  </si>
  <si>
    <t>CRC_a126.CRC_b99</t>
  </si>
  <si>
    <t>CRC_a127.CRC_b99</t>
  </si>
  <si>
    <t>CRC_a128.CRC_b99</t>
  </si>
  <si>
    <t>CRC_a129.CRC_b99</t>
  </si>
  <si>
    <t>CRC_a130.CRC_b99</t>
  </si>
  <si>
    <t>CRC_a131.CRC_b99</t>
  </si>
  <si>
    <t>CRC_a132.CRC_b99</t>
  </si>
  <si>
    <t>CRC_a133.CRC_b99</t>
  </si>
  <si>
    <t>CRC_a134.CRC_b99</t>
  </si>
  <si>
    <t>CRC_a135.CRC_b99</t>
  </si>
  <si>
    <t>CRC_a136.CRC_b99</t>
  </si>
  <si>
    <t>CRC_a137.CRC_b99</t>
  </si>
  <si>
    <t>CRC_a138.CRC_b99</t>
  </si>
  <si>
    <t>CRC_a139.CRC_b99</t>
  </si>
  <si>
    <t>CRC_a140.CRC_b99</t>
  </si>
  <si>
    <t>CRC_a141.CRC_b99</t>
  </si>
  <si>
    <t>CRC_a142.CRC_b99</t>
  </si>
  <si>
    <t>CRC_a143.CRC_b99</t>
  </si>
  <si>
    <t>CRC_a144.CRC_b99</t>
  </si>
  <si>
    <t>CRC_a145.CRC_b99</t>
  </si>
  <si>
    <t>CRC_a146.CRC_b99</t>
  </si>
  <si>
    <t>CRC_a147.CRC_b99</t>
  </si>
  <si>
    <t>CRC_a148.CRC_b99</t>
  </si>
  <si>
    <t>CRC_a149.CRC_b99</t>
  </si>
  <si>
    <t>CRC_a150.CRC_b99</t>
  </si>
  <si>
    <t>CRC_a151.CRC_b99</t>
  </si>
  <si>
    <t>CRC_a152.CRC_b99</t>
  </si>
  <si>
    <t>CRC_a153.CRC_b99</t>
  </si>
  <si>
    <t>CRC_a154.CRC_b99</t>
  </si>
  <si>
    <t>CRC_a155.CRC_b99</t>
  </si>
  <si>
    <t>CRC_a156.CRC_b99</t>
  </si>
  <si>
    <t>CRC_a157.CRC_b99</t>
  </si>
  <si>
    <t>CRC_a158.CRC_b99</t>
  </si>
  <si>
    <t>CRC_a159.CRC_b99</t>
  </si>
  <si>
    <t>CRC_a160.CRC_b99</t>
  </si>
  <si>
    <t>CRC_a161.CRC_b99</t>
  </si>
  <si>
    <t>CRC_a162.CRC_b99</t>
  </si>
  <si>
    <t>CRC_a163.CRC_b99</t>
  </si>
  <si>
    <t>CRC_a164.CRC_b99</t>
  </si>
  <si>
    <t>CRC_a165.CRC_b99</t>
  </si>
  <si>
    <t>CRC_a166.CRC_b99</t>
  </si>
  <si>
    <t>CRC_a167.CRC_b99</t>
  </si>
  <si>
    <t>CRC_a168.CRC_b99</t>
  </si>
  <si>
    <t>CRC_a169.CRC_b99</t>
  </si>
  <si>
    <t>CRC_a170.CRC_b99</t>
  </si>
  <si>
    <t>CRC_a171.CRC_b99</t>
  </si>
  <si>
    <t>CRC_a172.CRC_b99</t>
  </si>
  <si>
    <t>CRC_a173.CRC_b99</t>
  </si>
  <si>
    <t>CRC_a174.CRC_b99</t>
  </si>
  <si>
    <t>CRC_a175.CRC_b99</t>
  </si>
  <si>
    <t>CRC_a176.CRC_b99</t>
  </si>
  <si>
    <t>CRC_a177.CRC_b99</t>
  </si>
  <si>
    <t>CRC_a178.CRC_b99</t>
  </si>
  <si>
    <t>CRC_a179.CRC_b99</t>
  </si>
  <si>
    <t>CRC_a180.CRC_b99</t>
  </si>
  <si>
    <t>CRC_a181.CRC_b99</t>
  </si>
  <si>
    <t>CRC_a182.CRC_b99</t>
  </si>
  <si>
    <t>CRC_a183.CRC_b99</t>
  </si>
  <si>
    <t>CRC_a184.CRC_b99</t>
  </si>
  <si>
    <t>CRC_a185.CRC_b99</t>
  </si>
  <si>
    <t>CRC_a186.CRC_b99</t>
  </si>
  <si>
    <t>CRC_a187.CRC_b99</t>
  </si>
  <si>
    <t>CRC_a188.CRC_b99</t>
  </si>
  <si>
    <t>CRC_a189.CRC_b99</t>
  </si>
  <si>
    <t>CRC_a190.CRC_b99</t>
  </si>
  <si>
    <t>CRC_a191.CRC_b99</t>
  </si>
  <si>
    <t>CRC_a192.CRC_b99</t>
  </si>
  <si>
    <t>CRC_a193.CRC_b99</t>
  </si>
  <si>
    <t>CRC_a194.CRC_b99</t>
  </si>
  <si>
    <t>CRC_a195.CRC_b99</t>
  </si>
  <si>
    <t>CRC_a196.CRC_b99</t>
  </si>
  <si>
    <t>CRC_a197.CRC_b99</t>
  </si>
  <si>
    <t>CRC_a198.CRC_b99</t>
  </si>
  <si>
    <t>CRC_a199.CRC_b99</t>
  </si>
  <si>
    <t>CDK4_a17.CRC_b99</t>
  </si>
  <si>
    <t>CRC_a1.CRC_b100</t>
  </si>
  <si>
    <t>CRC_a2.CRC_b100</t>
  </si>
  <si>
    <t>CRC_a3.CRC_b100</t>
  </si>
  <si>
    <t>CRC_a4.CRC_b100</t>
  </si>
  <si>
    <t>CRC_a5.CRC_b100</t>
  </si>
  <si>
    <t>CRC_a6.CRC_b100</t>
  </si>
  <si>
    <t>CRC_a7.CRC_b100</t>
  </si>
  <si>
    <t>CRC_a8.CRC_b100</t>
  </si>
  <si>
    <t>CRC_a9.CRC_b100</t>
  </si>
  <si>
    <t>CRC_a10.CRC_b100</t>
  </si>
  <si>
    <t>CRC_a11.CRC_b100</t>
  </si>
  <si>
    <t>CRC_a12.CRC_b100</t>
  </si>
  <si>
    <t>CRC_a13.CRC_b100</t>
  </si>
  <si>
    <t>CRC_a14.CRC_b100</t>
  </si>
  <si>
    <t>CRC_a15.CRC_b100</t>
  </si>
  <si>
    <t>CRC_a16.CRC_b100</t>
  </si>
  <si>
    <t>CRC_a17.CRC_b100</t>
  </si>
  <si>
    <t>CRC_a18.CRC_b100</t>
  </si>
  <si>
    <t>CRC_a19.CRC_b100</t>
  </si>
  <si>
    <t>CRC_a20.CRC_b100</t>
  </si>
  <si>
    <t>CRC_a21.CRC_b100</t>
  </si>
  <si>
    <t>CRC_a22.CRC_b100</t>
  </si>
  <si>
    <t>CRC_a23.CRC_b100</t>
  </si>
  <si>
    <t>CRC_a24.CRC_b100</t>
  </si>
  <si>
    <t>CRC_a25.CRC_b100</t>
  </si>
  <si>
    <t>CRC_a26.CRC_b100</t>
  </si>
  <si>
    <t>CRC_a27.CRC_b100</t>
  </si>
  <si>
    <t>CRC_a28.CRC_b100</t>
  </si>
  <si>
    <t>CRC_a29.CRC_b100</t>
  </si>
  <si>
    <t>CRC_a30.CRC_b100</t>
  </si>
  <si>
    <t>CRC_a31.CRC_b100</t>
  </si>
  <si>
    <t>CRC_a32.CRC_b100</t>
  </si>
  <si>
    <t>CRC_a33.CRC_b100</t>
  </si>
  <si>
    <t>CRC_a34.CRC_b100</t>
  </si>
  <si>
    <t>CRC_a35.CRC_b100</t>
  </si>
  <si>
    <t>CRC_a36.CRC_b100</t>
  </si>
  <si>
    <t>CRC_a37.CRC_b100</t>
  </si>
  <si>
    <t>CRC_a38.CRC_b100</t>
  </si>
  <si>
    <t>CRC_a39.CRC_b100</t>
  </si>
  <si>
    <t>CRC_a40.CRC_b100</t>
  </si>
  <si>
    <t>CRC_a41.CRC_b100</t>
  </si>
  <si>
    <t>CRC_a42.CRC_b100</t>
  </si>
  <si>
    <t>CRC_a43.CRC_b100</t>
  </si>
  <si>
    <t>CRC_a44.CRC_b100</t>
  </si>
  <si>
    <t>CRC_a45.CRC_b100</t>
  </si>
  <si>
    <t>CRC_a46.CRC_b100</t>
  </si>
  <si>
    <t>CRC_a47.CRC_b100</t>
  </si>
  <si>
    <t>CRC_a48.CRC_b100</t>
  </si>
  <si>
    <t>CRC_a49.CRC_b100</t>
  </si>
  <si>
    <t>CRC_a50.CRC_b100</t>
  </si>
  <si>
    <t>CRC_a51.CRC_b100</t>
  </si>
  <si>
    <t>CRC_a52.CRC_b100</t>
  </si>
  <si>
    <t>CRC_a53.CRC_b100</t>
  </si>
  <si>
    <t>CRC_a54.CRC_b100</t>
  </si>
  <si>
    <t>CRC_a55.CRC_b100</t>
  </si>
  <si>
    <t>CRC_a56.CRC_b100</t>
  </si>
  <si>
    <t>CRC_a57.CRC_b100</t>
  </si>
  <si>
    <t>CRC_a58.CRC_b100</t>
  </si>
  <si>
    <t>CRC_a59.CRC_b100</t>
  </si>
  <si>
    <t>CRC_a60.CRC_b100</t>
  </si>
  <si>
    <t>CRC_a61.CRC_b100</t>
  </si>
  <si>
    <t>CRC_a62.CRC_b100</t>
  </si>
  <si>
    <t>CRC_a63.CRC_b100</t>
  </si>
  <si>
    <t>CRC_a64.CRC_b100</t>
  </si>
  <si>
    <t>CRC_a65.CRC_b100</t>
  </si>
  <si>
    <t>CRC_a66.CRC_b100</t>
  </si>
  <si>
    <t>CRC_a67.CRC_b100</t>
  </si>
  <si>
    <t>CRC_a68.CRC_b100</t>
  </si>
  <si>
    <t>CRC_a69.CRC_b100</t>
  </si>
  <si>
    <t>CRC_a70.CRC_b100</t>
  </si>
  <si>
    <t>CRC_a71.CRC_b100</t>
  </si>
  <si>
    <t>CRC_a72.CRC_b100</t>
  </si>
  <si>
    <t>CRC_a73.CRC_b100</t>
  </si>
  <si>
    <t>CRC_a74.CRC_b100</t>
  </si>
  <si>
    <t>CRC_a75.CRC_b100</t>
  </si>
  <si>
    <t>CRC_a76.CRC_b100</t>
  </si>
  <si>
    <t>CRC_a77.CRC_b100</t>
  </si>
  <si>
    <t>CRC_a78.CRC_b100</t>
  </si>
  <si>
    <t>CRC_a79.CRC_b100</t>
  </si>
  <si>
    <t>CRC_a80.CRC_b100</t>
  </si>
  <si>
    <t>CRC_a81.CRC_b100</t>
  </si>
  <si>
    <t>CRC_a82.CRC_b100</t>
  </si>
  <si>
    <t>CRC_a83.CRC_b100</t>
  </si>
  <si>
    <t>CRC_a84.CRC_b100</t>
  </si>
  <si>
    <t>CRC_a85.CRC_b100</t>
  </si>
  <si>
    <t>CRC_a86.CRC_b100</t>
  </si>
  <si>
    <t>CRC_a87.CRC_b100</t>
  </si>
  <si>
    <t>CRC_a88.CRC_b100</t>
  </si>
  <si>
    <t>CRC_a89.CRC_b100</t>
  </si>
  <si>
    <t>CRC_a90.CRC_b100</t>
  </si>
  <si>
    <t>CRC_a91.CRC_b100</t>
  </si>
  <si>
    <t>CRC_a92.CRC_b100</t>
  </si>
  <si>
    <t>CRC_a93.CRC_b100</t>
  </si>
  <si>
    <t>CRC_a94.CRC_b100</t>
  </si>
  <si>
    <t>CRC_a95.CRC_b100</t>
  </si>
  <si>
    <t>CRC_a96.CRC_b100</t>
  </si>
  <si>
    <t>CRC_a97.CRC_b100</t>
  </si>
  <si>
    <t>CRC_a98.CRC_b100</t>
  </si>
  <si>
    <t>CRC_a99.CRC_b100</t>
  </si>
  <si>
    <t>CRC_a100.CRC_b100</t>
  </si>
  <si>
    <t>CRC_a101.CRC_b100</t>
  </si>
  <si>
    <t>CRC_a102.CRC_b100</t>
  </si>
  <si>
    <t>CRC_a103.CRC_b100</t>
  </si>
  <si>
    <t>CRC_a104.CRC_b100</t>
  </si>
  <si>
    <t>CRC_a105.CRC_b100</t>
  </si>
  <si>
    <t>CRC_a106.CRC_b100</t>
  </si>
  <si>
    <t>CRC_a107.CRC_b100</t>
  </si>
  <si>
    <t>CRC_a108.CRC_b100</t>
  </si>
  <si>
    <t>CRC_a109.CRC_b100</t>
  </si>
  <si>
    <t>CRC_a110.CRC_b100</t>
  </si>
  <si>
    <t>CRC_a111.CRC_b100</t>
  </si>
  <si>
    <t>CRC_a112.CRC_b100</t>
  </si>
  <si>
    <t>CRC_a113.CRC_b100</t>
  </si>
  <si>
    <t>CRC_a114.CRC_b100</t>
  </si>
  <si>
    <t>CRC_a115.CRC_b100</t>
  </si>
  <si>
    <t>CRC_a116.CRC_b100</t>
  </si>
  <si>
    <t>CRC_a117.CRC_b100</t>
  </si>
  <si>
    <t>CRC_a118.CRC_b100</t>
  </si>
  <si>
    <t>CRC_a119.CRC_b100</t>
  </si>
  <si>
    <t>CRC_a120.CRC_b100</t>
  </si>
  <si>
    <t>CRC_a121.CRC_b100</t>
  </si>
  <si>
    <t>CRC_a122.CRC_b100</t>
  </si>
  <si>
    <t>CRC_a123.CRC_b100</t>
  </si>
  <si>
    <t>CRC_a124.CRC_b100</t>
  </si>
  <si>
    <t>CRC_a125.CRC_b100</t>
  </si>
  <si>
    <t>CRC_a126.CRC_b100</t>
  </si>
  <si>
    <t>CRC_a127.CRC_b100</t>
  </si>
  <si>
    <t>CRC_a128.CRC_b100</t>
  </si>
  <si>
    <t>CRC_a129.CRC_b100</t>
  </si>
  <si>
    <t>CRC_a130.CRC_b100</t>
  </si>
  <si>
    <t>CRC_a131.CRC_b100</t>
  </si>
  <si>
    <t>CRC_a132.CRC_b100</t>
  </si>
  <si>
    <t>CRC_a133.CRC_b100</t>
  </si>
  <si>
    <t>CRC_a134.CRC_b100</t>
  </si>
  <si>
    <t>CRC_a135.CRC_b100</t>
  </si>
  <si>
    <t>CRC_a136.CRC_b100</t>
  </si>
  <si>
    <t>CRC_a137.CRC_b100</t>
  </si>
  <si>
    <t>CRC_a138.CRC_b100</t>
  </si>
  <si>
    <t>CRC_a139.CRC_b100</t>
  </si>
  <si>
    <t>CRC_a140.CRC_b100</t>
  </si>
  <si>
    <t>CRC_a141.CRC_b100</t>
  </si>
  <si>
    <t>CRC_a142.CRC_b100</t>
  </si>
  <si>
    <t>CRC_a143.CRC_b100</t>
  </si>
  <si>
    <t>CRC_a144.CRC_b100</t>
  </si>
  <si>
    <t>CRC_a145.CRC_b100</t>
  </si>
  <si>
    <t>CRC_a146.CRC_b100</t>
  </si>
  <si>
    <t>CRC_a147.CRC_b100</t>
  </si>
  <si>
    <t>CRC_a148.CRC_b100</t>
  </si>
  <si>
    <t>CRC_a149.CRC_b100</t>
  </si>
  <si>
    <t>CRC_a150.CRC_b100</t>
  </si>
  <si>
    <t>CRC_a151.CRC_b100</t>
  </si>
  <si>
    <t>CRC_a152.CRC_b100</t>
  </si>
  <si>
    <t>CRC_a153.CRC_b100</t>
  </si>
  <si>
    <t>CRC_a154.CRC_b100</t>
  </si>
  <si>
    <t>CRC_a155.CRC_b100</t>
  </si>
  <si>
    <t>CRC_a156.CRC_b100</t>
  </si>
  <si>
    <t>CRC_a157.CRC_b100</t>
  </si>
  <si>
    <t>CRC_a158.CRC_b100</t>
  </si>
  <si>
    <t>CRC_a159.CRC_b100</t>
  </si>
  <si>
    <t>CRC_a160.CRC_b100</t>
  </si>
  <si>
    <t>CRC_a161.CRC_b100</t>
  </si>
  <si>
    <t>CRC_a162.CRC_b100</t>
  </si>
  <si>
    <t>CRC_a163.CRC_b100</t>
  </si>
  <si>
    <t>CRC_a164.CRC_b100</t>
  </si>
  <si>
    <t>CRC_a165.CRC_b100</t>
  </si>
  <si>
    <t>CRC_a166.CRC_b100</t>
  </si>
  <si>
    <t>CRC_a167.CRC_b100</t>
  </si>
  <si>
    <t>CRC_a168.CRC_b100</t>
  </si>
  <si>
    <t>CRC_a169.CRC_b100</t>
  </si>
  <si>
    <t>CRC_a170.CRC_b100</t>
  </si>
  <si>
    <t>CRC_a171.CRC_b100</t>
  </si>
  <si>
    <t>CRC_a172.CRC_b100</t>
  </si>
  <si>
    <t>CRC_a173.CRC_b100</t>
  </si>
  <si>
    <t>CRC_a174.CRC_b100</t>
  </si>
  <si>
    <t>CRC_a175.CRC_b100</t>
  </si>
  <si>
    <t>CRC_a176.CRC_b100</t>
  </si>
  <si>
    <t>CRC_a177.CRC_b100</t>
  </si>
  <si>
    <t>CRC_a178.CRC_b100</t>
  </si>
  <si>
    <t>CRC_a179.CRC_b100</t>
  </si>
  <si>
    <t>CRC_a180.CRC_b100</t>
  </si>
  <si>
    <t>CRC_a181.CRC_b100</t>
  </si>
  <si>
    <t>CRC_a182.CRC_b100</t>
  </si>
  <si>
    <t>CRC_a183.CRC_b100</t>
  </si>
  <si>
    <t>CRC_a184.CRC_b100</t>
  </si>
  <si>
    <t>CRC_a185.CRC_b100</t>
  </si>
  <si>
    <t>CRC_a186.CRC_b100</t>
  </si>
  <si>
    <t>CRC_a187.CRC_b100</t>
  </si>
  <si>
    <t>CRC_a188.CRC_b100</t>
  </si>
  <si>
    <t>CRC_a189.CRC_b100</t>
  </si>
  <si>
    <t>CRC_a190.CRC_b100</t>
  </si>
  <si>
    <t>CRC_a191.CRC_b100</t>
  </si>
  <si>
    <t>CRC_a192.CRC_b100</t>
  </si>
  <si>
    <t>CRC_a193.CRC_b100</t>
  </si>
  <si>
    <t>CRC_a194.CRC_b100</t>
  </si>
  <si>
    <t>CRC_a195.CRC_b100</t>
  </si>
  <si>
    <t>CRC_a196.CRC_b100</t>
  </si>
  <si>
    <t>CRC_a197.CRC_b100</t>
  </si>
  <si>
    <t>CRC_a198.CRC_b100</t>
  </si>
  <si>
    <t>CRC_a199.CRC_b100</t>
  </si>
  <si>
    <t>CDK4_a17.CRC_b100</t>
  </si>
  <si>
    <t>CRC_a1.CRC_b101</t>
  </si>
  <si>
    <t>CRC_a2.CRC_b101</t>
  </si>
  <si>
    <t>CRC_a3.CRC_b101</t>
  </si>
  <si>
    <t>CRC_a4.CRC_b101</t>
  </si>
  <si>
    <t>CRC_a5.CRC_b101</t>
  </si>
  <si>
    <t>CRC_a6.CRC_b101</t>
  </si>
  <si>
    <t>CRC_a7.CRC_b101</t>
  </si>
  <si>
    <t>CRC_a8.CRC_b101</t>
  </si>
  <si>
    <t>CRC_a9.CRC_b101</t>
  </si>
  <si>
    <t>CRC_a10.CRC_b101</t>
  </si>
  <si>
    <t>CRC_a11.CRC_b101</t>
  </si>
  <si>
    <t>CRC_a12.CRC_b101</t>
  </si>
  <si>
    <t>CRC_a13.CRC_b101</t>
  </si>
  <si>
    <t>CRC_a14.CRC_b101</t>
  </si>
  <si>
    <t>CRC_a15.CRC_b101</t>
  </si>
  <si>
    <t>CRC_a16.CRC_b101</t>
  </si>
  <si>
    <t>CRC_a17.CRC_b101</t>
  </si>
  <si>
    <t>CRC_a18.CRC_b101</t>
  </si>
  <si>
    <t>CRC_a19.CRC_b101</t>
  </si>
  <si>
    <t>CRC_a20.CRC_b101</t>
  </si>
  <si>
    <t>CRC_a21.CRC_b101</t>
  </si>
  <si>
    <t>CRC_a22.CRC_b101</t>
  </si>
  <si>
    <t>CRC_a23.CRC_b101</t>
  </si>
  <si>
    <t>CRC_a24.CRC_b101</t>
  </si>
  <si>
    <t>CRC_a25.CRC_b101</t>
  </si>
  <si>
    <t>CRC_a26.CRC_b101</t>
  </si>
  <si>
    <t>CRC_a27.CRC_b101</t>
  </si>
  <si>
    <t>CRC_a28.CRC_b101</t>
  </si>
  <si>
    <t>CRC_a29.CRC_b101</t>
  </si>
  <si>
    <t>CRC_a30.CRC_b101</t>
  </si>
  <si>
    <t>CRC_a31.CRC_b101</t>
  </si>
  <si>
    <t>CRC_a32.CRC_b101</t>
  </si>
  <si>
    <t>CRC_a33.CRC_b101</t>
  </si>
  <si>
    <t>CRC_a34.CRC_b101</t>
  </si>
  <si>
    <t>CRC_a35.CRC_b101</t>
  </si>
  <si>
    <t>CRC_a36.CRC_b101</t>
  </si>
  <si>
    <t>CRC_a37.CRC_b101</t>
  </si>
  <si>
    <t>CRC_a38.CRC_b101</t>
  </si>
  <si>
    <t>CRC_a39.CRC_b101</t>
  </si>
  <si>
    <t>CRC_a40.CRC_b101</t>
  </si>
  <si>
    <t>CRC_a41.CRC_b101</t>
  </si>
  <si>
    <t>CRC_a42.CRC_b101</t>
  </si>
  <si>
    <t>CRC_a43.CRC_b101</t>
  </si>
  <si>
    <t>CRC_a44.CRC_b101</t>
  </si>
  <si>
    <t>CRC_a45.CRC_b101</t>
  </si>
  <si>
    <t>CRC_a46.CRC_b101</t>
  </si>
  <si>
    <t>CRC_a47.CRC_b101</t>
  </si>
  <si>
    <t>CRC_a48.CRC_b101</t>
  </si>
  <si>
    <t>CRC_a49.CRC_b101</t>
  </si>
  <si>
    <t>CRC_a50.CRC_b101</t>
  </si>
  <si>
    <t>CRC_a51.CRC_b101</t>
  </si>
  <si>
    <t>CRC_a52.CRC_b101</t>
  </si>
  <si>
    <t>CRC_a53.CRC_b101</t>
  </si>
  <si>
    <t>CRC_a54.CRC_b101</t>
  </si>
  <si>
    <t>CRC_a55.CRC_b101</t>
  </si>
  <si>
    <t>CRC_a56.CRC_b101</t>
  </si>
  <si>
    <t>CRC_a57.CRC_b101</t>
  </si>
  <si>
    <t>CRC_a58.CRC_b101</t>
  </si>
  <si>
    <t>CRC_a59.CRC_b101</t>
  </si>
  <si>
    <t>CRC_a60.CRC_b101</t>
  </si>
  <si>
    <t>CRC_a61.CRC_b101</t>
  </si>
  <si>
    <t>CRC_a62.CRC_b101</t>
  </si>
  <si>
    <t>CRC_a63.CRC_b101</t>
  </si>
  <si>
    <t>CRC_a64.CRC_b101</t>
  </si>
  <si>
    <t>CRC_a65.CRC_b101</t>
  </si>
  <si>
    <t>CRC_a66.CRC_b101</t>
  </si>
  <si>
    <t>CRC_a67.CRC_b101</t>
  </si>
  <si>
    <t>CRC_a68.CRC_b101</t>
  </si>
  <si>
    <t>CRC_a69.CRC_b101</t>
  </si>
  <si>
    <t>CRC_a70.CRC_b101</t>
  </si>
  <si>
    <t>CRC_a71.CRC_b101</t>
  </si>
  <si>
    <t>CRC_a72.CRC_b101</t>
  </si>
  <si>
    <t>CRC_a73.CRC_b101</t>
  </si>
  <si>
    <t>CRC_a74.CRC_b101</t>
  </si>
  <si>
    <t>CRC_a75.CRC_b101</t>
  </si>
  <si>
    <t>CRC_a76.CRC_b101</t>
  </si>
  <si>
    <t>CRC_a77.CRC_b101</t>
  </si>
  <si>
    <t>CRC_a78.CRC_b101</t>
  </si>
  <si>
    <t>CRC_a79.CRC_b101</t>
  </si>
  <si>
    <t>CRC_a80.CRC_b101</t>
  </si>
  <si>
    <t>CRC_a81.CRC_b101</t>
  </si>
  <si>
    <t>CRC_a82.CRC_b101</t>
  </si>
  <si>
    <t>CRC_a83.CRC_b101</t>
  </si>
  <si>
    <t>CRC_a84.CRC_b101</t>
  </si>
  <si>
    <t>CRC_a85.CRC_b101</t>
  </si>
  <si>
    <t>CRC_a86.CRC_b101</t>
  </si>
  <si>
    <t>CRC_a87.CRC_b101</t>
  </si>
  <si>
    <t>CRC_a88.CRC_b101</t>
  </si>
  <si>
    <t>CRC_a89.CRC_b101</t>
  </si>
  <si>
    <t>CRC_a90.CRC_b101</t>
  </si>
  <si>
    <t>CRC_a91.CRC_b101</t>
  </si>
  <si>
    <t>CRC_a92.CRC_b101</t>
  </si>
  <si>
    <t>CRC_a93.CRC_b101</t>
  </si>
  <si>
    <t>CRC_a94.CRC_b101</t>
  </si>
  <si>
    <t>CRC_a95.CRC_b101</t>
  </si>
  <si>
    <t>CRC_a96.CRC_b101</t>
  </si>
  <si>
    <t>CRC_a97.CRC_b101</t>
  </si>
  <si>
    <t>CRC_a98.CRC_b101</t>
  </si>
  <si>
    <t>CRC_a99.CRC_b101</t>
  </si>
  <si>
    <t>CRC_a100.CRC_b101</t>
  </si>
  <si>
    <t>CRC_a101.CRC_b101</t>
  </si>
  <si>
    <t>CRC_a102.CRC_b101</t>
  </si>
  <si>
    <t>CRC_a103.CRC_b101</t>
  </si>
  <si>
    <t>CRC_a104.CRC_b101</t>
  </si>
  <si>
    <t>CRC_a105.CRC_b101</t>
  </si>
  <si>
    <t>CRC_a106.CRC_b101</t>
  </si>
  <si>
    <t>CRC_a107.CRC_b101</t>
  </si>
  <si>
    <t>CRC_a108.CRC_b101</t>
  </si>
  <si>
    <t>CRC_a109.CRC_b101</t>
  </si>
  <si>
    <t>CRC_a110.CRC_b101</t>
  </si>
  <si>
    <t>CRC_a111.CRC_b101</t>
  </si>
  <si>
    <t>CRC_a112.CRC_b101</t>
  </si>
  <si>
    <t>CRC_a113.CRC_b101</t>
  </si>
  <si>
    <t>CRC_a114.CRC_b101</t>
  </si>
  <si>
    <t>CRC_a115.CRC_b101</t>
  </si>
  <si>
    <t>CRC_a116.CRC_b101</t>
  </si>
  <si>
    <t>CRC_a117.CRC_b101</t>
  </si>
  <si>
    <t>CRC_a118.CRC_b101</t>
  </si>
  <si>
    <t>CRC_a119.CRC_b101</t>
  </si>
  <si>
    <t>CRC_a120.CRC_b101</t>
  </si>
  <si>
    <t>CRC_a121.CRC_b101</t>
  </si>
  <si>
    <t>CRC_a122.CRC_b101</t>
  </si>
  <si>
    <t>CRC_a123.CRC_b101</t>
  </si>
  <si>
    <t>CRC_a124.CRC_b101</t>
  </si>
  <si>
    <t>CRC_a125.CRC_b101</t>
  </si>
  <si>
    <t>CRC_a126.CRC_b101</t>
  </si>
  <si>
    <t>CRC_a127.CRC_b101</t>
  </si>
  <si>
    <t>CRC_a128.CRC_b101</t>
  </si>
  <si>
    <t>CRC_a129.CRC_b101</t>
  </si>
  <si>
    <t>CRC_a130.CRC_b101</t>
  </si>
  <si>
    <t>CRC_a131.CRC_b101</t>
  </si>
  <si>
    <t>CRC_a132.CRC_b101</t>
  </si>
  <si>
    <t>CRC_a133.CRC_b101</t>
  </si>
  <si>
    <t>CRC_a134.CRC_b101</t>
  </si>
  <si>
    <t>CRC_a135.CRC_b101</t>
  </si>
  <si>
    <t>CRC_a136.CRC_b101</t>
  </si>
  <si>
    <t>CRC_a137.CRC_b101</t>
  </si>
  <si>
    <t>CRC_a138.CRC_b101</t>
  </si>
  <si>
    <t>CRC_a139.CRC_b101</t>
  </si>
  <si>
    <t>CRC_a140.CRC_b101</t>
  </si>
  <si>
    <t>CRC_a141.CRC_b101</t>
  </si>
  <si>
    <t>CRC_a142.CRC_b101</t>
  </si>
  <si>
    <t>CRC_a143.CRC_b101</t>
  </si>
  <si>
    <t>CRC_a144.CRC_b101</t>
  </si>
  <si>
    <t>CRC_a145.CRC_b101</t>
  </si>
  <si>
    <t>CRC_a146.CRC_b101</t>
  </si>
  <si>
    <t>CRC_a147.CRC_b101</t>
  </si>
  <si>
    <t>CRC_a148.CRC_b101</t>
  </si>
  <si>
    <t>CRC_a149.CRC_b101</t>
  </si>
  <si>
    <t>CRC_a150.CRC_b101</t>
  </si>
  <si>
    <t>CRC_a151.CRC_b101</t>
  </si>
  <si>
    <t>CRC_a152.CRC_b101</t>
  </si>
  <si>
    <t>CRC_a153.CRC_b101</t>
  </si>
  <si>
    <t>CRC_a154.CRC_b101</t>
  </si>
  <si>
    <t>CRC_a155.CRC_b101</t>
  </si>
  <si>
    <t>CRC_a156.CRC_b101</t>
  </si>
  <si>
    <t>CRC_a157.CRC_b101</t>
  </si>
  <si>
    <t>CRC_a158.CRC_b101</t>
  </si>
  <si>
    <t>CRC_a159.CRC_b101</t>
  </si>
  <si>
    <t>CRC_a160.CRC_b101</t>
  </si>
  <si>
    <t>CRC_a161.CRC_b101</t>
  </si>
  <si>
    <t>CRC_a162.CRC_b101</t>
  </si>
  <si>
    <t>CRC_a163.CRC_b101</t>
  </si>
  <si>
    <t>CRC_a164.CRC_b101</t>
  </si>
  <si>
    <t>CRC_a165.CRC_b101</t>
  </si>
  <si>
    <t>CRC_a166.CRC_b101</t>
  </si>
  <si>
    <t>CRC_a167.CRC_b101</t>
  </si>
  <si>
    <t>CRC_a168.CRC_b101</t>
  </si>
  <si>
    <t>CRC_a169.CRC_b101</t>
  </si>
  <si>
    <t>CRC_a170.CRC_b101</t>
  </si>
  <si>
    <t>CRC_a171.CRC_b101</t>
  </si>
  <si>
    <t>CRC_a172.CRC_b101</t>
  </si>
  <si>
    <t>CRC_a173.CRC_b101</t>
  </si>
  <si>
    <t>CRC_a174.CRC_b101</t>
  </si>
  <si>
    <t>CRC_a175.CRC_b101</t>
  </si>
  <si>
    <t>CRC_a176.CRC_b101</t>
  </si>
  <si>
    <t>CRC_a177.CRC_b101</t>
  </si>
  <si>
    <t>CRC_a178.CRC_b101</t>
  </si>
  <si>
    <t>CRC_a179.CRC_b101</t>
  </si>
  <si>
    <t>CRC_a180.CRC_b101</t>
  </si>
  <si>
    <t>CRC_a181.CRC_b101</t>
  </si>
  <si>
    <t>CRC_a182.CRC_b101</t>
  </si>
  <si>
    <t>CRC_a183.CRC_b101</t>
  </si>
  <si>
    <t>CRC_a184.CRC_b101</t>
  </si>
  <si>
    <t>CRC_a185.CRC_b101</t>
  </si>
  <si>
    <t>CRC_a186.CRC_b101</t>
  </si>
  <si>
    <t>CRC_a187.CRC_b101</t>
  </si>
  <si>
    <t>CRC_a188.CRC_b101</t>
  </si>
  <si>
    <t>CRC_a189.CRC_b101</t>
  </si>
  <si>
    <t>CRC_a190.CRC_b101</t>
  </si>
  <si>
    <t>CRC_a191.CRC_b101</t>
  </si>
  <si>
    <t>CRC_a192.CRC_b101</t>
  </si>
  <si>
    <t>CRC_a193.CRC_b101</t>
  </si>
  <si>
    <t>CRC_a194.CRC_b101</t>
  </si>
  <si>
    <t>CRC_a195.CRC_b101</t>
  </si>
  <si>
    <t>CRC_a196.CRC_b101</t>
  </si>
  <si>
    <t>CRC_a197.CRC_b101</t>
  </si>
  <si>
    <t>CRC_a198.CRC_b101</t>
  </si>
  <si>
    <t>CRC_a199.CRC_b101</t>
  </si>
  <si>
    <t>CDK4_a17.CRC_b101</t>
  </si>
  <si>
    <t>CRC_a1.CRC_b102</t>
  </si>
  <si>
    <t>CRC_a2.CRC_b102</t>
  </si>
  <si>
    <t>CRC_a3.CRC_b102</t>
  </si>
  <si>
    <t>CRC_a4.CRC_b102</t>
  </si>
  <si>
    <t>CRC_a5.CRC_b102</t>
  </si>
  <si>
    <t>CRC_a6.CRC_b102</t>
  </si>
  <si>
    <t>CRC_a7.CRC_b102</t>
  </si>
  <si>
    <t>CRC_a8.CRC_b102</t>
  </si>
  <si>
    <t>CRC_a9.CRC_b102</t>
  </si>
  <si>
    <t>CRC_a10.CRC_b102</t>
  </si>
  <si>
    <t>CRC_a11.CRC_b102</t>
  </si>
  <si>
    <t>CRC_a12.CRC_b102</t>
  </si>
  <si>
    <t>CRC_a13.CRC_b102</t>
  </si>
  <si>
    <t>CRC_a14.CRC_b102</t>
  </si>
  <si>
    <t>CRC_a15.CRC_b102</t>
  </si>
  <si>
    <t>CRC_a16.CRC_b102</t>
  </si>
  <si>
    <t>CRC_a17.CRC_b102</t>
  </si>
  <si>
    <t>CRC_a18.CRC_b102</t>
  </si>
  <si>
    <t>CRC_a19.CRC_b102</t>
  </si>
  <si>
    <t>CRC_a20.CRC_b102</t>
  </si>
  <si>
    <t>CRC_a21.CRC_b102</t>
  </si>
  <si>
    <t>CRC_a22.CRC_b102</t>
  </si>
  <si>
    <t>CRC_a23.CRC_b102</t>
  </si>
  <si>
    <t>CRC_a24.CRC_b102</t>
  </si>
  <si>
    <t>CRC_a25.CRC_b102</t>
  </si>
  <si>
    <t>CRC_a26.CRC_b102</t>
  </si>
  <si>
    <t>CRC_a27.CRC_b102</t>
  </si>
  <si>
    <t>CRC_a28.CRC_b102</t>
  </si>
  <si>
    <t>CRC_a29.CRC_b102</t>
  </si>
  <si>
    <t>CRC_a30.CRC_b102</t>
  </si>
  <si>
    <t>CRC_a31.CRC_b102</t>
  </si>
  <si>
    <t>CRC_a32.CRC_b102</t>
  </si>
  <si>
    <t>CRC_a33.CRC_b102</t>
  </si>
  <si>
    <t>CRC_a34.CRC_b102</t>
  </si>
  <si>
    <t>CRC_a35.CRC_b102</t>
  </si>
  <si>
    <t>CRC_a36.CRC_b102</t>
  </si>
  <si>
    <t>CRC_a37.CRC_b102</t>
  </si>
  <si>
    <t>CRC_a38.CRC_b102</t>
  </si>
  <si>
    <t>CRC_a39.CRC_b102</t>
  </si>
  <si>
    <t>CRC_a40.CRC_b102</t>
  </si>
  <si>
    <t>CRC_a41.CRC_b102</t>
  </si>
  <si>
    <t>CRC_a42.CRC_b102</t>
  </si>
  <si>
    <t>CRC_a43.CRC_b102</t>
  </si>
  <si>
    <t>CRC_a44.CRC_b102</t>
  </si>
  <si>
    <t>CRC_a45.CRC_b102</t>
  </si>
  <si>
    <t>CRC_a46.CRC_b102</t>
  </si>
  <si>
    <t>CRC_a47.CRC_b102</t>
  </si>
  <si>
    <t>CRC_a48.CRC_b102</t>
  </si>
  <si>
    <t>CRC_a49.CRC_b102</t>
  </si>
  <si>
    <t>CRC_a50.CRC_b102</t>
  </si>
  <si>
    <t>CRC_a51.CRC_b102</t>
  </si>
  <si>
    <t>CRC_a52.CRC_b102</t>
  </si>
  <si>
    <t>CRC_a53.CRC_b102</t>
  </si>
  <si>
    <t>CRC_a54.CRC_b102</t>
  </si>
  <si>
    <t>CRC_a55.CRC_b102</t>
  </si>
  <si>
    <t>CRC_a56.CRC_b102</t>
  </si>
  <si>
    <t>CRC_a57.CRC_b102</t>
  </si>
  <si>
    <t>CRC_a58.CRC_b102</t>
  </si>
  <si>
    <t>CRC_a59.CRC_b102</t>
  </si>
  <si>
    <t>CRC_a60.CRC_b102</t>
  </si>
  <si>
    <t>CRC_a61.CRC_b102</t>
  </si>
  <si>
    <t>CRC_a62.CRC_b102</t>
  </si>
  <si>
    <t>CRC_a63.CRC_b102</t>
  </si>
  <si>
    <t>CRC_a64.CRC_b102</t>
  </si>
  <si>
    <t>CRC_a65.CRC_b102</t>
  </si>
  <si>
    <t>CRC_a66.CRC_b102</t>
  </si>
  <si>
    <t>CRC_a67.CRC_b102</t>
  </si>
  <si>
    <t>CRC_a68.CRC_b102</t>
  </si>
  <si>
    <t>CRC_a69.CRC_b102</t>
  </si>
  <si>
    <t>CRC_a70.CRC_b102</t>
  </si>
  <si>
    <t>CRC_a71.CRC_b102</t>
  </si>
  <si>
    <t>CRC_a72.CRC_b102</t>
  </si>
  <si>
    <t>CRC_a73.CRC_b102</t>
  </si>
  <si>
    <t>CRC_a74.CRC_b102</t>
  </si>
  <si>
    <t>CRC_a75.CRC_b102</t>
  </si>
  <si>
    <t>CRC_a76.CRC_b102</t>
  </si>
  <si>
    <t>CRC_a77.CRC_b102</t>
  </si>
  <si>
    <t>CRC_a78.CRC_b102</t>
  </si>
  <si>
    <t>CRC_a79.CRC_b102</t>
  </si>
  <si>
    <t>CRC_a80.CRC_b102</t>
  </si>
  <si>
    <t>CRC_a81.CRC_b102</t>
  </si>
  <si>
    <t>CRC_a82.CRC_b102</t>
  </si>
  <si>
    <t>CRC_a83.CRC_b102</t>
  </si>
  <si>
    <t>CRC_a84.CRC_b102</t>
  </si>
  <si>
    <t>CRC_a85.CRC_b102</t>
  </si>
  <si>
    <t>CRC_a86.CRC_b102</t>
  </si>
  <si>
    <t>CRC_a87.CRC_b102</t>
  </si>
  <si>
    <t>CRC_a88.CRC_b102</t>
  </si>
  <si>
    <t>CRC_a89.CRC_b102</t>
  </si>
  <si>
    <t>CRC_a90.CRC_b102</t>
  </si>
  <si>
    <t>CRC_a91.CRC_b102</t>
  </si>
  <si>
    <t>CRC_a92.CRC_b102</t>
  </si>
  <si>
    <t>CRC_a93.CRC_b102</t>
  </si>
  <si>
    <t>CRC_a94.CRC_b102</t>
  </si>
  <si>
    <t>CRC_a95.CRC_b102</t>
  </si>
  <si>
    <t>CRC_a96.CRC_b102</t>
  </si>
  <si>
    <t>CRC_a97.CRC_b102</t>
  </si>
  <si>
    <t>CRC_a98.CRC_b102</t>
  </si>
  <si>
    <t>CRC_a99.CRC_b102</t>
  </si>
  <si>
    <t>CRC_a100.CRC_b102</t>
  </si>
  <si>
    <t>CRC_a101.CRC_b102</t>
  </si>
  <si>
    <t>CRC_a102.CRC_b102</t>
  </si>
  <si>
    <t>CRC_a103.CRC_b102</t>
  </si>
  <si>
    <t>CRC_a104.CRC_b102</t>
  </si>
  <si>
    <t>CRC_a105.CRC_b102</t>
  </si>
  <si>
    <t>CRC_a106.CRC_b102</t>
  </si>
  <si>
    <t>CRC_a107.CRC_b102</t>
  </si>
  <si>
    <t>CRC_a108.CRC_b102</t>
  </si>
  <si>
    <t>CRC_a109.CRC_b102</t>
  </si>
  <si>
    <t>CRC_a110.CRC_b102</t>
  </si>
  <si>
    <t>CRC_a111.CRC_b102</t>
  </si>
  <si>
    <t>CRC_a112.CRC_b102</t>
  </si>
  <si>
    <t>CRC_a113.CRC_b102</t>
  </si>
  <si>
    <t>CRC_a114.CRC_b102</t>
  </si>
  <si>
    <t>CRC_a115.CRC_b102</t>
  </si>
  <si>
    <t>CRC_a116.CRC_b102</t>
  </si>
  <si>
    <t>CRC_a117.CRC_b102</t>
  </si>
  <si>
    <t>CRC_a118.CRC_b102</t>
  </si>
  <si>
    <t>CRC_a119.CRC_b102</t>
  </si>
  <si>
    <t>CRC_a120.CRC_b102</t>
  </si>
  <si>
    <t>CRC_a121.CRC_b102</t>
  </si>
  <si>
    <t>CRC_a122.CRC_b102</t>
  </si>
  <si>
    <t>CRC_a123.CRC_b102</t>
  </si>
  <si>
    <t>CRC_a124.CRC_b102</t>
  </si>
  <si>
    <t>CRC_a125.CRC_b102</t>
  </si>
  <si>
    <t>CRC_a126.CRC_b102</t>
  </si>
  <si>
    <t>CRC_a127.CRC_b102</t>
  </si>
  <si>
    <t>CRC_a128.CRC_b102</t>
  </si>
  <si>
    <t>CRC_a129.CRC_b102</t>
  </si>
  <si>
    <t>CRC_a130.CRC_b102</t>
  </si>
  <si>
    <t>CRC_a131.CRC_b102</t>
  </si>
  <si>
    <t>CRC_a132.CRC_b102</t>
  </si>
  <si>
    <t>CRC_a133.CRC_b102</t>
  </si>
  <si>
    <t>CRC_a134.CRC_b102</t>
  </si>
  <si>
    <t>CRC_a135.CRC_b102</t>
  </si>
  <si>
    <t>CRC_a136.CRC_b102</t>
  </si>
  <si>
    <t>CRC_a137.CRC_b102</t>
  </si>
  <si>
    <t>CRC_a138.CRC_b102</t>
  </si>
  <si>
    <t>CRC_a139.CRC_b102</t>
  </si>
  <si>
    <t>CRC_a140.CRC_b102</t>
  </si>
  <si>
    <t>CRC_a141.CRC_b102</t>
  </si>
  <si>
    <t>CRC_a142.CRC_b102</t>
  </si>
  <si>
    <t>CRC_a143.CRC_b102</t>
  </si>
  <si>
    <t>CRC_a144.CRC_b102</t>
  </si>
  <si>
    <t>CRC_a145.CRC_b102</t>
  </si>
  <si>
    <t>CRC_a146.CRC_b102</t>
  </si>
  <si>
    <t>CRC_a147.CRC_b102</t>
  </si>
  <si>
    <t>CRC_a148.CRC_b102</t>
  </si>
  <si>
    <t>CRC_a149.CRC_b102</t>
  </si>
  <si>
    <t>CRC_a150.CRC_b102</t>
  </si>
  <si>
    <t>CRC_a151.CRC_b102</t>
  </si>
  <si>
    <t>CRC_a152.CRC_b102</t>
  </si>
  <si>
    <t>CRC_a153.CRC_b102</t>
  </si>
  <si>
    <t>CRC_a154.CRC_b102</t>
  </si>
  <si>
    <t>CRC_a155.CRC_b102</t>
  </si>
  <si>
    <t>CRC_a156.CRC_b102</t>
  </si>
  <si>
    <t>CRC_a157.CRC_b102</t>
  </si>
  <si>
    <t>CRC_a158.CRC_b102</t>
  </si>
  <si>
    <t>CRC_a159.CRC_b102</t>
  </si>
  <si>
    <t>CRC_a160.CRC_b102</t>
  </si>
  <si>
    <t>CRC_a161.CRC_b102</t>
  </si>
  <si>
    <t>CRC_a162.CRC_b102</t>
  </si>
  <si>
    <t>CRC_a163.CRC_b102</t>
  </si>
  <si>
    <t>CRC_a164.CRC_b102</t>
  </si>
  <si>
    <t>CRC_a165.CRC_b102</t>
  </si>
  <si>
    <t>CRC_a166.CRC_b102</t>
  </si>
  <si>
    <t>CRC_a167.CRC_b102</t>
  </si>
  <si>
    <t>CRC_a168.CRC_b102</t>
  </si>
  <si>
    <t>CRC_a169.CRC_b102</t>
  </si>
  <si>
    <t>CRC_a170.CRC_b102</t>
  </si>
  <si>
    <t>CRC_a171.CRC_b102</t>
  </si>
  <si>
    <t>CRC_a172.CRC_b102</t>
  </si>
  <si>
    <t>CRC_a173.CRC_b102</t>
  </si>
  <si>
    <t>CRC_a174.CRC_b102</t>
  </si>
  <si>
    <t>CRC_a175.CRC_b102</t>
  </si>
  <si>
    <t>CRC_a176.CRC_b102</t>
  </si>
  <si>
    <t>CRC_a177.CRC_b102</t>
  </si>
  <si>
    <t>CRC_a178.CRC_b102</t>
  </si>
  <si>
    <t>CRC_a179.CRC_b102</t>
  </si>
  <si>
    <t>CRC_a180.CRC_b102</t>
  </si>
  <si>
    <t>CRC_a181.CRC_b102</t>
  </si>
  <si>
    <t>CRC_a182.CRC_b102</t>
  </si>
  <si>
    <t>CRC_a183.CRC_b102</t>
  </si>
  <si>
    <t>CRC_a184.CRC_b102</t>
  </si>
  <si>
    <t>CRC_a185.CRC_b102</t>
  </si>
  <si>
    <t>CRC_a186.CRC_b102</t>
  </si>
  <si>
    <t>CRC_a187.CRC_b102</t>
  </si>
  <si>
    <t>CRC_a188.CRC_b102</t>
  </si>
  <si>
    <t>CRC_a189.CRC_b102</t>
  </si>
  <si>
    <t>CRC_a190.CRC_b102</t>
  </si>
  <si>
    <t>CRC_a191.CRC_b102</t>
  </si>
  <si>
    <t>CRC_a192.CRC_b102</t>
  </si>
  <si>
    <t>CRC_a193.CRC_b102</t>
  </si>
  <si>
    <t>CRC_a194.CRC_b102</t>
  </si>
  <si>
    <t>CRC_a195.CRC_b102</t>
  </si>
  <si>
    <t>CRC_a196.CRC_b102</t>
  </si>
  <si>
    <t>CRC_a197.CRC_b102</t>
  </si>
  <si>
    <t>CRC_a198.CRC_b102</t>
  </si>
  <si>
    <t>CRC_a199.CRC_b102</t>
  </si>
  <si>
    <t>CDK4_a17.CRC_b102</t>
  </si>
  <si>
    <t>CRC_a1.CRC_b103</t>
  </si>
  <si>
    <t>CRC_a2.CRC_b103</t>
  </si>
  <si>
    <t>CRC_a3.CRC_b103</t>
  </si>
  <si>
    <t>CRC_a4.CRC_b103</t>
  </si>
  <si>
    <t>CRC_a5.CRC_b103</t>
  </si>
  <si>
    <t>CRC_a6.CRC_b103</t>
  </si>
  <si>
    <t>CRC_a7.CRC_b103</t>
  </si>
  <si>
    <t>CRC_a8.CRC_b103</t>
  </si>
  <si>
    <t>CRC_a9.CRC_b103</t>
  </si>
  <si>
    <t>CRC_a10.CRC_b103</t>
  </si>
  <si>
    <t>CRC_a11.CRC_b103</t>
  </si>
  <si>
    <t>CRC_a12.CRC_b103</t>
  </si>
  <si>
    <t>CRC_a13.CRC_b103</t>
  </si>
  <si>
    <t>CRC_a14.CRC_b103</t>
  </si>
  <si>
    <t>CRC_a15.CRC_b103</t>
  </si>
  <si>
    <t>CRC_a16.CRC_b103</t>
  </si>
  <si>
    <t>CRC_a17.CRC_b103</t>
  </si>
  <si>
    <t>CRC_a18.CRC_b103</t>
  </si>
  <si>
    <t>CRC_a19.CRC_b103</t>
  </si>
  <si>
    <t>CRC_a20.CRC_b103</t>
  </si>
  <si>
    <t>CRC_a21.CRC_b103</t>
  </si>
  <si>
    <t>CRC_a22.CRC_b103</t>
  </si>
  <si>
    <t>CRC_a23.CRC_b103</t>
  </si>
  <si>
    <t>CRC_a24.CRC_b103</t>
  </si>
  <si>
    <t>CRC_a25.CRC_b103</t>
  </si>
  <si>
    <t>CRC_a26.CRC_b103</t>
  </si>
  <si>
    <t>CRC_a27.CRC_b103</t>
  </si>
  <si>
    <t>CRC_a28.CRC_b103</t>
  </si>
  <si>
    <t>CRC_a29.CRC_b103</t>
  </si>
  <si>
    <t>CRC_a30.CRC_b103</t>
  </si>
  <si>
    <t>CRC_a31.CRC_b103</t>
  </si>
  <si>
    <t>CRC_a32.CRC_b103</t>
  </si>
  <si>
    <t>CRC_a33.CRC_b103</t>
  </si>
  <si>
    <t>CRC_a34.CRC_b103</t>
  </si>
  <si>
    <t>CRC_a35.CRC_b103</t>
  </si>
  <si>
    <t>CRC_a36.CRC_b103</t>
  </si>
  <si>
    <t>CRC_a37.CRC_b103</t>
  </si>
  <si>
    <t>CRC_a38.CRC_b103</t>
  </si>
  <si>
    <t>CRC_a39.CRC_b103</t>
  </si>
  <si>
    <t>CRC_a40.CRC_b103</t>
  </si>
  <si>
    <t>CRC_a41.CRC_b103</t>
  </si>
  <si>
    <t>CRC_a42.CRC_b103</t>
  </si>
  <si>
    <t>CRC_a43.CRC_b103</t>
  </si>
  <si>
    <t>CRC_a44.CRC_b103</t>
  </si>
  <si>
    <t>CRC_a45.CRC_b103</t>
  </si>
  <si>
    <t>CRC_a46.CRC_b103</t>
  </si>
  <si>
    <t>CRC_a47.CRC_b103</t>
  </si>
  <si>
    <t>CRC_a48.CRC_b103</t>
  </si>
  <si>
    <t>CRC_a49.CRC_b103</t>
  </si>
  <si>
    <t>CRC_a50.CRC_b103</t>
  </si>
  <si>
    <t>CRC_a51.CRC_b103</t>
  </si>
  <si>
    <t>CRC_a52.CRC_b103</t>
  </si>
  <si>
    <t>CRC_a53.CRC_b103</t>
  </si>
  <si>
    <t>CRC_a54.CRC_b103</t>
  </si>
  <si>
    <t>CRC_a55.CRC_b103</t>
  </si>
  <si>
    <t>CRC_a56.CRC_b103</t>
  </si>
  <si>
    <t>CRC_a57.CRC_b103</t>
  </si>
  <si>
    <t>CRC_a58.CRC_b103</t>
  </si>
  <si>
    <t>CRC_a59.CRC_b103</t>
  </si>
  <si>
    <t>CRC_a60.CRC_b103</t>
  </si>
  <si>
    <t>CRC_a61.CRC_b103</t>
  </si>
  <si>
    <t>CRC_a62.CRC_b103</t>
  </si>
  <si>
    <t>CRC_a63.CRC_b103</t>
  </si>
  <si>
    <t>CRC_a64.CRC_b103</t>
  </si>
  <si>
    <t>CRC_a65.CRC_b103</t>
  </si>
  <si>
    <t>CRC_a66.CRC_b103</t>
  </si>
  <si>
    <t>CRC_a67.CRC_b103</t>
  </si>
  <si>
    <t>CRC_a68.CRC_b103</t>
  </si>
  <si>
    <t>CRC_a69.CRC_b103</t>
  </si>
  <si>
    <t>CRC_a70.CRC_b103</t>
  </si>
  <si>
    <t>CRC_a71.CRC_b103</t>
  </si>
  <si>
    <t>CRC_a72.CRC_b103</t>
  </si>
  <si>
    <t>CRC_a73.CRC_b103</t>
  </si>
  <si>
    <t>CRC_a74.CRC_b103</t>
  </si>
  <si>
    <t>CRC_a75.CRC_b103</t>
  </si>
  <si>
    <t>CRC_a76.CRC_b103</t>
  </si>
  <si>
    <t>CRC_a77.CRC_b103</t>
  </si>
  <si>
    <t>CRC_a78.CRC_b103</t>
  </si>
  <si>
    <t>CRC_a79.CRC_b103</t>
  </si>
  <si>
    <t>CRC_a80.CRC_b103</t>
  </si>
  <si>
    <t>CRC_a81.CRC_b103</t>
  </si>
  <si>
    <t>CRC_a82.CRC_b103</t>
  </si>
  <si>
    <t>CRC_a83.CRC_b103</t>
  </si>
  <si>
    <t>CRC_a84.CRC_b103</t>
  </si>
  <si>
    <t>CRC_a85.CRC_b103</t>
  </si>
  <si>
    <t>CRC_a86.CRC_b103</t>
  </si>
  <si>
    <t>CRC_a87.CRC_b103</t>
  </si>
  <si>
    <t>CRC_a88.CRC_b103</t>
  </si>
  <si>
    <t>CRC_a89.CRC_b103</t>
  </si>
  <si>
    <t>CRC_a90.CRC_b103</t>
  </si>
  <si>
    <t>CRC_a91.CRC_b103</t>
  </si>
  <si>
    <t>CRC_a92.CRC_b103</t>
  </si>
  <si>
    <t>CRC_a93.CRC_b103</t>
  </si>
  <si>
    <t>CRC_a94.CRC_b103</t>
  </si>
  <si>
    <t>CRC_a95.CRC_b103</t>
  </si>
  <si>
    <t>CRC_a96.CRC_b103</t>
  </si>
  <si>
    <t>CRC_a97.CRC_b103</t>
  </si>
  <si>
    <t>CRC_a98.CRC_b103</t>
  </si>
  <si>
    <t>CRC_a99.CRC_b103</t>
  </si>
  <si>
    <t>CRC_a100.CRC_b103</t>
  </si>
  <si>
    <t>CRC_a101.CRC_b103</t>
  </si>
  <si>
    <t>CRC_a102.CRC_b103</t>
  </si>
  <si>
    <t>CRC_a103.CRC_b103</t>
  </si>
  <si>
    <t>CRC_a104.CRC_b103</t>
  </si>
  <si>
    <t>CRC_a105.CRC_b103</t>
  </si>
  <si>
    <t>CRC_a106.CRC_b103</t>
  </si>
  <si>
    <t>CRC_a107.CRC_b103</t>
  </si>
  <si>
    <t>CRC_a108.CRC_b103</t>
  </si>
  <si>
    <t>CRC_a109.CRC_b103</t>
  </si>
  <si>
    <t>CRC_a110.CRC_b103</t>
  </si>
  <si>
    <t>CRC_a111.CRC_b103</t>
  </si>
  <si>
    <t>CRC_a112.CRC_b103</t>
  </si>
  <si>
    <t>CRC_a113.CRC_b103</t>
  </si>
  <si>
    <t>CRC_a114.CRC_b103</t>
  </si>
  <si>
    <t>CRC_a115.CRC_b103</t>
  </si>
  <si>
    <t>CRC_a116.CRC_b103</t>
  </si>
  <si>
    <t>CRC_a117.CRC_b103</t>
  </si>
  <si>
    <t>CRC_a118.CRC_b103</t>
  </si>
  <si>
    <t>CRC_a119.CRC_b103</t>
  </si>
  <si>
    <t>CRC_a120.CRC_b103</t>
  </si>
  <si>
    <t>CRC_a121.CRC_b103</t>
  </si>
  <si>
    <t>CRC_a122.CRC_b103</t>
  </si>
  <si>
    <t>CRC_a123.CRC_b103</t>
  </si>
  <si>
    <t>CRC_a124.CRC_b103</t>
  </si>
  <si>
    <t>CRC_a125.CRC_b103</t>
  </si>
  <si>
    <t>CRC_a126.CRC_b103</t>
  </si>
  <si>
    <t>CRC_a127.CRC_b103</t>
  </si>
  <si>
    <t>CRC_a128.CRC_b103</t>
  </si>
  <si>
    <t>CRC_a129.CRC_b103</t>
  </si>
  <si>
    <t>CRC_a130.CRC_b103</t>
  </si>
  <si>
    <t>CRC_a131.CRC_b103</t>
  </si>
  <si>
    <t>CRC_a132.CRC_b103</t>
  </si>
  <si>
    <t>CRC_a133.CRC_b103</t>
  </si>
  <si>
    <t>CRC_a134.CRC_b103</t>
  </si>
  <si>
    <t>CRC_a135.CRC_b103</t>
  </si>
  <si>
    <t>CRC_a136.CRC_b103</t>
  </si>
  <si>
    <t>CRC_a137.CRC_b103</t>
  </si>
  <si>
    <t>CRC_a138.CRC_b103</t>
  </si>
  <si>
    <t>CRC_a139.CRC_b103</t>
  </si>
  <si>
    <t>CRC_a140.CRC_b103</t>
  </si>
  <si>
    <t>CRC_a141.CRC_b103</t>
  </si>
  <si>
    <t>CRC_a142.CRC_b103</t>
  </si>
  <si>
    <t>CRC_a143.CRC_b103</t>
  </si>
  <si>
    <t>CRC_a144.CRC_b103</t>
  </si>
  <si>
    <t>CRC_a145.CRC_b103</t>
  </si>
  <si>
    <t>CRC_a146.CRC_b103</t>
  </si>
  <si>
    <t>CRC_a147.CRC_b103</t>
  </si>
  <si>
    <t>CRC_a148.CRC_b103</t>
  </si>
  <si>
    <t>CRC_a149.CRC_b103</t>
  </si>
  <si>
    <t>CRC_a150.CRC_b103</t>
  </si>
  <si>
    <t>CRC_a151.CRC_b103</t>
  </si>
  <si>
    <t>CRC_a152.CRC_b103</t>
  </si>
  <si>
    <t>CRC_a153.CRC_b103</t>
  </si>
  <si>
    <t>CRC_a154.CRC_b103</t>
  </si>
  <si>
    <t>CRC_a155.CRC_b103</t>
  </si>
  <si>
    <t>CRC_a156.CRC_b103</t>
  </si>
  <si>
    <t>CRC_a157.CRC_b103</t>
  </si>
  <si>
    <t>CRC_a158.CRC_b103</t>
  </si>
  <si>
    <t>CRC_a159.CRC_b103</t>
  </si>
  <si>
    <t>CRC_a160.CRC_b103</t>
  </si>
  <si>
    <t>CRC_a161.CRC_b103</t>
  </si>
  <si>
    <t>CRC_a162.CRC_b103</t>
  </si>
  <si>
    <t>CRC_a163.CRC_b103</t>
  </si>
  <si>
    <t>CRC_a164.CRC_b103</t>
  </si>
  <si>
    <t>CRC_a165.CRC_b103</t>
  </si>
  <si>
    <t>CRC_a166.CRC_b103</t>
  </si>
  <si>
    <t>CRC_a167.CRC_b103</t>
  </si>
  <si>
    <t>CRC_a168.CRC_b103</t>
  </si>
  <si>
    <t>CRC_a169.CRC_b103</t>
  </si>
  <si>
    <t>CRC_a170.CRC_b103</t>
  </si>
  <si>
    <t>CRC_a171.CRC_b103</t>
  </si>
  <si>
    <t>CRC_a172.CRC_b103</t>
  </si>
  <si>
    <t>CRC_a173.CRC_b103</t>
  </si>
  <si>
    <t>CRC_a174.CRC_b103</t>
  </si>
  <si>
    <t>CRC_a175.CRC_b103</t>
  </si>
  <si>
    <t>CRC_a176.CRC_b103</t>
  </si>
  <si>
    <t>CRC_a177.CRC_b103</t>
  </si>
  <si>
    <t>CRC_a178.CRC_b103</t>
  </si>
  <si>
    <t>CRC_a179.CRC_b103</t>
  </si>
  <si>
    <t>CRC_a180.CRC_b103</t>
  </si>
  <si>
    <t>CRC_a181.CRC_b103</t>
  </si>
  <si>
    <t>CRC_a182.CRC_b103</t>
  </si>
  <si>
    <t>CRC_a183.CRC_b103</t>
  </si>
  <si>
    <t>CRC_a184.CRC_b103</t>
  </si>
  <si>
    <t>CRC_a185.CRC_b103</t>
  </si>
  <si>
    <t>CRC_a186.CRC_b103</t>
  </si>
  <si>
    <t>CRC_a187.CRC_b103</t>
  </si>
  <si>
    <t>CRC_a188.CRC_b103</t>
  </si>
  <si>
    <t>CRC_a189.CRC_b103</t>
  </si>
  <si>
    <t>CRC_a190.CRC_b103</t>
  </si>
  <si>
    <t>CRC_a191.CRC_b103</t>
  </si>
  <si>
    <t>CRC_a192.CRC_b103</t>
  </si>
  <si>
    <t>CRC_a193.CRC_b103</t>
  </si>
  <si>
    <t>CRC_a194.CRC_b103</t>
  </si>
  <si>
    <t>CRC_a195.CRC_b103</t>
  </si>
  <si>
    <t>CRC_a196.CRC_b103</t>
  </si>
  <si>
    <t>CRC_a197.CRC_b103</t>
  </si>
  <si>
    <t>CRC_a198.CRC_b103</t>
  </si>
  <si>
    <t>CRC_a199.CRC_b103</t>
  </si>
  <si>
    <t>CDK4_a17.CRC_b103</t>
  </si>
  <si>
    <t>CRC_a1.CRC_b104</t>
  </si>
  <si>
    <t>CRC_a2.CRC_b104</t>
  </si>
  <si>
    <t>CRC_a3.CRC_b104</t>
  </si>
  <si>
    <t>CRC_a4.CRC_b104</t>
  </si>
  <si>
    <t>CRC_a5.CRC_b104</t>
  </si>
  <si>
    <t>CRC_a6.CRC_b104</t>
  </si>
  <si>
    <t>CRC_a7.CRC_b104</t>
  </si>
  <si>
    <t>CRC_a8.CRC_b104</t>
  </si>
  <si>
    <t>CRC_a9.CRC_b104</t>
  </si>
  <si>
    <t>CRC_a10.CRC_b104</t>
  </si>
  <si>
    <t>CRC_a11.CRC_b104</t>
  </si>
  <si>
    <t>CRC_a12.CRC_b104</t>
  </si>
  <si>
    <t>CRC_a13.CRC_b104</t>
  </si>
  <si>
    <t>CRC_a14.CRC_b104</t>
  </si>
  <si>
    <t>CRC_a15.CRC_b104</t>
  </si>
  <si>
    <t>CRC_a16.CRC_b104</t>
  </si>
  <si>
    <t>CRC_a17.CRC_b104</t>
  </si>
  <si>
    <t>CRC_a18.CRC_b104</t>
  </si>
  <si>
    <t>CRC_a19.CRC_b104</t>
  </si>
  <si>
    <t>CRC_a20.CRC_b104</t>
  </si>
  <si>
    <t>CRC_a21.CRC_b104</t>
  </si>
  <si>
    <t>CRC_a22.CRC_b104</t>
  </si>
  <si>
    <t>CRC_a23.CRC_b104</t>
  </si>
  <si>
    <t>CRC_a24.CRC_b104</t>
  </si>
  <si>
    <t>CRC_a25.CRC_b104</t>
  </si>
  <si>
    <t>CRC_a26.CRC_b104</t>
  </si>
  <si>
    <t>CRC_a27.CRC_b104</t>
  </si>
  <si>
    <t>CRC_a28.CRC_b104</t>
  </si>
  <si>
    <t>CRC_a29.CRC_b104</t>
  </si>
  <si>
    <t>CRC_a30.CRC_b104</t>
  </si>
  <si>
    <t>CRC_a31.CRC_b104</t>
  </si>
  <si>
    <t>CRC_a32.CRC_b104</t>
  </si>
  <si>
    <t>CRC_a33.CRC_b104</t>
  </si>
  <si>
    <t>CRC_a34.CRC_b104</t>
  </si>
  <si>
    <t>CRC_a35.CRC_b104</t>
  </si>
  <si>
    <t>CRC_a36.CRC_b104</t>
  </si>
  <si>
    <t>CRC_a37.CRC_b104</t>
  </si>
  <si>
    <t>CRC_a38.CRC_b104</t>
  </si>
  <si>
    <t>CRC_a39.CRC_b104</t>
  </si>
  <si>
    <t>CRC_a40.CRC_b104</t>
  </si>
  <si>
    <t>CRC_a41.CRC_b104</t>
  </si>
  <si>
    <t>CRC_a42.CRC_b104</t>
  </si>
  <si>
    <t>CRC_a43.CRC_b104</t>
  </si>
  <si>
    <t>CRC_a44.CRC_b104</t>
  </si>
  <si>
    <t>CRC_a45.CRC_b104</t>
  </si>
  <si>
    <t>CRC_a46.CRC_b104</t>
  </si>
  <si>
    <t>CRC_a47.CRC_b104</t>
  </si>
  <si>
    <t>CRC_a48.CRC_b104</t>
  </si>
  <si>
    <t>CRC_a49.CRC_b104</t>
  </si>
  <si>
    <t>CRC_a50.CRC_b104</t>
  </si>
  <si>
    <t>CRC_a51.CRC_b104</t>
  </si>
  <si>
    <t>CRC_a52.CRC_b104</t>
  </si>
  <si>
    <t>CRC_a53.CRC_b104</t>
  </si>
  <si>
    <t>CRC_a54.CRC_b104</t>
  </si>
  <si>
    <t>CRC_a55.CRC_b104</t>
  </si>
  <si>
    <t>CRC_a56.CRC_b104</t>
  </si>
  <si>
    <t>CRC_a57.CRC_b104</t>
  </si>
  <si>
    <t>CRC_a58.CRC_b104</t>
  </si>
  <si>
    <t>CRC_a59.CRC_b104</t>
  </si>
  <si>
    <t>CRC_a60.CRC_b104</t>
  </si>
  <si>
    <t>CRC_a61.CRC_b104</t>
  </si>
  <si>
    <t>CRC_a62.CRC_b104</t>
  </si>
  <si>
    <t>CRC_a63.CRC_b104</t>
  </si>
  <si>
    <t>CRC_a64.CRC_b104</t>
  </si>
  <si>
    <t>CRC_a65.CRC_b104</t>
  </si>
  <si>
    <t>CRC_a66.CRC_b104</t>
  </si>
  <si>
    <t>CRC_a67.CRC_b104</t>
  </si>
  <si>
    <t>CRC_a68.CRC_b104</t>
  </si>
  <si>
    <t>CRC_a69.CRC_b104</t>
  </si>
  <si>
    <t>CRC_a70.CRC_b104</t>
  </si>
  <si>
    <t>CRC_a71.CRC_b104</t>
  </si>
  <si>
    <t>CRC_a72.CRC_b104</t>
  </si>
  <si>
    <t>CRC_a73.CRC_b104</t>
  </si>
  <si>
    <t>CRC_a74.CRC_b104</t>
  </si>
  <si>
    <t>CRC_a75.CRC_b104</t>
  </si>
  <si>
    <t>CRC_a76.CRC_b104</t>
  </si>
  <si>
    <t>CRC_a77.CRC_b104</t>
  </si>
  <si>
    <t>CRC_a78.CRC_b104</t>
  </si>
  <si>
    <t>CRC_a79.CRC_b104</t>
  </si>
  <si>
    <t>CRC_a80.CRC_b104</t>
  </si>
  <si>
    <t>CRC_a81.CRC_b104</t>
  </si>
  <si>
    <t>CRC_a82.CRC_b104</t>
  </si>
  <si>
    <t>CRC_a83.CRC_b104</t>
  </si>
  <si>
    <t>CRC_a84.CRC_b104</t>
  </si>
  <si>
    <t>CRC_a85.CRC_b104</t>
  </si>
  <si>
    <t>CRC_a86.CRC_b104</t>
  </si>
  <si>
    <t>CRC_a87.CRC_b104</t>
  </si>
  <si>
    <t>CRC_a88.CRC_b104</t>
  </si>
  <si>
    <t>CRC_a89.CRC_b104</t>
  </si>
  <si>
    <t>CRC_a90.CRC_b104</t>
  </si>
  <si>
    <t>CRC_a91.CRC_b104</t>
  </si>
  <si>
    <t>CRC_a92.CRC_b104</t>
  </si>
  <si>
    <t>CRC_a93.CRC_b104</t>
  </si>
  <si>
    <t>CRC_a94.CRC_b104</t>
  </si>
  <si>
    <t>CRC_a95.CRC_b104</t>
  </si>
  <si>
    <t>CRC_a96.CRC_b104</t>
  </si>
  <si>
    <t>CRC_a97.CRC_b104</t>
  </si>
  <si>
    <t>CRC_a98.CRC_b104</t>
  </si>
  <si>
    <t>CRC_a99.CRC_b104</t>
  </si>
  <si>
    <t>CRC_a100.CRC_b104</t>
  </si>
  <si>
    <t>CRC_a101.CRC_b104</t>
  </si>
  <si>
    <t>CRC_a102.CRC_b104</t>
  </si>
  <si>
    <t>CRC_a103.CRC_b104</t>
  </si>
  <si>
    <t>CRC_a104.CRC_b104</t>
  </si>
  <si>
    <t>CRC_a105.CRC_b104</t>
  </si>
  <si>
    <t>CRC_a106.CRC_b104</t>
  </si>
  <si>
    <t>CRC_a107.CRC_b104</t>
  </si>
  <si>
    <t>CRC_a108.CRC_b104</t>
  </si>
  <si>
    <t>CRC_a109.CRC_b104</t>
  </si>
  <si>
    <t>CRC_a110.CRC_b104</t>
  </si>
  <si>
    <t>CRC_a111.CRC_b104</t>
  </si>
  <si>
    <t>CRC_a112.CRC_b104</t>
  </si>
  <si>
    <t>CRC_a113.CRC_b104</t>
  </si>
  <si>
    <t>CRC_a114.CRC_b104</t>
  </si>
  <si>
    <t>CRC_a115.CRC_b104</t>
  </si>
  <si>
    <t>CRC_a116.CRC_b104</t>
  </si>
  <si>
    <t>CRC_a117.CRC_b104</t>
  </si>
  <si>
    <t>CRC_a118.CRC_b104</t>
  </si>
  <si>
    <t>CRC_a119.CRC_b104</t>
  </si>
  <si>
    <t>CRC_a120.CRC_b104</t>
  </si>
  <si>
    <t>CRC_a121.CRC_b104</t>
  </si>
  <si>
    <t>CRC_a122.CRC_b104</t>
  </si>
  <si>
    <t>CRC_a123.CRC_b104</t>
  </si>
  <si>
    <t>CRC_a124.CRC_b104</t>
  </si>
  <si>
    <t>CRC_a125.CRC_b104</t>
  </si>
  <si>
    <t>CRC_a126.CRC_b104</t>
  </si>
  <si>
    <t>CRC_a127.CRC_b104</t>
  </si>
  <si>
    <t>CRC_a128.CRC_b104</t>
  </si>
  <si>
    <t>CRC_a129.CRC_b104</t>
  </si>
  <si>
    <t>CRC_a130.CRC_b104</t>
  </si>
  <si>
    <t>CRC_a131.CRC_b104</t>
  </si>
  <si>
    <t>CRC_a132.CRC_b104</t>
  </si>
  <si>
    <t>CRC_a133.CRC_b104</t>
  </si>
  <si>
    <t>CRC_a134.CRC_b104</t>
  </si>
  <si>
    <t>CRC_a135.CRC_b104</t>
  </si>
  <si>
    <t>CRC_a136.CRC_b104</t>
  </si>
  <si>
    <t>CRC_a137.CRC_b104</t>
  </si>
  <si>
    <t>CRC_a138.CRC_b104</t>
  </si>
  <si>
    <t>CRC_a139.CRC_b104</t>
  </si>
  <si>
    <t>CRC_a140.CRC_b104</t>
  </si>
  <si>
    <t>CRC_a141.CRC_b104</t>
  </si>
  <si>
    <t>CRC_a142.CRC_b104</t>
  </si>
  <si>
    <t>CRC_a143.CRC_b104</t>
  </si>
  <si>
    <t>CRC_a144.CRC_b104</t>
  </si>
  <si>
    <t>CRC_a145.CRC_b104</t>
  </si>
  <si>
    <t>CRC_a146.CRC_b104</t>
  </si>
  <si>
    <t>CRC_a147.CRC_b104</t>
  </si>
  <si>
    <t>CRC_a148.CRC_b104</t>
  </si>
  <si>
    <t>CRC_a149.CRC_b104</t>
  </si>
  <si>
    <t>CRC_a150.CRC_b104</t>
  </si>
  <si>
    <t>CRC_a151.CRC_b104</t>
  </si>
  <si>
    <t>CRC_a152.CRC_b104</t>
  </si>
  <si>
    <t>CRC_a153.CRC_b104</t>
  </si>
  <si>
    <t>CRC_a154.CRC_b104</t>
  </si>
  <si>
    <t>CRC_a155.CRC_b104</t>
  </si>
  <si>
    <t>CRC_a156.CRC_b104</t>
  </si>
  <si>
    <t>CRC_a157.CRC_b104</t>
  </si>
  <si>
    <t>CRC_a158.CRC_b104</t>
  </si>
  <si>
    <t>CRC_a159.CRC_b104</t>
  </si>
  <si>
    <t>CRC_a160.CRC_b104</t>
  </si>
  <si>
    <t>CRC_a161.CRC_b104</t>
  </si>
  <si>
    <t>CRC_a162.CRC_b104</t>
  </si>
  <si>
    <t>CRC_a163.CRC_b104</t>
  </si>
  <si>
    <t>CRC_a164.CRC_b104</t>
  </si>
  <si>
    <t>CRC_a165.CRC_b104</t>
  </si>
  <si>
    <t>CRC_a166.CRC_b104</t>
  </si>
  <si>
    <t>CRC_a167.CRC_b104</t>
  </si>
  <si>
    <t>CRC_a168.CRC_b104</t>
  </si>
  <si>
    <t>CRC_a169.CRC_b104</t>
  </si>
  <si>
    <t>CRC_a170.CRC_b104</t>
  </si>
  <si>
    <t>CRC_a171.CRC_b104</t>
  </si>
  <si>
    <t>CRC_a172.CRC_b104</t>
  </si>
  <si>
    <t>CRC_a173.CRC_b104</t>
  </si>
  <si>
    <t>CRC_a174.CRC_b104</t>
  </si>
  <si>
    <t>CRC_a175.CRC_b104</t>
  </si>
  <si>
    <t>CRC_a176.CRC_b104</t>
  </si>
  <si>
    <t>CRC_a177.CRC_b104</t>
  </si>
  <si>
    <t>CRC_a178.CRC_b104</t>
  </si>
  <si>
    <t>CRC_a179.CRC_b104</t>
  </si>
  <si>
    <t>CRC_a180.CRC_b104</t>
  </si>
  <si>
    <t>CRC_a181.CRC_b104</t>
  </si>
  <si>
    <t>CRC_a182.CRC_b104</t>
  </si>
  <si>
    <t>CRC_a183.CRC_b104</t>
  </si>
  <si>
    <t>CRC_a184.CRC_b104</t>
  </si>
  <si>
    <t>CRC_a185.CRC_b104</t>
  </si>
  <si>
    <t>CRC_a186.CRC_b104</t>
  </si>
  <si>
    <t>CRC_a187.CRC_b104</t>
  </si>
  <si>
    <t>CRC_a188.CRC_b104</t>
  </si>
  <si>
    <t>CRC_a189.CRC_b104</t>
  </si>
  <si>
    <t>CRC_a190.CRC_b104</t>
  </si>
  <si>
    <t>CRC_a191.CRC_b104</t>
  </si>
  <si>
    <t>CRC_a192.CRC_b104</t>
  </si>
  <si>
    <t>CRC_a193.CRC_b104</t>
  </si>
  <si>
    <t>CRC_a194.CRC_b104</t>
  </si>
  <si>
    <t>CRC_a195.CRC_b104</t>
  </si>
  <si>
    <t>CRC_a196.CRC_b104</t>
  </si>
  <si>
    <t>CRC_a197.CRC_b104</t>
  </si>
  <si>
    <t>CRC_a198.CRC_b104</t>
  </si>
  <si>
    <t>CRC_a199.CRC_b104</t>
  </si>
  <si>
    <t>CDK4_a17.CRC_b104</t>
  </si>
  <si>
    <t>CRC_a1.CRC_b105</t>
  </si>
  <si>
    <t>CRC_a2.CRC_b105</t>
  </si>
  <si>
    <t>CRC_a3.CRC_b105</t>
  </si>
  <si>
    <t>CRC_a4.CRC_b105</t>
  </si>
  <si>
    <t>CRC_a5.CRC_b105</t>
  </si>
  <si>
    <t>CRC_a6.CRC_b105</t>
  </si>
  <si>
    <t>CRC_a7.CRC_b105</t>
  </si>
  <si>
    <t>CRC_a8.CRC_b105</t>
  </si>
  <si>
    <t>CRC_a9.CRC_b105</t>
  </si>
  <si>
    <t>CRC_a10.CRC_b105</t>
  </si>
  <si>
    <t>CRC_a11.CRC_b105</t>
  </si>
  <si>
    <t>CRC_a12.CRC_b105</t>
  </si>
  <si>
    <t>CRC_a13.CRC_b105</t>
  </si>
  <si>
    <t>CRC_a14.CRC_b105</t>
  </si>
  <si>
    <t>CRC_a15.CRC_b105</t>
  </si>
  <si>
    <t>CRC_a16.CRC_b105</t>
  </si>
  <si>
    <t>CRC_a17.CRC_b105</t>
  </si>
  <si>
    <t>CRC_a18.CRC_b105</t>
  </si>
  <si>
    <t>CRC_a19.CRC_b105</t>
  </si>
  <si>
    <t>CRC_a20.CRC_b105</t>
  </si>
  <si>
    <t>CRC_a21.CRC_b105</t>
  </si>
  <si>
    <t>CRC_a22.CRC_b105</t>
  </si>
  <si>
    <t>CRC_a23.CRC_b105</t>
  </si>
  <si>
    <t>CRC_a24.CRC_b105</t>
  </si>
  <si>
    <t>CRC_a25.CRC_b105</t>
  </si>
  <si>
    <t>CRC_a26.CRC_b105</t>
  </si>
  <si>
    <t>CRC_a27.CRC_b105</t>
  </si>
  <si>
    <t>CRC_a28.CRC_b105</t>
  </si>
  <si>
    <t>CRC_a29.CRC_b105</t>
  </si>
  <si>
    <t>CRC_a30.CRC_b105</t>
  </si>
  <si>
    <t>CRC_a31.CRC_b105</t>
  </si>
  <si>
    <t>CRC_a32.CRC_b105</t>
  </si>
  <si>
    <t>CRC_a33.CRC_b105</t>
  </si>
  <si>
    <t>CRC_a34.CRC_b105</t>
  </si>
  <si>
    <t>CRC_a35.CRC_b105</t>
  </si>
  <si>
    <t>CRC_a36.CRC_b105</t>
  </si>
  <si>
    <t>CRC_a37.CRC_b105</t>
  </si>
  <si>
    <t>CRC_a38.CRC_b105</t>
  </si>
  <si>
    <t>CRC_a39.CRC_b105</t>
  </si>
  <si>
    <t>CRC_a40.CRC_b105</t>
  </si>
  <si>
    <t>CRC_a41.CRC_b105</t>
  </si>
  <si>
    <t>CRC_a42.CRC_b105</t>
  </si>
  <si>
    <t>CRC_a43.CRC_b105</t>
  </si>
  <si>
    <t>CRC_a44.CRC_b105</t>
  </si>
  <si>
    <t>CRC_a45.CRC_b105</t>
  </si>
  <si>
    <t>CRC_a46.CRC_b105</t>
  </si>
  <si>
    <t>CRC_a47.CRC_b105</t>
  </si>
  <si>
    <t>CRC_a48.CRC_b105</t>
  </si>
  <si>
    <t>CRC_a49.CRC_b105</t>
  </si>
  <si>
    <t>CRC_a50.CRC_b105</t>
  </si>
  <si>
    <t>CRC_a51.CRC_b105</t>
  </si>
  <si>
    <t>CRC_a52.CRC_b105</t>
  </si>
  <si>
    <t>CRC_a53.CRC_b105</t>
  </si>
  <si>
    <t>CRC_a54.CRC_b105</t>
  </si>
  <si>
    <t>CRC_a55.CRC_b105</t>
  </si>
  <si>
    <t>CRC_a56.CRC_b105</t>
  </si>
  <si>
    <t>CRC_a57.CRC_b105</t>
  </si>
  <si>
    <t>CRC_a58.CRC_b105</t>
  </si>
  <si>
    <t>CRC_a59.CRC_b105</t>
  </si>
  <si>
    <t>CRC_a60.CRC_b105</t>
  </si>
  <si>
    <t>CRC_a61.CRC_b105</t>
  </si>
  <si>
    <t>CRC_a62.CRC_b105</t>
  </si>
  <si>
    <t>CRC_a63.CRC_b105</t>
  </si>
  <si>
    <t>CRC_a64.CRC_b105</t>
  </si>
  <si>
    <t>CRC_a65.CRC_b105</t>
  </si>
  <si>
    <t>CRC_a66.CRC_b105</t>
  </si>
  <si>
    <t>CRC_a67.CRC_b105</t>
  </si>
  <si>
    <t>CRC_a68.CRC_b105</t>
  </si>
  <si>
    <t>CRC_a69.CRC_b105</t>
  </si>
  <si>
    <t>CRC_a70.CRC_b105</t>
  </si>
  <si>
    <t>CRC_a71.CRC_b105</t>
  </si>
  <si>
    <t>CRC_a72.CRC_b105</t>
  </si>
  <si>
    <t>CRC_a73.CRC_b105</t>
  </si>
  <si>
    <t>CRC_a74.CRC_b105</t>
  </si>
  <si>
    <t>CRC_a75.CRC_b105</t>
  </si>
  <si>
    <t>CRC_a76.CRC_b105</t>
  </si>
  <si>
    <t>CRC_a77.CRC_b105</t>
  </si>
  <si>
    <t>CRC_a78.CRC_b105</t>
  </si>
  <si>
    <t>CRC_a79.CRC_b105</t>
  </si>
  <si>
    <t>CRC_a80.CRC_b105</t>
  </si>
  <si>
    <t>CRC_a81.CRC_b105</t>
  </si>
  <si>
    <t>CRC_a82.CRC_b105</t>
  </si>
  <si>
    <t>CRC_a83.CRC_b105</t>
  </si>
  <si>
    <t>CRC_a84.CRC_b105</t>
  </si>
  <si>
    <t>CRC_a85.CRC_b105</t>
  </si>
  <si>
    <t>CRC_a86.CRC_b105</t>
  </si>
  <si>
    <t>CRC_a87.CRC_b105</t>
  </si>
  <si>
    <t>CRC_a88.CRC_b105</t>
  </si>
  <si>
    <t>CRC_a89.CRC_b105</t>
  </si>
  <si>
    <t>CRC_a90.CRC_b105</t>
  </si>
  <si>
    <t>CRC_a91.CRC_b105</t>
  </si>
  <si>
    <t>CRC_a92.CRC_b105</t>
  </si>
  <si>
    <t>CRC_a93.CRC_b105</t>
  </si>
  <si>
    <t>CRC_a94.CRC_b105</t>
  </si>
  <si>
    <t>CRC_a95.CRC_b105</t>
  </si>
  <si>
    <t>CRC_a96.CRC_b105</t>
  </si>
  <si>
    <t>CRC_a97.CRC_b105</t>
  </si>
  <si>
    <t>CRC_a98.CRC_b105</t>
  </si>
  <si>
    <t>CRC_a99.CRC_b105</t>
  </si>
  <si>
    <t>CRC_a100.CRC_b105</t>
  </si>
  <si>
    <t>CRC_a101.CRC_b105</t>
  </si>
  <si>
    <t>CRC_a102.CRC_b105</t>
  </si>
  <si>
    <t>CRC_a103.CRC_b105</t>
  </si>
  <si>
    <t>CRC_a104.CRC_b105</t>
  </si>
  <si>
    <t>CRC_a105.CRC_b105</t>
  </si>
  <si>
    <t>CRC_a106.CRC_b105</t>
  </si>
  <si>
    <t>CRC_a107.CRC_b105</t>
  </si>
  <si>
    <t>CRC_a108.CRC_b105</t>
  </si>
  <si>
    <t>CRC_a109.CRC_b105</t>
  </si>
  <si>
    <t>CRC_a110.CRC_b105</t>
  </si>
  <si>
    <t>CRC_a111.CRC_b105</t>
  </si>
  <si>
    <t>CRC_a112.CRC_b105</t>
  </si>
  <si>
    <t>CRC_a113.CRC_b105</t>
  </si>
  <si>
    <t>CRC_a114.CRC_b105</t>
  </si>
  <si>
    <t>CRC_a115.CRC_b105</t>
  </si>
  <si>
    <t>CRC_a116.CRC_b105</t>
  </si>
  <si>
    <t>CRC_a117.CRC_b105</t>
  </si>
  <si>
    <t>CRC_a118.CRC_b105</t>
  </si>
  <si>
    <t>CRC_a119.CRC_b105</t>
  </si>
  <si>
    <t>CRC_a120.CRC_b105</t>
  </si>
  <si>
    <t>CRC_a121.CRC_b105</t>
  </si>
  <si>
    <t>CRC_a122.CRC_b105</t>
  </si>
  <si>
    <t>CRC_a123.CRC_b105</t>
  </si>
  <si>
    <t>CRC_a124.CRC_b105</t>
  </si>
  <si>
    <t>CRC_a125.CRC_b105</t>
  </si>
  <si>
    <t>CRC_a126.CRC_b105</t>
  </si>
  <si>
    <t>CRC_a127.CRC_b105</t>
  </si>
  <si>
    <t>CRC_a128.CRC_b105</t>
  </si>
  <si>
    <t>CRC_a129.CRC_b105</t>
  </si>
  <si>
    <t>CRC_a130.CRC_b105</t>
  </si>
  <si>
    <t>CRC_a131.CRC_b105</t>
  </si>
  <si>
    <t>CRC_a132.CRC_b105</t>
  </si>
  <si>
    <t>CRC_a133.CRC_b105</t>
  </si>
  <si>
    <t>CRC_a134.CRC_b105</t>
  </si>
  <si>
    <t>CRC_a135.CRC_b105</t>
  </si>
  <si>
    <t>CRC_a136.CRC_b105</t>
  </si>
  <si>
    <t>CRC_a137.CRC_b105</t>
  </si>
  <si>
    <t>CRC_a138.CRC_b105</t>
  </si>
  <si>
    <t>CRC_a139.CRC_b105</t>
  </si>
  <si>
    <t>CRC_a140.CRC_b105</t>
  </si>
  <si>
    <t>CRC_a141.CRC_b105</t>
  </si>
  <si>
    <t>CRC_a142.CRC_b105</t>
  </si>
  <si>
    <t>CRC_a143.CRC_b105</t>
  </si>
  <si>
    <t>CRC_a144.CRC_b105</t>
  </si>
  <si>
    <t>CRC_a145.CRC_b105</t>
  </si>
  <si>
    <t>CRC_a146.CRC_b105</t>
  </si>
  <si>
    <t>CRC_a147.CRC_b105</t>
  </si>
  <si>
    <t>CRC_a148.CRC_b105</t>
  </si>
  <si>
    <t>CRC_a149.CRC_b105</t>
  </si>
  <si>
    <t>CRC_a150.CRC_b105</t>
  </si>
  <si>
    <t>CRC_a151.CRC_b105</t>
  </si>
  <si>
    <t>CRC_a152.CRC_b105</t>
  </si>
  <si>
    <t>CRC_a153.CRC_b105</t>
  </si>
  <si>
    <t>CRC_a154.CRC_b105</t>
  </si>
  <si>
    <t>CRC_a155.CRC_b105</t>
  </si>
  <si>
    <t>CRC_a156.CRC_b105</t>
  </si>
  <si>
    <t>CRC_a157.CRC_b105</t>
  </si>
  <si>
    <t>CRC_a158.CRC_b105</t>
  </si>
  <si>
    <t>CRC_a159.CRC_b105</t>
  </si>
  <si>
    <t>CRC_a160.CRC_b105</t>
  </si>
  <si>
    <t>CRC_a161.CRC_b105</t>
  </si>
  <si>
    <t>CRC_a162.CRC_b105</t>
  </si>
  <si>
    <t>CRC_a163.CRC_b105</t>
  </si>
  <si>
    <t>CRC_a164.CRC_b105</t>
  </si>
  <si>
    <t>CRC_a165.CRC_b105</t>
  </si>
  <si>
    <t>CRC_a166.CRC_b105</t>
  </si>
  <si>
    <t>CRC_a167.CRC_b105</t>
  </si>
  <si>
    <t>CRC_a168.CRC_b105</t>
  </si>
  <si>
    <t>CRC_a169.CRC_b105</t>
  </si>
  <si>
    <t>CRC_a170.CRC_b105</t>
  </si>
  <si>
    <t>CRC_a171.CRC_b105</t>
  </si>
  <si>
    <t>CRC_a172.CRC_b105</t>
  </si>
  <si>
    <t>CRC_a173.CRC_b105</t>
  </si>
  <si>
    <t>CRC_a174.CRC_b105</t>
  </si>
  <si>
    <t>CRC_a175.CRC_b105</t>
  </si>
  <si>
    <t>CRC_a176.CRC_b105</t>
  </si>
  <si>
    <t>CRC_a177.CRC_b105</t>
  </si>
  <si>
    <t>CRC_a178.CRC_b105</t>
  </si>
  <si>
    <t>CRC_a179.CRC_b105</t>
  </si>
  <si>
    <t>CRC_a180.CRC_b105</t>
  </si>
  <si>
    <t>CRC_a181.CRC_b105</t>
  </si>
  <si>
    <t>CRC_a182.CRC_b105</t>
  </si>
  <si>
    <t>CRC_a183.CRC_b105</t>
  </si>
  <si>
    <t>CRC_a184.CRC_b105</t>
  </si>
  <si>
    <t>CRC_a185.CRC_b105</t>
  </si>
  <si>
    <t>CRC_a186.CRC_b105</t>
  </si>
  <si>
    <t>CRC_a187.CRC_b105</t>
  </si>
  <si>
    <t>CRC_a188.CRC_b105</t>
  </si>
  <si>
    <t>CRC_a189.CRC_b105</t>
  </si>
  <si>
    <t>CRC_a190.CRC_b105</t>
  </si>
  <si>
    <t>CRC_a191.CRC_b105</t>
  </si>
  <si>
    <t>CRC_a192.CRC_b105</t>
  </si>
  <si>
    <t>CRC_a193.CRC_b105</t>
  </si>
  <si>
    <t>CRC_a194.CRC_b105</t>
  </si>
  <si>
    <t>CRC_a195.CRC_b105</t>
  </si>
  <si>
    <t>CRC_a196.CRC_b105</t>
  </si>
  <si>
    <t>CRC_a197.CRC_b105</t>
  </si>
  <si>
    <t>CRC_a198.CRC_b105</t>
  </si>
  <si>
    <t>CRC_a199.CRC_b105</t>
  </si>
  <si>
    <t>CDK4_a17.CRC_b105</t>
  </si>
  <si>
    <t>CRC_a1.CRC_b106</t>
  </si>
  <si>
    <t>CRC_a2.CRC_b106</t>
  </si>
  <si>
    <t>CRC_a3.CRC_b106</t>
  </si>
  <si>
    <t>CRC_a4.CRC_b106</t>
  </si>
  <si>
    <t>CRC_a5.CRC_b106</t>
  </si>
  <si>
    <t>CRC_a6.CRC_b106</t>
  </si>
  <si>
    <t>CRC_a7.CRC_b106</t>
  </si>
  <si>
    <t>CRC_a8.CRC_b106</t>
  </si>
  <si>
    <t>CRC_a9.CRC_b106</t>
  </si>
  <si>
    <t>CRC_a10.CRC_b106</t>
  </si>
  <si>
    <t>CRC_a11.CRC_b106</t>
  </si>
  <si>
    <t>CRC_a12.CRC_b106</t>
  </si>
  <si>
    <t>CRC_a13.CRC_b106</t>
  </si>
  <si>
    <t>CRC_a14.CRC_b106</t>
  </si>
  <si>
    <t>CRC_a15.CRC_b106</t>
  </si>
  <si>
    <t>CRC_a16.CRC_b106</t>
  </si>
  <si>
    <t>CRC_a17.CRC_b106</t>
  </si>
  <si>
    <t>CRC_a18.CRC_b106</t>
  </si>
  <si>
    <t>CRC_a19.CRC_b106</t>
  </si>
  <si>
    <t>CRC_a20.CRC_b106</t>
  </si>
  <si>
    <t>CRC_a21.CRC_b106</t>
  </si>
  <si>
    <t>CRC_a22.CRC_b106</t>
  </si>
  <si>
    <t>CRC_a23.CRC_b106</t>
  </si>
  <si>
    <t>CRC_a24.CRC_b106</t>
  </si>
  <si>
    <t>CRC_a25.CRC_b106</t>
  </si>
  <si>
    <t>CRC_a26.CRC_b106</t>
  </si>
  <si>
    <t>CRC_a27.CRC_b106</t>
  </si>
  <si>
    <t>CRC_a28.CRC_b106</t>
  </si>
  <si>
    <t>CRC_a29.CRC_b106</t>
  </si>
  <si>
    <t>CRC_a30.CRC_b106</t>
  </si>
  <si>
    <t>CRC_a31.CRC_b106</t>
  </si>
  <si>
    <t>CRC_a32.CRC_b106</t>
  </si>
  <si>
    <t>CRC_a33.CRC_b106</t>
  </si>
  <si>
    <t>CRC_a34.CRC_b106</t>
  </si>
  <si>
    <t>CRC_a35.CRC_b106</t>
  </si>
  <si>
    <t>CRC_a36.CRC_b106</t>
  </si>
  <si>
    <t>CRC_a37.CRC_b106</t>
  </si>
  <si>
    <t>CRC_a38.CRC_b106</t>
  </si>
  <si>
    <t>CRC_a39.CRC_b106</t>
  </si>
  <si>
    <t>CRC_a40.CRC_b106</t>
  </si>
  <si>
    <t>CRC_a41.CRC_b106</t>
  </si>
  <si>
    <t>CRC_a42.CRC_b106</t>
  </si>
  <si>
    <t>CRC_a43.CRC_b106</t>
  </si>
  <si>
    <t>CRC_a44.CRC_b106</t>
  </si>
  <si>
    <t>CRC_a45.CRC_b106</t>
  </si>
  <si>
    <t>CRC_a46.CRC_b106</t>
  </si>
  <si>
    <t>CRC_a47.CRC_b106</t>
  </si>
  <si>
    <t>CRC_a48.CRC_b106</t>
  </si>
  <si>
    <t>CRC_a49.CRC_b106</t>
  </si>
  <si>
    <t>CRC_a50.CRC_b106</t>
  </si>
  <si>
    <t>CRC_a51.CRC_b106</t>
  </si>
  <si>
    <t>CRC_a52.CRC_b106</t>
  </si>
  <si>
    <t>CRC_a53.CRC_b106</t>
  </si>
  <si>
    <t>CRC_a54.CRC_b106</t>
  </si>
  <si>
    <t>CRC_a55.CRC_b106</t>
  </si>
  <si>
    <t>CRC_a56.CRC_b106</t>
  </si>
  <si>
    <t>CRC_a57.CRC_b106</t>
  </si>
  <si>
    <t>CRC_a58.CRC_b106</t>
  </si>
  <si>
    <t>CRC_a59.CRC_b106</t>
  </si>
  <si>
    <t>CRC_a60.CRC_b106</t>
  </si>
  <si>
    <t>CRC_a61.CRC_b106</t>
  </si>
  <si>
    <t>CRC_a62.CRC_b106</t>
  </si>
  <si>
    <t>CRC_a63.CRC_b106</t>
  </si>
  <si>
    <t>CRC_a64.CRC_b106</t>
  </si>
  <si>
    <t>CRC_a65.CRC_b106</t>
  </si>
  <si>
    <t>CRC_a66.CRC_b106</t>
  </si>
  <si>
    <t>CRC_a67.CRC_b106</t>
  </si>
  <si>
    <t>CRC_a68.CRC_b106</t>
  </si>
  <si>
    <t>CRC_a69.CRC_b106</t>
  </si>
  <si>
    <t>CRC_a70.CRC_b106</t>
  </si>
  <si>
    <t>CRC_a71.CRC_b106</t>
  </si>
  <si>
    <t>CRC_a72.CRC_b106</t>
  </si>
  <si>
    <t>CRC_a73.CRC_b106</t>
  </si>
  <si>
    <t>CRC_a74.CRC_b106</t>
  </si>
  <si>
    <t>CRC_a75.CRC_b106</t>
  </si>
  <si>
    <t>CRC_a76.CRC_b106</t>
  </si>
  <si>
    <t>CRC_a77.CRC_b106</t>
  </si>
  <si>
    <t>CRC_a78.CRC_b106</t>
  </si>
  <si>
    <t>CRC_a79.CRC_b106</t>
  </si>
  <si>
    <t>CRC_a80.CRC_b106</t>
  </si>
  <si>
    <t>CRC_a81.CRC_b106</t>
  </si>
  <si>
    <t>CRC_a82.CRC_b106</t>
  </si>
  <si>
    <t>CRC_a83.CRC_b106</t>
  </si>
  <si>
    <t>CRC_a84.CRC_b106</t>
  </si>
  <si>
    <t>CRC_a85.CRC_b106</t>
  </si>
  <si>
    <t>CRC_a86.CRC_b106</t>
  </si>
  <si>
    <t>CRC_a87.CRC_b106</t>
  </si>
  <si>
    <t>CRC_a88.CRC_b106</t>
  </si>
  <si>
    <t>CRC_a89.CRC_b106</t>
  </si>
  <si>
    <t>CRC_a90.CRC_b106</t>
  </si>
  <si>
    <t>CRC_a91.CRC_b106</t>
  </si>
  <si>
    <t>CRC_a92.CRC_b106</t>
  </si>
  <si>
    <t>CRC_a93.CRC_b106</t>
  </si>
  <si>
    <t>CRC_a94.CRC_b106</t>
  </si>
  <si>
    <t>CRC_a95.CRC_b106</t>
  </si>
  <si>
    <t>CRC_a96.CRC_b106</t>
  </si>
  <si>
    <t>CRC_a97.CRC_b106</t>
  </si>
  <si>
    <t>CRC_a98.CRC_b106</t>
  </si>
  <si>
    <t>CRC_a99.CRC_b106</t>
  </si>
  <si>
    <t>CRC_a100.CRC_b106</t>
  </si>
  <si>
    <t>CRC_a101.CRC_b106</t>
  </si>
  <si>
    <t>CRC_a102.CRC_b106</t>
  </si>
  <si>
    <t>CRC_a103.CRC_b106</t>
  </si>
  <si>
    <t>CRC_a104.CRC_b106</t>
  </si>
  <si>
    <t>CRC_a105.CRC_b106</t>
  </si>
  <si>
    <t>CRC_a106.CRC_b106</t>
  </si>
  <si>
    <t>CRC_a107.CRC_b106</t>
  </si>
  <si>
    <t>CRC_a108.CRC_b106</t>
  </si>
  <si>
    <t>CRC_a109.CRC_b106</t>
  </si>
  <si>
    <t>CRC_a110.CRC_b106</t>
  </si>
  <si>
    <t>CRC_a111.CRC_b106</t>
  </si>
  <si>
    <t>CRC_a112.CRC_b106</t>
  </si>
  <si>
    <t>CRC_a113.CRC_b106</t>
  </si>
  <si>
    <t>CRC_a114.CRC_b106</t>
  </si>
  <si>
    <t>CRC_a115.CRC_b106</t>
  </si>
  <si>
    <t>CRC_a116.CRC_b106</t>
  </si>
  <si>
    <t>CRC_a117.CRC_b106</t>
  </si>
  <si>
    <t>CRC_a118.CRC_b106</t>
  </si>
  <si>
    <t>CRC_a119.CRC_b106</t>
  </si>
  <si>
    <t>CRC_a120.CRC_b106</t>
  </si>
  <si>
    <t>CRC_a121.CRC_b106</t>
  </si>
  <si>
    <t>CRC_a122.CRC_b106</t>
  </si>
  <si>
    <t>CRC_a123.CRC_b106</t>
  </si>
  <si>
    <t>CRC_a124.CRC_b106</t>
  </si>
  <si>
    <t>CRC_a125.CRC_b106</t>
  </si>
  <si>
    <t>CRC_a126.CRC_b106</t>
  </si>
  <si>
    <t>CRC_a127.CRC_b106</t>
  </si>
  <si>
    <t>CRC_a128.CRC_b106</t>
  </si>
  <si>
    <t>CRC_a129.CRC_b106</t>
  </si>
  <si>
    <t>CRC_a130.CRC_b106</t>
  </si>
  <si>
    <t>CRC_a131.CRC_b106</t>
  </si>
  <si>
    <t>CRC_a132.CRC_b106</t>
  </si>
  <si>
    <t>CRC_a133.CRC_b106</t>
  </si>
  <si>
    <t>CRC_a134.CRC_b106</t>
  </si>
  <si>
    <t>CRC_a135.CRC_b106</t>
  </si>
  <si>
    <t>CRC_a136.CRC_b106</t>
  </si>
  <si>
    <t>CRC_a137.CRC_b106</t>
  </si>
  <si>
    <t>CRC_a138.CRC_b106</t>
  </si>
  <si>
    <t>CRC_a139.CRC_b106</t>
  </si>
  <si>
    <t>CRC_a140.CRC_b106</t>
  </si>
  <si>
    <t>CRC_a141.CRC_b106</t>
  </si>
  <si>
    <t>CRC_a142.CRC_b106</t>
  </si>
  <si>
    <t>CRC_a143.CRC_b106</t>
  </si>
  <si>
    <t>CRC_a144.CRC_b106</t>
  </si>
  <si>
    <t>CRC_a145.CRC_b106</t>
  </si>
  <si>
    <t>CRC_a146.CRC_b106</t>
  </si>
  <si>
    <t>CRC_a147.CRC_b106</t>
  </si>
  <si>
    <t>CRC_a148.CRC_b106</t>
  </si>
  <si>
    <t>CRC_a149.CRC_b106</t>
  </si>
  <si>
    <t>CRC_a150.CRC_b106</t>
  </si>
  <si>
    <t>CRC_a151.CRC_b106</t>
  </si>
  <si>
    <t>CRC_a152.CRC_b106</t>
  </si>
  <si>
    <t>CRC_a153.CRC_b106</t>
  </si>
  <si>
    <t>CRC_a154.CRC_b106</t>
  </si>
  <si>
    <t>CRC_a155.CRC_b106</t>
  </si>
  <si>
    <t>CRC_a156.CRC_b106</t>
  </si>
  <si>
    <t>CRC_a157.CRC_b106</t>
  </si>
  <si>
    <t>CRC_a158.CRC_b106</t>
  </si>
  <si>
    <t>CRC_a159.CRC_b106</t>
  </si>
  <si>
    <t>CRC_a160.CRC_b106</t>
  </si>
  <si>
    <t>CRC_a161.CRC_b106</t>
  </si>
  <si>
    <t>CRC_a162.CRC_b106</t>
  </si>
  <si>
    <t>CRC_a163.CRC_b106</t>
  </si>
  <si>
    <t>CRC_a164.CRC_b106</t>
  </si>
  <si>
    <t>CRC_a165.CRC_b106</t>
  </si>
  <si>
    <t>CRC_a166.CRC_b106</t>
  </si>
  <si>
    <t>CRC_a167.CRC_b106</t>
  </si>
  <si>
    <t>CRC_a168.CRC_b106</t>
  </si>
  <si>
    <t>CRC_a169.CRC_b106</t>
  </si>
  <si>
    <t>CRC_a170.CRC_b106</t>
  </si>
  <si>
    <t>CRC_a171.CRC_b106</t>
  </si>
  <si>
    <t>CRC_a172.CRC_b106</t>
  </si>
  <si>
    <t>CRC_a173.CRC_b106</t>
  </si>
  <si>
    <t>CRC_a174.CRC_b106</t>
  </si>
  <si>
    <t>CRC_a175.CRC_b106</t>
  </si>
  <si>
    <t>CRC_a176.CRC_b106</t>
  </si>
  <si>
    <t>CRC_a177.CRC_b106</t>
  </si>
  <si>
    <t>CRC_a178.CRC_b106</t>
  </si>
  <si>
    <t>CRC_a179.CRC_b106</t>
  </si>
  <si>
    <t>CRC_a180.CRC_b106</t>
  </si>
  <si>
    <t>CRC_a181.CRC_b106</t>
  </si>
  <si>
    <t>CRC_a182.CRC_b106</t>
  </si>
  <si>
    <t>CRC_a183.CRC_b106</t>
  </si>
  <si>
    <t>CRC_a184.CRC_b106</t>
  </si>
  <si>
    <t>CRC_a185.CRC_b106</t>
  </si>
  <si>
    <t>CRC_a186.CRC_b106</t>
  </si>
  <si>
    <t>CRC_a187.CRC_b106</t>
  </si>
  <si>
    <t>CRC_a188.CRC_b106</t>
  </si>
  <si>
    <t>CRC_a189.CRC_b106</t>
  </si>
  <si>
    <t>CRC_a190.CRC_b106</t>
  </si>
  <si>
    <t>CRC_a191.CRC_b106</t>
  </si>
  <si>
    <t>CRC_a192.CRC_b106</t>
  </si>
  <si>
    <t>CRC_a193.CRC_b106</t>
  </si>
  <si>
    <t>CRC_a194.CRC_b106</t>
  </si>
  <si>
    <t>CRC_a195.CRC_b106</t>
  </si>
  <si>
    <t>CRC_a196.CRC_b106</t>
  </si>
  <si>
    <t>CRC_a197.CRC_b106</t>
  </si>
  <si>
    <t>CRC_a198.CRC_b106</t>
  </si>
  <si>
    <t>CRC_a199.CRC_b106</t>
  </si>
  <si>
    <t>CDK4_a17.CRC_b106</t>
  </si>
  <si>
    <t>CRC_a1.CRC_b107</t>
  </si>
  <si>
    <t>CRC_a2.CRC_b107</t>
  </si>
  <si>
    <t>CRC_a3.CRC_b107</t>
  </si>
  <si>
    <t>CRC_a4.CRC_b107</t>
  </si>
  <si>
    <t>CRC_a5.CRC_b107</t>
  </si>
  <si>
    <t>CRC_a6.CRC_b107</t>
  </si>
  <si>
    <t>CRC_a7.CRC_b107</t>
  </si>
  <si>
    <t>CRC_a8.CRC_b107</t>
  </si>
  <si>
    <t>CRC_a9.CRC_b107</t>
  </si>
  <si>
    <t>CRC_a10.CRC_b107</t>
  </si>
  <si>
    <t>CRC_a11.CRC_b107</t>
  </si>
  <si>
    <t>CRC_a12.CRC_b107</t>
  </si>
  <si>
    <t>CRC_a13.CRC_b107</t>
  </si>
  <si>
    <t>CRC_a14.CRC_b107</t>
  </si>
  <si>
    <t>CRC_a15.CRC_b107</t>
  </si>
  <si>
    <t>CRC_a16.CRC_b107</t>
  </si>
  <si>
    <t>CRC_a17.CRC_b107</t>
  </si>
  <si>
    <t>CRC_a18.CRC_b107</t>
  </si>
  <si>
    <t>CRC_a19.CRC_b107</t>
  </si>
  <si>
    <t>CRC_a20.CRC_b107</t>
  </si>
  <si>
    <t>CRC_a21.CRC_b107</t>
  </si>
  <si>
    <t>CRC_a22.CRC_b107</t>
  </si>
  <si>
    <t>CRC_a23.CRC_b107</t>
  </si>
  <si>
    <t>CRC_a24.CRC_b107</t>
  </si>
  <si>
    <t>CRC_a25.CRC_b107</t>
  </si>
  <si>
    <t>CRC_a26.CRC_b107</t>
  </si>
  <si>
    <t>CRC_a27.CRC_b107</t>
  </si>
  <si>
    <t>CRC_a28.CRC_b107</t>
  </si>
  <si>
    <t>CRC_a29.CRC_b107</t>
  </si>
  <si>
    <t>CRC_a30.CRC_b107</t>
  </si>
  <si>
    <t>CRC_a31.CRC_b107</t>
  </si>
  <si>
    <t>CRC_a32.CRC_b107</t>
  </si>
  <si>
    <t>CRC_a33.CRC_b107</t>
  </si>
  <si>
    <t>CRC_a34.CRC_b107</t>
  </si>
  <si>
    <t>CRC_a35.CRC_b107</t>
  </si>
  <si>
    <t>CRC_a36.CRC_b107</t>
  </si>
  <si>
    <t>CRC_a37.CRC_b107</t>
  </si>
  <si>
    <t>CRC_a38.CRC_b107</t>
  </si>
  <si>
    <t>CRC_a39.CRC_b107</t>
  </si>
  <si>
    <t>CRC_a40.CRC_b107</t>
  </si>
  <si>
    <t>CRC_a41.CRC_b107</t>
  </si>
  <si>
    <t>CRC_a42.CRC_b107</t>
  </si>
  <si>
    <t>CRC_a43.CRC_b107</t>
  </si>
  <si>
    <t>CRC_a44.CRC_b107</t>
  </si>
  <si>
    <t>CRC_a45.CRC_b107</t>
  </si>
  <si>
    <t>CRC_a46.CRC_b107</t>
  </si>
  <si>
    <t>CRC_a47.CRC_b107</t>
  </si>
  <si>
    <t>CRC_a48.CRC_b107</t>
  </si>
  <si>
    <t>CRC_a49.CRC_b107</t>
  </si>
  <si>
    <t>CRC_a50.CRC_b107</t>
  </si>
  <si>
    <t>CRC_a51.CRC_b107</t>
  </si>
  <si>
    <t>CRC_a52.CRC_b107</t>
  </si>
  <si>
    <t>CRC_a53.CRC_b107</t>
  </si>
  <si>
    <t>CRC_a54.CRC_b107</t>
  </si>
  <si>
    <t>CRC_a55.CRC_b107</t>
  </si>
  <si>
    <t>CRC_a56.CRC_b107</t>
  </si>
  <si>
    <t>CRC_a57.CRC_b107</t>
  </si>
  <si>
    <t>CRC_a58.CRC_b107</t>
  </si>
  <si>
    <t>CRC_a59.CRC_b107</t>
  </si>
  <si>
    <t>CRC_a60.CRC_b107</t>
  </si>
  <si>
    <t>CRC_a61.CRC_b107</t>
  </si>
  <si>
    <t>CRC_a62.CRC_b107</t>
  </si>
  <si>
    <t>CRC_a63.CRC_b107</t>
  </si>
  <si>
    <t>CRC_a64.CRC_b107</t>
  </si>
  <si>
    <t>CRC_a65.CRC_b107</t>
  </si>
  <si>
    <t>CRC_a66.CRC_b107</t>
  </si>
  <si>
    <t>CRC_a67.CRC_b107</t>
  </si>
  <si>
    <t>CRC_a68.CRC_b107</t>
  </si>
  <si>
    <t>CRC_a69.CRC_b107</t>
  </si>
  <si>
    <t>CRC_a70.CRC_b107</t>
  </si>
  <si>
    <t>CRC_a71.CRC_b107</t>
  </si>
  <si>
    <t>CRC_a72.CRC_b107</t>
  </si>
  <si>
    <t>CRC_a73.CRC_b107</t>
  </si>
  <si>
    <t>CRC_a74.CRC_b107</t>
  </si>
  <si>
    <t>CRC_a75.CRC_b107</t>
  </si>
  <si>
    <t>CRC_a76.CRC_b107</t>
  </si>
  <si>
    <t>CRC_a77.CRC_b107</t>
  </si>
  <si>
    <t>CRC_a78.CRC_b107</t>
  </si>
  <si>
    <t>CRC_a79.CRC_b107</t>
  </si>
  <si>
    <t>CRC_a80.CRC_b107</t>
  </si>
  <si>
    <t>CRC_a81.CRC_b107</t>
  </si>
  <si>
    <t>CRC_a82.CRC_b107</t>
  </si>
  <si>
    <t>CRC_a83.CRC_b107</t>
  </si>
  <si>
    <t>CRC_a84.CRC_b107</t>
  </si>
  <si>
    <t>CRC_a85.CRC_b107</t>
  </si>
  <si>
    <t>CRC_a86.CRC_b107</t>
  </si>
  <si>
    <t>CRC_a87.CRC_b107</t>
  </si>
  <si>
    <t>CRC_a88.CRC_b107</t>
  </si>
  <si>
    <t>CRC_a89.CRC_b107</t>
  </si>
  <si>
    <t>CRC_a90.CRC_b107</t>
  </si>
  <si>
    <t>CRC_a91.CRC_b107</t>
  </si>
  <si>
    <t>CRC_a92.CRC_b107</t>
  </si>
  <si>
    <t>CRC_a93.CRC_b107</t>
  </si>
  <si>
    <t>CRC_a94.CRC_b107</t>
  </si>
  <si>
    <t>CRC_a95.CRC_b107</t>
  </si>
  <si>
    <t>CRC_a96.CRC_b107</t>
  </si>
  <si>
    <t>CRC_a97.CRC_b107</t>
  </si>
  <si>
    <t>CRC_a98.CRC_b107</t>
  </si>
  <si>
    <t>CRC_a99.CRC_b107</t>
  </si>
  <si>
    <t>CRC_a100.CRC_b107</t>
  </si>
  <si>
    <t>CRC_a101.CRC_b107</t>
  </si>
  <si>
    <t>CRC_a102.CRC_b107</t>
  </si>
  <si>
    <t>CRC_a103.CRC_b107</t>
  </si>
  <si>
    <t>CRC_a104.CRC_b107</t>
  </si>
  <si>
    <t>CRC_a105.CRC_b107</t>
  </si>
  <si>
    <t>CRC_a106.CRC_b107</t>
  </si>
  <si>
    <t>CRC_a107.CRC_b107</t>
  </si>
  <si>
    <t>CRC_a108.CRC_b107</t>
  </si>
  <si>
    <t>CRC_a109.CRC_b107</t>
  </si>
  <si>
    <t>CRC_a110.CRC_b107</t>
  </si>
  <si>
    <t>CRC_a111.CRC_b107</t>
  </si>
  <si>
    <t>CRC_a112.CRC_b107</t>
  </si>
  <si>
    <t>CRC_a113.CRC_b107</t>
  </si>
  <si>
    <t>CRC_a114.CRC_b107</t>
  </si>
  <si>
    <t>CRC_a115.CRC_b107</t>
  </si>
  <si>
    <t>CRC_a116.CRC_b107</t>
  </si>
  <si>
    <t>CRC_a117.CRC_b107</t>
  </si>
  <si>
    <t>CRC_a118.CRC_b107</t>
  </si>
  <si>
    <t>CRC_a119.CRC_b107</t>
  </si>
  <si>
    <t>CRC_a120.CRC_b107</t>
  </si>
  <si>
    <t>CRC_a121.CRC_b107</t>
  </si>
  <si>
    <t>CRC_a122.CRC_b107</t>
  </si>
  <si>
    <t>CRC_a123.CRC_b107</t>
  </si>
  <si>
    <t>CRC_a124.CRC_b107</t>
  </si>
  <si>
    <t>CRC_a125.CRC_b107</t>
  </si>
  <si>
    <t>CRC_a126.CRC_b107</t>
  </si>
  <si>
    <t>CRC_a127.CRC_b107</t>
  </si>
  <si>
    <t>CRC_a128.CRC_b107</t>
  </si>
  <si>
    <t>CRC_a129.CRC_b107</t>
  </si>
  <si>
    <t>CRC_a130.CRC_b107</t>
  </si>
  <si>
    <t>CRC_a131.CRC_b107</t>
  </si>
  <si>
    <t>CRC_a132.CRC_b107</t>
  </si>
  <si>
    <t>CRC_a133.CRC_b107</t>
  </si>
  <si>
    <t>CRC_a134.CRC_b107</t>
  </si>
  <si>
    <t>CRC_a135.CRC_b107</t>
  </si>
  <si>
    <t>CRC_a136.CRC_b107</t>
  </si>
  <si>
    <t>CRC_a137.CRC_b107</t>
  </si>
  <si>
    <t>CRC_a138.CRC_b107</t>
  </si>
  <si>
    <t>CRC_a139.CRC_b107</t>
  </si>
  <si>
    <t>CRC_a140.CRC_b107</t>
  </si>
  <si>
    <t>CRC_a141.CRC_b107</t>
  </si>
  <si>
    <t>CRC_a142.CRC_b107</t>
  </si>
  <si>
    <t>CRC_a143.CRC_b107</t>
  </si>
  <si>
    <t>CRC_a144.CRC_b107</t>
  </si>
  <si>
    <t>CRC_a145.CRC_b107</t>
  </si>
  <si>
    <t>CRC_a146.CRC_b107</t>
  </si>
  <si>
    <t>CRC_a147.CRC_b107</t>
  </si>
  <si>
    <t>CRC_a148.CRC_b107</t>
  </si>
  <si>
    <t>CRC_a149.CRC_b107</t>
  </si>
  <si>
    <t>CRC_a150.CRC_b107</t>
  </si>
  <si>
    <t>CRC_a151.CRC_b107</t>
  </si>
  <si>
    <t>CRC_a152.CRC_b107</t>
  </si>
  <si>
    <t>CRC_a153.CRC_b107</t>
  </si>
  <si>
    <t>CRC_a154.CRC_b107</t>
  </si>
  <si>
    <t>CRC_a155.CRC_b107</t>
  </si>
  <si>
    <t>CRC_a156.CRC_b107</t>
  </si>
  <si>
    <t>CRC_a157.CRC_b107</t>
  </si>
  <si>
    <t>CRC_a158.CRC_b107</t>
  </si>
  <si>
    <t>CRC_a159.CRC_b107</t>
  </si>
  <si>
    <t>CRC_a160.CRC_b107</t>
  </si>
  <si>
    <t>CRC_a161.CRC_b107</t>
  </si>
  <si>
    <t>CRC_a162.CRC_b107</t>
  </si>
  <si>
    <t>CRC_a163.CRC_b107</t>
  </si>
  <si>
    <t>CRC_a164.CRC_b107</t>
  </si>
  <si>
    <t>CRC_a165.CRC_b107</t>
  </si>
  <si>
    <t>CRC_a166.CRC_b107</t>
  </si>
  <si>
    <t>CRC_a167.CRC_b107</t>
  </si>
  <si>
    <t>CRC_a168.CRC_b107</t>
  </si>
  <si>
    <t>CRC_a169.CRC_b107</t>
  </si>
  <si>
    <t>CRC_a170.CRC_b107</t>
  </si>
  <si>
    <t>CRC_a171.CRC_b107</t>
  </si>
  <si>
    <t>CRC_a172.CRC_b107</t>
  </si>
  <si>
    <t>CRC_a173.CRC_b107</t>
  </si>
  <si>
    <t>CRC_a174.CRC_b107</t>
  </si>
  <si>
    <t>CRC_a175.CRC_b107</t>
  </si>
  <si>
    <t>CRC_a176.CRC_b107</t>
  </si>
  <si>
    <t>CRC_a177.CRC_b107</t>
  </si>
  <si>
    <t>CRC_a178.CRC_b107</t>
  </si>
  <si>
    <t>CRC_a179.CRC_b107</t>
  </si>
  <si>
    <t>CRC_a180.CRC_b107</t>
  </si>
  <si>
    <t>CRC_a181.CRC_b107</t>
  </si>
  <si>
    <t>CRC_a182.CRC_b107</t>
  </si>
  <si>
    <t>CRC_a183.CRC_b107</t>
  </si>
  <si>
    <t>CRC_a184.CRC_b107</t>
  </si>
  <si>
    <t>CRC_a185.CRC_b107</t>
  </si>
  <si>
    <t>CRC_a186.CRC_b107</t>
  </si>
  <si>
    <t>CRC_a187.CRC_b107</t>
  </si>
  <si>
    <t>CRC_a188.CRC_b107</t>
  </si>
  <si>
    <t>CRC_a189.CRC_b107</t>
  </si>
  <si>
    <t>CRC_a190.CRC_b107</t>
  </si>
  <si>
    <t>CRC_a191.CRC_b107</t>
  </si>
  <si>
    <t>CRC_a192.CRC_b107</t>
  </si>
  <si>
    <t>CRC_a193.CRC_b107</t>
  </si>
  <si>
    <t>CRC_a194.CRC_b107</t>
  </si>
  <si>
    <t>CRC_a195.CRC_b107</t>
  </si>
  <si>
    <t>CRC_a196.CRC_b107</t>
  </si>
  <si>
    <t>CRC_a197.CRC_b107</t>
  </si>
  <si>
    <t>CRC_a198.CRC_b107</t>
  </si>
  <si>
    <t>CRC_a199.CRC_b107</t>
  </si>
  <si>
    <t>CDK4_a17.CRC_b107</t>
  </si>
  <si>
    <t>CRC_a1.CRC_b108</t>
  </si>
  <si>
    <t>CRC_a2.CRC_b108</t>
  </si>
  <si>
    <t>CRC_a3.CRC_b108</t>
  </si>
  <si>
    <t>CRC_a4.CRC_b108</t>
  </si>
  <si>
    <t>CRC_a5.CRC_b108</t>
  </si>
  <si>
    <t>CRC_a6.CRC_b108</t>
  </si>
  <si>
    <t>CRC_a7.CRC_b108</t>
  </si>
  <si>
    <t>CRC_a8.CRC_b108</t>
  </si>
  <si>
    <t>CRC_a9.CRC_b108</t>
  </si>
  <si>
    <t>CRC_a10.CRC_b108</t>
  </si>
  <si>
    <t>CRC_a11.CRC_b108</t>
  </si>
  <si>
    <t>CRC_a12.CRC_b108</t>
  </si>
  <si>
    <t>CRC_a13.CRC_b108</t>
  </si>
  <si>
    <t>CRC_a14.CRC_b108</t>
  </si>
  <si>
    <t>CRC_a15.CRC_b108</t>
  </si>
  <si>
    <t>CRC_a16.CRC_b108</t>
  </si>
  <si>
    <t>CRC_a17.CRC_b108</t>
  </si>
  <si>
    <t>CRC_a18.CRC_b108</t>
  </si>
  <si>
    <t>CRC_a19.CRC_b108</t>
  </si>
  <si>
    <t>CRC_a20.CRC_b108</t>
  </si>
  <si>
    <t>CRC_a21.CRC_b108</t>
  </si>
  <si>
    <t>CRC_a22.CRC_b108</t>
  </si>
  <si>
    <t>CRC_a23.CRC_b108</t>
  </si>
  <si>
    <t>CRC_a24.CRC_b108</t>
  </si>
  <si>
    <t>CRC_a25.CRC_b108</t>
  </si>
  <si>
    <t>CRC_a26.CRC_b108</t>
  </si>
  <si>
    <t>CRC_a27.CRC_b108</t>
  </si>
  <si>
    <t>CRC_a28.CRC_b108</t>
  </si>
  <si>
    <t>CRC_a29.CRC_b108</t>
  </si>
  <si>
    <t>CRC_a30.CRC_b108</t>
  </si>
  <si>
    <t>CRC_a31.CRC_b108</t>
  </si>
  <si>
    <t>CRC_a32.CRC_b108</t>
  </si>
  <si>
    <t>CRC_a33.CRC_b108</t>
  </si>
  <si>
    <t>CRC_a34.CRC_b108</t>
  </si>
  <si>
    <t>CRC_a35.CRC_b108</t>
  </si>
  <si>
    <t>CRC_a36.CRC_b108</t>
  </si>
  <si>
    <t>CRC_a37.CRC_b108</t>
  </si>
  <si>
    <t>CRC_a38.CRC_b108</t>
  </si>
  <si>
    <t>CRC_a39.CRC_b108</t>
  </si>
  <si>
    <t>CRC_a40.CRC_b108</t>
  </si>
  <si>
    <t>CRC_a41.CRC_b108</t>
  </si>
  <si>
    <t>CRC_a42.CRC_b108</t>
  </si>
  <si>
    <t>CRC_a43.CRC_b108</t>
  </si>
  <si>
    <t>CRC_a44.CRC_b108</t>
  </si>
  <si>
    <t>CRC_a45.CRC_b108</t>
  </si>
  <si>
    <t>CRC_a46.CRC_b108</t>
  </si>
  <si>
    <t>CRC_a47.CRC_b108</t>
  </si>
  <si>
    <t>CRC_a48.CRC_b108</t>
  </si>
  <si>
    <t>CRC_a49.CRC_b108</t>
  </si>
  <si>
    <t>CRC_a50.CRC_b108</t>
  </si>
  <si>
    <t>CRC_a51.CRC_b108</t>
  </si>
  <si>
    <t>CRC_a52.CRC_b108</t>
  </si>
  <si>
    <t>CRC_a53.CRC_b108</t>
  </si>
  <si>
    <t>CRC_a54.CRC_b108</t>
  </si>
  <si>
    <t>CRC_a55.CRC_b108</t>
  </si>
  <si>
    <t>CRC_a56.CRC_b108</t>
  </si>
  <si>
    <t>CRC_a57.CRC_b108</t>
  </si>
  <si>
    <t>CRC_a58.CRC_b108</t>
  </si>
  <si>
    <t>CRC_a59.CRC_b108</t>
  </si>
  <si>
    <t>CRC_a60.CRC_b108</t>
  </si>
  <si>
    <t>CRC_a61.CRC_b108</t>
  </si>
  <si>
    <t>CRC_a62.CRC_b108</t>
  </si>
  <si>
    <t>CRC_a63.CRC_b108</t>
  </si>
  <si>
    <t>CRC_a64.CRC_b108</t>
  </si>
  <si>
    <t>CRC_a65.CRC_b108</t>
  </si>
  <si>
    <t>CRC_a66.CRC_b108</t>
  </si>
  <si>
    <t>CRC_a67.CRC_b108</t>
  </si>
  <si>
    <t>CRC_a68.CRC_b108</t>
  </si>
  <si>
    <t>CRC_a69.CRC_b108</t>
  </si>
  <si>
    <t>CRC_a70.CRC_b108</t>
  </si>
  <si>
    <t>CRC_a71.CRC_b108</t>
  </si>
  <si>
    <t>CRC_a72.CRC_b108</t>
  </si>
  <si>
    <t>CRC_a73.CRC_b108</t>
  </si>
  <si>
    <t>CRC_a74.CRC_b108</t>
  </si>
  <si>
    <t>CRC_a75.CRC_b108</t>
  </si>
  <si>
    <t>CRC_a76.CRC_b108</t>
  </si>
  <si>
    <t>CRC_a77.CRC_b108</t>
  </si>
  <si>
    <t>CRC_a78.CRC_b108</t>
  </si>
  <si>
    <t>CRC_a79.CRC_b108</t>
  </si>
  <si>
    <t>CRC_a80.CRC_b108</t>
  </si>
  <si>
    <t>CRC_a81.CRC_b108</t>
  </si>
  <si>
    <t>CRC_a82.CRC_b108</t>
  </si>
  <si>
    <t>CRC_a83.CRC_b108</t>
  </si>
  <si>
    <t>CRC_a84.CRC_b108</t>
  </si>
  <si>
    <t>CRC_a85.CRC_b108</t>
  </si>
  <si>
    <t>CRC_a86.CRC_b108</t>
  </si>
  <si>
    <t>CRC_a87.CRC_b108</t>
  </si>
  <si>
    <t>CRC_a88.CRC_b108</t>
  </si>
  <si>
    <t>CRC_a89.CRC_b108</t>
  </si>
  <si>
    <t>CRC_a90.CRC_b108</t>
  </si>
  <si>
    <t>CRC_a91.CRC_b108</t>
  </si>
  <si>
    <t>CRC_a92.CRC_b108</t>
  </si>
  <si>
    <t>CRC_a93.CRC_b108</t>
  </si>
  <si>
    <t>CRC_a94.CRC_b108</t>
  </si>
  <si>
    <t>CRC_a95.CRC_b108</t>
  </si>
  <si>
    <t>CRC_a96.CRC_b108</t>
  </si>
  <si>
    <t>CRC_a97.CRC_b108</t>
  </si>
  <si>
    <t>CRC_a98.CRC_b108</t>
  </si>
  <si>
    <t>CRC_a99.CRC_b108</t>
  </si>
  <si>
    <t>CRC_a100.CRC_b108</t>
  </si>
  <si>
    <t>CRC_a101.CRC_b108</t>
  </si>
  <si>
    <t>CRC_a102.CRC_b108</t>
  </si>
  <si>
    <t>CRC_a103.CRC_b108</t>
  </si>
  <si>
    <t>CRC_a104.CRC_b108</t>
  </si>
  <si>
    <t>CRC_a105.CRC_b108</t>
  </si>
  <si>
    <t>CRC_a106.CRC_b108</t>
  </si>
  <si>
    <t>CRC_a107.CRC_b108</t>
  </si>
  <si>
    <t>CRC_a108.CRC_b108</t>
  </si>
  <si>
    <t>CRC_a109.CRC_b108</t>
  </si>
  <si>
    <t>CRC_a110.CRC_b108</t>
  </si>
  <si>
    <t>CRC_a111.CRC_b108</t>
  </si>
  <si>
    <t>CRC_a112.CRC_b108</t>
  </si>
  <si>
    <t>CRC_a113.CRC_b108</t>
  </si>
  <si>
    <t>CRC_a114.CRC_b108</t>
  </si>
  <si>
    <t>CRC_a115.CRC_b108</t>
  </si>
  <si>
    <t>CRC_a116.CRC_b108</t>
  </si>
  <si>
    <t>CRC_a117.CRC_b108</t>
  </si>
  <si>
    <t>CRC_a118.CRC_b108</t>
  </si>
  <si>
    <t>CRC_a119.CRC_b108</t>
  </si>
  <si>
    <t>CRC_a120.CRC_b108</t>
  </si>
  <si>
    <t>CRC_a121.CRC_b108</t>
  </si>
  <si>
    <t>CRC_a122.CRC_b108</t>
  </si>
  <si>
    <t>CRC_a123.CRC_b108</t>
  </si>
  <si>
    <t>CRC_a124.CRC_b108</t>
  </si>
  <si>
    <t>CRC_a125.CRC_b108</t>
  </si>
  <si>
    <t>CRC_a126.CRC_b108</t>
  </si>
  <si>
    <t>CRC_a127.CRC_b108</t>
  </si>
  <si>
    <t>CRC_a128.CRC_b108</t>
  </si>
  <si>
    <t>CRC_a129.CRC_b108</t>
  </si>
  <si>
    <t>CRC_a130.CRC_b108</t>
  </si>
  <si>
    <t>CRC_a131.CRC_b108</t>
  </si>
  <si>
    <t>CRC_a132.CRC_b108</t>
  </si>
  <si>
    <t>CRC_a133.CRC_b108</t>
  </si>
  <si>
    <t>CRC_a134.CRC_b108</t>
  </si>
  <si>
    <t>CRC_a135.CRC_b108</t>
  </si>
  <si>
    <t>CRC_a136.CRC_b108</t>
  </si>
  <si>
    <t>CRC_a137.CRC_b108</t>
  </si>
  <si>
    <t>CRC_a138.CRC_b108</t>
  </si>
  <si>
    <t>CRC_a139.CRC_b108</t>
  </si>
  <si>
    <t>CRC_a140.CRC_b108</t>
  </si>
  <si>
    <t>CRC_a141.CRC_b108</t>
  </si>
  <si>
    <t>CRC_a142.CRC_b108</t>
  </si>
  <si>
    <t>CRC_a143.CRC_b108</t>
  </si>
  <si>
    <t>CRC_a144.CRC_b108</t>
  </si>
  <si>
    <t>CRC_a145.CRC_b108</t>
  </si>
  <si>
    <t>CRC_a146.CRC_b108</t>
  </si>
  <si>
    <t>CRC_a147.CRC_b108</t>
  </si>
  <si>
    <t>CRC_a148.CRC_b108</t>
  </si>
  <si>
    <t>CRC_a149.CRC_b108</t>
  </si>
  <si>
    <t>CRC_a150.CRC_b108</t>
  </si>
  <si>
    <t>CRC_a151.CRC_b108</t>
  </si>
  <si>
    <t>CRC_a152.CRC_b108</t>
  </si>
  <si>
    <t>CRC_a153.CRC_b108</t>
  </si>
  <si>
    <t>CRC_a154.CRC_b108</t>
  </si>
  <si>
    <t>CRC_a155.CRC_b108</t>
  </si>
  <si>
    <t>CRC_a156.CRC_b108</t>
  </si>
  <si>
    <t>CRC_a157.CRC_b108</t>
  </si>
  <si>
    <t>CRC_a158.CRC_b108</t>
  </si>
  <si>
    <t>CRC_a159.CRC_b108</t>
  </si>
  <si>
    <t>CRC_a160.CRC_b108</t>
  </si>
  <si>
    <t>CRC_a161.CRC_b108</t>
  </si>
  <si>
    <t>CRC_a162.CRC_b108</t>
  </si>
  <si>
    <t>CRC_a163.CRC_b108</t>
  </si>
  <si>
    <t>CRC_a164.CRC_b108</t>
  </si>
  <si>
    <t>CRC_a165.CRC_b108</t>
  </si>
  <si>
    <t>CRC_a166.CRC_b108</t>
  </si>
  <si>
    <t>CRC_a167.CRC_b108</t>
  </si>
  <si>
    <t>CRC_a168.CRC_b108</t>
  </si>
  <si>
    <t>CRC_a169.CRC_b108</t>
  </si>
  <si>
    <t>CRC_a170.CRC_b108</t>
  </si>
  <si>
    <t>CRC_a171.CRC_b108</t>
  </si>
  <si>
    <t>CRC_a172.CRC_b108</t>
  </si>
  <si>
    <t>CRC_a173.CRC_b108</t>
  </si>
  <si>
    <t>CRC_a174.CRC_b108</t>
  </si>
  <si>
    <t>CRC_a175.CRC_b108</t>
  </si>
  <si>
    <t>CRC_a176.CRC_b108</t>
  </si>
  <si>
    <t>CRC_a177.CRC_b108</t>
  </si>
  <si>
    <t>CRC_a178.CRC_b108</t>
  </si>
  <si>
    <t>CRC_a179.CRC_b108</t>
  </si>
  <si>
    <t>CRC_a180.CRC_b108</t>
  </si>
  <si>
    <t>CRC_a181.CRC_b108</t>
  </si>
  <si>
    <t>CRC_a182.CRC_b108</t>
  </si>
  <si>
    <t>CRC_a183.CRC_b108</t>
  </si>
  <si>
    <t>CRC_a184.CRC_b108</t>
  </si>
  <si>
    <t>CRC_a185.CRC_b108</t>
  </si>
  <si>
    <t>CRC_a186.CRC_b108</t>
  </si>
  <si>
    <t>CRC_a187.CRC_b108</t>
  </si>
  <si>
    <t>CRC_a188.CRC_b108</t>
  </si>
  <si>
    <t>CRC_a189.CRC_b108</t>
  </si>
  <si>
    <t>CRC_a190.CRC_b108</t>
  </si>
  <si>
    <t>CRC_a191.CRC_b108</t>
  </si>
  <si>
    <t>CRC_a192.CRC_b108</t>
  </si>
  <si>
    <t>CRC_a193.CRC_b108</t>
  </si>
  <si>
    <t>CRC_a194.CRC_b108</t>
  </si>
  <si>
    <t>CRC_a195.CRC_b108</t>
  </si>
  <si>
    <t>CRC_a196.CRC_b108</t>
  </si>
  <si>
    <t>CRC_a197.CRC_b108</t>
  </si>
  <si>
    <t>CRC_a198.CRC_b108</t>
  </si>
  <si>
    <t>CRC_a199.CRC_b108</t>
  </si>
  <si>
    <t>CDK4_a17.CRC_b108</t>
  </si>
  <si>
    <t>CRC_a1.CRC_b109</t>
  </si>
  <si>
    <t>CRC_a2.CRC_b109</t>
  </si>
  <si>
    <t>CRC_a3.CRC_b109</t>
  </si>
  <si>
    <t>CRC_a4.CRC_b109</t>
  </si>
  <si>
    <t>CRC_a5.CRC_b109</t>
  </si>
  <si>
    <t>CRC_a6.CRC_b109</t>
  </si>
  <si>
    <t>CRC_a7.CRC_b109</t>
  </si>
  <si>
    <t>CRC_a8.CRC_b109</t>
  </si>
  <si>
    <t>CRC_a9.CRC_b109</t>
  </si>
  <si>
    <t>CRC_a10.CRC_b109</t>
  </si>
  <si>
    <t>CRC_a11.CRC_b109</t>
  </si>
  <si>
    <t>CRC_a12.CRC_b109</t>
  </si>
  <si>
    <t>CRC_a13.CRC_b109</t>
  </si>
  <si>
    <t>CRC_a14.CRC_b109</t>
  </si>
  <si>
    <t>CRC_a15.CRC_b109</t>
  </si>
  <si>
    <t>CRC_a16.CRC_b109</t>
  </si>
  <si>
    <t>CRC_a17.CRC_b109</t>
  </si>
  <si>
    <t>CRC_a18.CRC_b109</t>
  </si>
  <si>
    <t>CRC_a19.CRC_b109</t>
  </si>
  <si>
    <t>CRC_a20.CRC_b109</t>
  </si>
  <si>
    <t>CRC_a21.CRC_b109</t>
  </si>
  <si>
    <t>CRC_a22.CRC_b109</t>
  </si>
  <si>
    <t>CRC_a23.CRC_b109</t>
  </si>
  <si>
    <t>CRC_a24.CRC_b109</t>
  </si>
  <si>
    <t>CRC_a25.CRC_b109</t>
  </si>
  <si>
    <t>CRC_a26.CRC_b109</t>
  </si>
  <si>
    <t>CRC_a27.CRC_b109</t>
  </si>
  <si>
    <t>CRC_a28.CRC_b109</t>
  </si>
  <si>
    <t>CRC_a29.CRC_b109</t>
  </si>
  <si>
    <t>CRC_a30.CRC_b109</t>
  </si>
  <si>
    <t>CRC_a31.CRC_b109</t>
  </si>
  <si>
    <t>CRC_a32.CRC_b109</t>
  </si>
  <si>
    <t>CRC_a33.CRC_b109</t>
  </si>
  <si>
    <t>CRC_a34.CRC_b109</t>
  </si>
  <si>
    <t>CRC_a35.CRC_b109</t>
  </si>
  <si>
    <t>CRC_a36.CRC_b109</t>
  </si>
  <si>
    <t>CRC_a37.CRC_b109</t>
  </si>
  <si>
    <t>CRC_a38.CRC_b109</t>
  </si>
  <si>
    <t>CRC_a39.CRC_b109</t>
  </si>
  <si>
    <t>CRC_a40.CRC_b109</t>
  </si>
  <si>
    <t>CRC_a41.CRC_b109</t>
  </si>
  <si>
    <t>CRC_a42.CRC_b109</t>
  </si>
  <si>
    <t>CRC_a43.CRC_b109</t>
  </si>
  <si>
    <t>CRC_a44.CRC_b109</t>
  </si>
  <si>
    <t>CRC_a45.CRC_b109</t>
  </si>
  <si>
    <t>CRC_a46.CRC_b109</t>
  </si>
  <si>
    <t>CRC_a47.CRC_b109</t>
  </si>
  <si>
    <t>CRC_a48.CRC_b109</t>
  </si>
  <si>
    <t>CRC_a49.CRC_b109</t>
  </si>
  <si>
    <t>CRC_a50.CRC_b109</t>
  </si>
  <si>
    <t>CRC_a51.CRC_b109</t>
  </si>
  <si>
    <t>CRC_a52.CRC_b109</t>
  </si>
  <si>
    <t>CRC_a53.CRC_b109</t>
  </si>
  <si>
    <t>CRC_a54.CRC_b109</t>
  </si>
  <si>
    <t>CRC_a55.CRC_b109</t>
  </si>
  <si>
    <t>CRC_a56.CRC_b109</t>
  </si>
  <si>
    <t>CRC_a57.CRC_b109</t>
  </si>
  <si>
    <t>CRC_a58.CRC_b109</t>
  </si>
  <si>
    <t>CRC_a59.CRC_b109</t>
  </si>
  <si>
    <t>CRC_a60.CRC_b109</t>
  </si>
  <si>
    <t>CRC_a61.CRC_b109</t>
  </si>
  <si>
    <t>CRC_a62.CRC_b109</t>
  </si>
  <si>
    <t>CRC_a63.CRC_b109</t>
  </si>
  <si>
    <t>CRC_a64.CRC_b109</t>
  </si>
  <si>
    <t>CRC_a65.CRC_b109</t>
  </si>
  <si>
    <t>CRC_a66.CRC_b109</t>
  </si>
  <si>
    <t>CRC_a67.CRC_b109</t>
  </si>
  <si>
    <t>CRC_a68.CRC_b109</t>
  </si>
  <si>
    <t>CRC_a69.CRC_b109</t>
  </si>
  <si>
    <t>CRC_a70.CRC_b109</t>
  </si>
  <si>
    <t>CRC_a71.CRC_b109</t>
  </si>
  <si>
    <t>CRC_a72.CRC_b109</t>
  </si>
  <si>
    <t>CRC_a73.CRC_b109</t>
  </si>
  <si>
    <t>CRC_a74.CRC_b109</t>
  </si>
  <si>
    <t>CRC_a75.CRC_b109</t>
  </si>
  <si>
    <t>CRC_a76.CRC_b109</t>
  </si>
  <si>
    <t>CRC_a77.CRC_b109</t>
  </si>
  <si>
    <t>CRC_a78.CRC_b109</t>
  </si>
  <si>
    <t>CRC_a79.CRC_b109</t>
  </si>
  <si>
    <t>CRC_a80.CRC_b109</t>
  </si>
  <si>
    <t>CRC_a81.CRC_b109</t>
  </si>
  <si>
    <t>CRC_a82.CRC_b109</t>
  </si>
  <si>
    <t>CRC_a83.CRC_b109</t>
  </si>
  <si>
    <t>CRC_a84.CRC_b109</t>
  </si>
  <si>
    <t>CRC_a85.CRC_b109</t>
  </si>
  <si>
    <t>CRC_a86.CRC_b109</t>
  </si>
  <si>
    <t>CRC_a87.CRC_b109</t>
  </si>
  <si>
    <t>CRC_a88.CRC_b109</t>
  </si>
  <si>
    <t>CRC_a89.CRC_b109</t>
  </si>
  <si>
    <t>CRC_a90.CRC_b109</t>
  </si>
  <si>
    <t>CRC_a91.CRC_b109</t>
  </si>
  <si>
    <t>CRC_a92.CRC_b109</t>
  </si>
  <si>
    <t>CRC_a93.CRC_b109</t>
  </si>
  <si>
    <t>CRC_a94.CRC_b109</t>
  </si>
  <si>
    <t>CRC_a95.CRC_b109</t>
  </si>
  <si>
    <t>CRC_a96.CRC_b109</t>
  </si>
  <si>
    <t>CRC_a97.CRC_b109</t>
  </si>
  <si>
    <t>CRC_a98.CRC_b109</t>
  </si>
  <si>
    <t>CRC_a99.CRC_b109</t>
  </si>
  <si>
    <t>CRC_a100.CRC_b109</t>
  </si>
  <si>
    <t>CRC_a101.CRC_b109</t>
  </si>
  <si>
    <t>CRC_a102.CRC_b109</t>
  </si>
  <si>
    <t>CRC_a103.CRC_b109</t>
  </si>
  <si>
    <t>CRC_a104.CRC_b109</t>
  </si>
  <si>
    <t>CRC_a105.CRC_b109</t>
  </si>
  <si>
    <t>CRC_a106.CRC_b109</t>
  </si>
  <si>
    <t>CRC_a107.CRC_b109</t>
  </si>
  <si>
    <t>CRC_a108.CRC_b109</t>
  </si>
  <si>
    <t>CRC_a109.CRC_b109</t>
  </si>
  <si>
    <t>CRC_a110.CRC_b109</t>
  </si>
  <si>
    <t>CRC_a111.CRC_b109</t>
  </si>
  <si>
    <t>CRC_a112.CRC_b109</t>
  </si>
  <si>
    <t>CRC_a113.CRC_b109</t>
  </si>
  <si>
    <t>CRC_a114.CRC_b109</t>
  </si>
  <si>
    <t>CRC_a115.CRC_b109</t>
  </si>
  <si>
    <t>CRC_a116.CRC_b109</t>
  </si>
  <si>
    <t>CRC_a117.CRC_b109</t>
  </si>
  <si>
    <t>CRC_a118.CRC_b109</t>
  </si>
  <si>
    <t>CRC_a119.CRC_b109</t>
  </si>
  <si>
    <t>CRC_a120.CRC_b109</t>
  </si>
  <si>
    <t>CRC_a121.CRC_b109</t>
  </si>
  <si>
    <t>CRC_a122.CRC_b109</t>
  </si>
  <si>
    <t>CRC_a123.CRC_b109</t>
  </si>
  <si>
    <t>CRC_a124.CRC_b109</t>
  </si>
  <si>
    <t>CRC_a125.CRC_b109</t>
  </si>
  <si>
    <t>CRC_a126.CRC_b109</t>
  </si>
  <si>
    <t>CRC_a127.CRC_b109</t>
  </si>
  <si>
    <t>CRC_a128.CRC_b109</t>
  </si>
  <si>
    <t>CRC_a129.CRC_b109</t>
  </si>
  <si>
    <t>CRC_a130.CRC_b109</t>
  </si>
  <si>
    <t>CRC_a131.CRC_b109</t>
  </si>
  <si>
    <t>CRC_a132.CRC_b109</t>
  </si>
  <si>
    <t>CRC_a133.CRC_b109</t>
  </si>
  <si>
    <t>CRC_a134.CRC_b109</t>
  </si>
  <si>
    <t>CRC_a135.CRC_b109</t>
  </si>
  <si>
    <t>CRC_a136.CRC_b109</t>
  </si>
  <si>
    <t>CRC_a137.CRC_b109</t>
  </si>
  <si>
    <t>CRC_a138.CRC_b109</t>
  </si>
  <si>
    <t>CRC_a139.CRC_b109</t>
  </si>
  <si>
    <t>CRC_a140.CRC_b109</t>
  </si>
  <si>
    <t>CRC_a141.CRC_b109</t>
  </si>
  <si>
    <t>CRC_a142.CRC_b109</t>
  </si>
  <si>
    <t>CRC_a143.CRC_b109</t>
  </si>
  <si>
    <t>CRC_a144.CRC_b109</t>
  </si>
  <si>
    <t>CRC_a145.CRC_b109</t>
  </si>
  <si>
    <t>CRC_a146.CRC_b109</t>
  </si>
  <si>
    <t>CRC_a147.CRC_b109</t>
  </si>
  <si>
    <t>CRC_a148.CRC_b109</t>
  </si>
  <si>
    <t>CRC_a149.CRC_b109</t>
  </si>
  <si>
    <t>CRC_a150.CRC_b109</t>
  </si>
  <si>
    <t>CRC_a151.CRC_b109</t>
  </si>
  <si>
    <t>CRC_a152.CRC_b109</t>
  </si>
  <si>
    <t>CRC_a153.CRC_b109</t>
  </si>
  <si>
    <t>CRC_a154.CRC_b109</t>
  </si>
  <si>
    <t>CRC_a155.CRC_b109</t>
  </si>
  <si>
    <t>CRC_a156.CRC_b109</t>
  </si>
  <si>
    <t>CRC_a157.CRC_b109</t>
  </si>
  <si>
    <t>CRC_a158.CRC_b109</t>
  </si>
  <si>
    <t>CRC_a159.CRC_b109</t>
  </si>
  <si>
    <t>CRC_a160.CRC_b109</t>
  </si>
  <si>
    <t>CRC_a161.CRC_b109</t>
  </si>
  <si>
    <t>CRC_a162.CRC_b109</t>
  </si>
  <si>
    <t>CRC_a163.CRC_b109</t>
  </si>
  <si>
    <t>CRC_a164.CRC_b109</t>
  </si>
  <si>
    <t>CRC_a165.CRC_b109</t>
  </si>
  <si>
    <t>CRC_a166.CRC_b109</t>
  </si>
  <si>
    <t>CRC_a167.CRC_b109</t>
  </si>
  <si>
    <t>CRC_a168.CRC_b109</t>
  </si>
  <si>
    <t>CRC_a169.CRC_b109</t>
  </si>
  <si>
    <t>CRC_a170.CRC_b109</t>
  </si>
  <si>
    <t>CRC_a171.CRC_b109</t>
  </si>
  <si>
    <t>CRC_a172.CRC_b109</t>
  </si>
  <si>
    <t>CRC_a173.CRC_b109</t>
  </si>
  <si>
    <t>CRC_a174.CRC_b109</t>
  </si>
  <si>
    <t>CRC_a175.CRC_b109</t>
  </si>
  <si>
    <t>CRC_a176.CRC_b109</t>
  </si>
  <si>
    <t>CRC_a177.CRC_b109</t>
  </si>
  <si>
    <t>CRC_a178.CRC_b109</t>
  </si>
  <si>
    <t>CRC_a179.CRC_b109</t>
  </si>
  <si>
    <t>CRC_a180.CRC_b109</t>
  </si>
  <si>
    <t>CRC_a181.CRC_b109</t>
  </si>
  <si>
    <t>CRC_a182.CRC_b109</t>
  </si>
  <si>
    <t>CRC_a183.CRC_b109</t>
  </si>
  <si>
    <t>CRC_a184.CRC_b109</t>
  </si>
  <si>
    <t>CRC_a185.CRC_b109</t>
  </si>
  <si>
    <t>CRC_a186.CRC_b109</t>
  </si>
  <si>
    <t>CRC_a187.CRC_b109</t>
  </si>
  <si>
    <t>CRC_a188.CRC_b109</t>
  </si>
  <si>
    <t>CRC_a189.CRC_b109</t>
  </si>
  <si>
    <t>CRC_a190.CRC_b109</t>
  </si>
  <si>
    <t>CRC_a191.CRC_b109</t>
  </si>
  <si>
    <t>CRC_a192.CRC_b109</t>
  </si>
  <si>
    <t>CRC_a193.CRC_b109</t>
  </si>
  <si>
    <t>CRC_a194.CRC_b109</t>
  </si>
  <si>
    <t>CRC_a195.CRC_b109</t>
  </si>
  <si>
    <t>CRC_a196.CRC_b109</t>
  </si>
  <si>
    <t>CRC_a197.CRC_b109</t>
  </si>
  <si>
    <t>CRC_a198.CRC_b109</t>
  </si>
  <si>
    <t>CRC_a199.CRC_b109</t>
  </si>
  <si>
    <t>CDK4_a17.CRC_b109</t>
  </si>
  <si>
    <t>CRC_a1.CRC_b110</t>
  </si>
  <si>
    <t>CRC_a2.CRC_b110</t>
  </si>
  <si>
    <t>CRC_a3.CRC_b110</t>
  </si>
  <si>
    <t>CRC_a4.CRC_b110</t>
  </si>
  <si>
    <t>CRC_a5.CRC_b110</t>
  </si>
  <si>
    <t>CRC_a6.CRC_b110</t>
  </si>
  <si>
    <t>CRC_a7.CRC_b110</t>
  </si>
  <si>
    <t>CRC_a8.CRC_b110</t>
  </si>
  <si>
    <t>CRC_a9.CRC_b110</t>
  </si>
  <si>
    <t>CRC_a10.CRC_b110</t>
  </si>
  <si>
    <t>CRC_a11.CRC_b110</t>
  </si>
  <si>
    <t>CRC_a12.CRC_b110</t>
  </si>
  <si>
    <t>CRC_a13.CRC_b110</t>
  </si>
  <si>
    <t>CRC_a14.CRC_b110</t>
  </si>
  <si>
    <t>CRC_a15.CRC_b110</t>
  </si>
  <si>
    <t>CRC_a16.CRC_b110</t>
  </si>
  <si>
    <t>CRC_a17.CRC_b110</t>
  </si>
  <si>
    <t>CRC_a18.CRC_b110</t>
  </si>
  <si>
    <t>CRC_a19.CRC_b110</t>
  </si>
  <si>
    <t>CRC_a20.CRC_b110</t>
  </si>
  <si>
    <t>CRC_a21.CRC_b110</t>
  </si>
  <si>
    <t>CRC_a22.CRC_b110</t>
  </si>
  <si>
    <t>CRC_a23.CRC_b110</t>
  </si>
  <si>
    <t>CRC_a24.CRC_b110</t>
  </si>
  <si>
    <t>CRC_a25.CRC_b110</t>
  </si>
  <si>
    <t>CRC_a26.CRC_b110</t>
  </si>
  <si>
    <t>CRC_a27.CRC_b110</t>
  </si>
  <si>
    <t>CRC_a28.CRC_b110</t>
  </si>
  <si>
    <t>CRC_a29.CRC_b110</t>
  </si>
  <si>
    <t>CRC_a30.CRC_b110</t>
  </si>
  <si>
    <t>CRC_a31.CRC_b110</t>
  </si>
  <si>
    <t>CRC_a32.CRC_b110</t>
  </si>
  <si>
    <t>CRC_a33.CRC_b110</t>
  </si>
  <si>
    <t>CRC_a34.CRC_b110</t>
  </si>
  <si>
    <t>CRC_a35.CRC_b110</t>
  </si>
  <si>
    <t>CRC_a36.CRC_b110</t>
  </si>
  <si>
    <t>CRC_a37.CRC_b110</t>
  </si>
  <si>
    <t>CRC_a38.CRC_b110</t>
  </si>
  <si>
    <t>CRC_a39.CRC_b110</t>
  </si>
  <si>
    <t>CRC_a40.CRC_b110</t>
  </si>
  <si>
    <t>CRC_a41.CRC_b110</t>
  </si>
  <si>
    <t>CRC_a42.CRC_b110</t>
  </si>
  <si>
    <t>CRC_a43.CRC_b110</t>
  </si>
  <si>
    <t>CRC_a44.CRC_b110</t>
  </si>
  <si>
    <t>CRC_a45.CRC_b110</t>
  </si>
  <si>
    <t>CRC_a46.CRC_b110</t>
  </si>
  <si>
    <t>CRC_a47.CRC_b110</t>
  </si>
  <si>
    <t>CRC_a48.CRC_b110</t>
  </si>
  <si>
    <t>CRC_a49.CRC_b110</t>
  </si>
  <si>
    <t>CRC_a50.CRC_b110</t>
  </si>
  <si>
    <t>CRC_a51.CRC_b110</t>
  </si>
  <si>
    <t>CRC_a52.CRC_b110</t>
  </si>
  <si>
    <t>CRC_a53.CRC_b110</t>
  </si>
  <si>
    <t>CRC_a54.CRC_b110</t>
  </si>
  <si>
    <t>CRC_a55.CRC_b110</t>
  </si>
  <si>
    <t>CRC_a56.CRC_b110</t>
  </si>
  <si>
    <t>CRC_a57.CRC_b110</t>
  </si>
  <si>
    <t>CRC_a58.CRC_b110</t>
  </si>
  <si>
    <t>CRC_a59.CRC_b110</t>
  </si>
  <si>
    <t>CRC_a60.CRC_b110</t>
  </si>
  <si>
    <t>CRC_a61.CRC_b110</t>
  </si>
  <si>
    <t>CRC_a62.CRC_b110</t>
  </si>
  <si>
    <t>CRC_a63.CRC_b110</t>
  </si>
  <si>
    <t>CRC_a64.CRC_b110</t>
  </si>
  <si>
    <t>CRC_a65.CRC_b110</t>
  </si>
  <si>
    <t>CRC_a66.CRC_b110</t>
  </si>
  <si>
    <t>CRC_a67.CRC_b110</t>
  </si>
  <si>
    <t>CRC_a68.CRC_b110</t>
  </si>
  <si>
    <t>CRC_a69.CRC_b110</t>
  </si>
  <si>
    <t>CRC_a70.CRC_b110</t>
  </si>
  <si>
    <t>CRC_a71.CRC_b110</t>
  </si>
  <si>
    <t>CRC_a72.CRC_b110</t>
  </si>
  <si>
    <t>CRC_a73.CRC_b110</t>
  </si>
  <si>
    <t>CRC_a74.CRC_b110</t>
  </si>
  <si>
    <t>CRC_a75.CRC_b110</t>
  </si>
  <si>
    <t>CRC_a76.CRC_b110</t>
  </si>
  <si>
    <t>CRC_a77.CRC_b110</t>
  </si>
  <si>
    <t>CRC_a78.CRC_b110</t>
  </si>
  <si>
    <t>CRC_a79.CRC_b110</t>
  </si>
  <si>
    <t>CRC_a80.CRC_b110</t>
  </si>
  <si>
    <t>CRC_a81.CRC_b110</t>
  </si>
  <si>
    <t>CRC_a82.CRC_b110</t>
  </si>
  <si>
    <t>CRC_a83.CRC_b110</t>
  </si>
  <si>
    <t>CRC_a84.CRC_b110</t>
  </si>
  <si>
    <t>CRC_a85.CRC_b110</t>
  </si>
  <si>
    <t>CRC_a86.CRC_b110</t>
  </si>
  <si>
    <t>CRC_a87.CRC_b110</t>
  </si>
  <si>
    <t>CRC_a88.CRC_b110</t>
  </si>
  <si>
    <t>CRC_a89.CRC_b110</t>
  </si>
  <si>
    <t>CRC_a90.CRC_b110</t>
  </si>
  <si>
    <t>CRC_a91.CRC_b110</t>
  </si>
  <si>
    <t>CRC_a92.CRC_b110</t>
  </si>
  <si>
    <t>CRC_a93.CRC_b110</t>
  </si>
  <si>
    <t>CRC_a94.CRC_b110</t>
  </si>
  <si>
    <t>CRC_a95.CRC_b110</t>
  </si>
  <si>
    <t>CRC_a96.CRC_b110</t>
  </si>
  <si>
    <t>CRC_a97.CRC_b110</t>
  </si>
  <si>
    <t>CRC_a98.CRC_b110</t>
  </si>
  <si>
    <t>CRC_a99.CRC_b110</t>
  </si>
  <si>
    <t>CRC_a100.CRC_b110</t>
  </si>
  <si>
    <t>CRC_a101.CRC_b110</t>
  </si>
  <si>
    <t>CRC_a102.CRC_b110</t>
  </si>
  <si>
    <t>CRC_a103.CRC_b110</t>
  </si>
  <si>
    <t>CRC_a104.CRC_b110</t>
  </si>
  <si>
    <t>CRC_a105.CRC_b110</t>
  </si>
  <si>
    <t>CRC_a106.CRC_b110</t>
  </si>
  <si>
    <t>CRC_a107.CRC_b110</t>
  </si>
  <si>
    <t>CRC_a108.CRC_b110</t>
  </si>
  <si>
    <t>CRC_a109.CRC_b110</t>
  </si>
  <si>
    <t>CRC_a110.CRC_b110</t>
  </si>
  <si>
    <t>CRC_a111.CRC_b110</t>
  </si>
  <si>
    <t>CRC_a112.CRC_b110</t>
  </si>
  <si>
    <t>CRC_a113.CRC_b110</t>
  </si>
  <si>
    <t>CRC_a114.CRC_b110</t>
  </si>
  <si>
    <t>CRC_a115.CRC_b110</t>
  </si>
  <si>
    <t>CRC_a116.CRC_b110</t>
  </si>
  <si>
    <t>CRC_a117.CRC_b110</t>
  </si>
  <si>
    <t>CRC_a118.CRC_b110</t>
  </si>
  <si>
    <t>CRC_a119.CRC_b110</t>
  </si>
  <si>
    <t>CRC_a120.CRC_b110</t>
  </si>
  <si>
    <t>CRC_a121.CRC_b110</t>
  </si>
  <si>
    <t>CRC_a122.CRC_b110</t>
  </si>
  <si>
    <t>CRC_a123.CRC_b110</t>
  </si>
  <si>
    <t>CRC_a124.CRC_b110</t>
  </si>
  <si>
    <t>CRC_a125.CRC_b110</t>
  </si>
  <si>
    <t>CRC_a126.CRC_b110</t>
  </si>
  <si>
    <t>CRC_a127.CRC_b110</t>
  </si>
  <si>
    <t>CRC_a128.CRC_b110</t>
  </si>
  <si>
    <t>CRC_a129.CRC_b110</t>
  </si>
  <si>
    <t>CRC_a130.CRC_b110</t>
  </si>
  <si>
    <t>CRC_a131.CRC_b110</t>
  </si>
  <si>
    <t>CRC_a132.CRC_b110</t>
  </si>
  <si>
    <t>CRC_a133.CRC_b110</t>
  </si>
  <si>
    <t>CRC_a134.CRC_b110</t>
  </si>
  <si>
    <t>CRC_a135.CRC_b110</t>
  </si>
  <si>
    <t>CRC_a136.CRC_b110</t>
  </si>
  <si>
    <t>CRC_a137.CRC_b110</t>
  </si>
  <si>
    <t>CRC_a138.CRC_b110</t>
  </si>
  <si>
    <t>CRC_a139.CRC_b110</t>
  </si>
  <si>
    <t>CRC_a140.CRC_b110</t>
  </si>
  <si>
    <t>CRC_a141.CRC_b110</t>
  </si>
  <si>
    <t>CRC_a142.CRC_b110</t>
  </si>
  <si>
    <t>CRC_a143.CRC_b110</t>
  </si>
  <si>
    <t>CRC_a144.CRC_b110</t>
  </si>
  <si>
    <t>CRC_a145.CRC_b110</t>
  </si>
  <si>
    <t>CRC_a146.CRC_b110</t>
  </si>
  <si>
    <t>CRC_a147.CRC_b110</t>
  </si>
  <si>
    <t>CRC_a148.CRC_b110</t>
  </si>
  <si>
    <t>CRC_a149.CRC_b110</t>
  </si>
  <si>
    <t>CRC_a150.CRC_b110</t>
  </si>
  <si>
    <t>CRC_a151.CRC_b110</t>
  </si>
  <si>
    <t>CRC_a152.CRC_b110</t>
  </si>
  <si>
    <t>CRC_a153.CRC_b110</t>
  </si>
  <si>
    <t>CRC_a154.CRC_b110</t>
  </si>
  <si>
    <t>CRC_a155.CRC_b110</t>
  </si>
  <si>
    <t>CRC_a156.CRC_b110</t>
  </si>
  <si>
    <t>CRC_a157.CRC_b110</t>
  </si>
  <si>
    <t>CRC_a158.CRC_b110</t>
  </si>
  <si>
    <t>CRC_a159.CRC_b110</t>
  </si>
  <si>
    <t>CRC_a160.CRC_b110</t>
  </si>
  <si>
    <t>CRC_a161.CRC_b110</t>
  </si>
  <si>
    <t>CRC_a162.CRC_b110</t>
  </si>
  <si>
    <t>CRC_a163.CRC_b110</t>
  </si>
  <si>
    <t>CRC_a164.CRC_b110</t>
  </si>
  <si>
    <t>CRC_a165.CRC_b110</t>
  </si>
  <si>
    <t>CRC_a166.CRC_b110</t>
  </si>
  <si>
    <t>CRC_a167.CRC_b110</t>
  </si>
  <si>
    <t>CRC_a168.CRC_b110</t>
  </si>
  <si>
    <t>CRC_a169.CRC_b110</t>
  </si>
  <si>
    <t>CRC_a170.CRC_b110</t>
  </si>
  <si>
    <t>CRC_a171.CRC_b110</t>
  </si>
  <si>
    <t>CRC_a172.CRC_b110</t>
  </si>
  <si>
    <t>CRC_a173.CRC_b110</t>
  </si>
  <si>
    <t>CRC_a174.CRC_b110</t>
  </si>
  <si>
    <t>CRC_a175.CRC_b110</t>
  </si>
  <si>
    <t>CRC_a176.CRC_b110</t>
  </si>
  <si>
    <t>CRC_a177.CRC_b110</t>
  </si>
  <si>
    <t>CRC_a178.CRC_b110</t>
  </si>
  <si>
    <t>CRC_a179.CRC_b110</t>
  </si>
  <si>
    <t>CRC_a180.CRC_b110</t>
  </si>
  <si>
    <t>CRC_a181.CRC_b110</t>
  </si>
  <si>
    <t>CRC_a182.CRC_b110</t>
  </si>
  <si>
    <t>CRC_a183.CRC_b110</t>
  </si>
  <si>
    <t>CRC_a184.CRC_b110</t>
  </si>
  <si>
    <t>CRC_a185.CRC_b110</t>
  </si>
  <si>
    <t>CRC_a186.CRC_b110</t>
  </si>
  <si>
    <t>CRC_a187.CRC_b110</t>
  </si>
  <si>
    <t>CRC_a188.CRC_b110</t>
  </si>
  <si>
    <t>CRC_a189.CRC_b110</t>
  </si>
  <si>
    <t>CRC_a190.CRC_b110</t>
  </si>
  <si>
    <t>CRC_a191.CRC_b110</t>
  </si>
  <si>
    <t>CRC_a192.CRC_b110</t>
  </si>
  <si>
    <t>CRC_a193.CRC_b110</t>
  </si>
  <si>
    <t>CRC_a194.CRC_b110</t>
  </si>
  <si>
    <t>CRC_a195.CRC_b110</t>
  </si>
  <si>
    <t>CRC_a196.CRC_b110</t>
  </si>
  <si>
    <t>CRC_a197.CRC_b110</t>
  </si>
  <si>
    <t>CRC_a198.CRC_b110</t>
  </si>
  <si>
    <t>CRC_a199.CRC_b110</t>
  </si>
  <si>
    <t>CDK4_a17.CRC_b110</t>
  </si>
  <si>
    <t>CRC_a1.CRC_b111</t>
  </si>
  <si>
    <t>CRC_a2.CRC_b111</t>
  </si>
  <si>
    <t>CRC_a3.CRC_b111</t>
  </si>
  <si>
    <t>CRC_a4.CRC_b111</t>
  </si>
  <si>
    <t>CRC_a5.CRC_b111</t>
  </si>
  <si>
    <t>CRC_a6.CRC_b111</t>
  </si>
  <si>
    <t>CRC_a7.CRC_b111</t>
  </si>
  <si>
    <t>CRC_a8.CRC_b111</t>
  </si>
  <si>
    <t>CRC_a9.CRC_b111</t>
  </si>
  <si>
    <t>CRC_a10.CRC_b111</t>
  </si>
  <si>
    <t>CRC_a11.CRC_b111</t>
  </si>
  <si>
    <t>CRC_a12.CRC_b111</t>
  </si>
  <si>
    <t>CRC_a13.CRC_b111</t>
  </si>
  <si>
    <t>CRC_a14.CRC_b111</t>
  </si>
  <si>
    <t>CRC_a15.CRC_b111</t>
  </si>
  <si>
    <t>CRC_a16.CRC_b111</t>
  </si>
  <si>
    <t>CRC_a17.CRC_b111</t>
  </si>
  <si>
    <t>CRC_a18.CRC_b111</t>
  </si>
  <si>
    <t>CRC_a19.CRC_b111</t>
  </si>
  <si>
    <t>CRC_a20.CRC_b111</t>
  </si>
  <si>
    <t>CRC_a21.CRC_b111</t>
  </si>
  <si>
    <t>CRC_a22.CRC_b111</t>
  </si>
  <si>
    <t>CRC_a23.CRC_b111</t>
  </si>
  <si>
    <t>CRC_a24.CRC_b111</t>
  </si>
  <si>
    <t>CRC_a25.CRC_b111</t>
  </si>
  <si>
    <t>CRC_a26.CRC_b111</t>
  </si>
  <si>
    <t>CRC_a27.CRC_b111</t>
  </si>
  <si>
    <t>CRC_a28.CRC_b111</t>
  </si>
  <si>
    <t>CRC_a29.CRC_b111</t>
  </si>
  <si>
    <t>CRC_a30.CRC_b111</t>
  </si>
  <si>
    <t>CRC_a31.CRC_b111</t>
  </si>
  <si>
    <t>CRC_a32.CRC_b111</t>
  </si>
  <si>
    <t>CRC_a33.CRC_b111</t>
  </si>
  <si>
    <t>CRC_a34.CRC_b111</t>
  </si>
  <si>
    <t>CRC_a35.CRC_b111</t>
  </si>
  <si>
    <t>CRC_a36.CRC_b111</t>
  </si>
  <si>
    <t>CRC_a37.CRC_b111</t>
  </si>
  <si>
    <t>CRC_a38.CRC_b111</t>
  </si>
  <si>
    <t>CRC_a39.CRC_b111</t>
  </si>
  <si>
    <t>CRC_a40.CRC_b111</t>
  </si>
  <si>
    <t>CRC_a41.CRC_b111</t>
  </si>
  <si>
    <t>CRC_a42.CRC_b111</t>
  </si>
  <si>
    <t>CRC_a43.CRC_b111</t>
  </si>
  <si>
    <t>CRC_a44.CRC_b111</t>
  </si>
  <si>
    <t>CRC_a45.CRC_b111</t>
  </si>
  <si>
    <t>CRC_a46.CRC_b111</t>
  </si>
  <si>
    <t>CRC_a47.CRC_b111</t>
  </si>
  <si>
    <t>CRC_a48.CRC_b111</t>
  </si>
  <si>
    <t>CRC_a49.CRC_b111</t>
  </si>
  <si>
    <t>CRC_a50.CRC_b111</t>
  </si>
  <si>
    <t>CRC_a51.CRC_b111</t>
  </si>
  <si>
    <t>CRC_a52.CRC_b111</t>
  </si>
  <si>
    <t>CRC_a53.CRC_b111</t>
  </si>
  <si>
    <t>CRC_a54.CRC_b111</t>
  </si>
  <si>
    <t>CRC_a55.CRC_b111</t>
  </si>
  <si>
    <t>CRC_a56.CRC_b111</t>
  </si>
  <si>
    <t>CRC_a57.CRC_b111</t>
  </si>
  <si>
    <t>CRC_a58.CRC_b111</t>
  </si>
  <si>
    <t>CRC_a59.CRC_b111</t>
  </si>
  <si>
    <t>CRC_a60.CRC_b111</t>
  </si>
  <si>
    <t>CRC_a61.CRC_b111</t>
  </si>
  <si>
    <t>CRC_a62.CRC_b111</t>
  </si>
  <si>
    <t>CRC_a63.CRC_b111</t>
  </si>
  <si>
    <t>CRC_a64.CRC_b111</t>
  </si>
  <si>
    <t>CRC_a65.CRC_b111</t>
  </si>
  <si>
    <t>CRC_a66.CRC_b111</t>
  </si>
  <si>
    <t>CRC_a67.CRC_b111</t>
  </si>
  <si>
    <t>CRC_a68.CRC_b111</t>
  </si>
  <si>
    <t>CRC_a69.CRC_b111</t>
  </si>
  <si>
    <t>CRC_a70.CRC_b111</t>
  </si>
  <si>
    <t>CRC_a71.CRC_b111</t>
  </si>
  <si>
    <t>CRC_a72.CRC_b111</t>
  </si>
  <si>
    <t>CRC_a73.CRC_b111</t>
  </si>
  <si>
    <t>CRC_a74.CRC_b111</t>
  </si>
  <si>
    <t>CRC_a75.CRC_b111</t>
  </si>
  <si>
    <t>CRC_a76.CRC_b111</t>
  </si>
  <si>
    <t>CRC_a77.CRC_b111</t>
  </si>
  <si>
    <t>CRC_a78.CRC_b111</t>
  </si>
  <si>
    <t>CRC_a79.CRC_b111</t>
  </si>
  <si>
    <t>CRC_a80.CRC_b111</t>
  </si>
  <si>
    <t>CRC_a81.CRC_b111</t>
  </si>
  <si>
    <t>CRC_a82.CRC_b111</t>
  </si>
  <si>
    <t>CRC_a83.CRC_b111</t>
  </si>
  <si>
    <t>CRC_a84.CRC_b111</t>
  </si>
  <si>
    <t>CRC_a85.CRC_b111</t>
  </si>
  <si>
    <t>CRC_a86.CRC_b111</t>
  </si>
  <si>
    <t>CRC_a87.CRC_b111</t>
  </si>
  <si>
    <t>CRC_a88.CRC_b111</t>
  </si>
  <si>
    <t>CRC_a89.CRC_b111</t>
  </si>
  <si>
    <t>CRC_a90.CRC_b111</t>
  </si>
  <si>
    <t>CRC_a91.CRC_b111</t>
  </si>
  <si>
    <t>CRC_a92.CRC_b111</t>
  </si>
  <si>
    <t>CRC_a93.CRC_b111</t>
  </si>
  <si>
    <t>CRC_a94.CRC_b111</t>
  </si>
  <si>
    <t>CRC_a95.CRC_b111</t>
  </si>
  <si>
    <t>CRC_a96.CRC_b111</t>
  </si>
  <si>
    <t>CRC_a97.CRC_b111</t>
  </si>
  <si>
    <t>CRC_a98.CRC_b111</t>
  </si>
  <si>
    <t>CRC_a99.CRC_b111</t>
  </si>
  <si>
    <t>CRC_a100.CRC_b111</t>
  </si>
  <si>
    <t>CRC_a101.CRC_b111</t>
  </si>
  <si>
    <t>CRC_a102.CRC_b111</t>
  </si>
  <si>
    <t>CRC_a103.CRC_b111</t>
  </si>
  <si>
    <t>CRC_a104.CRC_b111</t>
  </si>
  <si>
    <t>CRC_a105.CRC_b111</t>
  </si>
  <si>
    <t>CRC_a106.CRC_b111</t>
  </si>
  <si>
    <t>CRC_a107.CRC_b111</t>
  </si>
  <si>
    <t>CRC_a108.CRC_b111</t>
  </si>
  <si>
    <t>CRC_a109.CRC_b111</t>
  </si>
  <si>
    <t>CRC_a110.CRC_b111</t>
  </si>
  <si>
    <t>CRC_a111.CRC_b111</t>
  </si>
  <si>
    <t>CRC_a112.CRC_b111</t>
  </si>
  <si>
    <t>CRC_a113.CRC_b111</t>
  </si>
  <si>
    <t>CRC_a114.CRC_b111</t>
  </si>
  <si>
    <t>CRC_a115.CRC_b111</t>
  </si>
  <si>
    <t>CRC_a116.CRC_b111</t>
  </si>
  <si>
    <t>CRC_a117.CRC_b111</t>
  </si>
  <si>
    <t>CRC_a118.CRC_b111</t>
  </si>
  <si>
    <t>CRC_a119.CRC_b111</t>
  </si>
  <si>
    <t>CRC_a120.CRC_b111</t>
  </si>
  <si>
    <t>CRC_a121.CRC_b111</t>
  </si>
  <si>
    <t>CRC_a122.CRC_b111</t>
  </si>
  <si>
    <t>CRC_a123.CRC_b111</t>
  </si>
  <si>
    <t>CRC_a124.CRC_b111</t>
  </si>
  <si>
    <t>CRC_a125.CRC_b111</t>
  </si>
  <si>
    <t>CRC_a126.CRC_b111</t>
  </si>
  <si>
    <t>CRC_a127.CRC_b111</t>
  </si>
  <si>
    <t>CRC_a128.CRC_b111</t>
  </si>
  <si>
    <t>CRC_a129.CRC_b111</t>
  </si>
  <si>
    <t>CRC_a130.CRC_b111</t>
  </si>
  <si>
    <t>CRC_a131.CRC_b111</t>
  </si>
  <si>
    <t>CRC_a132.CRC_b111</t>
  </si>
  <si>
    <t>CRC_a133.CRC_b111</t>
  </si>
  <si>
    <t>CRC_a134.CRC_b111</t>
  </si>
  <si>
    <t>CRC_a135.CRC_b111</t>
  </si>
  <si>
    <t>CRC_a136.CRC_b111</t>
  </si>
  <si>
    <t>CRC_a137.CRC_b111</t>
  </si>
  <si>
    <t>CRC_a138.CRC_b111</t>
  </si>
  <si>
    <t>CRC_a139.CRC_b111</t>
  </si>
  <si>
    <t>CRC_a140.CRC_b111</t>
  </si>
  <si>
    <t>CRC_a141.CRC_b111</t>
  </si>
  <si>
    <t>CRC_a142.CRC_b111</t>
  </si>
  <si>
    <t>CRC_a143.CRC_b111</t>
  </si>
  <si>
    <t>CRC_a144.CRC_b111</t>
  </si>
  <si>
    <t>CRC_a145.CRC_b111</t>
  </si>
  <si>
    <t>CRC_a146.CRC_b111</t>
  </si>
  <si>
    <t>CRC_a147.CRC_b111</t>
  </si>
  <si>
    <t>CRC_a148.CRC_b111</t>
  </si>
  <si>
    <t>CRC_a149.CRC_b111</t>
  </si>
  <si>
    <t>CRC_a150.CRC_b111</t>
  </si>
  <si>
    <t>CRC_a151.CRC_b111</t>
  </si>
  <si>
    <t>CRC_a152.CRC_b111</t>
  </si>
  <si>
    <t>CRC_a153.CRC_b111</t>
  </si>
  <si>
    <t>CRC_a154.CRC_b111</t>
  </si>
  <si>
    <t>CRC_a155.CRC_b111</t>
  </si>
  <si>
    <t>CRC_a156.CRC_b111</t>
  </si>
  <si>
    <t>CRC_a157.CRC_b111</t>
  </si>
  <si>
    <t>CRC_a158.CRC_b111</t>
  </si>
  <si>
    <t>CRC_a159.CRC_b111</t>
  </si>
  <si>
    <t>CRC_a160.CRC_b111</t>
  </si>
  <si>
    <t>CRC_a161.CRC_b111</t>
  </si>
  <si>
    <t>CRC_a162.CRC_b111</t>
  </si>
  <si>
    <t>CRC_a163.CRC_b111</t>
  </si>
  <si>
    <t>CRC_a164.CRC_b111</t>
  </si>
  <si>
    <t>CRC_a165.CRC_b111</t>
  </si>
  <si>
    <t>CRC_a166.CRC_b111</t>
  </si>
  <si>
    <t>CRC_a167.CRC_b111</t>
  </si>
  <si>
    <t>CRC_a168.CRC_b111</t>
  </si>
  <si>
    <t>CRC_a169.CRC_b111</t>
  </si>
  <si>
    <t>CRC_a170.CRC_b111</t>
  </si>
  <si>
    <t>CRC_a171.CRC_b111</t>
  </si>
  <si>
    <t>CRC_a172.CRC_b111</t>
  </si>
  <si>
    <t>CRC_a173.CRC_b111</t>
  </si>
  <si>
    <t>CRC_a174.CRC_b111</t>
  </si>
  <si>
    <t>CRC_a175.CRC_b111</t>
  </si>
  <si>
    <t>CRC_a176.CRC_b111</t>
  </si>
  <si>
    <t>CRC_a177.CRC_b111</t>
  </si>
  <si>
    <t>CRC_a178.CRC_b111</t>
  </si>
  <si>
    <t>CRC_a179.CRC_b111</t>
  </si>
  <si>
    <t>CRC_a180.CRC_b111</t>
  </si>
  <si>
    <t>CRC_a181.CRC_b111</t>
  </si>
  <si>
    <t>CRC_a182.CRC_b111</t>
  </si>
  <si>
    <t>CRC_a183.CRC_b111</t>
  </si>
  <si>
    <t>CRC_a184.CRC_b111</t>
  </si>
  <si>
    <t>CRC_a185.CRC_b111</t>
  </si>
  <si>
    <t>CRC_a186.CRC_b111</t>
  </si>
  <si>
    <t>CRC_a187.CRC_b111</t>
  </si>
  <si>
    <t>CRC_a188.CRC_b111</t>
  </si>
  <si>
    <t>CRC_a189.CRC_b111</t>
  </si>
  <si>
    <t>CRC_a190.CRC_b111</t>
  </si>
  <si>
    <t>CRC_a191.CRC_b111</t>
  </si>
  <si>
    <t>CRC_a192.CRC_b111</t>
  </si>
  <si>
    <t>CRC_a193.CRC_b111</t>
  </si>
  <si>
    <t>CRC_a194.CRC_b111</t>
  </si>
  <si>
    <t>CRC_a195.CRC_b111</t>
  </si>
  <si>
    <t>CRC_a196.CRC_b111</t>
  </si>
  <si>
    <t>CRC_a197.CRC_b111</t>
  </si>
  <si>
    <t>CRC_a198.CRC_b111</t>
  </si>
  <si>
    <t>CRC_a199.CRC_b111</t>
  </si>
  <si>
    <t>CDK4_a17.CRC_b111</t>
  </si>
  <si>
    <t>CRC_a1.CRC_b112</t>
  </si>
  <si>
    <t>CRC_a2.CRC_b112</t>
  </si>
  <si>
    <t>CRC_a3.CRC_b112</t>
  </si>
  <si>
    <t>CRC_a4.CRC_b112</t>
  </si>
  <si>
    <t>CRC_a5.CRC_b112</t>
  </si>
  <si>
    <t>CRC_a6.CRC_b112</t>
  </si>
  <si>
    <t>CRC_a7.CRC_b112</t>
  </si>
  <si>
    <t>CRC_a8.CRC_b112</t>
  </si>
  <si>
    <t>CRC_a9.CRC_b112</t>
  </si>
  <si>
    <t>CRC_a10.CRC_b112</t>
  </si>
  <si>
    <t>CRC_a11.CRC_b112</t>
  </si>
  <si>
    <t>CRC_a12.CRC_b112</t>
  </si>
  <si>
    <t>CRC_a13.CRC_b112</t>
  </si>
  <si>
    <t>CRC_a14.CRC_b112</t>
  </si>
  <si>
    <t>CRC_a15.CRC_b112</t>
  </si>
  <si>
    <t>CRC_a16.CRC_b112</t>
  </si>
  <si>
    <t>CRC_a17.CRC_b112</t>
  </si>
  <si>
    <t>CRC_a18.CRC_b112</t>
  </si>
  <si>
    <t>CRC_a19.CRC_b112</t>
  </si>
  <si>
    <t>CRC_a20.CRC_b112</t>
  </si>
  <si>
    <t>CRC_a21.CRC_b112</t>
  </si>
  <si>
    <t>CRC_a22.CRC_b112</t>
  </si>
  <si>
    <t>CRC_a23.CRC_b112</t>
  </si>
  <si>
    <t>CRC_a24.CRC_b112</t>
  </si>
  <si>
    <t>CRC_a25.CRC_b112</t>
  </si>
  <si>
    <t>CRC_a26.CRC_b112</t>
  </si>
  <si>
    <t>CRC_a27.CRC_b112</t>
  </si>
  <si>
    <t>CRC_a28.CRC_b112</t>
  </si>
  <si>
    <t>CRC_a29.CRC_b112</t>
  </si>
  <si>
    <t>CRC_a30.CRC_b112</t>
  </si>
  <si>
    <t>CRC_a31.CRC_b112</t>
  </si>
  <si>
    <t>CRC_a32.CRC_b112</t>
  </si>
  <si>
    <t>CRC_a33.CRC_b112</t>
  </si>
  <si>
    <t>CRC_a34.CRC_b112</t>
  </si>
  <si>
    <t>CRC_a35.CRC_b112</t>
  </si>
  <si>
    <t>CRC_a36.CRC_b112</t>
  </si>
  <si>
    <t>CRC_a37.CRC_b112</t>
  </si>
  <si>
    <t>CRC_a38.CRC_b112</t>
  </si>
  <si>
    <t>CRC_a39.CRC_b112</t>
  </si>
  <si>
    <t>CRC_a40.CRC_b112</t>
  </si>
  <si>
    <t>CRC_a41.CRC_b112</t>
  </si>
  <si>
    <t>CRC_a42.CRC_b112</t>
  </si>
  <si>
    <t>CRC_a43.CRC_b112</t>
  </si>
  <si>
    <t>CRC_a44.CRC_b112</t>
  </si>
  <si>
    <t>CRC_a45.CRC_b112</t>
  </si>
  <si>
    <t>CRC_a46.CRC_b112</t>
  </si>
  <si>
    <t>CRC_a47.CRC_b112</t>
  </si>
  <si>
    <t>CRC_a48.CRC_b112</t>
  </si>
  <si>
    <t>CRC_a49.CRC_b112</t>
  </si>
  <si>
    <t>CRC_a50.CRC_b112</t>
  </si>
  <si>
    <t>CRC_a51.CRC_b112</t>
  </si>
  <si>
    <t>CRC_a52.CRC_b112</t>
  </si>
  <si>
    <t>CRC_a53.CRC_b112</t>
  </si>
  <si>
    <t>CRC_a54.CRC_b112</t>
  </si>
  <si>
    <t>CRC_a55.CRC_b112</t>
  </si>
  <si>
    <t>CRC_a56.CRC_b112</t>
  </si>
  <si>
    <t>CRC_a57.CRC_b112</t>
  </si>
  <si>
    <t>CRC_a58.CRC_b112</t>
  </si>
  <si>
    <t>CRC_a59.CRC_b112</t>
  </si>
  <si>
    <t>CRC_a60.CRC_b112</t>
  </si>
  <si>
    <t>CRC_a61.CRC_b112</t>
  </si>
  <si>
    <t>CRC_a62.CRC_b112</t>
  </si>
  <si>
    <t>CRC_a63.CRC_b112</t>
  </si>
  <si>
    <t>CRC_a64.CRC_b112</t>
  </si>
  <si>
    <t>CRC_a65.CRC_b112</t>
  </si>
  <si>
    <t>CRC_a66.CRC_b112</t>
  </si>
  <si>
    <t>CRC_a67.CRC_b112</t>
  </si>
  <si>
    <t>CRC_a68.CRC_b112</t>
  </si>
  <si>
    <t>CRC_a69.CRC_b112</t>
  </si>
  <si>
    <t>CRC_a70.CRC_b112</t>
  </si>
  <si>
    <t>CRC_a71.CRC_b112</t>
  </si>
  <si>
    <t>CRC_a72.CRC_b112</t>
  </si>
  <si>
    <t>CRC_a73.CRC_b112</t>
  </si>
  <si>
    <t>CRC_a74.CRC_b112</t>
  </si>
  <si>
    <t>CRC_a75.CRC_b112</t>
  </si>
  <si>
    <t>CRC_a76.CRC_b112</t>
  </si>
  <si>
    <t>CRC_a77.CRC_b112</t>
  </si>
  <si>
    <t>CRC_a78.CRC_b112</t>
  </si>
  <si>
    <t>CRC_a79.CRC_b112</t>
  </si>
  <si>
    <t>CRC_a80.CRC_b112</t>
  </si>
  <si>
    <t>CRC_a81.CRC_b112</t>
  </si>
  <si>
    <t>CRC_a82.CRC_b112</t>
  </si>
  <si>
    <t>CRC_a83.CRC_b112</t>
  </si>
  <si>
    <t>CRC_a84.CRC_b112</t>
  </si>
  <si>
    <t>CRC_a85.CRC_b112</t>
  </si>
  <si>
    <t>CRC_a86.CRC_b112</t>
  </si>
  <si>
    <t>CRC_a87.CRC_b112</t>
  </si>
  <si>
    <t>CRC_a88.CRC_b112</t>
  </si>
  <si>
    <t>CRC_a89.CRC_b112</t>
  </si>
  <si>
    <t>CRC_a90.CRC_b112</t>
  </si>
  <si>
    <t>CRC_a91.CRC_b112</t>
  </si>
  <si>
    <t>CRC_a92.CRC_b112</t>
  </si>
  <si>
    <t>CRC_a93.CRC_b112</t>
  </si>
  <si>
    <t>CRC_a94.CRC_b112</t>
  </si>
  <si>
    <t>CRC_a95.CRC_b112</t>
  </si>
  <si>
    <t>CRC_a96.CRC_b112</t>
  </si>
  <si>
    <t>CRC_a97.CRC_b112</t>
  </si>
  <si>
    <t>CRC_a98.CRC_b112</t>
  </si>
  <si>
    <t>CRC_a99.CRC_b112</t>
  </si>
  <si>
    <t>CRC_a100.CRC_b112</t>
  </si>
  <si>
    <t>CRC_a101.CRC_b112</t>
  </si>
  <si>
    <t>CRC_a102.CRC_b112</t>
  </si>
  <si>
    <t>CRC_a103.CRC_b112</t>
  </si>
  <si>
    <t>CRC_a104.CRC_b112</t>
  </si>
  <si>
    <t>CRC_a105.CRC_b112</t>
  </si>
  <si>
    <t>CRC_a106.CRC_b112</t>
  </si>
  <si>
    <t>CRC_a107.CRC_b112</t>
  </si>
  <si>
    <t>CRC_a108.CRC_b112</t>
  </si>
  <si>
    <t>CRC_a109.CRC_b112</t>
  </si>
  <si>
    <t>CRC_a110.CRC_b112</t>
  </si>
  <si>
    <t>CRC_a111.CRC_b112</t>
  </si>
  <si>
    <t>CRC_a112.CRC_b112</t>
  </si>
  <si>
    <t>CRC_a113.CRC_b112</t>
  </si>
  <si>
    <t>CRC_a114.CRC_b112</t>
  </si>
  <si>
    <t>CRC_a115.CRC_b112</t>
  </si>
  <si>
    <t>CRC_a116.CRC_b112</t>
  </si>
  <si>
    <t>CRC_a117.CRC_b112</t>
  </si>
  <si>
    <t>CRC_a118.CRC_b112</t>
  </si>
  <si>
    <t>CRC_a119.CRC_b112</t>
  </si>
  <si>
    <t>CRC_a120.CRC_b112</t>
  </si>
  <si>
    <t>CRC_a121.CRC_b112</t>
  </si>
  <si>
    <t>CRC_a122.CRC_b112</t>
  </si>
  <si>
    <t>CRC_a123.CRC_b112</t>
  </si>
  <si>
    <t>CRC_a124.CRC_b112</t>
  </si>
  <si>
    <t>CRC_a125.CRC_b112</t>
  </si>
  <si>
    <t>CRC_a126.CRC_b112</t>
  </si>
  <si>
    <t>CRC_a127.CRC_b112</t>
  </si>
  <si>
    <t>CRC_a128.CRC_b112</t>
  </si>
  <si>
    <t>CRC_a129.CRC_b112</t>
  </si>
  <si>
    <t>CRC_a130.CRC_b112</t>
  </si>
  <si>
    <t>CRC_a131.CRC_b112</t>
  </si>
  <si>
    <t>CRC_a132.CRC_b112</t>
  </si>
  <si>
    <t>CRC_a133.CRC_b112</t>
  </si>
  <si>
    <t>CRC_a134.CRC_b112</t>
  </si>
  <si>
    <t>CRC_a135.CRC_b112</t>
  </si>
  <si>
    <t>CRC_a136.CRC_b112</t>
  </si>
  <si>
    <t>CRC_a137.CRC_b112</t>
  </si>
  <si>
    <t>CRC_a138.CRC_b112</t>
  </si>
  <si>
    <t>CRC_a139.CRC_b112</t>
  </si>
  <si>
    <t>CRC_a140.CRC_b112</t>
  </si>
  <si>
    <t>CRC_a141.CRC_b112</t>
  </si>
  <si>
    <t>CRC_a142.CRC_b112</t>
  </si>
  <si>
    <t>CRC_a143.CRC_b112</t>
  </si>
  <si>
    <t>CRC_a144.CRC_b112</t>
  </si>
  <si>
    <t>CRC_a145.CRC_b112</t>
  </si>
  <si>
    <t>CRC_a146.CRC_b112</t>
  </si>
  <si>
    <t>CRC_a147.CRC_b112</t>
  </si>
  <si>
    <t>CRC_a148.CRC_b112</t>
  </si>
  <si>
    <t>CRC_a149.CRC_b112</t>
  </si>
  <si>
    <t>CRC_a150.CRC_b112</t>
  </si>
  <si>
    <t>CRC_a151.CRC_b112</t>
  </si>
  <si>
    <t>CRC_a152.CRC_b112</t>
  </si>
  <si>
    <t>CRC_a153.CRC_b112</t>
  </si>
  <si>
    <t>CRC_a154.CRC_b112</t>
  </si>
  <si>
    <t>CRC_a155.CRC_b112</t>
  </si>
  <si>
    <t>CRC_a156.CRC_b112</t>
  </si>
  <si>
    <t>CRC_a157.CRC_b112</t>
  </si>
  <si>
    <t>CRC_a158.CRC_b112</t>
  </si>
  <si>
    <t>CRC_a159.CRC_b112</t>
  </si>
  <si>
    <t>CRC_a160.CRC_b112</t>
  </si>
  <si>
    <t>CRC_a161.CRC_b112</t>
  </si>
  <si>
    <t>CRC_a162.CRC_b112</t>
  </si>
  <si>
    <t>CRC_a163.CRC_b112</t>
  </si>
  <si>
    <t>CRC_a164.CRC_b112</t>
  </si>
  <si>
    <t>CRC_a165.CRC_b112</t>
  </si>
  <si>
    <t>CRC_a166.CRC_b112</t>
  </si>
  <si>
    <t>CRC_a167.CRC_b112</t>
  </si>
  <si>
    <t>CRC_a168.CRC_b112</t>
  </si>
  <si>
    <t>CRC_a169.CRC_b112</t>
  </si>
  <si>
    <t>CRC_a170.CRC_b112</t>
  </si>
  <si>
    <t>CRC_a171.CRC_b112</t>
  </si>
  <si>
    <t>CRC_a172.CRC_b112</t>
  </si>
  <si>
    <t>CRC_a173.CRC_b112</t>
  </si>
  <si>
    <t>CRC_a174.CRC_b112</t>
  </si>
  <si>
    <t>CRC_a175.CRC_b112</t>
  </si>
  <si>
    <t>CRC_a176.CRC_b112</t>
  </si>
  <si>
    <t>CRC_a177.CRC_b112</t>
  </si>
  <si>
    <t>CRC_a178.CRC_b112</t>
  </si>
  <si>
    <t>CRC_a179.CRC_b112</t>
  </si>
  <si>
    <t>CRC_a180.CRC_b112</t>
  </si>
  <si>
    <t>CRC_a181.CRC_b112</t>
  </si>
  <si>
    <t>CRC_a182.CRC_b112</t>
  </si>
  <si>
    <t>CRC_a183.CRC_b112</t>
  </si>
  <si>
    <t>CRC_a184.CRC_b112</t>
  </si>
  <si>
    <t>CRC_a185.CRC_b112</t>
  </si>
  <si>
    <t>CRC_a186.CRC_b112</t>
  </si>
  <si>
    <t>CRC_a187.CRC_b112</t>
  </si>
  <si>
    <t>CRC_a188.CRC_b112</t>
  </si>
  <si>
    <t>CRC_a189.CRC_b112</t>
  </si>
  <si>
    <t>CRC_a190.CRC_b112</t>
  </si>
  <si>
    <t>CRC_a191.CRC_b112</t>
  </si>
  <si>
    <t>CRC_a192.CRC_b112</t>
  </si>
  <si>
    <t>CRC_a193.CRC_b112</t>
  </si>
  <si>
    <t>CRC_a194.CRC_b112</t>
  </si>
  <si>
    <t>CRC_a195.CRC_b112</t>
  </si>
  <si>
    <t>CRC_a196.CRC_b112</t>
  </si>
  <si>
    <t>CRC_a197.CRC_b112</t>
  </si>
  <si>
    <t>CRC_a198.CRC_b112</t>
  </si>
  <si>
    <t>CRC_a199.CRC_b112</t>
  </si>
  <si>
    <t>CDK4_a17.CRC_b112</t>
  </si>
  <si>
    <t>CRC_a1.CRC_b113</t>
  </si>
  <si>
    <t>CRC_a2.CRC_b113</t>
  </si>
  <si>
    <t>CRC_a3.CRC_b113</t>
  </si>
  <si>
    <t>CRC_a4.CRC_b113</t>
  </si>
  <si>
    <t>CRC_a5.CRC_b113</t>
  </si>
  <si>
    <t>CRC_a6.CRC_b113</t>
  </si>
  <si>
    <t>CRC_a7.CRC_b113</t>
  </si>
  <si>
    <t>CRC_a8.CRC_b113</t>
  </si>
  <si>
    <t>CRC_a9.CRC_b113</t>
  </si>
  <si>
    <t>CRC_a10.CRC_b113</t>
  </si>
  <si>
    <t>CRC_a11.CRC_b113</t>
  </si>
  <si>
    <t>CRC_a12.CRC_b113</t>
  </si>
  <si>
    <t>CRC_a13.CRC_b113</t>
  </si>
  <si>
    <t>CRC_a14.CRC_b113</t>
  </si>
  <si>
    <t>CRC_a15.CRC_b113</t>
  </si>
  <si>
    <t>CRC_a16.CRC_b113</t>
  </si>
  <si>
    <t>CRC_a17.CRC_b113</t>
  </si>
  <si>
    <t>CRC_a18.CRC_b113</t>
  </si>
  <si>
    <t>CRC_a19.CRC_b113</t>
  </si>
  <si>
    <t>CRC_a20.CRC_b113</t>
  </si>
  <si>
    <t>CRC_a21.CRC_b113</t>
  </si>
  <si>
    <t>CRC_a22.CRC_b113</t>
  </si>
  <si>
    <t>CRC_a23.CRC_b113</t>
  </si>
  <si>
    <t>CRC_a24.CRC_b113</t>
  </si>
  <si>
    <t>CRC_a25.CRC_b113</t>
  </si>
  <si>
    <t>CRC_a26.CRC_b113</t>
  </si>
  <si>
    <t>CRC_a27.CRC_b113</t>
  </si>
  <si>
    <t>CRC_a28.CRC_b113</t>
  </si>
  <si>
    <t>CRC_a29.CRC_b113</t>
  </si>
  <si>
    <t>CRC_a30.CRC_b113</t>
  </si>
  <si>
    <t>CRC_a31.CRC_b113</t>
  </si>
  <si>
    <t>CRC_a32.CRC_b113</t>
  </si>
  <si>
    <t>CRC_a33.CRC_b113</t>
  </si>
  <si>
    <t>CRC_a34.CRC_b113</t>
  </si>
  <si>
    <t>CRC_a35.CRC_b113</t>
  </si>
  <si>
    <t>CRC_a36.CRC_b113</t>
  </si>
  <si>
    <t>CRC_a37.CRC_b113</t>
  </si>
  <si>
    <t>CRC_a38.CRC_b113</t>
  </si>
  <si>
    <t>CRC_a39.CRC_b113</t>
  </si>
  <si>
    <t>CRC_a40.CRC_b113</t>
  </si>
  <si>
    <t>CRC_a41.CRC_b113</t>
  </si>
  <si>
    <t>CRC_a42.CRC_b113</t>
  </si>
  <si>
    <t>CRC_a43.CRC_b113</t>
  </si>
  <si>
    <t>CRC_a44.CRC_b113</t>
  </si>
  <si>
    <t>CRC_a45.CRC_b113</t>
  </si>
  <si>
    <t>CRC_a46.CRC_b113</t>
  </si>
  <si>
    <t>CRC_a47.CRC_b113</t>
  </si>
  <si>
    <t>CRC_a48.CRC_b113</t>
  </si>
  <si>
    <t>CRC_a49.CRC_b113</t>
  </si>
  <si>
    <t>CRC_a50.CRC_b113</t>
  </si>
  <si>
    <t>CRC_a51.CRC_b113</t>
  </si>
  <si>
    <t>CRC_a52.CRC_b113</t>
  </si>
  <si>
    <t>CRC_a53.CRC_b113</t>
  </si>
  <si>
    <t>CRC_a54.CRC_b113</t>
  </si>
  <si>
    <t>CRC_a55.CRC_b113</t>
  </si>
  <si>
    <t>CRC_a56.CRC_b113</t>
  </si>
  <si>
    <t>CRC_a57.CRC_b113</t>
  </si>
  <si>
    <t>CRC_a58.CRC_b113</t>
  </si>
  <si>
    <t>CRC_a59.CRC_b113</t>
  </si>
  <si>
    <t>CRC_a60.CRC_b113</t>
  </si>
  <si>
    <t>CRC_a61.CRC_b113</t>
  </si>
  <si>
    <t>CRC_a62.CRC_b113</t>
  </si>
  <si>
    <t>CRC_a63.CRC_b113</t>
  </si>
  <si>
    <t>CRC_a64.CRC_b113</t>
  </si>
  <si>
    <t>CRC_a65.CRC_b113</t>
  </si>
  <si>
    <t>CRC_a66.CRC_b113</t>
  </si>
  <si>
    <t>CRC_a67.CRC_b113</t>
  </si>
  <si>
    <t>CRC_a68.CRC_b113</t>
  </si>
  <si>
    <t>CRC_a69.CRC_b113</t>
  </si>
  <si>
    <t>CRC_a70.CRC_b113</t>
  </si>
  <si>
    <t>CRC_a71.CRC_b113</t>
  </si>
  <si>
    <t>CRC_a72.CRC_b113</t>
  </si>
  <si>
    <t>CRC_a73.CRC_b113</t>
  </si>
  <si>
    <t>CRC_a74.CRC_b113</t>
  </si>
  <si>
    <t>CRC_a75.CRC_b113</t>
  </si>
  <si>
    <t>CRC_a76.CRC_b113</t>
  </si>
  <si>
    <t>CRC_a77.CRC_b113</t>
  </si>
  <si>
    <t>CRC_a78.CRC_b113</t>
  </si>
  <si>
    <t>CRC_a79.CRC_b113</t>
  </si>
  <si>
    <t>CRC_a80.CRC_b113</t>
  </si>
  <si>
    <t>CRC_a81.CRC_b113</t>
  </si>
  <si>
    <t>CRC_a82.CRC_b113</t>
  </si>
  <si>
    <t>CRC_a83.CRC_b113</t>
  </si>
  <si>
    <t>CRC_a84.CRC_b113</t>
  </si>
  <si>
    <t>CRC_a85.CRC_b113</t>
  </si>
  <si>
    <t>CRC_a86.CRC_b113</t>
  </si>
  <si>
    <t>CRC_a87.CRC_b113</t>
  </si>
  <si>
    <t>CRC_a88.CRC_b113</t>
  </si>
  <si>
    <t>CRC_a89.CRC_b113</t>
  </si>
  <si>
    <t>CRC_a90.CRC_b113</t>
  </si>
  <si>
    <t>CRC_a91.CRC_b113</t>
  </si>
  <si>
    <t>CRC_a92.CRC_b113</t>
  </si>
  <si>
    <t>CRC_a93.CRC_b113</t>
  </si>
  <si>
    <t>CRC_a94.CRC_b113</t>
  </si>
  <si>
    <t>CRC_a95.CRC_b113</t>
  </si>
  <si>
    <t>CRC_a96.CRC_b113</t>
  </si>
  <si>
    <t>CRC_a97.CRC_b113</t>
  </si>
  <si>
    <t>CRC_a98.CRC_b113</t>
  </si>
  <si>
    <t>CRC_a99.CRC_b113</t>
  </si>
  <si>
    <t>CRC_a100.CRC_b113</t>
  </si>
  <si>
    <t>CRC_a101.CRC_b113</t>
  </si>
  <si>
    <t>CRC_a102.CRC_b113</t>
  </si>
  <si>
    <t>CRC_a103.CRC_b113</t>
  </si>
  <si>
    <t>CRC_a104.CRC_b113</t>
  </si>
  <si>
    <t>CRC_a105.CRC_b113</t>
  </si>
  <si>
    <t>CRC_a106.CRC_b113</t>
  </si>
  <si>
    <t>CRC_a107.CRC_b113</t>
  </si>
  <si>
    <t>CRC_a108.CRC_b113</t>
  </si>
  <si>
    <t>CRC_a109.CRC_b113</t>
  </si>
  <si>
    <t>CRC_a110.CRC_b113</t>
  </si>
  <si>
    <t>CRC_a111.CRC_b113</t>
  </si>
  <si>
    <t>CRC_a112.CRC_b113</t>
  </si>
  <si>
    <t>CRC_a113.CRC_b113</t>
  </si>
  <si>
    <t>CRC_a114.CRC_b113</t>
  </si>
  <si>
    <t>CRC_a115.CRC_b113</t>
  </si>
  <si>
    <t>CRC_a116.CRC_b113</t>
  </si>
  <si>
    <t>CRC_a117.CRC_b113</t>
  </si>
  <si>
    <t>CRC_a118.CRC_b113</t>
  </si>
  <si>
    <t>CRC_a119.CRC_b113</t>
  </si>
  <si>
    <t>CRC_a120.CRC_b113</t>
  </si>
  <si>
    <t>CRC_a121.CRC_b113</t>
  </si>
  <si>
    <t>CRC_a122.CRC_b113</t>
  </si>
  <si>
    <t>CRC_a123.CRC_b113</t>
  </si>
  <si>
    <t>CRC_a124.CRC_b113</t>
  </si>
  <si>
    <t>CRC_a125.CRC_b113</t>
  </si>
  <si>
    <t>CRC_a126.CRC_b113</t>
  </si>
  <si>
    <t>CRC_a127.CRC_b113</t>
  </si>
  <si>
    <t>CRC_a128.CRC_b113</t>
  </si>
  <si>
    <t>CRC_a129.CRC_b113</t>
  </si>
  <si>
    <t>CRC_a130.CRC_b113</t>
  </si>
  <si>
    <t>CRC_a131.CRC_b113</t>
  </si>
  <si>
    <t>CRC_a132.CRC_b113</t>
  </si>
  <si>
    <t>CRC_a133.CRC_b113</t>
  </si>
  <si>
    <t>CRC_a134.CRC_b113</t>
  </si>
  <si>
    <t>CRC_a135.CRC_b113</t>
  </si>
  <si>
    <t>CRC_a136.CRC_b113</t>
  </si>
  <si>
    <t>CRC_a137.CRC_b113</t>
  </si>
  <si>
    <t>CRC_a138.CRC_b113</t>
  </si>
  <si>
    <t>CRC_a139.CRC_b113</t>
  </si>
  <si>
    <t>CRC_a140.CRC_b113</t>
  </si>
  <si>
    <t>CRC_a141.CRC_b113</t>
  </si>
  <si>
    <t>CRC_a142.CRC_b113</t>
  </si>
  <si>
    <t>CRC_a143.CRC_b113</t>
  </si>
  <si>
    <t>CRC_a144.CRC_b113</t>
  </si>
  <si>
    <t>CRC_a145.CRC_b113</t>
  </si>
  <si>
    <t>CRC_a146.CRC_b113</t>
  </si>
  <si>
    <t>CRC_a147.CRC_b113</t>
  </si>
  <si>
    <t>CRC_a148.CRC_b113</t>
  </si>
  <si>
    <t>CRC_a149.CRC_b113</t>
  </si>
  <si>
    <t>CRC_a150.CRC_b113</t>
  </si>
  <si>
    <t>CRC_a151.CRC_b113</t>
  </si>
  <si>
    <t>CRC_a152.CRC_b113</t>
  </si>
  <si>
    <t>CRC_a153.CRC_b113</t>
  </si>
  <si>
    <t>CRC_a154.CRC_b113</t>
  </si>
  <si>
    <t>CRC_a155.CRC_b113</t>
  </si>
  <si>
    <t>CRC_a156.CRC_b113</t>
  </si>
  <si>
    <t>CRC_a157.CRC_b113</t>
  </si>
  <si>
    <t>CRC_a158.CRC_b113</t>
  </si>
  <si>
    <t>CRC_a159.CRC_b113</t>
  </si>
  <si>
    <t>CRC_a160.CRC_b113</t>
  </si>
  <si>
    <t>CRC_a161.CRC_b113</t>
  </si>
  <si>
    <t>CRC_a162.CRC_b113</t>
  </si>
  <si>
    <t>CRC_a163.CRC_b113</t>
  </si>
  <si>
    <t>CRC_a164.CRC_b113</t>
  </si>
  <si>
    <t>CRC_a165.CRC_b113</t>
  </si>
  <si>
    <t>CRC_a166.CRC_b113</t>
  </si>
  <si>
    <t>CRC_a167.CRC_b113</t>
  </si>
  <si>
    <t>CRC_a168.CRC_b113</t>
  </si>
  <si>
    <t>CRC_a169.CRC_b113</t>
  </si>
  <si>
    <t>CRC_a170.CRC_b113</t>
  </si>
  <si>
    <t>CRC_a171.CRC_b113</t>
  </si>
  <si>
    <t>CRC_a172.CRC_b113</t>
  </si>
  <si>
    <t>CRC_a173.CRC_b113</t>
  </si>
  <si>
    <t>CRC_a174.CRC_b113</t>
  </si>
  <si>
    <t>CRC_a175.CRC_b113</t>
  </si>
  <si>
    <t>CRC_a176.CRC_b113</t>
  </si>
  <si>
    <t>CRC_a177.CRC_b113</t>
  </si>
  <si>
    <t>CRC_a178.CRC_b113</t>
  </si>
  <si>
    <t>CRC_a179.CRC_b113</t>
  </si>
  <si>
    <t>CRC_a180.CRC_b113</t>
  </si>
  <si>
    <t>CRC_a181.CRC_b113</t>
  </si>
  <si>
    <t>CRC_a182.CRC_b113</t>
  </si>
  <si>
    <t>CRC_a183.CRC_b113</t>
  </si>
  <si>
    <t>CRC_a184.CRC_b113</t>
  </si>
  <si>
    <t>CRC_a185.CRC_b113</t>
  </si>
  <si>
    <t>CRC_a186.CRC_b113</t>
  </si>
  <si>
    <t>CRC_a187.CRC_b113</t>
  </si>
  <si>
    <t>CRC_a188.CRC_b113</t>
  </si>
  <si>
    <t>CRC_a189.CRC_b113</t>
  </si>
  <si>
    <t>CRC_a190.CRC_b113</t>
  </si>
  <si>
    <t>CRC_a191.CRC_b113</t>
  </si>
  <si>
    <t>CRC_a192.CRC_b113</t>
  </si>
  <si>
    <t>CRC_a193.CRC_b113</t>
  </si>
  <si>
    <t>CRC_a194.CRC_b113</t>
  </si>
  <si>
    <t>CRC_a195.CRC_b113</t>
  </si>
  <si>
    <t>CRC_a196.CRC_b113</t>
  </si>
  <si>
    <t>CRC_a197.CRC_b113</t>
  </si>
  <si>
    <t>CRC_a198.CRC_b113</t>
  </si>
  <si>
    <t>CRC_a199.CRC_b113</t>
  </si>
  <si>
    <t>CDK4_a17.CRC_b113</t>
  </si>
  <si>
    <t>CRC_a1.CRC_b114</t>
  </si>
  <si>
    <t>CRC_a2.CRC_b114</t>
  </si>
  <si>
    <t>CRC_a3.CRC_b114</t>
  </si>
  <si>
    <t>CRC_a4.CRC_b114</t>
  </si>
  <si>
    <t>CRC_a5.CRC_b114</t>
  </si>
  <si>
    <t>CRC_a6.CRC_b114</t>
  </si>
  <si>
    <t>CRC_a7.CRC_b114</t>
  </si>
  <si>
    <t>CRC_a8.CRC_b114</t>
  </si>
  <si>
    <t>CRC_a9.CRC_b114</t>
  </si>
  <si>
    <t>CRC_a10.CRC_b114</t>
  </si>
  <si>
    <t>CRC_a11.CRC_b114</t>
  </si>
  <si>
    <t>CRC_a12.CRC_b114</t>
  </si>
  <si>
    <t>CRC_a13.CRC_b114</t>
  </si>
  <si>
    <t>CRC_a14.CRC_b114</t>
  </si>
  <si>
    <t>CRC_a15.CRC_b114</t>
  </si>
  <si>
    <t>CRC_a16.CRC_b114</t>
  </si>
  <si>
    <t>CRC_a17.CRC_b114</t>
  </si>
  <si>
    <t>CRC_a18.CRC_b114</t>
  </si>
  <si>
    <t>CRC_a19.CRC_b114</t>
  </si>
  <si>
    <t>CRC_a20.CRC_b114</t>
  </si>
  <si>
    <t>CRC_a21.CRC_b114</t>
  </si>
  <si>
    <t>CRC_a22.CRC_b114</t>
  </si>
  <si>
    <t>CRC_a23.CRC_b114</t>
  </si>
  <si>
    <t>CRC_a24.CRC_b114</t>
  </si>
  <si>
    <t>CRC_a25.CRC_b114</t>
  </si>
  <si>
    <t>CRC_a26.CRC_b114</t>
  </si>
  <si>
    <t>CRC_a27.CRC_b114</t>
  </si>
  <si>
    <t>CRC_a28.CRC_b114</t>
  </si>
  <si>
    <t>CRC_a29.CRC_b114</t>
  </si>
  <si>
    <t>CRC_a30.CRC_b114</t>
  </si>
  <si>
    <t>CRC_a31.CRC_b114</t>
  </si>
  <si>
    <t>CRC_a32.CRC_b114</t>
  </si>
  <si>
    <t>CRC_a33.CRC_b114</t>
  </si>
  <si>
    <t>CRC_a34.CRC_b114</t>
  </si>
  <si>
    <t>CRC_a35.CRC_b114</t>
  </si>
  <si>
    <t>CRC_a36.CRC_b114</t>
  </si>
  <si>
    <t>CRC_a37.CRC_b114</t>
  </si>
  <si>
    <t>CRC_a38.CRC_b114</t>
  </si>
  <si>
    <t>CRC_a39.CRC_b114</t>
  </si>
  <si>
    <t>CRC_a40.CRC_b114</t>
  </si>
  <si>
    <t>CRC_a41.CRC_b114</t>
  </si>
  <si>
    <t>CRC_a42.CRC_b114</t>
  </si>
  <si>
    <t>CRC_a43.CRC_b114</t>
  </si>
  <si>
    <t>CRC_a44.CRC_b114</t>
  </si>
  <si>
    <t>CRC_a45.CRC_b114</t>
  </si>
  <si>
    <t>CRC_a46.CRC_b114</t>
  </si>
  <si>
    <t>CRC_a47.CRC_b114</t>
  </si>
  <si>
    <t>CRC_a48.CRC_b114</t>
  </si>
  <si>
    <t>CRC_a49.CRC_b114</t>
  </si>
  <si>
    <t>CRC_a50.CRC_b114</t>
  </si>
  <si>
    <t>CRC_a51.CRC_b114</t>
  </si>
  <si>
    <t>CRC_a52.CRC_b114</t>
  </si>
  <si>
    <t>CRC_a53.CRC_b114</t>
  </si>
  <si>
    <t>CRC_a54.CRC_b114</t>
  </si>
  <si>
    <t>CRC_a55.CRC_b114</t>
  </si>
  <si>
    <t>CRC_a56.CRC_b114</t>
  </si>
  <si>
    <t>CRC_a57.CRC_b114</t>
  </si>
  <si>
    <t>CRC_a58.CRC_b114</t>
  </si>
  <si>
    <t>CRC_a59.CRC_b114</t>
  </si>
  <si>
    <t>CRC_a60.CRC_b114</t>
  </si>
  <si>
    <t>CRC_a61.CRC_b114</t>
  </si>
  <si>
    <t>CRC_a62.CRC_b114</t>
  </si>
  <si>
    <t>CRC_a63.CRC_b114</t>
  </si>
  <si>
    <t>CRC_a64.CRC_b114</t>
  </si>
  <si>
    <t>CRC_a65.CRC_b114</t>
  </si>
  <si>
    <t>CRC_a66.CRC_b114</t>
  </si>
  <si>
    <t>CRC_a67.CRC_b114</t>
  </si>
  <si>
    <t>CRC_a68.CRC_b114</t>
  </si>
  <si>
    <t>CRC_a69.CRC_b114</t>
  </si>
  <si>
    <t>CRC_a70.CRC_b114</t>
  </si>
  <si>
    <t>CRC_a71.CRC_b114</t>
  </si>
  <si>
    <t>CRC_a72.CRC_b114</t>
  </si>
  <si>
    <t>CRC_a73.CRC_b114</t>
  </si>
  <si>
    <t>CRC_a74.CRC_b114</t>
  </si>
  <si>
    <t>CRC_a75.CRC_b114</t>
  </si>
  <si>
    <t>CRC_a76.CRC_b114</t>
  </si>
  <si>
    <t>CRC_a77.CRC_b114</t>
  </si>
  <si>
    <t>CRC_a78.CRC_b114</t>
  </si>
  <si>
    <t>CRC_a79.CRC_b114</t>
  </si>
  <si>
    <t>CRC_a80.CRC_b114</t>
  </si>
  <si>
    <t>CRC_a81.CRC_b114</t>
  </si>
  <si>
    <t>CRC_a82.CRC_b114</t>
  </si>
  <si>
    <t>CRC_a83.CRC_b114</t>
  </si>
  <si>
    <t>CRC_a84.CRC_b114</t>
  </si>
  <si>
    <t>CRC_a85.CRC_b114</t>
  </si>
  <si>
    <t>CRC_a86.CRC_b114</t>
  </si>
  <si>
    <t>CRC_a87.CRC_b114</t>
  </si>
  <si>
    <t>CRC_a88.CRC_b114</t>
  </si>
  <si>
    <t>CRC_a89.CRC_b114</t>
  </si>
  <si>
    <t>CRC_a90.CRC_b114</t>
  </si>
  <si>
    <t>CRC_a91.CRC_b114</t>
  </si>
  <si>
    <t>CRC_a92.CRC_b114</t>
  </si>
  <si>
    <t>CRC_a93.CRC_b114</t>
  </si>
  <si>
    <t>CRC_a94.CRC_b114</t>
  </si>
  <si>
    <t>CRC_a95.CRC_b114</t>
  </si>
  <si>
    <t>CRC_a96.CRC_b114</t>
  </si>
  <si>
    <t>CRC_a97.CRC_b114</t>
  </si>
  <si>
    <t>CRC_a98.CRC_b114</t>
  </si>
  <si>
    <t>CRC_a99.CRC_b114</t>
  </si>
  <si>
    <t>CRC_a100.CRC_b114</t>
  </si>
  <si>
    <t>CRC_a101.CRC_b114</t>
  </si>
  <si>
    <t>CRC_a102.CRC_b114</t>
  </si>
  <si>
    <t>CRC_a103.CRC_b114</t>
  </si>
  <si>
    <t>CRC_a104.CRC_b114</t>
  </si>
  <si>
    <t>CRC_a105.CRC_b114</t>
  </si>
  <si>
    <t>CRC_a106.CRC_b114</t>
  </si>
  <si>
    <t>CRC_a107.CRC_b114</t>
  </si>
  <si>
    <t>CRC_a108.CRC_b114</t>
  </si>
  <si>
    <t>CRC_a109.CRC_b114</t>
  </si>
  <si>
    <t>CRC_a110.CRC_b114</t>
  </si>
  <si>
    <t>CRC_a111.CRC_b114</t>
  </si>
  <si>
    <t>CRC_a112.CRC_b114</t>
  </si>
  <si>
    <t>CRC_a113.CRC_b114</t>
  </si>
  <si>
    <t>CRC_a114.CRC_b114</t>
  </si>
  <si>
    <t>CRC_a115.CRC_b114</t>
  </si>
  <si>
    <t>CRC_a116.CRC_b114</t>
  </si>
  <si>
    <t>CRC_a117.CRC_b114</t>
  </si>
  <si>
    <t>CRC_a118.CRC_b114</t>
  </si>
  <si>
    <t>CRC_a119.CRC_b114</t>
  </si>
  <si>
    <t>CRC_a120.CRC_b114</t>
  </si>
  <si>
    <t>CRC_a121.CRC_b114</t>
  </si>
  <si>
    <t>CRC_a122.CRC_b114</t>
  </si>
  <si>
    <t>CRC_a123.CRC_b114</t>
  </si>
  <si>
    <t>CRC_a124.CRC_b114</t>
  </si>
  <si>
    <t>CRC_a125.CRC_b114</t>
  </si>
  <si>
    <t>CRC_a126.CRC_b114</t>
  </si>
  <si>
    <t>CRC_a127.CRC_b114</t>
  </si>
  <si>
    <t>CRC_a128.CRC_b114</t>
  </si>
  <si>
    <t>CRC_a129.CRC_b114</t>
  </si>
  <si>
    <t>CRC_a130.CRC_b114</t>
  </si>
  <si>
    <t>CRC_a131.CRC_b114</t>
  </si>
  <si>
    <t>CRC_a132.CRC_b114</t>
  </si>
  <si>
    <t>CRC_a133.CRC_b114</t>
  </si>
  <si>
    <t>CRC_a134.CRC_b114</t>
  </si>
  <si>
    <t>CRC_a135.CRC_b114</t>
  </si>
  <si>
    <t>CRC_a136.CRC_b114</t>
  </si>
  <si>
    <t>CRC_a137.CRC_b114</t>
  </si>
  <si>
    <t>CRC_a138.CRC_b114</t>
  </si>
  <si>
    <t>CRC_a139.CRC_b114</t>
  </si>
  <si>
    <t>CRC_a140.CRC_b114</t>
  </si>
  <si>
    <t>CRC_a141.CRC_b114</t>
  </si>
  <si>
    <t>CRC_a142.CRC_b114</t>
  </si>
  <si>
    <t>CRC_a143.CRC_b114</t>
  </si>
  <si>
    <t>CRC_a144.CRC_b114</t>
  </si>
  <si>
    <t>CRC_a145.CRC_b114</t>
  </si>
  <si>
    <t>CRC_a146.CRC_b114</t>
  </si>
  <si>
    <t>CRC_a147.CRC_b114</t>
  </si>
  <si>
    <t>CRC_a148.CRC_b114</t>
  </si>
  <si>
    <t>CRC_a149.CRC_b114</t>
  </si>
  <si>
    <t>CRC_a150.CRC_b114</t>
  </si>
  <si>
    <t>CRC_a151.CRC_b114</t>
  </si>
  <si>
    <t>CRC_a152.CRC_b114</t>
  </si>
  <si>
    <t>CRC_a153.CRC_b114</t>
  </si>
  <si>
    <t>CRC_a154.CRC_b114</t>
  </si>
  <si>
    <t>CRC_a155.CRC_b114</t>
  </si>
  <si>
    <t>CRC_a156.CRC_b114</t>
  </si>
  <si>
    <t>CRC_a157.CRC_b114</t>
  </si>
  <si>
    <t>CRC_a158.CRC_b114</t>
  </si>
  <si>
    <t>CRC_a159.CRC_b114</t>
  </si>
  <si>
    <t>CRC_a160.CRC_b114</t>
  </si>
  <si>
    <t>CRC_a161.CRC_b114</t>
  </si>
  <si>
    <t>CRC_a162.CRC_b114</t>
  </si>
  <si>
    <t>CRC_a163.CRC_b114</t>
  </si>
  <si>
    <t>CRC_a164.CRC_b114</t>
  </si>
  <si>
    <t>CRC_a165.CRC_b114</t>
  </si>
  <si>
    <t>CRC_a166.CRC_b114</t>
  </si>
  <si>
    <t>CRC_a167.CRC_b114</t>
  </si>
  <si>
    <t>CRC_a168.CRC_b114</t>
  </si>
  <si>
    <t>CRC_a169.CRC_b114</t>
  </si>
  <si>
    <t>CRC_a170.CRC_b114</t>
  </si>
  <si>
    <t>CRC_a171.CRC_b114</t>
  </si>
  <si>
    <t>CRC_a172.CRC_b114</t>
  </si>
  <si>
    <t>CRC_a173.CRC_b114</t>
  </si>
  <si>
    <t>CRC_a174.CRC_b114</t>
  </si>
  <si>
    <t>CRC_a175.CRC_b114</t>
  </si>
  <si>
    <t>CRC_a176.CRC_b114</t>
  </si>
  <si>
    <t>CRC_a177.CRC_b114</t>
  </si>
  <si>
    <t>CRC_a178.CRC_b114</t>
  </si>
  <si>
    <t>CRC_a179.CRC_b114</t>
  </si>
  <si>
    <t>CRC_a180.CRC_b114</t>
  </si>
  <si>
    <t>CRC_a181.CRC_b114</t>
  </si>
  <si>
    <t>CRC_a182.CRC_b114</t>
  </si>
  <si>
    <t>CRC_a183.CRC_b114</t>
  </si>
  <si>
    <t>CRC_a184.CRC_b114</t>
  </si>
  <si>
    <t>CRC_a185.CRC_b114</t>
  </si>
  <si>
    <t>CRC_a186.CRC_b114</t>
  </si>
  <si>
    <t>CRC_a187.CRC_b114</t>
  </si>
  <si>
    <t>CRC_a188.CRC_b114</t>
  </si>
  <si>
    <t>CRC_a189.CRC_b114</t>
  </si>
  <si>
    <t>CRC_a190.CRC_b114</t>
  </si>
  <si>
    <t>CRC_a191.CRC_b114</t>
  </si>
  <si>
    <t>CRC_a192.CRC_b114</t>
  </si>
  <si>
    <t>CRC_a193.CRC_b114</t>
  </si>
  <si>
    <t>CRC_a194.CRC_b114</t>
  </si>
  <si>
    <t>CRC_a195.CRC_b114</t>
  </si>
  <si>
    <t>CRC_a196.CRC_b114</t>
  </si>
  <si>
    <t>CRC_a197.CRC_b114</t>
  </si>
  <si>
    <t>CRC_a198.CRC_b114</t>
  </si>
  <si>
    <t>CRC_a199.CRC_b114</t>
  </si>
  <si>
    <t>CDK4_a17.CRC_b114</t>
  </si>
  <si>
    <t>CRC_a1.CRC_b115</t>
  </si>
  <si>
    <t>CRC_a2.CRC_b115</t>
  </si>
  <si>
    <t>CRC_a3.CRC_b115</t>
  </si>
  <si>
    <t>CRC_a4.CRC_b115</t>
  </si>
  <si>
    <t>CRC_a5.CRC_b115</t>
  </si>
  <si>
    <t>CRC_a6.CRC_b115</t>
  </si>
  <si>
    <t>CRC_a7.CRC_b115</t>
  </si>
  <si>
    <t>CRC_a8.CRC_b115</t>
  </si>
  <si>
    <t>CRC_a9.CRC_b115</t>
  </si>
  <si>
    <t>CRC_a10.CRC_b115</t>
  </si>
  <si>
    <t>CRC_a11.CRC_b115</t>
  </si>
  <si>
    <t>CRC_a12.CRC_b115</t>
  </si>
  <si>
    <t>CRC_a13.CRC_b115</t>
  </si>
  <si>
    <t>CRC_a14.CRC_b115</t>
  </si>
  <si>
    <t>CRC_a15.CRC_b115</t>
  </si>
  <si>
    <t>CRC_a16.CRC_b115</t>
  </si>
  <si>
    <t>CRC_a17.CRC_b115</t>
  </si>
  <si>
    <t>CRC_a18.CRC_b115</t>
  </si>
  <si>
    <t>CRC_a19.CRC_b115</t>
  </si>
  <si>
    <t>CRC_a20.CRC_b115</t>
  </si>
  <si>
    <t>CRC_a21.CRC_b115</t>
  </si>
  <si>
    <t>CRC_a22.CRC_b115</t>
  </si>
  <si>
    <t>CRC_a23.CRC_b115</t>
  </si>
  <si>
    <t>CRC_a24.CRC_b115</t>
  </si>
  <si>
    <t>CRC_a25.CRC_b115</t>
  </si>
  <si>
    <t>CRC_a26.CRC_b115</t>
  </si>
  <si>
    <t>CRC_a27.CRC_b115</t>
  </si>
  <si>
    <t>CRC_a28.CRC_b115</t>
  </si>
  <si>
    <t>CRC_a29.CRC_b115</t>
  </si>
  <si>
    <t>CRC_a30.CRC_b115</t>
  </si>
  <si>
    <t>CRC_a31.CRC_b115</t>
  </si>
  <si>
    <t>CRC_a32.CRC_b115</t>
  </si>
  <si>
    <t>CRC_a33.CRC_b115</t>
  </si>
  <si>
    <t>CRC_a34.CRC_b115</t>
  </si>
  <si>
    <t>CRC_a35.CRC_b115</t>
  </si>
  <si>
    <t>CRC_a36.CRC_b115</t>
  </si>
  <si>
    <t>CRC_a37.CRC_b115</t>
  </si>
  <si>
    <t>CRC_a38.CRC_b115</t>
  </si>
  <si>
    <t>CRC_a39.CRC_b115</t>
  </si>
  <si>
    <t>CRC_a40.CRC_b115</t>
  </si>
  <si>
    <t>CRC_a41.CRC_b115</t>
  </si>
  <si>
    <t>CRC_a42.CRC_b115</t>
  </si>
  <si>
    <t>CRC_a43.CRC_b115</t>
  </si>
  <si>
    <t>CRC_a44.CRC_b115</t>
  </si>
  <si>
    <t>CRC_a45.CRC_b115</t>
  </si>
  <si>
    <t>CRC_a46.CRC_b115</t>
  </si>
  <si>
    <t>CRC_a47.CRC_b115</t>
  </si>
  <si>
    <t>CRC_a48.CRC_b115</t>
  </si>
  <si>
    <t>CRC_a49.CRC_b115</t>
  </si>
  <si>
    <t>CRC_a50.CRC_b115</t>
  </si>
  <si>
    <t>CRC_a51.CRC_b115</t>
  </si>
  <si>
    <t>CRC_a52.CRC_b115</t>
  </si>
  <si>
    <t>CRC_a53.CRC_b115</t>
  </si>
  <si>
    <t>CRC_a54.CRC_b115</t>
  </si>
  <si>
    <t>CRC_a55.CRC_b115</t>
  </si>
  <si>
    <t>CRC_a56.CRC_b115</t>
  </si>
  <si>
    <t>CRC_a57.CRC_b115</t>
  </si>
  <si>
    <t>CRC_a58.CRC_b115</t>
  </si>
  <si>
    <t>CRC_a59.CRC_b115</t>
  </si>
  <si>
    <t>CRC_a60.CRC_b115</t>
  </si>
  <si>
    <t>CRC_a61.CRC_b115</t>
  </si>
  <si>
    <t>CRC_a62.CRC_b115</t>
  </si>
  <si>
    <t>CRC_a63.CRC_b115</t>
  </si>
  <si>
    <t>CRC_a64.CRC_b115</t>
  </si>
  <si>
    <t>CRC_a65.CRC_b115</t>
  </si>
  <si>
    <t>CRC_a66.CRC_b115</t>
  </si>
  <si>
    <t>CRC_a67.CRC_b115</t>
  </si>
  <si>
    <t>CRC_a68.CRC_b115</t>
  </si>
  <si>
    <t>CRC_a69.CRC_b115</t>
  </si>
  <si>
    <t>CRC_a70.CRC_b115</t>
  </si>
  <si>
    <t>CRC_a71.CRC_b115</t>
  </si>
  <si>
    <t>CRC_a72.CRC_b115</t>
  </si>
  <si>
    <t>CRC_a73.CRC_b115</t>
  </si>
  <si>
    <t>CRC_a74.CRC_b115</t>
  </si>
  <si>
    <t>CRC_a75.CRC_b115</t>
  </si>
  <si>
    <t>CRC_a76.CRC_b115</t>
  </si>
  <si>
    <t>CRC_a77.CRC_b115</t>
  </si>
  <si>
    <t>CRC_a78.CRC_b115</t>
  </si>
  <si>
    <t>CRC_a79.CRC_b115</t>
  </si>
  <si>
    <t>CRC_a80.CRC_b115</t>
  </si>
  <si>
    <t>CRC_a81.CRC_b115</t>
  </si>
  <si>
    <t>CRC_a82.CRC_b115</t>
  </si>
  <si>
    <t>CRC_a83.CRC_b115</t>
  </si>
  <si>
    <t>CRC_a84.CRC_b115</t>
  </si>
  <si>
    <t>CRC_a85.CRC_b115</t>
  </si>
  <si>
    <t>CRC_a86.CRC_b115</t>
  </si>
  <si>
    <t>CRC_a87.CRC_b115</t>
  </si>
  <si>
    <t>CRC_a88.CRC_b115</t>
  </si>
  <si>
    <t>CRC_a89.CRC_b115</t>
  </si>
  <si>
    <t>CRC_a90.CRC_b115</t>
  </si>
  <si>
    <t>CRC_a91.CRC_b115</t>
  </si>
  <si>
    <t>CRC_a92.CRC_b115</t>
  </si>
  <si>
    <t>CRC_a93.CRC_b115</t>
  </si>
  <si>
    <t>CRC_a94.CRC_b115</t>
  </si>
  <si>
    <t>CRC_a95.CRC_b115</t>
  </si>
  <si>
    <t>CRC_a96.CRC_b115</t>
  </si>
  <si>
    <t>CRC_a97.CRC_b115</t>
  </si>
  <si>
    <t>CRC_a98.CRC_b115</t>
  </si>
  <si>
    <t>CRC_a99.CRC_b115</t>
  </si>
  <si>
    <t>CRC_a100.CRC_b115</t>
  </si>
  <si>
    <t>CRC_a101.CRC_b115</t>
  </si>
  <si>
    <t>CRC_a102.CRC_b115</t>
  </si>
  <si>
    <t>CRC_a103.CRC_b115</t>
  </si>
  <si>
    <t>CRC_a104.CRC_b115</t>
  </si>
  <si>
    <t>CRC_a105.CRC_b115</t>
  </si>
  <si>
    <t>CRC_a106.CRC_b115</t>
  </si>
  <si>
    <t>CRC_a107.CRC_b115</t>
  </si>
  <si>
    <t>CRC_a108.CRC_b115</t>
  </si>
  <si>
    <t>CRC_a109.CRC_b115</t>
  </si>
  <si>
    <t>CRC_a110.CRC_b115</t>
  </si>
  <si>
    <t>CRC_a111.CRC_b115</t>
  </si>
  <si>
    <t>CRC_a112.CRC_b115</t>
  </si>
  <si>
    <t>CRC_a113.CRC_b115</t>
  </si>
  <si>
    <t>CRC_a114.CRC_b115</t>
  </si>
  <si>
    <t>CRC_a115.CRC_b115</t>
  </si>
  <si>
    <t>CRC_a116.CRC_b115</t>
  </si>
  <si>
    <t>CRC_a117.CRC_b115</t>
  </si>
  <si>
    <t>CRC_a118.CRC_b115</t>
  </si>
  <si>
    <t>CRC_a119.CRC_b115</t>
  </si>
  <si>
    <t>CRC_a120.CRC_b115</t>
  </si>
  <si>
    <t>CRC_a121.CRC_b115</t>
  </si>
  <si>
    <t>CRC_a122.CRC_b115</t>
  </si>
  <si>
    <t>CRC_a123.CRC_b115</t>
  </si>
  <si>
    <t>CRC_a124.CRC_b115</t>
  </si>
  <si>
    <t>CRC_a125.CRC_b115</t>
  </si>
  <si>
    <t>CRC_a126.CRC_b115</t>
  </si>
  <si>
    <t>CRC_a127.CRC_b115</t>
  </si>
  <si>
    <t>CRC_a128.CRC_b115</t>
  </si>
  <si>
    <t>CRC_a129.CRC_b115</t>
  </si>
  <si>
    <t>CRC_a130.CRC_b115</t>
  </si>
  <si>
    <t>CRC_a131.CRC_b115</t>
  </si>
  <si>
    <t>CRC_a132.CRC_b115</t>
  </si>
  <si>
    <t>CRC_a133.CRC_b115</t>
  </si>
  <si>
    <t>CRC_a134.CRC_b115</t>
  </si>
  <si>
    <t>CRC_a135.CRC_b115</t>
  </si>
  <si>
    <t>CRC_a136.CRC_b115</t>
  </si>
  <si>
    <t>CRC_a137.CRC_b115</t>
  </si>
  <si>
    <t>CRC_a138.CRC_b115</t>
  </si>
  <si>
    <t>CRC_a139.CRC_b115</t>
  </si>
  <si>
    <t>CRC_a140.CRC_b115</t>
  </si>
  <si>
    <t>CRC_a141.CRC_b115</t>
  </si>
  <si>
    <t>CRC_a142.CRC_b115</t>
  </si>
  <si>
    <t>CRC_a143.CRC_b115</t>
  </si>
  <si>
    <t>CRC_a144.CRC_b115</t>
  </si>
  <si>
    <t>CRC_a145.CRC_b115</t>
  </si>
  <si>
    <t>CRC_a146.CRC_b115</t>
  </si>
  <si>
    <t>CRC_a147.CRC_b115</t>
  </si>
  <si>
    <t>CRC_a148.CRC_b115</t>
  </si>
  <si>
    <t>CRC_a149.CRC_b115</t>
  </si>
  <si>
    <t>CRC_a150.CRC_b115</t>
  </si>
  <si>
    <t>CRC_a151.CRC_b115</t>
  </si>
  <si>
    <t>CRC_a152.CRC_b115</t>
  </si>
  <si>
    <t>CRC_a153.CRC_b115</t>
  </si>
  <si>
    <t>CRC_a154.CRC_b115</t>
  </si>
  <si>
    <t>CRC_a155.CRC_b115</t>
  </si>
  <si>
    <t>CRC_a156.CRC_b115</t>
  </si>
  <si>
    <t>CRC_a157.CRC_b115</t>
  </si>
  <si>
    <t>CRC_a158.CRC_b115</t>
  </si>
  <si>
    <t>CRC_a159.CRC_b115</t>
  </si>
  <si>
    <t>CRC_a160.CRC_b115</t>
  </si>
  <si>
    <t>CRC_a161.CRC_b115</t>
  </si>
  <si>
    <t>CRC_a162.CRC_b115</t>
  </si>
  <si>
    <t>CRC_a163.CRC_b115</t>
  </si>
  <si>
    <t>CRC_a164.CRC_b115</t>
  </si>
  <si>
    <t>CRC_a165.CRC_b115</t>
  </si>
  <si>
    <t>CRC_a166.CRC_b115</t>
  </si>
  <si>
    <t>CRC_a167.CRC_b115</t>
  </si>
  <si>
    <t>CRC_a168.CRC_b115</t>
  </si>
  <si>
    <t>CRC_a169.CRC_b115</t>
  </si>
  <si>
    <t>CRC_a170.CRC_b115</t>
  </si>
  <si>
    <t>CRC_a171.CRC_b115</t>
  </si>
  <si>
    <t>CRC_a172.CRC_b115</t>
  </si>
  <si>
    <t>CRC_a173.CRC_b115</t>
  </si>
  <si>
    <t>CRC_a174.CRC_b115</t>
  </si>
  <si>
    <t>CRC_a175.CRC_b115</t>
  </si>
  <si>
    <t>CRC_a176.CRC_b115</t>
  </si>
  <si>
    <t>CRC_a177.CRC_b115</t>
  </si>
  <si>
    <t>CRC_a178.CRC_b115</t>
  </si>
  <si>
    <t>CRC_a179.CRC_b115</t>
  </si>
  <si>
    <t>CRC_a180.CRC_b115</t>
  </si>
  <si>
    <t>CRC_a181.CRC_b115</t>
  </si>
  <si>
    <t>CRC_a182.CRC_b115</t>
  </si>
  <si>
    <t>CRC_a183.CRC_b115</t>
  </si>
  <si>
    <t>CRC_a184.CRC_b115</t>
  </si>
  <si>
    <t>CRC_a185.CRC_b115</t>
  </si>
  <si>
    <t>CRC_a186.CRC_b115</t>
  </si>
  <si>
    <t>CRC_a187.CRC_b115</t>
  </si>
  <si>
    <t>CRC_a188.CRC_b115</t>
  </si>
  <si>
    <t>CRC_a189.CRC_b115</t>
  </si>
  <si>
    <t>CRC_a190.CRC_b115</t>
  </si>
  <si>
    <t>CRC_a191.CRC_b115</t>
  </si>
  <si>
    <t>CRC_a192.CRC_b115</t>
  </si>
  <si>
    <t>CRC_a193.CRC_b115</t>
  </si>
  <si>
    <t>CRC_a194.CRC_b115</t>
  </si>
  <si>
    <t>CRC_a195.CRC_b115</t>
  </si>
  <si>
    <t>CRC_a196.CRC_b115</t>
  </si>
  <si>
    <t>CRC_a197.CRC_b115</t>
  </si>
  <si>
    <t>CRC_a198.CRC_b115</t>
  </si>
  <si>
    <t>CRC_a199.CRC_b115</t>
  </si>
  <si>
    <t>CDK4_a17.CRC_b115</t>
  </si>
  <si>
    <t>CRC_a1.CRC_b116</t>
  </si>
  <si>
    <t>CRC_a2.CRC_b116</t>
  </si>
  <si>
    <t>CRC_a3.CRC_b116</t>
  </si>
  <si>
    <t>CRC_a4.CRC_b116</t>
  </si>
  <si>
    <t>CRC_a5.CRC_b116</t>
  </si>
  <si>
    <t>CRC_a6.CRC_b116</t>
  </si>
  <si>
    <t>CRC_a7.CRC_b116</t>
  </si>
  <si>
    <t>CRC_a8.CRC_b116</t>
  </si>
  <si>
    <t>CRC_a9.CRC_b116</t>
  </si>
  <si>
    <t>CRC_a10.CRC_b116</t>
  </si>
  <si>
    <t>CRC_a11.CRC_b116</t>
  </si>
  <si>
    <t>CRC_a12.CRC_b116</t>
  </si>
  <si>
    <t>CRC_a13.CRC_b116</t>
  </si>
  <si>
    <t>CRC_a14.CRC_b116</t>
  </si>
  <si>
    <t>CRC_a15.CRC_b116</t>
  </si>
  <si>
    <t>CRC_a16.CRC_b116</t>
  </si>
  <si>
    <t>CRC_a17.CRC_b116</t>
  </si>
  <si>
    <t>CRC_a18.CRC_b116</t>
  </si>
  <si>
    <t>CRC_a19.CRC_b116</t>
  </si>
  <si>
    <t>CRC_a20.CRC_b116</t>
  </si>
  <si>
    <t>CRC_a21.CRC_b116</t>
  </si>
  <si>
    <t>CRC_a22.CRC_b116</t>
  </si>
  <si>
    <t>CRC_a23.CRC_b116</t>
  </si>
  <si>
    <t>CRC_a24.CRC_b116</t>
  </si>
  <si>
    <t>CRC_a25.CRC_b116</t>
  </si>
  <si>
    <t>CRC_a26.CRC_b116</t>
  </si>
  <si>
    <t>CRC_a27.CRC_b116</t>
  </si>
  <si>
    <t>CRC_a28.CRC_b116</t>
  </si>
  <si>
    <t>CRC_a29.CRC_b116</t>
  </si>
  <si>
    <t>CRC_a30.CRC_b116</t>
  </si>
  <si>
    <t>CRC_a31.CRC_b116</t>
  </si>
  <si>
    <t>CRC_a32.CRC_b116</t>
  </si>
  <si>
    <t>CRC_a33.CRC_b116</t>
  </si>
  <si>
    <t>CRC_a34.CRC_b116</t>
  </si>
  <si>
    <t>CRC_a35.CRC_b116</t>
  </si>
  <si>
    <t>CRC_a36.CRC_b116</t>
  </si>
  <si>
    <t>CRC_a37.CRC_b116</t>
  </si>
  <si>
    <t>CRC_a38.CRC_b116</t>
  </si>
  <si>
    <t>CRC_a39.CRC_b116</t>
  </si>
  <si>
    <t>CRC_a40.CRC_b116</t>
  </si>
  <si>
    <t>CRC_a41.CRC_b116</t>
  </si>
  <si>
    <t>CRC_a42.CRC_b116</t>
  </si>
  <si>
    <t>CRC_a43.CRC_b116</t>
  </si>
  <si>
    <t>CRC_a44.CRC_b116</t>
  </si>
  <si>
    <t>CRC_a45.CRC_b116</t>
  </si>
  <si>
    <t>CRC_a46.CRC_b116</t>
  </si>
  <si>
    <t>CRC_a47.CRC_b116</t>
  </si>
  <si>
    <t>CRC_a48.CRC_b116</t>
  </si>
  <si>
    <t>CRC_a49.CRC_b116</t>
  </si>
  <si>
    <t>CRC_a50.CRC_b116</t>
  </si>
  <si>
    <t>CRC_a51.CRC_b116</t>
  </si>
  <si>
    <t>CRC_a52.CRC_b116</t>
  </si>
  <si>
    <t>CRC_a53.CRC_b116</t>
  </si>
  <si>
    <t>CRC_a54.CRC_b116</t>
  </si>
  <si>
    <t>CRC_a55.CRC_b116</t>
  </si>
  <si>
    <t>CRC_a56.CRC_b116</t>
  </si>
  <si>
    <t>CRC_a57.CRC_b116</t>
  </si>
  <si>
    <t>CRC_a58.CRC_b116</t>
  </si>
  <si>
    <t>CRC_a59.CRC_b116</t>
  </si>
  <si>
    <t>CRC_a60.CRC_b116</t>
  </si>
  <si>
    <t>CRC_a61.CRC_b116</t>
  </si>
  <si>
    <t>CRC_a62.CRC_b116</t>
  </si>
  <si>
    <t>CRC_a63.CRC_b116</t>
  </si>
  <si>
    <t>CRC_a64.CRC_b116</t>
  </si>
  <si>
    <t>CRC_a65.CRC_b116</t>
  </si>
  <si>
    <t>CRC_a66.CRC_b116</t>
  </si>
  <si>
    <t>CRC_a67.CRC_b116</t>
  </si>
  <si>
    <t>CRC_a68.CRC_b116</t>
  </si>
  <si>
    <t>CRC_a69.CRC_b116</t>
  </si>
  <si>
    <t>CRC_a70.CRC_b116</t>
  </si>
  <si>
    <t>CRC_a71.CRC_b116</t>
  </si>
  <si>
    <t>CRC_a72.CRC_b116</t>
  </si>
  <si>
    <t>CRC_a73.CRC_b116</t>
  </si>
  <si>
    <t>CRC_a74.CRC_b116</t>
  </si>
  <si>
    <t>CRC_a75.CRC_b116</t>
  </si>
  <si>
    <t>CRC_a76.CRC_b116</t>
  </si>
  <si>
    <t>CRC_a77.CRC_b116</t>
  </si>
  <si>
    <t>CRC_a78.CRC_b116</t>
  </si>
  <si>
    <t>CRC_a79.CRC_b116</t>
  </si>
  <si>
    <t>CRC_a80.CRC_b116</t>
  </si>
  <si>
    <t>CRC_a81.CRC_b116</t>
  </si>
  <si>
    <t>CRC_a82.CRC_b116</t>
  </si>
  <si>
    <t>CRC_a83.CRC_b116</t>
  </si>
  <si>
    <t>CRC_a84.CRC_b116</t>
  </si>
  <si>
    <t>CRC_a85.CRC_b116</t>
  </si>
  <si>
    <t>CRC_a86.CRC_b116</t>
  </si>
  <si>
    <t>CRC_a87.CRC_b116</t>
  </si>
  <si>
    <t>CRC_a88.CRC_b116</t>
  </si>
  <si>
    <t>CRC_a89.CRC_b116</t>
  </si>
  <si>
    <t>CRC_a90.CRC_b116</t>
  </si>
  <si>
    <t>CRC_a91.CRC_b116</t>
  </si>
  <si>
    <t>CRC_a92.CRC_b116</t>
  </si>
  <si>
    <t>CRC_a93.CRC_b116</t>
  </si>
  <si>
    <t>CRC_a94.CRC_b116</t>
  </si>
  <si>
    <t>CRC_a95.CRC_b116</t>
  </si>
  <si>
    <t>CRC_a96.CRC_b116</t>
  </si>
  <si>
    <t>CRC_a97.CRC_b116</t>
  </si>
  <si>
    <t>CRC_a98.CRC_b116</t>
  </si>
  <si>
    <t>CRC_a99.CRC_b116</t>
  </si>
  <si>
    <t>CRC_a100.CRC_b116</t>
  </si>
  <si>
    <t>CRC_a101.CRC_b116</t>
  </si>
  <si>
    <t>CRC_a102.CRC_b116</t>
  </si>
  <si>
    <t>CRC_a103.CRC_b116</t>
  </si>
  <si>
    <t>CRC_a104.CRC_b116</t>
  </si>
  <si>
    <t>CRC_a105.CRC_b116</t>
  </si>
  <si>
    <t>CRC_a106.CRC_b116</t>
  </si>
  <si>
    <t>CRC_a107.CRC_b116</t>
  </si>
  <si>
    <t>CRC_a108.CRC_b116</t>
  </si>
  <si>
    <t>CRC_a109.CRC_b116</t>
  </si>
  <si>
    <t>CRC_a110.CRC_b116</t>
  </si>
  <si>
    <t>CRC_a111.CRC_b116</t>
  </si>
  <si>
    <t>CRC_a112.CRC_b116</t>
  </si>
  <si>
    <t>CRC_a113.CRC_b116</t>
  </si>
  <si>
    <t>CRC_a114.CRC_b116</t>
  </si>
  <si>
    <t>CRC_a115.CRC_b116</t>
  </si>
  <si>
    <t>CRC_a116.CRC_b116</t>
  </si>
  <si>
    <t>CRC_a117.CRC_b116</t>
  </si>
  <si>
    <t>CRC_a118.CRC_b116</t>
  </si>
  <si>
    <t>CRC_a119.CRC_b116</t>
  </si>
  <si>
    <t>CRC_a120.CRC_b116</t>
  </si>
  <si>
    <t>CRC_a121.CRC_b116</t>
  </si>
  <si>
    <t>CRC_a122.CRC_b116</t>
  </si>
  <si>
    <t>CRC_a123.CRC_b116</t>
  </si>
  <si>
    <t>CRC_a124.CRC_b116</t>
  </si>
  <si>
    <t>CRC_a125.CRC_b116</t>
  </si>
  <si>
    <t>CRC_a126.CRC_b116</t>
  </si>
  <si>
    <t>CRC_a127.CRC_b116</t>
  </si>
  <si>
    <t>CRC_a128.CRC_b116</t>
  </si>
  <si>
    <t>CRC_a129.CRC_b116</t>
  </si>
  <si>
    <t>CRC_a130.CRC_b116</t>
  </si>
  <si>
    <t>CRC_a131.CRC_b116</t>
  </si>
  <si>
    <t>CRC_a132.CRC_b116</t>
  </si>
  <si>
    <t>CRC_a133.CRC_b116</t>
  </si>
  <si>
    <t>CRC_a134.CRC_b116</t>
  </si>
  <si>
    <t>CRC_a135.CRC_b116</t>
  </si>
  <si>
    <t>CRC_a136.CRC_b116</t>
  </si>
  <si>
    <t>CRC_a137.CRC_b116</t>
  </si>
  <si>
    <t>CRC_a138.CRC_b116</t>
  </si>
  <si>
    <t>CRC_a139.CRC_b116</t>
  </si>
  <si>
    <t>CRC_a140.CRC_b116</t>
  </si>
  <si>
    <t>CRC_a141.CRC_b116</t>
  </si>
  <si>
    <t>CRC_a142.CRC_b116</t>
  </si>
  <si>
    <t>CRC_a143.CRC_b116</t>
  </si>
  <si>
    <t>CRC_a144.CRC_b116</t>
  </si>
  <si>
    <t>CRC_a145.CRC_b116</t>
  </si>
  <si>
    <t>CRC_a146.CRC_b116</t>
  </si>
  <si>
    <t>CRC_a147.CRC_b116</t>
  </si>
  <si>
    <t>CRC_a148.CRC_b116</t>
  </si>
  <si>
    <t>CRC_a149.CRC_b116</t>
  </si>
  <si>
    <t>CRC_a150.CRC_b116</t>
  </si>
  <si>
    <t>CRC_a151.CRC_b116</t>
  </si>
  <si>
    <t>CRC_a152.CRC_b116</t>
  </si>
  <si>
    <t>CRC_a153.CRC_b116</t>
  </si>
  <si>
    <t>CRC_a154.CRC_b116</t>
  </si>
  <si>
    <t>CRC_a155.CRC_b116</t>
  </si>
  <si>
    <t>CRC_a156.CRC_b116</t>
  </si>
  <si>
    <t>CRC_a157.CRC_b116</t>
  </si>
  <si>
    <t>CRC_a158.CRC_b116</t>
  </si>
  <si>
    <t>CRC_a159.CRC_b116</t>
  </si>
  <si>
    <t>CRC_a160.CRC_b116</t>
  </si>
  <si>
    <t>CRC_a161.CRC_b116</t>
  </si>
  <si>
    <t>CRC_a162.CRC_b116</t>
  </si>
  <si>
    <t>CRC_a163.CRC_b116</t>
  </si>
  <si>
    <t>CRC_a164.CRC_b116</t>
  </si>
  <si>
    <t>CRC_a165.CRC_b116</t>
  </si>
  <si>
    <t>CRC_a166.CRC_b116</t>
  </si>
  <si>
    <t>CRC_a167.CRC_b116</t>
  </si>
  <si>
    <t>CRC_a168.CRC_b116</t>
  </si>
  <si>
    <t>CRC_a169.CRC_b116</t>
  </si>
  <si>
    <t>CRC_a170.CRC_b116</t>
  </si>
  <si>
    <t>CRC_a171.CRC_b116</t>
  </si>
  <si>
    <t>CRC_a172.CRC_b116</t>
  </si>
  <si>
    <t>CRC_a173.CRC_b116</t>
  </si>
  <si>
    <t>CRC_a174.CRC_b116</t>
  </si>
  <si>
    <t>CRC_a175.CRC_b116</t>
  </si>
  <si>
    <t>CRC_a176.CRC_b116</t>
  </si>
  <si>
    <t>CRC_a177.CRC_b116</t>
  </si>
  <si>
    <t>CRC_a178.CRC_b116</t>
  </si>
  <si>
    <t>CRC_a179.CRC_b116</t>
  </si>
  <si>
    <t>CRC_a180.CRC_b116</t>
  </si>
  <si>
    <t>CRC_a181.CRC_b116</t>
  </si>
  <si>
    <t>CRC_a182.CRC_b116</t>
  </si>
  <si>
    <t>CRC_a183.CRC_b116</t>
  </si>
  <si>
    <t>CRC_a184.CRC_b116</t>
  </si>
  <si>
    <t>CRC_a185.CRC_b116</t>
  </si>
  <si>
    <t>CRC_a186.CRC_b116</t>
  </si>
  <si>
    <t>CRC_a187.CRC_b116</t>
  </si>
  <si>
    <t>CRC_a188.CRC_b116</t>
  </si>
  <si>
    <t>CRC_a189.CRC_b116</t>
  </si>
  <si>
    <t>CRC_a190.CRC_b116</t>
  </si>
  <si>
    <t>CRC_a191.CRC_b116</t>
  </si>
  <si>
    <t>CRC_a192.CRC_b116</t>
  </si>
  <si>
    <t>CRC_a193.CRC_b116</t>
  </si>
  <si>
    <t>CRC_a194.CRC_b116</t>
  </si>
  <si>
    <t>CRC_a195.CRC_b116</t>
  </si>
  <si>
    <t>CRC_a196.CRC_b116</t>
  </si>
  <si>
    <t>CRC_a197.CRC_b116</t>
  </si>
  <si>
    <t>CRC_a198.CRC_b116</t>
  </si>
  <si>
    <t>CRC_a199.CRC_b116</t>
  </si>
  <si>
    <t>CDK4_a17.CRC_b116</t>
  </si>
  <si>
    <t>CRC_a1.CRC_b117</t>
  </si>
  <si>
    <t>CRC_a2.CRC_b117</t>
  </si>
  <si>
    <t>CRC_a3.CRC_b117</t>
  </si>
  <si>
    <t>CRC_a4.CRC_b117</t>
  </si>
  <si>
    <t>CRC_a5.CRC_b117</t>
  </si>
  <si>
    <t>CRC_a6.CRC_b117</t>
  </si>
  <si>
    <t>CRC_a7.CRC_b117</t>
  </si>
  <si>
    <t>CRC_a8.CRC_b117</t>
  </si>
  <si>
    <t>CRC_a9.CRC_b117</t>
  </si>
  <si>
    <t>CRC_a10.CRC_b117</t>
  </si>
  <si>
    <t>CRC_a11.CRC_b117</t>
  </si>
  <si>
    <t>CRC_a12.CRC_b117</t>
  </si>
  <si>
    <t>CRC_a13.CRC_b117</t>
  </si>
  <si>
    <t>CRC_a14.CRC_b117</t>
  </si>
  <si>
    <t>CRC_a15.CRC_b117</t>
  </si>
  <si>
    <t>CRC_a16.CRC_b117</t>
  </si>
  <si>
    <t>CRC_a17.CRC_b117</t>
  </si>
  <si>
    <t>CRC_a18.CRC_b117</t>
  </si>
  <si>
    <t>CRC_a19.CRC_b117</t>
  </si>
  <si>
    <t>CRC_a20.CRC_b117</t>
  </si>
  <si>
    <t>CRC_a21.CRC_b117</t>
  </si>
  <si>
    <t>CRC_a22.CRC_b117</t>
  </si>
  <si>
    <t>CRC_a23.CRC_b117</t>
  </si>
  <si>
    <t>CRC_a24.CRC_b117</t>
  </si>
  <si>
    <t>CRC_a25.CRC_b117</t>
  </si>
  <si>
    <t>CRC_a26.CRC_b117</t>
  </si>
  <si>
    <t>CRC_a27.CRC_b117</t>
  </si>
  <si>
    <t>CRC_a28.CRC_b117</t>
  </si>
  <si>
    <t>CRC_a29.CRC_b117</t>
  </si>
  <si>
    <t>CRC_a30.CRC_b117</t>
  </si>
  <si>
    <t>CRC_a31.CRC_b117</t>
  </si>
  <si>
    <t>CRC_a32.CRC_b117</t>
  </si>
  <si>
    <t>CRC_a33.CRC_b117</t>
  </si>
  <si>
    <t>CRC_a34.CRC_b117</t>
  </si>
  <si>
    <t>CRC_a35.CRC_b117</t>
  </si>
  <si>
    <t>CRC_a36.CRC_b117</t>
  </si>
  <si>
    <t>CRC_a37.CRC_b117</t>
  </si>
  <si>
    <t>CRC_a38.CRC_b117</t>
  </si>
  <si>
    <t>CRC_a39.CRC_b117</t>
  </si>
  <si>
    <t>CRC_a40.CRC_b117</t>
  </si>
  <si>
    <t>CRC_a41.CRC_b117</t>
  </si>
  <si>
    <t>CRC_a42.CRC_b117</t>
  </si>
  <si>
    <t>CRC_a43.CRC_b117</t>
  </si>
  <si>
    <t>CRC_a44.CRC_b117</t>
  </si>
  <si>
    <t>CRC_a45.CRC_b117</t>
  </si>
  <si>
    <t>CRC_a46.CRC_b117</t>
  </si>
  <si>
    <t>CRC_a47.CRC_b117</t>
  </si>
  <si>
    <t>CRC_a48.CRC_b117</t>
  </si>
  <si>
    <t>CRC_a49.CRC_b117</t>
  </si>
  <si>
    <t>CRC_a50.CRC_b117</t>
  </si>
  <si>
    <t>CRC_a51.CRC_b117</t>
  </si>
  <si>
    <t>CRC_a52.CRC_b117</t>
  </si>
  <si>
    <t>CRC_a53.CRC_b117</t>
  </si>
  <si>
    <t>CRC_a54.CRC_b117</t>
  </si>
  <si>
    <t>CRC_a55.CRC_b117</t>
  </si>
  <si>
    <t>CRC_a56.CRC_b117</t>
  </si>
  <si>
    <t>CRC_a57.CRC_b117</t>
  </si>
  <si>
    <t>CRC_a58.CRC_b117</t>
  </si>
  <si>
    <t>CRC_a59.CRC_b117</t>
  </si>
  <si>
    <t>CRC_a60.CRC_b117</t>
  </si>
  <si>
    <t>CRC_a61.CRC_b117</t>
  </si>
  <si>
    <t>CRC_a62.CRC_b117</t>
  </si>
  <si>
    <t>CRC_a63.CRC_b117</t>
  </si>
  <si>
    <t>CRC_a64.CRC_b117</t>
  </si>
  <si>
    <t>CRC_a65.CRC_b117</t>
  </si>
  <si>
    <t>CRC_a66.CRC_b117</t>
  </si>
  <si>
    <t>CRC_a67.CRC_b117</t>
  </si>
  <si>
    <t>CRC_a68.CRC_b117</t>
  </si>
  <si>
    <t>CRC_a69.CRC_b117</t>
  </si>
  <si>
    <t>CRC_a70.CRC_b117</t>
  </si>
  <si>
    <t>CRC_a71.CRC_b117</t>
  </si>
  <si>
    <t>CRC_a72.CRC_b117</t>
  </si>
  <si>
    <t>CRC_a73.CRC_b117</t>
  </si>
  <si>
    <t>CRC_a74.CRC_b117</t>
  </si>
  <si>
    <t>CRC_a75.CRC_b117</t>
  </si>
  <si>
    <t>CRC_a76.CRC_b117</t>
  </si>
  <si>
    <t>CRC_a77.CRC_b117</t>
  </si>
  <si>
    <t>CRC_a78.CRC_b117</t>
  </si>
  <si>
    <t>CRC_a79.CRC_b117</t>
  </si>
  <si>
    <t>CRC_a80.CRC_b117</t>
  </si>
  <si>
    <t>CRC_a81.CRC_b117</t>
  </si>
  <si>
    <t>CRC_a82.CRC_b117</t>
  </si>
  <si>
    <t>CRC_a83.CRC_b117</t>
  </si>
  <si>
    <t>CRC_a84.CRC_b117</t>
  </si>
  <si>
    <t>CRC_a85.CRC_b117</t>
  </si>
  <si>
    <t>CRC_a86.CRC_b117</t>
  </si>
  <si>
    <t>CRC_a87.CRC_b117</t>
  </si>
  <si>
    <t>CRC_a88.CRC_b117</t>
  </si>
  <si>
    <t>CRC_a89.CRC_b117</t>
  </si>
  <si>
    <t>CRC_a90.CRC_b117</t>
  </si>
  <si>
    <t>CRC_a91.CRC_b117</t>
  </si>
  <si>
    <t>CRC_a92.CRC_b117</t>
  </si>
  <si>
    <t>CRC_a93.CRC_b117</t>
  </si>
  <si>
    <t>CRC_a94.CRC_b117</t>
  </si>
  <si>
    <t>CRC_a95.CRC_b117</t>
  </si>
  <si>
    <t>CRC_a96.CRC_b117</t>
  </si>
  <si>
    <t>CRC_a97.CRC_b117</t>
  </si>
  <si>
    <t>CRC_a98.CRC_b117</t>
  </si>
  <si>
    <t>CRC_a99.CRC_b117</t>
  </si>
  <si>
    <t>CRC_a100.CRC_b117</t>
  </si>
  <si>
    <t>CRC_a101.CRC_b117</t>
  </si>
  <si>
    <t>CRC_a102.CRC_b117</t>
  </si>
  <si>
    <t>CRC_a103.CRC_b117</t>
  </si>
  <si>
    <t>CRC_a104.CRC_b117</t>
  </si>
  <si>
    <t>CRC_a105.CRC_b117</t>
  </si>
  <si>
    <t>CRC_a106.CRC_b117</t>
  </si>
  <si>
    <t>CRC_a107.CRC_b117</t>
  </si>
  <si>
    <t>CRC_a108.CRC_b117</t>
  </si>
  <si>
    <t>CRC_a109.CRC_b117</t>
  </si>
  <si>
    <t>CRC_a110.CRC_b117</t>
  </si>
  <si>
    <t>CRC_a111.CRC_b117</t>
  </si>
  <si>
    <t>CRC_a112.CRC_b117</t>
  </si>
  <si>
    <t>CRC_a113.CRC_b117</t>
  </si>
  <si>
    <t>CRC_a114.CRC_b117</t>
  </si>
  <si>
    <t>CRC_a115.CRC_b117</t>
  </si>
  <si>
    <t>CRC_a116.CRC_b117</t>
  </si>
  <si>
    <t>CRC_a117.CRC_b117</t>
  </si>
  <si>
    <t>CRC_a118.CRC_b117</t>
  </si>
  <si>
    <t>CRC_a119.CRC_b117</t>
  </si>
  <si>
    <t>CRC_a120.CRC_b117</t>
  </si>
  <si>
    <t>CRC_a121.CRC_b117</t>
  </si>
  <si>
    <t>CRC_a122.CRC_b117</t>
  </si>
  <si>
    <t>CRC_a123.CRC_b117</t>
  </si>
  <si>
    <t>CRC_a124.CRC_b117</t>
  </si>
  <si>
    <t>CRC_a125.CRC_b117</t>
  </si>
  <si>
    <t>CRC_a126.CRC_b117</t>
  </si>
  <si>
    <t>CRC_a127.CRC_b117</t>
  </si>
  <si>
    <t>CRC_a128.CRC_b117</t>
  </si>
  <si>
    <t>CRC_a129.CRC_b117</t>
  </si>
  <si>
    <t>CRC_a130.CRC_b117</t>
  </si>
  <si>
    <t>CRC_a131.CRC_b117</t>
  </si>
  <si>
    <t>CRC_a132.CRC_b117</t>
  </si>
  <si>
    <t>CRC_a133.CRC_b117</t>
  </si>
  <si>
    <t>CRC_a134.CRC_b117</t>
  </si>
  <si>
    <t>CRC_a135.CRC_b117</t>
  </si>
  <si>
    <t>CRC_a136.CRC_b117</t>
  </si>
  <si>
    <t>CRC_a137.CRC_b117</t>
  </si>
  <si>
    <t>CRC_a138.CRC_b117</t>
  </si>
  <si>
    <t>CRC_a139.CRC_b117</t>
  </si>
  <si>
    <t>CRC_a140.CRC_b117</t>
  </si>
  <si>
    <t>CRC_a141.CRC_b117</t>
  </si>
  <si>
    <t>CRC_a142.CRC_b117</t>
  </si>
  <si>
    <t>CRC_a143.CRC_b117</t>
  </si>
  <si>
    <t>CRC_a144.CRC_b117</t>
  </si>
  <si>
    <t>CRC_a145.CRC_b117</t>
  </si>
  <si>
    <t>CRC_a146.CRC_b117</t>
  </si>
  <si>
    <t>CRC_a147.CRC_b117</t>
  </si>
  <si>
    <t>CRC_a148.CRC_b117</t>
  </si>
  <si>
    <t>CRC_a149.CRC_b117</t>
  </si>
  <si>
    <t>CRC_a150.CRC_b117</t>
  </si>
  <si>
    <t>CRC_a151.CRC_b117</t>
  </si>
  <si>
    <t>CRC_a152.CRC_b117</t>
  </si>
  <si>
    <t>CRC_a153.CRC_b117</t>
  </si>
  <si>
    <t>CRC_a154.CRC_b117</t>
  </si>
  <si>
    <t>CRC_a155.CRC_b117</t>
  </si>
  <si>
    <t>CRC_a156.CRC_b117</t>
  </si>
  <si>
    <t>CRC_a157.CRC_b117</t>
  </si>
  <si>
    <t>CRC_a158.CRC_b117</t>
  </si>
  <si>
    <t>CRC_a159.CRC_b117</t>
  </si>
  <si>
    <t>CRC_a160.CRC_b117</t>
  </si>
  <si>
    <t>CRC_a161.CRC_b117</t>
  </si>
  <si>
    <t>CRC_a162.CRC_b117</t>
  </si>
  <si>
    <t>CRC_a163.CRC_b117</t>
  </si>
  <si>
    <t>CRC_a164.CRC_b117</t>
  </si>
  <si>
    <t>CRC_a165.CRC_b117</t>
  </si>
  <si>
    <t>CRC_a166.CRC_b117</t>
  </si>
  <si>
    <t>CRC_a167.CRC_b117</t>
  </si>
  <si>
    <t>CRC_a168.CRC_b117</t>
  </si>
  <si>
    <t>CRC_a169.CRC_b117</t>
  </si>
  <si>
    <t>CRC_a170.CRC_b117</t>
  </si>
  <si>
    <t>CRC_a171.CRC_b117</t>
  </si>
  <si>
    <t>CRC_a172.CRC_b117</t>
  </si>
  <si>
    <t>CRC_a173.CRC_b117</t>
  </si>
  <si>
    <t>CRC_a174.CRC_b117</t>
  </si>
  <si>
    <t>CRC_a175.CRC_b117</t>
  </si>
  <si>
    <t>CRC_a176.CRC_b117</t>
  </si>
  <si>
    <t>CRC_a177.CRC_b117</t>
  </si>
  <si>
    <t>CRC_a178.CRC_b117</t>
  </si>
  <si>
    <t>CRC_a179.CRC_b117</t>
  </si>
  <si>
    <t>CRC_a180.CRC_b117</t>
  </si>
  <si>
    <t>CRC_a181.CRC_b117</t>
  </si>
  <si>
    <t>CRC_a182.CRC_b117</t>
  </si>
  <si>
    <t>CRC_a183.CRC_b117</t>
  </si>
  <si>
    <t>CRC_a184.CRC_b117</t>
  </si>
  <si>
    <t>CRC_a185.CRC_b117</t>
  </si>
  <si>
    <t>CRC_a186.CRC_b117</t>
  </si>
  <si>
    <t>CRC_a187.CRC_b117</t>
  </si>
  <si>
    <t>CRC_a188.CRC_b117</t>
  </si>
  <si>
    <t>CRC_a189.CRC_b117</t>
  </si>
  <si>
    <t>CRC_a190.CRC_b117</t>
  </si>
  <si>
    <t>CRC_a191.CRC_b117</t>
  </si>
  <si>
    <t>CRC_a192.CRC_b117</t>
  </si>
  <si>
    <t>CRC_a193.CRC_b117</t>
  </si>
  <si>
    <t>CRC_a194.CRC_b117</t>
  </si>
  <si>
    <t>CRC_a195.CRC_b117</t>
  </si>
  <si>
    <t>CRC_a196.CRC_b117</t>
  </si>
  <si>
    <t>CRC_a197.CRC_b117</t>
  </si>
  <si>
    <t>CRC_a198.CRC_b117</t>
  </si>
  <si>
    <t>CRC_a199.CRC_b117</t>
  </si>
  <si>
    <t>CDK4_a17.CRC_b117</t>
  </si>
  <si>
    <t>CRC_a1.CRC_b118</t>
  </si>
  <si>
    <t>CRC_a2.CRC_b118</t>
  </si>
  <si>
    <t>CRC_a3.CRC_b118</t>
  </si>
  <si>
    <t>CRC_a4.CRC_b118</t>
  </si>
  <si>
    <t>CRC_a5.CRC_b118</t>
  </si>
  <si>
    <t>CRC_a6.CRC_b118</t>
  </si>
  <si>
    <t>CRC_a7.CRC_b118</t>
  </si>
  <si>
    <t>CRC_a8.CRC_b118</t>
  </si>
  <si>
    <t>CRC_a9.CRC_b118</t>
  </si>
  <si>
    <t>CRC_a10.CRC_b118</t>
  </si>
  <si>
    <t>CRC_a11.CRC_b118</t>
  </si>
  <si>
    <t>CRC_a12.CRC_b118</t>
  </si>
  <si>
    <t>CRC_a13.CRC_b118</t>
  </si>
  <si>
    <t>CRC_a14.CRC_b118</t>
  </si>
  <si>
    <t>CRC_a15.CRC_b118</t>
  </si>
  <si>
    <t>CRC_a16.CRC_b118</t>
  </si>
  <si>
    <t>CRC_a17.CRC_b118</t>
  </si>
  <si>
    <t>CRC_a18.CRC_b118</t>
  </si>
  <si>
    <t>CRC_a19.CRC_b118</t>
  </si>
  <si>
    <t>CRC_a20.CRC_b118</t>
  </si>
  <si>
    <t>CRC_a21.CRC_b118</t>
  </si>
  <si>
    <t>CRC_a22.CRC_b118</t>
  </si>
  <si>
    <t>CRC_a23.CRC_b118</t>
  </si>
  <si>
    <t>CRC_a24.CRC_b118</t>
  </si>
  <si>
    <t>CRC_a25.CRC_b118</t>
  </si>
  <si>
    <t>CRC_a26.CRC_b118</t>
  </si>
  <si>
    <t>CRC_a27.CRC_b118</t>
  </si>
  <si>
    <t>CRC_a28.CRC_b118</t>
  </si>
  <si>
    <t>CRC_a29.CRC_b118</t>
  </si>
  <si>
    <t>CRC_a30.CRC_b118</t>
  </si>
  <si>
    <t>CRC_a31.CRC_b118</t>
  </si>
  <si>
    <t>CRC_a32.CRC_b118</t>
  </si>
  <si>
    <t>CRC_a33.CRC_b118</t>
  </si>
  <si>
    <t>CRC_a34.CRC_b118</t>
  </si>
  <si>
    <t>CRC_a35.CRC_b118</t>
  </si>
  <si>
    <t>CRC_a36.CRC_b118</t>
  </si>
  <si>
    <t>CRC_a37.CRC_b118</t>
  </si>
  <si>
    <t>CRC_a38.CRC_b118</t>
  </si>
  <si>
    <t>CRC_a39.CRC_b118</t>
  </si>
  <si>
    <t>CRC_a40.CRC_b118</t>
  </si>
  <si>
    <t>CRC_a41.CRC_b118</t>
  </si>
  <si>
    <t>CRC_a42.CRC_b118</t>
  </si>
  <si>
    <t>CRC_a43.CRC_b118</t>
  </si>
  <si>
    <t>CRC_a44.CRC_b118</t>
  </si>
  <si>
    <t>CRC_a45.CRC_b118</t>
  </si>
  <si>
    <t>CRC_a46.CRC_b118</t>
  </si>
  <si>
    <t>CRC_a47.CRC_b118</t>
  </si>
  <si>
    <t>CRC_a48.CRC_b118</t>
  </si>
  <si>
    <t>CRC_a49.CRC_b118</t>
  </si>
  <si>
    <t>CRC_a50.CRC_b118</t>
  </si>
  <si>
    <t>CRC_a51.CRC_b118</t>
  </si>
  <si>
    <t>CRC_a52.CRC_b118</t>
  </si>
  <si>
    <t>CRC_a53.CRC_b118</t>
  </si>
  <si>
    <t>CRC_a54.CRC_b118</t>
  </si>
  <si>
    <t>CRC_a55.CRC_b118</t>
  </si>
  <si>
    <t>CRC_a56.CRC_b118</t>
  </si>
  <si>
    <t>CRC_a57.CRC_b118</t>
  </si>
  <si>
    <t>CRC_a58.CRC_b118</t>
  </si>
  <si>
    <t>CRC_a59.CRC_b118</t>
  </si>
  <si>
    <t>CRC_a60.CRC_b118</t>
  </si>
  <si>
    <t>CRC_a61.CRC_b118</t>
  </si>
  <si>
    <t>CRC_a62.CRC_b118</t>
  </si>
  <si>
    <t>CRC_a63.CRC_b118</t>
  </si>
  <si>
    <t>CRC_a64.CRC_b118</t>
  </si>
  <si>
    <t>CRC_a65.CRC_b118</t>
  </si>
  <si>
    <t>CRC_a66.CRC_b118</t>
  </si>
  <si>
    <t>CRC_a67.CRC_b118</t>
  </si>
  <si>
    <t>CRC_a68.CRC_b118</t>
  </si>
  <si>
    <t>CRC_a69.CRC_b118</t>
  </si>
  <si>
    <t>CRC_a70.CRC_b118</t>
  </si>
  <si>
    <t>CRC_a71.CRC_b118</t>
  </si>
  <si>
    <t>CRC_a72.CRC_b118</t>
  </si>
  <si>
    <t>CRC_a73.CRC_b118</t>
  </si>
  <si>
    <t>CRC_a74.CRC_b118</t>
  </si>
  <si>
    <t>CRC_a75.CRC_b118</t>
  </si>
  <si>
    <t>CRC_a76.CRC_b118</t>
  </si>
  <si>
    <t>CRC_a77.CRC_b118</t>
  </si>
  <si>
    <t>CRC_a78.CRC_b118</t>
  </si>
  <si>
    <t>CRC_a79.CRC_b118</t>
  </si>
  <si>
    <t>CRC_a80.CRC_b118</t>
  </si>
  <si>
    <t>CRC_a81.CRC_b118</t>
  </si>
  <si>
    <t>CRC_a82.CRC_b118</t>
  </si>
  <si>
    <t>CRC_a83.CRC_b118</t>
  </si>
  <si>
    <t>CRC_a84.CRC_b118</t>
  </si>
  <si>
    <t>CRC_a85.CRC_b118</t>
  </si>
  <si>
    <t>CRC_a86.CRC_b118</t>
  </si>
  <si>
    <t>CRC_a87.CRC_b118</t>
  </si>
  <si>
    <t>CRC_a88.CRC_b118</t>
  </si>
  <si>
    <t>CRC_a89.CRC_b118</t>
  </si>
  <si>
    <t>CRC_a90.CRC_b118</t>
  </si>
  <si>
    <t>CRC_a91.CRC_b118</t>
  </si>
  <si>
    <t>CRC_a92.CRC_b118</t>
  </si>
  <si>
    <t>CRC_a93.CRC_b118</t>
  </si>
  <si>
    <t>CRC_a94.CRC_b118</t>
  </si>
  <si>
    <t>CRC_a95.CRC_b118</t>
  </si>
  <si>
    <t>CRC_a96.CRC_b118</t>
  </si>
  <si>
    <t>CRC_a97.CRC_b118</t>
  </si>
  <si>
    <t>CRC_a98.CRC_b118</t>
  </si>
  <si>
    <t>CRC_a99.CRC_b118</t>
  </si>
  <si>
    <t>CRC_a100.CRC_b118</t>
  </si>
  <si>
    <t>CRC_a101.CRC_b118</t>
  </si>
  <si>
    <t>CRC_a102.CRC_b118</t>
  </si>
  <si>
    <t>CRC_a103.CRC_b118</t>
  </si>
  <si>
    <t>CRC_a104.CRC_b118</t>
  </si>
  <si>
    <t>CRC_a105.CRC_b118</t>
  </si>
  <si>
    <t>CRC_a106.CRC_b118</t>
  </si>
  <si>
    <t>CRC_a107.CRC_b118</t>
  </si>
  <si>
    <t>CRC_a108.CRC_b118</t>
  </si>
  <si>
    <t>CRC_a109.CRC_b118</t>
  </si>
  <si>
    <t>CRC_a110.CRC_b118</t>
  </si>
  <si>
    <t>CRC_a111.CRC_b118</t>
  </si>
  <si>
    <t>CRC_a112.CRC_b118</t>
  </si>
  <si>
    <t>CRC_a113.CRC_b118</t>
  </si>
  <si>
    <t>CRC_a114.CRC_b118</t>
  </si>
  <si>
    <t>CRC_a115.CRC_b118</t>
  </si>
  <si>
    <t>CRC_a116.CRC_b118</t>
  </si>
  <si>
    <t>CRC_a117.CRC_b118</t>
  </si>
  <si>
    <t>CRC_a118.CRC_b118</t>
  </si>
  <si>
    <t>CRC_a119.CRC_b118</t>
  </si>
  <si>
    <t>CRC_a120.CRC_b118</t>
  </si>
  <si>
    <t>CRC_a121.CRC_b118</t>
  </si>
  <si>
    <t>CRC_a122.CRC_b118</t>
  </si>
  <si>
    <t>CRC_a123.CRC_b118</t>
  </si>
  <si>
    <t>CRC_a124.CRC_b118</t>
  </si>
  <si>
    <t>CRC_a125.CRC_b118</t>
  </si>
  <si>
    <t>CRC_a126.CRC_b118</t>
  </si>
  <si>
    <t>CRC_a127.CRC_b118</t>
  </si>
  <si>
    <t>CRC_a128.CRC_b118</t>
  </si>
  <si>
    <t>CRC_a129.CRC_b118</t>
  </si>
  <si>
    <t>CRC_a130.CRC_b118</t>
  </si>
  <si>
    <t>CRC_a131.CRC_b118</t>
  </si>
  <si>
    <t>CRC_a132.CRC_b118</t>
  </si>
  <si>
    <t>CRC_a133.CRC_b118</t>
  </si>
  <si>
    <t>CRC_a134.CRC_b118</t>
  </si>
  <si>
    <t>CRC_a135.CRC_b118</t>
  </si>
  <si>
    <t>CRC_a136.CRC_b118</t>
  </si>
  <si>
    <t>CRC_a137.CRC_b118</t>
  </si>
  <si>
    <t>CRC_a138.CRC_b118</t>
  </si>
  <si>
    <t>CRC_a139.CRC_b118</t>
  </si>
  <si>
    <t>CRC_a140.CRC_b118</t>
  </si>
  <si>
    <t>CRC_a141.CRC_b118</t>
  </si>
  <si>
    <t>CRC_a142.CRC_b118</t>
  </si>
  <si>
    <t>CRC_a143.CRC_b118</t>
  </si>
  <si>
    <t>CRC_a144.CRC_b118</t>
  </si>
  <si>
    <t>CRC_a145.CRC_b118</t>
  </si>
  <si>
    <t>CRC_a146.CRC_b118</t>
  </si>
  <si>
    <t>CRC_a147.CRC_b118</t>
  </si>
  <si>
    <t>CRC_a148.CRC_b118</t>
  </si>
  <si>
    <t>CRC_a149.CRC_b118</t>
  </si>
  <si>
    <t>CRC_a150.CRC_b118</t>
  </si>
  <si>
    <t>CRC_a151.CRC_b118</t>
  </si>
  <si>
    <t>CRC_a152.CRC_b118</t>
  </si>
  <si>
    <t>CRC_a153.CRC_b118</t>
  </si>
  <si>
    <t>CRC_a154.CRC_b118</t>
  </si>
  <si>
    <t>CRC_a155.CRC_b118</t>
  </si>
  <si>
    <t>CRC_a156.CRC_b118</t>
  </si>
  <si>
    <t>CRC_a157.CRC_b118</t>
  </si>
  <si>
    <t>CRC_a158.CRC_b118</t>
  </si>
  <si>
    <t>CRC_a159.CRC_b118</t>
  </si>
  <si>
    <t>CRC_a160.CRC_b118</t>
  </si>
  <si>
    <t>CRC_a161.CRC_b118</t>
  </si>
  <si>
    <t>CRC_a162.CRC_b118</t>
  </si>
  <si>
    <t>CRC_a163.CRC_b118</t>
  </si>
  <si>
    <t>CRC_a164.CRC_b118</t>
  </si>
  <si>
    <t>CRC_a165.CRC_b118</t>
  </si>
  <si>
    <t>CRC_a166.CRC_b118</t>
  </si>
  <si>
    <t>CRC_a167.CRC_b118</t>
  </si>
  <si>
    <t>CRC_a168.CRC_b118</t>
  </si>
  <si>
    <t>CRC_a169.CRC_b118</t>
  </si>
  <si>
    <t>CRC_a170.CRC_b118</t>
  </si>
  <si>
    <t>CRC_a171.CRC_b118</t>
  </si>
  <si>
    <t>CRC_a172.CRC_b118</t>
  </si>
  <si>
    <t>CRC_a173.CRC_b118</t>
  </si>
  <si>
    <t>CRC_a174.CRC_b118</t>
  </si>
  <si>
    <t>CRC_a175.CRC_b118</t>
  </si>
  <si>
    <t>CRC_a176.CRC_b118</t>
  </si>
  <si>
    <t>CRC_a177.CRC_b118</t>
  </si>
  <si>
    <t>CRC_a178.CRC_b118</t>
  </si>
  <si>
    <t>CRC_a179.CRC_b118</t>
  </si>
  <si>
    <t>CRC_a180.CRC_b118</t>
  </si>
  <si>
    <t>CRC_a181.CRC_b118</t>
  </si>
  <si>
    <t>CRC_a182.CRC_b118</t>
  </si>
  <si>
    <t>CRC_a183.CRC_b118</t>
  </si>
  <si>
    <t>CRC_a184.CRC_b118</t>
  </si>
  <si>
    <t>CRC_a185.CRC_b118</t>
  </si>
  <si>
    <t>CRC_a186.CRC_b118</t>
  </si>
  <si>
    <t>CRC_a187.CRC_b118</t>
  </si>
  <si>
    <t>CRC_a188.CRC_b118</t>
  </si>
  <si>
    <t>CRC_a189.CRC_b118</t>
  </si>
  <si>
    <t>CRC_a190.CRC_b118</t>
  </si>
  <si>
    <t>CRC_a191.CRC_b118</t>
  </si>
  <si>
    <t>CRC_a192.CRC_b118</t>
  </si>
  <si>
    <t>CRC_a193.CRC_b118</t>
  </si>
  <si>
    <t>CRC_a194.CRC_b118</t>
  </si>
  <si>
    <t>CRC_a195.CRC_b118</t>
  </si>
  <si>
    <t>CRC_a196.CRC_b118</t>
  </si>
  <si>
    <t>CRC_a197.CRC_b118</t>
  </si>
  <si>
    <t>CRC_a198.CRC_b118</t>
  </si>
  <si>
    <t>CRC_a199.CRC_b118</t>
  </si>
  <si>
    <t>CDK4_a17.CRC_b118</t>
  </si>
  <si>
    <t>CRC_a1.CRC_b119</t>
  </si>
  <si>
    <t>CRC_a2.CRC_b119</t>
  </si>
  <si>
    <t>CRC_a3.CRC_b119</t>
  </si>
  <si>
    <t>CRC_a4.CRC_b119</t>
  </si>
  <si>
    <t>CRC_a5.CRC_b119</t>
  </si>
  <si>
    <t>CRC_a6.CRC_b119</t>
  </si>
  <si>
    <t>CRC_a7.CRC_b119</t>
  </si>
  <si>
    <t>CRC_a8.CRC_b119</t>
  </si>
  <si>
    <t>CRC_a9.CRC_b119</t>
  </si>
  <si>
    <t>CRC_a10.CRC_b119</t>
  </si>
  <si>
    <t>CRC_a11.CRC_b119</t>
  </si>
  <si>
    <t>CRC_a12.CRC_b119</t>
  </si>
  <si>
    <t>CRC_a13.CRC_b119</t>
  </si>
  <si>
    <t>CRC_a14.CRC_b119</t>
  </si>
  <si>
    <t>CRC_a15.CRC_b119</t>
  </si>
  <si>
    <t>CRC_a16.CRC_b119</t>
  </si>
  <si>
    <t>CRC_a17.CRC_b119</t>
  </si>
  <si>
    <t>CRC_a18.CRC_b119</t>
  </si>
  <si>
    <t>CRC_a19.CRC_b119</t>
  </si>
  <si>
    <t>CRC_a20.CRC_b119</t>
  </si>
  <si>
    <t>CRC_a21.CRC_b119</t>
  </si>
  <si>
    <t>CRC_a22.CRC_b119</t>
  </si>
  <si>
    <t>CRC_a23.CRC_b119</t>
  </si>
  <si>
    <t>CRC_a24.CRC_b119</t>
  </si>
  <si>
    <t>CRC_a25.CRC_b119</t>
  </si>
  <si>
    <t>CRC_a26.CRC_b119</t>
  </si>
  <si>
    <t>CRC_a27.CRC_b119</t>
  </si>
  <si>
    <t>CRC_a28.CRC_b119</t>
  </si>
  <si>
    <t>CRC_a29.CRC_b119</t>
  </si>
  <si>
    <t>CRC_a30.CRC_b119</t>
  </si>
  <si>
    <t>CRC_a31.CRC_b119</t>
  </si>
  <si>
    <t>CRC_a32.CRC_b119</t>
  </si>
  <si>
    <t>CRC_a33.CRC_b119</t>
  </si>
  <si>
    <t>CRC_a34.CRC_b119</t>
  </si>
  <si>
    <t>CRC_a35.CRC_b119</t>
  </si>
  <si>
    <t>CRC_a36.CRC_b119</t>
  </si>
  <si>
    <t>CRC_a37.CRC_b119</t>
  </si>
  <si>
    <t>CRC_a38.CRC_b119</t>
  </si>
  <si>
    <t>CRC_a39.CRC_b119</t>
  </si>
  <si>
    <t>CRC_a40.CRC_b119</t>
  </si>
  <si>
    <t>CRC_a41.CRC_b119</t>
  </si>
  <si>
    <t>CRC_a42.CRC_b119</t>
  </si>
  <si>
    <t>CRC_a43.CRC_b119</t>
  </si>
  <si>
    <t>CRC_a44.CRC_b119</t>
  </si>
  <si>
    <t>CRC_a45.CRC_b119</t>
  </si>
  <si>
    <t>CRC_a46.CRC_b119</t>
  </si>
  <si>
    <t>CRC_a47.CRC_b119</t>
  </si>
  <si>
    <t>CRC_a48.CRC_b119</t>
  </si>
  <si>
    <t>CRC_a49.CRC_b119</t>
  </si>
  <si>
    <t>CRC_a50.CRC_b119</t>
  </si>
  <si>
    <t>CRC_a51.CRC_b119</t>
  </si>
  <si>
    <t>CRC_a52.CRC_b119</t>
  </si>
  <si>
    <t>CRC_a53.CRC_b119</t>
  </si>
  <si>
    <t>CRC_a54.CRC_b119</t>
  </si>
  <si>
    <t>CRC_a55.CRC_b119</t>
  </si>
  <si>
    <t>CRC_a56.CRC_b119</t>
  </si>
  <si>
    <t>CRC_a57.CRC_b119</t>
  </si>
  <si>
    <t>CRC_a58.CRC_b119</t>
  </si>
  <si>
    <t>CRC_a59.CRC_b119</t>
  </si>
  <si>
    <t>CRC_a60.CRC_b119</t>
  </si>
  <si>
    <t>CRC_a61.CRC_b119</t>
  </si>
  <si>
    <t>CRC_a62.CRC_b119</t>
  </si>
  <si>
    <t>CRC_a63.CRC_b119</t>
  </si>
  <si>
    <t>CRC_a64.CRC_b119</t>
  </si>
  <si>
    <t>CRC_a65.CRC_b119</t>
  </si>
  <si>
    <t>CRC_a66.CRC_b119</t>
  </si>
  <si>
    <t>CRC_a67.CRC_b119</t>
  </si>
  <si>
    <t>CRC_a68.CRC_b119</t>
  </si>
  <si>
    <t>CRC_a69.CRC_b119</t>
  </si>
  <si>
    <t>CRC_a70.CRC_b119</t>
  </si>
  <si>
    <t>CRC_a71.CRC_b119</t>
  </si>
  <si>
    <t>CRC_a72.CRC_b119</t>
  </si>
  <si>
    <t>CRC_a73.CRC_b119</t>
  </si>
  <si>
    <t>CRC_a74.CRC_b119</t>
  </si>
  <si>
    <t>CRC_a75.CRC_b119</t>
  </si>
  <si>
    <t>CRC_a76.CRC_b119</t>
  </si>
  <si>
    <t>CRC_a77.CRC_b119</t>
  </si>
  <si>
    <t>CRC_a78.CRC_b119</t>
  </si>
  <si>
    <t>CRC_a79.CRC_b119</t>
  </si>
  <si>
    <t>CRC_a80.CRC_b119</t>
  </si>
  <si>
    <t>CRC_a81.CRC_b119</t>
  </si>
  <si>
    <t>CRC_a82.CRC_b119</t>
  </si>
  <si>
    <t>CRC_a83.CRC_b119</t>
  </si>
  <si>
    <t>CRC_a84.CRC_b119</t>
  </si>
  <si>
    <t>CRC_a85.CRC_b119</t>
  </si>
  <si>
    <t>CRC_a86.CRC_b119</t>
  </si>
  <si>
    <t>CRC_a87.CRC_b119</t>
  </si>
  <si>
    <t>CRC_a88.CRC_b119</t>
  </si>
  <si>
    <t>CRC_a89.CRC_b119</t>
  </si>
  <si>
    <t>CRC_a90.CRC_b119</t>
  </si>
  <si>
    <t>CRC_a91.CRC_b119</t>
  </si>
  <si>
    <t>CRC_a92.CRC_b119</t>
  </si>
  <si>
    <t>CRC_a93.CRC_b119</t>
  </si>
  <si>
    <t>CRC_a94.CRC_b119</t>
  </si>
  <si>
    <t>CRC_a95.CRC_b119</t>
  </si>
  <si>
    <t>CRC_a96.CRC_b119</t>
  </si>
  <si>
    <t>CRC_a97.CRC_b119</t>
  </si>
  <si>
    <t>CRC_a98.CRC_b119</t>
  </si>
  <si>
    <t>CRC_a99.CRC_b119</t>
  </si>
  <si>
    <t>CRC_a100.CRC_b119</t>
  </si>
  <si>
    <t>CRC_a101.CRC_b119</t>
  </si>
  <si>
    <t>CRC_a102.CRC_b119</t>
  </si>
  <si>
    <t>CRC_a103.CRC_b119</t>
  </si>
  <si>
    <t>CRC_a104.CRC_b119</t>
  </si>
  <si>
    <t>CRC_a105.CRC_b119</t>
  </si>
  <si>
    <t>CRC_a106.CRC_b119</t>
  </si>
  <si>
    <t>CRC_a107.CRC_b119</t>
  </si>
  <si>
    <t>CRC_a108.CRC_b119</t>
  </si>
  <si>
    <t>CRC_a109.CRC_b119</t>
  </si>
  <si>
    <t>CRC_a110.CRC_b119</t>
  </si>
  <si>
    <t>CRC_a111.CRC_b119</t>
  </si>
  <si>
    <t>CRC_a112.CRC_b119</t>
  </si>
  <si>
    <t>CRC_a113.CRC_b119</t>
  </si>
  <si>
    <t>CRC_a114.CRC_b119</t>
  </si>
  <si>
    <t>CRC_a115.CRC_b119</t>
  </si>
  <si>
    <t>CRC_a116.CRC_b119</t>
  </si>
  <si>
    <t>CRC_a117.CRC_b119</t>
  </si>
  <si>
    <t>CRC_a118.CRC_b119</t>
  </si>
  <si>
    <t>CRC_a119.CRC_b119</t>
  </si>
  <si>
    <t>CRC_a120.CRC_b119</t>
  </si>
  <si>
    <t>CRC_a121.CRC_b119</t>
  </si>
  <si>
    <t>CRC_a122.CRC_b119</t>
  </si>
  <si>
    <t>CRC_a123.CRC_b119</t>
  </si>
  <si>
    <t>CRC_a124.CRC_b119</t>
  </si>
  <si>
    <t>CRC_a125.CRC_b119</t>
  </si>
  <si>
    <t>CRC_a126.CRC_b119</t>
  </si>
  <si>
    <t>CRC_a127.CRC_b119</t>
  </si>
  <si>
    <t>CRC_a128.CRC_b119</t>
  </si>
  <si>
    <t>CRC_a129.CRC_b119</t>
  </si>
  <si>
    <t>CRC_a130.CRC_b119</t>
  </si>
  <si>
    <t>CRC_a131.CRC_b119</t>
  </si>
  <si>
    <t>CRC_a132.CRC_b119</t>
  </si>
  <si>
    <t>CRC_a133.CRC_b119</t>
  </si>
  <si>
    <t>CRC_a134.CRC_b119</t>
  </si>
  <si>
    <t>CRC_a135.CRC_b119</t>
  </si>
  <si>
    <t>CRC_a136.CRC_b119</t>
  </si>
  <si>
    <t>CRC_a137.CRC_b119</t>
  </si>
  <si>
    <t>CRC_a138.CRC_b119</t>
  </si>
  <si>
    <t>CRC_a139.CRC_b119</t>
  </si>
  <si>
    <t>CRC_a140.CRC_b119</t>
  </si>
  <si>
    <t>CRC_a141.CRC_b119</t>
  </si>
  <si>
    <t>CRC_a142.CRC_b119</t>
  </si>
  <si>
    <t>CRC_a143.CRC_b119</t>
  </si>
  <si>
    <t>CRC_a144.CRC_b119</t>
  </si>
  <si>
    <t>CRC_a145.CRC_b119</t>
  </si>
  <si>
    <t>CRC_a146.CRC_b119</t>
  </si>
  <si>
    <t>CRC_a147.CRC_b119</t>
  </si>
  <si>
    <t>CRC_a148.CRC_b119</t>
  </si>
  <si>
    <t>CRC_a149.CRC_b119</t>
  </si>
  <si>
    <t>CRC_a150.CRC_b119</t>
  </si>
  <si>
    <t>CRC_a151.CRC_b119</t>
  </si>
  <si>
    <t>CRC_a152.CRC_b119</t>
  </si>
  <si>
    <t>CRC_a153.CRC_b119</t>
  </si>
  <si>
    <t>CRC_a154.CRC_b119</t>
  </si>
  <si>
    <t>CRC_a155.CRC_b119</t>
  </si>
  <si>
    <t>CRC_a156.CRC_b119</t>
  </si>
  <si>
    <t>CRC_a157.CRC_b119</t>
  </si>
  <si>
    <t>CRC_a158.CRC_b119</t>
  </si>
  <si>
    <t>CRC_a159.CRC_b119</t>
  </si>
  <si>
    <t>CRC_a160.CRC_b119</t>
  </si>
  <si>
    <t>CRC_a161.CRC_b119</t>
  </si>
  <si>
    <t>CRC_a162.CRC_b119</t>
  </si>
  <si>
    <t>CRC_a163.CRC_b119</t>
  </si>
  <si>
    <t>CRC_a164.CRC_b119</t>
  </si>
  <si>
    <t>CRC_a165.CRC_b119</t>
  </si>
  <si>
    <t>CRC_a166.CRC_b119</t>
  </si>
  <si>
    <t>CRC_a167.CRC_b119</t>
  </si>
  <si>
    <t>CRC_a168.CRC_b119</t>
  </si>
  <si>
    <t>CRC_a169.CRC_b119</t>
  </si>
  <si>
    <t>CRC_a170.CRC_b119</t>
  </si>
  <si>
    <t>CRC_a171.CRC_b119</t>
  </si>
  <si>
    <t>CRC_a172.CRC_b119</t>
  </si>
  <si>
    <t>CRC_a173.CRC_b119</t>
  </si>
  <si>
    <t>CRC_a174.CRC_b119</t>
  </si>
  <si>
    <t>CRC_a175.CRC_b119</t>
  </si>
  <si>
    <t>CRC_a176.CRC_b119</t>
  </si>
  <si>
    <t>CRC_a177.CRC_b119</t>
  </si>
  <si>
    <t>CRC_a178.CRC_b119</t>
  </si>
  <si>
    <t>CRC_a179.CRC_b119</t>
  </si>
  <si>
    <t>CRC_a180.CRC_b119</t>
  </si>
  <si>
    <t>CRC_a181.CRC_b119</t>
  </si>
  <si>
    <t>CRC_a182.CRC_b119</t>
  </si>
  <si>
    <t>CRC_a183.CRC_b119</t>
  </si>
  <si>
    <t>CRC_a184.CRC_b119</t>
  </si>
  <si>
    <t>CRC_a185.CRC_b119</t>
  </si>
  <si>
    <t>CRC_a186.CRC_b119</t>
  </si>
  <si>
    <t>CRC_a187.CRC_b119</t>
  </si>
  <si>
    <t>CRC_a188.CRC_b119</t>
  </si>
  <si>
    <t>CRC_a189.CRC_b119</t>
  </si>
  <si>
    <t>CRC_a190.CRC_b119</t>
  </si>
  <si>
    <t>CRC_a191.CRC_b119</t>
  </si>
  <si>
    <t>CRC_a192.CRC_b119</t>
  </si>
  <si>
    <t>CRC_a193.CRC_b119</t>
  </si>
  <si>
    <t>CRC_a194.CRC_b119</t>
  </si>
  <si>
    <t>CRC_a195.CRC_b119</t>
  </si>
  <si>
    <t>CRC_a196.CRC_b119</t>
  </si>
  <si>
    <t>CRC_a197.CRC_b119</t>
  </si>
  <si>
    <t>CRC_a198.CRC_b119</t>
  </si>
  <si>
    <t>CRC_a199.CRC_b119</t>
  </si>
  <si>
    <t>CDK4_a17.CRC_b119</t>
  </si>
  <si>
    <t>CRC_a1.CRC_b120</t>
  </si>
  <si>
    <t>CRC_a2.CRC_b120</t>
  </si>
  <si>
    <t>CRC_a3.CRC_b120</t>
  </si>
  <si>
    <t>CRC_a4.CRC_b120</t>
  </si>
  <si>
    <t>CRC_a5.CRC_b120</t>
  </si>
  <si>
    <t>CRC_a6.CRC_b120</t>
  </si>
  <si>
    <t>CRC_a7.CRC_b120</t>
  </si>
  <si>
    <t>CRC_a8.CRC_b120</t>
  </si>
  <si>
    <t>CRC_a9.CRC_b120</t>
  </si>
  <si>
    <t>CRC_a10.CRC_b120</t>
  </si>
  <si>
    <t>CRC_a11.CRC_b120</t>
  </si>
  <si>
    <t>CRC_a12.CRC_b120</t>
  </si>
  <si>
    <t>CRC_a13.CRC_b120</t>
  </si>
  <si>
    <t>CRC_a14.CRC_b120</t>
  </si>
  <si>
    <t>CRC_a15.CRC_b120</t>
  </si>
  <si>
    <t>CRC_a16.CRC_b120</t>
  </si>
  <si>
    <t>CRC_a17.CRC_b120</t>
  </si>
  <si>
    <t>CRC_a18.CRC_b120</t>
  </si>
  <si>
    <t>CRC_a19.CRC_b120</t>
  </si>
  <si>
    <t>CRC_a20.CRC_b120</t>
  </si>
  <si>
    <t>CRC_a21.CRC_b120</t>
  </si>
  <si>
    <t>CRC_a22.CRC_b120</t>
  </si>
  <si>
    <t>CRC_a23.CRC_b120</t>
  </si>
  <si>
    <t>CRC_a24.CRC_b120</t>
  </si>
  <si>
    <t>CRC_a25.CRC_b120</t>
  </si>
  <si>
    <t>CRC_a26.CRC_b120</t>
  </si>
  <si>
    <t>CRC_a27.CRC_b120</t>
  </si>
  <si>
    <t>CRC_a28.CRC_b120</t>
  </si>
  <si>
    <t>CRC_a29.CRC_b120</t>
  </si>
  <si>
    <t>CRC_a30.CRC_b120</t>
  </si>
  <si>
    <t>CRC_a31.CRC_b120</t>
  </si>
  <si>
    <t>CRC_a32.CRC_b120</t>
  </si>
  <si>
    <t>CRC_a33.CRC_b120</t>
  </si>
  <si>
    <t>CRC_a34.CRC_b120</t>
  </si>
  <si>
    <t>CRC_a35.CRC_b120</t>
  </si>
  <si>
    <t>CRC_a36.CRC_b120</t>
  </si>
  <si>
    <t>CRC_a37.CRC_b120</t>
  </si>
  <si>
    <t>CRC_a38.CRC_b120</t>
  </si>
  <si>
    <t>CRC_a39.CRC_b120</t>
  </si>
  <si>
    <t>CRC_a40.CRC_b120</t>
  </si>
  <si>
    <t>CRC_a41.CRC_b120</t>
  </si>
  <si>
    <t>CRC_a42.CRC_b120</t>
  </si>
  <si>
    <t>CRC_a43.CRC_b120</t>
  </si>
  <si>
    <t>CRC_a44.CRC_b120</t>
  </si>
  <si>
    <t>CRC_a45.CRC_b120</t>
  </si>
  <si>
    <t>CRC_a46.CRC_b120</t>
  </si>
  <si>
    <t>CRC_a47.CRC_b120</t>
  </si>
  <si>
    <t>CRC_a48.CRC_b120</t>
  </si>
  <si>
    <t>CRC_a49.CRC_b120</t>
  </si>
  <si>
    <t>CRC_a50.CRC_b120</t>
  </si>
  <si>
    <t>CRC_a51.CRC_b120</t>
  </si>
  <si>
    <t>CRC_a52.CRC_b120</t>
  </si>
  <si>
    <t>CRC_a53.CRC_b120</t>
  </si>
  <si>
    <t>CRC_a54.CRC_b120</t>
  </si>
  <si>
    <t>CRC_a55.CRC_b120</t>
  </si>
  <si>
    <t>CRC_a56.CRC_b120</t>
  </si>
  <si>
    <t>CRC_a57.CRC_b120</t>
  </si>
  <si>
    <t>CRC_a58.CRC_b120</t>
  </si>
  <si>
    <t>CRC_a59.CRC_b120</t>
  </si>
  <si>
    <t>CRC_a60.CRC_b120</t>
  </si>
  <si>
    <t>CRC_a61.CRC_b120</t>
  </si>
  <si>
    <t>CRC_a62.CRC_b120</t>
  </si>
  <si>
    <t>CRC_a63.CRC_b120</t>
  </si>
  <si>
    <t>CRC_a64.CRC_b120</t>
  </si>
  <si>
    <t>CRC_a65.CRC_b120</t>
  </si>
  <si>
    <t>CRC_a66.CRC_b120</t>
  </si>
  <si>
    <t>CRC_a67.CRC_b120</t>
  </si>
  <si>
    <t>CRC_a68.CRC_b120</t>
  </si>
  <si>
    <t>CRC_a69.CRC_b120</t>
  </si>
  <si>
    <t>CRC_a70.CRC_b120</t>
  </si>
  <si>
    <t>CRC_a71.CRC_b120</t>
  </si>
  <si>
    <t>CRC_a72.CRC_b120</t>
  </si>
  <si>
    <t>CRC_a73.CRC_b120</t>
  </si>
  <si>
    <t>CRC_a74.CRC_b120</t>
  </si>
  <si>
    <t>CRC_a75.CRC_b120</t>
  </si>
  <si>
    <t>CRC_a76.CRC_b120</t>
  </si>
  <si>
    <t>CRC_a77.CRC_b120</t>
  </si>
  <si>
    <t>CRC_a78.CRC_b120</t>
  </si>
  <si>
    <t>CRC_a79.CRC_b120</t>
  </si>
  <si>
    <t>CRC_a80.CRC_b120</t>
  </si>
  <si>
    <t>CRC_a81.CRC_b120</t>
  </si>
  <si>
    <t>CRC_a82.CRC_b120</t>
  </si>
  <si>
    <t>CRC_a83.CRC_b120</t>
  </si>
  <si>
    <t>CRC_a84.CRC_b120</t>
  </si>
  <si>
    <t>CRC_a85.CRC_b120</t>
  </si>
  <si>
    <t>CRC_a86.CRC_b120</t>
  </si>
  <si>
    <t>CRC_a87.CRC_b120</t>
  </si>
  <si>
    <t>CRC_a88.CRC_b120</t>
  </si>
  <si>
    <t>CRC_a89.CRC_b120</t>
  </si>
  <si>
    <t>CRC_a90.CRC_b120</t>
  </si>
  <si>
    <t>CRC_a91.CRC_b120</t>
  </si>
  <si>
    <t>CRC_a92.CRC_b120</t>
  </si>
  <si>
    <t>CRC_a93.CRC_b120</t>
  </si>
  <si>
    <t>CRC_a94.CRC_b120</t>
  </si>
  <si>
    <t>CRC_a95.CRC_b120</t>
  </si>
  <si>
    <t>CRC_a96.CRC_b120</t>
  </si>
  <si>
    <t>CRC_a97.CRC_b120</t>
  </si>
  <si>
    <t>CRC_a98.CRC_b120</t>
  </si>
  <si>
    <t>CRC_a99.CRC_b120</t>
  </si>
  <si>
    <t>CRC_a100.CRC_b120</t>
  </si>
  <si>
    <t>CRC_a101.CRC_b120</t>
  </si>
  <si>
    <t>CRC_a102.CRC_b120</t>
  </si>
  <si>
    <t>CRC_a103.CRC_b120</t>
  </si>
  <si>
    <t>CRC_a104.CRC_b120</t>
  </si>
  <si>
    <t>CRC_a105.CRC_b120</t>
  </si>
  <si>
    <t>CRC_a106.CRC_b120</t>
  </si>
  <si>
    <t>CRC_a107.CRC_b120</t>
  </si>
  <si>
    <t>CRC_a108.CRC_b120</t>
  </si>
  <si>
    <t>CRC_a109.CRC_b120</t>
  </si>
  <si>
    <t>CRC_a110.CRC_b120</t>
  </si>
  <si>
    <t>CRC_a111.CRC_b120</t>
  </si>
  <si>
    <t>CRC_a112.CRC_b120</t>
  </si>
  <si>
    <t>CRC_a113.CRC_b120</t>
  </si>
  <si>
    <t>CRC_a114.CRC_b120</t>
  </si>
  <si>
    <t>CRC_a115.CRC_b120</t>
  </si>
  <si>
    <t>CRC_a116.CRC_b120</t>
  </si>
  <si>
    <t>CRC_a117.CRC_b120</t>
  </si>
  <si>
    <t>CRC_a118.CRC_b120</t>
  </si>
  <si>
    <t>CRC_a119.CRC_b120</t>
  </si>
  <si>
    <t>CRC_a120.CRC_b120</t>
  </si>
  <si>
    <t>CRC_a121.CRC_b120</t>
  </si>
  <si>
    <t>CRC_a122.CRC_b120</t>
  </si>
  <si>
    <t>CRC_a123.CRC_b120</t>
  </si>
  <si>
    <t>CRC_a124.CRC_b120</t>
  </si>
  <si>
    <t>CRC_a125.CRC_b120</t>
  </si>
  <si>
    <t>CRC_a126.CRC_b120</t>
  </si>
  <si>
    <t>CRC_a127.CRC_b120</t>
  </si>
  <si>
    <t>CRC_a128.CRC_b120</t>
  </si>
  <si>
    <t>CRC_a129.CRC_b120</t>
  </si>
  <si>
    <t>CRC_a130.CRC_b120</t>
  </si>
  <si>
    <t>CRC_a131.CRC_b120</t>
  </si>
  <si>
    <t>CRC_a132.CRC_b120</t>
  </si>
  <si>
    <t>CRC_a133.CRC_b120</t>
  </si>
  <si>
    <t>CRC_a134.CRC_b120</t>
  </si>
  <si>
    <t>CRC_a135.CRC_b120</t>
  </si>
  <si>
    <t>CRC_a136.CRC_b120</t>
  </si>
  <si>
    <t>CRC_a137.CRC_b120</t>
  </si>
  <si>
    <t>CRC_a138.CRC_b120</t>
  </si>
  <si>
    <t>CRC_a139.CRC_b120</t>
  </si>
  <si>
    <t>CRC_a140.CRC_b120</t>
  </si>
  <si>
    <t>CRC_a141.CRC_b120</t>
  </si>
  <si>
    <t>CRC_a142.CRC_b120</t>
  </si>
  <si>
    <t>CRC_a143.CRC_b120</t>
  </si>
  <si>
    <t>CRC_a144.CRC_b120</t>
  </si>
  <si>
    <t>CRC_a145.CRC_b120</t>
  </si>
  <si>
    <t>CRC_a146.CRC_b120</t>
  </si>
  <si>
    <t>CRC_a147.CRC_b120</t>
  </si>
  <si>
    <t>CRC_a148.CRC_b120</t>
  </si>
  <si>
    <t>CRC_a149.CRC_b120</t>
  </si>
  <si>
    <t>CRC_a150.CRC_b120</t>
  </si>
  <si>
    <t>CRC_a151.CRC_b120</t>
  </si>
  <si>
    <t>CRC_a152.CRC_b120</t>
  </si>
  <si>
    <t>CRC_a153.CRC_b120</t>
  </si>
  <si>
    <t>CRC_a154.CRC_b120</t>
  </si>
  <si>
    <t>CRC_a155.CRC_b120</t>
  </si>
  <si>
    <t>CRC_a156.CRC_b120</t>
  </si>
  <si>
    <t>CRC_a157.CRC_b120</t>
  </si>
  <si>
    <t>CRC_a158.CRC_b120</t>
  </si>
  <si>
    <t>CRC_a159.CRC_b120</t>
  </si>
  <si>
    <t>CRC_a160.CRC_b120</t>
  </si>
  <si>
    <t>CRC_a161.CRC_b120</t>
  </si>
  <si>
    <t>CRC_a162.CRC_b120</t>
  </si>
  <si>
    <t>CRC_a163.CRC_b120</t>
  </si>
  <si>
    <t>CRC_a164.CRC_b120</t>
  </si>
  <si>
    <t>CRC_a165.CRC_b120</t>
  </si>
  <si>
    <t>CRC_a166.CRC_b120</t>
  </si>
  <si>
    <t>CRC_a167.CRC_b120</t>
  </si>
  <si>
    <t>CRC_a168.CRC_b120</t>
  </si>
  <si>
    <t>CRC_a169.CRC_b120</t>
  </si>
  <si>
    <t>CRC_a170.CRC_b120</t>
  </si>
  <si>
    <t>CRC_a171.CRC_b120</t>
  </si>
  <si>
    <t>CRC_a172.CRC_b120</t>
  </si>
  <si>
    <t>CRC_a173.CRC_b120</t>
  </si>
  <si>
    <t>CRC_a174.CRC_b120</t>
  </si>
  <si>
    <t>CRC_a175.CRC_b120</t>
  </si>
  <si>
    <t>CRC_a176.CRC_b120</t>
  </si>
  <si>
    <t>CRC_a177.CRC_b120</t>
  </si>
  <si>
    <t>CRC_a178.CRC_b120</t>
  </si>
  <si>
    <t>CRC_a179.CRC_b120</t>
  </si>
  <si>
    <t>CRC_a180.CRC_b120</t>
  </si>
  <si>
    <t>CRC_a181.CRC_b120</t>
  </si>
  <si>
    <t>CRC_a182.CRC_b120</t>
  </si>
  <si>
    <t>CRC_a183.CRC_b120</t>
  </si>
  <si>
    <t>CRC_a184.CRC_b120</t>
  </si>
  <si>
    <t>CRC_a185.CRC_b120</t>
  </si>
  <si>
    <t>CRC_a186.CRC_b120</t>
  </si>
  <si>
    <t>CRC_a187.CRC_b120</t>
  </si>
  <si>
    <t>CRC_a188.CRC_b120</t>
  </si>
  <si>
    <t>CRC_a189.CRC_b120</t>
  </si>
  <si>
    <t>CRC_a190.CRC_b120</t>
  </si>
  <si>
    <t>CRC_a191.CRC_b120</t>
  </si>
  <si>
    <t>CRC_a192.CRC_b120</t>
  </si>
  <si>
    <t>CRC_a193.CRC_b120</t>
  </si>
  <si>
    <t>CRC_a194.CRC_b120</t>
  </si>
  <si>
    <t>CRC_a195.CRC_b120</t>
  </si>
  <si>
    <t>CRC_a196.CRC_b120</t>
  </si>
  <si>
    <t>CRC_a197.CRC_b120</t>
  </si>
  <si>
    <t>CRC_a198.CRC_b120</t>
  </si>
  <si>
    <t>CRC_a199.CRC_b120</t>
  </si>
  <si>
    <t>CDK4_a17.CRC_b120</t>
  </si>
  <si>
    <t>CRC_a1.CRC_b121</t>
  </si>
  <si>
    <t>CRC_a2.CRC_b121</t>
  </si>
  <si>
    <t>CRC_a3.CRC_b121</t>
  </si>
  <si>
    <t>CRC_a4.CRC_b121</t>
  </si>
  <si>
    <t>CRC_a5.CRC_b121</t>
  </si>
  <si>
    <t>CRC_a6.CRC_b121</t>
  </si>
  <si>
    <t>CRC_a7.CRC_b121</t>
  </si>
  <si>
    <t>CRC_a8.CRC_b121</t>
  </si>
  <si>
    <t>CRC_a9.CRC_b121</t>
  </si>
  <si>
    <t>CRC_a10.CRC_b121</t>
  </si>
  <si>
    <t>CRC_a11.CRC_b121</t>
  </si>
  <si>
    <t>CRC_a12.CRC_b121</t>
  </si>
  <si>
    <t>CRC_a13.CRC_b121</t>
  </si>
  <si>
    <t>CRC_a14.CRC_b121</t>
  </si>
  <si>
    <t>CRC_a15.CRC_b121</t>
  </si>
  <si>
    <t>CRC_a16.CRC_b121</t>
  </si>
  <si>
    <t>CRC_a17.CRC_b121</t>
  </si>
  <si>
    <t>CRC_a18.CRC_b121</t>
  </si>
  <si>
    <t>CRC_a19.CRC_b121</t>
  </si>
  <si>
    <t>CRC_a20.CRC_b121</t>
  </si>
  <si>
    <t>CRC_a21.CRC_b121</t>
  </si>
  <si>
    <t>CRC_a22.CRC_b121</t>
  </si>
  <si>
    <t>CRC_a23.CRC_b121</t>
  </si>
  <si>
    <t>CRC_a24.CRC_b121</t>
  </si>
  <si>
    <t>CRC_a25.CRC_b121</t>
  </si>
  <si>
    <t>CRC_a26.CRC_b121</t>
  </si>
  <si>
    <t>CRC_a27.CRC_b121</t>
  </si>
  <si>
    <t>CRC_a28.CRC_b121</t>
  </si>
  <si>
    <t>CRC_a29.CRC_b121</t>
  </si>
  <si>
    <t>CRC_a30.CRC_b121</t>
  </si>
  <si>
    <t>CRC_a31.CRC_b121</t>
  </si>
  <si>
    <t>CRC_a32.CRC_b121</t>
  </si>
  <si>
    <t>CRC_a33.CRC_b121</t>
  </si>
  <si>
    <t>CRC_a34.CRC_b121</t>
  </si>
  <si>
    <t>CRC_a35.CRC_b121</t>
  </si>
  <si>
    <t>CRC_a36.CRC_b121</t>
  </si>
  <si>
    <t>CRC_a37.CRC_b121</t>
  </si>
  <si>
    <t>CRC_a38.CRC_b121</t>
  </si>
  <si>
    <t>CRC_a39.CRC_b121</t>
  </si>
  <si>
    <t>CRC_a40.CRC_b121</t>
  </si>
  <si>
    <t>CRC_a41.CRC_b121</t>
  </si>
  <si>
    <t>CRC_a42.CRC_b121</t>
  </si>
  <si>
    <t>CRC_a43.CRC_b121</t>
  </si>
  <si>
    <t>CRC_a44.CRC_b121</t>
  </si>
  <si>
    <t>CRC_a45.CRC_b121</t>
  </si>
  <si>
    <t>CRC_a46.CRC_b121</t>
  </si>
  <si>
    <t>CRC_a47.CRC_b121</t>
  </si>
  <si>
    <t>CRC_a48.CRC_b121</t>
  </si>
  <si>
    <t>CRC_a49.CRC_b121</t>
  </si>
  <si>
    <t>CRC_a50.CRC_b121</t>
  </si>
  <si>
    <t>CRC_a51.CRC_b121</t>
  </si>
  <si>
    <t>CRC_a52.CRC_b121</t>
  </si>
  <si>
    <t>CRC_a53.CRC_b121</t>
  </si>
  <si>
    <t>CRC_a54.CRC_b121</t>
  </si>
  <si>
    <t>CRC_a55.CRC_b121</t>
  </si>
  <si>
    <t>CRC_a56.CRC_b121</t>
  </si>
  <si>
    <t>CRC_a57.CRC_b121</t>
  </si>
  <si>
    <t>CRC_a58.CRC_b121</t>
  </si>
  <si>
    <t>CRC_a59.CRC_b121</t>
  </si>
  <si>
    <t>CRC_a60.CRC_b121</t>
  </si>
  <si>
    <t>CRC_a61.CRC_b121</t>
  </si>
  <si>
    <t>CRC_a62.CRC_b121</t>
  </si>
  <si>
    <t>CRC_a63.CRC_b121</t>
  </si>
  <si>
    <t>CRC_a64.CRC_b121</t>
  </si>
  <si>
    <t>CRC_a65.CRC_b121</t>
  </si>
  <si>
    <t>CRC_a66.CRC_b121</t>
  </si>
  <si>
    <t>CRC_a67.CRC_b121</t>
  </si>
  <si>
    <t>CRC_a68.CRC_b121</t>
  </si>
  <si>
    <t>CRC_a69.CRC_b121</t>
  </si>
  <si>
    <t>CRC_a70.CRC_b121</t>
  </si>
  <si>
    <t>CRC_a71.CRC_b121</t>
  </si>
  <si>
    <t>CRC_a72.CRC_b121</t>
  </si>
  <si>
    <t>CRC_a73.CRC_b121</t>
  </si>
  <si>
    <t>CRC_a74.CRC_b121</t>
  </si>
  <si>
    <t>CRC_a75.CRC_b121</t>
  </si>
  <si>
    <t>CRC_a76.CRC_b121</t>
  </si>
  <si>
    <t>CRC_a77.CRC_b121</t>
  </si>
  <si>
    <t>CRC_a78.CRC_b121</t>
  </si>
  <si>
    <t>CRC_a79.CRC_b121</t>
  </si>
  <si>
    <t>CRC_a80.CRC_b121</t>
  </si>
  <si>
    <t>CRC_a81.CRC_b121</t>
  </si>
  <si>
    <t>CRC_a82.CRC_b121</t>
  </si>
  <si>
    <t>CRC_a83.CRC_b121</t>
  </si>
  <si>
    <t>CRC_a84.CRC_b121</t>
  </si>
  <si>
    <t>CRC_a85.CRC_b121</t>
  </si>
  <si>
    <t>CRC_a86.CRC_b121</t>
  </si>
  <si>
    <t>CRC_a87.CRC_b121</t>
  </si>
  <si>
    <t>CRC_a88.CRC_b121</t>
  </si>
  <si>
    <t>CRC_a89.CRC_b121</t>
  </si>
  <si>
    <t>CRC_a90.CRC_b121</t>
  </si>
  <si>
    <t>CRC_a91.CRC_b121</t>
  </si>
  <si>
    <t>CRC_a92.CRC_b121</t>
  </si>
  <si>
    <t>CRC_a93.CRC_b121</t>
  </si>
  <si>
    <t>CRC_a94.CRC_b121</t>
  </si>
  <si>
    <t>CRC_a95.CRC_b121</t>
  </si>
  <si>
    <t>CRC_a96.CRC_b121</t>
  </si>
  <si>
    <t>CRC_a97.CRC_b121</t>
  </si>
  <si>
    <t>CRC_a98.CRC_b121</t>
  </si>
  <si>
    <t>CRC_a99.CRC_b121</t>
  </si>
  <si>
    <t>CRC_a100.CRC_b121</t>
  </si>
  <si>
    <t>CRC_a101.CRC_b121</t>
  </si>
  <si>
    <t>CRC_a102.CRC_b121</t>
  </si>
  <si>
    <t>CRC_a103.CRC_b121</t>
  </si>
  <si>
    <t>CRC_a104.CRC_b121</t>
  </si>
  <si>
    <t>CRC_a105.CRC_b121</t>
  </si>
  <si>
    <t>CRC_a106.CRC_b121</t>
  </si>
  <si>
    <t>CRC_a107.CRC_b121</t>
  </si>
  <si>
    <t>CRC_a108.CRC_b121</t>
  </si>
  <si>
    <t>CRC_a109.CRC_b121</t>
  </si>
  <si>
    <t>CRC_a110.CRC_b121</t>
  </si>
  <si>
    <t>CRC_a111.CRC_b121</t>
  </si>
  <si>
    <t>CRC_a112.CRC_b121</t>
  </si>
  <si>
    <t>CRC_a113.CRC_b121</t>
  </si>
  <si>
    <t>CRC_a114.CRC_b121</t>
  </si>
  <si>
    <t>CRC_a115.CRC_b121</t>
  </si>
  <si>
    <t>CRC_a116.CRC_b121</t>
  </si>
  <si>
    <t>CRC_a117.CRC_b121</t>
  </si>
  <si>
    <t>CRC_a118.CRC_b121</t>
  </si>
  <si>
    <t>CRC_a119.CRC_b121</t>
  </si>
  <si>
    <t>CRC_a120.CRC_b121</t>
  </si>
  <si>
    <t>CRC_a121.CRC_b121</t>
  </si>
  <si>
    <t>CRC_a122.CRC_b121</t>
  </si>
  <si>
    <t>CRC_a123.CRC_b121</t>
  </si>
  <si>
    <t>CRC_a124.CRC_b121</t>
  </si>
  <si>
    <t>CRC_a125.CRC_b121</t>
  </si>
  <si>
    <t>CRC_a126.CRC_b121</t>
  </si>
  <si>
    <t>CRC_a127.CRC_b121</t>
  </si>
  <si>
    <t>CRC_a128.CRC_b121</t>
  </si>
  <si>
    <t>CRC_a129.CRC_b121</t>
  </si>
  <si>
    <t>CRC_a130.CRC_b121</t>
  </si>
  <si>
    <t>CRC_a131.CRC_b121</t>
  </si>
  <si>
    <t>CRC_a132.CRC_b121</t>
  </si>
  <si>
    <t>CRC_a133.CRC_b121</t>
  </si>
  <si>
    <t>CRC_a134.CRC_b121</t>
  </si>
  <si>
    <t>CRC_a135.CRC_b121</t>
  </si>
  <si>
    <t>CRC_a136.CRC_b121</t>
  </si>
  <si>
    <t>CRC_a137.CRC_b121</t>
  </si>
  <si>
    <t>CRC_a138.CRC_b121</t>
  </si>
  <si>
    <t>CRC_a139.CRC_b121</t>
  </si>
  <si>
    <t>CRC_a140.CRC_b121</t>
  </si>
  <si>
    <t>CRC_a141.CRC_b121</t>
  </si>
  <si>
    <t>CRC_a142.CRC_b121</t>
  </si>
  <si>
    <t>CRC_a143.CRC_b121</t>
  </si>
  <si>
    <t>CRC_a144.CRC_b121</t>
  </si>
  <si>
    <t>CRC_a145.CRC_b121</t>
  </si>
  <si>
    <t>CRC_a146.CRC_b121</t>
  </si>
  <si>
    <t>CRC_a147.CRC_b121</t>
  </si>
  <si>
    <t>CRC_a148.CRC_b121</t>
  </si>
  <si>
    <t>CRC_a149.CRC_b121</t>
  </si>
  <si>
    <t>CRC_a150.CRC_b121</t>
  </si>
  <si>
    <t>CRC_a151.CRC_b121</t>
  </si>
  <si>
    <t>CRC_a152.CRC_b121</t>
  </si>
  <si>
    <t>CRC_a153.CRC_b121</t>
  </si>
  <si>
    <t>CRC_a154.CRC_b121</t>
  </si>
  <si>
    <t>CRC_a155.CRC_b121</t>
  </si>
  <si>
    <t>CRC_a156.CRC_b121</t>
  </si>
  <si>
    <t>CRC_a157.CRC_b121</t>
  </si>
  <si>
    <t>CRC_a158.CRC_b121</t>
  </si>
  <si>
    <t>CRC_a159.CRC_b121</t>
  </si>
  <si>
    <t>CRC_a160.CRC_b121</t>
  </si>
  <si>
    <t>CRC_a161.CRC_b121</t>
  </si>
  <si>
    <t>CRC_a162.CRC_b121</t>
  </si>
  <si>
    <t>CRC_a163.CRC_b121</t>
  </si>
  <si>
    <t>CRC_a164.CRC_b121</t>
  </si>
  <si>
    <t>CRC_a165.CRC_b121</t>
  </si>
  <si>
    <t>CRC_a166.CRC_b121</t>
  </si>
  <si>
    <t>CRC_a167.CRC_b121</t>
  </si>
  <si>
    <t>CRC_a168.CRC_b121</t>
  </si>
  <si>
    <t>CRC_a169.CRC_b121</t>
  </si>
  <si>
    <t>CRC_a170.CRC_b121</t>
  </si>
  <si>
    <t>CRC_a171.CRC_b121</t>
  </si>
  <si>
    <t>CRC_a172.CRC_b121</t>
  </si>
  <si>
    <t>CRC_a173.CRC_b121</t>
  </si>
  <si>
    <t>CRC_a174.CRC_b121</t>
  </si>
  <si>
    <t>CRC_a175.CRC_b121</t>
  </si>
  <si>
    <t>CRC_a176.CRC_b121</t>
  </si>
  <si>
    <t>CRC_a177.CRC_b121</t>
  </si>
  <si>
    <t>CRC_a178.CRC_b121</t>
  </si>
  <si>
    <t>CRC_a179.CRC_b121</t>
  </si>
  <si>
    <t>CRC_a180.CRC_b121</t>
  </si>
  <si>
    <t>CRC_a181.CRC_b121</t>
  </si>
  <si>
    <t>CRC_a182.CRC_b121</t>
  </si>
  <si>
    <t>CRC_a183.CRC_b121</t>
  </si>
  <si>
    <t>CRC_a184.CRC_b121</t>
  </si>
  <si>
    <t>CRC_a185.CRC_b121</t>
  </si>
  <si>
    <t>CRC_a186.CRC_b121</t>
  </si>
  <si>
    <t>CRC_a187.CRC_b121</t>
  </si>
  <si>
    <t>CRC_a188.CRC_b121</t>
  </si>
  <si>
    <t>CRC_a189.CRC_b121</t>
  </si>
  <si>
    <t>CRC_a190.CRC_b121</t>
  </si>
  <si>
    <t>CRC_a191.CRC_b121</t>
  </si>
  <si>
    <t>CRC_a192.CRC_b121</t>
  </si>
  <si>
    <t>CRC_a193.CRC_b121</t>
  </si>
  <si>
    <t>CRC_a194.CRC_b121</t>
  </si>
  <si>
    <t>CRC_a195.CRC_b121</t>
  </si>
  <si>
    <t>CRC_a196.CRC_b121</t>
  </si>
  <si>
    <t>CRC_a197.CRC_b121</t>
  </si>
  <si>
    <t>CRC_a198.CRC_b121</t>
  </si>
  <si>
    <t>CRC_a199.CRC_b121</t>
  </si>
  <si>
    <t>CDK4_a17.CRC_b121</t>
  </si>
  <si>
    <t>CRC_a1.CRC_b122</t>
  </si>
  <si>
    <t>CRC_a2.CRC_b122</t>
  </si>
  <si>
    <t>CRC_a3.CRC_b122</t>
  </si>
  <si>
    <t>CRC_a4.CRC_b122</t>
  </si>
  <si>
    <t>CRC_a5.CRC_b122</t>
  </si>
  <si>
    <t>CRC_a6.CRC_b122</t>
  </si>
  <si>
    <t>CRC_a7.CRC_b122</t>
  </si>
  <si>
    <t>CRC_a8.CRC_b122</t>
  </si>
  <si>
    <t>CRC_a9.CRC_b122</t>
  </si>
  <si>
    <t>CRC_a10.CRC_b122</t>
  </si>
  <si>
    <t>CRC_a11.CRC_b122</t>
  </si>
  <si>
    <t>CRC_a12.CRC_b122</t>
  </si>
  <si>
    <t>CRC_a13.CRC_b122</t>
  </si>
  <si>
    <t>CRC_a14.CRC_b122</t>
  </si>
  <si>
    <t>CRC_a15.CRC_b122</t>
  </si>
  <si>
    <t>CRC_a16.CRC_b122</t>
  </si>
  <si>
    <t>CRC_a17.CRC_b122</t>
  </si>
  <si>
    <t>CRC_a18.CRC_b122</t>
  </si>
  <si>
    <t>CRC_a19.CRC_b122</t>
  </si>
  <si>
    <t>CRC_a20.CRC_b122</t>
  </si>
  <si>
    <t>CRC_a21.CRC_b122</t>
  </si>
  <si>
    <t>CRC_a22.CRC_b122</t>
  </si>
  <si>
    <t>CRC_a23.CRC_b122</t>
  </si>
  <si>
    <t>CRC_a24.CRC_b122</t>
  </si>
  <si>
    <t>CRC_a25.CRC_b122</t>
  </si>
  <si>
    <t>CRC_a26.CRC_b122</t>
  </si>
  <si>
    <t>CRC_a27.CRC_b122</t>
  </si>
  <si>
    <t>CRC_a28.CRC_b122</t>
  </si>
  <si>
    <t>CRC_a29.CRC_b122</t>
  </si>
  <si>
    <t>CRC_a30.CRC_b122</t>
  </si>
  <si>
    <t>CRC_a31.CRC_b122</t>
  </si>
  <si>
    <t>CRC_a32.CRC_b122</t>
  </si>
  <si>
    <t>CRC_a33.CRC_b122</t>
  </si>
  <si>
    <t>CRC_a34.CRC_b122</t>
  </si>
  <si>
    <t>CRC_a35.CRC_b122</t>
  </si>
  <si>
    <t>CRC_a36.CRC_b122</t>
  </si>
  <si>
    <t>CRC_a37.CRC_b122</t>
  </si>
  <si>
    <t>CRC_a38.CRC_b122</t>
  </si>
  <si>
    <t>CRC_a39.CRC_b122</t>
  </si>
  <si>
    <t>CRC_a40.CRC_b122</t>
  </si>
  <si>
    <t>CRC_a41.CRC_b122</t>
  </si>
  <si>
    <t>CRC_a42.CRC_b122</t>
  </si>
  <si>
    <t>CRC_a43.CRC_b122</t>
  </si>
  <si>
    <t>CRC_a44.CRC_b122</t>
  </si>
  <si>
    <t>CRC_a45.CRC_b122</t>
  </si>
  <si>
    <t>CRC_a46.CRC_b122</t>
  </si>
  <si>
    <t>CRC_a47.CRC_b122</t>
  </si>
  <si>
    <t>CRC_a48.CRC_b122</t>
  </si>
  <si>
    <t>CRC_a49.CRC_b122</t>
  </si>
  <si>
    <t>CRC_a50.CRC_b122</t>
  </si>
  <si>
    <t>CRC_a51.CRC_b122</t>
  </si>
  <si>
    <t>CRC_a52.CRC_b122</t>
  </si>
  <si>
    <t>CRC_a53.CRC_b122</t>
  </si>
  <si>
    <t>CRC_a54.CRC_b122</t>
  </si>
  <si>
    <t>CRC_a55.CRC_b122</t>
  </si>
  <si>
    <t>CRC_a56.CRC_b122</t>
  </si>
  <si>
    <t>CRC_a57.CRC_b122</t>
  </si>
  <si>
    <t>CRC_a58.CRC_b122</t>
  </si>
  <si>
    <t>CRC_a59.CRC_b122</t>
  </si>
  <si>
    <t>CRC_a60.CRC_b122</t>
  </si>
  <si>
    <t>CRC_a61.CRC_b122</t>
  </si>
  <si>
    <t>CRC_a62.CRC_b122</t>
  </si>
  <si>
    <t>CRC_a63.CRC_b122</t>
  </si>
  <si>
    <t>CRC_a64.CRC_b122</t>
  </si>
  <si>
    <t>CRC_a65.CRC_b122</t>
  </si>
  <si>
    <t>CRC_a66.CRC_b122</t>
  </si>
  <si>
    <t>CRC_a67.CRC_b122</t>
  </si>
  <si>
    <t>CRC_a68.CRC_b122</t>
  </si>
  <si>
    <t>CRC_a69.CRC_b122</t>
  </si>
  <si>
    <t>CRC_a70.CRC_b122</t>
  </si>
  <si>
    <t>CRC_a71.CRC_b122</t>
  </si>
  <si>
    <t>CRC_a72.CRC_b122</t>
  </si>
  <si>
    <t>CRC_a73.CRC_b122</t>
  </si>
  <si>
    <t>CRC_a74.CRC_b122</t>
  </si>
  <si>
    <t>CRC_a75.CRC_b122</t>
  </si>
  <si>
    <t>CRC_a76.CRC_b122</t>
  </si>
  <si>
    <t>CRC_a77.CRC_b122</t>
  </si>
  <si>
    <t>CRC_a78.CRC_b122</t>
  </si>
  <si>
    <t>CRC_a79.CRC_b122</t>
  </si>
  <si>
    <t>CRC_a80.CRC_b122</t>
  </si>
  <si>
    <t>CRC_a81.CRC_b122</t>
  </si>
  <si>
    <t>CRC_a82.CRC_b122</t>
  </si>
  <si>
    <t>CRC_a83.CRC_b122</t>
  </si>
  <si>
    <t>CRC_a84.CRC_b122</t>
  </si>
  <si>
    <t>CRC_a85.CRC_b122</t>
  </si>
  <si>
    <t>CRC_a86.CRC_b122</t>
  </si>
  <si>
    <t>CRC_a87.CRC_b122</t>
  </si>
  <si>
    <t>CRC_a88.CRC_b122</t>
  </si>
  <si>
    <t>CRC_a89.CRC_b122</t>
  </si>
  <si>
    <t>CRC_a90.CRC_b122</t>
  </si>
  <si>
    <t>CRC_a91.CRC_b122</t>
  </si>
  <si>
    <t>CRC_a92.CRC_b122</t>
  </si>
  <si>
    <t>CRC_a93.CRC_b122</t>
  </si>
  <si>
    <t>CRC_a94.CRC_b122</t>
  </si>
  <si>
    <t>CRC_a95.CRC_b122</t>
  </si>
  <si>
    <t>CRC_a96.CRC_b122</t>
  </si>
  <si>
    <t>CRC_a97.CRC_b122</t>
  </si>
  <si>
    <t>CRC_a98.CRC_b122</t>
  </si>
  <si>
    <t>CRC_a99.CRC_b122</t>
  </si>
  <si>
    <t>CRC_a100.CRC_b122</t>
  </si>
  <si>
    <t>CRC_a101.CRC_b122</t>
  </si>
  <si>
    <t>CRC_a102.CRC_b122</t>
  </si>
  <si>
    <t>CRC_a103.CRC_b122</t>
  </si>
  <si>
    <t>CRC_a104.CRC_b122</t>
  </si>
  <si>
    <t>CRC_a105.CRC_b122</t>
  </si>
  <si>
    <t>CRC_a106.CRC_b122</t>
  </si>
  <si>
    <t>CRC_a107.CRC_b122</t>
  </si>
  <si>
    <t>CRC_a108.CRC_b122</t>
  </si>
  <si>
    <t>CRC_a109.CRC_b122</t>
  </si>
  <si>
    <t>CRC_a110.CRC_b122</t>
  </si>
  <si>
    <t>CRC_a111.CRC_b122</t>
  </si>
  <si>
    <t>CRC_a112.CRC_b122</t>
  </si>
  <si>
    <t>CRC_a113.CRC_b122</t>
  </si>
  <si>
    <t>CRC_a114.CRC_b122</t>
  </si>
  <si>
    <t>CRC_a115.CRC_b122</t>
  </si>
  <si>
    <t>CRC_a116.CRC_b122</t>
  </si>
  <si>
    <t>CRC_a117.CRC_b122</t>
  </si>
  <si>
    <t>CRC_a118.CRC_b122</t>
  </si>
  <si>
    <t>CRC_a119.CRC_b122</t>
  </si>
  <si>
    <t>CRC_a120.CRC_b122</t>
  </si>
  <si>
    <t>CRC_a121.CRC_b122</t>
  </si>
  <si>
    <t>CRC_a122.CRC_b122</t>
  </si>
  <si>
    <t>CRC_a123.CRC_b122</t>
  </si>
  <si>
    <t>CRC_a124.CRC_b122</t>
  </si>
  <si>
    <t>CRC_a125.CRC_b122</t>
  </si>
  <si>
    <t>CRC_a126.CRC_b122</t>
  </si>
  <si>
    <t>CRC_a127.CRC_b122</t>
  </si>
  <si>
    <t>CRC_a128.CRC_b122</t>
  </si>
  <si>
    <t>CRC_a129.CRC_b122</t>
  </si>
  <si>
    <t>CRC_a130.CRC_b122</t>
  </si>
  <si>
    <t>CRC_a131.CRC_b122</t>
  </si>
  <si>
    <t>CRC_a132.CRC_b122</t>
  </si>
  <si>
    <t>CRC_a133.CRC_b122</t>
  </si>
  <si>
    <t>CRC_a134.CRC_b122</t>
  </si>
  <si>
    <t>CRC_a135.CRC_b122</t>
  </si>
  <si>
    <t>CRC_a136.CRC_b122</t>
  </si>
  <si>
    <t>CRC_a137.CRC_b122</t>
  </si>
  <si>
    <t>CRC_a138.CRC_b122</t>
  </si>
  <si>
    <t>CRC_a139.CRC_b122</t>
  </si>
  <si>
    <t>CRC_a140.CRC_b122</t>
  </si>
  <si>
    <t>CRC_a141.CRC_b122</t>
  </si>
  <si>
    <t>CRC_a142.CRC_b122</t>
  </si>
  <si>
    <t>CRC_a143.CRC_b122</t>
  </si>
  <si>
    <t>CRC_a144.CRC_b122</t>
  </si>
  <si>
    <t>CRC_a145.CRC_b122</t>
  </si>
  <si>
    <t>CRC_a146.CRC_b122</t>
  </si>
  <si>
    <t>CRC_a147.CRC_b122</t>
  </si>
  <si>
    <t>CRC_a148.CRC_b122</t>
  </si>
  <si>
    <t>CRC_a149.CRC_b122</t>
  </si>
  <si>
    <t>CRC_a150.CRC_b122</t>
  </si>
  <si>
    <t>CRC_a151.CRC_b122</t>
  </si>
  <si>
    <t>CRC_a152.CRC_b122</t>
  </si>
  <si>
    <t>CRC_a153.CRC_b122</t>
  </si>
  <si>
    <t>CRC_a154.CRC_b122</t>
  </si>
  <si>
    <t>CRC_a155.CRC_b122</t>
  </si>
  <si>
    <t>CRC_a156.CRC_b122</t>
  </si>
  <si>
    <t>CRC_a157.CRC_b122</t>
  </si>
  <si>
    <t>CRC_a158.CRC_b122</t>
  </si>
  <si>
    <t>CRC_a159.CRC_b122</t>
  </si>
  <si>
    <t>CRC_a160.CRC_b122</t>
  </si>
  <si>
    <t>CRC_a161.CRC_b122</t>
  </si>
  <si>
    <t>CRC_a162.CRC_b122</t>
  </si>
  <si>
    <t>CRC_a163.CRC_b122</t>
  </si>
  <si>
    <t>CRC_a164.CRC_b122</t>
  </si>
  <si>
    <t>CRC_a165.CRC_b122</t>
  </si>
  <si>
    <t>CRC_a166.CRC_b122</t>
  </si>
  <si>
    <t>CRC_a167.CRC_b122</t>
  </si>
  <si>
    <t>CRC_a168.CRC_b122</t>
  </si>
  <si>
    <t>CRC_a169.CRC_b122</t>
  </si>
  <si>
    <t>CRC_a170.CRC_b122</t>
  </si>
  <si>
    <t>CRC_a171.CRC_b122</t>
  </si>
  <si>
    <t>CRC_a172.CRC_b122</t>
  </si>
  <si>
    <t>CRC_a173.CRC_b122</t>
  </si>
  <si>
    <t>CRC_a174.CRC_b122</t>
  </si>
  <si>
    <t>CRC_a175.CRC_b122</t>
  </si>
  <si>
    <t>CRC_a176.CRC_b122</t>
  </si>
  <si>
    <t>CRC_a177.CRC_b122</t>
  </si>
  <si>
    <t>CRC_a178.CRC_b122</t>
  </si>
  <si>
    <t>CRC_a179.CRC_b122</t>
  </si>
  <si>
    <t>CRC_a180.CRC_b122</t>
  </si>
  <si>
    <t>CRC_a181.CRC_b122</t>
  </si>
  <si>
    <t>CRC_a182.CRC_b122</t>
  </si>
  <si>
    <t>CRC_a183.CRC_b122</t>
  </si>
  <si>
    <t>CRC_a184.CRC_b122</t>
  </si>
  <si>
    <t>CRC_a185.CRC_b122</t>
  </si>
  <si>
    <t>CRC_a186.CRC_b122</t>
  </si>
  <si>
    <t>CRC_a187.CRC_b122</t>
  </si>
  <si>
    <t>CRC_a188.CRC_b122</t>
  </si>
  <si>
    <t>CRC_a189.CRC_b122</t>
  </si>
  <si>
    <t>CRC_a190.CRC_b122</t>
  </si>
  <si>
    <t>CRC_a191.CRC_b122</t>
  </si>
  <si>
    <t>CRC_a192.CRC_b122</t>
  </si>
  <si>
    <t>CRC_a193.CRC_b122</t>
  </si>
  <si>
    <t>CRC_a194.CRC_b122</t>
  </si>
  <si>
    <t>CRC_a195.CRC_b122</t>
  </si>
  <si>
    <t>CRC_a196.CRC_b122</t>
  </si>
  <si>
    <t>CRC_a197.CRC_b122</t>
  </si>
  <si>
    <t>CRC_a198.CRC_b122</t>
  </si>
  <si>
    <t>CRC_a199.CRC_b122</t>
  </si>
  <si>
    <t>CDK4_a17.CRC_b122</t>
  </si>
  <si>
    <t>CRC_a1.CRC_b123</t>
  </si>
  <si>
    <t>CRC_a2.CRC_b123</t>
  </si>
  <si>
    <t>CRC_a3.CRC_b123</t>
  </si>
  <si>
    <t>CRC_a4.CRC_b123</t>
  </si>
  <si>
    <t>CRC_a5.CRC_b123</t>
  </si>
  <si>
    <t>CRC_a6.CRC_b123</t>
  </si>
  <si>
    <t>CRC_a7.CRC_b123</t>
  </si>
  <si>
    <t>CRC_a8.CRC_b123</t>
  </si>
  <si>
    <t>CRC_a9.CRC_b123</t>
  </si>
  <si>
    <t>CRC_a10.CRC_b123</t>
  </si>
  <si>
    <t>CRC_a11.CRC_b123</t>
  </si>
  <si>
    <t>CRC_a12.CRC_b123</t>
  </si>
  <si>
    <t>CRC_a13.CRC_b123</t>
  </si>
  <si>
    <t>CRC_a14.CRC_b123</t>
  </si>
  <si>
    <t>CRC_a15.CRC_b123</t>
  </si>
  <si>
    <t>CRC_a16.CRC_b123</t>
  </si>
  <si>
    <t>CRC_a17.CRC_b123</t>
  </si>
  <si>
    <t>CRC_a18.CRC_b123</t>
  </si>
  <si>
    <t>CRC_a19.CRC_b123</t>
  </si>
  <si>
    <t>CRC_a20.CRC_b123</t>
  </si>
  <si>
    <t>CRC_a21.CRC_b123</t>
  </si>
  <si>
    <t>CRC_a22.CRC_b123</t>
  </si>
  <si>
    <t>CRC_a23.CRC_b123</t>
  </si>
  <si>
    <t>CRC_a24.CRC_b123</t>
  </si>
  <si>
    <t>CRC_a25.CRC_b123</t>
  </si>
  <si>
    <t>CRC_a26.CRC_b123</t>
  </si>
  <si>
    <t>CRC_a27.CRC_b123</t>
  </si>
  <si>
    <t>CRC_a28.CRC_b123</t>
  </si>
  <si>
    <t>CRC_a29.CRC_b123</t>
  </si>
  <si>
    <t>CRC_a30.CRC_b123</t>
  </si>
  <si>
    <t>CRC_a31.CRC_b123</t>
  </si>
  <si>
    <t>CRC_a32.CRC_b123</t>
  </si>
  <si>
    <t>CRC_a33.CRC_b123</t>
  </si>
  <si>
    <t>CRC_a34.CRC_b123</t>
  </si>
  <si>
    <t>CRC_a35.CRC_b123</t>
  </si>
  <si>
    <t>CRC_a36.CRC_b123</t>
  </si>
  <si>
    <t>CRC_a37.CRC_b123</t>
  </si>
  <si>
    <t>CRC_a38.CRC_b123</t>
  </si>
  <si>
    <t>CRC_a39.CRC_b123</t>
  </si>
  <si>
    <t>CRC_a40.CRC_b123</t>
  </si>
  <si>
    <t>CRC_a41.CRC_b123</t>
  </si>
  <si>
    <t>CRC_a42.CRC_b123</t>
  </si>
  <si>
    <t>CRC_a43.CRC_b123</t>
  </si>
  <si>
    <t>CRC_a44.CRC_b123</t>
  </si>
  <si>
    <t>CRC_a45.CRC_b123</t>
  </si>
  <si>
    <t>CRC_a46.CRC_b123</t>
  </si>
  <si>
    <t>CRC_a47.CRC_b123</t>
  </si>
  <si>
    <t>CRC_a48.CRC_b123</t>
  </si>
  <si>
    <t>CRC_a49.CRC_b123</t>
  </si>
  <si>
    <t>CRC_a50.CRC_b123</t>
  </si>
  <si>
    <t>CRC_a51.CRC_b123</t>
  </si>
  <si>
    <t>CRC_a52.CRC_b123</t>
  </si>
  <si>
    <t>CRC_a53.CRC_b123</t>
  </si>
  <si>
    <t>CRC_a54.CRC_b123</t>
  </si>
  <si>
    <t>CRC_a55.CRC_b123</t>
  </si>
  <si>
    <t>CRC_a56.CRC_b123</t>
  </si>
  <si>
    <t>CRC_a57.CRC_b123</t>
  </si>
  <si>
    <t>CRC_a58.CRC_b123</t>
  </si>
  <si>
    <t>CRC_a59.CRC_b123</t>
  </si>
  <si>
    <t>CRC_a60.CRC_b123</t>
  </si>
  <si>
    <t>CRC_a61.CRC_b123</t>
  </si>
  <si>
    <t>CRC_a62.CRC_b123</t>
  </si>
  <si>
    <t>CRC_a63.CRC_b123</t>
  </si>
  <si>
    <t>CRC_a64.CRC_b123</t>
  </si>
  <si>
    <t>CRC_a65.CRC_b123</t>
  </si>
  <si>
    <t>CRC_a66.CRC_b123</t>
  </si>
  <si>
    <t>CRC_a67.CRC_b123</t>
  </si>
  <si>
    <t>CRC_a68.CRC_b123</t>
  </si>
  <si>
    <t>CRC_a69.CRC_b123</t>
  </si>
  <si>
    <t>CRC_a70.CRC_b123</t>
  </si>
  <si>
    <t>CRC_a71.CRC_b123</t>
  </si>
  <si>
    <t>CRC_a72.CRC_b123</t>
  </si>
  <si>
    <t>CRC_a73.CRC_b123</t>
  </si>
  <si>
    <t>CRC_a74.CRC_b123</t>
  </si>
  <si>
    <t>CRC_a75.CRC_b123</t>
  </si>
  <si>
    <t>CRC_a76.CRC_b123</t>
  </si>
  <si>
    <t>CRC_a77.CRC_b123</t>
  </si>
  <si>
    <t>CRC_a78.CRC_b123</t>
  </si>
  <si>
    <t>CRC_a79.CRC_b123</t>
  </si>
  <si>
    <t>CRC_a80.CRC_b123</t>
  </si>
  <si>
    <t>CRC_a81.CRC_b123</t>
  </si>
  <si>
    <t>CRC_a82.CRC_b123</t>
  </si>
  <si>
    <t>CRC_a83.CRC_b123</t>
  </si>
  <si>
    <t>CRC_a84.CRC_b123</t>
  </si>
  <si>
    <t>CRC_a85.CRC_b123</t>
  </si>
  <si>
    <t>CRC_a86.CRC_b123</t>
  </si>
  <si>
    <t>CRC_a87.CRC_b123</t>
  </si>
  <si>
    <t>CRC_a88.CRC_b123</t>
  </si>
  <si>
    <t>CRC_a89.CRC_b123</t>
  </si>
  <si>
    <t>CRC_a90.CRC_b123</t>
  </si>
  <si>
    <t>CRC_a91.CRC_b123</t>
  </si>
  <si>
    <t>CRC_a92.CRC_b123</t>
  </si>
  <si>
    <t>CRC_a93.CRC_b123</t>
  </si>
  <si>
    <t>CRC_a94.CRC_b123</t>
  </si>
  <si>
    <t>CRC_a95.CRC_b123</t>
  </si>
  <si>
    <t>CRC_a96.CRC_b123</t>
  </si>
  <si>
    <t>CRC_a97.CRC_b123</t>
  </si>
  <si>
    <t>CRC_a98.CRC_b123</t>
  </si>
  <si>
    <t>CRC_a99.CRC_b123</t>
  </si>
  <si>
    <t>CRC_a100.CRC_b123</t>
  </si>
  <si>
    <t>CRC_a101.CRC_b123</t>
  </si>
  <si>
    <t>CRC_a102.CRC_b123</t>
  </si>
  <si>
    <t>CRC_a103.CRC_b123</t>
  </si>
  <si>
    <t>CRC_a104.CRC_b123</t>
  </si>
  <si>
    <t>CRC_a105.CRC_b123</t>
  </si>
  <si>
    <t>CRC_a106.CRC_b123</t>
  </si>
  <si>
    <t>CRC_a107.CRC_b123</t>
  </si>
  <si>
    <t>CRC_a108.CRC_b123</t>
  </si>
  <si>
    <t>CRC_a109.CRC_b123</t>
  </si>
  <si>
    <t>CRC_a110.CRC_b123</t>
  </si>
  <si>
    <t>CRC_a111.CRC_b123</t>
  </si>
  <si>
    <t>CRC_a112.CRC_b123</t>
  </si>
  <si>
    <t>CRC_a113.CRC_b123</t>
  </si>
  <si>
    <t>CRC_a114.CRC_b123</t>
  </si>
  <si>
    <t>CRC_a115.CRC_b123</t>
  </si>
  <si>
    <t>CRC_a116.CRC_b123</t>
  </si>
  <si>
    <t>CRC_a117.CRC_b123</t>
  </si>
  <si>
    <t>CRC_a118.CRC_b123</t>
  </si>
  <si>
    <t>CRC_a119.CRC_b123</t>
  </si>
  <si>
    <t>CRC_a120.CRC_b123</t>
  </si>
  <si>
    <t>CRC_a121.CRC_b123</t>
  </si>
  <si>
    <t>CRC_a122.CRC_b123</t>
  </si>
  <si>
    <t>CRC_a123.CRC_b123</t>
  </si>
  <si>
    <t>CRC_a124.CRC_b123</t>
  </si>
  <si>
    <t>CRC_a125.CRC_b123</t>
  </si>
  <si>
    <t>CRC_a126.CRC_b123</t>
  </si>
  <si>
    <t>CRC_a127.CRC_b123</t>
  </si>
  <si>
    <t>CRC_a128.CRC_b123</t>
  </si>
  <si>
    <t>CRC_a129.CRC_b123</t>
  </si>
  <si>
    <t>CRC_a130.CRC_b123</t>
  </si>
  <si>
    <t>CRC_a131.CRC_b123</t>
  </si>
  <si>
    <t>CRC_a132.CRC_b123</t>
  </si>
  <si>
    <t>CRC_a133.CRC_b123</t>
  </si>
  <si>
    <t>CRC_a134.CRC_b123</t>
  </si>
  <si>
    <t>CRC_a135.CRC_b123</t>
  </si>
  <si>
    <t>CRC_a136.CRC_b123</t>
  </si>
  <si>
    <t>CRC_a137.CRC_b123</t>
  </si>
  <si>
    <t>CRC_a138.CRC_b123</t>
  </si>
  <si>
    <t>CRC_a139.CRC_b123</t>
  </si>
  <si>
    <t>CRC_a140.CRC_b123</t>
  </si>
  <si>
    <t>CRC_a141.CRC_b123</t>
  </si>
  <si>
    <t>CRC_a142.CRC_b123</t>
  </si>
  <si>
    <t>CRC_a143.CRC_b123</t>
  </si>
  <si>
    <t>CRC_a144.CRC_b123</t>
  </si>
  <si>
    <t>CRC_a145.CRC_b123</t>
  </si>
  <si>
    <t>CRC_a146.CRC_b123</t>
  </si>
  <si>
    <t>CRC_a147.CRC_b123</t>
  </si>
  <si>
    <t>CRC_a148.CRC_b123</t>
  </si>
  <si>
    <t>CRC_a149.CRC_b123</t>
  </si>
  <si>
    <t>CRC_a150.CRC_b123</t>
  </si>
  <si>
    <t>CRC_a151.CRC_b123</t>
  </si>
  <si>
    <t>CRC_a152.CRC_b123</t>
  </si>
  <si>
    <t>CRC_a153.CRC_b123</t>
  </si>
  <si>
    <t>CRC_a154.CRC_b123</t>
  </si>
  <si>
    <t>CRC_a155.CRC_b123</t>
  </si>
  <si>
    <t>CRC_a156.CRC_b123</t>
  </si>
  <si>
    <t>CRC_a157.CRC_b123</t>
  </si>
  <si>
    <t>CRC_a158.CRC_b123</t>
  </si>
  <si>
    <t>CRC_a159.CRC_b123</t>
  </si>
  <si>
    <t>CRC_a160.CRC_b123</t>
  </si>
  <si>
    <t>CRC_a161.CRC_b123</t>
  </si>
  <si>
    <t>CRC_a162.CRC_b123</t>
  </si>
  <si>
    <t>CRC_a163.CRC_b123</t>
  </si>
  <si>
    <t>CRC_a164.CRC_b123</t>
  </si>
  <si>
    <t>CRC_a165.CRC_b123</t>
  </si>
  <si>
    <t>CRC_a166.CRC_b123</t>
  </si>
  <si>
    <t>CRC_a167.CRC_b123</t>
  </si>
  <si>
    <t>CRC_a168.CRC_b123</t>
  </si>
  <si>
    <t>CRC_a169.CRC_b123</t>
  </si>
  <si>
    <t>CRC_a170.CRC_b123</t>
  </si>
  <si>
    <t>CRC_a171.CRC_b123</t>
  </si>
  <si>
    <t>CRC_a172.CRC_b123</t>
  </si>
  <si>
    <t>CRC_a173.CRC_b123</t>
  </si>
  <si>
    <t>CRC_a174.CRC_b123</t>
  </si>
  <si>
    <t>CRC_a175.CRC_b123</t>
  </si>
  <si>
    <t>CRC_a176.CRC_b123</t>
  </si>
  <si>
    <t>CRC_a177.CRC_b123</t>
  </si>
  <si>
    <t>CRC_a178.CRC_b123</t>
  </si>
  <si>
    <t>CRC_a179.CRC_b123</t>
  </si>
  <si>
    <t>CRC_a180.CRC_b123</t>
  </si>
  <si>
    <t>CRC_a181.CRC_b123</t>
  </si>
  <si>
    <t>CRC_a182.CRC_b123</t>
  </si>
  <si>
    <t>CRC_a183.CRC_b123</t>
  </si>
  <si>
    <t>CRC_a184.CRC_b123</t>
  </si>
  <si>
    <t>CRC_a185.CRC_b123</t>
  </si>
  <si>
    <t>CRC_a186.CRC_b123</t>
  </si>
  <si>
    <t>CRC_a187.CRC_b123</t>
  </si>
  <si>
    <t>CRC_a188.CRC_b123</t>
  </si>
  <si>
    <t>CRC_a189.CRC_b123</t>
  </si>
  <si>
    <t>CRC_a190.CRC_b123</t>
  </si>
  <si>
    <t>CRC_a191.CRC_b123</t>
  </si>
  <si>
    <t>CRC_a192.CRC_b123</t>
  </si>
  <si>
    <t>CRC_a193.CRC_b123</t>
  </si>
  <si>
    <t>CRC_a194.CRC_b123</t>
  </si>
  <si>
    <t>CRC_a195.CRC_b123</t>
  </si>
  <si>
    <t>CRC_a196.CRC_b123</t>
  </si>
  <si>
    <t>CRC_a197.CRC_b123</t>
  </si>
  <si>
    <t>CRC_a198.CRC_b123</t>
  </si>
  <si>
    <t>CRC_a199.CRC_b123</t>
  </si>
  <si>
    <t>CDK4_a17.CRC_b123</t>
  </si>
  <si>
    <t>CRC_a1.CRC_b124</t>
  </si>
  <si>
    <t>CRC_a2.CRC_b124</t>
  </si>
  <si>
    <t>CRC_a3.CRC_b124</t>
  </si>
  <si>
    <t>CRC_a4.CRC_b124</t>
  </si>
  <si>
    <t>CRC_a5.CRC_b124</t>
  </si>
  <si>
    <t>CRC_a6.CRC_b124</t>
  </si>
  <si>
    <t>CRC_a7.CRC_b124</t>
  </si>
  <si>
    <t>CRC_a8.CRC_b124</t>
  </si>
  <si>
    <t>CRC_a9.CRC_b124</t>
  </si>
  <si>
    <t>CRC_a10.CRC_b124</t>
  </si>
  <si>
    <t>CRC_a11.CRC_b124</t>
  </si>
  <si>
    <t>CRC_a12.CRC_b124</t>
  </si>
  <si>
    <t>CRC_a13.CRC_b124</t>
  </si>
  <si>
    <t>CRC_a14.CRC_b124</t>
  </si>
  <si>
    <t>CRC_a15.CRC_b124</t>
  </si>
  <si>
    <t>CRC_a16.CRC_b124</t>
  </si>
  <si>
    <t>CRC_a17.CRC_b124</t>
  </si>
  <si>
    <t>CRC_a18.CRC_b124</t>
  </si>
  <si>
    <t>CRC_a19.CRC_b124</t>
  </si>
  <si>
    <t>CRC_a20.CRC_b124</t>
  </si>
  <si>
    <t>CRC_a21.CRC_b124</t>
  </si>
  <si>
    <t>CRC_a22.CRC_b124</t>
  </si>
  <si>
    <t>CRC_a23.CRC_b124</t>
  </si>
  <si>
    <t>CRC_a24.CRC_b124</t>
  </si>
  <si>
    <t>CRC_a25.CRC_b124</t>
  </si>
  <si>
    <t>CRC_a26.CRC_b124</t>
  </si>
  <si>
    <t>CRC_a27.CRC_b124</t>
  </si>
  <si>
    <t>CRC_a28.CRC_b124</t>
  </si>
  <si>
    <t>CRC_a29.CRC_b124</t>
  </si>
  <si>
    <t>CRC_a30.CRC_b124</t>
  </si>
  <si>
    <t>CRC_a31.CRC_b124</t>
  </si>
  <si>
    <t>CRC_a32.CRC_b124</t>
  </si>
  <si>
    <t>CRC_a33.CRC_b124</t>
  </si>
  <si>
    <t>CRC_a34.CRC_b124</t>
  </si>
  <si>
    <t>CRC_a35.CRC_b124</t>
  </si>
  <si>
    <t>CRC_a36.CRC_b124</t>
  </si>
  <si>
    <t>CRC_a37.CRC_b124</t>
  </si>
  <si>
    <t>CRC_a38.CRC_b124</t>
  </si>
  <si>
    <t>CRC_a39.CRC_b124</t>
  </si>
  <si>
    <t>CRC_a40.CRC_b124</t>
  </si>
  <si>
    <t>CRC_a41.CRC_b124</t>
  </si>
  <si>
    <t>CRC_a42.CRC_b124</t>
  </si>
  <si>
    <t>CRC_a43.CRC_b124</t>
  </si>
  <si>
    <t>CRC_a44.CRC_b124</t>
  </si>
  <si>
    <t>CRC_a45.CRC_b124</t>
  </si>
  <si>
    <t>CRC_a46.CRC_b124</t>
  </si>
  <si>
    <t>CRC_a47.CRC_b124</t>
  </si>
  <si>
    <t>CRC_a48.CRC_b124</t>
  </si>
  <si>
    <t>CRC_a49.CRC_b124</t>
  </si>
  <si>
    <t>CRC_a50.CRC_b124</t>
  </si>
  <si>
    <t>CRC_a51.CRC_b124</t>
  </si>
  <si>
    <t>CRC_a52.CRC_b124</t>
  </si>
  <si>
    <t>CRC_a53.CRC_b124</t>
  </si>
  <si>
    <t>CRC_a54.CRC_b124</t>
  </si>
  <si>
    <t>CRC_a55.CRC_b124</t>
  </si>
  <si>
    <t>CRC_a56.CRC_b124</t>
  </si>
  <si>
    <t>CRC_a57.CRC_b124</t>
  </si>
  <si>
    <t>CRC_a58.CRC_b124</t>
  </si>
  <si>
    <t>CRC_a59.CRC_b124</t>
  </si>
  <si>
    <t>CRC_a60.CRC_b124</t>
  </si>
  <si>
    <t>CRC_a61.CRC_b124</t>
  </si>
  <si>
    <t>CRC_a62.CRC_b124</t>
  </si>
  <si>
    <t>CRC_a63.CRC_b124</t>
  </si>
  <si>
    <t>CRC_a64.CRC_b124</t>
  </si>
  <si>
    <t>CRC_a65.CRC_b124</t>
  </si>
  <si>
    <t>CRC_a66.CRC_b124</t>
  </si>
  <si>
    <t>CRC_a67.CRC_b124</t>
  </si>
  <si>
    <t>CRC_a68.CRC_b124</t>
  </si>
  <si>
    <t>CRC_a69.CRC_b124</t>
  </si>
  <si>
    <t>CRC_a70.CRC_b124</t>
  </si>
  <si>
    <t>CRC_a71.CRC_b124</t>
  </si>
  <si>
    <t>CRC_a72.CRC_b124</t>
  </si>
  <si>
    <t>CRC_a73.CRC_b124</t>
  </si>
  <si>
    <t>CRC_a74.CRC_b124</t>
  </si>
  <si>
    <t>CRC_a75.CRC_b124</t>
  </si>
  <si>
    <t>CRC_a76.CRC_b124</t>
  </si>
  <si>
    <t>CRC_a77.CRC_b124</t>
  </si>
  <si>
    <t>CRC_a78.CRC_b124</t>
  </si>
  <si>
    <t>CRC_a79.CRC_b124</t>
  </si>
  <si>
    <t>CRC_a80.CRC_b124</t>
  </si>
  <si>
    <t>CRC_a81.CRC_b124</t>
  </si>
  <si>
    <t>CRC_a82.CRC_b124</t>
  </si>
  <si>
    <t>CRC_a83.CRC_b124</t>
  </si>
  <si>
    <t>CRC_a84.CRC_b124</t>
  </si>
  <si>
    <t>CRC_a85.CRC_b124</t>
  </si>
  <si>
    <t>CRC_a86.CRC_b124</t>
  </si>
  <si>
    <t>CRC_a87.CRC_b124</t>
  </si>
  <si>
    <t>CRC_a88.CRC_b124</t>
  </si>
  <si>
    <t>CRC_a89.CRC_b124</t>
  </si>
  <si>
    <t>CRC_a90.CRC_b124</t>
  </si>
  <si>
    <t>CRC_a91.CRC_b124</t>
  </si>
  <si>
    <t>CRC_a92.CRC_b124</t>
  </si>
  <si>
    <t>CRC_a93.CRC_b124</t>
  </si>
  <si>
    <t>CRC_a94.CRC_b124</t>
  </si>
  <si>
    <t>CRC_a95.CRC_b124</t>
  </si>
  <si>
    <t>CRC_a96.CRC_b124</t>
  </si>
  <si>
    <t>CRC_a97.CRC_b124</t>
  </si>
  <si>
    <t>CRC_a98.CRC_b124</t>
  </si>
  <si>
    <t>CRC_a99.CRC_b124</t>
  </si>
  <si>
    <t>CRC_a100.CRC_b124</t>
  </si>
  <si>
    <t>CRC_a101.CRC_b124</t>
  </si>
  <si>
    <t>CRC_a102.CRC_b124</t>
  </si>
  <si>
    <t>CRC_a103.CRC_b124</t>
  </si>
  <si>
    <t>CRC_a104.CRC_b124</t>
  </si>
  <si>
    <t>CRC_a105.CRC_b124</t>
  </si>
  <si>
    <t>CRC_a106.CRC_b124</t>
  </si>
  <si>
    <t>CRC_a107.CRC_b124</t>
  </si>
  <si>
    <t>CRC_a108.CRC_b124</t>
  </si>
  <si>
    <t>CRC_a109.CRC_b124</t>
  </si>
  <si>
    <t>CRC_a110.CRC_b124</t>
  </si>
  <si>
    <t>CRC_a111.CRC_b124</t>
  </si>
  <si>
    <t>CRC_a112.CRC_b124</t>
  </si>
  <si>
    <t>CRC_a113.CRC_b124</t>
  </si>
  <si>
    <t>CRC_a114.CRC_b124</t>
  </si>
  <si>
    <t>CRC_a115.CRC_b124</t>
  </si>
  <si>
    <t>CRC_a116.CRC_b124</t>
  </si>
  <si>
    <t>CRC_a117.CRC_b124</t>
  </si>
  <si>
    <t>CRC_a118.CRC_b124</t>
  </si>
  <si>
    <t>CRC_a119.CRC_b124</t>
  </si>
  <si>
    <t>CRC_a120.CRC_b124</t>
  </si>
  <si>
    <t>CRC_a121.CRC_b124</t>
  </si>
  <si>
    <t>CRC_a122.CRC_b124</t>
  </si>
  <si>
    <t>CRC_a123.CRC_b124</t>
  </si>
  <si>
    <t>CRC_a124.CRC_b124</t>
  </si>
  <si>
    <t>CRC_a125.CRC_b124</t>
  </si>
  <si>
    <t>CRC_a126.CRC_b124</t>
  </si>
  <si>
    <t>CRC_a127.CRC_b124</t>
  </si>
  <si>
    <t>CRC_a128.CRC_b124</t>
  </si>
  <si>
    <t>CRC_a129.CRC_b124</t>
  </si>
  <si>
    <t>CRC_a130.CRC_b124</t>
  </si>
  <si>
    <t>CRC_a131.CRC_b124</t>
  </si>
  <si>
    <t>CRC_a132.CRC_b124</t>
  </si>
  <si>
    <t>CRC_a133.CRC_b124</t>
  </si>
  <si>
    <t>CRC_a134.CRC_b124</t>
  </si>
  <si>
    <t>CRC_a135.CRC_b124</t>
  </si>
  <si>
    <t>CRC_a136.CRC_b124</t>
  </si>
  <si>
    <t>CRC_a137.CRC_b124</t>
  </si>
  <si>
    <t>CRC_a138.CRC_b124</t>
  </si>
  <si>
    <t>CRC_a139.CRC_b124</t>
  </si>
  <si>
    <t>CRC_a140.CRC_b124</t>
  </si>
  <si>
    <t>CRC_a141.CRC_b124</t>
  </si>
  <si>
    <t>CRC_a142.CRC_b124</t>
  </si>
  <si>
    <t>CRC_a143.CRC_b124</t>
  </si>
  <si>
    <t>CRC_a144.CRC_b124</t>
  </si>
  <si>
    <t>CRC_a145.CRC_b124</t>
  </si>
  <si>
    <t>CRC_a146.CRC_b124</t>
  </si>
  <si>
    <t>CRC_a147.CRC_b124</t>
  </si>
  <si>
    <t>CRC_a148.CRC_b124</t>
  </si>
  <si>
    <t>CRC_a149.CRC_b124</t>
  </si>
  <si>
    <t>CRC_a150.CRC_b124</t>
  </si>
  <si>
    <t>CRC_a151.CRC_b124</t>
  </si>
  <si>
    <t>CRC_a152.CRC_b124</t>
  </si>
  <si>
    <t>CRC_a153.CRC_b124</t>
  </si>
  <si>
    <t>CRC_a154.CRC_b124</t>
  </si>
  <si>
    <t>CRC_a155.CRC_b124</t>
  </si>
  <si>
    <t>CRC_a156.CRC_b124</t>
  </si>
  <si>
    <t>CRC_a157.CRC_b124</t>
  </si>
  <si>
    <t>CRC_a158.CRC_b124</t>
  </si>
  <si>
    <t>CRC_a159.CRC_b124</t>
  </si>
  <si>
    <t>CRC_a160.CRC_b124</t>
  </si>
  <si>
    <t>CRC_a161.CRC_b124</t>
  </si>
  <si>
    <t>CRC_a162.CRC_b124</t>
  </si>
  <si>
    <t>CRC_a163.CRC_b124</t>
  </si>
  <si>
    <t>CRC_a164.CRC_b124</t>
  </si>
  <si>
    <t>CRC_a165.CRC_b124</t>
  </si>
  <si>
    <t>CRC_a166.CRC_b124</t>
  </si>
  <si>
    <t>CRC_a167.CRC_b124</t>
  </si>
  <si>
    <t>CRC_a168.CRC_b124</t>
  </si>
  <si>
    <t>CRC_a169.CRC_b124</t>
  </si>
  <si>
    <t>CRC_a170.CRC_b124</t>
  </si>
  <si>
    <t>CRC_a171.CRC_b124</t>
  </si>
  <si>
    <t>CRC_a172.CRC_b124</t>
  </si>
  <si>
    <t>CRC_a173.CRC_b124</t>
  </si>
  <si>
    <t>CRC_a174.CRC_b124</t>
  </si>
  <si>
    <t>CRC_a175.CRC_b124</t>
  </si>
  <si>
    <t>CRC_a176.CRC_b124</t>
  </si>
  <si>
    <t>CRC_a177.CRC_b124</t>
  </si>
  <si>
    <t>CRC_a178.CRC_b124</t>
  </si>
  <si>
    <t>CRC_a179.CRC_b124</t>
  </si>
  <si>
    <t>CRC_a180.CRC_b124</t>
  </si>
  <si>
    <t>CRC_a181.CRC_b124</t>
  </si>
  <si>
    <t>CRC_a182.CRC_b124</t>
  </si>
  <si>
    <t>CRC_a183.CRC_b124</t>
  </si>
  <si>
    <t>CRC_a184.CRC_b124</t>
  </si>
  <si>
    <t>CRC_a185.CRC_b124</t>
  </si>
  <si>
    <t>CRC_a186.CRC_b124</t>
  </si>
  <si>
    <t>CRC_a187.CRC_b124</t>
  </si>
  <si>
    <t>CRC_a188.CRC_b124</t>
  </si>
  <si>
    <t>CRC_a189.CRC_b124</t>
  </si>
  <si>
    <t>CRC_a190.CRC_b124</t>
  </si>
  <si>
    <t>CRC_a191.CRC_b124</t>
  </si>
  <si>
    <t>CRC_a192.CRC_b124</t>
  </si>
  <si>
    <t>CRC_a193.CRC_b124</t>
  </si>
  <si>
    <t>CRC_a194.CRC_b124</t>
  </si>
  <si>
    <t>CRC_a195.CRC_b124</t>
  </si>
  <si>
    <t>CRC_a196.CRC_b124</t>
  </si>
  <si>
    <t>CRC_a197.CRC_b124</t>
  </si>
  <si>
    <t>CRC_a198.CRC_b124</t>
  </si>
  <si>
    <t>CRC_a199.CRC_b124</t>
  </si>
  <si>
    <t>CDK4_a17.CRC_b124</t>
  </si>
  <si>
    <t>CRC_a1.CRC_b125</t>
  </si>
  <si>
    <t>CRC_a2.CRC_b125</t>
  </si>
  <si>
    <t>CRC_a3.CRC_b125</t>
  </si>
  <si>
    <t>CRC_a4.CRC_b125</t>
  </si>
  <si>
    <t>CRC_a5.CRC_b125</t>
  </si>
  <si>
    <t>CRC_a6.CRC_b125</t>
  </si>
  <si>
    <t>CRC_a7.CRC_b125</t>
  </si>
  <si>
    <t>CRC_a8.CRC_b125</t>
  </si>
  <si>
    <t>CRC_a9.CRC_b125</t>
  </si>
  <si>
    <t>CRC_a10.CRC_b125</t>
  </si>
  <si>
    <t>CRC_a11.CRC_b125</t>
  </si>
  <si>
    <t>CRC_a12.CRC_b125</t>
  </si>
  <si>
    <t>CRC_a13.CRC_b125</t>
  </si>
  <si>
    <t>CRC_a14.CRC_b125</t>
  </si>
  <si>
    <t>CRC_a15.CRC_b125</t>
  </si>
  <si>
    <t>CRC_a16.CRC_b125</t>
  </si>
  <si>
    <t>CRC_a17.CRC_b125</t>
  </si>
  <si>
    <t>CRC_a18.CRC_b125</t>
  </si>
  <si>
    <t>CRC_a19.CRC_b125</t>
  </si>
  <si>
    <t>CRC_a20.CRC_b125</t>
  </si>
  <si>
    <t>CRC_a21.CRC_b125</t>
  </si>
  <si>
    <t>CRC_a22.CRC_b125</t>
  </si>
  <si>
    <t>CRC_a23.CRC_b125</t>
  </si>
  <si>
    <t>CRC_a24.CRC_b125</t>
  </si>
  <si>
    <t>CRC_a25.CRC_b125</t>
  </si>
  <si>
    <t>CRC_a26.CRC_b125</t>
  </si>
  <si>
    <t>CRC_a27.CRC_b125</t>
  </si>
  <si>
    <t>CRC_a28.CRC_b125</t>
  </si>
  <si>
    <t>CRC_a29.CRC_b125</t>
  </si>
  <si>
    <t>CRC_a30.CRC_b125</t>
  </si>
  <si>
    <t>CRC_a31.CRC_b125</t>
  </si>
  <si>
    <t>CRC_a32.CRC_b125</t>
  </si>
  <si>
    <t>CRC_a33.CRC_b125</t>
  </si>
  <si>
    <t>CRC_a34.CRC_b125</t>
  </si>
  <si>
    <t>CRC_a35.CRC_b125</t>
  </si>
  <si>
    <t>CRC_a36.CRC_b125</t>
  </si>
  <si>
    <t>CRC_a37.CRC_b125</t>
  </si>
  <si>
    <t>CRC_a38.CRC_b125</t>
  </si>
  <si>
    <t>CRC_a39.CRC_b125</t>
  </si>
  <si>
    <t>CRC_a40.CRC_b125</t>
  </si>
  <si>
    <t>CRC_a41.CRC_b125</t>
  </si>
  <si>
    <t>CRC_a42.CRC_b125</t>
  </si>
  <si>
    <t>CRC_a43.CRC_b125</t>
  </si>
  <si>
    <t>CRC_a44.CRC_b125</t>
  </si>
  <si>
    <t>CRC_a45.CRC_b125</t>
  </si>
  <si>
    <t>CRC_a46.CRC_b125</t>
  </si>
  <si>
    <t>CRC_a47.CRC_b125</t>
  </si>
  <si>
    <t>CRC_a48.CRC_b125</t>
  </si>
  <si>
    <t>CRC_a49.CRC_b125</t>
  </si>
  <si>
    <t>CRC_a50.CRC_b125</t>
  </si>
  <si>
    <t>CRC_a51.CRC_b125</t>
  </si>
  <si>
    <t>CRC_a52.CRC_b125</t>
  </si>
  <si>
    <t>CRC_a53.CRC_b125</t>
  </si>
  <si>
    <t>CRC_a54.CRC_b125</t>
  </si>
  <si>
    <t>CRC_a55.CRC_b125</t>
  </si>
  <si>
    <t>CRC_a56.CRC_b125</t>
  </si>
  <si>
    <t>CRC_a57.CRC_b125</t>
  </si>
  <si>
    <t>CRC_a58.CRC_b125</t>
  </si>
  <si>
    <t>CRC_a59.CRC_b125</t>
  </si>
  <si>
    <t>CRC_a60.CRC_b125</t>
  </si>
  <si>
    <t>CRC_a61.CRC_b125</t>
  </si>
  <si>
    <t>CRC_a62.CRC_b125</t>
  </si>
  <si>
    <t>CRC_a63.CRC_b125</t>
  </si>
  <si>
    <t>CRC_a64.CRC_b125</t>
  </si>
  <si>
    <t>CRC_a65.CRC_b125</t>
  </si>
  <si>
    <t>CRC_a66.CRC_b125</t>
  </si>
  <si>
    <t>CRC_a67.CRC_b125</t>
  </si>
  <si>
    <t>CRC_a68.CRC_b125</t>
  </si>
  <si>
    <t>CRC_a69.CRC_b125</t>
  </si>
  <si>
    <t>CRC_a70.CRC_b125</t>
  </si>
  <si>
    <t>CRC_a71.CRC_b125</t>
  </si>
  <si>
    <t>CRC_a72.CRC_b125</t>
  </si>
  <si>
    <t>CRC_a73.CRC_b125</t>
  </si>
  <si>
    <t>CRC_a74.CRC_b125</t>
  </si>
  <si>
    <t>CRC_a75.CRC_b125</t>
  </si>
  <si>
    <t>CRC_a76.CRC_b125</t>
  </si>
  <si>
    <t>CRC_a77.CRC_b125</t>
  </si>
  <si>
    <t>CRC_a78.CRC_b125</t>
  </si>
  <si>
    <t>CRC_a79.CRC_b125</t>
  </si>
  <si>
    <t>CRC_a80.CRC_b125</t>
  </si>
  <si>
    <t>CRC_a81.CRC_b125</t>
  </si>
  <si>
    <t>CRC_a82.CRC_b125</t>
  </si>
  <si>
    <t>CRC_a83.CRC_b125</t>
  </si>
  <si>
    <t>CRC_a84.CRC_b125</t>
  </si>
  <si>
    <t>CRC_a85.CRC_b125</t>
  </si>
  <si>
    <t>CRC_a86.CRC_b125</t>
  </si>
  <si>
    <t>CRC_a87.CRC_b125</t>
  </si>
  <si>
    <t>CRC_a88.CRC_b125</t>
  </si>
  <si>
    <t>CRC_a89.CRC_b125</t>
  </si>
  <si>
    <t>CRC_a90.CRC_b125</t>
  </si>
  <si>
    <t>CRC_a91.CRC_b125</t>
  </si>
  <si>
    <t>CRC_a92.CRC_b125</t>
  </si>
  <si>
    <t>CRC_a93.CRC_b125</t>
  </si>
  <si>
    <t>CRC_a94.CRC_b125</t>
  </si>
  <si>
    <t>CRC_a95.CRC_b125</t>
  </si>
  <si>
    <t>CRC_a96.CRC_b125</t>
  </si>
  <si>
    <t>CRC_a97.CRC_b125</t>
  </si>
  <si>
    <t>CRC_a98.CRC_b125</t>
  </si>
  <si>
    <t>CRC_a99.CRC_b125</t>
  </si>
  <si>
    <t>CRC_a100.CRC_b125</t>
  </si>
  <si>
    <t>CRC_a101.CRC_b125</t>
  </si>
  <si>
    <t>CRC_a102.CRC_b125</t>
  </si>
  <si>
    <t>CRC_a103.CRC_b125</t>
  </si>
  <si>
    <t>CRC_a104.CRC_b125</t>
  </si>
  <si>
    <t>CRC_a105.CRC_b125</t>
  </si>
  <si>
    <t>CRC_a106.CRC_b125</t>
  </si>
  <si>
    <t>CRC_a107.CRC_b125</t>
  </si>
  <si>
    <t>CRC_a108.CRC_b125</t>
  </si>
  <si>
    <t>CRC_a109.CRC_b125</t>
  </si>
  <si>
    <t>CRC_a110.CRC_b125</t>
  </si>
  <si>
    <t>CRC_a111.CRC_b125</t>
  </si>
  <si>
    <t>CRC_a112.CRC_b125</t>
  </si>
  <si>
    <t>CRC_a113.CRC_b125</t>
  </si>
  <si>
    <t>CRC_a114.CRC_b125</t>
  </si>
  <si>
    <t>CRC_a115.CRC_b125</t>
  </si>
  <si>
    <t>CRC_a116.CRC_b125</t>
  </si>
  <si>
    <t>CRC_a117.CRC_b125</t>
  </si>
  <si>
    <t>CRC_a118.CRC_b125</t>
  </si>
  <si>
    <t>CRC_a119.CRC_b125</t>
  </si>
  <si>
    <t>CRC_a120.CRC_b125</t>
  </si>
  <si>
    <t>CRC_a121.CRC_b125</t>
  </si>
  <si>
    <t>CRC_a122.CRC_b125</t>
  </si>
  <si>
    <t>CRC_a123.CRC_b125</t>
  </si>
  <si>
    <t>CRC_a124.CRC_b125</t>
  </si>
  <si>
    <t>CRC_a125.CRC_b125</t>
  </si>
  <si>
    <t>CRC_a126.CRC_b125</t>
  </si>
  <si>
    <t>CRC_a127.CRC_b125</t>
  </si>
  <si>
    <t>CRC_a128.CRC_b125</t>
  </si>
  <si>
    <t>CRC_a129.CRC_b125</t>
  </si>
  <si>
    <t>CRC_a130.CRC_b125</t>
  </si>
  <si>
    <t>CRC_a131.CRC_b125</t>
  </si>
  <si>
    <t>CRC_a132.CRC_b125</t>
  </si>
  <si>
    <t>CRC_a133.CRC_b125</t>
  </si>
  <si>
    <t>CRC_a134.CRC_b125</t>
  </si>
  <si>
    <t>CRC_a135.CRC_b125</t>
  </si>
  <si>
    <t>CRC_a136.CRC_b125</t>
  </si>
  <si>
    <t>CRC_a137.CRC_b125</t>
  </si>
  <si>
    <t>CRC_a138.CRC_b125</t>
  </si>
  <si>
    <t>CRC_a139.CRC_b125</t>
  </si>
  <si>
    <t>CRC_a140.CRC_b125</t>
  </si>
  <si>
    <t>CRC_a141.CRC_b125</t>
  </si>
  <si>
    <t>CRC_a142.CRC_b125</t>
  </si>
  <si>
    <t>CRC_a143.CRC_b125</t>
  </si>
  <si>
    <t>CRC_a144.CRC_b125</t>
  </si>
  <si>
    <t>CRC_a145.CRC_b125</t>
  </si>
  <si>
    <t>CRC_a146.CRC_b125</t>
  </si>
  <si>
    <t>CRC_a147.CRC_b125</t>
  </si>
  <si>
    <t>CRC_a148.CRC_b125</t>
  </si>
  <si>
    <t>CRC_a149.CRC_b125</t>
  </si>
  <si>
    <t>CRC_a150.CRC_b125</t>
  </si>
  <si>
    <t>CRC_a151.CRC_b125</t>
  </si>
  <si>
    <t>CRC_a152.CRC_b125</t>
  </si>
  <si>
    <t>CRC_a153.CRC_b125</t>
  </si>
  <si>
    <t>CRC_a154.CRC_b125</t>
  </si>
  <si>
    <t>CRC_a155.CRC_b125</t>
  </si>
  <si>
    <t>CRC_a156.CRC_b125</t>
  </si>
  <si>
    <t>CRC_a157.CRC_b125</t>
  </si>
  <si>
    <t>CRC_a158.CRC_b125</t>
  </si>
  <si>
    <t>CRC_a159.CRC_b125</t>
  </si>
  <si>
    <t>CRC_a160.CRC_b125</t>
  </si>
  <si>
    <t>CRC_a161.CRC_b125</t>
  </si>
  <si>
    <t>CRC_a162.CRC_b125</t>
  </si>
  <si>
    <t>CRC_a163.CRC_b125</t>
  </si>
  <si>
    <t>CRC_a164.CRC_b125</t>
  </si>
  <si>
    <t>CRC_a165.CRC_b125</t>
  </si>
  <si>
    <t>CRC_a166.CRC_b125</t>
  </si>
  <si>
    <t>CRC_a167.CRC_b125</t>
  </si>
  <si>
    <t>CRC_a168.CRC_b125</t>
  </si>
  <si>
    <t>CRC_a169.CRC_b125</t>
  </si>
  <si>
    <t>CRC_a170.CRC_b125</t>
  </si>
  <si>
    <t>CRC_a171.CRC_b125</t>
  </si>
  <si>
    <t>CRC_a172.CRC_b125</t>
  </si>
  <si>
    <t>CRC_a173.CRC_b125</t>
  </si>
  <si>
    <t>CRC_a174.CRC_b125</t>
  </si>
  <si>
    <t>CRC_a175.CRC_b125</t>
  </si>
  <si>
    <t>CRC_a176.CRC_b125</t>
  </si>
  <si>
    <t>CRC_a177.CRC_b125</t>
  </si>
  <si>
    <t>CRC_a178.CRC_b125</t>
  </si>
  <si>
    <t>CRC_a179.CRC_b125</t>
  </si>
  <si>
    <t>CRC_a180.CRC_b125</t>
  </si>
  <si>
    <t>CRC_a181.CRC_b125</t>
  </si>
  <si>
    <t>CRC_a182.CRC_b125</t>
  </si>
  <si>
    <t>CRC_a183.CRC_b125</t>
  </si>
  <si>
    <t>CRC_a184.CRC_b125</t>
  </si>
  <si>
    <t>CRC_a185.CRC_b125</t>
  </si>
  <si>
    <t>CRC_a186.CRC_b125</t>
  </si>
  <si>
    <t>CRC_a187.CRC_b125</t>
  </si>
  <si>
    <t>CRC_a188.CRC_b125</t>
  </si>
  <si>
    <t>CRC_a189.CRC_b125</t>
  </si>
  <si>
    <t>CRC_a190.CRC_b125</t>
  </si>
  <si>
    <t>CRC_a191.CRC_b125</t>
  </si>
  <si>
    <t>CRC_a192.CRC_b125</t>
  </si>
  <si>
    <t>CRC_a193.CRC_b125</t>
  </si>
  <si>
    <t>CRC_a194.CRC_b125</t>
  </si>
  <si>
    <t>CRC_a195.CRC_b125</t>
  </si>
  <si>
    <t>CRC_a196.CRC_b125</t>
  </si>
  <si>
    <t>CRC_a197.CRC_b125</t>
  </si>
  <si>
    <t>CRC_a198.CRC_b125</t>
  </si>
  <si>
    <t>CRC_a199.CRC_b125</t>
  </si>
  <si>
    <t>CDK4_a17.CRC_b125</t>
  </si>
  <si>
    <t>CRC_a1.CRC_b126</t>
  </si>
  <si>
    <t>CRC_a2.CRC_b126</t>
  </si>
  <si>
    <t>CRC_a3.CRC_b126</t>
  </si>
  <si>
    <t>CRC_a4.CRC_b126</t>
  </si>
  <si>
    <t>CRC_a5.CRC_b126</t>
  </si>
  <si>
    <t>CRC_a6.CRC_b126</t>
  </si>
  <si>
    <t>CRC_a7.CRC_b126</t>
  </si>
  <si>
    <t>CRC_a8.CRC_b126</t>
  </si>
  <si>
    <t>CRC_a9.CRC_b126</t>
  </si>
  <si>
    <t>CRC_a10.CRC_b126</t>
  </si>
  <si>
    <t>CRC_a11.CRC_b126</t>
  </si>
  <si>
    <t>CRC_a12.CRC_b126</t>
  </si>
  <si>
    <t>CRC_a13.CRC_b126</t>
  </si>
  <si>
    <t>CRC_a14.CRC_b126</t>
  </si>
  <si>
    <t>CRC_a15.CRC_b126</t>
  </si>
  <si>
    <t>CRC_a16.CRC_b126</t>
  </si>
  <si>
    <t>CRC_a17.CRC_b126</t>
  </si>
  <si>
    <t>CRC_a18.CRC_b126</t>
  </si>
  <si>
    <t>CRC_a19.CRC_b126</t>
  </si>
  <si>
    <t>CRC_a20.CRC_b126</t>
  </si>
  <si>
    <t>CRC_a21.CRC_b126</t>
  </si>
  <si>
    <t>CRC_a22.CRC_b126</t>
  </si>
  <si>
    <t>CRC_a23.CRC_b126</t>
  </si>
  <si>
    <t>CRC_a24.CRC_b126</t>
  </si>
  <si>
    <t>CRC_a25.CRC_b126</t>
  </si>
  <si>
    <t>CRC_a26.CRC_b126</t>
  </si>
  <si>
    <t>CRC_a27.CRC_b126</t>
  </si>
  <si>
    <t>CRC_a28.CRC_b126</t>
  </si>
  <si>
    <t>CRC_a29.CRC_b126</t>
  </si>
  <si>
    <t>CRC_a30.CRC_b126</t>
  </si>
  <si>
    <t>CRC_a31.CRC_b126</t>
  </si>
  <si>
    <t>CRC_a32.CRC_b126</t>
  </si>
  <si>
    <t>CRC_a33.CRC_b126</t>
  </si>
  <si>
    <t>CRC_a34.CRC_b126</t>
  </si>
  <si>
    <t>CRC_a35.CRC_b126</t>
  </si>
  <si>
    <t>CRC_a36.CRC_b126</t>
  </si>
  <si>
    <t>CRC_a37.CRC_b126</t>
  </si>
  <si>
    <t>CRC_a38.CRC_b126</t>
  </si>
  <si>
    <t>CRC_a39.CRC_b126</t>
  </si>
  <si>
    <t>CRC_a40.CRC_b126</t>
  </si>
  <si>
    <t>CRC_a41.CRC_b126</t>
  </si>
  <si>
    <t>CRC_a42.CRC_b126</t>
  </si>
  <si>
    <t>CRC_a43.CRC_b126</t>
  </si>
  <si>
    <t>CRC_a44.CRC_b126</t>
  </si>
  <si>
    <t>CRC_a45.CRC_b126</t>
  </si>
  <si>
    <t>CRC_a46.CRC_b126</t>
  </si>
  <si>
    <t>CRC_a47.CRC_b126</t>
  </si>
  <si>
    <t>CRC_a48.CRC_b126</t>
  </si>
  <si>
    <t>CRC_a49.CRC_b126</t>
  </si>
  <si>
    <t>CRC_a50.CRC_b126</t>
  </si>
  <si>
    <t>CRC_a51.CRC_b126</t>
  </si>
  <si>
    <t>CRC_a52.CRC_b126</t>
  </si>
  <si>
    <t>CRC_a53.CRC_b126</t>
  </si>
  <si>
    <t>CRC_a54.CRC_b126</t>
  </si>
  <si>
    <t>CRC_a55.CRC_b126</t>
  </si>
  <si>
    <t>CRC_a56.CRC_b126</t>
  </si>
  <si>
    <t>CRC_a57.CRC_b126</t>
  </si>
  <si>
    <t>CRC_a58.CRC_b126</t>
  </si>
  <si>
    <t>CRC_a59.CRC_b126</t>
  </si>
  <si>
    <t>CRC_a60.CRC_b126</t>
  </si>
  <si>
    <t>CRC_a61.CRC_b126</t>
  </si>
  <si>
    <t>CRC_a62.CRC_b126</t>
  </si>
  <si>
    <t>CRC_a63.CRC_b126</t>
  </si>
  <si>
    <t>CRC_a64.CRC_b126</t>
  </si>
  <si>
    <t>CRC_a65.CRC_b126</t>
  </si>
  <si>
    <t>CRC_a66.CRC_b126</t>
  </si>
  <si>
    <t>CRC_a67.CRC_b126</t>
  </si>
  <si>
    <t>CRC_a68.CRC_b126</t>
  </si>
  <si>
    <t>CRC_a69.CRC_b126</t>
  </si>
  <si>
    <t>CRC_a70.CRC_b126</t>
  </si>
  <si>
    <t>CRC_a71.CRC_b126</t>
  </si>
  <si>
    <t>CRC_a72.CRC_b126</t>
  </si>
  <si>
    <t>CRC_a73.CRC_b126</t>
  </si>
  <si>
    <t>CRC_a74.CRC_b126</t>
  </si>
  <si>
    <t>CRC_a75.CRC_b126</t>
  </si>
  <si>
    <t>CRC_a76.CRC_b126</t>
  </si>
  <si>
    <t>CRC_a77.CRC_b126</t>
  </si>
  <si>
    <t>CRC_a78.CRC_b126</t>
  </si>
  <si>
    <t>CRC_a79.CRC_b126</t>
  </si>
  <si>
    <t>CRC_a80.CRC_b126</t>
  </si>
  <si>
    <t>CRC_a81.CRC_b126</t>
  </si>
  <si>
    <t>CRC_a82.CRC_b126</t>
  </si>
  <si>
    <t>CRC_a83.CRC_b126</t>
  </si>
  <si>
    <t>CRC_a84.CRC_b126</t>
  </si>
  <si>
    <t>CRC_a85.CRC_b126</t>
  </si>
  <si>
    <t>CRC_a86.CRC_b126</t>
  </si>
  <si>
    <t>CRC_a87.CRC_b126</t>
  </si>
  <si>
    <t>CRC_a88.CRC_b126</t>
  </si>
  <si>
    <t>CRC_a89.CRC_b126</t>
  </si>
  <si>
    <t>CRC_a90.CRC_b126</t>
  </si>
  <si>
    <t>CRC_a91.CRC_b126</t>
  </si>
  <si>
    <t>CRC_a92.CRC_b126</t>
  </si>
  <si>
    <t>CRC_a93.CRC_b126</t>
  </si>
  <si>
    <t>CRC_a94.CRC_b126</t>
  </si>
  <si>
    <t>CRC_a95.CRC_b126</t>
  </si>
  <si>
    <t>CRC_a96.CRC_b126</t>
  </si>
  <si>
    <t>CRC_a97.CRC_b126</t>
  </si>
  <si>
    <t>CRC_a98.CRC_b126</t>
  </si>
  <si>
    <t>CRC_a99.CRC_b126</t>
  </si>
  <si>
    <t>CRC_a100.CRC_b126</t>
  </si>
  <si>
    <t>CRC_a101.CRC_b126</t>
  </si>
  <si>
    <t>CRC_a102.CRC_b126</t>
  </si>
  <si>
    <t>CRC_a103.CRC_b126</t>
  </si>
  <si>
    <t>CRC_a104.CRC_b126</t>
  </si>
  <si>
    <t>CRC_a105.CRC_b126</t>
  </si>
  <si>
    <t>CRC_a106.CRC_b126</t>
  </si>
  <si>
    <t>CRC_a107.CRC_b126</t>
  </si>
  <si>
    <t>CRC_a108.CRC_b126</t>
  </si>
  <si>
    <t>CRC_a109.CRC_b126</t>
  </si>
  <si>
    <t>CRC_a110.CRC_b126</t>
  </si>
  <si>
    <t>CRC_a111.CRC_b126</t>
  </si>
  <si>
    <t>CRC_a112.CRC_b126</t>
  </si>
  <si>
    <t>CRC_a113.CRC_b126</t>
  </si>
  <si>
    <t>CRC_a114.CRC_b126</t>
  </si>
  <si>
    <t>CRC_a115.CRC_b126</t>
  </si>
  <si>
    <t>CRC_a116.CRC_b126</t>
  </si>
  <si>
    <t>CRC_a117.CRC_b126</t>
  </si>
  <si>
    <t>CRC_a118.CRC_b126</t>
  </si>
  <si>
    <t>CRC_a119.CRC_b126</t>
  </si>
  <si>
    <t>CRC_a120.CRC_b126</t>
  </si>
  <si>
    <t>CRC_a121.CRC_b126</t>
  </si>
  <si>
    <t>CRC_a122.CRC_b126</t>
  </si>
  <si>
    <t>CRC_a123.CRC_b126</t>
  </si>
  <si>
    <t>CRC_a124.CRC_b126</t>
  </si>
  <si>
    <t>CRC_a125.CRC_b126</t>
  </si>
  <si>
    <t>CRC_a126.CRC_b126</t>
  </si>
  <si>
    <t>CRC_a127.CRC_b126</t>
  </si>
  <si>
    <t>CRC_a128.CRC_b126</t>
  </si>
  <si>
    <t>CRC_a129.CRC_b126</t>
  </si>
  <si>
    <t>CRC_a130.CRC_b126</t>
  </si>
  <si>
    <t>CRC_a131.CRC_b126</t>
  </si>
  <si>
    <t>CRC_a132.CRC_b126</t>
  </si>
  <si>
    <t>CRC_a133.CRC_b126</t>
  </si>
  <si>
    <t>CRC_a134.CRC_b126</t>
  </si>
  <si>
    <t>CRC_a135.CRC_b126</t>
  </si>
  <si>
    <t>CRC_a136.CRC_b126</t>
  </si>
  <si>
    <t>CRC_a137.CRC_b126</t>
  </si>
  <si>
    <t>CRC_a138.CRC_b126</t>
  </si>
  <si>
    <t>CRC_a139.CRC_b126</t>
  </si>
  <si>
    <t>CRC_a140.CRC_b126</t>
  </si>
  <si>
    <t>CRC_a141.CRC_b126</t>
  </si>
  <si>
    <t>CRC_a142.CRC_b126</t>
  </si>
  <si>
    <t>CRC_a143.CRC_b126</t>
  </si>
  <si>
    <t>CRC_a144.CRC_b126</t>
  </si>
  <si>
    <t>CRC_a145.CRC_b126</t>
  </si>
  <si>
    <t>CRC_a146.CRC_b126</t>
  </si>
  <si>
    <t>CRC_a147.CRC_b126</t>
  </si>
  <si>
    <t>CRC_a148.CRC_b126</t>
  </si>
  <si>
    <t>CRC_a149.CRC_b126</t>
  </si>
  <si>
    <t>CRC_a150.CRC_b126</t>
  </si>
  <si>
    <t>CRC_a151.CRC_b126</t>
  </si>
  <si>
    <t>CRC_a152.CRC_b126</t>
  </si>
  <si>
    <t>CRC_a153.CRC_b126</t>
  </si>
  <si>
    <t>CRC_a154.CRC_b126</t>
  </si>
  <si>
    <t>CRC_a155.CRC_b126</t>
  </si>
  <si>
    <t>CRC_a156.CRC_b126</t>
  </si>
  <si>
    <t>CRC_a157.CRC_b126</t>
  </si>
  <si>
    <t>CRC_a158.CRC_b126</t>
  </si>
  <si>
    <t>CRC_a159.CRC_b126</t>
  </si>
  <si>
    <t>CRC_a160.CRC_b126</t>
  </si>
  <si>
    <t>CRC_a161.CRC_b126</t>
  </si>
  <si>
    <t>CRC_a162.CRC_b126</t>
  </si>
  <si>
    <t>CRC_a163.CRC_b126</t>
  </si>
  <si>
    <t>CRC_a164.CRC_b126</t>
  </si>
  <si>
    <t>CRC_a165.CRC_b126</t>
  </si>
  <si>
    <t>CRC_a166.CRC_b126</t>
  </si>
  <si>
    <t>CRC_a167.CRC_b126</t>
  </si>
  <si>
    <t>CRC_a168.CRC_b126</t>
  </si>
  <si>
    <t>CRC_a169.CRC_b126</t>
  </si>
  <si>
    <t>CRC_a170.CRC_b126</t>
  </si>
  <si>
    <t>CRC_a171.CRC_b126</t>
  </si>
  <si>
    <t>CRC_a172.CRC_b126</t>
  </si>
  <si>
    <t>CRC_a173.CRC_b126</t>
  </si>
  <si>
    <t>CRC_a174.CRC_b126</t>
  </si>
  <si>
    <t>CRC_a175.CRC_b126</t>
  </si>
  <si>
    <t>CRC_a176.CRC_b126</t>
  </si>
  <si>
    <t>CRC_a177.CRC_b126</t>
  </si>
  <si>
    <t>CRC_a178.CRC_b126</t>
  </si>
  <si>
    <t>CRC_a179.CRC_b126</t>
  </si>
  <si>
    <t>CRC_a180.CRC_b126</t>
  </si>
  <si>
    <t>CRC_a181.CRC_b126</t>
  </si>
  <si>
    <t>CRC_a182.CRC_b126</t>
  </si>
  <si>
    <t>CRC_a183.CRC_b126</t>
  </si>
  <si>
    <t>CRC_a184.CRC_b126</t>
  </si>
  <si>
    <t>CRC_a185.CRC_b126</t>
  </si>
  <si>
    <t>CRC_a186.CRC_b126</t>
  </si>
  <si>
    <t>CRC_a187.CRC_b126</t>
  </si>
  <si>
    <t>CRC_a188.CRC_b126</t>
  </si>
  <si>
    <t>CRC_a189.CRC_b126</t>
  </si>
  <si>
    <t>CRC_a190.CRC_b126</t>
  </si>
  <si>
    <t>CRC_a191.CRC_b126</t>
  </si>
  <si>
    <t>CRC_a192.CRC_b126</t>
  </si>
  <si>
    <t>CRC_a193.CRC_b126</t>
  </si>
  <si>
    <t>CRC_a194.CRC_b126</t>
  </si>
  <si>
    <t>CRC_a195.CRC_b126</t>
  </si>
  <si>
    <t>CRC_a196.CRC_b126</t>
  </si>
  <si>
    <t>CRC_a197.CRC_b126</t>
  </si>
  <si>
    <t>CRC_a198.CRC_b126</t>
  </si>
  <si>
    <t>CRC_a199.CRC_b126</t>
  </si>
  <si>
    <t>CDK4_a17.CRC_b126</t>
  </si>
  <si>
    <t>CRC_a1.CRC_b127</t>
  </si>
  <si>
    <t>CRC_a2.CRC_b127</t>
  </si>
  <si>
    <t>CRC_a3.CRC_b127</t>
  </si>
  <si>
    <t>CRC_a4.CRC_b127</t>
  </si>
  <si>
    <t>CRC_a5.CRC_b127</t>
  </si>
  <si>
    <t>CRC_a6.CRC_b127</t>
  </si>
  <si>
    <t>CRC_a7.CRC_b127</t>
  </si>
  <si>
    <t>CRC_a8.CRC_b127</t>
  </si>
  <si>
    <t>CRC_a9.CRC_b127</t>
  </si>
  <si>
    <t>CRC_a10.CRC_b127</t>
  </si>
  <si>
    <t>CRC_a11.CRC_b127</t>
  </si>
  <si>
    <t>CRC_a12.CRC_b127</t>
  </si>
  <si>
    <t>CRC_a13.CRC_b127</t>
  </si>
  <si>
    <t>CRC_a14.CRC_b127</t>
  </si>
  <si>
    <t>CRC_a15.CRC_b127</t>
  </si>
  <si>
    <t>CRC_a16.CRC_b127</t>
  </si>
  <si>
    <t>CRC_a17.CRC_b127</t>
  </si>
  <si>
    <t>CRC_a18.CRC_b127</t>
  </si>
  <si>
    <t>CRC_a19.CRC_b127</t>
  </si>
  <si>
    <t>CRC_a20.CRC_b127</t>
  </si>
  <si>
    <t>CRC_a21.CRC_b127</t>
  </si>
  <si>
    <t>CRC_a22.CRC_b127</t>
  </si>
  <si>
    <t>CRC_a23.CRC_b127</t>
  </si>
  <si>
    <t>CRC_a24.CRC_b127</t>
  </si>
  <si>
    <t>CRC_a25.CRC_b127</t>
  </si>
  <si>
    <t>CRC_a26.CRC_b127</t>
  </si>
  <si>
    <t>CRC_a27.CRC_b127</t>
  </si>
  <si>
    <t>CRC_a28.CRC_b127</t>
  </si>
  <si>
    <t>CRC_a29.CRC_b127</t>
  </si>
  <si>
    <t>CRC_a30.CRC_b127</t>
  </si>
  <si>
    <t>CRC_a31.CRC_b127</t>
  </si>
  <si>
    <t>CRC_a32.CRC_b127</t>
  </si>
  <si>
    <t>CRC_a33.CRC_b127</t>
  </si>
  <si>
    <t>CRC_a34.CRC_b127</t>
  </si>
  <si>
    <t>CRC_a35.CRC_b127</t>
  </si>
  <si>
    <t>CRC_a36.CRC_b127</t>
  </si>
  <si>
    <t>CRC_a37.CRC_b127</t>
  </si>
  <si>
    <t>CRC_a38.CRC_b127</t>
  </si>
  <si>
    <t>CRC_a39.CRC_b127</t>
  </si>
  <si>
    <t>CRC_a40.CRC_b127</t>
  </si>
  <si>
    <t>CRC_a41.CRC_b127</t>
  </si>
  <si>
    <t>CRC_a42.CRC_b127</t>
  </si>
  <si>
    <t>CRC_a43.CRC_b127</t>
  </si>
  <si>
    <t>CRC_a44.CRC_b127</t>
  </si>
  <si>
    <t>CRC_a45.CRC_b127</t>
  </si>
  <si>
    <t>CRC_a46.CRC_b127</t>
  </si>
  <si>
    <t>CRC_a47.CRC_b127</t>
  </si>
  <si>
    <t>CRC_a48.CRC_b127</t>
  </si>
  <si>
    <t>CRC_a49.CRC_b127</t>
  </si>
  <si>
    <t>CRC_a50.CRC_b127</t>
  </si>
  <si>
    <t>CRC_a51.CRC_b127</t>
  </si>
  <si>
    <t>CRC_a52.CRC_b127</t>
  </si>
  <si>
    <t>CRC_a53.CRC_b127</t>
  </si>
  <si>
    <t>CRC_a54.CRC_b127</t>
  </si>
  <si>
    <t>CRC_a55.CRC_b127</t>
  </si>
  <si>
    <t>CRC_a56.CRC_b127</t>
  </si>
  <si>
    <t>CRC_a57.CRC_b127</t>
  </si>
  <si>
    <t>CRC_a58.CRC_b127</t>
  </si>
  <si>
    <t>CRC_a59.CRC_b127</t>
  </si>
  <si>
    <t>CRC_a60.CRC_b127</t>
  </si>
  <si>
    <t>CRC_a61.CRC_b127</t>
  </si>
  <si>
    <t>CRC_a62.CRC_b127</t>
  </si>
  <si>
    <t>CRC_a63.CRC_b127</t>
  </si>
  <si>
    <t>CRC_a64.CRC_b127</t>
  </si>
  <si>
    <t>CRC_a65.CRC_b127</t>
  </si>
  <si>
    <t>CRC_a66.CRC_b127</t>
  </si>
  <si>
    <t>CRC_a67.CRC_b127</t>
  </si>
  <si>
    <t>CRC_a68.CRC_b127</t>
  </si>
  <si>
    <t>CRC_a69.CRC_b127</t>
  </si>
  <si>
    <t>CRC_a70.CRC_b127</t>
  </si>
  <si>
    <t>CRC_a71.CRC_b127</t>
  </si>
  <si>
    <t>CRC_a72.CRC_b127</t>
  </si>
  <si>
    <t>CRC_a73.CRC_b127</t>
  </si>
  <si>
    <t>CRC_a74.CRC_b127</t>
  </si>
  <si>
    <t>CRC_a75.CRC_b127</t>
  </si>
  <si>
    <t>CRC_a76.CRC_b127</t>
  </si>
  <si>
    <t>CRC_a77.CRC_b127</t>
  </si>
  <si>
    <t>CRC_a78.CRC_b127</t>
  </si>
  <si>
    <t>CRC_a79.CRC_b127</t>
  </si>
  <si>
    <t>CRC_a80.CRC_b127</t>
  </si>
  <si>
    <t>CRC_a81.CRC_b127</t>
  </si>
  <si>
    <t>CRC_a82.CRC_b127</t>
  </si>
  <si>
    <t>CRC_a83.CRC_b127</t>
  </si>
  <si>
    <t>CRC_a84.CRC_b127</t>
  </si>
  <si>
    <t>CRC_a85.CRC_b127</t>
  </si>
  <si>
    <t>CRC_a86.CRC_b127</t>
  </si>
  <si>
    <t>CRC_a87.CRC_b127</t>
  </si>
  <si>
    <t>CRC_a88.CRC_b127</t>
  </si>
  <si>
    <t>CRC_a89.CRC_b127</t>
  </si>
  <si>
    <t>CRC_a90.CRC_b127</t>
  </si>
  <si>
    <t>CRC_a91.CRC_b127</t>
  </si>
  <si>
    <t>CRC_a92.CRC_b127</t>
  </si>
  <si>
    <t>CRC_a93.CRC_b127</t>
  </si>
  <si>
    <t>CRC_a94.CRC_b127</t>
  </si>
  <si>
    <t>CRC_a95.CRC_b127</t>
  </si>
  <si>
    <t>CRC_a96.CRC_b127</t>
  </si>
  <si>
    <t>CRC_a97.CRC_b127</t>
  </si>
  <si>
    <t>CRC_a98.CRC_b127</t>
  </si>
  <si>
    <t>CRC_a99.CRC_b127</t>
  </si>
  <si>
    <t>CRC_a100.CRC_b127</t>
  </si>
  <si>
    <t>CRC_a101.CRC_b127</t>
  </si>
  <si>
    <t>CRC_a102.CRC_b127</t>
  </si>
  <si>
    <t>CRC_a103.CRC_b127</t>
  </si>
  <si>
    <t>CRC_a104.CRC_b127</t>
  </si>
  <si>
    <t>CRC_a105.CRC_b127</t>
  </si>
  <si>
    <t>CRC_a106.CRC_b127</t>
  </si>
  <si>
    <t>CRC_a107.CRC_b127</t>
  </si>
  <si>
    <t>CRC_a108.CRC_b127</t>
  </si>
  <si>
    <t>CRC_a109.CRC_b127</t>
  </si>
  <si>
    <t>CRC_a110.CRC_b127</t>
  </si>
  <si>
    <t>CRC_a111.CRC_b127</t>
  </si>
  <si>
    <t>CRC_a112.CRC_b127</t>
  </si>
  <si>
    <t>CRC_a113.CRC_b127</t>
  </si>
  <si>
    <t>CRC_a114.CRC_b127</t>
  </si>
  <si>
    <t>CRC_a115.CRC_b127</t>
  </si>
  <si>
    <t>CRC_a116.CRC_b127</t>
  </si>
  <si>
    <t>CRC_a117.CRC_b127</t>
  </si>
  <si>
    <t>CRC_a118.CRC_b127</t>
  </si>
  <si>
    <t>CRC_a119.CRC_b127</t>
  </si>
  <si>
    <t>CRC_a120.CRC_b127</t>
  </si>
  <si>
    <t>CRC_a121.CRC_b127</t>
  </si>
  <si>
    <t>CRC_a122.CRC_b127</t>
  </si>
  <si>
    <t>CRC_a123.CRC_b127</t>
  </si>
  <si>
    <t>CRC_a124.CRC_b127</t>
  </si>
  <si>
    <t>CRC_a125.CRC_b127</t>
  </si>
  <si>
    <t>CRC_a126.CRC_b127</t>
  </si>
  <si>
    <t>CRC_a127.CRC_b127</t>
  </si>
  <si>
    <t>CRC_a128.CRC_b127</t>
  </si>
  <si>
    <t>CRC_a129.CRC_b127</t>
  </si>
  <si>
    <t>CRC_a130.CRC_b127</t>
  </si>
  <si>
    <t>CRC_a131.CRC_b127</t>
  </si>
  <si>
    <t>CRC_a132.CRC_b127</t>
  </si>
  <si>
    <t>CRC_a133.CRC_b127</t>
  </si>
  <si>
    <t>CRC_a134.CRC_b127</t>
  </si>
  <si>
    <t>CRC_a135.CRC_b127</t>
  </si>
  <si>
    <t>CRC_a136.CRC_b127</t>
  </si>
  <si>
    <t>CRC_a137.CRC_b127</t>
  </si>
  <si>
    <t>CRC_a138.CRC_b127</t>
  </si>
  <si>
    <t>CRC_a139.CRC_b127</t>
  </si>
  <si>
    <t>CRC_a140.CRC_b127</t>
  </si>
  <si>
    <t>CRC_a141.CRC_b127</t>
  </si>
  <si>
    <t>CRC_a142.CRC_b127</t>
  </si>
  <si>
    <t>CRC_a143.CRC_b127</t>
  </si>
  <si>
    <t>CRC_a144.CRC_b127</t>
  </si>
  <si>
    <t>CRC_a145.CRC_b127</t>
  </si>
  <si>
    <t>CRC_a146.CRC_b127</t>
  </si>
  <si>
    <t>CRC_a147.CRC_b127</t>
  </si>
  <si>
    <t>CRC_a148.CRC_b127</t>
  </si>
  <si>
    <t>CRC_a149.CRC_b127</t>
  </si>
  <si>
    <t>CRC_a150.CRC_b127</t>
  </si>
  <si>
    <t>CRC_a151.CRC_b127</t>
  </si>
  <si>
    <t>CRC_a152.CRC_b127</t>
  </si>
  <si>
    <t>CRC_a153.CRC_b127</t>
  </si>
  <si>
    <t>CRC_a154.CRC_b127</t>
  </si>
  <si>
    <t>CRC_a155.CRC_b127</t>
  </si>
  <si>
    <t>CRC_a156.CRC_b127</t>
  </si>
  <si>
    <t>CRC_a157.CRC_b127</t>
  </si>
  <si>
    <t>CRC_a158.CRC_b127</t>
  </si>
  <si>
    <t>CRC_a159.CRC_b127</t>
  </si>
  <si>
    <t>CRC_a160.CRC_b127</t>
  </si>
  <si>
    <t>CRC_a161.CRC_b127</t>
  </si>
  <si>
    <t>CRC_a162.CRC_b127</t>
  </si>
  <si>
    <t>CRC_a163.CRC_b127</t>
  </si>
  <si>
    <t>CRC_a164.CRC_b127</t>
  </si>
  <si>
    <t>CRC_a165.CRC_b127</t>
  </si>
  <si>
    <t>CRC_a166.CRC_b127</t>
  </si>
  <si>
    <t>CRC_a167.CRC_b127</t>
  </si>
  <si>
    <t>CRC_a168.CRC_b127</t>
  </si>
  <si>
    <t>CRC_a169.CRC_b127</t>
  </si>
  <si>
    <t>CRC_a170.CRC_b127</t>
  </si>
  <si>
    <t>CRC_a171.CRC_b127</t>
  </si>
  <si>
    <t>CRC_a172.CRC_b127</t>
  </si>
  <si>
    <t>CRC_a173.CRC_b127</t>
  </si>
  <si>
    <t>CRC_a174.CRC_b127</t>
  </si>
  <si>
    <t>CRC_a175.CRC_b127</t>
  </si>
  <si>
    <t>CRC_a176.CRC_b127</t>
  </si>
  <si>
    <t>CRC_a177.CRC_b127</t>
  </si>
  <si>
    <t>CRC_a178.CRC_b127</t>
  </si>
  <si>
    <t>CRC_a179.CRC_b127</t>
  </si>
  <si>
    <t>CRC_a180.CRC_b127</t>
  </si>
  <si>
    <t>CRC_a181.CRC_b127</t>
  </si>
  <si>
    <t>CRC_a182.CRC_b127</t>
  </si>
  <si>
    <t>CRC_a183.CRC_b127</t>
  </si>
  <si>
    <t>CRC_a184.CRC_b127</t>
  </si>
  <si>
    <t>CRC_a185.CRC_b127</t>
  </si>
  <si>
    <t>CRC_a186.CRC_b127</t>
  </si>
  <si>
    <t>CRC_a187.CRC_b127</t>
  </si>
  <si>
    <t>CRC_a188.CRC_b127</t>
  </si>
  <si>
    <t>CRC_a189.CRC_b127</t>
  </si>
  <si>
    <t>CRC_a190.CRC_b127</t>
  </si>
  <si>
    <t>CRC_a191.CRC_b127</t>
  </si>
  <si>
    <t>CRC_a192.CRC_b127</t>
  </si>
  <si>
    <t>CRC_a193.CRC_b127</t>
  </si>
  <si>
    <t>CRC_a194.CRC_b127</t>
  </si>
  <si>
    <t>CRC_a195.CRC_b127</t>
  </si>
  <si>
    <t>CRC_a196.CRC_b127</t>
  </si>
  <si>
    <t>CRC_a197.CRC_b127</t>
  </si>
  <si>
    <t>CRC_a198.CRC_b127</t>
  </si>
  <si>
    <t>CRC_a199.CRC_b127</t>
  </si>
  <si>
    <t>CDK4_a17.CRC_b127</t>
  </si>
  <si>
    <t>CRC_a1.CRC_b128</t>
  </si>
  <si>
    <t>CRC_a2.CRC_b128</t>
  </si>
  <si>
    <t>CRC_a3.CRC_b128</t>
  </si>
  <si>
    <t>CRC_a4.CRC_b128</t>
  </si>
  <si>
    <t>CRC_a5.CRC_b128</t>
  </si>
  <si>
    <t>CRC_a6.CRC_b128</t>
  </si>
  <si>
    <t>CRC_a7.CRC_b128</t>
  </si>
  <si>
    <t>CRC_a8.CRC_b128</t>
  </si>
  <si>
    <t>CRC_a9.CRC_b128</t>
  </si>
  <si>
    <t>CRC_a10.CRC_b128</t>
  </si>
  <si>
    <t>CRC_a11.CRC_b128</t>
  </si>
  <si>
    <t>CRC_a12.CRC_b128</t>
  </si>
  <si>
    <t>CRC_a13.CRC_b128</t>
  </si>
  <si>
    <t>CRC_a14.CRC_b128</t>
  </si>
  <si>
    <t>CRC_a15.CRC_b128</t>
  </si>
  <si>
    <t>CRC_a16.CRC_b128</t>
  </si>
  <si>
    <t>CRC_a17.CRC_b128</t>
  </si>
  <si>
    <t>CRC_a18.CRC_b128</t>
  </si>
  <si>
    <t>CRC_a19.CRC_b128</t>
  </si>
  <si>
    <t>CRC_a20.CRC_b128</t>
  </si>
  <si>
    <t>CRC_a21.CRC_b128</t>
  </si>
  <si>
    <t>CRC_a22.CRC_b128</t>
  </si>
  <si>
    <t>CRC_a23.CRC_b128</t>
  </si>
  <si>
    <t>CRC_a24.CRC_b128</t>
  </si>
  <si>
    <t>CRC_a25.CRC_b128</t>
  </si>
  <si>
    <t>CRC_a26.CRC_b128</t>
  </si>
  <si>
    <t>CRC_a27.CRC_b128</t>
  </si>
  <si>
    <t>CRC_a28.CRC_b128</t>
  </si>
  <si>
    <t>CRC_a29.CRC_b128</t>
  </si>
  <si>
    <t>CRC_a30.CRC_b128</t>
  </si>
  <si>
    <t>CRC_a31.CRC_b128</t>
  </si>
  <si>
    <t>CRC_a32.CRC_b128</t>
  </si>
  <si>
    <t>CRC_a33.CRC_b128</t>
  </si>
  <si>
    <t>CRC_a34.CRC_b128</t>
  </si>
  <si>
    <t>CRC_a35.CRC_b128</t>
  </si>
  <si>
    <t>CRC_a36.CRC_b128</t>
  </si>
  <si>
    <t>CRC_a37.CRC_b128</t>
  </si>
  <si>
    <t>CRC_a38.CRC_b128</t>
  </si>
  <si>
    <t>CRC_a39.CRC_b128</t>
  </si>
  <si>
    <t>CRC_a40.CRC_b128</t>
  </si>
  <si>
    <t>CRC_a41.CRC_b128</t>
  </si>
  <si>
    <t>CRC_a42.CRC_b128</t>
  </si>
  <si>
    <t>CRC_a43.CRC_b128</t>
  </si>
  <si>
    <t>CRC_a44.CRC_b128</t>
  </si>
  <si>
    <t>CRC_a45.CRC_b128</t>
  </si>
  <si>
    <t>CRC_a46.CRC_b128</t>
  </si>
  <si>
    <t>CRC_a47.CRC_b128</t>
  </si>
  <si>
    <t>CRC_a48.CRC_b128</t>
  </si>
  <si>
    <t>CRC_a49.CRC_b128</t>
  </si>
  <si>
    <t>CRC_a50.CRC_b128</t>
  </si>
  <si>
    <t>CRC_a51.CRC_b128</t>
  </si>
  <si>
    <t>CRC_a52.CRC_b128</t>
  </si>
  <si>
    <t>CRC_a53.CRC_b128</t>
  </si>
  <si>
    <t>CRC_a54.CRC_b128</t>
  </si>
  <si>
    <t>CRC_a55.CRC_b128</t>
  </si>
  <si>
    <t>CRC_a56.CRC_b128</t>
  </si>
  <si>
    <t>CRC_a57.CRC_b128</t>
  </si>
  <si>
    <t>CRC_a58.CRC_b128</t>
  </si>
  <si>
    <t>CRC_a59.CRC_b128</t>
  </si>
  <si>
    <t>CRC_a60.CRC_b128</t>
  </si>
  <si>
    <t>CRC_a61.CRC_b128</t>
  </si>
  <si>
    <t>CRC_a62.CRC_b128</t>
  </si>
  <si>
    <t>CRC_a63.CRC_b128</t>
  </si>
  <si>
    <t>CRC_a64.CRC_b128</t>
  </si>
  <si>
    <t>CRC_a65.CRC_b128</t>
  </si>
  <si>
    <t>CRC_a66.CRC_b128</t>
  </si>
  <si>
    <t>CRC_a67.CRC_b128</t>
  </si>
  <si>
    <t>CRC_a68.CRC_b128</t>
  </si>
  <si>
    <t>CRC_a69.CRC_b128</t>
  </si>
  <si>
    <t>CRC_a70.CRC_b128</t>
  </si>
  <si>
    <t>CRC_a71.CRC_b128</t>
  </si>
  <si>
    <t>CRC_a72.CRC_b128</t>
  </si>
  <si>
    <t>CRC_a73.CRC_b128</t>
  </si>
  <si>
    <t>CRC_a74.CRC_b128</t>
  </si>
  <si>
    <t>CRC_a75.CRC_b128</t>
  </si>
  <si>
    <t>CRC_a76.CRC_b128</t>
  </si>
  <si>
    <t>CRC_a77.CRC_b128</t>
  </si>
  <si>
    <t>CRC_a78.CRC_b128</t>
  </si>
  <si>
    <t>CRC_a79.CRC_b128</t>
  </si>
  <si>
    <t>CRC_a80.CRC_b128</t>
  </si>
  <si>
    <t>CRC_a81.CRC_b128</t>
  </si>
  <si>
    <t>CRC_a82.CRC_b128</t>
  </si>
  <si>
    <t>CRC_a83.CRC_b128</t>
  </si>
  <si>
    <t>CRC_a84.CRC_b128</t>
  </si>
  <si>
    <t>CRC_a85.CRC_b128</t>
  </si>
  <si>
    <t>CRC_a86.CRC_b128</t>
  </si>
  <si>
    <t>CRC_a87.CRC_b128</t>
  </si>
  <si>
    <t>CRC_a88.CRC_b128</t>
  </si>
  <si>
    <t>CRC_a89.CRC_b128</t>
  </si>
  <si>
    <t>CRC_a90.CRC_b128</t>
  </si>
  <si>
    <t>CRC_a91.CRC_b128</t>
  </si>
  <si>
    <t>CRC_a92.CRC_b128</t>
  </si>
  <si>
    <t>CRC_a93.CRC_b128</t>
  </si>
  <si>
    <t>CRC_a94.CRC_b128</t>
  </si>
  <si>
    <t>CRC_a95.CRC_b128</t>
  </si>
  <si>
    <t>CRC_a96.CRC_b128</t>
  </si>
  <si>
    <t>CRC_a97.CRC_b128</t>
  </si>
  <si>
    <t>CRC_a98.CRC_b128</t>
  </si>
  <si>
    <t>CRC_a99.CRC_b128</t>
  </si>
  <si>
    <t>CRC_a100.CRC_b128</t>
  </si>
  <si>
    <t>CRC_a101.CRC_b128</t>
  </si>
  <si>
    <t>CRC_a102.CRC_b128</t>
  </si>
  <si>
    <t>CRC_a103.CRC_b128</t>
  </si>
  <si>
    <t>CRC_a104.CRC_b128</t>
  </si>
  <si>
    <t>CRC_a105.CRC_b128</t>
  </si>
  <si>
    <t>CRC_a106.CRC_b128</t>
  </si>
  <si>
    <t>CRC_a107.CRC_b128</t>
  </si>
  <si>
    <t>CRC_a108.CRC_b128</t>
  </si>
  <si>
    <t>CRC_a109.CRC_b128</t>
  </si>
  <si>
    <t>CRC_a110.CRC_b128</t>
  </si>
  <si>
    <t>CRC_a111.CRC_b128</t>
  </si>
  <si>
    <t>CRC_a112.CRC_b128</t>
  </si>
  <si>
    <t>CRC_a113.CRC_b128</t>
  </si>
  <si>
    <t>CRC_a114.CRC_b128</t>
  </si>
  <si>
    <t>CRC_a115.CRC_b128</t>
  </si>
  <si>
    <t>CRC_a116.CRC_b128</t>
  </si>
  <si>
    <t>CRC_a117.CRC_b128</t>
  </si>
  <si>
    <t>CRC_a118.CRC_b128</t>
  </si>
  <si>
    <t>CRC_a119.CRC_b128</t>
  </si>
  <si>
    <t>CRC_a120.CRC_b128</t>
  </si>
  <si>
    <t>CRC_a121.CRC_b128</t>
  </si>
  <si>
    <t>CRC_a122.CRC_b128</t>
  </si>
  <si>
    <t>CRC_a123.CRC_b128</t>
  </si>
  <si>
    <t>CRC_a124.CRC_b128</t>
  </si>
  <si>
    <t>CRC_a125.CRC_b128</t>
  </si>
  <si>
    <t>CRC_a126.CRC_b128</t>
  </si>
  <si>
    <t>CRC_a127.CRC_b128</t>
  </si>
  <si>
    <t>CRC_a128.CRC_b128</t>
  </si>
  <si>
    <t>CRC_a129.CRC_b128</t>
  </si>
  <si>
    <t>CRC_a130.CRC_b128</t>
  </si>
  <si>
    <t>CRC_a131.CRC_b128</t>
  </si>
  <si>
    <t>CRC_a132.CRC_b128</t>
  </si>
  <si>
    <t>CRC_a133.CRC_b128</t>
  </si>
  <si>
    <t>CRC_a134.CRC_b128</t>
  </si>
  <si>
    <t>CRC_a135.CRC_b128</t>
  </si>
  <si>
    <t>CRC_a136.CRC_b128</t>
  </si>
  <si>
    <t>CRC_a137.CRC_b128</t>
  </si>
  <si>
    <t>CRC_a138.CRC_b128</t>
  </si>
  <si>
    <t>CRC_a139.CRC_b128</t>
  </si>
  <si>
    <t>CRC_a140.CRC_b128</t>
  </si>
  <si>
    <t>CRC_a141.CRC_b128</t>
  </si>
  <si>
    <t>CRC_a142.CRC_b128</t>
  </si>
  <si>
    <t>CRC_a143.CRC_b128</t>
  </si>
  <si>
    <t>CRC_a144.CRC_b128</t>
  </si>
  <si>
    <t>CRC_a145.CRC_b128</t>
  </si>
  <si>
    <t>CRC_a146.CRC_b128</t>
  </si>
  <si>
    <t>CRC_a147.CRC_b128</t>
  </si>
  <si>
    <t>CRC_a148.CRC_b128</t>
  </si>
  <si>
    <t>CRC_a149.CRC_b128</t>
  </si>
  <si>
    <t>CRC_a150.CRC_b128</t>
  </si>
  <si>
    <t>CRC_a151.CRC_b128</t>
  </si>
  <si>
    <t>CRC_a152.CRC_b128</t>
  </si>
  <si>
    <t>CRC_a153.CRC_b128</t>
  </si>
  <si>
    <t>CRC_a154.CRC_b128</t>
  </si>
  <si>
    <t>CRC_a155.CRC_b128</t>
  </si>
  <si>
    <t>CRC_a156.CRC_b128</t>
  </si>
  <si>
    <t>CRC_a157.CRC_b128</t>
  </si>
  <si>
    <t>CRC_a158.CRC_b128</t>
  </si>
  <si>
    <t>CRC_a159.CRC_b128</t>
  </si>
  <si>
    <t>CRC_a160.CRC_b128</t>
  </si>
  <si>
    <t>CRC_a161.CRC_b128</t>
  </si>
  <si>
    <t>CRC_a162.CRC_b128</t>
  </si>
  <si>
    <t>CRC_a163.CRC_b128</t>
  </si>
  <si>
    <t>CRC_a164.CRC_b128</t>
  </si>
  <si>
    <t>CRC_a165.CRC_b128</t>
  </si>
  <si>
    <t>CRC_a166.CRC_b128</t>
  </si>
  <si>
    <t>CRC_a167.CRC_b128</t>
  </si>
  <si>
    <t>CRC_a168.CRC_b128</t>
  </si>
  <si>
    <t>CRC_a169.CRC_b128</t>
  </si>
  <si>
    <t>CRC_a170.CRC_b128</t>
  </si>
  <si>
    <t>CRC_a171.CRC_b128</t>
  </si>
  <si>
    <t>CRC_a172.CRC_b128</t>
  </si>
  <si>
    <t>CRC_a173.CRC_b128</t>
  </si>
  <si>
    <t>CRC_a174.CRC_b128</t>
  </si>
  <si>
    <t>CRC_a175.CRC_b128</t>
  </si>
  <si>
    <t>CRC_a176.CRC_b128</t>
  </si>
  <si>
    <t>CRC_a177.CRC_b128</t>
  </si>
  <si>
    <t>CRC_a178.CRC_b128</t>
  </si>
  <si>
    <t>CRC_a179.CRC_b128</t>
  </si>
  <si>
    <t>CRC_a180.CRC_b128</t>
  </si>
  <si>
    <t>CRC_a181.CRC_b128</t>
  </si>
  <si>
    <t>CRC_a182.CRC_b128</t>
  </si>
  <si>
    <t>CRC_a183.CRC_b128</t>
  </si>
  <si>
    <t>CRC_a184.CRC_b128</t>
  </si>
  <si>
    <t>CRC_a185.CRC_b128</t>
  </si>
  <si>
    <t>CRC_a186.CRC_b128</t>
  </si>
  <si>
    <t>CRC_a187.CRC_b128</t>
  </si>
  <si>
    <t>CRC_a188.CRC_b128</t>
  </si>
  <si>
    <t>CRC_a189.CRC_b128</t>
  </si>
  <si>
    <t>CRC_a190.CRC_b128</t>
  </si>
  <si>
    <t>CRC_a191.CRC_b128</t>
  </si>
  <si>
    <t>CRC_a192.CRC_b128</t>
  </si>
  <si>
    <t>CRC_a193.CRC_b128</t>
  </si>
  <si>
    <t>CRC_a194.CRC_b128</t>
  </si>
  <si>
    <t>CRC_a195.CRC_b128</t>
  </si>
  <si>
    <t>CRC_a196.CRC_b128</t>
  </si>
  <si>
    <t>CRC_a197.CRC_b128</t>
  </si>
  <si>
    <t>CRC_a198.CRC_b128</t>
  </si>
  <si>
    <t>CRC_a199.CRC_b128</t>
  </si>
  <si>
    <t>CDK4_a17.CRC_b128</t>
  </si>
  <si>
    <t>CRC_a1.CRC_b129</t>
  </si>
  <si>
    <t>CRC_a2.CRC_b129</t>
  </si>
  <si>
    <t>CRC_a3.CRC_b129</t>
  </si>
  <si>
    <t>CRC_a4.CRC_b129</t>
  </si>
  <si>
    <t>CRC_a5.CRC_b129</t>
  </si>
  <si>
    <t>CRC_a6.CRC_b129</t>
  </si>
  <si>
    <t>CRC_a7.CRC_b129</t>
  </si>
  <si>
    <t>CRC_a8.CRC_b129</t>
  </si>
  <si>
    <t>CRC_a9.CRC_b129</t>
  </si>
  <si>
    <t>CRC_a10.CRC_b129</t>
  </si>
  <si>
    <t>CRC_a11.CRC_b129</t>
  </si>
  <si>
    <t>CRC_a12.CRC_b129</t>
  </si>
  <si>
    <t>CRC_a13.CRC_b129</t>
  </si>
  <si>
    <t>CRC_a14.CRC_b129</t>
  </si>
  <si>
    <t>CRC_a15.CRC_b129</t>
  </si>
  <si>
    <t>CRC_a16.CRC_b129</t>
  </si>
  <si>
    <t>CRC_a17.CRC_b129</t>
  </si>
  <si>
    <t>CRC_a18.CRC_b129</t>
  </si>
  <si>
    <t>CRC_a19.CRC_b129</t>
  </si>
  <si>
    <t>CRC_a20.CRC_b129</t>
  </si>
  <si>
    <t>CRC_a21.CRC_b129</t>
  </si>
  <si>
    <t>CRC_a22.CRC_b129</t>
  </si>
  <si>
    <t>CRC_a23.CRC_b129</t>
  </si>
  <si>
    <t>CRC_a24.CRC_b129</t>
  </si>
  <si>
    <t>CRC_a25.CRC_b129</t>
  </si>
  <si>
    <t>CRC_a26.CRC_b129</t>
  </si>
  <si>
    <t>CRC_a27.CRC_b129</t>
  </si>
  <si>
    <t>CRC_a28.CRC_b129</t>
  </si>
  <si>
    <t>CRC_a29.CRC_b129</t>
  </si>
  <si>
    <t>CRC_a30.CRC_b129</t>
  </si>
  <si>
    <t>CRC_a31.CRC_b129</t>
  </si>
  <si>
    <t>CRC_a32.CRC_b129</t>
  </si>
  <si>
    <t>CRC_a33.CRC_b129</t>
  </si>
  <si>
    <t>CRC_a34.CRC_b129</t>
  </si>
  <si>
    <t>CRC_a35.CRC_b129</t>
  </si>
  <si>
    <t>CRC_a36.CRC_b129</t>
  </si>
  <si>
    <t>CRC_a37.CRC_b129</t>
  </si>
  <si>
    <t>CRC_a38.CRC_b129</t>
  </si>
  <si>
    <t>CRC_a39.CRC_b129</t>
  </si>
  <si>
    <t>CRC_a40.CRC_b129</t>
  </si>
  <si>
    <t>CRC_a41.CRC_b129</t>
  </si>
  <si>
    <t>CRC_a42.CRC_b129</t>
  </si>
  <si>
    <t>CRC_a43.CRC_b129</t>
  </si>
  <si>
    <t>CRC_a44.CRC_b129</t>
  </si>
  <si>
    <t>CRC_a45.CRC_b129</t>
  </si>
  <si>
    <t>CRC_a46.CRC_b129</t>
  </si>
  <si>
    <t>CRC_a47.CRC_b129</t>
  </si>
  <si>
    <t>CRC_a48.CRC_b129</t>
  </si>
  <si>
    <t>CRC_a49.CRC_b129</t>
  </si>
  <si>
    <t>CRC_a50.CRC_b129</t>
  </si>
  <si>
    <t>CRC_a51.CRC_b129</t>
  </si>
  <si>
    <t>CRC_a52.CRC_b129</t>
  </si>
  <si>
    <t>CRC_a53.CRC_b129</t>
  </si>
  <si>
    <t>CRC_a54.CRC_b129</t>
  </si>
  <si>
    <t>CRC_a55.CRC_b129</t>
  </si>
  <si>
    <t>CRC_a56.CRC_b129</t>
  </si>
  <si>
    <t>CRC_a57.CRC_b129</t>
  </si>
  <si>
    <t>CRC_a58.CRC_b129</t>
  </si>
  <si>
    <t>CRC_a59.CRC_b129</t>
  </si>
  <si>
    <t>CRC_a60.CRC_b129</t>
  </si>
  <si>
    <t>CRC_a61.CRC_b129</t>
  </si>
  <si>
    <t>CRC_a62.CRC_b129</t>
  </si>
  <si>
    <t>CRC_a63.CRC_b129</t>
  </si>
  <si>
    <t>CRC_a64.CRC_b129</t>
  </si>
  <si>
    <t>CRC_a65.CRC_b129</t>
  </si>
  <si>
    <t>CRC_a66.CRC_b129</t>
  </si>
  <si>
    <t>CRC_a67.CRC_b129</t>
  </si>
  <si>
    <t>CRC_a68.CRC_b129</t>
  </si>
  <si>
    <t>CRC_a69.CRC_b129</t>
  </si>
  <si>
    <t>CRC_a70.CRC_b129</t>
  </si>
  <si>
    <t>CRC_a71.CRC_b129</t>
  </si>
  <si>
    <t>CRC_a72.CRC_b129</t>
  </si>
  <si>
    <t>CRC_a73.CRC_b129</t>
  </si>
  <si>
    <t>CRC_a74.CRC_b129</t>
  </si>
  <si>
    <t>CRC_a75.CRC_b129</t>
  </si>
  <si>
    <t>CRC_a76.CRC_b129</t>
  </si>
  <si>
    <t>CRC_a77.CRC_b129</t>
  </si>
  <si>
    <t>CRC_a78.CRC_b129</t>
  </si>
  <si>
    <t>CRC_a79.CRC_b129</t>
  </si>
  <si>
    <t>CRC_a80.CRC_b129</t>
  </si>
  <si>
    <t>CRC_a81.CRC_b129</t>
  </si>
  <si>
    <t>CRC_a82.CRC_b129</t>
  </si>
  <si>
    <t>CRC_a83.CRC_b129</t>
  </si>
  <si>
    <t>CRC_a84.CRC_b129</t>
  </si>
  <si>
    <t>CRC_a85.CRC_b129</t>
  </si>
  <si>
    <t>CRC_a86.CRC_b129</t>
  </si>
  <si>
    <t>CRC_a87.CRC_b129</t>
  </si>
  <si>
    <t>CRC_a88.CRC_b129</t>
  </si>
  <si>
    <t>CRC_a89.CRC_b129</t>
  </si>
  <si>
    <t>CRC_a90.CRC_b129</t>
  </si>
  <si>
    <t>CRC_a91.CRC_b129</t>
  </si>
  <si>
    <t>CRC_a92.CRC_b129</t>
  </si>
  <si>
    <t>CRC_a93.CRC_b129</t>
  </si>
  <si>
    <t>CRC_a94.CRC_b129</t>
  </si>
  <si>
    <t>CRC_a95.CRC_b129</t>
  </si>
  <si>
    <t>CRC_a96.CRC_b129</t>
  </si>
  <si>
    <t>CRC_a97.CRC_b129</t>
  </si>
  <si>
    <t>CRC_a98.CRC_b129</t>
  </si>
  <si>
    <t>CRC_a99.CRC_b129</t>
  </si>
  <si>
    <t>CRC_a100.CRC_b129</t>
  </si>
  <si>
    <t>CRC_a101.CRC_b129</t>
  </si>
  <si>
    <t>CRC_a102.CRC_b129</t>
  </si>
  <si>
    <t>CRC_a103.CRC_b129</t>
  </si>
  <si>
    <t>CRC_a104.CRC_b129</t>
  </si>
  <si>
    <t>CRC_a105.CRC_b129</t>
  </si>
  <si>
    <t>CRC_a106.CRC_b129</t>
  </si>
  <si>
    <t>CRC_a107.CRC_b129</t>
  </si>
  <si>
    <t>CRC_a108.CRC_b129</t>
  </si>
  <si>
    <t>CRC_a109.CRC_b129</t>
  </si>
  <si>
    <t>CRC_a110.CRC_b129</t>
  </si>
  <si>
    <t>CRC_a111.CRC_b129</t>
  </si>
  <si>
    <t>CRC_a112.CRC_b129</t>
  </si>
  <si>
    <t>CRC_a113.CRC_b129</t>
  </si>
  <si>
    <t>CRC_a114.CRC_b129</t>
  </si>
  <si>
    <t>CRC_a115.CRC_b129</t>
  </si>
  <si>
    <t>CRC_a116.CRC_b129</t>
  </si>
  <si>
    <t>CRC_a117.CRC_b129</t>
  </si>
  <si>
    <t>CRC_a118.CRC_b129</t>
  </si>
  <si>
    <t>CRC_a119.CRC_b129</t>
  </si>
  <si>
    <t>CRC_a120.CRC_b129</t>
  </si>
  <si>
    <t>CRC_a121.CRC_b129</t>
  </si>
  <si>
    <t>CRC_a122.CRC_b129</t>
  </si>
  <si>
    <t>CRC_a123.CRC_b129</t>
  </si>
  <si>
    <t>CRC_a124.CRC_b129</t>
  </si>
  <si>
    <t>CRC_a125.CRC_b129</t>
  </si>
  <si>
    <t>CRC_a126.CRC_b129</t>
  </si>
  <si>
    <t>CRC_a127.CRC_b129</t>
  </si>
  <si>
    <t>CRC_a128.CRC_b129</t>
  </si>
  <si>
    <t>CRC_a129.CRC_b129</t>
  </si>
  <si>
    <t>CRC_a130.CRC_b129</t>
  </si>
  <si>
    <t>CRC_a131.CRC_b129</t>
  </si>
  <si>
    <t>CRC_a132.CRC_b129</t>
  </si>
  <si>
    <t>CRC_a133.CRC_b129</t>
  </si>
  <si>
    <t>CRC_a134.CRC_b129</t>
  </si>
  <si>
    <t>CRC_a135.CRC_b129</t>
  </si>
  <si>
    <t>CRC_a136.CRC_b129</t>
  </si>
  <si>
    <t>CRC_a137.CRC_b129</t>
  </si>
  <si>
    <t>CRC_a138.CRC_b129</t>
  </si>
  <si>
    <t>CRC_a139.CRC_b129</t>
  </si>
  <si>
    <t>CRC_a140.CRC_b129</t>
  </si>
  <si>
    <t>CRC_a141.CRC_b129</t>
  </si>
  <si>
    <t>CRC_a142.CRC_b129</t>
  </si>
  <si>
    <t>CRC_a143.CRC_b129</t>
  </si>
  <si>
    <t>CRC_a144.CRC_b129</t>
  </si>
  <si>
    <t>CRC_a145.CRC_b129</t>
  </si>
  <si>
    <t>CRC_a146.CRC_b129</t>
  </si>
  <si>
    <t>CRC_a147.CRC_b129</t>
  </si>
  <si>
    <t>CRC_a148.CRC_b129</t>
  </si>
  <si>
    <t>CRC_a149.CRC_b129</t>
  </si>
  <si>
    <t>CRC_a150.CRC_b129</t>
  </si>
  <si>
    <t>CRC_a151.CRC_b129</t>
  </si>
  <si>
    <t>CRC_a152.CRC_b129</t>
  </si>
  <si>
    <t>CRC_a153.CRC_b129</t>
  </si>
  <si>
    <t>CRC_a154.CRC_b129</t>
  </si>
  <si>
    <t>CRC_a155.CRC_b129</t>
  </si>
  <si>
    <t>CRC_a156.CRC_b129</t>
  </si>
  <si>
    <t>CRC_a157.CRC_b129</t>
  </si>
  <si>
    <t>CRC_a158.CRC_b129</t>
  </si>
  <si>
    <t>CRC_a159.CRC_b129</t>
  </si>
  <si>
    <t>CRC_a160.CRC_b129</t>
  </si>
  <si>
    <t>CRC_a161.CRC_b129</t>
  </si>
  <si>
    <t>CRC_a162.CRC_b129</t>
  </si>
  <si>
    <t>CRC_a163.CRC_b129</t>
  </si>
  <si>
    <t>CRC_a164.CRC_b129</t>
  </si>
  <si>
    <t>CRC_a165.CRC_b129</t>
  </si>
  <si>
    <t>CRC_a166.CRC_b129</t>
  </si>
  <si>
    <t>CRC_a167.CRC_b129</t>
  </si>
  <si>
    <t>CRC_a168.CRC_b129</t>
  </si>
  <si>
    <t>CRC_a169.CRC_b129</t>
  </si>
  <si>
    <t>CRC_a170.CRC_b129</t>
  </si>
  <si>
    <t>CRC_a171.CRC_b129</t>
  </si>
  <si>
    <t>CRC_a172.CRC_b129</t>
  </si>
  <si>
    <t>CRC_a173.CRC_b129</t>
  </si>
  <si>
    <t>CRC_a174.CRC_b129</t>
  </si>
  <si>
    <t>CRC_a175.CRC_b129</t>
  </si>
  <si>
    <t>CRC_a176.CRC_b129</t>
  </si>
  <si>
    <t>CRC_a177.CRC_b129</t>
  </si>
  <si>
    <t>CRC_a178.CRC_b129</t>
  </si>
  <si>
    <t>CRC_a179.CRC_b129</t>
  </si>
  <si>
    <t>CRC_a180.CRC_b129</t>
  </si>
  <si>
    <t>CRC_a181.CRC_b129</t>
  </si>
  <si>
    <t>CRC_a182.CRC_b129</t>
  </si>
  <si>
    <t>CRC_a183.CRC_b129</t>
  </si>
  <si>
    <t>CRC_a184.CRC_b129</t>
  </si>
  <si>
    <t>CRC_a185.CRC_b129</t>
  </si>
  <si>
    <t>CRC_a186.CRC_b129</t>
  </si>
  <si>
    <t>CRC_a187.CRC_b129</t>
  </si>
  <si>
    <t>CRC_a188.CRC_b129</t>
  </si>
  <si>
    <t>CRC_a189.CRC_b129</t>
  </si>
  <si>
    <t>CRC_a190.CRC_b129</t>
  </si>
  <si>
    <t>CRC_a191.CRC_b129</t>
  </si>
  <si>
    <t>CRC_a192.CRC_b129</t>
  </si>
  <si>
    <t>CRC_a193.CRC_b129</t>
  </si>
  <si>
    <t>CRC_a194.CRC_b129</t>
  </si>
  <si>
    <t>CRC_a195.CRC_b129</t>
  </si>
  <si>
    <t>CRC_a196.CRC_b129</t>
  </si>
  <si>
    <t>CRC_a197.CRC_b129</t>
  </si>
  <si>
    <t>CRC_a198.CRC_b129</t>
  </si>
  <si>
    <t>CRC_a199.CRC_b129</t>
  </si>
  <si>
    <t>CDK4_a17.CRC_b129</t>
  </si>
  <si>
    <t>CRC_a1.CRC_b130</t>
  </si>
  <si>
    <t>CRC_a2.CRC_b130</t>
  </si>
  <si>
    <t>CRC_a3.CRC_b130</t>
  </si>
  <si>
    <t>CRC_a4.CRC_b130</t>
  </si>
  <si>
    <t>CRC_a5.CRC_b130</t>
  </si>
  <si>
    <t>CRC_a6.CRC_b130</t>
  </si>
  <si>
    <t>CRC_a7.CRC_b130</t>
  </si>
  <si>
    <t>CRC_a8.CRC_b130</t>
  </si>
  <si>
    <t>CRC_a9.CRC_b130</t>
  </si>
  <si>
    <t>CRC_a10.CRC_b130</t>
  </si>
  <si>
    <t>CRC_a11.CRC_b130</t>
  </si>
  <si>
    <t>CRC_a12.CRC_b130</t>
  </si>
  <si>
    <t>CRC_a13.CRC_b130</t>
  </si>
  <si>
    <t>CRC_a14.CRC_b130</t>
  </si>
  <si>
    <t>CRC_a15.CRC_b130</t>
  </si>
  <si>
    <t>CRC_a16.CRC_b130</t>
  </si>
  <si>
    <t>CRC_a17.CRC_b130</t>
  </si>
  <si>
    <t>CRC_a18.CRC_b130</t>
  </si>
  <si>
    <t>CRC_a19.CRC_b130</t>
  </si>
  <si>
    <t>CRC_a20.CRC_b130</t>
  </si>
  <si>
    <t>CRC_a21.CRC_b130</t>
  </si>
  <si>
    <t>CRC_a22.CRC_b130</t>
  </si>
  <si>
    <t>CRC_a23.CRC_b130</t>
  </si>
  <si>
    <t>CRC_a24.CRC_b130</t>
  </si>
  <si>
    <t>CRC_a25.CRC_b130</t>
  </si>
  <si>
    <t>CRC_a26.CRC_b130</t>
  </si>
  <si>
    <t>CRC_a27.CRC_b130</t>
  </si>
  <si>
    <t>CRC_a28.CRC_b130</t>
  </si>
  <si>
    <t>CRC_a29.CRC_b130</t>
  </si>
  <si>
    <t>CRC_a30.CRC_b130</t>
  </si>
  <si>
    <t>CRC_a31.CRC_b130</t>
  </si>
  <si>
    <t>CRC_a32.CRC_b130</t>
  </si>
  <si>
    <t>CRC_a33.CRC_b130</t>
  </si>
  <si>
    <t>CRC_a34.CRC_b130</t>
  </si>
  <si>
    <t>CRC_a35.CRC_b130</t>
  </si>
  <si>
    <t>CRC_a36.CRC_b130</t>
  </si>
  <si>
    <t>CRC_a37.CRC_b130</t>
  </si>
  <si>
    <t>CRC_a38.CRC_b130</t>
  </si>
  <si>
    <t>CRC_a39.CRC_b130</t>
  </si>
  <si>
    <t>CRC_a40.CRC_b130</t>
  </si>
  <si>
    <t>CRC_a41.CRC_b130</t>
  </si>
  <si>
    <t>CRC_a42.CRC_b130</t>
  </si>
  <si>
    <t>CRC_a43.CRC_b130</t>
  </si>
  <si>
    <t>CRC_a44.CRC_b130</t>
  </si>
  <si>
    <t>CRC_a45.CRC_b130</t>
  </si>
  <si>
    <t>CRC_a46.CRC_b130</t>
  </si>
  <si>
    <t>CRC_a47.CRC_b130</t>
  </si>
  <si>
    <t>CRC_a48.CRC_b130</t>
  </si>
  <si>
    <t>CRC_a49.CRC_b130</t>
  </si>
  <si>
    <t>CRC_a50.CRC_b130</t>
  </si>
  <si>
    <t>CRC_a51.CRC_b130</t>
  </si>
  <si>
    <t>CRC_a52.CRC_b130</t>
  </si>
  <si>
    <t>CRC_a53.CRC_b130</t>
  </si>
  <si>
    <t>CRC_a54.CRC_b130</t>
  </si>
  <si>
    <t>CRC_a55.CRC_b130</t>
  </si>
  <si>
    <t>CRC_a56.CRC_b130</t>
  </si>
  <si>
    <t>CRC_a57.CRC_b130</t>
  </si>
  <si>
    <t>CRC_a58.CRC_b130</t>
  </si>
  <si>
    <t>CRC_a59.CRC_b130</t>
  </si>
  <si>
    <t>CRC_a60.CRC_b130</t>
  </si>
  <si>
    <t>CRC_a61.CRC_b130</t>
  </si>
  <si>
    <t>CRC_a62.CRC_b130</t>
  </si>
  <si>
    <t>CRC_a63.CRC_b130</t>
  </si>
  <si>
    <t>CRC_a64.CRC_b130</t>
  </si>
  <si>
    <t>CRC_a65.CRC_b130</t>
  </si>
  <si>
    <t>CRC_a66.CRC_b130</t>
  </si>
  <si>
    <t>CRC_a67.CRC_b130</t>
  </si>
  <si>
    <t>CRC_a68.CRC_b130</t>
  </si>
  <si>
    <t>CRC_a69.CRC_b130</t>
  </si>
  <si>
    <t>CRC_a70.CRC_b130</t>
  </si>
  <si>
    <t>CRC_a71.CRC_b130</t>
  </si>
  <si>
    <t>CRC_a72.CRC_b130</t>
  </si>
  <si>
    <t>CRC_a73.CRC_b130</t>
  </si>
  <si>
    <t>CRC_a74.CRC_b130</t>
  </si>
  <si>
    <t>CRC_a75.CRC_b130</t>
  </si>
  <si>
    <t>CRC_a76.CRC_b130</t>
  </si>
  <si>
    <t>CRC_a77.CRC_b130</t>
  </si>
  <si>
    <t>CRC_a78.CRC_b130</t>
  </si>
  <si>
    <t>CRC_a79.CRC_b130</t>
  </si>
  <si>
    <t>CRC_a80.CRC_b130</t>
  </si>
  <si>
    <t>CRC_a81.CRC_b130</t>
  </si>
  <si>
    <t>CRC_a82.CRC_b130</t>
  </si>
  <si>
    <t>CRC_a83.CRC_b130</t>
  </si>
  <si>
    <t>CRC_a84.CRC_b130</t>
  </si>
  <si>
    <t>CRC_a85.CRC_b130</t>
  </si>
  <si>
    <t>CRC_a86.CRC_b130</t>
  </si>
  <si>
    <t>CRC_a87.CRC_b130</t>
  </si>
  <si>
    <t>CRC_a88.CRC_b130</t>
  </si>
  <si>
    <t>CRC_a89.CRC_b130</t>
  </si>
  <si>
    <t>CRC_a90.CRC_b130</t>
  </si>
  <si>
    <t>CRC_a91.CRC_b130</t>
  </si>
  <si>
    <t>CRC_a92.CRC_b130</t>
  </si>
  <si>
    <t>CRC_a93.CRC_b130</t>
  </si>
  <si>
    <t>CRC_a94.CRC_b130</t>
  </si>
  <si>
    <t>CRC_a95.CRC_b130</t>
  </si>
  <si>
    <t>CRC_a96.CRC_b130</t>
  </si>
  <si>
    <t>CRC_a97.CRC_b130</t>
  </si>
  <si>
    <t>CRC_a98.CRC_b130</t>
  </si>
  <si>
    <t>CRC_a99.CRC_b130</t>
  </si>
  <si>
    <t>CRC_a100.CRC_b130</t>
  </si>
  <si>
    <t>CRC_a101.CRC_b130</t>
  </si>
  <si>
    <t>CRC_a102.CRC_b130</t>
  </si>
  <si>
    <t>CRC_a103.CRC_b130</t>
  </si>
  <si>
    <t>CRC_a104.CRC_b130</t>
  </si>
  <si>
    <t>CRC_a105.CRC_b130</t>
  </si>
  <si>
    <t>CRC_a106.CRC_b130</t>
  </si>
  <si>
    <t>CRC_a107.CRC_b130</t>
  </si>
  <si>
    <t>CRC_a108.CRC_b130</t>
  </si>
  <si>
    <t>CRC_a109.CRC_b130</t>
  </si>
  <si>
    <t>CRC_a110.CRC_b130</t>
  </si>
  <si>
    <t>CRC_a111.CRC_b130</t>
  </si>
  <si>
    <t>CRC_a112.CRC_b130</t>
  </si>
  <si>
    <t>CRC_a113.CRC_b130</t>
  </si>
  <si>
    <t>CRC_a114.CRC_b130</t>
  </si>
  <si>
    <t>CRC_a115.CRC_b130</t>
  </si>
  <si>
    <t>CRC_a116.CRC_b130</t>
  </si>
  <si>
    <t>CRC_a117.CRC_b130</t>
  </si>
  <si>
    <t>CRC_a118.CRC_b130</t>
  </si>
  <si>
    <t>CRC_a119.CRC_b130</t>
  </si>
  <si>
    <t>CRC_a120.CRC_b130</t>
  </si>
  <si>
    <t>CRC_a121.CRC_b130</t>
  </si>
  <si>
    <t>CRC_a122.CRC_b130</t>
  </si>
  <si>
    <t>CRC_a123.CRC_b130</t>
  </si>
  <si>
    <t>CRC_a124.CRC_b130</t>
  </si>
  <si>
    <t>CRC_a125.CRC_b130</t>
  </si>
  <si>
    <t>CRC_a126.CRC_b130</t>
  </si>
  <si>
    <t>CRC_a127.CRC_b130</t>
  </si>
  <si>
    <t>CRC_a128.CRC_b130</t>
  </si>
  <si>
    <t>CRC_a129.CRC_b130</t>
  </si>
  <si>
    <t>CRC_a130.CRC_b130</t>
  </si>
  <si>
    <t>CRC_a131.CRC_b130</t>
  </si>
  <si>
    <t>CRC_a132.CRC_b130</t>
  </si>
  <si>
    <t>CRC_a133.CRC_b130</t>
  </si>
  <si>
    <t>CRC_a134.CRC_b130</t>
  </si>
  <si>
    <t>CRC_a135.CRC_b130</t>
  </si>
  <si>
    <t>CRC_a136.CRC_b130</t>
  </si>
  <si>
    <t>CRC_a137.CRC_b130</t>
  </si>
  <si>
    <t>CRC_a138.CRC_b130</t>
  </si>
  <si>
    <t>CRC_a139.CRC_b130</t>
  </si>
  <si>
    <t>CRC_a140.CRC_b130</t>
  </si>
  <si>
    <t>CRC_a141.CRC_b130</t>
  </si>
  <si>
    <t>CRC_a142.CRC_b130</t>
  </si>
  <si>
    <t>CRC_a143.CRC_b130</t>
  </si>
  <si>
    <t>CRC_a144.CRC_b130</t>
  </si>
  <si>
    <t>CRC_a145.CRC_b130</t>
  </si>
  <si>
    <t>CRC_a146.CRC_b130</t>
  </si>
  <si>
    <t>CRC_a147.CRC_b130</t>
  </si>
  <si>
    <t>CRC_a148.CRC_b130</t>
  </si>
  <si>
    <t>CRC_a149.CRC_b130</t>
  </si>
  <si>
    <t>CRC_a150.CRC_b130</t>
  </si>
  <si>
    <t>CRC_a151.CRC_b130</t>
  </si>
  <si>
    <t>CRC_a152.CRC_b130</t>
  </si>
  <si>
    <t>CRC_a153.CRC_b130</t>
  </si>
  <si>
    <t>CRC_a154.CRC_b130</t>
  </si>
  <si>
    <t>CRC_a155.CRC_b130</t>
  </si>
  <si>
    <t>CRC_a156.CRC_b130</t>
  </si>
  <si>
    <t>CRC_a157.CRC_b130</t>
  </si>
  <si>
    <t>CRC_a158.CRC_b130</t>
  </si>
  <si>
    <t>CRC_a159.CRC_b130</t>
  </si>
  <si>
    <t>CRC_a160.CRC_b130</t>
  </si>
  <si>
    <t>CRC_a161.CRC_b130</t>
  </si>
  <si>
    <t>CRC_a162.CRC_b130</t>
  </si>
  <si>
    <t>CRC_a163.CRC_b130</t>
  </si>
  <si>
    <t>CRC_a164.CRC_b130</t>
  </si>
  <si>
    <t>CRC_a165.CRC_b130</t>
  </si>
  <si>
    <t>CRC_a166.CRC_b130</t>
  </si>
  <si>
    <t>CRC_a167.CRC_b130</t>
  </si>
  <si>
    <t>CRC_a168.CRC_b130</t>
  </si>
  <si>
    <t>CRC_a169.CRC_b130</t>
  </si>
  <si>
    <t>CRC_a170.CRC_b130</t>
  </si>
  <si>
    <t>CRC_a171.CRC_b130</t>
  </si>
  <si>
    <t>CRC_a172.CRC_b130</t>
  </si>
  <si>
    <t>CRC_a173.CRC_b130</t>
  </si>
  <si>
    <t>CRC_a174.CRC_b130</t>
  </si>
  <si>
    <t>CRC_a175.CRC_b130</t>
  </si>
  <si>
    <t>CRC_a176.CRC_b130</t>
  </si>
  <si>
    <t>CRC_a177.CRC_b130</t>
  </si>
  <si>
    <t>CRC_a178.CRC_b130</t>
  </si>
  <si>
    <t>CRC_a179.CRC_b130</t>
  </si>
  <si>
    <t>CRC_a180.CRC_b130</t>
  </si>
  <si>
    <t>CRC_a181.CRC_b130</t>
  </si>
  <si>
    <t>CRC_a182.CRC_b130</t>
  </si>
  <si>
    <t>CRC_a183.CRC_b130</t>
  </si>
  <si>
    <t>CRC_a184.CRC_b130</t>
  </si>
  <si>
    <t>CRC_a185.CRC_b130</t>
  </si>
  <si>
    <t>CRC_a186.CRC_b130</t>
  </si>
  <si>
    <t>CRC_a187.CRC_b130</t>
  </si>
  <si>
    <t>CRC_a188.CRC_b130</t>
  </si>
  <si>
    <t>CRC_a189.CRC_b130</t>
  </si>
  <si>
    <t>CRC_a190.CRC_b130</t>
  </si>
  <si>
    <t>CRC_a191.CRC_b130</t>
  </si>
  <si>
    <t>CRC_a192.CRC_b130</t>
  </si>
  <si>
    <t>CRC_a193.CRC_b130</t>
  </si>
  <si>
    <t>CRC_a194.CRC_b130</t>
  </si>
  <si>
    <t>CRC_a195.CRC_b130</t>
  </si>
  <si>
    <t>CRC_a196.CRC_b130</t>
  </si>
  <si>
    <t>CRC_a197.CRC_b130</t>
  </si>
  <si>
    <t>CRC_a198.CRC_b130</t>
  </si>
  <si>
    <t>CRC_a199.CRC_b130</t>
  </si>
  <si>
    <t>CDK4_a17.CRC_b130</t>
  </si>
  <si>
    <t>CRC_a1.CRC_b131</t>
  </si>
  <si>
    <t>CRC_a2.CRC_b131</t>
  </si>
  <si>
    <t>CRC_a3.CRC_b131</t>
  </si>
  <si>
    <t>CRC_a4.CRC_b131</t>
  </si>
  <si>
    <t>CRC_a5.CRC_b131</t>
  </si>
  <si>
    <t>CRC_a6.CRC_b131</t>
  </si>
  <si>
    <t>CRC_a7.CRC_b131</t>
  </si>
  <si>
    <t>CRC_a8.CRC_b131</t>
  </si>
  <si>
    <t>CRC_a9.CRC_b131</t>
  </si>
  <si>
    <t>CRC_a10.CRC_b131</t>
  </si>
  <si>
    <t>CRC_a11.CRC_b131</t>
  </si>
  <si>
    <t>CRC_a12.CRC_b131</t>
  </si>
  <si>
    <t>CRC_a13.CRC_b131</t>
  </si>
  <si>
    <t>CRC_a14.CRC_b131</t>
  </si>
  <si>
    <t>CRC_a15.CRC_b131</t>
  </si>
  <si>
    <t>CRC_a16.CRC_b131</t>
  </si>
  <si>
    <t>CRC_a17.CRC_b131</t>
  </si>
  <si>
    <t>CRC_a18.CRC_b131</t>
  </si>
  <si>
    <t>CRC_a19.CRC_b131</t>
  </si>
  <si>
    <t>CRC_a20.CRC_b131</t>
  </si>
  <si>
    <t>CRC_a21.CRC_b131</t>
  </si>
  <si>
    <t>CRC_a22.CRC_b131</t>
  </si>
  <si>
    <t>CRC_a23.CRC_b131</t>
  </si>
  <si>
    <t>CRC_a24.CRC_b131</t>
  </si>
  <si>
    <t>CRC_a25.CRC_b131</t>
  </si>
  <si>
    <t>CRC_a26.CRC_b131</t>
  </si>
  <si>
    <t>CRC_a27.CRC_b131</t>
  </si>
  <si>
    <t>CRC_a28.CRC_b131</t>
  </si>
  <si>
    <t>CRC_a29.CRC_b131</t>
  </si>
  <si>
    <t>CRC_a30.CRC_b131</t>
  </si>
  <si>
    <t>CRC_a31.CRC_b131</t>
  </si>
  <si>
    <t>CRC_a32.CRC_b131</t>
  </si>
  <si>
    <t>CRC_a33.CRC_b131</t>
  </si>
  <si>
    <t>CRC_a34.CRC_b131</t>
  </si>
  <si>
    <t>CRC_a35.CRC_b131</t>
  </si>
  <si>
    <t>CRC_a36.CRC_b131</t>
  </si>
  <si>
    <t>CRC_a37.CRC_b131</t>
  </si>
  <si>
    <t>CRC_a38.CRC_b131</t>
  </si>
  <si>
    <t>CRC_a39.CRC_b131</t>
  </si>
  <si>
    <t>CRC_a40.CRC_b131</t>
  </si>
  <si>
    <t>CRC_a41.CRC_b131</t>
  </si>
  <si>
    <t>CRC_a42.CRC_b131</t>
  </si>
  <si>
    <t>CRC_a43.CRC_b131</t>
  </si>
  <si>
    <t>CRC_a44.CRC_b131</t>
  </si>
  <si>
    <t>CRC_a45.CRC_b131</t>
  </si>
  <si>
    <t>CRC_a46.CRC_b131</t>
  </si>
  <si>
    <t>CRC_a47.CRC_b131</t>
  </si>
  <si>
    <t>CRC_a48.CRC_b131</t>
  </si>
  <si>
    <t>CRC_a49.CRC_b131</t>
  </si>
  <si>
    <t>CRC_a50.CRC_b131</t>
  </si>
  <si>
    <t>CRC_a51.CRC_b131</t>
  </si>
  <si>
    <t>CRC_a52.CRC_b131</t>
  </si>
  <si>
    <t>CRC_a53.CRC_b131</t>
  </si>
  <si>
    <t>CRC_a54.CRC_b131</t>
  </si>
  <si>
    <t>CRC_a55.CRC_b131</t>
  </si>
  <si>
    <t>CRC_a56.CRC_b131</t>
  </si>
  <si>
    <t>CRC_a57.CRC_b131</t>
  </si>
  <si>
    <t>CRC_a58.CRC_b131</t>
  </si>
  <si>
    <t>CRC_a59.CRC_b131</t>
  </si>
  <si>
    <t>CRC_a60.CRC_b131</t>
  </si>
  <si>
    <t>CRC_a61.CRC_b131</t>
  </si>
  <si>
    <t>CRC_a62.CRC_b131</t>
  </si>
  <si>
    <t>CRC_a63.CRC_b131</t>
  </si>
  <si>
    <t>CRC_a64.CRC_b131</t>
  </si>
  <si>
    <t>CRC_a65.CRC_b131</t>
  </si>
  <si>
    <t>CRC_a66.CRC_b131</t>
  </si>
  <si>
    <t>CRC_a67.CRC_b131</t>
  </si>
  <si>
    <t>CRC_a68.CRC_b131</t>
  </si>
  <si>
    <t>CRC_a69.CRC_b131</t>
  </si>
  <si>
    <t>CRC_a70.CRC_b131</t>
  </si>
  <si>
    <t>CRC_a71.CRC_b131</t>
  </si>
  <si>
    <t>CRC_a72.CRC_b131</t>
  </si>
  <si>
    <t>CRC_a73.CRC_b131</t>
  </si>
  <si>
    <t>CRC_a74.CRC_b131</t>
  </si>
  <si>
    <t>CRC_a75.CRC_b131</t>
  </si>
  <si>
    <t>CRC_a76.CRC_b131</t>
  </si>
  <si>
    <t>CRC_a77.CRC_b131</t>
  </si>
  <si>
    <t>CRC_a78.CRC_b131</t>
  </si>
  <si>
    <t>CRC_a79.CRC_b131</t>
  </si>
  <si>
    <t>CRC_a80.CRC_b131</t>
  </si>
  <si>
    <t>CRC_a81.CRC_b131</t>
  </si>
  <si>
    <t>CRC_a82.CRC_b131</t>
  </si>
  <si>
    <t>CRC_a83.CRC_b131</t>
  </si>
  <si>
    <t>CRC_a84.CRC_b131</t>
  </si>
  <si>
    <t>CRC_a85.CRC_b131</t>
  </si>
  <si>
    <t>CRC_a86.CRC_b131</t>
  </si>
  <si>
    <t>CRC_a87.CRC_b131</t>
  </si>
  <si>
    <t>CRC_a88.CRC_b131</t>
  </si>
  <si>
    <t>CRC_a89.CRC_b131</t>
  </si>
  <si>
    <t>CRC_a90.CRC_b131</t>
  </si>
  <si>
    <t>CRC_a91.CRC_b131</t>
  </si>
  <si>
    <t>CRC_a92.CRC_b131</t>
  </si>
  <si>
    <t>CRC_a93.CRC_b131</t>
  </si>
  <si>
    <t>CRC_a94.CRC_b131</t>
  </si>
  <si>
    <t>CRC_a95.CRC_b131</t>
  </si>
  <si>
    <t>CRC_a96.CRC_b131</t>
  </si>
  <si>
    <t>CRC_a97.CRC_b131</t>
  </si>
  <si>
    <t>CRC_a98.CRC_b131</t>
  </si>
  <si>
    <t>CRC_a99.CRC_b131</t>
  </si>
  <si>
    <t>CRC_a100.CRC_b131</t>
  </si>
  <si>
    <t>CRC_a101.CRC_b131</t>
  </si>
  <si>
    <t>CRC_a102.CRC_b131</t>
  </si>
  <si>
    <t>CRC_a103.CRC_b131</t>
  </si>
  <si>
    <t>CRC_a104.CRC_b131</t>
  </si>
  <si>
    <t>CRC_a105.CRC_b131</t>
  </si>
  <si>
    <t>CRC_a106.CRC_b131</t>
  </si>
  <si>
    <t>CRC_a107.CRC_b131</t>
  </si>
  <si>
    <t>CRC_a108.CRC_b131</t>
  </si>
  <si>
    <t>CRC_a109.CRC_b131</t>
  </si>
  <si>
    <t>CRC_a110.CRC_b131</t>
  </si>
  <si>
    <t>CRC_a111.CRC_b131</t>
  </si>
  <si>
    <t>CRC_a112.CRC_b131</t>
  </si>
  <si>
    <t>CRC_a113.CRC_b131</t>
  </si>
  <si>
    <t>CRC_a114.CRC_b131</t>
  </si>
  <si>
    <t>CRC_a115.CRC_b131</t>
  </si>
  <si>
    <t>CRC_a116.CRC_b131</t>
  </si>
  <si>
    <t>CRC_a117.CRC_b131</t>
  </si>
  <si>
    <t>CRC_a118.CRC_b131</t>
  </si>
  <si>
    <t>CRC_a119.CRC_b131</t>
  </si>
  <si>
    <t>CRC_a120.CRC_b131</t>
  </si>
  <si>
    <t>CRC_a121.CRC_b131</t>
  </si>
  <si>
    <t>CRC_a122.CRC_b131</t>
  </si>
  <si>
    <t>CRC_a123.CRC_b131</t>
  </si>
  <si>
    <t>CRC_a124.CRC_b131</t>
  </si>
  <si>
    <t>CRC_a125.CRC_b131</t>
  </si>
  <si>
    <t>CRC_a126.CRC_b131</t>
  </si>
  <si>
    <t>CRC_a127.CRC_b131</t>
  </si>
  <si>
    <t>CRC_a128.CRC_b131</t>
  </si>
  <si>
    <t>CRC_a129.CRC_b131</t>
  </si>
  <si>
    <t>CRC_a130.CRC_b131</t>
  </si>
  <si>
    <t>CRC_a131.CRC_b131</t>
  </si>
  <si>
    <t>CRC_a132.CRC_b131</t>
  </si>
  <si>
    <t>CRC_a133.CRC_b131</t>
  </si>
  <si>
    <t>CRC_a134.CRC_b131</t>
  </si>
  <si>
    <t>CRC_a135.CRC_b131</t>
  </si>
  <si>
    <t>CRC_a136.CRC_b131</t>
  </si>
  <si>
    <t>CRC_a137.CRC_b131</t>
  </si>
  <si>
    <t>CRC_a138.CRC_b131</t>
  </si>
  <si>
    <t>CRC_a139.CRC_b131</t>
  </si>
  <si>
    <t>CRC_a140.CRC_b131</t>
  </si>
  <si>
    <t>CRC_a141.CRC_b131</t>
  </si>
  <si>
    <t>CRC_a142.CRC_b131</t>
  </si>
  <si>
    <t>CRC_a143.CRC_b131</t>
  </si>
  <si>
    <t>CRC_a144.CRC_b131</t>
  </si>
  <si>
    <t>CRC_a145.CRC_b131</t>
  </si>
  <si>
    <t>CRC_a146.CRC_b131</t>
  </si>
  <si>
    <t>CRC_a147.CRC_b131</t>
  </si>
  <si>
    <t>CRC_a148.CRC_b131</t>
  </si>
  <si>
    <t>CRC_a149.CRC_b131</t>
  </si>
  <si>
    <t>CRC_a150.CRC_b131</t>
  </si>
  <si>
    <t>CRC_a151.CRC_b131</t>
  </si>
  <si>
    <t>CRC_a152.CRC_b131</t>
  </si>
  <si>
    <t>CRC_a153.CRC_b131</t>
  </si>
  <si>
    <t>CRC_a154.CRC_b131</t>
  </si>
  <si>
    <t>CRC_a155.CRC_b131</t>
  </si>
  <si>
    <t>CRC_a156.CRC_b131</t>
  </si>
  <si>
    <t>CRC_a157.CRC_b131</t>
  </si>
  <si>
    <t>CRC_a158.CRC_b131</t>
  </si>
  <si>
    <t>CRC_a159.CRC_b131</t>
  </si>
  <si>
    <t>CRC_a160.CRC_b131</t>
  </si>
  <si>
    <t>CRC_a161.CRC_b131</t>
  </si>
  <si>
    <t>CRC_a162.CRC_b131</t>
  </si>
  <si>
    <t>CRC_a163.CRC_b131</t>
  </si>
  <si>
    <t>CRC_a164.CRC_b131</t>
  </si>
  <si>
    <t>CRC_a165.CRC_b131</t>
  </si>
  <si>
    <t>CRC_a166.CRC_b131</t>
  </si>
  <si>
    <t>CRC_a167.CRC_b131</t>
  </si>
  <si>
    <t>CRC_a168.CRC_b131</t>
  </si>
  <si>
    <t>CRC_a169.CRC_b131</t>
  </si>
  <si>
    <t>CRC_a170.CRC_b131</t>
  </si>
  <si>
    <t>CRC_a171.CRC_b131</t>
  </si>
  <si>
    <t>CRC_a172.CRC_b131</t>
  </si>
  <si>
    <t>CRC_a173.CRC_b131</t>
  </si>
  <si>
    <t>CRC_a174.CRC_b131</t>
  </si>
  <si>
    <t>CRC_a175.CRC_b131</t>
  </si>
  <si>
    <t>CRC_a176.CRC_b131</t>
  </si>
  <si>
    <t>CRC_a177.CRC_b131</t>
  </si>
  <si>
    <t>CRC_a178.CRC_b131</t>
  </si>
  <si>
    <t>CRC_a179.CRC_b131</t>
  </si>
  <si>
    <t>CRC_a180.CRC_b131</t>
  </si>
  <si>
    <t>CRC_a181.CRC_b131</t>
  </si>
  <si>
    <t>CRC_a182.CRC_b131</t>
  </si>
  <si>
    <t>CRC_a183.CRC_b131</t>
  </si>
  <si>
    <t>CRC_a184.CRC_b131</t>
  </si>
  <si>
    <t>CRC_a185.CRC_b131</t>
  </si>
  <si>
    <t>CRC_a186.CRC_b131</t>
  </si>
  <si>
    <t>CRC_a187.CRC_b131</t>
  </si>
  <si>
    <t>CRC_a188.CRC_b131</t>
  </si>
  <si>
    <t>CRC_a189.CRC_b131</t>
  </si>
  <si>
    <t>CRC_a190.CRC_b131</t>
  </si>
  <si>
    <t>CRC_a191.CRC_b131</t>
  </si>
  <si>
    <t>CRC_a192.CRC_b131</t>
  </si>
  <si>
    <t>CRC_a193.CRC_b131</t>
  </si>
  <si>
    <t>CRC_a194.CRC_b131</t>
  </si>
  <si>
    <t>CRC_a195.CRC_b131</t>
  </si>
  <si>
    <t>CRC_a196.CRC_b131</t>
  </si>
  <si>
    <t>CRC_a197.CRC_b131</t>
  </si>
  <si>
    <t>CRC_a198.CRC_b131</t>
  </si>
  <si>
    <t>CRC_a199.CRC_b131</t>
  </si>
  <si>
    <t>CDK4_a17.CRC_b131</t>
  </si>
  <si>
    <t>CRC_a1.CRC_b132</t>
  </si>
  <si>
    <t>CRC_a2.CRC_b132</t>
  </si>
  <si>
    <t>CRC_a3.CRC_b132</t>
  </si>
  <si>
    <t>CRC_a4.CRC_b132</t>
  </si>
  <si>
    <t>CRC_a5.CRC_b132</t>
  </si>
  <si>
    <t>CRC_a6.CRC_b132</t>
  </si>
  <si>
    <t>CRC_a7.CRC_b132</t>
  </si>
  <si>
    <t>CRC_a8.CRC_b132</t>
  </si>
  <si>
    <t>CRC_a9.CRC_b132</t>
  </si>
  <si>
    <t>CRC_a10.CRC_b132</t>
  </si>
  <si>
    <t>CRC_a11.CRC_b132</t>
  </si>
  <si>
    <t>CRC_a12.CRC_b132</t>
  </si>
  <si>
    <t>CRC_a13.CRC_b132</t>
  </si>
  <si>
    <t>CRC_a14.CRC_b132</t>
  </si>
  <si>
    <t>CRC_a15.CRC_b132</t>
  </si>
  <si>
    <t>CRC_a16.CRC_b132</t>
  </si>
  <si>
    <t>CRC_a17.CRC_b132</t>
  </si>
  <si>
    <t>CRC_a18.CRC_b132</t>
  </si>
  <si>
    <t>CRC_a19.CRC_b132</t>
  </si>
  <si>
    <t>CRC_a20.CRC_b132</t>
  </si>
  <si>
    <t>CRC_a21.CRC_b132</t>
  </si>
  <si>
    <t>CRC_a22.CRC_b132</t>
  </si>
  <si>
    <t>CRC_a23.CRC_b132</t>
  </si>
  <si>
    <t>CRC_a24.CRC_b132</t>
  </si>
  <si>
    <t>CRC_a25.CRC_b132</t>
  </si>
  <si>
    <t>CRC_a26.CRC_b132</t>
  </si>
  <si>
    <t>CRC_a27.CRC_b132</t>
  </si>
  <si>
    <t>CRC_a28.CRC_b132</t>
  </si>
  <si>
    <t>CRC_a29.CRC_b132</t>
  </si>
  <si>
    <t>CRC_a30.CRC_b132</t>
  </si>
  <si>
    <t>CRC_a31.CRC_b132</t>
  </si>
  <si>
    <t>CRC_a32.CRC_b132</t>
  </si>
  <si>
    <t>CRC_a33.CRC_b132</t>
  </si>
  <si>
    <t>CRC_a34.CRC_b132</t>
  </si>
  <si>
    <t>CRC_a35.CRC_b132</t>
  </si>
  <si>
    <t>CRC_a36.CRC_b132</t>
  </si>
  <si>
    <t>CRC_a37.CRC_b132</t>
  </si>
  <si>
    <t>CRC_a38.CRC_b132</t>
  </si>
  <si>
    <t>CRC_a39.CRC_b132</t>
  </si>
  <si>
    <t>CRC_a40.CRC_b132</t>
  </si>
  <si>
    <t>CRC_a41.CRC_b132</t>
  </si>
  <si>
    <t>CRC_a42.CRC_b132</t>
  </si>
  <si>
    <t>CRC_a43.CRC_b132</t>
  </si>
  <si>
    <t>CRC_a44.CRC_b132</t>
  </si>
  <si>
    <t>CRC_a45.CRC_b132</t>
  </si>
  <si>
    <t>CRC_a46.CRC_b132</t>
  </si>
  <si>
    <t>CRC_a47.CRC_b132</t>
  </si>
  <si>
    <t>CRC_a48.CRC_b132</t>
  </si>
  <si>
    <t>CRC_a49.CRC_b132</t>
  </si>
  <si>
    <t>CRC_a50.CRC_b132</t>
  </si>
  <si>
    <t>CRC_a51.CRC_b132</t>
  </si>
  <si>
    <t>CRC_a52.CRC_b132</t>
  </si>
  <si>
    <t>CRC_a53.CRC_b132</t>
  </si>
  <si>
    <t>CRC_a54.CRC_b132</t>
  </si>
  <si>
    <t>CRC_a55.CRC_b132</t>
  </si>
  <si>
    <t>CRC_a56.CRC_b132</t>
  </si>
  <si>
    <t>CRC_a57.CRC_b132</t>
  </si>
  <si>
    <t>CRC_a58.CRC_b132</t>
  </si>
  <si>
    <t>CRC_a59.CRC_b132</t>
  </si>
  <si>
    <t>CRC_a60.CRC_b132</t>
  </si>
  <si>
    <t>CRC_a61.CRC_b132</t>
  </si>
  <si>
    <t>CRC_a62.CRC_b132</t>
  </si>
  <si>
    <t>CRC_a63.CRC_b132</t>
  </si>
  <si>
    <t>CRC_a64.CRC_b132</t>
  </si>
  <si>
    <t>CRC_a65.CRC_b132</t>
  </si>
  <si>
    <t>CRC_a66.CRC_b132</t>
  </si>
  <si>
    <t>CRC_a67.CRC_b132</t>
  </si>
  <si>
    <t>CRC_a68.CRC_b132</t>
  </si>
  <si>
    <t>CRC_a69.CRC_b132</t>
  </si>
  <si>
    <t>CRC_a70.CRC_b132</t>
  </si>
  <si>
    <t>CRC_a71.CRC_b132</t>
  </si>
  <si>
    <t>CRC_a72.CRC_b132</t>
  </si>
  <si>
    <t>CRC_a73.CRC_b132</t>
  </si>
  <si>
    <t>CRC_a74.CRC_b132</t>
  </si>
  <si>
    <t>CRC_a75.CRC_b132</t>
  </si>
  <si>
    <t>CRC_a76.CRC_b132</t>
  </si>
  <si>
    <t>CRC_a77.CRC_b132</t>
  </si>
  <si>
    <t>CRC_a78.CRC_b132</t>
  </si>
  <si>
    <t>CRC_a79.CRC_b132</t>
  </si>
  <si>
    <t>CRC_a80.CRC_b132</t>
  </si>
  <si>
    <t>CRC_a81.CRC_b132</t>
  </si>
  <si>
    <t>CRC_a82.CRC_b132</t>
  </si>
  <si>
    <t>CRC_a83.CRC_b132</t>
  </si>
  <si>
    <t>CRC_a84.CRC_b132</t>
  </si>
  <si>
    <t>CRC_a85.CRC_b132</t>
  </si>
  <si>
    <t>CRC_a86.CRC_b132</t>
  </si>
  <si>
    <t>CRC_a87.CRC_b132</t>
  </si>
  <si>
    <t>CRC_a88.CRC_b132</t>
  </si>
  <si>
    <t>CRC_a89.CRC_b132</t>
  </si>
  <si>
    <t>CRC_a90.CRC_b132</t>
  </si>
  <si>
    <t>CRC_a91.CRC_b132</t>
  </si>
  <si>
    <t>CRC_a92.CRC_b132</t>
  </si>
  <si>
    <t>CRC_a93.CRC_b132</t>
  </si>
  <si>
    <t>CRC_a94.CRC_b132</t>
  </si>
  <si>
    <t>CRC_a95.CRC_b132</t>
  </si>
  <si>
    <t>CRC_a96.CRC_b132</t>
  </si>
  <si>
    <t>CRC_a97.CRC_b132</t>
  </si>
  <si>
    <t>CRC_a98.CRC_b132</t>
  </si>
  <si>
    <t>CRC_a99.CRC_b132</t>
  </si>
  <si>
    <t>CRC_a100.CRC_b132</t>
  </si>
  <si>
    <t>CRC_a101.CRC_b132</t>
  </si>
  <si>
    <t>CRC_a102.CRC_b132</t>
  </si>
  <si>
    <t>CRC_a103.CRC_b132</t>
  </si>
  <si>
    <t>CRC_a104.CRC_b132</t>
  </si>
  <si>
    <t>CRC_a105.CRC_b132</t>
  </si>
  <si>
    <t>CRC_a106.CRC_b132</t>
  </si>
  <si>
    <t>CRC_a107.CRC_b132</t>
  </si>
  <si>
    <t>CRC_a108.CRC_b132</t>
  </si>
  <si>
    <t>CRC_a109.CRC_b132</t>
  </si>
  <si>
    <t>CRC_a110.CRC_b132</t>
  </si>
  <si>
    <t>CRC_a111.CRC_b132</t>
  </si>
  <si>
    <t>CRC_a112.CRC_b132</t>
  </si>
  <si>
    <t>CRC_a113.CRC_b132</t>
  </si>
  <si>
    <t>CRC_a114.CRC_b132</t>
  </si>
  <si>
    <t>CRC_a115.CRC_b132</t>
  </si>
  <si>
    <t>CRC_a116.CRC_b132</t>
  </si>
  <si>
    <t>CRC_a117.CRC_b132</t>
  </si>
  <si>
    <t>CRC_a118.CRC_b132</t>
  </si>
  <si>
    <t>CRC_a119.CRC_b132</t>
  </si>
  <si>
    <t>CRC_a120.CRC_b132</t>
  </si>
  <si>
    <t>CRC_a121.CRC_b132</t>
  </si>
  <si>
    <t>CRC_a122.CRC_b132</t>
  </si>
  <si>
    <t>CRC_a123.CRC_b132</t>
  </si>
  <si>
    <t>CRC_a124.CRC_b132</t>
  </si>
  <si>
    <t>CRC_a125.CRC_b132</t>
  </si>
  <si>
    <t>CRC_a126.CRC_b132</t>
  </si>
  <si>
    <t>CRC_a127.CRC_b132</t>
  </si>
  <si>
    <t>CRC_a128.CRC_b132</t>
  </si>
  <si>
    <t>CRC_a129.CRC_b132</t>
  </si>
  <si>
    <t>CRC_a130.CRC_b132</t>
  </si>
  <si>
    <t>CRC_a131.CRC_b132</t>
  </si>
  <si>
    <t>CRC_a132.CRC_b132</t>
  </si>
  <si>
    <t>CRC_a133.CRC_b132</t>
  </si>
  <si>
    <t>CRC_a134.CRC_b132</t>
  </si>
  <si>
    <t>CRC_a135.CRC_b132</t>
  </si>
  <si>
    <t>CRC_a136.CRC_b132</t>
  </si>
  <si>
    <t>CRC_a137.CRC_b132</t>
  </si>
  <si>
    <t>CRC_a138.CRC_b132</t>
  </si>
  <si>
    <t>CRC_a139.CRC_b132</t>
  </si>
  <si>
    <t>CRC_a140.CRC_b132</t>
  </si>
  <si>
    <t>CRC_a141.CRC_b132</t>
  </si>
  <si>
    <t>CRC_a142.CRC_b132</t>
  </si>
  <si>
    <t>CRC_a143.CRC_b132</t>
  </si>
  <si>
    <t>CRC_a144.CRC_b132</t>
  </si>
  <si>
    <t>CRC_a145.CRC_b132</t>
  </si>
  <si>
    <t>CRC_a146.CRC_b132</t>
  </si>
  <si>
    <t>CRC_a147.CRC_b132</t>
  </si>
  <si>
    <t>CRC_a148.CRC_b132</t>
  </si>
  <si>
    <t>CRC_a149.CRC_b132</t>
  </si>
  <si>
    <t>CRC_a150.CRC_b132</t>
  </si>
  <si>
    <t>CRC_a151.CRC_b132</t>
  </si>
  <si>
    <t>CRC_a152.CRC_b132</t>
  </si>
  <si>
    <t>CRC_a153.CRC_b132</t>
  </si>
  <si>
    <t>CRC_a154.CRC_b132</t>
  </si>
  <si>
    <t>CRC_a155.CRC_b132</t>
  </si>
  <si>
    <t>CRC_a156.CRC_b132</t>
  </si>
  <si>
    <t>CRC_a157.CRC_b132</t>
  </si>
  <si>
    <t>CRC_a158.CRC_b132</t>
  </si>
  <si>
    <t>CRC_a159.CRC_b132</t>
  </si>
  <si>
    <t>CRC_a160.CRC_b132</t>
  </si>
  <si>
    <t>CRC_a161.CRC_b132</t>
  </si>
  <si>
    <t>CRC_a162.CRC_b132</t>
  </si>
  <si>
    <t>CRC_a163.CRC_b132</t>
  </si>
  <si>
    <t>CRC_a164.CRC_b132</t>
  </si>
  <si>
    <t>CRC_a165.CRC_b132</t>
  </si>
  <si>
    <t>CRC_a166.CRC_b132</t>
  </si>
  <si>
    <t>CRC_a167.CRC_b132</t>
  </si>
  <si>
    <t>CRC_a168.CRC_b132</t>
  </si>
  <si>
    <t>CRC_a169.CRC_b132</t>
  </si>
  <si>
    <t>CRC_a170.CRC_b132</t>
  </si>
  <si>
    <t>CRC_a171.CRC_b132</t>
  </si>
  <si>
    <t>CRC_a172.CRC_b132</t>
  </si>
  <si>
    <t>CRC_a173.CRC_b132</t>
  </si>
  <si>
    <t>CRC_a174.CRC_b132</t>
  </si>
  <si>
    <t>CRC_a175.CRC_b132</t>
  </si>
  <si>
    <t>CRC_a176.CRC_b132</t>
  </si>
  <si>
    <t>CRC_a177.CRC_b132</t>
  </si>
  <si>
    <t>CRC_a178.CRC_b132</t>
  </si>
  <si>
    <t>CRC_a179.CRC_b132</t>
  </si>
  <si>
    <t>CRC_a180.CRC_b132</t>
  </si>
  <si>
    <t>CRC_a181.CRC_b132</t>
  </si>
  <si>
    <t>CRC_a182.CRC_b132</t>
  </si>
  <si>
    <t>CRC_a183.CRC_b132</t>
  </si>
  <si>
    <t>CRC_a184.CRC_b132</t>
  </si>
  <si>
    <t>CRC_a185.CRC_b132</t>
  </si>
  <si>
    <t>CRC_a186.CRC_b132</t>
  </si>
  <si>
    <t>CRC_a187.CRC_b132</t>
  </si>
  <si>
    <t>CRC_a188.CRC_b132</t>
  </si>
  <si>
    <t>CRC_a189.CRC_b132</t>
  </si>
  <si>
    <t>CRC_a190.CRC_b132</t>
  </si>
  <si>
    <t>CRC_a191.CRC_b132</t>
  </si>
  <si>
    <t>CRC_a192.CRC_b132</t>
  </si>
  <si>
    <t>CRC_a193.CRC_b132</t>
  </si>
  <si>
    <t>CRC_a194.CRC_b132</t>
  </si>
  <si>
    <t>CRC_a195.CRC_b132</t>
  </si>
  <si>
    <t>CRC_a196.CRC_b132</t>
  </si>
  <si>
    <t>CRC_a197.CRC_b132</t>
  </si>
  <si>
    <t>CRC_a198.CRC_b132</t>
  </si>
  <si>
    <t>CRC_a199.CRC_b132</t>
  </si>
  <si>
    <t>CDK4_a17.CRC_b132</t>
  </si>
  <si>
    <t>CRC_a1.CRC_b133</t>
  </si>
  <si>
    <t>CRC_a2.CRC_b133</t>
  </si>
  <si>
    <t>CRC_a3.CRC_b133</t>
  </si>
  <si>
    <t>CRC_a4.CRC_b133</t>
  </si>
  <si>
    <t>CRC_a5.CRC_b133</t>
  </si>
  <si>
    <t>CRC_a6.CRC_b133</t>
  </si>
  <si>
    <t>CRC_a7.CRC_b133</t>
  </si>
  <si>
    <t>CRC_a8.CRC_b133</t>
  </si>
  <si>
    <t>CRC_a9.CRC_b133</t>
  </si>
  <si>
    <t>CRC_a10.CRC_b133</t>
  </si>
  <si>
    <t>CRC_a11.CRC_b133</t>
  </si>
  <si>
    <t>CRC_a12.CRC_b133</t>
  </si>
  <si>
    <t>CRC_a13.CRC_b133</t>
  </si>
  <si>
    <t>CRC_a14.CRC_b133</t>
  </si>
  <si>
    <t>CRC_a15.CRC_b133</t>
  </si>
  <si>
    <t>CRC_a16.CRC_b133</t>
  </si>
  <si>
    <t>CRC_a17.CRC_b133</t>
  </si>
  <si>
    <t>CRC_a18.CRC_b133</t>
  </si>
  <si>
    <t>CRC_a19.CRC_b133</t>
  </si>
  <si>
    <t>CRC_a20.CRC_b133</t>
  </si>
  <si>
    <t>CRC_a21.CRC_b133</t>
  </si>
  <si>
    <t>CRC_a22.CRC_b133</t>
  </si>
  <si>
    <t>CRC_a23.CRC_b133</t>
  </si>
  <si>
    <t>CRC_a24.CRC_b133</t>
  </si>
  <si>
    <t>CRC_a25.CRC_b133</t>
  </si>
  <si>
    <t>CRC_a26.CRC_b133</t>
  </si>
  <si>
    <t>CRC_a27.CRC_b133</t>
  </si>
  <si>
    <t>CRC_a28.CRC_b133</t>
  </si>
  <si>
    <t>CRC_a29.CRC_b133</t>
  </si>
  <si>
    <t>CRC_a30.CRC_b133</t>
  </si>
  <si>
    <t>CRC_a31.CRC_b133</t>
  </si>
  <si>
    <t>CRC_a32.CRC_b133</t>
  </si>
  <si>
    <t>CRC_a33.CRC_b133</t>
  </si>
  <si>
    <t>CRC_a34.CRC_b133</t>
  </si>
  <si>
    <t>CRC_a35.CRC_b133</t>
  </si>
  <si>
    <t>CRC_a36.CRC_b133</t>
  </si>
  <si>
    <t>CRC_a37.CRC_b133</t>
  </si>
  <si>
    <t>CRC_a38.CRC_b133</t>
  </si>
  <si>
    <t>CRC_a39.CRC_b133</t>
  </si>
  <si>
    <t>CRC_a40.CRC_b133</t>
  </si>
  <si>
    <t>CRC_a41.CRC_b133</t>
  </si>
  <si>
    <t>CRC_a42.CRC_b133</t>
  </si>
  <si>
    <t>CRC_a43.CRC_b133</t>
  </si>
  <si>
    <t>CRC_a44.CRC_b133</t>
  </si>
  <si>
    <t>CRC_a45.CRC_b133</t>
  </si>
  <si>
    <t>CRC_a46.CRC_b133</t>
  </si>
  <si>
    <t>CRC_a47.CRC_b133</t>
  </si>
  <si>
    <t>CRC_a48.CRC_b133</t>
  </si>
  <si>
    <t>CRC_a49.CRC_b133</t>
  </si>
  <si>
    <t>CRC_a50.CRC_b133</t>
  </si>
  <si>
    <t>CRC_a51.CRC_b133</t>
  </si>
  <si>
    <t>CRC_a52.CRC_b133</t>
  </si>
  <si>
    <t>CRC_a53.CRC_b133</t>
  </si>
  <si>
    <t>CRC_a54.CRC_b133</t>
  </si>
  <si>
    <t>CRC_a55.CRC_b133</t>
  </si>
  <si>
    <t>CRC_a56.CRC_b133</t>
  </si>
  <si>
    <t>CRC_a57.CRC_b133</t>
  </si>
  <si>
    <t>CRC_a58.CRC_b133</t>
  </si>
  <si>
    <t>CRC_a59.CRC_b133</t>
  </si>
  <si>
    <t>CRC_a60.CRC_b133</t>
  </si>
  <si>
    <t>CRC_a61.CRC_b133</t>
  </si>
  <si>
    <t>CRC_a62.CRC_b133</t>
  </si>
  <si>
    <t>CRC_a63.CRC_b133</t>
  </si>
  <si>
    <t>CRC_a64.CRC_b133</t>
  </si>
  <si>
    <t>CRC_a65.CRC_b133</t>
  </si>
  <si>
    <t>CRC_a66.CRC_b133</t>
  </si>
  <si>
    <t>CRC_a67.CRC_b133</t>
  </si>
  <si>
    <t>CRC_a68.CRC_b133</t>
  </si>
  <si>
    <t>CRC_a69.CRC_b133</t>
  </si>
  <si>
    <t>CRC_a70.CRC_b133</t>
  </si>
  <si>
    <t>CRC_a71.CRC_b133</t>
  </si>
  <si>
    <t>CRC_a72.CRC_b133</t>
  </si>
  <si>
    <t>CRC_a73.CRC_b133</t>
  </si>
  <si>
    <t>CRC_a74.CRC_b133</t>
  </si>
  <si>
    <t>CRC_a75.CRC_b133</t>
  </si>
  <si>
    <t>CRC_a76.CRC_b133</t>
  </si>
  <si>
    <t>CRC_a77.CRC_b133</t>
  </si>
  <si>
    <t>CRC_a78.CRC_b133</t>
  </si>
  <si>
    <t>CRC_a79.CRC_b133</t>
  </si>
  <si>
    <t>CRC_a80.CRC_b133</t>
  </si>
  <si>
    <t>CRC_a81.CRC_b133</t>
  </si>
  <si>
    <t>CRC_a82.CRC_b133</t>
  </si>
  <si>
    <t>CRC_a83.CRC_b133</t>
  </si>
  <si>
    <t>CRC_a84.CRC_b133</t>
  </si>
  <si>
    <t>CRC_a85.CRC_b133</t>
  </si>
  <si>
    <t>CRC_a86.CRC_b133</t>
  </si>
  <si>
    <t>CRC_a87.CRC_b133</t>
  </si>
  <si>
    <t>CRC_a88.CRC_b133</t>
  </si>
  <si>
    <t>CRC_a89.CRC_b133</t>
  </si>
  <si>
    <t>CRC_a90.CRC_b133</t>
  </si>
  <si>
    <t>CRC_a91.CRC_b133</t>
  </si>
  <si>
    <t>CRC_a92.CRC_b133</t>
  </si>
  <si>
    <t>CRC_a93.CRC_b133</t>
  </si>
  <si>
    <t>CRC_a94.CRC_b133</t>
  </si>
  <si>
    <t>CRC_a95.CRC_b133</t>
  </si>
  <si>
    <t>CRC_a96.CRC_b133</t>
  </si>
  <si>
    <t>CRC_a97.CRC_b133</t>
  </si>
  <si>
    <t>CRC_a98.CRC_b133</t>
  </si>
  <si>
    <t>CRC_a99.CRC_b133</t>
  </si>
  <si>
    <t>CRC_a100.CRC_b133</t>
  </si>
  <si>
    <t>CRC_a101.CRC_b133</t>
  </si>
  <si>
    <t>CRC_a102.CRC_b133</t>
  </si>
  <si>
    <t>CRC_a103.CRC_b133</t>
  </si>
  <si>
    <t>CRC_a104.CRC_b133</t>
  </si>
  <si>
    <t>CRC_a105.CRC_b133</t>
  </si>
  <si>
    <t>CRC_a106.CRC_b133</t>
  </si>
  <si>
    <t>CRC_a107.CRC_b133</t>
  </si>
  <si>
    <t>CRC_a108.CRC_b133</t>
  </si>
  <si>
    <t>CRC_a109.CRC_b133</t>
  </si>
  <si>
    <t>CRC_a110.CRC_b133</t>
  </si>
  <si>
    <t>CRC_a111.CRC_b133</t>
  </si>
  <si>
    <t>CRC_a112.CRC_b133</t>
  </si>
  <si>
    <t>CRC_a113.CRC_b133</t>
  </si>
  <si>
    <t>CRC_a114.CRC_b133</t>
  </si>
  <si>
    <t>CRC_a115.CRC_b133</t>
  </si>
  <si>
    <t>CRC_a116.CRC_b133</t>
  </si>
  <si>
    <t>CRC_a117.CRC_b133</t>
  </si>
  <si>
    <t>CRC_a118.CRC_b133</t>
  </si>
  <si>
    <t>CRC_a119.CRC_b133</t>
  </si>
  <si>
    <t>CRC_a120.CRC_b133</t>
  </si>
  <si>
    <t>CRC_a121.CRC_b133</t>
  </si>
  <si>
    <t>CRC_a122.CRC_b133</t>
  </si>
  <si>
    <t>CRC_a123.CRC_b133</t>
  </si>
  <si>
    <t>CRC_a124.CRC_b133</t>
  </si>
  <si>
    <t>CRC_a125.CRC_b133</t>
  </si>
  <si>
    <t>CRC_a126.CRC_b133</t>
  </si>
  <si>
    <t>CRC_a127.CRC_b133</t>
  </si>
  <si>
    <t>CRC_a128.CRC_b133</t>
  </si>
  <si>
    <t>CRC_a129.CRC_b133</t>
  </si>
  <si>
    <t>CRC_a130.CRC_b133</t>
  </si>
  <si>
    <t>CRC_a131.CRC_b133</t>
  </si>
  <si>
    <t>CRC_a132.CRC_b133</t>
  </si>
  <si>
    <t>CRC_a133.CRC_b133</t>
  </si>
  <si>
    <t>CRC_a134.CRC_b133</t>
  </si>
  <si>
    <t>CRC_a135.CRC_b133</t>
  </si>
  <si>
    <t>CRC_a136.CRC_b133</t>
  </si>
  <si>
    <t>CRC_a137.CRC_b133</t>
  </si>
  <si>
    <t>CRC_a138.CRC_b133</t>
  </si>
  <si>
    <t>CRC_a139.CRC_b133</t>
  </si>
  <si>
    <t>CRC_a140.CRC_b133</t>
  </si>
  <si>
    <t>CRC_a141.CRC_b133</t>
  </si>
  <si>
    <t>CRC_a142.CRC_b133</t>
  </si>
  <si>
    <t>CRC_a143.CRC_b133</t>
  </si>
  <si>
    <t>CRC_a144.CRC_b133</t>
  </si>
  <si>
    <t>CRC_a145.CRC_b133</t>
  </si>
  <si>
    <t>CRC_a146.CRC_b133</t>
  </si>
  <si>
    <t>CRC_a147.CRC_b133</t>
  </si>
  <si>
    <t>CRC_a148.CRC_b133</t>
  </si>
  <si>
    <t>CRC_a149.CRC_b133</t>
  </si>
  <si>
    <t>CRC_a150.CRC_b133</t>
  </si>
  <si>
    <t>CRC_a151.CRC_b133</t>
  </si>
  <si>
    <t>CRC_a152.CRC_b133</t>
  </si>
  <si>
    <t>CRC_a153.CRC_b133</t>
  </si>
  <si>
    <t>CRC_a154.CRC_b133</t>
  </si>
  <si>
    <t>CRC_a155.CRC_b133</t>
  </si>
  <si>
    <t>CRC_a156.CRC_b133</t>
  </si>
  <si>
    <t>CRC_a157.CRC_b133</t>
  </si>
  <si>
    <t>CRC_a158.CRC_b133</t>
  </si>
  <si>
    <t>CRC_a159.CRC_b133</t>
  </si>
  <si>
    <t>CRC_a160.CRC_b133</t>
  </si>
  <si>
    <t>CRC_a161.CRC_b133</t>
  </si>
  <si>
    <t>CRC_a162.CRC_b133</t>
  </si>
  <si>
    <t>CRC_a163.CRC_b133</t>
  </si>
  <si>
    <t>CRC_a164.CRC_b133</t>
  </si>
  <si>
    <t>CRC_a165.CRC_b133</t>
  </si>
  <si>
    <t>CRC_a166.CRC_b133</t>
  </si>
  <si>
    <t>CRC_a167.CRC_b133</t>
  </si>
  <si>
    <t>CRC_a168.CRC_b133</t>
  </si>
  <si>
    <t>CRC_a169.CRC_b133</t>
  </si>
  <si>
    <t>CRC_a170.CRC_b133</t>
  </si>
  <si>
    <t>CRC_a171.CRC_b133</t>
  </si>
  <si>
    <t>CRC_a172.CRC_b133</t>
  </si>
  <si>
    <t>CRC_a173.CRC_b133</t>
  </si>
  <si>
    <t>CRC_a174.CRC_b133</t>
  </si>
  <si>
    <t>CRC_a175.CRC_b133</t>
  </si>
  <si>
    <t>CRC_a176.CRC_b133</t>
  </si>
  <si>
    <t>CRC_a177.CRC_b133</t>
  </si>
  <si>
    <t>CRC_a178.CRC_b133</t>
  </si>
  <si>
    <t>CRC_a179.CRC_b133</t>
  </si>
  <si>
    <t>CRC_a180.CRC_b133</t>
  </si>
  <si>
    <t>CRC_a181.CRC_b133</t>
  </si>
  <si>
    <t>CRC_a182.CRC_b133</t>
  </si>
  <si>
    <t>CRC_a183.CRC_b133</t>
  </si>
  <si>
    <t>CRC_a184.CRC_b133</t>
  </si>
  <si>
    <t>CRC_a185.CRC_b133</t>
  </si>
  <si>
    <t>CRC_a186.CRC_b133</t>
  </si>
  <si>
    <t>CRC_a187.CRC_b133</t>
  </si>
  <si>
    <t>CRC_a188.CRC_b133</t>
  </si>
  <si>
    <t>CRC_a189.CRC_b133</t>
  </si>
  <si>
    <t>CRC_a190.CRC_b133</t>
  </si>
  <si>
    <t>CRC_a191.CRC_b133</t>
  </si>
  <si>
    <t>CRC_a192.CRC_b133</t>
  </si>
  <si>
    <t>CRC_a193.CRC_b133</t>
  </si>
  <si>
    <t>CRC_a194.CRC_b133</t>
  </si>
  <si>
    <t>CRC_a195.CRC_b133</t>
  </si>
  <si>
    <t>CRC_a196.CRC_b133</t>
  </si>
  <si>
    <t>CRC_a197.CRC_b133</t>
  </si>
  <si>
    <t>CRC_a198.CRC_b133</t>
  </si>
  <si>
    <t>CRC_a199.CRC_b133</t>
  </si>
  <si>
    <t>CDK4_a17.CRC_b133</t>
  </si>
  <si>
    <t>CRC_a1.CRC_b134</t>
  </si>
  <si>
    <t>CRC_a2.CRC_b134</t>
  </si>
  <si>
    <t>CRC_a3.CRC_b134</t>
  </si>
  <si>
    <t>CRC_a4.CRC_b134</t>
  </si>
  <si>
    <t>CRC_a5.CRC_b134</t>
  </si>
  <si>
    <t>CRC_a6.CRC_b134</t>
  </si>
  <si>
    <t>CRC_a7.CRC_b134</t>
  </si>
  <si>
    <t>CRC_a8.CRC_b134</t>
  </si>
  <si>
    <t>CRC_a9.CRC_b134</t>
  </si>
  <si>
    <t>CRC_a10.CRC_b134</t>
  </si>
  <si>
    <t>CRC_a11.CRC_b134</t>
  </si>
  <si>
    <t>CRC_a12.CRC_b134</t>
  </si>
  <si>
    <t>CRC_a13.CRC_b134</t>
  </si>
  <si>
    <t>CRC_a14.CRC_b134</t>
  </si>
  <si>
    <t>CRC_a15.CRC_b134</t>
  </si>
  <si>
    <t>CRC_a16.CRC_b134</t>
  </si>
  <si>
    <t>CRC_a17.CRC_b134</t>
  </si>
  <si>
    <t>CRC_a18.CRC_b134</t>
  </si>
  <si>
    <t>CRC_a19.CRC_b134</t>
  </si>
  <si>
    <t>CRC_a20.CRC_b134</t>
  </si>
  <si>
    <t>CRC_a21.CRC_b134</t>
  </si>
  <si>
    <t>CRC_a22.CRC_b134</t>
  </si>
  <si>
    <t>CRC_a23.CRC_b134</t>
  </si>
  <si>
    <t>CRC_a24.CRC_b134</t>
  </si>
  <si>
    <t>CRC_a25.CRC_b134</t>
  </si>
  <si>
    <t>CRC_a26.CRC_b134</t>
  </si>
  <si>
    <t>CRC_a27.CRC_b134</t>
  </si>
  <si>
    <t>CRC_a28.CRC_b134</t>
  </si>
  <si>
    <t>CRC_a29.CRC_b134</t>
  </si>
  <si>
    <t>CRC_a30.CRC_b134</t>
  </si>
  <si>
    <t>CRC_a31.CRC_b134</t>
  </si>
  <si>
    <t>CRC_a32.CRC_b134</t>
  </si>
  <si>
    <t>CRC_a33.CRC_b134</t>
  </si>
  <si>
    <t>CRC_a34.CRC_b134</t>
  </si>
  <si>
    <t>CRC_a35.CRC_b134</t>
  </si>
  <si>
    <t>CRC_a36.CRC_b134</t>
  </si>
  <si>
    <t>CRC_a37.CRC_b134</t>
  </si>
  <si>
    <t>CRC_a38.CRC_b134</t>
  </si>
  <si>
    <t>CRC_a39.CRC_b134</t>
  </si>
  <si>
    <t>CRC_a40.CRC_b134</t>
  </si>
  <si>
    <t>CRC_a41.CRC_b134</t>
  </si>
  <si>
    <t>CRC_a42.CRC_b134</t>
  </si>
  <si>
    <t>CRC_a43.CRC_b134</t>
  </si>
  <si>
    <t>CRC_a44.CRC_b134</t>
  </si>
  <si>
    <t>CRC_a45.CRC_b134</t>
  </si>
  <si>
    <t>CRC_a46.CRC_b134</t>
  </si>
  <si>
    <t>CRC_a47.CRC_b134</t>
  </si>
  <si>
    <t>CRC_a48.CRC_b134</t>
  </si>
  <si>
    <t>CRC_a49.CRC_b134</t>
  </si>
  <si>
    <t>CRC_a50.CRC_b134</t>
  </si>
  <si>
    <t>CRC_a51.CRC_b134</t>
  </si>
  <si>
    <t>CRC_a52.CRC_b134</t>
  </si>
  <si>
    <t>CRC_a53.CRC_b134</t>
  </si>
  <si>
    <t>CRC_a54.CRC_b134</t>
  </si>
  <si>
    <t>CRC_a55.CRC_b134</t>
  </si>
  <si>
    <t>CRC_a56.CRC_b134</t>
  </si>
  <si>
    <t>CRC_a57.CRC_b134</t>
  </si>
  <si>
    <t>CRC_a58.CRC_b134</t>
  </si>
  <si>
    <t>CRC_a59.CRC_b134</t>
  </si>
  <si>
    <t>CRC_a60.CRC_b134</t>
  </si>
  <si>
    <t>CRC_a61.CRC_b134</t>
  </si>
  <si>
    <t>CRC_a62.CRC_b134</t>
  </si>
  <si>
    <t>CRC_a63.CRC_b134</t>
  </si>
  <si>
    <t>CRC_a64.CRC_b134</t>
  </si>
  <si>
    <t>CRC_a65.CRC_b134</t>
  </si>
  <si>
    <t>CRC_a66.CRC_b134</t>
  </si>
  <si>
    <t>CRC_a67.CRC_b134</t>
  </si>
  <si>
    <t>CRC_a68.CRC_b134</t>
  </si>
  <si>
    <t>CRC_a69.CRC_b134</t>
  </si>
  <si>
    <t>CRC_a70.CRC_b134</t>
  </si>
  <si>
    <t>CRC_a71.CRC_b134</t>
  </si>
  <si>
    <t>CRC_a72.CRC_b134</t>
  </si>
  <si>
    <t>CRC_a73.CRC_b134</t>
  </si>
  <si>
    <t>CRC_a74.CRC_b134</t>
  </si>
  <si>
    <t>CRC_a75.CRC_b134</t>
  </si>
  <si>
    <t>CRC_a76.CRC_b134</t>
  </si>
  <si>
    <t>CRC_a77.CRC_b134</t>
  </si>
  <si>
    <t>CRC_a78.CRC_b134</t>
  </si>
  <si>
    <t>CRC_a79.CRC_b134</t>
  </si>
  <si>
    <t>CRC_a80.CRC_b134</t>
  </si>
  <si>
    <t>CRC_a81.CRC_b134</t>
  </si>
  <si>
    <t>CRC_a82.CRC_b134</t>
  </si>
  <si>
    <t>CRC_a83.CRC_b134</t>
  </si>
  <si>
    <t>CRC_a84.CRC_b134</t>
  </si>
  <si>
    <t>CRC_a85.CRC_b134</t>
  </si>
  <si>
    <t>CRC_a86.CRC_b134</t>
  </si>
  <si>
    <t>CRC_a87.CRC_b134</t>
  </si>
  <si>
    <t>CRC_a88.CRC_b134</t>
  </si>
  <si>
    <t>CRC_a89.CRC_b134</t>
  </si>
  <si>
    <t>CRC_a90.CRC_b134</t>
  </si>
  <si>
    <t>CRC_a91.CRC_b134</t>
  </si>
  <si>
    <t>CRC_a92.CRC_b134</t>
  </si>
  <si>
    <t>CRC_a93.CRC_b134</t>
  </si>
  <si>
    <t>CRC_a94.CRC_b134</t>
  </si>
  <si>
    <t>CRC_a95.CRC_b134</t>
  </si>
  <si>
    <t>CRC_a96.CRC_b134</t>
  </si>
  <si>
    <t>CRC_a97.CRC_b134</t>
  </si>
  <si>
    <t>CRC_a98.CRC_b134</t>
  </si>
  <si>
    <t>CRC_a99.CRC_b134</t>
  </si>
  <si>
    <t>CRC_a100.CRC_b134</t>
  </si>
  <si>
    <t>CRC_a101.CRC_b134</t>
  </si>
  <si>
    <t>CRC_a102.CRC_b134</t>
  </si>
  <si>
    <t>CRC_a103.CRC_b134</t>
  </si>
  <si>
    <t>CRC_a104.CRC_b134</t>
  </si>
  <si>
    <t>CRC_a105.CRC_b134</t>
  </si>
  <si>
    <t>CRC_a106.CRC_b134</t>
  </si>
  <si>
    <t>CRC_a107.CRC_b134</t>
  </si>
  <si>
    <t>CRC_a108.CRC_b134</t>
  </si>
  <si>
    <t>CRC_a109.CRC_b134</t>
  </si>
  <si>
    <t>CRC_a110.CRC_b134</t>
  </si>
  <si>
    <t>CRC_a111.CRC_b134</t>
  </si>
  <si>
    <t>CRC_a112.CRC_b134</t>
  </si>
  <si>
    <t>CRC_a113.CRC_b134</t>
  </si>
  <si>
    <t>CRC_a114.CRC_b134</t>
  </si>
  <si>
    <t>CRC_a115.CRC_b134</t>
  </si>
  <si>
    <t>CRC_a116.CRC_b134</t>
  </si>
  <si>
    <t>CRC_a117.CRC_b134</t>
  </si>
  <si>
    <t>CRC_a118.CRC_b134</t>
  </si>
  <si>
    <t>CRC_a119.CRC_b134</t>
  </si>
  <si>
    <t>CRC_a120.CRC_b134</t>
  </si>
  <si>
    <t>CRC_a121.CRC_b134</t>
  </si>
  <si>
    <t>CRC_a122.CRC_b134</t>
  </si>
  <si>
    <t>CRC_a123.CRC_b134</t>
  </si>
  <si>
    <t>CRC_a124.CRC_b134</t>
  </si>
  <si>
    <t>CRC_a125.CRC_b134</t>
  </si>
  <si>
    <t>CRC_a126.CRC_b134</t>
  </si>
  <si>
    <t>CRC_a127.CRC_b134</t>
  </si>
  <si>
    <t>CRC_a128.CRC_b134</t>
  </si>
  <si>
    <t>CRC_a129.CRC_b134</t>
  </si>
  <si>
    <t>CRC_a130.CRC_b134</t>
  </si>
  <si>
    <t>CRC_a131.CRC_b134</t>
  </si>
  <si>
    <t>CRC_a132.CRC_b134</t>
  </si>
  <si>
    <t>CRC_a133.CRC_b134</t>
  </si>
  <si>
    <t>CRC_a134.CRC_b134</t>
  </si>
  <si>
    <t>CRC_a135.CRC_b134</t>
  </si>
  <si>
    <t>CRC_a136.CRC_b134</t>
  </si>
  <si>
    <t>CRC_a137.CRC_b134</t>
  </si>
  <si>
    <t>CRC_a138.CRC_b134</t>
  </si>
  <si>
    <t>CRC_a139.CRC_b134</t>
  </si>
  <si>
    <t>CRC_a140.CRC_b134</t>
  </si>
  <si>
    <t>CRC_a141.CRC_b134</t>
  </si>
  <si>
    <t>CRC_a142.CRC_b134</t>
  </si>
  <si>
    <t>CRC_a143.CRC_b134</t>
  </si>
  <si>
    <t>CRC_a144.CRC_b134</t>
  </si>
  <si>
    <t>CRC_a145.CRC_b134</t>
  </si>
  <si>
    <t>CRC_a146.CRC_b134</t>
  </si>
  <si>
    <t>CRC_a147.CRC_b134</t>
  </si>
  <si>
    <t>CRC_a148.CRC_b134</t>
  </si>
  <si>
    <t>CRC_a149.CRC_b134</t>
  </si>
  <si>
    <t>CRC_a150.CRC_b134</t>
  </si>
  <si>
    <t>CRC_a151.CRC_b134</t>
  </si>
  <si>
    <t>CRC_a152.CRC_b134</t>
  </si>
  <si>
    <t>CRC_a153.CRC_b134</t>
  </si>
  <si>
    <t>CRC_a154.CRC_b134</t>
  </si>
  <si>
    <t>CRC_a155.CRC_b134</t>
  </si>
  <si>
    <t>CRC_a156.CRC_b134</t>
  </si>
  <si>
    <t>CRC_a157.CRC_b134</t>
  </si>
  <si>
    <t>CRC_a158.CRC_b134</t>
  </si>
  <si>
    <t>CRC_a159.CRC_b134</t>
  </si>
  <si>
    <t>CRC_a160.CRC_b134</t>
  </si>
  <si>
    <t>CRC_a161.CRC_b134</t>
  </si>
  <si>
    <t>CRC_a162.CRC_b134</t>
  </si>
  <si>
    <t>CRC_a163.CRC_b134</t>
  </si>
  <si>
    <t>CRC_a164.CRC_b134</t>
  </si>
  <si>
    <t>CRC_a165.CRC_b134</t>
  </si>
  <si>
    <t>CRC_a166.CRC_b134</t>
  </si>
  <si>
    <t>CRC_a167.CRC_b134</t>
  </si>
  <si>
    <t>CRC_a168.CRC_b134</t>
  </si>
  <si>
    <t>CRC_a169.CRC_b134</t>
  </si>
  <si>
    <t>CRC_a170.CRC_b134</t>
  </si>
  <si>
    <t>CRC_a171.CRC_b134</t>
  </si>
  <si>
    <t>CRC_a172.CRC_b134</t>
  </si>
  <si>
    <t>CRC_a173.CRC_b134</t>
  </si>
  <si>
    <t>CRC_a174.CRC_b134</t>
  </si>
  <si>
    <t>CRC_a175.CRC_b134</t>
  </si>
  <si>
    <t>CRC_a176.CRC_b134</t>
  </si>
  <si>
    <t>CRC_a177.CRC_b134</t>
  </si>
  <si>
    <t>CRC_a178.CRC_b134</t>
  </si>
  <si>
    <t>CRC_a179.CRC_b134</t>
  </si>
  <si>
    <t>CRC_a180.CRC_b134</t>
  </si>
  <si>
    <t>CRC_a181.CRC_b134</t>
  </si>
  <si>
    <t>CRC_a182.CRC_b134</t>
  </si>
  <si>
    <t>CRC_a183.CRC_b134</t>
  </si>
  <si>
    <t>CRC_a184.CRC_b134</t>
  </si>
  <si>
    <t>CRC_a185.CRC_b134</t>
  </si>
  <si>
    <t>CRC_a186.CRC_b134</t>
  </si>
  <si>
    <t>CRC_a187.CRC_b134</t>
  </si>
  <si>
    <t>CRC_a188.CRC_b134</t>
  </si>
  <si>
    <t>CRC_a189.CRC_b134</t>
  </si>
  <si>
    <t>CRC_a190.CRC_b134</t>
  </si>
  <si>
    <t>CRC_a191.CRC_b134</t>
  </si>
  <si>
    <t>CRC_a192.CRC_b134</t>
  </si>
  <si>
    <t>CRC_a193.CRC_b134</t>
  </si>
  <si>
    <t>CRC_a194.CRC_b134</t>
  </si>
  <si>
    <t>CRC_a195.CRC_b134</t>
  </si>
  <si>
    <t>CRC_a196.CRC_b134</t>
  </si>
  <si>
    <t>CRC_a197.CRC_b134</t>
  </si>
  <si>
    <t>CRC_a198.CRC_b134</t>
  </si>
  <si>
    <t>CRC_a199.CRC_b134</t>
  </si>
  <si>
    <t>CDK4_a17.CRC_b134</t>
  </si>
  <si>
    <t>CRC_a1.CRC_b135</t>
  </si>
  <si>
    <t>CRC_a2.CRC_b135</t>
  </si>
  <si>
    <t>CRC_a3.CRC_b135</t>
  </si>
  <si>
    <t>CRC_a4.CRC_b135</t>
  </si>
  <si>
    <t>CRC_a5.CRC_b135</t>
  </si>
  <si>
    <t>CRC_a6.CRC_b135</t>
  </si>
  <si>
    <t>CRC_a7.CRC_b135</t>
  </si>
  <si>
    <t>CRC_a8.CRC_b135</t>
  </si>
  <si>
    <t>CRC_a9.CRC_b135</t>
  </si>
  <si>
    <t>CRC_a10.CRC_b135</t>
  </si>
  <si>
    <t>CRC_a11.CRC_b135</t>
  </si>
  <si>
    <t>CRC_a12.CRC_b135</t>
  </si>
  <si>
    <t>CRC_a13.CRC_b135</t>
  </si>
  <si>
    <t>CRC_a14.CRC_b135</t>
  </si>
  <si>
    <t>CRC_a15.CRC_b135</t>
  </si>
  <si>
    <t>CRC_a16.CRC_b135</t>
  </si>
  <si>
    <t>CRC_a17.CRC_b135</t>
  </si>
  <si>
    <t>CRC_a18.CRC_b135</t>
  </si>
  <si>
    <t>CRC_a19.CRC_b135</t>
  </si>
  <si>
    <t>CRC_a20.CRC_b135</t>
  </si>
  <si>
    <t>CRC_a21.CRC_b135</t>
  </si>
  <si>
    <t>CRC_a22.CRC_b135</t>
  </si>
  <si>
    <t>CRC_a23.CRC_b135</t>
  </si>
  <si>
    <t>CRC_a24.CRC_b135</t>
  </si>
  <si>
    <t>CRC_a25.CRC_b135</t>
  </si>
  <si>
    <t>CRC_a26.CRC_b135</t>
  </si>
  <si>
    <t>CRC_a27.CRC_b135</t>
  </si>
  <si>
    <t>CRC_a28.CRC_b135</t>
  </si>
  <si>
    <t>CRC_a29.CRC_b135</t>
  </si>
  <si>
    <t>CRC_a30.CRC_b135</t>
  </si>
  <si>
    <t>CRC_a31.CRC_b135</t>
  </si>
  <si>
    <t>CRC_a32.CRC_b135</t>
  </si>
  <si>
    <t>CRC_a33.CRC_b135</t>
  </si>
  <si>
    <t>CRC_a34.CRC_b135</t>
  </si>
  <si>
    <t>CRC_a35.CRC_b135</t>
  </si>
  <si>
    <t>CRC_a36.CRC_b135</t>
  </si>
  <si>
    <t>CRC_a37.CRC_b135</t>
  </si>
  <si>
    <t>CRC_a38.CRC_b135</t>
  </si>
  <si>
    <t>CRC_a39.CRC_b135</t>
  </si>
  <si>
    <t>CRC_a40.CRC_b135</t>
  </si>
  <si>
    <t>CRC_a41.CRC_b135</t>
  </si>
  <si>
    <t>CRC_a42.CRC_b135</t>
  </si>
  <si>
    <t>CRC_a43.CRC_b135</t>
  </si>
  <si>
    <t>CRC_a44.CRC_b135</t>
  </si>
  <si>
    <t>CRC_a45.CRC_b135</t>
  </si>
  <si>
    <t>CRC_a46.CRC_b135</t>
  </si>
  <si>
    <t>CRC_a47.CRC_b135</t>
  </si>
  <si>
    <t>CRC_a48.CRC_b135</t>
  </si>
  <si>
    <t>CRC_a49.CRC_b135</t>
  </si>
  <si>
    <t>CRC_a50.CRC_b135</t>
  </si>
  <si>
    <t>CRC_a51.CRC_b135</t>
  </si>
  <si>
    <t>CRC_a52.CRC_b135</t>
  </si>
  <si>
    <t>CRC_a53.CRC_b135</t>
  </si>
  <si>
    <t>CRC_a54.CRC_b135</t>
  </si>
  <si>
    <t>CRC_a55.CRC_b135</t>
  </si>
  <si>
    <t>CRC_a56.CRC_b135</t>
  </si>
  <si>
    <t>CRC_a57.CRC_b135</t>
  </si>
  <si>
    <t>CRC_a58.CRC_b135</t>
  </si>
  <si>
    <t>CRC_a59.CRC_b135</t>
  </si>
  <si>
    <t>CRC_a60.CRC_b135</t>
  </si>
  <si>
    <t>CRC_a61.CRC_b135</t>
  </si>
  <si>
    <t>CRC_a62.CRC_b135</t>
  </si>
  <si>
    <t>CRC_a63.CRC_b135</t>
  </si>
  <si>
    <t>CRC_a64.CRC_b135</t>
  </si>
  <si>
    <t>CRC_a65.CRC_b135</t>
  </si>
  <si>
    <t>CRC_a66.CRC_b135</t>
  </si>
  <si>
    <t>CRC_a67.CRC_b135</t>
  </si>
  <si>
    <t>CRC_a68.CRC_b135</t>
  </si>
  <si>
    <t>CRC_a69.CRC_b135</t>
  </si>
  <si>
    <t>CRC_a70.CRC_b135</t>
  </si>
  <si>
    <t>CRC_a71.CRC_b135</t>
  </si>
  <si>
    <t>CRC_a72.CRC_b135</t>
  </si>
  <si>
    <t>CRC_a73.CRC_b135</t>
  </si>
  <si>
    <t>CRC_a74.CRC_b135</t>
  </si>
  <si>
    <t>CRC_a75.CRC_b135</t>
  </si>
  <si>
    <t>CRC_a76.CRC_b135</t>
  </si>
  <si>
    <t>CRC_a77.CRC_b135</t>
  </si>
  <si>
    <t>CRC_a78.CRC_b135</t>
  </si>
  <si>
    <t>CRC_a79.CRC_b135</t>
  </si>
  <si>
    <t>CRC_a80.CRC_b135</t>
  </si>
  <si>
    <t>CRC_a81.CRC_b135</t>
  </si>
  <si>
    <t>CRC_a82.CRC_b135</t>
  </si>
  <si>
    <t>CRC_a83.CRC_b135</t>
  </si>
  <si>
    <t>CRC_a84.CRC_b135</t>
  </si>
  <si>
    <t>CRC_a85.CRC_b135</t>
  </si>
  <si>
    <t>CRC_a86.CRC_b135</t>
  </si>
  <si>
    <t>CRC_a87.CRC_b135</t>
  </si>
  <si>
    <t>CRC_a88.CRC_b135</t>
  </si>
  <si>
    <t>CRC_a89.CRC_b135</t>
  </si>
  <si>
    <t>CRC_a90.CRC_b135</t>
  </si>
  <si>
    <t>CRC_a91.CRC_b135</t>
  </si>
  <si>
    <t>CRC_a92.CRC_b135</t>
  </si>
  <si>
    <t>CRC_a93.CRC_b135</t>
  </si>
  <si>
    <t>CRC_a94.CRC_b135</t>
  </si>
  <si>
    <t>CRC_a95.CRC_b135</t>
  </si>
  <si>
    <t>CRC_a96.CRC_b135</t>
  </si>
  <si>
    <t>CRC_a97.CRC_b135</t>
  </si>
  <si>
    <t>CRC_a98.CRC_b135</t>
  </si>
  <si>
    <t>CRC_a99.CRC_b135</t>
  </si>
  <si>
    <t>CRC_a100.CRC_b135</t>
  </si>
  <si>
    <t>CRC_a101.CRC_b135</t>
  </si>
  <si>
    <t>CRC_a102.CRC_b135</t>
  </si>
  <si>
    <t>CRC_a103.CRC_b135</t>
  </si>
  <si>
    <t>CRC_a104.CRC_b135</t>
  </si>
  <si>
    <t>CRC_a105.CRC_b135</t>
  </si>
  <si>
    <t>CRC_a106.CRC_b135</t>
  </si>
  <si>
    <t>CRC_a107.CRC_b135</t>
  </si>
  <si>
    <t>CRC_a108.CRC_b135</t>
  </si>
  <si>
    <t>CRC_a109.CRC_b135</t>
  </si>
  <si>
    <t>CRC_a110.CRC_b135</t>
  </si>
  <si>
    <t>CRC_a111.CRC_b135</t>
  </si>
  <si>
    <t>CRC_a112.CRC_b135</t>
  </si>
  <si>
    <t>CRC_a113.CRC_b135</t>
  </si>
  <si>
    <t>CRC_a114.CRC_b135</t>
  </si>
  <si>
    <t>CRC_a115.CRC_b135</t>
  </si>
  <si>
    <t>CRC_a116.CRC_b135</t>
  </si>
  <si>
    <t>CRC_a117.CRC_b135</t>
  </si>
  <si>
    <t>CRC_a118.CRC_b135</t>
  </si>
  <si>
    <t>CRC_a119.CRC_b135</t>
  </si>
  <si>
    <t>CRC_a120.CRC_b135</t>
  </si>
  <si>
    <t>CRC_a121.CRC_b135</t>
  </si>
  <si>
    <t>CRC_a122.CRC_b135</t>
  </si>
  <si>
    <t>CRC_a123.CRC_b135</t>
  </si>
  <si>
    <t>CRC_a124.CRC_b135</t>
  </si>
  <si>
    <t>CRC_a125.CRC_b135</t>
  </si>
  <si>
    <t>CRC_a126.CRC_b135</t>
  </si>
  <si>
    <t>CRC_a127.CRC_b135</t>
  </si>
  <si>
    <t>CRC_a128.CRC_b135</t>
  </si>
  <si>
    <t>CRC_a129.CRC_b135</t>
  </si>
  <si>
    <t>CRC_a130.CRC_b135</t>
  </si>
  <si>
    <t>CRC_a131.CRC_b135</t>
  </si>
  <si>
    <t>CRC_a132.CRC_b135</t>
  </si>
  <si>
    <t>CRC_a133.CRC_b135</t>
  </si>
  <si>
    <t>CRC_a134.CRC_b135</t>
  </si>
  <si>
    <t>CRC_a135.CRC_b135</t>
  </si>
  <si>
    <t>CRC_a136.CRC_b135</t>
  </si>
  <si>
    <t>CRC_a137.CRC_b135</t>
  </si>
  <si>
    <t>CRC_a138.CRC_b135</t>
  </si>
  <si>
    <t>CRC_a139.CRC_b135</t>
  </si>
  <si>
    <t>CRC_a140.CRC_b135</t>
  </si>
  <si>
    <t>CRC_a141.CRC_b135</t>
  </si>
  <si>
    <t>CRC_a142.CRC_b135</t>
  </si>
  <si>
    <t>CRC_a143.CRC_b135</t>
  </si>
  <si>
    <t>CRC_a144.CRC_b135</t>
  </si>
  <si>
    <t>CRC_a145.CRC_b135</t>
  </si>
  <si>
    <t>CRC_a146.CRC_b135</t>
  </si>
  <si>
    <t>CRC_a147.CRC_b135</t>
  </si>
  <si>
    <t>CRC_a148.CRC_b135</t>
  </si>
  <si>
    <t>CRC_a149.CRC_b135</t>
  </si>
  <si>
    <t>CRC_a150.CRC_b135</t>
  </si>
  <si>
    <t>CRC_a151.CRC_b135</t>
  </si>
  <si>
    <t>CRC_a152.CRC_b135</t>
  </si>
  <si>
    <t>CRC_a153.CRC_b135</t>
  </si>
  <si>
    <t>CRC_a154.CRC_b135</t>
  </si>
  <si>
    <t>CRC_a155.CRC_b135</t>
  </si>
  <si>
    <t>CRC_a156.CRC_b135</t>
  </si>
  <si>
    <t>CRC_a157.CRC_b135</t>
  </si>
  <si>
    <t>CRC_a158.CRC_b135</t>
  </si>
  <si>
    <t>CRC_a159.CRC_b135</t>
  </si>
  <si>
    <t>CRC_a160.CRC_b135</t>
  </si>
  <si>
    <t>CRC_a161.CRC_b135</t>
  </si>
  <si>
    <t>CRC_a162.CRC_b135</t>
  </si>
  <si>
    <t>CRC_a163.CRC_b135</t>
  </si>
  <si>
    <t>CRC_a164.CRC_b135</t>
  </si>
  <si>
    <t>CRC_a165.CRC_b135</t>
  </si>
  <si>
    <t>CRC_a166.CRC_b135</t>
  </si>
  <si>
    <t>CRC_a167.CRC_b135</t>
  </si>
  <si>
    <t>CRC_a168.CRC_b135</t>
  </si>
  <si>
    <t>CRC_a169.CRC_b135</t>
  </si>
  <si>
    <t>CRC_a170.CRC_b135</t>
  </si>
  <si>
    <t>CRC_a171.CRC_b135</t>
  </si>
  <si>
    <t>CRC_a172.CRC_b135</t>
  </si>
  <si>
    <t>CRC_a173.CRC_b135</t>
  </si>
  <si>
    <t>CRC_a174.CRC_b135</t>
  </si>
  <si>
    <t>CRC_a175.CRC_b135</t>
  </si>
  <si>
    <t>CRC_a176.CRC_b135</t>
  </si>
  <si>
    <t>CRC_a177.CRC_b135</t>
  </si>
  <si>
    <t>CRC_a178.CRC_b135</t>
  </si>
  <si>
    <t>CRC_a179.CRC_b135</t>
  </si>
  <si>
    <t>CRC_a180.CRC_b135</t>
  </si>
  <si>
    <t>CRC_a181.CRC_b135</t>
  </si>
  <si>
    <t>CRC_a182.CRC_b135</t>
  </si>
  <si>
    <t>CRC_a183.CRC_b135</t>
  </si>
  <si>
    <t>CRC_a184.CRC_b135</t>
  </si>
  <si>
    <t>CRC_a185.CRC_b135</t>
  </si>
  <si>
    <t>CRC_a186.CRC_b135</t>
  </si>
  <si>
    <t>CRC_a187.CRC_b135</t>
  </si>
  <si>
    <t>CRC_a188.CRC_b135</t>
  </si>
  <si>
    <t>CRC_a189.CRC_b135</t>
  </si>
  <si>
    <t>CRC_a190.CRC_b135</t>
  </si>
  <si>
    <t>CRC_a191.CRC_b135</t>
  </si>
  <si>
    <t>CRC_a192.CRC_b135</t>
  </si>
  <si>
    <t>CRC_a193.CRC_b135</t>
  </si>
  <si>
    <t>CRC_a194.CRC_b135</t>
  </si>
  <si>
    <t>CRC_a195.CRC_b135</t>
  </si>
  <si>
    <t>CRC_a196.CRC_b135</t>
  </si>
  <si>
    <t>CRC_a197.CRC_b135</t>
  </si>
  <si>
    <t>CRC_a198.CRC_b135</t>
  </si>
  <si>
    <t>CRC_a199.CRC_b135</t>
  </si>
  <si>
    <t>CDK4_a17.CRC_b135</t>
  </si>
  <si>
    <t>CRC_a1.CRC_b136</t>
  </si>
  <si>
    <t>CRC_a2.CRC_b136</t>
  </si>
  <si>
    <t>CRC_a3.CRC_b136</t>
  </si>
  <si>
    <t>CRC_a4.CRC_b136</t>
  </si>
  <si>
    <t>CRC_a5.CRC_b136</t>
  </si>
  <si>
    <t>CRC_a6.CRC_b136</t>
  </si>
  <si>
    <t>CRC_a7.CRC_b136</t>
  </si>
  <si>
    <t>CRC_a8.CRC_b136</t>
  </si>
  <si>
    <t>CRC_a9.CRC_b136</t>
  </si>
  <si>
    <t>CRC_a10.CRC_b136</t>
  </si>
  <si>
    <t>CRC_a11.CRC_b136</t>
  </si>
  <si>
    <t>CRC_a12.CRC_b136</t>
  </si>
  <si>
    <t>CRC_a13.CRC_b136</t>
  </si>
  <si>
    <t>CRC_a14.CRC_b136</t>
  </si>
  <si>
    <t>CRC_a15.CRC_b136</t>
  </si>
  <si>
    <t>CRC_a16.CRC_b136</t>
  </si>
  <si>
    <t>CRC_a17.CRC_b136</t>
  </si>
  <si>
    <t>CRC_a18.CRC_b136</t>
  </si>
  <si>
    <t>CRC_a19.CRC_b136</t>
  </si>
  <si>
    <t>CRC_a20.CRC_b136</t>
  </si>
  <si>
    <t>CRC_a21.CRC_b136</t>
  </si>
  <si>
    <t>CRC_a22.CRC_b136</t>
  </si>
  <si>
    <t>CRC_a23.CRC_b136</t>
  </si>
  <si>
    <t>CRC_a24.CRC_b136</t>
  </si>
  <si>
    <t>CRC_a25.CRC_b136</t>
  </si>
  <si>
    <t>CRC_a26.CRC_b136</t>
  </si>
  <si>
    <t>CRC_a27.CRC_b136</t>
  </si>
  <si>
    <t>CRC_a28.CRC_b136</t>
  </si>
  <si>
    <t>CRC_a29.CRC_b136</t>
  </si>
  <si>
    <t>CRC_a30.CRC_b136</t>
  </si>
  <si>
    <t>CRC_a31.CRC_b136</t>
  </si>
  <si>
    <t>CRC_a32.CRC_b136</t>
  </si>
  <si>
    <t>CRC_a33.CRC_b136</t>
  </si>
  <si>
    <t>CRC_a34.CRC_b136</t>
  </si>
  <si>
    <t>CRC_a35.CRC_b136</t>
  </si>
  <si>
    <t>CRC_a36.CRC_b136</t>
  </si>
  <si>
    <t>CRC_a37.CRC_b136</t>
  </si>
  <si>
    <t>CRC_a38.CRC_b136</t>
  </si>
  <si>
    <t>CRC_a39.CRC_b136</t>
  </si>
  <si>
    <t>CRC_a40.CRC_b136</t>
  </si>
  <si>
    <t>CRC_a41.CRC_b136</t>
  </si>
  <si>
    <t>CRC_a42.CRC_b136</t>
  </si>
  <si>
    <t>CRC_a43.CRC_b136</t>
  </si>
  <si>
    <t>CRC_a44.CRC_b136</t>
  </si>
  <si>
    <t>CRC_a45.CRC_b136</t>
  </si>
  <si>
    <t>CRC_a46.CRC_b136</t>
  </si>
  <si>
    <t>CRC_a47.CRC_b136</t>
  </si>
  <si>
    <t>CRC_a48.CRC_b136</t>
  </si>
  <si>
    <t>CRC_a49.CRC_b136</t>
  </si>
  <si>
    <t>CRC_a50.CRC_b136</t>
  </si>
  <si>
    <t>CRC_a51.CRC_b136</t>
  </si>
  <si>
    <t>CRC_a52.CRC_b136</t>
  </si>
  <si>
    <t>CRC_a53.CRC_b136</t>
  </si>
  <si>
    <t>CRC_a54.CRC_b136</t>
  </si>
  <si>
    <t>CRC_a55.CRC_b136</t>
  </si>
  <si>
    <t>CRC_a56.CRC_b136</t>
  </si>
  <si>
    <t>CRC_a57.CRC_b136</t>
  </si>
  <si>
    <t>CRC_a58.CRC_b136</t>
  </si>
  <si>
    <t>CRC_a59.CRC_b136</t>
  </si>
  <si>
    <t>CRC_a60.CRC_b136</t>
  </si>
  <si>
    <t>CRC_a61.CRC_b136</t>
  </si>
  <si>
    <t>CRC_a62.CRC_b136</t>
  </si>
  <si>
    <t>CRC_a63.CRC_b136</t>
  </si>
  <si>
    <t>CRC_a64.CRC_b136</t>
  </si>
  <si>
    <t>CRC_a65.CRC_b136</t>
  </si>
  <si>
    <t>CRC_a66.CRC_b136</t>
  </si>
  <si>
    <t>CRC_a67.CRC_b136</t>
  </si>
  <si>
    <t>CRC_a68.CRC_b136</t>
  </si>
  <si>
    <t>CRC_a69.CRC_b136</t>
  </si>
  <si>
    <t>CRC_a70.CRC_b136</t>
  </si>
  <si>
    <t>CRC_a71.CRC_b136</t>
  </si>
  <si>
    <t>CRC_a72.CRC_b136</t>
  </si>
  <si>
    <t>CRC_a73.CRC_b136</t>
  </si>
  <si>
    <t>CRC_a74.CRC_b136</t>
  </si>
  <si>
    <t>CRC_a75.CRC_b136</t>
  </si>
  <si>
    <t>CRC_a76.CRC_b136</t>
  </si>
  <si>
    <t>CRC_a77.CRC_b136</t>
  </si>
  <si>
    <t>CRC_a78.CRC_b136</t>
  </si>
  <si>
    <t>CRC_a79.CRC_b136</t>
  </si>
  <si>
    <t>CRC_a80.CRC_b136</t>
  </si>
  <si>
    <t>CRC_a81.CRC_b136</t>
  </si>
  <si>
    <t>CRC_a82.CRC_b136</t>
  </si>
  <si>
    <t>CRC_a83.CRC_b136</t>
  </si>
  <si>
    <t>CRC_a84.CRC_b136</t>
  </si>
  <si>
    <t>CRC_a85.CRC_b136</t>
  </si>
  <si>
    <t>CRC_a86.CRC_b136</t>
  </si>
  <si>
    <t>CRC_a87.CRC_b136</t>
  </si>
  <si>
    <t>CRC_a88.CRC_b136</t>
  </si>
  <si>
    <t>CRC_a89.CRC_b136</t>
  </si>
  <si>
    <t>CRC_a90.CRC_b136</t>
  </si>
  <si>
    <t>CRC_a91.CRC_b136</t>
  </si>
  <si>
    <t>CRC_a92.CRC_b136</t>
  </si>
  <si>
    <t>CRC_a93.CRC_b136</t>
  </si>
  <si>
    <t>CRC_a94.CRC_b136</t>
  </si>
  <si>
    <t>CRC_a95.CRC_b136</t>
  </si>
  <si>
    <t>CRC_a96.CRC_b136</t>
  </si>
  <si>
    <t>CRC_a97.CRC_b136</t>
  </si>
  <si>
    <t>CRC_a98.CRC_b136</t>
  </si>
  <si>
    <t>CRC_a99.CRC_b136</t>
  </si>
  <si>
    <t>CRC_a100.CRC_b136</t>
  </si>
  <si>
    <t>CRC_a101.CRC_b136</t>
  </si>
  <si>
    <t>CRC_a102.CRC_b136</t>
  </si>
  <si>
    <t>CRC_a103.CRC_b136</t>
  </si>
  <si>
    <t>CRC_a104.CRC_b136</t>
  </si>
  <si>
    <t>CRC_a105.CRC_b136</t>
  </si>
  <si>
    <t>CRC_a106.CRC_b136</t>
  </si>
  <si>
    <t>CRC_a107.CRC_b136</t>
  </si>
  <si>
    <t>CRC_a108.CRC_b136</t>
  </si>
  <si>
    <t>CRC_a109.CRC_b136</t>
  </si>
  <si>
    <t>CRC_a110.CRC_b136</t>
  </si>
  <si>
    <t>CRC_a111.CRC_b136</t>
  </si>
  <si>
    <t>CRC_a112.CRC_b136</t>
  </si>
  <si>
    <t>CRC_a113.CRC_b136</t>
  </si>
  <si>
    <t>CRC_a114.CRC_b136</t>
  </si>
  <si>
    <t>CRC_a115.CRC_b136</t>
  </si>
  <si>
    <t>CRC_a116.CRC_b136</t>
  </si>
  <si>
    <t>CRC_a117.CRC_b136</t>
  </si>
  <si>
    <t>CRC_a118.CRC_b136</t>
  </si>
  <si>
    <t>CRC_a119.CRC_b136</t>
  </si>
  <si>
    <t>CRC_a120.CRC_b136</t>
  </si>
  <si>
    <t>CRC_a121.CRC_b136</t>
  </si>
  <si>
    <t>CRC_a122.CRC_b136</t>
  </si>
  <si>
    <t>CRC_a123.CRC_b136</t>
  </si>
  <si>
    <t>CRC_a124.CRC_b136</t>
  </si>
  <si>
    <t>CRC_a125.CRC_b136</t>
  </si>
  <si>
    <t>CRC_a126.CRC_b136</t>
  </si>
  <si>
    <t>CRC_a127.CRC_b136</t>
  </si>
  <si>
    <t>CRC_a128.CRC_b136</t>
  </si>
  <si>
    <t>CRC_a129.CRC_b136</t>
  </si>
  <si>
    <t>CRC_a130.CRC_b136</t>
  </si>
  <si>
    <t>CRC_a131.CRC_b136</t>
  </si>
  <si>
    <t>CRC_a132.CRC_b136</t>
  </si>
  <si>
    <t>CRC_a133.CRC_b136</t>
  </si>
  <si>
    <t>CRC_a134.CRC_b136</t>
  </si>
  <si>
    <t>CRC_a135.CRC_b136</t>
  </si>
  <si>
    <t>CRC_a136.CRC_b136</t>
  </si>
  <si>
    <t>CRC_a137.CRC_b136</t>
  </si>
  <si>
    <t>CRC_a138.CRC_b136</t>
  </si>
  <si>
    <t>CRC_a139.CRC_b136</t>
  </si>
  <si>
    <t>CRC_a140.CRC_b136</t>
  </si>
  <si>
    <t>CRC_a141.CRC_b136</t>
  </si>
  <si>
    <t>CRC_a142.CRC_b136</t>
  </si>
  <si>
    <t>CRC_a143.CRC_b136</t>
  </si>
  <si>
    <t>CRC_a144.CRC_b136</t>
  </si>
  <si>
    <t>CRC_a145.CRC_b136</t>
  </si>
  <si>
    <t>CRC_a146.CRC_b136</t>
  </si>
  <si>
    <t>CRC_a147.CRC_b136</t>
  </si>
  <si>
    <t>CRC_a148.CRC_b136</t>
  </si>
  <si>
    <t>CRC_a149.CRC_b136</t>
  </si>
  <si>
    <t>CRC_a150.CRC_b136</t>
  </si>
  <si>
    <t>CRC_a151.CRC_b136</t>
  </si>
  <si>
    <t>CRC_a152.CRC_b136</t>
  </si>
  <si>
    <t>CRC_a153.CRC_b136</t>
  </si>
  <si>
    <t>CRC_a154.CRC_b136</t>
  </si>
  <si>
    <t>CRC_a155.CRC_b136</t>
  </si>
  <si>
    <t>CRC_a156.CRC_b136</t>
  </si>
  <si>
    <t>CRC_a157.CRC_b136</t>
  </si>
  <si>
    <t>CRC_a158.CRC_b136</t>
  </si>
  <si>
    <t>CRC_a159.CRC_b136</t>
  </si>
  <si>
    <t>CRC_a160.CRC_b136</t>
  </si>
  <si>
    <t>CRC_a161.CRC_b136</t>
  </si>
  <si>
    <t>CRC_a162.CRC_b136</t>
  </si>
  <si>
    <t>CRC_a163.CRC_b136</t>
  </si>
  <si>
    <t>CRC_a164.CRC_b136</t>
  </si>
  <si>
    <t>CRC_a165.CRC_b136</t>
  </si>
  <si>
    <t>CRC_a166.CRC_b136</t>
  </si>
  <si>
    <t>CRC_a167.CRC_b136</t>
  </si>
  <si>
    <t>CRC_a168.CRC_b136</t>
  </si>
  <si>
    <t>CRC_a169.CRC_b136</t>
  </si>
  <si>
    <t>CRC_a170.CRC_b136</t>
  </si>
  <si>
    <t>CRC_a171.CRC_b136</t>
  </si>
  <si>
    <t>CRC_a172.CRC_b136</t>
  </si>
  <si>
    <t>CRC_a173.CRC_b136</t>
  </si>
  <si>
    <t>CRC_a174.CRC_b136</t>
  </si>
  <si>
    <t>CRC_a175.CRC_b136</t>
  </si>
  <si>
    <t>CRC_a176.CRC_b136</t>
  </si>
  <si>
    <t>CRC_a177.CRC_b136</t>
  </si>
  <si>
    <t>CRC_a178.CRC_b136</t>
  </si>
  <si>
    <t>CRC_a179.CRC_b136</t>
  </si>
  <si>
    <t>CRC_a180.CRC_b136</t>
  </si>
  <si>
    <t>CRC_a181.CRC_b136</t>
  </si>
  <si>
    <t>CRC_a182.CRC_b136</t>
  </si>
  <si>
    <t>CRC_a183.CRC_b136</t>
  </si>
  <si>
    <t>CRC_a184.CRC_b136</t>
  </si>
  <si>
    <t>CRC_a185.CRC_b136</t>
  </si>
  <si>
    <t>CRC_a186.CRC_b136</t>
  </si>
  <si>
    <t>CRC_a187.CRC_b136</t>
  </si>
  <si>
    <t>CRC_a188.CRC_b136</t>
  </si>
  <si>
    <t>CRC_a189.CRC_b136</t>
  </si>
  <si>
    <t>CRC_a190.CRC_b136</t>
  </si>
  <si>
    <t>CRC_a191.CRC_b136</t>
  </si>
  <si>
    <t>CRC_a192.CRC_b136</t>
  </si>
  <si>
    <t>CRC_a193.CRC_b136</t>
  </si>
  <si>
    <t>CRC_a194.CRC_b136</t>
  </si>
  <si>
    <t>CRC_a195.CRC_b136</t>
  </si>
  <si>
    <t>CRC_a196.CRC_b136</t>
  </si>
  <si>
    <t>CRC_a197.CRC_b136</t>
  </si>
  <si>
    <t>CRC_a198.CRC_b136</t>
  </si>
  <si>
    <t>CRC_a199.CRC_b136</t>
  </si>
  <si>
    <t>CDK4_a17.CRC_b136</t>
  </si>
  <si>
    <t>CRC_a1.CRC_b137</t>
  </si>
  <si>
    <t>CRC_a2.CRC_b137</t>
  </si>
  <si>
    <t>CRC_a3.CRC_b137</t>
  </si>
  <si>
    <t>CRC_a4.CRC_b137</t>
  </si>
  <si>
    <t>CRC_a5.CRC_b137</t>
  </si>
  <si>
    <t>CRC_a6.CRC_b137</t>
  </si>
  <si>
    <t>CRC_a7.CRC_b137</t>
  </si>
  <si>
    <t>CRC_a8.CRC_b137</t>
  </si>
  <si>
    <t>CRC_a9.CRC_b137</t>
  </si>
  <si>
    <t>CRC_a10.CRC_b137</t>
  </si>
  <si>
    <t>CRC_a11.CRC_b137</t>
  </si>
  <si>
    <t>CRC_a12.CRC_b137</t>
  </si>
  <si>
    <t>CRC_a13.CRC_b137</t>
  </si>
  <si>
    <t>CRC_a14.CRC_b137</t>
  </si>
  <si>
    <t>CRC_a15.CRC_b137</t>
  </si>
  <si>
    <t>CRC_a16.CRC_b137</t>
  </si>
  <si>
    <t>CRC_a17.CRC_b137</t>
  </si>
  <si>
    <t>CRC_a18.CRC_b137</t>
  </si>
  <si>
    <t>CRC_a19.CRC_b137</t>
  </si>
  <si>
    <t>CRC_a20.CRC_b137</t>
  </si>
  <si>
    <t>CRC_a21.CRC_b137</t>
  </si>
  <si>
    <t>CRC_a22.CRC_b137</t>
  </si>
  <si>
    <t>CRC_a23.CRC_b137</t>
  </si>
  <si>
    <t>CRC_a24.CRC_b137</t>
  </si>
  <si>
    <t>CRC_a25.CRC_b137</t>
  </si>
  <si>
    <t>CRC_a26.CRC_b137</t>
  </si>
  <si>
    <t>CRC_a27.CRC_b137</t>
  </si>
  <si>
    <t>CRC_a28.CRC_b137</t>
  </si>
  <si>
    <t>CRC_a29.CRC_b137</t>
  </si>
  <si>
    <t>CRC_a30.CRC_b137</t>
  </si>
  <si>
    <t>CRC_a31.CRC_b137</t>
  </si>
  <si>
    <t>CRC_a32.CRC_b137</t>
  </si>
  <si>
    <t>CRC_a33.CRC_b137</t>
  </si>
  <si>
    <t>CRC_a34.CRC_b137</t>
  </si>
  <si>
    <t>CRC_a35.CRC_b137</t>
  </si>
  <si>
    <t>CRC_a36.CRC_b137</t>
  </si>
  <si>
    <t>CRC_a37.CRC_b137</t>
  </si>
  <si>
    <t>CRC_a38.CRC_b137</t>
  </si>
  <si>
    <t>CRC_a39.CRC_b137</t>
  </si>
  <si>
    <t>CRC_a40.CRC_b137</t>
  </si>
  <si>
    <t>CRC_a41.CRC_b137</t>
  </si>
  <si>
    <t>CRC_a42.CRC_b137</t>
  </si>
  <si>
    <t>CRC_a43.CRC_b137</t>
  </si>
  <si>
    <t>CRC_a44.CRC_b137</t>
  </si>
  <si>
    <t>CRC_a45.CRC_b137</t>
  </si>
  <si>
    <t>CRC_a46.CRC_b137</t>
  </si>
  <si>
    <t>CRC_a47.CRC_b137</t>
  </si>
  <si>
    <t>CRC_a48.CRC_b137</t>
  </si>
  <si>
    <t>CRC_a49.CRC_b137</t>
  </si>
  <si>
    <t>CRC_a50.CRC_b137</t>
  </si>
  <si>
    <t>CRC_a51.CRC_b137</t>
  </si>
  <si>
    <t>CRC_a52.CRC_b137</t>
  </si>
  <si>
    <t>CRC_a53.CRC_b137</t>
  </si>
  <si>
    <t>CRC_a54.CRC_b137</t>
  </si>
  <si>
    <t>CRC_a55.CRC_b137</t>
  </si>
  <si>
    <t>CRC_a56.CRC_b137</t>
  </si>
  <si>
    <t>CRC_a57.CRC_b137</t>
  </si>
  <si>
    <t>CRC_a58.CRC_b137</t>
  </si>
  <si>
    <t>CRC_a59.CRC_b137</t>
  </si>
  <si>
    <t>CRC_a60.CRC_b137</t>
  </si>
  <si>
    <t>CRC_a61.CRC_b137</t>
  </si>
  <si>
    <t>CRC_a62.CRC_b137</t>
  </si>
  <si>
    <t>CRC_a63.CRC_b137</t>
  </si>
  <si>
    <t>CRC_a64.CRC_b137</t>
  </si>
  <si>
    <t>CRC_a65.CRC_b137</t>
  </si>
  <si>
    <t>CRC_a66.CRC_b137</t>
  </si>
  <si>
    <t>CRC_a67.CRC_b137</t>
  </si>
  <si>
    <t>CRC_a68.CRC_b137</t>
  </si>
  <si>
    <t>CRC_a69.CRC_b137</t>
  </si>
  <si>
    <t>CRC_a70.CRC_b137</t>
  </si>
  <si>
    <t>CRC_a71.CRC_b137</t>
  </si>
  <si>
    <t>CRC_a72.CRC_b137</t>
  </si>
  <si>
    <t>CRC_a73.CRC_b137</t>
  </si>
  <si>
    <t>CRC_a74.CRC_b137</t>
  </si>
  <si>
    <t>CRC_a75.CRC_b137</t>
  </si>
  <si>
    <t>CRC_a76.CRC_b137</t>
  </si>
  <si>
    <t>CRC_a77.CRC_b137</t>
  </si>
  <si>
    <t>CRC_a78.CRC_b137</t>
  </si>
  <si>
    <t>CRC_a79.CRC_b137</t>
  </si>
  <si>
    <t>CRC_a80.CRC_b137</t>
  </si>
  <si>
    <t>CRC_a81.CRC_b137</t>
  </si>
  <si>
    <t>CRC_a82.CRC_b137</t>
  </si>
  <si>
    <t>CRC_a83.CRC_b137</t>
  </si>
  <si>
    <t>CRC_a84.CRC_b137</t>
  </si>
  <si>
    <t>CRC_a85.CRC_b137</t>
  </si>
  <si>
    <t>CRC_a86.CRC_b137</t>
  </si>
  <si>
    <t>CRC_a87.CRC_b137</t>
  </si>
  <si>
    <t>CRC_a88.CRC_b137</t>
  </si>
  <si>
    <t>CRC_a89.CRC_b137</t>
  </si>
  <si>
    <t>CRC_a90.CRC_b137</t>
  </si>
  <si>
    <t>CRC_a91.CRC_b137</t>
  </si>
  <si>
    <t>CRC_a92.CRC_b137</t>
  </si>
  <si>
    <t>CRC_a93.CRC_b137</t>
  </si>
  <si>
    <t>CRC_a94.CRC_b137</t>
  </si>
  <si>
    <t>CRC_a95.CRC_b137</t>
  </si>
  <si>
    <t>CRC_a96.CRC_b137</t>
  </si>
  <si>
    <t>CRC_a97.CRC_b137</t>
  </si>
  <si>
    <t>CRC_a98.CRC_b137</t>
  </si>
  <si>
    <t>CRC_a99.CRC_b137</t>
  </si>
  <si>
    <t>CRC_a100.CRC_b137</t>
  </si>
  <si>
    <t>CRC_a101.CRC_b137</t>
  </si>
  <si>
    <t>CRC_a102.CRC_b137</t>
  </si>
  <si>
    <t>CRC_a103.CRC_b137</t>
  </si>
  <si>
    <t>CRC_a104.CRC_b137</t>
  </si>
  <si>
    <t>CRC_a105.CRC_b137</t>
  </si>
  <si>
    <t>CRC_a106.CRC_b137</t>
  </si>
  <si>
    <t>CRC_a107.CRC_b137</t>
  </si>
  <si>
    <t>CRC_a108.CRC_b137</t>
  </si>
  <si>
    <t>CRC_a109.CRC_b137</t>
  </si>
  <si>
    <t>CRC_a110.CRC_b137</t>
  </si>
  <si>
    <t>CRC_a111.CRC_b137</t>
  </si>
  <si>
    <t>CRC_a112.CRC_b137</t>
  </si>
  <si>
    <t>CRC_a113.CRC_b137</t>
  </si>
  <si>
    <t>CRC_a114.CRC_b137</t>
  </si>
  <si>
    <t>CRC_a115.CRC_b137</t>
  </si>
  <si>
    <t>CRC_a116.CRC_b137</t>
  </si>
  <si>
    <t>CRC_a117.CRC_b137</t>
  </si>
  <si>
    <t>CRC_a118.CRC_b137</t>
  </si>
  <si>
    <t>CRC_a119.CRC_b137</t>
  </si>
  <si>
    <t>CRC_a120.CRC_b137</t>
  </si>
  <si>
    <t>CRC_a121.CRC_b137</t>
  </si>
  <si>
    <t>CRC_a122.CRC_b137</t>
  </si>
  <si>
    <t>CRC_a123.CRC_b137</t>
  </si>
  <si>
    <t>CRC_a124.CRC_b137</t>
  </si>
  <si>
    <t>CRC_a125.CRC_b137</t>
  </si>
  <si>
    <t>CRC_a126.CRC_b137</t>
  </si>
  <si>
    <t>CRC_a127.CRC_b137</t>
  </si>
  <si>
    <t>CRC_a128.CRC_b137</t>
  </si>
  <si>
    <t>CRC_a129.CRC_b137</t>
  </si>
  <si>
    <t>CRC_a130.CRC_b137</t>
  </si>
  <si>
    <t>CRC_a131.CRC_b137</t>
  </si>
  <si>
    <t>CRC_a132.CRC_b137</t>
  </si>
  <si>
    <t>CRC_a133.CRC_b137</t>
  </si>
  <si>
    <t>CRC_a134.CRC_b137</t>
  </si>
  <si>
    <t>CRC_a135.CRC_b137</t>
  </si>
  <si>
    <t>CRC_a136.CRC_b137</t>
  </si>
  <si>
    <t>CRC_a137.CRC_b137</t>
  </si>
  <si>
    <t>CRC_a138.CRC_b137</t>
  </si>
  <si>
    <t>CRC_a139.CRC_b137</t>
  </si>
  <si>
    <t>CRC_a140.CRC_b137</t>
  </si>
  <si>
    <t>CRC_a141.CRC_b137</t>
  </si>
  <si>
    <t>CRC_a142.CRC_b137</t>
  </si>
  <si>
    <t>CRC_a143.CRC_b137</t>
  </si>
  <si>
    <t>CRC_a144.CRC_b137</t>
  </si>
  <si>
    <t>CRC_a145.CRC_b137</t>
  </si>
  <si>
    <t>CRC_a146.CRC_b137</t>
  </si>
  <si>
    <t>CRC_a147.CRC_b137</t>
  </si>
  <si>
    <t>CRC_a148.CRC_b137</t>
  </si>
  <si>
    <t>CRC_a149.CRC_b137</t>
  </si>
  <si>
    <t>CRC_a150.CRC_b137</t>
  </si>
  <si>
    <t>CRC_a151.CRC_b137</t>
  </si>
  <si>
    <t>CRC_a152.CRC_b137</t>
  </si>
  <si>
    <t>CRC_a153.CRC_b137</t>
  </si>
  <si>
    <t>CRC_a154.CRC_b137</t>
  </si>
  <si>
    <t>CRC_a155.CRC_b137</t>
  </si>
  <si>
    <t>CRC_a156.CRC_b137</t>
  </si>
  <si>
    <t>CRC_a157.CRC_b137</t>
  </si>
  <si>
    <t>CRC_a158.CRC_b137</t>
  </si>
  <si>
    <t>CRC_a159.CRC_b137</t>
  </si>
  <si>
    <t>CRC_a160.CRC_b137</t>
  </si>
  <si>
    <t>CRC_a161.CRC_b137</t>
  </si>
  <si>
    <t>CRC_a162.CRC_b137</t>
  </si>
  <si>
    <t>CRC_a163.CRC_b137</t>
  </si>
  <si>
    <t>CRC_a164.CRC_b137</t>
  </si>
  <si>
    <t>CRC_a165.CRC_b137</t>
  </si>
  <si>
    <t>CRC_a166.CRC_b137</t>
  </si>
  <si>
    <t>CRC_a167.CRC_b137</t>
  </si>
  <si>
    <t>CRC_a168.CRC_b137</t>
  </si>
  <si>
    <t>CRC_a169.CRC_b137</t>
  </si>
  <si>
    <t>CRC_a170.CRC_b137</t>
  </si>
  <si>
    <t>CRC_a171.CRC_b137</t>
  </si>
  <si>
    <t>CRC_a172.CRC_b137</t>
  </si>
  <si>
    <t>CRC_a173.CRC_b137</t>
  </si>
  <si>
    <t>CRC_a174.CRC_b137</t>
  </si>
  <si>
    <t>CRC_a175.CRC_b137</t>
  </si>
  <si>
    <t>CRC_a176.CRC_b137</t>
  </si>
  <si>
    <t>CRC_a177.CRC_b137</t>
  </si>
  <si>
    <t>CRC_a178.CRC_b137</t>
  </si>
  <si>
    <t>CRC_a179.CRC_b137</t>
  </si>
  <si>
    <t>CRC_a180.CRC_b137</t>
  </si>
  <si>
    <t>CRC_a181.CRC_b137</t>
  </si>
  <si>
    <t>CRC_a182.CRC_b137</t>
  </si>
  <si>
    <t>CRC_a183.CRC_b137</t>
  </si>
  <si>
    <t>CRC_a184.CRC_b137</t>
  </si>
  <si>
    <t>CRC_a185.CRC_b137</t>
  </si>
  <si>
    <t>CRC_a186.CRC_b137</t>
  </si>
  <si>
    <t>CRC_a187.CRC_b137</t>
  </si>
  <si>
    <t>CRC_a188.CRC_b137</t>
  </si>
  <si>
    <t>CRC_a189.CRC_b137</t>
  </si>
  <si>
    <t>CRC_a190.CRC_b137</t>
  </si>
  <si>
    <t>CRC_a191.CRC_b137</t>
  </si>
  <si>
    <t>CRC_a192.CRC_b137</t>
  </si>
  <si>
    <t>CRC_a193.CRC_b137</t>
  </si>
  <si>
    <t>CRC_a194.CRC_b137</t>
  </si>
  <si>
    <t>CRC_a195.CRC_b137</t>
  </si>
  <si>
    <t>CRC_a196.CRC_b137</t>
  </si>
  <si>
    <t>CRC_a197.CRC_b137</t>
  </si>
  <si>
    <t>CRC_a198.CRC_b137</t>
  </si>
  <si>
    <t>CRC_a199.CRC_b137</t>
  </si>
  <si>
    <t>CDK4_a17.CRC_b137</t>
  </si>
  <si>
    <t>CRC_a1.CRC_b138</t>
  </si>
  <si>
    <t>CRC_a2.CRC_b138</t>
  </si>
  <si>
    <t>CRC_a3.CRC_b138</t>
  </si>
  <si>
    <t>CRC_a4.CRC_b138</t>
  </si>
  <si>
    <t>CRC_a5.CRC_b138</t>
  </si>
  <si>
    <t>CRC_a6.CRC_b138</t>
  </si>
  <si>
    <t>CRC_a7.CRC_b138</t>
  </si>
  <si>
    <t>CRC_a8.CRC_b138</t>
  </si>
  <si>
    <t>CRC_a9.CRC_b138</t>
  </si>
  <si>
    <t>CRC_a10.CRC_b138</t>
  </si>
  <si>
    <t>CRC_a11.CRC_b138</t>
  </si>
  <si>
    <t>CRC_a12.CRC_b138</t>
  </si>
  <si>
    <t>CRC_a13.CRC_b138</t>
  </si>
  <si>
    <t>CRC_a14.CRC_b138</t>
  </si>
  <si>
    <t>CRC_a15.CRC_b138</t>
  </si>
  <si>
    <t>CRC_a16.CRC_b138</t>
  </si>
  <si>
    <t>CRC_a17.CRC_b138</t>
  </si>
  <si>
    <t>CRC_a18.CRC_b138</t>
  </si>
  <si>
    <t>CRC_a19.CRC_b138</t>
  </si>
  <si>
    <t>CRC_a20.CRC_b138</t>
  </si>
  <si>
    <t>CRC_a21.CRC_b138</t>
  </si>
  <si>
    <t>CRC_a22.CRC_b138</t>
  </si>
  <si>
    <t>CRC_a23.CRC_b138</t>
  </si>
  <si>
    <t>CRC_a24.CRC_b138</t>
  </si>
  <si>
    <t>CRC_a25.CRC_b138</t>
  </si>
  <si>
    <t>CRC_a26.CRC_b138</t>
  </si>
  <si>
    <t>CRC_a27.CRC_b138</t>
  </si>
  <si>
    <t>CRC_a28.CRC_b138</t>
  </si>
  <si>
    <t>CRC_a29.CRC_b138</t>
  </si>
  <si>
    <t>CRC_a30.CRC_b138</t>
  </si>
  <si>
    <t>CRC_a31.CRC_b138</t>
  </si>
  <si>
    <t>CRC_a32.CRC_b138</t>
  </si>
  <si>
    <t>CRC_a33.CRC_b138</t>
  </si>
  <si>
    <t>CRC_a34.CRC_b138</t>
  </si>
  <si>
    <t>CRC_a35.CRC_b138</t>
  </si>
  <si>
    <t>CRC_a36.CRC_b138</t>
  </si>
  <si>
    <t>CRC_a37.CRC_b138</t>
  </si>
  <si>
    <t>CRC_a38.CRC_b138</t>
  </si>
  <si>
    <t>CRC_a39.CRC_b138</t>
  </si>
  <si>
    <t>CRC_a40.CRC_b138</t>
  </si>
  <si>
    <t>CRC_a41.CRC_b138</t>
  </si>
  <si>
    <t>CRC_a42.CRC_b138</t>
  </si>
  <si>
    <t>CRC_a43.CRC_b138</t>
  </si>
  <si>
    <t>CRC_a44.CRC_b138</t>
  </si>
  <si>
    <t>CRC_a45.CRC_b138</t>
  </si>
  <si>
    <t>CRC_a46.CRC_b138</t>
  </si>
  <si>
    <t>CRC_a47.CRC_b138</t>
  </si>
  <si>
    <t>CRC_a48.CRC_b138</t>
  </si>
  <si>
    <t>CRC_a49.CRC_b138</t>
  </si>
  <si>
    <t>CRC_a50.CRC_b138</t>
  </si>
  <si>
    <t>CRC_a51.CRC_b138</t>
  </si>
  <si>
    <t>CRC_a52.CRC_b138</t>
  </si>
  <si>
    <t>CRC_a53.CRC_b138</t>
  </si>
  <si>
    <t>CRC_a54.CRC_b138</t>
  </si>
  <si>
    <t>CRC_a55.CRC_b138</t>
  </si>
  <si>
    <t>CRC_a56.CRC_b138</t>
  </si>
  <si>
    <t>CRC_a57.CRC_b138</t>
  </si>
  <si>
    <t>CRC_a58.CRC_b138</t>
  </si>
  <si>
    <t>CRC_a59.CRC_b138</t>
  </si>
  <si>
    <t>CRC_a60.CRC_b138</t>
  </si>
  <si>
    <t>CRC_a61.CRC_b138</t>
  </si>
  <si>
    <t>CRC_a62.CRC_b138</t>
  </si>
  <si>
    <t>CRC_a63.CRC_b138</t>
  </si>
  <si>
    <t>CRC_a64.CRC_b138</t>
  </si>
  <si>
    <t>CRC_a65.CRC_b138</t>
  </si>
  <si>
    <t>CRC_a66.CRC_b138</t>
  </si>
  <si>
    <t>CRC_a67.CRC_b138</t>
  </si>
  <si>
    <t>CRC_a68.CRC_b138</t>
  </si>
  <si>
    <t>CRC_a69.CRC_b138</t>
  </si>
  <si>
    <t>CRC_a70.CRC_b138</t>
  </si>
  <si>
    <t>CRC_a71.CRC_b138</t>
  </si>
  <si>
    <t>CRC_a72.CRC_b138</t>
  </si>
  <si>
    <t>CRC_a73.CRC_b138</t>
  </si>
  <si>
    <t>CRC_a74.CRC_b138</t>
  </si>
  <si>
    <t>CRC_a75.CRC_b138</t>
  </si>
  <si>
    <t>CRC_a76.CRC_b138</t>
  </si>
  <si>
    <t>CRC_a77.CRC_b138</t>
  </si>
  <si>
    <t>CRC_a78.CRC_b138</t>
  </si>
  <si>
    <t>CRC_a79.CRC_b138</t>
  </si>
  <si>
    <t>CRC_a80.CRC_b138</t>
  </si>
  <si>
    <t>CRC_a81.CRC_b138</t>
  </si>
  <si>
    <t>CRC_a82.CRC_b138</t>
  </si>
  <si>
    <t>CRC_a83.CRC_b138</t>
  </si>
  <si>
    <t>CRC_a84.CRC_b138</t>
  </si>
  <si>
    <t>CRC_a85.CRC_b138</t>
  </si>
  <si>
    <t>CRC_a86.CRC_b138</t>
  </si>
  <si>
    <t>CRC_a87.CRC_b138</t>
  </si>
  <si>
    <t>CRC_a88.CRC_b138</t>
  </si>
  <si>
    <t>CRC_a89.CRC_b138</t>
  </si>
  <si>
    <t>CRC_a90.CRC_b138</t>
  </si>
  <si>
    <t>CRC_a91.CRC_b138</t>
  </si>
  <si>
    <t>CRC_a92.CRC_b138</t>
  </si>
  <si>
    <t>CRC_a93.CRC_b138</t>
  </si>
  <si>
    <t>CRC_a94.CRC_b138</t>
  </si>
  <si>
    <t>CRC_a95.CRC_b138</t>
  </si>
  <si>
    <t>CRC_a96.CRC_b138</t>
  </si>
  <si>
    <t>CRC_a97.CRC_b138</t>
  </si>
  <si>
    <t>CRC_a98.CRC_b138</t>
  </si>
  <si>
    <t>CRC_a99.CRC_b138</t>
  </si>
  <si>
    <t>CRC_a100.CRC_b138</t>
  </si>
  <si>
    <t>CRC_a101.CRC_b138</t>
  </si>
  <si>
    <t>CRC_a102.CRC_b138</t>
  </si>
  <si>
    <t>CRC_a103.CRC_b138</t>
  </si>
  <si>
    <t>CRC_a104.CRC_b138</t>
  </si>
  <si>
    <t>CRC_a105.CRC_b138</t>
  </si>
  <si>
    <t>CRC_a106.CRC_b138</t>
  </si>
  <si>
    <t>CRC_a107.CRC_b138</t>
  </si>
  <si>
    <t>CRC_a108.CRC_b138</t>
  </si>
  <si>
    <t>CRC_a109.CRC_b138</t>
  </si>
  <si>
    <t>CRC_a110.CRC_b138</t>
  </si>
  <si>
    <t>CRC_a111.CRC_b138</t>
  </si>
  <si>
    <t>CRC_a112.CRC_b138</t>
  </si>
  <si>
    <t>CRC_a113.CRC_b138</t>
  </si>
  <si>
    <t>CRC_a114.CRC_b138</t>
  </si>
  <si>
    <t>CRC_a115.CRC_b138</t>
  </si>
  <si>
    <t>CRC_a116.CRC_b138</t>
  </si>
  <si>
    <t>CRC_a117.CRC_b138</t>
  </si>
  <si>
    <t>CRC_a118.CRC_b138</t>
  </si>
  <si>
    <t>CRC_a119.CRC_b138</t>
  </si>
  <si>
    <t>CRC_a120.CRC_b138</t>
  </si>
  <si>
    <t>CRC_a121.CRC_b138</t>
  </si>
  <si>
    <t>CRC_a122.CRC_b138</t>
  </si>
  <si>
    <t>CRC_a123.CRC_b138</t>
  </si>
  <si>
    <t>CRC_a124.CRC_b138</t>
  </si>
  <si>
    <t>CRC_a125.CRC_b138</t>
  </si>
  <si>
    <t>CRC_a126.CRC_b138</t>
  </si>
  <si>
    <t>CRC_a127.CRC_b138</t>
  </si>
  <si>
    <t>CRC_a128.CRC_b138</t>
  </si>
  <si>
    <t>CRC_a129.CRC_b138</t>
  </si>
  <si>
    <t>CRC_a130.CRC_b138</t>
  </si>
  <si>
    <t>CRC_a131.CRC_b138</t>
  </si>
  <si>
    <t>CRC_a132.CRC_b138</t>
  </si>
  <si>
    <t>CRC_a133.CRC_b138</t>
  </si>
  <si>
    <t>CRC_a134.CRC_b138</t>
  </si>
  <si>
    <t>CRC_a135.CRC_b138</t>
  </si>
  <si>
    <t>CRC_a136.CRC_b138</t>
  </si>
  <si>
    <t>CRC_a137.CRC_b138</t>
  </si>
  <si>
    <t>CRC_a138.CRC_b138</t>
  </si>
  <si>
    <t>CRC_a139.CRC_b138</t>
  </si>
  <si>
    <t>CRC_a140.CRC_b138</t>
  </si>
  <si>
    <t>CRC_a141.CRC_b138</t>
  </si>
  <si>
    <t>CRC_a142.CRC_b138</t>
  </si>
  <si>
    <t>CRC_a143.CRC_b138</t>
  </si>
  <si>
    <t>CRC_a144.CRC_b138</t>
  </si>
  <si>
    <t>CRC_a145.CRC_b138</t>
  </si>
  <si>
    <t>CRC_a146.CRC_b138</t>
  </si>
  <si>
    <t>CRC_a147.CRC_b138</t>
  </si>
  <si>
    <t>CRC_a148.CRC_b138</t>
  </si>
  <si>
    <t>CRC_a149.CRC_b138</t>
  </si>
  <si>
    <t>CRC_a150.CRC_b138</t>
  </si>
  <si>
    <t>CRC_a151.CRC_b138</t>
  </si>
  <si>
    <t>CRC_a152.CRC_b138</t>
  </si>
  <si>
    <t>CRC_a153.CRC_b138</t>
  </si>
  <si>
    <t>CRC_a154.CRC_b138</t>
  </si>
  <si>
    <t>CRC_a155.CRC_b138</t>
  </si>
  <si>
    <t>CRC_a156.CRC_b138</t>
  </si>
  <si>
    <t>CRC_a157.CRC_b138</t>
  </si>
  <si>
    <t>CRC_a158.CRC_b138</t>
  </si>
  <si>
    <t>CRC_a159.CRC_b138</t>
  </si>
  <si>
    <t>CRC_a160.CRC_b138</t>
  </si>
  <si>
    <t>CRC_a161.CRC_b138</t>
  </si>
  <si>
    <t>CRC_a162.CRC_b138</t>
  </si>
  <si>
    <t>CRC_a163.CRC_b138</t>
  </si>
  <si>
    <t>CRC_a164.CRC_b138</t>
  </si>
  <si>
    <t>CRC_a165.CRC_b138</t>
  </si>
  <si>
    <t>CRC_a166.CRC_b138</t>
  </si>
  <si>
    <t>CRC_a167.CRC_b138</t>
  </si>
  <si>
    <t>CRC_a168.CRC_b138</t>
  </si>
  <si>
    <t>CRC_a169.CRC_b138</t>
  </si>
  <si>
    <t>CRC_a170.CRC_b138</t>
  </si>
  <si>
    <t>CRC_a171.CRC_b138</t>
  </si>
  <si>
    <t>CRC_a172.CRC_b138</t>
  </si>
  <si>
    <t>CRC_a173.CRC_b138</t>
  </si>
  <si>
    <t>CRC_a174.CRC_b138</t>
  </si>
  <si>
    <t>CRC_a175.CRC_b138</t>
  </si>
  <si>
    <t>CRC_a176.CRC_b138</t>
  </si>
  <si>
    <t>CRC_a177.CRC_b138</t>
  </si>
  <si>
    <t>CRC_a178.CRC_b138</t>
  </si>
  <si>
    <t>CRC_a179.CRC_b138</t>
  </si>
  <si>
    <t>CRC_a180.CRC_b138</t>
  </si>
  <si>
    <t>CRC_a181.CRC_b138</t>
  </si>
  <si>
    <t>CRC_a182.CRC_b138</t>
  </si>
  <si>
    <t>CRC_a183.CRC_b138</t>
  </si>
  <si>
    <t>CRC_a184.CRC_b138</t>
  </si>
  <si>
    <t>CRC_a185.CRC_b138</t>
  </si>
  <si>
    <t>CRC_a186.CRC_b138</t>
  </si>
  <si>
    <t>CRC_a187.CRC_b138</t>
  </si>
  <si>
    <t>CRC_a188.CRC_b138</t>
  </si>
  <si>
    <t>CRC_a189.CRC_b138</t>
  </si>
  <si>
    <t>CRC_a190.CRC_b138</t>
  </si>
  <si>
    <t>CRC_a191.CRC_b138</t>
  </si>
  <si>
    <t>CRC_a192.CRC_b138</t>
  </si>
  <si>
    <t>CRC_a193.CRC_b138</t>
  </si>
  <si>
    <t>CRC_a194.CRC_b138</t>
  </si>
  <si>
    <t>CRC_a195.CRC_b138</t>
  </si>
  <si>
    <t>CRC_a196.CRC_b138</t>
  </si>
  <si>
    <t>CRC_a197.CRC_b138</t>
  </si>
  <si>
    <t>CRC_a198.CRC_b138</t>
  </si>
  <si>
    <t>CRC_a199.CRC_b138</t>
  </si>
  <si>
    <t>CDK4_a17.CRC_b138</t>
  </si>
  <si>
    <t>CRC_a1.CRC_b139</t>
  </si>
  <si>
    <t>CRC_a2.CRC_b139</t>
  </si>
  <si>
    <t>CRC_a3.CRC_b139</t>
  </si>
  <si>
    <t>CRC_a4.CRC_b139</t>
  </si>
  <si>
    <t>CRC_a5.CRC_b139</t>
  </si>
  <si>
    <t>CRC_a6.CRC_b139</t>
  </si>
  <si>
    <t>CRC_a7.CRC_b139</t>
  </si>
  <si>
    <t>CRC_a8.CRC_b139</t>
  </si>
  <si>
    <t>CRC_a9.CRC_b139</t>
  </si>
  <si>
    <t>CRC_a10.CRC_b139</t>
  </si>
  <si>
    <t>CRC_a11.CRC_b139</t>
  </si>
  <si>
    <t>CRC_a12.CRC_b139</t>
  </si>
  <si>
    <t>CRC_a13.CRC_b139</t>
  </si>
  <si>
    <t>CRC_a14.CRC_b139</t>
  </si>
  <si>
    <t>CRC_a15.CRC_b139</t>
  </si>
  <si>
    <t>CRC_a16.CRC_b139</t>
  </si>
  <si>
    <t>CRC_a17.CRC_b139</t>
  </si>
  <si>
    <t>CRC_a18.CRC_b139</t>
  </si>
  <si>
    <t>CRC_a19.CRC_b139</t>
  </si>
  <si>
    <t>CRC_a20.CRC_b139</t>
  </si>
  <si>
    <t>CRC_a21.CRC_b139</t>
  </si>
  <si>
    <t>CRC_a22.CRC_b139</t>
  </si>
  <si>
    <t>CRC_a23.CRC_b139</t>
  </si>
  <si>
    <t>CRC_a24.CRC_b139</t>
  </si>
  <si>
    <t>CRC_a25.CRC_b139</t>
  </si>
  <si>
    <t>CRC_a26.CRC_b139</t>
  </si>
  <si>
    <t>CRC_a27.CRC_b139</t>
  </si>
  <si>
    <t>CRC_a28.CRC_b139</t>
  </si>
  <si>
    <t>CRC_a29.CRC_b139</t>
  </si>
  <si>
    <t>CRC_a30.CRC_b139</t>
  </si>
  <si>
    <t>CRC_a31.CRC_b139</t>
  </si>
  <si>
    <t>CRC_a32.CRC_b139</t>
  </si>
  <si>
    <t>CRC_a33.CRC_b139</t>
  </si>
  <si>
    <t>CRC_a34.CRC_b139</t>
  </si>
  <si>
    <t>CRC_a35.CRC_b139</t>
  </si>
  <si>
    <t>CRC_a36.CRC_b139</t>
  </si>
  <si>
    <t>CRC_a37.CRC_b139</t>
  </si>
  <si>
    <t>CRC_a38.CRC_b139</t>
  </si>
  <si>
    <t>CRC_a39.CRC_b139</t>
  </si>
  <si>
    <t>CRC_a40.CRC_b139</t>
  </si>
  <si>
    <t>CRC_a41.CRC_b139</t>
  </si>
  <si>
    <t>CRC_a42.CRC_b139</t>
  </si>
  <si>
    <t>CRC_a43.CRC_b139</t>
  </si>
  <si>
    <t>CRC_a44.CRC_b139</t>
  </si>
  <si>
    <t>CRC_a45.CRC_b139</t>
  </si>
  <si>
    <t>CRC_a46.CRC_b139</t>
  </si>
  <si>
    <t>CRC_a47.CRC_b139</t>
  </si>
  <si>
    <t>CRC_a48.CRC_b139</t>
  </si>
  <si>
    <t>CRC_a49.CRC_b139</t>
  </si>
  <si>
    <t>CRC_a50.CRC_b139</t>
  </si>
  <si>
    <t>CRC_a51.CRC_b139</t>
  </si>
  <si>
    <t>CRC_a52.CRC_b139</t>
  </si>
  <si>
    <t>CRC_a53.CRC_b139</t>
  </si>
  <si>
    <t>CRC_a54.CRC_b139</t>
  </si>
  <si>
    <t>CRC_a55.CRC_b139</t>
  </si>
  <si>
    <t>CRC_a56.CRC_b139</t>
  </si>
  <si>
    <t>CRC_a57.CRC_b139</t>
  </si>
  <si>
    <t>CRC_a58.CRC_b139</t>
  </si>
  <si>
    <t>CRC_a59.CRC_b139</t>
  </si>
  <si>
    <t>CRC_a60.CRC_b139</t>
  </si>
  <si>
    <t>CRC_a61.CRC_b139</t>
  </si>
  <si>
    <t>CRC_a62.CRC_b139</t>
  </si>
  <si>
    <t>CRC_a63.CRC_b139</t>
  </si>
  <si>
    <t>CRC_a64.CRC_b139</t>
  </si>
  <si>
    <t>CRC_a65.CRC_b139</t>
  </si>
  <si>
    <t>CRC_a66.CRC_b139</t>
  </si>
  <si>
    <t>CRC_a67.CRC_b139</t>
  </si>
  <si>
    <t>CRC_a68.CRC_b139</t>
  </si>
  <si>
    <t>CRC_a69.CRC_b139</t>
  </si>
  <si>
    <t>CRC_a70.CRC_b139</t>
  </si>
  <si>
    <t>CRC_a71.CRC_b139</t>
  </si>
  <si>
    <t>CRC_a72.CRC_b139</t>
  </si>
  <si>
    <t>CRC_a73.CRC_b139</t>
  </si>
  <si>
    <t>CRC_a74.CRC_b139</t>
  </si>
  <si>
    <t>CRC_a75.CRC_b139</t>
  </si>
  <si>
    <t>CRC_a76.CRC_b139</t>
  </si>
  <si>
    <t>CRC_a77.CRC_b139</t>
  </si>
  <si>
    <t>CRC_a78.CRC_b139</t>
  </si>
  <si>
    <t>CRC_a79.CRC_b139</t>
  </si>
  <si>
    <t>CRC_a80.CRC_b139</t>
  </si>
  <si>
    <t>CRC_a81.CRC_b139</t>
  </si>
  <si>
    <t>CRC_a82.CRC_b139</t>
  </si>
  <si>
    <t>CRC_a83.CRC_b139</t>
  </si>
  <si>
    <t>CRC_a84.CRC_b139</t>
  </si>
  <si>
    <t>CRC_a85.CRC_b139</t>
  </si>
  <si>
    <t>CRC_a86.CRC_b139</t>
  </si>
  <si>
    <t>CRC_a87.CRC_b139</t>
  </si>
  <si>
    <t>CRC_a88.CRC_b139</t>
  </si>
  <si>
    <t>CRC_a89.CRC_b139</t>
  </si>
  <si>
    <t>CRC_a90.CRC_b139</t>
  </si>
  <si>
    <t>CRC_a91.CRC_b139</t>
  </si>
  <si>
    <t>CRC_a92.CRC_b139</t>
  </si>
  <si>
    <t>CRC_a93.CRC_b139</t>
  </si>
  <si>
    <t>CRC_a94.CRC_b139</t>
  </si>
  <si>
    <t>CRC_a95.CRC_b139</t>
  </si>
  <si>
    <t>CRC_a96.CRC_b139</t>
  </si>
  <si>
    <t>CRC_a97.CRC_b139</t>
  </si>
  <si>
    <t>CRC_a98.CRC_b139</t>
  </si>
  <si>
    <t>CRC_a99.CRC_b139</t>
  </si>
  <si>
    <t>CRC_a100.CRC_b139</t>
  </si>
  <si>
    <t>CRC_a101.CRC_b139</t>
  </si>
  <si>
    <t>CRC_a102.CRC_b139</t>
  </si>
  <si>
    <t>CRC_a103.CRC_b139</t>
  </si>
  <si>
    <t>CRC_a104.CRC_b139</t>
  </si>
  <si>
    <t>CRC_a105.CRC_b139</t>
  </si>
  <si>
    <t>CRC_a106.CRC_b139</t>
  </si>
  <si>
    <t>CRC_a107.CRC_b139</t>
  </si>
  <si>
    <t>CRC_a108.CRC_b139</t>
  </si>
  <si>
    <t>CRC_a109.CRC_b139</t>
  </si>
  <si>
    <t>CRC_a110.CRC_b139</t>
  </si>
  <si>
    <t>CRC_a111.CRC_b139</t>
  </si>
  <si>
    <t>CRC_a112.CRC_b139</t>
  </si>
  <si>
    <t>CRC_a113.CRC_b139</t>
  </si>
  <si>
    <t>CRC_a114.CRC_b139</t>
  </si>
  <si>
    <t>CRC_a115.CRC_b139</t>
  </si>
  <si>
    <t>CRC_a116.CRC_b139</t>
  </si>
  <si>
    <t>CRC_a117.CRC_b139</t>
  </si>
  <si>
    <t>CRC_a118.CRC_b139</t>
  </si>
  <si>
    <t>CRC_a119.CRC_b139</t>
  </si>
  <si>
    <t>CRC_a120.CRC_b139</t>
  </si>
  <si>
    <t>CRC_a121.CRC_b139</t>
  </si>
  <si>
    <t>CRC_a122.CRC_b139</t>
  </si>
  <si>
    <t>CRC_a123.CRC_b139</t>
  </si>
  <si>
    <t>CRC_a124.CRC_b139</t>
  </si>
  <si>
    <t>CRC_a125.CRC_b139</t>
  </si>
  <si>
    <t>CRC_a126.CRC_b139</t>
  </si>
  <si>
    <t>CRC_a127.CRC_b139</t>
  </si>
  <si>
    <t>CRC_a128.CRC_b139</t>
  </si>
  <si>
    <t>CRC_a129.CRC_b139</t>
  </si>
  <si>
    <t>CRC_a130.CRC_b139</t>
  </si>
  <si>
    <t>CRC_a131.CRC_b139</t>
  </si>
  <si>
    <t>CRC_a132.CRC_b139</t>
  </si>
  <si>
    <t>CRC_a133.CRC_b139</t>
  </si>
  <si>
    <t>CRC_a134.CRC_b139</t>
  </si>
  <si>
    <t>CRC_a135.CRC_b139</t>
  </si>
  <si>
    <t>CRC_a136.CRC_b139</t>
  </si>
  <si>
    <t>CRC_a137.CRC_b139</t>
  </si>
  <si>
    <t>CRC_a138.CRC_b139</t>
  </si>
  <si>
    <t>CRC_a139.CRC_b139</t>
  </si>
  <si>
    <t>CRC_a140.CRC_b139</t>
  </si>
  <si>
    <t>CRC_a141.CRC_b139</t>
  </si>
  <si>
    <t>CRC_a142.CRC_b139</t>
  </si>
  <si>
    <t>CRC_a143.CRC_b139</t>
  </si>
  <si>
    <t>CRC_a144.CRC_b139</t>
  </si>
  <si>
    <t>CRC_a145.CRC_b139</t>
  </si>
  <si>
    <t>CRC_a146.CRC_b139</t>
  </si>
  <si>
    <t>CRC_a147.CRC_b139</t>
  </si>
  <si>
    <t>CRC_a148.CRC_b139</t>
  </si>
  <si>
    <t>CRC_a149.CRC_b139</t>
  </si>
  <si>
    <t>CRC_a150.CRC_b139</t>
  </si>
  <si>
    <t>CRC_a151.CRC_b139</t>
  </si>
  <si>
    <t>CRC_a152.CRC_b139</t>
  </si>
  <si>
    <t>CRC_a153.CRC_b139</t>
  </si>
  <si>
    <t>CRC_a154.CRC_b139</t>
  </si>
  <si>
    <t>CRC_a155.CRC_b139</t>
  </si>
  <si>
    <t>CRC_a156.CRC_b139</t>
  </si>
  <si>
    <t>CRC_a157.CRC_b139</t>
  </si>
  <si>
    <t>CRC_a158.CRC_b139</t>
  </si>
  <si>
    <t>CRC_a159.CRC_b139</t>
  </si>
  <si>
    <t>CRC_a160.CRC_b139</t>
  </si>
  <si>
    <t>CRC_a161.CRC_b139</t>
  </si>
  <si>
    <t>CRC_a162.CRC_b139</t>
  </si>
  <si>
    <t>CRC_a163.CRC_b139</t>
  </si>
  <si>
    <t>CRC_a164.CRC_b139</t>
  </si>
  <si>
    <t>CRC_a165.CRC_b139</t>
  </si>
  <si>
    <t>CRC_a166.CRC_b139</t>
  </si>
  <si>
    <t>CRC_a167.CRC_b139</t>
  </si>
  <si>
    <t>CRC_a168.CRC_b139</t>
  </si>
  <si>
    <t>CRC_a169.CRC_b139</t>
  </si>
  <si>
    <t>CRC_a170.CRC_b139</t>
  </si>
  <si>
    <t>CRC_a171.CRC_b139</t>
  </si>
  <si>
    <t>CRC_a172.CRC_b139</t>
  </si>
  <si>
    <t>CRC_a173.CRC_b139</t>
  </si>
  <si>
    <t>CRC_a174.CRC_b139</t>
  </si>
  <si>
    <t>CRC_a175.CRC_b139</t>
  </si>
  <si>
    <t>CRC_a176.CRC_b139</t>
  </si>
  <si>
    <t>CRC_a177.CRC_b139</t>
  </si>
  <si>
    <t>CRC_a178.CRC_b139</t>
  </si>
  <si>
    <t>CRC_a179.CRC_b139</t>
  </si>
  <si>
    <t>CRC_a180.CRC_b139</t>
  </si>
  <si>
    <t>CRC_a181.CRC_b139</t>
  </si>
  <si>
    <t>CRC_a182.CRC_b139</t>
  </si>
  <si>
    <t>CRC_a183.CRC_b139</t>
  </si>
  <si>
    <t>CRC_a184.CRC_b139</t>
  </si>
  <si>
    <t>CRC_a185.CRC_b139</t>
  </si>
  <si>
    <t>CRC_a186.CRC_b139</t>
  </si>
  <si>
    <t>CRC_a187.CRC_b139</t>
  </si>
  <si>
    <t>CRC_a188.CRC_b139</t>
  </si>
  <si>
    <t>CRC_a189.CRC_b139</t>
  </si>
  <si>
    <t>CRC_a190.CRC_b139</t>
  </si>
  <si>
    <t>CRC_a191.CRC_b139</t>
  </si>
  <si>
    <t>CRC_a192.CRC_b139</t>
  </si>
  <si>
    <t>CRC_a193.CRC_b139</t>
  </si>
  <si>
    <t>CRC_a194.CRC_b139</t>
  </si>
  <si>
    <t>CRC_a195.CRC_b139</t>
  </si>
  <si>
    <t>CRC_a196.CRC_b139</t>
  </si>
  <si>
    <t>CRC_a197.CRC_b139</t>
  </si>
  <si>
    <t>CRC_a198.CRC_b139</t>
  </si>
  <si>
    <t>CRC_a199.CRC_b139</t>
  </si>
  <si>
    <t>CDK4_a17.CRC_b139</t>
  </si>
  <si>
    <t>CRC_a1.CRC_b140</t>
  </si>
  <si>
    <t>CRC_a2.CRC_b140</t>
  </si>
  <si>
    <t>CRC_a3.CRC_b140</t>
  </si>
  <si>
    <t>CRC_a4.CRC_b140</t>
  </si>
  <si>
    <t>CRC_a5.CRC_b140</t>
  </si>
  <si>
    <t>CRC_a6.CRC_b140</t>
  </si>
  <si>
    <t>CRC_a7.CRC_b140</t>
  </si>
  <si>
    <t>CRC_a8.CRC_b140</t>
  </si>
  <si>
    <t>CRC_a9.CRC_b140</t>
  </si>
  <si>
    <t>CRC_a10.CRC_b140</t>
  </si>
  <si>
    <t>CRC_a11.CRC_b140</t>
  </si>
  <si>
    <t>CRC_a12.CRC_b140</t>
  </si>
  <si>
    <t>CRC_a13.CRC_b140</t>
  </si>
  <si>
    <t>CRC_a14.CRC_b140</t>
  </si>
  <si>
    <t>CRC_a15.CRC_b140</t>
  </si>
  <si>
    <t>CRC_a16.CRC_b140</t>
  </si>
  <si>
    <t>CRC_a17.CRC_b140</t>
  </si>
  <si>
    <t>CRC_a18.CRC_b140</t>
  </si>
  <si>
    <t>CRC_a19.CRC_b140</t>
  </si>
  <si>
    <t>CRC_a20.CRC_b140</t>
  </si>
  <si>
    <t>CRC_a21.CRC_b140</t>
  </si>
  <si>
    <t>CRC_a22.CRC_b140</t>
  </si>
  <si>
    <t>CRC_a23.CRC_b140</t>
  </si>
  <si>
    <t>CRC_a24.CRC_b140</t>
  </si>
  <si>
    <t>CRC_a25.CRC_b140</t>
  </si>
  <si>
    <t>CRC_a26.CRC_b140</t>
  </si>
  <si>
    <t>CRC_a27.CRC_b140</t>
  </si>
  <si>
    <t>CRC_a28.CRC_b140</t>
  </si>
  <si>
    <t>CRC_a29.CRC_b140</t>
  </si>
  <si>
    <t>CRC_a30.CRC_b140</t>
  </si>
  <si>
    <t>CRC_a31.CRC_b140</t>
  </si>
  <si>
    <t>CRC_a32.CRC_b140</t>
  </si>
  <si>
    <t>CRC_a33.CRC_b140</t>
  </si>
  <si>
    <t>CRC_a34.CRC_b140</t>
  </si>
  <si>
    <t>CRC_a35.CRC_b140</t>
  </si>
  <si>
    <t>CRC_a36.CRC_b140</t>
  </si>
  <si>
    <t>CRC_a37.CRC_b140</t>
  </si>
  <si>
    <t>CRC_a38.CRC_b140</t>
  </si>
  <si>
    <t>CRC_a39.CRC_b140</t>
  </si>
  <si>
    <t>CRC_a40.CRC_b140</t>
  </si>
  <si>
    <t>CRC_a41.CRC_b140</t>
  </si>
  <si>
    <t>CRC_a42.CRC_b140</t>
  </si>
  <si>
    <t>CRC_a43.CRC_b140</t>
  </si>
  <si>
    <t>CRC_a44.CRC_b140</t>
  </si>
  <si>
    <t>CRC_a45.CRC_b140</t>
  </si>
  <si>
    <t>CRC_a46.CRC_b140</t>
  </si>
  <si>
    <t>CRC_a47.CRC_b140</t>
  </si>
  <si>
    <t>CRC_a48.CRC_b140</t>
  </si>
  <si>
    <t>CRC_a49.CRC_b140</t>
  </si>
  <si>
    <t>CRC_a50.CRC_b140</t>
  </si>
  <si>
    <t>CRC_a51.CRC_b140</t>
  </si>
  <si>
    <t>CRC_a52.CRC_b140</t>
  </si>
  <si>
    <t>CRC_a53.CRC_b140</t>
  </si>
  <si>
    <t>CRC_a54.CRC_b140</t>
  </si>
  <si>
    <t>CRC_a55.CRC_b140</t>
  </si>
  <si>
    <t>CRC_a56.CRC_b140</t>
  </si>
  <si>
    <t>CRC_a57.CRC_b140</t>
  </si>
  <si>
    <t>CRC_a58.CRC_b140</t>
  </si>
  <si>
    <t>CRC_a59.CRC_b140</t>
  </si>
  <si>
    <t>CRC_a60.CRC_b140</t>
  </si>
  <si>
    <t>CRC_a61.CRC_b140</t>
  </si>
  <si>
    <t>CRC_a62.CRC_b140</t>
  </si>
  <si>
    <t>CRC_a63.CRC_b140</t>
  </si>
  <si>
    <t>CRC_a64.CRC_b140</t>
  </si>
  <si>
    <t>CRC_a65.CRC_b140</t>
  </si>
  <si>
    <t>CRC_a66.CRC_b140</t>
  </si>
  <si>
    <t>CRC_a67.CRC_b140</t>
  </si>
  <si>
    <t>CRC_a68.CRC_b140</t>
  </si>
  <si>
    <t>CRC_a69.CRC_b140</t>
  </si>
  <si>
    <t>CRC_a70.CRC_b140</t>
  </si>
  <si>
    <t>CRC_a71.CRC_b140</t>
  </si>
  <si>
    <t>CRC_a72.CRC_b140</t>
  </si>
  <si>
    <t>CRC_a73.CRC_b140</t>
  </si>
  <si>
    <t>CRC_a74.CRC_b140</t>
  </si>
  <si>
    <t>CRC_a75.CRC_b140</t>
  </si>
  <si>
    <t>CRC_a76.CRC_b140</t>
  </si>
  <si>
    <t>CRC_a77.CRC_b140</t>
  </si>
  <si>
    <t>CRC_a78.CRC_b140</t>
  </si>
  <si>
    <t>CRC_a79.CRC_b140</t>
  </si>
  <si>
    <t>CRC_a80.CRC_b140</t>
  </si>
  <si>
    <t>CRC_a81.CRC_b140</t>
  </si>
  <si>
    <t>CRC_a82.CRC_b140</t>
  </si>
  <si>
    <t>CRC_a83.CRC_b140</t>
  </si>
  <si>
    <t>CRC_a84.CRC_b140</t>
  </si>
  <si>
    <t>CRC_a85.CRC_b140</t>
  </si>
  <si>
    <t>CRC_a86.CRC_b140</t>
  </si>
  <si>
    <t>CRC_a87.CRC_b140</t>
  </si>
  <si>
    <t>CRC_a88.CRC_b140</t>
  </si>
  <si>
    <t>CRC_a89.CRC_b140</t>
  </si>
  <si>
    <t>CRC_a90.CRC_b140</t>
  </si>
  <si>
    <t>CRC_a91.CRC_b140</t>
  </si>
  <si>
    <t>CRC_a92.CRC_b140</t>
  </si>
  <si>
    <t>CRC_a93.CRC_b140</t>
  </si>
  <si>
    <t>CRC_a94.CRC_b140</t>
  </si>
  <si>
    <t>CRC_a95.CRC_b140</t>
  </si>
  <si>
    <t>CRC_a96.CRC_b140</t>
  </si>
  <si>
    <t>CRC_a97.CRC_b140</t>
  </si>
  <si>
    <t>CRC_a98.CRC_b140</t>
  </si>
  <si>
    <t>CRC_a99.CRC_b140</t>
  </si>
  <si>
    <t>CRC_a100.CRC_b140</t>
  </si>
  <si>
    <t>CRC_a101.CRC_b140</t>
  </si>
  <si>
    <t>CRC_a102.CRC_b140</t>
  </si>
  <si>
    <t>CRC_a103.CRC_b140</t>
  </si>
  <si>
    <t>CRC_a104.CRC_b140</t>
  </si>
  <si>
    <t>CRC_a105.CRC_b140</t>
  </si>
  <si>
    <t>CRC_a106.CRC_b140</t>
  </si>
  <si>
    <t>CRC_a107.CRC_b140</t>
  </si>
  <si>
    <t>CRC_a108.CRC_b140</t>
  </si>
  <si>
    <t>CRC_a109.CRC_b140</t>
  </si>
  <si>
    <t>CRC_a110.CRC_b140</t>
  </si>
  <si>
    <t>CRC_a111.CRC_b140</t>
  </si>
  <si>
    <t>CRC_a112.CRC_b140</t>
  </si>
  <si>
    <t>CRC_a113.CRC_b140</t>
  </si>
  <si>
    <t>CRC_a114.CRC_b140</t>
  </si>
  <si>
    <t>CRC_a115.CRC_b140</t>
  </si>
  <si>
    <t>CRC_a116.CRC_b140</t>
  </si>
  <si>
    <t>CRC_a117.CRC_b140</t>
  </si>
  <si>
    <t>CRC_a118.CRC_b140</t>
  </si>
  <si>
    <t>CRC_a119.CRC_b140</t>
  </si>
  <si>
    <t>CRC_a120.CRC_b140</t>
  </si>
  <si>
    <t>CRC_a121.CRC_b140</t>
  </si>
  <si>
    <t>CRC_a122.CRC_b140</t>
  </si>
  <si>
    <t>CRC_a123.CRC_b140</t>
  </si>
  <si>
    <t>CRC_a124.CRC_b140</t>
  </si>
  <si>
    <t>CRC_a125.CRC_b140</t>
  </si>
  <si>
    <t>CRC_a126.CRC_b140</t>
  </si>
  <si>
    <t>CRC_a127.CRC_b140</t>
  </si>
  <si>
    <t>CRC_a128.CRC_b140</t>
  </si>
  <si>
    <t>CRC_a129.CRC_b140</t>
  </si>
  <si>
    <t>CRC_a130.CRC_b140</t>
  </si>
  <si>
    <t>CRC_a131.CRC_b140</t>
  </si>
  <si>
    <t>CRC_a132.CRC_b140</t>
  </si>
  <si>
    <t>CRC_a133.CRC_b140</t>
  </si>
  <si>
    <t>CRC_a134.CRC_b140</t>
  </si>
  <si>
    <t>CRC_a135.CRC_b140</t>
  </si>
  <si>
    <t>CRC_a136.CRC_b140</t>
  </si>
  <si>
    <t>CRC_a137.CRC_b140</t>
  </si>
  <si>
    <t>CRC_a138.CRC_b140</t>
  </si>
  <si>
    <t>CRC_a139.CRC_b140</t>
  </si>
  <si>
    <t>CRC_a140.CRC_b140</t>
  </si>
  <si>
    <t>CRC_a141.CRC_b140</t>
  </si>
  <si>
    <t>CRC_a142.CRC_b140</t>
  </si>
  <si>
    <t>CRC_a143.CRC_b140</t>
  </si>
  <si>
    <t>CRC_a144.CRC_b140</t>
  </si>
  <si>
    <t>CRC_a145.CRC_b140</t>
  </si>
  <si>
    <t>CRC_a146.CRC_b140</t>
  </si>
  <si>
    <t>CRC_a147.CRC_b140</t>
  </si>
  <si>
    <t>CRC_a148.CRC_b140</t>
  </si>
  <si>
    <t>CRC_a149.CRC_b140</t>
  </si>
  <si>
    <t>CRC_a150.CRC_b140</t>
  </si>
  <si>
    <t>CRC_a151.CRC_b140</t>
  </si>
  <si>
    <t>CRC_a152.CRC_b140</t>
  </si>
  <si>
    <t>CRC_a153.CRC_b140</t>
  </si>
  <si>
    <t>CRC_a154.CRC_b140</t>
  </si>
  <si>
    <t>CRC_a155.CRC_b140</t>
  </si>
  <si>
    <t>CRC_a156.CRC_b140</t>
  </si>
  <si>
    <t>CRC_a157.CRC_b140</t>
  </si>
  <si>
    <t>CRC_a158.CRC_b140</t>
  </si>
  <si>
    <t>CRC_a159.CRC_b140</t>
  </si>
  <si>
    <t>CRC_a160.CRC_b140</t>
  </si>
  <si>
    <t>CRC_a161.CRC_b140</t>
  </si>
  <si>
    <t>CRC_a162.CRC_b140</t>
  </si>
  <si>
    <t>CRC_a163.CRC_b140</t>
  </si>
  <si>
    <t>CRC_a164.CRC_b140</t>
  </si>
  <si>
    <t>CRC_a165.CRC_b140</t>
  </si>
  <si>
    <t>CRC_a166.CRC_b140</t>
  </si>
  <si>
    <t>CRC_a167.CRC_b140</t>
  </si>
  <si>
    <t>CRC_a168.CRC_b140</t>
  </si>
  <si>
    <t>CRC_a169.CRC_b140</t>
  </si>
  <si>
    <t>CRC_a170.CRC_b140</t>
  </si>
  <si>
    <t>CRC_a171.CRC_b140</t>
  </si>
  <si>
    <t>CRC_a172.CRC_b140</t>
  </si>
  <si>
    <t>CRC_a173.CRC_b140</t>
  </si>
  <si>
    <t>CRC_a174.CRC_b140</t>
  </si>
  <si>
    <t>CRC_a175.CRC_b140</t>
  </si>
  <si>
    <t>CRC_a176.CRC_b140</t>
  </si>
  <si>
    <t>CRC_a177.CRC_b140</t>
  </si>
  <si>
    <t>CRC_a178.CRC_b140</t>
  </si>
  <si>
    <t>CRC_a179.CRC_b140</t>
  </si>
  <si>
    <t>CRC_a180.CRC_b140</t>
  </si>
  <si>
    <t>CRC_a181.CRC_b140</t>
  </si>
  <si>
    <t>CRC_a182.CRC_b140</t>
  </si>
  <si>
    <t>CRC_a183.CRC_b140</t>
  </si>
  <si>
    <t>CRC_a184.CRC_b140</t>
  </si>
  <si>
    <t>CRC_a185.CRC_b140</t>
  </si>
  <si>
    <t>CRC_a186.CRC_b140</t>
  </si>
  <si>
    <t>CRC_a187.CRC_b140</t>
  </si>
  <si>
    <t>CRC_a188.CRC_b140</t>
  </si>
  <si>
    <t>CRC_a189.CRC_b140</t>
  </si>
  <si>
    <t>CRC_a190.CRC_b140</t>
  </si>
  <si>
    <t>CRC_a191.CRC_b140</t>
  </si>
  <si>
    <t>CRC_a192.CRC_b140</t>
  </si>
  <si>
    <t>CRC_a193.CRC_b140</t>
  </si>
  <si>
    <t>CRC_a194.CRC_b140</t>
  </si>
  <si>
    <t>CRC_a195.CRC_b140</t>
  </si>
  <si>
    <t>CRC_a196.CRC_b140</t>
  </si>
  <si>
    <t>CRC_a197.CRC_b140</t>
  </si>
  <si>
    <t>CRC_a198.CRC_b140</t>
  </si>
  <si>
    <t>CRC_a199.CRC_b140</t>
  </si>
  <si>
    <t>CDK4_a17.CRC_b140</t>
  </si>
  <si>
    <t>CRC_a1.CRC_b141</t>
  </si>
  <si>
    <t>CRC_a2.CRC_b141</t>
  </si>
  <si>
    <t>CRC_a3.CRC_b141</t>
  </si>
  <si>
    <t>CRC_a4.CRC_b141</t>
  </si>
  <si>
    <t>CRC_a5.CRC_b141</t>
  </si>
  <si>
    <t>CRC_a6.CRC_b141</t>
  </si>
  <si>
    <t>CRC_a7.CRC_b141</t>
  </si>
  <si>
    <t>CRC_a8.CRC_b141</t>
  </si>
  <si>
    <t>CRC_a9.CRC_b141</t>
  </si>
  <si>
    <t>CRC_a10.CRC_b141</t>
  </si>
  <si>
    <t>CRC_a11.CRC_b141</t>
  </si>
  <si>
    <t>CRC_a12.CRC_b141</t>
  </si>
  <si>
    <t>CRC_a13.CRC_b141</t>
  </si>
  <si>
    <t>CRC_a14.CRC_b141</t>
  </si>
  <si>
    <t>CRC_a15.CRC_b141</t>
  </si>
  <si>
    <t>CRC_a16.CRC_b141</t>
  </si>
  <si>
    <t>CRC_a17.CRC_b141</t>
  </si>
  <si>
    <t>CRC_a18.CRC_b141</t>
  </si>
  <si>
    <t>CRC_a19.CRC_b141</t>
  </si>
  <si>
    <t>CRC_a20.CRC_b141</t>
  </si>
  <si>
    <t>CRC_a21.CRC_b141</t>
  </si>
  <si>
    <t>CRC_a22.CRC_b141</t>
  </si>
  <si>
    <t>CRC_a23.CRC_b141</t>
  </si>
  <si>
    <t>CRC_a24.CRC_b141</t>
  </si>
  <si>
    <t>CRC_a25.CRC_b141</t>
  </si>
  <si>
    <t>CRC_a26.CRC_b141</t>
  </si>
  <si>
    <t>CRC_a27.CRC_b141</t>
  </si>
  <si>
    <t>CRC_a28.CRC_b141</t>
  </si>
  <si>
    <t>CRC_a29.CRC_b141</t>
  </si>
  <si>
    <t>CRC_a30.CRC_b141</t>
  </si>
  <si>
    <t>CRC_a31.CRC_b141</t>
  </si>
  <si>
    <t>CRC_a32.CRC_b141</t>
  </si>
  <si>
    <t>CRC_a33.CRC_b141</t>
  </si>
  <si>
    <t>CRC_a34.CRC_b141</t>
  </si>
  <si>
    <t>CRC_a35.CRC_b141</t>
  </si>
  <si>
    <t>CRC_a36.CRC_b141</t>
  </si>
  <si>
    <t>CRC_a37.CRC_b141</t>
  </si>
  <si>
    <t>CRC_a38.CRC_b141</t>
  </si>
  <si>
    <t>CRC_a39.CRC_b141</t>
  </si>
  <si>
    <t>CRC_a40.CRC_b141</t>
  </si>
  <si>
    <t>CRC_a41.CRC_b141</t>
  </si>
  <si>
    <t>CRC_a42.CRC_b141</t>
  </si>
  <si>
    <t>CRC_a43.CRC_b141</t>
  </si>
  <si>
    <t>CRC_a44.CRC_b141</t>
  </si>
  <si>
    <t>CRC_a45.CRC_b141</t>
  </si>
  <si>
    <t>CRC_a46.CRC_b141</t>
  </si>
  <si>
    <t>CRC_a47.CRC_b141</t>
  </si>
  <si>
    <t>CRC_a48.CRC_b141</t>
  </si>
  <si>
    <t>CRC_a49.CRC_b141</t>
  </si>
  <si>
    <t>CRC_a50.CRC_b141</t>
  </si>
  <si>
    <t>CRC_a51.CRC_b141</t>
  </si>
  <si>
    <t>CRC_a52.CRC_b141</t>
  </si>
  <si>
    <t>CRC_a53.CRC_b141</t>
  </si>
  <si>
    <t>CRC_a54.CRC_b141</t>
  </si>
  <si>
    <t>CRC_a55.CRC_b141</t>
  </si>
  <si>
    <t>CRC_a56.CRC_b141</t>
  </si>
  <si>
    <t>CRC_a57.CRC_b141</t>
  </si>
  <si>
    <t>CRC_a58.CRC_b141</t>
  </si>
  <si>
    <t>CRC_a59.CRC_b141</t>
  </si>
  <si>
    <t>CRC_a60.CRC_b141</t>
  </si>
  <si>
    <t>CRC_a61.CRC_b141</t>
  </si>
  <si>
    <t>CRC_a62.CRC_b141</t>
  </si>
  <si>
    <t>CRC_a63.CRC_b141</t>
  </si>
  <si>
    <t>CRC_a64.CRC_b141</t>
  </si>
  <si>
    <t>CRC_a65.CRC_b141</t>
  </si>
  <si>
    <t>CRC_a66.CRC_b141</t>
  </si>
  <si>
    <t>CRC_a67.CRC_b141</t>
  </si>
  <si>
    <t>CRC_a68.CRC_b141</t>
  </si>
  <si>
    <t>CRC_a69.CRC_b141</t>
  </si>
  <si>
    <t>CRC_a70.CRC_b141</t>
  </si>
  <si>
    <t>CRC_a71.CRC_b141</t>
  </si>
  <si>
    <t>CRC_a72.CRC_b141</t>
  </si>
  <si>
    <t>CRC_a73.CRC_b141</t>
  </si>
  <si>
    <t>CRC_a74.CRC_b141</t>
  </si>
  <si>
    <t>CRC_a75.CRC_b141</t>
  </si>
  <si>
    <t>CRC_a76.CRC_b141</t>
  </si>
  <si>
    <t>CRC_a77.CRC_b141</t>
  </si>
  <si>
    <t>CRC_a78.CRC_b141</t>
  </si>
  <si>
    <t>CRC_a79.CRC_b141</t>
  </si>
  <si>
    <t>CRC_a80.CRC_b141</t>
  </si>
  <si>
    <t>CRC_a81.CRC_b141</t>
  </si>
  <si>
    <t>CRC_a82.CRC_b141</t>
  </si>
  <si>
    <t>CRC_a83.CRC_b141</t>
  </si>
  <si>
    <t>CRC_a84.CRC_b141</t>
  </si>
  <si>
    <t>CRC_a85.CRC_b141</t>
  </si>
  <si>
    <t>CRC_a86.CRC_b141</t>
  </si>
  <si>
    <t>CRC_a87.CRC_b141</t>
  </si>
  <si>
    <t>CRC_a88.CRC_b141</t>
  </si>
  <si>
    <t>CRC_a89.CRC_b141</t>
  </si>
  <si>
    <t>CRC_a90.CRC_b141</t>
  </si>
  <si>
    <t>CRC_a91.CRC_b141</t>
  </si>
  <si>
    <t>CRC_a92.CRC_b141</t>
  </si>
  <si>
    <t>CRC_a93.CRC_b141</t>
  </si>
  <si>
    <t>CRC_a94.CRC_b141</t>
  </si>
  <si>
    <t>CRC_a95.CRC_b141</t>
  </si>
  <si>
    <t>CRC_a96.CRC_b141</t>
  </si>
  <si>
    <t>CRC_a97.CRC_b141</t>
  </si>
  <si>
    <t>CRC_a98.CRC_b141</t>
  </si>
  <si>
    <t>CRC_a99.CRC_b141</t>
  </si>
  <si>
    <t>CRC_a100.CRC_b141</t>
  </si>
  <si>
    <t>CRC_a101.CRC_b141</t>
  </si>
  <si>
    <t>CRC_a102.CRC_b141</t>
  </si>
  <si>
    <t>CRC_a103.CRC_b141</t>
  </si>
  <si>
    <t>CRC_a104.CRC_b141</t>
  </si>
  <si>
    <t>CRC_a105.CRC_b141</t>
  </si>
  <si>
    <t>CRC_a106.CRC_b141</t>
  </si>
  <si>
    <t>CRC_a107.CRC_b141</t>
  </si>
  <si>
    <t>CRC_a108.CRC_b141</t>
  </si>
  <si>
    <t>CRC_a109.CRC_b141</t>
  </si>
  <si>
    <t>CRC_a110.CRC_b141</t>
  </si>
  <si>
    <t>CRC_a111.CRC_b141</t>
  </si>
  <si>
    <t>CRC_a112.CRC_b141</t>
  </si>
  <si>
    <t>CRC_a113.CRC_b141</t>
  </si>
  <si>
    <t>CRC_a114.CRC_b141</t>
  </si>
  <si>
    <t>CRC_a115.CRC_b141</t>
  </si>
  <si>
    <t>CRC_a116.CRC_b141</t>
  </si>
  <si>
    <t>CRC_a117.CRC_b141</t>
  </si>
  <si>
    <t>CRC_a118.CRC_b141</t>
  </si>
  <si>
    <t>CRC_a119.CRC_b141</t>
  </si>
  <si>
    <t>CRC_a120.CRC_b141</t>
  </si>
  <si>
    <t>CRC_a121.CRC_b141</t>
  </si>
  <si>
    <t>CRC_a122.CRC_b141</t>
  </si>
  <si>
    <t>CRC_a123.CRC_b141</t>
  </si>
  <si>
    <t>CRC_a124.CRC_b141</t>
  </si>
  <si>
    <t>CRC_a125.CRC_b141</t>
  </si>
  <si>
    <t>CRC_a126.CRC_b141</t>
  </si>
  <si>
    <t>CRC_a127.CRC_b141</t>
  </si>
  <si>
    <t>CRC_a128.CRC_b141</t>
  </si>
  <si>
    <t>CRC_a129.CRC_b141</t>
  </si>
  <si>
    <t>CRC_a130.CRC_b141</t>
  </si>
  <si>
    <t>CRC_a131.CRC_b141</t>
  </si>
  <si>
    <t>CRC_a132.CRC_b141</t>
  </si>
  <si>
    <t>CRC_a133.CRC_b141</t>
  </si>
  <si>
    <t>CRC_a134.CRC_b141</t>
  </si>
  <si>
    <t>CRC_a135.CRC_b141</t>
  </si>
  <si>
    <t>CRC_a136.CRC_b141</t>
  </si>
  <si>
    <t>CRC_a137.CRC_b141</t>
  </si>
  <si>
    <t>CRC_a138.CRC_b141</t>
  </si>
  <si>
    <t>CRC_a139.CRC_b141</t>
  </si>
  <si>
    <t>CRC_a140.CRC_b141</t>
  </si>
  <si>
    <t>CRC_a141.CRC_b141</t>
  </si>
  <si>
    <t>CRC_a142.CRC_b141</t>
  </si>
  <si>
    <t>CRC_a143.CRC_b141</t>
  </si>
  <si>
    <t>CRC_a144.CRC_b141</t>
  </si>
  <si>
    <t>CRC_a145.CRC_b141</t>
  </si>
  <si>
    <t>CRC_a146.CRC_b141</t>
  </si>
  <si>
    <t>CRC_a147.CRC_b141</t>
  </si>
  <si>
    <t>CRC_a148.CRC_b141</t>
  </si>
  <si>
    <t>CRC_a149.CRC_b141</t>
  </si>
  <si>
    <t>CRC_a150.CRC_b141</t>
  </si>
  <si>
    <t>CRC_a151.CRC_b141</t>
  </si>
  <si>
    <t>CRC_a152.CRC_b141</t>
  </si>
  <si>
    <t>CRC_a153.CRC_b141</t>
  </si>
  <si>
    <t>CRC_a154.CRC_b141</t>
  </si>
  <si>
    <t>CRC_a155.CRC_b141</t>
  </si>
  <si>
    <t>CRC_a156.CRC_b141</t>
  </si>
  <si>
    <t>CRC_a157.CRC_b141</t>
  </si>
  <si>
    <t>CRC_a158.CRC_b141</t>
  </si>
  <si>
    <t>CRC_a159.CRC_b141</t>
  </si>
  <si>
    <t>CRC_a160.CRC_b141</t>
  </si>
  <si>
    <t>CRC_a161.CRC_b141</t>
  </si>
  <si>
    <t>CRC_a162.CRC_b141</t>
  </si>
  <si>
    <t>CRC_a163.CRC_b141</t>
  </si>
  <si>
    <t>CRC_a164.CRC_b141</t>
  </si>
  <si>
    <t>CRC_a165.CRC_b141</t>
  </si>
  <si>
    <t>CRC_a166.CRC_b141</t>
  </si>
  <si>
    <t>CRC_a167.CRC_b141</t>
  </si>
  <si>
    <t>CRC_a168.CRC_b141</t>
  </si>
  <si>
    <t>CRC_a169.CRC_b141</t>
  </si>
  <si>
    <t>CRC_a170.CRC_b141</t>
  </si>
  <si>
    <t>CRC_a171.CRC_b141</t>
  </si>
  <si>
    <t>CRC_a172.CRC_b141</t>
  </si>
  <si>
    <t>CRC_a173.CRC_b141</t>
  </si>
  <si>
    <t>CRC_a174.CRC_b141</t>
  </si>
  <si>
    <t>CRC_a175.CRC_b141</t>
  </si>
  <si>
    <t>CRC_a176.CRC_b141</t>
  </si>
  <si>
    <t>CRC_a177.CRC_b141</t>
  </si>
  <si>
    <t>CRC_a178.CRC_b141</t>
  </si>
  <si>
    <t>CRC_a179.CRC_b141</t>
  </si>
  <si>
    <t>CRC_a180.CRC_b141</t>
  </si>
  <si>
    <t>CRC_a181.CRC_b141</t>
  </si>
  <si>
    <t>CRC_a182.CRC_b141</t>
  </si>
  <si>
    <t>CRC_a183.CRC_b141</t>
  </si>
  <si>
    <t>CRC_a184.CRC_b141</t>
  </si>
  <si>
    <t>CRC_a185.CRC_b141</t>
  </si>
  <si>
    <t>CRC_a186.CRC_b141</t>
  </si>
  <si>
    <t>CRC_a187.CRC_b141</t>
  </si>
  <si>
    <t>CRC_a188.CRC_b141</t>
  </si>
  <si>
    <t>CRC_a189.CRC_b141</t>
  </si>
  <si>
    <t>CRC_a190.CRC_b141</t>
  </si>
  <si>
    <t>CRC_a191.CRC_b141</t>
  </si>
  <si>
    <t>CRC_a192.CRC_b141</t>
  </si>
  <si>
    <t>CRC_a193.CRC_b141</t>
  </si>
  <si>
    <t>CRC_a194.CRC_b141</t>
  </si>
  <si>
    <t>CRC_a195.CRC_b141</t>
  </si>
  <si>
    <t>CRC_a196.CRC_b141</t>
  </si>
  <si>
    <t>CRC_a197.CRC_b141</t>
  </si>
  <si>
    <t>CRC_a198.CRC_b141</t>
  </si>
  <si>
    <t>CRC_a199.CRC_b141</t>
  </si>
  <si>
    <t>CDK4_a17.CRC_b141</t>
  </si>
  <si>
    <t>CRC_a1.CRC_b142</t>
  </si>
  <si>
    <t>CRC_a2.CRC_b142</t>
  </si>
  <si>
    <t>CRC_a3.CRC_b142</t>
  </si>
  <si>
    <t>CRC_a4.CRC_b142</t>
  </si>
  <si>
    <t>CRC_a5.CRC_b142</t>
  </si>
  <si>
    <t>CRC_a6.CRC_b142</t>
  </si>
  <si>
    <t>CRC_a7.CRC_b142</t>
  </si>
  <si>
    <t>CRC_a8.CRC_b142</t>
  </si>
  <si>
    <t>CRC_a9.CRC_b142</t>
  </si>
  <si>
    <t>CRC_a10.CRC_b142</t>
  </si>
  <si>
    <t>CRC_a11.CRC_b142</t>
  </si>
  <si>
    <t>CRC_a12.CRC_b142</t>
  </si>
  <si>
    <t>CRC_a13.CRC_b142</t>
  </si>
  <si>
    <t>CRC_a14.CRC_b142</t>
  </si>
  <si>
    <t>CRC_a15.CRC_b142</t>
  </si>
  <si>
    <t>CRC_a16.CRC_b142</t>
  </si>
  <si>
    <t>CRC_a17.CRC_b142</t>
  </si>
  <si>
    <t>CRC_a18.CRC_b142</t>
  </si>
  <si>
    <t>CRC_a19.CRC_b142</t>
  </si>
  <si>
    <t>CRC_a20.CRC_b142</t>
  </si>
  <si>
    <t>CRC_a21.CRC_b142</t>
  </si>
  <si>
    <t>CRC_a22.CRC_b142</t>
  </si>
  <si>
    <t>CRC_a23.CRC_b142</t>
  </si>
  <si>
    <t>CRC_a24.CRC_b142</t>
  </si>
  <si>
    <t>CRC_a25.CRC_b142</t>
  </si>
  <si>
    <t>CRC_a26.CRC_b142</t>
  </si>
  <si>
    <t>CRC_a27.CRC_b142</t>
  </si>
  <si>
    <t>CRC_a28.CRC_b142</t>
  </si>
  <si>
    <t>CRC_a29.CRC_b142</t>
  </si>
  <si>
    <t>CRC_a30.CRC_b142</t>
  </si>
  <si>
    <t>CRC_a31.CRC_b142</t>
  </si>
  <si>
    <t>CRC_a32.CRC_b142</t>
  </si>
  <si>
    <t>CRC_a33.CRC_b142</t>
  </si>
  <si>
    <t>CRC_a34.CRC_b142</t>
  </si>
  <si>
    <t>CRC_a35.CRC_b142</t>
  </si>
  <si>
    <t>CRC_a36.CRC_b142</t>
  </si>
  <si>
    <t>CRC_a37.CRC_b142</t>
  </si>
  <si>
    <t>CRC_a38.CRC_b142</t>
  </si>
  <si>
    <t>CRC_a39.CRC_b142</t>
  </si>
  <si>
    <t>CRC_a40.CRC_b142</t>
  </si>
  <si>
    <t>CRC_a41.CRC_b142</t>
  </si>
  <si>
    <t>CRC_a42.CRC_b142</t>
  </si>
  <si>
    <t>CRC_a43.CRC_b142</t>
  </si>
  <si>
    <t>CRC_a44.CRC_b142</t>
  </si>
  <si>
    <t>CRC_a45.CRC_b142</t>
  </si>
  <si>
    <t>CRC_a46.CRC_b142</t>
  </si>
  <si>
    <t>CRC_a47.CRC_b142</t>
  </si>
  <si>
    <t>CRC_a48.CRC_b142</t>
  </si>
  <si>
    <t>CRC_a49.CRC_b142</t>
  </si>
  <si>
    <t>CRC_a50.CRC_b142</t>
  </si>
  <si>
    <t>CRC_a51.CRC_b142</t>
  </si>
  <si>
    <t>CRC_a52.CRC_b142</t>
  </si>
  <si>
    <t>CRC_a53.CRC_b142</t>
  </si>
  <si>
    <t>CRC_a54.CRC_b142</t>
  </si>
  <si>
    <t>CRC_a55.CRC_b142</t>
  </si>
  <si>
    <t>CRC_a56.CRC_b142</t>
  </si>
  <si>
    <t>CRC_a57.CRC_b142</t>
  </si>
  <si>
    <t>CRC_a58.CRC_b142</t>
  </si>
  <si>
    <t>CRC_a59.CRC_b142</t>
  </si>
  <si>
    <t>CRC_a60.CRC_b142</t>
  </si>
  <si>
    <t>CRC_a61.CRC_b142</t>
  </si>
  <si>
    <t>CRC_a62.CRC_b142</t>
  </si>
  <si>
    <t>CRC_a63.CRC_b142</t>
  </si>
  <si>
    <t>CRC_a64.CRC_b142</t>
  </si>
  <si>
    <t>CRC_a65.CRC_b142</t>
  </si>
  <si>
    <t>CRC_a66.CRC_b142</t>
  </si>
  <si>
    <t>CRC_a67.CRC_b142</t>
  </si>
  <si>
    <t>CRC_a68.CRC_b142</t>
  </si>
  <si>
    <t>CRC_a69.CRC_b142</t>
  </si>
  <si>
    <t>CRC_a70.CRC_b142</t>
  </si>
  <si>
    <t>CRC_a71.CRC_b142</t>
  </si>
  <si>
    <t>CRC_a72.CRC_b142</t>
  </si>
  <si>
    <t>CRC_a73.CRC_b142</t>
  </si>
  <si>
    <t>CRC_a74.CRC_b142</t>
  </si>
  <si>
    <t>CRC_a75.CRC_b142</t>
  </si>
  <si>
    <t>CRC_a76.CRC_b142</t>
  </si>
  <si>
    <t>CRC_a77.CRC_b142</t>
  </si>
  <si>
    <t>CRC_a78.CRC_b142</t>
  </si>
  <si>
    <t>CRC_a79.CRC_b142</t>
  </si>
  <si>
    <t>CRC_a80.CRC_b142</t>
  </si>
  <si>
    <t>CRC_a81.CRC_b142</t>
  </si>
  <si>
    <t>CRC_a82.CRC_b142</t>
  </si>
  <si>
    <t>CRC_a83.CRC_b142</t>
  </si>
  <si>
    <t>CRC_a84.CRC_b142</t>
  </si>
  <si>
    <t>CRC_a85.CRC_b142</t>
  </si>
  <si>
    <t>CRC_a86.CRC_b142</t>
  </si>
  <si>
    <t>CRC_a87.CRC_b142</t>
  </si>
  <si>
    <t>CRC_a88.CRC_b142</t>
  </si>
  <si>
    <t>CRC_a89.CRC_b142</t>
  </si>
  <si>
    <t>CRC_a90.CRC_b142</t>
  </si>
  <si>
    <t>CRC_a91.CRC_b142</t>
  </si>
  <si>
    <t>CRC_a92.CRC_b142</t>
  </si>
  <si>
    <t>CRC_a93.CRC_b142</t>
  </si>
  <si>
    <t>CRC_a94.CRC_b142</t>
  </si>
  <si>
    <t>CRC_a95.CRC_b142</t>
  </si>
  <si>
    <t>CRC_a96.CRC_b142</t>
  </si>
  <si>
    <t>CRC_a97.CRC_b142</t>
  </si>
  <si>
    <t>CRC_a98.CRC_b142</t>
  </si>
  <si>
    <t>CRC_a99.CRC_b142</t>
  </si>
  <si>
    <t>CRC_a100.CRC_b142</t>
  </si>
  <si>
    <t>CRC_a101.CRC_b142</t>
  </si>
  <si>
    <t>CRC_a102.CRC_b142</t>
  </si>
  <si>
    <t>CRC_a103.CRC_b142</t>
  </si>
  <si>
    <t>CRC_a104.CRC_b142</t>
  </si>
  <si>
    <t>CRC_a105.CRC_b142</t>
  </si>
  <si>
    <t>CRC_a106.CRC_b142</t>
  </si>
  <si>
    <t>CRC_a107.CRC_b142</t>
  </si>
  <si>
    <t>CRC_a108.CRC_b142</t>
  </si>
  <si>
    <t>CRC_a109.CRC_b142</t>
  </si>
  <si>
    <t>CRC_a110.CRC_b142</t>
  </si>
  <si>
    <t>CRC_a111.CRC_b142</t>
  </si>
  <si>
    <t>CRC_a112.CRC_b142</t>
  </si>
  <si>
    <t>CRC_a113.CRC_b142</t>
  </si>
  <si>
    <t>CRC_a114.CRC_b142</t>
  </si>
  <si>
    <t>CRC_a115.CRC_b142</t>
  </si>
  <si>
    <t>CRC_a116.CRC_b142</t>
  </si>
  <si>
    <t>CRC_a117.CRC_b142</t>
  </si>
  <si>
    <t>CRC_a118.CRC_b142</t>
  </si>
  <si>
    <t>CRC_a119.CRC_b142</t>
  </si>
  <si>
    <t>CRC_a120.CRC_b142</t>
  </si>
  <si>
    <t>CRC_a121.CRC_b142</t>
  </si>
  <si>
    <t>CRC_a122.CRC_b142</t>
  </si>
  <si>
    <t>CRC_a123.CRC_b142</t>
  </si>
  <si>
    <t>CRC_a124.CRC_b142</t>
  </si>
  <si>
    <t>CRC_a125.CRC_b142</t>
  </si>
  <si>
    <t>CRC_a126.CRC_b142</t>
  </si>
  <si>
    <t>CRC_a127.CRC_b142</t>
  </si>
  <si>
    <t>CRC_a128.CRC_b142</t>
  </si>
  <si>
    <t>CRC_a129.CRC_b142</t>
  </si>
  <si>
    <t>CRC_a130.CRC_b142</t>
  </si>
  <si>
    <t>CRC_a131.CRC_b142</t>
  </si>
  <si>
    <t>CRC_a132.CRC_b142</t>
  </si>
  <si>
    <t>CRC_a133.CRC_b142</t>
  </si>
  <si>
    <t>CRC_a134.CRC_b142</t>
  </si>
  <si>
    <t>CRC_a135.CRC_b142</t>
  </si>
  <si>
    <t>CRC_a136.CRC_b142</t>
  </si>
  <si>
    <t>CRC_a137.CRC_b142</t>
  </si>
  <si>
    <t>CRC_a138.CRC_b142</t>
  </si>
  <si>
    <t>CRC_a139.CRC_b142</t>
  </si>
  <si>
    <t>CRC_a140.CRC_b142</t>
  </si>
  <si>
    <t>CRC_a141.CRC_b142</t>
  </si>
  <si>
    <t>CRC_a142.CRC_b142</t>
  </si>
  <si>
    <t>CRC_a143.CRC_b142</t>
  </si>
  <si>
    <t>CRC_a144.CRC_b142</t>
  </si>
  <si>
    <t>CRC_a145.CRC_b142</t>
  </si>
  <si>
    <t>CRC_a146.CRC_b142</t>
  </si>
  <si>
    <t>CRC_a147.CRC_b142</t>
  </si>
  <si>
    <t>CRC_a148.CRC_b142</t>
  </si>
  <si>
    <t>CRC_a149.CRC_b142</t>
  </si>
  <si>
    <t>CRC_a150.CRC_b142</t>
  </si>
  <si>
    <t>CRC_a151.CRC_b142</t>
  </si>
  <si>
    <t>CRC_a152.CRC_b142</t>
  </si>
  <si>
    <t>CRC_a153.CRC_b142</t>
  </si>
  <si>
    <t>CRC_a154.CRC_b142</t>
  </si>
  <si>
    <t>CRC_a155.CRC_b142</t>
  </si>
  <si>
    <t>CRC_a156.CRC_b142</t>
  </si>
  <si>
    <t>CRC_a157.CRC_b142</t>
  </si>
  <si>
    <t>CRC_a158.CRC_b142</t>
  </si>
  <si>
    <t>CRC_a159.CRC_b142</t>
  </si>
  <si>
    <t>CRC_a160.CRC_b142</t>
  </si>
  <si>
    <t>CRC_a161.CRC_b142</t>
  </si>
  <si>
    <t>CRC_a162.CRC_b142</t>
  </si>
  <si>
    <t>CRC_a163.CRC_b142</t>
  </si>
  <si>
    <t>CRC_a164.CRC_b142</t>
  </si>
  <si>
    <t>CRC_a165.CRC_b142</t>
  </si>
  <si>
    <t>CRC_a166.CRC_b142</t>
  </si>
  <si>
    <t>CRC_a167.CRC_b142</t>
  </si>
  <si>
    <t>CRC_a168.CRC_b142</t>
  </si>
  <si>
    <t>CRC_a169.CRC_b142</t>
  </si>
  <si>
    <t>CRC_a170.CRC_b142</t>
  </si>
  <si>
    <t>CRC_a171.CRC_b142</t>
  </si>
  <si>
    <t>CRC_a172.CRC_b142</t>
  </si>
  <si>
    <t>CRC_a173.CRC_b142</t>
  </si>
  <si>
    <t>CRC_a174.CRC_b142</t>
  </si>
  <si>
    <t>CRC_a175.CRC_b142</t>
  </si>
  <si>
    <t>CRC_a176.CRC_b142</t>
  </si>
  <si>
    <t>CRC_a177.CRC_b142</t>
  </si>
  <si>
    <t>CRC_a178.CRC_b142</t>
  </si>
  <si>
    <t>CRC_a179.CRC_b142</t>
  </si>
  <si>
    <t>CRC_a180.CRC_b142</t>
  </si>
  <si>
    <t>CRC_a181.CRC_b142</t>
  </si>
  <si>
    <t>CRC_a182.CRC_b142</t>
  </si>
  <si>
    <t>CRC_a183.CRC_b142</t>
  </si>
  <si>
    <t>CRC_a184.CRC_b142</t>
  </si>
  <si>
    <t>CRC_a185.CRC_b142</t>
  </si>
  <si>
    <t>CRC_a186.CRC_b142</t>
  </si>
  <si>
    <t>CRC_a187.CRC_b142</t>
  </si>
  <si>
    <t>CRC_a188.CRC_b142</t>
  </si>
  <si>
    <t>CRC_a189.CRC_b142</t>
  </si>
  <si>
    <t>CRC_a190.CRC_b142</t>
  </si>
  <si>
    <t>CRC_a191.CRC_b142</t>
  </si>
  <si>
    <t>CRC_a192.CRC_b142</t>
  </si>
  <si>
    <t>CRC_a193.CRC_b142</t>
  </si>
  <si>
    <t>CRC_a194.CRC_b142</t>
  </si>
  <si>
    <t>CRC_a195.CRC_b142</t>
  </si>
  <si>
    <t>CRC_a196.CRC_b142</t>
  </si>
  <si>
    <t>CRC_a197.CRC_b142</t>
  </si>
  <si>
    <t>CRC_a198.CRC_b142</t>
  </si>
  <si>
    <t>CRC_a199.CRC_b142</t>
  </si>
  <si>
    <t>CDK4_a17.CRC_b142</t>
  </si>
  <si>
    <t>CRC_a1.CRC_b143</t>
  </si>
  <si>
    <t>CRC_a2.CRC_b143</t>
  </si>
  <si>
    <t>CRC_a3.CRC_b143</t>
  </si>
  <si>
    <t>CRC_a4.CRC_b143</t>
  </si>
  <si>
    <t>CRC_a5.CRC_b143</t>
  </si>
  <si>
    <t>CRC_a6.CRC_b143</t>
  </si>
  <si>
    <t>CRC_a7.CRC_b143</t>
  </si>
  <si>
    <t>CRC_a8.CRC_b143</t>
  </si>
  <si>
    <t>CRC_a9.CRC_b143</t>
  </si>
  <si>
    <t>CRC_a10.CRC_b143</t>
  </si>
  <si>
    <t>CRC_a11.CRC_b143</t>
  </si>
  <si>
    <t>CRC_a12.CRC_b143</t>
  </si>
  <si>
    <t>CRC_a13.CRC_b143</t>
  </si>
  <si>
    <t>CRC_a14.CRC_b143</t>
  </si>
  <si>
    <t>CRC_a15.CRC_b143</t>
  </si>
  <si>
    <t>CRC_a16.CRC_b143</t>
  </si>
  <si>
    <t>CRC_a17.CRC_b143</t>
  </si>
  <si>
    <t>CRC_a18.CRC_b143</t>
  </si>
  <si>
    <t>CRC_a19.CRC_b143</t>
  </si>
  <si>
    <t>CRC_a20.CRC_b143</t>
  </si>
  <si>
    <t>CRC_a21.CRC_b143</t>
  </si>
  <si>
    <t>CRC_a22.CRC_b143</t>
  </si>
  <si>
    <t>CRC_a23.CRC_b143</t>
  </si>
  <si>
    <t>CRC_a24.CRC_b143</t>
  </si>
  <si>
    <t>CRC_a25.CRC_b143</t>
  </si>
  <si>
    <t>CRC_a26.CRC_b143</t>
  </si>
  <si>
    <t>CRC_a27.CRC_b143</t>
  </si>
  <si>
    <t>CRC_a28.CRC_b143</t>
  </si>
  <si>
    <t>CRC_a29.CRC_b143</t>
  </si>
  <si>
    <t>CRC_a30.CRC_b143</t>
  </si>
  <si>
    <t>CRC_a31.CRC_b143</t>
  </si>
  <si>
    <t>CRC_a32.CRC_b143</t>
  </si>
  <si>
    <t>CRC_a33.CRC_b143</t>
  </si>
  <si>
    <t>CRC_a34.CRC_b143</t>
  </si>
  <si>
    <t>CRC_a35.CRC_b143</t>
  </si>
  <si>
    <t>CRC_a36.CRC_b143</t>
  </si>
  <si>
    <t>CRC_a37.CRC_b143</t>
  </si>
  <si>
    <t>CRC_a38.CRC_b143</t>
  </si>
  <si>
    <t>CRC_a39.CRC_b143</t>
  </si>
  <si>
    <t>CRC_a40.CRC_b143</t>
  </si>
  <si>
    <t>CRC_a41.CRC_b143</t>
  </si>
  <si>
    <t>CRC_a42.CRC_b143</t>
  </si>
  <si>
    <t>CRC_a43.CRC_b143</t>
  </si>
  <si>
    <t>CRC_a44.CRC_b143</t>
  </si>
  <si>
    <t>CRC_a45.CRC_b143</t>
  </si>
  <si>
    <t>CRC_a46.CRC_b143</t>
  </si>
  <si>
    <t>CRC_a47.CRC_b143</t>
  </si>
  <si>
    <t>CRC_a48.CRC_b143</t>
  </si>
  <si>
    <t>CRC_a49.CRC_b143</t>
  </si>
  <si>
    <t>CRC_a50.CRC_b143</t>
  </si>
  <si>
    <t>CRC_a51.CRC_b143</t>
  </si>
  <si>
    <t>CRC_a52.CRC_b143</t>
  </si>
  <si>
    <t>CRC_a53.CRC_b143</t>
  </si>
  <si>
    <t>CRC_a54.CRC_b143</t>
  </si>
  <si>
    <t>CRC_a55.CRC_b143</t>
  </si>
  <si>
    <t>CRC_a56.CRC_b143</t>
  </si>
  <si>
    <t>CRC_a57.CRC_b143</t>
  </si>
  <si>
    <t>CRC_a58.CRC_b143</t>
  </si>
  <si>
    <t>CRC_a59.CRC_b143</t>
  </si>
  <si>
    <t>CRC_a60.CRC_b143</t>
  </si>
  <si>
    <t>CRC_a61.CRC_b143</t>
  </si>
  <si>
    <t>CRC_a62.CRC_b143</t>
  </si>
  <si>
    <t>CRC_a63.CRC_b143</t>
  </si>
  <si>
    <t>CRC_a64.CRC_b143</t>
  </si>
  <si>
    <t>CRC_a65.CRC_b143</t>
  </si>
  <si>
    <t>CRC_a66.CRC_b143</t>
  </si>
  <si>
    <t>CRC_a67.CRC_b143</t>
  </si>
  <si>
    <t>CRC_a68.CRC_b143</t>
  </si>
  <si>
    <t>CRC_a69.CRC_b143</t>
  </si>
  <si>
    <t>CRC_a70.CRC_b143</t>
  </si>
  <si>
    <t>CRC_a71.CRC_b143</t>
  </si>
  <si>
    <t>CRC_a72.CRC_b143</t>
  </si>
  <si>
    <t>CRC_a73.CRC_b143</t>
  </si>
  <si>
    <t>CRC_a74.CRC_b143</t>
  </si>
  <si>
    <t>CRC_a75.CRC_b143</t>
  </si>
  <si>
    <t>CRC_a76.CRC_b143</t>
  </si>
  <si>
    <t>CRC_a77.CRC_b143</t>
  </si>
  <si>
    <t>CRC_a78.CRC_b143</t>
  </si>
  <si>
    <t>CRC_a79.CRC_b143</t>
  </si>
  <si>
    <t>CRC_a80.CRC_b143</t>
  </si>
  <si>
    <t>CRC_a81.CRC_b143</t>
  </si>
  <si>
    <t>CRC_a82.CRC_b143</t>
  </si>
  <si>
    <t>CRC_a83.CRC_b143</t>
  </si>
  <si>
    <t>CRC_a84.CRC_b143</t>
  </si>
  <si>
    <t>CRC_a85.CRC_b143</t>
  </si>
  <si>
    <t>CRC_a86.CRC_b143</t>
  </si>
  <si>
    <t>CRC_a87.CRC_b143</t>
  </si>
  <si>
    <t>CRC_a88.CRC_b143</t>
  </si>
  <si>
    <t>CRC_a89.CRC_b143</t>
  </si>
  <si>
    <t>CRC_a90.CRC_b143</t>
  </si>
  <si>
    <t>CRC_a91.CRC_b143</t>
  </si>
  <si>
    <t>CRC_a92.CRC_b143</t>
  </si>
  <si>
    <t>CRC_a93.CRC_b143</t>
  </si>
  <si>
    <t>CRC_a94.CRC_b143</t>
  </si>
  <si>
    <t>CRC_a95.CRC_b143</t>
  </si>
  <si>
    <t>CRC_a96.CRC_b143</t>
  </si>
  <si>
    <t>CRC_a97.CRC_b143</t>
  </si>
  <si>
    <t>CRC_a98.CRC_b143</t>
  </si>
  <si>
    <t>CRC_a99.CRC_b143</t>
  </si>
  <si>
    <t>CRC_a100.CRC_b143</t>
  </si>
  <si>
    <t>CRC_a101.CRC_b143</t>
  </si>
  <si>
    <t>CRC_a102.CRC_b143</t>
  </si>
  <si>
    <t>CRC_a103.CRC_b143</t>
  </si>
  <si>
    <t>CRC_a104.CRC_b143</t>
  </si>
  <si>
    <t>CRC_a105.CRC_b143</t>
  </si>
  <si>
    <t>CRC_a106.CRC_b143</t>
  </si>
  <si>
    <t>CRC_a107.CRC_b143</t>
  </si>
  <si>
    <t>CRC_a108.CRC_b143</t>
  </si>
  <si>
    <t>CRC_a109.CRC_b143</t>
  </si>
  <si>
    <t>CRC_a110.CRC_b143</t>
  </si>
  <si>
    <t>CRC_a111.CRC_b143</t>
  </si>
  <si>
    <t>CRC_a112.CRC_b143</t>
  </si>
  <si>
    <t>CRC_a113.CRC_b143</t>
  </si>
  <si>
    <t>CRC_a114.CRC_b143</t>
  </si>
  <si>
    <t>CRC_a115.CRC_b143</t>
  </si>
  <si>
    <t>CRC_a116.CRC_b143</t>
  </si>
  <si>
    <t>CRC_a117.CRC_b143</t>
  </si>
  <si>
    <t>CRC_a118.CRC_b143</t>
  </si>
  <si>
    <t>CRC_a119.CRC_b143</t>
  </si>
  <si>
    <t>CRC_a120.CRC_b143</t>
  </si>
  <si>
    <t>CRC_a121.CRC_b143</t>
  </si>
  <si>
    <t>CRC_a122.CRC_b143</t>
  </si>
  <si>
    <t>CRC_a123.CRC_b143</t>
  </si>
  <si>
    <t>CRC_a124.CRC_b143</t>
  </si>
  <si>
    <t>CRC_a125.CRC_b143</t>
  </si>
  <si>
    <t>CRC_a126.CRC_b143</t>
  </si>
  <si>
    <t>CRC_a127.CRC_b143</t>
  </si>
  <si>
    <t>CRC_a128.CRC_b143</t>
  </si>
  <si>
    <t>CRC_a129.CRC_b143</t>
  </si>
  <si>
    <t>CRC_a130.CRC_b143</t>
  </si>
  <si>
    <t>CRC_a131.CRC_b143</t>
  </si>
  <si>
    <t>CRC_a132.CRC_b143</t>
  </si>
  <si>
    <t>CRC_a133.CRC_b143</t>
  </si>
  <si>
    <t>CRC_a134.CRC_b143</t>
  </si>
  <si>
    <t>CRC_a135.CRC_b143</t>
  </si>
  <si>
    <t>CRC_a136.CRC_b143</t>
  </si>
  <si>
    <t>CRC_a137.CRC_b143</t>
  </si>
  <si>
    <t>CRC_a138.CRC_b143</t>
  </si>
  <si>
    <t>CRC_a139.CRC_b143</t>
  </si>
  <si>
    <t>CRC_a140.CRC_b143</t>
  </si>
  <si>
    <t>CRC_a141.CRC_b143</t>
  </si>
  <si>
    <t>CRC_a142.CRC_b143</t>
  </si>
  <si>
    <t>CRC_a143.CRC_b143</t>
  </si>
  <si>
    <t>CRC_a144.CRC_b143</t>
  </si>
  <si>
    <t>CRC_a145.CRC_b143</t>
  </si>
  <si>
    <t>CRC_a146.CRC_b143</t>
  </si>
  <si>
    <t>CRC_a147.CRC_b143</t>
  </si>
  <si>
    <t>CRC_a148.CRC_b143</t>
  </si>
  <si>
    <t>CRC_a149.CRC_b143</t>
  </si>
  <si>
    <t>CRC_a150.CRC_b143</t>
  </si>
  <si>
    <t>CRC_a151.CRC_b143</t>
  </si>
  <si>
    <t>CRC_a152.CRC_b143</t>
  </si>
  <si>
    <t>CRC_a153.CRC_b143</t>
  </si>
  <si>
    <t>CRC_a154.CRC_b143</t>
  </si>
  <si>
    <t>CRC_a155.CRC_b143</t>
  </si>
  <si>
    <t>CRC_a156.CRC_b143</t>
  </si>
  <si>
    <t>CRC_a157.CRC_b143</t>
  </si>
  <si>
    <t>CRC_a158.CRC_b143</t>
  </si>
  <si>
    <t>CRC_a159.CRC_b143</t>
  </si>
  <si>
    <t>CRC_a160.CRC_b143</t>
  </si>
  <si>
    <t>CRC_a161.CRC_b143</t>
  </si>
  <si>
    <t>CRC_a162.CRC_b143</t>
  </si>
  <si>
    <t>CRC_a163.CRC_b143</t>
  </si>
  <si>
    <t>CRC_a164.CRC_b143</t>
  </si>
  <si>
    <t>CRC_a165.CRC_b143</t>
  </si>
  <si>
    <t>CRC_a166.CRC_b143</t>
  </si>
  <si>
    <t>CRC_a167.CRC_b143</t>
  </si>
  <si>
    <t>CRC_a168.CRC_b143</t>
  </si>
  <si>
    <t>CRC_a169.CRC_b143</t>
  </si>
  <si>
    <t>CRC_a170.CRC_b143</t>
  </si>
  <si>
    <t>CRC_a171.CRC_b143</t>
  </si>
  <si>
    <t>CRC_a172.CRC_b143</t>
  </si>
  <si>
    <t>CRC_a173.CRC_b143</t>
  </si>
  <si>
    <t>CRC_a174.CRC_b143</t>
  </si>
  <si>
    <t>CRC_a175.CRC_b143</t>
  </si>
  <si>
    <t>CRC_a176.CRC_b143</t>
  </si>
  <si>
    <t>CRC_a177.CRC_b143</t>
  </si>
  <si>
    <t>CRC_a178.CRC_b143</t>
  </si>
  <si>
    <t>CRC_a179.CRC_b143</t>
  </si>
  <si>
    <t>CRC_a180.CRC_b143</t>
  </si>
  <si>
    <t>CRC_a181.CRC_b143</t>
  </si>
  <si>
    <t>CRC_a182.CRC_b143</t>
  </si>
  <si>
    <t>CRC_a183.CRC_b143</t>
  </si>
  <si>
    <t>CRC_a184.CRC_b143</t>
  </si>
  <si>
    <t>CRC_a185.CRC_b143</t>
  </si>
  <si>
    <t>CRC_a186.CRC_b143</t>
  </si>
  <si>
    <t>CRC_a187.CRC_b143</t>
  </si>
  <si>
    <t>CRC_a188.CRC_b143</t>
  </si>
  <si>
    <t>CRC_a189.CRC_b143</t>
  </si>
  <si>
    <t>CRC_a190.CRC_b143</t>
  </si>
  <si>
    <t>CRC_a191.CRC_b143</t>
  </si>
  <si>
    <t>CRC_a192.CRC_b143</t>
  </si>
  <si>
    <t>CRC_a193.CRC_b143</t>
  </si>
  <si>
    <t>CRC_a194.CRC_b143</t>
  </si>
  <si>
    <t>CRC_a195.CRC_b143</t>
  </si>
  <si>
    <t>CRC_a196.CRC_b143</t>
  </si>
  <si>
    <t>CRC_a197.CRC_b143</t>
  </si>
  <si>
    <t>CRC_a198.CRC_b143</t>
  </si>
  <si>
    <t>CRC_a199.CRC_b143</t>
  </si>
  <si>
    <t>CDK4_a17.CRC_b143</t>
  </si>
  <si>
    <t>CRC_a1.CRC_b144</t>
  </si>
  <si>
    <t>CRC_a2.CRC_b144</t>
  </si>
  <si>
    <t>CRC_a3.CRC_b144</t>
  </si>
  <si>
    <t>CRC_a4.CRC_b144</t>
  </si>
  <si>
    <t>CRC_a5.CRC_b144</t>
  </si>
  <si>
    <t>CRC_a6.CRC_b144</t>
  </si>
  <si>
    <t>CRC_a7.CRC_b144</t>
  </si>
  <si>
    <t>CRC_a8.CRC_b144</t>
  </si>
  <si>
    <t>CRC_a9.CRC_b144</t>
  </si>
  <si>
    <t>CRC_a10.CRC_b144</t>
  </si>
  <si>
    <t>CRC_a11.CRC_b144</t>
  </si>
  <si>
    <t>CRC_a12.CRC_b144</t>
  </si>
  <si>
    <t>CRC_a13.CRC_b144</t>
  </si>
  <si>
    <t>CRC_a14.CRC_b144</t>
  </si>
  <si>
    <t>CRC_a15.CRC_b144</t>
  </si>
  <si>
    <t>CRC_a16.CRC_b144</t>
  </si>
  <si>
    <t>CRC_a17.CRC_b144</t>
  </si>
  <si>
    <t>CRC_a18.CRC_b144</t>
  </si>
  <si>
    <t>CRC_a19.CRC_b144</t>
  </si>
  <si>
    <t>CRC_a20.CRC_b144</t>
  </si>
  <si>
    <t>CRC_a21.CRC_b144</t>
  </si>
  <si>
    <t>CRC_a22.CRC_b144</t>
  </si>
  <si>
    <t>CRC_a23.CRC_b144</t>
  </si>
  <si>
    <t>CRC_a24.CRC_b144</t>
  </si>
  <si>
    <t>CRC_a25.CRC_b144</t>
  </si>
  <si>
    <t>CRC_a26.CRC_b144</t>
  </si>
  <si>
    <t>CRC_a27.CRC_b144</t>
  </si>
  <si>
    <t>CRC_a28.CRC_b144</t>
  </si>
  <si>
    <t>CRC_a29.CRC_b144</t>
  </si>
  <si>
    <t>CRC_a30.CRC_b144</t>
  </si>
  <si>
    <t>CRC_a31.CRC_b144</t>
  </si>
  <si>
    <t>CRC_a32.CRC_b144</t>
  </si>
  <si>
    <t>CRC_a33.CRC_b144</t>
  </si>
  <si>
    <t>CRC_a34.CRC_b144</t>
  </si>
  <si>
    <t>CRC_a35.CRC_b144</t>
  </si>
  <si>
    <t>CRC_a36.CRC_b144</t>
  </si>
  <si>
    <t>CRC_a37.CRC_b144</t>
  </si>
  <si>
    <t>CRC_a38.CRC_b144</t>
  </si>
  <si>
    <t>CRC_a39.CRC_b144</t>
  </si>
  <si>
    <t>CRC_a40.CRC_b144</t>
  </si>
  <si>
    <t>CRC_a41.CRC_b144</t>
  </si>
  <si>
    <t>CRC_a42.CRC_b144</t>
  </si>
  <si>
    <t>CRC_a43.CRC_b144</t>
  </si>
  <si>
    <t>CRC_a44.CRC_b144</t>
  </si>
  <si>
    <t>CRC_a45.CRC_b144</t>
  </si>
  <si>
    <t>CRC_a46.CRC_b144</t>
  </si>
  <si>
    <t>CRC_a47.CRC_b144</t>
  </si>
  <si>
    <t>CRC_a48.CRC_b144</t>
  </si>
  <si>
    <t>CRC_a49.CRC_b144</t>
  </si>
  <si>
    <t>CRC_a50.CRC_b144</t>
  </si>
  <si>
    <t>CRC_a51.CRC_b144</t>
  </si>
  <si>
    <t>CRC_a52.CRC_b144</t>
  </si>
  <si>
    <t>CRC_a53.CRC_b144</t>
  </si>
  <si>
    <t>CRC_a54.CRC_b144</t>
  </si>
  <si>
    <t>CRC_a55.CRC_b144</t>
  </si>
  <si>
    <t>CRC_a56.CRC_b144</t>
  </si>
  <si>
    <t>CRC_a57.CRC_b144</t>
  </si>
  <si>
    <t>CRC_a58.CRC_b144</t>
  </si>
  <si>
    <t>CRC_a59.CRC_b144</t>
  </si>
  <si>
    <t>CRC_a60.CRC_b144</t>
  </si>
  <si>
    <t>CRC_a61.CRC_b144</t>
  </si>
  <si>
    <t>CRC_a62.CRC_b144</t>
  </si>
  <si>
    <t>CRC_a63.CRC_b144</t>
  </si>
  <si>
    <t>CRC_a64.CRC_b144</t>
  </si>
  <si>
    <t>CRC_a65.CRC_b144</t>
  </si>
  <si>
    <t>CRC_a66.CRC_b144</t>
  </si>
  <si>
    <t>CRC_a67.CRC_b144</t>
  </si>
  <si>
    <t>CRC_a68.CRC_b144</t>
  </si>
  <si>
    <t>CRC_a69.CRC_b144</t>
  </si>
  <si>
    <t>CRC_a70.CRC_b144</t>
  </si>
  <si>
    <t>CRC_a71.CRC_b144</t>
  </si>
  <si>
    <t>CRC_a72.CRC_b144</t>
  </si>
  <si>
    <t>CRC_a73.CRC_b144</t>
  </si>
  <si>
    <t>CRC_a74.CRC_b144</t>
  </si>
  <si>
    <t>CRC_a75.CRC_b144</t>
  </si>
  <si>
    <t>CRC_a76.CRC_b144</t>
  </si>
  <si>
    <t>CRC_a77.CRC_b144</t>
  </si>
  <si>
    <t>CRC_a78.CRC_b144</t>
  </si>
  <si>
    <t>CRC_a79.CRC_b144</t>
  </si>
  <si>
    <t>CRC_a80.CRC_b144</t>
  </si>
  <si>
    <t>CRC_a81.CRC_b144</t>
  </si>
  <si>
    <t>CRC_a82.CRC_b144</t>
  </si>
  <si>
    <t>CRC_a83.CRC_b144</t>
  </si>
  <si>
    <t>CRC_a84.CRC_b144</t>
  </si>
  <si>
    <t>CRC_a85.CRC_b144</t>
  </si>
  <si>
    <t>CRC_a86.CRC_b144</t>
  </si>
  <si>
    <t>CRC_a87.CRC_b144</t>
  </si>
  <si>
    <t>CRC_a88.CRC_b144</t>
  </si>
  <si>
    <t>CRC_a89.CRC_b144</t>
  </si>
  <si>
    <t>CRC_a90.CRC_b144</t>
  </si>
  <si>
    <t>CRC_a91.CRC_b144</t>
  </si>
  <si>
    <t>CRC_a92.CRC_b144</t>
  </si>
  <si>
    <t>CRC_a93.CRC_b144</t>
  </si>
  <si>
    <t>CRC_a94.CRC_b144</t>
  </si>
  <si>
    <t>CRC_a95.CRC_b144</t>
  </si>
  <si>
    <t>CRC_a96.CRC_b144</t>
  </si>
  <si>
    <t>CRC_a97.CRC_b144</t>
  </si>
  <si>
    <t>CRC_a98.CRC_b144</t>
  </si>
  <si>
    <t>CRC_a99.CRC_b144</t>
  </si>
  <si>
    <t>CRC_a100.CRC_b144</t>
  </si>
  <si>
    <t>CRC_a101.CRC_b144</t>
  </si>
  <si>
    <t>CRC_a102.CRC_b144</t>
  </si>
  <si>
    <t>CRC_a103.CRC_b144</t>
  </si>
  <si>
    <t>CRC_a104.CRC_b144</t>
  </si>
  <si>
    <t>CRC_a105.CRC_b144</t>
  </si>
  <si>
    <t>CRC_a106.CRC_b144</t>
  </si>
  <si>
    <t>CRC_a107.CRC_b144</t>
  </si>
  <si>
    <t>CRC_a108.CRC_b144</t>
  </si>
  <si>
    <t>CRC_a109.CRC_b144</t>
  </si>
  <si>
    <t>CRC_a110.CRC_b144</t>
  </si>
  <si>
    <t>CRC_a111.CRC_b144</t>
  </si>
  <si>
    <t>CRC_a112.CRC_b144</t>
  </si>
  <si>
    <t>CRC_a113.CRC_b144</t>
  </si>
  <si>
    <t>CRC_a114.CRC_b144</t>
  </si>
  <si>
    <t>CRC_a115.CRC_b144</t>
  </si>
  <si>
    <t>CRC_a116.CRC_b144</t>
  </si>
  <si>
    <t>CRC_a117.CRC_b144</t>
  </si>
  <si>
    <t>CRC_a118.CRC_b144</t>
  </si>
  <si>
    <t>CRC_a119.CRC_b144</t>
  </si>
  <si>
    <t>CRC_a120.CRC_b144</t>
  </si>
  <si>
    <t>CRC_a121.CRC_b144</t>
  </si>
  <si>
    <t>CRC_a122.CRC_b144</t>
  </si>
  <si>
    <t>CRC_a123.CRC_b144</t>
  </si>
  <si>
    <t>CRC_a124.CRC_b144</t>
  </si>
  <si>
    <t>CRC_a125.CRC_b144</t>
  </si>
  <si>
    <t>CRC_a126.CRC_b144</t>
  </si>
  <si>
    <t>CRC_a127.CRC_b144</t>
  </si>
  <si>
    <t>CRC_a128.CRC_b144</t>
  </si>
  <si>
    <t>CRC_a129.CRC_b144</t>
  </si>
  <si>
    <t>CRC_a130.CRC_b144</t>
  </si>
  <si>
    <t>CRC_a131.CRC_b144</t>
  </si>
  <si>
    <t>CRC_a132.CRC_b144</t>
  </si>
  <si>
    <t>CRC_a133.CRC_b144</t>
  </si>
  <si>
    <t>CRC_a134.CRC_b144</t>
  </si>
  <si>
    <t>CRC_a135.CRC_b144</t>
  </si>
  <si>
    <t>CRC_a136.CRC_b144</t>
  </si>
  <si>
    <t>CRC_a137.CRC_b144</t>
  </si>
  <si>
    <t>CRC_a138.CRC_b144</t>
  </si>
  <si>
    <t>CRC_a139.CRC_b144</t>
  </si>
  <si>
    <t>CRC_a140.CRC_b144</t>
  </si>
  <si>
    <t>CRC_a141.CRC_b144</t>
  </si>
  <si>
    <t>CRC_a142.CRC_b144</t>
  </si>
  <si>
    <t>CRC_a143.CRC_b144</t>
  </si>
  <si>
    <t>CRC_a144.CRC_b144</t>
  </si>
  <si>
    <t>CRC_a145.CRC_b144</t>
  </si>
  <si>
    <t>CRC_a146.CRC_b144</t>
  </si>
  <si>
    <t>CRC_a147.CRC_b144</t>
  </si>
  <si>
    <t>CRC_a148.CRC_b144</t>
  </si>
  <si>
    <t>CRC_a149.CRC_b144</t>
  </si>
  <si>
    <t>CRC_a150.CRC_b144</t>
  </si>
  <si>
    <t>CRC_a151.CRC_b144</t>
  </si>
  <si>
    <t>CRC_a152.CRC_b144</t>
  </si>
  <si>
    <t>CRC_a153.CRC_b144</t>
  </si>
  <si>
    <t>CRC_a154.CRC_b144</t>
  </si>
  <si>
    <t>CRC_a155.CRC_b144</t>
  </si>
  <si>
    <t>CRC_a156.CRC_b144</t>
  </si>
  <si>
    <t>CRC_a157.CRC_b144</t>
  </si>
  <si>
    <t>CRC_a158.CRC_b144</t>
  </si>
  <si>
    <t>CRC_a159.CRC_b144</t>
  </si>
  <si>
    <t>CRC_a160.CRC_b144</t>
  </si>
  <si>
    <t>CRC_a161.CRC_b144</t>
  </si>
  <si>
    <t>CRC_a162.CRC_b144</t>
  </si>
  <si>
    <t>CRC_a163.CRC_b144</t>
  </si>
  <si>
    <t>CRC_a164.CRC_b144</t>
  </si>
  <si>
    <t>CRC_a165.CRC_b144</t>
  </si>
  <si>
    <t>CRC_a166.CRC_b144</t>
  </si>
  <si>
    <t>CRC_a167.CRC_b144</t>
  </si>
  <si>
    <t>CRC_a168.CRC_b144</t>
  </si>
  <si>
    <t>CRC_a169.CRC_b144</t>
  </si>
  <si>
    <t>CRC_a170.CRC_b144</t>
  </si>
  <si>
    <t>CRC_a171.CRC_b144</t>
  </si>
  <si>
    <t>CRC_a172.CRC_b144</t>
  </si>
  <si>
    <t>CRC_a173.CRC_b144</t>
  </si>
  <si>
    <t>CRC_a174.CRC_b144</t>
  </si>
  <si>
    <t>CRC_a175.CRC_b144</t>
  </si>
  <si>
    <t>CRC_a176.CRC_b144</t>
  </si>
  <si>
    <t>CRC_a177.CRC_b144</t>
  </si>
  <si>
    <t>CRC_a178.CRC_b144</t>
  </si>
  <si>
    <t>CRC_a179.CRC_b144</t>
  </si>
  <si>
    <t>CRC_a180.CRC_b144</t>
  </si>
  <si>
    <t>CRC_a181.CRC_b144</t>
  </si>
  <si>
    <t>CRC_a182.CRC_b144</t>
  </si>
  <si>
    <t>CRC_a183.CRC_b144</t>
  </si>
  <si>
    <t>CRC_a184.CRC_b144</t>
  </si>
  <si>
    <t>CRC_a185.CRC_b144</t>
  </si>
  <si>
    <t>CRC_a186.CRC_b144</t>
  </si>
  <si>
    <t>CRC_a187.CRC_b144</t>
  </si>
  <si>
    <t>CRC_a188.CRC_b144</t>
  </si>
  <si>
    <t>CRC_a189.CRC_b144</t>
  </si>
  <si>
    <t>CRC_a190.CRC_b144</t>
  </si>
  <si>
    <t>CRC_a191.CRC_b144</t>
  </si>
  <si>
    <t>CRC_a192.CRC_b144</t>
  </si>
  <si>
    <t>CRC_a193.CRC_b144</t>
  </si>
  <si>
    <t>CRC_a194.CRC_b144</t>
  </si>
  <si>
    <t>CRC_a195.CRC_b144</t>
  </si>
  <si>
    <t>CRC_a196.CRC_b144</t>
  </si>
  <si>
    <t>CRC_a197.CRC_b144</t>
  </si>
  <si>
    <t>CRC_a198.CRC_b144</t>
  </si>
  <si>
    <t>CRC_a199.CRC_b144</t>
  </si>
  <si>
    <t>CDK4_a17.CRC_b144</t>
  </si>
  <si>
    <t>CRC_a1.CRC_b145</t>
  </si>
  <si>
    <t>CRC_a2.CRC_b145</t>
  </si>
  <si>
    <t>CRC_a3.CRC_b145</t>
  </si>
  <si>
    <t>CRC_a4.CRC_b145</t>
  </si>
  <si>
    <t>CRC_a5.CRC_b145</t>
  </si>
  <si>
    <t>CRC_a6.CRC_b145</t>
  </si>
  <si>
    <t>CRC_a7.CRC_b145</t>
  </si>
  <si>
    <t>CRC_a8.CRC_b145</t>
  </si>
  <si>
    <t>CRC_a9.CRC_b145</t>
  </si>
  <si>
    <t>CRC_a10.CRC_b145</t>
  </si>
  <si>
    <t>CRC_a11.CRC_b145</t>
  </si>
  <si>
    <t>CRC_a12.CRC_b145</t>
  </si>
  <si>
    <t>CRC_a13.CRC_b145</t>
  </si>
  <si>
    <t>CRC_a14.CRC_b145</t>
  </si>
  <si>
    <t>CRC_a15.CRC_b145</t>
  </si>
  <si>
    <t>CRC_a16.CRC_b145</t>
  </si>
  <si>
    <t>CRC_a17.CRC_b145</t>
  </si>
  <si>
    <t>CRC_a18.CRC_b145</t>
  </si>
  <si>
    <t>CRC_a19.CRC_b145</t>
  </si>
  <si>
    <t>CRC_a20.CRC_b145</t>
  </si>
  <si>
    <t>CRC_a21.CRC_b145</t>
  </si>
  <si>
    <t>CRC_a22.CRC_b145</t>
  </si>
  <si>
    <t>CRC_a23.CRC_b145</t>
  </si>
  <si>
    <t>CRC_a24.CRC_b145</t>
  </si>
  <si>
    <t>CRC_a25.CRC_b145</t>
  </si>
  <si>
    <t>CRC_a26.CRC_b145</t>
  </si>
  <si>
    <t>CRC_a27.CRC_b145</t>
  </si>
  <si>
    <t>CRC_a28.CRC_b145</t>
  </si>
  <si>
    <t>CRC_a29.CRC_b145</t>
  </si>
  <si>
    <t>CRC_a30.CRC_b145</t>
  </si>
  <si>
    <t>CRC_a31.CRC_b145</t>
  </si>
  <si>
    <t>CRC_a32.CRC_b145</t>
  </si>
  <si>
    <t>CRC_a33.CRC_b145</t>
  </si>
  <si>
    <t>CRC_a34.CRC_b145</t>
  </si>
  <si>
    <t>CRC_a35.CRC_b145</t>
  </si>
  <si>
    <t>CRC_a36.CRC_b145</t>
  </si>
  <si>
    <t>CRC_a37.CRC_b145</t>
  </si>
  <si>
    <t>CRC_a38.CRC_b145</t>
  </si>
  <si>
    <t>CRC_a39.CRC_b145</t>
  </si>
  <si>
    <t>CRC_a40.CRC_b145</t>
  </si>
  <si>
    <t>CRC_a41.CRC_b145</t>
  </si>
  <si>
    <t>CRC_a42.CRC_b145</t>
  </si>
  <si>
    <t>CRC_a43.CRC_b145</t>
  </si>
  <si>
    <t>CRC_a44.CRC_b145</t>
  </si>
  <si>
    <t>CRC_a45.CRC_b145</t>
  </si>
  <si>
    <t>CRC_a46.CRC_b145</t>
  </si>
  <si>
    <t>CRC_a47.CRC_b145</t>
  </si>
  <si>
    <t>CRC_a48.CRC_b145</t>
  </si>
  <si>
    <t>CRC_a49.CRC_b145</t>
  </si>
  <si>
    <t>CRC_a50.CRC_b145</t>
  </si>
  <si>
    <t>CRC_a51.CRC_b145</t>
  </si>
  <si>
    <t>CRC_a52.CRC_b145</t>
  </si>
  <si>
    <t>CRC_a53.CRC_b145</t>
  </si>
  <si>
    <t>CRC_a54.CRC_b145</t>
  </si>
  <si>
    <t>CRC_a55.CRC_b145</t>
  </si>
  <si>
    <t>CRC_a56.CRC_b145</t>
  </si>
  <si>
    <t>CRC_a57.CRC_b145</t>
  </si>
  <si>
    <t>CRC_a58.CRC_b145</t>
  </si>
  <si>
    <t>CRC_a59.CRC_b145</t>
  </si>
  <si>
    <t>CRC_a60.CRC_b145</t>
  </si>
  <si>
    <t>CRC_a61.CRC_b145</t>
  </si>
  <si>
    <t>CRC_a62.CRC_b145</t>
  </si>
  <si>
    <t>CRC_a63.CRC_b145</t>
  </si>
  <si>
    <t>CRC_a64.CRC_b145</t>
  </si>
  <si>
    <t>CRC_a65.CRC_b145</t>
  </si>
  <si>
    <t>CRC_a66.CRC_b145</t>
  </si>
  <si>
    <t>CRC_a67.CRC_b145</t>
  </si>
  <si>
    <t>CRC_a68.CRC_b145</t>
  </si>
  <si>
    <t>CRC_a69.CRC_b145</t>
  </si>
  <si>
    <t>CRC_a70.CRC_b145</t>
  </si>
  <si>
    <t>CRC_a71.CRC_b145</t>
  </si>
  <si>
    <t>CRC_a72.CRC_b145</t>
  </si>
  <si>
    <t>CRC_a73.CRC_b145</t>
  </si>
  <si>
    <t>CRC_a74.CRC_b145</t>
  </si>
  <si>
    <t>CRC_a75.CRC_b145</t>
  </si>
  <si>
    <t>CRC_a76.CRC_b145</t>
  </si>
  <si>
    <t>CRC_a77.CRC_b145</t>
  </si>
  <si>
    <t>CRC_a78.CRC_b145</t>
  </si>
  <si>
    <t>CRC_a79.CRC_b145</t>
  </si>
  <si>
    <t>CRC_a80.CRC_b145</t>
  </si>
  <si>
    <t>CRC_a81.CRC_b145</t>
  </si>
  <si>
    <t>CRC_a82.CRC_b145</t>
  </si>
  <si>
    <t>CRC_a83.CRC_b145</t>
  </si>
  <si>
    <t>CRC_a84.CRC_b145</t>
  </si>
  <si>
    <t>CRC_a85.CRC_b145</t>
  </si>
  <si>
    <t>CRC_a86.CRC_b145</t>
  </si>
  <si>
    <t>CRC_a87.CRC_b145</t>
  </si>
  <si>
    <t>CRC_a88.CRC_b145</t>
  </si>
  <si>
    <t>CRC_a89.CRC_b145</t>
  </si>
  <si>
    <t>CRC_a90.CRC_b145</t>
  </si>
  <si>
    <t>CRC_a91.CRC_b145</t>
  </si>
  <si>
    <t>CRC_a92.CRC_b145</t>
  </si>
  <si>
    <t>CRC_a93.CRC_b145</t>
  </si>
  <si>
    <t>CRC_a94.CRC_b145</t>
  </si>
  <si>
    <t>CRC_a95.CRC_b145</t>
  </si>
  <si>
    <t>CRC_a96.CRC_b145</t>
  </si>
  <si>
    <t>CRC_a97.CRC_b145</t>
  </si>
  <si>
    <t>CRC_a98.CRC_b145</t>
  </si>
  <si>
    <t>CRC_a99.CRC_b145</t>
  </si>
  <si>
    <t>CRC_a100.CRC_b145</t>
  </si>
  <si>
    <t>CRC_a101.CRC_b145</t>
  </si>
  <si>
    <t>CRC_a102.CRC_b145</t>
  </si>
  <si>
    <t>CRC_a103.CRC_b145</t>
  </si>
  <si>
    <t>CRC_a104.CRC_b145</t>
  </si>
  <si>
    <t>CRC_a105.CRC_b145</t>
  </si>
  <si>
    <t>CRC_a106.CRC_b145</t>
  </si>
  <si>
    <t>CRC_a107.CRC_b145</t>
  </si>
  <si>
    <t>CRC_a108.CRC_b145</t>
  </si>
  <si>
    <t>CRC_a109.CRC_b145</t>
  </si>
  <si>
    <t>CRC_a110.CRC_b145</t>
  </si>
  <si>
    <t>CRC_a111.CRC_b145</t>
  </si>
  <si>
    <t>CRC_a112.CRC_b145</t>
  </si>
  <si>
    <t>CRC_a113.CRC_b145</t>
  </si>
  <si>
    <t>CRC_a114.CRC_b145</t>
  </si>
  <si>
    <t>CRC_a115.CRC_b145</t>
  </si>
  <si>
    <t>CRC_a116.CRC_b145</t>
  </si>
  <si>
    <t>CRC_a117.CRC_b145</t>
  </si>
  <si>
    <t>CRC_a118.CRC_b145</t>
  </si>
  <si>
    <t>CRC_a119.CRC_b145</t>
  </si>
  <si>
    <t>CRC_a120.CRC_b145</t>
  </si>
  <si>
    <t>CRC_a121.CRC_b145</t>
  </si>
  <si>
    <t>CRC_a122.CRC_b145</t>
  </si>
  <si>
    <t>CRC_a123.CRC_b145</t>
  </si>
  <si>
    <t>CRC_a124.CRC_b145</t>
  </si>
  <si>
    <t>CRC_a125.CRC_b145</t>
  </si>
  <si>
    <t>CRC_a126.CRC_b145</t>
  </si>
  <si>
    <t>CRC_a127.CRC_b145</t>
  </si>
  <si>
    <t>CRC_a128.CRC_b145</t>
  </si>
  <si>
    <t>CRC_a129.CRC_b145</t>
  </si>
  <si>
    <t>CRC_a130.CRC_b145</t>
  </si>
  <si>
    <t>CRC_a131.CRC_b145</t>
  </si>
  <si>
    <t>CRC_a132.CRC_b145</t>
  </si>
  <si>
    <t>CRC_a133.CRC_b145</t>
  </si>
  <si>
    <t>CRC_a134.CRC_b145</t>
  </si>
  <si>
    <t>CRC_a135.CRC_b145</t>
  </si>
  <si>
    <t>CRC_a136.CRC_b145</t>
  </si>
  <si>
    <t>CRC_a137.CRC_b145</t>
  </si>
  <si>
    <t>CRC_a138.CRC_b145</t>
  </si>
  <si>
    <t>CRC_a139.CRC_b145</t>
  </si>
  <si>
    <t>CRC_a140.CRC_b145</t>
  </si>
  <si>
    <t>CRC_a141.CRC_b145</t>
  </si>
  <si>
    <t>CRC_a142.CRC_b145</t>
  </si>
  <si>
    <t>CRC_a143.CRC_b145</t>
  </si>
  <si>
    <t>CRC_a144.CRC_b145</t>
  </si>
  <si>
    <t>CRC_a145.CRC_b145</t>
  </si>
  <si>
    <t>CRC_a146.CRC_b145</t>
  </si>
  <si>
    <t>CRC_a147.CRC_b145</t>
  </si>
  <si>
    <t>CRC_a148.CRC_b145</t>
  </si>
  <si>
    <t>CRC_a149.CRC_b145</t>
  </si>
  <si>
    <t>CRC_a150.CRC_b145</t>
  </si>
  <si>
    <t>CRC_a151.CRC_b145</t>
  </si>
  <si>
    <t>CRC_a152.CRC_b145</t>
  </si>
  <si>
    <t>CRC_a153.CRC_b145</t>
  </si>
  <si>
    <t>CRC_a154.CRC_b145</t>
  </si>
  <si>
    <t>CRC_a155.CRC_b145</t>
  </si>
  <si>
    <t>CRC_a156.CRC_b145</t>
  </si>
  <si>
    <t>CRC_a157.CRC_b145</t>
  </si>
  <si>
    <t>CRC_a158.CRC_b145</t>
  </si>
  <si>
    <t>CRC_a159.CRC_b145</t>
  </si>
  <si>
    <t>CRC_a160.CRC_b145</t>
  </si>
  <si>
    <t>CRC_a161.CRC_b145</t>
  </si>
  <si>
    <t>CRC_a162.CRC_b145</t>
  </si>
  <si>
    <t>CRC_a163.CRC_b145</t>
  </si>
  <si>
    <t>CRC_a164.CRC_b145</t>
  </si>
  <si>
    <t>CRC_a165.CRC_b145</t>
  </si>
  <si>
    <t>CRC_a166.CRC_b145</t>
  </si>
  <si>
    <t>CRC_a167.CRC_b145</t>
  </si>
  <si>
    <t>CRC_a168.CRC_b145</t>
  </si>
  <si>
    <t>CRC_a169.CRC_b145</t>
  </si>
  <si>
    <t>CRC_a170.CRC_b145</t>
  </si>
  <si>
    <t>CRC_a171.CRC_b145</t>
  </si>
  <si>
    <t>CRC_a172.CRC_b145</t>
  </si>
  <si>
    <t>CRC_a173.CRC_b145</t>
  </si>
  <si>
    <t>CRC_a174.CRC_b145</t>
  </si>
  <si>
    <t>CRC_a175.CRC_b145</t>
  </si>
  <si>
    <t>CRC_a176.CRC_b145</t>
  </si>
  <si>
    <t>CRC_a177.CRC_b145</t>
  </si>
  <si>
    <t>CRC_a178.CRC_b145</t>
  </si>
  <si>
    <t>CRC_a179.CRC_b145</t>
  </si>
  <si>
    <t>CRC_a180.CRC_b145</t>
  </si>
  <si>
    <t>CRC_a181.CRC_b145</t>
  </si>
  <si>
    <t>CRC_a182.CRC_b145</t>
  </si>
  <si>
    <t>CRC_a183.CRC_b145</t>
  </si>
  <si>
    <t>CRC_a184.CRC_b145</t>
  </si>
  <si>
    <t>CRC_a185.CRC_b145</t>
  </si>
  <si>
    <t>CRC_a186.CRC_b145</t>
  </si>
  <si>
    <t>CRC_a187.CRC_b145</t>
  </si>
  <si>
    <t>CRC_a188.CRC_b145</t>
  </si>
  <si>
    <t>CRC_a189.CRC_b145</t>
  </si>
  <si>
    <t>CRC_a190.CRC_b145</t>
  </si>
  <si>
    <t>CRC_a191.CRC_b145</t>
  </si>
  <si>
    <t>CRC_a192.CRC_b145</t>
  </si>
  <si>
    <t>CRC_a193.CRC_b145</t>
  </si>
  <si>
    <t>CRC_a194.CRC_b145</t>
  </si>
  <si>
    <t>CRC_a195.CRC_b145</t>
  </si>
  <si>
    <t>CRC_a196.CRC_b145</t>
  </si>
  <si>
    <t>CRC_a197.CRC_b145</t>
  </si>
  <si>
    <t>CRC_a198.CRC_b145</t>
  </si>
  <si>
    <t>CRC_a199.CRC_b145</t>
  </si>
  <si>
    <t>CDK4_a17.CRC_b145</t>
  </si>
  <si>
    <t>CRC_a1.CRC_b146</t>
  </si>
  <si>
    <t>CRC_a2.CRC_b146</t>
  </si>
  <si>
    <t>CRC_a3.CRC_b146</t>
  </si>
  <si>
    <t>CRC_a4.CRC_b146</t>
  </si>
  <si>
    <t>CRC_a5.CRC_b146</t>
  </si>
  <si>
    <t>CRC_a6.CRC_b146</t>
  </si>
  <si>
    <t>CRC_a7.CRC_b146</t>
  </si>
  <si>
    <t>CRC_a8.CRC_b146</t>
  </si>
  <si>
    <t>CRC_a9.CRC_b146</t>
  </si>
  <si>
    <t>CRC_a10.CRC_b146</t>
  </si>
  <si>
    <t>CRC_a11.CRC_b146</t>
  </si>
  <si>
    <t>CRC_a12.CRC_b146</t>
  </si>
  <si>
    <t>CRC_a13.CRC_b146</t>
  </si>
  <si>
    <t>CRC_a14.CRC_b146</t>
  </si>
  <si>
    <t>CRC_a15.CRC_b146</t>
  </si>
  <si>
    <t>CRC_a16.CRC_b146</t>
  </si>
  <si>
    <t>CRC_a17.CRC_b146</t>
  </si>
  <si>
    <t>CRC_a18.CRC_b146</t>
  </si>
  <si>
    <t>CRC_a19.CRC_b146</t>
  </si>
  <si>
    <t>CRC_a20.CRC_b146</t>
  </si>
  <si>
    <t>CRC_a21.CRC_b146</t>
  </si>
  <si>
    <t>CRC_a22.CRC_b146</t>
  </si>
  <si>
    <t>CRC_a23.CRC_b146</t>
  </si>
  <si>
    <t>CRC_a24.CRC_b146</t>
  </si>
  <si>
    <t>CRC_a25.CRC_b146</t>
  </si>
  <si>
    <t>CRC_a26.CRC_b146</t>
  </si>
  <si>
    <t>CRC_a27.CRC_b146</t>
  </si>
  <si>
    <t>CRC_a28.CRC_b146</t>
  </si>
  <si>
    <t>CRC_a29.CRC_b146</t>
  </si>
  <si>
    <t>CRC_a30.CRC_b146</t>
  </si>
  <si>
    <t>CRC_a31.CRC_b146</t>
  </si>
  <si>
    <t>CRC_a32.CRC_b146</t>
  </si>
  <si>
    <t>CRC_a33.CRC_b146</t>
  </si>
  <si>
    <t>CRC_a34.CRC_b146</t>
  </si>
  <si>
    <t>CRC_a35.CRC_b146</t>
  </si>
  <si>
    <t>CRC_a36.CRC_b146</t>
  </si>
  <si>
    <t>CRC_a37.CRC_b146</t>
  </si>
  <si>
    <t>CRC_a38.CRC_b146</t>
  </si>
  <si>
    <t>CRC_a39.CRC_b146</t>
  </si>
  <si>
    <t>CRC_a40.CRC_b146</t>
  </si>
  <si>
    <t>CRC_a41.CRC_b146</t>
  </si>
  <si>
    <t>CRC_a42.CRC_b146</t>
  </si>
  <si>
    <t>CRC_a43.CRC_b146</t>
  </si>
  <si>
    <t>CRC_a44.CRC_b146</t>
  </si>
  <si>
    <t>CRC_a45.CRC_b146</t>
  </si>
  <si>
    <t>CRC_a46.CRC_b146</t>
  </si>
  <si>
    <t>CRC_a47.CRC_b146</t>
  </si>
  <si>
    <t>CRC_a48.CRC_b146</t>
  </si>
  <si>
    <t>CRC_a49.CRC_b146</t>
  </si>
  <si>
    <t>CRC_a50.CRC_b146</t>
  </si>
  <si>
    <t>CRC_a51.CRC_b146</t>
  </si>
  <si>
    <t>CRC_a52.CRC_b146</t>
  </si>
  <si>
    <t>CRC_a53.CRC_b146</t>
  </si>
  <si>
    <t>CRC_a54.CRC_b146</t>
  </si>
  <si>
    <t>CRC_a55.CRC_b146</t>
  </si>
  <si>
    <t>CRC_a56.CRC_b146</t>
  </si>
  <si>
    <t>CRC_a57.CRC_b146</t>
  </si>
  <si>
    <t>CRC_a58.CRC_b146</t>
  </si>
  <si>
    <t>CRC_a59.CRC_b146</t>
  </si>
  <si>
    <t>CRC_a60.CRC_b146</t>
  </si>
  <si>
    <t>CRC_a61.CRC_b146</t>
  </si>
  <si>
    <t>CRC_a62.CRC_b146</t>
  </si>
  <si>
    <t>CRC_a63.CRC_b146</t>
  </si>
  <si>
    <t>CRC_a64.CRC_b146</t>
  </si>
  <si>
    <t>CRC_a65.CRC_b146</t>
  </si>
  <si>
    <t>CRC_a66.CRC_b146</t>
  </si>
  <si>
    <t>CRC_a67.CRC_b146</t>
  </si>
  <si>
    <t>CRC_a68.CRC_b146</t>
  </si>
  <si>
    <t>CRC_a69.CRC_b146</t>
  </si>
  <si>
    <t>CRC_a70.CRC_b146</t>
  </si>
  <si>
    <t>CRC_a71.CRC_b146</t>
  </si>
  <si>
    <t>CRC_a72.CRC_b146</t>
  </si>
  <si>
    <t>CRC_a73.CRC_b146</t>
  </si>
  <si>
    <t>CRC_a74.CRC_b146</t>
  </si>
  <si>
    <t>CRC_a75.CRC_b146</t>
  </si>
  <si>
    <t>CRC_a76.CRC_b146</t>
  </si>
  <si>
    <t>CRC_a77.CRC_b146</t>
  </si>
  <si>
    <t>CRC_a78.CRC_b146</t>
  </si>
  <si>
    <t>CRC_a79.CRC_b146</t>
  </si>
  <si>
    <t>CRC_a80.CRC_b146</t>
  </si>
  <si>
    <t>CRC_a81.CRC_b146</t>
  </si>
  <si>
    <t>CRC_a82.CRC_b146</t>
  </si>
  <si>
    <t>CRC_a83.CRC_b146</t>
  </si>
  <si>
    <t>CRC_a84.CRC_b146</t>
  </si>
  <si>
    <t>CRC_a85.CRC_b146</t>
  </si>
  <si>
    <t>CRC_a86.CRC_b146</t>
  </si>
  <si>
    <t>CRC_a87.CRC_b146</t>
  </si>
  <si>
    <t>CRC_a88.CRC_b146</t>
  </si>
  <si>
    <t>CRC_a89.CRC_b146</t>
  </si>
  <si>
    <t>CRC_a90.CRC_b146</t>
  </si>
  <si>
    <t>CRC_a91.CRC_b146</t>
  </si>
  <si>
    <t>CRC_a92.CRC_b146</t>
  </si>
  <si>
    <t>CRC_a93.CRC_b146</t>
  </si>
  <si>
    <t>CRC_a94.CRC_b146</t>
  </si>
  <si>
    <t>CRC_a95.CRC_b146</t>
  </si>
  <si>
    <t>CRC_a96.CRC_b146</t>
  </si>
  <si>
    <t>CRC_a97.CRC_b146</t>
  </si>
  <si>
    <t>CRC_a98.CRC_b146</t>
  </si>
  <si>
    <t>CRC_a99.CRC_b146</t>
  </si>
  <si>
    <t>CRC_a100.CRC_b146</t>
  </si>
  <si>
    <t>CRC_a101.CRC_b146</t>
  </si>
  <si>
    <t>CRC_a102.CRC_b146</t>
  </si>
  <si>
    <t>CRC_a103.CRC_b146</t>
  </si>
  <si>
    <t>CRC_a104.CRC_b146</t>
  </si>
  <si>
    <t>CRC_a105.CRC_b146</t>
  </si>
  <si>
    <t>CRC_a106.CRC_b146</t>
  </si>
  <si>
    <t>CRC_a107.CRC_b146</t>
  </si>
  <si>
    <t>CRC_a108.CRC_b146</t>
  </si>
  <si>
    <t>CRC_a109.CRC_b146</t>
  </si>
  <si>
    <t>CRC_a110.CRC_b146</t>
  </si>
  <si>
    <t>CRC_a111.CRC_b146</t>
  </si>
  <si>
    <t>CRC_a112.CRC_b146</t>
  </si>
  <si>
    <t>CRC_a113.CRC_b146</t>
  </si>
  <si>
    <t>CRC_a114.CRC_b146</t>
  </si>
  <si>
    <t>CRC_a115.CRC_b146</t>
  </si>
  <si>
    <t>CRC_a116.CRC_b146</t>
  </si>
  <si>
    <t>CRC_a117.CRC_b146</t>
  </si>
  <si>
    <t>CRC_a118.CRC_b146</t>
  </si>
  <si>
    <t>CRC_a119.CRC_b146</t>
  </si>
  <si>
    <t>CRC_a120.CRC_b146</t>
  </si>
  <si>
    <t>CRC_a121.CRC_b146</t>
  </si>
  <si>
    <t>CRC_a122.CRC_b146</t>
  </si>
  <si>
    <t>CRC_a123.CRC_b146</t>
  </si>
  <si>
    <t>CRC_a124.CRC_b146</t>
  </si>
  <si>
    <t>CRC_a125.CRC_b146</t>
  </si>
  <si>
    <t>CRC_a126.CRC_b146</t>
  </si>
  <si>
    <t>CRC_a127.CRC_b146</t>
  </si>
  <si>
    <t>CRC_a128.CRC_b146</t>
  </si>
  <si>
    <t>CRC_a129.CRC_b146</t>
  </si>
  <si>
    <t>CRC_a130.CRC_b146</t>
  </si>
  <si>
    <t>CRC_a131.CRC_b146</t>
  </si>
  <si>
    <t>CRC_a132.CRC_b146</t>
  </si>
  <si>
    <t>CRC_a133.CRC_b146</t>
  </si>
  <si>
    <t>CRC_a134.CRC_b146</t>
  </si>
  <si>
    <t>CRC_a135.CRC_b146</t>
  </si>
  <si>
    <t>CRC_a136.CRC_b146</t>
  </si>
  <si>
    <t>CRC_a137.CRC_b146</t>
  </si>
  <si>
    <t>CRC_a138.CRC_b146</t>
  </si>
  <si>
    <t>CRC_a139.CRC_b146</t>
  </si>
  <si>
    <t>CRC_a140.CRC_b146</t>
  </si>
  <si>
    <t>CRC_a141.CRC_b146</t>
  </si>
  <si>
    <t>CRC_a142.CRC_b146</t>
  </si>
  <si>
    <t>CRC_a143.CRC_b146</t>
  </si>
  <si>
    <t>CRC_a144.CRC_b146</t>
  </si>
  <si>
    <t>CRC_a145.CRC_b146</t>
  </si>
  <si>
    <t>CRC_a146.CRC_b146</t>
  </si>
  <si>
    <t>CRC_a147.CRC_b146</t>
  </si>
  <si>
    <t>CRC_a148.CRC_b146</t>
  </si>
  <si>
    <t>CRC_a149.CRC_b146</t>
  </si>
  <si>
    <t>CRC_a150.CRC_b146</t>
  </si>
  <si>
    <t>CRC_a151.CRC_b146</t>
  </si>
  <si>
    <t>CRC_a152.CRC_b146</t>
  </si>
  <si>
    <t>CRC_a153.CRC_b146</t>
  </si>
  <si>
    <t>CRC_a154.CRC_b146</t>
  </si>
  <si>
    <t>CRC_a155.CRC_b146</t>
  </si>
  <si>
    <t>CRC_a156.CRC_b146</t>
  </si>
  <si>
    <t>CRC_a157.CRC_b146</t>
  </si>
  <si>
    <t>CRC_a158.CRC_b146</t>
  </si>
  <si>
    <t>CRC_a159.CRC_b146</t>
  </si>
  <si>
    <t>CRC_a160.CRC_b146</t>
  </si>
  <si>
    <t>CRC_a161.CRC_b146</t>
  </si>
  <si>
    <t>CRC_a162.CRC_b146</t>
  </si>
  <si>
    <t>CRC_a163.CRC_b146</t>
  </si>
  <si>
    <t>CRC_a164.CRC_b146</t>
  </si>
  <si>
    <t>CRC_a165.CRC_b146</t>
  </si>
  <si>
    <t>CRC_a166.CRC_b146</t>
  </si>
  <si>
    <t>CRC_a167.CRC_b146</t>
  </si>
  <si>
    <t>CRC_a168.CRC_b146</t>
  </si>
  <si>
    <t>CRC_a169.CRC_b146</t>
  </si>
  <si>
    <t>CRC_a170.CRC_b146</t>
  </si>
  <si>
    <t>CRC_a171.CRC_b146</t>
  </si>
  <si>
    <t>CRC_a172.CRC_b146</t>
  </si>
  <si>
    <t>CRC_a173.CRC_b146</t>
  </si>
  <si>
    <t>CRC_a174.CRC_b146</t>
  </si>
  <si>
    <t>CRC_a175.CRC_b146</t>
  </si>
  <si>
    <t>CRC_a176.CRC_b146</t>
  </si>
  <si>
    <t>CRC_a177.CRC_b146</t>
  </si>
  <si>
    <t>CRC_a178.CRC_b146</t>
  </si>
  <si>
    <t>CRC_a179.CRC_b146</t>
  </si>
  <si>
    <t>CRC_a180.CRC_b146</t>
  </si>
  <si>
    <t>CRC_a181.CRC_b146</t>
  </si>
  <si>
    <t>CRC_a182.CRC_b146</t>
  </si>
  <si>
    <t>CRC_a183.CRC_b146</t>
  </si>
  <si>
    <t>CRC_a184.CRC_b146</t>
  </si>
  <si>
    <t>CRC_a185.CRC_b146</t>
  </si>
  <si>
    <t>CRC_a186.CRC_b146</t>
  </si>
  <si>
    <t>CRC_a187.CRC_b146</t>
  </si>
  <si>
    <t>CRC_a188.CRC_b146</t>
  </si>
  <si>
    <t>CRC_a189.CRC_b146</t>
  </si>
  <si>
    <t>CRC_a190.CRC_b146</t>
  </si>
  <si>
    <t>CRC_a191.CRC_b146</t>
  </si>
  <si>
    <t>CRC_a192.CRC_b146</t>
  </si>
  <si>
    <t>CRC_a193.CRC_b146</t>
  </si>
  <si>
    <t>CRC_a194.CRC_b146</t>
  </si>
  <si>
    <t>CRC_a195.CRC_b146</t>
  </si>
  <si>
    <t>CRC_a196.CRC_b146</t>
  </si>
  <si>
    <t>CRC_a197.CRC_b146</t>
  </si>
  <si>
    <t>CRC_a198.CRC_b146</t>
  </si>
  <si>
    <t>CRC_a199.CRC_b146</t>
  </si>
  <si>
    <t>CDK4_a17.CRC_b146</t>
  </si>
  <si>
    <t>CRC_a1.CRC_b147</t>
  </si>
  <si>
    <t>CRC_a2.CRC_b147</t>
  </si>
  <si>
    <t>CRC_a3.CRC_b147</t>
  </si>
  <si>
    <t>CRC_a4.CRC_b147</t>
  </si>
  <si>
    <t>CRC_a5.CRC_b147</t>
  </si>
  <si>
    <t>CRC_a6.CRC_b147</t>
  </si>
  <si>
    <t>CRC_a7.CRC_b147</t>
  </si>
  <si>
    <t>CRC_a8.CRC_b147</t>
  </si>
  <si>
    <t>CRC_a9.CRC_b147</t>
  </si>
  <si>
    <t>CRC_a10.CRC_b147</t>
  </si>
  <si>
    <t>CRC_a11.CRC_b147</t>
  </si>
  <si>
    <t>CRC_a12.CRC_b147</t>
  </si>
  <si>
    <t>CRC_a13.CRC_b147</t>
  </si>
  <si>
    <t>CRC_a14.CRC_b147</t>
  </si>
  <si>
    <t>CRC_a15.CRC_b147</t>
  </si>
  <si>
    <t>CRC_a16.CRC_b147</t>
  </si>
  <si>
    <t>CRC_a17.CRC_b147</t>
  </si>
  <si>
    <t>CRC_a18.CRC_b147</t>
  </si>
  <si>
    <t>CRC_a19.CRC_b147</t>
  </si>
  <si>
    <t>CRC_a20.CRC_b147</t>
  </si>
  <si>
    <t>CRC_a21.CRC_b147</t>
  </si>
  <si>
    <t>CRC_a22.CRC_b147</t>
  </si>
  <si>
    <t>CRC_a23.CRC_b147</t>
  </si>
  <si>
    <t>CRC_a24.CRC_b147</t>
  </si>
  <si>
    <t>CRC_a25.CRC_b147</t>
  </si>
  <si>
    <t>CRC_a26.CRC_b147</t>
  </si>
  <si>
    <t>CRC_a27.CRC_b147</t>
  </si>
  <si>
    <t>CRC_a28.CRC_b147</t>
  </si>
  <si>
    <t>CRC_a29.CRC_b147</t>
  </si>
  <si>
    <t>CRC_a30.CRC_b147</t>
  </si>
  <si>
    <t>CRC_a31.CRC_b147</t>
  </si>
  <si>
    <t>CRC_a32.CRC_b147</t>
  </si>
  <si>
    <t>CRC_a33.CRC_b147</t>
  </si>
  <si>
    <t>CRC_a34.CRC_b147</t>
  </si>
  <si>
    <t>CRC_a35.CRC_b147</t>
  </si>
  <si>
    <t>CRC_a36.CRC_b147</t>
  </si>
  <si>
    <t>CRC_a37.CRC_b147</t>
  </si>
  <si>
    <t>CRC_a38.CRC_b147</t>
  </si>
  <si>
    <t>CRC_a39.CRC_b147</t>
  </si>
  <si>
    <t>CRC_a40.CRC_b147</t>
  </si>
  <si>
    <t>CRC_a41.CRC_b147</t>
  </si>
  <si>
    <t>CRC_a42.CRC_b147</t>
  </si>
  <si>
    <t>CRC_a43.CRC_b147</t>
  </si>
  <si>
    <t>CRC_a44.CRC_b147</t>
  </si>
  <si>
    <t>CRC_a45.CRC_b147</t>
  </si>
  <si>
    <t>CRC_a46.CRC_b147</t>
  </si>
  <si>
    <t>CRC_a47.CRC_b147</t>
  </si>
  <si>
    <t>CRC_a48.CRC_b147</t>
  </si>
  <si>
    <t>CRC_a49.CRC_b147</t>
  </si>
  <si>
    <t>CRC_a50.CRC_b147</t>
  </si>
  <si>
    <t>CRC_a51.CRC_b147</t>
  </si>
  <si>
    <t>CRC_a52.CRC_b147</t>
  </si>
  <si>
    <t>CRC_a53.CRC_b147</t>
  </si>
  <si>
    <t>CRC_a54.CRC_b147</t>
  </si>
  <si>
    <t>CRC_a55.CRC_b147</t>
  </si>
  <si>
    <t>CRC_a56.CRC_b147</t>
  </si>
  <si>
    <t>CRC_a57.CRC_b147</t>
  </si>
  <si>
    <t>CRC_a58.CRC_b147</t>
  </si>
  <si>
    <t>CRC_a59.CRC_b147</t>
  </si>
  <si>
    <t>CRC_a60.CRC_b147</t>
  </si>
  <si>
    <t>CRC_a61.CRC_b147</t>
  </si>
  <si>
    <t>CRC_a62.CRC_b147</t>
  </si>
  <si>
    <t>CRC_a63.CRC_b147</t>
  </si>
  <si>
    <t>CRC_a64.CRC_b147</t>
  </si>
  <si>
    <t>CRC_a65.CRC_b147</t>
  </si>
  <si>
    <t>CRC_a66.CRC_b147</t>
  </si>
  <si>
    <t>CRC_a67.CRC_b147</t>
  </si>
  <si>
    <t>CRC_a68.CRC_b147</t>
  </si>
  <si>
    <t>CRC_a69.CRC_b147</t>
  </si>
  <si>
    <t>CRC_a70.CRC_b147</t>
  </si>
  <si>
    <t>CRC_a71.CRC_b147</t>
  </si>
  <si>
    <t>CRC_a72.CRC_b147</t>
  </si>
  <si>
    <t>CRC_a73.CRC_b147</t>
  </si>
  <si>
    <t>CRC_a74.CRC_b147</t>
  </si>
  <si>
    <t>CRC_a75.CRC_b147</t>
  </si>
  <si>
    <t>CRC_a76.CRC_b147</t>
  </si>
  <si>
    <t>CRC_a77.CRC_b147</t>
  </si>
  <si>
    <t>CRC_a78.CRC_b147</t>
  </si>
  <si>
    <t>CRC_a79.CRC_b147</t>
  </si>
  <si>
    <t>CRC_a80.CRC_b147</t>
  </si>
  <si>
    <t>CRC_a81.CRC_b147</t>
  </si>
  <si>
    <t>CRC_a82.CRC_b147</t>
  </si>
  <si>
    <t>CRC_a83.CRC_b147</t>
  </si>
  <si>
    <t>CRC_a84.CRC_b147</t>
  </si>
  <si>
    <t>CRC_a85.CRC_b147</t>
  </si>
  <si>
    <t>CRC_a86.CRC_b147</t>
  </si>
  <si>
    <t>CRC_a87.CRC_b147</t>
  </si>
  <si>
    <t>CRC_a88.CRC_b147</t>
  </si>
  <si>
    <t>CRC_a89.CRC_b147</t>
  </si>
  <si>
    <t>CRC_a90.CRC_b147</t>
  </si>
  <si>
    <t>CRC_a91.CRC_b147</t>
  </si>
  <si>
    <t>CRC_a92.CRC_b147</t>
  </si>
  <si>
    <t>CRC_a93.CRC_b147</t>
  </si>
  <si>
    <t>CRC_a94.CRC_b147</t>
  </si>
  <si>
    <t>CRC_a95.CRC_b147</t>
  </si>
  <si>
    <t>CRC_a96.CRC_b147</t>
  </si>
  <si>
    <t>CRC_a97.CRC_b147</t>
  </si>
  <si>
    <t>CRC_a98.CRC_b147</t>
  </si>
  <si>
    <t>CRC_a99.CRC_b147</t>
  </si>
  <si>
    <t>CRC_a100.CRC_b147</t>
  </si>
  <si>
    <t>CRC_a101.CRC_b147</t>
  </si>
  <si>
    <t>CRC_a102.CRC_b147</t>
  </si>
  <si>
    <t>CRC_a103.CRC_b147</t>
  </si>
  <si>
    <t>CRC_a104.CRC_b147</t>
  </si>
  <si>
    <t>CRC_a105.CRC_b147</t>
  </si>
  <si>
    <t>CRC_a106.CRC_b147</t>
  </si>
  <si>
    <t>CRC_a107.CRC_b147</t>
  </si>
  <si>
    <t>CRC_a108.CRC_b147</t>
  </si>
  <si>
    <t>CRC_a109.CRC_b147</t>
  </si>
  <si>
    <t>CRC_a110.CRC_b147</t>
  </si>
  <si>
    <t>CRC_a111.CRC_b147</t>
  </si>
  <si>
    <t>CRC_a112.CRC_b147</t>
  </si>
  <si>
    <t>CRC_a113.CRC_b147</t>
  </si>
  <si>
    <t>CRC_a114.CRC_b147</t>
  </si>
  <si>
    <t>CRC_a115.CRC_b147</t>
  </si>
  <si>
    <t>CRC_a116.CRC_b147</t>
  </si>
  <si>
    <t>CRC_a117.CRC_b147</t>
  </si>
  <si>
    <t>CRC_a118.CRC_b147</t>
  </si>
  <si>
    <t>CRC_a119.CRC_b147</t>
  </si>
  <si>
    <t>CRC_a120.CRC_b147</t>
  </si>
  <si>
    <t>CRC_a121.CRC_b147</t>
  </si>
  <si>
    <t>CRC_a122.CRC_b147</t>
  </si>
  <si>
    <t>CRC_a123.CRC_b147</t>
  </si>
  <si>
    <t>CRC_a124.CRC_b147</t>
  </si>
  <si>
    <t>CRC_a125.CRC_b147</t>
  </si>
  <si>
    <t>CRC_a126.CRC_b147</t>
  </si>
  <si>
    <t>CRC_a127.CRC_b147</t>
  </si>
  <si>
    <t>CRC_a128.CRC_b147</t>
  </si>
  <si>
    <t>CRC_a129.CRC_b147</t>
  </si>
  <si>
    <t>CRC_a130.CRC_b147</t>
  </si>
  <si>
    <t>CRC_a131.CRC_b147</t>
  </si>
  <si>
    <t>CRC_a132.CRC_b147</t>
  </si>
  <si>
    <t>CRC_a133.CRC_b147</t>
  </si>
  <si>
    <t>CRC_a134.CRC_b147</t>
  </si>
  <si>
    <t>CRC_a135.CRC_b147</t>
  </si>
  <si>
    <t>CRC_a136.CRC_b147</t>
  </si>
  <si>
    <t>CRC_a137.CRC_b147</t>
  </si>
  <si>
    <t>CRC_a138.CRC_b147</t>
  </si>
  <si>
    <t>CRC_a139.CRC_b147</t>
  </si>
  <si>
    <t>CRC_a140.CRC_b147</t>
  </si>
  <si>
    <t>CRC_a141.CRC_b147</t>
  </si>
  <si>
    <t>CRC_a142.CRC_b147</t>
  </si>
  <si>
    <t>CRC_a143.CRC_b147</t>
  </si>
  <si>
    <t>CRC_a144.CRC_b147</t>
  </si>
  <si>
    <t>CRC_a145.CRC_b147</t>
  </si>
  <si>
    <t>CRC_a146.CRC_b147</t>
  </si>
  <si>
    <t>CRC_a147.CRC_b147</t>
  </si>
  <si>
    <t>CRC_a148.CRC_b147</t>
  </si>
  <si>
    <t>CRC_a149.CRC_b147</t>
  </si>
  <si>
    <t>CRC_a150.CRC_b147</t>
  </si>
  <si>
    <t>CRC_a151.CRC_b147</t>
  </si>
  <si>
    <t>CRC_a152.CRC_b147</t>
  </si>
  <si>
    <t>CRC_a153.CRC_b147</t>
  </si>
  <si>
    <t>CRC_a154.CRC_b147</t>
  </si>
  <si>
    <t>CRC_a155.CRC_b147</t>
  </si>
  <si>
    <t>CRC_a156.CRC_b147</t>
  </si>
  <si>
    <t>CRC_a157.CRC_b147</t>
  </si>
  <si>
    <t>CRC_a158.CRC_b147</t>
  </si>
  <si>
    <t>CRC_a159.CRC_b147</t>
  </si>
  <si>
    <t>CRC_a160.CRC_b147</t>
  </si>
  <si>
    <t>CRC_a161.CRC_b147</t>
  </si>
  <si>
    <t>CRC_a162.CRC_b147</t>
  </si>
  <si>
    <t>CRC_a163.CRC_b147</t>
  </si>
  <si>
    <t>CRC_a164.CRC_b147</t>
  </si>
  <si>
    <t>CRC_a165.CRC_b147</t>
  </si>
  <si>
    <t>CRC_a166.CRC_b147</t>
  </si>
  <si>
    <t>CRC_a167.CRC_b147</t>
  </si>
  <si>
    <t>CRC_a168.CRC_b147</t>
  </si>
  <si>
    <t>CRC_a169.CRC_b147</t>
  </si>
  <si>
    <t>CRC_a170.CRC_b147</t>
  </si>
  <si>
    <t>CRC_a171.CRC_b147</t>
  </si>
  <si>
    <t>CRC_a172.CRC_b147</t>
  </si>
  <si>
    <t>CRC_a173.CRC_b147</t>
  </si>
  <si>
    <t>CRC_a174.CRC_b147</t>
  </si>
  <si>
    <t>CRC_a175.CRC_b147</t>
  </si>
  <si>
    <t>CRC_a176.CRC_b147</t>
  </si>
  <si>
    <t>CRC_a177.CRC_b147</t>
  </si>
  <si>
    <t>CRC_a178.CRC_b147</t>
  </si>
  <si>
    <t>CRC_a179.CRC_b147</t>
  </si>
  <si>
    <t>CRC_a180.CRC_b147</t>
  </si>
  <si>
    <t>CRC_a181.CRC_b147</t>
  </si>
  <si>
    <t>CRC_a182.CRC_b147</t>
  </si>
  <si>
    <t>CRC_a183.CRC_b147</t>
  </si>
  <si>
    <t>CRC_a184.CRC_b147</t>
  </si>
  <si>
    <t>CRC_a185.CRC_b147</t>
  </si>
  <si>
    <t>CRC_a186.CRC_b147</t>
  </si>
  <si>
    <t>CRC_a187.CRC_b147</t>
  </si>
  <si>
    <t>CRC_a188.CRC_b147</t>
  </si>
  <si>
    <t>CRC_a189.CRC_b147</t>
  </si>
  <si>
    <t>CRC_a190.CRC_b147</t>
  </si>
  <si>
    <t>CRC_a191.CRC_b147</t>
  </si>
  <si>
    <t>CRC_a192.CRC_b147</t>
  </si>
  <si>
    <t>CRC_a193.CRC_b147</t>
  </si>
  <si>
    <t>CRC_a194.CRC_b147</t>
  </si>
  <si>
    <t>CRC_a195.CRC_b147</t>
  </si>
  <si>
    <t>CRC_a196.CRC_b147</t>
  </si>
  <si>
    <t>CRC_a197.CRC_b147</t>
  </si>
  <si>
    <t>CRC_a198.CRC_b147</t>
  </si>
  <si>
    <t>CRC_a199.CRC_b147</t>
  </si>
  <si>
    <t>CDK4_a17.CRC_b147</t>
  </si>
  <si>
    <t>CRC_a1.CRC_b148</t>
  </si>
  <si>
    <t>CRC_a2.CRC_b148</t>
  </si>
  <si>
    <t>CRC_a3.CRC_b148</t>
  </si>
  <si>
    <t>CRC_a4.CRC_b148</t>
  </si>
  <si>
    <t>CRC_a5.CRC_b148</t>
  </si>
  <si>
    <t>CRC_a6.CRC_b148</t>
  </si>
  <si>
    <t>CRC_a7.CRC_b148</t>
  </si>
  <si>
    <t>CRC_a8.CRC_b148</t>
  </si>
  <si>
    <t>CRC_a9.CRC_b148</t>
  </si>
  <si>
    <t>CRC_a10.CRC_b148</t>
  </si>
  <si>
    <t>CRC_a11.CRC_b148</t>
  </si>
  <si>
    <t>CRC_a12.CRC_b148</t>
  </si>
  <si>
    <t>CRC_a13.CRC_b148</t>
  </si>
  <si>
    <t>CRC_a14.CRC_b148</t>
  </si>
  <si>
    <t>CRC_a15.CRC_b148</t>
  </si>
  <si>
    <t>CRC_a16.CRC_b148</t>
  </si>
  <si>
    <t>CRC_a17.CRC_b148</t>
  </si>
  <si>
    <t>CRC_a18.CRC_b148</t>
  </si>
  <si>
    <t>CRC_a19.CRC_b148</t>
  </si>
  <si>
    <t>CRC_a20.CRC_b148</t>
  </si>
  <si>
    <t>CRC_a21.CRC_b148</t>
  </si>
  <si>
    <t>CRC_a22.CRC_b148</t>
  </si>
  <si>
    <t>CRC_a23.CRC_b148</t>
  </si>
  <si>
    <t>CRC_a24.CRC_b148</t>
  </si>
  <si>
    <t>CRC_a25.CRC_b148</t>
  </si>
  <si>
    <t>CRC_a26.CRC_b148</t>
  </si>
  <si>
    <t>CRC_a27.CRC_b148</t>
  </si>
  <si>
    <t>CRC_a28.CRC_b148</t>
  </si>
  <si>
    <t>CRC_a29.CRC_b148</t>
  </si>
  <si>
    <t>CRC_a30.CRC_b148</t>
  </si>
  <si>
    <t>CRC_a31.CRC_b148</t>
  </si>
  <si>
    <t>CRC_a32.CRC_b148</t>
  </si>
  <si>
    <t>CRC_a33.CRC_b148</t>
  </si>
  <si>
    <t>CRC_a34.CRC_b148</t>
  </si>
  <si>
    <t>CRC_a35.CRC_b148</t>
  </si>
  <si>
    <t>CRC_a36.CRC_b148</t>
  </si>
  <si>
    <t>CRC_a37.CRC_b148</t>
  </si>
  <si>
    <t>CRC_a38.CRC_b148</t>
  </si>
  <si>
    <t>CRC_a39.CRC_b148</t>
  </si>
  <si>
    <t>CRC_a40.CRC_b148</t>
  </si>
  <si>
    <t>CRC_a41.CRC_b148</t>
  </si>
  <si>
    <t>CRC_a42.CRC_b148</t>
  </si>
  <si>
    <t>CRC_a43.CRC_b148</t>
  </si>
  <si>
    <t>CRC_a44.CRC_b148</t>
  </si>
  <si>
    <t>CRC_a45.CRC_b148</t>
  </si>
  <si>
    <t>CRC_a46.CRC_b148</t>
  </si>
  <si>
    <t>CRC_a47.CRC_b148</t>
  </si>
  <si>
    <t>CRC_a48.CRC_b148</t>
  </si>
  <si>
    <t>CRC_a49.CRC_b148</t>
  </si>
  <si>
    <t>CRC_a50.CRC_b148</t>
  </si>
  <si>
    <t>CRC_a51.CRC_b148</t>
  </si>
  <si>
    <t>CRC_a52.CRC_b148</t>
  </si>
  <si>
    <t>CRC_a53.CRC_b148</t>
  </si>
  <si>
    <t>CRC_a54.CRC_b148</t>
  </si>
  <si>
    <t>CRC_a55.CRC_b148</t>
  </si>
  <si>
    <t>CRC_a56.CRC_b148</t>
  </si>
  <si>
    <t>CRC_a57.CRC_b148</t>
  </si>
  <si>
    <t>CRC_a58.CRC_b148</t>
  </si>
  <si>
    <t>CRC_a59.CRC_b148</t>
  </si>
  <si>
    <t>CRC_a60.CRC_b148</t>
  </si>
  <si>
    <t>CRC_a61.CRC_b148</t>
  </si>
  <si>
    <t>CRC_a62.CRC_b148</t>
  </si>
  <si>
    <t>CRC_a63.CRC_b148</t>
  </si>
  <si>
    <t>CRC_a64.CRC_b148</t>
  </si>
  <si>
    <t>CRC_a65.CRC_b148</t>
  </si>
  <si>
    <t>CRC_a66.CRC_b148</t>
  </si>
  <si>
    <t>CRC_a67.CRC_b148</t>
  </si>
  <si>
    <t>CRC_a68.CRC_b148</t>
  </si>
  <si>
    <t>CRC_a69.CRC_b148</t>
  </si>
  <si>
    <t>CRC_a70.CRC_b148</t>
  </si>
  <si>
    <t>CRC_a71.CRC_b148</t>
  </si>
  <si>
    <t>CRC_a72.CRC_b148</t>
  </si>
  <si>
    <t>CRC_a73.CRC_b148</t>
  </si>
  <si>
    <t>CRC_a74.CRC_b148</t>
  </si>
  <si>
    <t>CRC_a75.CRC_b148</t>
  </si>
  <si>
    <t>CRC_a76.CRC_b148</t>
  </si>
  <si>
    <t>CRC_a77.CRC_b148</t>
  </si>
  <si>
    <t>CRC_a78.CRC_b148</t>
  </si>
  <si>
    <t>CRC_a79.CRC_b148</t>
  </si>
  <si>
    <t>CRC_a80.CRC_b148</t>
  </si>
  <si>
    <t>CRC_a81.CRC_b148</t>
  </si>
  <si>
    <t>CRC_a82.CRC_b148</t>
  </si>
  <si>
    <t>CRC_a83.CRC_b148</t>
  </si>
  <si>
    <t>CRC_a84.CRC_b148</t>
  </si>
  <si>
    <t>CRC_a85.CRC_b148</t>
  </si>
  <si>
    <t>CRC_a86.CRC_b148</t>
  </si>
  <si>
    <t>CRC_a87.CRC_b148</t>
  </si>
  <si>
    <t>CRC_a88.CRC_b148</t>
  </si>
  <si>
    <t>CRC_a89.CRC_b148</t>
  </si>
  <si>
    <t>CRC_a90.CRC_b148</t>
  </si>
  <si>
    <t>CRC_a91.CRC_b148</t>
  </si>
  <si>
    <t>CRC_a92.CRC_b148</t>
  </si>
  <si>
    <t>CRC_a93.CRC_b148</t>
  </si>
  <si>
    <t>CRC_a94.CRC_b148</t>
  </si>
  <si>
    <t>CRC_a95.CRC_b148</t>
  </si>
  <si>
    <t>CRC_a96.CRC_b148</t>
  </si>
  <si>
    <t>CRC_a97.CRC_b148</t>
  </si>
  <si>
    <t>CRC_a98.CRC_b148</t>
  </si>
  <si>
    <t>CRC_a99.CRC_b148</t>
  </si>
  <si>
    <t>CRC_a100.CRC_b148</t>
  </si>
  <si>
    <t>CRC_a101.CRC_b148</t>
  </si>
  <si>
    <t>CRC_a102.CRC_b148</t>
  </si>
  <si>
    <t>CRC_a103.CRC_b148</t>
  </si>
  <si>
    <t>CRC_a104.CRC_b148</t>
  </si>
  <si>
    <t>CRC_a105.CRC_b148</t>
  </si>
  <si>
    <t>CRC_a106.CRC_b148</t>
  </si>
  <si>
    <t>CRC_a107.CRC_b148</t>
  </si>
  <si>
    <t>CRC_a108.CRC_b148</t>
  </si>
  <si>
    <t>CRC_a109.CRC_b148</t>
  </si>
  <si>
    <t>CRC_a110.CRC_b148</t>
  </si>
  <si>
    <t>CRC_a111.CRC_b148</t>
  </si>
  <si>
    <t>CRC_a112.CRC_b148</t>
  </si>
  <si>
    <t>CRC_a113.CRC_b148</t>
  </si>
  <si>
    <t>CRC_a114.CRC_b148</t>
  </si>
  <si>
    <t>CRC_a115.CRC_b148</t>
  </si>
  <si>
    <t>CRC_a116.CRC_b148</t>
  </si>
  <si>
    <t>CRC_a117.CRC_b148</t>
  </si>
  <si>
    <t>CRC_a118.CRC_b148</t>
  </si>
  <si>
    <t>CRC_a119.CRC_b148</t>
  </si>
  <si>
    <t>CRC_a120.CRC_b148</t>
  </si>
  <si>
    <t>CRC_a121.CRC_b148</t>
  </si>
  <si>
    <t>CRC_a122.CRC_b148</t>
  </si>
  <si>
    <t>CRC_a123.CRC_b148</t>
  </si>
  <si>
    <t>CRC_a124.CRC_b148</t>
  </si>
  <si>
    <t>CRC_a125.CRC_b148</t>
  </si>
  <si>
    <t>CRC_a126.CRC_b148</t>
  </si>
  <si>
    <t>CRC_a127.CRC_b148</t>
  </si>
  <si>
    <t>CRC_a128.CRC_b148</t>
  </si>
  <si>
    <t>CRC_a129.CRC_b148</t>
  </si>
  <si>
    <t>CRC_a130.CRC_b148</t>
  </si>
  <si>
    <t>CRC_a131.CRC_b148</t>
  </si>
  <si>
    <t>CRC_a132.CRC_b148</t>
  </si>
  <si>
    <t>CRC_a133.CRC_b148</t>
  </si>
  <si>
    <t>CRC_a134.CRC_b148</t>
  </si>
  <si>
    <t>CRC_a135.CRC_b148</t>
  </si>
  <si>
    <t>CRC_a136.CRC_b148</t>
  </si>
  <si>
    <t>CRC_a137.CRC_b148</t>
  </si>
  <si>
    <t>CRC_a138.CRC_b148</t>
  </si>
  <si>
    <t>CRC_a139.CRC_b148</t>
  </si>
  <si>
    <t>CRC_a140.CRC_b148</t>
  </si>
  <si>
    <t>CRC_a141.CRC_b148</t>
  </si>
  <si>
    <t>CRC_a142.CRC_b148</t>
  </si>
  <si>
    <t>CRC_a143.CRC_b148</t>
  </si>
  <si>
    <t>CRC_a144.CRC_b148</t>
  </si>
  <si>
    <t>CRC_a145.CRC_b148</t>
  </si>
  <si>
    <t>CRC_a146.CRC_b148</t>
  </si>
  <si>
    <t>CRC_a147.CRC_b148</t>
  </si>
  <si>
    <t>CRC_a148.CRC_b148</t>
  </si>
  <si>
    <t>CRC_a149.CRC_b148</t>
  </si>
  <si>
    <t>CRC_a150.CRC_b148</t>
  </si>
  <si>
    <t>CRC_a151.CRC_b148</t>
  </si>
  <si>
    <t>CRC_a152.CRC_b148</t>
  </si>
  <si>
    <t>CRC_a153.CRC_b148</t>
  </si>
  <si>
    <t>CRC_a154.CRC_b148</t>
  </si>
  <si>
    <t>CRC_a155.CRC_b148</t>
  </si>
  <si>
    <t>CRC_a156.CRC_b148</t>
  </si>
  <si>
    <t>CRC_a157.CRC_b148</t>
  </si>
  <si>
    <t>CRC_a158.CRC_b148</t>
  </si>
  <si>
    <t>CRC_a159.CRC_b148</t>
  </si>
  <si>
    <t>CRC_a160.CRC_b148</t>
  </si>
  <si>
    <t>CRC_a161.CRC_b148</t>
  </si>
  <si>
    <t>CRC_a162.CRC_b148</t>
  </si>
  <si>
    <t>CRC_a163.CRC_b148</t>
  </si>
  <si>
    <t>CRC_a164.CRC_b148</t>
  </si>
  <si>
    <t>CRC_a165.CRC_b148</t>
  </si>
  <si>
    <t>CRC_a166.CRC_b148</t>
  </si>
  <si>
    <t>CRC_a167.CRC_b148</t>
  </si>
  <si>
    <t>CRC_a168.CRC_b148</t>
  </si>
  <si>
    <t>CRC_a169.CRC_b148</t>
  </si>
  <si>
    <t>CRC_a170.CRC_b148</t>
  </si>
  <si>
    <t>CRC_a171.CRC_b148</t>
  </si>
  <si>
    <t>CRC_a172.CRC_b148</t>
  </si>
  <si>
    <t>CRC_a173.CRC_b148</t>
  </si>
  <si>
    <t>CRC_a174.CRC_b148</t>
  </si>
  <si>
    <t>CRC_a175.CRC_b148</t>
  </si>
  <si>
    <t>CRC_a176.CRC_b148</t>
  </si>
  <si>
    <t>CRC_a177.CRC_b148</t>
  </si>
  <si>
    <t>CRC_a178.CRC_b148</t>
  </si>
  <si>
    <t>CRC_a179.CRC_b148</t>
  </si>
  <si>
    <t>CRC_a180.CRC_b148</t>
  </si>
  <si>
    <t>CRC_a181.CRC_b148</t>
  </si>
  <si>
    <t>CRC_a182.CRC_b148</t>
  </si>
  <si>
    <t>CRC_a183.CRC_b148</t>
  </si>
  <si>
    <t>CRC_a184.CRC_b148</t>
  </si>
  <si>
    <t>CRC_a185.CRC_b148</t>
  </si>
  <si>
    <t>CRC_a186.CRC_b148</t>
  </si>
  <si>
    <t>CRC_a187.CRC_b148</t>
  </si>
  <si>
    <t>CRC_a188.CRC_b148</t>
  </si>
  <si>
    <t>CRC_a189.CRC_b148</t>
  </si>
  <si>
    <t>CRC_a190.CRC_b148</t>
  </si>
  <si>
    <t>CRC_a191.CRC_b148</t>
  </si>
  <si>
    <t>CRC_a192.CRC_b148</t>
  </si>
  <si>
    <t>CRC_a193.CRC_b148</t>
  </si>
  <si>
    <t>CRC_a194.CRC_b148</t>
  </si>
  <si>
    <t>CRC_a195.CRC_b148</t>
  </si>
  <si>
    <t>CRC_a196.CRC_b148</t>
  </si>
  <si>
    <t>CRC_a197.CRC_b148</t>
  </si>
  <si>
    <t>CRC_a198.CRC_b148</t>
  </si>
  <si>
    <t>CRC_a199.CRC_b148</t>
  </si>
  <si>
    <t>CDK4_a17.CRC_b148</t>
  </si>
  <si>
    <t>CRC_a1.CRC_b149</t>
  </si>
  <si>
    <t>CRC_a2.CRC_b149</t>
  </si>
  <si>
    <t>CRC_a3.CRC_b149</t>
  </si>
  <si>
    <t>CRC_a4.CRC_b149</t>
  </si>
  <si>
    <t>CRC_a5.CRC_b149</t>
  </si>
  <si>
    <t>CRC_a6.CRC_b149</t>
  </si>
  <si>
    <t>CRC_a7.CRC_b149</t>
  </si>
  <si>
    <t>CRC_a8.CRC_b149</t>
  </si>
  <si>
    <t>CRC_a9.CRC_b149</t>
  </si>
  <si>
    <t>CRC_a10.CRC_b149</t>
  </si>
  <si>
    <t>CRC_a11.CRC_b149</t>
  </si>
  <si>
    <t>CRC_a12.CRC_b149</t>
  </si>
  <si>
    <t>CRC_a13.CRC_b149</t>
  </si>
  <si>
    <t>CRC_a14.CRC_b149</t>
  </si>
  <si>
    <t>CRC_a15.CRC_b149</t>
  </si>
  <si>
    <t>CRC_a16.CRC_b149</t>
  </si>
  <si>
    <t>CRC_a17.CRC_b149</t>
  </si>
  <si>
    <t>CRC_a18.CRC_b149</t>
  </si>
  <si>
    <t>CRC_a19.CRC_b149</t>
  </si>
  <si>
    <t>CRC_a20.CRC_b149</t>
  </si>
  <si>
    <t>CRC_a21.CRC_b149</t>
  </si>
  <si>
    <t>CRC_a22.CRC_b149</t>
  </si>
  <si>
    <t>CRC_a23.CRC_b149</t>
  </si>
  <si>
    <t>CRC_a24.CRC_b149</t>
  </si>
  <si>
    <t>CRC_a25.CRC_b149</t>
  </si>
  <si>
    <t>CRC_a26.CRC_b149</t>
  </si>
  <si>
    <t>CRC_a27.CRC_b149</t>
  </si>
  <si>
    <t>CRC_a28.CRC_b149</t>
  </si>
  <si>
    <t>CRC_a29.CRC_b149</t>
  </si>
  <si>
    <t>CRC_a30.CRC_b149</t>
  </si>
  <si>
    <t>CRC_a31.CRC_b149</t>
  </si>
  <si>
    <t>CRC_a32.CRC_b149</t>
  </si>
  <si>
    <t>CRC_a33.CRC_b149</t>
  </si>
  <si>
    <t>CRC_a34.CRC_b149</t>
  </si>
  <si>
    <t>CRC_a35.CRC_b149</t>
  </si>
  <si>
    <t>CRC_a36.CRC_b149</t>
  </si>
  <si>
    <t>CRC_a37.CRC_b149</t>
  </si>
  <si>
    <t>CRC_a38.CRC_b149</t>
  </si>
  <si>
    <t>CRC_a39.CRC_b149</t>
  </si>
  <si>
    <t>CRC_a40.CRC_b149</t>
  </si>
  <si>
    <t>CRC_a41.CRC_b149</t>
  </si>
  <si>
    <t>CRC_a42.CRC_b149</t>
  </si>
  <si>
    <t>CRC_a43.CRC_b149</t>
  </si>
  <si>
    <t>CRC_a44.CRC_b149</t>
  </si>
  <si>
    <t>CRC_a45.CRC_b149</t>
  </si>
  <si>
    <t>CRC_a46.CRC_b149</t>
  </si>
  <si>
    <t>CRC_a47.CRC_b149</t>
  </si>
  <si>
    <t>CRC_a48.CRC_b149</t>
  </si>
  <si>
    <t>CRC_a49.CRC_b149</t>
  </si>
  <si>
    <t>CRC_a50.CRC_b149</t>
  </si>
  <si>
    <t>CRC_a51.CRC_b149</t>
  </si>
  <si>
    <t>CRC_a52.CRC_b149</t>
  </si>
  <si>
    <t>CRC_a53.CRC_b149</t>
  </si>
  <si>
    <t>CRC_a54.CRC_b149</t>
  </si>
  <si>
    <t>CRC_a55.CRC_b149</t>
  </si>
  <si>
    <t>CRC_a56.CRC_b149</t>
  </si>
  <si>
    <t>CRC_a57.CRC_b149</t>
  </si>
  <si>
    <t>CRC_a58.CRC_b149</t>
  </si>
  <si>
    <t>CRC_a59.CRC_b149</t>
  </si>
  <si>
    <t>CRC_a60.CRC_b149</t>
  </si>
  <si>
    <t>CRC_a61.CRC_b149</t>
  </si>
  <si>
    <t>CRC_a62.CRC_b149</t>
  </si>
  <si>
    <t>CRC_a63.CRC_b149</t>
  </si>
  <si>
    <t>CRC_a64.CRC_b149</t>
  </si>
  <si>
    <t>CRC_a65.CRC_b149</t>
  </si>
  <si>
    <t>CRC_a66.CRC_b149</t>
  </si>
  <si>
    <t>CRC_a67.CRC_b149</t>
  </si>
  <si>
    <t>CRC_a68.CRC_b149</t>
  </si>
  <si>
    <t>CRC_a69.CRC_b149</t>
  </si>
  <si>
    <t>CRC_a70.CRC_b149</t>
  </si>
  <si>
    <t>CRC_a71.CRC_b149</t>
  </si>
  <si>
    <t>CRC_a72.CRC_b149</t>
  </si>
  <si>
    <t>CRC_a73.CRC_b149</t>
  </si>
  <si>
    <t>CRC_a74.CRC_b149</t>
  </si>
  <si>
    <t>CRC_a75.CRC_b149</t>
  </si>
  <si>
    <t>CRC_a76.CRC_b149</t>
  </si>
  <si>
    <t>CRC_a77.CRC_b149</t>
  </si>
  <si>
    <t>CRC_a78.CRC_b149</t>
  </si>
  <si>
    <t>CRC_a79.CRC_b149</t>
  </si>
  <si>
    <t>CRC_a80.CRC_b149</t>
  </si>
  <si>
    <t>CRC_a81.CRC_b149</t>
  </si>
  <si>
    <t>CRC_a82.CRC_b149</t>
  </si>
  <si>
    <t>CRC_a83.CRC_b149</t>
  </si>
  <si>
    <t>CRC_a84.CRC_b149</t>
  </si>
  <si>
    <t>CRC_a85.CRC_b149</t>
  </si>
  <si>
    <t>CRC_a86.CRC_b149</t>
  </si>
  <si>
    <t>CRC_a87.CRC_b149</t>
  </si>
  <si>
    <t>CRC_a88.CRC_b149</t>
  </si>
  <si>
    <t>CRC_a89.CRC_b149</t>
  </si>
  <si>
    <t>CRC_a90.CRC_b149</t>
  </si>
  <si>
    <t>CRC_a91.CRC_b149</t>
  </si>
  <si>
    <t>CRC_a92.CRC_b149</t>
  </si>
  <si>
    <t>CRC_a93.CRC_b149</t>
  </si>
  <si>
    <t>CRC_a94.CRC_b149</t>
  </si>
  <si>
    <t>CRC_a95.CRC_b149</t>
  </si>
  <si>
    <t>CRC_a96.CRC_b149</t>
  </si>
  <si>
    <t>CRC_a97.CRC_b149</t>
  </si>
  <si>
    <t>CRC_a98.CRC_b149</t>
  </si>
  <si>
    <t>CRC_a99.CRC_b149</t>
  </si>
  <si>
    <t>CRC_a100.CRC_b149</t>
  </si>
  <si>
    <t>CRC_a101.CRC_b149</t>
  </si>
  <si>
    <t>CRC_a102.CRC_b149</t>
  </si>
  <si>
    <t>CRC_a103.CRC_b149</t>
  </si>
  <si>
    <t>CRC_a104.CRC_b149</t>
  </si>
  <si>
    <t>CRC_a105.CRC_b149</t>
  </si>
  <si>
    <t>CRC_a106.CRC_b149</t>
  </si>
  <si>
    <t>CRC_a107.CRC_b149</t>
  </si>
  <si>
    <t>CRC_a108.CRC_b149</t>
  </si>
  <si>
    <t>CRC_a109.CRC_b149</t>
  </si>
  <si>
    <t>CRC_a110.CRC_b149</t>
  </si>
  <si>
    <t>CRC_a111.CRC_b149</t>
  </si>
  <si>
    <t>CRC_a112.CRC_b149</t>
  </si>
  <si>
    <t>CRC_a113.CRC_b149</t>
  </si>
  <si>
    <t>CRC_a114.CRC_b149</t>
  </si>
  <si>
    <t>CRC_a115.CRC_b149</t>
  </si>
  <si>
    <t>CRC_a116.CRC_b149</t>
  </si>
  <si>
    <t>CRC_a117.CRC_b149</t>
  </si>
  <si>
    <t>CRC_a118.CRC_b149</t>
  </si>
  <si>
    <t>CRC_a119.CRC_b149</t>
  </si>
  <si>
    <t>CRC_a120.CRC_b149</t>
  </si>
  <si>
    <t>CRC_a121.CRC_b149</t>
  </si>
  <si>
    <t>CRC_a122.CRC_b149</t>
  </si>
  <si>
    <t>CRC_a123.CRC_b149</t>
  </si>
  <si>
    <t>CRC_a124.CRC_b149</t>
  </si>
  <si>
    <t>CRC_a125.CRC_b149</t>
  </si>
  <si>
    <t>CRC_a126.CRC_b149</t>
  </si>
  <si>
    <t>CRC_a127.CRC_b149</t>
  </si>
  <si>
    <t>CRC_a128.CRC_b149</t>
  </si>
  <si>
    <t>CRC_a129.CRC_b149</t>
  </si>
  <si>
    <t>CRC_a130.CRC_b149</t>
  </si>
  <si>
    <t>CRC_a131.CRC_b149</t>
  </si>
  <si>
    <t>CRC_a132.CRC_b149</t>
  </si>
  <si>
    <t>CRC_a133.CRC_b149</t>
  </si>
  <si>
    <t>CRC_a134.CRC_b149</t>
  </si>
  <si>
    <t>CRC_a135.CRC_b149</t>
  </si>
  <si>
    <t>CRC_a136.CRC_b149</t>
  </si>
  <si>
    <t>CRC_a137.CRC_b149</t>
  </si>
  <si>
    <t>CRC_a138.CRC_b149</t>
  </si>
  <si>
    <t>CRC_a139.CRC_b149</t>
  </si>
  <si>
    <t>CRC_a140.CRC_b149</t>
  </si>
  <si>
    <t>CRC_a141.CRC_b149</t>
  </si>
  <si>
    <t>CRC_a142.CRC_b149</t>
  </si>
  <si>
    <t>CRC_a143.CRC_b149</t>
  </si>
  <si>
    <t>CRC_a144.CRC_b149</t>
  </si>
  <si>
    <t>CRC_a145.CRC_b149</t>
  </si>
  <si>
    <t>CRC_a146.CRC_b149</t>
  </si>
  <si>
    <t>CRC_a147.CRC_b149</t>
  </si>
  <si>
    <t>CRC_a148.CRC_b149</t>
  </si>
  <si>
    <t>CRC_a149.CRC_b149</t>
  </si>
  <si>
    <t>CRC_a150.CRC_b149</t>
  </si>
  <si>
    <t>CRC_a151.CRC_b149</t>
  </si>
  <si>
    <t>CRC_a152.CRC_b149</t>
  </si>
  <si>
    <t>CRC_a153.CRC_b149</t>
  </si>
  <si>
    <t>CRC_a154.CRC_b149</t>
  </si>
  <si>
    <t>CRC_a155.CRC_b149</t>
  </si>
  <si>
    <t>CRC_a156.CRC_b149</t>
  </si>
  <si>
    <t>CRC_a157.CRC_b149</t>
  </si>
  <si>
    <t>CRC_a158.CRC_b149</t>
  </si>
  <si>
    <t>CRC_a159.CRC_b149</t>
  </si>
  <si>
    <t>CRC_a160.CRC_b149</t>
  </si>
  <si>
    <t>CRC_a161.CRC_b149</t>
  </si>
  <si>
    <t>CRC_a162.CRC_b149</t>
  </si>
  <si>
    <t>CRC_a163.CRC_b149</t>
  </si>
  <si>
    <t>CRC_a164.CRC_b149</t>
  </si>
  <si>
    <t>CRC_a165.CRC_b149</t>
  </si>
  <si>
    <t>CRC_a166.CRC_b149</t>
  </si>
  <si>
    <t>CRC_a167.CRC_b149</t>
  </si>
  <si>
    <t>CRC_a168.CRC_b149</t>
  </si>
  <si>
    <t>CRC_a169.CRC_b149</t>
  </si>
  <si>
    <t>CRC_a170.CRC_b149</t>
  </si>
  <si>
    <t>CRC_a171.CRC_b149</t>
  </si>
  <si>
    <t>CRC_a172.CRC_b149</t>
  </si>
  <si>
    <t>CRC_a173.CRC_b149</t>
  </si>
  <si>
    <t>CRC_a174.CRC_b149</t>
  </si>
  <si>
    <t>CRC_a175.CRC_b149</t>
  </si>
  <si>
    <t>CRC_a176.CRC_b149</t>
  </si>
  <si>
    <t>CRC_a177.CRC_b149</t>
  </si>
  <si>
    <t>CRC_a178.CRC_b149</t>
  </si>
  <si>
    <t>CRC_a179.CRC_b149</t>
  </si>
  <si>
    <t>CRC_a180.CRC_b149</t>
  </si>
  <si>
    <t>CRC_a181.CRC_b149</t>
  </si>
  <si>
    <t>CRC_a182.CRC_b149</t>
  </si>
  <si>
    <t>CRC_a183.CRC_b149</t>
  </si>
  <si>
    <t>CRC_a184.CRC_b149</t>
  </si>
  <si>
    <t>CRC_a185.CRC_b149</t>
  </si>
  <si>
    <t>CRC_a186.CRC_b149</t>
  </si>
  <si>
    <t>CRC_a187.CRC_b149</t>
  </si>
  <si>
    <t>CRC_a188.CRC_b149</t>
  </si>
  <si>
    <t>CRC_a189.CRC_b149</t>
  </si>
  <si>
    <t>CRC_a190.CRC_b149</t>
  </si>
  <si>
    <t>CRC_a191.CRC_b149</t>
  </si>
  <si>
    <t>CRC_a192.CRC_b149</t>
  </si>
  <si>
    <t>CRC_a193.CRC_b149</t>
  </si>
  <si>
    <t>CRC_a194.CRC_b149</t>
  </si>
  <si>
    <t>CRC_a195.CRC_b149</t>
  </si>
  <si>
    <t>CRC_a196.CRC_b149</t>
  </si>
  <si>
    <t>CRC_a197.CRC_b149</t>
  </si>
  <si>
    <t>CRC_a198.CRC_b149</t>
  </si>
  <si>
    <t>CRC_a199.CRC_b149</t>
  </si>
  <si>
    <t>CDK4_a17.CRC_b149</t>
  </si>
  <si>
    <t>CRC_a1.CRC_b150</t>
  </si>
  <si>
    <t>CRC_a2.CRC_b150</t>
  </si>
  <si>
    <t>CRC_a3.CRC_b150</t>
  </si>
  <si>
    <t>CRC_a4.CRC_b150</t>
  </si>
  <si>
    <t>CRC_a5.CRC_b150</t>
  </si>
  <si>
    <t>CRC_a6.CRC_b150</t>
  </si>
  <si>
    <t>CRC_a7.CRC_b150</t>
  </si>
  <si>
    <t>CRC_a8.CRC_b150</t>
  </si>
  <si>
    <t>CRC_a9.CRC_b150</t>
  </si>
  <si>
    <t>CRC_a10.CRC_b150</t>
  </si>
  <si>
    <t>CRC_a11.CRC_b150</t>
  </si>
  <si>
    <t>CRC_a12.CRC_b150</t>
  </si>
  <si>
    <t>CRC_a13.CRC_b150</t>
  </si>
  <si>
    <t>CRC_a14.CRC_b150</t>
  </si>
  <si>
    <t>CRC_a15.CRC_b150</t>
  </si>
  <si>
    <t>CRC_a16.CRC_b150</t>
  </si>
  <si>
    <t>CRC_a17.CRC_b150</t>
  </si>
  <si>
    <t>CRC_a18.CRC_b150</t>
  </si>
  <si>
    <t>CRC_a19.CRC_b150</t>
  </si>
  <si>
    <t>CRC_a20.CRC_b150</t>
  </si>
  <si>
    <t>CRC_a21.CRC_b150</t>
  </si>
  <si>
    <t>CRC_a22.CRC_b150</t>
  </si>
  <si>
    <t>CRC_a23.CRC_b150</t>
  </si>
  <si>
    <t>CRC_a24.CRC_b150</t>
  </si>
  <si>
    <t>CRC_a25.CRC_b150</t>
  </si>
  <si>
    <t>CRC_a26.CRC_b150</t>
  </si>
  <si>
    <t>CRC_a27.CRC_b150</t>
  </si>
  <si>
    <t>CRC_a28.CRC_b150</t>
  </si>
  <si>
    <t>CRC_a29.CRC_b150</t>
  </si>
  <si>
    <t>CRC_a30.CRC_b150</t>
  </si>
  <si>
    <t>CRC_a31.CRC_b150</t>
  </si>
  <si>
    <t>CRC_a32.CRC_b150</t>
  </si>
  <si>
    <t>CRC_a33.CRC_b150</t>
  </si>
  <si>
    <t>CRC_a34.CRC_b150</t>
  </si>
  <si>
    <t>CRC_a35.CRC_b150</t>
  </si>
  <si>
    <t>CRC_a36.CRC_b150</t>
  </si>
  <si>
    <t>CRC_a37.CRC_b150</t>
  </si>
  <si>
    <t>CRC_a38.CRC_b150</t>
  </si>
  <si>
    <t>CRC_a39.CRC_b150</t>
  </si>
  <si>
    <t>CRC_a40.CRC_b150</t>
  </si>
  <si>
    <t>CRC_a41.CRC_b150</t>
  </si>
  <si>
    <t>CRC_a42.CRC_b150</t>
  </si>
  <si>
    <t>CRC_a43.CRC_b150</t>
  </si>
  <si>
    <t>CRC_a44.CRC_b150</t>
  </si>
  <si>
    <t>CRC_a45.CRC_b150</t>
  </si>
  <si>
    <t>CRC_a46.CRC_b150</t>
  </si>
  <si>
    <t>CRC_a47.CRC_b150</t>
  </si>
  <si>
    <t>CRC_a48.CRC_b150</t>
  </si>
  <si>
    <t>CRC_a49.CRC_b150</t>
  </si>
  <si>
    <t>CRC_a50.CRC_b150</t>
  </si>
  <si>
    <t>CRC_a51.CRC_b150</t>
  </si>
  <si>
    <t>CRC_a52.CRC_b150</t>
  </si>
  <si>
    <t>CRC_a53.CRC_b150</t>
  </si>
  <si>
    <t>CRC_a54.CRC_b150</t>
  </si>
  <si>
    <t>CRC_a55.CRC_b150</t>
  </si>
  <si>
    <t>CRC_a56.CRC_b150</t>
  </si>
  <si>
    <t>CRC_a57.CRC_b150</t>
  </si>
  <si>
    <t>CRC_a58.CRC_b150</t>
  </si>
  <si>
    <t>CRC_a59.CRC_b150</t>
  </si>
  <si>
    <t>CRC_a60.CRC_b150</t>
  </si>
  <si>
    <t>CRC_a61.CRC_b150</t>
  </si>
  <si>
    <t>CRC_a62.CRC_b150</t>
  </si>
  <si>
    <t>CRC_a63.CRC_b150</t>
  </si>
  <si>
    <t>CRC_a64.CRC_b150</t>
  </si>
  <si>
    <t>CRC_a65.CRC_b150</t>
  </si>
  <si>
    <t>CRC_a66.CRC_b150</t>
  </si>
  <si>
    <t>CRC_a67.CRC_b150</t>
  </si>
  <si>
    <t>CRC_a68.CRC_b150</t>
  </si>
  <si>
    <t>CRC_a69.CRC_b150</t>
  </si>
  <si>
    <t>CRC_a70.CRC_b150</t>
  </si>
  <si>
    <t>CRC_a71.CRC_b150</t>
  </si>
  <si>
    <t>CRC_a72.CRC_b150</t>
  </si>
  <si>
    <t>CRC_a73.CRC_b150</t>
  </si>
  <si>
    <t>CRC_a74.CRC_b150</t>
  </si>
  <si>
    <t>CRC_a75.CRC_b150</t>
  </si>
  <si>
    <t>CRC_a76.CRC_b150</t>
  </si>
  <si>
    <t>CRC_a77.CRC_b150</t>
  </si>
  <si>
    <t>CRC_a78.CRC_b150</t>
  </si>
  <si>
    <t>CRC_a79.CRC_b150</t>
  </si>
  <si>
    <t>CRC_a80.CRC_b150</t>
  </si>
  <si>
    <t>CRC_a81.CRC_b150</t>
  </si>
  <si>
    <t>CRC_a82.CRC_b150</t>
  </si>
  <si>
    <t>CRC_a83.CRC_b150</t>
  </si>
  <si>
    <t>CRC_a84.CRC_b150</t>
  </si>
  <si>
    <t>CRC_a85.CRC_b150</t>
  </si>
  <si>
    <t>CRC_a86.CRC_b150</t>
  </si>
  <si>
    <t>CRC_a87.CRC_b150</t>
  </si>
  <si>
    <t>CRC_a88.CRC_b150</t>
  </si>
  <si>
    <t>CRC_a89.CRC_b150</t>
  </si>
  <si>
    <t>CRC_a90.CRC_b150</t>
  </si>
  <si>
    <t>CRC_a91.CRC_b150</t>
  </si>
  <si>
    <t>CRC_a92.CRC_b150</t>
  </si>
  <si>
    <t>CRC_a93.CRC_b150</t>
  </si>
  <si>
    <t>CRC_a94.CRC_b150</t>
  </si>
  <si>
    <t>CRC_a95.CRC_b150</t>
  </si>
  <si>
    <t>CRC_a96.CRC_b150</t>
  </si>
  <si>
    <t>CRC_a97.CRC_b150</t>
  </si>
  <si>
    <t>CRC_a98.CRC_b150</t>
  </si>
  <si>
    <t>CRC_a99.CRC_b150</t>
  </si>
  <si>
    <t>CRC_a100.CRC_b150</t>
  </si>
  <si>
    <t>CRC_a101.CRC_b150</t>
  </si>
  <si>
    <t>CRC_a102.CRC_b150</t>
  </si>
  <si>
    <t>CRC_a103.CRC_b150</t>
  </si>
  <si>
    <t>CRC_a104.CRC_b150</t>
  </si>
  <si>
    <t>CRC_a105.CRC_b150</t>
  </si>
  <si>
    <t>CRC_a106.CRC_b150</t>
  </si>
  <si>
    <t>CRC_a107.CRC_b150</t>
  </si>
  <si>
    <t>CRC_a108.CRC_b150</t>
  </si>
  <si>
    <t>CRC_a109.CRC_b150</t>
  </si>
  <si>
    <t>CRC_a110.CRC_b150</t>
  </si>
  <si>
    <t>CRC_a111.CRC_b150</t>
  </si>
  <si>
    <t>CRC_a112.CRC_b150</t>
  </si>
  <si>
    <t>CRC_a113.CRC_b150</t>
  </si>
  <si>
    <t>CRC_a114.CRC_b150</t>
  </si>
  <si>
    <t>CRC_a115.CRC_b150</t>
  </si>
  <si>
    <t>CRC_a116.CRC_b150</t>
  </si>
  <si>
    <t>CRC_a117.CRC_b150</t>
  </si>
  <si>
    <t>CRC_a118.CRC_b150</t>
  </si>
  <si>
    <t>CRC_a119.CRC_b150</t>
  </si>
  <si>
    <t>CRC_a120.CRC_b150</t>
  </si>
  <si>
    <t>CRC_a121.CRC_b150</t>
  </si>
  <si>
    <t>CRC_a122.CRC_b150</t>
  </si>
  <si>
    <t>CRC_a123.CRC_b150</t>
  </si>
  <si>
    <t>CRC_a124.CRC_b150</t>
  </si>
  <si>
    <t>CRC_a125.CRC_b150</t>
  </si>
  <si>
    <t>CRC_a126.CRC_b150</t>
  </si>
  <si>
    <t>CRC_a127.CRC_b150</t>
  </si>
  <si>
    <t>CRC_a128.CRC_b150</t>
  </si>
  <si>
    <t>CRC_a129.CRC_b150</t>
  </si>
  <si>
    <t>CRC_a130.CRC_b150</t>
  </si>
  <si>
    <t>CRC_a131.CRC_b150</t>
  </si>
  <si>
    <t>CRC_a132.CRC_b150</t>
  </si>
  <si>
    <t>CRC_a133.CRC_b150</t>
  </si>
  <si>
    <t>CRC_a134.CRC_b150</t>
  </si>
  <si>
    <t>CRC_a135.CRC_b150</t>
  </si>
  <si>
    <t>CRC_a136.CRC_b150</t>
  </si>
  <si>
    <t>CRC_a137.CRC_b150</t>
  </si>
  <si>
    <t>CRC_a138.CRC_b150</t>
  </si>
  <si>
    <t>CRC_a139.CRC_b150</t>
  </si>
  <si>
    <t>CRC_a140.CRC_b150</t>
  </si>
  <si>
    <t>CRC_a141.CRC_b150</t>
  </si>
  <si>
    <t>CRC_a142.CRC_b150</t>
  </si>
  <si>
    <t>CRC_a143.CRC_b150</t>
  </si>
  <si>
    <t>CRC_a144.CRC_b150</t>
  </si>
  <si>
    <t>CRC_a145.CRC_b150</t>
  </si>
  <si>
    <t>CRC_a146.CRC_b150</t>
  </si>
  <si>
    <t>CRC_a147.CRC_b150</t>
  </si>
  <si>
    <t>CRC_a148.CRC_b150</t>
  </si>
  <si>
    <t>CRC_a149.CRC_b150</t>
  </si>
  <si>
    <t>CRC_a150.CRC_b150</t>
  </si>
  <si>
    <t>CRC_a151.CRC_b150</t>
  </si>
  <si>
    <t>CRC_a152.CRC_b150</t>
  </si>
  <si>
    <t>CRC_a153.CRC_b150</t>
  </si>
  <si>
    <t>CRC_a154.CRC_b150</t>
  </si>
  <si>
    <t>CRC_a155.CRC_b150</t>
  </si>
  <si>
    <t>CRC_a156.CRC_b150</t>
  </si>
  <si>
    <t>CRC_a157.CRC_b150</t>
  </si>
  <si>
    <t>CRC_a158.CRC_b150</t>
  </si>
  <si>
    <t>CRC_a159.CRC_b150</t>
  </si>
  <si>
    <t>CRC_a160.CRC_b150</t>
  </si>
  <si>
    <t>CRC_a161.CRC_b150</t>
  </si>
  <si>
    <t>CRC_a162.CRC_b150</t>
  </si>
  <si>
    <t>CRC_a163.CRC_b150</t>
  </si>
  <si>
    <t>CRC_a164.CRC_b150</t>
  </si>
  <si>
    <t>CRC_a165.CRC_b150</t>
  </si>
  <si>
    <t>CRC_a166.CRC_b150</t>
  </si>
  <si>
    <t>CRC_a167.CRC_b150</t>
  </si>
  <si>
    <t>CRC_a168.CRC_b150</t>
  </si>
  <si>
    <t>CRC_a169.CRC_b150</t>
  </si>
  <si>
    <t>CRC_a170.CRC_b150</t>
  </si>
  <si>
    <t>CRC_a171.CRC_b150</t>
  </si>
  <si>
    <t>CRC_a172.CRC_b150</t>
  </si>
  <si>
    <t>CRC_a173.CRC_b150</t>
  </si>
  <si>
    <t>CRC_a174.CRC_b150</t>
  </si>
  <si>
    <t>CRC_a175.CRC_b150</t>
  </si>
  <si>
    <t>CRC_a176.CRC_b150</t>
  </si>
  <si>
    <t>CRC_a177.CRC_b150</t>
  </si>
  <si>
    <t>CRC_a178.CRC_b150</t>
  </si>
  <si>
    <t>CRC_a179.CRC_b150</t>
  </si>
  <si>
    <t>CRC_a180.CRC_b150</t>
  </si>
  <si>
    <t>CRC_a181.CRC_b150</t>
  </si>
  <si>
    <t>CRC_a182.CRC_b150</t>
  </si>
  <si>
    <t>CRC_a183.CRC_b150</t>
  </si>
  <si>
    <t>CRC_a184.CRC_b150</t>
  </si>
  <si>
    <t>CRC_a185.CRC_b150</t>
  </si>
  <si>
    <t>CRC_a186.CRC_b150</t>
  </si>
  <si>
    <t>CRC_a187.CRC_b150</t>
  </si>
  <si>
    <t>CRC_a188.CRC_b150</t>
  </si>
  <si>
    <t>CRC_a189.CRC_b150</t>
  </si>
  <si>
    <t>CRC_a190.CRC_b150</t>
  </si>
  <si>
    <t>CRC_a191.CRC_b150</t>
  </si>
  <si>
    <t>CRC_a192.CRC_b150</t>
  </si>
  <si>
    <t>CRC_a193.CRC_b150</t>
  </si>
  <si>
    <t>CRC_a194.CRC_b150</t>
  </si>
  <si>
    <t>CRC_a195.CRC_b150</t>
  </si>
  <si>
    <t>CRC_a196.CRC_b150</t>
  </si>
  <si>
    <t>CRC_a197.CRC_b150</t>
  </si>
  <si>
    <t>CRC_a198.CRC_b150</t>
  </si>
  <si>
    <t>CRC_a199.CRC_b150</t>
  </si>
  <si>
    <t>CDK4_a17.CRC_b150</t>
  </si>
  <si>
    <t>CRC_a1.CRC_b151</t>
  </si>
  <si>
    <t>CRC_a2.CRC_b151</t>
  </si>
  <si>
    <t>CRC_a3.CRC_b151</t>
  </si>
  <si>
    <t>CRC_a4.CRC_b151</t>
  </si>
  <si>
    <t>CRC_a5.CRC_b151</t>
  </si>
  <si>
    <t>CRC_a6.CRC_b151</t>
  </si>
  <si>
    <t>CRC_a7.CRC_b151</t>
  </si>
  <si>
    <t>CRC_a8.CRC_b151</t>
  </si>
  <si>
    <t>CRC_a9.CRC_b151</t>
  </si>
  <si>
    <t>CRC_a10.CRC_b151</t>
  </si>
  <si>
    <t>CRC_a11.CRC_b151</t>
  </si>
  <si>
    <t>CRC_a12.CRC_b151</t>
  </si>
  <si>
    <t>CRC_a13.CRC_b151</t>
  </si>
  <si>
    <t>CRC_a14.CRC_b151</t>
  </si>
  <si>
    <t>CRC_a15.CRC_b151</t>
  </si>
  <si>
    <t>CRC_a16.CRC_b151</t>
  </si>
  <si>
    <t>CRC_a17.CRC_b151</t>
  </si>
  <si>
    <t>CRC_a18.CRC_b151</t>
  </si>
  <si>
    <t>CRC_a19.CRC_b151</t>
  </si>
  <si>
    <t>CRC_a20.CRC_b151</t>
  </si>
  <si>
    <t>CRC_a21.CRC_b151</t>
  </si>
  <si>
    <t>CRC_a22.CRC_b151</t>
  </si>
  <si>
    <t>CRC_a23.CRC_b151</t>
  </si>
  <si>
    <t>CRC_a24.CRC_b151</t>
  </si>
  <si>
    <t>CRC_a25.CRC_b151</t>
  </si>
  <si>
    <t>CRC_a26.CRC_b151</t>
  </si>
  <si>
    <t>CRC_a27.CRC_b151</t>
  </si>
  <si>
    <t>CRC_a28.CRC_b151</t>
  </si>
  <si>
    <t>CRC_a29.CRC_b151</t>
  </si>
  <si>
    <t>CRC_a30.CRC_b151</t>
  </si>
  <si>
    <t>CRC_a31.CRC_b151</t>
  </si>
  <si>
    <t>CRC_a32.CRC_b151</t>
  </si>
  <si>
    <t>CRC_a33.CRC_b151</t>
  </si>
  <si>
    <t>CRC_a34.CRC_b151</t>
  </si>
  <si>
    <t>CRC_a35.CRC_b151</t>
  </si>
  <si>
    <t>CRC_a36.CRC_b151</t>
  </si>
  <si>
    <t>CRC_a37.CRC_b151</t>
  </si>
  <si>
    <t>CRC_a38.CRC_b151</t>
  </si>
  <si>
    <t>CRC_a39.CRC_b151</t>
  </si>
  <si>
    <t>CRC_a40.CRC_b151</t>
  </si>
  <si>
    <t>CRC_a41.CRC_b151</t>
  </si>
  <si>
    <t>CRC_a42.CRC_b151</t>
  </si>
  <si>
    <t>CRC_a43.CRC_b151</t>
  </si>
  <si>
    <t>CRC_a44.CRC_b151</t>
  </si>
  <si>
    <t>CRC_a45.CRC_b151</t>
  </si>
  <si>
    <t>CRC_a46.CRC_b151</t>
  </si>
  <si>
    <t>CRC_a47.CRC_b151</t>
  </si>
  <si>
    <t>CRC_a48.CRC_b151</t>
  </si>
  <si>
    <t>CRC_a49.CRC_b151</t>
  </si>
  <si>
    <t>CRC_a50.CRC_b151</t>
  </si>
  <si>
    <t>CRC_a51.CRC_b151</t>
  </si>
  <si>
    <t>CRC_a52.CRC_b151</t>
  </si>
  <si>
    <t>CRC_a53.CRC_b151</t>
  </si>
  <si>
    <t>CRC_a54.CRC_b151</t>
  </si>
  <si>
    <t>CRC_a55.CRC_b151</t>
  </si>
  <si>
    <t>CRC_a56.CRC_b151</t>
  </si>
  <si>
    <t>CRC_a57.CRC_b151</t>
  </si>
  <si>
    <t>CRC_a58.CRC_b151</t>
  </si>
  <si>
    <t>CRC_a59.CRC_b151</t>
  </si>
  <si>
    <t>CRC_a60.CRC_b151</t>
  </si>
  <si>
    <t>CRC_a61.CRC_b151</t>
  </si>
  <si>
    <t>CRC_a62.CRC_b151</t>
  </si>
  <si>
    <t>CRC_a63.CRC_b151</t>
  </si>
  <si>
    <t>CRC_a64.CRC_b151</t>
  </si>
  <si>
    <t>CRC_a65.CRC_b151</t>
  </si>
  <si>
    <t>CRC_a66.CRC_b151</t>
  </si>
  <si>
    <t>CRC_a67.CRC_b151</t>
  </si>
  <si>
    <t>CRC_a68.CRC_b151</t>
  </si>
  <si>
    <t>CRC_a69.CRC_b151</t>
  </si>
  <si>
    <t>CRC_a70.CRC_b151</t>
  </si>
  <si>
    <t>CRC_a71.CRC_b151</t>
  </si>
  <si>
    <t>CRC_a72.CRC_b151</t>
  </si>
  <si>
    <t>CRC_a73.CRC_b151</t>
  </si>
  <si>
    <t>CRC_a74.CRC_b151</t>
  </si>
  <si>
    <t>CRC_a75.CRC_b151</t>
  </si>
  <si>
    <t>CRC_a76.CRC_b151</t>
  </si>
  <si>
    <t>CRC_a77.CRC_b151</t>
  </si>
  <si>
    <t>CRC_a78.CRC_b151</t>
  </si>
  <si>
    <t>CRC_a79.CRC_b151</t>
  </si>
  <si>
    <t>CRC_a80.CRC_b151</t>
  </si>
  <si>
    <t>CRC_a81.CRC_b151</t>
  </si>
  <si>
    <t>CRC_a82.CRC_b151</t>
  </si>
  <si>
    <t>CRC_a83.CRC_b151</t>
  </si>
  <si>
    <t>CRC_a84.CRC_b151</t>
  </si>
  <si>
    <t>CRC_a85.CRC_b151</t>
  </si>
  <si>
    <t>CRC_a86.CRC_b151</t>
  </si>
  <si>
    <t>CRC_a87.CRC_b151</t>
  </si>
  <si>
    <t>CRC_a88.CRC_b151</t>
  </si>
  <si>
    <t>CRC_a89.CRC_b151</t>
  </si>
  <si>
    <t>CRC_a90.CRC_b151</t>
  </si>
  <si>
    <t>CRC_a91.CRC_b151</t>
  </si>
  <si>
    <t>CRC_a92.CRC_b151</t>
  </si>
  <si>
    <t>CRC_a93.CRC_b151</t>
  </si>
  <si>
    <t>CRC_a94.CRC_b151</t>
  </si>
  <si>
    <t>CRC_a95.CRC_b151</t>
  </si>
  <si>
    <t>CRC_a96.CRC_b151</t>
  </si>
  <si>
    <t>CRC_a97.CRC_b151</t>
  </si>
  <si>
    <t>CRC_a98.CRC_b151</t>
  </si>
  <si>
    <t>CRC_a99.CRC_b151</t>
  </si>
  <si>
    <t>CRC_a100.CRC_b151</t>
  </si>
  <si>
    <t>CRC_a101.CRC_b151</t>
  </si>
  <si>
    <t>CRC_a102.CRC_b151</t>
  </si>
  <si>
    <t>CRC_a103.CRC_b151</t>
  </si>
  <si>
    <t>CRC_a104.CRC_b151</t>
  </si>
  <si>
    <t>CRC_a105.CRC_b151</t>
  </si>
  <si>
    <t>CRC_a106.CRC_b151</t>
  </si>
  <si>
    <t>CRC_a107.CRC_b151</t>
  </si>
  <si>
    <t>CRC_a108.CRC_b151</t>
  </si>
  <si>
    <t>CRC_a109.CRC_b151</t>
  </si>
  <si>
    <t>CRC_a110.CRC_b151</t>
  </si>
  <si>
    <t>CRC_a111.CRC_b151</t>
  </si>
  <si>
    <t>CRC_a112.CRC_b151</t>
  </si>
  <si>
    <t>CRC_a113.CRC_b151</t>
  </si>
  <si>
    <t>CRC_a114.CRC_b151</t>
  </si>
  <si>
    <t>CRC_a115.CRC_b151</t>
  </si>
  <si>
    <t>CRC_a116.CRC_b151</t>
  </si>
  <si>
    <t>CRC_a117.CRC_b151</t>
  </si>
  <si>
    <t>CRC_a118.CRC_b151</t>
  </si>
  <si>
    <t>CRC_a119.CRC_b151</t>
  </si>
  <si>
    <t>CRC_a120.CRC_b151</t>
  </si>
  <si>
    <t>CRC_a121.CRC_b151</t>
  </si>
  <si>
    <t>CRC_a122.CRC_b151</t>
  </si>
  <si>
    <t>CRC_a123.CRC_b151</t>
  </si>
  <si>
    <t>CRC_a124.CRC_b151</t>
  </si>
  <si>
    <t>CRC_a125.CRC_b151</t>
  </si>
  <si>
    <t>CRC_a126.CRC_b151</t>
  </si>
  <si>
    <t>CRC_a127.CRC_b151</t>
  </si>
  <si>
    <t>CRC_a128.CRC_b151</t>
  </si>
  <si>
    <t>CRC_a129.CRC_b151</t>
  </si>
  <si>
    <t>CRC_a130.CRC_b151</t>
  </si>
  <si>
    <t>CRC_a131.CRC_b151</t>
  </si>
  <si>
    <t>CRC_a132.CRC_b151</t>
  </si>
  <si>
    <t>CRC_a133.CRC_b151</t>
  </si>
  <si>
    <t>CRC_a134.CRC_b151</t>
  </si>
  <si>
    <t>CRC_a135.CRC_b151</t>
  </si>
  <si>
    <t>CRC_a136.CRC_b151</t>
  </si>
  <si>
    <t>CRC_a137.CRC_b151</t>
  </si>
  <si>
    <t>CRC_a138.CRC_b151</t>
  </si>
  <si>
    <t>CRC_a139.CRC_b151</t>
  </si>
  <si>
    <t>CRC_a140.CRC_b151</t>
  </si>
  <si>
    <t>CRC_a141.CRC_b151</t>
  </si>
  <si>
    <t>CRC_a142.CRC_b151</t>
  </si>
  <si>
    <t>CRC_a143.CRC_b151</t>
  </si>
  <si>
    <t>CRC_a144.CRC_b151</t>
  </si>
  <si>
    <t>CRC_a145.CRC_b151</t>
  </si>
  <si>
    <t>CRC_a146.CRC_b151</t>
  </si>
  <si>
    <t>CRC_a147.CRC_b151</t>
  </si>
  <si>
    <t>CRC_a148.CRC_b151</t>
  </si>
  <si>
    <t>CRC_a149.CRC_b151</t>
  </si>
  <si>
    <t>CRC_a150.CRC_b151</t>
  </si>
  <si>
    <t>CRC_a151.CRC_b151</t>
  </si>
  <si>
    <t>CRC_a152.CRC_b151</t>
  </si>
  <si>
    <t>CRC_a153.CRC_b151</t>
  </si>
  <si>
    <t>CRC_a154.CRC_b151</t>
  </si>
  <si>
    <t>CRC_a155.CRC_b151</t>
  </si>
  <si>
    <t>CRC_a156.CRC_b151</t>
  </si>
  <si>
    <t>CRC_a157.CRC_b151</t>
  </si>
  <si>
    <t>CRC_a158.CRC_b151</t>
  </si>
  <si>
    <t>CRC_a159.CRC_b151</t>
  </si>
  <si>
    <t>CRC_a160.CRC_b151</t>
  </si>
  <si>
    <t>CRC_a161.CRC_b151</t>
  </si>
  <si>
    <t>CRC_a162.CRC_b151</t>
  </si>
  <si>
    <t>CRC_a163.CRC_b151</t>
  </si>
  <si>
    <t>CRC_a164.CRC_b151</t>
  </si>
  <si>
    <t>CRC_a165.CRC_b151</t>
  </si>
  <si>
    <t>CRC_a166.CRC_b151</t>
  </si>
  <si>
    <t>CRC_a167.CRC_b151</t>
  </si>
  <si>
    <t>CRC_a168.CRC_b151</t>
  </si>
  <si>
    <t>CRC_a169.CRC_b151</t>
  </si>
  <si>
    <t>CRC_a170.CRC_b151</t>
  </si>
  <si>
    <t>CRC_a171.CRC_b151</t>
  </si>
  <si>
    <t>CRC_a172.CRC_b151</t>
  </si>
  <si>
    <t>CRC_a173.CRC_b151</t>
  </si>
  <si>
    <t>CRC_a174.CRC_b151</t>
  </si>
  <si>
    <t>CRC_a175.CRC_b151</t>
  </si>
  <si>
    <t>CRC_a176.CRC_b151</t>
  </si>
  <si>
    <t>CRC_a177.CRC_b151</t>
  </si>
  <si>
    <t>CRC_a178.CRC_b151</t>
  </si>
  <si>
    <t>CRC_a179.CRC_b151</t>
  </si>
  <si>
    <t>CRC_a180.CRC_b151</t>
  </si>
  <si>
    <t>CRC_a181.CRC_b151</t>
  </si>
  <si>
    <t>CRC_a182.CRC_b151</t>
  </si>
  <si>
    <t>CRC_a183.CRC_b151</t>
  </si>
  <si>
    <t>CRC_a184.CRC_b151</t>
  </si>
  <si>
    <t>CRC_a185.CRC_b151</t>
  </si>
  <si>
    <t>CRC_a186.CRC_b151</t>
  </si>
  <si>
    <t>CRC_a187.CRC_b151</t>
  </si>
  <si>
    <t>CRC_a188.CRC_b151</t>
  </si>
  <si>
    <t>CRC_a189.CRC_b151</t>
  </si>
  <si>
    <t>CRC_a190.CRC_b151</t>
  </si>
  <si>
    <t>CRC_a191.CRC_b151</t>
  </si>
  <si>
    <t>CRC_a192.CRC_b151</t>
  </si>
  <si>
    <t>CRC_a193.CRC_b151</t>
  </si>
  <si>
    <t>CRC_a194.CRC_b151</t>
  </si>
  <si>
    <t>CRC_a195.CRC_b151</t>
  </si>
  <si>
    <t>CRC_a196.CRC_b151</t>
  </si>
  <si>
    <t>CRC_a197.CRC_b151</t>
  </si>
  <si>
    <t>CRC_a198.CRC_b151</t>
  </si>
  <si>
    <t>CRC_a199.CRC_b151</t>
  </si>
  <si>
    <t>CDK4_a17.CRC_b151</t>
  </si>
  <si>
    <t>CRC_a1.CRC_b152</t>
  </si>
  <si>
    <t>CRC_a2.CRC_b152</t>
  </si>
  <si>
    <t>CRC_a3.CRC_b152</t>
  </si>
  <si>
    <t>CRC_a4.CRC_b152</t>
  </si>
  <si>
    <t>CRC_a5.CRC_b152</t>
  </si>
  <si>
    <t>CRC_a6.CRC_b152</t>
  </si>
  <si>
    <t>CRC_a7.CRC_b152</t>
  </si>
  <si>
    <t>CRC_a8.CRC_b152</t>
  </si>
  <si>
    <t>CRC_a9.CRC_b152</t>
  </si>
  <si>
    <t>CRC_a10.CRC_b152</t>
  </si>
  <si>
    <t>CRC_a11.CRC_b152</t>
  </si>
  <si>
    <t>CRC_a12.CRC_b152</t>
  </si>
  <si>
    <t>CRC_a13.CRC_b152</t>
  </si>
  <si>
    <t>CRC_a14.CRC_b152</t>
  </si>
  <si>
    <t>CRC_a15.CRC_b152</t>
  </si>
  <si>
    <t>CRC_a16.CRC_b152</t>
  </si>
  <si>
    <t>CRC_a17.CRC_b152</t>
  </si>
  <si>
    <t>CRC_a18.CRC_b152</t>
  </si>
  <si>
    <t>CRC_a19.CRC_b152</t>
  </si>
  <si>
    <t>CRC_a20.CRC_b152</t>
  </si>
  <si>
    <t>CRC_a21.CRC_b152</t>
  </si>
  <si>
    <t>CRC_a22.CRC_b152</t>
  </si>
  <si>
    <t>CRC_a23.CRC_b152</t>
  </si>
  <si>
    <t>CRC_a24.CRC_b152</t>
  </si>
  <si>
    <t>CRC_a25.CRC_b152</t>
  </si>
  <si>
    <t>CRC_a26.CRC_b152</t>
  </si>
  <si>
    <t>CRC_a27.CRC_b152</t>
  </si>
  <si>
    <t>CRC_a28.CRC_b152</t>
  </si>
  <si>
    <t>CRC_a29.CRC_b152</t>
  </si>
  <si>
    <t>CRC_a30.CRC_b152</t>
  </si>
  <si>
    <t>CRC_a31.CRC_b152</t>
  </si>
  <si>
    <t>CRC_a32.CRC_b152</t>
  </si>
  <si>
    <t>CRC_a33.CRC_b152</t>
  </si>
  <si>
    <t>CRC_a34.CRC_b152</t>
  </si>
  <si>
    <t>CRC_a35.CRC_b152</t>
  </si>
  <si>
    <t>CRC_a36.CRC_b152</t>
  </si>
  <si>
    <t>CRC_a37.CRC_b152</t>
  </si>
  <si>
    <t>CRC_a38.CRC_b152</t>
  </si>
  <si>
    <t>CRC_a39.CRC_b152</t>
  </si>
  <si>
    <t>CRC_a40.CRC_b152</t>
  </si>
  <si>
    <t>CRC_a41.CRC_b152</t>
  </si>
  <si>
    <t>CRC_a42.CRC_b152</t>
  </si>
  <si>
    <t>CRC_a43.CRC_b152</t>
  </si>
  <si>
    <t>CRC_a44.CRC_b152</t>
  </si>
  <si>
    <t>CRC_a45.CRC_b152</t>
  </si>
  <si>
    <t>CRC_a46.CRC_b152</t>
  </si>
  <si>
    <t>CRC_a47.CRC_b152</t>
  </si>
  <si>
    <t>CRC_a48.CRC_b152</t>
  </si>
  <si>
    <t>CRC_a49.CRC_b152</t>
  </si>
  <si>
    <t>CRC_a50.CRC_b152</t>
  </si>
  <si>
    <t>CRC_a51.CRC_b152</t>
  </si>
  <si>
    <t>CRC_a52.CRC_b152</t>
  </si>
  <si>
    <t>CRC_a53.CRC_b152</t>
  </si>
  <si>
    <t>CRC_a54.CRC_b152</t>
  </si>
  <si>
    <t>CRC_a55.CRC_b152</t>
  </si>
  <si>
    <t>CRC_a56.CRC_b152</t>
  </si>
  <si>
    <t>CRC_a57.CRC_b152</t>
  </si>
  <si>
    <t>CRC_a58.CRC_b152</t>
  </si>
  <si>
    <t>CRC_a59.CRC_b152</t>
  </si>
  <si>
    <t>CRC_a60.CRC_b152</t>
  </si>
  <si>
    <t>CRC_a61.CRC_b152</t>
  </si>
  <si>
    <t>CRC_a62.CRC_b152</t>
  </si>
  <si>
    <t>CRC_a63.CRC_b152</t>
  </si>
  <si>
    <t>CRC_a64.CRC_b152</t>
  </si>
  <si>
    <t>CRC_a65.CRC_b152</t>
  </si>
  <si>
    <t>CRC_a66.CRC_b152</t>
  </si>
  <si>
    <t>CRC_a67.CRC_b152</t>
  </si>
  <si>
    <t>CRC_a68.CRC_b152</t>
  </si>
  <si>
    <t>CRC_a69.CRC_b152</t>
  </si>
  <si>
    <t>CRC_a70.CRC_b152</t>
  </si>
  <si>
    <t>CRC_a71.CRC_b152</t>
  </si>
  <si>
    <t>CRC_a72.CRC_b152</t>
  </si>
  <si>
    <t>CRC_a73.CRC_b152</t>
  </si>
  <si>
    <t>CRC_a74.CRC_b152</t>
  </si>
  <si>
    <t>CRC_a75.CRC_b152</t>
  </si>
  <si>
    <t>CRC_a76.CRC_b152</t>
  </si>
  <si>
    <t>CRC_a77.CRC_b152</t>
  </si>
  <si>
    <t>CRC_a78.CRC_b152</t>
  </si>
  <si>
    <t>CRC_a79.CRC_b152</t>
  </si>
  <si>
    <t>CRC_a80.CRC_b152</t>
  </si>
  <si>
    <t>CRC_a81.CRC_b152</t>
  </si>
  <si>
    <t>CRC_a82.CRC_b152</t>
  </si>
  <si>
    <t>CRC_a83.CRC_b152</t>
  </si>
  <si>
    <t>CRC_a84.CRC_b152</t>
  </si>
  <si>
    <t>CRC_a85.CRC_b152</t>
  </si>
  <si>
    <t>CRC_a86.CRC_b152</t>
  </si>
  <si>
    <t>CRC_a87.CRC_b152</t>
  </si>
  <si>
    <t>CRC_a88.CRC_b152</t>
  </si>
  <si>
    <t>CRC_a89.CRC_b152</t>
  </si>
  <si>
    <t>CRC_a90.CRC_b152</t>
  </si>
  <si>
    <t>CRC_a91.CRC_b152</t>
  </si>
  <si>
    <t>CRC_a92.CRC_b152</t>
  </si>
  <si>
    <t>CRC_a93.CRC_b152</t>
  </si>
  <si>
    <t>CRC_a94.CRC_b152</t>
  </si>
  <si>
    <t>CRC_a95.CRC_b152</t>
  </si>
  <si>
    <t>CRC_a96.CRC_b152</t>
  </si>
  <si>
    <t>CRC_a97.CRC_b152</t>
  </si>
  <si>
    <t>CRC_a98.CRC_b152</t>
  </si>
  <si>
    <t>CRC_a99.CRC_b152</t>
  </si>
  <si>
    <t>CRC_a100.CRC_b152</t>
  </si>
  <si>
    <t>CRC_a101.CRC_b152</t>
  </si>
  <si>
    <t>CRC_a102.CRC_b152</t>
  </si>
  <si>
    <t>CRC_a103.CRC_b152</t>
  </si>
  <si>
    <t>CRC_a104.CRC_b152</t>
  </si>
  <si>
    <t>CRC_a105.CRC_b152</t>
  </si>
  <si>
    <t>CRC_a106.CRC_b152</t>
  </si>
  <si>
    <t>CRC_a107.CRC_b152</t>
  </si>
  <si>
    <t>CRC_a108.CRC_b152</t>
  </si>
  <si>
    <t>CRC_a109.CRC_b152</t>
  </si>
  <si>
    <t>CRC_a110.CRC_b152</t>
  </si>
  <si>
    <t>CRC_a111.CRC_b152</t>
  </si>
  <si>
    <t>CRC_a112.CRC_b152</t>
  </si>
  <si>
    <t>CRC_a113.CRC_b152</t>
  </si>
  <si>
    <t>CRC_a114.CRC_b152</t>
  </si>
  <si>
    <t>CRC_a115.CRC_b152</t>
  </si>
  <si>
    <t>CRC_a116.CRC_b152</t>
  </si>
  <si>
    <t>CRC_a117.CRC_b152</t>
  </si>
  <si>
    <t>CRC_a118.CRC_b152</t>
  </si>
  <si>
    <t>CRC_a119.CRC_b152</t>
  </si>
  <si>
    <t>CRC_a120.CRC_b152</t>
  </si>
  <si>
    <t>CRC_a121.CRC_b152</t>
  </si>
  <si>
    <t>CRC_a122.CRC_b152</t>
  </si>
  <si>
    <t>CRC_a123.CRC_b152</t>
  </si>
  <si>
    <t>CRC_a124.CRC_b152</t>
  </si>
  <si>
    <t>CRC_a125.CRC_b152</t>
  </si>
  <si>
    <t>CRC_a126.CRC_b152</t>
  </si>
  <si>
    <t>CRC_a127.CRC_b152</t>
  </si>
  <si>
    <t>CRC_a128.CRC_b152</t>
  </si>
  <si>
    <t>CRC_a129.CRC_b152</t>
  </si>
  <si>
    <t>CRC_a130.CRC_b152</t>
  </si>
  <si>
    <t>CRC_a131.CRC_b152</t>
  </si>
  <si>
    <t>CRC_a132.CRC_b152</t>
  </si>
  <si>
    <t>CRC_a133.CRC_b152</t>
  </si>
  <si>
    <t>CRC_a134.CRC_b152</t>
  </si>
  <si>
    <t>CRC_a135.CRC_b152</t>
  </si>
  <si>
    <t>CRC_a136.CRC_b152</t>
  </si>
  <si>
    <t>CRC_a137.CRC_b152</t>
  </si>
  <si>
    <t>CRC_a138.CRC_b152</t>
  </si>
  <si>
    <t>CRC_a139.CRC_b152</t>
  </si>
  <si>
    <t>CRC_a140.CRC_b152</t>
  </si>
  <si>
    <t>CRC_a141.CRC_b152</t>
  </si>
  <si>
    <t>CRC_a142.CRC_b152</t>
  </si>
  <si>
    <t>CRC_a143.CRC_b152</t>
  </si>
  <si>
    <t>CRC_a144.CRC_b152</t>
  </si>
  <si>
    <t>CRC_a145.CRC_b152</t>
  </si>
  <si>
    <t>CRC_a146.CRC_b152</t>
  </si>
  <si>
    <t>CRC_a147.CRC_b152</t>
  </si>
  <si>
    <t>CRC_a148.CRC_b152</t>
  </si>
  <si>
    <t>CRC_a149.CRC_b152</t>
  </si>
  <si>
    <t>CRC_a150.CRC_b152</t>
  </si>
  <si>
    <t>CRC_a151.CRC_b152</t>
  </si>
  <si>
    <t>CRC_a152.CRC_b152</t>
  </si>
  <si>
    <t>CRC_a153.CRC_b152</t>
  </si>
  <si>
    <t>CRC_a154.CRC_b152</t>
  </si>
  <si>
    <t>CRC_a155.CRC_b152</t>
  </si>
  <si>
    <t>CRC_a156.CRC_b152</t>
  </si>
  <si>
    <t>CRC_a157.CRC_b152</t>
  </si>
  <si>
    <t>CRC_a158.CRC_b152</t>
  </si>
  <si>
    <t>CRC_a159.CRC_b152</t>
  </si>
  <si>
    <t>CRC_a160.CRC_b152</t>
  </si>
  <si>
    <t>CRC_a161.CRC_b152</t>
  </si>
  <si>
    <t>CRC_a162.CRC_b152</t>
  </si>
  <si>
    <t>CRC_a163.CRC_b152</t>
  </si>
  <si>
    <t>CRC_a164.CRC_b152</t>
  </si>
  <si>
    <t>CRC_a165.CRC_b152</t>
  </si>
  <si>
    <t>CRC_a166.CRC_b152</t>
  </si>
  <si>
    <t>CRC_a167.CRC_b152</t>
  </si>
  <si>
    <t>CRC_a168.CRC_b152</t>
  </si>
  <si>
    <t>CRC_a169.CRC_b152</t>
  </si>
  <si>
    <t>CRC_a170.CRC_b152</t>
  </si>
  <si>
    <t>CRC_a171.CRC_b152</t>
  </si>
  <si>
    <t>CRC_a172.CRC_b152</t>
  </si>
  <si>
    <t>CRC_a173.CRC_b152</t>
  </si>
  <si>
    <t>CRC_a174.CRC_b152</t>
  </si>
  <si>
    <t>CRC_a175.CRC_b152</t>
  </si>
  <si>
    <t>CRC_a176.CRC_b152</t>
  </si>
  <si>
    <t>CRC_a177.CRC_b152</t>
  </si>
  <si>
    <t>CRC_a178.CRC_b152</t>
  </si>
  <si>
    <t>CRC_a179.CRC_b152</t>
  </si>
  <si>
    <t>CRC_a180.CRC_b152</t>
  </si>
  <si>
    <t>CRC_a181.CRC_b152</t>
  </si>
  <si>
    <t>CRC_a182.CRC_b152</t>
  </si>
  <si>
    <t>CRC_a183.CRC_b152</t>
  </si>
  <si>
    <t>CRC_a184.CRC_b152</t>
  </si>
  <si>
    <t>CRC_a185.CRC_b152</t>
  </si>
  <si>
    <t>CRC_a186.CRC_b152</t>
  </si>
  <si>
    <t>CRC_a187.CRC_b152</t>
  </si>
  <si>
    <t>CRC_a188.CRC_b152</t>
  </si>
  <si>
    <t>CRC_a189.CRC_b152</t>
  </si>
  <si>
    <t>CRC_a190.CRC_b152</t>
  </si>
  <si>
    <t>CRC_a191.CRC_b152</t>
  </si>
  <si>
    <t>CRC_a192.CRC_b152</t>
  </si>
  <si>
    <t>CRC_a193.CRC_b152</t>
  </si>
  <si>
    <t>CRC_a194.CRC_b152</t>
  </si>
  <si>
    <t>CRC_a195.CRC_b152</t>
  </si>
  <si>
    <t>CRC_a196.CRC_b152</t>
  </si>
  <si>
    <t>CRC_a197.CRC_b152</t>
  </si>
  <si>
    <t>CRC_a198.CRC_b152</t>
  </si>
  <si>
    <t>CRC_a199.CRC_b152</t>
  </si>
  <si>
    <t>CDK4_a17.CRC_b152</t>
  </si>
  <si>
    <t>CRC_a1.CRC_b153</t>
  </si>
  <si>
    <t>CRC_a2.CRC_b153</t>
  </si>
  <si>
    <t>CRC_a3.CRC_b153</t>
  </si>
  <si>
    <t>CRC_a4.CRC_b153</t>
  </si>
  <si>
    <t>CRC_a5.CRC_b153</t>
  </si>
  <si>
    <t>CRC_a6.CRC_b153</t>
  </si>
  <si>
    <t>CRC_a7.CRC_b153</t>
  </si>
  <si>
    <t>CRC_a8.CRC_b153</t>
  </si>
  <si>
    <t>CRC_a9.CRC_b153</t>
  </si>
  <si>
    <t>CRC_a10.CRC_b153</t>
  </si>
  <si>
    <t>CRC_a11.CRC_b153</t>
  </si>
  <si>
    <t>CRC_a12.CRC_b153</t>
  </si>
  <si>
    <t>CRC_a13.CRC_b153</t>
  </si>
  <si>
    <t>CRC_a14.CRC_b153</t>
  </si>
  <si>
    <t>CRC_a15.CRC_b153</t>
  </si>
  <si>
    <t>CRC_a16.CRC_b153</t>
  </si>
  <si>
    <t>CRC_a17.CRC_b153</t>
  </si>
  <si>
    <t>CRC_a18.CRC_b153</t>
  </si>
  <si>
    <t>CRC_a19.CRC_b153</t>
  </si>
  <si>
    <t>CRC_a20.CRC_b153</t>
  </si>
  <si>
    <t>CRC_a21.CRC_b153</t>
  </si>
  <si>
    <t>CRC_a22.CRC_b153</t>
  </si>
  <si>
    <t>CRC_a23.CRC_b153</t>
  </si>
  <si>
    <t>CRC_a24.CRC_b153</t>
  </si>
  <si>
    <t>CRC_a25.CRC_b153</t>
  </si>
  <si>
    <t>CRC_a26.CRC_b153</t>
  </si>
  <si>
    <t>CRC_a27.CRC_b153</t>
  </si>
  <si>
    <t>CRC_a28.CRC_b153</t>
  </si>
  <si>
    <t>CRC_a29.CRC_b153</t>
  </si>
  <si>
    <t>CRC_a30.CRC_b153</t>
  </si>
  <si>
    <t>CRC_a31.CRC_b153</t>
  </si>
  <si>
    <t>CRC_a32.CRC_b153</t>
  </si>
  <si>
    <t>CRC_a33.CRC_b153</t>
  </si>
  <si>
    <t>CRC_a34.CRC_b153</t>
  </si>
  <si>
    <t>CRC_a35.CRC_b153</t>
  </si>
  <si>
    <t>CRC_a36.CRC_b153</t>
  </si>
  <si>
    <t>CRC_a37.CRC_b153</t>
  </si>
  <si>
    <t>CRC_a38.CRC_b153</t>
  </si>
  <si>
    <t>CRC_a39.CRC_b153</t>
  </si>
  <si>
    <t>CRC_a40.CRC_b153</t>
  </si>
  <si>
    <t>CRC_a41.CRC_b153</t>
  </si>
  <si>
    <t>CRC_a42.CRC_b153</t>
  </si>
  <si>
    <t>CRC_a43.CRC_b153</t>
  </si>
  <si>
    <t>CRC_a44.CRC_b153</t>
  </si>
  <si>
    <t>CRC_a45.CRC_b153</t>
  </si>
  <si>
    <t>CRC_a46.CRC_b153</t>
  </si>
  <si>
    <t>CRC_a47.CRC_b153</t>
  </si>
  <si>
    <t>CRC_a48.CRC_b153</t>
  </si>
  <si>
    <t>CRC_a49.CRC_b153</t>
  </si>
  <si>
    <t>CRC_a50.CRC_b153</t>
  </si>
  <si>
    <t>CRC_a51.CRC_b153</t>
  </si>
  <si>
    <t>CRC_a52.CRC_b153</t>
  </si>
  <si>
    <t>CRC_a53.CRC_b153</t>
  </si>
  <si>
    <t>CRC_a54.CRC_b153</t>
  </si>
  <si>
    <t>CRC_a55.CRC_b153</t>
  </si>
  <si>
    <t>CRC_a56.CRC_b153</t>
  </si>
  <si>
    <t>CRC_a57.CRC_b153</t>
  </si>
  <si>
    <t>CRC_a58.CRC_b153</t>
  </si>
  <si>
    <t>CRC_a59.CRC_b153</t>
  </si>
  <si>
    <t>CRC_a60.CRC_b153</t>
  </si>
  <si>
    <t>CRC_a61.CRC_b153</t>
  </si>
  <si>
    <t>CRC_a62.CRC_b153</t>
  </si>
  <si>
    <t>CRC_a63.CRC_b153</t>
  </si>
  <si>
    <t>CRC_a64.CRC_b153</t>
  </si>
  <si>
    <t>CRC_a65.CRC_b153</t>
  </si>
  <si>
    <t>CRC_a66.CRC_b153</t>
  </si>
  <si>
    <t>CRC_a67.CRC_b153</t>
  </si>
  <si>
    <t>CRC_a68.CRC_b153</t>
  </si>
  <si>
    <t>CRC_a69.CRC_b153</t>
  </si>
  <si>
    <t>CRC_a70.CRC_b153</t>
  </si>
  <si>
    <t>CRC_a71.CRC_b153</t>
  </si>
  <si>
    <t>CRC_a72.CRC_b153</t>
  </si>
  <si>
    <t>CRC_a73.CRC_b153</t>
  </si>
  <si>
    <t>CRC_a74.CRC_b153</t>
  </si>
  <si>
    <t>CRC_a75.CRC_b153</t>
  </si>
  <si>
    <t>CRC_a76.CRC_b153</t>
  </si>
  <si>
    <t>CRC_a77.CRC_b153</t>
  </si>
  <si>
    <t>CRC_a78.CRC_b153</t>
  </si>
  <si>
    <t>CRC_a79.CRC_b153</t>
  </si>
  <si>
    <t>CRC_a80.CRC_b153</t>
  </si>
  <si>
    <t>CRC_a81.CRC_b153</t>
  </si>
  <si>
    <t>CRC_a82.CRC_b153</t>
  </si>
  <si>
    <t>CRC_a83.CRC_b153</t>
  </si>
  <si>
    <t>CRC_a84.CRC_b153</t>
  </si>
  <si>
    <t>CRC_a85.CRC_b153</t>
  </si>
  <si>
    <t>CRC_a86.CRC_b153</t>
  </si>
  <si>
    <t>CRC_a87.CRC_b153</t>
  </si>
  <si>
    <t>CRC_a88.CRC_b153</t>
  </si>
  <si>
    <t>CRC_a89.CRC_b153</t>
  </si>
  <si>
    <t>CRC_a90.CRC_b153</t>
  </si>
  <si>
    <t>CRC_a91.CRC_b153</t>
  </si>
  <si>
    <t>CRC_a92.CRC_b153</t>
  </si>
  <si>
    <t>CRC_a93.CRC_b153</t>
  </si>
  <si>
    <t>CRC_a94.CRC_b153</t>
  </si>
  <si>
    <t>CRC_a95.CRC_b153</t>
  </si>
  <si>
    <t>CRC_a96.CRC_b153</t>
  </si>
  <si>
    <t>CRC_a97.CRC_b153</t>
  </si>
  <si>
    <t>CRC_a98.CRC_b153</t>
  </si>
  <si>
    <t>CRC_a99.CRC_b153</t>
  </si>
  <si>
    <t>CRC_a100.CRC_b153</t>
  </si>
  <si>
    <t>CRC_a101.CRC_b153</t>
  </si>
  <si>
    <t>CRC_a102.CRC_b153</t>
  </si>
  <si>
    <t>CRC_a103.CRC_b153</t>
  </si>
  <si>
    <t>CRC_a104.CRC_b153</t>
  </si>
  <si>
    <t>CRC_a105.CRC_b153</t>
  </si>
  <si>
    <t>CRC_a106.CRC_b153</t>
  </si>
  <si>
    <t>CRC_a107.CRC_b153</t>
  </si>
  <si>
    <t>CRC_a108.CRC_b153</t>
  </si>
  <si>
    <t>CRC_a109.CRC_b153</t>
  </si>
  <si>
    <t>CRC_a110.CRC_b153</t>
  </si>
  <si>
    <t>CRC_a111.CRC_b153</t>
  </si>
  <si>
    <t>CRC_a112.CRC_b153</t>
  </si>
  <si>
    <t>CRC_a113.CRC_b153</t>
  </si>
  <si>
    <t>CRC_a114.CRC_b153</t>
  </si>
  <si>
    <t>CRC_a115.CRC_b153</t>
  </si>
  <si>
    <t>CRC_a116.CRC_b153</t>
  </si>
  <si>
    <t>CRC_a117.CRC_b153</t>
  </si>
  <si>
    <t>CRC_a118.CRC_b153</t>
  </si>
  <si>
    <t>CRC_a119.CRC_b153</t>
  </si>
  <si>
    <t>CRC_a120.CRC_b153</t>
  </si>
  <si>
    <t>CRC_a121.CRC_b153</t>
  </si>
  <si>
    <t>CRC_a122.CRC_b153</t>
  </si>
  <si>
    <t>CRC_a123.CRC_b153</t>
  </si>
  <si>
    <t>CRC_a124.CRC_b153</t>
  </si>
  <si>
    <t>CRC_a125.CRC_b153</t>
  </si>
  <si>
    <t>CRC_a126.CRC_b153</t>
  </si>
  <si>
    <t>CRC_a127.CRC_b153</t>
  </si>
  <si>
    <t>CRC_a128.CRC_b153</t>
  </si>
  <si>
    <t>CRC_a129.CRC_b153</t>
  </si>
  <si>
    <t>CRC_a130.CRC_b153</t>
  </si>
  <si>
    <t>CRC_a131.CRC_b153</t>
  </si>
  <si>
    <t>CRC_a132.CRC_b153</t>
  </si>
  <si>
    <t>CRC_a133.CRC_b153</t>
  </si>
  <si>
    <t>CRC_a134.CRC_b153</t>
  </si>
  <si>
    <t>CRC_a135.CRC_b153</t>
  </si>
  <si>
    <t>CRC_a136.CRC_b153</t>
  </si>
  <si>
    <t>CRC_a137.CRC_b153</t>
  </si>
  <si>
    <t>CRC_a138.CRC_b153</t>
  </si>
  <si>
    <t>CRC_a139.CRC_b153</t>
  </si>
  <si>
    <t>CRC_a140.CRC_b153</t>
  </si>
  <si>
    <t>CRC_a141.CRC_b153</t>
  </si>
  <si>
    <t>CRC_a142.CRC_b153</t>
  </si>
  <si>
    <t>CRC_a143.CRC_b153</t>
  </si>
  <si>
    <t>CRC_a144.CRC_b153</t>
  </si>
  <si>
    <t>CRC_a145.CRC_b153</t>
  </si>
  <si>
    <t>CRC_a146.CRC_b153</t>
  </si>
  <si>
    <t>CRC_a147.CRC_b153</t>
  </si>
  <si>
    <t>CRC_a148.CRC_b153</t>
  </si>
  <si>
    <t>CRC_a149.CRC_b153</t>
  </si>
  <si>
    <t>CRC_a150.CRC_b153</t>
  </si>
  <si>
    <t>CRC_a151.CRC_b153</t>
  </si>
  <si>
    <t>CRC_a152.CRC_b153</t>
  </si>
  <si>
    <t>CRC_a153.CRC_b153</t>
  </si>
  <si>
    <t>CRC_a154.CRC_b153</t>
  </si>
  <si>
    <t>CRC_a155.CRC_b153</t>
  </si>
  <si>
    <t>CRC_a156.CRC_b153</t>
  </si>
  <si>
    <t>CRC_a157.CRC_b153</t>
  </si>
  <si>
    <t>CRC_a158.CRC_b153</t>
  </si>
  <si>
    <t>CRC_a159.CRC_b153</t>
  </si>
  <si>
    <t>CRC_a160.CRC_b153</t>
  </si>
  <si>
    <t>CRC_a161.CRC_b153</t>
  </si>
  <si>
    <t>CRC_a162.CRC_b153</t>
  </si>
  <si>
    <t>CRC_a163.CRC_b153</t>
  </si>
  <si>
    <t>CRC_a164.CRC_b153</t>
  </si>
  <si>
    <t>CRC_a165.CRC_b153</t>
  </si>
  <si>
    <t>CRC_a166.CRC_b153</t>
  </si>
  <si>
    <t>CRC_a167.CRC_b153</t>
  </si>
  <si>
    <t>CRC_a168.CRC_b153</t>
  </si>
  <si>
    <t>CRC_a169.CRC_b153</t>
  </si>
  <si>
    <t>CRC_a170.CRC_b153</t>
  </si>
  <si>
    <t>CRC_a171.CRC_b153</t>
  </si>
  <si>
    <t>CRC_a172.CRC_b153</t>
  </si>
  <si>
    <t>CRC_a173.CRC_b153</t>
  </si>
  <si>
    <t>CRC_a174.CRC_b153</t>
  </si>
  <si>
    <t>CRC_a175.CRC_b153</t>
  </si>
  <si>
    <t>CRC_a176.CRC_b153</t>
  </si>
  <si>
    <t>CRC_a177.CRC_b153</t>
  </si>
  <si>
    <t>CRC_a178.CRC_b153</t>
  </si>
  <si>
    <t>CRC_a179.CRC_b153</t>
  </si>
  <si>
    <t>CRC_a180.CRC_b153</t>
  </si>
  <si>
    <t>CRC_a181.CRC_b153</t>
  </si>
  <si>
    <t>CRC_a182.CRC_b153</t>
  </si>
  <si>
    <t>CRC_a183.CRC_b153</t>
  </si>
  <si>
    <t>CRC_a184.CRC_b153</t>
  </si>
  <si>
    <t>CRC_a185.CRC_b153</t>
  </si>
  <si>
    <t>CRC_a186.CRC_b153</t>
  </si>
  <si>
    <t>CRC_a187.CRC_b153</t>
  </si>
  <si>
    <t>CRC_a188.CRC_b153</t>
  </si>
  <si>
    <t>CRC_a189.CRC_b153</t>
  </si>
  <si>
    <t>CRC_a190.CRC_b153</t>
  </si>
  <si>
    <t>CRC_a191.CRC_b153</t>
  </si>
  <si>
    <t>CRC_a192.CRC_b153</t>
  </si>
  <si>
    <t>CRC_a193.CRC_b153</t>
  </si>
  <si>
    <t>CRC_a194.CRC_b153</t>
  </si>
  <si>
    <t>CRC_a195.CRC_b153</t>
  </si>
  <si>
    <t>CRC_a196.CRC_b153</t>
  </si>
  <si>
    <t>CRC_a197.CRC_b153</t>
  </si>
  <si>
    <t>CRC_a198.CRC_b153</t>
  </si>
  <si>
    <t>CRC_a199.CRC_b153</t>
  </si>
  <si>
    <t>CDK4_a17.CRC_b153</t>
  </si>
  <si>
    <t>CRC_a1.CRC_b154</t>
  </si>
  <si>
    <t>CRC_a2.CRC_b154</t>
  </si>
  <si>
    <t>CRC_a3.CRC_b154</t>
  </si>
  <si>
    <t>CRC_a4.CRC_b154</t>
  </si>
  <si>
    <t>CRC_a5.CRC_b154</t>
  </si>
  <si>
    <t>CRC_a6.CRC_b154</t>
  </si>
  <si>
    <t>CRC_a7.CRC_b154</t>
  </si>
  <si>
    <t>CRC_a8.CRC_b154</t>
  </si>
  <si>
    <t>CRC_a9.CRC_b154</t>
  </si>
  <si>
    <t>CRC_a10.CRC_b154</t>
  </si>
  <si>
    <t>CRC_a11.CRC_b154</t>
  </si>
  <si>
    <t>CRC_a12.CRC_b154</t>
  </si>
  <si>
    <t>CRC_a13.CRC_b154</t>
  </si>
  <si>
    <t>CRC_a14.CRC_b154</t>
  </si>
  <si>
    <t>CRC_a15.CRC_b154</t>
  </si>
  <si>
    <t>CRC_a16.CRC_b154</t>
  </si>
  <si>
    <t>CRC_a17.CRC_b154</t>
  </si>
  <si>
    <t>CRC_a18.CRC_b154</t>
  </si>
  <si>
    <t>CRC_a19.CRC_b154</t>
  </si>
  <si>
    <t>CRC_a20.CRC_b154</t>
  </si>
  <si>
    <t>CRC_a21.CRC_b154</t>
  </si>
  <si>
    <t>CRC_a22.CRC_b154</t>
  </si>
  <si>
    <t>CRC_a23.CRC_b154</t>
  </si>
  <si>
    <t>CRC_a24.CRC_b154</t>
  </si>
  <si>
    <t>CRC_a25.CRC_b154</t>
  </si>
  <si>
    <t>CRC_a26.CRC_b154</t>
  </si>
  <si>
    <t>CRC_a27.CRC_b154</t>
  </si>
  <si>
    <t>CRC_a28.CRC_b154</t>
  </si>
  <si>
    <t>CRC_a29.CRC_b154</t>
  </si>
  <si>
    <t>CRC_a30.CRC_b154</t>
  </si>
  <si>
    <t>CRC_a31.CRC_b154</t>
  </si>
  <si>
    <t>CRC_a32.CRC_b154</t>
  </si>
  <si>
    <t>CRC_a33.CRC_b154</t>
  </si>
  <si>
    <t>CRC_a34.CRC_b154</t>
  </si>
  <si>
    <t>CRC_a35.CRC_b154</t>
  </si>
  <si>
    <t>CRC_a36.CRC_b154</t>
  </si>
  <si>
    <t>CRC_a37.CRC_b154</t>
  </si>
  <si>
    <t>CRC_a38.CRC_b154</t>
  </si>
  <si>
    <t>CRC_a39.CRC_b154</t>
  </si>
  <si>
    <t>CRC_a40.CRC_b154</t>
  </si>
  <si>
    <t>CRC_a41.CRC_b154</t>
  </si>
  <si>
    <t>CRC_a42.CRC_b154</t>
  </si>
  <si>
    <t>CRC_a43.CRC_b154</t>
  </si>
  <si>
    <t>CRC_a44.CRC_b154</t>
  </si>
  <si>
    <t>CRC_a45.CRC_b154</t>
  </si>
  <si>
    <t>CRC_a46.CRC_b154</t>
  </si>
  <si>
    <t>CRC_a47.CRC_b154</t>
  </si>
  <si>
    <t>CRC_a48.CRC_b154</t>
  </si>
  <si>
    <t>CRC_a49.CRC_b154</t>
  </si>
  <si>
    <t>CRC_a50.CRC_b154</t>
  </si>
  <si>
    <t>CRC_a51.CRC_b154</t>
  </si>
  <si>
    <t>CRC_a52.CRC_b154</t>
  </si>
  <si>
    <t>CRC_a53.CRC_b154</t>
  </si>
  <si>
    <t>CRC_a54.CRC_b154</t>
  </si>
  <si>
    <t>CRC_a55.CRC_b154</t>
  </si>
  <si>
    <t>CRC_a56.CRC_b154</t>
  </si>
  <si>
    <t>CRC_a57.CRC_b154</t>
  </si>
  <si>
    <t>CRC_a58.CRC_b154</t>
  </si>
  <si>
    <t>CRC_a59.CRC_b154</t>
  </si>
  <si>
    <t>CRC_a60.CRC_b154</t>
  </si>
  <si>
    <t>CRC_a61.CRC_b154</t>
  </si>
  <si>
    <t>CRC_a62.CRC_b154</t>
  </si>
  <si>
    <t>CRC_a63.CRC_b154</t>
  </si>
  <si>
    <t>CRC_a64.CRC_b154</t>
  </si>
  <si>
    <t>CRC_a65.CRC_b154</t>
  </si>
  <si>
    <t>CRC_a66.CRC_b154</t>
  </si>
  <si>
    <t>CRC_a67.CRC_b154</t>
  </si>
  <si>
    <t>CRC_a68.CRC_b154</t>
  </si>
  <si>
    <t>CRC_a69.CRC_b154</t>
  </si>
  <si>
    <t>CRC_a70.CRC_b154</t>
  </si>
  <si>
    <t>CRC_a71.CRC_b154</t>
  </si>
  <si>
    <t>CRC_a72.CRC_b154</t>
  </si>
  <si>
    <t>CRC_a73.CRC_b154</t>
  </si>
  <si>
    <t>CRC_a74.CRC_b154</t>
  </si>
  <si>
    <t>CRC_a75.CRC_b154</t>
  </si>
  <si>
    <t>CRC_a76.CRC_b154</t>
  </si>
  <si>
    <t>CRC_a77.CRC_b154</t>
  </si>
  <si>
    <t>CRC_a78.CRC_b154</t>
  </si>
  <si>
    <t>CRC_a79.CRC_b154</t>
  </si>
  <si>
    <t>CRC_a80.CRC_b154</t>
  </si>
  <si>
    <t>CRC_a81.CRC_b154</t>
  </si>
  <si>
    <t>CRC_a82.CRC_b154</t>
  </si>
  <si>
    <t>CRC_a83.CRC_b154</t>
  </si>
  <si>
    <t>CRC_a84.CRC_b154</t>
  </si>
  <si>
    <t>CRC_a85.CRC_b154</t>
  </si>
  <si>
    <t>CRC_a86.CRC_b154</t>
  </si>
  <si>
    <t>CRC_a87.CRC_b154</t>
  </si>
  <si>
    <t>CRC_a88.CRC_b154</t>
  </si>
  <si>
    <t>CRC_a89.CRC_b154</t>
  </si>
  <si>
    <t>CRC_a90.CRC_b154</t>
  </si>
  <si>
    <t>CRC_a91.CRC_b154</t>
  </si>
  <si>
    <t>CRC_a92.CRC_b154</t>
  </si>
  <si>
    <t>CRC_a93.CRC_b154</t>
  </si>
  <si>
    <t>CRC_a94.CRC_b154</t>
  </si>
  <si>
    <t>CRC_a95.CRC_b154</t>
  </si>
  <si>
    <t>CRC_a96.CRC_b154</t>
  </si>
  <si>
    <t>CRC_a97.CRC_b154</t>
  </si>
  <si>
    <t>CRC_a98.CRC_b154</t>
  </si>
  <si>
    <t>CRC_a99.CRC_b154</t>
  </si>
  <si>
    <t>CRC_a100.CRC_b154</t>
  </si>
  <si>
    <t>CRC_a101.CRC_b154</t>
  </si>
  <si>
    <t>CRC_a102.CRC_b154</t>
  </si>
  <si>
    <t>CRC_a103.CRC_b154</t>
  </si>
  <si>
    <t>CRC_a104.CRC_b154</t>
  </si>
  <si>
    <t>CRC_a105.CRC_b154</t>
  </si>
  <si>
    <t>CRC_a106.CRC_b154</t>
  </si>
  <si>
    <t>CRC_a107.CRC_b154</t>
  </si>
  <si>
    <t>CRC_a108.CRC_b154</t>
  </si>
  <si>
    <t>CRC_a109.CRC_b154</t>
  </si>
  <si>
    <t>CRC_a110.CRC_b154</t>
  </si>
  <si>
    <t>CRC_a111.CRC_b154</t>
  </si>
  <si>
    <t>CRC_a112.CRC_b154</t>
  </si>
  <si>
    <t>CRC_a113.CRC_b154</t>
  </si>
  <si>
    <t>CRC_a114.CRC_b154</t>
  </si>
  <si>
    <t>CRC_a115.CRC_b154</t>
  </si>
  <si>
    <t>CRC_a116.CRC_b154</t>
  </si>
  <si>
    <t>CRC_a117.CRC_b154</t>
  </si>
  <si>
    <t>CRC_a118.CRC_b154</t>
  </si>
  <si>
    <t>CRC_a119.CRC_b154</t>
  </si>
  <si>
    <t>CRC_a120.CRC_b154</t>
  </si>
  <si>
    <t>CRC_a121.CRC_b154</t>
  </si>
  <si>
    <t>CRC_a122.CRC_b154</t>
  </si>
  <si>
    <t>CRC_a123.CRC_b154</t>
  </si>
  <si>
    <t>CRC_a124.CRC_b154</t>
  </si>
  <si>
    <t>CRC_a125.CRC_b154</t>
  </si>
  <si>
    <t>CRC_a126.CRC_b154</t>
  </si>
  <si>
    <t>CRC_a127.CRC_b154</t>
  </si>
  <si>
    <t>CRC_a128.CRC_b154</t>
  </si>
  <si>
    <t>CRC_a129.CRC_b154</t>
  </si>
  <si>
    <t>CRC_a130.CRC_b154</t>
  </si>
  <si>
    <t>CRC_a131.CRC_b154</t>
  </si>
  <si>
    <t>CRC_a132.CRC_b154</t>
  </si>
  <si>
    <t>CRC_a133.CRC_b154</t>
  </si>
  <si>
    <t>CRC_a134.CRC_b154</t>
  </si>
  <si>
    <t>CRC_a135.CRC_b154</t>
  </si>
  <si>
    <t>CRC_a136.CRC_b154</t>
  </si>
  <si>
    <t>CRC_a137.CRC_b154</t>
  </si>
  <si>
    <t>CRC_a138.CRC_b154</t>
  </si>
  <si>
    <t>CRC_a139.CRC_b154</t>
  </si>
  <si>
    <t>CRC_a140.CRC_b154</t>
  </si>
  <si>
    <t>CRC_a141.CRC_b154</t>
  </si>
  <si>
    <t>CRC_a142.CRC_b154</t>
  </si>
  <si>
    <t>CRC_a143.CRC_b154</t>
  </si>
  <si>
    <t>CRC_a144.CRC_b154</t>
  </si>
  <si>
    <t>CRC_a145.CRC_b154</t>
  </si>
  <si>
    <t>CRC_a146.CRC_b154</t>
  </si>
  <si>
    <t>CRC_a147.CRC_b154</t>
  </si>
  <si>
    <t>CRC_a148.CRC_b154</t>
  </si>
  <si>
    <t>CRC_a149.CRC_b154</t>
  </si>
  <si>
    <t>CRC_a150.CRC_b154</t>
  </si>
  <si>
    <t>CRC_a151.CRC_b154</t>
  </si>
  <si>
    <t>CRC_a152.CRC_b154</t>
  </si>
  <si>
    <t>CRC_a153.CRC_b154</t>
  </si>
  <si>
    <t>CRC_a154.CRC_b154</t>
  </si>
  <si>
    <t>CRC_a155.CRC_b154</t>
  </si>
  <si>
    <t>CRC_a156.CRC_b154</t>
  </si>
  <si>
    <t>CRC_a157.CRC_b154</t>
  </si>
  <si>
    <t>CRC_a158.CRC_b154</t>
  </si>
  <si>
    <t>CRC_a159.CRC_b154</t>
  </si>
  <si>
    <t>CRC_a160.CRC_b154</t>
  </si>
  <si>
    <t>CRC_a161.CRC_b154</t>
  </si>
  <si>
    <t>CRC_a162.CRC_b154</t>
  </si>
  <si>
    <t>CRC_a163.CRC_b154</t>
  </si>
  <si>
    <t>CRC_a164.CRC_b154</t>
  </si>
  <si>
    <t>CRC_a165.CRC_b154</t>
  </si>
  <si>
    <t>CRC_a166.CRC_b154</t>
  </si>
  <si>
    <t>CRC_a167.CRC_b154</t>
  </si>
  <si>
    <t>CRC_a168.CRC_b154</t>
  </si>
  <si>
    <t>CRC_a169.CRC_b154</t>
  </si>
  <si>
    <t>CRC_a170.CRC_b154</t>
  </si>
  <si>
    <t>CRC_a171.CRC_b154</t>
  </si>
  <si>
    <t>CRC_a172.CRC_b154</t>
  </si>
  <si>
    <t>CRC_a173.CRC_b154</t>
  </si>
  <si>
    <t>CRC_a174.CRC_b154</t>
  </si>
  <si>
    <t>CRC_a175.CRC_b154</t>
  </si>
  <si>
    <t>CRC_a176.CRC_b154</t>
  </si>
  <si>
    <t>CRC_a177.CRC_b154</t>
  </si>
  <si>
    <t>CRC_a178.CRC_b154</t>
  </si>
  <si>
    <t>CRC_a179.CRC_b154</t>
  </si>
  <si>
    <t>CRC_a180.CRC_b154</t>
  </si>
  <si>
    <t>CRC_a181.CRC_b154</t>
  </si>
  <si>
    <t>CRC_a182.CRC_b154</t>
  </si>
  <si>
    <t>CRC_a183.CRC_b154</t>
  </si>
  <si>
    <t>CRC_a184.CRC_b154</t>
  </si>
  <si>
    <t>CRC_a185.CRC_b154</t>
  </si>
  <si>
    <t>CRC_a186.CRC_b154</t>
  </si>
  <si>
    <t>CRC_a187.CRC_b154</t>
  </si>
  <si>
    <t>CRC_a188.CRC_b154</t>
  </si>
  <si>
    <t>CRC_a189.CRC_b154</t>
  </si>
  <si>
    <t>CRC_a190.CRC_b154</t>
  </si>
  <si>
    <t>CRC_a191.CRC_b154</t>
  </si>
  <si>
    <t>CRC_a192.CRC_b154</t>
  </si>
  <si>
    <t>CRC_a193.CRC_b154</t>
  </si>
  <si>
    <t>CRC_a194.CRC_b154</t>
  </si>
  <si>
    <t>CRC_a195.CRC_b154</t>
  </si>
  <si>
    <t>CRC_a196.CRC_b154</t>
  </si>
  <si>
    <t>CRC_a197.CRC_b154</t>
  </si>
  <si>
    <t>CRC_a198.CRC_b154</t>
  </si>
  <si>
    <t>CRC_a199.CRC_b154</t>
  </si>
  <si>
    <t>CDK4_a17.CRC_b154</t>
  </si>
  <si>
    <t>CRC_a1.CRC_b155</t>
  </si>
  <si>
    <t>CRC_a2.CRC_b155</t>
  </si>
  <si>
    <t>CRC_a3.CRC_b155</t>
  </si>
  <si>
    <t>CRC_a4.CRC_b155</t>
  </si>
  <si>
    <t>CRC_a5.CRC_b155</t>
  </si>
  <si>
    <t>CRC_a6.CRC_b155</t>
  </si>
  <si>
    <t>CRC_a7.CRC_b155</t>
  </si>
  <si>
    <t>CRC_a8.CRC_b155</t>
  </si>
  <si>
    <t>CRC_a9.CRC_b155</t>
  </si>
  <si>
    <t>CRC_a10.CRC_b155</t>
  </si>
  <si>
    <t>CRC_a11.CRC_b155</t>
  </si>
  <si>
    <t>CRC_a12.CRC_b155</t>
  </si>
  <si>
    <t>CRC_a13.CRC_b155</t>
  </si>
  <si>
    <t>CRC_a14.CRC_b155</t>
  </si>
  <si>
    <t>CRC_a15.CRC_b155</t>
  </si>
  <si>
    <t>CRC_a16.CRC_b155</t>
  </si>
  <si>
    <t>CRC_a17.CRC_b155</t>
  </si>
  <si>
    <t>CRC_a18.CRC_b155</t>
  </si>
  <si>
    <t>CRC_a19.CRC_b155</t>
  </si>
  <si>
    <t>CRC_a20.CRC_b155</t>
  </si>
  <si>
    <t>CRC_a21.CRC_b155</t>
  </si>
  <si>
    <t>CRC_a22.CRC_b155</t>
  </si>
  <si>
    <t>CRC_a23.CRC_b155</t>
  </si>
  <si>
    <t>CRC_a24.CRC_b155</t>
  </si>
  <si>
    <t>CRC_a25.CRC_b155</t>
  </si>
  <si>
    <t>CRC_a26.CRC_b155</t>
  </si>
  <si>
    <t>CRC_a27.CRC_b155</t>
  </si>
  <si>
    <t>CRC_a28.CRC_b155</t>
  </si>
  <si>
    <t>CRC_a29.CRC_b155</t>
  </si>
  <si>
    <t>CRC_a30.CRC_b155</t>
  </si>
  <si>
    <t>CRC_a31.CRC_b155</t>
  </si>
  <si>
    <t>CRC_a32.CRC_b155</t>
  </si>
  <si>
    <t>CRC_a33.CRC_b155</t>
  </si>
  <si>
    <t>CRC_a34.CRC_b155</t>
  </si>
  <si>
    <t>CRC_a35.CRC_b155</t>
  </si>
  <si>
    <t>CRC_a36.CRC_b155</t>
  </si>
  <si>
    <t>CRC_a37.CRC_b155</t>
  </si>
  <si>
    <t>CRC_a38.CRC_b155</t>
  </si>
  <si>
    <t>CRC_a39.CRC_b155</t>
  </si>
  <si>
    <t>CRC_a40.CRC_b155</t>
  </si>
  <si>
    <t>CRC_a41.CRC_b155</t>
  </si>
  <si>
    <t>CRC_a42.CRC_b155</t>
  </si>
  <si>
    <t>CRC_a43.CRC_b155</t>
  </si>
  <si>
    <t>CRC_a44.CRC_b155</t>
  </si>
  <si>
    <t>CRC_a45.CRC_b155</t>
  </si>
  <si>
    <t>CRC_a46.CRC_b155</t>
  </si>
  <si>
    <t>CRC_a47.CRC_b155</t>
  </si>
  <si>
    <t>CRC_a48.CRC_b155</t>
  </si>
  <si>
    <t>CRC_a49.CRC_b155</t>
  </si>
  <si>
    <t>CRC_a50.CRC_b155</t>
  </si>
  <si>
    <t>CRC_a51.CRC_b155</t>
  </si>
  <si>
    <t>CRC_a52.CRC_b155</t>
  </si>
  <si>
    <t>CRC_a53.CRC_b155</t>
  </si>
  <si>
    <t>CRC_a54.CRC_b155</t>
  </si>
  <si>
    <t>CRC_a55.CRC_b155</t>
  </si>
  <si>
    <t>CRC_a56.CRC_b155</t>
  </si>
  <si>
    <t>CRC_a57.CRC_b155</t>
  </si>
  <si>
    <t>CRC_a58.CRC_b155</t>
  </si>
  <si>
    <t>CRC_a59.CRC_b155</t>
  </si>
  <si>
    <t>CRC_a60.CRC_b155</t>
  </si>
  <si>
    <t>CRC_a61.CRC_b155</t>
  </si>
  <si>
    <t>CRC_a62.CRC_b155</t>
  </si>
  <si>
    <t>CRC_a63.CRC_b155</t>
  </si>
  <si>
    <t>CRC_a64.CRC_b155</t>
  </si>
  <si>
    <t>CRC_a65.CRC_b155</t>
  </si>
  <si>
    <t>CRC_a66.CRC_b155</t>
  </si>
  <si>
    <t>CRC_a67.CRC_b155</t>
  </si>
  <si>
    <t>CRC_a68.CRC_b155</t>
  </si>
  <si>
    <t>CRC_a69.CRC_b155</t>
  </si>
  <si>
    <t>CRC_a70.CRC_b155</t>
  </si>
  <si>
    <t>CRC_a71.CRC_b155</t>
  </si>
  <si>
    <t>CRC_a72.CRC_b155</t>
  </si>
  <si>
    <t>CRC_a73.CRC_b155</t>
  </si>
  <si>
    <t>CRC_a74.CRC_b155</t>
  </si>
  <si>
    <t>CRC_a75.CRC_b155</t>
  </si>
  <si>
    <t>CRC_a76.CRC_b155</t>
  </si>
  <si>
    <t>CRC_a77.CRC_b155</t>
  </si>
  <si>
    <t>CRC_a78.CRC_b155</t>
  </si>
  <si>
    <t>CRC_a79.CRC_b155</t>
  </si>
  <si>
    <t>CRC_a80.CRC_b155</t>
  </si>
  <si>
    <t>CRC_a81.CRC_b155</t>
  </si>
  <si>
    <t>CRC_a82.CRC_b155</t>
  </si>
  <si>
    <t>CRC_a83.CRC_b155</t>
  </si>
  <si>
    <t>CRC_a84.CRC_b155</t>
  </si>
  <si>
    <t>CRC_a85.CRC_b155</t>
  </si>
  <si>
    <t>CRC_a86.CRC_b155</t>
  </si>
  <si>
    <t>CRC_a87.CRC_b155</t>
  </si>
  <si>
    <t>CRC_a88.CRC_b155</t>
  </si>
  <si>
    <t>CRC_a89.CRC_b155</t>
  </si>
  <si>
    <t>CRC_a90.CRC_b155</t>
  </si>
  <si>
    <t>CRC_a91.CRC_b155</t>
  </si>
  <si>
    <t>CRC_a92.CRC_b155</t>
  </si>
  <si>
    <t>CRC_a93.CRC_b155</t>
  </si>
  <si>
    <t>CRC_a94.CRC_b155</t>
  </si>
  <si>
    <t>CRC_a95.CRC_b155</t>
  </si>
  <si>
    <t>CRC_a96.CRC_b155</t>
  </si>
  <si>
    <t>CRC_a97.CRC_b155</t>
  </si>
  <si>
    <t>CRC_a98.CRC_b155</t>
  </si>
  <si>
    <t>CRC_a99.CRC_b155</t>
  </si>
  <si>
    <t>CRC_a100.CRC_b155</t>
  </si>
  <si>
    <t>CRC_a101.CRC_b155</t>
  </si>
  <si>
    <t>CRC_a102.CRC_b155</t>
  </si>
  <si>
    <t>CRC_a103.CRC_b155</t>
  </si>
  <si>
    <t>CRC_a104.CRC_b155</t>
  </si>
  <si>
    <t>CRC_a105.CRC_b155</t>
  </si>
  <si>
    <t>CRC_a106.CRC_b155</t>
  </si>
  <si>
    <t>CRC_a107.CRC_b155</t>
  </si>
  <si>
    <t>CRC_a108.CRC_b155</t>
  </si>
  <si>
    <t>CRC_a109.CRC_b155</t>
  </si>
  <si>
    <t>CRC_a110.CRC_b155</t>
  </si>
  <si>
    <t>CRC_a111.CRC_b155</t>
  </si>
  <si>
    <t>CRC_a112.CRC_b155</t>
  </si>
  <si>
    <t>CRC_a113.CRC_b155</t>
  </si>
  <si>
    <t>CRC_a114.CRC_b155</t>
  </si>
  <si>
    <t>CRC_a115.CRC_b155</t>
  </si>
  <si>
    <t>CRC_a116.CRC_b155</t>
  </si>
  <si>
    <t>CRC_a117.CRC_b155</t>
  </si>
  <si>
    <t>CRC_a118.CRC_b155</t>
  </si>
  <si>
    <t>CRC_a119.CRC_b155</t>
  </si>
  <si>
    <t>CRC_a120.CRC_b155</t>
  </si>
  <si>
    <t>CRC_a121.CRC_b155</t>
  </si>
  <si>
    <t>CRC_a122.CRC_b155</t>
  </si>
  <si>
    <t>CRC_a123.CRC_b155</t>
  </si>
  <si>
    <t>CRC_a124.CRC_b155</t>
  </si>
  <si>
    <t>CRC_a125.CRC_b155</t>
  </si>
  <si>
    <t>CRC_a126.CRC_b155</t>
  </si>
  <si>
    <t>CRC_a127.CRC_b155</t>
  </si>
  <si>
    <t>CRC_a128.CRC_b155</t>
  </si>
  <si>
    <t>CRC_a129.CRC_b155</t>
  </si>
  <si>
    <t>CRC_a130.CRC_b155</t>
  </si>
  <si>
    <t>CRC_a131.CRC_b155</t>
  </si>
  <si>
    <t>CRC_a132.CRC_b155</t>
  </si>
  <si>
    <t>CRC_a133.CRC_b155</t>
  </si>
  <si>
    <t>CRC_a134.CRC_b155</t>
  </si>
  <si>
    <t>CRC_a135.CRC_b155</t>
  </si>
  <si>
    <t>CRC_a136.CRC_b155</t>
  </si>
  <si>
    <t>CRC_a137.CRC_b155</t>
  </si>
  <si>
    <t>CRC_a138.CRC_b155</t>
  </si>
  <si>
    <t>CRC_a139.CRC_b155</t>
  </si>
  <si>
    <t>CRC_a140.CRC_b155</t>
  </si>
  <si>
    <t>CRC_a141.CRC_b155</t>
  </si>
  <si>
    <t>CRC_a142.CRC_b155</t>
  </si>
  <si>
    <t>CRC_a143.CRC_b155</t>
  </si>
  <si>
    <t>CRC_a144.CRC_b155</t>
  </si>
  <si>
    <t>CRC_a145.CRC_b155</t>
  </si>
  <si>
    <t>CRC_a146.CRC_b155</t>
  </si>
  <si>
    <t>CRC_a147.CRC_b155</t>
  </si>
  <si>
    <t>CRC_a148.CRC_b155</t>
  </si>
  <si>
    <t>CRC_a149.CRC_b155</t>
  </si>
  <si>
    <t>CRC_a150.CRC_b155</t>
  </si>
  <si>
    <t>CRC_a151.CRC_b155</t>
  </si>
  <si>
    <t>CRC_a152.CRC_b155</t>
  </si>
  <si>
    <t>CRC_a153.CRC_b155</t>
  </si>
  <si>
    <t>CRC_a154.CRC_b155</t>
  </si>
  <si>
    <t>CRC_a155.CRC_b155</t>
  </si>
  <si>
    <t>CRC_a156.CRC_b155</t>
  </si>
  <si>
    <t>CRC_a157.CRC_b155</t>
  </si>
  <si>
    <t>CRC_a158.CRC_b155</t>
  </si>
  <si>
    <t>CRC_a159.CRC_b155</t>
  </si>
  <si>
    <t>CRC_a160.CRC_b155</t>
  </si>
  <si>
    <t>CRC_a161.CRC_b155</t>
  </si>
  <si>
    <t>CRC_a162.CRC_b155</t>
  </si>
  <si>
    <t>CRC_a163.CRC_b155</t>
  </si>
  <si>
    <t>CRC_a164.CRC_b155</t>
  </si>
  <si>
    <t>CRC_a165.CRC_b155</t>
  </si>
  <si>
    <t>CRC_a166.CRC_b155</t>
  </si>
  <si>
    <t>CRC_a167.CRC_b155</t>
  </si>
  <si>
    <t>CRC_a168.CRC_b155</t>
  </si>
  <si>
    <t>CRC_a169.CRC_b155</t>
  </si>
  <si>
    <t>CRC_a170.CRC_b155</t>
  </si>
  <si>
    <t>CRC_a171.CRC_b155</t>
  </si>
  <si>
    <t>CRC_a172.CRC_b155</t>
  </si>
  <si>
    <t>CRC_a173.CRC_b155</t>
  </si>
  <si>
    <t>CRC_a174.CRC_b155</t>
  </si>
  <si>
    <t>CRC_a175.CRC_b155</t>
  </si>
  <si>
    <t>CRC_a176.CRC_b155</t>
  </si>
  <si>
    <t>CRC_a177.CRC_b155</t>
  </si>
  <si>
    <t>CRC_a178.CRC_b155</t>
  </si>
  <si>
    <t>CRC_a179.CRC_b155</t>
  </si>
  <si>
    <t>CRC_a180.CRC_b155</t>
  </si>
  <si>
    <t>CRC_a181.CRC_b155</t>
  </si>
  <si>
    <t>CRC_a182.CRC_b155</t>
  </si>
  <si>
    <t>CRC_a183.CRC_b155</t>
  </si>
  <si>
    <t>CRC_a184.CRC_b155</t>
  </si>
  <si>
    <t>CRC_a185.CRC_b155</t>
  </si>
  <si>
    <t>CRC_a186.CRC_b155</t>
  </si>
  <si>
    <t>CRC_a187.CRC_b155</t>
  </si>
  <si>
    <t>CRC_a188.CRC_b155</t>
  </si>
  <si>
    <t>CRC_a189.CRC_b155</t>
  </si>
  <si>
    <t>CRC_a190.CRC_b155</t>
  </si>
  <si>
    <t>CRC_a191.CRC_b155</t>
  </si>
  <si>
    <t>CRC_a192.CRC_b155</t>
  </si>
  <si>
    <t>CRC_a193.CRC_b155</t>
  </si>
  <si>
    <t>CRC_a194.CRC_b155</t>
  </si>
  <si>
    <t>CRC_a195.CRC_b155</t>
  </si>
  <si>
    <t>CRC_a196.CRC_b155</t>
  </si>
  <si>
    <t>CRC_a197.CRC_b155</t>
  </si>
  <si>
    <t>CRC_a198.CRC_b155</t>
  </si>
  <si>
    <t>CRC_a199.CRC_b155</t>
  </si>
  <si>
    <t>CDK4_a17.CRC_b155</t>
  </si>
  <si>
    <t>CRC_a1.CRC_b156</t>
  </si>
  <si>
    <t>CRC_a2.CRC_b156</t>
  </si>
  <si>
    <t>CRC_a3.CRC_b156</t>
  </si>
  <si>
    <t>CRC_a4.CRC_b156</t>
  </si>
  <si>
    <t>CRC_a5.CRC_b156</t>
  </si>
  <si>
    <t>CRC_a6.CRC_b156</t>
  </si>
  <si>
    <t>CRC_a7.CRC_b156</t>
  </si>
  <si>
    <t>CRC_a8.CRC_b156</t>
  </si>
  <si>
    <t>CRC_a9.CRC_b156</t>
  </si>
  <si>
    <t>CRC_a10.CRC_b156</t>
  </si>
  <si>
    <t>CRC_a11.CRC_b156</t>
  </si>
  <si>
    <t>CRC_a12.CRC_b156</t>
  </si>
  <si>
    <t>CRC_a13.CRC_b156</t>
  </si>
  <si>
    <t>CRC_a14.CRC_b156</t>
  </si>
  <si>
    <t>CRC_a15.CRC_b156</t>
  </si>
  <si>
    <t>CRC_a16.CRC_b156</t>
  </si>
  <si>
    <t>CRC_a17.CRC_b156</t>
  </si>
  <si>
    <t>CRC_a18.CRC_b156</t>
  </si>
  <si>
    <t>CRC_a19.CRC_b156</t>
  </si>
  <si>
    <t>CRC_a20.CRC_b156</t>
  </si>
  <si>
    <t>CRC_a21.CRC_b156</t>
  </si>
  <si>
    <t>CRC_a22.CRC_b156</t>
  </si>
  <si>
    <t>CRC_a23.CRC_b156</t>
  </si>
  <si>
    <t>CRC_a24.CRC_b156</t>
  </si>
  <si>
    <t>CRC_a25.CRC_b156</t>
  </si>
  <si>
    <t>CRC_a26.CRC_b156</t>
  </si>
  <si>
    <t>CRC_a27.CRC_b156</t>
  </si>
  <si>
    <t>CRC_a28.CRC_b156</t>
  </si>
  <si>
    <t>CRC_a29.CRC_b156</t>
  </si>
  <si>
    <t>CRC_a30.CRC_b156</t>
  </si>
  <si>
    <t>CRC_a31.CRC_b156</t>
  </si>
  <si>
    <t>CRC_a32.CRC_b156</t>
  </si>
  <si>
    <t>CRC_a33.CRC_b156</t>
  </si>
  <si>
    <t>CRC_a34.CRC_b156</t>
  </si>
  <si>
    <t>CRC_a35.CRC_b156</t>
  </si>
  <si>
    <t>CRC_a36.CRC_b156</t>
  </si>
  <si>
    <t>CRC_a37.CRC_b156</t>
  </si>
  <si>
    <t>CRC_a38.CRC_b156</t>
  </si>
  <si>
    <t>CRC_a39.CRC_b156</t>
  </si>
  <si>
    <t>CRC_a40.CRC_b156</t>
  </si>
  <si>
    <t>CRC_a41.CRC_b156</t>
  </si>
  <si>
    <t>CRC_a42.CRC_b156</t>
  </si>
  <si>
    <t>CRC_a43.CRC_b156</t>
  </si>
  <si>
    <t>CRC_a44.CRC_b156</t>
  </si>
  <si>
    <t>CRC_a45.CRC_b156</t>
  </si>
  <si>
    <t>CRC_a46.CRC_b156</t>
  </si>
  <si>
    <t>CRC_a47.CRC_b156</t>
  </si>
  <si>
    <t>CRC_a48.CRC_b156</t>
  </si>
  <si>
    <t>CRC_a49.CRC_b156</t>
  </si>
  <si>
    <t>CRC_a50.CRC_b156</t>
  </si>
  <si>
    <t>CRC_a51.CRC_b156</t>
  </si>
  <si>
    <t>CRC_a52.CRC_b156</t>
  </si>
  <si>
    <t>CRC_a53.CRC_b156</t>
  </si>
  <si>
    <t>CRC_a54.CRC_b156</t>
  </si>
  <si>
    <t>CRC_a55.CRC_b156</t>
  </si>
  <si>
    <t>CRC_a56.CRC_b156</t>
  </si>
  <si>
    <t>CRC_a57.CRC_b156</t>
  </si>
  <si>
    <t>CRC_a58.CRC_b156</t>
  </si>
  <si>
    <t>CRC_a59.CRC_b156</t>
  </si>
  <si>
    <t>CRC_a60.CRC_b156</t>
  </si>
  <si>
    <t>CRC_a61.CRC_b156</t>
  </si>
  <si>
    <t>CRC_a62.CRC_b156</t>
  </si>
  <si>
    <t>CRC_a63.CRC_b156</t>
  </si>
  <si>
    <t>CRC_a64.CRC_b156</t>
  </si>
  <si>
    <t>CRC_a65.CRC_b156</t>
  </si>
  <si>
    <t>CRC_a66.CRC_b156</t>
  </si>
  <si>
    <t>CRC_a67.CRC_b156</t>
  </si>
  <si>
    <t>CRC_a68.CRC_b156</t>
  </si>
  <si>
    <t>CRC_a69.CRC_b156</t>
  </si>
  <si>
    <t>CRC_a70.CRC_b156</t>
  </si>
  <si>
    <t>CRC_a71.CRC_b156</t>
  </si>
  <si>
    <t>CRC_a72.CRC_b156</t>
  </si>
  <si>
    <t>CRC_a73.CRC_b156</t>
  </si>
  <si>
    <t>CRC_a74.CRC_b156</t>
  </si>
  <si>
    <t>CRC_a75.CRC_b156</t>
  </si>
  <si>
    <t>CRC_a76.CRC_b156</t>
  </si>
  <si>
    <t>CRC_a77.CRC_b156</t>
  </si>
  <si>
    <t>CRC_a78.CRC_b156</t>
  </si>
  <si>
    <t>CRC_a79.CRC_b156</t>
  </si>
  <si>
    <t>CRC_a80.CRC_b156</t>
  </si>
  <si>
    <t>CRC_a81.CRC_b156</t>
  </si>
  <si>
    <t>CRC_a82.CRC_b156</t>
  </si>
  <si>
    <t>CRC_a83.CRC_b156</t>
  </si>
  <si>
    <t>CRC_a84.CRC_b156</t>
  </si>
  <si>
    <t>CRC_a85.CRC_b156</t>
  </si>
  <si>
    <t>CRC_a86.CRC_b156</t>
  </si>
  <si>
    <t>CRC_a87.CRC_b156</t>
  </si>
  <si>
    <t>CRC_a88.CRC_b156</t>
  </si>
  <si>
    <t>CRC_a89.CRC_b156</t>
  </si>
  <si>
    <t>CRC_a90.CRC_b156</t>
  </si>
  <si>
    <t>CRC_a91.CRC_b156</t>
  </si>
  <si>
    <t>CRC_a92.CRC_b156</t>
  </si>
  <si>
    <t>CRC_a93.CRC_b156</t>
  </si>
  <si>
    <t>CRC_a94.CRC_b156</t>
  </si>
  <si>
    <t>CRC_a95.CRC_b156</t>
  </si>
  <si>
    <t>CRC_a96.CRC_b156</t>
  </si>
  <si>
    <t>CRC_a97.CRC_b156</t>
  </si>
  <si>
    <t>CRC_a98.CRC_b156</t>
  </si>
  <si>
    <t>CRC_a99.CRC_b156</t>
  </si>
  <si>
    <t>CRC_a100.CRC_b156</t>
  </si>
  <si>
    <t>CRC_a101.CRC_b156</t>
  </si>
  <si>
    <t>CRC_a102.CRC_b156</t>
  </si>
  <si>
    <t>CRC_a103.CRC_b156</t>
  </si>
  <si>
    <t>CRC_a104.CRC_b156</t>
  </si>
  <si>
    <t>CRC_a105.CRC_b156</t>
  </si>
  <si>
    <t>CRC_a106.CRC_b156</t>
  </si>
  <si>
    <t>CRC_a107.CRC_b156</t>
  </si>
  <si>
    <t>CRC_a108.CRC_b156</t>
  </si>
  <si>
    <t>CRC_a109.CRC_b156</t>
  </si>
  <si>
    <t>CRC_a110.CRC_b156</t>
  </si>
  <si>
    <t>CRC_a111.CRC_b156</t>
  </si>
  <si>
    <t>CRC_a112.CRC_b156</t>
  </si>
  <si>
    <t>CRC_a113.CRC_b156</t>
  </si>
  <si>
    <t>CRC_a114.CRC_b156</t>
  </si>
  <si>
    <t>CRC_a115.CRC_b156</t>
  </si>
  <si>
    <t>CRC_a116.CRC_b156</t>
  </si>
  <si>
    <t>CRC_a117.CRC_b156</t>
  </si>
  <si>
    <t>CRC_a118.CRC_b156</t>
  </si>
  <si>
    <t>CRC_a119.CRC_b156</t>
  </si>
  <si>
    <t>CRC_a120.CRC_b156</t>
  </si>
  <si>
    <t>CRC_a121.CRC_b156</t>
  </si>
  <si>
    <t>CRC_a122.CRC_b156</t>
  </si>
  <si>
    <t>CRC_a123.CRC_b156</t>
  </si>
  <si>
    <t>CRC_a124.CRC_b156</t>
  </si>
  <si>
    <t>CRC_a125.CRC_b156</t>
  </si>
  <si>
    <t>CRC_a126.CRC_b156</t>
  </si>
  <si>
    <t>CRC_a127.CRC_b156</t>
  </si>
  <si>
    <t>CRC_a128.CRC_b156</t>
  </si>
  <si>
    <t>CRC_a129.CRC_b156</t>
  </si>
  <si>
    <t>CRC_a130.CRC_b156</t>
  </si>
  <si>
    <t>CRC_a131.CRC_b156</t>
  </si>
  <si>
    <t>CRC_a132.CRC_b156</t>
  </si>
  <si>
    <t>CRC_a133.CRC_b156</t>
  </si>
  <si>
    <t>CRC_a134.CRC_b156</t>
  </si>
  <si>
    <t>CRC_a135.CRC_b156</t>
  </si>
  <si>
    <t>CRC_a136.CRC_b156</t>
  </si>
  <si>
    <t>CRC_a137.CRC_b156</t>
  </si>
  <si>
    <t>CRC_a138.CRC_b156</t>
  </si>
  <si>
    <t>CRC_a139.CRC_b156</t>
  </si>
  <si>
    <t>CRC_a140.CRC_b156</t>
  </si>
  <si>
    <t>CRC_a141.CRC_b156</t>
  </si>
  <si>
    <t>CRC_a142.CRC_b156</t>
  </si>
  <si>
    <t>CRC_a143.CRC_b156</t>
  </si>
  <si>
    <t>CRC_a144.CRC_b156</t>
  </si>
  <si>
    <t>CRC_a145.CRC_b156</t>
  </si>
  <si>
    <t>CRC_a146.CRC_b156</t>
  </si>
  <si>
    <t>CRC_a147.CRC_b156</t>
  </si>
  <si>
    <t>CRC_a148.CRC_b156</t>
  </si>
  <si>
    <t>CRC_a149.CRC_b156</t>
  </si>
  <si>
    <t>CRC_a150.CRC_b156</t>
  </si>
  <si>
    <t>CRC_a151.CRC_b156</t>
  </si>
  <si>
    <t>CRC_a152.CRC_b156</t>
  </si>
  <si>
    <t>CRC_a153.CRC_b156</t>
  </si>
  <si>
    <t>CRC_a154.CRC_b156</t>
  </si>
  <si>
    <t>CRC_a155.CRC_b156</t>
  </si>
  <si>
    <t>CRC_a156.CRC_b156</t>
  </si>
  <si>
    <t>CRC_a157.CRC_b156</t>
  </si>
  <si>
    <t>CRC_a158.CRC_b156</t>
  </si>
  <si>
    <t>CRC_a159.CRC_b156</t>
  </si>
  <si>
    <t>CRC_a160.CRC_b156</t>
  </si>
  <si>
    <t>CRC_a161.CRC_b156</t>
  </si>
  <si>
    <t>CRC_a162.CRC_b156</t>
  </si>
  <si>
    <t>CRC_a163.CRC_b156</t>
  </si>
  <si>
    <t>CRC_a164.CRC_b156</t>
  </si>
  <si>
    <t>CRC_a165.CRC_b156</t>
  </si>
  <si>
    <t>CRC_a166.CRC_b156</t>
  </si>
  <si>
    <t>CRC_a167.CRC_b156</t>
  </si>
  <si>
    <t>CRC_a168.CRC_b156</t>
  </si>
  <si>
    <t>CRC_a169.CRC_b156</t>
  </si>
  <si>
    <t>CRC_a170.CRC_b156</t>
  </si>
  <si>
    <t>CRC_a171.CRC_b156</t>
  </si>
  <si>
    <t>CRC_a172.CRC_b156</t>
  </si>
  <si>
    <t>CRC_a173.CRC_b156</t>
  </si>
  <si>
    <t>CRC_a174.CRC_b156</t>
  </si>
  <si>
    <t>CRC_a175.CRC_b156</t>
  </si>
  <si>
    <t>CRC_a176.CRC_b156</t>
  </si>
  <si>
    <t>CRC_a177.CRC_b156</t>
  </si>
  <si>
    <t>CRC_a178.CRC_b156</t>
  </si>
  <si>
    <t>CRC_a179.CRC_b156</t>
  </si>
  <si>
    <t>CRC_a180.CRC_b156</t>
  </si>
  <si>
    <t>CRC_a181.CRC_b156</t>
  </si>
  <si>
    <t>CRC_a182.CRC_b156</t>
  </si>
  <si>
    <t>CRC_a183.CRC_b156</t>
  </si>
  <si>
    <t>CRC_a184.CRC_b156</t>
  </si>
  <si>
    <t>CRC_a185.CRC_b156</t>
  </si>
  <si>
    <t>CRC_a186.CRC_b156</t>
  </si>
  <si>
    <t>CRC_a187.CRC_b156</t>
  </si>
  <si>
    <t>CRC_a188.CRC_b156</t>
  </si>
  <si>
    <t>CRC_a189.CRC_b156</t>
  </si>
  <si>
    <t>CRC_a190.CRC_b156</t>
  </si>
  <si>
    <t>CRC_a191.CRC_b156</t>
  </si>
  <si>
    <t>CRC_a192.CRC_b156</t>
  </si>
  <si>
    <t>CRC_a193.CRC_b156</t>
  </si>
  <si>
    <t>CRC_a194.CRC_b156</t>
  </si>
  <si>
    <t>CRC_a195.CRC_b156</t>
  </si>
  <si>
    <t>CRC_a196.CRC_b156</t>
  </si>
  <si>
    <t>CRC_a197.CRC_b156</t>
  </si>
  <si>
    <t>CRC_a198.CRC_b156</t>
  </si>
  <si>
    <t>CRC_a199.CRC_b156</t>
  </si>
  <si>
    <t>CDK4_a17.CRC_b156</t>
  </si>
  <si>
    <t>CRC_a1.CRC_b157</t>
  </si>
  <si>
    <t>CRC_a2.CRC_b157</t>
  </si>
  <si>
    <t>CRC_a3.CRC_b157</t>
  </si>
  <si>
    <t>CRC_a4.CRC_b157</t>
  </si>
  <si>
    <t>CRC_a5.CRC_b157</t>
  </si>
  <si>
    <t>CRC_a6.CRC_b157</t>
  </si>
  <si>
    <t>CRC_a7.CRC_b157</t>
  </si>
  <si>
    <t>CRC_a8.CRC_b157</t>
  </si>
  <si>
    <t>CRC_a9.CRC_b157</t>
  </si>
  <si>
    <t>CRC_a10.CRC_b157</t>
  </si>
  <si>
    <t>CRC_a11.CRC_b157</t>
  </si>
  <si>
    <t>CRC_a12.CRC_b157</t>
  </si>
  <si>
    <t>CRC_a13.CRC_b157</t>
  </si>
  <si>
    <t>CRC_a14.CRC_b157</t>
  </si>
  <si>
    <t>CRC_a15.CRC_b157</t>
  </si>
  <si>
    <t>CRC_a16.CRC_b157</t>
  </si>
  <si>
    <t>CRC_a17.CRC_b157</t>
  </si>
  <si>
    <t>CRC_a18.CRC_b157</t>
  </si>
  <si>
    <t>CRC_a19.CRC_b157</t>
  </si>
  <si>
    <t>CRC_a20.CRC_b157</t>
  </si>
  <si>
    <t>CRC_a21.CRC_b157</t>
  </si>
  <si>
    <t>CRC_a22.CRC_b157</t>
  </si>
  <si>
    <t>CRC_a23.CRC_b157</t>
  </si>
  <si>
    <t>CRC_a24.CRC_b157</t>
  </si>
  <si>
    <t>CRC_a25.CRC_b157</t>
  </si>
  <si>
    <t>CRC_a26.CRC_b157</t>
  </si>
  <si>
    <t>CRC_a27.CRC_b157</t>
  </si>
  <si>
    <t>CRC_a28.CRC_b157</t>
  </si>
  <si>
    <t>CRC_a29.CRC_b157</t>
  </si>
  <si>
    <t>CRC_a30.CRC_b157</t>
  </si>
  <si>
    <t>CRC_a31.CRC_b157</t>
  </si>
  <si>
    <t>CRC_a32.CRC_b157</t>
  </si>
  <si>
    <t>CRC_a33.CRC_b157</t>
  </si>
  <si>
    <t>CRC_a34.CRC_b157</t>
  </si>
  <si>
    <t>CRC_a35.CRC_b157</t>
  </si>
  <si>
    <t>CRC_a36.CRC_b157</t>
  </si>
  <si>
    <t>CRC_a37.CRC_b157</t>
  </si>
  <si>
    <t>CRC_a38.CRC_b157</t>
  </si>
  <si>
    <t>CRC_a39.CRC_b157</t>
  </si>
  <si>
    <t>CRC_a40.CRC_b157</t>
  </si>
  <si>
    <t>CRC_a41.CRC_b157</t>
  </si>
  <si>
    <t>CRC_a42.CRC_b157</t>
  </si>
  <si>
    <t>CRC_a43.CRC_b157</t>
  </si>
  <si>
    <t>CRC_a44.CRC_b157</t>
  </si>
  <si>
    <t>CRC_a45.CRC_b157</t>
  </si>
  <si>
    <t>CRC_a46.CRC_b157</t>
  </si>
  <si>
    <t>CRC_a47.CRC_b157</t>
  </si>
  <si>
    <t>CRC_a48.CRC_b157</t>
  </si>
  <si>
    <t>CRC_a49.CRC_b157</t>
  </si>
  <si>
    <t>CRC_a50.CRC_b157</t>
  </si>
  <si>
    <t>CRC_a51.CRC_b157</t>
  </si>
  <si>
    <t>CRC_a52.CRC_b157</t>
  </si>
  <si>
    <t>CRC_a53.CRC_b157</t>
  </si>
  <si>
    <t>CRC_a54.CRC_b157</t>
  </si>
  <si>
    <t>CRC_a55.CRC_b157</t>
  </si>
  <si>
    <t>CRC_a56.CRC_b157</t>
  </si>
  <si>
    <t>CRC_a57.CRC_b157</t>
  </si>
  <si>
    <t>CRC_a58.CRC_b157</t>
  </si>
  <si>
    <t>CRC_a59.CRC_b157</t>
  </si>
  <si>
    <t>CRC_a60.CRC_b157</t>
  </si>
  <si>
    <t>CRC_a61.CRC_b157</t>
  </si>
  <si>
    <t>CRC_a62.CRC_b157</t>
  </si>
  <si>
    <t>CRC_a63.CRC_b157</t>
  </si>
  <si>
    <t>CRC_a64.CRC_b157</t>
  </si>
  <si>
    <t>CRC_a65.CRC_b157</t>
  </si>
  <si>
    <t>CRC_a66.CRC_b157</t>
  </si>
  <si>
    <t>CRC_a67.CRC_b157</t>
  </si>
  <si>
    <t>CRC_a68.CRC_b157</t>
  </si>
  <si>
    <t>CRC_a69.CRC_b157</t>
  </si>
  <si>
    <t>CRC_a70.CRC_b157</t>
  </si>
  <si>
    <t>CRC_a71.CRC_b157</t>
  </si>
  <si>
    <t>CRC_a72.CRC_b157</t>
  </si>
  <si>
    <t>CRC_a73.CRC_b157</t>
  </si>
  <si>
    <t>CRC_a74.CRC_b157</t>
  </si>
  <si>
    <t>CRC_a75.CRC_b157</t>
  </si>
  <si>
    <t>CRC_a76.CRC_b157</t>
  </si>
  <si>
    <t>CRC_a77.CRC_b157</t>
  </si>
  <si>
    <t>CRC_a78.CRC_b157</t>
  </si>
  <si>
    <t>CRC_a79.CRC_b157</t>
  </si>
  <si>
    <t>CRC_a80.CRC_b157</t>
  </si>
  <si>
    <t>CRC_a81.CRC_b157</t>
  </si>
  <si>
    <t>CRC_a82.CRC_b157</t>
  </si>
  <si>
    <t>CRC_a83.CRC_b157</t>
  </si>
  <si>
    <t>CRC_a84.CRC_b157</t>
  </si>
  <si>
    <t>CRC_a85.CRC_b157</t>
  </si>
  <si>
    <t>CRC_a86.CRC_b157</t>
  </si>
  <si>
    <t>CRC_a87.CRC_b157</t>
  </si>
  <si>
    <t>CRC_a88.CRC_b157</t>
  </si>
  <si>
    <t>CRC_a89.CRC_b157</t>
  </si>
  <si>
    <t>CRC_a90.CRC_b157</t>
  </si>
  <si>
    <t>CRC_a91.CRC_b157</t>
  </si>
  <si>
    <t>CRC_a92.CRC_b157</t>
  </si>
  <si>
    <t>CRC_a93.CRC_b157</t>
  </si>
  <si>
    <t>CRC_a94.CRC_b157</t>
  </si>
  <si>
    <t>CRC_a95.CRC_b157</t>
  </si>
  <si>
    <t>CRC_a96.CRC_b157</t>
  </si>
  <si>
    <t>CRC_a97.CRC_b157</t>
  </si>
  <si>
    <t>CRC_a98.CRC_b157</t>
  </si>
  <si>
    <t>CRC_a99.CRC_b157</t>
  </si>
  <si>
    <t>CRC_a100.CRC_b157</t>
  </si>
  <si>
    <t>CRC_a101.CRC_b157</t>
  </si>
  <si>
    <t>CRC_a102.CRC_b157</t>
  </si>
  <si>
    <t>CRC_a103.CRC_b157</t>
  </si>
  <si>
    <t>CRC_a104.CRC_b157</t>
  </si>
  <si>
    <t>CRC_a105.CRC_b157</t>
  </si>
  <si>
    <t>CRC_a106.CRC_b157</t>
  </si>
  <si>
    <t>CRC_a107.CRC_b157</t>
  </si>
  <si>
    <t>CRC_a108.CRC_b157</t>
  </si>
  <si>
    <t>CRC_a109.CRC_b157</t>
  </si>
  <si>
    <t>CRC_a110.CRC_b157</t>
  </si>
  <si>
    <t>CRC_a111.CRC_b157</t>
  </si>
  <si>
    <t>CRC_a112.CRC_b157</t>
  </si>
  <si>
    <t>CRC_a113.CRC_b157</t>
  </si>
  <si>
    <t>CRC_a114.CRC_b157</t>
  </si>
  <si>
    <t>CRC_a115.CRC_b157</t>
  </si>
  <si>
    <t>CRC_a116.CRC_b157</t>
  </si>
  <si>
    <t>CRC_a117.CRC_b157</t>
  </si>
  <si>
    <t>CRC_a118.CRC_b157</t>
  </si>
  <si>
    <t>CRC_a119.CRC_b157</t>
  </si>
  <si>
    <t>CRC_a120.CRC_b157</t>
  </si>
  <si>
    <t>CRC_a121.CRC_b157</t>
  </si>
  <si>
    <t>CRC_a122.CRC_b157</t>
  </si>
  <si>
    <t>CRC_a123.CRC_b157</t>
  </si>
  <si>
    <t>CRC_a124.CRC_b157</t>
  </si>
  <si>
    <t>CRC_a125.CRC_b157</t>
  </si>
  <si>
    <t>CRC_a126.CRC_b157</t>
  </si>
  <si>
    <t>CRC_a127.CRC_b157</t>
  </si>
  <si>
    <t>CRC_a128.CRC_b157</t>
  </si>
  <si>
    <t>CRC_a129.CRC_b157</t>
  </si>
  <si>
    <t>CRC_a130.CRC_b157</t>
  </si>
  <si>
    <t>CRC_a131.CRC_b157</t>
  </si>
  <si>
    <t>CRC_a132.CRC_b157</t>
  </si>
  <si>
    <t>CRC_a133.CRC_b157</t>
  </si>
  <si>
    <t>CRC_a134.CRC_b157</t>
  </si>
  <si>
    <t>CRC_a135.CRC_b157</t>
  </si>
  <si>
    <t>CRC_a136.CRC_b157</t>
  </si>
  <si>
    <t>CRC_a137.CRC_b157</t>
  </si>
  <si>
    <t>CRC_a138.CRC_b157</t>
  </si>
  <si>
    <t>CRC_a139.CRC_b157</t>
  </si>
  <si>
    <t>CRC_a140.CRC_b157</t>
  </si>
  <si>
    <t>CRC_a141.CRC_b157</t>
  </si>
  <si>
    <t>CRC_a142.CRC_b157</t>
  </si>
  <si>
    <t>CRC_a143.CRC_b157</t>
  </si>
  <si>
    <t>CRC_a144.CRC_b157</t>
  </si>
  <si>
    <t>CRC_a145.CRC_b157</t>
  </si>
  <si>
    <t>CRC_a146.CRC_b157</t>
  </si>
  <si>
    <t>CRC_a147.CRC_b157</t>
  </si>
  <si>
    <t>CRC_a148.CRC_b157</t>
  </si>
  <si>
    <t>CRC_a149.CRC_b157</t>
  </si>
  <si>
    <t>CRC_a150.CRC_b157</t>
  </si>
  <si>
    <t>CRC_a151.CRC_b157</t>
  </si>
  <si>
    <t>CRC_a152.CRC_b157</t>
  </si>
  <si>
    <t>CRC_a153.CRC_b157</t>
  </si>
  <si>
    <t>CRC_a154.CRC_b157</t>
  </si>
  <si>
    <t>CRC_a155.CRC_b157</t>
  </si>
  <si>
    <t>CRC_a156.CRC_b157</t>
  </si>
  <si>
    <t>CRC_a157.CRC_b157</t>
  </si>
  <si>
    <t>CRC_a158.CRC_b157</t>
  </si>
  <si>
    <t>CRC_a159.CRC_b157</t>
  </si>
  <si>
    <t>CRC_a160.CRC_b157</t>
  </si>
  <si>
    <t>CRC_a161.CRC_b157</t>
  </si>
  <si>
    <t>CRC_a162.CRC_b157</t>
  </si>
  <si>
    <t>CRC_a163.CRC_b157</t>
  </si>
  <si>
    <t>CRC_a164.CRC_b157</t>
  </si>
  <si>
    <t>CRC_a165.CRC_b157</t>
  </si>
  <si>
    <t>CRC_a166.CRC_b157</t>
  </si>
  <si>
    <t>CRC_a167.CRC_b157</t>
  </si>
  <si>
    <t>CRC_a168.CRC_b157</t>
  </si>
  <si>
    <t>CRC_a169.CRC_b157</t>
  </si>
  <si>
    <t>CRC_a170.CRC_b157</t>
  </si>
  <si>
    <t>CRC_a171.CRC_b157</t>
  </si>
  <si>
    <t>CRC_a172.CRC_b157</t>
  </si>
  <si>
    <t>CRC_a173.CRC_b157</t>
  </si>
  <si>
    <t>CRC_a174.CRC_b157</t>
  </si>
  <si>
    <t>CRC_a175.CRC_b157</t>
  </si>
  <si>
    <t>CRC_a176.CRC_b157</t>
  </si>
  <si>
    <t>CRC_a177.CRC_b157</t>
  </si>
  <si>
    <t>CRC_a178.CRC_b157</t>
  </si>
  <si>
    <t>CRC_a179.CRC_b157</t>
  </si>
  <si>
    <t>CRC_a180.CRC_b157</t>
  </si>
  <si>
    <t>CRC_a181.CRC_b157</t>
  </si>
  <si>
    <t>CRC_a182.CRC_b157</t>
  </si>
  <si>
    <t>CRC_a183.CRC_b157</t>
  </si>
  <si>
    <t>CRC_a184.CRC_b157</t>
  </si>
  <si>
    <t>CRC_a185.CRC_b157</t>
  </si>
  <si>
    <t>CRC_a186.CRC_b157</t>
  </si>
  <si>
    <t>CRC_a187.CRC_b157</t>
  </si>
  <si>
    <t>CRC_a188.CRC_b157</t>
  </si>
  <si>
    <t>CRC_a189.CRC_b157</t>
  </si>
  <si>
    <t>CRC_a190.CRC_b157</t>
  </si>
  <si>
    <t>CRC_a191.CRC_b157</t>
  </si>
  <si>
    <t>CRC_a192.CRC_b157</t>
  </si>
  <si>
    <t>CRC_a193.CRC_b157</t>
  </si>
  <si>
    <t>CRC_a194.CRC_b157</t>
  </si>
  <si>
    <t>CRC_a195.CRC_b157</t>
  </si>
  <si>
    <t>CRC_a196.CRC_b157</t>
  </si>
  <si>
    <t>CRC_a197.CRC_b157</t>
  </si>
  <si>
    <t>CRC_a198.CRC_b157</t>
  </si>
  <si>
    <t>CRC_a199.CRC_b157</t>
  </si>
  <si>
    <t>CDK4_a17.CRC_b157</t>
  </si>
  <si>
    <t>CRC_a1.CRC_b158</t>
  </si>
  <si>
    <t>CRC_a2.CRC_b158</t>
  </si>
  <si>
    <t>CRC_a3.CRC_b158</t>
  </si>
  <si>
    <t>CRC_a4.CRC_b158</t>
  </si>
  <si>
    <t>CRC_a5.CRC_b158</t>
  </si>
  <si>
    <t>CRC_a6.CRC_b158</t>
  </si>
  <si>
    <t>CRC_a7.CRC_b158</t>
  </si>
  <si>
    <t>CRC_a8.CRC_b158</t>
  </si>
  <si>
    <t>CRC_a9.CRC_b158</t>
  </si>
  <si>
    <t>CRC_a10.CRC_b158</t>
  </si>
  <si>
    <t>CRC_a11.CRC_b158</t>
  </si>
  <si>
    <t>CRC_a12.CRC_b158</t>
  </si>
  <si>
    <t>CRC_a13.CRC_b158</t>
  </si>
  <si>
    <t>CRC_a14.CRC_b158</t>
  </si>
  <si>
    <t>CRC_a15.CRC_b158</t>
  </si>
  <si>
    <t>CRC_a16.CRC_b158</t>
  </si>
  <si>
    <t>CRC_a17.CRC_b158</t>
  </si>
  <si>
    <t>CRC_a18.CRC_b158</t>
  </si>
  <si>
    <t>CRC_a19.CRC_b158</t>
  </si>
  <si>
    <t>CRC_a20.CRC_b158</t>
  </si>
  <si>
    <t>CRC_a21.CRC_b158</t>
  </si>
  <si>
    <t>CRC_a22.CRC_b158</t>
  </si>
  <si>
    <t>CRC_a23.CRC_b158</t>
  </si>
  <si>
    <t>CRC_a24.CRC_b158</t>
  </si>
  <si>
    <t>CRC_a25.CRC_b158</t>
  </si>
  <si>
    <t>CRC_a26.CRC_b158</t>
  </si>
  <si>
    <t>CRC_a27.CRC_b158</t>
  </si>
  <si>
    <t>CRC_a28.CRC_b158</t>
  </si>
  <si>
    <t>CRC_a29.CRC_b158</t>
  </si>
  <si>
    <t>CRC_a30.CRC_b158</t>
  </si>
  <si>
    <t>CRC_a31.CRC_b158</t>
  </si>
  <si>
    <t>CRC_a32.CRC_b158</t>
  </si>
  <si>
    <t>CRC_a33.CRC_b158</t>
  </si>
  <si>
    <t>CRC_a34.CRC_b158</t>
  </si>
  <si>
    <t>CRC_a35.CRC_b158</t>
  </si>
  <si>
    <t>CRC_a36.CRC_b158</t>
  </si>
  <si>
    <t>CRC_a37.CRC_b158</t>
  </si>
  <si>
    <t>CRC_a38.CRC_b158</t>
  </si>
  <si>
    <t>CRC_a39.CRC_b158</t>
  </si>
  <si>
    <t>CRC_a40.CRC_b158</t>
  </si>
  <si>
    <t>CRC_a41.CRC_b158</t>
  </si>
  <si>
    <t>CRC_a42.CRC_b158</t>
  </si>
  <si>
    <t>CRC_a43.CRC_b158</t>
  </si>
  <si>
    <t>CRC_a44.CRC_b158</t>
  </si>
  <si>
    <t>CRC_a45.CRC_b158</t>
  </si>
  <si>
    <t>CRC_a46.CRC_b158</t>
  </si>
  <si>
    <t>CRC_a47.CRC_b158</t>
  </si>
  <si>
    <t>CRC_a48.CRC_b158</t>
  </si>
  <si>
    <t>CRC_a49.CRC_b158</t>
  </si>
  <si>
    <t>CRC_a50.CRC_b158</t>
  </si>
  <si>
    <t>CRC_a51.CRC_b158</t>
  </si>
  <si>
    <t>CRC_a52.CRC_b158</t>
  </si>
  <si>
    <t>CRC_a53.CRC_b158</t>
  </si>
  <si>
    <t>CRC_a54.CRC_b158</t>
  </si>
  <si>
    <t>CRC_a55.CRC_b158</t>
  </si>
  <si>
    <t>CRC_a56.CRC_b158</t>
  </si>
  <si>
    <t>CRC_a57.CRC_b158</t>
  </si>
  <si>
    <t>CRC_a58.CRC_b158</t>
  </si>
  <si>
    <t>CRC_a59.CRC_b158</t>
  </si>
  <si>
    <t>CRC_a60.CRC_b158</t>
  </si>
  <si>
    <t>CRC_a61.CRC_b158</t>
  </si>
  <si>
    <t>CRC_a62.CRC_b158</t>
  </si>
  <si>
    <t>CRC_a63.CRC_b158</t>
  </si>
  <si>
    <t>CRC_a64.CRC_b158</t>
  </si>
  <si>
    <t>CRC_a65.CRC_b158</t>
  </si>
  <si>
    <t>CRC_a66.CRC_b158</t>
  </si>
  <si>
    <t>CRC_a67.CRC_b158</t>
  </si>
  <si>
    <t>CRC_a68.CRC_b158</t>
  </si>
  <si>
    <t>CRC_a69.CRC_b158</t>
  </si>
  <si>
    <t>CRC_a70.CRC_b158</t>
  </si>
  <si>
    <t>CRC_a71.CRC_b158</t>
  </si>
  <si>
    <t>CRC_a72.CRC_b158</t>
  </si>
  <si>
    <t>CRC_a73.CRC_b158</t>
  </si>
  <si>
    <t>CRC_a74.CRC_b158</t>
  </si>
  <si>
    <t>CRC_a75.CRC_b158</t>
  </si>
  <si>
    <t>CRC_a76.CRC_b158</t>
  </si>
  <si>
    <t>CRC_a77.CRC_b158</t>
  </si>
  <si>
    <t>CRC_a78.CRC_b158</t>
  </si>
  <si>
    <t>CRC_a79.CRC_b158</t>
  </si>
  <si>
    <t>CRC_a80.CRC_b158</t>
  </si>
  <si>
    <t>CRC_a81.CRC_b158</t>
  </si>
  <si>
    <t>CRC_a82.CRC_b158</t>
  </si>
  <si>
    <t>CRC_a83.CRC_b158</t>
  </si>
  <si>
    <t>CRC_a84.CRC_b158</t>
  </si>
  <si>
    <t>CRC_a85.CRC_b158</t>
  </si>
  <si>
    <t>CRC_a86.CRC_b158</t>
  </si>
  <si>
    <t>CRC_a87.CRC_b158</t>
  </si>
  <si>
    <t>CRC_a88.CRC_b158</t>
  </si>
  <si>
    <t>CRC_a89.CRC_b158</t>
  </si>
  <si>
    <t>CRC_a90.CRC_b158</t>
  </si>
  <si>
    <t>CRC_a91.CRC_b158</t>
  </si>
  <si>
    <t>CRC_a92.CRC_b158</t>
  </si>
  <si>
    <t>CRC_a93.CRC_b158</t>
  </si>
  <si>
    <t>CRC_a94.CRC_b158</t>
  </si>
  <si>
    <t>CRC_a95.CRC_b158</t>
  </si>
  <si>
    <t>CRC_a96.CRC_b158</t>
  </si>
  <si>
    <t>CRC_a97.CRC_b158</t>
  </si>
  <si>
    <t>CRC_a98.CRC_b158</t>
  </si>
  <si>
    <t>CRC_a99.CRC_b158</t>
  </si>
  <si>
    <t>CRC_a100.CRC_b158</t>
  </si>
  <si>
    <t>CRC_a101.CRC_b158</t>
  </si>
  <si>
    <t>CRC_a102.CRC_b158</t>
  </si>
  <si>
    <t>CRC_a103.CRC_b158</t>
  </si>
  <si>
    <t>CRC_a104.CRC_b158</t>
  </si>
  <si>
    <t>CRC_a105.CRC_b158</t>
  </si>
  <si>
    <t>CRC_a106.CRC_b158</t>
  </si>
  <si>
    <t>CRC_a107.CRC_b158</t>
  </si>
  <si>
    <t>CRC_a108.CRC_b158</t>
  </si>
  <si>
    <t>CRC_a109.CRC_b158</t>
  </si>
  <si>
    <t>CRC_a110.CRC_b158</t>
  </si>
  <si>
    <t>CRC_a111.CRC_b158</t>
  </si>
  <si>
    <t>CRC_a112.CRC_b158</t>
  </si>
  <si>
    <t>CRC_a113.CRC_b158</t>
  </si>
  <si>
    <t>CRC_a114.CRC_b158</t>
  </si>
  <si>
    <t>CRC_a115.CRC_b158</t>
  </si>
  <si>
    <t>CRC_a116.CRC_b158</t>
  </si>
  <si>
    <t>CRC_a117.CRC_b158</t>
  </si>
  <si>
    <t>CRC_a118.CRC_b158</t>
  </si>
  <si>
    <t>CRC_a119.CRC_b158</t>
  </si>
  <si>
    <t>CRC_a120.CRC_b158</t>
  </si>
  <si>
    <t>CRC_a121.CRC_b158</t>
  </si>
  <si>
    <t>CRC_a122.CRC_b158</t>
  </si>
  <si>
    <t>CRC_a123.CRC_b158</t>
  </si>
  <si>
    <t>CRC_a124.CRC_b158</t>
  </si>
  <si>
    <t>CRC_a125.CRC_b158</t>
  </si>
  <si>
    <t>CRC_a126.CRC_b158</t>
  </si>
  <si>
    <t>CRC_a127.CRC_b158</t>
  </si>
  <si>
    <t>CRC_a128.CRC_b158</t>
  </si>
  <si>
    <t>CRC_a129.CRC_b158</t>
  </si>
  <si>
    <t>CRC_a130.CRC_b158</t>
  </si>
  <si>
    <t>CRC_a131.CRC_b158</t>
  </si>
  <si>
    <t>CRC_a132.CRC_b158</t>
  </si>
  <si>
    <t>CRC_a133.CRC_b158</t>
  </si>
  <si>
    <t>CRC_a134.CRC_b158</t>
  </si>
  <si>
    <t>CRC_a135.CRC_b158</t>
  </si>
  <si>
    <t>CRC_a136.CRC_b158</t>
  </si>
  <si>
    <t>CRC_a137.CRC_b158</t>
  </si>
  <si>
    <t>CRC_a138.CRC_b158</t>
  </si>
  <si>
    <t>CRC_a139.CRC_b158</t>
  </si>
  <si>
    <t>CRC_a140.CRC_b158</t>
  </si>
  <si>
    <t>CRC_a141.CRC_b158</t>
  </si>
  <si>
    <t>CRC_a142.CRC_b158</t>
  </si>
  <si>
    <t>CRC_a143.CRC_b158</t>
  </si>
  <si>
    <t>CRC_a144.CRC_b158</t>
  </si>
  <si>
    <t>CRC_a145.CRC_b158</t>
  </si>
  <si>
    <t>CRC_a146.CRC_b158</t>
  </si>
  <si>
    <t>CRC_a147.CRC_b158</t>
  </si>
  <si>
    <t>CRC_a148.CRC_b158</t>
  </si>
  <si>
    <t>CRC_a149.CRC_b158</t>
  </si>
  <si>
    <t>CRC_a150.CRC_b158</t>
  </si>
  <si>
    <t>CRC_a151.CRC_b158</t>
  </si>
  <si>
    <t>CRC_a152.CRC_b158</t>
  </si>
  <si>
    <t>CRC_a153.CRC_b158</t>
  </si>
  <si>
    <t>CRC_a154.CRC_b158</t>
  </si>
  <si>
    <t>CRC_a155.CRC_b158</t>
  </si>
  <si>
    <t>CRC_a156.CRC_b158</t>
  </si>
  <si>
    <t>CRC_a157.CRC_b158</t>
  </si>
  <si>
    <t>CRC_a158.CRC_b158</t>
  </si>
  <si>
    <t>CRC_a159.CRC_b158</t>
  </si>
  <si>
    <t>CRC_a160.CRC_b158</t>
  </si>
  <si>
    <t>CRC_a161.CRC_b158</t>
  </si>
  <si>
    <t>CRC_a162.CRC_b158</t>
  </si>
  <si>
    <t>CRC_a163.CRC_b158</t>
  </si>
  <si>
    <t>CRC_a164.CRC_b158</t>
  </si>
  <si>
    <t>CRC_a165.CRC_b158</t>
  </si>
  <si>
    <t>CRC_a166.CRC_b158</t>
  </si>
  <si>
    <t>CRC_a167.CRC_b158</t>
  </si>
  <si>
    <t>CRC_a168.CRC_b158</t>
  </si>
  <si>
    <t>CRC_a169.CRC_b158</t>
  </si>
  <si>
    <t>CRC_a170.CRC_b158</t>
  </si>
  <si>
    <t>CRC_a171.CRC_b158</t>
  </si>
  <si>
    <t>CRC_a172.CRC_b158</t>
  </si>
  <si>
    <t>CRC_a173.CRC_b158</t>
  </si>
  <si>
    <t>CRC_a174.CRC_b158</t>
  </si>
  <si>
    <t>CRC_a175.CRC_b158</t>
  </si>
  <si>
    <t>CRC_a176.CRC_b158</t>
  </si>
  <si>
    <t>CRC_a177.CRC_b158</t>
  </si>
  <si>
    <t>CRC_a178.CRC_b158</t>
  </si>
  <si>
    <t>CRC_a179.CRC_b158</t>
  </si>
  <si>
    <t>CRC_a180.CRC_b158</t>
  </si>
  <si>
    <t>CRC_a181.CRC_b158</t>
  </si>
  <si>
    <t>CRC_a182.CRC_b158</t>
  </si>
  <si>
    <t>CRC_a183.CRC_b158</t>
  </si>
  <si>
    <t>CRC_a184.CRC_b158</t>
  </si>
  <si>
    <t>CRC_a185.CRC_b158</t>
  </si>
  <si>
    <t>CRC_a186.CRC_b158</t>
  </si>
  <si>
    <t>CRC_a187.CRC_b158</t>
  </si>
  <si>
    <t>CRC_a188.CRC_b158</t>
  </si>
  <si>
    <t>CRC_a189.CRC_b158</t>
  </si>
  <si>
    <t>CRC_a190.CRC_b158</t>
  </si>
  <si>
    <t>CRC_a191.CRC_b158</t>
  </si>
  <si>
    <t>CRC_a192.CRC_b158</t>
  </si>
  <si>
    <t>CRC_a193.CRC_b158</t>
  </si>
  <si>
    <t>CRC_a194.CRC_b158</t>
  </si>
  <si>
    <t>CRC_a195.CRC_b158</t>
  </si>
  <si>
    <t>CRC_a196.CRC_b158</t>
  </si>
  <si>
    <t>CRC_a197.CRC_b158</t>
  </si>
  <si>
    <t>CRC_a198.CRC_b158</t>
  </si>
  <si>
    <t>CRC_a199.CRC_b158</t>
  </si>
  <si>
    <t>CDK4_a17.CRC_b158</t>
  </si>
  <si>
    <t>CRC_a1.CRC_b159</t>
  </si>
  <si>
    <t>CRC_a2.CRC_b159</t>
  </si>
  <si>
    <t>CRC_a3.CRC_b159</t>
  </si>
  <si>
    <t>CRC_a4.CRC_b159</t>
  </si>
  <si>
    <t>CRC_a5.CRC_b159</t>
  </si>
  <si>
    <t>CRC_a6.CRC_b159</t>
  </si>
  <si>
    <t>CRC_a7.CRC_b159</t>
  </si>
  <si>
    <t>CRC_a8.CRC_b159</t>
  </si>
  <si>
    <t>CRC_a9.CRC_b159</t>
  </si>
  <si>
    <t>CRC_a10.CRC_b159</t>
  </si>
  <si>
    <t>CRC_a11.CRC_b159</t>
  </si>
  <si>
    <t>CRC_a12.CRC_b159</t>
  </si>
  <si>
    <t>CRC_a13.CRC_b159</t>
  </si>
  <si>
    <t>CRC_a14.CRC_b159</t>
  </si>
  <si>
    <t>CRC_a15.CRC_b159</t>
  </si>
  <si>
    <t>CRC_a16.CRC_b159</t>
  </si>
  <si>
    <t>CRC_a17.CRC_b159</t>
  </si>
  <si>
    <t>CRC_a18.CRC_b159</t>
  </si>
  <si>
    <t>CRC_a19.CRC_b159</t>
  </si>
  <si>
    <t>CRC_a20.CRC_b159</t>
  </si>
  <si>
    <t>CRC_a21.CRC_b159</t>
  </si>
  <si>
    <t>CRC_a22.CRC_b159</t>
  </si>
  <si>
    <t>CRC_a23.CRC_b159</t>
  </si>
  <si>
    <t>CRC_a24.CRC_b159</t>
  </si>
  <si>
    <t>CRC_a25.CRC_b159</t>
  </si>
  <si>
    <t>CRC_a26.CRC_b159</t>
  </si>
  <si>
    <t>CRC_a27.CRC_b159</t>
  </si>
  <si>
    <t>CRC_a28.CRC_b159</t>
  </si>
  <si>
    <t>CRC_a29.CRC_b159</t>
  </si>
  <si>
    <t>CRC_a30.CRC_b159</t>
  </si>
  <si>
    <t>CRC_a31.CRC_b159</t>
  </si>
  <si>
    <t>CRC_a32.CRC_b159</t>
  </si>
  <si>
    <t>CRC_a33.CRC_b159</t>
  </si>
  <si>
    <t>CRC_a34.CRC_b159</t>
  </si>
  <si>
    <t>CRC_a35.CRC_b159</t>
  </si>
  <si>
    <t>CRC_a36.CRC_b159</t>
  </si>
  <si>
    <t>CRC_a37.CRC_b159</t>
  </si>
  <si>
    <t>CRC_a38.CRC_b159</t>
  </si>
  <si>
    <t>CRC_a39.CRC_b159</t>
  </si>
  <si>
    <t>CRC_a40.CRC_b159</t>
  </si>
  <si>
    <t>CRC_a41.CRC_b159</t>
  </si>
  <si>
    <t>CRC_a42.CRC_b159</t>
  </si>
  <si>
    <t>CRC_a43.CRC_b159</t>
  </si>
  <si>
    <t>CRC_a44.CRC_b159</t>
  </si>
  <si>
    <t>CRC_a45.CRC_b159</t>
  </si>
  <si>
    <t>CRC_a46.CRC_b159</t>
  </si>
  <si>
    <t>CRC_a47.CRC_b159</t>
  </si>
  <si>
    <t>CRC_a48.CRC_b159</t>
  </si>
  <si>
    <t>CRC_a49.CRC_b159</t>
  </si>
  <si>
    <t>CRC_a50.CRC_b159</t>
  </si>
  <si>
    <t>CRC_a51.CRC_b159</t>
  </si>
  <si>
    <t>CRC_a52.CRC_b159</t>
  </si>
  <si>
    <t>CRC_a53.CRC_b159</t>
  </si>
  <si>
    <t>CRC_a54.CRC_b159</t>
  </si>
  <si>
    <t>CRC_a55.CRC_b159</t>
  </si>
  <si>
    <t>CRC_a56.CRC_b159</t>
  </si>
  <si>
    <t>CRC_a57.CRC_b159</t>
  </si>
  <si>
    <t>CRC_a58.CRC_b159</t>
  </si>
  <si>
    <t>CRC_a59.CRC_b159</t>
  </si>
  <si>
    <t>CRC_a60.CRC_b159</t>
  </si>
  <si>
    <t>CRC_a61.CRC_b159</t>
  </si>
  <si>
    <t>CRC_a62.CRC_b159</t>
  </si>
  <si>
    <t>CRC_a63.CRC_b159</t>
  </si>
  <si>
    <t>CRC_a64.CRC_b159</t>
  </si>
  <si>
    <t>CRC_a65.CRC_b159</t>
  </si>
  <si>
    <t>CRC_a66.CRC_b159</t>
  </si>
  <si>
    <t>CRC_a67.CRC_b159</t>
  </si>
  <si>
    <t>CRC_a68.CRC_b159</t>
  </si>
  <si>
    <t>CRC_a69.CRC_b159</t>
  </si>
  <si>
    <t>CRC_a70.CRC_b159</t>
  </si>
  <si>
    <t>CRC_a71.CRC_b159</t>
  </si>
  <si>
    <t>CRC_a72.CRC_b159</t>
  </si>
  <si>
    <t>CRC_a73.CRC_b159</t>
  </si>
  <si>
    <t>CRC_a74.CRC_b159</t>
  </si>
  <si>
    <t>CRC_a75.CRC_b159</t>
  </si>
  <si>
    <t>CRC_a76.CRC_b159</t>
  </si>
  <si>
    <t>CRC_a77.CRC_b159</t>
  </si>
  <si>
    <t>CRC_a78.CRC_b159</t>
  </si>
  <si>
    <t>CRC_a79.CRC_b159</t>
  </si>
  <si>
    <t>CRC_a80.CRC_b159</t>
  </si>
  <si>
    <t>CRC_a81.CRC_b159</t>
  </si>
  <si>
    <t>CRC_a82.CRC_b159</t>
  </si>
  <si>
    <t>CRC_a83.CRC_b159</t>
  </si>
  <si>
    <t>CRC_a84.CRC_b159</t>
  </si>
  <si>
    <t>CRC_a85.CRC_b159</t>
  </si>
  <si>
    <t>CRC_a86.CRC_b159</t>
  </si>
  <si>
    <t>CRC_a87.CRC_b159</t>
  </si>
  <si>
    <t>CRC_a88.CRC_b159</t>
  </si>
  <si>
    <t>CRC_a89.CRC_b159</t>
  </si>
  <si>
    <t>CRC_a90.CRC_b159</t>
  </si>
  <si>
    <t>CRC_a91.CRC_b159</t>
  </si>
  <si>
    <t>CRC_a92.CRC_b159</t>
  </si>
  <si>
    <t>CRC_a93.CRC_b159</t>
  </si>
  <si>
    <t>CRC_a94.CRC_b159</t>
  </si>
  <si>
    <t>CRC_a95.CRC_b159</t>
  </si>
  <si>
    <t>CRC_a96.CRC_b159</t>
  </si>
  <si>
    <t>CRC_a97.CRC_b159</t>
  </si>
  <si>
    <t>CRC_a98.CRC_b159</t>
  </si>
  <si>
    <t>CRC_a99.CRC_b159</t>
  </si>
  <si>
    <t>CRC_a100.CRC_b159</t>
  </si>
  <si>
    <t>CRC_a101.CRC_b159</t>
  </si>
  <si>
    <t>CRC_a102.CRC_b159</t>
  </si>
  <si>
    <t>CRC_a103.CRC_b159</t>
  </si>
  <si>
    <t>CRC_a104.CRC_b159</t>
  </si>
  <si>
    <t>CRC_a105.CRC_b159</t>
  </si>
  <si>
    <t>CRC_a106.CRC_b159</t>
  </si>
  <si>
    <t>CRC_a107.CRC_b159</t>
  </si>
  <si>
    <t>CRC_a108.CRC_b159</t>
  </si>
  <si>
    <t>CRC_a109.CRC_b159</t>
  </si>
  <si>
    <t>CRC_a110.CRC_b159</t>
  </si>
  <si>
    <t>CRC_a111.CRC_b159</t>
  </si>
  <si>
    <t>CRC_a112.CRC_b159</t>
  </si>
  <si>
    <t>CRC_a113.CRC_b159</t>
  </si>
  <si>
    <t>CRC_a114.CRC_b159</t>
  </si>
  <si>
    <t>CRC_a115.CRC_b159</t>
  </si>
  <si>
    <t>CRC_a116.CRC_b159</t>
  </si>
  <si>
    <t>CRC_a117.CRC_b159</t>
  </si>
  <si>
    <t>CRC_a118.CRC_b159</t>
  </si>
  <si>
    <t>CRC_a119.CRC_b159</t>
  </si>
  <si>
    <t>CRC_a120.CRC_b159</t>
  </si>
  <si>
    <t>CRC_a121.CRC_b159</t>
  </si>
  <si>
    <t>CRC_a122.CRC_b159</t>
  </si>
  <si>
    <t>CRC_a123.CRC_b159</t>
  </si>
  <si>
    <t>CRC_a124.CRC_b159</t>
  </si>
  <si>
    <t>CRC_a125.CRC_b159</t>
  </si>
  <si>
    <t>CRC_a126.CRC_b159</t>
  </si>
  <si>
    <t>CRC_a127.CRC_b159</t>
  </si>
  <si>
    <t>CRC_a128.CRC_b159</t>
  </si>
  <si>
    <t>CRC_a129.CRC_b159</t>
  </si>
  <si>
    <t>CRC_a130.CRC_b159</t>
  </si>
  <si>
    <t>CRC_a131.CRC_b159</t>
  </si>
  <si>
    <t>CRC_a132.CRC_b159</t>
  </si>
  <si>
    <t>CRC_a133.CRC_b159</t>
  </si>
  <si>
    <t>CRC_a134.CRC_b159</t>
  </si>
  <si>
    <t>CRC_a135.CRC_b159</t>
  </si>
  <si>
    <t>CRC_a136.CRC_b159</t>
  </si>
  <si>
    <t>CRC_a137.CRC_b159</t>
  </si>
  <si>
    <t>CRC_a138.CRC_b159</t>
  </si>
  <si>
    <t>CRC_a139.CRC_b159</t>
  </si>
  <si>
    <t>CRC_a140.CRC_b159</t>
  </si>
  <si>
    <t>CRC_a141.CRC_b159</t>
  </si>
  <si>
    <t>CRC_a142.CRC_b159</t>
  </si>
  <si>
    <t>CRC_a143.CRC_b159</t>
  </si>
  <si>
    <t>CRC_a144.CRC_b159</t>
  </si>
  <si>
    <t>CRC_a145.CRC_b159</t>
  </si>
  <si>
    <t>CRC_a146.CRC_b159</t>
  </si>
  <si>
    <t>CRC_a147.CRC_b159</t>
  </si>
  <si>
    <t>CRC_a148.CRC_b159</t>
  </si>
  <si>
    <t>CRC_a149.CRC_b159</t>
  </si>
  <si>
    <t>CRC_a150.CRC_b159</t>
  </si>
  <si>
    <t>CRC_a151.CRC_b159</t>
  </si>
  <si>
    <t>CRC_a152.CRC_b159</t>
  </si>
  <si>
    <t>CRC_a153.CRC_b159</t>
  </si>
  <si>
    <t>CRC_a154.CRC_b159</t>
  </si>
  <si>
    <t>CRC_a155.CRC_b159</t>
  </si>
  <si>
    <t>CRC_a156.CRC_b159</t>
  </si>
  <si>
    <t>CRC_a157.CRC_b159</t>
  </si>
  <si>
    <t>CRC_a158.CRC_b159</t>
  </si>
  <si>
    <t>CRC_a159.CRC_b159</t>
  </si>
  <si>
    <t>CRC_a160.CRC_b159</t>
  </si>
  <si>
    <t>CRC_a161.CRC_b159</t>
  </si>
  <si>
    <t>CRC_a162.CRC_b159</t>
  </si>
  <si>
    <t>CRC_a163.CRC_b159</t>
  </si>
  <si>
    <t>CRC_a164.CRC_b159</t>
  </si>
  <si>
    <t>CRC_a165.CRC_b159</t>
  </si>
  <si>
    <t>CRC_a166.CRC_b159</t>
  </si>
  <si>
    <t>CRC_a167.CRC_b159</t>
  </si>
  <si>
    <t>CRC_a168.CRC_b159</t>
  </si>
  <si>
    <t>CRC_a169.CRC_b159</t>
  </si>
  <si>
    <t>CRC_a170.CRC_b159</t>
  </si>
  <si>
    <t>CRC_a171.CRC_b159</t>
  </si>
  <si>
    <t>CRC_a172.CRC_b159</t>
  </si>
  <si>
    <t>CRC_a173.CRC_b159</t>
  </si>
  <si>
    <t>CRC_a174.CRC_b159</t>
  </si>
  <si>
    <t>CRC_a175.CRC_b159</t>
  </si>
  <si>
    <t>CRC_a176.CRC_b159</t>
  </si>
  <si>
    <t>CRC_a177.CRC_b159</t>
  </si>
  <si>
    <t>CRC_a178.CRC_b159</t>
  </si>
  <si>
    <t>CRC_a179.CRC_b159</t>
  </si>
  <si>
    <t>CRC_a180.CRC_b159</t>
  </si>
  <si>
    <t>CRC_a181.CRC_b159</t>
  </si>
  <si>
    <t>CRC_a182.CRC_b159</t>
  </si>
  <si>
    <t>CRC_a183.CRC_b159</t>
  </si>
  <si>
    <t>CRC_a184.CRC_b159</t>
  </si>
  <si>
    <t>CRC_a185.CRC_b159</t>
  </si>
  <si>
    <t>CRC_a186.CRC_b159</t>
  </si>
  <si>
    <t>CRC_a187.CRC_b159</t>
  </si>
  <si>
    <t>CRC_a188.CRC_b159</t>
  </si>
  <si>
    <t>CRC_a189.CRC_b159</t>
  </si>
  <si>
    <t>CRC_a190.CRC_b159</t>
  </si>
  <si>
    <t>CRC_a191.CRC_b159</t>
  </si>
  <si>
    <t>CRC_a192.CRC_b159</t>
  </si>
  <si>
    <t>CRC_a193.CRC_b159</t>
  </si>
  <si>
    <t>CRC_a194.CRC_b159</t>
  </si>
  <si>
    <t>CRC_a195.CRC_b159</t>
  </si>
  <si>
    <t>CRC_a196.CRC_b159</t>
  </si>
  <si>
    <t>CRC_a197.CRC_b159</t>
  </si>
  <si>
    <t>CRC_a198.CRC_b159</t>
  </si>
  <si>
    <t>CRC_a199.CRC_b159</t>
  </si>
  <si>
    <t>CDK4_a17.CRC_b159</t>
  </si>
  <si>
    <t>CRC_a1.CRC_b160</t>
  </si>
  <si>
    <t>CRC_a2.CRC_b160</t>
  </si>
  <si>
    <t>CRC_a3.CRC_b160</t>
  </si>
  <si>
    <t>CRC_a4.CRC_b160</t>
  </si>
  <si>
    <t>CRC_a5.CRC_b160</t>
  </si>
  <si>
    <t>CRC_a6.CRC_b160</t>
  </si>
  <si>
    <t>CRC_a7.CRC_b160</t>
  </si>
  <si>
    <t>CRC_a8.CRC_b160</t>
  </si>
  <si>
    <t>CRC_a9.CRC_b160</t>
  </si>
  <si>
    <t>CRC_a10.CRC_b160</t>
  </si>
  <si>
    <t>CRC_a11.CRC_b160</t>
  </si>
  <si>
    <t>CRC_a12.CRC_b160</t>
  </si>
  <si>
    <t>CRC_a13.CRC_b160</t>
  </si>
  <si>
    <t>CRC_a14.CRC_b160</t>
  </si>
  <si>
    <t>CRC_a15.CRC_b160</t>
  </si>
  <si>
    <t>CRC_a16.CRC_b160</t>
  </si>
  <si>
    <t>CRC_a17.CRC_b160</t>
  </si>
  <si>
    <t>CRC_a18.CRC_b160</t>
  </si>
  <si>
    <t>CRC_a19.CRC_b160</t>
  </si>
  <si>
    <t>CRC_a20.CRC_b160</t>
  </si>
  <si>
    <t>CRC_a21.CRC_b160</t>
  </si>
  <si>
    <t>CRC_a22.CRC_b160</t>
  </si>
  <si>
    <t>CRC_a23.CRC_b160</t>
  </si>
  <si>
    <t>CRC_a24.CRC_b160</t>
  </si>
  <si>
    <t>CRC_a25.CRC_b160</t>
  </si>
  <si>
    <t>CRC_a26.CRC_b160</t>
  </si>
  <si>
    <t>CRC_a27.CRC_b160</t>
  </si>
  <si>
    <t>CRC_a28.CRC_b160</t>
  </si>
  <si>
    <t>CRC_a29.CRC_b160</t>
  </si>
  <si>
    <t>CRC_a30.CRC_b160</t>
  </si>
  <si>
    <t>CRC_a31.CRC_b160</t>
  </si>
  <si>
    <t>CRC_a32.CRC_b160</t>
  </si>
  <si>
    <t>CRC_a33.CRC_b160</t>
  </si>
  <si>
    <t>CRC_a34.CRC_b160</t>
  </si>
  <si>
    <t>CRC_a35.CRC_b160</t>
  </si>
  <si>
    <t>CRC_a36.CRC_b160</t>
  </si>
  <si>
    <t>CRC_a37.CRC_b160</t>
  </si>
  <si>
    <t>CRC_a38.CRC_b160</t>
  </si>
  <si>
    <t>CRC_a39.CRC_b160</t>
  </si>
  <si>
    <t>CRC_a40.CRC_b160</t>
  </si>
  <si>
    <t>CRC_a41.CRC_b160</t>
  </si>
  <si>
    <t>CRC_a42.CRC_b160</t>
  </si>
  <si>
    <t>CRC_a43.CRC_b160</t>
  </si>
  <si>
    <t>CRC_a44.CRC_b160</t>
  </si>
  <si>
    <t>CRC_a45.CRC_b160</t>
  </si>
  <si>
    <t>CRC_a46.CRC_b160</t>
  </si>
  <si>
    <t>CRC_a47.CRC_b160</t>
  </si>
  <si>
    <t>CRC_a48.CRC_b160</t>
  </si>
  <si>
    <t>CRC_a49.CRC_b160</t>
  </si>
  <si>
    <t>CRC_a50.CRC_b160</t>
  </si>
  <si>
    <t>CRC_a51.CRC_b160</t>
  </si>
  <si>
    <t>CRC_a52.CRC_b160</t>
  </si>
  <si>
    <t>CRC_a53.CRC_b160</t>
  </si>
  <si>
    <t>CRC_a54.CRC_b160</t>
  </si>
  <si>
    <t>CRC_a55.CRC_b160</t>
  </si>
  <si>
    <t>CRC_a56.CRC_b160</t>
  </si>
  <si>
    <t>CRC_a57.CRC_b160</t>
  </si>
  <si>
    <t>CRC_a58.CRC_b160</t>
  </si>
  <si>
    <t>CRC_a59.CRC_b160</t>
  </si>
  <si>
    <t>CRC_a60.CRC_b160</t>
  </si>
  <si>
    <t>CRC_a61.CRC_b160</t>
  </si>
  <si>
    <t>CRC_a62.CRC_b160</t>
  </si>
  <si>
    <t>CRC_a63.CRC_b160</t>
  </si>
  <si>
    <t>CRC_a64.CRC_b160</t>
  </si>
  <si>
    <t>CRC_a65.CRC_b160</t>
  </si>
  <si>
    <t>CRC_a66.CRC_b160</t>
  </si>
  <si>
    <t>CRC_a67.CRC_b160</t>
  </si>
  <si>
    <t>CRC_a68.CRC_b160</t>
  </si>
  <si>
    <t>CRC_a69.CRC_b160</t>
  </si>
  <si>
    <t>CRC_a70.CRC_b160</t>
  </si>
  <si>
    <t>CRC_a71.CRC_b160</t>
  </si>
  <si>
    <t>CRC_a72.CRC_b160</t>
  </si>
  <si>
    <t>CRC_a73.CRC_b160</t>
  </si>
  <si>
    <t>CRC_a74.CRC_b160</t>
  </si>
  <si>
    <t>CRC_a75.CRC_b160</t>
  </si>
  <si>
    <t>CRC_a76.CRC_b160</t>
  </si>
  <si>
    <t>CRC_a77.CRC_b160</t>
  </si>
  <si>
    <t>CRC_a78.CRC_b160</t>
  </si>
  <si>
    <t>CRC_a79.CRC_b160</t>
  </si>
  <si>
    <t>CRC_a80.CRC_b160</t>
  </si>
  <si>
    <t>CRC_a81.CRC_b160</t>
  </si>
  <si>
    <t>CRC_a82.CRC_b160</t>
  </si>
  <si>
    <t>CRC_a83.CRC_b160</t>
  </si>
  <si>
    <t>CRC_a84.CRC_b160</t>
  </si>
  <si>
    <t>CRC_a85.CRC_b160</t>
  </si>
  <si>
    <t>CRC_a86.CRC_b160</t>
  </si>
  <si>
    <t>CRC_a87.CRC_b160</t>
  </si>
  <si>
    <t>CRC_a88.CRC_b160</t>
  </si>
  <si>
    <t>CRC_a89.CRC_b160</t>
  </si>
  <si>
    <t>CRC_a90.CRC_b160</t>
  </si>
  <si>
    <t>CRC_a91.CRC_b160</t>
  </si>
  <si>
    <t>CRC_a92.CRC_b160</t>
  </si>
  <si>
    <t>CRC_a93.CRC_b160</t>
  </si>
  <si>
    <t>CRC_a94.CRC_b160</t>
  </si>
  <si>
    <t>CRC_a95.CRC_b160</t>
  </si>
  <si>
    <t>CRC_a96.CRC_b160</t>
  </si>
  <si>
    <t>CRC_a97.CRC_b160</t>
  </si>
  <si>
    <t>CRC_a98.CRC_b160</t>
  </si>
  <si>
    <t>CRC_a99.CRC_b160</t>
  </si>
  <si>
    <t>CRC_a100.CRC_b160</t>
  </si>
  <si>
    <t>CRC_a101.CRC_b160</t>
  </si>
  <si>
    <t>CRC_a102.CRC_b160</t>
  </si>
  <si>
    <t>CRC_a103.CRC_b160</t>
  </si>
  <si>
    <t>CRC_a104.CRC_b160</t>
  </si>
  <si>
    <t>CRC_a105.CRC_b160</t>
  </si>
  <si>
    <t>CRC_a106.CRC_b160</t>
  </si>
  <si>
    <t>CRC_a107.CRC_b160</t>
  </si>
  <si>
    <t>CRC_a108.CRC_b160</t>
  </si>
  <si>
    <t>CRC_a109.CRC_b160</t>
  </si>
  <si>
    <t>CRC_a110.CRC_b160</t>
  </si>
  <si>
    <t>CRC_a111.CRC_b160</t>
  </si>
  <si>
    <t>CRC_a112.CRC_b160</t>
  </si>
  <si>
    <t>CRC_a113.CRC_b160</t>
  </si>
  <si>
    <t>CRC_a114.CRC_b160</t>
  </si>
  <si>
    <t>CRC_a115.CRC_b160</t>
  </si>
  <si>
    <t>CRC_a116.CRC_b160</t>
  </si>
  <si>
    <t>CRC_a117.CRC_b160</t>
  </si>
  <si>
    <t>CRC_a118.CRC_b160</t>
  </si>
  <si>
    <t>CRC_a119.CRC_b160</t>
  </si>
  <si>
    <t>CRC_a120.CRC_b160</t>
  </si>
  <si>
    <t>CRC_a121.CRC_b160</t>
  </si>
  <si>
    <t>CRC_a122.CRC_b160</t>
  </si>
  <si>
    <t>CRC_a123.CRC_b160</t>
  </si>
  <si>
    <t>CRC_a124.CRC_b160</t>
  </si>
  <si>
    <t>CRC_a125.CRC_b160</t>
  </si>
  <si>
    <t>CRC_a126.CRC_b160</t>
  </si>
  <si>
    <t>CRC_a127.CRC_b160</t>
  </si>
  <si>
    <t>CRC_a128.CRC_b160</t>
  </si>
  <si>
    <t>CRC_a129.CRC_b160</t>
  </si>
  <si>
    <t>CRC_a130.CRC_b160</t>
  </si>
  <si>
    <t>CRC_a131.CRC_b160</t>
  </si>
  <si>
    <t>CRC_a132.CRC_b160</t>
  </si>
  <si>
    <t>CRC_a133.CRC_b160</t>
  </si>
  <si>
    <t>CRC_a134.CRC_b160</t>
  </si>
  <si>
    <t>CRC_a135.CRC_b160</t>
  </si>
  <si>
    <t>CRC_a136.CRC_b160</t>
  </si>
  <si>
    <t>CRC_a137.CRC_b160</t>
  </si>
  <si>
    <t>CRC_a138.CRC_b160</t>
  </si>
  <si>
    <t>CRC_a139.CRC_b160</t>
  </si>
  <si>
    <t>CRC_a140.CRC_b160</t>
  </si>
  <si>
    <t>CRC_a141.CRC_b160</t>
  </si>
  <si>
    <t>CRC_a142.CRC_b160</t>
  </si>
  <si>
    <t>CRC_a143.CRC_b160</t>
  </si>
  <si>
    <t>CRC_a144.CRC_b160</t>
  </si>
  <si>
    <t>CRC_a145.CRC_b160</t>
  </si>
  <si>
    <t>CRC_a146.CRC_b160</t>
  </si>
  <si>
    <t>CRC_a147.CRC_b160</t>
  </si>
  <si>
    <t>CRC_a148.CRC_b160</t>
  </si>
  <si>
    <t>CRC_a149.CRC_b160</t>
  </si>
  <si>
    <t>CRC_a150.CRC_b160</t>
  </si>
  <si>
    <t>CRC_a151.CRC_b160</t>
  </si>
  <si>
    <t>CRC_a152.CRC_b160</t>
  </si>
  <si>
    <t>CRC_a153.CRC_b160</t>
  </si>
  <si>
    <t>CRC_a154.CRC_b160</t>
  </si>
  <si>
    <t>CRC_a155.CRC_b160</t>
  </si>
  <si>
    <t>CRC_a156.CRC_b160</t>
  </si>
  <si>
    <t>CRC_a157.CRC_b160</t>
  </si>
  <si>
    <t>CRC_a158.CRC_b160</t>
  </si>
  <si>
    <t>CRC_a159.CRC_b160</t>
  </si>
  <si>
    <t>CRC_a160.CRC_b160</t>
  </si>
  <si>
    <t>CRC_a161.CRC_b160</t>
  </si>
  <si>
    <t>CRC_a162.CRC_b160</t>
  </si>
  <si>
    <t>CRC_a163.CRC_b160</t>
  </si>
  <si>
    <t>CRC_a164.CRC_b160</t>
  </si>
  <si>
    <t>CRC_a165.CRC_b160</t>
  </si>
  <si>
    <t>CRC_a166.CRC_b160</t>
  </si>
  <si>
    <t>CRC_a167.CRC_b160</t>
  </si>
  <si>
    <t>CRC_a168.CRC_b160</t>
  </si>
  <si>
    <t>CRC_a169.CRC_b160</t>
  </si>
  <si>
    <t>CRC_a170.CRC_b160</t>
  </si>
  <si>
    <t>CRC_a171.CRC_b160</t>
  </si>
  <si>
    <t>CRC_a172.CRC_b160</t>
  </si>
  <si>
    <t>CRC_a173.CRC_b160</t>
  </si>
  <si>
    <t>CRC_a174.CRC_b160</t>
  </si>
  <si>
    <t>CRC_a175.CRC_b160</t>
  </si>
  <si>
    <t>CRC_a176.CRC_b160</t>
  </si>
  <si>
    <t>CRC_a177.CRC_b160</t>
  </si>
  <si>
    <t>CRC_a178.CRC_b160</t>
  </si>
  <si>
    <t>CRC_a179.CRC_b160</t>
  </si>
  <si>
    <t>CRC_a180.CRC_b160</t>
  </si>
  <si>
    <t>CRC_a181.CRC_b160</t>
  </si>
  <si>
    <t>CRC_a182.CRC_b160</t>
  </si>
  <si>
    <t>CRC_a183.CRC_b160</t>
  </si>
  <si>
    <t>CRC_a184.CRC_b160</t>
  </si>
  <si>
    <t>CRC_a185.CRC_b160</t>
  </si>
  <si>
    <t>CRC_a186.CRC_b160</t>
  </si>
  <si>
    <t>CRC_a187.CRC_b160</t>
  </si>
  <si>
    <t>CRC_a188.CRC_b160</t>
  </si>
  <si>
    <t>CRC_a189.CRC_b160</t>
  </si>
  <si>
    <t>CRC_a190.CRC_b160</t>
  </si>
  <si>
    <t>CRC_a191.CRC_b160</t>
  </si>
  <si>
    <t>CRC_a192.CRC_b160</t>
  </si>
  <si>
    <t>CRC_a193.CRC_b160</t>
  </si>
  <si>
    <t>CRC_a194.CRC_b160</t>
  </si>
  <si>
    <t>CRC_a195.CRC_b160</t>
  </si>
  <si>
    <t>CRC_a196.CRC_b160</t>
  </si>
  <si>
    <t>CRC_a197.CRC_b160</t>
  </si>
  <si>
    <t>CRC_a198.CRC_b160</t>
  </si>
  <si>
    <t>CRC_a199.CRC_b160</t>
  </si>
  <si>
    <t>CDK4_a17.CRC_b160</t>
  </si>
  <si>
    <t>CRC_a1.CRC_b161</t>
  </si>
  <si>
    <t>CRC_a2.CRC_b161</t>
  </si>
  <si>
    <t>CRC_a3.CRC_b161</t>
  </si>
  <si>
    <t>CRC_a4.CRC_b161</t>
  </si>
  <si>
    <t>CRC_a5.CRC_b161</t>
  </si>
  <si>
    <t>CRC_a6.CRC_b161</t>
  </si>
  <si>
    <t>CRC_a7.CRC_b161</t>
  </si>
  <si>
    <t>CRC_a8.CRC_b161</t>
  </si>
  <si>
    <t>CRC_a9.CRC_b161</t>
  </si>
  <si>
    <t>CRC_a10.CRC_b161</t>
  </si>
  <si>
    <t>CRC_a11.CRC_b161</t>
  </si>
  <si>
    <t>CRC_a12.CRC_b161</t>
  </si>
  <si>
    <t>CRC_a13.CRC_b161</t>
  </si>
  <si>
    <t>CRC_a14.CRC_b161</t>
  </si>
  <si>
    <t>CRC_a15.CRC_b161</t>
  </si>
  <si>
    <t>CRC_a16.CRC_b161</t>
  </si>
  <si>
    <t>CRC_a17.CRC_b161</t>
  </si>
  <si>
    <t>CRC_a18.CRC_b161</t>
  </si>
  <si>
    <t>CRC_a19.CRC_b161</t>
  </si>
  <si>
    <t>CRC_a20.CRC_b161</t>
  </si>
  <si>
    <t>CRC_a21.CRC_b161</t>
  </si>
  <si>
    <t>CRC_a22.CRC_b161</t>
  </si>
  <si>
    <t>CRC_a23.CRC_b161</t>
  </si>
  <si>
    <t>CRC_a24.CRC_b161</t>
  </si>
  <si>
    <t>CRC_a25.CRC_b161</t>
  </si>
  <si>
    <t>CRC_a26.CRC_b161</t>
  </si>
  <si>
    <t>CRC_a27.CRC_b161</t>
  </si>
  <si>
    <t>CRC_a28.CRC_b161</t>
  </si>
  <si>
    <t>CRC_a29.CRC_b161</t>
  </si>
  <si>
    <t>CRC_a30.CRC_b161</t>
  </si>
  <si>
    <t>CRC_a31.CRC_b161</t>
  </si>
  <si>
    <t>CRC_a32.CRC_b161</t>
  </si>
  <si>
    <t>CRC_a33.CRC_b161</t>
  </si>
  <si>
    <t>CRC_a34.CRC_b161</t>
  </si>
  <si>
    <t>CRC_a35.CRC_b161</t>
  </si>
  <si>
    <t>CRC_a36.CRC_b161</t>
  </si>
  <si>
    <t>CRC_a37.CRC_b161</t>
  </si>
  <si>
    <t>CRC_a38.CRC_b161</t>
  </si>
  <si>
    <t>CRC_a39.CRC_b161</t>
  </si>
  <si>
    <t>CRC_a40.CRC_b161</t>
  </si>
  <si>
    <t>CRC_a41.CRC_b161</t>
  </si>
  <si>
    <t>CRC_a42.CRC_b161</t>
  </si>
  <si>
    <t>CRC_a43.CRC_b161</t>
  </si>
  <si>
    <t>CRC_a44.CRC_b161</t>
  </si>
  <si>
    <t>CRC_a45.CRC_b161</t>
  </si>
  <si>
    <t>CRC_a46.CRC_b161</t>
  </si>
  <si>
    <t>CRC_a47.CRC_b161</t>
  </si>
  <si>
    <t>CRC_a48.CRC_b161</t>
  </si>
  <si>
    <t>CRC_a49.CRC_b161</t>
  </si>
  <si>
    <t>CRC_a50.CRC_b161</t>
  </si>
  <si>
    <t>CRC_a51.CRC_b161</t>
  </si>
  <si>
    <t>CRC_a52.CRC_b161</t>
  </si>
  <si>
    <t>CRC_a53.CRC_b161</t>
  </si>
  <si>
    <t>CRC_a54.CRC_b161</t>
  </si>
  <si>
    <t>CRC_a55.CRC_b161</t>
  </si>
  <si>
    <t>CRC_a56.CRC_b161</t>
  </si>
  <si>
    <t>CRC_a57.CRC_b161</t>
  </si>
  <si>
    <t>CRC_a58.CRC_b161</t>
  </si>
  <si>
    <t>CRC_a59.CRC_b161</t>
  </si>
  <si>
    <t>CRC_a60.CRC_b161</t>
  </si>
  <si>
    <t>CRC_a61.CRC_b161</t>
  </si>
  <si>
    <t>CRC_a62.CRC_b161</t>
  </si>
  <si>
    <t>CRC_a63.CRC_b161</t>
  </si>
  <si>
    <t>CRC_a64.CRC_b161</t>
  </si>
  <si>
    <t>CRC_a65.CRC_b161</t>
  </si>
  <si>
    <t>CRC_a66.CRC_b161</t>
  </si>
  <si>
    <t>CRC_a67.CRC_b161</t>
  </si>
  <si>
    <t>CRC_a68.CRC_b161</t>
  </si>
  <si>
    <t>CRC_a69.CRC_b161</t>
  </si>
  <si>
    <t>CRC_a70.CRC_b161</t>
  </si>
  <si>
    <t>CRC_a71.CRC_b161</t>
  </si>
  <si>
    <t>CRC_a72.CRC_b161</t>
  </si>
  <si>
    <t>CRC_a73.CRC_b161</t>
  </si>
  <si>
    <t>CRC_a74.CRC_b161</t>
  </si>
  <si>
    <t>CRC_a75.CRC_b161</t>
  </si>
  <si>
    <t>CRC_a76.CRC_b161</t>
  </si>
  <si>
    <t>CRC_a77.CRC_b161</t>
  </si>
  <si>
    <t>CRC_a78.CRC_b161</t>
  </si>
  <si>
    <t>CRC_a79.CRC_b161</t>
  </si>
  <si>
    <t>CRC_a80.CRC_b161</t>
  </si>
  <si>
    <t>CRC_a81.CRC_b161</t>
  </si>
  <si>
    <t>CRC_a82.CRC_b161</t>
  </si>
  <si>
    <t>CRC_a83.CRC_b161</t>
  </si>
  <si>
    <t>CRC_a84.CRC_b161</t>
  </si>
  <si>
    <t>CRC_a85.CRC_b161</t>
  </si>
  <si>
    <t>CRC_a86.CRC_b161</t>
  </si>
  <si>
    <t>CRC_a87.CRC_b161</t>
  </si>
  <si>
    <t>CRC_a88.CRC_b161</t>
  </si>
  <si>
    <t>CRC_a89.CRC_b161</t>
  </si>
  <si>
    <t>CRC_a90.CRC_b161</t>
  </si>
  <si>
    <t>CRC_a91.CRC_b161</t>
  </si>
  <si>
    <t>CRC_a92.CRC_b161</t>
  </si>
  <si>
    <t>CRC_a93.CRC_b161</t>
  </si>
  <si>
    <t>CRC_a94.CRC_b161</t>
  </si>
  <si>
    <t>CRC_a95.CRC_b161</t>
  </si>
  <si>
    <t>CRC_a96.CRC_b161</t>
  </si>
  <si>
    <t>CRC_a97.CRC_b161</t>
  </si>
  <si>
    <t>CRC_a98.CRC_b161</t>
  </si>
  <si>
    <t>CRC_a99.CRC_b161</t>
  </si>
  <si>
    <t>CRC_a100.CRC_b161</t>
  </si>
  <si>
    <t>CRC_a101.CRC_b161</t>
  </si>
  <si>
    <t>CRC_a102.CRC_b161</t>
  </si>
  <si>
    <t>CRC_a103.CRC_b161</t>
  </si>
  <si>
    <t>CRC_a104.CRC_b161</t>
  </si>
  <si>
    <t>CRC_a105.CRC_b161</t>
  </si>
  <si>
    <t>CRC_a106.CRC_b161</t>
  </si>
  <si>
    <t>CRC_a107.CRC_b161</t>
  </si>
  <si>
    <t>CRC_a108.CRC_b161</t>
  </si>
  <si>
    <t>CRC_a109.CRC_b161</t>
  </si>
  <si>
    <t>CRC_a110.CRC_b161</t>
  </si>
  <si>
    <t>CRC_a111.CRC_b161</t>
  </si>
  <si>
    <t>CRC_a112.CRC_b161</t>
  </si>
  <si>
    <t>CRC_a113.CRC_b161</t>
  </si>
  <si>
    <t>CRC_a114.CRC_b161</t>
  </si>
  <si>
    <t>CRC_a115.CRC_b161</t>
  </si>
  <si>
    <t>CRC_a116.CRC_b161</t>
  </si>
  <si>
    <t>CRC_a117.CRC_b161</t>
  </si>
  <si>
    <t>CRC_a118.CRC_b161</t>
  </si>
  <si>
    <t>CRC_a119.CRC_b161</t>
  </si>
  <si>
    <t>CRC_a120.CRC_b161</t>
  </si>
  <si>
    <t>CRC_a121.CRC_b161</t>
  </si>
  <si>
    <t>CRC_a122.CRC_b161</t>
  </si>
  <si>
    <t>CRC_a123.CRC_b161</t>
  </si>
  <si>
    <t>CRC_a124.CRC_b161</t>
  </si>
  <si>
    <t>CRC_a125.CRC_b161</t>
  </si>
  <si>
    <t>CRC_a126.CRC_b161</t>
  </si>
  <si>
    <t>CRC_a127.CRC_b161</t>
  </si>
  <si>
    <t>CRC_a128.CRC_b161</t>
  </si>
  <si>
    <t>CRC_a129.CRC_b161</t>
  </si>
  <si>
    <t>CRC_a130.CRC_b161</t>
  </si>
  <si>
    <t>CRC_a131.CRC_b161</t>
  </si>
  <si>
    <t>CRC_a132.CRC_b161</t>
  </si>
  <si>
    <t>CRC_a133.CRC_b161</t>
  </si>
  <si>
    <t>CRC_a134.CRC_b161</t>
  </si>
  <si>
    <t>CRC_a135.CRC_b161</t>
  </si>
  <si>
    <t>CRC_a136.CRC_b161</t>
  </si>
  <si>
    <t>CRC_a137.CRC_b161</t>
  </si>
  <si>
    <t>CRC_a138.CRC_b161</t>
  </si>
  <si>
    <t>CRC_a139.CRC_b161</t>
  </si>
  <si>
    <t>CRC_a140.CRC_b161</t>
  </si>
  <si>
    <t>CRC_a141.CRC_b161</t>
  </si>
  <si>
    <t>CRC_a142.CRC_b161</t>
  </si>
  <si>
    <t>CRC_a143.CRC_b161</t>
  </si>
  <si>
    <t>CRC_a144.CRC_b161</t>
  </si>
  <si>
    <t>CRC_a145.CRC_b161</t>
  </si>
  <si>
    <t>CRC_a146.CRC_b161</t>
  </si>
  <si>
    <t>CRC_a147.CRC_b161</t>
  </si>
  <si>
    <t>CRC_a148.CRC_b161</t>
  </si>
  <si>
    <t>CRC_a149.CRC_b161</t>
  </si>
  <si>
    <t>CRC_a150.CRC_b161</t>
  </si>
  <si>
    <t>CRC_a151.CRC_b161</t>
  </si>
  <si>
    <t>CRC_a152.CRC_b161</t>
  </si>
  <si>
    <t>CRC_a153.CRC_b161</t>
  </si>
  <si>
    <t>CRC_a154.CRC_b161</t>
  </si>
  <si>
    <t>CRC_a155.CRC_b161</t>
  </si>
  <si>
    <t>CRC_a156.CRC_b161</t>
  </si>
  <si>
    <t>CRC_a157.CRC_b161</t>
  </si>
  <si>
    <t>CRC_a158.CRC_b161</t>
  </si>
  <si>
    <t>CRC_a159.CRC_b161</t>
  </si>
  <si>
    <t>CRC_a160.CRC_b161</t>
  </si>
  <si>
    <t>CRC_a161.CRC_b161</t>
  </si>
  <si>
    <t>CRC_a162.CRC_b161</t>
  </si>
  <si>
    <t>CRC_a163.CRC_b161</t>
  </si>
  <si>
    <t>CRC_a164.CRC_b161</t>
  </si>
  <si>
    <t>CRC_a165.CRC_b161</t>
  </si>
  <si>
    <t>CRC_a166.CRC_b161</t>
  </si>
  <si>
    <t>CRC_a167.CRC_b161</t>
  </si>
  <si>
    <t>CRC_a168.CRC_b161</t>
  </si>
  <si>
    <t>CRC_a169.CRC_b161</t>
  </si>
  <si>
    <t>CRC_a170.CRC_b161</t>
  </si>
  <si>
    <t>CRC_a171.CRC_b161</t>
  </si>
  <si>
    <t>CRC_a172.CRC_b161</t>
  </si>
  <si>
    <t>CRC_a173.CRC_b161</t>
  </si>
  <si>
    <t>CRC_a174.CRC_b161</t>
  </si>
  <si>
    <t>CRC_a175.CRC_b161</t>
  </si>
  <si>
    <t>CRC_a176.CRC_b161</t>
  </si>
  <si>
    <t>CRC_a177.CRC_b161</t>
  </si>
  <si>
    <t>CRC_a178.CRC_b161</t>
  </si>
  <si>
    <t>CRC_a179.CRC_b161</t>
  </si>
  <si>
    <t>CRC_a180.CRC_b161</t>
  </si>
  <si>
    <t>CRC_a181.CRC_b161</t>
  </si>
  <si>
    <t>CRC_a182.CRC_b161</t>
  </si>
  <si>
    <t>CRC_a183.CRC_b161</t>
  </si>
  <si>
    <t>CRC_a184.CRC_b161</t>
  </si>
  <si>
    <t>CRC_a185.CRC_b161</t>
  </si>
  <si>
    <t>CRC_a186.CRC_b161</t>
  </si>
  <si>
    <t>CRC_a187.CRC_b161</t>
  </si>
  <si>
    <t>CRC_a188.CRC_b161</t>
  </si>
  <si>
    <t>CRC_a189.CRC_b161</t>
  </si>
  <si>
    <t>CRC_a190.CRC_b161</t>
  </si>
  <si>
    <t>CRC_a191.CRC_b161</t>
  </si>
  <si>
    <t>CRC_a192.CRC_b161</t>
  </si>
  <si>
    <t>CRC_a193.CRC_b161</t>
  </si>
  <si>
    <t>CRC_a194.CRC_b161</t>
  </si>
  <si>
    <t>CRC_a195.CRC_b161</t>
  </si>
  <si>
    <t>CRC_a196.CRC_b161</t>
  </si>
  <si>
    <t>CRC_a197.CRC_b161</t>
  </si>
  <si>
    <t>CRC_a198.CRC_b161</t>
  </si>
  <si>
    <t>CRC_a199.CRC_b161</t>
  </si>
  <si>
    <t>CDK4_a17.CRC_b161</t>
  </si>
  <si>
    <t>CRC_a1.CRC_b162</t>
  </si>
  <si>
    <t>CRC_a2.CRC_b162</t>
  </si>
  <si>
    <t>CRC_a3.CRC_b162</t>
  </si>
  <si>
    <t>CRC_a4.CRC_b162</t>
  </si>
  <si>
    <t>CRC_a5.CRC_b162</t>
  </si>
  <si>
    <t>CRC_a6.CRC_b162</t>
  </si>
  <si>
    <t>CRC_a7.CRC_b162</t>
  </si>
  <si>
    <t>CRC_a8.CRC_b162</t>
  </si>
  <si>
    <t>CRC_a9.CRC_b162</t>
  </si>
  <si>
    <t>CRC_a10.CRC_b162</t>
  </si>
  <si>
    <t>CRC_a11.CRC_b162</t>
  </si>
  <si>
    <t>CRC_a12.CRC_b162</t>
  </si>
  <si>
    <t>CRC_a13.CRC_b162</t>
  </si>
  <si>
    <t>CRC_a14.CRC_b162</t>
  </si>
  <si>
    <t>CRC_a15.CRC_b162</t>
  </si>
  <si>
    <t>CRC_a16.CRC_b162</t>
  </si>
  <si>
    <t>CRC_a17.CRC_b162</t>
  </si>
  <si>
    <t>CRC_a18.CRC_b162</t>
  </si>
  <si>
    <t>CRC_a19.CRC_b162</t>
  </si>
  <si>
    <t>CRC_a20.CRC_b162</t>
  </si>
  <si>
    <t>CRC_a21.CRC_b162</t>
  </si>
  <si>
    <t>CRC_a22.CRC_b162</t>
  </si>
  <si>
    <t>CRC_a23.CRC_b162</t>
  </si>
  <si>
    <t>CRC_a24.CRC_b162</t>
  </si>
  <si>
    <t>CRC_a25.CRC_b162</t>
  </si>
  <si>
    <t>CRC_a26.CRC_b162</t>
  </si>
  <si>
    <t>CRC_a27.CRC_b162</t>
  </si>
  <si>
    <t>CRC_a28.CRC_b162</t>
  </si>
  <si>
    <t>CRC_a29.CRC_b162</t>
  </si>
  <si>
    <t>CRC_a30.CRC_b162</t>
  </si>
  <si>
    <t>CRC_a31.CRC_b162</t>
  </si>
  <si>
    <t>CRC_a32.CRC_b162</t>
  </si>
  <si>
    <t>CRC_a33.CRC_b162</t>
  </si>
  <si>
    <t>CRC_a34.CRC_b162</t>
  </si>
  <si>
    <t>CRC_a35.CRC_b162</t>
  </si>
  <si>
    <t>CRC_a36.CRC_b162</t>
  </si>
  <si>
    <t>CRC_a37.CRC_b162</t>
  </si>
  <si>
    <t>CRC_a38.CRC_b162</t>
  </si>
  <si>
    <t>CRC_a39.CRC_b162</t>
  </si>
  <si>
    <t>CRC_a40.CRC_b162</t>
  </si>
  <si>
    <t>CRC_a41.CRC_b162</t>
  </si>
  <si>
    <t>CRC_a42.CRC_b162</t>
  </si>
  <si>
    <t>CRC_a43.CRC_b162</t>
  </si>
  <si>
    <t>CRC_a44.CRC_b162</t>
  </si>
  <si>
    <t>CRC_a45.CRC_b162</t>
  </si>
  <si>
    <t>CRC_a46.CRC_b162</t>
  </si>
  <si>
    <t>CRC_a47.CRC_b162</t>
  </si>
  <si>
    <t>CRC_a48.CRC_b162</t>
  </si>
  <si>
    <t>CRC_a49.CRC_b162</t>
  </si>
  <si>
    <t>CRC_a50.CRC_b162</t>
  </si>
  <si>
    <t>CRC_a51.CRC_b162</t>
  </si>
  <si>
    <t>CRC_a52.CRC_b162</t>
  </si>
  <si>
    <t>CRC_a53.CRC_b162</t>
  </si>
  <si>
    <t>CRC_a54.CRC_b162</t>
  </si>
  <si>
    <t>CRC_a55.CRC_b162</t>
  </si>
  <si>
    <t>CRC_a56.CRC_b162</t>
  </si>
  <si>
    <t>CRC_a57.CRC_b162</t>
  </si>
  <si>
    <t>CRC_a58.CRC_b162</t>
  </si>
  <si>
    <t>CRC_a59.CRC_b162</t>
  </si>
  <si>
    <t>CRC_a60.CRC_b162</t>
  </si>
  <si>
    <t>CRC_a61.CRC_b162</t>
  </si>
  <si>
    <t>CRC_a62.CRC_b162</t>
  </si>
  <si>
    <t>CRC_a63.CRC_b162</t>
  </si>
  <si>
    <t>CRC_a64.CRC_b162</t>
  </si>
  <si>
    <t>CRC_a65.CRC_b162</t>
  </si>
  <si>
    <t>CRC_a66.CRC_b162</t>
  </si>
  <si>
    <t>CRC_a67.CRC_b162</t>
  </si>
  <si>
    <t>CRC_a68.CRC_b162</t>
  </si>
  <si>
    <t>CRC_a69.CRC_b162</t>
  </si>
  <si>
    <t>CRC_a70.CRC_b162</t>
  </si>
  <si>
    <t>CRC_a71.CRC_b162</t>
  </si>
  <si>
    <t>CRC_a72.CRC_b162</t>
  </si>
  <si>
    <t>CRC_a73.CRC_b162</t>
  </si>
  <si>
    <t>CRC_a74.CRC_b162</t>
  </si>
  <si>
    <t>CRC_a75.CRC_b162</t>
  </si>
  <si>
    <t>CRC_a76.CRC_b162</t>
  </si>
  <si>
    <t>CRC_a77.CRC_b162</t>
  </si>
  <si>
    <t>CRC_a78.CRC_b162</t>
  </si>
  <si>
    <t>CRC_a79.CRC_b162</t>
  </si>
  <si>
    <t>CRC_a80.CRC_b162</t>
  </si>
  <si>
    <t>CRC_a81.CRC_b162</t>
  </si>
  <si>
    <t>CRC_a82.CRC_b162</t>
  </si>
  <si>
    <t>CRC_a83.CRC_b162</t>
  </si>
  <si>
    <t>CRC_a84.CRC_b162</t>
  </si>
  <si>
    <t>CRC_a85.CRC_b162</t>
  </si>
  <si>
    <t>CRC_a86.CRC_b162</t>
  </si>
  <si>
    <t>CRC_a87.CRC_b162</t>
  </si>
  <si>
    <t>CRC_a88.CRC_b162</t>
  </si>
  <si>
    <t>CRC_a89.CRC_b162</t>
  </si>
  <si>
    <t>CRC_a90.CRC_b162</t>
  </si>
  <si>
    <t>CRC_a91.CRC_b162</t>
  </si>
  <si>
    <t>CRC_a92.CRC_b162</t>
  </si>
  <si>
    <t>CRC_a93.CRC_b162</t>
  </si>
  <si>
    <t>CRC_a94.CRC_b162</t>
  </si>
  <si>
    <t>CRC_a95.CRC_b162</t>
  </si>
  <si>
    <t>CRC_a96.CRC_b162</t>
  </si>
  <si>
    <t>CRC_a97.CRC_b162</t>
  </si>
  <si>
    <t>CRC_a98.CRC_b162</t>
  </si>
  <si>
    <t>CRC_a99.CRC_b162</t>
  </si>
  <si>
    <t>CRC_a100.CRC_b162</t>
  </si>
  <si>
    <t>CRC_a101.CRC_b162</t>
  </si>
  <si>
    <t>CRC_a102.CRC_b162</t>
  </si>
  <si>
    <t>CRC_a103.CRC_b162</t>
  </si>
  <si>
    <t>CRC_a104.CRC_b162</t>
  </si>
  <si>
    <t>CRC_a105.CRC_b162</t>
  </si>
  <si>
    <t>CRC_a106.CRC_b162</t>
  </si>
  <si>
    <t>CRC_a107.CRC_b162</t>
  </si>
  <si>
    <t>CRC_a108.CRC_b162</t>
  </si>
  <si>
    <t>CRC_a109.CRC_b162</t>
  </si>
  <si>
    <t>CRC_a110.CRC_b162</t>
  </si>
  <si>
    <t>CRC_a111.CRC_b162</t>
  </si>
  <si>
    <t>CRC_a112.CRC_b162</t>
  </si>
  <si>
    <t>CRC_a113.CRC_b162</t>
  </si>
  <si>
    <t>CRC_a114.CRC_b162</t>
  </si>
  <si>
    <t>CRC_a115.CRC_b162</t>
  </si>
  <si>
    <t>CRC_a116.CRC_b162</t>
  </si>
  <si>
    <t>CRC_a117.CRC_b162</t>
  </si>
  <si>
    <t>CRC_a118.CRC_b162</t>
  </si>
  <si>
    <t>CRC_a119.CRC_b162</t>
  </si>
  <si>
    <t>CRC_a120.CRC_b162</t>
  </si>
  <si>
    <t>CRC_a121.CRC_b162</t>
  </si>
  <si>
    <t>CRC_a122.CRC_b162</t>
  </si>
  <si>
    <t>CRC_a123.CRC_b162</t>
  </si>
  <si>
    <t>CRC_a124.CRC_b162</t>
  </si>
  <si>
    <t>CRC_a125.CRC_b162</t>
  </si>
  <si>
    <t>CRC_a126.CRC_b162</t>
  </si>
  <si>
    <t>CRC_a127.CRC_b162</t>
  </si>
  <si>
    <t>CRC_a128.CRC_b162</t>
  </si>
  <si>
    <t>CRC_a129.CRC_b162</t>
  </si>
  <si>
    <t>CRC_a130.CRC_b162</t>
  </si>
  <si>
    <t>CRC_a131.CRC_b162</t>
  </si>
  <si>
    <t>CRC_a132.CRC_b162</t>
  </si>
  <si>
    <t>CRC_a133.CRC_b162</t>
  </si>
  <si>
    <t>CRC_a134.CRC_b162</t>
  </si>
  <si>
    <t>CRC_a135.CRC_b162</t>
  </si>
  <si>
    <t>CRC_a136.CRC_b162</t>
  </si>
  <si>
    <t>CRC_a137.CRC_b162</t>
  </si>
  <si>
    <t>CRC_a138.CRC_b162</t>
  </si>
  <si>
    <t>CRC_a139.CRC_b162</t>
  </si>
  <si>
    <t>CRC_a140.CRC_b162</t>
  </si>
  <si>
    <t>CRC_a141.CRC_b162</t>
  </si>
  <si>
    <t>CRC_a142.CRC_b162</t>
  </si>
  <si>
    <t>CRC_a143.CRC_b162</t>
  </si>
  <si>
    <t>CRC_a144.CRC_b162</t>
  </si>
  <si>
    <t>CRC_a145.CRC_b162</t>
  </si>
  <si>
    <t>CRC_a146.CRC_b162</t>
  </si>
  <si>
    <t>CRC_a147.CRC_b162</t>
  </si>
  <si>
    <t>CRC_a148.CRC_b162</t>
  </si>
  <si>
    <t>CRC_a149.CRC_b162</t>
  </si>
  <si>
    <t>CRC_a150.CRC_b162</t>
  </si>
  <si>
    <t>CRC_a151.CRC_b162</t>
  </si>
  <si>
    <t>CRC_a152.CRC_b162</t>
  </si>
  <si>
    <t>CRC_a153.CRC_b162</t>
  </si>
  <si>
    <t>CRC_a154.CRC_b162</t>
  </si>
  <si>
    <t>CRC_a155.CRC_b162</t>
  </si>
  <si>
    <t>CRC_a156.CRC_b162</t>
  </si>
  <si>
    <t>CRC_a157.CRC_b162</t>
  </si>
  <si>
    <t>CRC_a158.CRC_b162</t>
  </si>
  <si>
    <t>CRC_a159.CRC_b162</t>
  </si>
  <si>
    <t>CRC_a160.CRC_b162</t>
  </si>
  <si>
    <t>CRC_a161.CRC_b162</t>
  </si>
  <si>
    <t>CRC_a162.CRC_b162</t>
  </si>
  <si>
    <t>CRC_a163.CRC_b162</t>
  </si>
  <si>
    <t>CRC_a164.CRC_b162</t>
  </si>
  <si>
    <t>CRC_a165.CRC_b162</t>
  </si>
  <si>
    <t>CRC_a166.CRC_b162</t>
  </si>
  <si>
    <t>CRC_a167.CRC_b162</t>
  </si>
  <si>
    <t>CRC_a168.CRC_b162</t>
  </si>
  <si>
    <t>CRC_a169.CRC_b162</t>
  </si>
  <si>
    <t>CRC_a170.CRC_b162</t>
  </si>
  <si>
    <t>CRC_a171.CRC_b162</t>
  </si>
  <si>
    <t>CRC_a172.CRC_b162</t>
  </si>
  <si>
    <t>CRC_a173.CRC_b162</t>
  </si>
  <si>
    <t>CRC_a174.CRC_b162</t>
  </si>
  <si>
    <t>CRC_a175.CRC_b162</t>
  </si>
  <si>
    <t>CRC_a176.CRC_b162</t>
  </si>
  <si>
    <t>CRC_a177.CRC_b162</t>
  </si>
  <si>
    <t>CRC_a178.CRC_b162</t>
  </si>
  <si>
    <t>CRC_a179.CRC_b162</t>
  </si>
  <si>
    <t>CRC_a180.CRC_b162</t>
  </si>
  <si>
    <t>CRC_a181.CRC_b162</t>
  </si>
  <si>
    <t>CRC_a182.CRC_b162</t>
  </si>
  <si>
    <t>CRC_a183.CRC_b162</t>
  </si>
  <si>
    <t>CRC_a184.CRC_b162</t>
  </si>
  <si>
    <t>CRC_a185.CRC_b162</t>
  </si>
  <si>
    <t>CRC_a186.CRC_b162</t>
  </si>
  <si>
    <t>CRC_a187.CRC_b162</t>
  </si>
  <si>
    <t>CRC_a188.CRC_b162</t>
  </si>
  <si>
    <t>CRC_a189.CRC_b162</t>
  </si>
  <si>
    <t>CRC_a190.CRC_b162</t>
  </si>
  <si>
    <t>CRC_a191.CRC_b162</t>
  </si>
  <si>
    <t>CRC_a192.CRC_b162</t>
  </si>
  <si>
    <t>CRC_a193.CRC_b162</t>
  </si>
  <si>
    <t>CRC_a194.CRC_b162</t>
  </si>
  <si>
    <t>CRC_a195.CRC_b162</t>
  </si>
  <si>
    <t>CRC_a196.CRC_b162</t>
  </si>
  <si>
    <t>CRC_a197.CRC_b162</t>
  </si>
  <si>
    <t>CRC_a198.CRC_b162</t>
  </si>
  <si>
    <t>CRC_a199.CRC_b162</t>
  </si>
  <si>
    <t>CDK4_a17.CRC_b162</t>
  </si>
  <si>
    <t>CRC_a1.CRC_b163</t>
  </si>
  <si>
    <t>CRC_a2.CRC_b163</t>
  </si>
  <si>
    <t>CRC_a3.CRC_b163</t>
  </si>
  <si>
    <t>CRC_a4.CRC_b163</t>
  </si>
  <si>
    <t>CRC_a5.CRC_b163</t>
  </si>
  <si>
    <t>CRC_a6.CRC_b163</t>
  </si>
  <si>
    <t>CRC_a7.CRC_b163</t>
  </si>
  <si>
    <t>CRC_a8.CRC_b163</t>
  </si>
  <si>
    <t>CRC_a9.CRC_b163</t>
  </si>
  <si>
    <t>CRC_a10.CRC_b163</t>
  </si>
  <si>
    <t>CRC_a11.CRC_b163</t>
  </si>
  <si>
    <t>CRC_a12.CRC_b163</t>
  </si>
  <si>
    <t>CRC_a13.CRC_b163</t>
  </si>
  <si>
    <t>CRC_a14.CRC_b163</t>
  </si>
  <si>
    <t>CRC_a15.CRC_b163</t>
  </si>
  <si>
    <t>CRC_a16.CRC_b163</t>
  </si>
  <si>
    <t>CRC_a17.CRC_b163</t>
  </si>
  <si>
    <t>CRC_a18.CRC_b163</t>
  </si>
  <si>
    <t>CRC_a19.CRC_b163</t>
  </si>
  <si>
    <t>CRC_a20.CRC_b163</t>
  </si>
  <si>
    <t>CRC_a21.CRC_b163</t>
  </si>
  <si>
    <t>CRC_a22.CRC_b163</t>
  </si>
  <si>
    <t>CRC_a23.CRC_b163</t>
  </si>
  <si>
    <t>CRC_a24.CRC_b163</t>
  </si>
  <si>
    <t>CRC_a25.CRC_b163</t>
  </si>
  <si>
    <t>CRC_a26.CRC_b163</t>
  </si>
  <si>
    <t>CRC_a27.CRC_b163</t>
  </si>
  <si>
    <t>CRC_a28.CRC_b163</t>
  </si>
  <si>
    <t>CRC_a29.CRC_b163</t>
  </si>
  <si>
    <t>CRC_a30.CRC_b163</t>
  </si>
  <si>
    <t>CRC_a31.CRC_b163</t>
  </si>
  <si>
    <t>CRC_a32.CRC_b163</t>
  </si>
  <si>
    <t>CRC_a33.CRC_b163</t>
  </si>
  <si>
    <t>CRC_a34.CRC_b163</t>
  </si>
  <si>
    <t>CRC_a35.CRC_b163</t>
  </si>
  <si>
    <t>CRC_a36.CRC_b163</t>
  </si>
  <si>
    <t>CRC_a37.CRC_b163</t>
  </si>
  <si>
    <t>CRC_a38.CRC_b163</t>
  </si>
  <si>
    <t>CRC_a39.CRC_b163</t>
  </si>
  <si>
    <t>CRC_a40.CRC_b163</t>
  </si>
  <si>
    <t>CRC_a41.CRC_b163</t>
  </si>
  <si>
    <t>CRC_a42.CRC_b163</t>
  </si>
  <si>
    <t>CRC_a43.CRC_b163</t>
  </si>
  <si>
    <t>CRC_a44.CRC_b163</t>
  </si>
  <si>
    <t>CRC_a45.CRC_b163</t>
  </si>
  <si>
    <t>CRC_a46.CRC_b163</t>
  </si>
  <si>
    <t>CRC_a47.CRC_b163</t>
  </si>
  <si>
    <t>CRC_a48.CRC_b163</t>
  </si>
  <si>
    <t>CRC_a49.CRC_b163</t>
  </si>
  <si>
    <t>CRC_a50.CRC_b163</t>
  </si>
  <si>
    <t>CRC_a51.CRC_b163</t>
  </si>
  <si>
    <t>CRC_a52.CRC_b163</t>
  </si>
  <si>
    <t>CRC_a53.CRC_b163</t>
  </si>
  <si>
    <t>CRC_a54.CRC_b163</t>
  </si>
  <si>
    <t>CRC_a55.CRC_b163</t>
  </si>
  <si>
    <t>CRC_a56.CRC_b163</t>
  </si>
  <si>
    <t>CRC_a57.CRC_b163</t>
  </si>
  <si>
    <t>CRC_a58.CRC_b163</t>
  </si>
  <si>
    <t>CRC_a59.CRC_b163</t>
  </si>
  <si>
    <t>CRC_a60.CRC_b163</t>
  </si>
  <si>
    <t>CRC_a61.CRC_b163</t>
  </si>
  <si>
    <t>CRC_a62.CRC_b163</t>
  </si>
  <si>
    <t>CRC_a63.CRC_b163</t>
  </si>
  <si>
    <t>CRC_a64.CRC_b163</t>
  </si>
  <si>
    <t>CRC_a65.CRC_b163</t>
  </si>
  <si>
    <t>CRC_a66.CRC_b163</t>
  </si>
  <si>
    <t>CRC_a67.CRC_b163</t>
  </si>
  <si>
    <t>CRC_a68.CRC_b163</t>
  </si>
  <si>
    <t>CRC_a69.CRC_b163</t>
  </si>
  <si>
    <t>CRC_a70.CRC_b163</t>
  </si>
  <si>
    <t>CRC_a71.CRC_b163</t>
  </si>
  <si>
    <t>CRC_a72.CRC_b163</t>
  </si>
  <si>
    <t>CRC_a73.CRC_b163</t>
  </si>
  <si>
    <t>CRC_a74.CRC_b163</t>
  </si>
  <si>
    <t>CRC_a75.CRC_b163</t>
  </si>
  <si>
    <t>CRC_a76.CRC_b163</t>
  </si>
  <si>
    <t>CRC_a77.CRC_b163</t>
  </si>
  <si>
    <t>CRC_a78.CRC_b163</t>
  </si>
  <si>
    <t>CRC_a79.CRC_b163</t>
  </si>
  <si>
    <t>CRC_a80.CRC_b163</t>
  </si>
  <si>
    <t>CRC_a81.CRC_b163</t>
  </si>
  <si>
    <t>CRC_a82.CRC_b163</t>
  </si>
  <si>
    <t>CRC_a83.CRC_b163</t>
  </si>
  <si>
    <t>CRC_a84.CRC_b163</t>
  </si>
  <si>
    <t>CRC_a85.CRC_b163</t>
  </si>
  <si>
    <t>CRC_a86.CRC_b163</t>
  </si>
  <si>
    <t>CRC_a87.CRC_b163</t>
  </si>
  <si>
    <t>CRC_a88.CRC_b163</t>
  </si>
  <si>
    <t>CRC_a89.CRC_b163</t>
  </si>
  <si>
    <t>CRC_a90.CRC_b163</t>
  </si>
  <si>
    <t>CRC_a91.CRC_b163</t>
  </si>
  <si>
    <t>CRC_a92.CRC_b163</t>
  </si>
  <si>
    <t>CRC_a93.CRC_b163</t>
  </si>
  <si>
    <t>CRC_a94.CRC_b163</t>
  </si>
  <si>
    <t>CRC_a95.CRC_b163</t>
  </si>
  <si>
    <t>CRC_a96.CRC_b163</t>
  </si>
  <si>
    <t>CRC_a97.CRC_b163</t>
  </si>
  <si>
    <t>CRC_a98.CRC_b163</t>
  </si>
  <si>
    <t>CRC_a99.CRC_b163</t>
  </si>
  <si>
    <t>CRC_a100.CRC_b163</t>
  </si>
  <si>
    <t>CRC_a101.CRC_b163</t>
  </si>
  <si>
    <t>CRC_a102.CRC_b163</t>
  </si>
  <si>
    <t>CRC_a103.CRC_b163</t>
  </si>
  <si>
    <t>CRC_a104.CRC_b163</t>
  </si>
  <si>
    <t>CRC_a105.CRC_b163</t>
  </si>
  <si>
    <t>CRC_a106.CRC_b163</t>
  </si>
  <si>
    <t>CRC_a107.CRC_b163</t>
  </si>
  <si>
    <t>CRC_a108.CRC_b163</t>
  </si>
  <si>
    <t>CRC_a109.CRC_b163</t>
  </si>
  <si>
    <t>CRC_a110.CRC_b163</t>
  </si>
  <si>
    <t>CRC_a111.CRC_b163</t>
  </si>
  <si>
    <t>CRC_a112.CRC_b163</t>
  </si>
  <si>
    <t>CRC_a113.CRC_b163</t>
  </si>
  <si>
    <t>CRC_a114.CRC_b163</t>
  </si>
  <si>
    <t>CRC_a115.CRC_b163</t>
  </si>
  <si>
    <t>CRC_a116.CRC_b163</t>
  </si>
  <si>
    <t>CRC_a117.CRC_b163</t>
  </si>
  <si>
    <t>CRC_a118.CRC_b163</t>
  </si>
  <si>
    <t>CRC_a119.CRC_b163</t>
  </si>
  <si>
    <t>CRC_a120.CRC_b163</t>
  </si>
  <si>
    <t>CRC_a121.CRC_b163</t>
  </si>
  <si>
    <t>CRC_a122.CRC_b163</t>
  </si>
  <si>
    <t>CRC_a123.CRC_b163</t>
  </si>
  <si>
    <t>CRC_a124.CRC_b163</t>
  </si>
  <si>
    <t>CRC_a125.CRC_b163</t>
  </si>
  <si>
    <t>CRC_a126.CRC_b163</t>
  </si>
  <si>
    <t>CRC_a127.CRC_b163</t>
  </si>
  <si>
    <t>CRC_a128.CRC_b163</t>
  </si>
  <si>
    <t>CRC_a129.CRC_b163</t>
  </si>
  <si>
    <t>CRC_a130.CRC_b163</t>
  </si>
  <si>
    <t>CRC_a131.CRC_b163</t>
  </si>
  <si>
    <t>CRC_a132.CRC_b163</t>
  </si>
  <si>
    <t>CRC_a133.CRC_b163</t>
  </si>
  <si>
    <t>CRC_a134.CRC_b163</t>
  </si>
  <si>
    <t>CRC_a135.CRC_b163</t>
  </si>
  <si>
    <t>CRC_a136.CRC_b163</t>
  </si>
  <si>
    <t>CRC_a137.CRC_b163</t>
  </si>
  <si>
    <t>CRC_a138.CRC_b163</t>
  </si>
  <si>
    <t>CRC_a139.CRC_b163</t>
  </si>
  <si>
    <t>CRC_a140.CRC_b163</t>
  </si>
  <si>
    <t>CRC_a141.CRC_b163</t>
  </si>
  <si>
    <t>CRC_a142.CRC_b163</t>
  </si>
  <si>
    <t>CRC_a143.CRC_b163</t>
  </si>
  <si>
    <t>CRC_a144.CRC_b163</t>
  </si>
  <si>
    <t>CRC_a145.CRC_b163</t>
  </si>
  <si>
    <t>CRC_a146.CRC_b163</t>
  </si>
  <si>
    <t>CRC_a147.CRC_b163</t>
  </si>
  <si>
    <t>CRC_a148.CRC_b163</t>
  </si>
  <si>
    <t>CRC_a149.CRC_b163</t>
  </si>
  <si>
    <t>CRC_a150.CRC_b163</t>
  </si>
  <si>
    <t>CRC_a151.CRC_b163</t>
  </si>
  <si>
    <t>CRC_a152.CRC_b163</t>
  </si>
  <si>
    <t>CRC_a153.CRC_b163</t>
  </si>
  <si>
    <t>CRC_a154.CRC_b163</t>
  </si>
  <si>
    <t>CRC_a155.CRC_b163</t>
  </si>
  <si>
    <t>CRC_a156.CRC_b163</t>
  </si>
  <si>
    <t>CRC_a157.CRC_b163</t>
  </si>
  <si>
    <t>CRC_a158.CRC_b163</t>
  </si>
  <si>
    <t>CRC_a159.CRC_b163</t>
  </si>
  <si>
    <t>CRC_a160.CRC_b163</t>
  </si>
  <si>
    <t>CRC_a161.CRC_b163</t>
  </si>
  <si>
    <t>CRC_a162.CRC_b163</t>
  </si>
  <si>
    <t>CRC_a163.CRC_b163</t>
  </si>
  <si>
    <t>CRC_a164.CRC_b163</t>
  </si>
  <si>
    <t>CRC_a165.CRC_b163</t>
  </si>
  <si>
    <t>CRC_a166.CRC_b163</t>
  </si>
  <si>
    <t>CRC_a167.CRC_b163</t>
  </si>
  <si>
    <t>CRC_a168.CRC_b163</t>
  </si>
  <si>
    <t>CRC_a169.CRC_b163</t>
  </si>
  <si>
    <t>CRC_a170.CRC_b163</t>
  </si>
  <si>
    <t>CRC_a171.CRC_b163</t>
  </si>
  <si>
    <t>CRC_a172.CRC_b163</t>
  </si>
  <si>
    <t>CRC_a173.CRC_b163</t>
  </si>
  <si>
    <t>CRC_a174.CRC_b163</t>
  </si>
  <si>
    <t>CRC_a175.CRC_b163</t>
  </si>
  <si>
    <t>CRC_a176.CRC_b163</t>
  </si>
  <si>
    <t>CRC_a177.CRC_b163</t>
  </si>
  <si>
    <t>CRC_a178.CRC_b163</t>
  </si>
  <si>
    <t>CRC_a179.CRC_b163</t>
  </si>
  <si>
    <t>CRC_a180.CRC_b163</t>
  </si>
  <si>
    <t>CRC_a181.CRC_b163</t>
  </si>
  <si>
    <t>CRC_a182.CRC_b163</t>
  </si>
  <si>
    <t>CRC_a183.CRC_b163</t>
  </si>
  <si>
    <t>CRC_a184.CRC_b163</t>
  </si>
  <si>
    <t>CRC_a185.CRC_b163</t>
  </si>
  <si>
    <t>CRC_a186.CRC_b163</t>
  </si>
  <si>
    <t>CRC_a187.CRC_b163</t>
  </si>
  <si>
    <t>CRC_a188.CRC_b163</t>
  </si>
  <si>
    <t>CRC_a189.CRC_b163</t>
  </si>
  <si>
    <t>CRC_a190.CRC_b163</t>
  </si>
  <si>
    <t>CRC_a191.CRC_b163</t>
  </si>
  <si>
    <t>CRC_a192.CRC_b163</t>
  </si>
  <si>
    <t>CRC_a193.CRC_b163</t>
  </si>
  <si>
    <t>CRC_a194.CRC_b163</t>
  </si>
  <si>
    <t>CRC_a195.CRC_b163</t>
  </si>
  <si>
    <t>CRC_a196.CRC_b163</t>
  </si>
  <si>
    <t>CRC_a197.CRC_b163</t>
  </si>
  <si>
    <t>CRC_a198.CRC_b163</t>
  </si>
  <si>
    <t>CRC_a199.CRC_b163</t>
  </si>
  <si>
    <t>CDK4_a17.CRC_b163</t>
  </si>
  <si>
    <t>CRC_a1.CRC_b164</t>
  </si>
  <si>
    <t>CRC_a2.CRC_b164</t>
  </si>
  <si>
    <t>CRC_a3.CRC_b164</t>
  </si>
  <si>
    <t>CRC_a4.CRC_b164</t>
  </si>
  <si>
    <t>CRC_a5.CRC_b164</t>
  </si>
  <si>
    <t>CRC_a6.CRC_b164</t>
  </si>
  <si>
    <t>CRC_a7.CRC_b164</t>
  </si>
  <si>
    <t>CRC_a8.CRC_b164</t>
  </si>
  <si>
    <t>CRC_a9.CRC_b164</t>
  </si>
  <si>
    <t>CRC_a10.CRC_b164</t>
  </si>
  <si>
    <t>CRC_a11.CRC_b164</t>
  </si>
  <si>
    <t>CRC_a12.CRC_b164</t>
  </si>
  <si>
    <t>CRC_a13.CRC_b164</t>
  </si>
  <si>
    <t>CRC_a14.CRC_b164</t>
  </si>
  <si>
    <t>CRC_a15.CRC_b164</t>
  </si>
  <si>
    <t>CRC_a16.CRC_b164</t>
  </si>
  <si>
    <t>CRC_a17.CRC_b164</t>
  </si>
  <si>
    <t>CRC_a18.CRC_b164</t>
  </si>
  <si>
    <t>CRC_a19.CRC_b164</t>
  </si>
  <si>
    <t>CRC_a20.CRC_b164</t>
  </si>
  <si>
    <t>CRC_a21.CRC_b164</t>
  </si>
  <si>
    <t>CRC_a22.CRC_b164</t>
  </si>
  <si>
    <t>CRC_a23.CRC_b164</t>
  </si>
  <si>
    <t>CRC_a24.CRC_b164</t>
  </si>
  <si>
    <t>CRC_a25.CRC_b164</t>
  </si>
  <si>
    <t>CRC_a26.CRC_b164</t>
  </si>
  <si>
    <t>CRC_a27.CRC_b164</t>
  </si>
  <si>
    <t>CRC_a28.CRC_b164</t>
  </si>
  <si>
    <t>CRC_a29.CRC_b164</t>
  </si>
  <si>
    <t>CRC_a30.CRC_b164</t>
  </si>
  <si>
    <t>CRC_a31.CRC_b164</t>
  </si>
  <si>
    <t>CRC_a32.CRC_b164</t>
  </si>
  <si>
    <t>CRC_a33.CRC_b164</t>
  </si>
  <si>
    <t>CRC_a34.CRC_b164</t>
  </si>
  <si>
    <t>CRC_a35.CRC_b164</t>
  </si>
  <si>
    <t>CRC_a36.CRC_b164</t>
  </si>
  <si>
    <t>CRC_a37.CRC_b164</t>
  </si>
  <si>
    <t>CRC_a38.CRC_b164</t>
  </si>
  <si>
    <t>CRC_a39.CRC_b164</t>
  </si>
  <si>
    <t>CRC_a40.CRC_b164</t>
  </si>
  <si>
    <t>CRC_a41.CRC_b164</t>
  </si>
  <si>
    <t>CRC_a42.CRC_b164</t>
  </si>
  <si>
    <t>CRC_a43.CRC_b164</t>
  </si>
  <si>
    <t>CRC_a44.CRC_b164</t>
  </si>
  <si>
    <t>CRC_a45.CRC_b164</t>
  </si>
  <si>
    <t>CRC_a46.CRC_b164</t>
  </si>
  <si>
    <t>CRC_a47.CRC_b164</t>
  </si>
  <si>
    <t>CRC_a48.CRC_b164</t>
  </si>
  <si>
    <t>CRC_a49.CRC_b164</t>
  </si>
  <si>
    <t>CRC_a50.CRC_b164</t>
  </si>
  <si>
    <t>CRC_a51.CRC_b164</t>
  </si>
  <si>
    <t>CRC_a52.CRC_b164</t>
  </si>
  <si>
    <t>CRC_a53.CRC_b164</t>
  </si>
  <si>
    <t>CRC_a54.CRC_b164</t>
  </si>
  <si>
    <t>CRC_a55.CRC_b164</t>
  </si>
  <si>
    <t>CRC_a56.CRC_b164</t>
  </si>
  <si>
    <t>CRC_a57.CRC_b164</t>
  </si>
  <si>
    <t>CRC_a58.CRC_b164</t>
  </si>
  <si>
    <t>CRC_a59.CRC_b164</t>
  </si>
  <si>
    <t>CRC_a60.CRC_b164</t>
  </si>
  <si>
    <t>CRC_a61.CRC_b164</t>
  </si>
  <si>
    <t>CRC_a62.CRC_b164</t>
  </si>
  <si>
    <t>CRC_a63.CRC_b164</t>
  </si>
  <si>
    <t>CRC_a64.CRC_b164</t>
  </si>
  <si>
    <t>CRC_a65.CRC_b164</t>
  </si>
  <si>
    <t>CRC_a66.CRC_b164</t>
  </si>
  <si>
    <t>CRC_a67.CRC_b164</t>
  </si>
  <si>
    <t>CRC_a68.CRC_b164</t>
  </si>
  <si>
    <t>CRC_a69.CRC_b164</t>
  </si>
  <si>
    <t>CRC_a70.CRC_b164</t>
  </si>
  <si>
    <t>CRC_a71.CRC_b164</t>
  </si>
  <si>
    <t>CRC_a72.CRC_b164</t>
  </si>
  <si>
    <t>CRC_a73.CRC_b164</t>
  </si>
  <si>
    <t>CRC_a74.CRC_b164</t>
  </si>
  <si>
    <t>CRC_a75.CRC_b164</t>
  </si>
  <si>
    <t>CRC_a76.CRC_b164</t>
  </si>
  <si>
    <t>CRC_a77.CRC_b164</t>
  </si>
  <si>
    <t>CRC_a78.CRC_b164</t>
  </si>
  <si>
    <t>CRC_a79.CRC_b164</t>
  </si>
  <si>
    <t>CRC_a80.CRC_b164</t>
  </si>
  <si>
    <t>CRC_a81.CRC_b164</t>
  </si>
  <si>
    <t>CRC_a82.CRC_b164</t>
  </si>
  <si>
    <t>CRC_a83.CRC_b164</t>
  </si>
  <si>
    <t>CRC_a84.CRC_b164</t>
  </si>
  <si>
    <t>CRC_a85.CRC_b164</t>
  </si>
  <si>
    <t>CRC_a86.CRC_b164</t>
  </si>
  <si>
    <t>CRC_a87.CRC_b164</t>
  </si>
  <si>
    <t>CRC_a88.CRC_b164</t>
  </si>
  <si>
    <t>CRC_a89.CRC_b164</t>
  </si>
  <si>
    <t>CRC_a90.CRC_b164</t>
  </si>
  <si>
    <t>CRC_a91.CRC_b164</t>
  </si>
  <si>
    <t>CRC_a92.CRC_b164</t>
  </si>
  <si>
    <t>CRC_a93.CRC_b164</t>
  </si>
  <si>
    <t>CRC_a94.CRC_b164</t>
  </si>
  <si>
    <t>CRC_a95.CRC_b164</t>
  </si>
  <si>
    <t>CRC_a96.CRC_b164</t>
  </si>
  <si>
    <t>CRC_a97.CRC_b164</t>
  </si>
  <si>
    <t>CRC_a98.CRC_b164</t>
  </si>
  <si>
    <t>CRC_a99.CRC_b164</t>
  </si>
  <si>
    <t>CRC_a100.CRC_b164</t>
  </si>
  <si>
    <t>CRC_a101.CRC_b164</t>
  </si>
  <si>
    <t>CRC_a102.CRC_b164</t>
  </si>
  <si>
    <t>CRC_a103.CRC_b164</t>
  </si>
  <si>
    <t>CRC_a104.CRC_b164</t>
  </si>
  <si>
    <t>CRC_a105.CRC_b164</t>
  </si>
  <si>
    <t>CRC_a106.CRC_b164</t>
  </si>
  <si>
    <t>CRC_a107.CRC_b164</t>
  </si>
  <si>
    <t>CRC_a108.CRC_b164</t>
  </si>
  <si>
    <t>CRC_a109.CRC_b164</t>
  </si>
  <si>
    <t>CRC_a110.CRC_b164</t>
  </si>
  <si>
    <t>CRC_a111.CRC_b164</t>
  </si>
  <si>
    <t>CRC_a112.CRC_b164</t>
  </si>
  <si>
    <t>CRC_a113.CRC_b164</t>
  </si>
  <si>
    <t>CRC_a114.CRC_b164</t>
  </si>
  <si>
    <t>CRC_a115.CRC_b164</t>
  </si>
  <si>
    <t>CRC_a116.CRC_b164</t>
  </si>
  <si>
    <t>CRC_a117.CRC_b164</t>
  </si>
  <si>
    <t>CRC_a118.CRC_b164</t>
  </si>
  <si>
    <t>CRC_a119.CRC_b164</t>
  </si>
  <si>
    <t>CRC_a120.CRC_b164</t>
  </si>
  <si>
    <t>CRC_a121.CRC_b164</t>
  </si>
  <si>
    <t>CRC_a122.CRC_b164</t>
  </si>
  <si>
    <t>CRC_a123.CRC_b164</t>
  </si>
  <si>
    <t>CRC_a124.CRC_b164</t>
  </si>
  <si>
    <t>CRC_a125.CRC_b164</t>
  </si>
  <si>
    <t>CRC_a126.CRC_b164</t>
  </si>
  <si>
    <t>CRC_a127.CRC_b164</t>
  </si>
  <si>
    <t>CRC_a128.CRC_b164</t>
  </si>
  <si>
    <t>CRC_a129.CRC_b164</t>
  </si>
  <si>
    <t>CRC_a130.CRC_b164</t>
  </si>
  <si>
    <t>CRC_a131.CRC_b164</t>
  </si>
  <si>
    <t>CRC_a132.CRC_b164</t>
  </si>
  <si>
    <t>CRC_a133.CRC_b164</t>
  </si>
  <si>
    <t>CRC_a134.CRC_b164</t>
  </si>
  <si>
    <t>CRC_a135.CRC_b164</t>
  </si>
  <si>
    <t>CRC_a136.CRC_b164</t>
  </si>
  <si>
    <t>CRC_a137.CRC_b164</t>
  </si>
  <si>
    <t>CRC_a138.CRC_b164</t>
  </si>
  <si>
    <t>CRC_a139.CRC_b164</t>
  </si>
  <si>
    <t>CRC_a140.CRC_b164</t>
  </si>
  <si>
    <t>CRC_a141.CRC_b164</t>
  </si>
  <si>
    <t>CRC_a142.CRC_b164</t>
  </si>
  <si>
    <t>CRC_a143.CRC_b164</t>
  </si>
  <si>
    <t>CRC_a144.CRC_b164</t>
  </si>
  <si>
    <t>CRC_a145.CRC_b164</t>
  </si>
  <si>
    <t>CRC_a146.CRC_b164</t>
  </si>
  <si>
    <t>CRC_a147.CRC_b164</t>
  </si>
  <si>
    <t>CRC_a148.CRC_b164</t>
  </si>
  <si>
    <t>CRC_a149.CRC_b164</t>
  </si>
  <si>
    <t>CRC_a150.CRC_b164</t>
  </si>
  <si>
    <t>CRC_a151.CRC_b164</t>
  </si>
  <si>
    <t>CRC_a152.CRC_b164</t>
  </si>
  <si>
    <t>CRC_a153.CRC_b164</t>
  </si>
  <si>
    <t>CRC_a154.CRC_b164</t>
  </si>
  <si>
    <t>CRC_a155.CRC_b164</t>
  </si>
  <si>
    <t>CRC_a156.CRC_b164</t>
  </si>
  <si>
    <t>CRC_a157.CRC_b164</t>
  </si>
  <si>
    <t>CRC_a158.CRC_b164</t>
  </si>
  <si>
    <t>CRC_a159.CRC_b164</t>
  </si>
  <si>
    <t>CRC_a160.CRC_b164</t>
  </si>
  <si>
    <t>CRC_a161.CRC_b164</t>
  </si>
  <si>
    <t>CRC_a162.CRC_b164</t>
  </si>
  <si>
    <t>CRC_a163.CRC_b164</t>
  </si>
  <si>
    <t>CRC_a164.CRC_b164</t>
  </si>
  <si>
    <t>CRC_a165.CRC_b164</t>
  </si>
  <si>
    <t>CRC_a166.CRC_b164</t>
  </si>
  <si>
    <t>CRC_a167.CRC_b164</t>
  </si>
  <si>
    <t>CRC_a168.CRC_b164</t>
  </si>
  <si>
    <t>CRC_a169.CRC_b164</t>
  </si>
  <si>
    <t>CRC_a170.CRC_b164</t>
  </si>
  <si>
    <t>CRC_a171.CRC_b164</t>
  </si>
  <si>
    <t>CRC_a172.CRC_b164</t>
  </si>
  <si>
    <t>CRC_a173.CRC_b164</t>
  </si>
  <si>
    <t>CRC_a174.CRC_b164</t>
  </si>
  <si>
    <t>CRC_a175.CRC_b164</t>
  </si>
  <si>
    <t>CRC_a176.CRC_b164</t>
  </si>
  <si>
    <t>CRC_a177.CRC_b164</t>
  </si>
  <si>
    <t>CRC_a178.CRC_b164</t>
  </si>
  <si>
    <t>CRC_a179.CRC_b164</t>
  </si>
  <si>
    <t>CRC_a180.CRC_b164</t>
  </si>
  <si>
    <t>CRC_a181.CRC_b164</t>
  </si>
  <si>
    <t>CRC_a182.CRC_b164</t>
  </si>
  <si>
    <t>CRC_a183.CRC_b164</t>
  </si>
  <si>
    <t>CRC_a184.CRC_b164</t>
  </si>
  <si>
    <t>CRC_a185.CRC_b164</t>
  </si>
  <si>
    <t>CRC_a186.CRC_b164</t>
  </si>
  <si>
    <t>CRC_a187.CRC_b164</t>
  </si>
  <si>
    <t>CRC_a188.CRC_b164</t>
  </si>
  <si>
    <t>CRC_a189.CRC_b164</t>
  </si>
  <si>
    <t>CRC_a190.CRC_b164</t>
  </si>
  <si>
    <t>CRC_a191.CRC_b164</t>
  </si>
  <si>
    <t>CRC_a192.CRC_b164</t>
  </si>
  <si>
    <t>CRC_a193.CRC_b164</t>
  </si>
  <si>
    <t>CRC_a194.CRC_b164</t>
  </si>
  <si>
    <t>CRC_a195.CRC_b164</t>
  </si>
  <si>
    <t>CRC_a196.CRC_b164</t>
  </si>
  <si>
    <t>CRC_a197.CRC_b164</t>
  </si>
  <si>
    <t>CRC_a198.CRC_b164</t>
  </si>
  <si>
    <t>CRC_a199.CRC_b164</t>
  </si>
  <si>
    <t>CDK4_a17.CRC_b164</t>
  </si>
  <si>
    <t>CRC_a1.CRC_b165</t>
  </si>
  <si>
    <t>CRC_a2.CRC_b165</t>
  </si>
  <si>
    <t>CRC_a3.CRC_b165</t>
  </si>
  <si>
    <t>CRC_a4.CRC_b165</t>
  </si>
  <si>
    <t>CRC_a5.CRC_b165</t>
  </si>
  <si>
    <t>CRC_a6.CRC_b165</t>
  </si>
  <si>
    <t>CRC_a7.CRC_b165</t>
  </si>
  <si>
    <t>CRC_a8.CRC_b165</t>
  </si>
  <si>
    <t>CRC_a9.CRC_b165</t>
  </si>
  <si>
    <t>CRC_a10.CRC_b165</t>
  </si>
  <si>
    <t>CRC_a11.CRC_b165</t>
  </si>
  <si>
    <t>CRC_a12.CRC_b165</t>
  </si>
  <si>
    <t>CRC_a13.CRC_b165</t>
  </si>
  <si>
    <t>CRC_a14.CRC_b165</t>
  </si>
  <si>
    <t>CRC_a15.CRC_b165</t>
  </si>
  <si>
    <t>CRC_a16.CRC_b165</t>
  </si>
  <si>
    <t>CRC_a17.CRC_b165</t>
  </si>
  <si>
    <t>CRC_a18.CRC_b165</t>
  </si>
  <si>
    <t>CRC_a19.CRC_b165</t>
  </si>
  <si>
    <t>CRC_a20.CRC_b165</t>
  </si>
  <si>
    <t>CRC_a21.CRC_b165</t>
  </si>
  <si>
    <t>CRC_a22.CRC_b165</t>
  </si>
  <si>
    <t>CRC_a23.CRC_b165</t>
  </si>
  <si>
    <t>CRC_a24.CRC_b165</t>
  </si>
  <si>
    <t>CRC_a25.CRC_b165</t>
  </si>
  <si>
    <t>CRC_a26.CRC_b165</t>
  </si>
  <si>
    <t>CRC_a27.CRC_b165</t>
  </si>
  <si>
    <t>CRC_a28.CRC_b165</t>
  </si>
  <si>
    <t>CRC_a29.CRC_b165</t>
  </si>
  <si>
    <t>CRC_a30.CRC_b165</t>
  </si>
  <si>
    <t>CRC_a31.CRC_b165</t>
  </si>
  <si>
    <t>CRC_a32.CRC_b165</t>
  </si>
  <si>
    <t>CRC_a33.CRC_b165</t>
  </si>
  <si>
    <t>CRC_a34.CRC_b165</t>
  </si>
  <si>
    <t>CRC_a35.CRC_b165</t>
  </si>
  <si>
    <t>CRC_a36.CRC_b165</t>
  </si>
  <si>
    <t>CRC_a37.CRC_b165</t>
  </si>
  <si>
    <t>CRC_a38.CRC_b165</t>
  </si>
  <si>
    <t>CRC_a39.CRC_b165</t>
  </si>
  <si>
    <t>CRC_a40.CRC_b165</t>
  </si>
  <si>
    <t>CRC_a41.CRC_b165</t>
  </si>
  <si>
    <t>CRC_a42.CRC_b165</t>
  </si>
  <si>
    <t>CRC_a43.CRC_b165</t>
  </si>
  <si>
    <t>CRC_a44.CRC_b165</t>
  </si>
  <si>
    <t>CRC_a45.CRC_b165</t>
  </si>
  <si>
    <t>CRC_a46.CRC_b165</t>
  </si>
  <si>
    <t>CRC_a47.CRC_b165</t>
  </si>
  <si>
    <t>CRC_a48.CRC_b165</t>
  </si>
  <si>
    <t>CRC_a49.CRC_b165</t>
  </si>
  <si>
    <t>CRC_a50.CRC_b165</t>
  </si>
  <si>
    <t>CRC_a51.CRC_b165</t>
  </si>
  <si>
    <t>CRC_a52.CRC_b165</t>
  </si>
  <si>
    <t>CRC_a53.CRC_b165</t>
  </si>
  <si>
    <t>CRC_a54.CRC_b165</t>
  </si>
  <si>
    <t>CRC_a55.CRC_b165</t>
  </si>
  <si>
    <t>CRC_a56.CRC_b165</t>
  </si>
  <si>
    <t>CRC_a57.CRC_b165</t>
  </si>
  <si>
    <t>CRC_a58.CRC_b165</t>
  </si>
  <si>
    <t>CRC_a59.CRC_b165</t>
  </si>
  <si>
    <t>CRC_a60.CRC_b165</t>
  </si>
  <si>
    <t>CRC_a61.CRC_b165</t>
  </si>
  <si>
    <t>CRC_a62.CRC_b165</t>
  </si>
  <si>
    <t>CRC_a63.CRC_b165</t>
  </si>
  <si>
    <t>CRC_a64.CRC_b165</t>
  </si>
  <si>
    <t>CRC_a65.CRC_b165</t>
  </si>
  <si>
    <t>CRC_a66.CRC_b165</t>
  </si>
  <si>
    <t>CRC_a67.CRC_b165</t>
  </si>
  <si>
    <t>CRC_a68.CRC_b165</t>
  </si>
  <si>
    <t>CRC_a69.CRC_b165</t>
  </si>
  <si>
    <t>CRC_a70.CRC_b165</t>
  </si>
  <si>
    <t>CRC_a71.CRC_b165</t>
  </si>
  <si>
    <t>CRC_a72.CRC_b165</t>
  </si>
  <si>
    <t>CRC_a73.CRC_b165</t>
  </si>
  <si>
    <t>CRC_a74.CRC_b165</t>
  </si>
  <si>
    <t>CRC_a75.CRC_b165</t>
  </si>
  <si>
    <t>CRC_a76.CRC_b165</t>
  </si>
  <si>
    <t>CRC_a77.CRC_b165</t>
  </si>
  <si>
    <t>CRC_a78.CRC_b165</t>
  </si>
  <si>
    <t>CRC_a79.CRC_b165</t>
  </si>
  <si>
    <t>CRC_a80.CRC_b165</t>
  </si>
  <si>
    <t>CRC_a81.CRC_b165</t>
  </si>
  <si>
    <t>CRC_a82.CRC_b165</t>
  </si>
  <si>
    <t>CRC_a83.CRC_b165</t>
  </si>
  <si>
    <t>CRC_a84.CRC_b165</t>
  </si>
  <si>
    <t>CRC_a85.CRC_b165</t>
  </si>
  <si>
    <t>CRC_a86.CRC_b165</t>
  </si>
  <si>
    <t>CRC_a87.CRC_b165</t>
  </si>
  <si>
    <t>CRC_a88.CRC_b165</t>
  </si>
  <si>
    <t>CRC_a89.CRC_b165</t>
  </si>
  <si>
    <t>CRC_a90.CRC_b165</t>
  </si>
  <si>
    <t>CRC_a91.CRC_b165</t>
  </si>
  <si>
    <t>CRC_a92.CRC_b165</t>
  </si>
  <si>
    <t>CRC_a93.CRC_b165</t>
  </si>
  <si>
    <t>CRC_a94.CRC_b165</t>
  </si>
  <si>
    <t>CRC_a95.CRC_b165</t>
  </si>
  <si>
    <t>CRC_a96.CRC_b165</t>
  </si>
  <si>
    <t>CRC_a97.CRC_b165</t>
  </si>
  <si>
    <t>CRC_a98.CRC_b165</t>
  </si>
  <si>
    <t>CRC_a99.CRC_b165</t>
  </si>
  <si>
    <t>CRC_a100.CRC_b165</t>
  </si>
  <si>
    <t>CRC_a101.CRC_b165</t>
  </si>
  <si>
    <t>CRC_a102.CRC_b165</t>
  </si>
  <si>
    <t>CRC_a103.CRC_b165</t>
  </si>
  <si>
    <t>CRC_a104.CRC_b165</t>
  </si>
  <si>
    <t>CRC_a105.CRC_b165</t>
  </si>
  <si>
    <t>CRC_a106.CRC_b165</t>
  </si>
  <si>
    <t>CRC_a107.CRC_b165</t>
  </si>
  <si>
    <t>CRC_a108.CRC_b165</t>
  </si>
  <si>
    <t>CRC_a109.CRC_b165</t>
  </si>
  <si>
    <t>CRC_a110.CRC_b165</t>
  </si>
  <si>
    <t>CRC_a111.CRC_b165</t>
  </si>
  <si>
    <t>CRC_a112.CRC_b165</t>
  </si>
  <si>
    <t>CRC_a113.CRC_b165</t>
  </si>
  <si>
    <t>CRC_a114.CRC_b165</t>
  </si>
  <si>
    <t>CRC_a115.CRC_b165</t>
  </si>
  <si>
    <t>CRC_a116.CRC_b165</t>
  </si>
  <si>
    <t>CRC_a117.CRC_b165</t>
  </si>
  <si>
    <t>CRC_a118.CRC_b165</t>
  </si>
  <si>
    <t>CRC_a119.CRC_b165</t>
  </si>
  <si>
    <t>CRC_a120.CRC_b165</t>
  </si>
  <si>
    <t>CRC_a121.CRC_b165</t>
  </si>
  <si>
    <t>CRC_a122.CRC_b165</t>
  </si>
  <si>
    <t>CRC_a123.CRC_b165</t>
  </si>
  <si>
    <t>CRC_a124.CRC_b165</t>
  </si>
  <si>
    <t>CRC_a125.CRC_b165</t>
  </si>
  <si>
    <t>CRC_a126.CRC_b165</t>
  </si>
  <si>
    <t>CRC_a127.CRC_b165</t>
  </si>
  <si>
    <t>CRC_a128.CRC_b165</t>
  </si>
  <si>
    <t>CRC_a129.CRC_b165</t>
  </si>
  <si>
    <t>CRC_a130.CRC_b165</t>
  </si>
  <si>
    <t>CRC_a131.CRC_b165</t>
  </si>
  <si>
    <t>CRC_a132.CRC_b165</t>
  </si>
  <si>
    <t>CRC_a133.CRC_b165</t>
  </si>
  <si>
    <t>CRC_a134.CRC_b165</t>
  </si>
  <si>
    <t>CRC_a135.CRC_b165</t>
  </si>
  <si>
    <t>CRC_a136.CRC_b165</t>
  </si>
  <si>
    <t>CRC_a137.CRC_b165</t>
  </si>
  <si>
    <t>CRC_a138.CRC_b165</t>
  </si>
  <si>
    <t>CRC_a139.CRC_b165</t>
  </si>
  <si>
    <t>CRC_a140.CRC_b165</t>
  </si>
  <si>
    <t>CRC_a141.CRC_b165</t>
  </si>
  <si>
    <t>CRC_a142.CRC_b165</t>
  </si>
  <si>
    <t>CRC_a143.CRC_b165</t>
  </si>
  <si>
    <t>CRC_a144.CRC_b165</t>
  </si>
  <si>
    <t>CRC_a145.CRC_b165</t>
  </si>
  <si>
    <t>CRC_a146.CRC_b165</t>
  </si>
  <si>
    <t>CRC_a147.CRC_b165</t>
  </si>
  <si>
    <t>CRC_a148.CRC_b165</t>
  </si>
  <si>
    <t>CRC_a149.CRC_b165</t>
  </si>
  <si>
    <t>CRC_a150.CRC_b165</t>
  </si>
  <si>
    <t>CRC_a151.CRC_b165</t>
  </si>
  <si>
    <t>CRC_a152.CRC_b165</t>
  </si>
  <si>
    <t>CRC_a153.CRC_b165</t>
  </si>
  <si>
    <t>CRC_a154.CRC_b165</t>
  </si>
  <si>
    <t>CRC_a155.CRC_b165</t>
  </si>
  <si>
    <t>CRC_a156.CRC_b165</t>
  </si>
  <si>
    <t>CRC_a157.CRC_b165</t>
  </si>
  <si>
    <t>CRC_a158.CRC_b165</t>
  </si>
  <si>
    <t>CRC_a159.CRC_b165</t>
  </si>
  <si>
    <t>CRC_a160.CRC_b165</t>
  </si>
  <si>
    <t>CRC_a161.CRC_b165</t>
  </si>
  <si>
    <t>CRC_a162.CRC_b165</t>
  </si>
  <si>
    <t>CRC_a163.CRC_b165</t>
  </si>
  <si>
    <t>CRC_a164.CRC_b165</t>
  </si>
  <si>
    <t>CRC_a165.CRC_b165</t>
  </si>
  <si>
    <t>CRC_a166.CRC_b165</t>
  </si>
  <si>
    <t>CRC_a167.CRC_b165</t>
  </si>
  <si>
    <t>CRC_a168.CRC_b165</t>
  </si>
  <si>
    <t>CRC_a169.CRC_b165</t>
  </si>
  <si>
    <t>CRC_a170.CRC_b165</t>
  </si>
  <si>
    <t>CRC_a171.CRC_b165</t>
  </si>
  <si>
    <t>CRC_a172.CRC_b165</t>
  </si>
  <si>
    <t>CRC_a173.CRC_b165</t>
  </si>
  <si>
    <t>CRC_a174.CRC_b165</t>
  </si>
  <si>
    <t>CRC_a175.CRC_b165</t>
  </si>
  <si>
    <t>CRC_a176.CRC_b165</t>
  </si>
  <si>
    <t>CRC_a177.CRC_b165</t>
  </si>
  <si>
    <t>CRC_a178.CRC_b165</t>
  </si>
  <si>
    <t>CRC_a179.CRC_b165</t>
  </si>
  <si>
    <t>CRC_a180.CRC_b165</t>
  </si>
  <si>
    <t>CRC_a181.CRC_b165</t>
  </si>
  <si>
    <t>CRC_a182.CRC_b165</t>
  </si>
  <si>
    <t>CRC_a183.CRC_b165</t>
  </si>
  <si>
    <t>CRC_a184.CRC_b165</t>
  </si>
  <si>
    <t>CRC_a185.CRC_b165</t>
  </si>
  <si>
    <t>CRC_a186.CRC_b165</t>
  </si>
  <si>
    <t>CRC_a187.CRC_b165</t>
  </si>
  <si>
    <t>CRC_a188.CRC_b165</t>
  </si>
  <si>
    <t>CRC_a189.CRC_b165</t>
  </si>
  <si>
    <t>CRC_a190.CRC_b165</t>
  </si>
  <si>
    <t>CRC_a191.CRC_b165</t>
  </si>
  <si>
    <t>CRC_a192.CRC_b165</t>
  </si>
  <si>
    <t>CRC_a193.CRC_b165</t>
  </si>
  <si>
    <t>CRC_a194.CRC_b165</t>
  </si>
  <si>
    <t>CRC_a195.CRC_b165</t>
  </si>
  <si>
    <t>CRC_a196.CRC_b165</t>
  </si>
  <si>
    <t>CRC_a197.CRC_b165</t>
  </si>
  <si>
    <t>CRC_a198.CRC_b165</t>
  </si>
  <si>
    <t>CRC_a199.CRC_b165</t>
  </si>
  <si>
    <t>CDK4_a17.CRC_b165</t>
  </si>
  <si>
    <t>CRC_a1.CRC_b166</t>
  </si>
  <si>
    <t>CRC_a2.CRC_b166</t>
  </si>
  <si>
    <t>CRC_a3.CRC_b166</t>
  </si>
  <si>
    <t>CRC_a4.CRC_b166</t>
  </si>
  <si>
    <t>CRC_a5.CRC_b166</t>
  </si>
  <si>
    <t>CRC_a6.CRC_b166</t>
  </si>
  <si>
    <t>CRC_a7.CRC_b166</t>
  </si>
  <si>
    <t>CRC_a8.CRC_b166</t>
  </si>
  <si>
    <t>CRC_a9.CRC_b166</t>
  </si>
  <si>
    <t>CRC_a10.CRC_b166</t>
  </si>
  <si>
    <t>CRC_a11.CRC_b166</t>
  </si>
  <si>
    <t>CRC_a12.CRC_b166</t>
  </si>
  <si>
    <t>CRC_a13.CRC_b166</t>
  </si>
  <si>
    <t>CRC_a14.CRC_b166</t>
  </si>
  <si>
    <t>CRC_a15.CRC_b166</t>
  </si>
  <si>
    <t>CRC_a16.CRC_b166</t>
  </si>
  <si>
    <t>CRC_a17.CRC_b166</t>
  </si>
  <si>
    <t>CRC_a18.CRC_b166</t>
  </si>
  <si>
    <t>CRC_a19.CRC_b166</t>
  </si>
  <si>
    <t>CRC_a20.CRC_b166</t>
  </si>
  <si>
    <t>CRC_a21.CRC_b166</t>
  </si>
  <si>
    <t>CRC_a22.CRC_b166</t>
  </si>
  <si>
    <t>CRC_a23.CRC_b166</t>
  </si>
  <si>
    <t>CRC_a24.CRC_b166</t>
  </si>
  <si>
    <t>CRC_a25.CRC_b166</t>
  </si>
  <si>
    <t>CRC_a26.CRC_b166</t>
  </si>
  <si>
    <t>CRC_a27.CRC_b166</t>
  </si>
  <si>
    <t>CRC_a28.CRC_b166</t>
  </si>
  <si>
    <t>CRC_a29.CRC_b166</t>
  </si>
  <si>
    <t>CRC_a30.CRC_b166</t>
  </si>
  <si>
    <t>CRC_a31.CRC_b166</t>
  </si>
  <si>
    <t>CRC_a32.CRC_b166</t>
  </si>
  <si>
    <t>CRC_a33.CRC_b166</t>
  </si>
  <si>
    <t>CRC_a34.CRC_b166</t>
  </si>
  <si>
    <t>CRC_a35.CRC_b166</t>
  </si>
  <si>
    <t>CRC_a36.CRC_b166</t>
  </si>
  <si>
    <t>CRC_a37.CRC_b166</t>
  </si>
  <si>
    <t>CRC_a38.CRC_b166</t>
  </si>
  <si>
    <t>CRC_a39.CRC_b166</t>
  </si>
  <si>
    <t>CRC_a40.CRC_b166</t>
  </si>
  <si>
    <t>CRC_a41.CRC_b166</t>
  </si>
  <si>
    <t>CRC_a42.CRC_b166</t>
  </si>
  <si>
    <t>CRC_a43.CRC_b166</t>
  </si>
  <si>
    <t>CRC_a44.CRC_b166</t>
  </si>
  <si>
    <t>CRC_a45.CRC_b166</t>
  </si>
  <si>
    <t>CRC_a46.CRC_b166</t>
  </si>
  <si>
    <t>CRC_a47.CRC_b166</t>
  </si>
  <si>
    <t>CRC_a48.CRC_b166</t>
  </si>
  <si>
    <t>CRC_a49.CRC_b166</t>
  </si>
  <si>
    <t>CRC_a50.CRC_b166</t>
  </si>
  <si>
    <t>CRC_a51.CRC_b166</t>
  </si>
  <si>
    <t>CRC_a52.CRC_b166</t>
  </si>
  <si>
    <t>CRC_a53.CRC_b166</t>
  </si>
  <si>
    <t>CRC_a54.CRC_b166</t>
  </si>
  <si>
    <t>CRC_a55.CRC_b166</t>
  </si>
  <si>
    <t>CRC_a56.CRC_b166</t>
  </si>
  <si>
    <t>CRC_a57.CRC_b166</t>
  </si>
  <si>
    <t>CRC_a58.CRC_b166</t>
  </si>
  <si>
    <t>CRC_a59.CRC_b166</t>
  </si>
  <si>
    <t>CRC_a60.CRC_b166</t>
  </si>
  <si>
    <t>CRC_a61.CRC_b166</t>
  </si>
  <si>
    <t>CRC_a62.CRC_b166</t>
  </si>
  <si>
    <t>CRC_a63.CRC_b166</t>
  </si>
  <si>
    <t>CRC_a64.CRC_b166</t>
  </si>
  <si>
    <t>CRC_a65.CRC_b166</t>
  </si>
  <si>
    <t>CRC_a66.CRC_b166</t>
  </si>
  <si>
    <t>CRC_a67.CRC_b166</t>
  </si>
  <si>
    <t>CRC_a68.CRC_b166</t>
  </si>
  <si>
    <t>CRC_a69.CRC_b166</t>
  </si>
  <si>
    <t>CRC_a70.CRC_b166</t>
  </si>
  <si>
    <t>CRC_a71.CRC_b166</t>
  </si>
  <si>
    <t>CRC_a72.CRC_b166</t>
  </si>
  <si>
    <t>CRC_a73.CRC_b166</t>
  </si>
  <si>
    <t>CRC_a74.CRC_b166</t>
  </si>
  <si>
    <t>CRC_a75.CRC_b166</t>
  </si>
  <si>
    <t>CRC_a76.CRC_b166</t>
  </si>
  <si>
    <t>CRC_a77.CRC_b166</t>
  </si>
  <si>
    <t>CRC_a78.CRC_b166</t>
  </si>
  <si>
    <t>CRC_a79.CRC_b166</t>
  </si>
  <si>
    <t>CRC_a80.CRC_b166</t>
  </si>
  <si>
    <t>CRC_a81.CRC_b166</t>
  </si>
  <si>
    <t>CRC_a82.CRC_b166</t>
  </si>
  <si>
    <t>CRC_a83.CRC_b166</t>
  </si>
  <si>
    <t>CRC_a84.CRC_b166</t>
  </si>
  <si>
    <t>CRC_a85.CRC_b166</t>
  </si>
  <si>
    <t>CRC_a86.CRC_b166</t>
  </si>
  <si>
    <t>CRC_a87.CRC_b166</t>
  </si>
  <si>
    <t>CRC_a88.CRC_b166</t>
  </si>
  <si>
    <t>CRC_a89.CRC_b166</t>
  </si>
  <si>
    <t>CRC_a90.CRC_b166</t>
  </si>
  <si>
    <t>CRC_a91.CRC_b166</t>
  </si>
  <si>
    <t>CRC_a92.CRC_b166</t>
  </si>
  <si>
    <t>CRC_a93.CRC_b166</t>
  </si>
  <si>
    <t>CRC_a94.CRC_b166</t>
  </si>
  <si>
    <t>CRC_a95.CRC_b166</t>
  </si>
  <si>
    <t>CRC_a96.CRC_b166</t>
  </si>
  <si>
    <t>CRC_a97.CRC_b166</t>
  </si>
  <si>
    <t>CRC_a98.CRC_b166</t>
  </si>
  <si>
    <t>CRC_a99.CRC_b166</t>
  </si>
  <si>
    <t>CRC_a100.CRC_b166</t>
  </si>
  <si>
    <t>CRC_a101.CRC_b166</t>
  </si>
  <si>
    <t>CRC_a102.CRC_b166</t>
  </si>
  <si>
    <t>CRC_a103.CRC_b166</t>
  </si>
  <si>
    <t>CRC_a104.CRC_b166</t>
  </si>
  <si>
    <t>CRC_a105.CRC_b166</t>
  </si>
  <si>
    <t>CRC_a106.CRC_b166</t>
  </si>
  <si>
    <t>CRC_a107.CRC_b166</t>
  </si>
  <si>
    <t>CRC_a108.CRC_b166</t>
  </si>
  <si>
    <t>CRC_a109.CRC_b166</t>
  </si>
  <si>
    <t>CRC_a110.CRC_b166</t>
  </si>
  <si>
    <t>CRC_a111.CRC_b166</t>
  </si>
  <si>
    <t>CRC_a112.CRC_b166</t>
  </si>
  <si>
    <t>CRC_a113.CRC_b166</t>
  </si>
  <si>
    <t>CRC_a114.CRC_b166</t>
  </si>
  <si>
    <t>CRC_a115.CRC_b166</t>
  </si>
  <si>
    <t>CRC_a116.CRC_b166</t>
  </si>
  <si>
    <t>CRC_a117.CRC_b166</t>
  </si>
  <si>
    <t>CRC_a118.CRC_b166</t>
  </si>
  <si>
    <t>CRC_a119.CRC_b166</t>
  </si>
  <si>
    <t>CRC_a120.CRC_b166</t>
  </si>
  <si>
    <t>CRC_a121.CRC_b166</t>
  </si>
  <si>
    <t>CRC_a122.CRC_b166</t>
  </si>
  <si>
    <t>CRC_a123.CRC_b166</t>
  </si>
  <si>
    <t>CRC_a124.CRC_b166</t>
  </si>
  <si>
    <t>CRC_a125.CRC_b166</t>
  </si>
  <si>
    <t>CRC_a126.CRC_b166</t>
  </si>
  <si>
    <t>CRC_a127.CRC_b166</t>
  </si>
  <si>
    <t>CRC_a128.CRC_b166</t>
  </si>
  <si>
    <t>CRC_a129.CRC_b166</t>
  </si>
  <si>
    <t>CRC_a130.CRC_b166</t>
  </si>
  <si>
    <t>CRC_a131.CRC_b166</t>
  </si>
  <si>
    <t>CRC_a132.CRC_b166</t>
  </si>
  <si>
    <t>CRC_a133.CRC_b166</t>
  </si>
  <si>
    <t>CRC_a134.CRC_b166</t>
  </si>
  <si>
    <t>CRC_a135.CRC_b166</t>
  </si>
  <si>
    <t>CRC_a136.CRC_b166</t>
  </si>
  <si>
    <t>CRC_a137.CRC_b166</t>
  </si>
  <si>
    <t>CRC_a138.CRC_b166</t>
  </si>
  <si>
    <t>CRC_a139.CRC_b166</t>
  </si>
  <si>
    <t>CRC_a140.CRC_b166</t>
  </si>
  <si>
    <t>CRC_a141.CRC_b166</t>
  </si>
  <si>
    <t>CRC_a142.CRC_b166</t>
  </si>
  <si>
    <t>CRC_a143.CRC_b166</t>
  </si>
  <si>
    <t>CRC_a144.CRC_b166</t>
  </si>
  <si>
    <t>CRC_a145.CRC_b166</t>
  </si>
  <si>
    <t>CRC_a146.CRC_b166</t>
  </si>
  <si>
    <t>CRC_a147.CRC_b166</t>
  </si>
  <si>
    <t>CRC_a148.CRC_b166</t>
  </si>
  <si>
    <t>CRC_a149.CRC_b166</t>
  </si>
  <si>
    <t>CRC_a150.CRC_b166</t>
  </si>
  <si>
    <t>CRC_a151.CRC_b166</t>
  </si>
  <si>
    <t>CRC_a152.CRC_b166</t>
  </si>
  <si>
    <t>CRC_a153.CRC_b166</t>
  </si>
  <si>
    <t>CRC_a154.CRC_b166</t>
  </si>
  <si>
    <t>CRC_a155.CRC_b166</t>
  </si>
  <si>
    <t>CRC_a156.CRC_b166</t>
  </si>
  <si>
    <t>CRC_a157.CRC_b166</t>
  </si>
  <si>
    <t>CRC_a158.CRC_b166</t>
  </si>
  <si>
    <t>CRC_a159.CRC_b166</t>
  </si>
  <si>
    <t>CRC_a160.CRC_b166</t>
  </si>
  <si>
    <t>CRC_a161.CRC_b166</t>
  </si>
  <si>
    <t>CRC_a162.CRC_b166</t>
  </si>
  <si>
    <t>CRC_a163.CRC_b166</t>
  </si>
  <si>
    <t>CRC_a164.CRC_b166</t>
  </si>
  <si>
    <t>CRC_a165.CRC_b166</t>
  </si>
  <si>
    <t>CRC_a166.CRC_b166</t>
  </si>
  <si>
    <t>CRC_a167.CRC_b166</t>
  </si>
  <si>
    <t>CRC_a168.CRC_b166</t>
  </si>
  <si>
    <t>CRC_a169.CRC_b166</t>
  </si>
  <si>
    <t>CRC_a170.CRC_b166</t>
  </si>
  <si>
    <t>CRC_a171.CRC_b166</t>
  </si>
  <si>
    <t>CRC_a172.CRC_b166</t>
  </si>
  <si>
    <t>CRC_a173.CRC_b166</t>
  </si>
  <si>
    <t>CRC_a174.CRC_b166</t>
  </si>
  <si>
    <t>CRC_a175.CRC_b166</t>
  </si>
  <si>
    <t>CRC_a176.CRC_b166</t>
  </si>
  <si>
    <t>CRC_a177.CRC_b166</t>
  </si>
  <si>
    <t>CRC_a178.CRC_b166</t>
  </si>
  <si>
    <t>CRC_a179.CRC_b166</t>
  </si>
  <si>
    <t>CRC_a180.CRC_b166</t>
  </si>
  <si>
    <t>CRC_a181.CRC_b166</t>
  </si>
  <si>
    <t>CRC_a182.CRC_b166</t>
  </si>
  <si>
    <t>CRC_a183.CRC_b166</t>
  </si>
  <si>
    <t>CRC_a184.CRC_b166</t>
  </si>
  <si>
    <t>CRC_a185.CRC_b166</t>
  </si>
  <si>
    <t>CRC_a186.CRC_b166</t>
  </si>
  <si>
    <t>CRC_a187.CRC_b166</t>
  </si>
  <si>
    <t>CRC_a188.CRC_b166</t>
  </si>
  <si>
    <t>CRC_a189.CRC_b166</t>
  </si>
  <si>
    <t>CRC_a190.CRC_b166</t>
  </si>
  <si>
    <t>CRC_a191.CRC_b166</t>
  </si>
  <si>
    <t>CRC_a192.CRC_b166</t>
  </si>
  <si>
    <t>CRC_a193.CRC_b166</t>
  </si>
  <si>
    <t>CRC_a194.CRC_b166</t>
  </si>
  <si>
    <t>CRC_a195.CRC_b166</t>
  </si>
  <si>
    <t>CRC_a196.CRC_b166</t>
  </si>
  <si>
    <t>CRC_a197.CRC_b166</t>
  </si>
  <si>
    <t>CRC_a198.CRC_b166</t>
  </si>
  <si>
    <t>CRC_a199.CRC_b166</t>
  </si>
  <si>
    <t>CDK4_a17.CRC_b166</t>
  </si>
  <si>
    <t>CRC_a1.CRC_b167</t>
  </si>
  <si>
    <t>CRC_a2.CRC_b167</t>
  </si>
  <si>
    <t>CRC_a3.CRC_b167</t>
  </si>
  <si>
    <t>CRC_a4.CRC_b167</t>
  </si>
  <si>
    <t>CRC_a5.CRC_b167</t>
  </si>
  <si>
    <t>CRC_a6.CRC_b167</t>
  </si>
  <si>
    <t>CRC_a7.CRC_b167</t>
  </si>
  <si>
    <t>CRC_a8.CRC_b167</t>
  </si>
  <si>
    <t>CRC_a9.CRC_b167</t>
  </si>
  <si>
    <t>CRC_a10.CRC_b167</t>
  </si>
  <si>
    <t>CRC_a11.CRC_b167</t>
  </si>
  <si>
    <t>CRC_a12.CRC_b167</t>
  </si>
  <si>
    <t>CRC_a13.CRC_b167</t>
  </si>
  <si>
    <t>CRC_a14.CRC_b167</t>
  </si>
  <si>
    <t>CRC_a15.CRC_b167</t>
  </si>
  <si>
    <t>CRC_a16.CRC_b167</t>
  </si>
  <si>
    <t>CRC_a17.CRC_b167</t>
  </si>
  <si>
    <t>CRC_a18.CRC_b167</t>
  </si>
  <si>
    <t>CRC_a19.CRC_b167</t>
  </si>
  <si>
    <t>CRC_a20.CRC_b167</t>
  </si>
  <si>
    <t>CRC_a21.CRC_b167</t>
  </si>
  <si>
    <t>CRC_a22.CRC_b167</t>
  </si>
  <si>
    <t>CRC_a23.CRC_b167</t>
  </si>
  <si>
    <t>CRC_a24.CRC_b167</t>
  </si>
  <si>
    <t>CRC_a25.CRC_b167</t>
  </si>
  <si>
    <t>CRC_a26.CRC_b167</t>
  </si>
  <si>
    <t>CRC_a27.CRC_b167</t>
  </si>
  <si>
    <t>CRC_a28.CRC_b167</t>
  </si>
  <si>
    <t>CRC_a29.CRC_b167</t>
  </si>
  <si>
    <t>CRC_a30.CRC_b167</t>
  </si>
  <si>
    <t>CRC_a31.CRC_b167</t>
  </si>
  <si>
    <t>CRC_a32.CRC_b167</t>
  </si>
  <si>
    <t>CRC_a33.CRC_b167</t>
  </si>
  <si>
    <t>CRC_a34.CRC_b167</t>
  </si>
  <si>
    <t>CRC_a35.CRC_b167</t>
  </si>
  <si>
    <t>CRC_a36.CRC_b167</t>
  </si>
  <si>
    <t>CRC_a37.CRC_b167</t>
  </si>
  <si>
    <t>CRC_a38.CRC_b167</t>
  </si>
  <si>
    <t>CRC_a39.CRC_b167</t>
  </si>
  <si>
    <t>CRC_a40.CRC_b167</t>
  </si>
  <si>
    <t>CRC_a41.CRC_b167</t>
  </si>
  <si>
    <t>CRC_a42.CRC_b167</t>
  </si>
  <si>
    <t>CRC_a43.CRC_b167</t>
  </si>
  <si>
    <t>CRC_a44.CRC_b167</t>
  </si>
  <si>
    <t>CRC_a45.CRC_b167</t>
  </si>
  <si>
    <t>CRC_a46.CRC_b167</t>
  </si>
  <si>
    <t>CRC_a47.CRC_b167</t>
  </si>
  <si>
    <t>CRC_a48.CRC_b167</t>
  </si>
  <si>
    <t>CRC_a49.CRC_b167</t>
  </si>
  <si>
    <t>CRC_a50.CRC_b167</t>
  </si>
  <si>
    <t>CRC_a51.CRC_b167</t>
  </si>
  <si>
    <t>CRC_a52.CRC_b167</t>
  </si>
  <si>
    <t>CRC_a53.CRC_b167</t>
  </si>
  <si>
    <t>CRC_a54.CRC_b167</t>
  </si>
  <si>
    <t>CRC_a55.CRC_b167</t>
  </si>
  <si>
    <t>CRC_a56.CRC_b167</t>
  </si>
  <si>
    <t>CRC_a57.CRC_b167</t>
  </si>
  <si>
    <t>CRC_a58.CRC_b167</t>
  </si>
  <si>
    <t>CRC_a59.CRC_b167</t>
  </si>
  <si>
    <t>CRC_a60.CRC_b167</t>
  </si>
  <si>
    <t>CRC_a61.CRC_b167</t>
  </si>
  <si>
    <t>CRC_a62.CRC_b167</t>
  </si>
  <si>
    <t>CRC_a63.CRC_b167</t>
  </si>
  <si>
    <t>CRC_a64.CRC_b167</t>
  </si>
  <si>
    <t>CRC_a65.CRC_b167</t>
  </si>
  <si>
    <t>CRC_a66.CRC_b167</t>
  </si>
  <si>
    <t>CRC_a67.CRC_b167</t>
  </si>
  <si>
    <t>CRC_a68.CRC_b167</t>
  </si>
  <si>
    <t>CRC_a69.CRC_b167</t>
  </si>
  <si>
    <t>CRC_a70.CRC_b167</t>
  </si>
  <si>
    <t>CRC_a71.CRC_b167</t>
  </si>
  <si>
    <t>CRC_a72.CRC_b167</t>
  </si>
  <si>
    <t>CRC_a73.CRC_b167</t>
  </si>
  <si>
    <t>CRC_a74.CRC_b167</t>
  </si>
  <si>
    <t>CRC_a75.CRC_b167</t>
  </si>
  <si>
    <t>CRC_a76.CRC_b167</t>
  </si>
  <si>
    <t>CRC_a77.CRC_b167</t>
  </si>
  <si>
    <t>CRC_a78.CRC_b167</t>
  </si>
  <si>
    <t>CRC_a79.CRC_b167</t>
  </si>
  <si>
    <t>CRC_a80.CRC_b167</t>
  </si>
  <si>
    <t>CRC_a81.CRC_b167</t>
  </si>
  <si>
    <t>CRC_a82.CRC_b167</t>
  </si>
  <si>
    <t>CRC_a83.CRC_b167</t>
  </si>
  <si>
    <t>CRC_a84.CRC_b167</t>
  </si>
  <si>
    <t>CRC_a85.CRC_b167</t>
  </si>
  <si>
    <t>CRC_a86.CRC_b167</t>
  </si>
  <si>
    <t>CRC_a87.CRC_b167</t>
  </si>
  <si>
    <t>CRC_a88.CRC_b167</t>
  </si>
  <si>
    <t>CRC_a89.CRC_b167</t>
  </si>
  <si>
    <t>CRC_a90.CRC_b167</t>
  </si>
  <si>
    <t>CRC_a91.CRC_b167</t>
  </si>
  <si>
    <t>CRC_a92.CRC_b167</t>
  </si>
  <si>
    <t>CRC_a93.CRC_b167</t>
  </si>
  <si>
    <t>CRC_a94.CRC_b167</t>
  </si>
  <si>
    <t>CRC_a95.CRC_b167</t>
  </si>
  <si>
    <t>CRC_a96.CRC_b167</t>
  </si>
  <si>
    <t>CRC_a97.CRC_b167</t>
  </si>
  <si>
    <t>CRC_a98.CRC_b167</t>
  </si>
  <si>
    <t>CRC_a99.CRC_b167</t>
  </si>
  <si>
    <t>CRC_a100.CRC_b167</t>
  </si>
  <si>
    <t>CRC_a101.CRC_b167</t>
  </si>
  <si>
    <t>CRC_a102.CRC_b167</t>
  </si>
  <si>
    <t>CRC_a103.CRC_b167</t>
  </si>
  <si>
    <t>CRC_a104.CRC_b167</t>
  </si>
  <si>
    <t>CRC_a105.CRC_b167</t>
  </si>
  <si>
    <t>CRC_a106.CRC_b167</t>
  </si>
  <si>
    <t>CRC_a107.CRC_b167</t>
  </si>
  <si>
    <t>CRC_a108.CRC_b167</t>
  </si>
  <si>
    <t>CRC_a109.CRC_b167</t>
  </si>
  <si>
    <t>CRC_a110.CRC_b167</t>
  </si>
  <si>
    <t>CRC_a111.CRC_b167</t>
  </si>
  <si>
    <t>CRC_a112.CRC_b167</t>
  </si>
  <si>
    <t>CRC_a113.CRC_b167</t>
  </si>
  <si>
    <t>CRC_a114.CRC_b167</t>
  </si>
  <si>
    <t>CRC_a115.CRC_b167</t>
  </si>
  <si>
    <t>CRC_a116.CRC_b167</t>
  </si>
  <si>
    <t>CRC_a117.CRC_b167</t>
  </si>
  <si>
    <t>CRC_a118.CRC_b167</t>
  </si>
  <si>
    <t>CRC_a119.CRC_b167</t>
  </si>
  <si>
    <t>CRC_a120.CRC_b167</t>
  </si>
  <si>
    <t>CRC_a121.CRC_b167</t>
  </si>
  <si>
    <t>CRC_a122.CRC_b167</t>
  </si>
  <si>
    <t>CRC_a123.CRC_b167</t>
  </si>
  <si>
    <t>CRC_a124.CRC_b167</t>
  </si>
  <si>
    <t>CRC_a125.CRC_b167</t>
  </si>
  <si>
    <t>CRC_a126.CRC_b167</t>
  </si>
  <si>
    <t>CRC_a127.CRC_b167</t>
  </si>
  <si>
    <t>CRC_a128.CRC_b167</t>
  </si>
  <si>
    <t>CRC_a129.CRC_b167</t>
  </si>
  <si>
    <t>CRC_a130.CRC_b167</t>
  </si>
  <si>
    <t>CRC_a131.CRC_b167</t>
  </si>
  <si>
    <t>CRC_a132.CRC_b167</t>
  </si>
  <si>
    <t>CRC_a133.CRC_b167</t>
  </si>
  <si>
    <t>CRC_a134.CRC_b167</t>
  </si>
  <si>
    <t>CRC_a135.CRC_b167</t>
  </si>
  <si>
    <t>CRC_a136.CRC_b167</t>
  </si>
  <si>
    <t>CRC_a137.CRC_b167</t>
  </si>
  <si>
    <t>CRC_a138.CRC_b167</t>
  </si>
  <si>
    <t>CRC_a139.CRC_b167</t>
  </si>
  <si>
    <t>CRC_a140.CRC_b167</t>
  </si>
  <si>
    <t>CRC_a141.CRC_b167</t>
  </si>
  <si>
    <t>CRC_a142.CRC_b167</t>
  </si>
  <si>
    <t>CRC_a143.CRC_b167</t>
  </si>
  <si>
    <t>CRC_a144.CRC_b167</t>
  </si>
  <si>
    <t>CRC_a145.CRC_b167</t>
  </si>
  <si>
    <t>CRC_a146.CRC_b167</t>
  </si>
  <si>
    <t>CRC_a147.CRC_b167</t>
  </si>
  <si>
    <t>CRC_a148.CRC_b167</t>
  </si>
  <si>
    <t>CRC_a149.CRC_b167</t>
  </si>
  <si>
    <t>CRC_a150.CRC_b167</t>
  </si>
  <si>
    <t>CRC_a151.CRC_b167</t>
  </si>
  <si>
    <t>CRC_a152.CRC_b167</t>
  </si>
  <si>
    <t>CRC_a153.CRC_b167</t>
  </si>
  <si>
    <t>CRC_a154.CRC_b167</t>
  </si>
  <si>
    <t>CRC_a155.CRC_b167</t>
  </si>
  <si>
    <t>CRC_a156.CRC_b167</t>
  </si>
  <si>
    <t>CRC_a157.CRC_b167</t>
  </si>
  <si>
    <t>CRC_a158.CRC_b167</t>
  </si>
  <si>
    <t>CRC_a159.CRC_b167</t>
  </si>
  <si>
    <t>CRC_a160.CRC_b167</t>
  </si>
  <si>
    <t>CRC_a161.CRC_b167</t>
  </si>
  <si>
    <t>CRC_a162.CRC_b167</t>
  </si>
  <si>
    <t>CRC_a163.CRC_b167</t>
  </si>
  <si>
    <t>CRC_a164.CRC_b167</t>
  </si>
  <si>
    <t>CRC_a165.CRC_b167</t>
  </si>
  <si>
    <t>CRC_a166.CRC_b167</t>
  </si>
  <si>
    <t>CRC_a167.CRC_b167</t>
  </si>
  <si>
    <t>CRC_a168.CRC_b167</t>
  </si>
  <si>
    <t>CRC_a169.CRC_b167</t>
  </si>
  <si>
    <t>CRC_a170.CRC_b167</t>
  </si>
  <si>
    <t>CRC_a171.CRC_b167</t>
  </si>
  <si>
    <t>CRC_a172.CRC_b167</t>
  </si>
  <si>
    <t>CRC_a173.CRC_b167</t>
  </si>
  <si>
    <t>CRC_a174.CRC_b167</t>
  </si>
  <si>
    <t>CRC_a175.CRC_b167</t>
  </si>
  <si>
    <t>CRC_a176.CRC_b167</t>
  </si>
  <si>
    <t>CRC_a177.CRC_b167</t>
  </si>
  <si>
    <t>CRC_a178.CRC_b167</t>
  </si>
  <si>
    <t>CRC_a179.CRC_b167</t>
  </si>
  <si>
    <t>CRC_a180.CRC_b167</t>
  </si>
  <si>
    <t>CRC_a181.CRC_b167</t>
  </si>
  <si>
    <t>CRC_a182.CRC_b167</t>
  </si>
  <si>
    <t>CRC_a183.CRC_b167</t>
  </si>
  <si>
    <t>CRC_a184.CRC_b167</t>
  </si>
  <si>
    <t>CRC_a185.CRC_b167</t>
  </si>
  <si>
    <t>CRC_a186.CRC_b167</t>
  </si>
  <si>
    <t>CRC_a187.CRC_b167</t>
  </si>
  <si>
    <t>CRC_a188.CRC_b167</t>
  </si>
  <si>
    <t>CRC_a189.CRC_b167</t>
  </si>
  <si>
    <t>CRC_a190.CRC_b167</t>
  </si>
  <si>
    <t>CRC_a191.CRC_b167</t>
  </si>
  <si>
    <t>CRC_a192.CRC_b167</t>
  </si>
  <si>
    <t>CRC_a193.CRC_b167</t>
  </si>
  <si>
    <t>CRC_a194.CRC_b167</t>
  </si>
  <si>
    <t>CRC_a195.CRC_b167</t>
  </si>
  <si>
    <t>CRC_a196.CRC_b167</t>
  </si>
  <si>
    <t>CRC_a197.CRC_b167</t>
  </si>
  <si>
    <t>CRC_a198.CRC_b167</t>
  </si>
  <si>
    <t>CRC_a199.CRC_b167</t>
  </si>
  <si>
    <t>CDK4_a17.CRC_b167</t>
  </si>
  <si>
    <t>CRC_a1.CRC_b168</t>
  </si>
  <si>
    <t>CRC_a2.CRC_b168</t>
  </si>
  <si>
    <t>CRC_a3.CRC_b168</t>
  </si>
  <si>
    <t>CRC_a4.CRC_b168</t>
  </si>
  <si>
    <t>CRC_a5.CRC_b168</t>
  </si>
  <si>
    <t>CRC_a6.CRC_b168</t>
  </si>
  <si>
    <t>CRC_a7.CRC_b168</t>
  </si>
  <si>
    <t>CRC_a8.CRC_b168</t>
  </si>
  <si>
    <t>CRC_a9.CRC_b168</t>
  </si>
  <si>
    <t>CRC_a10.CRC_b168</t>
  </si>
  <si>
    <t>CRC_a11.CRC_b168</t>
  </si>
  <si>
    <t>CRC_a12.CRC_b168</t>
  </si>
  <si>
    <t>CRC_a13.CRC_b168</t>
  </si>
  <si>
    <t>CRC_a14.CRC_b168</t>
  </si>
  <si>
    <t>CRC_a15.CRC_b168</t>
  </si>
  <si>
    <t>CRC_a16.CRC_b168</t>
  </si>
  <si>
    <t>CRC_a17.CRC_b168</t>
  </si>
  <si>
    <t>CRC_a18.CRC_b168</t>
  </si>
  <si>
    <t>CRC_a19.CRC_b168</t>
  </si>
  <si>
    <t>CRC_a20.CRC_b168</t>
  </si>
  <si>
    <t>CRC_a21.CRC_b168</t>
  </si>
  <si>
    <t>CRC_a22.CRC_b168</t>
  </si>
  <si>
    <t>CRC_a23.CRC_b168</t>
  </si>
  <si>
    <t>CRC_a24.CRC_b168</t>
  </si>
  <si>
    <t>CRC_a25.CRC_b168</t>
  </si>
  <si>
    <t>CRC_a26.CRC_b168</t>
  </si>
  <si>
    <t>CRC_a27.CRC_b168</t>
  </si>
  <si>
    <t>CRC_a28.CRC_b168</t>
  </si>
  <si>
    <t>CRC_a29.CRC_b168</t>
  </si>
  <si>
    <t>CRC_a30.CRC_b168</t>
  </si>
  <si>
    <t>CRC_a31.CRC_b168</t>
  </si>
  <si>
    <t>CRC_a32.CRC_b168</t>
  </si>
  <si>
    <t>CRC_a33.CRC_b168</t>
  </si>
  <si>
    <t>CRC_a34.CRC_b168</t>
  </si>
  <si>
    <t>CRC_a35.CRC_b168</t>
  </si>
  <si>
    <t>CRC_a36.CRC_b168</t>
  </si>
  <si>
    <t>CRC_a37.CRC_b168</t>
  </si>
  <si>
    <t>CRC_a38.CRC_b168</t>
  </si>
  <si>
    <t>CRC_a39.CRC_b168</t>
  </si>
  <si>
    <t>CRC_a40.CRC_b168</t>
  </si>
  <si>
    <t>CRC_a41.CRC_b168</t>
  </si>
  <si>
    <t>CRC_a42.CRC_b168</t>
  </si>
  <si>
    <t>CRC_a43.CRC_b168</t>
  </si>
  <si>
    <t>CRC_a44.CRC_b168</t>
  </si>
  <si>
    <t>CRC_a45.CRC_b168</t>
  </si>
  <si>
    <t>CRC_a46.CRC_b168</t>
  </si>
  <si>
    <t>CRC_a47.CRC_b168</t>
  </si>
  <si>
    <t>CRC_a48.CRC_b168</t>
  </si>
  <si>
    <t>CRC_a49.CRC_b168</t>
  </si>
  <si>
    <t>CRC_a50.CRC_b168</t>
  </si>
  <si>
    <t>CRC_a51.CRC_b168</t>
  </si>
  <si>
    <t>CRC_a52.CRC_b168</t>
  </si>
  <si>
    <t>CRC_a53.CRC_b168</t>
  </si>
  <si>
    <t>CRC_a54.CRC_b168</t>
  </si>
  <si>
    <t>CRC_a55.CRC_b168</t>
  </si>
  <si>
    <t>CRC_a56.CRC_b168</t>
  </si>
  <si>
    <t>CRC_a57.CRC_b168</t>
  </si>
  <si>
    <t>CRC_a58.CRC_b168</t>
  </si>
  <si>
    <t>CRC_a59.CRC_b168</t>
  </si>
  <si>
    <t>CRC_a60.CRC_b168</t>
  </si>
  <si>
    <t>CRC_a61.CRC_b168</t>
  </si>
  <si>
    <t>CRC_a62.CRC_b168</t>
  </si>
  <si>
    <t>CRC_a63.CRC_b168</t>
  </si>
  <si>
    <t>CRC_a64.CRC_b168</t>
  </si>
  <si>
    <t>CRC_a65.CRC_b168</t>
  </si>
  <si>
    <t>CRC_a66.CRC_b168</t>
  </si>
  <si>
    <t>CRC_a67.CRC_b168</t>
  </si>
  <si>
    <t>CRC_a68.CRC_b168</t>
  </si>
  <si>
    <t>CRC_a69.CRC_b168</t>
  </si>
  <si>
    <t>CRC_a70.CRC_b168</t>
  </si>
  <si>
    <t>CRC_a71.CRC_b168</t>
  </si>
  <si>
    <t>CRC_a72.CRC_b168</t>
  </si>
  <si>
    <t>CRC_a73.CRC_b168</t>
  </si>
  <si>
    <t>CRC_a74.CRC_b168</t>
  </si>
  <si>
    <t>CRC_a75.CRC_b168</t>
  </si>
  <si>
    <t>CRC_a76.CRC_b168</t>
  </si>
  <si>
    <t>CRC_a77.CRC_b168</t>
  </si>
  <si>
    <t>CRC_a78.CRC_b168</t>
  </si>
  <si>
    <t>CRC_a79.CRC_b168</t>
  </si>
  <si>
    <t>CRC_a80.CRC_b168</t>
  </si>
  <si>
    <t>CRC_a81.CRC_b168</t>
  </si>
  <si>
    <t>CRC_a82.CRC_b168</t>
  </si>
  <si>
    <t>CRC_a83.CRC_b168</t>
  </si>
  <si>
    <t>CRC_a84.CRC_b168</t>
  </si>
  <si>
    <t>CRC_a85.CRC_b168</t>
  </si>
  <si>
    <t>CRC_a86.CRC_b168</t>
  </si>
  <si>
    <t>CRC_a87.CRC_b168</t>
  </si>
  <si>
    <t>CRC_a88.CRC_b168</t>
  </si>
  <si>
    <t>CRC_a89.CRC_b168</t>
  </si>
  <si>
    <t>CRC_a90.CRC_b168</t>
  </si>
  <si>
    <t>CRC_a91.CRC_b168</t>
  </si>
  <si>
    <t>CRC_a92.CRC_b168</t>
  </si>
  <si>
    <t>CRC_a93.CRC_b168</t>
  </si>
  <si>
    <t>CRC_a94.CRC_b168</t>
  </si>
  <si>
    <t>CRC_a95.CRC_b168</t>
  </si>
  <si>
    <t>CRC_a96.CRC_b168</t>
  </si>
  <si>
    <t>CRC_a97.CRC_b168</t>
  </si>
  <si>
    <t>CRC_a98.CRC_b168</t>
  </si>
  <si>
    <t>CRC_a99.CRC_b168</t>
  </si>
  <si>
    <t>CRC_a100.CRC_b168</t>
  </si>
  <si>
    <t>CRC_a101.CRC_b168</t>
  </si>
  <si>
    <t>CRC_a102.CRC_b168</t>
  </si>
  <si>
    <t>CRC_a103.CRC_b168</t>
  </si>
  <si>
    <t>CRC_a104.CRC_b168</t>
  </si>
  <si>
    <t>CRC_a105.CRC_b168</t>
  </si>
  <si>
    <t>CRC_a106.CRC_b168</t>
  </si>
  <si>
    <t>CRC_a107.CRC_b168</t>
  </si>
  <si>
    <t>CRC_a108.CRC_b168</t>
  </si>
  <si>
    <t>CRC_a109.CRC_b168</t>
  </si>
  <si>
    <t>CRC_a110.CRC_b168</t>
  </si>
  <si>
    <t>CRC_a111.CRC_b168</t>
  </si>
  <si>
    <t>CRC_a112.CRC_b168</t>
  </si>
  <si>
    <t>CRC_a113.CRC_b168</t>
  </si>
  <si>
    <t>CRC_a114.CRC_b168</t>
  </si>
  <si>
    <t>CRC_a115.CRC_b168</t>
  </si>
  <si>
    <t>CRC_a116.CRC_b168</t>
  </si>
  <si>
    <t>CRC_a117.CRC_b168</t>
  </si>
  <si>
    <t>CRC_a118.CRC_b168</t>
  </si>
  <si>
    <t>CRC_a119.CRC_b168</t>
  </si>
  <si>
    <t>CRC_a120.CRC_b168</t>
  </si>
  <si>
    <t>CRC_a121.CRC_b168</t>
  </si>
  <si>
    <t>CRC_a122.CRC_b168</t>
  </si>
  <si>
    <t>CRC_a123.CRC_b168</t>
  </si>
  <si>
    <t>CRC_a124.CRC_b168</t>
  </si>
  <si>
    <t>CRC_a125.CRC_b168</t>
  </si>
  <si>
    <t>CRC_a126.CRC_b168</t>
  </si>
  <si>
    <t>CRC_a127.CRC_b168</t>
  </si>
  <si>
    <t>CRC_a128.CRC_b168</t>
  </si>
  <si>
    <t>CRC_a129.CRC_b168</t>
  </si>
  <si>
    <t>CRC_a130.CRC_b168</t>
  </si>
  <si>
    <t>CRC_a131.CRC_b168</t>
  </si>
  <si>
    <t>CRC_a132.CRC_b168</t>
  </si>
  <si>
    <t>CRC_a133.CRC_b168</t>
  </si>
  <si>
    <t>CRC_a134.CRC_b168</t>
  </si>
  <si>
    <t>CRC_a135.CRC_b168</t>
  </si>
  <si>
    <t>CRC_a136.CRC_b168</t>
  </si>
  <si>
    <t>CRC_a137.CRC_b168</t>
  </si>
  <si>
    <t>CRC_a138.CRC_b168</t>
  </si>
  <si>
    <t>CRC_a139.CRC_b168</t>
  </si>
  <si>
    <t>CRC_a140.CRC_b168</t>
  </si>
  <si>
    <t>CRC_a141.CRC_b168</t>
  </si>
  <si>
    <t>CRC_a142.CRC_b168</t>
  </si>
  <si>
    <t>CRC_a143.CRC_b168</t>
  </si>
  <si>
    <t>CRC_a144.CRC_b168</t>
  </si>
  <si>
    <t>CRC_a145.CRC_b168</t>
  </si>
  <si>
    <t>CRC_a146.CRC_b168</t>
  </si>
  <si>
    <t>CRC_a147.CRC_b168</t>
  </si>
  <si>
    <t>CRC_a148.CRC_b168</t>
  </si>
  <si>
    <t>CRC_a149.CRC_b168</t>
  </si>
  <si>
    <t>CRC_a150.CRC_b168</t>
  </si>
  <si>
    <t>CRC_a151.CRC_b168</t>
  </si>
  <si>
    <t>CRC_a152.CRC_b168</t>
  </si>
  <si>
    <t>CRC_a153.CRC_b168</t>
  </si>
  <si>
    <t>CRC_a154.CRC_b168</t>
  </si>
  <si>
    <t>CRC_a155.CRC_b168</t>
  </si>
  <si>
    <t>CRC_a156.CRC_b168</t>
  </si>
  <si>
    <t>CRC_a157.CRC_b168</t>
  </si>
  <si>
    <t>CRC_a158.CRC_b168</t>
  </si>
  <si>
    <t>CRC_a159.CRC_b168</t>
  </si>
  <si>
    <t>CRC_a160.CRC_b168</t>
  </si>
  <si>
    <t>CRC_a161.CRC_b168</t>
  </si>
  <si>
    <t>CRC_a162.CRC_b168</t>
  </si>
  <si>
    <t>CRC_a163.CRC_b168</t>
  </si>
  <si>
    <t>CRC_a164.CRC_b168</t>
  </si>
  <si>
    <t>CRC_a165.CRC_b168</t>
  </si>
  <si>
    <t>CRC_a166.CRC_b168</t>
  </si>
  <si>
    <t>CRC_a167.CRC_b168</t>
  </si>
  <si>
    <t>CRC_a168.CRC_b168</t>
  </si>
  <si>
    <t>CRC_a169.CRC_b168</t>
  </si>
  <si>
    <t>CRC_a170.CRC_b168</t>
  </si>
  <si>
    <t>CRC_a171.CRC_b168</t>
  </si>
  <si>
    <t>CRC_a172.CRC_b168</t>
  </si>
  <si>
    <t>CRC_a173.CRC_b168</t>
  </si>
  <si>
    <t>CRC_a174.CRC_b168</t>
  </si>
  <si>
    <t>CRC_a175.CRC_b168</t>
  </si>
  <si>
    <t>CRC_a176.CRC_b168</t>
  </si>
  <si>
    <t>CRC_a177.CRC_b168</t>
  </si>
  <si>
    <t>CRC_a178.CRC_b168</t>
  </si>
  <si>
    <t>CRC_a179.CRC_b168</t>
  </si>
  <si>
    <t>CRC_a180.CRC_b168</t>
  </si>
  <si>
    <t>CRC_a181.CRC_b168</t>
  </si>
  <si>
    <t>CRC_a182.CRC_b168</t>
  </si>
  <si>
    <t>CRC_a183.CRC_b168</t>
  </si>
  <si>
    <t>CRC_a184.CRC_b168</t>
  </si>
  <si>
    <t>CRC_a185.CRC_b168</t>
  </si>
  <si>
    <t>CRC_a186.CRC_b168</t>
  </si>
  <si>
    <t>CRC_a187.CRC_b168</t>
  </si>
  <si>
    <t>CRC_a188.CRC_b168</t>
  </si>
  <si>
    <t>CRC_a189.CRC_b168</t>
  </si>
  <si>
    <t>CRC_a190.CRC_b168</t>
  </si>
  <si>
    <t>CRC_a191.CRC_b168</t>
  </si>
  <si>
    <t>CRC_a192.CRC_b168</t>
  </si>
  <si>
    <t>CRC_a193.CRC_b168</t>
  </si>
  <si>
    <t>CRC_a194.CRC_b168</t>
  </si>
  <si>
    <t>CRC_a195.CRC_b168</t>
  </si>
  <si>
    <t>CRC_a196.CRC_b168</t>
  </si>
  <si>
    <t>CRC_a197.CRC_b168</t>
  </si>
  <si>
    <t>CRC_a198.CRC_b168</t>
  </si>
  <si>
    <t>CRC_a199.CRC_b168</t>
  </si>
  <si>
    <t>CDK4_a17.CRC_b168</t>
  </si>
  <si>
    <t>CRC_a1.CRC_b169</t>
  </si>
  <si>
    <t>CRC_a2.CRC_b169</t>
  </si>
  <si>
    <t>CRC_a3.CRC_b169</t>
  </si>
  <si>
    <t>CRC_a4.CRC_b169</t>
  </si>
  <si>
    <t>CRC_a5.CRC_b169</t>
  </si>
  <si>
    <t>CRC_a6.CRC_b169</t>
  </si>
  <si>
    <t>CRC_a7.CRC_b169</t>
  </si>
  <si>
    <t>CRC_a8.CRC_b169</t>
  </si>
  <si>
    <t>CRC_a9.CRC_b169</t>
  </si>
  <si>
    <t>CRC_a10.CRC_b169</t>
  </si>
  <si>
    <t>CRC_a11.CRC_b169</t>
  </si>
  <si>
    <t>CRC_a12.CRC_b169</t>
  </si>
  <si>
    <t>CRC_a13.CRC_b169</t>
  </si>
  <si>
    <t>CRC_a14.CRC_b169</t>
  </si>
  <si>
    <t>CRC_a15.CRC_b169</t>
  </si>
  <si>
    <t>CRC_a16.CRC_b169</t>
  </si>
  <si>
    <t>CRC_a17.CRC_b169</t>
  </si>
  <si>
    <t>CRC_a18.CRC_b169</t>
  </si>
  <si>
    <t>CRC_a19.CRC_b169</t>
  </si>
  <si>
    <t>CRC_a20.CRC_b169</t>
  </si>
  <si>
    <t>CRC_a21.CRC_b169</t>
  </si>
  <si>
    <t>CRC_a22.CRC_b169</t>
  </si>
  <si>
    <t>CRC_a23.CRC_b169</t>
  </si>
  <si>
    <t>CRC_a24.CRC_b169</t>
  </si>
  <si>
    <t>CRC_a25.CRC_b169</t>
  </si>
  <si>
    <t>CRC_a26.CRC_b169</t>
  </si>
  <si>
    <t>CRC_a27.CRC_b169</t>
  </si>
  <si>
    <t>CRC_a28.CRC_b169</t>
  </si>
  <si>
    <t>CRC_a29.CRC_b169</t>
  </si>
  <si>
    <t>CRC_a30.CRC_b169</t>
  </si>
  <si>
    <t>CRC_a31.CRC_b169</t>
  </si>
  <si>
    <t>CRC_a32.CRC_b169</t>
  </si>
  <si>
    <t>CRC_a33.CRC_b169</t>
  </si>
  <si>
    <t>CRC_a34.CRC_b169</t>
  </si>
  <si>
    <t>CRC_a35.CRC_b169</t>
  </si>
  <si>
    <t>CRC_a36.CRC_b169</t>
  </si>
  <si>
    <t>CRC_a37.CRC_b169</t>
  </si>
  <si>
    <t>CRC_a38.CRC_b169</t>
  </si>
  <si>
    <t>CRC_a39.CRC_b169</t>
  </si>
  <si>
    <t>CRC_a40.CRC_b169</t>
  </si>
  <si>
    <t>CRC_a41.CRC_b169</t>
  </si>
  <si>
    <t>CRC_a42.CRC_b169</t>
  </si>
  <si>
    <t>CRC_a43.CRC_b169</t>
  </si>
  <si>
    <t>CRC_a44.CRC_b169</t>
  </si>
  <si>
    <t>CRC_a45.CRC_b169</t>
  </si>
  <si>
    <t>CRC_a46.CRC_b169</t>
  </si>
  <si>
    <t>CRC_a47.CRC_b169</t>
  </si>
  <si>
    <t>CRC_a48.CRC_b169</t>
  </si>
  <si>
    <t>CRC_a49.CRC_b169</t>
  </si>
  <si>
    <t>CRC_a50.CRC_b169</t>
  </si>
  <si>
    <t>CRC_a51.CRC_b169</t>
  </si>
  <si>
    <t>CRC_a52.CRC_b169</t>
  </si>
  <si>
    <t>CRC_a53.CRC_b169</t>
  </si>
  <si>
    <t>CRC_a54.CRC_b169</t>
  </si>
  <si>
    <t>CRC_a55.CRC_b169</t>
  </si>
  <si>
    <t>CRC_a56.CRC_b169</t>
  </si>
  <si>
    <t>CRC_a57.CRC_b169</t>
  </si>
  <si>
    <t>CRC_a58.CRC_b169</t>
  </si>
  <si>
    <t>CRC_a59.CRC_b169</t>
  </si>
  <si>
    <t>CRC_a60.CRC_b169</t>
  </si>
  <si>
    <t>CRC_a61.CRC_b169</t>
  </si>
  <si>
    <t>CRC_a62.CRC_b169</t>
  </si>
  <si>
    <t>CRC_a63.CRC_b169</t>
  </si>
  <si>
    <t>CRC_a64.CRC_b169</t>
  </si>
  <si>
    <t>CRC_a65.CRC_b169</t>
  </si>
  <si>
    <t>CRC_a66.CRC_b169</t>
  </si>
  <si>
    <t>CRC_a67.CRC_b169</t>
  </si>
  <si>
    <t>CRC_a68.CRC_b169</t>
  </si>
  <si>
    <t>CRC_a69.CRC_b169</t>
  </si>
  <si>
    <t>CRC_a70.CRC_b169</t>
  </si>
  <si>
    <t>CRC_a71.CRC_b169</t>
  </si>
  <si>
    <t>CRC_a72.CRC_b169</t>
  </si>
  <si>
    <t>CRC_a73.CRC_b169</t>
  </si>
  <si>
    <t>CRC_a74.CRC_b169</t>
  </si>
  <si>
    <t>CRC_a75.CRC_b169</t>
  </si>
  <si>
    <t>CRC_a76.CRC_b169</t>
  </si>
  <si>
    <t>CRC_a77.CRC_b169</t>
  </si>
  <si>
    <t>CRC_a78.CRC_b169</t>
  </si>
  <si>
    <t>CRC_a79.CRC_b169</t>
  </si>
  <si>
    <t>CRC_a80.CRC_b169</t>
  </si>
  <si>
    <t>CRC_a81.CRC_b169</t>
  </si>
  <si>
    <t>CRC_a82.CRC_b169</t>
  </si>
  <si>
    <t>CRC_a83.CRC_b169</t>
  </si>
  <si>
    <t>CRC_a84.CRC_b169</t>
  </si>
  <si>
    <t>CRC_a85.CRC_b169</t>
  </si>
  <si>
    <t>CRC_a86.CRC_b169</t>
  </si>
  <si>
    <t>CRC_a87.CRC_b169</t>
  </si>
  <si>
    <t>CRC_a88.CRC_b169</t>
  </si>
  <si>
    <t>CRC_a89.CRC_b169</t>
  </si>
  <si>
    <t>CRC_a90.CRC_b169</t>
  </si>
  <si>
    <t>CRC_a91.CRC_b169</t>
  </si>
  <si>
    <t>CRC_a92.CRC_b169</t>
  </si>
  <si>
    <t>CRC_a93.CRC_b169</t>
  </si>
  <si>
    <t>CRC_a94.CRC_b169</t>
  </si>
  <si>
    <t>CRC_a95.CRC_b169</t>
  </si>
  <si>
    <t>CRC_a96.CRC_b169</t>
  </si>
  <si>
    <t>CRC_a97.CRC_b169</t>
  </si>
  <si>
    <t>CRC_a98.CRC_b169</t>
  </si>
  <si>
    <t>CRC_a99.CRC_b169</t>
  </si>
  <si>
    <t>CRC_a100.CRC_b169</t>
  </si>
  <si>
    <t>CRC_a101.CRC_b169</t>
  </si>
  <si>
    <t>CRC_a102.CRC_b169</t>
  </si>
  <si>
    <t>CRC_a103.CRC_b169</t>
  </si>
  <si>
    <t>CRC_a104.CRC_b169</t>
  </si>
  <si>
    <t>CRC_a105.CRC_b169</t>
  </si>
  <si>
    <t>CRC_a106.CRC_b169</t>
  </si>
  <si>
    <t>CRC_a107.CRC_b169</t>
  </si>
  <si>
    <t>CRC_a108.CRC_b169</t>
  </si>
  <si>
    <t>CRC_a109.CRC_b169</t>
  </si>
  <si>
    <t>CRC_a110.CRC_b169</t>
  </si>
  <si>
    <t>CRC_a111.CRC_b169</t>
  </si>
  <si>
    <t>CRC_a112.CRC_b169</t>
  </si>
  <si>
    <t>CRC_a113.CRC_b169</t>
  </si>
  <si>
    <t>CRC_a114.CRC_b169</t>
  </si>
  <si>
    <t>CRC_a115.CRC_b169</t>
  </si>
  <si>
    <t>CRC_a116.CRC_b169</t>
  </si>
  <si>
    <t>CRC_a117.CRC_b169</t>
  </si>
  <si>
    <t>CRC_a118.CRC_b169</t>
  </si>
  <si>
    <t>CRC_a119.CRC_b169</t>
  </si>
  <si>
    <t>CRC_a120.CRC_b169</t>
  </si>
  <si>
    <t>CRC_a121.CRC_b169</t>
  </si>
  <si>
    <t>CRC_a122.CRC_b169</t>
  </si>
  <si>
    <t>CRC_a123.CRC_b169</t>
  </si>
  <si>
    <t>CRC_a124.CRC_b169</t>
  </si>
  <si>
    <t>CRC_a125.CRC_b169</t>
  </si>
  <si>
    <t>CRC_a126.CRC_b169</t>
  </si>
  <si>
    <t>CRC_a127.CRC_b169</t>
  </si>
  <si>
    <t>CRC_a128.CRC_b169</t>
  </si>
  <si>
    <t>CRC_a129.CRC_b169</t>
  </si>
  <si>
    <t>CRC_a130.CRC_b169</t>
  </si>
  <si>
    <t>CRC_a131.CRC_b169</t>
  </si>
  <si>
    <t>CRC_a132.CRC_b169</t>
  </si>
  <si>
    <t>CRC_a133.CRC_b169</t>
  </si>
  <si>
    <t>CRC_a134.CRC_b169</t>
  </si>
  <si>
    <t>CRC_a135.CRC_b169</t>
  </si>
  <si>
    <t>CRC_a136.CRC_b169</t>
  </si>
  <si>
    <t>CRC_a137.CRC_b169</t>
  </si>
  <si>
    <t>CRC_a138.CRC_b169</t>
  </si>
  <si>
    <t>CRC_a139.CRC_b169</t>
  </si>
  <si>
    <t>CRC_a140.CRC_b169</t>
  </si>
  <si>
    <t>CRC_a141.CRC_b169</t>
  </si>
  <si>
    <t>CRC_a142.CRC_b169</t>
  </si>
  <si>
    <t>CRC_a143.CRC_b169</t>
  </si>
  <si>
    <t>CRC_a144.CRC_b169</t>
  </si>
  <si>
    <t>CRC_a145.CRC_b169</t>
  </si>
  <si>
    <t>CRC_a146.CRC_b169</t>
  </si>
  <si>
    <t>CRC_a147.CRC_b169</t>
  </si>
  <si>
    <t>CRC_a148.CRC_b169</t>
  </si>
  <si>
    <t>CRC_a149.CRC_b169</t>
  </si>
  <si>
    <t>CRC_a150.CRC_b169</t>
  </si>
  <si>
    <t>CRC_a151.CRC_b169</t>
  </si>
  <si>
    <t>CRC_a152.CRC_b169</t>
  </si>
  <si>
    <t>CRC_a153.CRC_b169</t>
  </si>
  <si>
    <t>CRC_a154.CRC_b169</t>
  </si>
  <si>
    <t>CRC_a155.CRC_b169</t>
  </si>
  <si>
    <t>CRC_a156.CRC_b169</t>
  </si>
  <si>
    <t>CRC_a157.CRC_b169</t>
  </si>
  <si>
    <t>CRC_a158.CRC_b169</t>
  </si>
  <si>
    <t>CRC_a159.CRC_b169</t>
  </si>
  <si>
    <t>CRC_a160.CRC_b169</t>
  </si>
  <si>
    <t>CRC_a161.CRC_b169</t>
  </si>
  <si>
    <t>CRC_a162.CRC_b169</t>
  </si>
  <si>
    <t>CRC_a163.CRC_b169</t>
  </si>
  <si>
    <t>CRC_a164.CRC_b169</t>
  </si>
  <si>
    <t>CRC_a165.CRC_b169</t>
  </si>
  <si>
    <t>CRC_a166.CRC_b169</t>
  </si>
  <si>
    <t>CRC_a167.CRC_b169</t>
  </si>
  <si>
    <t>CRC_a168.CRC_b169</t>
  </si>
  <si>
    <t>CRC_a169.CRC_b169</t>
  </si>
  <si>
    <t>CRC_a170.CRC_b169</t>
  </si>
  <si>
    <t>CRC_a171.CRC_b169</t>
  </si>
  <si>
    <t>CRC_a172.CRC_b169</t>
  </si>
  <si>
    <t>CRC_a173.CRC_b169</t>
  </si>
  <si>
    <t>CRC_a174.CRC_b169</t>
  </si>
  <si>
    <t>CRC_a175.CRC_b169</t>
  </si>
  <si>
    <t>CRC_a176.CRC_b169</t>
  </si>
  <si>
    <t>CRC_a177.CRC_b169</t>
  </si>
  <si>
    <t>CRC_a178.CRC_b169</t>
  </si>
  <si>
    <t>CRC_a179.CRC_b169</t>
  </si>
  <si>
    <t>CRC_a180.CRC_b169</t>
  </si>
  <si>
    <t>CRC_a181.CRC_b169</t>
  </si>
  <si>
    <t>CRC_a182.CRC_b169</t>
  </si>
  <si>
    <t>CRC_a183.CRC_b169</t>
  </si>
  <si>
    <t>CRC_a184.CRC_b169</t>
  </si>
  <si>
    <t>CRC_a185.CRC_b169</t>
  </si>
  <si>
    <t>CRC_a186.CRC_b169</t>
  </si>
  <si>
    <t>CRC_a187.CRC_b169</t>
  </si>
  <si>
    <t>CRC_a188.CRC_b169</t>
  </si>
  <si>
    <t>CRC_a189.CRC_b169</t>
  </si>
  <si>
    <t>CRC_a190.CRC_b169</t>
  </si>
  <si>
    <t>CRC_a191.CRC_b169</t>
  </si>
  <si>
    <t>CRC_a192.CRC_b169</t>
  </si>
  <si>
    <t>CRC_a193.CRC_b169</t>
  </si>
  <si>
    <t>CRC_a194.CRC_b169</t>
  </si>
  <si>
    <t>CRC_a195.CRC_b169</t>
  </si>
  <si>
    <t>CRC_a196.CRC_b169</t>
  </si>
  <si>
    <t>CRC_a197.CRC_b169</t>
  </si>
  <si>
    <t>CRC_a198.CRC_b169</t>
  </si>
  <si>
    <t>CRC_a199.CRC_b169</t>
  </si>
  <si>
    <t>CDK4_a17.CRC_b169</t>
  </si>
  <si>
    <t>CRC_a1.CRC_b170</t>
  </si>
  <si>
    <t>CRC_a2.CRC_b170</t>
  </si>
  <si>
    <t>CRC_a3.CRC_b170</t>
  </si>
  <si>
    <t>CRC_a4.CRC_b170</t>
  </si>
  <si>
    <t>CRC_a5.CRC_b170</t>
  </si>
  <si>
    <t>CRC_a6.CRC_b170</t>
  </si>
  <si>
    <t>CRC_a7.CRC_b170</t>
  </si>
  <si>
    <t>CRC_a8.CRC_b170</t>
  </si>
  <si>
    <t>CRC_a9.CRC_b170</t>
  </si>
  <si>
    <t>CRC_a10.CRC_b170</t>
  </si>
  <si>
    <t>CRC_a11.CRC_b170</t>
  </si>
  <si>
    <t>CRC_a12.CRC_b170</t>
  </si>
  <si>
    <t>CRC_a13.CRC_b170</t>
  </si>
  <si>
    <t>CRC_a14.CRC_b170</t>
  </si>
  <si>
    <t>CRC_a15.CRC_b170</t>
  </si>
  <si>
    <t>CRC_a16.CRC_b170</t>
  </si>
  <si>
    <t>CRC_a17.CRC_b170</t>
  </si>
  <si>
    <t>CRC_a18.CRC_b170</t>
  </si>
  <si>
    <t>CRC_a19.CRC_b170</t>
  </si>
  <si>
    <t>CRC_a20.CRC_b170</t>
  </si>
  <si>
    <t>CRC_a21.CRC_b170</t>
  </si>
  <si>
    <t>CRC_a22.CRC_b170</t>
  </si>
  <si>
    <t>CRC_a23.CRC_b170</t>
  </si>
  <si>
    <t>CRC_a24.CRC_b170</t>
  </si>
  <si>
    <t>CRC_a25.CRC_b170</t>
  </si>
  <si>
    <t>CRC_a26.CRC_b170</t>
  </si>
  <si>
    <t>CRC_a27.CRC_b170</t>
  </si>
  <si>
    <t>CRC_a28.CRC_b170</t>
  </si>
  <si>
    <t>CRC_a29.CRC_b170</t>
  </si>
  <si>
    <t>CRC_a30.CRC_b170</t>
  </si>
  <si>
    <t>CRC_a31.CRC_b170</t>
  </si>
  <si>
    <t>CRC_a32.CRC_b170</t>
  </si>
  <si>
    <t>CRC_a33.CRC_b170</t>
  </si>
  <si>
    <t>CRC_a34.CRC_b170</t>
  </si>
  <si>
    <t>CRC_a35.CRC_b170</t>
  </si>
  <si>
    <t>CRC_a36.CRC_b170</t>
  </si>
  <si>
    <t>CRC_a37.CRC_b170</t>
  </si>
  <si>
    <t>CRC_a38.CRC_b170</t>
  </si>
  <si>
    <t>CRC_a39.CRC_b170</t>
  </si>
  <si>
    <t>CRC_a40.CRC_b170</t>
  </si>
  <si>
    <t>CRC_a41.CRC_b170</t>
  </si>
  <si>
    <t>CRC_a42.CRC_b170</t>
  </si>
  <si>
    <t>CRC_a43.CRC_b170</t>
  </si>
  <si>
    <t>CRC_a44.CRC_b170</t>
  </si>
  <si>
    <t>CRC_a45.CRC_b170</t>
  </si>
  <si>
    <t>CRC_a46.CRC_b170</t>
  </si>
  <si>
    <t>CRC_a47.CRC_b170</t>
  </si>
  <si>
    <t>CRC_a48.CRC_b170</t>
  </si>
  <si>
    <t>CRC_a49.CRC_b170</t>
  </si>
  <si>
    <t>CRC_a50.CRC_b170</t>
  </si>
  <si>
    <t>CRC_a51.CRC_b170</t>
  </si>
  <si>
    <t>CRC_a52.CRC_b170</t>
  </si>
  <si>
    <t>CRC_a53.CRC_b170</t>
  </si>
  <si>
    <t>CRC_a54.CRC_b170</t>
  </si>
  <si>
    <t>CRC_a55.CRC_b170</t>
  </si>
  <si>
    <t>CRC_a56.CRC_b170</t>
  </si>
  <si>
    <t>CRC_a57.CRC_b170</t>
  </si>
  <si>
    <t>CRC_a58.CRC_b170</t>
  </si>
  <si>
    <t>CRC_a59.CRC_b170</t>
  </si>
  <si>
    <t>CRC_a60.CRC_b170</t>
  </si>
  <si>
    <t>CRC_a61.CRC_b170</t>
  </si>
  <si>
    <t>CRC_a62.CRC_b170</t>
  </si>
  <si>
    <t>CRC_a63.CRC_b170</t>
  </si>
  <si>
    <t>CRC_a64.CRC_b170</t>
  </si>
  <si>
    <t>CRC_a65.CRC_b170</t>
  </si>
  <si>
    <t>CRC_a66.CRC_b170</t>
  </si>
  <si>
    <t>CRC_a67.CRC_b170</t>
  </si>
  <si>
    <t>CRC_a68.CRC_b170</t>
  </si>
  <si>
    <t>CRC_a69.CRC_b170</t>
  </si>
  <si>
    <t>CRC_a70.CRC_b170</t>
  </si>
  <si>
    <t>CRC_a71.CRC_b170</t>
  </si>
  <si>
    <t>CRC_a72.CRC_b170</t>
  </si>
  <si>
    <t>CRC_a73.CRC_b170</t>
  </si>
  <si>
    <t>CRC_a74.CRC_b170</t>
  </si>
  <si>
    <t>CRC_a75.CRC_b170</t>
  </si>
  <si>
    <t>CRC_a76.CRC_b170</t>
  </si>
  <si>
    <t>CRC_a77.CRC_b170</t>
  </si>
  <si>
    <t>CRC_a78.CRC_b170</t>
  </si>
  <si>
    <t>CRC_a79.CRC_b170</t>
  </si>
  <si>
    <t>CRC_a80.CRC_b170</t>
  </si>
  <si>
    <t>CRC_a81.CRC_b170</t>
  </si>
  <si>
    <t>CRC_a82.CRC_b170</t>
  </si>
  <si>
    <t>CRC_a83.CRC_b170</t>
  </si>
  <si>
    <t>CRC_a84.CRC_b170</t>
  </si>
  <si>
    <t>CRC_a85.CRC_b170</t>
  </si>
  <si>
    <t>CRC_a86.CRC_b170</t>
  </si>
  <si>
    <t>CRC_a87.CRC_b170</t>
  </si>
  <si>
    <t>CRC_a88.CRC_b170</t>
  </si>
  <si>
    <t>CRC_a89.CRC_b170</t>
  </si>
  <si>
    <t>CRC_a90.CRC_b170</t>
  </si>
  <si>
    <t>CRC_a91.CRC_b170</t>
  </si>
  <si>
    <t>CRC_a92.CRC_b170</t>
  </si>
  <si>
    <t>CRC_a93.CRC_b170</t>
  </si>
  <si>
    <t>CRC_a94.CRC_b170</t>
  </si>
  <si>
    <t>CRC_a95.CRC_b170</t>
  </si>
  <si>
    <t>CRC_a96.CRC_b170</t>
  </si>
  <si>
    <t>CRC_a97.CRC_b170</t>
  </si>
  <si>
    <t>CRC_a98.CRC_b170</t>
  </si>
  <si>
    <t>CRC_a99.CRC_b170</t>
  </si>
  <si>
    <t>CRC_a100.CRC_b170</t>
  </si>
  <si>
    <t>CRC_a101.CRC_b170</t>
  </si>
  <si>
    <t>CRC_a102.CRC_b170</t>
  </si>
  <si>
    <t>CRC_a103.CRC_b170</t>
  </si>
  <si>
    <t>CRC_a104.CRC_b170</t>
  </si>
  <si>
    <t>CRC_a105.CRC_b170</t>
  </si>
  <si>
    <t>CRC_a106.CRC_b170</t>
  </si>
  <si>
    <t>CRC_a107.CRC_b170</t>
  </si>
  <si>
    <t>CRC_a108.CRC_b170</t>
  </si>
  <si>
    <t>CRC_a109.CRC_b170</t>
  </si>
  <si>
    <t>CRC_a110.CRC_b170</t>
  </si>
  <si>
    <t>CRC_a111.CRC_b170</t>
  </si>
  <si>
    <t>CRC_a112.CRC_b170</t>
  </si>
  <si>
    <t>CRC_a113.CRC_b170</t>
  </si>
  <si>
    <t>CRC_a114.CRC_b170</t>
  </si>
  <si>
    <t>CRC_a115.CRC_b170</t>
  </si>
  <si>
    <t>CRC_a116.CRC_b170</t>
  </si>
  <si>
    <t>CRC_a117.CRC_b170</t>
  </si>
  <si>
    <t>CRC_a118.CRC_b170</t>
  </si>
  <si>
    <t>CRC_a119.CRC_b170</t>
  </si>
  <si>
    <t>CRC_a120.CRC_b170</t>
  </si>
  <si>
    <t>CRC_a121.CRC_b170</t>
  </si>
  <si>
    <t>CRC_a122.CRC_b170</t>
  </si>
  <si>
    <t>CRC_a123.CRC_b170</t>
  </si>
  <si>
    <t>CRC_a124.CRC_b170</t>
  </si>
  <si>
    <t>CRC_a125.CRC_b170</t>
  </si>
  <si>
    <t>CRC_a126.CRC_b170</t>
  </si>
  <si>
    <t>CRC_a127.CRC_b170</t>
  </si>
  <si>
    <t>CRC_a128.CRC_b170</t>
  </si>
  <si>
    <t>CRC_a129.CRC_b170</t>
  </si>
  <si>
    <t>CRC_a130.CRC_b170</t>
  </si>
  <si>
    <t>CRC_a131.CRC_b170</t>
  </si>
  <si>
    <t>CRC_a132.CRC_b170</t>
  </si>
  <si>
    <t>CRC_a133.CRC_b170</t>
  </si>
  <si>
    <t>CRC_a134.CRC_b170</t>
  </si>
  <si>
    <t>CRC_a135.CRC_b170</t>
  </si>
  <si>
    <t>CRC_a136.CRC_b170</t>
  </si>
  <si>
    <t>CRC_a137.CRC_b170</t>
  </si>
  <si>
    <t>CRC_a138.CRC_b170</t>
  </si>
  <si>
    <t>CRC_a139.CRC_b170</t>
  </si>
  <si>
    <t>CRC_a140.CRC_b170</t>
  </si>
  <si>
    <t>CRC_a141.CRC_b170</t>
  </si>
  <si>
    <t>CRC_a142.CRC_b170</t>
  </si>
  <si>
    <t>CRC_a143.CRC_b170</t>
  </si>
  <si>
    <t>CRC_a144.CRC_b170</t>
  </si>
  <si>
    <t>CRC_a145.CRC_b170</t>
  </si>
  <si>
    <t>CRC_a146.CRC_b170</t>
  </si>
  <si>
    <t>CRC_a147.CRC_b170</t>
  </si>
  <si>
    <t>CRC_a148.CRC_b170</t>
  </si>
  <si>
    <t>CRC_a149.CRC_b170</t>
  </si>
  <si>
    <t>CRC_a150.CRC_b170</t>
  </si>
  <si>
    <t>CRC_a151.CRC_b170</t>
  </si>
  <si>
    <t>CRC_a152.CRC_b170</t>
  </si>
  <si>
    <t>CRC_a153.CRC_b170</t>
  </si>
  <si>
    <t>CRC_a154.CRC_b170</t>
  </si>
  <si>
    <t>CRC_a155.CRC_b170</t>
  </si>
  <si>
    <t>CRC_a156.CRC_b170</t>
  </si>
  <si>
    <t>CRC_a157.CRC_b170</t>
  </si>
  <si>
    <t>CRC_a158.CRC_b170</t>
  </si>
  <si>
    <t>CRC_a159.CRC_b170</t>
  </si>
  <si>
    <t>CRC_a160.CRC_b170</t>
  </si>
  <si>
    <t>CRC_a161.CRC_b170</t>
  </si>
  <si>
    <t>CRC_a162.CRC_b170</t>
  </si>
  <si>
    <t>CRC_a163.CRC_b170</t>
  </si>
  <si>
    <t>CRC_a164.CRC_b170</t>
  </si>
  <si>
    <t>CRC_a165.CRC_b170</t>
  </si>
  <si>
    <t>CRC_a166.CRC_b170</t>
  </si>
  <si>
    <t>CRC_a167.CRC_b170</t>
  </si>
  <si>
    <t>CRC_a168.CRC_b170</t>
  </si>
  <si>
    <t>CRC_a169.CRC_b170</t>
  </si>
  <si>
    <t>CRC_a170.CRC_b170</t>
  </si>
  <si>
    <t>CRC_a171.CRC_b170</t>
  </si>
  <si>
    <t>CRC_a172.CRC_b170</t>
  </si>
  <si>
    <t>CRC_a173.CRC_b170</t>
  </si>
  <si>
    <t>CRC_a174.CRC_b170</t>
  </si>
  <si>
    <t>CRC_a175.CRC_b170</t>
  </si>
  <si>
    <t>CRC_a176.CRC_b170</t>
  </si>
  <si>
    <t>CRC_a177.CRC_b170</t>
  </si>
  <si>
    <t>CRC_a178.CRC_b170</t>
  </si>
  <si>
    <t>CRC_a179.CRC_b170</t>
  </si>
  <si>
    <t>CRC_a180.CRC_b170</t>
  </si>
  <si>
    <t>CRC_a181.CRC_b170</t>
  </si>
  <si>
    <t>CRC_a182.CRC_b170</t>
  </si>
  <si>
    <t>CRC_a183.CRC_b170</t>
  </si>
  <si>
    <t>CRC_a184.CRC_b170</t>
  </si>
  <si>
    <t>CRC_a185.CRC_b170</t>
  </si>
  <si>
    <t>CRC_a186.CRC_b170</t>
  </si>
  <si>
    <t>CRC_a187.CRC_b170</t>
  </si>
  <si>
    <t>CRC_a188.CRC_b170</t>
  </si>
  <si>
    <t>CRC_a189.CRC_b170</t>
  </si>
  <si>
    <t>CRC_a190.CRC_b170</t>
  </si>
  <si>
    <t>CRC_a191.CRC_b170</t>
  </si>
  <si>
    <t>CRC_a192.CRC_b170</t>
  </si>
  <si>
    <t>CRC_a193.CRC_b170</t>
  </si>
  <si>
    <t>CRC_a194.CRC_b170</t>
  </si>
  <si>
    <t>CRC_a195.CRC_b170</t>
  </si>
  <si>
    <t>CRC_a196.CRC_b170</t>
  </si>
  <si>
    <t>CRC_a197.CRC_b170</t>
  </si>
  <si>
    <t>CRC_a198.CRC_b170</t>
  </si>
  <si>
    <t>CRC_a199.CRC_b170</t>
  </si>
  <si>
    <t>CDK4_a17.CRC_b170</t>
  </si>
  <si>
    <t>CRC_a1.CRC_b171</t>
  </si>
  <si>
    <t>CRC_a2.CRC_b171</t>
  </si>
  <si>
    <t>CRC_a3.CRC_b171</t>
  </si>
  <si>
    <t>CRC_a4.CRC_b171</t>
  </si>
  <si>
    <t>CRC_a5.CRC_b171</t>
  </si>
  <si>
    <t>CRC_a6.CRC_b171</t>
  </si>
  <si>
    <t>CRC_a7.CRC_b171</t>
  </si>
  <si>
    <t>CRC_a8.CRC_b171</t>
  </si>
  <si>
    <t>CRC_a9.CRC_b171</t>
  </si>
  <si>
    <t>CRC_a10.CRC_b171</t>
  </si>
  <si>
    <t>CRC_a11.CRC_b171</t>
  </si>
  <si>
    <t>CRC_a12.CRC_b171</t>
  </si>
  <si>
    <t>CRC_a13.CRC_b171</t>
  </si>
  <si>
    <t>CRC_a14.CRC_b171</t>
  </si>
  <si>
    <t>CRC_a15.CRC_b171</t>
  </si>
  <si>
    <t>CRC_a16.CRC_b171</t>
  </si>
  <si>
    <t>CRC_a17.CRC_b171</t>
  </si>
  <si>
    <t>CRC_a18.CRC_b171</t>
  </si>
  <si>
    <t>CRC_a19.CRC_b171</t>
  </si>
  <si>
    <t>CRC_a20.CRC_b171</t>
  </si>
  <si>
    <t>CRC_a21.CRC_b171</t>
  </si>
  <si>
    <t>CRC_a22.CRC_b171</t>
  </si>
  <si>
    <t>CRC_a23.CRC_b171</t>
  </si>
  <si>
    <t>CRC_a24.CRC_b171</t>
  </si>
  <si>
    <t>CRC_a25.CRC_b171</t>
  </si>
  <si>
    <t>CRC_a26.CRC_b171</t>
  </si>
  <si>
    <t>CRC_a27.CRC_b171</t>
  </si>
  <si>
    <t>CRC_a28.CRC_b171</t>
  </si>
  <si>
    <t>CRC_a29.CRC_b171</t>
  </si>
  <si>
    <t>CRC_a30.CRC_b171</t>
  </si>
  <si>
    <t>CRC_a31.CRC_b171</t>
  </si>
  <si>
    <t>CRC_a32.CRC_b171</t>
  </si>
  <si>
    <t>CRC_a33.CRC_b171</t>
  </si>
  <si>
    <t>CRC_a34.CRC_b171</t>
  </si>
  <si>
    <t>CRC_a35.CRC_b171</t>
  </si>
  <si>
    <t>CRC_a36.CRC_b171</t>
  </si>
  <si>
    <t>CRC_a37.CRC_b171</t>
  </si>
  <si>
    <t>CRC_a38.CRC_b171</t>
  </si>
  <si>
    <t>CRC_a39.CRC_b171</t>
  </si>
  <si>
    <t>CRC_a40.CRC_b171</t>
  </si>
  <si>
    <t>CRC_a41.CRC_b171</t>
  </si>
  <si>
    <t>CRC_a42.CRC_b171</t>
  </si>
  <si>
    <t>CRC_a43.CRC_b171</t>
  </si>
  <si>
    <t>CRC_a44.CRC_b171</t>
  </si>
  <si>
    <t>CRC_a45.CRC_b171</t>
  </si>
  <si>
    <t>CRC_a46.CRC_b171</t>
  </si>
  <si>
    <t>CRC_a47.CRC_b171</t>
  </si>
  <si>
    <t>CRC_a48.CRC_b171</t>
  </si>
  <si>
    <t>CRC_a49.CRC_b171</t>
  </si>
  <si>
    <t>CRC_a50.CRC_b171</t>
  </si>
  <si>
    <t>CRC_a51.CRC_b171</t>
  </si>
  <si>
    <t>CRC_a52.CRC_b171</t>
  </si>
  <si>
    <t>CRC_a53.CRC_b171</t>
  </si>
  <si>
    <t>CRC_a54.CRC_b171</t>
  </si>
  <si>
    <t>CRC_a55.CRC_b171</t>
  </si>
  <si>
    <t>CRC_a56.CRC_b171</t>
  </si>
  <si>
    <t>CRC_a57.CRC_b171</t>
  </si>
  <si>
    <t>CRC_a58.CRC_b171</t>
  </si>
  <si>
    <t>CRC_a59.CRC_b171</t>
  </si>
  <si>
    <t>CRC_a60.CRC_b171</t>
  </si>
  <si>
    <t>CRC_a61.CRC_b171</t>
  </si>
  <si>
    <t>CRC_a62.CRC_b171</t>
  </si>
  <si>
    <t>CRC_a63.CRC_b171</t>
  </si>
  <si>
    <t>CRC_a64.CRC_b171</t>
  </si>
  <si>
    <t>CRC_a65.CRC_b171</t>
  </si>
  <si>
    <t>CRC_a66.CRC_b171</t>
  </si>
  <si>
    <t>CRC_a67.CRC_b171</t>
  </si>
  <si>
    <t>CRC_a68.CRC_b171</t>
  </si>
  <si>
    <t>CRC_a69.CRC_b171</t>
  </si>
  <si>
    <t>CRC_a70.CRC_b171</t>
  </si>
  <si>
    <t>CRC_a71.CRC_b171</t>
  </si>
  <si>
    <t>CRC_a72.CRC_b171</t>
  </si>
  <si>
    <t>CRC_a73.CRC_b171</t>
  </si>
  <si>
    <t>CRC_a74.CRC_b171</t>
  </si>
  <si>
    <t>CRC_a75.CRC_b171</t>
  </si>
  <si>
    <t>CRC_a76.CRC_b171</t>
  </si>
  <si>
    <t>CRC_a77.CRC_b171</t>
  </si>
  <si>
    <t>CRC_a78.CRC_b171</t>
  </si>
  <si>
    <t>CRC_a79.CRC_b171</t>
  </si>
  <si>
    <t>CRC_a80.CRC_b171</t>
  </si>
  <si>
    <t>CRC_a81.CRC_b171</t>
  </si>
  <si>
    <t>CRC_a82.CRC_b171</t>
  </si>
  <si>
    <t>CRC_a83.CRC_b171</t>
  </si>
  <si>
    <t>CRC_a84.CRC_b171</t>
  </si>
  <si>
    <t>CRC_a85.CRC_b171</t>
  </si>
  <si>
    <t>CRC_a86.CRC_b171</t>
  </si>
  <si>
    <t>CRC_a87.CRC_b171</t>
  </si>
  <si>
    <t>CRC_a88.CRC_b171</t>
  </si>
  <si>
    <t>CRC_a89.CRC_b171</t>
  </si>
  <si>
    <t>CRC_a90.CRC_b171</t>
  </si>
  <si>
    <t>CRC_a91.CRC_b171</t>
  </si>
  <si>
    <t>CRC_a92.CRC_b171</t>
  </si>
  <si>
    <t>CRC_a93.CRC_b171</t>
  </si>
  <si>
    <t>CRC_a94.CRC_b171</t>
  </si>
  <si>
    <t>CRC_a95.CRC_b171</t>
  </si>
  <si>
    <t>CRC_a96.CRC_b171</t>
  </si>
  <si>
    <t>CRC_a97.CRC_b171</t>
  </si>
  <si>
    <t>CRC_a98.CRC_b171</t>
  </si>
  <si>
    <t>CRC_a99.CRC_b171</t>
  </si>
  <si>
    <t>CRC_a100.CRC_b171</t>
  </si>
  <si>
    <t>CRC_a101.CRC_b171</t>
  </si>
  <si>
    <t>CRC_a102.CRC_b171</t>
  </si>
  <si>
    <t>CRC_a103.CRC_b171</t>
  </si>
  <si>
    <t>CRC_a104.CRC_b171</t>
  </si>
  <si>
    <t>CRC_a105.CRC_b171</t>
  </si>
  <si>
    <t>CRC_a106.CRC_b171</t>
  </si>
  <si>
    <t>CRC_a107.CRC_b171</t>
  </si>
  <si>
    <t>CRC_a108.CRC_b171</t>
  </si>
  <si>
    <t>CRC_a109.CRC_b171</t>
  </si>
  <si>
    <t>CRC_a110.CRC_b171</t>
  </si>
  <si>
    <t>CRC_a111.CRC_b171</t>
  </si>
  <si>
    <t>CRC_a112.CRC_b171</t>
  </si>
  <si>
    <t>CRC_a113.CRC_b171</t>
  </si>
  <si>
    <t>CRC_a114.CRC_b171</t>
  </si>
  <si>
    <t>CRC_a115.CRC_b171</t>
  </si>
  <si>
    <t>CRC_a116.CRC_b171</t>
  </si>
  <si>
    <t>CRC_a117.CRC_b171</t>
  </si>
  <si>
    <t>CRC_a118.CRC_b171</t>
  </si>
  <si>
    <t>CRC_a119.CRC_b171</t>
  </si>
  <si>
    <t>CRC_a120.CRC_b171</t>
  </si>
  <si>
    <t>CRC_a121.CRC_b171</t>
  </si>
  <si>
    <t>CRC_a122.CRC_b171</t>
  </si>
  <si>
    <t>CRC_a123.CRC_b171</t>
  </si>
  <si>
    <t>CRC_a124.CRC_b171</t>
  </si>
  <si>
    <t>CRC_a125.CRC_b171</t>
  </si>
  <si>
    <t>CRC_a126.CRC_b171</t>
  </si>
  <si>
    <t>CRC_a127.CRC_b171</t>
  </si>
  <si>
    <t>CRC_a128.CRC_b171</t>
  </si>
  <si>
    <t>CRC_a129.CRC_b171</t>
  </si>
  <si>
    <t>CRC_a130.CRC_b171</t>
  </si>
  <si>
    <t>CRC_a131.CRC_b171</t>
  </si>
  <si>
    <t>CRC_a132.CRC_b171</t>
  </si>
  <si>
    <t>CRC_a133.CRC_b171</t>
  </si>
  <si>
    <t>CRC_a134.CRC_b171</t>
  </si>
  <si>
    <t>CRC_a135.CRC_b171</t>
  </si>
  <si>
    <t>CRC_a136.CRC_b171</t>
  </si>
  <si>
    <t>CRC_a137.CRC_b171</t>
  </si>
  <si>
    <t>CRC_a138.CRC_b171</t>
  </si>
  <si>
    <t>CRC_a139.CRC_b171</t>
  </si>
  <si>
    <t>CRC_a140.CRC_b171</t>
  </si>
  <si>
    <t>CRC_a141.CRC_b171</t>
  </si>
  <si>
    <t>CRC_a142.CRC_b171</t>
  </si>
  <si>
    <t>CRC_a143.CRC_b171</t>
  </si>
  <si>
    <t>CRC_a144.CRC_b171</t>
  </si>
  <si>
    <t>CRC_a145.CRC_b171</t>
  </si>
  <si>
    <t>CRC_a146.CRC_b171</t>
  </si>
  <si>
    <t>CRC_a147.CRC_b171</t>
  </si>
  <si>
    <t>CRC_a148.CRC_b171</t>
  </si>
  <si>
    <t>CRC_a149.CRC_b171</t>
  </si>
  <si>
    <t>CRC_a150.CRC_b171</t>
  </si>
  <si>
    <t>CRC_a151.CRC_b171</t>
  </si>
  <si>
    <t>CRC_a152.CRC_b171</t>
  </si>
  <si>
    <t>CRC_a153.CRC_b171</t>
  </si>
  <si>
    <t>CRC_a154.CRC_b171</t>
  </si>
  <si>
    <t>CRC_a155.CRC_b171</t>
  </si>
  <si>
    <t>CRC_a156.CRC_b171</t>
  </si>
  <si>
    <t>CRC_a157.CRC_b171</t>
  </si>
  <si>
    <t>CRC_a158.CRC_b171</t>
  </si>
  <si>
    <t>CRC_a159.CRC_b171</t>
  </si>
  <si>
    <t>CRC_a160.CRC_b171</t>
  </si>
  <si>
    <t>CRC_a161.CRC_b171</t>
  </si>
  <si>
    <t>CRC_a162.CRC_b171</t>
  </si>
  <si>
    <t>CRC_a163.CRC_b171</t>
  </si>
  <si>
    <t>CRC_a164.CRC_b171</t>
  </si>
  <si>
    <t>CRC_a165.CRC_b171</t>
  </si>
  <si>
    <t>CRC_a166.CRC_b171</t>
  </si>
  <si>
    <t>CRC_a167.CRC_b171</t>
  </si>
  <si>
    <t>CRC_a168.CRC_b171</t>
  </si>
  <si>
    <t>CRC_a169.CRC_b171</t>
  </si>
  <si>
    <t>CRC_a170.CRC_b171</t>
  </si>
  <si>
    <t>CRC_a171.CRC_b171</t>
  </si>
  <si>
    <t>CRC_a172.CRC_b171</t>
  </si>
  <si>
    <t>CRC_a173.CRC_b171</t>
  </si>
  <si>
    <t>CRC_a174.CRC_b171</t>
  </si>
  <si>
    <t>CRC_a175.CRC_b171</t>
  </si>
  <si>
    <t>CRC_a176.CRC_b171</t>
  </si>
  <si>
    <t>CRC_a177.CRC_b171</t>
  </si>
  <si>
    <t>CRC_a178.CRC_b171</t>
  </si>
  <si>
    <t>CRC_a179.CRC_b171</t>
  </si>
  <si>
    <t>CRC_a180.CRC_b171</t>
  </si>
  <si>
    <t>CRC_a181.CRC_b171</t>
  </si>
  <si>
    <t>CRC_a182.CRC_b171</t>
  </si>
  <si>
    <t>CRC_a183.CRC_b171</t>
  </si>
  <si>
    <t>CRC_a184.CRC_b171</t>
  </si>
  <si>
    <t>CRC_a185.CRC_b171</t>
  </si>
  <si>
    <t>CRC_a186.CRC_b171</t>
  </si>
  <si>
    <t>CRC_a187.CRC_b171</t>
  </si>
  <si>
    <t>CRC_a188.CRC_b171</t>
  </si>
  <si>
    <t>CRC_a189.CRC_b171</t>
  </si>
  <si>
    <t>CRC_a190.CRC_b171</t>
  </si>
  <si>
    <t>CRC_a191.CRC_b171</t>
  </si>
  <si>
    <t>CRC_a192.CRC_b171</t>
  </si>
  <si>
    <t>CRC_a193.CRC_b171</t>
  </si>
  <si>
    <t>CRC_a194.CRC_b171</t>
  </si>
  <si>
    <t>CRC_a195.CRC_b171</t>
  </si>
  <si>
    <t>CRC_a196.CRC_b171</t>
  </si>
  <si>
    <t>CRC_a197.CRC_b171</t>
  </si>
  <si>
    <t>CRC_a198.CRC_b171</t>
  </si>
  <si>
    <t>CRC_a199.CRC_b171</t>
  </si>
  <si>
    <t>CDK4_a17.CRC_b171</t>
  </si>
  <si>
    <t>CRC_a1.CRC_b172</t>
  </si>
  <si>
    <t>CRC_a2.CRC_b172</t>
  </si>
  <si>
    <t>CRC_a3.CRC_b172</t>
  </si>
  <si>
    <t>CRC_a4.CRC_b172</t>
  </si>
  <si>
    <t>CRC_a5.CRC_b172</t>
  </si>
  <si>
    <t>CRC_a6.CRC_b172</t>
  </si>
  <si>
    <t>CRC_a7.CRC_b172</t>
  </si>
  <si>
    <t>CRC_a8.CRC_b172</t>
  </si>
  <si>
    <t>CRC_a9.CRC_b172</t>
  </si>
  <si>
    <t>CRC_a10.CRC_b172</t>
  </si>
  <si>
    <t>CRC_a11.CRC_b172</t>
  </si>
  <si>
    <t>CRC_a12.CRC_b172</t>
  </si>
  <si>
    <t>CRC_a13.CRC_b172</t>
  </si>
  <si>
    <t>CRC_a14.CRC_b172</t>
  </si>
  <si>
    <t>CRC_a15.CRC_b172</t>
  </si>
  <si>
    <t>CRC_a16.CRC_b172</t>
  </si>
  <si>
    <t>CRC_a17.CRC_b172</t>
  </si>
  <si>
    <t>CRC_a18.CRC_b172</t>
  </si>
  <si>
    <t>CRC_a19.CRC_b172</t>
  </si>
  <si>
    <t>CRC_a20.CRC_b172</t>
  </si>
  <si>
    <t>CRC_a21.CRC_b172</t>
  </si>
  <si>
    <t>CRC_a22.CRC_b172</t>
  </si>
  <si>
    <t>CRC_a23.CRC_b172</t>
  </si>
  <si>
    <t>CRC_a24.CRC_b172</t>
  </si>
  <si>
    <t>CRC_a25.CRC_b172</t>
  </si>
  <si>
    <t>CRC_a26.CRC_b172</t>
  </si>
  <si>
    <t>CRC_a27.CRC_b172</t>
  </si>
  <si>
    <t>CRC_a28.CRC_b172</t>
  </si>
  <si>
    <t>CRC_a29.CRC_b172</t>
  </si>
  <si>
    <t>CRC_a30.CRC_b172</t>
  </si>
  <si>
    <t>CRC_a31.CRC_b172</t>
  </si>
  <si>
    <t>CRC_a32.CRC_b172</t>
  </si>
  <si>
    <t>CRC_a33.CRC_b172</t>
  </si>
  <si>
    <t>CRC_a34.CRC_b172</t>
  </si>
  <si>
    <t>CRC_a35.CRC_b172</t>
  </si>
  <si>
    <t>CRC_a36.CRC_b172</t>
  </si>
  <si>
    <t>CRC_a37.CRC_b172</t>
  </si>
  <si>
    <t>CRC_a38.CRC_b172</t>
  </si>
  <si>
    <t>CRC_a39.CRC_b172</t>
  </si>
  <si>
    <t>CRC_a40.CRC_b172</t>
  </si>
  <si>
    <t>CRC_a41.CRC_b172</t>
  </si>
  <si>
    <t>CRC_a42.CRC_b172</t>
  </si>
  <si>
    <t>CRC_a43.CRC_b172</t>
  </si>
  <si>
    <t>CRC_a44.CRC_b172</t>
  </si>
  <si>
    <t>CRC_a45.CRC_b172</t>
  </si>
  <si>
    <t>CRC_a46.CRC_b172</t>
  </si>
  <si>
    <t>CRC_a47.CRC_b172</t>
  </si>
  <si>
    <t>CRC_a48.CRC_b172</t>
  </si>
  <si>
    <t>CRC_a49.CRC_b172</t>
  </si>
  <si>
    <t>CRC_a50.CRC_b172</t>
  </si>
  <si>
    <t>CRC_a51.CRC_b172</t>
  </si>
  <si>
    <t>CRC_a52.CRC_b172</t>
  </si>
  <si>
    <t>CRC_a53.CRC_b172</t>
  </si>
  <si>
    <t>CRC_a54.CRC_b172</t>
  </si>
  <si>
    <t>CRC_a55.CRC_b172</t>
  </si>
  <si>
    <t>CRC_a56.CRC_b172</t>
  </si>
  <si>
    <t>CRC_a57.CRC_b172</t>
  </si>
  <si>
    <t>CRC_a58.CRC_b172</t>
  </si>
  <si>
    <t>CRC_a59.CRC_b172</t>
  </si>
  <si>
    <t>CRC_a60.CRC_b172</t>
  </si>
  <si>
    <t>CRC_a61.CRC_b172</t>
  </si>
  <si>
    <t>CRC_a62.CRC_b172</t>
  </si>
  <si>
    <t>CRC_a63.CRC_b172</t>
  </si>
  <si>
    <t>CRC_a64.CRC_b172</t>
  </si>
  <si>
    <t>CRC_a65.CRC_b172</t>
  </si>
  <si>
    <t>CRC_a66.CRC_b172</t>
  </si>
  <si>
    <t>CRC_a67.CRC_b172</t>
  </si>
  <si>
    <t>CRC_a68.CRC_b172</t>
  </si>
  <si>
    <t>CRC_a69.CRC_b172</t>
  </si>
  <si>
    <t>CRC_a70.CRC_b172</t>
  </si>
  <si>
    <t>CRC_a71.CRC_b172</t>
  </si>
  <si>
    <t>CRC_a72.CRC_b172</t>
  </si>
  <si>
    <t>CRC_a73.CRC_b172</t>
  </si>
  <si>
    <t>CRC_a74.CRC_b172</t>
  </si>
  <si>
    <t>CRC_a75.CRC_b172</t>
  </si>
  <si>
    <t>CRC_a76.CRC_b172</t>
  </si>
  <si>
    <t>CRC_a77.CRC_b172</t>
  </si>
  <si>
    <t>CRC_a78.CRC_b172</t>
  </si>
  <si>
    <t>CRC_a79.CRC_b172</t>
  </si>
  <si>
    <t>CRC_a80.CRC_b172</t>
  </si>
  <si>
    <t>CRC_a81.CRC_b172</t>
  </si>
  <si>
    <t>CRC_a82.CRC_b172</t>
  </si>
  <si>
    <t>CRC_a83.CRC_b172</t>
  </si>
  <si>
    <t>CRC_a84.CRC_b172</t>
  </si>
  <si>
    <t>CRC_a85.CRC_b172</t>
  </si>
  <si>
    <t>CRC_a86.CRC_b172</t>
  </si>
  <si>
    <t>CRC_a87.CRC_b172</t>
  </si>
  <si>
    <t>CRC_a88.CRC_b172</t>
  </si>
  <si>
    <t>CRC_a89.CRC_b172</t>
  </si>
  <si>
    <t>CRC_a90.CRC_b172</t>
  </si>
  <si>
    <t>CRC_a91.CRC_b172</t>
  </si>
  <si>
    <t>CRC_a92.CRC_b172</t>
  </si>
  <si>
    <t>CRC_a93.CRC_b172</t>
  </si>
  <si>
    <t>CRC_a94.CRC_b172</t>
  </si>
  <si>
    <t>CRC_a95.CRC_b172</t>
  </si>
  <si>
    <t>CRC_a96.CRC_b172</t>
  </si>
  <si>
    <t>CRC_a97.CRC_b172</t>
  </si>
  <si>
    <t>CRC_a98.CRC_b172</t>
  </si>
  <si>
    <t>CRC_a99.CRC_b172</t>
  </si>
  <si>
    <t>CRC_a100.CRC_b172</t>
  </si>
  <si>
    <t>CRC_a101.CRC_b172</t>
  </si>
  <si>
    <t>CRC_a102.CRC_b172</t>
  </si>
  <si>
    <t>CRC_a103.CRC_b172</t>
  </si>
  <si>
    <t>CRC_a104.CRC_b172</t>
  </si>
  <si>
    <t>CRC_a105.CRC_b172</t>
  </si>
  <si>
    <t>CRC_a106.CRC_b172</t>
  </si>
  <si>
    <t>CRC_a107.CRC_b172</t>
  </si>
  <si>
    <t>CRC_a108.CRC_b172</t>
  </si>
  <si>
    <t>CRC_a109.CRC_b172</t>
  </si>
  <si>
    <t>CRC_a110.CRC_b172</t>
  </si>
  <si>
    <t>CRC_a111.CRC_b172</t>
  </si>
  <si>
    <t>CRC_a112.CRC_b172</t>
  </si>
  <si>
    <t>CRC_a113.CRC_b172</t>
  </si>
  <si>
    <t>CRC_a114.CRC_b172</t>
  </si>
  <si>
    <t>CRC_a115.CRC_b172</t>
  </si>
  <si>
    <t>CRC_a116.CRC_b172</t>
  </si>
  <si>
    <t>CRC_a117.CRC_b172</t>
  </si>
  <si>
    <t>CRC_a118.CRC_b172</t>
  </si>
  <si>
    <t>CRC_a119.CRC_b172</t>
  </si>
  <si>
    <t>CRC_a120.CRC_b172</t>
  </si>
  <si>
    <t>CRC_a121.CRC_b172</t>
  </si>
  <si>
    <t>CRC_a122.CRC_b172</t>
  </si>
  <si>
    <t>CRC_a123.CRC_b172</t>
  </si>
  <si>
    <t>CRC_a124.CRC_b172</t>
  </si>
  <si>
    <t>CRC_a125.CRC_b172</t>
  </si>
  <si>
    <t>CRC_a126.CRC_b172</t>
  </si>
  <si>
    <t>CRC_a127.CRC_b172</t>
  </si>
  <si>
    <t>CRC_a128.CRC_b172</t>
  </si>
  <si>
    <t>CRC_a129.CRC_b172</t>
  </si>
  <si>
    <t>CRC_a130.CRC_b172</t>
  </si>
  <si>
    <t>CRC_a131.CRC_b172</t>
  </si>
  <si>
    <t>CRC_a132.CRC_b172</t>
  </si>
  <si>
    <t>CRC_a133.CRC_b172</t>
  </si>
  <si>
    <t>CRC_a134.CRC_b172</t>
  </si>
  <si>
    <t>CRC_a135.CRC_b172</t>
  </si>
  <si>
    <t>CRC_a136.CRC_b172</t>
  </si>
  <si>
    <t>CRC_a137.CRC_b172</t>
  </si>
  <si>
    <t>CRC_a138.CRC_b172</t>
  </si>
  <si>
    <t>CRC_a139.CRC_b172</t>
  </si>
  <si>
    <t>CRC_a140.CRC_b172</t>
  </si>
  <si>
    <t>CRC_a141.CRC_b172</t>
  </si>
  <si>
    <t>CRC_a142.CRC_b172</t>
  </si>
  <si>
    <t>CRC_a143.CRC_b172</t>
  </si>
  <si>
    <t>CRC_a144.CRC_b172</t>
  </si>
  <si>
    <t>CRC_a145.CRC_b172</t>
  </si>
  <si>
    <t>CRC_a146.CRC_b172</t>
  </si>
  <si>
    <t>CRC_a147.CRC_b172</t>
  </si>
  <si>
    <t>CRC_a148.CRC_b172</t>
  </si>
  <si>
    <t>CRC_a149.CRC_b172</t>
  </si>
  <si>
    <t>CRC_a150.CRC_b172</t>
  </si>
  <si>
    <t>CRC_a151.CRC_b172</t>
  </si>
  <si>
    <t>CRC_a152.CRC_b172</t>
  </si>
  <si>
    <t>CRC_a153.CRC_b172</t>
  </si>
  <si>
    <t>CRC_a154.CRC_b172</t>
  </si>
  <si>
    <t>CRC_a155.CRC_b172</t>
  </si>
  <si>
    <t>CRC_a156.CRC_b172</t>
  </si>
  <si>
    <t>CRC_a157.CRC_b172</t>
  </si>
  <si>
    <t>CRC_a158.CRC_b172</t>
  </si>
  <si>
    <t>CRC_a159.CRC_b172</t>
  </si>
  <si>
    <t>CRC_a160.CRC_b172</t>
  </si>
  <si>
    <t>CRC_a161.CRC_b172</t>
  </si>
  <si>
    <t>CRC_a162.CRC_b172</t>
  </si>
  <si>
    <t>CRC_a163.CRC_b172</t>
  </si>
  <si>
    <t>CRC_a164.CRC_b172</t>
  </si>
  <si>
    <t>CRC_a165.CRC_b172</t>
  </si>
  <si>
    <t>CRC_a166.CRC_b172</t>
  </si>
  <si>
    <t>CRC_a167.CRC_b172</t>
  </si>
  <si>
    <t>CRC_a168.CRC_b172</t>
  </si>
  <si>
    <t>CRC_a169.CRC_b172</t>
  </si>
  <si>
    <t>CRC_a170.CRC_b172</t>
  </si>
  <si>
    <t>CRC_a171.CRC_b172</t>
  </si>
  <si>
    <t>CRC_a172.CRC_b172</t>
  </si>
  <si>
    <t>CRC_a173.CRC_b172</t>
  </si>
  <si>
    <t>CRC_a174.CRC_b172</t>
  </si>
  <si>
    <t>CRC_a175.CRC_b172</t>
  </si>
  <si>
    <t>CRC_a176.CRC_b172</t>
  </si>
  <si>
    <t>CRC_a177.CRC_b172</t>
  </si>
  <si>
    <t>CRC_a178.CRC_b172</t>
  </si>
  <si>
    <t>CRC_a179.CRC_b172</t>
  </si>
  <si>
    <t>CRC_a180.CRC_b172</t>
  </si>
  <si>
    <t>CRC_a181.CRC_b172</t>
  </si>
  <si>
    <t>CRC_a182.CRC_b172</t>
  </si>
  <si>
    <t>CRC_a183.CRC_b172</t>
  </si>
  <si>
    <t>CRC_a184.CRC_b172</t>
  </si>
  <si>
    <t>CRC_a185.CRC_b172</t>
  </si>
  <si>
    <t>CRC_a186.CRC_b172</t>
  </si>
  <si>
    <t>CRC_a187.CRC_b172</t>
  </si>
  <si>
    <t>CRC_a188.CRC_b172</t>
  </si>
  <si>
    <t>CRC_a189.CRC_b172</t>
  </si>
  <si>
    <t>CRC_a190.CRC_b172</t>
  </si>
  <si>
    <t>CRC_a191.CRC_b172</t>
  </si>
  <si>
    <t>CRC_a192.CRC_b172</t>
  </si>
  <si>
    <t>CRC_a193.CRC_b172</t>
  </si>
  <si>
    <t>CRC_a194.CRC_b172</t>
  </si>
  <si>
    <t>CRC_a195.CRC_b172</t>
  </si>
  <si>
    <t>CRC_a196.CRC_b172</t>
  </si>
  <si>
    <t>CRC_a197.CRC_b172</t>
  </si>
  <si>
    <t>CRC_a198.CRC_b172</t>
  </si>
  <si>
    <t>CRC_a199.CRC_b172</t>
  </si>
  <si>
    <t>CDK4_a17.CRC_b172</t>
  </si>
  <si>
    <t>CRC_a1.CRC_b173</t>
  </si>
  <si>
    <t>CRC_a2.CRC_b173</t>
  </si>
  <si>
    <t>CRC_a3.CRC_b173</t>
  </si>
  <si>
    <t>CRC_a4.CRC_b173</t>
  </si>
  <si>
    <t>CRC_a5.CRC_b173</t>
  </si>
  <si>
    <t>CRC_a6.CRC_b173</t>
  </si>
  <si>
    <t>CRC_a7.CRC_b173</t>
  </si>
  <si>
    <t>CRC_a8.CRC_b173</t>
  </si>
  <si>
    <t>CRC_a9.CRC_b173</t>
  </si>
  <si>
    <t>CRC_a10.CRC_b173</t>
  </si>
  <si>
    <t>CRC_a11.CRC_b173</t>
  </si>
  <si>
    <t>CRC_a12.CRC_b173</t>
  </si>
  <si>
    <t>CRC_a13.CRC_b173</t>
  </si>
  <si>
    <t>CRC_a14.CRC_b173</t>
  </si>
  <si>
    <t>CRC_a15.CRC_b173</t>
  </si>
  <si>
    <t>CRC_a16.CRC_b173</t>
  </si>
  <si>
    <t>CRC_a17.CRC_b173</t>
  </si>
  <si>
    <t>CRC_a18.CRC_b173</t>
  </si>
  <si>
    <t>CRC_a19.CRC_b173</t>
  </si>
  <si>
    <t>CRC_a20.CRC_b173</t>
  </si>
  <si>
    <t>CRC_a21.CRC_b173</t>
  </si>
  <si>
    <t>CRC_a22.CRC_b173</t>
  </si>
  <si>
    <t>CRC_a23.CRC_b173</t>
  </si>
  <si>
    <t>CRC_a24.CRC_b173</t>
  </si>
  <si>
    <t>CRC_a25.CRC_b173</t>
  </si>
  <si>
    <t>CRC_a26.CRC_b173</t>
  </si>
  <si>
    <t>CRC_a27.CRC_b173</t>
  </si>
  <si>
    <t>CRC_a28.CRC_b173</t>
  </si>
  <si>
    <t>CRC_a29.CRC_b173</t>
  </si>
  <si>
    <t>CRC_a30.CRC_b173</t>
  </si>
  <si>
    <t>CRC_a31.CRC_b173</t>
  </si>
  <si>
    <t>CRC_a32.CRC_b173</t>
  </si>
  <si>
    <t>CRC_a33.CRC_b173</t>
  </si>
  <si>
    <t>CRC_a34.CRC_b173</t>
  </si>
  <si>
    <t>CRC_a35.CRC_b173</t>
  </si>
  <si>
    <t>CRC_a36.CRC_b173</t>
  </si>
  <si>
    <t>CRC_a37.CRC_b173</t>
  </si>
  <si>
    <t>CRC_a38.CRC_b173</t>
  </si>
  <si>
    <t>CRC_a39.CRC_b173</t>
  </si>
  <si>
    <t>CRC_a40.CRC_b173</t>
  </si>
  <si>
    <t>CRC_a41.CRC_b173</t>
  </si>
  <si>
    <t>CRC_a42.CRC_b173</t>
  </si>
  <si>
    <t>CRC_a43.CRC_b173</t>
  </si>
  <si>
    <t>CRC_a44.CRC_b173</t>
  </si>
  <si>
    <t>CRC_a45.CRC_b173</t>
  </si>
  <si>
    <t>CRC_a46.CRC_b173</t>
  </si>
  <si>
    <t>CRC_a47.CRC_b173</t>
  </si>
  <si>
    <t>CRC_a48.CRC_b173</t>
  </si>
  <si>
    <t>CRC_a49.CRC_b173</t>
  </si>
  <si>
    <t>CRC_a50.CRC_b173</t>
  </si>
  <si>
    <t>CRC_a51.CRC_b173</t>
  </si>
  <si>
    <t>CRC_a52.CRC_b173</t>
  </si>
  <si>
    <t>CRC_a53.CRC_b173</t>
  </si>
  <si>
    <t>CRC_a54.CRC_b173</t>
  </si>
  <si>
    <t>CRC_a55.CRC_b173</t>
  </si>
  <si>
    <t>CRC_a56.CRC_b173</t>
  </si>
  <si>
    <t>CRC_a57.CRC_b173</t>
  </si>
  <si>
    <t>CRC_a58.CRC_b173</t>
  </si>
  <si>
    <t>CRC_a59.CRC_b173</t>
  </si>
  <si>
    <t>CRC_a60.CRC_b173</t>
  </si>
  <si>
    <t>CRC_a61.CRC_b173</t>
  </si>
  <si>
    <t>CRC_a62.CRC_b173</t>
  </si>
  <si>
    <t>CRC_a63.CRC_b173</t>
  </si>
  <si>
    <t>CRC_a64.CRC_b173</t>
  </si>
  <si>
    <t>CRC_a65.CRC_b173</t>
  </si>
  <si>
    <t>CRC_a66.CRC_b173</t>
  </si>
  <si>
    <t>CRC_a67.CRC_b173</t>
  </si>
  <si>
    <t>CRC_a68.CRC_b173</t>
  </si>
  <si>
    <t>CRC_a69.CRC_b173</t>
  </si>
  <si>
    <t>CRC_a70.CRC_b173</t>
  </si>
  <si>
    <t>CRC_a71.CRC_b173</t>
  </si>
  <si>
    <t>CRC_a72.CRC_b173</t>
  </si>
  <si>
    <t>CRC_a73.CRC_b173</t>
  </si>
  <si>
    <t>CRC_a74.CRC_b173</t>
  </si>
  <si>
    <t>CRC_a75.CRC_b173</t>
  </si>
  <si>
    <t>CRC_a76.CRC_b173</t>
  </si>
  <si>
    <t>CRC_a77.CRC_b173</t>
  </si>
  <si>
    <t>CRC_a78.CRC_b173</t>
  </si>
  <si>
    <t>CRC_a79.CRC_b173</t>
  </si>
  <si>
    <t>CRC_a80.CRC_b173</t>
  </si>
  <si>
    <t>CRC_a81.CRC_b173</t>
  </si>
  <si>
    <t>CRC_a82.CRC_b173</t>
  </si>
  <si>
    <t>CRC_a83.CRC_b173</t>
  </si>
  <si>
    <t>CRC_a84.CRC_b173</t>
  </si>
  <si>
    <t>CRC_a85.CRC_b173</t>
  </si>
  <si>
    <t>CRC_a86.CRC_b173</t>
  </si>
  <si>
    <t>CRC_a87.CRC_b173</t>
  </si>
  <si>
    <t>CRC_a88.CRC_b173</t>
  </si>
  <si>
    <t>CRC_a89.CRC_b173</t>
  </si>
  <si>
    <t>CRC_a90.CRC_b173</t>
  </si>
  <si>
    <t>CRC_a91.CRC_b173</t>
  </si>
  <si>
    <t>CRC_a92.CRC_b173</t>
  </si>
  <si>
    <t>CRC_a93.CRC_b173</t>
  </si>
  <si>
    <t>CRC_a94.CRC_b173</t>
  </si>
  <si>
    <t>CRC_a95.CRC_b173</t>
  </si>
  <si>
    <t>CRC_a96.CRC_b173</t>
  </si>
  <si>
    <t>CRC_a97.CRC_b173</t>
  </si>
  <si>
    <t>CRC_a98.CRC_b173</t>
  </si>
  <si>
    <t>CRC_a99.CRC_b173</t>
  </si>
  <si>
    <t>CRC_a100.CRC_b173</t>
  </si>
  <si>
    <t>CRC_a101.CRC_b173</t>
  </si>
  <si>
    <t>CRC_a102.CRC_b173</t>
  </si>
  <si>
    <t>CRC_a103.CRC_b173</t>
  </si>
  <si>
    <t>CRC_a104.CRC_b173</t>
  </si>
  <si>
    <t>CRC_a105.CRC_b173</t>
  </si>
  <si>
    <t>CRC_a106.CRC_b173</t>
  </si>
  <si>
    <t>CRC_a107.CRC_b173</t>
  </si>
  <si>
    <t>CRC_a108.CRC_b173</t>
  </si>
  <si>
    <t>CRC_a109.CRC_b173</t>
  </si>
  <si>
    <t>CRC_a110.CRC_b173</t>
  </si>
  <si>
    <t>CRC_a111.CRC_b173</t>
  </si>
  <si>
    <t>CRC_a112.CRC_b173</t>
  </si>
  <si>
    <t>CRC_a113.CRC_b173</t>
  </si>
  <si>
    <t>CRC_a114.CRC_b173</t>
  </si>
  <si>
    <t>CRC_a115.CRC_b173</t>
  </si>
  <si>
    <t>CRC_a116.CRC_b173</t>
  </si>
  <si>
    <t>CRC_a117.CRC_b173</t>
  </si>
  <si>
    <t>CRC_a118.CRC_b173</t>
  </si>
  <si>
    <t>CRC_a119.CRC_b173</t>
  </si>
  <si>
    <t>CRC_a120.CRC_b173</t>
  </si>
  <si>
    <t>CRC_a121.CRC_b173</t>
  </si>
  <si>
    <t>CRC_a122.CRC_b173</t>
  </si>
  <si>
    <t>CRC_a123.CRC_b173</t>
  </si>
  <si>
    <t>CRC_a124.CRC_b173</t>
  </si>
  <si>
    <t>CRC_a125.CRC_b173</t>
  </si>
  <si>
    <t>CRC_a126.CRC_b173</t>
  </si>
  <si>
    <t>CRC_a127.CRC_b173</t>
  </si>
  <si>
    <t>CRC_a128.CRC_b173</t>
  </si>
  <si>
    <t>CRC_a129.CRC_b173</t>
  </si>
  <si>
    <t>CRC_a130.CRC_b173</t>
  </si>
  <si>
    <t>CRC_a131.CRC_b173</t>
  </si>
  <si>
    <t>CRC_a132.CRC_b173</t>
  </si>
  <si>
    <t>CRC_a133.CRC_b173</t>
  </si>
  <si>
    <t>CRC_a134.CRC_b173</t>
  </si>
  <si>
    <t>CRC_a135.CRC_b173</t>
  </si>
  <si>
    <t>CRC_a136.CRC_b173</t>
  </si>
  <si>
    <t>CRC_a137.CRC_b173</t>
  </si>
  <si>
    <t>CRC_a138.CRC_b173</t>
  </si>
  <si>
    <t>CRC_a139.CRC_b173</t>
  </si>
  <si>
    <t>CRC_a140.CRC_b173</t>
  </si>
  <si>
    <t>CRC_a141.CRC_b173</t>
  </si>
  <si>
    <t>CRC_a142.CRC_b173</t>
  </si>
  <si>
    <t>CRC_a143.CRC_b173</t>
  </si>
  <si>
    <t>CRC_a144.CRC_b173</t>
  </si>
  <si>
    <t>CRC_a145.CRC_b173</t>
  </si>
  <si>
    <t>CRC_a146.CRC_b173</t>
  </si>
  <si>
    <t>CRC_a147.CRC_b173</t>
  </si>
  <si>
    <t>CRC_a148.CRC_b173</t>
  </si>
  <si>
    <t>CRC_a149.CRC_b173</t>
  </si>
  <si>
    <t>CRC_a150.CRC_b173</t>
  </si>
  <si>
    <t>CRC_a151.CRC_b173</t>
  </si>
  <si>
    <t>CRC_a152.CRC_b173</t>
  </si>
  <si>
    <t>CRC_a153.CRC_b173</t>
  </si>
  <si>
    <t>CRC_a154.CRC_b173</t>
  </si>
  <si>
    <t>CRC_a155.CRC_b173</t>
  </si>
  <si>
    <t>CRC_a156.CRC_b173</t>
  </si>
  <si>
    <t>CRC_a157.CRC_b173</t>
  </si>
  <si>
    <t>CRC_a158.CRC_b173</t>
  </si>
  <si>
    <t>CRC_a159.CRC_b173</t>
  </si>
  <si>
    <t>CRC_a160.CRC_b173</t>
  </si>
  <si>
    <t>CRC_a161.CRC_b173</t>
  </si>
  <si>
    <t>CRC_a162.CRC_b173</t>
  </si>
  <si>
    <t>CRC_a163.CRC_b173</t>
  </si>
  <si>
    <t>CRC_a164.CRC_b173</t>
  </si>
  <si>
    <t>CRC_a165.CRC_b173</t>
  </si>
  <si>
    <t>CRC_a166.CRC_b173</t>
  </si>
  <si>
    <t>CRC_a167.CRC_b173</t>
  </si>
  <si>
    <t>CRC_a168.CRC_b173</t>
  </si>
  <si>
    <t>CRC_a169.CRC_b173</t>
  </si>
  <si>
    <t>CRC_a170.CRC_b173</t>
  </si>
  <si>
    <t>CRC_a171.CRC_b173</t>
  </si>
  <si>
    <t>CRC_a172.CRC_b173</t>
  </si>
  <si>
    <t>CRC_a173.CRC_b173</t>
  </si>
  <si>
    <t>CRC_a174.CRC_b173</t>
  </si>
  <si>
    <t>CRC_a175.CRC_b173</t>
  </si>
  <si>
    <t>CRC_a176.CRC_b173</t>
  </si>
  <si>
    <t>CRC_a177.CRC_b173</t>
  </si>
  <si>
    <t>CRC_a178.CRC_b173</t>
  </si>
  <si>
    <t>CRC_a179.CRC_b173</t>
  </si>
  <si>
    <t>CRC_a180.CRC_b173</t>
  </si>
  <si>
    <t>CRC_a181.CRC_b173</t>
  </si>
  <si>
    <t>CRC_a182.CRC_b173</t>
  </si>
  <si>
    <t>CRC_a183.CRC_b173</t>
  </si>
  <si>
    <t>CRC_a184.CRC_b173</t>
  </si>
  <si>
    <t>CRC_a185.CRC_b173</t>
  </si>
  <si>
    <t>CRC_a186.CRC_b173</t>
  </si>
  <si>
    <t>CRC_a187.CRC_b173</t>
  </si>
  <si>
    <t>CRC_a188.CRC_b173</t>
  </si>
  <si>
    <t>CRC_a189.CRC_b173</t>
  </si>
  <si>
    <t>CRC_a190.CRC_b173</t>
  </si>
  <si>
    <t>CRC_a191.CRC_b173</t>
  </si>
  <si>
    <t>CRC_a192.CRC_b173</t>
  </si>
  <si>
    <t>CRC_a193.CRC_b173</t>
  </si>
  <si>
    <t>CRC_a194.CRC_b173</t>
  </si>
  <si>
    <t>CRC_a195.CRC_b173</t>
  </si>
  <si>
    <t>CRC_a196.CRC_b173</t>
  </si>
  <si>
    <t>CRC_a197.CRC_b173</t>
  </si>
  <si>
    <t>CRC_a198.CRC_b173</t>
  </si>
  <si>
    <t>CRC_a199.CRC_b173</t>
  </si>
  <si>
    <t>CDK4_a17.CRC_b173</t>
  </si>
  <si>
    <t>CRC_a1.CRC_b174</t>
  </si>
  <si>
    <t>CRC_a2.CRC_b174</t>
  </si>
  <si>
    <t>CRC_a3.CRC_b174</t>
  </si>
  <si>
    <t>CRC_a4.CRC_b174</t>
  </si>
  <si>
    <t>CRC_a5.CRC_b174</t>
  </si>
  <si>
    <t>CRC_a6.CRC_b174</t>
  </si>
  <si>
    <t>CRC_a7.CRC_b174</t>
  </si>
  <si>
    <t>CRC_a8.CRC_b174</t>
  </si>
  <si>
    <t>CRC_a9.CRC_b174</t>
  </si>
  <si>
    <t>CRC_a10.CRC_b174</t>
  </si>
  <si>
    <t>CRC_a11.CRC_b174</t>
  </si>
  <si>
    <t>CRC_a12.CRC_b174</t>
  </si>
  <si>
    <t>CRC_a13.CRC_b174</t>
  </si>
  <si>
    <t>CRC_a14.CRC_b174</t>
  </si>
  <si>
    <t>CRC_a15.CRC_b174</t>
  </si>
  <si>
    <t>CRC_a16.CRC_b174</t>
  </si>
  <si>
    <t>CRC_a17.CRC_b174</t>
  </si>
  <si>
    <t>CRC_a18.CRC_b174</t>
  </si>
  <si>
    <t>CRC_a19.CRC_b174</t>
  </si>
  <si>
    <t>CRC_a20.CRC_b174</t>
  </si>
  <si>
    <t>CRC_a21.CRC_b174</t>
  </si>
  <si>
    <t>CRC_a22.CRC_b174</t>
  </si>
  <si>
    <t>CRC_a23.CRC_b174</t>
  </si>
  <si>
    <t>CRC_a24.CRC_b174</t>
  </si>
  <si>
    <t>CRC_a25.CRC_b174</t>
  </si>
  <si>
    <t>CRC_a26.CRC_b174</t>
  </si>
  <si>
    <t>CRC_a27.CRC_b174</t>
  </si>
  <si>
    <t>CRC_a28.CRC_b174</t>
  </si>
  <si>
    <t>CRC_a29.CRC_b174</t>
  </si>
  <si>
    <t>CRC_a30.CRC_b174</t>
  </si>
  <si>
    <t>CRC_a31.CRC_b174</t>
  </si>
  <si>
    <t>CRC_a32.CRC_b174</t>
  </si>
  <si>
    <t>CRC_a33.CRC_b174</t>
  </si>
  <si>
    <t>CRC_a34.CRC_b174</t>
  </si>
  <si>
    <t>CRC_a35.CRC_b174</t>
  </si>
  <si>
    <t>CRC_a36.CRC_b174</t>
  </si>
  <si>
    <t>CRC_a37.CRC_b174</t>
  </si>
  <si>
    <t>CRC_a38.CRC_b174</t>
  </si>
  <si>
    <t>CRC_a39.CRC_b174</t>
  </si>
  <si>
    <t>CRC_a40.CRC_b174</t>
  </si>
  <si>
    <t>CRC_a41.CRC_b174</t>
  </si>
  <si>
    <t>CRC_a42.CRC_b174</t>
  </si>
  <si>
    <t>CRC_a43.CRC_b174</t>
  </si>
  <si>
    <t>CRC_a44.CRC_b174</t>
  </si>
  <si>
    <t>CRC_a45.CRC_b174</t>
  </si>
  <si>
    <t>CRC_a46.CRC_b174</t>
  </si>
  <si>
    <t>CRC_a47.CRC_b174</t>
  </si>
  <si>
    <t>CRC_a48.CRC_b174</t>
  </si>
  <si>
    <t>CRC_a49.CRC_b174</t>
  </si>
  <si>
    <t>CRC_a50.CRC_b174</t>
  </si>
  <si>
    <t>CRC_a51.CRC_b174</t>
  </si>
  <si>
    <t>CRC_a52.CRC_b174</t>
  </si>
  <si>
    <t>CRC_a53.CRC_b174</t>
  </si>
  <si>
    <t>CRC_a54.CRC_b174</t>
  </si>
  <si>
    <t>CRC_a55.CRC_b174</t>
  </si>
  <si>
    <t>CRC_a56.CRC_b174</t>
  </si>
  <si>
    <t>CRC_a57.CRC_b174</t>
  </si>
  <si>
    <t>CRC_a58.CRC_b174</t>
  </si>
  <si>
    <t>CRC_a59.CRC_b174</t>
  </si>
  <si>
    <t>CRC_a60.CRC_b174</t>
  </si>
  <si>
    <t>CRC_a61.CRC_b174</t>
  </si>
  <si>
    <t>CRC_a62.CRC_b174</t>
  </si>
  <si>
    <t>CRC_a63.CRC_b174</t>
  </si>
  <si>
    <t>CRC_a64.CRC_b174</t>
  </si>
  <si>
    <t>CRC_a65.CRC_b174</t>
  </si>
  <si>
    <t>CRC_a66.CRC_b174</t>
  </si>
  <si>
    <t>CRC_a67.CRC_b174</t>
  </si>
  <si>
    <t>CRC_a68.CRC_b174</t>
  </si>
  <si>
    <t>CRC_a69.CRC_b174</t>
  </si>
  <si>
    <t>CRC_a70.CRC_b174</t>
  </si>
  <si>
    <t>CRC_a71.CRC_b174</t>
  </si>
  <si>
    <t>CRC_a72.CRC_b174</t>
  </si>
  <si>
    <t>CRC_a73.CRC_b174</t>
  </si>
  <si>
    <t>CRC_a74.CRC_b174</t>
  </si>
  <si>
    <t>CRC_a75.CRC_b174</t>
  </si>
  <si>
    <t>CRC_a76.CRC_b174</t>
  </si>
  <si>
    <t>CRC_a77.CRC_b174</t>
  </si>
  <si>
    <t>CRC_a78.CRC_b174</t>
  </si>
  <si>
    <t>CRC_a79.CRC_b174</t>
  </si>
  <si>
    <t>CRC_a80.CRC_b174</t>
  </si>
  <si>
    <t>CRC_a81.CRC_b174</t>
  </si>
  <si>
    <t>CRC_a82.CRC_b174</t>
  </si>
  <si>
    <t>CRC_a83.CRC_b174</t>
  </si>
  <si>
    <t>CRC_a84.CRC_b174</t>
  </si>
  <si>
    <t>CRC_a85.CRC_b174</t>
  </si>
  <si>
    <t>CRC_a86.CRC_b174</t>
  </si>
  <si>
    <t>CRC_a87.CRC_b174</t>
  </si>
  <si>
    <t>CRC_a88.CRC_b174</t>
  </si>
  <si>
    <t>CRC_a89.CRC_b174</t>
  </si>
  <si>
    <t>CRC_a90.CRC_b174</t>
  </si>
  <si>
    <t>CRC_a91.CRC_b174</t>
  </si>
  <si>
    <t>CRC_a92.CRC_b174</t>
  </si>
  <si>
    <t>CRC_a93.CRC_b174</t>
  </si>
  <si>
    <t>CRC_a94.CRC_b174</t>
  </si>
  <si>
    <t>CRC_a95.CRC_b174</t>
  </si>
  <si>
    <t>CRC_a96.CRC_b174</t>
  </si>
  <si>
    <t>CRC_a97.CRC_b174</t>
  </si>
  <si>
    <t>CRC_a98.CRC_b174</t>
  </si>
  <si>
    <t>CRC_a99.CRC_b174</t>
  </si>
  <si>
    <t>CRC_a100.CRC_b174</t>
  </si>
  <si>
    <t>CRC_a101.CRC_b174</t>
  </si>
  <si>
    <t>CRC_a102.CRC_b174</t>
  </si>
  <si>
    <t>CRC_a103.CRC_b174</t>
  </si>
  <si>
    <t>CRC_a104.CRC_b174</t>
  </si>
  <si>
    <t>CRC_a105.CRC_b174</t>
  </si>
  <si>
    <t>CRC_a106.CRC_b174</t>
  </si>
  <si>
    <t>CRC_a107.CRC_b174</t>
  </si>
  <si>
    <t>CRC_a108.CRC_b174</t>
  </si>
  <si>
    <t>CRC_a109.CRC_b174</t>
  </si>
  <si>
    <t>CRC_a110.CRC_b174</t>
  </si>
  <si>
    <t>CRC_a111.CRC_b174</t>
  </si>
  <si>
    <t>CRC_a112.CRC_b174</t>
  </si>
  <si>
    <t>CRC_a113.CRC_b174</t>
  </si>
  <si>
    <t>CRC_a114.CRC_b174</t>
  </si>
  <si>
    <t>CRC_a115.CRC_b174</t>
  </si>
  <si>
    <t>CRC_a116.CRC_b174</t>
  </si>
  <si>
    <t>CRC_a117.CRC_b174</t>
  </si>
  <si>
    <t>CRC_a118.CRC_b174</t>
  </si>
  <si>
    <t>CRC_a119.CRC_b174</t>
  </si>
  <si>
    <t>CRC_a120.CRC_b174</t>
  </si>
  <si>
    <t>CRC_a121.CRC_b174</t>
  </si>
  <si>
    <t>CRC_a122.CRC_b174</t>
  </si>
  <si>
    <t>CRC_a123.CRC_b174</t>
  </si>
  <si>
    <t>CRC_a124.CRC_b174</t>
  </si>
  <si>
    <t>CRC_a125.CRC_b174</t>
  </si>
  <si>
    <t>CRC_a126.CRC_b174</t>
  </si>
  <si>
    <t>CRC_a127.CRC_b174</t>
  </si>
  <si>
    <t>CRC_a128.CRC_b174</t>
  </si>
  <si>
    <t>CRC_a129.CRC_b174</t>
  </si>
  <si>
    <t>CRC_a130.CRC_b174</t>
  </si>
  <si>
    <t>CRC_a131.CRC_b174</t>
  </si>
  <si>
    <t>CRC_a132.CRC_b174</t>
  </si>
  <si>
    <t>CRC_a133.CRC_b174</t>
  </si>
  <si>
    <t>CRC_a134.CRC_b174</t>
  </si>
  <si>
    <t>CRC_a135.CRC_b174</t>
  </si>
  <si>
    <t>CRC_a136.CRC_b174</t>
  </si>
  <si>
    <t>CRC_a137.CRC_b174</t>
  </si>
  <si>
    <t>CRC_a138.CRC_b174</t>
  </si>
  <si>
    <t>CRC_a139.CRC_b174</t>
  </si>
  <si>
    <t>CRC_a140.CRC_b174</t>
  </si>
  <si>
    <t>CRC_a141.CRC_b174</t>
  </si>
  <si>
    <t>CRC_a142.CRC_b174</t>
  </si>
  <si>
    <t>CRC_a143.CRC_b174</t>
  </si>
  <si>
    <t>CRC_a144.CRC_b174</t>
  </si>
  <si>
    <t>CRC_a145.CRC_b174</t>
  </si>
  <si>
    <t>CRC_a146.CRC_b174</t>
  </si>
  <si>
    <t>CRC_a147.CRC_b174</t>
  </si>
  <si>
    <t>CRC_a148.CRC_b174</t>
  </si>
  <si>
    <t>CRC_a149.CRC_b174</t>
  </si>
  <si>
    <t>CRC_a150.CRC_b174</t>
  </si>
  <si>
    <t>CRC_a151.CRC_b174</t>
  </si>
  <si>
    <t>CRC_a152.CRC_b174</t>
  </si>
  <si>
    <t>CRC_a153.CRC_b174</t>
  </si>
  <si>
    <t>CRC_a154.CRC_b174</t>
  </si>
  <si>
    <t>CRC_a155.CRC_b174</t>
  </si>
  <si>
    <t>CRC_a156.CRC_b174</t>
  </si>
  <si>
    <t>CRC_a157.CRC_b174</t>
  </si>
  <si>
    <t>CRC_a158.CRC_b174</t>
  </si>
  <si>
    <t>CRC_a159.CRC_b174</t>
  </si>
  <si>
    <t>CRC_a160.CRC_b174</t>
  </si>
  <si>
    <t>CRC_a161.CRC_b174</t>
  </si>
  <si>
    <t>CRC_a162.CRC_b174</t>
  </si>
  <si>
    <t>CRC_a163.CRC_b174</t>
  </si>
  <si>
    <t>CRC_a164.CRC_b174</t>
  </si>
  <si>
    <t>CRC_a165.CRC_b174</t>
  </si>
  <si>
    <t>CRC_a166.CRC_b174</t>
  </si>
  <si>
    <t>CRC_a167.CRC_b174</t>
  </si>
  <si>
    <t>CRC_a168.CRC_b174</t>
  </si>
  <si>
    <t>CRC_a169.CRC_b174</t>
  </si>
  <si>
    <t>CRC_a170.CRC_b174</t>
  </si>
  <si>
    <t>CRC_a171.CRC_b174</t>
  </si>
  <si>
    <t>CRC_a172.CRC_b174</t>
  </si>
  <si>
    <t>CRC_a173.CRC_b174</t>
  </si>
  <si>
    <t>CRC_a174.CRC_b174</t>
  </si>
  <si>
    <t>CRC_a175.CRC_b174</t>
  </si>
  <si>
    <t>CRC_a176.CRC_b174</t>
  </si>
  <si>
    <t>CRC_a177.CRC_b174</t>
  </si>
  <si>
    <t>CRC_a178.CRC_b174</t>
  </si>
  <si>
    <t>CRC_a179.CRC_b174</t>
  </si>
  <si>
    <t>CRC_a180.CRC_b174</t>
  </si>
  <si>
    <t>CRC_a181.CRC_b174</t>
  </si>
  <si>
    <t>CRC_a182.CRC_b174</t>
  </si>
  <si>
    <t>CRC_a183.CRC_b174</t>
  </si>
  <si>
    <t>CRC_a184.CRC_b174</t>
  </si>
  <si>
    <t>CRC_a185.CRC_b174</t>
  </si>
  <si>
    <t>CRC_a186.CRC_b174</t>
  </si>
  <si>
    <t>CRC_a187.CRC_b174</t>
  </si>
  <si>
    <t>CRC_a188.CRC_b174</t>
  </si>
  <si>
    <t>CRC_a189.CRC_b174</t>
  </si>
  <si>
    <t>CRC_a190.CRC_b174</t>
  </si>
  <si>
    <t>CRC_a191.CRC_b174</t>
  </si>
  <si>
    <t>CRC_a192.CRC_b174</t>
  </si>
  <si>
    <t>CRC_a193.CRC_b174</t>
  </si>
  <si>
    <t>CRC_a194.CRC_b174</t>
  </si>
  <si>
    <t>CRC_a195.CRC_b174</t>
  </si>
  <si>
    <t>CRC_a196.CRC_b174</t>
  </si>
  <si>
    <t>CRC_a197.CRC_b174</t>
  </si>
  <si>
    <t>CRC_a198.CRC_b174</t>
  </si>
  <si>
    <t>CRC_a199.CRC_b174</t>
  </si>
  <si>
    <t>CDK4_a17.CRC_b174</t>
  </si>
  <si>
    <t>CRC_a1.CRC_b175</t>
  </si>
  <si>
    <t>CRC_a2.CRC_b175</t>
  </si>
  <si>
    <t>CRC_a3.CRC_b175</t>
  </si>
  <si>
    <t>CRC_a4.CRC_b175</t>
  </si>
  <si>
    <t>CRC_a5.CRC_b175</t>
  </si>
  <si>
    <t>CRC_a6.CRC_b175</t>
  </si>
  <si>
    <t>CRC_a7.CRC_b175</t>
  </si>
  <si>
    <t>CRC_a8.CRC_b175</t>
  </si>
  <si>
    <t>CRC_a9.CRC_b175</t>
  </si>
  <si>
    <t>CRC_a10.CRC_b175</t>
  </si>
  <si>
    <t>CRC_a11.CRC_b175</t>
  </si>
  <si>
    <t>CRC_a12.CRC_b175</t>
  </si>
  <si>
    <t>CRC_a13.CRC_b175</t>
  </si>
  <si>
    <t>CRC_a14.CRC_b175</t>
  </si>
  <si>
    <t>CRC_a15.CRC_b175</t>
  </si>
  <si>
    <t>CRC_a16.CRC_b175</t>
  </si>
  <si>
    <t>CRC_a17.CRC_b175</t>
  </si>
  <si>
    <t>CRC_a18.CRC_b175</t>
  </si>
  <si>
    <t>CRC_a19.CRC_b175</t>
  </si>
  <si>
    <t>CRC_a20.CRC_b175</t>
  </si>
  <si>
    <t>CRC_a21.CRC_b175</t>
  </si>
  <si>
    <t>CRC_a22.CRC_b175</t>
  </si>
  <si>
    <t>CRC_a23.CRC_b175</t>
  </si>
  <si>
    <t>CRC_a24.CRC_b175</t>
  </si>
  <si>
    <t>CRC_a25.CRC_b175</t>
  </si>
  <si>
    <t>CRC_a26.CRC_b175</t>
  </si>
  <si>
    <t>CRC_a27.CRC_b175</t>
  </si>
  <si>
    <t>CRC_a28.CRC_b175</t>
  </si>
  <si>
    <t>CRC_a29.CRC_b175</t>
  </si>
  <si>
    <t>CRC_a30.CRC_b175</t>
  </si>
  <si>
    <t>CRC_a31.CRC_b175</t>
  </si>
  <si>
    <t>CRC_a32.CRC_b175</t>
  </si>
  <si>
    <t>CRC_a33.CRC_b175</t>
  </si>
  <si>
    <t>CRC_a34.CRC_b175</t>
  </si>
  <si>
    <t>CRC_a35.CRC_b175</t>
  </si>
  <si>
    <t>CRC_a36.CRC_b175</t>
  </si>
  <si>
    <t>CRC_a37.CRC_b175</t>
  </si>
  <si>
    <t>CRC_a38.CRC_b175</t>
  </si>
  <si>
    <t>CRC_a39.CRC_b175</t>
  </si>
  <si>
    <t>CRC_a40.CRC_b175</t>
  </si>
  <si>
    <t>CRC_a41.CRC_b175</t>
  </si>
  <si>
    <t>CRC_a42.CRC_b175</t>
  </si>
  <si>
    <t>CRC_a43.CRC_b175</t>
  </si>
  <si>
    <t>CRC_a44.CRC_b175</t>
  </si>
  <si>
    <t>CRC_a45.CRC_b175</t>
  </si>
  <si>
    <t>CRC_a46.CRC_b175</t>
  </si>
  <si>
    <t>CRC_a47.CRC_b175</t>
  </si>
  <si>
    <t>CRC_a48.CRC_b175</t>
  </si>
  <si>
    <t>CRC_a49.CRC_b175</t>
  </si>
  <si>
    <t>CRC_a50.CRC_b175</t>
  </si>
  <si>
    <t>CRC_a51.CRC_b175</t>
  </si>
  <si>
    <t>CRC_a52.CRC_b175</t>
  </si>
  <si>
    <t>CRC_a53.CRC_b175</t>
  </si>
  <si>
    <t>CRC_a54.CRC_b175</t>
  </si>
  <si>
    <t>CRC_a55.CRC_b175</t>
  </si>
  <si>
    <t>CRC_a56.CRC_b175</t>
  </si>
  <si>
    <t>CRC_a57.CRC_b175</t>
  </si>
  <si>
    <t>CRC_a58.CRC_b175</t>
  </si>
  <si>
    <t>CRC_a59.CRC_b175</t>
  </si>
  <si>
    <t>CRC_a60.CRC_b175</t>
  </si>
  <si>
    <t>CRC_a61.CRC_b175</t>
  </si>
  <si>
    <t>CRC_a62.CRC_b175</t>
  </si>
  <si>
    <t>CRC_a63.CRC_b175</t>
  </si>
  <si>
    <t>CRC_a64.CRC_b175</t>
  </si>
  <si>
    <t>CRC_a65.CRC_b175</t>
  </si>
  <si>
    <t>CRC_a66.CRC_b175</t>
  </si>
  <si>
    <t>CRC_a67.CRC_b175</t>
  </si>
  <si>
    <t>CRC_a68.CRC_b175</t>
  </si>
  <si>
    <t>CRC_a69.CRC_b175</t>
  </si>
  <si>
    <t>CRC_a70.CRC_b175</t>
  </si>
  <si>
    <t>CRC_a71.CRC_b175</t>
  </si>
  <si>
    <t>CRC_a72.CRC_b175</t>
  </si>
  <si>
    <t>CRC_a73.CRC_b175</t>
  </si>
  <si>
    <t>CRC_a74.CRC_b175</t>
  </si>
  <si>
    <t>CRC_a75.CRC_b175</t>
  </si>
  <si>
    <t>CRC_a76.CRC_b175</t>
  </si>
  <si>
    <t>CRC_a77.CRC_b175</t>
  </si>
  <si>
    <t>CRC_a78.CRC_b175</t>
  </si>
  <si>
    <t>CRC_a79.CRC_b175</t>
  </si>
  <si>
    <t>CRC_a80.CRC_b175</t>
  </si>
  <si>
    <t>CRC_a81.CRC_b175</t>
  </si>
  <si>
    <t>CRC_a82.CRC_b175</t>
  </si>
  <si>
    <t>CRC_a83.CRC_b175</t>
  </si>
  <si>
    <t>CRC_a84.CRC_b175</t>
  </si>
  <si>
    <t>CRC_a85.CRC_b175</t>
  </si>
  <si>
    <t>CRC_a86.CRC_b175</t>
  </si>
  <si>
    <t>CRC_a87.CRC_b175</t>
  </si>
  <si>
    <t>CRC_a88.CRC_b175</t>
  </si>
  <si>
    <t>CRC_a89.CRC_b175</t>
  </si>
  <si>
    <t>CRC_a90.CRC_b175</t>
  </si>
  <si>
    <t>CRC_a91.CRC_b175</t>
  </si>
  <si>
    <t>CRC_a92.CRC_b175</t>
  </si>
  <si>
    <t>CRC_a93.CRC_b175</t>
  </si>
  <si>
    <t>CRC_a94.CRC_b175</t>
  </si>
  <si>
    <t>CRC_a95.CRC_b175</t>
  </si>
  <si>
    <t>CRC_a96.CRC_b175</t>
  </si>
  <si>
    <t>CRC_a97.CRC_b175</t>
  </si>
  <si>
    <t>CRC_a98.CRC_b175</t>
  </si>
  <si>
    <t>CRC_a99.CRC_b175</t>
  </si>
  <si>
    <t>CRC_a100.CRC_b175</t>
  </si>
  <si>
    <t>CRC_a101.CRC_b175</t>
  </si>
  <si>
    <t>CRC_a102.CRC_b175</t>
  </si>
  <si>
    <t>CRC_a103.CRC_b175</t>
  </si>
  <si>
    <t>CRC_a104.CRC_b175</t>
  </si>
  <si>
    <t>CRC_a105.CRC_b175</t>
  </si>
  <si>
    <t>CRC_a106.CRC_b175</t>
  </si>
  <si>
    <t>CRC_a107.CRC_b175</t>
  </si>
  <si>
    <t>CRC_a108.CRC_b175</t>
  </si>
  <si>
    <t>CRC_a109.CRC_b175</t>
  </si>
  <si>
    <t>CRC_a110.CRC_b175</t>
  </si>
  <si>
    <t>CRC_a111.CRC_b175</t>
  </si>
  <si>
    <t>CRC_a112.CRC_b175</t>
  </si>
  <si>
    <t>CRC_a113.CRC_b175</t>
  </si>
  <si>
    <t>CRC_a114.CRC_b175</t>
  </si>
  <si>
    <t>CRC_a115.CRC_b175</t>
  </si>
  <si>
    <t>CRC_a116.CRC_b175</t>
  </si>
  <si>
    <t>CRC_a117.CRC_b175</t>
  </si>
  <si>
    <t>CRC_a118.CRC_b175</t>
  </si>
  <si>
    <t>CRC_a119.CRC_b175</t>
  </si>
  <si>
    <t>CRC_a120.CRC_b175</t>
  </si>
  <si>
    <t>CRC_a121.CRC_b175</t>
  </si>
  <si>
    <t>CRC_a122.CRC_b175</t>
  </si>
  <si>
    <t>CRC_a123.CRC_b175</t>
  </si>
  <si>
    <t>CRC_a124.CRC_b175</t>
  </si>
  <si>
    <t>CRC_a125.CRC_b175</t>
  </si>
  <si>
    <t>CRC_a126.CRC_b175</t>
  </si>
  <si>
    <t>CRC_a127.CRC_b175</t>
  </si>
  <si>
    <t>CRC_a128.CRC_b175</t>
  </si>
  <si>
    <t>CRC_a129.CRC_b175</t>
  </si>
  <si>
    <t>CRC_a130.CRC_b175</t>
  </si>
  <si>
    <t>CRC_a131.CRC_b175</t>
  </si>
  <si>
    <t>CRC_a132.CRC_b175</t>
  </si>
  <si>
    <t>CRC_a133.CRC_b175</t>
  </si>
  <si>
    <t>CRC_a134.CRC_b175</t>
  </si>
  <si>
    <t>CRC_a135.CRC_b175</t>
  </si>
  <si>
    <t>CRC_a136.CRC_b175</t>
  </si>
  <si>
    <t>CRC_a137.CRC_b175</t>
  </si>
  <si>
    <t>CRC_a138.CRC_b175</t>
  </si>
  <si>
    <t>CRC_a139.CRC_b175</t>
  </si>
  <si>
    <t>CRC_a140.CRC_b175</t>
  </si>
  <si>
    <t>CRC_a141.CRC_b175</t>
  </si>
  <si>
    <t>CRC_a142.CRC_b175</t>
  </si>
  <si>
    <t>CRC_a143.CRC_b175</t>
  </si>
  <si>
    <t>CRC_a144.CRC_b175</t>
  </si>
  <si>
    <t>CRC_a145.CRC_b175</t>
  </si>
  <si>
    <t>CRC_a146.CRC_b175</t>
  </si>
  <si>
    <t>CRC_a147.CRC_b175</t>
  </si>
  <si>
    <t>CRC_a148.CRC_b175</t>
  </si>
  <si>
    <t>CRC_a149.CRC_b175</t>
  </si>
  <si>
    <t>CRC_a150.CRC_b175</t>
  </si>
  <si>
    <t>CRC_a151.CRC_b175</t>
  </si>
  <si>
    <t>CRC_a152.CRC_b175</t>
  </si>
  <si>
    <t>CRC_a153.CRC_b175</t>
  </si>
  <si>
    <t>CRC_a154.CRC_b175</t>
  </si>
  <si>
    <t>CRC_a155.CRC_b175</t>
  </si>
  <si>
    <t>CRC_a156.CRC_b175</t>
  </si>
  <si>
    <t>CRC_a157.CRC_b175</t>
  </si>
  <si>
    <t>CRC_a158.CRC_b175</t>
  </si>
  <si>
    <t>CRC_a159.CRC_b175</t>
  </si>
  <si>
    <t>CRC_a160.CRC_b175</t>
  </si>
  <si>
    <t>CRC_a161.CRC_b175</t>
  </si>
  <si>
    <t>CRC_a162.CRC_b175</t>
  </si>
  <si>
    <t>CRC_a163.CRC_b175</t>
  </si>
  <si>
    <t>CRC_a164.CRC_b175</t>
  </si>
  <si>
    <t>CRC_a165.CRC_b175</t>
  </si>
  <si>
    <t>CRC_a166.CRC_b175</t>
  </si>
  <si>
    <t>CRC_a167.CRC_b175</t>
  </si>
  <si>
    <t>CRC_a168.CRC_b175</t>
  </si>
  <si>
    <t>CRC_a169.CRC_b175</t>
  </si>
  <si>
    <t>CRC_a170.CRC_b175</t>
  </si>
  <si>
    <t>CRC_a171.CRC_b175</t>
  </si>
  <si>
    <t>CRC_a172.CRC_b175</t>
  </si>
  <si>
    <t>CRC_a173.CRC_b175</t>
  </si>
  <si>
    <t>CRC_a174.CRC_b175</t>
  </si>
  <si>
    <t>CRC_a175.CRC_b175</t>
  </si>
  <si>
    <t>CRC_a176.CRC_b175</t>
  </si>
  <si>
    <t>CRC_a177.CRC_b175</t>
  </si>
  <si>
    <t>CRC_a178.CRC_b175</t>
  </si>
  <si>
    <t>CRC_a179.CRC_b175</t>
  </si>
  <si>
    <t>CRC_a180.CRC_b175</t>
  </si>
  <si>
    <t>CRC_a181.CRC_b175</t>
  </si>
  <si>
    <t>CRC_a182.CRC_b175</t>
  </si>
  <si>
    <t>CRC_a183.CRC_b175</t>
  </si>
  <si>
    <t>CRC_a184.CRC_b175</t>
  </si>
  <si>
    <t>CRC_a185.CRC_b175</t>
  </si>
  <si>
    <t>CRC_a186.CRC_b175</t>
  </si>
  <si>
    <t>CRC_a187.CRC_b175</t>
  </si>
  <si>
    <t>CRC_a188.CRC_b175</t>
  </si>
  <si>
    <t>CRC_a189.CRC_b175</t>
  </si>
  <si>
    <t>CRC_a190.CRC_b175</t>
  </si>
  <si>
    <t>CRC_a191.CRC_b175</t>
  </si>
  <si>
    <t>CRC_a192.CRC_b175</t>
  </si>
  <si>
    <t>CRC_a193.CRC_b175</t>
  </si>
  <si>
    <t>CRC_a194.CRC_b175</t>
  </si>
  <si>
    <t>CRC_a195.CRC_b175</t>
  </si>
  <si>
    <t>CRC_a196.CRC_b175</t>
  </si>
  <si>
    <t>CRC_a197.CRC_b175</t>
  </si>
  <si>
    <t>CRC_a198.CRC_b175</t>
  </si>
  <si>
    <t>CRC_a199.CRC_b175</t>
  </si>
  <si>
    <t>CDK4_a17.CRC_b175</t>
  </si>
  <si>
    <t>CRC_a1.CRC_b176</t>
  </si>
  <si>
    <t>CRC_a2.CRC_b176</t>
  </si>
  <si>
    <t>CRC_a3.CRC_b176</t>
  </si>
  <si>
    <t>CRC_a4.CRC_b176</t>
  </si>
  <si>
    <t>CRC_a5.CRC_b176</t>
  </si>
  <si>
    <t>CRC_a6.CRC_b176</t>
  </si>
  <si>
    <t>CRC_a7.CRC_b176</t>
  </si>
  <si>
    <t>CRC_a8.CRC_b176</t>
  </si>
  <si>
    <t>CRC_a9.CRC_b176</t>
  </si>
  <si>
    <t>CRC_a10.CRC_b176</t>
  </si>
  <si>
    <t>CRC_a11.CRC_b176</t>
  </si>
  <si>
    <t>CRC_a12.CRC_b176</t>
  </si>
  <si>
    <t>CRC_a13.CRC_b176</t>
  </si>
  <si>
    <t>CRC_a14.CRC_b176</t>
  </si>
  <si>
    <t>CRC_a15.CRC_b176</t>
  </si>
  <si>
    <t>CRC_a16.CRC_b176</t>
  </si>
  <si>
    <t>CRC_a17.CRC_b176</t>
  </si>
  <si>
    <t>CRC_a18.CRC_b176</t>
  </si>
  <si>
    <t>CRC_a19.CRC_b176</t>
  </si>
  <si>
    <t>CRC_a20.CRC_b176</t>
  </si>
  <si>
    <t>CRC_a21.CRC_b176</t>
  </si>
  <si>
    <t>CRC_a22.CRC_b176</t>
  </si>
  <si>
    <t>CRC_a23.CRC_b176</t>
  </si>
  <si>
    <t>CRC_a24.CRC_b176</t>
  </si>
  <si>
    <t>CRC_a25.CRC_b176</t>
  </si>
  <si>
    <t>CRC_a26.CRC_b176</t>
  </si>
  <si>
    <t>CRC_a27.CRC_b176</t>
  </si>
  <si>
    <t>CRC_a28.CRC_b176</t>
  </si>
  <si>
    <t>CRC_a29.CRC_b176</t>
  </si>
  <si>
    <t>CRC_a30.CRC_b176</t>
  </si>
  <si>
    <t>CRC_a31.CRC_b176</t>
  </si>
  <si>
    <t>CRC_a32.CRC_b176</t>
  </si>
  <si>
    <t>CRC_a33.CRC_b176</t>
  </si>
  <si>
    <t>CRC_a34.CRC_b176</t>
  </si>
  <si>
    <t>CRC_a35.CRC_b176</t>
  </si>
  <si>
    <t>CRC_a36.CRC_b176</t>
  </si>
  <si>
    <t>CRC_a37.CRC_b176</t>
  </si>
  <si>
    <t>CRC_a38.CRC_b176</t>
  </si>
  <si>
    <t>CRC_a39.CRC_b176</t>
  </si>
  <si>
    <t>CRC_a40.CRC_b176</t>
  </si>
  <si>
    <t>CRC_a41.CRC_b176</t>
  </si>
  <si>
    <t>CRC_a42.CRC_b176</t>
  </si>
  <si>
    <t>CRC_a43.CRC_b176</t>
  </si>
  <si>
    <t>CRC_a44.CRC_b176</t>
  </si>
  <si>
    <t>CRC_a45.CRC_b176</t>
  </si>
  <si>
    <t>CRC_a46.CRC_b176</t>
  </si>
  <si>
    <t>CRC_a47.CRC_b176</t>
  </si>
  <si>
    <t>CRC_a48.CRC_b176</t>
  </si>
  <si>
    <t>CRC_a49.CRC_b176</t>
  </si>
  <si>
    <t>CRC_a50.CRC_b176</t>
  </si>
  <si>
    <t>CRC_a51.CRC_b176</t>
  </si>
  <si>
    <t>CRC_a52.CRC_b176</t>
  </si>
  <si>
    <t>CRC_a53.CRC_b176</t>
  </si>
  <si>
    <t>CRC_a54.CRC_b176</t>
  </si>
  <si>
    <t>CRC_a55.CRC_b176</t>
  </si>
  <si>
    <t>CRC_a56.CRC_b176</t>
  </si>
  <si>
    <t>CRC_a57.CRC_b176</t>
  </si>
  <si>
    <t>CRC_a58.CRC_b176</t>
  </si>
  <si>
    <t>CRC_a59.CRC_b176</t>
  </si>
  <si>
    <t>CRC_a60.CRC_b176</t>
  </si>
  <si>
    <t>CRC_a61.CRC_b176</t>
  </si>
  <si>
    <t>CRC_a62.CRC_b176</t>
  </si>
  <si>
    <t>CRC_a63.CRC_b176</t>
  </si>
  <si>
    <t>CRC_a64.CRC_b176</t>
  </si>
  <si>
    <t>CRC_a65.CRC_b176</t>
  </si>
  <si>
    <t>CRC_a66.CRC_b176</t>
  </si>
  <si>
    <t>CRC_a67.CRC_b176</t>
  </si>
  <si>
    <t>CRC_a68.CRC_b176</t>
  </si>
  <si>
    <t>CRC_a69.CRC_b176</t>
  </si>
  <si>
    <t>CRC_a70.CRC_b176</t>
  </si>
  <si>
    <t>CRC_a71.CRC_b176</t>
  </si>
  <si>
    <t>CRC_a72.CRC_b176</t>
  </si>
  <si>
    <t>CRC_a73.CRC_b176</t>
  </si>
  <si>
    <t>CRC_a74.CRC_b176</t>
  </si>
  <si>
    <t>CRC_a75.CRC_b176</t>
  </si>
  <si>
    <t>CRC_a76.CRC_b176</t>
  </si>
  <si>
    <t>CRC_a77.CRC_b176</t>
  </si>
  <si>
    <t>CRC_a78.CRC_b176</t>
  </si>
  <si>
    <t>CRC_a79.CRC_b176</t>
  </si>
  <si>
    <t>CRC_a80.CRC_b176</t>
  </si>
  <si>
    <t>CRC_a81.CRC_b176</t>
  </si>
  <si>
    <t>CRC_a82.CRC_b176</t>
  </si>
  <si>
    <t>CRC_a83.CRC_b176</t>
  </si>
  <si>
    <t>CRC_a84.CRC_b176</t>
  </si>
  <si>
    <t>CRC_a85.CRC_b176</t>
  </si>
  <si>
    <t>CRC_a86.CRC_b176</t>
  </si>
  <si>
    <t>CRC_a87.CRC_b176</t>
  </si>
  <si>
    <t>CRC_a88.CRC_b176</t>
  </si>
  <si>
    <t>CRC_a89.CRC_b176</t>
  </si>
  <si>
    <t>CRC_a90.CRC_b176</t>
  </si>
  <si>
    <t>CRC_a91.CRC_b176</t>
  </si>
  <si>
    <t>CRC_a92.CRC_b176</t>
  </si>
  <si>
    <t>CRC_a93.CRC_b176</t>
  </si>
  <si>
    <t>CRC_a94.CRC_b176</t>
  </si>
  <si>
    <t>CRC_a95.CRC_b176</t>
  </si>
  <si>
    <t>CRC_a96.CRC_b176</t>
  </si>
  <si>
    <t>CRC_a97.CRC_b176</t>
  </si>
  <si>
    <t>CRC_a98.CRC_b176</t>
  </si>
  <si>
    <t>CRC_a99.CRC_b176</t>
  </si>
  <si>
    <t>CRC_a100.CRC_b176</t>
  </si>
  <si>
    <t>CRC_a101.CRC_b176</t>
  </si>
  <si>
    <t>CRC_a102.CRC_b176</t>
  </si>
  <si>
    <t>CRC_a103.CRC_b176</t>
  </si>
  <si>
    <t>CRC_a104.CRC_b176</t>
  </si>
  <si>
    <t>CRC_a105.CRC_b176</t>
  </si>
  <si>
    <t>CRC_a106.CRC_b176</t>
  </si>
  <si>
    <t>CRC_a107.CRC_b176</t>
  </si>
  <si>
    <t>CRC_a108.CRC_b176</t>
  </si>
  <si>
    <t>CRC_a109.CRC_b176</t>
  </si>
  <si>
    <t>CRC_a110.CRC_b176</t>
  </si>
  <si>
    <t>CRC_a111.CRC_b176</t>
  </si>
  <si>
    <t>CRC_a112.CRC_b176</t>
  </si>
  <si>
    <t>CRC_a113.CRC_b176</t>
  </si>
  <si>
    <t>CRC_a114.CRC_b176</t>
  </si>
  <si>
    <t>CRC_a115.CRC_b176</t>
  </si>
  <si>
    <t>CRC_a116.CRC_b176</t>
  </si>
  <si>
    <t>CRC_a117.CRC_b176</t>
  </si>
  <si>
    <t>CRC_a118.CRC_b176</t>
  </si>
  <si>
    <t>CRC_a119.CRC_b176</t>
  </si>
  <si>
    <t>CRC_a120.CRC_b176</t>
  </si>
  <si>
    <t>CRC_a121.CRC_b176</t>
  </si>
  <si>
    <t>CRC_a122.CRC_b176</t>
  </si>
  <si>
    <t>CRC_a123.CRC_b176</t>
  </si>
  <si>
    <t>CRC_a124.CRC_b176</t>
  </si>
  <si>
    <t>CRC_a125.CRC_b176</t>
  </si>
  <si>
    <t>CRC_a126.CRC_b176</t>
  </si>
  <si>
    <t>CRC_a127.CRC_b176</t>
  </si>
  <si>
    <t>CRC_a128.CRC_b176</t>
  </si>
  <si>
    <t>CRC_a129.CRC_b176</t>
  </si>
  <si>
    <t>CRC_a130.CRC_b176</t>
  </si>
  <si>
    <t>CRC_a131.CRC_b176</t>
  </si>
  <si>
    <t>CRC_a132.CRC_b176</t>
  </si>
  <si>
    <t>CRC_a133.CRC_b176</t>
  </si>
  <si>
    <t>CRC_a134.CRC_b176</t>
  </si>
  <si>
    <t>CRC_a135.CRC_b176</t>
  </si>
  <si>
    <t>CRC_a136.CRC_b176</t>
  </si>
  <si>
    <t>CRC_a137.CRC_b176</t>
  </si>
  <si>
    <t>CRC_a138.CRC_b176</t>
  </si>
  <si>
    <t>CRC_a139.CRC_b176</t>
  </si>
  <si>
    <t>CRC_a140.CRC_b176</t>
  </si>
  <si>
    <t>CRC_a141.CRC_b176</t>
  </si>
  <si>
    <t>CRC_a142.CRC_b176</t>
  </si>
  <si>
    <t>CRC_a143.CRC_b176</t>
  </si>
  <si>
    <t>CRC_a144.CRC_b176</t>
  </si>
  <si>
    <t>CRC_a145.CRC_b176</t>
  </si>
  <si>
    <t>CRC_a146.CRC_b176</t>
  </si>
  <si>
    <t>CRC_a147.CRC_b176</t>
  </si>
  <si>
    <t>CRC_a148.CRC_b176</t>
  </si>
  <si>
    <t>CRC_a149.CRC_b176</t>
  </si>
  <si>
    <t>CRC_a150.CRC_b176</t>
  </si>
  <si>
    <t>CRC_a151.CRC_b176</t>
  </si>
  <si>
    <t>CRC_a152.CRC_b176</t>
  </si>
  <si>
    <t>CRC_a153.CRC_b176</t>
  </si>
  <si>
    <t>CRC_a154.CRC_b176</t>
  </si>
  <si>
    <t>CRC_a155.CRC_b176</t>
  </si>
  <si>
    <t>CRC_a156.CRC_b176</t>
  </si>
  <si>
    <t>CRC_a157.CRC_b176</t>
  </si>
  <si>
    <t>CRC_a158.CRC_b176</t>
  </si>
  <si>
    <t>CRC_a159.CRC_b176</t>
  </si>
  <si>
    <t>CRC_a160.CRC_b176</t>
  </si>
  <si>
    <t>CRC_a161.CRC_b176</t>
  </si>
  <si>
    <t>CRC_a162.CRC_b176</t>
  </si>
  <si>
    <t>CRC_a163.CRC_b176</t>
  </si>
  <si>
    <t>CRC_a164.CRC_b176</t>
  </si>
  <si>
    <t>CRC_a165.CRC_b176</t>
  </si>
  <si>
    <t>CRC_a166.CRC_b176</t>
  </si>
  <si>
    <t>CRC_a167.CRC_b176</t>
  </si>
  <si>
    <t>CRC_a168.CRC_b176</t>
  </si>
  <si>
    <t>CRC_a169.CRC_b176</t>
  </si>
  <si>
    <t>CRC_a170.CRC_b176</t>
  </si>
  <si>
    <t>CRC_a171.CRC_b176</t>
  </si>
  <si>
    <t>CRC_a172.CRC_b176</t>
  </si>
  <si>
    <t>CRC_a173.CRC_b176</t>
  </si>
  <si>
    <t>CRC_a174.CRC_b176</t>
  </si>
  <si>
    <t>CRC_a175.CRC_b176</t>
  </si>
  <si>
    <t>CRC_a176.CRC_b176</t>
  </si>
  <si>
    <t>CRC_a177.CRC_b176</t>
  </si>
  <si>
    <t>CRC_a178.CRC_b176</t>
  </si>
  <si>
    <t>CRC_a179.CRC_b176</t>
  </si>
  <si>
    <t>CRC_a180.CRC_b176</t>
  </si>
  <si>
    <t>CRC_a181.CRC_b176</t>
  </si>
  <si>
    <t>CRC_a182.CRC_b176</t>
  </si>
  <si>
    <t>CRC_a183.CRC_b176</t>
  </si>
  <si>
    <t>CRC_a184.CRC_b176</t>
  </si>
  <si>
    <t>CRC_a185.CRC_b176</t>
  </si>
  <si>
    <t>CRC_a186.CRC_b176</t>
  </si>
  <si>
    <t>CRC_a187.CRC_b176</t>
  </si>
  <si>
    <t>CRC_a188.CRC_b176</t>
  </si>
  <si>
    <t>CRC_a189.CRC_b176</t>
  </si>
  <si>
    <t>CRC_a190.CRC_b176</t>
  </si>
  <si>
    <t>CRC_a191.CRC_b176</t>
  </si>
  <si>
    <t>CRC_a192.CRC_b176</t>
  </si>
  <si>
    <t>CRC_a193.CRC_b176</t>
  </si>
  <si>
    <t>CRC_a194.CRC_b176</t>
  </si>
  <si>
    <t>CRC_a195.CRC_b176</t>
  </si>
  <si>
    <t>CRC_a196.CRC_b176</t>
  </si>
  <si>
    <t>CRC_a197.CRC_b176</t>
  </si>
  <si>
    <t>CRC_a198.CRC_b176</t>
  </si>
  <si>
    <t>CRC_a199.CRC_b176</t>
  </si>
  <si>
    <t>CDK4_a17.CRC_b176</t>
  </si>
  <si>
    <t>CRC_a1.CRC_b177</t>
  </si>
  <si>
    <t>CRC_a2.CRC_b177</t>
  </si>
  <si>
    <t>CRC_a3.CRC_b177</t>
  </si>
  <si>
    <t>CRC_a4.CRC_b177</t>
  </si>
  <si>
    <t>CRC_a5.CRC_b177</t>
  </si>
  <si>
    <t>CRC_a6.CRC_b177</t>
  </si>
  <si>
    <t>CRC_a7.CRC_b177</t>
  </si>
  <si>
    <t>CRC_a8.CRC_b177</t>
  </si>
  <si>
    <t>CRC_a9.CRC_b177</t>
  </si>
  <si>
    <t>CRC_a10.CRC_b177</t>
  </si>
  <si>
    <t>CRC_a11.CRC_b177</t>
  </si>
  <si>
    <t>CRC_a12.CRC_b177</t>
  </si>
  <si>
    <t>CRC_a13.CRC_b177</t>
  </si>
  <si>
    <t>CRC_a14.CRC_b177</t>
  </si>
  <si>
    <t>CRC_a15.CRC_b177</t>
  </si>
  <si>
    <t>CRC_a16.CRC_b177</t>
  </si>
  <si>
    <t>CRC_a17.CRC_b177</t>
  </si>
  <si>
    <t>CRC_a18.CRC_b177</t>
  </si>
  <si>
    <t>CRC_a19.CRC_b177</t>
  </si>
  <si>
    <t>CRC_a20.CRC_b177</t>
  </si>
  <si>
    <t>CRC_a21.CRC_b177</t>
  </si>
  <si>
    <t>CRC_a22.CRC_b177</t>
  </si>
  <si>
    <t>CRC_a23.CRC_b177</t>
  </si>
  <si>
    <t>CRC_a24.CRC_b177</t>
  </si>
  <si>
    <t>CRC_a25.CRC_b177</t>
  </si>
  <si>
    <t>CRC_a26.CRC_b177</t>
  </si>
  <si>
    <t>CRC_a27.CRC_b177</t>
  </si>
  <si>
    <t>CRC_a28.CRC_b177</t>
  </si>
  <si>
    <t>CRC_a29.CRC_b177</t>
  </si>
  <si>
    <t>CRC_a30.CRC_b177</t>
  </si>
  <si>
    <t>CRC_a31.CRC_b177</t>
  </si>
  <si>
    <t>CRC_a32.CRC_b177</t>
  </si>
  <si>
    <t>CRC_a33.CRC_b177</t>
  </si>
  <si>
    <t>CRC_a34.CRC_b177</t>
  </si>
  <si>
    <t>CRC_a35.CRC_b177</t>
  </si>
  <si>
    <t>CRC_a36.CRC_b177</t>
  </si>
  <si>
    <t>CRC_a37.CRC_b177</t>
  </si>
  <si>
    <t>CRC_a38.CRC_b177</t>
  </si>
  <si>
    <t>CRC_a39.CRC_b177</t>
  </si>
  <si>
    <t>CRC_a40.CRC_b177</t>
  </si>
  <si>
    <t>CRC_a41.CRC_b177</t>
  </si>
  <si>
    <t>CRC_a42.CRC_b177</t>
  </si>
  <si>
    <t>CRC_a43.CRC_b177</t>
  </si>
  <si>
    <t>CRC_a44.CRC_b177</t>
  </si>
  <si>
    <t>CRC_a45.CRC_b177</t>
  </si>
  <si>
    <t>CRC_a46.CRC_b177</t>
  </si>
  <si>
    <t>CRC_a47.CRC_b177</t>
  </si>
  <si>
    <t>CRC_a48.CRC_b177</t>
  </si>
  <si>
    <t>CRC_a49.CRC_b177</t>
  </si>
  <si>
    <t>CRC_a50.CRC_b177</t>
  </si>
  <si>
    <t>CRC_a51.CRC_b177</t>
  </si>
  <si>
    <t>CRC_a52.CRC_b177</t>
  </si>
  <si>
    <t>CRC_a53.CRC_b177</t>
  </si>
  <si>
    <t>CRC_a54.CRC_b177</t>
  </si>
  <si>
    <t>CRC_a55.CRC_b177</t>
  </si>
  <si>
    <t>CRC_a56.CRC_b177</t>
  </si>
  <si>
    <t>CRC_a57.CRC_b177</t>
  </si>
  <si>
    <t>CRC_a58.CRC_b177</t>
  </si>
  <si>
    <t>CRC_a59.CRC_b177</t>
  </si>
  <si>
    <t>CRC_a60.CRC_b177</t>
  </si>
  <si>
    <t>CRC_a61.CRC_b177</t>
  </si>
  <si>
    <t>CRC_a62.CRC_b177</t>
  </si>
  <si>
    <t>CRC_a63.CRC_b177</t>
  </si>
  <si>
    <t>CRC_a64.CRC_b177</t>
  </si>
  <si>
    <t>CRC_a65.CRC_b177</t>
  </si>
  <si>
    <t>CRC_a66.CRC_b177</t>
  </si>
  <si>
    <t>CRC_a67.CRC_b177</t>
  </si>
  <si>
    <t>CRC_a68.CRC_b177</t>
  </si>
  <si>
    <t>CRC_a69.CRC_b177</t>
  </si>
  <si>
    <t>CRC_a70.CRC_b177</t>
  </si>
  <si>
    <t>CRC_a71.CRC_b177</t>
  </si>
  <si>
    <t>CRC_a72.CRC_b177</t>
  </si>
  <si>
    <t>CRC_a73.CRC_b177</t>
  </si>
  <si>
    <t>CRC_a74.CRC_b177</t>
  </si>
  <si>
    <t>CRC_a75.CRC_b177</t>
  </si>
  <si>
    <t>CRC_a76.CRC_b177</t>
  </si>
  <si>
    <t>CRC_a77.CRC_b177</t>
  </si>
  <si>
    <t>CRC_a78.CRC_b177</t>
  </si>
  <si>
    <t>CRC_a79.CRC_b177</t>
  </si>
  <si>
    <t>CRC_a80.CRC_b177</t>
  </si>
  <si>
    <t>CRC_a81.CRC_b177</t>
  </si>
  <si>
    <t>CRC_a82.CRC_b177</t>
  </si>
  <si>
    <t>CRC_a83.CRC_b177</t>
  </si>
  <si>
    <t>CRC_a84.CRC_b177</t>
  </si>
  <si>
    <t>CRC_a85.CRC_b177</t>
  </si>
  <si>
    <t>CRC_a86.CRC_b177</t>
  </si>
  <si>
    <t>CRC_a87.CRC_b177</t>
  </si>
  <si>
    <t>CRC_a88.CRC_b177</t>
  </si>
  <si>
    <t>CRC_a89.CRC_b177</t>
  </si>
  <si>
    <t>CRC_a90.CRC_b177</t>
  </si>
  <si>
    <t>CRC_a91.CRC_b177</t>
  </si>
  <si>
    <t>CRC_a92.CRC_b177</t>
  </si>
  <si>
    <t>CRC_a93.CRC_b177</t>
  </si>
  <si>
    <t>CRC_a94.CRC_b177</t>
  </si>
  <si>
    <t>CRC_a95.CRC_b177</t>
  </si>
  <si>
    <t>CRC_a96.CRC_b177</t>
  </si>
  <si>
    <t>CRC_a97.CRC_b177</t>
  </si>
  <si>
    <t>CRC_a98.CRC_b177</t>
  </si>
  <si>
    <t>CRC_a99.CRC_b177</t>
  </si>
  <si>
    <t>CRC_a100.CRC_b177</t>
  </si>
  <si>
    <t>CRC_a101.CRC_b177</t>
  </si>
  <si>
    <t>CRC_a102.CRC_b177</t>
  </si>
  <si>
    <t>CRC_a103.CRC_b177</t>
  </si>
  <si>
    <t>CRC_a104.CRC_b177</t>
  </si>
  <si>
    <t>CRC_a105.CRC_b177</t>
  </si>
  <si>
    <t>CRC_a106.CRC_b177</t>
  </si>
  <si>
    <t>CRC_a107.CRC_b177</t>
  </si>
  <si>
    <t>CRC_a108.CRC_b177</t>
  </si>
  <si>
    <t>CRC_a109.CRC_b177</t>
  </si>
  <si>
    <t>CRC_a110.CRC_b177</t>
  </si>
  <si>
    <t>CRC_a111.CRC_b177</t>
  </si>
  <si>
    <t>CRC_a112.CRC_b177</t>
  </si>
  <si>
    <t>CRC_a113.CRC_b177</t>
  </si>
  <si>
    <t>CRC_a114.CRC_b177</t>
  </si>
  <si>
    <t>CRC_a115.CRC_b177</t>
  </si>
  <si>
    <t>CRC_a116.CRC_b177</t>
  </si>
  <si>
    <t>CRC_a117.CRC_b177</t>
  </si>
  <si>
    <t>CRC_a118.CRC_b177</t>
  </si>
  <si>
    <t>CRC_a119.CRC_b177</t>
  </si>
  <si>
    <t>CRC_a120.CRC_b177</t>
  </si>
  <si>
    <t>CRC_a121.CRC_b177</t>
  </si>
  <si>
    <t>CRC_a122.CRC_b177</t>
  </si>
  <si>
    <t>CRC_a123.CRC_b177</t>
  </si>
  <si>
    <t>CRC_a124.CRC_b177</t>
  </si>
  <si>
    <t>CRC_a125.CRC_b177</t>
  </si>
  <si>
    <t>CRC_a126.CRC_b177</t>
  </si>
  <si>
    <t>CRC_a127.CRC_b177</t>
  </si>
  <si>
    <t>CRC_a128.CRC_b177</t>
  </si>
  <si>
    <t>CRC_a129.CRC_b177</t>
  </si>
  <si>
    <t>CRC_a130.CRC_b177</t>
  </si>
  <si>
    <t>CRC_a131.CRC_b177</t>
  </si>
  <si>
    <t>CRC_a132.CRC_b177</t>
  </si>
  <si>
    <t>CRC_a133.CRC_b177</t>
  </si>
  <si>
    <t>CRC_a134.CRC_b177</t>
  </si>
  <si>
    <t>CRC_a135.CRC_b177</t>
  </si>
  <si>
    <t>CRC_a136.CRC_b177</t>
  </si>
  <si>
    <t>CRC_a137.CRC_b177</t>
  </si>
  <si>
    <t>CRC_a138.CRC_b177</t>
  </si>
  <si>
    <t>CRC_a139.CRC_b177</t>
  </si>
  <si>
    <t>CRC_a140.CRC_b177</t>
  </si>
  <si>
    <t>CRC_a141.CRC_b177</t>
  </si>
  <si>
    <t>CRC_a142.CRC_b177</t>
  </si>
  <si>
    <t>CRC_a143.CRC_b177</t>
  </si>
  <si>
    <t>CRC_a144.CRC_b177</t>
  </si>
  <si>
    <t>CRC_a145.CRC_b177</t>
  </si>
  <si>
    <t>CRC_a146.CRC_b177</t>
  </si>
  <si>
    <t>CRC_a147.CRC_b177</t>
  </si>
  <si>
    <t>CRC_a148.CRC_b177</t>
  </si>
  <si>
    <t>CRC_a149.CRC_b177</t>
  </si>
  <si>
    <t>CRC_a150.CRC_b177</t>
  </si>
  <si>
    <t>CRC_a151.CRC_b177</t>
  </si>
  <si>
    <t>CRC_a152.CRC_b177</t>
  </si>
  <si>
    <t>CRC_a153.CRC_b177</t>
  </si>
  <si>
    <t>CRC_a154.CRC_b177</t>
  </si>
  <si>
    <t>CRC_a155.CRC_b177</t>
  </si>
  <si>
    <t>CRC_a156.CRC_b177</t>
  </si>
  <si>
    <t>CRC_a157.CRC_b177</t>
  </si>
  <si>
    <t>CRC_a158.CRC_b177</t>
  </si>
  <si>
    <t>CRC_a159.CRC_b177</t>
  </si>
  <si>
    <t>CRC_a160.CRC_b177</t>
  </si>
  <si>
    <t>CRC_a161.CRC_b177</t>
  </si>
  <si>
    <t>CRC_a162.CRC_b177</t>
  </si>
  <si>
    <t>CRC_a163.CRC_b177</t>
  </si>
  <si>
    <t>CRC_a164.CRC_b177</t>
  </si>
  <si>
    <t>CRC_a165.CRC_b177</t>
  </si>
  <si>
    <t>CRC_a166.CRC_b177</t>
  </si>
  <si>
    <t>CRC_a167.CRC_b177</t>
  </si>
  <si>
    <t>CRC_a168.CRC_b177</t>
  </si>
  <si>
    <t>CRC_a169.CRC_b177</t>
  </si>
  <si>
    <t>CRC_a170.CRC_b177</t>
  </si>
  <si>
    <t>CRC_a171.CRC_b177</t>
  </si>
  <si>
    <t>CRC_a172.CRC_b177</t>
  </si>
  <si>
    <t>CRC_a173.CRC_b177</t>
  </si>
  <si>
    <t>CRC_a174.CRC_b177</t>
  </si>
  <si>
    <t>CRC_a175.CRC_b177</t>
  </si>
  <si>
    <t>CRC_a176.CRC_b177</t>
  </si>
  <si>
    <t>CRC_a177.CRC_b177</t>
  </si>
  <si>
    <t>CRC_a178.CRC_b177</t>
  </si>
  <si>
    <t>CRC_a179.CRC_b177</t>
  </si>
  <si>
    <t>CRC_a180.CRC_b177</t>
  </si>
  <si>
    <t>CRC_a181.CRC_b177</t>
  </si>
  <si>
    <t>CRC_a182.CRC_b177</t>
  </si>
  <si>
    <t>CRC_a183.CRC_b177</t>
  </si>
  <si>
    <t>CRC_a184.CRC_b177</t>
  </si>
  <si>
    <t>CRC_a185.CRC_b177</t>
  </si>
  <si>
    <t>CRC_a186.CRC_b177</t>
  </si>
  <si>
    <t>CRC_a187.CRC_b177</t>
  </si>
  <si>
    <t>CRC_a188.CRC_b177</t>
  </si>
  <si>
    <t>CRC_a189.CRC_b177</t>
  </si>
  <si>
    <t>CRC_a190.CRC_b177</t>
  </si>
  <si>
    <t>CRC_a191.CRC_b177</t>
  </si>
  <si>
    <t>CRC_a192.CRC_b177</t>
  </si>
  <si>
    <t>CRC_a193.CRC_b177</t>
  </si>
  <si>
    <t>CRC_a194.CRC_b177</t>
  </si>
  <si>
    <t>CRC_a195.CRC_b177</t>
  </si>
  <si>
    <t>CRC_a196.CRC_b177</t>
  </si>
  <si>
    <t>CRC_a197.CRC_b177</t>
  </si>
  <si>
    <t>CRC_a198.CRC_b177</t>
  </si>
  <si>
    <t>CRC_a199.CRC_b177</t>
  </si>
  <si>
    <t>CDK4_a17.CRC_b177</t>
  </si>
  <si>
    <t>CRC_a1.CRC_b178</t>
  </si>
  <si>
    <t>CRC_a2.CRC_b178</t>
  </si>
  <si>
    <t>CRC_a3.CRC_b178</t>
  </si>
  <si>
    <t>CRC_a4.CRC_b178</t>
  </si>
  <si>
    <t>CRC_a5.CRC_b178</t>
  </si>
  <si>
    <t>CRC_a6.CRC_b178</t>
  </si>
  <si>
    <t>CRC_a7.CRC_b178</t>
  </si>
  <si>
    <t>CRC_a8.CRC_b178</t>
  </si>
  <si>
    <t>CRC_a9.CRC_b178</t>
  </si>
  <si>
    <t>CRC_a10.CRC_b178</t>
  </si>
  <si>
    <t>CRC_a11.CRC_b178</t>
  </si>
  <si>
    <t>CRC_a12.CRC_b178</t>
  </si>
  <si>
    <t>CRC_a13.CRC_b178</t>
  </si>
  <si>
    <t>CRC_a14.CRC_b178</t>
  </si>
  <si>
    <t>CRC_a15.CRC_b178</t>
  </si>
  <si>
    <t>CRC_a16.CRC_b178</t>
  </si>
  <si>
    <t>CRC_a17.CRC_b178</t>
  </si>
  <si>
    <t>CRC_a18.CRC_b178</t>
  </si>
  <si>
    <t>CRC_a19.CRC_b178</t>
  </si>
  <si>
    <t>CRC_a20.CRC_b178</t>
  </si>
  <si>
    <t>CRC_a21.CRC_b178</t>
  </si>
  <si>
    <t>CRC_a22.CRC_b178</t>
  </si>
  <si>
    <t>CRC_a23.CRC_b178</t>
  </si>
  <si>
    <t>CRC_a24.CRC_b178</t>
  </si>
  <si>
    <t>CRC_a25.CRC_b178</t>
  </si>
  <si>
    <t>CRC_a26.CRC_b178</t>
  </si>
  <si>
    <t>CRC_a27.CRC_b178</t>
  </si>
  <si>
    <t>CRC_a28.CRC_b178</t>
  </si>
  <si>
    <t>CRC_a29.CRC_b178</t>
  </si>
  <si>
    <t>CRC_a30.CRC_b178</t>
  </si>
  <si>
    <t>CRC_a31.CRC_b178</t>
  </si>
  <si>
    <t>CRC_a32.CRC_b178</t>
  </si>
  <si>
    <t>CRC_a33.CRC_b178</t>
  </si>
  <si>
    <t>CRC_a34.CRC_b178</t>
  </si>
  <si>
    <t>CRC_a35.CRC_b178</t>
  </si>
  <si>
    <t>CRC_a36.CRC_b178</t>
  </si>
  <si>
    <t>CRC_a37.CRC_b178</t>
  </si>
  <si>
    <t>CRC_a38.CRC_b178</t>
  </si>
  <si>
    <t>CRC_a39.CRC_b178</t>
  </si>
  <si>
    <t>CRC_a40.CRC_b178</t>
  </si>
  <si>
    <t>CRC_a41.CRC_b178</t>
  </si>
  <si>
    <t>CRC_a42.CRC_b178</t>
  </si>
  <si>
    <t>CRC_a43.CRC_b178</t>
  </si>
  <si>
    <t>CRC_a44.CRC_b178</t>
  </si>
  <si>
    <t>CRC_a45.CRC_b178</t>
  </si>
  <si>
    <t>CRC_a46.CRC_b178</t>
  </si>
  <si>
    <t>CRC_a47.CRC_b178</t>
  </si>
  <si>
    <t>CRC_a48.CRC_b178</t>
  </si>
  <si>
    <t>CRC_a49.CRC_b178</t>
  </si>
  <si>
    <t>CRC_a50.CRC_b178</t>
  </si>
  <si>
    <t>CRC_a51.CRC_b178</t>
  </si>
  <si>
    <t>CRC_a52.CRC_b178</t>
  </si>
  <si>
    <t>CRC_a53.CRC_b178</t>
  </si>
  <si>
    <t>CRC_a54.CRC_b178</t>
  </si>
  <si>
    <t>CRC_a55.CRC_b178</t>
  </si>
  <si>
    <t>CRC_a56.CRC_b178</t>
  </si>
  <si>
    <t>CRC_a57.CRC_b178</t>
  </si>
  <si>
    <t>CRC_a58.CRC_b178</t>
  </si>
  <si>
    <t>CRC_a59.CRC_b178</t>
  </si>
  <si>
    <t>CRC_a60.CRC_b178</t>
  </si>
  <si>
    <t>CRC_a61.CRC_b178</t>
  </si>
  <si>
    <t>CRC_a62.CRC_b178</t>
  </si>
  <si>
    <t>CRC_a63.CRC_b178</t>
  </si>
  <si>
    <t>CRC_a64.CRC_b178</t>
  </si>
  <si>
    <t>CRC_a65.CRC_b178</t>
  </si>
  <si>
    <t>CRC_a66.CRC_b178</t>
  </si>
  <si>
    <t>CRC_a67.CRC_b178</t>
  </si>
  <si>
    <t>CRC_a68.CRC_b178</t>
  </si>
  <si>
    <t>CRC_a69.CRC_b178</t>
  </si>
  <si>
    <t>CRC_a70.CRC_b178</t>
  </si>
  <si>
    <t>CRC_a71.CRC_b178</t>
  </si>
  <si>
    <t>CRC_a72.CRC_b178</t>
  </si>
  <si>
    <t>CRC_a73.CRC_b178</t>
  </si>
  <si>
    <t>CRC_a74.CRC_b178</t>
  </si>
  <si>
    <t>CRC_a75.CRC_b178</t>
  </si>
  <si>
    <t>CRC_a76.CRC_b178</t>
  </si>
  <si>
    <t>CRC_a77.CRC_b178</t>
  </si>
  <si>
    <t>CRC_a78.CRC_b178</t>
  </si>
  <si>
    <t>CRC_a79.CRC_b178</t>
  </si>
  <si>
    <t>CRC_a80.CRC_b178</t>
  </si>
  <si>
    <t>CRC_a81.CRC_b178</t>
  </si>
  <si>
    <t>CRC_a82.CRC_b178</t>
  </si>
  <si>
    <t>CRC_a83.CRC_b178</t>
  </si>
  <si>
    <t>CRC_a84.CRC_b178</t>
  </si>
  <si>
    <t>CRC_a85.CRC_b178</t>
  </si>
  <si>
    <t>CRC_a86.CRC_b178</t>
  </si>
  <si>
    <t>CRC_a87.CRC_b178</t>
  </si>
  <si>
    <t>CRC_a88.CRC_b178</t>
  </si>
  <si>
    <t>CRC_a89.CRC_b178</t>
  </si>
  <si>
    <t>CRC_a90.CRC_b178</t>
  </si>
  <si>
    <t>CRC_a91.CRC_b178</t>
  </si>
  <si>
    <t>CRC_a92.CRC_b178</t>
  </si>
  <si>
    <t>CRC_a93.CRC_b178</t>
  </si>
  <si>
    <t>CRC_a94.CRC_b178</t>
  </si>
  <si>
    <t>CRC_a95.CRC_b178</t>
  </si>
  <si>
    <t>CRC_a96.CRC_b178</t>
  </si>
  <si>
    <t>CRC_a97.CRC_b178</t>
  </si>
  <si>
    <t>CRC_a98.CRC_b178</t>
  </si>
  <si>
    <t>CRC_a99.CRC_b178</t>
  </si>
  <si>
    <t>CRC_a100.CRC_b178</t>
  </si>
  <si>
    <t>CRC_a101.CRC_b178</t>
  </si>
  <si>
    <t>CRC_a102.CRC_b178</t>
  </si>
  <si>
    <t>CRC_a103.CRC_b178</t>
  </si>
  <si>
    <t>CRC_a104.CRC_b178</t>
  </si>
  <si>
    <t>CRC_a105.CRC_b178</t>
  </si>
  <si>
    <t>CRC_a106.CRC_b178</t>
  </si>
  <si>
    <t>CRC_a107.CRC_b178</t>
  </si>
  <si>
    <t>CRC_a108.CRC_b178</t>
  </si>
  <si>
    <t>CRC_a109.CRC_b178</t>
  </si>
  <si>
    <t>CRC_a110.CRC_b178</t>
  </si>
  <si>
    <t>CRC_a111.CRC_b178</t>
  </si>
  <si>
    <t>CRC_a112.CRC_b178</t>
  </si>
  <si>
    <t>CRC_a113.CRC_b178</t>
  </si>
  <si>
    <t>CRC_a114.CRC_b178</t>
  </si>
  <si>
    <t>CRC_a115.CRC_b178</t>
  </si>
  <si>
    <t>CRC_a116.CRC_b178</t>
  </si>
  <si>
    <t>CRC_a117.CRC_b178</t>
  </si>
  <si>
    <t>CRC_a118.CRC_b178</t>
  </si>
  <si>
    <t>CRC_a119.CRC_b178</t>
  </si>
  <si>
    <t>CRC_a120.CRC_b178</t>
  </si>
  <si>
    <t>CRC_a121.CRC_b178</t>
  </si>
  <si>
    <t>CRC_a122.CRC_b178</t>
  </si>
  <si>
    <t>CRC_a123.CRC_b178</t>
  </si>
  <si>
    <t>CRC_a124.CRC_b178</t>
  </si>
  <si>
    <t>CRC_a125.CRC_b178</t>
  </si>
  <si>
    <t>CRC_a126.CRC_b178</t>
  </si>
  <si>
    <t>CRC_a127.CRC_b178</t>
  </si>
  <si>
    <t>CRC_a128.CRC_b178</t>
  </si>
  <si>
    <t>CRC_a129.CRC_b178</t>
  </si>
  <si>
    <t>CRC_a130.CRC_b178</t>
  </si>
  <si>
    <t>CRC_a131.CRC_b178</t>
  </si>
  <si>
    <t>CRC_a132.CRC_b178</t>
  </si>
  <si>
    <t>CRC_a133.CRC_b178</t>
  </si>
  <si>
    <t>CRC_a134.CRC_b178</t>
  </si>
  <si>
    <t>CRC_a135.CRC_b178</t>
  </si>
  <si>
    <t>CRC_a136.CRC_b178</t>
  </si>
  <si>
    <t>CRC_a137.CRC_b178</t>
  </si>
  <si>
    <t>CRC_a138.CRC_b178</t>
  </si>
  <si>
    <t>CRC_a139.CRC_b178</t>
  </si>
  <si>
    <t>CRC_a140.CRC_b178</t>
  </si>
  <si>
    <t>CRC_a141.CRC_b178</t>
  </si>
  <si>
    <t>CRC_a142.CRC_b178</t>
  </si>
  <si>
    <t>CRC_a143.CRC_b178</t>
  </si>
  <si>
    <t>CRC_a144.CRC_b178</t>
  </si>
  <si>
    <t>CRC_a145.CRC_b178</t>
  </si>
  <si>
    <t>CRC_a146.CRC_b178</t>
  </si>
  <si>
    <t>CRC_a147.CRC_b178</t>
  </si>
  <si>
    <t>CRC_a148.CRC_b178</t>
  </si>
  <si>
    <t>CRC_a149.CRC_b178</t>
  </si>
  <si>
    <t>CRC_a150.CRC_b178</t>
  </si>
  <si>
    <t>CRC_a151.CRC_b178</t>
  </si>
  <si>
    <t>CRC_a152.CRC_b178</t>
  </si>
  <si>
    <t>CRC_a153.CRC_b178</t>
  </si>
  <si>
    <t>CRC_a154.CRC_b178</t>
  </si>
  <si>
    <t>CRC_a155.CRC_b178</t>
  </si>
  <si>
    <t>CRC_a156.CRC_b178</t>
  </si>
  <si>
    <t>CRC_a157.CRC_b178</t>
  </si>
  <si>
    <t>CRC_a158.CRC_b178</t>
  </si>
  <si>
    <t>CRC_a159.CRC_b178</t>
  </si>
  <si>
    <t>CRC_a160.CRC_b178</t>
  </si>
  <si>
    <t>CRC_a161.CRC_b178</t>
  </si>
  <si>
    <t>CRC_a162.CRC_b178</t>
  </si>
  <si>
    <t>CRC_a163.CRC_b178</t>
  </si>
  <si>
    <t>CRC_a164.CRC_b178</t>
  </si>
  <si>
    <t>CRC_a165.CRC_b178</t>
  </si>
  <si>
    <t>CRC_a166.CRC_b178</t>
  </si>
  <si>
    <t>CRC_a167.CRC_b178</t>
  </si>
  <si>
    <t>CRC_a168.CRC_b178</t>
  </si>
  <si>
    <t>CRC_a169.CRC_b178</t>
  </si>
  <si>
    <t>CRC_a170.CRC_b178</t>
  </si>
  <si>
    <t>CRC_a171.CRC_b178</t>
  </si>
  <si>
    <t>CRC_a172.CRC_b178</t>
  </si>
  <si>
    <t>CRC_a173.CRC_b178</t>
  </si>
  <si>
    <t>CRC_a174.CRC_b178</t>
  </si>
  <si>
    <t>CRC_a175.CRC_b178</t>
  </si>
  <si>
    <t>CRC_a176.CRC_b178</t>
  </si>
  <si>
    <t>CRC_a177.CRC_b178</t>
  </si>
  <si>
    <t>CRC_a178.CRC_b178</t>
  </si>
  <si>
    <t>CRC_a179.CRC_b178</t>
  </si>
  <si>
    <t>CRC_a180.CRC_b178</t>
  </si>
  <si>
    <t>CRC_a181.CRC_b178</t>
  </si>
  <si>
    <t>CRC_a182.CRC_b178</t>
  </si>
  <si>
    <t>CRC_a183.CRC_b178</t>
  </si>
  <si>
    <t>CRC_a184.CRC_b178</t>
  </si>
  <si>
    <t>CRC_a185.CRC_b178</t>
  </si>
  <si>
    <t>CRC_a186.CRC_b178</t>
  </si>
  <si>
    <t>CRC_a187.CRC_b178</t>
  </si>
  <si>
    <t>CRC_a188.CRC_b178</t>
  </si>
  <si>
    <t>CRC_a189.CRC_b178</t>
  </si>
  <si>
    <t>CRC_a190.CRC_b178</t>
  </si>
  <si>
    <t>CRC_a191.CRC_b178</t>
  </si>
  <si>
    <t>CRC_a192.CRC_b178</t>
  </si>
  <si>
    <t>CRC_a193.CRC_b178</t>
  </si>
  <si>
    <t>CRC_a194.CRC_b178</t>
  </si>
  <si>
    <t>CRC_a195.CRC_b178</t>
  </si>
  <si>
    <t>CRC_a196.CRC_b178</t>
  </si>
  <si>
    <t>CRC_a197.CRC_b178</t>
  </si>
  <si>
    <t>CRC_a198.CRC_b178</t>
  </si>
  <si>
    <t>CRC_a199.CRC_b178</t>
  </si>
  <si>
    <t>CDK4_a17.CRC_b178</t>
  </si>
  <si>
    <t>CRC_a1.CRC_b179</t>
  </si>
  <si>
    <t>CRC_a2.CRC_b179</t>
  </si>
  <si>
    <t>CRC_a3.CRC_b179</t>
  </si>
  <si>
    <t>CRC_a4.CRC_b179</t>
  </si>
  <si>
    <t>CRC_a5.CRC_b179</t>
  </si>
  <si>
    <t>CRC_a6.CRC_b179</t>
  </si>
  <si>
    <t>CRC_a7.CRC_b179</t>
  </si>
  <si>
    <t>CRC_a8.CRC_b179</t>
  </si>
  <si>
    <t>CRC_a9.CRC_b179</t>
  </si>
  <si>
    <t>CRC_a10.CRC_b179</t>
  </si>
  <si>
    <t>CRC_a11.CRC_b179</t>
  </si>
  <si>
    <t>CRC_a12.CRC_b179</t>
  </si>
  <si>
    <t>CRC_a13.CRC_b179</t>
  </si>
  <si>
    <t>CRC_a14.CRC_b179</t>
  </si>
  <si>
    <t>CRC_a15.CRC_b179</t>
  </si>
  <si>
    <t>CRC_a16.CRC_b179</t>
  </si>
  <si>
    <t>CRC_a17.CRC_b179</t>
  </si>
  <si>
    <t>CRC_a18.CRC_b179</t>
  </si>
  <si>
    <t>CRC_a19.CRC_b179</t>
  </si>
  <si>
    <t>CRC_a20.CRC_b179</t>
  </si>
  <si>
    <t>CRC_a21.CRC_b179</t>
  </si>
  <si>
    <t>CRC_a22.CRC_b179</t>
  </si>
  <si>
    <t>CRC_a23.CRC_b179</t>
  </si>
  <si>
    <t>CRC_a24.CRC_b179</t>
  </si>
  <si>
    <t>CRC_a25.CRC_b179</t>
  </si>
  <si>
    <t>CRC_a26.CRC_b179</t>
  </si>
  <si>
    <t>CRC_a27.CRC_b179</t>
  </si>
  <si>
    <t>CRC_a28.CRC_b179</t>
  </si>
  <si>
    <t>CRC_a29.CRC_b179</t>
  </si>
  <si>
    <t>CRC_a30.CRC_b179</t>
  </si>
  <si>
    <t>CRC_a31.CRC_b179</t>
  </si>
  <si>
    <t>CRC_a32.CRC_b179</t>
  </si>
  <si>
    <t>CRC_a33.CRC_b179</t>
  </si>
  <si>
    <t>CRC_a34.CRC_b179</t>
  </si>
  <si>
    <t>CRC_a35.CRC_b179</t>
  </si>
  <si>
    <t>CRC_a36.CRC_b179</t>
  </si>
  <si>
    <t>CRC_a37.CRC_b179</t>
  </si>
  <si>
    <t>CRC_a38.CRC_b179</t>
  </si>
  <si>
    <t>CRC_a39.CRC_b179</t>
  </si>
  <si>
    <t>CRC_a40.CRC_b179</t>
  </si>
  <si>
    <t>CRC_a41.CRC_b179</t>
  </si>
  <si>
    <t>CRC_a42.CRC_b179</t>
  </si>
  <si>
    <t>CRC_a43.CRC_b179</t>
  </si>
  <si>
    <t>CRC_a44.CRC_b179</t>
  </si>
  <si>
    <t>CRC_a45.CRC_b179</t>
  </si>
  <si>
    <t>CRC_a46.CRC_b179</t>
  </si>
  <si>
    <t>CRC_a47.CRC_b179</t>
  </si>
  <si>
    <t>CRC_a48.CRC_b179</t>
  </si>
  <si>
    <t>CRC_a49.CRC_b179</t>
  </si>
  <si>
    <t>CRC_a50.CRC_b179</t>
  </si>
  <si>
    <t>CRC_a51.CRC_b179</t>
  </si>
  <si>
    <t>CRC_a52.CRC_b179</t>
  </si>
  <si>
    <t>CRC_a53.CRC_b179</t>
  </si>
  <si>
    <t>CRC_a54.CRC_b179</t>
  </si>
  <si>
    <t>CRC_a55.CRC_b179</t>
  </si>
  <si>
    <t>CRC_a56.CRC_b179</t>
  </si>
  <si>
    <t>CRC_a57.CRC_b179</t>
  </si>
  <si>
    <t>CRC_a58.CRC_b179</t>
  </si>
  <si>
    <t>CRC_a59.CRC_b179</t>
  </si>
  <si>
    <t>CRC_a60.CRC_b179</t>
  </si>
  <si>
    <t>CRC_a61.CRC_b179</t>
  </si>
  <si>
    <t>CRC_a62.CRC_b179</t>
  </si>
  <si>
    <t>CRC_a63.CRC_b179</t>
  </si>
  <si>
    <t>CRC_a64.CRC_b179</t>
  </si>
  <si>
    <t>CRC_a65.CRC_b179</t>
  </si>
  <si>
    <t>CRC_a66.CRC_b179</t>
  </si>
  <si>
    <t>CRC_a67.CRC_b179</t>
  </si>
  <si>
    <t>CRC_a68.CRC_b179</t>
  </si>
  <si>
    <t>CRC_a69.CRC_b179</t>
  </si>
  <si>
    <t>CRC_a70.CRC_b179</t>
  </si>
  <si>
    <t>CRC_a71.CRC_b179</t>
  </si>
  <si>
    <t>CRC_a72.CRC_b179</t>
  </si>
  <si>
    <t>CRC_a73.CRC_b179</t>
  </si>
  <si>
    <t>CRC_a74.CRC_b179</t>
  </si>
  <si>
    <t>CRC_a75.CRC_b179</t>
  </si>
  <si>
    <t>CRC_a76.CRC_b179</t>
  </si>
  <si>
    <t>CRC_a77.CRC_b179</t>
  </si>
  <si>
    <t>CRC_a78.CRC_b179</t>
  </si>
  <si>
    <t>CRC_a79.CRC_b179</t>
  </si>
  <si>
    <t>CRC_a80.CRC_b179</t>
  </si>
  <si>
    <t>CRC_a81.CRC_b179</t>
  </si>
  <si>
    <t>CRC_a82.CRC_b179</t>
  </si>
  <si>
    <t>CRC_a83.CRC_b179</t>
  </si>
  <si>
    <t>CRC_a84.CRC_b179</t>
  </si>
  <si>
    <t>CRC_a85.CRC_b179</t>
  </si>
  <si>
    <t>CRC_a86.CRC_b179</t>
  </si>
  <si>
    <t>CRC_a87.CRC_b179</t>
  </si>
  <si>
    <t>CRC_a88.CRC_b179</t>
  </si>
  <si>
    <t>CRC_a89.CRC_b179</t>
  </si>
  <si>
    <t>CRC_a90.CRC_b179</t>
  </si>
  <si>
    <t>CRC_a91.CRC_b179</t>
  </si>
  <si>
    <t>CRC_a92.CRC_b179</t>
  </si>
  <si>
    <t>CRC_a93.CRC_b179</t>
  </si>
  <si>
    <t>CRC_a94.CRC_b179</t>
  </si>
  <si>
    <t>CRC_a95.CRC_b179</t>
  </si>
  <si>
    <t>CRC_a96.CRC_b179</t>
  </si>
  <si>
    <t>CRC_a97.CRC_b179</t>
  </si>
  <si>
    <t>CRC_a98.CRC_b179</t>
  </si>
  <si>
    <t>CRC_a99.CRC_b179</t>
  </si>
  <si>
    <t>CRC_a100.CRC_b179</t>
  </si>
  <si>
    <t>CRC_a101.CRC_b179</t>
  </si>
  <si>
    <t>CRC_a102.CRC_b179</t>
  </si>
  <si>
    <t>CRC_a103.CRC_b179</t>
  </si>
  <si>
    <t>CRC_a104.CRC_b179</t>
  </si>
  <si>
    <t>CRC_a105.CRC_b179</t>
  </si>
  <si>
    <t>CRC_a106.CRC_b179</t>
  </si>
  <si>
    <t>CRC_a107.CRC_b179</t>
  </si>
  <si>
    <t>CRC_a108.CRC_b179</t>
  </si>
  <si>
    <t>CRC_a109.CRC_b179</t>
  </si>
  <si>
    <t>CRC_a110.CRC_b179</t>
  </si>
  <si>
    <t>CRC_a111.CRC_b179</t>
  </si>
  <si>
    <t>CRC_a112.CRC_b179</t>
  </si>
  <si>
    <t>CRC_a113.CRC_b179</t>
  </si>
  <si>
    <t>CRC_a114.CRC_b179</t>
  </si>
  <si>
    <t>CRC_a115.CRC_b179</t>
  </si>
  <si>
    <t>CRC_a116.CRC_b179</t>
  </si>
  <si>
    <t>CRC_a117.CRC_b179</t>
  </si>
  <si>
    <t>CRC_a118.CRC_b179</t>
  </si>
  <si>
    <t>CRC_a119.CRC_b179</t>
  </si>
  <si>
    <t>CRC_a120.CRC_b179</t>
  </si>
  <si>
    <t>CRC_a121.CRC_b179</t>
  </si>
  <si>
    <t>CRC_a122.CRC_b179</t>
  </si>
  <si>
    <t>CRC_a123.CRC_b179</t>
  </si>
  <si>
    <t>CRC_a124.CRC_b179</t>
  </si>
  <si>
    <t>CRC_a125.CRC_b179</t>
  </si>
  <si>
    <t>CRC_a126.CRC_b179</t>
  </si>
  <si>
    <t>CRC_a127.CRC_b179</t>
  </si>
  <si>
    <t>CRC_a128.CRC_b179</t>
  </si>
  <si>
    <t>CRC_a129.CRC_b179</t>
  </si>
  <si>
    <t>CRC_a130.CRC_b179</t>
  </si>
  <si>
    <t>CRC_a131.CRC_b179</t>
  </si>
  <si>
    <t>CRC_a132.CRC_b179</t>
  </si>
  <si>
    <t>CRC_a133.CRC_b179</t>
  </si>
  <si>
    <t>CRC_a134.CRC_b179</t>
  </si>
  <si>
    <t>CRC_a135.CRC_b179</t>
  </si>
  <si>
    <t>CRC_a136.CRC_b179</t>
  </si>
  <si>
    <t>CRC_a137.CRC_b179</t>
  </si>
  <si>
    <t>CRC_a138.CRC_b179</t>
  </si>
  <si>
    <t>CRC_a139.CRC_b179</t>
  </si>
  <si>
    <t>CRC_a140.CRC_b179</t>
  </si>
  <si>
    <t>CRC_a141.CRC_b179</t>
  </si>
  <si>
    <t>CRC_a142.CRC_b179</t>
  </si>
  <si>
    <t>CRC_a143.CRC_b179</t>
  </si>
  <si>
    <t>CRC_a144.CRC_b179</t>
  </si>
  <si>
    <t>CRC_a145.CRC_b179</t>
  </si>
  <si>
    <t>CRC_a146.CRC_b179</t>
  </si>
  <si>
    <t>CRC_a147.CRC_b179</t>
  </si>
  <si>
    <t>CRC_a148.CRC_b179</t>
  </si>
  <si>
    <t>CRC_a149.CRC_b179</t>
  </si>
  <si>
    <t>CRC_a150.CRC_b179</t>
  </si>
  <si>
    <t>CRC_a151.CRC_b179</t>
  </si>
  <si>
    <t>CRC_a152.CRC_b179</t>
  </si>
  <si>
    <t>CRC_a153.CRC_b179</t>
  </si>
  <si>
    <t>CRC_a154.CRC_b179</t>
  </si>
  <si>
    <t>CRC_a155.CRC_b179</t>
  </si>
  <si>
    <t>CRC_a156.CRC_b179</t>
  </si>
  <si>
    <t>CRC_a157.CRC_b179</t>
  </si>
  <si>
    <t>CRC_a158.CRC_b179</t>
  </si>
  <si>
    <t>CRC_a159.CRC_b179</t>
  </si>
  <si>
    <t>CRC_a160.CRC_b179</t>
  </si>
  <si>
    <t>CRC_a161.CRC_b179</t>
  </si>
  <si>
    <t>CRC_a162.CRC_b179</t>
  </si>
  <si>
    <t>CRC_a163.CRC_b179</t>
  </si>
  <si>
    <t>CRC_a164.CRC_b179</t>
  </si>
  <si>
    <t>CRC_a165.CRC_b179</t>
  </si>
  <si>
    <t>CRC_a166.CRC_b179</t>
  </si>
  <si>
    <t>CRC_a167.CRC_b179</t>
  </si>
  <si>
    <t>CRC_a168.CRC_b179</t>
  </si>
  <si>
    <t>CRC_a169.CRC_b179</t>
  </si>
  <si>
    <t>CRC_a170.CRC_b179</t>
  </si>
  <si>
    <t>CRC_a171.CRC_b179</t>
  </si>
  <si>
    <t>CRC_a172.CRC_b179</t>
  </si>
  <si>
    <t>CRC_a173.CRC_b179</t>
  </si>
  <si>
    <t>CRC_a174.CRC_b179</t>
  </si>
  <si>
    <t>CRC_a175.CRC_b179</t>
  </si>
  <si>
    <t>CRC_a176.CRC_b179</t>
  </si>
  <si>
    <t>CRC_a177.CRC_b179</t>
  </si>
  <si>
    <t>CRC_a178.CRC_b179</t>
  </si>
  <si>
    <t>CRC_a179.CRC_b179</t>
  </si>
  <si>
    <t>CRC_a180.CRC_b179</t>
  </si>
  <si>
    <t>CRC_a181.CRC_b179</t>
  </si>
  <si>
    <t>CRC_a182.CRC_b179</t>
  </si>
  <si>
    <t>CRC_a183.CRC_b179</t>
  </si>
  <si>
    <t>CRC_a184.CRC_b179</t>
  </si>
  <si>
    <t>CRC_a185.CRC_b179</t>
  </si>
  <si>
    <t>CRC_a186.CRC_b179</t>
  </si>
  <si>
    <t>CRC_a187.CRC_b179</t>
  </si>
  <si>
    <t>CRC_a188.CRC_b179</t>
  </si>
  <si>
    <t>CRC_a189.CRC_b179</t>
  </si>
  <si>
    <t>CRC_a190.CRC_b179</t>
  </si>
  <si>
    <t>CRC_a191.CRC_b179</t>
  </si>
  <si>
    <t>CRC_a192.CRC_b179</t>
  </si>
  <si>
    <t>CRC_a193.CRC_b179</t>
  </si>
  <si>
    <t>CRC_a194.CRC_b179</t>
  </si>
  <si>
    <t>CRC_a195.CRC_b179</t>
  </si>
  <si>
    <t>CRC_a196.CRC_b179</t>
  </si>
  <si>
    <t>CRC_a197.CRC_b179</t>
  </si>
  <si>
    <t>CRC_a198.CRC_b179</t>
  </si>
  <si>
    <t>CRC_a199.CRC_b179</t>
  </si>
  <si>
    <t>CDK4_a17.CRC_b179</t>
  </si>
  <si>
    <t>CRC_a1.CRC_b180</t>
  </si>
  <si>
    <t>CRC_a2.CRC_b180</t>
  </si>
  <si>
    <t>CRC_a3.CRC_b180</t>
  </si>
  <si>
    <t>CRC_a4.CRC_b180</t>
  </si>
  <si>
    <t>CRC_a5.CRC_b180</t>
  </si>
  <si>
    <t>CRC_a6.CRC_b180</t>
  </si>
  <si>
    <t>CRC_a7.CRC_b180</t>
  </si>
  <si>
    <t>CRC_a8.CRC_b180</t>
  </si>
  <si>
    <t>CRC_a9.CRC_b180</t>
  </si>
  <si>
    <t>CRC_a10.CRC_b180</t>
  </si>
  <si>
    <t>CRC_a11.CRC_b180</t>
  </si>
  <si>
    <t>CRC_a12.CRC_b180</t>
  </si>
  <si>
    <t>CRC_a13.CRC_b180</t>
  </si>
  <si>
    <t>CRC_a14.CRC_b180</t>
  </si>
  <si>
    <t>CRC_a15.CRC_b180</t>
  </si>
  <si>
    <t>CRC_a16.CRC_b180</t>
  </si>
  <si>
    <t>CRC_a17.CRC_b180</t>
  </si>
  <si>
    <t>CRC_a18.CRC_b180</t>
  </si>
  <si>
    <t>CRC_a19.CRC_b180</t>
  </si>
  <si>
    <t>CRC_a20.CRC_b180</t>
  </si>
  <si>
    <t>CRC_a21.CRC_b180</t>
  </si>
  <si>
    <t>CRC_a22.CRC_b180</t>
  </si>
  <si>
    <t>CRC_a23.CRC_b180</t>
  </si>
  <si>
    <t>CRC_a24.CRC_b180</t>
  </si>
  <si>
    <t>CRC_a25.CRC_b180</t>
  </si>
  <si>
    <t>CRC_a26.CRC_b180</t>
  </si>
  <si>
    <t>CRC_a27.CRC_b180</t>
  </si>
  <si>
    <t>CRC_a28.CRC_b180</t>
  </si>
  <si>
    <t>CRC_a29.CRC_b180</t>
  </si>
  <si>
    <t>CRC_a30.CRC_b180</t>
  </si>
  <si>
    <t>CRC_a31.CRC_b180</t>
  </si>
  <si>
    <t>CRC_a32.CRC_b180</t>
  </si>
  <si>
    <t>CRC_a33.CRC_b180</t>
  </si>
  <si>
    <t>CRC_a34.CRC_b180</t>
  </si>
  <si>
    <t>CRC_a35.CRC_b180</t>
  </si>
  <si>
    <t>CRC_a36.CRC_b180</t>
  </si>
  <si>
    <t>CRC_a37.CRC_b180</t>
  </si>
  <si>
    <t>CRC_a38.CRC_b180</t>
  </si>
  <si>
    <t>CRC_a39.CRC_b180</t>
  </si>
  <si>
    <t>CRC_a40.CRC_b180</t>
  </si>
  <si>
    <t>CRC_a41.CRC_b180</t>
  </si>
  <si>
    <t>CRC_a42.CRC_b180</t>
  </si>
  <si>
    <t>CRC_a43.CRC_b180</t>
  </si>
  <si>
    <t>CRC_a44.CRC_b180</t>
  </si>
  <si>
    <t>CRC_a45.CRC_b180</t>
  </si>
  <si>
    <t>CRC_a46.CRC_b180</t>
  </si>
  <si>
    <t>CRC_a47.CRC_b180</t>
  </si>
  <si>
    <t>CRC_a48.CRC_b180</t>
  </si>
  <si>
    <t>CRC_a49.CRC_b180</t>
  </si>
  <si>
    <t>CRC_a50.CRC_b180</t>
  </si>
  <si>
    <t>CRC_a51.CRC_b180</t>
  </si>
  <si>
    <t>CRC_a52.CRC_b180</t>
  </si>
  <si>
    <t>CRC_a53.CRC_b180</t>
  </si>
  <si>
    <t>CRC_a54.CRC_b180</t>
  </si>
  <si>
    <t>CRC_a55.CRC_b180</t>
  </si>
  <si>
    <t>CRC_a56.CRC_b180</t>
  </si>
  <si>
    <t>CRC_a57.CRC_b180</t>
  </si>
  <si>
    <t>CRC_a58.CRC_b180</t>
  </si>
  <si>
    <t>CRC_a59.CRC_b180</t>
  </si>
  <si>
    <t>CRC_a60.CRC_b180</t>
  </si>
  <si>
    <t>CRC_a61.CRC_b180</t>
  </si>
  <si>
    <t>CRC_a62.CRC_b180</t>
  </si>
  <si>
    <t>CRC_a63.CRC_b180</t>
  </si>
  <si>
    <t>CRC_a64.CRC_b180</t>
  </si>
  <si>
    <t>CRC_a65.CRC_b180</t>
  </si>
  <si>
    <t>CRC_a66.CRC_b180</t>
  </si>
  <si>
    <t>CRC_a67.CRC_b180</t>
  </si>
  <si>
    <t>CRC_a68.CRC_b180</t>
  </si>
  <si>
    <t>CRC_a69.CRC_b180</t>
  </si>
  <si>
    <t>CRC_a70.CRC_b180</t>
  </si>
  <si>
    <t>CRC_a71.CRC_b180</t>
  </si>
  <si>
    <t>CRC_a72.CRC_b180</t>
  </si>
  <si>
    <t>CRC_a73.CRC_b180</t>
  </si>
  <si>
    <t>CRC_a74.CRC_b180</t>
  </si>
  <si>
    <t>CRC_a75.CRC_b180</t>
  </si>
  <si>
    <t>CRC_a76.CRC_b180</t>
  </si>
  <si>
    <t>CRC_a77.CRC_b180</t>
  </si>
  <si>
    <t>CRC_a78.CRC_b180</t>
  </si>
  <si>
    <t>CRC_a79.CRC_b180</t>
  </si>
  <si>
    <t>CRC_a80.CRC_b180</t>
  </si>
  <si>
    <t>CRC_a81.CRC_b180</t>
  </si>
  <si>
    <t>CRC_a82.CRC_b180</t>
  </si>
  <si>
    <t>CRC_a83.CRC_b180</t>
  </si>
  <si>
    <t>CRC_a84.CRC_b180</t>
  </si>
  <si>
    <t>CRC_a85.CRC_b180</t>
  </si>
  <si>
    <t>CRC_a86.CRC_b180</t>
  </si>
  <si>
    <t>CRC_a87.CRC_b180</t>
  </si>
  <si>
    <t>CRC_a88.CRC_b180</t>
  </si>
  <si>
    <t>CRC_a89.CRC_b180</t>
  </si>
  <si>
    <t>CRC_a90.CRC_b180</t>
  </si>
  <si>
    <t>CRC_a91.CRC_b180</t>
  </si>
  <si>
    <t>CRC_a92.CRC_b180</t>
  </si>
  <si>
    <t>CRC_a93.CRC_b180</t>
  </si>
  <si>
    <t>CRC_a94.CRC_b180</t>
  </si>
  <si>
    <t>CRC_a95.CRC_b180</t>
  </si>
  <si>
    <t>CRC_a96.CRC_b180</t>
  </si>
  <si>
    <t>CRC_a97.CRC_b180</t>
  </si>
  <si>
    <t>CRC_a98.CRC_b180</t>
  </si>
  <si>
    <t>CRC_a99.CRC_b180</t>
  </si>
  <si>
    <t>CRC_a100.CRC_b180</t>
  </si>
  <si>
    <t>CRC_a101.CRC_b180</t>
  </si>
  <si>
    <t>CRC_a102.CRC_b180</t>
  </si>
  <si>
    <t>CRC_a103.CRC_b180</t>
  </si>
  <si>
    <t>CRC_a104.CRC_b180</t>
  </si>
  <si>
    <t>CRC_a105.CRC_b180</t>
  </si>
  <si>
    <t>CRC_a106.CRC_b180</t>
  </si>
  <si>
    <t>CRC_a107.CRC_b180</t>
  </si>
  <si>
    <t>CRC_a108.CRC_b180</t>
  </si>
  <si>
    <t>CRC_a109.CRC_b180</t>
  </si>
  <si>
    <t>CRC_a110.CRC_b180</t>
  </si>
  <si>
    <t>CRC_a111.CRC_b180</t>
  </si>
  <si>
    <t>CRC_a112.CRC_b180</t>
  </si>
  <si>
    <t>CRC_a113.CRC_b180</t>
  </si>
  <si>
    <t>CRC_a114.CRC_b180</t>
  </si>
  <si>
    <t>CRC_a115.CRC_b180</t>
  </si>
  <si>
    <t>CRC_a116.CRC_b180</t>
  </si>
  <si>
    <t>CRC_a117.CRC_b180</t>
  </si>
  <si>
    <t>CRC_a118.CRC_b180</t>
  </si>
  <si>
    <t>CRC_a119.CRC_b180</t>
  </si>
  <si>
    <t>CRC_a120.CRC_b180</t>
  </si>
  <si>
    <t>CRC_a121.CRC_b180</t>
  </si>
  <si>
    <t>CRC_a122.CRC_b180</t>
  </si>
  <si>
    <t>CRC_a123.CRC_b180</t>
  </si>
  <si>
    <t>CRC_a124.CRC_b180</t>
  </si>
  <si>
    <t>CRC_a125.CRC_b180</t>
  </si>
  <si>
    <t>CRC_a126.CRC_b180</t>
  </si>
  <si>
    <t>CRC_a127.CRC_b180</t>
  </si>
  <si>
    <t>CRC_a128.CRC_b180</t>
  </si>
  <si>
    <t>CRC_a129.CRC_b180</t>
  </si>
  <si>
    <t>CRC_a130.CRC_b180</t>
  </si>
  <si>
    <t>CRC_a131.CRC_b180</t>
  </si>
  <si>
    <t>CRC_a132.CRC_b180</t>
  </si>
  <si>
    <t>CRC_a133.CRC_b180</t>
  </si>
  <si>
    <t>CRC_a134.CRC_b180</t>
  </si>
  <si>
    <t>CRC_a135.CRC_b180</t>
  </si>
  <si>
    <t>CRC_a136.CRC_b180</t>
  </si>
  <si>
    <t>CRC_a137.CRC_b180</t>
  </si>
  <si>
    <t>CRC_a138.CRC_b180</t>
  </si>
  <si>
    <t>CRC_a139.CRC_b180</t>
  </si>
  <si>
    <t>CRC_a140.CRC_b180</t>
  </si>
  <si>
    <t>CRC_a141.CRC_b180</t>
  </si>
  <si>
    <t>CRC_a142.CRC_b180</t>
  </si>
  <si>
    <t>CRC_a143.CRC_b180</t>
  </si>
  <si>
    <t>CRC_a144.CRC_b180</t>
  </si>
  <si>
    <t>CRC_a145.CRC_b180</t>
  </si>
  <si>
    <t>CRC_a146.CRC_b180</t>
  </si>
  <si>
    <t>CRC_a147.CRC_b180</t>
  </si>
  <si>
    <t>CRC_a148.CRC_b180</t>
  </si>
  <si>
    <t>CRC_a149.CRC_b180</t>
  </si>
  <si>
    <t>CRC_a150.CRC_b180</t>
  </si>
  <si>
    <t>CRC_a151.CRC_b180</t>
  </si>
  <si>
    <t>CRC_a152.CRC_b180</t>
  </si>
  <si>
    <t>CRC_a153.CRC_b180</t>
  </si>
  <si>
    <t>CRC_a154.CRC_b180</t>
  </si>
  <si>
    <t>CRC_a155.CRC_b180</t>
  </si>
  <si>
    <t>CRC_a156.CRC_b180</t>
  </si>
  <si>
    <t>CRC_a157.CRC_b180</t>
  </si>
  <si>
    <t>CRC_a158.CRC_b180</t>
  </si>
  <si>
    <t>CRC_a159.CRC_b180</t>
  </si>
  <si>
    <t>CRC_a160.CRC_b180</t>
  </si>
  <si>
    <t>CRC_a161.CRC_b180</t>
  </si>
  <si>
    <t>CRC_a162.CRC_b180</t>
  </si>
  <si>
    <t>CRC_a163.CRC_b180</t>
  </si>
  <si>
    <t>CRC_a164.CRC_b180</t>
  </si>
  <si>
    <t>CRC_a165.CRC_b180</t>
  </si>
  <si>
    <t>CRC_a166.CRC_b180</t>
  </si>
  <si>
    <t>CRC_a167.CRC_b180</t>
  </si>
  <si>
    <t>CRC_a168.CRC_b180</t>
  </si>
  <si>
    <t>CRC_a169.CRC_b180</t>
  </si>
  <si>
    <t>CRC_a170.CRC_b180</t>
  </si>
  <si>
    <t>CRC_a171.CRC_b180</t>
  </si>
  <si>
    <t>CRC_a172.CRC_b180</t>
  </si>
  <si>
    <t>CRC_a173.CRC_b180</t>
  </si>
  <si>
    <t>CRC_a174.CRC_b180</t>
  </si>
  <si>
    <t>CRC_a175.CRC_b180</t>
  </si>
  <si>
    <t>CRC_a176.CRC_b180</t>
  </si>
  <si>
    <t>CRC_a177.CRC_b180</t>
  </si>
  <si>
    <t>CRC_a178.CRC_b180</t>
  </si>
  <si>
    <t>CRC_a179.CRC_b180</t>
  </si>
  <si>
    <t>CRC_a180.CRC_b180</t>
  </si>
  <si>
    <t>CRC_a181.CRC_b180</t>
  </si>
  <si>
    <t>CRC_a182.CRC_b180</t>
  </si>
  <si>
    <t>CRC_a183.CRC_b180</t>
  </si>
  <si>
    <t>CRC_a184.CRC_b180</t>
  </si>
  <si>
    <t>CRC_a185.CRC_b180</t>
  </si>
  <si>
    <t>CRC_a186.CRC_b180</t>
  </si>
  <si>
    <t>CRC_a187.CRC_b180</t>
  </si>
  <si>
    <t>CRC_a188.CRC_b180</t>
  </si>
  <si>
    <t>CRC_a189.CRC_b180</t>
  </si>
  <si>
    <t>CRC_a190.CRC_b180</t>
  </si>
  <si>
    <t>CRC_a191.CRC_b180</t>
  </si>
  <si>
    <t>CRC_a192.CRC_b180</t>
  </si>
  <si>
    <t>CRC_a193.CRC_b180</t>
  </si>
  <si>
    <t>CRC_a194.CRC_b180</t>
  </si>
  <si>
    <t>CRC_a195.CRC_b180</t>
  </si>
  <si>
    <t>CRC_a196.CRC_b180</t>
  </si>
  <si>
    <t>CRC_a197.CRC_b180</t>
  </si>
  <si>
    <t>CRC_a198.CRC_b180</t>
  </si>
  <si>
    <t>CRC_a199.CRC_b180</t>
  </si>
  <si>
    <t>CDK4_a17.CRC_b180</t>
  </si>
  <si>
    <t>CRC_a1.CRC_b181</t>
  </si>
  <si>
    <t>CRC_a2.CRC_b181</t>
  </si>
  <si>
    <t>CRC_a3.CRC_b181</t>
  </si>
  <si>
    <t>CRC_a4.CRC_b181</t>
  </si>
  <si>
    <t>CRC_a5.CRC_b181</t>
  </si>
  <si>
    <t>CRC_a6.CRC_b181</t>
  </si>
  <si>
    <t>CRC_a7.CRC_b181</t>
  </si>
  <si>
    <t>CRC_a8.CRC_b181</t>
  </si>
  <si>
    <t>CRC_a9.CRC_b181</t>
  </si>
  <si>
    <t>CRC_a10.CRC_b181</t>
  </si>
  <si>
    <t>CRC_a11.CRC_b181</t>
  </si>
  <si>
    <t>CRC_a12.CRC_b181</t>
  </si>
  <si>
    <t>CRC_a13.CRC_b181</t>
  </si>
  <si>
    <t>CRC_a14.CRC_b181</t>
  </si>
  <si>
    <t>CRC_a15.CRC_b181</t>
  </si>
  <si>
    <t>CRC_a16.CRC_b181</t>
  </si>
  <si>
    <t>CRC_a17.CRC_b181</t>
  </si>
  <si>
    <t>CRC_a18.CRC_b181</t>
  </si>
  <si>
    <t>CRC_a19.CRC_b181</t>
  </si>
  <si>
    <t>CRC_a20.CRC_b181</t>
  </si>
  <si>
    <t>CRC_a21.CRC_b181</t>
  </si>
  <si>
    <t>CRC_a22.CRC_b181</t>
  </si>
  <si>
    <t>CRC_a23.CRC_b181</t>
  </si>
  <si>
    <t>CRC_a24.CRC_b181</t>
  </si>
  <si>
    <t>CRC_a25.CRC_b181</t>
  </si>
  <si>
    <t>CRC_a26.CRC_b181</t>
  </si>
  <si>
    <t>CRC_a27.CRC_b181</t>
  </si>
  <si>
    <t>CRC_a28.CRC_b181</t>
  </si>
  <si>
    <t>CRC_a29.CRC_b181</t>
  </si>
  <si>
    <t>CRC_a30.CRC_b181</t>
  </si>
  <si>
    <t>CRC_a31.CRC_b181</t>
  </si>
  <si>
    <t>CRC_a32.CRC_b181</t>
  </si>
  <si>
    <t>CRC_a33.CRC_b181</t>
  </si>
  <si>
    <t>CRC_a34.CRC_b181</t>
  </si>
  <si>
    <t>CRC_a35.CRC_b181</t>
  </si>
  <si>
    <t>CRC_a36.CRC_b181</t>
  </si>
  <si>
    <t>CRC_a37.CRC_b181</t>
  </si>
  <si>
    <t>CRC_a38.CRC_b181</t>
  </si>
  <si>
    <t>CRC_a39.CRC_b181</t>
  </si>
  <si>
    <t>CRC_a40.CRC_b181</t>
  </si>
  <si>
    <t>CRC_a41.CRC_b181</t>
  </si>
  <si>
    <t>CRC_a42.CRC_b181</t>
  </si>
  <si>
    <t>CRC_a43.CRC_b181</t>
  </si>
  <si>
    <t>CRC_a44.CRC_b181</t>
  </si>
  <si>
    <t>CRC_a45.CRC_b181</t>
  </si>
  <si>
    <t>CRC_a46.CRC_b181</t>
  </si>
  <si>
    <t>CRC_a47.CRC_b181</t>
  </si>
  <si>
    <t>CRC_a48.CRC_b181</t>
  </si>
  <si>
    <t>CRC_a49.CRC_b181</t>
  </si>
  <si>
    <t>CRC_a50.CRC_b181</t>
  </si>
  <si>
    <t>CRC_a51.CRC_b181</t>
  </si>
  <si>
    <t>CRC_a52.CRC_b181</t>
  </si>
  <si>
    <t>CRC_a53.CRC_b181</t>
  </si>
  <si>
    <t>CRC_a54.CRC_b181</t>
  </si>
  <si>
    <t>CRC_a55.CRC_b181</t>
  </si>
  <si>
    <t>CRC_a56.CRC_b181</t>
  </si>
  <si>
    <t>CRC_a57.CRC_b181</t>
  </si>
  <si>
    <t>CRC_a58.CRC_b181</t>
  </si>
  <si>
    <t>CRC_a59.CRC_b181</t>
  </si>
  <si>
    <t>CRC_a60.CRC_b181</t>
  </si>
  <si>
    <t>CRC_a61.CRC_b181</t>
  </si>
  <si>
    <t>CRC_a62.CRC_b181</t>
  </si>
  <si>
    <t>CRC_a63.CRC_b181</t>
  </si>
  <si>
    <t>CRC_a64.CRC_b181</t>
  </si>
  <si>
    <t>CRC_a65.CRC_b181</t>
  </si>
  <si>
    <t>CRC_a66.CRC_b181</t>
  </si>
  <si>
    <t>CRC_a67.CRC_b181</t>
  </si>
  <si>
    <t>CRC_a68.CRC_b181</t>
  </si>
  <si>
    <t>CRC_a69.CRC_b181</t>
  </si>
  <si>
    <t>CRC_a70.CRC_b181</t>
  </si>
  <si>
    <t>CRC_a71.CRC_b181</t>
  </si>
  <si>
    <t>CRC_a72.CRC_b181</t>
  </si>
  <si>
    <t>CRC_a73.CRC_b181</t>
  </si>
  <si>
    <t>CRC_a74.CRC_b181</t>
  </si>
  <si>
    <t>CRC_a75.CRC_b181</t>
  </si>
  <si>
    <t>CRC_a76.CRC_b181</t>
  </si>
  <si>
    <t>CRC_a77.CRC_b181</t>
  </si>
  <si>
    <t>CRC_a78.CRC_b181</t>
  </si>
  <si>
    <t>CRC_a79.CRC_b181</t>
  </si>
  <si>
    <t>CRC_a80.CRC_b181</t>
  </si>
  <si>
    <t>CRC_a81.CRC_b181</t>
  </si>
  <si>
    <t>CRC_a82.CRC_b181</t>
  </si>
  <si>
    <t>CRC_a83.CRC_b181</t>
  </si>
  <si>
    <t>CRC_a84.CRC_b181</t>
  </si>
  <si>
    <t>CRC_a85.CRC_b181</t>
  </si>
  <si>
    <t>CRC_a86.CRC_b181</t>
  </si>
  <si>
    <t>CRC_a87.CRC_b181</t>
  </si>
  <si>
    <t>CRC_a88.CRC_b181</t>
  </si>
  <si>
    <t>CRC_a89.CRC_b181</t>
  </si>
  <si>
    <t>CRC_a90.CRC_b181</t>
  </si>
  <si>
    <t>CRC_a91.CRC_b181</t>
  </si>
  <si>
    <t>CRC_a92.CRC_b181</t>
  </si>
  <si>
    <t>CRC_a93.CRC_b181</t>
  </si>
  <si>
    <t>CRC_a94.CRC_b181</t>
  </si>
  <si>
    <t>CRC_a95.CRC_b181</t>
  </si>
  <si>
    <t>CRC_a96.CRC_b181</t>
  </si>
  <si>
    <t>CRC_a97.CRC_b181</t>
  </si>
  <si>
    <t>CRC_a98.CRC_b181</t>
  </si>
  <si>
    <t>CRC_a99.CRC_b181</t>
  </si>
  <si>
    <t>CRC_a100.CRC_b181</t>
  </si>
  <si>
    <t>CRC_a101.CRC_b181</t>
  </si>
  <si>
    <t>CRC_a102.CRC_b181</t>
  </si>
  <si>
    <t>CRC_a103.CRC_b181</t>
  </si>
  <si>
    <t>CRC_a104.CRC_b181</t>
  </si>
  <si>
    <t>CRC_a105.CRC_b181</t>
  </si>
  <si>
    <t>CRC_a106.CRC_b181</t>
  </si>
  <si>
    <t>CRC_a107.CRC_b181</t>
  </si>
  <si>
    <t>CRC_a108.CRC_b181</t>
  </si>
  <si>
    <t>CRC_a109.CRC_b181</t>
  </si>
  <si>
    <t>CRC_a110.CRC_b181</t>
  </si>
  <si>
    <t>CRC_a111.CRC_b181</t>
  </si>
  <si>
    <t>CRC_a112.CRC_b181</t>
  </si>
  <si>
    <t>CRC_a113.CRC_b181</t>
  </si>
  <si>
    <t>CRC_a114.CRC_b181</t>
  </si>
  <si>
    <t>CRC_a115.CRC_b181</t>
  </si>
  <si>
    <t>CRC_a116.CRC_b181</t>
  </si>
  <si>
    <t>CRC_a117.CRC_b181</t>
  </si>
  <si>
    <t>CRC_a118.CRC_b181</t>
  </si>
  <si>
    <t>CRC_a119.CRC_b181</t>
  </si>
  <si>
    <t>CRC_a120.CRC_b181</t>
  </si>
  <si>
    <t>CRC_a121.CRC_b181</t>
  </si>
  <si>
    <t>CRC_a122.CRC_b181</t>
  </si>
  <si>
    <t>CRC_a123.CRC_b181</t>
  </si>
  <si>
    <t>CRC_a124.CRC_b181</t>
  </si>
  <si>
    <t>CRC_a125.CRC_b181</t>
  </si>
  <si>
    <t>CRC_a126.CRC_b181</t>
  </si>
  <si>
    <t>CRC_a127.CRC_b181</t>
  </si>
  <si>
    <t>CRC_a128.CRC_b181</t>
  </si>
  <si>
    <t>CRC_a129.CRC_b181</t>
  </si>
  <si>
    <t>CRC_a130.CRC_b181</t>
  </si>
  <si>
    <t>CRC_a131.CRC_b181</t>
  </si>
  <si>
    <t>CRC_a132.CRC_b181</t>
  </si>
  <si>
    <t>CRC_a133.CRC_b181</t>
  </si>
  <si>
    <t>CRC_a134.CRC_b181</t>
  </si>
  <si>
    <t>CRC_a135.CRC_b181</t>
  </si>
  <si>
    <t>CRC_a136.CRC_b181</t>
  </si>
  <si>
    <t>CRC_a137.CRC_b181</t>
  </si>
  <si>
    <t>CRC_a138.CRC_b181</t>
  </si>
  <si>
    <t>CRC_a139.CRC_b181</t>
  </si>
  <si>
    <t>CRC_a140.CRC_b181</t>
  </si>
  <si>
    <t>CRC_a141.CRC_b181</t>
  </si>
  <si>
    <t>CRC_a142.CRC_b181</t>
  </si>
  <si>
    <t>CRC_a143.CRC_b181</t>
  </si>
  <si>
    <t>CRC_a144.CRC_b181</t>
  </si>
  <si>
    <t>CRC_a145.CRC_b181</t>
  </si>
  <si>
    <t>CRC_a146.CRC_b181</t>
  </si>
  <si>
    <t>CRC_a147.CRC_b181</t>
  </si>
  <si>
    <t>CRC_a148.CRC_b181</t>
  </si>
  <si>
    <t>CRC_a149.CRC_b181</t>
  </si>
  <si>
    <t>CRC_a150.CRC_b181</t>
  </si>
  <si>
    <t>CRC_a151.CRC_b181</t>
  </si>
  <si>
    <t>CRC_a152.CRC_b181</t>
  </si>
  <si>
    <t>CRC_a153.CRC_b181</t>
  </si>
  <si>
    <t>CRC_a154.CRC_b181</t>
  </si>
  <si>
    <t>CRC_a155.CRC_b181</t>
  </si>
  <si>
    <t>CRC_a156.CRC_b181</t>
  </si>
  <si>
    <t>CRC_a157.CRC_b181</t>
  </si>
  <si>
    <t>CRC_a158.CRC_b181</t>
  </si>
  <si>
    <t>CRC_a159.CRC_b181</t>
  </si>
  <si>
    <t>CRC_a160.CRC_b181</t>
  </si>
  <si>
    <t>CRC_a161.CRC_b181</t>
  </si>
  <si>
    <t>CRC_a162.CRC_b181</t>
  </si>
  <si>
    <t>CRC_a163.CRC_b181</t>
  </si>
  <si>
    <t>CRC_a164.CRC_b181</t>
  </si>
  <si>
    <t>CRC_a165.CRC_b181</t>
  </si>
  <si>
    <t>CRC_a166.CRC_b181</t>
  </si>
  <si>
    <t>CRC_a167.CRC_b181</t>
  </si>
  <si>
    <t>CRC_a168.CRC_b181</t>
  </si>
  <si>
    <t>CRC_a169.CRC_b181</t>
  </si>
  <si>
    <t>CRC_a170.CRC_b181</t>
  </si>
  <si>
    <t>CRC_a171.CRC_b181</t>
  </si>
  <si>
    <t>CRC_a172.CRC_b181</t>
  </si>
  <si>
    <t>CRC_a173.CRC_b181</t>
  </si>
  <si>
    <t>CRC_a174.CRC_b181</t>
  </si>
  <si>
    <t>CRC_a175.CRC_b181</t>
  </si>
  <si>
    <t>CRC_a176.CRC_b181</t>
  </si>
  <si>
    <t>CRC_a177.CRC_b181</t>
  </si>
  <si>
    <t>CRC_a178.CRC_b181</t>
  </si>
  <si>
    <t>CRC_a179.CRC_b181</t>
  </si>
  <si>
    <t>CRC_a180.CRC_b181</t>
  </si>
  <si>
    <t>CRC_a181.CRC_b181</t>
  </si>
  <si>
    <t>CRC_a182.CRC_b181</t>
  </si>
  <si>
    <t>CRC_a183.CRC_b181</t>
  </si>
  <si>
    <t>CRC_a184.CRC_b181</t>
  </si>
  <si>
    <t>CRC_a185.CRC_b181</t>
  </si>
  <si>
    <t>CRC_a186.CRC_b181</t>
  </si>
  <si>
    <t>CRC_a187.CRC_b181</t>
  </si>
  <si>
    <t>CRC_a188.CRC_b181</t>
  </si>
  <si>
    <t>CRC_a189.CRC_b181</t>
  </si>
  <si>
    <t>CRC_a190.CRC_b181</t>
  </si>
  <si>
    <t>CRC_a191.CRC_b181</t>
  </si>
  <si>
    <t>CRC_a192.CRC_b181</t>
  </si>
  <si>
    <t>CRC_a193.CRC_b181</t>
  </si>
  <si>
    <t>CRC_a194.CRC_b181</t>
  </si>
  <si>
    <t>CRC_a195.CRC_b181</t>
  </si>
  <si>
    <t>CRC_a196.CRC_b181</t>
  </si>
  <si>
    <t>CRC_a197.CRC_b181</t>
  </si>
  <si>
    <t>CRC_a198.CRC_b181</t>
  </si>
  <si>
    <t>CRC_a199.CRC_b181</t>
  </si>
  <si>
    <t>CDK4_a17.CRC_b181</t>
  </si>
  <si>
    <t>CRC_a1.CRC_b182</t>
  </si>
  <si>
    <t>CRC_a2.CRC_b182</t>
  </si>
  <si>
    <t>CRC_a3.CRC_b182</t>
  </si>
  <si>
    <t>CRC_a4.CRC_b182</t>
  </si>
  <si>
    <t>CRC_a5.CRC_b182</t>
  </si>
  <si>
    <t>CRC_a6.CRC_b182</t>
  </si>
  <si>
    <t>CRC_a7.CRC_b182</t>
  </si>
  <si>
    <t>CRC_a8.CRC_b182</t>
  </si>
  <si>
    <t>CRC_a9.CRC_b182</t>
  </si>
  <si>
    <t>CRC_a10.CRC_b182</t>
  </si>
  <si>
    <t>CRC_a11.CRC_b182</t>
  </si>
  <si>
    <t>CRC_a12.CRC_b182</t>
  </si>
  <si>
    <t>CRC_a13.CRC_b182</t>
  </si>
  <si>
    <t>CRC_a14.CRC_b182</t>
  </si>
  <si>
    <t>CRC_a15.CRC_b182</t>
  </si>
  <si>
    <t>CRC_a16.CRC_b182</t>
  </si>
  <si>
    <t>CRC_a17.CRC_b182</t>
  </si>
  <si>
    <t>CRC_a18.CRC_b182</t>
  </si>
  <si>
    <t>CRC_a19.CRC_b182</t>
  </si>
  <si>
    <t>CRC_a20.CRC_b182</t>
  </si>
  <si>
    <t>CRC_a21.CRC_b182</t>
  </si>
  <si>
    <t>CRC_a22.CRC_b182</t>
  </si>
  <si>
    <t>CRC_a23.CRC_b182</t>
  </si>
  <si>
    <t>CRC_a24.CRC_b182</t>
  </si>
  <si>
    <t>CRC_a25.CRC_b182</t>
  </si>
  <si>
    <t>CRC_a26.CRC_b182</t>
  </si>
  <si>
    <t>CRC_a27.CRC_b182</t>
  </si>
  <si>
    <t>CRC_a28.CRC_b182</t>
  </si>
  <si>
    <t>CRC_a29.CRC_b182</t>
  </si>
  <si>
    <t>CRC_a30.CRC_b182</t>
  </si>
  <si>
    <t>CRC_a31.CRC_b182</t>
  </si>
  <si>
    <t>CRC_a32.CRC_b182</t>
  </si>
  <si>
    <t>CRC_a33.CRC_b182</t>
  </si>
  <si>
    <t>CRC_a34.CRC_b182</t>
  </si>
  <si>
    <t>CRC_a35.CRC_b182</t>
  </si>
  <si>
    <t>CRC_a36.CRC_b182</t>
  </si>
  <si>
    <t>CRC_a37.CRC_b182</t>
  </si>
  <si>
    <t>CRC_a38.CRC_b182</t>
  </si>
  <si>
    <t>CRC_a39.CRC_b182</t>
  </si>
  <si>
    <t>CRC_a40.CRC_b182</t>
  </si>
  <si>
    <t>CRC_a41.CRC_b182</t>
  </si>
  <si>
    <t>CRC_a42.CRC_b182</t>
  </si>
  <si>
    <t>CRC_a43.CRC_b182</t>
  </si>
  <si>
    <t>CRC_a44.CRC_b182</t>
  </si>
  <si>
    <t>CRC_a45.CRC_b182</t>
  </si>
  <si>
    <t>CRC_a46.CRC_b182</t>
  </si>
  <si>
    <t>CRC_a47.CRC_b182</t>
  </si>
  <si>
    <t>CRC_a48.CRC_b182</t>
  </si>
  <si>
    <t>CRC_a49.CRC_b182</t>
  </si>
  <si>
    <t>CRC_a50.CRC_b182</t>
  </si>
  <si>
    <t>CRC_a51.CRC_b182</t>
  </si>
  <si>
    <t>CRC_a52.CRC_b182</t>
  </si>
  <si>
    <t>CRC_a53.CRC_b182</t>
  </si>
  <si>
    <t>CRC_a54.CRC_b182</t>
  </si>
  <si>
    <t>CRC_a55.CRC_b182</t>
  </si>
  <si>
    <t>CRC_a56.CRC_b182</t>
  </si>
  <si>
    <t>CRC_a57.CRC_b182</t>
  </si>
  <si>
    <t>CRC_a58.CRC_b182</t>
  </si>
  <si>
    <t>CRC_a59.CRC_b182</t>
  </si>
  <si>
    <t>CRC_a60.CRC_b182</t>
  </si>
  <si>
    <t>CRC_a61.CRC_b182</t>
  </si>
  <si>
    <t>CRC_a62.CRC_b182</t>
  </si>
  <si>
    <t>CRC_a63.CRC_b182</t>
  </si>
  <si>
    <t>CRC_a64.CRC_b182</t>
  </si>
  <si>
    <t>CRC_a65.CRC_b182</t>
  </si>
  <si>
    <t>CRC_a66.CRC_b182</t>
  </si>
  <si>
    <t>CRC_a67.CRC_b182</t>
  </si>
  <si>
    <t>CRC_a68.CRC_b182</t>
  </si>
  <si>
    <t>CRC_a69.CRC_b182</t>
  </si>
  <si>
    <t>CRC_a70.CRC_b182</t>
  </si>
  <si>
    <t>CRC_a71.CRC_b182</t>
  </si>
  <si>
    <t>CRC_a72.CRC_b182</t>
  </si>
  <si>
    <t>CRC_a73.CRC_b182</t>
  </si>
  <si>
    <t>CRC_a74.CRC_b182</t>
  </si>
  <si>
    <t>CRC_a75.CRC_b182</t>
  </si>
  <si>
    <t>CRC_a76.CRC_b182</t>
  </si>
  <si>
    <t>CRC_a77.CRC_b182</t>
  </si>
  <si>
    <t>CRC_a78.CRC_b182</t>
  </si>
  <si>
    <t>CRC_a79.CRC_b182</t>
  </si>
  <si>
    <t>CRC_a80.CRC_b182</t>
  </si>
  <si>
    <t>CRC_a81.CRC_b182</t>
  </si>
  <si>
    <t>CRC_a82.CRC_b182</t>
  </si>
  <si>
    <t>CRC_a83.CRC_b182</t>
  </si>
  <si>
    <t>CRC_a84.CRC_b182</t>
  </si>
  <si>
    <t>CRC_a85.CRC_b182</t>
  </si>
  <si>
    <t>CRC_a86.CRC_b182</t>
  </si>
  <si>
    <t>CRC_a87.CRC_b182</t>
  </si>
  <si>
    <t>CRC_a88.CRC_b182</t>
  </si>
  <si>
    <t>CRC_a89.CRC_b182</t>
  </si>
  <si>
    <t>CRC_a90.CRC_b182</t>
  </si>
  <si>
    <t>CRC_a91.CRC_b182</t>
  </si>
  <si>
    <t>CRC_a92.CRC_b182</t>
  </si>
  <si>
    <t>CRC_a93.CRC_b182</t>
  </si>
  <si>
    <t>CRC_a94.CRC_b182</t>
  </si>
  <si>
    <t>CRC_a95.CRC_b182</t>
  </si>
  <si>
    <t>CRC_a96.CRC_b182</t>
  </si>
  <si>
    <t>CRC_a97.CRC_b182</t>
  </si>
  <si>
    <t>CRC_a98.CRC_b182</t>
  </si>
  <si>
    <t>CRC_a99.CRC_b182</t>
  </si>
  <si>
    <t>CRC_a100.CRC_b182</t>
  </si>
  <si>
    <t>CRC_a101.CRC_b182</t>
  </si>
  <si>
    <t>CRC_a102.CRC_b182</t>
  </si>
  <si>
    <t>CRC_a103.CRC_b182</t>
  </si>
  <si>
    <t>CRC_a104.CRC_b182</t>
  </si>
  <si>
    <t>CRC_a105.CRC_b182</t>
  </si>
  <si>
    <t>CRC_a106.CRC_b182</t>
  </si>
  <si>
    <t>CRC_a107.CRC_b182</t>
  </si>
  <si>
    <t>CRC_a108.CRC_b182</t>
  </si>
  <si>
    <t>CRC_a109.CRC_b182</t>
  </si>
  <si>
    <t>CRC_a110.CRC_b182</t>
  </si>
  <si>
    <t>CRC_a111.CRC_b182</t>
  </si>
  <si>
    <t>CRC_a112.CRC_b182</t>
  </si>
  <si>
    <t>CRC_a113.CRC_b182</t>
  </si>
  <si>
    <t>CRC_a114.CRC_b182</t>
  </si>
  <si>
    <t>CRC_a115.CRC_b182</t>
  </si>
  <si>
    <t>CRC_a116.CRC_b182</t>
  </si>
  <si>
    <t>CRC_a117.CRC_b182</t>
  </si>
  <si>
    <t>CRC_a118.CRC_b182</t>
  </si>
  <si>
    <t>CRC_a119.CRC_b182</t>
  </si>
  <si>
    <t>CRC_a120.CRC_b182</t>
  </si>
  <si>
    <t>CRC_a121.CRC_b182</t>
  </si>
  <si>
    <t>CRC_a122.CRC_b182</t>
  </si>
  <si>
    <t>CRC_a123.CRC_b182</t>
  </si>
  <si>
    <t>CRC_a124.CRC_b182</t>
  </si>
  <si>
    <t>CRC_a125.CRC_b182</t>
  </si>
  <si>
    <t>CRC_a126.CRC_b182</t>
  </si>
  <si>
    <t>CRC_a127.CRC_b182</t>
  </si>
  <si>
    <t>CRC_a128.CRC_b182</t>
  </si>
  <si>
    <t>CRC_a129.CRC_b182</t>
  </si>
  <si>
    <t>CRC_a130.CRC_b182</t>
  </si>
  <si>
    <t>CRC_a131.CRC_b182</t>
  </si>
  <si>
    <t>CRC_a132.CRC_b182</t>
  </si>
  <si>
    <t>CRC_a133.CRC_b182</t>
  </si>
  <si>
    <t>CRC_a134.CRC_b182</t>
  </si>
  <si>
    <t>CRC_a135.CRC_b182</t>
  </si>
  <si>
    <t>CRC_a136.CRC_b182</t>
  </si>
  <si>
    <t>CRC_a137.CRC_b182</t>
  </si>
  <si>
    <t>CRC_a138.CRC_b182</t>
  </si>
  <si>
    <t>CRC_a139.CRC_b182</t>
  </si>
  <si>
    <t>CRC_a140.CRC_b182</t>
  </si>
  <si>
    <t>CRC_a141.CRC_b182</t>
  </si>
  <si>
    <t>CRC_a142.CRC_b182</t>
  </si>
  <si>
    <t>CRC_a143.CRC_b182</t>
  </si>
  <si>
    <t>CRC_a144.CRC_b182</t>
  </si>
  <si>
    <t>CRC_a145.CRC_b182</t>
  </si>
  <si>
    <t>CRC_a146.CRC_b182</t>
  </si>
  <si>
    <t>CRC_a147.CRC_b182</t>
  </si>
  <si>
    <t>CRC_a148.CRC_b182</t>
  </si>
  <si>
    <t>CRC_a149.CRC_b182</t>
  </si>
  <si>
    <t>CRC_a150.CRC_b182</t>
  </si>
  <si>
    <t>CRC_a151.CRC_b182</t>
  </si>
  <si>
    <t>CRC_a152.CRC_b182</t>
  </si>
  <si>
    <t>CRC_a153.CRC_b182</t>
  </si>
  <si>
    <t>CRC_a154.CRC_b182</t>
  </si>
  <si>
    <t>CRC_a155.CRC_b182</t>
  </si>
  <si>
    <t>CRC_a156.CRC_b182</t>
  </si>
  <si>
    <t>CRC_a157.CRC_b182</t>
  </si>
  <si>
    <t>CRC_a158.CRC_b182</t>
  </si>
  <si>
    <t>CRC_a159.CRC_b182</t>
  </si>
  <si>
    <t>CRC_a160.CRC_b182</t>
  </si>
  <si>
    <t>CRC_a161.CRC_b182</t>
  </si>
  <si>
    <t>CRC_a162.CRC_b182</t>
  </si>
  <si>
    <t>CRC_a163.CRC_b182</t>
  </si>
  <si>
    <t>CRC_a164.CRC_b182</t>
  </si>
  <si>
    <t>CRC_a165.CRC_b182</t>
  </si>
  <si>
    <t>CRC_a166.CRC_b182</t>
  </si>
  <si>
    <t>CRC_a167.CRC_b182</t>
  </si>
  <si>
    <t>CRC_a168.CRC_b182</t>
  </si>
  <si>
    <t>CRC_a169.CRC_b182</t>
  </si>
  <si>
    <t>CRC_a170.CRC_b182</t>
  </si>
  <si>
    <t>CRC_a171.CRC_b182</t>
  </si>
  <si>
    <t>CRC_a172.CRC_b182</t>
  </si>
  <si>
    <t>CRC_a173.CRC_b182</t>
  </si>
  <si>
    <t>CRC_a174.CRC_b182</t>
  </si>
  <si>
    <t>CRC_a175.CRC_b182</t>
  </si>
  <si>
    <t>CRC_a176.CRC_b182</t>
  </si>
  <si>
    <t>CRC_a177.CRC_b182</t>
  </si>
  <si>
    <t>CRC_a178.CRC_b182</t>
  </si>
  <si>
    <t>CRC_a179.CRC_b182</t>
  </si>
  <si>
    <t>CRC_a180.CRC_b182</t>
  </si>
  <si>
    <t>CRC_a181.CRC_b182</t>
  </si>
  <si>
    <t>CRC_a182.CRC_b182</t>
  </si>
  <si>
    <t>CRC_a183.CRC_b182</t>
  </si>
  <si>
    <t>CRC_a184.CRC_b182</t>
  </si>
  <si>
    <t>CRC_a185.CRC_b182</t>
  </si>
  <si>
    <t>CRC_a186.CRC_b182</t>
  </si>
  <si>
    <t>CRC_a187.CRC_b182</t>
  </si>
  <si>
    <t>CRC_a188.CRC_b182</t>
  </si>
  <si>
    <t>CRC_a189.CRC_b182</t>
  </si>
  <si>
    <t>CRC_a190.CRC_b182</t>
  </si>
  <si>
    <t>CRC_a191.CRC_b182</t>
  </si>
  <si>
    <t>CRC_a192.CRC_b182</t>
  </si>
  <si>
    <t>CRC_a193.CRC_b182</t>
  </si>
  <si>
    <t>CRC_a194.CRC_b182</t>
  </si>
  <si>
    <t>CRC_a195.CRC_b182</t>
  </si>
  <si>
    <t>CRC_a196.CRC_b182</t>
  </si>
  <si>
    <t>CRC_a197.CRC_b182</t>
  </si>
  <si>
    <t>CRC_a198.CRC_b182</t>
  </si>
  <si>
    <t>CRC_a199.CRC_b182</t>
  </si>
  <si>
    <t>CDK4_a17.CRC_b182</t>
  </si>
  <si>
    <t>CRC_a1.CRC_b183</t>
  </si>
  <si>
    <t>CRC_a2.CRC_b183</t>
  </si>
  <si>
    <t>CRC_a3.CRC_b183</t>
  </si>
  <si>
    <t>CRC_a4.CRC_b183</t>
  </si>
  <si>
    <t>CRC_a5.CRC_b183</t>
  </si>
  <si>
    <t>CRC_a6.CRC_b183</t>
  </si>
  <si>
    <t>CRC_a7.CRC_b183</t>
  </si>
  <si>
    <t>CRC_a8.CRC_b183</t>
  </si>
  <si>
    <t>CRC_a9.CRC_b183</t>
  </si>
  <si>
    <t>CRC_a10.CRC_b183</t>
  </si>
  <si>
    <t>CRC_a11.CRC_b183</t>
  </si>
  <si>
    <t>CRC_a12.CRC_b183</t>
  </si>
  <si>
    <t>CRC_a13.CRC_b183</t>
  </si>
  <si>
    <t>CRC_a14.CRC_b183</t>
  </si>
  <si>
    <t>CRC_a15.CRC_b183</t>
  </si>
  <si>
    <t>CRC_a16.CRC_b183</t>
  </si>
  <si>
    <t>CRC_a17.CRC_b183</t>
  </si>
  <si>
    <t>CRC_a18.CRC_b183</t>
  </si>
  <si>
    <t>CRC_a19.CRC_b183</t>
  </si>
  <si>
    <t>CRC_a20.CRC_b183</t>
  </si>
  <si>
    <t>CRC_a21.CRC_b183</t>
  </si>
  <si>
    <t>CRC_a22.CRC_b183</t>
  </si>
  <si>
    <t>CRC_a23.CRC_b183</t>
  </si>
  <si>
    <t>CRC_a24.CRC_b183</t>
  </si>
  <si>
    <t>CRC_a25.CRC_b183</t>
  </si>
  <si>
    <t>CRC_a26.CRC_b183</t>
  </si>
  <si>
    <t>CRC_a27.CRC_b183</t>
  </si>
  <si>
    <t>CRC_a28.CRC_b183</t>
  </si>
  <si>
    <t>CRC_a29.CRC_b183</t>
  </si>
  <si>
    <t>CRC_a30.CRC_b183</t>
  </si>
  <si>
    <t>CRC_a31.CRC_b183</t>
  </si>
  <si>
    <t>CRC_a32.CRC_b183</t>
  </si>
  <si>
    <t>CRC_a33.CRC_b183</t>
  </si>
  <si>
    <t>CRC_a34.CRC_b183</t>
  </si>
  <si>
    <t>CRC_a35.CRC_b183</t>
  </si>
  <si>
    <t>CRC_a36.CRC_b183</t>
  </si>
  <si>
    <t>CRC_a37.CRC_b183</t>
  </si>
  <si>
    <t>CRC_a38.CRC_b183</t>
  </si>
  <si>
    <t>CRC_a39.CRC_b183</t>
  </si>
  <si>
    <t>CRC_a40.CRC_b183</t>
  </si>
  <si>
    <t>CRC_a41.CRC_b183</t>
  </si>
  <si>
    <t>CRC_a42.CRC_b183</t>
  </si>
  <si>
    <t>CRC_a43.CRC_b183</t>
  </si>
  <si>
    <t>CRC_a44.CRC_b183</t>
  </si>
  <si>
    <t>CRC_a45.CRC_b183</t>
  </si>
  <si>
    <t>CRC_a46.CRC_b183</t>
  </si>
  <si>
    <t>CRC_a47.CRC_b183</t>
  </si>
  <si>
    <t>CRC_a48.CRC_b183</t>
  </si>
  <si>
    <t>CRC_a49.CRC_b183</t>
  </si>
  <si>
    <t>CRC_a50.CRC_b183</t>
  </si>
  <si>
    <t>CRC_a51.CRC_b183</t>
  </si>
  <si>
    <t>CRC_a52.CRC_b183</t>
  </si>
  <si>
    <t>CRC_a53.CRC_b183</t>
  </si>
  <si>
    <t>CRC_a54.CRC_b183</t>
  </si>
  <si>
    <t>CRC_a55.CRC_b183</t>
  </si>
  <si>
    <t>CRC_a56.CRC_b183</t>
  </si>
  <si>
    <t>CRC_a57.CRC_b183</t>
  </si>
  <si>
    <t>CRC_a58.CRC_b183</t>
  </si>
  <si>
    <t>CRC_a59.CRC_b183</t>
  </si>
  <si>
    <t>CRC_a60.CRC_b183</t>
  </si>
  <si>
    <t>CRC_a61.CRC_b183</t>
  </si>
  <si>
    <t>CRC_a62.CRC_b183</t>
  </si>
  <si>
    <t>CRC_a63.CRC_b183</t>
  </si>
  <si>
    <t>CRC_a64.CRC_b183</t>
  </si>
  <si>
    <t>CRC_a65.CRC_b183</t>
  </si>
  <si>
    <t>CRC_a66.CRC_b183</t>
  </si>
  <si>
    <t>CRC_a67.CRC_b183</t>
  </si>
  <si>
    <t>CRC_a68.CRC_b183</t>
  </si>
  <si>
    <t>CRC_a69.CRC_b183</t>
  </si>
  <si>
    <t>CRC_a70.CRC_b183</t>
  </si>
  <si>
    <t>CRC_a71.CRC_b183</t>
  </si>
  <si>
    <t>CRC_a72.CRC_b183</t>
  </si>
  <si>
    <t>CRC_a73.CRC_b183</t>
  </si>
  <si>
    <t>CRC_a74.CRC_b183</t>
  </si>
  <si>
    <t>CRC_a75.CRC_b183</t>
  </si>
  <si>
    <t>CRC_a76.CRC_b183</t>
  </si>
  <si>
    <t>CRC_a77.CRC_b183</t>
  </si>
  <si>
    <t>CRC_a78.CRC_b183</t>
  </si>
  <si>
    <t>CRC_a79.CRC_b183</t>
  </si>
  <si>
    <t>CRC_a80.CRC_b183</t>
  </si>
  <si>
    <t>CRC_a81.CRC_b183</t>
  </si>
  <si>
    <t>CRC_a82.CRC_b183</t>
  </si>
  <si>
    <t>CRC_a83.CRC_b183</t>
  </si>
  <si>
    <t>CRC_a84.CRC_b183</t>
  </si>
  <si>
    <t>CRC_a85.CRC_b183</t>
  </si>
  <si>
    <t>CRC_a86.CRC_b183</t>
  </si>
  <si>
    <t>CRC_a87.CRC_b183</t>
  </si>
  <si>
    <t>CRC_a88.CRC_b183</t>
  </si>
  <si>
    <t>CRC_a89.CRC_b183</t>
  </si>
  <si>
    <t>CRC_a90.CRC_b183</t>
  </si>
  <si>
    <t>CRC_a91.CRC_b183</t>
  </si>
  <si>
    <t>CRC_a92.CRC_b183</t>
  </si>
  <si>
    <t>CRC_a93.CRC_b183</t>
  </si>
  <si>
    <t>CRC_a94.CRC_b183</t>
  </si>
  <si>
    <t>CRC_a95.CRC_b183</t>
  </si>
  <si>
    <t>CRC_a96.CRC_b183</t>
  </si>
  <si>
    <t>CRC_a97.CRC_b183</t>
  </si>
  <si>
    <t>CRC_a98.CRC_b183</t>
  </si>
  <si>
    <t>CRC_a99.CRC_b183</t>
  </si>
  <si>
    <t>CRC_a100.CRC_b183</t>
  </si>
  <si>
    <t>CRC_a101.CRC_b183</t>
  </si>
  <si>
    <t>CRC_a102.CRC_b183</t>
  </si>
  <si>
    <t>CRC_a103.CRC_b183</t>
  </si>
  <si>
    <t>CRC_a104.CRC_b183</t>
  </si>
  <si>
    <t>CRC_a105.CRC_b183</t>
  </si>
  <si>
    <t>CRC_a106.CRC_b183</t>
  </si>
  <si>
    <t>CRC_a107.CRC_b183</t>
  </si>
  <si>
    <t>CRC_a108.CRC_b183</t>
  </si>
  <si>
    <t>CRC_a109.CRC_b183</t>
  </si>
  <si>
    <t>CRC_a110.CRC_b183</t>
  </si>
  <si>
    <t>CRC_a111.CRC_b183</t>
  </si>
  <si>
    <t>CRC_a112.CRC_b183</t>
  </si>
  <si>
    <t>CRC_a113.CRC_b183</t>
  </si>
  <si>
    <t>CRC_a114.CRC_b183</t>
  </si>
  <si>
    <t>CRC_a115.CRC_b183</t>
  </si>
  <si>
    <t>CRC_a116.CRC_b183</t>
  </si>
  <si>
    <t>CRC_a117.CRC_b183</t>
  </si>
  <si>
    <t>CRC_a118.CRC_b183</t>
  </si>
  <si>
    <t>CRC_a119.CRC_b183</t>
  </si>
  <si>
    <t>CRC_a120.CRC_b183</t>
  </si>
  <si>
    <t>CRC_a121.CRC_b183</t>
  </si>
  <si>
    <t>CRC_a122.CRC_b183</t>
  </si>
  <si>
    <t>CRC_a123.CRC_b183</t>
  </si>
  <si>
    <t>CRC_a124.CRC_b183</t>
  </si>
  <si>
    <t>CRC_a125.CRC_b183</t>
  </si>
  <si>
    <t>CRC_a126.CRC_b183</t>
  </si>
  <si>
    <t>CRC_a127.CRC_b183</t>
  </si>
  <si>
    <t>CRC_a128.CRC_b183</t>
  </si>
  <si>
    <t>CRC_a129.CRC_b183</t>
  </si>
  <si>
    <t>CRC_a130.CRC_b183</t>
  </si>
  <si>
    <t>CRC_a131.CRC_b183</t>
  </si>
  <si>
    <t>CRC_a132.CRC_b183</t>
  </si>
  <si>
    <t>CRC_a133.CRC_b183</t>
  </si>
  <si>
    <t>CRC_a134.CRC_b183</t>
  </si>
  <si>
    <t>CRC_a135.CRC_b183</t>
  </si>
  <si>
    <t>CRC_a136.CRC_b183</t>
  </si>
  <si>
    <t>CRC_a137.CRC_b183</t>
  </si>
  <si>
    <t>CRC_a138.CRC_b183</t>
  </si>
  <si>
    <t>CRC_a139.CRC_b183</t>
  </si>
  <si>
    <t>CRC_a140.CRC_b183</t>
  </si>
  <si>
    <t>CRC_a141.CRC_b183</t>
  </si>
  <si>
    <t>CRC_a142.CRC_b183</t>
  </si>
  <si>
    <t>CRC_a143.CRC_b183</t>
  </si>
  <si>
    <t>CRC_a144.CRC_b183</t>
  </si>
  <si>
    <t>CRC_a145.CRC_b183</t>
  </si>
  <si>
    <t>CRC_a146.CRC_b183</t>
  </si>
  <si>
    <t>CRC_a147.CRC_b183</t>
  </si>
  <si>
    <t>CRC_a148.CRC_b183</t>
  </si>
  <si>
    <t>CRC_a149.CRC_b183</t>
  </si>
  <si>
    <t>CRC_a150.CRC_b183</t>
  </si>
  <si>
    <t>CRC_a151.CRC_b183</t>
  </si>
  <si>
    <t>CRC_a152.CRC_b183</t>
  </si>
  <si>
    <t>CRC_a153.CRC_b183</t>
  </si>
  <si>
    <t>CRC_a154.CRC_b183</t>
  </si>
  <si>
    <t>CRC_a155.CRC_b183</t>
  </si>
  <si>
    <t>CRC_a156.CRC_b183</t>
  </si>
  <si>
    <t>CRC_a157.CRC_b183</t>
  </si>
  <si>
    <t>CRC_a158.CRC_b183</t>
  </si>
  <si>
    <t>CRC_a159.CRC_b183</t>
  </si>
  <si>
    <t>CRC_a160.CRC_b183</t>
  </si>
  <si>
    <t>CRC_a161.CRC_b183</t>
  </si>
  <si>
    <t>CRC_a162.CRC_b183</t>
  </si>
  <si>
    <t>CRC_a163.CRC_b183</t>
  </si>
  <si>
    <t>CRC_a164.CRC_b183</t>
  </si>
  <si>
    <t>CRC_a165.CRC_b183</t>
  </si>
  <si>
    <t>CRC_a166.CRC_b183</t>
  </si>
  <si>
    <t>CRC_a167.CRC_b183</t>
  </si>
  <si>
    <t>CRC_a168.CRC_b183</t>
  </si>
  <si>
    <t>CRC_a169.CRC_b183</t>
  </si>
  <si>
    <t>CRC_a170.CRC_b183</t>
  </si>
  <si>
    <t>CRC_a171.CRC_b183</t>
  </si>
  <si>
    <t>CRC_a172.CRC_b183</t>
  </si>
  <si>
    <t>CRC_a173.CRC_b183</t>
  </si>
  <si>
    <t>CRC_a174.CRC_b183</t>
  </si>
  <si>
    <t>CRC_a175.CRC_b183</t>
  </si>
  <si>
    <t>CRC_a176.CRC_b183</t>
  </si>
  <si>
    <t>CRC_a177.CRC_b183</t>
  </si>
  <si>
    <t>CRC_a178.CRC_b183</t>
  </si>
  <si>
    <t>CRC_a179.CRC_b183</t>
  </si>
  <si>
    <t>CRC_a180.CRC_b183</t>
  </si>
  <si>
    <t>CRC_a181.CRC_b183</t>
  </si>
  <si>
    <t>CRC_a182.CRC_b183</t>
  </si>
  <si>
    <t>CRC_a183.CRC_b183</t>
  </si>
  <si>
    <t>CRC_a184.CRC_b183</t>
  </si>
  <si>
    <t>CRC_a185.CRC_b183</t>
  </si>
  <si>
    <t>CRC_a186.CRC_b183</t>
  </si>
  <si>
    <t>CRC_a187.CRC_b183</t>
  </si>
  <si>
    <t>CRC_a188.CRC_b183</t>
  </si>
  <si>
    <t>CRC_a189.CRC_b183</t>
  </si>
  <si>
    <t>CRC_a190.CRC_b183</t>
  </si>
  <si>
    <t>CRC_a191.CRC_b183</t>
  </si>
  <si>
    <t>CRC_a192.CRC_b183</t>
  </si>
  <si>
    <t>CRC_a193.CRC_b183</t>
  </si>
  <si>
    <t>CRC_a194.CRC_b183</t>
  </si>
  <si>
    <t>CRC_a195.CRC_b183</t>
  </si>
  <si>
    <t>CRC_a196.CRC_b183</t>
  </si>
  <si>
    <t>CRC_a197.CRC_b183</t>
  </si>
  <si>
    <t>CRC_a198.CRC_b183</t>
  </si>
  <si>
    <t>CRC_a199.CRC_b183</t>
  </si>
  <si>
    <t>CDK4_a17.CRC_b183</t>
  </si>
  <si>
    <t>CRC_a1.CRC_b184</t>
  </si>
  <si>
    <t>CRC_a2.CRC_b184</t>
  </si>
  <si>
    <t>CRC_a3.CRC_b184</t>
  </si>
  <si>
    <t>CRC_a4.CRC_b184</t>
  </si>
  <si>
    <t>CRC_a5.CRC_b184</t>
  </si>
  <si>
    <t>CRC_a6.CRC_b184</t>
  </si>
  <si>
    <t>CRC_a7.CRC_b184</t>
  </si>
  <si>
    <t>CRC_a8.CRC_b184</t>
  </si>
  <si>
    <t>CRC_a9.CRC_b184</t>
  </si>
  <si>
    <t>CRC_a10.CRC_b184</t>
  </si>
  <si>
    <t>CRC_a11.CRC_b184</t>
  </si>
  <si>
    <t>CRC_a12.CRC_b184</t>
  </si>
  <si>
    <t>CRC_a13.CRC_b184</t>
  </si>
  <si>
    <t>CRC_a14.CRC_b184</t>
  </si>
  <si>
    <t>CRC_a15.CRC_b184</t>
  </si>
  <si>
    <t>CRC_a16.CRC_b184</t>
  </si>
  <si>
    <t>CRC_a17.CRC_b184</t>
  </si>
  <si>
    <t>CRC_a18.CRC_b184</t>
  </si>
  <si>
    <t>CRC_a19.CRC_b184</t>
  </si>
  <si>
    <t>CRC_a20.CRC_b184</t>
  </si>
  <si>
    <t>CRC_a21.CRC_b184</t>
  </si>
  <si>
    <t>CRC_a22.CRC_b184</t>
  </si>
  <si>
    <t>CRC_a23.CRC_b184</t>
  </si>
  <si>
    <t>CRC_a24.CRC_b184</t>
  </si>
  <si>
    <t>CRC_a25.CRC_b184</t>
  </si>
  <si>
    <t>CRC_a26.CRC_b184</t>
  </si>
  <si>
    <t>CRC_a27.CRC_b184</t>
  </si>
  <si>
    <t>CRC_a28.CRC_b184</t>
  </si>
  <si>
    <t>CRC_a29.CRC_b184</t>
  </si>
  <si>
    <t>CRC_a30.CRC_b184</t>
  </si>
  <si>
    <t>CRC_a31.CRC_b184</t>
  </si>
  <si>
    <t>CRC_a32.CRC_b184</t>
  </si>
  <si>
    <t>CRC_a33.CRC_b184</t>
  </si>
  <si>
    <t>CRC_a34.CRC_b184</t>
  </si>
  <si>
    <t>CRC_a35.CRC_b184</t>
  </si>
  <si>
    <t>CRC_a36.CRC_b184</t>
  </si>
  <si>
    <t>CRC_a37.CRC_b184</t>
  </si>
  <si>
    <t>CRC_a38.CRC_b184</t>
  </si>
  <si>
    <t>CRC_a39.CRC_b184</t>
  </si>
  <si>
    <t>CRC_a40.CRC_b184</t>
  </si>
  <si>
    <t>CRC_a41.CRC_b184</t>
  </si>
  <si>
    <t>CRC_a42.CRC_b184</t>
  </si>
  <si>
    <t>CRC_a43.CRC_b184</t>
  </si>
  <si>
    <t>CRC_a44.CRC_b184</t>
  </si>
  <si>
    <t>CRC_a45.CRC_b184</t>
  </si>
  <si>
    <t>CRC_a46.CRC_b184</t>
  </si>
  <si>
    <t>CRC_a47.CRC_b184</t>
  </si>
  <si>
    <t>CRC_a48.CRC_b184</t>
  </si>
  <si>
    <t>CRC_a49.CRC_b184</t>
  </si>
  <si>
    <t>CRC_a50.CRC_b184</t>
  </si>
  <si>
    <t>CRC_a51.CRC_b184</t>
  </si>
  <si>
    <t>CRC_a52.CRC_b184</t>
  </si>
  <si>
    <t>CRC_a53.CRC_b184</t>
  </si>
  <si>
    <t>CRC_a54.CRC_b184</t>
  </si>
  <si>
    <t>CRC_a55.CRC_b184</t>
  </si>
  <si>
    <t>CRC_a56.CRC_b184</t>
  </si>
  <si>
    <t>CRC_a57.CRC_b184</t>
  </si>
  <si>
    <t>CRC_a58.CRC_b184</t>
  </si>
  <si>
    <t>CRC_a59.CRC_b184</t>
  </si>
  <si>
    <t>CRC_a60.CRC_b184</t>
  </si>
  <si>
    <t>CRC_a61.CRC_b184</t>
  </si>
  <si>
    <t>CRC_a62.CRC_b184</t>
  </si>
  <si>
    <t>CRC_a63.CRC_b184</t>
  </si>
  <si>
    <t>CRC_a64.CRC_b184</t>
  </si>
  <si>
    <t>CRC_a65.CRC_b184</t>
  </si>
  <si>
    <t>CRC_a66.CRC_b184</t>
  </si>
  <si>
    <t>CRC_a67.CRC_b184</t>
  </si>
  <si>
    <t>CRC_a68.CRC_b184</t>
  </si>
  <si>
    <t>CRC_a69.CRC_b184</t>
  </si>
  <si>
    <t>CRC_a70.CRC_b184</t>
  </si>
  <si>
    <t>CRC_a71.CRC_b184</t>
  </si>
  <si>
    <t>CRC_a72.CRC_b184</t>
  </si>
  <si>
    <t>CRC_a73.CRC_b184</t>
  </si>
  <si>
    <t>CRC_a74.CRC_b184</t>
  </si>
  <si>
    <t>CRC_a75.CRC_b184</t>
  </si>
  <si>
    <t>CRC_a76.CRC_b184</t>
  </si>
  <si>
    <t>CRC_a77.CRC_b184</t>
  </si>
  <si>
    <t>CRC_a78.CRC_b184</t>
  </si>
  <si>
    <t>CRC_a79.CRC_b184</t>
  </si>
  <si>
    <t>CRC_a80.CRC_b184</t>
  </si>
  <si>
    <t>CRC_a81.CRC_b184</t>
  </si>
  <si>
    <t>CRC_a82.CRC_b184</t>
  </si>
  <si>
    <t>CRC_a83.CRC_b184</t>
  </si>
  <si>
    <t>CRC_a84.CRC_b184</t>
  </si>
  <si>
    <t>CRC_a85.CRC_b184</t>
  </si>
  <si>
    <t>CRC_a86.CRC_b184</t>
  </si>
  <si>
    <t>CRC_a87.CRC_b184</t>
  </si>
  <si>
    <t>CRC_a88.CRC_b184</t>
  </si>
  <si>
    <t>CRC_a89.CRC_b184</t>
  </si>
  <si>
    <t>CRC_a90.CRC_b184</t>
  </si>
  <si>
    <t>CRC_a91.CRC_b184</t>
  </si>
  <si>
    <t>CRC_a92.CRC_b184</t>
  </si>
  <si>
    <t>CRC_a93.CRC_b184</t>
  </si>
  <si>
    <t>CRC_a94.CRC_b184</t>
  </si>
  <si>
    <t>CRC_a95.CRC_b184</t>
  </si>
  <si>
    <t>CRC_a96.CRC_b184</t>
  </si>
  <si>
    <t>CRC_a97.CRC_b184</t>
  </si>
  <si>
    <t>CRC_a98.CRC_b184</t>
  </si>
  <si>
    <t>CRC_a99.CRC_b184</t>
  </si>
  <si>
    <t>CRC_a100.CRC_b184</t>
  </si>
  <si>
    <t>CRC_a101.CRC_b184</t>
  </si>
  <si>
    <t>CRC_a102.CRC_b184</t>
  </si>
  <si>
    <t>CRC_a103.CRC_b184</t>
  </si>
  <si>
    <t>CRC_a104.CRC_b184</t>
  </si>
  <si>
    <t>CRC_a105.CRC_b184</t>
  </si>
  <si>
    <t>CRC_a106.CRC_b184</t>
  </si>
  <si>
    <t>CRC_a107.CRC_b184</t>
  </si>
  <si>
    <t>CRC_a108.CRC_b184</t>
  </si>
  <si>
    <t>CRC_a109.CRC_b184</t>
  </si>
  <si>
    <t>CRC_a110.CRC_b184</t>
  </si>
  <si>
    <t>CRC_a111.CRC_b184</t>
  </si>
  <si>
    <t>CRC_a112.CRC_b184</t>
  </si>
  <si>
    <t>CRC_a113.CRC_b184</t>
  </si>
  <si>
    <t>CRC_a114.CRC_b184</t>
  </si>
  <si>
    <t>CRC_a115.CRC_b184</t>
  </si>
  <si>
    <t>CRC_a116.CRC_b184</t>
  </si>
  <si>
    <t>CRC_a117.CRC_b184</t>
  </si>
  <si>
    <t>CRC_a118.CRC_b184</t>
  </si>
  <si>
    <t>CRC_a119.CRC_b184</t>
  </si>
  <si>
    <t>CRC_a120.CRC_b184</t>
  </si>
  <si>
    <t>CRC_a121.CRC_b184</t>
  </si>
  <si>
    <t>CRC_a122.CRC_b184</t>
  </si>
  <si>
    <t>CRC_a123.CRC_b184</t>
  </si>
  <si>
    <t>CRC_a124.CRC_b184</t>
  </si>
  <si>
    <t>CRC_a125.CRC_b184</t>
  </si>
  <si>
    <t>CRC_a126.CRC_b184</t>
  </si>
  <si>
    <t>CRC_a127.CRC_b184</t>
  </si>
  <si>
    <t>CRC_a128.CRC_b184</t>
  </si>
  <si>
    <t>CRC_a129.CRC_b184</t>
  </si>
  <si>
    <t>CRC_a130.CRC_b184</t>
  </si>
  <si>
    <t>CRC_a131.CRC_b184</t>
  </si>
  <si>
    <t>CRC_a132.CRC_b184</t>
  </si>
  <si>
    <t>CRC_a133.CRC_b184</t>
  </si>
  <si>
    <t>CRC_a134.CRC_b184</t>
  </si>
  <si>
    <t>CRC_a135.CRC_b184</t>
  </si>
  <si>
    <t>CRC_a136.CRC_b184</t>
  </si>
  <si>
    <t>CRC_a137.CRC_b184</t>
  </si>
  <si>
    <t>CRC_a138.CRC_b184</t>
  </si>
  <si>
    <t>CRC_a139.CRC_b184</t>
  </si>
  <si>
    <t>CRC_a140.CRC_b184</t>
  </si>
  <si>
    <t>CRC_a141.CRC_b184</t>
  </si>
  <si>
    <t>CRC_a142.CRC_b184</t>
  </si>
  <si>
    <t>CRC_a143.CRC_b184</t>
  </si>
  <si>
    <t>CRC_a144.CRC_b184</t>
  </si>
  <si>
    <t>CRC_a145.CRC_b184</t>
  </si>
  <si>
    <t>CRC_a146.CRC_b184</t>
  </si>
  <si>
    <t>CRC_a147.CRC_b184</t>
  </si>
  <si>
    <t>CRC_a148.CRC_b184</t>
  </si>
  <si>
    <t>CRC_a149.CRC_b184</t>
  </si>
  <si>
    <t>CRC_a150.CRC_b184</t>
  </si>
  <si>
    <t>CRC_a151.CRC_b184</t>
  </si>
  <si>
    <t>CRC_a152.CRC_b184</t>
  </si>
  <si>
    <t>CRC_a153.CRC_b184</t>
  </si>
  <si>
    <t>CRC_a154.CRC_b184</t>
  </si>
  <si>
    <t>CRC_a155.CRC_b184</t>
  </si>
  <si>
    <t>CRC_a156.CRC_b184</t>
  </si>
  <si>
    <t>CRC_a157.CRC_b184</t>
  </si>
  <si>
    <t>CRC_a158.CRC_b184</t>
  </si>
  <si>
    <t>CRC_a159.CRC_b184</t>
  </si>
  <si>
    <t>CRC_a160.CRC_b184</t>
  </si>
  <si>
    <t>CRC_a161.CRC_b184</t>
  </si>
  <si>
    <t>CRC_a162.CRC_b184</t>
  </si>
  <si>
    <t>CRC_a163.CRC_b184</t>
  </si>
  <si>
    <t>CRC_a164.CRC_b184</t>
  </si>
  <si>
    <t>CRC_a165.CRC_b184</t>
  </si>
  <si>
    <t>CRC_a166.CRC_b184</t>
  </si>
  <si>
    <t>CRC_a167.CRC_b184</t>
  </si>
  <si>
    <t>CRC_a168.CRC_b184</t>
  </si>
  <si>
    <t>CRC_a169.CRC_b184</t>
  </si>
  <si>
    <t>CRC_a170.CRC_b184</t>
  </si>
  <si>
    <t>CRC_a171.CRC_b184</t>
  </si>
  <si>
    <t>CRC_a172.CRC_b184</t>
  </si>
  <si>
    <t>CRC_a173.CRC_b184</t>
  </si>
  <si>
    <t>CRC_a174.CRC_b184</t>
  </si>
  <si>
    <t>CRC_a175.CRC_b184</t>
  </si>
  <si>
    <t>CRC_a176.CRC_b184</t>
  </si>
  <si>
    <t>CRC_a177.CRC_b184</t>
  </si>
  <si>
    <t>CRC_a178.CRC_b184</t>
  </si>
  <si>
    <t>CRC_a179.CRC_b184</t>
  </si>
  <si>
    <t>CRC_a180.CRC_b184</t>
  </si>
  <si>
    <t>CRC_a181.CRC_b184</t>
  </si>
  <si>
    <t>CRC_a182.CRC_b184</t>
  </si>
  <si>
    <t>CRC_a183.CRC_b184</t>
  </si>
  <si>
    <t>CRC_a184.CRC_b184</t>
  </si>
  <si>
    <t>CRC_a185.CRC_b184</t>
  </si>
  <si>
    <t>CRC_a186.CRC_b184</t>
  </si>
  <si>
    <t>CRC_a187.CRC_b184</t>
  </si>
  <si>
    <t>CRC_a188.CRC_b184</t>
  </si>
  <si>
    <t>CRC_a189.CRC_b184</t>
  </si>
  <si>
    <t>CRC_a190.CRC_b184</t>
  </si>
  <si>
    <t>CRC_a191.CRC_b184</t>
  </si>
  <si>
    <t>CRC_a192.CRC_b184</t>
  </si>
  <si>
    <t>CRC_a193.CRC_b184</t>
  </si>
  <si>
    <t>CRC_a194.CRC_b184</t>
  </si>
  <si>
    <t>CRC_a195.CRC_b184</t>
  </si>
  <si>
    <t>CRC_a196.CRC_b184</t>
  </si>
  <si>
    <t>CRC_a197.CRC_b184</t>
  </si>
  <si>
    <t>CRC_a198.CRC_b184</t>
  </si>
  <si>
    <t>CRC_a199.CRC_b184</t>
  </si>
  <si>
    <t>CDK4_a17.CRC_b184</t>
  </si>
  <si>
    <t>CRC_a1.CRC_b185</t>
  </si>
  <si>
    <t>CRC_a2.CRC_b185</t>
  </si>
  <si>
    <t>CRC_a3.CRC_b185</t>
  </si>
  <si>
    <t>CRC_a4.CRC_b185</t>
  </si>
  <si>
    <t>CRC_a5.CRC_b185</t>
  </si>
  <si>
    <t>CRC_a6.CRC_b185</t>
  </si>
  <si>
    <t>CRC_a7.CRC_b185</t>
  </si>
  <si>
    <t>CRC_a8.CRC_b185</t>
  </si>
  <si>
    <t>CRC_a9.CRC_b185</t>
  </si>
  <si>
    <t>CRC_a10.CRC_b185</t>
  </si>
  <si>
    <t>CRC_a11.CRC_b185</t>
  </si>
  <si>
    <t>CRC_a12.CRC_b185</t>
  </si>
  <si>
    <t>CRC_a13.CRC_b185</t>
  </si>
  <si>
    <t>CRC_a14.CRC_b185</t>
  </si>
  <si>
    <t>CRC_a15.CRC_b185</t>
  </si>
  <si>
    <t>CRC_a16.CRC_b185</t>
  </si>
  <si>
    <t>CRC_a17.CRC_b185</t>
  </si>
  <si>
    <t>CRC_a18.CRC_b185</t>
  </si>
  <si>
    <t>CRC_a19.CRC_b185</t>
  </si>
  <si>
    <t>CRC_a20.CRC_b185</t>
  </si>
  <si>
    <t>CRC_a21.CRC_b185</t>
  </si>
  <si>
    <t>CRC_a22.CRC_b185</t>
  </si>
  <si>
    <t>CRC_a23.CRC_b185</t>
  </si>
  <si>
    <t>CRC_a24.CRC_b185</t>
  </si>
  <si>
    <t>CRC_a25.CRC_b185</t>
  </si>
  <si>
    <t>CRC_a26.CRC_b185</t>
  </si>
  <si>
    <t>CRC_a27.CRC_b185</t>
  </si>
  <si>
    <t>CRC_a28.CRC_b185</t>
  </si>
  <si>
    <t>CRC_a29.CRC_b185</t>
  </si>
  <si>
    <t>CRC_a30.CRC_b185</t>
  </si>
  <si>
    <t>CRC_a31.CRC_b185</t>
  </si>
  <si>
    <t>CRC_a32.CRC_b185</t>
  </si>
  <si>
    <t>CRC_a33.CRC_b185</t>
  </si>
  <si>
    <t>CRC_a34.CRC_b185</t>
  </si>
  <si>
    <t>CRC_a35.CRC_b185</t>
  </si>
  <si>
    <t>CRC_a36.CRC_b185</t>
  </si>
  <si>
    <t>CRC_a37.CRC_b185</t>
  </si>
  <si>
    <t>CRC_a38.CRC_b185</t>
  </si>
  <si>
    <t>CRC_a39.CRC_b185</t>
  </si>
  <si>
    <t>CRC_a40.CRC_b185</t>
  </si>
  <si>
    <t>CRC_a41.CRC_b185</t>
  </si>
  <si>
    <t>CRC_a42.CRC_b185</t>
  </si>
  <si>
    <t>CRC_a43.CRC_b185</t>
  </si>
  <si>
    <t>CRC_a44.CRC_b185</t>
  </si>
  <si>
    <t>CRC_a45.CRC_b185</t>
  </si>
  <si>
    <t>CRC_a46.CRC_b185</t>
  </si>
  <si>
    <t>CRC_a47.CRC_b185</t>
  </si>
  <si>
    <t>CRC_a48.CRC_b185</t>
  </si>
  <si>
    <t>CRC_a49.CRC_b185</t>
  </si>
  <si>
    <t>CRC_a50.CRC_b185</t>
  </si>
  <si>
    <t>CRC_a51.CRC_b185</t>
  </si>
  <si>
    <t>CRC_a52.CRC_b185</t>
  </si>
  <si>
    <t>CRC_a53.CRC_b185</t>
  </si>
  <si>
    <t>CRC_a54.CRC_b185</t>
  </si>
  <si>
    <t>CRC_a55.CRC_b185</t>
  </si>
  <si>
    <t>CRC_a56.CRC_b185</t>
  </si>
  <si>
    <t>CRC_a57.CRC_b185</t>
  </si>
  <si>
    <t>CRC_a58.CRC_b185</t>
  </si>
  <si>
    <t>CRC_a59.CRC_b185</t>
  </si>
  <si>
    <t>CRC_a60.CRC_b185</t>
  </si>
  <si>
    <t>CRC_a61.CRC_b185</t>
  </si>
  <si>
    <t>CRC_a62.CRC_b185</t>
  </si>
  <si>
    <t>CRC_a63.CRC_b185</t>
  </si>
  <si>
    <t>CRC_a64.CRC_b185</t>
  </si>
  <si>
    <t>CRC_a65.CRC_b185</t>
  </si>
  <si>
    <t>CRC_a66.CRC_b185</t>
  </si>
  <si>
    <t>CRC_a67.CRC_b185</t>
  </si>
  <si>
    <t>CRC_a68.CRC_b185</t>
  </si>
  <si>
    <t>CRC_a69.CRC_b185</t>
  </si>
  <si>
    <t>CRC_a70.CRC_b185</t>
  </si>
  <si>
    <t>CRC_a71.CRC_b185</t>
  </si>
  <si>
    <t>CRC_a72.CRC_b185</t>
  </si>
  <si>
    <t>CRC_a73.CRC_b185</t>
  </si>
  <si>
    <t>CRC_a74.CRC_b185</t>
  </si>
  <si>
    <t>CRC_a75.CRC_b185</t>
  </si>
  <si>
    <t>CRC_a76.CRC_b185</t>
  </si>
  <si>
    <t>CRC_a77.CRC_b185</t>
  </si>
  <si>
    <t>CRC_a78.CRC_b185</t>
  </si>
  <si>
    <t>CRC_a79.CRC_b185</t>
  </si>
  <si>
    <t>CRC_a80.CRC_b185</t>
  </si>
  <si>
    <t>CRC_a81.CRC_b185</t>
  </si>
  <si>
    <t>CRC_a82.CRC_b185</t>
  </si>
  <si>
    <t>CRC_a83.CRC_b185</t>
  </si>
  <si>
    <t>CRC_a84.CRC_b185</t>
  </si>
  <si>
    <t>CRC_a85.CRC_b185</t>
  </si>
  <si>
    <t>CRC_a86.CRC_b185</t>
  </si>
  <si>
    <t>CRC_a87.CRC_b185</t>
  </si>
  <si>
    <t>CRC_a88.CRC_b185</t>
  </si>
  <si>
    <t>CRC_a89.CRC_b185</t>
  </si>
  <si>
    <t>CRC_a90.CRC_b185</t>
  </si>
  <si>
    <t>CRC_a91.CRC_b185</t>
  </si>
  <si>
    <t>CRC_a92.CRC_b185</t>
  </si>
  <si>
    <t>CRC_a93.CRC_b185</t>
  </si>
  <si>
    <t>CRC_a94.CRC_b185</t>
  </si>
  <si>
    <t>CRC_a95.CRC_b185</t>
  </si>
  <si>
    <t>CRC_a96.CRC_b185</t>
  </si>
  <si>
    <t>CRC_a97.CRC_b185</t>
  </si>
  <si>
    <t>CRC_a98.CRC_b185</t>
  </si>
  <si>
    <t>CRC_a99.CRC_b185</t>
  </si>
  <si>
    <t>CRC_a100.CRC_b185</t>
  </si>
  <si>
    <t>CRC_a101.CRC_b185</t>
  </si>
  <si>
    <t>CRC_a102.CRC_b185</t>
  </si>
  <si>
    <t>CRC_a103.CRC_b185</t>
  </si>
  <si>
    <t>CRC_a104.CRC_b185</t>
  </si>
  <si>
    <t>CRC_a105.CRC_b185</t>
  </si>
  <si>
    <t>CRC_a106.CRC_b185</t>
  </si>
  <si>
    <t>CRC_a107.CRC_b185</t>
  </si>
  <si>
    <t>CRC_a108.CRC_b185</t>
  </si>
  <si>
    <t>CRC_a109.CRC_b185</t>
  </si>
  <si>
    <t>CRC_a110.CRC_b185</t>
  </si>
  <si>
    <t>CRC_a111.CRC_b185</t>
  </si>
  <si>
    <t>CRC_a112.CRC_b185</t>
  </si>
  <si>
    <t>CRC_a113.CRC_b185</t>
  </si>
  <si>
    <t>CRC_a114.CRC_b185</t>
  </si>
  <si>
    <t>CRC_a115.CRC_b185</t>
  </si>
  <si>
    <t>CRC_a116.CRC_b185</t>
  </si>
  <si>
    <t>CRC_a117.CRC_b185</t>
  </si>
  <si>
    <t>CRC_a118.CRC_b185</t>
  </si>
  <si>
    <t>CRC_a119.CRC_b185</t>
  </si>
  <si>
    <t>CRC_a120.CRC_b185</t>
  </si>
  <si>
    <t>CRC_a121.CRC_b185</t>
  </si>
  <si>
    <t>CRC_a122.CRC_b185</t>
  </si>
  <si>
    <t>CRC_a123.CRC_b185</t>
  </si>
  <si>
    <t>CRC_a124.CRC_b185</t>
  </si>
  <si>
    <t>CRC_a125.CRC_b185</t>
  </si>
  <si>
    <t>CRC_a126.CRC_b185</t>
  </si>
  <si>
    <t>CRC_a127.CRC_b185</t>
  </si>
  <si>
    <t>CRC_a128.CRC_b185</t>
  </si>
  <si>
    <t>CRC_a129.CRC_b185</t>
  </si>
  <si>
    <t>CRC_a130.CRC_b185</t>
  </si>
  <si>
    <t>CRC_a131.CRC_b185</t>
  </si>
  <si>
    <t>CRC_a132.CRC_b185</t>
  </si>
  <si>
    <t>CRC_a133.CRC_b185</t>
  </si>
  <si>
    <t>CRC_a134.CRC_b185</t>
  </si>
  <si>
    <t>CRC_a135.CRC_b185</t>
  </si>
  <si>
    <t>CRC_a136.CRC_b185</t>
  </si>
  <si>
    <t>CRC_a137.CRC_b185</t>
  </si>
  <si>
    <t>CRC_a138.CRC_b185</t>
  </si>
  <si>
    <t>CRC_a139.CRC_b185</t>
  </si>
  <si>
    <t>CRC_a140.CRC_b185</t>
  </si>
  <si>
    <t>CRC_a141.CRC_b185</t>
  </si>
  <si>
    <t>CRC_a142.CRC_b185</t>
  </si>
  <si>
    <t>CRC_a143.CRC_b185</t>
  </si>
  <si>
    <t>CRC_a144.CRC_b185</t>
  </si>
  <si>
    <t>CRC_a145.CRC_b185</t>
  </si>
  <si>
    <t>CRC_a146.CRC_b185</t>
  </si>
  <si>
    <t>CRC_a147.CRC_b185</t>
  </si>
  <si>
    <t>CRC_a148.CRC_b185</t>
  </si>
  <si>
    <t>CRC_a149.CRC_b185</t>
  </si>
  <si>
    <t>CRC_a150.CRC_b185</t>
  </si>
  <si>
    <t>CRC_a151.CRC_b185</t>
  </si>
  <si>
    <t>CRC_a152.CRC_b185</t>
  </si>
  <si>
    <t>CRC_a153.CRC_b185</t>
  </si>
  <si>
    <t>CRC_a154.CRC_b185</t>
  </si>
  <si>
    <t>CRC_a155.CRC_b185</t>
  </si>
  <si>
    <t>CRC_a156.CRC_b185</t>
  </si>
  <si>
    <t>CRC_a157.CRC_b185</t>
  </si>
  <si>
    <t>CRC_a158.CRC_b185</t>
  </si>
  <si>
    <t>CRC_a159.CRC_b185</t>
  </si>
  <si>
    <t>CRC_a160.CRC_b185</t>
  </si>
  <si>
    <t>CRC_a161.CRC_b185</t>
  </si>
  <si>
    <t>CRC_a162.CRC_b185</t>
  </si>
  <si>
    <t>CRC_a163.CRC_b185</t>
  </si>
  <si>
    <t>CRC_a164.CRC_b185</t>
  </si>
  <si>
    <t>CRC_a165.CRC_b185</t>
  </si>
  <si>
    <t>CRC_a166.CRC_b185</t>
  </si>
  <si>
    <t>CRC_a167.CRC_b185</t>
  </si>
  <si>
    <t>CRC_a168.CRC_b185</t>
  </si>
  <si>
    <t>CRC_a169.CRC_b185</t>
  </si>
  <si>
    <t>CRC_a170.CRC_b185</t>
  </si>
  <si>
    <t>CRC_a171.CRC_b185</t>
  </si>
  <si>
    <t>CRC_a172.CRC_b185</t>
  </si>
  <si>
    <t>CRC_a173.CRC_b185</t>
  </si>
  <si>
    <t>CRC_a174.CRC_b185</t>
  </si>
  <si>
    <t>CRC_a175.CRC_b185</t>
  </si>
  <si>
    <t>CRC_a176.CRC_b185</t>
  </si>
  <si>
    <t>CRC_a177.CRC_b185</t>
  </si>
  <si>
    <t>CRC_a178.CRC_b185</t>
  </si>
  <si>
    <t>CRC_a179.CRC_b185</t>
  </si>
  <si>
    <t>CRC_a180.CRC_b185</t>
  </si>
  <si>
    <t>CRC_a181.CRC_b185</t>
  </si>
  <si>
    <t>CRC_a182.CRC_b185</t>
  </si>
  <si>
    <t>CRC_a183.CRC_b185</t>
  </si>
  <si>
    <t>CRC_a184.CRC_b185</t>
  </si>
  <si>
    <t>CRC_a185.CRC_b185</t>
  </si>
  <si>
    <t>CRC_a186.CRC_b185</t>
  </si>
  <si>
    <t>CRC_a187.CRC_b185</t>
  </si>
  <si>
    <t>CRC_a188.CRC_b185</t>
  </si>
  <si>
    <t>CRC_a189.CRC_b185</t>
  </si>
  <si>
    <t>CRC_a190.CRC_b185</t>
  </si>
  <si>
    <t>CRC_a191.CRC_b185</t>
  </si>
  <si>
    <t>CRC_a192.CRC_b185</t>
  </si>
  <si>
    <t>CRC_a193.CRC_b185</t>
  </si>
  <si>
    <t>CRC_a194.CRC_b185</t>
  </si>
  <si>
    <t>CRC_a195.CRC_b185</t>
  </si>
  <si>
    <t>CRC_a196.CRC_b185</t>
  </si>
  <si>
    <t>CRC_a197.CRC_b185</t>
  </si>
  <si>
    <t>CRC_a198.CRC_b185</t>
  </si>
  <si>
    <t>CRC_a199.CRC_b185</t>
  </si>
  <si>
    <t>CDK4_a17.CRC_b185</t>
  </si>
  <si>
    <t>CRC_a1.CRC_b186</t>
  </si>
  <si>
    <t>CRC_a2.CRC_b186</t>
  </si>
  <si>
    <t>CRC_a3.CRC_b186</t>
  </si>
  <si>
    <t>CRC_a4.CRC_b186</t>
  </si>
  <si>
    <t>CRC_a5.CRC_b186</t>
  </si>
  <si>
    <t>CRC_a6.CRC_b186</t>
  </si>
  <si>
    <t>CRC_a7.CRC_b186</t>
  </si>
  <si>
    <t>CRC_a8.CRC_b186</t>
  </si>
  <si>
    <t>CRC_a9.CRC_b186</t>
  </si>
  <si>
    <t>CRC_a10.CRC_b186</t>
  </si>
  <si>
    <t>CRC_a11.CRC_b186</t>
  </si>
  <si>
    <t>CRC_a12.CRC_b186</t>
  </si>
  <si>
    <t>CRC_a13.CRC_b186</t>
  </si>
  <si>
    <t>CRC_a14.CRC_b186</t>
  </si>
  <si>
    <t>CRC_a15.CRC_b186</t>
  </si>
  <si>
    <t>CRC_a16.CRC_b186</t>
  </si>
  <si>
    <t>CRC_a17.CRC_b186</t>
  </si>
  <si>
    <t>CRC_a18.CRC_b186</t>
  </si>
  <si>
    <t>CRC_a19.CRC_b186</t>
  </si>
  <si>
    <t>CRC_a20.CRC_b186</t>
  </si>
  <si>
    <t>CRC_a21.CRC_b186</t>
  </si>
  <si>
    <t>CRC_a22.CRC_b186</t>
  </si>
  <si>
    <t>CRC_a23.CRC_b186</t>
  </si>
  <si>
    <t>CRC_a24.CRC_b186</t>
  </si>
  <si>
    <t>CRC_a25.CRC_b186</t>
  </si>
  <si>
    <t>CRC_a26.CRC_b186</t>
  </si>
  <si>
    <t>CRC_a27.CRC_b186</t>
  </si>
  <si>
    <t>CRC_a28.CRC_b186</t>
  </si>
  <si>
    <t>CRC_a29.CRC_b186</t>
  </si>
  <si>
    <t>CRC_a30.CRC_b186</t>
  </si>
  <si>
    <t>CRC_a31.CRC_b186</t>
  </si>
  <si>
    <t>CRC_a32.CRC_b186</t>
  </si>
  <si>
    <t>CRC_a33.CRC_b186</t>
  </si>
  <si>
    <t>CRC_a34.CRC_b186</t>
  </si>
  <si>
    <t>CRC_a35.CRC_b186</t>
  </si>
  <si>
    <t>CRC_a36.CRC_b186</t>
  </si>
  <si>
    <t>CRC_a37.CRC_b186</t>
  </si>
  <si>
    <t>CRC_a38.CRC_b186</t>
  </si>
  <si>
    <t>CRC_a39.CRC_b186</t>
  </si>
  <si>
    <t>CRC_a40.CRC_b186</t>
  </si>
  <si>
    <t>CRC_a41.CRC_b186</t>
  </si>
  <si>
    <t>CRC_a42.CRC_b186</t>
  </si>
  <si>
    <t>CRC_a43.CRC_b186</t>
  </si>
  <si>
    <t>CRC_a44.CRC_b186</t>
  </si>
  <si>
    <t>CRC_a45.CRC_b186</t>
  </si>
  <si>
    <t>CRC_a46.CRC_b186</t>
  </si>
  <si>
    <t>CRC_a47.CRC_b186</t>
  </si>
  <si>
    <t>CRC_a48.CRC_b186</t>
  </si>
  <si>
    <t>CRC_a49.CRC_b186</t>
  </si>
  <si>
    <t>CRC_a50.CRC_b186</t>
  </si>
  <si>
    <t>CRC_a51.CRC_b186</t>
  </si>
  <si>
    <t>CRC_a52.CRC_b186</t>
  </si>
  <si>
    <t>CRC_a53.CRC_b186</t>
  </si>
  <si>
    <t>CRC_a54.CRC_b186</t>
  </si>
  <si>
    <t>CRC_a55.CRC_b186</t>
  </si>
  <si>
    <t>CRC_a56.CRC_b186</t>
  </si>
  <si>
    <t>CRC_a57.CRC_b186</t>
  </si>
  <si>
    <t>CRC_a58.CRC_b186</t>
  </si>
  <si>
    <t>CRC_a59.CRC_b186</t>
  </si>
  <si>
    <t>CRC_a60.CRC_b186</t>
  </si>
  <si>
    <t>CRC_a61.CRC_b186</t>
  </si>
  <si>
    <t>CRC_a62.CRC_b186</t>
  </si>
  <si>
    <t>CRC_a63.CRC_b186</t>
  </si>
  <si>
    <t>CRC_a64.CRC_b186</t>
  </si>
  <si>
    <t>CRC_a65.CRC_b186</t>
  </si>
  <si>
    <t>CRC_a66.CRC_b186</t>
  </si>
  <si>
    <t>CRC_a67.CRC_b186</t>
  </si>
  <si>
    <t>CRC_a68.CRC_b186</t>
  </si>
  <si>
    <t>CRC_a69.CRC_b186</t>
  </si>
  <si>
    <t>CRC_a70.CRC_b186</t>
  </si>
  <si>
    <t>CRC_a71.CRC_b186</t>
  </si>
  <si>
    <t>CRC_a72.CRC_b186</t>
  </si>
  <si>
    <t>CRC_a73.CRC_b186</t>
  </si>
  <si>
    <t>CRC_a74.CRC_b186</t>
  </si>
  <si>
    <t>CRC_a75.CRC_b186</t>
  </si>
  <si>
    <t>CRC_a76.CRC_b186</t>
  </si>
  <si>
    <t>CRC_a77.CRC_b186</t>
  </si>
  <si>
    <t>CRC_a78.CRC_b186</t>
  </si>
  <si>
    <t>CRC_a79.CRC_b186</t>
  </si>
  <si>
    <t>CRC_a80.CRC_b186</t>
  </si>
  <si>
    <t>CRC_a81.CRC_b186</t>
  </si>
  <si>
    <t>CRC_a82.CRC_b186</t>
  </si>
  <si>
    <t>CRC_a83.CRC_b186</t>
  </si>
  <si>
    <t>CRC_a84.CRC_b186</t>
  </si>
  <si>
    <t>CRC_a85.CRC_b186</t>
  </si>
  <si>
    <t>CRC_a86.CRC_b186</t>
  </si>
  <si>
    <t>CRC_a87.CRC_b186</t>
  </si>
  <si>
    <t>CRC_a88.CRC_b186</t>
  </si>
  <si>
    <t>CRC_a89.CRC_b186</t>
  </si>
  <si>
    <t>CRC_a90.CRC_b186</t>
  </si>
  <si>
    <t>CRC_a91.CRC_b186</t>
  </si>
  <si>
    <t>CRC_a92.CRC_b186</t>
  </si>
  <si>
    <t>CRC_a93.CRC_b186</t>
  </si>
  <si>
    <t>CRC_a94.CRC_b186</t>
  </si>
  <si>
    <t>CRC_a95.CRC_b186</t>
  </si>
  <si>
    <t>CRC_a96.CRC_b186</t>
  </si>
  <si>
    <t>CRC_a97.CRC_b186</t>
  </si>
  <si>
    <t>CRC_a98.CRC_b186</t>
  </si>
  <si>
    <t>CRC_a99.CRC_b186</t>
  </si>
  <si>
    <t>CRC_a100.CRC_b186</t>
  </si>
  <si>
    <t>CRC_a101.CRC_b186</t>
  </si>
  <si>
    <t>CRC_a102.CRC_b186</t>
  </si>
  <si>
    <t>CRC_a103.CRC_b186</t>
  </si>
  <si>
    <t>CRC_a104.CRC_b186</t>
  </si>
  <si>
    <t>CRC_a105.CRC_b186</t>
  </si>
  <si>
    <t>CRC_a106.CRC_b186</t>
  </si>
  <si>
    <t>CRC_a107.CRC_b186</t>
  </si>
  <si>
    <t>CRC_a108.CRC_b186</t>
  </si>
  <si>
    <t>CRC_a109.CRC_b186</t>
  </si>
  <si>
    <t>CRC_a110.CRC_b186</t>
  </si>
  <si>
    <t>CRC_a111.CRC_b186</t>
  </si>
  <si>
    <t>CRC_a112.CRC_b186</t>
  </si>
  <si>
    <t>CRC_a113.CRC_b186</t>
  </si>
  <si>
    <t>CRC_a114.CRC_b186</t>
  </si>
  <si>
    <t>CRC_a115.CRC_b186</t>
  </si>
  <si>
    <t>CRC_a116.CRC_b186</t>
  </si>
  <si>
    <t>CRC_a117.CRC_b186</t>
  </si>
  <si>
    <t>CRC_a118.CRC_b186</t>
  </si>
  <si>
    <t>CRC_a119.CRC_b186</t>
  </si>
  <si>
    <t>CRC_a120.CRC_b186</t>
  </si>
  <si>
    <t>CRC_a121.CRC_b186</t>
  </si>
  <si>
    <t>CRC_a122.CRC_b186</t>
  </si>
  <si>
    <t>CRC_a123.CRC_b186</t>
  </si>
  <si>
    <t>CRC_a124.CRC_b186</t>
  </si>
  <si>
    <t>CRC_a125.CRC_b186</t>
  </si>
  <si>
    <t>CRC_a126.CRC_b186</t>
  </si>
  <si>
    <t>CRC_a127.CRC_b186</t>
  </si>
  <si>
    <t>CRC_a128.CRC_b186</t>
  </si>
  <si>
    <t>CRC_a129.CRC_b186</t>
  </si>
  <si>
    <t>CRC_a130.CRC_b186</t>
  </si>
  <si>
    <t>CRC_a131.CRC_b186</t>
  </si>
  <si>
    <t>CRC_a132.CRC_b186</t>
  </si>
  <si>
    <t>CRC_a133.CRC_b186</t>
  </si>
  <si>
    <t>CRC_a134.CRC_b186</t>
  </si>
  <si>
    <t>CRC_a135.CRC_b186</t>
  </si>
  <si>
    <t>CRC_a136.CRC_b186</t>
  </si>
  <si>
    <t>CRC_a137.CRC_b186</t>
  </si>
  <si>
    <t>CRC_a138.CRC_b186</t>
  </si>
  <si>
    <t>CRC_a139.CRC_b186</t>
  </si>
  <si>
    <t>CRC_a140.CRC_b186</t>
  </si>
  <si>
    <t>CRC_a141.CRC_b186</t>
  </si>
  <si>
    <t>CRC_a142.CRC_b186</t>
  </si>
  <si>
    <t>CRC_a143.CRC_b186</t>
  </si>
  <si>
    <t>CRC_a144.CRC_b186</t>
  </si>
  <si>
    <t>CRC_a145.CRC_b186</t>
  </si>
  <si>
    <t>CRC_a146.CRC_b186</t>
  </si>
  <si>
    <t>CRC_a147.CRC_b186</t>
  </si>
  <si>
    <t>CRC_a148.CRC_b186</t>
  </si>
  <si>
    <t>CRC_a149.CRC_b186</t>
  </si>
  <si>
    <t>CRC_a150.CRC_b186</t>
  </si>
  <si>
    <t>CRC_a151.CRC_b186</t>
  </si>
  <si>
    <t>CRC_a152.CRC_b186</t>
  </si>
  <si>
    <t>CRC_a153.CRC_b186</t>
  </si>
  <si>
    <t>CRC_a154.CRC_b186</t>
  </si>
  <si>
    <t>CRC_a155.CRC_b186</t>
  </si>
  <si>
    <t>CRC_a156.CRC_b186</t>
  </si>
  <si>
    <t>CRC_a157.CRC_b186</t>
  </si>
  <si>
    <t>CRC_a158.CRC_b186</t>
  </si>
  <si>
    <t>CRC_a159.CRC_b186</t>
  </si>
  <si>
    <t>CRC_a160.CRC_b186</t>
  </si>
  <si>
    <t>CRC_a161.CRC_b186</t>
  </si>
  <si>
    <t>CRC_a162.CRC_b186</t>
  </si>
  <si>
    <t>CRC_a163.CRC_b186</t>
  </si>
  <si>
    <t>CRC_a164.CRC_b186</t>
  </si>
  <si>
    <t>CRC_a165.CRC_b186</t>
  </si>
  <si>
    <t>CRC_a166.CRC_b186</t>
  </si>
  <si>
    <t>CRC_a167.CRC_b186</t>
  </si>
  <si>
    <t>CRC_a168.CRC_b186</t>
  </si>
  <si>
    <t>CRC_a169.CRC_b186</t>
  </si>
  <si>
    <t>CRC_a170.CRC_b186</t>
  </si>
  <si>
    <t>CRC_a171.CRC_b186</t>
  </si>
  <si>
    <t>CRC_a172.CRC_b186</t>
  </si>
  <si>
    <t>CRC_a173.CRC_b186</t>
  </si>
  <si>
    <t>CRC_a174.CRC_b186</t>
  </si>
  <si>
    <t>CRC_a175.CRC_b186</t>
  </si>
  <si>
    <t>CRC_a176.CRC_b186</t>
  </si>
  <si>
    <t>CRC_a177.CRC_b186</t>
  </si>
  <si>
    <t>CRC_a178.CRC_b186</t>
  </si>
  <si>
    <t>CRC_a179.CRC_b186</t>
  </si>
  <si>
    <t>CRC_a180.CRC_b186</t>
  </si>
  <si>
    <t>CRC_a181.CRC_b186</t>
  </si>
  <si>
    <t>CRC_a182.CRC_b186</t>
  </si>
  <si>
    <t>CRC_a183.CRC_b186</t>
  </si>
  <si>
    <t>CRC_a184.CRC_b186</t>
  </si>
  <si>
    <t>CRC_a185.CRC_b186</t>
  </si>
  <si>
    <t>CRC_a186.CRC_b186</t>
  </si>
  <si>
    <t>CRC_a187.CRC_b186</t>
  </si>
  <si>
    <t>CRC_a188.CRC_b186</t>
  </si>
  <si>
    <t>CRC_a189.CRC_b186</t>
  </si>
  <si>
    <t>CRC_a190.CRC_b186</t>
  </si>
  <si>
    <t>CRC_a191.CRC_b186</t>
  </si>
  <si>
    <t>CRC_a192.CRC_b186</t>
  </si>
  <si>
    <t>CRC_a193.CRC_b186</t>
  </si>
  <si>
    <t>CRC_a194.CRC_b186</t>
  </si>
  <si>
    <t>CRC_a195.CRC_b186</t>
  </si>
  <si>
    <t>CRC_a196.CRC_b186</t>
  </si>
  <si>
    <t>CRC_a197.CRC_b186</t>
  </si>
  <si>
    <t>CRC_a198.CRC_b186</t>
  </si>
  <si>
    <t>CRC_a199.CRC_b186</t>
  </si>
  <si>
    <t>CDK4_a17.CRC_b186</t>
  </si>
  <si>
    <t>CRC_a1.CRC_b187</t>
  </si>
  <si>
    <t>CRC_a2.CRC_b187</t>
  </si>
  <si>
    <t>CRC_a3.CRC_b187</t>
  </si>
  <si>
    <t>CRC_a4.CRC_b187</t>
  </si>
  <si>
    <t>CRC_a5.CRC_b187</t>
  </si>
  <si>
    <t>CRC_a6.CRC_b187</t>
  </si>
  <si>
    <t>CRC_a7.CRC_b187</t>
  </si>
  <si>
    <t>CRC_a8.CRC_b187</t>
  </si>
  <si>
    <t>CRC_a9.CRC_b187</t>
  </si>
  <si>
    <t>CRC_a10.CRC_b187</t>
  </si>
  <si>
    <t>CRC_a11.CRC_b187</t>
  </si>
  <si>
    <t>CRC_a12.CRC_b187</t>
  </si>
  <si>
    <t>CRC_a13.CRC_b187</t>
  </si>
  <si>
    <t>CRC_a14.CRC_b187</t>
  </si>
  <si>
    <t>CRC_a15.CRC_b187</t>
  </si>
  <si>
    <t>CRC_a16.CRC_b187</t>
  </si>
  <si>
    <t>CRC_a17.CRC_b187</t>
  </si>
  <si>
    <t>CRC_a18.CRC_b187</t>
  </si>
  <si>
    <t>CRC_a19.CRC_b187</t>
  </si>
  <si>
    <t>CRC_a20.CRC_b187</t>
  </si>
  <si>
    <t>CRC_a21.CRC_b187</t>
  </si>
  <si>
    <t>CRC_a22.CRC_b187</t>
  </si>
  <si>
    <t>CRC_a23.CRC_b187</t>
  </si>
  <si>
    <t>CRC_a24.CRC_b187</t>
  </si>
  <si>
    <t>CRC_a25.CRC_b187</t>
  </si>
  <si>
    <t>CRC_a26.CRC_b187</t>
  </si>
  <si>
    <t>CRC_a27.CRC_b187</t>
  </si>
  <si>
    <t>CRC_a28.CRC_b187</t>
  </si>
  <si>
    <t>CRC_a29.CRC_b187</t>
  </si>
  <si>
    <t>CRC_a30.CRC_b187</t>
  </si>
  <si>
    <t>CRC_a31.CRC_b187</t>
  </si>
  <si>
    <t>CRC_a32.CRC_b187</t>
  </si>
  <si>
    <t>CRC_a33.CRC_b187</t>
  </si>
  <si>
    <t>CRC_a34.CRC_b187</t>
  </si>
  <si>
    <t>CRC_a35.CRC_b187</t>
  </si>
  <si>
    <t>CRC_a36.CRC_b187</t>
  </si>
  <si>
    <t>CRC_a37.CRC_b187</t>
  </si>
  <si>
    <t>CRC_a38.CRC_b187</t>
  </si>
  <si>
    <t>CRC_a39.CRC_b187</t>
  </si>
  <si>
    <t>CRC_a40.CRC_b187</t>
  </si>
  <si>
    <t>CRC_a41.CRC_b187</t>
  </si>
  <si>
    <t>CRC_a42.CRC_b187</t>
  </si>
  <si>
    <t>CRC_a43.CRC_b187</t>
  </si>
  <si>
    <t>CRC_a44.CRC_b187</t>
  </si>
  <si>
    <t>CRC_a45.CRC_b187</t>
  </si>
  <si>
    <t>CRC_a46.CRC_b187</t>
  </si>
  <si>
    <t>CRC_a47.CRC_b187</t>
  </si>
  <si>
    <t>CRC_a48.CRC_b187</t>
  </si>
  <si>
    <t>CRC_a49.CRC_b187</t>
  </si>
  <si>
    <t>CRC_a50.CRC_b187</t>
  </si>
  <si>
    <t>CRC_a51.CRC_b187</t>
  </si>
  <si>
    <t>CRC_a52.CRC_b187</t>
  </si>
  <si>
    <t>CRC_a53.CRC_b187</t>
  </si>
  <si>
    <t>CRC_a54.CRC_b187</t>
  </si>
  <si>
    <t>CRC_a55.CRC_b187</t>
  </si>
  <si>
    <t>CRC_a56.CRC_b187</t>
  </si>
  <si>
    <t>CRC_a57.CRC_b187</t>
  </si>
  <si>
    <t>CRC_a58.CRC_b187</t>
  </si>
  <si>
    <t>CRC_a59.CRC_b187</t>
  </si>
  <si>
    <t>CRC_a60.CRC_b187</t>
  </si>
  <si>
    <t>CRC_a61.CRC_b187</t>
  </si>
  <si>
    <t>CRC_a62.CRC_b187</t>
  </si>
  <si>
    <t>CRC_a63.CRC_b187</t>
  </si>
  <si>
    <t>CRC_a64.CRC_b187</t>
  </si>
  <si>
    <t>CRC_a65.CRC_b187</t>
  </si>
  <si>
    <t>CRC_a66.CRC_b187</t>
  </si>
  <si>
    <t>CRC_a67.CRC_b187</t>
  </si>
  <si>
    <t>CRC_a68.CRC_b187</t>
  </si>
  <si>
    <t>CRC_a69.CRC_b187</t>
  </si>
  <si>
    <t>CRC_a70.CRC_b187</t>
  </si>
  <si>
    <t>CRC_a71.CRC_b187</t>
  </si>
  <si>
    <t>CRC_a72.CRC_b187</t>
  </si>
  <si>
    <t>CRC_a73.CRC_b187</t>
  </si>
  <si>
    <t>CRC_a74.CRC_b187</t>
  </si>
  <si>
    <t>CRC_a75.CRC_b187</t>
  </si>
  <si>
    <t>CRC_a76.CRC_b187</t>
  </si>
  <si>
    <t>CRC_a77.CRC_b187</t>
  </si>
  <si>
    <t>CRC_a78.CRC_b187</t>
  </si>
  <si>
    <t>CRC_a79.CRC_b187</t>
  </si>
  <si>
    <t>CRC_a80.CRC_b187</t>
  </si>
  <si>
    <t>CRC_a81.CRC_b187</t>
  </si>
  <si>
    <t>CRC_a82.CRC_b187</t>
  </si>
  <si>
    <t>CRC_a83.CRC_b187</t>
  </si>
  <si>
    <t>CRC_a84.CRC_b187</t>
  </si>
  <si>
    <t>CRC_a85.CRC_b187</t>
  </si>
  <si>
    <t>CRC_a86.CRC_b187</t>
  </si>
  <si>
    <t>CRC_a87.CRC_b187</t>
  </si>
  <si>
    <t>CRC_a88.CRC_b187</t>
  </si>
  <si>
    <t>CRC_a89.CRC_b187</t>
  </si>
  <si>
    <t>CRC_a90.CRC_b187</t>
  </si>
  <si>
    <t>CRC_a91.CRC_b187</t>
  </si>
  <si>
    <t>CRC_a92.CRC_b187</t>
  </si>
  <si>
    <t>CRC_a93.CRC_b187</t>
  </si>
  <si>
    <t>CRC_a94.CRC_b187</t>
  </si>
  <si>
    <t>CRC_a95.CRC_b187</t>
  </si>
  <si>
    <t>CRC_a96.CRC_b187</t>
  </si>
  <si>
    <t>CRC_a97.CRC_b187</t>
  </si>
  <si>
    <t>CRC_a98.CRC_b187</t>
  </si>
  <si>
    <t>CRC_a99.CRC_b187</t>
  </si>
  <si>
    <t>CRC_a100.CRC_b187</t>
  </si>
  <si>
    <t>CRC_a101.CRC_b187</t>
  </si>
  <si>
    <t>CRC_a102.CRC_b187</t>
  </si>
  <si>
    <t>CRC_a103.CRC_b187</t>
  </si>
  <si>
    <t>CRC_a104.CRC_b187</t>
  </si>
  <si>
    <t>CRC_a105.CRC_b187</t>
  </si>
  <si>
    <t>CRC_a106.CRC_b187</t>
  </si>
  <si>
    <t>CRC_a107.CRC_b187</t>
  </si>
  <si>
    <t>CRC_a108.CRC_b187</t>
  </si>
  <si>
    <t>CRC_a109.CRC_b187</t>
  </si>
  <si>
    <t>CRC_a110.CRC_b187</t>
  </si>
  <si>
    <t>CRC_a111.CRC_b187</t>
  </si>
  <si>
    <t>CRC_a112.CRC_b187</t>
  </si>
  <si>
    <t>CRC_a113.CRC_b187</t>
  </si>
  <si>
    <t>CRC_a114.CRC_b187</t>
  </si>
  <si>
    <t>CRC_a115.CRC_b187</t>
  </si>
  <si>
    <t>CRC_a116.CRC_b187</t>
  </si>
  <si>
    <t>CRC_a117.CRC_b187</t>
  </si>
  <si>
    <t>CRC_a118.CRC_b187</t>
  </si>
  <si>
    <t>CRC_a119.CRC_b187</t>
  </si>
  <si>
    <t>CRC_a120.CRC_b187</t>
  </si>
  <si>
    <t>CRC_a121.CRC_b187</t>
  </si>
  <si>
    <t>CRC_a122.CRC_b187</t>
  </si>
  <si>
    <t>CRC_a123.CRC_b187</t>
  </si>
  <si>
    <t>CRC_a124.CRC_b187</t>
  </si>
  <si>
    <t>CRC_a125.CRC_b187</t>
  </si>
  <si>
    <t>CRC_a126.CRC_b187</t>
  </si>
  <si>
    <t>CRC_a127.CRC_b187</t>
  </si>
  <si>
    <t>CRC_a128.CRC_b187</t>
  </si>
  <si>
    <t>CRC_a129.CRC_b187</t>
  </si>
  <si>
    <t>CRC_a130.CRC_b187</t>
  </si>
  <si>
    <t>CRC_a131.CRC_b187</t>
  </si>
  <si>
    <t>CRC_a132.CRC_b187</t>
  </si>
  <si>
    <t>CRC_a133.CRC_b187</t>
  </si>
  <si>
    <t>CRC_a134.CRC_b187</t>
  </si>
  <si>
    <t>CRC_a135.CRC_b187</t>
  </si>
  <si>
    <t>CRC_a136.CRC_b187</t>
  </si>
  <si>
    <t>CRC_a137.CRC_b187</t>
  </si>
  <si>
    <t>CRC_a138.CRC_b187</t>
  </si>
  <si>
    <t>CRC_a139.CRC_b187</t>
  </si>
  <si>
    <t>CRC_a140.CRC_b187</t>
  </si>
  <si>
    <t>CRC_a141.CRC_b187</t>
  </si>
  <si>
    <t>CRC_a142.CRC_b187</t>
  </si>
  <si>
    <t>CRC_a143.CRC_b187</t>
  </si>
  <si>
    <t>CRC_a144.CRC_b187</t>
  </si>
  <si>
    <t>CRC_a145.CRC_b187</t>
  </si>
  <si>
    <t>CRC_a146.CRC_b187</t>
  </si>
  <si>
    <t>CRC_a147.CRC_b187</t>
  </si>
  <si>
    <t>CRC_a148.CRC_b187</t>
  </si>
  <si>
    <t>CRC_a149.CRC_b187</t>
  </si>
  <si>
    <t>CRC_a150.CRC_b187</t>
  </si>
  <si>
    <t>CRC_a151.CRC_b187</t>
  </si>
  <si>
    <t>CRC_a152.CRC_b187</t>
  </si>
  <si>
    <t>CRC_a153.CRC_b187</t>
  </si>
  <si>
    <t>CRC_a154.CRC_b187</t>
  </si>
  <si>
    <t>CRC_a155.CRC_b187</t>
  </si>
  <si>
    <t>CRC_a156.CRC_b187</t>
  </si>
  <si>
    <t>CRC_a157.CRC_b187</t>
  </si>
  <si>
    <t>CRC_a158.CRC_b187</t>
  </si>
  <si>
    <t>CRC_a159.CRC_b187</t>
  </si>
  <si>
    <t>CRC_a160.CRC_b187</t>
  </si>
  <si>
    <t>CRC_a161.CRC_b187</t>
  </si>
  <si>
    <t>CRC_a162.CRC_b187</t>
  </si>
  <si>
    <t>CRC_a163.CRC_b187</t>
  </si>
  <si>
    <t>CRC_a164.CRC_b187</t>
  </si>
  <si>
    <t>CRC_a165.CRC_b187</t>
  </si>
  <si>
    <t>CRC_a166.CRC_b187</t>
  </si>
  <si>
    <t>CRC_a167.CRC_b187</t>
  </si>
  <si>
    <t>CRC_a168.CRC_b187</t>
  </si>
  <si>
    <t>CRC_a169.CRC_b187</t>
  </si>
  <si>
    <t>CRC_a170.CRC_b187</t>
  </si>
  <si>
    <t>CRC_a171.CRC_b187</t>
  </si>
  <si>
    <t>CRC_a172.CRC_b187</t>
  </si>
  <si>
    <t>CRC_a173.CRC_b187</t>
  </si>
  <si>
    <t>CRC_a174.CRC_b187</t>
  </si>
  <si>
    <t>CRC_a175.CRC_b187</t>
  </si>
  <si>
    <t>CRC_a176.CRC_b187</t>
  </si>
  <si>
    <t>CRC_a177.CRC_b187</t>
  </si>
  <si>
    <t>CRC_a178.CRC_b187</t>
  </si>
  <si>
    <t>CRC_a179.CRC_b187</t>
  </si>
  <si>
    <t>CRC_a180.CRC_b187</t>
  </si>
  <si>
    <t>CRC_a181.CRC_b187</t>
  </si>
  <si>
    <t>CRC_a182.CRC_b187</t>
  </si>
  <si>
    <t>CRC_a183.CRC_b187</t>
  </si>
  <si>
    <t>CRC_a184.CRC_b187</t>
  </si>
  <si>
    <t>CRC_a185.CRC_b187</t>
  </si>
  <si>
    <t>CRC_a186.CRC_b187</t>
  </si>
  <si>
    <t>CRC_a187.CRC_b187</t>
  </si>
  <si>
    <t>CRC_a188.CRC_b187</t>
  </si>
  <si>
    <t>CRC_a189.CRC_b187</t>
  </si>
  <si>
    <t>CRC_a190.CRC_b187</t>
  </si>
  <si>
    <t>CRC_a191.CRC_b187</t>
  </si>
  <si>
    <t>CRC_a192.CRC_b187</t>
  </si>
  <si>
    <t>CRC_a193.CRC_b187</t>
  </si>
  <si>
    <t>CRC_a194.CRC_b187</t>
  </si>
  <si>
    <t>CRC_a195.CRC_b187</t>
  </si>
  <si>
    <t>CRC_a196.CRC_b187</t>
  </si>
  <si>
    <t>CRC_a197.CRC_b187</t>
  </si>
  <si>
    <t>CRC_a198.CRC_b187</t>
  </si>
  <si>
    <t>CRC_a199.CRC_b187</t>
  </si>
  <si>
    <t>CDK4_a17.CRC_b187</t>
  </si>
  <si>
    <t>CRC_a1.CRC_b188</t>
  </si>
  <si>
    <t>CRC_a2.CRC_b188</t>
  </si>
  <si>
    <t>CRC_a3.CRC_b188</t>
  </si>
  <si>
    <t>CRC_a4.CRC_b188</t>
  </si>
  <si>
    <t>CRC_a5.CRC_b188</t>
  </si>
  <si>
    <t>CRC_a6.CRC_b188</t>
  </si>
  <si>
    <t>CRC_a7.CRC_b188</t>
  </si>
  <si>
    <t>CRC_a8.CRC_b188</t>
  </si>
  <si>
    <t>CRC_a9.CRC_b188</t>
  </si>
  <si>
    <t>CRC_a10.CRC_b188</t>
  </si>
  <si>
    <t>CRC_a11.CRC_b188</t>
  </si>
  <si>
    <t>CRC_a12.CRC_b188</t>
  </si>
  <si>
    <t>CRC_a13.CRC_b188</t>
  </si>
  <si>
    <t>CRC_a14.CRC_b188</t>
  </si>
  <si>
    <t>CRC_a15.CRC_b188</t>
  </si>
  <si>
    <t>CRC_a16.CRC_b188</t>
  </si>
  <si>
    <t>CRC_a17.CRC_b188</t>
  </si>
  <si>
    <t>CRC_a18.CRC_b188</t>
  </si>
  <si>
    <t>CRC_a19.CRC_b188</t>
  </si>
  <si>
    <t>CRC_a20.CRC_b188</t>
  </si>
  <si>
    <t>CRC_a21.CRC_b188</t>
  </si>
  <si>
    <t>CRC_a22.CRC_b188</t>
  </si>
  <si>
    <t>CRC_a23.CRC_b188</t>
  </si>
  <si>
    <t>CRC_a24.CRC_b188</t>
  </si>
  <si>
    <t>CRC_a25.CRC_b188</t>
  </si>
  <si>
    <t>CRC_a26.CRC_b188</t>
  </si>
  <si>
    <t>CRC_a27.CRC_b188</t>
  </si>
  <si>
    <t>CRC_a28.CRC_b188</t>
  </si>
  <si>
    <t>CRC_a29.CRC_b188</t>
  </si>
  <si>
    <t>CRC_a30.CRC_b188</t>
  </si>
  <si>
    <t>CRC_a31.CRC_b188</t>
  </si>
  <si>
    <t>CRC_a32.CRC_b188</t>
  </si>
  <si>
    <t>CRC_a33.CRC_b188</t>
  </si>
  <si>
    <t>CRC_a34.CRC_b188</t>
  </si>
  <si>
    <t>CRC_a35.CRC_b188</t>
  </si>
  <si>
    <t>CRC_a36.CRC_b188</t>
  </si>
  <si>
    <t>CRC_a37.CRC_b188</t>
  </si>
  <si>
    <t>CRC_a38.CRC_b188</t>
  </si>
  <si>
    <t>CRC_a39.CRC_b188</t>
  </si>
  <si>
    <t>CRC_a40.CRC_b188</t>
  </si>
  <si>
    <t>CRC_a41.CRC_b188</t>
  </si>
  <si>
    <t>CRC_a42.CRC_b188</t>
  </si>
  <si>
    <t>CRC_a43.CRC_b188</t>
  </si>
  <si>
    <t>CRC_a44.CRC_b188</t>
  </si>
  <si>
    <t>CRC_a45.CRC_b188</t>
  </si>
  <si>
    <t>CRC_a46.CRC_b188</t>
  </si>
  <si>
    <t>CRC_a47.CRC_b188</t>
  </si>
  <si>
    <t>CRC_a48.CRC_b188</t>
  </si>
  <si>
    <t>CRC_a49.CRC_b188</t>
  </si>
  <si>
    <t>CRC_a50.CRC_b188</t>
  </si>
  <si>
    <t>CRC_a51.CRC_b188</t>
  </si>
  <si>
    <t>CRC_a52.CRC_b188</t>
  </si>
  <si>
    <t>CRC_a53.CRC_b188</t>
  </si>
  <si>
    <t>CRC_a54.CRC_b188</t>
  </si>
  <si>
    <t>CRC_a55.CRC_b188</t>
  </si>
  <si>
    <t>CRC_a56.CRC_b188</t>
  </si>
  <si>
    <t>CRC_a57.CRC_b188</t>
  </si>
  <si>
    <t>CRC_a58.CRC_b188</t>
  </si>
  <si>
    <t>CRC_a59.CRC_b188</t>
  </si>
  <si>
    <t>CRC_a60.CRC_b188</t>
  </si>
  <si>
    <t>CRC_a61.CRC_b188</t>
  </si>
  <si>
    <t>CRC_a62.CRC_b188</t>
  </si>
  <si>
    <t>CRC_a63.CRC_b188</t>
  </si>
  <si>
    <t>CRC_a64.CRC_b188</t>
  </si>
  <si>
    <t>CRC_a65.CRC_b188</t>
  </si>
  <si>
    <t>CRC_a66.CRC_b188</t>
  </si>
  <si>
    <t>CRC_a67.CRC_b188</t>
  </si>
  <si>
    <t>CRC_a68.CRC_b188</t>
  </si>
  <si>
    <t>CRC_a69.CRC_b188</t>
  </si>
  <si>
    <t>CRC_a70.CRC_b188</t>
  </si>
  <si>
    <t>CRC_a71.CRC_b188</t>
  </si>
  <si>
    <t>CRC_a72.CRC_b188</t>
  </si>
  <si>
    <t>CRC_a73.CRC_b188</t>
  </si>
  <si>
    <t>CRC_a74.CRC_b188</t>
  </si>
  <si>
    <t>CRC_a75.CRC_b188</t>
  </si>
  <si>
    <t>CRC_a76.CRC_b188</t>
  </si>
  <si>
    <t>CRC_a77.CRC_b188</t>
  </si>
  <si>
    <t>CRC_a78.CRC_b188</t>
  </si>
  <si>
    <t>CRC_a79.CRC_b188</t>
  </si>
  <si>
    <t>CRC_a80.CRC_b188</t>
  </si>
  <si>
    <t>CRC_a81.CRC_b188</t>
  </si>
  <si>
    <t>CRC_a82.CRC_b188</t>
  </si>
  <si>
    <t>CRC_a83.CRC_b188</t>
  </si>
  <si>
    <t>CRC_a84.CRC_b188</t>
  </si>
  <si>
    <t>CRC_a85.CRC_b188</t>
  </si>
  <si>
    <t>CRC_a86.CRC_b188</t>
  </si>
  <si>
    <t>CRC_a87.CRC_b188</t>
  </si>
  <si>
    <t>CRC_a88.CRC_b188</t>
  </si>
  <si>
    <t>CRC_a89.CRC_b188</t>
  </si>
  <si>
    <t>CRC_a90.CRC_b188</t>
  </si>
  <si>
    <t>CRC_a91.CRC_b188</t>
  </si>
  <si>
    <t>CRC_a92.CRC_b188</t>
  </si>
  <si>
    <t>CRC_a93.CRC_b188</t>
  </si>
  <si>
    <t>CRC_a94.CRC_b188</t>
  </si>
  <si>
    <t>CRC_a95.CRC_b188</t>
  </si>
  <si>
    <t>CRC_a96.CRC_b188</t>
  </si>
  <si>
    <t>CRC_a97.CRC_b188</t>
  </si>
  <si>
    <t>CRC_a98.CRC_b188</t>
  </si>
  <si>
    <t>CRC_a99.CRC_b188</t>
  </si>
  <si>
    <t>CRC_a100.CRC_b188</t>
  </si>
  <si>
    <t>CRC_a101.CRC_b188</t>
  </si>
  <si>
    <t>CRC_a102.CRC_b188</t>
  </si>
  <si>
    <t>CRC_a103.CRC_b188</t>
  </si>
  <si>
    <t>CRC_a104.CRC_b188</t>
  </si>
  <si>
    <t>CRC_a105.CRC_b188</t>
  </si>
  <si>
    <t>CRC_a106.CRC_b188</t>
  </si>
  <si>
    <t>CRC_a107.CRC_b188</t>
  </si>
  <si>
    <t>CRC_a108.CRC_b188</t>
  </si>
  <si>
    <t>CRC_a109.CRC_b188</t>
  </si>
  <si>
    <t>CRC_a110.CRC_b188</t>
  </si>
  <si>
    <t>CRC_a111.CRC_b188</t>
  </si>
  <si>
    <t>CRC_a112.CRC_b188</t>
  </si>
  <si>
    <t>CRC_a113.CRC_b188</t>
  </si>
  <si>
    <t>CRC_a114.CRC_b188</t>
  </si>
  <si>
    <t>CRC_a115.CRC_b188</t>
  </si>
  <si>
    <t>CRC_a116.CRC_b188</t>
  </si>
  <si>
    <t>CRC_a117.CRC_b188</t>
  </si>
  <si>
    <t>CRC_a118.CRC_b188</t>
  </si>
  <si>
    <t>CRC_a119.CRC_b188</t>
  </si>
  <si>
    <t>CRC_a120.CRC_b188</t>
  </si>
  <si>
    <t>CRC_a121.CRC_b188</t>
  </si>
  <si>
    <t>CRC_a122.CRC_b188</t>
  </si>
  <si>
    <t>CRC_a123.CRC_b188</t>
  </si>
  <si>
    <t>CRC_a124.CRC_b188</t>
  </si>
  <si>
    <t>CRC_a125.CRC_b188</t>
  </si>
  <si>
    <t>CRC_a126.CRC_b188</t>
  </si>
  <si>
    <t>CRC_a127.CRC_b188</t>
  </si>
  <si>
    <t>CRC_a128.CRC_b188</t>
  </si>
  <si>
    <t>CRC_a129.CRC_b188</t>
  </si>
  <si>
    <t>CRC_a130.CRC_b188</t>
  </si>
  <si>
    <t>CRC_a131.CRC_b188</t>
  </si>
  <si>
    <t>CRC_a132.CRC_b188</t>
  </si>
  <si>
    <t>CRC_a133.CRC_b188</t>
  </si>
  <si>
    <t>CRC_a134.CRC_b188</t>
  </si>
  <si>
    <t>CRC_a135.CRC_b188</t>
  </si>
  <si>
    <t>CRC_a136.CRC_b188</t>
  </si>
  <si>
    <t>CRC_a137.CRC_b188</t>
  </si>
  <si>
    <t>CRC_a138.CRC_b188</t>
  </si>
  <si>
    <t>CRC_a139.CRC_b188</t>
  </si>
  <si>
    <t>CRC_a140.CRC_b188</t>
  </si>
  <si>
    <t>CRC_a141.CRC_b188</t>
  </si>
  <si>
    <t>CRC_a142.CRC_b188</t>
  </si>
  <si>
    <t>CRC_a143.CRC_b188</t>
  </si>
  <si>
    <t>CRC_a144.CRC_b188</t>
  </si>
  <si>
    <t>CRC_a145.CRC_b188</t>
  </si>
  <si>
    <t>CRC_a146.CRC_b188</t>
  </si>
  <si>
    <t>CRC_a147.CRC_b188</t>
  </si>
  <si>
    <t>CRC_a148.CRC_b188</t>
  </si>
  <si>
    <t>CRC_a149.CRC_b188</t>
  </si>
  <si>
    <t>CRC_a150.CRC_b188</t>
  </si>
  <si>
    <t>CRC_a151.CRC_b188</t>
  </si>
  <si>
    <t>CRC_a152.CRC_b188</t>
  </si>
  <si>
    <t>CRC_a153.CRC_b188</t>
  </si>
  <si>
    <t>CRC_a154.CRC_b188</t>
  </si>
  <si>
    <t>CRC_a155.CRC_b188</t>
  </si>
  <si>
    <t>CRC_a156.CRC_b188</t>
  </si>
  <si>
    <t>CRC_a157.CRC_b188</t>
  </si>
  <si>
    <t>CRC_a158.CRC_b188</t>
  </si>
  <si>
    <t>CRC_a159.CRC_b188</t>
  </si>
  <si>
    <t>CRC_a160.CRC_b188</t>
  </si>
  <si>
    <t>CRC_a161.CRC_b188</t>
  </si>
  <si>
    <t>CRC_a162.CRC_b188</t>
  </si>
  <si>
    <t>CRC_a163.CRC_b188</t>
  </si>
  <si>
    <t>CRC_a164.CRC_b188</t>
  </si>
  <si>
    <t>CRC_a165.CRC_b188</t>
  </si>
  <si>
    <t>CRC_a166.CRC_b188</t>
  </si>
  <si>
    <t>CRC_a167.CRC_b188</t>
  </si>
  <si>
    <t>CRC_a168.CRC_b188</t>
  </si>
  <si>
    <t>CRC_a169.CRC_b188</t>
  </si>
  <si>
    <t>CRC_a170.CRC_b188</t>
  </si>
  <si>
    <t>CRC_a171.CRC_b188</t>
  </si>
  <si>
    <t>CRC_a172.CRC_b188</t>
  </si>
  <si>
    <t>CRC_a173.CRC_b188</t>
  </si>
  <si>
    <t>CRC_a174.CRC_b188</t>
  </si>
  <si>
    <t>CRC_a175.CRC_b188</t>
  </si>
  <si>
    <t>CRC_a176.CRC_b188</t>
  </si>
  <si>
    <t>CRC_a177.CRC_b188</t>
  </si>
  <si>
    <t>CRC_a178.CRC_b188</t>
  </si>
  <si>
    <t>CRC_a179.CRC_b188</t>
  </si>
  <si>
    <t>CRC_a180.CRC_b188</t>
  </si>
  <si>
    <t>CRC_a181.CRC_b188</t>
  </si>
  <si>
    <t>CRC_a182.CRC_b188</t>
  </si>
  <si>
    <t>CRC_a183.CRC_b188</t>
  </si>
  <si>
    <t>CRC_a184.CRC_b188</t>
  </si>
  <si>
    <t>CRC_a185.CRC_b188</t>
  </si>
  <si>
    <t>CRC_a186.CRC_b188</t>
  </si>
  <si>
    <t>CRC_a187.CRC_b188</t>
  </si>
  <si>
    <t>CRC_a188.CRC_b188</t>
  </si>
  <si>
    <t>CRC_a189.CRC_b188</t>
  </si>
  <si>
    <t>CRC_a190.CRC_b188</t>
  </si>
  <si>
    <t>CRC_a191.CRC_b188</t>
  </si>
  <si>
    <t>CRC_a192.CRC_b188</t>
  </si>
  <si>
    <t>CRC_a193.CRC_b188</t>
  </si>
  <si>
    <t>CRC_a194.CRC_b188</t>
  </si>
  <si>
    <t>CRC_a195.CRC_b188</t>
  </si>
  <si>
    <t>CRC_a196.CRC_b188</t>
  </si>
  <si>
    <t>CRC_a197.CRC_b188</t>
  </si>
  <si>
    <t>CRC_a198.CRC_b188</t>
  </si>
  <si>
    <t>CRC_a199.CRC_b188</t>
  </si>
  <si>
    <t>CDK4_a17.CRC_b188</t>
  </si>
  <si>
    <t>CRC_a1.CRC_b189</t>
  </si>
  <si>
    <t>CRC_a2.CRC_b189</t>
  </si>
  <si>
    <t>CRC_a3.CRC_b189</t>
  </si>
  <si>
    <t>CRC_a4.CRC_b189</t>
  </si>
  <si>
    <t>CRC_a5.CRC_b189</t>
  </si>
  <si>
    <t>CRC_a6.CRC_b189</t>
  </si>
  <si>
    <t>CRC_a7.CRC_b189</t>
  </si>
  <si>
    <t>CRC_a8.CRC_b189</t>
  </si>
  <si>
    <t>CRC_a9.CRC_b189</t>
  </si>
  <si>
    <t>CRC_a10.CRC_b189</t>
  </si>
  <si>
    <t>CRC_a11.CRC_b189</t>
  </si>
  <si>
    <t>CRC_a12.CRC_b189</t>
  </si>
  <si>
    <t>CRC_a13.CRC_b189</t>
  </si>
  <si>
    <t>CRC_a14.CRC_b189</t>
  </si>
  <si>
    <t>CRC_a15.CRC_b189</t>
  </si>
  <si>
    <t>CRC_a16.CRC_b189</t>
  </si>
  <si>
    <t>CRC_a17.CRC_b189</t>
  </si>
  <si>
    <t>CRC_a18.CRC_b189</t>
  </si>
  <si>
    <t>CRC_a19.CRC_b189</t>
  </si>
  <si>
    <t>CRC_a20.CRC_b189</t>
  </si>
  <si>
    <t>CRC_a21.CRC_b189</t>
  </si>
  <si>
    <t>CRC_a22.CRC_b189</t>
  </si>
  <si>
    <t>CRC_a23.CRC_b189</t>
  </si>
  <si>
    <t>CRC_a24.CRC_b189</t>
  </si>
  <si>
    <t>CRC_a25.CRC_b189</t>
  </si>
  <si>
    <t>CRC_a26.CRC_b189</t>
  </si>
  <si>
    <t>CRC_a27.CRC_b189</t>
  </si>
  <si>
    <t>CRC_a28.CRC_b189</t>
  </si>
  <si>
    <t>CRC_a29.CRC_b189</t>
  </si>
  <si>
    <t>CRC_a30.CRC_b189</t>
  </si>
  <si>
    <t>CRC_a31.CRC_b189</t>
  </si>
  <si>
    <t>CRC_a32.CRC_b189</t>
  </si>
  <si>
    <t>CRC_a33.CRC_b189</t>
  </si>
  <si>
    <t>CRC_a34.CRC_b189</t>
  </si>
  <si>
    <t>CRC_a35.CRC_b189</t>
  </si>
  <si>
    <t>CRC_a36.CRC_b189</t>
  </si>
  <si>
    <t>CRC_a37.CRC_b189</t>
  </si>
  <si>
    <t>CRC_a38.CRC_b189</t>
  </si>
  <si>
    <t>CRC_a39.CRC_b189</t>
  </si>
  <si>
    <t>CRC_a40.CRC_b189</t>
  </si>
  <si>
    <t>CRC_a41.CRC_b189</t>
  </si>
  <si>
    <t>CRC_a42.CRC_b189</t>
  </si>
  <si>
    <t>CRC_a43.CRC_b189</t>
  </si>
  <si>
    <t>CRC_a44.CRC_b189</t>
  </si>
  <si>
    <t>CRC_a45.CRC_b189</t>
  </si>
  <si>
    <t>CRC_a46.CRC_b189</t>
  </si>
  <si>
    <t>CRC_a47.CRC_b189</t>
  </si>
  <si>
    <t>CRC_a48.CRC_b189</t>
  </si>
  <si>
    <t>CRC_a49.CRC_b189</t>
  </si>
  <si>
    <t>CRC_a50.CRC_b189</t>
  </si>
  <si>
    <t>CRC_a51.CRC_b189</t>
  </si>
  <si>
    <t>CRC_a52.CRC_b189</t>
  </si>
  <si>
    <t>CRC_a53.CRC_b189</t>
  </si>
  <si>
    <t>CRC_a54.CRC_b189</t>
  </si>
  <si>
    <t>CRC_a55.CRC_b189</t>
  </si>
  <si>
    <t>CRC_a56.CRC_b189</t>
  </si>
  <si>
    <t>CRC_a57.CRC_b189</t>
  </si>
  <si>
    <t>CRC_a58.CRC_b189</t>
  </si>
  <si>
    <t>CRC_a59.CRC_b189</t>
  </si>
  <si>
    <t>CRC_a60.CRC_b189</t>
  </si>
  <si>
    <t>CRC_a61.CRC_b189</t>
  </si>
  <si>
    <t>CRC_a62.CRC_b189</t>
  </si>
  <si>
    <t>CRC_a63.CRC_b189</t>
  </si>
  <si>
    <t>CRC_a64.CRC_b189</t>
  </si>
  <si>
    <t>CRC_a65.CRC_b189</t>
  </si>
  <si>
    <t>CRC_a66.CRC_b189</t>
  </si>
  <si>
    <t>CRC_a67.CRC_b189</t>
  </si>
  <si>
    <t>CRC_a68.CRC_b189</t>
  </si>
  <si>
    <t>CRC_a69.CRC_b189</t>
  </si>
  <si>
    <t>CRC_a70.CRC_b189</t>
  </si>
  <si>
    <t>CRC_a71.CRC_b189</t>
  </si>
  <si>
    <t>CRC_a72.CRC_b189</t>
  </si>
  <si>
    <t>CRC_a73.CRC_b189</t>
  </si>
  <si>
    <t>CRC_a74.CRC_b189</t>
  </si>
  <si>
    <t>CRC_a75.CRC_b189</t>
  </si>
  <si>
    <t>CRC_a76.CRC_b189</t>
  </si>
  <si>
    <t>CRC_a77.CRC_b189</t>
  </si>
  <si>
    <t>CRC_a78.CRC_b189</t>
  </si>
  <si>
    <t>CRC_a79.CRC_b189</t>
  </si>
  <si>
    <t>CRC_a80.CRC_b189</t>
  </si>
  <si>
    <t>CRC_a81.CRC_b189</t>
  </si>
  <si>
    <t>CRC_a82.CRC_b189</t>
  </si>
  <si>
    <t>CRC_a83.CRC_b189</t>
  </si>
  <si>
    <t>CRC_a84.CRC_b189</t>
  </si>
  <si>
    <t>CRC_a85.CRC_b189</t>
  </si>
  <si>
    <t>CRC_a86.CRC_b189</t>
  </si>
  <si>
    <t>CRC_a87.CRC_b189</t>
  </si>
  <si>
    <t>CRC_a88.CRC_b189</t>
  </si>
  <si>
    <t>CRC_a89.CRC_b189</t>
  </si>
  <si>
    <t>CRC_a90.CRC_b189</t>
  </si>
  <si>
    <t>CRC_a91.CRC_b189</t>
  </si>
  <si>
    <t>CRC_a92.CRC_b189</t>
  </si>
  <si>
    <t>CRC_a93.CRC_b189</t>
  </si>
  <si>
    <t>CRC_a94.CRC_b189</t>
  </si>
  <si>
    <t>CRC_a95.CRC_b189</t>
  </si>
  <si>
    <t>CRC_a96.CRC_b189</t>
  </si>
  <si>
    <t>CRC_a97.CRC_b189</t>
  </si>
  <si>
    <t>CRC_a98.CRC_b189</t>
  </si>
  <si>
    <t>CRC_a99.CRC_b189</t>
  </si>
  <si>
    <t>CRC_a100.CRC_b189</t>
  </si>
  <si>
    <t>CRC_a101.CRC_b189</t>
  </si>
  <si>
    <t>CRC_a102.CRC_b189</t>
  </si>
  <si>
    <t>CRC_a103.CRC_b189</t>
  </si>
  <si>
    <t>CRC_a104.CRC_b189</t>
  </si>
  <si>
    <t>CRC_a105.CRC_b189</t>
  </si>
  <si>
    <t>CRC_a106.CRC_b189</t>
  </si>
  <si>
    <t>CRC_a107.CRC_b189</t>
  </si>
  <si>
    <t>CRC_a108.CRC_b189</t>
  </si>
  <si>
    <t>CRC_a109.CRC_b189</t>
  </si>
  <si>
    <t>CRC_a110.CRC_b189</t>
  </si>
  <si>
    <t>CRC_a111.CRC_b189</t>
  </si>
  <si>
    <t>CRC_a112.CRC_b189</t>
  </si>
  <si>
    <t>CRC_a113.CRC_b189</t>
  </si>
  <si>
    <t>CRC_a114.CRC_b189</t>
  </si>
  <si>
    <t>CRC_a115.CRC_b189</t>
  </si>
  <si>
    <t>CRC_a116.CRC_b189</t>
  </si>
  <si>
    <t>CRC_a117.CRC_b189</t>
  </si>
  <si>
    <t>CRC_a118.CRC_b189</t>
  </si>
  <si>
    <t>CRC_a119.CRC_b189</t>
  </si>
  <si>
    <t>CRC_a120.CRC_b189</t>
  </si>
  <si>
    <t>CRC_a121.CRC_b189</t>
  </si>
  <si>
    <t>CRC_a122.CRC_b189</t>
  </si>
  <si>
    <t>CRC_a123.CRC_b189</t>
  </si>
  <si>
    <t>CRC_a124.CRC_b189</t>
  </si>
  <si>
    <t>CRC_a125.CRC_b189</t>
  </si>
  <si>
    <t>CRC_a126.CRC_b189</t>
  </si>
  <si>
    <t>CRC_a127.CRC_b189</t>
  </si>
  <si>
    <t>CRC_a128.CRC_b189</t>
  </si>
  <si>
    <t>CRC_a129.CRC_b189</t>
  </si>
  <si>
    <t>CRC_a130.CRC_b189</t>
  </si>
  <si>
    <t>CRC_a131.CRC_b189</t>
  </si>
  <si>
    <t>CRC_a132.CRC_b189</t>
  </si>
  <si>
    <t>CRC_a133.CRC_b189</t>
  </si>
  <si>
    <t>CRC_a134.CRC_b189</t>
  </si>
  <si>
    <t>CRC_a135.CRC_b189</t>
  </si>
  <si>
    <t>CRC_a136.CRC_b189</t>
  </si>
  <si>
    <t>CRC_a137.CRC_b189</t>
  </si>
  <si>
    <t>CRC_a138.CRC_b189</t>
  </si>
  <si>
    <t>CRC_a139.CRC_b189</t>
  </si>
  <si>
    <t>CRC_a140.CRC_b189</t>
  </si>
  <si>
    <t>CRC_a141.CRC_b189</t>
  </si>
  <si>
    <t>CRC_a142.CRC_b189</t>
  </si>
  <si>
    <t>CRC_a143.CRC_b189</t>
  </si>
  <si>
    <t>CRC_a144.CRC_b189</t>
  </si>
  <si>
    <t>CRC_a145.CRC_b189</t>
  </si>
  <si>
    <t>CRC_a146.CRC_b189</t>
  </si>
  <si>
    <t>CRC_a147.CRC_b189</t>
  </si>
  <si>
    <t>CRC_a148.CRC_b189</t>
  </si>
  <si>
    <t>CRC_a149.CRC_b189</t>
  </si>
  <si>
    <t>CRC_a150.CRC_b189</t>
  </si>
  <si>
    <t>CRC_a151.CRC_b189</t>
  </si>
  <si>
    <t>CRC_a152.CRC_b189</t>
  </si>
  <si>
    <t>CRC_a153.CRC_b189</t>
  </si>
  <si>
    <t>CRC_a154.CRC_b189</t>
  </si>
  <si>
    <t>CRC_a155.CRC_b189</t>
  </si>
  <si>
    <t>CRC_a156.CRC_b189</t>
  </si>
  <si>
    <t>CRC_a157.CRC_b189</t>
  </si>
  <si>
    <t>CRC_a158.CRC_b189</t>
  </si>
  <si>
    <t>CRC_a159.CRC_b189</t>
  </si>
  <si>
    <t>CRC_a160.CRC_b189</t>
  </si>
  <si>
    <t>CRC_a161.CRC_b189</t>
  </si>
  <si>
    <t>CRC_a162.CRC_b189</t>
  </si>
  <si>
    <t>CRC_a163.CRC_b189</t>
  </si>
  <si>
    <t>CRC_a164.CRC_b189</t>
  </si>
  <si>
    <t>CRC_a165.CRC_b189</t>
  </si>
  <si>
    <t>CRC_a166.CRC_b189</t>
  </si>
  <si>
    <t>CRC_a167.CRC_b189</t>
  </si>
  <si>
    <t>CRC_a168.CRC_b189</t>
  </si>
  <si>
    <t>CRC_a169.CRC_b189</t>
  </si>
  <si>
    <t>CRC_a170.CRC_b189</t>
  </si>
  <si>
    <t>CRC_a171.CRC_b189</t>
  </si>
  <si>
    <t>CRC_a172.CRC_b189</t>
  </si>
  <si>
    <t>CRC_a173.CRC_b189</t>
  </si>
  <si>
    <t>CRC_a174.CRC_b189</t>
  </si>
  <si>
    <t>CRC_a175.CRC_b189</t>
  </si>
  <si>
    <t>CRC_a176.CRC_b189</t>
  </si>
  <si>
    <t>CRC_a177.CRC_b189</t>
  </si>
  <si>
    <t>CRC_a178.CRC_b189</t>
  </si>
  <si>
    <t>CRC_a179.CRC_b189</t>
  </si>
  <si>
    <t>CRC_a180.CRC_b189</t>
  </si>
  <si>
    <t>CRC_a181.CRC_b189</t>
  </si>
  <si>
    <t>CRC_a182.CRC_b189</t>
  </si>
  <si>
    <t>CRC_a183.CRC_b189</t>
  </si>
  <si>
    <t>CRC_a184.CRC_b189</t>
  </si>
  <si>
    <t>CRC_a185.CRC_b189</t>
  </si>
  <si>
    <t>CRC_a186.CRC_b189</t>
  </si>
  <si>
    <t>CRC_a187.CRC_b189</t>
  </si>
  <si>
    <t>CRC_a188.CRC_b189</t>
  </si>
  <si>
    <t>CRC_a189.CRC_b189</t>
  </si>
  <si>
    <t>CRC_a190.CRC_b189</t>
  </si>
  <si>
    <t>CRC_a191.CRC_b189</t>
  </si>
  <si>
    <t>CRC_a192.CRC_b189</t>
  </si>
  <si>
    <t>CRC_a193.CRC_b189</t>
  </si>
  <si>
    <t>CRC_a194.CRC_b189</t>
  </si>
  <si>
    <t>CRC_a195.CRC_b189</t>
  </si>
  <si>
    <t>CRC_a196.CRC_b189</t>
  </si>
  <si>
    <t>CRC_a197.CRC_b189</t>
  </si>
  <si>
    <t>CRC_a198.CRC_b189</t>
  </si>
  <si>
    <t>CRC_a199.CRC_b189</t>
  </si>
  <si>
    <t>CDK4_a17.CRC_b189</t>
  </si>
  <si>
    <t>CRC_a1.CRC_b190</t>
  </si>
  <si>
    <t>CRC_a2.CRC_b190</t>
  </si>
  <si>
    <t>CRC_a3.CRC_b190</t>
  </si>
  <si>
    <t>CRC_a4.CRC_b190</t>
  </si>
  <si>
    <t>CRC_a5.CRC_b190</t>
  </si>
  <si>
    <t>CRC_a6.CRC_b190</t>
  </si>
  <si>
    <t>CRC_a7.CRC_b190</t>
  </si>
  <si>
    <t>CRC_a8.CRC_b190</t>
  </si>
  <si>
    <t>CRC_a9.CRC_b190</t>
  </si>
  <si>
    <t>CRC_a10.CRC_b190</t>
  </si>
  <si>
    <t>CRC_a11.CRC_b190</t>
  </si>
  <si>
    <t>CRC_a12.CRC_b190</t>
  </si>
  <si>
    <t>CRC_a13.CRC_b190</t>
  </si>
  <si>
    <t>CRC_a14.CRC_b190</t>
  </si>
  <si>
    <t>CRC_a15.CRC_b190</t>
  </si>
  <si>
    <t>CRC_a16.CRC_b190</t>
  </si>
  <si>
    <t>CRC_a17.CRC_b190</t>
  </si>
  <si>
    <t>CRC_a18.CRC_b190</t>
  </si>
  <si>
    <t>CRC_a19.CRC_b190</t>
  </si>
  <si>
    <t>CRC_a20.CRC_b190</t>
  </si>
  <si>
    <t>CRC_a21.CRC_b190</t>
  </si>
  <si>
    <t>CRC_a22.CRC_b190</t>
  </si>
  <si>
    <t>CRC_a23.CRC_b190</t>
  </si>
  <si>
    <t>CRC_a24.CRC_b190</t>
  </si>
  <si>
    <t>CRC_a25.CRC_b190</t>
  </si>
  <si>
    <t>CRC_a26.CRC_b190</t>
  </si>
  <si>
    <t>CRC_a27.CRC_b190</t>
  </si>
  <si>
    <t>CRC_a28.CRC_b190</t>
  </si>
  <si>
    <t>CRC_a29.CRC_b190</t>
  </si>
  <si>
    <t>CRC_a30.CRC_b190</t>
  </si>
  <si>
    <t>CRC_a31.CRC_b190</t>
  </si>
  <si>
    <t>CRC_a32.CRC_b190</t>
  </si>
  <si>
    <t>CRC_a33.CRC_b190</t>
  </si>
  <si>
    <t>CRC_a34.CRC_b190</t>
  </si>
  <si>
    <t>CRC_a35.CRC_b190</t>
  </si>
  <si>
    <t>CRC_a36.CRC_b190</t>
  </si>
  <si>
    <t>CRC_a37.CRC_b190</t>
  </si>
  <si>
    <t>CRC_a38.CRC_b190</t>
  </si>
  <si>
    <t>CRC_a39.CRC_b190</t>
  </si>
  <si>
    <t>CRC_a40.CRC_b190</t>
  </si>
  <si>
    <t>CRC_a41.CRC_b190</t>
  </si>
  <si>
    <t>CRC_a42.CRC_b190</t>
  </si>
  <si>
    <t>CRC_a43.CRC_b190</t>
  </si>
  <si>
    <t>CRC_a44.CRC_b190</t>
  </si>
  <si>
    <t>CRC_a45.CRC_b190</t>
  </si>
  <si>
    <t>CRC_a46.CRC_b190</t>
  </si>
  <si>
    <t>CRC_a47.CRC_b190</t>
  </si>
  <si>
    <t>CRC_a48.CRC_b190</t>
  </si>
  <si>
    <t>CRC_a49.CRC_b190</t>
  </si>
  <si>
    <t>CRC_a50.CRC_b190</t>
  </si>
  <si>
    <t>CRC_a51.CRC_b190</t>
  </si>
  <si>
    <t>CRC_a52.CRC_b190</t>
  </si>
  <si>
    <t>CRC_a53.CRC_b190</t>
  </si>
  <si>
    <t>CRC_a54.CRC_b190</t>
  </si>
  <si>
    <t>CRC_a55.CRC_b190</t>
  </si>
  <si>
    <t>CRC_a56.CRC_b190</t>
  </si>
  <si>
    <t>CRC_a57.CRC_b190</t>
  </si>
  <si>
    <t>CRC_a58.CRC_b190</t>
  </si>
  <si>
    <t>CRC_a59.CRC_b190</t>
  </si>
  <si>
    <t>CRC_a60.CRC_b190</t>
  </si>
  <si>
    <t>CRC_a61.CRC_b190</t>
  </si>
  <si>
    <t>CRC_a62.CRC_b190</t>
  </si>
  <si>
    <t>CRC_a63.CRC_b190</t>
  </si>
  <si>
    <t>CRC_a64.CRC_b190</t>
  </si>
  <si>
    <t>CRC_a65.CRC_b190</t>
  </si>
  <si>
    <t>CRC_a66.CRC_b190</t>
  </si>
  <si>
    <t>CRC_a67.CRC_b190</t>
  </si>
  <si>
    <t>CRC_a68.CRC_b190</t>
  </si>
  <si>
    <t>CRC_a69.CRC_b190</t>
  </si>
  <si>
    <t>CRC_a70.CRC_b190</t>
  </si>
  <si>
    <t>CRC_a71.CRC_b190</t>
  </si>
  <si>
    <t>CRC_a72.CRC_b190</t>
  </si>
  <si>
    <t>CRC_a73.CRC_b190</t>
  </si>
  <si>
    <t>CRC_a74.CRC_b190</t>
  </si>
  <si>
    <t>CRC_a75.CRC_b190</t>
  </si>
  <si>
    <t>CRC_a76.CRC_b190</t>
  </si>
  <si>
    <t>CRC_a77.CRC_b190</t>
  </si>
  <si>
    <t>CRC_a78.CRC_b190</t>
  </si>
  <si>
    <t>CRC_a79.CRC_b190</t>
  </si>
  <si>
    <t>CRC_a80.CRC_b190</t>
  </si>
  <si>
    <t>CRC_a81.CRC_b190</t>
  </si>
  <si>
    <t>CRC_a82.CRC_b190</t>
  </si>
  <si>
    <t>CRC_a83.CRC_b190</t>
  </si>
  <si>
    <t>CRC_a84.CRC_b190</t>
  </si>
  <si>
    <t>CRC_a85.CRC_b190</t>
  </si>
  <si>
    <t>CRC_a86.CRC_b190</t>
  </si>
  <si>
    <t>CRC_a87.CRC_b190</t>
  </si>
  <si>
    <t>CRC_a88.CRC_b190</t>
  </si>
  <si>
    <t>CRC_a89.CRC_b190</t>
  </si>
  <si>
    <t>CRC_a90.CRC_b190</t>
  </si>
  <si>
    <t>CRC_a91.CRC_b190</t>
  </si>
  <si>
    <t>CRC_a92.CRC_b190</t>
  </si>
  <si>
    <t>CRC_a93.CRC_b190</t>
  </si>
  <si>
    <t>CRC_a94.CRC_b190</t>
  </si>
  <si>
    <t>CRC_a95.CRC_b190</t>
  </si>
  <si>
    <t>CRC_a96.CRC_b190</t>
  </si>
  <si>
    <t>CRC_a97.CRC_b190</t>
  </si>
  <si>
    <t>CRC_a98.CRC_b190</t>
  </si>
  <si>
    <t>CRC_a99.CRC_b190</t>
  </si>
  <si>
    <t>CRC_a100.CRC_b190</t>
  </si>
  <si>
    <t>CRC_a101.CRC_b190</t>
  </si>
  <si>
    <t>CRC_a102.CRC_b190</t>
  </si>
  <si>
    <t>CRC_a103.CRC_b190</t>
  </si>
  <si>
    <t>CRC_a104.CRC_b190</t>
  </si>
  <si>
    <t>CRC_a105.CRC_b190</t>
  </si>
  <si>
    <t>CRC_a106.CRC_b190</t>
  </si>
  <si>
    <t>CRC_a107.CRC_b190</t>
  </si>
  <si>
    <t>CRC_a108.CRC_b190</t>
  </si>
  <si>
    <t>CRC_a109.CRC_b190</t>
  </si>
  <si>
    <t>CRC_a110.CRC_b190</t>
  </si>
  <si>
    <t>CRC_a111.CRC_b190</t>
  </si>
  <si>
    <t>CRC_a112.CRC_b190</t>
  </si>
  <si>
    <t>CRC_a113.CRC_b190</t>
  </si>
  <si>
    <t>CRC_a114.CRC_b190</t>
  </si>
  <si>
    <t>CRC_a115.CRC_b190</t>
  </si>
  <si>
    <t>CRC_a116.CRC_b190</t>
  </si>
  <si>
    <t>CRC_a117.CRC_b190</t>
  </si>
  <si>
    <t>CRC_a118.CRC_b190</t>
  </si>
  <si>
    <t>CRC_a119.CRC_b190</t>
  </si>
  <si>
    <t>CRC_a120.CRC_b190</t>
  </si>
  <si>
    <t>CRC_a121.CRC_b190</t>
  </si>
  <si>
    <t>CRC_a122.CRC_b190</t>
  </si>
  <si>
    <t>CRC_a123.CRC_b190</t>
  </si>
  <si>
    <t>CRC_a124.CRC_b190</t>
  </si>
  <si>
    <t>CRC_a125.CRC_b190</t>
  </si>
  <si>
    <t>CRC_a126.CRC_b190</t>
  </si>
  <si>
    <t>CRC_a127.CRC_b190</t>
  </si>
  <si>
    <t>CRC_a128.CRC_b190</t>
  </si>
  <si>
    <t>CRC_a129.CRC_b190</t>
  </si>
  <si>
    <t>CRC_a130.CRC_b190</t>
  </si>
  <si>
    <t>CRC_a131.CRC_b190</t>
  </si>
  <si>
    <t>CRC_a132.CRC_b190</t>
  </si>
  <si>
    <t>CRC_a133.CRC_b190</t>
  </si>
  <si>
    <t>CRC_a134.CRC_b190</t>
  </si>
  <si>
    <t>CRC_a135.CRC_b190</t>
  </si>
  <si>
    <t>CRC_a136.CRC_b190</t>
  </si>
  <si>
    <t>CRC_a137.CRC_b190</t>
  </si>
  <si>
    <t>CRC_a138.CRC_b190</t>
  </si>
  <si>
    <t>CRC_a139.CRC_b190</t>
  </si>
  <si>
    <t>CRC_a140.CRC_b190</t>
  </si>
  <si>
    <t>CRC_a141.CRC_b190</t>
  </si>
  <si>
    <t>CRC_a142.CRC_b190</t>
  </si>
  <si>
    <t>CRC_a143.CRC_b190</t>
  </si>
  <si>
    <t>CRC_a144.CRC_b190</t>
  </si>
  <si>
    <t>CRC_a145.CRC_b190</t>
  </si>
  <si>
    <t>CRC_a146.CRC_b190</t>
  </si>
  <si>
    <t>CRC_a147.CRC_b190</t>
  </si>
  <si>
    <t>CRC_a148.CRC_b190</t>
  </si>
  <si>
    <t>CRC_a149.CRC_b190</t>
  </si>
  <si>
    <t>CRC_a150.CRC_b190</t>
  </si>
  <si>
    <t>CRC_a151.CRC_b190</t>
  </si>
  <si>
    <t>CRC_a152.CRC_b190</t>
  </si>
  <si>
    <t>CRC_a153.CRC_b190</t>
  </si>
  <si>
    <t>CRC_a154.CRC_b190</t>
  </si>
  <si>
    <t>CRC_a155.CRC_b190</t>
  </si>
  <si>
    <t>CRC_a156.CRC_b190</t>
  </si>
  <si>
    <t>CRC_a157.CRC_b190</t>
  </si>
  <si>
    <t>CRC_a158.CRC_b190</t>
  </si>
  <si>
    <t>CRC_a159.CRC_b190</t>
  </si>
  <si>
    <t>CRC_a160.CRC_b190</t>
  </si>
  <si>
    <t>CRC_a161.CRC_b190</t>
  </si>
  <si>
    <t>CRC_a162.CRC_b190</t>
  </si>
  <si>
    <t>CRC_a163.CRC_b190</t>
  </si>
  <si>
    <t>CRC_a164.CRC_b190</t>
  </si>
  <si>
    <t>CRC_a165.CRC_b190</t>
  </si>
  <si>
    <t>CRC_a166.CRC_b190</t>
  </si>
  <si>
    <t>CRC_a167.CRC_b190</t>
  </si>
  <si>
    <t>CRC_a168.CRC_b190</t>
  </si>
  <si>
    <t>CRC_a169.CRC_b190</t>
  </si>
  <si>
    <t>CRC_a170.CRC_b190</t>
  </si>
  <si>
    <t>CRC_a171.CRC_b190</t>
  </si>
  <si>
    <t>CRC_a172.CRC_b190</t>
  </si>
  <si>
    <t>CRC_a173.CRC_b190</t>
  </si>
  <si>
    <t>CRC_a174.CRC_b190</t>
  </si>
  <si>
    <t>CRC_a175.CRC_b190</t>
  </si>
  <si>
    <t>CRC_a176.CRC_b190</t>
  </si>
  <si>
    <t>CRC_a177.CRC_b190</t>
  </si>
  <si>
    <t>CRC_a178.CRC_b190</t>
  </si>
  <si>
    <t>CRC_a179.CRC_b190</t>
  </si>
  <si>
    <t>CRC_a180.CRC_b190</t>
  </si>
  <si>
    <t>CRC_a181.CRC_b190</t>
  </si>
  <si>
    <t>CRC_a182.CRC_b190</t>
  </si>
  <si>
    <t>CRC_a183.CRC_b190</t>
  </si>
  <si>
    <t>CRC_a184.CRC_b190</t>
  </si>
  <si>
    <t>CRC_a185.CRC_b190</t>
  </si>
  <si>
    <t>CRC_a186.CRC_b190</t>
  </si>
  <si>
    <t>CRC_a187.CRC_b190</t>
  </si>
  <si>
    <t>CRC_a188.CRC_b190</t>
  </si>
  <si>
    <t>CRC_a189.CRC_b190</t>
  </si>
  <si>
    <t>CRC_a190.CRC_b190</t>
  </si>
  <si>
    <t>CRC_a191.CRC_b190</t>
  </si>
  <si>
    <t>CRC_a192.CRC_b190</t>
  </si>
  <si>
    <t>CRC_a193.CRC_b190</t>
  </si>
  <si>
    <t>CRC_a194.CRC_b190</t>
  </si>
  <si>
    <t>CRC_a195.CRC_b190</t>
  </si>
  <si>
    <t>CRC_a196.CRC_b190</t>
  </si>
  <si>
    <t>CRC_a197.CRC_b190</t>
  </si>
  <si>
    <t>CRC_a198.CRC_b190</t>
  </si>
  <si>
    <t>CRC_a199.CRC_b190</t>
  </si>
  <si>
    <t>CDK4_a17.CRC_b190</t>
  </si>
  <si>
    <t>CRC_a1.CRC_b191</t>
  </si>
  <si>
    <t>CRC_a2.CRC_b191</t>
  </si>
  <si>
    <t>CRC_a3.CRC_b191</t>
  </si>
  <si>
    <t>CRC_a4.CRC_b191</t>
  </si>
  <si>
    <t>CRC_a5.CRC_b191</t>
  </si>
  <si>
    <t>CRC_a6.CRC_b191</t>
  </si>
  <si>
    <t>CRC_a7.CRC_b191</t>
  </si>
  <si>
    <t>CRC_a8.CRC_b191</t>
  </si>
  <si>
    <t>CRC_a9.CRC_b191</t>
  </si>
  <si>
    <t>CRC_a10.CRC_b191</t>
  </si>
  <si>
    <t>CRC_a11.CRC_b191</t>
  </si>
  <si>
    <t>CRC_a12.CRC_b191</t>
  </si>
  <si>
    <t>CRC_a13.CRC_b191</t>
  </si>
  <si>
    <t>CRC_a14.CRC_b191</t>
  </si>
  <si>
    <t>CRC_a15.CRC_b191</t>
  </si>
  <si>
    <t>CRC_a16.CRC_b191</t>
  </si>
  <si>
    <t>CRC_a17.CRC_b191</t>
  </si>
  <si>
    <t>CRC_a18.CRC_b191</t>
  </si>
  <si>
    <t>CRC_a19.CRC_b191</t>
  </si>
  <si>
    <t>CRC_a20.CRC_b191</t>
  </si>
  <si>
    <t>CRC_a21.CRC_b191</t>
  </si>
  <si>
    <t>CRC_a22.CRC_b191</t>
  </si>
  <si>
    <t>CRC_a23.CRC_b191</t>
  </si>
  <si>
    <t>CRC_a24.CRC_b191</t>
  </si>
  <si>
    <t>CRC_a25.CRC_b191</t>
  </si>
  <si>
    <t>CRC_a26.CRC_b191</t>
  </si>
  <si>
    <t>CRC_a27.CRC_b191</t>
  </si>
  <si>
    <t>CRC_a28.CRC_b191</t>
  </si>
  <si>
    <t>CRC_a29.CRC_b191</t>
  </si>
  <si>
    <t>CRC_a30.CRC_b191</t>
  </si>
  <si>
    <t>CRC_a31.CRC_b191</t>
  </si>
  <si>
    <t>CRC_a32.CRC_b191</t>
  </si>
  <si>
    <t>CRC_a33.CRC_b191</t>
  </si>
  <si>
    <t>CRC_a34.CRC_b191</t>
  </si>
  <si>
    <t>CRC_a35.CRC_b191</t>
  </si>
  <si>
    <t>CRC_a36.CRC_b191</t>
  </si>
  <si>
    <t>CRC_a37.CRC_b191</t>
  </si>
  <si>
    <t>CRC_a38.CRC_b191</t>
  </si>
  <si>
    <t>CRC_a39.CRC_b191</t>
  </si>
  <si>
    <t>CRC_a40.CRC_b191</t>
  </si>
  <si>
    <t>CRC_a41.CRC_b191</t>
  </si>
  <si>
    <t>CRC_a42.CRC_b191</t>
  </si>
  <si>
    <t>CRC_a43.CRC_b191</t>
  </si>
  <si>
    <t>CRC_a44.CRC_b191</t>
  </si>
  <si>
    <t>CRC_a45.CRC_b191</t>
  </si>
  <si>
    <t>CRC_a46.CRC_b191</t>
  </si>
  <si>
    <t>CRC_a47.CRC_b191</t>
  </si>
  <si>
    <t>CRC_a48.CRC_b191</t>
  </si>
  <si>
    <t>CRC_a49.CRC_b191</t>
  </si>
  <si>
    <t>CRC_a50.CRC_b191</t>
  </si>
  <si>
    <t>CRC_a51.CRC_b191</t>
  </si>
  <si>
    <t>CRC_a52.CRC_b191</t>
  </si>
  <si>
    <t>CRC_a53.CRC_b191</t>
  </si>
  <si>
    <t>CRC_a54.CRC_b191</t>
  </si>
  <si>
    <t>CRC_a55.CRC_b191</t>
  </si>
  <si>
    <t>CRC_a56.CRC_b191</t>
  </si>
  <si>
    <t>CRC_a57.CRC_b191</t>
  </si>
  <si>
    <t>CRC_a58.CRC_b191</t>
  </si>
  <si>
    <t>CRC_a59.CRC_b191</t>
  </si>
  <si>
    <t>CRC_a60.CRC_b191</t>
  </si>
  <si>
    <t>CRC_a61.CRC_b191</t>
  </si>
  <si>
    <t>CRC_a62.CRC_b191</t>
  </si>
  <si>
    <t>CRC_a63.CRC_b191</t>
  </si>
  <si>
    <t>CRC_a64.CRC_b191</t>
  </si>
  <si>
    <t>CRC_a65.CRC_b191</t>
  </si>
  <si>
    <t>CRC_a66.CRC_b191</t>
  </si>
  <si>
    <t>CRC_a67.CRC_b191</t>
  </si>
  <si>
    <t>CRC_a68.CRC_b191</t>
  </si>
  <si>
    <t>CRC_a69.CRC_b191</t>
  </si>
  <si>
    <t>CRC_a70.CRC_b191</t>
  </si>
  <si>
    <t>CRC_a71.CRC_b191</t>
  </si>
  <si>
    <t>CRC_a72.CRC_b191</t>
  </si>
  <si>
    <t>CRC_a73.CRC_b191</t>
  </si>
  <si>
    <t>CRC_a74.CRC_b191</t>
  </si>
  <si>
    <t>CRC_a75.CRC_b191</t>
  </si>
  <si>
    <t>CRC_a76.CRC_b191</t>
  </si>
  <si>
    <t>CRC_a77.CRC_b191</t>
  </si>
  <si>
    <t>CRC_a78.CRC_b191</t>
  </si>
  <si>
    <t>CRC_a79.CRC_b191</t>
  </si>
  <si>
    <t>CRC_a80.CRC_b191</t>
  </si>
  <si>
    <t>CRC_a81.CRC_b191</t>
  </si>
  <si>
    <t>CRC_a82.CRC_b191</t>
  </si>
  <si>
    <t>CRC_a83.CRC_b191</t>
  </si>
  <si>
    <t>CRC_a84.CRC_b191</t>
  </si>
  <si>
    <t>CRC_a85.CRC_b191</t>
  </si>
  <si>
    <t>CRC_a86.CRC_b191</t>
  </si>
  <si>
    <t>CRC_a87.CRC_b191</t>
  </si>
  <si>
    <t>CRC_a88.CRC_b191</t>
  </si>
  <si>
    <t>CRC_a89.CRC_b191</t>
  </si>
  <si>
    <t>CRC_a90.CRC_b191</t>
  </si>
  <si>
    <t>CRC_a91.CRC_b191</t>
  </si>
  <si>
    <t>CRC_a92.CRC_b191</t>
  </si>
  <si>
    <t>CRC_a93.CRC_b191</t>
  </si>
  <si>
    <t>CRC_a94.CRC_b191</t>
  </si>
  <si>
    <t>CRC_a95.CRC_b191</t>
  </si>
  <si>
    <t>CRC_a96.CRC_b191</t>
  </si>
  <si>
    <t>CRC_a97.CRC_b191</t>
  </si>
  <si>
    <t>CRC_a98.CRC_b191</t>
  </si>
  <si>
    <t>CRC_a99.CRC_b191</t>
  </si>
  <si>
    <t>CRC_a100.CRC_b191</t>
  </si>
  <si>
    <t>CRC_a101.CRC_b191</t>
  </si>
  <si>
    <t>CRC_a102.CRC_b191</t>
  </si>
  <si>
    <t>CRC_a103.CRC_b191</t>
  </si>
  <si>
    <t>CRC_a104.CRC_b191</t>
  </si>
  <si>
    <t>CRC_a105.CRC_b191</t>
  </si>
  <si>
    <t>CRC_a106.CRC_b191</t>
  </si>
  <si>
    <t>CRC_a107.CRC_b191</t>
  </si>
  <si>
    <t>CRC_a108.CRC_b191</t>
  </si>
  <si>
    <t>CRC_a109.CRC_b191</t>
  </si>
  <si>
    <t>CRC_a110.CRC_b191</t>
  </si>
  <si>
    <t>CRC_a111.CRC_b191</t>
  </si>
  <si>
    <t>CRC_a112.CRC_b191</t>
  </si>
  <si>
    <t>CRC_a113.CRC_b191</t>
  </si>
  <si>
    <t>CRC_a114.CRC_b191</t>
  </si>
  <si>
    <t>CRC_a115.CRC_b191</t>
  </si>
  <si>
    <t>CRC_a116.CRC_b191</t>
  </si>
  <si>
    <t>CRC_a117.CRC_b191</t>
  </si>
  <si>
    <t>CRC_a118.CRC_b191</t>
  </si>
  <si>
    <t>CRC_a119.CRC_b191</t>
  </si>
  <si>
    <t>CRC_a120.CRC_b191</t>
  </si>
  <si>
    <t>CRC_a121.CRC_b191</t>
  </si>
  <si>
    <t>CRC_a122.CRC_b191</t>
  </si>
  <si>
    <t>CRC_a123.CRC_b191</t>
  </si>
  <si>
    <t>CRC_a124.CRC_b191</t>
  </si>
  <si>
    <t>CRC_a125.CRC_b191</t>
  </si>
  <si>
    <t>CRC_a126.CRC_b191</t>
  </si>
  <si>
    <t>CRC_a127.CRC_b191</t>
  </si>
  <si>
    <t>CRC_a128.CRC_b191</t>
  </si>
  <si>
    <t>CRC_a129.CRC_b191</t>
  </si>
  <si>
    <t>CRC_a130.CRC_b191</t>
  </si>
  <si>
    <t>CRC_a131.CRC_b191</t>
  </si>
  <si>
    <t>CRC_a132.CRC_b191</t>
  </si>
  <si>
    <t>CRC_a133.CRC_b191</t>
  </si>
  <si>
    <t>CRC_a134.CRC_b191</t>
  </si>
  <si>
    <t>CRC_a135.CRC_b191</t>
  </si>
  <si>
    <t>CRC_a136.CRC_b191</t>
  </si>
  <si>
    <t>CRC_a137.CRC_b191</t>
  </si>
  <si>
    <t>CRC_a138.CRC_b191</t>
  </si>
  <si>
    <t>CRC_a139.CRC_b191</t>
  </si>
  <si>
    <t>CRC_a140.CRC_b191</t>
  </si>
  <si>
    <t>CRC_a141.CRC_b191</t>
  </si>
  <si>
    <t>CRC_a142.CRC_b191</t>
  </si>
  <si>
    <t>CRC_a143.CRC_b191</t>
  </si>
  <si>
    <t>CRC_a144.CRC_b191</t>
  </si>
  <si>
    <t>CRC_a145.CRC_b191</t>
  </si>
  <si>
    <t>CRC_a146.CRC_b191</t>
  </si>
  <si>
    <t>CRC_a147.CRC_b191</t>
  </si>
  <si>
    <t>CRC_a148.CRC_b191</t>
  </si>
  <si>
    <t>CRC_a149.CRC_b191</t>
  </si>
  <si>
    <t>CRC_a150.CRC_b191</t>
  </si>
  <si>
    <t>CRC_a151.CRC_b191</t>
  </si>
  <si>
    <t>CRC_a152.CRC_b191</t>
  </si>
  <si>
    <t>CRC_a153.CRC_b191</t>
  </si>
  <si>
    <t>CRC_a154.CRC_b191</t>
  </si>
  <si>
    <t>CRC_a155.CRC_b191</t>
  </si>
  <si>
    <t>CRC_a156.CRC_b191</t>
  </si>
  <si>
    <t>CRC_a157.CRC_b191</t>
  </si>
  <si>
    <t>CRC_a158.CRC_b191</t>
  </si>
  <si>
    <t>CRC_a159.CRC_b191</t>
  </si>
  <si>
    <t>CRC_a160.CRC_b191</t>
  </si>
  <si>
    <t>CRC_a161.CRC_b191</t>
  </si>
  <si>
    <t>CRC_a162.CRC_b191</t>
  </si>
  <si>
    <t>CRC_a163.CRC_b191</t>
  </si>
  <si>
    <t>CRC_a164.CRC_b191</t>
  </si>
  <si>
    <t>CRC_a165.CRC_b191</t>
  </si>
  <si>
    <t>CRC_a166.CRC_b191</t>
  </si>
  <si>
    <t>CRC_a167.CRC_b191</t>
  </si>
  <si>
    <t>CRC_a168.CRC_b191</t>
  </si>
  <si>
    <t>CRC_a169.CRC_b191</t>
  </si>
  <si>
    <t>CRC_a170.CRC_b191</t>
  </si>
  <si>
    <t>CRC_a171.CRC_b191</t>
  </si>
  <si>
    <t>CRC_a172.CRC_b191</t>
  </si>
  <si>
    <t>CRC_a173.CRC_b191</t>
  </si>
  <si>
    <t>CRC_a174.CRC_b191</t>
  </si>
  <si>
    <t>CRC_a175.CRC_b191</t>
  </si>
  <si>
    <t>CRC_a176.CRC_b191</t>
  </si>
  <si>
    <t>CRC_a177.CRC_b191</t>
  </si>
  <si>
    <t>CRC_a178.CRC_b191</t>
  </si>
  <si>
    <t>CRC_a179.CRC_b191</t>
  </si>
  <si>
    <t>CRC_a180.CRC_b191</t>
  </si>
  <si>
    <t>CRC_a181.CRC_b191</t>
  </si>
  <si>
    <t>CRC_a182.CRC_b191</t>
  </si>
  <si>
    <t>CRC_a183.CRC_b191</t>
  </si>
  <si>
    <t>CRC_a184.CRC_b191</t>
  </si>
  <si>
    <t>CRC_a185.CRC_b191</t>
  </si>
  <si>
    <t>CRC_a186.CRC_b191</t>
  </si>
  <si>
    <t>CRC_a187.CRC_b191</t>
  </si>
  <si>
    <t>CRC_a188.CRC_b191</t>
  </si>
  <si>
    <t>CRC_a189.CRC_b191</t>
  </si>
  <si>
    <t>CRC_a190.CRC_b191</t>
  </si>
  <si>
    <t>CRC_a191.CRC_b191</t>
  </si>
  <si>
    <t>CRC_a192.CRC_b191</t>
  </si>
  <si>
    <t>CRC_a193.CRC_b191</t>
  </si>
  <si>
    <t>CRC_a194.CRC_b191</t>
  </si>
  <si>
    <t>CRC_a195.CRC_b191</t>
  </si>
  <si>
    <t>CRC_a196.CRC_b191</t>
  </si>
  <si>
    <t>CRC_a197.CRC_b191</t>
  </si>
  <si>
    <t>CRC_a198.CRC_b191</t>
  </si>
  <si>
    <t>CRC_a199.CRC_b191</t>
  </si>
  <si>
    <t>CDK4_a17.CRC_b191</t>
  </si>
  <si>
    <t>CRC_a1.CRC_b192</t>
  </si>
  <si>
    <t>CRC_a2.CRC_b192</t>
  </si>
  <si>
    <t>CRC_a3.CRC_b192</t>
  </si>
  <si>
    <t>CRC_a4.CRC_b192</t>
  </si>
  <si>
    <t>CRC_a5.CRC_b192</t>
  </si>
  <si>
    <t>CRC_a6.CRC_b192</t>
  </si>
  <si>
    <t>CRC_a7.CRC_b192</t>
  </si>
  <si>
    <t>CRC_a8.CRC_b192</t>
  </si>
  <si>
    <t>CRC_a9.CRC_b192</t>
  </si>
  <si>
    <t>CRC_a10.CRC_b192</t>
  </si>
  <si>
    <t>CRC_a11.CRC_b192</t>
  </si>
  <si>
    <t>CRC_a12.CRC_b192</t>
  </si>
  <si>
    <t>CRC_a13.CRC_b192</t>
  </si>
  <si>
    <t>CRC_a14.CRC_b192</t>
  </si>
  <si>
    <t>CRC_a15.CRC_b192</t>
  </si>
  <si>
    <t>CRC_a16.CRC_b192</t>
  </si>
  <si>
    <t>CRC_a17.CRC_b192</t>
  </si>
  <si>
    <t>CRC_a18.CRC_b192</t>
  </si>
  <si>
    <t>CRC_a19.CRC_b192</t>
  </si>
  <si>
    <t>CRC_a20.CRC_b192</t>
  </si>
  <si>
    <t>CRC_a21.CRC_b192</t>
  </si>
  <si>
    <t>CRC_a22.CRC_b192</t>
  </si>
  <si>
    <t>CRC_a23.CRC_b192</t>
  </si>
  <si>
    <t>CRC_a24.CRC_b192</t>
  </si>
  <si>
    <t>CRC_a25.CRC_b192</t>
  </si>
  <si>
    <t>CRC_a26.CRC_b192</t>
  </si>
  <si>
    <t>CRC_a27.CRC_b192</t>
  </si>
  <si>
    <t>CRC_a28.CRC_b192</t>
  </si>
  <si>
    <t>CRC_a29.CRC_b192</t>
  </si>
  <si>
    <t>CRC_a30.CRC_b192</t>
  </si>
  <si>
    <t>CRC_a31.CRC_b192</t>
  </si>
  <si>
    <t>CRC_a32.CRC_b192</t>
  </si>
  <si>
    <t>CRC_a33.CRC_b192</t>
  </si>
  <si>
    <t>CRC_a34.CRC_b192</t>
  </si>
  <si>
    <t>CRC_a35.CRC_b192</t>
  </si>
  <si>
    <t>CRC_a36.CRC_b192</t>
  </si>
  <si>
    <t>CRC_a37.CRC_b192</t>
  </si>
  <si>
    <t>CRC_a38.CRC_b192</t>
  </si>
  <si>
    <t>CRC_a39.CRC_b192</t>
  </si>
  <si>
    <t>CRC_a40.CRC_b192</t>
  </si>
  <si>
    <t>CRC_a41.CRC_b192</t>
  </si>
  <si>
    <t>CRC_a42.CRC_b192</t>
  </si>
  <si>
    <t>CRC_a43.CRC_b192</t>
  </si>
  <si>
    <t>CRC_a44.CRC_b192</t>
  </si>
  <si>
    <t>CRC_a45.CRC_b192</t>
  </si>
  <si>
    <t>CRC_a46.CRC_b192</t>
  </si>
  <si>
    <t>CRC_a47.CRC_b192</t>
  </si>
  <si>
    <t>CRC_a48.CRC_b192</t>
  </si>
  <si>
    <t>CRC_a49.CRC_b192</t>
  </si>
  <si>
    <t>CRC_a50.CRC_b192</t>
  </si>
  <si>
    <t>CRC_a51.CRC_b192</t>
  </si>
  <si>
    <t>CRC_a52.CRC_b192</t>
  </si>
  <si>
    <t>CRC_a53.CRC_b192</t>
  </si>
  <si>
    <t>CRC_a54.CRC_b192</t>
  </si>
  <si>
    <t>CRC_a55.CRC_b192</t>
  </si>
  <si>
    <t>CRC_a56.CRC_b192</t>
  </si>
  <si>
    <t>CRC_a57.CRC_b192</t>
  </si>
  <si>
    <t>CRC_a58.CRC_b192</t>
  </si>
  <si>
    <t>CRC_a59.CRC_b192</t>
  </si>
  <si>
    <t>CRC_a60.CRC_b192</t>
  </si>
  <si>
    <t>CRC_a61.CRC_b192</t>
  </si>
  <si>
    <t>CRC_a62.CRC_b192</t>
  </si>
  <si>
    <t>CRC_a63.CRC_b192</t>
  </si>
  <si>
    <t>CRC_a64.CRC_b192</t>
  </si>
  <si>
    <t>CRC_a65.CRC_b192</t>
  </si>
  <si>
    <t>CRC_a66.CRC_b192</t>
  </si>
  <si>
    <t>CRC_a67.CRC_b192</t>
  </si>
  <si>
    <t>CRC_a68.CRC_b192</t>
  </si>
  <si>
    <t>CRC_a69.CRC_b192</t>
  </si>
  <si>
    <t>CRC_a70.CRC_b192</t>
  </si>
  <si>
    <t>CRC_a71.CRC_b192</t>
  </si>
  <si>
    <t>CRC_a72.CRC_b192</t>
  </si>
  <si>
    <t>CRC_a73.CRC_b192</t>
  </si>
  <si>
    <t>CRC_a74.CRC_b192</t>
  </si>
  <si>
    <t>CRC_a75.CRC_b192</t>
  </si>
  <si>
    <t>CRC_a76.CRC_b192</t>
  </si>
  <si>
    <t>CRC_a77.CRC_b192</t>
  </si>
  <si>
    <t>CRC_a78.CRC_b192</t>
  </si>
  <si>
    <t>CRC_a79.CRC_b192</t>
  </si>
  <si>
    <t>CRC_a80.CRC_b192</t>
  </si>
  <si>
    <t>CRC_a81.CRC_b192</t>
  </si>
  <si>
    <t>CRC_a82.CRC_b192</t>
  </si>
  <si>
    <t>CRC_a83.CRC_b192</t>
  </si>
  <si>
    <t>CRC_a84.CRC_b192</t>
  </si>
  <si>
    <t>CRC_a85.CRC_b192</t>
  </si>
  <si>
    <t>CRC_a86.CRC_b192</t>
  </si>
  <si>
    <t>CRC_a87.CRC_b192</t>
  </si>
  <si>
    <t>CRC_a88.CRC_b192</t>
  </si>
  <si>
    <t>CRC_a89.CRC_b192</t>
  </si>
  <si>
    <t>CRC_a90.CRC_b192</t>
  </si>
  <si>
    <t>CRC_a91.CRC_b192</t>
  </si>
  <si>
    <t>CRC_a92.CRC_b192</t>
  </si>
  <si>
    <t>CRC_a93.CRC_b192</t>
  </si>
  <si>
    <t>CRC_a94.CRC_b192</t>
  </si>
  <si>
    <t>CRC_a95.CRC_b192</t>
  </si>
  <si>
    <t>CRC_a96.CRC_b192</t>
  </si>
  <si>
    <t>CRC_a97.CRC_b192</t>
  </si>
  <si>
    <t>CRC_a98.CRC_b192</t>
  </si>
  <si>
    <t>CRC_a99.CRC_b192</t>
  </si>
  <si>
    <t>CRC_a100.CRC_b192</t>
  </si>
  <si>
    <t>CRC_a101.CRC_b192</t>
  </si>
  <si>
    <t>CRC_a102.CRC_b192</t>
  </si>
  <si>
    <t>CRC_a103.CRC_b192</t>
  </si>
  <si>
    <t>CRC_a104.CRC_b192</t>
  </si>
  <si>
    <t>CRC_a105.CRC_b192</t>
  </si>
  <si>
    <t>CRC_a106.CRC_b192</t>
  </si>
  <si>
    <t>CRC_a107.CRC_b192</t>
  </si>
  <si>
    <t>CRC_a108.CRC_b192</t>
  </si>
  <si>
    <t>CRC_a109.CRC_b192</t>
  </si>
  <si>
    <t>CRC_a110.CRC_b192</t>
  </si>
  <si>
    <t>CRC_a111.CRC_b192</t>
  </si>
  <si>
    <t>CRC_a112.CRC_b192</t>
  </si>
  <si>
    <t>CRC_a113.CRC_b192</t>
  </si>
  <si>
    <t>CRC_a114.CRC_b192</t>
  </si>
  <si>
    <t>CRC_a115.CRC_b192</t>
  </si>
  <si>
    <t>CRC_a116.CRC_b192</t>
  </si>
  <si>
    <t>CRC_a117.CRC_b192</t>
  </si>
  <si>
    <t>CRC_a118.CRC_b192</t>
  </si>
  <si>
    <t>CRC_a119.CRC_b192</t>
  </si>
  <si>
    <t>CRC_a120.CRC_b192</t>
  </si>
  <si>
    <t>CRC_a121.CRC_b192</t>
  </si>
  <si>
    <t>CRC_a122.CRC_b192</t>
  </si>
  <si>
    <t>CRC_a123.CRC_b192</t>
  </si>
  <si>
    <t>CRC_a124.CRC_b192</t>
  </si>
  <si>
    <t>CRC_a125.CRC_b192</t>
  </si>
  <si>
    <t>CRC_a126.CRC_b192</t>
  </si>
  <si>
    <t>CRC_a127.CRC_b192</t>
  </si>
  <si>
    <t>CRC_a128.CRC_b192</t>
  </si>
  <si>
    <t>CRC_a129.CRC_b192</t>
  </si>
  <si>
    <t>CRC_a130.CRC_b192</t>
  </si>
  <si>
    <t>CRC_a131.CRC_b192</t>
  </si>
  <si>
    <t>CRC_a132.CRC_b192</t>
  </si>
  <si>
    <t>CRC_a133.CRC_b192</t>
  </si>
  <si>
    <t>CRC_a134.CRC_b192</t>
  </si>
  <si>
    <t>CRC_a135.CRC_b192</t>
  </si>
  <si>
    <t>CRC_a136.CRC_b192</t>
  </si>
  <si>
    <t>CRC_a137.CRC_b192</t>
  </si>
  <si>
    <t>CRC_a138.CRC_b192</t>
  </si>
  <si>
    <t>CRC_a139.CRC_b192</t>
  </si>
  <si>
    <t>CRC_a140.CRC_b192</t>
  </si>
  <si>
    <t>CRC_a141.CRC_b192</t>
  </si>
  <si>
    <t>CRC_a142.CRC_b192</t>
  </si>
  <si>
    <t>CRC_a143.CRC_b192</t>
  </si>
  <si>
    <t>CRC_a144.CRC_b192</t>
  </si>
  <si>
    <t>CRC_a145.CRC_b192</t>
  </si>
  <si>
    <t>CRC_a146.CRC_b192</t>
  </si>
  <si>
    <t>CRC_a147.CRC_b192</t>
  </si>
  <si>
    <t>CRC_a148.CRC_b192</t>
  </si>
  <si>
    <t>CRC_a149.CRC_b192</t>
  </si>
  <si>
    <t>CRC_a150.CRC_b192</t>
  </si>
  <si>
    <t>CRC_a151.CRC_b192</t>
  </si>
  <si>
    <t>CRC_a152.CRC_b192</t>
  </si>
  <si>
    <t>CRC_a153.CRC_b192</t>
  </si>
  <si>
    <t>CRC_a154.CRC_b192</t>
  </si>
  <si>
    <t>CRC_a155.CRC_b192</t>
  </si>
  <si>
    <t>CRC_a156.CRC_b192</t>
  </si>
  <si>
    <t>CRC_a157.CRC_b192</t>
  </si>
  <si>
    <t>CRC_a158.CRC_b192</t>
  </si>
  <si>
    <t>CRC_a159.CRC_b192</t>
  </si>
  <si>
    <t>CRC_a160.CRC_b192</t>
  </si>
  <si>
    <t>CRC_a161.CRC_b192</t>
  </si>
  <si>
    <t>CRC_a162.CRC_b192</t>
  </si>
  <si>
    <t>CRC_a163.CRC_b192</t>
  </si>
  <si>
    <t>CRC_a164.CRC_b192</t>
  </si>
  <si>
    <t>CRC_a165.CRC_b192</t>
  </si>
  <si>
    <t>CRC_a166.CRC_b192</t>
  </si>
  <si>
    <t>CRC_a167.CRC_b192</t>
  </si>
  <si>
    <t>CRC_a168.CRC_b192</t>
  </si>
  <si>
    <t>CRC_a169.CRC_b192</t>
  </si>
  <si>
    <t>CRC_a170.CRC_b192</t>
  </si>
  <si>
    <t>CRC_a171.CRC_b192</t>
  </si>
  <si>
    <t>CRC_a172.CRC_b192</t>
  </si>
  <si>
    <t>CRC_a173.CRC_b192</t>
  </si>
  <si>
    <t>CRC_a174.CRC_b192</t>
  </si>
  <si>
    <t>CRC_a175.CRC_b192</t>
  </si>
  <si>
    <t>CRC_a176.CRC_b192</t>
  </si>
  <si>
    <t>CRC_a177.CRC_b192</t>
  </si>
  <si>
    <t>CRC_a178.CRC_b192</t>
  </si>
  <si>
    <t>CRC_a179.CRC_b192</t>
  </si>
  <si>
    <t>CRC_a180.CRC_b192</t>
  </si>
  <si>
    <t>CRC_a181.CRC_b192</t>
  </si>
  <si>
    <t>CRC_a182.CRC_b192</t>
  </si>
  <si>
    <t>CRC_a183.CRC_b192</t>
  </si>
  <si>
    <t>CRC_a184.CRC_b192</t>
  </si>
  <si>
    <t>CRC_a185.CRC_b192</t>
  </si>
  <si>
    <t>CRC_a186.CRC_b192</t>
  </si>
  <si>
    <t>CRC_a187.CRC_b192</t>
  </si>
  <si>
    <t>CRC_a188.CRC_b192</t>
  </si>
  <si>
    <t>CRC_a189.CRC_b192</t>
  </si>
  <si>
    <t>CRC_a190.CRC_b192</t>
  </si>
  <si>
    <t>CRC_a191.CRC_b192</t>
  </si>
  <si>
    <t>CRC_a192.CRC_b192</t>
  </si>
  <si>
    <t>CRC_a193.CRC_b192</t>
  </si>
  <si>
    <t>CRC_a194.CRC_b192</t>
  </si>
  <si>
    <t>CRC_a195.CRC_b192</t>
  </si>
  <si>
    <t>CRC_a196.CRC_b192</t>
  </si>
  <si>
    <t>CRC_a197.CRC_b192</t>
  </si>
  <si>
    <t>CRC_a198.CRC_b192</t>
  </si>
  <si>
    <t>CRC_a199.CRC_b192</t>
  </si>
  <si>
    <t>CDK4_a17.CRC_b192</t>
  </si>
  <si>
    <t>CRC_a1.CRC_b193</t>
  </si>
  <si>
    <t>CRC_a2.CRC_b193</t>
  </si>
  <si>
    <t>CRC_a3.CRC_b193</t>
  </si>
  <si>
    <t>CRC_a4.CRC_b193</t>
  </si>
  <si>
    <t>CRC_a5.CRC_b193</t>
  </si>
  <si>
    <t>CRC_a6.CRC_b193</t>
  </si>
  <si>
    <t>CRC_a7.CRC_b193</t>
  </si>
  <si>
    <t>CRC_a8.CRC_b193</t>
  </si>
  <si>
    <t>CRC_a9.CRC_b193</t>
  </si>
  <si>
    <t>CRC_a10.CRC_b193</t>
  </si>
  <si>
    <t>CRC_a11.CRC_b193</t>
  </si>
  <si>
    <t>CRC_a12.CRC_b193</t>
  </si>
  <si>
    <t>CRC_a13.CRC_b193</t>
  </si>
  <si>
    <t>CRC_a14.CRC_b193</t>
  </si>
  <si>
    <t>CRC_a15.CRC_b193</t>
  </si>
  <si>
    <t>CRC_a16.CRC_b193</t>
  </si>
  <si>
    <t>CRC_a17.CRC_b193</t>
  </si>
  <si>
    <t>CRC_a18.CRC_b193</t>
  </si>
  <si>
    <t>CRC_a19.CRC_b193</t>
  </si>
  <si>
    <t>CRC_a20.CRC_b193</t>
  </si>
  <si>
    <t>CRC_a21.CRC_b193</t>
  </si>
  <si>
    <t>CRC_a22.CRC_b193</t>
  </si>
  <si>
    <t>CRC_a23.CRC_b193</t>
  </si>
  <si>
    <t>CRC_a24.CRC_b193</t>
  </si>
  <si>
    <t>CRC_a25.CRC_b193</t>
  </si>
  <si>
    <t>CRC_a26.CRC_b193</t>
  </si>
  <si>
    <t>CRC_a27.CRC_b193</t>
  </si>
  <si>
    <t>CRC_a28.CRC_b193</t>
  </si>
  <si>
    <t>CRC_a29.CRC_b193</t>
  </si>
  <si>
    <t>CRC_a30.CRC_b193</t>
  </si>
  <si>
    <t>CRC_a31.CRC_b193</t>
  </si>
  <si>
    <t>CRC_a32.CRC_b193</t>
  </si>
  <si>
    <t>CRC_a33.CRC_b193</t>
  </si>
  <si>
    <t>CRC_a34.CRC_b193</t>
  </si>
  <si>
    <t>CRC_a35.CRC_b193</t>
  </si>
  <si>
    <t>CRC_a36.CRC_b193</t>
  </si>
  <si>
    <t>CRC_a37.CRC_b193</t>
  </si>
  <si>
    <t>CRC_a38.CRC_b193</t>
  </si>
  <si>
    <t>CRC_a39.CRC_b193</t>
  </si>
  <si>
    <t>CRC_a40.CRC_b193</t>
  </si>
  <si>
    <t>CRC_a41.CRC_b193</t>
  </si>
  <si>
    <t>CRC_a42.CRC_b193</t>
  </si>
  <si>
    <t>CRC_a43.CRC_b193</t>
  </si>
  <si>
    <t>CRC_a44.CRC_b193</t>
  </si>
  <si>
    <t>CRC_a45.CRC_b193</t>
  </si>
  <si>
    <t>CRC_a46.CRC_b193</t>
  </si>
  <si>
    <t>CRC_a47.CRC_b193</t>
  </si>
  <si>
    <t>CRC_a48.CRC_b193</t>
  </si>
  <si>
    <t>CRC_a49.CRC_b193</t>
  </si>
  <si>
    <t>CRC_a50.CRC_b193</t>
  </si>
  <si>
    <t>CRC_a51.CRC_b193</t>
  </si>
  <si>
    <t>CRC_a52.CRC_b193</t>
  </si>
  <si>
    <t>CRC_a53.CRC_b193</t>
  </si>
  <si>
    <t>CRC_a54.CRC_b193</t>
  </si>
  <si>
    <t>CRC_a55.CRC_b193</t>
  </si>
  <si>
    <t>CRC_a56.CRC_b193</t>
  </si>
  <si>
    <t>CRC_a57.CRC_b193</t>
  </si>
  <si>
    <t>CRC_a58.CRC_b193</t>
  </si>
  <si>
    <t>CRC_a59.CRC_b193</t>
  </si>
  <si>
    <t>CRC_a60.CRC_b193</t>
  </si>
  <si>
    <t>CRC_a61.CRC_b193</t>
  </si>
  <si>
    <t>CRC_a62.CRC_b193</t>
  </si>
  <si>
    <t>CRC_a63.CRC_b193</t>
  </si>
  <si>
    <t>CRC_a64.CRC_b193</t>
  </si>
  <si>
    <t>CRC_a65.CRC_b193</t>
  </si>
  <si>
    <t>CRC_a66.CRC_b193</t>
  </si>
  <si>
    <t>CRC_a67.CRC_b193</t>
  </si>
  <si>
    <t>CRC_a68.CRC_b193</t>
  </si>
  <si>
    <t>CRC_a69.CRC_b193</t>
  </si>
  <si>
    <t>CRC_a70.CRC_b193</t>
  </si>
  <si>
    <t>CRC_a71.CRC_b193</t>
  </si>
  <si>
    <t>CRC_a72.CRC_b193</t>
  </si>
  <si>
    <t>CRC_a73.CRC_b193</t>
  </si>
  <si>
    <t>CRC_a74.CRC_b193</t>
  </si>
  <si>
    <t>CRC_a75.CRC_b193</t>
  </si>
  <si>
    <t>CRC_a76.CRC_b193</t>
  </si>
  <si>
    <t>CRC_a77.CRC_b193</t>
  </si>
  <si>
    <t>CRC_a78.CRC_b193</t>
  </si>
  <si>
    <t>CRC_a79.CRC_b193</t>
  </si>
  <si>
    <t>CRC_a80.CRC_b193</t>
  </si>
  <si>
    <t>CRC_a81.CRC_b193</t>
  </si>
  <si>
    <t>CRC_a82.CRC_b193</t>
  </si>
  <si>
    <t>CRC_a83.CRC_b193</t>
  </si>
  <si>
    <t>CRC_a84.CRC_b193</t>
  </si>
  <si>
    <t>CRC_a85.CRC_b193</t>
  </si>
  <si>
    <t>CRC_a86.CRC_b193</t>
  </si>
  <si>
    <t>CRC_a87.CRC_b193</t>
  </si>
  <si>
    <t>CRC_a88.CRC_b193</t>
  </si>
  <si>
    <t>CRC_a89.CRC_b193</t>
  </si>
  <si>
    <t>CRC_a90.CRC_b193</t>
  </si>
  <si>
    <t>CRC_a91.CRC_b193</t>
  </si>
  <si>
    <t>CRC_a92.CRC_b193</t>
  </si>
  <si>
    <t>CRC_a93.CRC_b193</t>
  </si>
  <si>
    <t>CRC_a94.CRC_b193</t>
  </si>
  <si>
    <t>CRC_a95.CRC_b193</t>
  </si>
  <si>
    <t>CRC_a96.CRC_b193</t>
  </si>
  <si>
    <t>CRC_a97.CRC_b193</t>
  </si>
  <si>
    <t>CRC_a98.CRC_b193</t>
  </si>
  <si>
    <t>CRC_a99.CRC_b193</t>
  </si>
  <si>
    <t>CRC_a100.CRC_b193</t>
  </si>
  <si>
    <t>CRC_a101.CRC_b193</t>
  </si>
  <si>
    <t>CRC_a102.CRC_b193</t>
  </si>
  <si>
    <t>CRC_a103.CRC_b193</t>
  </si>
  <si>
    <t>CRC_a104.CRC_b193</t>
  </si>
  <si>
    <t>CRC_a105.CRC_b193</t>
  </si>
  <si>
    <t>CRC_a106.CRC_b193</t>
  </si>
  <si>
    <t>CRC_a107.CRC_b193</t>
  </si>
  <si>
    <t>CRC_a108.CRC_b193</t>
  </si>
  <si>
    <t>CRC_a109.CRC_b193</t>
  </si>
  <si>
    <t>CRC_a110.CRC_b193</t>
  </si>
  <si>
    <t>CRC_a111.CRC_b193</t>
  </si>
  <si>
    <t>CRC_a112.CRC_b193</t>
  </si>
  <si>
    <t>CRC_a113.CRC_b193</t>
  </si>
  <si>
    <t>CRC_a114.CRC_b193</t>
  </si>
  <si>
    <t>CRC_a115.CRC_b193</t>
  </si>
  <si>
    <t>CRC_a116.CRC_b193</t>
  </si>
  <si>
    <t>CRC_a117.CRC_b193</t>
  </si>
  <si>
    <t>CRC_a118.CRC_b193</t>
  </si>
  <si>
    <t>CRC_a119.CRC_b193</t>
  </si>
  <si>
    <t>CRC_a120.CRC_b193</t>
  </si>
  <si>
    <t>CRC_a121.CRC_b193</t>
  </si>
  <si>
    <t>CRC_a122.CRC_b193</t>
  </si>
  <si>
    <t>CRC_a123.CRC_b193</t>
  </si>
  <si>
    <t>CRC_a124.CRC_b193</t>
  </si>
  <si>
    <t>CRC_a125.CRC_b193</t>
  </si>
  <si>
    <t>CRC_a126.CRC_b193</t>
  </si>
  <si>
    <t>CRC_a127.CRC_b193</t>
  </si>
  <si>
    <t>CRC_a128.CRC_b193</t>
  </si>
  <si>
    <t>CRC_a129.CRC_b193</t>
  </si>
  <si>
    <t>CRC_a130.CRC_b193</t>
  </si>
  <si>
    <t>CRC_a131.CRC_b193</t>
  </si>
  <si>
    <t>CRC_a132.CRC_b193</t>
  </si>
  <si>
    <t>CRC_a133.CRC_b193</t>
  </si>
  <si>
    <t>CRC_a134.CRC_b193</t>
  </si>
  <si>
    <t>CRC_a135.CRC_b193</t>
  </si>
  <si>
    <t>CRC_a136.CRC_b193</t>
  </si>
  <si>
    <t>CRC_a137.CRC_b193</t>
  </si>
  <si>
    <t>CRC_a138.CRC_b193</t>
  </si>
  <si>
    <t>CRC_a139.CRC_b193</t>
  </si>
  <si>
    <t>CRC_a140.CRC_b193</t>
  </si>
  <si>
    <t>CRC_a141.CRC_b193</t>
  </si>
  <si>
    <t>CRC_a142.CRC_b193</t>
  </si>
  <si>
    <t>CRC_a143.CRC_b193</t>
  </si>
  <si>
    <t>CRC_a144.CRC_b193</t>
  </si>
  <si>
    <t>CRC_a145.CRC_b193</t>
  </si>
  <si>
    <t>CRC_a146.CRC_b193</t>
  </si>
  <si>
    <t>CRC_a147.CRC_b193</t>
  </si>
  <si>
    <t>CRC_a148.CRC_b193</t>
  </si>
  <si>
    <t>CRC_a149.CRC_b193</t>
  </si>
  <si>
    <t>CRC_a150.CRC_b193</t>
  </si>
  <si>
    <t>CRC_a151.CRC_b193</t>
  </si>
  <si>
    <t>CRC_a152.CRC_b193</t>
  </si>
  <si>
    <t>CRC_a153.CRC_b193</t>
  </si>
  <si>
    <t>CRC_a154.CRC_b193</t>
  </si>
  <si>
    <t>CRC_a155.CRC_b193</t>
  </si>
  <si>
    <t>CRC_a156.CRC_b193</t>
  </si>
  <si>
    <t>CRC_a157.CRC_b193</t>
  </si>
  <si>
    <t>CRC_a158.CRC_b193</t>
  </si>
  <si>
    <t>CRC_a159.CRC_b193</t>
  </si>
  <si>
    <t>CRC_a160.CRC_b193</t>
  </si>
  <si>
    <t>CRC_a161.CRC_b193</t>
  </si>
  <si>
    <t>CRC_a162.CRC_b193</t>
  </si>
  <si>
    <t>CRC_a163.CRC_b193</t>
  </si>
  <si>
    <t>CRC_a164.CRC_b193</t>
  </si>
  <si>
    <t>CRC_a165.CRC_b193</t>
  </si>
  <si>
    <t>CRC_a166.CRC_b193</t>
  </si>
  <si>
    <t>CRC_a167.CRC_b193</t>
  </si>
  <si>
    <t>CRC_a168.CRC_b193</t>
  </si>
  <si>
    <t>CRC_a169.CRC_b193</t>
  </si>
  <si>
    <t>CRC_a170.CRC_b193</t>
  </si>
  <si>
    <t>CRC_a171.CRC_b193</t>
  </si>
  <si>
    <t>CRC_a172.CRC_b193</t>
  </si>
  <si>
    <t>CRC_a173.CRC_b193</t>
  </si>
  <si>
    <t>CRC_a174.CRC_b193</t>
  </si>
  <si>
    <t>CRC_a175.CRC_b193</t>
  </si>
  <si>
    <t>CRC_a176.CRC_b193</t>
  </si>
  <si>
    <t>CRC_a177.CRC_b193</t>
  </si>
  <si>
    <t>CRC_a178.CRC_b193</t>
  </si>
  <si>
    <t>CRC_a179.CRC_b193</t>
  </si>
  <si>
    <t>CRC_a180.CRC_b193</t>
  </si>
  <si>
    <t>CRC_a181.CRC_b193</t>
  </si>
  <si>
    <t>CRC_a182.CRC_b193</t>
  </si>
  <si>
    <t>CRC_a183.CRC_b193</t>
  </si>
  <si>
    <t>CRC_a184.CRC_b193</t>
  </si>
  <si>
    <t>CRC_a185.CRC_b193</t>
  </si>
  <si>
    <t>CRC_a186.CRC_b193</t>
  </si>
  <si>
    <t>CRC_a187.CRC_b193</t>
  </si>
  <si>
    <t>CRC_a188.CRC_b193</t>
  </si>
  <si>
    <t>CRC_a189.CRC_b193</t>
  </si>
  <si>
    <t>CRC_a190.CRC_b193</t>
  </si>
  <si>
    <t>CRC_a191.CRC_b193</t>
  </si>
  <si>
    <t>CRC_a192.CRC_b193</t>
  </si>
  <si>
    <t>CRC_a193.CRC_b193</t>
  </si>
  <si>
    <t>CRC_a194.CRC_b193</t>
  </si>
  <si>
    <t>CRC_a195.CRC_b193</t>
  </si>
  <si>
    <t>CRC_a196.CRC_b193</t>
  </si>
  <si>
    <t>CRC_a197.CRC_b193</t>
  </si>
  <si>
    <t>CRC_a198.CRC_b193</t>
  </si>
  <si>
    <t>CRC_a199.CRC_b193</t>
  </si>
  <si>
    <t>CDK4_a17.CRC_b193</t>
  </si>
  <si>
    <t>CRC_a1.CRC_b194</t>
  </si>
  <si>
    <t>CRC_a2.CRC_b194</t>
  </si>
  <si>
    <t>CRC_a3.CRC_b194</t>
  </si>
  <si>
    <t>CRC_a4.CRC_b194</t>
  </si>
  <si>
    <t>CRC_a5.CRC_b194</t>
  </si>
  <si>
    <t>CRC_a6.CRC_b194</t>
  </si>
  <si>
    <t>CRC_a7.CRC_b194</t>
  </si>
  <si>
    <t>CRC_a8.CRC_b194</t>
  </si>
  <si>
    <t>CRC_a9.CRC_b194</t>
  </si>
  <si>
    <t>CRC_a10.CRC_b194</t>
  </si>
  <si>
    <t>CRC_a11.CRC_b194</t>
  </si>
  <si>
    <t>CRC_a12.CRC_b194</t>
  </si>
  <si>
    <t>CRC_a13.CRC_b194</t>
  </si>
  <si>
    <t>CRC_a14.CRC_b194</t>
  </si>
  <si>
    <t>CRC_a15.CRC_b194</t>
  </si>
  <si>
    <t>CRC_a16.CRC_b194</t>
  </si>
  <si>
    <t>CRC_a17.CRC_b194</t>
  </si>
  <si>
    <t>CRC_a18.CRC_b194</t>
  </si>
  <si>
    <t>CRC_a19.CRC_b194</t>
  </si>
  <si>
    <t>CRC_a20.CRC_b194</t>
  </si>
  <si>
    <t>CRC_a21.CRC_b194</t>
  </si>
  <si>
    <t>CRC_a22.CRC_b194</t>
  </si>
  <si>
    <t>CRC_a23.CRC_b194</t>
  </si>
  <si>
    <t>CRC_a24.CRC_b194</t>
  </si>
  <si>
    <t>CRC_a25.CRC_b194</t>
  </si>
  <si>
    <t>CRC_a26.CRC_b194</t>
  </si>
  <si>
    <t>CRC_a27.CRC_b194</t>
  </si>
  <si>
    <t>CRC_a28.CRC_b194</t>
  </si>
  <si>
    <t>CRC_a29.CRC_b194</t>
  </si>
  <si>
    <t>CRC_a30.CRC_b194</t>
  </si>
  <si>
    <t>CRC_a31.CRC_b194</t>
  </si>
  <si>
    <t>CRC_a32.CRC_b194</t>
  </si>
  <si>
    <t>CRC_a33.CRC_b194</t>
  </si>
  <si>
    <t>CRC_a34.CRC_b194</t>
  </si>
  <si>
    <t>CRC_a35.CRC_b194</t>
  </si>
  <si>
    <t>CRC_a36.CRC_b194</t>
  </si>
  <si>
    <t>CRC_a37.CRC_b194</t>
  </si>
  <si>
    <t>CRC_a38.CRC_b194</t>
  </si>
  <si>
    <t>CRC_a39.CRC_b194</t>
  </si>
  <si>
    <t>CRC_a40.CRC_b194</t>
  </si>
  <si>
    <t>CRC_a41.CRC_b194</t>
  </si>
  <si>
    <t>CRC_a42.CRC_b194</t>
  </si>
  <si>
    <t>CRC_a43.CRC_b194</t>
  </si>
  <si>
    <t>CRC_a44.CRC_b194</t>
  </si>
  <si>
    <t>CRC_a45.CRC_b194</t>
  </si>
  <si>
    <t>CRC_a46.CRC_b194</t>
  </si>
  <si>
    <t>CRC_a47.CRC_b194</t>
  </si>
  <si>
    <t>CRC_a48.CRC_b194</t>
  </si>
  <si>
    <t>CRC_a49.CRC_b194</t>
  </si>
  <si>
    <t>CRC_a50.CRC_b194</t>
  </si>
  <si>
    <t>CRC_a51.CRC_b194</t>
  </si>
  <si>
    <t>CRC_a52.CRC_b194</t>
  </si>
  <si>
    <t>CRC_a53.CRC_b194</t>
  </si>
  <si>
    <t>CRC_a54.CRC_b194</t>
  </si>
  <si>
    <t>CRC_a55.CRC_b194</t>
  </si>
  <si>
    <t>CRC_a56.CRC_b194</t>
  </si>
  <si>
    <t>CRC_a57.CRC_b194</t>
  </si>
  <si>
    <t>CRC_a58.CRC_b194</t>
  </si>
  <si>
    <t>CRC_a59.CRC_b194</t>
  </si>
  <si>
    <t>CRC_a60.CRC_b194</t>
  </si>
  <si>
    <t>CRC_a61.CRC_b194</t>
  </si>
  <si>
    <t>CRC_a62.CRC_b194</t>
  </si>
  <si>
    <t>CRC_a63.CRC_b194</t>
  </si>
  <si>
    <t>CRC_a64.CRC_b194</t>
  </si>
  <si>
    <t>CRC_a65.CRC_b194</t>
  </si>
  <si>
    <t>CRC_a66.CRC_b194</t>
  </si>
  <si>
    <t>CRC_a67.CRC_b194</t>
  </si>
  <si>
    <t>CRC_a68.CRC_b194</t>
  </si>
  <si>
    <t>CRC_a69.CRC_b194</t>
  </si>
  <si>
    <t>CRC_a70.CRC_b194</t>
  </si>
  <si>
    <t>CRC_a71.CRC_b194</t>
  </si>
  <si>
    <t>CRC_a72.CRC_b194</t>
  </si>
  <si>
    <t>CRC_a73.CRC_b194</t>
  </si>
  <si>
    <t>CRC_a74.CRC_b194</t>
  </si>
  <si>
    <t>CRC_a75.CRC_b194</t>
  </si>
  <si>
    <t>CRC_a76.CRC_b194</t>
  </si>
  <si>
    <t>CRC_a77.CRC_b194</t>
  </si>
  <si>
    <t>CRC_a78.CRC_b194</t>
  </si>
  <si>
    <t>CRC_a79.CRC_b194</t>
  </si>
  <si>
    <t>CRC_a80.CRC_b194</t>
  </si>
  <si>
    <t>CRC_a81.CRC_b194</t>
  </si>
  <si>
    <t>CRC_a82.CRC_b194</t>
  </si>
  <si>
    <t>CRC_a83.CRC_b194</t>
  </si>
  <si>
    <t>CRC_a84.CRC_b194</t>
  </si>
  <si>
    <t>CRC_a85.CRC_b194</t>
  </si>
  <si>
    <t>CRC_a86.CRC_b194</t>
  </si>
  <si>
    <t>CRC_a87.CRC_b194</t>
  </si>
  <si>
    <t>CRC_a88.CRC_b194</t>
  </si>
  <si>
    <t>CRC_a89.CRC_b194</t>
  </si>
  <si>
    <t>CRC_a90.CRC_b194</t>
  </si>
  <si>
    <t>CRC_a91.CRC_b194</t>
  </si>
  <si>
    <t>CRC_a92.CRC_b194</t>
  </si>
  <si>
    <t>CRC_a93.CRC_b194</t>
  </si>
  <si>
    <t>CRC_a94.CRC_b194</t>
  </si>
  <si>
    <t>CRC_a95.CRC_b194</t>
  </si>
  <si>
    <t>CRC_a96.CRC_b194</t>
  </si>
  <si>
    <t>CRC_a97.CRC_b194</t>
  </si>
  <si>
    <t>CRC_a98.CRC_b194</t>
  </si>
  <si>
    <t>CRC_a99.CRC_b194</t>
  </si>
  <si>
    <t>CRC_a100.CRC_b194</t>
  </si>
  <si>
    <t>CRC_a101.CRC_b194</t>
  </si>
  <si>
    <t>CRC_a102.CRC_b194</t>
  </si>
  <si>
    <t>CRC_a103.CRC_b194</t>
  </si>
  <si>
    <t>CRC_a104.CRC_b194</t>
  </si>
  <si>
    <t>CRC_a105.CRC_b194</t>
  </si>
  <si>
    <t>CRC_a106.CRC_b194</t>
  </si>
  <si>
    <t>CRC_a107.CRC_b194</t>
  </si>
  <si>
    <t>CRC_a108.CRC_b194</t>
  </si>
  <si>
    <t>CRC_a109.CRC_b194</t>
  </si>
  <si>
    <t>CRC_a110.CRC_b194</t>
  </si>
  <si>
    <t>CRC_a111.CRC_b194</t>
  </si>
  <si>
    <t>CRC_a112.CRC_b194</t>
  </si>
  <si>
    <t>CRC_a113.CRC_b194</t>
  </si>
  <si>
    <t>CRC_a114.CRC_b194</t>
  </si>
  <si>
    <t>CRC_a115.CRC_b194</t>
  </si>
  <si>
    <t>CRC_a116.CRC_b194</t>
  </si>
  <si>
    <t>CRC_a117.CRC_b194</t>
  </si>
  <si>
    <t>CRC_a118.CRC_b194</t>
  </si>
  <si>
    <t>CRC_a119.CRC_b194</t>
  </si>
  <si>
    <t>CRC_a120.CRC_b194</t>
  </si>
  <si>
    <t>CRC_a121.CRC_b194</t>
  </si>
  <si>
    <t>CRC_a122.CRC_b194</t>
  </si>
  <si>
    <t>CRC_a123.CRC_b194</t>
  </si>
  <si>
    <t>CRC_a124.CRC_b194</t>
  </si>
  <si>
    <t>CRC_a125.CRC_b194</t>
  </si>
  <si>
    <t>CRC_a126.CRC_b194</t>
  </si>
  <si>
    <t>CRC_a127.CRC_b194</t>
  </si>
  <si>
    <t>CRC_a128.CRC_b194</t>
  </si>
  <si>
    <t>CRC_a129.CRC_b194</t>
  </si>
  <si>
    <t>CRC_a130.CRC_b194</t>
  </si>
  <si>
    <t>CRC_a131.CRC_b194</t>
  </si>
  <si>
    <t>CRC_a132.CRC_b194</t>
  </si>
  <si>
    <t>CRC_a133.CRC_b194</t>
  </si>
  <si>
    <t>CRC_a134.CRC_b194</t>
  </si>
  <si>
    <t>CRC_a135.CRC_b194</t>
  </si>
  <si>
    <t>CRC_a136.CRC_b194</t>
  </si>
  <si>
    <t>CRC_a137.CRC_b194</t>
  </si>
  <si>
    <t>CRC_a138.CRC_b194</t>
  </si>
  <si>
    <t>CRC_a139.CRC_b194</t>
  </si>
  <si>
    <t>CRC_a140.CRC_b194</t>
  </si>
  <si>
    <t>CRC_a141.CRC_b194</t>
  </si>
  <si>
    <t>CRC_a142.CRC_b194</t>
  </si>
  <si>
    <t>CRC_a143.CRC_b194</t>
  </si>
  <si>
    <t>CRC_a144.CRC_b194</t>
  </si>
  <si>
    <t>CRC_a145.CRC_b194</t>
  </si>
  <si>
    <t>CRC_a146.CRC_b194</t>
  </si>
  <si>
    <t>CRC_a147.CRC_b194</t>
  </si>
  <si>
    <t>CRC_a148.CRC_b194</t>
  </si>
  <si>
    <t>CRC_a149.CRC_b194</t>
  </si>
  <si>
    <t>CRC_a150.CRC_b194</t>
  </si>
  <si>
    <t>CRC_a151.CRC_b194</t>
  </si>
  <si>
    <t>CRC_a152.CRC_b194</t>
  </si>
  <si>
    <t>CRC_a153.CRC_b194</t>
  </si>
  <si>
    <t>CRC_a154.CRC_b194</t>
  </si>
  <si>
    <t>CRC_a155.CRC_b194</t>
  </si>
  <si>
    <t>CRC_a156.CRC_b194</t>
  </si>
  <si>
    <t>CRC_a157.CRC_b194</t>
  </si>
  <si>
    <t>CRC_a158.CRC_b194</t>
  </si>
  <si>
    <t>CRC_a159.CRC_b194</t>
  </si>
  <si>
    <t>CRC_a160.CRC_b194</t>
  </si>
  <si>
    <t>CRC_a161.CRC_b194</t>
  </si>
  <si>
    <t>CRC_a162.CRC_b194</t>
  </si>
  <si>
    <t>CRC_a163.CRC_b194</t>
  </si>
  <si>
    <t>CRC_a164.CRC_b194</t>
  </si>
  <si>
    <t>CRC_a165.CRC_b194</t>
  </si>
  <si>
    <t>CRC_a166.CRC_b194</t>
  </si>
  <si>
    <t>CRC_a167.CRC_b194</t>
  </si>
  <si>
    <t>CRC_a168.CRC_b194</t>
  </si>
  <si>
    <t>CRC_a169.CRC_b194</t>
  </si>
  <si>
    <t>CRC_a170.CRC_b194</t>
  </si>
  <si>
    <t>CRC_a171.CRC_b194</t>
  </si>
  <si>
    <t>CRC_a172.CRC_b194</t>
  </si>
  <si>
    <t>CRC_a173.CRC_b194</t>
  </si>
  <si>
    <t>CRC_a174.CRC_b194</t>
  </si>
  <si>
    <t>CRC_a175.CRC_b194</t>
  </si>
  <si>
    <t>CRC_a176.CRC_b194</t>
  </si>
  <si>
    <t>CRC_a177.CRC_b194</t>
  </si>
  <si>
    <t>CRC_a178.CRC_b194</t>
  </si>
  <si>
    <t>CRC_a179.CRC_b194</t>
  </si>
  <si>
    <t>CRC_a180.CRC_b194</t>
  </si>
  <si>
    <t>CRC_a181.CRC_b194</t>
  </si>
  <si>
    <t>CRC_a182.CRC_b194</t>
  </si>
  <si>
    <t>CRC_a183.CRC_b194</t>
  </si>
  <si>
    <t>CRC_a184.CRC_b194</t>
  </si>
  <si>
    <t>CRC_a185.CRC_b194</t>
  </si>
  <si>
    <t>CRC_a186.CRC_b194</t>
  </si>
  <si>
    <t>CRC_a187.CRC_b194</t>
  </si>
  <si>
    <t>CRC_a188.CRC_b194</t>
  </si>
  <si>
    <t>CRC_a189.CRC_b194</t>
  </si>
  <si>
    <t>CRC_a190.CRC_b194</t>
  </si>
  <si>
    <t>CRC_a191.CRC_b194</t>
  </si>
  <si>
    <t>CRC_a192.CRC_b194</t>
  </si>
  <si>
    <t>CRC_a193.CRC_b194</t>
  </si>
  <si>
    <t>CRC_a194.CRC_b194</t>
  </si>
  <si>
    <t>CRC_a195.CRC_b194</t>
  </si>
  <si>
    <t>CRC_a196.CRC_b194</t>
  </si>
  <si>
    <t>CRC_a197.CRC_b194</t>
  </si>
  <si>
    <t>CRC_a198.CRC_b194</t>
  </si>
  <si>
    <t>CRC_a199.CRC_b194</t>
  </si>
  <si>
    <t>CDK4_a17.CRC_b194</t>
  </si>
  <si>
    <t>CRC_a1.CRC_b195</t>
  </si>
  <si>
    <t>CRC_a2.CRC_b195</t>
  </si>
  <si>
    <t>CRC_a3.CRC_b195</t>
  </si>
  <si>
    <t>CRC_a4.CRC_b195</t>
  </si>
  <si>
    <t>CRC_a5.CRC_b195</t>
  </si>
  <si>
    <t>CRC_a6.CRC_b195</t>
  </si>
  <si>
    <t>CRC_a7.CRC_b195</t>
  </si>
  <si>
    <t>CRC_a8.CRC_b195</t>
  </si>
  <si>
    <t>CRC_a9.CRC_b195</t>
  </si>
  <si>
    <t>CRC_a10.CRC_b195</t>
  </si>
  <si>
    <t>CRC_a11.CRC_b195</t>
  </si>
  <si>
    <t>CRC_a12.CRC_b195</t>
  </si>
  <si>
    <t>CRC_a13.CRC_b195</t>
  </si>
  <si>
    <t>CRC_a14.CRC_b195</t>
  </si>
  <si>
    <t>CRC_a15.CRC_b195</t>
  </si>
  <si>
    <t>CRC_a16.CRC_b195</t>
  </si>
  <si>
    <t>CRC_a17.CRC_b195</t>
  </si>
  <si>
    <t>CRC_a18.CRC_b195</t>
  </si>
  <si>
    <t>CRC_a19.CRC_b195</t>
  </si>
  <si>
    <t>CRC_a20.CRC_b195</t>
  </si>
  <si>
    <t>CRC_a21.CRC_b195</t>
  </si>
  <si>
    <t>CRC_a22.CRC_b195</t>
  </si>
  <si>
    <t>CRC_a23.CRC_b195</t>
  </si>
  <si>
    <t>CRC_a24.CRC_b195</t>
  </si>
  <si>
    <t>CRC_a25.CRC_b195</t>
  </si>
  <si>
    <t>CRC_a26.CRC_b195</t>
  </si>
  <si>
    <t>CRC_a27.CRC_b195</t>
  </si>
  <si>
    <t>CRC_a28.CRC_b195</t>
  </si>
  <si>
    <t>CRC_a29.CRC_b195</t>
  </si>
  <si>
    <t>CRC_a30.CRC_b195</t>
  </si>
  <si>
    <t>CRC_a31.CRC_b195</t>
  </si>
  <si>
    <t>CRC_a32.CRC_b195</t>
  </si>
  <si>
    <t>CRC_a33.CRC_b195</t>
  </si>
  <si>
    <t>CRC_a34.CRC_b195</t>
  </si>
  <si>
    <t>CRC_a35.CRC_b195</t>
  </si>
  <si>
    <t>CRC_a36.CRC_b195</t>
  </si>
  <si>
    <t>CRC_a37.CRC_b195</t>
  </si>
  <si>
    <t>CRC_a38.CRC_b195</t>
  </si>
  <si>
    <t>CRC_a39.CRC_b195</t>
  </si>
  <si>
    <t>CRC_a40.CRC_b195</t>
  </si>
  <si>
    <t>CRC_a41.CRC_b195</t>
  </si>
  <si>
    <t>CRC_a42.CRC_b195</t>
  </si>
  <si>
    <t>CRC_a43.CRC_b195</t>
  </si>
  <si>
    <t>CRC_a44.CRC_b195</t>
  </si>
  <si>
    <t>CRC_a45.CRC_b195</t>
  </si>
  <si>
    <t>CRC_a46.CRC_b195</t>
  </si>
  <si>
    <t>CRC_a47.CRC_b195</t>
  </si>
  <si>
    <t>CRC_a48.CRC_b195</t>
  </si>
  <si>
    <t>CRC_a49.CRC_b195</t>
  </si>
  <si>
    <t>CRC_a50.CRC_b195</t>
  </si>
  <si>
    <t>CRC_a51.CRC_b195</t>
  </si>
  <si>
    <t>CRC_a52.CRC_b195</t>
  </si>
  <si>
    <t>CRC_a53.CRC_b195</t>
  </si>
  <si>
    <t>CRC_a54.CRC_b195</t>
  </si>
  <si>
    <t>CRC_a55.CRC_b195</t>
  </si>
  <si>
    <t>CRC_a56.CRC_b195</t>
  </si>
  <si>
    <t>CRC_a57.CRC_b195</t>
  </si>
  <si>
    <t>CRC_a58.CRC_b195</t>
  </si>
  <si>
    <t>CRC_a59.CRC_b195</t>
  </si>
  <si>
    <t>CRC_a60.CRC_b195</t>
  </si>
  <si>
    <t>CRC_a61.CRC_b195</t>
  </si>
  <si>
    <t>CRC_a62.CRC_b195</t>
  </si>
  <si>
    <t>CRC_a63.CRC_b195</t>
  </si>
  <si>
    <t>CRC_a64.CRC_b195</t>
  </si>
  <si>
    <t>CRC_a65.CRC_b195</t>
  </si>
  <si>
    <t>CRC_a66.CRC_b195</t>
  </si>
  <si>
    <t>CRC_a67.CRC_b195</t>
  </si>
  <si>
    <t>CRC_a68.CRC_b195</t>
  </si>
  <si>
    <t>CRC_a69.CRC_b195</t>
  </si>
  <si>
    <t>CRC_a70.CRC_b195</t>
  </si>
  <si>
    <t>CRC_a71.CRC_b195</t>
  </si>
  <si>
    <t>CRC_a72.CRC_b195</t>
  </si>
  <si>
    <t>CRC_a73.CRC_b195</t>
  </si>
  <si>
    <t>CRC_a74.CRC_b195</t>
  </si>
  <si>
    <t>CRC_a75.CRC_b195</t>
  </si>
  <si>
    <t>CRC_a76.CRC_b195</t>
  </si>
  <si>
    <t>CRC_a77.CRC_b195</t>
  </si>
  <si>
    <t>CRC_a78.CRC_b195</t>
  </si>
  <si>
    <t>CRC_a79.CRC_b195</t>
  </si>
  <si>
    <t>CRC_a80.CRC_b195</t>
  </si>
  <si>
    <t>CRC_a81.CRC_b195</t>
  </si>
  <si>
    <t>CRC_a82.CRC_b195</t>
  </si>
  <si>
    <t>CRC_a83.CRC_b195</t>
  </si>
  <si>
    <t>CRC_a84.CRC_b195</t>
  </si>
  <si>
    <t>CRC_a85.CRC_b195</t>
  </si>
  <si>
    <t>CRC_a86.CRC_b195</t>
  </si>
  <si>
    <t>CRC_a87.CRC_b195</t>
  </si>
  <si>
    <t>CRC_a88.CRC_b195</t>
  </si>
  <si>
    <t>CRC_a89.CRC_b195</t>
  </si>
  <si>
    <t>CRC_a90.CRC_b195</t>
  </si>
  <si>
    <t>CRC_a91.CRC_b195</t>
  </si>
  <si>
    <t>CRC_a92.CRC_b195</t>
  </si>
  <si>
    <t>CRC_a93.CRC_b195</t>
  </si>
  <si>
    <t>CRC_a94.CRC_b195</t>
  </si>
  <si>
    <t>CRC_a95.CRC_b195</t>
  </si>
  <si>
    <t>CRC_a96.CRC_b195</t>
  </si>
  <si>
    <t>CRC_a97.CRC_b195</t>
  </si>
  <si>
    <t>CRC_a98.CRC_b195</t>
  </si>
  <si>
    <t>CRC_a99.CRC_b195</t>
  </si>
  <si>
    <t>CRC_a100.CRC_b195</t>
  </si>
  <si>
    <t>CRC_a101.CRC_b195</t>
  </si>
  <si>
    <t>CRC_a102.CRC_b195</t>
  </si>
  <si>
    <t>CRC_a103.CRC_b195</t>
  </si>
  <si>
    <t>CRC_a104.CRC_b195</t>
  </si>
  <si>
    <t>CRC_a105.CRC_b195</t>
  </si>
  <si>
    <t>CRC_a106.CRC_b195</t>
  </si>
  <si>
    <t>CRC_a107.CRC_b195</t>
  </si>
  <si>
    <t>CRC_a108.CRC_b195</t>
  </si>
  <si>
    <t>CRC_a109.CRC_b195</t>
  </si>
  <si>
    <t>CRC_a110.CRC_b195</t>
  </si>
  <si>
    <t>CRC_a111.CRC_b195</t>
  </si>
  <si>
    <t>CRC_a112.CRC_b195</t>
  </si>
  <si>
    <t>CRC_a113.CRC_b195</t>
  </si>
  <si>
    <t>CRC_a114.CRC_b195</t>
  </si>
  <si>
    <t>CRC_a115.CRC_b195</t>
  </si>
  <si>
    <t>CRC_a116.CRC_b195</t>
  </si>
  <si>
    <t>CRC_a117.CRC_b195</t>
  </si>
  <si>
    <t>CRC_a118.CRC_b195</t>
  </si>
  <si>
    <t>CRC_a119.CRC_b195</t>
  </si>
  <si>
    <t>CRC_a120.CRC_b195</t>
  </si>
  <si>
    <t>CRC_a121.CRC_b195</t>
  </si>
  <si>
    <t>CRC_a122.CRC_b195</t>
  </si>
  <si>
    <t>CRC_a123.CRC_b195</t>
  </si>
  <si>
    <t>CRC_a124.CRC_b195</t>
  </si>
  <si>
    <t>CRC_a125.CRC_b195</t>
  </si>
  <si>
    <t>CRC_a126.CRC_b195</t>
  </si>
  <si>
    <t>CRC_a127.CRC_b195</t>
  </si>
  <si>
    <t>CRC_a128.CRC_b195</t>
  </si>
  <si>
    <t>CRC_a129.CRC_b195</t>
  </si>
  <si>
    <t>CRC_a130.CRC_b195</t>
  </si>
  <si>
    <t>CRC_a131.CRC_b195</t>
  </si>
  <si>
    <t>CRC_a132.CRC_b195</t>
  </si>
  <si>
    <t>CRC_a133.CRC_b195</t>
  </si>
  <si>
    <t>CRC_a134.CRC_b195</t>
  </si>
  <si>
    <t>CRC_a135.CRC_b195</t>
  </si>
  <si>
    <t>CRC_a136.CRC_b195</t>
  </si>
  <si>
    <t>CRC_a137.CRC_b195</t>
  </si>
  <si>
    <t>CRC_a138.CRC_b195</t>
  </si>
  <si>
    <t>CRC_a139.CRC_b195</t>
  </si>
  <si>
    <t>CRC_a140.CRC_b195</t>
  </si>
  <si>
    <t>CRC_a141.CRC_b195</t>
  </si>
  <si>
    <t>CRC_a142.CRC_b195</t>
  </si>
  <si>
    <t>CRC_a143.CRC_b195</t>
  </si>
  <si>
    <t>CRC_a144.CRC_b195</t>
  </si>
  <si>
    <t>CRC_a145.CRC_b195</t>
  </si>
  <si>
    <t>CRC_a146.CRC_b195</t>
  </si>
  <si>
    <t>CRC_a147.CRC_b195</t>
  </si>
  <si>
    <t>CRC_a148.CRC_b195</t>
  </si>
  <si>
    <t>CRC_a149.CRC_b195</t>
  </si>
  <si>
    <t>CRC_a150.CRC_b195</t>
  </si>
  <si>
    <t>CRC_a151.CRC_b195</t>
  </si>
  <si>
    <t>CRC_a152.CRC_b195</t>
  </si>
  <si>
    <t>CRC_a153.CRC_b195</t>
  </si>
  <si>
    <t>CRC_a154.CRC_b195</t>
  </si>
  <si>
    <t>CRC_a155.CRC_b195</t>
  </si>
  <si>
    <t>CRC_a156.CRC_b195</t>
  </si>
  <si>
    <t>CRC_a157.CRC_b195</t>
  </si>
  <si>
    <t>CRC_a158.CRC_b195</t>
  </si>
  <si>
    <t>CRC_a159.CRC_b195</t>
  </si>
  <si>
    <t>CRC_a160.CRC_b195</t>
  </si>
  <si>
    <t>CRC_a161.CRC_b195</t>
  </si>
  <si>
    <t>CRC_a162.CRC_b195</t>
  </si>
  <si>
    <t>CRC_a163.CRC_b195</t>
  </si>
  <si>
    <t>CRC_a164.CRC_b195</t>
  </si>
  <si>
    <t>CRC_a165.CRC_b195</t>
  </si>
  <si>
    <t>CRC_a166.CRC_b195</t>
  </si>
  <si>
    <t>CRC_a167.CRC_b195</t>
  </si>
  <si>
    <t>CRC_a168.CRC_b195</t>
  </si>
  <si>
    <t>CRC_a169.CRC_b195</t>
  </si>
  <si>
    <t>CRC_a170.CRC_b195</t>
  </si>
  <si>
    <t>CRC_a171.CRC_b195</t>
  </si>
  <si>
    <t>CRC_a172.CRC_b195</t>
  </si>
  <si>
    <t>CRC_a173.CRC_b195</t>
  </si>
  <si>
    <t>CRC_a174.CRC_b195</t>
  </si>
  <si>
    <t>CRC_a175.CRC_b195</t>
  </si>
  <si>
    <t>CRC_a176.CRC_b195</t>
  </si>
  <si>
    <t>CRC_a177.CRC_b195</t>
  </si>
  <si>
    <t>CRC_a178.CRC_b195</t>
  </si>
  <si>
    <t>CRC_a179.CRC_b195</t>
  </si>
  <si>
    <t>CRC_a180.CRC_b195</t>
  </si>
  <si>
    <t>CRC_a181.CRC_b195</t>
  </si>
  <si>
    <t>CRC_a182.CRC_b195</t>
  </si>
  <si>
    <t>CRC_a183.CRC_b195</t>
  </si>
  <si>
    <t>CRC_a184.CRC_b195</t>
  </si>
  <si>
    <t>CRC_a185.CRC_b195</t>
  </si>
  <si>
    <t>CRC_a186.CRC_b195</t>
  </si>
  <si>
    <t>CRC_a187.CRC_b195</t>
  </si>
  <si>
    <t>CRC_a188.CRC_b195</t>
  </si>
  <si>
    <t>CRC_a189.CRC_b195</t>
  </si>
  <si>
    <t>CRC_a190.CRC_b195</t>
  </si>
  <si>
    <t>CRC_a191.CRC_b195</t>
  </si>
  <si>
    <t>CRC_a192.CRC_b195</t>
  </si>
  <si>
    <t>CRC_a193.CRC_b195</t>
  </si>
  <si>
    <t>CRC_a194.CRC_b195</t>
  </si>
  <si>
    <t>CRC_a195.CRC_b195</t>
  </si>
  <si>
    <t>CRC_a196.CRC_b195</t>
  </si>
  <si>
    <t>CRC_a197.CRC_b195</t>
  </si>
  <si>
    <t>CRC_a198.CRC_b195</t>
  </si>
  <si>
    <t>CRC_a199.CRC_b195</t>
  </si>
  <si>
    <t>CDK4_a17.CRC_b195</t>
  </si>
  <si>
    <t>CRC_a1.CRC_b196</t>
  </si>
  <si>
    <t>CRC_a2.CRC_b196</t>
  </si>
  <si>
    <t>CRC_a3.CRC_b196</t>
  </si>
  <si>
    <t>CRC_a4.CRC_b196</t>
  </si>
  <si>
    <t>CRC_a5.CRC_b196</t>
  </si>
  <si>
    <t>CRC_a6.CRC_b196</t>
  </si>
  <si>
    <t>CRC_a7.CRC_b196</t>
  </si>
  <si>
    <t>CRC_a8.CRC_b196</t>
  </si>
  <si>
    <t>CRC_a9.CRC_b196</t>
  </si>
  <si>
    <t>CRC_a10.CRC_b196</t>
  </si>
  <si>
    <t>CRC_a11.CRC_b196</t>
  </si>
  <si>
    <t>CRC_a12.CRC_b196</t>
  </si>
  <si>
    <t>CRC_a13.CRC_b196</t>
  </si>
  <si>
    <t>CRC_a14.CRC_b196</t>
  </si>
  <si>
    <t>CRC_a15.CRC_b196</t>
  </si>
  <si>
    <t>CRC_a16.CRC_b196</t>
  </si>
  <si>
    <t>CRC_a17.CRC_b196</t>
  </si>
  <si>
    <t>CRC_a18.CRC_b196</t>
  </si>
  <si>
    <t>CRC_a19.CRC_b196</t>
  </si>
  <si>
    <t>CRC_a20.CRC_b196</t>
  </si>
  <si>
    <t>CRC_a21.CRC_b196</t>
  </si>
  <si>
    <t>CRC_a22.CRC_b196</t>
  </si>
  <si>
    <t>CRC_a23.CRC_b196</t>
  </si>
  <si>
    <t>CRC_a24.CRC_b196</t>
  </si>
  <si>
    <t>CRC_a25.CRC_b196</t>
  </si>
  <si>
    <t>CRC_a26.CRC_b196</t>
  </si>
  <si>
    <t>CRC_a27.CRC_b196</t>
  </si>
  <si>
    <t>CRC_a28.CRC_b196</t>
  </si>
  <si>
    <t>CRC_a29.CRC_b196</t>
  </si>
  <si>
    <t>CRC_a30.CRC_b196</t>
  </si>
  <si>
    <t>CRC_a31.CRC_b196</t>
  </si>
  <si>
    <t>CRC_a32.CRC_b196</t>
  </si>
  <si>
    <t>CRC_a33.CRC_b196</t>
  </si>
  <si>
    <t>CRC_a34.CRC_b196</t>
  </si>
  <si>
    <t>CRC_a35.CRC_b196</t>
  </si>
  <si>
    <t>CRC_a36.CRC_b196</t>
  </si>
  <si>
    <t>CRC_a37.CRC_b196</t>
  </si>
  <si>
    <t>CRC_a38.CRC_b196</t>
  </si>
  <si>
    <t>CRC_a39.CRC_b196</t>
  </si>
  <si>
    <t>CRC_a40.CRC_b196</t>
  </si>
  <si>
    <t>CRC_a41.CRC_b196</t>
  </si>
  <si>
    <t>CRC_a42.CRC_b196</t>
  </si>
  <si>
    <t>CRC_a43.CRC_b196</t>
  </si>
  <si>
    <t>CRC_a44.CRC_b196</t>
  </si>
  <si>
    <t>CRC_a45.CRC_b196</t>
  </si>
  <si>
    <t>CRC_a46.CRC_b196</t>
  </si>
  <si>
    <t>CRC_a47.CRC_b196</t>
  </si>
  <si>
    <t>CRC_a48.CRC_b196</t>
  </si>
  <si>
    <t>CRC_a49.CRC_b196</t>
  </si>
  <si>
    <t>CRC_a50.CRC_b196</t>
  </si>
  <si>
    <t>CRC_a51.CRC_b196</t>
  </si>
  <si>
    <t>CRC_a52.CRC_b196</t>
  </si>
  <si>
    <t>CRC_a53.CRC_b196</t>
  </si>
  <si>
    <t>CRC_a54.CRC_b196</t>
  </si>
  <si>
    <t>CRC_a55.CRC_b196</t>
  </si>
  <si>
    <t>CRC_a56.CRC_b196</t>
  </si>
  <si>
    <t>CRC_a57.CRC_b196</t>
  </si>
  <si>
    <t>CRC_a58.CRC_b196</t>
  </si>
  <si>
    <t>CRC_a59.CRC_b196</t>
  </si>
  <si>
    <t>CRC_a60.CRC_b196</t>
  </si>
  <si>
    <t>CRC_a61.CRC_b196</t>
  </si>
  <si>
    <t>CRC_a62.CRC_b196</t>
  </si>
  <si>
    <t>CRC_a63.CRC_b196</t>
  </si>
  <si>
    <t>CRC_a64.CRC_b196</t>
  </si>
  <si>
    <t>CRC_a65.CRC_b196</t>
  </si>
  <si>
    <t>CRC_a66.CRC_b196</t>
  </si>
  <si>
    <t>CRC_a67.CRC_b196</t>
  </si>
  <si>
    <t>CRC_a68.CRC_b196</t>
  </si>
  <si>
    <t>CRC_a69.CRC_b196</t>
  </si>
  <si>
    <t>CRC_a70.CRC_b196</t>
  </si>
  <si>
    <t>CRC_a71.CRC_b196</t>
  </si>
  <si>
    <t>CRC_a72.CRC_b196</t>
  </si>
  <si>
    <t>CRC_a73.CRC_b196</t>
  </si>
  <si>
    <t>CRC_a74.CRC_b196</t>
  </si>
  <si>
    <t>CRC_a75.CRC_b196</t>
  </si>
  <si>
    <t>CRC_a76.CRC_b196</t>
  </si>
  <si>
    <t>CRC_a77.CRC_b196</t>
  </si>
  <si>
    <t>CRC_a78.CRC_b196</t>
  </si>
  <si>
    <t>CRC_a79.CRC_b196</t>
  </si>
  <si>
    <t>CRC_a80.CRC_b196</t>
  </si>
  <si>
    <t>CRC_a81.CRC_b196</t>
  </si>
  <si>
    <t>CRC_a82.CRC_b196</t>
  </si>
  <si>
    <t>CRC_a83.CRC_b196</t>
  </si>
  <si>
    <t>CRC_a84.CRC_b196</t>
  </si>
  <si>
    <t>CRC_a85.CRC_b196</t>
  </si>
  <si>
    <t>CRC_a86.CRC_b196</t>
  </si>
  <si>
    <t>CRC_a87.CRC_b196</t>
  </si>
  <si>
    <t>CRC_a88.CRC_b196</t>
  </si>
  <si>
    <t>CRC_a89.CRC_b196</t>
  </si>
  <si>
    <t>CRC_a90.CRC_b196</t>
  </si>
  <si>
    <t>CRC_a91.CRC_b196</t>
  </si>
  <si>
    <t>CRC_a92.CRC_b196</t>
  </si>
  <si>
    <t>CRC_a93.CRC_b196</t>
  </si>
  <si>
    <t>CRC_a94.CRC_b196</t>
  </si>
  <si>
    <t>CRC_a95.CRC_b196</t>
  </si>
  <si>
    <t>CRC_a96.CRC_b196</t>
  </si>
  <si>
    <t>CRC_a97.CRC_b196</t>
  </si>
  <si>
    <t>CRC_a98.CRC_b196</t>
  </si>
  <si>
    <t>CRC_a99.CRC_b196</t>
  </si>
  <si>
    <t>CRC_a100.CRC_b196</t>
  </si>
  <si>
    <t>CRC_a101.CRC_b196</t>
  </si>
  <si>
    <t>CRC_a102.CRC_b196</t>
  </si>
  <si>
    <t>CRC_a103.CRC_b196</t>
  </si>
  <si>
    <t>CRC_a104.CRC_b196</t>
  </si>
  <si>
    <t>CRC_a105.CRC_b196</t>
  </si>
  <si>
    <t>CRC_a106.CRC_b196</t>
  </si>
  <si>
    <t>CRC_a107.CRC_b196</t>
  </si>
  <si>
    <t>CRC_a108.CRC_b196</t>
  </si>
  <si>
    <t>CRC_a109.CRC_b196</t>
  </si>
  <si>
    <t>CRC_a110.CRC_b196</t>
  </si>
  <si>
    <t>CRC_a111.CRC_b196</t>
  </si>
  <si>
    <t>CRC_a112.CRC_b196</t>
  </si>
  <si>
    <t>CRC_a113.CRC_b196</t>
  </si>
  <si>
    <t>CRC_a114.CRC_b196</t>
  </si>
  <si>
    <t>CRC_a115.CRC_b196</t>
  </si>
  <si>
    <t>CRC_a116.CRC_b196</t>
  </si>
  <si>
    <t>CRC_a117.CRC_b196</t>
  </si>
  <si>
    <t>CRC_a118.CRC_b196</t>
  </si>
  <si>
    <t>CRC_a119.CRC_b196</t>
  </si>
  <si>
    <t>CRC_a120.CRC_b196</t>
  </si>
  <si>
    <t>CRC_a121.CRC_b196</t>
  </si>
  <si>
    <t>CRC_a122.CRC_b196</t>
  </si>
  <si>
    <t>CRC_a123.CRC_b196</t>
  </si>
  <si>
    <t>CRC_a124.CRC_b196</t>
  </si>
  <si>
    <t>CRC_a125.CRC_b196</t>
  </si>
  <si>
    <t>CRC_a126.CRC_b196</t>
  </si>
  <si>
    <t>CRC_a127.CRC_b196</t>
  </si>
  <si>
    <t>CRC_a128.CRC_b196</t>
  </si>
  <si>
    <t>CRC_a129.CRC_b196</t>
  </si>
  <si>
    <t>CRC_a130.CRC_b196</t>
  </si>
  <si>
    <t>CRC_a131.CRC_b196</t>
  </si>
  <si>
    <t>CRC_a132.CRC_b196</t>
  </si>
  <si>
    <t>CRC_a133.CRC_b196</t>
  </si>
  <si>
    <t>CRC_a134.CRC_b196</t>
  </si>
  <si>
    <t>CRC_a135.CRC_b196</t>
  </si>
  <si>
    <t>CRC_a136.CRC_b196</t>
  </si>
  <si>
    <t>CRC_a137.CRC_b196</t>
  </si>
  <si>
    <t>CRC_a138.CRC_b196</t>
  </si>
  <si>
    <t>CRC_a139.CRC_b196</t>
  </si>
  <si>
    <t>CRC_a140.CRC_b196</t>
  </si>
  <si>
    <t>CRC_a141.CRC_b196</t>
  </si>
  <si>
    <t>CRC_a142.CRC_b196</t>
  </si>
  <si>
    <t>CRC_a143.CRC_b196</t>
  </si>
  <si>
    <t>CRC_a144.CRC_b196</t>
  </si>
  <si>
    <t>CRC_a145.CRC_b196</t>
  </si>
  <si>
    <t>CRC_a146.CRC_b196</t>
  </si>
  <si>
    <t>CRC_a147.CRC_b196</t>
  </si>
  <si>
    <t>CRC_a148.CRC_b196</t>
  </si>
  <si>
    <t>CRC_a149.CRC_b196</t>
  </si>
  <si>
    <t>CRC_a150.CRC_b196</t>
  </si>
  <si>
    <t>CRC_a151.CRC_b196</t>
  </si>
  <si>
    <t>CRC_a152.CRC_b196</t>
  </si>
  <si>
    <t>CRC_a153.CRC_b196</t>
  </si>
  <si>
    <t>CRC_a154.CRC_b196</t>
  </si>
  <si>
    <t>CRC_a155.CRC_b196</t>
  </si>
  <si>
    <t>CRC_a156.CRC_b196</t>
  </si>
  <si>
    <t>CRC_a157.CRC_b196</t>
  </si>
  <si>
    <t>CRC_a158.CRC_b196</t>
  </si>
  <si>
    <t>CRC_a159.CRC_b196</t>
  </si>
  <si>
    <t>CRC_a160.CRC_b196</t>
  </si>
  <si>
    <t>CRC_a161.CRC_b196</t>
  </si>
  <si>
    <t>CRC_a162.CRC_b196</t>
  </si>
  <si>
    <t>CRC_a163.CRC_b196</t>
  </si>
  <si>
    <t>CRC_a164.CRC_b196</t>
  </si>
  <si>
    <t>CRC_a165.CRC_b196</t>
  </si>
  <si>
    <t>CRC_a166.CRC_b196</t>
  </si>
  <si>
    <t>CRC_a167.CRC_b196</t>
  </si>
  <si>
    <t>CRC_a168.CRC_b196</t>
  </si>
  <si>
    <t>CRC_a169.CRC_b196</t>
  </si>
  <si>
    <t>CRC_a170.CRC_b196</t>
  </si>
  <si>
    <t>CRC_a171.CRC_b196</t>
  </si>
  <si>
    <t>CRC_a172.CRC_b196</t>
  </si>
  <si>
    <t>CRC_a173.CRC_b196</t>
  </si>
  <si>
    <t>CRC_a174.CRC_b196</t>
  </si>
  <si>
    <t>CRC_a175.CRC_b196</t>
  </si>
  <si>
    <t>CRC_a176.CRC_b196</t>
  </si>
  <si>
    <t>CRC_a177.CRC_b196</t>
  </si>
  <si>
    <t>CRC_a178.CRC_b196</t>
  </si>
  <si>
    <t>CRC_a179.CRC_b196</t>
  </si>
  <si>
    <t>CRC_a180.CRC_b196</t>
  </si>
  <si>
    <t>CRC_a181.CRC_b196</t>
  </si>
  <si>
    <t>CRC_a182.CRC_b196</t>
  </si>
  <si>
    <t>CRC_a183.CRC_b196</t>
  </si>
  <si>
    <t>CRC_a184.CRC_b196</t>
  </si>
  <si>
    <t>CRC_a185.CRC_b196</t>
  </si>
  <si>
    <t>CRC_a186.CRC_b196</t>
  </si>
  <si>
    <t>CRC_a187.CRC_b196</t>
  </si>
  <si>
    <t>CRC_a188.CRC_b196</t>
  </si>
  <si>
    <t>CRC_a189.CRC_b196</t>
  </si>
  <si>
    <t>CRC_a190.CRC_b196</t>
  </si>
  <si>
    <t>CRC_a191.CRC_b196</t>
  </si>
  <si>
    <t>CRC_a192.CRC_b196</t>
  </si>
  <si>
    <t>CRC_a193.CRC_b196</t>
  </si>
  <si>
    <t>CRC_a194.CRC_b196</t>
  </si>
  <si>
    <t>CRC_a195.CRC_b196</t>
  </si>
  <si>
    <t>CRC_a196.CRC_b196</t>
  </si>
  <si>
    <t>CRC_a197.CRC_b196</t>
  </si>
  <si>
    <t>CRC_a198.CRC_b196</t>
  </si>
  <si>
    <t>CRC_a199.CRC_b196</t>
  </si>
  <si>
    <t>CDK4_a17.CRC_b196</t>
  </si>
  <si>
    <t>CRC_a1.CRC_b197</t>
  </si>
  <si>
    <t>CRC_a2.CRC_b197</t>
  </si>
  <si>
    <t>CRC_a3.CRC_b197</t>
  </si>
  <si>
    <t>CRC_a4.CRC_b197</t>
  </si>
  <si>
    <t>CRC_a5.CRC_b197</t>
  </si>
  <si>
    <t>CRC_a6.CRC_b197</t>
  </si>
  <si>
    <t>CRC_a7.CRC_b197</t>
  </si>
  <si>
    <t>CRC_a8.CRC_b197</t>
  </si>
  <si>
    <t>CRC_a9.CRC_b197</t>
  </si>
  <si>
    <t>CRC_a10.CRC_b197</t>
  </si>
  <si>
    <t>CRC_a11.CRC_b197</t>
  </si>
  <si>
    <t>CRC_a12.CRC_b197</t>
  </si>
  <si>
    <t>CRC_a13.CRC_b197</t>
  </si>
  <si>
    <t>CRC_a14.CRC_b197</t>
  </si>
  <si>
    <t>CRC_a15.CRC_b197</t>
  </si>
  <si>
    <t>CRC_a16.CRC_b197</t>
  </si>
  <si>
    <t>CRC_a17.CRC_b197</t>
  </si>
  <si>
    <t>CRC_a18.CRC_b197</t>
  </si>
  <si>
    <t>CRC_a19.CRC_b197</t>
  </si>
  <si>
    <t>CRC_a20.CRC_b197</t>
  </si>
  <si>
    <t>CRC_a21.CRC_b197</t>
  </si>
  <si>
    <t>CRC_a22.CRC_b197</t>
  </si>
  <si>
    <t>CRC_a23.CRC_b197</t>
  </si>
  <si>
    <t>CRC_a24.CRC_b197</t>
  </si>
  <si>
    <t>CRC_a25.CRC_b197</t>
  </si>
  <si>
    <t>CRC_a26.CRC_b197</t>
  </si>
  <si>
    <t>CRC_a27.CRC_b197</t>
  </si>
  <si>
    <t>CRC_a28.CRC_b197</t>
  </si>
  <si>
    <t>CRC_a29.CRC_b197</t>
  </si>
  <si>
    <t>CRC_a30.CRC_b197</t>
  </si>
  <si>
    <t>CRC_a31.CRC_b197</t>
  </si>
  <si>
    <t>CRC_a32.CRC_b197</t>
  </si>
  <si>
    <t>CRC_a33.CRC_b197</t>
  </si>
  <si>
    <t>CRC_a34.CRC_b197</t>
  </si>
  <si>
    <t>CRC_a35.CRC_b197</t>
  </si>
  <si>
    <t>CRC_a36.CRC_b197</t>
  </si>
  <si>
    <t>CRC_a37.CRC_b197</t>
  </si>
  <si>
    <t>CRC_a38.CRC_b197</t>
  </si>
  <si>
    <t>CRC_a39.CRC_b197</t>
  </si>
  <si>
    <t>CRC_a40.CRC_b197</t>
  </si>
  <si>
    <t>CRC_a41.CRC_b197</t>
  </si>
  <si>
    <t>CRC_a42.CRC_b197</t>
  </si>
  <si>
    <t>CRC_a43.CRC_b197</t>
  </si>
  <si>
    <t>CRC_a44.CRC_b197</t>
  </si>
  <si>
    <t>CRC_a45.CRC_b197</t>
  </si>
  <si>
    <t>CRC_a46.CRC_b197</t>
  </si>
  <si>
    <t>CRC_a47.CRC_b197</t>
  </si>
  <si>
    <t>CRC_a48.CRC_b197</t>
  </si>
  <si>
    <t>CRC_a49.CRC_b197</t>
  </si>
  <si>
    <t>CRC_a50.CRC_b197</t>
  </si>
  <si>
    <t>CRC_a51.CRC_b197</t>
  </si>
  <si>
    <t>CRC_a52.CRC_b197</t>
  </si>
  <si>
    <t>CRC_a53.CRC_b197</t>
  </si>
  <si>
    <t>CRC_a54.CRC_b197</t>
  </si>
  <si>
    <t>CRC_a55.CRC_b197</t>
  </si>
  <si>
    <t>CRC_a56.CRC_b197</t>
  </si>
  <si>
    <t>CRC_a57.CRC_b197</t>
  </si>
  <si>
    <t>CRC_a58.CRC_b197</t>
  </si>
  <si>
    <t>CRC_a59.CRC_b197</t>
  </si>
  <si>
    <t>CRC_a60.CRC_b197</t>
  </si>
  <si>
    <t>CRC_a61.CRC_b197</t>
  </si>
  <si>
    <t>CRC_a62.CRC_b197</t>
  </si>
  <si>
    <t>CRC_a63.CRC_b197</t>
  </si>
  <si>
    <t>CRC_a64.CRC_b197</t>
  </si>
  <si>
    <t>CRC_a65.CRC_b197</t>
  </si>
  <si>
    <t>CRC_a66.CRC_b197</t>
  </si>
  <si>
    <t>CRC_a67.CRC_b197</t>
  </si>
  <si>
    <t>CRC_a68.CRC_b197</t>
  </si>
  <si>
    <t>CRC_a69.CRC_b197</t>
  </si>
  <si>
    <t>CRC_a70.CRC_b197</t>
  </si>
  <si>
    <t>CRC_a71.CRC_b197</t>
  </si>
  <si>
    <t>CRC_a72.CRC_b197</t>
  </si>
  <si>
    <t>CRC_a73.CRC_b197</t>
  </si>
  <si>
    <t>CRC_a74.CRC_b197</t>
  </si>
  <si>
    <t>CRC_a75.CRC_b197</t>
  </si>
  <si>
    <t>CRC_a76.CRC_b197</t>
  </si>
  <si>
    <t>CRC_a77.CRC_b197</t>
  </si>
  <si>
    <t>CRC_a78.CRC_b197</t>
  </si>
  <si>
    <t>CRC_a79.CRC_b197</t>
  </si>
  <si>
    <t>CRC_a80.CRC_b197</t>
  </si>
  <si>
    <t>CRC_a81.CRC_b197</t>
  </si>
  <si>
    <t>CRC_a82.CRC_b197</t>
  </si>
  <si>
    <t>CRC_a83.CRC_b197</t>
  </si>
  <si>
    <t>CRC_a84.CRC_b197</t>
  </si>
  <si>
    <t>CRC_a85.CRC_b197</t>
  </si>
  <si>
    <t>CRC_a86.CRC_b197</t>
  </si>
  <si>
    <t>CRC_a87.CRC_b197</t>
  </si>
  <si>
    <t>CRC_a88.CRC_b197</t>
  </si>
  <si>
    <t>CRC_a89.CRC_b197</t>
  </si>
  <si>
    <t>CRC_a90.CRC_b197</t>
  </si>
  <si>
    <t>CRC_a91.CRC_b197</t>
  </si>
  <si>
    <t>CRC_a92.CRC_b197</t>
  </si>
  <si>
    <t>CRC_a93.CRC_b197</t>
  </si>
  <si>
    <t>CRC_a94.CRC_b197</t>
  </si>
  <si>
    <t>CRC_a95.CRC_b197</t>
  </si>
  <si>
    <t>CRC_a96.CRC_b197</t>
  </si>
  <si>
    <t>CRC_a97.CRC_b197</t>
  </si>
  <si>
    <t>CRC_a98.CRC_b197</t>
  </si>
  <si>
    <t>CRC_a99.CRC_b197</t>
  </si>
  <si>
    <t>CRC_a100.CRC_b197</t>
  </si>
  <si>
    <t>CRC_a101.CRC_b197</t>
  </si>
  <si>
    <t>CRC_a102.CRC_b197</t>
  </si>
  <si>
    <t>CRC_a103.CRC_b197</t>
  </si>
  <si>
    <t>CRC_a104.CRC_b197</t>
  </si>
  <si>
    <t>CRC_a105.CRC_b197</t>
  </si>
  <si>
    <t>CRC_a106.CRC_b197</t>
  </si>
  <si>
    <t>CRC_a107.CRC_b197</t>
  </si>
  <si>
    <t>CRC_a108.CRC_b197</t>
  </si>
  <si>
    <t>CRC_a109.CRC_b197</t>
  </si>
  <si>
    <t>CRC_a110.CRC_b197</t>
  </si>
  <si>
    <t>CRC_a111.CRC_b197</t>
  </si>
  <si>
    <t>CRC_a112.CRC_b197</t>
  </si>
  <si>
    <t>CRC_a113.CRC_b197</t>
  </si>
  <si>
    <t>CRC_a114.CRC_b197</t>
  </si>
  <si>
    <t>CRC_a115.CRC_b197</t>
  </si>
  <si>
    <t>CRC_a116.CRC_b197</t>
  </si>
  <si>
    <t>CRC_a117.CRC_b197</t>
  </si>
  <si>
    <t>CRC_a118.CRC_b197</t>
  </si>
  <si>
    <t>CRC_a119.CRC_b197</t>
  </si>
  <si>
    <t>CRC_a120.CRC_b197</t>
  </si>
  <si>
    <t>CRC_a121.CRC_b197</t>
  </si>
  <si>
    <t>CRC_a122.CRC_b197</t>
  </si>
  <si>
    <t>CRC_a123.CRC_b197</t>
  </si>
  <si>
    <t>CRC_a124.CRC_b197</t>
  </si>
  <si>
    <t>CRC_a125.CRC_b197</t>
  </si>
  <si>
    <t>CRC_a126.CRC_b197</t>
  </si>
  <si>
    <t>CRC_a127.CRC_b197</t>
  </si>
  <si>
    <t>CRC_a128.CRC_b197</t>
  </si>
  <si>
    <t>CRC_a129.CRC_b197</t>
  </si>
  <si>
    <t>CRC_a130.CRC_b197</t>
  </si>
  <si>
    <t>CRC_a131.CRC_b197</t>
  </si>
  <si>
    <t>CRC_a132.CRC_b197</t>
  </si>
  <si>
    <t>CRC_a133.CRC_b197</t>
  </si>
  <si>
    <t>CRC_a134.CRC_b197</t>
  </si>
  <si>
    <t>CRC_a135.CRC_b197</t>
  </si>
  <si>
    <t>CRC_a136.CRC_b197</t>
  </si>
  <si>
    <t>CRC_a137.CRC_b197</t>
  </si>
  <si>
    <t>CRC_a138.CRC_b197</t>
  </si>
  <si>
    <t>CRC_a139.CRC_b197</t>
  </si>
  <si>
    <t>CRC_a140.CRC_b197</t>
  </si>
  <si>
    <t>CRC_a141.CRC_b197</t>
  </si>
  <si>
    <t>CRC_a142.CRC_b197</t>
  </si>
  <si>
    <t>CRC_a143.CRC_b197</t>
  </si>
  <si>
    <t>CRC_a144.CRC_b197</t>
  </si>
  <si>
    <t>CRC_a145.CRC_b197</t>
  </si>
  <si>
    <t>CRC_a146.CRC_b197</t>
  </si>
  <si>
    <t>CRC_a147.CRC_b197</t>
  </si>
  <si>
    <t>CRC_a148.CRC_b197</t>
  </si>
  <si>
    <t>CRC_a149.CRC_b197</t>
  </si>
  <si>
    <t>CRC_a150.CRC_b197</t>
  </si>
  <si>
    <t>CRC_a151.CRC_b197</t>
  </si>
  <si>
    <t>CRC_a152.CRC_b197</t>
  </si>
  <si>
    <t>CRC_a153.CRC_b197</t>
  </si>
  <si>
    <t>CRC_a154.CRC_b197</t>
  </si>
  <si>
    <t>CRC_a155.CRC_b197</t>
  </si>
  <si>
    <t>CRC_a156.CRC_b197</t>
  </si>
  <si>
    <t>CRC_a157.CRC_b197</t>
  </si>
  <si>
    <t>CRC_a158.CRC_b197</t>
  </si>
  <si>
    <t>CRC_a159.CRC_b197</t>
  </si>
  <si>
    <t>CRC_a160.CRC_b197</t>
  </si>
  <si>
    <t>CRC_a161.CRC_b197</t>
  </si>
  <si>
    <t>CRC_a162.CRC_b197</t>
  </si>
  <si>
    <t>CRC_a163.CRC_b197</t>
  </si>
  <si>
    <t>CRC_a164.CRC_b197</t>
  </si>
  <si>
    <t>CRC_a165.CRC_b197</t>
  </si>
  <si>
    <t>CRC_a166.CRC_b197</t>
  </si>
  <si>
    <t>CRC_a167.CRC_b197</t>
  </si>
  <si>
    <t>CRC_a168.CRC_b197</t>
  </si>
  <si>
    <t>CRC_a169.CRC_b197</t>
  </si>
  <si>
    <t>CRC_a170.CRC_b197</t>
  </si>
  <si>
    <t>CRC_a171.CRC_b197</t>
  </si>
  <si>
    <t>CRC_a172.CRC_b197</t>
  </si>
  <si>
    <t>CRC_a173.CRC_b197</t>
  </si>
  <si>
    <t>CRC_a174.CRC_b197</t>
  </si>
  <si>
    <t>CRC_a175.CRC_b197</t>
  </si>
  <si>
    <t>CRC_a176.CRC_b197</t>
  </si>
  <si>
    <t>CRC_a177.CRC_b197</t>
  </si>
  <si>
    <t>CRC_a178.CRC_b197</t>
  </si>
  <si>
    <t>CRC_a179.CRC_b197</t>
  </si>
  <si>
    <t>CRC_a180.CRC_b197</t>
  </si>
  <si>
    <t>CRC_a181.CRC_b197</t>
  </si>
  <si>
    <t>CRC_a182.CRC_b197</t>
  </si>
  <si>
    <t>CRC_a183.CRC_b197</t>
  </si>
  <si>
    <t>CRC_a184.CRC_b197</t>
  </si>
  <si>
    <t>CRC_a185.CRC_b197</t>
  </si>
  <si>
    <t>CRC_a186.CRC_b197</t>
  </si>
  <si>
    <t>CRC_a187.CRC_b197</t>
  </si>
  <si>
    <t>CRC_a188.CRC_b197</t>
  </si>
  <si>
    <t>CRC_a189.CRC_b197</t>
  </si>
  <si>
    <t>CRC_a190.CRC_b197</t>
  </si>
  <si>
    <t>CRC_a191.CRC_b197</t>
  </si>
  <si>
    <t>CRC_a192.CRC_b197</t>
  </si>
  <si>
    <t>CRC_a193.CRC_b197</t>
  </si>
  <si>
    <t>CRC_a194.CRC_b197</t>
  </si>
  <si>
    <t>CRC_a195.CRC_b197</t>
  </si>
  <si>
    <t>CRC_a196.CRC_b197</t>
  </si>
  <si>
    <t>CRC_a197.CRC_b197</t>
  </si>
  <si>
    <t>CRC_a198.CRC_b197</t>
  </si>
  <si>
    <t>CRC_a199.CRC_b197</t>
  </si>
  <si>
    <t>CDK4_a17.CRC_b197</t>
  </si>
  <si>
    <t>CRC_a1.CRC_b198</t>
  </si>
  <si>
    <t>CRC_a2.CRC_b198</t>
  </si>
  <si>
    <t>CRC_a3.CRC_b198</t>
  </si>
  <si>
    <t>CRC_a4.CRC_b198</t>
  </si>
  <si>
    <t>CRC_a5.CRC_b198</t>
  </si>
  <si>
    <t>CRC_a6.CRC_b198</t>
  </si>
  <si>
    <t>CRC_a7.CRC_b198</t>
  </si>
  <si>
    <t>CRC_a8.CRC_b198</t>
  </si>
  <si>
    <t>CRC_a9.CRC_b198</t>
  </si>
  <si>
    <t>CRC_a10.CRC_b198</t>
  </si>
  <si>
    <t>CRC_a11.CRC_b198</t>
  </si>
  <si>
    <t>CRC_a12.CRC_b198</t>
  </si>
  <si>
    <t>CRC_a13.CRC_b198</t>
  </si>
  <si>
    <t>CRC_a14.CRC_b198</t>
  </si>
  <si>
    <t>CRC_a15.CRC_b198</t>
  </si>
  <si>
    <t>CRC_a16.CRC_b198</t>
  </si>
  <si>
    <t>CRC_a17.CRC_b198</t>
  </si>
  <si>
    <t>CRC_a18.CRC_b198</t>
  </si>
  <si>
    <t>CRC_a19.CRC_b198</t>
  </si>
  <si>
    <t>CRC_a20.CRC_b198</t>
  </si>
  <si>
    <t>CRC_a21.CRC_b198</t>
  </si>
  <si>
    <t>CRC_a22.CRC_b198</t>
  </si>
  <si>
    <t>CRC_a23.CRC_b198</t>
  </si>
  <si>
    <t>CRC_a24.CRC_b198</t>
  </si>
  <si>
    <t>CRC_a25.CRC_b198</t>
  </si>
  <si>
    <t>CRC_a26.CRC_b198</t>
  </si>
  <si>
    <t>CRC_a27.CRC_b198</t>
  </si>
  <si>
    <t>CRC_a28.CRC_b198</t>
  </si>
  <si>
    <t>CRC_a29.CRC_b198</t>
  </si>
  <si>
    <t>CRC_a30.CRC_b198</t>
  </si>
  <si>
    <t>CRC_a31.CRC_b198</t>
  </si>
  <si>
    <t>CRC_a32.CRC_b198</t>
  </si>
  <si>
    <t>CRC_a33.CRC_b198</t>
  </si>
  <si>
    <t>CRC_a34.CRC_b198</t>
  </si>
  <si>
    <t>CRC_a35.CRC_b198</t>
  </si>
  <si>
    <t>CRC_a36.CRC_b198</t>
  </si>
  <si>
    <t>CRC_a37.CRC_b198</t>
  </si>
  <si>
    <t>CRC_a38.CRC_b198</t>
  </si>
  <si>
    <t>CRC_a39.CRC_b198</t>
  </si>
  <si>
    <t>CRC_a40.CRC_b198</t>
  </si>
  <si>
    <t>CRC_a41.CRC_b198</t>
  </si>
  <si>
    <t>CRC_a42.CRC_b198</t>
  </si>
  <si>
    <t>CRC_a43.CRC_b198</t>
  </si>
  <si>
    <t>CRC_a44.CRC_b198</t>
  </si>
  <si>
    <t>CRC_a45.CRC_b198</t>
  </si>
  <si>
    <t>CRC_a46.CRC_b198</t>
  </si>
  <si>
    <t>CRC_a47.CRC_b198</t>
  </si>
  <si>
    <t>CRC_a48.CRC_b198</t>
  </si>
  <si>
    <t>CRC_a49.CRC_b198</t>
  </si>
  <si>
    <t>CRC_a50.CRC_b198</t>
  </si>
  <si>
    <t>CRC_a51.CRC_b198</t>
  </si>
  <si>
    <t>CRC_a52.CRC_b198</t>
  </si>
  <si>
    <t>CRC_a53.CRC_b198</t>
  </si>
  <si>
    <t>CRC_a54.CRC_b198</t>
  </si>
  <si>
    <t>CRC_a55.CRC_b198</t>
  </si>
  <si>
    <t>CRC_a56.CRC_b198</t>
  </si>
  <si>
    <t>CRC_a57.CRC_b198</t>
  </si>
  <si>
    <t>CRC_a58.CRC_b198</t>
  </si>
  <si>
    <t>CRC_a59.CRC_b198</t>
  </si>
  <si>
    <t>CRC_a60.CRC_b198</t>
  </si>
  <si>
    <t>CRC_a61.CRC_b198</t>
  </si>
  <si>
    <t>CRC_a62.CRC_b198</t>
  </si>
  <si>
    <t>CRC_a63.CRC_b198</t>
  </si>
  <si>
    <t>CRC_a64.CRC_b198</t>
  </si>
  <si>
    <t>CRC_a65.CRC_b198</t>
  </si>
  <si>
    <t>CRC_a66.CRC_b198</t>
  </si>
  <si>
    <t>CRC_a67.CRC_b198</t>
  </si>
  <si>
    <t>CRC_a68.CRC_b198</t>
  </si>
  <si>
    <t>CRC_a69.CRC_b198</t>
  </si>
  <si>
    <t>CRC_a70.CRC_b198</t>
  </si>
  <si>
    <t>CRC_a71.CRC_b198</t>
  </si>
  <si>
    <t>CRC_a72.CRC_b198</t>
  </si>
  <si>
    <t>CRC_a73.CRC_b198</t>
  </si>
  <si>
    <t>CRC_a74.CRC_b198</t>
  </si>
  <si>
    <t>CRC_a75.CRC_b198</t>
  </si>
  <si>
    <t>CRC_a76.CRC_b198</t>
  </si>
  <si>
    <t>CRC_a77.CRC_b198</t>
  </si>
  <si>
    <t>CRC_a78.CRC_b198</t>
  </si>
  <si>
    <t>CRC_a79.CRC_b198</t>
  </si>
  <si>
    <t>CRC_a80.CRC_b198</t>
  </si>
  <si>
    <t>CRC_a81.CRC_b198</t>
  </si>
  <si>
    <t>CRC_a82.CRC_b198</t>
  </si>
  <si>
    <t>CRC_a83.CRC_b198</t>
  </si>
  <si>
    <t>CRC_a84.CRC_b198</t>
  </si>
  <si>
    <t>CRC_a85.CRC_b198</t>
  </si>
  <si>
    <t>CRC_a86.CRC_b198</t>
  </si>
  <si>
    <t>CRC_a87.CRC_b198</t>
  </si>
  <si>
    <t>CRC_a88.CRC_b198</t>
  </si>
  <si>
    <t>CRC_a89.CRC_b198</t>
  </si>
  <si>
    <t>CRC_a90.CRC_b198</t>
  </si>
  <si>
    <t>CRC_a91.CRC_b198</t>
  </si>
  <si>
    <t>CRC_a92.CRC_b198</t>
  </si>
  <si>
    <t>CRC_a93.CRC_b198</t>
  </si>
  <si>
    <t>CRC_a94.CRC_b198</t>
  </si>
  <si>
    <t>CRC_a95.CRC_b198</t>
  </si>
  <si>
    <t>CRC_a96.CRC_b198</t>
  </si>
  <si>
    <t>CRC_a97.CRC_b198</t>
  </si>
  <si>
    <t>CRC_a98.CRC_b198</t>
  </si>
  <si>
    <t>CRC_a99.CRC_b198</t>
  </si>
  <si>
    <t>CRC_a100.CRC_b198</t>
  </si>
  <si>
    <t>CRC_a101.CRC_b198</t>
  </si>
  <si>
    <t>CRC_a102.CRC_b198</t>
  </si>
  <si>
    <t>CRC_a103.CRC_b198</t>
  </si>
  <si>
    <t>CRC_a104.CRC_b198</t>
  </si>
  <si>
    <t>CRC_a105.CRC_b198</t>
  </si>
  <si>
    <t>CRC_a106.CRC_b198</t>
  </si>
  <si>
    <t>CRC_a107.CRC_b198</t>
  </si>
  <si>
    <t>CRC_a108.CRC_b198</t>
  </si>
  <si>
    <t>CRC_a109.CRC_b198</t>
  </si>
  <si>
    <t>CRC_a110.CRC_b198</t>
  </si>
  <si>
    <t>CRC_a111.CRC_b198</t>
  </si>
  <si>
    <t>CRC_a112.CRC_b198</t>
  </si>
  <si>
    <t>CRC_a113.CRC_b198</t>
  </si>
  <si>
    <t>CRC_a114.CRC_b198</t>
  </si>
  <si>
    <t>CRC_a115.CRC_b198</t>
  </si>
  <si>
    <t>CRC_a116.CRC_b198</t>
  </si>
  <si>
    <t>CRC_a117.CRC_b198</t>
  </si>
  <si>
    <t>CRC_a118.CRC_b198</t>
  </si>
  <si>
    <t>CRC_a119.CRC_b198</t>
  </si>
  <si>
    <t>CRC_a120.CRC_b198</t>
  </si>
  <si>
    <t>CRC_a121.CRC_b198</t>
  </si>
  <si>
    <t>CRC_a122.CRC_b198</t>
  </si>
  <si>
    <t>CRC_a123.CRC_b198</t>
  </si>
  <si>
    <t>CRC_a124.CRC_b198</t>
  </si>
  <si>
    <t>CRC_a125.CRC_b198</t>
  </si>
  <si>
    <t>CRC_a126.CRC_b198</t>
  </si>
  <si>
    <t>CRC_a127.CRC_b198</t>
  </si>
  <si>
    <t>CRC_a128.CRC_b198</t>
  </si>
  <si>
    <t>CRC_a129.CRC_b198</t>
  </si>
  <si>
    <t>CRC_a130.CRC_b198</t>
  </si>
  <si>
    <t>CRC_a131.CRC_b198</t>
  </si>
  <si>
    <t>CRC_a132.CRC_b198</t>
  </si>
  <si>
    <t>CRC_a133.CRC_b198</t>
  </si>
  <si>
    <t>CRC_a134.CRC_b198</t>
  </si>
  <si>
    <t>CRC_a135.CRC_b198</t>
  </si>
  <si>
    <t>CRC_a136.CRC_b198</t>
  </si>
  <si>
    <t>CRC_a137.CRC_b198</t>
  </si>
  <si>
    <t>CRC_a138.CRC_b198</t>
  </si>
  <si>
    <t>CRC_a139.CRC_b198</t>
  </si>
  <si>
    <t>CRC_a140.CRC_b198</t>
  </si>
  <si>
    <t>CRC_a141.CRC_b198</t>
  </si>
  <si>
    <t>CRC_a142.CRC_b198</t>
  </si>
  <si>
    <t>CRC_a143.CRC_b198</t>
  </si>
  <si>
    <t>CRC_a144.CRC_b198</t>
  </si>
  <si>
    <t>CRC_a145.CRC_b198</t>
  </si>
  <si>
    <t>CRC_a146.CRC_b198</t>
  </si>
  <si>
    <t>CRC_a147.CRC_b198</t>
  </si>
  <si>
    <t>CRC_a148.CRC_b198</t>
  </si>
  <si>
    <t>CRC_a149.CRC_b198</t>
  </si>
  <si>
    <t>CRC_a150.CRC_b198</t>
  </si>
  <si>
    <t>CRC_a151.CRC_b198</t>
  </si>
  <si>
    <t>CRC_a152.CRC_b198</t>
  </si>
  <si>
    <t>CRC_a153.CRC_b198</t>
  </si>
  <si>
    <t>CRC_a154.CRC_b198</t>
  </si>
  <si>
    <t>CRC_a155.CRC_b198</t>
  </si>
  <si>
    <t>CRC_a156.CRC_b198</t>
  </si>
  <si>
    <t>CRC_a157.CRC_b198</t>
  </si>
  <si>
    <t>CRC_a158.CRC_b198</t>
  </si>
  <si>
    <t>CRC_a159.CRC_b198</t>
  </si>
  <si>
    <t>CRC_a160.CRC_b198</t>
  </si>
  <si>
    <t>CRC_a161.CRC_b198</t>
  </si>
  <si>
    <t>CRC_a162.CRC_b198</t>
  </si>
  <si>
    <t>CRC_a163.CRC_b198</t>
  </si>
  <si>
    <t>CRC_a164.CRC_b198</t>
  </si>
  <si>
    <t>CRC_a165.CRC_b198</t>
  </si>
  <si>
    <t>CRC_a166.CRC_b198</t>
  </si>
  <si>
    <t>CRC_a167.CRC_b198</t>
  </si>
  <si>
    <t>CRC_a168.CRC_b198</t>
  </si>
  <si>
    <t>CRC_a169.CRC_b198</t>
  </si>
  <si>
    <t>CRC_a170.CRC_b198</t>
  </si>
  <si>
    <t>CRC_a171.CRC_b198</t>
  </si>
  <si>
    <t>CRC_a172.CRC_b198</t>
  </si>
  <si>
    <t>CRC_a173.CRC_b198</t>
  </si>
  <si>
    <t>CRC_a174.CRC_b198</t>
  </si>
  <si>
    <t>CRC_a175.CRC_b198</t>
  </si>
  <si>
    <t>CRC_a176.CRC_b198</t>
  </si>
  <si>
    <t>CRC_a177.CRC_b198</t>
  </si>
  <si>
    <t>CRC_a178.CRC_b198</t>
  </si>
  <si>
    <t>CRC_a179.CRC_b198</t>
  </si>
  <si>
    <t>CRC_a180.CRC_b198</t>
  </si>
  <si>
    <t>CRC_a181.CRC_b198</t>
  </si>
  <si>
    <t>CRC_a182.CRC_b198</t>
  </si>
  <si>
    <t>CRC_a183.CRC_b198</t>
  </si>
  <si>
    <t>CRC_a184.CRC_b198</t>
  </si>
  <si>
    <t>CRC_a185.CRC_b198</t>
  </si>
  <si>
    <t>CRC_a186.CRC_b198</t>
  </si>
  <si>
    <t>CRC_a187.CRC_b198</t>
  </si>
  <si>
    <t>CRC_a188.CRC_b198</t>
  </si>
  <si>
    <t>CRC_a189.CRC_b198</t>
  </si>
  <si>
    <t>CRC_a190.CRC_b198</t>
  </si>
  <si>
    <t>CRC_a191.CRC_b198</t>
  </si>
  <si>
    <t>CRC_a192.CRC_b198</t>
  </si>
  <si>
    <t>CRC_a193.CRC_b198</t>
  </si>
  <si>
    <t>CRC_a194.CRC_b198</t>
  </si>
  <si>
    <t>CRC_a195.CRC_b198</t>
  </si>
  <si>
    <t>CRC_a196.CRC_b198</t>
  </si>
  <si>
    <t>CRC_a197.CRC_b198</t>
  </si>
  <si>
    <t>CRC_a198.CRC_b198</t>
  </si>
  <si>
    <t>CRC_a199.CRC_b198</t>
  </si>
  <si>
    <t>CDK4_a17.CRC_b198</t>
  </si>
  <si>
    <t>CRC_a1.CRC_b199</t>
  </si>
  <si>
    <t>CRC_a2.CRC_b199</t>
  </si>
  <si>
    <t>CRC_a3.CRC_b199</t>
  </si>
  <si>
    <t>CRC_a4.CRC_b199</t>
  </si>
  <si>
    <t>CRC_a5.CRC_b199</t>
  </si>
  <si>
    <t>CRC_a6.CRC_b199</t>
  </si>
  <si>
    <t>CRC_a7.CRC_b199</t>
  </si>
  <si>
    <t>CRC_a8.CRC_b199</t>
  </si>
  <si>
    <t>CRC_a9.CRC_b199</t>
  </si>
  <si>
    <t>CRC_a10.CRC_b199</t>
  </si>
  <si>
    <t>CRC_a11.CRC_b199</t>
  </si>
  <si>
    <t>CRC_a12.CRC_b199</t>
  </si>
  <si>
    <t>CRC_a13.CRC_b199</t>
  </si>
  <si>
    <t>CRC_a14.CRC_b199</t>
  </si>
  <si>
    <t>CRC_a15.CRC_b199</t>
  </si>
  <si>
    <t>CRC_a16.CRC_b199</t>
  </si>
  <si>
    <t>CRC_a17.CRC_b199</t>
  </si>
  <si>
    <t>CRC_a18.CRC_b199</t>
  </si>
  <si>
    <t>CRC_a19.CRC_b199</t>
  </si>
  <si>
    <t>CRC_a20.CRC_b199</t>
  </si>
  <si>
    <t>CRC_a21.CRC_b199</t>
  </si>
  <si>
    <t>CRC_a22.CRC_b199</t>
  </si>
  <si>
    <t>CRC_a23.CRC_b199</t>
  </si>
  <si>
    <t>CRC_a24.CRC_b199</t>
  </si>
  <si>
    <t>CRC_a25.CRC_b199</t>
  </si>
  <si>
    <t>CRC_a26.CRC_b199</t>
  </si>
  <si>
    <t>CRC_a27.CRC_b199</t>
  </si>
  <si>
    <t>CRC_a28.CRC_b199</t>
  </si>
  <si>
    <t>CRC_a29.CRC_b199</t>
  </si>
  <si>
    <t>CRC_a30.CRC_b199</t>
  </si>
  <si>
    <t>CRC_a31.CRC_b199</t>
  </si>
  <si>
    <t>CRC_a32.CRC_b199</t>
  </si>
  <si>
    <t>CRC_a33.CRC_b199</t>
  </si>
  <si>
    <t>CRC_a34.CRC_b199</t>
  </si>
  <si>
    <t>CRC_a35.CRC_b199</t>
  </si>
  <si>
    <t>CRC_a36.CRC_b199</t>
  </si>
  <si>
    <t>CRC_a37.CRC_b199</t>
  </si>
  <si>
    <t>CRC_a38.CRC_b199</t>
  </si>
  <si>
    <t>CRC_a39.CRC_b199</t>
  </si>
  <si>
    <t>CRC_a40.CRC_b199</t>
  </si>
  <si>
    <t>CRC_a41.CRC_b199</t>
  </si>
  <si>
    <t>CRC_a42.CRC_b199</t>
  </si>
  <si>
    <t>CRC_a43.CRC_b199</t>
  </si>
  <si>
    <t>CRC_a44.CRC_b199</t>
  </si>
  <si>
    <t>CRC_a45.CRC_b199</t>
  </si>
  <si>
    <t>CRC_a46.CRC_b199</t>
  </si>
  <si>
    <t>CRC_a47.CRC_b199</t>
  </si>
  <si>
    <t>CRC_a48.CRC_b199</t>
  </si>
  <si>
    <t>CRC_a49.CRC_b199</t>
  </si>
  <si>
    <t>CRC_a50.CRC_b199</t>
  </si>
  <si>
    <t>CRC_a51.CRC_b199</t>
  </si>
  <si>
    <t>CRC_a52.CRC_b199</t>
  </si>
  <si>
    <t>CRC_a53.CRC_b199</t>
  </si>
  <si>
    <t>CRC_a54.CRC_b199</t>
  </si>
  <si>
    <t>CRC_a55.CRC_b199</t>
  </si>
  <si>
    <t>CRC_a56.CRC_b199</t>
  </si>
  <si>
    <t>CRC_a57.CRC_b199</t>
  </si>
  <si>
    <t>CRC_a58.CRC_b199</t>
  </si>
  <si>
    <t>CRC_a59.CRC_b199</t>
  </si>
  <si>
    <t>CRC_a60.CRC_b199</t>
  </si>
  <si>
    <t>CRC_a61.CRC_b199</t>
  </si>
  <si>
    <t>CRC_a62.CRC_b199</t>
  </si>
  <si>
    <t>CRC_a63.CRC_b199</t>
  </si>
  <si>
    <t>CRC_a64.CRC_b199</t>
  </si>
  <si>
    <t>CRC_a65.CRC_b199</t>
  </si>
  <si>
    <t>CRC_a66.CRC_b199</t>
  </si>
  <si>
    <t>CRC_a67.CRC_b199</t>
  </si>
  <si>
    <t>CRC_a68.CRC_b199</t>
  </si>
  <si>
    <t>CRC_a69.CRC_b199</t>
  </si>
  <si>
    <t>CRC_a70.CRC_b199</t>
  </si>
  <si>
    <t>CRC_a71.CRC_b199</t>
  </si>
  <si>
    <t>CRC_a72.CRC_b199</t>
  </si>
  <si>
    <t>CRC_a73.CRC_b199</t>
  </si>
  <si>
    <t>CRC_a74.CRC_b199</t>
  </si>
  <si>
    <t>CRC_a75.CRC_b199</t>
  </si>
  <si>
    <t>CRC_a76.CRC_b199</t>
  </si>
  <si>
    <t>CRC_a77.CRC_b199</t>
  </si>
  <si>
    <t>CRC_a78.CRC_b199</t>
  </si>
  <si>
    <t>CRC_a79.CRC_b199</t>
  </si>
  <si>
    <t>CRC_a80.CRC_b199</t>
  </si>
  <si>
    <t>CRC_a81.CRC_b199</t>
  </si>
  <si>
    <t>CRC_a82.CRC_b199</t>
  </si>
  <si>
    <t>CRC_a83.CRC_b199</t>
  </si>
  <si>
    <t>CRC_a84.CRC_b199</t>
  </si>
  <si>
    <t>CRC_a85.CRC_b199</t>
  </si>
  <si>
    <t>CRC_a86.CRC_b199</t>
  </si>
  <si>
    <t>CRC_a87.CRC_b199</t>
  </si>
  <si>
    <t>CRC_a88.CRC_b199</t>
  </si>
  <si>
    <t>CRC_a89.CRC_b199</t>
  </si>
  <si>
    <t>CRC_a90.CRC_b199</t>
  </si>
  <si>
    <t>CRC_a91.CRC_b199</t>
  </si>
  <si>
    <t>CRC_a92.CRC_b199</t>
  </si>
  <si>
    <t>CRC_a93.CRC_b199</t>
  </si>
  <si>
    <t>CRC_a94.CRC_b199</t>
  </si>
  <si>
    <t>CRC_a95.CRC_b199</t>
  </si>
  <si>
    <t>CRC_a96.CRC_b199</t>
  </si>
  <si>
    <t>CRC_a97.CRC_b199</t>
  </si>
  <si>
    <t>CRC_a98.CRC_b199</t>
  </si>
  <si>
    <t>CRC_a99.CRC_b199</t>
  </si>
  <si>
    <t>CRC_a100.CRC_b199</t>
  </si>
  <si>
    <t>CRC_a101.CRC_b199</t>
  </si>
  <si>
    <t>CRC_a102.CRC_b199</t>
  </si>
  <si>
    <t>CRC_a103.CRC_b199</t>
  </si>
  <si>
    <t>CRC_a104.CRC_b199</t>
  </si>
  <si>
    <t>CRC_a105.CRC_b199</t>
  </si>
  <si>
    <t>CRC_a106.CRC_b199</t>
  </si>
  <si>
    <t>CRC_a107.CRC_b199</t>
  </si>
  <si>
    <t>CRC_a108.CRC_b199</t>
  </si>
  <si>
    <t>CRC_a109.CRC_b199</t>
  </si>
  <si>
    <t>CRC_a110.CRC_b199</t>
  </si>
  <si>
    <t>CRC_a111.CRC_b199</t>
  </si>
  <si>
    <t>CRC_a112.CRC_b199</t>
  </si>
  <si>
    <t>CRC_a113.CRC_b199</t>
  </si>
  <si>
    <t>CRC_a114.CRC_b199</t>
  </si>
  <si>
    <t>CRC_a115.CRC_b199</t>
  </si>
  <si>
    <t>CRC_a116.CRC_b199</t>
  </si>
  <si>
    <t>CRC_a117.CRC_b199</t>
  </si>
  <si>
    <t>CRC_a118.CRC_b199</t>
  </si>
  <si>
    <t>CRC_a119.CRC_b199</t>
  </si>
  <si>
    <t>CRC_a120.CRC_b199</t>
  </si>
  <si>
    <t>CRC_a121.CRC_b199</t>
  </si>
  <si>
    <t>CRC_a122.CRC_b199</t>
  </si>
  <si>
    <t>CRC_a123.CRC_b199</t>
  </si>
  <si>
    <t>CRC_a124.CRC_b199</t>
  </si>
  <si>
    <t>CRC_a125.CRC_b199</t>
  </si>
  <si>
    <t>CRC_a126.CRC_b199</t>
  </si>
  <si>
    <t>CRC_a127.CRC_b199</t>
  </si>
  <si>
    <t>CRC_a128.CRC_b199</t>
  </si>
  <si>
    <t>CRC_a129.CRC_b199</t>
  </si>
  <si>
    <t>CRC_a130.CRC_b199</t>
  </si>
  <si>
    <t>CRC_a131.CRC_b199</t>
  </si>
  <si>
    <t>CRC_a132.CRC_b199</t>
  </si>
  <si>
    <t>CRC_a133.CRC_b199</t>
  </si>
  <si>
    <t>CRC_a134.CRC_b199</t>
  </si>
  <si>
    <t>CRC_a135.CRC_b199</t>
  </si>
  <si>
    <t>CRC_a136.CRC_b199</t>
  </si>
  <si>
    <t>CRC_a137.CRC_b199</t>
  </si>
  <si>
    <t>CRC_a138.CRC_b199</t>
  </si>
  <si>
    <t>CRC_a139.CRC_b199</t>
  </si>
  <si>
    <t>CRC_a140.CRC_b199</t>
  </si>
  <si>
    <t>CRC_a141.CRC_b199</t>
  </si>
  <si>
    <t>CRC_a142.CRC_b199</t>
  </si>
  <si>
    <t>CRC_a143.CRC_b199</t>
  </si>
  <si>
    <t>CRC_a144.CRC_b199</t>
  </si>
  <si>
    <t>CRC_a145.CRC_b199</t>
  </si>
  <si>
    <t>CRC_a146.CRC_b199</t>
  </si>
  <si>
    <t>CRC_a147.CRC_b199</t>
  </si>
  <si>
    <t>CRC_a148.CRC_b199</t>
  </si>
  <si>
    <t>CRC_a149.CRC_b199</t>
  </si>
  <si>
    <t>CRC_a150.CRC_b199</t>
  </si>
  <si>
    <t>CRC_a151.CRC_b199</t>
  </si>
  <si>
    <t>CRC_a152.CRC_b199</t>
  </si>
  <si>
    <t>CRC_a153.CRC_b199</t>
  </si>
  <si>
    <t>CRC_a154.CRC_b199</t>
  </si>
  <si>
    <t>CRC_a155.CRC_b199</t>
  </si>
  <si>
    <t>CRC_a156.CRC_b199</t>
  </si>
  <si>
    <t>CRC_a157.CRC_b199</t>
  </si>
  <si>
    <t>CRC_a158.CRC_b199</t>
  </si>
  <si>
    <t>CRC_a159.CRC_b199</t>
  </si>
  <si>
    <t>CRC_a160.CRC_b199</t>
  </si>
  <si>
    <t>CRC_a161.CRC_b199</t>
  </si>
  <si>
    <t>CRC_a162.CRC_b199</t>
  </si>
  <si>
    <t>CRC_a163.CRC_b199</t>
  </si>
  <si>
    <t>CRC_a164.CRC_b199</t>
  </si>
  <si>
    <t>CRC_a165.CRC_b199</t>
  </si>
  <si>
    <t>CRC_a166.CRC_b199</t>
  </si>
  <si>
    <t>CRC_a167.CRC_b199</t>
  </si>
  <si>
    <t>CRC_a168.CRC_b199</t>
  </si>
  <si>
    <t>CRC_a169.CRC_b199</t>
  </si>
  <si>
    <t>CRC_a170.CRC_b199</t>
  </si>
  <si>
    <t>CRC_a171.CRC_b199</t>
  </si>
  <si>
    <t>CRC_a172.CRC_b199</t>
  </si>
  <si>
    <t>CRC_a173.CRC_b199</t>
  </si>
  <si>
    <t>CRC_a174.CRC_b199</t>
  </si>
  <si>
    <t>CRC_a175.CRC_b199</t>
  </si>
  <si>
    <t>CRC_a176.CRC_b199</t>
  </si>
  <si>
    <t>CRC_a177.CRC_b199</t>
  </si>
  <si>
    <t>CRC_a178.CRC_b199</t>
  </si>
  <si>
    <t>CRC_a179.CRC_b199</t>
  </si>
  <si>
    <t>CRC_a180.CRC_b199</t>
  </si>
  <si>
    <t>CRC_a181.CRC_b199</t>
  </si>
  <si>
    <t>CRC_a182.CRC_b199</t>
  </si>
  <si>
    <t>CRC_a183.CRC_b199</t>
  </si>
  <si>
    <t>CRC_a184.CRC_b199</t>
  </si>
  <si>
    <t>CRC_a185.CRC_b199</t>
  </si>
  <si>
    <t>CRC_a186.CRC_b199</t>
  </si>
  <si>
    <t>CRC_a187.CRC_b199</t>
  </si>
  <si>
    <t>CRC_a188.CRC_b199</t>
  </si>
  <si>
    <t>CRC_a189.CRC_b199</t>
  </si>
  <si>
    <t>CRC_a190.CRC_b199</t>
  </si>
  <si>
    <t>CRC_a191.CRC_b199</t>
  </si>
  <si>
    <t>CRC_a192.CRC_b199</t>
  </si>
  <si>
    <t>CRC_a193.CRC_b199</t>
  </si>
  <si>
    <t>CRC_a194.CRC_b199</t>
  </si>
  <si>
    <t>CRC_a195.CRC_b199</t>
  </si>
  <si>
    <t>CRC_a196.CRC_b199</t>
  </si>
  <si>
    <t>CRC_a197.CRC_b199</t>
  </si>
  <si>
    <t>CRC_a198.CRC_b199</t>
  </si>
  <si>
    <t>CRC_a199.CRC_b199</t>
  </si>
  <si>
    <t>CDK4_a17.CRC_b199</t>
  </si>
  <si>
    <t>CRC_a1.CDK4_b17</t>
  </si>
  <si>
    <t>CRC_a2.CDK4_b17</t>
  </si>
  <si>
    <t>CRC_a3.CDK4_b17</t>
  </si>
  <si>
    <t>CRC_a4.CDK4_b17</t>
  </si>
  <si>
    <t>CRC_a5.CDK4_b17</t>
  </si>
  <si>
    <t>CRC_a6.CDK4_b17</t>
  </si>
  <si>
    <t>CRC_a7.CDK4_b17</t>
  </si>
  <si>
    <t>CRC_a8.CDK4_b17</t>
  </si>
  <si>
    <t>CRC_a9.CDK4_b17</t>
  </si>
  <si>
    <t>CRC_a10.CDK4_b17</t>
  </si>
  <si>
    <t>CRC_a11.CDK4_b17</t>
  </si>
  <si>
    <t>CRC_a12.CDK4_b17</t>
  </si>
  <si>
    <t>CRC_a13.CDK4_b17</t>
  </si>
  <si>
    <t>CRC_a14.CDK4_b17</t>
  </si>
  <si>
    <t>CRC_a15.CDK4_b17</t>
  </si>
  <si>
    <t>CRC_a16.CDK4_b17</t>
  </si>
  <si>
    <t>CRC_a17.CDK4_b17</t>
  </si>
  <si>
    <t>CRC_a18.CDK4_b17</t>
  </si>
  <si>
    <t>CRC_a19.CDK4_b17</t>
  </si>
  <si>
    <t>CRC_a20.CDK4_b17</t>
  </si>
  <si>
    <t>CRC_a21.CDK4_b17</t>
  </si>
  <si>
    <t>CRC_a22.CDK4_b17</t>
  </si>
  <si>
    <t>CRC_a23.CDK4_b17</t>
  </si>
  <si>
    <t>CRC_a24.CDK4_b17</t>
  </si>
  <si>
    <t>CRC_a25.CDK4_b17</t>
  </si>
  <si>
    <t>CRC_a26.CDK4_b17</t>
  </si>
  <si>
    <t>CRC_a27.CDK4_b17</t>
  </si>
  <si>
    <t>CRC_a28.CDK4_b17</t>
  </si>
  <si>
    <t>CRC_a29.CDK4_b17</t>
  </si>
  <si>
    <t>CRC_a30.CDK4_b17</t>
  </si>
  <si>
    <t>CRC_a31.CDK4_b17</t>
  </si>
  <si>
    <t>CRC_a32.CDK4_b17</t>
  </si>
  <si>
    <t>CRC_a33.CDK4_b17</t>
  </si>
  <si>
    <t>CRC_a34.CDK4_b17</t>
  </si>
  <si>
    <t>CRC_a35.CDK4_b17</t>
  </si>
  <si>
    <t>CRC_a36.CDK4_b17</t>
  </si>
  <si>
    <t>CRC_a37.CDK4_b17</t>
  </si>
  <si>
    <t>CRC_a38.CDK4_b17</t>
  </si>
  <si>
    <t>CRC_a39.CDK4_b17</t>
  </si>
  <si>
    <t>CRC_a40.CDK4_b17</t>
  </si>
  <si>
    <t>CRC_a41.CDK4_b17</t>
  </si>
  <si>
    <t>CRC_a42.CDK4_b17</t>
  </si>
  <si>
    <t>CRC_a43.CDK4_b17</t>
  </si>
  <si>
    <t>CRC_a44.CDK4_b17</t>
  </si>
  <si>
    <t>CRC_a45.CDK4_b17</t>
  </si>
  <si>
    <t>CRC_a46.CDK4_b17</t>
  </si>
  <si>
    <t>CRC_a47.CDK4_b17</t>
  </si>
  <si>
    <t>CRC_a48.CDK4_b17</t>
  </si>
  <si>
    <t>CRC_a49.CDK4_b17</t>
  </si>
  <si>
    <t>CRC_a50.CDK4_b17</t>
  </si>
  <si>
    <t>CRC_a51.CDK4_b17</t>
  </si>
  <si>
    <t>CRC_a52.CDK4_b17</t>
  </si>
  <si>
    <t>CRC_a53.CDK4_b17</t>
  </si>
  <si>
    <t>CRC_a54.CDK4_b17</t>
  </si>
  <si>
    <t>CRC_a55.CDK4_b17</t>
  </si>
  <si>
    <t>CRC_a56.CDK4_b17</t>
  </si>
  <si>
    <t>CRC_a57.CDK4_b17</t>
  </si>
  <si>
    <t>CRC_a58.CDK4_b17</t>
  </si>
  <si>
    <t>CRC_a59.CDK4_b17</t>
  </si>
  <si>
    <t>CRC_a60.CDK4_b17</t>
  </si>
  <si>
    <t>CRC_a61.CDK4_b17</t>
  </si>
  <si>
    <t>CRC_a62.CDK4_b17</t>
  </si>
  <si>
    <t>CRC_a63.CDK4_b17</t>
  </si>
  <si>
    <t>CRC_a64.CDK4_b17</t>
  </si>
  <si>
    <t>CRC_a65.CDK4_b17</t>
  </si>
  <si>
    <t>CRC_a66.CDK4_b17</t>
  </si>
  <si>
    <t>CRC_a67.CDK4_b17</t>
  </si>
  <si>
    <t>CRC_a68.CDK4_b17</t>
  </si>
  <si>
    <t>CRC_a69.CDK4_b17</t>
  </si>
  <si>
    <t>CRC_a70.CDK4_b17</t>
  </si>
  <si>
    <t>CRC_a71.CDK4_b17</t>
  </si>
  <si>
    <t>CRC_a72.CDK4_b17</t>
  </si>
  <si>
    <t>CRC_a73.CDK4_b17</t>
  </si>
  <si>
    <t>CRC_a74.CDK4_b17</t>
  </si>
  <si>
    <t>CRC_a75.CDK4_b17</t>
  </si>
  <si>
    <t>CRC_a76.CDK4_b17</t>
  </si>
  <si>
    <t>CRC_a77.CDK4_b17</t>
  </si>
  <si>
    <t>CRC_a78.CDK4_b17</t>
  </si>
  <si>
    <t>CRC_a79.CDK4_b17</t>
  </si>
  <si>
    <t>CRC_a80.CDK4_b17</t>
  </si>
  <si>
    <t>CRC_a81.CDK4_b17</t>
  </si>
  <si>
    <t>CRC_a82.CDK4_b17</t>
  </si>
  <si>
    <t>CRC_a83.CDK4_b17</t>
  </si>
  <si>
    <t>CRC_a84.CDK4_b17</t>
  </si>
  <si>
    <t>CRC_a85.CDK4_b17</t>
  </si>
  <si>
    <t>CRC_a86.CDK4_b17</t>
  </si>
  <si>
    <t>CRC_a87.CDK4_b17</t>
  </si>
  <si>
    <t>CRC_a88.CDK4_b17</t>
  </si>
  <si>
    <t>CRC_a89.CDK4_b17</t>
  </si>
  <si>
    <t>CRC_a90.CDK4_b17</t>
  </si>
  <si>
    <t>CRC_a91.CDK4_b17</t>
  </si>
  <si>
    <t>CRC_a92.CDK4_b17</t>
  </si>
  <si>
    <t>CRC_a93.CDK4_b17</t>
  </si>
  <si>
    <t>CRC_a94.CDK4_b17</t>
  </si>
  <si>
    <t>CRC_a95.CDK4_b17</t>
  </si>
  <si>
    <t>CRC_a96.CDK4_b17</t>
  </si>
  <si>
    <t>CRC_a97.CDK4_b17</t>
  </si>
  <si>
    <t>CRC_a98.CDK4_b17</t>
  </si>
  <si>
    <t>CRC_a99.CDK4_b17</t>
  </si>
  <si>
    <t>CRC_a100.CDK4_b17</t>
  </si>
  <si>
    <t>CRC_a101.CDK4_b17</t>
  </si>
  <si>
    <t>CRC_a102.CDK4_b17</t>
  </si>
  <si>
    <t>CRC_a103.CDK4_b17</t>
  </si>
  <si>
    <t>CRC_a104.CDK4_b17</t>
  </si>
  <si>
    <t>CRC_a105.CDK4_b17</t>
  </si>
  <si>
    <t>CRC_a106.CDK4_b17</t>
  </si>
  <si>
    <t>CRC_a107.CDK4_b17</t>
  </si>
  <si>
    <t>CRC_a108.CDK4_b17</t>
  </si>
  <si>
    <t>CRC_a109.CDK4_b17</t>
  </si>
  <si>
    <t>CRC_a110.CDK4_b17</t>
  </si>
  <si>
    <t>CRC_a111.CDK4_b17</t>
  </si>
  <si>
    <t>CRC_a112.CDK4_b17</t>
  </si>
  <si>
    <t>CRC_a113.CDK4_b17</t>
  </si>
  <si>
    <t>CRC_a114.CDK4_b17</t>
  </si>
  <si>
    <t>CRC_a115.CDK4_b17</t>
  </si>
  <si>
    <t>CRC_a116.CDK4_b17</t>
  </si>
  <si>
    <t>CRC_a117.CDK4_b17</t>
  </si>
  <si>
    <t>CRC_a118.CDK4_b17</t>
  </si>
  <si>
    <t>CRC_a119.CDK4_b17</t>
  </si>
  <si>
    <t>CRC_a120.CDK4_b17</t>
  </si>
  <si>
    <t>CRC_a121.CDK4_b17</t>
  </si>
  <si>
    <t>CRC_a122.CDK4_b17</t>
  </si>
  <si>
    <t>CRC_a123.CDK4_b17</t>
  </si>
  <si>
    <t>CRC_a124.CDK4_b17</t>
  </si>
  <si>
    <t>CRC_a125.CDK4_b17</t>
  </si>
  <si>
    <t>CRC_a126.CDK4_b17</t>
  </si>
  <si>
    <t>CRC_a127.CDK4_b17</t>
  </si>
  <si>
    <t>CRC_a128.CDK4_b17</t>
  </si>
  <si>
    <t>CRC_a129.CDK4_b17</t>
  </si>
  <si>
    <t>CRC_a130.CDK4_b17</t>
  </si>
  <si>
    <t>CRC_a131.CDK4_b17</t>
  </si>
  <si>
    <t>CRC_a132.CDK4_b17</t>
  </si>
  <si>
    <t>CRC_a133.CDK4_b17</t>
  </si>
  <si>
    <t>CRC_a134.CDK4_b17</t>
  </si>
  <si>
    <t>CRC_a135.CDK4_b17</t>
  </si>
  <si>
    <t>CRC_a136.CDK4_b17</t>
  </si>
  <si>
    <t>CRC_a137.CDK4_b17</t>
  </si>
  <si>
    <t>CRC_a138.CDK4_b17</t>
  </si>
  <si>
    <t>CRC_a139.CDK4_b17</t>
  </si>
  <si>
    <t>CRC_a140.CDK4_b17</t>
  </si>
  <si>
    <t>CRC_a141.CDK4_b17</t>
  </si>
  <si>
    <t>CRC_a142.CDK4_b17</t>
  </si>
  <si>
    <t>CRC_a143.CDK4_b17</t>
  </si>
  <si>
    <t>CRC_a144.CDK4_b17</t>
  </si>
  <si>
    <t>CRC_a145.CDK4_b17</t>
  </si>
  <si>
    <t>CRC_a146.CDK4_b17</t>
  </si>
  <si>
    <t>CRC_a147.CDK4_b17</t>
  </si>
  <si>
    <t>CRC_a148.CDK4_b17</t>
  </si>
  <si>
    <t>CRC_a149.CDK4_b17</t>
  </si>
  <si>
    <t>CRC_a150.CDK4_b17</t>
  </si>
  <si>
    <t>CRC_a151.CDK4_b17</t>
  </si>
  <si>
    <t>CRC_a152.CDK4_b17</t>
  </si>
  <si>
    <t>CRC_a153.CDK4_b17</t>
  </si>
  <si>
    <t>CRC_a154.CDK4_b17</t>
  </si>
  <si>
    <t>CRC_a155.CDK4_b17</t>
  </si>
  <si>
    <t>CRC_a156.CDK4_b17</t>
  </si>
  <si>
    <t>CRC_a157.CDK4_b17</t>
  </si>
  <si>
    <t>CRC_a158.CDK4_b17</t>
  </si>
  <si>
    <t>CRC_a159.CDK4_b17</t>
  </si>
  <si>
    <t>CRC_a160.CDK4_b17</t>
  </si>
  <si>
    <t>CRC_a161.CDK4_b17</t>
  </si>
  <si>
    <t>CRC_a162.CDK4_b17</t>
  </si>
  <si>
    <t>CRC_a163.CDK4_b17</t>
  </si>
  <si>
    <t>CRC_a164.CDK4_b17</t>
  </si>
  <si>
    <t>CRC_a165.CDK4_b17</t>
  </si>
  <si>
    <t>CRC_a166.CDK4_b17</t>
  </si>
  <si>
    <t>CRC_a167.CDK4_b17</t>
  </si>
  <si>
    <t>CRC_a168.CDK4_b17</t>
  </si>
  <si>
    <t>CRC_a169.CDK4_b17</t>
  </si>
  <si>
    <t>CRC_a170.CDK4_b17</t>
  </si>
  <si>
    <t>CRC_a171.CDK4_b17</t>
  </si>
  <si>
    <t>CRC_a172.CDK4_b17</t>
  </si>
  <si>
    <t>CRC_a173.CDK4_b17</t>
  </si>
  <si>
    <t>CRC_a174.CDK4_b17</t>
  </si>
  <si>
    <t>CRC_a175.CDK4_b17</t>
  </si>
  <si>
    <t>CRC_a176.CDK4_b17</t>
  </si>
  <si>
    <t>CRC_a177.CDK4_b17</t>
  </si>
  <si>
    <t>CRC_a178.CDK4_b17</t>
  </si>
  <si>
    <t>CRC_a179.CDK4_b17</t>
  </si>
  <si>
    <t>CRC_a180.CDK4_b17</t>
  </si>
  <si>
    <t>CRC_a181.CDK4_b17</t>
  </si>
  <si>
    <t>CRC_a182.CDK4_b17</t>
  </si>
  <si>
    <t>CRC_a183.CDK4_b17</t>
  </si>
  <si>
    <t>CRC_a184.CDK4_b17</t>
  </si>
  <si>
    <t>CRC_a185.CDK4_b17</t>
  </si>
  <si>
    <t>CRC_a186.CDK4_b17</t>
  </si>
  <si>
    <t>CRC_a187.CDK4_b17</t>
  </si>
  <si>
    <t>CRC_a188.CDK4_b17</t>
  </si>
  <si>
    <t>CRC_a189.CDK4_b17</t>
  </si>
  <si>
    <t>CRC_a190.CDK4_b17</t>
  </si>
  <si>
    <t>CRC_a191.CDK4_b17</t>
  </si>
  <si>
    <t>CRC_a192.CDK4_b17</t>
  </si>
  <si>
    <t>CRC_a193.CDK4_b17</t>
  </si>
  <si>
    <t>CRC_a194.CDK4_b17</t>
  </si>
  <si>
    <t>CRC_a195.CDK4_b17</t>
  </si>
  <si>
    <t>CRC_a196.CDK4_b17</t>
  </si>
  <si>
    <t>CRC_a197.CDK4_b17</t>
  </si>
  <si>
    <t>CRC_a198.CDK4_b17</t>
  </si>
  <si>
    <t>CRC_a199.CDK4_b17</t>
  </si>
</sst>
</file>

<file path=xl/styles.xml><?xml version="1.0" encoding="utf-8"?>
<styleSheet xmlns="http://schemas.openxmlformats.org/spreadsheetml/2006/main" xmlns:mc="http://schemas.openxmlformats.org/markup-compatibility/2006" xmlns:x14ac="http://schemas.microsoft.com/office/spreadsheetml/2009/9/ac" xmlns:x16r2="http://schemas.microsoft.com/office/spreadsheetml/2015/02/main" xmlns:xr="http://schemas.microsoft.com/office/spreadsheetml/2014/revision" mc:Ignorable="x14ac x16r2 xr">
  <numFmts count="2">
    <numFmt numFmtId="164" formatCode="0.0000000"/>
    <numFmt numFmtId="165" formatCode="0.00000000000000"/>
  </numFmts>
  <fonts count="12" x14ac:knownFonts="1">
    <font>
      <sz val="11"/>
      <color theme="1"/>
      <name val="Calibri"/>
      <family val="2"/>
      <scheme val="minor"/>
    </font>
    <font>
      <sz val="12"/>
      <color theme="1"/>
      <name val="Calibri"/>
      <family val="2"/>
      <scheme val="minor"/>
    </font>
    <font>
      <sz val="12"/>
      <color theme="1"/>
      <name val="Calibri"/>
      <family val="2"/>
      <scheme val="minor"/>
    </font>
    <font>
      <b/>
      <sz val="11"/>
      <color theme="1"/>
      <name val="Calibri"/>
      <family val="2"/>
      <scheme val="minor"/>
    </font>
    <font>
      <sz val="12"/>
      <name val="Arial"/>
      <family val="2"/>
    </font>
    <font>
      <sz val="12"/>
      <color theme="1"/>
      <name val="Arial"/>
      <family val="2"/>
    </font>
    <font>
      <sz val="12"/>
      <color rgb="FF000106"/>
      <name val="Arial"/>
      <family val="2"/>
    </font>
    <font>
      <sz val="12"/>
      <color theme="1"/>
      <name val="Symbol"/>
      <charset val="2"/>
    </font>
    <font>
      <sz val="12"/>
      <name val="Symbol"/>
      <charset val="2"/>
    </font>
    <font>
      <sz val="12"/>
      <name val="Arial"/>
      <family val="2"/>
      <charset val="2"/>
    </font>
    <font>
      <sz val="8"/>
      <name val="Calibri"/>
      <family val="2"/>
      <scheme val="minor"/>
    </font>
    <font>
      <b/>
      <sz val="12"/>
      <color theme="1"/>
      <name val="Arial"/>
      <family val="2"/>
    </font>
  </fonts>
  <fills count="2">
    <fill>
      <patternFill patternType="none"/>
    </fill>
    <fill>
      <patternFill patternType="gray125"/>
    </fill>
  </fills>
  <borders count="1">
    <border>
      <left/>
      <right/>
      <top/>
      <bottom/>
      <diagonal/>
    </border>
  </borders>
  <cellStyleXfs count="2">
    <xf numFmtId="0" fontId="0" fillId="0" borderId="0"/>
    <xf numFmtId="0" fontId="1" fillId="0" borderId="0"/>
  </cellStyleXfs>
  <cellXfs count="35">
    <xf numFmtId="0" fontId="0" fillId="0" borderId="0" xfId="0"/>
    <xf numFmtId="0" fontId="3" fillId="0" borderId="0" xfId="0" applyFont="1"/>
    <xf numFmtId="0" fontId="4" fillId="0" borderId="0" xfId="0" applyFont="1"/>
    <xf numFmtId="0" fontId="4" fillId="0" borderId="0" xfId="0" applyFont="1" applyAlignment="1">
      <alignment horizontal="center"/>
    </xf>
    <xf numFmtId="0" fontId="2" fillId="0" borderId="0" xfId="0" applyFont="1"/>
    <xf numFmtId="0" fontId="2" fillId="0" borderId="0" xfId="0" applyFont="1" applyAlignment="1">
      <alignment horizontal="center" vertical="center"/>
    </xf>
    <xf numFmtId="0" fontId="5" fillId="0" borderId="0" xfId="0" applyFont="1" applyAlignment="1">
      <alignment horizontal="center"/>
    </xf>
    <xf numFmtId="0" fontId="5" fillId="0" borderId="0" xfId="0" applyFont="1" applyAlignment="1">
      <alignment horizontal="center" vertical="center"/>
    </xf>
    <xf numFmtId="0" fontId="5" fillId="0" borderId="0" xfId="0" applyFont="1" applyAlignment="1">
      <alignment vertical="center"/>
    </xf>
    <xf numFmtId="0" fontId="4" fillId="0" borderId="0" xfId="0" applyFont="1" applyAlignment="1">
      <alignment horizontal="center" vertical="center"/>
    </xf>
    <xf numFmtId="0" fontId="6" fillId="0" borderId="0" xfId="0" applyFont="1"/>
    <xf numFmtId="0" fontId="9" fillId="0" borderId="0" xfId="0" applyFont="1" applyAlignment="1">
      <alignment horizontal="center" vertical="center"/>
    </xf>
    <xf numFmtId="0" fontId="8" fillId="0" borderId="0" xfId="0" applyFont="1" applyAlignment="1">
      <alignment horizontal="center" vertical="center"/>
    </xf>
    <xf numFmtId="11" fontId="5" fillId="0" borderId="0" xfId="0" applyNumberFormat="1" applyFont="1" applyAlignment="1">
      <alignment horizontal="center" vertical="center"/>
    </xf>
    <xf numFmtId="49" fontId="5" fillId="0" borderId="0" xfId="0" applyNumberFormat="1" applyFont="1" applyAlignment="1">
      <alignment horizontal="center" vertical="center"/>
    </xf>
    <xf numFmtId="0" fontId="5" fillId="0" borderId="0" xfId="0" applyFont="1" applyAlignment="1">
      <alignment horizontal="center" vertical="center" wrapText="1"/>
    </xf>
    <xf numFmtId="9" fontId="5" fillId="0" borderId="0" xfId="0" applyNumberFormat="1" applyFont="1" applyAlignment="1">
      <alignment horizontal="center" vertical="center"/>
    </xf>
    <xf numFmtId="11" fontId="5" fillId="0" borderId="0" xfId="0" quotePrefix="1" applyNumberFormat="1" applyFont="1" applyAlignment="1">
      <alignment horizontal="center"/>
    </xf>
    <xf numFmtId="0" fontId="5" fillId="0" borderId="0" xfId="0" applyFont="1"/>
    <xf numFmtId="0" fontId="0" fillId="0" borderId="0" xfId="0" applyAlignment="1">
      <alignment horizontal="center"/>
    </xf>
    <xf numFmtId="0" fontId="5" fillId="0" borderId="0" xfId="0" applyFont="1" applyAlignment="1">
      <alignment horizontal="right"/>
    </xf>
    <xf numFmtId="11" fontId="5" fillId="0" borderId="0" xfId="0" applyNumberFormat="1" applyFont="1" applyAlignment="1">
      <alignment horizontal="right"/>
    </xf>
    <xf numFmtId="46" fontId="5" fillId="0" borderId="0" xfId="0" applyNumberFormat="1" applyFont="1" applyAlignment="1">
      <alignment horizontal="center" vertical="center"/>
    </xf>
    <xf numFmtId="20" fontId="5" fillId="0" borderId="0" xfId="0" applyNumberFormat="1" applyFont="1" applyAlignment="1">
      <alignment horizontal="center" vertical="center"/>
    </xf>
    <xf numFmtId="0" fontId="11" fillId="0" borderId="0" xfId="0" applyFont="1" applyAlignment="1">
      <alignment horizontal="center" vertical="center"/>
    </xf>
    <xf numFmtId="164" fontId="5" fillId="0" borderId="0" xfId="0" applyNumberFormat="1" applyFont="1" applyAlignment="1">
      <alignment horizontal="center" vertical="center"/>
    </xf>
    <xf numFmtId="165" fontId="5" fillId="0" borderId="0" xfId="0" applyNumberFormat="1" applyFont="1" applyAlignment="1">
      <alignment horizontal="center" vertical="center"/>
    </xf>
    <xf numFmtId="0" fontId="7" fillId="0" borderId="0" xfId="0" applyFont="1" applyAlignment="1">
      <alignment horizontal="center" vertical="center"/>
    </xf>
    <xf numFmtId="0" fontId="5" fillId="0" borderId="0" xfId="0" applyFont="1" applyAlignment="1">
      <alignment horizontal="center" vertical="center"/>
    </xf>
    <xf numFmtId="0" fontId="5" fillId="0" borderId="0" xfId="0" applyFont="1" applyAlignment="1">
      <alignment horizontal="center"/>
    </xf>
    <xf numFmtId="0" fontId="2" fillId="0" borderId="0" xfId="0" applyFont="1" applyAlignment="1">
      <alignment horizontal="center" vertical="center"/>
    </xf>
    <xf numFmtId="0" fontId="4" fillId="0" borderId="0" xfId="0" applyFont="1" applyAlignment="1">
      <alignment horizontal="center" vertical="center"/>
    </xf>
    <xf numFmtId="0" fontId="3" fillId="0" borderId="0" xfId="0" applyFont="1" applyAlignment="1">
      <alignment horizontal="center" vertical="center"/>
    </xf>
    <xf numFmtId="0" fontId="0" fillId="0" borderId="0" xfId="0" applyAlignment="1">
      <alignment horizontal="center" vertical="center"/>
    </xf>
    <xf numFmtId="0" fontId="1" fillId="0" borderId="0" xfId="1"/>
  </cellXfs>
  <cellStyles count="2">
    <cellStyle name="Normal" xfId="0" builtinId="0"/>
    <cellStyle name="Normal 2" xfId="1" xr:uid="{126C5AF6-D41B-F041-98F0-AD5F0A88A020}"/>
  </cellStyles>
  <dxfs count="0"/>
  <tableStyles count="0" defaultTableStyle="TableStyleMedium2" defaultPivotStyle="PivotStyleLight16"/>
  <extLst>
    <ext xmlns:x14="http://schemas.microsoft.com/office/spreadsheetml/2009/9/main" uri="{EB79DEF2-80B8-43e5-95BD-54CBDDF9020C}">
      <x14:slicerStyles defaultSlicerStyle="SlicerStyleLight1"/>
    </ext>
    <ext xmlns:x15="http://schemas.microsoft.com/office/spreadsheetml/2010/11/main" uri="{9260A510-F301-46a8-8635-F512D64BE5F5}">
      <x15:timelineStyles defaultTimelineStyle="TimeSlicerStyleLight1"/>
    </ext>
  </extLst>
</styleSheet>
</file>

<file path=xl/_rels/workbook.xml.rels><?xml version="1.0" encoding="UTF-8" standalone="yes"?>
<Relationships xmlns="http://schemas.openxmlformats.org/package/2006/relationships"><Relationship Id="rId26" Type="http://schemas.openxmlformats.org/officeDocument/2006/relationships/worksheet" Target="worksheets/sheet26.xml"/><Relationship Id="rId21" Type="http://schemas.openxmlformats.org/officeDocument/2006/relationships/worksheet" Target="worksheets/sheet21.xml"/><Relationship Id="rId42" Type="http://schemas.openxmlformats.org/officeDocument/2006/relationships/worksheet" Target="worksheets/sheet42.xml"/><Relationship Id="rId47" Type="http://schemas.openxmlformats.org/officeDocument/2006/relationships/worksheet" Target="worksheets/sheet47.xml"/><Relationship Id="rId63" Type="http://schemas.openxmlformats.org/officeDocument/2006/relationships/worksheet" Target="worksheets/sheet63.xml"/><Relationship Id="rId68" Type="http://schemas.openxmlformats.org/officeDocument/2006/relationships/worksheet" Target="worksheets/sheet68.xml"/><Relationship Id="rId16" Type="http://schemas.openxmlformats.org/officeDocument/2006/relationships/worksheet" Target="worksheets/sheet16.xml"/><Relationship Id="rId11" Type="http://schemas.openxmlformats.org/officeDocument/2006/relationships/worksheet" Target="worksheets/sheet11.xml"/><Relationship Id="rId24" Type="http://schemas.openxmlformats.org/officeDocument/2006/relationships/worksheet" Target="worksheets/sheet24.xml"/><Relationship Id="rId32" Type="http://schemas.openxmlformats.org/officeDocument/2006/relationships/worksheet" Target="worksheets/sheet32.xml"/><Relationship Id="rId37" Type="http://schemas.openxmlformats.org/officeDocument/2006/relationships/worksheet" Target="worksheets/sheet37.xml"/><Relationship Id="rId40" Type="http://schemas.openxmlformats.org/officeDocument/2006/relationships/worksheet" Target="worksheets/sheet40.xml"/><Relationship Id="rId45" Type="http://schemas.openxmlformats.org/officeDocument/2006/relationships/worksheet" Target="worksheets/sheet45.xml"/><Relationship Id="rId53" Type="http://schemas.openxmlformats.org/officeDocument/2006/relationships/worksheet" Target="worksheets/sheet53.xml"/><Relationship Id="rId58" Type="http://schemas.openxmlformats.org/officeDocument/2006/relationships/worksheet" Target="worksheets/sheet58.xml"/><Relationship Id="rId66" Type="http://schemas.openxmlformats.org/officeDocument/2006/relationships/worksheet" Target="worksheets/sheet66.xml"/><Relationship Id="rId74" Type="http://schemas.openxmlformats.org/officeDocument/2006/relationships/styles" Target="styles.xml"/><Relationship Id="rId79" Type="http://schemas.openxmlformats.org/officeDocument/2006/relationships/customXml" Target="../customXml/item4.xml"/><Relationship Id="rId5" Type="http://schemas.openxmlformats.org/officeDocument/2006/relationships/worksheet" Target="worksheets/sheet5.xml"/><Relationship Id="rId61" Type="http://schemas.openxmlformats.org/officeDocument/2006/relationships/worksheet" Target="worksheets/sheet61.xml"/><Relationship Id="rId19" Type="http://schemas.openxmlformats.org/officeDocument/2006/relationships/worksheet" Target="worksheets/sheet19.xml"/><Relationship Id="rId14" Type="http://schemas.openxmlformats.org/officeDocument/2006/relationships/worksheet" Target="worksheets/sheet14.xml"/><Relationship Id="rId22" Type="http://schemas.openxmlformats.org/officeDocument/2006/relationships/worksheet" Target="worksheets/sheet22.xml"/><Relationship Id="rId27" Type="http://schemas.openxmlformats.org/officeDocument/2006/relationships/worksheet" Target="worksheets/sheet27.xml"/><Relationship Id="rId30" Type="http://schemas.openxmlformats.org/officeDocument/2006/relationships/worksheet" Target="worksheets/sheet30.xml"/><Relationship Id="rId35" Type="http://schemas.openxmlformats.org/officeDocument/2006/relationships/worksheet" Target="worksheets/sheet35.xml"/><Relationship Id="rId43" Type="http://schemas.openxmlformats.org/officeDocument/2006/relationships/worksheet" Target="worksheets/sheet43.xml"/><Relationship Id="rId48" Type="http://schemas.openxmlformats.org/officeDocument/2006/relationships/worksheet" Target="worksheets/sheet48.xml"/><Relationship Id="rId56" Type="http://schemas.openxmlformats.org/officeDocument/2006/relationships/worksheet" Target="worksheets/sheet56.xml"/><Relationship Id="rId64" Type="http://schemas.openxmlformats.org/officeDocument/2006/relationships/worksheet" Target="worksheets/sheet64.xml"/><Relationship Id="rId69" Type="http://schemas.openxmlformats.org/officeDocument/2006/relationships/worksheet" Target="worksheets/sheet69.xml"/><Relationship Id="rId77" Type="http://schemas.openxmlformats.org/officeDocument/2006/relationships/customXml" Target="../customXml/item2.xml"/><Relationship Id="rId8" Type="http://schemas.openxmlformats.org/officeDocument/2006/relationships/worksheet" Target="worksheets/sheet8.xml"/><Relationship Id="rId51" Type="http://schemas.openxmlformats.org/officeDocument/2006/relationships/worksheet" Target="worksheets/sheet51.xml"/><Relationship Id="rId72" Type="http://schemas.openxmlformats.org/officeDocument/2006/relationships/worksheet" Target="worksheets/sheet72.xml"/><Relationship Id="rId80" Type="http://schemas.openxmlformats.org/officeDocument/2006/relationships/customXml" Target="../customXml/item5.xml"/><Relationship Id="rId3" Type="http://schemas.openxmlformats.org/officeDocument/2006/relationships/worksheet" Target="worksheets/sheet3.xml"/><Relationship Id="rId12" Type="http://schemas.openxmlformats.org/officeDocument/2006/relationships/worksheet" Target="worksheets/sheet12.xml"/><Relationship Id="rId17" Type="http://schemas.openxmlformats.org/officeDocument/2006/relationships/worksheet" Target="worksheets/sheet17.xml"/><Relationship Id="rId25" Type="http://schemas.openxmlformats.org/officeDocument/2006/relationships/worksheet" Target="worksheets/sheet25.xml"/><Relationship Id="rId33" Type="http://schemas.openxmlformats.org/officeDocument/2006/relationships/worksheet" Target="worksheets/sheet33.xml"/><Relationship Id="rId38" Type="http://schemas.openxmlformats.org/officeDocument/2006/relationships/worksheet" Target="worksheets/sheet38.xml"/><Relationship Id="rId46" Type="http://schemas.openxmlformats.org/officeDocument/2006/relationships/worksheet" Target="worksheets/sheet46.xml"/><Relationship Id="rId59" Type="http://schemas.openxmlformats.org/officeDocument/2006/relationships/worksheet" Target="worksheets/sheet59.xml"/><Relationship Id="rId67" Type="http://schemas.openxmlformats.org/officeDocument/2006/relationships/worksheet" Target="worksheets/sheet67.xml"/><Relationship Id="rId20" Type="http://schemas.openxmlformats.org/officeDocument/2006/relationships/worksheet" Target="worksheets/sheet20.xml"/><Relationship Id="rId41" Type="http://schemas.openxmlformats.org/officeDocument/2006/relationships/worksheet" Target="worksheets/sheet41.xml"/><Relationship Id="rId54" Type="http://schemas.openxmlformats.org/officeDocument/2006/relationships/worksheet" Target="worksheets/sheet54.xml"/><Relationship Id="rId62" Type="http://schemas.openxmlformats.org/officeDocument/2006/relationships/worksheet" Target="worksheets/sheet62.xml"/><Relationship Id="rId70" Type="http://schemas.openxmlformats.org/officeDocument/2006/relationships/worksheet" Target="worksheets/sheet70.xml"/><Relationship Id="rId75" Type="http://schemas.openxmlformats.org/officeDocument/2006/relationships/sharedStrings" Target="sharedStrings.xml"/><Relationship Id="rId1" Type="http://schemas.openxmlformats.org/officeDocument/2006/relationships/worksheet" Target="worksheets/sheet1.xml"/><Relationship Id="rId6" Type="http://schemas.openxmlformats.org/officeDocument/2006/relationships/worksheet" Target="worksheets/sheet6.xml"/><Relationship Id="rId15" Type="http://schemas.openxmlformats.org/officeDocument/2006/relationships/worksheet" Target="worksheets/sheet15.xml"/><Relationship Id="rId23" Type="http://schemas.openxmlformats.org/officeDocument/2006/relationships/worksheet" Target="worksheets/sheet23.xml"/><Relationship Id="rId28" Type="http://schemas.openxmlformats.org/officeDocument/2006/relationships/worksheet" Target="worksheets/sheet28.xml"/><Relationship Id="rId36" Type="http://schemas.openxmlformats.org/officeDocument/2006/relationships/worksheet" Target="worksheets/sheet36.xml"/><Relationship Id="rId49" Type="http://schemas.openxmlformats.org/officeDocument/2006/relationships/worksheet" Target="worksheets/sheet49.xml"/><Relationship Id="rId57" Type="http://schemas.openxmlformats.org/officeDocument/2006/relationships/worksheet" Target="worksheets/sheet57.xml"/><Relationship Id="rId10" Type="http://schemas.openxmlformats.org/officeDocument/2006/relationships/worksheet" Target="worksheets/sheet10.xml"/><Relationship Id="rId31" Type="http://schemas.openxmlformats.org/officeDocument/2006/relationships/worksheet" Target="worksheets/sheet31.xml"/><Relationship Id="rId44" Type="http://schemas.openxmlformats.org/officeDocument/2006/relationships/worksheet" Target="worksheets/sheet44.xml"/><Relationship Id="rId52" Type="http://schemas.openxmlformats.org/officeDocument/2006/relationships/worksheet" Target="worksheets/sheet52.xml"/><Relationship Id="rId60" Type="http://schemas.openxmlformats.org/officeDocument/2006/relationships/worksheet" Target="worksheets/sheet60.xml"/><Relationship Id="rId65" Type="http://schemas.openxmlformats.org/officeDocument/2006/relationships/worksheet" Target="worksheets/sheet65.xml"/><Relationship Id="rId73" Type="http://schemas.openxmlformats.org/officeDocument/2006/relationships/theme" Target="theme/theme1.xml"/><Relationship Id="rId78" Type="http://schemas.openxmlformats.org/officeDocument/2006/relationships/customXml" Target="../customXml/item3.xml"/><Relationship Id="rId4" Type="http://schemas.openxmlformats.org/officeDocument/2006/relationships/worksheet" Target="worksheets/sheet4.xml"/><Relationship Id="rId9" Type="http://schemas.openxmlformats.org/officeDocument/2006/relationships/worksheet" Target="worksheets/sheet9.xml"/><Relationship Id="rId13" Type="http://schemas.openxmlformats.org/officeDocument/2006/relationships/worksheet" Target="worksheets/sheet13.xml"/><Relationship Id="rId18" Type="http://schemas.openxmlformats.org/officeDocument/2006/relationships/worksheet" Target="worksheets/sheet18.xml"/><Relationship Id="rId39" Type="http://schemas.openxmlformats.org/officeDocument/2006/relationships/worksheet" Target="worksheets/sheet39.xml"/><Relationship Id="rId34" Type="http://schemas.openxmlformats.org/officeDocument/2006/relationships/worksheet" Target="worksheets/sheet34.xml"/><Relationship Id="rId50" Type="http://schemas.openxmlformats.org/officeDocument/2006/relationships/worksheet" Target="worksheets/sheet50.xml"/><Relationship Id="rId55" Type="http://schemas.openxmlformats.org/officeDocument/2006/relationships/worksheet" Target="worksheets/sheet55.xml"/><Relationship Id="rId76" Type="http://schemas.openxmlformats.org/officeDocument/2006/relationships/customXml" Target="../customXml/item1.xml"/><Relationship Id="rId7" Type="http://schemas.openxmlformats.org/officeDocument/2006/relationships/worksheet" Target="worksheets/sheet7.xml"/><Relationship Id="rId71" Type="http://schemas.openxmlformats.org/officeDocument/2006/relationships/worksheet" Target="worksheets/sheet71.xml"/><Relationship Id="rId2" Type="http://schemas.openxmlformats.org/officeDocument/2006/relationships/worksheet" Target="worksheets/sheet2.xml"/><Relationship Id="rId29" Type="http://schemas.openxmlformats.org/officeDocument/2006/relationships/worksheet" Target="worksheets/sheet29.xml"/></Relationships>
</file>

<file path=xl/drawings/_rels/drawing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emf"/></Relationships>
</file>

<file path=xl/drawings/_rels/drawing2.x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xl/drawings/_rels/drawing3.xml.rels><?xml version="1.0" encoding="UTF-8" standalone="yes"?>
<Relationships xmlns="http://schemas.openxmlformats.org/package/2006/relationships"><Relationship Id="rId1" Type="http://schemas.openxmlformats.org/officeDocument/2006/relationships/image" Target="../media/image3.emf"/></Relationships>
</file>

<file path=xl/drawings/drawing1.xml><?xml version="1.0" encoding="utf-8"?>
<xdr:wsDr xmlns:xdr="http://schemas.openxmlformats.org/drawingml/2006/spreadsheetDrawing" xmlns:a="http://schemas.openxmlformats.org/drawingml/2006/main">
  <xdr:twoCellAnchor editAs="oneCell">
    <xdr:from>
      <xdr:col>0</xdr:col>
      <xdr:colOff>1422400</xdr:colOff>
      <xdr:row>1</xdr:row>
      <xdr:rowOff>177800</xdr:rowOff>
    </xdr:from>
    <xdr:to>
      <xdr:col>8</xdr:col>
      <xdr:colOff>100348</xdr:colOff>
      <xdr:row>17</xdr:row>
      <xdr:rowOff>114300</xdr:rowOff>
    </xdr:to>
    <xdr:pic>
      <xdr:nvPicPr>
        <xdr:cNvPr id="3" name="Picture 2">
          <a:extLst>
            <a:ext uri="{FF2B5EF4-FFF2-40B4-BE49-F238E27FC236}">
              <a16:creationId xmlns:a16="http://schemas.microsoft.com/office/drawing/2014/main" id="{9689A612-D172-43DD-2089-948C5C484BD8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1422400" y="368300"/>
          <a:ext cx="7199648" cy="3175000"/>
        </a:xfrm>
        <a:prstGeom prst="rect">
          <a:avLst/>
        </a:prstGeom>
      </xdr:spPr>
    </xdr:pic>
    <xdr:clientData/>
  </xdr:twoCellAnchor>
</xdr:wsDr>
</file>

<file path=xl/drawings/drawing2.xml><?xml version="1.0" encoding="utf-8"?>
<xdr:wsDr xmlns:xdr="http://schemas.openxmlformats.org/drawingml/2006/spreadsheetDrawing" xmlns:a="http://schemas.openxmlformats.org/drawingml/2006/main">
  <xdr:twoCellAnchor editAs="oneCell">
    <xdr:from>
      <xdr:col>1</xdr:col>
      <xdr:colOff>12700</xdr:colOff>
      <xdr:row>2</xdr:row>
      <xdr:rowOff>25400</xdr:rowOff>
    </xdr:from>
    <xdr:to>
      <xdr:col>8</xdr:col>
      <xdr:colOff>84676</xdr:colOff>
      <xdr:row>52</xdr:row>
      <xdr:rowOff>12700</xdr:rowOff>
    </xdr:to>
    <xdr:pic>
      <xdr:nvPicPr>
        <xdr:cNvPr id="2" name="Picture 1">
          <a:extLst>
            <a:ext uri="{FF2B5EF4-FFF2-40B4-BE49-F238E27FC236}">
              <a16:creationId xmlns:a16="http://schemas.microsoft.com/office/drawing/2014/main" id="{F59BFC0C-8E5C-8954-09C3-3AA581D28D56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1498600" y="406400"/>
          <a:ext cx="7107776" cy="10058400"/>
        </a:xfrm>
        <a:prstGeom prst="rect">
          <a:avLst/>
        </a:prstGeom>
      </xdr:spPr>
    </xdr:pic>
    <xdr:clientData/>
  </xdr:twoCellAnchor>
</xdr:wsDr>
</file>

<file path=xl/drawings/drawing3.xml><?xml version="1.0" encoding="utf-8"?>
<xdr:wsDr xmlns:xdr="http://schemas.openxmlformats.org/drawingml/2006/spreadsheetDrawing" xmlns:a="http://schemas.openxmlformats.org/drawingml/2006/main">
  <xdr:twoCellAnchor editAs="oneCell">
    <xdr:from>
      <xdr:col>1</xdr:col>
      <xdr:colOff>38100</xdr:colOff>
      <xdr:row>2</xdr:row>
      <xdr:rowOff>12700</xdr:rowOff>
    </xdr:from>
    <xdr:to>
      <xdr:col>9</xdr:col>
      <xdr:colOff>976880</xdr:colOff>
      <xdr:row>15</xdr:row>
      <xdr:rowOff>139700</xdr:rowOff>
    </xdr:to>
    <xdr:pic>
      <xdr:nvPicPr>
        <xdr:cNvPr id="2" name="Picture 1">
          <a:extLst>
            <a:ext uri="{FF2B5EF4-FFF2-40B4-BE49-F238E27FC236}">
              <a16:creationId xmlns:a16="http://schemas.microsoft.com/office/drawing/2014/main" id="{FFEA6049-6C36-3BA2-2F6D-9A69427EBF31}"/>
            </a:ext>
          </a:extLst>
        </xdr:cNvPr>
        <xdr:cNvPicPr>
          <a:picLocks noChangeAspect="1"/>
        </xdr:cNvPicPr>
      </xdr:nvPicPr>
      <xdr:blipFill>
        <a:blip xmlns:r="http://schemas.openxmlformats.org/officeDocument/2006/relationships" r:embed="rId1"/>
        <a:stretch>
          <a:fillRect/>
        </a:stretch>
      </xdr:blipFill>
      <xdr:spPr>
        <a:xfrm>
          <a:off x="1524000" y="393700"/>
          <a:ext cx="8952480" cy="2768600"/>
        </a:xfrm>
        <a:prstGeom prst="rect">
          <a:avLst/>
        </a:prstGeom>
      </xdr:spPr>
    </xdr:pic>
    <xdr:clientData/>
  </xdr:twoCellAnchor>
</xdr:wsDr>
</file>

<file path=xl/theme/theme1.xml><?xml version="1.0" encoding="utf-8"?>
<a:theme xmlns:a="http://schemas.openxmlformats.org/drawingml/2006/main" name="Office Theme 2007 - 2010">
  <a:themeElements>
    <a:clrScheme name="Office 2007 - 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 2007 - 2010">
      <a:majorFont>
        <a:latin typeface="Cambria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ahoma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ahoma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2007 - 2010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xl/worksheets/_rels/sheet1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1.xml"/></Relationships>
</file>

<file path=xl/worksheets/_rels/sheet2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2.xml"/></Relationships>
</file>

<file path=xl/worksheets/_rels/sheet7.xml.rels><?xml version="1.0" encoding="UTF-8" standalone="yes"?>
<Relationships xmlns="http://schemas.openxmlformats.org/package/2006/relationships"><Relationship Id="rId1" Type="http://schemas.openxmlformats.org/officeDocument/2006/relationships/drawing" Target="../drawings/drawing3.xml"/></Relationships>
</file>

<file path=xl/worksheets/sheet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65156BA7-F0EF-6B4C-9819-2F97A31108F9}">
  <dimension ref="A1:E45"/>
  <sheetViews>
    <sheetView workbookViewId="0">
      <selection activeCell="J31" sqref="J31"/>
    </sheetView>
  </sheetViews>
  <sheetFormatPr baseColWidth="10" defaultColWidth="8.83203125" defaultRowHeight="15" x14ac:dyDescent="0.2"/>
  <cols>
    <col min="1" max="1" width="19.5" bestFit="1" customWidth="1"/>
    <col min="2" max="2" width="13.5" bestFit="1" customWidth="1"/>
    <col min="3" max="3" width="14.5" bestFit="1" customWidth="1"/>
    <col min="4" max="4" width="11.6640625" bestFit="1" customWidth="1"/>
    <col min="5" max="5" width="14.1640625" bestFit="1" customWidth="1"/>
    <col min="6" max="18" width="12.83203125" bestFit="1" customWidth="1"/>
  </cols>
  <sheetData>
    <row r="1" spans="1:5" x14ac:dyDescent="0.2">
      <c r="A1" s="1" t="s">
        <v>94</v>
      </c>
    </row>
    <row r="3" spans="1:5" s="7" customFormat="1" ht="16" x14ac:dyDescent="0.2">
      <c r="B3" s="8"/>
      <c r="C3" s="8"/>
      <c r="D3" s="8"/>
      <c r="E3" s="8"/>
    </row>
    <row r="4" spans="1:5" s="7" customFormat="1" ht="16" x14ac:dyDescent="0.2">
      <c r="A4" s="8"/>
    </row>
    <row r="5" spans="1:5" s="7" customFormat="1" ht="16" x14ac:dyDescent="0.2">
      <c r="A5" s="8"/>
    </row>
    <row r="6" spans="1:5" s="7" customFormat="1" ht="16" x14ac:dyDescent="0.2"/>
    <row r="7" spans="1:5" s="7" customFormat="1" ht="16" x14ac:dyDescent="0.2"/>
    <row r="8" spans="1:5" s="7" customFormat="1" ht="16" x14ac:dyDescent="0.2"/>
    <row r="9" spans="1:5" s="7" customFormat="1" ht="16" x14ac:dyDescent="0.2"/>
    <row r="10" spans="1:5" s="7" customFormat="1" ht="16" x14ac:dyDescent="0.2"/>
    <row r="11" spans="1:5" s="7" customFormat="1" ht="16" x14ac:dyDescent="0.2"/>
    <row r="12" spans="1:5" s="7" customFormat="1" ht="16" x14ac:dyDescent="0.2"/>
    <row r="13" spans="1:5" s="7" customFormat="1" ht="16" x14ac:dyDescent="0.2">
      <c r="D13" s="10"/>
    </row>
    <row r="14" spans="1:5" s="7" customFormat="1" ht="16" x14ac:dyDescent="0.2"/>
    <row r="15" spans="1:5" s="7" customFormat="1" ht="16" x14ac:dyDescent="0.2"/>
    <row r="16" spans="1:5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pageMargins left="0.7" right="0.7" top="0.75" bottom="0.75" header="0.3" footer="0.3"/>
  <drawing r:id="rId1"/>
</worksheet>
</file>

<file path=xl/worksheets/sheet1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316D12D0-1C13-A841-BA29-4674DF98DA53}">
  <dimension ref="A1:J63"/>
  <sheetViews>
    <sheetView workbookViewId="0">
      <selection activeCell="P26" sqref="P26:P27"/>
    </sheetView>
  </sheetViews>
  <sheetFormatPr baseColWidth="10" defaultColWidth="8.83203125" defaultRowHeight="16" x14ac:dyDescent="0.2"/>
  <cols>
    <col min="1" max="1" width="19.5" bestFit="1" customWidth="1"/>
    <col min="2" max="2" width="6.33203125" style="6" bestFit="1" customWidth="1"/>
    <col min="3" max="3" width="5.1640625" style="6" bestFit="1" customWidth="1"/>
    <col min="4" max="4" width="7.83203125" style="6" bestFit="1" customWidth="1"/>
    <col min="5" max="5" width="4.5" style="6" bestFit="1" customWidth="1"/>
    <col min="6" max="6" width="5.5" style="18" bestFit="1" customWidth="1"/>
    <col min="7" max="7" width="9" style="18" bestFit="1" customWidth="1"/>
    <col min="8" max="8" width="10.5" style="18" bestFit="1" customWidth="1"/>
    <col min="9" max="9" width="9.5" style="18" bestFit="1" customWidth="1"/>
    <col min="10" max="10" width="10.5" style="18" bestFit="1" customWidth="1"/>
    <col min="11" max="11" width="11.5" bestFit="1" customWidth="1"/>
    <col min="12" max="12" width="7.83203125" bestFit="1" customWidth="1"/>
    <col min="13" max="13" width="9.5" bestFit="1" customWidth="1"/>
    <col min="14" max="14" width="10.5" bestFit="1" customWidth="1"/>
  </cols>
  <sheetData>
    <row r="1" spans="1:10" x14ac:dyDescent="0.2">
      <c r="A1" s="1" t="s">
        <v>50339</v>
      </c>
      <c r="B1" s="18" t="s">
        <v>40205</v>
      </c>
    </row>
    <row r="2" spans="1:10" s="7" customFormat="1" x14ac:dyDescent="0.2">
      <c r="A2" s="8"/>
    </row>
    <row r="3" spans="1:10" s="7" customFormat="1" x14ac:dyDescent="0.2">
      <c r="A3" s="8"/>
      <c r="B3" s="29" t="s">
        <v>72</v>
      </c>
      <c r="C3" s="29"/>
      <c r="D3" s="29" t="s">
        <v>50340</v>
      </c>
      <c r="E3" s="29"/>
      <c r="F3" s="29"/>
      <c r="G3" s="29" t="s">
        <v>73</v>
      </c>
      <c r="H3" s="29"/>
      <c r="I3" s="18"/>
      <c r="J3" s="18"/>
    </row>
    <row r="4" spans="1:10" s="7" customFormat="1" x14ac:dyDescent="0.2">
      <c r="B4" s="20" t="s">
        <v>74</v>
      </c>
      <c r="C4" s="20" t="s">
        <v>75</v>
      </c>
      <c r="D4" s="20" t="s">
        <v>40194</v>
      </c>
      <c r="E4" s="20" t="s">
        <v>40195</v>
      </c>
      <c r="F4" s="20" t="s">
        <v>9</v>
      </c>
      <c r="G4" s="20" t="s">
        <v>76</v>
      </c>
      <c r="H4" s="20" t="s">
        <v>77</v>
      </c>
    </row>
    <row r="5" spans="1:10" s="7" customFormat="1" x14ac:dyDescent="0.2">
      <c r="B5" s="20">
        <v>14</v>
      </c>
      <c r="C5" s="20">
        <v>38</v>
      </c>
      <c r="D5" s="20" t="s">
        <v>40199</v>
      </c>
      <c r="E5" s="20" t="s">
        <v>50341</v>
      </c>
      <c r="F5" s="20">
        <v>29</v>
      </c>
      <c r="G5" s="20">
        <v>3.4420000000000002</v>
      </c>
      <c r="H5" s="21">
        <v>1.15E-104</v>
      </c>
    </row>
    <row r="6" spans="1:10" s="7" customFormat="1" x14ac:dyDescent="0.2">
      <c r="B6" s="20">
        <v>188</v>
      </c>
      <c r="C6" s="20">
        <v>181</v>
      </c>
      <c r="D6" s="20" t="s">
        <v>40199</v>
      </c>
      <c r="E6" s="20" t="s">
        <v>50341</v>
      </c>
      <c r="F6" s="20">
        <v>29</v>
      </c>
      <c r="G6" s="20">
        <v>3.7650000000000001</v>
      </c>
      <c r="H6" s="21">
        <v>1.3199999999999999E-75</v>
      </c>
    </row>
    <row r="7" spans="1:10" s="7" customFormat="1" x14ac:dyDescent="0.2">
      <c r="B7" s="20">
        <v>104</v>
      </c>
      <c r="C7" s="20">
        <v>98</v>
      </c>
      <c r="D7" s="20" t="s">
        <v>40199</v>
      </c>
      <c r="E7" s="20" t="s">
        <v>50342</v>
      </c>
      <c r="F7" s="20">
        <v>33</v>
      </c>
      <c r="G7" s="20">
        <v>3.06</v>
      </c>
      <c r="H7" s="21">
        <v>7.23E-65</v>
      </c>
    </row>
    <row r="8" spans="1:10" s="7" customFormat="1" x14ac:dyDescent="0.2">
      <c r="B8" s="20">
        <v>5</v>
      </c>
      <c r="C8" s="20">
        <v>181</v>
      </c>
      <c r="D8" s="20" t="s">
        <v>40199</v>
      </c>
      <c r="E8" s="20" t="s">
        <v>50341</v>
      </c>
      <c r="F8" s="20">
        <v>29</v>
      </c>
      <c r="G8" s="20">
        <v>2.7490000000000001</v>
      </c>
      <c r="H8" s="21">
        <v>1.87E-61</v>
      </c>
    </row>
    <row r="9" spans="1:10" s="7" customFormat="1" x14ac:dyDescent="0.2">
      <c r="B9" s="20">
        <v>148</v>
      </c>
      <c r="C9" s="20">
        <v>95</v>
      </c>
      <c r="D9" s="20" t="s">
        <v>40199</v>
      </c>
      <c r="E9" s="20" t="s">
        <v>50343</v>
      </c>
      <c r="F9" s="20">
        <v>31</v>
      </c>
      <c r="G9" s="20">
        <v>3.6829999999999998</v>
      </c>
      <c r="H9" s="21">
        <v>4.39E-55</v>
      </c>
    </row>
    <row r="10" spans="1:10" s="7" customFormat="1" x14ac:dyDescent="0.2">
      <c r="B10" s="20">
        <v>136</v>
      </c>
      <c r="C10" s="20">
        <v>125</v>
      </c>
      <c r="D10" s="20" t="s">
        <v>40197</v>
      </c>
      <c r="E10" s="20" t="s">
        <v>50344</v>
      </c>
      <c r="F10" s="20">
        <v>11</v>
      </c>
      <c r="G10" s="20">
        <v>3.6139999999999999</v>
      </c>
      <c r="H10" s="21">
        <v>9.3400000000000003E-42</v>
      </c>
    </row>
    <row r="11" spans="1:10" s="7" customFormat="1" x14ac:dyDescent="0.2">
      <c r="B11" s="20">
        <v>2</v>
      </c>
      <c r="C11" s="20">
        <v>8</v>
      </c>
      <c r="D11" s="20" t="s">
        <v>40199</v>
      </c>
      <c r="E11" s="20" t="s">
        <v>50342</v>
      </c>
      <c r="F11" s="20">
        <v>33</v>
      </c>
      <c r="G11" s="20">
        <v>3.907</v>
      </c>
      <c r="H11" s="21">
        <v>8.2099999999999996E-41</v>
      </c>
    </row>
    <row r="12" spans="1:10" s="7" customFormat="1" x14ac:dyDescent="0.2">
      <c r="B12" s="20">
        <v>93</v>
      </c>
      <c r="C12" s="20">
        <v>81</v>
      </c>
      <c r="D12" s="20" t="s">
        <v>40199</v>
      </c>
      <c r="E12" s="20" t="s">
        <v>50341</v>
      </c>
      <c r="F12" s="20">
        <v>29</v>
      </c>
      <c r="G12" s="20">
        <v>3.6349999999999998</v>
      </c>
      <c r="H12" s="21">
        <v>1.9100000000000001E-34</v>
      </c>
    </row>
    <row r="13" spans="1:10" s="7" customFormat="1" x14ac:dyDescent="0.2">
      <c r="B13" s="20">
        <v>54</v>
      </c>
      <c r="C13" s="20">
        <v>125</v>
      </c>
      <c r="D13" s="20" t="s">
        <v>40197</v>
      </c>
      <c r="E13" s="20" t="s">
        <v>50344</v>
      </c>
      <c r="F13" s="20">
        <v>11</v>
      </c>
      <c r="G13" s="20">
        <v>3.1869999999999998</v>
      </c>
      <c r="H13" s="21">
        <v>9.9899999999999999E-33</v>
      </c>
    </row>
    <row r="14" spans="1:10" s="7" customFormat="1" x14ac:dyDescent="0.2">
      <c r="B14" s="20">
        <v>24</v>
      </c>
      <c r="C14" s="20">
        <v>26</v>
      </c>
      <c r="D14" s="20" t="s">
        <v>40199</v>
      </c>
      <c r="E14" s="20" t="s">
        <v>50342</v>
      </c>
      <c r="F14" s="20">
        <v>33</v>
      </c>
      <c r="G14" s="20">
        <v>3.2519999999999998</v>
      </c>
      <c r="H14" s="21">
        <v>5.61E-30</v>
      </c>
    </row>
    <row r="15" spans="1:10" s="7" customFormat="1" x14ac:dyDescent="0.2">
      <c r="B15" s="20">
        <v>188</v>
      </c>
      <c r="C15" s="20">
        <v>2</v>
      </c>
      <c r="D15" s="20" t="s">
        <v>40199</v>
      </c>
      <c r="E15" s="20" t="s">
        <v>50341</v>
      </c>
      <c r="F15" s="20">
        <v>29</v>
      </c>
      <c r="G15" s="20">
        <v>3.9929999999999999</v>
      </c>
      <c r="H15" s="21">
        <v>5.1399999999999999E-29</v>
      </c>
    </row>
    <row r="16" spans="1:10" s="7" customFormat="1" x14ac:dyDescent="0.2">
      <c r="B16" s="20">
        <v>89</v>
      </c>
      <c r="C16" s="20">
        <v>40</v>
      </c>
      <c r="D16" s="20" t="s">
        <v>40198</v>
      </c>
      <c r="E16" s="20" t="s">
        <v>50345</v>
      </c>
      <c r="F16" s="20">
        <v>42</v>
      </c>
      <c r="G16" s="20">
        <v>2.3330000000000002</v>
      </c>
      <c r="H16" s="21">
        <v>2.3599999999999999E-26</v>
      </c>
    </row>
    <row r="17" spans="2:8" s="7" customFormat="1" x14ac:dyDescent="0.2">
      <c r="B17" s="20">
        <v>54</v>
      </c>
      <c r="C17" s="20">
        <v>34</v>
      </c>
      <c r="D17" s="20" t="s">
        <v>40199</v>
      </c>
      <c r="E17" s="20" t="s">
        <v>50342</v>
      </c>
      <c r="F17" s="20">
        <v>33</v>
      </c>
      <c r="G17" s="20">
        <v>3.6789999999999998</v>
      </c>
      <c r="H17" s="21">
        <v>3.39E-25</v>
      </c>
    </row>
    <row r="18" spans="2:8" s="7" customFormat="1" x14ac:dyDescent="0.2">
      <c r="B18" s="20">
        <v>91</v>
      </c>
      <c r="C18" s="20">
        <v>125</v>
      </c>
      <c r="D18" s="20" t="s">
        <v>40197</v>
      </c>
      <c r="E18" s="20" t="s">
        <v>50344</v>
      </c>
      <c r="F18" s="20">
        <v>11</v>
      </c>
      <c r="G18" s="20">
        <v>3.3490000000000002</v>
      </c>
      <c r="H18" s="21">
        <v>8.7899999999999997E-24</v>
      </c>
    </row>
    <row r="19" spans="2:8" s="7" customFormat="1" x14ac:dyDescent="0.2">
      <c r="B19" s="20">
        <v>69</v>
      </c>
      <c r="C19" s="20">
        <v>125</v>
      </c>
      <c r="D19" s="20" t="s">
        <v>40197</v>
      </c>
      <c r="E19" s="20" t="s">
        <v>50344</v>
      </c>
      <c r="F19" s="20">
        <v>11</v>
      </c>
      <c r="G19" s="20">
        <v>3.4870000000000001</v>
      </c>
      <c r="H19" s="21">
        <v>1.5099999999999999E-22</v>
      </c>
    </row>
    <row r="20" spans="2:8" s="7" customFormat="1" x14ac:dyDescent="0.2">
      <c r="B20" s="20">
        <v>125</v>
      </c>
      <c r="C20" s="20">
        <v>14</v>
      </c>
      <c r="D20" s="20" t="s">
        <v>40202</v>
      </c>
      <c r="E20" s="20" t="s">
        <v>50341</v>
      </c>
      <c r="F20" s="20">
        <v>15</v>
      </c>
      <c r="G20" s="20">
        <v>3.2269999999999999</v>
      </c>
      <c r="H20" s="21">
        <v>5.5000000000000001E-22</v>
      </c>
    </row>
    <row r="21" spans="2:8" s="7" customFormat="1" x14ac:dyDescent="0.2">
      <c r="B21" s="20">
        <v>43</v>
      </c>
      <c r="C21" s="20">
        <v>59</v>
      </c>
      <c r="D21" s="20" t="s">
        <v>40199</v>
      </c>
      <c r="E21" s="20" t="s">
        <v>50342</v>
      </c>
      <c r="F21" s="20">
        <v>33</v>
      </c>
      <c r="G21" s="20">
        <v>2.56</v>
      </c>
      <c r="H21" s="21">
        <v>1.45E-18</v>
      </c>
    </row>
    <row r="22" spans="2:8" s="7" customFormat="1" x14ac:dyDescent="0.2">
      <c r="B22" s="20">
        <v>25</v>
      </c>
      <c r="C22" s="20">
        <v>59</v>
      </c>
      <c r="D22" s="20" t="s">
        <v>40199</v>
      </c>
      <c r="E22" s="20" t="s">
        <v>50342</v>
      </c>
      <c r="F22" s="20">
        <v>33</v>
      </c>
      <c r="G22" s="20">
        <v>3.2989999999999999</v>
      </c>
      <c r="H22" s="21">
        <v>1.4599999999999999E-18</v>
      </c>
    </row>
    <row r="23" spans="2:8" s="7" customFormat="1" x14ac:dyDescent="0.2">
      <c r="B23" s="20">
        <v>59</v>
      </c>
      <c r="C23" s="20">
        <v>59</v>
      </c>
      <c r="D23" s="20" t="s">
        <v>40199</v>
      </c>
      <c r="E23" s="20" t="s">
        <v>50342</v>
      </c>
      <c r="F23" s="20">
        <v>33</v>
      </c>
      <c r="G23" s="20">
        <v>2.7090000000000001</v>
      </c>
      <c r="H23" s="21">
        <v>7.7200000000000005E-18</v>
      </c>
    </row>
    <row r="24" spans="2:8" s="7" customFormat="1" x14ac:dyDescent="0.2">
      <c r="B24" s="20">
        <v>112</v>
      </c>
      <c r="C24" s="20">
        <v>153</v>
      </c>
      <c r="D24" s="20" t="s">
        <v>50346</v>
      </c>
      <c r="E24" s="20" t="s">
        <v>50342</v>
      </c>
      <c r="F24" s="20">
        <v>47</v>
      </c>
      <c r="G24" s="20">
        <v>2.0049999999999999</v>
      </c>
      <c r="H24" s="21">
        <v>2.8200000000000001E-17</v>
      </c>
    </row>
    <row r="25" spans="2:8" s="7" customFormat="1" x14ac:dyDescent="0.2">
      <c r="B25" s="20">
        <v>5</v>
      </c>
      <c r="C25" s="20">
        <v>2</v>
      </c>
      <c r="D25" s="20" t="s">
        <v>40199</v>
      </c>
      <c r="E25" s="20" t="s">
        <v>50341</v>
      </c>
      <c r="F25" s="20">
        <v>29</v>
      </c>
      <c r="G25" s="20">
        <v>4.0229999999999997</v>
      </c>
      <c r="H25" s="21">
        <v>1.7699999999999999E-16</v>
      </c>
    </row>
    <row r="26" spans="2:8" s="7" customFormat="1" x14ac:dyDescent="0.2">
      <c r="B26" s="20">
        <v>22</v>
      </c>
      <c r="C26" s="20">
        <v>125</v>
      </c>
      <c r="D26" s="20" t="s">
        <v>40197</v>
      </c>
      <c r="E26" s="20" t="s">
        <v>50344</v>
      </c>
      <c r="F26" s="20">
        <v>11</v>
      </c>
      <c r="G26" s="20">
        <v>1.4139999999999999</v>
      </c>
      <c r="H26" s="21">
        <v>1.82E-15</v>
      </c>
    </row>
    <row r="27" spans="2:8" s="7" customFormat="1" x14ac:dyDescent="0.2">
      <c r="B27" s="20">
        <v>51</v>
      </c>
      <c r="C27" s="20">
        <v>58</v>
      </c>
      <c r="D27" s="20" t="s">
        <v>40199</v>
      </c>
      <c r="E27" s="20" t="s">
        <v>50341</v>
      </c>
      <c r="F27" s="20">
        <v>29</v>
      </c>
      <c r="G27" s="20">
        <v>2.9969999999999999</v>
      </c>
      <c r="H27" s="21">
        <v>9.6699999999999998E-15</v>
      </c>
    </row>
    <row r="28" spans="2:8" s="7" customFormat="1" x14ac:dyDescent="0.2">
      <c r="B28" s="20">
        <v>78</v>
      </c>
      <c r="C28" s="20">
        <v>83</v>
      </c>
      <c r="D28" s="20" t="s">
        <v>40197</v>
      </c>
      <c r="E28" s="20" t="s">
        <v>50344</v>
      </c>
      <c r="F28" s="20">
        <v>11</v>
      </c>
      <c r="G28" s="20">
        <v>3.1859999999999999</v>
      </c>
      <c r="H28" s="21">
        <v>1.43E-14</v>
      </c>
    </row>
    <row r="29" spans="2:8" s="7" customFormat="1" x14ac:dyDescent="0.2">
      <c r="B29" s="20">
        <v>25</v>
      </c>
      <c r="C29" s="20">
        <v>4</v>
      </c>
      <c r="D29" s="20" t="s">
        <v>40199</v>
      </c>
      <c r="E29" s="20" t="s">
        <v>50342</v>
      </c>
      <c r="F29" s="20">
        <v>33</v>
      </c>
      <c r="G29" s="20">
        <v>2.504</v>
      </c>
      <c r="H29" s="21">
        <v>4.5299999999999999E-13</v>
      </c>
    </row>
    <row r="30" spans="2:8" s="7" customFormat="1" x14ac:dyDescent="0.2">
      <c r="B30" s="20">
        <v>89</v>
      </c>
      <c r="C30" s="20">
        <v>59</v>
      </c>
      <c r="D30" s="20" t="s">
        <v>40199</v>
      </c>
      <c r="E30" s="20" t="s">
        <v>50342</v>
      </c>
      <c r="F30" s="20">
        <v>33</v>
      </c>
      <c r="G30" s="20">
        <v>1.972</v>
      </c>
      <c r="H30" s="21">
        <v>8.7099999999999998E-12</v>
      </c>
    </row>
    <row r="31" spans="2:8" s="7" customFormat="1" x14ac:dyDescent="0.2">
      <c r="B31" s="20">
        <v>104</v>
      </c>
      <c r="C31" s="20">
        <v>125</v>
      </c>
      <c r="D31" s="20" t="s">
        <v>40197</v>
      </c>
      <c r="E31" s="20" t="s">
        <v>50344</v>
      </c>
      <c r="F31" s="20">
        <v>11</v>
      </c>
      <c r="G31" s="20">
        <v>2.4239999999999999</v>
      </c>
      <c r="H31" s="21">
        <v>3.0300000000000001E-11</v>
      </c>
    </row>
    <row r="32" spans="2:8" s="7" customFormat="1" x14ac:dyDescent="0.2">
      <c r="B32" s="20">
        <v>59</v>
      </c>
      <c r="C32" s="20">
        <v>4</v>
      </c>
      <c r="D32" s="20" t="s">
        <v>40199</v>
      </c>
      <c r="E32" s="20" t="s">
        <v>50342</v>
      </c>
      <c r="F32" s="20">
        <v>33</v>
      </c>
      <c r="G32" s="20">
        <v>2.8980000000000001</v>
      </c>
      <c r="H32" s="21">
        <v>6.3999999999999999E-11</v>
      </c>
    </row>
    <row r="33" spans="2:10" s="7" customFormat="1" x14ac:dyDescent="0.2">
      <c r="B33" s="20">
        <v>59</v>
      </c>
      <c r="C33" s="20">
        <v>71</v>
      </c>
      <c r="D33" s="20" t="s">
        <v>40199</v>
      </c>
      <c r="E33" s="20" t="s">
        <v>50342</v>
      </c>
      <c r="F33" s="20">
        <v>33</v>
      </c>
      <c r="G33" s="20">
        <v>3.3330000000000002</v>
      </c>
      <c r="H33" s="21">
        <v>1.0600000000000001E-9</v>
      </c>
    </row>
    <row r="34" spans="2:10" s="7" customFormat="1" x14ac:dyDescent="0.2">
      <c r="B34" s="20">
        <v>42</v>
      </c>
      <c r="C34" s="20">
        <v>125</v>
      </c>
      <c r="D34" s="20" t="s">
        <v>40197</v>
      </c>
      <c r="E34" s="20" t="s">
        <v>50344</v>
      </c>
      <c r="F34" s="20">
        <v>11</v>
      </c>
      <c r="G34" s="20">
        <v>2.2210000000000001</v>
      </c>
      <c r="H34" s="21">
        <v>1.63E-9</v>
      </c>
    </row>
    <row r="35" spans="2:10" x14ac:dyDescent="0.2">
      <c r="B35" s="20">
        <v>12</v>
      </c>
      <c r="C35" s="20">
        <v>16</v>
      </c>
      <c r="D35" s="20" t="s">
        <v>40199</v>
      </c>
      <c r="E35" s="20" t="s">
        <v>50342</v>
      </c>
      <c r="F35" s="20">
        <v>33</v>
      </c>
      <c r="G35" s="20">
        <v>2.444</v>
      </c>
      <c r="H35" s="21">
        <v>1.6500000000000001E-9</v>
      </c>
      <c r="I35"/>
      <c r="J35"/>
    </row>
    <row r="36" spans="2:10" x14ac:dyDescent="0.2">
      <c r="B36" s="20">
        <v>12</v>
      </c>
      <c r="C36" s="20">
        <v>31</v>
      </c>
      <c r="D36" s="20" t="s">
        <v>40199</v>
      </c>
      <c r="E36" s="20" t="s">
        <v>50342</v>
      </c>
      <c r="F36" s="20">
        <v>33</v>
      </c>
      <c r="G36" s="20">
        <v>1.968</v>
      </c>
      <c r="H36" s="21">
        <v>5.93E-9</v>
      </c>
      <c r="I36"/>
      <c r="J36"/>
    </row>
    <row r="37" spans="2:10" x14ac:dyDescent="0.2">
      <c r="B37" s="20">
        <v>9</v>
      </c>
      <c r="C37" s="20">
        <v>19</v>
      </c>
      <c r="D37" s="20" t="s">
        <v>40199</v>
      </c>
      <c r="E37" s="20" t="s">
        <v>50343</v>
      </c>
      <c r="F37" s="20">
        <v>31</v>
      </c>
      <c r="G37" s="20">
        <v>3.4950000000000001</v>
      </c>
      <c r="H37" s="21">
        <v>7.4300000000000002E-9</v>
      </c>
      <c r="I37"/>
      <c r="J37"/>
    </row>
    <row r="38" spans="2:10" x14ac:dyDescent="0.2">
      <c r="B38" s="20">
        <v>43</v>
      </c>
      <c r="C38" s="20">
        <v>16</v>
      </c>
      <c r="D38" s="20" t="s">
        <v>40199</v>
      </c>
      <c r="E38" s="20" t="s">
        <v>50342</v>
      </c>
      <c r="F38" s="20">
        <v>33</v>
      </c>
      <c r="G38" s="20">
        <v>2.3969999999999998</v>
      </c>
      <c r="H38" s="21">
        <v>3.0699999999999997E-8</v>
      </c>
      <c r="I38"/>
      <c r="J38"/>
    </row>
    <row r="39" spans="2:10" x14ac:dyDescent="0.2">
      <c r="B39" s="20">
        <v>162</v>
      </c>
      <c r="C39" s="20">
        <v>125</v>
      </c>
      <c r="D39" s="20" t="s">
        <v>40197</v>
      </c>
      <c r="E39" s="20" t="s">
        <v>50344</v>
      </c>
      <c r="F39" s="20">
        <v>11</v>
      </c>
      <c r="G39" s="20">
        <v>1.26</v>
      </c>
      <c r="H39" s="21">
        <v>4.0399999999999998E-8</v>
      </c>
      <c r="I39"/>
      <c r="J39"/>
    </row>
    <row r="40" spans="2:10" x14ac:dyDescent="0.2">
      <c r="B40" s="20">
        <v>12</v>
      </c>
      <c r="C40" s="20">
        <v>59</v>
      </c>
      <c r="D40" s="20" t="s">
        <v>40199</v>
      </c>
      <c r="E40" s="20" t="s">
        <v>50342</v>
      </c>
      <c r="F40" s="20">
        <v>33</v>
      </c>
      <c r="G40" s="20">
        <v>2.2210000000000001</v>
      </c>
      <c r="H40" s="21">
        <v>5.2399999999999999E-8</v>
      </c>
      <c r="I40"/>
      <c r="J40"/>
    </row>
    <row r="41" spans="2:10" x14ac:dyDescent="0.2">
      <c r="B41" s="20">
        <v>40</v>
      </c>
      <c r="C41" s="20">
        <v>118</v>
      </c>
      <c r="D41" s="20" t="s">
        <v>40202</v>
      </c>
      <c r="E41" s="20" t="s">
        <v>50341</v>
      </c>
      <c r="F41" s="20">
        <v>15</v>
      </c>
      <c r="G41" s="20">
        <v>2.4380000000000002</v>
      </c>
      <c r="H41" s="21">
        <v>6.0300000000000004E-8</v>
      </c>
      <c r="I41"/>
      <c r="J41"/>
    </row>
    <row r="42" spans="2:10" x14ac:dyDescent="0.2">
      <c r="B42" s="20">
        <v>28</v>
      </c>
      <c r="C42" s="20">
        <v>13</v>
      </c>
      <c r="D42" s="20" t="s">
        <v>40199</v>
      </c>
      <c r="E42" s="20" t="s">
        <v>50343</v>
      </c>
      <c r="F42" s="20">
        <v>31</v>
      </c>
      <c r="G42" s="20">
        <v>3.9740000000000002</v>
      </c>
      <c r="H42" s="21">
        <v>1.09E-7</v>
      </c>
      <c r="I42"/>
      <c r="J42"/>
    </row>
    <row r="43" spans="2:10" x14ac:dyDescent="0.2">
      <c r="B43" s="20">
        <v>25</v>
      </c>
      <c r="C43" s="20">
        <v>16</v>
      </c>
      <c r="D43" s="20" t="s">
        <v>40199</v>
      </c>
      <c r="E43" s="20" t="s">
        <v>50342</v>
      </c>
      <c r="F43" s="20">
        <v>33</v>
      </c>
      <c r="G43" s="20">
        <v>2.169</v>
      </c>
      <c r="H43" s="21">
        <v>1.6199999999999999E-7</v>
      </c>
      <c r="I43"/>
      <c r="J43"/>
    </row>
    <row r="44" spans="2:10" x14ac:dyDescent="0.2">
      <c r="B44" s="20">
        <v>89</v>
      </c>
      <c r="C44" s="20">
        <v>4</v>
      </c>
      <c r="D44" s="20" t="s">
        <v>40199</v>
      </c>
      <c r="E44" s="20" t="s">
        <v>50342</v>
      </c>
      <c r="F44" s="20">
        <v>33</v>
      </c>
      <c r="G44" s="20">
        <v>2.11</v>
      </c>
      <c r="H44" s="21">
        <v>2.7399999999999999E-7</v>
      </c>
      <c r="I44"/>
      <c r="J44"/>
    </row>
    <row r="45" spans="2:10" x14ac:dyDescent="0.2">
      <c r="B45" s="20">
        <v>91</v>
      </c>
      <c r="C45" s="20">
        <v>143</v>
      </c>
      <c r="D45" s="20" t="s">
        <v>40197</v>
      </c>
      <c r="E45" s="20" t="s">
        <v>50344</v>
      </c>
      <c r="F45" s="20">
        <v>11</v>
      </c>
      <c r="G45" s="20">
        <v>1.9650000000000001</v>
      </c>
      <c r="H45" s="21">
        <v>1.0100000000000001E-6</v>
      </c>
      <c r="I45"/>
      <c r="J45"/>
    </row>
    <row r="46" spans="2:10" x14ac:dyDescent="0.2">
      <c r="B46" s="20">
        <v>25</v>
      </c>
      <c r="C46" s="20">
        <v>199</v>
      </c>
      <c r="D46" s="20" t="s">
        <v>40197</v>
      </c>
      <c r="E46" s="20" t="s">
        <v>50345</v>
      </c>
      <c r="F46" s="20">
        <v>14</v>
      </c>
      <c r="G46" s="20">
        <v>1.5329999999999999</v>
      </c>
      <c r="H46" s="21">
        <v>3.4699999999999998E-6</v>
      </c>
      <c r="I46"/>
      <c r="J46"/>
    </row>
    <row r="47" spans="2:10" x14ac:dyDescent="0.2">
      <c r="B47" s="20">
        <v>69</v>
      </c>
      <c r="C47" s="20">
        <v>70</v>
      </c>
      <c r="D47" s="20" t="s">
        <v>40198</v>
      </c>
      <c r="E47" s="20" t="s">
        <v>50347</v>
      </c>
      <c r="F47" s="20">
        <v>41</v>
      </c>
      <c r="G47" s="20">
        <v>2.1709999999999998</v>
      </c>
      <c r="H47" s="21">
        <v>4.3499999999999999E-6</v>
      </c>
      <c r="I47"/>
      <c r="J47"/>
    </row>
    <row r="48" spans="2:10" x14ac:dyDescent="0.2">
      <c r="B48" s="20">
        <v>28</v>
      </c>
      <c r="C48" s="20">
        <v>125</v>
      </c>
      <c r="D48" s="20" t="s">
        <v>40199</v>
      </c>
      <c r="E48" s="20" t="s">
        <v>50343</v>
      </c>
      <c r="F48" s="20">
        <v>31</v>
      </c>
      <c r="G48" s="20">
        <v>1.83</v>
      </c>
      <c r="H48" s="21">
        <v>7.0099999999999998E-6</v>
      </c>
      <c r="I48"/>
      <c r="J48"/>
    </row>
    <row r="49" spans="2:10" x14ac:dyDescent="0.2">
      <c r="B49" s="20">
        <v>125</v>
      </c>
      <c r="C49" s="20">
        <v>118</v>
      </c>
      <c r="D49" s="20" t="s">
        <v>40202</v>
      </c>
      <c r="E49" s="20" t="s">
        <v>50341</v>
      </c>
      <c r="F49" s="20">
        <v>15</v>
      </c>
      <c r="G49" s="20">
        <v>1.9990000000000001</v>
      </c>
      <c r="H49" s="21">
        <v>9.3999999999999998E-6</v>
      </c>
      <c r="I49"/>
      <c r="J49"/>
    </row>
    <row r="50" spans="2:10" x14ac:dyDescent="0.2">
      <c r="B50" s="20">
        <v>27</v>
      </c>
      <c r="C50" s="20">
        <v>184</v>
      </c>
      <c r="D50" s="20" t="s">
        <v>50346</v>
      </c>
      <c r="E50" s="20" t="s">
        <v>50347</v>
      </c>
      <c r="F50" s="20">
        <v>48</v>
      </c>
      <c r="G50" s="20">
        <v>1.9319999999999999</v>
      </c>
      <c r="H50" s="21">
        <v>2.23E-5</v>
      </c>
      <c r="I50"/>
      <c r="J50"/>
    </row>
    <row r="51" spans="2:10" x14ac:dyDescent="0.2">
      <c r="B51" s="20">
        <v>40</v>
      </c>
      <c r="C51" s="20">
        <v>14</v>
      </c>
      <c r="D51" s="20" t="s">
        <v>40202</v>
      </c>
      <c r="E51" s="20" t="s">
        <v>50341</v>
      </c>
      <c r="F51" s="20">
        <v>15</v>
      </c>
      <c r="G51" s="20">
        <v>3.5</v>
      </c>
      <c r="H51" s="21">
        <v>3.3300000000000003E-5</v>
      </c>
      <c r="I51"/>
      <c r="J51"/>
    </row>
    <row r="52" spans="2:10" x14ac:dyDescent="0.2">
      <c r="B52" s="20">
        <v>92</v>
      </c>
      <c r="C52" s="20">
        <v>28</v>
      </c>
      <c r="D52" s="20" t="s">
        <v>40199</v>
      </c>
      <c r="E52" s="20" t="s">
        <v>50343</v>
      </c>
      <c r="F52" s="20">
        <v>31</v>
      </c>
      <c r="G52" s="20">
        <v>5.109</v>
      </c>
      <c r="H52" s="21">
        <v>3.5099999999999999E-5</v>
      </c>
      <c r="I52"/>
      <c r="J52"/>
    </row>
    <row r="53" spans="2:10" x14ac:dyDescent="0.2">
      <c r="B53" s="20">
        <v>54</v>
      </c>
      <c r="C53" s="20">
        <v>199</v>
      </c>
      <c r="D53" s="20" t="s">
        <v>40197</v>
      </c>
      <c r="E53" s="20" t="s">
        <v>50344</v>
      </c>
      <c r="F53" s="20">
        <v>11</v>
      </c>
      <c r="G53" s="20">
        <v>1.4650000000000001</v>
      </c>
      <c r="H53" s="21">
        <v>5.3000000000000001E-5</v>
      </c>
      <c r="I53"/>
      <c r="J53"/>
    </row>
    <row r="54" spans="2:10" x14ac:dyDescent="0.2">
      <c r="B54" s="20">
        <v>43</v>
      </c>
      <c r="C54" s="20">
        <v>4</v>
      </c>
      <c r="D54" s="20" t="s">
        <v>40199</v>
      </c>
      <c r="E54" s="20" t="s">
        <v>50342</v>
      </c>
      <c r="F54" s="20">
        <v>33</v>
      </c>
      <c r="G54" s="20">
        <v>2.5390000000000001</v>
      </c>
      <c r="H54" s="21">
        <v>6.6600000000000006E-5</v>
      </c>
      <c r="I54"/>
      <c r="J54"/>
    </row>
    <row r="55" spans="2:10" x14ac:dyDescent="0.2">
      <c r="B55" s="20">
        <v>66</v>
      </c>
      <c r="C55" s="20">
        <v>4</v>
      </c>
      <c r="D55" s="20" t="s">
        <v>40199</v>
      </c>
      <c r="E55" s="20" t="s">
        <v>50342</v>
      </c>
      <c r="F55" s="20">
        <v>33</v>
      </c>
      <c r="G55" s="20">
        <v>1.6519999999999999</v>
      </c>
      <c r="H55" s="20">
        <v>1.2300000000000001E-4</v>
      </c>
      <c r="I55"/>
      <c r="J55"/>
    </row>
    <row r="56" spans="2:10" x14ac:dyDescent="0.2">
      <c r="B56" s="20">
        <v>125</v>
      </c>
      <c r="C56" s="20">
        <v>41</v>
      </c>
      <c r="D56" s="20" t="s">
        <v>40202</v>
      </c>
      <c r="E56" s="20" t="s">
        <v>50341</v>
      </c>
      <c r="F56" s="20">
        <v>15</v>
      </c>
      <c r="G56" s="20">
        <v>2.48</v>
      </c>
      <c r="H56" s="20">
        <v>2.0699999999999998E-3</v>
      </c>
      <c r="I56"/>
      <c r="J56"/>
    </row>
    <row r="57" spans="2:10" x14ac:dyDescent="0.2">
      <c r="B57" s="20">
        <v>72</v>
      </c>
      <c r="C57" s="20">
        <v>15</v>
      </c>
      <c r="D57" s="20" t="s">
        <v>40199</v>
      </c>
      <c r="E57" s="20" t="s">
        <v>50341</v>
      </c>
      <c r="F57" s="20">
        <v>29</v>
      </c>
      <c r="G57" s="20">
        <v>1.1259999999999999</v>
      </c>
      <c r="H57" s="20">
        <v>2.66E-3</v>
      </c>
      <c r="I57"/>
      <c r="J57"/>
    </row>
    <row r="58" spans="2:10" x14ac:dyDescent="0.2">
      <c r="B58" s="20">
        <v>1</v>
      </c>
      <c r="C58" s="20">
        <v>1</v>
      </c>
      <c r="D58" s="20" t="s">
        <v>40199</v>
      </c>
      <c r="E58" s="20" t="s">
        <v>50342</v>
      </c>
      <c r="F58" s="20">
        <v>33</v>
      </c>
      <c r="G58" s="20">
        <v>2.492</v>
      </c>
      <c r="H58" s="20">
        <v>3.0500000000000002E-3</v>
      </c>
      <c r="I58"/>
      <c r="J58"/>
    </row>
    <row r="59" spans="2:10" x14ac:dyDescent="0.2">
      <c r="B59" s="20">
        <v>28</v>
      </c>
      <c r="C59" s="20">
        <v>33</v>
      </c>
      <c r="D59" s="20" t="s">
        <v>40199</v>
      </c>
      <c r="E59" s="20" t="s">
        <v>50343</v>
      </c>
      <c r="F59" s="20">
        <v>31</v>
      </c>
      <c r="G59" s="20">
        <v>1.482</v>
      </c>
      <c r="H59" s="20">
        <v>3.3300000000000001E-3</v>
      </c>
      <c r="I59"/>
      <c r="J59"/>
    </row>
    <row r="60" spans="2:10" x14ac:dyDescent="0.2">
      <c r="B60" s="20">
        <v>25</v>
      </c>
      <c r="C60" s="20">
        <v>31</v>
      </c>
      <c r="D60" s="20" t="s">
        <v>40199</v>
      </c>
      <c r="E60" s="20" t="s">
        <v>50342</v>
      </c>
      <c r="F60" s="20">
        <v>33</v>
      </c>
      <c r="G60" s="20">
        <v>3.1309999999999998</v>
      </c>
      <c r="H60" s="20">
        <v>5.4000000000000003E-3</v>
      </c>
      <c r="I60"/>
      <c r="J60"/>
    </row>
    <row r="61" spans="2:10" x14ac:dyDescent="0.2">
      <c r="B61" s="20">
        <v>49</v>
      </c>
      <c r="C61" s="20">
        <v>4</v>
      </c>
      <c r="D61" s="20" t="s">
        <v>40199</v>
      </c>
      <c r="E61" s="20" t="s">
        <v>50342</v>
      </c>
      <c r="F61" s="20">
        <v>33</v>
      </c>
      <c r="G61" s="20">
        <v>1.3240000000000001</v>
      </c>
      <c r="H61" s="20">
        <v>1.44E-2</v>
      </c>
      <c r="I61"/>
      <c r="J61"/>
    </row>
    <row r="62" spans="2:10" x14ac:dyDescent="0.2">
      <c r="B62" s="20">
        <v>70</v>
      </c>
      <c r="C62" s="20">
        <v>184</v>
      </c>
      <c r="D62" s="20" t="s">
        <v>50346</v>
      </c>
      <c r="E62" s="20" t="s">
        <v>50347</v>
      </c>
      <c r="F62" s="20">
        <v>48</v>
      </c>
      <c r="G62" s="20">
        <v>1.83</v>
      </c>
      <c r="H62" s="20">
        <v>3.6799999999999999E-2</v>
      </c>
      <c r="I62"/>
      <c r="J62"/>
    </row>
    <row r="63" spans="2:10" x14ac:dyDescent="0.2">
      <c r="B63" s="20">
        <v>8</v>
      </c>
      <c r="C63" s="20">
        <v>71</v>
      </c>
      <c r="D63" s="20" t="s">
        <v>40199</v>
      </c>
      <c r="E63" s="20" t="s">
        <v>50342</v>
      </c>
      <c r="F63" s="20">
        <v>33</v>
      </c>
      <c r="G63" s="20">
        <v>2.1160000000000001</v>
      </c>
      <c r="H63" s="20">
        <v>4.1399999999999999E-2</v>
      </c>
      <c r="I63"/>
      <c r="J63"/>
    </row>
  </sheetData>
  <mergeCells count="3">
    <mergeCell ref="B3:C3"/>
    <mergeCell ref="D3:F3"/>
    <mergeCell ref="G3:H3"/>
  </mergeCells>
  <pageMargins left="0.7" right="0.7" top="0.75" bottom="0.75" header="0.3" footer="0.3"/>
</worksheet>
</file>

<file path=xl/worksheets/sheet1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79A45A6D-1EC3-C44B-A88D-0D3A444C01A1}">
  <dimension ref="A1:Z45"/>
  <sheetViews>
    <sheetView workbookViewId="0">
      <selection activeCell="E29" sqref="E29"/>
    </sheetView>
  </sheetViews>
  <sheetFormatPr baseColWidth="10" defaultColWidth="8.83203125" defaultRowHeight="15" x14ac:dyDescent="0.2"/>
  <cols>
    <col min="1" max="1" width="19.5" bestFit="1" customWidth="1"/>
    <col min="2" max="2" width="15.83203125" bestFit="1" customWidth="1"/>
    <col min="3" max="11" width="6.5" bestFit="1" customWidth="1"/>
    <col min="12" max="26" width="7.6640625" bestFit="1" customWidth="1"/>
  </cols>
  <sheetData>
    <row r="1" spans="1:26" x14ac:dyDescent="0.2">
      <c r="A1" s="1" t="s">
        <v>40139</v>
      </c>
    </row>
    <row r="3" spans="1:26" s="7" customFormat="1" ht="16" x14ac:dyDescent="0.2">
      <c r="C3" s="7" t="s">
        <v>24</v>
      </c>
      <c r="D3" s="7" t="s">
        <v>25</v>
      </c>
      <c r="E3" s="7" t="s">
        <v>26</v>
      </c>
      <c r="F3" s="7" t="s">
        <v>27</v>
      </c>
      <c r="G3" s="7" t="s">
        <v>29</v>
      </c>
      <c r="H3" s="7" t="s">
        <v>30</v>
      </c>
      <c r="I3" s="7" t="s">
        <v>31</v>
      </c>
      <c r="J3" s="7" t="s">
        <v>32</v>
      </c>
      <c r="K3" s="7" t="s">
        <v>33</v>
      </c>
      <c r="L3" s="7" t="s">
        <v>34</v>
      </c>
      <c r="M3" s="7" t="s">
        <v>35</v>
      </c>
      <c r="N3" s="7" t="s">
        <v>36</v>
      </c>
      <c r="O3" s="7" t="s">
        <v>37</v>
      </c>
      <c r="P3" s="7" t="s">
        <v>38</v>
      </c>
      <c r="Q3" s="7" t="s">
        <v>39</v>
      </c>
      <c r="R3" s="7" t="s">
        <v>40</v>
      </c>
      <c r="S3" s="7" t="s">
        <v>41</v>
      </c>
      <c r="T3" s="7" t="s">
        <v>42</v>
      </c>
      <c r="U3" s="7" t="s">
        <v>43</v>
      </c>
      <c r="V3" s="7" t="s">
        <v>44</v>
      </c>
      <c r="W3" s="7" t="s">
        <v>45</v>
      </c>
      <c r="X3" s="7" t="s">
        <v>46</v>
      </c>
      <c r="Y3" s="7" t="s">
        <v>40140</v>
      </c>
      <c r="Z3" s="7" t="s">
        <v>47</v>
      </c>
    </row>
    <row r="4" spans="1:26" s="7" customFormat="1" ht="16" x14ac:dyDescent="0.2">
      <c r="A4" s="28" t="s">
        <v>40141</v>
      </c>
      <c r="B4" s="7" t="s">
        <v>48</v>
      </c>
      <c r="C4" s="7">
        <v>5.65</v>
      </c>
      <c r="D4" s="7">
        <v>5.44</v>
      </c>
      <c r="E4" s="7">
        <v>4.29</v>
      </c>
      <c r="F4" s="7">
        <v>5.95</v>
      </c>
      <c r="G4" s="7">
        <v>19.7</v>
      </c>
      <c r="H4" s="7">
        <v>5.66</v>
      </c>
      <c r="I4" s="7">
        <v>6.12</v>
      </c>
      <c r="J4" s="7">
        <v>5.69</v>
      </c>
      <c r="K4" s="7">
        <v>6.33</v>
      </c>
      <c r="L4" s="7">
        <v>8.9600000000000009</v>
      </c>
      <c r="M4" s="7">
        <v>6.04</v>
      </c>
      <c r="N4" s="7">
        <v>6.57</v>
      </c>
      <c r="O4" s="7">
        <v>5.9</v>
      </c>
      <c r="P4" s="7">
        <v>6.64</v>
      </c>
      <c r="Q4" s="7">
        <v>6.26</v>
      </c>
      <c r="R4" s="7">
        <v>6.47</v>
      </c>
      <c r="S4" s="7">
        <v>6.44</v>
      </c>
      <c r="T4" s="7">
        <v>6.18</v>
      </c>
      <c r="U4" s="7">
        <v>7.16</v>
      </c>
      <c r="V4" s="7">
        <v>6.37</v>
      </c>
      <c r="W4" s="7">
        <v>6.62</v>
      </c>
      <c r="X4" s="7">
        <v>6.33</v>
      </c>
      <c r="Y4" s="7">
        <v>5.78</v>
      </c>
      <c r="Z4" s="7">
        <v>6.66</v>
      </c>
    </row>
    <row r="5" spans="1:26" s="7" customFormat="1" ht="16" x14ac:dyDescent="0.2">
      <c r="A5" s="28"/>
      <c r="B5" s="7" t="s">
        <v>48</v>
      </c>
      <c r="C5" s="7">
        <v>8.11</v>
      </c>
      <c r="D5" s="7">
        <v>5.4</v>
      </c>
      <c r="E5" s="7">
        <v>3.92</v>
      </c>
      <c r="F5" s="7">
        <v>5.13</v>
      </c>
      <c r="G5" s="7">
        <v>19.2</v>
      </c>
      <c r="H5" s="7">
        <v>6.18</v>
      </c>
      <c r="I5" s="7">
        <v>5.5</v>
      </c>
      <c r="J5" s="7">
        <v>6.69</v>
      </c>
      <c r="K5" s="7">
        <v>6.25</v>
      </c>
      <c r="L5" s="7">
        <v>9.9600000000000009</v>
      </c>
      <c r="M5" s="7">
        <v>5.35</v>
      </c>
      <c r="N5" s="7">
        <v>5.64</v>
      </c>
      <c r="O5" s="7">
        <v>9.68</v>
      </c>
      <c r="P5" s="7">
        <v>6.52</v>
      </c>
      <c r="Q5" s="7">
        <v>6.19</v>
      </c>
      <c r="R5" s="7">
        <v>6.21</v>
      </c>
      <c r="S5" s="7">
        <v>5.7</v>
      </c>
      <c r="T5" s="7">
        <v>6.46</v>
      </c>
      <c r="U5" s="7">
        <v>5.89</v>
      </c>
      <c r="V5" s="7">
        <v>6.23</v>
      </c>
      <c r="W5" s="7">
        <v>7.01</v>
      </c>
      <c r="X5" s="7">
        <v>6.03</v>
      </c>
      <c r="Y5" s="7">
        <v>6.23</v>
      </c>
    </row>
    <row r="6" spans="1:26" s="7" customFormat="1" ht="16" x14ac:dyDescent="0.2">
      <c r="A6" s="28"/>
      <c r="B6" s="7" t="s">
        <v>49</v>
      </c>
      <c r="C6" s="7">
        <v>89.4</v>
      </c>
      <c r="D6" s="7">
        <v>80.3</v>
      </c>
      <c r="E6" s="7">
        <v>71.900000000000006</v>
      </c>
      <c r="F6" s="7">
        <v>80.900000000000006</v>
      </c>
      <c r="G6" s="7">
        <v>36</v>
      </c>
      <c r="H6" s="7">
        <v>88.9</v>
      </c>
      <c r="I6" s="7">
        <v>94.5</v>
      </c>
      <c r="J6" s="7">
        <v>83.6</v>
      </c>
      <c r="K6" s="7">
        <v>84.6</v>
      </c>
      <c r="L6" s="7">
        <v>91.1</v>
      </c>
      <c r="M6" s="7">
        <v>84.8</v>
      </c>
      <c r="N6" s="7">
        <v>70.900000000000006</v>
      </c>
      <c r="O6" s="7">
        <v>48</v>
      </c>
      <c r="P6" s="7">
        <v>77.900000000000006</v>
      </c>
      <c r="Q6" s="7">
        <v>85.7</v>
      </c>
      <c r="R6" s="7">
        <v>85.8</v>
      </c>
      <c r="S6" s="7">
        <v>67.599999999999994</v>
      </c>
      <c r="T6" s="7">
        <v>86.4</v>
      </c>
      <c r="U6" s="7">
        <v>83.7</v>
      </c>
      <c r="V6" s="7">
        <v>85.3</v>
      </c>
      <c r="W6" s="7">
        <v>70.3</v>
      </c>
      <c r="X6" s="7">
        <v>45.4</v>
      </c>
      <c r="Y6" s="7">
        <v>5.47</v>
      </c>
      <c r="Z6" s="7">
        <v>56.9</v>
      </c>
    </row>
    <row r="7" spans="1:26" s="7" customFormat="1" ht="16" x14ac:dyDescent="0.2">
      <c r="A7" s="28"/>
      <c r="B7" s="7" t="s">
        <v>49</v>
      </c>
      <c r="C7" s="7">
        <v>87.3</v>
      </c>
      <c r="D7" s="7">
        <v>83.4</v>
      </c>
      <c r="E7" s="7">
        <v>60.8</v>
      </c>
      <c r="F7" s="7">
        <v>80</v>
      </c>
      <c r="G7" s="7">
        <v>35.299999999999997</v>
      </c>
      <c r="H7" s="7">
        <v>89.7</v>
      </c>
      <c r="I7" s="7">
        <v>94.5</v>
      </c>
      <c r="J7" s="7">
        <v>82.9</v>
      </c>
      <c r="K7" s="7">
        <v>80.7</v>
      </c>
      <c r="L7" s="7">
        <v>91.8</v>
      </c>
      <c r="M7" s="7">
        <v>83.4</v>
      </c>
      <c r="N7" s="7">
        <v>72.5</v>
      </c>
      <c r="O7" s="7">
        <v>59</v>
      </c>
      <c r="P7" s="7">
        <v>81</v>
      </c>
      <c r="Q7" s="7">
        <v>86</v>
      </c>
      <c r="R7" s="7">
        <v>86.2</v>
      </c>
      <c r="S7" s="7">
        <v>65.5</v>
      </c>
      <c r="T7" s="7">
        <v>87.9</v>
      </c>
      <c r="U7" s="7">
        <v>86.5</v>
      </c>
      <c r="V7" s="7">
        <v>83.8</v>
      </c>
      <c r="W7" s="7">
        <v>74.099999999999994</v>
      </c>
      <c r="X7" s="7">
        <v>41.2</v>
      </c>
      <c r="Y7" s="7">
        <v>7.44</v>
      </c>
    </row>
    <row r="8" spans="1:26" s="7" customFormat="1" ht="16" x14ac:dyDescent="0.2"/>
    <row r="9" spans="1:26" s="7" customFormat="1" ht="16" x14ac:dyDescent="0.2"/>
    <row r="10" spans="1:26" s="7" customFormat="1" ht="16" x14ac:dyDescent="0.2"/>
    <row r="11" spans="1:26" s="7" customFormat="1" ht="16" x14ac:dyDescent="0.2"/>
    <row r="12" spans="1:26" s="7" customFormat="1" ht="16" x14ac:dyDescent="0.2"/>
    <row r="13" spans="1:26" s="7" customFormat="1" ht="16" x14ac:dyDescent="0.2">
      <c r="D13" s="10"/>
    </row>
    <row r="14" spans="1:26" s="7" customFormat="1" ht="16" x14ac:dyDescent="0.2"/>
    <row r="15" spans="1:26" s="7" customFormat="1" ht="16" x14ac:dyDescent="0.2"/>
    <row r="16" spans="1:26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mergeCells count="1">
    <mergeCell ref="A4:A7"/>
  </mergeCells>
  <pageMargins left="0.7" right="0.7" top="0.75" bottom="0.75" header="0.3" footer="0.3"/>
</worksheet>
</file>

<file path=xl/worksheets/sheet1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B6F5F200-44E9-7741-A7DF-6D4531DED161}">
  <dimension ref="A1:E315"/>
  <sheetViews>
    <sheetView topLeftCell="A13" workbookViewId="0">
      <selection activeCell="S34" sqref="S34"/>
    </sheetView>
  </sheetViews>
  <sheetFormatPr baseColWidth="10" defaultColWidth="8.83203125" defaultRowHeight="15" x14ac:dyDescent="0.2"/>
  <cols>
    <col min="1" max="1" width="19.5" bestFit="1" customWidth="1"/>
    <col min="2" max="2" width="11" style="19" bestFit="1" customWidth="1"/>
    <col min="3" max="3" width="7.6640625" style="19" bestFit="1" customWidth="1"/>
    <col min="4" max="4" width="7.83203125" style="19" bestFit="1" customWidth="1"/>
    <col min="5" max="5" width="8.1640625" style="19" bestFit="1" customWidth="1"/>
  </cols>
  <sheetData>
    <row r="1" spans="1:5" x14ac:dyDescent="0.2">
      <c r="A1" s="1" t="s">
        <v>40234</v>
      </c>
    </row>
    <row r="2" spans="1:5" s="7" customFormat="1" ht="16" x14ac:dyDescent="0.2">
      <c r="A2" s="8"/>
    </row>
    <row r="3" spans="1:5" s="7" customFormat="1" ht="16" x14ac:dyDescent="0.2">
      <c r="A3" s="8"/>
      <c r="B3" s="7" t="s">
        <v>40235</v>
      </c>
      <c r="C3" s="7" t="s">
        <v>40260</v>
      </c>
      <c r="D3" s="7" t="s">
        <v>9</v>
      </c>
      <c r="E3" s="7" t="s">
        <v>40236</v>
      </c>
    </row>
    <row r="4" spans="1:5" s="7" customFormat="1" ht="16" x14ac:dyDescent="0.2">
      <c r="B4" s="7" t="s">
        <v>40237</v>
      </c>
      <c r="C4" s="7" t="s">
        <v>24</v>
      </c>
      <c r="D4" s="7" t="s">
        <v>40250</v>
      </c>
      <c r="E4" s="7">
        <v>6.1150000000000002</v>
      </c>
    </row>
    <row r="5" spans="1:5" s="7" customFormat="1" ht="16" x14ac:dyDescent="0.2">
      <c r="B5" s="7" t="s">
        <v>40238</v>
      </c>
      <c r="C5" s="7" t="s">
        <v>24</v>
      </c>
      <c r="D5" s="7" t="s">
        <v>40250</v>
      </c>
      <c r="E5" s="7">
        <v>6.21</v>
      </c>
    </row>
    <row r="6" spans="1:5" s="7" customFormat="1" ht="16" x14ac:dyDescent="0.2">
      <c r="B6" s="7" t="s">
        <v>40239</v>
      </c>
      <c r="C6" s="7" t="s">
        <v>24</v>
      </c>
      <c r="D6" s="7" t="s">
        <v>40250</v>
      </c>
      <c r="E6" s="7">
        <v>6.1550000000000002</v>
      </c>
    </row>
    <row r="7" spans="1:5" s="7" customFormat="1" ht="16" x14ac:dyDescent="0.2">
      <c r="B7" s="7" t="s">
        <v>40240</v>
      </c>
      <c r="C7" s="7" t="s">
        <v>24</v>
      </c>
      <c r="D7" s="7" t="s">
        <v>40250</v>
      </c>
      <c r="E7" s="7">
        <v>6.07</v>
      </c>
    </row>
    <row r="8" spans="1:5" s="7" customFormat="1" ht="16" x14ac:dyDescent="0.2">
      <c r="B8" s="7" t="s">
        <v>40241</v>
      </c>
      <c r="C8" s="7" t="s">
        <v>24</v>
      </c>
      <c r="D8" s="7" t="s">
        <v>40250</v>
      </c>
      <c r="E8" s="7">
        <v>5.93</v>
      </c>
    </row>
    <row r="9" spans="1:5" s="7" customFormat="1" ht="16" x14ac:dyDescent="0.2">
      <c r="B9" s="7" t="s">
        <v>40242</v>
      </c>
      <c r="C9" s="7" t="s">
        <v>24</v>
      </c>
      <c r="D9" s="7" t="s">
        <v>40250</v>
      </c>
      <c r="E9" s="7">
        <v>6.15</v>
      </c>
    </row>
    <row r="10" spans="1:5" s="7" customFormat="1" ht="16" x14ac:dyDescent="0.2">
      <c r="B10" s="7" t="s">
        <v>40243</v>
      </c>
      <c r="C10" s="7" t="s">
        <v>24</v>
      </c>
      <c r="D10" s="7" t="s">
        <v>40250</v>
      </c>
      <c r="E10" s="7">
        <v>6.5449999999999999</v>
      </c>
    </row>
    <row r="11" spans="1:5" s="7" customFormat="1" ht="16" x14ac:dyDescent="0.2">
      <c r="B11" s="7" t="s">
        <v>40244</v>
      </c>
      <c r="C11" s="7" t="s">
        <v>24</v>
      </c>
      <c r="D11" s="7" t="s">
        <v>40250</v>
      </c>
      <c r="E11" s="7">
        <v>6.5750000000000002</v>
      </c>
    </row>
    <row r="12" spans="1:5" s="7" customFormat="1" ht="16" x14ac:dyDescent="0.2">
      <c r="B12" s="7" t="s">
        <v>40245</v>
      </c>
      <c r="C12" s="7" t="s">
        <v>24</v>
      </c>
      <c r="D12" s="7" t="s">
        <v>40250</v>
      </c>
      <c r="E12" s="7">
        <v>6.71</v>
      </c>
    </row>
    <row r="13" spans="1:5" s="7" customFormat="1" ht="16" x14ac:dyDescent="0.2">
      <c r="B13" s="7" t="s">
        <v>40246</v>
      </c>
      <c r="C13" s="7" t="s">
        <v>24</v>
      </c>
      <c r="D13" s="7" t="s">
        <v>40250</v>
      </c>
      <c r="E13" s="7">
        <v>61.4</v>
      </c>
    </row>
    <row r="14" spans="1:5" s="7" customFormat="1" ht="16" x14ac:dyDescent="0.2">
      <c r="B14" s="7" t="s">
        <v>40247</v>
      </c>
      <c r="C14" s="7" t="s">
        <v>24</v>
      </c>
      <c r="D14" s="7" t="s">
        <v>40250</v>
      </c>
      <c r="E14" s="7">
        <v>5.8</v>
      </c>
    </row>
    <row r="15" spans="1:5" s="7" customFormat="1" ht="16" x14ac:dyDescent="0.2">
      <c r="B15" s="7" t="s">
        <v>40248</v>
      </c>
      <c r="C15" s="7" t="s">
        <v>24</v>
      </c>
      <c r="D15" s="7" t="s">
        <v>40250</v>
      </c>
      <c r="E15" s="7">
        <v>5.415</v>
      </c>
    </row>
    <row r="16" spans="1:5" s="7" customFormat="1" ht="16" x14ac:dyDescent="0.2">
      <c r="B16" s="7" t="s">
        <v>40249</v>
      </c>
      <c r="C16" s="7" t="s">
        <v>24</v>
      </c>
      <c r="D16" s="7" t="s">
        <v>40250</v>
      </c>
      <c r="E16" s="7">
        <v>0</v>
      </c>
    </row>
    <row r="17" spans="2:5" s="7" customFormat="1" ht="16" x14ac:dyDescent="0.2">
      <c r="B17" s="7" t="s">
        <v>40237</v>
      </c>
      <c r="C17" s="7" t="s">
        <v>25</v>
      </c>
      <c r="D17" s="7" t="s">
        <v>40250</v>
      </c>
      <c r="E17" s="7">
        <v>5.125</v>
      </c>
    </row>
    <row r="18" spans="2:5" s="7" customFormat="1" ht="16" x14ac:dyDescent="0.2">
      <c r="B18" s="7" t="s">
        <v>40238</v>
      </c>
      <c r="C18" s="7" t="s">
        <v>25</v>
      </c>
      <c r="D18" s="7" t="s">
        <v>40250</v>
      </c>
      <c r="E18" s="7">
        <v>5.585</v>
      </c>
    </row>
    <row r="19" spans="2:5" s="7" customFormat="1" ht="16" x14ac:dyDescent="0.2">
      <c r="B19" s="7" t="s">
        <v>40239</v>
      </c>
      <c r="C19" s="7" t="s">
        <v>25</v>
      </c>
      <c r="D19" s="7" t="s">
        <v>40250</v>
      </c>
      <c r="E19" s="7">
        <v>5.54</v>
      </c>
    </row>
    <row r="20" spans="2:5" s="7" customFormat="1" ht="16" x14ac:dyDescent="0.2">
      <c r="B20" s="7" t="s">
        <v>40240</v>
      </c>
      <c r="C20" s="7" t="s">
        <v>25</v>
      </c>
      <c r="D20" s="7" t="s">
        <v>40250</v>
      </c>
      <c r="E20" s="7">
        <v>5.5549999999999997</v>
      </c>
    </row>
    <row r="21" spans="2:5" s="7" customFormat="1" ht="16" x14ac:dyDescent="0.2">
      <c r="B21" s="7" t="s">
        <v>40241</v>
      </c>
      <c r="C21" s="7" t="s">
        <v>25</v>
      </c>
      <c r="D21" s="7" t="s">
        <v>40250</v>
      </c>
      <c r="E21" s="7">
        <v>5.66</v>
      </c>
    </row>
    <row r="22" spans="2:5" s="7" customFormat="1" ht="16" x14ac:dyDescent="0.2">
      <c r="B22" s="7" t="s">
        <v>40242</v>
      </c>
      <c r="C22" s="7" t="s">
        <v>25</v>
      </c>
      <c r="D22" s="7" t="s">
        <v>40250</v>
      </c>
      <c r="E22" s="7">
        <v>5.5750000000000002</v>
      </c>
    </row>
    <row r="23" spans="2:5" s="7" customFormat="1" ht="16" x14ac:dyDescent="0.2">
      <c r="B23" s="7" t="s">
        <v>40243</v>
      </c>
      <c r="C23" s="7" t="s">
        <v>25</v>
      </c>
      <c r="D23" s="7" t="s">
        <v>40250</v>
      </c>
      <c r="E23" s="7">
        <v>5.87</v>
      </c>
    </row>
    <row r="24" spans="2:5" s="7" customFormat="1" ht="16" x14ac:dyDescent="0.2">
      <c r="B24" s="7" t="s">
        <v>40244</v>
      </c>
      <c r="C24" s="7" t="s">
        <v>25</v>
      </c>
      <c r="D24" s="7" t="s">
        <v>40250</v>
      </c>
      <c r="E24" s="7">
        <v>5.4550000000000001</v>
      </c>
    </row>
    <row r="25" spans="2:5" s="7" customFormat="1" ht="16" x14ac:dyDescent="0.2">
      <c r="B25" s="7" t="s">
        <v>40245</v>
      </c>
      <c r="C25" s="7" t="s">
        <v>25</v>
      </c>
      <c r="D25" s="7" t="s">
        <v>40250</v>
      </c>
      <c r="E25" s="7">
        <v>5.5750000000000002</v>
      </c>
    </row>
    <row r="26" spans="2:5" s="7" customFormat="1" ht="16" x14ac:dyDescent="0.2">
      <c r="B26" s="7" t="s">
        <v>40246</v>
      </c>
      <c r="C26" s="7" t="s">
        <v>25</v>
      </c>
      <c r="D26" s="7" t="s">
        <v>40250</v>
      </c>
      <c r="E26" s="7">
        <v>66.55</v>
      </c>
    </row>
    <row r="27" spans="2:5" s="7" customFormat="1" ht="16" x14ac:dyDescent="0.2">
      <c r="B27" s="7" t="s">
        <v>40247</v>
      </c>
      <c r="C27" s="7" t="s">
        <v>25</v>
      </c>
      <c r="D27" s="7" t="s">
        <v>40250</v>
      </c>
      <c r="E27" s="7">
        <v>5.415</v>
      </c>
    </row>
    <row r="28" spans="2:5" s="7" customFormat="1" ht="16" x14ac:dyDescent="0.2">
      <c r="B28" s="7" t="s">
        <v>40248</v>
      </c>
      <c r="C28" s="7" t="s">
        <v>25</v>
      </c>
      <c r="D28" s="7" t="s">
        <v>40250</v>
      </c>
      <c r="E28" s="7">
        <v>4.7300000000000004</v>
      </c>
    </row>
    <row r="29" spans="2:5" s="7" customFormat="1" ht="16" x14ac:dyDescent="0.2">
      <c r="B29" s="7" t="s">
        <v>40249</v>
      </c>
      <c r="C29" s="7" t="s">
        <v>25</v>
      </c>
      <c r="D29" s="7" t="s">
        <v>40250</v>
      </c>
      <c r="E29" s="7">
        <v>0</v>
      </c>
    </row>
    <row r="30" spans="2:5" s="7" customFormat="1" ht="16" x14ac:dyDescent="0.2">
      <c r="B30" s="7" t="s">
        <v>40237</v>
      </c>
      <c r="C30" s="7" t="s">
        <v>26</v>
      </c>
      <c r="D30" s="7" t="s">
        <v>40250</v>
      </c>
      <c r="E30" s="7">
        <v>3.0550000000000002</v>
      </c>
    </row>
    <row r="31" spans="2:5" s="7" customFormat="1" ht="16" x14ac:dyDescent="0.2">
      <c r="B31" s="7" t="s">
        <v>40238</v>
      </c>
      <c r="C31" s="7" t="s">
        <v>26</v>
      </c>
      <c r="D31" s="7" t="s">
        <v>40250</v>
      </c>
      <c r="E31" s="7">
        <v>3.6549999999999998</v>
      </c>
    </row>
    <row r="32" spans="2:5" s="7" customFormat="1" ht="16" x14ac:dyDescent="0.2">
      <c r="B32" s="7" t="s">
        <v>40239</v>
      </c>
      <c r="C32" s="7" t="s">
        <v>26</v>
      </c>
      <c r="D32" s="7" t="s">
        <v>40250</v>
      </c>
      <c r="E32" s="7">
        <v>3.91</v>
      </c>
    </row>
    <row r="33" spans="2:5" s="7" customFormat="1" ht="16" x14ac:dyDescent="0.2">
      <c r="B33" s="7" t="s">
        <v>40240</v>
      </c>
      <c r="C33" s="7" t="s">
        <v>26</v>
      </c>
      <c r="D33" s="7" t="s">
        <v>40250</v>
      </c>
      <c r="E33" s="7">
        <v>6.64</v>
      </c>
    </row>
    <row r="34" spans="2:5" s="7" customFormat="1" ht="16" x14ac:dyDescent="0.2">
      <c r="B34" s="7" t="s">
        <v>40241</v>
      </c>
      <c r="C34" s="7" t="s">
        <v>26</v>
      </c>
      <c r="D34" s="7" t="s">
        <v>40250</v>
      </c>
      <c r="E34" s="7">
        <v>4.085</v>
      </c>
    </row>
    <row r="35" spans="2:5" ht="16" x14ac:dyDescent="0.2">
      <c r="B35" s="6" t="s">
        <v>40242</v>
      </c>
      <c r="C35" s="6" t="s">
        <v>26</v>
      </c>
      <c r="D35" s="6" t="s">
        <v>40250</v>
      </c>
      <c r="E35" s="6">
        <v>4.3</v>
      </c>
    </row>
    <row r="36" spans="2:5" ht="16" x14ac:dyDescent="0.2">
      <c r="B36" s="6" t="s">
        <v>40243</v>
      </c>
      <c r="C36" s="6" t="s">
        <v>26</v>
      </c>
      <c r="D36" s="6" t="s">
        <v>40250</v>
      </c>
      <c r="E36" s="6">
        <v>4.335</v>
      </c>
    </row>
    <row r="37" spans="2:5" ht="16" x14ac:dyDescent="0.2">
      <c r="B37" s="6" t="s">
        <v>40244</v>
      </c>
      <c r="C37" s="6" t="s">
        <v>26</v>
      </c>
      <c r="D37" s="6" t="s">
        <v>40250</v>
      </c>
      <c r="E37" s="6">
        <v>4.6900000000000004</v>
      </c>
    </row>
    <row r="38" spans="2:5" ht="16" x14ac:dyDescent="0.2">
      <c r="B38" s="6" t="s">
        <v>40245</v>
      </c>
      <c r="C38" s="6" t="s">
        <v>26</v>
      </c>
      <c r="D38" s="6" t="s">
        <v>40250</v>
      </c>
      <c r="E38" s="6">
        <v>4.1500000000000004</v>
      </c>
    </row>
    <row r="39" spans="2:5" ht="16" x14ac:dyDescent="0.2">
      <c r="B39" s="6" t="s">
        <v>40246</v>
      </c>
      <c r="C39" s="6" t="s">
        <v>26</v>
      </c>
      <c r="D39" s="6" t="s">
        <v>40250</v>
      </c>
      <c r="E39" s="6">
        <v>43.55</v>
      </c>
    </row>
    <row r="40" spans="2:5" ht="16" x14ac:dyDescent="0.2">
      <c r="B40" s="6" t="s">
        <v>40247</v>
      </c>
      <c r="C40" s="6" t="s">
        <v>26</v>
      </c>
      <c r="D40" s="6" t="s">
        <v>40250</v>
      </c>
      <c r="E40" s="6">
        <v>4.16</v>
      </c>
    </row>
    <row r="41" spans="2:5" ht="16" x14ac:dyDescent="0.2">
      <c r="B41" s="6" t="s">
        <v>40248</v>
      </c>
      <c r="C41" s="6" t="s">
        <v>26</v>
      </c>
      <c r="D41" s="6" t="s">
        <v>40250</v>
      </c>
      <c r="E41" s="6">
        <v>3.83</v>
      </c>
    </row>
    <row r="42" spans="2:5" ht="16" x14ac:dyDescent="0.2">
      <c r="B42" s="6" t="s">
        <v>40249</v>
      </c>
      <c r="C42" s="6" t="s">
        <v>26</v>
      </c>
      <c r="D42" s="6" t="s">
        <v>40250</v>
      </c>
      <c r="E42" s="6">
        <v>0</v>
      </c>
    </row>
    <row r="43" spans="2:5" ht="16" x14ac:dyDescent="0.2">
      <c r="B43" s="6" t="s">
        <v>40237</v>
      </c>
      <c r="C43" s="6" t="s">
        <v>27</v>
      </c>
      <c r="D43" s="6" t="s">
        <v>40250</v>
      </c>
      <c r="E43" s="6">
        <v>5.38</v>
      </c>
    </row>
    <row r="44" spans="2:5" ht="16" x14ac:dyDescent="0.2">
      <c r="B44" s="6" t="s">
        <v>40238</v>
      </c>
      <c r="C44" s="6" t="s">
        <v>27</v>
      </c>
      <c r="D44" s="6" t="s">
        <v>40250</v>
      </c>
      <c r="E44" s="6">
        <v>5.49</v>
      </c>
    </row>
    <row r="45" spans="2:5" ht="16" x14ac:dyDescent="0.2">
      <c r="B45" s="6" t="s">
        <v>40239</v>
      </c>
      <c r="C45" s="6" t="s">
        <v>27</v>
      </c>
      <c r="D45" s="6" t="s">
        <v>40250</v>
      </c>
      <c r="E45" s="6">
        <v>5.4</v>
      </c>
    </row>
    <row r="46" spans="2:5" ht="16" x14ac:dyDescent="0.2">
      <c r="B46" s="6" t="s">
        <v>40240</v>
      </c>
      <c r="C46" s="6" t="s">
        <v>27</v>
      </c>
      <c r="D46" s="6" t="s">
        <v>40250</v>
      </c>
      <c r="E46" s="6">
        <v>5.92</v>
      </c>
    </row>
    <row r="47" spans="2:5" ht="16" x14ac:dyDescent="0.2">
      <c r="B47" s="6" t="s">
        <v>40241</v>
      </c>
      <c r="C47" s="6" t="s">
        <v>27</v>
      </c>
      <c r="D47" s="6" t="s">
        <v>40250</v>
      </c>
      <c r="E47" s="6">
        <v>5.8849999999999998</v>
      </c>
    </row>
    <row r="48" spans="2:5" ht="16" x14ac:dyDescent="0.2">
      <c r="B48" s="6" t="s">
        <v>40242</v>
      </c>
      <c r="C48" s="6" t="s">
        <v>27</v>
      </c>
      <c r="D48" s="6" t="s">
        <v>40250</v>
      </c>
      <c r="E48" s="6">
        <v>6.03</v>
      </c>
    </row>
    <row r="49" spans="2:5" ht="16" x14ac:dyDescent="0.2">
      <c r="B49" s="6" t="s">
        <v>40243</v>
      </c>
      <c r="C49" s="6" t="s">
        <v>27</v>
      </c>
      <c r="D49" s="6" t="s">
        <v>40250</v>
      </c>
      <c r="E49" s="6">
        <v>6</v>
      </c>
    </row>
    <row r="50" spans="2:5" ht="16" x14ac:dyDescent="0.2">
      <c r="B50" s="6" t="s">
        <v>40244</v>
      </c>
      <c r="C50" s="6" t="s">
        <v>27</v>
      </c>
      <c r="D50" s="6" t="s">
        <v>40250</v>
      </c>
      <c r="E50" s="6">
        <v>6.31</v>
      </c>
    </row>
    <row r="51" spans="2:5" ht="16" x14ac:dyDescent="0.2">
      <c r="B51" s="6" t="s">
        <v>40245</v>
      </c>
      <c r="C51" s="6" t="s">
        <v>27</v>
      </c>
      <c r="D51" s="6" t="s">
        <v>40250</v>
      </c>
      <c r="E51" s="6">
        <v>6.0650000000000004</v>
      </c>
    </row>
    <row r="52" spans="2:5" ht="16" x14ac:dyDescent="0.2">
      <c r="B52" s="6" t="s">
        <v>40246</v>
      </c>
      <c r="C52" s="6" t="s">
        <v>27</v>
      </c>
      <c r="D52" s="6" t="s">
        <v>40250</v>
      </c>
      <c r="E52" s="6">
        <v>69.2</v>
      </c>
    </row>
    <row r="53" spans="2:5" ht="16" x14ac:dyDescent="0.2">
      <c r="B53" s="6" t="s">
        <v>40247</v>
      </c>
      <c r="C53" s="6" t="s">
        <v>27</v>
      </c>
      <c r="D53" s="6" t="s">
        <v>40250</v>
      </c>
      <c r="E53" s="6">
        <v>5.89</v>
      </c>
    </row>
    <row r="54" spans="2:5" ht="16" x14ac:dyDescent="0.2">
      <c r="B54" s="6" t="s">
        <v>40248</v>
      </c>
      <c r="C54" s="6" t="s">
        <v>27</v>
      </c>
      <c r="D54" s="6" t="s">
        <v>40250</v>
      </c>
      <c r="E54" s="6">
        <v>5.3049999999999997</v>
      </c>
    </row>
    <row r="55" spans="2:5" ht="16" x14ac:dyDescent="0.2">
      <c r="B55" s="6" t="s">
        <v>40249</v>
      </c>
      <c r="C55" s="6" t="s">
        <v>27</v>
      </c>
      <c r="D55" s="6" t="s">
        <v>40250</v>
      </c>
      <c r="E55" s="6">
        <v>0</v>
      </c>
    </row>
    <row r="56" spans="2:5" ht="16" x14ac:dyDescent="0.2">
      <c r="B56" s="6" t="s">
        <v>40237</v>
      </c>
      <c r="C56" s="6" t="s">
        <v>29</v>
      </c>
      <c r="D56" s="6" t="s">
        <v>40251</v>
      </c>
      <c r="E56" s="6">
        <v>18.149999999999999</v>
      </c>
    </row>
    <row r="57" spans="2:5" ht="16" x14ac:dyDescent="0.2">
      <c r="B57" s="6" t="s">
        <v>40238</v>
      </c>
      <c r="C57" s="6" t="s">
        <v>29</v>
      </c>
      <c r="D57" s="6" t="s">
        <v>40251</v>
      </c>
      <c r="E57" s="6">
        <v>19.2</v>
      </c>
    </row>
    <row r="58" spans="2:5" ht="16" x14ac:dyDescent="0.2">
      <c r="B58" s="6" t="s">
        <v>40239</v>
      </c>
      <c r="C58" s="6" t="s">
        <v>29</v>
      </c>
      <c r="D58" s="6" t="s">
        <v>40251</v>
      </c>
      <c r="E58" s="6">
        <v>18.600000000000001</v>
      </c>
    </row>
    <row r="59" spans="2:5" ht="16" x14ac:dyDescent="0.2">
      <c r="B59" s="6" t="s">
        <v>40240</v>
      </c>
      <c r="C59" s="6" t="s">
        <v>29</v>
      </c>
      <c r="D59" s="6" t="s">
        <v>40251</v>
      </c>
      <c r="E59" s="6">
        <v>18.2</v>
      </c>
    </row>
    <row r="60" spans="2:5" ht="16" x14ac:dyDescent="0.2">
      <c r="B60" s="6" t="s">
        <v>40241</v>
      </c>
      <c r="C60" s="6" t="s">
        <v>29</v>
      </c>
      <c r="D60" s="6" t="s">
        <v>40251</v>
      </c>
      <c r="E60" s="6">
        <v>18.55</v>
      </c>
    </row>
    <row r="61" spans="2:5" ht="16" x14ac:dyDescent="0.2">
      <c r="B61" s="6" t="s">
        <v>40242</v>
      </c>
      <c r="C61" s="6" t="s">
        <v>29</v>
      </c>
      <c r="D61" s="6" t="s">
        <v>40251</v>
      </c>
      <c r="E61" s="6">
        <v>17.149999999999999</v>
      </c>
    </row>
    <row r="62" spans="2:5" ht="16" x14ac:dyDescent="0.2">
      <c r="B62" s="6" t="s">
        <v>40243</v>
      </c>
      <c r="C62" s="6" t="s">
        <v>29</v>
      </c>
      <c r="D62" s="6" t="s">
        <v>40251</v>
      </c>
      <c r="E62" s="6">
        <v>17.7</v>
      </c>
    </row>
    <row r="63" spans="2:5" ht="16" x14ac:dyDescent="0.2">
      <c r="B63" s="6" t="s">
        <v>40244</v>
      </c>
      <c r="C63" s="6" t="s">
        <v>29</v>
      </c>
      <c r="D63" s="6" t="s">
        <v>40251</v>
      </c>
      <c r="E63" s="6">
        <v>17.899999999999999</v>
      </c>
    </row>
    <row r="64" spans="2:5" ht="16" x14ac:dyDescent="0.2">
      <c r="B64" s="6" t="s">
        <v>40245</v>
      </c>
      <c r="C64" s="6" t="s">
        <v>29</v>
      </c>
      <c r="D64" s="6" t="s">
        <v>40251</v>
      </c>
      <c r="E64" s="6">
        <v>17.5</v>
      </c>
    </row>
    <row r="65" spans="2:5" ht="16" x14ac:dyDescent="0.2">
      <c r="B65" s="6" t="s">
        <v>40246</v>
      </c>
      <c r="C65" s="6" t="s">
        <v>29</v>
      </c>
      <c r="D65" s="6" t="s">
        <v>40251</v>
      </c>
      <c r="E65" s="6">
        <v>18.3</v>
      </c>
    </row>
    <row r="66" spans="2:5" ht="16" x14ac:dyDescent="0.2">
      <c r="B66" s="6" t="s">
        <v>40247</v>
      </c>
      <c r="C66" s="6" t="s">
        <v>29</v>
      </c>
      <c r="D66" s="6" t="s">
        <v>40251</v>
      </c>
      <c r="E66" s="6">
        <v>15.95</v>
      </c>
    </row>
    <row r="67" spans="2:5" ht="16" x14ac:dyDescent="0.2">
      <c r="B67" s="6" t="s">
        <v>40248</v>
      </c>
      <c r="C67" s="6" t="s">
        <v>29</v>
      </c>
      <c r="D67" s="6" t="s">
        <v>40251</v>
      </c>
      <c r="E67" s="6">
        <v>16.899999999999999</v>
      </c>
    </row>
    <row r="68" spans="2:5" ht="16" x14ac:dyDescent="0.2">
      <c r="B68" s="6" t="s">
        <v>40249</v>
      </c>
      <c r="C68" s="6" t="s">
        <v>29</v>
      </c>
      <c r="D68" s="6" t="s">
        <v>40251</v>
      </c>
      <c r="E68" s="6">
        <v>0</v>
      </c>
    </row>
    <row r="69" spans="2:5" ht="16" x14ac:dyDescent="0.2">
      <c r="B69" s="6" t="s">
        <v>40237</v>
      </c>
      <c r="C69" s="6" t="s">
        <v>30</v>
      </c>
      <c r="D69" s="6" t="s">
        <v>40252</v>
      </c>
      <c r="E69" s="6">
        <v>7.9749999999999996</v>
      </c>
    </row>
    <row r="70" spans="2:5" ht="16" x14ac:dyDescent="0.2">
      <c r="B70" s="6" t="s">
        <v>40238</v>
      </c>
      <c r="C70" s="6" t="s">
        <v>30</v>
      </c>
      <c r="D70" s="6" t="s">
        <v>40252</v>
      </c>
      <c r="E70" s="6">
        <v>7.69</v>
      </c>
    </row>
    <row r="71" spans="2:5" ht="16" x14ac:dyDescent="0.2">
      <c r="B71" s="6" t="s">
        <v>40239</v>
      </c>
      <c r="C71" s="6" t="s">
        <v>30</v>
      </c>
      <c r="D71" s="6" t="s">
        <v>40252</v>
      </c>
      <c r="E71" s="6">
        <v>9.24</v>
      </c>
    </row>
    <row r="72" spans="2:5" ht="16" x14ac:dyDescent="0.2">
      <c r="B72" s="6" t="s">
        <v>40240</v>
      </c>
      <c r="C72" s="6" t="s">
        <v>30</v>
      </c>
      <c r="D72" s="6" t="s">
        <v>40252</v>
      </c>
      <c r="E72" s="6">
        <v>8.5299999999999994</v>
      </c>
    </row>
    <row r="73" spans="2:5" ht="16" x14ac:dyDescent="0.2">
      <c r="B73" s="6" t="s">
        <v>40241</v>
      </c>
      <c r="C73" s="6" t="s">
        <v>30</v>
      </c>
      <c r="D73" s="6" t="s">
        <v>40252</v>
      </c>
      <c r="E73" s="6">
        <v>7.95</v>
      </c>
    </row>
    <row r="74" spans="2:5" ht="16" x14ac:dyDescent="0.2">
      <c r="B74" s="6" t="s">
        <v>40242</v>
      </c>
      <c r="C74" s="6" t="s">
        <v>30</v>
      </c>
      <c r="D74" s="6" t="s">
        <v>40252</v>
      </c>
      <c r="E74" s="6">
        <v>9.4250000000000007</v>
      </c>
    </row>
    <row r="75" spans="2:5" ht="16" x14ac:dyDescent="0.2">
      <c r="B75" s="6" t="s">
        <v>40243</v>
      </c>
      <c r="C75" s="6" t="s">
        <v>30</v>
      </c>
      <c r="D75" s="6" t="s">
        <v>40252</v>
      </c>
      <c r="E75" s="6">
        <v>7.18</v>
      </c>
    </row>
    <row r="76" spans="2:5" ht="16" x14ac:dyDescent="0.2">
      <c r="B76" s="6" t="s">
        <v>40244</v>
      </c>
      <c r="C76" s="6" t="s">
        <v>30</v>
      </c>
      <c r="D76" s="6" t="s">
        <v>40252</v>
      </c>
      <c r="E76" s="6">
        <v>7.8949999999999996</v>
      </c>
    </row>
    <row r="77" spans="2:5" ht="16" x14ac:dyDescent="0.2">
      <c r="B77" s="6" t="s">
        <v>40245</v>
      </c>
      <c r="C77" s="6" t="s">
        <v>30</v>
      </c>
      <c r="D77" s="6" t="s">
        <v>40252</v>
      </c>
      <c r="E77" s="6">
        <v>7.8</v>
      </c>
    </row>
    <row r="78" spans="2:5" ht="16" x14ac:dyDescent="0.2">
      <c r="B78" s="6" t="s">
        <v>40246</v>
      </c>
      <c r="C78" s="6" t="s">
        <v>30</v>
      </c>
      <c r="D78" s="6" t="s">
        <v>40252</v>
      </c>
      <c r="E78" s="6">
        <v>11.25</v>
      </c>
    </row>
    <row r="79" spans="2:5" ht="16" x14ac:dyDescent="0.2">
      <c r="B79" s="6" t="s">
        <v>40247</v>
      </c>
      <c r="C79" s="6" t="s">
        <v>30</v>
      </c>
      <c r="D79" s="6" t="s">
        <v>40252</v>
      </c>
      <c r="E79" s="6">
        <v>65.150000000000006</v>
      </c>
    </row>
    <row r="80" spans="2:5" ht="16" x14ac:dyDescent="0.2">
      <c r="B80" s="6" t="s">
        <v>40248</v>
      </c>
      <c r="C80" s="6" t="s">
        <v>30</v>
      </c>
      <c r="D80" s="6" t="s">
        <v>40252</v>
      </c>
      <c r="E80" s="6">
        <v>9.3000000000000007</v>
      </c>
    </row>
    <row r="81" spans="2:5" ht="16" x14ac:dyDescent="0.2">
      <c r="B81" s="6" t="s">
        <v>40249</v>
      </c>
      <c r="C81" s="6" t="s">
        <v>30</v>
      </c>
      <c r="D81" s="6" t="s">
        <v>40252</v>
      </c>
      <c r="E81" s="6">
        <v>7.95</v>
      </c>
    </row>
    <row r="82" spans="2:5" ht="16" x14ac:dyDescent="0.2">
      <c r="B82" s="6" t="s">
        <v>40237</v>
      </c>
      <c r="C82" s="6" t="s">
        <v>31</v>
      </c>
      <c r="D82" s="6" t="s">
        <v>40252</v>
      </c>
      <c r="E82" s="6">
        <v>4.99</v>
      </c>
    </row>
    <row r="83" spans="2:5" ht="16" x14ac:dyDescent="0.2">
      <c r="B83" s="6" t="s">
        <v>40238</v>
      </c>
      <c r="C83" s="6" t="s">
        <v>31</v>
      </c>
      <c r="D83" s="6" t="s">
        <v>40252</v>
      </c>
      <c r="E83" s="6">
        <v>4.7300000000000004</v>
      </c>
    </row>
    <row r="84" spans="2:5" ht="16" x14ac:dyDescent="0.2">
      <c r="B84" s="6" t="s">
        <v>40239</v>
      </c>
      <c r="C84" s="6" t="s">
        <v>31</v>
      </c>
      <c r="D84" s="6" t="s">
        <v>40252</v>
      </c>
      <c r="E84" s="6">
        <v>5.08</v>
      </c>
    </row>
    <row r="85" spans="2:5" ht="16" x14ac:dyDescent="0.2">
      <c r="B85" s="6" t="s">
        <v>40240</v>
      </c>
      <c r="C85" s="6" t="s">
        <v>31</v>
      </c>
      <c r="D85" s="6" t="s">
        <v>40252</v>
      </c>
      <c r="E85" s="6">
        <v>5.6950000000000003</v>
      </c>
    </row>
    <row r="86" spans="2:5" ht="16" x14ac:dyDescent="0.2">
      <c r="B86" s="6" t="s">
        <v>40241</v>
      </c>
      <c r="C86" s="6" t="s">
        <v>31</v>
      </c>
      <c r="D86" s="6" t="s">
        <v>40252</v>
      </c>
      <c r="E86" s="6">
        <v>5.2549999999999999</v>
      </c>
    </row>
    <row r="87" spans="2:5" ht="16" x14ac:dyDescent="0.2">
      <c r="B87" s="6" t="s">
        <v>40242</v>
      </c>
      <c r="C87" s="6" t="s">
        <v>31</v>
      </c>
      <c r="D87" s="6" t="s">
        <v>40252</v>
      </c>
      <c r="E87" s="6">
        <v>5.86</v>
      </c>
    </row>
    <row r="88" spans="2:5" ht="16" x14ac:dyDescent="0.2">
      <c r="B88" s="6" t="s">
        <v>40243</v>
      </c>
      <c r="C88" s="6" t="s">
        <v>31</v>
      </c>
      <c r="D88" s="6" t="s">
        <v>40252</v>
      </c>
      <c r="E88" s="6">
        <v>6.01</v>
      </c>
    </row>
    <row r="89" spans="2:5" ht="16" x14ac:dyDescent="0.2">
      <c r="B89" s="6" t="s">
        <v>40244</v>
      </c>
      <c r="C89" s="6" t="s">
        <v>31</v>
      </c>
      <c r="D89" s="6" t="s">
        <v>40252</v>
      </c>
      <c r="E89" s="6">
        <v>5.51</v>
      </c>
    </row>
    <row r="90" spans="2:5" ht="16" x14ac:dyDescent="0.2">
      <c r="B90" s="6" t="s">
        <v>40245</v>
      </c>
      <c r="C90" s="6" t="s">
        <v>31</v>
      </c>
      <c r="D90" s="6" t="s">
        <v>40252</v>
      </c>
      <c r="E90" s="6">
        <v>5.835</v>
      </c>
    </row>
    <row r="91" spans="2:5" ht="16" x14ac:dyDescent="0.2">
      <c r="B91" s="6" t="s">
        <v>40246</v>
      </c>
      <c r="C91" s="6" t="s">
        <v>31</v>
      </c>
      <c r="D91" s="6" t="s">
        <v>40252</v>
      </c>
      <c r="E91" s="6">
        <v>32.35</v>
      </c>
    </row>
    <row r="92" spans="2:5" ht="16" x14ac:dyDescent="0.2">
      <c r="B92" s="6" t="s">
        <v>40247</v>
      </c>
      <c r="C92" s="6" t="s">
        <v>31</v>
      </c>
      <c r="D92" s="6" t="s">
        <v>40252</v>
      </c>
      <c r="E92" s="6">
        <v>92.5</v>
      </c>
    </row>
    <row r="93" spans="2:5" ht="16" x14ac:dyDescent="0.2">
      <c r="B93" s="6" t="s">
        <v>40248</v>
      </c>
      <c r="C93" s="6" t="s">
        <v>31</v>
      </c>
      <c r="D93" s="6" t="s">
        <v>40252</v>
      </c>
      <c r="E93" s="6">
        <v>6.1349999999999998</v>
      </c>
    </row>
    <row r="94" spans="2:5" ht="16" x14ac:dyDescent="0.2">
      <c r="B94" s="6" t="s">
        <v>40249</v>
      </c>
      <c r="C94" s="6" t="s">
        <v>31</v>
      </c>
      <c r="D94" s="6" t="s">
        <v>40252</v>
      </c>
      <c r="E94" s="6">
        <v>5.65</v>
      </c>
    </row>
    <row r="95" spans="2:5" ht="16" x14ac:dyDescent="0.2">
      <c r="B95" s="6" t="s">
        <v>40237</v>
      </c>
      <c r="C95" s="6" t="s">
        <v>32</v>
      </c>
      <c r="D95" s="6" t="s">
        <v>40253</v>
      </c>
      <c r="E95" s="6">
        <v>43.5</v>
      </c>
    </row>
    <row r="96" spans="2:5" ht="16" x14ac:dyDescent="0.2">
      <c r="B96" s="6" t="s">
        <v>40238</v>
      </c>
      <c r="C96" s="6" t="s">
        <v>32</v>
      </c>
      <c r="D96" s="6" t="s">
        <v>40253</v>
      </c>
      <c r="E96" s="6">
        <v>6.625</v>
      </c>
    </row>
    <row r="97" spans="2:5" ht="16" x14ac:dyDescent="0.2">
      <c r="B97" s="6" t="s">
        <v>40239</v>
      </c>
      <c r="C97" s="6" t="s">
        <v>32</v>
      </c>
      <c r="D97" s="6" t="s">
        <v>40253</v>
      </c>
      <c r="E97" s="6">
        <v>6.4749999999999996</v>
      </c>
    </row>
    <row r="98" spans="2:5" ht="16" x14ac:dyDescent="0.2">
      <c r="B98" s="6" t="s">
        <v>40240</v>
      </c>
      <c r="C98" s="6" t="s">
        <v>32</v>
      </c>
      <c r="D98" s="6" t="s">
        <v>40253</v>
      </c>
      <c r="E98" s="6">
        <v>6.3449999999999998</v>
      </c>
    </row>
    <row r="99" spans="2:5" ht="16" x14ac:dyDescent="0.2">
      <c r="B99" s="6" t="s">
        <v>40241</v>
      </c>
      <c r="C99" s="6" t="s">
        <v>32</v>
      </c>
      <c r="D99" s="6" t="s">
        <v>40253</v>
      </c>
      <c r="E99" s="6">
        <v>6.3049999999999997</v>
      </c>
    </row>
    <row r="100" spans="2:5" ht="16" x14ac:dyDescent="0.2">
      <c r="B100" s="6" t="s">
        <v>40242</v>
      </c>
      <c r="C100" s="6" t="s">
        <v>32</v>
      </c>
      <c r="D100" s="6" t="s">
        <v>40253</v>
      </c>
      <c r="E100" s="6">
        <v>6.3150000000000004</v>
      </c>
    </row>
    <row r="101" spans="2:5" ht="16" x14ac:dyDescent="0.2">
      <c r="B101" s="6" t="s">
        <v>40243</v>
      </c>
      <c r="C101" s="6" t="s">
        <v>32</v>
      </c>
      <c r="D101" s="6" t="s">
        <v>40253</v>
      </c>
      <c r="E101" s="6">
        <v>6.04</v>
      </c>
    </row>
    <row r="102" spans="2:5" ht="16" x14ac:dyDescent="0.2">
      <c r="B102" s="6" t="s">
        <v>40244</v>
      </c>
      <c r="C102" s="6" t="s">
        <v>32</v>
      </c>
      <c r="D102" s="6" t="s">
        <v>40253</v>
      </c>
      <c r="E102" s="6">
        <v>6.31</v>
      </c>
    </row>
    <row r="103" spans="2:5" ht="16" x14ac:dyDescent="0.2">
      <c r="B103" s="6" t="s">
        <v>40245</v>
      </c>
      <c r="C103" s="6" t="s">
        <v>32</v>
      </c>
      <c r="D103" s="6" t="s">
        <v>40253</v>
      </c>
      <c r="E103" s="6">
        <v>6.1449999999999996</v>
      </c>
    </row>
    <row r="104" spans="2:5" ht="16" x14ac:dyDescent="0.2">
      <c r="B104" s="6" t="s">
        <v>40246</v>
      </c>
      <c r="C104" s="6" t="s">
        <v>32</v>
      </c>
      <c r="D104" s="6" t="s">
        <v>40253</v>
      </c>
      <c r="E104" s="6">
        <v>6.2850000000000001</v>
      </c>
    </row>
    <row r="105" spans="2:5" ht="16" x14ac:dyDescent="0.2">
      <c r="B105" s="6" t="s">
        <v>40247</v>
      </c>
      <c r="C105" s="6" t="s">
        <v>32</v>
      </c>
      <c r="D105" s="6" t="s">
        <v>40253</v>
      </c>
      <c r="E105" s="6">
        <v>5.69</v>
      </c>
    </row>
    <row r="106" spans="2:5" ht="16" x14ac:dyDescent="0.2">
      <c r="B106" s="6" t="s">
        <v>40248</v>
      </c>
      <c r="C106" s="6" t="s">
        <v>32</v>
      </c>
      <c r="D106" s="6" t="s">
        <v>40253</v>
      </c>
      <c r="E106" s="6">
        <v>4.87</v>
      </c>
    </row>
    <row r="107" spans="2:5" ht="16" x14ac:dyDescent="0.2">
      <c r="B107" s="6" t="s">
        <v>40249</v>
      </c>
      <c r="C107" s="6" t="s">
        <v>32</v>
      </c>
      <c r="D107" s="6" t="s">
        <v>40253</v>
      </c>
      <c r="E107" s="6">
        <v>0</v>
      </c>
    </row>
    <row r="108" spans="2:5" ht="16" x14ac:dyDescent="0.2">
      <c r="B108" s="6" t="s">
        <v>40237</v>
      </c>
      <c r="C108" s="6" t="s">
        <v>33</v>
      </c>
      <c r="D108" s="6" t="s">
        <v>40253</v>
      </c>
      <c r="E108" s="6">
        <v>41.4</v>
      </c>
    </row>
    <row r="109" spans="2:5" ht="16" x14ac:dyDescent="0.2">
      <c r="B109" s="6" t="s">
        <v>40238</v>
      </c>
      <c r="C109" s="6" t="s">
        <v>33</v>
      </c>
      <c r="D109" s="6" t="s">
        <v>40253</v>
      </c>
      <c r="E109" s="6">
        <v>6.0350000000000001</v>
      </c>
    </row>
    <row r="110" spans="2:5" ht="16" x14ac:dyDescent="0.2">
      <c r="B110" s="6" t="s">
        <v>40239</v>
      </c>
      <c r="C110" s="6" t="s">
        <v>33</v>
      </c>
      <c r="D110" s="6" t="s">
        <v>40253</v>
      </c>
      <c r="E110" s="6">
        <v>6.11</v>
      </c>
    </row>
    <row r="111" spans="2:5" ht="16" x14ac:dyDescent="0.2">
      <c r="B111" s="6" t="s">
        <v>40240</v>
      </c>
      <c r="C111" s="6" t="s">
        <v>33</v>
      </c>
      <c r="D111" s="6" t="s">
        <v>40253</v>
      </c>
      <c r="E111" s="6">
        <v>6.1050000000000004</v>
      </c>
    </row>
    <row r="112" spans="2:5" ht="16" x14ac:dyDescent="0.2">
      <c r="B112" s="6" t="s">
        <v>40241</v>
      </c>
      <c r="C112" s="6" t="s">
        <v>33</v>
      </c>
      <c r="D112" s="6" t="s">
        <v>40253</v>
      </c>
      <c r="E112" s="6">
        <v>6.1150000000000002</v>
      </c>
    </row>
    <row r="113" spans="2:5" ht="16" x14ac:dyDescent="0.2">
      <c r="B113" s="6" t="s">
        <v>40242</v>
      </c>
      <c r="C113" s="6" t="s">
        <v>33</v>
      </c>
      <c r="D113" s="6" t="s">
        <v>40253</v>
      </c>
      <c r="E113" s="6">
        <v>7.02</v>
      </c>
    </row>
    <row r="114" spans="2:5" ht="16" x14ac:dyDescent="0.2">
      <c r="B114" s="6" t="s">
        <v>40243</v>
      </c>
      <c r="C114" s="6" t="s">
        <v>33</v>
      </c>
      <c r="D114" s="6" t="s">
        <v>40253</v>
      </c>
      <c r="E114" s="6">
        <v>5.79</v>
      </c>
    </row>
    <row r="115" spans="2:5" ht="16" x14ac:dyDescent="0.2">
      <c r="B115" s="6" t="s">
        <v>40244</v>
      </c>
      <c r="C115" s="6" t="s">
        <v>33</v>
      </c>
      <c r="D115" s="6" t="s">
        <v>40253</v>
      </c>
      <c r="E115" s="6">
        <v>5.75</v>
      </c>
    </row>
    <row r="116" spans="2:5" ht="16" x14ac:dyDescent="0.2">
      <c r="B116" s="6" t="s">
        <v>40245</v>
      </c>
      <c r="C116" s="6" t="s">
        <v>33</v>
      </c>
      <c r="D116" s="6" t="s">
        <v>40253</v>
      </c>
      <c r="E116" s="6">
        <v>6</v>
      </c>
    </row>
    <row r="117" spans="2:5" ht="16" x14ac:dyDescent="0.2">
      <c r="B117" s="6" t="s">
        <v>40246</v>
      </c>
      <c r="C117" s="6" t="s">
        <v>33</v>
      </c>
      <c r="D117" s="6" t="s">
        <v>40253</v>
      </c>
      <c r="E117" s="6">
        <v>5.22</v>
      </c>
    </row>
    <row r="118" spans="2:5" ht="16" x14ac:dyDescent="0.2">
      <c r="B118" s="6" t="s">
        <v>40247</v>
      </c>
      <c r="C118" s="6" t="s">
        <v>33</v>
      </c>
      <c r="D118" s="6" t="s">
        <v>40253</v>
      </c>
      <c r="E118" s="6">
        <v>5.51</v>
      </c>
    </row>
    <row r="119" spans="2:5" ht="16" x14ac:dyDescent="0.2">
      <c r="B119" s="6" t="s">
        <v>40248</v>
      </c>
      <c r="C119" s="6" t="s">
        <v>33</v>
      </c>
      <c r="D119" s="6" t="s">
        <v>40253</v>
      </c>
      <c r="E119" s="6">
        <v>4.7649999999999997</v>
      </c>
    </row>
    <row r="120" spans="2:5" ht="16" x14ac:dyDescent="0.2">
      <c r="B120" s="6" t="s">
        <v>40249</v>
      </c>
      <c r="C120" s="6" t="s">
        <v>33</v>
      </c>
      <c r="D120" s="6" t="s">
        <v>40253</v>
      </c>
      <c r="E120" s="6">
        <v>0</v>
      </c>
    </row>
    <row r="121" spans="2:5" ht="16" x14ac:dyDescent="0.2">
      <c r="B121" s="6" t="s">
        <v>40237</v>
      </c>
      <c r="C121" s="6" t="s">
        <v>34</v>
      </c>
      <c r="D121" s="6" t="s">
        <v>40253</v>
      </c>
      <c r="E121" s="6">
        <v>82.45</v>
      </c>
    </row>
    <row r="122" spans="2:5" ht="16" x14ac:dyDescent="0.2">
      <c r="B122" s="6" t="s">
        <v>40238</v>
      </c>
      <c r="C122" s="6" t="s">
        <v>34</v>
      </c>
      <c r="D122" s="6" t="s">
        <v>40253</v>
      </c>
      <c r="E122" s="6">
        <v>9.9550000000000001</v>
      </c>
    </row>
    <row r="123" spans="2:5" ht="16" x14ac:dyDescent="0.2">
      <c r="B123" s="6" t="s">
        <v>40239</v>
      </c>
      <c r="C123" s="6" t="s">
        <v>34</v>
      </c>
      <c r="D123" s="6" t="s">
        <v>40253</v>
      </c>
      <c r="E123" s="6">
        <v>9.92</v>
      </c>
    </row>
    <row r="124" spans="2:5" ht="16" x14ac:dyDescent="0.2">
      <c r="B124" s="6" t="s">
        <v>40240</v>
      </c>
      <c r="C124" s="6" t="s">
        <v>34</v>
      </c>
      <c r="D124" s="6" t="s">
        <v>40253</v>
      </c>
      <c r="E124" s="6">
        <v>11.23</v>
      </c>
    </row>
    <row r="125" spans="2:5" ht="16" x14ac:dyDescent="0.2">
      <c r="B125" s="6" t="s">
        <v>40241</v>
      </c>
      <c r="C125" s="6" t="s">
        <v>34</v>
      </c>
      <c r="D125" s="6" t="s">
        <v>40253</v>
      </c>
      <c r="E125" s="6">
        <v>10.5</v>
      </c>
    </row>
    <row r="126" spans="2:5" ht="16" x14ac:dyDescent="0.2">
      <c r="B126" s="6" t="s">
        <v>40242</v>
      </c>
      <c r="C126" s="6" t="s">
        <v>34</v>
      </c>
      <c r="D126" s="6" t="s">
        <v>40253</v>
      </c>
      <c r="E126" s="6">
        <v>9.9250000000000007</v>
      </c>
    </row>
    <row r="127" spans="2:5" ht="16" x14ac:dyDescent="0.2">
      <c r="B127" s="6" t="s">
        <v>40243</v>
      </c>
      <c r="C127" s="6" t="s">
        <v>34</v>
      </c>
      <c r="D127" s="6" t="s">
        <v>40253</v>
      </c>
      <c r="E127" s="6">
        <v>9.2650000000000006</v>
      </c>
    </row>
    <row r="128" spans="2:5" ht="16" x14ac:dyDescent="0.2">
      <c r="B128" s="6" t="s">
        <v>40244</v>
      </c>
      <c r="C128" s="6" t="s">
        <v>34</v>
      </c>
      <c r="D128" s="6" t="s">
        <v>40253</v>
      </c>
      <c r="E128" s="6">
        <v>9.7949999999999999</v>
      </c>
    </row>
    <row r="129" spans="2:5" ht="16" x14ac:dyDescent="0.2">
      <c r="B129" s="6" t="s">
        <v>40245</v>
      </c>
      <c r="C129" s="6" t="s">
        <v>34</v>
      </c>
      <c r="D129" s="6" t="s">
        <v>40253</v>
      </c>
      <c r="E129" s="6">
        <v>9.2249999999999996</v>
      </c>
    </row>
    <row r="130" spans="2:5" ht="16" x14ac:dyDescent="0.2">
      <c r="B130" s="6" t="s">
        <v>40246</v>
      </c>
      <c r="C130" s="6" t="s">
        <v>34</v>
      </c>
      <c r="D130" s="6" t="s">
        <v>40253</v>
      </c>
      <c r="E130" s="6">
        <v>8.8800000000000008</v>
      </c>
    </row>
    <row r="131" spans="2:5" ht="16" x14ac:dyDescent="0.2">
      <c r="B131" s="6" t="s">
        <v>40247</v>
      </c>
      <c r="C131" s="6" t="s">
        <v>34</v>
      </c>
      <c r="D131" s="6" t="s">
        <v>40253</v>
      </c>
      <c r="E131" s="6">
        <v>9.1850000000000005</v>
      </c>
    </row>
    <row r="132" spans="2:5" ht="16" x14ac:dyDescent="0.2">
      <c r="B132" s="6" t="s">
        <v>40248</v>
      </c>
      <c r="C132" s="6" t="s">
        <v>34</v>
      </c>
      <c r="D132" s="6" t="s">
        <v>40253</v>
      </c>
      <c r="E132" s="6">
        <v>8.9949999999999992</v>
      </c>
    </row>
    <row r="133" spans="2:5" ht="16" x14ac:dyDescent="0.2">
      <c r="B133" s="6" t="s">
        <v>40249</v>
      </c>
      <c r="C133" s="6" t="s">
        <v>34</v>
      </c>
      <c r="D133" s="6" t="s">
        <v>40253</v>
      </c>
      <c r="E133" s="6">
        <v>0</v>
      </c>
    </row>
    <row r="134" spans="2:5" ht="16" x14ac:dyDescent="0.2">
      <c r="B134" s="6" t="s">
        <v>40237</v>
      </c>
      <c r="C134" s="6" t="s">
        <v>35</v>
      </c>
      <c r="D134" s="6" t="s">
        <v>40253</v>
      </c>
      <c r="E134" s="6">
        <v>69.650000000000006</v>
      </c>
    </row>
    <row r="135" spans="2:5" ht="16" x14ac:dyDescent="0.2">
      <c r="B135" s="6" t="s">
        <v>40238</v>
      </c>
      <c r="C135" s="6" t="s">
        <v>35</v>
      </c>
      <c r="D135" s="6" t="s">
        <v>40253</v>
      </c>
      <c r="E135" s="6">
        <v>5.71</v>
      </c>
    </row>
    <row r="136" spans="2:5" ht="16" x14ac:dyDescent="0.2">
      <c r="B136" s="6" t="s">
        <v>40239</v>
      </c>
      <c r="C136" s="6" t="s">
        <v>35</v>
      </c>
      <c r="D136" s="6" t="s">
        <v>40253</v>
      </c>
      <c r="E136" s="6">
        <v>5.56</v>
      </c>
    </row>
    <row r="137" spans="2:5" ht="16" x14ac:dyDescent="0.2">
      <c r="B137" s="6" t="s">
        <v>40240</v>
      </c>
      <c r="C137" s="6" t="s">
        <v>35</v>
      </c>
      <c r="D137" s="6" t="s">
        <v>40253</v>
      </c>
      <c r="E137" s="6">
        <v>6.0650000000000004</v>
      </c>
    </row>
    <row r="138" spans="2:5" ht="16" x14ac:dyDescent="0.2">
      <c r="B138" s="6" t="s">
        <v>40241</v>
      </c>
      <c r="C138" s="6" t="s">
        <v>35</v>
      </c>
      <c r="D138" s="6" t="s">
        <v>40253</v>
      </c>
      <c r="E138" s="6">
        <v>6.23</v>
      </c>
    </row>
    <row r="139" spans="2:5" ht="16" x14ac:dyDescent="0.2">
      <c r="B139" s="6" t="s">
        <v>40242</v>
      </c>
      <c r="C139" s="6" t="s">
        <v>35</v>
      </c>
      <c r="D139" s="6" t="s">
        <v>40253</v>
      </c>
      <c r="E139" s="6">
        <v>6.29</v>
      </c>
    </row>
    <row r="140" spans="2:5" ht="16" x14ac:dyDescent="0.2">
      <c r="B140" s="6" t="s">
        <v>40243</v>
      </c>
      <c r="C140" s="6" t="s">
        <v>35</v>
      </c>
      <c r="D140" s="6" t="s">
        <v>40253</v>
      </c>
      <c r="E140" s="6">
        <v>6.03</v>
      </c>
    </row>
    <row r="141" spans="2:5" ht="16" x14ac:dyDescent="0.2">
      <c r="B141" s="6" t="s">
        <v>40244</v>
      </c>
      <c r="C141" s="6" t="s">
        <v>35</v>
      </c>
      <c r="D141" s="6" t="s">
        <v>40253</v>
      </c>
      <c r="E141" s="6">
        <v>5.585</v>
      </c>
    </row>
    <row r="142" spans="2:5" ht="16" x14ac:dyDescent="0.2">
      <c r="B142" s="6" t="s">
        <v>40245</v>
      </c>
      <c r="C142" s="6" t="s">
        <v>35</v>
      </c>
      <c r="D142" s="6" t="s">
        <v>40253</v>
      </c>
      <c r="E142" s="6">
        <v>5.18</v>
      </c>
    </row>
    <row r="143" spans="2:5" ht="16" x14ac:dyDescent="0.2">
      <c r="B143" s="6" t="s">
        <v>40246</v>
      </c>
      <c r="C143" s="6" t="s">
        <v>35</v>
      </c>
      <c r="D143" s="6" t="s">
        <v>40253</v>
      </c>
      <c r="E143" s="6">
        <v>5.2</v>
      </c>
    </row>
    <row r="144" spans="2:5" ht="16" x14ac:dyDescent="0.2">
      <c r="B144" s="6" t="s">
        <v>40247</v>
      </c>
      <c r="C144" s="6" t="s">
        <v>35</v>
      </c>
      <c r="D144" s="6" t="s">
        <v>40253</v>
      </c>
      <c r="E144" s="6">
        <v>5.0199999999999996</v>
      </c>
    </row>
    <row r="145" spans="2:5" ht="16" x14ac:dyDescent="0.2">
      <c r="B145" s="6" t="s">
        <v>40248</v>
      </c>
      <c r="C145" s="6" t="s">
        <v>35</v>
      </c>
      <c r="D145" s="6" t="s">
        <v>40253</v>
      </c>
      <c r="E145" s="6">
        <v>4.8949999999999996</v>
      </c>
    </row>
    <row r="146" spans="2:5" ht="16" x14ac:dyDescent="0.2">
      <c r="B146" s="6" t="s">
        <v>40249</v>
      </c>
      <c r="C146" s="6" t="s">
        <v>35</v>
      </c>
      <c r="D146" s="6" t="s">
        <v>40253</v>
      </c>
      <c r="E146" s="6">
        <v>0</v>
      </c>
    </row>
    <row r="147" spans="2:5" ht="16" x14ac:dyDescent="0.2">
      <c r="B147" s="6" t="s">
        <v>40237</v>
      </c>
      <c r="C147" s="6" t="s">
        <v>36</v>
      </c>
      <c r="D147" s="6" t="s">
        <v>40253</v>
      </c>
      <c r="E147" s="6">
        <v>61.55</v>
      </c>
    </row>
    <row r="148" spans="2:5" ht="16" x14ac:dyDescent="0.2">
      <c r="B148" s="6" t="s">
        <v>40238</v>
      </c>
      <c r="C148" s="6" t="s">
        <v>36</v>
      </c>
      <c r="D148" s="6" t="s">
        <v>40253</v>
      </c>
      <c r="E148" s="6">
        <v>8.5399999999999991</v>
      </c>
    </row>
    <row r="149" spans="2:5" ht="16" x14ac:dyDescent="0.2">
      <c r="B149" s="6" t="s">
        <v>40239</v>
      </c>
      <c r="C149" s="6" t="s">
        <v>36</v>
      </c>
      <c r="D149" s="6" t="s">
        <v>40253</v>
      </c>
      <c r="E149" s="6">
        <v>7.4349999999999996</v>
      </c>
    </row>
    <row r="150" spans="2:5" ht="16" x14ac:dyDescent="0.2">
      <c r="B150" s="6" t="s">
        <v>40240</v>
      </c>
      <c r="C150" s="6" t="s">
        <v>36</v>
      </c>
      <c r="D150" s="6" t="s">
        <v>40253</v>
      </c>
      <c r="E150" s="6">
        <v>6.9850000000000003</v>
      </c>
    </row>
    <row r="151" spans="2:5" ht="16" x14ac:dyDescent="0.2">
      <c r="B151" s="6" t="s">
        <v>40241</v>
      </c>
      <c r="C151" s="6" t="s">
        <v>36</v>
      </c>
      <c r="D151" s="6" t="s">
        <v>40253</v>
      </c>
      <c r="E151" s="6">
        <v>7.3550000000000004</v>
      </c>
    </row>
    <row r="152" spans="2:5" ht="16" x14ac:dyDescent="0.2">
      <c r="B152" s="6" t="s">
        <v>40242</v>
      </c>
      <c r="C152" s="6" t="s">
        <v>36</v>
      </c>
      <c r="D152" s="6" t="s">
        <v>40253</v>
      </c>
      <c r="E152" s="6">
        <v>6.9749999999999996</v>
      </c>
    </row>
    <row r="153" spans="2:5" ht="16" x14ac:dyDescent="0.2">
      <c r="B153" s="6" t="s">
        <v>40243</v>
      </c>
      <c r="C153" s="6" t="s">
        <v>36</v>
      </c>
      <c r="D153" s="6" t="s">
        <v>40253</v>
      </c>
      <c r="E153" s="6">
        <v>6.97</v>
      </c>
    </row>
    <row r="154" spans="2:5" ht="16" x14ac:dyDescent="0.2">
      <c r="B154" s="6" t="s">
        <v>40244</v>
      </c>
      <c r="C154" s="6" t="s">
        <v>36</v>
      </c>
      <c r="D154" s="6" t="s">
        <v>40253</v>
      </c>
      <c r="E154" s="6">
        <v>7.06</v>
      </c>
    </row>
    <row r="155" spans="2:5" ht="16" x14ac:dyDescent="0.2">
      <c r="B155" s="6" t="s">
        <v>40245</v>
      </c>
      <c r="C155" s="6" t="s">
        <v>36</v>
      </c>
      <c r="D155" s="6" t="s">
        <v>40253</v>
      </c>
      <c r="E155" s="6">
        <v>6.4249999999999998</v>
      </c>
    </row>
    <row r="156" spans="2:5" ht="16" x14ac:dyDescent="0.2">
      <c r="B156" s="6" t="s">
        <v>40246</v>
      </c>
      <c r="C156" s="6" t="s">
        <v>36</v>
      </c>
      <c r="D156" s="6" t="s">
        <v>40253</v>
      </c>
      <c r="E156" s="6">
        <v>6.3550000000000004</v>
      </c>
    </row>
    <row r="157" spans="2:5" ht="16" x14ac:dyDescent="0.2">
      <c r="B157" s="6" t="s">
        <v>40247</v>
      </c>
      <c r="C157" s="6" t="s">
        <v>36</v>
      </c>
      <c r="D157" s="6" t="s">
        <v>40253</v>
      </c>
      <c r="E157" s="6">
        <v>6.64</v>
      </c>
    </row>
    <row r="158" spans="2:5" ht="16" x14ac:dyDescent="0.2">
      <c r="B158" s="6" t="s">
        <v>40248</v>
      </c>
      <c r="C158" s="6" t="s">
        <v>36</v>
      </c>
      <c r="D158" s="6" t="s">
        <v>40253</v>
      </c>
      <c r="E158" s="6">
        <v>6.61</v>
      </c>
    </row>
    <row r="159" spans="2:5" ht="16" x14ac:dyDescent="0.2">
      <c r="B159" s="6" t="s">
        <v>40249</v>
      </c>
      <c r="C159" s="6" t="s">
        <v>36</v>
      </c>
      <c r="D159" s="6" t="s">
        <v>40253</v>
      </c>
      <c r="E159" s="6">
        <v>0</v>
      </c>
    </row>
    <row r="160" spans="2:5" ht="16" x14ac:dyDescent="0.2">
      <c r="B160" s="6" t="s">
        <v>40237</v>
      </c>
      <c r="C160" s="6" t="s">
        <v>37</v>
      </c>
      <c r="D160" s="6" t="s">
        <v>40254</v>
      </c>
      <c r="E160" s="6">
        <v>2.3149999999999999</v>
      </c>
    </row>
    <row r="161" spans="2:5" ht="16" x14ac:dyDescent="0.2">
      <c r="B161" s="6" t="s">
        <v>40238</v>
      </c>
      <c r="C161" s="6" t="s">
        <v>37</v>
      </c>
      <c r="D161" s="6" t="s">
        <v>40254</v>
      </c>
      <c r="E161" s="6">
        <v>2.5150000000000001</v>
      </c>
    </row>
    <row r="162" spans="2:5" ht="16" x14ac:dyDescent="0.2">
      <c r="B162" s="6" t="s">
        <v>40239</v>
      </c>
      <c r="C162" s="6" t="s">
        <v>37</v>
      </c>
      <c r="D162" s="6" t="s">
        <v>40254</v>
      </c>
      <c r="E162" s="6">
        <v>2.5299999999999998</v>
      </c>
    </row>
    <row r="163" spans="2:5" ht="16" x14ac:dyDescent="0.2">
      <c r="B163" s="6" t="s">
        <v>40240</v>
      </c>
      <c r="C163" s="6" t="s">
        <v>37</v>
      </c>
      <c r="D163" s="6" t="s">
        <v>40254</v>
      </c>
      <c r="E163" s="6">
        <v>2.4550000000000001</v>
      </c>
    </row>
    <row r="164" spans="2:5" ht="16" x14ac:dyDescent="0.2">
      <c r="B164" s="6" t="s">
        <v>40241</v>
      </c>
      <c r="C164" s="6" t="s">
        <v>37</v>
      </c>
      <c r="D164" s="6" t="s">
        <v>40254</v>
      </c>
      <c r="E164" s="6">
        <v>2.67</v>
      </c>
    </row>
    <row r="165" spans="2:5" ht="16" x14ac:dyDescent="0.2">
      <c r="B165" s="6" t="s">
        <v>40242</v>
      </c>
      <c r="C165" s="6" t="s">
        <v>37</v>
      </c>
      <c r="D165" s="6" t="s">
        <v>40254</v>
      </c>
      <c r="E165" s="6">
        <v>2.1850000000000001</v>
      </c>
    </row>
    <row r="166" spans="2:5" ht="16" x14ac:dyDescent="0.2">
      <c r="B166" s="6" t="s">
        <v>40243</v>
      </c>
      <c r="C166" s="6" t="s">
        <v>37</v>
      </c>
      <c r="D166" s="6" t="s">
        <v>40254</v>
      </c>
      <c r="E166" s="6">
        <v>2.4700000000000002</v>
      </c>
    </row>
    <row r="167" spans="2:5" ht="16" x14ac:dyDescent="0.2">
      <c r="B167" s="6" t="s">
        <v>40244</v>
      </c>
      <c r="C167" s="6" t="s">
        <v>37</v>
      </c>
      <c r="D167" s="6" t="s">
        <v>40254</v>
      </c>
      <c r="E167" s="6">
        <v>2.2549999999999999</v>
      </c>
    </row>
    <row r="168" spans="2:5" ht="16" x14ac:dyDescent="0.2">
      <c r="B168" s="6" t="s">
        <v>40245</v>
      </c>
      <c r="C168" s="6" t="s">
        <v>37</v>
      </c>
      <c r="D168" s="6" t="s">
        <v>40254</v>
      </c>
      <c r="E168" s="6">
        <v>2.76</v>
      </c>
    </row>
    <row r="169" spans="2:5" ht="16" x14ac:dyDescent="0.2">
      <c r="B169" s="6" t="s">
        <v>40246</v>
      </c>
      <c r="C169" s="6" t="s">
        <v>37</v>
      </c>
      <c r="D169" s="6" t="s">
        <v>40254</v>
      </c>
      <c r="E169" s="6">
        <v>2.5099999999999998</v>
      </c>
    </row>
    <row r="170" spans="2:5" ht="16" x14ac:dyDescent="0.2">
      <c r="B170" s="6" t="s">
        <v>40247</v>
      </c>
      <c r="C170" s="6" t="s">
        <v>37</v>
      </c>
      <c r="D170" s="6" t="s">
        <v>40254</v>
      </c>
      <c r="E170" s="6">
        <v>2.1800000000000002</v>
      </c>
    </row>
    <row r="171" spans="2:5" ht="16" x14ac:dyDescent="0.2">
      <c r="B171" s="6" t="s">
        <v>40248</v>
      </c>
      <c r="C171" s="6" t="s">
        <v>37</v>
      </c>
      <c r="D171" s="6" t="s">
        <v>40254</v>
      </c>
      <c r="E171" s="6">
        <v>62.75</v>
      </c>
    </row>
    <row r="172" spans="2:5" ht="16" x14ac:dyDescent="0.2">
      <c r="B172" s="6" t="s">
        <v>40249</v>
      </c>
      <c r="C172" s="6" t="s">
        <v>37</v>
      </c>
      <c r="D172" s="6" t="s">
        <v>40254</v>
      </c>
      <c r="E172" s="6">
        <v>0</v>
      </c>
    </row>
    <row r="173" spans="2:5" ht="16" x14ac:dyDescent="0.2">
      <c r="B173" s="6" t="s">
        <v>40237</v>
      </c>
      <c r="C173" s="6" t="s">
        <v>38</v>
      </c>
      <c r="D173" s="6" t="s">
        <v>40254</v>
      </c>
      <c r="E173" s="6">
        <v>5.78</v>
      </c>
    </row>
    <row r="174" spans="2:5" ht="16" x14ac:dyDescent="0.2">
      <c r="B174" s="6" t="s">
        <v>40238</v>
      </c>
      <c r="C174" s="6" t="s">
        <v>38</v>
      </c>
      <c r="D174" s="6" t="s">
        <v>40254</v>
      </c>
      <c r="E174" s="6">
        <v>6.28</v>
      </c>
    </row>
    <row r="175" spans="2:5" ht="16" x14ac:dyDescent="0.2">
      <c r="B175" s="6" t="s">
        <v>40239</v>
      </c>
      <c r="C175" s="6" t="s">
        <v>38</v>
      </c>
      <c r="D175" s="6" t="s">
        <v>40254</v>
      </c>
      <c r="E175" s="6">
        <v>5.64</v>
      </c>
    </row>
    <row r="176" spans="2:5" ht="16" x14ac:dyDescent="0.2">
      <c r="B176" s="6" t="s">
        <v>40240</v>
      </c>
      <c r="C176" s="6" t="s">
        <v>38</v>
      </c>
      <c r="D176" s="6" t="s">
        <v>40254</v>
      </c>
      <c r="E176" s="6">
        <v>6.6</v>
      </c>
    </row>
    <row r="177" spans="2:5" ht="16" x14ac:dyDescent="0.2">
      <c r="B177" s="6" t="s">
        <v>40241</v>
      </c>
      <c r="C177" s="6" t="s">
        <v>38</v>
      </c>
      <c r="D177" s="6" t="s">
        <v>40254</v>
      </c>
      <c r="E177" s="6">
        <v>7.3150000000000004</v>
      </c>
    </row>
    <row r="178" spans="2:5" ht="16" x14ac:dyDescent="0.2">
      <c r="B178" s="6" t="s">
        <v>40242</v>
      </c>
      <c r="C178" s="6" t="s">
        <v>38</v>
      </c>
      <c r="D178" s="6" t="s">
        <v>40254</v>
      </c>
      <c r="E178" s="6">
        <v>6.47</v>
      </c>
    </row>
    <row r="179" spans="2:5" ht="16" x14ac:dyDescent="0.2">
      <c r="B179" s="6" t="s">
        <v>40243</v>
      </c>
      <c r="C179" s="6" t="s">
        <v>38</v>
      </c>
      <c r="D179" s="6" t="s">
        <v>40254</v>
      </c>
      <c r="E179" s="6">
        <v>7.1150000000000002</v>
      </c>
    </row>
    <row r="180" spans="2:5" ht="16" x14ac:dyDescent="0.2">
      <c r="B180" s="6" t="s">
        <v>40244</v>
      </c>
      <c r="C180" s="6" t="s">
        <v>38</v>
      </c>
      <c r="D180" s="6" t="s">
        <v>40254</v>
      </c>
      <c r="E180" s="6">
        <v>6.5650000000000004</v>
      </c>
    </row>
    <row r="181" spans="2:5" ht="16" x14ac:dyDescent="0.2">
      <c r="B181" s="6" t="s">
        <v>40245</v>
      </c>
      <c r="C181" s="6" t="s">
        <v>38</v>
      </c>
      <c r="D181" s="6" t="s">
        <v>40254</v>
      </c>
      <c r="E181" s="6">
        <v>6.87</v>
      </c>
    </row>
    <row r="182" spans="2:5" ht="16" x14ac:dyDescent="0.2">
      <c r="B182" s="6" t="s">
        <v>40246</v>
      </c>
      <c r="C182" s="6" t="s">
        <v>38</v>
      </c>
      <c r="D182" s="6" t="s">
        <v>40254</v>
      </c>
      <c r="E182" s="6">
        <v>6.2850000000000001</v>
      </c>
    </row>
    <row r="183" spans="2:5" ht="16" x14ac:dyDescent="0.2">
      <c r="B183" s="6" t="s">
        <v>40247</v>
      </c>
      <c r="C183" s="6" t="s">
        <v>38</v>
      </c>
      <c r="D183" s="6" t="s">
        <v>40254</v>
      </c>
      <c r="E183" s="6">
        <v>6.1150000000000002</v>
      </c>
    </row>
    <row r="184" spans="2:5" ht="16" x14ac:dyDescent="0.2">
      <c r="B184" s="6" t="s">
        <v>40248</v>
      </c>
      <c r="C184" s="6" t="s">
        <v>38</v>
      </c>
      <c r="D184" s="6" t="s">
        <v>40254</v>
      </c>
      <c r="E184" s="6">
        <v>85.8</v>
      </c>
    </row>
    <row r="185" spans="2:5" ht="16" x14ac:dyDescent="0.2">
      <c r="B185" s="6" t="s">
        <v>40249</v>
      </c>
      <c r="C185" s="6" t="s">
        <v>38</v>
      </c>
      <c r="D185" s="6" t="s">
        <v>40254</v>
      </c>
      <c r="E185" s="6">
        <v>0</v>
      </c>
    </row>
    <row r="186" spans="2:5" ht="16" x14ac:dyDescent="0.2">
      <c r="B186" s="6" t="s">
        <v>40237</v>
      </c>
      <c r="C186" s="6" t="s">
        <v>39</v>
      </c>
      <c r="D186" s="6" t="s">
        <v>40255</v>
      </c>
      <c r="E186" s="6">
        <v>6.2949999999999999</v>
      </c>
    </row>
    <row r="187" spans="2:5" ht="16" x14ac:dyDescent="0.2">
      <c r="B187" s="6" t="s">
        <v>40238</v>
      </c>
      <c r="C187" s="6" t="s">
        <v>39</v>
      </c>
      <c r="D187" s="6" t="s">
        <v>40255</v>
      </c>
      <c r="E187" s="6">
        <v>6.23</v>
      </c>
    </row>
    <row r="188" spans="2:5" ht="16" x14ac:dyDescent="0.2">
      <c r="B188" s="6" t="s">
        <v>40239</v>
      </c>
      <c r="C188" s="6" t="s">
        <v>39</v>
      </c>
      <c r="D188" s="6" t="s">
        <v>40255</v>
      </c>
      <c r="E188" s="6">
        <v>6.7649999999999997</v>
      </c>
    </row>
    <row r="189" spans="2:5" ht="16" x14ac:dyDescent="0.2">
      <c r="B189" s="6" t="s">
        <v>40240</v>
      </c>
      <c r="C189" s="6" t="s">
        <v>39</v>
      </c>
      <c r="D189" s="6" t="s">
        <v>40255</v>
      </c>
      <c r="E189" s="6">
        <v>6.92</v>
      </c>
    </row>
    <row r="190" spans="2:5" ht="16" x14ac:dyDescent="0.2">
      <c r="B190" s="6" t="s">
        <v>40241</v>
      </c>
      <c r="C190" s="6" t="s">
        <v>39</v>
      </c>
      <c r="D190" s="6" t="s">
        <v>40255</v>
      </c>
      <c r="E190" s="6">
        <v>7.0149999999999997</v>
      </c>
    </row>
    <row r="191" spans="2:5" ht="16" x14ac:dyDescent="0.2">
      <c r="B191" s="6" t="s">
        <v>40242</v>
      </c>
      <c r="C191" s="6" t="s">
        <v>39</v>
      </c>
      <c r="D191" s="6" t="s">
        <v>40255</v>
      </c>
      <c r="E191" s="6">
        <v>6.93</v>
      </c>
    </row>
    <row r="192" spans="2:5" ht="16" x14ac:dyDescent="0.2">
      <c r="B192" s="6" t="s">
        <v>40243</v>
      </c>
      <c r="C192" s="6" t="s">
        <v>39</v>
      </c>
      <c r="D192" s="6" t="s">
        <v>40255</v>
      </c>
      <c r="E192" s="6">
        <v>6.89</v>
      </c>
    </row>
    <row r="193" spans="2:5" ht="16" x14ac:dyDescent="0.2">
      <c r="B193" s="6" t="s">
        <v>40244</v>
      </c>
      <c r="C193" s="6" t="s">
        <v>39</v>
      </c>
      <c r="D193" s="6" t="s">
        <v>40255</v>
      </c>
      <c r="E193" s="6">
        <v>7.1150000000000002</v>
      </c>
    </row>
    <row r="194" spans="2:5" ht="16" x14ac:dyDescent="0.2">
      <c r="B194" s="6" t="s">
        <v>40245</v>
      </c>
      <c r="C194" s="6" t="s">
        <v>39</v>
      </c>
      <c r="D194" s="6" t="s">
        <v>40255</v>
      </c>
      <c r="E194" s="6">
        <v>7.76</v>
      </c>
    </row>
    <row r="195" spans="2:5" ht="16" x14ac:dyDescent="0.2">
      <c r="B195" s="6" t="s">
        <v>40246</v>
      </c>
      <c r="C195" s="6" t="s">
        <v>39</v>
      </c>
      <c r="D195" s="6" t="s">
        <v>40255</v>
      </c>
      <c r="E195" s="6">
        <v>6.78</v>
      </c>
    </row>
    <row r="196" spans="2:5" ht="16" x14ac:dyDescent="0.2">
      <c r="B196" s="6" t="s">
        <v>40247</v>
      </c>
      <c r="C196" s="6" t="s">
        <v>39</v>
      </c>
      <c r="D196" s="6" t="s">
        <v>40255</v>
      </c>
      <c r="E196" s="6">
        <v>14.45</v>
      </c>
    </row>
    <row r="197" spans="2:5" ht="16" x14ac:dyDescent="0.2">
      <c r="B197" s="6" t="s">
        <v>40248</v>
      </c>
      <c r="C197" s="6" t="s">
        <v>39</v>
      </c>
      <c r="D197" s="6" t="s">
        <v>40255</v>
      </c>
      <c r="E197" s="6">
        <v>5.5549999999999997</v>
      </c>
    </row>
    <row r="198" spans="2:5" ht="16" x14ac:dyDescent="0.2">
      <c r="B198" s="6" t="s">
        <v>40249</v>
      </c>
      <c r="C198" s="6" t="s">
        <v>39</v>
      </c>
      <c r="D198" s="6" t="s">
        <v>40255</v>
      </c>
      <c r="E198" s="6">
        <v>0</v>
      </c>
    </row>
    <row r="199" spans="2:5" ht="16" x14ac:dyDescent="0.2">
      <c r="B199" s="6" t="s">
        <v>40237</v>
      </c>
      <c r="C199" s="6" t="s">
        <v>40</v>
      </c>
      <c r="D199" s="6" t="s">
        <v>40255</v>
      </c>
      <c r="E199" s="6">
        <v>6.2050000000000001</v>
      </c>
    </row>
    <row r="200" spans="2:5" ht="16" x14ac:dyDescent="0.2">
      <c r="B200" s="6" t="s">
        <v>40238</v>
      </c>
      <c r="C200" s="6" t="s">
        <v>40</v>
      </c>
      <c r="D200" s="6" t="s">
        <v>40255</v>
      </c>
      <c r="E200" s="6">
        <v>7.0949999999999998</v>
      </c>
    </row>
    <row r="201" spans="2:5" ht="16" x14ac:dyDescent="0.2">
      <c r="B201" s="6" t="s">
        <v>40239</v>
      </c>
      <c r="C201" s="6" t="s">
        <v>40</v>
      </c>
      <c r="D201" s="6" t="s">
        <v>40255</v>
      </c>
      <c r="E201" s="6">
        <v>7.57</v>
      </c>
    </row>
    <row r="202" spans="2:5" ht="16" x14ac:dyDescent="0.2">
      <c r="B202" s="6" t="s">
        <v>40240</v>
      </c>
      <c r="C202" s="6" t="s">
        <v>40</v>
      </c>
      <c r="D202" s="6" t="s">
        <v>40255</v>
      </c>
      <c r="E202" s="6">
        <v>7.0449999999999999</v>
      </c>
    </row>
    <row r="203" spans="2:5" ht="16" x14ac:dyDescent="0.2">
      <c r="B203" s="6" t="s">
        <v>40241</v>
      </c>
      <c r="C203" s="6" t="s">
        <v>40</v>
      </c>
      <c r="D203" s="6" t="s">
        <v>40255</v>
      </c>
      <c r="E203" s="6">
        <v>6.86</v>
      </c>
    </row>
    <row r="204" spans="2:5" ht="16" x14ac:dyDescent="0.2">
      <c r="B204" s="6" t="s">
        <v>40242</v>
      </c>
      <c r="C204" s="6" t="s">
        <v>40</v>
      </c>
      <c r="D204" s="6" t="s">
        <v>40255</v>
      </c>
      <c r="E204" s="6">
        <v>7.835</v>
      </c>
    </row>
    <row r="205" spans="2:5" ht="16" x14ac:dyDescent="0.2">
      <c r="B205" s="6" t="s">
        <v>40243</v>
      </c>
      <c r="C205" s="6" t="s">
        <v>40</v>
      </c>
      <c r="D205" s="6" t="s">
        <v>40255</v>
      </c>
      <c r="E205" s="6">
        <v>7.5949999999999998</v>
      </c>
    </row>
    <row r="206" spans="2:5" ht="16" x14ac:dyDescent="0.2">
      <c r="B206" s="6" t="s">
        <v>40244</v>
      </c>
      <c r="C206" s="6" t="s">
        <v>40</v>
      </c>
      <c r="D206" s="6" t="s">
        <v>40255</v>
      </c>
      <c r="E206" s="6">
        <v>6.79</v>
      </c>
    </row>
    <row r="207" spans="2:5" ht="16" x14ac:dyDescent="0.2">
      <c r="B207" s="6" t="s">
        <v>40245</v>
      </c>
      <c r="C207" s="6" t="s">
        <v>40</v>
      </c>
      <c r="D207" s="6" t="s">
        <v>40255</v>
      </c>
      <c r="E207" s="6">
        <v>7.625</v>
      </c>
    </row>
    <row r="208" spans="2:5" ht="16" x14ac:dyDescent="0.2">
      <c r="B208" s="6" t="s">
        <v>40246</v>
      </c>
      <c r="C208" s="6" t="s">
        <v>40</v>
      </c>
      <c r="D208" s="6" t="s">
        <v>40255</v>
      </c>
      <c r="E208" s="6">
        <v>7.3049999999999997</v>
      </c>
    </row>
    <row r="209" spans="2:5" ht="16" x14ac:dyDescent="0.2">
      <c r="B209" s="6" t="s">
        <v>40247</v>
      </c>
      <c r="C209" s="6" t="s">
        <v>40</v>
      </c>
      <c r="D209" s="6" t="s">
        <v>40255</v>
      </c>
      <c r="E209" s="6">
        <v>12.4</v>
      </c>
    </row>
    <row r="210" spans="2:5" ht="16" x14ac:dyDescent="0.2">
      <c r="B210" s="6" t="s">
        <v>40248</v>
      </c>
      <c r="C210" s="6" t="s">
        <v>40</v>
      </c>
      <c r="D210" s="6" t="s">
        <v>40255</v>
      </c>
      <c r="E210" s="6">
        <v>6.12</v>
      </c>
    </row>
    <row r="211" spans="2:5" ht="16" x14ac:dyDescent="0.2">
      <c r="B211" s="6" t="s">
        <v>40249</v>
      </c>
      <c r="C211" s="6" t="s">
        <v>40</v>
      </c>
      <c r="D211" s="6" t="s">
        <v>40255</v>
      </c>
      <c r="E211" s="6">
        <v>0</v>
      </c>
    </row>
    <row r="212" spans="2:5" ht="16" x14ac:dyDescent="0.2">
      <c r="B212" s="6" t="s">
        <v>40237</v>
      </c>
      <c r="C212" s="6" t="s">
        <v>41</v>
      </c>
      <c r="D212" s="6" t="s">
        <v>40255</v>
      </c>
      <c r="E212" s="6">
        <v>6.0049999999999999</v>
      </c>
    </row>
    <row r="213" spans="2:5" ht="16" x14ac:dyDescent="0.2">
      <c r="B213" s="6" t="s">
        <v>40238</v>
      </c>
      <c r="C213" s="6" t="s">
        <v>41</v>
      </c>
      <c r="D213" s="6" t="s">
        <v>40255</v>
      </c>
      <c r="E213" s="6">
        <v>6.0449999999999999</v>
      </c>
    </row>
    <row r="214" spans="2:5" ht="16" x14ac:dyDescent="0.2">
      <c r="B214" s="6" t="s">
        <v>40239</v>
      </c>
      <c r="C214" s="6" t="s">
        <v>41</v>
      </c>
      <c r="D214" s="6" t="s">
        <v>40255</v>
      </c>
      <c r="E214" s="6">
        <v>6.69</v>
      </c>
    </row>
    <row r="215" spans="2:5" ht="16" x14ac:dyDescent="0.2">
      <c r="B215" s="6" t="s">
        <v>40240</v>
      </c>
      <c r="C215" s="6" t="s">
        <v>41</v>
      </c>
      <c r="D215" s="6" t="s">
        <v>40255</v>
      </c>
      <c r="E215" s="6">
        <v>6.6150000000000002</v>
      </c>
    </row>
    <row r="216" spans="2:5" ht="16" x14ac:dyDescent="0.2">
      <c r="B216" s="6" t="s">
        <v>40241</v>
      </c>
      <c r="C216" s="6" t="s">
        <v>41</v>
      </c>
      <c r="D216" s="6" t="s">
        <v>40255</v>
      </c>
      <c r="E216" s="6">
        <v>6.24</v>
      </c>
    </row>
    <row r="217" spans="2:5" ht="16" x14ac:dyDescent="0.2">
      <c r="B217" s="6" t="s">
        <v>40242</v>
      </c>
      <c r="C217" s="6" t="s">
        <v>41</v>
      </c>
      <c r="D217" s="6" t="s">
        <v>40255</v>
      </c>
      <c r="E217" s="6">
        <v>6.84</v>
      </c>
    </row>
    <row r="218" spans="2:5" ht="16" x14ac:dyDescent="0.2">
      <c r="B218" s="6" t="s">
        <v>40243</v>
      </c>
      <c r="C218" s="6" t="s">
        <v>41</v>
      </c>
      <c r="D218" s="6" t="s">
        <v>40255</v>
      </c>
      <c r="E218" s="6">
        <v>6.62</v>
      </c>
    </row>
    <row r="219" spans="2:5" ht="16" x14ac:dyDescent="0.2">
      <c r="B219" s="6" t="s">
        <v>40244</v>
      </c>
      <c r="C219" s="6" t="s">
        <v>41</v>
      </c>
      <c r="D219" s="6" t="s">
        <v>40255</v>
      </c>
      <c r="E219" s="6">
        <v>6.26</v>
      </c>
    </row>
    <row r="220" spans="2:5" ht="16" x14ac:dyDescent="0.2">
      <c r="B220" s="6" t="s">
        <v>40245</v>
      </c>
      <c r="C220" s="6" t="s">
        <v>41</v>
      </c>
      <c r="D220" s="6" t="s">
        <v>40255</v>
      </c>
      <c r="E220" s="6">
        <v>6.3250000000000002</v>
      </c>
    </row>
    <row r="221" spans="2:5" ht="16" x14ac:dyDescent="0.2">
      <c r="B221" s="6" t="s">
        <v>40246</v>
      </c>
      <c r="C221" s="6" t="s">
        <v>41</v>
      </c>
      <c r="D221" s="6" t="s">
        <v>40255</v>
      </c>
      <c r="E221" s="6">
        <v>5.9850000000000003</v>
      </c>
    </row>
    <row r="222" spans="2:5" ht="16" x14ac:dyDescent="0.2">
      <c r="B222" s="6" t="s">
        <v>40247</v>
      </c>
      <c r="C222" s="6" t="s">
        <v>41</v>
      </c>
      <c r="D222" s="6" t="s">
        <v>40255</v>
      </c>
      <c r="E222" s="6">
        <v>10.220000000000001</v>
      </c>
    </row>
    <row r="223" spans="2:5" ht="16" x14ac:dyDescent="0.2">
      <c r="B223" s="6" t="s">
        <v>40248</v>
      </c>
      <c r="C223" s="6" t="s">
        <v>41</v>
      </c>
      <c r="D223" s="6" t="s">
        <v>40255</v>
      </c>
      <c r="E223" s="6">
        <v>6.08</v>
      </c>
    </row>
    <row r="224" spans="2:5" ht="16" x14ac:dyDescent="0.2">
      <c r="B224" s="6" t="s">
        <v>40249</v>
      </c>
      <c r="C224" s="6" t="s">
        <v>41</v>
      </c>
      <c r="D224" s="6" t="s">
        <v>40255</v>
      </c>
      <c r="E224" s="6">
        <v>0</v>
      </c>
    </row>
    <row r="225" spans="2:5" ht="16" x14ac:dyDescent="0.2">
      <c r="B225" s="6" t="s">
        <v>40237</v>
      </c>
      <c r="C225" s="6" t="s">
        <v>42</v>
      </c>
      <c r="D225" s="6" t="s">
        <v>40255</v>
      </c>
      <c r="E225" s="6">
        <v>6.7649999999999997</v>
      </c>
    </row>
    <row r="226" spans="2:5" ht="16" x14ac:dyDescent="0.2">
      <c r="B226" s="6" t="s">
        <v>40238</v>
      </c>
      <c r="C226" s="6" t="s">
        <v>42</v>
      </c>
      <c r="D226" s="6" t="s">
        <v>40255</v>
      </c>
      <c r="E226" s="6">
        <v>7.03</v>
      </c>
    </row>
    <row r="227" spans="2:5" ht="16" x14ac:dyDescent="0.2">
      <c r="B227" s="6" t="s">
        <v>40239</v>
      </c>
      <c r="C227" s="6" t="s">
        <v>42</v>
      </c>
      <c r="D227" s="6" t="s">
        <v>40255</v>
      </c>
      <c r="E227" s="6">
        <v>7.82</v>
      </c>
    </row>
    <row r="228" spans="2:5" ht="16" x14ac:dyDescent="0.2">
      <c r="B228" s="6" t="s">
        <v>40240</v>
      </c>
      <c r="C228" s="6" t="s">
        <v>42</v>
      </c>
      <c r="D228" s="6" t="s">
        <v>40255</v>
      </c>
      <c r="E228" s="6">
        <v>7.5350000000000001</v>
      </c>
    </row>
    <row r="229" spans="2:5" ht="16" x14ac:dyDescent="0.2">
      <c r="B229" s="6" t="s">
        <v>40241</v>
      </c>
      <c r="C229" s="6" t="s">
        <v>42</v>
      </c>
      <c r="D229" s="6" t="s">
        <v>40255</v>
      </c>
      <c r="E229" s="6">
        <v>7.4749999999999996</v>
      </c>
    </row>
    <row r="230" spans="2:5" ht="16" x14ac:dyDescent="0.2">
      <c r="B230" s="6" t="s">
        <v>40242</v>
      </c>
      <c r="C230" s="6" t="s">
        <v>42</v>
      </c>
      <c r="D230" s="6" t="s">
        <v>40255</v>
      </c>
      <c r="E230" s="6">
        <v>7.8150000000000004</v>
      </c>
    </row>
    <row r="231" spans="2:5" ht="16" x14ac:dyDescent="0.2">
      <c r="B231" s="6" t="s">
        <v>40243</v>
      </c>
      <c r="C231" s="6" t="s">
        <v>42</v>
      </c>
      <c r="D231" s="6" t="s">
        <v>40255</v>
      </c>
      <c r="E231" s="6">
        <v>6.89</v>
      </c>
    </row>
    <row r="232" spans="2:5" ht="16" x14ac:dyDescent="0.2">
      <c r="B232" s="6" t="s">
        <v>40244</v>
      </c>
      <c r="C232" s="6" t="s">
        <v>42</v>
      </c>
      <c r="D232" s="6" t="s">
        <v>40255</v>
      </c>
      <c r="E232" s="6">
        <v>6.9649999999999999</v>
      </c>
    </row>
    <row r="233" spans="2:5" ht="16" x14ac:dyDescent="0.2">
      <c r="B233" s="6" t="s">
        <v>40245</v>
      </c>
      <c r="C233" s="6" t="s">
        <v>42</v>
      </c>
      <c r="D233" s="6" t="s">
        <v>40255</v>
      </c>
      <c r="E233" s="6">
        <v>6.45</v>
      </c>
    </row>
    <row r="234" spans="2:5" ht="16" x14ac:dyDescent="0.2">
      <c r="B234" s="6" t="s">
        <v>40246</v>
      </c>
      <c r="C234" s="6" t="s">
        <v>42</v>
      </c>
      <c r="D234" s="6" t="s">
        <v>40255</v>
      </c>
      <c r="E234" s="6">
        <v>6.6550000000000002</v>
      </c>
    </row>
    <row r="235" spans="2:5" ht="16" x14ac:dyDescent="0.2">
      <c r="B235" s="6" t="s">
        <v>40247</v>
      </c>
      <c r="C235" s="6" t="s">
        <v>42</v>
      </c>
      <c r="D235" s="6" t="s">
        <v>40255</v>
      </c>
      <c r="E235" s="6">
        <v>9.6199999999999992</v>
      </c>
    </row>
    <row r="236" spans="2:5" ht="16" x14ac:dyDescent="0.2">
      <c r="B236" s="6" t="s">
        <v>40248</v>
      </c>
      <c r="C236" s="6" t="s">
        <v>42</v>
      </c>
      <c r="D236" s="6" t="s">
        <v>40255</v>
      </c>
      <c r="E236" s="6">
        <v>6.4349999999999996</v>
      </c>
    </row>
    <row r="237" spans="2:5" ht="16" x14ac:dyDescent="0.2">
      <c r="B237" s="6" t="s">
        <v>40249</v>
      </c>
      <c r="C237" s="6" t="s">
        <v>42</v>
      </c>
      <c r="D237" s="6" t="s">
        <v>40255</v>
      </c>
      <c r="E237" s="6">
        <v>0</v>
      </c>
    </row>
    <row r="238" spans="2:5" ht="16" x14ac:dyDescent="0.2">
      <c r="B238" s="6" t="s">
        <v>40237</v>
      </c>
      <c r="C238" s="6" t="s">
        <v>43</v>
      </c>
      <c r="D238" s="6" t="s">
        <v>40255</v>
      </c>
      <c r="E238" s="6">
        <v>6.56</v>
      </c>
    </row>
    <row r="239" spans="2:5" ht="16" x14ac:dyDescent="0.2">
      <c r="B239" s="6" t="s">
        <v>40238</v>
      </c>
      <c r="C239" s="6" t="s">
        <v>43</v>
      </c>
      <c r="D239" s="6" t="s">
        <v>40255</v>
      </c>
      <c r="E239" s="6">
        <v>6.3550000000000004</v>
      </c>
    </row>
    <row r="240" spans="2:5" ht="16" x14ac:dyDescent="0.2">
      <c r="B240" s="6" t="s">
        <v>40239</v>
      </c>
      <c r="C240" s="6" t="s">
        <v>43</v>
      </c>
      <c r="D240" s="6" t="s">
        <v>40255</v>
      </c>
      <c r="E240" s="6">
        <v>7.44</v>
      </c>
    </row>
    <row r="241" spans="2:5" ht="16" x14ac:dyDescent="0.2">
      <c r="B241" s="6" t="s">
        <v>40240</v>
      </c>
      <c r="C241" s="6" t="s">
        <v>43</v>
      </c>
      <c r="D241" s="6" t="s">
        <v>40255</v>
      </c>
      <c r="E241" s="6">
        <v>10.734999999999999</v>
      </c>
    </row>
    <row r="242" spans="2:5" ht="16" x14ac:dyDescent="0.2">
      <c r="B242" s="6" t="s">
        <v>40241</v>
      </c>
      <c r="C242" s="6" t="s">
        <v>43</v>
      </c>
      <c r="D242" s="6" t="s">
        <v>40255</v>
      </c>
      <c r="E242" s="6">
        <v>7.5350000000000001</v>
      </c>
    </row>
    <row r="243" spans="2:5" ht="16" x14ac:dyDescent="0.2">
      <c r="B243" s="6" t="s">
        <v>40242</v>
      </c>
      <c r="C243" s="6" t="s">
        <v>43</v>
      </c>
      <c r="D243" s="6" t="s">
        <v>40255</v>
      </c>
      <c r="E243" s="6">
        <v>7.6849999999999996</v>
      </c>
    </row>
    <row r="244" spans="2:5" ht="16" x14ac:dyDescent="0.2">
      <c r="B244" s="6" t="s">
        <v>40243</v>
      </c>
      <c r="C244" s="6" t="s">
        <v>43</v>
      </c>
      <c r="D244" s="6" t="s">
        <v>40255</v>
      </c>
      <c r="E244" s="6">
        <v>7.32</v>
      </c>
    </row>
    <row r="245" spans="2:5" ht="16" x14ac:dyDescent="0.2">
      <c r="B245" s="6" t="s">
        <v>40244</v>
      </c>
      <c r="C245" s="6" t="s">
        <v>43</v>
      </c>
      <c r="D245" s="6" t="s">
        <v>40255</v>
      </c>
      <c r="E245" s="6">
        <v>7.1150000000000002</v>
      </c>
    </row>
    <row r="246" spans="2:5" ht="16" x14ac:dyDescent="0.2">
      <c r="B246" s="6" t="s">
        <v>40245</v>
      </c>
      <c r="C246" s="6" t="s">
        <v>43</v>
      </c>
      <c r="D246" s="6" t="s">
        <v>40255</v>
      </c>
      <c r="E246" s="6">
        <v>7.93</v>
      </c>
    </row>
    <row r="247" spans="2:5" ht="16" x14ac:dyDescent="0.2">
      <c r="B247" s="6" t="s">
        <v>40246</v>
      </c>
      <c r="C247" s="6" t="s">
        <v>43</v>
      </c>
      <c r="D247" s="6" t="s">
        <v>40255</v>
      </c>
      <c r="E247" s="6">
        <v>6.9749999999999996</v>
      </c>
    </row>
    <row r="248" spans="2:5" ht="16" x14ac:dyDescent="0.2">
      <c r="B248" s="6" t="s">
        <v>40247</v>
      </c>
      <c r="C248" s="6" t="s">
        <v>43</v>
      </c>
      <c r="D248" s="6" t="s">
        <v>40255</v>
      </c>
      <c r="E248" s="6">
        <v>9.4499999999999993</v>
      </c>
    </row>
    <row r="249" spans="2:5" ht="16" x14ac:dyDescent="0.2">
      <c r="B249" s="6" t="s">
        <v>40248</v>
      </c>
      <c r="C249" s="6" t="s">
        <v>43</v>
      </c>
      <c r="D249" s="6" t="s">
        <v>40255</v>
      </c>
      <c r="E249" s="6">
        <v>5.7649999999999997</v>
      </c>
    </row>
    <row r="250" spans="2:5" ht="16" x14ac:dyDescent="0.2">
      <c r="B250" s="6" t="s">
        <v>40249</v>
      </c>
      <c r="C250" s="6" t="s">
        <v>43</v>
      </c>
      <c r="D250" s="6" t="s">
        <v>40255</v>
      </c>
      <c r="E250" s="6">
        <v>0</v>
      </c>
    </row>
    <row r="251" spans="2:5" ht="16" x14ac:dyDescent="0.2">
      <c r="B251" s="6" t="s">
        <v>40237</v>
      </c>
      <c r="C251" s="6" t="s">
        <v>44</v>
      </c>
      <c r="D251" s="6" t="s">
        <v>40256</v>
      </c>
      <c r="E251" s="6">
        <v>6.5149999999999997</v>
      </c>
    </row>
    <row r="252" spans="2:5" ht="16" x14ac:dyDescent="0.2">
      <c r="B252" s="6" t="s">
        <v>40238</v>
      </c>
      <c r="C252" s="6" t="s">
        <v>44</v>
      </c>
      <c r="D252" s="6" t="s">
        <v>40256</v>
      </c>
      <c r="E252" s="6">
        <v>7.0650000000000004</v>
      </c>
    </row>
    <row r="253" spans="2:5" ht="16" x14ac:dyDescent="0.2">
      <c r="B253" s="6" t="s">
        <v>40239</v>
      </c>
      <c r="C253" s="6" t="s">
        <v>44</v>
      </c>
      <c r="D253" s="6" t="s">
        <v>40256</v>
      </c>
      <c r="E253" s="6">
        <v>8.7100000000000009</v>
      </c>
    </row>
    <row r="254" spans="2:5" ht="16" x14ac:dyDescent="0.2">
      <c r="B254" s="6" t="s">
        <v>40240</v>
      </c>
      <c r="C254" s="6" t="s">
        <v>44</v>
      </c>
      <c r="D254" s="6" t="s">
        <v>40256</v>
      </c>
      <c r="E254" s="6">
        <v>8.6649999999999991</v>
      </c>
    </row>
    <row r="255" spans="2:5" ht="16" x14ac:dyDescent="0.2">
      <c r="B255" s="6" t="s">
        <v>40241</v>
      </c>
      <c r="C255" s="6" t="s">
        <v>44</v>
      </c>
      <c r="D255" s="6" t="s">
        <v>40256</v>
      </c>
      <c r="E255" s="6">
        <v>28.7</v>
      </c>
    </row>
    <row r="256" spans="2:5" ht="16" x14ac:dyDescent="0.2">
      <c r="B256" s="6" t="s">
        <v>40242</v>
      </c>
      <c r="C256" s="6" t="s">
        <v>44</v>
      </c>
      <c r="D256" s="6" t="s">
        <v>40256</v>
      </c>
      <c r="E256" s="6">
        <v>93.2</v>
      </c>
    </row>
    <row r="257" spans="2:5" ht="16" x14ac:dyDescent="0.2">
      <c r="B257" s="6" t="s">
        <v>40243</v>
      </c>
      <c r="C257" s="6" t="s">
        <v>44</v>
      </c>
      <c r="D257" s="6" t="s">
        <v>40256</v>
      </c>
      <c r="E257" s="6">
        <v>92.05</v>
      </c>
    </row>
    <row r="258" spans="2:5" ht="16" x14ac:dyDescent="0.2">
      <c r="B258" s="6" t="s">
        <v>40244</v>
      </c>
      <c r="C258" s="6" t="s">
        <v>44</v>
      </c>
      <c r="D258" s="6" t="s">
        <v>40256</v>
      </c>
      <c r="E258" s="6">
        <v>14</v>
      </c>
    </row>
    <row r="259" spans="2:5" ht="16" x14ac:dyDescent="0.2">
      <c r="B259" s="6" t="s">
        <v>40245</v>
      </c>
      <c r="C259" s="6" t="s">
        <v>44</v>
      </c>
      <c r="D259" s="6" t="s">
        <v>40256</v>
      </c>
      <c r="E259" s="6">
        <v>9.01</v>
      </c>
    </row>
    <row r="260" spans="2:5" ht="16" x14ac:dyDescent="0.2">
      <c r="B260" s="6" t="s">
        <v>40246</v>
      </c>
      <c r="C260" s="6" t="s">
        <v>44</v>
      </c>
      <c r="D260" s="6" t="s">
        <v>40256</v>
      </c>
      <c r="E260" s="6">
        <v>8.73</v>
      </c>
    </row>
    <row r="261" spans="2:5" ht="16" x14ac:dyDescent="0.2">
      <c r="B261" s="6" t="s">
        <v>40247</v>
      </c>
      <c r="C261" s="6" t="s">
        <v>44</v>
      </c>
      <c r="D261" s="6" t="s">
        <v>40256</v>
      </c>
      <c r="E261" s="6">
        <v>9.1300000000000008</v>
      </c>
    </row>
    <row r="262" spans="2:5" ht="16" x14ac:dyDescent="0.2">
      <c r="B262" s="6" t="s">
        <v>40248</v>
      </c>
      <c r="C262" s="6" t="s">
        <v>44</v>
      </c>
      <c r="D262" s="6" t="s">
        <v>40256</v>
      </c>
      <c r="E262" s="6">
        <v>7.6150000000000002</v>
      </c>
    </row>
    <row r="263" spans="2:5" ht="16" x14ac:dyDescent="0.2">
      <c r="B263" s="6" t="s">
        <v>40249</v>
      </c>
      <c r="C263" s="6" t="s">
        <v>44</v>
      </c>
      <c r="D263" s="6" t="s">
        <v>40256</v>
      </c>
      <c r="E263" s="6">
        <v>5.7350000000000003</v>
      </c>
    </row>
    <row r="264" spans="2:5" ht="16" x14ac:dyDescent="0.2">
      <c r="B264" s="6" t="s">
        <v>40237</v>
      </c>
      <c r="C264" s="6" t="s">
        <v>45</v>
      </c>
      <c r="D264" s="6" t="s">
        <v>40257</v>
      </c>
      <c r="E264" s="6">
        <v>6.85</v>
      </c>
    </row>
    <row r="265" spans="2:5" ht="16" x14ac:dyDescent="0.2">
      <c r="B265" s="6" t="s">
        <v>40238</v>
      </c>
      <c r="C265" s="6" t="s">
        <v>45</v>
      </c>
      <c r="D265" s="6" t="s">
        <v>40257</v>
      </c>
      <c r="E265" s="6">
        <v>7.48</v>
      </c>
    </row>
    <row r="266" spans="2:5" ht="16" x14ac:dyDescent="0.2">
      <c r="B266" s="6" t="s">
        <v>40239</v>
      </c>
      <c r="C266" s="6" t="s">
        <v>45</v>
      </c>
      <c r="D266" s="6" t="s">
        <v>40257</v>
      </c>
      <c r="E266" s="6">
        <v>7.875</v>
      </c>
    </row>
    <row r="267" spans="2:5" ht="16" x14ac:dyDescent="0.2">
      <c r="B267" s="6" t="s">
        <v>40240</v>
      </c>
      <c r="C267" s="6" t="s">
        <v>45</v>
      </c>
      <c r="D267" s="6" t="s">
        <v>40257</v>
      </c>
      <c r="E267" s="6">
        <v>8.0449999999999999</v>
      </c>
    </row>
    <row r="268" spans="2:5" ht="16" x14ac:dyDescent="0.2">
      <c r="B268" s="6" t="s">
        <v>40241</v>
      </c>
      <c r="C268" s="6" t="s">
        <v>45</v>
      </c>
      <c r="D268" s="6" t="s">
        <v>40257</v>
      </c>
      <c r="E268" s="6">
        <v>8.2149999999999999</v>
      </c>
    </row>
    <row r="269" spans="2:5" ht="16" x14ac:dyDescent="0.2">
      <c r="B269" s="6" t="s">
        <v>40242</v>
      </c>
      <c r="C269" s="6" t="s">
        <v>45</v>
      </c>
      <c r="D269" s="6" t="s">
        <v>40257</v>
      </c>
      <c r="E269" s="6">
        <v>9.43</v>
      </c>
    </row>
    <row r="270" spans="2:5" ht="16" x14ac:dyDescent="0.2">
      <c r="B270" s="6" t="s">
        <v>40243</v>
      </c>
      <c r="C270" s="6" t="s">
        <v>45</v>
      </c>
      <c r="D270" s="6" t="s">
        <v>40257</v>
      </c>
      <c r="E270" s="6">
        <v>8.24</v>
      </c>
    </row>
    <row r="271" spans="2:5" ht="16" x14ac:dyDescent="0.2">
      <c r="B271" s="6" t="s">
        <v>40244</v>
      </c>
      <c r="C271" s="6" t="s">
        <v>45</v>
      </c>
      <c r="D271" s="6" t="s">
        <v>40257</v>
      </c>
      <c r="E271" s="6">
        <v>9.1199999999999992</v>
      </c>
    </row>
    <row r="272" spans="2:5" ht="16" x14ac:dyDescent="0.2">
      <c r="B272" s="6" t="s">
        <v>40245</v>
      </c>
      <c r="C272" s="6" t="s">
        <v>45</v>
      </c>
      <c r="D272" s="6" t="s">
        <v>40257</v>
      </c>
      <c r="E272" s="6">
        <v>7.67</v>
      </c>
    </row>
    <row r="273" spans="2:5" ht="16" x14ac:dyDescent="0.2">
      <c r="B273" s="6" t="s">
        <v>40246</v>
      </c>
      <c r="C273" s="6" t="s">
        <v>45</v>
      </c>
      <c r="D273" s="6" t="s">
        <v>40257</v>
      </c>
      <c r="E273" s="6">
        <v>7.77</v>
      </c>
    </row>
    <row r="274" spans="2:5" ht="16" x14ac:dyDescent="0.2">
      <c r="B274" s="6" t="s">
        <v>40247</v>
      </c>
      <c r="C274" s="6" t="s">
        <v>45</v>
      </c>
      <c r="D274" s="6" t="s">
        <v>40257</v>
      </c>
      <c r="E274" s="6">
        <v>8.43</v>
      </c>
    </row>
    <row r="275" spans="2:5" ht="16" x14ac:dyDescent="0.2">
      <c r="B275" s="6" t="s">
        <v>40248</v>
      </c>
      <c r="C275" s="6" t="s">
        <v>45</v>
      </c>
      <c r="D275" s="6" t="s">
        <v>40257</v>
      </c>
      <c r="E275" s="6">
        <v>3.895</v>
      </c>
    </row>
    <row r="276" spans="2:5" ht="16" x14ac:dyDescent="0.2">
      <c r="B276" s="6" t="s">
        <v>40249</v>
      </c>
      <c r="C276" s="6" t="s">
        <v>45</v>
      </c>
      <c r="D276" s="6" t="s">
        <v>40257</v>
      </c>
      <c r="E276" s="6">
        <v>0</v>
      </c>
    </row>
    <row r="277" spans="2:5" ht="16" x14ac:dyDescent="0.2">
      <c r="B277" s="6" t="s">
        <v>40237</v>
      </c>
      <c r="C277" s="6" t="s">
        <v>46</v>
      </c>
      <c r="D277" s="6" t="s">
        <v>40258</v>
      </c>
      <c r="E277" s="6">
        <v>6.51</v>
      </c>
    </row>
    <row r="278" spans="2:5" ht="16" x14ac:dyDescent="0.2">
      <c r="B278" s="6" t="s">
        <v>40238</v>
      </c>
      <c r="C278" s="6" t="s">
        <v>46</v>
      </c>
      <c r="D278" s="6" t="s">
        <v>40258</v>
      </c>
      <c r="E278" s="6">
        <v>7.16</v>
      </c>
    </row>
    <row r="279" spans="2:5" ht="16" x14ac:dyDescent="0.2">
      <c r="B279" s="6" t="s">
        <v>40239</v>
      </c>
      <c r="C279" s="6" t="s">
        <v>46</v>
      </c>
      <c r="D279" s="6" t="s">
        <v>40258</v>
      </c>
      <c r="E279" s="6">
        <v>7.35</v>
      </c>
    </row>
    <row r="280" spans="2:5" ht="16" x14ac:dyDescent="0.2">
      <c r="B280" s="6" t="s">
        <v>40240</v>
      </c>
      <c r="C280" s="6" t="s">
        <v>46</v>
      </c>
      <c r="D280" s="6" t="s">
        <v>40258</v>
      </c>
      <c r="E280" s="6">
        <v>8.4049999999999994</v>
      </c>
    </row>
    <row r="281" spans="2:5" ht="16" x14ac:dyDescent="0.2">
      <c r="B281" s="6" t="s">
        <v>40241</v>
      </c>
      <c r="C281" s="6" t="s">
        <v>46</v>
      </c>
      <c r="D281" s="6" t="s">
        <v>40258</v>
      </c>
      <c r="E281" s="6">
        <v>8.1050000000000004</v>
      </c>
    </row>
    <row r="282" spans="2:5" ht="16" x14ac:dyDescent="0.2">
      <c r="B282" s="6" t="s">
        <v>40242</v>
      </c>
      <c r="C282" s="6" t="s">
        <v>46</v>
      </c>
      <c r="D282" s="6" t="s">
        <v>40258</v>
      </c>
      <c r="E282" s="6">
        <v>8.2650000000000006</v>
      </c>
    </row>
    <row r="283" spans="2:5" ht="16" x14ac:dyDescent="0.2">
      <c r="B283" s="6" t="s">
        <v>40243</v>
      </c>
      <c r="C283" s="6" t="s">
        <v>46</v>
      </c>
      <c r="D283" s="6" t="s">
        <v>40258</v>
      </c>
      <c r="E283" s="6">
        <v>8.11</v>
      </c>
    </row>
    <row r="284" spans="2:5" ht="16" x14ac:dyDescent="0.2">
      <c r="B284" s="6" t="s">
        <v>40244</v>
      </c>
      <c r="C284" s="6" t="s">
        <v>46</v>
      </c>
      <c r="D284" s="6" t="s">
        <v>40258</v>
      </c>
      <c r="E284" s="6">
        <v>8.0050000000000008</v>
      </c>
    </row>
    <row r="285" spans="2:5" ht="16" x14ac:dyDescent="0.2">
      <c r="B285" s="6" t="s">
        <v>40245</v>
      </c>
      <c r="C285" s="6" t="s">
        <v>46</v>
      </c>
      <c r="D285" s="6" t="s">
        <v>40258</v>
      </c>
      <c r="E285" s="6">
        <v>8.8149999999999995</v>
      </c>
    </row>
    <row r="286" spans="2:5" ht="16" x14ac:dyDescent="0.2">
      <c r="B286" s="6" t="s">
        <v>40246</v>
      </c>
      <c r="C286" s="6" t="s">
        <v>46</v>
      </c>
      <c r="D286" s="6" t="s">
        <v>40258</v>
      </c>
      <c r="E286" s="6">
        <v>10.39</v>
      </c>
    </row>
    <row r="287" spans="2:5" ht="16" x14ac:dyDescent="0.2">
      <c r="B287" s="6" t="s">
        <v>40247</v>
      </c>
      <c r="C287" s="6" t="s">
        <v>46</v>
      </c>
      <c r="D287" s="6" t="s">
        <v>40258</v>
      </c>
      <c r="E287" s="6">
        <v>8.23</v>
      </c>
    </row>
    <row r="288" spans="2:5" ht="16" x14ac:dyDescent="0.2">
      <c r="B288" s="6" t="s">
        <v>40248</v>
      </c>
      <c r="C288" s="6" t="s">
        <v>46</v>
      </c>
      <c r="D288" s="6" t="s">
        <v>40258</v>
      </c>
      <c r="E288" s="6">
        <v>7.8449999999999998</v>
      </c>
    </row>
    <row r="289" spans="2:5" ht="16" x14ac:dyDescent="0.2">
      <c r="B289" s="6" t="s">
        <v>40249</v>
      </c>
      <c r="C289" s="6" t="s">
        <v>46</v>
      </c>
      <c r="D289" s="6" t="s">
        <v>40258</v>
      </c>
      <c r="E289" s="6">
        <v>0</v>
      </c>
    </row>
    <row r="290" spans="2:5" ht="16" x14ac:dyDescent="0.2">
      <c r="B290" s="6" t="s">
        <v>40237</v>
      </c>
      <c r="C290" s="6" t="s">
        <v>40140</v>
      </c>
      <c r="D290" s="6" t="s">
        <v>40259</v>
      </c>
      <c r="E290" s="6">
        <v>0</v>
      </c>
    </row>
    <row r="291" spans="2:5" ht="16" x14ac:dyDescent="0.2">
      <c r="B291" s="6" t="s">
        <v>40238</v>
      </c>
      <c r="C291" s="6" t="s">
        <v>40140</v>
      </c>
      <c r="D291" s="6" t="s">
        <v>40259</v>
      </c>
      <c r="E291" s="6">
        <v>0</v>
      </c>
    </row>
    <row r="292" spans="2:5" ht="16" x14ac:dyDescent="0.2">
      <c r="B292" s="6" t="s">
        <v>40239</v>
      </c>
      <c r="C292" s="6" t="s">
        <v>40140</v>
      </c>
      <c r="D292" s="6" t="s">
        <v>40259</v>
      </c>
      <c r="E292" s="6">
        <v>0</v>
      </c>
    </row>
    <row r="293" spans="2:5" ht="16" x14ac:dyDescent="0.2">
      <c r="B293" s="6" t="s">
        <v>40240</v>
      </c>
      <c r="C293" s="6" t="s">
        <v>40140</v>
      </c>
      <c r="D293" s="6" t="s">
        <v>40259</v>
      </c>
      <c r="E293" s="6">
        <v>0</v>
      </c>
    </row>
    <row r="294" spans="2:5" ht="16" x14ac:dyDescent="0.2">
      <c r="B294" s="6" t="s">
        <v>40241</v>
      </c>
      <c r="C294" s="6" t="s">
        <v>40140</v>
      </c>
      <c r="D294" s="6" t="s">
        <v>40259</v>
      </c>
      <c r="E294" s="6">
        <v>0</v>
      </c>
    </row>
    <row r="295" spans="2:5" ht="16" x14ac:dyDescent="0.2">
      <c r="B295" s="6" t="s">
        <v>40242</v>
      </c>
      <c r="C295" s="6" t="s">
        <v>40140</v>
      </c>
      <c r="D295" s="6" t="s">
        <v>40259</v>
      </c>
      <c r="E295" s="6">
        <v>0</v>
      </c>
    </row>
    <row r="296" spans="2:5" ht="16" x14ac:dyDescent="0.2">
      <c r="B296" s="6" t="s">
        <v>40243</v>
      </c>
      <c r="C296" s="6" t="s">
        <v>40140</v>
      </c>
      <c r="D296" s="6" t="s">
        <v>40259</v>
      </c>
      <c r="E296" s="6">
        <v>0</v>
      </c>
    </row>
    <row r="297" spans="2:5" ht="16" x14ac:dyDescent="0.2">
      <c r="B297" s="6" t="s">
        <v>40244</v>
      </c>
      <c r="C297" s="6" t="s">
        <v>40140</v>
      </c>
      <c r="D297" s="6" t="s">
        <v>40259</v>
      </c>
      <c r="E297" s="6">
        <v>0</v>
      </c>
    </row>
    <row r="298" spans="2:5" ht="16" x14ac:dyDescent="0.2">
      <c r="B298" s="6" t="s">
        <v>40245</v>
      </c>
      <c r="C298" s="6" t="s">
        <v>40140</v>
      </c>
      <c r="D298" s="6" t="s">
        <v>40259</v>
      </c>
      <c r="E298" s="6">
        <v>0</v>
      </c>
    </row>
    <row r="299" spans="2:5" ht="16" x14ac:dyDescent="0.2">
      <c r="B299" s="6" t="s">
        <v>40246</v>
      </c>
      <c r="C299" s="6" t="s">
        <v>40140</v>
      </c>
      <c r="D299" s="6" t="s">
        <v>40259</v>
      </c>
      <c r="E299" s="6">
        <v>0</v>
      </c>
    </row>
    <row r="300" spans="2:5" ht="16" x14ac:dyDescent="0.2">
      <c r="B300" s="6" t="s">
        <v>40247</v>
      </c>
      <c r="C300" s="6" t="s">
        <v>40140</v>
      </c>
      <c r="D300" s="6" t="s">
        <v>40259</v>
      </c>
      <c r="E300" s="6">
        <v>0</v>
      </c>
    </row>
    <row r="301" spans="2:5" ht="16" x14ac:dyDescent="0.2">
      <c r="B301" s="6" t="s">
        <v>40248</v>
      </c>
      <c r="C301" s="6" t="s">
        <v>40140</v>
      </c>
      <c r="D301" s="6" t="s">
        <v>40259</v>
      </c>
      <c r="E301" s="6">
        <v>0</v>
      </c>
    </row>
    <row r="302" spans="2:5" ht="16" x14ac:dyDescent="0.2">
      <c r="B302" s="6" t="s">
        <v>40249</v>
      </c>
      <c r="C302" s="6" t="s">
        <v>40140</v>
      </c>
      <c r="D302" s="6" t="s">
        <v>40259</v>
      </c>
      <c r="E302" s="6">
        <v>0</v>
      </c>
    </row>
    <row r="303" spans="2:5" ht="16" x14ac:dyDescent="0.2">
      <c r="B303" s="6" t="s">
        <v>40237</v>
      </c>
      <c r="C303" s="6" t="s">
        <v>47</v>
      </c>
      <c r="D303" s="6" t="s">
        <v>40259</v>
      </c>
      <c r="E303" s="6">
        <v>8.24</v>
      </c>
    </row>
    <row r="304" spans="2:5" ht="16" x14ac:dyDescent="0.2">
      <c r="B304" s="6" t="s">
        <v>40238</v>
      </c>
      <c r="C304" s="6" t="s">
        <v>47</v>
      </c>
      <c r="D304" s="6" t="s">
        <v>40259</v>
      </c>
      <c r="E304" s="6">
        <v>9.0250000000000004</v>
      </c>
    </row>
    <row r="305" spans="2:5" ht="16" x14ac:dyDescent="0.2">
      <c r="B305" s="6" t="s">
        <v>40239</v>
      </c>
      <c r="C305" s="6" t="s">
        <v>47</v>
      </c>
      <c r="D305" s="6" t="s">
        <v>40259</v>
      </c>
      <c r="E305" s="6">
        <v>9.4049999999999994</v>
      </c>
    </row>
    <row r="306" spans="2:5" ht="16" x14ac:dyDescent="0.2">
      <c r="B306" s="6" t="s">
        <v>40240</v>
      </c>
      <c r="C306" s="6" t="s">
        <v>47</v>
      </c>
      <c r="D306" s="6" t="s">
        <v>40259</v>
      </c>
      <c r="E306" s="6">
        <v>9.5500000000000007</v>
      </c>
    </row>
    <row r="307" spans="2:5" ht="16" x14ac:dyDescent="0.2">
      <c r="B307" s="6" t="s">
        <v>40241</v>
      </c>
      <c r="C307" s="6" t="s">
        <v>47</v>
      </c>
      <c r="D307" s="6" t="s">
        <v>40259</v>
      </c>
      <c r="E307" s="6">
        <v>8.3849999999999998</v>
      </c>
    </row>
    <row r="308" spans="2:5" ht="16" x14ac:dyDescent="0.2">
      <c r="B308" s="6" t="s">
        <v>40242</v>
      </c>
      <c r="C308" s="6" t="s">
        <v>47</v>
      </c>
      <c r="D308" s="6" t="s">
        <v>40259</v>
      </c>
      <c r="E308" s="6">
        <v>9.5950000000000006</v>
      </c>
    </row>
    <row r="309" spans="2:5" ht="16" x14ac:dyDescent="0.2">
      <c r="B309" s="6" t="s">
        <v>40243</v>
      </c>
      <c r="C309" s="6" t="s">
        <v>47</v>
      </c>
      <c r="D309" s="6" t="s">
        <v>40259</v>
      </c>
      <c r="E309" s="6">
        <v>8.3800000000000008</v>
      </c>
    </row>
    <row r="310" spans="2:5" ht="16" x14ac:dyDescent="0.2">
      <c r="B310" s="6" t="s">
        <v>40244</v>
      </c>
      <c r="C310" s="6" t="s">
        <v>47</v>
      </c>
      <c r="D310" s="6" t="s">
        <v>40259</v>
      </c>
      <c r="E310" s="6">
        <v>9.17</v>
      </c>
    </row>
    <row r="311" spans="2:5" ht="16" x14ac:dyDescent="0.2">
      <c r="B311" s="6" t="s">
        <v>40245</v>
      </c>
      <c r="C311" s="6" t="s">
        <v>47</v>
      </c>
      <c r="D311" s="6" t="s">
        <v>40259</v>
      </c>
      <c r="E311" s="6">
        <v>8.5749999999999993</v>
      </c>
    </row>
    <row r="312" spans="2:5" ht="16" x14ac:dyDescent="0.2">
      <c r="B312" s="6" t="s">
        <v>40246</v>
      </c>
      <c r="C312" s="6" t="s">
        <v>47</v>
      </c>
      <c r="D312" s="6" t="s">
        <v>40259</v>
      </c>
      <c r="E312" s="6">
        <v>9.2050000000000001</v>
      </c>
    </row>
    <row r="313" spans="2:5" ht="16" x14ac:dyDescent="0.2">
      <c r="B313" s="6" t="s">
        <v>40247</v>
      </c>
      <c r="C313" s="6" t="s">
        <v>47</v>
      </c>
      <c r="D313" s="6" t="s">
        <v>40259</v>
      </c>
      <c r="E313" s="6">
        <v>9.4949999999999992</v>
      </c>
    </row>
    <row r="314" spans="2:5" ht="16" x14ac:dyDescent="0.2">
      <c r="B314" s="6" t="s">
        <v>40248</v>
      </c>
      <c r="C314" s="6" t="s">
        <v>47</v>
      </c>
      <c r="D314" s="6" t="s">
        <v>40259</v>
      </c>
      <c r="E314" s="6">
        <v>8.1199999999999992</v>
      </c>
    </row>
    <row r="315" spans="2:5" ht="16" x14ac:dyDescent="0.2">
      <c r="B315" s="6" t="s">
        <v>40249</v>
      </c>
      <c r="C315" s="6" t="s">
        <v>47</v>
      </c>
      <c r="D315" s="6" t="s">
        <v>40259</v>
      </c>
      <c r="E315" s="6">
        <v>0</v>
      </c>
    </row>
  </sheetData>
  <pageMargins left="0.7" right="0.7" top="0.75" bottom="0.75" header="0.3" footer="0.3"/>
</worksheet>
</file>

<file path=xl/worksheets/sheet1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6CABF43C-7D0C-E54E-BD25-6B63B87234B5}">
  <dimension ref="A1:E315"/>
  <sheetViews>
    <sheetView workbookViewId="0">
      <selection activeCell="M24" sqref="M24"/>
    </sheetView>
  </sheetViews>
  <sheetFormatPr baseColWidth="10" defaultColWidth="8.83203125" defaultRowHeight="15" x14ac:dyDescent="0.2"/>
  <cols>
    <col min="1" max="1" width="19.5" bestFit="1" customWidth="1"/>
    <col min="2" max="2" width="11" style="19" bestFit="1" customWidth="1"/>
    <col min="3" max="3" width="9" style="19" bestFit="1" customWidth="1"/>
    <col min="4" max="4" width="8" style="19" bestFit="1" customWidth="1"/>
    <col min="5" max="5" width="15.6640625" style="19" bestFit="1" customWidth="1"/>
  </cols>
  <sheetData>
    <row r="1" spans="1:5" x14ac:dyDescent="0.2">
      <c r="A1" s="1" t="s">
        <v>40261</v>
      </c>
    </row>
    <row r="2" spans="1:5" s="7" customFormat="1" ht="16" x14ac:dyDescent="0.2">
      <c r="A2" s="8"/>
    </row>
    <row r="3" spans="1:5" s="7" customFormat="1" ht="17" x14ac:dyDescent="0.2">
      <c r="A3" s="8"/>
      <c r="B3" s="7" t="s">
        <v>40262</v>
      </c>
      <c r="C3" s="7" t="s">
        <v>40263</v>
      </c>
      <c r="D3" s="7" t="s">
        <v>40264</v>
      </c>
      <c r="E3" s="15" t="s">
        <v>40279</v>
      </c>
    </row>
    <row r="4" spans="1:5" s="7" customFormat="1" ht="16" x14ac:dyDescent="0.2">
      <c r="B4" s="7" t="s">
        <v>40265</v>
      </c>
      <c r="C4" s="7" t="s">
        <v>40266</v>
      </c>
      <c r="D4" s="7">
        <v>2</v>
      </c>
      <c r="E4" s="7" t="s">
        <v>40267</v>
      </c>
    </row>
    <row r="5" spans="1:5" s="7" customFormat="1" ht="16" x14ac:dyDescent="0.2">
      <c r="B5" s="7" t="s">
        <v>40268</v>
      </c>
      <c r="C5" s="7" t="s">
        <v>40269</v>
      </c>
      <c r="D5" s="7">
        <v>2</v>
      </c>
      <c r="E5" s="7" t="s">
        <v>40267</v>
      </c>
    </row>
    <row r="6" spans="1:5" s="7" customFormat="1" ht="16" x14ac:dyDescent="0.2">
      <c r="B6" s="7" t="s">
        <v>40270</v>
      </c>
      <c r="C6" s="7" t="s">
        <v>40271</v>
      </c>
      <c r="D6" s="7">
        <v>5</v>
      </c>
      <c r="E6" s="7" t="s">
        <v>40267</v>
      </c>
    </row>
    <row r="7" spans="1:5" s="7" customFormat="1" ht="16" x14ac:dyDescent="0.2">
      <c r="B7" s="7" t="s">
        <v>40272</v>
      </c>
      <c r="C7" s="7" t="s">
        <v>40273</v>
      </c>
      <c r="D7" s="7">
        <v>1</v>
      </c>
      <c r="E7" s="7" t="s">
        <v>40274</v>
      </c>
    </row>
    <row r="8" spans="1:5" s="7" customFormat="1" ht="16" x14ac:dyDescent="0.2">
      <c r="B8" s="7" t="s">
        <v>40275</v>
      </c>
      <c r="C8" s="7" t="s">
        <v>40276</v>
      </c>
      <c r="D8" s="7">
        <v>4</v>
      </c>
      <c r="E8" s="7" t="s">
        <v>40267</v>
      </c>
    </row>
    <row r="9" spans="1:5" s="7" customFormat="1" ht="16" x14ac:dyDescent="0.2">
      <c r="B9" s="7" t="s">
        <v>40277</v>
      </c>
      <c r="C9" s="7" t="s">
        <v>40278</v>
      </c>
      <c r="D9" s="7">
        <v>5</v>
      </c>
      <c r="E9" s="7" t="s">
        <v>40267</v>
      </c>
    </row>
    <row r="10" spans="1:5" s="7" customFormat="1" ht="16" x14ac:dyDescent="0.2"/>
    <row r="11" spans="1:5" s="7" customFormat="1" ht="16" x14ac:dyDescent="0.2"/>
    <row r="12" spans="1:5" s="7" customFormat="1" ht="16" x14ac:dyDescent="0.2"/>
    <row r="13" spans="1:5" s="7" customFormat="1" ht="16" x14ac:dyDescent="0.2"/>
    <row r="14" spans="1:5" s="7" customFormat="1" ht="16" x14ac:dyDescent="0.2"/>
    <row r="15" spans="1:5" s="7" customFormat="1" ht="16" x14ac:dyDescent="0.2"/>
    <row r="16" spans="1:5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pans="2:5" s="7" customFormat="1" ht="16" x14ac:dyDescent="0.2"/>
    <row r="34" spans="2:5" s="7" customFormat="1" ht="16" x14ac:dyDescent="0.2"/>
    <row r="35" spans="2:5" ht="16" x14ac:dyDescent="0.2">
      <c r="B35" s="6"/>
      <c r="C35" s="6"/>
      <c r="D35" s="6"/>
      <c r="E35" s="6"/>
    </row>
    <row r="36" spans="2:5" ht="16" x14ac:dyDescent="0.2">
      <c r="B36" s="6"/>
      <c r="C36" s="6"/>
      <c r="D36" s="6"/>
      <c r="E36" s="6"/>
    </row>
    <row r="37" spans="2:5" ht="16" x14ac:dyDescent="0.2">
      <c r="B37" s="6"/>
      <c r="C37" s="6"/>
      <c r="D37" s="6"/>
      <c r="E37" s="6"/>
    </row>
    <row r="38" spans="2:5" ht="16" x14ac:dyDescent="0.2">
      <c r="B38" s="6"/>
      <c r="C38" s="6"/>
      <c r="D38" s="6"/>
      <c r="E38" s="6"/>
    </row>
    <row r="39" spans="2:5" ht="16" x14ac:dyDescent="0.2">
      <c r="B39" s="6"/>
      <c r="C39" s="6"/>
      <c r="D39" s="6"/>
      <c r="E39" s="6"/>
    </row>
    <row r="40" spans="2:5" ht="16" x14ac:dyDescent="0.2">
      <c r="B40" s="6"/>
      <c r="C40" s="6"/>
      <c r="D40" s="6"/>
      <c r="E40" s="6"/>
    </row>
    <row r="41" spans="2:5" ht="16" x14ac:dyDescent="0.2">
      <c r="B41" s="6"/>
      <c r="C41" s="6"/>
      <c r="D41" s="6"/>
      <c r="E41" s="6"/>
    </row>
    <row r="42" spans="2:5" ht="16" x14ac:dyDescent="0.2">
      <c r="B42" s="6"/>
      <c r="C42" s="6"/>
      <c r="D42" s="6"/>
      <c r="E42" s="6"/>
    </row>
    <row r="43" spans="2:5" ht="16" x14ac:dyDescent="0.2">
      <c r="B43" s="6"/>
      <c r="C43" s="6"/>
      <c r="D43" s="6"/>
      <c r="E43" s="6"/>
    </row>
    <row r="44" spans="2:5" ht="16" x14ac:dyDescent="0.2">
      <c r="B44" s="6"/>
      <c r="C44" s="6"/>
      <c r="D44" s="6"/>
      <c r="E44" s="6"/>
    </row>
    <row r="45" spans="2:5" ht="16" x14ac:dyDescent="0.2">
      <c r="B45" s="6"/>
      <c r="C45" s="6"/>
      <c r="D45" s="6"/>
      <c r="E45" s="6"/>
    </row>
    <row r="46" spans="2:5" ht="16" x14ac:dyDescent="0.2">
      <c r="B46" s="6"/>
      <c r="C46" s="6"/>
      <c r="D46" s="6"/>
      <c r="E46" s="6"/>
    </row>
    <row r="47" spans="2:5" ht="16" x14ac:dyDescent="0.2">
      <c r="B47" s="6"/>
      <c r="C47" s="6"/>
      <c r="D47" s="6"/>
      <c r="E47" s="6"/>
    </row>
    <row r="48" spans="2:5" ht="16" x14ac:dyDescent="0.2">
      <c r="B48" s="6"/>
      <c r="C48" s="6"/>
      <c r="D48" s="6"/>
      <c r="E48" s="6"/>
    </row>
    <row r="49" spans="2:5" ht="16" x14ac:dyDescent="0.2">
      <c r="B49" s="6"/>
      <c r="C49" s="6"/>
      <c r="D49" s="6"/>
      <c r="E49" s="6"/>
    </row>
    <row r="50" spans="2:5" ht="16" x14ac:dyDescent="0.2">
      <c r="B50" s="6"/>
      <c r="C50" s="6"/>
      <c r="D50" s="6"/>
      <c r="E50" s="6"/>
    </row>
    <row r="51" spans="2:5" ht="16" x14ac:dyDescent="0.2">
      <c r="B51" s="6"/>
      <c r="C51" s="6"/>
      <c r="D51" s="6"/>
      <c r="E51" s="6"/>
    </row>
    <row r="52" spans="2:5" ht="16" x14ac:dyDescent="0.2">
      <c r="B52" s="6"/>
      <c r="C52" s="6"/>
      <c r="D52" s="6"/>
      <c r="E52" s="6"/>
    </row>
    <row r="53" spans="2:5" ht="16" x14ac:dyDescent="0.2">
      <c r="B53" s="6"/>
      <c r="C53" s="6"/>
      <c r="D53" s="6"/>
      <c r="E53" s="6"/>
    </row>
    <row r="54" spans="2:5" ht="16" x14ac:dyDescent="0.2">
      <c r="B54" s="6"/>
      <c r="C54" s="6"/>
      <c r="D54" s="6"/>
      <c r="E54" s="6"/>
    </row>
    <row r="55" spans="2:5" ht="16" x14ac:dyDescent="0.2">
      <c r="B55" s="6"/>
      <c r="C55" s="6"/>
      <c r="D55" s="6"/>
      <c r="E55" s="6"/>
    </row>
    <row r="56" spans="2:5" ht="16" x14ac:dyDescent="0.2">
      <c r="B56" s="6"/>
      <c r="C56" s="6"/>
      <c r="D56" s="6"/>
      <c r="E56" s="6"/>
    </row>
    <row r="57" spans="2:5" ht="16" x14ac:dyDescent="0.2">
      <c r="B57" s="6"/>
      <c r="C57" s="6"/>
      <c r="D57" s="6"/>
      <c r="E57" s="6"/>
    </row>
    <row r="58" spans="2:5" ht="16" x14ac:dyDescent="0.2">
      <c r="B58" s="6"/>
      <c r="C58" s="6"/>
      <c r="D58" s="6"/>
      <c r="E58" s="6"/>
    </row>
    <row r="59" spans="2:5" ht="16" x14ac:dyDescent="0.2">
      <c r="B59" s="6"/>
      <c r="C59" s="6"/>
      <c r="D59" s="6"/>
      <c r="E59" s="6"/>
    </row>
    <row r="60" spans="2:5" ht="16" x14ac:dyDescent="0.2">
      <c r="B60" s="6"/>
      <c r="C60" s="6"/>
      <c r="D60" s="6"/>
      <c r="E60" s="6"/>
    </row>
    <row r="61" spans="2:5" ht="16" x14ac:dyDescent="0.2">
      <c r="B61" s="6"/>
      <c r="C61" s="6"/>
      <c r="D61" s="6"/>
      <c r="E61" s="6"/>
    </row>
    <row r="62" spans="2:5" ht="16" x14ac:dyDescent="0.2">
      <c r="B62" s="6"/>
      <c r="C62" s="6"/>
      <c r="D62" s="6"/>
      <c r="E62" s="6"/>
    </row>
    <row r="63" spans="2:5" ht="16" x14ac:dyDescent="0.2">
      <c r="B63" s="6"/>
      <c r="C63" s="6"/>
      <c r="D63" s="6"/>
      <c r="E63" s="6"/>
    </row>
    <row r="64" spans="2:5" ht="16" x14ac:dyDescent="0.2">
      <c r="B64" s="6"/>
      <c r="C64" s="6"/>
      <c r="D64" s="6"/>
      <c r="E64" s="6"/>
    </row>
    <row r="65" spans="2:5" ht="16" x14ac:dyDescent="0.2">
      <c r="B65" s="6"/>
      <c r="C65" s="6"/>
      <c r="D65" s="6"/>
      <c r="E65" s="6"/>
    </row>
    <row r="66" spans="2:5" ht="16" x14ac:dyDescent="0.2">
      <c r="B66" s="6"/>
      <c r="C66" s="6"/>
      <c r="D66" s="6"/>
      <c r="E66" s="6"/>
    </row>
    <row r="67" spans="2:5" ht="16" x14ac:dyDescent="0.2">
      <c r="B67" s="6"/>
      <c r="C67" s="6"/>
      <c r="D67" s="6"/>
      <c r="E67" s="6"/>
    </row>
    <row r="68" spans="2:5" ht="16" x14ac:dyDescent="0.2">
      <c r="B68" s="6"/>
      <c r="C68" s="6"/>
      <c r="D68" s="6"/>
      <c r="E68" s="6"/>
    </row>
    <row r="69" spans="2:5" ht="16" x14ac:dyDescent="0.2">
      <c r="B69" s="6"/>
      <c r="C69" s="6"/>
      <c r="D69" s="6"/>
      <c r="E69" s="6"/>
    </row>
    <row r="70" spans="2:5" ht="16" x14ac:dyDescent="0.2">
      <c r="B70" s="6"/>
      <c r="C70" s="6"/>
      <c r="D70" s="6"/>
      <c r="E70" s="6"/>
    </row>
    <row r="71" spans="2:5" ht="16" x14ac:dyDescent="0.2">
      <c r="B71" s="6"/>
      <c r="C71" s="6"/>
      <c r="D71" s="6"/>
      <c r="E71" s="6"/>
    </row>
    <row r="72" spans="2:5" ht="16" x14ac:dyDescent="0.2">
      <c r="B72" s="6"/>
      <c r="C72" s="6"/>
      <c r="D72" s="6"/>
      <c r="E72" s="6"/>
    </row>
    <row r="73" spans="2:5" ht="16" x14ac:dyDescent="0.2">
      <c r="B73" s="6"/>
      <c r="C73" s="6"/>
      <c r="D73" s="6"/>
      <c r="E73" s="6"/>
    </row>
    <row r="74" spans="2:5" ht="16" x14ac:dyDescent="0.2">
      <c r="B74" s="6"/>
      <c r="C74" s="6"/>
      <c r="D74" s="6"/>
      <c r="E74" s="6"/>
    </row>
    <row r="75" spans="2:5" ht="16" x14ac:dyDescent="0.2">
      <c r="B75" s="6"/>
      <c r="C75" s="6"/>
      <c r="D75" s="6"/>
      <c r="E75" s="6"/>
    </row>
    <row r="76" spans="2:5" ht="16" x14ac:dyDescent="0.2">
      <c r="B76" s="6"/>
      <c r="C76" s="6"/>
      <c r="D76" s="6"/>
      <c r="E76" s="6"/>
    </row>
    <row r="77" spans="2:5" ht="16" x14ac:dyDescent="0.2">
      <c r="B77" s="6"/>
      <c r="C77" s="6"/>
      <c r="D77" s="6"/>
      <c r="E77" s="6"/>
    </row>
    <row r="78" spans="2:5" ht="16" x14ac:dyDescent="0.2">
      <c r="B78" s="6"/>
      <c r="C78" s="6"/>
      <c r="D78" s="6"/>
      <c r="E78" s="6"/>
    </row>
    <row r="79" spans="2:5" ht="16" x14ac:dyDescent="0.2">
      <c r="B79" s="6"/>
      <c r="C79" s="6"/>
      <c r="D79" s="6"/>
      <c r="E79" s="6"/>
    </row>
    <row r="80" spans="2:5" ht="16" x14ac:dyDescent="0.2">
      <c r="B80" s="6"/>
      <c r="C80" s="6"/>
      <c r="D80" s="6"/>
      <c r="E80" s="6"/>
    </row>
    <row r="81" spans="2:5" ht="16" x14ac:dyDescent="0.2">
      <c r="B81" s="6"/>
      <c r="C81" s="6"/>
      <c r="D81" s="6"/>
      <c r="E81" s="6"/>
    </row>
    <row r="82" spans="2:5" ht="16" x14ac:dyDescent="0.2">
      <c r="B82" s="6"/>
      <c r="C82" s="6"/>
      <c r="D82" s="6"/>
      <c r="E82" s="6"/>
    </row>
    <row r="83" spans="2:5" ht="16" x14ac:dyDescent="0.2">
      <c r="B83" s="6"/>
      <c r="C83" s="6"/>
      <c r="D83" s="6"/>
      <c r="E83" s="6"/>
    </row>
    <row r="84" spans="2:5" ht="16" x14ac:dyDescent="0.2">
      <c r="B84" s="6"/>
      <c r="C84" s="6"/>
      <c r="D84" s="6"/>
      <c r="E84" s="6"/>
    </row>
    <row r="85" spans="2:5" ht="16" x14ac:dyDescent="0.2">
      <c r="B85" s="6"/>
      <c r="C85" s="6"/>
      <c r="D85" s="6"/>
      <c r="E85" s="6"/>
    </row>
    <row r="86" spans="2:5" ht="16" x14ac:dyDescent="0.2">
      <c r="B86" s="6"/>
      <c r="C86" s="6"/>
      <c r="D86" s="6"/>
      <c r="E86" s="6"/>
    </row>
    <row r="87" spans="2:5" ht="16" x14ac:dyDescent="0.2">
      <c r="B87" s="6"/>
      <c r="C87" s="6"/>
      <c r="D87" s="6"/>
      <c r="E87" s="6"/>
    </row>
    <row r="88" spans="2:5" ht="16" x14ac:dyDescent="0.2">
      <c r="B88" s="6"/>
      <c r="C88" s="6"/>
      <c r="D88" s="6"/>
      <c r="E88" s="6"/>
    </row>
    <row r="89" spans="2:5" ht="16" x14ac:dyDescent="0.2">
      <c r="B89" s="6"/>
      <c r="C89" s="6"/>
      <c r="D89" s="6"/>
      <c r="E89" s="6"/>
    </row>
    <row r="90" spans="2:5" ht="16" x14ac:dyDescent="0.2">
      <c r="B90" s="6"/>
      <c r="C90" s="6"/>
      <c r="D90" s="6"/>
      <c r="E90" s="6"/>
    </row>
    <row r="91" spans="2:5" ht="16" x14ac:dyDescent="0.2">
      <c r="B91" s="6"/>
      <c r="C91" s="6"/>
      <c r="D91" s="6"/>
      <c r="E91" s="6"/>
    </row>
    <row r="92" spans="2:5" ht="16" x14ac:dyDescent="0.2">
      <c r="B92" s="6"/>
      <c r="C92" s="6"/>
      <c r="D92" s="6"/>
      <c r="E92" s="6"/>
    </row>
    <row r="93" spans="2:5" ht="16" x14ac:dyDescent="0.2">
      <c r="B93" s="6"/>
      <c r="C93" s="6"/>
      <c r="D93" s="6"/>
      <c r="E93" s="6"/>
    </row>
    <row r="94" spans="2:5" ht="16" x14ac:dyDescent="0.2">
      <c r="B94" s="6"/>
      <c r="C94" s="6"/>
      <c r="D94" s="6"/>
      <c r="E94" s="6"/>
    </row>
    <row r="95" spans="2:5" ht="16" x14ac:dyDescent="0.2">
      <c r="B95" s="6"/>
      <c r="C95" s="6"/>
      <c r="D95" s="6"/>
      <c r="E95" s="6"/>
    </row>
    <row r="96" spans="2:5" ht="16" x14ac:dyDescent="0.2">
      <c r="B96" s="6"/>
      <c r="C96" s="6"/>
      <c r="D96" s="6"/>
      <c r="E96" s="6"/>
    </row>
    <row r="97" spans="2:5" ht="16" x14ac:dyDescent="0.2">
      <c r="B97" s="6"/>
      <c r="C97" s="6"/>
      <c r="D97" s="6"/>
      <c r="E97" s="6"/>
    </row>
    <row r="98" spans="2:5" ht="16" x14ac:dyDescent="0.2">
      <c r="B98" s="6"/>
      <c r="C98" s="6"/>
      <c r="D98" s="6"/>
      <c r="E98" s="6"/>
    </row>
    <row r="99" spans="2:5" ht="16" x14ac:dyDescent="0.2">
      <c r="B99" s="6"/>
      <c r="C99" s="6"/>
      <c r="D99" s="6"/>
      <c r="E99" s="6"/>
    </row>
    <row r="100" spans="2:5" ht="16" x14ac:dyDescent="0.2">
      <c r="B100" s="6"/>
      <c r="C100" s="6"/>
      <c r="D100" s="6"/>
      <c r="E100" s="6"/>
    </row>
    <row r="101" spans="2:5" ht="16" x14ac:dyDescent="0.2">
      <c r="B101" s="6"/>
      <c r="C101" s="6"/>
      <c r="D101" s="6"/>
      <c r="E101" s="6"/>
    </row>
    <row r="102" spans="2:5" ht="16" x14ac:dyDescent="0.2">
      <c r="B102" s="6"/>
      <c r="C102" s="6"/>
      <c r="D102" s="6"/>
      <c r="E102" s="6"/>
    </row>
    <row r="103" spans="2:5" ht="16" x14ac:dyDescent="0.2">
      <c r="B103" s="6"/>
      <c r="C103" s="6"/>
      <c r="D103" s="6"/>
      <c r="E103" s="6"/>
    </row>
    <row r="104" spans="2:5" ht="16" x14ac:dyDescent="0.2">
      <c r="B104" s="6"/>
      <c r="C104" s="6"/>
      <c r="D104" s="6"/>
      <c r="E104" s="6"/>
    </row>
    <row r="105" spans="2:5" ht="16" x14ac:dyDescent="0.2">
      <c r="B105" s="6"/>
      <c r="C105" s="6"/>
      <c r="D105" s="6"/>
      <c r="E105" s="6"/>
    </row>
    <row r="106" spans="2:5" ht="16" x14ac:dyDescent="0.2">
      <c r="B106" s="6"/>
      <c r="C106" s="6"/>
      <c r="D106" s="6"/>
      <c r="E106" s="6"/>
    </row>
    <row r="107" spans="2:5" ht="16" x14ac:dyDescent="0.2">
      <c r="B107" s="6"/>
      <c r="C107" s="6"/>
      <c r="D107" s="6"/>
      <c r="E107" s="6"/>
    </row>
    <row r="108" spans="2:5" ht="16" x14ac:dyDescent="0.2">
      <c r="B108" s="6"/>
      <c r="C108" s="6"/>
      <c r="D108" s="6"/>
      <c r="E108" s="6"/>
    </row>
    <row r="109" spans="2:5" ht="16" x14ac:dyDescent="0.2">
      <c r="B109" s="6"/>
      <c r="C109" s="6"/>
      <c r="D109" s="6"/>
      <c r="E109" s="6"/>
    </row>
    <row r="110" spans="2:5" ht="16" x14ac:dyDescent="0.2">
      <c r="B110" s="6"/>
      <c r="C110" s="6"/>
      <c r="D110" s="6"/>
      <c r="E110" s="6"/>
    </row>
    <row r="111" spans="2:5" ht="16" x14ac:dyDescent="0.2">
      <c r="B111" s="6"/>
      <c r="C111" s="6"/>
      <c r="D111" s="6"/>
      <c r="E111" s="6"/>
    </row>
    <row r="112" spans="2:5" ht="16" x14ac:dyDescent="0.2">
      <c r="B112" s="6"/>
      <c r="C112" s="6"/>
      <c r="D112" s="6"/>
      <c r="E112" s="6"/>
    </row>
    <row r="113" spans="2:5" ht="16" x14ac:dyDescent="0.2">
      <c r="B113" s="6"/>
      <c r="C113" s="6"/>
      <c r="D113" s="6"/>
      <c r="E113" s="6"/>
    </row>
    <row r="114" spans="2:5" ht="16" x14ac:dyDescent="0.2">
      <c r="B114" s="6"/>
      <c r="C114" s="6"/>
      <c r="D114" s="6"/>
      <c r="E114" s="6"/>
    </row>
    <row r="115" spans="2:5" ht="16" x14ac:dyDescent="0.2">
      <c r="B115" s="6"/>
      <c r="C115" s="6"/>
      <c r="D115" s="6"/>
      <c r="E115" s="6"/>
    </row>
    <row r="116" spans="2:5" ht="16" x14ac:dyDescent="0.2">
      <c r="B116" s="6"/>
      <c r="C116" s="6"/>
      <c r="D116" s="6"/>
      <c r="E116" s="6"/>
    </row>
    <row r="117" spans="2:5" ht="16" x14ac:dyDescent="0.2">
      <c r="B117" s="6"/>
      <c r="C117" s="6"/>
      <c r="D117" s="6"/>
      <c r="E117" s="6"/>
    </row>
    <row r="118" spans="2:5" ht="16" x14ac:dyDescent="0.2">
      <c r="B118" s="6"/>
      <c r="C118" s="6"/>
      <c r="D118" s="6"/>
      <c r="E118" s="6"/>
    </row>
    <row r="119" spans="2:5" ht="16" x14ac:dyDescent="0.2">
      <c r="B119" s="6"/>
      <c r="C119" s="6"/>
      <c r="D119" s="6"/>
      <c r="E119" s="6"/>
    </row>
    <row r="120" spans="2:5" ht="16" x14ac:dyDescent="0.2">
      <c r="B120" s="6"/>
      <c r="C120" s="6"/>
      <c r="D120" s="6"/>
      <c r="E120" s="6"/>
    </row>
    <row r="121" spans="2:5" ht="16" x14ac:dyDescent="0.2">
      <c r="B121" s="6"/>
      <c r="C121" s="6"/>
      <c r="D121" s="6"/>
      <c r="E121" s="6"/>
    </row>
    <row r="122" spans="2:5" ht="16" x14ac:dyDescent="0.2">
      <c r="B122" s="6"/>
      <c r="C122" s="6"/>
      <c r="D122" s="6"/>
      <c r="E122" s="6"/>
    </row>
    <row r="123" spans="2:5" ht="16" x14ac:dyDescent="0.2">
      <c r="B123" s="6"/>
      <c r="C123" s="6"/>
      <c r="D123" s="6"/>
      <c r="E123" s="6"/>
    </row>
    <row r="124" spans="2:5" ht="16" x14ac:dyDescent="0.2">
      <c r="B124" s="6"/>
      <c r="C124" s="6"/>
      <c r="D124" s="6"/>
      <c r="E124" s="6"/>
    </row>
    <row r="125" spans="2:5" ht="16" x14ac:dyDescent="0.2">
      <c r="B125" s="6"/>
      <c r="C125" s="6"/>
      <c r="D125" s="6"/>
      <c r="E125" s="6"/>
    </row>
    <row r="126" spans="2:5" ht="16" x14ac:dyDescent="0.2">
      <c r="B126" s="6"/>
      <c r="C126" s="6"/>
      <c r="D126" s="6"/>
      <c r="E126" s="6"/>
    </row>
    <row r="127" spans="2:5" ht="16" x14ac:dyDescent="0.2">
      <c r="B127" s="6"/>
      <c r="C127" s="6"/>
      <c r="D127" s="6"/>
      <c r="E127" s="6"/>
    </row>
    <row r="128" spans="2:5" ht="16" x14ac:dyDescent="0.2">
      <c r="B128" s="6"/>
      <c r="C128" s="6"/>
      <c r="D128" s="6"/>
      <c r="E128" s="6"/>
    </row>
    <row r="129" spans="2:5" ht="16" x14ac:dyDescent="0.2">
      <c r="B129" s="6"/>
      <c r="C129" s="6"/>
      <c r="D129" s="6"/>
      <c r="E129" s="6"/>
    </row>
    <row r="130" spans="2:5" ht="16" x14ac:dyDescent="0.2">
      <c r="B130" s="6"/>
      <c r="C130" s="6"/>
      <c r="D130" s="6"/>
      <c r="E130" s="6"/>
    </row>
    <row r="131" spans="2:5" ht="16" x14ac:dyDescent="0.2">
      <c r="B131" s="6"/>
      <c r="C131" s="6"/>
      <c r="D131" s="6"/>
      <c r="E131" s="6"/>
    </row>
    <row r="132" spans="2:5" ht="16" x14ac:dyDescent="0.2">
      <c r="B132" s="6"/>
      <c r="C132" s="6"/>
      <c r="D132" s="6"/>
      <c r="E132" s="6"/>
    </row>
    <row r="133" spans="2:5" ht="16" x14ac:dyDescent="0.2">
      <c r="B133" s="6"/>
      <c r="C133" s="6"/>
      <c r="D133" s="6"/>
      <c r="E133" s="6"/>
    </row>
    <row r="134" spans="2:5" ht="16" x14ac:dyDescent="0.2">
      <c r="B134" s="6"/>
      <c r="C134" s="6"/>
      <c r="D134" s="6"/>
      <c r="E134" s="6"/>
    </row>
    <row r="135" spans="2:5" ht="16" x14ac:dyDescent="0.2">
      <c r="B135" s="6"/>
      <c r="C135" s="6"/>
      <c r="D135" s="6"/>
      <c r="E135" s="6"/>
    </row>
    <row r="136" spans="2:5" ht="16" x14ac:dyDescent="0.2">
      <c r="B136" s="6"/>
      <c r="C136" s="6"/>
      <c r="D136" s="6"/>
      <c r="E136" s="6"/>
    </row>
    <row r="137" spans="2:5" ht="16" x14ac:dyDescent="0.2">
      <c r="B137" s="6"/>
      <c r="C137" s="6"/>
      <c r="D137" s="6"/>
      <c r="E137" s="6"/>
    </row>
    <row r="138" spans="2:5" ht="16" x14ac:dyDescent="0.2">
      <c r="B138" s="6"/>
      <c r="C138" s="6"/>
      <c r="D138" s="6"/>
      <c r="E138" s="6"/>
    </row>
    <row r="139" spans="2:5" ht="16" x14ac:dyDescent="0.2">
      <c r="B139" s="6"/>
      <c r="C139" s="6"/>
      <c r="D139" s="6"/>
      <c r="E139" s="6"/>
    </row>
    <row r="140" spans="2:5" ht="16" x14ac:dyDescent="0.2">
      <c r="B140" s="6"/>
      <c r="C140" s="6"/>
      <c r="D140" s="6"/>
      <c r="E140" s="6"/>
    </row>
    <row r="141" spans="2:5" ht="16" x14ac:dyDescent="0.2">
      <c r="B141" s="6"/>
      <c r="C141" s="6"/>
      <c r="D141" s="6"/>
      <c r="E141" s="6"/>
    </row>
    <row r="142" spans="2:5" ht="16" x14ac:dyDescent="0.2">
      <c r="B142" s="6"/>
      <c r="C142" s="6"/>
      <c r="D142" s="6"/>
      <c r="E142" s="6"/>
    </row>
    <row r="143" spans="2:5" ht="16" x14ac:dyDescent="0.2">
      <c r="B143" s="6"/>
      <c r="C143" s="6"/>
      <c r="D143" s="6"/>
      <c r="E143" s="6"/>
    </row>
    <row r="144" spans="2:5" ht="16" x14ac:dyDescent="0.2">
      <c r="B144" s="6"/>
      <c r="C144" s="6"/>
      <c r="D144" s="6"/>
      <c r="E144" s="6"/>
    </row>
    <row r="145" spans="2:5" ht="16" x14ac:dyDescent="0.2">
      <c r="B145" s="6"/>
      <c r="C145" s="6"/>
      <c r="D145" s="6"/>
      <c r="E145" s="6"/>
    </row>
    <row r="146" spans="2:5" ht="16" x14ac:dyDescent="0.2">
      <c r="B146" s="6"/>
      <c r="C146" s="6"/>
      <c r="D146" s="6"/>
      <c r="E146" s="6"/>
    </row>
    <row r="147" spans="2:5" ht="16" x14ac:dyDescent="0.2">
      <c r="B147" s="6"/>
      <c r="C147" s="6"/>
      <c r="D147" s="6"/>
      <c r="E147" s="6"/>
    </row>
    <row r="148" spans="2:5" ht="16" x14ac:dyDescent="0.2">
      <c r="B148" s="6"/>
      <c r="C148" s="6"/>
      <c r="D148" s="6"/>
      <c r="E148" s="6"/>
    </row>
    <row r="149" spans="2:5" ht="16" x14ac:dyDescent="0.2">
      <c r="B149" s="6"/>
      <c r="C149" s="6"/>
      <c r="D149" s="6"/>
      <c r="E149" s="6"/>
    </row>
    <row r="150" spans="2:5" ht="16" x14ac:dyDescent="0.2">
      <c r="B150" s="6"/>
      <c r="C150" s="6"/>
      <c r="D150" s="6"/>
      <c r="E150" s="6"/>
    </row>
    <row r="151" spans="2:5" ht="16" x14ac:dyDescent="0.2">
      <c r="B151" s="6"/>
      <c r="C151" s="6"/>
      <c r="D151" s="6"/>
      <c r="E151" s="6"/>
    </row>
    <row r="152" spans="2:5" ht="16" x14ac:dyDescent="0.2">
      <c r="B152" s="6"/>
      <c r="C152" s="6"/>
      <c r="D152" s="6"/>
      <c r="E152" s="6"/>
    </row>
    <row r="153" spans="2:5" ht="16" x14ac:dyDescent="0.2">
      <c r="B153" s="6"/>
      <c r="C153" s="6"/>
      <c r="D153" s="6"/>
      <c r="E153" s="6"/>
    </row>
    <row r="154" spans="2:5" ht="16" x14ac:dyDescent="0.2">
      <c r="B154" s="6"/>
      <c r="C154" s="6"/>
      <c r="D154" s="6"/>
      <c r="E154" s="6"/>
    </row>
    <row r="155" spans="2:5" ht="16" x14ac:dyDescent="0.2">
      <c r="B155" s="6"/>
      <c r="C155" s="6"/>
      <c r="D155" s="6"/>
      <c r="E155" s="6"/>
    </row>
    <row r="156" spans="2:5" ht="16" x14ac:dyDescent="0.2">
      <c r="B156" s="6"/>
      <c r="C156" s="6"/>
      <c r="D156" s="6"/>
      <c r="E156" s="6"/>
    </row>
    <row r="157" spans="2:5" ht="16" x14ac:dyDescent="0.2">
      <c r="B157" s="6"/>
      <c r="C157" s="6"/>
      <c r="D157" s="6"/>
      <c r="E157" s="6"/>
    </row>
    <row r="158" spans="2:5" ht="16" x14ac:dyDescent="0.2">
      <c r="B158" s="6"/>
      <c r="C158" s="6"/>
      <c r="D158" s="6"/>
      <c r="E158" s="6"/>
    </row>
    <row r="159" spans="2:5" ht="16" x14ac:dyDescent="0.2">
      <c r="B159" s="6"/>
      <c r="C159" s="6"/>
      <c r="D159" s="6"/>
      <c r="E159" s="6"/>
    </row>
    <row r="160" spans="2:5" ht="16" x14ac:dyDescent="0.2">
      <c r="B160" s="6"/>
      <c r="C160" s="6"/>
      <c r="D160" s="6"/>
      <c r="E160" s="6"/>
    </row>
    <row r="161" spans="2:5" ht="16" x14ac:dyDescent="0.2">
      <c r="B161" s="6"/>
      <c r="C161" s="6"/>
      <c r="D161" s="6"/>
      <c r="E161" s="6"/>
    </row>
    <row r="162" spans="2:5" ht="16" x14ac:dyDescent="0.2">
      <c r="B162" s="6"/>
      <c r="C162" s="6"/>
      <c r="D162" s="6"/>
      <c r="E162" s="6"/>
    </row>
    <row r="163" spans="2:5" ht="16" x14ac:dyDescent="0.2">
      <c r="B163" s="6"/>
      <c r="C163" s="6"/>
      <c r="D163" s="6"/>
      <c r="E163" s="6"/>
    </row>
    <row r="164" spans="2:5" ht="16" x14ac:dyDescent="0.2">
      <c r="B164" s="6"/>
      <c r="C164" s="6"/>
      <c r="D164" s="6"/>
      <c r="E164" s="6"/>
    </row>
    <row r="165" spans="2:5" ht="16" x14ac:dyDescent="0.2">
      <c r="B165" s="6"/>
      <c r="C165" s="6"/>
      <c r="D165" s="6"/>
      <c r="E165" s="6"/>
    </row>
    <row r="166" spans="2:5" ht="16" x14ac:dyDescent="0.2">
      <c r="B166" s="6"/>
      <c r="C166" s="6"/>
      <c r="D166" s="6"/>
      <c r="E166" s="6"/>
    </row>
    <row r="167" spans="2:5" ht="16" x14ac:dyDescent="0.2">
      <c r="B167" s="6"/>
      <c r="C167" s="6"/>
      <c r="D167" s="6"/>
      <c r="E167" s="6"/>
    </row>
    <row r="168" spans="2:5" ht="16" x14ac:dyDescent="0.2">
      <c r="B168" s="6"/>
      <c r="C168" s="6"/>
      <c r="D168" s="6"/>
      <c r="E168" s="6"/>
    </row>
    <row r="169" spans="2:5" ht="16" x14ac:dyDescent="0.2">
      <c r="B169" s="6"/>
      <c r="C169" s="6"/>
      <c r="D169" s="6"/>
      <c r="E169" s="6"/>
    </row>
    <row r="170" spans="2:5" ht="16" x14ac:dyDescent="0.2">
      <c r="B170" s="6"/>
      <c r="C170" s="6"/>
      <c r="D170" s="6"/>
      <c r="E170" s="6"/>
    </row>
    <row r="171" spans="2:5" ht="16" x14ac:dyDescent="0.2">
      <c r="B171" s="6"/>
      <c r="C171" s="6"/>
      <c r="D171" s="6"/>
      <c r="E171" s="6"/>
    </row>
    <row r="172" spans="2:5" ht="16" x14ac:dyDescent="0.2">
      <c r="B172" s="6"/>
      <c r="C172" s="6"/>
      <c r="D172" s="6"/>
      <c r="E172" s="6"/>
    </row>
    <row r="173" spans="2:5" ht="16" x14ac:dyDescent="0.2">
      <c r="B173" s="6"/>
      <c r="C173" s="6"/>
      <c r="D173" s="6"/>
      <c r="E173" s="6"/>
    </row>
    <row r="174" spans="2:5" ht="16" x14ac:dyDescent="0.2">
      <c r="B174" s="6"/>
      <c r="C174" s="6"/>
      <c r="D174" s="6"/>
      <c r="E174" s="6"/>
    </row>
    <row r="175" spans="2:5" ht="16" x14ac:dyDescent="0.2">
      <c r="B175" s="6"/>
      <c r="C175" s="6"/>
      <c r="D175" s="6"/>
      <c r="E175" s="6"/>
    </row>
    <row r="176" spans="2:5" ht="16" x14ac:dyDescent="0.2">
      <c r="B176" s="6"/>
      <c r="C176" s="6"/>
      <c r="D176" s="6"/>
      <c r="E176" s="6"/>
    </row>
    <row r="177" spans="2:5" ht="16" x14ac:dyDescent="0.2">
      <c r="B177" s="6"/>
      <c r="C177" s="6"/>
      <c r="D177" s="6"/>
      <c r="E177" s="6"/>
    </row>
    <row r="178" spans="2:5" ht="16" x14ac:dyDescent="0.2">
      <c r="B178" s="6"/>
      <c r="C178" s="6"/>
      <c r="D178" s="6"/>
      <c r="E178" s="6"/>
    </row>
    <row r="179" spans="2:5" ht="16" x14ac:dyDescent="0.2">
      <c r="B179" s="6"/>
      <c r="C179" s="6"/>
      <c r="D179" s="6"/>
      <c r="E179" s="6"/>
    </row>
    <row r="180" spans="2:5" ht="16" x14ac:dyDescent="0.2">
      <c r="B180" s="6"/>
      <c r="C180" s="6"/>
      <c r="D180" s="6"/>
      <c r="E180" s="6"/>
    </row>
    <row r="181" spans="2:5" ht="16" x14ac:dyDescent="0.2">
      <c r="B181" s="6"/>
      <c r="C181" s="6"/>
      <c r="D181" s="6"/>
      <c r="E181" s="6"/>
    </row>
    <row r="182" spans="2:5" ht="16" x14ac:dyDescent="0.2">
      <c r="B182" s="6"/>
      <c r="C182" s="6"/>
      <c r="D182" s="6"/>
      <c r="E182" s="6"/>
    </row>
    <row r="183" spans="2:5" ht="16" x14ac:dyDescent="0.2">
      <c r="B183" s="6"/>
      <c r="C183" s="6"/>
      <c r="D183" s="6"/>
      <c r="E183" s="6"/>
    </row>
    <row r="184" spans="2:5" ht="16" x14ac:dyDescent="0.2">
      <c r="B184" s="6"/>
      <c r="C184" s="6"/>
      <c r="D184" s="6"/>
      <c r="E184" s="6"/>
    </row>
    <row r="185" spans="2:5" ht="16" x14ac:dyDescent="0.2">
      <c r="B185" s="6"/>
      <c r="C185" s="6"/>
      <c r="D185" s="6"/>
      <c r="E185" s="6"/>
    </row>
    <row r="186" spans="2:5" ht="16" x14ac:dyDescent="0.2">
      <c r="B186" s="6"/>
      <c r="C186" s="6"/>
      <c r="D186" s="6"/>
      <c r="E186" s="6"/>
    </row>
    <row r="187" spans="2:5" ht="16" x14ac:dyDescent="0.2">
      <c r="B187" s="6"/>
      <c r="C187" s="6"/>
      <c r="D187" s="6"/>
      <c r="E187" s="6"/>
    </row>
    <row r="188" spans="2:5" ht="16" x14ac:dyDescent="0.2">
      <c r="B188" s="6"/>
      <c r="C188" s="6"/>
      <c r="D188" s="6"/>
      <c r="E188" s="6"/>
    </row>
    <row r="189" spans="2:5" ht="16" x14ac:dyDescent="0.2">
      <c r="B189" s="6"/>
      <c r="C189" s="6"/>
      <c r="D189" s="6"/>
      <c r="E189" s="6"/>
    </row>
    <row r="190" spans="2:5" ht="16" x14ac:dyDescent="0.2">
      <c r="B190" s="6"/>
      <c r="C190" s="6"/>
      <c r="D190" s="6"/>
      <c r="E190" s="6"/>
    </row>
    <row r="191" spans="2:5" ht="16" x14ac:dyDescent="0.2">
      <c r="B191" s="6"/>
      <c r="C191" s="6"/>
      <c r="D191" s="6"/>
      <c r="E191" s="6"/>
    </row>
    <row r="192" spans="2:5" ht="16" x14ac:dyDescent="0.2">
      <c r="B192" s="6"/>
      <c r="C192" s="6"/>
      <c r="D192" s="6"/>
      <c r="E192" s="6"/>
    </row>
    <row r="193" spans="2:5" ht="16" x14ac:dyDescent="0.2">
      <c r="B193" s="6"/>
      <c r="C193" s="6"/>
      <c r="D193" s="6"/>
      <c r="E193" s="6"/>
    </row>
    <row r="194" spans="2:5" ht="16" x14ac:dyDescent="0.2">
      <c r="B194" s="6"/>
      <c r="C194" s="6"/>
      <c r="D194" s="6"/>
      <c r="E194" s="6"/>
    </row>
    <row r="195" spans="2:5" ht="16" x14ac:dyDescent="0.2">
      <c r="B195" s="6"/>
      <c r="C195" s="6"/>
      <c r="D195" s="6"/>
      <c r="E195" s="6"/>
    </row>
    <row r="196" spans="2:5" ht="16" x14ac:dyDescent="0.2">
      <c r="B196" s="6"/>
      <c r="C196" s="6"/>
      <c r="D196" s="6"/>
      <c r="E196" s="6"/>
    </row>
    <row r="197" spans="2:5" ht="16" x14ac:dyDescent="0.2">
      <c r="B197" s="6"/>
      <c r="C197" s="6"/>
      <c r="D197" s="6"/>
      <c r="E197" s="6"/>
    </row>
    <row r="198" spans="2:5" ht="16" x14ac:dyDescent="0.2">
      <c r="B198" s="6"/>
      <c r="C198" s="6"/>
      <c r="D198" s="6"/>
      <c r="E198" s="6"/>
    </row>
    <row r="199" spans="2:5" ht="16" x14ac:dyDescent="0.2">
      <c r="B199" s="6"/>
      <c r="C199" s="6"/>
      <c r="D199" s="6"/>
      <c r="E199" s="6"/>
    </row>
    <row r="200" spans="2:5" ht="16" x14ac:dyDescent="0.2">
      <c r="B200" s="6"/>
      <c r="C200" s="6"/>
      <c r="D200" s="6"/>
      <c r="E200" s="6"/>
    </row>
    <row r="201" spans="2:5" ht="16" x14ac:dyDescent="0.2">
      <c r="B201" s="6"/>
      <c r="C201" s="6"/>
      <c r="D201" s="6"/>
      <c r="E201" s="6"/>
    </row>
    <row r="202" spans="2:5" ht="16" x14ac:dyDescent="0.2">
      <c r="B202" s="6"/>
      <c r="C202" s="6"/>
      <c r="D202" s="6"/>
      <c r="E202" s="6"/>
    </row>
    <row r="203" spans="2:5" ht="16" x14ac:dyDescent="0.2">
      <c r="B203" s="6"/>
      <c r="C203" s="6"/>
      <c r="D203" s="6"/>
      <c r="E203" s="6"/>
    </row>
    <row r="204" spans="2:5" ht="16" x14ac:dyDescent="0.2">
      <c r="B204" s="6"/>
      <c r="C204" s="6"/>
      <c r="D204" s="6"/>
      <c r="E204" s="6"/>
    </row>
    <row r="205" spans="2:5" ht="16" x14ac:dyDescent="0.2">
      <c r="B205" s="6"/>
      <c r="C205" s="6"/>
      <c r="D205" s="6"/>
      <c r="E205" s="6"/>
    </row>
    <row r="206" spans="2:5" ht="16" x14ac:dyDescent="0.2">
      <c r="B206" s="6"/>
      <c r="C206" s="6"/>
      <c r="D206" s="6"/>
      <c r="E206" s="6"/>
    </row>
    <row r="207" spans="2:5" ht="16" x14ac:dyDescent="0.2">
      <c r="B207" s="6"/>
      <c r="C207" s="6"/>
      <c r="D207" s="6"/>
      <c r="E207" s="6"/>
    </row>
    <row r="208" spans="2:5" ht="16" x14ac:dyDescent="0.2">
      <c r="B208" s="6"/>
      <c r="C208" s="6"/>
      <c r="D208" s="6"/>
      <c r="E208" s="6"/>
    </row>
    <row r="209" spans="2:5" ht="16" x14ac:dyDescent="0.2">
      <c r="B209" s="6"/>
      <c r="C209" s="6"/>
      <c r="D209" s="6"/>
      <c r="E209" s="6"/>
    </row>
    <row r="210" spans="2:5" ht="16" x14ac:dyDescent="0.2">
      <c r="B210" s="6"/>
      <c r="C210" s="6"/>
      <c r="D210" s="6"/>
      <c r="E210" s="6"/>
    </row>
    <row r="211" spans="2:5" ht="16" x14ac:dyDescent="0.2">
      <c r="B211" s="6"/>
      <c r="C211" s="6"/>
      <c r="D211" s="6"/>
      <c r="E211" s="6"/>
    </row>
    <row r="212" spans="2:5" ht="16" x14ac:dyDescent="0.2">
      <c r="B212" s="6"/>
      <c r="C212" s="6"/>
      <c r="D212" s="6"/>
      <c r="E212" s="6"/>
    </row>
    <row r="213" spans="2:5" ht="16" x14ac:dyDescent="0.2">
      <c r="B213" s="6"/>
      <c r="C213" s="6"/>
      <c r="D213" s="6"/>
      <c r="E213" s="6"/>
    </row>
    <row r="214" spans="2:5" ht="16" x14ac:dyDescent="0.2">
      <c r="B214" s="6"/>
      <c r="C214" s="6"/>
      <c r="D214" s="6"/>
      <c r="E214" s="6"/>
    </row>
    <row r="215" spans="2:5" ht="16" x14ac:dyDescent="0.2">
      <c r="B215" s="6"/>
      <c r="C215" s="6"/>
      <c r="D215" s="6"/>
      <c r="E215" s="6"/>
    </row>
    <row r="216" spans="2:5" ht="16" x14ac:dyDescent="0.2">
      <c r="B216" s="6"/>
      <c r="C216" s="6"/>
      <c r="D216" s="6"/>
      <c r="E216" s="6"/>
    </row>
    <row r="217" spans="2:5" ht="16" x14ac:dyDescent="0.2">
      <c r="B217" s="6"/>
      <c r="C217" s="6"/>
      <c r="D217" s="6"/>
      <c r="E217" s="6"/>
    </row>
    <row r="218" spans="2:5" ht="16" x14ac:dyDescent="0.2">
      <c r="B218" s="6"/>
      <c r="C218" s="6"/>
      <c r="D218" s="6"/>
      <c r="E218" s="6"/>
    </row>
    <row r="219" spans="2:5" ht="16" x14ac:dyDescent="0.2">
      <c r="B219" s="6"/>
      <c r="C219" s="6"/>
      <c r="D219" s="6"/>
      <c r="E219" s="6"/>
    </row>
    <row r="220" spans="2:5" ht="16" x14ac:dyDescent="0.2">
      <c r="B220" s="6"/>
      <c r="C220" s="6"/>
      <c r="D220" s="6"/>
      <c r="E220" s="6"/>
    </row>
    <row r="221" spans="2:5" ht="16" x14ac:dyDescent="0.2">
      <c r="B221" s="6"/>
      <c r="C221" s="6"/>
      <c r="D221" s="6"/>
      <c r="E221" s="6"/>
    </row>
    <row r="222" spans="2:5" ht="16" x14ac:dyDescent="0.2">
      <c r="B222" s="6"/>
      <c r="C222" s="6"/>
      <c r="D222" s="6"/>
      <c r="E222" s="6"/>
    </row>
    <row r="223" spans="2:5" ht="16" x14ac:dyDescent="0.2">
      <c r="B223" s="6"/>
      <c r="C223" s="6"/>
      <c r="D223" s="6"/>
      <c r="E223" s="6"/>
    </row>
    <row r="224" spans="2:5" ht="16" x14ac:dyDescent="0.2">
      <c r="B224" s="6"/>
      <c r="C224" s="6"/>
      <c r="D224" s="6"/>
      <c r="E224" s="6"/>
    </row>
    <row r="225" spans="2:5" ht="16" x14ac:dyDescent="0.2">
      <c r="B225" s="6"/>
      <c r="C225" s="6"/>
      <c r="D225" s="6"/>
      <c r="E225" s="6"/>
    </row>
    <row r="226" spans="2:5" ht="16" x14ac:dyDescent="0.2">
      <c r="B226" s="6"/>
      <c r="C226" s="6"/>
      <c r="D226" s="6"/>
      <c r="E226" s="6"/>
    </row>
    <row r="227" spans="2:5" ht="16" x14ac:dyDescent="0.2">
      <c r="B227" s="6"/>
      <c r="C227" s="6"/>
      <c r="D227" s="6"/>
      <c r="E227" s="6"/>
    </row>
    <row r="228" spans="2:5" ht="16" x14ac:dyDescent="0.2">
      <c r="B228" s="6"/>
      <c r="C228" s="6"/>
      <c r="D228" s="6"/>
      <c r="E228" s="6"/>
    </row>
    <row r="229" spans="2:5" ht="16" x14ac:dyDescent="0.2">
      <c r="B229" s="6"/>
      <c r="C229" s="6"/>
      <c r="D229" s="6"/>
      <c r="E229" s="6"/>
    </row>
    <row r="230" spans="2:5" ht="16" x14ac:dyDescent="0.2">
      <c r="B230" s="6"/>
      <c r="C230" s="6"/>
      <c r="D230" s="6"/>
      <c r="E230" s="6"/>
    </row>
    <row r="231" spans="2:5" ht="16" x14ac:dyDescent="0.2">
      <c r="B231" s="6"/>
      <c r="C231" s="6"/>
      <c r="D231" s="6"/>
      <c r="E231" s="6"/>
    </row>
    <row r="232" spans="2:5" ht="16" x14ac:dyDescent="0.2">
      <c r="B232" s="6"/>
      <c r="C232" s="6"/>
      <c r="D232" s="6"/>
      <c r="E232" s="6"/>
    </row>
    <row r="233" spans="2:5" ht="16" x14ac:dyDescent="0.2">
      <c r="B233" s="6"/>
      <c r="C233" s="6"/>
      <c r="D233" s="6"/>
      <c r="E233" s="6"/>
    </row>
    <row r="234" spans="2:5" ht="16" x14ac:dyDescent="0.2">
      <c r="B234" s="6"/>
      <c r="C234" s="6"/>
      <c r="D234" s="6"/>
      <c r="E234" s="6"/>
    </row>
    <row r="235" spans="2:5" ht="16" x14ac:dyDescent="0.2">
      <c r="B235" s="6"/>
      <c r="C235" s="6"/>
      <c r="D235" s="6"/>
      <c r="E235" s="6"/>
    </row>
    <row r="236" spans="2:5" ht="16" x14ac:dyDescent="0.2">
      <c r="B236" s="6"/>
      <c r="C236" s="6"/>
      <c r="D236" s="6"/>
      <c r="E236" s="6"/>
    </row>
    <row r="237" spans="2:5" ht="16" x14ac:dyDescent="0.2">
      <c r="B237" s="6"/>
      <c r="C237" s="6"/>
      <c r="D237" s="6"/>
      <c r="E237" s="6"/>
    </row>
    <row r="238" spans="2:5" ht="16" x14ac:dyDescent="0.2">
      <c r="B238" s="6"/>
      <c r="C238" s="6"/>
      <c r="D238" s="6"/>
      <c r="E238" s="6"/>
    </row>
    <row r="239" spans="2:5" ht="16" x14ac:dyDescent="0.2">
      <c r="B239" s="6"/>
      <c r="C239" s="6"/>
      <c r="D239" s="6"/>
      <c r="E239" s="6"/>
    </row>
    <row r="240" spans="2:5" ht="16" x14ac:dyDescent="0.2">
      <c r="B240" s="6"/>
      <c r="C240" s="6"/>
      <c r="D240" s="6"/>
      <c r="E240" s="6"/>
    </row>
    <row r="241" spans="2:5" ht="16" x14ac:dyDescent="0.2">
      <c r="B241" s="6"/>
      <c r="C241" s="6"/>
      <c r="D241" s="6"/>
      <c r="E241" s="6"/>
    </row>
    <row r="242" spans="2:5" ht="16" x14ac:dyDescent="0.2">
      <c r="B242" s="6"/>
      <c r="C242" s="6"/>
      <c r="D242" s="6"/>
      <c r="E242" s="6"/>
    </row>
    <row r="243" spans="2:5" ht="16" x14ac:dyDescent="0.2">
      <c r="B243" s="6"/>
      <c r="C243" s="6"/>
      <c r="D243" s="6"/>
      <c r="E243" s="6"/>
    </row>
    <row r="244" spans="2:5" ht="16" x14ac:dyDescent="0.2">
      <c r="B244" s="6"/>
      <c r="C244" s="6"/>
      <c r="D244" s="6"/>
      <c r="E244" s="6"/>
    </row>
    <row r="245" spans="2:5" ht="16" x14ac:dyDescent="0.2">
      <c r="B245" s="6"/>
      <c r="C245" s="6"/>
      <c r="D245" s="6"/>
      <c r="E245" s="6"/>
    </row>
    <row r="246" spans="2:5" ht="16" x14ac:dyDescent="0.2">
      <c r="B246" s="6"/>
      <c r="C246" s="6"/>
      <c r="D246" s="6"/>
      <c r="E246" s="6"/>
    </row>
    <row r="247" spans="2:5" ht="16" x14ac:dyDescent="0.2">
      <c r="B247" s="6"/>
      <c r="C247" s="6"/>
      <c r="D247" s="6"/>
      <c r="E247" s="6"/>
    </row>
    <row r="248" spans="2:5" ht="16" x14ac:dyDescent="0.2">
      <c r="B248" s="6"/>
      <c r="C248" s="6"/>
      <c r="D248" s="6"/>
      <c r="E248" s="6"/>
    </row>
    <row r="249" spans="2:5" ht="16" x14ac:dyDescent="0.2">
      <c r="B249" s="6"/>
      <c r="C249" s="6"/>
      <c r="D249" s="6"/>
      <c r="E249" s="6"/>
    </row>
    <row r="250" spans="2:5" ht="16" x14ac:dyDescent="0.2">
      <c r="B250" s="6"/>
      <c r="C250" s="6"/>
      <c r="D250" s="6"/>
      <c r="E250" s="6"/>
    </row>
    <row r="251" spans="2:5" ht="16" x14ac:dyDescent="0.2">
      <c r="B251" s="6"/>
      <c r="C251" s="6"/>
      <c r="D251" s="6"/>
      <c r="E251" s="6"/>
    </row>
    <row r="252" spans="2:5" ht="16" x14ac:dyDescent="0.2">
      <c r="B252" s="6"/>
      <c r="C252" s="6"/>
      <c r="D252" s="6"/>
      <c r="E252" s="6"/>
    </row>
    <row r="253" spans="2:5" ht="16" x14ac:dyDescent="0.2">
      <c r="B253" s="6"/>
      <c r="C253" s="6"/>
      <c r="D253" s="6"/>
      <c r="E253" s="6"/>
    </row>
    <row r="254" spans="2:5" ht="16" x14ac:dyDescent="0.2">
      <c r="B254" s="6"/>
      <c r="C254" s="6"/>
      <c r="D254" s="6"/>
      <c r="E254" s="6"/>
    </row>
    <row r="255" spans="2:5" ht="16" x14ac:dyDescent="0.2">
      <c r="B255" s="6"/>
      <c r="C255" s="6"/>
      <c r="D255" s="6"/>
      <c r="E255" s="6"/>
    </row>
    <row r="256" spans="2:5" ht="16" x14ac:dyDescent="0.2">
      <c r="B256" s="6"/>
      <c r="C256" s="6"/>
      <c r="D256" s="6"/>
      <c r="E256" s="6"/>
    </row>
    <row r="257" spans="2:5" ht="16" x14ac:dyDescent="0.2">
      <c r="B257" s="6"/>
      <c r="C257" s="6"/>
      <c r="D257" s="6"/>
      <c r="E257" s="6"/>
    </row>
    <row r="258" spans="2:5" ht="16" x14ac:dyDescent="0.2">
      <c r="B258" s="6"/>
      <c r="C258" s="6"/>
      <c r="D258" s="6"/>
      <c r="E258" s="6"/>
    </row>
    <row r="259" spans="2:5" ht="16" x14ac:dyDescent="0.2">
      <c r="B259" s="6"/>
      <c r="C259" s="6"/>
      <c r="D259" s="6"/>
      <c r="E259" s="6"/>
    </row>
    <row r="260" spans="2:5" ht="16" x14ac:dyDescent="0.2">
      <c r="B260" s="6"/>
      <c r="C260" s="6"/>
      <c r="D260" s="6"/>
      <c r="E260" s="6"/>
    </row>
    <row r="261" spans="2:5" ht="16" x14ac:dyDescent="0.2">
      <c r="B261" s="6"/>
      <c r="C261" s="6"/>
      <c r="D261" s="6"/>
      <c r="E261" s="6"/>
    </row>
    <row r="262" spans="2:5" ht="16" x14ac:dyDescent="0.2">
      <c r="B262" s="6"/>
      <c r="C262" s="6"/>
      <c r="D262" s="6"/>
      <c r="E262" s="6"/>
    </row>
    <row r="263" spans="2:5" ht="16" x14ac:dyDescent="0.2">
      <c r="B263" s="6"/>
      <c r="C263" s="6"/>
      <c r="D263" s="6"/>
      <c r="E263" s="6"/>
    </row>
    <row r="264" spans="2:5" ht="16" x14ac:dyDescent="0.2">
      <c r="B264" s="6"/>
      <c r="C264" s="6"/>
      <c r="D264" s="6"/>
      <c r="E264" s="6"/>
    </row>
    <row r="265" spans="2:5" ht="16" x14ac:dyDescent="0.2">
      <c r="B265" s="6"/>
      <c r="C265" s="6"/>
      <c r="D265" s="6"/>
      <c r="E265" s="6"/>
    </row>
    <row r="266" spans="2:5" ht="16" x14ac:dyDescent="0.2">
      <c r="B266" s="6"/>
      <c r="C266" s="6"/>
      <c r="D266" s="6"/>
      <c r="E266" s="6"/>
    </row>
    <row r="267" spans="2:5" ht="16" x14ac:dyDescent="0.2">
      <c r="B267" s="6"/>
      <c r="C267" s="6"/>
      <c r="D267" s="6"/>
      <c r="E267" s="6"/>
    </row>
    <row r="268" spans="2:5" ht="16" x14ac:dyDescent="0.2">
      <c r="B268" s="6"/>
      <c r="C268" s="6"/>
      <c r="D268" s="6"/>
      <c r="E268" s="6"/>
    </row>
    <row r="269" spans="2:5" ht="16" x14ac:dyDescent="0.2">
      <c r="B269" s="6"/>
      <c r="C269" s="6"/>
      <c r="D269" s="6"/>
      <c r="E269" s="6"/>
    </row>
    <row r="270" spans="2:5" ht="16" x14ac:dyDescent="0.2">
      <c r="B270" s="6"/>
      <c r="C270" s="6"/>
      <c r="D270" s="6"/>
      <c r="E270" s="6"/>
    </row>
    <row r="271" spans="2:5" ht="16" x14ac:dyDescent="0.2">
      <c r="B271" s="6"/>
      <c r="C271" s="6"/>
      <c r="D271" s="6"/>
      <c r="E271" s="6"/>
    </row>
    <row r="272" spans="2:5" ht="16" x14ac:dyDescent="0.2">
      <c r="B272" s="6"/>
      <c r="C272" s="6"/>
      <c r="D272" s="6"/>
      <c r="E272" s="6"/>
    </row>
    <row r="273" spans="2:5" ht="16" x14ac:dyDescent="0.2">
      <c r="B273" s="6"/>
      <c r="C273" s="6"/>
      <c r="D273" s="6"/>
      <c r="E273" s="6"/>
    </row>
    <row r="274" spans="2:5" ht="16" x14ac:dyDescent="0.2">
      <c r="B274" s="6"/>
      <c r="C274" s="6"/>
      <c r="D274" s="6"/>
      <c r="E274" s="6"/>
    </row>
    <row r="275" spans="2:5" ht="16" x14ac:dyDescent="0.2">
      <c r="B275" s="6"/>
      <c r="C275" s="6"/>
      <c r="D275" s="6"/>
      <c r="E275" s="6"/>
    </row>
    <row r="276" spans="2:5" ht="16" x14ac:dyDescent="0.2">
      <c r="B276" s="6"/>
      <c r="C276" s="6"/>
      <c r="D276" s="6"/>
      <c r="E276" s="6"/>
    </row>
    <row r="277" spans="2:5" ht="16" x14ac:dyDescent="0.2">
      <c r="B277" s="6"/>
      <c r="C277" s="6"/>
      <c r="D277" s="6"/>
      <c r="E277" s="6"/>
    </row>
    <row r="278" spans="2:5" ht="16" x14ac:dyDescent="0.2">
      <c r="B278" s="6"/>
      <c r="C278" s="6"/>
      <c r="D278" s="6"/>
      <c r="E278" s="6"/>
    </row>
    <row r="279" spans="2:5" ht="16" x14ac:dyDescent="0.2">
      <c r="B279" s="6"/>
      <c r="C279" s="6"/>
      <c r="D279" s="6"/>
      <c r="E279" s="6"/>
    </row>
    <row r="280" spans="2:5" ht="16" x14ac:dyDescent="0.2">
      <c r="B280" s="6"/>
      <c r="C280" s="6"/>
      <c r="D280" s="6"/>
      <c r="E280" s="6"/>
    </row>
    <row r="281" spans="2:5" ht="16" x14ac:dyDescent="0.2">
      <c r="B281" s="6"/>
      <c r="C281" s="6"/>
      <c r="D281" s="6"/>
      <c r="E281" s="6"/>
    </row>
    <row r="282" spans="2:5" ht="16" x14ac:dyDescent="0.2">
      <c r="B282" s="6"/>
      <c r="C282" s="6"/>
      <c r="D282" s="6"/>
      <c r="E282" s="6"/>
    </row>
    <row r="283" spans="2:5" ht="16" x14ac:dyDescent="0.2">
      <c r="B283" s="6"/>
      <c r="C283" s="6"/>
      <c r="D283" s="6"/>
      <c r="E283" s="6"/>
    </row>
    <row r="284" spans="2:5" ht="16" x14ac:dyDescent="0.2">
      <c r="B284" s="6"/>
      <c r="C284" s="6"/>
      <c r="D284" s="6"/>
      <c r="E284" s="6"/>
    </row>
    <row r="285" spans="2:5" ht="16" x14ac:dyDescent="0.2">
      <c r="B285" s="6"/>
      <c r="C285" s="6"/>
      <c r="D285" s="6"/>
      <c r="E285" s="6"/>
    </row>
    <row r="286" spans="2:5" ht="16" x14ac:dyDescent="0.2">
      <c r="B286" s="6"/>
      <c r="C286" s="6"/>
      <c r="D286" s="6"/>
      <c r="E286" s="6"/>
    </row>
    <row r="287" spans="2:5" ht="16" x14ac:dyDescent="0.2">
      <c r="B287" s="6"/>
      <c r="C287" s="6"/>
      <c r="D287" s="6"/>
      <c r="E287" s="6"/>
    </row>
    <row r="288" spans="2:5" ht="16" x14ac:dyDescent="0.2">
      <c r="B288" s="6"/>
      <c r="C288" s="6"/>
      <c r="D288" s="6"/>
      <c r="E288" s="6"/>
    </row>
    <row r="289" spans="2:5" ht="16" x14ac:dyDescent="0.2">
      <c r="B289" s="6"/>
      <c r="C289" s="6"/>
      <c r="D289" s="6"/>
      <c r="E289" s="6"/>
    </row>
    <row r="290" spans="2:5" ht="16" x14ac:dyDescent="0.2">
      <c r="B290" s="6"/>
      <c r="C290" s="6"/>
      <c r="D290" s="6"/>
      <c r="E290" s="6"/>
    </row>
    <row r="291" spans="2:5" ht="16" x14ac:dyDescent="0.2">
      <c r="B291" s="6"/>
      <c r="C291" s="6"/>
      <c r="D291" s="6"/>
      <c r="E291" s="6"/>
    </row>
    <row r="292" spans="2:5" ht="16" x14ac:dyDescent="0.2">
      <c r="B292" s="6"/>
      <c r="C292" s="6"/>
      <c r="D292" s="6"/>
      <c r="E292" s="6"/>
    </row>
    <row r="293" spans="2:5" ht="16" x14ac:dyDescent="0.2">
      <c r="B293" s="6"/>
      <c r="C293" s="6"/>
      <c r="D293" s="6"/>
      <c r="E293" s="6"/>
    </row>
    <row r="294" spans="2:5" ht="16" x14ac:dyDescent="0.2">
      <c r="B294" s="6"/>
      <c r="C294" s="6"/>
      <c r="D294" s="6"/>
      <c r="E294" s="6"/>
    </row>
    <row r="295" spans="2:5" ht="16" x14ac:dyDescent="0.2">
      <c r="B295" s="6"/>
      <c r="C295" s="6"/>
      <c r="D295" s="6"/>
      <c r="E295" s="6"/>
    </row>
    <row r="296" spans="2:5" ht="16" x14ac:dyDescent="0.2">
      <c r="B296" s="6"/>
      <c r="C296" s="6"/>
      <c r="D296" s="6"/>
      <c r="E296" s="6"/>
    </row>
    <row r="297" spans="2:5" ht="16" x14ac:dyDescent="0.2">
      <c r="B297" s="6"/>
      <c r="C297" s="6"/>
      <c r="D297" s="6"/>
      <c r="E297" s="6"/>
    </row>
    <row r="298" spans="2:5" ht="16" x14ac:dyDescent="0.2">
      <c r="B298" s="6"/>
      <c r="C298" s="6"/>
      <c r="D298" s="6"/>
      <c r="E298" s="6"/>
    </row>
    <row r="299" spans="2:5" ht="16" x14ac:dyDescent="0.2">
      <c r="B299" s="6"/>
      <c r="C299" s="6"/>
      <c r="D299" s="6"/>
      <c r="E299" s="6"/>
    </row>
    <row r="300" spans="2:5" ht="16" x14ac:dyDescent="0.2">
      <c r="B300" s="6"/>
      <c r="C300" s="6"/>
      <c r="D300" s="6"/>
      <c r="E300" s="6"/>
    </row>
    <row r="301" spans="2:5" ht="16" x14ac:dyDescent="0.2">
      <c r="B301" s="6"/>
      <c r="C301" s="6"/>
      <c r="D301" s="6"/>
      <c r="E301" s="6"/>
    </row>
    <row r="302" spans="2:5" ht="16" x14ac:dyDescent="0.2">
      <c r="B302" s="6"/>
      <c r="C302" s="6"/>
      <c r="D302" s="6"/>
      <c r="E302" s="6"/>
    </row>
    <row r="303" spans="2:5" ht="16" x14ac:dyDescent="0.2">
      <c r="B303" s="6"/>
      <c r="C303" s="6"/>
      <c r="D303" s="6"/>
      <c r="E303" s="6"/>
    </row>
    <row r="304" spans="2:5" ht="16" x14ac:dyDescent="0.2">
      <c r="B304" s="6"/>
      <c r="C304" s="6"/>
      <c r="D304" s="6"/>
      <c r="E304" s="6"/>
    </row>
    <row r="305" spans="2:5" ht="16" x14ac:dyDescent="0.2">
      <c r="B305" s="6"/>
      <c r="C305" s="6"/>
      <c r="D305" s="6"/>
      <c r="E305" s="6"/>
    </row>
    <row r="306" spans="2:5" ht="16" x14ac:dyDescent="0.2">
      <c r="B306" s="6"/>
      <c r="C306" s="6"/>
      <c r="D306" s="6"/>
      <c r="E306" s="6"/>
    </row>
    <row r="307" spans="2:5" ht="16" x14ac:dyDescent="0.2">
      <c r="B307" s="6"/>
      <c r="C307" s="6"/>
      <c r="D307" s="6"/>
      <c r="E307" s="6"/>
    </row>
    <row r="308" spans="2:5" ht="16" x14ac:dyDescent="0.2">
      <c r="B308" s="6"/>
      <c r="C308" s="6"/>
      <c r="D308" s="6"/>
      <c r="E308" s="6"/>
    </row>
    <row r="309" spans="2:5" ht="16" x14ac:dyDescent="0.2">
      <c r="B309" s="6"/>
      <c r="C309" s="6"/>
      <c r="D309" s="6"/>
      <c r="E309" s="6"/>
    </row>
    <row r="310" spans="2:5" ht="16" x14ac:dyDescent="0.2">
      <c r="B310" s="6"/>
      <c r="C310" s="6"/>
      <c r="D310" s="6"/>
      <c r="E310" s="6"/>
    </row>
    <row r="311" spans="2:5" ht="16" x14ac:dyDescent="0.2">
      <c r="B311" s="6"/>
      <c r="C311" s="6"/>
      <c r="D311" s="6"/>
      <c r="E311" s="6"/>
    </row>
    <row r="312" spans="2:5" ht="16" x14ac:dyDescent="0.2">
      <c r="B312" s="6"/>
      <c r="C312" s="6"/>
      <c r="D312" s="6"/>
      <c r="E312" s="6"/>
    </row>
    <row r="313" spans="2:5" ht="16" x14ac:dyDescent="0.2">
      <c r="B313" s="6"/>
      <c r="C313" s="6"/>
      <c r="D313" s="6"/>
      <c r="E313" s="6"/>
    </row>
    <row r="314" spans="2:5" ht="16" x14ac:dyDescent="0.2">
      <c r="B314" s="6"/>
      <c r="C314" s="6"/>
      <c r="D314" s="6"/>
      <c r="E314" s="6"/>
    </row>
    <row r="315" spans="2:5" ht="16" x14ac:dyDescent="0.2">
      <c r="B315" s="6"/>
      <c r="C315" s="6"/>
      <c r="D315" s="6"/>
      <c r="E315" s="6"/>
    </row>
  </sheetData>
  <pageMargins left="0.7" right="0.7" top="0.75" bottom="0.75" header="0.3" footer="0.3"/>
</worksheet>
</file>

<file path=xl/worksheets/sheet1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BD0AA7E7-6213-A744-BE9B-3BCC26D1092D}">
  <dimension ref="A1:E729"/>
  <sheetViews>
    <sheetView workbookViewId="0">
      <selection activeCell="L19" sqref="L19"/>
    </sheetView>
  </sheetViews>
  <sheetFormatPr baseColWidth="10" defaultColWidth="8.83203125" defaultRowHeight="15" x14ac:dyDescent="0.2"/>
  <cols>
    <col min="1" max="1" width="19.5" bestFit="1" customWidth="1"/>
    <col min="2" max="2" width="21.83203125" bestFit="1" customWidth="1"/>
    <col min="3" max="3" width="22.5" bestFit="1" customWidth="1"/>
    <col min="4" max="4" width="21.83203125" bestFit="1" customWidth="1"/>
    <col min="5" max="5" width="22.5" bestFit="1" customWidth="1"/>
    <col min="6" max="12" width="6.5" bestFit="1" customWidth="1"/>
    <col min="13" max="27" width="7.6640625" bestFit="1" customWidth="1"/>
  </cols>
  <sheetData>
    <row r="1" spans="1:5" x14ac:dyDescent="0.2">
      <c r="A1" s="1" t="s">
        <v>40206</v>
      </c>
      <c r="B1" s="1"/>
      <c r="C1" s="1"/>
    </row>
    <row r="2" spans="1:5" s="18" customFormat="1" ht="16" x14ac:dyDescent="0.2">
      <c r="B2" s="29" t="s">
        <v>40210</v>
      </c>
      <c r="C2" s="29"/>
      <c r="D2" s="29" t="s">
        <v>40207</v>
      </c>
      <c r="E2" s="29"/>
    </row>
    <row r="3" spans="1:5" s="18" customFormat="1" ht="16" x14ac:dyDescent="0.2">
      <c r="B3" s="18" t="s">
        <v>40208</v>
      </c>
      <c r="C3" s="18" t="s">
        <v>40209</v>
      </c>
      <c r="D3" s="18" t="s">
        <v>40208</v>
      </c>
      <c r="E3" s="18" t="s">
        <v>40209</v>
      </c>
    </row>
    <row r="4" spans="1:5" s="7" customFormat="1" ht="16" x14ac:dyDescent="0.2">
      <c r="B4" s="7">
        <v>0</v>
      </c>
      <c r="C4" s="7">
        <v>18.878550000000001</v>
      </c>
      <c r="D4" s="7">
        <v>0.06</v>
      </c>
      <c r="E4" s="7">
        <v>0.41499999999999998</v>
      </c>
    </row>
    <row r="5" spans="1:5" s="7" customFormat="1" ht="16" x14ac:dyDescent="0.2">
      <c r="A5" s="8"/>
      <c r="B5" s="7">
        <v>34.199820000000003</v>
      </c>
      <c r="C5" s="7">
        <v>240.74619999999999</v>
      </c>
      <c r="D5" s="7">
        <v>0.14799999999999999</v>
      </c>
      <c r="E5" s="7">
        <v>0.35199999999999998</v>
      </c>
    </row>
    <row r="6" spans="1:5" s="7" customFormat="1" ht="16" x14ac:dyDescent="0.2">
      <c r="A6" s="8"/>
      <c r="B6" s="7">
        <v>29.029689999999999</v>
      </c>
      <c r="C6" s="7">
        <v>3.5661399999999999</v>
      </c>
      <c r="D6" s="7">
        <v>0.46700000000000003</v>
      </c>
      <c r="E6" s="7">
        <v>0.60799999999999998</v>
      </c>
    </row>
    <row r="7" spans="1:5" s="7" customFormat="1" ht="16" x14ac:dyDescent="0.2">
      <c r="A7" s="8"/>
      <c r="B7" s="7">
        <v>0.50283849999999997</v>
      </c>
      <c r="C7" s="7">
        <v>55.113419999999998</v>
      </c>
      <c r="D7" s="7">
        <v>0.247</v>
      </c>
      <c r="E7" s="7">
        <v>0.42799999999999999</v>
      </c>
    </row>
    <row r="8" spans="1:5" s="7" customFormat="1" ht="16" x14ac:dyDescent="0.2">
      <c r="A8" s="8"/>
      <c r="B8" s="7">
        <v>3.3347660000000001E-2</v>
      </c>
      <c r="C8" s="7">
        <v>33.72822</v>
      </c>
      <c r="D8" s="7">
        <v>3.6999999999999998E-2</v>
      </c>
      <c r="E8" s="7">
        <v>0.312</v>
      </c>
    </row>
    <row r="9" spans="1:5" s="7" customFormat="1" ht="16" x14ac:dyDescent="0.2">
      <c r="B9" s="7">
        <v>0</v>
      </c>
      <c r="C9" s="7">
        <v>13.678570000000001</v>
      </c>
      <c r="D9" s="7">
        <v>0.08</v>
      </c>
      <c r="E9" s="7">
        <v>0.42499999999999999</v>
      </c>
    </row>
    <row r="10" spans="1:5" s="7" customFormat="1" ht="16" x14ac:dyDescent="0.2">
      <c r="B10" s="7">
        <v>9.4160880000000002E-2</v>
      </c>
      <c r="D10" s="7">
        <v>4.7E-2</v>
      </c>
    </row>
    <row r="11" spans="1:5" s="7" customFormat="1" ht="16" x14ac:dyDescent="0.2">
      <c r="B11" s="7">
        <v>8.1911960000000006E-2</v>
      </c>
      <c r="D11" s="7">
        <v>3.9E-2</v>
      </c>
    </row>
    <row r="12" spans="1:5" s="7" customFormat="1" ht="16" x14ac:dyDescent="0.2">
      <c r="B12" s="7">
        <v>28.868690000000001</v>
      </c>
      <c r="D12" s="7">
        <v>0.13200000000000001</v>
      </c>
    </row>
    <row r="13" spans="1:5" s="7" customFormat="1" ht="16" x14ac:dyDescent="0.2">
      <c r="B13" s="7">
        <v>0.63596220000000003</v>
      </c>
      <c r="D13" s="7">
        <v>8.5000000000000006E-2</v>
      </c>
    </row>
    <row r="14" spans="1:5" s="7" customFormat="1" ht="16" x14ac:dyDescent="0.2">
      <c r="B14" s="7">
        <v>8.1911960000000006E-2</v>
      </c>
      <c r="D14" s="7">
        <v>1.7000000000000001E-2</v>
      </c>
      <c r="E14" s="10"/>
    </row>
    <row r="15" spans="1:5" s="7" customFormat="1" ht="16" x14ac:dyDescent="0.2">
      <c r="B15" s="7">
        <v>0.1130333</v>
      </c>
      <c r="D15" s="7">
        <v>4.5999999999999999E-2</v>
      </c>
    </row>
    <row r="16" spans="1:5" s="7" customFormat="1" ht="16" x14ac:dyDescent="0.2">
      <c r="B16" s="7">
        <v>9.4160880000000002E-2</v>
      </c>
      <c r="D16" s="7">
        <v>0.51800000000000002</v>
      </c>
    </row>
    <row r="17" spans="2:4" s="7" customFormat="1" ht="16" x14ac:dyDescent="0.2">
      <c r="B17" s="7">
        <v>9.4160880000000002E-2</v>
      </c>
      <c r="D17" s="7">
        <v>2.4E-2</v>
      </c>
    </row>
    <row r="18" spans="2:4" s="7" customFormat="1" ht="16" x14ac:dyDescent="0.2">
      <c r="B18" s="7">
        <v>6.8780169999999998</v>
      </c>
      <c r="D18" s="7">
        <v>4.7E-2</v>
      </c>
    </row>
    <row r="19" spans="2:4" s="7" customFormat="1" ht="16" x14ac:dyDescent="0.2">
      <c r="B19" s="7">
        <v>16.191610000000001</v>
      </c>
      <c r="D19" s="7">
        <v>7.3999999999999996E-2</v>
      </c>
    </row>
    <row r="20" spans="2:4" s="7" customFormat="1" ht="16" x14ac:dyDescent="0.2">
      <c r="B20" s="7">
        <v>0.75943640000000001</v>
      </c>
      <c r="D20" s="7">
        <v>1.7000000000000001E-2</v>
      </c>
    </row>
    <row r="21" spans="2:4" s="7" customFormat="1" ht="16" x14ac:dyDescent="0.2">
      <c r="B21" s="7">
        <v>14.3308</v>
      </c>
      <c r="D21" s="7">
        <v>0.01</v>
      </c>
    </row>
    <row r="22" spans="2:4" s="7" customFormat="1" ht="16" x14ac:dyDescent="0.2">
      <c r="B22" s="7">
        <v>27.94745</v>
      </c>
      <c r="D22" s="7">
        <v>3.4000000000000002E-2</v>
      </c>
    </row>
    <row r="23" spans="2:4" s="7" customFormat="1" ht="16" x14ac:dyDescent="0.2">
      <c r="B23" s="7">
        <v>0</v>
      </c>
      <c r="D23" s="7">
        <v>2.9000000000000001E-2</v>
      </c>
    </row>
    <row r="24" spans="2:4" s="7" customFormat="1" ht="16" x14ac:dyDescent="0.2">
      <c r="B24" s="7">
        <v>0</v>
      </c>
      <c r="D24" s="7">
        <v>0.20799999999999999</v>
      </c>
    </row>
    <row r="25" spans="2:4" s="7" customFormat="1" ht="16" x14ac:dyDescent="0.2">
      <c r="B25" s="7">
        <v>0.29674929999999999</v>
      </c>
      <c r="D25" s="7">
        <v>5.3999999999999999E-2</v>
      </c>
    </row>
    <row r="26" spans="2:4" s="7" customFormat="1" ht="16" x14ac:dyDescent="0.2">
      <c r="B26" s="7">
        <v>3.5898650000000001</v>
      </c>
      <c r="D26" s="7">
        <v>5.1999999999999998E-2</v>
      </c>
    </row>
    <row r="27" spans="2:4" s="7" customFormat="1" ht="16" x14ac:dyDescent="0.2">
      <c r="B27" s="7">
        <v>0.1005252</v>
      </c>
      <c r="D27" s="7">
        <v>3.7999999999999999E-2</v>
      </c>
    </row>
    <row r="28" spans="2:4" s="7" customFormat="1" ht="16" x14ac:dyDescent="0.2">
      <c r="B28" s="7">
        <v>14.3308</v>
      </c>
      <c r="D28" s="7">
        <v>7.8E-2</v>
      </c>
    </row>
    <row r="29" spans="2:4" s="7" customFormat="1" ht="16" x14ac:dyDescent="0.2">
      <c r="B29" s="7">
        <v>0.63171880000000002</v>
      </c>
      <c r="D29" s="7">
        <v>0.27900000000000003</v>
      </c>
    </row>
    <row r="30" spans="2:4" s="7" customFormat="1" ht="16" x14ac:dyDescent="0.2">
      <c r="B30" s="7">
        <v>4.0868549999999999</v>
      </c>
      <c r="D30" s="7">
        <v>0.04</v>
      </c>
    </row>
    <row r="31" spans="2:4" s="7" customFormat="1" ht="16" x14ac:dyDescent="0.2">
      <c r="B31" s="7">
        <v>28.729410000000001</v>
      </c>
      <c r="D31" s="7">
        <v>0.111</v>
      </c>
    </row>
    <row r="32" spans="2:4" s="7" customFormat="1" ht="16" x14ac:dyDescent="0.2">
      <c r="B32" s="7">
        <v>9.4160880000000002E-2</v>
      </c>
      <c r="D32" s="7">
        <v>3.7999999999999999E-2</v>
      </c>
    </row>
    <row r="33" spans="2:4" s="7" customFormat="1" ht="16" x14ac:dyDescent="0.2">
      <c r="B33" s="7">
        <v>9.4160880000000002E-2</v>
      </c>
      <c r="D33" s="7">
        <v>0.05</v>
      </c>
    </row>
    <row r="34" spans="2:4" s="7" customFormat="1" ht="16" x14ac:dyDescent="0.2">
      <c r="B34" s="7">
        <v>4.9147179999999999E-2</v>
      </c>
      <c r="D34" s="7">
        <v>6.5000000000000002E-2</v>
      </c>
    </row>
    <row r="35" spans="2:4" s="7" customFormat="1" ht="16" x14ac:dyDescent="0.2">
      <c r="B35" s="7">
        <v>0</v>
      </c>
      <c r="D35" s="7">
        <v>8.1000000000000003E-2</v>
      </c>
    </row>
    <row r="36" spans="2:4" s="7" customFormat="1" ht="16" x14ac:dyDescent="0.2">
      <c r="B36" s="7">
        <v>14.3308</v>
      </c>
      <c r="D36" s="7">
        <v>0.32900000000000001</v>
      </c>
    </row>
    <row r="37" spans="2:4" s="7" customFormat="1" ht="16" x14ac:dyDescent="0.2">
      <c r="B37" s="7">
        <v>3.9652630000000001E-2</v>
      </c>
      <c r="D37" s="7">
        <v>7.5999999999999998E-2</v>
      </c>
    </row>
    <row r="38" spans="2:4" s="7" customFormat="1" ht="16" x14ac:dyDescent="0.2">
      <c r="B38" s="7">
        <v>37.125700000000002</v>
      </c>
      <c r="D38" s="7">
        <v>6.5000000000000002E-2</v>
      </c>
    </row>
    <row r="39" spans="2:4" s="7" customFormat="1" ht="16" x14ac:dyDescent="0.2">
      <c r="B39" s="7">
        <v>0</v>
      </c>
      <c r="D39" s="7">
        <v>5.0999999999999997E-2</v>
      </c>
    </row>
    <row r="40" spans="2:4" s="7" customFormat="1" ht="16" x14ac:dyDescent="0.2">
      <c r="B40" s="7">
        <v>0.1005252</v>
      </c>
      <c r="D40" s="7">
        <v>0.14299999999999999</v>
      </c>
    </row>
    <row r="41" spans="2:4" s="7" customFormat="1" ht="16" x14ac:dyDescent="0.2">
      <c r="B41" s="7">
        <v>133.41589999999999</v>
      </c>
      <c r="D41" s="7">
        <v>0.221</v>
      </c>
    </row>
    <row r="42" spans="2:4" s="7" customFormat="1" ht="16" x14ac:dyDescent="0.2">
      <c r="B42" s="7">
        <v>0</v>
      </c>
      <c r="D42" s="7">
        <v>3.2000000000000001E-2</v>
      </c>
    </row>
    <row r="43" spans="2:4" s="7" customFormat="1" ht="16" x14ac:dyDescent="0.2">
      <c r="B43" s="7">
        <v>17.667159999999999</v>
      </c>
      <c r="D43" s="7">
        <v>0.13</v>
      </c>
    </row>
    <row r="44" spans="2:4" s="7" customFormat="1" ht="16" x14ac:dyDescent="0.2">
      <c r="B44" s="7">
        <v>50.620249999999999</v>
      </c>
      <c r="D44" s="7">
        <v>6.4000000000000001E-2</v>
      </c>
    </row>
    <row r="45" spans="2:4" s="7" customFormat="1" ht="16" x14ac:dyDescent="0.2">
      <c r="B45" s="7">
        <v>8.1415959999999998</v>
      </c>
      <c r="D45" s="7">
        <v>0.40899999999999997</v>
      </c>
    </row>
    <row r="46" spans="2:4" s="7" customFormat="1" ht="16" x14ac:dyDescent="0.2">
      <c r="B46" s="7">
        <v>28.405709999999999</v>
      </c>
      <c r="D46" s="7">
        <v>0.29099999999999998</v>
      </c>
    </row>
    <row r="47" spans="2:4" ht="16" x14ac:dyDescent="0.2">
      <c r="B47" s="6">
        <v>12.3682</v>
      </c>
      <c r="D47" s="6">
        <v>0.29399999999999998</v>
      </c>
    </row>
    <row r="48" spans="2:4" ht="16" x14ac:dyDescent="0.2">
      <c r="B48" s="6">
        <v>88.789699999999996</v>
      </c>
      <c r="D48" s="6">
        <v>6.4000000000000001E-2</v>
      </c>
    </row>
    <row r="49" spans="2:4" ht="16" x14ac:dyDescent="0.2">
      <c r="B49" s="6">
        <v>9.4160880000000002E-2</v>
      </c>
      <c r="D49" s="6">
        <v>0.314</v>
      </c>
    </row>
    <row r="50" spans="2:4" ht="16" x14ac:dyDescent="0.2">
      <c r="B50" s="6">
        <v>50.97081</v>
      </c>
      <c r="D50" s="6">
        <v>0.24</v>
      </c>
    </row>
    <row r="51" spans="2:4" ht="16" x14ac:dyDescent="0.2">
      <c r="B51" s="6">
        <v>6.6821550000000004E-3</v>
      </c>
      <c r="D51" s="6">
        <v>0.33700000000000002</v>
      </c>
    </row>
    <row r="52" spans="2:4" ht="16" x14ac:dyDescent="0.2">
      <c r="B52" s="6">
        <v>1.33273</v>
      </c>
      <c r="D52" s="6">
        <v>2.5000000000000001E-2</v>
      </c>
    </row>
    <row r="53" spans="2:4" ht="16" x14ac:dyDescent="0.2">
      <c r="B53" s="6">
        <v>813.64679999999998</v>
      </c>
      <c r="D53" s="6">
        <v>0.02</v>
      </c>
    </row>
    <row r="54" spans="2:4" ht="16" x14ac:dyDescent="0.2">
      <c r="B54" s="6">
        <v>3.0379520000000002</v>
      </c>
      <c r="D54" s="6">
        <v>0.32900000000000001</v>
      </c>
    </row>
    <row r="55" spans="2:4" ht="16" x14ac:dyDescent="0.2">
      <c r="B55" s="6">
        <v>2.4420600000000001E-2</v>
      </c>
      <c r="D55" s="6">
        <v>7.2999999999999995E-2</v>
      </c>
    </row>
    <row r="56" spans="2:4" ht="16" x14ac:dyDescent="0.2">
      <c r="B56" s="6">
        <v>0</v>
      </c>
      <c r="D56" s="6">
        <v>4.2999999999999997E-2</v>
      </c>
    </row>
    <row r="57" spans="2:4" ht="16" x14ac:dyDescent="0.2">
      <c r="B57" s="6">
        <v>2.726772</v>
      </c>
      <c r="D57" s="6">
        <v>1.4E-2</v>
      </c>
    </row>
    <row r="58" spans="2:4" ht="16" x14ac:dyDescent="0.2">
      <c r="B58" s="6">
        <v>0.25075389999999997</v>
      </c>
      <c r="D58" s="6">
        <v>0.19</v>
      </c>
    </row>
    <row r="59" spans="2:4" ht="16" x14ac:dyDescent="0.2">
      <c r="B59" s="6">
        <v>0.2411479</v>
      </c>
      <c r="D59" s="6">
        <v>0.245</v>
      </c>
    </row>
    <row r="60" spans="2:4" ht="16" x14ac:dyDescent="0.2">
      <c r="B60" s="6">
        <v>1.1332169999999999</v>
      </c>
      <c r="D60" s="6">
        <v>8.5000000000000006E-2</v>
      </c>
    </row>
    <row r="61" spans="2:4" ht="16" x14ac:dyDescent="0.2">
      <c r="B61" s="6">
        <v>0.11072890000000001</v>
      </c>
      <c r="D61" s="6">
        <v>5.5E-2</v>
      </c>
    </row>
    <row r="62" spans="2:4" ht="16" x14ac:dyDescent="0.2">
      <c r="B62" s="6">
        <v>13.74912</v>
      </c>
      <c r="D62" s="6">
        <v>5.5E-2</v>
      </c>
    </row>
    <row r="63" spans="2:4" ht="16" x14ac:dyDescent="0.2">
      <c r="B63" s="6">
        <v>0</v>
      </c>
      <c r="D63" s="6">
        <v>0.28299999999999997</v>
      </c>
    </row>
    <row r="64" spans="2:4" ht="16" x14ac:dyDescent="0.2">
      <c r="B64" s="6">
        <v>16.62499</v>
      </c>
      <c r="D64" s="6">
        <v>0.122</v>
      </c>
    </row>
    <row r="65" spans="2:4" ht="16" x14ac:dyDescent="0.2">
      <c r="B65" s="6">
        <v>9.4160880000000002E-2</v>
      </c>
      <c r="D65" s="6">
        <v>8.1000000000000003E-2</v>
      </c>
    </row>
    <row r="66" spans="2:4" ht="16" x14ac:dyDescent="0.2">
      <c r="B66" s="6">
        <v>0.53088800000000003</v>
      </c>
      <c r="D66" s="6">
        <v>0.246</v>
      </c>
    </row>
    <row r="67" spans="2:4" ht="16" x14ac:dyDescent="0.2">
      <c r="B67" s="6">
        <v>51.945039999999999</v>
      </c>
      <c r="D67" s="6">
        <v>9.0999999999999998E-2</v>
      </c>
    </row>
    <row r="68" spans="2:4" ht="16" x14ac:dyDescent="0.2">
      <c r="B68" s="6">
        <v>0</v>
      </c>
      <c r="D68" s="6">
        <v>0.314</v>
      </c>
    </row>
    <row r="69" spans="2:4" ht="16" x14ac:dyDescent="0.2">
      <c r="B69" s="6">
        <v>0</v>
      </c>
      <c r="D69" s="6">
        <v>0.111</v>
      </c>
    </row>
    <row r="70" spans="2:4" ht="16" x14ac:dyDescent="0.2">
      <c r="B70" s="6">
        <v>0</v>
      </c>
      <c r="D70" s="6">
        <v>0.108</v>
      </c>
    </row>
    <row r="71" spans="2:4" ht="16" x14ac:dyDescent="0.2">
      <c r="B71" s="6">
        <v>6.4893179999999995E-2</v>
      </c>
      <c r="D71" s="6">
        <v>4.5999999999999999E-2</v>
      </c>
    </row>
    <row r="72" spans="2:4" ht="16" x14ac:dyDescent="0.2">
      <c r="B72" s="6">
        <v>9.2368769999999998</v>
      </c>
      <c r="D72" s="6">
        <v>3.4000000000000002E-2</v>
      </c>
    </row>
    <row r="73" spans="2:4" ht="16" x14ac:dyDescent="0.2">
      <c r="B73" s="6">
        <v>26.119689999999999</v>
      </c>
      <c r="D73" s="6">
        <v>0.17499999999999999</v>
      </c>
    </row>
    <row r="74" spans="2:4" ht="16" x14ac:dyDescent="0.2">
      <c r="B74" s="6">
        <v>3.2172590000000001E-2</v>
      </c>
      <c r="D74" s="6">
        <v>2.3E-2</v>
      </c>
    </row>
    <row r="75" spans="2:4" ht="16" x14ac:dyDescent="0.2">
      <c r="B75" s="6">
        <v>453.81439999999998</v>
      </c>
      <c r="D75" s="6">
        <v>0.16400000000000001</v>
      </c>
    </row>
    <row r="76" spans="2:4" ht="16" x14ac:dyDescent="0.2">
      <c r="B76" s="6">
        <v>11.366020000000001</v>
      </c>
      <c r="D76" s="6">
        <v>0.34599999999999997</v>
      </c>
    </row>
    <row r="77" spans="2:4" ht="16" x14ac:dyDescent="0.2">
      <c r="B77" s="6">
        <v>0.87788160000000004</v>
      </c>
      <c r="D77" s="6">
        <v>0.11700000000000001</v>
      </c>
    </row>
    <row r="78" spans="2:4" ht="16" x14ac:dyDescent="0.2">
      <c r="B78" s="6">
        <v>58.642139999999998</v>
      </c>
      <c r="D78" s="6">
        <v>0.06</v>
      </c>
    </row>
    <row r="79" spans="2:4" ht="16" x14ac:dyDescent="0.2">
      <c r="B79" s="6">
        <v>9.4160880000000002E-2</v>
      </c>
      <c r="D79" s="6">
        <v>2.4E-2</v>
      </c>
    </row>
    <row r="80" spans="2:4" ht="16" x14ac:dyDescent="0.2">
      <c r="B80" s="6">
        <v>0.55841209999999997</v>
      </c>
      <c r="D80" s="6">
        <v>0.33900000000000002</v>
      </c>
    </row>
    <row r="81" spans="2:4" ht="16" x14ac:dyDescent="0.2">
      <c r="B81" s="6">
        <v>3.7012320000000001</v>
      </c>
      <c r="D81" s="6">
        <v>5.2999999999999999E-2</v>
      </c>
    </row>
    <row r="82" spans="2:4" ht="16" x14ac:dyDescent="0.2">
      <c r="B82" s="6">
        <v>51.448610000000002</v>
      </c>
      <c r="D82" s="6">
        <v>1.7000000000000001E-2</v>
      </c>
    </row>
    <row r="83" spans="2:4" ht="16" x14ac:dyDescent="0.2">
      <c r="B83" s="6">
        <v>15.01793</v>
      </c>
      <c r="D83" s="6">
        <v>7.2999999999999995E-2</v>
      </c>
    </row>
    <row r="84" spans="2:4" ht="16" x14ac:dyDescent="0.2">
      <c r="B84" s="6">
        <v>47.188760000000002</v>
      </c>
      <c r="D84" s="6">
        <v>1.2999999999999999E-2</v>
      </c>
    </row>
    <row r="85" spans="2:4" ht="16" x14ac:dyDescent="0.2">
      <c r="B85" s="6">
        <v>9.4160880000000002E-2</v>
      </c>
      <c r="D85" s="6">
        <v>3.1E-2</v>
      </c>
    </row>
    <row r="86" spans="2:4" ht="16" x14ac:dyDescent="0.2">
      <c r="B86" s="6">
        <v>58.642139999999998</v>
      </c>
      <c r="D86" s="6">
        <v>8.3000000000000004E-2</v>
      </c>
    </row>
    <row r="87" spans="2:4" ht="16" x14ac:dyDescent="0.2">
      <c r="B87" s="6">
        <v>2.935888E-2</v>
      </c>
      <c r="D87" s="6">
        <v>0.14699999999999999</v>
      </c>
    </row>
    <row r="88" spans="2:4" ht="16" x14ac:dyDescent="0.2">
      <c r="B88" s="6">
        <v>12.31171</v>
      </c>
      <c r="D88" s="6">
        <v>4.2999999999999997E-2</v>
      </c>
    </row>
    <row r="89" spans="2:4" ht="16" x14ac:dyDescent="0.2">
      <c r="B89" s="6">
        <v>0.38777909999999999</v>
      </c>
      <c r="D89" s="6">
        <v>7.0000000000000007E-2</v>
      </c>
    </row>
    <row r="90" spans="2:4" ht="16" x14ac:dyDescent="0.2">
      <c r="B90" s="6">
        <v>5.951236E-2</v>
      </c>
      <c r="D90" s="6">
        <v>6.7000000000000004E-2</v>
      </c>
    </row>
    <row r="91" spans="2:4" ht="16" x14ac:dyDescent="0.2">
      <c r="B91" s="6">
        <v>9.4160880000000002E-2</v>
      </c>
      <c r="D91" s="6">
        <v>1.2E-2</v>
      </c>
    </row>
    <row r="92" spans="2:4" ht="16" x14ac:dyDescent="0.2">
      <c r="B92" s="6">
        <v>5.4273910000000001</v>
      </c>
      <c r="D92" s="6">
        <v>0.14699999999999999</v>
      </c>
    </row>
    <row r="93" spans="2:4" ht="16" x14ac:dyDescent="0.2">
      <c r="B93" s="6">
        <v>0</v>
      </c>
      <c r="D93" s="6">
        <v>0.06</v>
      </c>
    </row>
    <row r="94" spans="2:4" ht="16" x14ac:dyDescent="0.2">
      <c r="B94" s="6">
        <v>9.4160880000000002E-2</v>
      </c>
      <c r="D94" s="6">
        <v>1.2999999999999999E-2</v>
      </c>
    </row>
    <row r="95" spans="2:4" ht="16" x14ac:dyDescent="0.2">
      <c r="B95" s="6">
        <v>0.3183455</v>
      </c>
      <c r="D95" s="6">
        <v>9.2999999999999999E-2</v>
      </c>
    </row>
    <row r="96" spans="2:4" ht="16" x14ac:dyDescent="0.2">
      <c r="B96" s="6">
        <v>8.1911960000000006E-2</v>
      </c>
      <c r="D96" s="6">
        <v>0.43</v>
      </c>
    </row>
    <row r="97" spans="2:4" ht="16" x14ac:dyDescent="0.2">
      <c r="B97" s="6">
        <v>0.1769627</v>
      </c>
      <c r="D97" s="6">
        <v>0.113</v>
      </c>
    </row>
    <row r="98" spans="2:4" ht="16" x14ac:dyDescent="0.2">
      <c r="B98" s="6">
        <v>14.3308</v>
      </c>
      <c r="D98" s="6">
        <v>7.0000000000000007E-2</v>
      </c>
    </row>
    <row r="99" spans="2:4" ht="16" x14ac:dyDescent="0.2">
      <c r="B99" s="6">
        <v>0.48411959999999998</v>
      </c>
      <c r="D99" s="6">
        <v>4.9000000000000002E-2</v>
      </c>
    </row>
    <row r="100" spans="2:4" ht="16" x14ac:dyDescent="0.2">
      <c r="B100" s="6">
        <v>0</v>
      </c>
      <c r="D100" s="6">
        <v>5.7000000000000002E-2</v>
      </c>
    </row>
    <row r="101" spans="2:4" ht="16" x14ac:dyDescent="0.2">
      <c r="B101" s="6">
        <v>8.8348309999999994</v>
      </c>
      <c r="D101" s="6">
        <v>0.73699999999999999</v>
      </c>
    </row>
    <row r="102" spans="2:4" ht="16" x14ac:dyDescent="0.2">
      <c r="B102" s="6">
        <v>727.1798</v>
      </c>
      <c r="D102" s="6">
        <v>0.35499999999999998</v>
      </c>
    </row>
    <row r="103" spans="2:4" ht="16" x14ac:dyDescent="0.2">
      <c r="B103" s="6">
        <v>44.451680000000003</v>
      </c>
      <c r="D103" s="6">
        <v>0.111</v>
      </c>
    </row>
    <row r="104" spans="2:4" ht="16" x14ac:dyDescent="0.2">
      <c r="B104" s="6">
        <v>1.060766E-2</v>
      </c>
      <c r="D104" s="6">
        <v>0.219</v>
      </c>
    </row>
    <row r="105" spans="2:4" ht="16" x14ac:dyDescent="0.2">
      <c r="B105" s="6">
        <v>9.4160880000000002E-2</v>
      </c>
      <c r="D105" s="6">
        <v>0.28199999999999997</v>
      </c>
    </row>
    <row r="106" spans="2:4" ht="16" x14ac:dyDescent="0.2">
      <c r="B106" s="6">
        <v>0.35645660000000001</v>
      </c>
      <c r="D106" s="6">
        <v>3.7999999999999999E-2</v>
      </c>
    </row>
    <row r="107" spans="2:4" ht="16" x14ac:dyDescent="0.2">
      <c r="B107" s="6">
        <v>3.6126260000000001</v>
      </c>
      <c r="D107" s="6">
        <v>5.8999999999999997E-2</v>
      </c>
    </row>
    <row r="108" spans="2:4" ht="16" x14ac:dyDescent="0.2">
      <c r="B108" s="6">
        <v>10.174469999999999</v>
      </c>
      <c r="D108" s="6">
        <v>0.371</v>
      </c>
    </row>
    <row r="109" spans="2:4" ht="16" x14ac:dyDescent="0.2">
      <c r="B109" s="6">
        <v>36.32367</v>
      </c>
      <c r="D109" s="6">
        <v>5.8000000000000003E-2</v>
      </c>
    </row>
    <row r="110" spans="2:4" ht="16" x14ac:dyDescent="0.2">
      <c r="B110" s="6">
        <v>22.268560000000001</v>
      </c>
      <c r="D110" s="6">
        <v>0.27800000000000002</v>
      </c>
    </row>
    <row r="111" spans="2:4" ht="16" x14ac:dyDescent="0.2">
      <c r="B111" s="6">
        <v>2.879686</v>
      </c>
      <c r="D111" s="6">
        <v>0.108</v>
      </c>
    </row>
    <row r="112" spans="2:4" ht="16" x14ac:dyDescent="0.2">
      <c r="B112" s="6">
        <v>6.1720369999999997E-2</v>
      </c>
      <c r="D112" s="6">
        <v>4.8000000000000001E-2</v>
      </c>
    </row>
    <row r="113" spans="2:4" ht="16" x14ac:dyDescent="0.2">
      <c r="B113" s="6">
        <v>11.24832</v>
      </c>
      <c r="D113" s="6">
        <v>4.2000000000000003E-2</v>
      </c>
    </row>
    <row r="114" spans="2:4" ht="16" x14ac:dyDescent="0.2">
      <c r="B114" s="6">
        <v>16.581869999999999</v>
      </c>
      <c r="D114" s="6">
        <v>0.33700000000000002</v>
      </c>
    </row>
    <row r="115" spans="2:4" ht="16" x14ac:dyDescent="0.2">
      <c r="B115" s="6">
        <v>0</v>
      </c>
      <c r="D115" s="6">
        <v>6.7000000000000004E-2</v>
      </c>
    </row>
    <row r="116" spans="2:4" ht="16" x14ac:dyDescent="0.2">
      <c r="B116" s="6">
        <v>56.625929999999997</v>
      </c>
      <c r="D116" s="6">
        <v>4.8000000000000001E-2</v>
      </c>
    </row>
    <row r="117" spans="2:4" ht="16" x14ac:dyDescent="0.2">
      <c r="B117" s="6">
        <v>0</v>
      </c>
      <c r="D117" s="6">
        <v>0.40100000000000002</v>
      </c>
    </row>
    <row r="118" spans="2:4" ht="16" x14ac:dyDescent="0.2">
      <c r="B118" s="6">
        <v>131.4598</v>
      </c>
      <c r="D118" s="6">
        <v>0.183</v>
      </c>
    </row>
    <row r="119" spans="2:4" ht="16" x14ac:dyDescent="0.2">
      <c r="B119" s="6">
        <v>0.87788160000000004</v>
      </c>
      <c r="D119" s="6">
        <v>2.4E-2</v>
      </c>
    </row>
    <row r="120" spans="2:4" ht="16" x14ac:dyDescent="0.2">
      <c r="B120" s="6">
        <v>10.082549999999999</v>
      </c>
      <c r="D120" s="6">
        <v>6.4000000000000001E-2</v>
      </c>
    </row>
    <row r="121" spans="2:4" ht="16" x14ac:dyDescent="0.2">
      <c r="B121" s="6">
        <v>0.27489249999999998</v>
      </c>
      <c r="D121" s="6">
        <v>0.106</v>
      </c>
    </row>
    <row r="122" spans="2:4" ht="16" x14ac:dyDescent="0.2">
      <c r="B122" s="6">
        <v>0</v>
      </c>
      <c r="D122" s="6">
        <v>2.1000000000000001E-2</v>
      </c>
    </row>
    <row r="123" spans="2:4" ht="16" x14ac:dyDescent="0.2">
      <c r="B123" s="6">
        <v>3.5898650000000001</v>
      </c>
      <c r="D123" s="6">
        <v>4.9000000000000002E-2</v>
      </c>
    </row>
    <row r="124" spans="2:4" ht="16" x14ac:dyDescent="0.2">
      <c r="B124" s="6">
        <v>13.74912</v>
      </c>
      <c r="D124" s="6">
        <v>0.40899999999999997</v>
      </c>
    </row>
    <row r="125" spans="2:4" ht="16" x14ac:dyDescent="0.2">
      <c r="B125" s="6">
        <v>22.880279999999999</v>
      </c>
      <c r="D125" s="6">
        <v>4.5999999999999999E-2</v>
      </c>
    </row>
    <row r="126" spans="2:4" ht="16" x14ac:dyDescent="0.2">
      <c r="B126" s="6">
        <v>6.4893179999999995E-2</v>
      </c>
      <c r="D126" s="6">
        <v>7.6999999999999999E-2</v>
      </c>
    </row>
    <row r="127" spans="2:4" ht="16" x14ac:dyDescent="0.2">
      <c r="B127" s="6">
        <v>13.74912</v>
      </c>
      <c r="D127" s="6">
        <v>2.5000000000000001E-2</v>
      </c>
    </row>
    <row r="128" spans="2:4" ht="16" x14ac:dyDescent="0.2">
      <c r="B128" s="6">
        <v>2.0885850000000001E-2</v>
      </c>
      <c r="D128" s="6">
        <v>0.13400000000000001</v>
      </c>
    </row>
    <row r="129" spans="2:4" ht="16" x14ac:dyDescent="0.2">
      <c r="B129" s="6">
        <v>58.112209999999997</v>
      </c>
      <c r="D129" s="6">
        <v>3.9E-2</v>
      </c>
    </row>
    <row r="130" spans="2:4" ht="16" x14ac:dyDescent="0.2">
      <c r="B130" s="6">
        <v>18.878550000000001</v>
      </c>
      <c r="D130" s="6">
        <v>0.11600000000000001</v>
      </c>
    </row>
    <row r="131" spans="2:4" ht="16" x14ac:dyDescent="0.2">
      <c r="B131" s="6">
        <v>34.147260000000003</v>
      </c>
      <c r="D131" s="6">
        <v>0.47899999999999998</v>
      </c>
    </row>
    <row r="132" spans="2:4" ht="16" x14ac:dyDescent="0.2">
      <c r="B132" s="6">
        <v>0.338532</v>
      </c>
      <c r="D132" s="6">
        <v>4.2999999999999997E-2</v>
      </c>
    </row>
    <row r="133" spans="2:4" ht="16" x14ac:dyDescent="0.2">
      <c r="B133" s="6">
        <v>17.105360000000001</v>
      </c>
      <c r="D133" s="6">
        <v>0.52300000000000002</v>
      </c>
    </row>
    <row r="134" spans="2:4" ht="16" x14ac:dyDescent="0.2">
      <c r="B134" s="6">
        <v>0</v>
      </c>
      <c r="D134" s="6">
        <v>0.126</v>
      </c>
    </row>
    <row r="135" spans="2:4" ht="16" x14ac:dyDescent="0.2">
      <c r="B135" s="6">
        <v>0</v>
      </c>
      <c r="D135" s="6">
        <v>0.13700000000000001</v>
      </c>
    </row>
    <row r="136" spans="2:4" ht="16" x14ac:dyDescent="0.2">
      <c r="B136" s="6">
        <v>29.239719999999998</v>
      </c>
      <c r="D136" s="6">
        <v>0.48499999999999999</v>
      </c>
    </row>
    <row r="137" spans="2:4" ht="16" x14ac:dyDescent="0.2">
      <c r="B137" s="6">
        <v>0.43778280000000003</v>
      </c>
      <c r="D137" s="6">
        <v>6.0999999999999999E-2</v>
      </c>
    </row>
    <row r="138" spans="2:4" ht="16" x14ac:dyDescent="0.2">
      <c r="B138" s="6">
        <v>5.5657449999999997</v>
      </c>
      <c r="D138" s="6">
        <v>6.8000000000000005E-2</v>
      </c>
    </row>
    <row r="139" spans="2:4" ht="16" x14ac:dyDescent="0.2">
      <c r="B139" s="6">
        <v>13.74912</v>
      </c>
      <c r="D139" s="6">
        <v>2.4E-2</v>
      </c>
    </row>
    <row r="140" spans="2:4" ht="16" x14ac:dyDescent="0.2">
      <c r="B140" s="6">
        <v>51.448610000000002</v>
      </c>
      <c r="D140" s="6">
        <v>6.2E-2</v>
      </c>
    </row>
    <row r="141" spans="2:4" ht="16" x14ac:dyDescent="0.2">
      <c r="B141" s="6">
        <v>3.9161460000000002E-2</v>
      </c>
      <c r="D141" s="6">
        <v>0.42199999999999999</v>
      </c>
    </row>
    <row r="142" spans="2:4" ht="16" x14ac:dyDescent="0.2">
      <c r="B142" s="6">
        <v>4.1485380000000002E-2</v>
      </c>
      <c r="D142" s="6">
        <v>0.25900000000000001</v>
      </c>
    </row>
    <row r="143" spans="2:4" ht="16" x14ac:dyDescent="0.2">
      <c r="B143" s="6">
        <v>10.51938</v>
      </c>
      <c r="D143" s="6">
        <v>5.1999999999999998E-2</v>
      </c>
    </row>
    <row r="144" spans="2:4" ht="16" x14ac:dyDescent="0.2">
      <c r="B144" s="6">
        <v>9.4160880000000002E-2</v>
      </c>
      <c r="D144" s="6">
        <v>0.39800000000000002</v>
      </c>
    </row>
    <row r="145" spans="2:4" ht="16" x14ac:dyDescent="0.2">
      <c r="B145" s="6">
        <v>2.690174E-2</v>
      </c>
      <c r="D145" s="6">
        <v>3.5999999999999997E-2</v>
      </c>
    </row>
    <row r="146" spans="2:4" ht="16" x14ac:dyDescent="0.2">
      <c r="B146" s="6">
        <v>1.6331869999999999</v>
      </c>
      <c r="D146" s="6">
        <v>0.14499999999999999</v>
      </c>
    </row>
    <row r="147" spans="2:4" ht="16" x14ac:dyDescent="0.2">
      <c r="B147" s="6">
        <v>2.726772</v>
      </c>
      <c r="D147" s="6">
        <v>3.4000000000000002E-2</v>
      </c>
    </row>
    <row r="148" spans="2:4" ht="16" x14ac:dyDescent="0.2">
      <c r="B148" s="6">
        <v>18.06269</v>
      </c>
      <c r="D148" s="6">
        <v>0.23899999999999999</v>
      </c>
    </row>
    <row r="149" spans="2:4" ht="16" x14ac:dyDescent="0.2">
      <c r="B149" s="6">
        <v>37.920999999999999</v>
      </c>
      <c r="D149" s="6">
        <v>0.30099999999999999</v>
      </c>
    </row>
    <row r="150" spans="2:4" ht="16" x14ac:dyDescent="0.2">
      <c r="B150" s="6">
        <v>4.9147179999999999E-2</v>
      </c>
      <c r="D150" s="6">
        <v>7.0000000000000007E-2</v>
      </c>
    </row>
    <row r="151" spans="2:4" ht="16" x14ac:dyDescent="0.2">
      <c r="B151" s="6">
        <v>0.23455480000000001</v>
      </c>
      <c r="D151" s="6">
        <v>0.05</v>
      </c>
    </row>
    <row r="152" spans="2:4" ht="16" x14ac:dyDescent="0.2">
      <c r="B152" s="6">
        <v>15.75811</v>
      </c>
      <c r="D152" s="6">
        <v>0.41199999999999998</v>
      </c>
    </row>
    <row r="153" spans="2:4" ht="16" x14ac:dyDescent="0.2">
      <c r="B153" s="6">
        <v>0.43778280000000003</v>
      </c>
      <c r="D153" s="6">
        <v>2.8000000000000001E-2</v>
      </c>
    </row>
    <row r="154" spans="2:4" ht="16" x14ac:dyDescent="0.2">
      <c r="B154" s="6">
        <v>0</v>
      </c>
      <c r="D154" s="6">
        <v>0.05</v>
      </c>
    </row>
    <row r="155" spans="2:4" ht="16" x14ac:dyDescent="0.2">
      <c r="B155" s="6">
        <v>0.95683890000000005</v>
      </c>
      <c r="D155" s="6">
        <v>2.1000000000000001E-2</v>
      </c>
    </row>
    <row r="156" spans="2:4" ht="16" x14ac:dyDescent="0.2">
      <c r="B156" s="6">
        <v>51.448610000000002</v>
      </c>
      <c r="D156" s="6">
        <v>4.4999999999999998E-2</v>
      </c>
    </row>
    <row r="157" spans="2:4" ht="16" x14ac:dyDescent="0.2">
      <c r="B157" s="6">
        <v>2.726772</v>
      </c>
      <c r="D157" s="6">
        <v>0.123</v>
      </c>
    </row>
    <row r="158" spans="2:4" ht="16" x14ac:dyDescent="0.2">
      <c r="B158" s="6">
        <v>53.817599999999999</v>
      </c>
      <c r="D158" s="6">
        <v>0.33800000000000002</v>
      </c>
    </row>
    <row r="159" spans="2:4" ht="16" x14ac:dyDescent="0.2">
      <c r="B159" s="6">
        <v>0.38777909999999999</v>
      </c>
      <c r="D159" s="6">
        <v>0.13400000000000001</v>
      </c>
    </row>
    <row r="160" spans="2:4" ht="16" x14ac:dyDescent="0.2">
      <c r="B160" s="6">
        <v>15.81512</v>
      </c>
      <c r="D160" s="6">
        <v>7.6999999999999999E-2</v>
      </c>
    </row>
    <row r="161" spans="2:4" ht="16" x14ac:dyDescent="0.2">
      <c r="B161" s="6">
        <v>6.3136910000000004E-2</v>
      </c>
      <c r="D161" s="6">
        <v>0.30299999999999999</v>
      </c>
    </row>
    <row r="162" spans="2:4" ht="16" x14ac:dyDescent="0.2">
      <c r="B162" s="6">
        <v>0.89878919999999995</v>
      </c>
      <c r="D162" s="6">
        <v>0.5</v>
      </c>
    </row>
    <row r="163" spans="2:4" ht="16" x14ac:dyDescent="0.2">
      <c r="B163" s="6">
        <v>3.5539299999999998</v>
      </c>
      <c r="D163" s="6">
        <v>7.6150000000000002E-3</v>
      </c>
    </row>
    <row r="164" spans="2:4" ht="16" x14ac:dyDescent="0.2">
      <c r="B164" s="6">
        <v>9.4160880000000002E-2</v>
      </c>
      <c r="D164" s="6">
        <v>0.158</v>
      </c>
    </row>
    <row r="165" spans="2:4" ht="16" x14ac:dyDescent="0.2">
      <c r="B165" s="6">
        <v>3.1068399999999999E-2</v>
      </c>
      <c r="D165" s="6">
        <v>0.41499999999999998</v>
      </c>
    </row>
    <row r="166" spans="2:4" ht="16" x14ac:dyDescent="0.2">
      <c r="B166" s="6">
        <v>0</v>
      </c>
      <c r="D166" s="6">
        <v>0.10100000000000001</v>
      </c>
    </row>
    <row r="167" spans="2:4" ht="16" x14ac:dyDescent="0.2">
      <c r="B167" s="6">
        <v>16.82349</v>
      </c>
      <c r="D167" s="6">
        <v>0.16600000000000001</v>
      </c>
    </row>
    <row r="168" spans="2:4" ht="16" x14ac:dyDescent="0.2">
      <c r="B168" s="6">
        <v>8.1911960000000006E-2</v>
      </c>
      <c r="D168" s="6">
        <v>0.217</v>
      </c>
    </row>
    <row r="169" spans="2:4" ht="16" x14ac:dyDescent="0.2">
      <c r="B169" s="6">
        <v>63.426789999999997</v>
      </c>
      <c r="D169" s="6">
        <v>0.71799999999999997</v>
      </c>
    </row>
    <row r="170" spans="2:4" ht="16" x14ac:dyDescent="0.2">
      <c r="B170" s="6">
        <v>0.69211409999999995</v>
      </c>
      <c r="D170" s="6">
        <v>0.14299999999999999</v>
      </c>
    </row>
    <row r="171" spans="2:4" ht="16" x14ac:dyDescent="0.2">
      <c r="B171" s="6">
        <v>0.43778280000000003</v>
      </c>
      <c r="D171" s="6">
        <v>0.24</v>
      </c>
    </row>
    <row r="172" spans="2:4" ht="16" x14ac:dyDescent="0.2">
      <c r="B172" s="6">
        <v>9.4160880000000002E-2</v>
      </c>
      <c r="D172" s="6">
        <v>0.31900000000000001</v>
      </c>
    </row>
    <row r="173" spans="2:4" ht="16" x14ac:dyDescent="0.2">
      <c r="B173" s="6">
        <v>0.92320530000000001</v>
      </c>
      <c r="D173" s="6">
        <v>5.3999999999999999E-2</v>
      </c>
    </row>
    <row r="174" spans="2:4" ht="16" x14ac:dyDescent="0.2">
      <c r="B174" s="6">
        <v>0</v>
      </c>
      <c r="D174" s="6">
        <v>0.03</v>
      </c>
    </row>
    <row r="175" spans="2:4" ht="16" x14ac:dyDescent="0.2">
      <c r="B175" s="6">
        <v>0.2411479</v>
      </c>
      <c r="D175" s="6">
        <v>6.0999999999999999E-2</v>
      </c>
    </row>
    <row r="176" spans="2:4" ht="16" x14ac:dyDescent="0.2">
      <c r="B176" s="6">
        <v>0</v>
      </c>
      <c r="D176" s="6">
        <v>0.10299999999999999</v>
      </c>
    </row>
    <row r="177" spans="2:4" ht="16" x14ac:dyDescent="0.2">
      <c r="B177" s="6">
        <v>240.74619999999999</v>
      </c>
      <c r="D177" s="6">
        <v>0.374</v>
      </c>
    </row>
    <row r="178" spans="2:4" ht="16" x14ac:dyDescent="0.2">
      <c r="B178" s="6">
        <v>1.073434</v>
      </c>
      <c r="D178" s="6">
        <v>0.122</v>
      </c>
    </row>
    <row r="179" spans="2:4" ht="16" x14ac:dyDescent="0.2">
      <c r="B179" s="6">
        <v>1.3215889999999999E-2</v>
      </c>
      <c r="D179" s="6">
        <v>5.5E-2</v>
      </c>
    </row>
    <row r="180" spans="2:4" ht="16" x14ac:dyDescent="0.2">
      <c r="B180" s="6">
        <v>0.22868140000000001</v>
      </c>
      <c r="D180" s="6">
        <v>3.5000000000000003E-2</v>
      </c>
    </row>
    <row r="181" spans="2:4" ht="16" x14ac:dyDescent="0.2">
      <c r="B181" s="6">
        <v>147.17529999999999</v>
      </c>
      <c r="D181" s="6">
        <v>0.32500000000000001</v>
      </c>
    </row>
    <row r="182" spans="2:4" ht="16" x14ac:dyDescent="0.2">
      <c r="B182" s="6">
        <v>9.4160880000000002E-2</v>
      </c>
      <c r="D182" s="6">
        <v>0.34699999999999998</v>
      </c>
    </row>
    <row r="183" spans="2:4" ht="16" x14ac:dyDescent="0.2">
      <c r="B183" s="6">
        <v>15.534649999999999</v>
      </c>
      <c r="D183" s="6">
        <v>0.09</v>
      </c>
    </row>
    <row r="184" spans="2:4" ht="16" x14ac:dyDescent="0.2">
      <c r="B184" s="6">
        <v>1.5484929999999999</v>
      </c>
      <c r="D184" s="6">
        <v>7.4999999999999997E-2</v>
      </c>
    </row>
    <row r="185" spans="2:4" ht="16" x14ac:dyDescent="0.2">
      <c r="B185" s="6">
        <v>8.1911960000000006E-2</v>
      </c>
      <c r="D185" s="6">
        <v>9.2999999999999999E-2</v>
      </c>
    </row>
    <row r="186" spans="2:4" ht="16" x14ac:dyDescent="0.2">
      <c r="B186" s="6">
        <v>9.4160880000000002E-2</v>
      </c>
      <c r="D186" s="6">
        <v>0.36</v>
      </c>
    </row>
    <row r="187" spans="2:4" ht="16" x14ac:dyDescent="0.2">
      <c r="B187" s="6">
        <v>0</v>
      </c>
      <c r="D187" s="6">
        <v>0.34399999999999997</v>
      </c>
    </row>
    <row r="188" spans="2:4" ht="16" x14ac:dyDescent="0.2">
      <c r="B188" s="6">
        <v>22.604379999999999</v>
      </c>
      <c r="D188" s="6">
        <v>2.8000000000000001E-2</v>
      </c>
    </row>
    <row r="189" spans="2:4" ht="16" x14ac:dyDescent="0.2">
      <c r="B189" s="6">
        <v>20.909310000000001</v>
      </c>
      <c r="D189" s="6">
        <v>5.8999999999999997E-2</v>
      </c>
    </row>
    <row r="190" spans="2:4" ht="16" x14ac:dyDescent="0.2">
      <c r="B190" s="6">
        <v>7.2585810000000004</v>
      </c>
      <c r="D190" s="6">
        <v>0.23799999999999999</v>
      </c>
    </row>
    <row r="191" spans="2:4" ht="16" x14ac:dyDescent="0.2">
      <c r="B191" s="6">
        <v>0</v>
      </c>
      <c r="D191" s="6">
        <v>0.40699999999999997</v>
      </c>
    </row>
    <row r="192" spans="2:4" ht="16" x14ac:dyDescent="0.2">
      <c r="B192" s="6">
        <v>24.24072</v>
      </c>
      <c r="D192" s="6">
        <v>5.8999999999999997E-2</v>
      </c>
    </row>
    <row r="193" spans="2:4" ht="16" x14ac:dyDescent="0.2">
      <c r="B193" s="6">
        <v>0.16361300000000001</v>
      </c>
      <c r="D193" s="6">
        <v>4.2000000000000003E-2</v>
      </c>
    </row>
    <row r="194" spans="2:4" ht="16" x14ac:dyDescent="0.2">
      <c r="B194" s="6">
        <v>9.4160880000000002E-2</v>
      </c>
      <c r="D194" s="6">
        <v>0.27500000000000002</v>
      </c>
    </row>
    <row r="195" spans="2:4" ht="16" x14ac:dyDescent="0.2">
      <c r="B195" s="6">
        <v>0.13464119999999999</v>
      </c>
      <c r="D195" s="6">
        <v>0.19500000000000001</v>
      </c>
    </row>
    <row r="196" spans="2:4" ht="16" x14ac:dyDescent="0.2">
      <c r="B196" s="6">
        <v>96.297550000000001</v>
      </c>
      <c r="D196" s="6">
        <v>0.08</v>
      </c>
    </row>
    <row r="197" spans="2:4" ht="16" x14ac:dyDescent="0.2">
      <c r="B197" s="6">
        <v>10.860670000000001</v>
      </c>
      <c r="D197" s="6">
        <v>0.20200000000000001</v>
      </c>
    </row>
    <row r="198" spans="2:4" ht="16" x14ac:dyDescent="0.2">
      <c r="B198" s="6">
        <v>10.082549999999999</v>
      </c>
      <c r="D198" s="6">
        <v>1.7000000000000001E-2</v>
      </c>
    </row>
    <row r="199" spans="2:4" ht="16" x14ac:dyDescent="0.2">
      <c r="B199" s="6">
        <v>0</v>
      </c>
      <c r="D199" s="6">
        <v>6.2E-2</v>
      </c>
    </row>
    <row r="200" spans="2:4" ht="16" x14ac:dyDescent="0.2">
      <c r="B200" s="6">
        <v>0.35456009999999999</v>
      </c>
      <c r="D200" s="6">
        <v>0.151</v>
      </c>
    </row>
    <row r="201" spans="2:4" ht="16" x14ac:dyDescent="0.2">
      <c r="B201" s="6">
        <v>0</v>
      </c>
      <c r="D201" s="6">
        <v>0.151</v>
      </c>
    </row>
    <row r="202" spans="2:4" ht="16" x14ac:dyDescent="0.2">
      <c r="B202" s="6">
        <v>12.683619999999999</v>
      </c>
      <c r="D202" s="6">
        <v>7.3999999999999996E-2</v>
      </c>
    </row>
    <row r="203" spans="2:4" ht="16" x14ac:dyDescent="0.2">
      <c r="B203" s="6">
        <v>20.416799999999999</v>
      </c>
      <c r="D203" s="6">
        <v>0.107</v>
      </c>
    </row>
    <row r="204" spans="2:4" ht="16" x14ac:dyDescent="0.2">
      <c r="B204" s="6">
        <v>0</v>
      </c>
      <c r="D204" s="6">
        <v>4.5999999999999999E-2</v>
      </c>
    </row>
    <row r="205" spans="2:4" ht="16" x14ac:dyDescent="0.2">
      <c r="B205" s="6">
        <v>0.43778280000000003</v>
      </c>
      <c r="D205" s="6">
        <v>0.371</v>
      </c>
    </row>
    <row r="206" spans="2:4" ht="16" x14ac:dyDescent="0.2">
      <c r="B206" s="6">
        <v>813.64679999999998</v>
      </c>
      <c r="D206" s="6">
        <v>0.09</v>
      </c>
    </row>
    <row r="207" spans="2:4" ht="16" x14ac:dyDescent="0.2">
      <c r="B207" s="6">
        <v>3.9667479999999998E-2</v>
      </c>
      <c r="D207" s="6">
        <v>0.41699999999999998</v>
      </c>
    </row>
    <row r="208" spans="2:4" ht="16" x14ac:dyDescent="0.2">
      <c r="B208" s="6">
        <v>9.4160880000000002E-2</v>
      </c>
      <c r="D208" s="6">
        <v>7.2999999999999995E-2</v>
      </c>
    </row>
    <row r="209" spans="2:4" ht="16" x14ac:dyDescent="0.2">
      <c r="B209" s="6">
        <v>4.8422409999999996</v>
      </c>
      <c r="D209" s="6">
        <v>6.2E-2</v>
      </c>
    </row>
    <row r="210" spans="2:4" ht="16" x14ac:dyDescent="0.2">
      <c r="B210" s="6">
        <v>0.43778280000000003</v>
      </c>
      <c r="D210" s="6">
        <v>8.7999999999999995E-2</v>
      </c>
    </row>
    <row r="211" spans="2:4" ht="16" x14ac:dyDescent="0.2">
      <c r="B211" s="6">
        <v>13.74912</v>
      </c>
      <c r="D211" s="6">
        <v>0.41299999999999998</v>
      </c>
    </row>
    <row r="212" spans="2:4" ht="16" x14ac:dyDescent="0.2">
      <c r="B212" s="6">
        <v>0.56348010000000004</v>
      </c>
      <c r="D212" s="6">
        <v>5.6000000000000001E-2</v>
      </c>
    </row>
    <row r="213" spans="2:4" ht="16" x14ac:dyDescent="0.2">
      <c r="B213" s="6">
        <v>13.74912</v>
      </c>
      <c r="D213" s="6">
        <v>2.9000000000000001E-2</v>
      </c>
    </row>
    <row r="214" spans="2:4" ht="16" x14ac:dyDescent="0.2">
      <c r="B214" s="6">
        <v>9.4160880000000002E-2</v>
      </c>
      <c r="D214" s="6">
        <v>0.26500000000000001</v>
      </c>
    </row>
    <row r="215" spans="2:4" ht="16" x14ac:dyDescent="0.2">
      <c r="B215" s="6">
        <v>17.29121</v>
      </c>
      <c r="D215" s="6">
        <v>0.04</v>
      </c>
    </row>
    <row r="216" spans="2:4" ht="16" x14ac:dyDescent="0.2">
      <c r="B216" s="6">
        <v>0.70243880000000003</v>
      </c>
      <c r="D216" s="6">
        <v>0.34499999999999997</v>
      </c>
    </row>
    <row r="217" spans="2:4" ht="16" x14ac:dyDescent="0.2">
      <c r="B217" s="6">
        <v>0.73078869999999996</v>
      </c>
      <c r="D217" s="6">
        <v>7.0999999999999994E-2</v>
      </c>
    </row>
    <row r="218" spans="2:4" ht="16" x14ac:dyDescent="0.2">
      <c r="B218" s="6">
        <v>6.000689E-2</v>
      </c>
      <c r="D218" s="6">
        <v>4.8000000000000001E-2</v>
      </c>
    </row>
    <row r="219" spans="2:4" ht="16" x14ac:dyDescent="0.2">
      <c r="B219" s="6">
        <v>0.2411479</v>
      </c>
      <c r="D219" s="6">
        <v>0.06</v>
      </c>
    </row>
    <row r="220" spans="2:4" ht="16" x14ac:dyDescent="0.2">
      <c r="B220" s="6">
        <v>9.4160880000000002E-2</v>
      </c>
      <c r="D220" s="6">
        <v>3.4000000000000002E-2</v>
      </c>
    </row>
    <row r="221" spans="2:4" ht="16" x14ac:dyDescent="0.2">
      <c r="B221" s="6">
        <v>10.082549999999999</v>
      </c>
      <c r="D221" s="6">
        <v>0.42699999999999999</v>
      </c>
    </row>
    <row r="222" spans="2:4" ht="16" x14ac:dyDescent="0.2">
      <c r="B222" s="6">
        <v>4.1485380000000002E-2</v>
      </c>
      <c r="D222" s="6">
        <v>0.35199999999999998</v>
      </c>
    </row>
    <row r="223" spans="2:4" ht="16" x14ac:dyDescent="0.2">
      <c r="B223" s="6">
        <v>60.615180000000002</v>
      </c>
      <c r="D223" s="6">
        <v>0.27700000000000002</v>
      </c>
    </row>
    <row r="224" spans="2:4" ht="16" x14ac:dyDescent="0.2">
      <c r="B224" s="6">
        <v>0.25298369999999998</v>
      </c>
      <c r="D224" s="6">
        <v>0.23400000000000001</v>
      </c>
    </row>
    <row r="225" spans="2:4" ht="16" x14ac:dyDescent="0.2">
      <c r="B225" s="6">
        <v>5.7249819999999998</v>
      </c>
      <c r="D225" s="6">
        <v>0.128</v>
      </c>
    </row>
    <row r="226" spans="2:4" ht="16" x14ac:dyDescent="0.2">
      <c r="B226" s="6">
        <v>4.9147179999999999E-2</v>
      </c>
      <c r="D226" s="6">
        <v>4.1000000000000002E-2</v>
      </c>
    </row>
    <row r="227" spans="2:4" ht="16" x14ac:dyDescent="0.2">
      <c r="B227" s="6">
        <v>9.4160880000000002E-2</v>
      </c>
      <c r="D227" s="6">
        <v>0.10299999999999999</v>
      </c>
    </row>
    <row r="228" spans="2:4" ht="16" x14ac:dyDescent="0.2">
      <c r="B228" s="6">
        <v>0.93258289999999999</v>
      </c>
      <c r="D228" s="6">
        <v>3.6999999999999998E-2</v>
      </c>
    </row>
    <row r="229" spans="2:4" ht="16" x14ac:dyDescent="0.2">
      <c r="B229" s="6">
        <v>11.09198</v>
      </c>
      <c r="D229" s="6">
        <v>0.61699999999999999</v>
      </c>
    </row>
    <row r="230" spans="2:4" ht="16" x14ac:dyDescent="0.2">
      <c r="B230" s="6">
        <v>0</v>
      </c>
      <c r="D230" s="6">
        <v>0.39200000000000002</v>
      </c>
    </row>
    <row r="231" spans="2:4" ht="16" x14ac:dyDescent="0.2">
      <c r="B231" s="6">
        <v>0.89242869999999996</v>
      </c>
      <c r="D231" s="6">
        <v>3.7999999999999999E-2</v>
      </c>
    </row>
    <row r="232" spans="2:4" ht="16" x14ac:dyDescent="0.2">
      <c r="B232" s="6">
        <v>0.43778280000000003</v>
      </c>
      <c r="D232" s="6">
        <v>1.6E-2</v>
      </c>
    </row>
    <row r="233" spans="2:4" ht="16" x14ac:dyDescent="0.2">
      <c r="B233" s="6">
        <v>0.1887076</v>
      </c>
      <c r="D233" s="6">
        <v>9.7000000000000003E-2</v>
      </c>
    </row>
    <row r="234" spans="2:4" ht="16" x14ac:dyDescent="0.2">
      <c r="B234" s="6">
        <v>0.12905630000000001</v>
      </c>
      <c r="D234" s="6">
        <v>0.17</v>
      </c>
    </row>
    <row r="235" spans="2:4" ht="16" x14ac:dyDescent="0.2">
      <c r="B235" s="6">
        <v>9.4160880000000002E-2</v>
      </c>
      <c r="D235" s="6">
        <v>0.53600000000000003</v>
      </c>
    </row>
    <row r="236" spans="2:4" ht="16" x14ac:dyDescent="0.2">
      <c r="B236" s="6">
        <v>8.1415959999999998</v>
      </c>
      <c r="D236" s="6">
        <v>0.10299999999999999</v>
      </c>
    </row>
    <row r="237" spans="2:4" ht="16" x14ac:dyDescent="0.2">
      <c r="B237" s="6">
        <v>0</v>
      </c>
      <c r="D237" s="6">
        <v>0.10199999999999999</v>
      </c>
    </row>
    <row r="238" spans="2:4" ht="16" x14ac:dyDescent="0.2">
      <c r="B238" s="6">
        <v>1.1332169999999999</v>
      </c>
      <c r="D238" s="6">
        <v>9.9000000000000005E-2</v>
      </c>
    </row>
    <row r="239" spans="2:4" ht="16" x14ac:dyDescent="0.2">
      <c r="B239" s="6">
        <v>0</v>
      </c>
      <c r="D239" s="6">
        <v>0.02</v>
      </c>
    </row>
    <row r="240" spans="2:4" ht="16" x14ac:dyDescent="0.2">
      <c r="B240" s="6">
        <v>4.4650999999999996</v>
      </c>
      <c r="D240" s="6">
        <v>0.20300000000000001</v>
      </c>
    </row>
    <row r="241" spans="2:4" ht="16" x14ac:dyDescent="0.2">
      <c r="B241" s="6">
        <v>9.4160880000000002E-2</v>
      </c>
      <c r="D241" s="6">
        <v>0.34399999999999997</v>
      </c>
    </row>
    <row r="242" spans="2:4" ht="16" x14ac:dyDescent="0.2">
      <c r="B242" s="6">
        <v>3.2390400000000001</v>
      </c>
      <c r="D242" s="6">
        <v>0.32200000000000001</v>
      </c>
    </row>
    <row r="243" spans="2:4" ht="16" x14ac:dyDescent="0.2">
      <c r="B243" s="6">
        <v>3.3627250000000002</v>
      </c>
      <c r="D243" s="6">
        <v>0.03</v>
      </c>
    </row>
    <row r="244" spans="2:4" ht="16" x14ac:dyDescent="0.2">
      <c r="B244" s="6">
        <v>0.43778280000000003</v>
      </c>
      <c r="D244" s="6">
        <v>0.41299999999999998</v>
      </c>
    </row>
    <row r="245" spans="2:4" ht="16" x14ac:dyDescent="0.2">
      <c r="B245" s="6">
        <v>26.535350000000001</v>
      </c>
      <c r="D245" s="6">
        <v>6.5000000000000002E-2</v>
      </c>
    </row>
    <row r="246" spans="2:4" ht="16" x14ac:dyDescent="0.2">
      <c r="B246" s="6">
        <v>19.889230000000001</v>
      </c>
      <c r="D246" s="6">
        <v>6.2E-2</v>
      </c>
    </row>
    <row r="247" spans="2:4" ht="16" x14ac:dyDescent="0.2">
      <c r="B247" s="6">
        <v>9.2368769999999998</v>
      </c>
      <c r="D247" s="6">
        <v>6.7000000000000004E-2</v>
      </c>
    </row>
    <row r="248" spans="2:4" ht="16" x14ac:dyDescent="0.2">
      <c r="B248" s="6">
        <v>9.4160880000000002E-2</v>
      </c>
      <c r="D248" s="6">
        <v>0.221</v>
      </c>
    </row>
    <row r="249" spans="2:4" ht="16" x14ac:dyDescent="0.2">
      <c r="B249" s="6">
        <v>8.5049519999999997E-3</v>
      </c>
      <c r="D249" s="6">
        <v>0.04</v>
      </c>
    </row>
    <row r="250" spans="2:4" ht="16" x14ac:dyDescent="0.2">
      <c r="B250" s="6">
        <v>16.753019999999999</v>
      </c>
      <c r="D250" s="6">
        <v>1.4999999999999999E-2</v>
      </c>
    </row>
    <row r="251" spans="2:4" ht="16" x14ac:dyDescent="0.2">
      <c r="B251" s="6">
        <v>0</v>
      </c>
      <c r="D251" s="6">
        <v>5.8000000000000003E-2</v>
      </c>
    </row>
    <row r="252" spans="2:4" ht="16" x14ac:dyDescent="0.2">
      <c r="B252" s="6">
        <v>75.405119999999997</v>
      </c>
      <c r="D252" s="6">
        <v>2.9000000000000001E-2</v>
      </c>
    </row>
    <row r="253" spans="2:4" ht="16" x14ac:dyDescent="0.2">
      <c r="B253" s="6">
        <v>22.268560000000001</v>
      </c>
      <c r="D253" s="6">
        <v>0.109</v>
      </c>
    </row>
    <row r="254" spans="2:4" ht="16" x14ac:dyDescent="0.2">
      <c r="B254" s="6">
        <v>8.0807549999999999</v>
      </c>
      <c r="D254" s="6">
        <v>3.6999999999999998E-2</v>
      </c>
    </row>
    <row r="255" spans="2:4" ht="16" x14ac:dyDescent="0.2">
      <c r="B255" s="6">
        <v>24.977689999999999</v>
      </c>
      <c r="D255" s="6">
        <v>3.7999999999999999E-2</v>
      </c>
    </row>
    <row r="256" spans="2:4" ht="16" x14ac:dyDescent="0.2">
      <c r="B256" s="6">
        <v>53.817599999999999</v>
      </c>
      <c r="D256" s="6">
        <v>3.3000000000000002E-2</v>
      </c>
    </row>
    <row r="257" spans="2:4" ht="16" x14ac:dyDescent="0.2">
      <c r="B257" s="6">
        <v>9.4160880000000002E-2</v>
      </c>
      <c r="D257" s="6">
        <v>6.6000000000000003E-2</v>
      </c>
    </row>
    <row r="258" spans="2:4" ht="16" x14ac:dyDescent="0.2">
      <c r="B258" s="6">
        <v>0</v>
      </c>
      <c r="D258" s="6">
        <v>0.33200000000000002</v>
      </c>
    </row>
    <row r="259" spans="2:4" ht="16" x14ac:dyDescent="0.2">
      <c r="B259" s="6">
        <v>9.8068749999999996E-2</v>
      </c>
      <c r="D259" s="6">
        <v>8.1000000000000003E-2</v>
      </c>
    </row>
    <row r="260" spans="2:4" ht="16" x14ac:dyDescent="0.2">
      <c r="B260" s="6">
        <v>17.360009999999999</v>
      </c>
      <c r="D260" s="6">
        <v>0.23400000000000001</v>
      </c>
    </row>
    <row r="261" spans="2:4" ht="16" x14ac:dyDescent="0.2">
      <c r="B261" s="6">
        <v>0</v>
      </c>
      <c r="D261" s="6">
        <v>6.3E-2</v>
      </c>
    </row>
    <row r="262" spans="2:4" ht="16" x14ac:dyDescent="0.2">
      <c r="B262" s="6">
        <v>1.0228569999999999</v>
      </c>
      <c r="D262" s="6">
        <v>7.5999999999999998E-2</v>
      </c>
    </row>
    <row r="263" spans="2:4" ht="16" x14ac:dyDescent="0.2">
      <c r="B263" s="6">
        <v>8.1911960000000006E-2</v>
      </c>
      <c r="D263" s="6">
        <v>7.1999999999999995E-2</v>
      </c>
    </row>
    <row r="264" spans="2:4" ht="16" x14ac:dyDescent="0.2">
      <c r="B264" s="6">
        <v>8.1911960000000006E-2</v>
      </c>
      <c r="D264" s="6">
        <v>0.46500000000000002</v>
      </c>
    </row>
    <row r="265" spans="2:4" ht="16" x14ac:dyDescent="0.2">
      <c r="B265" s="6">
        <v>2.1367229999999999</v>
      </c>
      <c r="D265" s="6">
        <v>2.7E-2</v>
      </c>
    </row>
    <row r="266" spans="2:4" ht="16" x14ac:dyDescent="0.2">
      <c r="B266" s="6">
        <v>1.488275</v>
      </c>
      <c r="D266" s="6">
        <v>1.9E-2</v>
      </c>
    </row>
    <row r="267" spans="2:4" ht="16" x14ac:dyDescent="0.2">
      <c r="B267" s="6">
        <v>9.4548729999999992</v>
      </c>
      <c r="D267" s="6">
        <v>0.11600000000000001</v>
      </c>
    </row>
    <row r="268" spans="2:4" ht="16" x14ac:dyDescent="0.2">
      <c r="B268" s="6">
        <v>9.1510510000000007</v>
      </c>
      <c r="D268" s="6">
        <v>4.9000000000000002E-2</v>
      </c>
    </row>
    <row r="269" spans="2:4" ht="16" x14ac:dyDescent="0.2">
      <c r="B269" s="6">
        <v>9.4160880000000002E-2</v>
      </c>
      <c r="D269" s="6">
        <v>0.33200000000000002</v>
      </c>
    </row>
    <row r="270" spans="2:4" ht="16" x14ac:dyDescent="0.2">
      <c r="B270" s="6">
        <v>25.442589999999999</v>
      </c>
      <c r="D270" s="6">
        <v>7.8E-2</v>
      </c>
    </row>
    <row r="271" spans="2:4" ht="16" x14ac:dyDescent="0.2">
      <c r="B271" s="6">
        <v>10.082549999999999</v>
      </c>
      <c r="D271" s="6">
        <v>2.5000000000000001E-2</v>
      </c>
    </row>
    <row r="272" spans="2:4" ht="16" x14ac:dyDescent="0.2">
      <c r="B272" s="6">
        <v>9.8068749999999996E-2</v>
      </c>
      <c r="D272" s="6">
        <v>0.36399999999999999</v>
      </c>
    </row>
    <row r="273" spans="2:4" ht="16" x14ac:dyDescent="0.2">
      <c r="B273" s="6">
        <v>42.980289999999997</v>
      </c>
      <c r="D273" s="6">
        <v>0.161</v>
      </c>
    </row>
    <row r="274" spans="2:4" ht="16" x14ac:dyDescent="0.2">
      <c r="B274" s="6">
        <v>4.5134780000000001</v>
      </c>
      <c r="D274" s="6">
        <v>7.9000000000000001E-2</v>
      </c>
    </row>
    <row r="275" spans="2:4" ht="16" x14ac:dyDescent="0.2">
      <c r="B275" s="6">
        <v>1.818235</v>
      </c>
      <c r="D275" s="6">
        <v>5.7000000000000002E-2</v>
      </c>
    </row>
    <row r="276" spans="2:4" ht="16" x14ac:dyDescent="0.2">
      <c r="B276" s="6">
        <v>54.855420000000002</v>
      </c>
      <c r="D276" s="6">
        <v>6.9000000000000006E-2</v>
      </c>
    </row>
    <row r="277" spans="2:4" ht="16" x14ac:dyDescent="0.2">
      <c r="B277" s="6">
        <v>0.25298369999999998</v>
      </c>
      <c r="D277" s="6">
        <v>0.109</v>
      </c>
    </row>
    <row r="278" spans="2:4" ht="16" x14ac:dyDescent="0.2">
      <c r="B278" s="6">
        <v>34.440350000000002</v>
      </c>
      <c r="D278" s="6">
        <v>9.4199999999999996E-3</v>
      </c>
    </row>
    <row r="279" spans="2:4" ht="16" x14ac:dyDescent="0.2">
      <c r="B279" s="6">
        <v>0.67919620000000003</v>
      </c>
      <c r="D279" s="6">
        <v>0.53100000000000003</v>
      </c>
    </row>
    <row r="280" spans="2:4" ht="16" x14ac:dyDescent="0.2">
      <c r="B280" s="6">
        <v>0.43778280000000003</v>
      </c>
      <c r="D280" s="6">
        <v>5.1999999999999998E-2</v>
      </c>
    </row>
    <row r="281" spans="2:4" ht="16" x14ac:dyDescent="0.2">
      <c r="B281" s="6">
        <v>2.726772</v>
      </c>
      <c r="D281" s="6">
        <v>2.5999999999999999E-2</v>
      </c>
    </row>
    <row r="282" spans="2:4" ht="16" x14ac:dyDescent="0.2">
      <c r="B282" s="6">
        <v>10.975350000000001</v>
      </c>
      <c r="D282" s="6">
        <v>2.4E-2</v>
      </c>
    </row>
    <row r="283" spans="2:4" ht="16" x14ac:dyDescent="0.2">
      <c r="B283" s="6">
        <v>6.709168</v>
      </c>
      <c r="D283" s="6">
        <v>5.2999999999999999E-2</v>
      </c>
    </row>
    <row r="284" spans="2:4" ht="16" x14ac:dyDescent="0.2">
      <c r="B284" s="6">
        <v>0</v>
      </c>
      <c r="D284" s="6">
        <v>0.155</v>
      </c>
    </row>
    <row r="285" spans="2:4" ht="16" x14ac:dyDescent="0.2">
      <c r="B285" s="6">
        <v>8.1911960000000006E-2</v>
      </c>
      <c r="D285" s="6">
        <v>6.4180000000000001E-3</v>
      </c>
    </row>
    <row r="286" spans="2:4" ht="16" x14ac:dyDescent="0.2">
      <c r="B286" s="6">
        <v>6.4740960000000003</v>
      </c>
      <c r="D286" s="6">
        <v>7.4999999999999997E-2</v>
      </c>
    </row>
    <row r="287" spans="2:4" ht="16" x14ac:dyDescent="0.2">
      <c r="B287" s="6">
        <v>453.41160000000002</v>
      </c>
      <c r="D287" s="6">
        <v>6.5000000000000002E-2</v>
      </c>
    </row>
    <row r="288" spans="2:4" ht="16" x14ac:dyDescent="0.2">
      <c r="B288" s="6">
        <v>22.137530000000002</v>
      </c>
      <c r="D288" s="6">
        <v>0.54500000000000004</v>
      </c>
    </row>
    <row r="289" spans="2:4" ht="16" x14ac:dyDescent="0.2">
      <c r="B289" s="6">
        <v>138.00540000000001</v>
      </c>
      <c r="D289" s="6">
        <v>0.13</v>
      </c>
    </row>
    <row r="290" spans="2:4" ht="16" x14ac:dyDescent="0.2">
      <c r="B290" s="6">
        <v>0.43778280000000003</v>
      </c>
      <c r="D290" s="6">
        <v>0.27</v>
      </c>
    </row>
    <row r="291" spans="2:4" ht="16" x14ac:dyDescent="0.2">
      <c r="B291" s="6">
        <v>9.8068749999999996E-2</v>
      </c>
      <c r="D291" s="6">
        <v>0.03</v>
      </c>
    </row>
    <row r="292" spans="2:4" ht="16" x14ac:dyDescent="0.2">
      <c r="B292" s="6">
        <v>13.74912</v>
      </c>
      <c r="D292" s="6">
        <v>0.24399999999999999</v>
      </c>
    </row>
    <row r="293" spans="2:4" ht="16" x14ac:dyDescent="0.2">
      <c r="B293" s="6">
        <v>2.726772</v>
      </c>
      <c r="D293" s="6">
        <v>0.71699999999999997</v>
      </c>
    </row>
    <row r="294" spans="2:4" ht="16" x14ac:dyDescent="0.2">
      <c r="B294" s="6">
        <v>0</v>
      </c>
      <c r="D294" s="6">
        <v>0.28899999999999998</v>
      </c>
    </row>
    <row r="295" spans="2:4" ht="16" x14ac:dyDescent="0.2">
      <c r="B295" s="6">
        <v>9.5676950000000005</v>
      </c>
      <c r="D295" s="6">
        <v>4.5999999999999999E-2</v>
      </c>
    </row>
    <row r="296" spans="2:4" ht="16" x14ac:dyDescent="0.2">
      <c r="B296" s="6">
        <v>0.1616157</v>
      </c>
      <c r="D296" s="6">
        <v>0.17199999999999999</v>
      </c>
    </row>
    <row r="297" spans="2:4" ht="16" x14ac:dyDescent="0.2">
      <c r="B297" s="6">
        <v>0</v>
      </c>
      <c r="D297" s="6">
        <v>0.12</v>
      </c>
    </row>
    <row r="298" spans="2:4" ht="16" x14ac:dyDescent="0.2">
      <c r="B298" s="6">
        <v>0</v>
      </c>
      <c r="D298" s="6">
        <v>0.157</v>
      </c>
    </row>
    <row r="299" spans="2:4" ht="16" x14ac:dyDescent="0.2">
      <c r="B299" s="6">
        <v>28.22579</v>
      </c>
      <c r="D299" s="6">
        <v>5.5E-2</v>
      </c>
    </row>
    <row r="300" spans="2:4" ht="16" x14ac:dyDescent="0.2">
      <c r="B300" s="6">
        <v>0.92320530000000001</v>
      </c>
      <c r="D300" s="6">
        <v>4.2999999999999997E-2</v>
      </c>
    </row>
    <row r="301" spans="2:4" ht="16" x14ac:dyDescent="0.2">
      <c r="B301" s="6">
        <v>51.448610000000002</v>
      </c>
      <c r="D301" s="6">
        <v>0.13300000000000001</v>
      </c>
    </row>
    <row r="302" spans="2:4" ht="16" x14ac:dyDescent="0.2">
      <c r="B302" s="6">
        <v>34.717550000000003</v>
      </c>
      <c r="D302" s="6">
        <v>4.2999999999999997E-2</v>
      </c>
    </row>
    <row r="303" spans="2:4" ht="16" x14ac:dyDescent="0.2">
      <c r="B303" s="6">
        <v>61.12773</v>
      </c>
      <c r="D303" s="6">
        <v>2.8000000000000001E-2</v>
      </c>
    </row>
    <row r="304" spans="2:4" ht="16" x14ac:dyDescent="0.2">
      <c r="B304" s="6">
        <v>1.2021090000000001</v>
      </c>
      <c r="D304" s="6">
        <v>3.3000000000000002E-2</v>
      </c>
    </row>
    <row r="305" spans="2:4" ht="16" x14ac:dyDescent="0.2">
      <c r="B305" s="6">
        <v>29.373640000000002</v>
      </c>
      <c r="D305" s="6">
        <v>0.11899999999999999</v>
      </c>
    </row>
    <row r="306" spans="2:4" ht="16" x14ac:dyDescent="0.2">
      <c r="B306" s="6">
        <v>90.928359999999998</v>
      </c>
      <c r="D306" s="6">
        <v>7.0000000000000007E-2</v>
      </c>
    </row>
    <row r="307" spans="2:4" ht="16" x14ac:dyDescent="0.2">
      <c r="B307" s="6">
        <v>14.3308</v>
      </c>
      <c r="D307" s="6">
        <v>0.5</v>
      </c>
    </row>
    <row r="308" spans="2:4" ht="16" x14ac:dyDescent="0.2">
      <c r="B308" s="6">
        <v>9.4160880000000002E-2</v>
      </c>
      <c r="D308" s="6">
        <v>5.8000000000000003E-2</v>
      </c>
    </row>
    <row r="309" spans="2:4" ht="16" x14ac:dyDescent="0.2">
      <c r="B309" s="6">
        <v>0.2653626</v>
      </c>
      <c r="D309" s="6">
        <v>0.23200000000000001</v>
      </c>
    </row>
    <row r="310" spans="2:4" ht="16" x14ac:dyDescent="0.2">
      <c r="B310" s="6">
        <v>2.726772</v>
      </c>
      <c r="D310" s="6">
        <v>5.5E-2</v>
      </c>
    </row>
    <row r="311" spans="2:4" ht="16" x14ac:dyDescent="0.2">
      <c r="B311" s="6">
        <v>5.0931549999999999E-2</v>
      </c>
      <c r="D311" s="6">
        <v>2.3E-2</v>
      </c>
    </row>
    <row r="312" spans="2:4" ht="16" x14ac:dyDescent="0.2">
      <c r="B312" s="6">
        <v>4.1935180000000001</v>
      </c>
      <c r="D312" s="6">
        <v>0.27300000000000002</v>
      </c>
    </row>
    <row r="313" spans="2:4" ht="16" x14ac:dyDescent="0.2">
      <c r="B313" s="6">
        <v>9.4160880000000002E-2</v>
      </c>
      <c r="D313" s="6">
        <v>0.03</v>
      </c>
    </row>
    <row r="314" spans="2:4" ht="16" x14ac:dyDescent="0.2">
      <c r="B314" s="6">
        <v>3.2588359999999997E-2</v>
      </c>
      <c r="D314" s="6">
        <v>5.2999999999999999E-2</v>
      </c>
    </row>
    <row r="315" spans="2:4" ht="16" x14ac:dyDescent="0.2">
      <c r="B315" s="6">
        <v>0</v>
      </c>
      <c r="D315" s="6">
        <v>3.5000000000000003E-2</v>
      </c>
    </row>
    <row r="316" spans="2:4" ht="16" x14ac:dyDescent="0.2">
      <c r="B316" s="6">
        <v>1.7609159999999999</v>
      </c>
      <c r="D316" s="6">
        <v>4.5999999999999999E-2</v>
      </c>
    </row>
    <row r="317" spans="2:4" ht="16" x14ac:dyDescent="0.2">
      <c r="B317" s="6">
        <v>9.4160880000000002E-2</v>
      </c>
      <c r="D317" s="6">
        <v>6.4000000000000001E-2</v>
      </c>
    </row>
    <row r="318" spans="2:4" ht="16" x14ac:dyDescent="0.2">
      <c r="B318" s="6">
        <v>149.69550000000001</v>
      </c>
      <c r="D318" s="6">
        <v>0.378</v>
      </c>
    </row>
    <row r="319" spans="2:4" ht="16" x14ac:dyDescent="0.2">
      <c r="B319" s="6">
        <v>0.69393720000000003</v>
      </c>
      <c r="D319" s="6">
        <v>0.59899999999999998</v>
      </c>
    </row>
    <row r="320" spans="2:4" ht="16" x14ac:dyDescent="0.2">
      <c r="B320" s="6">
        <v>0.60978580000000004</v>
      </c>
      <c r="D320" s="6">
        <v>7.6999999999999999E-2</v>
      </c>
    </row>
    <row r="321" spans="2:4" ht="16" x14ac:dyDescent="0.2">
      <c r="B321" s="6">
        <v>0.63596220000000003</v>
      </c>
      <c r="D321" s="6">
        <v>3.4000000000000002E-2</v>
      </c>
    </row>
    <row r="322" spans="2:4" ht="16" x14ac:dyDescent="0.2">
      <c r="B322" s="6">
        <v>0</v>
      </c>
      <c r="D322" s="6">
        <v>5.3999999999999999E-2</v>
      </c>
    </row>
    <row r="323" spans="2:4" ht="16" x14ac:dyDescent="0.2">
      <c r="B323" s="6">
        <v>15.84721</v>
      </c>
      <c r="D323" s="6">
        <v>0.26900000000000002</v>
      </c>
    </row>
    <row r="324" spans="2:4" ht="16" x14ac:dyDescent="0.2">
      <c r="B324" s="6">
        <v>6.3136910000000004E-2</v>
      </c>
      <c r="D324" s="6">
        <v>0.15</v>
      </c>
    </row>
    <row r="325" spans="2:4" ht="16" x14ac:dyDescent="0.2">
      <c r="B325" s="6">
        <v>14.3308</v>
      </c>
      <c r="D325" s="6">
        <v>0.30499999999999999</v>
      </c>
    </row>
    <row r="326" spans="2:4" ht="16" x14ac:dyDescent="0.2">
      <c r="B326" s="6">
        <v>10.29344</v>
      </c>
      <c r="D326" s="6">
        <v>0.32800000000000001</v>
      </c>
    </row>
    <row r="327" spans="2:4" ht="16" x14ac:dyDescent="0.2">
      <c r="B327" s="6">
        <v>0.63596220000000003</v>
      </c>
      <c r="D327" s="6">
        <v>3.9E-2</v>
      </c>
    </row>
    <row r="328" spans="2:4" ht="16" x14ac:dyDescent="0.2">
      <c r="B328" s="6">
        <v>0.38777909999999999</v>
      </c>
      <c r="D328" s="6">
        <v>0.374</v>
      </c>
    </row>
    <row r="329" spans="2:4" ht="16" x14ac:dyDescent="0.2">
      <c r="B329" s="6">
        <v>6.0249430000000004</v>
      </c>
      <c r="D329" s="6">
        <v>3.4000000000000002E-2</v>
      </c>
    </row>
    <row r="330" spans="2:4" ht="16" x14ac:dyDescent="0.2">
      <c r="B330" s="6">
        <v>3.5661399999999999</v>
      </c>
      <c r="D330" s="6">
        <v>5.5E-2</v>
      </c>
    </row>
    <row r="331" spans="2:4" ht="16" x14ac:dyDescent="0.2">
      <c r="B331" s="6">
        <v>0</v>
      </c>
      <c r="D331" s="6">
        <v>4.2000000000000003E-2</v>
      </c>
    </row>
    <row r="332" spans="2:4" ht="16" x14ac:dyDescent="0.2">
      <c r="B332" s="6">
        <v>7.9720449999999996</v>
      </c>
      <c r="D332" s="6">
        <v>0.36899999999999999</v>
      </c>
    </row>
    <row r="333" spans="2:4" ht="16" x14ac:dyDescent="0.2">
      <c r="B333" s="6">
        <v>12.87861</v>
      </c>
      <c r="D333" s="6">
        <v>2.8000000000000001E-2</v>
      </c>
    </row>
    <row r="334" spans="2:4" ht="16" x14ac:dyDescent="0.2">
      <c r="B334" s="6">
        <v>6.4893179999999995E-2</v>
      </c>
      <c r="D334" s="6">
        <v>3.1E-2</v>
      </c>
    </row>
    <row r="335" spans="2:4" ht="16" x14ac:dyDescent="0.2">
      <c r="B335" s="6">
        <v>8.1911960000000006E-2</v>
      </c>
      <c r="D335" s="6">
        <v>0.312</v>
      </c>
    </row>
    <row r="336" spans="2:4" ht="16" x14ac:dyDescent="0.2">
      <c r="B336" s="6">
        <v>0.70243880000000003</v>
      </c>
      <c r="D336" s="6">
        <v>8.2000000000000003E-2</v>
      </c>
    </row>
    <row r="337" spans="2:4" ht="16" x14ac:dyDescent="0.2">
      <c r="B337" s="6">
        <v>0.24995790000000001</v>
      </c>
      <c r="D337" s="6">
        <v>4.4999999999999998E-2</v>
      </c>
    </row>
    <row r="338" spans="2:4" ht="16" x14ac:dyDescent="0.2">
      <c r="B338" s="6">
        <v>10.51938</v>
      </c>
      <c r="D338" s="6">
        <v>1.4E-2</v>
      </c>
    </row>
    <row r="339" spans="2:4" ht="16" x14ac:dyDescent="0.2">
      <c r="B339" s="6">
        <v>6.4893179999999995E-2</v>
      </c>
      <c r="D339" s="6">
        <v>2.8000000000000001E-2</v>
      </c>
    </row>
    <row r="340" spans="2:4" ht="16" x14ac:dyDescent="0.2">
      <c r="B340" s="6">
        <v>0</v>
      </c>
      <c r="D340" s="6">
        <v>8.3000000000000004E-2</v>
      </c>
    </row>
    <row r="341" spans="2:4" ht="16" x14ac:dyDescent="0.2">
      <c r="B341" s="6">
        <v>14.3308</v>
      </c>
      <c r="D341" s="6">
        <v>0.40699999999999997</v>
      </c>
    </row>
    <row r="342" spans="2:4" ht="16" x14ac:dyDescent="0.2">
      <c r="B342" s="6">
        <v>20.141290000000001</v>
      </c>
      <c r="D342" s="6">
        <v>8.8999999999999996E-2</v>
      </c>
    </row>
    <row r="343" spans="2:4" ht="16" x14ac:dyDescent="0.2">
      <c r="B343" s="6">
        <v>7.479673</v>
      </c>
      <c r="D343" s="6">
        <v>0.21</v>
      </c>
    </row>
    <row r="344" spans="2:4" ht="16" x14ac:dyDescent="0.2">
      <c r="B344" s="6">
        <v>53.817599999999999</v>
      </c>
      <c r="D344" s="6">
        <v>0.10100000000000001</v>
      </c>
    </row>
    <row r="345" spans="2:4" ht="16" x14ac:dyDescent="0.2">
      <c r="B345" s="6">
        <v>2.726772</v>
      </c>
      <c r="D345" s="6">
        <v>0.20599999999999999</v>
      </c>
    </row>
    <row r="346" spans="2:4" ht="16" x14ac:dyDescent="0.2">
      <c r="B346" s="6">
        <v>2.9962849999999999</v>
      </c>
      <c r="D346" s="6">
        <v>8.6999999999999994E-2</v>
      </c>
    </row>
    <row r="347" spans="2:4" ht="16" x14ac:dyDescent="0.2">
      <c r="B347" s="6">
        <v>0</v>
      </c>
      <c r="D347" s="6">
        <v>1.7999999999999999E-2</v>
      </c>
    </row>
    <row r="348" spans="2:4" ht="16" x14ac:dyDescent="0.2">
      <c r="B348" s="6">
        <v>3.8882089999999998</v>
      </c>
      <c r="D348" s="6">
        <v>0.23799999999999999</v>
      </c>
    </row>
    <row r="349" spans="2:4" ht="16" x14ac:dyDescent="0.2">
      <c r="B349" s="6">
        <v>0.39081979999999999</v>
      </c>
      <c r="D349" s="6">
        <v>0.11899999999999999</v>
      </c>
    </row>
    <row r="350" spans="2:4" ht="16" x14ac:dyDescent="0.2">
      <c r="B350" s="6">
        <v>46.832529999999998</v>
      </c>
      <c r="D350" s="6">
        <v>4.9000000000000002E-2</v>
      </c>
    </row>
    <row r="351" spans="2:4" ht="16" x14ac:dyDescent="0.2">
      <c r="B351" s="6">
        <v>10.51938</v>
      </c>
      <c r="D351" s="6">
        <v>0.51200000000000001</v>
      </c>
    </row>
    <row r="352" spans="2:4" ht="16" x14ac:dyDescent="0.2">
      <c r="B352" s="6">
        <v>15.95129</v>
      </c>
      <c r="D352" s="6">
        <v>0.23300000000000001</v>
      </c>
    </row>
    <row r="353" spans="2:4" ht="16" x14ac:dyDescent="0.2">
      <c r="B353" s="6">
        <v>20.909310000000001</v>
      </c>
      <c r="D353" s="6">
        <v>7.2999999999999995E-2</v>
      </c>
    </row>
    <row r="354" spans="2:4" ht="16" x14ac:dyDescent="0.2">
      <c r="B354" s="6">
        <v>17.944600000000001</v>
      </c>
      <c r="D354" s="6">
        <v>6.0999999999999999E-2</v>
      </c>
    </row>
    <row r="355" spans="2:4" ht="16" x14ac:dyDescent="0.2">
      <c r="B355" s="6">
        <v>3.0699179999999999</v>
      </c>
      <c r="D355" s="6">
        <v>0.188</v>
      </c>
    </row>
    <row r="356" spans="2:4" ht="16" x14ac:dyDescent="0.2">
      <c r="B356" s="6">
        <v>0.2597159</v>
      </c>
      <c r="D356" s="6">
        <v>4.2000000000000003E-2</v>
      </c>
    </row>
    <row r="357" spans="2:4" ht="16" x14ac:dyDescent="0.2">
      <c r="B357" s="6">
        <v>3.2172590000000001E-2</v>
      </c>
      <c r="D357" s="6">
        <v>8.6999999999999994E-2</v>
      </c>
    </row>
    <row r="358" spans="2:4" ht="16" x14ac:dyDescent="0.2">
      <c r="B358" s="6">
        <v>131.4598</v>
      </c>
      <c r="D358" s="6">
        <v>8.3000000000000004E-2</v>
      </c>
    </row>
    <row r="359" spans="2:4" ht="16" x14ac:dyDescent="0.2">
      <c r="B359" s="6">
        <v>2.6376590000000002</v>
      </c>
      <c r="D359" s="6">
        <v>4.9000000000000002E-2</v>
      </c>
    </row>
    <row r="360" spans="2:4" ht="16" x14ac:dyDescent="0.2">
      <c r="B360" s="6">
        <v>0</v>
      </c>
      <c r="D360" s="6">
        <v>5.8999999999999997E-2</v>
      </c>
    </row>
    <row r="361" spans="2:4" ht="16" x14ac:dyDescent="0.2">
      <c r="B361" s="6">
        <v>3.657473</v>
      </c>
      <c r="D361" s="6">
        <v>0.44700000000000001</v>
      </c>
    </row>
    <row r="362" spans="2:4" ht="16" x14ac:dyDescent="0.2">
      <c r="B362" s="6">
        <v>7.5248430000000005E-2</v>
      </c>
      <c r="D362" s="6">
        <v>0.24199999999999999</v>
      </c>
    </row>
    <row r="363" spans="2:4" ht="16" x14ac:dyDescent="0.2">
      <c r="B363" s="6">
        <v>55.113419999999998</v>
      </c>
      <c r="D363" s="6">
        <v>0.39900000000000002</v>
      </c>
    </row>
    <row r="364" spans="2:4" ht="16" x14ac:dyDescent="0.2">
      <c r="B364" s="6">
        <v>9.0752980000000001</v>
      </c>
      <c r="D364" s="6">
        <v>0.72499999999999998</v>
      </c>
    </row>
    <row r="365" spans="2:4" ht="16" x14ac:dyDescent="0.2">
      <c r="B365" s="6">
        <v>0</v>
      </c>
      <c r="D365" s="6">
        <v>0.04</v>
      </c>
    </row>
    <row r="366" spans="2:4" ht="16" x14ac:dyDescent="0.2">
      <c r="B366" s="6">
        <v>9.4160880000000002E-2</v>
      </c>
      <c r="D366" s="6">
        <v>2.8000000000000001E-2</v>
      </c>
    </row>
    <row r="367" spans="2:4" ht="16" x14ac:dyDescent="0.2">
      <c r="B367" s="6">
        <v>2.21069</v>
      </c>
      <c r="D367" s="6">
        <v>0.30199999999999999</v>
      </c>
    </row>
    <row r="368" spans="2:4" ht="16" x14ac:dyDescent="0.2">
      <c r="B368" s="6">
        <v>8.4701500000000003</v>
      </c>
      <c r="D368" s="6">
        <v>0.115</v>
      </c>
    </row>
    <row r="369" spans="2:4" ht="16" x14ac:dyDescent="0.2">
      <c r="B369" s="6">
        <v>0.22868140000000001</v>
      </c>
      <c r="D369" s="6">
        <v>7.2999999999999995E-2</v>
      </c>
    </row>
    <row r="370" spans="2:4" ht="16" x14ac:dyDescent="0.2">
      <c r="B370" s="6">
        <v>1.2348619999999999</v>
      </c>
      <c r="D370" s="6">
        <v>0.11899999999999999</v>
      </c>
    </row>
    <row r="371" spans="2:4" ht="16" x14ac:dyDescent="0.2">
      <c r="B371" s="6">
        <v>9.4160880000000002E-2</v>
      </c>
      <c r="D371" s="6">
        <v>0.215</v>
      </c>
    </row>
    <row r="372" spans="2:4" ht="16" x14ac:dyDescent="0.2">
      <c r="B372" s="6">
        <v>9.1731859999999994</v>
      </c>
      <c r="D372" s="6">
        <v>1.2E-2</v>
      </c>
    </row>
    <row r="373" spans="2:4" ht="16" x14ac:dyDescent="0.2">
      <c r="B373" s="6">
        <v>0.57040950000000001</v>
      </c>
      <c r="D373" s="6">
        <v>0.17100000000000001</v>
      </c>
    </row>
    <row r="374" spans="2:4" ht="16" x14ac:dyDescent="0.2">
      <c r="B374" s="6">
        <v>9.4160880000000002E-2</v>
      </c>
      <c r="D374" s="6">
        <v>0.10299999999999999</v>
      </c>
    </row>
    <row r="375" spans="2:4" ht="16" x14ac:dyDescent="0.2">
      <c r="B375" s="6">
        <v>5.0651659999999996</v>
      </c>
      <c r="D375" s="6">
        <v>3.5000000000000003E-2</v>
      </c>
    </row>
    <row r="376" spans="2:4" ht="16" x14ac:dyDescent="0.2">
      <c r="B376" s="6">
        <v>0</v>
      </c>
      <c r="D376" s="6">
        <v>4.2999999999999997E-2</v>
      </c>
    </row>
    <row r="377" spans="2:4" ht="16" x14ac:dyDescent="0.2">
      <c r="B377" s="6">
        <v>16.460730000000002</v>
      </c>
      <c r="D377" s="6">
        <v>0.26400000000000001</v>
      </c>
    </row>
    <row r="378" spans="2:4" ht="16" x14ac:dyDescent="0.2">
      <c r="B378" s="6">
        <v>0.89878919999999995</v>
      </c>
      <c r="D378" s="6">
        <v>0.04</v>
      </c>
    </row>
    <row r="379" spans="2:4" ht="16" x14ac:dyDescent="0.2">
      <c r="B379" s="6">
        <v>8.1415959999999998</v>
      </c>
      <c r="D379" s="6">
        <v>0.111</v>
      </c>
    </row>
    <row r="380" spans="2:4" ht="16" x14ac:dyDescent="0.2">
      <c r="B380" s="6">
        <v>9.7048410000000002E-2</v>
      </c>
      <c r="D380" s="6">
        <v>0.28999999999999998</v>
      </c>
    </row>
    <row r="381" spans="2:4" ht="16" x14ac:dyDescent="0.2">
      <c r="B381" s="6">
        <v>2.726772</v>
      </c>
      <c r="D381" s="6">
        <v>2.1000000000000001E-2</v>
      </c>
    </row>
    <row r="382" spans="2:4" ht="16" x14ac:dyDescent="0.2">
      <c r="B382" s="6">
        <v>2.4420600000000001E-2</v>
      </c>
      <c r="D382" s="6">
        <v>0.41499999999999998</v>
      </c>
    </row>
    <row r="383" spans="2:4" ht="16" x14ac:dyDescent="0.2">
      <c r="B383" s="6">
        <v>9.4160880000000002E-2</v>
      </c>
      <c r="D383" s="6">
        <v>0.36799999999999999</v>
      </c>
    </row>
    <row r="384" spans="2:4" ht="16" x14ac:dyDescent="0.2">
      <c r="B384" s="6">
        <v>2.3667520000000001E-2</v>
      </c>
      <c r="D384" s="6">
        <v>3.4000000000000002E-2</v>
      </c>
    </row>
    <row r="385" spans="2:4" ht="16" x14ac:dyDescent="0.2">
      <c r="B385" s="6">
        <v>0</v>
      </c>
      <c r="D385" s="6">
        <v>0.11700000000000001</v>
      </c>
    </row>
    <row r="386" spans="2:4" ht="16" x14ac:dyDescent="0.2">
      <c r="B386" s="6">
        <v>33.72822</v>
      </c>
      <c r="D386" s="6">
        <v>3.9E-2</v>
      </c>
    </row>
    <row r="387" spans="2:4" ht="16" x14ac:dyDescent="0.2">
      <c r="B387" s="6">
        <v>0</v>
      </c>
      <c r="D387" s="6">
        <v>3.4000000000000002E-2</v>
      </c>
    </row>
    <row r="388" spans="2:4" ht="16" x14ac:dyDescent="0.2">
      <c r="B388" s="6">
        <v>8.1911960000000006E-2</v>
      </c>
      <c r="D388" s="6">
        <v>0.28899999999999998</v>
      </c>
    </row>
    <row r="389" spans="2:4" ht="16" x14ac:dyDescent="0.2">
      <c r="B389" s="6">
        <v>28.89695</v>
      </c>
      <c r="D389" s="6">
        <v>0.17499999999999999</v>
      </c>
    </row>
    <row r="390" spans="2:4" ht="16" x14ac:dyDescent="0.2">
      <c r="B390" s="6">
        <v>0.75943640000000001</v>
      </c>
      <c r="D390" s="6">
        <v>2.4E-2</v>
      </c>
    </row>
    <row r="391" spans="2:4" ht="16" x14ac:dyDescent="0.2">
      <c r="B391" s="6">
        <v>1.3636760000000001</v>
      </c>
      <c r="D391" s="6">
        <v>0.04</v>
      </c>
    </row>
    <row r="392" spans="2:4" ht="16" x14ac:dyDescent="0.2">
      <c r="B392" s="6">
        <v>16.62499</v>
      </c>
      <c r="D392" s="6">
        <v>0.04</v>
      </c>
    </row>
    <row r="393" spans="2:4" ht="16" x14ac:dyDescent="0.2">
      <c r="B393" s="6">
        <v>3.3347660000000001E-2</v>
      </c>
      <c r="D393" s="6">
        <v>7.8E-2</v>
      </c>
    </row>
    <row r="394" spans="2:4" ht="16" x14ac:dyDescent="0.2">
      <c r="B394" s="6">
        <v>0</v>
      </c>
      <c r="D394" s="6">
        <v>6.6189999999999999E-3</v>
      </c>
    </row>
    <row r="395" spans="2:4" ht="16" x14ac:dyDescent="0.2">
      <c r="B395" s="6">
        <v>99.803079999999994</v>
      </c>
      <c r="D395" s="6">
        <v>0.495</v>
      </c>
    </row>
    <row r="396" spans="2:4" ht="16" x14ac:dyDescent="0.2">
      <c r="B396" s="6">
        <v>0.67848920000000001</v>
      </c>
      <c r="D396" s="6">
        <v>1.4E-2</v>
      </c>
    </row>
    <row r="397" spans="2:4" ht="16" x14ac:dyDescent="0.2">
      <c r="B397" s="6">
        <v>12.62166</v>
      </c>
      <c r="D397" s="6">
        <v>6.8000000000000005E-2</v>
      </c>
    </row>
    <row r="398" spans="2:4" ht="16" x14ac:dyDescent="0.2">
      <c r="B398" s="6">
        <v>0.1859739</v>
      </c>
      <c r="D398" s="6">
        <v>0.33700000000000002</v>
      </c>
    </row>
    <row r="399" spans="2:4" ht="16" x14ac:dyDescent="0.2">
      <c r="B399" s="6">
        <v>15.709619999999999</v>
      </c>
      <c r="D399" s="6">
        <v>4.7E-2</v>
      </c>
    </row>
    <row r="400" spans="2:4" ht="16" x14ac:dyDescent="0.2">
      <c r="B400" s="6">
        <v>9.4160880000000002E-2</v>
      </c>
      <c r="D400" s="6">
        <v>0.314</v>
      </c>
    </row>
    <row r="401" spans="2:4" ht="16" x14ac:dyDescent="0.2">
      <c r="B401" s="6">
        <v>0</v>
      </c>
      <c r="D401" s="6">
        <v>7.9000000000000001E-2</v>
      </c>
    </row>
    <row r="402" spans="2:4" ht="16" x14ac:dyDescent="0.2">
      <c r="B402" s="6">
        <v>8.1911960000000006E-2</v>
      </c>
      <c r="D402" s="6">
        <v>7.1999999999999995E-2</v>
      </c>
    </row>
    <row r="403" spans="2:4" ht="16" x14ac:dyDescent="0.2">
      <c r="B403" s="6">
        <v>51.448610000000002</v>
      </c>
      <c r="D403" s="6">
        <v>0.17899999999999999</v>
      </c>
    </row>
    <row r="404" spans="2:4" ht="16" x14ac:dyDescent="0.2">
      <c r="B404" s="6">
        <v>9.4160880000000002E-2</v>
      </c>
      <c r="D404" s="6">
        <v>0.123</v>
      </c>
    </row>
    <row r="405" spans="2:4" ht="16" x14ac:dyDescent="0.2">
      <c r="B405" s="6">
        <v>0.51144460000000003</v>
      </c>
      <c r="D405" s="6">
        <v>7.8E-2</v>
      </c>
    </row>
    <row r="406" spans="2:4" ht="16" x14ac:dyDescent="0.2">
      <c r="B406" s="6">
        <v>9.8068749999999996E-2</v>
      </c>
      <c r="D406" s="6">
        <v>0.26900000000000002</v>
      </c>
    </row>
    <row r="407" spans="2:4" ht="16" x14ac:dyDescent="0.2">
      <c r="B407" s="6">
        <v>259.73230000000001</v>
      </c>
      <c r="D407" s="6">
        <v>0.11</v>
      </c>
    </row>
    <row r="408" spans="2:4" ht="16" x14ac:dyDescent="0.2">
      <c r="B408" s="6">
        <v>1.1952469999999999</v>
      </c>
      <c r="D408" s="6">
        <v>0.376</v>
      </c>
    </row>
    <row r="409" spans="2:4" ht="16" x14ac:dyDescent="0.2">
      <c r="B409" s="6">
        <v>51.448610000000002</v>
      </c>
      <c r="D409" s="6">
        <v>8.7999999999999995E-2</v>
      </c>
    </row>
    <row r="410" spans="2:4" ht="16" x14ac:dyDescent="0.2">
      <c r="B410" s="6">
        <v>14.3308</v>
      </c>
      <c r="D410" s="6">
        <v>3.2000000000000001E-2</v>
      </c>
    </row>
    <row r="411" spans="2:4" ht="16" x14ac:dyDescent="0.2">
      <c r="B411" s="6">
        <v>0</v>
      </c>
      <c r="D411" s="6">
        <v>7.0999999999999994E-2</v>
      </c>
    </row>
    <row r="412" spans="2:4" ht="16" x14ac:dyDescent="0.2">
      <c r="B412" s="6">
        <v>0.70243880000000003</v>
      </c>
      <c r="D412" s="6">
        <v>8.7999999999999995E-2</v>
      </c>
    </row>
    <row r="413" spans="2:4" ht="16" x14ac:dyDescent="0.2">
      <c r="B413" s="6">
        <v>0.43778280000000003</v>
      </c>
      <c r="D413" s="6">
        <v>4.5999999999999999E-2</v>
      </c>
    </row>
    <row r="414" spans="2:4" ht="16" x14ac:dyDescent="0.2">
      <c r="B414" s="6">
        <v>3.2390400000000001</v>
      </c>
      <c r="D414" s="6">
        <v>0.60799999999999998</v>
      </c>
    </row>
    <row r="415" spans="2:4" ht="16" x14ac:dyDescent="0.2">
      <c r="B415" s="6">
        <v>50.41639</v>
      </c>
      <c r="D415" s="6">
        <v>5.5E-2</v>
      </c>
    </row>
    <row r="416" spans="2:4" ht="16" x14ac:dyDescent="0.2">
      <c r="B416" s="6">
        <v>0</v>
      </c>
      <c r="D416" s="6">
        <v>0.33800000000000002</v>
      </c>
    </row>
    <row r="417" spans="2:4" ht="16" x14ac:dyDescent="0.2">
      <c r="B417" s="6">
        <v>0.43778280000000003</v>
      </c>
      <c r="D417" s="6">
        <v>0.45900000000000002</v>
      </c>
    </row>
    <row r="418" spans="2:4" ht="16" x14ac:dyDescent="0.2">
      <c r="B418" s="6">
        <v>0.17358580000000001</v>
      </c>
      <c r="D418" s="6">
        <v>0.16500000000000001</v>
      </c>
    </row>
    <row r="419" spans="2:4" ht="16" x14ac:dyDescent="0.2">
      <c r="B419" s="6">
        <v>26.764050000000001</v>
      </c>
      <c r="D419" s="6">
        <v>6.2E-2</v>
      </c>
    </row>
    <row r="420" spans="2:4" ht="16" x14ac:dyDescent="0.2">
      <c r="B420" s="6">
        <v>9.4160880000000002E-2</v>
      </c>
      <c r="D420" s="6">
        <v>4.4999999999999998E-2</v>
      </c>
    </row>
    <row r="421" spans="2:4" ht="16" x14ac:dyDescent="0.2">
      <c r="B421" s="6">
        <v>0.38360070000000002</v>
      </c>
      <c r="D421" s="6">
        <v>4.1000000000000002E-2</v>
      </c>
    </row>
    <row r="422" spans="2:4" ht="16" x14ac:dyDescent="0.2">
      <c r="B422" s="6">
        <v>0</v>
      </c>
      <c r="D422" s="6">
        <v>9.4E-2</v>
      </c>
    </row>
    <row r="423" spans="2:4" ht="16" x14ac:dyDescent="0.2">
      <c r="B423" s="6">
        <v>9.4160880000000002E-2</v>
      </c>
      <c r="D423" s="6">
        <v>3.5999999999999997E-2</v>
      </c>
    </row>
    <row r="424" spans="2:4" ht="16" x14ac:dyDescent="0.2">
      <c r="B424" s="6">
        <v>0.34199160000000001</v>
      </c>
      <c r="D424" s="6">
        <v>0.05</v>
      </c>
    </row>
    <row r="425" spans="2:4" ht="16" x14ac:dyDescent="0.2">
      <c r="B425" s="6">
        <v>0</v>
      </c>
      <c r="D425" s="6">
        <v>0.08</v>
      </c>
    </row>
    <row r="426" spans="2:4" ht="16" x14ac:dyDescent="0.2">
      <c r="B426" s="6">
        <v>383.43209999999999</v>
      </c>
      <c r="D426" s="6">
        <v>3.7999999999999999E-2</v>
      </c>
    </row>
    <row r="427" spans="2:4" ht="16" x14ac:dyDescent="0.2">
      <c r="B427" s="6">
        <v>4.1919469999999999</v>
      </c>
      <c r="D427" s="6">
        <v>9.5000000000000001E-2</v>
      </c>
    </row>
    <row r="428" spans="2:4" ht="16" x14ac:dyDescent="0.2">
      <c r="B428" s="6">
        <v>0.43778280000000003</v>
      </c>
      <c r="D428" s="6">
        <v>7.0999999999999994E-2</v>
      </c>
    </row>
    <row r="429" spans="2:4" ht="16" x14ac:dyDescent="0.2">
      <c r="B429" s="6">
        <v>120.4263</v>
      </c>
      <c r="D429" s="6">
        <v>0.12</v>
      </c>
    </row>
    <row r="430" spans="2:4" ht="16" x14ac:dyDescent="0.2">
      <c r="B430" s="6">
        <v>50.839680000000001</v>
      </c>
      <c r="D430" s="6">
        <v>7.6999999999999999E-2</v>
      </c>
    </row>
    <row r="431" spans="2:4" ht="16" x14ac:dyDescent="0.2">
      <c r="B431" s="6">
        <v>1.9519379999999999E-2</v>
      </c>
      <c r="D431" s="6">
        <v>7.0000000000000007E-2</v>
      </c>
    </row>
    <row r="432" spans="2:4" ht="16" x14ac:dyDescent="0.2">
      <c r="B432" s="6">
        <v>107.91589999999999</v>
      </c>
      <c r="D432" s="6">
        <v>4.4999999999999998E-2</v>
      </c>
    </row>
    <row r="433" spans="2:4" ht="16" x14ac:dyDescent="0.2">
      <c r="B433" s="6">
        <v>0</v>
      </c>
      <c r="D433" s="6">
        <v>0.04</v>
      </c>
    </row>
    <row r="434" spans="2:4" ht="16" x14ac:dyDescent="0.2">
      <c r="B434" s="6">
        <v>6.4893179999999995E-2</v>
      </c>
      <c r="D434" s="6">
        <v>0.46300000000000002</v>
      </c>
    </row>
    <row r="435" spans="2:4" ht="16" x14ac:dyDescent="0.2">
      <c r="B435" s="6">
        <v>0.2411479</v>
      </c>
      <c r="D435" s="6">
        <v>2.5000000000000001E-2</v>
      </c>
    </row>
    <row r="436" spans="2:4" ht="16" x14ac:dyDescent="0.2">
      <c r="B436" s="6">
        <v>16.473459999999999</v>
      </c>
      <c r="D436" s="6">
        <v>0.24</v>
      </c>
    </row>
    <row r="437" spans="2:4" ht="16" x14ac:dyDescent="0.2">
      <c r="B437" s="6">
        <v>9.4160880000000002E-2</v>
      </c>
      <c r="D437" s="6">
        <v>3.6999999999999998E-2</v>
      </c>
    </row>
    <row r="438" spans="2:4" ht="16" x14ac:dyDescent="0.2">
      <c r="B438" s="6">
        <v>1.4975099999999999</v>
      </c>
      <c r="D438" s="6">
        <v>7.6999999999999999E-2</v>
      </c>
    </row>
    <row r="439" spans="2:4" ht="16" x14ac:dyDescent="0.2">
      <c r="B439" s="6">
        <v>14.3308</v>
      </c>
      <c r="D439" s="6">
        <v>0.19</v>
      </c>
    </row>
    <row r="440" spans="2:4" ht="16" x14ac:dyDescent="0.2">
      <c r="B440" s="6">
        <v>10.768420000000001</v>
      </c>
      <c r="D440" s="6">
        <v>0.14799999999999999</v>
      </c>
    </row>
    <row r="441" spans="2:4" ht="16" x14ac:dyDescent="0.2">
      <c r="B441" s="6">
        <v>6.4893179999999995E-2</v>
      </c>
      <c r="D441" s="6">
        <v>0.378</v>
      </c>
    </row>
    <row r="442" spans="2:4" ht="16" x14ac:dyDescent="0.2">
      <c r="B442" s="6">
        <v>1.948844</v>
      </c>
      <c r="D442" s="6">
        <v>2.1999999999999999E-2</v>
      </c>
    </row>
    <row r="443" spans="2:4" ht="16" x14ac:dyDescent="0.2">
      <c r="B443" s="6">
        <v>4.2263630000000001</v>
      </c>
      <c r="D443" s="6">
        <v>0.505</v>
      </c>
    </row>
    <row r="444" spans="2:4" ht="16" x14ac:dyDescent="0.2">
      <c r="B444" s="6">
        <v>53.817599999999999</v>
      </c>
      <c r="D444" s="6">
        <v>0.61099999999999999</v>
      </c>
    </row>
    <row r="445" spans="2:4" ht="16" x14ac:dyDescent="0.2">
      <c r="B445" s="6">
        <v>9.4160880000000002E-2</v>
      </c>
      <c r="D445" s="6">
        <v>0.11700000000000001</v>
      </c>
    </row>
    <row r="446" spans="2:4" ht="16" x14ac:dyDescent="0.2">
      <c r="B446" s="6">
        <v>9.4160880000000002E-2</v>
      </c>
      <c r="D446" s="6">
        <v>6.4000000000000001E-2</v>
      </c>
    </row>
    <row r="447" spans="2:4" ht="16" x14ac:dyDescent="0.2">
      <c r="B447" s="6">
        <v>9.4160880000000002E-2</v>
      </c>
      <c r="D447" s="6">
        <v>0.32100000000000001</v>
      </c>
    </row>
    <row r="448" spans="2:4" ht="16" x14ac:dyDescent="0.2">
      <c r="B448" s="6">
        <v>4.8802659999999998</v>
      </c>
      <c r="D448" s="6">
        <v>7.2999999999999995E-2</v>
      </c>
    </row>
    <row r="449" spans="2:4" ht="16" x14ac:dyDescent="0.2">
      <c r="B449" s="6">
        <v>0</v>
      </c>
      <c r="D449" s="6">
        <v>0.1</v>
      </c>
    </row>
    <row r="450" spans="2:4" ht="16" x14ac:dyDescent="0.2">
      <c r="B450" s="6">
        <v>4.1919469999999999</v>
      </c>
      <c r="D450" s="6">
        <v>0.34300000000000003</v>
      </c>
    </row>
    <row r="451" spans="2:4" ht="16" x14ac:dyDescent="0.2">
      <c r="B451" s="6">
        <v>0.70997900000000003</v>
      </c>
      <c r="D451" s="6">
        <v>0.42799999999999999</v>
      </c>
    </row>
    <row r="452" spans="2:4" ht="16" x14ac:dyDescent="0.2">
      <c r="B452" s="6">
        <v>9.4160880000000002E-2</v>
      </c>
      <c r="D452" s="6">
        <v>0.36899999999999999</v>
      </c>
    </row>
    <row r="453" spans="2:4" ht="16" x14ac:dyDescent="0.2">
      <c r="B453" s="6">
        <v>9.4160880000000002E-2</v>
      </c>
      <c r="D453" s="6">
        <v>7.0000000000000007E-2</v>
      </c>
    </row>
    <row r="454" spans="2:4" ht="16" x14ac:dyDescent="0.2">
      <c r="B454" s="6">
        <v>6.7749100000000003E-3</v>
      </c>
      <c r="D454" s="6">
        <v>0.28799999999999998</v>
      </c>
    </row>
    <row r="455" spans="2:4" ht="16" x14ac:dyDescent="0.2">
      <c r="B455" s="6">
        <v>0.57040950000000001</v>
      </c>
      <c r="D455" s="6">
        <v>6.7000000000000004E-2</v>
      </c>
    </row>
    <row r="456" spans="2:4" ht="16" x14ac:dyDescent="0.2">
      <c r="B456" s="6">
        <v>0</v>
      </c>
      <c r="D456" s="6">
        <v>4.9000000000000002E-2</v>
      </c>
    </row>
    <row r="457" spans="2:4" ht="16" x14ac:dyDescent="0.2">
      <c r="B457" s="6">
        <v>17.761030000000002</v>
      </c>
      <c r="D457" s="6">
        <v>2.1999999999999999E-2</v>
      </c>
    </row>
    <row r="458" spans="2:4" ht="16" x14ac:dyDescent="0.2">
      <c r="B458" s="6">
        <v>27.849540000000001</v>
      </c>
      <c r="D458" s="6">
        <v>0.51300000000000001</v>
      </c>
    </row>
    <row r="459" spans="2:4" ht="16" x14ac:dyDescent="0.2">
      <c r="B459" s="6">
        <v>2.726772</v>
      </c>
      <c r="D459" s="6">
        <v>1.7000000000000001E-2</v>
      </c>
    </row>
    <row r="460" spans="2:4" ht="16" x14ac:dyDescent="0.2">
      <c r="B460" s="6">
        <v>9.4160880000000002E-2</v>
      </c>
      <c r="D460" s="6">
        <v>5.7000000000000002E-2</v>
      </c>
    </row>
    <row r="461" spans="2:4" ht="16" x14ac:dyDescent="0.2">
      <c r="B461" s="6">
        <v>0.2411479</v>
      </c>
      <c r="D461" s="6">
        <v>0.13900000000000001</v>
      </c>
    </row>
    <row r="462" spans="2:4" ht="16" x14ac:dyDescent="0.2">
      <c r="B462" s="6">
        <v>9.4160880000000002E-2</v>
      </c>
      <c r="D462" s="6">
        <v>3.4000000000000002E-2</v>
      </c>
    </row>
    <row r="463" spans="2:4" ht="16" x14ac:dyDescent="0.2">
      <c r="B463" s="6">
        <v>0.35433979999999998</v>
      </c>
      <c r="D463" s="6">
        <v>0.36199999999999999</v>
      </c>
    </row>
    <row r="464" spans="2:4" ht="16" x14ac:dyDescent="0.2">
      <c r="B464" s="6">
        <v>3.3787929999999999</v>
      </c>
      <c r="D464" s="6">
        <v>2.5000000000000001E-2</v>
      </c>
    </row>
    <row r="465" spans="2:4" ht="16" x14ac:dyDescent="0.2">
      <c r="B465" s="6">
        <v>6.4893179999999995E-2</v>
      </c>
      <c r="D465" s="6">
        <v>0.432</v>
      </c>
    </row>
    <row r="466" spans="2:4" ht="16" x14ac:dyDescent="0.2">
      <c r="B466" s="6">
        <v>9.4160880000000002E-2</v>
      </c>
      <c r="D466" s="6">
        <v>3.9E-2</v>
      </c>
    </row>
    <row r="467" spans="2:4" ht="16" x14ac:dyDescent="0.2">
      <c r="B467" s="6">
        <v>0</v>
      </c>
      <c r="D467" s="6">
        <v>0.29699999999999999</v>
      </c>
    </row>
    <row r="468" spans="2:4" ht="16" x14ac:dyDescent="0.2">
      <c r="B468" s="6">
        <v>13.678570000000001</v>
      </c>
      <c r="D468" s="6">
        <v>3.5999999999999997E-2</v>
      </c>
    </row>
    <row r="469" spans="2:4" ht="16" x14ac:dyDescent="0.2">
      <c r="B469" s="6">
        <v>0</v>
      </c>
      <c r="D469" s="6">
        <v>0.26700000000000002</v>
      </c>
    </row>
    <row r="470" spans="2:4" ht="16" x14ac:dyDescent="0.2">
      <c r="B470" s="6">
        <v>9.4160880000000002E-2</v>
      </c>
      <c r="D470" s="6">
        <v>0.06</v>
      </c>
    </row>
    <row r="471" spans="2:4" ht="16" x14ac:dyDescent="0.2">
      <c r="B471" s="6">
        <v>22.659839999999999</v>
      </c>
      <c r="D471" s="6">
        <v>3.7999999999999999E-2</v>
      </c>
    </row>
    <row r="472" spans="2:4" ht="16" x14ac:dyDescent="0.2">
      <c r="B472" s="6">
        <v>8.1415959999999998</v>
      </c>
      <c r="D472" s="6">
        <v>0.29099999999999998</v>
      </c>
    </row>
    <row r="473" spans="2:4" ht="16" x14ac:dyDescent="0.2">
      <c r="B473" s="6">
        <v>11.79837</v>
      </c>
      <c r="D473" s="6">
        <v>4.5999999999999999E-2</v>
      </c>
    </row>
    <row r="474" spans="2:4" ht="16" x14ac:dyDescent="0.2">
      <c r="B474" s="6">
        <v>3.349205</v>
      </c>
      <c r="D474" s="6">
        <v>3.7999999999999999E-2</v>
      </c>
    </row>
    <row r="475" spans="2:4" ht="16" x14ac:dyDescent="0.2">
      <c r="B475" s="6">
        <v>5.1126769999999997</v>
      </c>
      <c r="D475" s="6">
        <v>0.36099999999999999</v>
      </c>
    </row>
    <row r="476" spans="2:4" ht="16" x14ac:dyDescent="0.2">
      <c r="B476" s="6">
        <v>1.434105</v>
      </c>
      <c r="D476" s="6">
        <v>1.7000000000000001E-2</v>
      </c>
    </row>
    <row r="477" spans="2:4" ht="16" x14ac:dyDescent="0.2">
      <c r="B477" s="6">
        <v>1.735554</v>
      </c>
      <c r="D477" s="6">
        <v>0.378</v>
      </c>
    </row>
    <row r="478" spans="2:4" ht="16" x14ac:dyDescent="0.2">
      <c r="B478" s="6">
        <v>0.95683890000000005</v>
      </c>
      <c r="D478" s="6">
        <v>2.4E-2</v>
      </c>
    </row>
    <row r="479" spans="2:4" ht="16" x14ac:dyDescent="0.2">
      <c r="B479" s="6">
        <v>0</v>
      </c>
      <c r="D479" s="6">
        <v>6.8000000000000005E-2</v>
      </c>
    </row>
    <row r="480" spans="2:4" ht="16" x14ac:dyDescent="0.2">
      <c r="B480" s="6">
        <v>75.405119999999997</v>
      </c>
      <c r="D480" s="6">
        <v>3.4000000000000002E-2</v>
      </c>
    </row>
    <row r="481" spans="2:4" ht="16" x14ac:dyDescent="0.2">
      <c r="B481" s="6">
        <v>14.3308</v>
      </c>
      <c r="D481" s="6">
        <v>3.2000000000000001E-2</v>
      </c>
    </row>
    <row r="482" spans="2:4" ht="16" x14ac:dyDescent="0.2">
      <c r="B482" s="6">
        <v>0</v>
      </c>
      <c r="D482" s="6">
        <v>2.8000000000000001E-2</v>
      </c>
    </row>
    <row r="483" spans="2:4" ht="16" x14ac:dyDescent="0.2">
      <c r="B483" s="6">
        <v>6.4893179999999995E-2</v>
      </c>
      <c r="D483" s="6">
        <v>0.03</v>
      </c>
    </row>
    <row r="484" spans="2:4" ht="16" x14ac:dyDescent="0.2">
      <c r="B484" s="6">
        <v>0.45296799999999998</v>
      </c>
      <c r="D484" s="6">
        <v>0.51700000000000002</v>
      </c>
    </row>
    <row r="485" spans="2:4" ht="16" x14ac:dyDescent="0.2">
      <c r="B485" s="6">
        <v>0.50283849999999997</v>
      </c>
      <c r="D485" s="6">
        <v>7.3999999999999996E-2</v>
      </c>
    </row>
    <row r="486" spans="2:4" ht="16" x14ac:dyDescent="0.2">
      <c r="B486" s="6">
        <v>9.4160880000000002E-2</v>
      </c>
      <c r="D486" s="6">
        <v>0.312</v>
      </c>
    </row>
    <row r="487" spans="2:4" ht="16" x14ac:dyDescent="0.2">
      <c r="B487" s="6">
        <v>11.01234</v>
      </c>
      <c r="D487" s="6">
        <v>5.7000000000000002E-2</v>
      </c>
    </row>
    <row r="488" spans="2:4" ht="16" x14ac:dyDescent="0.2">
      <c r="B488" s="6">
        <v>4.9147179999999999E-2</v>
      </c>
      <c r="D488" s="6">
        <v>1.4E-2</v>
      </c>
    </row>
    <row r="489" spans="2:4" ht="16" x14ac:dyDescent="0.2">
      <c r="B489" s="6">
        <v>54.963900000000002</v>
      </c>
      <c r="D489" s="6">
        <v>0.156</v>
      </c>
    </row>
    <row r="490" spans="2:4" ht="16" x14ac:dyDescent="0.2">
      <c r="B490" s="6">
        <v>10.082549999999999</v>
      </c>
      <c r="D490" s="6">
        <v>5.3999999999999999E-2</v>
      </c>
    </row>
    <row r="491" spans="2:4" ht="16" x14ac:dyDescent="0.2">
      <c r="B491" s="6">
        <v>6.4893179999999995E-2</v>
      </c>
      <c r="D491" s="6">
        <v>0.33400000000000002</v>
      </c>
    </row>
    <row r="492" spans="2:4" ht="16" x14ac:dyDescent="0.2">
      <c r="B492" s="6">
        <v>9.4160880000000002E-2</v>
      </c>
      <c r="D492" s="6">
        <v>0.106</v>
      </c>
    </row>
    <row r="493" spans="2:4" ht="16" x14ac:dyDescent="0.2">
      <c r="B493" s="6">
        <v>0.37181730000000002</v>
      </c>
      <c r="D493" s="6">
        <v>8.3000000000000004E-2</v>
      </c>
    </row>
    <row r="494" spans="2:4" ht="16" x14ac:dyDescent="0.2">
      <c r="B494" s="6">
        <v>28.405709999999999</v>
      </c>
      <c r="D494" s="6">
        <v>4.1000000000000002E-2</v>
      </c>
    </row>
    <row r="495" spans="2:4" ht="16" x14ac:dyDescent="0.2">
      <c r="B495" s="6">
        <v>31.421510000000001</v>
      </c>
      <c r="D495" s="6">
        <v>3.6999999999999998E-2</v>
      </c>
    </row>
    <row r="496" spans="2:4" ht="16" x14ac:dyDescent="0.2">
      <c r="B496" s="6">
        <v>3.6126260000000001</v>
      </c>
      <c r="D496" s="6">
        <v>0.03</v>
      </c>
    </row>
    <row r="497" spans="2:4" ht="16" x14ac:dyDescent="0.2">
      <c r="B497" s="6">
        <v>0.43778280000000003</v>
      </c>
      <c r="D497" s="6">
        <v>0.24</v>
      </c>
    </row>
    <row r="498" spans="2:4" ht="16" x14ac:dyDescent="0.2">
      <c r="B498" s="6">
        <v>9.4160880000000002E-2</v>
      </c>
      <c r="D498" s="6">
        <v>0.10100000000000001</v>
      </c>
    </row>
    <row r="499" spans="2:4" ht="16" x14ac:dyDescent="0.2">
      <c r="B499" s="6">
        <v>1.089631</v>
      </c>
      <c r="D499" s="6">
        <v>6.3E-2</v>
      </c>
    </row>
    <row r="500" spans="2:4" ht="16" x14ac:dyDescent="0.2">
      <c r="B500" s="6">
        <v>20.416799999999999</v>
      </c>
      <c r="D500" s="6">
        <v>0.26300000000000001</v>
      </c>
    </row>
    <row r="501" spans="2:4" ht="16" x14ac:dyDescent="0.2">
      <c r="B501" s="6">
        <v>0.2944949</v>
      </c>
      <c r="D501" s="6">
        <v>0.14299999999999999</v>
      </c>
    </row>
    <row r="502" spans="2:4" ht="16" x14ac:dyDescent="0.2">
      <c r="B502" s="6">
        <v>0.43778280000000003</v>
      </c>
      <c r="D502" s="6">
        <v>4.5999999999999999E-2</v>
      </c>
    </row>
    <row r="503" spans="2:4" ht="16" x14ac:dyDescent="0.2">
      <c r="B503" s="6">
        <v>0.36715560000000003</v>
      </c>
      <c r="D503" s="6">
        <v>2.1999999999999999E-2</v>
      </c>
    </row>
    <row r="504" spans="2:4" ht="16" x14ac:dyDescent="0.2">
      <c r="B504" s="6">
        <v>4.8461299999999999E-2</v>
      </c>
      <c r="D504" s="6">
        <v>0.13600000000000001</v>
      </c>
    </row>
    <row r="505" spans="2:4" ht="16" x14ac:dyDescent="0.2">
      <c r="B505" s="6">
        <v>28.844159999999999</v>
      </c>
      <c r="D505" s="6">
        <v>8.4000000000000005E-2</v>
      </c>
    </row>
    <row r="506" spans="2:4" ht="16" x14ac:dyDescent="0.2">
      <c r="B506" s="6">
        <v>27.901759999999999</v>
      </c>
      <c r="D506" s="6">
        <v>6.4000000000000001E-2</v>
      </c>
    </row>
    <row r="507" spans="2:4" ht="16" x14ac:dyDescent="0.2">
      <c r="B507" s="6">
        <v>813.64679999999998</v>
      </c>
      <c r="D507" s="6">
        <v>0.63500000000000001</v>
      </c>
    </row>
    <row r="508" spans="2:4" ht="16" x14ac:dyDescent="0.2">
      <c r="B508" s="6">
        <v>6.1796900000000002E-2</v>
      </c>
      <c r="D508" s="6">
        <v>1.7999999999999999E-2</v>
      </c>
    </row>
    <row r="509" spans="2:4" ht="16" x14ac:dyDescent="0.2">
      <c r="B509" s="6">
        <v>17.105360000000001</v>
      </c>
      <c r="D509" s="6">
        <v>5.3999999999999999E-2</v>
      </c>
    </row>
    <row r="510" spans="2:4" ht="16" x14ac:dyDescent="0.2">
      <c r="B510" s="6">
        <v>9.5125600000000006</v>
      </c>
      <c r="D510" s="6">
        <v>0.105</v>
      </c>
    </row>
    <row r="511" spans="2:4" ht="16" x14ac:dyDescent="0.2">
      <c r="B511" s="6">
        <v>9.4160880000000002E-2</v>
      </c>
      <c r="D511" s="6">
        <v>3.1E-2</v>
      </c>
    </row>
    <row r="512" spans="2:4" ht="16" x14ac:dyDescent="0.2">
      <c r="B512" s="6">
        <v>205.7732</v>
      </c>
      <c r="D512" s="6">
        <v>0.314</v>
      </c>
    </row>
    <row r="513" spans="2:4" ht="16" x14ac:dyDescent="0.2">
      <c r="B513" s="6">
        <v>0</v>
      </c>
      <c r="D513" s="6">
        <v>5.8000000000000003E-2</v>
      </c>
    </row>
    <row r="514" spans="2:4" ht="16" x14ac:dyDescent="0.2">
      <c r="B514" s="6">
        <v>45.587690000000002</v>
      </c>
      <c r="D514" s="6">
        <v>3.5000000000000003E-2</v>
      </c>
    </row>
    <row r="515" spans="2:4" ht="16" x14ac:dyDescent="0.2">
      <c r="B515" s="6">
        <v>9.4160880000000002E-2</v>
      </c>
      <c r="D515" s="6">
        <v>0.125</v>
      </c>
    </row>
    <row r="516" spans="2:4" ht="16" x14ac:dyDescent="0.2">
      <c r="B516" s="6">
        <v>8.3549620000000004</v>
      </c>
      <c r="D516" s="6">
        <v>0.151</v>
      </c>
    </row>
    <row r="517" spans="2:4" ht="16" x14ac:dyDescent="0.2">
      <c r="B517" s="6">
        <v>9.4160880000000002E-2</v>
      </c>
      <c r="D517" s="6">
        <v>3.6999999999999998E-2</v>
      </c>
    </row>
    <row r="518" spans="2:4" ht="16" x14ac:dyDescent="0.2">
      <c r="B518" s="6">
        <v>5.2381169999999999</v>
      </c>
      <c r="D518" s="6">
        <v>0.34699999999999998</v>
      </c>
    </row>
    <row r="519" spans="2:4" ht="16" x14ac:dyDescent="0.2">
      <c r="B519" s="6">
        <v>1.395262</v>
      </c>
      <c r="D519" s="6">
        <v>4.4999999999999998E-2</v>
      </c>
    </row>
    <row r="520" spans="2:4" ht="16" x14ac:dyDescent="0.2">
      <c r="B520" s="6">
        <v>6.9021410000000003</v>
      </c>
      <c r="D520" s="6">
        <v>6.2E-2</v>
      </c>
    </row>
    <row r="521" spans="2:4" ht="16" x14ac:dyDescent="0.2">
      <c r="B521" s="6">
        <v>8.3549620000000004</v>
      </c>
      <c r="D521" s="6">
        <v>5.3999999999999999E-2</v>
      </c>
    </row>
    <row r="522" spans="2:4" ht="16" x14ac:dyDescent="0.2">
      <c r="B522" s="6">
        <v>14.3308</v>
      </c>
      <c r="D522" s="6">
        <v>5.8999999999999997E-2</v>
      </c>
    </row>
    <row r="523" spans="2:4" ht="16" x14ac:dyDescent="0.2">
      <c r="B523" s="6">
        <v>60.860379999999999</v>
      </c>
      <c r="D523" s="6">
        <v>7.6999999999999999E-2</v>
      </c>
    </row>
    <row r="524" spans="2:4" ht="16" x14ac:dyDescent="0.2">
      <c r="B524" s="6">
        <v>2.9354809999999999E-2</v>
      </c>
      <c r="D524" s="6">
        <v>4.9000000000000002E-2</v>
      </c>
    </row>
    <row r="525" spans="2:4" ht="16" x14ac:dyDescent="0.2">
      <c r="B525" s="6">
        <v>0.88722230000000002</v>
      </c>
      <c r="D525" s="6">
        <v>6.0999999999999999E-2</v>
      </c>
    </row>
    <row r="526" spans="2:4" ht="16" x14ac:dyDescent="0.2">
      <c r="B526" s="6">
        <v>0</v>
      </c>
      <c r="D526" s="6">
        <v>2.4E-2</v>
      </c>
    </row>
    <row r="527" spans="2:4" ht="16" x14ac:dyDescent="0.2">
      <c r="B527" s="6">
        <v>8.1911960000000006E-2</v>
      </c>
      <c r="D527" s="6">
        <v>0.35799999999999998</v>
      </c>
    </row>
    <row r="528" spans="2:4" ht="16" x14ac:dyDescent="0.2">
      <c r="B528" s="6">
        <v>1.3215889999999999E-2</v>
      </c>
      <c r="D528" s="6">
        <v>0.97</v>
      </c>
    </row>
    <row r="529" spans="2:4" ht="16" x14ac:dyDescent="0.2">
      <c r="B529" s="6">
        <v>1.0228569999999999</v>
      </c>
      <c r="D529" s="6">
        <v>5.1999999999999998E-2</v>
      </c>
    </row>
    <row r="530" spans="2:4" ht="16" x14ac:dyDescent="0.2">
      <c r="B530" s="6">
        <v>9.4160880000000002E-2</v>
      </c>
      <c r="D530" s="6">
        <v>0.17</v>
      </c>
    </row>
    <row r="531" spans="2:4" ht="16" x14ac:dyDescent="0.2">
      <c r="B531" s="6">
        <v>9.4160880000000002E-2</v>
      </c>
      <c r="D531" s="6">
        <v>0.12</v>
      </c>
    </row>
    <row r="532" spans="2:4" ht="16" x14ac:dyDescent="0.2">
      <c r="B532" s="6">
        <v>55.890149999999998</v>
      </c>
      <c r="D532" s="6">
        <v>0.16</v>
      </c>
    </row>
    <row r="533" spans="2:4" ht="16" x14ac:dyDescent="0.2">
      <c r="B533" s="6">
        <v>44.274760000000001</v>
      </c>
      <c r="D533" s="6">
        <v>4.2999999999999997E-2</v>
      </c>
    </row>
    <row r="534" spans="2:4" ht="16" x14ac:dyDescent="0.2">
      <c r="B534" s="6">
        <v>2.726772</v>
      </c>
      <c r="D534" s="6">
        <v>3.2000000000000001E-2</v>
      </c>
    </row>
    <row r="535" spans="2:4" ht="16" x14ac:dyDescent="0.2">
      <c r="B535" s="6">
        <v>1.395262</v>
      </c>
      <c r="D535" s="6">
        <v>1.7000000000000001E-2</v>
      </c>
    </row>
    <row r="536" spans="2:4" ht="16" x14ac:dyDescent="0.2">
      <c r="B536" s="6">
        <v>0.21594389999999999</v>
      </c>
      <c r="D536" s="6">
        <v>0.33200000000000002</v>
      </c>
    </row>
    <row r="537" spans="2:4" ht="16" x14ac:dyDescent="0.2">
      <c r="B537" s="6">
        <v>62.690989999999999</v>
      </c>
      <c r="D537" s="6">
        <v>0.17499999999999999</v>
      </c>
    </row>
    <row r="538" spans="2:4" ht="16" x14ac:dyDescent="0.2">
      <c r="B538" s="6">
        <v>9.4160880000000002E-2</v>
      </c>
      <c r="D538" s="6">
        <v>2.7E-2</v>
      </c>
    </row>
    <row r="539" spans="2:4" ht="16" x14ac:dyDescent="0.2">
      <c r="B539" s="6">
        <v>0</v>
      </c>
      <c r="D539" s="6">
        <v>9.4E-2</v>
      </c>
    </row>
    <row r="540" spans="2:4" ht="16" x14ac:dyDescent="0.2">
      <c r="B540" s="6">
        <v>0.1783989</v>
      </c>
      <c r="D540" s="6">
        <v>0.25800000000000001</v>
      </c>
    </row>
    <row r="541" spans="2:4" ht="16" x14ac:dyDescent="0.2">
      <c r="B541" s="6">
        <v>10.048640000000001</v>
      </c>
      <c r="D541" s="6">
        <v>6.3E-2</v>
      </c>
    </row>
    <row r="542" spans="2:4" ht="16" x14ac:dyDescent="0.2">
      <c r="B542" s="6">
        <v>7.2117290000000001</v>
      </c>
      <c r="D542" s="6">
        <v>0.40200000000000002</v>
      </c>
    </row>
    <row r="543" spans="2:4" ht="16" x14ac:dyDescent="0.2">
      <c r="B543" s="6">
        <v>0.77906739999999997</v>
      </c>
      <c r="D543" s="6">
        <v>9.6000000000000002E-2</v>
      </c>
    </row>
    <row r="544" spans="2:4" ht="16" x14ac:dyDescent="0.2">
      <c r="B544" s="6">
        <v>13.74912</v>
      </c>
      <c r="D544" s="6">
        <v>0.02</v>
      </c>
    </row>
    <row r="545" spans="2:4" ht="16" x14ac:dyDescent="0.2">
      <c r="B545" s="6">
        <v>9.4160880000000002E-2</v>
      </c>
      <c r="D545" s="6">
        <v>0.56999999999999995</v>
      </c>
    </row>
    <row r="546" spans="2:4" ht="16" x14ac:dyDescent="0.2">
      <c r="B546" s="6">
        <v>50.993009999999998</v>
      </c>
      <c r="D546" s="6">
        <v>2.1000000000000001E-2</v>
      </c>
    </row>
    <row r="547" spans="2:4" ht="16" x14ac:dyDescent="0.2">
      <c r="B547" s="6">
        <v>5.8034059999999998E-2</v>
      </c>
      <c r="D547" s="6">
        <v>0.58099999999999996</v>
      </c>
    </row>
    <row r="548" spans="2:4" ht="16" x14ac:dyDescent="0.2">
      <c r="B548" s="6">
        <v>0.3183455</v>
      </c>
      <c r="D548" s="6">
        <v>0.22500000000000001</v>
      </c>
    </row>
    <row r="549" spans="2:4" ht="16" x14ac:dyDescent="0.2">
      <c r="B549" s="6">
        <v>1.5845629999999999E-2</v>
      </c>
      <c r="D549" s="6">
        <v>1.7999999999999999E-2</v>
      </c>
    </row>
    <row r="550" spans="2:4" ht="16" x14ac:dyDescent="0.2">
      <c r="B550" s="6">
        <v>813.64679999999998</v>
      </c>
      <c r="D550" s="6">
        <v>2.1000000000000001E-2</v>
      </c>
    </row>
    <row r="551" spans="2:4" ht="16" x14ac:dyDescent="0.2">
      <c r="B551" s="6">
        <v>0.70243880000000003</v>
      </c>
      <c r="D551" s="6">
        <v>4.5999999999999999E-2</v>
      </c>
    </row>
    <row r="552" spans="2:4" ht="16" x14ac:dyDescent="0.2">
      <c r="B552" s="6">
        <v>14.3308</v>
      </c>
      <c r="D552" s="6">
        <v>0.129</v>
      </c>
    </row>
    <row r="553" spans="2:4" ht="16" x14ac:dyDescent="0.2">
      <c r="B553" s="6">
        <v>14.704370000000001</v>
      </c>
      <c r="D553" s="6">
        <v>6.0999999999999999E-2</v>
      </c>
    </row>
    <row r="554" spans="2:4" ht="16" x14ac:dyDescent="0.2">
      <c r="B554" s="6">
        <v>2.5092340000000002</v>
      </c>
      <c r="D554" s="6">
        <v>7.8E-2</v>
      </c>
    </row>
    <row r="555" spans="2:4" ht="16" x14ac:dyDescent="0.2">
      <c r="B555" s="6">
        <v>0</v>
      </c>
      <c r="D555" s="6">
        <v>0.315</v>
      </c>
    </row>
    <row r="556" spans="2:4" ht="16" x14ac:dyDescent="0.2">
      <c r="B556" s="6">
        <v>28.868690000000001</v>
      </c>
      <c r="D556" s="6">
        <v>9.6000000000000002E-2</v>
      </c>
    </row>
    <row r="557" spans="2:4" ht="16" x14ac:dyDescent="0.2">
      <c r="B557" s="6">
        <v>0</v>
      </c>
      <c r="D557" s="6">
        <v>0.54</v>
      </c>
    </row>
    <row r="558" spans="2:4" ht="16" x14ac:dyDescent="0.2">
      <c r="B558" s="6">
        <v>3.2390400000000001</v>
      </c>
      <c r="D558" s="6">
        <v>6.5000000000000002E-2</v>
      </c>
    </row>
    <row r="559" spans="2:4" ht="16" x14ac:dyDescent="0.2">
      <c r="B559" s="6">
        <v>27.94745</v>
      </c>
      <c r="D559" s="6">
        <v>0.40600000000000003</v>
      </c>
    </row>
    <row r="560" spans="2:4" ht="16" x14ac:dyDescent="0.2">
      <c r="B560" s="6">
        <v>1.2410610000000001E-2</v>
      </c>
      <c r="D560" s="6">
        <v>4.4999999999999998E-2</v>
      </c>
    </row>
    <row r="561" spans="2:4" ht="16" x14ac:dyDescent="0.2">
      <c r="B561" s="6">
        <v>0.43778280000000003</v>
      </c>
      <c r="D561" s="6">
        <v>8.5050000000000004E-3</v>
      </c>
    </row>
    <row r="562" spans="2:4" ht="16" x14ac:dyDescent="0.2">
      <c r="B562" s="6">
        <v>6.4893179999999995E-2</v>
      </c>
      <c r="D562" s="6">
        <v>0.112</v>
      </c>
    </row>
    <row r="563" spans="2:4" ht="16" x14ac:dyDescent="0.2">
      <c r="B563" s="6">
        <v>0</v>
      </c>
      <c r="D563" s="6">
        <v>0.129</v>
      </c>
    </row>
    <row r="564" spans="2:4" ht="16" x14ac:dyDescent="0.2">
      <c r="B564" s="6">
        <v>0.82939490000000005</v>
      </c>
      <c r="D564" s="6">
        <v>0.38700000000000001</v>
      </c>
    </row>
    <row r="565" spans="2:4" ht="16" x14ac:dyDescent="0.2">
      <c r="B565" s="6">
        <v>7.5358609999999997</v>
      </c>
      <c r="D565" s="6">
        <v>0.161</v>
      </c>
    </row>
    <row r="566" spans="2:4" ht="16" x14ac:dyDescent="0.2">
      <c r="B566" s="6">
        <v>13.74912</v>
      </c>
      <c r="D566" s="6">
        <v>2.5000000000000001E-2</v>
      </c>
    </row>
    <row r="567" spans="2:4" ht="16" x14ac:dyDescent="0.2">
      <c r="D567" s="6">
        <v>7.8E-2</v>
      </c>
    </row>
    <row r="568" spans="2:4" ht="16" x14ac:dyDescent="0.2">
      <c r="D568" s="6">
        <v>8.5999999999999993E-2</v>
      </c>
    </row>
    <row r="569" spans="2:4" ht="16" x14ac:dyDescent="0.2">
      <c r="D569" s="6">
        <v>3.2000000000000001E-2</v>
      </c>
    </row>
    <row r="570" spans="2:4" ht="16" x14ac:dyDescent="0.2">
      <c r="D570" s="6">
        <v>6.5000000000000002E-2</v>
      </c>
    </row>
    <row r="571" spans="2:4" ht="16" x14ac:dyDescent="0.2">
      <c r="D571" s="6">
        <v>0.32</v>
      </c>
    </row>
    <row r="572" spans="2:4" ht="16" x14ac:dyDescent="0.2">
      <c r="D572" s="6">
        <v>0.33800000000000002</v>
      </c>
    </row>
    <row r="573" spans="2:4" ht="16" x14ac:dyDescent="0.2">
      <c r="D573" s="6">
        <v>8.5999999999999993E-2</v>
      </c>
    </row>
    <row r="574" spans="2:4" ht="16" x14ac:dyDescent="0.2">
      <c r="D574" s="6">
        <v>2.4E-2</v>
      </c>
    </row>
    <row r="575" spans="2:4" ht="16" x14ac:dyDescent="0.2">
      <c r="D575" s="6">
        <v>2.5000000000000001E-2</v>
      </c>
    </row>
    <row r="576" spans="2:4" ht="16" x14ac:dyDescent="0.2">
      <c r="D576" s="6">
        <v>0.33</v>
      </c>
    </row>
    <row r="577" spans="4:4" ht="16" x14ac:dyDescent="0.2">
      <c r="D577" s="6">
        <v>2.9000000000000001E-2</v>
      </c>
    </row>
    <row r="578" spans="4:4" ht="16" x14ac:dyDescent="0.2">
      <c r="D578" s="6">
        <v>0.35499999999999998</v>
      </c>
    </row>
    <row r="579" spans="4:4" ht="16" x14ac:dyDescent="0.2">
      <c r="D579" s="6">
        <v>6.4000000000000001E-2</v>
      </c>
    </row>
    <row r="580" spans="4:4" ht="16" x14ac:dyDescent="0.2">
      <c r="D580" s="6">
        <v>4.2999999999999997E-2</v>
      </c>
    </row>
    <row r="581" spans="4:4" ht="16" x14ac:dyDescent="0.2">
      <c r="D581" s="6">
        <v>0.29499999999999998</v>
      </c>
    </row>
    <row r="582" spans="4:4" ht="16" x14ac:dyDescent="0.2">
      <c r="D582" s="6">
        <v>6.4000000000000001E-2</v>
      </c>
    </row>
    <row r="583" spans="4:4" ht="16" x14ac:dyDescent="0.2">
      <c r="D583" s="6">
        <v>0.22</v>
      </c>
    </row>
    <row r="584" spans="4:4" ht="16" x14ac:dyDescent="0.2">
      <c r="D584" s="6">
        <v>6.8000000000000005E-2</v>
      </c>
    </row>
    <row r="585" spans="4:4" ht="16" x14ac:dyDescent="0.2">
      <c r="D585" s="6">
        <v>0.53</v>
      </c>
    </row>
    <row r="586" spans="4:4" ht="16" x14ac:dyDescent="0.2">
      <c r="D586" s="6">
        <v>9.1999999999999998E-2</v>
      </c>
    </row>
    <row r="587" spans="4:4" ht="16" x14ac:dyDescent="0.2">
      <c r="D587" s="6">
        <v>0.20599999999999999</v>
      </c>
    </row>
    <row r="588" spans="4:4" ht="16" x14ac:dyDescent="0.2">
      <c r="D588" s="6">
        <v>2.7E-2</v>
      </c>
    </row>
    <row r="589" spans="4:4" ht="16" x14ac:dyDescent="0.2">
      <c r="D589" s="6">
        <v>0.13300000000000001</v>
      </c>
    </row>
    <row r="590" spans="4:4" ht="16" x14ac:dyDescent="0.2">
      <c r="D590" s="6">
        <v>7.2999999999999995E-2</v>
      </c>
    </row>
    <row r="591" spans="4:4" ht="16" x14ac:dyDescent="0.2">
      <c r="D591" s="6">
        <v>9.1999999999999998E-2</v>
      </c>
    </row>
    <row r="592" spans="4:4" ht="16" x14ac:dyDescent="0.2">
      <c r="D592" s="6">
        <v>0.157</v>
      </c>
    </row>
    <row r="593" spans="4:4" ht="16" x14ac:dyDescent="0.2">
      <c r="D593" s="6">
        <v>5.7000000000000002E-2</v>
      </c>
    </row>
    <row r="594" spans="4:4" ht="16" x14ac:dyDescent="0.2">
      <c r="D594" s="6">
        <v>2.9000000000000001E-2</v>
      </c>
    </row>
    <row r="595" spans="4:4" ht="16" x14ac:dyDescent="0.2">
      <c r="D595" s="6">
        <v>3.4000000000000002E-2</v>
      </c>
    </row>
    <row r="596" spans="4:4" ht="16" x14ac:dyDescent="0.2">
      <c r="D596" s="6">
        <v>3.1E-2</v>
      </c>
    </row>
    <row r="597" spans="4:4" ht="16" x14ac:dyDescent="0.2">
      <c r="D597" s="6">
        <v>0.437</v>
      </c>
    </row>
    <row r="598" spans="4:4" ht="16" x14ac:dyDescent="0.2">
      <c r="D598" s="6">
        <v>0.26800000000000002</v>
      </c>
    </row>
    <row r="599" spans="4:4" ht="16" x14ac:dyDescent="0.2">
      <c r="D599" s="6">
        <v>5.6000000000000001E-2</v>
      </c>
    </row>
    <row r="600" spans="4:4" ht="16" x14ac:dyDescent="0.2">
      <c r="D600" s="6">
        <v>3.7999999999999999E-2</v>
      </c>
    </row>
    <row r="601" spans="4:4" ht="16" x14ac:dyDescent="0.2">
      <c r="D601" s="6">
        <v>2.5999999999999999E-2</v>
      </c>
    </row>
    <row r="602" spans="4:4" ht="16" x14ac:dyDescent="0.2">
      <c r="D602" s="6">
        <v>5.2999999999999999E-2</v>
      </c>
    </row>
    <row r="603" spans="4:4" ht="16" x14ac:dyDescent="0.2">
      <c r="D603" s="6">
        <v>0.42499999999999999</v>
      </c>
    </row>
    <row r="604" spans="4:4" ht="16" x14ac:dyDescent="0.2">
      <c r="D604" s="6">
        <v>3.3000000000000002E-2</v>
      </c>
    </row>
    <row r="605" spans="4:4" ht="16" x14ac:dyDescent="0.2">
      <c r="D605" s="6">
        <v>3.7999999999999999E-2</v>
      </c>
    </row>
    <row r="606" spans="4:4" ht="16" x14ac:dyDescent="0.2">
      <c r="D606" s="6">
        <v>5.8999999999999997E-2</v>
      </c>
    </row>
    <row r="607" spans="4:4" ht="16" x14ac:dyDescent="0.2">
      <c r="D607" s="6">
        <v>0.15</v>
      </c>
    </row>
    <row r="608" spans="4:4" ht="16" x14ac:dyDescent="0.2">
      <c r="D608" s="6">
        <v>0.48599999999999999</v>
      </c>
    </row>
    <row r="609" spans="4:4" ht="16" x14ac:dyDescent="0.2">
      <c r="D609" s="6">
        <v>0.27500000000000002</v>
      </c>
    </row>
    <row r="610" spans="4:4" ht="16" x14ac:dyDescent="0.2">
      <c r="D610" s="6">
        <v>0.152</v>
      </c>
    </row>
    <row r="611" spans="4:4" ht="16" x14ac:dyDescent="0.2">
      <c r="D611" s="6">
        <v>0.33100000000000002</v>
      </c>
    </row>
    <row r="612" spans="4:4" ht="16" x14ac:dyDescent="0.2">
      <c r="D612" s="6">
        <v>8.7999999999999995E-2</v>
      </c>
    </row>
    <row r="613" spans="4:4" ht="16" x14ac:dyDescent="0.2">
      <c r="D613" s="6">
        <v>0.41399999999999998</v>
      </c>
    </row>
    <row r="614" spans="4:4" ht="16" x14ac:dyDescent="0.2">
      <c r="D614" s="6">
        <v>0.27400000000000002</v>
      </c>
    </row>
    <row r="615" spans="4:4" ht="16" x14ac:dyDescent="0.2">
      <c r="D615" s="6">
        <v>5.2999999999999999E-2</v>
      </c>
    </row>
    <row r="616" spans="4:4" ht="16" x14ac:dyDescent="0.2">
      <c r="D616" s="6">
        <v>3.1E-2</v>
      </c>
    </row>
    <row r="617" spans="4:4" ht="16" x14ac:dyDescent="0.2">
      <c r="D617" s="6">
        <v>5.8999999999999997E-2</v>
      </c>
    </row>
    <row r="618" spans="4:4" ht="16" x14ac:dyDescent="0.2">
      <c r="D618" s="6">
        <v>1.9E-2</v>
      </c>
    </row>
    <row r="619" spans="4:4" ht="16" x14ac:dyDescent="0.2">
      <c r="D619" s="6">
        <v>8.2000000000000003E-2</v>
      </c>
    </row>
    <row r="620" spans="4:4" ht="16" x14ac:dyDescent="0.2">
      <c r="D620" s="6">
        <v>0.04</v>
      </c>
    </row>
    <row r="621" spans="4:4" ht="16" x14ac:dyDescent="0.2">
      <c r="D621" s="6">
        <v>0.33300000000000002</v>
      </c>
    </row>
    <row r="622" spans="4:4" ht="16" x14ac:dyDescent="0.2">
      <c r="D622" s="6">
        <v>0.374</v>
      </c>
    </row>
    <row r="623" spans="4:4" ht="16" x14ac:dyDescent="0.2">
      <c r="D623" s="6">
        <v>8.1000000000000003E-2</v>
      </c>
    </row>
    <row r="624" spans="4:4" ht="16" x14ac:dyDescent="0.2">
      <c r="D624" s="6">
        <v>0.01</v>
      </c>
    </row>
    <row r="625" spans="4:4" ht="16" x14ac:dyDescent="0.2">
      <c r="D625" s="6">
        <v>0.12</v>
      </c>
    </row>
    <row r="626" spans="4:4" ht="16" x14ac:dyDescent="0.2">
      <c r="D626" s="6">
        <v>0.03</v>
      </c>
    </row>
    <row r="627" spans="4:4" ht="16" x14ac:dyDescent="0.2">
      <c r="D627" s="6">
        <v>0.13500000000000001</v>
      </c>
    </row>
    <row r="628" spans="4:4" ht="16" x14ac:dyDescent="0.2">
      <c r="D628" s="6">
        <v>0.14199999999999999</v>
      </c>
    </row>
    <row r="629" spans="4:4" ht="16" x14ac:dyDescent="0.2">
      <c r="D629" s="6">
        <v>8.5000000000000006E-2</v>
      </c>
    </row>
    <row r="630" spans="4:4" ht="16" x14ac:dyDescent="0.2">
      <c r="D630" s="6">
        <v>4.9000000000000002E-2</v>
      </c>
    </row>
    <row r="631" spans="4:4" ht="16" x14ac:dyDescent="0.2">
      <c r="D631" s="6">
        <v>0.112</v>
      </c>
    </row>
    <row r="632" spans="4:4" ht="16" x14ac:dyDescent="0.2">
      <c r="D632" s="6">
        <v>4.4999999999999998E-2</v>
      </c>
    </row>
    <row r="633" spans="4:4" ht="16" x14ac:dyDescent="0.2">
      <c r="D633" s="6">
        <v>0.27700000000000002</v>
      </c>
    </row>
    <row r="634" spans="4:4" ht="16" x14ac:dyDescent="0.2">
      <c r="D634" s="6">
        <v>5.7000000000000002E-2</v>
      </c>
    </row>
    <row r="635" spans="4:4" ht="16" x14ac:dyDescent="0.2">
      <c r="D635" s="6">
        <v>5.0999999999999997E-2</v>
      </c>
    </row>
    <row r="636" spans="4:4" ht="16" x14ac:dyDescent="0.2">
      <c r="D636" s="6">
        <v>0.34499999999999997</v>
      </c>
    </row>
    <row r="637" spans="4:4" ht="16" x14ac:dyDescent="0.2">
      <c r="D637" s="6">
        <v>0.04</v>
      </c>
    </row>
    <row r="638" spans="4:4" ht="16" x14ac:dyDescent="0.2">
      <c r="D638" s="6">
        <v>1.7999999999999999E-2</v>
      </c>
    </row>
    <row r="639" spans="4:4" ht="16" x14ac:dyDescent="0.2">
      <c r="D639" s="6">
        <v>1.7999999999999999E-2</v>
      </c>
    </row>
    <row r="640" spans="4:4" ht="16" x14ac:dyDescent="0.2">
      <c r="D640" s="6">
        <v>3.1E-2</v>
      </c>
    </row>
    <row r="641" spans="4:4" ht="16" x14ac:dyDescent="0.2">
      <c r="D641" s="6">
        <v>6.0999999999999999E-2</v>
      </c>
    </row>
    <row r="642" spans="4:4" ht="16" x14ac:dyDescent="0.2">
      <c r="D642" s="6">
        <v>2.5000000000000001E-2</v>
      </c>
    </row>
    <row r="643" spans="4:4" ht="16" x14ac:dyDescent="0.2">
      <c r="D643" s="6">
        <v>0.14000000000000001</v>
      </c>
    </row>
    <row r="644" spans="4:4" ht="16" x14ac:dyDescent="0.2">
      <c r="D644" s="6">
        <v>0.29599999999999999</v>
      </c>
    </row>
    <row r="645" spans="4:4" ht="16" x14ac:dyDescent="0.2">
      <c r="D645" s="6">
        <v>0.42299999999999999</v>
      </c>
    </row>
    <row r="646" spans="4:4" ht="16" x14ac:dyDescent="0.2">
      <c r="D646" s="6">
        <v>2.5000000000000001E-2</v>
      </c>
    </row>
    <row r="647" spans="4:4" ht="16" x14ac:dyDescent="0.2">
      <c r="D647" s="6">
        <v>4.3999999999999997E-2</v>
      </c>
    </row>
    <row r="648" spans="4:4" ht="16" x14ac:dyDescent="0.2">
      <c r="D648" s="6">
        <v>7.0000000000000007E-2</v>
      </c>
    </row>
    <row r="649" spans="4:4" ht="16" x14ac:dyDescent="0.2">
      <c r="D649" s="6">
        <v>0.252</v>
      </c>
    </row>
    <row r="650" spans="4:4" ht="16" x14ac:dyDescent="0.2">
      <c r="D650" s="6">
        <v>0.28699999999999998</v>
      </c>
    </row>
    <row r="651" spans="4:4" ht="16" x14ac:dyDescent="0.2">
      <c r="D651" s="6">
        <v>3.7999999999999999E-2</v>
      </c>
    </row>
    <row r="652" spans="4:4" ht="16" x14ac:dyDescent="0.2">
      <c r="D652" s="6">
        <v>0.107</v>
      </c>
    </row>
    <row r="653" spans="4:4" ht="16" x14ac:dyDescent="0.2">
      <c r="D653" s="6">
        <v>0.06</v>
      </c>
    </row>
    <row r="654" spans="4:4" ht="16" x14ac:dyDescent="0.2">
      <c r="D654" s="6">
        <v>0.109</v>
      </c>
    </row>
    <row r="655" spans="4:4" ht="16" x14ac:dyDescent="0.2">
      <c r="D655" s="6">
        <v>0.13</v>
      </c>
    </row>
    <row r="656" spans="4:4" ht="16" x14ac:dyDescent="0.2">
      <c r="D656" s="6">
        <v>0.371</v>
      </c>
    </row>
    <row r="657" spans="4:4" ht="16" x14ac:dyDescent="0.2">
      <c r="D657" s="6">
        <v>0.28799999999999998</v>
      </c>
    </row>
    <row r="658" spans="4:4" ht="16" x14ac:dyDescent="0.2">
      <c r="D658" s="6">
        <v>3.5999999999999997E-2</v>
      </c>
    </row>
    <row r="659" spans="4:4" ht="16" x14ac:dyDescent="0.2">
      <c r="D659" s="6">
        <v>0.376</v>
      </c>
    </row>
    <row r="660" spans="4:4" ht="16" x14ac:dyDescent="0.2">
      <c r="D660" s="6">
        <v>0.125</v>
      </c>
    </row>
    <row r="661" spans="4:4" ht="16" x14ac:dyDescent="0.2">
      <c r="D661" s="6">
        <v>2.7E-2</v>
      </c>
    </row>
    <row r="662" spans="4:4" ht="16" x14ac:dyDescent="0.2">
      <c r="D662" s="6">
        <v>0.153</v>
      </c>
    </row>
    <row r="663" spans="4:4" ht="16" x14ac:dyDescent="0.2">
      <c r="D663" s="6">
        <v>0.10100000000000001</v>
      </c>
    </row>
    <row r="664" spans="4:4" ht="16" x14ac:dyDescent="0.2">
      <c r="D664" s="6">
        <v>0.03</v>
      </c>
    </row>
    <row r="665" spans="4:4" ht="16" x14ac:dyDescent="0.2">
      <c r="D665" s="6">
        <v>2.5000000000000001E-2</v>
      </c>
    </row>
    <row r="666" spans="4:4" ht="16" x14ac:dyDescent="0.2">
      <c r="D666" s="6">
        <v>0.106</v>
      </c>
    </row>
    <row r="667" spans="4:4" ht="16" x14ac:dyDescent="0.2">
      <c r="D667" s="6">
        <v>3.7999999999999999E-2</v>
      </c>
    </row>
    <row r="668" spans="4:4" ht="16" x14ac:dyDescent="0.2">
      <c r="D668" s="6">
        <v>0.04</v>
      </c>
    </row>
    <row r="669" spans="4:4" ht="16" x14ac:dyDescent="0.2">
      <c r="D669" s="6">
        <v>8.4000000000000005E-2</v>
      </c>
    </row>
    <row r="670" spans="4:4" ht="16" x14ac:dyDescent="0.2">
      <c r="D670" s="6">
        <v>8.5000000000000006E-2</v>
      </c>
    </row>
    <row r="671" spans="4:4" ht="16" x14ac:dyDescent="0.2">
      <c r="D671" s="6">
        <v>4.7E-2</v>
      </c>
    </row>
    <row r="672" spans="4:4" ht="16" x14ac:dyDescent="0.2">
      <c r="D672" s="6">
        <v>5.2999999999999999E-2</v>
      </c>
    </row>
    <row r="673" spans="4:4" ht="16" x14ac:dyDescent="0.2">
      <c r="D673" s="6">
        <v>7.0000000000000007E-2</v>
      </c>
    </row>
    <row r="674" spans="4:4" ht="16" x14ac:dyDescent="0.2">
      <c r="D674" s="6">
        <v>8.7500000000000008E-3</v>
      </c>
    </row>
    <row r="675" spans="4:4" ht="16" x14ac:dyDescent="0.2">
      <c r="D675" s="6">
        <v>0.42399999999999999</v>
      </c>
    </row>
    <row r="676" spans="4:4" ht="16" x14ac:dyDescent="0.2">
      <c r="D676" s="6">
        <v>6.6000000000000003E-2</v>
      </c>
    </row>
    <row r="677" spans="4:4" ht="16" x14ac:dyDescent="0.2">
      <c r="D677" s="6">
        <v>0.41799999999999998</v>
      </c>
    </row>
    <row r="678" spans="4:4" ht="16" x14ac:dyDescent="0.2">
      <c r="D678" s="6">
        <v>0.71699999999999997</v>
      </c>
    </row>
    <row r="679" spans="4:4" ht="16" x14ac:dyDescent="0.2">
      <c r="D679" s="6">
        <v>9.7000000000000003E-2</v>
      </c>
    </row>
    <row r="680" spans="4:4" ht="16" x14ac:dyDescent="0.2">
      <c r="D680" s="6">
        <v>0.68899999999999995</v>
      </c>
    </row>
    <row r="681" spans="4:4" ht="16" x14ac:dyDescent="0.2">
      <c r="D681" s="6">
        <v>5.0999999999999997E-2</v>
      </c>
    </row>
    <row r="682" spans="4:4" ht="16" x14ac:dyDescent="0.2">
      <c r="D682" s="6">
        <v>0.03</v>
      </c>
    </row>
    <row r="683" spans="4:4" ht="16" x14ac:dyDescent="0.2">
      <c r="D683" s="6">
        <v>5.5E-2</v>
      </c>
    </row>
    <row r="684" spans="4:4" ht="16" x14ac:dyDescent="0.2">
      <c r="D684" s="6">
        <v>0.35899999999999999</v>
      </c>
    </row>
    <row r="685" spans="4:4" ht="16" x14ac:dyDescent="0.2">
      <c r="D685" s="6">
        <v>5.5E-2</v>
      </c>
    </row>
    <row r="686" spans="4:4" ht="16" x14ac:dyDescent="0.2">
      <c r="D686" s="6">
        <v>4.3999999999999997E-2</v>
      </c>
    </row>
    <row r="687" spans="4:4" ht="16" x14ac:dyDescent="0.2">
      <c r="D687" s="6">
        <v>6.5000000000000002E-2</v>
      </c>
    </row>
    <row r="688" spans="4:4" ht="16" x14ac:dyDescent="0.2">
      <c r="D688" s="6">
        <v>7.4999999999999997E-2</v>
      </c>
    </row>
    <row r="689" spans="4:4" ht="16" x14ac:dyDescent="0.2">
      <c r="D689" s="6">
        <v>6.4000000000000001E-2</v>
      </c>
    </row>
    <row r="690" spans="4:4" ht="16" x14ac:dyDescent="0.2">
      <c r="D690" s="6">
        <v>8.7999999999999995E-2</v>
      </c>
    </row>
    <row r="691" spans="4:4" ht="16" x14ac:dyDescent="0.2">
      <c r="D691" s="6">
        <v>0.29199999999999998</v>
      </c>
    </row>
    <row r="692" spans="4:4" ht="16" x14ac:dyDescent="0.2">
      <c r="D692" s="6">
        <v>0.08</v>
      </c>
    </row>
    <row r="693" spans="4:4" ht="16" x14ac:dyDescent="0.2">
      <c r="D693" s="6">
        <v>6.4000000000000001E-2</v>
      </c>
    </row>
    <row r="694" spans="4:4" ht="16" x14ac:dyDescent="0.2">
      <c r="D694" s="6">
        <v>0.11700000000000001</v>
      </c>
    </row>
    <row r="695" spans="4:4" ht="16" x14ac:dyDescent="0.2">
      <c r="D695" s="6">
        <v>3.5999999999999997E-2</v>
      </c>
    </row>
    <row r="696" spans="4:4" ht="16" x14ac:dyDescent="0.2">
      <c r="D696" s="6">
        <v>8.2000000000000003E-2</v>
      </c>
    </row>
    <row r="697" spans="4:4" ht="16" x14ac:dyDescent="0.2">
      <c r="D697" s="6">
        <v>0.41699999999999998</v>
      </c>
    </row>
    <row r="698" spans="4:4" ht="16" x14ac:dyDescent="0.2">
      <c r="D698" s="6">
        <v>0.222</v>
      </c>
    </row>
    <row r="699" spans="4:4" ht="16" x14ac:dyDescent="0.2">
      <c r="D699" s="6">
        <v>4.5999999999999999E-2</v>
      </c>
    </row>
    <row r="700" spans="4:4" ht="16" x14ac:dyDescent="0.2">
      <c r="D700" s="6">
        <v>9.6000000000000002E-2</v>
      </c>
    </row>
    <row r="701" spans="4:4" ht="16" x14ac:dyDescent="0.2">
      <c r="D701" s="6">
        <v>6.9000000000000006E-2</v>
      </c>
    </row>
    <row r="702" spans="4:4" ht="16" x14ac:dyDescent="0.2">
      <c r="D702" s="6">
        <v>0.27800000000000002</v>
      </c>
    </row>
    <row r="703" spans="4:4" ht="16" x14ac:dyDescent="0.2">
      <c r="D703" s="6">
        <v>0.27100000000000002</v>
      </c>
    </row>
    <row r="704" spans="4:4" ht="16" x14ac:dyDescent="0.2">
      <c r="D704" s="6">
        <v>0.16</v>
      </c>
    </row>
    <row r="705" spans="4:4" ht="16" x14ac:dyDescent="0.2">
      <c r="D705" s="6">
        <v>0.32400000000000001</v>
      </c>
    </row>
    <row r="706" spans="4:4" ht="16" x14ac:dyDescent="0.2">
      <c r="D706" s="6">
        <v>6.5000000000000002E-2</v>
      </c>
    </row>
    <row r="707" spans="4:4" ht="16" x14ac:dyDescent="0.2">
      <c r="D707" s="6">
        <v>3.6999999999999998E-2</v>
      </c>
    </row>
    <row r="708" spans="4:4" ht="16" x14ac:dyDescent="0.2">
      <c r="D708" s="6">
        <v>6.2E-2</v>
      </c>
    </row>
    <row r="709" spans="4:4" ht="16" x14ac:dyDescent="0.2">
      <c r="D709" s="6">
        <v>0.03</v>
      </c>
    </row>
    <row r="710" spans="4:4" ht="16" x14ac:dyDescent="0.2">
      <c r="D710" s="6">
        <v>7.0000000000000007E-2</v>
      </c>
    </row>
    <row r="711" spans="4:4" ht="16" x14ac:dyDescent="0.2">
      <c r="D711" s="6">
        <v>0.39900000000000002</v>
      </c>
    </row>
    <row r="712" spans="4:4" ht="16" x14ac:dyDescent="0.2">
      <c r="D712" s="6">
        <v>5.7000000000000002E-2</v>
      </c>
    </row>
    <row r="713" spans="4:4" ht="16" x14ac:dyDescent="0.2">
      <c r="D713" s="6">
        <v>0.32200000000000001</v>
      </c>
    </row>
    <row r="714" spans="4:4" ht="16" x14ac:dyDescent="0.2">
      <c r="D714" s="6">
        <v>0.105</v>
      </c>
    </row>
    <row r="715" spans="4:4" ht="16" x14ac:dyDescent="0.2">
      <c r="D715" s="6">
        <v>3.4000000000000002E-2</v>
      </c>
    </row>
    <row r="716" spans="4:4" ht="16" x14ac:dyDescent="0.2">
      <c r="D716" s="6">
        <v>7.0999999999999994E-2</v>
      </c>
    </row>
    <row r="717" spans="4:4" ht="16" x14ac:dyDescent="0.2">
      <c r="D717" s="6">
        <v>0.104</v>
      </c>
    </row>
    <row r="718" spans="4:4" ht="16" x14ac:dyDescent="0.2">
      <c r="D718" s="6">
        <v>0.03</v>
      </c>
    </row>
    <row r="719" spans="4:4" ht="16" x14ac:dyDescent="0.2">
      <c r="D719" s="6">
        <v>9.9000000000000005E-2</v>
      </c>
    </row>
    <row r="720" spans="4:4" ht="16" x14ac:dyDescent="0.2">
      <c r="D720" s="6">
        <v>0.22700000000000001</v>
      </c>
    </row>
    <row r="721" spans="4:4" ht="16" x14ac:dyDescent="0.2">
      <c r="D721" s="6">
        <v>6.0999999999999999E-2</v>
      </c>
    </row>
    <row r="722" spans="4:4" ht="16" x14ac:dyDescent="0.2">
      <c r="D722" s="6">
        <v>3.7999999999999999E-2</v>
      </c>
    </row>
    <row r="723" spans="4:4" ht="16" x14ac:dyDescent="0.2">
      <c r="D723" s="6">
        <v>3.5999999999999997E-2</v>
      </c>
    </row>
    <row r="724" spans="4:4" ht="16" x14ac:dyDescent="0.2">
      <c r="D724" s="6">
        <v>7.1999999999999995E-2</v>
      </c>
    </row>
    <row r="725" spans="4:4" ht="16" x14ac:dyDescent="0.2">
      <c r="D725" s="6">
        <v>7.6999999999999999E-2</v>
      </c>
    </row>
    <row r="726" spans="4:4" ht="16" x14ac:dyDescent="0.2">
      <c r="D726" s="6">
        <v>1.4E-2</v>
      </c>
    </row>
    <row r="727" spans="4:4" ht="16" x14ac:dyDescent="0.2">
      <c r="D727" s="6">
        <v>0.30399999999999999</v>
      </c>
    </row>
    <row r="728" spans="4:4" ht="16" x14ac:dyDescent="0.2">
      <c r="D728" s="6">
        <v>0.29499999999999998</v>
      </c>
    </row>
    <row r="729" spans="4:4" ht="16" x14ac:dyDescent="0.2">
      <c r="D729" s="6">
        <v>9.9000000000000005E-2</v>
      </c>
    </row>
  </sheetData>
  <mergeCells count="2">
    <mergeCell ref="D2:E2"/>
    <mergeCell ref="B2:C2"/>
  </mergeCells>
  <pageMargins left="0.7" right="0.7" top="0.75" bottom="0.75" header="0.3" footer="0.3"/>
</worksheet>
</file>

<file path=xl/worksheets/sheet1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AA1112E6-7382-1749-A7E3-FE60548F493C}">
  <dimension ref="A1:I46"/>
  <sheetViews>
    <sheetView workbookViewId="0">
      <selection activeCell="B3" sqref="B3:I29"/>
    </sheetView>
  </sheetViews>
  <sheetFormatPr baseColWidth="10" defaultColWidth="8.83203125" defaultRowHeight="15" x14ac:dyDescent="0.2"/>
  <cols>
    <col min="1" max="1" width="19.5" bestFit="1" customWidth="1"/>
    <col min="2" max="2" width="23.1640625" bestFit="1" customWidth="1"/>
    <col min="3" max="4" width="11.33203125" bestFit="1" customWidth="1"/>
    <col min="5" max="5" width="7.83203125" bestFit="1" customWidth="1"/>
    <col min="6" max="6" width="4.5" bestFit="1" customWidth="1"/>
    <col min="7" max="7" width="17.83203125" bestFit="1" customWidth="1"/>
    <col min="8" max="8" width="9" bestFit="1" customWidth="1"/>
    <col min="9" max="9" width="10.5" bestFit="1" customWidth="1"/>
    <col min="10" max="18" width="12.83203125" bestFit="1" customWidth="1"/>
  </cols>
  <sheetData>
    <row r="1" spans="1:9" ht="16" x14ac:dyDescent="0.2">
      <c r="A1" s="1" t="s">
        <v>40192</v>
      </c>
      <c r="B1" s="18" t="s">
        <v>40205</v>
      </c>
    </row>
    <row r="2" spans="1:9" ht="16" x14ac:dyDescent="0.2">
      <c r="A2" s="1"/>
      <c r="B2" s="18"/>
    </row>
    <row r="3" spans="1:9" ht="16" x14ac:dyDescent="0.2">
      <c r="C3" s="29" t="s">
        <v>72</v>
      </c>
      <c r="D3" s="29"/>
      <c r="E3" s="29" t="s">
        <v>50340</v>
      </c>
      <c r="F3" s="29"/>
      <c r="G3" s="29"/>
      <c r="H3" s="29" t="s">
        <v>73</v>
      </c>
      <c r="I3" s="29"/>
    </row>
    <row r="4" spans="1:9" s="7" customFormat="1" ht="16" x14ac:dyDescent="0.2">
      <c r="B4" s="6" t="s">
        <v>40193</v>
      </c>
      <c r="C4" s="6" t="s">
        <v>74</v>
      </c>
      <c r="D4" s="6" t="s">
        <v>75</v>
      </c>
      <c r="E4" s="6" t="s">
        <v>40194</v>
      </c>
      <c r="F4" s="6" t="s">
        <v>40195</v>
      </c>
      <c r="G4" s="6" t="s">
        <v>9</v>
      </c>
      <c r="H4" s="6" t="s">
        <v>50348</v>
      </c>
      <c r="I4" s="6" t="s">
        <v>77</v>
      </c>
    </row>
    <row r="5" spans="1:9" s="7" customFormat="1" ht="16" x14ac:dyDescent="0.2">
      <c r="A5" s="8"/>
      <c r="B5" s="6" t="s">
        <v>24</v>
      </c>
      <c r="C5" s="6">
        <v>20</v>
      </c>
      <c r="D5" s="6">
        <v>28</v>
      </c>
      <c r="E5" s="6" t="s">
        <v>40196</v>
      </c>
      <c r="F5" s="6" t="s">
        <v>40197</v>
      </c>
      <c r="G5" s="6">
        <v>1</v>
      </c>
      <c r="H5" s="6">
        <v>2.8380000000000001</v>
      </c>
      <c r="I5" s="17">
        <v>2.88E-126</v>
      </c>
    </row>
    <row r="6" spans="1:9" s="7" customFormat="1" ht="16" x14ac:dyDescent="0.2">
      <c r="A6" s="8"/>
      <c r="B6" s="6" t="s">
        <v>25</v>
      </c>
      <c r="C6" s="6">
        <v>6</v>
      </c>
      <c r="D6" s="6">
        <v>48</v>
      </c>
      <c r="E6" s="6" t="s">
        <v>40197</v>
      </c>
      <c r="F6" s="6" t="s">
        <v>40198</v>
      </c>
      <c r="G6" s="6">
        <v>8</v>
      </c>
      <c r="H6" s="6">
        <v>2.1829999999999998</v>
      </c>
      <c r="I6" s="17">
        <v>2.8900000000000001E-123</v>
      </c>
    </row>
    <row r="7" spans="1:9" s="7" customFormat="1" ht="16" x14ac:dyDescent="0.2">
      <c r="B7" s="6" t="s">
        <v>26</v>
      </c>
      <c r="C7" s="6">
        <v>33</v>
      </c>
      <c r="D7" s="6">
        <v>2</v>
      </c>
      <c r="E7" s="6" t="s">
        <v>40196</v>
      </c>
      <c r="F7" s="6" t="s">
        <v>40197</v>
      </c>
      <c r="G7" s="6">
        <v>1</v>
      </c>
      <c r="H7" s="6">
        <v>2.028</v>
      </c>
      <c r="I7" s="17">
        <v>7.2000000000000002E-66</v>
      </c>
    </row>
    <row r="8" spans="1:9" s="7" customFormat="1" ht="16" x14ac:dyDescent="0.2">
      <c r="B8" s="6"/>
      <c r="C8" s="6">
        <v>16</v>
      </c>
      <c r="D8" s="6">
        <v>118</v>
      </c>
      <c r="E8" s="6" t="s">
        <v>40196</v>
      </c>
      <c r="F8" s="6" t="s">
        <v>40199</v>
      </c>
      <c r="G8" s="6">
        <v>10</v>
      </c>
      <c r="H8" s="6">
        <v>2.09</v>
      </c>
      <c r="I8" s="17">
        <v>6.5299999999999999E-63</v>
      </c>
    </row>
    <row r="9" spans="1:9" s="7" customFormat="1" ht="16" x14ac:dyDescent="0.2">
      <c r="B9" s="6" t="s">
        <v>29</v>
      </c>
      <c r="C9" s="6">
        <v>66</v>
      </c>
      <c r="D9" s="6">
        <v>97</v>
      </c>
      <c r="E9" s="6" t="s">
        <v>40196</v>
      </c>
      <c r="F9" s="6" t="s">
        <v>40199</v>
      </c>
      <c r="G9" s="6">
        <v>10</v>
      </c>
      <c r="H9" s="6">
        <v>1.341</v>
      </c>
      <c r="I9" s="17">
        <v>1.47E-52</v>
      </c>
    </row>
    <row r="10" spans="1:9" s="7" customFormat="1" ht="16" x14ac:dyDescent="0.2">
      <c r="B10" s="6" t="s">
        <v>30</v>
      </c>
      <c r="C10" s="6">
        <v>10</v>
      </c>
      <c r="D10" s="6">
        <v>11</v>
      </c>
      <c r="E10" s="6" t="s">
        <v>40197</v>
      </c>
      <c r="F10" s="6" t="s">
        <v>40198</v>
      </c>
      <c r="G10" s="6">
        <v>8</v>
      </c>
      <c r="H10" s="6">
        <v>2.36</v>
      </c>
      <c r="I10" s="17">
        <v>1.5E-50</v>
      </c>
    </row>
    <row r="11" spans="1:9" s="7" customFormat="1" ht="16" x14ac:dyDescent="0.2">
      <c r="B11" s="6" t="s">
        <v>31</v>
      </c>
      <c r="C11" s="6">
        <v>177</v>
      </c>
      <c r="D11" s="6">
        <v>55</v>
      </c>
      <c r="E11" s="6" t="s">
        <v>40196</v>
      </c>
      <c r="F11" s="6" t="s">
        <v>40199</v>
      </c>
      <c r="G11" s="6">
        <v>10</v>
      </c>
      <c r="H11" s="6">
        <v>2.0619999999999998</v>
      </c>
      <c r="I11" s="17">
        <v>5.3799999999999999E-46</v>
      </c>
    </row>
    <row r="12" spans="1:9" s="7" customFormat="1" ht="16" x14ac:dyDescent="0.2">
      <c r="B12" s="6" t="s">
        <v>32</v>
      </c>
      <c r="C12" s="6">
        <v>58</v>
      </c>
      <c r="D12" s="6">
        <v>15</v>
      </c>
      <c r="E12" s="6" t="s">
        <v>40196</v>
      </c>
      <c r="F12" s="6" t="s">
        <v>40197</v>
      </c>
      <c r="G12" s="6">
        <v>1</v>
      </c>
      <c r="H12" s="6">
        <v>2.2909999999999999</v>
      </c>
      <c r="I12" s="17">
        <v>5.8099999999999996E-44</v>
      </c>
    </row>
    <row r="13" spans="1:9" s="7" customFormat="1" ht="16" x14ac:dyDescent="0.2">
      <c r="B13" s="6"/>
      <c r="C13" s="6" t="s">
        <v>40200</v>
      </c>
      <c r="D13" s="6" t="s">
        <v>40201</v>
      </c>
      <c r="E13" s="6" t="s">
        <v>40202</v>
      </c>
      <c r="F13" s="6" t="s">
        <v>40198</v>
      </c>
      <c r="G13" s="6" t="s">
        <v>40203</v>
      </c>
      <c r="H13" s="6">
        <v>2.2559999999999998</v>
      </c>
      <c r="I13" s="17">
        <v>2.1499999999999998E-43</v>
      </c>
    </row>
    <row r="14" spans="1:9" s="7" customFormat="1" ht="16" x14ac:dyDescent="0.2">
      <c r="B14" s="6" t="s">
        <v>33</v>
      </c>
      <c r="C14" s="6">
        <v>157</v>
      </c>
      <c r="D14" s="6">
        <v>12</v>
      </c>
      <c r="E14" s="6" t="s">
        <v>40197</v>
      </c>
      <c r="F14" s="6" t="s">
        <v>40199</v>
      </c>
      <c r="G14" s="6">
        <v>5</v>
      </c>
      <c r="H14" s="6">
        <v>2.2240000000000002</v>
      </c>
      <c r="I14" s="17">
        <v>2.5999999999999999E-41</v>
      </c>
    </row>
    <row r="15" spans="1:9" s="7" customFormat="1" ht="16" x14ac:dyDescent="0.2">
      <c r="B15" s="6" t="s">
        <v>34</v>
      </c>
      <c r="C15" s="6">
        <v>10</v>
      </c>
      <c r="D15" s="6">
        <v>30</v>
      </c>
      <c r="E15" s="6" t="s">
        <v>40197</v>
      </c>
      <c r="F15" s="6" t="s">
        <v>40198</v>
      </c>
      <c r="G15" s="6">
        <v>8</v>
      </c>
      <c r="H15" s="6">
        <v>2.0910000000000002</v>
      </c>
      <c r="I15" s="17">
        <v>4.85E-39</v>
      </c>
    </row>
    <row r="16" spans="1:9" s="7" customFormat="1" ht="16" x14ac:dyDescent="0.2">
      <c r="B16" s="6" t="s">
        <v>35</v>
      </c>
      <c r="C16" s="6">
        <v>10</v>
      </c>
      <c r="D16" s="6">
        <v>1</v>
      </c>
      <c r="E16" s="6" t="s">
        <v>40197</v>
      </c>
      <c r="F16" s="6" t="s">
        <v>40198</v>
      </c>
      <c r="G16" s="6">
        <v>8</v>
      </c>
      <c r="H16" s="6">
        <v>1.643</v>
      </c>
      <c r="I16" s="17">
        <v>1.3999999999999999E-25</v>
      </c>
    </row>
    <row r="17" spans="2:9" s="7" customFormat="1" ht="16" x14ac:dyDescent="0.2">
      <c r="B17" s="6" t="s">
        <v>36</v>
      </c>
      <c r="C17" s="6">
        <v>56</v>
      </c>
      <c r="D17" s="6">
        <v>16</v>
      </c>
      <c r="E17" s="6" t="s">
        <v>40197</v>
      </c>
      <c r="F17" s="6" t="s">
        <v>40198</v>
      </c>
      <c r="G17" s="6">
        <v>8</v>
      </c>
      <c r="H17" s="6">
        <v>1.573</v>
      </c>
      <c r="I17" s="17">
        <v>3.8500000000000001E-22</v>
      </c>
    </row>
    <row r="18" spans="2:9" s="7" customFormat="1" ht="16" x14ac:dyDescent="0.2">
      <c r="B18" s="6"/>
      <c r="C18" s="6">
        <v>141</v>
      </c>
      <c r="D18" s="6">
        <v>71</v>
      </c>
      <c r="E18" s="6" t="s">
        <v>40196</v>
      </c>
      <c r="F18" s="6" t="s">
        <v>40199</v>
      </c>
      <c r="G18" s="6">
        <v>10</v>
      </c>
      <c r="H18" s="6">
        <v>1.43</v>
      </c>
      <c r="I18" s="17">
        <v>4.2000000000000002E-22</v>
      </c>
    </row>
    <row r="19" spans="2:9" s="7" customFormat="1" ht="16" x14ac:dyDescent="0.2">
      <c r="B19" s="6"/>
      <c r="C19" s="6">
        <v>16</v>
      </c>
      <c r="D19" s="6">
        <v>97</v>
      </c>
      <c r="E19" s="6" t="s">
        <v>40196</v>
      </c>
      <c r="F19" s="6" t="s">
        <v>40199</v>
      </c>
      <c r="G19" s="6">
        <v>10</v>
      </c>
      <c r="H19" s="6">
        <v>0.83299999999999996</v>
      </c>
      <c r="I19" s="17">
        <v>1.8800000000000001E-21</v>
      </c>
    </row>
    <row r="20" spans="2:9" s="7" customFormat="1" ht="16" x14ac:dyDescent="0.2">
      <c r="B20" s="6" t="s">
        <v>40204</v>
      </c>
      <c r="C20" s="6">
        <v>16</v>
      </c>
      <c r="D20" s="6">
        <v>42</v>
      </c>
      <c r="E20" s="6" t="s">
        <v>40196</v>
      </c>
      <c r="F20" s="6" t="s">
        <v>40199</v>
      </c>
      <c r="G20" s="6">
        <v>10</v>
      </c>
      <c r="H20" s="6">
        <v>1.242</v>
      </c>
      <c r="I20" s="17">
        <v>3.57E-17</v>
      </c>
    </row>
    <row r="21" spans="2:9" s="7" customFormat="1" ht="16" x14ac:dyDescent="0.2">
      <c r="B21" s="6"/>
      <c r="C21" s="6">
        <v>134</v>
      </c>
      <c r="D21" s="6">
        <v>97</v>
      </c>
      <c r="E21" s="6" t="s">
        <v>40196</v>
      </c>
      <c r="F21" s="6" t="s">
        <v>40199</v>
      </c>
      <c r="G21" s="6">
        <v>10</v>
      </c>
      <c r="H21" s="6">
        <v>0.85599999999999998</v>
      </c>
      <c r="I21" s="17">
        <v>1.2399999999999999E-16</v>
      </c>
    </row>
    <row r="22" spans="2:9" s="7" customFormat="1" ht="16" x14ac:dyDescent="0.2">
      <c r="B22" s="6" t="s">
        <v>39</v>
      </c>
      <c r="C22" s="6">
        <v>9</v>
      </c>
      <c r="D22" s="6">
        <v>71</v>
      </c>
      <c r="E22" s="6" t="s">
        <v>40196</v>
      </c>
      <c r="F22" s="6" t="s">
        <v>40199</v>
      </c>
      <c r="G22" s="6">
        <v>10</v>
      </c>
      <c r="H22" s="6">
        <v>1.095</v>
      </c>
      <c r="I22" s="17">
        <v>3.0499999999999998E-10</v>
      </c>
    </row>
    <row r="23" spans="2:9" s="7" customFormat="1" ht="16" x14ac:dyDescent="0.2">
      <c r="B23" s="6"/>
      <c r="C23" s="6">
        <v>136</v>
      </c>
      <c r="D23" s="6">
        <v>97</v>
      </c>
      <c r="E23" s="6" t="s">
        <v>40196</v>
      </c>
      <c r="F23" s="6" t="s">
        <v>40199</v>
      </c>
      <c r="G23" s="6">
        <v>10</v>
      </c>
      <c r="H23" s="6">
        <v>0.86799999999999999</v>
      </c>
      <c r="I23" s="17">
        <v>1.6300000000000001E-6</v>
      </c>
    </row>
    <row r="24" spans="2:9" s="7" customFormat="1" ht="16" x14ac:dyDescent="0.2">
      <c r="B24" s="6" t="s">
        <v>41</v>
      </c>
      <c r="C24" s="6">
        <v>115</v>
      </c>
      <c r="D24" s="6">
        <v>97</v>
      </c>
      <c r="E24" s="6" t="s">
        <v>40196</v>
      </c>
      <c r="F24" s="6" t="s">
        <v>40199</v>
      </c>
      <c r="G24" s="6">
        <v>10</v>
      </c>
      <c r="H24" s="6">
        <v>1.0569999999999999</v>
      </c>
      <c r="I24" s="17">
        <v>5.2299999999999997E-5</v>
      </c>
    </row>
    <row r="25" spans="2:9" s="7" customFormat="1" ht="16" x14ac:dyDescent="0.2">
      <c r="B25" s="6" t="s">
        <v>42</v>
      </c>
      <c r="C25" s="6">
        <v>62</v>
      </c>
      <c r="D25" s="6">
        <v>1</v>
      </c>
      <c r="E25" s="6" t="s">
        <v>40197</v>
      </c>
      <c r="F25" s="6" t="s">
        <v>40199</v>
      </c>
      <c r="G25" s="6">
        <v>5</v>
      </c>
      <c r="H25" s="6">
        <v>0.85599999999999998</v>
      </c>
      <c r="I25" s="17">
        <v>8.8300000000000005E-5</v>
      </c>
    </row>
    <row r="26" spans="2:9" s="7" customFormat="1" ht="16" x14ac:dyDescent="0.2">
      <c r="B26" s="6" t="s">
        <v>43</v>
      </c>
      <c r="C26" s="6">
        <v>10</v>
      </c>
      <c r="D26" s="6">
        <v>181</v>
      </c>
      <c r="E26" s="6" t="s">
        <v>40196</v>
      </c>
      <c r="F26" s="6" t="s">
        <v>40197</v>
      </c>
      <c r="G26" s="6">
        <v>1</v>
      </c>
      <c r="H26" s="6">
        <v>0.64600000000000002</v>
      </c>
      <c r="I26" s="6">
        <v>0.106</v>
      </c>
    </row>
    <row r="27" spans="2:9" s="7" customFormat="1" ht="16" x14ac:dyDescent="0.2">
      <c r="B27" s="6"/>
      <c r="C27" s="6">
        <v>102</v>
      </c>
      <c r="D27" s="6">
        <v>154</v>
      </c>
      <c r="E27" s="6" t="s">
        <v>40202</v>
      </c>
      <c r="F27" s="6" t="s">
        <v>40199</v>
      </c>
      <c r="G27" s="6">
        <v>9</v>
      </c>
      <c r="H27" s="6">
        <v>0.51900000000000002</v>
      </c>
      <c r="I27" s="6">
        <v>0.61399999999999999</v>
      </c>
    </row>
    <row r="28" spans="2:9" s="7" customFormat="1" ht="16" x14ac:dyDescent="0.2">
      <c r="B28" s="6" t="s">
        <v>45</v>
      </c>
      <c r="C28" s="6">
        <v>170</v>
      </c>
      <c r="D28" s="6">
        <v>71</v>
      </c>
      <c r="E28" s="6" t="s">
        <v>40196</v>
      </c>
      <c r="F28" s="6" t="s">
        <v>40199</v>
      </c>
      <c r="G28" s="6">
        <v>10</v>
      </c>
      <c r="H28" s="6">
        <v>0.73799999999999999</v>
      </c>
      <c r="I28" s="6">
        <v>0.69599999999999995</v>
      </c>
    </row>
    <row r="29" spans="2:9" s="7" customFormat="1" ht="16" x14ac:dyDescent="0.2">
      <c r="B29" s="6" t="s">
        <v>46</v>
      </c>
      <c r="C29" s="6">
        <v>132</v>
      </c>
      <c r="D29" s="6">
        <v>32</v>
      </c>
      <c r="E29" s="6" t="s">
        <v>40196</v>
      </c>
      <c r="F29" s="6" t="s">
        <v>40197</v>
      </c>
      <c r="G29" s="6">
        <v>1</v>
      </c>
      <c r="H29" s="6">
        <v>0.9</v>
      </c>
      <c r="I29" s="6">
        <v>0.85399999999999998</v>
      </c>
    </row>
    <row r="30" spans="2:9" s="7" customFormat="1" ht="16" x14ac:dyDescent="0.2"/>
    <row r="31" spans="2:9" s="7" customFormat="1" ht="16" x14ac:dyDescent="0.2"/>
    <row r="32" spans="2:9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  <row r="46" s="7" customFormat="1" ht="16" x14ac:dyDescent="0.2"/>
  </sheetData>
  <mergeCells count="3">
    <mergeCell ref="C3:D3"/>
    <mergeCell ref="E3:G3"/>
    <mergeCell ref="H3:I3"/>
  </mergeCells>
  <pageMargins left="0.7" right="0.7" top="0.75" bottom="0.75" header="0.3" footer="0.3"/>
</worksheet>
</file>

<file path=xl/worksheets/sheet1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62827334-8630-2E4E-B6EF-B5D2FEFE03AD}">
  <dimension ref="A1:R45"/>
  <sheetViews>
    <sheetView workbookViewId="0">
      <selection activeCell="H51" sqref="H51"/>
    </sheetView>
  </sheetViews>
  <sheetFormatPr baseColWidth="10" defaultColWidth="8.83203125" defaultRowHeight="15" x14ac:dyDescent="0.2"/>
  <cols>
    <col min="1" max="1" width="19.5" bestFit="1" customWidth="1"/>
    <col min="2" max="18" width="12.83203125" bestFit="1" customWidth="1"/>
  </cols>
  <sheetData>
    <row r="1" spans="1:18" x14ac:dyDescent="0.2">
      <c r="A1" s="1" t="s">
        <v>51</v>
      </c>
    </row>
    <row r="3" spans="1:18" s="7" customFormat="1" ht="16" x14ac:dyDescent="0.2">
      <c r="B3" s="7" t="s">
        <v>52</v>
      </c>
      <c r="C3" s="7" t="s">
        <v>53</v>
      </c>
      <c r="D3" s="7" t="s">
        <v>54</v>
      </c>
      <c r="E3" s="7" t="s">
        <v>55</v>
      </c>
      <c r="F3" s="7">
        <v>85</v>
      </c>
      <c r="G3" s="7">
        <v>86</v>
      </c>
      <c r="H3" s="7">
        <v>87</v>
      </c>
      <c r="I3" s="7">
        <v>88</v>
      </c>
      <c r="J3" s="7">
        <v>89</v>
      </c>
      <c r="K3" s="7">
        <v>90</v>
      </c>
      <c r="L3" s="7">
        <v>91</v>
      </c>
      <c r="M3" s="7">
        <v>92</v>
      </c>
      <c r="N3" s="7">
        <v>93</v>
      </c>
      <c r="O3" s="7">
        <v>94</v>
      </c>
      <c r="P3" s="7">
        <v>95</v>
      </c>
      <c r="Q3" s="7">
        <v>96</v>
      </c>
      <c r="R3" s="7" t="s">
        <v>56</v>
      </c>
    </row>
    <row r="4" spans="1:18" s="7" customFormat="1" ht="16" x14ac:dyDescent="0.2">
      <c r="A4" s="28" t="s">
        <v>57</v>
      </c>
      <c r="B4" s="7">
        <v>3.1475542500000002</v>
      </c>
      <c r="C4" s="7">
        <v>6.17261565</v>
      </c>
      <c r="D4" s="7">
        <v>43.184636400000002</v>
      </c>
      <c r="E4" s="7">
        <v>42.671422800000002</v>
      </c>
      <c r="F4" s="7">
        <v>4.9344537400000004</v>
      </c>
      <c r="G4" s="7">
        <v>9.59718026</v>
      </c>
      <c r="H4" s="7">
        <v>66.613402800000003</v>
      </c>
      <c r="I4" s="7">
        <v>6.12217856</v>
      </c>
      <c r="J4" s="7">
        <v>3.57368665</v>
      </c>
      <c r="K4" s="7">
        <v>4.5989763699999999</v>
      </c>
      <c r="L4" s="7">
        <v>4.6189837499999999</v>
      </c>
      <c r="M4" s="7">
        <v>5.3401764500000004</v>
      </c>
      <c r="N4" s="7">
        <v>5.2447263399999997</v>
      </c>
      <c r="O4" s="7">
        <v>5.7204319899999998</v>
      </c>
      <c r="P4" s="7">
        <v>6.0318574099999998</v>
      </c>
      <c r="Q4" s="7">
        <v>5.5429183399999999</v>
      </c>
      <c r="R4" s="7">
        <v>58.045622199999997</v>
      </c>
    </row>
    <row r="5" spans="1:18" s="7" customFormat="1" ht="16" x14ac:dyDescent="0.2">
      <c r="A5" s="28"/>
      <c r="B5" s="7">
        <v>2.92988085</v>
      </c>
      <c r="C5" s="7">
        <v>6.4097164299999996</v>
      </c>
      <c r="D5" s="7">
        <v>44.1466937</v>
      </c>
      <c r="E5" s="7">
        <v>39.530936599999997</v>
      </c>
      <c r="F5" s="7">
        <v>3.18098803</v>
      </c>
      <c r="G5" s="7">
        <v>7.3642573899999997</v>
      </c>
      <c r="H5" s="7">
        <v>61.107534999999999</v>
      </c>
      <c r="I5" s="7">
        <v>5.6452506500000004</v>
      </c>
      <c r="J5" s="7">
        <v>3.07587425</v>
      </c>
      <c r="K5" s="7">
        <v>4.9899370899999997</v>
      </c>
      <c r="L5" s="7">
        <v>4.8120507400000001</v>
      </c>
      <c r="M5" s="7">
        <v>4.8274938199999999</v>
      </c>
      <c r="N5" s="7">
        <v>5.55124437</v>
      </c>
      <c r="O5" s="7">
        <v>5.9630416000000004</v>
      </c>
      <c r="P5" s="7">
        <v>5.5441681699999998</v>
      </c>
      <c r="Q5" s="7">
        <v>5.3192429399999996</v>
      </c>
      <c r="R5" s="7">
        <v>66.360609800000006</v>
      </c>
    </row>
    <row r="6" spans="1:18" s="7" customFormat="1" ht="16" x14ac:dyDescent="0.2"/>
    <row r="7" spans="1:18" s="7" customFormat="1" ht="16" x14ac:dyDescent="0.2"/>
    <row r="8" spans="1:18" s="7" customFormat="1" ht="16" x14ac:dyDescent="0.2"/>
    <row r="9" spans="1:18" s="7" customFormat="1" ht="16" x14ac:dyDescent="0.2"/>
    <row r="10" spans="1:18" s="7" customFormat="1" ht="16" x14ac:dyDescent="0.2"/>
    <row r="11" spans="1:18" s="7" customFormat="1" ht="16" x14ac:dyDescent="0.2"/>
    <row r="12" spans="1:18" s="7" customFormat="1" ht="16" x14ac:dyDescent="0.2"/>
    <row r="13" spans="1:18" s="7" customFormat="1" ht="16" x14ac:dyDescent="0.2">
      <c r="D13" s="10"/>
    </row>
    <row r="14" spans="1:18" s="7" customFormat="1" ht="16" x14ac:dyDescent="0.2"/>
    <row r="15" spans="1:18" s="7" customFormat="1" ht="16" x14ac:dyDescent="0.2"/>
    <row r="16" spans="1:18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mergeCells count="1">
    <mergeCell ref="A4:A5"/>
  </mergeCells>
  <pageMargins left="0.7" right="0.7" top="0.75" bottom="0.75" header="0.3" footer="0.3"/>
</worksheet>
</file>

<file path=xl/worksheets/sheet1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406B9330-0141-6441-89AC-B7DD02C8B6FA}">
  <dimension ref="A1:E45"/>
  <sheetViews>
    <sheetView workbookViewId="0">
      <selection activeCell="E3" sqref="E3"/>
    </sheetView>
  </sheetViews>
  <sheetFormatPr baseColWidth="10" defaultColWidth="8.83203125" defaultRowHeight="15" x14ac:dyDescent="0.2"/>
  <cols>
    <col min="1" max="1" width="19.5" bestFit="1" customWidth="1"/>
    <col min="2" max="2" width="7.6640625" bestFit="1" customWidth="1"/>
    <col min="3" max="3" width="14" bestFit="1" customWidth="1"/>
    <col min="4" max="4" width="16.83203125" bestFit="1" customWidth="1"/>
    <col min="5" max="5" width="10.33203125" bestFit="1" customWidth="1"/>
    <col min="6" max="13" width="12.83203125" bestFit="1" customWidth="1"/>
  </cols>
  <sheetData>
    <row r="1" spans="1:5" x14ac:dyDescent="0.2">
      <c r="A1" s="1" t="s">
        <v>50349</v>
      </c>
    </row>
    <row r="3" spans="1:5" s="7" customFormat="1" ht="16" x14ac:dyDescent="0.2">
      <c r="B3" s="7" t="s">
        <v>40260</v>
      </c>
      <c r="C3" s="7" t="s">
        <v>50358</v>
      </c>
      <c r="D3" s="7" t="s">
        <v>50360</v>
      </c>
      <c r="E3" s="7" t="s">
        <v>50361</v>
      </c>
    </row>
    <row r="4" spans="1:5" s="7" customFormat="1" ht="16" x14ac:dyDescent="0.2">
      <c r="A4" s="8"/>
      <c r="B4" s="7" t="s">
        <v>24</v>
      </c>
      <c r="C4" s="7">
        <v>52.917828550000003</v>
      </c>
      <c r="D4" s="7">
        <v>51.81</v>
      </c>
      <c r="E4" s="7" t="s">
        <v>50351</v>
      </c>
    </row>
    <row r="5" spans="1:5" s="7" customFormat="1" ht="16" x14ac:dyDescent="0.2">
      <c r="A5" s="8"/>
      <c r="B5" s="7" t="s">
        <v>25</v>
      </c>
      <c r="C5" s="7">
        <v>38.160725919999997</v>
      </c>
      <c r="D5" s="7">
        <v>64.88</v>
      </c>
      <c r="E5" s="7" t="s">
        <v>50352</v>
      </c>
    </row>
    <row r="6" spans="1:5" s="7" customFormat="1" ht="16" x14ac:dyDescent="0.2">
      <c r="B6" s="7" t="s">
        <v>26</v>
      </c>
      <c r="C6" s="7">
        <v>59.934214779999998</v>
      </c>
      <c r="D6" s="7">
        <v>58.36</v>
      </c>
      <c r="E6" s="7" t="s">
        <v>50351</v>
      </c>
    </row>
    <row r="7" spans="1:5" s="7" customFormat="1" ht="16" x14ac:dyDescent="0.2">
      <c r="B7" s="7" t="s">
        <v>29</v>
      </c>
      <c r="C7" s="7">
        <v>47.903742110000003</v>
      </c>
      <c r="D7" s="7">
        <v>53.04</v>
      </c>
      <c r="E7" s="7" t="s">
        <v>50353</v>
      </c>
    </row>
    <row r="8" spans="1:5" s="7" customFormat="1" ht="16" x14ac:dyDescent="0.2">
      <c r="B8" s="7" t="s">
        <v>30</v>
      </c>
      <c r="C8" s="7">
        <v>37.374499</v>
      </c>
      <c r="D8" s="7">
        <v>57.57</v>
      </c>
      <c r="E8" s="7" t="s">
        <v>50352</v>
      </c>
    </row>
    <row r="9" spans="1:5" s="7" customFormat="1" ht="16" x14ac:dyDescent="0.2">
      <c r="B9" s="7" t="s">
        <v>31</v>
      </c>
      <c r="C9" s="7">
        <v>49.743703439999997</v>
      </c>
      <c r="D9" s="7">
        <v>54.31</v>
      </c>
      <c r="E9" s="7" t="s">
        <v>50353</v>
      </c>
    </row>
    <row r="10" spans="1:5" s="7" customFormat="1" ht="16" x14ac:dyDescent="0.2">
      <c r="B10" s="7" t="s">
        <v>32</v>
      </c>
      <c r="C10" s="7">
        <v>60.72060785</v>
      </c>
      <c r="D10" s="7">
        <v>57.47</v>
      </c>
      <c r="E10" s="7" t="s">
        <v>50351</v>
      </c>
    </row>
    <row r="11" spans="1:5" s="7" customFormat="1" ht="16" x14ac:dyDescent="0.2">
      <c r="B11" s="7" t="s">
        <v>33</v>
      </c>
      <c r="C11" s="7">
        <v>50.815010719999997</v>
      </c>
      <c r="D11" s="7">
        <v>62.66</v>
      </c>
      <c r="E11" s="7" t="s">
        <v>50354</v>
      </c>
    </row>
    <row r="12" spans="1:5" s="7" customFormat="1" ht="16" x14ac:dyDescent="0.2">
      <c r="B12" s="7" t="s">
        <v>34</v>
      </c>
      <c r="C12" s="7">
        <v>32.211582450000002</v>
      </c>
      <c r="D12" s="7">
        <v>53.65</v>
      </c>
      <c r="E12" s="7" t="s">
        <v>50352</v>
      </c>
    </row>
    <row r="13" spans="1:5" s="7" customFormat="1" ht="16" x14ac:dyDescent="0.2">
      <c r="B13" s="7" t="s">
        <v>35</v>
      </c>
      <c r="C13" s="7">
        <v>31.617371429999999</v>
      </c>
      <c r="D13" s="7">
        <v>55.68</v>
      </c>
      <c r="E13" s="7" t="s">
        <v>50352</v>
      </c>
    </row>
    <row r="14" spans="1:5" s="7" customFormat="1" ht="16" x14ac:dyDescent="0.2">
      <c r="B14" s="7" t="s">
        <v>36</v>
      </c>
      <c r="C14" s="7">
        <v>25.432095400000001</v>
      </c>
      <c r="D14" s="7">
        <v>19.05</v>
      </c>
      <c r="E14" s="7" t="s">
        <v>50355</v>
      </c>
    </row>
    <row r="15" spans="1:5" s="7" customFormat="1" ht="16" x14ac:dyDescent="0.2">
      <c r="B15" s="7" t="s">
        <v>40204</v>
      </c>
      <c r="C15" s="7">
        <v>56.376096769999997</v>
      </c>
      <c r="D15" s="7">
        <v>57.13</v>
      </c>
      <c r="E15" s="7" t="s">
        <v>50353</v>
      </c>
    </row>
    <row r="16" spans="1:5" s="7" customFormat="1" ht="16" x14ac:dyDescent="0.2">
      <c r="B16" s="7" t="s">
        <v>39</v>
      </c>
      <c r="C16" s="7">
        <v>2.86</v>
      </c>
      <c r="D16" s="7" t="s">
        <v>40230</v>
      </c>
      <c r="E16" s="7" t="s">
        <v>40230</v>
      </c>
    </row>
    <row r="17" spans="2:5" s="7" customFormat="1" ht="16" x14ac:dyDescent="0.2">
      <c r="B17" s="7" t="s">
        <v>41</v>
      </c>
      <c r="C17" s="7">
        <v>58.851911489999999</v>
      </c>
      <c r="D17" s="7">
        <v>60.88</v>
      </c>
      <c r="E17" s="7" t="s">
        <v>50353</v>
      </c>
    </row>
    <row r="18" spans="2:5" s="7" customFormat="1" ht="16" x14ac:dyDescent="0.2">
      <c r="B18" s="7" t="s">
        <v>42</v>
      </c>
      <c r="C18" s="7">
        <v>17.261355160000001</v>
      </c>
      <c r="D18" s="7">
        <v>55.44</v>
      </c>
      <c r="E18" s="7" t="s">
        <v>50356</v>
      </c>
    </row>
    <row r="19" spans="2:5" s="7" customFormat="1" ht="16" x14ac:dyDescent="0.2">
      <c r="B19" s="7" t="s">
        <v>43</v>
      </c>
      <c r="C19" s="7">
        <v>7.86</v>
      </c>
      <c r="D19" s="7">
        <v>0</v>
      </c>
      <c r="E19" s="7" t="s">
        <v>40230</v>
      </c>
    </row>
    <row r="20" spans="2:5" s="7" customFormat="1" ht="16" x14ac:dyDescent="0.2">
      <c r="B20" s="7" t="s">
        <v>45</v>
      </c>
      <c r="C20" s="7">
        <v>1.71</v>
      </c>
      <c r="D20" s="7" t="s">
        <v>40230</v>
      </c>
      <c r="E20" s="7" t="s">
        <v>40230</v>
      </c>
    </row>
    <row r="21" spans="2:5" s="7" customFormat="1" ht="16" x14ac:dyDescent="0.2">
      <c r="B21" s="7" t="s">
        <v>46</v>
      </c>
      <c r="C21" s="7">
        <v>23.045545489999999</v>
      </c>
      <c r="D21" s="7">
        <v>48.61</v>
      </c>
      <c r="E21" s="7" t="s">
        <v>50357</v>
      </c>
    </row>
    <row r="22" spans="2:5" s="7" customFormat="1" ht="16" x14ac:dyDescent="0.2"/>
    <row r="23" spans="2:5" s="7" customFormat="1" ht="16" x14ac:dyDescent="0.2"/>
    <row r="24" spans="2:5" s="7" customFormat="1" ht="16" x14ac:dyDescent="0.2"/>
    <row r="25" spans="2:5" s="7" customFormat="1" ht="16" x14ac:dyDescent="0.2"/>
    <row r="26" spans="2:5" s="7" customFormat="1" ht="16" x14ac:dyDescent="0.2"/>
    <row r="27" spans="2:5" s="7" customFormat="1" ht="16" x14ac:dyDescent="0.2"/>
    <row r="28" spans="2:5" s="7" customFormat="1" ht="16" x14ac:dyDescent="0.2"/>
    <row r="29" spans="2:5" s="7" customFormat="1" ht="16" x14ac:dyDescent="0.2"/>
    <row r="30" spans="2:5" s="7" customFormat="1" ht="16" x14ac:dyDescent="0.2"/>
    <row r="31" spans="2:5" s="7" customFormat="1" ht="16" x14ac:dyDescent="0.2"/>
    <row r="32" spans="2:5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pageMargins left="0.7" right="0.7" top="0.75" bottom="0.75" header="0.3" footer="0.3"/>
</worksheet>
</file>

<file path=xl/worksheets/sheet1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E1AFA4F4-DA8B-334A-B06A-CFA5776417C7}">
  <dimension ref="A1:D42"/>
  <sheetViews>
    <sheetView workbookViewId="0">
      <selection activeCell="I27" sqref="I27"/>
    </sheetView>
  </sheetViews>
  <sheetFormatPr baseColWidth="10" defaultColWidth="8.83203125" defaultRowHeight="15" x14ac:dyDescent="0.2"/>
  <cols>
    <col min="1" max="1" width="19.5" bestFit="1" customWidth="1"/>
    <col min="2" max="2" width="7.6640625" bestFit="1" customWidth="1"/>
    <col min="3" max="3" width="14" bestFit="1" customWidth="1"/>
    <col min="4" max="4" width="10.33203125" bestFit="1" customWidth="1"/>
    <col min="5" max="12" width="12.83203125" bestFit="1" customWidth="1"/>
  </cols>
  <sheetData>
    <row r="1" spans="1:4" x14ac:dyDescent="0.2">
      <c r="A1" s="1" t="s">
        <v>50359</v>
      </c>
    </row>
    <row r="3" spans="1:4" s="7" customFormat="1" ht="16" x14ac:dyDescent="0.2">
      <c r="B3" s="7" t="s">
        <v>40260</v>
      </c>
      <c r="C3" s="7" t="s">
        <v>50362</v>
      </c>
      <c r="D3" s="7" t="s">
        <v>50361</v>
      </c>
    </row>
    <row r="4" spans="1:4" s="7" customFormat="1" ht="16" x14ac:dyDescent="0.2">
      <c r="A4" s="8"/>
      <c r="B4" s="7" t="s">
        <v>24</v>
      </c>
      <c r="C4" s="7">
        <v>0.88906872699999995</v>
      </c>
      <c r="D4" s="7" t="s">
        <v>50351</v>
      </c>
    </row>
    <row r="5" spans="1:4" s="7" customFormat="1" ht="16" x14ac:dyDescent="0.2">
      <c r="A5" s="8"/>
      <c r="B5" s="7" t="s">
        <v>25</v>
      </c>
      <c r="C5" s="7">
        <v>0.95642346199999995</v>
      </c>
      <c r="D5" s="7" t="s">
        <v>50352</v>
      </c>
    </row>
    <row r="6" spans="1:4" s="7" customFormat="1" ht="16" x14ac:dyDescent="0.2">
      <c r="B6" s="7" t="s">
        <v>26</v>
      </c>
      <c r="C6" s="7">
        <v>0.92463899500000002</v>
      </c>
      <c r="D6" s="7" t="s">
        <v>50351</v>
      </c>
    </row>
    <row r="7" spans="1:4" s="7" customFormat="1" ht="16" x14ac:dyDescent="0.2">
      <c r="B7" s="7" t="s">
        <v>29</v>
      </c>
      <c r="C7" s="7">
        <v>0.50921898600000004</v>
      </c>
      <c r="D7" s="7" t="s">
        <v>50353</v>
      </c>
    </row>
    <row r="8" spans="1:4" s="7" customFormat="1" ht="16" x14ac:dyDescent="0.2">
      <c r="B8" s="7" t="s">
        <v>30</v>
      </c>
      <c r="C8" s="7">
        <v>0.93138408800000005</v>
      </c>
      <c r="D8" s="7" t="s">
        <v>50352</v>
      </c>
    </row>
    <row r="9" spans="1:4" s="7" customFormat="1" ht="16" x14ac:dyDescent="0.2">
      <c r="B9" s="7" t="s">
        <v>31</v>
      </c>
      <c r="C9" s="7">
        <v>0.17122101200000001</v>
      </c>
      <c r="D9" s="7" t="s">
        <v>50353</v>
      </c>
    </row>
    <row r="10" spans="1:4" s="7" customFormat="1" ht="16" x14ac:dyDescent="0.2">
      <c r="B10" s="7" t="s">
        <v>32</v>
      </c>
      <c r="C10" s="7">
        <v>0.923034146</v>
      </c>
      <c r="D10" s="7" t="s">
        <v>50351</v>
      </c>
    </row>
    <row r="11" spans="1:4" s="7" customFormat="1" ht="16" x14ac:dyDescent="0.2">
      <c r="B11" s="7" t="s">
        <v>33</v>
      </c>
      <c r="C11" s="7">
        <v>0.64640708800000002</v>
      </c>
      <c r="D11" s="7" t="s">
        <v>50354</v>
      </c>
    </row>
    <row r="12" spans="1:4" s="7" customFormat="1" ht="16" x14ac:dyDescent="0.2">
      <c r="B12" s="7" t="s">
        <v>34</v>
      </c>
      <c r="C12" s="7">
        <v>1.0512729489999999</v>
      </c>
      <c r="D12" s="7" t="s">
        <v>50352</v>
      </c>
    </row>
    <row r="13" spans="1:4" s="7" customFormat="1" ht="16" x14ac:dyDescent="0.2">
      <c r="B13" s="7" t="s">
        <v>35</v>
      </c>
      <c r="C13" s="7">
        <v>1.0264970819999999</v>
      </c>
      <c r="D13" s="7" t="s">
        <v>50352</v>
      </c>
    </row>
    <row r="14" spans="1:4" s="7" customFormat="1" ht="16" x14ac:dyDescent="0.2">
      <c r="B14" s="7" t="s">
        <v>36</v>
      </c>
      <c r="C14" s="7">
        <v>1.024788917</v>
      </c>
      <c r="D14" s="7" t="s">
        <v>50355</v>
      </c>
    </row>
    <row r="15" spans="1:4" s="7" customFormat="1" ht="16" x14ac:dyDescent="0.2">
      <c r="B15" s="7" t="s">
        <v>40204</v>
      </c>
      <c r="C15" s="7">
        <v>5.3919531999999999E-2</v>
      </c>
      <c r="D15" s="7" t="s">
        <v>50353</v>
      </c>
    </row>
    <row r="16" spans="1:4" s="7" customFormat="1" ht="16" x14ac:dyDescent="0.2">
      <c r="B16" s="7" t="s">
        <v>41</v>
      </c>
      <c r="C16" s="7">
        <v>0.113995295</v>
      </c>
      <c r="D16" s="7" t="s">
        <v>50353</v>
      </c>
    </row>
    <row r="17" spans="2:4" s="7" customFormat="1" ht="16" x14ac:dyDescent="0.2">
      <c r="B17" s="7" t="s">
        <v>42</v>
      </c>
      <c r="C17" s="7">
        <v>-7.6891909999999994E-2</v>
      </c>
      <c r="D17" s="7" t="s">
        <v>50356</v>
      </c>
    </row>
    <row r="18" spans="2:4" s="7" customFormat="1" ht="16" x14ac:dyDescent="0.2">
      <c r="B18" s="7" t="s">
        <v>46</v>
      </c>
      <c r="C18" s="7">
        <v>6.3056856999999994E-2</v>
      </c>
      <c r="D18" s="7" t="s">
        <v>50357</v>
      </c>
    </row>
    <row r="19" spans="2:4" s="7" customFormat="1" ht="16" x14ac:dyDescent="0.2"/>
    <row r="20" spans="2:4" s="7" customFormat="1" ht="16" x14ac:dyDescent="0.2"/>
    <row r="21" spans="2:4" s="7" customFormat="1" ht="16" x14ac:dyDescent="0.2"/>
    <row r="22" spans="2:4" s="7" customFormat="1" ht="16" x14ac:dyDescent="0.2"/>
    <row r="23" spans="2:4" s="7" customFormat="1" ht="16" x14ac:dyDescent="0.2"/>
    <row r="24" spans="2:4" s="7" customFormat="1" ht="16" x14ac:dyDescent="0.2"/>
    <row r="25" spans="2:4" s="7" customFormat="1" ht="16" x14ac:dyDescent="0.2"/>
    <row r="26" spans="2:4" s="7" customFormat="1" ht="16" x14ac:dyDescent="0.2"/>
    <row r="27" spans="2:4" s="7" customFormat="1" ht="16" x14ac:dyDescent="0.2"/>
    <row r="28" spans="2:4" s="7" customFormat="1" ht="16" x14ac:dyDescent="0.2"/>
    <row r="29" spans="2:4" s="7" customFormat="1" ht="16" x14ac:dyDescent="0.2"/>
    <row r="30" spans="2:4" s="7" customFormat="1" ht="16" x14ac:dyDescent="0.2"/>
    <row r="31" spans="2:4" s="7" customFormat="1" ht="16" x14ac:dyDescent="0.2"/>
    <row r="32" spans="2:4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</sheetData>
  <pageMargins left="0.7" right="0.7" top="0.75" bottom="0.75" header="0.3" footer="0.3"/>
</worksheet>
</file>

<file path=xl/worksheets/sheet1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F6B53028-F698-2945-B7AD-F7AAB3B6AD50}">
  <dimension ref="A1:BL42"/>
  <sheetViews>
    <sheetView workbookViewId="0">
      <selection activeCell="F11" sqref="F11"/>
    </sheetView>
  </sheetViews>
  <sheetFormatPr baseColWidth="10" defaultColWidth="8.83203125" defaultRowHeight="16" x14ac:dyDescent="0.2"/>
  <cols>
    <col min="1" max="1" width="17.33203125" bestFit="1" customWidth="1"/>
    <col min="2" max="2" width="14" style="7" bestFit="1" customWidth="1"/>
    <col min="3" max="4" width="20.5" style="7" bestFit="1" customWidth="1"/>
    <col min="5" max="6" width="19.33203125" style="7" bestFit="1" customWidth="1"/>
    <col min="7" max="14" width="12.83203125" bestFit="1" customWidth="1"/>
  </cols>
  <sheetData>
    <row r="1" spans="1:64" x14ac:dyDescent="0.2">
      <c r="A1" s="1" t="s">
        <v>50363</v>
      </c>
      <c r="B1" s="24"/>
    </row>
    <row r="3" spans="1:64" s="7" customFormat="1" x14ac:dyDescent="0.2">
      <c r="A3" s="28" t="s">
        <v>50367</v>
      </c>
      <c r="B3" s="7" t="s">
        <v>50366</v>
      </c>
      <c r="C3" s="7" t="s">
        <v>50364</v>
      </c>
      <c r="D3" s="7" t="s">
        <v>50364</v>
      </c>
      <c r="E3" s="7" t="s">
        <v>50365</v>
      </c>
      <c r="F3" s="7" t="s">
        <v>50365</v>
      </c>
      <c r="AD3" s="22"/>
      <c r="AG3" s="22"/>
      <c r="AJ3" s="23"/>
      <c r="AM3" s="23"/>
      <c r="BC3" s="22"/>
      <c r="BF3" s="22"/>
      <c r="BI3" s="23"/>
      <c r="BL3" s="23"/>
    </row>
    <row r="4" spans="1:64" s="7" customFormat="1" x14ac:dyDescent="0.2">
      <c r="A4" s="28"/>
      <c r="B4" s="7">
        <v>100000</v>
      </c>
      <c r="C4" s="26">
        <v>75.572398547291996</v>
      </c>
      <c r="D4" s="26">
        <v>74.143114852675893</v>
      </c>
      <c r="E4" s="26">
        <v>4.7798150760068996</v>
      </c>
      <c r="F4" s="26">
        <v>4.5067759218405303</v>
      </c>
    </row>
    <row r="5" spans="1:64" s="7" customFormat="1" x14ac:dyDescent="0.2">
      <c r="A5" s="28"/>
      <c r="B5" s="7">
        <v>10000</v>
      </c>
      <c r="C5" s="26">
        <v>71.9158878504673</v>
      </c>
      <c r="D5" s="26">
        <v>66.916279766362095</v>
      </c>
      <c r="E5" s="26">
        <v>3.6319612590799002</v>
      </c>
      <c r="F5" s="26">
        <v>3.2258064516128999</v>
      </c>
    </row>
    <row r="6" spans="1:64" s="7" customFormat="1" x14ac:dyDescent="0.2">
      <c r="A6" s="28"/>
      <c r="B6" s="7">
        <v>1000</v>
      </c>
      <c r="C6" s="26">
        <v>36.777478286912199</v>
      </c>
      <c r="D6" s="26">
        <v>36.106635418192504</v>
      </c>
      <c r="E6" s="26">
        <v>3.7380290392338602</v>
      </c>
      <c r="F6" s="26">
        <v>3.1578947368421102</v>
      </c>
    </row>
    <row r="7" spans="1:64" s="7" customFormat="1" x14ac:dyDescent="0.2">
      <c r="A7" s="28"/>
      <c r="B7" s="7">
        <v>100</v>
      </c>
      <c r="C7" s="26">
        <v>10.078811761139701</v>
      </c>
      <c r="D7" s="26">
        <v>5.8879392212725596</v>
      </c>
      <c r="E7" s="26">
        <v>3.3328329079717798</v>
      </c>
      <c r="F7" s="26">
        <v>3.4276305942224199</v>
      </c>
    </row>
    <row r="8" spans="1:64" s="7" customFormat="1" x14ac:dyDescent="0.2">
      <c r="A8" s="28"/>
      <c r="B8" s="7">
        <v>10</v>
      </c>
      <c r="C8" s="26">
        <v>3.2353814188186401</v>
      </c>
      <c r="D8" s="26">
        <v>3.8791224756646798</v>
      </c>
      <c r="E8" s="26">
        <v>3.4148523710110301</v>
      </c>
      <c r="F8" s="26">
        <v>3.5651920838183901</v>
      </c>
    </row>
    <row r="9" spans="1:64" s="7" customFormat="1" x14ac:dyDescent="0.2">
      <c r="A9" s="28"/>
      <c r="B9" s="7">
        <v>1</v>
      </c>
      <c r="C9" s="26">
        <v>3.23610506457698</v>
      </c>
      <c r="D9" s="26">
        <v>3.29164869915193</v>
      </c>
      <c r="E9" s="26">
        <v>4.0490616225801697</v>
      </c>
      <c r="F9" s="26">
        <v>3.61410237498156</v>
      </c>
    </row>
    <row r="10" spans="1:64" s="7" customFormat="1" x14ac:dyDescent="0.2">
      <c r="A10" s="28"/>
      <c r="B10" s="7">
        <v>0.1</v>
      </c>
      <c r="C10" s="26">
        <v>2.9726516052318699</v>
      </c>
      <c r="D10" s="26">
        <v>3.68550368550369</v>
      </c>
      <c r="E10" s="26">
        <v>3.8421599169262701</v>
      </c>
      <c r="F10" s="26">
        <v>3.36222355050807</v>
      </c>
    </row>
    <row r="11" spans="1:64" s="7" customFormat="1" x14ac:dyDescent="0.2">
      <c r="A11" s="28"/>
      <c r="B11" s="7">
        <v>0.01</v>
      </c>
      <c r="C11" s="26">
        <v>3.3744611268024398</v>
      </c>
      <c r="D11" s="26">
        <v>3.2097004279600601</v>
      </c>
      <c r="E11" s="26">
        <v>3.4176452875639902</v>
      </c>
      <c r="F11" s="26">
        <v>3.5694444444444402</v>
      </c>
    </row>
    <row r="12" spans="1:64" s="7" customFormat="1" x14ac:dyDescent="0.2"/>
    <row r="13" spans="1:64" s="7" customFormat="1" x14ac:dyDescent="0.2"/>
    <row r="14" spans="1:64" s="7" customFormat="1" x14ac:dyDescent="0.2"/>
    <row r="15" spans="1:64" s="7" customFormat="1" x14ac:dyDescent="0.2"/>
    <row r="16" spans="1:64" s="7" customFormat="1" x14ac:dyDescent="0.2"/>
    <row r="17" s="7" customFormat="1" x14ac:dyDescent="0.2"/>
    <row r="18" s="7" customFormat="1" x14ac:dyDescent="0.2"/>
    <row r="19" s="7" customFormat="1" x14ac:dyDescent="0.2"/>
    <row r="20" s="7" customFormat="1" x14ac:dyDescent="0.2"/>
    <row r="21" s="7" customFormat="1" x14ac:dyDescent="0.2"/>
    <row r="22" s="7" customFormat="1" x14ac:dyDescent="0.2"/>
    <row r="23" s="7" customFormat="1" x14ac:dyDescent="0.2"/>
    <row r="24" s="7" customFormat="1" x14ac:dyDescent="0.2"/>
    <row r="25" s="7" customFormat="1" x14ac:dyDescent="0.2"/>
    <row r="26" s="7" customFormat="1" x14ac:dyDescent="0.2"/>
    <row r="27" s="7" customFormat="1" x14ac:dyDescent="0.2"/>
    <row r="28" s="7" customFormat="1" x14ac:dyDescent="0.2"/>
    <row r="29" s="7" customFormat="1" x14ac:dyDescent="0.2"/>
    <row r="30" s="7" customFormat="1" x14ac:dyDescent="0.2"/>
    <row r="31" s="7" customFormat="1" x14ac:dyDescent="0.2"/>
    <row r="32" s="7" customFormat="1" x14ac:dyDescent="0.2"/>
    <row r="33" s="7" customFormat="1" x14ac:dyDescent="0.2"/>
    <row r="34" s="7" customFormat="1" x14ac:dyDescent="0.2"/>
    <row r="35" s="7" customFormat="1" x14ac:dyDescent="0.2"/>
    <row r="36" s="7" customFormat="1" x14ac:dyDescent="0.2"/>
    <row r="37" s="7" customFormat="1" x14ac:dyDescent="0.2"/>
    <row r="38" s="7" customFormat="1" x14ac:dyDescent="0.2"/>
    <row r="39" s="7" customFormat="1" x14ac:dyDescent="0.2"/>
    <row r="40" s="7" customFormat="1" x14ac:dyDescent="0.2"/>
    <row r="41" s="7" customFormat="1" x14ac:dyDescent="0.2"/>
    <row r="42" s="7" customFormat="1" x14ac:dyDescent="0.2"/>
  </sheetData>
  <mergeCells count="1">
    <mergeCell ref="A3:A11"/>
  </mergeCells>
  <pageMargins left="0.7" right="0.7" top="0.75" bottom="0.75" header="0.3" footer="0.3"/>
</worksheet>
</file>

<file path=xl/worksheets/sheet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17CEF902-D5CD-B24A-9820-115F3F265DBB}">
  <dimension ref="A1:E45"/>
  <sheetViews>
    <sheetView workbookViewId="0">
      <selection activeCell="N38" sqref="N38"/>
    </sheetView>
  </sheetViews>
  <sheetFormatPr baseColWidth="10" defaultColWidth="8.83203125" defaultRowHeight="15" x14ac:dyDescent="0.2"/>
  <cols>
    <col min="1" max="1" width="19.5" bestFit="1" customWidth="1"/>
    <col min="2" max="2" width="13.5" bestFit="1" customWidth="1"/>
    <col min="3" max="3" width="14.5" bestFit="1" customWidth="1"/>
    <col min="4" max="4" width="11.6640625" bestFit="1" customWidth="1"/>
    <col min="5" max="5" width="14.1640625" bestFit="1" customWidth="1"/>
    <col min="6" max="18" width="12.83203125" bestFit="1" customWidth="1"/>
  </cols>
  <sheetData>
    <row r="1" spans="1:5" x14ac:dyDescent="0.2">
      <c r="A1" s="1" t="s">
        <v>92</v>
      </c>
    </row>
    <row r="3" spans="1:5" s="7" customFormat="1" ht="16" x14ac:dyDescent="0.2">
      <c r="B3" s="8"/>
      <c r="C3" s="8"/>
      <c r="D3" s="8"/>
      <c r="E3" s="8"/>
    </row>
    <row r="4" spans="1:5" s="7" customFormat="1" ht="16" x14ac:dyDescent="0.2">
      <c r="A4" s="8"/>
    </row>
    <row r="5" spans="1:5" s="7" customFormat="1" ht="16" x14ac:dyDescent="0.2">
      <c r="A5" s="8"/>
    </row>
    <row r="6" spans="1:5" s="7" customFormat="1" ht="16" x14ac:dyDescent="0.2"/>
    <row r="7" spans="1:5" s="7" customFormat="1" ht="16" x14ac:dyDescent="0.2"/>
    <row r="8" spans="1:5" s="7" customFormat="1" ht="16" x14ac:dyDescent="0.2"/>
    <row r="9" spans="1:5" s="7" customFormat="1" ht="16" x14ac:dyDescent="0.2"/>
    <row r="10" spans="1:5" s="7" customFormat="1" ht="16" x14ac:dyDescent="0.2"/>
    <row r="11" spans="1:5" s="7" customFormat="1" ht="16" x14ac:dyDescent="0.2"/>
    <row r="12" spans="1:5" s="7" customFormat="1" ht="16" x14ac:dyDescent="0.2"/>
    <row r="13" spans="1:5" s="7" customFormat="1" ht="16" x14ac:dyDescent="0.2">
      <c r="D13" s="10"/>
    </row>
    <row r="14" spans="1:5" s="7" customFormat="1" ht="16" x14ac:dyDescent="0.2"/>
    <row r="15" spans="1:5" s="7" customFormat="1" ht="16" x14ac:dyDescent="0.2"/>
    <row r="16" spans="1:5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pageMargins left="0.7" right="0.7" top="0.75" bottom="0.75" header="0.3" footer="0.3"/>
  <drawing r:id="rId1"/>
</worksheet>
</file>

<file path=xl/worksheets/sheet2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1E96316B-FE7E-984A-9D7C-52B251E0DF36}">
  <dimension ref="A1:AR56"/>
  <sheetViews>
    <sheetView workbookViewId="0">
      <selection activeCell="I35" sqref="I35"/>
    </sheetView>
  </sheetViews>
  <sheetFormatPr baseColWidth="10" defaultColWidth="8.83203125" defaultRowHeight="15" x14ac:dyDescent="0.2"/>
  <cols>
    <col min="1" max="1" width="17" bestFit="1" customWidth="1"/>
    <col min="2" max="2" width="11.6640625" bestFit="1" customWidth="1"/>
    <col min="3" max="4" width="14" bestFit="1" customWidth="1"/>
    <col min="5" max="5" width="10" bestFit="1" customWidth="1"/>
    <col min="6" max="6" width="9" bestFit="1" customWidth="1"/>
    <col min="7" max="7" width="15.6640625" bestFit="1" customWidth="1"/>
  </cols>
  <sheetData>
    <row r="1" spans="1:44" x14ac:dyDescent="0.2">
      <c r="A1" s="1" t="s">
        <v>50368</v>
      </c>
    </row>
    <row r="3" spans="1:44" s="7" customFormat="1" ht="16" x14ac:dyDescent="0.2">
      <c r="A3" s="8"/>
      <c r="J3" s="22"/>
      <c r="M3" s="22"/>
      <c r="P3" s="23"/>
      <c r="S3" s="23"/>
      <c r="AI3" s="22"/>
      <c r="AL3" s="22"/>
      <c r="AO3" s="23"/>
      <c r="AR3" s="23"/>
    </row>
    <row r="4" spans="1:44" s="7" customFormat="1" ht="16" x14ac:dyDescent="0.2">
      <c r="A4" s="8"/>
      <c r="B4" s="7" t="s">
        <v>50350</v>
      </c>
      <c r="C4" s="7" t="s">
        <v>50369</v>
      </c>
      <c r="D4" s="7" t="s">
        <v>50370</v>
      </c>
      <c r="E4" s="7" t="s">
        <v>50379</v>
      </c>
      <c r="F4" s="7" t="s">
        <v>40263</v>
      </c>
      <c r="G4" s="7" t="s">
        <v>40279</v>
      </c>
    </row>
    <row r="5" spans="1:44" s="7" customFormat="1" ht="16" x14ac:dyDescent="0.2">
      <c r="A5" s="28" t="s">
        <v>50371</v>
      </c>
      <c r="B5" s="7" t="s">
        <v>33</v>
      </c>
      <c r="C5" s="7">
        <v>134.834414535945</v>
      </c>
      <c r="D5" s="7">
        <v>3.8323157975823001</v>
      </c>
      <c r="E5" s="7" t="s">
        <v>50375</v>
      </c>
      <c r="F5" s="7" t="s">
        <v>50380</v>
      </c>
      <c r="G5" s="7" t="s">
        <v>40267</v>
      </c>
    </row>
    <row r="6" spans="1:44" s="7" customFormat="1" ht="16" x14ac:dyDescent="0.2">
      <c r="A6" s="28"/>
      <c r="B6" s="7" t="s">
        <v>24</v>
      </c>
      <c r="C6" s="7">
        <v>234.020539921363</v>
      </c>
      <c r="D6" s="7">
        <v>82.100239253406599</v>
      </c>
      <c r="E6" s="7" t="s">
        <v>50374</v>
      </c>
      <c r="F6" s="7" t="s">
        <v>50381</v>
      </c>
      <c r="G6" s="7" t="s">
        <v>40267</v>
      </c>
    </row>
    <row r="7" spans="1:44" s="7" customFormat="1" ht="16" x14ac:dyDescent="0.2">
      <c r="A7" s="28"/>
      <c r="B7" s="7" t="s">
        <v>26</v>
      </c>
      <c r="C7" s="7">
        <v>227.46336430655299</v>
      </c>
      <c r="D7" s="7">
        <v>20.728980936617798</v>
      </c>
      <c r="E7" s="7" t="s">
        <v>50374</v>
      </c>
      <c r="F7" s="7" t="s">
        <v>50381</v>
      </c>
      <c r="G7" s="7" t="s">
        <v>40267</v>
      </c>
    </row>
    <row r="8" spans="1:44" s="7" customFormat="1" ht="16" x14ac:dyDescent="0.2">
      <c r="A8" s="28"/>
      <c r="B8" s="7" t="s">
        <v>32</v>
      </c>
      <c r="C8" s="7">
        <v>185.20520095712101</v>
      </c>
      <c r="D8" s="7">
        <v>166.90992252437599</v>
      </c>
      <c r="E8" s="7" t="s">
        <v>50374</v>
      </c>
      <c r="F8" s="7" t="s">
        <v>50381</v>
      </c>
      <c r="G8" s="7" t="s">
        <v>40267</v>
      </c>
    </row>
    <row r="9" spans="1:44" s="7" customFormat="1" ht="16" x14ac:dyDescent="0.2">
      <c r="A9" s="28"/>
      <c r="B9" s="7" t="s">
        <v>36</v>
      </c>
      <c r="C9" s="7">
        <v>9.6040550100915496</v>
      </c>
      <c r="D9" s="7">
        <v>5.5100352791763596</v>
      </c>
      <c r="E9" s="7" t="s">
        <v>50378</v>
      </c>
      <c r="F9" s="7" t="s">
        <v>50382</v>
      </c>
      <c r="G9" s="7" t="s">
        <v>40267</v>
      </c>
    </row>
    <row r="10" spans="1:44" s="7" customFormat="1" ht="16" x14ac:dyDescent="0.2">
      <c r="A10" s="28"/>
      <c r="B10" s="7" t="s">
        <v>25</v>
      </c>
      <c r="C10" s="7">
        <v>173.767704200108</v>
      </c>
      <c r="D10" s="7">
        <v>3.6829906844325002</v>
      </c>
      <c r="E10" s="7" t="s">
        <v>50377</v>
      </c>
      <c r="F10" s="7" t="s">
        <v>50383</v>
      </c>
      <c r="G10" s="7" t="s">
        <v>40267</v>
      </c>
    </row>
    <row r="11" spans="1:44" s="7" customFormat="1" ht="16" x14ac:dyDescent="0.2">
      <c r="A11" s="28"/>
      <c r="B11" s="7" t="s">
        <v>30</v>
      </c>
      <c r="C11" s="7">
        <v>183.76262186591299</v>
      </c>
      <c r="D11" s="7">
        <v>1.79930733936239</v>
      </c>
      <c r="E11" s="7" t="s">
        <v>50377</v>
      </c>
      <c r="F11" s="7" t="s">
        <v>50383</v>
      </c>
      <c r="G11" s="7" t="s">
        <v>40267</v>
      </c>
    </row>
    <row r="12" spans="1:44" s="7" customFormat="1" ht="16" x14ac:dyDescent="0.2">
      <c r="A12" s="28"/>
      <c r="B12" s="7" t="s">
        <v>34</v>
      </c>
      <c r="C12" s="7">
        <v>158.61497759912999</v>
      </c>
      <c r="D12" s="7">
        <v>3.75960139466053</v>
      </c>
      <c r="E12" s="7" t="s">
        <v>50377</v>
      </c>
      <c r="F12" s="7" t="s">
        <v>50383</v>
      </c>
      <c r="G12" s="7" t="s">
        <v>40267</v>
      </c>
    </row>
    <row r="13" spans="1:44" s="7" customFormat="1" ht="16" x14ac:dyDescent="0.2">
      <c r="A13" s="28"/>
      <c r="B13" s="7" t="s">
        <v>35</v>
      </c>
      <c r="C13" s="7">
        <v>178.29310289335999</v>
      </c>
      <c r="D13" s="7">
        <v>4.1183154878513202</v>
      </c>
      <c r="E13" s="7" t="s">
        <v>50377</v>
      </c>
      <c r="F13" s="7" t="s">
        <v>50383</v>
      </c>
      <c r="G13" s="7" t="s">
        <v>40267</v>
      </c>
    </row>
    <row r="14" spans="1:44" s="7" customFormat="1" ht="16" x14ac:dyDescent="0.2">
      <c r="A14" s="28"/>
      <c r="B14" s="7" t="s">
        <v>42</v>
      </c>
      <c r="C14" s="7">
        <v>151.81552233489401</v>
      </c>
      <c r="D14" s="7">
        <v>25.490457972797898</v>
      </c>
      <c r="E14" s="7" t="s">
        <v>50376</v>
      </c>
      <c r="F14" s="7" t="s">
        <v>50384</v>
      </c>
      <c r="G14" s="7" t="s">
        <v>40274</v>
      </c>
    </row>
    <row r="15" spans="1:44" s="7" customFormat="1" ht="16" x14ac:dyDescent="0.2">
      <c r="A15" s="28"/>
      <c r="B15" s="7" t="s">
        <v>29</v>
      </c>
      <c r="C15" s="7">
        <v>245.77794523364901</v>
      </c>
      <c r="D15" s="7">
        <v>107.47598126270501</v>
      </c>
      <c r="E15" s="7" t="s">
        <v>50373</v>
      </c>
      <c r="F15" s="7" t="s">
        <v>50385</v>
      </c>
      <c r="G15" s="7" t="s">
        <v>40274</v>
      </c>
    </row>
    <row r="16" spans="1:44" s="7" customFormat="1" ht="16" x14ac:dyDescent="0.2">
      <c r="A16" s="28"/>
      <c r="B16" s="7" t="s">
        <v>31</v>
      </c>
      <c r="C16" s="7">
        <v>205.922164552749</v>
      </c>
      <c r="D16" s="7">
        <v>53.907119393438499</v>
      </c>
      <c r="E16" s="7" t="s">
        <v>50373</v>
      </c>
      <c r="F16" s="7" t="s">
        <v>50385</v>
      </c>
      <c r="G16" s="7" t="s">
        <v>40274</v>
      </c>
    </row>
    <row r="17" spans="1:7" s="7" customFormat="1" ht="16" x14ac:dyDescent="0.2">
      <c r="A17" s="28"/>
      <c r="B17" s="7" t="s">
        <v>40204</v>
      </c>
      <c r="C17" s="7">
        <v>221.02266544459999</v>
      </c>
      <c r="D17" s="7">
        <v>64.7692586945942</v>
      </c>
      <c r="E17" s="7" t="s">
        <v>50373</v>
      </c>
      <c r="F17" s="7" t="s">
        <v>50385</v>
      </c>
      <c r="G17" s="7" t="s">
        <v>40274</v>
      </c>
    </row>
    <row r="18" spans="1:7" s="7" customFormat="1" ht="16" x14ac:dyDescent="0.2">
      <c r="A18" s="28"/>
      <c r="B18" s="7" t="s">
        <v>41</v>
      </c>
      <c r="C18" s="7">
        <v>234.217108211278</v>
      </c>
      <c r="D18" s="7">
        <v>68.544705903910199</v>
      </c>
      <c r="E18" s="7" t="s">
        <v>50373</v>
      </c>
      <c r="F18" s="7" t="s">
        <v>50385</v>
      </c>
      <c r="G18" s="7" t="s">
        <v>40274</v>
      </c>
    </row>
    <row r="19" spans="1:7" s="7" customFormat="1" ht="16" x14ac:dyDescent="0.2">
      <c r="A19" s="28"/>
      <c r="B19" s="7" t="s">
        <v>46</v>
      </c>
      <c r="C19" s="7">
        <v>97.616267303085394</v>
      </c>
      <c r="D19" s="7">
        <v>2.0203898196427801</v>
      </c>
      <c r="E19" s="7" t="s">
        <v>50372</v>
      </c>
      <c r="F19" s="7" t="s">
        <v>50386</v>
      </c>
      <c r="G19" s="7" t="s">
        <v>40274</v>
      </c>
    </row>
    <row r="20" spans="1:7" s="7" customFormat="1" ht="16" x14ac:dyDescent="0.2">
      <c r="A20" s="8"/>
    </row>
    <row r="21" spans="1:7" s="7" customFormat="1" ht="16" x14ac:dyDescent="0.2">
      <c r="A21" s="8"/>
    </row>
    <row r="22" spans="1:7" s="7" customFormat="1" ht="16" x14ac:dyDescent="0.2">
      <c r="A22" s="8"/>
    </row>
    <row r="23" spans="1:7" s="7" customFormat="1" ht="16" x14ac:dyDescent="0.2">
      <c r="A23" s="8"/>
    </row>
    <row r="24" spans="1:7" s="7" customFormat="1" ht="16" x14ac:dyDescent="0.2">
      <c r="A24" s="8"/>
    </row>
    <row r="25" spans="1:7" s="7" customFormat="1" ht="16" x14ac:dyDescent="0.2">
      <c r="A25" s="8"/>
    </row>
    <row r="26" spans="1:7" s="7" customFormat="1" ht="16" x14ac:dyDescent="0.2"/>
    <row r="27" spans="1:7" s="7" customFormat="1" ht="16" x14ac:dyDescent="0.2"/>
    <row r="28" spans="1:7" s="7" customFormat="1" ht="16" x14ac:dyDescent="0.2"/>
    <row r="29" spans="1:7" s="7" customFormat="1" ht="16" x14ac:dyDescent="0.2"/>
    <row r="30" spans="1:7" s="7" customFormat="1" ht="16" x14ac:dyDescent="0.2"/>
    <row r="31" spans="1:7" s="7" customFormat="1" ht="16" x14ac:dyDescent="0.2"/>
    <row r="32" spans="1:7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  <row r="46" s="7" customFormat="1" ht="16" x14ac:dyDescent="0.2"/>
    <row r="47" s="7" customFormat="1" ht="16" x14ac:dyDescent="0.2"/>
    <row r="48" s="7" customFormat="1" ht="16" x14ac:dyDescent="0.2"/>
    <row r="49" spans="2:5" ht="16" x14ac:dyDescent="0.2">
      <c r="B49" s="7"/>
      <c r="C49" s="7"/>
      <c r="D49" s="7"/>
      <c r="E49" s="7"/>
    </row>
    <row r="50" spans="2:5" ht="16" x14ac:dyDescent="0.2">
      <c r="B50" s="7"/>
      <c r="C50" s="7"/>
      <c r="D50" s="7"/>
      <c r="E50" s="7"/>
    </row>
    <row r="51" spans="2:5" ht="16" x14ac:dyDescent="0.2">
      <c r="B51" s="7"/>
      <c r="C51" s="7"/>
      <c r="D51" s="7"/>
      <c r="E51" s="7"/>
    </row>
    <row r="52" spans="2:5" ht="16" x14ac:dyDescent="0.2">
      <c r="B52" s="7"/>
      <c r="C52" s="7"/>
      <c r="D52" s="7"/>
      <c r="E52" s="7"/>
    </row>
    <row r="53" spans="2:5" ht="16" x14ac:dyDescent="0.2">
      <c r="B53" s="7"/>
      <c r="C53" s="7"/>
      <c r="D53" s="7"/>
      <c r="E53" s="7"/>
    </row>
    <row r="54" spans="2:5" ht="16" x14ac:dyDescent="0.2">
      <c r="B54" s="7"/>
      <c r="C54" s="7"/>
      <c r="D54" s="7"/>
      <c r="E54" s="7"/>
    </row>
    <row r="55" spans="2:5" ht="16" x14ac:dyDescent="0.2">
      <c r="B55" s="7"/>
      <c r="C55" s="7"/>
      <c r="D55" s="7"/>
      <c r="E55" s="7"/>
    </row>
    <row r="56" spans="2:5" ht="16" x14ac:dyDescent="0.2">
      <c r="B56" s="7"/>
      <c r="C56" s="7"/>
      <c r="D56" s="7"/>
      <c r="E56" s="7"/>
    </row>
  </sheetData>
  <mergeCells count="1">
    <mergeCell ref="A5:A19"/>
  </mergeCells>
  <pageMargins left="0.7" right="0.7" top="0.75" bottom="0.75" header="0.3" footer="0.3"/>
</worksheet>
</file>

<file path=xl/worksheets/sheet2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4E9C9288-DD53-204F-A44C-C95FA5D172FC}">
  <dimension ref="A1:Q13"/>
  <sheetViews>
    <sheetView workbookViewId="0">
      <selection activeCell="J15" sqref="J15"/>
    </sheetView>
  </sheetViews>
  <sheetFormatPr baseColWidth="10" defaultColWidth="8.83203125" defaultRowHeight="16" x14ac:dyDescent="0.2"/>
  <cols>
    <col min="1" max="1" width="18.1640625" style="7" bestFit="1" customWidth="1"/>
    <col min="2" max="2" width="6.5" style="7" bestFit="1" customWidth="1"/>
    <col min="3" max="3" width="9.6640625" style="7" bestFit="1" customWidth="1"/>
    <col min="4" max="4" width="9" style="7" bestFit="1" customWidth="1"/>
    <col min="5" max="8" width="5.83203125" style="7" bestFit="1" customWidth="1"/>
    <col min="9" max="10" width="8.83203125" style="7" customWidth="1"/>
    <col min="11" max="16384" width="8.83203125" style="7"/>
  </cols>
  <sheetData>
    <row r="1" spans="1:17" customFormat="1" ht="15" x14ac:dyDescent="0.2">
      <c r="A1" s="1" t="s">
        <v>50387</v>
      </c>
    </row>
    <row r="2" spans="1:17" customFormat="1" ht="15" x14ac:dyDescent="0.2">
      <c r="A2" s="1"/>
    </row>
    <row r="3" spans="1:17" s="8" customFormat="1" x14ac:dyDescent="0.2">
      <c r="C3" s="8" t="s">
        <v>50392</v>
      </c>
      <c r="D3" s="8" t="s">
        <v>50393</v>
      </c>
    </row>
    <row r="4" spans="1:17" x14ac:dyDescent="0.2">
      <c r="A4" s="28" t="s">
        <v>3</v>
      </c>
      <c r="B4" s="7" t="s">
        <v>50388</v>
      </c>
      <c r="C4" s="9">
        <v>2.17</v>
      </c>
      <c r="D4" s="9">
        <v>9.5399999999999991</v>
      </c>
      <c r="E4" s="9"/>
    </row>
    <row r="5" spans="1:17" x14ac:dyDescent="0.2">
      <c r="A5" s="28"/>
      <c r="B5" s="7" t="s">
        <v>50389</v>
      </c>
      <c r="C5" s="9">
        <v>2.14</v>
      </c>
      <c r="D5" s="9">
        <v>3.44</v>
      </c>
      <c r="M5" s="13"/>
      <c r="N5" s="13"/>
      <c r="O5" s="13"/>
      <c r="P5" s="13"/>
      <c r="Q5" s="13"/>
    </row>
    <row r="6" spans="1:17" x14ac:dyDescent="0.2">
      <c r="A6" s="28"/>
      <c r="B6" s="7" t="s">
        <v>50390</v>
      </c>
      <c r="C6" s="9">
        <v>2.2400000000000002</v>
      </c>
      <c r="D6" s="9">
        <v>2.23</v>
      </c>
      <c r="M6" s="13"/>
      <c r="N6" s="13"/>
      <c r="O6" s="13"/>
      <c r="P6" s="13"/>
      <c r="Q6" s="13"/>
    </row>
    <row r="7" spans="1:17" x14ac:dyDescent="0.2">
      <c r="A7" s="28"/>
      <c r="B7" s="7" t="s">
        <v>50391</v>
      </c>
      <c r="C7" s="7">
        <v>2.11</v>
      </c>
      <c r="D7" s="7">
        <v>2.2200000000000002</v>
      </c>
      <c r="M7" s="13"/>
      <c r="N7" s="13"/>
      <c r="O7" s="13"/>
      <c r="P7" s="13"/>
      <c r="Q7" s="13"/>
    </row>
    <row r="8" spans="1:17" x14ac:dyDescent="0.2">
      <c r="B8" s="9"/>
      <c r="M8" s="13"/>
      <c r="N8" s="13"/>
      <c r="O8" s="13"/>
      <c r="P8" s="13"/>
      <c r="Q8" s="13"/>
    </row>
    <row r="9" spans="1:17" x14ac:dyDescent="0.2">
      <c r="M9" s="13"/>
      <c r="N9" s="13"/>
      <c r="O9" s="13"/>
      <c r="P9" s="13"/>
      <c r="Q9" s="13"/>
    </row>
    <row r="10" spans="1:17" x14ac:dyDescent="0.2">
      <c r="M10" s="13"/>
      <c r="N10" s="13"/>
      <c r="O10" s="13"/>
      <c r="P10" s="13"/>
      <c r="Q10" s="13"/>
    </row>
    <row r="11" spans="1:17" x14ac:dyDescent="0.2">
      <c r="M11" s="13"/>
      <c r="N11" s="13"/>
      <c r="O11" s="13"/>
      <c r="P11" s="13"/>
      <c r="Q11" s="13"/>
    </row>
    <row r="12" spans="1:17" x14ac:dyDescent="0.2">
      <c r="M12" s="13"/>
      <c r="N12" s="13"/>
      <c r="O12" s="13"/>
      <c r="P12" s="13"/>
      <c r="Q12" s="13"/>
    </row>
    <row r="13" spans="1:17" x14ac:dyDescent="0.2">
      <c r="M13" s="13"/>
      <c r="N13" s="13"/>
      <c r="O13" s="13"/>
      <c r="P13" s="13"/>
      <c r="Q13" s="13"/>
    </row>
  </sheetData>
  <mergeCells count="1">
    <mergeCell ref="A4:A7"/>
  </mergeCells>
  <phoneticPr fontId="10" type="noConversion"/>
  <pageMargins left="0.7" right="0.7" top="0.75" bottom="0.75" header="0.3" footer="0.3"/>
</worksheet>
</file>

<file path=xl/worksheets/sheet2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3BC01EC0-1238-9743-9316-55A5C23F247D}">
  <dimension ref="A1:AD16"/>
  <sheetViews>
    <sheetView workbookViewId="0">
      <selection activeCell="N28" sqref="N28"/>
    </sheetView>
  </sheetViews>
  <sheetFormatPr baseColWidth="10" defaultColWidth="8.83203125" defaultRowHeight="16" x14ac:dyDescent="0.2"/>
  <cols>
    <col min="1" max="1" width="18.1640625" style="7" bestFit="1" customWidth="1"/>
    <col min="2" max="11" width="12.83203125" style="7" bestFit="1" customWidth="1"/>
    <col min="12" max="12" width="5.83203125" style="7" bestFit="1" customWidth="1"/>
    <col min="13" max="16384" width="8.83203125" style="7"/>
  </cols>
  <sheetData>
    <row r="1" spans="1:30" customFormat="1" ht="15" x14ac:dyDescent="0.2">
      <c r="A1" s="1" t="s">
        <v>40119</v>
      </c>
    </row>
    <row r="2" spans="1:30" customFormat="1" x14ac:dyDescent="0.2">
      <c r="A2" s="29" t="s">
        <v>40122</v>
      </c>
      <c r="B2" s="29"/>
      <c r="C2" s="29"/>
      <c r="D2" s="29"/>
      <c r="E2" s="29"/>
      <c r="F2" s="29"/>
      <c r="G2" s="29"/>
      <c r="H2" s="29"/>
      <c r="I2" s="29"/>
      <c r="J2" s="29"/>
      <c r="K2" s="29"/>
      <c r="L2" s="29"/>
    </row>
    <row r="3" spans="1:30" x14ac:dyDescent="0.2">
      <c r="A3" s="7" t="s">
        <v>40120</v>
      </c>
      <c r="B3" s="7">
        <v>21204.410500000002</v>
      </c>
      <c r="C3" s="7">
        <v>4240.8820999999998</v>
      </c>
      <c r="D3" s="7">
        <v>848.176421</v>
      </c>
      <c r="E3" s="7">
        <v>169.63528400000001</v>
      </c>
      <c r="F3" s="7">
        <v>33.927056800000003</v>
      </c>
      <c r="G3" s="7">
        <v>6.7854113700000003</v>
      </c>
      <c r="H3" s="7">
        <v>1.35708227</v>
      </c>
      <c r="I3" s="7">
        <v>0.27141644999999998</v>
      </c>
      <c r="J3" s="7">
        <v>5.4283289999999998E-2</v>
      </c>
      <c r="K3" s="7">
        <v>1.06022E-3</v>
      </c>
      <c r="L3" s="7">
        <v>0</v>
      </c>
    </row>
    <row r="4" spans="1:30" x14ac:dyDescent="0.2">
      <c r="A4" s="28" t="s">
        <v>40121</v>
      </c>
      <c r="B4" s="7">
        <v>84.3</v>
      </c>
      <c r="C4" s="7">
        <v>83.5</v>
      </c>
      <c r="D4" s="7">
        <v>82.9</v>
      </c>
      <c r="E4" s="7">
        <v>78.599999999999994</v>
      </c>
      <c r="F4" s="7">
        <v>70.099999999999994</v>
      </c>
      <c r="G4" s="7">
        <v>52</v>
      </c>
      <c r="H4" s="7">
        <v>29.5</v>
      </c>
      <c r="I4" s="7">
        <v>17.899999999999999</v>
      </c>
      <c r="J4" s="7">
        <v>13.2</v>
      </c>
      <c r="K4" s="7">
        <v>11.6</v>
      </c>
      <c r="L4" s="7">
        <v>10.6</v>
      </c>
      <c r="N4" s="13"/>
      <c r="O4" s="13"/>
      <c r="P4" s="13"/>
      <c r="Q4" s="13"/>
      <c r="R4" s="13"/>
      <c r="T4" s="2"/>
      <c r="U4" s="2"/>
      <c r="V4" s="2"/>
      <c r="W4" s="13"/>
      <c r="X4" s="2"/>
      <c r="Y4" s="2"/>
      <c r="Z4" s="2"/>
      <c r="AB4" s="2"/>
      <c r="AC4" s="2"/>
      <c r="AD4" s="2"/>
    </row>
    <row r="5" spans="1:30" x14ac:dyDescent="0.2">
      <c r="A5" s="28"/>
      <c r="B5" s="7">
        <v>84.7</v>
      </c>
      <c r="C5" s="7">
        <v>83.9</v>
      </c>
      <c r="D5" s="7">
        <v>82.1</v>
      </c>
      <c r="E5" s="7">
        <v>78.7</v>
      </c>
      <c r="F5" s="7">
        <v>70.3</v>
      </c>
      <c r="G5" s="7">
        <v>52.9</v>
      </c>
      <c r="H5" s="7">
        <v>31.5</v>
      </c>
      <c r="I5" s="7">
        <v>19.2</v>
      </c>
      <c r="J5" s="7">
        <v>13.1</v>
      </c>
      <c r="K5" s="7">
        <v>12</v>
      </c>
      <c r="L5" s="7">
        <v>10.6</v>
      </c>
      <c r="N5" s="13"/>
      <c r="O5" s="13"/>
      <c r="P5" s="13"/>
      <c r="Q5" s="13"/>
      <c r="R5" s="13"/>
      <c r="T5" s="2"/>
      <c r="U5" s="2"/>
      <c r="V5" s="2"/>
      <c r="W5" s="13"/>
      <c r="X5" s="2"/>
      <c r="Y5" s="2"/>
      <c r="Z5" s="2"/>
      <c r="AB5" s="2"/>
      <c r="AC5" s="2"/>
      <c r="AD5" s="2"/>
    </row>
    <row r="6" spans="1:30" x14ac:dyDescent="0.2">
      <c r="N6" s="13"/>
      <c r="O6" s="13"/>
      <c r="P6" s="13"/>
      <c r="Q6" s="13"/>
      <c r="R6" s="13"/>
      <c r="T6" s="2"/>
      <c r="U6" s="2"/>
      <c r="V6" s="2"/>
      <c r="W6" s="13"/>
      <c r="X6" s="2"/>
      <c r="Y6" s="2"/>
      <c r="Z6" s="2"/>
      <c r="AB6" s="2"/>
      <c r="AC6" s="2"/>
      <c r="AD6" s="2"/>
    </row>
    <row r="7" spans="1:30" x14ac:dyDescent="0.2">
      <c r="A7" s="28" t="s">
        <v>40123</v>
      </c>
      <c r="B7" s="28"/>
      <c r="C7" s="28"/>
      <c r="D7" s="28"/>
      <c r="E7" s="28"/>
      <c r="F7" s="28"/>
      <c r="G7" s="28"/>
      <c r="H7" s="28"/>
      <c r="I7" s="28"/>
      <c r="J7" s="28"/>
      <c r="K7" s="28"/>
      <c r="L7" s="28"/>
      <c r="N7" s="13"/>
      <c r="O7" s="13"/>
      <c r="P7" s="13"/>
      <c r="Q7" s="13"/>
      <c r="R7" s="13"/>
      <c r="T7" s="2"/>
      <c r="U7" s="2"/>
      <c r="V7" s="2"/>
      <c r="W7" s="13"/>
      <c r="X7" s="2"/>
      <c r="Y7" s="2"/>
      <c r="Z7" s="2"/>
      <c r="AB7" s="2"/>
      <c r="AC7" s="2"/>
      <c r="AD7" s="2"/>
    </row>
    <row r="8" spans="1:30" x14ac:dyDescent="0.2">
      <c r="A8" s="7" t="s">
        <v>40120</v>
      </c>
      <c r="B8" s="7">
        <v>18532.2461</v>
      </c>
      <c r="C8" s="7">
        <v>3706.44922</v>
      </c>
      <c r="D8" s="7">
        <v>741.28984400000002</v>
      </c>
      <c r="E8" s="7">
        <v>148.257969</v>
      </c>
      <c r="F8" s="7">
        <v>29.651593800000001</v>
      </c>
      <c r="G8" s="7">
        <v>5.9303187499999996</v>
      </c>
      <c r="H8" s="7">
        <v>1.18606375</v>
      </c>
      <c r="I8" s="7">
        <v>0.23721275</v>
      </c>
      <c r="J8" s="7">
        <v>4.744255E-2</v>
      </c>
      <c r="K8" s="7">
        <v>9.2661000000000002E-4</v>
      </c>
      <c r="L8" s="7">
        <v>0</v>
      </c>
      <c r="N8" s="13"/>
      <c r="O8" s="13"/>
      <c r="P8" s="13"/>
      <c r="Q8" s="13"/>
      <c r="R8" s="13"/>
      <c r="T8" s="2"/>
      <c r="U8" s="2"/>
      <c r="V8" s="2"/>
      <c r="W8" s="13"/>
      <c r="X8" s="2"/>
      <c r="Y8" s="2"/>
      <c r="Z8" s="2"/>
      <c r="AB8" s="2"/>
      <c r="AC8" s="2"/>
      <c r="AD8" s="2"/>
    </row>
    <row r="9" spans="1:30" x14ac:dyDescent="0.2">
      <c r="A9" s="28" t="s">
        <v>40121</v>
      </c>
      <c r="B9" s="7">
        <v>88</v>
      </c>
      <c r="C9" s="7">
        <v>87.9</v>
      </c>
      <c r="D9" s="7">
        <v>86.3</v>
      </c>
      <c r="E9" s="7">
        <v>84.6</v>
      </c>
      <c r="F9" s="7">
        <v>78.7</v>
      </c>
      <c r="G9" s="7">
        <v>62.6</v>
      </c>
      <c r="H9" s="7">
        <v>38.1</v>
      </c>
      <c r="I9" s="7">
        <v>19.100000000000001</v>
      </c>
      <c r="J9" s="7">
        <v>10.1</v>
      </c>
      <c r="K9" s="7">
        <v>8.19</v>
      </c>
      <c r="L9" s="7">
        <v>7.14</v>
      </c>
      <c r="N9" s="13"/>
      <c r="O9" s="13"/>
      <c r="P9" s="13"/>
      <c r="Q9" s="13"/>
      <c r="R9" s="13"/>
      <c r="T9" s="2"/>
      <c r="U9" s="2"/>
      <c r="V9" s="2"/>
      <c r="W9" s="13"/>
      <c r="X9" s="2"/>
      <c r="Y9" s="2"/>
      <c r="Z9" s="2"/>
      <c r="AB9" s="2"/>
      <c r="AC9" s="2"/>
      <c r="AD9" s="2"/>
    </row>
    <row r="10" spans="1:30" x14ac:dyDescent="0.2">
      <c r="A10" s="28"/>
      <c r="B10" s="7">
        <v>87.5</v>
      </c>
      <c r="C10" s="7">
        <v>87</v>
      </c>
      <c r="D10" s="7">
        <v>87.4</v>
      </c>
      <c r="E10" s="7">
        <v>84.6</v>
      </c>
      <c r="F10" s="7">
        <v>77.900000000000006</v>
      </c>
      <c r="G10" s="7">
        <v>62.9</v>
      </c>
      <c r="H10" s="7">
        <v>37.200000000000003</v>
      </c>
      <c r="I10" s="7">
        <v>19.399999999999999</v>
      </c>
      <c r="J10" s="7">
        <v>10.8</v>
      </c>
      <c r="K10" s="7">
        <v>8.74</v>
      </c>
      <c r="L10" s="7">
        <v>7.06</v>
      </c>
      <c r="N10" s="13"/>
      <c r="O10" s="13"/>
      <c r="P10" s="13"/>
      <c r="Q10" s="13"/>
      <c r="R10" s="13"/>
      <c r="T10" s="2"/>
      <c r="U10" s="2"/>
      <c r="V10" s="2"/>
      <c r="W10" s="13"/>
      <c r="X10" s="2"/>
      <c r="Y10" s="2"/>
      <c r="Z10" s="2"/>
      <c r="AB10" s="2"/>
      <c r="AC10" s="2"/>
      <c r="AD10" s="2"/>
    </row>
    <row r="11" spans="1:30" x14ac:dyDescent="0.2">
      <c r="N11" s="13"/>
      <c r="O11" s="13"/>
      <c r="P11" s="13"/>
      <c r="Q11" s="13"/>
      <c r="R11" s="13"/>
      <c r="T11" s="2"/>
      <c r="U11" s="2"/>
      <c r="V11" s="2"/>
      <c r="W11" s="13"/>
      <c r="X11" s="2"/>
      <c r="Y11" s="2"/>
      <c r="Z11" s="2"/>
      <c r="AB11" s="2"/>
      <c r="AC11" s="2"/>
      <c r="AD11" s="2"/>
    </row>
    <row r="12" spans="1:30" x14ac:dyDescent="0.2">
      <c r="A12" s="28" t="s">
        <v>79</v>
      </c>
      <c r="B12" s="28"/>
      <c r="C12" s="28"/>
      <c r="D12" s="28"/>
      <c r="E12" s="28"/>
      <c r="F12" s="28"/>
      <c r="G12" s="28"/>
      <c r="H12" s="28"/>
      <c r="I12" s="28"/>
      <c r="J12" s="28"/>
      <c r="K12" s="28"/>
      <c r="L12" s="28"/>
      <c r="N12" s="13"/>
      <c r="O12" s="13"/>
      <c r="P12" s="13"/>
      <c r="Q12" s="13"/>
      <c r="R12" s="13"/>
      <c r="T12" s="2"/>
      <c r="U12" s="2"/>
      <c r="V12" s="2"/>
      <c r="X12" s="2"/>
      <c r="Y12" s="2"/>
      <c r="Z12" s="2"/>
      <c r="AB12" s="2"/>
      <c r="AC12" s="2"/>
      <c r="AD12" s="2"/>
    </row>
    <row r="13" spans="1:30" x14ac:dyDescent="0.2">
      <c r="A13" s="7" t="s">
        <v>40120</v>
      </c>
      <c r="B13" s="7">
        <v>18703.8249</v>
      </c>
      <c r="C13" s="7">
        <v>3740.7649900000001</v>
      </c>
      <c r="D13" s="7">
        <v>748.15299700000003</v>
      </c>
      <c r="E13" s="7">
        <v>149.63059899999999</v>
      </c>
      <c r="F13" s="7">
        <v>29.9261199</v>
      </c>
      <c r="G13" s="7">
        <v>5.9852239799999998</v>
      </c>
      <c r="H13" s="7">
        <v>1.1970448</v>
      </c>
      <c r="I13" s="7">
        <v>0.23940896</v>
      </c>
      <c r="J13" s="7">
        <v>4.788179E-2</v>
      </c>
      <c r="K13" s="7">
        <v>9.3519000000000002E-4</v>
      </c>
      <c r="L13" s="7">
        <v>0</v>
      </c>
      <c r="N13" s="13"/>
      <c r="O13" s="13"/>
      <c r="P13" s="13"/>
      <c r="Q13" s="13"/>
      <c r="R13" s="13"/>
      <c r="T13" s="2"/>
      <c r="U13" s="2"/>
      <c r="V13" s="2"/>
      <c r="X13" s="2"/>
      <c r="Y13" s="2"/>
      <c r="Z13" s="2"/>
      <c r="AB13" s="2"/>
      <c r="AC13" s="2"/>
      <c r="AD13" s="2"/>
    </row>
    <row r="14" spans="1:30" x14ac:dyDescent="0.2">
      <c r="A14" s="28" t="s">
        <v>40121</v>
      </c>
      <c r="B14" s="7">
        <v>81.400000000000006</v>
      </c>
      <c r="C14" s="7">
        <v>79.900000000000006</v>
      </c>
      <c r="D14" s="7">
        <v>79</v>
      </c>
      <c r="E14" s="7">
        <v>73.5</v>
      </c>
      <c r="F14" s="7">
        <v>65.400000000000006</v>
      </c>
      <c r="G14" s="7">
        <v>46.4</v>
      </c>
      <c r="H14" s="7">
        <v>31</v>
      </c>
      <c r="I14" s="7">
        <v>19.2</v>
      </c>
      <c r="J14" s="7">
        <v>13.7</v>
      </c>
      <c r="K14" s="7">
        <v>10.7</v>
      </c>
      <c r="L14" s="7">
        <v>9.08</v>
      </c>
      <c r="N14" s="13"/>
      <c r="O14" s="13"/>
      <c r="P14" s="13"/>
      <c r="Q14" s="13"/>
      <c r="R14" s="13"/>
      <c r="T14" s="2"/>
      <c r="U14" s="2"/>
      <c r="V14" s="2"/>
      <c r="X14" s="2"/>
      <c r="Y14" s="2"/>
      <c r="Z14" s="2"/>
      <c r="AB14" s="2"/>
      <c r="AC14" s="2"/>
      <c r="AD14" s="2"/>
    </row>
    <row r="15" spans="1:30" x14ac:dyDescent="0.2">
      <c r="A15" s="28"/>
      <c r="B15" s="7">
        <v>81</v>
      </c>
      <c r="C15" s="7">
        <v>80.2</v>
      </c>
      <c r="D15" s="7">
        <v>77.900000000000006</v>
      </c>
      <c r="E15" s="7">
        <v>73.7</v>
      </c>
      <c r="F15" s="7">
        <v>62.7</v>
      </c>
      <c r="G15" s="7">
        <v>46.5</v>
      </c>
      <c r="H15" s="7">
        <v>31.4</v>
      </c>
      <c r="I15" s="7">
        <v>18.600000000000001</v>
      </c>
      <c r="J15" s="7">
        <v>13.6</v>
      </c>
      <c r="K15" s="7">
        <v>10.7</v>
      </c>
      <c r="L15" s="7">
        <v>9.1999999999999993</v>
      </c>
      <c r="T15" s="2"/>
      <c r="U15" s="2"/>
      <c r="V15" s="2"/>
      <c r="X15" s="2"/>
      <c r="Y15" s="2"/>
      <c r="Z15" s="2"/>
      <c r="AB15" s="2"/>
      <c r="AC15" s="2"/>
      <c r="AD15" s="2"/>
    </row>
    <row r="16" spans="1:30" x14ac:dyDescent="0.2">
      <c r="T16" s="2"/>
      <c r="U16" s="2"/>
      <c r="V16" s="2"/>
      <c r="X16" s="2"/>
      <c r="Y16" s="2"/>
      <c r="Z16" s="2"/>
      <c r="AB16" s="2"/>
      <c r="AC16" s="2"/>
      <c r="AD16" s="2"/>
    </row>
  </sheetData>
  <mergeCells count="6">
    <mergeCell ref="A4:A5"/>
    <mergeCell ref="A9:A10"/>
    <mergeCell ref="A14:A15"/>
    <mergeCell ref="A2:L2"/>
    <mergeCell ref="A7:L7"/>
    <mergeCell ref="A12:L12"/>
  </mergeCells>
  <pageMargins left="0.7" right="0.7" top="0.75" bottom="0.75" header="0.3" footer="0.3"/>
</worksheet>
</file>

<file path=xl/worksheets/sheet2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3E2B5782-72A7-3741-98F0-FA68D4CD6CA7}">
  <dimension ref="A1:Z12"/>
  <sheetViews>
    <sheetView workbookViewId="0"/>
  </sheetViews>
  <sheetFormatPr baseColWidth="10" defaultColWidth="8.83203125" defaultRowHeight="16" x14ac:dyDescent="0.2"/>
  <cols>
    <col min="1" max="1" width="18.1640625" style="7" bestFit="1" customWidth="1"/>
    <col min="2" max="2" width="3.5" style="7" bestFit="1" customWidth="1"/>
    <col min="3" max="3" width="17.5" style="7" bestFit="1" customWidth="1"/>
    <col min="4" max="4" width="17" style="7" bestFit="1" customWidth="1"/>
    <col min="5" max="5" width="9.33203125" style="7" bestFit="1" customWidth="1"/>
    <col min="6" max="8" width="10.5" style="7" bestFit="1" customWidth="1"/>
    <col min="9" max="10" width="12.83203125" style="7" bestFit="1" customWidth="1"/>
    <col min="11" max="11" width="14" style="7" bestFit="1" customWidth="1"/>
    <col min="12" max="16384" width="8.83203125" style="7"/>
  </cols>
  <sheetData>
    <row r="1" spans="1:26" customFormat="1" ht="15" x14ac:dyDescent="0.2">
      <c r="A1" s="1" t="s">
        <v>50394</v>
      </c>
    </row>
    <row r="2" spans="1:26" customFormat="1" ht="15" x14ac:dyDescent="0.2"/>
    <row r="3" spans="1:26" x14ac:dyDescent="0.2">
      <c r="C3" s="9" t="s">
        <v>50396</v>
      </c>
      <c r="D3" s="9" t="s">
        <v>50397</v>
      </c>
      <c r="E3" s="9" t="s">
        <v>50398</v>
      </c>
      <c r="F3" s="9"/>
      <c r="L3" s="3"/>
      <c r="M3" s="3"/>
      <c r="N3" s="3"/>
      <c r="O3" s="3"/>
    </row>
    <row r="4" spans="1:26" x14ac:dyDescent="0.2">
      <c r="A4" s="8"/>
      <c r="B4" s="9">
        <v>0</v>
      </c>
      <c r="C4" s="9">
        <v>660000</v>
      </c>
      <c r="D4" s="9">
        <v>660000</v>
      </c>
      <c r="E4" s="9">
        <v>660000</v>
      </c>
      <c r="L4" s="2"/>
      <c r="M4" s="2"/>
      <c r="N4" s="2"/>
      <c r="O4" s="2"/>
      <c r="P4" s="13"/>
      <c r="Q4" s="13"/>
      <c r="R4" s="13"/>
      <c r="V4" s="13"/>
      <c r="W4" s="13"/>
      <c r="X4" s="13"/>
      <c r="Y4" s="13"/>
      <c r="Z4" s="13"/>
    </row>
    <row r="5" spans="1:26" x14ac:dyDescent="0.2">
      <c r="A5" s="8"/>
      <c r="B5" s="9">
        <v>4</v>
      </c>
      <c r="C5" s="9">
        <v>2630000</v>
      </c>
      <c r="D5" s="9">
        <v>4600000</v>
      </c>
      <c r="E5" s="9">
        <v>3900000</v>
      </c>
      <c r="L5" s="2"/>
      <c r="M5" s="2"/>
      <c r="N5" s="2"/>
      <c r="O5" s="2"/>
      <c r="P5" s="13"/>
      <c r="Q5" s="13"/>
      <c r="R5" s="13"/>
      <c r="V5" s="13"/>
      <c r="W5" s="13"/>
      <c r="X5" s="13"/>
      <c r="Y5" s="13"/>
      <c r="Z5" s="13"/>
    </row>
    <row r="6" spans="1:26" x14ac:dyDescent="0.2">
      <c r="B6" s="9">
        <v>7</v>
      </c>
      <c r="C6" s="9">
        <v>11800000</v>
      </c>
      <c r="D6" s="7">
        <v>29000000</v>
      </c>
      <c r="E6" s="7">
        <v>6200000</v>
      </c>
      <c r="L6" s="2"/>
      <c r="M6" s="2"/>
      <c r="N6" s="2"/>
      <c r="O6" s="2"/>
      <c r="P6" s="13"/>
      <c r="Q6" s="13"/>
      <c r="R6" s="13"/>
      <c r="V6" s="13"/>
      <c r="W6" s="13"/>
      <c r="X6" s="13"/>
      <c r="Y6" s="13"/>
      <c r="Z6" s="13"/>
    </row>
    <row r="7" spans="1:26" x14ac:dyDescent="0.2">
      <c r="B7" s="9">
        <v>11</v>
      </c>
      <c r="C7" s="9">
        <v>66080000</v>
      </c>
      <c r="D7" s="7">
        <v>219000000</v>
      </c>
      <c r="E7" s="7">
        <v>1450800</v>
      </c>
      <c r="L7" s="2"/>
      <c r="M7" s="2"/>
      <c r="N7" s="2"/>
      <c r="O7" s="2"/>
      <c r="P7" s="13"/>
      <c r="Q7" s="13"/>
      <c r="R7" s="13"/>
      <c r="V7" s="13"/>
      <c r="W7" s="13"/>
      <c r="X7" s="13"/>
      <c r="Y7" s="13"/>
      <c r="Z7" s="13"/>
    </row>
    <row r="8" spans="1:26" x14ac:dyDescent="0.2">
      <c r="B8" s="7">
        <v>14</v>
      </c>
      <c r="C8" s="7">
        <v>154000000</v>
      </c>
      <c r="D8" s="7">
        <v>487000000</v>
      </c>
      <c r="E8" s="7">
        <v>830800</v>
      </c>
      <c r="L8" s="2"/>
      <c r="M8" s="2"/>
      <c r="N8" s="2"/>
      <c r="O8" s="2"/>
      <c r="P8" s="13"/>
      <c r="Q8" s="13"/>
      <c r="R8" s="13"/>
      <c r="V8" s="13"/>
      <c r="W8" s="13"/>
      <c r="X8" s="13"/>
      <c r="Y8" s="13"/>
      <c r="Z8" s="13"/>
    </row>
    <row r="9" spans="1:26" x14ac:dyDescent="0.2">
      <c r="B9" s="7">
        <v>18</v>
      </c>
      <c r="C9" s="7">
        <v>490000000</v>
      </c>
      <c r="D9" s="7">
        <v>1990000000</v>
      </c>
      <c r="E9" s="7">
        <v>0.1</v>
      </c>
      <c r="L9" s="2"/>
      <c r="M9" s="2"/>
      <c r="N9" s="2"/>
      <c r="O9" s="2"/>
      <c r="P9" s="13"/>
      <c r="Q9" s="13"/>
      <c r="R9" s="13"/>
      <c r="V9" s="13"/>
      <c r="W9" s="13"/>
      <c r="X9" s="13"/>
      <c r="Y9" s="13"/>
      <c r="Z9" s="13"/>
    </row>
    <row r="10" spans="1:26" x14ac:dyDescent="0.2">
      <c r="B10" s="7">
        <v>21</v>
      </c>
      <c r="C10" s="7">
        <v>850000000</v>
      </c>
      <c r="D10" s="7">
        <v>9010000000</v>
      </c>
      <c r="E10" s="7">
        <v>0</v>
      </c>
      <c r="L10" s="2"/>
      <c r="M10" s="2"/>
      <c r="N10" s="2"/>
      <c r="O10" s="2"/>
      <c r="P10" s="13"/>
      <c r="Q10" s="13"/>
      <c r="R10" s="13"/>
    </row>
    <row r="11" spans="1:26" x14ac:dyDescent="0.2">
      <c r="B11" s="7">
        <v>25</v>
      </c>
      <c r="C11" s="7">
        <v>3300000000</v>
      </c>
      <c r="D11" s="7">
        <v>37500000000</v>
      </c>
      <c r="E11" s="7">
        <v>0</v>
      </c>
      <c r="L11" s="2"/>
      <c r="M11" s="2"/>
      <c r="N11" s="2"/>
      <c r="O11" s="2"/>
      <c r="P11" s="13"/>
      <c r="Q11" s="13"/>
      <c r="R11" s="13"/>
    </row>
    <row r="12" spans="1:26" x14ac:dyDescent="0.2">
      <c r="B12" s="7">
        <v>28</v>
      </c>
      <c r="C12" s="7">
        <v>4770000000</v>
      </c>
      <c r="D12" s="7">
        <v>165000000000</v>
      </c>
      <c r="E12" s="7">
        <v>0</v>
      </c>
      <c r="L12" s="2"/>
      <c r="M12" s="2"/>
      <c r="N12" s="2"/>
      <c r="O12" s="2"/>
      <c r="P12" s="13"/>
      <c r="Q12" s="13"/>
      <c r="R12" s="13"/>
    </row>
  </sheetData>
  <pageMargins left="0.7" right="0.7" top="0.75" bottom="0.75" header="0.3" footer="0.3"/>
</worksheet>
</file>

<file path=xl/worksheets/sheet2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7F72C25-9987-344D-B49A-D64BC4CFF3B9}">
  <dimension ref="A1:U12"/>
  <sheetViews>
    <sheetView workbookViewId="0">
      <selection activeCell="H24" sqref="H24"/>
    </sheetView>
  </sheetViews>
  <sheetFormatPr baseColWidth="10" defaultColWidth="8.83203125" defaultRowHeight="16" x14ac:dyDescent="0.2"/>
  <cols>
    <col min="1" max="1" width="15.5" style="7" bestFit="1" customWidth="1"/>
    <col min="2" max="2" width="6.83203125" style="7" bestFit="1" customWidth="1"/>
    <col min="3" max="3" width="8.83203125" style="7" bestFit="1" customWidth="1"/>
    <col min="4" max="4" width="5.83203125" style="7" bestFit="1" customWidth="1"/>
    <col min="5" max="5" width="12.83203125" style="7" bestFit="1" customWidth="1"/>
    <col min="6" max="6" width="14" style="7" bestFit="1" customWidth="1"/>
    <col min="7" max="16384" width="8.83203125" style="7"/>
  </cols>
  <sheetData>
    <row r="1" spans="1:21" customFormat="1" ht="15" x14ac:dyDescent="0.2">
      <c r="A1" s="1" t="s">
        <v>50395</v>
      </c>
    </row>
    <row r="2" spans="1:21" customFormat="1" ht="15" x14ac:dyDescent="0.2"/>
    <row r="3" spans="1:21" x14ac:dyDescent="0.2">
      <c r="C3" s="9"/>
      <c r="D3" s="9"/>
    </row>
    <row r="4" spans="1:21" x14ac:dyDescent="0.2">
      <c r="A4" s="28" t="s">
        <v>50400</v>
      </c>
      <c r="B4" s="9" t="s">
        <v>50399</v>
      </c>
      <c r="C4" s="9" t="s">
        <v>40129</v>
      </c>
      <c r="D4" s="9" t="s">
        <v>52</v>
      </c>
      <c r="I4" s="13"/>
      <c r="J4" s="13"/>
      <c r="K4" s="13"/>
      <c r="L4" s="13"/>
      <c r="M4" s="13"/>
      <c r="Q4" s="13"/>
      <c r="R4" s="13"/>
      <c r="S4" s="13"/>
      <c r="T4" s="13"/>
      <c r="U4" s="13"/>
    </row>
    <row r="5" spans="1:21" x14ac:dyDescent="0.2">
      <c r="A5" s="28"/>
      <c r="B5" s="9">
        <v>85.6</v>
      </c>
      <c r="C5" s="9">
        <v>64.5</v>
      </c>
      <c r="D5" s="9">
        <v>86.2</v>
      </c>
      <c r="I5" s="13"/>
      <c r="J5" s="13"/>
      <c r="K5" s="13"/>
      <c r="L5" s="13"/>
      <c r="M5" s="13"/>
      <c r="Q5" s="13"/>
      <c r="R5" s="13"/>
      <c r="S5" s="13"/>
      <c r="T5" s="13"/>
      <c r="U5" s="13"/>
    </row>
    <row r="6" spans="1:21" x14ac:dyDescent="0.2">
      <c r="A6" s="8"/>
      <c r="B6" s="9"/>
      <c r="C6" s="9"/>
      <c r="I6" s="13"/>
      <c r="J6" s="13"/>
      <c r="K6" s="13"/>
      <c r="L6" s="13"/>
      <c r="M6" s="13"/>
      <c r="Q6" s="13"/>
      <c r="R6" s="13"/>
      <c r="S6" s="13"/>
      <c r="T6" s="13"/>
      <c r="U6" s="13"/>
    </row>
    <row r="7" spans="1:21" x14ac:dyDescent="0.2">
      <c r="B7" s="9"/>
      <c r="C7" s="9"/>
      <c r="I7" s="13"/>
      <c r="J7" s="13"/>
      <c r="K7" s="13"/>
      <c r="L7" s="13"/>
      <c r="M7" s="13"/>
      <c r="Q7" s="13"/>
      <c r="R7" s="13"/>
      <c r="S7" s="13"/>
      <c r="T7" s="13"/>
      <c r="U7" s="13"/>
    </row>
    <row r="8" spans="1:21" x14ac:dyDescent="0.2">
      <c r="I8" s="13"/>
      <c r="J8" s="13"/>
      <c r="K8" s="13"/>
      <c r="L8" s="13"/>
      <c r="M8" s="13"/>
      <c r="Q8" s="13"/>
      <c r="R8" s="13"/>
      <c r="S8" s="13"/>
      <c r="T8" s="13"/>
      <c r="U8" s="13"/>
    </row>
    <row r="9" spans="1:21" x14ac:dyDescent="0.2">
      <c r="I9" s="13"/>
      <c r="J9" s="13"/>
      <c r="K9" s="13"/>
      <c r="L9" s="13"/>
      <c r="M9" s="13"/>
      <c r="Q9" s="13"/>
      <c r="R9" s="13"/>
      <c r="S9" s="13"/>
      <c r="T9" s="13"/>
      <c r="U9" s="13"/>
    </row>
    <row r="10" spans="1:21" x14ac:dyDescent="0.2">
      <c r="I10" s="13"/>
      <c r="J10" s="13"/>
      <c r="K10" s="13"/>
      <c r="L10" s="13"/>
      <c r="M10" s="13"/>
    </row>
    <row r="11" spans="1:21" x14ac:dyDescent="0.2">
      <c r="I11" s="13"/>
      <c r="J11" s="13"/>
      <c r="K11" s="13"/>
      <c r="L11" s="13"/>
      <c r="M11" s="13"/>
    </row>
    <row r="12" spans="1:21" x14ac:dyDescent="0.2">
      <c r="I12" s="13"/>
      <c r="J12" s="13"/>
      <c r="K12" s="13"/>
      <c r="L12" s="13"/>
      <c r="M12" s="13"/>
    </row>
  </sheetData>
  <mergeCells count="1">
    <mergeCell ref="A4:A5"/>
  </mergeCells>
  <pageMargins left="0.7" right="0.7" top="0.75" bottom="0.75" header="0.3" footer="0.3"/>
</worksheet>
</file>

<file path=xl/worksheets/sheet2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8774F97D-9C65-9C42-AD97-8145478065FF}">
  <dimension ref="A1:Q12"/>
  <sheetViews>
    <sheetView workbookViewId="0">
      <selection activeCell="B3" sqref="B3:H8"/>
    </sheetView>
  </sheetViews>
  <sheetFormatPr baseColWidth="10" defaultColWidth="8.83203125" defaultRowHeight="16" x14ac:dyDescent="0.2"/>
  <cols>
    <col min="1" max="1" width="18.1640625" style="7" bestFit="1" customWidth="1"/>
    <col min="2" max="2" width="12" style="7" bestFit="1" customWidth="1"/>
    <col min="3" max="8" width="5.83203125" style="7" bestFit="1" customWidth="1"/>
    <col min="9" max="10" width="8.83203125" style="7" customWidth="1"/>
    <col min="11" max="16384" width="8.83203125" style="7"/>
  </cols>
  <sheetData>
    <row r="1" spans="1:17" customFormat="1" ht="15" x14ac:dyDescent="0.2">
      <c r="A1" s="1" t="s">
        <v>40118</v>
      </c>
    </row>
    <row r="2" spans="1:17" customFormat="1" ht="15" x14ac:dyDescent="0.2"/>
    <row r="3" spans="1:17" x14ac:dyDescent="0.2">
      <c r="B3" s="7" t="s">
        <v>40116</v>
      </c>
      <c r="C3" s="9">
        <v>7</v>
      </c>
      <c r="D3" s="9">
        <v>10</v>
      </c>
      <c r="E3" s="9">
        <v>14</v>
      </c>
      <c r="F3" s="7">
        <v>18</v>
      </c>
      <c r="G3" s="7">
        <v>21</v>
      </c>
      <c r="H3" s="7">
        <v>24</v>
      </c>
    </row>
    <row r="4" spans="1:17" x14ac:dyDescent="0.2">
      <c r="A4" s="8"/>
      <c r="B4" s="9" t="s">
        <v>40111</v>
      </c>
      <c r="C4" s="9">
        <v>36.6</v>
      </c>
      <c r="D4" s="9">
        <v>63.9</v>
      </c>
      <c r="E4" s="7">
        <v>88.9</v>
      </c>
      <c r="F4" s="7">
        <v>95.7</v>
      </c>
      <c r="G4" s="7">
        <v>97.8</v>
      </c>
      <c r="H4" s="7">
        <v>98.5</v>
      </c>
      <c r="M4" s="13"/>
      <c r="N4" s="13"/>
      <c r="O4" s="13"/>
      <c r="P4" s="13"/>
      <c r="Q4" s="13"/>
    </row>
    <row r="5" spans="1:17" x14ac:dyDescent="0.2">
      <c r="A5" s="8"/>
      <c r="B5" s="9" t="s">
        <v>40112</v>
      </c>
      <c r="C5" s="9">
        <v>70.900000000000006</v>
      </c>
      <c r="D5" s="9">
        <v>78.5</v>
      </c>
      <c r="E5" s="7">
        <v>87.4</v>
      </c>
      <c r="F5" s="7">
        <v>96.9</v>
      </c>
      <c r="G5" s="7">
        <v>95.4</v>
      </c>
      <c r="H5" s="7">
        <v>98.8</v>
      </c>
      <c r="M5" s="13"/>
      <c r="N5" s="13"/>
      <c r="O5" s="13"/>
      <c r="P5" s="13"/>
      <c r="Q5" s="13"/>
    </row>
    <row r="6" spans="1:17" x14ac:dyDescent="0.2">
      <c r="B6" s="9" t="s">
        <v>40113</v>
      </c>
      <c r="C6" s="7">
        <v>65.3</v>
      </c>
      <c r="D6" s="7">
        <v>79.7</v>
      </c>
      <c r="E6" s="7">
        <v>90.5</v>
      </c>
      <c r="F6" s="7">
        <v>95.7</v>
      </c>
      <c r="G6" s="7">
        <v>98.5</v>
      </c>
      <c r="H6" s="7">
        <v>99.6</v>
      </c>
      <c r="M6" s="13"/>
      <c r="N6" s="13"/>
      <c r="O6" s="13"/>
      <c r="P6" s="13"/>
      <c r="Q6" s="13"/>
    </row>
    <row r="7" spans="1:17" x14ac:dyDescent="0.2">
      <c r="B7" s="9" t="s">
        <v>40114</v>
      </c>
      <c r="C7" s="7">
        <v>59.1</v>
      </c>
      <c r="D7" s="7">
        <v>77.8</v>
      </c>
      <c r="E7" s="7">
        <v>93</v>
      </c>
      <c r="F7" s="7">
        <v>97.3</v>
      </c>
      <c r="G7" s="7">
        <v>98.3</v>
      </c>
      <c r="H7" s="7">
        <v>99.5</v>
      </c>
      <c r="M7" s="13"/>
      <c r="N7" s="13"/>
      <c r="O7" s="13"/>
      <c r="P7" s="13"/>
      <c r="Q7" s="13"/>
    </row>
    <row r="8" spans="1:17" x14ac:dyDescent="0.2">
      <c r="B8" s="7" t="s">
        <v>40115</v>
      </c>
      <c r="C8" s="7">
        <v>41.3</v>
      </c>
      <c r="D8" s="7">
        <v>55.9</v>
      </c>
      <c r="E8" s="7">
        <v>81.3</v>
      </c>
      <c r="F8" s="7">
        <v>89.2</v>
      </c>
      <c r="G8" s="7">
        <v>96.5</v>
      </c>
      <c r="H8" s="7">
        <v>99</v>
      </c>
      <c r="M8" s="13"/>
      <c r="N8" s="13"/>
      <c r="O8" s="13"/>
      <c r="P8" s="13"/>
      <c r="Q8" s="13"/>
    </row>
    <row r="9" spans="1:17" x14ac:dyDescent="0.2">
      <c r="M9" s="13"/>
      <c r="N9" s="13"/>
      <c r="O9" s="13"/>
      <c r="P9" s="13"/>
      <c r="Q9" s="13"/>
    </row>
    <row r="10" spans="1:17" x14ac:dyDescent="0.2">
      <c r="M10" s="13"/>
      <c r="N10" s="13"/>
      <c r="O10" s="13"/>
      <c r="P10" s="13"/>
      <c r="Q10" s="13"/>
    </row>
    <row r="11" spans="1:17" x14ac:dyDescent="0.2">
      <c r="M11" s="13"/>
      <c r="N11" s="13"/>
      <c r="O11" s="13"/>
      <c r="P11" s="13"/>
      <c r="Q11" s="13"/>
    </row>
    <row r="12" spans="1:17" x14ac:dyDescent="0.2">
      <c r="M12" s="13"/>
      <c r="N12" s="13"/>
      <c r="O12" s="13"/>
      <c r="P12" s="13"/>
      <c r="Q12" s="13"/>
    </row>
  </sheetData>
  <pageMargins left="0.7" right="0.7" top="0.75" bottom="0.75" header="0.3" footer="0.3"/>
</worksheet>
</file>

<file path=xl/worksheets/sheet2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33F5289B-6CF0-5E40-B572-819AE114E7AE}">
  <dimension ref="A1:Z12"/>
  <sheetViews>
    <sheetView workbookViewId="0">
      <selection activeCell="B3" sqref="B3"/>
    </sheetView>
  </sheetViews>
  <sheetFormatPr baseColWidth="10" defaultColWidth="8.83203125" defaultRowHeight="16" x14ac:dyDescent="0.2"/>
  <cols>
    <col min="1" max="1" width="18.1640625" style="7" bestFit="1" customWidth="1"/>
    <col min="2" max="2" width="12" style="7" bestFit="1" customWidth="1"/>
    <col min="3" max="3" width="9.33203125" style="7" bestFit="1" customWidth="1"/>
    <col min="4" max="8" width="10.5" style="7" bestFit="1" customWidth="1"/>
    <col min="9" max="10" width="12.83203125" style="7" bestFit="1" customWidth="1"/>
    <col min="11" max="11" width="14" style="7" bestFit="1" customWidth="1"/>
    <col min="12" max="16384" width="8.83203125" style="7"/>
  </cols>
  <sheetData>
    <row r="1" spans="1:26" customFormat="1" ht="15" x14ac:dyDescent="0.2">
      <c r="A1" s="1" t="s">
        <v>40117</v>
      </c>
    </row>
    <row r="2" spans="1:26" customFormat="1" ht="15" x14ac:dyDescent="0.2"/>
    <row r="3" spans="1:26" x14ac:dyDescent="0.2">
      <c r="B3" s="7" t="s">
        <v>40116</v>
      </c>
      <c r="C3" s="9">
        <v>3</v>
      </c>
      <c r="D3" s="9">
        <v>7</v>
      </c>
      <c r="E3" s="9">
        <v>10</v>
      </c>
      <c r="F3" s="9">
        <v>14</v>
      </c>
      <c r="G3" s="7">
        <v>18</v>
      </c>
      <c r="H3" s="7">
        <v>21</v>
      </c>
    </row>
    <row r="4" spans="1:26" x14ac:dyDescent="0.2">
      <c r="A4" s="8"/>
      <c r="B4" s="9" t="s">
        <v>40111</v>
      </c>
      <c r="C4" s="9">
        <v>400000</v>
      </c>
      <c r="D4" s="9">
        <v>2290000</v>
      </c>
      <c r="E4" s="9">
        <v>1750000</v>
      </c>
      <c r="F4" s="7">
        <v>692000</v>
      </c>
      <c r="G4" s="7">
        <v>64700</v>
      </c>
      <c r="H4" s="7">
        <v>591</v>
      </c>
      <c r="N4" s="13"/>
      <c r="O4" s="13"/>
      <c r="P4" s="13"/>
      <c r="Q4" s="13"/>
      <c r="R4" s="13"/>
      <c r="V4" s="13"/>
      <c r="W4" s="13"/>
      <c r="X4" s="13"/>
      <c r="Y4" s="13"/>
      <c r="Z4" s="13"/>
    </row>
    <row r="5" spans="1:26" x14ac:dyDescent="0.2">
      <c r="A5" s="8"/>
      <c r="B5" s="9" t="s">
        <v>40112</v>
      </c>
      <c r="C5" s="9">
        <v>1600000</v>
      </c>
      <c r="D5" s="9">
        <v>16200000</v>
      </c>
      <c r="E5" s="9">
        <v>23800000</v>
      </c>
      <c r="F5" s="7">
        <v>83600000</v>
      </c>
      <c r="G5" s="7">
        <v>71300000</v>
      </c>
      <c r="H5" s="7">
        <v>55800000</v>
      </c>
      <c r="N5" s="13"/>
      <c r="O5" s="13"/>
      <c r="P5" s="13"/>
      <c r="Q5" s="13"/>
      <c r="R5" s="13"/>
      <c r="V5" s="13"/>
      <c r="W5" s="13"/>
      <c r="X5" s="13"/>
      <c r="Y5" s="13"/>
      <c r="Z5" s="13"/>
    </row>
    <row r="6" spans="1:26" x14ac:dyDescent="0.2">
      <c r="B6" s="9" t="s">
        <v>40113</v>
      </c>
      <c r="C6" s="9">
        <v>1600000</v>
      </c>
      <c r="D6" s="7">
        <v>13400000</v>
      </c>
      <c r="E6" s="7">
        <v>26800000</v>
      </c>
      <c r="F6" s="7">
        <v>49500000</v>
      </c>
      <c r="G6" s="7">
        <v>70600000</v>
      </c>
      <c r="H6" s="7">
        <v>27700000</v>
      </c>
      <c r="N6" s="13"/>
      <c r="O6" s="13"/>
      <c r="P6" s="13"/>
      <c r="Q6" s="13"/>
      <c r="R6" s="13"/>
      <c r="V6" s="13"/>
      <c r="W6" s="13"/>
      <c r="X6" s="13"/>
      <c r="Y6" s="13"/>
      <c r="Z6" s="13"/>
    </row>
    <row r="7" spans="1:26" x14ac:dyDescent="0.2">
      <c r="B7" s="9" t="s">
        <v>40114</v>
      </c>
      <c r="C7" s="9">
        <v>1600000</v>
      </c>
      <c r="D7" s="7">
        <v>11200000</v>
      </c>
      <c r="E7" s="7">
        <v>23800000</v>
      </c>
      <c r="F7" s="7">
        <v>52500000</v>
      </c>
      <c r="G7" s="7">
        <v>14100000</v>
      </c>
      <c r="H7" s="7">
        <v>4880000</v>
      </c>
      <c r="N7" s="13"/>
      <c r="O7" s="13"/>
      <c r="P7" s="13"/>
      <c r="Q7" s="13"/>
      <c r="R7" s="13"/>
      <c r="V7" s="13"/>
      <c r="W7" s="13"/>
      <c r="X7" s="13"/>
      <c r="Y7" s="13"/>
      <c r="Z7" s="13"/>
    </row>
    <row r="8" spans="1:26" x14ac:dyDescent="0.2">
      <c r="B8" s="7" t="s">
        <v>40115</v>
      </c>
      <c r="C8" s="7">
        <v>1600000</v>
      </c>
      <c r="D8" s="7">
        <v>5080000</v>
      </c>
      <c r="E8" s="7">
        <v>6300000</v>
      </c>
      <c r="F8" s="7">
        <v>2990000</v>
      </c>
      <c r="G8" s="7">
        <v>3090000</v>
      </c>
      <c r="H8" s="7">
        <v>3640000</v>
      </c>
      <c r="N8" s="13"/>
      <c r="O8" s="13"/>
      <c r="P8" s="13"/>
      <c r="Q8" s="13"/>
      <c r="R8" s="13"/>
      <c r="V8" s="13"/>
      <c r="W8" s="13"/>
      <c r="X8" s="13"/>
      <c r="Y8" s="13"/>
      <c r="Z8" s="13"/>
    </row>
    <row r="9" spans="1:26" x14ac:dyDescent="0.2">
      <c r="N9" s="13"/>
      <c r="O9" s="13"/>
      <c r="P9" s="13"/>
      <c r="Q9" s="13"/>
      <c r="R9" s="13"/>
      <c r="V9" s="13"/>
      <c r="W9" s="13"/>
      <c r="X9" s="13"/>
      <c r="Y9" s="13"/>
      <c r="Z9" s="13"/>
    </row>
    <row r="10" spans="1:26" x14ac:dyDescent="0.2">
      <c r="N10" s="13"/>
      <c r="O10" s="13"/>
      <c r="P10" s="13"/>
      <c r="Q10" s="13"/>
      <c r="R10" s="13"/>
    </row>
    <row r="11" spans="1:26" x14ac:dyDescent="0.2">
      <c r="N11" s="13"/>
      <c r="O11" s="13"/>
      <c r="P11" s="13"/>
      <c r="Q11" s="13"/>
      <c r="R11" s="13"/>
    </row>
    <row r="12" spans="1:26" x14ac:dyDescent="0.2">
      <c r="N12" s="13"/>
      <c r="O12" s="13"/>
      <c r="P12" s="13"/>
      <c r="Q12" s="13"/>
      <c r="R12" s="13"/>
    </row>
  </sheetData>
  <pageMargins left="0.7" right="0.7" top="0.75" bottom="0.75" header="0.3" footer="0.3"/>
</worksheet>
</file>

<file path=xl/worksheets/sheet2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72E1D1ED-1206-D547-965B-0FC99881913F}">
  <dimension ref="A1:R12"/>
  <sheetViews>
    <sheetView workbookViewId="0">
      <selection activeCell="B3" sqref="B3"/>
    </sheetView>
  </sheetViews>
  <sheetFormatPr baseColWidth="10" defaultColWidth="8.83203125" defaultRowHeight="16" x14ac:dyDescent="0.2"/>
  <cols>
    <col min="1" max="1" width="18.1640625" style="7" bestFit="1" customWidth="1"/>
    <col min="2" max="2" width="12" style="7" bestFit="1" customWidth="1"/>
    <col min="3" max="3" width="9.33203125" style="7" bestFit="1" customWidth="1"/>
    <col min="4" max="5" width="10.5" style="7" bestFit="1" customWidth="1"/>
    <col min="6" max="8" width="11.6640625" style="7" bestFit="1" customWidth="1"/>
    <col min="9" max="10" width="12.83203125" style="7" bestFit="1" customWidth="1"/>
    <col min="11" max="11" width="14" style="7" bestFit="1" customWidth="1"/>
    <col min="12" max="16384" width="8.83203125" style="7"/>
  </cols>
  <sheetData>
    <row r="1" spans="1:18" customFormat="1" ht="15" x14ac:dyDescent="0.2">
      <c r="A1" s="1" t="s">
        <v>40110</v>
      </c>
    </row>
    <row r="2" spans="1:18" customFormat="1" ht="15" x14ac:dyDescent="0.2"/>
    <row r="3" spans="1:18" x14ac:dyDescent="0.2">
      <c r="B3" s="7" t="s">
        <v>40116</v>
      </c>
      <c r="C3" s="9">
        <v>3</v>
      </c>
      <c r="D3" s="9">
        <v>7</v>
      </c>
      <c r="E3" s="9">
        <v>10</v>
      </c>
      <c r="F3" s="9">
        <v>14</v>
      </c>
      <c r="G3" s="7">
        <v>18</v>
      </c>
      <c r="H3" s="7">
        <v>21</v>
      </c>
      <c r="I3" s="7">
        <v>24</v>
      </c>
      <c r="J3" s="7">
        <v>28</v>
      </c>
      <c r="K3" s="7">
        <v>31</v>
      </c>
    </row>
    <row r="4" spans="1:18" x14ac:dyDescent="0.2">
      <c r="A4" s="8"/>
      <c r="B4" s="9" t="s">
        <v>40111</v>
      </c>
      <c r="C4" s="9">
        <v>800000</v>
      </c>
      <c r="D4" s="9">
        <v>3320000</v>
      </c>
      <c r="E4" s="9">
        <v>4770000</v>
      </c>
      <c r="F4" s="7">
        <v>20100000</v>
      </c>
      <c r="G4" s="7">
        <v>29100000</v>
      </c>
      <c r="H4" s="7">
        <v>152000000</v>
      </c>
      <c r="I4" s="7">
        <v>464000000</v>
      </c>
      <c r="J4" s="7">
        <v>789000000</v>
      </c>
      <c r="K4" s="7">
        <v>843000000</v>
      </c>
      <c r="N4" s="13"/>
      <c r="O4" s="13"/>
      <c r="P4" s="13"/>
      <c r="Q4" s="13"/>
      <c r="R4" s="13"/>
    </row>
    <row r="5" spans="1:18" x14ac:dyDescent="0.2">
      <c r="A5" s="8"/>
      <c r="B5" s="9" t="s">
        <v>40112</v>
      </c>
      <c r="C5" s="9">
        <v>1600000</v>
      </c>
      <c r="D5" s="9">
        <v>15600000</v>
      </c>
      <c r="E5" s="9">
        <v>24100000</v>
      </c>
      <c r="F5" s="7">
        <v>69600000</v>
      </c>
      <c r="G5" s="7">
        <v>85300000</v>
      </c>
      <c r="H5" s="7">
        <v>587000000</v>
      </c>
      <c r="I5" s="7">
        <v>1710000000</v>
      </c>
      <c r="J5" s="7">
        <v>7940000000</v>
      </c>
      <c r="K5" s="7">
        <v>19500000000</v>
      </c>
      <c r="N5" s="13"/>
      <c r="O5" s="13"/>
      <c r="P5" s="13"/>
      <c r="Q5" s="13"/>
      <c r="R5" s="13"/>
    </row>
    <row r="6" spans="1:18" x14ac:dyDescent="0.2">
      <c r="B6" s="9" t="s">
        <v>40113</v>
      </c>
      <c r="C6" s="9">
        <v>1600000</v>
      </c>
      <c r="D6" s="7">
        <v>13500000</v>
      </c>
      <c r="E6" s="7">
        <v>28700000</v>
      </c>
      <c r="F6" s="7">
        <v>134000000</v>
      </c>
      <c r="G6" s="7">
        <v>157000000</v>
      </c>
      <c r="H6" s="7">
        <v>757000000</v>
      </c>
      <c r="I6" s="7">
        <v>2600000000</v>
      </c>
      <c r="J6" s="7">
        <v>9660000000</v>
      </c>
      <c r="K6" s="7">
        <v>27600000000</v>
      </c>
      <c r="N6" s="13"/>
      <c r="O6" s="13"/>
      <c r="P6" s="13"/>
      <c r="Q6" s="13"/>
      <c r="R6" s="13"/>
    </row>
    <row r="7" spans="1:18" x14ac:dyDescent="0.2">
      <c r="B7" s="9" t="s">
        <v>40114</v>
      </c>
      <c r="C7" s="9">
        <v>1600000</v>
      </c>
      <c r="D7" s="7">
        <v>9100000</v>
      </c>
      <c r="E7" s="7">
        <v>19200000</v>
      </c>
      <c r="F7" s="7">
        <v>98600000</v>
      </c>
      <c r="G7" s="7">
        <v>62100000</v>
      </c>
      <c r="H7" s="7">
        <v>385000000</v>
      </c>
      <c r="I7" s="7">
        <v>1610000000</v>
      </c>
      <c r="J7" s="7">
        <v>5320000000</v>
      </c>
      <c r="K7" s="7">
        <v>14400000000</v>
      </c>
      <c r="N7" s="13"/>
      <c r="O7" s="13"/>
      <c r="P7" s="13"/>
      <c r="Q7" s="13"/>
      <c r="R7" s="13"/>
    </row>
    <row r="8" spans="1:18" x14ac:dyDescent="0.2">
      <c r="B8" s="7" t="s">
        <v>40115</v>
      </c>
      <c r="C8" s="7">
        <v>1600000</v>
      </c>
      <c r="D8" s="7">
        <v>4700000</v>
      </c>
      <c r="E8" s="7">
        <v>6250000</v>
      </c>
      <c r="F8" s="7">
        <v>27500000</v>
      </c>
      <c r="G8" s="7">
        <v>29900000</v>
      </c>
      <c r="H8" s="7">
        <v>113000000</v>
      </c>
      <c r="I8" s="7">
        <v>313000000</v>
      </c>
      <c r="J8" s="7">
        <v>585000000</v>
      </c>
      <c r="K8" s="7">
        <v>406000000</v>
      </c>
      <c r="N8" s="13"/>
      <c r="O8" s="13"/>
      <c r="P8" s="13"/>
      <c r="Q8" s="13"/>
      <c r="R8" s="13"/>
    </row>
    <row r="9" spans="1:18" x14ac:dyDescent="0.2">
      <c r="N9" s="13"/>
      <c r="O9" s="13"/>
      <c r="P9" s="13"/>
      <c r="Q9" s="13"/>
      <c r="R9" s="13"/>
    </row>
    <row r="10" spans="1:18" x14ac:dyDescent="0.2">
      <c r="N10" s="13"/>
      <c r="O10" s="13"/>
      <c r="P10" s="13"/>
      <c r="Q10" s="13"/>
      <c r="R10" s="13"/>
    </row>
    <row r="11" spans="1:18" x14ac:dyDescent="0.2">
      <c r="N11" s="13"/>
      <c r="O11" s="13"/>
      <c r="P11" s="13"/>
      <c r="Q11" s="13"/>
      <c r="R11" s="13"/>
    </row>
    <row r="12" spans="1:18" x14ac:dyDescent="0.2">
      <c r="N12" s="13"/>
      <c r="O12" s="13"/>
      <c r="P12" s="13"/>
      <c r="Q12" s="13"/>
      <c r="R12" s="13"/>
    </row>
  </sheetData>
  <pageMargins left="0.7" right="0.7" top="0.75" bottom="0.75" header="0.3" footer="0.3"/>
</worksheet>
</file>

<file path=xl/worksheets/sheet2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C3058DD0-FA23-A549-88B2-EA39153AE82D}">
  <dimension ref="A1:K45"/>
  <sheetViews>
    <sheetView workbookViewId="0">
      <selection activeCell="A4" sqref="A4:A7"/>
    </sheetView>
  </sheetViews>
  <sheetFormatPr baseColWidth="10" defaultColWidth="8.83203125" defaultRowHeight="15" x14ac:dyDescent="0.2"/>
  <cols>
    <col min="1" max="1" width="19.5" bestFit="1" customWidth="1"/>
    <col min="2" max="2" width="8.83203125" bestFit="1" customWidth="1"/>
    <col min="3" max="4" width="5.83203125" bestFit="1" customWidth="1"/>
    <col min="5" max="5" width="12.1640625" bestFit="1" customWidth="1"/>
    <col min="6" max="6" width="6.6640625" bestFit="1" customWidth="1"/>
    <col min="7" max="7" width="14.5" bestFit="1" customWidth="1"/>
    <col min="8" max="8" width="7.83203125" bestFit="1" customWidth="1"/>
    <col min="9" max="9" width="15.6640625" bestFit="1" customWidth="1"/>
    <col min="10" max="10" width="7.83203125" bestFit="1" customWidth="1"/>
    <col min="11" max="11" width="15.6640625" bestFit="1" customWidth="1"/>
    <col min="12" max="14" width="12.83203125" bestFit="1" customWidth="1"/>
    <col min="15" max="15" width="9.33203125" bestFit="1" customWidth="1"/>
    <col min="16" max="16" width="5.83203125" bestFit="1" customWidth="1"/>
    <col min="18" max="18" width="9.6640625" bestFit="1" customWidth="1"/>
    <col min="19" max="19" width="17.6640625" bestFit="1" customWidth="1"/>
    <col min="21" max="21" width="9.1640625" bestFit="1" customWidth="1"/>
    <col min="22" max="22" width="17.1640625" bestFit="1" customWidth="1"/>
    <col min="24" max="24" width="7.83203125" bestFit="1" customWidth="1"/>
    <col min="25" max="25" width="15.6640625" bestFit="1" customWidth="1"/>
    <col min="27" max="27" width="10" bestFit="1" customWidth="1"/>
    <col min="28" max="28" width="17.5" bestFit="1" customWidth="1"/>
  </cols>
  <sheetData>
    <row r="1" spans="1:11" x14ac:dyDescent="0.2">
      <c r="A1" s="1" t="s">
        <v>40130</v>
      </c>
    </row>
    <row r="3" spans="1:11" s="7" customFormat="1" ht="16" x14ac:dyDescent="0.2">
      <c r="C3" s="7" t="s">
        <v>40125</v>
      </c>
      <c r="D3" s="7" t="s">
        <v>40131</v>
      </c>
      <c r="E3" s="7" t="s">
        <v>40132</v>
      </c>
      <c r="F3" s="7" t="s">
        <v>5</v>
      </c>
      <c r="G3" s="7" t="s">
        <v>40133</v>
      </c>
      <c r="H3" s="7" t="s">
        <v>40126</v>
      </c>
      <c r="I3" s="7" t="s">
        <v>40127</v>
      </c>
      <c r="J3" s="7" t="s">
        <v>40134</v>
      </c>
      <c r="K3" s="7" t="s">
        <v>40135</v>
      </c>
    </row>
    <row r="4" spans="1:11" s="7" customFormat="1" ht="16" x14ac:dyDescent="0.2">
      <c r="A4" s="28" t="s">
        <v>40138</v>
      </c>
      <c r="B4" s="14" t="s">
        <v>40128</v>
      </c>
      <c r="C4" s="7">
        <v>7.92</v>
      </c>
      <c r="D4" s="7">
        <v>25.7</v>
      </c>
      <c r="E4" s="7">
        <v>64.900000000000006</v>
      </c>
      <c r="F4" s="7">
        <v>24.3</v>
      </c>
      <c r="G4" s="7">
        <v>38.200000000000003</v>
      </c>
      <c r="H4" s="7">
        <v>23.3</v>
      </c>
      <c r="I4" s="7">
        <v>30.4</v>
      </c>
      <c r="J4" s="7">
        <v>47.4</v>
      </c>
      <c r="K4" s="7">
        <v>30.9</v>
      </c>
    </row>
    <row r="5" spans="1:11" s="7" customFormat="1" ht="16" x14ac:dyDescent="0.2">
      <c r="A5" s="28"/>
      <c r="B5" s="14" t="s">
        <v>40128</v>
      </c>
      <c r="C5" s="7">
        <v>7.22</v>
      </c>
      <c r="D5" s="7">
        <v>24.9</v>
      </c>
      <c r="E5" s="7">
        <v>65</v>
      </c>
      <c r="F5" s="7">
        <v>25.8</v>
      </c>
      <c r="G5" s="7">
        <v>38.700000000000003</v>
      </c>
      <c r="H5" s="7">
        <v>24.2</v>
      </c>
      <c r="I5" s="7">
        <v>31</v>
      </c>
      <c r="J5" s="7">
        <v>43.6</v>
      </c>
      <c r="K5" s="7">
        <v>30.7</v>
      </c>
    </row>
    <row r="6" spans="1:11" s="7" customFormat="1" ht="16" x14ac:dyDescent="0.2">
      <c r="A6" s="28"/>
      <c r="B6" s="14" t="s">
        <v>40129</v>
      </c>
      <c r="C6" s="7">
        <v>5.92</v>
      </c>
      <c r="D6" s="7">
        <v>77.2</v>
      </c>
      <c r="E6" s="7">
        <v>79.599999999999994</v>
      </c>
      <c r="F6" s="7">
        <v>84.9</v>
      </c>
      <c r="G6" s="7">
        <v>80.8</v>
      </c>
      <c r="H6" s="7">
        <v>81.2</v>
      </c>
      <c r="I6" s="7">
        <v>80.400000000000006</v>
      </c>
      <c r="J6" s="7">
        <v>83.2</v>
      </c>
      <c r="K6" s="7">
        <v>82.9</v>
      </c>
    </row>
    <row r="7" spans="1:11" s="7" customFormat="1" ht="16" x14ac:dyDescent="0.2">
      <c r="A7" s="28"/>
      <c r="B7" s="14" t="s">
        <v>40129</v>
      </c>
      <c r="C7" s="7">
        <v>5.58</v>
      </c>
      <c r="F7" s="7">
        <v>84.6</v>
      </c>
      <c r="G7" s="7">
        <v>80.599999999999994</v>
      </c>
      <c r="H7" s="7">
        <v>82</v>
      </c>
      <c r="I7" s="7">
        <v>79.900000000000006</v>
      </c>
      <c r="J7" s="7">
        <v>84.4</v>
      </c>
      <c r="K7" s="7">
        <v>82.8</v>
      </c>
    </row>
    <row r="8" spans="1:11" s="7" customFormat="1" ht="16" x14ac:dyDescent="0.2"/>
    <row r="9" spans="1:11" s="7" customFormat="1" ht="16" x14ac:dyDescent="0.2"/>
    <row r="10" spans="1:11" s="7" customFormat="1" ht="16" x14ac:dyDescent="0.2"/>
    <row r="11" spans="1:11" s="7" customFormat="1" ht="16" x14ac:dyDescent="0.2"/>
    <row r="12" spans="1:11" s="7" customFormat="1" ht="16" x14ac:dyDescent="0.2"/>
    <row r="13" spans="1:11" s="7" customFormat="1" ht="16" x14ac:dyDescent="0.2"/>
    <row r="14" spans="1:11" s="7" customFormat="1" ht="16" x14ac:dyDescent="0.2"/>
    <row r="15" spans="1:11" s="7" customFormat="1" ht="16" x14ac:dyDescent="0.2"/>
    <row r="16" spans="1:11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mergeCells count="1">
    <mergeCell ref="A4:A7"/>
  </mergeCells>
  <pageMargins left="0.7" right="0.7" top="0.75" bottom="0.75" header="0.3" footer="0.3"/>
</worksheet>
</file>

<file path=xl/worksheets/sheet2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BBD3E11D-FA07-6A44-BDF0-F213A45A7241}">
  <dimension ref="A1:K45"/>
  <sheetViews>
    <sheetView workbookViewId="0">
      <selection activeCell="A4" sqref="A4:A7"/>
    </sheetView>
  </sheetViews>
  <sheetFormatPr baseColWidth="10" defaultColWidth="8.83203125" defaultRowHeight="15" x14ac:dyDescent="0.2"/>
  <cols>
    <col min="1" max="1" width="19.5" bestFit="1" customWidth="1"/>
    <col min="2" max="2" width="8.83203125" bestFit="1" customWidth="1"/>
    <col min="3" max="4" width="5.83203125" bestFit="1" customWidth="1"/>
    <col min="5" max="5" width="12.1640625" bestFit="1" customWidth="1"/>
    <col min="6" max="6" width="6.6640625" bestFit="1" customWidth="1"/>
    <col min="7" max="7" width="14.5" bestFit="1" customWidth="1"/>
    <col min="8" max="8" width="7.83203125" bestFit="1" customWidth="1"/>
    <col min="9" max="9" width="15.6640625" bestFit="1" customWidth="1"/>
    <col min="10" max="10" width="7.83203125" bestFit="1" customWidth="1"/>
    <col min="11" max="11" width="15.6640625" bestFit="1" customWidth="1"/>
    <col min="12" max="14" width="12.83203125" bestFit="1" customWidth="1"/>
    <col min="15" max="15" width="9.33203125" bestFit="1" customWidth="1"/>
    <col min="16" max="16" width="5.83203125" bestFit="1" customWidth="1"/>
    <col min="18" max="18" width="9.6640625" bestFit="1" customWidth="1"/>
    <col min="19" max="19" width="17.6640625" bestFit="1" customWidth="1"/>
    <col min="21" max="21" width="9.1640625" bestFit="1" customWidth="1"/>
    <col min="22" max="22" width="17.1640625" bestFit="1" customWidth="1"/>
    <col min="24" max="24" width="7.83203125" bestFit="1" customWidth="1"/>
    <col min="25" max="25" width="15.6640625" bestFit="1" customWidth="1"/>
    <col min="27" max="27" width="10" bestFit="1" customWidth="1"/>
    <col min="28" max="28" width="17.5" bestFit="1" customWidth="1"/>
  </cols>
  <sheetData>
    <row r="1" spans="1:11" x14ac:dyDescent="0.2">
      <c r="A1" s="1" t="s">
        <v>40136</v>
      </c>
    </row>
    <row r="3" spans="1:11" s="7" customFormat="1" ht="16" x14ac:dyDescent="0.2">
      <c r="C3" s="7" t="s">
        <v>40125</v>
      </c>
      <c r="D3" s="7" t="s">
        <v>40131</v>
      </c>
      <c r="E3" s="7" t="s">
        <v>40132</v>
      </c>
      <c r="F3" s="7" t="s">
        <v>5</v>
      </c>
      <c r="G3" s="7" t="s">
        <v>40133</v>
      </c>
      <c r="H3" s="7" t="s">
        <v>40126</v>
      </c>
      <c r="I3" s="7" t="s">
        <v>40127</v>
      </c>
      <c r="J3" s="7" t="s">
        <v>40134</v>
      </c>
      <c r="K3" s="7" t="s">
        <v>40135</v>
      </c>
    </row>
    <row r="4" spans="1:11" s="7" customFormat="1" ht="16" x14ac:dyDescent="0.2">
      <c r="A4" s="28" t="s">
        <v>40138</v>
      </c>
      <c r="B4" s="14" t="s">
        <v>40128</v>
      </c>
      <c r="C4" s="7">
        <v>6.49</v>
      </c>
      <c r="D4" s="7">
        <v>6.39</v>
      </c>
      <c r="E4" s="7">
        <v>51.3</v>
      </c>
      <c r="F4" s="7">
        <v>9.83</v>
      </c>
      <c r="G4" s="7">
        <v>12.3</v>
      </c>
      <c r="H4" s="7">
        <v>6.56</v>
      </c>
      <c r="I4" s="7">
        <v>6.19</v>
      </c>
      <c r="J4" s="7">
        <v>4.74</v>
      </c>
      <c r="K4" s="7">
        <v>6.16</v>
      </c>
    </row>
    <row r="5" spans="1:11" s="7" customFormat="1" ht="16" x14ac:dyDescent="0.2">
      <c r="A5" s="28"/>
      <c r="B5" s="14" t="s">
        <v>40128</v>
      </c>
      <c r="C5" s="7">
        <v>6.74</v>
      </c>
      <c r="D5" s="7">
        <v>7</v>
      </c>
      <c r="E5" s="7">
        <v>51.5</v>
      </c>
      <c r="F5" s="7">
        <v>10.3</v>
      </c>
      <c r="G5" s="7">
        <v>11.9</v>
      </c>
      <c r="H5" s="7">
        <v>6.59</v>
      </c>
      <c r="I5" s="7">
        <v>6.43</v>
      </c>
      <c r="J5" s="7">
        <v>4.66</v>
      </c>
      <c r="K5" s="7">
        <v>6.51</v>
      </c>
    </row>
    <row r="6" spans="1:11" s="7" customFormat="1" ht="16" x14ac:dyDescent="0.2">
      <c r="A6" s="28"/>
      <c r="B6" s="14" t="s">
        <v>40129</v>
      </c>
      <c r="C6" s="7">
        <v>4.17</v>
      </c>
      <c r="D6" s="7">
        <v>4.95</v>
      </c>
      <c r="E6" s="7">
        <v>59.1</v>
      </c>
      <c r="F6" s="7">
        <v>4.59</v>
      </c>
      <c r="G6" s="7">
        <v>36.299999999999997</v>
      </c>
      <c r="H6" s="7">
        <v>5.36</v>
      </c>
      <c r="I6" s="7">
        <v>24.3</v>
      </c>
      <c r="J6" s="7">
        <v>4.58</v>
      </c>
      <c r="K6" s="7">
        <v>4.95</v>
      </c>
    </row>
    <row r="7" spans="1:11" s="7" customFormat="1" ht="16" x14ac:dyDescent="0.2">
      <c r="A7" s="28"/>
      <c r="B7" s="14" t="s">
        <v>40129</v>
      </c>
      <c r="C7" s="7">
        <v>4.26</v>
      </c>
      <c r="D7" s="7">
        <v>5.33</v>
      </c>
      <c r="E7" s="7">
        <v>57.1</v>
      </c>
      <c r="F7" s="7">
        <v>4.67</v>
      </c>
      <c r="G7" s="7">
        <v>34.1</v>
      </c>
      <c r="H7" s="7">
        <v>5.79</v>
      </c>
      <c r="I7" s="7">
        <v>25.3</v>
      </c>
      <c r="J7" s="7">
        <v>4.84</v>
      </c>
      <c r="K7" s="7">
        <v>4.93</v>
      </c>
    </row>
    <row r="8" spans="1:11" s="7" customFormat="1" ht="16" x14ac:dyDescent="0.2"/>
    <row r="9" spans="1:11" s="7" customFormat="1" ht="16" x14ac:dyDescent="0.2"/>
    <row r="10" spans="1:11" s="7" customFormat="1" ht="16" x14ac:dyDescent="0.2"/>
    <row r="11" spans="1:11" s="7" customFormat="1" ht="16" x14ac:dyDescent="0.2"/>
    <row r="12" spans="1:11" s="7" customFormat="1" ht="16" x14ac:dyDescent="0.2"/>
    <row r="13" spans="1:11" s="7" customFormat="1" ht="16" x14ac:dyDescent="0.2"/>
    <row r="14" spans="1:11" s="7" customFormat="1" ht="16" x14ac:dyDescent="0.2"/>
    <row r="15" spans="1:11" s="7" customFormat="1" ht="16" x14ac:dyDescent="0.2"/>
    <row r="16" spans="1:11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mergeCells count="1">
    <mergeCell ref="A4:A7"/>
  </mergeCells>
  <pageMargins left="0.7" right="0.7" top="0.75" bottom="0.75" header="0.3" footer="0.3"/>
</worksheet>
</file>

<file path=xl/worksheets/sheet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5C1B18F3-CAE2-6448-8651-90BE7BE88BF7}">
  <dimension ref="A1:C45"/>
  <sheetViews>
    <sheetView workbookViewId="0">
      <selection activeCell="I20" sqref="I20"/>
    </sheetView>
  </sheetViews>
  <sheetFormatPr baseColWidth="10" defaultColWidth="8.83203125" defaultRowHeight="15" x14ac:dyDescent="0.2"/>
  <cols>
    <col min="1" max="1" width="19.5" bestFit="1" customWidth="1"/>
    <col min="2" max="2" width="20.1640625" bestFit="1" customWidth="1"/>
    <col min="3" max="3" width="15.83203125" bestFit="1" customWidth="1"/>
  </cols>
  <sheetData>
    <row r="1" spans="1:3" x14ac:dyDescent="0.2">
      <c r="A1" s="1" t="s">
        <v>40280</v>
      </c>
    </row>
    <row r="3" spans="1:3" s="7" customFormat="1" ht="16" x14ac:dyDescent="0.2"/>
    <row r="4" spans="1:3" s="7" customFormat="1" ht="16" x14ac:dyDescent="0.2">
      <c r="A4" s="8"/>
      <c r="B4" s="7" t="s">
        <v>40260</v>
      </c>
      <c r="C4" s="7" t="s">
        <v>40305</v>
      </c>
    </row>
    <row r="5" spans="1:3" s="7" customFormat="1" ht="16" x14ac:dyDescent="0.2">
      <c r="A5" s="8"/>
      <c r="B5" s="7" t="s">
        <v>40281</v>
      </c>
      <c r="C5" s="7">
        <v>1.0586772</v>
      </c>
    </row>
    <row r="6" spans="1:3" s="7" customFormat="1" ht="16" x14ac:dyDescent="0.2">
      <c r="B6" s="7" t="s">
        <v>40282</v>
      </c>
      <c r="C6" s="7">
        <v>1.0166196999999999</v>
      </c>
    </row>
    <row r="7" spans="1:3" s="7" customFormat="1" ht="16" x14ac:dyDescent="0.2">
      <c r="B7" s="7" t="s">
        <v>40283</v>
      </c>
      <c r="C7" s="7">
        <v>0.98597040000000002</v>
      </c>
    </row>
    <row r="8" spans="1:3" s="7" customFormat="1" ht="16" x14ac:dyDescent="0.2">
      <c r="B8" s="7" t="s">
        <v>40284</v>
      </c>
      <c r="C8" s="7">
        <v>1.0088368999999999</v>
      </c>
    </row>
    <row r="9" spans="1:3" s="7" customFormat="1" ht="16" x14ac:dyDescent="0.2">
      <c r="B9" s="7" t="s">
        <v>40285</v>
      </c>
      <c r="C9" s="7">
        <v>0.98070639999999998</v>
      </c>
    </row>
    <row r="10" spans="1:3" s="7" customFormat="1" ht="16" x14ac:dyDescent="0.2">
      <c r="B10" s="7" t="s">
        <v>40286</v>
      </c>
      <c r="C10" s="7">
        <v>1.0207348000000001</v>
      </c>
    </row>
    <row r="11" spans="1:3" s="7" customFormat="1" ht="16" x14ac:dyDescent="0.2">
      <c r="B11" s="7" t="s">
        <v>40287</v>
      </c>
      <c r="C11" s="7">
        <v>1.244321</v>
      </c>
    </row>
    <row r="12" spans="1:3" s="7" customFormat="1" ht="16" x14ac:dyDescent="0.2">
      <c r="B12" s="7" t="s">
        <v>40288</v>
      </c>
      <c r="C12" s="7">
        <v>1.0055399</v>
      </c>
    </row>
    <row r="13" spans="1:3" s="7" customFormat="1" ht="16" x14ac:dyDescent="0.2">
      <c r="B13" s="7" t="s">
        <v>40289</v>
      </c>
      <c r="C13" s="7">
        <v>1.0182218000000001</v>
      </c>
    </row>
    <row r="14" spans="1:3" s="7" customFormat="1" ht="16" x14ac:dyDescent="0.2">
      <c r="B14" s="7" t="s">
        <v>40290</v>
      </c>
      <c r="C14" s="7">
        <v>0.96901899999999996</v>
      </c>
    </row>
    <row r="15" spans="1:3" s="7" customFormat="1" ht="16" x14ac:dyDescent="0.2">
      <c r="B15" s="7" t="s">
        <v>40291</v>
      </c>
      <c r="C15" s="7">
        <v>0.96866719999999995</v>
      </c>
    </row>
    <row r="16" spans="1:3" s="7" customFormat="1" ht="16" x14ac:dyDescent="0.2">
      <c r="B16" s="7" t="s">
        <v>40292</v>
      </c>
      <c r="C16" s="7">
        <v>0.97885040000000001</v>
      </c>
    </row>
    <row r="17" spans="2:3" s="7" customFormat="1" ht="16" x14ac:dyDescent="0.2">
      <c r="B17" s="7" t="s">
        <v>40293</v>
      </c>
      <c r="C17" s="7">
        <v>0.96767879999999995</v>
      </c>
    </row>
    <row r="18" spans="2:3" s="7" customFormat="1" ht="16" x14ac:dyDescent="0.2">
      <c r="B18" s="7" t="s">
        <v>40294</v>
      </c>
      <c r="C18" s="7">
        <v>0.97265650000000003</v>
      </c>
    </row>
    <row r="19" spans="2:3" s="7" customFormat="1" ht="16" x14ac:dyDescent="0.2">
      <c r="B19" s="7" t="s">
        <v>40295</v>
      </c>
      <c r="C19" s="7">
        <v>0.98275270000000003</v>
      </c>
    </row>
    <row r="20" spans="2:3" s="7" customFormat="1" ht="16" x14ac:dyDescent="0.2">
      <c r="B20" s="7" t="s">
        <v>40296</v>
      </c>
      <c r="C20" s="7">
        <v>0.96452919999999998</v>
      </c>
    </row>
    <row r="21" spans="2:3" s="7" customFormat="1" ht="16" x14ac:dyDescent="0.2">
      <c r="B21" s="7" t="s">
        <v>40297</v>
      </c>
      <c r="C21" s="7">
        <v>1.0021308</v>
      </c>
    </row>
    <row r="22" spans="2:3" s="7" customFormat="1" ht="16" x14ac:dyDescent="0.2">
      <c r="B22" s="7" t="s">
        <v>40298</v>
      </c>
      <c r="C22" s="7">
        <v>0.98613569999999995</v>
      </c>
    </row>
    <row r="23" spans="2:3" s="7" customFormat="1" ht="16" x14ac:dyDescent="0.2">
      <c r="B23" s="7" t="s">
        <v>40299</v>
      </c>
      <c r="C23" s="7">
        <v>1.0196402</v>
      </c>
    </row>
    <row r="24" spans="2:3" s="7" customFormat="1" ht="16" x14ac:dyDescent="0.2">
      <c r="B24" s="7" t="s">
        <v>40300</v>
      </c>
      <c r="C24" s="7">
        <v>0.96624100000000002</v>
      </c>
    </row>
    <row r="25" spans="2:3" s="7" customFormat="1" ht="16" x14ac:dyDescent="0.2">
      <c r="B25" s="7" t="s">
        <v>40301</v>
      </c>
      <c r="C25" s="7">
        <v>0.98999340000000002</v>
      </c>
    </row>
    <row r="26" spans="2:3" s="7" customFormat="1" ht="16" x14ac:dyDescent="0.2">
      <c r="B26" s="7" t="s">
        <v>40302</v>
      </c>
      <c r="C26" s="7">
        <v>0.97044819999999998</v>
      </c>
    </row>
    <row r="27" spans="2:3" s="7" customFormat="1" ht="16" x14ac:dyDescent="0.2">
      <c r="B27" s="7" t="s">
        <v>40303</v>
      </c>
      <c r="C27" s="7">
        <v>1.0014438000000001</v>
      </c>
    </row>
    <row r="28" spans="2:3" s="7" customFormat="1" ht="16" x14ac:dyDescent="0.2">
      <c r="B28" s="7" t="s">
        <v>40304</v>
      </c>
      <c r="C28" s="7">
        <v>1.0463339</v>
      </c>
    </row>
    <row r="29" spans="2:3" s="7" customFormat="1" ht="16" x14ac:dyDescent="0.2">
      <c r="B29" s="7" t="s">
        <v>80</v>
      </c>
      <c r="C29" s="7">
        <v>1.6753214999999999</v>
      </c>
    </row>
    <row r="30" spans="2:3" s="7" customFormat="1" ht="16" x14ac:dyDescent="0.2">
      <c r="B30" s="7" t="s">
        <v>78</v>
      </c>
      <c r="C30" s="7">
        <v>2.5144962999999998</v>
      </c>
    </row>
    <row r="31" spans="2:3" s="7" customFormat="1" ht="16" x14ac:dyDescent="0.2">
      <c r="B31" s="7" t="s">
        <v>79</v>
      </c>
      <c r="C31" s="7">
        <v>11.3422927</v>
      </c>
    </row>
    <row r="32" spans="2:3" s="7" customFormat="1" ht="16" x14ac:dyDescent="0.2">
      <c r="B32" s="7" t="s">
        <v>81</v>
      </c>
      <c r="C32" s="7">
        <v>27.790678499999999</v>
      </c>
    </row>
    <row r="33" spans="2:3" s="7" customFormat="1" ht="16" x14ac:dyDescent="0.2">
      <c r="B33" s="7" t="s">
        <v>82</v>
      </c>
      <c r="C33" s="7">
        <v>28.918957599999999</v>
      </c>
    </row>
    <row r="34" spans="2:3" s="7" customFormat="1" ht="16" x14ac:dyDescent="0.2"/>
    <row r="35" spans="2:3" s="7" customFormat="1" ht="16" x14ac:dyDescent="0.2"/>
    <row r="36" spans="2:3" s="7" customFormat="1" ht="16" x14ac:dyDescent="0.2"/>
    <row r="37" spans="2:3" s="7" customFormat="1" ht="16" x14ac:dyDescent="0.2"/>
    <row r="38" spans="2:3" s="7" customFormat="1" ht="16" x14ac:dyDescent="0.2"/>
    <row r="39" spans="2:3" s="7" customFormat="1" ht="16" x14ac:dyDescent="0.2"/>
    <row r="40" spans="2:3" s="7" customFormat="1" ht="16" x14ac:dyDescent="0.2"/>
    <row r="41" spans="2:3" s="7" customFormat="1" ht="16" x14ac:dyDescent="0.2"/>
    <row r="42" spans="2:3" s="7" customFormat="1" ht="16" x14ac:dyDescent="0.2"/>
    <row r="43" spans="2:3" s="7" customFormat="1" ht="16" x14ac:dyDescent="0.2"/>
    <row r="44" spans="2:3" s="7" customFormat="1" ht="16" x14ac:dyDescent="0.2"/>
    <row r="45" spans="2:3" s="7" customFormat="1" ht="16" x14ac:dyDescent="0.2"/>
  </sheetData>
  <phoneticPr fontId="10" type="noConversion"/>
  <pageMargins left="0.7" right="0.7" top="0.75" bottom="0.75" header="0.3" footer="0.3"/>
</worksheet>
</file>

<file path=xl/worksheets/sheet3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FD8CED62-944A-5C4F-AE71-B53E945569DA}">
  <dimension ref="A1:F5"/>
  <sheetViews>
    <sheetView workbookViewId="0">
      <selection activeCell="P26" sqref="P26"/>
    </sheetView>
  </sheetViews>
  <sheetFormatPr baseColWidth="10" defaultColWidth="8.83203125" defaultRowHeight="16" x14ac:dyDescent="0.2"/>
  <cols>
    <col min="1" max="1" width="20.6640625" style="7" bestFit="1" customWidth="1"/>
    <col min="2" max="2" width="2.5" style="7" bestFit="1" customWidth="1"/>
    <col min="3" max="6" width="5.83203125" style="7" bestFit="1" customWidth="1"/>
    <col min="7" max="16384" width="8.83203125" style="7"/>
  </cols>
  <sheetData>
    <row r="1" spans="1:6" customFormat="1" ht="15" x14ac:dyDescent="0.2">
      <c r="A1" s="1" t="s">
        <v>50412</v>
      </c>
      <c r="B1" s="1"/>
    </row>
    <row r="2" spans="1:6" customFormat="1" ht="15" x14ac:dyDescent="0.2"/>
    <row r="3" spans="1:6" x14ac:dyDescent="0.2">
      <c r="C3" s="7" t="s">
        <v>50418</v>
      </c>
      <c r="D3" s="7" t="s">
        <v>50419</v>
      </c>
      <c r="E3" s="7" t="s">
        <v>50420</v>
      </c>
      <c r="F3" s="7" t="s">
        <v>50421</v>
      </c>
    </row>
    <row r="4" spans="1:6" x14ac:dyDescent="0.2">
      <c r="A4" s="28" t="s">
        <v>50424</v>
      </c>
      <c r="B4" s="27" t="s">
        <v>50422</v>
      </c>
      <c r="C4" s="7">
        <v>5116</v>
      </c>
      <c r="D4" s="7">
        <v>9617</v>
      </c>
      <c r="E4" s="7">
        <v>5596</v>
      </c>
      <c r="F4" s="7">
        <v>6276</v>
      </c>
    </row>
    <row r="5" spans="1:6" x14ac:dyDescent="0.2">
      <c r="A5" s="28"/>
      <c r="B5" s="27" t="s">
        <v>50423</v>
      </c>
      <c r="C5" s="7">
        <v>5275</v>
      </c>
      <c r="D5" s="7">
        <v>8138</v>
      </c>
      <c r="E5" s="7">
        <v>5325</v>
      </c>
      <c r="F5" s="7">
        <v>5798</v>
      </c>
    </row>
  </sheetData>
  <mergeCells count="1">
    <mergeCell ref="A4:A5"/>
  </mergeCells>
  <pageMargins left="0.7" right="0.7" top="0.75" bottom="0.75" header="0.3" footer="0.3"/>
</worksheet>
</file>

<file path=xl/worksheets/sheet3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3C8D9248-3D14-CF41-8D6C-636A6CC4FFE8}">
  <dimension ref="A1:C10369"/>
  <sheetViews>
    <sheetView workbookViewId="0">
      <selection activeCell="C3" sqref="C3"/>
    </sheetView>
  </sheetViews>
  <sheetFormatPr baseColWidth="10" defaultColWidth="8.83203125" defaultRowHeight="16" x14ac:dyDescent="0.2"/>
  <cols>
    <col min="1" max="1" width="20.6640625" style="7" bestFit="1" customWidth="1"/>
    <col min="2" max="3" width="21" style="7" bestFit="1" customWidth="1"/>
    <col min="4" max="4" width="7" style="7" bestFit="1" customWidth="1"/>
    <col min="5" max="11" width="5.83203125" style="7" bestFit="1" customWidth="1"/>
    <col min="12" max="16384" width="8.83203125" style="7"/>
  </cols>
  <sheetData>
    <row r="1" spans="1:3" customFormat="1" ht="15" x14ac:dyDescent="0.2">
      <c r="A1" s="1" t="s">
        <v>50413</v>
      </c>
    </row>
    <row r="2" spans="1:3" customFormat="1" ht="15" x14ac:dyDescent="0.2"/>
    <row r="3" spans="1:3" x14ac:dyDescent="0.2">
      <c r="B3" s="9" t="s">
        <v>50426</v>
      </c>
      <c r="C3" s="9" t="s">
        <v>50425</v>
      </c>
    </row>
    <row r="4" spans="1:3" x14ac:dyDescent="0.2">
      <c r="B4" s="7">
        <v>7.3866506543142799E-5</v>
      </c>
      <c r="C4" s="7">
        <v>7.5148589256029001E-5</v>
      </c>
    </row>
    <row r="5" spans="1:3" x14ac:dyDescent="0.2">
      <c r="B5" s="7">
        <v>6.0999437661434105E-4</v>
      </c>
      <c r="C5" s="7">
        <v>2.0039623801607699E-4</v>
      </c>
    </row>
    <row r="6" spans="1:3" x14ac:dyDescent="0.2">
      <c r="B6" s="7">
        <v>2.3827905336497701E-6</v>
      </c>
      <c r="C6" s="7">
        <v>0</v>
      </c>
    </row>
    <row r="7" spans="1:3" x14ac:dyDescent="0.2">
      <c r="B7" s="7">
        <v>4.2890229605695802E-5</v>
      </c>
      <c r="C7" s="7">
        <v>0</v>
      </c>
    </row>
    <row r="8" spans="1:3" x14ac:dyDescent="0.2">
      <c r="B8" s="7">
        <v>0</v>
      </c>
      <c r="C8" s="7">
        <v>2.2772299774554202E-6</v>
      </c>
    </row>
    <row r="9" spans="1:3" x14ac:dyDescent="0.2">
      <c r="B9" s="7">
        <v>1.5726417522088501E-4</v>
      </c>
      <c r="C9" s="7">
        <v>3.4158449661831399E-4</v>
      </c>
    </row>
    <row r="10" spans="1:3" x14ac:dyDescent="0.2">
      <c r="B10" s="7">
        <v>1.5249859415358499E-4</v>
      </c>
      <c r="C10" s="7">
        <v>0</v>
      </c>
    </row>
    <row r="11" spans="1:3" x14ac:dyDescent="0.2">
      <c r="B11" s="7">
        <v>5.0991717420104999E-4</v>
      </c>
      <c r="C11" s="7">
        <v>4.8732721517546102E-4</v>
      </c>
    </row>
    <row r="12" spans="1:3" x14ac:dyDescent="0.2">
      <c r="B12" s="7">
        <v>1.5845557048770999E-3</v>
      </c>
      <c r="C12" s="7">
        <v>1.6236649739257199E-3</v>
      </c>
    </row>
    <row r="13" spans="1:3" x14ac:dyDescent="0.2">
      <c r="B13" s="7">
        <v>1.8585766162468201E-4</v>
      </c>
      <c r="C13" s="7">
        <v>0</v>
      </c>
    </row>
    <row r="14" spans="1:3" x14ac:dyDescent="0.2">
      <c r="B14" s="7">
        <v>0</v>
      </c>
      <c r="C14" s="7">
        <v>4.5544599549108503E-5</v>
      </c>
    </row>
    <row r="15" spans="1:3" x14ac:dyDescent="0.2">
      <c r="B15" s="7">
        <v>0</v>
      </c>
      <c r="C15" s="7">
        <v>4.5544599549108497E-6</v>
      </c>
    </row>
    <row r="16" spans="1:3" x14ac:dyDescent="0.2">
      <c r="B16" s="7">
        <v>0</v>
      </c>
      <c r="C16" s="7">
        <v>6.8316899323662702E-6</v>
      </c>
    </row>
    <row r="17" spans="2:3" x14ac:dyDescent="0.2">
      <c r="B17" s="7">
        <v>0</v>
      </c>
      <c r="C17" s="7">
        <v>1.04752578962949E-4</v>
      </c>
    </row>
    <row r="18" spans="2:3" x14ac:dyDescent="0.2">
      <c r="B18" s="7">
        <v>0</v>
      </c>
      <c r="C18" s="7">
        <v>2.2772299774554202E-6</v>
      </c>
    </row>
    <row r="19" spans="2:3" x14ac:dyDescent="0.2">
      <c r="B19" s="7">
        <v>1.1199115508153901E-4</v>
      </c>
      <c r="C19" s="7">
        <v>0</v>
      </c>
    </row>
    <row r="20" spans="2:3" x14ac:dyDescent="0.2">
      <c r="B20" s="7">
        <v>0</v>
      </c>
      <c r="C20" s="7">
        <v>1.16138728850227E-4</v>
      </c>
    </row>
    <row r="21" spans="2:3" x14ac:dyDescent="0.2">
      <c r="B21" s="7">
        <v>0</v>
      </c>
      <c r="C21" s="7">
        <v>2.27722997745542E-4</v>
      </c>
    </row>
    <row r="22" spans="2:3" x14ac:dyDescent="0.2">
      <c r="B22" s="7">
        <v>0</v>
      </c>
      <c r="C22" s="7">
        <v>5.0099059504019302E-5</v>
      </c>
    </row>
    <row r="23" spans="2:3" x14ac:dyDescent="0.2">
      <c r="B23" s="7">
        <v>0</v>
      </c>
      <c r="C23" s="7">
        <v>6.3762439368751793E-5</v>
      </c>
    </row>
    <row r="24" spans="2:3" x14ac:dyDescent="0.2">
      <c r="B24" s="7">
        <v>0</v>
      </c>
      <c r="C24" s="7">
        <v>2.2772299774554202E-6</v>
      </c>
    </row>
    <row r="25" spans="2:3" x14ac:dyDescent="0.2">
      <c r="B25" s="7">
        <v>3.86012066451262E-4</v>
      </c>
      <c r="C25" s="7">
        <v>1.3891102862478101E-4</v>
      </c>
    </row>
    <row r="26" spans="2:3" x14ac:dyDescent="0.2">
      <c r="B26" s="7">
        <v>0</v>
      </c>
      <c r="C26" s="7">
        <v>6.8316899323662702E-6</v>
      </c>
    </row>
    <row r="27" spans="2:3" x14ac:dyDescent="0.2">
      <c r="B27" s="7">
        <v>0</v>
      </c>
      <c r="C27" s="7">
        <v>9.1089199098216908E-6</v>
      </c>
    </row>
    <row r="28" spans="2:3" x14ac:dyDescent="0.2">
      <c r="B28" s="7">
        <v>0</v>
      </c>
      <c r="C28" s="7">
        <v>1.3435656866987001E-4</v>
      </c>
    </row>
    <row r="29" spans="2:3" x14ac:dyDescent="0.2">
      <c r="B29" s="7">
        <v>0</v>
      </c>
      <c r="C29" s="7">
        <v>1.8217839819643399E-5</v>
      </c>
    </row>
    <row r="30" spans="2:3" x14ac:dyDescent="0.2">
      <c r="B30" s="7">
        <v>5.7186972807594399E-5</v>
      </c>
      <c r="C30" s="7">
        <v>0</v>
      </c>
    </row>
    <row r="31" spans="2:3" x14ac:dyDescent="0.2">
      <c r="B31" s="7">
        <v>5.9569763341244203E-5</v>
      </c>
      <c r="C31" s="7">
        <v>0</v>
      </c>
    </row>
    <row r="32" spans="2:3" x14ac:dyDescent="0.2">
      <c r="B32" s="7">
        <v>4.2651950552330799E-4</v>
      </c>
      <c r="C32" s="7">
        <v>0</v>
      </c>
    </row>
    <row r="33" spans="2:3" x14ac:dyDescent="0.2">
      <c r="B33" s="7">
        <v>0</v>
      </c>
      <c r="C33" s="7">
        <v>6.6039669346207295E-5</v>
      </c>
    </row>
    <row r="34" spans="2:3" x14ac:dyDescent="0.2">
      <c r="B34" s="7">
        <v>0</v>
      </c>
      <c r="C34" s="7">
        <v>7.7425819233484393E-5</v>
      </c>
    </row>
    <row r="35" spans="2:3" x14ac:dyDescent="0.2">
      <c r="B35" s="7">
        <v>7.3866506543142799E-5</v>
      </c>
      <c r="C35" s="7">
        <v>0</v>
      </c>
    </row>
    <row r="36" spans="2:3" x14ac:dyDescent="0.2">
      <c r="B36" s="7">
        <v>4.7655810672995403E-6</v>
      </c>
      <c r="C36" s="7">
        <v>0</v>
      </c>
    </row>
    <row r="37" spans="2:3" x14ac:dyDescent="0.2">
      <c r="B37" s="7">
        <v>6.1952553874893994E-5</v>
      </c>
      <c r="C37" s="7">
        <v>0</v>
      </c>
    </row>
    <row r="38" spans="2:3" x14ac:dyDescent="0.2">
      <c r="B38" s="7">
        <v>8.5780459211391605E-5</v>
      </c>
      <c r="C38" s="7">
        <v>0</v>
      </c>
    </row>
    <row r="39" spans="2:3" x14ac:dyDescent="0.2">
      <c r="B39" s="7">
        <v>0</v>
      </c>
      <c r="C39" s="7">
        <v>9.3366429075672399E-5</v>
      </c>
    </row>
    <row r="40" spans="2:3" x14ac:dyDescent="0.2">
      <c r="B40" s="7">
        <v>2.3827905336497701E-6</v>
      </c>
      <c r="C40" s="7">
        <v>0</v>
      </c>
    </row>
    <row r="41" spans="2:3" x14ac:dyDescent="0.2">
      <c r="B41" s="7">
        <v>5.4804182273944703E-5</v>
      </c>
      <c r="C41" s="7">
        <v>0</v>
      </c>
    </row>
    <row r="42" spans="2:3" x14ac:dyDescent="0.2">
      <c r="B42" s="7">
        <v>1.0484278348059E-4</v>
      </c>
      <c r="C42" s="7">
        <v>0</v>
      </c>
    </row>
    <row r="43" spans="2:3" x14ac:dyDescent="0.2">
      <c r="B43" s="7">
        <v>0</v>
      </c>
      <c r="C43" s="7">
        <v>5.2376289481474702E-5</v>
      </c>
    </row>
    <row r="44" spans="2:3" x14ac:dyDescent="0.2">
      <c r="B44" s="7">
        <v>0</v>
      </c>
      <c r="C44" s="7">
        <v>6.3762439368751793E-5</v>
      </c>
    </row>
    <row r="45" spans="2:3" x14ac:dyDescent="0.2">
      <c r="B45" s="7">
        <v>1.7156091842278299E-4</v>
      </c>
      <c r="C45" s="7">
        <v>5.6930749436385602E-5</v>
      </c>
    </row>
    <row r="46" spans="2:3" x14ac:dyDescent="0.2">
      <c r="B46" s="7">
        <v>7.1483716009492995E-5</v>
      </c>
      <c r="C46" s="7">
        <v>0</v>
      </c>
    </row>
    <row r="47" spans="2:3" x14ac:dyDescent="0.2">
      <c r="B47" s="7">
        <v>0</v>
      </c>
      <c r="C47" s="7">
        <v>6.6039669346207295E-5</v>
      </c>
    </row>
    <row r="48" spans="2:3" x14ac:dyDescent="0.2">
      <c r="B48" s="7">
        <v>0</v>
      </c>
      <c r="C48" s="7">
        <v>2.2772299774554202E-6</v>
      </c>
    </row>
    <row r="49" spans="2:3" x14ac:dyDescent="0.2">
      <c r="B49" s="7">
        <v>1.0245999294694001E-4</v>
      </c>
      <c r="C49" s="7">
        <v>1.25247648760048E-4</v>
      </c>
    </row>
    <row r="50" spans="2:3" x14ac:dyDescent="0.2">
      <c r="B50" s="7">
        <v>1.19139526682488E-5</v>
      </c>
      <c r="C50" s="7">
        <v>0</v>
      </c>
    </row>
    <row r="51" spans="2:3" x14ac:dyDescent="0.2">
      <c r="B51" s="7">
        <v>1.0245999294694001E-4</v>
      </c>
      <c r="C51" s="7">
        <v>0</v>
      </c>
    </row>
    <row r="52" spans="2:3" x14ac:dyDescent="0.2">
      <c r="B52" s="7">
        <v>4.05074390720461E-5</v>
      </c>
      <c r="C52" s="7">
        <v>0</v>
      </c>
    </row>
    <row r="53" spans="2:3" x14ac:dyDescent="0.2">
      <c r="B53" s="7">
        <v>3.5741858004746497E-5</v>
      </c>
      <c r="C53" s="7">
        <v>0</v>
      </c>
    </row>
    <row r="54" spans="2:3" x14ac:dyDescent="0.2">
      <c r="B54" s="7">
        <v>0</v>
      </c>
      <c r="C54" s="7">
        <v>1.50297178512058E-4</v>
      </c>
    </row>
    <row r="55" spans="2:3" x14ac:dyDescent="0.2">
      <c r="B55" s="7">
        <v>0</v>
      </c>
      <c r="C55" s="7">
        <v>2.2772299774554202E-6</v>
      </c>
    </row>
    <row r="56" spans="2:3" x14ac:dyDescent="0.2">
      <c r="B56" s="7">
        <v>6.6718134942193494E-5</v>
      </c>
      <c r="C56" s="7">
        <v>4.3267369571653002E-5</v>
      </c>
    </row>
    <row r="57" spans="2:3" x14ac:dyDescent="0.2">
      <c r="B57" s="7">
        <v>3.8124648538396302E-5</v>
      </c>
      <c r="C57" s="7">
        <v>0</v>
      </c>
    </row>
    <row r="58" spans="2:3" x14ac:dyDescent="0.2">
      <c r="B58" s="7">
        <v>0</v>
      </c>
      <c r="C58" s="7">
        <v>6.8316899323662702E-6</v>
      </c>
    </row>
    <row r="59" spans="2:3" x14ac:dyDescent="0.2">
      <c r="B59" s="7">
        <v>0</v>
      </c>
      <c r="C59" s="7">
        <v>5.4653519458930203E-5</v>
      </c>
    </row>
    <row r="60" spans="2:3" x14ac:dyDescent="0.2">
      <c r="B60" s="7">
        <v>0</v>
      </c>
      <c r="C60" s="7">
        <v>6.8316899323662701E-5</v>
      </c>
    </row>
    <row r="61" spans="2:3" x14ac:dyDescent="0.2">
      <c r="B61" s="7">
        <v>0</v>
      </c>
      <c r="C61" s="7">
        <v>1.4346548857969201E-4</v>
      </c>
    </row>
    <row r="62" spans="2:3" x14ac:dyDescent="0.2">
      <c r="B62" s="7">
        <v>0</v>
      </c>
      <c r="C62" s="7">
        <v>2.2772299774554202E-6</v>
      </c>
    </row>
    <row r="63" spans="2:3" x14ac:dyDescent="0.2">
      <c r="B63" s="7">
        <v>0</v>
      </c>
      <c r="C63" s="7">
        <v>1.50297178512058E-4</v>
      </c>
    </row>
    <row r="64" spans="2:3" x14ac:dyDescent="0.2">
      <c r="B64" s="7">
        <v>0</v>
      </c>
      <c r="C64" s="7">
        <v>1.04752578962949E-4</v>
      </c>
    </row>
    <row r="65" spans="2:3" x14ac:dyDescent="0.2">
      <c r="B65" s="7">
        <v>0</v>
      </c>
      <c r="C65" s="7">
        <v>4.3267369571653002E-5</v>
      </c>
    </row>
    <row r="66" spans="2:3" x14ac:dyDescent="0.2">
      <c r="B66" s="7">
        <v>9.2928830812341004E-5</v>
      </c>
      <c r="C66" s="7">
        <v>0</v>
      </c>
    </row>
    <row r="67" spans="2:3" x14ac:dyDescent="0.2">
      <c r="B67" s="7">
        <v>3.64566951648415E-4</v>
      </c>
      <c r="C67" s="7">
        <v>3.1425773688884798E-4</v>
      </c>
    </row>
    <row r="68" spans="2:3" x14ac:dyDescent="0.2">
      <c r="B68" s="7">
        <v>5.7186972807594399E-5</v>
      </c>
      <c r="C68" s="7">
        <v>0</v>
      </c>
    </row>
    <row r="69" spans="2:3" x14ac:dyDescent="0.2">
      <c r="B69" s="7">
        <v>5.00386012066451E-5</v>
      </c>
      <c r="C69" s="7">
        <v>0</v>
      </c>
    </row>
    <row r="70" spans="2:3" x14ac:dyDescent="0.2">
      <c r="B70" s="7">
        <v>9.7694411879640505E-5</v>
      </c>
      <c r="C70" s="7">
        <v>0</v>
      </c>
    </row>
    <row r="71" spans="2:3" x14ac:dyDescent="0.2">
      <c r="B71" s="7">
        <v>0</v>
      </c>
      <c r="C71" s="7">
        <v>7.7425819233484393E-5</v>
      </c>
    </row>
    <row r="72" spans="2:3" x14ac:dyDescent="0.2">
      <c r="B72" s="7">
        <v>0</v>
      </c>
      <c r="C72" s="7">
        <v>5.6930749436385602E-5</v>
      </c>
    </row>
    <row r="73" spans="2:3" x14ac:dyDescent="0.2">
      <c r="B73" s="7">
        <v>0</v>
      </c>
      <c r="C73" s="7">
        <v>1.13861498872771E-4</v>
      </c>
    </row>
    <row r="74" spans="2:3" x14ac:dyDescent="0.2">
      <c r="B74" s="7">
        <v>0</v>
      </c>
      <c r="C74" s="7">
        <v>4.5544599549108497E-6</v>
      </c>
    </row>
    <row r="75" spans="2:3" x14ac:dyDescent="0.2">
      <c r="B75" s="7">
        <v>0</v>
      </c>
      <c r="C75" s="7">
        <v>1.07029808940405E-4</v>
      </c>
    </row>
    <row r="76" spans="2:3" x14ac:dyDescent="0.2">
      <c r="B76" s="7">
        <v>7.1483716009492995E-5</v>
      </c>
      <c r="C76" s="7">
        <v>0</v>
      </c>
    </row>
    <row r="77" spans="2:3" x14ac:dyDescent="0.2">
      <c r="B77" s="7">
        <v>5.00386012066451E-5</v>
      </c>
      <c r="C77" s="7">
        <v>0</v>
      </c>
    </row>
    <row r="78" spans="2:3" x14ac:dyDescent="0.2">
      <c r="B78" s="7">
        <v>0</v>
      </c>
      <c r="C78" s="7">
        <v>5.4653519458930203E-5</v>
      </c>
    </row>
    <row r="79" spans="2:3" x14ac:dyDescent="0.2">
      <c r="B79" s="7">
        <v>7.41047855965078E-4</v>
      </c>
      <c r="C79" s="7">
        <v>8.40297861681051E-4</v>
      </c>
    </row>
    <row r="80" spans="2:3" x14ac:dyDescent="0.2">
      <c r="B80" s="7">
        <v>9.2928830812341004E-5</v>
      </c>
      <c r="C80" s="7">
        <v>6.2396101382278604E-4</v>
      </c>
    </row>
    <row r="81" spans="2:3" x14ac:dyDescent="0.2">
      <c r="B81" s="7">
        <v>0</v>
      </c>
      <c r="C81" s="7">
        <v>2.2772299774554202E-6</v>
      </c>
    </row>
    <row r="82" spans="2:3" x14ac:dyDescent="0.2">
      <c r="B82" s="7">
        <v>0</v>
      </c>
      <c r="C82" s="7">
        <v>2.2772299774554202E-6</v>
      </c>
    </row>
    <row r="83" spans="2:3" x14ac:dyDescent="0.2">
      <c r="B83" s="7">
        <v>9.7694411879640505E-5</v>
      </c>
      <c r="C83" s="7">
        <v>0</v>
      </c>
    </row>
    <row r="84" spans="2:3" x14ac:dyDescent="0.2">
      <c r="B84" s="7">
        <v>5.4804182273944703E-5</v>
      </c>
      <c r="C84" s="7">
        <v>0</v>
      </c>
    </row>
    <row r="85" spans="2:3" x14ac:dyDescent="0.2">
      <c r="B85" s="7">
        <v>5.8140089021054301E-4</v>
      </c>
      <c r="C85" s="7">
        <v>5.6019857445403396E-4</v>
      </c>
    </row>
    <row r="86" spans="2:3" x14ac:dyDescent="0.2">
      <c r="B86" s="7">
        <v>0</v>
      </c>
      <c r="C86" s="7">
        <v>2.2772299774554202E-6</v>
      </c>
    </row>
    <row r="87" spans="2:3" x14ac:dyDescent="0.2">
      <c r="B87" s="7">
        <v>0</v>
      </c>
      <c r="C87" s="7">
        <v>6.3762439368751793E-5</v>
      </c>
    </row>
    <row r="88" spans="2:3" x14ac:dyDescent="0.2">
      <c r="B88" s="7">
        <v>0</v>
      </c>
      <c r="C88" s="7">
        <v>4.5544599549108497E-6</v>
      </c>
    </row>
    <row r="89" spans="2:3" x14ac:dyDescent="0.2">
      <c r="B89" s="7">
        <v>0</v>
      </c>
      <c r="C89" s="7">
        <v>5.0099059504019302E-5</v>
      </c>
    </row>
    <row r="90" spans="2:3" x14ac:dyDescent="0.2">
      <c r="B90" s="7">
        <v>0</v>
      </c>
      <c r="C90" s="7">
        <v>2.2772299774554202E-6</v>
      </c>
    </row>
    <row r="91" spans="2:3" x14ac:dyDescent="0.2">
      <c r="B91" s="7">
        <v>1.19139526682488E-4</v>
      </c>
      <c r="C91" s="7">
        <v>8.4257509165850707E-5</v>
      </c>
    </row>
    <row r="92" spans="2:3" x14ac:dyDescent="0.2">
      <c r="B92" s="7">
        <v>0</v>
      </c>
      <c r="C92" s="7">
        <v>7.0594129301118093E-5</v>
      </c>
    </row>
    <row r="93" spans="2:3" x14ac:dyDescent="0.2">
      <c r="B93" s="7">
        <v>3.5741858004746497E-5</v>
      </c>
      <c r="C93" s="7">
        <v>0</v>
      </c>
    </row>
    <row r="94" spans="2:3" x14ac:dyDescent="0.2">
      <c r="B94" s="7">
        <v>0</v>
      </c>
      <c r="C94" s="7">
        <v>6.1485209391296401E-5</v>
      </c>
    </row>
    <row r="95" spans="2:3" x14ac:dyDescent="0.2">
      <c r="B95" s="7">
        <v>1.19139526682488E-5</v>
      </c>
      <c r="C95" s="7">
        <v>0</v>
      </c>
    </row>
    <row r="96" spans="2:3" x14ac:dyDescent="0.2">
      <c r="B96" s="7">
        <v>4.5273020139345599E-4</v>
      </c>
      <c r="C96" s="7">
        <v>3.8485186618996699E-4</v>
      </c>
    </row>
    <row r="97" spans="2:3" x14ac:dyDescent="0.2">
      <c r="B97" s="7">
        <v>0</v>
      </c>
      <c r="C97" s="7">
        <v>6.6039669346207295E-5</v>
      </c>
    </row>
    <row r="98" spans="2:3" x14ac:dyDescent="0.2">
      <c r="B98" s="7">
        <v>1.1175287602817399E-3</v>
      </c>
      <c r="C98" s="7">
        <v>6.9910960307881503E-4</v>
      </c>
    </row>
    <row r="99" spans="2:3" x14ac:dyDescent="0.2">
      <c r="B99" s="7">
        <v>3.3359067471096801E-5</v>
      </c>
      <c r="C99" s="7">
        <v>0</v>
      </c>
    </row>
    <row r="100" spans="2:3" x14ac:dyDescent="0.2">
      <c r="B100" s="7">
        <v>2.3827905336497701E-6</v>
      </c>
      <c r="C100" s="7">
        <v>0</v>
      </c>
    </row>
    <row r="101" spans="2:3" x14ac:dyDescent="0.2">
      <c r="B101" s="7">
        <v>5.2421391740294898E-5</v>
      </c>
      <c r="C101" s="7">
        <v>0</v>
      </c>
    </row>
    <row r="102" spans="2:3" x14ac:dyDescent="0.2">
      <c r="B102" s="7">
        <v>2.3827905336497701E-6</v>
      </c>
      <c r="C102" s="7">
        <v>0</v>
      </c>
    </row>
    <row r="103" spans="2:3" x14ac:dyDescent="0.2">
      <c r="B103" s="7">
        <v>5.7186972807594399E-5</v>
      </c>
      <c r="C103" s="7">
        <v>0</v>
      </c>
    </row>
    <row r="104" spans="2:3" x14ac:dyDescent="0.2">
      <c r="B104" s="7">
        <v>0</v>
      </c>
      <c r="C104" s="7">
        <v>2.2772299774554202E-6</v>
      </c>
    </row>
    <row r="105" spans="2:3" x14ac:dyDescent="0.2">
      <c r="B105" s="7">
        <v>0</v>
      </c>
      <c r="C105" s="7">
        <v>4.7821829526563903E-5</v>
      </c>
    </row>
    <row r="106" spans="2:3" x14ac:dyDescent="0.2">
      <c r="B106" s="7">
        <v>0</v>
      </c>
      <c r="C106" s="7">
        <v>4.5544599549108497E-6</v>
      </c>
    </row>
    <row r="107" spans="2:3" x14ac:dyDescent="0.2">
      <c r="B107" s="7">
        <v>5.00386012066451E-5</v>
      </c>
      <c r="C107" s="7">
        <v>9.3366429075672399E-5</v>
      </c>
    </row>
    <row r="108" spans="2:3" x14ac:dyDescent="0.2">
      <c r="B108" s="7">
        <v>0</v>
      </c>
      <c r="C108" s="7">
        <v>4.5544599549108497E-6</v>
      </c>
    </row>
    <row r="109" spans="2:3" x14ac:dyDescent="0.2">
      <c r="B109" s="7">
        <v>5.2421391740294898E-5</v>
      </c>
      <c r="C109" s="7">
        <v>0</v>
      </c>
    </row>
    <row r="110" spans="2:3" x14ac:dyDescent="0.2">
      <c r="B110" s="7">
        <v>2.3827905336497701E-6</v>
      </c>
      <c r="C110" s="7">
        <v>0</v>
      </c>
    </row>
    <row r="111" spans="2:3" x14ac:dyDescent="0.2">
      <c r="B111" s="7">
        <v>2.3827905336497701E-6</v>
      </c>
      <c r="C111" s="7">
        <v>0</v>
      </c>
    </row>
    <row r="112" spans="2:3" x14ac:dyDescent="0.2">
      <c r="B112" s="7">
        <v>1.19139526682488E-5</v>
      </c>
      <c r="C112" s="7">
        <v>0</v>
      </c>
    </row>
    <row r="113" spans="2:3" x14ac:dyDescent="0.2">
      <c r="B113" s="7">
        <v>2.3827905336497701E-6</v>
      </c>
      <c r="C113" s="7">
        <v>0</v>
      </c>
    </row>
    <row r="114" spans="2:3" x14ac:dyDescent="0.2">
      <c r="B114" s="7">
        <v>0</v>
      </c>
      <c r="C114" s="7">
        <v>5.2376289481474702E-5</v>
      </c>
    </row>
    <row r="115" spans="2:3" x14ac:dyDescent="0.2">
      <c r="B115" s="7">
        <v>0</v>
      </c>
      <c r="C115" s="7">
        <v>4.5544599549108497E-6</v>
      </c>
    </row>
    <row r="116" spans="2:3" x14ac:dyDescent="0.2">
      <c r="B116" s="7">
        <v>0</v>
      </c>
      <c r="C116" s="7">
        <v>8.6534739143306099E-5</v>
      </c>
    </row>
    <row r="117" spans="2:3" x14ac:dyDescent="0.2">
      <c r="B117" s="7">
        <v>3.0976276937446997E-5</v>
      </c>
      <c r="C117" s="7">
        <v>0</v>
      </c>
    </row>
    <row r="118" spans="2:3" x14ac:dyDescent="0.2">
      <c r="B118" s="7">
        <v>3.83629275917613E-4</v>
      </c>
      <c r="C118" s="7">
        <v>4.6455491540090601E-4</v>
      </c>
    </row>
    <row r="119" spans="2:3" x14ac:dyDescent="0.2">
      <c r="B119" s="7">
        <v>3.3359067471096801E-5</v>
      </c>
      <c r="C119" s="7">
        <v>0</v>
      </c>
    </row>
    <row r="120" spans="2:3" x14ac:dyDescent="0.2">
      <c r="B120" s="7">
        <v>2.3827905336497701E-6</v>
      </c>
      <c r="C120" s="7">
        <v>0</v>
      </c>
    </row>
    <row r="121" spans="2:3" x14ac:dyDescent="0.2">
      <c r="B121" s="7">
        <v>4.7655810672995403E-6</v>
      </c>
      <c r="C121" s="7">
        <v>0</v>
      </c>
    </row>
    <row r="122" spans="2:3" x14ac:dyDescent="0.2">
      <c r="B122" s="7">
        <v>2.3827905336497701E-6</v>
      </c>
      <c r="C122" s="7">
        <v>0</v>
      </c>
    </row>
    <row r="123" spans="2:3" x14ac:dyDescent="0.2">
      <c r="B123" s="7">
        <v>0</v>
      </c>
      <c r="C123" s="7">
        <v>3.8712909616742197E-5</v>
      </c>
    </row>
    <row r="124" spans="2:3" x14ac:dyDescent="0.2">
      <c r="B124" s="7">
        <v>0</v>
      </c>
      <c r="C124" s="7">
        <v>2.2772299774554202E-6</v>
      </c>
    </row>
    <row r="125" spans="2:3" x14ac:dyDescent="0.2">
      <c r="B125" s="7">
        <v>6.1952553874893994E-5</v>
      </c>
      <c r="C125" s="7">
        <v>0</v>
      </c>
    </row>
    <row r="126" spans="2:3" x14ac:dyDescent="0.2">
      <c r="B126" s="7">
        <v>1.0245999294694001E-4</v>
      </c>
      <c r="C126" s="7">
        <v>0</v>
      </c>
    </row>
    <row r="127" spans="2:3" x14ac:dyDescent="0.2">
      <c r="B127" s="7">
        <v>6.9100925475843299E-5</v>
      </c>
      <c r="C127" s="7">
        <v>0</v>
      </c>
    </row>
    <row r="128" spans="2:3" x14ac:dyDescent="0.2">
      <c r="B128" s="7">
        <v>6.0522879554704098E-4</v>
      </c>
      <c r="C128" s="7">
        <v>6.3990162366497395E-4</v>
      </c>
    </row>
    <row r="129" spans="2:3" x14ac:dyDescent="0.2">
      <c r="B129" s="7">
        <v>6.9100925475843299E-5</v>
      </c>
      <c r="C129" s="7">
        <v>0</v>
      </c>
    </row>
    <row r="130" spans="2:3" x14ac:dyDescent="0.2">
      <c r="B130" s="7">
        <v>9.53116213459907E-5</v>
      </c>
      <c r="C130" s="7">
        <v>0</v>
      </c>
    </row>
    <row r="131" spans="2:3" x14ac:dyDescent="0.2">
      <c r="B131" s="7">
        <v>1.0484278348059E-4</v>
      </c>
      <c r="C131" s="7">
        <v>2.8237651720447199E-4</v>
      </c>
    </row>
    <row r="132" spans="2:3" x14ac:dyDescent="0.2">
      <c r="B132" s="7">
        <v>2.0491998589388001E-4</v>
      </c>
      <c r="C132" s="7">
        <v>0</v>
      </c>
    </row>
    <row r="133" spans="2:3" x14ac:dyDescent="0.2">
      <c r="B133" s="7">
        <v>7.1483716009492998E-6</v>
      </c>
      <c r="C133" s="7">
        <v>0</v>
      </c>
    </row>
    <row r="134" spans="2:3" x14ac:dyDescent="0.2">
      <c r="B134" s="7">
        <v>3.86012066451262E-4</v>
      </c>
      <c r="C134" s="7">
        <v>4.4178261562635203E-4</v>
      </c>
    </row>
    <row r="135" spans="2:3" x14ac:dyDescent="0.2">
      <c r="B135" s="7">
        <v>4.05074390720461E-5</v>
      </c>
      <c r="C135" s="7">
        <v>0</v>
      </c>
    </row>
    <row r="136" spans="2:3" x14ac:dyDescent="0.2">
      <c r="B136" s="7">
        <v>5.2421391740294898E-5</v>
      </c>
      <c r="C136" s="7">
        <v>0</v>
      </c>
    </row>
    <row r="137" spans="2:3" x14ac:dyDescent="0.2">
      <c r="B137" s="7">
        <v>2.3827905336497701E-6</v>
      </c>
      <c r="C137" s="7">
        <v>0</v>
      </c>
    </row>
    <row r="138" spans="2:3" x14ac:dyDescent="0.2">
      <c r="B138" s="7">
        <v>3.83629275917613E-4</v>
      </c>
      <c r="C138" s="7">
        <v>0</v>
      </c>
    </row>
    <row r="139" spans="2:3" x14ac:dyDescent="0.2">
      <c r="B139" s="7">
        <v>0</v>
      </c>
      <c r="C139" s="7">
        <v>3.8712909616742197E-5</v>
      </c>
    </row>
    <row r="140" spans="2:3" x14ac:dyDescent="0.2">
      <c r="B140" s="7">
        <v>2.3827905336497701E-6</v>
      </c>
      <c r="C140" s="7">
        <v>0</v>
      </c>
    </row>
    <row r="141" spans="2:3" x14ac:dyDescent="0.2">
      <c r="B141" s="7">
        <v>0</v>
      </c>
      <c r="C141" s="7">
        <v>1.00198119008039E-4</v>
      </c>
    </row>
    <row r="142" spans="2:3" x14ac:dyDescent="0.2">
      <c r="B142" s="7">
        <v>4.7655810672995398E-5</v>
      </c>
      <c r="C142" s="7">
        <v>0</v>
      </c>
    </row>
    <row r="143" spans="2:3" x14ac:dyDescent="0.2">
      <c r="B143" s="7">
        <v>2.3827905336497699E-5</v>
      </c>
      <c r="C143" s="7">
        <v>0</v>
      </c>
    </row>
    <row r="144" spans="2:3" x14ac:dyDescent="0.2">
      <c r="B144" s="7">
        <v>9.05460402786912E-5</v>
      </c>
      <c r="C144" s="7">
        <v>0</v>
      </c>
    </row>
    <row r="145" spans="2:3" x14ac:dyDescent="0.2">
      <c r="B145" s="7">
        <v>7.1483716009492998E-6</v>
      </c>
      <c r="C145" s="7">
        <v>0</v>
      </c>
    </row>
    <row r="146" spans="2:3" x14ac:dyDescent="0.2">
      <c r="B146" s="7">
        <v>8.8163249745041396E-5</v>
      </c>
      <c r="C146" s="7">
        <v>0</v>
      </c>
    </row>
    <row r="147" spans="2:3" x14ac:dyDescent="0.2">
      <c r="B147" s="7">
        <v>0</v>
      </c>
      <c r="C147" s="7">
        <v>2.2772299774554202E-6</v>
      </c>
    </row>
    <row r="148" spans="2:3" x14ac:dyDescent="0.2">
      <c r="B148" s="7">
        <v>1.5726417522088501E-4</v>
      </c>
      <c r="C148" s="7">
        <v>0</v>
      </c>
    </row>
    <row r="149" spans="2:3" x14ac:dyDescent="0.2">
      <c r="B149" s="7">
        <v>1.38201850951687E-4</v>
      </c>
      <c r="C149" s="7">
        <v>0</v>
      </c>
    </row>
    <row r="150" spans="2:3" x14ac:dyDescent="0.2">
      <c r="B150" s="7">
        <v>0</v>
      </c>
      <c r="C150" s="7">
        <v>1.02475348985494E-4</v>
      </c>
    </row>
    <row r="151" spans="2:3" x14ac:dyDescent="0.2">
      <c r="B151" s="7">
        <v>7.6249297076792604E-5</v>
      </c>
      <c r="C151" s="7">
        <v>0</v>
      </c>
    </row>
    <row r="152" spans="2:3" x14ac:dyDescent="0.2">
      <c r="B152" s="7">
        <v>5.00386012066451E-5</v>
      </c>
      <c r="C152" s="7">
        <v>5.4653519458930203E-5</v>
      </c>
    </row>
    <row r="153" spans="2:3" x14ac:dyDescent="0.2">
      <c r="B153" s="7">
        <v>2.3827905336497701E-6</v>
      </c>
      <c r="C153" s="7">
        <v>0</v>
      </c>
    </row>
    <row r="154" spans="2:3" x14ac:dyDescent="0.2">
      <c r="B154" s="7">
        <v>2.3827905336497701E-6</v>
      </c>
      <c r="C154" s="7">
        <v>0</v>
      </c>
    </row>
    <row r="155" spans="2:3" x14ac:dyDescent="0.2">
      <c r="B155" s="7">
        <v>0</v>
      </c>
      <c r="C155" s="7">
        <v>2.2772299774554202E-6</v>
      </c>
    </row>
    <row r="156" spans="2:3" x14ac:dyDescent="0.2">
      <c r="B156" s="7">
        <v>0</v>
      </c>
      <c r="C156" s="7">
        <v>4.5544599549108497E-6</v>
      </c>
    </row>
    <row r="157" spans="2:3" x14ac:dyDescent="0.2">
      <c r="B157" s="7">
        <v>0</v>
      </c>
      <c r="C157" s="7">
        <v>8.6534739143306099E-5</v>
      </c>
    </row>
    <row r="158" spans="2:3" x14ac:dyDescent="0.2">
      <c r="B158" s="7">
        <v>3.5741858004746497E-5</v>
      </c>
      <c r="C158" s="7">
        <v>0</v>
      </c>
    </row>
    <row r="159" spans="2:3" x14ac:dyDescent="0.2">
      <c r="B159" s="7">
        <v>2.3827905336497701E-6</v>
      </c>
      <c r="C159" s="7">
        <v>0</v>
      </c>
    </row>
    <row r="160" spans="2:3" x14ac:dyDescent="0.2">
      <c r="B160" s="7">
        <v>0</v>
      </c>
      <c r="C160" s="7">
        <v>2.2772299774554202E-6</v>
      </c>
    </row>
    <row r="161" spans="2:3" x14ac:dyDescent="0.2">
      <c r="B161" s="7">
        <v>0</v>
      </c>
      <c r="C161" s="7">
        <v>6.1485209391296401E-5</v>
      </c>
    </row>
    <row r="162" spans="2:3" x14ac:dyDescent="0.2">
      <c r="B162" s="7">
        <v>2.3827905336497701E-6</v>
      </c>
      <c r="C162" s="7">
        <v>0</v>
      </c>
    </row>
    <row r="163" spans="2:3" x14ac:dyDescent="0.2">
      <c r="B163" s="7">
        <v>4.05074390720461E-5</v>
      </c>
      <c r="C163" s="7">
        <v>0</v>
      </c>
    </row>
    <row r="164" spans="2:3" x14ac:dyDescent="0.2">
      <c r="B164" s="7">
        <v>6.1952553874893994E-5</v>
      </c>
      <c r="C164" s="7">
        <v>0</v>
      </c>
    </row>
    <row r="165" spans="2:3" x14ac:dyDescent="0.2">
      <c r="B165" s="7">
        <v>0</v>
      </c>
      <c r="C165" s="7">
        <v>6.8316899323662701E-5</v>
      </c>
    </row>
    <row r="166" spans="2:3" x14ac:dyDescent="0.2">
      <c r="B166" s="7">
        <v>1.28670688817087E-4</v>
      </c>
      <c r="C166" s="7">
        <v>0</v>
      </c>
    </row>
    <row r="167" spans="2:3" x14ac:dyDescent="0.2">
      <c r="B167" s="7">
        <v>0</v>
      </c>
      <c r="C167" s="7">
        <v>2.2772299774554202E-6</v>
      </c>
    </row>
    <row r="168" spans="2:3" x14ac:dyDescent="0.2">
      <c r="B168" s="7">
        <v>0</v>
      </c>
      <c r="C168" s="7">
        <v>2.2772299774554202E-6</v>
      </c>
    </row>
    <row r="169" spans="2:3" x14ac:dyDescent="0.2">
      <c r="B169" s="7">
        <v>0</v>
      </c>
      <c r="C169" s="7">
        <v>6.1485209391296401E-5</v>
      </c>
    </row>
    <row r="170" spans="2:3" x14ac:dyDescent="0.2">
      <c r="B170" s="7">
        <v>0</v>
      </c>
      <c r="C170" s="7">
        <v>6.1485209391296401E-5</v>
      </c>
    </row>
    <row r="171" spans="2:3" x14ac:dyDescent="0.2">
      <c r="B171" s="7">
        <v>0</v>
      </c>
      <c r="C171" s="7">
        <v>2.2772299774554202E-6</v>
      </c>
    </row>
    <row r="172" spans="2:3" x14ac:dyDescent="0.2">
      <c r="B172" s="7">
        <v>5.2421391740294898E-5</v>
      </c>
      <c r="C172" s="7">
        <v>0</v>
      </c>
    </row>
    <row r="173" spans="2:3" x14ac:dyDescent="0.2">
      <c r="B173" s="7">
        <v>6.4335344408543703E-5</v>
      </c>
      <c r="C173" s="7">
        <v>0</v>
      </c>
    </row>
    <row r="174" spans="2:3" x14ac:dyDescent="0.2">
      <c r="B174" s="7">
        <v>0</v>
      </c>
      <c r="C174" s="7">
        <v>1.18415958827682E-4</v>
      </c>
    </row>
    <row r="175" spans="2:3" x14ac:dyDescent="0.2">
      <c r="B175" s="7">
        <v>0</v>
      </c>
      <c r="C175" s="7">
        <v>2.23168537790631E-4</v>
      </c>
    </row>
    <row r="176" spans="2:3" x14ac:dyDescent="0.2">
      <c r="B176" s="7">
        <v>0</v>
      </c>
      <c r="C176" s="7">
        <v>2.2772299774554202E-6</v>
      </c>
    </row>
    <row r="177" spans="2:3" x14ac:dyDescent="0.2">
      <c r="B177" s="7">
        <v>0</v>
      </c>
      <c r="C177" s="7">
        <v>1.3435656866987001E-4</v>
      </c>
    </row>
    <row r="178" spans="2:3" x14ac:dyDescent="0.2">
      <c r="B178" s="7">
        <v>0</v>
      </c>
      <c r="C178" s="7">
        <v>2.9603989706920501E-5</v>
      </c>
    </row>
    <row r="179" spans="2:3" x14ac:dyDescent="0.2">
      <c r="B179" s="7">
        <v>0</v>
      </c>
      <c r="C179" s="7">
        <v>1.45742718557147E-4</v>
      </c>
    </row>
    <row r="180" spans="2:3" x14ac:dyDescent="0.2">
      <c r="B180" s="7">
        <v>0</v>
      </c>
      <c r="C180" s="7">
        <v>2.2772299774554202E-6</v>
      </c>
    </row>
    <row r="181" spans="2:3" x14ac:dyDescent="0.2">
      <c r="B181" s="7">
        <v>5.9569763341244203E-5</v>
      </c>
      <c r="C181" s="7">
        <v>1.3435656866987001E-4</v>
      </c>
    </row>
    <row r="182" spans="2:3" x14ac:dyDescent="0.2">
      <c r="B182" s="7">
        <v>2.3827905336497701E-6</v>
      </c>
      <c r="C182" s="7">
        <v>0</v>
      </c>
    </row>
    <row r="183" spans="2:3" x14ac:dyDescent="0.2">
      <c r="B183" s="7">
        <v>0</v>
      </c>
      <c r="C183" s="7">
        <v>5.6930749436385602E-5</v>
      </c>
    </row>
    <row r="184" spans="2:3" x14ac:dyDescent="0.2">
      <c r="B184" s="7">
        <v>0</v>
      </c>
      <c r="C184" s="7">
        <v>6.1485209391296401E-5</v>
      </c>
    </row>
    <row r="185" spans="2:3" x14ac:dyDescent="0.2">
      <c r="B185" s="7">
        <v>0</v>
      </c>
      <c r="C185" s="7">
        <v>2.2772299774554202E-6</v>
      </c>
    </row>
    <row r="186" spans="2:3" x14ac:dyDescent="0.2">
      <c r="B186" s="7">
        <v>5.00386012066451E-5</v>
      </c>
      <c r="C186" s="7">
        <v>3.1198050691139302E-4</v>
      </c>
    </row>
    <row r="187" spans="2:3" x14ac:dyDescent="0.2">
      <c r="B187" s="7">
        <v>2.3827905336497701E-6</v>
      </c>
      <c r="C187" s="7">
        <v>0</v>
      </c>
    </row>
    <row r="188" spans="2:3" x14ac:dyDescent="0.2">
      <c r="B188" s="7">
        <v>2.3827905336497701E-6</v>
      </c>
      <c r="C188" s="7">
        <v>0</v>
      </c>
    </row>
    <row r="189" spans="2:3" x14ac:dyDescent="0.2">
      <c r="B189" s="7">
        <v>5.9569763341244203E-5</v>
      </c>
      <c r="C189" s="7">
        <v>0</v>
      </c>
    </row>
    <row r="190" spans="2:3" x14ac:dyDescent="0.2">
      <c r="B190" s="7">
        <v>4.7655810672995403E-6</v>
      </c>
      <c r="C190" s="7">
        <v>0</v>
      </c>
    </row>
    <row r="191" spans="2:3" x14ac:dyDescent="0.2">
      <c r="B191" s="7">
        <v>1.1675673614883899E-4</v>
      </c>
      <c r="C191" s="7">
        <v>0</v>
      </c>
    </row>
    <row r="192" spans="2:3" x14ac:dyDescent="0.2">
      <c r="B192" s="7">
        <v>3.5741858004746497E-5</v>
      </c>
      <c r="C192" s="7">
        <v>0</v>
      </c>
    </row>
    <row r="193" spans="2:3" x14ac:dyDescent="0.2">
      <c r="B193" s="7">
        <v>6.4335344408543703E-5</v>
      </c>
      <c r="C193" s="7">
        <v>0</v>
      </c>
    </row>
    <row r="194" spans="2:3" x14ac:dyDescent="0.2">
      <c r="B194" s="7">
        <v>1.6202975628818399E-4</v>
      </c>
      <c r="C194" s="7">
        <v>0</v>
      </c>
    </row>
    <row r="195" spans="2:3" x14ac:dyDescent="0.2">
      <c r="B195" s="7">
        <v>1.0007720241329E-4</v>
      </c>
      <c r="C195" s="7">
        <v>5.6930749436385602E-5</v>
      </c>
    </row>
    <row r="196" spans="2:3" x14ac:dyDescent="0.2">
      <c r="B196" s="7">
        <v>0</v>
      </c>
      <c r="C196" s="7">
        <v>4.3267369571653002E-5</v>
      </c>
    </row>
    <row r="197" spans="2:3" x14ac:dyDescent="0.2">
      <c r="B197" s="7">
        <v>0</v>
      </c>
      <c r="C197" s="7">
        <v>2.2772299774554202E-6</v>
      </c>
    </row>
    <row r="198" spans="2:3" x14ac:dyDescent="0.2">
      <c r="B198" s="7">
        <v>0</v>
      </c>
      <c r="C198" s="7">
        <v>3.8712909616742197E-5</v>
      </c>
    </row>
    <row r="199" spans="2:3" x14ac:dyDescent="0.2">
      <c r="B199" s="7">
        <v>4.7655810672995403E-6</v>
      </c>
      <c r="C199" s="7">
        <v>0</v>
      </c>
    </row>
    <row r="200" spans="2:3" x14ac:dyDescent="0.2">
      <c r="B200" s="7">
        <v>2.3827905336497701E-6</v>
      </c>
      <c r="C200" s="7">
        <v>0</v>
      </c>
    </row>
    <row r="201" spans="2:3" x14ac:dyDescent="0.2">
      <c r="B201" s="7">
        <v>0</v>
      </c>
      <c r="C201" s="7">
        <v>6.8316899323662702E-6</v>
      </c>
    </row>
    <row r="202" spans="2:3" x14ac:dyDescent="0.2">
      <c r="B202" s="7">
        <v>1.83474871091032E-4</v>
      </c>
      <c r="C202" s="7">
        <v>9.5643659053127805E-5</v>
      </c>
    </row>
    <row r="203" spans="2:3" x14ac:dyDescent="0.2">
      <c r="B203" s="7">
        <v>7.1483716009492995E-5</v>
      </c>
      <c r="C203" s="7">
        <v>1.16138728850227E-4</v>
      </c>
    </row>
    <row r="204" spans="2:3" x14ac:dyDescent="0.2">
      <c r="B204" s="7">
        <v>0</v>
      </c>
      <c r="C204" s="7">
        <v>1.32079338692415E-4</v>
      </c>
    </row>
    <row r="205" spans="2:3" x14ac:dyDescent="0.2">
      <c r="B205" s="7">
        <v>2.3827905336497701E-6</v>
      </c>
      <c r="C205" s="7">
        <v>0</v>
      </c>
    </row>
    <row r="206" spans="2:3" x14ac:dyDescent="0.2">
      <c r="B206" s="7">
        <v>4.2890229605695802E-5</v>
      </c>
      <c r="C206" s="7">
        <v>0</v>
      </c>
    </row>
    <row r="207" spans="2:3" x14ac:dyDescent="0.2">
      <c r="B207" s="7">
        <v>4.2890229605695802E-5</v>
      </c>
      <c r="C207" s="7">
        <v>5.0099059504019302E-5</v>
      </c>
    </row>
    <row r="208" spans="2:3" x14ac:dyDescent="0.2">
      <c r="B208" s="7">
        <v>1.42967432018986E-5</v>
      </c>
      <c r="C208" s="7">
        <v>0</v>
      </c>
    </row>
    <row r="209" spans="2:3" x14ac:dyDescent="0.2">
      <c r="B209" s="7">
        <v>4.7655810672995398E-5</v>
      </c>
      <c r="C209" s="7">
        <v>0</v>
      </c>
    </row>
    <row r="210" spans="2:3" x14ac:dyDescent="0.2">
      <c r="B210" s="7">
        <v>2.3827905336497701E-6</v>
      </c>
      <c r="C210" s="7">
        <v>0</v>
      </c>
    </row>
    <row r="211" spans="2:3" x14ac:dyDescent="0.2">
      <c r="B211" s="7">
        <v>6.4335344408543703E-5</v>
      </c>
      <c r="C211" s="7">
        <v>0</v>
      </c>
    </row>
    <row r="212" spans="2:3" x14ac:dyDescent="0.2">
      <c r="B212" s="7">
        <v>6.9100925475843299E-5</v>
      </c>
      <c r="C212" s="7">
        <v>1.3435656866987001E-4</v>
      </c>
    </row>
    <row r="213" spans="2:3" x14ac:dyDescent="0.2">
      <c r="B213" s="7">
        <v>2.6210695870147402E-5</v>
      </c>
      <c r="C213" s="7">
        <v>0</v>
      </c>
    </row>
    <row r="214" spans="2:3" x14ac:dyDescent="0.2">
      <c r="B214" s="7">
        <v>2.3827905336497701E-6</v>
      </c>
      <c r="C214" s="7">
        <v>0</v>
      </c>
    </row>
    <row r="215" spans="2:3" x14ac:dyDescent="0.2">
      <c r="B215" s="7">
        <v>6.1952553874893994E-5</v>
      </c>
      <c r="C215" s="7">
        <v>0</v>
      </c>
    </row>
    <row r="216" spans="2:3" x14ac:dyDescent="0.2">
      <c r="B216" s="7">
        <v>4.2890229605695802E-5</v>
      </c>
      <c r="C216" s="7">
        <v>0</v>
      </c>
    </row>
    <row r="217" spans="2:3" x14ac:dyDescent="0.2">
      <c r="B217" s="7">
        <v>0</v>
      </c>
      <c r="C217" s="7">
        <v>2.2772299774554202E-6</v>
      </c>
    </row>
    <row r="218" spans="2:3" x14ac:dyDescent="0.2">
      <c r="B218" s="7">
        <v>1.7156091842278299E-4</v>
      </c>
      <c r="C218" s="7">
        <v>1.7762393824152301E-4</v>
      </c>
    </row>
    <row r="219" spans="2:3" x14ac:dyDescent="0.2">
      <c r="B219" s="7">
        <v>3.3359067471096801E-5</v>
      </c>
      <c r="C219" s="7">
        <v>0</v>
      </c>
    </row>
    <row r="220" spans="2:3" x14ac:dyDescent="0.2">
      <c r="B220" s="7">
        <v>5.00386012066451E-5</v>
      </c>
      <c r="C220" s="7">
        <v>0</v>
      </c>
    </row>
    <row r="221" spans="2:3" x14ac:dyDescent="0.2">
      <c r="B221" s="7">
        <v>4.7655810672995403E-6</v>
      </c>
      <c r="C221" s="7">
        <v>0</v>
      </c>
    </row>
    <row r="222" spans="2:3" x14ac:dyDescent="0.2">
      <c r="B222" s="7">
        <v>0</v>
      </c>
      <c r="C222" s="7">
        <v>9.7920889030583198E-5</v>
      </c>
    </row>
    <row r="223" spans="2:3" x14ac:dyDescent="0.2">
      <c r="B223" s="7">
        <v>0</v>
      </c>
      <c r="C223" s="7">
        <v>1.4346548857969201E-4</v>
      </c>
    </row>
    <row r="224" spans="2:3" x14ac:dyDescent="0.2">
      <c r="B224" s="7">
        <v>0</v>
      </c>
      <c r="C224" s="7">
        <v>6.6039669346207295E-5</v>
      </c>
    </row>
    <row r="225" spans="2:3" x14ac:dyDescent="0.2">
      <c r="B225" s="7">
        <v>0</v>
      </c>
      <c r="C225" s="7">
        <v>9.1089199098216908E-6</v>
      </c>
    </row>
    <row r="226" spans="2:3" x14ac:dyDescent="0.2">
      <c r="B226" s="7">
        <v>4.2890229605695802E-4</v>
      </c>
      <c r="C226" s="7">
        <v>4.1901031585179799E-4</v>
      </c>
    </row>
    <row r="227" spans="2:3" x14ac:dyDescent="0.2">
      <c r="B227" s="7">
        <v>0</v>
      </c>
      <c r="C227" s="7">
        <v>2.7326759729465101E-5</v>
      </c>
    </row>
    <row r="228" spans="2:3" x14ac:dyDescent="0.2">
      <c r="B228" s="7">
        <v>3.57418580047465E-4</v>
      </c>
      <c r="C228" s="7">
        <v>0</v>
      </c>
    </row>
    <row r="229" spans="2:3" x14ac:dyDescent="0.2">
      <c r="B229" s="7">
        <v>1.54881384687235E-4</v>
      </c>
      <c r="C229" s="7">
        <v>1.54851638466969E-4</v>
      </c>
    </row>
    <row r="230" spans="2:3" x14ac:dyDescent="0.2">
      <c r="B230" s="7">
        <v>2.3827905336497701E-6</v>
      </c>
      <c r="C230" s="7">
        <v>0</v>
      </c>
    </row>
    <row r="231" spans="2:3" x14ac:dyDescent="0.2">
      <c r="B231" s="7">
        <v>4.05074390720461E-5</v>
      </c>
      <c r="C231" s="7">
        <v>0</v>
      </c>
    </row>
    <row r="232" spans="2:3" x14ac:dyDescent="0.2">
      <c r="B232" s="7">
        <v>4.52730201393456E-5</v>
      </c>
      <c r="C232" s="7">
        <v>0</v>
      </c>
    </row>
    <row r="233" spans="2:3" x14ac:dyDescent="0.2">
      <c r="B233" s="7">
        <v>2.3827905336497701E-6</v>
      </c>
      <c r="C233" s="7">
        <v>0</v>
      </c>
    </row>
    <row r="234" spans="2:3" x14ac:dyDescent="0.2">
      <c r="B234" s="7">
        <v>1.5654933806079001E-3</v>
      </c>
      <c r="C234" s="7">
        <v>1.4414865757292801E-3</v>
      </c>
    </row>
    <row r="235" spans="2:3" x14ac:dyDescent="0.2">
      <c r="B235" s="7">
        <v>5.7186972807594399E-5</v>
      </c>
      <c r="C235" s="7">
        <v>0</v>
      </c>
    </row>
    <row r="236" spans="2:3" x14ac:dyDescent="0.2">
      <c r="B236" s="7">
        <v>2.3827905336497701E-6</v>
      </c>
      <c r="C236" s="7">
        <v>0</v>
      </c>
    </row>
    <row r="237" spans="2:3" x14ac:dyDescent="0.2">
      <c r="B237" s="7">
        <v>1.3343626988438699E-4</v>
      </c>
      <c r="C237" s="7">
        <v>6.8316899323662701E-5</v>
      </c>
    </row>
    <row r="238" spans="2:3" x14ac:dyDescent="0.2">
      <c r="B238" s="7">
        <v>2.3827905336497701E-6</v>
      </c>
      <c r="C238" s="7">
        <v>0</v>
      </c>
    </row>
    <row r="239" spans="2:3" x14ac:dyDescent="0.2">
      <c r="B239" s="7">
        <v>0</v>
      </c>
      <c r="C239" s="7">
        <v>4.3267369571653002E-5</v>
      </c>
    </row>
    <row r="240" spans="2:3" x14ac:dyDescent="0.2">
      <c r="B240" s="7">
        <v>1.14373945615189E-4</v>
      </c>
      <c r="C240" s="7">
        <v>0</v>
      </c>
    </row>
    <row r="241" spans="2:3" x14ac:dyDescent="0.2">
      <c r="B241" s="7">
        <v>1.09608364547889E-4</v>
      </c>
      <c r="C241" s="7">
        <v>0</v>
      </c>
    </row>
    <row r="242" spans="2:3" x14ac:dyDescent="0.2">
      <c r="B242" s="7">
        <v>5.0276880260010097E-4</v>
      </c>
      <c r="C242" s="7">
        <v>5.5564411449912296E-4</v>
      </c>
    </row>
    <row r="243" spans="2:3" x14ac:dyDescent="0.2">
      <c r="B243" s="7">
        <v>1.2152231721613799E-4</v>
      </c>
      <c r="C243" s="7">
        <v>0</v>
      </c>
    </row>
    <row r="244" spans="2:3" x14ac:dyDescent="0.2">
      <c r="B244" s="7">
        <v>0</v>
      </c>
      <c r="C244" s="7">
        <v>4.0990139594197603E-5</v>
      </c>
    </row>
    <row r="245" spans="2:3" x14ac:dyDescent="0.2">
      <c r="B245" s="7">
        <v>3.2167672204271898E-4</v>
      </c>
      <c r="C245" s="7">
        <v>5.0099059504019302E-5</v>
      </c>
    </row>
    <row r="246" spans="2:3" x14ac:dyDescent="0.2">
      <c r="B246" s="7">
        <v>0</v>
      </c>
      <c r="C246" s="7">
        <v>1.3435656866987001E-4</v>
      </c>
    </row>
    <row r="247" spans="2:3" x14ac:dyDescent="0.2">
      <c r="B247" s="7">
        <v>0</v>
      </c>
      <c r="C247" s="7">
        <v>2.2772299774554202E-6</v>
      </c>
    </row>
    <row r="248" spans="2:3" x14ac:dyDescent="0.2">
      <c r="B248" s="7">
        <v>0</v>
      </c>
      <c r="C248" s="7">
        <v>2.2772299774554202E-6</v>
      </c>
    </row>
    <row r="249" spans="2:3" x14ac:dyDescent="0.2">
      <c r="B249" s="7">
        <v>6.6718134942193494E-5</v>
      </c>
      <c r="C249" s="7">
        <v>4.5544599549108503E-5</v>
      </c>
    </row>
    <row r="250" spans="2:3" x14ac:dyDescent="0.2">
      <c r="B250" s="7">
        <v>0</v>
      </c>
      <c r="C250" s="7">
        <v>8.6534739143306099E-5</v>
      </c>
    </row>
    <row r="251" spans="2:3" x14ac:dyDescent="0.2">
      <c r="B251" s="7">
        <v>0</v>
      </c>
      <c r="C251" s="7">
        <v>8.6534739143306099E-5</v>
      </c>
    </row>
    <row r="252" spans="2:3" x14ac:dyDescent="0.2">
      <c r="B252" s="7">
        <v>9.2928830812341004E-5</v>
      </c>
      <c r="C252" s="7">
        <v>0</v>
      </c>
    </row>
    <row r="253" spans="2:3" x14ac:dyDescent="0.2">
      <c r="B253" s="7">
        <v>4.7655810672995403E-6</v>
      </c>
      <c r="C253" s="7">
        <v>0</v>
      </c>
    </row>
    <row r="254" spans="2:3" x14ac:dyDescent="0.2">
      <c r="B254" s="7">
        <v>4.52730201393456E-5</v>
      </c>
      <c r="C254" s="7">
        <v>0</v>
      </c>
    </row>
    <row r="255" spans="2:3" x14ac:dyDescent="0.2">
      <c r="B255" s="7">
        <v>8.8163249745041396E-5</v>
      </c>
      <c r="C255" s="7">
        <v>3.8712909616742197E-5</v>
      </c>
    </row>
    <row r="256" spans="2:3" x14ac:dyDescent="0.2">
      <c r="B256" s="7">
        <v>2.3827905336497701E-6</v>
      </c>
      <c r="C256" s="7">
        <v>0</v>
      </c>
    </row>
    <row r="257" spans="2:3" x14ac:dyDescent="0.2">
      <c r="B257" s="7">
        <v>4.7655810672995398E-5</v>
      </c>
      <c r="C257" s="7">
        <v>0</v>
      </c>
    </row>
    <row r="258" spans="2:3" x14ac:dyDescent="0.2">
      <c r="B258" s="7">
        <v>2.7640370190337298E-4</v>
      </c>
      <c r="C258" s="7">
        <v>0</v>
      </c>
    </row>
    <row r="259" spans="2:3" x14ac:dyDescent="0.2">
      <c r="B259" s="7">
        <v>0</v>
      </c>
      <c r="C259" s="7">
        <v>7.9703049210939799E-5</v>
      </c>
    </row>
    <row r="260" spans="2:3" x14ac:dyDescent="0.2">
      <c r="B260" s="7">
        <v>0</v>
      </c>
      <c r="C260" s="7">
        <v>2.7326759729465101E-5</v>
      </c>
    </row>
    <row r="261" spans="2:3" x14ac:dyDescent="0.2">
      <c r="B261" s="7">
        <v>0</v>
      </c>
      <c r="C261" s="7">
        <v>3.00594357024116E-4</v>
      </c>
    </row>
    <row r="262" spans="2:3" x14ac:dyDescent="0.2">
      <c r="B262" s="7">
        <v>0</v>
      </c>
      <c r="C262" s="7">
        <v>1.75346708264068E-4</v>
      </c>
    </row>
    <row r="263" spans="2:3" x14ac:dyDescent="0.2">
      <c r="B263" s="7">
        <v>0</v>
      </c>
      <c r="C263" s="7">
        <v>6.3762439368751793E-5</v>
      </c>
    </row>
    <row r="264" spans="2:3" x14ac:dyDescent="0.2">
      <c r="B264" s="7">
        <v>0</v>
      </c>
      <c r="C264" s="7">
        <v>6.1485209391296401E-5</v>
      </c>
    </row>
    <row r="265" spans="2:3" x14ac:dyDescent="0.2">
      <c r="B265" s="7">
        <v>2.8593486403797199E-5</v>
      </c>
      <c r="C265" s="7">
        <v>0</v>
      </c>
    </row>
    <row r="266" spans="2:3" x14ac:dyDescent="0.2">
      <c r="B266" s="7">
        <v>2.6210695870147402E-5</v>
      </c>
      <c r="C266" s="7">
        <v>0</v>
      </c>
    </row>
    <row r="267" spans="2:3" x14ac:dyDescent="0.2">
      <c r="B267" s="7">
        <v>5.7186972807594399E-5</v>
      </c>
      <c r="C267" s="7">
        <v>0</v>
      </c>
    </row>
    <row r="268" spans="2:3" x14ac:dyDescent="0.2">
      <c r="B268" s="7">
        <v>9.2928830812341004E-5</v>
      </c>
      <c r="C268" s="7">
        <v>0</v>
      </c>
    </row>
    <row r="269" spans="2:3" x14ac:dyDescent="0.2">
      <c r="B269" s="7">
        <v>1.0722557401423999E-4</v>
      </c>
      <c r="C269" s="7">
        <v>0</v>
      </c>
    </row>
    <row r="270" spans="2:3" x14ac:dyDescent="0.2">
      <c r="B270" s="7">
        <v>1.38201850951687E-4</v>
      </c>
      <c r="C270" s="7">
        <v>0</v>
      </c>
    </row>
    <row r="271" spans="2:3" x14ac:dyDescent="0.2">
      <c r="B271" s="7">
        <v>2.3827905336497701E-6</v>
      </c>
      <c r="C271" s="7">
        <v>0</v>
      </c>
    </row>
    <row r="272" spans="2:3" x14ac:dyDescent="0.2">
      <c r="B272" s="7">
        <v>5.00386012066451E-5</v>
      </c>
      <c r="C272" s="7">
        <v>0</v>
      </c>
    </row>
    <row r="273" spans="2:3" x14ac:dyDescent="0.2">
      <c r="B273" s="7">
        <v>0</v>
      </c>
      <c r="C273" s="7">
        <v>6.1485209391296401E-5</v>
      </c>
    </row>
    <row r="274" spans="2:3" x14ac:dyDescent="0.2">
      <c r="B274" s="7">
        <v>0</v>
      </c>
      <c r="C274" s="7">
        <v>4.5544599549108497E-6</v>
      </c>
    </row>
    <row r="275" spans="2:3" x14ac:dyDescent="0.2">
      <c r="B275" s="7">
        <v>7.6249297076792604E-5</v>
      </c>
      <c r="C275" s="7">
        <v>3.5524787648304602E-4</v>
      </c>
    </row>
    <row r="276" spans="2:3" x14ac:dyDescent="0.2">
      <c r="B276" s="7">
        <v>0</v>
      </c>
      <c r="C276" s="7">
        <v>6.6039669346207295E-5</v>
      </c>
    </row>
    <row r="277" spans="2:3" x14ac:dyDescent="0.2">
      <c r="B277" s="7">
        <v>0</v>
      </c>
      <c r="C277" s="7">
        <v>2.2772299774554202E-6</v>
      </c>
    </row>
    <row r="278" spans="2:3" x14ac:dyDescent="0.2">
      <c r="B278" s="7">
        <v>5.4804182273944703E-5</v>
      </c>
      <c r="C278" s="7">
        <v>0</v>
      </c>
    </row>
    <row r="279" spans="2:3" x14ac:dyDescent="0.2">
      <c r="B279" s="7">
        <v>2.1683393856212899E-4</v>
      </c>
      <c r="C279" s="7">
        <v>5.9207979413841001E-5</v>
      </c>
    </row>
    <row r="280" spans="2:3" x14ac:dyDescent="0.2">
      <c r="B280" s="7">
        <v>0</v>
      </c>
      <c r="C280" s="7">
        <v>2.2772299774554202E-6</v>
      </c>
    </row>
    <row r="281" spans="2:3" x14ac:dyDescent="0.2">
      <c r="B281" s="7">
        <v>4.05074390720461E-5</v>
      </c>
      <c r="C281" s="7">
        <v>1.79901168218978E-4</v>
      </c>
    </row>
    <row r="282" spans="2:3" x14ac:dyDescent="0.2">
      <c r="B282" s="7">
        <v>0</v>
      </c>
      <c r="C282" s="7">
        <v>3.6435679639286797E-5</v>
      </c>
    </row>
    <row r="283" spans="2:3" x14ac:dyDescent="0.2">
      <c r="B283" s="7">
        <v>4.7655810672995398E-5</v>
      </c>
      <c r="C283" s="7">
        <v>0</v>
      </c>
    </row>
    <row r="284" spans="2:3" x14ac:dyDescent="0.2">
      <c r="B284" s="7">
        <v>5.4804182273944703E-5</v>
      </c>
      <c r="C284" s="7">
        <v>0</v>
      </c>
    </row>
    <row r="285" spans="2:3" x14ac:dyDescent="0.2">
      <c r="B285" s="7">
        <v>0</v>
      </c>
      <c r="C285" s="7">
        <v>3.4158449661831398E-5</v>
      </c>
    </row>
    <row r="286" spans="2:3" x14ac:dyDescent="0.2">
      <c r="B286" s="7">
        <v>0</v>
      </c>
      <c r="C286" s="7">
        <v>6.8316899323662702E-6</v>
      </c>
    </row>
    <row r="287" spans="2:3" x14ac:dyDescent="0.2">
      <c r="B287" s="7">
        <v>1.42967432018986E-5</v>
      </c>
      <c r="C287" s="7">
        <v>0</v>
      </c>
    </row>
    <row r="288" spans="2:3" x14ac:dyDescent="0.2">
      <c r="B288" s="7">
        <v>0</v>
      </c>
      <c r="C288" s="7">
        <v>2.2772299774554202E-6</v>
      </c>
    </row>
    <row r="289" spans="2:3" x14ac:dyDescent="0.2">
      <c r="B289" s="7">
        <v>0</v>
      </c>
      <c r="C289" s="7">
        <v>2.2772299774554202E-6</v>
      </c>
    </row>
    <row r="290" spans="2:3" x14ac:dyDescent="0.2">
      <c r="B290" s="7">
        <v>6.4335344408543703E-5</v>
      </c>
      <c r="C290" s="7">
        <v>5.0099059504019302E-5</v>
      </c>
    </row>
    <row r="291" spans="2:3" x14ac:dyDescent="0.2">
      <c r="B291" s="7">
        <v>0</v>
      </c>
      <c r="C291" s="7">
        <v>2.2772299774554202E-6</v>
      </c>
    </row>
    <row r="292" spans="2:3" x14ac:dyDescent="0.2">
      <c r="B292" s="7">
        <v>2.3827905336497701E-6</v>
      </c>
      <c r="C292" s="7">
        <v>0</v>
      </c>
    </row>
    <row r="293" spans="2:3" x14ac:dyDescent="0.2">
      <c r="B293" s="7">
        <v>4.7655810672995398E-5</v>
      </c>
      <c r="C293" s="7">
        <v>5.2376289481474702E-5</v>
      </c>
    </row>
    <row r="294" spans="2:3" x14ac:dyDescent="0.2">
      <c r="B294" s="7">
        <v>2.3827905336497701E-6</v>
      </c>
      <c r="C294" s="7">
        <v>0</v>
      </c>
    </row>
    <row r="295" spans="2:3" x14ac:dyDescent="0.2">
      <c r="B295" s="7">
        <v>0</v>
      </c>
      <c r="C295" s="7">
        <v>6.8316899323662702E-6</v>
      </c>
    </row>
    <row r="296" spans="2:3" x14ac:dyDescent="0.2">
      <c r="B296" s="7">
        <v>1.1199115508153901E-4</v>
      </c>
      <c r="C296" s="7">
        <v>0</v>
      </c>
    </row>
    <row r="297" spans="2:3" x14ac:dyDescent="0.2">
      <c r="B297" s="7">
        <v>1.14373945615189E-4</v>
      </c>
      <c r="C297" s="7">
        <v>0</v>
      </c>
    </row>
    <row r="298" spans="2:3" x14ac:dyDescent="0.2">
      <c r="B298" s="7">
        <v>0</v>
      </c>
      <c r="C298" s="7">
        <v>1.13861498872771E-5</v>
      </c>
    </row>
    <row r="299" spans="2:3" x14ac:dyDescent="0.2">
      <c r="B299" s="7">
        <v>0</v>
      </c>
      <c r="C299" s="7">
        <v>1.3435656866987001E-4</v>
      </c>
    </row>
    <row r="300" spans="2:3" x14ac:dyDescent="0.2">
      <c r="B300" s="7">
        <v>5.7186972807594399E-5</v>
      </c>
      <c r="C300" s="7">
        <v>9.1089199098216898E-5</v>
      </c>
    </row>
    <row r="301" spans="2:3" x14ac:dyDescent="0.2">
      <c r="B301" s="7">
        <v>5.4804182273944703E-5</v>
      </c>
      <c r="C301" s="7">
        <v>0</v>
      </c>
    </row>
    <row r="302" spans="2:3" x14ac:dyDescent="0.2">
      <c r="B302" s="7">
        <v>0</v>
      </c>
      <c r="C302" s="7">
        <v>6.3762439368751793E-5</v>
      </c>
    </row>
    <row r="303" spans="2:3" x14ac:dyDescent="0.2">
      <c r="B303" s="7">
        <v>1.26287898283438E-4</v>
      </c>
      <c r="C303" s="7">
        <v>0</v>
      </c>
    </row>
    <row r="304" spans="2:3" x14ac:dyDescent="0.2">
      <c r="B304" s="7">
        <v>4.7655810672995403E-6</v>
      </c>
      <c r="C304" s="7">
        <v>0</v>
      </c>
    </row>
    <row r="305" spans="2:3" x14ac:dyDescent="0.2">
      <c r="B305" s="7">
        <v>0</v>
      </c>
      <c r="C305" s="7">
        <v>5.9207979413841001E-5</v>
      </c>
    </row>
    <row r="306" spans="2:3" x14ac:dyDescent="0.2">
      <c r="B306" s="7">
        <v>0</v>
      </c>
      <c r="C306" s="7">
        <v>2.2772299774554202E-6</v>
      </c>
    </row>
    <row r="307" spans="2:3" x14ac:dyDescent="0.2">
      <c r="B307" s="7">
        <v>0</v>
      </c>
      <c r="C307" s="7">
        <v>1.70792248309157E-4</v>
      </c>
    </row>
    <row r="308" spans="2:3" x14ac:dyDescent="0.2">
      <c r="B308" s="7">
        <v>2.3827905336497701E-6</v>
      </c>
      <c r="C308" s="7">
        <v>0</v>
      </c>
    </row>
    <row r="309" spans="2:3" x14ac:dyDescent="0.2">
      <c r="B309" s="7">
        <v>2.3827905336497701E-6</v>
      </c>
      <c r="C309" s="7">
        <v>0</v>
      </c>
    </row>
    <row r="310" spans="2:3" x14ac:dyDescent="0.2">
      <c r="B310" s="7">
        <v>5.4804182273944703E-5</v>
      </c>
      <c r="C310" s="7">
        <v>0</v>
      </c>
    </row>
    <row r="311" spans="2:3" x14ac:dyDescent="0.2">
      <c r="B311" s="7">
        <v>0</v>
      </c>
      <c r="C311" s="7">
        <v>2.2772299774554202E-6</v>
      </c>
    </row>
    <row r="312" spans="2:3" x14ac:dyDescent="0.2">
      <c r="B312" s="7">
        <v>0</v>
      </c>
      <c r="C312" s="7">
        <v>4.3267369571653002E-5</v>
      </c>
    </row>
    <row r="313" spans="2:3" x14ac:dyDescent="0.2">
      <c r="B313" s="7">
        <v>0</v>
      </c>
      <c r="C313" s="7">
        <v>4.5544599549108497E-6</v>
      </c>
    </row>
    <row r="314" spans="2:3" x14ac:dyDescent="0.2">
      <c r="B314" s="7">
        <v>1.0007720241329E-4</v>
      </c>
      <c r="C314" s="7">
        <v>5.6930749436385602E-5</v>
      </c>
    </row>
    <row r="315" spans="2:3" x14ac:dyDescent="0.2">
      <c r="B315" s="7">
        <v>4.52730201393456E-5</v>
      </c>
      <c r="C315" s="7">
        <v>0</v>
      </c>
    </row>
    <row r="316" spans="2:3" x14ac:dyDescent="0.2">
      <c r="B316" s="7">
        <v>0</v>
      </c>
      <c r="C316" s="7">
        <v>9.1089199098216908E-6</v>
      </c>
    </row>
    <row r="317" spans="2:3" x14ac:dyDescent="0.2">
      <c r="B317" s="7">
        <v>0</v>
      </c>
      <c r="C317" s="7">
        <v>4.7821829526563903E-5</v>
      </c>
    </row>
    <row r="318" spans="2:3" x14ac:dyDescent="0.2">
      <c r="B318" s="7">
        <v>5.9569763341244203E-5</v>
      </c>
      <c r="C318" s="7">
        <v>0</v>
      </c>
    </row>
    <row r="319" spans="2:3" x14ac:dyDescent="0.2">
      <c r="B319" s="7">
        <v>0</v>
      </c>
      <c r="C319" s="7">
        <v>4.3267369571653002E-5</v>
      </c>
    </row>
    <row r="320" spans="2:3" x14ac:dyDescent="0.2">
      <c r="B320" s="7">
        <v>5.2421391740294898E-5</v>
      </c>
      <c r="C320" s="7">
        <v>6.3762439368751793E-5</v>
      </c>
    </row>
    <row r="321" spans="2:3" x14ac:dyDescent="0.2">
      <c r="B321" s="7">
        <v>1.09608364547889E-4</v>
      </c>
      <c r="C321" s="7">
        <v>0</v>
      </c>
    </row>
    <row r="322" spans="2:3" x14ac:dyDescent="0.2">
      <c r="B322" s="7">
        <v>0</v>
      </c>
      <c r="C322" s="7">
        <v>1.02475348985494E-4</v>
      </c>
    </row>
    <row r="323" spans="2:3" x14ac:dyDescent="0.2">
      <c r="B323" s="7">
        <v>6.9100925475843299E-5</v>
      </c>
      <c r="C323" s="7">
        <v>2.4138637761027501E-4</v>
      </c>
    </row>
    <row r="324" spans="2:3" x14ac:dyDescent="0.2">
      <c r="B324" s="7">
        <v>0</v>
      </c>
      <c r="C324" s="7">
        <v>5.2376289481474702E-5</v>
      </c>
    </row>
    <row r="325" spans="2:3" x14ac:dyDescent="0.2">
      <c r="B325" s="7">
        <v>0</v>
      </c>
      <c r="C325" s="7">
        <v>9.1089199098216898E-5</v>
      </c>
    </row>
    <row r="326" spans="2:3" x14ac:dyDescent="0.2">
      <c r="B326" s="7">
        <v>0</v>
      </c>
      <c r="C326" s="7">
        <v>1.11584268895316E-4</v>
      </c>
    </row>
    <row r="327" spans="2:3" x14ac:dyDescent="0.2">
      <c r="B327" s="7">
        <v>1.1008492265461899E-3</v>
      </c>
      <c r="C327" s="7">
        <v>4.6910937535581701E-4</v>
      </c>
    </row>
    <row r="328" spans="2:3" x14ac:dyDescent="0.2">
      <c r="B328" s="7">
        <v>2.6210695870147402E-5</v>
      </c>
      <c r="C328" s="7">
        <v>0</v>
      </c>
    </row>
    <row r="329" spans="2:3" x14ac:dyDescent="0.2">
      <c r="B329" s="7">
        <v>0</v>
      </c>
      <c r="C329" s="7">
        <v>4.5544599549108497E-6</v>
      </c>
    </row>
    <row r="330" spans="2:3" x14ac:dyDescent="0.2">
      <c r="B330" s="7">
        <v>0</v>
      </c>
      <c r="C330" s="7">
        <v>1.00198119008039E-4</v>
      </c>
    </row>
    <row r="331" spans="2:3" x14ac:dyDescent="0.2">
      <c r="B331" s="7">
        <v>2.82598957290862E-3</v>
      </c>
      <c r="C331" s="7">
        <v>2.2294081479288601E-3</v>
      </c>
    </row>
    <row r="332" spans="2:3" x14ac:dyDescent="0.2">
      <c r="B332" s="7">
        <v>0</v>
      </c>
      <c r="C332" s="7">
        <v>2.2772299774554202E-6</v>
      </c>
    </row>
    <row r="333" spans="2:3" x14ac:dyDescent="0.2">
      <c r="B333" s="7">
        <v>0</v>
      </c>
      <c r="C333" s="7">
        <v>4.3267369571653002E-5</v>
      </c>
    </row>
    <row r="334" spans="2:3" x14ac:dyDescent="0.2">
      <c r="B334" s="7">
        <v>4.7655810672995398E-5</v>
      </c>
      <c r="C334" s="7">
        <v>0</v>
      </c>
    </row>
    <row r="335" spans="2:3" x14ac:dyDescent="0.2">
      <c r="B335" s="7">
        <v>2.3827905336497701E-6</v>
      </c>
      <c r="C335" s="7">
        <v>0</v>
      </c>
    </row>
    <row r="336" spans="2:3" x14ac:dyDescent="0.2">
      <c r="B336" s="7">
        <v>1.4058464148533601E-4</v>
      </c>
      <c r="C336" s="7">
        <v>0</v>
      </c>
    </row>
    <row r="337" spans="2:3" x14ac:dyDescent="0.2">
      <c r="B337" s="7">
        <v>4.01023646813256E-3</v>
      </c>
      <c r="C337" s="7">
        <v>3.9236672511556896E-3</v>
      </c>
    </row>
    <row r="338" spans="2:3" x14ac:dyDescent="0.2">
      <c r="B338" s="7">
        <v>0</v>
      </c>
      <c r="C338" s="7">
        <v>7.5148589256029001E-5</v>
      </c>
    </row>
    <row r="339" spans="2:3" x14ac:dyDescent="0.2">
      <c r="B339" s="7">
        <v>0</v>
      </c>
      <c r="C339" s="7">
        <v>2.2772299774554202E-6</v>
      </c>
    </row>
    <row r="340" spans="2:3" x14ac:dyDescent="0.2">
      <c r="B340" s="7">
        <v>0</v>
      </c>
      <c r="C340" s="7">
        <v>1.75346708264068E-4</v>
      </c>
    </row>
    <row r="341" spans="2:3" x14ac:dyDescent="0.2">
      <c r="B341" s="7">
        <v>6.2429111981623898E-4</v>
      </c>
      <c r="C341" s="7">
        <v>5.6475303440894496E-4</v>
      </c>
    </row>
    <row r="342" spans="2:3" x14ac:dyDescent="0.2">
      <c r="B342" s="7">
        <v>3.5741858004746497E-5</v>
      </c>
      <c r="C342" s="7">
        <v>0</v>
      </c>
    </row>
    <row r="343" spans="2:3" x14ac:dyDescent="0.2">
      <c r="B343" s="7">
        <v>0</v>
      </c>
      <c r="C343" s="7">
        <v>9.3366429075672399E-5</v>
      </c>
    </row>
    <row r="344" spans="2:3" x14ac:dyDescent="0.2">
      <c r="B344" s="7">
        <v>0</v>
      </c>
      <c r="C344" s="7">
        <v>2.2772299774554202E-6</v>
      </c>
    </row>
    <row r="345" spans="2:3" x14ac:dyDescent="0.2">
      <c r="B345" s="7">
        <v>2.1445114802847901E-5</v>
      </c>
      <c r="C345" s="7">
        <v>0</v>
      </c>
    </row>
    <row r="346" spans="2:3" x14ac:dyDescent="0.2">
      <c r="B346" s="7">
        <v>0</v>
      </c>
      <c r="C346" s="7">
        <v>1.50297178512058E-4</v>
      </c>
    </row>
    <row r="347" spans="2:3" x14ac:dyDescent="0.2">
      <c r="B347" s="7">
        <v>0</v>
      </c>
      <c r="C347" s="7">
        <v>6.8316899323662702E-6</v>
      </c>
    </row>
    <row r="348" spans="2:3" x14ac:dyDescent="0.2">
      <c r="B348" s="7">
        <v>0</v>
      </c>
      <c r="C348" s="7">
        <v>5.4653519458930203E-5</v>
      </c>
    </row>
    <row r="349" spans="2:3" x14ac:dyDescent="0.2">
      <c r="B349" s="7">
        <v>1.8180691771747699E-3</v>
      </c>
      <c r="C349" s="7">
        <v>1.4164370459772699E-3</v>
      </c>
    </row>
    <row r="350" spans="2:3" x14ac:dyDescent="0.2">
      <c r="B350" s="7">
        <v>6.6718134942193494E-5</v>
      </c>
      <c r="C350" s="7">
        <v>0</v>
      </c>
    </row>
    <row r="351" spans="2:3" x14ac:dyDescent="0.2">
      <c r="B351" s="7">
        <v>2.3827905336497701E-6</v>
      </c>
      <c r="C351" s="7">
        <v>0</v>
      </c>
    </row>
    <row r="352" spans="2:3" x14ac:dyDescent="0.2">
      <c r="B352" s="7">
        <v>1.0484278348059E-4</v>
      </c>
      <c r="C352" s="7">
        <v>0</v>
      </c>
    </row>
    <row r="353" spans="2:3" x14ac:dyDescent="0.2">
      <c r="B353" s="7">
        <v>1.19139526682488E-5</v>
      </c>
      <c r="C353" s="7">
        <v>0</v>
      </c>
    </row>
    <row r="354" spans="2:3" x14ac:dyDescent="0.2">
      <c r="B354" s="7">
        <v>2.0968556696118E-4</v>
      </c>
      <c r="C354" s="7">
        <v>0</v>
      </c>
    </row>
    <row r="355" spans="2:3" x14ac:dyDescent="0.2">
      <c r="B355" s="7">
        <v>2.3827905336497701E-6</v>
      </c>
      <c r="C355" s="7">
        <v>0</v>
      </c>
    </row>
    <row r="356" spans="2:3" x14ac:dyDescent="0.2">
      <c r="B356" s="7">
        <v>6.1952553874893994E-5</v>
      </c>
      <c r="C356" s="7">
        <v>6.3762439368751793E-5</v>
      </c>
    </row>
    <row r="357" spans="2:3" x14ac:dyDescent="0.2">
      <c r="B357" s="7">
        <v>1.2604961923007301E-3</v>
      </c>
      <c r="C357" s="7">
        <v>7.67426502402478E-4</v>
      </c>
    </row>
    <row r="358" spans="2:3" x14ac:dyDescent="0.2">
      <c r="B358" s="7">
        <v>5.00386012066451E-5</v>
      </c>
      <c r="C358" s="7">
        <v>0</v>
      </c>
    </row>
    <row r="359" spans="2:3" x14ac:dyDescent="0.2">
      <c r="B359" s="7">
        <v>1.19139526682488E-5</v>
      </c>
      <c r="C359" s="7">
        <v>0</v>
      </c>
    </row>
    <row r="360" spans="2:3" x14ac:dyDescent="0.2">
      <c r="B360" s="7">
        <v>2.28747891230378E-4</v>
      </c>
      <c r="C360" s="7">
        <v>0</v>
      </c>
    </row>
    <row r="361" spans="2:3" x14ac:dyDescent="0.2">
      <c r="B361" s="7">
        <v>0</v>
      </c>
      <c r="C361" s="7">
        <v>4.7821829526563903E-5</v>
      </c>
    </row>
    <row r="362" spans="2:3" x14ac:dyDescent="0.2">
      <c r="B362" s="7">
        <v>0</v>
      </c>
      <c r="C362" s="7">
        <v>2.2772299774554202E-6</v>
      </c>
    </row>
    <row r="363" spans="2:3" x14ac:dyDescent="0.2">
      <c r="B363" s="7">
        <v>6.1952553874893994E-5</v>
      </c>
      <c r="C363" s="7">
        <v>0</v>
      </c>
    </row>
    <row r="364" spans="2:3" x14ac:dyDescent="0.2">
      <c r="B364" s="7">
        <v>0</v>
      </c>
      <c r="C364" s="7">
        <v>7.7425819233484393E-5</v>
      </c>
    </row>
    <row r="365" spans="2:3" x14ac:dyDescent="0.2">
      <c r="B365" s="7">
        <v>5.9569763341244203E-5</v>
      </c>
      <c r="C365" s="7">
        <v>0</v>
      </c>
    </row>
    <row r="366" spans="2:3" x14ac:dyDescent="0.2">
      <c r="B366" s="7">
        <v>4.05074390720461E-5</v>
      </c>
      <c r="C366" s="7">
        <v>0</v>
      </c>
    </row>
    <row r="367" spans="2:3" x14ac:dyDescent="0.2">
      <c r="B367" s="7">
        <v>2.3827905336497701E-6</v>
      </c>
      <c r="C367" s="7">
        <v>0</v>
      </c>
    </row>
    <row r="368" spans="2:3" x14ac:dyDescent="0.2">
      <c r="B368" s="7">
        <v>0</v>
      </c>
      <c r="C368" s="7">
        <v>2.2772299774554202E-6</v>
      </c>
    </row>
    <row r="369" spans="2:3" x14ac:dyDescent="0.2">
      <c r="B369" s="7">
        <v>1.6679533735548401E-4</v>
      </c>
      <c r="C369" s="7">
        <v>6.3762439368751793E-5</v>
      </c>
    </row>
    <row r="370" spans="2:3" x14ac:dyDescent="0.2">
      <c r="B370" s="7">
        <v>0</v>
      </c>
      <c r="C370" s="7">
        <v>1.02475348985494E-4</v>
      </c>
    </row>
    <row r="371" spans="2:3" x14ac:dyDescent="0.2">
      <c r="B371" s="7">
        <v>2.3827905336497701E-6</v>
      </c>
      <c r="C371" s="7">
        <v>0</v>
      </c>
    </row>
    <row r="372" spans="2:3" x14ac:dyDescent="0.2">
      <c r="B372" s="7">
        <v>6.6003297782098603E-4</v>
      </c>
      <c r="C372" s="7">
        <v>4.5316876551362899E-4</v>
      </c>
    </row>
    <row r="373" spans="2:3" x14ac:dyDescent="0.2">
      <c r="B373" s="7">
        <v>0</v>
      </c>
      <c r="C373" s="7">
        <v>4.5544599549108497E-6</v>
      </c>
    </row>
    <row r="374" spans="2:3" x14ac:dyDescent="0.2">
      <c r="B374" s="7">
        <v>0</v>
      </c>
      <c r="C374" s="7">
        <v>2.2772299774554202E-6</v>
      </c>
    </row>
    <row r="375" spans="2:3" x14ac:dyDescent="0.2">
      <c r="B375" s="7">
        <v>0</v>
      </c>
      <c r="C375" s="7">
        <v>5.9207979413841001E-5</v>
      </c>
    </row>
    <row r="376" spans="2:3" x14ac:dyDescent="0.2">
      <c r="B376" s="7">
        <v>0</v>
      </c>
      <c r="C376" s="7">
        <v>4.5544599549108503E-5</v>
      </c>
    </row>
    <row r="377" spans="2:3" x14ac:dyDescent="0.2">
      <c r="B377" s="7">
        <v>0</v>
      </c>
      <c r="C377" s="7">
        <v>6.8316899323662701E-5</v>
      </c>
    </row>
    <row r="378" spans="2:3" x14ac:dyDescent="0.2">
      <c r="B378" s="7">
        <v>6.1952553874893994E-5</v>
      </c>
      <c r="C378" s="7">
        <v>0</v>
      </c>
    </row>
    <row r="379" spans="2:3" x14ac:dyDescent="0.2">
      <c r="B379" s="7">
        <v>0</v>
      </c>
      <c r="C379" s="7">
        <v>3.8712909616742197E-5</v>
      </c>
    </row>
    <row r="380" spans="2:3" x14ac:dyDescent="0.2">
      <c r="B380" s="7">
        <v>7.1007157902763102E-4</v>
      </c>
      <c r="C380" s="7">
        <v>5.4653519458930204E-4</v>
      </c>
    </row>
    <row r="381" spans="2:3" x14ac:dyDescent="0.2">
      <c r="B381" s="7">
        <v>2.3827905336497701E-6</v>
      </c>
      <c r="C381" s="7">
        <v>0</v>
      </c>
    </row>
    <row r="382" spans="2:3" x14ac:dyDescent="0.2">
      <c r="B382" s="7">
        <v>5.4804182273944703E-5</v>
      </c>
      <c r="C382" s="7">
        <v>0</v>
      </c>
    </row>
    <row r="383" spans="2:3" x14ac:dyDescent="0.2">
      <c r="B383" s="7">
        <v>0</v>
      </c>
      <c r="C383" s="7">
        <v>7.28713592785735E-5</v>
      </c>
    </row>
    <row r="384" spans="2:3" x14ac:dyDescent="0.2">
      <c r="B384" s="7">
        <v>3.0976276937447E-4</v>
      </c>
      <c r="C384" s="7">
        <v>2.91485437114294E-4</v>
      </c>
    </row>
    <row r="385" spans="2:3" x14ac:dyDescent="0.2">
      <c r="B385" s="7">
        <v>7.1483716009492995E-5</v>
      </c>
      <c r="C385" s="7">
        <v>0</v>
      </c>
    </row>
    <row r="386" spans="2:3" x14ac:dyDescent="0.2">
      <c r="B386" s="7">
        <v>0</v>
      </c>
      <c r="C386" s="7">
        <v>2.2772299774554202E-6</v>
      </c>
    </row>
    <row r="387" spans="2:3" x14ac:dyDescent="0.2">
      <c r="B387" s="7">
        <v>0</v>
      </c>
      <c r="C387" s="7">
        <v>6.1485209391296401E-5</v>
      </c>
    </row>
    <row r="388" spans="2:3" x14ac:dyDescent="0.2">
      <c r="B388" s="7">
        <v>3.4073904631191698E-4</v>
      </c>
      <c r="C388" s="7">
        <v>3.2108942682121502E-4</v>
      </c>
    </row>
    <row r="389" spans="2:3" x14ac:dyDescent="0.2">
      <c r="B389" s="7">
        <v>0</v>
      </c>
      <c r="C389" s="7">
        <v>1.2980210871495901E-4</v>
      </c>
    </row>
    <row r="390" spans="2:3" x14ac:dyDescent="0.2">
      <c r="B390" s="7">
        <v>2.3827905336497701E-6</v>
      </c>
      <c r="C390" s="7">
        <v>0</v>
      </c>
    </row>
    <row r="391" spans="2:3" x14ac:dyDescent="0.2">
      <c r="B391" s="7">
        <v>6.4335344408543703E-5</v>
      </c>
      <c r="C391" s="7">
        <v>0</v>
      </c>
    </row>
    <row r="392" spans="2:3" x14ac:dyDescent="0.2">
      <c r="B392" s="7">
        <v>6.4335344408543703E-5</v>
      </c>
      <c r="C392" s="7">
        <v>5.9207979413841001E-5</v>
      </c>
    </row>
    <row r="393" spans="2:3" x14ac:dyDescent="0.2">
      <c r="B393" s="7">
        <v>7.3866506543142799E-5</v>
      </c>
      <c r="C393" s="7">
        <v>0</v>
      </c>
    </row>
    <row r="394" spans="2:3" x14ac:dyDescent="0.2">
      <c r="B394" s="7">
        <v>0</v>
      </c>
      <c r="C394" s="7">
        <v>4.7821829526563903E-5</v>
      </c>
    </row>
    <row r="395" spans="2:3" x14ac:dyDescent="0.2">
      <c r="B395" s="7">
        <v>0</v>
      </c>
      <c r="C395" s="7">
        <v>2.2772299774554202E-6</v>
      </c>
    </row>
    <row r="396" spans="2:3" x14ac:dyDescent="0.2">
      <c r="B396" s="7">
        <v>2.3827905336497701E-6</v>
      </c>
      <c r="C396" s="7">
        <v>0</v>
      </c>
    </row>
    <row r="397" spans="2:3" x14ac:dyDescent="0.2">
      <c r="B397" s="7">
        <v>9.5311621345990704E-6</v>
      </c>
      <c r="C397" s="7">
        <v>0</v>
      </c>
    </row>
    <row r="398" spans="2:3" x14ac:dyDescent="0.2">
      <c r="B398" s="7">
        <v>4.7655810672995403E-6</v>
      </c>
      <c r="C398" s="7">
        <v>0</v>
      </c>
    </row>
    <row r="399" spans="2:3" x14ac:dyDescent="0.2">
      <c r="B399" s="7">
        <v>4.7655810672995398E-5</v>
      </c>
      <c r="C399" s="7">
        <v>0</v>
      </c>
    </row>
    <row r="400" spans="2:3" x14ac:dyDescent="0.2">
      <c r="B400" s="7">
        <v>9.05460402786912E-5</v>
      </c>
      <c r="C400" s="7">
        <v>0</v>
      </c>
    </row>
    <row r="401" spans="2:3" x14ac:dyDescent="0.2">
      <c r="B401" s="7">
        <v>0</v>
      </c>
      <c r="C401" s="7">
        <v>2.2772299774554202E-6</v>
      </c>
    </row>
    <row r="402" spans="2:3" x14ac:dyDescent="0.2">
      <c r="B402" s="7">
        <v>0</v>
      </c>
      <c r="C402" s="7">
        <v>5.9207979413841001E-5</v>
      </c>
    </row>
    <row r="403" spans="2:3" x14ac:dyDescent="0.2">
      <c r="B403" s="7">
        <v>0</v>
      </c>
      <c r="C403" s="7">
        <v>6.5811946348461698E-4</v>
      </c>
    </row>
    <row r="404" spans="2:3" x14ac:dyDescent="0.2">
      <c r="B404" s="7">
        <v>6.4335344408543703E-5</v>
      </c>
      <c r="C404" s="7">
        <v>0</v>
      </c>
    </row>
    <row r="405" spans="2:3" x14ac:dyDescent="0.2">
      <c r="B405" s="7">
        <v>0</v>
      </c>
      <c r="C405" s="7">
        <v>6.3762439368751793E-5</v>
      </c>
    </row>
    <row r="406" spans="2:3" x14ac:dyDescent="0.2">
      <c r="B406" s="7">
        <v>2.3589626283132699E-4</v>
      </c>
      <c r="C406" s="7">
        <v>0</v>
      </c>
    </row>
    <row r="407" spans="2:3" x14ac:dyDescent="0.2">
      <c r="B407" s="7">
        <v>0</v>
      </c>
      <c r="C407" s="7">
        <v>4.7821829526563903E-5</v>
      </c>
    </row>
    <row r="408" spans="2:3" x14ac:dyDescent="0.2">
      <c r="B408" s="7">
        <v>3.4312183684556701E-4</v>
      </c>
      <c r="C408" s="7">
        <v>7.5148589256029001E-5</v>
      </c>
    </row>
    <row r="409" spans="2:3" x14ac:dyDescent="0.2">
      <c r="B409" s="7">
        <v>5.7186972807594396E-4</v>
      </c>
      <c r="C409" s="7">
        <v>4.3495092569398601E-4</v>
      </c>
    </row>
    <row r="410" spans="2:3" x14ac:dyDescent="0.2">
      <c r="B410" s="7">
        <v>0</v>
      </c>
      <c r="C410" s="7">
        <v>2.2772299774554202E-6</v>
      </c>
    </row>
    <row r="411" spans="2:3" x14ac:dyDescent="0.2">
      <c r="B411" s="7">
        <v>0</v>
      </c>
      <c r="C411" s="7">
        <v>2.2772299774554202E-6</v>
      </c>
    </row>
    <row r="412" spans="2:3" x14ac:dyDescent="0.2">
      <c r="B412" s="7">
        <v>1.66557058302119E-3</v>
      </c>
      <c r="C412" s="7">
        <v>1.27069432742013E-3</v>
      </c>
    </row>
    <row r="413" spans="2:3" x14ac:dyDescent="0.2">
      <c r="B413" s="7">
        <v>0</v>
      </c>
      <c r="C413" s="7">
        <v>7.0594129301118093E-5</v>
      </c>
    </row>
    <row r="414" spans="2:3" x14ac:dyDescent="0.2">
      <c r="B414" s="7">
        <v>0</v>
      </c>
      <c r="C414" s="7">
        <v>7.7425819233484393E-5</v>
      </c>
    </row>
    <row r="415" spans="2:3" x14ac:dyDescent="0.2">
      <c r="B415" s="7">
        <v>2.3827905336497701E-6</v>
      </c>
      <c r="C415" s="7">
        <v>0</v>
      </c>
    </row>
    <row r="416" spans="2:3" x14ac:dyDescent="0.2">
      <c r="B416" s="7">
        <v>5.6472135647499505E-4</v>
      </c>
      <c r="C416" s="7">
        <v>2.2089130781317601E-4</v>
      </c>
    </row>
    <row r="417" spans="2:3" x14ac:dyDescent="0.2">
      <c r="B417" s="7">
        <v>0</v>
      </c>
      <c r="C417" s="7">
        <v>1.11584268895316E-4</v>
      </c>
    </row>
    <row r="418" spans="2:3" x14ac:dyDescent="0.2">
      <c r="B418" s="7">
        <v>7.86320876104423E-5</v>
      </c>
      <c r="C418" s="7">
        <v>0</v>
      </c>
    </row>
    <row r="419" spans="2:3" x14ac:dyDescent="0.2">
      <c r="B419" s="7">
        <v>0</v>
      </c>
      <c r="C419" s="7">
        <v>7.9703049210939799E-5</v>
      </c>
    </row>
    <row r="420" spans="2:3" x14ac:dyDescent="0.2">
      <c r="B420" s="7">
        <v>0</v>
      </c>
      <c r="C420" s="7">
        <v>2.2772299774554202E-6</v>
      </c>
    </row>
    <row r="421" spans="2:3" x14ac:dyDescent="0.2">
      <c r="B421" s="7">
        <v>7.3866506543142799E-5</v>
      </c>
      <c r="C421" s="7">
        <v>0</v>
      </c>
    </row>
    <row r="422" spans="2:3" x14ac:dyDescent="0.2">
      <c r="B422" s="7">
        <v>0</v>
      </c>
      <c r="C422" s="7">
        <v>1.18415958827682E-4</v>
      </c>
    </row>
    <row r="423" spans="2:3" x14ac:dyDescent="0.2">
      <c r="B423" s="7">
        <v>2.3827905336497701E-6</v>
      </c>
      <c r="C423" s="7">
        <v>0</v>
      </c>
    </row>
    <row r="424" spans="2:3" x14ac:dyDescent="0.2">
      <c r="B424" s="7">
        <v>0</v>
      </c>
      <c r="C424" s="7">
        <v>5.2376289481474702E-5</v>
      </c>
    </row>
    <row r="425" spans="2:3" x14ac:dyDescent="0.2">
      <c r="B425" s="7">
        <v>0</v>
      </c>
      <c r="C425" s="7">
        <v>2.2772299774554202E-6</v>
      </c>
    </row>
    <row r="426" spans="2:3" x14ac:dyDescent="0.2">
      <c r="B426" s="7">
        <v>5.5280740380674596E-4</v>
      </c>
      <c r="C426" s="7">
        <v>4.3722815567144102E-4</v>
      </c>
    </row>
    <row r="427" spans="2:3" x14ac:dyDescent="0.2">
      <c r="B427" s="7">
        <v>4.05074390720461E-5</v>
      </c>
      <c r="C427" s="7">
        <v>0</v>
      </c>
    </row>
    <row r="428" spans="2:3" x14ac:dyDescent="0.2">
      <c r="B428" s="7">
        <v>2.3827905336497701E-6</v>
      </c>
      <c r="C428" s="7">
        <v>0</v>
      </c>
    </row>
    <row r="429" spans="2:3" x14ac:dyDescent="0.2">
      <c r="B429" s="7">
        <v>6.9100925475843299E-5</v>
      </c>
      <c r="C429" s="7">
        <v>0</v>
      </c>
    </row>
    <row r="430" spans="2:3" x14ac:dyDescent="0.2">
      <c r="B430" s="7">
        <v>1.2390510774978799E-4</v>
      </c>
      <c r="C430" s="7">
        <v>0</v>
      </c>
    </row>
    <row r="431" spans="2:3" x14ac:dyDescent="0.2">
      <c r="B431" s="7">
        <v>6.6718134942193494E-5</v>
      </c>
      <c r="C431" s="7">
        <v>7.28713592785735E-5</v>
      </c>
    </row>
    <row r="432" spans="2:3" x14ac:dyDescent="0.2">
      <c r="B432" s="7">
        <v>4.21753924456009E-4</v>
      </c>
      <c r="C432" s="7">
        <v>2.61881447407374E-4</v>
      </c>
    </row>
    <row r="433" spans="2:3" x14ac:dyDescent="0.2">
      <c r="B433" s="7">
        <v>1.2390510774978799E-4</v>
      </c>
      <c r="C433" s="7">
        <v>0</v>
      </c>
    </row>
    <row r="434" spans="2:3" x14ac:dyDescent="0.2">
      <c r="B434" s="7">
        <v>0</v>
      </c>
      <c r="C434" s="7">
        <v>2.2772299774554202E-6</v>
      </c>
    </row>
    <row r="435" spans="2:3" x14ac:dyDescent="0.2">
      <c r="B435" s="7">
        <v>7.86320876104423E-5</v>
      </c>
      <c r="C435" s="7">
        <v>1.18415958827682E-4</v>
      </c>
    </row>
    <row r="436" spans="2:3" x14ac:dyDescent="0.2">
      <c r="B436" s="7">
        <v>0</v>
      </c>
      <c r="C436" s="7">
        <v>7.28713592785735E-5</v>
      </c>
    </row>
    <row r="437" spans="2:3" x14ac:dyDescent="0.2">
      <c r="B437" s="7">
        <v>1.19139526682488E-5</v>
      </c>
      <c r="C437" s="7">
        <v>0</v>
      </c>
    </row>
    <row r="438" spans="2:3" x14ac:dyDescent="0.2">
      <c r="B438" s="7">
        <v>7.86320876104423E-5</v>
      </c>
      <c r="C438" s="7">
        <v>0</v>
      </c>
    </row>
    <row r="439" spans="2:3" x14ac:dyDescent="0.2">
      <c r="B439" s="7">
        <v>1.2867068881708701E-3</v>
      </c>
      <c r="C439" s="7">
        <v>5.0099059504019299E-4</v>
      </c>
    </row>
    <row r="440" spans="2:3" x14ac:dyDescent="0.2">
      <c r="B440" s="7">
        <v>0</v>
      </c>
      <c r="C440" s="7">
        <v>6.6039669346207295E-5</v>
      </c>
    </row>
    <row r="441" spans="2:3" x14ac:dyDescent="0.2">
      <c r="B441" s="7">
        <v>7.6249297076792604E-5</v>
      </c>
      <c r="C441" s="7">
        <v>6.3762439368751793E-5</v>
      </c>
    </row>
    <row r="442" spans="2:3" x14ac:dyDescent="0.2">
      <c r="B442" s="7">
        <v>2.6210695870147402E-4</v>
      </c>
      <c r="C442" s="7">
        <v>1.25247648760048E-4</v>
      </c>
    </row>
    <row r="443" spans="2:3" x14ac:dyDescent="0.2">
      <c r="B443" s="7">
        <v>6.6718134942193494E-5</v>
      </c>
      <c r="C443" s="7">
        <v>0</v>
      </c>
    </row>
    <row r="444" spans="2:3" x14ac:dyDescent="0.2">
      <c r="B444" s="7">
        <v>8.1014878144092104E-5</v>
      </c>
      <c r="C444" s="7">
        <v>0</v>
      </c>
    </row>
    <row r="445" spans="2:3" x14ac:dyDescent="0.2">
      <c r="B445" s="7">
        <v>4.7655810672995398E-5</v>
      </c>
      <c r="C445" s="7">
        <v>0</v>
      </c>
    </row>
    <row r="446" spans="2:3" x14ac:dyDescent="0.2">
      <c r="B446" s="7">
        <v>2.3827905336497701E-6</v>
      </c>
      <c r="C446" s="7">
        <v>0</v>
      </c>
    </row>
    <row r="447" spans="2:3" x14ac:dyDescent="0.2">
      <c r="B447" s="7">
        <v>1.6679533735548401E-5</v>
      </c>
      <c r="C447" s="7">
        <v>0</v>
      </c>
    </row>
    <row r="448" spans="2:3" x14ac:dyDescent="0.2">
      <c r="B448" s="7">
        <v>3.1691114097541902E-4</v>
      </c>
      <c r="C448" s="7">
        <v>3.6663402637032299E-4</v>
      </c>
    </row>
    <row r="449" spans="2:3" x14ac:dyDescent="0.2">
      <c r="B449" s="7">
        <v>5.7186972807594399E-5</v>
      </c>
      <c r="C449" s="7">
        <v>0</v>
      </c>
    </row>
    <row r="450" spans="2:3" x14ac:dyDescent="0.2">
      <c r="B450" s="7">
        <v>2.3827905336497701E-6</v>
      </c>
      <c r="C450" s="7">
        <v>0</v>
      </c>
    </row>
    <row r="451" spans="2:3" x14ac:dyDescent="0.2">
      <c r="B451" s="7">
        <v>5.7186972807594399E-5</v>
      </c>
      <c r="C451" s="7">
        <v>0</v>
      </c>
    </row>
    <row r="452" spans="2:3" x14ac:dyDescent="0.2">
      <c r="B452" s="7">
        <v>0</v>
      </c>
      <c r="C452" s="7">
        <v>6.1485209391296401E-5</v>
      </c>
    </row>
    <row r="453" spans="2:3" x14ac:dyDescent="0.2">
      <c r="B453" s="7">
        <v>0</v>
      </c>
      <c r="C453" s="7">
        <v>7.5148589256029001E-5</v>
      </c>
    </row>
    <row r="454" spans="2:3" x14ac:dyDescent="0.2">
      <c r="B454" s="7">
        <v>7.1483716009492995E-5</v>
      </c>
      <c r="C454" s="7">
        <v>0</v>
      </c>
    </row>
    <row r="455" spans="2:3" x14ac:dyDescent="0.2">
      <c r="B455" s="7">
        <v>0</v>
      </c>
      <c r="C455" s="7">
        <v>8.6534739143306099E-5</v>
      </c>
    </row>
    <row r="456" spans="2:3" x14ac:dyDescent="0.2">
      <c r="B456" s="7">
        <v>0</v>
      </c>
      <c r="C456" s="7">
        <v>1.3435656866987001E-4</v>
      </c>
    </row>
    <row r="457" spans="2:3" x14ac:dyDescent="0.2">
      <c r="B457" s="7">
        <v>2.3827905336497701E-6</v>
      </c>
      <c r="C457" s="7">
        <v>0</v>
      </c>
    </row>
    <row r="458" spans="2:3" x14ac:dyDescent="0.2">
      <c r="B458" s="7">
        <v>4.52730201393456E-5</v>
      </c>
      <c r="C458" s="7">
        <v>0</v>
      </c>
    </row>
    <row r="459" spans="2:3" x14ac:dyDescent="0.2">
      <c r="B459" s="7">
        <v>4.52730201393456E-5</v>
      </c>
      <c r="C459" s="7">
        <v>0</v>
      </c>
    </row>
    <row r="460" spans="2:3" x14ac:dyDescent="0.2">
      <c r="B460" s="7">
        <v>0</v>
      </c>
      <c r="C460" s="7">
        <v>8.1980279188395206E-5</v>
      </c>
    </row>
    <row r="461" spans="2:3" x14ac:dyDescent="0.2">
      <c r="B461" s="7">
        <v>2.3827905336497701E-6</v>
      </c>
      <c r="C461" s="7">
        <v>0</v>
      </c>
    </row>
    <row r="462" spans="2:3" x14ac:dyDescent="0.2">
      <c r="B462" s="7">
        <v>4.05074390720461E-5</v>
      </c>
      <c r="C462" s="7">
        <v>0</v>
      </c>
    </row>
    <row r="463" spans="2:3" x14ac:dyDescent="0.2">
      <c r="B463" s="7">
        <v>2.3827905336497701E-6</v>
      </c>
      <c r="C463" s="7">
        <v>0</v>
      </c>
    </row>
    <row r="464" spans="2:3" x14ac:dyDescent="0.2">
      <c r="B464" s="7">
        <v>3.5741858004746497E-5</v>
      </c>
      <c r="C464" s="7">
        <v>0</v>
      </c>
    </row>
    <row r="465" spans="2:3" x14ac:dyDescent="0.2">
      <c r="B465" s="7">
        <v>0</v>
      </c>
      <c r="C465" s="7">
        <v>1.2752487873750399E-4</v>
      </c>
    </row>
    <row r="466" spans="2:3" x14ac:dyDescent="0.2">
      <c r="B466" s="7">
        <v>5.00386012066451E-5</v>
      </c>
      <c r="C466" s="7">
        <v>2.4366360758772999E-4</v>
      </c>
    </row>
    <row r="467" spans="2:3" x14ac:dyDescent="0.2">
      <c r="B467" s="7">
        <v>9.53116213459907E-5</v>
      </c>
      <c r="C467" s="7">
        <v>0</v>
      </c>
    </row>
    <row r="468" spans="2:3" x14ac:dyDescent="0.2">
      <c r="B468" s="7">
        <v>4.7655810672995398E-5</v>
      </c>
      <c r="C468" s="7">
        <v>0</v>
      </c>
    </row>
    <row r="469" spans="2:3" x14ac:dyDescent="0.2">
      <c r="B469" s="7">
        <v>0</v>
      </c>
      <c r="C469" s="7">
        <v>7.0594129301118093E-5</v>
      </c>
    </row>
    <row r="470" spans="2:3" x14ac:dyDescent="0.2">
      <c r="B470" s="7">
        <v>2.2398231016307801E-4</v>
      </c>
      <c r="C470" s="7">
        <v>0</v>
      </c>
    </row>
    <row r="471" spans="2:3" x14ac:dyDescent="0.2">
      <c r="B471" s="7">
        <v>0</v>
      </c>
      <c r="C471" s="7">
        <v>9.7920889030583198E-5</v>
      </c>
    </row>
    <row r="472" spans="2:3" x14ac:dyDescent="0.2">
      <c r="B472" s="7">
        <v>0</v>
      </c>
      <c r="C472" s="7">
        <v>5.6930749436385602E-5</v>
      </c>
    </row>
    <row r="473" spans="2:3" x14ac:dyDescent="0.2">
      <c r="B473" s="7">
        <v>0</v>
      </c>
      <c r="C473" s="7">
        <v>1.11584268895316E-4</v>
      </c>
    </row>
    <row r="474" spans="2:3" x14ac:dyDescent="0.2">
      <c r="B474" s="7">
        <v>2.3827905336497701E-6</v>
      </c>
      <c r="C474" s="7">
        <v>0</v>
      </c>
    </row>
    <row r="475" spans="2:3" x14ac:dyDescent="0.2">
      <c r="B475" s="7">
        <v>0</v>
      </c>
      <c r="C475" s="7">
        <v>2.2772299774554202E-6</v>
      </c>
    </row>
    <row r="476" spans="2:3" x14ac:dyDescent="0.2">
      <c r="B476" s="7">
        <v>0</v>
      </c>
      <c r="C476" s="7">
        <v>2.0495069797098801E-5</v>
      </c>
    </row>
    <row r="477" spans="2:3" x14ac:dyDescent="0.2">
      <c r="B477" s="7">
        <v>0</v>
      </c>
      <c r="C477" s="7">
        <v>6.3762439368751793E-5</v>
      </c>
    </row>
    <row r="478" spans="2:3" x14ac:dyDescent="0.2">
      <c r="B478" s="7">
        <v>0</v>
      </c>
      <c r="C478" s="7">
        <v>3.8712909616742197E-5</v>
      </c>
    </row>
    <row r="479" spans="2:3" x14ac:dyDescent="0.2">
      <c r="B479" s="7">
        <v>0</v>
      </c>
      <c r="C479" s="7">
        <v>1.41188258602236E-4</v>
      </c>
    </row>
    <row r="480" spans="2:3" x14ac:dyDescent="0.2">
      <c r="B480" s="7">
        <v>4.7655810672995403E-6</v>
      </c>
      <c r="C480" s="7">
        <v>0</v>
      </c>
    </row>
    <row r="481" spans="2:3" x14ac:dyDescent="0.2">
      <c r="B481" s="7">
        <v>1.8109208055738199E-4</v>
      </c>
      <c r="C481" s="7">
        <v>1.4346548857969201E-4</v>
      </c>
    </row>
    <row r="482" spans="2:3" x14ac:dyDescent="0.2">
      <c r="B482" s="7">
        <v>0</v>
      </c>
      <c r="C482" s="7">
        <v>2.2772299774554202E-6</v>
      </c>
    </row>
    <row r="483" spans="2:3" x14ac:dyDescent="0.2">
      <c r="B483" s="7">
        <v>0</v>
      </c>
      <c r="C483" s="7">
        <v>4.0990139594197603E-5</v>
      </c>
    </row>
    <row r="484" spans="2:3" x14ac:dyDescent="0.2">
      <c r="B484" s="7">
        <v>0</v>
      </c>
      <c r="C484" s="7">
        <v>4.5544599549108497E-6</v>
      </c>
    </row>
    <row r="485" spans="2:3" x14ac:dyDescent="0.2">
      <c r="B485" s="7">
        <v>4.7655810672995403E-6</v>
      </c>
      <c r="C485" s="7">
        <v>0</v>
      </c>
    </row>
    <row r="486" spans="2:3" x14ac:dyDescent="0.2">
      <c r="B486" s="7">
        <v>6.1952553874893994E-5</v>
      </c>
      <c r="C486" s="7">
        <v>0</v>
      </c>
    </row>
    <row r="487" spans="2:3" x14ac:dyDescent="0.2">
      <c r="B487" s="7">
        <v>3.0976276937446997E-5</v>
      </c>
      <c r="C487" s="7">
        <v>0</v>
      </c>
    </row>
    <row r="488" spans="2:3" x14ac:dyDescent="0.2">
      <c r="B488" s="7">
        <v>0</v>
      </c>
      <c r="C488" s="7">
        <v>5.0099059504019302E-5</v>
      </c>
    </row>
    <row r="489" spans="2:3" x14ac:dyDescent="0.2">
      <c r="B489" s="7">
        <v>0</v>
      </c>
      <c r="C489" s="7">
        <v>2.2772299774554202E-6</v>
      </c>
    </row>
    <row r="490" spans="2:3" x14ac:dyDescent="0.2">
      <c r="B490" s="7">
        <v>0</v>
      </c>
      <c r="C490" s="7">
        <v>4.7821829526563903E-5</v>
      </c>
    </row>
    <row r="491" spans="2:3" x14ac:dyDescent="0.2">
      <c r="B491" s="7">
        <v>4.7655810672995398E-5</v>
      </c>
      <c r="C491" s="7">
        <v>0</v>
      </c>
    </row>
    <row r="492" spans="2:3" x14ac:dyDescent="0.2">
      <c r="B492" s="7">
        <v>1.0484278348059E-4</v>
      </c>
      <c r="C492" s="7">
        <v>2.61881447407374E-4</v>
      </c>
    </row>
    <row r="493" spans="2:3" x14ac:dyDescent="0.2">
      <c r="B493" s="7">
        <v>2.3827905336497701E-6</v>
      </c>
      <c r="C493" s="7">
        <v>0</v>
      </c>
    </row>
    <row r="494" spans="2:3" x14ac:dyDescent="0.2">
      <c r="B494" s="7">
        <v>4.52730201393456E-5</v>
      </c>
      <c r="C494" s="7">
        <v>0</v>
      </c>
    </row>
    <row r="495" spans="2:3" x14ac:dyDescent="0.2">
      <c r="B495" s="7">
        <v>6.1952553874893994E-5</v>
      </c>
      <c r="C495" s="7">
        <v>0</v>
      </c>
    </row>
    <row r="496" spans="2:3" x14ac:dyDescent="0.2">
      <c r="B496" s="7">
        <v>2.3827905336497701E-6</v>
      </c>
      <c r="C496" s="7">
        <v>0</v>
      </c>
    </row>
    <row r="497" spans="2:3" x14ac:dyDescent="0.2">
      <c r="B497" s="7">
        <v>4.2890229605695802E-5</v>
      </c>
      <c r="C497" s="7">
        <v>0</v>
      </c>
    </row>
    <row r="498" spans="2:3" x14ac:dyDescent="0.2">
      <c r="B498" s="7">
        <v>7.0054041689303196E-4</v>
      </c>
      <c r="C498" s="7">
        <v>1.2092091180288299E-3</v>
      </c>
    </row>
    <row r="499" spans="2:3" x14ac:dyDescent="0.2">
      <c r="B499" s="7">
        <v>0</v>
      </c>
      <c r="C499" s="7">
        <v>2.2772299774554202E-6</v>
      </c>
    </row>
    <row r="500" spans="2:3" x14ac:dyDescent="0.2">
      <c r="B500" s="7">
        <v>5.0991717420104999E-4</v>
      </c>
      <c r="C500" s="7">
        <v>1.23198141780338E-3</v>
      </c>
    </row>
    <row r="501" spans="2:3" x14ac:dyDescent="0.2">
      <c r="B501" s="7">
        <v>0</v>
      </c>
      <c r="C501" s="7">
        <v>6.1485209391296401E-5</v>
      </c>
    </row>
    <row r="502" spans="2:3" x14ac:dyDescent="0.2">
      <c r="B502" s="7">
        <v>2.3827905336497701E-6</v>
      </c>
      <c r="C502" s="7">
        <v>0</v>
      </c>
    </row>
    <row r="503" spans="2:3" x14ac:dyDescent="0.2">
      <c r="B503" s="7">
        <v>4.05074390720461E-5</v>
      </c>
      <c r="C503" s="7">
        <v>0</v>
      </c>
    </row>
    <row r="504" spans="2:3" x14ac:dyDescent="0.2">
      <c r="B504" s="7">
        <v>7.93469247705373E-3</v>
      </c>
      <c r="C504" s="7">
        <v>7.3508983672261096E-3</v>
      </c>
    </row>
    <row r="505" spans="2:3" x14ac:dyDescent="0.2">
      <c r="B505" s="7">
        <v>1.2390510774978799E-4</v>
      </c>
      <c r="C505" s="7">
        <v>0</v>
      </c>
    </row>
    <row r="506" spans="2:3" x14ac:dyDescent="0.2">
      <c r="B506" s="7">
        <v>0</v>
      </c>
      <c r="C506" s="7">
        <v>5.6930749436385602E-5</v>
      </c>
    </row>
    <row r="507" spans="2:3" x14ac:dyDescent="0.2">
      <c r="B507" s="7">
        <v>7.6249297076792604E-5</v>
      </c>
      <c r="C507" s="7">
        <v>0</v>
      </c>
    </row>
    <row r="508" spans="2:3" x14ac:dyDescent="0.2">
      <c r="B508" s="7">
        <v>5.00386012066451E-5</v>
      </c>
      <c r="C508" s="7">
        <v>0</v>
      </c>
    </row>
    <row r="509" spans="2:3" x14ac:dyDescent="0.2">
      <c r="B509" s="7">
        <v>2.3827905336497701E-6</v>
      </c>
      <c r="C509" s="7">
        <v>0</v>
      </c>
    </row>
    <row r="510" spans="2:3" x14ac:dyDescent="0.2">
      <c r="B510" s="7">
        <v>7.6249297076792604E-5</v>
      </c>
      <c r="C510" s="7">
        <v>0</v>
      </c>
    </row>
    <row r="511" spans="2:3" x14ac:dyDescent="0.2">
      <c r="B511" s="7">
        <v>0</v>
      </c>
      <c r="C511" s="7">
        <v>1.04752578962949E-4</v>
      </c>
    </row>
    <row r="512" spans="2:3" x14ac:dyDescent="0.2">
      <c r="B512" s="7">
        <v>8.1014878144092104E-5</v>
      </c>
      <c r="C512" s="7">
        <v>0</v>
      </c>
    </row>
    <row r="513" spans="2:3" x14ac:dyDescent="0.2">
      <c r="B513" s="7">
        <v>1.1675673614883899E-4</v>
      </c>
      <c r="C513" s="7">
        <v>1.6168332839933499E-4</v>
      </c>
    </row>
    <row r="514" spans="2:3" x14ac:dyDescent="0.2">
      <c r="B514" s="7">
        <v>2.3827905336497701E-6</v>
      </c>
      <c r="C514" s="7">
        <v>0</v>
      </c>
    </row>
    <row r="515" spans="2:3" x14ac:dyDescent="0.2">
      <c r="B515" s="7">
        <v>0</v>
      </c>
      <c r="C515" s="7">
        <v>5.4653519458930203E-5</v>
      </c>
    </row>
    <row r="516" spans="2:3" x14ac:dyDescent="0.2">
      <c r="B516" s="7">
        <v>0</v>
      </c>
      <c r="C516" s="7">
        <v>2.2772299774554202E-6</v>
      </c>
    </row>
    <row r="517" spans="2:3" x14ac:dyDescent="0.2">
      <c r="B517" s="7">
        <v>6.4335344408543703E-5</v>
      </c>
      <c r="C517" s="7">
        <v>0</v>
      </c>
    </row>
    <row r="518" spans="2:3" x14ac:dyDescent="0.2">
      <c r="B518" s="7">
        <v>2.3827905336497701E-6</v>
      </c>
      <c r="C518" s="7">
        <v>0</v>
      </c>
    </row>
    <row r="519" spans="2:3" x14ac:dyDescent="0.2">
      <c r="B519" s="7">
        <v>5.4804182273944703E-5</v>
      </c>
      <c r="C519" s="7">
        <v>0</v>
      </c>
    </row>
    <row r="520" spans="2:3" x14ac:dyDescent="0.2">
      <c r="B520" s="7">
        <v>1.2390510774978799E-4</v>
      </c>
      <c r="C520" s="7">
        <v>1.8217839819643399E-5</v>
      </c>
    </row>
    <row r="521" spans="2:3" x14ac:dyDescent="0.2">
      <c r="B521" s="7">
        <v>5.9569763341244203E-5</v>
      </c>
      <c r="C521" s="7">
        <v>6.3762439368751793E-5</v>
      </c>
    </row>
    <row r="522" spans="2:3" x14ac:dyDescent="0.2">
      <c r="B522" s="7">
        <v>1.9777161429293099E-4</v>
      </c>
      <c r="C522" s="7">
        <v>9.1089199098216908E-6</v>
      </c>
    </row>
    <row r="523" spans="2:3" x14ac:dyDescent="0.2">
      <c r="B523" s="7">
        <v>4.7655810672995398E-5</v>
      </c>
      <c r="C523" s="7">
        <v>1.890100881288E-4</v>
      </c>
    </row>
    <row r="524" spans="2:3" x14ac:dyDescent="0.2">
      <c r="B524" s="7">
        <v>1.79424127183828E-3</v>
      </c>
      <c r="C524" s="7">
        <v>1.0361396397422201E-3</v>
      </c>
    </row>
    <row r="525" spans="2:3" x14ac:dyDescent="0.2">
      <c r="B525" s="7">
        <v>2.1445114802847901E-5</v>
      </c>
      <c r="C525" s="7">
        <v>1.50297178512058E-4</v>
      </c>
    </row>
    <row r="526" spans="2:3" x14ac:dyDescent="0.2">
      <c r="B526" s="7">
        <v>0</v>
      </c>
      <c r="C526" s="7">
        <v>8.6534739143306099E-5</v>
      </c>
    </row>
    <row r="527" spans="2:3" x14ac:dyDescent="0.2">
      <c r="B527" s="7">
        <v>5.00386012066451E-5</v>
      </c>
      <c r="C527" s="7">
        <v>0</v>
      </c>
    </row>
    <row r="528" spans="2:3" x14ac:dyDescent="0.2">
      <c r="B528" s="7">
        <v>2.3827905336497701E-6</v>
      </c>
      <c r="C528" s="7">
        <v>0</v>
      </c>
    </row>
    <row r="529" spans="2:3" x14ac:dyDescent="0.2">
      <c r="B529" s="7">
        <v>3.5741858004746497E-5</v>
      </c>
      <c r="C529" s="7">
        <v>0</v>
      </c>
    </row>
    <row r="530" spans="2:3" x14ac:dyDescent="0.2">
      <c r="B530" s="7">
        <v>2.3827905336497701E-6</v>
      </c>
      <c r="C530" s="7">
        <v>0</v>
      </c>
    </row>
    <row r="531" spans="2:3" x14ac:dyDescent="0.2">
      <c r="B531" s="7">
        <v>0</v>
      </c>
      <c r="C531" s="7">
        <v>1.07029808940405E-4</v>
      </c>
    </row>
    <row r="532" spans="2:3" x14ac:dyDescent="0.2">
      <c r="B532" s="7">
        <v>8.1014878144092104E-5</v>
      </c>
      <c r="C532" s="7">
        <v>2.2089130781317601E-4</v>
      </c>
    </row>
    <row r="533" spans="2:3" x14ac:dyDescent="0.2">
      <c r="B533" s="7">
        <v>9.2928830812341004E-5</v>
      </c>
      <c r="C533" s="7">
        <v>0</v>
      </c>
    </row>
    <row r="534" spans="2:3" x14ac:dyDescent="0.2">
      <c r="B534" s="7">
        <v>8.3397668677741895E-5</v>
      </c>
      <c r="C534" s="7">
        <v>0</v>
      </c>
    </row>
    <row r="535" spans="2:3" x14ac:dyDescent="0.2">
      <c r="B535" s="7">
        <v>2.3827905336497701E-6</v>
      </c>
      <c r="C535" s="7">
        <v>0</v>
      </c>
    </row>
    <row r="536" spans="2:3" x14ac:dyDescent="0.2">
      <c r="B536" s="7">
        <v>3.0976276937446997E-5</v>
      </c>
      <c r="C536" s="7">
        <v>0</v>
      </c>
    </row>
    <row r="537" spans="2:3" x14ac:dyDescent="0.2">
      <c r="B537" s="7">
        <v>0</v>
      </c>
      <c r="C537" s="7">
        <v>1.41188258602236E-4</v>
      </c>
    </row>
    <row r="538" spans="2:3" x14ac:dyDescent="0.2">
      <c r="B538" s="7">
        <v>0</v>
      </c>
      <c r="C538" s="7">
        <v>5.0099059504019302E-5</v>
      </c>
    </row>
    <row r="539" spans="2:3" x14ac:dyDescent="0.2">
      <c r="B539" s="7">
        <v>0</v>
      </c>
      <c r="C539" s="7">
        <v>8.8811969120761506E-5</v>
      </c>
    </row>
    <row r="540" spans="2:3" x14ac:dyDescent="0.2">
      <c r="B540" s="7">
        <v>0</v>
      </c>
      <c r="C540" s="7">
        <v>3.8712909616742197E-5</v>
      </c>
    </row>
    <row r="541" spans="2:3" x14ac:dyDescent="0.2">
      <c r="B541" s="7">
        <v>8.8163249745041396E-5</v>
      </c>
      <c r="C541" s="7">
        <v>0</v>
      </c>
    </row>
    <row r="542" spans="2:3" x14ac:dyDescent="0.2">
      <c r="B542" s="7">
        <v>0</v>
      </c>
      <c r="C542" s="7">
        <v>7.28713592785735E-5</v>
      </c>
    </row>
    <row r="543" spans="2:3" x14ac:dyDescent="0.2">
      <c r="B543" s="7">
        <v>1.90623242691981E-5</v>
      </c>
      <c r="C543" s="7">
        <v>0</v>
      </c>
    </row>
    <row r="544" spans="2:3" x14ac:dyDescent="0.2">
      <c r="B544" s="7">
        <v>0</v>
      </c>
      <c r="C544" s="7">
        <v>2.2772299774554202E-6</v>
      </c>
    </row>
    <row r="545" spans="2:3" x14ac:dyDescent="0.2">
      <c r="B545" s="7">
        <v>0</v>
      </c>
      <c r="C545" s="7">
        <v>2.2772299774554202E-6</v>
      </c>
    </row>
    <row r="546" spans="2:3" x14ac:dyDescent="0.2">
      <c r="B546" s="7">
        <v>0</v>
      </c>
      <c r="C546" s="7">
        <v>5.0099059504019302E-5</v>
      </c>
    </row>
    <row r="547" spans="2:3" x14ac:dyDescent="0.2">
      <c r="B547" s="7">
        <v>0</v>
      </c>
      <c r="C547" s="7">
        <v>2.2772299774554202E-6</v>
      </c>
    </row>
    <row r="548" spans="2:3" x14ac:dyDescent="0.2">
      <c r="B548" s="7">
        <v>2.3827905336497701E-6</v>
      </c>
      <c r="C548" s="7">
        <v>0</v>
      </c>
    </row>
    <row r="549" spans="2:3" x14ac:dyDescent="0.2">
      <c r="B549" s="7">
        <v>2.8593486403797199E-5</v>
      </c>
      <c r="C549" s="7">
        <v>0</v>
      </c>
    </row>
    <row r="550" spans="2:3" x14ac:dyDescent="0.2">
      <c r="B550" s="7">
        <v>1.0007720241329E-4</v>
      </c>
      <c r="C550" s="7">
        <v>0</v>
      </c>
    </row>
    <row r="551" spans="2:3" x14ac:dyDescent="0.2">
      <c r="B551" s="7">
        <v>1.28670688817087E-4</v>
      </c>
      <c r="C551" s="7">
        <v>4.3267369571653002E-5</v>
      </c>
    </row>
    <row r="552" spans="2:3" x14ac:dyDescent="0.2">
      <c r="B552" s="7">
        <v>0</v>
      </c>
      <c r="C552" s="7">
        <v>2.2772299774554202E-6</v>
      </c>
    </row>
    <row r="553" spans="2:3" x14ac:dyDescent="0.2">
      <c r="B553" s="7">
        <v>0</v>
      </c>
      <c r="C553" s="7">
        <v>2.2772299774554202E-6</v>
      </c>
    </row>
    <row r="554" spans="2:3" x14ac:dyDescent="0.2">
      <c r="B554" s="7">
        <v>0</v>
      </c>
      <c r="C554" s="7">
        <v>1.13861498872771E-4</v>
      </c>
    </row>
    <row r="555" spans="2:3" x14ac:dyDescent="0.2">
      <c r="B555" s="7">
        <v>0</v>
      </c>
      <c r="C555" s="7">
        <v>2.7326759729465101E-5</v>
      </c>
    </row>
    <row r="556" spans="2:3" x14ac:dyDescent="0.2">
      <c r="B556" s="7">
        <v>1.19139526682488E-4</v>
      </c>
      <c r="C556" s="7">
        <v>3.6435679639286797E-5</v>
      </c>
    </row>
    <row r="557" spans="2:3" x14ac:dyDescent="0.2">
      <c r="B557" s="7">
        <v>0</v>
      </c>
      <c r="C557" s="7">
        <v>2.2772299774554202E-6</v>
      </c>
    </row>
    <row r="558" spans="2:3" x14ac:dyDescent="0.2">
      <c r="B558" s="7">
        <v>2.3827905336497701E-6</v>
      </c>
      <c r="C558" s="7">
        <v>0</v>
      </c>
    </row>
    <row r="559" spans="2:3" x14ac:dyDescent="0.2">
      <c r="B559" s="7">
        <v>2.3827905336497701E-6</v>
      </c>
      <c r="C559" s="7">
        <v>0</v>
      </c>
    </row>
    <row r="560" spans="2:3" x14ac:dyDescent="0.2">
      <c r="B560" s="7">
        <v>2.3827905336497701E-6</v>
      </c>
      <c r="C560" s="7">
        <v>0</v>
      </c>
    </row>
    <row r="561" spans="2:3" x14ac:dyDescent="0.2">
      <c r="B561" s="7">
        <v>1.5964696575453401E-4</v>
      </c>
      <c r="C561" s="7">
        <v>0</v>
      </c>
    </row>
    <row r="562" spans="2:3" x14ac:dyDescent="0.2">
      <c r="B562" s="7">
        <v>0</v>
      </c>
      <c r="C562" s="7">
        <v>7.9703049210939799E-5</v>
      </c>
    </row>
    <row r="563" spans="2:3" x14ac:dyDescent="0.2">
      <c r="B563" s="7">
        <v>0</v>
      </c>
      <c r="C563" s="7">
        <v>4.5544599549108503E-5</v>
      </c>
    </row>
    <row r="564" spans="2:3" x14ac:dyDescent="0.2">
      <c r="B564" s="7">
        <v>0</v>
      </c>
      <c r="C564" s="7">
        <v>2.2772299774554202E-6</v>
      </c>
    </row>
    <row r="565" spans="2:3" x14ac:dyDescent="0.2">
      <c r="B565" s="7">
        <v>4.52730201393456E-5</v>
      </c>
      <c r="C565" s="7">
        <v>0</v>
      </c>
    </row>
    <row r="566" spans="2:3" x14ac:dyDescent="0.2">
      <c r="B566" s="7">
        <v>7.1483716009492995E-5</v>
      </c>
      <c r="C566" s="7">
        <v>0</v>
      </c>
    </row>
    <row r="567" spans="2:3" x14ac:dyDescent="0.2">
      <c r="B567" s="7">
        <v>0</v>
      </c>
      <c r="C567" s="7">
        <v>6.8316899323662702E-6</v>
      </c>
    </row>
    <row r="568" spans="2:3" x14ac:dyDescent="0.2">
      <c r="B568" s="7">
        <v>0</v>
      </c>
      <c r="C568" s="7">
        <v>3.6435679639286797E-5</v>
      </c>
    </row>
    <row r="569" spans="2:3" x14ac:dyDescent="0.2">
      <c r="B569" s="7">
        <v>0</v>
      </c>
      <c r="C569" s="7">
        <v>1.7306947828661201E-4</v>
      </c>
    </row>
    <row r="570" spans="2:3" x14ac:dyDescent="0.2">
      <c r="B570" s="7">
        <v>0</v>
      </c>
      <c r="C570" s="7">
        <v>5.9207979413841001E-5</v>
      </c>
    </row>
    <row r="571" spans="2:3" x14ac:dyDescent="0.2">
      <c r="B571" s="7">
        <v>1.4773301308628601E-4</v>
      </c>
      <c r="C571" s="7">
        <v>0</v>
      </c>
    </row>
    <row r="572" spans="2:3" x14ac:dyDescent="0.2">
      <c r="B572" s="7">
        <v>4.7655810672995403E-6</v>
      </c>
      <c r="C572" s="7">
        <v>0</v>
      </c>
    </row>
    <row r="573" spans="2:3" x14ac:dyDescent="0.2">
      <c r="B573" s="7">
        <v>9.05460402786912E-5</v>
      </c>
      <c r="C573" s="7">
        <v>0</v>
      </c>
    </row>
    <row r="574" spans="2:3" x14ac:dyDescent="0.2">
      <c r="B574" s="7">
        <v>5.9569763341244203E-5</v>
      </c>
      <c r="C574" s="7">
        <v>0</v>
      </c>
    </row>
    <row r="575" spans="2:3" x14ac:dyDescent="0.2">
      <c r="B575" s="7">
        <v>2.3827905336497701E-6</v>
      </c>
      <c r="C575" s="7">
        <v>0</v>
      </c>
    </row>
    <row r="576" spans="2:3" x14ac:dyDescent="0.2">
      <c r="B576" s="7">
        <v>0</v>
      </c>
      <c r="C576" s="7">
        <v>9.5643659053127805E-5</v>
      </c>
    </row>
    <row r="577" spans="2:3" x14ac:dyDescent="0.2">
      <c r="B577" s="7">
        <v>4.2890229605695802E-5</v>
      </c>
      <c r="C577" s="7">
        <v>0</v>
      </c>
    </row>
    <row r="578" spans="2:3" x14ac:dyDescent="0.2">
      <c r="B578" s="7">
        <v>1.1675673614883899E-4</v>
      </c>
      <c r="C578" s="7">
        <v>1.890100881288E-4</v>
      </c>
    </row>
    <row r="579" spans="2:3" x14ac:dyDescent="0.2">
      <c r="B579" s="7">
        <v>4.7655810672995398E-5</v>
      </c>
      <c r="C579" s="7">
        <v>0</v>
      </c>
    </row>
    <row r="580" spans="2:3" x14ac:dyDescent="0.2">
      <c r="B580" s="7">
        <v>2.3827905336497701E-6</v>
      </c>
      <c r="C580" s="7">
        <v>0</v>
      </c>
    </row>
    <row r="581" spans="2:3" x14ac:dyDescent="0.2">
      <c r="B581" s="7">
        <v>2.3827905336497701E-6</v>
      </c>
      <c r="C581" s="7">
        <v>0</v>
      </c>
    </row>
    <row r="582" spans="2:3" x14ac:dyDescent="0.2">
      <c r="B582" s="7">
        <v>5.7186972807594399E-5</v>
      </c>
      <c r="C582" s="7">
        <v>1.45742718557147E-4</v>
      </c>
    </row>
    <row r="583" spans="2:3" x14ac:dyDescent="0.2">
      <c r="B583" s="7">
        <v>6.1952553874893994E-5</v>
      </c>
      <c r="C583" s="7">
        <v>3.4158449661831398E-5</v>
      </c>
    </row>
    <row r="584" spans="2:3" x14ac:dyDescent="0.2">
      <c r="B584" s="7">
        <v>5.00386012066451E-5</v>
      </c>
      <c r="C584" s="7">
        <v>0</v>
      </c>
    </row>
    <row r="585" spans="2:3" x14ac:dyDescent="0.2">
      <c r="B585" s="7">
        <v>9.05460402786912E-5</v>
      </c>
      <c r="C585" s="7">
        <v>0</v>
      </c>
    </row>
    <row r="586" spans="2:3" x14ac:dyDescent="0.2">
      <c r="B586" s="7">
        <v>1.6679533735548401E-4</v>
      </c>
      <c r="C586" s="7">
        <v>8.1980279188395206E-5</v>
      </c>
    </row>
    <row r="587" spans="2:3" x14ac:dyDescent="0.2">
      <c r="B587" s="7">
        <v>8.1014878144092104E-5</v>
      </c>
      <c r="C587" s="7">
        <v>0</v>
      </c>
    </row>
    <row r="588" spans="2:3" x14ac:dyDescent="0.2">
      <c r="B588" s="7">
        <v>0</v>
      </c>
      <c r="C588" s="7">
        <v>1.00198119008039E-4</v>
      </c>
    </row>
    <row r="589" spans="2:3" x14ac:dyDescent="0.2">
      <c r="B589" s="7">
        <v>0</v>
      </c>
      <c r="C589" s="7">
        <v>8.4257509165850707E-5</v>
      </c>
    </row>
    <row r="590" spans="2:3" x14ac:dyDescent="0.2">
      <c r="B590" s="7">
        <v>0</v>
      </c>
      <c r="C590" s="7">
        <v>5.2376289481474702E-5</v>
      </c>
    </row>
    <row r="591" spans="2:3" x14ac:dyDescent="0.2">
      <c r="B591" s="7">
        <v>5.00386012066451E-5</v>
      </c>
      <c r="C591" s="7">
        <v>0</v>
      </c>
    </row>
    <row r="592" spans="2:3" x14ac:dyDescent="0.2">
      <c r="B592" s="7">
        <v>2.8593486403797199E-5</v>
      </c>
      <c r="C592" s="7">
        <v>0</v>
      </c>
    </row>
    <row r="593" spans="2:3" x14ac:dyDescent="0.2">
      <c r="B593" s="7">
        <v>7.1483716009492995E-5</v>
      </c>
      <c r="C593" s="7">
        <v>0</v>
      </c>
    </row>
    <row r="594" spans="2:3" x14ac:dyDescent="0.2">
      <c r="B594" s="7">
        <v>1.42967432018986E-5</v>
      </c>
      <c r="C594" s="7">
        <v>0</v>
      </c>
    </row>
    <row r="595" spans="2:3" x14ac:dyDescent="0.2">
      <c r="B595" s="7">
        <v>2.3827905336497701E-6</v>
      </c>
      <c r="C595" s="7">
        <v>0</v>
      </c>
    </row>
    <row r="596" spans="2:3" x14ac:dyDescent="0.2">
      <c r="B596" s="7">
        <v>0</v>
      </c>
      <c r="C596" s="7">
        <v>2.2772299774554202E-6</v>
      </c>
    </row>
    <row r="597" spans="2:3" x14ac:dyDescent="0.2">
      <c r="B597" s="7">
        <v>0</v>
      </c>
      <c r="C597" s="7">
        <v>2.2772299774554202E-6</v>
      </c>
    </row>
    <row r="598" spans="2:3" x14ac:dyDescent="0.2">
      <c r="B598" s="7">
        <v>0</v>
      </c>
      <c r="C598" s="7">
        <v>5.4653519458930203E-5</v>
      </c>
    </row>
    <row r="599" spans="2:3" x14ac:dyDescent="0.2">
      <c r="B599" s="7">
        <v>0</v>
      </c>
      <c r="C599" s="7">
        <v>5.4653519458930203E-5</v>
      </c>
    </row>
    <row r="600" spans="2:3" x14ac:dyDescent="0.2">
      <c r="B600" s="7">
        <v>0</v>
      </c>
      <c r="C600" s="7">
        <v>6.3762439368751793E-5</v>
      </c>
    </row>
    <row r="601" spans="2:3" x14ac:dyDescent="0.2">
      <c r="B601" s="7">
        <v>0</v>
      </c>
      <c r="C601" s="7">
        <v>4.5544599549108503E-5</v>
      </c>
    </row>
    <row r="602" spans="2:3" x14ac:dyDescent="0.2">
      <c r="B602" s="7">
        <v>1.8109208055738199E-4</v>
      </c>
      <c r="C602" s="7">
        <v>1.11584268895316E-4</v>
      </c>
    </row>
    <row r="603" spans="2:3" x14ac:dyDescent="0.2">
      <c r="B603" s="7">
        <v>4.52730201393456E-5</v>
      </c>
      <c r="C603" s="7">
        <v>0</v>
      </c>
    </row>
    <row r="604" spans="2:3" x14ac:dyDescent="0.2">
      <c r="B604" s="7">
        <v>4.7655810672995403E-6</v>
      </c>
      <c r="C604" s="7">
        <v>0</v>
      </c>
    </row>
    <row r="605" spans="2:3" x14ac:dyDescent="0.2">
      <c r="B605" s="7">
        <v>1.4773301308628601E-4</v>
      </c>
      <c r="C605" s="7">
        <v>0</v>
      </c>
    </row>
    <row r="606" spans="2:3" x14ac:dyDescent="0.2">
      <c r="B606" s="7">
        <v>4.05074390720461E-5</v>
      </c>
      <c r="C606" s="7">
        <v>0</v>
      </c>
    </row>
    <row r="607" spans="2:3" x14ac:dyDescent="0.2">
      <c r="B607" s="7">
        <v>0</v>
      </c>
      <c r="C607" s="7">
        <v>6.6039669346207295E-5</v>
      </c>
    </row>
    <row r="608" spans="2:3" x14ac:dyDescent="0.2">
      <c r="B608" s="7">
        <v>0</v>
      </c>
      <c r="C608" s="7">
        <v>4.5544599549108497E-6</v>
      </c>
    </row>
    <row r="609" spans="2:3" x14ac:dyDescent="0.2">
      <c r="B609" s="7">
        <v>0</v>
      </c>
      <c r="C609" s="7">
        <v>6.8316899323662701E-5</v>
      </c>
    </row>
    <row r="610" spans="2:3" x14ac:dyDescent="0.2">
      <c r="B610" s="7">
        <v>0</v>
      </c>
      <c r="C610" s="7">
        <v>1.45742718557147E-4</v>
      </c>
    </row>
    <row r="611" spans="2:3" x14ac:dyDescent="0.2">
      <c r="B611" s="7">
        <v>4.5749578246075499E-3</v>
      </c>
      <c r="C611" s="7">
        <v>4.6113907043472298E-3</v>
      </c>
    </row>
    <row r="612" spans="2:3" x14ac:dyDescent="0.2">
      <c r="B612" s="7">
        <v>0</v>
      </c>
      <c r="C612" s="7">
        <v>6.1485209391296401E-5</v>
      </c>
    </row>
    <row r="613" spans="2:3" x14ac:dyDescent="0.2">
      <c r="B613" s="7">
        <v>8.8163249745041396E-5</v>
      </c>
      <c r="C613" s="7">
        <v>0</v>
      </c>
    </row>
    <row r="614" spans="2:3" x14ac:dyDescent="0.2">
      <c r="B614" s="7">
        <v>1.1199115508153901E-4</v>
      </c>
      <c r="C614" s="7">
        <v>1.13861498872771E-4</v>
      </c>
    </row>
    <row r="615" spans="2:3" x14ac:dyDescent="0.2">
      <c r="B615" s="7">
        <v>7.1483716009492998E-6</v>
      </c>
      <c r="C615" s="7">
        <v>0</v>
      </c>
    </row>
    <row r="616" spans="2:3" x14ac:dyDescent="0.2">
      <c r="B616" s="7">
        <v>0</v>
      </c>
      <c r="C616" s="7">
        <v>2.2772299774554202E-6</v>
      </c>
    </row>
    <row r="617" spans="2:3" x14ac:dyDescent="0.2">
      <c r="B617" s="7">
        <v>9.7694411879640505E-5</v>
      </c>
      <c r="C617" s="7">
        <v>1.07029808940405E-4</v>
      </c>
    </row>
    <row r="618" spans="2:3" x14ac:dyDescent="0.2">
      <c r="B618" s="7">
        <v>0</v>
      </c>
      <c r="C618" s="7">
        <v>4.5544599549108497E-6</v>
      </c>
    </row>
    <row r="619" spans="2:3" x14ac:dyDescent="0.2">
      <c r="B619" s="7">
        <v>0</v>
      </c>
      <c r="C619" s="7">
        <v>2.2772299774554202E-6</v>
      </c>
    </row>
    <row r="620" spans="2:3" x14ac:dyDescent="0.2">
      <c r="B620" s="7">
        <v>0</v>
      </c>
      <c r="C620" s="7">
        <v>2.2772299774554202E-6</v>
      </c>
    </row>
    <row r="621" spans="2:3" x14ac:dyDescent="0.2">
      <c r="B621" s="7">
        <v>6.4335344408543703E-5</v>
      </c>
      <c r="C621" s="7">
        <v>0</v>
      </c>
    </row>
    <row r="622" spans="2:3" x14ac:dyDescent="0.2">
      <c r="B622" s="7">
        <v>1.4058464148533601E-4</v>
      </c>
      <c r="C622" s="7">
        <v>0</v>
      </c>
    </row>
    <row r="623" spans="2:3" x14ac:dyDescent="0.2">
      <c r="B623" s="7">
        <v>8.5780459211391605E-5</v>
      </c>
      <c r="C623" s="7">
        <v>0</v>
      </c>
    </row>
    <row r="624" spans="2:3" x14ac:dyDescent="0.2">
      <c r="B624" s="7">
        <v>0</v>
      </c>
      <c r="C624" s="7">
        <v>9.3366429075672399E-5</v>
      </c>
    </row>
    <row r="625" spans="2:3" x14ac:dyDescent="0.2">
      <c r="B625" s="7">
        <v>0</v>
      </c>
      <c r="C625" s="7">
        <v>4.3267369571653002E-5</v>
      </c>
    </row>
    <row r="626" spans="2:3" x14ac:dyDescent="0.2">
      <c r="B626" s="7">
        <v>3.8124648538396302E-5</v>
      </c>
      <c r="C626" s="7">
        <v>0</v>
      </c>
    </row>
    <row r="627" spans="2:3" x14ac:dyDescent="0.2">
      <c r="B627" s="7">
        <v>0</v>
      </c>
      <c r="C627" s="7">
        <v>5.2376289481474702E-5</v>
      </c>
    </row>
    <row r="628" spans="2:3" x14ac:dyDescent="0.2">
      <c r="B628" s="7">
        <v>0</v>
      </c>
      <c r="C628" s="7">
        <v>2.2772299774554202E-6</v>
      </c>
    </row>
    <row r="629" spans="2:3" x14ac:dyDescent="0.2">
      <c r="B629" s="7">
        <v>0</v>
      </c>
      <c r="C629" s="7">
        <v>5.2376289481474702E-5</v>
      </c>
    </row>
    <row r="630" spans="2:3" x14ac:dyDescent="0.2">
      <c r="B630" s="7">
        <v>0</v>
      </c>
      <c r="C630" s="7">
        <v>5.9207979413841001E-5</v>
      </c>
    </row>
    <row r="631" spans="2:3" x14ac:dyDescent="0.2">
      <c r="B631" s="7">
        <v>4.7655810672995403E-6</v>
      </c>
      <c r="C631" s="7">
        <v>0</v>
      </c>
    </row>
    <row r="632" spans="2:3" x14ac:dyDescent="0.2">
      <c r="B632" s="7">
        <v>0</v>
      </c>
      <c r="C632" s="7">
        <v>2.2772299774554202E-6</v>
      </c>
    </row>
    <row r="633" spans="2:3" x14ac:dyDescent="0.2">
      <c r="B633" s="7">
        <v>0</v>
      </c>
      <c r="C633" s="7">
        <v>4.5544599549108497E-6</v>
      </c>
    </row>
    <row r="634" spans="2:3" x14ac:dyDescent="0.2">
      <c r="B634" s="7">
        <v>2.3827905336497701E-6</v>
      </c>
      <c r="C634" s="7">
        <v>0</v>
      </c>
    </row>
    <row r="635" spans="2:3" x14ac:dyDescent="0.2">
      <c r="B635" s="7">
        <v>0</v>
      </c>
      <c r="C635" s="7">
        <v>4.5544599549108497E-6</v>
      </c>
    </row>
    <row r="636" spans="2:3" x14ac:dyDescent="0.2">
      <c r="B636" s="7">
        <v>2.3827905336497701E-6</v>
      </c>
      <c r="C636" s="7">
        <v>0</v>
      </c>
    </row>
    <row r="637" spans="2:3" x14ac:dyDescent="0.2">
      <c r="B637" s="7">
        <v>0</v>
      </c>
      <c r="C637" s="7">
        <v>1.2297041878259299E-4</v>
      </c>
    </row>
    <row r="638" spans="2:3" x14ac:dyDescent="0.2">
      <c r="B638" s="7">
        <v>0</v>
      </c>
      <c r="C638" s="7">
        <v>2.9603989706920501E-5</v>
      </c>
    </row>
    <row r="639" spans="2:3" x14ac:dyDescent="0.2">
      <c r="B639" s="7">
        <v>2.8593486403797199E-5</v>
      </c>
      <c r="C639" s="7">
        <v>0</v>
      </c>
    </row>
    <row r="640" spans="2:3" x14ac:dyDescent="0.2">
      <c r="B640" s="7">
        <v>2.3827905336497701E-6</v>
      </c>
      <c r="C640" s="7">
        <v>0</v>
      </c>
    </row>
    <row r="641" spans="2:3" x14ac:dyDescent="0.2">
      <c r="B641" s="7">
        <v>0</v>
      </c>
      <c r="C641" s="7">
        <v>1.41188258602236E-4</v>
      </c>
    </row>
    <row r="642" spans="2:3" x14ac:dyDescent="0.2">
      <c r="B642" s="7">
        <v>0</v>
      </c>
      <c r="C642" s="7">
        <v>9.5643659053127805E-5</v>
      </c>
    </row>
    <row r="643" spans="2:3" x14ac:dyDescent="0.2">
      <c r="B643" s="7">
        <v>0</v>
      </c>
      <c r="C643" s="7">
        <v>5.0099059504019302E-5</v>
      </c>
    </row>
    <row r="644" spans="2:3" x14ac:dyDescent="0.2">
      <c r="B644" s="7">
        <v>0</v>
      </c>
      <c r="C644" s="7">
        <v>3.1425773688884798E-4</v>
      </c>
    </row>
    <row r="645" spans="2:3" x14ac:dyDescent="0.2">
      <c r="B645" s="7">
        <v>4.52730201393456E-5</v>
      </c>
      <c r="C645" s="7">
        <v>0</v>
      </c>
    </row>
    <row r="646" spans="2:3" x14ac:dyDescent="0.2">
      <c r="B646" s="7">
        <v>0</v>
      </c>
      <c r="C646" s="7">
        <v>1.18415958827682E-4</v>
      </c>
    </row>
    <row r="647" spans="2:3" x14ac:dyDescent="0.2">
      <c r="B647" s="7">
        <v>2.3827905336497701E-6</v>
      </c>
      <c r="C647" s="7">
        <v>0</v>
      </c>
    </row>
    <row r="648" spans="2:3" x14ac:dyDescent="0.2">
      <c r="B648" s="7">
        <v>2.2517370542990299E-3</v>
      </c>
      <c r="C648" s="7">
        <v>2.28406166738779E-3</v>
      </c>
    </row>
    <row r="649" spans="2:3" x14ac:dyDescent="0.2">
      <c r="B649" s="7">
        <v>6.1952553874893994E-5</v>
      </c>
      <c r="C649" s="7">
        <v>0</v>
      </c>
    </row>
    <row r="650" spans="2:3" x14ac:dyDescent="0.2">
      <c r="B650" s="7">
        <v>0</v>
      </c>
      <c r="C650" s="7">
        <v>2.2772299774554202E-6</v>
      </c>
    </row>
    <row r="651" spans="2:3" x14ac:dyDescent="0.2">
      <c r="B651" s="7">
        <v>0</v>
      </c>
      <c r="C651" s="7">
        <v>4.5544599549108503E-5</v>
      </c>
    </row>
    <row r="652" spans="2:3" x14ac:dyDescent="0.2">
      <c r="B652" s="7">
        <v>4.7655810672995403E-6</v>
      </c>
      <c r="C652" s="7">
        <v>0</v>
      </c>
    </row>
    <row r="653" spans="2:3" x14ac:dyDescent="0.2">
      <c r="B653" s="7">
        <v>4.52730201393456E-5</v>
      </c>
      <c r="C653" s="7">
        <v>0</v>
      </c>
    </row>
    <row r="654" spans="2:3" x14ac:dyDescent="0.2">
      <c r="B654" s="7">
        <v>1.0484278348059E-4</v>
      </c>
      <c r="C654" s="7">
        <v>0</v>
      </c>
    </row>
    <row r="655" spans="2:3" x14ac:dyDescent="0.2">
      <c r="B655" s="7">
        <v>5.00386012066451E-5</v>
      </c>
      <c r="C655" s="7">
        <v>0</v>
      </c>
    </row>
    <row r="656" spans="2:3" x14ac:dyDescent="0.2">
      <c r="B656" s="7">
        <v>0</v>
      </c>
      <c r="C656" s="7">
        <v>6.6039669346207295E-5</v>
      </c>
    </row>
    <row r="657" spans="2:3" x14ac:dyDescent="0.2">
      <c r="B657" s="7">
        <v>4.05074390720461E-5</v>
      </c>
      <c r="C657" s="7">
        <v>0</v>
      </c>
    </row>
    <row r="658" spans="2:3" x14ac:dyDescent="0.2">
      <c r="B658" s="7">
        <v>2.3827905336497701E-6</v>
      </c>
      <c r="C658" s="7">
        <v>0</v>
      </c>
    </row>
    <row r="659" spans="2:3" x14ac:dyDescent="0.2">
      <c r="B659" s="7">
        <v>0</v>
      </c>
      <c r="C659" s="7">
        <v>7.28713592785735E-5</v>
      </c>
    </row>
    <row r="660" spans="2:3" x14ac:dyDescent="0.2">
      <c r="B660" s="7">
        <v>0</v>
      </c>
      <c r="C660" s="7">
        <v>2.2772299774554202E-6</v>
      </c>
    </row>
    <row r="661" spans="2:3" x14ac:dyDescent="0.2">
      <c r="B661" s="7">
        <v>0</v>
      </c>
      <c r="C661" s="7">
        <v>4.5544599549108503E-5</v>
      </c>
    </row>
    <row r="662" spans="2:3" x14ac:dyDescent="0.2">
      <c r="B662" s="7">
        <v>0</v>
      </c>
      <c r="C662" s="7">
        <v>6.8316899323662701E-5</v>
      </c>
    </row>
    <row r="663" spans="2:3" x14ac:dyDescent="0.2">
      <c r="B663" s="7">
        <v>9.2928830812341004E-5</v>
      </c>
      <c r="C663" s="7">
        <v>0</v>
      </c>
    </row>
    <row r="664" spans="2:3" x14ac:dyDescent="0.2">
      <c r="B664" s="7">
        <v>2.3827905336497699E-5</v>
      </c>
      <c r="C664" s="7">
        <v>0</v>
      </c>
    </row>
    <row r="665" spans="2:3" x14ac:dyDescent="0.2">
      <c r="B665" s="7">
        <v>8.5780459211391605E-5</v>
      </c>
      <c r="C665" s="7">
        <v>1.3435656866987001E-4</v>
      </c>
    </row>
    <row r="666" spans="2:3" x14ac:dyDescent="0.2">
      <c r="B666" s="7">
        <v>3.6480523070177898E-3</v>
      </c>
      <c r="C666" s="7">
        <v>2.8283196319996398E-3</v>
      </c>
    </row>
    <row r="667" spans="2:3" x14ac:dyDescent="0.2">
      <c r="B667" s="7">
        <v>8.6559631715895105E-2</v>
      </c>
      <c r="C667" s="7">
        <v>8.1725229430920199E-2</v>
      </c>
    </row>
    <row r="668" spans="2:3" x14ac:dyDescent="0.2">
      <c r="B668" s="7">
        <v>1.42967432018986E-5</v>
      </c>
      <c r="C668" s="7">
        <v>0</v>
      </c>
    </row>
    <row r="669" spans="2:3" x14ac:dyDescent="0.2">
      <c r="B669" s="7">
        <v>9.53116213459907E-5</v>
      </c>
      <c r="C669" s="7">
        <v>0</v>
      </c>
    </row>
    <row r="670" spans="2:3" x14ac:dyDescent="0.2">
      <c r="B670" s="7">
        <v>3.5741858004746497E-5</v>
      </c>
      <c r="C670" s="7">
        <v>0</v>
      </c>
    </row>
    <row r="671" spans="2:3" x14ac:dyDescent="0.2">
      <c r="B671" s="7">
        <v>2.1445114802847901E-5</v>
      </c>
      <c r="C671" s="7">
        <v>0</v>
      </c>
    </row>
    <row r="672" spans="2:3" x14ac:dyDescent="0.2">
      <c r="B672" s="7">
        <v>0</v>
      </c>
      <c r="C672" s="7">
        <v>6.8316899323662702E-6</v>
      </c>
    </row>
    <row r="673" spans="2:3" x14ac:dyDescent="0.2">
      <c r="B673" s="7">
        <v>0</v>
      </c>
      <c r="C673" s="7">
        <v>3.4158449661831398E-5</v>
      </c>
    </row>
    <row r="674" spans="2:3" x14ac:dyDescent="0.2">
      <c r="B674" s="7">
        <v>0</v>
      </c>
      <c r="C674" s="7">
        <v>1.11584268895316E-4</v>
      </c>
    </row>
    <row r="675" spans="2:3" x14ac:dyDescent="0.2">
      <c r="B675" s="7">
        <v>2.6687253976877402E-3</v>
      </c>
      <c r="C675" s="7">
        <v>1.5394074647598699E-3</v>
      </c>
    </row>
    <row r="676" spans="2:3" x14ac:dyDescent="0.2">
      <c r="B676" s="7">
        <v>1.38201850951687E-4</v>
      </c>
      <c r="C676" s="7">
        <v>0</v>
      </c>
    </row>
    <row r="677" spans="2:3" x14ac:dyDescent="0.2">
      <c r="B677" s="7">
        <v>0</v>
      </c>
      <c r="C677" s="7">
        <v>5.6930749436385602E-5</v>
      </c>
    </row>
    <row r="678" spans="2:3" x14ac:dyDescent="0.2">
      <c r="B678" s="7">
        <v>0</v>
      </c>
      <c r="C678" s="7">
        <v>2.2772299774554202E-6</v>
      </c>
    </row>
    <row r="679" spans="2:3" x14ac:dyDescent="0.2">
      <c r="B679" s="7">
        <v>4.2890229605695802E-5</v>
      </c>
      <c r="C679" s="7">
        <v>0</v>
      </c>
    </row>
    <row r="680" spans="2:3" x14ac:dyDescent="0.2">
      <c r="B680" s="7">
        <v>6.1952553874893994E-5</v>
      </c>
      <c r="C680" s="7">
        <v>0</v>
      </c>
    </row>
    <row r="681" spans="2:3" x14ac:dyDescent="0.2">
      <c r="B681" s="7">
        <v>0</v>
      </c>
      <c r="C681" s="7">
        <v>8.1980279188395206E-5</v>
      </c>
    </row>
    <row r="682" spans="2:3" x14ac:dyDescent="0.2">
      <c r="B682" s="7">
        <v>4.2890229605695802E-5</v>
      </c>
      <c r="C682" s="7">
        <v>0</v>
      </c>
    </row>
    <row r="683" spans="2:3" x14ac:dyDescent="0.2">
      <c r="B683" s="7">
        <v>0</v>
      </c>
      <c r="C683" s="7">
        <v>2.2772299774554202E-6</v>
      </c>
    </row>
    <row r="684" spans="2:3" x14ac:dyDescent="0.2">
      <c r="B684" s="7">
        <v>0</v>
      </c>
      <c r="C684" s="7">
        <v>5.2376289481474702E-5</v>
      </c>
    </row>
    <row r="685" spans="2:3" x14ac:dyDescent="0.2">
      <c r="B685" s="7">
        <v>0</v>
      </c>
      <c r="C685" s="7">
        <v>2.2772299774554202E-6</v>
      </c>
    </row>
    <row r="686" spans="2:3" x14ac:dyDescent="0.2">
      <c r="B686" s="7">
        <v>2.1445114802847901E-5</v>
      </c>
      <c r="C686" s="7">
        <v>0</v>
      </c>
    </row>
    <row r="687" spans="2:3" x14ac:dyDescent="0.2">
      <c r="B687" s="7">
        <v>0</v>
      </c>
      <c r="C687" s="7">
        <v>4.5544599549108503E-5</v>
      </c>
    </row>
    <row r="688" spans="2:3" x14ac:dyDescent="0.2">
      <c r="B688" s="7">
        <v>2.6210695870147402E-5</v>
      </c>
      <c r="C688" s="7">
        <v>0</v>
      </c>
    </row>
    <row r="689" spans="2:3" x14ac:dyDescent="0.2">
      <c r="B689" s="7">
        <v>1.0484278348059E-4</v>
      </c>
      <c r="C689" s="7">
        <v>0</v>
      </c>
    </row>
    <row r="690" spans="2:3" x14ac:dyDescent="0.2">
      <c r="B690" s="7">
        <v>0</v>
      </c>
      <c r="C690" s="7">
        <v>2.2772299774554201E-5</v>
      </c>
    </row>
    <row r="691" spans="2:3" x14ac:dyDescent="0.2">
      <c r="B691" s="7">
        <v>0</v>
      </c>
      <c r="C691" s="7">
        <v>1.45742718557147E-4</v>
      </c>
    </row>
    <row r="692" spans="2:3" x14ac:dyDescent="0.2">
      <c r="B692" s="7">
        <v>0</v>
      </c>
      <c r="C692" s="7">
        <v>2.2772299774554201E-5</v>
      </c>
    </row>
    <row r="693" spans="2:3" x14ac:dyDescent="0.2">
      <c r="B693" s="7">
        <v>1.6917812788913399E-4</v>
      </c>
      <c r="C693" s="7">
        <v>0</v>
      </c>
    </row>
    <row r="694" spans="2:3" x14ac:dyDescent="0.2">
      <c r="B694" s="7">
        <v>9.3167109865705899E-4</v>
      </c>
      <c r="C694" s="7">
        <v>9.4277321066654502E-4</v>
      </c>
    </row>
    <row r="695" spans="2:3" x14ac:dyDescent="0.2">
      <c r="B695" s="7">
        <v>2.3827905336497701E-6</v>
      </c>
      <c r="C695" s="7">
        <v>0</v>
      </c>
    </row>
    <row r="696" spans="2:3" x14ac:dyDescent="0.2">
      <c r="B696" s="7">
        <v>2.3827905336497701E-6</v>
      </c>
      <c r="C696" s="7">
        <v>0</v>
      </c>
    </row>
    <row r="697" spans="2:3" x14ac:dyDescent="0.2">
      <c r="B697" s="7">
        <v>5.00386012066451E-5</v>
      </c>
      <c r="C697" s="7">
        <v>0</v>
      </c>
    </row>
    <row r="698" spans="2:3" x14ac:dyDescent="0.2">
      <c r="B698" s="7">
        <v>2.3827905336497701E-6</v>
      </c>
      <c r="C698" s="7">
        <v>0</v>
      </c>
    </row>
    <row r="699" spans="2:3" x14ac:dyDescent="0.2">
      <c r="B699" s="7">
        <v>3.8124648538396302E-5</v>
      </c>
      <c r="C699" s="7">
        <v>0</v>
      </c>
    </row>
    <row r="700" spans="2:3" x14ac:dyDescent="0.2">
      <c r="B700" s="7">
        <v>0</v>
      </c>
      <c r="C700" s="7">
        <v>5.4653519458930203E-5</v>
      </c>
    </row>
    <row r="701" spans="2:3" x14ac:dyDescent="0.2">
      <c r="B701" s="7">
        <v>0</v>
      </c>
      <c r="C701" s="7">
        <v>4.3267369571653002E-5</v>
      </c>
    </row>
    <row r="702" spans="2:3" x14ac:dyDescent="0.2">
      <c r="B702" s="7">
        <v>3.3359067471096801E-5</v>
      </c>
      <c r="C702" s="7">
        <v>0</v>
      </c>
    </row>
    <row r="703" spans="2:3" x14ac:dyDescent="0.2">
      <c r="B703" s="7">
        <v>7.1483716009492995E-5</v>
      </c>
      <c r="C703" s="7">
        <v>0</v>
      </c>
    </row>
    <row r="704" spans="2:3" x14ac:dyDescent="0.2">
      <c r="B704" s="7">
        <v>1.4773301308628601E-4</v>
      </c>
      <c r="C704" s="7">
        <v>9.7920889030583198E-5</v>
      </c>
    </row>
    <row r="705" spans="2:3" x14ac:dyDescent="0.2">
      <c r="B705" s="7">
        <v>1.1199115508153901E-4</v>
      </c>
      <c r="C705" s="7">
        <v>0</v>
      </c>
    </row>
    <row r="706" spans="2:3" x14ac:dyDescent="0.2">
      <c r="B706" s="7">
        <v>3.8124648538396302E-5</v>
      </c>
      <c r="C706" s="7">
        <v>0</v>
      </c>
    </row>
    <row r="707" spans="2:3" x14ac:dyDescent="0.2">
      <c r="B707" s="7">
        <v>0</v>
      </c>
      <c r="C707" s="7">
        <v>4.5544599549108497E-6</v>
      </c>
    </row>
    <row r="708" spans="2:3" x14ac:dyDescent="0.2">
      <c r="B708" s="7">
        <v>8.5780459211391605E-5</v>
      </c>
      <c r="C708" s="7">
        <v>1.18415958827682E-4</v>
      </c>
    </row>
    <row r="709" spans="2:3" x14ac:dyDescent="0.2">
      <c r="B709" s="7">
        <v>6.1952553874893994E-5</v>
      </c>
      <c r="C709" s="7">
        <v>0</v>
      </c>
    </row>
    <row r="710" spans="2:3" x14ac:dyDescent="0.2">
      <c r="B710" s="7">
        <v>1.1199115508153901E-4</v>
      </c>
      <c r="C710" s="7">
        <v>0</v>
      </c>
    </row>
    <row r="711" spans="2:3" x14ac:dyDescent="0.2">
      <c r="B711" s="7">
        <v>0</v>
      </c>
      <c r="C711" s="7">
        <v>7.0594129301118093E-5</v>
      </c>
    </row>
    <row r="712" spans="2:3" x14ac:dyDescent="0.2">
      <c r="B712" s="7">
        <v>7.1483716009492995E-5</v>
      </c>
      <c r="C712" s="7">
        <v>6.6039669346207295E-5</v>
      </c>
    </row>
    <row r="713" spans="2:3" x14ac:dyDescent="0.2">
      <c r="B713" s="7">
        <v>9.2928830812341004E-5</v>
      </c>
      <c r="C713" s="7">
        <v>2.52772527497552E-4</v>
      </c>
    </row>
    <row r="714" spans="2:3" x14ac:dyDescent="0.2">
      <c r="B714" s="7">
        <v>0</v>
      </c>
      <c r="C714" s="7">
        <v>1.07029808940405E-4</v>
      </c>
    </row>
    <row r="715" spans="2:3" x14ac:dyDescent="0.2">
      <c r="B715" s="7">
        <v>9.2928830812341004E-5</v>
      </c>
      <c r="C715" s="7">
        <v>0</v>
      </c>
    </row>
    <row r="716" spans="2:3" x14ac:dyDescent="0.2">
      <c r="B716" s="7">
        <v>0</v>
      </c>
      <c r="C716" s="7">
        <v>2.2772299774554202E-6</v>
      </c>
    </row>
    <row r="717" spans="2:3" x14ac:dyDescent="0.2">
      <c r="B717" s="7">
        <v>8.2682831517646895E-4</v>
      </c>
      <c r="C717" s="7">
        <v>5.5336688452166795E-4</v>
      </c>
    </row>
    <row r="718" spans="2:3" x14ac:dyDescent="0.2">
      <c r="B718" s="7">
        <v>0</v>
      </c>
      <c r="C718" s="7">
        <v>4.0990139594197603E-5</v>
      </c>
    </row>
    <row r="719" spans="2:3" x14ac:dyDescent="0.2">
      <c r="B719" s="7">
        <v>0</v>
      </c>
      <c r="C719" s="7">
        <v>1.54851638466969E-4</v>
      </c>
    </row>
    <row r="720" spans="2:3" x14ac:dyDescent="0.2">
      <c r="B720" s="7">
        <v>0</v>
      </c>
      <c r="C720" s="7">
        <v>2.2772299774554202E-6</v>
      </c>
    </row>
    <row r="721" spans="2:3" x14ac:dyDescent="0.2">
      <c r="B721" s="7">
        <v>0</v>
      </c>
      <c r="C721" s="7">
        <v>2.2772299774554202E-6</v>
      </c>
    </row>
    <row r="722" spans="2:3" x14ac:dyDescent="0.2">
      <c r="B722" s="7">
        <v>0</v>
      </c>
      <c r="C722" s="7">
        <v>4.7821829526563903E-5</v>
      </c>
    </row>
    <row r="723" spans="2:3" x14ac:dyDescent="0.2">
      <c r="B723" s="7">
        <v>0</v>
      </c>
      <c r="C723" s="7">
        <v>2.2772299774554202E-6</v>
      </c>
    </row>
    <row r="724" spans="2:3" x14ac:dyDescent="0.2">
      <c r="B724" s="7">
        <v>1.7870929002373299E-4</v>
      </c>
      <c r="C724" s="7">
        <v>4.0990139594197603E-5</v>
      </c>
    </row>
    <row r="725" spans="2:3" x14ac:dyDescent="0.2">
      <c r="B725" s="7">
        <v>2.3827905336497701E-6</v>
      </c>
      <c r="C725" s="7">
        <v>0</v>
      </c>
    </row>
    <row r="726" spans="2:3" x14ac:dyDescent="0.2">
      <c r="B726" s="7">
        <v>3.8124648538396302E-5</v>
      </c>
      <c r="C726" s="7">
        <v>1.3435656866987001E-4</v>
      </c>
    </row>
    <row r="727" spans="2:3" x14ac:dyDescent="0.2">
      <c r="B727" s="7">
        <v>2.3827905336497701E-6</v>
      </c>
      <c r="C727" s="7">
        <v>0</v>
      </c>
    </row>
    <row r="728" spans="2:3" x14ac:dyDescent="0.2">
      <c r="B728" s="7">
        <v>2.8593486403797199E-5</v>
      </c>
      <c r="C728" s="7">
        <v>1.3891102862478101E-4</v>
      </c>
    </row>
    <row r="729" spans="2:3" x14ac:dyDescent="0.2">
      <c r="B729" s="7">
        <v>2.3827905336497701E-6</v>
      </c>
      <c r="C729" s="7">
        <v>0</v>
      </c>
    </row>
    <row r="730" spans="2:3" x14ac:dyDescent="0.2">
      <c r="B730" s="7">
        <v>0</v>
      </c>
      <c r="C730" s="7">
        <v>7.9703049210939799E-5</v>
      </c>
    </row>
    <row r="731" spans="2:3" x14ac:dyDescent="0.2">
      <c r="B731" s="7">
        <v>7.1483716009492998E-6</v>
      </c>
      <c r="C731" s="7">
        <v>0</v>
      </c>
    </row>
    <row r="732" spans="2:3" x14ac:dyDescent="0.2">
      <c r="B732" s="7">
        <v>1.4773301308628601E-4</v>
      </c>
      <c r="C732" s="7">
        <v>0</v>
      </c>
    </row>
    <row r="733" spans="2:3" x14ac:dyDescent="0.2">
      <c r="B733" s="7">
        <v>1.90623242691981E-5</v>
      </c>
      <c r="C733" s="7">
        <v>9.1089199098216898E-5</v>
      </c>
    </row>
    <row r="734" spans="2:3" x14ac:dyDescent="0.2">
      <c r="B734" s="7">
        <v>3.8124648538396302E-5</v>
      </c>
      <c r="C734" s="7">
        <v>0</v>
      </c>
    </row>
    <row r="735" spans="2:3" x14ac:dyDescent="0.2">
      <c r="B735" s="7">
        <v>3.8124648538396302E-5</v>
      </c>
      <c r="C735" s="7">
        <v>0</v>
      </c>
    </row>
    <row r="736" spans="2:3" x14ac:dyDescent="0.2">
      <c r="B736" s="7">
        <v>4.7655810672995403E-6</v>
      </c>
      <c r="C736" s="7">
        <v>3.8712909616742197E-5</v>
      </c>
    </row>
    <row r="737" spans="2:3" x14ac:dyDescent="0.2">
      <c r="B737" s="7">
        <v>0</v>
      </c>
      <c r="C737" s="7">
        <v>1.13861498872771E-5</v>
      </c>
    </row>
    <row r="738" spans="2:3" x14ac:dyDescent="0.2">
      <c r="B738" s="7">
        <v>4.7655810672995398E-5</v>
      </c>
      <c r="C738" s="7">
        <v>9.1089199098216908E-6</v>
      </c>
    </row>
    <row r="739" spans="2:3" x14ac:dyDescent="0.2">
      <c r="B739" s="7">
        <v>2.3827905336497701E-6</v>
      </c>
      <c r="C739" s="7">
        <v>0</v>
      </c>
    </row>
    <row r="740" spans="2:3" x14ac:dyDescent="0.2">
      <c r="B740" s="7">
        <v>6.5526739675368596E-4</v>
      </c>
      <c r="C740" s="7">
        <v>2.8465374718192798E-4</v>
      </c>
    </row>
    <row r="741" spans="2:3" x14ac:dyDescent="0.2">
      <c r="B741" s="7">
        <v>2.3827905336497701E-6</v>
      </c>
      <c r="C741" s="7">
        <v>0</v>
      </c>
    </row>
    <row r="742" spans="2:3" x14ac:dyDescent="0.2">
      <c r="B742" s="7">
        <v>0</v>
      </c>
      <c r="C742" s="7">
        <v>1.4346548857969201E-4</v>
      </c>
    </row>
    <row r="743" spans="2:3" x14ac:dyDescent="0.2">
      <c r="B743" s="7">
        <v>4.05074390720461E-5</v>
      </c>
      <c r="C743" s="7">
        <v>0</v>
      </c>
    </row>
    <row r="744" spans="2:3" x14ac:dyDescent="0.2">
      <c r="B744" s="7">
        <v>2.3827905336497701E-6</v>
      </c>
      <c r="C744" s="7">
        <v>0</v>
      </c>
    </row>
    <row r="745" spans="2:3" x14ac:dyDescent="0.2">
      <c r="B745" s="7">
        <v>0</v>
      </c>
      <c r="C745" s="7">
        <v>2.2772299774554202E-6</v>
      </c>
    </row>
    <row r="746" spans="2:3" x14ac:dyDescent="0.2">
      <c r="B746" s="7">
        <v>1.6679533735548401E-5</v>
      </c>
      <c r="C746" s="7">
        <v>0</v>
      </c>
    </row>
    <row r="747" spans="2:3" x14ac:dyDescent="0.2">
      <c r="B747" s="7">
        <v>5.5280740380674596E-4</v>
      </c>
      <c r="C747" s="7">
        <v>4.5772322546853999E-4</v>
      </c>
    </row>
    <row r="748" spans="2:3" x14ac:dyDescent="0.2">
      <c r="B748" s="7">
        <v>1.8824045215833199E-4</v>
      </c>
      <c r="C748" s="7">
        <v>0</v>
      </c>
    </row>
    <row r="749" spans="2:3" x14ac:dyDescent="0.2">
      <c r="B749" s="7">
        <v>8.1014878144092104E-5</v>
      </c>
      <c r="C749" s="7">
        <v>0</v>
      </c>
    </row>
    <row r="750" spans="2:3" x14ac:dyDescent="0.2">
      <c r="B750" s="7">
        <v>0</v>
      </c>
      <c r="C750" s="7">
        <v>3.8712909616742197E-5</v>
      </c>
    </row>
    <row r="751" spans="2:3" x14ac:dyDescent="0.2">
      <c r="B751" s="7">
        <v>2.3827905336497699E-5</v>
      </c>
      <c r="C751" s="7">
        <v>0</v>
      </c>
    </row>
    <row r="752" spans="2:3" x14ac:dyDescent="0.2">
      <c r="B752" s="7">
        <v>3.3359067471096801E-5</v>
      </c>
      <c r="C752" s="7">
        <v>1.8217839819643399E-5</v>
      </c>
    </row>
    <row r="753" spans="2:3" x14ac:dyDescent="0.2">
      <c r="B753" s="7">
        <v>2.3827905336497701E-6</v>
      </c>
      <c r="C753" s="7">
        <v>0</v>
      </c>
    </row>
    <row r="754" spans="2:3" x14ac:dyDescent="0.2">
      <c r="B754" s="7">
        <v>0</v>
      </c>
      <c r="C754" s="7">
        <v>5.9207979413841001E-5</v>
      </c>
    </row>
    <row r="755" spans="2:3" x14ac:dyDescent="0.2">
      <c r="B755" s="7">
        <v>7.1483716009492998E-6</v>
      </c>
      <c r="C755" s="7">
        <v>0</v>
      </c>
    </row>
    <row r="756" spans="2:3" x14ac:dyDescent="0.2">
      <c r="B756" s="7">
        <v>6.9100925475843299E-5</v>
      </c>
      <c r="C756" s="7">
        <v>0</v>
      </c>
    </row>
    <row r="757" spans="2:3" x14ac:dyDescent="0.2">
      <c r="B757" s="7">
        <v>1.21284038162773E-3</v>
      </c>
      <c r="C757" s="7">
        <v>6.0574317400314301E-4</v>
      </c>
    </row>
    <row r="758" spans="2:3" x14ac:dyDescent="0.2">
      <c r="B758" s="7">
        <v>3.66949742182064E-4</v>
      </c>
      <c r="C758" s="7">
        <v>1.2752487873750399E-4</v>
      </c>
    </row>
    <row r="759" spans="2:3" x14ac:dyDescent="0.2">
      <c r="B759" s="7">
        <v>4.52730201393456E-5</v>
      </c>
      <c r="C759" s="7">
        <v>0</v>
      </c>
    </row>
    <row r="760" spans="2:3" x14ac:dyDescent="0.2">
      <c r="B760" s="7">
        <v>2.3827905336497701E-6</v>
      </c>
      <c r="C760" s="7">
        <v>0</v>
      </c>
    </row>
    <row r="761" spans="2:3" x14ac:dyDescent="0.2">
      <c r="B761" s="7">
        <v>0</v>
      </c>
      <c r="C761" s="7">
        <v>2.2772299774554202E-6</v>
      </c>
    </row>
    <row r="762" spans="2:3" x14ac:dyDescent="0.2">
      <c r="B762" s="7">
        <v>1.6202975628818399E-4</v>
      </c>
      <c r="C762" s="7">
        <v>1.6168332839933499E-4</v>
      </c>
    </row>
    <row r="763" spans="2:3" x14ac:dyDescent="0.2">
      <c r="B763" s="7">
        <v>0</v>
      </c>
      <c r="C763" s="7">
        <v>1.11584268895316E-4</v>
      </c>
    </row>
    <row r="764" spans="2:3" x14ac:dyDescent="0.2">
      <c r="B764" s="7">
        <v>2.3827905336497699E-5</v>
      </c>
      <c r="C764" s="7">
        <v>0</v>
      </c>
    </row>
    <row r="765" spans="2:3" x14ac:dyDescent="0.2">
      <c r="B765" s="7">
        <v>4.7655810672995398E-5</v>
      </c>
      <c r="C765" s="7">
        <v>0</v>
      </c>
    </row>
    <row r="766" spans="2:3" x14ac:dyDescent="0.2">
      <c r="B766" s="7">
        <v>0</v>
      </c>
      <c r="C766" s="7">
        <v>7.9703049210939799E-5</v>
      </c>
    </row>
    <row r="767" spans="2:3" x14ac:dyDescent="0.2">
      <c r="B767" s="7">
        <v>7.1483716009492998E-6</v>
      </c>
      <c r="C767" s="7">
        <v>0</v>
      </c>
    </row>
    <row r="768" spans="2:3" x14ac:dyDescent="0.2">
      <c r="B768" s="7">
        <v>4.2890229605695802E-5</v>
      </c>
      <c r="C768" s="7">
        <v>0</v>
      </c>
    </row>
    <row r="769" spans="2:3" x14ac:dyDescent="0.2">
      <c r="B769" s="7">
        <v>5.9569763341244203E-5</v>
      </c>
      <c r="C769" s="7">
        <v>0</v>
      </c>
    </row>
    <row r="770" spans="2:3" x14ac:dyDescent="0.2">
      <c r="B770" s="7">
        <v>0</v>
      </c>
      <c r="C770" s="7">
        <v>3.8712909616742197E-5</v>
      </c>
    </row>
    <row r="771" spans="2:3" x14ac:dyDescent="0.2">
      <c r="B771" s="7">
        <v>3.4550462737921602E-4</v>
      </c>
      <c r="C771" s="7">
        <v>4.8732721517546102E-4</v>
      </c>
    </row>
    <row r="772" spans="2:3" x14ac:dyDescent="0.2">
      <c r="B772" s="7">
        <v>2.3827905336497701E-6</v>
      </c>
      <c r="C772" s="7">
        <v>0</v>
      </c>
    </row>
    <row r="773" spans="2:3" x14ac:dyDescent="0.2">
      <c r="B773" s="7">
        <v>4.52730201393456E-5</v>
      </c>
      <c r="C773" s="7">
        <v>0</v>
      </c>
    </row>
    <row r="774" spans="2:3" x14ac:dyDescent="0.2">
      <c r="B774" s="7">
        <v>2.3827905336497701E-6</v>
      </c>
      <c r="C774" s="7">
        <v>0</v>
      </c>
    </row>
    <row r="775" spans="2:3" x14ac:dyDescent="0.2">
      <c r="B775" s="7">
        <v>8.5780459211391605E-5</v>
      </c>
      <c r="C775" s="7">
        <v>6.3762439368751793E-5</v>
      </c>
    </row>
    <row r="776" spans="2:3" x14ac:dyDescent="0.2">
      <c r="B776" s="7">
        <v>0</v>
      </c>
      <c r="C776" s="7">
        <v>6.1485209391296401E-5</v>
      </c>
    </row>
    <row r="777" spans="2:3" x14ac:dyDescent="0.2">
      <c r="B777" s="7">
        <v>4.2890229605695802E-5</v>
      </c>
      <c r="C777" s="7">
        <v>2.0722792794844401E-4</v>
      </c>
    </row>
    <row r="778" spans="2:3" x14ac:dyDescent="0.2">
      <c r="B778" s="7">
        <v>2.3827905336497701E-6</v>
      </c>
      <c r="C778" s="7">
        <v>0</v>
      </c>
    </row>
    <row r="779" spans="2:3" x14ac:dyDescent="0.2">
      <c r="B779" s="7">
        <v>5.4804182273944703E-5</v>
      </c>
      <c r="C779" s="7">
        <v>6.6039669346207295E-5</v>
      </c>
    </row>
    <row r="780" spans="2:3" x14ac:dyDescent="0.2">
      <c r="B780" s="7">
        <v>4.52730201393456E-5</v>
      </c>
      <c r="C780" s="7">
        <v>1.00198119008039E-4</v>
      </c>
    </row>
    <row r="781" spans="2:3" x14ac:dyDescent="0.2">
      <c r="B781" s="7">
        <v>3.66949742182064E-4</v>
      </c>
      <c r="C781" s="7">
        <v>7.1960467287591405E-4</v>
      </c>
    </row>
    <row r="782" spans="2:3" x14ac:dyDescent="0.2">
      <c r="B782" s="7">
        <v>0</v>
      </c>
      <c r="C782" s="7">
        <v>1.41188258602236E-4</v>
      </c>
    </row>
    <row r="783" spans="2:3" x14ac:dyDescent="0.2">
      <c r="B783" s="7">
        <v>7.1483716009492998E-6</v>
      </c>
      <c r="C783" s="7">
        <v>0</v>
      </c>
    </row>
    <row r="784" spans="2:3" x14ac:dyDescent="0.2">
      <c r="B784" s="7">
        <v>2.8593486403797199E-5</v>
      </c>
      <c r="C784" s="7">
        <v>0</v>
      </c>
    </row>
    <row r="785" spans="2:3" x14ac:dyDescent="0.2">
      <c r="B785" s="7">
        <v>4.21753924456009E-4</v>
      </c>
      <c r="C785" s="7">
        <v>3.9396078609978802E-4</v>
      </c>
    </row>
    <row r="786" spans="2:3" x14ac:dyDescent="0.2">
      <c r="B786" s="7">
        <v>0</v>
      </c>
      <c r="C786" s="7">
        <v>6.8316899323662701E-5</v>
      </c>
    </row>
    <row r="787" spans="2:3" x14ac:dyDescent="0.2">
      <c r="B787" s="7">
        <v>0</v>
      </c>
      <c r="C787" s="7">
        <v>2.2772299774554202E-6</v>
      </c>
    </row>
    <row r="788" spans="2:3" x14ac:dyDescent="0.2">
      <c r="B788" s="7">
        <v>0</v>
      </c>
      <c r="C788" s="7">
        <v>6.6039669346207295E-5</v>
      </c>
    </row>
    <row r="789" spans="2:3" x14ac:dyDescent="0.2">
      <c r="B789" s="7">
        <v>2.2398231016307801E-4</v>
      </c>
      <c r="C789" s="7">
        <v>0</v>
      </c>
    </row>
    <row r="790" spans="2:3" x14ac:dyDescent="0.2">
      <c r="B790" s="7">
        <v>2.8593486403797199E-5</v>
      </c>
      <c r="C790" s="7">
        <v>0</v>
      </c>
    </row>
    <row r="791" spans="2:3" x14ac:dyDescent="0.2">
      <c r="B791" s="7">
        <v>0</v>
      </c>
      <c r="C791" s="7">
        <v>1.4801994853460299E-4</v>
      </c>
    </row>
    <row r="792" spans="2:3" x14ac:dyDescent="0.2">
      <c r="B792" s="7">
        <v>3.8124648538396302E-5</v>
      </c>
      <c r="C792" s="7">
        <v>0</v>
      </c>
    </row>
    <row r="793" spans="2:3" x14ac:dyDescent="0.2">
      <c r="B793" s="7">
        <v>2.3827905336497701E-6</v>
      </c>
      <c r="C793" s="7">
        <v>0</v>
      </c>
    </row>
    <row r="794" spans="2:3" x14ac:dyDescent="0.2">
      <c r="B794" s="7">
        <v>3.5741858004746497E-5</v>
      </c>
      <c r="C794" s="7">
        <v>0</v>
      </c>
    </row>
    <row r="795" spans="2:3" x14ac:dyDescent="0.2">
      <c r="B795" s="7">
        <v>0</v>
      </c>
      <c r="C795" s="7">
        <v>7.28713592785735E-5</v>
      </c>
    </row>
    <row r="796" spans="2:3" x14ac:dyDescent="0.2">
      <c r="B796" s="7">
        <v>0</v>
      </c>
      <c r="C796" s="7">
        <v>4.5544599549108497E-6</v>
      </c>
    </row>
    <row r="797" spans="2:3" x14ac:dyDescent="0.2">
      <c r="B797" s="7">
        <v>0</v>
      </c>
      <c r="C797" s="7">
        <v>6.8316899323662702E-6</v>
      </c>
    </row>
    <row r="798" spans="2:3" x14ac:dyDescent="0.2">
      <c r="B798" s="7">
        <v>1.73943708956433E-4</v>
      </c>
      <c r="C798" s="7">
        <v>1.2297041878259299E-4</v>
      </c>
    </row>
    <row r="799" spans="2:3" x14ac:dyDescent="0.2">
      <c r="B799" s="7">
        <v>2.3827905336497701E-6</v>
      </c>
      <c r="C799" s="7">
        <v>0</v>
      </c>
    </row>
    <row r="800" spans="2:3" x14ac:dyDescent="0.2">
      <c r="B800" s="7">
        <v>4.52730201393456E-5</v>
      </c>
      <c r="C800" s="7">
        <v>7.9703049210939799E-5</v>
      </c>
    </row>
    <row r="801" spans="2:3" x14ac:dyDescent="0.2">
      <c r="B801" s="7">
        <v>2.1445114802847901E-4</v>
      </c>
      <c r="C801" s="7">
        <v>4.4405984560380802E-4</v>
      </c>
    </row>
    <row r="802" spans="2:3" x14ac:dyDescent="0.2">
      <c r="B802" s="7">
        <v>1.8824045215833199E-4</v>
      </c>
      <c r="C802" s="7">
        <v>1.9128731810625599E-4</v>
      </c>
    </row>
    <row r="803" spans="2:3" x14ac:dyDescent="0.2">
      <c r="B803" s="7">
        <v>0</v>
      </c>
      <c r="C803" s="7">
        <v>1.02475348985494E-4</v>
      </c>
    </row>
    <row r="804" spans="2:3" x14ac:dyDescent="0.2">
      <c r="B804" s="7">
        <v>0</v>
      </c>
      <c r="C804" s="7">
        <v>8.1980279188395206E-5</v>
      </c>
    </row>
    <row r="805" spans="2:3" x14ac:dyDescent="0.2">
      <c r="B805" s="7">
        <v>0</v>
      </c>
      <c r="C805" s="7">
        <v>5.6930749436385602E-5</v>
      </c>
    </row>
    <row r="806" spans="2:3" x14ac:dyDescent="0.2">
      <c r="B806" s="7">
        <v>3.3359067471096801E-5</v>
      </c>
      <c r="C806" s="7">
        <v>0</v>
      </c>
    </row>
    <row r="807" spans="2:3" x14ac:dyDescent="0.2">
      <c r="B807" s="7">
        <v>3.5741858004746497E-5</v>
      </c>
      <c r="C807" s="7">
        <v>0</v>
      </c>
    </row>
    <row r="808" spans="2:3" x14ac:dyDescent="0.2">
      <c r="B808" s="7">
        <v>2.3827905336497701E-6</v>
      </c>
      <c r="C808" s="7">
        <v>0</v>
      </c>
    </row>
    <row r="809" spans="2:3" x14ac:dyDescent="0.2">
      <c r="B809" s="7">
        <v>8.5780459211391605E-5</v>
      </c>
      <c r="C809" s="7">
        <v>1.0930703891786E-4</v>
      </c>
    </row>
    <row r="810" spans="2:3" x14ac:dyDescent="0.2">
      <c r="B810" s="7">
        <v>1.09608364547889E-4</v>
      </c>
      <c r="C810" s="7">
        <v>0</v>
      </c>
    </row>
    <row r="811" spans="2:3" x14ac:dyDescent="0.2">
      <c r="B811" s="7">
        <v>4.05074390720461E-5</v>
      </c>
      <c r="C811" s="7">
        <v>0</v>
      </c>
    </row>
    <row r="812" spans="2:3" x14ac:dyDescent="0.2">
      <c r="B812" s="7">
        <v>2.3827905336497701E-6</v>
      </c>
      <c r="C812" s="7">
        <v>0</v>
      </c>
    </row>
    <row r="813" spans="2:3" x14ac:dyDescent="0.2">
      <c r="B813" s="7">
        <v>3.1691114097541902E-4</v>
      </c>
      <c r="C813" s="7">
        <v>2.1633684785826501E-4</v>
      </c>
    </row>
    <row r="814" spans="2:3" x14ac:dyDescent="0.2">
      <c r="B814" s="7">
        <v>0</v>
      </c>
      <c r="C814" s="7">
        <v>2.2772299774554202E-6</v>
      </c>
    </row>
    <row r="815" spans="2:3" x14ac:dyDescent="0.2">
      <c r="B815" s="7">
        <v>2.3827905336497701E-6</v>
      </c>
      <c r="C815" s="7">
        <v>0</v>
      </c>
    </row>
    <row r="816" spans="2:3" x14ac:dyDescent="0.2">
      <c r="B816" s="7">
        <v>0</v>
      </c>
      <c r="C816" s="7">
        <v>1.6168332839933499E-4</v>
      </c>
    </row>
    <row r="817" spans="2:3" x14ac:dyDescent="0.2">
      <c r="B817" s="7">
        <v>4.2890229605695802E-5</v>
      </c>
      <c r="C817" s="7">
        <v>1.3435656866987001E-4</v>
      </c>
    </row>
    <row r="818" spans="2:3" x14ac:dyDescent="0.2">
      <c r="B818" s="7">
        <v>1.4296743201898599E-4</v>
      </c>
      <c r="C818" s="7">
        <v>0</v>
      </c>
    </row>
    <row r="819" spans="2:3" x14ac:dyDescent="0.2">
      <c r="B819" s="7">
        <v>5.4804182273944703E-5</v>
      </c>
      <c r="C819" s="7">
        <v>0</v>
      </c>
    </row>
    <row r="820" spans="2:3" x14ac:dyDescent="0.2">
      <c r="B820" s="7">
        <v>3.5741858004746497E-5</v>
      </c>
      <c r="C820" s="7">
        <v>1.02475348985494E-4</v>
      </c>
    </row>
    <row r="821" spans="2:3" x14ac:dyDescent="0.2">
      <c r="B821" s="7">
        <v>0</v>
      </c>
      <c r="C821" s="7">
        <v>5.0099059504019302E-5</v>
      </c>
    </row>
    <row r="822" spans="2:3" x14ac:dyDescent="0.2">
      <c r="B822" s="7">
        <v>0</v>
      </c>
      <c r="C822" s="7">
        <v>2.2772299774554202E-6</v>
      </c>
    </row>
    <row r="823" spans="2:3" x14ac:dyDescent="0.2">
      <c r="B823" s="7">
        <v>4.05074390720461E-5</v>
      </c>
      <c r="C823" s="7">
        <v>0</v>
      </c>
    </row>
    <row r="824" spans="2:3" x14ac:dyDescent="0.2">
      <c r="B824" s="7">
        <v>0</v>
      </c>
      <c r="C824" s="7">
        <v>1.5712886844442399E-4</v>
      </c>
    </row>
    <row r="825" spans="2:3" x14ac:dyDescent="0.2">
      <c r="B825" s="7">
        <v>2.8593486403797199E-5</v>
      </c>
      <c r="C825" s="7">
        <v>0</v>
      </c>
    </row>
    <row r="826" spans="2:3" x14ac:dyDescent="0.2">
      <c r="B826" s="7">
        <v>6.6718134942193494E-5</v>
      </c>
      <c r="C826" s="7">
        <v>0</v>
      </c>
    </row>
    <row r="827" spans="2:3" x14ac:dyDescent="0.2">
      <c r="B827" s="7">
        <v>2.3827905336497701E-6</v>
      </c>
      <c r="C827" s="7">
        <v>0</v>
      </c>
    </row>
    <row r="828" spans="2:3" x14ac:dyDescent="0.2">
      <c r="B828" s="7">
        <v>5.0753438366740104E-4</v>
      </c>
      <c r="C828" s="7">
        <v>4.2584200578416401E-4</v>
      </c>
    </row>
    <row r="829" spans="2:3" x14ac:dyDescent="0.2">
      <c r="B829" s="7">
        <v>0</v>
      </c>
      <c r="C829" s="7">
        <v>1.0930703891786E-4</v>
      </c>
    </row>
    <row r="830" spans="2:3" x14ac:dyDescent="0.2">
      <c r="B830" s="7">
        <v>5.9569763341244203E-5</v>
      </c>
      <c r="C830" s="7">
        <v>0</v>
      </c>
    </row>
    <row r="831" spans="2:3" x14ac:dyDescent="0.2">
      <c r="B831" s="7">
        <v>0</v>
      </c>
      <c r="C831" s="7">
        <v>3.4158449661831398E-5</v>
      </c>
    </row>
    <row r="832" spans="2:3" x14ac:dyDescent="0.2">
      <c r="B832" s="7">
        <v>4.7655810672995398E-5</v>
      </c>
      <c r="C832" s="7">
        <v>5.6930749436385602E-5</v>
      </c>
    </row>
    <row r="833" spans="2:3" x14ac:dyDescent="0.2">
      <c r="B833" s="7">
        <v>3.3359067471096801E-5</v>
      </c>
      <c r="C833" s="7">
        <v>0</v>
      </c>
    </row>
    <row r="834" spans="2:3" x14ac:dyDescent="0.2">
      <c r="B834" s="7">
        <v>0</v>
      </c>
      <c r="C834" s="7">
        <v>1.2752487873750399E-4</v>
      </c>
    </row>
    <row r="835" spans="2:3" x14ac:dyDescent="0.2">
      <c r="B835" s="7">
        <v>2.3827905336497701E-6</v>
      </c>
      <c r="C835" s="7">
        <v>0</v>
      </c>
    </row>
    <row r="836" spans="2:3" x14ac:dyDescent="0.2">
      <c r="B836" s="7">
        <v>8.8163249745041396E-5</v>
      </c>
      <c r="C836" s="7">
        <v>0</v>
      </c>
    </row>
    <row r="837" spans="2:3" x14ac:dyDescent="0.2">
      <c r="B837" s="7">
        <v>7.1483716009492995E-5</v>
      </c>
      <c r="C837" s="7">
        <v>0</v>
      </c>
    </row>
    <row r="838" spans="2:3" x14ac:dyDescent="0.2">
      <c r="B838" s="7">
        <v>1.19139526682488E-5</v>
      </c>
      <c r="C838" s="7">
        <v>0</v>
      </c>
    </row>
    <row r="839" spans="2:3" x14ac:dyDescent="0.2">
      <c r="B839" s="7">
        <v>4.7655810672995403E-6</v>
      </c>
      <c r="C839" s="7">
        <v>0</v>
      </c>
    </row>
    <row r="840" spans="2:3" x14ac:dyDescent="0.2">
      <c r="B840" s="7">
        <v>1.0245999294694001E-4</v>
      </c>
      <c r="C840" s="7">
        <v>0</v>
      </c>
    </row>
    <row r="841" spans="2:3" x14ac:dyDescent="0.2">
      <c r="B841" s="7">
        <v>1.0484278348059E-4</v>
      </c>
      <c r="C841" s="7">
        <v>0</v>
      </c>
    </row>
    <row r="842" spans="2:3" x14ac:dyDescent="0.2">
      <c r="B842" s="7">
        <v>7.6249297076792604E-5</v>
      </c>
      <c r="C842" s="7">
        <v>0</v>
      </c>
    </row>
    <row r="843" spans="2:3" x14ac:dyDescent="0.2">
      <c r="B843" s="7">
        <v>1.6202975628818399E-4</v>
      </c>
      <c r="C843" s="7">
        <v>0</v>
      </c>
    </row>
    <row r="844" spans="2:3" x14ac:dyDescent="0.2">
      <c r="B844" s="7">
        <v>2.3827905336497701E-6</v>
      </c>
      <c r="C844" s="7">
        <v>0</v>
      </c>
    </row>
    <row r="845" spans="2:3" x14ac:dyDescent="0.2">
      <c r="B845" s="7">
        <v>4.52730201393456E-5</v>
      </c>
      <c r="C845" s="7">
        <v>0</v>
      </c>
    </row>
    <row r="846" spans="2:3" x14ac:dyDescent="0.2">
      <c r="B846" s="7">
        <v>5.7186972807594399E-5</v>
      </c>
      <c r="C846" s="7">
        <v>0</v>
      </c>
    </row>
    <row r="847" spans="2:3" x14ac:dyDescent="0.2">
      <c r="B847" s="7">
        <v>2.3827905336497701E-6</v>
      </c>
      <c r="C847" s="7">
        <v>0</v>
      </c>
    </row>
    <row r="848" spans="2:3" x14ac:dyDescent="0.2">
      <c r="B848" s="7">
        <v>0</v>
      </c>
      <c r="C848" s="7">
        <v>8.6534739143306099E-5</v>
      </c>
    </row>
    <row r="849" spans="2:3" x14ac:dyDescent="0.2">
      <c r="B849" s="7">
        <v>2.3827905336497701E-6</v>
      </c>
      <c r="C849" s="7">
        <v>0</v>
      </c>
    </row>
    <row r="850" spans="2:3" x14ac:dyDescent="0.2">
      <c r="B850" s="7">
        <v>0</v>
      </c>
      <c r="C850" s="7">
        <v>2.7326759729465101E-5</v>
      </c>
    </row>
    <row r="851" spans="2:3" x14ac:dyDescent="0.2">
      <c r="B851" s="7">
        <v>2.3827905336497701E-6</v>
      </c>
      <c r="C851" s="7">
        <v>0</v>
      </c>
    </row>
    <row r="852" spans="2:3" x14ac:dyDescent="0.2">
      <c r="B852" s="7">
        <v>3.5741858004746497E-5</v>
      </c>
      <c r="C852" s="7">
        <v>0</v>
      </c>
    </row>
    <row r="853" spans="2:3" x14ac:dyDescent="0.2">
      <c r="B853" s="7">
        <v>0</v>
      </c>
      <c r="C853" s="7">
        <v>2.2772299774554202E-6</v>
      </c>
    </row>
    <row r="854" spans="2:3" x14ac:dyDescent="0.2">
      <c r="B854" s="7">
        <v>0</v>
      </c>
      <c r="C854" s="7">
        <v>2.2772299774554202E-6</v>
      </c>
    </row>
    <row r="855" spans="2:3" x14ac:dyDescent="0.2">
      <c r="B855" s="7">
        <v>0</v>
      </c>
      <c r="C855" s="7">
        <v>2.7326759729465101E-5</v>
      </c>
    </row>
    <row r="856" spans="2:3" x14ac:dyDescent="0.2">
      <c r="B856" s="7">
        <v>0</v>
      </c>
      <c r="C856" s="7">
        <v>2.2772299774554202E-6</v>
      </c>
    </row>
    <row r="857" spans="2:3" x14ac:dyDescent="0.2">
      <c r="B857" s="7">
        <v>4.52730201393456E-5</v>
      </c>
      <c r="C857" s="7">
        <v>0</v>
      </c>
    </row>
    <row r="858" spans="2:3" x14ac:dyDescent="0.2">
      <c r="B858" s="7">
        <v>4.7655810672995398E-5</v>
      </c>
      <c r="C858" s="7">
        <v>0</v>
      </c>
    </row>
    <row r="859" spans="2:3" x14ac:dyDescent="0.2">
      <c r="B859" s="7">
        <v>0</v>
      </c>
      <c r="C859" s="7">
        <v>1.16138728850227E-4</v>
      </c>
    </row>
    <row r="860" spans="2:3" x14ac:dyDescent="0.2">
      <c r="B860" s="7">
        <v>0</v>
      </c>
      <c r="C860" s="7">
        <v>4.5544599549108497E-6</v>
      </c>
    </row>
    <row r="861" spans="2:3" x14ac:dyDescent="0.2">
      <c r="B861" s="7">
        <v>4.05074390720461E-5</v>
      </c>
      <c r="C861" s="7">
        <v>0</v>
      </c>
    </row>
    <row r="862" spans="2:3" x14ac:dyDescent="0.2">
      <c r="B862" s="7">
        <v>7.86320876104423E-5</v>
      </c>
      <c r="C862" s="7">
        <v>0</v>
      </c>
    </row>
    <row r="863" spans="2:3" x14ac:dyDescent="0.2">
      <c r="B863" s="7">
        <v>3.8124648538396302E-5</v>
      </c>
      <c r="C863" s="7">
        <v>0</v>
      </c>
    </row>
    <row r="864" spans="2:3" x14ac:dyDescent="0.2">
      <c r="B864" s="7">
        <v>0</v>
      </c>
      <c r="C864" s="7">
        <v>4.3267369571653002E-5</v>
      </c>
    </row>
    <row r="865" spans="2:3" x14ac:dyDescent="0.2">
      <c r="B865" s="7">
        <v>0</v>
      </c>
      <c r="C865" s="7">
        <v>9.7920889030583198E-5</v>
      </c>
    </row>
    <row r="866" spans="2:3" x14ac:dyDescent="0.2">
      <c r="B866" s="7">
        <v>8.1014878144092104E-5</v>
      </c>
      <c r="C866" s="7">
        <v>7.9703049210939799E-5</v>
      </c>
    </row>
    <row r="867" spans="2:3" x14ac:dyDescent="0.2">
      <c r="B867" s="7">
        <v>0</v>
      </c>
      <c r="C867" s="7">
        <v>6.1485209391296401E-5</v>
      </c>
    </row>
    <row r="868" spans="2:3" x14ac:dyDescent="0.2">
      <c r="B868" s="7">
        <v>4.7655810672995398E-5</v>
      </c>
      <c r="C868" s="7">
        <v>3.1881219684375897E-5</v>
      </c>
    </row>
    <row r="869" spans="2:3" x14ac:dyDescent="0.2">
      <c r="B869" s="7">
        <v>0</v>
      </c>
      <c r="C869" s="7">
        <v>9.1089199098216898E-5</v>
      </c>
    </row>
    <row r="870" spans="2:3" x14ac:dyDescent="0.2">
      <c r="B870" s="7">
        <v>1.2390510774978799E-4</v>
      </c>
      <c r="C870" s="7">
        <v>1.02475348985494E-4</v>
      </c>
    </row>
    <row r="871" spans="2:3" x14ac:dyDescent="0.2">
      <c r="B871" s="7">
        <v>0</v>
      </c>
      <c r="C871" s="7">
        <v>6.8316899323662701E-5</v>
      </c>
    </row>
    <row r="872" spans="2:3" x14ac:dyDescent="0.2">
      <c r="B872" s="7">
        <v>0</v>
      </c>
      <c r="C872" s="7">
        <v>4.5544599549108497E-6</v>
      </c>
    </row>
    <row r="873" spans="2:3" x14ac:dyDescent="0.2">
      <c r="B873" s="7">
        <v>6.1952553874893994E-5</v>
      </c>
      <c r="C873" s="7">
        <v>0</v>
      </c>
    </row>
    <row r="874" spans="2:3" x14ac:dyDescent="0.2">
      <c r="B874" s="7">
        <v>3.8124648538396302E-5</v>
      </c>
      <c r="C874" s="7">
        <v>0</v>
      </c>
    </row>
    <row r="875" spans="2:3" x14ac:dyDescent="0.2">
      <c r="B875" s="7">
        <v>0</v>
      </c>
      <c r="C875" s="7">
        <v>4.0990139594197603E-5</v>
      </c>
    </row>
    <row r="876" spans="2:3" x14ac:dyDescent="0.2">
      <c r="B876" s="7">
        <v>0</v>
      </c>
      <c r="C876" s="7">
        <v>4.5544599549108503E-5</v>
      </c>
    </row>
    <row r="877" spans="2:3" x14ac:dyDescent="0.2">
      <c r="B877" s="7">
        <v>4.52730201393456E-5</v>
      </c>
      <c r="C877" s="7">
        <v>0</v>
      </c>
    </row>
    <row r="878" spans="2:3" x14ac:dyDescent="0.2">
      <c r="B878" s="7">
        <v>0</v>
      </c>
      <c r="C878" s="7">
        <v>5.2376289481474702E-5</v>
      </c>
    </row>
    <row r="879" spans="2:3" x14ac:dyDescent="0.2">
      <c r="B879" s="7">
        <v>7.6249297076792604E-5</v>
      </c>
      <c r="C879" s="7">
        <v>0</v>
      </c>
    </row>
    <row r="880" spans="2:3" x14ac:dyDescent="0.2">
      <c r="B880" s="7">
        <v>9.5311621345990704E-6</v>
      </c>
      <c r="C880" s="7">
        <v>0</v>
      </c>
    </row>
    <row r="881" spans="2:3" x14ac:dyDescent="0.2">
      <c r="B881" s="7">
        <v>1.3105347935073701E-4</v>
      </c>
      <c r="C881" s="7">
        <v>0</v>
      </c>
    </row>
    <row r="882" spans="2:3" x14ac:dyDescent="0.2">
      <c r="B882" s="7">
        <v>4.52730201393456E-5</v>
      </c>
      <c r="C882" s="7">
        <v>0</v>
      </c>
    </row>
    <row r="883" spans="2:3" x14ac:dyDescent="0.2">
      <c r="B883" s="7">
        <v>2.3827905336497701E-6</v>
      </c>
      <c r="C883" s="7">
        <v>0</v>
      </c>
    </row>
    <row r="884" spans="2:3" x14ac:dyDescent="0.2">
      <c r="B884" s="7">
        <v>3.3359067471096801E-5</v>
      </c>
      <c r="C884" s="7">
        <v>0</v>
      </c>
    </row>
    <row r="885" spans="2:3" x14ac:dyDescent="0.2">
      <c r="B885" s="7">
        <v>2.6210695870147402E-5</v>
      </c>
      <c r="C885" s="7">
        <v>0</v>
      </c>
    </row>
    <row r="886" spans="2:3" x14ac:dyDescent="0.2">
      <c r="B886" s="7">
        <v>0</v>
      </c>
      <c r="C886" s="7">
        <v>5.6930749436385602E-5</v>
      </c>
    </row>
    <row r="887" spans="2:3" x14ac:dyDescent="0.2">
      <c r="B887" s="7">
        <v>6.6718134942193494E-5</v>
      </c>
      <c r="C887" s="7">
        <v>0</v>
      </c>
    </row>
    <row r="888" spans="2:3" x14ac:dyDescent="0.2">
      <c r="B888" s="7">
        <v>0</v>
      </c>
      <c r="C888" s="7">
        <v>3.4158449661831398E-5</v>
      </c>
    </row>
    <row r="889" spans="2:3" x14ac:dyDescent="0.2">
      <c r="B889" s="7">
        <v>5.00386012066451E-5</v>
      </c>
      <c r="C889" s="7">
        <v>0</v>
      </c>
    </row>
    <row r="890" spans="2:3" x14ac:dyDescent="0.2">
      <c r="B890" s="7">
        <v>5.2421391740294898E-5</v>
      </c>
      <c r="C890" s="7">
        <v>1.6168332839933499E-4</v>
      </c>
    </row>
    <row r="891" spans="2:3" x14ac:dyDescent="0.2">
      <c r="B891" s="7">
        <v>3.8124648538396302E-5</v>
      </c>
      <c r="C891" s="7">
        <v>0</v>
      </c>
    </row>
    <row r="892" spans="2:3" x14ac:dyDescent="0.2">
      <c r="B892" s="7">
        <v>0</v>
      </c>
      <c r="C892" s="7">
        <v>5.6930749436385602E-5</v>
      </c>
    </row>
    <row r="893" spans="2:3" x14ac:dyDescent="0.2">
      <c r="B893" s="7">
        <v>0</v>
      </c>
      <c r="C893" s="7">
        <v>1.36633798647325E-5</v>
      </c>
    </row>
    <row r="894" spans="2:3" x14ac:dyDescent="0.2">
      <c r="B894" s="7">
        <v>5.4804182273944703E-5</v>
      </c>
      <c r="C894" s="7">
        <v>0</v>
      </c>
    </row>
    <row r="895" spans="2:3" x14ac:dyDescent="0.2">
      <c r="B895" s="7">
        <v>4.7655810672995398E-5</v>
      </c>
      <c r="C895" s="7">
        <v>0</v>
      </c>
    </row>
    <row r="896" spans="2:3" x14ac:dyDescent="0.2">
      <c r="B896" s="7">
        <v>2.3827905336497701E-6</v>
      </c>
      <c r="C896" s="7">
        <v>0</v>
      </c>
    </row>
    <row r="897" spans="2:3" x14ac:dyDescent="0.2">
      <c r="B897" s="7">
        <v>1.0722557401423999E-4</v>
      </c>
      <c r="C897" s="7">
        <v>0</v>
      </c>
    </row>
    <row r="898" spans="2:3" x14ac:dyDescent="0.2">
      <c r="B898" s="7">
        <v>7.1483716009492998E-6</v>
      </c>
      <c r="C898" s="7">
        <v>0</v>
      </c>
    </row>
    <row r="899" spans="2:3" x14ac:dyDescent="0.2">
      <c r="B899" s="7">
        <v>6.1952553874893994E-5</v>
      </c>
      <c r="C899" s="7">
        <v>0</v>
      </c>
    </row>
    <row r="900" spans="2:3" x14ac:dyDescent="0.2">
      <c r="B900" s="7">
        <v>3.8124648538396302E-5</v>
      </c>
      <c r="C900" s="7">
        <v>0</v>
      </c>
    </row>
    <row r="901" spans="2:3" x14ac:dyDescent="0.2">
      <c r="B901" s="7">
        <v>3.8124648538396302E-5</v>
      </c>
      <c r="C901" s="7">
        <v>0</v>
      </c>
    </row>
    <row r="902" spans="2:3" x14ac:dyDescent="0.2">
      <c r="B902" s="7">
        <v>0</v>
      </c>
      <c r="C902" s="7">
        <v>5.2376289481474702E-5</v>
      </c>
    </row>
    <row r="903" spans="2:3" x14ac:dyDescent="0.2">
      <c r="B903" s="7">
        <v>0</v>
      </c>
      <c r="C903" s="7">
        <v>6.1485209391296401E-5</v>
      </c>
    </row>
    <row r="904" spans="2:3" x14ac:dyDescent="0.2">
      <c r="B904" s="7">
        <v>2.8593486403797199E-5</v>
      </c>
      <c r="C904" s="7">
        <v>0</v>
      </c>
    </row>
    <row r="905" spans="2:3" x14ac:dyDescent="0.2">
      <c r="B905" s="7">
        <v>0</v>
      </c>
      <c r="C905" s="7">
        <v>1.75346708264068E-4</v>
      </c>
    </row>
    <row r="906" spans="2:3" x14ac:dyDescent="0.2">
      <c r="B906" s="7">
        <v>0</v>
      </c>
      <c r="C906" s="7">
        <v>1.04752578962949E-4</v>
      </c>
    </row>
    <row r="907" spans="2:3" x14ac:dyDescent="0.2">
      <c r="B907" s="7">
        <v>0</v>
      </c>
      <c r="C907" s="7">
        <v>2.7099036731719498E-4</v>
      </c>
    </row>
    <row r="908" spans="2:3" x14ac:dyDescent="0.2">
      <c r="B908" s="7">
        <v>0</v>
      </c>
      <c r="C908" s="7">
        <v>6.8316899323662701E-5</v>
      </c>
    </row>
    <row r="909" spans="2:3" x14ac:dyDescent="0.2">
      <c r="B909" s="7">
        <v>7.1483716009492995E-5</v>
      </c>
      <c r="C909" s="7">
        <v>0</v>
      </c>
    </row>
    <row r="910" spans="2:3" x14ac:dyDescent="0.2">
      <c r="B910" s="7">
        <v>1.46065059712731E-3</v>
      </c>
      <c r="C910" s="7">
        <v>1.47564502539111E-3</v>
      </c>
    </row>
    <row r="911" spans="2:3" x14ac:dyDescent="0.2">
      <c r="B911" s="7">
        <v>3.4312183684556701E-4</v>
      </c>
      <c r="C911" s="7">
        <v>3.82574636212511E-4</v>
      </c>
    </row>
    <row r="912" spans="2:3" x14ac:dyDescent="0.2">
      <c r="B912" s="7">
        <v>0</v>
      </c>
      <c r="C912" s="7">
        <v>9.7920889030583198E-5</v>
      </c>
    </row>
    <row r="913" spans="2:3" x14ac:dyDescent="0.2">
      <c r="B913" s="7">
        <v>0</v>
      </c>
      <c r="C913" s="7">
        <v>4.5544599549108497E-6</v>
      </c>
    </row>
    <row r="914" spans="2:3" x14ac:dyDescent="0.2">
      <c r="B914" s="7">
        <v>5.7186972807594399E-5</v>
      </c>
      <c r="C914" s="7">
        <v>0</v>
      </c>
    </row>
    <row r="915" spans="2:3" x14ac:dyDescent="0.2">
      <c r="B915" s="7">
        <v>0</v>
      </c>
      <c r="C915" s="7">
        <v>1.8217839819643399E-5</v>
      </c>
    </row>
    <row r="916" spans="2:3" x14ac:dyDescent="0.2">
      <c r="B916" s="7">
        <v>0</v>
      </c>
      <c r="C916" s="7">
        <v>2.2772299774554202E-6</v>
      </c>
    </row>
    <row r="917" spans="2:3" x14ac:dyDescent="0.2">
      <c r="B917" s="7">
        <v>0</v>
      </c>
      <c r="C917" s="7">
        <v>1.13861498872771E-5</v>
      </c>
    </row>
    <row r="918" spans="2:3" x14ac:dyDescent="0.2">
      <c r="B918" s="7">
        <v>0</v>
      </c>
      <c r="C918" s="7">
        <v>4.3267369571653002E-5</v>
      </c>
    </row>
    <row r="919" spans="2:3" x14ac:dyDescent="0.2">
      <c r="B919" s="7">
        <v>8.3397668677741895E-5</v>
      </c>
      <c r="C919" s="7">
        <v>0</v>
      </c>
    </row>
    <row r="920" spans="2:3" x14ac:dyDescent="0.2">
      <c r="B920" s="7">
        <v>1.0484278348059E-4</v>
      </c>
      <c r="C920" s="7">
        <v>0</v>
      </c>
    </row>
    <row r="921" spans="2:3" x14ac:dyDescent="0.2">
      <c r="B921" s="7">
        <v>0</v>
      </c>
      <c r="C921" s="7">
        <v>8.8811969120761506E-5</v>
      </c>
    </row>
    <row r="922" spans="2:3" x14ac:dyDescent="0.2">
      <c r="B922" s="7">
        <v>2.3827905336497701E-6</v>
      </c>
      <c r="C922" s="7">
        <v>0</v>
      </c>
    </row>
    <row r="923" spans="2:3" x14ac:dyDescent="0.2">
      <c r="B923" s="7">
        <v>0</v>
      </c>
      <c r="C923" s="7">
        <v>9.1089199098216908E-6</v>
      </c>
    </row>
    <row r="924" spans="2:3" x14ac:dyDescent="0.2">
      <c r="B924" s="7">
        <v>1.5249859415358499E-4</v>
      </c>
      <c r="C924" s="7">
        <v>0</v>
      </c>
    </row>
    <row r="925" spans="2:3" x14ac:dyDescent="0.2">
      <c r="B925" s="7">
        <v>1.02221713893575E-3</v>
      </c>
      <c r="C925" s="7">
        <v>1.1568328285473601E-3</v>
      </c>
    </row>
    <row r="926" spans="2:3" x14ac:dyDescent="0.2">
      <c r="B926" s="7">
        <v>0</v>
      </c>
      <c r="C926" s="7">
        <v>2.2772299774554202E-6</v>
      </c>
    </row>
    <row r="927" spans="2:3" x14ac:dyDescent="0.2">
      <c r="B927" s="7">
        <v>0</v>
      </c>
      <c r="C927" s="7">
        <v>5.0099059504019302E-5</v>
      </c>
    </row>
    <row r="928" spans="2:3" x14ac:dyDescent="0.2">
      <c r="B928" s="7">
        <v>0</v>
      </c>
      <c r="C928" s="7">
        <v>5.4653519458930203E-5</v>
      </c>
    </row>
    <row r="929" spans="2:3" x14ac:dyDescent="0.2">
      <c r="B929" s="7">
        <v>0</v>
      </c>
      <c r="C929" s="7">
        <v>9.1089199098216898E-5</v>
      </c>
    </row>
    <row r="930" spans="2:3" x14ac:dyDescent="0.2">
      <c r="B930" s="7">
        <v>0</v>
      </c>
      <c r="C930" s="7">
        <v>4.5544599549108497E-6</v>
      </c>
    </row>
    <row r="931" spans="2:3" x14ac:dyDescent="0.2">
      <c r="B931" s="7">
        <v>0</v>
      </c>
      <c r="C931" s="7">
        <v>7.9703049210939799E-5</v>
      </c>
    </row>
    <row r="932" spans="2:3" x14ac:dyDescent="0.2">
      <c r="B932" s="7">
        <v>0</v>
      </c>
      <c r="C932" s="7">
        <v>1.36633798647325E-5</v>
      </c>
    </row>
    <row r="933" spans="2:3" x14ac:dyDescent="0.2">
      <c r="B933" s="7">
        <v>0</v>
      </c>
      <c r="C933" s="7">
        <v>7.5148589256029001E-5</v>
      </c>
    </row>
    <row r="934" spans="2:3" x14ac:dyDescent="0.2">
      <c r="B934" s="7">
        <v>2.8593486403797199E-5</v>
      </c>
      <c r="C934" s="7">
        <v>0</v>
      </c>
    </row>
    <row r="935" spans="2:3" x14ac:dyDescent="0.2">
      <c r="B935" s="7">
        <v>0</v>
      </c>
      <c r="C935" s="7">
        <v>1.16138728850227E-4</v>
      </c>
    </row>
    <row r="936" spans="2:3" x14ac:dyDescent="0.2">
      <c r="B936" s="7">
        <v>0</v>
      </c>
      <c r="C936" s="7">
        <v>4.5544599549108497E-6</v>
      </c>
    </row>
    <row r="937" spans="2:3" x14ac:dyDescent="0.2">
      <c r="B937" s="7">
        <v>8.8163249745041396E-5</v>
      </c>
      <c r="C937" s="7">
        <v>1.54851638466969E-4</v>
      </c>
    </row>
    <row r="938" spans="2:3" x14ac:dyDescent="0.2">
      <c r="B938" s="7">
        <v>3.5741858004746497E-5</v>
      </c>
      <c r="C938" s="7">
        <v>0</v>
      </c>
    </row>
    <row r="939" spans="2:3" x14ac:dyDescent="0.2">
      <c r="B939" s="7">
        <v>0</v>
      </c>
      <c r="C939" s="7">
        <v>2.57326987452463E-4</v>
      </c>
    </row>
    <row r="940" spans="2:3" x14ac:dyDescent="0.2">
      <c r="B940" s="7">
        <v>2.28747891230378E-4</v>
      </c>
      <c r="C940" s="7">
        <v>1.2752487873750399E-4</v>
      </c>
    </row>
    <row r="941" spans="2:3" x14ac:dyDescent="0.2">
      <c r="B941" s="7">
        <v>2.3827905336497701E-6</v>
      </c>
      <c r="C941" s="7">
        <v>0</v>
      </c>
    </row>
    <row r="942" spans="2:3" x14ac:dyDescent="0.2">
      <c r="B942" s="7">
        <v>0</v>
      </c>
      <c r="C942" s="7">
        <v>2.9603989706920501E-5</v>
      </c>
    </row>
    <row r="943" spans="2:3" x14ac:dyDescent="0.2">
      <c r="B943" s="7">
        <v>0</v>
      </c>
      <c r="C943" s="7">
        <v>6.8316899323662702E-6</v>
      </c>
    </row>
    <row r="944" spans="2:3" x14ac:dyDescent="0.2">
      <c r="B944" s="7">
        <v>1.6679533735548401E-4</v>
      </c>
      <c r="C944" s="7">
        <v>1.50297178512058E-4</v>
      </c>
    </row>
    <row r="945" spans="2:3" x14ac:dyDescent="0.2">
      <c r="B945" s="7">
        <v>6.4335344408543703E-5</v>
      </c>
      <c r="C945" s="7">
        <v>0</v>
      </c>
    </row>
    <row r="946" spans="2:3" x14ac:dyDescent="0.2">
      <c r="B946" s="7">
        <v>0</v>
      </c>
      <c r="C946" s="7">
        <v>1.8673285815134499E-4</v>
      </c>
    </row>
    <row r="947" spans="2:3" x14ac:dyDescent="0.2">
      <c r="B947" s="7">
        <v>5.2421391740294898E-5</v>
      </c>
      <c r="C947" s="7">
        <v>0</v>
      </c>
    </row>
    <row r="948" spans="2:3" x14ac:dyDescent="0.2">
      <c r="B948" s="7">
        <v>1.0245999294694001E-4</v>
      </c>
      <c r="C948" s="7">
        <v>1.00198119008039E-4</v>
      </c>
    </row>
    <row r="949" spans="2:3" x14ac:dyDescent="0.2">
      <c r="B949" s="7">
        <v>0</v>
      </c>
      <c r="C949" s="7">
        <v>4.7821829526563903E-5</v>
      </c>
    </row>
    <row r="950" spans="2:3" x14ac:dyDescent="0.2">
      <c r="B950" s="7">
        <v>0</v>
      </c>
      <c r="C950" s="7">
        <v>2.2772299774554202E-6</v>
      </c>
    </row>
    <row r="951" spans="2:3" x14ac:dyDescent="0.2">
      <c r="B951" s="7">
        <v>0</v>
      </c>
      <c r="C951" s="7">
        <v>1.13861498872771E-4</v>
      </c>
    </row>
    <row r="952" spans="2:3" x14ac:dyDescent="0.2">
      <c r="B952" s="7">
        <v>0</v>
      </c>
      <c r="C952" s="7">
        <v>2.9603989706920501E-5</v>
      </c>
    </row>
    <row r="953" spans="2:3" x14ac:dyDescent="0.2">
      <c r="B953" s="7">
        <v>0</v>
      </c>
      <c r="C953" s="7">
        <v>2.2772299774554202E-6</v>
      </c>
    </row>
    <row r="954" spans="2:3" x14ac:dyDescent="0.2">
      <c r="B954" s="7">
        <v>0</v>
      </c>
      <c r="C954" s="7">
        <v>2.0495069797098801E-5</v>
      </c>
    </row>
    <row r="955" spans="2:3" x14ac:dyDescent="0.2">
      <c r="B955" s="7">
        <v>5.2421391740294898E-5</v>
      </c>
      <c r="C955" s="7">
        <v>0</v>
      </c>
    </row>
    <row r="956" spans="2:3" x14ac:dyDescent="0.2">
      <c r="B956" s="7">
        <v>4.7655810672995403E-6</v>
      </c>
      <c r="C956" s="7">
        <v>0</v>
      </c>
    </row>
    <row r="957" spans="2:3" x14ac:dyDescent="0.2">
      <c r="B957" s="7">
        <v>5.7186972807594399E-5</v>
      </c>
      <c r="C957" s="7">
        <v>0</v>
      </c>
    </row>
    <row r="958" spans="2:3" x14ac:dyDescent="0.2">
      <c r="B958" s="7">
        <v>4.7655810672995403E-6</v>
      </c>
      <c r="C958" s="7">
        <v>0</v>
      </c>
    </row>
    <row r="959" spans="2:3" x14ac:dyDescent="0.2">
      <c r="B959" s="7">
        <v>0</v>
      </c>
      <c r="C959" s="7">
        <v>5.2376289481474702E-5</v>
      </c>
    </row>
    <row r="960" spans="2:3" x14ac:dyDescent="0.2">
      <c r="B960" s="7">
        <v>0</v>
      </c>
      <c r="C960" s="7">
        <v>9.1089199098216908E-6</v>
      </c>
    </row>
    <row r="961" spans="2:3" x14ac:dyDescent="0.2">
      <c r="B961" s="7">
        <v>0</v>
      </c>
      <c r="C961" s="7">
        <v>6.3762439368751793E-5</v>
      </c>
    </row>
    <row r="962" spans="2:3" x14ac:dyDescent="0.2">
      <c r="B962" s="7">
        <v>5.00386012066451E-5</v>
      </c>
      <c r="C962" s="7">
        <v>0</v>
      </c>
    </row>
    <row r="963" spans="2:3" x14ac:dyDescent="0.2">
      <c r="B963" s="7">
        <v>4.7655810672995398E-5</v>
      </c>
      <c r="C963" s="7">
        <v>0</v>
      </c>
    </row>
    <row r="964" spans="2:3" x14ac:dyDescent="0.2">
      <c r="B964" s="7">
        <v>0</v>
      </c>
      <c r="C964" s="7">
        <v>5.9207979413841001E-5</v>
      </c>
    </row>
    <row r="965" spans="2:3" x14ac:dyDescent="0.2">
      <c r="B965" s="7">
        <v>5.00386012066451E-5</v>
      </c>
      <c r="C965" s="7">
        <v>0</v>
      </c>
    </row>
    <row r="966" spans="2:3" x14ac:dyDescent="0.2">
      <c r="B966" s="7">
        <v>2.3827905336497701E-6</v>
      </c>
      <c r="C966" s="7">
        <v>0</v>
      </c>
    </row>
    <row r="967" spans="2:3" x14ac:dyDescent="0.2">
      <c r="B967" s="7">
        <v>0</v>
      </c>
      <c r="C967" s="7">
        <v>5.6930749436385602E-5</v>
      </c>
    </row>
    <row r="968" spans="2:3" x14ac:dyDescent="0.2">
      <c r="B968" s="7">
        <v>0</v>
      </c>
      <c r="C968" s="7">
        <v>3.4158449661831398E-5</v>
      </c>
    </row>
    <row r="969" spans="2:3" x14ac:dyDescent="0.2">
      <c r="B969" s="7">
        <v>0</v>
      </c>
      <c r="C969" s="7">
        <v>1.16138728850227E-4</v>
      </c>
    </row>
    <row r="970" spans="2:3" x14ac:dyDescent="0.2">
      <c r="B970" s="7">
        <v>7.1483716009492995E-5</v>
      </c>
      <c r="C970" s="7">
        <v>0</v>
      </c>
    </row>
    <row r="971" spans="2:3" x14ac:dyDescent="0.2">
      <c r="B971" s="7">
        <v>6.1475995768164003E-4</v>
      </c>
      <c r="C971" s="7">
        <v>7.9703049210939805E-4</v>
      </c>
    </row>
    <row r="972" spans="2:3" x14ac:dyDescent="0.2">
      <c r="B972" s="7">
        <v>0</v>
      </c>
      <c r="C972" s="7">
        <v>2.5049529752009699E-5</v>
      </c>
    </row>
    <row r="973" spans="2:3" x14ac:dyDescent="0.2">
      <c r="B973" s="7">
        <v>0</v>
      </c>
      <c r="C973" s="7">
        <v>4.5544599549108503E-5</v>
      </c>
    </row>
    <row r="974" spans="2:3" x14ac:dyDescent="0.2">
      <c r="B974" s="7">
        <v>2.3827905336497701E-6</v>
      </c>
      <c r="C974" s="7">
        <v>0</v>
      </c>
    </row>
    <row r="975" spans="2:3" x14ac:dyDescent="0.2">
      <c r="B975" s="7">
        <v>5.4804182273944703E-5</v>
      </c>
      <c r="C975" s="7">
        <v>6.3762439368751793E-5</v>
      </c>
    </row>
    <row r="976" spans="2:3" x14ac:dyDescent="0.2">
      <c r="B976" s="7">
        <v>0</v>
      </c>
      <c r="C976" s="7">
        <v>2.2772299774554202E-6</v>
      </c>
    </row>
    <row r="977" spans="2:3" x14ac:dyDescent="0.2">
      <c r="B977" s="7">
        <v>0</v>
      </c>
      <c r="C977" s="7">
        <v>2.2772299774554202E-6</v>
      </c>
    </row>
    <row r="978" spans="2:3" x14ac:dyDescent="0.2">
      <c r="B978" s="7">
        <v>0</v>
      </c>
      <c r="C978" s="7">
        <v>2.2772299774554202E-6</v>
      </c>
    </row>
    <row r="979" spans="2:3" x14ac:dyDescent="0.2">
      <c r="B979" s="7">
        <v>7.6249297076792604E-5</v>
      </c>
      <c r="C979" s="7">
        <v>0</v>
      </c>
    </row>
    <row r="980" spans="2:3" x14ac:dyDescent="0.2">
      <c r="B980" s="7">
        <v>7.1483716009492998E-6</v>
      </c>
      <c r="C980" s="7">
        <v>0</v>
      </c>
    </row>
    <row r="981" spans="2:3" x14ac:dyDescent="0.2">
      <c r="B981" s="7">
        <v>8.3397668677741895E-5</v>
      </c>
      <c r="C981" s="7">
        <v>0</v>
      </c>
    </row>
    <row r="982" spans="2:3" x14ac:dyDescent="0.2">
      <c r="B982" s="7">
        <v>1.83474871091032E-4</v>
      </c>
      <c r="C982" s="7">
        <v>0</v>
      </c>
    </row>
    <row r="983" spans="2:3" x14ac:dyDescent="0.2">
      <c r="B983" s="7">
        <v>6.4335344408543703E-5</v>
      </c>
      <c r="C983" s="7">
        <v>0</v>
      </c>
    </row>
    <row r="984" spans="2:3" x14ac:dyDescent="0.2">
      <c r="B984" s="7">
        <v>1.90623242691981E-5</v>
      </c>
      <c r="C984" s="7">
        <v>0</v>
      </c>
    </row>
    <row r="985" spans="2:3" x14ac:dyDescent="0.2">
      <c r="B985" s="7">
        <v>2.3827905336497701E-6</v>
      </c>
      <c r="C985" s="7">
        <v>0</v>
      </c>
    </row>
    <row r="986" spans="2:3" x14ac:dyDescent="0.2">
      <c r="B986" s="7">
        <v>4.05074390720461E-5</v>
      </c>
      <c r="C986" s="7">
        <v>0</v>
      </c>
    </row>
    <row r="987" spans="2:3" x14ac:dyDescent="0.2">
      <c r="B987" s="7">
        <v>2.3827905336497701E-6</v>
      </c>
      <c r="C987" s="7">
        <v>0</v>
      </c>
    </row>
    <row r="988" spans="2:3" x14ac:dyDescent="0.2">
      <c r="B988" s="7">
        <v>5.00386012066451E-5</v>
      </c>
      <c r="C988" s="7">
        <v>0</v>
      </c>
    </row>
    <row r="989" spans="2:3" x14ac:dyDescent="0.2">
      <c r="B989" s="7">
        <v>2.3827905336497701E-6</v>
      </c>
      <c r="C989" s="7">
        <v>0</v>
      </c>
    </row>
    <row r="990" spans="2:3" x14ac:dyDescent="0.2">
      <c r="B990" s="7">
        <v>0</v>
      </c>
      <c r="C990" s="7">
        <v>6.6039669346207295E-5</v>
      </c>
    </row>
    <row r="991" spans="2:3" x14ac:dyDescent="0.2">
      <c r="B991" s="7">
        <v>5.0991717420104999E-4</v>
      </c>
      <c r="C991" s="7">
        <v>8.9495138113998096E-4</v>
      </c>
    </row>
    <row r="992" spans="2:3" x14ac:dyDescent="0.2">
      <c r="B992" s="7">
        <v>0</v>
      </c>
      <c r="C992" s="7">
        <v>5.9207979413841001E-5</v>
      </c>
    </row>
    <row r="993" spans="2:3" x14ac:dyDescent="0.2">
      <c r="B993" s="7">
        <v>0</v>
      </c>
      <c r="C993" s="7">
        <v>6.1485209391296401E-5</v>
      </c>
    </row>
    <row r="994" spans="2:3" x14ac:dyDescent="0.2">
      <c r="B994" s="7">
        <v>0</v>
      </c>
      <c r="C994" s="7">
        <v>5.4653519458930203E-5</v>
      </c>
    </row>
    <row r="995" spans="2:3" x14ac:dyDescent="0.2">
      <c r="B995" s="7">
        <v>0</v>
      </c>
      <c r="C995" s="7">
        <v>2.2772299774554202E-6</v>
      </c>
    </row>
    <row r="996" spans="2:3" x14ac:dyDescent="0.2">
      <c r="B996" s="7">
        <v>0</v>
      </c>
      <c r="C996" s="7">
        <v>5.4653519458930203E-5</v>
      </c>
    </row>
    <row r="997" spans="2:3" x14ac:dyDescent="0.2">
      <c r="B997" s="7">
        <v>2.3708765809815199E-3</v>
      </c>
      <c r="C997" s="7">
        <v>1.9857445403411301E-3</v>
      </c>
    </row>
    <row r="998" spans="2:3" x14ac:dyDescent="0.2">
      <c r="B998" s="7">
        <v>5.2421391740294898E-5</v>
      </c>
      <c r="C998" s="7">
        <v>0</v>
      </c>
    </row>
    <row r="999" spans="2:3" x14ac:dyDescent="0.2">
      <c r="B999" s="7">
        <v>2.3827905336497701E-6</v>
      </c>
      <c r="C999" s="7">
        <v>0</v>
      </c>
    </row>
    <row r="1000" spans="2:3" x14ac:dyDescent="0.2">
      <c r="B1000" s="7">
        <v>0</v>
      </c>
      <c r="C1000" s="7">
        <v>4.0990139594197603E-5</v>
      </c>
    </row>
    <row r="1001" spans="2:3" x14ac:dyDescent="0.2">
      <c r="B1001" s="7">
        <v>4.52730201393456E-5</v>
      </c>
      <c r="C1001" s="7">
        <v>0</v>
      </c>
    </row>
    <row r="1002" spans="2:3" x14ac:dyDescent="0.2">
      <c r="B1002" s="7">
        <v>0</v>
      </c>
      <c r="C1002" s="7">
        <v>2.2772299774554202E-6</v>
      </c>
    </row>
    <row r="1003" spans="2:3" x14ac:dyDescent="0.2">
      <c r="B1003" s="7">
        <v>0</v>
      </c>
      <c r="C1003" s="7">
        <v>2.2772299774554202E-6</v>
      </c>
    </row>
    <row r="1004" spans="2:3" x14ac:dyDescent="0.2">
      <c r="B1004" s="7">
        <v>0</v>
      </c>
      <c r="C1004" s="7">
        <v>4.5544599549108503E-5</v>
      </c>
    </row>
    <row r="1005" spans="2:3" x14ac:dyDescent="0.2">
      <c r="B1005" s="7">
        <v>1.0245999294694001E-4</v>
      </c>
      <c r="C1005" s="7">
        <v>0</v>
      </c>
    </row>
    <row r="1006" spans="2:3" x14ac:dyDescent="0.2">
      <c r="B1006" s="7">
        <v>5.4804182273944703E-5</v>
      </c>
      <c r="C1006" s="7">
        <v>0</v>
      </c>
    </row>
    <row r="1007" spans="2:3" x14ac:dyDescent="0.2">
      <c r="B1007" s="7">
        <v>0</v>
      </c>
      <c r="C1007" s="7">
        <v>6.1485209391296401E-5</v>
      </c>
    </row>
    <row r="1008" spans="2:3" x14ac:dyDescent="0.2">
      <c r="B1008" s="7">
        <v>2.3827905336497701E-6</v>
      </c>
      <c r="C1008" s="7">
        <v>0</v>
      </c>
    </row>
    <row r="1009" spans="2:3" x14ac:dyDescent="0.2">
      <c r="B1009" s="7">
        <v>3.5741858004746497E-5</v>
      </c>
      <c r="C1009" s="7">
        <v>0</v>
      </c>
    </row>
    <row r="1010" spans="2:3" x14ac:dyDescent="0.2">
      <c r="B1010" s="7">
        <v>1.0484278348059E-4</v>
      </c>
      <c r="C1010" s="7">
        <v>0</v>
      </c>
    </row>
    <row r="1011" spans="2:3" x14ac:dyDescent="0.2">
      <c r="B1011" s="7">
        <v>0</v>
      </c>
      <c r="C1011" s="7">
        <v>7.5148589256029001E-5</v>
      </c>
    </row>
    <row r="1012" spans="2:3" x14ac:dyDescent="0.2">
      <c r="B1012" s="7">
        <v>3.5741858004746497E-5</v>
      </c>
      <c r="C1012" s="7">
        <v>0</v>
      </c>
    </row>
    <row r="1013" spans="2:3" x14ac:dyDescent="0.2">
      <c r="B1013" s="7">
        <v>4.2890229605695802E-5</v>
      </c>
      <c r="C1013" s="7">
        <v>0</v>
      </c>
    </row>
    <row r="1014" spans="2:3" x14ac:dyDescent="0.2">
      <c r="B1014" s="7">
        <v>2.3827905336497701E-6</v>
      </c>
      <c r="C1014" s="7">
        <v>0</v>
      </c>
    </row>
    <row r="1015" spans="2:3" x14ac:dyDescent="0.2">
      <c r="B1015" s="7">
        <v>0</v>
      </c>
      <c r="C1015" s="7">
        <v>6.1485209391296401E-5</v>
      </c>
    </row>
    <row r="1016" spans="2:3" x14ac:dyDescent="0.2">
      <c r="B1016" s="7">
        <v>4.2890229605695802E-5</v>
      </c>
      <c r="C1016" s="7">
        <v>1.02475348985494E-4</v>
      </c>
    </row>
    <row r="1017" spans="2:3" x14ac:dyDescent="0.2">
      <c r="B1017" s="7">
        <v>9.2928830812341004E-5</v>
      </c>
      <c r="C1017" s="7">
        <v>0</v>
      </c>
    </row>
    <row r="1018" spans="2:3" x14ac:dyDescent="0.2">
      <c r="B1018" s="7">
        <v>4.7655810672995403E-6</v>
      </c>
      <c r="C1018" s="7">
        <v>0</v>
      </c>
    </row>
    <row r="1019" spans="2:3" x14ac:dyDescent="0.2">
      <c r="B1019" s="7">
        <v>3.0976276937446997E-5</v>
      </c>
      <c r="C1019" s="7">
        <v>0</v>
      </c>
    </row>
    <row r="1020" spans="2:3" x14ac:dyDescent="0.2">
      <c r="B1020" s="7">
        <v>2.3827905336497701E-6</v>
      </c>
      <c r="C1020" s="7">
        <v>0</v>
      </c>
    </row>
    <row r="1021" spans="2:3" x14ac:dyDescent="0.2">
      <c r="B1021" s="7">
        <v>0</v>
      </c>
      <c r="C1021" s="7">
        <v>1.0930703891786E-4</v>
      </c>
    </row>
    <row r="1022" spans="2:3" x14ac:dyDescent="0.2">
      <c r="B1022" s="7">
        <v>4.7655810672995398E-5</v>
      </c>
      <c r="C1022" s="7">
        <v>0</v>
      </c>
    </row>
    <row r="1023" spans="2:3" x14ac:dyDescent="0.2">
      <c r="B1023" s="7">
        <v>0</v>
      </c>
      <c r="C1023" s="7">
        <v>2.2772299774554202E-6</v>
      </c>
    </row>
    <row r="1024" spans="2:3" x14ac:dyDescent="0.2">
      <c r="B1024" s="7">
        <v>2.3827905336497701E-6</v>
      </c>
      <c r="C1024" s="7">
        <v>0</v>
      </c>
    </row>
    <row r="1025" spans="2:3" x14ac:dyDescent="0.2">
      <c r="B1025" s="7">
        <v>0</v>
      </c>
      <c r="C1025" s="7">
        <v>1.36633798647325E-5</v>
      </c>
    </row>
    <row r="1026" spans="2:3" x14ac:dyDescent="0.2">
      <c r="B1026" s="7">
        <v>4.52730201393456E-5</v>
      </c>
      <c r="C1026" s="7">
        <v>1.4801994853460299E-4</v>
      </c>
    </row>
    <row r="1027" spans="2:3" x14ac:dyDescent="0.2">
      <c r="B1027" s="7">
        <v>2.3827905336497701E-6</v>
      </c>
      <c r="C1027" s="7">
        <v>0</v>
      </c>
    </row>
    <row r="1028" spans="2:3" x14ac:dyDescent="0.2">
      <c r="B1028" s="7">
        <v>7.86320876104423E-5</v>
      </c>
      <c r="C1028" s="7">
        <v>0</v>
      </c>
    </row>
    <row r="1029" spans="2:3" x14ac:dyDescent="0.2">
      <c r="B1029" s="7">
        <v>0</v>
      </c>
      <c r="C1029" s="7">
        <v>3.1881219684375897E-5</v>
      </c>
    </row>
    <row r="1030" spans="2:3" x14ac:dyDescent="0.2">
      <c r="B1030" s="7">
        <v>0</v>
      </c>
      <c r="C1030" s="7">
        <v>5.0099059504019302E-5</v>
      </c>
    </row>
    <row r="1031" spans="2:3" x14ac:dyDescent="0.2">
      <c r="B1031" s="7">
        <v>2.3827905336497701E-6</v>
      </c>
      <c r="C1031" s="7">
        <v>0</v>
      </c>
    </row>
    <row r="1032" spans="2:3" x14ac:dyDescent="0.2">
      <c r="B1032" s="7">
        <v>1.19139526682488E-5</v>
      </c>
      <c r="C1032" s="7">
        <v>0</v>
      </c>
    </row>
    <row r="1033" spans="2:3" x14ac:dyDescent="0.2">
      <c r="B1033" s="7">
        <v>4.7655810672995403E-6</v>
      </c>
      <c r="C1033" s="7">
        <v>0</v>
      </c>
    </row>
    <row r="1034" spans="2:3" x14ac:dyDescent="0.2">
      <c r="B1034" s="7">
        <v>0</v>
      </c>
      <c r="C1034" s="7">
        <v>5.6930749436385602E-5</v>
      </c>
    </row>
    <row r="1035" spans="2:3" x14ac:dyDescent="0.2">
      <c r="B1035" s="7">
        <v>1.26287898283438E-4</v>
      </c>
      <c r="C1035" s="7">
        <v>0</v>
      </c>
    </row>
    <row r="1036" spans="2:3" x14ac:dyDescent="0.2">
      <c r="B1036" s="7">
        <v>3.3359067471096801E-5</v>
      </c>
      <c r="C1036" s="7">
        <v>0</v>
      </c>
    </row>
    <row r="1037" spans="2:3" x14ac:dyDescent="0.2">
      <c r="B1037" s="7">
        <v>2.1445114802847901E-5</v>
      </c>
      <c r="C1037" s="7">
        <v>0</v>
      </c>
    </row>
    <row r="1038" spans="2:3" x14ac:dyDescent="0.2">
      <c r="B1038" s="7">
        <v>2.6210695870147402E-5</v>
      </c>
      <c r="C1038" s="7">
        <v>0</v>
      </c>
    </row>
    <row r="1039" spans="2:3" x14ac:dyDescent="0.2">
      <c r="B1039" s="7">
        <v>3.5741858004746497E-5</v>
      </c>
      <c r="C1039" s="7">
        <v>0</v>
      </c>
    </row>
    <row r="1040" spans="2:3" x14ac:dyDescent="0.2">
      <c r="B1040" s="7">
        <v>8.5780459211391605E-5</v>
      </c>
      <c r="C1040" s="7">
        <v>4.7821829526563903E-5</v>
      </c>
    </row>
    <row r="1041" spans="2:3" x14ac:dyDescent="0.2">
      <c r="B1041" s="7">
        <v>0</v>
      </c>
      <c r="C1041" s="7">
        <v>2.2772299774554202E-6</v>
      </c>
    </row>
    <row r="1042" spans="2:3" x14ac:dyDescent="0.2">
      <c r="B1042" s="7">
        <v>4.05074390720461E-5</v>
      </c>
      <c r="C1042" s="7">
        <v>1.11584268895316E-4</v>
      </c>
    </row>
    <row r="1043" spans="2:3" x14ac:dyDescent="0.2">
      <c r="B1043" s="7">
        <v>0</v>
      </c>
      <c r="C1043" s="7">
        <v>5.2376289481474702E-5</v>
      </c>
    </row>
    <row r="1044" spans="2:3" x14ac:dyDescent="0.2">
      <c r="B1044" s="7">
        <v>5.9569763341244203E-5</v>
      </c>
      <c r="C1044" s="7">
        <v>0</v>
      </c>
    </row>
    <row r="1045" spans="2:3" x14ac:dyDescent="0.2">
      <c r="B1045" s="7">
        <v>9.53116213459907E-5</v>
      </c>
      <c r="C1045" s="7">
        <v>0</v>
      </c>
    </row>
    <row r="1046" spans="2:3" x14ac:dyDescent="0.2">
      <c r="B1046" s="7">
        <v>4.52730201393456E-5</v>
      </c>
      <c r="C1046" s="7">
        <v>0</v>
      </c>
    </row>
    <row r="1047" spans="2:3" x14ac:dyDescent="0.2">
      <c r="B1047" s="7">
        <v>0</v>
      </c>
      <c r="C1047" s="7">
        <v>4.7821829526563903E-5</v>
      </c>
    </row>
    <row r="1048" spans="2:3" x14ac:dyDescent="0.2">
      <c r="B1048" s="7">
        <v>2.3827905336497701E-6</v>
      </c>
      <c r="C1048" s="7">
        <v>0</v>
      </c>
    </row>
    <row r="1049" spans="2:3" x14ac:dyDescent="0.2">
      <c r="B1049" s="7">
        <v>2.3827905336497701E-6</v>
      </c>
      <c r="C1049" s="7">
        <v>0</v>
      </c>
    </row>
    <row r="1050" spans="2:3" x14ac:dyDescent="0.2">
      <c r="B1050" s="7">
        <v>3.3359067471096801E-5</v>
      </c>
      <c r="C1050" s="7">
        <v>5.0099059504019302E-5</v>
      </c>
    </row>
    <row r="1051" spans="2:3" x14ac:dyDescent="0.2">
      <c r="B1051" s="7">
        <v>2.3827905336497699E-5</v>
      </c>
      <c r="C1051" s="7">
        <v>0</v>
      </c>
    </row>
    <row r="1052" spans="2:3" x14ac:dyDescent="0.2">
      <c r="B1052" s="7">
        <v>1.2152231721613799E-4</v>
      </c>
      <c r="C1052" s="7">
        <v>0</v>
      </c>
    </row>
    <row r="1053" spans="2:3" x14ac:dyDescent="0.2">
      <c r="B1053" s="7">
        <v>4.7655810672995403E-6</v>
      </c>
      <c r="C1053" s="7">
        <v>0</v>
      </c>
    </row>
    <row r="1054" spans="2:3" x14ac:dyDescent="0.2">
      <c r="B1054" s="7">
        <v>0</v>
      </c>
      <c r="C1054" s="7">
        <v>9.1089199098216898E-5</v>
      </c>
    </row>
    <row r="1055" spans="2:3" x14ac:dyDescent="0.2">
      <c r="B1055" s="7">
        <v>0</v>
      </c>
      <c r="C1055" s="7">
        <v>4.5544599549108497E-6</v>
      </c>
    </row>
    <row r="1056" spans="2:3" x14ac:dyDescent="0.2">
      <c r="B1056" s="7">
        <v>0</v>
      </c>
      <c r="C1056" s="7">
        <v>3.6435679639286797E-5</v>
      </c>
    </row>
    <row r="1057" spans="2:3" x14ac:dyDescent="0.2">
      <c r="B1057" s="7">
        <v>0</v>
      </c>
      <c r="C1057" s="7">
        <v>5.4653519458930203E-5</v>
      </c>
    </row>
    <row r="1058" spans="2:3" x14ac:dyDescent="0.2">
      <c r="B1058" s="7">
        <v>0</v>
      </c>
      <c r="C1058" s="7">
        <v>2.18614077835721E-4</v>
      </c>
    </row>
    <row r="1059" spans="2:3" x14ac:dyDescent="0.2">
      <c r="B1059" s="7">
        <v>0</v>
      </c>
      <c r="C1059" s="7">
        <v>5.6930749436385602E-5</v>
      </c>
    </row>
    <row r="1060" spans="2:3" x14ac:dyDescent="0.2">
      <c r="B1060" s="7">
        <v>0</v>
      </c>
      <c r="C1060" s="7">
        <v>6.8316899323662701E-5</v>
      </c>
    </row>
    <row r="1061" spans="2:3" x14ac:dyDescent="0.2">
      <c r="B1061" s="7">
        <v>0</v>
      </c>
      <c r="C1061" s="7">
        <v>1.00198119008039E-4</v>
      </c>
    </row>
    <row r="1062" spans="2:3" x14ac:dyDescent="0.2">
      <c r="B1062" s="7">
        <v>9.5311621345990704E-6</v>
      </c>
      <c r="C1062" s="7">
        <v>0</v>
      </c>
    </row>
    <row r="1063" spans="2:3" x14ac:dyDescent="0.2">
      <c r="B1063" s="7">
        <v>4.05074390720461E-5</v>
      </c>
      <c r="C1063" s="7">
        <v>0</v>
      </c>
    </row>
    <row r="1064" spans="2:3" x14ac:dyDescent="0.2">
      <c r="B1064" s="7">
        <v>8.8163249745041396E-5</v>
      </c>
      <c r="C1064" s="7">
        <v>1.16138728850227E-4</v>
      </c>
    </row>
    <row r="1065" spans="2:3" x14ac:dyDescent="0.2">
      <c r="B1065" s="7">
        <v>4.7655810672995403E-6</v>
      </c>
      <c r="C1065" s="7">
        <v>0</v>
      </c>
    </row>
    <row r="1066" spans="2:3" x14ac:dyDescent="0.2">
      <c r="B1066" s="7">
        <v>4.7655810672995403E-6</v>
      </c>
      <c r="C1066" s="7">
        <v>0</v>
      </c>
    </row>
    <row r="1067" spans="2:3" x14ac:dyDescent="0.2">
      <c r="B1067" s="7">
        <v>5.4804182273944703E-5</v>
      </c>
      <c r="C1067" s="7">
        <v>1.04752578962949E-4</v>
      </c>
    </row>
    <row r="1068" spans="2:3" x14ac:dyDescent="0.2">
      <c r="B1068" s="7">
        <v>2.3827905336497701E-6</v>
      </c>
      <c r="C1068" s="7">
        <v>0</v>
      </c>
    </row>
    <row r="1069" spans="2:3" x14ac:dyDescent="0.2">
      <c r="B1069" s="7">
        <v>0</v>
      </c>
      <c r="C1069" s="7">
        <v>8.1980279188395206E-5</v>
      </c>
    </row>
    <row r="1070" spans="2:3" x14ac:dyDescent="0.2">
      <c r="B1070" s="7">
        <v>0</v>
      </c>
      <c r="C1070" s="7">
        <v>2.2772299774554202E-6</v>
      </c>
    </row>
    <row r="1071" spans="2:3" x14ac:dyDescent="0.2">
      <c r="B1071" s="7">
        <v>2.3827905336497701E-6</v>
      </c>
      <c r="C1071" s="7">
        <v>0</v>
      </c>
    </row>
    <row r="1072" spans="2:3" x14ac:dyDescent="0.2">
      <c r="B1072" s="7">
        <v>0</v>
      </c>
      <c r="C1072" s="7">
        <v>3.8712909616742197E-5</v>
      </c>
    </row>
    <row r="1073" spans="2:3" x14ac:dyDescent="0.2">
      <c r="B1073" s="7">
        <v>1.45350222552636E-4</v>
      </c>
      <c r="C1073" s="7">
        <v>0</v>
      </c>
    </row>
    <row r="1074" spans="2:3" x14ac:dyDescent="0.2">
      <c r="B1074" s="7">
        <v>0</v>
      </c>
      <c r="C1074" s="7">
        <v>1.16138728850227E-4</v>
      </c>
    </row>
    <row r="1075" spans="2:3" x14ac:dyDescent="0.2">
      <c r="B1075" s="7">
        <v>0</v>
      </c>
      <c r="C1075" s="7">
        <v>4.5544599549108503E-5</v>
      </c>
    </row>
    <row r="1076" spans="2:3" x14ac:dyDescent="0.2">
      <c r="B1076" s="7">
        <v>1.5964696575453401E-4</v>
      </c>
      <c r="C1076" s="7">
        <v>5.6930749436385602E-5</v>
      </c>
    </row>
    <row r="1077" spans="2:3" x14ac:dyDescent="0.2">
      <c r="B1077" s="7">
        <v>4.7655810672995398E-5</v>
      </c>
      <c r="C1077" s="7">
        <v>4.3039646573907501E-4</v>
      </c>
    </row>
    <row r="1078" spans="2:3" x14ac:dyDescent="0.2">
      <c r="B1078" s="7">
        <v>0</v>
      </c>
      <c r="C1078" s="7">
        <v>1.04752578962949E-4</v>
      </c>
    </row>
    <row r="1079" spans="2:3" x14ac:dyDescent="0.2">
      <c r="B1079" s="7">
        <v>4.7655810672995403E-6</v>
      </c>
      <c r="C1079" s="7">
        <v>0</v>
      </c>
    </row>
    <row r="1080" spans="2:3" x14ac:dyDescent="0.2">
      <c r="B1080" s="7">
        <v>5.00386012066451E-5</v>
      </c>
      <c r="C1080" s="7">
        <v>2.4366360758772999E-4</v>
      </c>
    </row>
    <row r="1081" spans="2:3" x14ac:dyDescent="0.2">
      <c r="B1081" s="7">
        <v>2.3827905336497701E-6</v>
      </c>
      <c r="C1081" s="7">
        <v>0</v>
      </c>
    </row>
    <row r="1082" spans="2:3" x14ac:dyDescent="0.2">
      <c r="B1082" s="7">
        <v>2.3827905336497701E-6</v>
      </c>
      <c r="C1082" s="7">
        <v>0</v>
      </c>
    </row>
    <row r="1083" spans="2:3" x14ac:dyDescent="0.2">
      <c r="B1083" s="7">
        <v>3.8124648538396302E-5</v>
      </c>
      <c r="C1083" s="7">
        <v>0</v>
      </c>
    </row>
    <row r="1084" spans="2:3" x14ac:dyDescent="0.2">
      <c r="B1084" s="7">
        <v>0</v>
      </c>
      <c r="C1084" s="7">
        <v>2.4366360758772999E-4</v>
      </c>
    </row>
    <row r="1085" spans="2:3" x14ac:dyDescent="0.2">
      <c r="B1085" s="7">
        <v>0</v>
      </c>
      <c r="C1085" s="7">
        <v>9.1089199098216908E-6</v>
      </c>
    </row>
    <row r="1086" spans="2:3" x14ac:dyDescent="0.2">
      <c r="B1086" s="7">
        <v>0</v>
      </c>
      <c r="C1086" s="7">
        <v>5.2376289481474702E-5</v>
      </c>
    </row>
    <row r="1087" spans="2:3" x14ac:dyDescent="0.2">
      <c r="B1087" s="7">
        <v>0</v>
      </c>
      <c r="C1087" s="7">
        <v>4.5544599549108497E-6</v>
      </c>
    </row>
    <row r="1088" spans="2:3" x14ac:dyDescent="0.2">
      <c r="B1088" s="7">
        <v>1.6202975628818399E-4</v>
      </c>
      <c r="C1088" s="7">
        <v>3.6435679639286797E-5</v>
      </c>
    </row>
    <row r="1089" spans="2:3" x14ac:dyDescent="0.2">
      <c r="B1089" s="7">
        <v>9.5311621345990704E-6</v>
      </c>
      <c r="C1089" s="7">
        <v>0</v>
      </c>
    </row>
    <row r="1090" spans="2:3" x14ac:dyDescent="0.2">
      <c r="B1090" s="7">
        <v>1.4296743201898599E-4</v>
      </c>
      <c r="C1090" s="7">
        <v>5.6703026438639998E-4</v>
      </c>
    </row>
    <row r="1091" spans="2:3" x14ac:dyDescent="0.2">
      <c r="B1091" s="7">
        <v>3.3359067471096801E-5</v>
      </c>
      <c r="C1091" s="7">
        <v>0</v>
      </c>
    </row>
    <row r="1092" spans="2:3" x14ac:dyDescent="0.2">
      <c r="B1092" s="7">
        <v>2.3827905336497701E-6</v>
      </c>
      <c r="C1092" s="7">
        <v>0</v>
      </c>
    </row>
    <row r="1093" spans="2:3" x14ac:dyDescent="0.2">
      <c r="B1093" s="7">
        <v>0</v>
      </c>
      <c r="C1093" s="7">
        <v>2.2772299774554202E-6</v>
      </c>
    </row>
    <row r="1094" spans="2:3" x14ac:dyDescent="0.2">
      <c r="B1094" s="7">
        <v>0</v>
      </c>
      <c r="C1094" s="7">
        <v>4.5544599549108503E-5</v>
      </c>
    </row>
    <row r="1095" spans="2:3" x14ac:dyDescent="0.2">
      <c r="B1095" s="7">
        <v>2.3827905336497701E-6</v>
      </c>
      <c r="C1095" s="7">
        <v>0</v>
      </c>
    </row>
    <row r="1096" spans="2:3" x14ac:dyDescent="0.2">
      <c r="B1096" s="7">
        <v>4.7655810672995398E-5</v>
      </c>
      <c r="C1096" s="7">
        <v>0</v>
      </c>
    </row>
    <row r="1097" spans="2:3" x14ac:dyDescent="0.2">
      <c r="B1097" s="7">
        <v>4.0030880965316102E-4</v>
      </c>
      <c r="C1097" s="7">
        <v>1.16138728850227E-4</v>
      </c>
    </row>
    <row r="1098" spans="2:3" x14ac:dyDescent="0.2">
      <c r="B1098" s="7">
        <v>5.7186972807594399E-5</v>
      </c>
      <c r="C1098" s="7">
        <v>0</v>
      </c>
    </row>
    <row r="1099" spans="2:3" x14ac:dyDescent="0.2">
      <c r="B1099" s="7">
        <v>2.3827905336497701E-6</v>
      </c>
      <c r="C1099" s="7">
        <v>0</v>
      </c>
    </row>
    <row r="1100" spans="2:3" x14ac:dyDescent="0.2">
      <c r="B1100" s="7">
        <v>2.3827905336497701E-6</v>
      </c>
      <c r="C1100" s="7">
        <v>0</v>
      </c>
    </row>
    <row r="1101" spans="2:3" x14ac:dyDescent="0.2">
      <c r="B1101" s="7">
        <v>2.1445114802847901E-4</v>
      </c>
      <c r="C1101" s="7">
        <v>2.32277457700453E-4</v>
      </c>
    </row>
    <row r="1102" spans="2:3" x14ac:dyDescent="0.2">
      <c r="B1102" s="7">
        <v>2.3827905336497701E-6</v>
      </c>
      <c r="C1102" s="7">
        <v>0</v>
      </c>
    </row>
    <row r="1103" spans="2:3" x14ac:dyDescent="0.2">
      <c r="B1103" s="7">
        <v>6.4335344408543703E-5</v>
      </c>
      <c r="C1103" s="7">
        <v>3.9851524605469902E-4</v>
      </c>
    </row>
    <row r="1104" spans="2:3" x14ac:dyDescent="0.2">
      <c r="B1104" s="7">
        <v>1.0722557401423999E-4</v>
      </c>
      <c r="C1104" s="7">
        <v>4.7821829526563903E-5</v>
      </c>
    </row>
    <row r="1105" spans="2:3" x14ac:dyDescent="0.2">
      <c r="B1105" s="7">
        <v>0</v>
      </c>
      <c r="C1105" s="7">
        <v>2.2772299774554202E-6</v>
      </c>
    </row>
    <row r="1106" spans="2:3" x14ac:dyDescent="0.2">
      <c r="B1106" s="7">
        <v>0</v>
      </c>
      <c r="C1106" s="7">
        <v>4.3267369571653002E-5</v>
      </c>
    </row>
    <row r="1107" spans="2:3" x14ac:dyDescent="0.2">
      <c r="B1107" s="7">
        <v>0</v>
      </c>
      <c r="C1107" s="7">
        <v>1.13861498872771E-5</v>
      </c>
    </row>
    <row r="1108" spans="2:3" x14ac:dyDescent="0.2">
      <c r="B1108" s="7">
        <v>4.1937113392235902E-4</v>
      </c>
      <c r="C1108" s="7">
        <v>2.0267346799353301E-4</v>
      </c>
    </row>
    <row r="1109" spans="2:3" x14ac:dyDescent="0.2">
      <c r="B1109" s="7">
        <v>9.5311621345990704E-6</v>
      </c>
      <c r="C1109" s="7">
        <v>0</v>
      </c>
    </row>
    <row r="1110" spans="2:3" x14ac:dyDescent="0.2">
      <c r="B1110" s="7">
        <v>0</v>
      </c>
      <c r="C1110" s="7">
        <v>4.5544599549108503E-5</v>
      </c>
    </row>
    <row r="1111" spans="2:3" x14ac:dyDescent="0.2">
      <c r="B1111" s="7">
        <v>0</v>
      </c>
      <c r="C1111" s="7">
        <v>2.2772299774554202E-6</v>
      </c>
    </row>
    <row r="1112" spans="2:3" x14ac:dyDescent="0.2">
      <c r="B1112" s="7">
        <v>5.00386012066451E-5</v>
      </c>
      <c r="C1112" s="7">
        <v>2.0495069797098799E-4</v>
      </c>
    </row>
    <row r="1113" spans="2:3" x14ac:dyDescent="0.2">
      <c r="B1113" s="7">
        <v>0</v>
      </c>
      <c r="C1113" s="7">
        <v>1.02475348985494E-4</v>
      </c>
    </row>
    <row r="1114" spans="2:3" x14ac:dyDescent="0.2">
      <c r="B1114" s="7">
        <v>0</v>
      </c>
      <c r="C1114" s="7">
        <v>6.6039669346207295E-5</v>
      </c>
    </row>
    <row r="1115" spans="2:3" x14ac:dyDescent="0.2">
      <c r="B1115" s="7">
        <v>0</v>
      </c>
      <c r="C1115" s="7">
        <v>5.6930749436385602E-5</v>
      </c>
    </row>
    <row r="1116" spans="2:3" x14ac:dyDescent="0.2">
      <c r="B1116" s="7">
        <v>9.2928830812341004E-5</v>
      </c>
      <c r="C1116" s="7">
        <v>1.7762393824152301E-4</v>
      </c>
    </row>
    <row r="1117" spans="2:3" x14ac:dyDescent="0.2">
      <c r="B1117" s="7">
        <v>2.3827905336497701E-6</v>
      </c>
      <c r="C1117" s="7">
        <v>0</v>
      </c>
    </row>
    <row r="1118" spans="2:3" x14ac:dyDescent="0.2">
      <c r="B1118" s="7">
        <v>3.3359067471096801E-5</v>
      </c>
      <c r="C1118" s="7">
        <v>1.2752487873750399E-4</v>
      </c>
    </row>
    <row r="1119" spans="2:3" x14ac:dyDescent="0.2">
      <c r="B1119" s="7">
        <v>4.0745718125410999E-4</v>
      </c>
      <c r="C1119" s="7">
        <v>5.5792134447657895E-4</v>
      </c>
    </row>
    <row r="1120" spans="2:3" x14ac:dyDescent="0.2">
      <c r="B1120" s="7">
        <v>1.0007720241329E-4</v>
      </c>
      <c r="C1120" s="7">
        <v>0</v>
      </c>
    </row>
    <row r="1121" spans="2:3" x14ac:dyDescent="0.2">
      <c r="B1121" s="7">
        <v>0</v>
      </c>
      <c r="C1121" s="7">
        <v>2.2772299774554202E-6</v>
      </c>
    </row>
    <row r="1122" spans="2:3" x14ac:dyDescent="0.2">
      <c r="B1122" s="7">
        <v>0</v>
      </c>
      <c r="C1122" s="7">
        <v>4.0990139594197603E-5</v>
      </c>
    </row>
    <row r="1123" spans="2:3" x14ac:dyDescent="0.2">
      <c r="B1123" s="7">
        <v>5.00386012066451E-5</v>
      </c>
      <c r="C1123" s="7">
        <v>0</v>
      </c>
    </row>
    <row r="1124" spans="2:3" x14ac:dyDescent="0.2">
      <c r="B1124" s="7">
        <v>0</v>
      </c>
      <c r="C1124" s="7">
        <v>6.3762439368751793E-5</v>
      </c>
    </row>
    <row r="1125" spans="2:3" x14ac:dyDescent="0.2">
      <c r="B1125" s="7">
        <v>0</v>
      </c>
      <c r="C1125" s="7">
        <v>6.8316899323662702E-6</v>
      </c>
    </row>
    <row r="1126" spans="2:3" x14ac:dyDescent="0.2">
      <c r="B1126" s="7">
        <v>0</v>
      </c>
      <c r="C1126" s="7">
        <v>4.5544599549108497E-6</v>
      </c>
    </row>
    <row r="1127" spans="2:3" x14ac:dyDescent="0.2">
      <c r="B1127" s="7">
        <v>0</v>
      </c>
      <c r="C1127" s="7">
        <v>2.9603989706920501E-5</v>
      </c>
    </row>
    <row r="1128" spans="2:3" x14ac:dyDescent="0.2">
      <c r="B1128" s="7">
        <v>0</v>
      </c>
      <c r="C1128" s="7">
        <v>9.5643659053127805E-5</v>
      </c>
    </row>
    <row r="1129" spans="2:3" x14ac:dyDescent="0.2">
      <c r="B1129" s="7">
        <v>0</v>
      </c>
      <c r="C1129" s="7">
        <v>9.3366429075672399E-5</v>
      </c>
    </row>
    <row r="1130" spans="2:3" x14ac:dyDescent="0.2">
      <c r="B1130" s="7">
        <v>0</v>
      </c>
      <c r="C1130" s="7">
        <v>5.6930749436385602E-5</v>
      </c>
    </row>
    <row r="1131" spans="2:3" x14ac:dyDescent="0.2">
      <c r="B1131" s="7">
        <v>1.09608364547889E-4</v>
      </c>
      <c r="C1131" s="7">
        <v>0</v>
      </c>
    </row>
    <row r="1132" spans="2:3" x14ac:dyDescent="0.2">
      <c r="B1132" s="7">
        <v>0</v>
      </c>
      <c r="C1132" s="7">
        <v>2.2772299774554202E-6</v>
      </c>
    </row>
    <row r="1133" spans="2:3" x14ac:dyDescent="0.2">
      <c r="B1133" s="7">
        <v>0</v>
      </c>
      <c r="C1133" s="7">
        <v>5.6930749436385602E-5</v>
      </c>
    </row>
    <row r="1134" spans="2:3" x14ac:dyDescent="0.2">
      <c r="B1134" s="7">
        <v>2.3827905336497699E-5</v>
      </c>
      <c r="C1134" s="7">
        <v>0</v>
      </c>
    </row>
    <row r="1135" spans="2:3" x14ac:dyDescent="0.2">
      <c r="B1135" s="7">
        <v>3.3359067471096801E-5</v>
      </c>
      <c r="C1135" s="7">
        <v>1.00198119008039E-4</v>
      </c>
    </row>
    <row r="1136" spans="2:3" x14ac:dyDescent="0.2">
      <c r="B1136" s="7">
        <v>1.64412546821834E-4</v>
      </c>
      <c r="C1136" s="7">
        <v>0</v>
      </c>
    </row>
    <row r="1137" spans="2:3" x14ac:dyDescent="0.2">
      <c r="B1137" s="7">
        <v>4.05074390720461E-5</v>
      </c>
      <c r="C1137" s="7">
        <v>0</v>
      </c>
    </row>
    <row r="1138" spans="2:3" x14ac:dyDescent="0.2">
      <c r="B1138" s="7">
        <v>4.52730201393456E-5</v>
      </c>
      <c r="C1138" s="7">
        <v>0</v>
      </c>
    </row>
    <row r="1139" spans="2:3" x14ac:dyDescent="0.2">
      <c r="B1139" s="7">
        <v>0</v>
      </c>
      <c r="C1139" s="7">
        <v>9.1089199098216908E-6</v>
      </c>
    </row>
    <row r="1140" spans="2:3" x14ac:dyDescent="0.2">
      <c r="B1140" s="7">
        <v>0</v>
      </c>
      <c r="C1140" s="7">
        <v>7.0594129301118093E-5</v>
      </c>
    </row>
    <row r="1141" spans="2:3" x14ac:dyDescent="0.2">
      <c r="B1141" s="7">
        <v>2.3827905336497701E-6</v>
      </c>
      <c r="C1141" s="7">
        <v>0</v>
      </c>
    </row>
    <row r="1142" spans="2:3" x14ac:dyDescent="0.2">
      <c r="B1142" s="7">
        <v>3.5741858004746497E-5</v>
      </c>
      <c r="C1142" s="7">
        <v>5.9207979413841001E-5</v>
      </c>
    </row>
    <row r="1143" spans="2:3" x14ac:dyDescent="0.2">
      <c r="B1143" s="7">
        <v>0</v>
      </c>
      <c r="C1143" s="7">
        <v>9.1089199098216898E-5</v>
      </c>
    </row>
    <row r="1144" spans="2:3" x14ac:dyDescent="0.2">
      <c r="B1144" s="7">
        <v>0</v>
      </c>
      <c r="C1144" s="7">
        <v>6.8316899323662702E-6</v>
      </c>
    </row>
    <row r="1145" spans="2:3" x14ac:dyDescent="0.2">
      <c r="B1145" s="7">
        <v>0</v>
      </c>
      <c r="C1145" s="7">
        <v>5.6930749436385602E-5</v>
      </c>
    </row>
    <row r="1146" spans="2:3" x14ac:dyDescent="0.2">
      <c r="B1146" s="7">
        <v>0</v>
      </c>
      <c r="C1146" s="7">
        <v>2.2772299774554202E-6</v>
      </c>
    </row>
    <row r="1147" spans="2:3" x14ac:dyDescent="0.2">
      <c r="B1147" s="7">
        <v>0</v>
      </c>
      <c r="C1147" s="7">
        <v>1.9584177806116599E-4</v>
      </c>
    </row>
    <row r="1148" spans="2:3" x14ac:dyDescent="0.2">
      <c r="B1148" s="7">
        <v>0</v>
      </c>
      <c r="C1148" s="7">
        <v>9.1089199098216908E-6</v>
      </c>
    </row>
    <row r="1149" spans="2:3" x14ac:dyDescent="0.2">
      <c r="B1149" s="7">
        <v>0</v>
      </c>
      <c r="C1149" s="7">
        <v>4.7821829526563903E-5</v>
      </c>
    </row>
    <row r="1150" spans="2:3" x14ac:dyDescent="0.2">
      <c r="B1150" s="7">
        <v>0</v>
      </c>
      <c r="C1150" s="7">
        <v>2.2772299774554202E-6</v>
      </c>
    </row>
    <row r="1151" spans="2:3" x14ac:dyDescent="0.2">
      <c r="B1151" s="7">
        <v>4.7655810672995403E-6</v>
      </c>
      <c r="C1151" s="7">
        <v>0</v>
      </c>
    </row>
    <row r="1152" spans="2:3" x14ac:dyDescent="0.2">
      <c r="B1152" s="7">
        <v>5.4804182273944703E-5</v>
      </c>
      <c r="C1152" s="7">
        <v>0</v>
      </c>
    </row>
    <row r="1153" spans="2:3" x14ac:dyDescent="0.2">
      <c r="B1153" s="7">
        <v>2.3827905336497701E-6</v>
      </c>
      <c r="C1153" s="7">
        <v>0</v>
      </c>
    </row>
    <row r="1154" spans="2:3" x14ac:dyDescent="0.2">
      <c r="B1154" s="7">
        <v>4.52730201393456E-5</v>
      </c>
      <c r="C1154" s="7">
        <v>0</v>
      </c>
    </row>
    <row r="1155" spans="2:3" x14ac:dyDescent="0.2">
      <c r="B1155" s="7">
        <v>0</v>
      </c>
      <c r="C1155" s="7">
        <v>1.3435656866987001E-4</v>
      </c>
    </row>
    <row r="1156" spans="2:3" x14ac:dyDescent="0.2">
      <c r="B1156" s="7">
        <v>4.52730201393456E-5</v>
      </c>
      <c r="C1156" s="7">
        <v>0</v>
      </c>
    </row>
    <row r="1157" spans="2:3" x14ac:dyDescent="0.2">
      <c r="B1157" s="7">
        <v>0</v>
      </c>
      <c r="C1157" s="7">
        <v>2.2772299774554202E-6</v>
      </c>
    </row>
    <row r="1158" spans="2:3" x14ac:dyDescent="0.2">
      <c r="B1158" s="7">
        <v>0</v>
      </c>
      <c r="C1158" s="7">
        <v>6.1485209391296401E-5</v>
      </c>
    </row>
    <row r="1159" spans="2:3" x14ac:dyDescent="0.2">
      <c r="B1159" s="7">
        <v>0</v>
      </c>
      <c r="C1159" s="7">
        <v>1.11584268895316E-4</v>
      </c>
    </row>
    <row r="1160" spans="2:3" x14ac:dyDescent="0.2">
      <c r="B1160" s="7">
        <v>3.2167672204271898E-4</v>
      </c>
      <c r="C1160" s="7">
        <v>2.0267346799353301E-4</v>
      </c>
    </row>
    <row r="1161" spans="2:3" x14ac:dyDescent="0.2">
      <c r="B1161" s="7">
        <v>0</v>
      </c>
      <c r="C1161" s="7">
        <v>5.4653519458930203E-5</v>
      </c>
    </row>
    <row r="1162" spans="2:3" x14ac:dyDescent="0.2">
      <c r="B1162" s="7">
        <v>1.0245999294694001E-4</v>
      </c>
      <c r="C1162" s="7">
        <v>0</v>
      </c>
    </row>
    <row r="1163" spans="2:3" x14ac:dyDescent="0.2">
      <c r="B1163" s="7">
        <v>4.52730201393456E-5</v>
      </c>
      <c r="C1163" s="7">
        <v>0</v>
      </c>
    </row>
    <row r="1164" spans="2:3" x14ac:dyDescent="0.2">
      <c r="B1164" s="7">
        <v>7.8393808557077397E-4</v>
      </c>
      <c r="C1164" s="7">
        <v>5.6930749436385597E-4</v>
      </c>
    </row>
    <row r="1165" spans="2:3" x14ac:dyDescent="0.2">
      <c r="B1165" s="7">
        <v>2.3827905336497701E-6</v>
      </c>
      <c r="C1165" s="7">
        <v>0</v>
      </c>
    </row>
    <row r="1166" spans="2:3" x14ac:dyDescent="0.2">
      <c r="B1166" s="7">
        <v>3.0976276937446997E-5</v>
      </c>
      <c r="C1166" s="7">
        <v>0</v>
      </c>
    </row>
    <row r="1167" spans="2:3" x14ac:dyDescent="0.2">
      <c r="B1167" s="7">
        <v>2.3827905336497701E-6</v>
      </c>
      <c r="C1167" s="7">
        <v>0</v>
      </c>
    </row>
    <row r="1168" spans="2:3" x14ac:dyDescent="0.2">
      <c r="B1168" s="7">
        <v>0</v>
      </c>
      <c r="C1168" s="7">
        <v>1.13861498872771E-5</v>
      </c>
    </row>
    <row r="1169" spans="2:3" x14ac:dyDescent="0.2">
      <c r="B1169" s="7">
        <v>0</v>
      </c>
      <c r="C1169" s="7">
        <v>1.75346708264068E-4</v>
      </c>
    </row>
    <row r="1170" spans="2:3" x14ac:dyDescent="0.2">
      <c r="B1170" s="7">
        <v>3.3359067471096801E-5</v>
      </c>
      <c r="C1170" s="7">
        <v>5.9207979413841001E-5</v>
      </c>
    </row>
    <row r="1171" spans="2:3" x14ac:dyDescent="0.2">
      <c r="B1171" s="7">
        <v>5.4804182273944703E-5</v>
      </c>
      <c r="C1171" s="7">
        <v>0</v>
      </c>
    </row>
    <row r="1172" spans="2:3" x14ac:dyDescent="0.2">
      <c r="B1172" s="7">
        <v>2.3827905336497701E-6</v>
      </c>
      <c r="C1172" s="7">
        <v>0</v>
      </c>
    </row>
    <row r="1173" spans="2:3" x14ac:dyDescent="0.2">
      <c r="B1173" s="7">
        <v>0</v>
      </c>
      <c r="C1173" s="7">
        <v>4.5544599549108497E-6</v>
      </c>
    </row>
    <row r="1174" spans="2:3" x14ac:dyDescent="0.2">
      <c r="B1174" s="7">
        <v>7.86320876104423E-5</v>
      </c>
      <c r="C1174" s="7">
        <v>7.0594129301118093E-5</v>
      </c>
    </row>
    <row r="1175" spans="2:3" x14ac:dyDescent="0.2">
      <c r="B1175" s="7">
        <v>8.5780459211391605E-5</v>
      </c>
      <c r="C1175" s="7">
        <v>0</v>
      </c>
    </row>
    <row r="1176" spans="2:3" x14ac:dyDescent="0.2">
      <c r="B1176" s="7">
        <v>7.1483716009492998E-6</v>
      </c>
      <c r="C1176" s="7">
        <v>0</v>
      </c>
    </row>
    <row r="1177" spans="2:3" x14ac:dyDescent="0.2">
      <c r="B1177" s="7">
        <v>1.26287898283438E-4</v>
      </c>
      <c r="C1177" s="7">
        <v>5.0099059504019302E-5</v>
      </c>
    </row>
    <row r="1178" spans="2:3" x14ac:dyDescent="0.2">
      <c r="B1178" s="7">
        <v>0</v>
      </c>
      <c r="C1178" s="7">
        <v>2.2772299774554202E-6</v>
      </c>
    </row>
    <row r="1179" spans="2:3" x14ac:dyDescent="0.2">
      <c r="B1179" s="7">
        <v>2.3827905336497701E-6</v>
      </c>
      <c r="C1179" s="7">
        <v>0</v>
      </c>
    </row>
    <row r="1180" spans="2:3" x14ac:dyDescent="0.2">
      <c r="B1180" s="7">
        <v>2.3827905336497699E-5</v>
      </c>
      <c r="C1180" s="7">
        <v>0</v>
      </c>
    </row>
    <row r="1181" spans="2:3" x14ac:dyDescent="0.2">
      <c r="B1181" s="7">
        <v>2.3827905336497701E-6</v>
      </c>
      <c r="C1181" s="7">
        <v>0</v>
      </c>
    </row>
    <row r="1182" spans="2:3" x14ac:dyDescent="0.2">
      <c r="B1182" s="7">
        <v>5.00386012066451E-5</v>
      </c>
      <c r="C1182" s="7">
        <v>0</v>
      </c>
    </row>
    <row r="1183" spans="2:3" x14ac:dyDescent="0.2">
      <c r="B1183" s="7">
        <v>0</v>
      </c>
      <c r="C1183" s="7">
        <v>4.5544599549108503E-5</v>
      </c>
    </row>
    <row r="1184" spans="2:3" x14ac:dyDescent="0.2">
      <c r="B1184" s="7">
        <v>0</v>
      </c>
      <c r="C1184" s="7">
        <v>7.28713592785735E-5</v>
      </c>
    </row>
    <row r="1185" spans="2:3" x14ac:dyDescent="0.2">
      <c r="B1185" s="7">
        <v>0</v>
      </c>
      <c r="C1185" s="7">
        <v>3.1881219684375897E-5</v>
      </c>
    </row>
    <row r="1186" spans="2:3" x14ac:dyDescent="0.2">
      <c r="B1186" s="7">
        <v>0</v>
      </c>
      <c r="C1186" s="7">
        <v>4.5544599549108503E-5</v>
      </c>
    </row>
    <row r="1187" spans="2:3" x14ac:dyDescent="0.2">
      <c r="B1187" s="7">
        <v>2.6210695870147402E-5</v>
      </c>
      <c r="C1187" s="7">
        <v>0</v>
      </c>
    </row>
    <row r="1188" spans="2:3" x14ac:dyDescent="0.2">
      <c r="B1188" s="7">
        <v>2.3827905336497701E-6</v>
      </c>
      <c r="C1188" s="7">
        <v>0</v>
      </c>
    </row>
    <row r="1189" spans="2:3" x14ac:dyDescent="0.2">
      <c r="B1189" s="7">
        <v>4.05074390720461E-5</v>
      </c>
      <c r="C1189" s="7">
        <v>0</v>
      </c>
    </row>
    <row r="1190" spans="2:3" x14ac:dyDescent="0.2">
      <c r="B1190" s="7">
        <v>7.1483716009492995E-5</v>
      </c>
      <c r="C1190" s="7">
        <v>3.8712909616742201E-4</v>
      </c>
    </row>
    <row r="1191" spans="2:3" x14ac:dyDescent="0.2">
      <c r="B1191" s="7">
        <v>2.3827905336497701E-6</v>
      </c>
      <c r="C1191" s="7">
        <v>0</v>
      </c>
    </row>
    <row r="1192" spans="2:3" x14ac:dyDescent="0.2">
      <c r="B1192" s="7">
        <v>0</v>
      </c>
      <c r="C1192" s="7">
        <v>9.7920889030583198E-5</v>
      </c>
    </row>
    <row r="1193" spans="2:3" x14ac:dyDescent="0.2">
      <c r="B1193" s="7">
        <v>0</v>
      </c>
      <c r="C1193" s="7">
        <v>9.1089199098216898E-5</v>
      </c>
    </row>
    <row r="1194" spans="2:3" x14ac:dyDescent="0.2">
      <c r="B1194" s="7">
        <v>2.3827905336497701E-6</v>
      </c>
      <c r="C1194" s="7">
        <v>0</v>
      </c>
    </row>
    <row r="1195" spans="2:3" x14ac:dyDescent="0.2">
      <c r="B1195" s="7">
        <v>0</v>
      </c>
      <c r="C1195" s="7">
        <v>1.04752578962949E-4</v>
      </c>
    </row>
    <row r="1196" spans="2:3" x14ac:dyDescent="0.2">
      <c r="B1196" s="7">
        <v>0</v>
      </c>
      <c r="C1196" s="7">
        <v>4.0990139594197603E-5</v>
      </c>
    </row>
    <row r="1197" spans="2:3" x14ac:dyDescent="0.2">
      <c r="B1197" s="7">
        <v>5.00386012066451E-5</v>
      </c>
      <c r="C1197" s="7">
        <v>0</v>
      </c>
    </row>
    <row r="1198" spans="2:3" x14ac:dyDescent="0.2">
      <c r="B1198" s="7">
        <v>1.0245999294694001E-4</v>
      </c>
      <c r="C1198" s="7">
        <v>0</v>
      </c>
    </row>
    <row r="1199" spans="2:3" x14ac:dyDescent="0.2">
      <c r="B1199" s="7">
        <v>0</v>
      </c>
      <c r="C1199" s="7">
        <v>1.11584268895316E-4</v>
      </c>
    </row>
    <row r="1200" spans="2:3" x14ac:dyDescent="0.2">
      <c r="B1200" s="7">
        <v>0</v>
      </c>
      <c r="C1200" s="7">
        <v>1.36633798647325E-5</v>
      </c>
    </row>
    <row r="1201" spans="2:3" x14ac:dyDescent="0.2">
      <c r="B1201" s="7">
        <v>4.05074390720461E-5</v>
      </c>
      <c r="C1201" s="7">
        <v>0</v>
      </c>
    </row>
    <row r="1202" spans="2:3" x14ac:dyDescent="0.2">
      <c r="B1202" s="7">
        <v>0</v>
      </c>
      <c r="C1202" s="7">
        <v>2.2772299774554201E-5</v>
      </c>
    </row>
    <row r="1203" spans="2:3" x14ac:dyDescent="0.2">
      <c r="B1203" s="7">
        <v>3.8124648538396302E-5</v>
      </c>
      <c r="C1203" s="7">
        <v>0</v>
      </c>
    </row>
    <row r="1204" spans="2:3" x14ac:dyDescent="0.2">
      <c r="B1204" s="7">
        <v>2.3827905336497701E-6</v>
      </c>
      <c r="C1204" s="7">
        <v>0</v>
      </c>
    </row>
    <row r="1205" spans="2:3" x14ac:dyDescent="0.2">
      <c r="B1205" s="7">
        <v>4.7655810672995398E-5</v>
      </c>
      <c r="C1205" s="7">
        <v>0</v>
      </c>
    </row>
    <row r="1206" spans="2:3" x14ac:dyDescent="0.2">
      <c r="B1206" s="7">
        <v>1.2152231721613799E-4</v>
      </c>
      <c r="C1206" s="7">
        <v>0</v>
      </c>
    </row>
    <row r="1207" spans="2:3" x14ac:dyDescent="0.2">
      <c r="B1207" s="7">
        <v>4.2890229605695802E-5</v>
      </c>
      <c r="C1207" s="7">
        <v>0</v>
      </c>
    </row>
    <row r="1208" spans="2:3" x14ac:dyDescent="0.2">
      <c r="B1208" s="7">
        <v>0</v>
      </c>
      <c r="C1208" s="7">
        <v>4.0990139594197603E-5</v>
      </c>
    </row>
    <row r="1209" spans="2:3" x14ac:dyDescent="0.2">
      <c r="B1209" s="7">
        <v>2.83552073504322E-4</v>
      </c>
      <c r="C1209" s="7">
        <v>8.1980279188395206E-5</v>
      </c>
    </row>
    <row r="1210" spans="2:3" x14ac:dyDescent="0.2">
      <c r="B1210" s="7">
        <v>2.3827905336497701E-6</v>
      </c>
      <c r="C1210" s="7">
        <v>0</v>
      </c>
    </row>
    <row r="1211" spans="2:3" x14ac:dyDescent="0.2">
      <c r="B1211" s="7">
        <v>4.7655810672995398E-5</v>
      </c>
      <c r="C1211" s="7">
        <v>1.36633798647325E-5</v>
      </c>
    </row>
    <row r="1212" spans="2:3" x14ac:dyDescent="0.2">
      <c r="B1212" s="7">
        <v>0</v>
      </c>
      <c r="C1212" s="7">
        <v>5.6930749436385602E-5</v>
      </c>
    </row>
    <row r="1213" spans="2:3" x14ac:dyDescent="0.2">
      <c r="B1213" s="7">
        <v>0</v>
      </c>
      <c r="C1213" s="7">
        <v>2.2772299774554202E-6</v>
      </c>
    </row>
    <row r="1214" spans="2:3" x14ac:dyDescent="0.2">
      <c r="B1214" s="7">
        <v>1.2152231721613799E-4</v>
      </c>
      <c r="C1214" s="7">
        <v>0</v>
      </c>
    </row>
    <row r="1215" spans="2:3" x14ac:dyDescent="0.2">
      <c r="B1215" s="7">
        <v>1.35819060418037E-4</v>
      </c>
      <c r="C1215" s="7">
        <v>6.8316899323662701E-5</v>
      </c>
    </row>
    <row r="1216" spans="2:3" x14ac:dyDescent="0.2">
      <c r="B1216" s="7">
        <v>9.05460402786912E-5</v>
      </c>
      <c r="C1216" s="7">
        <v>2.2089130781317601E-4</v>
      </c>
    </row>
    <row r="1217" spans="2:3" x14ac:dyDescent="0.2">
      <c r="B1217" s="7">
        <v>0</v>
      </c>
      <c r="C1217" s="7">
        <v>2.2772299774554202E-6</v>
      </c>
    </row>
    <row r="1218" spans="2:3" x14ac:dyDescent="0.2">
      <c r="B1218" s="7">
        <v>7.1483716009492998E-6</v>
      </c>
      <c r="C1218" s="7">
        <v>0</v>
      </c>
    </row>
    <row r="1219" spans="2:3" x14ac:dyDescent="0.2">
      <c r="B1219" s="7">
        <v>1.3629561852476701E-3</v>
      </c>
      <c r="C1219" s="7">
        <v>9.3594152073417901E-4</v>
      </c>
    </row>
    <row r="1220" spans="2:3" x14ac:dyDescent="0.2">
      <c r="B1220" s="7">
        <v>4.7655810672995403E-6</v>
      </c>
      <c r="C1220" s="7">
        <v>0</v>
      </c>
    </row>
    <row r="1221" spans="2:3" x14ac:dyDescent="0.2">
      <c r="B1221" s="7">
        <v>1.6274459344827899E-3</v>
      </c>
      <c r="C1221" s="7">
        <v>1.4870311752783901E-3</v>
      </c>
    </row>
    <row r="1222" spans="2:3" x14ac:dyDescent="0.2">
      <c r="B1222" s="7">
        <v>4.7655810672995403E-6</v>
      </c>
      <c r="C1222" s="7">
        <v>0</v>
      </c>
    </row>
    <row r="1223" spans="2:3" x14ac:dyDescent="0.2">
      <c r="B1223" s="7">
        <v>1.8824045215833199E-4</v>
      </c>
      <c r="C1223" s="7">
        <v>2.5960421742991801E-4</v>
      </c>
    </row>
    <row r="1224" spans="2:3" x14ac:dyDescent="0.2">
      <c r="B1224" s="7">
        <v>2.3827905336497699E-5</v>
      </c>
      <c r="C1224" s="7">
        <v>0</v>
      </c>
    </row>
    <row r="1225" spans="2:3" x14ac:dyDescent="0.2">
      <c r="B1225" s="7">
        <v>0</v>
      </c>
      <c r="C1225" s="7">
        <v>1.0930703891786E-4</v>
      </c>
    </row>
    <row r="1226" spans="2:3" x14ac:dyDescent="0.2">
      <c r="B1226" s="7">
        <v>0</v>
      </c>
      <c r="C1226" s="7">
        <v>8.6534739143306099E-5</v>
      </c>
    </row>
    <row r="1227" spans="2:3" x14ac:dyDescent="0.2">
      <c r="B1227" s="7">
        <v>3.3359067471096801E-5</v>
      </c>
      <c r="C1227" s="7">
        <v>0</v>
      </c>
    </row>
    <row r="1228" spans="2:3" x14ac:dyDescent="0.2">
      <c r="B1228" s="7">
        <v>4.7655810672995398E-5</v>
      </c>
      <c r="C1228" s="7">
        <v>0</v>
      </c>
    </row>
    <row r="1229" spans="2:3" x14ac:dyDescent="0.2">
      <c r="B1229" s="7">
        <v>2.3827905336497701E-6</v>
      </c>
      <c r="C1229" s="7">
        <v>0</v>
      </c>
    </row>
    <row r="1230" spans="2:3" x14ac:dyDescent="0.2">
      <c r="B1230" s="7">
        <v>4.52730201393456E-5</v>
      </c>
      <c r="C1230" s="7">
        <v>0</v>
      </c>
    </row>
    <row r="1231" spans="2:3" x14ac:dyDescent="0.2">
      <c r="B1231" s="7">
        <v>1.0245999294694001E-4</v>
      </c>
      <c r="C1231" s="7">
        <v>0</v>
      </c>
    </row>
    <row r="1232" spans="2:3" x14ac:dyDescent="0.2">
      <c r="B1232" s="7">
        <v>4.7655810672995403E-6</v>
      </c>
      <c r="C1232" s="7">
        <v>0</v>
      </c>
    </row>
    <row r="1233" spans="2:3" x14ac:dyDescent="0.2">
      <c r="B1233" s="7">
        <v>0</v>
      </c>
      <c r="C1233" s="7">
        <v>3.4158449661831398E-5</v>
      </c>
    </row>
    <row r="1234" spans="2:3" x14ac:dyDescent="0.2">
      <c r="B1234" s="7">
        <v>0</v>
      </c>
      <c r="C1234" s="7">
        <v>3.8712909616742197E-5</v>
      </c>
    </row>
    <row r="1235" spans="2:3" x14ac:dyDescent="0.2">
      <c r="B1235" s="7">
        <v>0</v>
      </c>
      <c r="C1235" s="7">
        <v>2.2772299774554202E-6</v>
      </c>
    </row>
    <row r="1236" spans="2:3" x14ac:dyDescent="0.2">
      <c r="B1236" s="7">
        <v>1.28670688817087E-4</v>
      </c>
      <c r="C1236" s="7">
        <v>0</v>
      </c>
    </row>
    <row r="1237" spans="2:3" x14ac:dyDescent="0.2">
      <c r="B1237" s="7">
        <v>0</v>
      </c>
      <c r="C1237" s="7">
        <v>3.8712909616742197E-5</v>
      </c>
    </row>
    <row r="1238" spans="2:3" x14ac:dyDescent="0.2">
      <c r="B1238" s="7">
        <v>0</v>
      </c>
      <c r="C1238" s="7">
        <v>6.8316899323662702E-6</v>
      </c>
    </row>
    <row r="1239" spans="2:3" x14ac:dyDescent="0.2">
      <c r="B1239" s="7">
        <v>0</v>
      </c>
      <c r="C1239" s="7">
        <v>2.2772299774554202E-6</v>
      </c>
    </row>
    <row r="1240" spans="2:3" x14ac:dyDescent="0.2">
      <c r="B1240" s="7">
        <v>2.3827905336497701E-6</v>
      </c>
      <c r="C1240" s="7">
        <v>0</v>
      </c>
    </row>
    <row r="1241" spans="2:3" x14ac:dyDescent="0.2">
      <c r="B1241" s="7">
        <v>0</v>
      </c>
      <c r="C1241" s="7">
        <v>5.6930749436385602E-5</v>
      </c>
    </row>
    <row r="1242" spans="2:3" x14ac:dyDescent="0.2">
      <c r="B1242" s="7">
        <v>4.52730201393456E-5</v>
      </c>
      <c r="C1242" s="7">
        <v>0</v>
      </c>
    </row>
    <row r="1243" spans="2:3" x14ac:dyDescent="0.2">
      <c r="B1243" s="7">
        <v>0</v>
      </c>
      <c r="C1243" s="7">
        <v>2.2772299774554202E-6</v>
      </c>
    </row>
    <row r="1244" spans="2:3" x14ac:dyDescent="0.2">
      <c r="B1244" s="7">
        <v>0</v>
      </c>
      <c r="C1244" s="7">
        <v>5.0099059504019302E-5</v>
      </c>
    </row>
    <row r="1245" spans="2:3" x14ac:dyDescent="0.2">
      <c r="B1245" s="7">
        <v>0</v>
      </c>
      <c r="C1245" s="7">
        <v>2.7326759729465101E-5</v>
      </c>
    </row>
    <row r="1246" spans="2:3" x14ac:dyDescent="0.2">
      <c r="B1246" s="7">
        <v>5.7186972807594399E-5</v>
      </c>
      <c r="C1246" s="7">
        <v>0</v>
      </c>
    </row>
    <row r="1247" spans="2:3" x14ac:dyDescent="0.2">
      <c r="B1247" s="7">
        <v>0</v>
      </c>
      <c r="C1247" s="7">
        <v>9.1089199098216898E-5</v>
      </c>
    </row>
    <row r="1248" spans="2:3" x14ac:dyDescent="0.2">
      <c r="B1248" s="7">
        <v>5.2421391740294898E-5</v>
      </c>
      <c r="C1248" s="7">
        <v>0</v>
      </c>
    </row>
    <row r="1249" spans="2:3" x14ac:dyDescent="0.2">
      <c r="B1249" s="7">
        <v>1.38201850951687E-4</v>
      </c>
      <c r="C1249" s="7">
        <v>3.1881219684375897E-5</v>
      </c>
    </row>
    <row r="1250" spans="2:3" x14ac:dyDescent="0.2">
      <c r="B1250" s="7">
        <v>1.2152231721613799E-4</v>
      </c>
      <c r="C1250" s="7">
        <v>2.3910914763281899E-4</v>
      </c>
    </row>
    <row r="1251" spans="2:3" x14ac:dyDescent="0.2">
      <c r="B1251" s="7">
        <v>0</v>
      </c>
      <c r="C1251" s="7">
        <v>2.5049529752009699E-5</v>
      </c>
    </row>
    <row r="1252" spans="2:3" x14ac:dyDescent="0.2">
      <c r="B1252" s="7">
        <v>1.8585766162468201E-4</v>
      </c>
      <c r="C1252" s="7">
        <v>0</v>
      </c>
    </row>
    <row r="1253" spans="2:3" x14ac:dyDescent="0.2">
      <c r="B1253" s="7">
        <v>4.5749578246075503E-4</v>
      </c>
      <c r="C1253" s="7">
        <v>2.27722997745542E-4</v>
      </c>
    </row>
    <row r="1254" spans="2:3" x14ac:dyDescent="0.2">
      <c r="B1254" s="7">
        <v>4.05074390720461E-5</v>
      </c>
      <c r="C1254" s="7">
        <v>0</v>
      </c>
    </row>
    <row r="1255" spans="2:3" x14ac:dyDescent="0.2">
      <c r="B1255" s="7">
        <v>5.4804182273944703E-5</v>
      </c>
      <c r="C1255" s="7">
        <v>0</v>
      </c>
    </row>
    <row r="1256" spans="2:3" x14ac:dyDescent="0.2">
      <c r="B1256" s="7">
        <v>0</v>
      </c>
      <c r="C1256" s="7">
        <v>2.2772299774554202E-6</v>
      </c>
    </row>
    <row r="1257" spans="2:3" x14ac:dyDescent="0.2">
      <c r="B1257" s="7">
        <v>0</v>
      </c>
      <c r="C1257" s="7">
        <v>4.7821829526563903E-5</v>
      </c>
    </row>
    <row r="1258" spans="2:3" x14ac:dyDescent="0.2">
      <c r="B1258" s="7">
        <v>1.5726417522088501E-4</v>
      </c>
      <c r="C1258" s="7">
        <v>0</v>
      </c>
    </row>
    <row r="1259" spans="2:3" x14ac:dyDescent="0.2">
      <c r="B1259" s="7">
        <v>0</v>
      </c>
      <c r="C1259" s="7">
        <v>5.0099059504019302E-5</v>
      </c>
    </row>
    <row r="1260" spans="2:3" x14ac:dyDescent="0.2">
      <c r="B1260" s="7">
        <v>0</v>
      </c>
      <c r="C1260" s="7">
        <v>9.1089199098216908E-6</v>
      </c>
    </row>
    <row r="1261" spans="2:3" x14ac:dyDescent="0.2">
      <c r="B1261" s="7">
        <v>5.00386012066451E-5</v>
      </c>
      <c r="C1261" s="7">
        <v>4.0990139594197603E-5</v>
      </c>
    </row>
    <row r="1262" spans="2:3" x14ac:dyDescent="0.2">
      <c r="B1262" s="7">
        <v>0</v>
      </c>
      <c r="C1262" s="7">
        <v>2.2772299774554202E-6</v>
      </c>
    </row>
    <row r="1263" spans="2:3" x14ac:dyDescent="0.2">
      <c r="B1263" s="7">
        <v>0</v>
      </c>
      <c r="C1263" s="7">
        <v>4.5544599549108497E-6</v>
      </c>
    </row>
    <row r="1264" spans="2:3" x14ac:dyDescent="0.2">
      <c r="B1264" s="7">
        <v>0</v>
      </c>
      <c r="C1264" s="7">
        <v>7.0594129301118093E-5</v>
      </c>
    </row>
    <row r="1265" spans="2:3" x14ac:dyDescent="0.2">
      <c r="B1265" s="7">
        <v>2.3827905336497701E-6</v>
      </c>
      <c r="C1265" s="7">
        <v>0</v>
      </c>
    </row>
    <row r="1266" spans="2:3" x14ac:dyDescent="0.2">
      <c r="B1266" s="7">
        <v>0</v>
      </c>
      <c r="C1266" s="7">
        <v>2.2772299774554202E-6</v>
      </c>
    </row>
    <row r="1267" spans="2:3" x14ac:dyDescent="0.2">
      <c r="B1267" s="7">
        <v>0</v>
      </c>
      <c r="C1267" s="7">
        <v>5.0099059504019302E-5</v>
      </c>
    </row>
    <row r="1268" spans="2:3" x14ac:dyDescent="0.2">
      <c r="B1268" s="7">
        <v>8.5780459211391605E-5</v>
      </c>
      <c r="C1268" s="7">
        <v>5.9207979413841001E-5</v>
      </c>
    </row>
    <row r="1269" spans="2:3" x14ac:dyDescent="0.2">
      <c r="B1269" s="7">
        <v>2.3827905336497701E-6</v>
      </c>
      <c r="C1269" s="7">
        <v>0</v>
      </c>
    </row>
    <row r="1270" spans="2:3" x14ac:dyDescent="0.2">
      <c r="B1270" s="7">
        <v>4.2890229605695802E-5</v>
      </c>
      <c r="C1270" s="7">
        <v>3.2336665679866998E-4</v>
      </c>
    </row>
    <row r="1271" spans="2:3" x14ac:dyDescent="0.2">
      <c r="B1271" s="7">
        <v>4.52730201393456E-5</v>
      </c>
      <c r="C1271" s="7">
        <v>5.6930749436385602E-5</v>
      </c>
    </row>
    <row r="1272" spans="2:3" x14ac:dyDescent="0.2">
      <c r="B1272" s="7">
        <v>9.53116213459907E-5</v>
      </c>
      <c r="C1272" s="7">
        <v>0</v>
      </c>
    </row>
    <row r="1273" spans="2:3" x14ac:dyDescent="0.2">
      <c r="B1273" s="7">
        <v>0</v>
      </c>
      <c r="C1273" s="7">
        <v>4.7821829526563903E-5</v>
      </c>
    </row>
    <row r="1274" spans="2:3" x14ac:dyDescent="0.2">
      <c r="B1274" s="7">
        <v>0</v>
      </c>
      <c r="C1274" s="7">
        <v>2.2772299774554202E-6</v>
      </c>
    </row>
    <row r="1275" spans="2:3" x14ac:dyDescent="0.2">
      <c r="B1275" s="7">
        <v>4.7655810672995398E-5</v>
      </c>
      <c r="C1275" s="7">
        <v>0</v>
      </c>
    </row>
    <row r="1276" spans="2:3" x14ac:dyDescent="0.2">
      <c r="B1276" s="7">
        <v>2.3827905336497701E-6</v>
      </c>
      <c r="C1276" s="7">
        <v>0</v>
      </c>
    </row>
    <row r="1277" spans="2:3" x14ac:dyDescent="0.2">
      <c r="B1277" s="7">
        <v>0</v>
      </c>
      <c r="C1277" s="7">
        <v>7.0594129301118093E-5</v>
      </c>
    </row>
    <row r="1278" spans="2:3" x14ac:dyDescent="0.2">
      <c r="B1278" s="7">
        <v>0</v>
      </c>
      <c r="C1278" s="7">
        <v>3.8712909616742197E-5</v>
      </c>
    </row>
    <row r="1279" spans="2:3" x14ac:dyDescent="0.2">
      <c r="B1279" s="7">
        <v>0</v>
      </c>
      <c r="C1279" s="7">
        <v>4.5544599549108497E-6</v>
      </c>
    </row>
    <row r="1280" spans="2:3" x14ac:dyDescent="0.2">
      <c r="B1280" s="7">
        <v>5.9569763341244203E-5</v>
      </c>
      <c r="C1280" s="7">
        <v>0</v>
      </c>
    </row>
    <row r="1281" spans="2:3" x14ac:dyDescent="0.2">
      <c r="B1281" s="7">
        <v>5.9569763341244203E-5</v>
      </c>
      <c r="C1281" s="7">
        <v>0</v>
      </c>
    </row>
    <row r="1282" spans="2:3" x14ac:dyDescent="0.2">
      <c r="B1282" s="7">
        <v>8.1014878144092104E-5</v>
      </c>
      <c r="C1282" s="7">
        <v>0</v>
      </c>
    </row>
    <row r="1283" spans="2:3" x14ac:dyDescent="0.2">
      <c r="B1283" s="7">
        <v>0</v>
      </c>
      <c r="C1283" s="7">
        <v>1.02475348985494E-4</v>
      </c>
    </row>
    <row r="1284" spans="2:3" x14ac:dyDescent="0.2">
      <c r="B1284" s="7">
        <v>6.1952553874893994E-5</v>
      </c>
      <c r="C1284" s="7">
        <v>0</v>
      </c>
    </row>
    <row r="1285" spans="2:3" x14ac:dyDescent="0.2">
      <c r="B1285" s="7">
        <v>2.3827905336497701E-6</v>
      </c>
      <c r="C1285" s="7">
        <v>0</v>
      </c>
    </row>
    <row r="1286" spans="2:3" x14ac:dyDescent="0.2">
      <c r="B1286" s="7">
        <v>5.4804182273944703E-5</v>
      </c>
      <c r="C1286" s="7">
        <v>0</v>
      </c>
    </row>
    <row r="1287" spans="2:3" x14ac:dyDescent="0.2">
      <c r="B1287" s="7">
        <v>3.0976276937446997E-5</v>
      </c>
      <c r="C1287" s="7">
        <v>4.0990139594197603E-5</v>
      </c>
    </row>
    <row r="1288" spans="2:3" x14ac:dyDescent="0.2">
      <c r="B1288" s="7">
        <v>1.0722557401423999E-4</v>
      </c>
      <c r="C1288" s="7">
        <v>0</v>
      </c>
    </row>
    <row r="1289" spans="2:3" x14ac:dyDescent="0.2">
      <c r="B1289" s="7">
        <v>1.26287898283438E-4</v>
      </c>
      <c r="C1289" s="7">
        <v>0</v>
      </c>
    </row>
    <row r="1290" spans="2:3" x14ac:dyDescent="0.2">
      <c r="B1290" s="7">
        <v>6.1952553874893994E-5</v>
      </c>
      <c r="C1290" s="7">
        <v>4.0990139594197603E-5</v>
      </c>
    </row>
    <row r="1291" spans="2:3" x14ac:dyDescent="0.2">
      <c r="B1291" s="7">
        <v>0</v>
      </c>
      <c r="C1291" s="7">
        <v>2.2772299774554202E-6</v>
      </c>
    </row>
    <row r="1292" spans="2:3" x14ac:dyDescent="0.2">
      <c r="B1292" s="7">
        <v>0</v>
      </c>
      <c r="C1292" s="7">
        <v>1.00198119008039E-4</v>
      </c>
    </row>
    <row r="1293" spans="2:3" x14ac:dyDescent="0.2">
      <c r="B1293" s="7">
        <v>0</v>
      </c>
      <c r="C1293" s="7">
        <v>1.54851638466969E-4</v>
      </c>
    </row>
    <row r="1294" spans="2:3" x14ac:dyDescent="0.2">
      <c r="B1294" s="7">
        <v>0</v>
      </c>
      <c r="C1294" s="7">
        <v>2.2772299774554201E-5</v>
      </c>
    </row>
    <row r="1295" spans="2:3" x14ac:dyDescent="0.2">
      <c r="B1295" s="7">
        <v>6.6718134942193494E-5</v>
      </c>
      <c r="C1295" s="7">
        <v>0</v>
      </c>
    </row>
    <row r="1296" spans="2:3" x14ac:dyDescent="0.2">
      <c r="B1296" s="7">
        <v>2.3827905336497701E-6</v>
      </c>
      <c r="C1296" s="7">
        <v>0</v>
      </c>
    </row>
    <row r="1297" spans="2:3" x14ac:dyDescent="0.2">
      <c r="B1297" s="7">
        <v>3.3359067471096801E-5</v>
      </c>
      <c r="C1297" s="7">
        <v>0</v>
      </c>
    </row>
    <row r="1298" spans="2:3" x14ac:dyDescent="0.2">
      <c r="B1298" s="7">
        <v>0</v>
      </c>
      <c r="C1298" s="7">
        <v>9.3366429075672399E-5</v>
      </c>
    </row>
    <row r="1299" spans="2:3" x14ac:dyDescent="0.2">
      <c r="B1299" s="7">
        <v>1.09608364547889E-4</v>
      </c>
      <c r="C1299" s="7">
        <v>0</v>
      </c>
    </row>
    <row r="1300" spans="2:3" x14ac:dyDescent="0.2">
      <c r="B1300" s="7">
        <v>5.4804182273944703E-5</v>
      </c>
      <c r="C1300" s="7">
        <v>0</v>
      </c>
    </row>
    <row r="1301" spans="2:3" x14ac:dyDescent="0.2">
      <c r="B1301" s="7">
        <v>0</v>
      </c>
      <c r="C1301" s="7">
        <v>2.2772299774554202E-6</v>
      </c>
    </row>
    <row r="1302" spans="2:3" x14ac:dyDescent="0.2">
      <c r="B1302" s="7">
        <v>0</v>
      </c>
      <c r="C1302" s="7">
        <v>4.0990139594197603E-5</v>
      </c>
    </row>
    <row r="1303" spans="2:3" x14ac:dyDescent="0.2">
      <c r="B1303" s="7">
        <v>0</v>
      </c>
      <c r="C1303" s="7">
        <v>4.5544599549108497E-6</v>
      </c>
    </row>
    <row r="1304" spans="2:3" x14ac:dyDescent="0.2">
      <c r="B1304" s="7">
        <v>0</v>
      </c>
      <c r="C1304" s="7">
        <v>9.1089199098216908E-6</v>
      </c>
    </row>
    <row r="1305" spans="2:3" x14ac:dyDescent="0.2">
      <c r="B1305" s="7">
        <v>0</v>
      </c>
      <c r="C1305" s="7">
        <v>2.2772299774554202E-6</v>
      </c>
    </row>
    <row r="1306" spans="2:3" x14ac:dyDescent="0.2">
      <c r="B1306" s="7">
        <v>7.3866506543142799E-5</v>
      </c>
      <c r="C1306" s="7">
        <v>0</v>
      </c>
    </row>
    <row r="1307" spans="2:3" x14ac:dyDescent="0.2">
      <c r="B1307" s="7">
        <v>3.3359067471096801E-5</v>
      </c>
      <c r="C1307" s="7">
        <v>0</v>
      </c>
    </row>
    <row r="1308" spans="2:3" x14ac:dyDescent="0.2">
      <c r="B1308" s="7">
        <v>2.3827905336497701E-6</v>
      </c>
      <c r="C1308" s="7">
        <v>0</v>
      </c>
    </row>
    <row r="1309" spans="2:3" x14ac:dyDescent="0.2">
      <c r="B1309" s="7">
        <v>0</v>
      </c>
      <c r="C1309" s="7">
        <v>7.0594129301118093E-5</v>
      </c>
    </row>
    <row r="1310" spans="2:3" x14ac:dyDescent="0.2">
      <c r="B1310" s="7">
        <v>0</v>
      </c>
      <c r="C1310" s="7">
        <v>4.0990139594197603E-5</v>
      </c>
    </row>
    <row r="1311" spans="2:3" x14ac:dyDescent="0.2">
      <c r="B1311" s="7">
        <v>3.47887417912866E-4</v>
      </c>
      <c r="C1311" s="7">
        <v>1.6851501833170101E-4</v>
      </c>
    </row>
    <row r="1312" spans="2:3" x14ac:dyDescent="0.2">
      <c r="B1312" s="7">
        <v>0</v>
      </c>
      <c r="C1312" s="7">
        <v>1.3435656866987001E-4</v>
      </c>
    </row>
    <row r="1313" spans="2:3" x14ac:dyDescent="0.2">
      <c r="B1313" s="7">
        <v>3.0976276937446997E-5</v>
      </c>
      <c r="C1313" s="7">
        <v>0</v>
      </c>
    </row>
    <row r="1314" spans="2:3" x14ac:dyDescent="0.2">
      <c r="B1314" s="7">
        <v>4.2890229605695802E-5</v>
      </c>
      <c r="C1314" s="7">
        <v>0</v>
      </c>
    </row>
    <row r="1315" spans="2:3" x14ac:dyDescent="0.2">
      <c r="B1315" s="7">
        <v>0</v>
      </c>
      <c r="C1315" s="7">
        <v>5.9207979413841001E-5</v>
      </c>
    </row>
    <row r="1316" spans="2:3" x14ac:dyDescent="0.2">
      <c r="B1316" s="7">
        <v>1.3105347935073701E-4</v>
      </c>
      <c r="C1316" s="7">
        <v>0</v>
      </c>
    </row>
    <row r="1317" spans="2:3" x14ac:dyDescent="0.2">
      <c r="B1317" s="7">
        <v>1.0007720241329E-4</v>
      </c>
      <c r="C1317" s="7">
        <v>3.4158449661831398E-5</v>
      </c>
    </row>
    <row r="1318" spans="2:3" x14ac:dyDescent="0.2">
      <c r="B1318" s="7">
        <v>1.1199115508153901E-4</v>
      </c>
      <c r="C1318" s="7">
        <v>0</v>
      </c>
    </row>
    <row r="1319" spans="2:3" x14ac:dyDescent="0.2">
      <c r="B1319" s="7">
        <v>5.00386012066451E-5</v>
      </c>
      <c r="C1319" s="7">
        <v>0</v>
      </c>
    </row>
    <row r="1320" spans="2:3" x14ac:dyDescent="0.2">
      <c r="B1320" s="7">
        <v>0</v>
      </c>
      <c r="C1320" s="7">
        <v>1.07029808940405E-4</v>
      </c>
    </row>
    <row r="1321" spans="2:3" x14ac:dyDescent="0.2">
      <c r="B1321" s="7">
        <v>4.2890229605695802E-5</v>
      </c>
      <c r="C1321" s="7">
        <v>0</v>
      </c>
    </row>
    <row r="1322" spans="2:3" x14ac:dyDescent="0.2">
      <c r="B1322" s="7">
        <v>1.1675673614883899E-4</v>
      </c>
      <c r="C1322" s="7">
        <v>0</v>
      </c>
    </row>
    <row r="1323" spans="2:3" x14ac:dyDescent="0.2">
      <c r="B1323" s="7">
        <v>2.3827905336497701E-6</v>
      </c>
      <c r="C1323" s="7">
        <v>0</v>
      </c>
    </row>
    <row r="1324" spans="2:3" x14ac:dyDescent="0.2">
      <c r="B1324" s="7">
        <v>4.2890229605695802E-5</v>
      </c>
      <c r="C1324" s="7">
        <v>0</v>
      </c>
    </row>
    <row r="1325" spans="2:3" x14ac:dyDescent="0.2">
      <c r="B1325" s="7">
        <v>3.8124648538396302E-5</v>
      </c>
      <c r="C1325" s="7">
        <v>0</v>
      </c>
    </row>
    <row r="1326" spans="2:3" x14ac:dyDescent="0.2">
      <c r="B1326" s="7">
        <v>5.7186972807594396E-4</v>
      </c>
      <c r="C1326" s="7">
        <v>2.3910914763281899E-4</v>
      </c>
    </row>
    <row r="1327" spans="2:3" x14ac:dyDescent="0.2">
      <c r="B1327" s="7">
        <v>5.2421391740294898E-5</v>
      </c>
      <c r="C1327" s="7">
        <v>0</v>
      </c>
    </row>
    <row r="1328" spans="2:3" x14ac:dyDescent="0.2">
      <c r="B1328" s="7">
        <v>0</v>
      </c>
      <c r="C1328" s="7">
        <v>2.5049529752009699E-5</v>
      </c>
    </row>
    <row r="1329" spans="2:3" x14ac:dyDescent="0.2">
      <c r="B1329" s="7">
        <v>0</v>
      </c>
      <c r="C1329" s="7">
        <v>2.2772299774554202E-6</v>
      </c>
    </row>
    <row r="1330" spans="2:3" x14ac:dyDescent="0.2">
      <c r="B1330" s="7">
        <v>2.3827905336497701E-6</v>
      </c>
      <c r="C1330" s="7">
        <v>0</v>
      </c>
    </row>
    <row r="1331" spans="2:3" x14ac:dyDescent="0.2">
      <c r="B1331" s="7">
        <v>4.05074390720461E-5</v>
      </c>
      <c r="C1331" s="7">
        <v>0</v>
      </c>
    </row>
    <row r="1332" spans="2:3" x14ac:dyDescent="0.2">
      <c r="B1332" s="7">
        <v>2.3827905336497701E-6</v>
      </c>
      <c r="C1332" s="7">
        <v>0</v>
      </c>
    </row>
    <row r="1333" spans="2:3" x14ac:dyDescent="0.2">
      <c r="B1333" s="7">
        <v>7.1483716009492998E-6</v>
      </c>
      <c r="C1333" s="7">
        <v>0</v>
      </c>
    </row>
    <row r="1334" spans="2:3" x14ac:dyDescent="0.2">
      <c r="B1334" s="7">
        <v>3.5741858004746497E-5</v>
      </c>
      <c r="C1334" s="7">
        <v>0</v>
      </c>
    </row>
    <row r="1335" spans="2:3" x14ac:dyDescent="0.2">
      <c r="B1335" s="7">
        <v>2.4781021549957598E-4</v>
      </c>
      <c r="C1335" s="7">
        <v>1.9128731810625599E-4</v>
      </c>
    </row>
    <row r="1336" spans="2:3" x14ac:dyDescent="0.2">
      <c r="B1336" s="7">
        <v>5.2421391740294898E-5</v>
      </c>
      <c r="C1336" s="7">
        <v>0</v>
      </c>
    </row>
    <row r="1337" spans="2:3" x14ac:dyDescent="0.2">
      <c r="B1337" s="7">
        <v>4.2890229605695802E-5</v>
      </c>
      <c r="C1337" s="7">
        <v>9.5643659053127805E-5</v>
      </c>
    </row>
    <row r="1338" spans="2:3" x14ac:dyDescent="0.2">
      <c r="B1338" s="7">
        <v>0</v>
      </c>
      <c r="C1338" s="7">
        <v>5.0099059504019302E-5</v>
      </c>
    </row>
    <row r="1339" spans="2:3" x14ac:dyDescent="0.2">
      <c r="B1339" s="7">
        <v>2.3113068176402701E-4</v>
      </c>
      <c r="C1339" s="7">
        <v>2.8920820713683899E-4</v>
      </c>
    </row>
    <row r="1340" spans="2:3" x14ac:dyDescent="0.2">
      <c r="B1340" s="7">
        <v>7.1483716009492995E-5</v>
      </c>
      <c r="C1340" s="7">
        <v>0</v>
      </c>
    </row>
    <row r="1341" spans="2:3" x14ac:dyDescent="0.2">
      <c r="B1341" s="7">
        <v>0</v>
      </c>
      <c r="C1341" s="7">
        <v>5.9207979413841001E-5</v>
      </c>
    </row>
    <row r="1342" spans="2:3" x14ac:dyDescent="0.2">
      <c r="B1342" s="7">
        <v>0</v>
      </c>
      <c r="C1342" s="7">
        <v>6.8316899323662702E-6</v>
      </c>
    </row>
    <row r="1343" spans="2:3" x14ac:dyDescent="0.2">
      <c r="B1343" s="7">
        <v>1.09608364547889E-4</v>
      </c>
      <c r="C1343" s="7">
        <v>0</v>
      </c>
    </row>
    <row r="1344" spans="2:3" x14ac:dyDescent="0.2">
      <c r="B1344" s="7">
        <v>1.1199115508153901E-4</v>
      </c>
      <c r="C1344" s="7">
        <v>1.4801994853460299E-4</v>
      </c>
    </row>
    <row r="1345" spans="2:3" x14ac:dyDescent="0.2">
      <c r="B1345" s="7">
        <v>1.26287898283438E-4</v>
      </c>
      <c r="C1345" s="7">
        <v>0</v>
      </c>
    </row>
    <row r="1346" spans="2:3" x14ac:dyDescent="0.2">
      <c r="B1346" s="7">
        <v>5.2421391740294898E-5</v>
      </c>
      <c r="C1346" s="7">
        <v>0</v>
      </c>
    </row>
    <row r="1347" spans="2:3" x14ac:dyDescent="0.2">
      <c r="B1347" s="7">
        <v>2.8593486403797199E-5</v>
      </c>
      <c r="C1347" s="7">
        <v>0</v>
      </c>
    </row>
    <row r="1348" spans="2:3" x14ac:dyDescent="0.2">
      <c r="B1348" s="7">
        <v>0</v>
      </c>
      <c r="C1348" s="7">
        <v>5.4653519458930203E-5</v>
      </c>
    </row>
    <row r="1349" spans="2:3" x14ac:dyDescent="0.2">
      <c r="B1349" s="7">
        <v>0</v>
      </c>
      <c r="C1349" s="7">
        <v>2.2772299774554202E-6</v>
      </c>
    </row>
    <row r="1350" spans="2:3" x14ac:dyDescent="0.2">
      <c r="B1350" s="7">
        <v>0</v>
      </c>
      <c r="C1350" s="7">
        <v>4.5544599549108503E-5</v>
      </c>
    </row>
    <row r="1351" spans="2:3" x14ac:dyDescent="0.2">
      <c r="B1351" s="7">
        <v>0</v>
      </c>
      <c r="C1351" s="7">
        <v>2.2772299774554202E-6</v>
      </c>
    </row>
    <row r="1352" spans="2:3" x14ac:dyDescent="0.2">
      <c r="B1352" s="7">
        <v>1.1675673614883899E-4</v>
      </c>
      <c r="C1352" s="7">
        <v>0</v>
      </c>
    </row>
    <row r="1353" spans="2:3" x14ac:dyDescent="0.2">
      <c r="B1353" s="7">
        <v>3.5741858004746497E-5</v>
      </c>
      <c r="C1353" s="7">
        <v>0</v>
      </c>
    </row>
    <row r="1354" spans="2:3" x14ac:dyDescent="0.2">
      <c r="B1354" s="7">
        <v>1.28670688817087E-4</v>
      </c>
      <c r="C1354" s="7">
        <v>0</v>
      </c>
    </row>
    <row r="1355" spans="2:3" x14ac:dyDescent="0.2">
      <c r="B1355" s="7">
        <v>3.0976276937446997E-5</v>
      </c>
      <c r="C1355" s="7">
        <v>0</v>
      </c>
    </row>
    <row r="1356" spans="2:3" x14ac:dyDescent="0.2">
      <c r="B1356" s="7">
        <v>3.8124648538396302E-5</v>
      </c>
      <c r="C1356" s="7">
        <v>3.8712909616742197E-5</v>
      </c>
    </row>
    <row r="1357" spans="2:3" x14ac:dyDescent="0.2">
      <c r="B1357" s="7">
        <v>1.2152231721613799E-4</v>
      </c>
      <c r="C1357" s="7">
        <v>5.6930749436385602E-5</v>
      </c>
    </row>
    <row r="1358" spans="2:3" x14ac:dyDescent="0.2">
      <c r="B1358" s="7">
        <v>7.1483716009492998E-6</v>
      </c>
      <c r="C1358" s="7">
        <v>0</v>
      </c>
    </row>
    <row r="1359" spans="2:3" x14ac:dyDescent="0.2">
      <c r="B1359" s="7">
        <v>4.52730201393456E-5</v>
      </c>
      <c r="C1359" s="7">
        <v>0</v>
      </c>
    </row>
    <row r="1360" spans="2:3" x14ac:dyDescent="0.2">
      <c r="B1360" s="7">
        <v>2.6210695870147402E-5</v>
      </c>
      <c r="C1360" s="7">
        <v>1.2297041878259299E-4</v>
      </c>
    </row>
    <row r="1361" spans="2:3" x14ac:dyDescent="0.2">
      <c r="B1361" s="7">
        <v>7.1483716009492998E-6</v>
      </c>
      <c r="C1361" s="7">
        <v>0</v>
      </c>
    </row>
    <row r="1362" spans="2:3" x14ac:dyDescent="0.2">
      <c r="B1362" s="7">
        <v>0</v>
      </c>
      <c r="C1362" s="7">
        <v>1.8217839819643399E-5</v>
      </c>
    </row>
    <row r="1363" spans="2:3" x14ac:dyDescent="0.2">
      <c r="B1363" s="7">
        <v>0</v>
      </c>
      <c r="C1363" s="7">
        <v>2.0495069797098801E-5</v>
      </c>
    </row>
    <row r="1364" spans="2:3" x14ac:dyDescent="0.2">
      <c r="B1364" s="7">
        <v>0</v>
      </c>
      <c r="C1364" s="7">
        <v>2.2772299774554202E-6</v>
      </c>
    </row>
    <row r="1365" spans="2:3" x14ac:dyDescent="0.2">
      <c r="B1365" s="7">
        <v>0</v>
      </c>
      <c r="C1365" s="7">
        <v>7.9703049210939799E-5</v>
      </c>
    </row>
    <row r="1366" spans="2:3" x14ac:dyDescent="0.2">
      <c r="B1366" s="7">
        <v>1.64412546821834E-4</v>
      </c>
      <c r="C1366" s="7">
        <v>1.4801994853460299E-4</v>
      </c>
    </row>
    <row r="1367" spans="2:3" x14ac:dyDescent="0.2">
      <c r="B1367" s="7">
        <v>0</v>
      </c>
      <c r="C1367" s="7">
        <v>4.7821829526563903E-5</v>
      </c>
    </row>
    <row r="1368" spans="2:3" x14ac:dyDescent="0.2">
      <c r="B1368" s="7">
        <v>1.1199115508153901E-4</v>
      </c>
      <c r="C1368" s="7">
        <v>0</v>
      </c>
    </row>
    <row r="1369" spans="2:3" x14ac:dyDescent="0.2">
      <c r="B1369" s="7">
        <v>2.3827905336497701E-6</v>
      </c>
      <c r="C1369" s="7">
        <v>0</v>
      </c>
    </row>
    <row r="1370" spans="2:3" x14ac:dyDescent="0.2">
      <c r="B1370" s="7">
        <v>0</v>
      </c>
      <c r="C1370" s="7">
        <v>5.0099059504019302E-5</v>
      </c>
    </row>
    <row r="1371" spans="2:3" x14ac:dyDescent="0.2">
      <c r="B1371" s="7">
        <v>1.1199115508153901E-4</v>
      </c>
      <c r="C1371" s="7">
        <v>0</v>
      </c>
    </row>
    <row r="1372" spans="2:3" x14ac:dyDescent="0.2">
      <c r="B1372" s="7">
        <v>0</v>
      </c>
      <c r="C1372" s="7">
        <v>1.0930703891786E-4</v>
      </c>
    </row>
    <row r="1373" spans="2:3" x14ac:dyDescent="0.2">
      <c r="B1373" s="7">
        <v>1.28670688817087E-4</v>
      </c>
      <c r="C1373" s="7">
        <v>0</v>
      </c>
    </row>
    <row r="1374" spans="2:3" x14ac:dyDescent="0.2">
      <c r="B1374" s="7">
        <v>0</v>
      </c>
      <c r="C1374" s="7">
        <v>3.1881219684375897E-5</v>
      </c>
    </row>
    <row r="1375" spans="2:3" x14ac:dyDescent="0.2">
      <c r="B1375" s="7">
        <v>5.4804182273944703E-5</v>
      </c>
      <c r="C1375" s="7">
        <v>2.9603989706920501E-5</v>
      </c>
    </row>
    <row r="1376" spans="2:3" x14ac:dyDescent="0.2">
      <c r="B1376" s="7">
        <v>4.05074390720461E-5</v>
      </c>
      <c r="C1376" s="7">
        <v>0</v>
      </c>
    </row>
    <row r="1377" spans="2:3" x14ac:dyDescent="0.2">
      <c r="B1377" s="7">
        <v>2.3827905336497701E-6</v>
      </c>
      <c r="C1377" s="7">
        <v>0</v>
      </c>
    </row>
    <row r="1378" spans="2:3" x14ac:dyDescent="0.2">
      <c r="B1378" s="7">
        <v>0</v>
      </c>
      <c r="C1378" s="7">
        <v>4.7821829526563903E-5</v>
      </c>
    </row>
    <row r="1379" spans="2:3" x14ac:dyDescent="0.2">
      <c r="B1379" s="7">
        <v>3.8124648538396302E-5</v>
      </c>
      <c r="C1379" s="7">
        <v>0</v>
      </c>
    </row>
    <row r="1380" spans="2:3" x14ac:dyDescent="0.2">
      <c r="B1380" s="7">
        <v>0</v>
      </c>
      <c r="C1380" s="7">
        <v>8.1980279188395206E-5</v>
      </c>
    </row>
    <row r="1381" spans="2:3" x14ac:dyDescent="0.2">
      <c r="B1381" s="7">
        <v>1.0484278348059E-4</v>
      </c>
      <c r="C1381" s="7">
        <v>0</v>
      </c>
    </row>
    <row r="1382" spans="2:3" x14ac:dyDescent="0.2">
      <c r="B1382" s="7">
        <v>0</v>
      </c>
      <c r="C1382" s="7">
        <v>2.2772299774554202E-6</v>
      </c>
    </row>
    <row r="1383" spans="2:3" x14ac:dyDescent="0.2">
      <c r="B1383" s="7">
        <v>6.9100925475843299E-5</v>
      </c>
      <c r="C1383" s="7">
        <v>3.6435679639286797E-5</v>
      </c>
    </row>
    <row r="1384" spans="2:3" x14ac:dyDescent="0.2">
      <c r="B1384" s="7">
        <v>9.5311621345990704E-6</v>
      </c>
      <c r="C1384" s="7">
        <v>0</v>
      </c>
    </row>
    <row r="1385" spans="2:3" x14ac:dyDescent="0.2">
      <c r="B1385" s="7">
        <v>0</v>
      </c>
      <c r="C1385" s="7">
        <v>4.5544599549108503E-5</v>
      </c>
    </row>
    <row r="1386" spans="2:3" x14ac:dyDescent="0.2">
      <c r="B1386" s="7">
        <v>0</v>
      </c>
      <c r="C1386" s="7">
        <v>3.6435679639286797E-5</v>
      </c>
    </row>
    <row r="1387" spans="2:3" x14ac:dyDescent="0.2">
      <c r="B1387" s="7">
        <v>0</v>
      </c>
      <c r="C1387" s="7">
        <v>2.2772299774554202E-6</v>
      </c>
    </row>
    <row r="1388" spans="2:3" x14ac:dyDescent="0.2">
      <c r="B1388" s="7">
        <v>5.7186972807594399E-5</v>
      </c>
      <c r="C1388" s="7">
        <v>0</v>
      </c>
    </row>
    <row r="1389" spans="2:3" x14ac:dyDescent="0.2">
      <c r="B1389" s="7">
        <v>0</v>
      </c>
      <c r="C1389" s="7">
        <v>4.3267369571653002E-5</v>
      </c>
    </row>
    <row r="1390" spans="2:3" x14ac:dyDescent="0.2">
      <c r="B1390" s="7">
        <v>2.5019300603322601E-4</v>
      </c>
      <c r="C1390" s="7">
        <v>5.6930749436385602E-5</v>
      </c>
    </row>
    <row r="1391" spans="2:3" x14ac:dyDescent="0.2">
      <c r="B1391" s="7">
        <v>5.4804182273944703E-5</v>
      </c>
      <c r="C1391" s="7">
        <v>0</v>
      </c>
    </row>
    <row r="1392" spans="2:3" x14ac:dyDescent="0.2">
      <c r="B1392" s="7">
        <v>0</v>
      </c>
      <c r="C1392" s="7">
        <v>4.0990139594197603E-5</v>
      </c>
    </row>
    <row r="1393" spans="2:3" x14ac:dyDescent="0.2">
      <c r="B1393" s="7">
        <v>8.5780459211391605E-5</v>
      </c>
      <c r="C1393" s="7">
        <v>0</v>
      </c>
    </row>
    <row r="1394" spans="2:3" x14ac:dyDescent="0.2">
      <c r="B1394" s="7">
        <v>5.9569763341244203E-5</v>
      </c>
      <c r="C1394" s="7">
        <v>0</v>
      </c>
    </row>
    <row r="1395" spans="2:3" x14ac:dyDescent="0.2">
      <c r="B1395" s="7">
        <v>2.3827905336497701E-6</v>
      </c>
      <c r="C1395" s="7">
        <v>0</v>
      </c>
    </row>
    <row r="1396" spans="2:3" x14ac:dyDescent="0.2">
      <c r="B1396" s="7">
        <v>4.7655810672995403E-6</v>
      </c>
      <c r="C1396" s="7">
        <v>0</v>
      </c>
    </row>
    <row r="1397" spans="2:3" x14ac:dyDescent="0.2">
      <c r="B1397" s="7">
        <v>0</v>
      </c>
      <c r="C1397" s="7">
        <v>2.2772299774554202E-6</v>
      </c>
    </row>
    <row r="1398" spans="2:3" x14ac:dyDescent="0.2">
      <c r="B1398" s="7">
        <v>0</v>
      </c>
      <c r="C1398" s="7">
        <v>2.2772299774554202E-6</v>
      </c>
    </row>
    <row r="1399" spans="2:3" x14ac:dyDescent="0.2">
      <c r="B1399" s="7">
        <v>7.3866506543142799E-5</v>
      </c>
      <c r="C1399" s="7">
        <v>0</v>
      </c>
    </row>
    <row r="1400" spans="2:3" x14ac:dyDescent="0.2">
      <c r="B1400" s="7">
        <v>8.3397668677741895E-5</v>
      </c>
      <c r="C1400" s="7">
        <v>0</v>
      </c>
    </row>
    <row r="1401" spans="2:3" x14ac:dyDescent="0.2">
      <c r="B1401" s="7">
        <v>0</v>
      </c>
      <c r="C1401" s="7">
        <v>4.7821829526563903E-5</v>
      </c>
    </row>
    <row r="1402" spans="2:3" x14ac:dyDescent="0.2">
      <c r="B1402" s="7">
        <v>0</v>
      </c>
      <c r="C1402" s="7">
        <v>1.7762393824152301E-4</v>
      </c>
    </row>
    <row r="1403" spans="2:3" x14ac:dyDescent="0.2">
      <c r="B1403" s="7">
        <v>1.35819060418037E-4</v>
      </c>
      <c r="C1403" s="7">
        <v>0</v>
      </c>
    </row>
    <row r="1404" spans="2:3" x14ac:dyDescent="0.2">
      <c r="B1404" s="7">
        <v>1.13897387508459E-3</v>
      </c>
      <c r="C1404" s="7">
        <v>1.8604968915810799E-3</v>
      </c>
    </row>
    <row r="1405" spans="2:3" x14ac:dyDescent="0.2">
      <c r="B1405" s="7">
        <v>5.2421391740294898E-5</v>
      </c>
      <c r="C1405" s="7">
        <v>0</v>
      </c>
    </row>
    <row r="1406" spans="2:3" x14ac:dyDescent="0.2">
      <c r="B1406" s="7">
        <v>3.8124648538396302E-5</v>
      </c>
      <c r="C1406" s="7">
        <v>0</v>
      </c>
    </row>
    <row r="1407" spans="2:3" x14ac:dyDescent="0.2">
      <c r="B1407" s="7">
        <v>0</v>
      </c>
      <c r="C1407" s="7">
        <v>1.07029808940405E-4</v>
      </c>
    </row>
    <row r="1408" spans="2:3" x14ac:dyDescent="0.2">
      <c r="B1408" s="7">
        <v>0</v>
      </c>
      <c r="C1408" s="7">
        <v>5.0099059504019302E-5</v>
      </c>
    </row>
    <row r="1409" spans="2:3" x14ac:dyDescent="0.2">
      <c r="B1409" s="7">
        <v>5.9569763341244203E-5</v>
      </c>
      <c r="C1409" s="7">
        <v>0</v>
      </c>
    </row>
    <row r="1410" spans="2:3" x14ac:dyDescent="0.2">
      <c r="B1410" s="7">
        <v>5.7186972807594399E-5</v>
      </c>
      <c r="C1410" s="7">
        <v>0</v>
      </c>
    </row>
    <row r="1411" spans="2:3" x14ac:dyDescent="0.2">
      <c r="B1411" s="7">
        <v>2.8593486403797199E-5</v>
      </c>
      <c r="C1411" s="7">
        <v>0</v>
      </c>
    </row>
    <row r="1412" spans="2:3" x14ac:dyDescent="0.2">
      <c r="B1412" s="7">
        <v>9.5311621345990704E-6</v>
      </c>
      <c r="C1412" s="7">
        <v>0</v>
      </c>
    </row>
    <row r="1413" spans="2:3" x14ac:dyDescent="0.2">
      <c r="B1413" s="7">
        <v>7.86320876104423E-5</v>
      </c>
      <c r="C1413" s="7">
        <v>0</v>
      </c>
    </row>
    <row r="1414" spans="2:3" x14ac:dyDescent="0.2">
      <c r="B1414" s="7">
        <v>0</v>
      </c>
      <c r="C1414" s="7">
        <v>4.5544599549108503E-5</v>
      </c>
    </row>
    <row r="1415" spans="2:3" x14ac:dyDescent="0.2">
      <c r="B1415" s="7">
        <v>0</v>
      </c>
      <c r="C1415" s="7">
        <v>2.2772299774554202E-6</v>
      </c>
    </row>
    <row r="1416" spans="2:3" x14ac:dyDescent="0.2">
      <c r="B1416" s="7">
        <v>9.7694411879640505E-5</v>
      </c>
      <c r="C1416" s="7">
        <v>0</v>
      </c>
    </row>
    <row r="1417" spans="2:3" x14ac:dyDescent="0.2">
      <c r="B1417" s="7">
        <v>1.0245999294694001E-4</v>
      </c>
      <c r="C1417" s="7">
        <v>3.6435679639286797E-5</v>
      </c>
    </row>
    <row r="1418" spans="2:3" x14ac:dyDescent="0.2">
      <c r="B1418" s="7">
        <v>0</v>
      </c>
      <c r="C1418" s="7">
        <v>4.5544599549108497E-6</v>
      </c>
    </row>
    <row r="1419" spans="2:3" x14ac:dyDescent="0.2">
      <c r="B1419" s="7">
        <v>9.7694411879640505E-5</v>
      </c>
      <c r="C1419" s="7">
        <v>3.8712909616742197E-5</v>
      </c>
    </row>
    <row r="1420" spans="2:3" x14ac:dyDescent="0.2">
      <c r="B1420" s="7">
        <v>0</v>
      </c>
      <c r="C1420" s="7">
        <v>4.5544599549108503E-5</v>
      </c>
    </row>
    <row r="1421" spans="2:3" x14ac:dyDescent="0.2">
      <c r="B1421" s="7">
        <v>2.3827905336497699E-5</v>
      </c>
      <c r="C1421" s="7">
        <v>0</v>
      </c>
    </row>
    <row r="1422" spans="2:3" x14ac:dyDescent="0.2">
      <c r="B1422" s="7">
        <v>0</v>
      </c>
      <c r="C1422" s="7">
        <v>4.5544599549108503E-5</v>
      </c>
    </row>
    <row r="1423" spans="2:3" x14ac:dyDescent="0.2">
      <c r="B1423" s="7">
        <v>3.8124648538396302E-5</v>
      </c>
      <c r="C1423" s="7">
        <v>6.6039669346207295E-5</v>
      </c>
    </row>
    <row r="1424" spans="2:3" x14ac:dyDescent="0.2">
      <c r="B1424" s="7">
        <v>0</v>
      </c>
      <c r="C1424" s="7">
        <v>2.2772299774554202E-6</v>
      </c>
    </row>
    <row r="1425" spans="2:3" x14ac:dyDescent="0.2">
      <c r="B1425" s="7">
        <v>0</v>
      </c>
      <c r="C1425" s="7">
        <v>6.8316899323662702E-6</v>
      </c>
    </row>
    <row r="1426" spans="2:3" x14ac:dyDescent="0.2">
      <c r="B1426" s="7">
        <v>1.09608364547889E-4</v>
      </c>
      <c r="C1426" s="7">
        <v>5.2376289481474702E-5</v>
      </c>
    </row>
    <row r="1427" spans="2:3" x14ac:dyDescent="0.2">
      <c r="B1427" s="7">
        <v>4.7655810672995403E-6</v>
      </c>
      <c r="C1427" s="7">
        <v>0</v>
      </c>
    </row>
    <row r="1428" spans="2:3" x14ac:dyDescent="0.2">
      <c r="B1428" s="7">
        <v>2.3827905336497701E-6</v>
      </c>
      <c r="C1428" s="7">
        <v>0</v>
      </c>
    </row>
    <row r="1429" spans="2:3" x14ac:dyDescent="0.2">
      <c r="B1429" s="7">
        <v>2.8593486403797199E-5</v>
      </c>
      <c r="C1429" s="7">
        <v>0</v>
      </c>
    </row>
    <row r="1430" spans="2:3" x14ac:dyDescent="0.2">
      <c r="B1430" s="7">
        <v>4.52730201393456E-5</v>
      </c>
      <c r="C1430" s="7">
        <v>0</v>
      </c>
    </row>
    <row r="1431" spans="2:3" x14ac:dyDescent="0.2">
      <c r="B1431" s="7">
        <v>0</v>
      </c>
      <c r="C1431" s="7">
        <v>4.5544599549108503E-5</v>
      </c>
    </row>
    <row r="1432" spans="2:3" x14ac:dyDescent="0.2">
      <c r="B1432" s="7">
        <v>0</v>
      </c>
      <c r="C1432" s="7">
        <v>3.6435679639286797E-5</v>
      </c>
    </row>
    <row r="1433" spans="2:3" x14ac:dyDescent="0.2">
      <c r="B1433" s="7">
        <v>0</v>
      </c>
      <c r="C1433" s="7">
        <v>2.2772299774554202E-6</v>
      </c>
    </row>
    <row r="1434" spans="2:3" x14ac:dyDescent="0.2">
      <c r="B1434" s="7">
        <v>5.00386012066451E-5</v>
      </c>
      <c r="C1434" s="7">
        <v>4.3267369571653002E-5</v>
      </c>
    </row>
    <row r="1435" spans="2:3" x14ac:dyDescent="0.2">
      <c r="B1435" s="7">
        <v>0</v>
      </c>
      <c r="C1435" s="7">
        <v>2.2772299774554202E-6</v>
      </c>
    </row>
    <row r="1436" spans="2:3" x14ac:dyDescent="0.2">
      <c r="B1436" s="7">
        <v>9.05460402786912E-5</v>
      </c>
      <c r="C1436" s="7">
        <v>0</v>
      </c>
    </row>
    <row r="1437" spans="2:3" x14ac:dyDescent="0.2">
      <c r="B1437" s="7">
        <v>4.9800322153280101E-4</v>
      </c>
      <c r="C1437" s="7">
        <v>6.4217885364242896E-4</v>
      </c>
    </row>
    <row r="1438" spans="2:3" x14ac:dyDescent="0.2">
      <c r="B1438" s="7">
        <v>0</v>
      </c>
      <c r="C1438" s="7">
        <v>2.2772299774554202E-6</v>
      </c>
    </row>
    <row r="1439" spans="2:3" x14ac:dyDescent="0.2">
      <c r="B1439" s="7">
        <v>0</v>
      </c>
      <c r="C1439" s="7">
        <v>3.6435679639286797E-5</v>
      </c>
    </row>
    <row r="1440" spans="2:3" x14ac:dyDescent="0.2">
      <c r="B1440" s="7">
        <v>2.6210695870147402E-5</v>
      </c>
      <c r="C1440" s="7">
        <v>0</v>
      </c>
    </row>
    <row r="1441" spans="2:3" x14ac:dyDescent="0.2">
      <c r="B1441" s="7">
        <v>1.0245999294694001E-4</v>
      </c>
      <c r="C1441" s="7">
        <v>0</v>
      </c>
    </row>
    <row r="1442" spans="2:3" x14ac:dyDescent="0.2">
      <c r="B1442" s="7">
        <v>2.3827905336497701E-6</v>
      </c>
      <c r="C1442" s="7">
        <v>0</v>
      </c>
    </row>
    <row r="1443" spans="2:3" x14ac:dyDescent="0.2">
      <c r="B1443" s="7">
        <v>4.52730201393456E-5</v>
      </c>
      <c r="C1443" s="7">
        <v>1.04752578962949E-4</v>
      </c>
    </row>
    <row r="1444" spans="2:3" x14ac:dyDescent="0.2">
      <c r="B1444" s="7">
        <v>0</v>
      </c>
      <c r="C1444" s="7">
        <v>1.4346548857969201E-4</v>
      </c>
    </row>
    <row r="1445" spans="2:3" x14ac:dyDescent="0.2">
      <c r="B1445" s="7">
        <v>0</v>
      </c>
      <c r="C1445" s="7">
        <v>1.9128731810625599E-4</v>
      </c>
    </row>
    <row r="1446" spans="2:3" x14ac:dyDescent="0.2">
      <c r="B1446" s="7">
        <v>5.2421391740294898E-5</v>
      </c>
      <c r="C1446" s="7">
        <v>0</v>
      </c>
    </row>
    <row r="1447" spans="2:3" x14ac:dyDescent="0.2">
      <c r="B1447" s="7">
        <v>0</v>
      </c>
      <c r="C1447" s="7">
        <v>6.1485209391296401E-5</v>
      </c>
    </row>
    <row r="1448" spans="2:3" x14ac:dyDescent="0.2">
      <c r="B1448" s="7">
        <v>0</v>
      </c>
      <c r="C1448" s="7">
        <v>8.4257509165850707E-5</v>
      </c>
    </row>
    <row r="1449" spans="2:3" x14ac:dyDescent="0.2">
      <c r="B1449" s="7">
        <v>8.4183989553846296E-3</v>
      </c>
      <c r="C1449" s="7">
        <v>7.5467401452872698E-3</v>
      </c>
    </row>
    <row r="1450" spans="2:3" x14ac:dyDescent="0.2">
      <c r="B1450" s="7">
        <v>5.00386012066451E-5</v>
      </c>
      <c r="C1450" s="7">
        <v>5.0099059504019302E-5</v>
      </c>
    </row>
    <row r="1451" spans="2:3" x14ac:dyDescent="0.2">
      <c r="B1451" s="7">
        <v>3.8124648538396302E-5</v>
      </c>
      <c r="C1451" s="7">
        <v>0</v>
      </c>
    </row>
    <row r="1452" spans="2:3" x14ac:dyDescent="0.2">
      <c r="B1452" s="7">
        <v>5.00386012066451E-5</v>
      </c>
      <c r="C1452" s="7">
        <v>0</v>
      </c>
    </row>
    <row r="1453" spans="2:3" x14ac:dyDescent="0.2">
      <c r="B1453" s="7">
        <v>0</v>
      </c>
      <c r="C1453" s="7">
        <v>2.2772299774554202E-6</v>
      </c>
    </row>
    <row r="1454" spans="2:3" x14ac:dyDescent="0.2">
      <c r="B1454" s="7">
        <v>3.3359067471096801E-5</v>
      </c>
      <c r="C1454" s="7">
        <v>3.1881219684375897E-5</v>
      </c>
    </row>
    <row r="1455" spans="2:3" x14ac:dyDescent="0.2">
      <c r="B1455" s="7">
        <v>0</v>
      </c>
      <c r="C1455" s="7">
        <v>5.4653519458930203E-5</v>
      </c>
    </row>
    <row r="1456" spans="2:3" x14ac:dyDescent="0.2">
      <c r="B1456" s="7">
        <v>0</v>
      </c>
      <c r="C1456" s="7">
        <v>1.6396055837679E-4</v>
      </c>
    </row>
    <row r="1457" spans="2:3" x14ac:dyDescent="0.2">
      <c r="B1457" s="7">
        <v>2.1445114802847901E-5</v>
      </c>
      <c r="C1457" s="7">
        <v>0</v>
      </c>
    </row>
    <row r="1458" spans="2:3" x14ac:dyDescent="0.2">
      <c r="B1458" s="7">
        <v>0</v>
      </c>
      <c r="C1458" s="7">
        <v>9.5643659053127805E-5</v>
      </c>
    </row>
    <row r="1459" spans="2:3" x14ac:dyDescent="0.2">
      <c r="B1459" s="7">
        <v>3.0976276937446997E-5</v>
      </c>
      <c r="C1459" s="7">
        <v>0</v>
      </c>
    </row>
    <row r="1460" spans="2:3" x14ac:dyDescent="0.2">
      <c r="B1460" s="7">
        <v>0</v>
      </c>
      <c r="C1460" s="7">
        <v>2.2772299774554202E-6</v>
      </c>
    </row>
    <row r="1461" spans="2:3" x14ac:dyDescent="0.2">
      <c r="B1461" s="7">
        <v>4.52730201393456E-5</v>
      </c>
      <c r="C1461" s="7">
        <v>0</v>
      </c>
    </row>
    <row r="1462" spans="2:3" x14ac:dyDescent="0.2">
      <c r="B1462" s="7">
        <v>0</v>
      </c>
      <c r="C1462" s="7">
        <v>5.2376289481474702E-5</v>
      </c>
    </row>
    <row r="1463" spans="2:3" x14ac:dyDescent="0.2">
      <c r="B1463" s="7">
        <v>0</v>
      </c>
      <c r="C1463" s="7">
        <v>2.2772299774554202E-6</v>
      </c>
    </row>
    <row r="1464" spans="2:3" x14ac:dyDescent="0.2">
      <c r="B1464" s="7">
        <v>4.52730201393456E-5</v>
      </c>
      <c r="C1464" s="7">
        <v>0</v>
      </c>
    </row>
    <row r="1465" spans="2:3" x14ac:dyDescent="0.2">
      <c r="B1465" s="7">
        <v>0</v>
      </c>
      <c r="C1465" s="7">
        <v>2.2772299774554202E-6</v>
      </c>
    </row>
    <row r="1466" spans="2:3" x14ac:dyDescent="0.2">
      <c r="B1466" s="7">
        <v>0</v>
      </c>
      <c r="C1466" s="7">
        <v>2.2772299774554202E-6</v>
      </c>
    </row>
    <row r="1467" spans="2:3" x14ac:dyDescent="0.2">
      <c r="B1467" s="7">
        <v>0</v>
      </c>
      <c r="C1467" s="7">
        <v>2.9603989706920501E-5</v>
      </c>
    </row>
    <row r="1468" spans="2:3" x14ac:dyDescent="0.2">
      <c r="B1468" s="7">
        <v>2.92130119425462E-3</v>
      </c>
      <c r="C1468" s="7">
        <v>2.6370323138933801E-3</v>
      </c>
    </row>
    <row r="1469" spans="2:3" x14ac:dyDescent="0.2">
      <c r="B1469" s="7">
        <v>0</v>
      </c>
      <c r="C1469" s="7">
        <v>4.0990139594197603E-5</v>
      </c>
    </row>
    <row r="1470" spans="2:3" x14ac:dyDescent="0.2">
      <c r="B1470" s="7">
        <v>4.52730201393456E-5</v>
      </c>
      <c r="C1470" s="7">
        <v>0</v>
      </c>
    </row>
    <row r="1471" spans="2:3" x14ac:dyDescent="0.2">
      <c r="B1471" s="7">
        <v>3.0976276937446997E-5</v>
      </c>
      <c r="C1471" s="7">
        <v>0</v>
      </c>
    </row>
    <row r="1472" spans="2:3" x14ac:dyDescent="0.2">
      <c r="B1472" s="7">
        <v>5.7186972807594399E-5</v>
      </c>
      <c r="C1472" s="7">
        <v>0</v>
      </c>
    </row>
    <row r="1473" spans="2:3" x14ac:dyDescent="0.2">
      <c r="B1473" s="7">
        <v>5.00386012066451E-5</v>
      </c>
      <c r="C1473" s="7">
        <v>3.1881219684375897E-5</v>
      </c>
    </row>
    <row r="1474" spans="2:3" x14ac:dyDescent="0.2">
      <c r="B1474" s="7">
        <v>3.3359067471096801E-5</v>
      </c>
      <c r="C1474" s="7">
        <v>0</v>
      </c>
    </row>
    <row r="1475" spans="2:3" x14ac:dyDescent="0.2">
      <c r="B1475" s="7">
        <v>2.3827905336497701E-6</v>
      </c>
      <c r="C1475" s="7">
        <v>0</v>
      </c>
    </row>
    <row r="1476" spans="2:3" x14ac:dyDescent="0.2">
      <c r="B1476" s="7">
        <v>1.6679533735548401E-5</v>
      </c>
      <c r="C1476" s="7">
        <v>0</v>
      </c>
    </row>
    <row r="1477" spans="2:3" x14ac:dyDescent="0.2">
      <c r="B1477" s="7">
        <v>0</v>
      </c>
      <c r="C1477" s="7">
        <v>5.2376289481474702E-5</v>
      </c>
    </row>
    <row r="1478" spans="2:3" x14ac:dyDescent="0.2">
      <c r="B1478" s="7">
        <v>0</v>
      </c>
      <c r="C1478" s="7">
        <v>1.5940609842188001E-4</v>
      </c>
    </row>
    <row r="1479" spans="2:3" x14ac:dyDescent="0.2">
      <c r="B1479" s="7">
        <v>2.3827905336497701E-6</v>
      </c>
      <c r="C1479" s="7">
        <v>0</v>
      </c>
    </row>
    <row r="1480" spans="2:3" x14ac:dyDescent="0.2">
      <c r="B1480" s="7">
        <v>4.2890229605695802E-5</v>
      </c>
      <c r="C1480" s="7">
        <v>0</v>
      </c>
    </row>
    <row r="1481" spans="2:3" x14ac:dyDescent="0.2">
      <c r="B1481" s="7">
        <v>4.7655810672995398E-5</v>
      </c>
      <c r="C1481" s="7">
        <v>5.6930749436385602E-5</v>
      </c>
    </row>
    <row r="1482" spans="2:3" x14ac:dyDescent="0.2">
      <c r="B1482" s="7">
        <v>5.7186972807594399E-5</v>
      </c>
      <c r="C1482" s="7">
        <v>0</v>
      </c>
    </row>
    <row r="1483" spans="2:3" x14ac:dyDescent="0.2">
      <c r="B1483" s="7">
        <v>3.5741858004746497E-5</v>
      </c>
      <c r="C1483" s="7">
        <v>0</v>
      </c>
    </row>
    <row r="1484" spans="2:3" x14ac:dyDescent="0.2">
      <c r="B1484" s="7">
        <v>2.1445114802847901E-5</v>
      </c>
      <c r="C1484" s="7">
        <v>0</v>
      </c>
    </row>
    <row r="1485" spans="2:3" x14ac:dyDescent="0.2">
      <c r="B1485" s="7">
        <v>8.3397668677741895E-5</v>
      </c>
      <c r="C1485" s="7">
        <v>0</v>
      </c>
    </row>
    <row r="1486" spans="2:3" x14ac:dyDescent="0.2">
      <c r="B1486" s="7">
        <v>0</v>
      </c>
      <c r="C1486" s="7">
        <v>4.5544599549108497E-6</v>
      </c>
    </row>
    <row r="1487" spans="2:3" x14ac:dyDescent="0.2">
      <c r="B1487" s="7">
        <v>2.3827905336497701E-6</v>
      </c>
      <c r="C1487" s="7">
        <v>0</v>
      </c>
    </row>
    <row r="1488" spans="2:3" x14ac:dyDescent="0.2">
      <c r="B1488" s="7">
        <v>0</v>
      </c>
      <c r="C1488" s="7">
        <v>2.9603989706920501E-5</v>
      </c>
    </row>
    <row r="1489" spans="2:3" x14ac:dyDescent="0.2">
      <c r="B1489" s="7">
        <v>0</v>
      </c>
      <c r="C1489" s="7">
        <v>2.2772299774554202E-6</v>
      </c>
    </row>
    <row r="1490" spans="2:3" x14ac:dyDescent="0.2">
      <c r="B1490" s="7">
        <v>0</v>
      </c>
      <c r="C1490" s="7">
        <v>2.2772299774554202E-6</v>
      </c>
    </row>
    <row r="1491" spans="2:3" x14ac:dyDescent="0.2">
      <c r="B1491" s="7">
        <v>0</v>
      </c>
      <c r="C1491" s="7">
        <v>5.4653519458930203E-5</v>
      </c>
    </row>
    <row r="1492" spans="2:3" x14ac:dyDescent="0.2">
      <c r="B1492" s="7">
        <v>2.1445114802847901E-5</v>
      </c>
      <c r="C1492" s="7">
        <v>0</v>
      </c>
    </row>
    <row r="1493" spans="2:3" x14ac:dyDescent="0.2">
      <c r="B1493" s="7">
        <v>0</v>
      </c>
      <c r="C1493" s="7">
        <v>1.07029808940405E-4</v>
      </c>
    </row>
    <row r="1494" spans="2:3" x14ac:dyDescent="0.2">
      <c r="B1494" s="7">
        <v>3.8124648538396302E-5</v>
      </c>
      <c r="C1494" s="7">
        <v>4.5544599549108503E-5</v>
      </c>
    </row>
    <row r="1495" spans="2:3" x14ac:dyDescent="0.2">
      <c r="B1495" s="7">
        <v>0</v>
      </c>
      <c r="C1495" s="7">
        <v>2.2772299774554202E-6</v>
      </c>
    </row>
    <row r="1496" spans="2:3" x14ac:dyDescent="0.2">
      <c r="B1496" s="7">
        <v>2.3827905336497701E-6</v>
      </c>
      <c r="C1496" s="7">
        <v>0</v>
      </c>
    </row>
    <row r="1497" spans="2:3" x14ac:dyDescent="0.2">
      <c r="B1497" s="7">
        <v>4.7655810672995398E-5</v>
      </c>
      <c r="C1497" s="7">
        <v>4.5544599549108503E-5</v>
      </c>
    </row>
    <row r="1498" spans="2:3" x14ac:dyDescent="0.2">
      <c r="B1498" s="7">
        <v>0</v>
      </c>
      <c r="C1498" s="7">
        <v>3.4158449661831398E-5</v>
      </c>
    </row>
    <row r="1499" spans="2:3" x14ac:dyDescent="0.2">
      <c r="B1499" s="7">
        <v>0</v>
      </c>
      <c r="C1499" s="7">
        <v>2.2772299774554202E-6</v>
      </c>
    </row>
    <row r="1500" spans="2:3" x14ac:dyDescent="0.2">
      <c r="B1500" s="7">
        <v>4.7655810672995398E-5</v>
      </c>
      <c r="C1500" s="7">
        <v>0</v>
      </c>
    </row>
    <row r="1501" spans="2:3" x14ac:dyDescent="0.2">
      <c r="B1501" s="7">
        <v>0</v>
      </c>
      <c r="C1501" s="7">
        <v>4.0990139594197603E-5</v>
      </c>
    </row>
    <row r="1502" spans="2:3" x14ac:dyDescent="0.2">
      <c r="B1502" s="7">
        <v>1.1675673614883899E-4</v>
      </c>
      <c r="C1502" s="7">
        <v>9.1089199098216898E-5</v>
      </c>
    </row>
    <row r="1503" spans="2:3" x14ac:dyDescent="0.2">
      <c r="B1503" s="7">
        <v>1.0007720241329E-4</v>
      </c>
      <c r="C1503" s="7">
        <v>0</v>
      </c>
    </row>
    <row r="1504" spans="2:3" x14ac:dyDescent="0.2">
      <c r="B1504" s="7">
        <v>0</v>
      </c>
      <c r="C1504" s="7">
        <v>4.5544599549108503E-5</v>
      </c>
    </row>
    <row r="1505" spans="2:3" x14ac:dyDescent="0.2">
      <c r="B1505" s="7">
        <v>0</v>
      </c>
      <c r="C1505" s="7">
        <v>2.2772299774554202E-6</v>
      </c>
    </row>
    <row r="1506" spans="2:3" x14ac:dyDescent="0.2">
      <c r="B1506" s="7">
        <v>5.2421391740294898E-5</v>
      </c>
      <c r="C1506" s="7">
        <v>0</v>
      </c>
    </row>
    <row r="1507" spans="2:3" x14ac:dyDescent="0.2">
      <c r="B1507" s="7">
        <v>2.3827905336497701E-6</v>
      </c>
      <c r="C1507" s="7">
        <v>0</v>
      </c>
    </row>
    <row r="1508" spans="2:3" x14ac:dyDescent="0.2">
      <c r="B1508" s="7">
        <v>5.4804182273944703E-5</v>
      </c>
      <c r="C1508" s="7">
        <v>0</v>
      </c>
    </row>
    <row r="1509" spans="2:3" x14ac:dyDescent="0.2">
      <c r="B1509" s="7">
        <v>7.6249297076792604E-5</v>
      </c>
      <c r="C1509" s="7">
        <v>2.6871313733974002E-4</v>
      </c>
    </row>
    <row r="1510" spans="2:3" x14ac:dyDescent="0.2">
      <c r="B1510" s="7">
        <v>3.8124648538396302E-5</v>
      </c>
      <c r="C1510" s="7">
        <v>0</v>
      </c>
    </row>
    <row r="1511" spans="2:3" x14ac:dyDescent="0.2">
      <c r="B1511" s="7">
        <v>8.5780459211391605E-5</v>
      </c>
      <c r="C1511" s="7">
        <v>0</v>
      </c>
    </row>
    <row r="1512" spans="2:3" x14ac:dyDescent="0.2">
      <c r="B1512" s="7">
        <v>2.8593486403797199E-5</v>
      </c>
      <c r="C1512" s="7">
        <v>0</v>
      </c>
    </row>
    <row r="1513" spans="2:3" x14ac:dyDescent="0.2">
      <c r="B1513" s="7">
        <v>0</v>
      </c>
      <c r="C1513" s="7">
        <v>2.2772299774554202E-6</v>
      </c>
    </row>
    <row r="1514" spans="2:3" x14ac:dyDescent="0.2">
      <c r="B1514" s="7">
        <v>0</v>
      </c>
      <c r="C1514" s="7">
        <v>4.3267369571653002E-5</v>
      </c>
    </row>
    <row r="1515" spans="2:3" x14ac:dyDescent="0.2">
      <c r="B1515" s="7">
        <v>3.8124648538396302E-5</v>
      </c>
      <c r="C1515" s="7">
        <v>5.0099059504019302E-5</v>
      </c>
    </row>
    <row r="1516" spans="2:3" x14ac:dyDescent="0.2">
      <c r="B1516" s="7">
        <v>4.7655810672995398E-5</v>
      </c>
      <c r="C1516" s="7">
        <v>0</v>
      </c>
    </row>
    <row r="1517" spans="2:3" x14ac:dyDescent="0.2">
      <c r="B1517" s="7">
        <v>0</v>
      </c>
      <c r="C1517" s="7">
        <v>1.13861498872771E-4</v>
      </c>
    </row>
    <row r="1518" spans="2:3" x14ac:dyDescent="0.2">
      <c r="B1518" s="7">
        <v>2.3827905336497701E-6</v>
      </c>
      <c r="C1518" s="7">
        <v>0</v>
      </c>
    </row>
    <row r="1519" spans="2:3" x14ac:dyDescent="0.2">
      <c r="B1519" s="7">
        <v>4.52730201393456E-5</v>
      </c>
      <c r="C1519" s="7">
        <v>0</v>
      </c>
    </row>
    <row r="1520" spans="2:3" x14ac:dyDescent="0.2">
      <c r="B1520" s="7">
        <v>0</v>
      </c>
      <c r="C1520" s="7">
        <v>2.2772299774554202E-6</v>
      </c>
    </row>
    <row r="1521" spans="2:3" x14ac:dyDescent="0.2">
      <c r="B1521" s="7">
        <v>2.6210695870147402E-5</v>
      </c>
      <c r="C1521" s="7">
        <v>3.4158449661831398E-5</v>
      </c>
    </row>
    <row r="1522" spans="2:3" x14ac:dyDescent="0.2">
      <c r="B1522" s="7">
        <v>2.3827905336497701E-6</v>
      </c>
      <c r="C1522" s="7">
        <v>0</v>
      </c>
    </row>
    <row r="1523" spans="2:3" x14ac:dyDescent="0.2">
      <c r="B1523" s="7">
        <v>3.0976276937446997E-5</v>
      </c>
      <c r="C1523" s="7">
        <v>0</v>
      </c>
    </row>
    <row r="1524" spans="2:3" x14ac:dyDescent="0.2">
      <c r="B1524" s="7">
        <v>7.1483716009492995E-5</v>
      </c>
      <c r="C1524" s="7">
        <v>2.57326987452463E-4</v>
      </c>
    </row>
    <row r="1525" spans="2:3" x14ac:dyDescent="0.2">
      <c r="B1525" s="7">
        <v>0</v>
      </c>
      <c r="C1525" s="7">
        <v>2.2772299774554202E-6</v>
      </c>
    </row>
    <row r="1526" spans="2:3" x14ac:dyDescent="0.2">
      <c r="B1526" s="7">
        <v>0</v>
      </c>
      <c r="C1526" s="7">
        <v>3.4158449661831398E-5</v>
      </c>
    </row>
    <row r="1527" spans="2:3" x14ac:dyDescent="0.2">
      <c r="B1527" s="7">
        <v>2.3827905336497701E-6</v>
      </c>
      <c r="C1527" s="7">
        <v>0</v>
      </c>
    </row>
    <row r="1528" spans="2:3" x14ac:dyDescent="0.2">
      <c r="B1528" s="7">
        <v>3.0976276937446997E-5</v>
      </c>
      <c r="C1528" s="7">
        <v>0</v>
      </c>
    </row>
    <row r="1529" spans="2:3" x14ac:dyDescent="0.2">
      <c r="B1529" s="7">
        <v>0</v>
      </c>
      <c r="C1529" s="7">
        <v>6.6039669346207295E-5</v>
      </c>
    </row>
    <row r="1530" spans="2:3" x14ac:dyDescent="0.2">
      <c r="B1530" s="7">
        <v>0</v>
      </c>
      <c r="C1530" s="7">
        <v>1.25247648760048E-4</v>
      </c>
    </row>
    <row r="1531" spans="2:3" x14ac:dyDescent="0.2">
      <c r="B1531" s="7">
        <v>5.4804182273944703E-5</v>
      </c>
      <c r="C1531" s="7">
        <v>0</v>
      </c>
    </row>
    <row r="1532" spans="2:3" x14ac:dyDescent="0.2">
      <c r="B1532" s="7">
        <v>2.8593486403797199E-5</v>
      </c>
      <c r="C1532" s="7">
        <v>0</v>
      </c>
    </row>
    <row r="1533" spans="2:3" x14ac:dyDescent="0.2">
      <c r="B1533" s="7">
        <v>0</v>
      </c>
      <c r="C1533" s="7">
        <v>4.7821829526563903E-5</v>
      </c>
    </row>
    <row r="1534" spans="2:3" x14ac:dyDescent="0.2">
      <c r="B1534" s="7">
        <v>0</v>
      </c>
      <c r="C1534" s="7">
        <v>6.3762439368751793E-5</v>
      </c>
    </row>
    <row r="1535" spans="2:3" x14ac:dyDescent="0.2">
      <c r="B1535" s="7">
        <v>2.6210695870147402E-5</v>
      </c>
      <c r="C1535" s="7">
        <v>0</v>
      </c>
    </row>
    <row r="1536" spans="2:3" x14ac:dyDescent="0.2">
      <c r="B1536" s="7">
        <v>2.3827905336497701E-6</v>
      </c>
      <c r="C1536" s="7">
        <v>0</v>
      </c>
    </row>
    <row r="1537" spans="2:3" x14ac:dyDescent="0.2">
      <c r="B1537" s="7">
        <v>5.2421391740294898E-5</v>
      </c>
      <c r="C1537" s="7">
        <v>0</v>
      </c>
    </row>
    <row r="1538" spans="2:3" x14ac:dyDescent="0.2">
      <c r="B1538" s="7">
        <v>9.2928830812341004E-5</v>
      </c>
      <c r="C1538" s="7">
        <v>0</v>
      </c>
    </row>
    <row r="1539" spans="2:3" x14ac:dyDescent="0.2">
      <c r="B1539" s="7">
        <v>7.86320876104423E-5</v>
      </c>
      <c r="C1539" s="7">
        <v>0</v>
      </c>
    </row>
    <row r="1540" spans="2:3" x14ac:dyDescent="0.2">
      <c r="B1540" s="7">
        <v>2.8593486403797199E-5</v>
      </c>
      <c r="C1540" s="7">
        <v>2.0495069797098801E-5</v>
      </c>
    </row>
    <row r="1541" spans="2:3" x14ac:dyDescent="0.2">
      <c r="B1541" s="7">
        <v>1.19139526682488E-4</v>
      </c>
      <c r="C1541" s="7">
        <v>0</v>
      </c>
    </row>
    <row r="1542" spans="2:3" x14ac:dyDescent="0.2">
      <c r="B1542" s="7">
        <v>6.6718134942193494E-5</v>
      </c>
      <c r="C1542" s="7">
        <v>0</v>
      </c>
    </row>
    <row r="1543" spans="2:3" x14ac:dyDescent="0.2">
      <c r="B1543" s="7">
        <v>8.5780459211391605E-5</v>
      </c>
      <c r="C1543" s="7">
        <v>0</v>
      </c>
    </row>
    <row r="1544" spans="2:3" x14ac:dyDescent="0.2">
      <c r="B1544" s="7">
        <v>0</v>
      </c>
      <c r="C1544" s="7">
        <v>2.2772299774554202E-6</v>
      </c>
    </row>
    <row r="1545" spans="2:3" x14ac:dyDescent="0.2">
      <c r="B1545" s="7">
        <v>0</v>
      </c>
      <c r="C1545" s="7">
        <v>5.4653519458930203E-5</v>
      </c>
    </row>
    <row r="1546" spans="2:3" x14ac:dyDescent="0.2">
      <c r="B1546" s="7">
        <v>8.1014878144092104E-5</v>
      </c>
      <c r="C1546" s="7">
        <v>0</v>
      </c>
    </row>
    <row r="1547" spans="2:3" x14ac:dyDescent="0.2">
      <c r="B1547" s="7">
        <v>2.3827905336497701E-6</v>
      </c>
      <c r="C1547" s="7">
        <v>0</v>
      </c>
    </row>
    <row r="1548" spans="2:3" x14ac:dyDescent="0.2">
      <c r="B1548" s="7">
        <v>5.2421391740294898E-5</v>
      </c>
      <c r="C1548" s="7">
        <v>0</v>
      </c>
    </row>
    <row r="1549" spans="2:3" x14ac:dyDescent="0.2">
      <c r="B1549" s="7">
        <v>0</v>
      </c>
      <c r="C1549" s="7">
        <v>2.5049529752009699E-5</v>
      </c>
    </row>
    <row r="1550" spans="2:3" x14ac:dyDescent="0.2">
      <c r="B1550" s="7">
        <v>4.52730201393456E-5</v>
      </c>
      <c r="C1550" s="7">
        <v>0</v>
      </c>
    </row>
    <row r="1551" spans="2:3" x14ac:dyDescent="0.2">
      <c r="B1551" s="7">
        <v>3.74098113783014E-4</v>
      </c>
      <c r="C1551" s="7">
        <v>1.26613986746522E-3</v>
      </c>
    </row>
    <row r="1552" spans="2:3" x14ac:dyDescent="0.2">
      <c r="B1552" s="7">
        <v>0</v>
      </c>
      <c r="C1552" s="7">
        <v>5.2376289481474702E-5</v>
      </c>
    </row>
    <row r="1553" spans="2:3" x14ac:dyDescent="0.2">
      <c r="B1553" s="7">
        <v>1.0245999294694001E-4</v>
      </c>
      <c r="C1553" s="7">
        <v>1.2297041878259299E-4</v>
      </c>
    </row>
    <row r="1554" spans="2:3" x14ac:dyDescent="0.2">
      <c r="B1554" s="7">
        <v>0</v>
      </c>
      <c r="C1554" s="7">
        <v>2.2772299774554202E-6</v>
      </c>
    </row>
    <row r="1555" spans="2:3" x14ac:dyDescent="0.2">
      <c r="B1555" s="7">
        <v>0</v>
      </c>
      <c r="C1555" s="7">
        <v>4.3267369571653002E-5</v>
      </c>
    </row>
    <row r="1556" spans="2:3" x14ac:dyDescent="0.2">
      <c r="B1556" s="7">
        <v>0</v>
      </c>
      <c r="C1556" s="7">
        <v>2.2772299774554202E-6</v>
      </c>
    </row>
    <row r="1557" spans="2:3" x14ac:dyDescent="0.2">
      <c r="B1557" s="7">
        <v>0</v>
      </c>
      <c r="C1557" s="7">
        <v>4.0990139594197603E-5</v>
      </c>
    </row>
    <row r="1558" spans="2:3" x14ac:dyDescent="0.2">
      <c r="B1558" s="7">
        <v>3.0976276937446997E-5</v>
      </c>
      <c r="C1558" s="7">
        <v>1.8217839819643399E-5</v>
      </c>
    </row>
    <row r="1559" spans="2:3" x14ac:dyDescent="0.2">
      <c r="B1559" s="7">
        <v>0</v>
      </c>
      <c r="C1559" s="7">
        <v>7.5148589256029001E-5</v>
      </c>
    </row>
    <row r="1560" spans="2:3" x14ac:dyDescent="0.2">
      <c r="B1560" s="7">
        <v>2.8593486403797199E-5</v>
      </c>
      <c r="C1560" s="7">
        <v>0</v>
      </c>
    </row>
    <row r="1561" spans="2:3" x14ac:dyDescent="0.2">
      <c r="B1561" s="7">
        <v>1.2152231721613799E-4</v>
      </c>
      <c r="C1561" s="7">
        <v>1.9128731810625599E-4</v>
      </c>
    </row>
    <row r="1562" spans="2:3" x14ac:dyDescent="0.2">
      <c r="B1562" s="7">
        <v>5.4804182273944703E-5</v>
      </c>
      <c r="C1562" s="7">
        <v>0</v>
      </c>
    </row>
    <row r="1563" spans="2:3" x14ac:dyDescent="0.2">
      <c r="B1563" s="7">
        <v>2.3827905336497701E-6</v>
      </c>
      <c r="C1563" s="7">
        <v>0</v>
      </c>
    </row>
    <row r="1564" spans="2:3" x14ac:dyDescent="0.2">
      <c r="B1564" s="7">
        <v>1.7870929002373299E-4</v>
      </c>
      <c r="C1564" s="7">
        <v>8.8811969120761506E-5</v>
      </c>
    </row>
    <row r="1565" spans="2:3" x14ac:dyDescent="0.2">
      <c r="B1565" s="7">
        <v>7.1483716009492998E-6</v>
      </c>
      <c r="C1565" s="7">
        <v>0</v>
      </c>
    </row>
    <row r="1566" spans="2:3" x14ac:dyDescent="0.2">
      <c r="B1566" s="7">
        <v>2.3827905336497701E-6</v>
      </c>
      <c r="C1566" s="7">
        <v>1.13861498872771E-5</v>
      </c>
    </row>
    <row r="1567" spans="2:3" x14ac:dyDescent="0.2">
      <c r="B1567" s="7">
        <v>0</v>
      </c>
      <c r="C1567" s="7">
        <v>9.1089199098216898E-5</v>
      </c>
    </row>
    <row r="1568" spans="2:3" x14ac:dyDescent="0.2">
      <c r="B1568" s="7">
        <v>0</v>
      </c>
      <c r="C1568" s="7">
        <v>6.3762439368751793E-5</v>
      </c>
    </row>
    <row r="1569" spans="2:3" x14ac:dyDescent="0.2">
      <c r="B1569" s="7">
        <v>4.2890229605695802E-5</v>
      </c>
      <c r="C1569" s="7">
        <v>0</v>
      </c>
    </row>
    <row r="1570" spans="2:3" x14ac:dyDescent="0.2">
      <c r="B1570" s="7">
        <v>5.7186972807594399E-5</v>
      </c>
      <c r="C1570" s="7">
        <v>0</v>
      </c>
    </row>
    <row r="1571" spans="2:3" x14ac:dyDescent="0.2">
      <c r="B1571" s="7">
        <v>7.1483716009492998E-6</v>
      </c>
      <c r="C1571" s="7">
        <v>0</v>
      </c>
    </row>
    <row r="1572" spans="2:3" x14ac:dyDescent="0.2">
      <c r="B1572" s="7">
        <v>1.2390510774978799E-4</v>
      </c>
      <c r="C1572" s="7">
        <v>0</v>
      </c>
    </row>
    <row r="1573" spans="2:3" x14ac:dyDescent="0.2">
      <c r="B1573" s="7">
        <v>2.3827905336497701E-6</v>
      </c>
      <c r="C1573" s="7">
        <v>0</v>
      </c>
    </row>
    <row r="1574" spans="2:3" x14ac:dyDescent="0.2">
      <c r="B1574" s="7">
        <v>4.7655810672995398E-5</v>
      </c>
      <c r="C1574" s="7">
        <v>2.5049529752009699E-5</v>
      </c>
    </row>
    <row r="1575" spans="2:3" x14ac:dyDescent="0.2">
      <c r="B1575" s="7">
        <v>0</v>
      </c>
      <c r="C1575" s="7">
        <v>5.0099059504019302E-5</v>
      </c>
    </row>
    <row r="1576" spans="2:3" x14ac:dyDescent="0.2">
      <c r="B1576" s="7">
        <v>0</v>
      </c>
      <c r="C1576" s="7">
        <v>3.4158449661831398E-5</v>
      </c>
    </row>
    <row r="1577" spans="2:3" x14ac:dyDescent="0.2">
      <c r="B1577" s="7">
        <v>2.3827905336497701E-6</v>
      </c>
      <c r="C1577" s="7">
        <v>0</v>
      </c>
    </row>
    <row r="1578" spans="2:3" x14ac:dyDescent="0.2">
      <c r="B1578" s="7">
        <v>2.3827905336497701E-6</v>
      </c>
      <c r="C1578" s="7">
        <v>0</v>
      </c>
    </row>
    <row r="1579" spans="2:3" x14ac:dyDescent="0.2">
      <c r="B1579" s="7">
        <v>2.8593486403797199E-5</v>
      </c>
      <c r="C1579" s="7">
        <v>0</v>
      </c>
    </row>
    <row r="1580" spans="2:3" x14ac:dyDescent="0.2">
      <c r="B1580" s="7">
        <v>4.05074390720461E-5</v>
      </c>
      <c r="C1580" s="7">
        <v>0</v>
      </c>
    </row>
    <row r="1581" spans="2:3" x14ac:dyDescent="0.2">
      <c r="B1581" s="7">
        <v>0</v>
      </c>
      <c r="C1581" s="7">
        <v>8.1980279188395206E-5</v>
      </c>
    </row>
    <row r="1582" spans="2:3" x14ac:dyDescent="0.2">
      <c r="B1582" s="7">
        <v>3.8124648538396302E-5</v>
      </c>
      <c r="C1582" s="7">
        <v>0</v>
      </c>
    </row>
    <row r="1583" spans="2:3" x14ac:dyDescent="0.2">
      <c r="B1583" s="7">
        <v>0</v>
      </c>
      <c r="C1583" s="7">
        <v>5.9207979413841001E-5</v>
      </c>
    </row>
    <row r="1584" spans="2:3" x14ac:dyDescent="0.2">
      <c r="B1584" s="7">
        <v>3.8243788065078798E-3</v>
      </c>
      <c r="C1584" s="7">
        <v>3.4750529455969798E-3</v>
      </c>
    </row>
    <row r="1585" spans="2:3" x14ac:dyDescent="0.2">
      <c r="B1585" s="7">
        <v>0</v>
      </c>
      <c r="C1585" s="7">
        <v>1.9128731810625599E-4</v>
      </c>
    </row>
    <row r="1586" spans="2:3" x14ac:dyDescent="0.2">
      <c r="B1586" s="7">
        <v>0</v>
      </c>
      <c r="C1586" s="7">
        <v>2.2772299774554202E-6</v>
      </c>
    </row>
    <row r="1587" spans="2:3" x14ac:dyDescent="0.2">
      <c r="B1587" s="7">
        <v>1.64412546821834E-4</v>
      </c>
      <c r="C1587" s="7">
        <v>2.7326759729465101E-5</v>
      </c>
    </row>
    <row r="1588" spans="2:3" x14ac:dyDescent="0.2">
      <c r="B1588" s="7">
        <v>0</v>
      </c>
      <c r="C1588" s="7">
        <v>2.2772299774554202E-6</v>
      </c>
    </row>
    <row r="1589" spans="2:3" x14ac:dyDescent="0.2">
      <c r="B1589" s="7">
        <v>8.8163249745041396E-5</v>
      </c>
      <c r="C1589" s="7">
        <v>1.5712886844442399E-4</v>
      </c>
    </row>
    <row r="1590" spans="2:3" x14ac:dyDescent="0.2">
      <c r="B1590" s="7">
        <v>0</v>
      </c>
      <c r="C1590" s="7">
        <v>1.13861498872771E-5</v>
      </c>
    </row>
    <row r="1591" spans="2:3" x14ac:dyDescent="0.2">
      <c r="B1591" s="7">
        <v>3.5741858004746497E-5</v>
      </c>
      <c r="C1591" s="7">
        <v>0</v>
      </c>
    </row>
    <row r="1592" spans="2:3" x14ac:dyDescent="0.2">
      <c r="B1592" s="7">
        <v>2.6210695870147402E-5</v>
      </c>
      <c r="C1592" s="7">
        <v>0</v>
      </c>
    </row>
    <row r="1593" spans="2:3" x14ac:dyDescent="0.2">
      <c r="B1593" s="7">
        <v>0</v>
      </c>
      <c r="C1593" s="7">
        <v>8.6534739143306099E-5</v>
      </c>
    </row>
    <row r="1594" spans="2:3" x14ac:dyDescent="0.2">
      <c r="B1594" s="7">
        <v>2.3827905336497701E-6</v>
      </c>
      <c r="C1594" s="7">
        <v>0</v>
      </c>
    </row>
    <row r="1595" spans="2:3" x14ac:dyDescent="0.2">
      <c r="B1595" s="7">
        <v>9.5311621345990704E-6</v>
      </c>
      <c r="C1595" s="7">
        <v>0</v>
      </c>
    </row>
    <row r="1596" spans="2:3" x14ac:dyDescent="0.2">
      <c r="B1596" s="7">
        <v>2.3589626283132699E-4</v>
      </c>
      <c r="C1596" s="7">
        <v>3.1653496686630402E-4</v>
      </c>
    </row>
    <row r="1597" spans="2:3" x14ac:dyDescent="0.2">
      <c r="B1597" s="7">
        <v>0</v>
      </c>
      <c r="C1597" s="7">
        <v>2.2772299774554202E-6</v>
      </c>
    </row>
    <row r="1598" spans="2:3" x14ac:dyDescent="0.2">
      <c r="B1598" s="7">
        <v>0</v>
      </c>
      <c r="C1598" s="7">
        <v>3.4158449661831398E-5</v>
      </c>
    </row>
    <row r="1599" spans="2:3" x14ac:dyDescent="0.2">
      <c r="B1599" s="7">
        <v>4.2890229605695802E-5</v>
      </c>
      <c r="C1599" s="7">
        <v>0</v>
      </c>
    </row>
    <row r="1600" spans="2:3" x14ac:dyDescent="0.2">
      <c r="B1600" s="7">
        <v>4.05074390720461E-5</v>
      </c>
      <c r="C1600" s="7">
        <v>0</v>
      </c>
    </row>
    <row r="1601" spans="2:3" x14ac:dyDescent="0.2">
      <c r="B1601" s="7">
        <v>6.6718134942193494E-5</v>
      </c>
      <c r="C1601" s="7">
        <v>0</v>
      </c>
    </row>
    <row r="1602" spans="2:3" x14ac:dyDescent="0.2">
      <c r="B1602" s="7">
        <v>0</v>
      </c>
      <c r="C1602" s="7">
        <v>2.2772299774554202E-6</v>
      </c>
    </row>
    <row r="1603" spans="2:3" x14ac:dyDescent="0.2">
      <c r="B1603" s="7">
        <v>2.3827905336497701E-6</v>
      </c>
      <c r="C1603" s="7">
        <v>0</v>
      </c>
    </row>
    <row r="1604" spans="2:3" x14ac:dyDescent="0.2">
      <c r="B1604" s="7">
        <v>4.52730201393456E-5</v>
      </c>
      <c r="C1604" s="7">
        <v>0</v>
      </c>
    </row>
    <row r="1605" spans="2:3" x14ac:dyDescent="0.2">
      <c r="B1605" s="7">
        <v>0</v>
      </c>
      <c r="C1605" s="7">
        <v>4.5544599549108497E-6</v>
      </c>
    </row>
    <row r="1606" spans="2:3" x14ac:dyDescent="0.2">
      <c r="B1606" s="7">
        <v>0</v>
      </c>
      <c r="C1606" s="7">
        <v>6.3762439368751793E-5</v>
      </c>
    </row>
    <row r="1607" spans="2:3" x14ac:dyDescent="0.2">
      <c r="B1607" s="7">
        <v>0</v>
      </c>
      <c r="C1607" s="7">
        <v>2.2772299774554201E-5</v>
      </c>
    </row>
    <row r="1608" spans="2:3" x14ac:dyDescent="0.2">
      <c r="B1608" s="7">
        <v>7.1483716009492995E-5</v>
      </c>
      <c r="C1608" s="7">
        <v>9.7920889030583198E-5</v>
      </c>
    </row>
    <row r="1609" spans="2:3" x14ac:dyDescent="0.2">
      <c r="B1609" s="7">
        <v>0</v>
      </c>
      <c r="C1609" s="7">
        <v>2.2772299774554202E-6</v>
      </c>
    </row>
    <row r="1610" spans="2:3" x14ac:dyDescent="0.2">
      <c r="B1610" s="7">
        <v>7.6249297076792604E-5</v>
      </c>
      <c r="C1610" s="7">
        <v>5.0099059504019302E-5</v>
      </c>
    </row>
    <row r="1611" spans="2:3" x14ac:dyDescent="0.2">
      <c r="B1611" s="7">
        <v>4.7655810672995398E-5</v>
      </c>
      <c r="C1611" s="7">
        <v>0</v>
      </c>
    </row>
    <row r="1612" spans="2:3" x14ac:dyDescent="0.2">
      <c r="B1612" s="7">
        <v>4.2890229605695802E-5</v>
      </c>
      <c r="C1612" s="7">
        <v>0</v>
      </c>
    </row>
    <row r="1613" spans="2:3" x14ac:dyDescent="0.2">
      <c r="B1613" s="7">
        <v>3.5741858004746497E-5</v>
      </c>
      <c r="C1613" s="7">
        <v>1.3663379864732499E-4</v>
      </c>
    </row>
    <row r="1614" spans="2:3" x14ac:dyDescent="0.2">
      <c r="B1614" s="7">
        <v>4.7655810672995403E-6</v>
      </c>
      <c r="C1614" s="7">
        <v>0</v>
      </c>
    </row>
    <row r="1615" spans="2:3" x14ac:dyDescent="0.2">
      <c r="B1615" s="7">
        <v>2.6210695870147402E-5</v>
      </c>
      <c r="C1615" s="7">
        <v>0</v>
      </c>
    </row>
    <row r="1616" spans="2:3" x14ac:dyDescent="0.2">
      <c r="B1616" s="7">
        <v>0</v>
      </c>
      <c r="C1616" s="7">
        <v>5.9207979413841001E-5</v>
      </c>
    </row>
    <row r="1617" spans="2:3" x14ac:dyDescent="0.2">
      <c r="B1617" s="7">
        <v>2.3827905336497699E-5</v>
      </c>
      <c r="C1617" s="7">
        <v>0</v>
      </c>
    </row>
    <row r="1618" spans="2:3" x14ac:dyDescent="0.2">
      <c r="B1618" s="7">
        <v>0</v>
      </c>
      <c r="C1618" s="7">
        <v>6.6039669346207295E-5</v>
      </c>
    </row>
    <row r="1619" spans="2:3" x14ac:dyDescent="0.2">
      <c r="B1619" s="7">
        <v>0</v>
      </c>
      <c r="C1619" s="7">
        <v>3.1881219684375897E-5</v>
      </c>
    </row>
    <row r="1620" spans="2:3" x14ac:dyDescent="0.2">
      <c r="B1620" s="7">
        <v>0</v>
      </c>
      <c r="C1620" s="7">
        <v>3.8712909616742197E-5</v>
      </c>
    </row>
    <row r="1621" spans="2:3" x14ac:dyDescent="0.2">
      <c r="B1621" s="7">
        <v>1.6679533735548401E-5</v>
      </c>
      <c r="C1621" s="7">
        <v>0</v>
      </c>
    </row>
    <row r="1622" spans="2:3" x14ac:dyDescent="0.2">
      <c r="B1622" s="7">
        <v>1.5249859415358499E-4</v>
      </c>
      <c r="C1622" s="7">
        <v>0</v>
      </c>
    </row>
    <row r="1623" spans="2:3" x14ac:dyDescent="0.2">
      <c r="B1623" s="7">
        <v>0</v>
      </c>
      <c r="C1623" s="7">
        <v>5.9207979413841001E-5</v>
      </c>
    </row>
    <row r="1624" spans="2:3" x14ac:dyDescent="0.2">
      <c r="B1624" s="7">
        <v>2.3827905336497701E-6</v>
      </c>
      <c r="C1624" s="7">
        <v>0</v>
      </c>
    </row>
    <row r="1625" spans="2:3" x14ac:dyDescent="0.2">
      <c r="B1625" s="7">
        <v>7.1483716009492998E-6</v>
      </c>
      <c r="C1625" s="7">
        <v>0</v>
      </c>
    </row>
    <row r="1626" spans="2:3" x14ac:dyDescent="0.2">
      <c r="B1626" s="7">
        <v>2.3351347229767701E-4</v>
      </c>
      <c r="C1626" s="7">
        <v>1.9128731810625599E-4</v>
      </c>
    </row>
    <row r="1627" spans="2:3" x14ac:dyDescent="0.2">
      <c r="B1627" s="7">
        <v>0</v>
      </c>
      <c r="C1627" s="7">
        <v>4.7821829526563903E-5</v>
      </c>
    </row>
    <row r="1628" spans="2:3" x14ac:dyDescent="0.2">
      <c r="B1628" s="7">
        <v>2.5972416816782501E-4</v>
      </c>
      <c r="C1628" s="7">
        <v>5.9207979413841001E-5</v>
      </c>
    </row>
    <row r="1629" spans="2:3" x14ac:dyDescent="0.2">
      <c r="B1629" s="7">
        <v>1.5726417522088501E-4</v>
      </c>
      <c r="C1629" s="7">
        <v>0</v>
      </c>
    </row>
    <row r="1630" spans="2:3" x14ac:dyDescent="0.2">
      <c r="B1630" s="7">
        <v>7.1483716009492998E-6</v>
      </c>
      <c r="C1630" s="7">
        <v>0</v>
      </c>
    </row>
    <row r="1631" spans="2:3" x14ac:dyDescent="0.2">
      <c r="B1631" s="7">
        <v>1.42967432018986E-5</v>
      </c>
      <c r="C1631" s="7">
        <v>0</v>
      </c>
    </row>
    <row r="1632" spans="2:3" x14ac:dyDescent="0.2">
      <c r="B1632" s="7">
        <v>0</v>
      </c>
      <c r="C1632" s="7">
        <v>2.7326759729465101E-5</v>
      </c>
    </row>
    <row r="1633" spans="2:3" x14ac:dyDescent="0.2">
      <c r="B1633" s="7">
        <v>0</v>
      </c>
      <c r="C1633" s="7">
        <v>4.7821829526563903E-5</v>
      </c>
    </row>
    <row r="1634" spans="2:3" x14ac:dyDescent="0.2">
      <c r="B1634" s="7">
        <v>0</v>
      </c>
      <c r="C1634" s="7">
        <v>7.28713592785735E-5</v>
      </c>
    </row>
    <row r="1635" spans="2:3" x14ac:dyDescent="0.2">
      <c r="B1635" s="7">
        <v>1.90623242691981E-5</v>
      </c>
      <c r="C1635" s="7">
        <v>0</v>
      </c>
    </row>
    <row r="1636" spans="2:3" x14ac:dyDescent="0.2">
      <c r="B1636" s="7">
        <v>0</v>
      </c>
      <c r="C1636" s="7">
        <v>5.0099059504019302E-5</v>
      </c>
    </row>
    <row r="1637" spans="2:3" x14ac:dyDescent="0.2">
      <c r="B1637" s="7">
        <v>0</v>
      </c>
      <c r="C1637" s="7">
        <v>4.3267369571653002E-5</v>
      </c>
    </row>
    <row r="1638" spans="2:3" x14ac:dyDescent="0.2">
      <c r="B1638" s="7">
        <v>0</v>
      </c>
      <c r="C1638" s="7">
        <v>2.2772299774554202E-6</v>
      </c>
    </row>
    <row r="1639" spans="2:3" x14ac:dyDescent="0.2">
      <c r="B1639" s="7">
        <v>1.8109208055738199E-4</v>
      </c>
      <c r="C1639" s="7">
        <v>1.41188258602236E-4</v>
      </c>
    </row>
    <row r="1640" spans="2:3" x14ac:dyDescent="0.2">
      <c r="B1640" s="7">
        <v>7.86320876104423E-5</v>
      </c>
      <c r="C1640" s="7">
        <v>5.4653519458930203E-5</v>
      </c>
    </row>
    <row r="1641" spans="2:3" x14ac:dyDescent="0.2">
      <c r="B1641" s="7">
        <v>0</v>
      </c>
      <c r="C1641" s="7">
        <v>2.2772299774554202E-6</v>
      </c>
    </row>
    <row r="1642" spans="2:3" x14ac:dyDescent="0.2">
      <c r="B1642" s="7">
        <v>3.3359067471096801E-5</v>
      </c>
      <c r="C1642" s="7">
        <v>0</v>
      </c>
    </row>
    <row r="1643" spans="2:3" x14ac:dyDescent="0.2">
      <c r="B1643" s="7">
        <v>7.6249297076792604E-5</v>
      </c>
      <c r="C1643" s="7">
        <v>5.2376289481474702E-5</v>
      </c>
    </row>
    <row r="1644" spans="2:3" x14ac:dyDescent="0.2">
      <c r="B1644" s="7">
        <v>0</v>
      </c>
      <c r="C1644" s="7">
        <v>2.2772299774554202E-6</v>
      </c>
    </row>
    <row r="1645" spans="2:3" x14ac:dyDescent="0.2">
      <c r="B1645" s="7">
        <v>0</v>
      </c>
      <c r="C1645" s="7">
        <v>2.2772299774554201E-5</v>
      </c>
    </row>
    <row r="1646" spans="2:3" x14ac:dyDescent="0.2">
      <c r="B1646" s="7">
        <v>0</v>
      </c>
      <c r="C1646" s="7">
        <v>2.2772299774554202E-6</v>
      </c>
    </row>
    <row r="1647" spans="2:3" x14ac:dyDescent="0.2">
      <c r="B1647" s="7">
        <v>0</v>
      </c>
      <c r="C1647" s="7">
        <v>5.2376289481474702E-5</v>
      </c>
    </row>
    <row r="1648" spans="2:3" x14ac:dyDescent="0.2">
      <c r="B1648" s="7">
        <v>0</v>
      </c>
      <c r="C1648" s="7">
        <v>3.6435679639286797E-5</v>
      </c>
    </row>
    <row r="1649" spans="2:3" x14ac:dyDescent="0.2">
      <c r="B1649" s="7">
        <v>0</v>
      </c>
      <c r="C1649" s="7">
        <v>4.5544599549108497E-6</v>
      </c>
    </row>
    <row r="1650" spans="2:3" x14ac:dyDescent="0.2">
      <c r="B1650" s="7">
        <v>0</v>
      </c>
      <c r="C1650" s="7">
        <v>2.2772299774554202E-6</v>
      </c>
    </row>
    <row r="1651" spans="2:3" x14ac:dyDescent="0.2">
      <c r="B1651" s="7">
        <v>0</v>
      </c>
      <c r="C1651" s="7">
        <v>4.5544599549108503E-5</v>
      </c>
    </row>
    <row r="1652" spans="2:3" x14ac:dyDescent="0.2">
      <c r="B1652" s="7">
        <v>2.3827905336497701E-6</v>
      </c>
      <c r="C1652" s="7">
        <v>0</v>
      </c>
    </row>
    <row r="1653" spans="2:3" x14ac:dyDescent="0.2">
      <c r="B1653" s="7">
        <v>3.5741858004746497E-5</v>
      </c>
      <c r="C1653" s="7">
        <v>0</v>
      </c>
    </row>
    <row r="1654" spans="2:3" x14ac:dyDescent="0.2">
      <c r="B1654" s="7">
        <v>2.3827905336497701E-6</v>
      </c>
      <c r="C1654" s="7">
        <v>0</v>
      </c>
    </row>
    <row r="1655" spans="2:3" x14ac:dyDescent="0.2">
      <c r="B1655" s="7">
        <v>2.3827905336497701E-6</v>
      </c>
      <c r="C1655" s="7">
        <v>0</v>
      </c>
    </row>
    <row r="1656" spans="2:3" x14ac:dyDescent="0.2">
      <c r="B1656" s="7">
        <v>3.0976276937446997E-5</v>
      </c>
      <c r="C1656" s="7">
        <v>0</v>
      </c>
    </row>
    <row r="1657" spans="2:3" x14ac:dyDescent="0.2">
      <c r="B1657" s="7">
        <v>8.3397668677741895E-5</v>
      </c>
      <c r="C1657" s="7">
        <v>0</v>
      </c>
    </row>
    <row r="1658" spans="2:3" x14ac:dyDescent="0.2">
      <c r="B1658" s="7">
        <v>2.19216729095779E-4</v>
      </c>
      <c r="C1658" s="7">
        <v>0</v>
      </c>
    </row>
    <row r="1659" spans="2:3" x14ac:dyDescent="0.2">
      <c r="B1659" s="7">
        <v>0</v>
      </c>
      <c r="C1659" s="7">
        <v>2.2772299774554202E-6</v>
      </c>
    </row>
    <row r="1660" spans="2:3" x14ac:dyDescent="0.2">
      <c r="B1660" s="7">
        <v>0</v>
      </c>
      <c r="C1660" s="7">
        <v>4.3267369571653002E-5</v>
      </c>
    </row>
    <row r="1661" spans="2:3" x14ac:dyDescent="0.2">
      <c r="B1661" s="7">
        <v>0</v>
      </c>
      <c r="C1661" s="7">
        <v>9.1089199098216898E-5</v>
      </c>
    </row>
    <row r="1662" spans="2:3" x14ac:dyDescent="0.2">
      <c r="B1662" s="7">
        <v>2.3827905336497701E-6</v>
      </c>
      <c r="C1662" s="7">
        <v>0</v>
      </c>
    </row>
    <row r="1663" spans="2:3" x14ac:dyDescent="0.2">
      <c r="B1663" s="7">
        <v>0</v>
      </c>
      <c r="C1663" s="7">
        <v>8.4257509165850707E-5</v>
      </c>
    </row>
    <row r="1664" spans="2:3" x14ac:dyDescent="0.2">
      <c r="B1664" s="7">
        <v>0</v>
      </c>
      <c r="C1664" s="7">
        <v>3.4158449661831398E-5</v>
      </c>
    </row>
    <row r="1665" spans="2:3" x14ac:dyDescent="0.2">
      <c r="B1665" s="7">
        <v>0</v>
      </c>
      <c r="C1665" s="7">
        <v>2.2772299774554202E-6</v>
      </c>
    </row>
    <row r="1666" spans="2:3" x14ac:dyDescent="0.2">
      <c r="B1666" s="7">
        <v>3.8124648538396302E-5</v>
      </c>
      <c r="C1666" s="7">
        <v>0</v>
      </c>
    </row>
    <row r="1667" spans="2:3" x14ac:dyDescent="0.2">
      <c r="B1667" s="7">
        <v>3.3359067471096801E-5</v>
      </c>
      <c r="C1667" s="7">
        <v>4.5544599549108503E-5</v>
      </c>
    </row>
    <row r="1668" spans="2:3" x14ac:dyDescent="0.2">
      <c r="B1668" s="7">
        <v>8.1014878144092104E-5</v>
      </c>
      <c r="C1668" s="7">
        <v>0</v>
      </c>
    </row>
    <row r="1669" spans="2:3" x14ac:dyDescent="0.2">
      <c r="B1669" s="7">
        <v>7.1483716009492995E-5</v>
      </c>
      <c r="C1669" s="7">
        <v>5.9207979413841001E-5</v>
      </c>
    </row>
    <row r="1670" spans="2:3" x14ac:dyDescent="0.2">
      <c r="B1670" s="7">
        <v>0</v>
      </c>
      <c r="C1670" s="7">
        <v>4.7821829526563903E-5</v>
      </c>
    </row>
    <row r="1671" spans="2:3" x14ac:dyDescent="0.2">
      <c r="B1671" s="7">
        <v>2.3827905336497701E-6</v>
      </c>
      <c r="C1671" s="7">
        <v>0</v>
      </c>
    </row>
    <row r="1672" spans="2:3" x14ac:dyDescent="0.2">
      <c r="B1672" s="7">
        <v>1.8824045215833199E-4</v>
      </c>
      <c r="C1672" s="7">
        <v>1.6623778835424599E-4</v>
      </c>
    </row>
    <row r="1673" spans="2:3" x14ac:dyDescent="0.2">
      <c r="B1673" s="7">
        <v>5.2421391740294898E-5</v>
      </c>
      <c r="C1673" s="7">
        <v>0</v>
      </c>
    </row>
    <row r="1674" spans="2:3" x14ac:dyDescent="0.2">
      <c r="B1674" s="7">
        <v>0</v>
      </c>
      <c r="C1674" s="7">
        <v>2.2772299774554202E-6</v>
      </c>
    </row>
    <row r="1675" spans="2:3" x14ac:dyDescent="0.2">
      <c r="B1675" s="7">
        <v>0</v>
      </c>
      <c r="C1675" s="7">
        <v>2.2772299774554202E-6</v>
      </c>
    </row>
    <row r="1676" spans="2:3" x14ac:dyDescent="0.2">
      <c r="B1676" s="7">
        <v>0</v>
      </c>
      <c r="C1676" s="7">
        <v>2.2772299774554202E-6</v>
      </c>
    </row>
    <row r="1677" spans="2:3" x14ac:dyDescent="0.2">
      <c r="B1677" s="7">
        <v>0</v>
      </c>
      <c r="C1677" s="7">
        <v>4.5544599549108497E-6</v>
      </c>
    </row>
    <row r="1678" spans="2:3" x14ac:dyDescent="0.2">
      <c r="B1678" s="7">
        <v>0</v>
      </c>
      <c r="C1678" s="7">
        <v>8.6534739143306099E-5</v>
      </c>
    </row>
    <row r="1679" spans="2:3" x14ac:dyDescent="0.2">
      <c r="B1679" s="7">
        <v>4.7655810672995398E-5</v>
      </c>
      <c r="C1679" s="7">
        <v>1.04752578962949E-4</v>
      </c>
    </row>
    <row r="1680" spans="2:3" x14ac:dyDescent="0.2">
      <c r="B1680" s="7">
        <v>1.26287898283438E-4</v>
      </c>
      <c r="C1680" s="7">
        <v>0</v>
      </c>
    </row>
    <row r="1681" spans="2:3" x14ac:dyDescent="0.2">
      <c r="B1681" s="7">
        <v>8.8163249745041396E-5</v>
      </c>
      <c r="C1681" s="7">
        <v>0</v>
      </c>
    </row>
    <row r="1682" spans="2:3" x14ac:dyDescent="0.2">
      <c r="B1682" s="7">
        <v>2.3827905336497701E-6</v>
      </c>
      <c r="C1682" s="7">
        <v>0</v>
      </c>
    </row>
    <row r="1683" spans="2:3" x14ac:dyDescent="0.2">
      <c r="B1683" s="7">
        <v>2.0491998589388001E-4</v>
      </c>
      <c r="C1683" s="7">
        <v>8.4257509165850707E-5</v>
      </c>
    </row>
    <row r="1684" spans="2:3" x14ac:dyDescent="0.2">
      <c r="B1684" s="7">
        <v>4.52730201393456E-5</v>
      </c>
      <c r="C1684" s="7">
        <v>0</v>
      </c>
    </row>
    <row r="1685" spans="2:3" x14ac:dyDescent="0.2">
      <c r="B1685" s="7">
        <v>3.5741858004746497E-5</v>
      </c>
      <c r="C1685" s="7">
        <v>0</v>
      </c>
    </row>
    <row r="1686" spans="2:3" x14ac:dyDescent="0.2">
      <c r="B1686" s="7">
        <v>0</v>
      </c>
      <c r="C1686" s="7">
        <v>1.54851638466969E-4</v>
      </c>
    </row>
    <row r="1687" spans="2:3" x14ac:dyDescent="0.2">
      <c r="B1687" s="7">
        <v>2.8593486403797199E-5</v>
      </c>
      <c r="C1687" s="7">
        <v>0</v>
      </c>
    </row>
    <row r="1688" spans="2:3" x14ac:dyDescent="0.2">
      <c r="B1688" s="7">
        <v>3.0976276937446997E-5</v>
      </c>
      <c r="C1688" s="7">
        <v>0</v>
      </c>
    </row>
    <row r="1689" spans="2:3" x14ac:dyDescent="0.2">
      <c r="B1689" s="7">
        <v>2.3827905336497701E-6</v>
      </c>
      <c r="C1689" s="7">
        <v>0</v>
      </c>
    </row>
    <row r="1690" spans="2:3" x14ac:dyDescent="0.2">
      <c r="B1690" s="7">
        <v>3.0976276937446997E-5</v>
      </c>
      <c r="C1690" s="7">
        <v>0</v>
      </c>
    </row>
    <row r="1691" spans="2:3" x14ac:dyDescent="0.2">
      <c r="B1691" s="7">
        <v>2.3827905336497699E-5</v>
      </c>
      <c r="C1691" s="7">
        <v>0</v>
      </c>
    </row>
    <row r="1692" spans="2:3" x14ac:dyDescent="0.2">
      <c r="B1692" s="7">
        <v>1.2152231721613799E-4</v>
      </c>
      <c r="C1692" s="7">
        <v>3.1425773688884798E-4</v>
      </c>
    </row>
    <row r="1693" spans="2:3" x14ac:dyDescent="0.2">
      <c r="B1693" s="7">
        <v>0</v>
      </c>
      <c r="C1693" s="7">
        <v>6.8316899323662702E-6</v>
      </c>
    </row>
    <row r="1694" spans="2:3" x14ac:dyDescent="0.2">
      <c r="B1694" s="7">
        <v>3.8124648538396302E-5</v>
      </c>
      <c r="C1694" s="7">
        <v>0</v>
      </c>
    </row>
    <row r="1695" spans="2:3" x14ac:dyDescent="0.2">
      <c r="B1695" s="7">
        <v>0</v>
      </c>
      <c r="C1695" s="7">
        <v>6.3762439368751793E-5</v>
      </c>
    </row>
    <row r="1696" spans="2:3" x14ac:dyDescent="0.2">
      <c r="B1696" s="7">
        <v>6.1952553874893994E-5</v>
      </c>
      <c r="C1696" s="7">
        <v>0</v>
      </c>
    </row>
    <row r="1697" spans="2:3" x14ac:dyDescent="0.2">
      <c r="B1697" s="7">
        <v>0</v>
      </c>
      <c r="C1697" s="7">
        <v>8.8811969120761506E-5</v>
      </c>
    </row>
    <row r="1698" spans="2:3" x14ac:dyDescent="0.2">
      <c r="B1698" s="7">
        <v>8.8163249745041396E-5</v>
      </c>
      <c r="C1698" s="7">
        <v>0</v>
      </c>
    </row>
    <row r="1699" spans="2:3" x14ac:dyDescent="0.2">
      <c r="B1699" s="7">
        <v>6.6718134942193494E-5</v>
      </c>
      <c r="C1699" s="7">
        <v>5.4653519458930203E-5</v>
      </c>
    </row>
    <row r="1700" spans="2:3" x14ac:dyDescent="0.2">
      <c r="B1700" s="7">
        <v>0</v>
      </c>
      <c r="C1700" s="7">
        <v>2.2772299774554202E-6</v>
      </c>
    </row>
    <row r="1701" spans="2:3" x14ac:dyDescent="0.2">
      <c r="B1701" s="7">
        <v>0</v>
      </c>
      <c r="C1701" s="7">
        <v>2.2772299774554202E-6</v>
      </c>
    </row>
    <row r="1702" spans="2:3" x14ac:dyDescent="0.2">
      <c r="B1702" s="7">
        <v>3.5741858004746497E-5</v>
      </c>
      <c r="C1702" s="7">
        <v>0</v>
      </c>
    </row>
    <row r="1703" spans="2:3" x14ac:dyDescent="0.2">
      <c r="B1703" s="7">
        <v>8.8163249745041396E-5</v>
      </c>
      <c r="C1703" s="7">
        <v>1.13861498872771E-4</v>
      </c>
    </row>
    <row r="1704" spans="2:3" x14ac:dyDescent="0.2">
      <c r="B1704" s="7">
        <v>1.0484278348059E-4</v>
      </c>
      <c r="C1704" s="7">
        <v>0</v>
      </c>
    </row>
    <row r="1705" spans="2:3" x14ac:dyDescent="0.2">
      <c r="B1705" s="7">
        <v>2.3827905336497701E-6</v>
      </c>
      <c r="C1705" s="7">
        <v>0</v>
      </c>
    </row>
    <row r="1706" spans="2:3" x14ac:dyDescent="0.2">
      <c r="B1706" s="7">
        <v>0</v>
      </c>
      <c r="C1706" s="7">
        <v>2.09505157925899E-4</v>
      </c>
    </row>
    <row r="1707" spans="2:3" x14ac:dyDescent="0.2">
      <c r="B1707" s="7">
        <v>0</v>
      </c>
      <c r="C1707" s="7">
        <v>7.28713592785735E-5</v>
      </c>
    </row>
    <row r="1708" spans="2:3" x14ac:dyDescent="0.2">
      <c r="B1708" s="7">
        <v>0</v>
      </c>
      <c r="C1708" s="7">
        <v>1.11584268895316E-4</v>
      </c>
    </row>
    <row r="1709" spans="2:3" x14ac:dyDescent="0.2">
      <c r="B1709" s="7">
        <v>0</v>
      </c>
      <c r="C1709" s="7">
        <v>4.5544599549108497E-6</v>
      </c>
    </row>
    <row r="1710" spans="2:3" x14ac:dyDescent="0.2">
      <c r="B1710" s="7">
        <v>0</v>
      </c>
      <c r="C1710" s="7">
        <v>1.00198119008039E-4</v>
      </c>
    </row>
    <row r="1711" spans="2:3" x14ac:dyDescent="0.2">
      <c r="B1711" s="7">
        <v>6.1952553874893994E-5</v>
      </c>
      <c r="C1711" s="7">
        <v>0</v>
      </c>
    </row>
    <row r="1712" spans="2:3" x14ac:dyDescent="0.2">
      <c r="B1712" s="7">
        <v>0</v>
      </c>
      <c r="C1712" s="7">
        <v>3.4158449661831398E-5</v>
      </c>
    </row>
    <row r="1713" spans="2:3" x14ac:dyDescent="0.2">
      <c r="B1713" s="7">
        <v>5.4804182273944703E-5</v>
      </c>
      <c r="C1713" s="7">
        <v>0</v>
      </c>
    </row>
    <row r="1714" spans="2:3" x14ac:dyDescent="0.2">
      <c r="B1714" s="7">
        <v>0</v>
      </c>
      <c r="C1714" s="7">
        <v>7.9703049210939799E-5</v>
      </c>
    </row>
    <row r="1715" spans="2:3" x14ac:dyDescent="0.2">
      <c r="B1715" s="7">
        <v>7.6249297076792604E-5</v>
      </c>
      <c r="C1715" s="7">
        <v>0</v>
      </c>
    </row>
    <row r="1716" spans="2:3" x14ac:dyDescent="0.2">
      <c r="B1716" s="7">
        <v>4.7655810672995403E-6</v>
      </c>
      <c r="C1716" s="7">
        <v>0</v>
      </c>
    </row>
    <row r="1717" spans="2:3" x14ac:dyDescent="0.2">
      <c r="B1717" s="7">
        <v>8.1014878144092104E-5</v>
      </c>
      <c r="C1717" s="7">
        <v>1.9811900803862201E-4</v>
      </c>
    </row>
    <row r="1718" spans="2:3" x14ac:dyDescent="0.2">
      <c r="B1718" s="7">
        <v>0</v>
      </c>
      <c r="C1718" s="7">
        <v>2.2772299774554202E-6</v>
      </c>
    </row>
    <row r="1719" spans="2:3" x14ac:dyDescent="0.2">
      <c r="B1719" s="7">
        <v>0</v>
      </c>
      <c r="C1719" s="7">
        <v>4.3267369571653002E-5</v>
      </c>
    </row>
    <row r="1720" spans="2:3" x14ac:dyDescent="0.2">
      <c r="B1720" s="7">
        <v>5.2421391740294898E-5</v>
      </c>
      <c r="C1720" s="7">
        <v>0</v>
      </c>
    </row>
    <row r="1721" spans="2:3" x14ac:dyDescent="0.2">
      <c r="B1721" s="7">
        <v>4.7655810672995398E-5</v>
      </c>
      <c r="C1721" s="7">
        <v>1.11584268895316E-4</v>
      </c>
    </row>
    <row r="1722" spans="2:3" x14ac:dyDescent="0.2">
      <c r="B1722" s="7">
        <v>2.3827905336497701E-6</v>
      </c>
      <c r="C1722" s="7">
        <v>0</v>
      </c>
    </row>
    <row r="1723" spans="2:3" x14ac:dyDescent="0.2">
      <c r="B1723" s="7">
        <v>4.52730201393456E-5</v>
      </c>
      <c r="C1723" s="7">
        <v>6.8316899323662701E-5</v>
      </c>
    </row>
    <row r="1724" spans="2:3" x14ac:dyDescent="0.2">
      <c r="B1724" s="7">
        <v>0</v>
      </c>
      <c r="C1724" s="7">
        <v>7.7425819233484393E-5</v>
      </c>
    </row>
    <row r="1725" spans="2:3" x14ac:dyDescent="0.2">
      <c r="B1725" s="7">
        <v>0</v>
      </c>
      <c r="C1725" s="7">
        <v>6.3762439368751793E-5</v>
      </c>
    </row>
    <row r="1726" spans="2:3" x14ac:dyDescent="0.2">
      <c r="B1726" s="7">
        <v>0</v>
      </c>
      <c r="C1726" s="7">
        <v>2.2772299774554202E-6</v>
      </c>
    </row>
    <row r="1727" spans="2:3" x14ac:dyDescent="0.2">
      <c r="B1727" s="7">
        <v>1.5011580361993501E-4</v>
      </c>
      <c r="C1727" s="7">
        <v>0</v>
      </c>
    </row>
    <row r="1728" spans="2:3" x14ac:dyDescent="0.2">
      <c r="B1728" s="7">
        <v>8.8163249745041396E-5</v>
      </c>
      <c r="C1728" s="7">
        <v>0</v>
      </c>
    </row>
    <row r="1729" spans="2:3" x14ac:dyDescent="0.2">
      <c r="B1729" s="7">
        <v>0</v>
      </c>
      <c r="C1729" s="7">
        <v>8.1980279188395206E-5</v>
      </c>
    </row>
    <row r="1730" spans="2:3" x14ac:dyDescent="0.2">
      <c r="B1730" s="7">
        <v>2.8593486403797199E-5</v>
      </c>
      <c r="C1730" s="7">
        <v>0</v>
      </c>
    </row>
    <row r="1731" spans="2:3" x14ac:dyDescent="0.2">
      <c r="B1731" s="7">
        <v>1.1199115508153901E-4</v>
      </c>
      <c r="C1731" s="7">
        <v>0</v>
      </c>
    </row>
    <row r="1732" spans="2:3" x14ac:dyDescent="0.2">
      <c r="B1732" s="7">
        <v>5.4804182273944703E-5</v>
      </c>
      <c r="C1732" s="7">
        <v>2.09505157925899E-4</v>
      </c>
    </row>
    <row r="1733" spans="2:3" x14ac:dyDescent="0.2">
      <c r="B1733" s="7">
        <v>8.5780459211391605E-5</v>
      </c>
      <c r="C1733" s="7">
        <v>0</v>
      </c>
    </row>
    <row r="1734" spans="2:3" x14ac:dyDescent="0.2">
      <c r="B1734" s="7">
        <v>5.3374507953754795E-4</v>
      </c>
      <c r="C1734" s="7">
        <v>6.4217885364242896E-4</v>
      </c>
    </row>
    <row r="1735" spans="2:3" x14ac:dyDescent="0.2">
      <c r="B1735" s="7">
        <v>1.19139526682488E-5</v>
      </c>
      <c r="C1735" s="7">
        <v>0</v>
      </c>
    </row>
    <row r="1736" spans="2:3" x14ac:dyDescent="0.2">
      <c r="B1736" s="7">
        <v>9.53116213459907E-5</v>
      </c>
      <c r="C1736" s="7">
        <v>0</v>
      </c>
    </row>
    <row r="1737" spans="2:3" x14ac:dyDescent="0.2">
      <c r="B1737" s="7">
        <v>6.1952553874893994E-5</v>
      </c>
      <c r="C1737" s="7">
        <v>0</v>
      </c>
    </row>
    <row r="1738" spans="2:3" x14ac:dyDescent="0.2">
      <c r="B1738" s="7">
        <v>0</v>
      </c>
      <c r="C1738" s="7">
        <v>4.5544599549108503E-5</v>
      </c>
    </row>
    <row r="1739" spans="2:3" x14ac:dyDescent="0.2">
      <c r="B1739" s="7">
        <v>3.3359067471096801E-5</v>
      </c>
      <c r="C1739" s="7">
        <v>0</v>
      </c>
    </row>
    <row r="1740" spans="2:3" x14ac:dyDescent="0.2">
      <c r="B1740" s="7">
        <v>0</v>
      </c>
      <c r="C1740" s="7">
        <v>2.2772299774554202E-6</v>
      </c>
    </row>
    <row r="1741" spans="2:3" x14ac:dyDescent="0.2">
      <c r="B1741" s="7">
        <v>4.05074390720461E-5</v>
      </c>
      <c r="C1741" s="7">
        <v>3.6435679639286797E-5</v>
      </c>
    </row>
    <row r="1742" spans="2:3" x14ac:dyDescent="0.2">
      <c r="B1742" s="7">
        <v>0</v>
      </c>
      <c r="C1742" s="7">
        <v>7.0594129301118093E-5</v>
      </c>
    </row>
    <row r="1743" spans="2:3" x14ac:dyDescent="0.2">
      <c r="B1743" s="7">
        <v>0</v>
      </c>
      <c r="C1743" s="7">
        <v>2.2772299774554202E-6</v>
      </c>
    </row>
    <row r="1744" spans="2:3" x14ac:dyDescent="0.2">
      <c r="B1744" s="7">
        <v>0</v>
      </c>
      <c r="C1744" s="7">
        <v>5.0099059504019302E-5</v>
      </c>
    </row>
    <row r="1745" spans="2:3" x14ac:dyDescent="0.2">
      <c r="B1745" s="7">
        <v>0</v>
      </c>
      <c r="C1745" s="7">
        <v>2.2772299774554202E-6</v>
      </c>
    </row>
    <row r="1746" spans="2:3" x14ac:dyDescent="0.2">
      <c r="B1746" s="7">
        <v>0</v>
      </c>
      <c r="C1746" s="7">
        <v>4.0990139594197603E-5</v>
      </c>
    </row>
    <row r="1747" spans="2:3" x14ac:dyDescent="0.2">
      <c r="B1747" s="7">
        <v>0</v>
      </c>
      <c r="C1747" s="7">
        <v>2.2772299774554202E-6</v>
      </c>
    </row>
    <row r="1748" spans="2:3" x14ac:dyDescent="0.2">
      <c r="B1748" s="7">
        <v>2.3827905336497701E-6</v>
      </c>
      <c r="C1748" s="7">
        <v>0</v>
      </c>
    </row>
    <row r="1749" spans="2:3" x14ac:dyDescent="0.2">
      <c r="B1749" s="7">
        <v>5.2421391740294898E-5</v>
      </c>
      <c r="C1749" s="7">
        <v>0</v>
      </c>
    </row>
    <row r="1750" spans="2:3" x14ac:dyDescent="0.2">
      <c r="B1750" s="7">
        <v>2.1445114802847901E-5</v>
      </c>
      <c r="C1750" s="7">
        <v>0</v>
      </c>
    </row>
    <row r="1751" spans="2:3" x14ac:dyDescent="0.2">
      <c r="B1751" s="7">
        <v>0</v>
      </c>
      <c r="C1751" s="7">
        <v>5.9207979413841001E-5</v>
      </c>
    </row>
    <row r="1752" spans="2:3" x14ac:dyDescent="0.2">
      <c r="B1752" s="7">
        <v>6.1952553874893994E-5</v>
      </c>
      <c r="C1752" s="7">
        <v>0</v>
      </c>
    </row>
    <row r="1753" spans="2:3" x14ac:dyDescent="0.2">
      <c r="B1753" s="7">
        <v>4.7655810672995403E-6</v>
      </c>
      <c r="C1753" s="7">
        <v>0</v>
      </c>
    </row>
    <row r="1754" spans="2:3" x14ac:dyDescent="0.2">
      <c r="B1754" s="7">
        <v>0</v>
      </c>
      <c r="C1754" s="7">
        <v>5.0099059504019302E-5</v>
      </c>
    </row>
    <row r="1755" spans="2:3" x14ac:dyDescent="0.2">
      <c r="B1755" s="7">
        <v>1.14373945615189E-4</v>
      </c>
      <c r="C1755" s="7">
        <v>4.7821829526563903E-5</v>
      </c>
    </row>
    <row r="1756" spans="2:3" x14ac:dyDescent="0.2">
      <c r="B1756" s="7">
        <v>6.1952553874893994E-5</v>
      </c>
      <c r="C1756" s="7">
        <v>0</v>
      </c>
    </row>
    <row r="1757" spans="2:3" x14ac:dyDescent="0.2">
      <c r="B1757" s="7">
        <v>6.1952553874893994E-5</v>
      </c>
      <c r="C1757" s="7">
        <v>0</v>
      </c>
    </row>
    <row r="1758" spans="2:3" x14ac:dyDescent="0.2">
      <c r="B1758" s="7">
        <v>0</v>
      </c>
      <c r="C1758" s="7">
        <v>4.3267369571653002E-5</v>
      </c>
    </row>
    <row r="1759" spans="2:3" x14ac:dyDescent="0.2">
      <c r="B1759" s="7">
        <v>0</v>
      </c>
      <c r="C1759" s="7">
        <v>2.2772299774554202E-6</v>
      </c>
    </row>
    <row r="1760" spans="2:3" x14ac:dyDescent="0.2">
      <c r="B1760" s="7">
        <v>5.2421391740294898E-5</v>
      </c>
      <c r="C1760" s="7">
        <v>0</v>
      </c>
    </row>
    <row r="1761" spans="2:3" x14ac:dyDescent="0.2">
      <c r="B1761" s="7">
        <v>3.5741858004746497E-5</v>
      </c>
      <c r="C1761" s="7">
        <v>1.2752487873750399E-4</v>
      </c>
    </row>
    <row r="1762" spans="2:3" x14ac:dyDescent="0.2">
      <c r="B1762" s="7">
        <v>0</v>
      </c>
      <c r="C1762" s="7">
        <v>9.1089199098216908E-6</v>
      </c>
    </row>
    <row r="1763" spans="2:3" x14ac:dyDescent="0.2">
      <c r="B1763" s="7">
        <v>2.8593486403797199E-5</v>
      </c>
      <c r="C1763" s="7">
        <v>0</v>
      </c>
    </row>
    <row r="1764" spans="2:3" x14ac:dyDescent="0.2">
      <c r="B1764" s="7">
        <v>1.0007720241329E-4</v>
      </c>
      <c r="C1764" s="7">
        <v>1.32079338692415E-4</v>
      </c>
    </row>
    <row r="1765" spans="2:3" x14ac:dyDescent="0.2">
      <c r="B1765" s="7">
        <v>0</v>
      </c>
      <c r="C1765" s="7">
        <v>2.2772299774554202E-6</v>
      </c>
    </row>
    <row r="1766" spans="2:3" x14ac:dyDescent="0.2">
      <c r="B1766" s="7">
        <v>2.3827905336497701E-6</v>
      </c>
      <c r="C1766" s="7">
        <v>0</v>
      </c>
    </row>
    <row r="1767" spans="2:3" x14ac:dyDescent="0.2">
      <c r="B1767" s="7">
        <v>2.1445114802847901E-5</v>
      </c>
      <c r="C1767" s="7">
        <v>0</v>
      </c>
    </row>
    <row r="1768" spans="2:3" x14ac:dyDescent="0.2">
      <c r="B1768" s="7">
        <v>0</v>
      </c>
      <c r="C1768" s="7">
        <v>2.2772299774554202E-6</v>
      </c>
    </row>
    <row r="1769" spans="2:3" x14ac:dyDescent="0.2">
      <c r="B1769" s="7">
        <v>2.3827905336497701E-6</v>
      </c>
      <c r="C1769" s="7">
        <v>0</v>
      </c>
    </row>
    <row r="1770" spans="2:3" x14ac:dyDescent="0.2">
      <c r="B1770" s="7">
        <v>1.3653389757813199E-3</v>
      </c>
      <c r="C1770" s="7">
        <v>1.9288137909047401E-3</v>
      </c>
    </row>
    <row r="1771" spans="2:3" x14ac:dyDescent="0.2">
      <c r="B1771" s="7">
        <v>2.3518142567123201E-3</v>
      </c>
      <c r="C1771" s="7">
        <v>2.6643590736228498E-3</v>
      </c>
    </row>
    <row r="1772" spans="2:3" x14ac:dyDescent="0.2">
      <c r="B1772" s="7">
        <v>0</v>
      </c>
      <c r="C1772" s="7">
        <v>4.5544599549108503E-5</v>
      </c>
    </row>
    <row r="1773" spans="2:3" x14ac:dyDescent="0.2">
      <c r="B1773" s="7">
        <v>4.7655810672995403E-6</v>
      </c>
      <c r="C1773" s="7">
        <v>0</v>
      </c>
    </row>
    <row r="1774" spans="2:3" x14ac:dyDescent="0.2">
      <c r="B1774" s="7">
        <v>2.3827905336497701E-6</v>
      </c>
      <c r="C1774" s="7">
        <v>0</v>
      </c>
    </row>
    <row r="1775" spans="2:3" x14ac:dyDescent="0.2">
      <c r="B1775" s="7">
        <v>4.2890229605695802E-5</v>
      </c>
      <c r="C1775" s="7">
        <v>8.8811969120761506E-5</v>
      </c>
    </row>
    <row r="1776" spans="2:3" x14ac:dyDescent="0.2">
      <c r="B1776" s="7">
        <v>2.3827905336497701E-6</v>
      </c>
      <c r="C1776" s="7">
        <v>0</v>
      </c>
    </row>
    <row r="1777" spans="2:3" x14ac:dyDescent="0.2">
      <c r="B1777" s="7">
        <v>0</v>
      </c>
      <c r="C1777" s="7">
        <v>3.8712909616742197E-5</v>
      </c>
    </row>
    <row r="1778" spans="2:3" x14ac:dyDescent="0.2">
      <c r="B1778" s="7">
        <v>0</v>
      </c>
      <c r="C1778" s="7">
        <v>2.2772299774554202E-6</v>
      </c>
    </row>
    <row r="1779" spans="2:3" x14ac:dyDescent="0.2">
      <c r="B1779" s="7">
        <v>0</v>
      </c>
      <c r="C1779" s="7">
        <v>1.41188258602236E-4</v>
      </c>
    </row>
    <row r="1780" spans="2:3" x14ac:dyDescent="0.2">
      <c r="B1780" s="7">
        <v>5.00386012066451E-5</v>
      </c>
      <c r="C1780" s="7">
        <v>0</v>
      </c>
    </row>
    <row r="1781" spans="2:3" x14ac:dyDescent="0.2">
      <c r="B1781" s="7">
        <v>1.28670688817087E-4</v>
      </c>
      <c r="C1781" s="7">
        <v>0</v>
      </c>
    </row>
    <row r="1782" spans="2:3" x14ac:dyDescent="0.2">
      <c r="B1782" s="7">
        <v>0</v>
      </c>
      <c r="C1782" s="7">
        <v>4.7821829526563903E-5</v>
      </c>
    </row>
    <row r="1783" spans="2:3" x14ac:dyDescent="0.2">
      <c r="B1783" s="7">
        <v>0</v>
      </c>
      <c r="C1783" s="7">
        <v>4.5544599549108497E-6</v>
      </c>
    </row>
    <row r="1784" spans="2:3" x14ac:dyDescent="0.2">
      <c r="B1784" s="7">
        <v>0</v>
      </c>
      <c r="C1784" s="7">
        <v>6.1485209391296401E-5</v>
      </c>
    </row>
    <row r="1785" spans="2:3" x14ac:dyDescent="0.2">
      <c r="B1785" s="7">
        <v>0</v>
      </c>
      <c r="C1785" s="7">
        <v>2.2772299774554202E-6</v>
      </c>
    </row>
    <row r="1786" spans="2:3" x14ac:dyDescent="0.2">
      <c r="B1786" s="7">
        <v>7.86320876104423E-5</v>
      </c>
      <c r="C1786" s="7">
        <v>0</v>
      </c>
    </row>
    <row r="1787" spans="2:3" x14ac:dyDescent="0.2">
      <c r="B1787" s="7">
        <v>5.2421391740294898E-5</v>
      </c>
      <c r="C1787" s="7">
        <v>1.02475348985494E-4</v>
      </c>
    </row>
    <row r="1788" spans="2:3" x14ac:dyDescent="0.2">
      <c r="B1788" s="7">
        <v>0</v>
      </c>
      <c r="C1788" s="7">
        <v>1.02475348985494E-4</v>
      </c>
    </row>
    <row r="1789" spans="2:3" x14ac:dyDescent="0.2">
      <c r="B1789" s="7">
        <v>0</v>
      </c>
      <c r="C1789" s="7">
        <v>2.2772299774554202E-6</v>
      </c>
    </row>
    <row r="1790" spans="2:3" x14ac:dyDescent="0.2">
      <c r="B1790" s="7">
        <v>0</v>
      </c>
      <c r="C1790" s="7">
        <v>2.7326759729465101E-5</v>
      </c>
    </row>
    <row r="1791" spans="2:3" x14ac:dyDescent="0.2">
      <c r="B1791" s="7">
        <v>0</v>
      </c>
      <c r="C1791" s="7">
        <v>1.11584268895316E-4</v>
      </c>
    </row>
    <row r="1792" spans="2:3" x14ac:dyDescent="0.2">
      <c r="B1792" s="7">
        <v>0</v>
      </c>
      <c r="C1792" s="7">
        <v>4.0990139594197603E-5</v>
      </c>
    </row>
    <row r="1793" spans="2:3" x14ac:dyDescent="0.2">
      <c r="B1793" s="7">
        <v>3.8124648538396302E-5</v>
      </c>
      <c r="C1793" s="7">
        <v>0</v>
      </c>
    </row>
    <row r="1794" spans="2:3" x14ac:dyDescent="0.2">
      <c r="B1794" s="7">
        <v>0</v>
      </c>
      <c r="C1794" s="7">
        <v>4.3267369571653002E-5</v>
      </c>
    </row>
    <row r="1795" spans="2:3" x14ac:dyDescent="0.2">
      <c r="B1795" s="7">
        <v>5.7186972807594399E-5</v>
      </c>
      <c r="C1795" s="7">
        <v>0</v>
      </c>
    </row>
    <row r="1796" spans="2:3" x14ac:dyDescent="0.2">
      <c r="B1796" s="7">
        <v>2.3827905336497701E-6</v>
      </c>
      <c r="C1796" s="7">
        <v>0</v>
      </c>
    </row>
    <row r="1797" spans="2:3" x14ac:dyDescent="0.2">
      <c r="B1797" s="7">
        <v>0</v>
      </c>
      <c r="C1797" s="7">
        <v>4.5544599549108497E-6</v>
      </c>
    </row>
    <row r="1798" spans="2:3" x14ac:dyDescent="0.2">
      <c r="B1798" s="7">
        <v>1.09608364547889E-4</v>
      </c>
      <c r="C1798" s="7">
        <v>5.9207979413841001E-5</v>
      </c>
    </row>
    <row r="1799" spans="2:3" x14ac:dyDescent="0.2">
      <c r="B1799" s="7">
        <v>7.3866506543142799E-5</v>
      </c>
      <c r="C1799" s="7">
        <v>0</v>
      </c>
    </row>
    <row r="1800" spans="2:3" x14ac:dyDescent="0.2">
      <c r="B1800" s="7">
        <v>0</v>
      </c>
      <c r="C1800" s="7">
        <v>5.6930749436385602E-5</v>
      </c>
    </row>
    <row r="1801" spans="2:3" x14ac:dyDescent="0.2">
      <c r="B1801" s="7">
        <v>7.3866506543142799E-5</v>
      </c>
      <c r="C1801" s="7">
        <v>0</v>
      </c>
    </row>
    <row r="1802" spans="2:3" x14ac:dyDescent="0.2">
      <c r="B1802" s="7">
        <v>0</v>
      </c>
      <c r="C1802" s="7">
        <v>4.5544599549108503E-5</v>
      </c>
    </row>
    <row r="1803" spans="2:3" x14ac:dyDescent="0.2">
      <c r="B1803" s="7">
        <v>1.3343626988438699E-4</v>
      </c>
      <c r="C1803" s="7">
        <v>2.0039623801607699E-4</v>
      </c>
    </row>
    <row r="1804" spans="2:3" x14ac:dyDescent="0.2">
      <c r="B1804" s="7">
        <v>3.5741858004746497E-5</v>
      </c>
      <c r="C1804" s="7">
        <v>3.6435679639286797E-5</v>
      </c>
    </row>
    <row r="1805" spans="2:3" x14ac:dyDescent="0.2">
      <c r="B1805" s="7">
        <v>0</v>
      </c>
      <c r="C1805" s="7">
        <v>5.9207979413841001E-5</v>
      </c>
    </row>
    <row r="1806" spans="2:3" x14ac:dyDescent="0.2">
      <c r="B1806" s="7">
        <v>5.2421391740294898E-5</v>
      </c>
      <c r="C1806" s="7">
        <v>2.6871313733974002E-4</v>
      </c>
    </row>
    <row r="1807" spans="2:3" x14ac:dyDescent="0.2">
      <c r="B1807" s="7">
        <v>2.3827905336497701E-6</v>
      </c>
      <c r="C1807" s="7">
        <v>0</v>
      </c>
    </row>
    <row r="1808" spans="2:3" x14ac:dyDescent="0.2">
      <c r="B1808" s="7">
        <v>3.5741858004746497E-5</v>
      </c>
      <c r="C1808" s="7">
        <v>1.04752578962949E-4</v>
      </c>
    </row>
    <row r="1809" spans="2:3" x14ac:dyDescent="0.2">
      <c r="B1809" s="7">
        <v>5.4804182273944703E-5</v>
      </c>
      <c r="C1809" s="7">
        <v>4.5544599549108503E-5</v>
      </c>
    </row>
    <row r="1810" spans="2:3" x14ac:dyDescent="0.2">
      <c r="B1810" s="7">
        <v>9.5311621345990704E-6</v>
      </c>
      <c r="C1810" s="7">
        <v>0</v>
      </c>
    </row>
    <row r="1811" spans="2:3" x14ac:dyDescent="0.2">
      <c r="B1811" s="7">
        <v>0</v>
      </c>
      <c r="C1811" s="7">
        <v>1.2752487873750399E-4</v>
      </c>
    </row>
    <row r="1812" spans="2:3" x14ac:dyDescent="0.2">
      <c r="B1812" s="7">
        <v>4.05074390720461E-5</v>
      </c>
      <c r="C1812" s="7">
        <v>0</v>
      </c>
    </row>
    <row r="1813" spans="2:3" x14ac:dyDescent="0.2">
      <c r="B1813" s="7">
        <v>0</v>
      </c>
      <c r="C1813" s="7">
        <v>2.2772299774554202E-6</v>
      </c>
    </row>
    <row r="1814" spans="2:3" x14ac:dyDescent="0.2">
      <c r="B1814" s="7">
        <v>0</v>
      </c>
      <c r="C1814" s="7">
        <v>3.1881219684375897E-5</v>
      </c>
    </row>
    <row r="1815" spans="2:3" x14ac:dyDescent="0.2">
      <c r="B1815" s="7">
        <v>0</v>
      </c>
      <c r="C1815" s="7">
        <v>6.1485209391296401E-5</v>
      </c>
    </row>
    <row r="1816" spans="2:3" x14ac:dyDescent="0.2">
      <c r="B1816" s="7">
        <v>0</v>
      </c>
      <c r="C1816" s="7">
        <v>1.02475348985494E-4</v>
      </c>
    </row>
    <row r="1817" spans="2:3" x14ac:dyDescent="0.2">
      <c r="B1817" s="7">
        <v>0</v>
      </c>
      <c r="C1817" s="7">
        <v>1.6851501833170101E-4</v>
      </c>
    </row>
    <row r="1818" spans="2:3" x14ac:dyDescent="0.2">
      <c r="B1818" s="7">
        <v>4.2890229605695802E-4</v>
      </c>
      <c r="C1818" s="7">
        <v>3.2108942682121502E-4</v>
      </c>
    </row>
    <row r="1819" spans="2:3" x14ac:dyDescent="0.2">
      <c r="B1819" s="7">
        <v>0</v>
      </c>
      <c r="C1819" s="7">
        <v>6.3762439368751793E-5</v>
      </c>
    </row>
    <row r="1820" spans="2:3" x14ac:dyDescent="0.2">
      <c r="B1820" s="7">
        <v>2.6210695870147402E-5</v>
      </c>
      <c r="C1820" s="7">
        <v>4.3267369571653002E-5</v>
      </c>
    </row>
    <row r="1821" spans="2:3" x14ac:dyDescent="0.2">
      <c r="B1821" s="7">
        <v>2.3827905336497701E-6</v>
      </c>
      <c r="C1821" s="7">
        <v>0</v>
      </c>
    </row>
    <row r="1822" spans="2:3" x14ac:dyDescent="0.2">
      <c r="B1822" s="7">
        <v>4.7655810672995403E-6</v>
      </c>
      <c r="C1822" s="7">
        <v>0</v>
      </c>
    </row>
    <row r="1823" spans="2:3" x14ac:dyDescent="0.2">
      <c r="B1823" s="7">
        <v>3.8124648538396302E-5</v>
      </c>
      <c r="C1823" s="7">
        <v>0</v>
      </c>
    </row>
    <row r="1824" spans="2:3" x14ac:dyDescent="0.2">
      <c r="B1824" s="7">
        <v>2.6687253976877398E-4</v>
      </c>
      <c r="C1824" s="7">
        <v>3.7118848632523399E-4</v>
      </c>
    </row>
    <row r="1825" spans="2:3" x14ac:dyDescent="0.2">
      <c r="B1825" s="7">
        <v>2.3827905336497701E-6</v>
      </c>
      <c r="C1825" s="7">
        <v>0</v>
      </c>
    </row>
    <row r="1826" spans="2:3" x14ac:dyDescent="0.2">
      <c r="B1826" s="7">
        <v>0</v>
      </c>
      <c r="C1826" s="7">
        <v>1.02475348985494E-4</v>
      </c>
    </row>
    <row r="1827" spans="2:3" x14ac:dyDescent="0.2">
      <c r="B1827" s="7">
        <v>4.05074390720461E-5</v>
      </c>
      <c r="C1827" s="7">
        <v>5.2376289481474702E-5</v>
      </c>
    </row>
    <row r="1828" spans="2:3" x14ac:dyDescent="0.2">
      <c r="B1828" s="7">
        <v>8.3635947731106899E-4</v>
      </c>
      <c r="C1828" s="7">
        <v>6.1712932389042002E-4</v>
      </c>
    </row>
    <row r="1829" spans="2:3" x14ac:dyDescent="0.2">
      <c r="B1829" s="7">
        <v>7.1483716009492998E-6</v>
      </c>
      <c r="C1829" s="7">
        <v>0</v>
      </c>
    </row>
    <row r="1830" spans="2:3" x14ac:dyDescent="0.2">
      <c r="B1830" s="7">
        <v>1.14373945615189E-4</v>
      </c>
      <c r="C1830" s="7">
        <v>2.66435907362285E-4</v>
      </c>
    </row>
    <row r="1831" spans="2:3" x14ac:dyDescent="0.2">
      <c r="B1831" s="7">
        <v>2.3827905336497699E-5</v>
      </c>
      <c r="C1831" s="7">
        <v>0</v>
      </c>
    </row>
    <row r="1832" spans="2:3" x14ac:dyDescent="0.2">
      <c r="B1832" s="7">
        <v>1.6202975628818399E-4</v>
      </c>
      <c r="C1832" s="7">
        <v>1.3663379864732499E-4</v>
      </c>
    </row>
    <row r="1833" spans="2:3" x14ac:dyDescent="0.2">
      <c r="B1833" s="7">
        <v>3.0976276937446997E-5</v>
      </c>
      <c r="C1833" s="7">
        <v>0</v>
      </c>
    </row>
    <row r="1834" spans="2:3" x14ac:dyDescent="0.2">
      <c r="B1834" s="7">
        <v>0</v>
      </c>
      <c r="C1834" s="7">
        <v>1.2297041878259299E-4</v>
      </c>
    </row>
    <row r="1835" spans="2:3" x14ac:dyDescent="0.2">
      <c r="B1835" s="7">
        <v>3.8124648538396302E-5</v>
      </c>
      <c r="C1835" s="7">
        <v>0</v>
      </c>
    </row>
    <row r="1836" spans="2:3" x14ac:dyDescent="0.2">
      <c r="B1836" s="7">
        <v>0</v>
      </c>
      <c r="C1836" s="7">
        <v>2.7326759729465101E-5</v>
      </c>
    </row>
    <row r="1837" spans="2:3" x14ac:dyDescent="0.2">
      <c r="B1837" s="7">
        <v>0</v>
      </c>
      <c r="C1837" s="7">
        <v>2.2772299774554202E-6</v>
      </c>
    </row>
    <row r="1838" spans="2:3" x14ac:dyDescent="0.2">
      <c r="B1838" s="7">
        <v>5.7186972807594399E-5</v>
      </c>
      <c r="C1838" s="7">
        <v>3.4158449661831398E-5</v>
      </c>
    </row>
    <row r="1839" spans="2:3" x14ac:dyDescent="0.2">
      <c r="B1839" s="7">
        <v>0</v>
      </c>
      <c r="C1839" s="7">
        <v>2.2772299774554202E-6</v>
      </c>
    </row>
    <row r="1840" spans="2:3" x14ac:dyDescent="0.2">
      <c r="B1840" s="7">
        <v>0</v>
      </c>
      <c r="C1840" s="7">
        <v>4.0990139594197603E-5</v>
      </c>
    </row>
    <row r="1841" spans="2:3" x14ac:dyDescent="0.2">
      <c r="B1841" s="7">
        <v>0</v>
      </c>
      <c r="C1841" s="7">
        <v>2.2772299774554202E-6</v>
      </c>
    </row>
    <row r="1842" spans="2:3" x14ac:dyDescent="0.2">
      <c r="B1842" s="7">
        <v>0</v>
      </c>
      <c r="C1842" s="7">
        <v>2.2772299774554202E-6</v>
      </c>
    </row>
    <row r="1843" spans="2:3" x14ac:dyDescent="0.2">
      <c r="B1843" s="7">
        <v>0</v>
      </c>
      <c r="C1843" s="7">
        <v>2.5049529752009699E-5</v>
      </c>
    </row>
    <row r="1844" spans="2:3" x14ac:dyDescent="0.2">
      <c r="B1844" s="7">
        <v>1.7632649949008301E-4</v>
      </c>
      <c r="C1844" s="7">
        <v>1.9128731810625599E-4</v>
      </c>
    </row>
    <row r="1845" spans="2:3" x14ac:dyDescent="0.2">
      <c r="B1845" s="7">
        <v>0</v>
      </c>
      <c r="C1845" s="7">
        <v>2.2772299774554201E-5</v>
      </c>
    </row>
    <row r="1846" spans="2:3" x14ac:dyDescent="0.2">
      <c r="B1846" s="7">
        <v>5.4804182273944703E-5</v>
      </c>
      <c r="C1846" s="7">
        <v>0</v>
      </c>
    </row>
    <row r="1847" spans="2:3" x14ac:dyDescent="0.2">
      <c r="B1847" s="7">
        <v>1.0245999294694001E-4</v>
      </c>
      <c r="C1847" s="7">
        <v>2.96039897069205E-4</v>
      </c>
    </row>
    <row r="1848" spans="2:3" x14ac:dyDescent="0.2">
      <c r="B1848" s="7">
        <v>0</v>
      </c>
      <c r="C1848" s="7">
        <v>2.2772299774554202E-6</v>
      </c>
    </row>
    <row r="1849" spans="2:3" x14ac:dyDescent="0.2">
      <c r="B1849" s="7">
        <v>4.7655810672995403E-6</v>
      </c>
      <c r="C1849" s="7">
        <v>0</v>
      </c>
    </row>
    <row r="1850" spans="2:3" x14ac:dyDescent="0.2">
      <c r="B1850" s="7">
        <v>0</v>
      </c>
      <c r="C1850" s="7">
        <v>2.2772299774554202E-6</v>
      </c>
    </row>
    <row r="1851" spans="2:3" x14ac:dyDescent="0.2">
      <c r="B1851" s="7">
        <v>5.4804182273944703E-5</v>
      </c>
      <c r="C1851" s="7">
        <v>2.2772299774554201E-5</v>
      </c>
    </row>
    <row r="1852" spans="2:3" x14ac:dyDescent="0.2">
      <c r="B1852" s="7">
        <v>0</v>
      </c>
      <c r="C1852" s="7">
        <v>2.2772299774554202E-6</v>
      </c>
    </row>
    <row r="1853" spans="2:3" x14ac:dyDescent="0.2">
      <c r="B1853" s="7">
        <v>2.8593486403797199E-5</v>
      </c>
      <c r="C1853" s="7">
        <v>0</v>
      </c>
    </row>
    <row r="1854" spans="2:3" x14ac:dyDescent="0.2">
      <c r="B1854" s="7">
        <v>1.6679533735548401E-5</v>
      </c>
      <c r="C1854" s="7">
        <v>0</v>
      </c>
    </row>
    <row r="1855" spans="2:3" x14ac:dyDescent="0.2">
      <c r="B1855" s="7">
        <v>2.3827905336497701E-6</v>
      </c>
      <c r="C1855" s="7">
        <v>0</v>
      </c>
    </row>
    <row r="1856" spans="2:3" x14ac:dyDescent="0.2">
      <c r="B1856" s="7">
        <v>0</v>
      </c>
      <c r="C1856" s="7">
        <v>2.2772299774554202E-6</v>
      </c>
    </row>
    <row r="1857" spans="2:3" x14ac:dyDescent="0.2">
      <c r="B1857" s="7">
        <v>0</v>
      </c>
      <c r="C1857" s="7">
        <v>3.6435679639286797E-5</v>
      </c>
    </row>
    <row r="1858" spans="2:3" x14ac:dyDescent="0.2">
      <c r="B1858" s="7">
        <v>0</v>
      </c>
      <c r="C1858" s="7">
        <v>4.5544599549108497E-6</v>
      </c>
    </row>
    <row r="1859" spans="2:3" x14ac:dyDescent="0.2">
      <c r="B1859" s="7">
        <v>0</v>
      </c>
      <c r="C1859" s="7">
        <v>1.04752578962949E-4</v>
      </c>
    </row>
    <row r="1860" spans="2:3" x14ac:dyDescent="0.2">
      <c r="B1860" s="7">
        <v>0</v>
      </c>
      <c r="C1860" s="7">
        <v>4.5544599549108497E-6</v>
      </c>
    </row>
    <row r="1861" spans="2:3" x14ac:dyDescent="0.2">
      <c r="B1861" s="7">
        <v>0</v>
      </c>
      <c r="C1861" s="7">
        <v>2.2772299774554202E-6</v>
      </c>
    </row>
    <row r="1862" spans="2:3" x14ac:dyDescent="0.2">
      <c r="B1862" s="7">
        <v>0</v>
      </c>
      <c r="C1862" s="7">
        <v>2.2772299774554202E-6</v>
      </c>
    </row>
    <row r="1863" spans="2:3" x14ac:dyDescent="0.2">
      <c r="B1863" s="7">
        <v>0</v>
      </c>
      <c r="C1863" s="7">
        <v>3.6435679639286797E-5</v>
      </c>
    </row>
    <row r="1864" spans="2:3" x14ac:dyDescent="0.2">
      <c r="B1864" s="7">
        <v>1.90623242691981E-5</v>
      </c>
      <c r="C1864" s="7">
        <v>0</v>
      </c>
    </row>
    <row r="1865" spans="2:3" x14ac:dyDescent="0.2">
      <c r="B1865" s="7">
        <v>0</v>
      </c>
      <c r="C1865" s="7">
        <v>2.2772299774554202E-6</v>
      </c>
    </row>
    <row r="1866" spans="2:3" x14ac:dyDescent="0.2">
      <c r="B1866" s="7">
        <v>0</v>
      </c>
      <c r="C1866" s="7">
        <v>4.7821829526563903E-5</v>
      </c>
    </row>
    <row r="1867" spans="2:3" x14ac:dyDescent="0.2">
      <c r="B1867" s="7">
        <v>3.3359067471096801E-5</v>
      </c>
      <c r="C1867" s="7">
        <v>0</v>
      </c>
    </row>
    <row r="1868" spans="2:3" x14ac:dyDescent="0.2">
      <c r="B1868" s="7">
        <v>2.3827905336497699E-5</v>
      </c>
      <c r="C1868" s="7">
        <v>5.0099059504019302E-5</v>
      </c>
    </row>
    <row r="1869" spans="2:3" x14ac:dyDescent="0.2">
      <c r="B1869" s="7">
        <v>0</v>
      </c>
      <c r="C1869" s="7">
        <v>4.5544599549108503E-5</v>
      </c>
    </row>
    <row r="1870" spans="2:3" x14ac:dyDescent="0.2">
      <c r="B1870" s="7">
        <v>3.0976276937446997E-5</v>
      </c>
      <c r="C1870" s="7">
        <v>0</v>
      </c>
    </row>
    <row r="1871" spans="2:3" x14ac:dyDescent="0.2">
      <c r="B1871" s="7">
        <v>0</v>
      </c>
      <c r="C1871" s="7">
        <v>2.2772299774554202E-6</v>
      </c>
    </row>
    <row r="1872" spans="2:3" x14ac:dyDescent="0.2">
      <c r="B1872" s="7">
        <v>0</v>
      </c>
      <c r="C1872" s="7">
        <v>6.6039669346207295E-5</v>
      </c>
    </row>
    <row r="1873" spans="2:3" x14ac:dyDescent="0.2">
      <c r="B1873" s="7">
        <v>3.8124648538396302E-5</v>
      </c>
      <c r="C1873" s="7">
        <v>0</v>
      </c>
    </row>
    <row r="1874" spans="2:3" x14ac:dyDescent="0.2">
      <c r="B1874" s="7">
        <v>3.8124648538396302E-5</v>
      </c>
      <c r="C1874" s="7">
        <v>0</v>
      </c>
    </row>
    <row r="1875" spans="2:3" x14ac:dyDescent="0.2">
      <c r="B1875" s="7">
        <v>1.0484278348059E-4</v>
      </c>
      <c r="C1875" s="7">
        <v>4.3267369571653002E-5</v>
      </c>
    </row>
    <row r="1876" spans="2:3" x14ac:dyDescent="0.2">
      <c r="B1876" s="7">
        <v>0</v>
      </c>
      <c r="C1876" s="7">
        <v>2.2772299774554202E-6</v>
      </c>
    </row>
    <row r="1877" spans="2:3" x14ac:dyDescent="0.2">
      <c r="B1877" s="7">
        <v>3.3359067471096801E-5</v>
      </c>
      <c r="C1877" s="7">
        <v>0</v>
      </c>
    </row>
    <row r="1878" spans="2:3" x14ac:dyDescent="0.2">
      <c r="B1878" s="7">
        <v>9.2928830812341004E-5</v>
      </c>
      <c r="C1878" s="7">
        <v>0</v>
      </c>
    </row>
    <row r="1879" spans="2:3" x14ac:dyDescent="0.2">
      <c r="B1879" s="7">
        <v>0</v>
      </c>
      <c r="C1879" s="7">
        <v>6.8316899323662701E-5</v>
      </c>
    </row>
    <row r="1880" spans="2:3" x14ac:dyDescent="0.2">
      <c r="B1880" s="7">
        <v>7.1483716009492995E-5</v>
      </c>
      <c r="C1880" s="7">
        <v>0</v>
      </c>
    </row>
    <row r="1881" spans="2:3" x14ac:dyDescent="0.2">
      <c r="B1881" s="7">
        <v>7.1483716009492995E-5</v>
      </c>
      <c r="C1881" s="7">
        <v>0</v>
      </c>
    </row>
    <row r="1882" spans="2:3" x14ac:dyDescent="0.2">
      <c r="B1882" s="7">
        <v>3.5741858004746497E-5</v>
      </c>
      <c r="C1882" s="7">
        <v>0</v>
      </c>
    </row>
    <row r="1883" spans="2:3" x14ac:dyDescent="0.2">
      <c r="B1883" s="7">
        <v>0</v>
      </c>
      <c r="C1883" s="7">
        <v>4.3267369571653002E-5</v>
      </c>
    </row>
    <row r="1884" spans="2:3" x14ac:dyDescent="0.2">
      <c r="B1884" s="7">
        <v>0</v>
      </c>
      <c r="C1884" s="7">
        <v>2.2772299774554202E-6</v>
      </c>
    </row>
    <row r="1885" spans="2:3" x14ac:dyDescent="0.2">
      <c r="B1885" s="7">
        <v>9.5311621345990704E-6</v>
      </c>
      <c r="C1885" s="7">
        <v>0</v>
      </c>
    </row>
    <row r="1886" spans="2:3" x14ac:dyDescent="0.2">
      <c r="B1886" s="7">
        <v>3.3359067471096801E-5</v>
      </c>
      <c r="C1886" s="7">
        <v>2.0495069797098801E-5</v>
      </c>
    </row>
    <row r="1887" spans="2:3" x14ac:dyDescent="0.2">
      <c r="B1887" s="7">
        <v>2.3827905336497701E-6</v>
      </c>
      <c r="C1887" s="7">
        <v>0</v>
      </c>
    </row>
    <row r="1888" spans="2:3" x14ac:dyDescent="0.2">
      <c r="B1888" s="7">
        <v>9.7217853772910503E-4</v>
      </c>
      <c r="C1888" s="7">
        <v>1.5257440848951301E-3</v>
      </c>
    </row>
    <row r="1889" spans="2:3" x14ac:dyDescent="0.2">
      <c r="B1889" s="7">
        <v>2.8593486403797199E-5</v>
      </c>
      <c r="C1889" s="7">
        <v>0</v>
      </c>
    </row>
    <row r="1890" spans="2:3" x14ac:dyDescent="0.2">
      <c r="B1890" s="7">
        <v>6.6718134942193494E-5</v>
      </c>
      <c r="C1890" s="7">
        <v>0</v>
      </c>
    </row>
    <row r="1891" spans="2:3" x14ac:dyDescent="0.2">
      <c r="B1891" s="7">
        <v>2.00154404826581E-4</v>
      </c>
      <c r="C1891" s="7">
        <v>2.5049529752009699E-5</v>
      </c>
    </row>
    <row r="1892" spans="2:3" x14ac:dyDescent="0.2">
      <c r="B1892" s="7">
        <v>0</v>
      </c>
      <c r="C1892" s="7">
        <v>1.13861498872771E-5</v>
      </c>
    </row>
    <row r="1893" spans="2:3" x14ac:dyDescent="0.2">
      <c r="B1893" s="7">
        <v>0</v>
      </c>
      <c r="C1893" s="7">
        <v>4.0990139594197603E-5</v>
      </c>
    </row>
    <row r="1894" spans="2:3" x14ac:dyDescent="0.2">
      <c r="B1894" s="7">
        <v>0</v>
      </c>
      <c r="C1894" s="7">
        <v>1.4801994853460299E-4</v>
      </c>
    </row>
    <row r="1895" spans="2:3" x14ac:dyDescent="0.2">
      <c r="B1895" s="7">
        <v>4.05074390720461E-5</v>
      </c>
      <c r="C1895" s="7">
        <v>0</v>
      </c>
    </row>
    <row r="1896" spans="2:3" x14ac:dyDescent="0.2">
      <c r="B1896" s="7">
        <v>2.3827905336497701E-6</v>
      </c>
      <c r="C1896" s="7">
        <v>0</v>
      </c>
    </row>
    <row r="1897" spans="2:3" x14ac:dyDescent="0.2">
      <c r="B1897" s="7">
        <v>3.3359067471096801E-5</v>
      </c>
      <c r="C1897" s="7">
        <v>0</v>
      </c>
    </row>
    <row r="1898" spans="2:3" x14ac:dyDescent="0.2">
      <c r="B1898" s="7">
        <v>4.7655810672995398E-5</v>
      </c>
      <c r="C1898" s="7">
        <v>1.2297041878259299E-4</v>
      </c>
    </row>
    <row r="1899" spans="2:3" x14ac:dyDescent="0.2">
      <c r="B1899" s="7">
        <v>2.3827905336497701E-6</v>
      </c>
      <c r="C1899" s="7">
        <v>0</v>
      </c>
    </row>
    <row r="1900" spans="2:3" x14ac:dyDescent="0.2">
      <c r="B1900" s="7">
        <v>0</v>
      </c>
      <c r="C1900" s="7">
        <v>3.4158449661831398E-5</v>
      </c>
    </row>
    <row r="1901" spans="2:3" x14ac:dyDescent="0.2">
      <c r="B1901" s="7">
        <v>2.6210695870147402E-5</v>
      </c>
      <c r="C1901" s="7">
        <v>0</v>
      </c>
    </row>
    <row r="1902" spans="2:3" x14ac:dyDescent="0.2">
      <c r="B1902" s="7">
        <v>1.54881384687235E-4</v>
      </c>
      <c r="C1902" s="7">
        <v>5.4653519458930203E-5</v>
      </c>
    </row>
    <row r="1903" spans="2:3" x14ac:dyDescent="0.2">
      <c r="B1903" s="7">
        <v>7.1483716009492995E-5</v>
      </c>
      <c r="C1903" s="7">
        <v>0</v>
      </c>
    </row>
    <row r="1904" spans="2:3" x14ac:dyDescent="0.2">
      <c r="B1904" s="7">
        <v>2.3827905336497701E-6</v>
      </c>
      <c r="C1904" s="7">
        <v>0</v>
      </c>
    </row>
    <row r="1905" spans="2:3" x14ac:dyDescent="0.2">
      <c r="B1905" s="7">
        <v>3.3359067471096801E-5</v>
      </c>
      <c r="C1905" s="7">
        <v>3.6435679639286797E-5</v>
      </c>
    </row>
    <row r="1906" spans="2:3" x14ac:dyDescent="0.2">
      <c r="B1906" s="7">
        <v>1.6679533735548401E-5</v>
      </c>
      <c r="C1906" s="7">
        <v>0</v>
      </c>
    </row>
    <row r="1907" spans="2:3" x14ac:dyDescent="0.2">
      <c r="B1907" s="7">
        <v>2.3827905336497701E-6</v>
      </c>
      <c r="C1907" s="7">
        <v>0</v>
      </c>
    </row>
    <row r="1908" spans="2:3" x14ac:dyDescent="0.2">
      <c r="B1908" s="7">
        <v>2.3351347229767701E-4</v>
      </c>
      <c r="C1908" s="7">
        <v>0</v>
      </c>
    </row>
    <row r="1909" spans="2:3" x14ac:dyDescent="0.2">
      <c r="B1909" s="7">
        <v>2.3827905336497701E-6</v>
      </c>
      <c r="C1909" s="7">
        <v>0</v>
      </c>
    </row>
    <row r="1910" spans="2:3" x14ac:dyDescent="0.2">
      <c r="B1910" s="7">
        <v>5.7186972807594399E-5</v>
      </c>
      <c r="C1910" s="7">
        <v>0</v>
      </c>
    </row>
    <row r="1911" spans="2:3" x14ac:dyDescent="0.2">
      <c r="B1911" s="7">
        <v>1.0007720241329E-4</v>
      </c>
      <c r="C1911" s="7">
        <v>7.0594129301118093E-5</v>
      </c>
    </row>
    <row r="1912" spans="2:3" x14ac:dyDescent="0.2">
      <c r="B1912" s="7">
        <v>3.8124648538396302E-5</v>
      </c>
      <c r="C1912" s="7">
        <v>0</v>
      </c>
    </row>
    <row r="1913" spans="2:3" x14ac:dyDescent="0.2">
      <c r="B1913" s="7">
        <v>1.1866296857575801E-3</v>
      </c>
      <c r="C1913" s="7">
        <v>1.05663470953932E-3</v>
      </c>
    </row>
    <row r="1914" spans="2:3" x14ac:dyDescent="0.2">
      <c r="B1914" s="7">
        <v>0</v>
      </c>
      <c r="C1914" s="7">
        <v>5.4653519458930203E-5</v>
      </c>
    </row>
    <row r="1915" spans="2:3" x14ac:dyDescent="0.2">
      <c r="B1915" s="7">
        <v>0</v>
      </c>
      <c r="C1915" s="7">
        <v>4.5544599549108497E-6</v>
      </c>
    </row>
    <row r="1916" spans="2:3" x14ac:dyDescent="0.2">
      <c r="B1916" s="7">
        <v>0</v>
      </c>
      <c r="C1916" s="7">
        <v>4.0990139594197603E-5</v>
      </c>
    </row>
    <row r="1917" spans="2:3" x14ac:dyDescent="0.2">
      <c r="B1917" s="7">
        <v>3.3359067471096801E-5</v>
      </c>
      <c r="C1917" s="7">
        <v>0</v>
      </c>
    </row>
    <row r="1918" spans="2:3" x14ac:dyDescent="0.2">
      <c r="B1918" s="7">
        <v>2.3827905336497699E-5</v>
      </c>
      <c r="C1918" s="7">
        <v>0</v>
      </c>
    </row>
    <row r="1919" spans="2:3" x14ac:dyDescent="0.2">
      <c r="B1919" s="7">
        <v>3.5741858004746497E-5</v>
      </c>
      <c r="C1919" s="7">
        <v>0</v>
      </c>
    </row>
    <row r="1920" spans="2:3" x14ac:dyDescent="0.2">
      <c r="B1920" s="7">
        <v>0</v>
      </c>
      <c r="C1920" s="7">
        <v>4.5544599549108497E-6</v>
      </c>
    </row>
    <row r="1921" spans="2:3" x14ac:dyDescent="0.2">
      <c r="B1921" s="7">
        <v>1.26287898283438E-4</v>
      </c>
      <c r="C1921" s="7">
        <v>5.4653519458930203E-5</v>
      </c>
    </row>
    <row r="1922" spans="2:3" x14ac:dyDescent="0.2">
      <c r="B1922" s="7">
        <v>2.3827905336497701E-6</v>
      </c>
      <c r="C1922" s="7">
        <v>0</v>
      </c>
    </row>
    <row r="1923" spans="2:3" x14ac:dyDescent="0.2">
      <c r="B1923" s="7">
        <v>0</v>
      </c>
      <c r="C1923" s="7">
        <v>5.0099059504019302E-5</v>
      </c>
    </row>
    <row r="1924" spans="2:3" x14ac:dyDescent="0.2">
      <c r="B1924" s="7">
        <v>7.1483716009492998E-6</v>
      </c>
      <c r="C1924" s="7">
        <v>0</v>
      </c>
    </row>
    <row r="1925" spans="2:3" x14ac:dyDescent="0.2">
      <c r="B1925" s="7">
        <v>5.2421391740294898E-5</v>
      </c>
      <c r="C1925" s="7">
        <v>6.6039669346207295E-5</v>
      </c>
    </row>
    <row r="1926" spans="2:3" x14ac:dyDescent="0.2">
      <c r="B1926" s="7">
        <v>2.6210695870147402E-5</v>
      </c>
      <c r="C1926" s="7">
        <v>7.28713592785735E-5</v>
      </c>
    </row>
    <row r="1927" spans="2:3" x14ac:dyDescent="0.2">
      <c r="B1927" s="7">
        <v>1.0484278348059E-4</v>
      </c>
      <c r="C1927" s="7">
        <v>2.5049529752009699E-5</v>
      </c>
    </row>
    <row r="1928" spans="2:3" x14ac:dyDescent="0.2">
      <c r="B1928" s="7">
        <v>5.2421391740294898E-5</v>
      </c>
      <c r="C1928" s="7">
        <v>0</v>
      </c>
    </row>
    <row r="1929" spans="2:3" x14ac:dyDescent="0.2">
      <c r="B1929" s="7">
        <v>5.9569763341244203E-5</v>
      </c>
      <c r="C1929" s="7">
        <v>2.5049529752009699E-5</v>
      </c>
    </row>
    <row r="1930" spans="2:3" x14ac:dyDescent="0.2">
      <c r="B1930" s="7">
        <v>0</v>
      </c>
      <c r="C1930" s="7">
        <v>2.2772299774554202E-6</v>
      </c>
    </row>
    <row r="1931" spans="2:3" x14ac:dyDescent="0.2">
      <c r="B1931" s="7">
        <v>2.3827905336497701E-6</v>
      </c>
      <c r="C1931" s="7">
        <v>0</v>
      </c>
    </row>
    <row r="1932" spans="2:3" x14ac:dyDescent="0.2">
      <c r="B1932" s="7">
        <v>0</v>
      </c>
      <c r="C1932" s="7">
        <v>1.5940609842187999E-5</v>
      </c>
    </row>
    <row r="1933" spans="2:3" x14ac:dyDescent="0.2">
      <c r="B1933" s="7">
        <v>2.3827905336497701E-6</v>
      </c>
      <c r="C1933" s="7">
        <v>0</v>
      </c>
    </row>
    <row r="1934" spans="2:3" x14ac:dyDescent="0.2">
      <c r="B1934" s="7">
        <v>4.05074390720461E-5</v>
      </c>
      <c r="C1934" s="7">
        <v>0</v>
      </c>
    </row>
    <row r="1935" spans="2:3" x14ac:dyDescent="0.2">
      <c r="B1935" s="7">
        <v>3.0976276937446997E-5</v>
      </c>
      <c r="C1935" s="7">
        <v>0</v>
      </c>
    </row>
    <row r="1936" spans="2:3" x14ac:dyDescent="0.2">
      <c r="B1936" s="7">
        <v>0</v>
      </c>
      <c r="C1936" s="7">
        <v>2.2772299774554202E-6</v>
      </c>
    </row>
    <row r="1937" spans="2:3" x14ac:dyDescent="0.2">
      <c r="B1937" s="7">
        <v>0</v>
      </c>
      <c r="C1937" s="7">
        <v>2.9603989706920501E-5</v>
      </c>
    </row>
    <row r="1938" spans="2:3" x14ac:dyDescent="0.2">
      <c r="B1938" s="7">
        <v>1.90623242691981E-5</v>
      </c>
      <c r="C1938" s="7">
        <v>9.1089199098216898E-5</v>
      </c>
    </row>
    <row r="1939" spans="2:3" x14ac:dyDescent="0.2">
      <c r="B1939" s="7">
        <v>1.90623242691981E-5</v>
      </c>
      <c r="C1939" s="7">
        <v>7.9703049210939799E-5</v>
      </c>
    </row>
    <row r="1940" spans="2:3" x14ac:dyDescent="0.2">
      <c r="B1940" s="7">
        <v>0</v>
      </c>
      <c r="C1940" s="7">
        <v>7.7425819233484393E-5</v>
      </c>
    </row>
    <row r="1941" spans="2:3" x14ac:dyDescent="0.2">
      <c r="B1941" s="7">
        <v>7.6249297076792604E-5</v>
      </c>
      <c r="C1941" s="7">
        <v>0</v>
      </c>
    </row>
    <row r="1942" spans="2:3" x14ac:dyDescent="0.2">
      <c r="B1942" s="7">
        <v>2.3827905336497701E-6</v>
      </c>
      <c r="C1942" s="7">
        <v>0</v>
      </c>
    </row>
    <row r="1943" spans="2:3" x14ac:dyDescent="0.2">
      <c r="B1943" s="7">
        <v>2.1445114802847901E-5</v>
      </c>
      <c r="C1943" s="7">
        <v>0</v>
      </c>
    </row>
    <row r="1944" spans="2:3" x14ac:dyDescent="0.2">
      <c r="B1944" s="7">
        <v>2.3827905336497701E-6</v>
      </c>
      <c r="C1944" s="7">
        <v>0</v>
      </c>
    </row>
    <row r="1945" spans="2:3" x14ac:dyDescent="0.2">
      <c r="B1945" s="7">
        <v>1.6679533735548401E-5</v>
      </c>
      <c r="C1945" s="7">
        <v>0</v>
      </c>
    </row>
    <row r="1946" spans="2:3" x14ac:dyDescent="0.2">
      <c r="B1946" s="7">
        <v>8.5780459211391605E-5</v>
      </c>
      <c r="C1946" s="7">
        <v>9.7920889030583198E-5</v>
      </c>
    </row>
    <row r="1947" spans="2:3" x14ac:dyDescent="0.2">
      <c r="B1947" s="7">
        <v>0</v>
      </c>
      <c r="C1947" s="7">
        <v>6.3762439368751793E-5</v>
      </c>
    </row>
    <row r="1948" spans="2:3" x14ac:dyDescent="0.2">
      <c r="B1948" s="7">
        <v>2.6210695870147402E-5</v>
      </c>
      <c r="C1948" s="7">
        <v>0</v>
      </c>
    </row>
    <row r="1949" spans="2:3" x14ac:dyDescent="0.2">
      <c r="B1949" s="7">
        <v>7.6249297076792604E-5</v>
      </c>
      <c r="C1949" s="7">
        <v>0</v>
      </c>
    </row>
    <row r="1950" spans="2:3" x14ac:dyDescent="0.2">
      <c r="B1950" s="7">
        <v>7.1483716009492998E-6</v>
      </c>
      <c r="C1950" s="7">
        <v>0</v>
      </c>
    </row>
    <row r="1951" spans="2:3" x14ac:dyDescent="0.2">
      <c r="B1951" s="7">
        <v>7.86320876104423E-5</v>
      </c>
      <c r="C1951" s="7">
        <v>0</v>
      </c>
    </row>
    <row r="1952" spans="2:3" x14ac:dyDescent="0.2">
      <c r="B1952" s="7">
        <v>2.3827905336497701E-6</v>
      </c>
      <c r="C1952" s="7">
        <v>0</v>
      </c>
    </row>
    <row r="1953" spans="2:3" x14ac:dyDescent="0.2">
      <c r="B1953" s="7">
        <v>0</v>
      </c>
      <c r="C1953" s="7">
        <v>2.2772299774554202E-6</v>
      </c>
    </row>
    <row r="1954" spans="2:3" x14ac:dyDescent="0.2">
      <c r="B1954" s="7">
        <v>0</v>
      </c>
      <c r="C1954" s="7">
        <v>2.2772299774554202E-6</v>
      </c>
    </row>
    <row r="1955" spans="2:3" x14ac:dyDescent="0.2">
      <c r="B1955" s="7">
        <v>2.8593486403797199E-5</v>
      </c>
      <c r="C1955" s="7">
        <v>0</v>
      </c>
    </row>
    <row r="1956" spans="2:3" x14ac:dyDescent="0.2">
      <c r="B1956" s="7">
        <v>1.19139526682488E-5</v>
      </c>
      <c r="C1956" s="7">
        <v>0</v>
      </c>
    </row>
    <row r="1957" spans="2:3" x14ac:dyDescent="0.2">
      <c r="B1957" s="7">
        <v>5.2421391740294898E-5</v>
      </c>
      <c r="C1957" s="7">
        <v>2.7326759729465101E-5</v>
      </c>
    </row>
    <row r="1958" spans="2:3" x14ac:dyDescent="0.2">
      <c r="B1958" s="7">
        <v>0</v>
      </c>
      <c r="C1958" s="7">
        <v>4.3267369571653002E-5</v>
      </c>
    </row>
    <row r="1959" spans="2:3" x14ac:dyDescent="0.2">
      <c r="B1959" s="7">
        <v>0</v>
      </c>
      <c r="C1959" s="7">
        <v>4.5544599549108503E-5</v>
      </c>
    </row>
    <row r="1960" spans="2:3" x14ac:dyDescent="0.2">
      <c r="B1960" s="7">
        <v>0</v>
      </c>
      <c r="C1960" s="7">
        <v>2.2772299774554202E-6</v>
      </c>
    </row>
    <row r="1961" spans="2:3" x14ac:dyDescent="0.2">
      <c r="B1961" s="7">
        <v>0</v>
      </c>
      <c r="C1961" s="7">
        <v>3.4158449661831398E-5</v>
      </c>
    </row>
    <row r="1962" spans="2:3" x14ac:dyDescent="0.2">
      <c r="B1962" s="7">
        <v>2.2398231016307801E-4</v>
      </c>
      <c r="C1962" s="7">
        <v>1.16138728850227E-4</v>
      </c>
    </row>
    <row r="1963" spans="2:3" x14ac:dyDescent="0.2">
      <c r="B1963" s="7">
        <v>4.05074390720461E-5</v>
      </c>
      <c r="C1963" s="7">
        <v>0</v>
      </c>
    </row>
    <row r="1964" spans="2:3" x14ac:dyDescent="0.2">
      <c r="B1964" s="7">
        <v>2.3827905336497701E-6</v>
      </c>
      <c r="C1964" s="7">
        <v>0</v>
      </c>
    </row>
    <row r="1965" spans="2:3" x14ac:dyDescent="0.2">
      <c r="B1965" s="7">
        <v>2.1445114802847901E-5</v>
      </c>
      <c r="C1965" s="7">
        <v>0</v>
      </c>
    </row>
    <row r="1966" spans="2:3" x14ac:dyDescent="0.2">
      <c r="B1966" s="7">
        <v>0</v>
      </c>
      <c r="C1966" s="7">
        <v>4.7821829526563903E-5</v>
      </c>
    </row>
    <row r="1967" spans="2:3" x14ac:dyDescent="0.2">
      <c r="B1967" s="7">
        <v>2.3113068176402701E-4</v>
      </c>
      <c r="C1967" s="7">
        <v>0</v>
      </c>
    </row>
    <row r="1968" spans="2:3" x14ac:dyDescent="0.2">
      <c r="B1968" s="7">
        <v>0</v>
      </c>
      <c r="C1968" s="7">
        <v>1.11584268895316E-4</v>
      </c>
    </row>
    <row r="1969" spans="2:3" x14ac:dyDescent="0.2">
      <c r="B1969" s="7">
        <v>2.1445114802847901E-5</v>
      </c>
      <c r="C1969" s="7">
        <v>0</v>
      </c>
    </row>
    <row r="1970" spans="2:3" x14ac:dyDescent="0.2">
      <c r="B1970" s="7">
        <v>3.3359067471096801E-5</v>
      </c>
      <c r="C1970" s="7">
        <v>0</v>
      </c>
    </row>
    <row r="1971" spans="2:3" x14ac:dyDescent="0.2">
      <c r="B1971" s="7">
        <v>0</v>
      </c>
      <c r="C1971" s="7">
        <v>4.5544599549108497E-6</v>
      </c>
    </row>
    <row r="1972" spans="2:3" x14ac:dyDescent="0.2">
      <c r="B1972" s="7">
        <v>0</v>
      </c>
      <c r="C1972" s="7">
        <v>1.6168332839933499E-4</v>
      </c>
    </row>
    <row r="1973" spans="2:3" x14ac:dyDescent="0.2">
      <c r="B1973" s="7">
        <v>4.2890229605695802E-5</v>
      </c>
      <c r="C1973" s="7">
        <v>0</v>
      </c>
    </row>
    <row r="1974" spans="2:3" x14ac:dyDescent="0.2">
      <c r="B1974" s="7">
        <v>0</v>
      </c>
      <c r="C1974" s="7">
        <v>4.3267369571653002E-5</v>
      </c>
    </row>
    <row r="1975" spans="2:3" x14ac:dyDescent="0.2">
      <c r="B1975" s="7">
        <v>0</v>
      </c>
      <c r="C1975" s="7">
        <v>1.25247648760048E-4</v>
      </c>
    </row>
    <row r="1976" spans="2:3" x14ac:dyDescent="0.2">
      <c r="B1976" s="7">
        <v>2.3827905336497701E-6</v>
      </c>
      <c r="C1976" s="7">
        <v>0</v>
      </c>
    </row>
    <row r="1977" spans="2:3" x14ac:dyDescent="0.2">
      <c r="B1977" s="7">
        <v>4.7655810672995403E-6</v>
      </c>
      <c r="C1977" s="7">
        <v>0</v>
      </c>
    </row>
    <row r="1978" spans="2:3" x14ac:dyDescent="0.2">
      <c r="B1978" s="7">
        <v>2.6210695870147402E-5</v>
      </c>
      <c r="C1978" s="7">
        <v>0</v>
      </c>
    </row>
    <row r="1979" spans="2:3" x14ac:dyDescent="0.2">
      <c r="B1979" s="7">
        <v>2.19216729095779E-4</v>
      </c>
      <c r="C1979" s="7">
        <v>1.13861498872771E-5</v>
      </c>
    </row>
    <row r="1980" spans="2:3" x14ac:dyDescent="0.2">
      <c r="B1980" s="7">
        <v>1.19139526682488E-5</v>
      </c>
      <c r="C1980" s="7">
        <v>0</v>
      </c>
    </row>
    <row r="1981" spans="2:3" x14ac:dyDescent="0.2">
      <c r="B1981" s="7">
        <v>2.3827905336497701E-6</v>
      </c>
      <c r="C1981" s="7">
        <v>0</v>
      </c>
    </row>
    <row r="1982" spans="2:3" x14ac:dyDescent="0.2">
      <c r="B1982" s="7">
        <v>6.6718134942193494E-5</v>
      </c>
      <c r="C1982" s="7">
        <v>0</v>
      </c>
    </row>
    <row r="1983" spans="2:3" x14ac:dyDescent="0.2">
      <c r="B1983" s="7">
        <v>7.6249297076792604E-5</v>
      </c>
      <c r="C1983" s="7">
        <v>1.25247648760048E-4</v>
      </c>
    </row>
    <row r="1984" spans="2:3" x14ac:dyDescent="0.2">
      <c r="B1984" s="7">
        <v>3.5741858004746497E-5</v>
      </c>
      <c r="C1984" s="7">
        <v>6.1485209391296401E-5</v>
      </c>
    </row>
    <row r="1985" spans="2:3" x14ac:dyDescent="0.2">
      <c r="B1985" s="7">
        <v>1.28670688817087E-4</v>
      </c>
      <c r="C1985" s="7">
        <v>1.00198119008039E-4</v>
      </c>
    </row>
    <row r="1986" spans="2:3" x14ac:dyDescent="0.2">
      <c r="B1986" s="7">
        <v>1.90623242691981E-5</v>
      </c>
      <c r="C1986" s="7">
        <v>1.5257440848951299E-4</v>
      </c>
    </row>
    <row r="1987" spans="2:3" x14ac:dyDescent="0.2">
      <c r="B1987" s="7">
        <v>0</v>
      </c>
      <c r="C1987" s="7">
        <v>7.7425819233484393E-5</v>
      </c>
    </row>
    <row r="1988" spans="2:3" x14ac:dyDescent="0.2">
      <c r="B1988" s="7">
        <v>0</v>
      </c>
      <c r="C1988" s="7">
        <v>2.2772299774554202E-6</v>
      </c>
    </row>
    <row r="1989" spans="2:3" x14ac:dyDescent="0.2">
      <c r="B1989" s="7">
        <v>0</v>
      </c>
      <c r="C1989" s="7">
        <v>6.1485209391296401E-5</v>
      </c>
    </row>
    <row r="1990" spans="2:3" x14ac:dyDescent="0.2">
      <c r="B1990" s="7">
        <v>0</v>
      </c>
      <c r="C1990" s="7">
        <v>2.2772299774554202E-6</v>
      </c>
    </row>
    <row r="1991" spans="2:3" x14ac:dyDescent="0.2">
      <c r="B1991" s="7">
        <v>3.5741858004746497E-5</v>
      </c>
      <c r="C1991" s="7">
        <v>0</v>
      </c>
    </row>
    <row r="1992" spans="2:3" x14ac:dyDescent="0.2">
      <c r="B1992" s="7">
        <v>4.7655810672995403E-6</v>
      </c>
      <c r="C1992" s="7">
        <v>0</v>
      </c>
    </row>
    <row r="1993" spans="2:3" x14ac:dyDescent="0.2">
      <c r="B1993" s="7">
        <v>2.3827905336497701E-6</v>
      </c>
      <c r="C1993" s="7">
        <v>0</v>
      </c>
    </row>
    <row r="1994" spans="2:3" x14ac:dyDescent="0.2">
      <c r="B1994" s="7">
        <v>2.6210695870147402E-5</v>
      </c>
      <c r="C1994" s="7">
        <v>0</v>
      </c>
    </row>
    <row r="1995" spans="2:3" x14ac:dyDescent="0.2">
      <c r="B1995" s="7">
        <v>0</v>
      </c>
      <c r="C1995" s="7">
        <v>2.9603989706920501E-5</v>
      </c>
    </row>
    <row r="1996" spans="2:3" x14ac:dyDescent="0.2">
      <c r="B1996" s="7">
        <v>6.9100925475843299E-5</v>
      </c>
      <c r="C1996" s="7">
        <v>0</v>
      </c>
    </row>
    <row r="1997" spans="2:3" x14ac:dyDescent="0.2">
      <c r="B1997" s="7">
        <v>0</v>
      </c>
      <c r="C1997" s="7">
        <v>2.2772299774554202E-6</v>
      </c>
    </row>
    <row r="1998" spans="2:3" x14ac:dyDescent="0.2">
      <c r="B1998" s="7">
        <v>8.1014878144092104E-5</v>
      </c>
      <c r="C1998" s="7">
        <v>0</v>
      </c>
    </row>
    <row r="1999" spans="2:3" x14ac:dyDescent="0.2">
      <c r="B1999" s="7">
        <v>5.7186972807594399E-5</v>
      </c>
      <c r="C1999" s="7">
        <v>0</v>
      </c>
    </row>
    <row r="2000" spans="2:3" x14ac:dyDescent="0.2">
      <c r="B2000" s="7">
        <v>6.4335344408543703E-5</v>
      </c>
      <c r="C2000" s="7">
        <v>0</v>
      </c>
    </row>
    <row r="2001" spans="2:3" x14ac:dyDescent="0.2">
      <c r="B2001" s="7">
        <v>1.19139526682488E-5</v>
      </c>
      <c r="C2001" s="7">
        <v>0</v>
      </c>
    </row>
    <row r="2002" spans="2:3" x14ac:dyDescent="0.2">
      <c r="B2002" s="7">
        <v>2.6925533030242401E-4</v>
      </c>
      <c r="C2002" s="7">
        <v>4.3267369571653002E-5</v>
      </c>
    </row>
    <row r="2003" spans="2:3" x14ac:dyDescent="0.2">
      <c r="B2003" s="7">
        <v>0</v>
      </c>
      <c r="C2003" s="7">
        <v>2.2772299774554202E-6</v>
      </c>
    </row>
    <row r="2004" spans="2:3" x14ac:dyDescent="0.2">
      <c r="B2004" s="7">
        <v>0</v>
      </c>
      <c r="C2004" s="7">
        <v>2.2772299774554202E-6</v>
      </c>
    </row>
    <row r="2005" spans="2:3" x14ac:dyDescent="0.2">
      <c r="B2005" s="7">
        <v>0</v>
      </c>
      <c r="C2005" s="7">
        <v>4.5544599549108503E-5</v>
      </c>
    </row>
    <row r="2006" spans="2:3" x14ac:dyDescent="0.2">
      <c r="B2006" s="7">
        <v>0</v>
      </c>
      <c r="C2006" s="7">
        <v>4.0990139594197603E-5</v>
      </c>
    </row>
    <row r="2007" spans="2:3" x14ac:dyDescent="0.2">
      <c r="B2007" s="7">
        <v>2.3827905336497701E-6</v>
      </c>
      <c r="C2007" s="7">
        <v>0</v>
      </c>
    </row>
    <row r="2008" spans="2:3" x14ac:dyDescent="0.2">
      <c r="B2008" s="7">
        <v>9.5311621345990704E-6</v>
      </c>
      <c r="C2008" s="7">
        <v>0</v>
      </c>
    </row>
    <row r="2009" spans="2:3" x14ac:dyDescent="0.2">
      <c r="B2009" s="7">
        <v>1.0245999294694001E-4</v>
      </c>
      <c r="C2009" s="7">
        <v>0</v>
      </c>
    </row>
    <row r="2010" spans="2:3" x14ac:dyDescent="0.2">
      <c r="B2010" s="7">
        <v>4.52730201393456E-5</v>
      </c>
      <c r="C2010" s="7">
        <v>3.1881219684375897E-5</v>
      </c>
    </row>
    <row r="2011" spans="2:3" x14ac:dyDescent="0.2">
      <c r="B2011" s="7">
        <v>4.7655810672995403E-6</v>
      </c>
      <c r="C2011" s="7">
        <v>0</v>
      </c>
    </row>
    <row r="2012" spans="2:3" x14ac:dyDescent="0.2">
      <c r="B2012" s="7">
        <v>1.19139526682488E-4</v>
      </c>
      <c r="C2012" s="7">
        <v>0</v>
      </c>
    </row>
    <row r="2013" spans="2:3" x14ac:dyDescent="0.2">
      <c r="B2013" s="7">
        <v>0</v>
      </c>
      <c r="C2013" s="7">
        <v>6.8316899323662702E-6</v>
      </c>
    </row>
    <row r="2014" spans="2:3" x14ac:dyDescent="0.2">
      <c r="B2014" s="7">
        <v>1.42967432018986E-5</v>
      </c>
      <c r="C2014" s="7">
        <v>0</v>
      </c>
    </row>
    <row r="2015" spans="2:3" x14ac:dyDescent="0.2">
      <c r="B2015" s="7">
        <v>4.05074390720461E-5</v>
      </c>
      <c r="C2015" s="7">
        <v>0</v>
      </c>
    </row>
    <row r="2016" spans="2:3" x14ac:dyDescent="0.2">
      <c r="B2016" s="7">
        <v>0</v>
      </c>
      <c r="C2016" s="7">
        <v>2.2772299774554202E-6</v>
      </c>
    </row>
    <row r="2017" spans="2:3" x14ac:dyDescent="0.2">
      <c r="B2017" s="7">
        <v>3.5741858004746497E-5</v>
      </c>
      <c r="C2017" s="7">
        <v>1.02475348985494E-4</v>
      </c>
    </row>
    <row r="2018" spans="2:3" x14ac:dyDescent="0.2">
      <c r="B2018" s="7">
        <v>0</v>
      </c>
      <c r="C2018" s="7">
        <v>7.0594129301118093E-5</v>
      </c>
    </row>
    <row r="2019" spans="2:3" x14ac:dyDescent="0.2">
      <c r="B2019" s="7">
        <v>5.7186972807594399E-5</v>
      </c>
      <c r="C2019" s="7">
        <v>0</v>
      </c>
    </row>
    <row r="2020" spans="2:3" x14ac:dyDescent="0.2">
      <c r="B2020" s="7">
        <v>0</v>
      </c>
      <c r="C2020" s="7">
        <v>8.1980279188395206E-5</v>
      </c>
    </row>
    <row r="2021" spans="2:3" x14ac:dyDescent="0.2">
      <c r="B2021" s="7">
        <v>0</v>
      </c>
      <c r="C2021" s="7">
        <v>3.1881219684375897E-5</v>
      </c>
    </row>
    <row r="2022" spans="2:3" x14ac:dyDescent="0.2">
      <c r="B2022" s="7">
        <v>1.90623242691981E-5</v>
      </c>
      <c r="C2022" s="7">
        <v>0</v>
      </c>
    </row>
    <row r="2023" spans="2:3" x14ac:dyDescent="0.2">
      <c r="B2023" s="7">
        <v>0</v>
      </c>
      <c r="C2023" s="7">
        <v>4.5544599549108503E-5</v>
      </c>
    </row>
    <row r="2024" spans="2:3" x14ac:dyDescent="0.2">
      <c r="B2024" s="7">
        <v>0</v>
      </c>
      <c r="C2024" s="7">
        <v>2.2772299774554202E-6</v>
      </c>
    </row>
    <row r="2025" spans="2:3" x14ac:dyDescent="0.2">
      <c r="B2025" s="7">
        <v>0</v>
      </c>
      <c r="C2025" s="7">
        <v>2.7326759729465101E-5</v>
      </c>
    </row>
    <row r="2026" spans="2:3" x14ac:dyDescent="0.2">
      <c r="B2026" s="7">
        <v>2.8593486403797199E-5</v>
      </c>
      <c r="C2026" s="7">
        <v>0</v>
      </c>
    </row>
    <row r="2027" spans="2:3" x14ac:dyDescent="0.2">
      <c r="B2027" s="7">
        <v>5.4804182273944703E-5</v>
      </c>
      <c r="C2027" s="7">
        <v>0</v>
      </c>
    </row>
    <row r="2028" spans="2:3" x14ac:dyDescent="0.2">
      <c r="B2028" s="7">
        <v>9.7217853772910503E-4</v>
      </c>
      <c r="C2028" s="7">
        <v>1.1203971489080701E-3</v>
      </c>
    </row>
    <row r="2029" spans="2:3" x14ac:dyDescent="0.2">
      <c r="B2029" s="7">
        <v>5.4804182273944703E-5</v>
      </c>
      <c r="C2029" s="7">
        <v>8.4257509165850707E-5</v>
      </c>
    </row>
    <row r="2030" spans="2:3" x14ac:dyDescent="0.2">
      <c r="B2030" s="7">
        <v>0</v>
      </c>
      <c r="C2030" s="7">
        <v>3.8712909616742197E-5</v>
      </c>
    </row>
    <row r="2031" spans="2:3" x14ac:dyDescent="0.2">
      <c r="B2031" s="7">
        <v>0</v>
      </c>
      <c r="C2031" s="7">
        <v>2.2772299774554202E-6</v>
      </c>
    </row>
    <row r="2032" spans="2:3" x14ac:dyDescent="0.2">
      <c r="B2032" s="7">
        <v>7.3866506543142799E-5</v>
      </c>
      <c r="C2032" s="7">
        <v>0</v>
      </c>
    </row>
    <row r="2033" spans="2:3" x14ac:dyDescent="0.2">
      <c r="B2033" s="7">
        <v>2.6210695870147402E-5</v>
      </c>
      <c r="C2033" s="7">
        <v>0</v>
      </c>
    </row>
    <row r="2034" spans="2:3" x14ac:dyDescent="0.2">
      <c r="B2034" s="7">
        <v>2.3827905336497701E-6</v>
      </c>
      <c r="C2034" s="7">
        <v>0</v>
      </c>
    </row>
    <row r="2035" spans="2:3" x14ac:dyDescent="0.2">
      <c r="B2035" s="7">
        <v>0</v>
      </c>
      <c r="C2035" s="7">
        <v>2.2772299774554202E-6</v>
      </c>
    </row>
    <row r="2036" spans="2:3" x14ac:dyDescent="0.2">
      <c r="B2036" s="7">
        <v>0</v>
      </c>
      <c r="C2036" s="7">
        <v>6.1485209391296401E-5</v>
      </c>
    </row>
    <row r="2037" spans="2:3" x14ac:dyDescent="0.2">
      <c r="B2037" s="7">
        <v>6.1952553874893994E-5</v>
      </c>
      <c r="C2037" s="7">
        <v>0</v>
      </c>
    </row>
    <row r="2038" spans="2:3" x14ac:dyDescent="0.2">
      <c r="B2038" s="7">
        <v>0</v>
      </c>
      <c r="C2038" s="7">
        <v>3.6435679639286797E-5</v>
      </c>
    </row>
    <row r="2039" spans="2:3" x14ac:dyDescent="0.2">
      <c r="B2039" s="7">
        <v>0</v>
      </c>
      <c r="C2039" s="7">
        <v>5.4653519458930203E-5</v>
      </c>
    </row>
    <row r="2040" spans="2:3" x14ac:dyDescent="0.2">
      <c r="B2040" s="7">
        <v>3.5741858004746497E-5</v>
      </c>
      <c r="C2040" s="7">
        <v>0</v>
      </c>
    </row>
    <row r="2041" spans="2:3" x14ac:dyDescent="0.2">
      <c r="B2041" s="7">
        <v>8.1014878144092104E-5</v>
      </c>
      <c r="C2041" s="7">
        <v>2.9603989706920501E-5</v>
      </c>
    </row>
    <row r="2042" spans="2:3" x14ac:dyDescent="0.2">
      <c r="B2042" s="7">
        <v>2.8593486403797199E-5</v>
      </c>
      <c r="C2042" s="7">
        <v>0</v>
      </c>
    </row>
    <row r="2043" spans="2:3" x14ac:dyDescent="0.2">
      <c r="B2043" s="7">
        <v>2.3827905336497699E-5</v>
      </c>
      <c r="C2043" s="7">
        <v>0</v>
      </c>
    </row>
    <row r="2044" spans="2:3" x14ac:dyDescent="0.2">
      <c r="B2044" s="7">
        <v>9.5311621345990704E-6</v>
      </c>
      <c r="C2044" s="7">
        <v>0</v>
      </c>
    </row>
    <row r="2045" spans="2:3" x14ac:dyDescent="0.2">
      <c r="B2045" s="7">
        <v>2.1445114802847901E-5</v>
      </c>
      <c r="C2045" s="7">
        <v>0</v>
      </c>
    </row>
    <row r="2046" spans="2:3" x14ac:dyDescent="0.2">
      <c r="B2046" s="7">
        <v>3.3359067471096801E-5</v>
      </c>
      <c r="C2046" s="7">
        <v>0</v>
      </c>
    </row>
    <row r="2047" spans="2:3" x14ac:dyDescent="0.2">
      <c r="B2047" s="7">
        <v>1.73943708956433E-4</v>
      </c>
      <c r="C2047" s="7">
        <v>6.6039669346207295E-5</v>
      </c>
    </row>
    <row r="2048" spans="2:3" x14ac:dyDescent="0.2">
      <c r="B2048" s="7">
        <v>0</v>
      </c>
      <c r="C2048" s="7">
        <v>8.8811969120761506E-5</v>
      </c>
    </row>
    <row r="2049" spans="2:3" x14ac:dyDescent="0.2">
      <c r="B2049" s="7">
        <v>0</v>
      </c>
      <c r="C2049" s="7">
        <v>3.1881219684375897E-5</v>
      </c>
    </row>
    <row r="2050" spans="2:3" x14ac:dyDescent="0.2">
      <c r="B2050" s="7">
        <v>6.4335344408543703E-5</v>
      </c>
      <c r="C2050" s="7">
        <v>0</v>
      </c>
    </row>
    <row r="2051" spans="2:3" x14ac:dyDescent="0.2">
      <c r="B2051" s="7">
        <v>7.1483716009492998E-6</v>
      </c>
      <c r="C2051" s="7">
        <v>0</v>
      </c>
    </row>
    <row r="2052" spans="2:3" x14ac:dyDescent="0.2">
      <c r="B2052" s="7">
        <v>0</v>
      </c>
      <c r="C2052" s="7">
        <v>5.9207979413841001E-5</v>
      </c>
    </row>
    <row r="2053" spans="2:3" x14ac:dyDescent="0.2">
      <c r="B2053" s="7">
        <v>0</v>
      </c>
      <c r="C2053" s="7">
        <v>7.0594129301118093E-5</v>
      </c>
    </row>
    <row r="2054" spans="2:3" x14ac:dyDescent="0.2">
      <c r="B2054" s="7">
        <v>0</v>
      </c>
      <c r="C2054" s="7">
        <v>2.2772299774554202E-6</v>
      </c>
    </row>
    <row r="2055" spans="2:3" x14ac:dyDescent="0.2">
      <c r="B2055" s="7">
        <v>5.7186972807594399E-5</v>
      </c>
      <c r="C2055" s="7">
        <v>0</v>
      </c>
    </row>
    <row r="2056" spans="2:3" x14ac:dyDescent="0.2">
      <c r="B2056" s="7">
        <v>9.1737435545516095E-4</v>
      </c>
      <c r="C2056" s="7">
        <v>6.2396101382278604E-4</v>
      </c>
    </row>
    <row r="2057" spans="2:3" x14ac:dyDescent="0.2">
      <c r="B2057" s="7">
        <v>4.7655810672995403E-6</v>
      </c>
      <c r="C2057" s="7">
        <v>0</v>
      </c>
    </row>
    <row r="2058" spans="2:3" x14ac:dyDescent="0.2">
      <c r="B2058" s="7">
        <v>2.3827905336497701E-6</v>
      </c>
      <c r="C2058" s="7">
        <v>0</v>
      </c>
    </row>
    <row r="2059" spans="2:3" x14ac:dyDescent="0.2">
      <c r="B2059" s="7">
        <v>4.2890229605695802E-5</v>
      </c>
      <c r="C2059" s="7">
        <v>0</v>
      </c>
    </row>
    <row r="2060" spans="2:3" x14ac:dyDescent="0.2">
      <c r="B2060" s="7">
        <v>0</v>
      </c>
      <c r="C2060" s="7">
        <v>4.5544599549108497E-6</v>
      </c>
    </row>
    <row r="2061" spans="2:3" x14ac:dyDescent="0.2">
      <c r="B2061" s="7">
        <v>0</v>
      </c>
      <c r="C2061" s="7">
        <v>6.8316899323662701E-5</v>
      </c>
    </row>
    <row r="2062" spans="2:3" x14ac:dyDescent="0.2">
      <c r="B2062" s="7">
        <v>9.5311621345990704E-6</v>
      </c>
      <c r="C2062" s="7">
        <v>0</v>
      </c>
    </row>
    <row r="2063" spans="2:3" x14ac:dyDescent="0.2">
      <c r="B2063" s="7">
        <v>3.8124648538396302E-5</v>
      </c>
      <c r="C2063" s="7">
        <v>0</v>
      </c>
    </row>
    <row r="2064" spans="2:3" x14ac:dyDescent="0.2">
      <c r="B2064" s="7">
        <v>2.3827905336497701E-6</v>
      </c>
      <c r="C2064" s="7">
        <v>0</v>
      </c>
    </row>
    <row r="2065" spans="2:3" x14ac:dyDescent="0.2">
      <c r="B2065" s="7">
        <v>3.5741858004746497E-5</v>
      </c>
      <c r="C2065" s="7">
        <v>0</v>
      </c>
    </row>
    <row r="2066" spans="2:3" x14ac:dyDescent="0.2">
      <c r="B2066" s="7">
        <v>0</v>
      </c>
      <c r="C2066" s="7">
        <v>5.4653519458930203E-5</v>
      </c>
    </row>
    <row r="2067" spans="2:3" x14ac:dyDescent="0.2">
      <c r="B2067" s="7">
        <v>2.6210695870147402E-5</v>
      </c>
      <c r="C2067" s="7">
        <v>0</v>
      </c>
    </row>
    <row r="2068" spans="2:3" x14ac:dyDescent="0.2">
      <c r="B2068" s="7">
        <v>3.5741858004746497E-5</v>
      </c>
      <c r="C2068" s="7">
        <v>0</v>
      </c>
    </row>
    <row r="2069" spans="2:3" x14ac:dyDescent="0.2">
      <c r="B2069" s="7">
        <v>2.8593486403797199E-5</v>
      </c>
      <c r="C2069" s="7">
        <v>0</v>
      </c>
    </row>
    <row r="2070" spans="2:3" x14ac:dyDescent="0.2">
      <c r="B2070" s="7">
        <v>0</v>
      </c>
      <c r="C2070" s="7">
        <v>8.1980279188395206E-5</v>
      </c>
    </row>
    <row r="2071" spans="2:3" x14ac:dyDescent="0.2">
      <c r="B2071" s="7">
        <v>2.3827905336497701E-6</v>
      </c>
      <c r="C2071" s="7">
        <v>0</v>
      </c>
    </row>
    <row r="2072" spans="2:3" x14ac:dyDescent="0.2">
      <c r="B2072" s="7">
        <v>5.1706554580199999E-4</v>
      </c>
      <c r="C2072" s="7">
        <v>3.5980233643795702E-4</v>
      </c>
    </row>
    <row r="2073" spans="2:3" x14ac:dyDescent="0.2">
      <c r="B2073" s="7">
        <v>2.6210695870147402E-5</v>
      </c>
      <c r="C2073" s="7">
        <v>0</v>
      </c>
    </row>
    <row r="2074" spans="2:3" x14ac:dyDescent="0.2">
      <c r="B2074" s="7">
        <v>9.2928830812341004E-5</v>
      </c>
      <c r="C2074" s="7">
        <v>7.0594129301118093E-5</v>
      </c>
    </row>
    <row r="2075" spans="2:3" x14ac:dyDescent="0.2">
      <c r="B2075" s="7">
        <v>0</v>
      </c>
      <c r="C2075" s="7">
        <v>3.1881219684375897E-5</v>
      </c>
    </row>
    <row r="2076" spans="2:3" x14ac:dyDescent="0.2">
      <c r="B2076" s="7">
        <v>4.7655810672995403E-6</v>
      </c>
      <c r="C2076" s="7">
        <v>0</v>
      </c>
    </row>
    <row r="2077" spans="2:3" x14ac:dyDescent="0.2">
      <c r="B2077" s="7">
        <v>5.4804182273944703E-5</v>
      </c>
      <c r="C2077" s="7">
        <v>0</v>
      </c>
    </row>
    <row r="2078" spans="2:3" x14ac:dyDescent="0.2">
      <c r="B2078" s="7">
        <v>1.6679533735548401E-5</v>
      </c>
      <c r="C2078" s="7">
        <v>0</v>
      </c>
    </row>
    <row r="2079" spans="2:3" x14ac:dyDescent="0.2">
      <c r="B2079" s="7">
        <v>0</v>
      </c>
      <c r="C2079" s="7">
        <v>6.6039669346207295E-5</v>
      </c>
    </row>
    <row r="2080" spans="2:3" x14ac:dyDescent="0.2">
      <c r="B2080" s="7">
        <v>2.3827905336497701E-6</v>
      </c>
      <c r="C2080" s="7">
        <v>0</v>
      </c>
    </row>
    <row r="2081" spans="2:3" x14ac:dyDescent="0.2">
      <c r="B2081" s="7">
        <v>1.90623242691981E-5</v>
      </c>
      <c r="C2081" s="7">
        <v>0</v>
      </c>
    </row>
    <row r="2082" spans="2:3" x14ac:dyDescent="0.2">
      <c r="B2082" s="7">
        <v>2.3827905336497701E-6</v>
      </c>
      <c r="C2082" s="7">
        <v>0</v>
      </c>
    </row>
    <row r="2083" spans="2:3" x14ac:dyDescent="0.2">
      <c r="B2083" s="7">
        <v>0</v>
      </c>
      <c r="C2083" s="7">
        <v>3.8712909616742197E-5</v>
      </c>
    </row>
    <row r="2084" spans="2:3" x14ac:dyDescent="0.2">
      <c r="B2084" s="7">
        <v>0</v>
      </c>
      <c r="C2084" s="7">
        <v>2.7326759729465101E-5</v>
      </c>
    </row>
    <row r="2085" spans="2:3" x14ac:dyDescent="0.2">
      <c r="B2085" s="7">
        <v>0</v>
      </c>
      <c r="C2085" s="7">
        <v>2.2772299774554202E-6</v>
      </c>
    </row>
    <row r="2086" spans="2:3" x14ac:dyDescent="0.2">
      <c r="B2086" s="7">
        <v>2.3827905336497701E-6</v>
      </c>
      <c r="C2086" s="7">
        <v>0</v>
      </c>
    </row>
    <row r="2087" spans="2:3" x14ac:dyDescent="0.2">
      <c r="B2087" s="7">
        <v>1.0484278348059E-4</v>
      </c>
      <c r="C2087" s="7">
        <v>6.6039669346207295E-5</v>
      </c>
    </row>
    <row r="2088" spans="2:3" x14ac:dyDescent="0.2">
      <c r="B2088" s="7">
        <v>0</v>
      </c>
      <c r="C2088" s="7">
        <v>4.5544599549108497E-6</v>
      </c>
    </row>
    <row r="2089" spans="2:3" x14ac:dyDescent="0.2">
      <c r="B2089" s="7">
        <v>0</v>
      </c>
      <c r="C2089" s="7">
        <v>6.8316899323662702E-6</v>
      </c>
    </row>
    <row r="2090" spans="2:3" x14ac:dyDescent="0.2">
      <c r="B2090" s="7">
        <v>3.0976276937446997E-5</v>
      </c>
      <c r="C2090" s="7">
        <v>1.2980210871495901E-4</v>
      </c>
    </row>
    <row r="2091" spans="2:3" x14ac:dyDescent="0.2">
      <c r="B2091" s="7">
        <v>1.3343626988438699E-4</v>
      </c>
      <c r="C2091" s="7">
        <v>0</v>
      </c>
    </row>
    <row r="2092" spans="2:3" x14ac:dyDescent="0.2">
      <c r="B2092" s="7">
        <v>0</v>
      </c>
      <c r="C2092" s="7">
        <v>1.36633798647325E-5</v>
      </c>
    </row>
    <row r="2093" spans="2:3" x14ac:dyDescent="0.2">
      <c r="B2093" s="7">
        <v>5.2421391740294898E-5</v>
      </c>
      <c r="C2093" s="7">
        <v>0</v>
      </c>
    </row>
    <row r="2094" spans="2:3" x14ac:dyDescent="0.2">
      <c r="B2094" s="7">
        <v>1.42967432018986E-3</v>
      </c>
      <c r="C2094" s="7">
        <v>1.62594220390317E-3</v>
      </c>
    </row>
    <row r="2095" spans="2:3" x14ac:dyDescent="0.2">
      <c r="B2095" s="7">
        <v>6.1952553874893994E-5</v>
      </c>
      <c r="C2095" s="7">
        <v>0</v>
      </c>
    </row>
    <row r="2096" spans="2:3" x14ac:dyDescent="0.2">
      <c r="B2096" s="7">
        <v>3.8124648538396302E-5</v>
      </c>
      <c r="C2096" s="7">
        <v>0</v>
      </c>
    </row>
    <row r="2097" spans="2:3" x14ac:dyDescent="0.2">
      <c r="B2097" s="7">
        <v>0</v>
      </c>
      <c r="C2097" s="7">
        <v>2.2772299774554202E-6</v>
      </c>
    </row>
    <row r="2098" spans="2:3" x14ac:dyDescent="0.2">
      <c r="B2098" s="7">
        <v>0</v>
      </c>
      <c r="C2098" s="7">
        <v>5.6930749436385602E-5</v>
      </c>
    </row>
    <row r="2099" spans="2:3" x14ac:dyDescent="0.2">
      <c r="B2099" s="7">
        <v>0</v>
      </c>
      <c r="C2099" s="7">
        <v>1.36633798647325E-5</v>
      </c>
    </row>
    <row r="2100" spans="2:3" x14ac:dyDescent="0.2">
      <c r="B2100" s="7">
        <v>4.05074390720461E-5</v>
      </c>
      <c r="C2100" s="7">
        <v>0</v>
      </c>
    </row>
    <row r="2101" spans="2:3" x14ac:dyDescent="0.2">
      <c r="B2101" s="7">
        <v>2.3827905336497701E-6</v>
      </c>
      <c r="C2101" s="7">
        <v>0</v>
      </c>
    </row>
    <row r="2102" spans="2:3" x14ac:dyDescent="0.2">
      <c r="B2102" s="7">
        <v>4.52730201393456E-5</v>
      </c>
      <c r="C2102" s="7">
        <v>0</v>
      </c>
    </row>
    <row r="2103" spans="2:3" x14ac:dyDescent="0.2">
      <c r="B2103" s="7">
        <v>3.5741858004746497E-5</v>
      </c>
      <c r="C2103" s="7">
        <v>0</v>
      </c>
    </row>
    <row r="2104" spans="2:3" x14ac:dyDescent="0.2">
      <c r="B2104" s="7">
        <v>0</v>
      </c>
      <c r="C2104" s="7">
        <v>2.2772299774554202E-6</v>
      </c>
    </row>
    <row r="2105" spans="2:3" x14ac:dyDescent="0.2">
      <c r="B2105" s="7">
        <v>8.8163249745041396E-5</v>
      </c>
      <c r="C2105" s="7">
        <v>0</v>
      </c>
    </row>
    <row r="2106" spans="2:3" x14ac:dyDescent="0.2">
      <c r="B2106" s="7">
        <v>3.5741858004746497E-5</v>
      </c>
      <c r="C2106" s="7">
        <v>2.5049529752009699E-5</v>
      </c>
    </row>
    <row r="2107" spans="2:3" x14ac:dyDescent="0.2">
      <c r="B2107" s="7">
        <v>6.1952553874893994E-5</v>
      </c>
      <c r="C2107" s="7">
        <v>3.6435679639286797E-5</v>
      </c>
    </row>
    <row r="2108" spans="2:3" x14ac:dyDescent="0.2">
      <c r="B2108" s="7">
        <v>2.3827905336497701E-6</v>
      </c>
      <c r="C2108" s="7">
        <v>0</v>
      </c>
    </row>
    <row r="2109" spans="2:3" x14ac:dyDescent="0.2">
      <c r="B2109" s="7">
        <v>3.0976276937446997E-5</v>
      </c>
      <c r="C2109" s="7">
        <v>0</v>
      </c>
    </row>
    <row r="2110" spans="2:3" x14ac:dyDescent="0.2">
      <c r="B2110" s="7">
        <v>2.74020911369723E-4</v>
      </c>
      <c r="C2110" s="7">
        <v>5.9435702411586501E-4</v>
      </c>
    </row>
    <row r="2111" spans="2:3" x14ac:dyDescent="0.2">
      <c r="B2111" s="7">
        <v>2.3827905336497701E-6</v>
      </c>
      <c r="C2111" s="7">
        <v>0</v>
      </c>
    </row>
    <row r="2112" spans="2:3" x14ac:dyDescent="0.2">
      <c r="B2112" s="7">
        <v>5.2421391740294898E-5</v>
      </c>
      <c r="C2112" s="7">
        <v>0</v>
      </c>
    </row>
    <row r="2113" spans="2:3" x14ac:dyDescent="0.2">
      <c r="B2113" s="7">
        <v>0</v>
      </c>
      <c r="C2113" s="7">
        <v>1.50297178512058E-4</v>
      </c>
    </row>
    <row r="2114" spans="2:3" x14ac:dyDescent="0.2">
      <c r="B2114" s="7">
        <v>2.1445114802847901E-5</v>
      </c>
      <c r="C2114" s="7">
        <v>0</v>
      </c>
    </row>
    <row r="2115" spans="2:3" x14ac:dyDescent="0.2">
      <c r="B2115" s="7">
        <v>0</v>
      </c>
      <c r="C2115" s="7">
        <v>6.8316899323662701E-5</v>
      </c>
    </row>
    <row r="2116" spans="2:3" x14ac:dyDescent="0.2">
      <c r="B2116" s="7">
        <v>0</v>
      </c>
      <c r="C2116" s="7">
        <v>4.5544599549108497E-6</v>
      </c>
    </row>
    <row r="2117" spans="2:3" x14ac:dyDescent="0.2">
      <c r="B2117" s="7">
        <v>2.3827905336497701E-6</v>
      </c>
      <c r="C2117" s="7">
        <v>0</v>
      </c>
    </row>
    <row r="2118" spans="2:3" x14ac:dyDescent="0.2">
      <c r="B2118" s="7">
        <v>0</v>
      </c>
      <c r="C2118" s="7">
        <v>2.2772299774554202E-6</v>
      </c>
    </row>
    <row r="2119" spans="2:3" x14ac:dyDescent="0.2">
      <c r="B2119" s="7">
        <v>5.4804182273944703E-5</v>
      </c>
      <c r="C2119" s="7">
        <v>0</v>
      </c>
    </row>
    <row r="2120" spans="2:3" x14ac:dyDescent="0.2">
      <c r="B2120" s="7">
        <v>0</v>
      </c>
      <c r="C2120" s="7">
        <v>6.8316899323662702E-6</v>
      </c>
    </row>
    <row r="2121" spans="2:3" x14ac:dyDescent="0.2">
      <c r="B2121" s="7">
        <v>0</v>
      </c>
      <c r="C2121" s="7">
        <v>2.2772299774554202E-6</v>
      </c>
    </row>
    <row r="2122" spans="2:3" x14ac:dyDescent="0.2">
      <c r="B2122" s="7">
        <v>6.6718134942193494E-5</v>
      </c>
      <c r="C2122" s="7">
        <v>0</v>
      </c>
    </row>
    <row r="2123" spans="2:3" x14ac:dyDescent="0.2">
      <c r="B2123" s="7">
        <v>2.3827905336497701E-6</v>
      </c>
      <c r="C2123" s="7">
        <v>0</v>
      </c>
    </row>
    <row r="2124" spans="2:3" x14ac:dyDescent="0.2">
      <c r="B2124" s="7">
        <v>0</v>
      </c>
      <c r="C2124" s="7">
        <v>2.7326759729465101E-5</v>
      </c>
    </row>
    <row r="2125" spans="2:3" x14ac:dyDescent="0.2">
      <c r="B2125" s="7">
        <v>0</v>
      </c>
      <c r="C2125" s="7">
        <v>2.2772299774554202E-6</v>
      </c>
    </row>
    <row r="2126" spans="2:3" x14ac:dyDescent="0.2">
      <c r="B2126" s="7">
        <v>0</v>
      </c>
      <c r="C2126" s="7">
        <v>6.8316899323662702E-6</v>
      </c>
    </row>
    <row r="2127" spans="2:3" x14ac:dyDescent="0.2">
      <c r="B2127" s="7">
        <v>0</v>
      </c>
      <c r="C2127" s="7">
        <v>6.6039669346207295E-5</v>
      </c>
    </row>
    <row r="2128" spans="2:3" x14ac:dyDescent="0.2">
      <c r="B2128" s="7">
        <v>2.3827905336497701E-6</v>
      </c>
      <c r="C2128" s="7">
        <v>0</v>
      </c>
    </row>
    <row r="2129" spans="2:3" x14ac:dyDescent="0.2">
      <c r="B2129" s="7">
        <v>4.7655810672995398E-5</v>
      </c>
      <c r="C2129" s="7">
        <v>0</v>
      </c>
    </row>
    <row r="2130" spans="2:3" x14ac:dyDescent="0.2">
      <c r="B2130" s="7">
        <v>2.8831765457162201E-4</v>
      </c>
      <c r="C2130" s="7">
        <v>1.79901168218978E-4</v>
      </c>
    </row>
    <row r="2131" spans="2:3" x14ac:dyDescent="0.2">
      <c r="B2131" s="7">
        <v>0</v>
      </c>
      <c r="C2131" s="7">
        <v>4.0990139594197603E-5</v>
      </c>
    </row>
    <row r="2132" spans="2:3" x14ac:dyDescent="0.2">
      <c r="B2132" s="7">
        <v>0</v>
      </c>
      <c r="C2132" s="7">
        <v>7.0594129301118093E-5</v>
      </c>
    </row>
    <row r="2133" spans="2:3" x14ac:dyDescent="0.2">
      <c r="B2133" s="7">
        <v>9.7694411879640505E-5</v>
      </c>
      <c r="C2133" s="7">
        <v>0</v>
      </c>
    </row>
    <row r="2134" spans="2:3" x14ac:dyDescent="0.2">
      <c r="B2134" s="7">
        <v>4.7655810672995403E-6</v>
      </c>
      <c r="C2134" s="7">
        <v>0</v>
      </c>
    </row>
    <row r="2135" spans="2:3" x14ac:dyDescent="0.2">
      <c r="B2135" s="7">
        <v>4.5273020139345599E-4</v>
      </c>
      <c r="C2135" s="7">
        <v>4.2128754582925301E-4</v>
      </c>
    </row>
    <row r="2136" spans="2:3" x14ac:dyDescent="0.2">
      <c r="B2136" s="7">
        <v>2.3827905336497701E-6</v>
      </c>
      <c r="C2136" s="7">
        <v>0</v>
      </c>
    </row>
    <row r="2137" spans="2:3" x14ac:dyDescent="0.2">
      <c r="B2137" s="7">
        <v>2.6210695870147402E-5</v>
      </c>
      <c r="C2137" s="7">
        <v>0</v>
      </c>
    </row>
    <row r="2138" spans="2:3" x14ac:dyDescent="0.2">
      <c r="B2138" s="7">
        <v>2.1445114802847901E-5</v>
      </c>
      <c r="C2138" s="7">
        <v>0</v>
      </c>
    </row>
    <row r="2139" spans="2:3" x14ac:dyDescent="0.2">
      <c r="B2139" s="7">
        <v>0</v>
      </c>
      <c r="C2139" s="7">
        <v>2.2772299774554202E-6</v>
      </c>
    </row>
    <row r="2140" spans="2:3" x14ac:dyDescent="0.2">
      <c r="B2140" s="7">
        <v>3.66949742182064E-4</v>
      </c>
      <c r="C2140" s="7">
        <v>5.7386195431876697E-4</v>
      </c>
    </row>
    <row r="2141" spans="2:3" x14ac:dyDescent="0.2">
      <c r="B2141" s="7">
        <v>0</v>
      </c>
      <c r="C2141" s="7">
        <v>8.6534739143306099E-5</v>
      </c>
    </row>
    <row r="2142" spans="2:3" x14ac:dyDescent="0.2">
      <c r="B2142" s="7">
        <v>0</v>
      </c>
      <c r="C2142" s="7">
        <v>6.8316899323662702E-6</v>
      </c>
    </row>
    <row r="2143" spans="2:3" x14ac:dyDescent="0.2">
      <c r="B2143" s="7">
        <v>2.1445114802847901E-5</v>
      </c>
      <c r="C2143" s="7">
        <v>6.8316899323662702E-6</v>
      </c>
    </row>
    <row r="2144" spans="2:3" x14ac:dyDescent="0.2">
      <c r="B2144" s="7">
        <v>2.3827905336497699E-5</v>
      </c>
      <c r="C2144" s="7">
        <v>4.7821829526563903E-5</v>
      </c>
    </row>
    <row r="2145" spans="2:3" x14ac:dyDescent="0.2">
      <c r="B2145" s="7">
        <v>0</v>
      </c>
      <c r="C2145" s="7">
        <v>8.8811969120761506E-5</v>
      </c>
    </row>
    <row r="2146" spans="2:3" x14ac:dyDescent="0.2">
      <c r="B2146" s="7">
        <v>2.6210695870147402E-5</v>
      </c>
      <c r="C2146" s="7">
        <v>0</v>
      </c>
    </row>
    <row r="2147" spans="2:3" x14ac:dyDescent="0.2">
      <c r="B2147" s="7">
        <v>2.3827905336497701E-6</v>
      </c>
      <c r="C2147" s="7">
        <v>0</v>
      </c>
    </row>
    <row r="2148" spans="2:3" x14ac:dyDescent="0.2">
      <c r="B2148" s="7">
        <v>3.3359067471096801E-5</v>
      </c>
      <c r="C2148" s="7">
        <v>0</v>
      </c>
    </row>
    <row r="2149" spans="2:3" x14ac:dyDescent="0.2">
      <c r="B2149" s="7">
        <v>2.3827905336497701E-6</v>
      </c>
      <c r="C2149" s="7">
        <v>0</v>
      </c>
    </row>
    <row r="2150" spans="2:3" x14ac:dyDescent="0.2">
      <c r="B2150" s="7">
        <v>2.3827905336497701E-6</v>
      </c>
      <c r="C2150" s="7">
        <v>0</v>
      </c>
    </row>
    <row r="2151" spans="2:3" x14ac:dyDescent="0.2">
      <c r="B2151" s="7">
        <v>0</v>
      </c>
      <c r="C2151" s="7">
        <v>7.7425819233484393E-5</v>
      </c>
    </row>
    <row r="2152" spans="2:3" x14ac:dyDescent="0.2">
      <c r="B2152" s="7">
        <v>0</v>
      </c>
      <c r="C2152" s="7">
        <v>7.28713592785735E-5</v>
      </c>
    </row>
    <row r="2153" spans="2:3" x14ac:dyDescent="0.2">
      <c r="B2153" s="7">
        <v>0</v>
      </c>
      <c r="C2153" s="7">
        <v>3.8712909616742197E-5</v>
      </c>
    </row>
    <row r="2154" spans="2:3" x14ac:dyDescent="0.2">
      <c r="B2154" s="7">
        <v>1.28670688817087E-4</v>
      </c>
      <c r="C2154" s="7">
        <v>0</v>
      </c>
    </row>
    <row r="2155" spans="2:3" x14ac:dyDescent="0.2">
      <c r="B2155" s="7">
        <v>0</v>
      </c>
      <c r="C2155" s="7">
        <v>2.9603989706920501E-5</v>
      </c>
    </row>
    <row r="2156" spans="2:3" x14ac:dyDescent="0.2">
      <c r="B2156" s="7">
        <v>0</v>
      </c>
      <c r="C2156" s="7">
        <v>1.18415958827682E-4</v>
      </c>
    </row>
    <row r="2157" spans="2:3" x14ac:dyDescent="0.2">
      <c r="B2157" s="7">
        <v>0</v>
      </c>
      <c r="C2157" s="7">
        <v>1.5940609842187999E-5</v>
      </c>
    </row>
    <row r="2158" spans="2:3" x14ac:dyDescent="0.2">
      <c r="B2158" s="7">
        <v>9.05460402786912E-5</v>
      </c>
      <c r="C2158" s="7">
        <v>0</v>
      </c>
    </row>
    <row r="2159" spans="2:3" x14ac:dyDescent="0.2">
      <c r="B2159" s="7">
        <v>1.35819060418037E-4</v>
      </c>
      <c r="C2159" s="7">
        <v>2.2772299774554201E-5</v>
      </c>
    </row>
    <row r="2160" spans="2:3" x14ac:dyDescent="0.2">
      <c r="B2160" s="7">
        <v>0</v>
      </c>
      <c r="C2160" s="7">
        <v>2.2772299774554202E-6</v>
      </c>
    </row>
    <row r="2161" spans="2:3" x14ac:dyDescent="0.2">
      <c r="B2161" s="7">
        <v>0</v>
      </c>
      <c r="C2161" s="7">
        <v>2.2772299774554202E-6</v>
      </c>
    </row>
    <row r="2162" spans="2:3" x14ac:dyDescent="0.2">
      <c r="B2162" s="7">
        <v>0</v>
      </c>
      <c r="C2162" s="7">
        <v>8.1980279188395206E-5</v>
      </c>
    </row>
    <row r="2163" spans="2:3" x14ac:dyDescent="0.2">
      <c r="B2163" s="7">
        <v>4.2890229605695802E-5</v>
      </c>
      <c r="C2163" s="7">
        <v>0</v>
      </c>
    </row>
    <row r="2164" spans="2:3" x14ac:dyDescent="0.2">
      <c r="B2164" s="7">
        <v>7.3866506543142799E-5</v>
      </c>
      <c r="C2164" s="7">
        <v>0</v>
      </c>
    </row>
    <row r="2165" spans="2:3" x14ac:dyDescent="0.2">
      <c r="B2165" s="7">
        <v>6.4335344408543703E-5</v>
      </c>
      <c r="C2165" s="7">
        <v>0</v>
      </c>
    </row>
    <row r="2166" spans="2:3" x14ac:dyDescent="0.2">
      <c r="B2166" s="7">
        <v>0</v>
      </c>
      <c r="C2166" s="7">
        <v>4.5544599549108497E-6</v>
      </c>
    </row>
    <row r="2167" spans="2:3" x14ac:dyDescent="0.2">
      <c r="B2167" s="7">
        <v>7.1483716009492995E-5</v>
      </c>
      <c r="C2167" s="7">
        <v>0</v>
      </c>
    </row>
    <row r="2168" spans="2:3" x14ac:dyDescent="0.2">
      <c r="B2168" s="7">
        <v>6.95774835825732E-4</v>
      </c>
      <c r="C2168" s="7">
        <v>6.7861453328171601E-4</v>
      </c>
    </row>
    <row r="2169" spans="2:3" x14ac:dyDescent="0.2">
      <c r="B2169" s="7">
        <v>0</v>
      </c>
      <c r="C2169" s="7">
        <v>6.1485209391296401E-5</v>
      </c>
    </row>
    <row r="2170" spans="2:3" x14ac:dyDescent="0.2">
      <c r="B2170" s="7">
        <v>1.1199115508153901E-4</v>
      </c>
      <c r="C2170" s="7">
        <v>4.5544599549108497E-6</v>
      </c>
    </row>
    <row r="2171" spans="2:3" x14ac:dyDescent="0.2">
      <c r="B2171" s="7">
        <v>1.6893984883576899E-3</v>
      </c>
      <c r="C2171" s="7">
        <v>1.67604126340719E-3</v>
      </c>
    </row>
    <row r="2172" spans="2:3" x14ac:dyDescent="0.2">
      <c r="B2172" s="7">
        <v>0</v>
      </c>
      <c r="C2172" s="7">
        <v>1.07029808940405E-4</v>
      </c>
    </row>
    <row r="2173" spans="2:3" x14ac:dyDescent="0.2">
      <c r="B2173" s="7">
        <v>2.1445114802847901E-5</v>
      </c>
      <c r="C2173" s="7">
        <v>7.7425819233484393E-5</v>
      </c>
    </row>
    <row r="2174" spans="2:3" x14ac:dyDescent="0.2">
      <c r="B2174" s="7">
        <v>1.1675673614883899E-4</v>
      </c>
      <c r="C2174" s="7">
        <v>1.07029808940405E-4</v>
      </c>
    </row>
    <row r="2175" spans="2:3" x14ac:dyDescent="0.2">
      <c r="B2175" s="7">
        <v>0</v>
      </c>
      <c r="C2175" s="7">
        <v>5.6930749436385602E-5</v>
      </c>
    </row>
    <row r="2176" spans="2:3" x14ac:dyDescent="0.2">
      <c r="B2176" s="7">
        <v>0</v>
      </c>
      <c r="C2176" s="7">
        <v>4.7821829526563903E-5</v>
      </c>
    </row>
    <row r="2177" spans="2:3" x14ac:dyDescent="0.2">
      <c r="B2177" s="7">
        <v>1.6679533735548401E-5</v>
      </c>
      <c r="C2177" s="7">
        <v>0</v>
      </c>
    </row>
    <row r="2178" spans="2:3" x14ac:dyDescent="0.2">
      <c r="B2178" s="7">
        <v>1.6679533735548401E-5</v>
      </c>
      <c r="C2178" s="7">
        <v>0</v>
      </c>
    </row>
    <row r="2179" spans="2:3" x14ac:dyDescent="0.2">
      <c r="B2179" s="7">
        <v>0</v>
      </c>
      <c r="C2179" s="7">
        <v>6.8316899323662702E-6</v>
      </c>
    </row>
    <row r="2180" spans="2:3" x14ac:dyDescent="0.2">
      <c r="B2180" s="7">
        <v>0</v>
      </c>
      <c r="C2180" s="7">
        <v>1.3663379864732499E-4</v>
      </c>
    </row>
    <row r="2181" spans="2:3" x14ac:dyDescent="0.2">
      <c r="B2181" s="7">
        <v>5.9569763341244203E-5</v>
      </c>
      <c r="C2181" s="7">
        <v>0</v>
      </c>
    </row>
    <row r="2182" spans="2:3" x14ac:dyDescent="0.2">
      <c r="B2182" s="7">
        <v>1.6679533735548401E-5</v>
      </c>
      <c r="C2182" s="7">
        <v>4.7821829526563903E-5</v>
      </c>
    </row>
    <row r="2183" spans="2:3" x14ac:dyDescent="0.2">
      <c r="B2183" s="7">
        <v>1.3343626988438701E-3</v>
      </c>
      <c r="C2183" s="7">
        <v>1.31396169699178E-3</v>
      </c>
    </row>
    <row r="2184" spans="2:3" x14ac:dyDescent="0.2">
      <c r="B2184" s="7">
        <v>3.3359067471096801E-5</v>
      </c>
      <c r="C2184" s="7">
        <v>0</v>
      </c>
    </row>
    <row r="2185" spans="2:3" x14ac:dyDescent="0.2">
      <c r="B2185" s="7">
        <v>0</v>
      </c>
      <c r="C2185" s="7">
        <v>6.8316899323662701E-5</v>
      </c>
    </row>
    <row r="2186" spans="2:3" x14ac:dyDescent="0.2">
      <c r="B2186" s="7">
        <v>8.8163249745041396E-5</v>
      </c>
      <c r="C2186" s="7">
        <v>0</v>
      </c>
    </row>
    <row r="2187" spans="2:3" x14ac:dyDescent="0.2">
      <c r="B2187" s="7">
        <v>2.3827905336497701E-6</v>
      </c>
      <c r="C2187" s="7">
        <v>0</v>
      </c>
    </row>
    <row r="2188" spans="2:3" x14ac:dyDescent="0.2">
      <c r="B2188" s="7">
        <v>3.0976276937446997E-5</v>
      </c>
      <c r="C2188" s="7">
        <v>0</v>
      </c>
    </row>
    <row r="2189" spans="2:3" x14ac:dyDescent="0.2">
      <c r="B2189" s="7">
        <v>5.7186972807594399E-5</v>
      </c>
      <c r="C2189" s="7">
        <v>4.7821829526563903E-5</v>
      </c>
    </row>
    <row r="2190" spans="2:3" x14ac:dyDescent="0.2">
      <c r="B2190" s="7">
        <v>0</v>
      </c>
      <c r="C2190" s="7">
        <v>1.54851638466969E-4</v>
      </c>
    </row>
    <row r="2191" spans="2:3" x14ac:dyDescent="0.2">
      <c r="B2191" s="7">
        <v>2.3827905336497701E-6</v>
      </c>
      <c r="C2191" s="7">
        <v>0</v>
      </c>
    </row>
    <row r="2192" spans="2:3" x14ac:dyDescent="0.2">
      <c r="B2192" s="7">
        <v>5.00386012066451E-5</v>
      </c>
      <c r="C2192" s="7">
        <v>0</v>
      </c>
    </row>
    <row r="2193" spans="2:3" x14ac:dyDescent="0.2">
      <c r="B2193" s="7">
        <v>1.90623242691981E-5</v>
      </c>
      <c r="C2193" s="7">
        <v>0</v>
      </c>
    </row>
    <row r="2194" spans="2:3" x14ac:dyDescent="0.2">
      <c r="B2194" s="7">
        <v>4.52730201393456E-5</v>
      </c>
      <c r="C2194" s="7">
        <v>0</v>
      </c>
    </row>
    <row r="2195" spans="2:3" x14ac:dyDescent="0.2">
      <c r="B2195" s="7">
        <v>2.3827905336497701E-6</v>
      </c>
      <c r="C2195" s="7">
        <v>0</v>
      </c>
    </row>
    <row r="2196" spans="2:3" x14ac:dyDescent="0.2">
      <c r="B2196" s="7">
        <v>0</v>
      </c>
      <c r="C2196" s="7">
        <v>3.8712909616742197E-5</v>
      </c>
    </row>
    <row r="2197" spans="2:3" x14ac:dyDescent="0.2">
      <c r="B2197" s="7">
        <v>4.52730201393456E-5</v>
      </c>
      <c r="C2197" s="7">
        <v>2.0267346799353301E-4</v>
      </c>
    </row>
    <row r="2198" spans="2:3" x14ac:dyDescent="0.2">
      <c r="B2198" s="7">
        <v>0</v>
      </c>
      <c r="C2198" s="7">
        <v>2.2772299774554202E-6</v>
      </c>
    </row>
    <row r="2199" spans="2:3" x14ac:dyDescent="0.2">
      <c r="B2199" s="7">
        <v>6.9100925475843299E-5</v>
      </c>
      <c r="C2199" s="7">
        <v>0</v>
      </c>
    </row>
    <row r="2200" spans="2:3" x14ac:dyDescent="0.2">
      <c r="B2200" s="7">
        <v>0</v>
      </c>
      <c r="C2200" s="7">
        <v>3.8712909616742197E-5</v>
      </c>
    </row>
    <row r="2201" spans="2:3" x14ac:dyDescent="0.2">
      <c r="B2201" s="7">
        <v>1.90623242691981E-5</v>
      </c>
      <c r="C2201" s="7">
        <v>1.13861498872771E-5</v>
      </c>
    </row>
    <row r="2202" spans="2:3" x14ac:dyDescent="0.2">
      <c r="B2202" s="7">
        <v>9.2928830812341004E-5</v>
      </c>
      <c r="C2202" s="7">
        <v>0</v>
      </c>
    </row>
    <row r="2203" spans="2:3" x14ac:dyDescent="0.2">
      <c r="B2203" s="7">
        <v>2.3827905336497701E-6</v>
      </c>
      <c r="C2203" s="7">
        <v>0</v>
      </c>
    </row>
    <row r="2204" spans="2:3" x14ac:dyDescent="0.2">
      <c r="B2204" s="7">
        <v>1.42967432018986E-5</v>
      </c>
      <c r="C2204" s="7">
        <v>0</v>
      </c>
    </row>
    <row r="2205" spans="2:3" x14ac:dyDescent="0.2">
      <c r="B2205" s="7">
        <v>2.3827905336497701E-6</v>
      </c>
      <c r="C2205" s="7">
        <v>0</v>
      </c>
    </row>
    <row r="2206" spans="2:3" x14ac:dyDescent="0.2">
      <c r="B2206" s="7">
        <v>2.3827905336497699E-5</v>
      </c>
      <c r="C2206" s="7">
        <v>0</v>
      </c>
    </row>
    <row r="2207" spans="2:3" x14ac:dyDescent="0.2">
      <c r="B2207" s="7">
        <v>0</v>
      </c>
      <c r="C2207" s="7">
        <v>6.3762439368751793E-5</v>
      </c>
    </row>
    <row r="2208" spans="2:3" x14ac:dyDescent="0.2">
      <c r="B2208" s="7">
        <v>3.0976276937446997E-5</v>
      </c>
      <c r="C2208" s="7">
        <v>0</v>
      </c>
    </row>
    <row r="2209" spans="2:3" x14ac:dyDescent="0.2">
      <c r="B2209" s="7">
        <v>0</v>
      </c>
      <c r="C2209" s="7">
        <v>3.4158449661831398E-5</v>
      </c>
    </row>
    <row r="2210" spans="2:3" x14ac:dyDescent="0.2">
      <c r="B2210" s="7">
        <v>1.19139526682488E-5</v>
      </c>
      <c r="C2210" s="7">
        <v>1.41188258602236E-4</v>
      </c>
    </row>
    <row r="2211" spans="2:3" x14ac:dyDescent="0.2">
      <c r="B2211" s="7">
        <v>2.3827905336497701E-6</v>
      </c>
      <c r="C2211" s="7">
        <v>0</v>
      </c>
    </row>
    <row r="2212" spans="2:3" x14ac:dyDescent="0.2">
      <c r="B2212" s="7">
        <v>5.9569763341244203E-5</v>
      </c>
      <c r="C2212" s="7">
        <v>0</v>
      </c>
    </row>
    <row r="2213" spans="2:3" x14ac:dyDescent="0.2">
      <c r="B2213" s="7">
        <v>2.3827905336497701E-6</v>
      </c>
      <c r="C2213" s="7">
        <v>0</v>
      </c>
    </row>
    <row r="2214" spans="2:3" x14ac:dyDescent="0.2">
      <c r="B2214" s="7">
        <v>0</v>
      </c>
      <c r="C2214" s="7">
        <v>2.2772299774554202E-6</v>
      </c>
    </row>
    <row r="2215" spans="2:3" x14ac:dyDescent="0.2">
      <c r="B2215" s="7">
        <v>2.0253719536023E-4</v>
      </c>
      <c r="C2215" s="7">
        <v>1.70792248309157E-4</v>
      </c>
    </row>
    <row r="2216" spans="2:3" x14ac:dyDescent="0.2">
      <c r="B2216" s="7">
        <v>2.6210695870147402E-5</v>
      </c>
      <c r="C2216" s="7">
        <v>0</v>
      </c>
    </row>
    <row r="2217" spans="2:3" x14ac:dyDescent="0.2">
      <c r="B2217" s="7">
        <v>0</v>
      </c>
      <c r="C2217" s="7">
        <v>2.5049529752009699E-5</v>
      </c>
    </row>
    <row r="2218" spans="2:3" x14ac:dyDescent="0.2">
      <c r="B2218" s="7">
        <v>2.8593486403797199E-5</v>
      </c>
      <c r="C2218" s="7">
        <v>0</v>
      </c>
    </row>
    <row r="2219" spans="2:3" x14ac:dyDescent="0.2">
      <c r="B2219" s="7">
        <v>2.3827905336497701E-6</v>
      </c>
      <c r="C2219" s="7">
        <v>0</v>
      </c>
    </row>
    <row r="2220" spans="2:3" x14ac:dyDescent="0.2">
      <c r="B2220" s="7">
        <v>4.05074390720461E-5</v>
      </c>
      <c r="C2220" s="7">
        <v>0</v>
      </c>
    </row>
    <row r="2221" spans="2:3" x14ac:dyDescent="0.2">
      <c r="B2221" s="7">
        <v>3.3359067471096801E-5</v>
      </c>
      <c r="C2221" s="7">
        <v>0</v>
      </c>
    </row>
    <row r="2222" spans="2:3" x14ac:dyDescent="0.2">
      <c r="B2222" s="7">
        <v>1.38201850951687E-4</v>
      </c>
      <c r="C2222" s="7">
        <v>8.8811969120761506E-5</v>
      </c>
    </row>
    <row r="2223" spans="2:3" x14ac:dyDescent="0.2">
      <c r="B2223" s="7">
        <v>0</v>
      </c>
      <c r="C2223" s="7">
        <v>4.5544599549108503E-5</v>
      </c>
    </row>
    <row r="2224" spans="2:3" x14ac:dyDescent="0.2">
      <c r="B2224" s="7">
        <v>2.3827905336497699E-5</v>
      </c>
      <c r="C2224" s="7">
        <v>0</v>
      </c>
    </row>
    <row r="2225" spans="2:3" x14ac:dyDescent="0.2">
      <c r="B2225" s="7">
        <v>1.09131806441159E-3</v>
      </c>
      <c r="C2225" s="7">
        <v>1.2410903377132101E-3</v>
      </c>
    </row>
    <row r="2226" spans="2:3" x14ac:dyDescent="0.2">
      <c r="B2226" s="7">
        <v>2.3827905336497699E-5</v>
      </c>
      <c r="C2226" s="7">
        <v>0</v>
      </c>
    </row>
    <row r="2227" spans="2:3" x14ac:dyDescent="0.2">
      <c r="B2227" s="7">
        <v>1.6679533735548401E-5</v>
      </c>
      <c r="C2227" s="7">
        <v>0</v>
      </c>
    </row>
    <row r="2228" spans="2:3" x14ac:dyDescent="0.2">
      <c r="B2228" s="7">
        <v>8.3397668677741895E-5</v>
      </c>
      <c r="C2228" s="7">
        <v>0</v>
      </c>
    </row>
    <row r="2229" spans="2:3" x14ac:dyDescent="0.2">
      <c r="B2229" s="7">
        <v>0</v>
      </c>
      <c r="C2229" s="7">
        <v>6.8316899323662702E-6</v>
      </c>
    </row>
    <row r="2230" spans="2:3" x14ac:dyDescent="0.2">
      <c r="B2230" s="7">
        <v>0</v>
      </c>
      <c r="C2230" s="7">
        <v>7.5148589256029001E-5</v>
      </c>
    </row>
    <row r="2231" spans="2:3" x14ac:dyDescent="0.2">
      <c r="B2231" s="7">
        <v>1.6679533735548401E-5</v>
      </c>
      <c r="C2231" s="7">
        <v>0</v>
      </c>
    </row>
    <row r="2232" spans="2:3" x14ac:dyDescent="0.2">
      <c r="B2232" s="7">
        <v>0</v>
      </c>
      <c r="C2232" s="7">
        <v>2.2772299774554202E-6</v>
      </c>
    </row>
    <row r="2233" spans="2:3" x14ac:dyDescent="0.2">
      <c r="B2233" s="7">
        <v>2.3827905336497701E-6</v>
      </c>
      <c r="C2233" s="7">
        <v>0</v>
      </c>
    </row>
    <row r="2234" spans="2:3" x14ac:dyDescent="0.2">
      <c r="B2234" s="7">
        <v>0</v>
      </c>
      <c r="C2234" s="7">
        <v>3.4158449661831398E-5</v>
      </c>
    </row>
    <row r="2235" spans="2:3" x14ac:dyDescent="0.2">
      <c r="B2235" s="7">
        <v>4.2890229605695802E-5</v>
      </c>
      <c r="C2235" s="7">
        <v>0</v>
      </c>
    </row>
    <row r="2236" spans="2:3" x14ac:dyDescent="0.2">
      <c r="B2236" s="7">
        <v>0</v>
      </c>
      <c r="C2236" s="7">
        <v>3.4158449661831398E-5</v>
      </c>
    </row>
    <row r="2237" spans="2:3" x14ac:dyDescent="0.2">
      <c r="B2237" s="7">
        <v>3.8124648538396302E-5</v>
      </c>
      <c r="C2237" s="7">
        <v>0</v>
      </c>
    </row>
    <row r="2238" spans="2:3" x14ac:dyDescent="0.2">
      <c r="B2238" s="7">
        <v>1.19139526682488E-5</v>
      </c>
      <c r="C2238" s="7">
        <v>0</v>
      </c>
    </row>
    <row r="2239" spans="2:3" x14ac:dyDescent="0.2">
      <c r="B2239" s="7">
        <v>0</v>
      </c>
      <c r="C2239" s="7">
        <v>4.7821829526563903E-5</v>
      </c>
    </row>
    <row r="2240" spans="2:3" x14ac:dyDescent="0.2">
      <c r="B2240" s="7">
        <v>0</v>
      </c>
      <c r="C2240" s="7">
        <v>2.5049529752009699E-5</v>
      </c>
    </row>
    <row r="2241" spans="2:3" x14ac:dyDescent="0.2">
      <c r="B2241" s="7">
        <v>1.6679533735548401E-5</v>
      </c>
      <c r="C2241" s="7">
        <v>0</v>
      </c>
    </row>
    <row r="2242" spans="2:3" x14ac:dyDescent="0.2">
      <c r="B2242" s="7">
        <v>4.2890229605695802E-5</v>
      </c>
      <c r="C2242" s="7">
        <v>0</v>
      </c>
    </row>
    <row r="2243" spans="2:3" x14ac:dyDescent="0.2">
      <c r="B2243" s="7">
        <v>0</v>
      </c>
      <c r="C2243" s="7">
        <v>4.7821829526563903E-5</v>
      </c>
    </row>
    <row r="2244" spans="2:3" x14ac:dyDescent="0.2">
      <c r="B2244" s="7">
        <v>3.0976276937446997E-5</v>
      </c>
      <c r="C2244" s="7">
        <v>0</v>
      </c>
    </row>
    <row r="2245" spans="2:3" x14ac:dyDescent="0.2">
      <c r="B2245" s="7">
        <v>7.3866506543142799E-5</v>
      </c>
      <c r="C2245" s="7">
        <v>0</v>
      </c>
    </row>
    <row r="2246" spans="2:3" x14ac:dyDescent="0.2">
      <c r="B2246" s="7">
        <v>0</v>
      </c>
      <c r="C2246" s="7">
        <v>2.2772299774554202E-6</v>
      </c>
    </row>
    <row r="2247" spans="2:3" x14ac:dyDescent="0.2">
      <c r="B2247" s="7">
        <v>0</v>
      </c>
      <c r="C2247" s="7">
        <v>2.9603989706920501E-5</v>
      </c>
    </row>
    <row r="2248" spans="2:3" x14ac:dyDescent="0.2">
      <c r="B2248" s="7">
        <v>3.8124648538396302E-5</v>
      </c>
      <c r="C2248" s="7">
        <v>5.2376289481474702E-5</v>
      </c>
    </row>
    <row r="2249" spans="2:3" x14ac:dyDescent="0.2">
      <c r="B2249" s="7">
        <v>0</v>
      </c>
      <c r="C2249" s="7">
        <v>2.2772299774554202E-6</v>
      </c>
    </row>
    <row r="2250" spans="2:3" x14ac:dyDescent="0.2">
      <c r="B2250" s="7">
        <v>0</v>
      </c>
      <c r="C2250" s="7">
        <v>3.8712909616742197E-5</v>
      </c>
    </row>
    <row r="2251" spans="2:3" x14ac:dyDescent="0.2">
      <c r="B2251" s="7">
        <v>0</v>
      </c>
      <c r="C2251" s="7">
        <v>2.2772299774554202E-6</v>
      </c>
    </row>
    <row r="2252" spans="2:3" x14ac:dyDescent="0.2">
      <c r="B2252" s="7">
        <v>7.1483716009492995E-5</v>
      </c>
      <c r="C2252" s="7">
        <v>3.8712909616742197E-5</v>
      </c>
    </row>
    <row r="2253" spans="2:3" x14ac:dyDescent="0.2">
      <c r="B2253" s="7">
        <v>0</v>
      </c>
      <c r="C2253" s="7">
        <v>2.2772299774554202E-6</v>
      </c>
    </row>
    <row r="2254" spans="2:3" x14ac:dyDescent="0.2">
      <c r="B2254" s="7">
        <v>0</v>
      </c>
      <c r="C2254" s="7">
        <v>2.0495069797098801E-5</v>
      </c>
    </row>
    <row r="2255" spans="2:3" x14ac:dyDescent="0.2">
      <c r="B2255" s="7">
        <v>2.3827905336497701E-6</v>
      </c>
      <c r="C2255" s="7">
        <v>0</v>
      </c>
    </row>
    <row r="2256" spans="2:3" x14ac:dyDescent="0.2">
      <c r="B2256" s="7">
        <v>2.3827905336497699E-5</v>
      </c>
      <c r="C2256" s="7">
        <v>0</v>
      </c>
    </row>
    <row r="2257" spans="2:3" x14ac:dyDescent="0.2">
      <c r="B2257" s="7">
        <v>0</v>
      </c>
      <c r="C2257" s="7">
        <v>3.1881219684375897E-5</v>
      </c>
    </row>
    <row r="2258" spans="2:3" x14ac:dyDescent="0.2">
      <c r="B2258" s="7">
        <v>0</v>
      </c>
      <c r="C2258" s="7">
        <v>2.2772299774554202E-6</v>
      </c>
    </row>
    <row r="2259" spans="2:3" x14ac:dyDescent="0.2">
      <c r="B2259" s="7">
        <v>6.4335344408543698E-4</v>
      </c>
      <c r="C2259" s="7">
        <v>8.8811969120761495E-4</v>
      </c>
    </row>
    <row r="2260" spans="2:3" x14ac:dyDescent="0.2">
      <c r="B2260" s="7">
        <v>7.3866506543142799E-5</v>
      </c>
      <c r="C2260" s="7">
        <v>0</v>
      </c>
    </row>
    <row r="2261" spans="2:3" x14ac:dyDescent="0.2">
      <c r="B2261" s="7">
        <v>1.4773301308628601E-4</v>
      </c>
      <c r="C2261" s="7">
        <v>0</v>
      </c>
    </row>
    <row r="2262" spans="2:3" x14ac:dyDescent="0.2">
      <c r="B2262" s="7">
        <v>0</v>
      </c>
      <c r="C2262" s="7">
        <v>2.2772299774554201E-5</v>
      </c>
    </row>
    <row r="2263" spans="2:3" x14ac:dyDescent="0.2">
      <c r="B2263" s="7">
        <v>0</v>
      </c>
      <c r="C2263" s="7">
        <v>2.2772299774554202E-6</v>
      </c>
    </row>
    <row r="2264" spans="2:3" x14ac:dyDescent="0.2">
      <c r="B2264" s="7">
        <v>2.6210695870147402E-5</v>
      </c>
      <c r="C2264" s="7">
        <v>0</v>
      </c>
    </row>
    <row r="2265" spans="2:3" x14ac:dyDescent="0.2">
      <c r="B2265" s="7">
        <v>0</v>
      </c>
      <c r="C2265" s="7">
        <v>4.5544599549108497E-6</v>
      </c>
    </row>
    <row r="2266" spans="2:3" x14ac:dyDescent="0.2">
      <c r="B2266" s="7">
        <v>0</v>
      </c>
      <c r="C2266" s="7">
        <v>1.8217839819643399E-5</v>
      </c>
    </row>
    <row r="2267" spans="2:3" x14ac:dyDescent="0.2">
      <c r="B2267" s="7">
        <v>0</v>
      </c>
      <c r="C2267" s="7">
        <v>1.13861498872771E-4</v>
      </c>
    </row>
    <row r="2268" spans="2:3" x14ac:dyDescent="0.2">
      <c r="B2268" s="7">
        <v>3.0976276937446997E-5</v>
      </c>
      <c r="C2268" s="7">
        <v>0</v>
      </c>
    </row>
    <row r="2269" spans="2:3" x14ac:dyDescent="0.2">
      <c r="B2269" s="7">
        <v>4.7655810672995403E-6</v>
      </c>
      <c r="C2269" s="7">
        <v>0</v>
      </c>
    </row>
    <row r="2270" spans="2:3" x14ac:dyDescent="0.2">
      <c r="B2270" s="7">
        <v>1.0484278348059E-4</v>
      </c>
      <c r="C2270" s="7">
        <v>0</v>
      </c>
    </row>
    <row r="2271" spans="2:3" x14ac:dyDescent="0.2">
      <c r="B2271" s="7">
        <v>1.90623242691981E-5</v>
      </c>
      <c r="C2271" s="7">
        <v>3.1881219684375897E-5</v>
      </c>
    </row>
    <row r="2272" spans="2:3" x14ac:dyDescent="0.2">
      <c r="B2272" s="7">
        <v>3.3359067471096801E-5</v>
      </c>
      <c r="C2272" s="7">
        <v>0</v>
      </c>
    </row>
    <row r="2273" spans="2:3" x14ac:dyDescent="0.2">
      <c r="B2273" s="7">
        <v>0</v>
      </c>
      <c r="C2273" s="7">
        <v>9.3366429075672399E-5</v>
      </c>
    </row>
    <row r="2274" spans="2:3" x14ac:dyDescent="0.2">
      <c r="B2274" s="7">
        <v>0</v>
      </c>
      <c r="C2274" s="7">
        <v>5.6930749436385602E-5</v>
      </c>
    </row>
    <row r="2275" spans="2:3" x14ac:dyDescent="0.2">
      <c r="B2275" s="7">
        <v>5.3851066060484802E-4</v>
      </c>
      <c r="C2275" s="7">
        <v>4.6910937535581701E-4</v>
      </c>
    </row>
    <row r="2276" spans="2:3" x14ac:dyDescent="0.2">
      <c r="B2276" s="7">
        <v>0</v>
      </c>
      <c r="C2276" s="7">
        <v>2.9603989706920501E-5</v>
      </c>
    </row>
    <row r="2277" spans="2:3" x14ac:dyDescent="0.2">
      <c r="B2277" s="7">
        <v>0</v>
      </c>
      <c r="C2277" s="7">
        <v>2.2772299774554202E-6</v>
      </c>
    </row>
    <row r="2278" spans="2:3" x14ac:dyDescent="0.2">
      <c r="B2278" s="7">
        <v>5.9569763341244203E-5</v>
      </c>
      <c r="C2278" s="7">
        <v>3.1881219684375897E-5</v>
      </c>
    </row>
    <row r="2279" spans="2:3" x14ac:dyDescent="0.2">
      <c r="B2279" s="7">
        <v>0</v>
      </c>
      <c r="C2279" s="7">
        <v>6.8316899323662701E-5</v>
      </c>
    </row>
    <row r="2280" spans="2:3" x14ac:dyDescent="0.2">
      <c r="B2280" s="7">
        <v>7.6249297076792604E-5</v>
      </c>
      <c r="C2280" s="7">
        <v>1.6851501833170101E-4</v>
      </c>
    </row>
    <row r="2281" spans="2:3" x14ac:dyDescent="0.2">
      <c r="B2281" s="7">
        <v>2.3827905336497701E-6</v>
      </c>
      <c r="C2281" s="7">
        <v>0</v>
      </c>
    </row>
    <row r="2282" spans="2:3" x14ac:dyDescent="0.2">
      <c r="B2282" s="7">
        <v>0</v>
      </c>
      <c r="C2282" s="7">
        <v>2.5049529752009699E-5</v>
      </c>
    </row>
    <row r="2283" spans="2:3" x14ac:dyDescent="0.2">
      <c r="B2283" s="7">
        <v>0</v>
      </c>
      <c r="C2283" s="7">
        <v>4.5544599549108503E-5</v>
      </c>
    </row>
    <row r="2284" spans="2:3" x14ac:dyDescent="0.2">
      <c r="B2284" s="7">
        <v>5.00386012066451E-5</v>
      </c>
      <c r="C2284" s="7">
        <v>0</v>
      </c>
    </row>
    <row r="2285" spans="2:3" x14ac:dyDescent="0.2">
      <c r="B2285" s="7">
        <v>5.00386012066451E-5</v>
      </c>
      <c r="C2285" s="7">
        <v>0</v>
      </c>
    </row>
    <row r="2286" spans="2:3" x14ac:dyDescent="0.2">
      <c r="B2286" s="7">
        <v>0</v>
      </c>
      <c r="C2286" s="7">
        <v>7.0594129301118093E-5</v>
      </c>
    </row>
    <row r="2287" spans="2:3" x14ac:dyDescent="0.2">
      <c r="B2287" s="7">
        <v>2.8593486403797199E-5</v>
      </c>
      <c r="C2287" s="7">
        <v>0</v>
      </c>
    </row>
    <row r="2288" spans="2:3" x14ac:dyDescent="0.2">
      <c r="B2288" s="7">
        <v>2.6210695870147402E-5</v>
      </c>
      <c r="C2288" s="7">
        <v>0</v>
      </c>
    </row>
    <row r="2289" spans="2:3" x14ac:dyDescent="0.2">
      <c r="B2289" s="7">
        <v>0</v>
      </c>
      <c r="C2289" s="7">
        <v>2.2772299774554202E-6</v>
      </c>
    </row>
    <row r="2290" spans="2:3" x14ac:dyDescent="0.2">
      <c r="B2290" s="7">
        <v>0</v>
      </c>
      <c r="C2290" s="7">
        <v>2.9603989706920501E-5</v>
      </c>
    </row>
    <row r="2291" spans="2:3" x14ac:dyDescent="0.2">
      <c r="B2291" s="7">
        <v>1.5726417522088501E-4</v>
      </c>
      <c r="C2291" s="7">
        <v>0</v>
      </c>
    </row>
    <row r="2292" spans="2:3" x14ac:dyDescent="0.2">
      <c r="B2292" s="7">
        <v>4.52730201393456E-5</v>
      </c>
      <c r="C2292" s="7">
        <v>0</v>
      </c>
    </row>
    <row r="2293" spans="2:3" x14ac:dyDescent="0.2">
      <c r="B2293" s="7">
        <v>4.2890229605695802E-5</v>
      </c>
      <c r="C2293" s="7">
        <v>3.6435679639286797E-5</v>
      </c>
    </row>
    <row r="2294" spans="2:3" x14ac:dyDescent="0.2">
      <c r="B2294" s="7">
        <v>0</v>
      </c>
      <c r="C2294" s="7">
        <v>6.1485209391296401E-5</v>
      </c>
    </row>
    <row r="2295" spans="2:3" x14ac:dyDescent="0.2">
      <c r="B2295" s="7">
        <v>3.5741858004746497E-5</v>
      </c>
      <c r="C2295" s="7">
        <v>0</v>
      </c>
    </row>
    <row r="2296" spans="2:3" x14ac:dyDescent="0.2">
      <c r="B2296" s="7">
        <v>0</v>
      </c>
      <c r="C2296" s="7">
        <v>2.2772299774554202E-6</v>
      </c>
    </row>
    <row r="2297" spans="2:3" x14ac:dyDescent="0.2">
      <c r="B2297" s="7">
        <v>0</v>
      </c>
      <c r="C2297" s="7">
        <v>2.9603989706920501E-5</v>
      </c>
    </row>
    <row r="2298" spans="2:3" x14ac:dyDescent="0.2">
      <c r="B2298" s="7">
        <v>2.0968556696118E-4</v>
      </c>
      <c r="C2298" s="7">
        <v>3.1881219684375897E-5</v>
      </c>
    </row>
    <row r="2299" spans="2:3" x14ac:dyDescent="0.2">
      <c r="B2299" s="7">
        <v>0</v>
      </c>
      <c r="C2299" s="7">
        <v>1.13861498872771E-5</v>
      </c>
    </row>
    <row r="2300" spans="2:3" x14ac:dyDescent="0.2">
      <c r="B2300" s="7">
        <v>4.5511299192710602E-4</v>
      </c>
      <c r="C2300" s="7">
        <v>2.8009928722701698E-4</v>
      </c>
    </row>
    <row r="2301" spans="2:3" x14ac:dyDescent="0.2">
      <c r="B2301" s="7">
        <v>0</v>
      </c>
      <c r="C2301" s="7">
        <v>2.2772299774554202E-6</v>
      </c>
    </row>
    <row r="2302" spans="2:3" x14ac:dyDescent="0.2">
      <c r="B2302" s="7">
        <v>1.6679533735548401E-5</v>
      </c>
      <c r="C2302" s="7">
        <v>0</v>
      </c>
    </row>
    <row r="2303" spans="2:3" x14ac:dyDescent="0.2">
      <c r="B2303" s="7">
        <v>6.4335344408543703E-5</v>
      </c>
      <c r="C2303" s="7">
        <v>0</v>
      </c>
    </row>
    <row r="2304" spans="2:3" x14ac:dyDescent="0.2">
      <c r="B2304" s="7">
        <v>8.8163249745041396E-5</v>
      </c>
      <c r="C2304" s="7">
        <v>0</v>
      </c>
    </row>
    <row r="2305" spans="2:3" x14ac:dyDescent="0.2">
      <c r="B2305" s="7">
        <v>0</v>
      </c>
      <c r="C2305" s="7">
        <v>2.2772299774554202E-6</v>
      </c>
    </row>
    <row r="2306" spans="2:3" x14ac:dyDescent="0.2">
      <c r="B2306" s="7">
        <v>0</v>
      </c>
      <c r="C2306" s="7">
        <v>2.2772299774554202E-6</v>
      </c>
    </row>
    <row r="2307" spans="2:3" x14ac:dyDescent="0.2">
      <c r="B2307" s="7">
        <v>1.42967432018986E-5</v>
      </c>
      <c r="C2307" s="7">
        <v>2.9603989706920501E-5</v>
      </c>
    </row>
    <row r="2308" spans="2:3" x14ac:dyDescent="0.2">
      <c r="B2308" s="7">
        <v>9.53116213459907E-5</v>
      </c>
      <c r="C2308" s="7">
        <v>3.6663402637032299E-4</v>
      </c>
    </row>
    <row r="2309" spans="2:3" x14ac:dyDescent="0.2">
      <c r="B2309" s="7">
        <v>6.4335344408543703E-5</v>
      </c>
      <c r="C2309" s="7">
        <v>0</v>
      </c>
    </row>
    <row r="2310" spans="2:3" x14ac:dyDescent="0.2">
      <c r="B2310" s="7">
        <v>1.42967432018986E-5</v>
      </c>
      <c r="C2310" s="7">
        <v>0</v>
      </c>
    </row>
    <row r="2311" spans="2:3" x14ac:dyDescent="0.2">
      <c r="B2311" s="7">
        <v>3.8124648538396302E-5</v>
      </c>
      <c r="C2311" s="7">
        <v>0</v>
      </c>
    </row>
    <row r="2312" spans="2:3" x14ac:dyDescent="0.2">
      <c r="B2312" s="7">
        <v>3.0976276937446997E-5</v>
      </c>
      <c r="C2312" s="7">
        <v>0</v>
      </c>
    </row>
    <row r="2313" spans="2:3" x14ac:dyDescent="0.2">
      <c r="B2313" s="7">
        <v>3.5741858004746497E-5</v>
      </c>
      <c r="C2313" s="7">
        <v>1.8217839819643399E-5</v>
      </c>
    </row>
    <row r="2314" spans="2:3" x14ac:dyDescent="0.2">
      <c r="B2314" s="7">
        <v>0</v>
      </c>
      <c r="C2314" s="7">
        <v>5.6930749436385602E-5</v>
      </c>
    </row>
    <row r="2315" spans="2:3" x14ac:dyDescent="0.2">
      <c r="B2315" s="7">
        <v>0</v>
      </c>
      <c r="C2315" s="7">
        <v>3.1881219684375897E-5</v>
      </c>
    </row>
    <row r="2316" spans="2:3" x14ac:dyDescent="0.2">
      <c r="B2316" s="7">
        <v>0</v>
      </c>
      <c r="C2316" s="7">
        <v>9.1089199098216898E-5</v>
      </c>
    </row>
    <row r="2317" spans="2:3" x14ac:dyDescent="0.2">
      <c r="B2317" s="7">
        <v>2.3827905336497699E-5</v>
      </c>
      <c r="C2317" s="7">
        <v>0</v>
      </c>
    </row>
    <row r="2318" spans="2:3" x14ac:dyDescent="0.2">
      <c r="B2318" s="7">
        <v>1.64412546821834E-4</v>
      </c>
      <c r="C2318" s="7">
        <v>0</v>
      </c>
    </row>
    <row r="2319" spans="2:3" x14ac:dyDescent="0.2">
      <c r="B2319" s="7">
        <v>2.3827905336497701E-6</v>
      </c>
      <c r="C2319" s="7">
        <v>0</v>
      </c>
    </row>
    <row r="2320" spans="2:3" x14ac:dyDescent="0.2">
      <c r="B2320" s="7">
        <v>3.0976276937446997E-5</v>
      </c>
      <c r="C2320" s="7">
        <v>0</v>
      </c>
    </row>
    <row r="2321" spans="2:3" x14ac:dyDescent="0.2">
      <c r="B2321" s="7">
        <v>0</v>
      </c>
      <c r="C2321" s="7">
        <v>6.6039669346207295E-5</v>
      </c>
    </row>
    <row r="2322" spans="2:3" x14ac:dyDescent="0.2">
      <c r="B2322" s="7">
        <v>5.4804182273944703E-5</v>
      </c>
      <c r="C2322" s="7">
        <v>3.8712909616742197E-5</v>
      </c>
    </row>
    <row r="2323" spans="2:3" x14ac:dyDescent="0.2">
      <c r="B2323" s="7">
        <v>0</v>
      </c>
      <c r="C2323" s="7">
        <v>3.4158449661831398E-5</v>
      </c>
    </row>
    <row r="2324" spans="2:3" x14ac:dyDescent="0.2">
      <c r="B2324" s="7">
        <v>6.9100925475843299E-5</v>
      </c>
      <c r="C2324" s="7">
        <v>0</v>
      </c>
    </row>
    <row r="2325" spans="2:3" x14ac:dyDescent="0.2">
      <c r="B2325" s="7">
        <v>2.3827905336497701E-6</v>
      </c>
      <c r="C2325" s="7">
        <v>0</v>
      </c>
    </row>
    <row r="2326" spans="2:3" x14ac:dyDescent="0.2">
      <c r="B2326" s="7">
        <v>2.8593486403797199E-5</v>
      </c>
      <c r="C2326" s="7">
        <v>0</v>
      </c>
    </row>
    <row r="2327" spans="2:3" x14ac:dyDescent="0.2">
      <c r="B2327" s="7">
        <v>0</v>
      </c>
      <c r="C2327" s="7">
        <v>2.2772299774554202E-6</v>
      </c>
    </row>
    <row r="2328" spans="2:3" x14ac:dyDescent="0.2">
      <c r="B2328" s="7">
        <v>0</v>
      </c>
      <c r="C2328" s="7">
        <v>1.36633798647325E-5</v>
      </c>
    </row>
    <row r="2329" spans="2:3" x14ac:dyDescent="0.2">
      <c r="B2329" s="7">
        <v>2.8593486403797199E-5</v>
      </c>
      <c r="C2329" s="7">
        <v>0</v>
      </c>
    </row>
    <row r="2330" spans="2:3" x14ac:dyDescent="0.2">
      <c r="B2330" s="7">
        <v>2.3827905336497701E-6</v>
      </c>
      <c r="C2330" s="7">
        <v>0</v>
      </c>
    </row>
    <row r="2331" spans="2:3" x14ac:dyDescent="0.2">
      <c r="B2331" s="7">
        <v>8.1014878144092104E-5</v>
      </c>
      <c r="C2331" s="7">
        <v>7.5148589256029001E-5</v>
      </c>
    </row>
    <row r="2332" spans="2:3" x14ac:dyDescent="0.2">
      <c r="B2332" s="7">
        <v>0</v>
      </c>
      <c r="C2332" s="7">
        <v>2.2772299774554202E-6</v>
      </c>
    </row>
    <row r="2333" spans="2:3" x14ac:dyDescent="0.2">
      <c r="B2333" s="7">
        <v>0</v>
      </c>
      <c r="C2333" s="7">
        <v>2.0495069797098801E-5</v>
      </c>
    </row>
    <row r="2334" spans="2:3" x14ac:dyDescent="0.2">
      <c r="B2334" s="7">
        <v>0</v>
      </c>
      <c r="C2334" s="7">
        <v>1.5940609842187999E-5</v>
      </c>
    </row>
    <row r="2335" spans="2:3" x14ac:dyDescent="0.2">
      <c r="B2335" s="7">
        <v>0</v>
      </c>
      <c r="C2335" s="7">
        <v>2.0495069797098801E-5</v>
      </c>
    </row>
    <row r="2336" spans="2:3" x14ac:dyDescent="0.2">
      <c r="B2336" s="7">
        <v>0</v>
      </c>
      <c r="C2336" s="7">
        <v>5.9207979413841001E-5</v>
      </c>
    </row>
    <row r="2337" spans="2:3" x14ac:dyDescent="0.2">
      <c r="B2337" s="7">
        <v>3.0976276937446997E-5</v>
      </c>
      <c r="C2337" s="7">
        <v>0</v>
      </c>
    </row>
    <row r="2338" spans="2:3" x14ac:dyDescent="0.2">
      <c r="B2338" s="7">
        <v>0</v>
      </c>
      <c r="C2338" s="7">
        <v>1.13861498872771E-5</v>
      </c>
    </row>
    <row r="2339" spans="2:3" x14ac:dyDescent="0.2">
      <c r="B2339" s="7">
        <v>0</v>
      </c>
      <c r="C2339" s="7">
        <v>1.13861498872771E-5</v>
      </c>
    </row>
    <row r="2340" spans="2:3" x14ac:dyDescent="0.2">
      <c r="B2340" s="7">
        <v>7.86320876104423E-5</v>
      </c>
      <c r="C2340" s="7">
        <v>0</v>
      </c>
    </row>
    <row r="2341" spans="2:3" x14ac:dyDescent="0.2">
      <c r="B2341" s="7">
        <v>0</v>
      </c>
      <c r="C2341" s="7">
        <v>2.2772299774554201E-5</v>
      </c>
    </row>
    <row r="2342" spans="2:3" x14ac:dyDescent="0.2">
      <c r="B2342" s="7">
        <v>0</v>
      </c>
      <c r="C2342" s="7">
        <v>7.9703049210939799E-5</v>
      </c>
    </row>
    <row r="2343" spans="2:3" x14ac:dyDescent="0.2">
      <c r="B2343" s="7">
        <v>2.3827905336497701E-6</v>
      </c>
      <c r="C2343" s="7">
        <v>0</v>
      </c>
    </row>
    <row r="2344" spans="2:3" x14ac:dyDescent="0.2">
      <c r="B2344" s="7">
        <v>0</v>
      </c>
      <c r="C2344" s="7">
        <v>2.5049529752009699E-5</v>
      </c>
    </row>
    <row r="2345" spans="2:3" x14ac:dyDescent="0.2">
      <c r="B2345" s="7">
        <v>2.1445114802847901E-5</v>
      </c>
      <c r="C2345" s="7">
        <v>8.4257509165850707E-5</v>
      </c>
    </row>
    <row r="2346" spans="2:3" x14ac:dyDescent="0.2">
      <c r="B2346" s="7">
        <v>3.8124648538396302E-5</v>
      </c>
      <c r="C2346" s="7">
        <v>2.2772299774554202E-6</v>
      </c>
    </row>
    <row r="2347" spans="2:3" x14ac:dyDescent="0.2">
      <c r="B2347" s="7">
        <v>2.3827905336497701E-6</v>
      </c>
      <c r="C2347" s="7">
        <v>0</v>
      </c>
    </row>
    <row r="2348" spans="2:3" x14ac:dyDescent="0.2">
      <c r="B2348" s="7">
        <v>6.1952553874893994E-5</v>
      </c>
      <c r="C2348" s="7">
        <v>0</v>
      </c>
    </row>
    <row r="2349" spans="2:3" x14ac:dyDescent="0.2">
      <c r="B2349" s="7">
        <v>6.9815762635938204E-4</v>
      </c>
      <c r="C2349" s="7">
        <v>5.9207979413841E-4</v>
      </c>
    </row>
    <row r="2350" spans="2:3" x14ac:dyDescent="0.2">
      <c r="B2350" s="7">
        <v>2.3827905336497699E-5</v>
      </c>
      <c r="C2350" s="7">
        <v>0</v>
      </c>
    </row>
    <row r="2351" spans="2:3" x14ac:dyDescent="0.2">
      <c r="B2351" s="7">
        <v>6.1952553874893994E-5</v>
      </c>
      <c r="C2351" s="7">
        <v>0</v>
      </c>
    </row>
    <row r="2352" spans="2:3" x14ac:dyDescent="0.2">
      <c r="B2352" s="7">
        <v>0</v>
      </c>
      <c r="C2352" s="7">
        <v>2.3000022772299799E-4</v>
      </c>
    </row>
    <row r="2353" spans="2:3" x14ac:dyDescent="0.2">
      <c r="B2353" s="7">
        <v>0</v>
      </c>
      <c r="C2353" s="7">
        <v>1.32079338692415E-4</v>
      </c>
    </row>
    <row r="2354" spans="2:3" x14ac:dyDescent="0.2">
      <c r="B2354" s="7">
        <v>0</v>
      </c>
      <c r="C2354" s="7">
        <v>6.3762439368751793E-5</v>
      </c>
    </row>
    <row r="2355" spans="2:3" x14ac:dyDescent="0.2">
      <c r="B2355" s="7">
        <v>2.3827905336497701E-6</v>
      </c>
      <c r="C2355" s="7">
        <v>0</v>
      </c>
    </row>
    <row r="2356" spans="2:3" x14ac:dyDescent="0.2">
      <c r="B2356" s="7">
        <v>3.5741858004746497E-5</v>
      </c>
      <c r="C2356" s="7">
        <v>0</v>
      </c>
    </row>
    <row r="2357" spans="2:3" x14ac:dyDescent="0.2">
      <c r="B2357" s="7">
        <v>0</v>
      </c>
      <c r="C2357" s="7">
        <v>3.8712909616742197E-5</v>
      </c>
    </row>
    <row r="2358" spans="2:3" x14ac:dyDescent="0.2">
      <c r="B2358" s="7">
        <v>1.6679533735548401E-5</v>
      </c>
      <c r="C2358" s="7">
        <v>0</v>
      </c>
    </row>
    <row r="2359" spans="2:3" x14ac:dyDescent="0.2">
      <c r="B2359" s="7">
        <v>4.7655810672995403E-6</v>
      </c>
      <c r="C2359" s="7">
        <v>0</v>
      </c>
    </row>
    <row r="2360" spans="2:3" x14ac:dyDescent="0.2">
      <c r="B2360" s="7">
        <v>1.6679533735548401E-5</v>
      </c>
      <c r="C2360" s="7">
        <v>0</v>
      </c>
    </row>
    <row r="2361" spans="2:3" x14ac:dyDescent="0.2">
      <c r="B2361" s="7">
        <v>0</v>
      </c>
      <c r="C2361" s="7">
        <v>3.4158449661831398E-5</v>
      </c>
    </row>
    <row r="2362" spans="2:3" x14ac:dyDescent="0.2">
      <c r="B2362" s="7">
        <v>0</v>
      </c>
      <c r="C2362" s="7">
        <v>2.2772299774554202E-6</v>
      </c>
    </row>
    <row r="2363" spans="2:3" x14ac:dyDescent="0.2">
      <c r="B2363" s="7">
        <v>9.05460402786912E-5</v>
      </c>
      <c r="C2363" s="7">
        <v>0</v>
      </c>
    </row>
    <row r="2364" spans="2:3" x14ac:dyDescent="0.2">
      <c r="B2364" s="7">
        <v>0</v>
      </c>
      <c r="C2364" s="7">
        <v>2.9603989706920501E-5</v>
      </c>
    </row>
    <row r="2365" spans="2:3" x14ac:dyDescent="0.2">
      <c r="B2365" s="7">
        <v>2.8593486403797199E-5</v>
      </c>
      <c r="C2365" s="7">
        <v>0</v>
      </c>
    </row>
    <row r="2366" spans="2:3" x14ac:dyDescent="0.2">
      <c r="B2366" s="7">
        <v>2.3827905336497701E-6</v>
      </c>
      <c r="C2366" s="7">
        <v>0</v>
      </c>
    </row>
    <row r="2367" spans="2:3" x14ac:dyDescent="0.2">
      <c r="B2367" s="7">
        <v>1.1199115508153901E-4</v>
      </c>
      <c r="C2367" s="7">
        <v>1.2752487873750399E-4</v>
      </c>
    </row>
    <row r="2368" spans="2:3" x14ac:dyDescent="0.2">
      <c r="B2368" s="7">
        <v>5.4804182273944703E-5</v>
      </c>
      <c r="C2368" s="7">
        <v>2.9603989706920501E-5</v>
      </c>
    </row>
    <row r="2369" spans="2:3" x14ac:dyDescent="0.2">
      <c r="B2369" s="7">
        <v>0</v>
      </c>
      <c r="C2369" s="7">
        <v>2.5049529752009699E-5</v>
      </c>
    </row>
    <row r="2370" spans="2:3" x14ac:dyDescent="0.2">
      <c r="B2370" s="7">
        <v>0</v>
      </c>
      <c r="C2370" s="7">
        <v>7.0594129301118093E-5</v>
      </c>
    </row>
    <row r="2371" spans="2:3" x14ac:dyDescent="0.2">
      <c r="B2371" s="7">
        <v>2.3827905336497699E-5</v>
      </c>
      <c r="C2371" s="7">
        <v>0</v>
      </c>
    </row>
    <row r="2372" spans="2:3" x14ac:dyDescent="0.2">
      <c r="B2372" s="7">
        <v>0</v>
      </c>
      <c r="C2372" s="7">
        <v>2.2772299774554202E-6</v>
      </c>
    </row>
    <row r="2373" spans="2:3" x14ac:dyDescent="0.2">
      <c r="B2373" s="7">
        <v>7.6249297076792604E-5</v>
      </c>
      <c r="C2373" s="7">
        <v>0</v>
      </c>
    </row>
    <row r="2374" spans="2:3" x14ac:dyDescent="0.2">
      <c r="B2374" s="7">
        <v>5.2421391740294898E-5</v>
      </c>
      <c r="C2374" s="7">
        <v>0</v>
      </c>
    </row>
    <row r="2375" spans="2:3" x14ac:dyDescent="0.2">
      <c r="B2375" s="7">
        <v>7.1483716009492998E-6</v>
      </c>
      <c r="C2375" s="7">
        <v>0</v>
      </c>
    </row>
    <row r="2376" spans="2:3" x14ac:dyDescent="0.2">
      <c r="B2376" s="7">
        <v>0</v>
      </c>
      <c r="C2376" s="7">
        <v>5.2376289481474702E-5</v>
      </c>
    </row>
    <row r="2377" spans="2:3" x14ac:dyDescent="0.2">
      <c r="B2377" s="7">
        <v>0</v>
      </c>
      <c r="C2377" s="7">
        <v>4.5544599549108497E-6</v>
      </c>
    </row>
    <row r="2378" spans="2:3" x14ac:dyDescent="0.2">
      <c r="B2378" s="7">
        <v>5.7186972807594399E-5</v>
      </c>
      <c r="C2378" s="7">
        <v>5.2376289481474702E-5</v>
      </c>
    </row>
    <row r="2379" spans="2:3" x14ac:dyDescent="0.2">
      <c r="B2379" s="7">
        <v>7.1483716009492998E-6</v>
      </c>
      <c r="C2379" s="7">
        <v>0</v>
      </c>
    </row>
    <row r="2380" spans="2:3" x14ac:dyDescent="0.2">
      <c r="B2380" s="7">
        <v>1.90623242691981E-5</v>
      </c>
      <c r="C2380" s="7">
        <v>0</v>
      </c>
    </row>
    <row r="2381" spans="2:3" x14ac:dyDescent="0.2">
      <c r="B2381" s="7">
        <v>2.3827905336497701E-6</v>
      </c>
      <c r="C2381" s="7">
        <v>0</v>
      </c>
    </row>
    <row r="2382" spans="2:3" x14ac:dyDescent="0.2">
      <c r="B2382" s="7">
        <v>2.3827905336497701E-6</v>
      </c>
      <c r="C2382" s="7">
        <v>0</v>
      </c>
    </row>
    <row r="2383" spans="2:3" x14ac:dyDescent="0.2">
      <c r="B2383" s="7">
        <v>1.6679533735548401E-5</v>
      </c>
      <c r="C2383" s="7">
        <v>0</v>
      </c>
    </row>
    <row r="2384" spans="2:3" x14ac:dyDescent="0.2">
      <c r="B2384" s="7">
        <v>9.05460402786912E-5</v>
      </c>
      <c r="C2384" s="7">
        <v>5.9207979413841001E-5</v>
      </c>
    </row>
    <row r="2385" spans="2:3" x14ac:dyDescent="0.2">
      <c r="B2385" s="7">
        <v>0</v>
      </c>
      <c r="C2385" s="7">
        <v>4.7821829526563903E-5</v>
      </c>
    </row>
    <row r="2386" spans="2:3" x14ac:dyDescent="0.2">
      <c r="B2386" s="7">
        <v>0</v>
      </c>
      <c r="C2386" s="7">
        <v>3.1881219684375897E-5</v>
      </c>
    </row>
    <row r="2387" spans="2:3" x14ac:dyDescent="0.2">
      <c r="B2387" s="7">
        <v>1.19139526682488E-5</v>
      </c>
      <c r="C2387" s="7">
        <v>2.7326759729465101E-5</v>
      </c>
    </row>
    <row r="2388" spans="2:3" x14ac:dyDescent="0.2">
      <c r="B2388" s="7">
        <v>0</v>
      </c>
      <c r="C2388" s="7">
        <v>2.2772299774554202E-6</v>
      </c>
    </row>
    <row r="2389" spans="2:3" x14ac:dyDescent="0.2">
      <c r="B2389" s="7">
        <v>6.4335344408543703E-5</v>
      </c>
      <c r="C2389" s="7">
        <v>0</v>
      </c>
    </row>
    <row r="2390" spans="2:3" x14ac:dyDescent="0.2">
      <c r="B2390" s="7">
        <v>0</v>
      </c>
      <c r="C2390" s="7">
        <v>2.2772299774554202E-6</v>
      </c>
    </row>
    <row r="2391" spans="2:3" x14ac:dyDescent="0.2">
      <c r="B2391" s="7">
        <v>0</v>
      </c>
      <c r="C2391" s="7">
        <v>3.6435679639286797E-5</v>
      </c>
    </row>
    <row r="2392" spans="2:3" x14ac:dyDescent="0.2">
      <c r="B2392" s="7">
        <v>0</v>
      </c>
      <c r="C2392" s="7">
        <v>2.2772299774554202E-6</v>
      </c>
    </row>
    <row r="2393" spans="2:3" x14ac:dyDescent="0.2">
      <c r="B2393" s="7">
        <v>0</v>
      </c>
      <c r="C2393" s="7">
        <v>3.1881219684375897E-5</v>
      </c>
    </row>
    <row r="2394" spans="2:3" x14ac:dyDescent="0.2">
      <c r="B2394" s="7">
        <v>2.3827905336497701E-6</v>
      </c>
      <c r="C2394" s="7">
        <v>0</v>
      </c>
    </row>
    <row r="2395" spans="2:3" x14ac:dyDescent="0.2">
      <c r="B2395" s="7">
        <v>3.0976276937446997E-5</v>
      </c>
      <c r="C2395" s="7">
        <v>0</v>
      </c>
    </row>
    <row r="2396" spans="2:3" x14ac:dyDescent="0.2">
      <c r="B2396" s="7">
        <v>0</v>
      </c>
      <c r="C2396" s="7">
        <v>3.8712909616742197E-5</v>
      </c>
    </row>
    <row r="2397" spans="2:3" x14ac:dyDescent="0.2">
      <c r="B2397" s="7">
        <v>0</v>
      </c>
      <c r="C2397" s="7">
        <v>2.2772299774554202E-6</v>
      </c>
    </row>
    <row r="2398" spans="2:3" x14ac:dyDescent="0.2">
      <c r="B2398" s="7">
        <v>2.6210695870147402E-5</v>
      </c>
      <c r="C2398" s="7">
        <v>0</v>
      </c>
    </row>
    <row r="2399" spans="2:3" x14ac:dyDescent="0.2">
      <c r="B2399" s="7">
        <v>1.6679533735548401E-5</v>
      </c>
      <c r="C2399" s="7">
        <v>0</v>
      </c>
    </row>
    <row r="2400" spans="2:3" x14ac:dyDescent="0.2">
      <c r="B2400" s="7">
        <v>5.00386012066451E-5</v>
      </c>
      <c r="C2400" s="7">
        <v>6.8316899323662702E-6</v>
      </c>
    </row>
    <row r="2401" spans="2:3" x14ac:dyDescent="0.2">
      <c r="B2401" s="7">
        <v>2.3827905336497701E-6</v>
      </c>
      <c r="C2401" s="7">
        <v>0</v>
      </c>
    </row>
    <row r="2402" spans="2:3" x14ac:dyDescent="0.2">
      <c r="B2402" s="7">
        <v>0</v>
      </c>
      <c r="C2402" s="7">
        <v>6.6039669346207295E-5</v>
      </c>
    </row>
    <row r="2403" spans="2:3" x14ac:dyDescent="0.2">
      <c r="B2403" s="7">
        <v>0</v>
      </c>
      <c r="C2403" s="7">
        <v>2.2772299774554202E-6</v>
      </c>
    </row>
    <row r="2404" spans="2:3" x14ac:dyDescent="0.2">
      <c r="B2404" s="7">
        <v>0</v>
      </c>
      <c r="C2404" s="7">
        <v>2.9603989706920501E-5</v>
      </c>
    </row>
    <row r="2405" spans="2:3" x14ac:dyDescent="0.2">
      <c r="B2405" s="7">
        <v>9.5311621345990704E-6</v>
      </c>
      <c r="C2405" s="7">
        <v>0</v>
      </c>
    </row>
    <row r="2406" spans="2:3" x14ac:dyDescent="0.2">
      <c r="B2406" s="7">
        <v>1.90623242691981E-5</v>
      </c>
      <c r="C2406" s="7">
        <v>0</v>
      </c>
    </row>
    <row r="2407" spans="2:3" x14ac:dyDescent="0.2">
      <c r="B2407" s="7">
        <v>8.5780459211391605E-5</v>
      </c>
      <c r="C2407" s="7">
        <v>0</v>
      </c>
    </row>
    <row r="2408" spans="2:3" x14ac:dyDescent="0.2">
      <c r="B2408" s="7">
        <v>0</v>
      </c>
      <c r="C2408" s="7">
        <v>4.7821829526563903E-5</v>
      </c>
    </row>
    <row r="2409" spans="2:3" x14ac:dyDescent="0.2">
      <c r="B2409" s="7">
        <v>2.8593486403797199E-5</v>
      </c>
      <c r="C2409" s="7">
        <v>0</v>
      </c>
    </row>
    <row r="2410" spans="2:3" x14ac:dyDescent="0.2">
      <c r="B2410" s="7">
        <v>2.3827905336497699E-5</v>
      </c>
      <c r="C2410" s="7">
        <v>0</v>
      </c>
    </row>
    <row r="2411" spans="2:3" x14ac:dyDescent="0.2">
      <c r="B2411" s="7">
        <v>3.28825093643668E-4</v>
      </c>
      <c r="C2411" s="7">
        <v>4.5544599549108498E-4</v>
      </c>
    </row>
    <row r="2412" spans="2:3" x14ac:dyDescent="0.2">
      <c r="B2412" s="7">
        <v>0</v>
      </c>
      <c r="C2412" s="7">
        <v>3.6435679639286797E-5</v>
      </c>
    </row>
    <row r="2413" spans="2:3" x14ac:dyDescent="0.2">
      <c r="B2413" s="7">
        <v>7.1483716009492998E-6</v>
      </c>
      <c r="C2413" s="7">
        <v>0</v>
      </c>
    </row>
    <row r="2414" spans="2:3" x14ac:dyDescent="0.2">
      <c r="B2414" s="7">
        <v>5.2421391740294898E-5</v>
      </c>
      <c r="C2414" s="7">
        <v>0</v>
      </c>
    </row>
    <row r="2415" spans="2:3" x14ac:dyDescent="0.2">
      <c r="B2415" s="7">
        <v>6.1952553874893999E-4</v>
      </c>
      <c r="C2415" s="7">
        <v>2.6415867738482902E-4</v>
      </c>
    </row>
    <row r="2416" spans="2:3" x14ac:dyDescent="0.2">
      <c r="B2416" s="7">
        <v>1.6679533735548401E-5</v>
      </c>
      <c r="C2416" s="7">
        <v>0</v>
      </c>
    </row>
    <row r="2417" spans="2:3" x14ac:dyDescent="0.2">
      <c r="B2417" s="7">
        <v>2.6210695870147402E-5</v>
      </c>
      <c r="C2417" s="7">
        <v>0</v>
      </c>
    </row>
    <row r="2418" spans="2:3" x14ac:dyDescent="0.2">
      <c r="B2418" s="7">
        <v>1.1675673614883899E-4</v>
      </c>
      <c r="C2418" s="7">
        <v>0</v>
      </c>
    </row>
    <row r="2419" spans="2:3" x14ac:dyDescent="0.2">
      <c r="B2419" s="7">
        <v>0</v>
      </c>
      <c r="C2419" s="7">
        <v>2.0495069797098801E-5</v>
      </c>
    </row>
    <row r="2420" spans="2:3" x14ac:dyDescent="0.2">
      <c r="B2420" s="7">
        <v>2.6210695870147402E-5</v>
      </c>
      <c r="C2420" s="7">
        <v>6.3762439368751793E-5</v>
      </c>
    </row>
    <row r="2421" spans="2:3" x14ac:dyDescent="0.2">
      <c r="B2421" s="7">
        <v>2.8593486403797199E-5</v>
      </c>
      <c r="C2421" s="7">
        <v>0</v>
      </c>
    </row>
    <row r="2422" spans="2:3" x14ac:dyDescent="0.2">
      <c r="B2422" s="7">
        <v>5.7186972807594399E-5</v>
      </c>
      <c r="C2422" s="7">
        <v>0</v>
      </c>
    </row>
    <row r="2423" spans="2:3" x14ac:dyDescent="0.2">
      <c r="B2423" s="7">
        <v>0</v>
      </c>
      <c r="C2423" s="7">
        <v>5.6930749436385602E-5</v>
      </c>
    </row>
    <row r="2424" spans="2:3" x14ac:dyDescent="0.2">
      <c r="B2424" s="7">
        <v>4.05074390720461E-5</v>
      </c>
      <c r="C2424" s="7">
        <v>0</v>
      </c>
    </row>
    <row r="2425" spans="2:3" x14ac:dyDescent="0.2">
      <c r="B2425" s="7">
        <v>0</v>
      </c>
      <c r="C2425" s="7">
        <v>6.1485209391296401E-5</v>
      </c>
    </row>
    <row r="2426" spans="2:3" x14ac:dyDescent="0.2">
      <c r="B2426" s="7">
        <v>0</v>
      </c>
      <c r="C2426" s="7">
        <v>5.9207979413841001E-5</v>
      </c>
    </row>
    <row r="2427" spans="2:3" x14ac:dyDescent="0.2">
      <c r="B2427" s="7">
        <v>0</v>
      </c>
      <c r="C2427" s="7">
        <v>6.8316899323662701E-5</v>
      </c>
    </row>
    <row r="2428" spans="2:3" x14ac:dyDescent="0.2">
      <c r="B2428" s="7">
        <v>0</v>
      </c>
      <c r="C2428" s="7">
        <v>4.5544599549108503E-5</v>
      </c>
    </row>
    <row r="2429" spans="2:3" x14ac:dyDescent="0.2">
      <c r="B2429" s="7">
        <v>2.0920900885444999E-3</v>
      </c>
      <c r="C2429" s="7">
        <v>2.8920820713683902E-3</v>
      </c>
    </row>
    <row r="2430" spans="2:3" x14ac:dyDescent="0.2">
      <c r="B2430" s="7">
        <v>0</v>
      </c>
      <c r="C2430" s="7">
        <v>2.5049529752009699E-5</v>
      </c>
    </row>
    <row r="2431" spans="2:3" x14ac:dyDescent="0.2">
      <c r="B2431" s="7">
        <v>0</v>
      </c>
      <c r="C2431" s="7">
        <v>3.8712909616742197E-5</v>
      </c>
    </row>
    <row r="2432" spans="2:3" x14ac:dyDescent="0.2">
      <c r="B2432" s="7">
        <v>0</v>
      </c>
      <c r="C2432" s="7">
        <v>3.6435679639286797E-5</v>
      </c>
    </row>
    <row r="2433" spans="2:3" x14ac:dyDescent="0.2">
      <c r="B2433" s="7">
        <v>0</v>
      </c>
      <c r="C2433" s="7">
        <v>6.6039669346207295E-5</v>
      </c>
    </row>
    <row r="2434" spans="2:3" x14ac:dyDescent="0.2">
      <c r="B2434" s="7">
        <v>3.5741858004746497E-5</v>
      </c>
      <c r="C2434" s="7">
        <v>0</v>
      </c>
    </row>
    <row r="2435" spans="2:3" x14ac:dyDescent="0.2">
      <c r="B2435" s="7">
        <v>2.3827905336497701E-6</v>
      </c>
      <c r="C2435" s="7">
        <v>0</v>
      </c>
    </row>
    <row r="2436" spans="2:3" x14ac:dyDescent="0.2">
      <c r="B2436" s="7">
        <v>0</v>
      </c>
      <c r="C2436" s="7">
        <v>1.13861498872771E-5</v>
      </c>
    </row>
    <row r="2437" spans="2:3" x14ac:dyDescent="0.2">
      <c r="B2437" s="7">
        <v>7.1483716009492995E-5</v>
      </c>
      <c r="C2437" s="7">
        <v>2.4138637761027501E-4</v>
      </c>
    </row>
    <row r="2438" spans="2:3" x14ac:dyDescent="0.2">
      <c r="B2438" s="7">
        <v>7.3866506543142799E-5</v>
      </c>
      <c r="C2438" s="7">
        <v>2.7326759729465101E-5</v>
      </c>
    </row>
    <row r="2439" spans="2:3" x14ac:dyDescent="0.2">
      <c r="B2439" s="7">
        <v>0</v>
      </c>
      <c r="C2439" s="7">
        <v>4.5544599549108497E-6</v>
      </c>
    </row>
    <row r="2440" spans="2:3" x14ac:dyDescent="0.2">
      <c r="B2440" s="7">
        <v>0</v>
      </c>
      <c r="C2440" s="7">
        <v>3.8712909616742197E-5</v>
      </c>
    </row>
    <row r="2441" spans="2:3" x14ac:dyDescent="0.2">
      <c r="B2441" s="7">
        <v>0</v>
      </c>
      <c r="C2441" s="7">
        <v>4.7821829526563903E-5</v>
      </c>
    </row>
    <row r="2442" spans="2:3" x14ac:dyDescent="0.2">
      <c r="B2442" s="7">
        <v>0</v>
      </c>
      <c r="C2442" s="7">
        <v>8.8811969120761506E-5</v>
      </c>
    </row>
    <row r="2443" spans="2:3" x14ac:dyDescent="0.2">
      <c r="B2443" s="7">
        <v>0</v>
      </c>
      <c r="C2443" s="7">
        <v>4.5544599549108497E-6</v>
      </c>
    </row>
    <row r="2444" spans="2:3" x14ac:dyDescent="0.2">
      <c r="B2444" s="7">
        <v>2.6210695870147402E-5</v>
      </c>
      <c r="C2444" s="7">
        <v>0</v>
      </c>
    </row>
    <row r="2445" spans="2:3" x14ac:dyDescent="0.2">
      <c r="B2445" s="7">
        <v>1.45350222552636E-4</v>
      </c>
      <c r="C2445" s="7">
        <v>0</v>
      </c>
    </row>
    <row r="2446" spans="2:3" x14ac:dyDescent="0.2">
      <c r="B2446" s="7">
        <v>3.3359067471096801E-5</v>
      </c>
      <c r="C2446" s="7">
        <v>0</v>
      </c>
    </row>
    <row r="2447" spans="2:3" x14ac:dyDescent="0.2">
      <c r="B2447" s="7">
        <v>3.0976276937446997E-5</v>
      </c>
      <c r="C2447" s="7">
        <v>9.1089199098216908E-6</v>
      </c>
    </row>
    <row r="2448" spans="2:3" x14ac:dyDescent="0.2">
      <c r="B2448" s="7">
        <v>0</v>
      </c>
      <c r="C2448" s="7">
        <v>9.1089199098216898E-5</v>
      </c>
    </row>
    <row r="2449" spans="2:3" x14ac:dyDescent="0.2">
      <c r="B2449" s="7">
        <v>0</v>
      </c>
      <c r="C2449" s="7">
        <v>1.8217839819643399E-5</v>
      </c>
    </row>
    <row r="2450" spans="2:3" x14ac:dyDescent="0.2">
      <c r="B2450" s="7">
        <v>0</v>
      </c>
      <c r="C2450" s="7">
        <v>2.2772299774554202E-6</v>
      </c>
    </row>
    <row r="2451" spans="2:3" x14ac:dyDescent="0.2">
      <c r="B2451" s="7">
        <v>0</v>
      </c>
      <c r="C2451" s="7">
        <v>2.0495069797098801E-5</v>
      </c>
    </row>
    <row r="2452" spans="2:3" x14ac:dyDescent="0.2">
      <c r="B2452" s="7">
        <v>2.3827905336497701E-6</v>
      </c>
      <c r="C2452" s="7">
        <v>0</v>
      </c>
    </row>
    <row r="2453" spans="2:3" x14ac:dyDescent="0.2">
      <c r="B2453" s="7">
        <v>1.90623242691981E-5</v>
      </c>
      <c r="C2453" s="7">
        <v>0</v>
      </c>
    </row>
    <row r="2454" spans="2:3" x14ac:dyDescent="0.2">
      <c r="B2454" s="7">
        <v>0</v>
      </c>
      <c r="C2454" s="7">
        <v>5.9207979413841001E-5</v>
      </c>
    </row>
    <row r="2455" spans="2:3" x14ac:dyDescent="0.2">
      <c r="B2455" s="7">
        <v>8.8163249745041396E-5</v>
      </c>
      <c r="C2455" s="7">
        <v>1.2297041878259299E-4</v>
      </c>
    </row>
    <row r="2456" spans="2:3" x14ac:dyDescent="0.2">
      <c r="B2456" s="7">
        <v>0</v>
      </c>
      <c r="C2456" s="7">
        <v>2.2772299774554202E-6</v>
      </c>
    </row>
    <row r="2457" spans="2:3" x14ac:dyDescent="0.2">
      <c r="B2457" s="7">
        <v>0</v>
      </c>
      <c r="C2457" s="7">
        <v>9.3366429075672399E-5</v>
      </c>
    </row>
    <row r="2458" spans="2:3" x14ac:dyDescent="0.2">
      <c r="B2458" s="7">
        <v>0</v>
      </c>
      <c r="C2458" s="7">
        <v>2.2772299774554202E-6</v>
      </c>
    </row>
    <row r="2459" spans="2:3" x14ac:dyDescent="0.2">
      <c r="B2459" s="7">
        <v>2.3827905336497701E-6</v>
      </c>
      <c r="C2459" s="7">
        <v>0</v>
      </c>
    </row>
    <row r="2460" spans="2:3" x14ac:dyDescent="0.2">
      <c r="B2460" s="7">
        <v>0</v>
      </c>
      <c r="C2460" s="7">
        <v>4.5544599549108497E-6</v>
      </c>
    </row>
    <row r="2461" spans="2:3" x14ac:dyDescent="0.2">
      <c r="B2461" s="7">
        <v>0</v>
      </c>
      <c r="C2461" s="7">
        <v>6.6039669346207295E-5</v>
      </c>
    </row>
    <row r="2462" spans="2:3" x14ac:dyDescent="0.2">
      <c r="B2462" s="7">
        <v>2.1445114802847901E-5</v>
      </c>
      <c r="C2462" s="7">
        <v>0</v>
      </c>
    </row>
    <row r="2463" spans="2:3" x14ac:dyDescent="0.2">
      <c r="B2463" s="7">
        <v>0</v>
      </c>
      <c r="C2463" s="7">
        <v>5.2376289481474702E-5</v>
      </c>
    </row>
    <row r="2464" spans="2:3" x14ac:dyDescent="0.2">
      <c r="B2464" s="7">
        <v>0</v>
      </c>
      <c r="C2464" s="7">
        <v>1.8673285815134499E-4</v>
      </c>
    </row>
    <row r="2465" spans="2:3" x14ac:dyDescent="0.2">
      <c r="B2465" s="7">
        <v>2.6942212563977899E-2</v>
      </c>
      <c r="C2465" s="7">
        <v>2.6461412338031998E-2</v>
      </c>
    </row>
    <row r="2466" spans="2:3" x14ac:dyDescent="0.2">
      <c r="B2466" s="7">
        <v>0</v>
      </c>
      <c r="C2466" s="7">
        <v>2.2772299774554202E-6</v>
      </c>
    </row>
    <row r="2467" spans="2:3" x14ac:dyDescent="0.2">
      <c r="B2467" s="7">
        <v>2.1445114802847901E-5</v>
      </c>
      <c r="C2467" s="7">
        <v>0</v>
      </c>
    </row>
    <row r="2468" spans="2:3" x14ac:dyDescent="0.2">
      <c r="B2468" s="7">
        <v>3.0976276937446997E-5</v>
      </c>
      <c r="C2468" s="7">
        <v>0</v>
      </c>
    </row>
    <row r="2469" spans="2:3" x14ac:dyDescent="0.2">
      <c r="B2469" s="7">
        <v>2.1445114802847901E-5</v>
      </c>
      <c r="C2469" s="7">
        <v>0</v>
      </c>
    </row>
    <row r="2470" spans="2:3" x14ac:dyDescent="0.2">
      <c r="B2470" s="7">
        <v>4.02691600186811E-4</v>
      </c>
      <c r="C2470" s="7">
        <v>4.2584200578416401E-4</v>
      </c>
    </row>
    <row r="2471" spans="2:3" x14ac:dyDescent="0.2">
      <c r="B2471" s="7">
        <v>0</v>
      </c>
      <c r="C2471" s="7">
        <v>2.2772299774554202E-6</v>
      </c>
    </row>
    <row r="2472" spans="2:3" x14ac:dyDescent="0.2">
      <c r="B2472" s="7">
        <v>3.8124648538396302E-5</v>
      </c>
      <c r="C2472" s="7">
        <v>3.1881219684375897E-5</v>
      </c>
    </row>
    <row r="2473" spans="2:3" x14ac:dyDescent="0.2">
      <c r="B2473" s="7">
        <v>5.00386012066451E-5</v>
      </c>
      <c r="C2473" s="7">
        <v>0</v>
      </c>
    </row>
    <row r="2474" spans="2:3" x14ac:dyDescent="0.2">
      <c r="B2474" s="7">
        <v>0</v>
      </c>
      <c r="C2474" s="7">
        <v>2.7326759729465101E-5</v>
      </c>
    </row>
    <row r="2475" spans="2:3" x14ac:dyDescent="0.2">
      <c r="B2475" s="7">
        <v>2.3827905336497699E-5</v>
      </c>
      <c r="C2475" s="7">
        <v>0</v>
      </c>
    </row>
    <row r="2476" spans="2:3" x14ac:dyDescent="0.2">
      <c r="B2476" s="7">
        <v>0</v>
      </c>
      <c r="C2476" s="7">
        <v>5.2376289481474702E-5</v>
      </c>
    </row>
    <row r="2477" spans="2:3" x14ac:dyDescent="0.2">
      <c r="B2477" s="7">
        <v>0</v>
      </c>
      <c r="C2477" s="7">
        <v>2.2772299774554202E-6</v>
      </c>
    </row>
    <row r="2478" spans="2:3" x14ac:dyDescent="0.2">
      <c r="B2478" s="7">
        <v>0</v>
      </c>
      <c r="C2478" s="7">
        <v>5.2376289481474702E-5</v>
      </c>
    </row>
    <row r="2479" spans="2:3" x14ac:dyDescent="0.2">
      <c r="B2479" s="7">
        <v>0</v>
      </c>
      <c r="C2479" s="7">
        <v>3.8712909616742197E-5</v>
      </c>
    </row>
    <row r="2480" spans="2:3" x14ac:dyDescent="0.2">
      <c r="B2480" s="7">
        <v>0</v>
      </c>
      <c r="C2480" s="7">
        <v>3.1881219684375897E-5</v>
      </c>
    </row>
    <row r="2481" spans="2:3" x14ac:dyDescent="0.2">
      <c r="B2481" s="7">
        <v>0</v>
      </c>
      <c r="C2481" s="7">
        <v>6.8316899323662701E-5</v>
      </c>
    </row>
    <row r="2482" spans="2:3" x14ac:dyDescent="0.2">
      <c r="B2482" s="7">
        <v>2.00154404826581E-4</v>
      </c>
      <c r="C2482" s="7">
        <v>2.7554482727210598E-4</v>
      </c>
    </row>
    <row r="2483" spans="2:3" x14ac:dyDescent="0.2">
      <c r="B2483" s="7">
        <v>0</v>
      </c>
      <c r="C2483" s="7">
        <v>8.1980279188395206E-5</v>
      </c>
    </row>
    <row r="2484" spans="2:3" x14ac:dyDescent="0.2">
      <c r="B2484" s="7">
        <v>0</v>
      </c>
      <c r="C2484" s="7">
        <v>2.2772299774554201E-5</v>
      </c>
    </row>
    <row r="2485" spans="2:3" x14ac:dyDescent="0.2">
      <c r="B2485" s="7">
        <v>8.5780459211391605E-5</v>
      </c>
      <c r="C2485" s="7">
        <v>0</v>
      </c>
    </row>
    <row r="2486" spans="2:3" x14ac:dyDescent="0.2">
      <c r="B2486" s="7">
        <v>0</v>
      </c>
      <c r="C2486" s="7">
        <v>8.6534739143306099E-5</v>
      </c>
    </row>
    <row r="2487" spans="2:3" x14ac:dyDescent="0.2">
      <c r="B2487" s="7">
        <v>5.9569763341244203E-5</v>
      </c>
      <c r="C2487" s="7">
        <v>0</v>
      </c>
    </row>
    <row r="2488" spans="2:3" x14ac:dyDescent="0.2">
      <c r="B2488" s="7">
        <v>9.2928830812341004E-5</v>
      </c>
      <c r="C2488" s="7">
        <v>0</v>
      </c>
    </row>
    <row r="2489" spans="2:3" x14ac:dyDescent="0.2">
      <c r="B2489" s="7">
        <v>0</v>
      </c>
      <c r="C2489" s="7">
        <v>2.2772299774554202E-6</v>
      </c>
    </row>
    <row r="2490" spans="2:3" x14ac:dyDescent="0.2">
      <c r="B2490" s="7">
        <v>5.7186972807594396E-4</v>
      </c>
      <c r="C2490" s="7">
        <v>9.8831781021565396E-4</v>
      </c>
    </row>
    <row r="2491" spans="2:3" x14ac:dyDescent="0.2">
      <c r="B2491" s="7">
        <v>0</v>
      </c>
      <c r="C2491" s="7">
        <v>1.20693188805137E-4</v>
      </c>
    </row>
    <row r="2492" spans="2:3" x14ac:dyDescent="0.2">
      <c r="B2492" s="7">
        <v>8.3874226784471804E-4</v>
      </c>
      <c r="C2492" s="7">
        <v>6.1029763395805303E-4</v>
      </c>
    </row>
    <row r="2493" spans="2:3" x14ac:dyDescent="0.2">
      <c r="B2493" s="7">
        <v>1.2152231721613799E-4</v>
      </c>
      <c r="C2493" s="7">
        <v>0</v>
      </c>
    </row>
    <row r="2494" spans="2:3" x14ac:dyDescent="0.2">
      <c r="B2494" s="7">
        <v>2.3827905336497701E-6</v>
      </c>
      <c r="C2494" s="7">
        <v>0</v>
      </c>
    </row>
    <row r="2495" spans="2:3" x14ac:dyDescent="0.2">
      <c r="B2495" s="7">
        <v>2.3827905336497701E-6</v>
      </c>
      <c r="C2495" s="7">
        <v>0</v>
      </c>
    </row>
    <row r="2496" spans="2:3" x14ac:dyDescent="0.2">
      <c r="B2496" s="7">
        <v>0</v>
      </c>
      <c r="C2496" s="7">
        <v>3.8712909616742197E-5</v>
      </c>
    </row>
    <row r="2497" spans="2:3" x14ac:dyDescent="0.2">
      <c r="B2497" s="7">
        <v>1.6202975628818399E-4</v>
      </c>
      <c r="C2497" s="7">
        <v>5.0099059504019302E-5</v>
      </c>
    </row>
    <row r="2498" spans="2:3" x14ac:dyDescent="0.2">
      <c r="B2498" s="7">
        <v>0</v>
      </c>
      <c r="C2498" s="7">
        <v>2.2772299774554202E-6</v>
      </c>
    </row>
    <row r="2499" spans="2:3" x14ac:dyDescent="0.2">
      <c r="B2499" s="7">
        <v>1.3343626988438699E-4</v>
      </c>
      <c r="C2499" s="7">
        <v>7.28713592785735E-5</v>
      </c>
    </row>
    <row r="2500" spans="2:3" x14ac:dyDescent="0.2">
      <c r="B2500" s="7">
        <v>0</v>
      </c>
      <c r="C2500" s="7">
        <v>7.28713592785735E-5</v>
      </c>
    </row>
    <row r="2501" spans="2:3" x14ac:dyDescent="0.2">
      <c r="B2501" s="7">
        <v>0</v>
      </c>
      <c r="C2501" s="7">
        <v>7.7425819233484393E-5</v>
      </c>
    </row>
    <row r="2502" spans="2:3" x14ac:dyDescent="0.2">
      <c r="B2502" s="7">
        <v>1.6917812788913399E-4</v>
      </c>
      <c r="C2502" s="7">
        <v>0</v>
      </c>
    </row>
    <row r="2503" spans="2:3" x14ac:dyDescent="0.2">
      <c r="B2503" s="7">
        <v>2.5939057749311399E-2</v>
      </c>
      <c r="C2503" s="7">
        <v>2.72220071505021E-2</v>
      </c>
    </row>
    <row r="2504" spans="2:3" x14ac:dyDescent="0.2">
      <c r="B2504" s="7">
        <v>1.7870929002373299E-4</v>
      </c>
      <c r="C2504" s="7">
        <v>0</v>
      </c>
    </row>
    <row r="2505" spans="2:3" x14ac:dyDescent="0.2">
      <c r="B2505" s="7">
        <v>2.3827905336497701E-6</v>
      </c>
      <c r="C2505" s="7">
        <v>0</v>
      </c>
    </row>
    <row r="2506" spans="2:3" x14ac:dyDescent="0.2">
      <c r="B2506" s="7">
        <v>0</v>
      </c>
      <c r="C2506" s="7">
        <v>5.6930749436385602E-5</v>
      </c>
    </row>
    <row r="2507" spans="2:3" x14ac:dyDescent="0.2">
      <c r="B2507" s="7">
        <v>5.7186972807594399E-5</v>
      </c>
      <c r="C2507" s="7">
        <v>0</v>
      </c>
    </row>
    <row r="2508" spans="2:3" x14ac:dyDescent="0.2">
      <c r="B2508" s="7">
        <v>3.0976276937446997E-5</v>
      </c>
      <c r="C2508" s="7">
        <v>0</v>
      </c>
    </row>
    <row r="2509" spans="2:3" x14ac:dyDescent="0.2">
      <c r="B2509" s="7">
        <v>6.4335344408543703E-5</v>
      </c>
      <c r="C2509" s="7">
        <v>0</v>
      </c>
    </row>
    <row r="2510" spans="2:3" x14ac:dyDescent="0.2">
      <c r="B2510" s="7">
        <v>0</v>
      </c>
      <c r="C2510" s="7">
        <v>8.4257509165850707E-5</v>
      </c>
    </row>
    <row r="2511" spans="2:3" x14ac:dyDescent="0.2">
      <c r="B2511" s="7">
        <v>1.38201850951687E-4</v>
      </c>
      <c r="C2511" s="7">
        <v>4.7821829526563903E-5</v>
      </c>
    </row>
    <row r="2512" spans="2:3" x14ac:dyDescent="0.2">
      <c r="B2512" s="7">
        <v>7.1483716009492998E-6</v>
      </c>
      <c r="C2512" s="7">
        <v>0</v>
      </c>
    </row>
    <row r="2513" spans="2:3" x14ac:dyDescent="0.2">
      <c r="B2513" s="7">
        <v>0</v>
      </c>
      <c r="C2513" s="7">
        <v>2.2772299774554202E-6</v>
      </c>
    </row>
    <row r="2514" spans="2:3" x14ac:dyDescent="0.2">
      <c r="B2514" s="7">
        <v>1.034131091604E-3</v>
      </c>
      <c r="C2514" s="7">
        <v>1.1340605287728E-3</v>
      </c>
    </row>
    <row r="2515" spans="2:3" x14ac:dyDescent="0.2">
      <c r="B2515" s="7">
        <v>0</v>
      </c>
      <c r="C2515" s="7">
        <v>1.41188258602236E-4</v>
      </c>
    </row>
    <row r="2516" spans="2:3" x14ac:dyDescent="0.2">
      <c r="B2516" s="7">
        <v>0</v>
      </c>
      <c r="C2516" s="7">
        <v>6.3762439368751793E-5</v>
      </c>
    </row>
    <row r="2517" spans="2:3" x14ac:dyDescent="0.2">
      <c r="B2517" s="7">
        <v>2.3827905336497701E-6</v>
      </c>
      <c r="C2517" s="7">
        <v>0</v>
      </c>
    </row>
    <row r="2518" spans="2:3" x14ac:dyDescent="0.2">
      <c r="B2518" s="7">
        <v>0</v>
      </c>
      <c r="C2518" s="7">
        <v>5.4653519458930203E-5</v>
      </c>
    </row>
    <row r="2519" spans="2:3" x14ac:dyDescent="0.2">
      <c r="B2519" s="7">
        <v>5.4804182273944703E-5</v>
      </c>
      <c r="C2519" s="7">
        <v>0</v>
      </c>
    </row>
    <row r="2520" spans="2:3" x14ac:dyDescent="0.2">
      <c r="B2520" s="7">
        <v>4.7655810672995403E-6</v>
      </c>
      <c r="C2520" s="7">
        <v>0</v>
      </c>
    </row>
    <row r="2521" spans="2:3" x14ac:dyDescent="0.2">
      <c r="B2521" s="7">
        <v>5.4804182273944703E-5</v>
      </c>
      <c r="C2521" s="7">
        <v>0</v>
      </c>
    </row>
    <row r="2522" spans="2:3" x14ac:dyDescent="0.2">
      <c r="B2522" s="7">
        <v>3.3359067471096801E-5</v>
      </c>
      <c r="C2522" s="7">
        <v>5.2376289481474702E-5</v>
      </c>
    </row>
    <row r="2523" spans="2:3" x14ac:dyDescent="0.2">
      <c r="B2523" s="7">
        <v>0</v>
      </c>
      <c r="C2523" s="7">
        <v>4.7821829526563903E-5</v>
      </c>
    </row>
    <row r="2524" spans="2:3" x14ac:dyDescent="0.2">
      <c r="B2524" s="7">
        <v>0</v>
      </c>
      <c r="C2524" s="7">
        <v>8.6534739143306099E-5</v>
      </c>
    </row>
    <row r="2525" spans="2:3" x14ac:dyDescent="0.2">
      <c r="B2525" s="7">
        <v>0</v>
      </c>
      <c r="C2525" s="7">
        <v>4.3267369571653002E-5</v>
      </c>
    </row>
    <row r="2526" spans="2:3" x14ac:dyDescent="0.2">
      <c r="B2526" s="7">
        <v>2.3827905336497701E-6</v>
      </c>
      <c r="C2526" s="7">
        <v>0</v>
      </c>
    </row>
    <row r="2527" spans="2:3" x14ac:dyDescent="0.2">
      <c r="B2527" s="7">
        <v>0</v>
      </c>
      <c r="C2527" s="7">
        <v>6.3762439368751793E-5</v>
      </c>
    </row>
    <row r="2528" spans="2:3" x14ac:dyDescent="0.2">
      <c r="B2528" s="7">
        <v>0</v>
      </c>
      <c r="C2528" s="7">
        <v>1.5940609842187999E-5</v>
      </c>
    </row>
    <row r="2529" spans="2:3" x14ac:dyDescent="0.2">
      <c r="B2529" s="7">
        <v>0</v>
      </c>
      <c r="C2529" s="7">
        <v>2.6871313733974002E-4</v>
      </c>
    </row>
    <row r="2530" spans="2:3" x14ac:dyDescent="0.2">
      <c r="B2530" s="7">
        <v>5.9569763341244203E-5</v>
      </c>
      <c r="C2530" s="7">
        <v>0</v>
      </c>
    </row>
    <row r="2531" spans="2:3" x14ac:dyDescent="0.2">
      <c r="B2531" s="7">
        <v>0</v>
      </c>
      <c r="C2531" s="7">
        <v>5.2376289481474702E-5</v>
      </c>
    </row>
    <row r="2532" spans="2:3" x14ac:dyDescent="0.2">
      <c r="B2532" s="7">
        <v>0</v>
      </c>
      <c r="C2532" s="7">
        <v>6.1485209391296401E-5</v>
      </c>
    </row>
    <row r="2533" spans="2:3" x14ac:dyDescent="0.2">
      <c r="B2533" s="7">
        <v>7.1483716009492995E-5</v>
      </c>
      <c r="C2533" s="7">
        <v>8.1980279188395206E-5</v>
      </c>
    </row>
    <row r="2534" spans="2:3" x14ac:dyDescent="0.2">
      <c r="B2534" s="7">
        <v>7.1483716009492995E-5</v>
      </c>
      <c r="C2534" s="7">
        <v>0</v>
      </c>
    </row>
    <row r="2535" spans="2:3" x14ac:dyDescent="0.2">
      <c r="B2535" s="7">
        <v>2.3827905336497701E-6</v>
      </c>
      <c r="C2535" s="7">
        <v>0</v>
      </c>
    </row>
    <row r="2536" spans="2:3" x14ac:dyDescent="0.2">
      <c r="B2536" s="7">
        <v>1.1199115508153901E-4</v>
      </c>
      <c r="C2536" s="7">
        <v>0</v>
      </c>
    </row>
    <row r="2537" spans="2:3" x14ac:dyDescent="0.2">
      <c r="B2537" s="7">
        <v>0</v>
      </c>
      <c r="C2537" s="7">
        <v>2.2772299774554202E-6</v>
      </c>
    </row>
    <row r="2538" spans="2:3" x14ac:dyDescent="0.2">
      <c r="B2538" s="7">
        <v>5.9569763341244203E-5</v>
      </c>
      <c r="C2538" s="7">
        <v>0</v>
      </c>
    </row>
    <row r="2539" spans="2:3" x14ac:dyDescent="0.2">
      <c r="B2539" s="7">
        <v>0</v>
      </c>
      <c r="C2539" s="7">
        <v>8.1980279188395206E-5</v>
      </c>
    </row>
    <row r="2540" spans="2:3" x14ac:dyDescent="0.2">
      <c r="B2540" s="7">
        <v>0</v>
      </c>
      <c r="C2540" s="7">
        <v>5.0099059504019302E-5</v>
      </c>
    </row>
    <row r="2541" spans="2:3" x14ac:dyDescent="0.2">
      <c r="B2541" s="7">
        <v>1.0007720241329E-4</v>
      </c>
      <c r="C2541" s="7">
        <v>0</v>
      </c>
    </row>
    <row r="2542" spans="2:3" x14ac:dyDescent="0.2">
      <c r="B2542" s="7">
        <v>4.7655810672995403E-6</v>
      </c>
      <c r="C2542" s="7">
        <v>0</v>
      </c>
    </row>
    <row r="2543" spans="2:3" x14ac:dyDescent="0.2">
      <c r="B2543" s="7">
        <v>4.7655810672995403E-6</v>
      </c>
      <c r="C2543" s="7">
        <v>0</v>
      </c>
    </row>
    <row r="2544" spans="2:3" x14ac:dyDescent="0.2">
      <c r="B2544" s="7">
        <v>4.52730201393456E-5</v>
      </c>
      <c r="C2544" s="7">
        <v>0</v>
      </c>
    </row>
    <row r="2545" spans="2:3" x14ac:dyDescent="0.2">
      <c r="B2545" s="7">
        <v>9.05460402786912E-5</v>
      </c>
      <c r="C2545" s="7">
        <v>0</v>
      </c>
    </row>
    <row r="2546" spans="2:3" x14ac:dyDescent="0.2">
      <c r="B2546" s="7">
        <v>3.4073904631191698E-4</v>
      </c>
      <c r="C2546" s="7">
        <v>1.70792248309157E-4</v>
      </c>
    </row>
    <row r="2547" spans="2:3" x14ac:dyDescent="0.2">
      <c r="B2547" s="7">
        <v>6.1952553874893994E-5</v>
      </c>
      <c r="C2547" s="7">
        <v>0</v>
      </c>
    </row>
    <row r="2548" spans="2:3" x14ac:dyDescent="0.2">
      <c r="B2548" s="7">
        <v>4.2890229605695802E-5</v>
      </c>
      <c r="C2548" s="7">
        <v>0</v>
      </c>
    </row>
    <row r="2549" spans="2:3" x14ac:dyDescent="0.2">
      <c r="B2549" s="7">
        <v>0</v>
      </c>
      <c r="C2549" s="7">
        <v>2.2772299774554202E-6</v>
      </c>
    </row>
    <row r="2550" spans="2:3" x14ac:dyDescent="0.2">
      <c r="B2550" s="7">
        <v>2.3827905336497701E-6</v>
      </c>
      <c r="C2550" s="7">
        <v>0</v>
      </c>
    </row>
    <row r="2551" spans="2:3" x14ac:dyDescent="0.2">
      <c r="B2551" s="7">
        <v>3.0976276937446997E-5</v>
      </c>
      <c r="C2551" s="7">
        <v>6.8316899323662701E-5</v>
      </c>
    </row>
    <row r="2552" spans="2:3" x14ac:dyDescent="0.2">
      <c r="B2552" s="7">
        <v>0</v>
      </c>
      <c r="C2552" s="7">
        <v>5.4653519458930203E-5</v>
      </c>
    </row>
    <row r="2553" spans="2:3" x14ac:dyDescent="0.2">
      <c r="B2553" s="7">
        <v>3.3120788417731798E-4</v>
      </c>
      <c r="C2553" s="7">
        <v>0</v>
      </c>
    </row>
    <row r="2554" spans="2:3" x14ac:dyDescent="0.2">
      <c r="B2554" s="7">
        <v>6.9100925475843299E-5</v>
      </c>
      <c r="C2554" s="7">
        <v>0</v>
      </c>
    </row>
    <row r="2555" spans="2:3" x14ac:dyDescent="0.2">
      <c r="B2555" s="7">
        <v>2.2398231016307801E-4</v>
      </c>
      <c r="C2555" s="7">
        <v>1.04752578962949E-4</v>
      </c>
    </row>
    <row r="2556" spans="2:3" x14ac:dyDescent="0.2">
      <c r="B2556" s="7">
        <v>0</v>
      </c>
      <c r="C2556" s="7">
        <v>4.5544599549108497E-6</v>
      </c>
    </row>
    <row r="2557" spans="2:3" x14ac:dyDescent="0.2">
      <c r="B2557" s="7">
        <v>0</v>
      </c>
      <c r="C2557" s="7">
        <v>2.2772299774554202E-6</v>
      </c>
    </row>
    <row r="2558" spans="2:3" x14ac:dyDescent="0.2">
      <c r="B2558" s="7">
        <v>9.7694411879640505E-5</v>
      </c>
      <c r="C2558" s="7">
        <v>0</v>
      </c>
    </row>
    <row r="2559" spans="2:3" x14ac:dyDescent="0.2">
      <c r="B2559" s="7">
        <v>2.3827905336497701E-6</v>
      </c>
      <c r="C2559" s="7">
        <v>0</v>
      </c>
    </row>
    <row r="2560" spans="2:3" x14ac:dyDescent="0.2">
      <c r="B2560" s="7">
        <v>0</v>
      </c>
      <c r="C2560" s="7">
        <v>1.4346548857969201E-4</v>
      </c>
    </row>
    <row r="2561" spans="2:3" x14ac:dyDescent="0.2">
      <c r="B2561" s="7">
        <v>0</v>
      </c>
      <c r="C2561" s="7">
        <v>5.9207979413841001E-5</v>
      </c>
    </row>
    <row r="2562" spans="2:3" x14ac:dyDescent="0.2">
      <c r="B2562" s="7">
        <v>4.2651950552330799E-4</v>
      </c>
      <c r="C2562" s="7">
        <v>2.86930977159383E-4</v>
      </c>
    </row>
    <row r="2563" spans="2:3" x14ac:dyDescent="0.2">
      <c r="B2563" s="7">
        <v>1.14373945615189E-4</v>
      </c>
      <c r="C2563" s="7">
        <v>0</v>
      </c>
    </row>
    <row r="2564" spans="2:3" x14ac:dyDescent="0.2">
      <c r="B2564" s="7">
        <v>0</v>
      </c>
      <c r="C2564" s="7">
        <v>1.07029808940405E-4</v>
      </c>
    </row>
    <row r="2565" spans="2:3" x14ac:dyDescent="0.2">
      <c r="B2565" s="7">
        <v>5.00386012066451E-5</v>
      </c>
      <c r="C2565" s="7">
        <v>0</v>
      </c>
    </row>
    <row r="2566" spans="2:3" x14ac:dyDescent="0.2">
      <c r="B2566" s="7">
        <v>6.4335344408543703E-5</v>
      </c>
      <c r="C2566" s="7">
        <v>4.7821829526563903E-5</v>
      </c>
    </row>
    <row r="2567" spans="2:3" x14ac:dyDescent="0.2">
      <c r="B2567" s="7">
        <v>0</v>
      </c>
      <c r="C2567" s="7">
        <v>2.2772299774554202E-6</v>
      </c>
    </row>
    <row r="2568" spans="2:3" x14ac:dyDescent="0.2">
      <c r="B2568" s="7">
        <v>0</v>
      </c>
      <c r="C2568" s="7">
        <v>2.2772299774554202E-6</v>
      </c>
    </row>
    <row r="2569" spans="2:3" x14ac:dyDescent="0.2">
      <c r="B2569" s="7">
        <v>7.86320876104423E-5</v>
      </c>
      <c r="C2569" s="7">
        <v>7.5148589256029001E-5</v>
      </c>
    </row>
    <row r="2570" spans="2:3" x14ac:dyDescent="0.2">
      <c r="B2570" s="7">
        <v>0</v>
      </c>
      <c r="C2570" s="7">
        <v>1.16138728850227E-4</v>
      </c>
    </row>
    <row r="2571" spans="2:3" x14ac:dyDescent="0.2">
      <c r="B2571" s="7">
        <v>6.6718134942193494E-5</v>
      </c>
      <c r="C2571" s="7">
        <v>0</v>
      </c>
    </row>
    <row r="2572" spans="2:3" x14ac:dyDescent="0.2">
      <c r="B2572" s="7">
        <v>0</v>
      </c>
      <c r="C2572" s="7">
        <v>1.2752487873750399E-4</v>
      </c>
    </row>
    <row r="2573" spans="2:3" x14ac:dyDescent="0.2">
      <c r="B2573" s="7">
        <v>2.0968556696118E-4</v>
      </c>
      <c r="C2573" s="7">
        <v>0</v>
      </c>
    </row>
    <row r="2574" spans="2:3" x14ac:dyDescent="0.2">
      <c r="B2574" s="7">
        <v>5.7186972807594399E-5</v>
      </c>
      <c r="C2574" s="7">
        <v>0</v>
      </c>
    </row>
    <row r="2575" spans="2:3" x14ac:dyDescent="0.2">
      <c r="B2575" s="7">
        <v>0</v>
      </c>
      <c r="C2575" s="7">
        <v>5.4653519458930203E-5</v>
      </c>
    </row>
    <row r="2576" spans="2:3" x14ac:dyDescent="0.2">
      <c r="B2576" s="7">
        <v>0</v>
      </c>
      <c r="C2576" s="7">
        <v>2.2772299774554202E-6</v>
      </c>
    </row>
    <row r="2577" spans="2:3" x14ac:dyDescent="0.2">
      <c r="B2577" s="7">
        <v>0</v>
      </c>
      <c r="C2577" s="7">
        <v>2.5049529752009699E-5</v>
      </c>
    </row>
    <row r="2578" spans="2:3" x14ac:dyDescent="0.2">
      <c r="B2578" s="7">
        <v>1.0007720241329E-4</v>
      </c>
      <c r="C2578" s="7">
        <v>1.6851501833170101E-4</v>
      </c>
    </row>
    <row r="2579" spans="2:3" x14ac:dyDescent="0.2">
      <c r="B2579" s="7">
        <v>6.1952553874893994E-5</v>
      </c>
      <c r="C2579" s="7">
        <v>1.2752487873750399E-4</v>
      </c>
    </row>
    <row r="2580" spans="2:3" x14ac:dyDescent="0.2">
      <c r="B2580" s="7">
        <v>2.3827905336497701E-6</v>
      </c>
      <c r="C2580" s="7">
        <v>0</v>
      </c>
    </row>
    <row r="2581" spans="2:3" x14ac:dyDescent="0.2">
      <c r="B2581" s="7">
        <v>3.8124648538396302E-5</v>
      </c>
      <c r="C2581" s="7">
        <v>0</v>
      </c>
    </row>
    <row r="2582" spans="2:3" x14ac:dyDescent="0.2">
      <c r="B2582" s="7">
        <v>0</v>
      </c>
      <c r="C2582" s="7">
        <v>7.5148589256029001E-5</v>
      </c>
    </row>
    <row r="2583" spans="2:3" x14ac:dyDescent="0.2">
      <c r="B2583" s="7">
        <v>7.1483716009492998E-6</v>
      </c>
      <c r="C2583" s="7">
        <v>0</v>
      </c>
    </row>
    <row r="2584" spans="2:3" x14ac:dyDescent="0.2">
      <c r="B2584" s="7">
        <v>3.5265299898016602E-4</v>
      </c>
      <c r="C2584" s="7">
        <v>2.27722997745542E-4</v>
      </c>
    </row>
    <row r="2585" spans="2:3" x14ac:dyDescent="0.2">
      <c r="B2585" s="7">
        <v>0</v>
      </c>
      <c r="C2585" s="7">
        <v>1.04752578962949E-4</v>
      </c>
    </row>
    <row r="2586" spans="2:3" x14ac:dyDescent="0.2">
      <c r="B2586" s="7">
        <v>0</v>
      </c>
      <c r="C2586" s="7">
        <v>4.5544599549108503E-5</v>
      </c>
    </row>
    <row r="2587" spans="2:3" x14ac:dyDescent="0.2">
      <c r="B2587" s="7">
        <v>1.4058464148533601E-4</v>
      </c>
      <c r="C2587" s="7">
        <v>1.2980210871495901E-4</v>
      </c>
    </row>
    <row r="2588" spans="2:3" x14ac:dyDescent="0.2">
      <c r="B2588" s="7">
        <v>0</v>
      </c>
      <c r="C2588" s="7">
        <v>1.2297041878259299E-4</v>
      </c>
    </row>
    <row r="2589" spans="2:3" x14ac:dyDescent="0.2">
      <c r="B2589" s="7">
        <v>1.89670126478522E-3</v>
      </c>
      <c r="C2589" s="7">
        <v>8.1297110195158596E-4</v>
      </c>
    </row>
    <row r="2590" spans="2:3" x14ac:dyDescent="0.2">
      <c r="B2590" s="7">
        <v>0</v>
      </c>
      <c r="C2590" s="7">
        <v>6.8316899323662701E-5</v>
      </c>
    </row>
    <row r="2591" spans="2:3" x14ac:dyDescent="0.2">
      <c r="B2591" s="7">
        <v>4.52730201393456E-5</v>
      </c>
      <c r="C2591" s="7">
        <v>0</v>
      </c>
    </row>
    <row r="2592" spans="2:3" x14ac:dyDescent="0.2">
      <c r="B2592" s="7">
        <v>0</v>
      </c>
      <c r="C2592" s="7">
        <v>2.2772299774554202E-6</v>
      </c>
    </row>
    <row r="2593" spans="2:3" x14ac:dyDescent="0.2">
      <c r="B2593" s="7">
        <v>5.4804182273944703E-5</v>
      </c>
      <c r="C2593" s="7">
        <v>6.6039669346207295E-5</v>
      </c>
    </row>
    <row r="2594" spans="2:3" x14ac:dyDescent="0.2">
      <c r="B2594" s="7">
        <v>6.4335344408543703E-5</v>
      </c>
      <c r="C2594" s="7">
        <v>1.3435656866987001E-4</v>
      </c>
    </row>
    <row r="2595" spans="2:3" x14ac:dyDescent="0.2">
      <c r="B2595" s="7">
        <v>6.6718134942193494E-5</v>
      </c>
      <c r="C2595" s="7">
        <v>0</v>
      </c>
    </row>
    <row r="2596" spans="2:3" x14ac:dyDescent="0.2">
      <c r="B2596" s="7">
        <v>1.0722557401423999E-4</v>
      </c>
      <c r="C2596" s="7">
        <v>0</v>
      </c>
    </row>
    <row r="2597" spans="2:3" x14ac:dyDescent="0.2">
      <c r="B2597" s="7">
        <v>0</v>
      </c>
      <c r="C2597" s="7">
        <v>2.2772299774554201E-5</v>
      </c>
    </row>
    <row r="2598" spans="2:3" x14ac:dyDescent="0.2">
      <c r="B2598" s="7">
        <v>1.3343626988438699E-4</v>
      </c>
      <c r="C2598" s="7">
        <v>0</v>
      </c>
    </row>
    <row r="2599" spans="2:3" x14ac:dyDescent="0.2">
      <c r="B2599" s="7">
        <v>0</v>
      </c>
      <c r="C2599" s="7">
        <v>5.4653519458930203E-5</v>
      </c>
    </row>
    <row r="2600" spans="2:3" x14ac:dyDescent="0.2">
      <c r="B2600" s="7">
        <v>1.6202975628818399E-4</v>
      </c>
      <c r="C2600" s="7">
        <v>0</v>
      </c>
    </row>
    <row r="2601" spans="2:3" x14ac:dyDescent="0.2">
      <c r="B2601" s="7">
        <v>0</v>
      </c>
      <c r="C2601" s="7">
        <v>6.3762439368751793E-5</v>
      </c>
    </row>
    <row r="2602" spans="2:3" x14ac:dyDescent="0.2">
      <c r="B2602" s="7">
        <v>0</v>
      </c>
      <c r="C2602" s="7">
        <v>6.3762439368751793E-5</v>
      </c>
    </row>
    <row r="2603" spans="2:3" x14ac:dyDescent="0.2">
      <c r="B2603" s="7">
        <v>0</v>
      </c>
      <c r="C2603" s="7">
        <v>5.9207979413841001E-5</v>
      </c>
    </row>
    <row r="2604" spans="2:3" x14ac:dyDescent="0.2">
      <c r="B2604" s="7">
        <v>0</v>
      </c>
      <c r="C2604" s="7">
        <v>7.0594129301118093E-5</v>
      </c>
    </row>
    <row r="2605" spans="2:3" x14ac:dyDescent="0.2">
      <c r="B2605" s="7">
        <v>0</v>
      </c>
      <c r="C2605" s="7">
        <v>1.3663379864732499E-4</v>
      </c>
    </row>
    <row r="2606" spans="2:3" x14ac:dyDescent="0.2">
      <c r="B2606" s="7">
        <v>0</v>
      </c>
      <c r="C2606" s="7">
        <v>5.6930749436385602E-5</v>
      </c>
    </row>
    <row r="2607" spans="2:3" x14ac:dyDescent="0.2">
      <c r="B2607" s="7">
        <v>2.3827905336497701E-6</v>
      </c>
      <c r="C2607" s="7">
        <v>0</v>
      </c>
    </row>
    <row r="2608" spans="2:3" x14ac:dyDescent="0.2">
      <c r="B2608" s="7">
        <v>4.7655810672995403E-6</v>
      </c>
      <c r="C2608" s="7">
        <v>0</v>
      </c>
    </row>
    <row r="2609" spans="2:3" x14ac:dyDescent="0.2">
      <c r="B2609" s="7">
        <v>5.4804182273944703E-5</v>
      </c>
      <c r="C2609" s="7">
        <v>0</v>
      </c>
    </row>
    <row r="2610" spans="2:3" x14ac:dyDescent="0.2">
      <c r="B2610" s="7">
        <v>8.5780459211391605E-5</v>
      </c>
      <c r="C2610" s="7">
        <v>0</v>
      </c>
    </row>
    <row r="2611" spans="2:3" x14ac:dyDescent="0.2">
      <c r="B2611" s="7">
        <v>0</v>
      </c>
      <c r="C2611" s="7">
        <v>2.2772299774554202E-6</v>
      </c>
    </row>
    <row r="2612" spans="2:3" x14ac:dyDescent="0.2">
      <c r="B2612" s="7">
        <v>8.3397668677741895E-5</v>
      </c>
      <c r="C2612" s="7">
        <v>8.1980279188395206E-5</v>
      </c>
    </row>
    <row r="2613" spans="2:3" x14ac:dyDescent="0.2">
      <c r="B2613" s="7">
        <v>0</v>
      </c>
      <c r="C2613" s="7">
        <v>1.8217839819643401E-4</v>
      </c>
    </row>
    <row r="2614" spans="2:3" x14ac:dyDescent="0.2">
      <c r="B2614" s="7">
        <v>0</v>
      </c>
      <c r="C2614" s="7">
        <v>7.9703049210939799E-5</v>
      </c>
    </row>
    <row r="2615" spans="2:3" x14ac:dyDescent="0.2">
      <c r="B2615" s="7">
        <v>1.0245999294694001E-3</v>
      </c>
      <c r="C2615" s="7">
        <v>4.4633707558126297E-4</v>
      </c>
    </row>
    <row r="2616" spans="2:3" x14ac:dyDescent="0.2">
      <c r="B2616" s="7">
        <v>0</v>
      </c>
      <c r="C2616" s="7">
        <v>2.2772299774554202E-6</v>
      </c>
    </row>
    <row r="2617" spans="2:3" x14ac:dyDescent="0.2">
      <c r="B2617" s="7">
        <v>4.7655810672995403E-6</v>
      </c>
      <c r="C2617" s="7">
        <v>0</v>
      </c>
    </row>
    <row r="2618" spans="2:3" x14ac:dyDescent="0.2">
      <c r="B2618" s="7">
        <v>2.3827905336497701E-6</v>
      </c>
      <c r="C2618" s="7">
        <v>0</v>
      </c>
    </row>
    <row r="2619" spans="2:3" x14ac:dyDescent="0.2">
      <c r="B2619" s="7">
        <v>2.3827905336497701E-6</v>
      </c>
      <c r="C2619" s="7">
        <v>0</v>
      </c>
    </row>
    <row r="2620" spans="2:3" x14ac:dyDescent="0.2">
      <c r="B2620" s="7">
        <v>0</v>
      </c>
      <c r="C2620" s="7">
        <v>1.04752578962949E-4</v>
      </c>
    </row>
    <row r="2621" spans="2:3" x14ac:dyDescent="0.2">
      <c r="B2621" s="7">
        <v>0</v>
      </c>
      <c r="C2621" s="7">
        <v>1.20693188805137E-4</v>
      </c>
    </row>
    <row r="2622" spans="2:3" x14ac:dyDescent="0.2">
      <c r="B2622" s="7">
        <v>0</v>
      </c>
      <c r="C2622" s="7">
        <v>5.9207979413841001E-5</v>
      </c>
    </row>
    <row r="2623" spans="2:3" x14ac:dyDescent="0.2">
      <c r="B2623" s="7">
        <v>1.28670688817087E-4</v>
      </c>
      <c r="C2623" s="7">
        <v>1.11584268895316E-4</v>
      </c>
    </row>
    <row r="2624" spans="2:3" x14ac:dyDescent="0.2">
      <c r="B2624" s="7">
        <v>0</v>
      </c>
      <c r="C2624" s="7">
        <v>7.5148589256029001E-5</v>
      </c>
    </row>
    <row r="2625" spans="2:3" x14ac:dyDescent="0.2">
      <c r="B2625" s="7">
        <v>8.3397668677741895E-5</v>
      </c>
      <c r="C2625" s="7">
        <v>0</v>
      </c>
    </row>
    <row r="2626" spans="2:3" x14ac:dyDescent="0.2">
      <c r="B2626" s="7">
        <v>5.4804182273944703E-5</v>
      </c>
      <c r="C2626" s="7">
        <v>0</v>
      </c>
    </row>
    <row r="2627" spans="2:3" x14ac:dyDescent="0.2">
      <c r="B2627" s="7">
        <v>2.3827905336497701E-6</v>
      </c>
      <c r="C2627" s="7">
        <v>0</v>
      </c>
    </row>
    <row r="2628" spans="2:3" x14ac:dyDescent="0.2">
      <c r="B2628" s="7">
        <v>6.4335344408543703E-5</v>
      </c>
      <c r="C2628" s="7">
        <v>0</v>
      </c>
    </row>
    <row r="2629" spans="2:3" x14ac:dyDescent="0.2">
      <c r="B2629" s="7">
        <v>0</v>
      </c>
      <c r="C2629" s="7">
        <v>8.1980279188395206E-5</v>
      </c>
    </row>
    <row r="2630" spans="2:3" x14ac:dyDescent="0.2">
      <c r="B2630" s="7">
        <v>0</v>
      </c>
      <c r="C2630" s="7">
        <v>2.5049529752009699E-5</v>
      </c>
    </row>
    <row r="2631" spans="2:3" x14ac:dyDescent="0.2">
      <c r="B2631" s="7">
        <v>1.4296743201898599E-4</v>
      </c>
      <c r="C2631" s="7">
        <v>0</v>
      </c>
    </row>
    <row r="2632" spans="2:3" x14ac:dyDescent="0.2">
      <c r="B2632" s="7">
        <v>0</v>
      </c>
      <c r="C2632" s="7">
        <v>2.2772299774554202E-6</v>
      </c>
    </row>
    <row r="2633" spans="2:3" x14ac:dyDescent="0.2">
      <c r="B2633" s="7">
        <v>6.6718134942193494E-5</v>
      </c>
      <c r="C2633" s="7">
        <v>0</v>
      </c>
    </row>
    <row r="2634" spans="2:3" x14ac:dyDescent="0.2">
      <c r="B2634" s="7">
        <v>1.6679533735548401E-5</v>
      </c>
      <c r="C2634" s="7">
        <v>0</v>
      </c>
    </row>
    <row r="2635" spans="2:3" x14ac:dyDescent="0.2">
      <c r="B2635" s="7">
        <v>0</v>
      </c>
      <c r="C2635" s="7">
        <v>5.6930749436385602E-5</v>
      </c>
    </row>
    <row r="2636" spans="2:3" x14ac:dyDescent="0.2">
      <c r="B2636" s="7">
        <v>0</v>
      </c>
      <c r="C2636" s="7">
        <v>2.2772299774554202E-6</v>
      </c>
    </row>
    <row r="2637" spans="2:3" x14ac:dyDescent="0.2">
      <c r="B2637" s="7">
        <v>1.4773301308628601E-4</v>
      </c>
      <c r="C2637" s="7">
        <v>4.5089153553617398E-4</v>
      </c>
    </row>
    <row r="2638" spans="2:3" x14ac:dyDescent="0.2">
      <c r="B2638" s="7">
        <v>1.5964696575453401E-4</v>
      </c>
      <c r="C2638" s="7">
        <v>0</v>
      </c>
    </row>
    <row r="2639" spans="2:3" x14ac:dyDescent="0.2">
      <c r="B2639" s="7">
        <v>0</v>
      </c>
      <c r="C2639" s="7">
        <v>5.6930749436385602E-5</v>
      </c>
    </row>
    <row r="2640" spans="2:3" x14ac:dyDescent="0.2">
      <c r="B2640" s="7">
        <v>8.1014878144092104E-5</v>
      </c>
      <c r="C2640" s="7">
        <v>0</v>
      </c>
    </row>
    <row r="2641" spans="2:3" x14ac:dyDescent="0.2">
      <c r="B2641" s="7">
        <v>7.1483716009492998E-6</v>
      </c>
      <c r="C2641" s="7">
        <v>0</v>
      </c>
    </row>
    <row r="2642" spans="2:3" x14ac:dyDescent="0.2">
      <c r="B2642" s="7">
        <v>0</v>
      </c>
      <c r="C2642" s="7">
        <v>2.2772299774554202E-6</v>
      </c>
    </row>
    <row r="2643" spans="2:3" x14ac:dyDescent="0.2">
      <c r="B2643" s="7">
        <v>0</v>
      </c>
      <c r="C2643" s="7">
        <v>4.7821829526563903E-5</v>
      </c>
    </row>
    <row r="2644" spans="2:3" x14ac:dyDescent="0.2">
      <c r="B2644" s="7">
        <v>0</v>
      </c>
      <c r="C2644" s="7">
        <v>6.1485209391296401E-5</v>
      </c>
    </row>
    <row r="2645" spans="2:3" x14ac:dyDescent="0.2">
      <c r="B2645" s="7">
        <v>2.3827905336497701E-6</v>
      </c>
      <c r="C2645" s="7">
        <v>0</v>
      </c>
    </row>
    <row r="2646" spans="2:3" x14ac:dyDescent="0.2">
      <c r="B2646" s="7">
        <v>4.52730201393456E-5</v>
      </c>
      <c r="C2646" s="7">
        <v>0</v>
      </c>
    </row>
    <row r="2647" spans="2:3" x14ac:dyDescent="0.2">
      <c r="B2647" s="7">
        <v>0</v>
      </c>
      <c r="C2647" s="7">
        <v>2.2772299774554202E-6</v>
      </c>
    </row>
    <row r="2648" spans="2:3" x14ac:dyDescent="0.2">
      <c r="B2648" s="7">
        <v>0</v>
      </c>
      <c r="C2648" s="7">
        <v>2.2772299774554202E-6</v>
      </c>
    </row>
    <row r="2649" spans="2:3" x14ac:dyDescent="0.2">
      <c r="B2649" s="7">
        <v>0</v>
      </c>
      <c r="C2649" s="7">
        <v>2.2772299774554202E-6</v>
      </c>
    </row>
    <row r="2650" spans="2:3" x14ac:dyDescent="0.2">
      <c r="B2650" s="7">
        <v>2.3827905336497701E-6</v>
      </c>
      <c r="C2650" s="7">
        <v>0</v>
      </c>
    </row>
    <row r="2651" spans="2:3" x14ac:dyDescent="0.2">
      <c r="B2651" s="7">
        <v>1.42967432018986E-5</v>
      </c>
      <c r="C2651" s="7">
        <v>0</v>
      </c>
    </row>
    <row r="2652" spans="2:3" x14ac:dyDescent="0.2">
      <c r="B2652" s="7">
        <v>0</v>
      </c>
      <c r="C2652" s="7">
        <v>2.7326759729465101E-5</v>
      </c>
    </row>
    <row r="2653" spans="2:3" x14ac:dyDescent="0.2">
      <c r="B2653" s="7">
        <v>5.7186972807594399E-5</v>
      </c>
      <c r="C2653" s="7">
        <v>0</v>
      </c>
    </row>
    <row r="2654" spans="2:3" x14ac:dyDescent="0.2">
      <c r="B2654" s="7">
        <v>0</v>
      </c>
      <c r="C2654" s="7">
        <v>7.0594129301118093E-5</v>
      </c>
    </row>
    <row r="2655" spans="2:3" x14ac:dyDescent="0.2">
      <c r="B2655" s="7">
        <v>1.0722557401423999E-4</v>
      </c>
      <c r="C2655" s="7">
        <v>0</v>
      </c>
    </row>
    <row r="2656" spans="2:3" x14ac:dyDescent="0.2">
      <c r="B2656" s="7">
        <v>0</v>
      </c>
      <c r="C2656" s="7">
        <v>8.6534739143306099E-5</v>
      </c>
    </row>
    <row r="2657" spans="2:3" x14ac:dyDescent="0.2">
      <c r="B2657" s="7">
        <v>0</v>
      </c>
      <c r="C2657" s="7">
        <v>1.18415958827682E-4</v>
      </c>
    </row>
    <row r="2658" spans="2:3" x14ac:dyDescent="0.2">
      <c r="B2658" s="7">
        <v>0</v>
      </c>
      <c r="C2658" s="7">
        <v>6.3762439368751793E-5</v>
      </c>
    </row>
    <row r="2659" spans="2:3" x14ac:dyDescent="0.2">
      <c r="B2659" s="7">
        <v>0</v>
      </c>
      <c r="C2659" s="7">
        <v>5.9207979413841001E-5</v>
      </c>
    </row>
    <row r="2660" spans="2:3" x14ac:dyDescent="0.2">
      <c r="B2660" s="7">
        <v>0</v>
      </c>
      <c r="C2660" s="7">
        <v>6.1485209391296401E-5</v>
      </c>
    </row>
    <row r="2661" spans="2:3" x14ac:dyDescent="0.2">
      <c r="B2661" s="7">
        <v>1.0484278348059E-4</v>
      </c>
      <c r="C2661" s="7">
        <v>2.2772299774554201E-5</v>
      </c>
    </row>
    <row r="2662" spans="2:3" x14ac:dyDescent="0.2">
      <c r="B2662" s="7">
        <v>3.47887417912866E-4</v>
      </c>
      <c r="C2662" s="7">
        <v>2.86930977159383E-4</v>
      </c>
    </row>
    <row r="2663" spans="2:3" x14ac:dyDescent="0.2">
      <c r="B2663" s="7">
        <v>0</v>
      </c>
      <c r="C2663" s="7">
        <v>4.5544599549108497E-6</v>
      </c>
    </row>
    <row r="2664" spans="2:3" x14ac:dyDescent="0.2">
      <c r="B2664" s="7">
        <v>0</v>
      </c>
      <c r="C2664" s="7">
        <v>9.5643659053127805E-5</v>
      </c>
    </row>
    <row r="2665" spans="2:3" x14ac:dyDescent="0.2">
      <c r="B2665" s="7">
        <v>0</v>
      </c>
      <c r="C2665" s="7">
        <v>4.0990139594197603E-5</v>
      </c>
    </row>
    <row r="2666" spans="2:3" x14ac:dyDescent="0.2">
      <c r="B2666" s="7">
        <v>1.5726417522088501E-4</v>
      </c>
      <c r="C2666" s="7">
        <v>2.8237651720447199E-4</v>
      </c>
    </row>
    <row r="2667" spans="2:3" x14ac:dyDescent="0.2">
      <c r="B2667" s="7">
        <v>0</v>
      </c>
      <c r="C2667" s="7">
        <v>7.7425819233484393E-5</v>
      </c>
    </row>
    <row r="2668" spans="2:3" x14ac:dyDescent="0.2">
      <c r="B2668" s="7">
        <v>5.00386012066451E-5</v>
      </c>
      <c r="C2668" s="7">
        <v>0</v>
      </c>
    </row>
    <row r="2669" spans="2:3" x14ac:dyDescent="0.2">
      <c r="B2669" s="7">
        <v>2.3827905336497701E-6</v>
      </c>
      <c r="C2669" s="7">
        <v>0</v>
      </c>
    </row>
    <row r="2670" spans="2:3" x14ac:dyDescent="0.2">
      <c r="B2670" s="7">
        <v>3.3359067471096801E-5</v>
      </c>
      <c r="C2670" s="7">
        <v>0</v>
      </c>
    </row>
    <row r="2671" spans="2:3" x14ac:dyDescent="0.2">
      <c r="B2671" s="7">
        <v>5.2421391740294898E-5</v>
      </c>
      <c r="C2671" s="7">
        <v>0</v>
      </c>
    </row>
    <row r="2672" spans="2:3" x14ac:dyDescent="0.2">
      <c r="B2672" s="7">
        <v>6.1952553874893994E-5</v>
      </c>
      <c r="C2672" s="7">
        <v>0</v>
      </c>
    </row>
    <row r="2673" spans="2:3" x14ac:dyDescent="0.2">
      <c r="B2673" s="7">
        <v>0</v>
      </c>
      <c r="C2673" s="7">
        <v>8.6534739143306099E-5</v>
      </c>
    </row>
    <row r="2674" spans="2:3" x14ac:dyDescent="0.2">
      <c r="B2674" s="7">
        <v>0</v>
      </c>
      <c r="C2674" s="7">
        <v>7.0594129301118093E-5</v>
      </c>
    </row>
    <row r="2675" spans="2:3" x14ac:dyDescent="0.2">
      <c r="B2675" s="7">
        <v>3.0976276937446997E-5</v>
      </c>
      <c r="C2675" s="7">
        <v>0</v>
      </c>
    </row>
    <row r="2676" spans="2:3" x14ac:dyDescent="0.2">
      <c r="B2676" s="7">
        <v>4.05074390720461E-5</v>
      </c>
      <c r="C2676" s="7">
        <v>1.890100881288E-4</v>
      </c>
    </row>
    <row r="2677" spans="2:3" x14ac:dyDescent="0.2">
      <c r="B2677" s="7">
        <v>0</v>
      </c>
      <c r="C2677" s="7">
        <v>2.2772299774554202E-6</v>
      </c>
    </row>
    <row r="2678" spans="2:3" x14ac:dyDescent="0.2">
      <c r="B2678" s="7">
        <v>0</v>
      </c>
      <c r="C2678" s="7">
        <v>1.02475348985494E-4</v>
      </c>
    </row>
    <row r="2679" spans="2:3" x14ac:dyDescent="0.2">
      <c r="B2679" s="7">
        <v>1.0007720241329E-4</v>
      </c>
      <c r="C2679" s="7">
        <v>3.6435679639286797E-5</v>
      </c>
    </row>
    <row r="2680" spans="2:3" x14ac:dyDescent="0.2">
      <c r="B2680" s="7">
        <v>4.52730201393456E-5</v>
      </c>
      <c r="C2680" s="7">
        <v>1.07029808940405E-4</v>
      </c>
    </row>
    <row r="2681" spans="2:3" x14ac:dyDescent="0.2">
      <c r="B2681" s="7">
        <v>0</v>
      </c>
      <c r="C2681" s="7">
        <v>3.1881219684375897E-5</v>
      </c>
    </row>
    <row r="2682" spans="2:3" x14ac:dyDescent="0.2">
      <c r="B2682" s="7">
        <v>0</v>
      </c>
      <c r="C2682" s="7">
        <v>4.5544599549108497E-6</v>
      </c>
    </row>
    <row r="2683" spans="2:3" x14ac:dyDescent="0.2">
      <c r="B2683" s="7">
        <v>4.7655810672995398E-5</v>
      </c>
      <c r="C2683" s="7">
        <v>0</v>
      </c>
    </row>
    <row r="2684" spans="2:3" x14ac:dyDescent="0.2">
      <c r="B2684" s="7">
        <v>2.3827905336497701E-6</v>
      </c>
      <c r="C2684" s="7">
        <v>0</v>
      </c>
    </row>
    <row r="2685" spans="2:3" x14ac:dyDescent="0.2">
      <c r="B2685" s="7">
        <v>0</v>
      </c>
      <c r="C2685" s="7">
        <v>6.6039669346207295E-5</v>
      </c>
    </row>
    <row r="2686" spans="2:3" x14ac:dyDescent="0.2">
      <c r="B2686" s="7">
        <v>0</v>
      </c>
      <c r="C2686" s="7">
        <v>4.0990139594197603E-5</v>
      </c>
    </row>
    <row r="2687" spans="2:3" x14ac:dyDescent="0.2">
      <c r="B2687" s="7">
        <v>0</v>
      </c>
      <c r="C2687" s="7">
        <v>6.6039669346207295E-5</v>
      </c>
    </row>
    <row r="2688" spans="2:3" x14ac:dyDescent="0.2">
      <c r="B2688" s="7">
        <v>1.83474871091032E-4</v>
      </c>
      <c r="C2688" s="7">
        <v>0</v>
      </c>
    </row>
    <row r="2689" spans="2:3" x14ac:dyDescent="0.2">
      <c r="B2689" s="7">
        <v>0</v>
      </c>
      <c r="C2689" s="7">
        <v>2.2772299774554202E-6</v>
      </c>
    </row>
    <row r="2690" spans="2:3" x14ac:dyDescent="0.2">
      <c r="B2690" s="7">
        <v>0</v>
      </c>
      <c r="C2690" s="7">
        <v>5.4653519458930203E-5</v>
      </c>
    </row>
    <row r="2691" spans="2:3" x14ac:dyDescent="0.2">
      <c r="B2691" s="7">
        <v>0</v>
      </c>
      <c r="C2691" s="7">
        <v>6.8316899323662701E-5</v>
      </c>
    </row>
    <row r="2692" spans="2:3" x14ac:dyDescent="0.2">
      <c r="B2692" s="7">
        <v>5.7186972807594399E-5</v>
      </c>
      <c r="C2692" s="7">
        <v>0</v>
      </c>
    </row>
    <row r="2693" spans="2:3" x14ac:dyDescent="0.2">
      <c r="B2693" s="7">
        <v>5.4804182273944703E-5</v>
      </c>
      <c r="C2693" s="7">
        <v>6.1485209391296401E-5</v>
      </c>
    </row>
    <row r="2694" spans="2:3" x14ac:dyDescent="0.2">
      <c r="B2694" s="7">
        <v>2.3827905336497701E-6</v>
      </c>
      <c r="C2694" s="7">
        <v>0</v>
      </c>
    </row>
    <row r="2695" spans="2:3" x14ac:dyDescent="0.2">
      <c r="B2695" s="7">
        <v>5.9569763341244203E-5</v>
      </c>
      <c r="C2695" s="7">
        <v>4.0990139594197603E-5</v>
      </c>
    </row>
    <row r="2696" spans="2:3" x14ac:dyDescent="0.2">
      <c r="B2696" s="7">
        <v>0</v>
      </c>
      <c r="C2696" s="7">
        <v>2.0495069797098801E-5</v>
      </c>
    </row>
    <row r="2697" spans="2:3" x14ac:dyDescent="0.2">
      <c r="B2697" s="7">
        <v>3.0976276937446997E-5</v>
      </c>
      <c r="C2697" s="7">
        <v>0</v>
      </c>
    </row>
    <row r="2698" spans="2:3" x14ac:dyDescent="0.2">
      <c r="B2698" s="7">
        <v>1.3105347935073701E-4</v>
      </c>
      <c r="C2698" s="7">
        <v>0</v>
      </c>
    </row>
    <row r="2699" spans="2:3" x14ac:dyDescent="0.2">
      <c r="B2699" s="7">
        <v>2.3827905336497701E-6</v>
      </c>
      <c r="C2699" s="7">
        <v>0</v>
      </c>
    </row>
    <row r="2700" spans="2:3" x14ac:dyDescent="0.2">
      <c r="B2700" s="7">
        <v>2.3827905336497701E-6</v>
      </c>
      <c r="C2700" s="7">
        <v>0</v>
      </c>
    </row>
    <row r="2701" spans="2:3" x14ac:dyDescent="0.2">
      <c r="B2701" s="7">
        <v>2.8593486403797199E-5</v>
      </c>
      <c r="C2701" s="7">
        <v>0</v>
      </c>
    </row>
    <row r="2702" spans="2:3" x14ac:dyDescent="0.2">
      <c r="B2702" s="7">
        <v>5.4804182273944703E-5</v>
      </c>
      <c r="C2702" s="7">
        <v>0</v>
      </c>
    </row>
    <row r="2703" spans="2:3" x14ac:dyDescent="0.2">
      <c r="B2703" s="7">
        <v>6.6718134942193494E-5</v>
      </c>
      <c r="C2703" s="7">
        <v>0</v>
      </c>
    </row>
    <row r="2704" spans="2:3" x14ac:dyDescent="0.2">
      <c r="B2704" s="7">
        <v>0</v>
      </c>
      <c r="C2704" s="7">
        <v>4.7821829526563903E-5</v>
      </c>
    </row>
    <row r="2705" spans="2:3" x14ac:dyDescent="0.2">
      <c r="B2705" s="7">
        <v>2.3827905336497701E-6</v>
      </c>
      <c r="C2705" s="7">
        <v>0</v>
      </c>
    </row>
    <row r="2706" spans="2:3" x14ac:dyDescent="0.2">
      <c r="B2706" s="7">
        <v>0</v>
      </c>
      <c r="C2706" s="7">
        <v>5.2376289481474702E-5</v>
      </c>
    </row>
    <row r="2707" spans="2:3" x14ac:dyDescent="0.2">
      <c r="B2707" s="7">
        <v>0</v>
      </c>
      <c r="C2707" s="7">
        <v>4.5544599549108497E-6</v>
      </c>
    </row>
    <row r="2708" spans="2:3" x14ac:dyDescent="0.2">
      <c r="B2708" s="7">
        <v>8.1014878144092104E-5</v>
      </c>
      <c r="C2708" s="7">
        <v>0</v>
      </c>
    </row>
    <row r="2709" spans="2:3" x14ac:dyDescent="0.2">
      <c r="B2709" s="7">
        <v>3.5741858004746497E-5</v>
      </c>
      <c r="C2709" s="7">
        <v>0</v>
      </c>
    </row>
    <row r="2710" spans="2:3" x14ac:dyDescent="0.2">
      <c r="B2710" s="7">
        <v>2.3827905336497701E-6</v>
      </c>
      <c r="C2710" s="7">
        <v>0</v>
      </c>
    </row>
    <row r="2711" spans="2:3" x14ac:dyDescent="0.2">
      <c r="B2711" s="7">
        <v>5.00386012066451E-5</v>
      </c>
      <c r="C2711" s="7">
        <v>0</v>
      </c>
    </row>
    <row r="2712" spans="2:3" x14ac:dyDescent="0.2">
      <c r="B2712" s="7">
        <v>0</v>
      </c>
      <c r="C2712" s="7">
        <v>1.41188258602236E-4</v>
      </c>
    </row>
    <row r="2713" spans="2:3" x14ac:dyDescent="0.2">
      <c r="B2713" s="7">
        <v>0</v>
      </c>
      <c r="C2713" s="7">
        <v>1.32079338692415E-4</v>
      </c>
    </row>
    <row r="2714" spans="2:3" x14ac:dyDescent="0.2">
      <c r="B2714" s="7">
        <v>5.4804182273944703E-5</v>
      </c>
      <c r="C2714" s="7">
        <v>4.7821829526563903E-5</v>
      </c>
    </row>
    <row r="2715" spans="2:3" x14ac:dyDescent="0.2">
      <c r="B2715" s="7">
        <v>0</v>
      </c>
      <c r="C2715" s="7">
        <v>2.2772299774554202E-6</v>
      </c>
    </row>
    <row r="2716" spans="2:3" x14ac:dyDescent="0.2">
      <c r="B2716" s="7">
        <v>2.3827905336497701E-6</v>
      </c>
      <c r="C2716" s="7">
        <v>0</v>
      </c>
    </row>
    <row r="2717" spans="2:3" x14ac:dyDescent="0.2">
      <c r="B2717" s="7">
        <v>7.86320876104423E-5</v>
      </c>
      <c r="C2717" s="7">
        <v>3.1881219684375897E-5</v>
      </c>
    </row>
    <row r="2718" spans="2:3" x14ac:dyDescent="0.2">
      <c r="B2718" s="7">
        <v>4.2890229605695802E-5</v>
      </c>
      <c r="C2718" s="7">
        <v>7.7425819233484393E-5</v>
      </c>
    </row>
    <row r="2719" spans="2:3" x14ac:dyDescent="0.2">
      <c r="B2719" s="7">
        <v>0</v>
      </c>
      <c r="C2719" s="7">
        <v>1.04752578962949E-4</v>
      </c>
    </row>
    <row r="2720" spans="2:3" x14ac:dyDescent="0.2">
      <c r="B2720" s="7">
        <v>0</v>
      </c>
      <c r="C2720" s="7">
        <v>2.5049529752009699E-5</v>
      </c>
    </row>
    <row r="2721" spans="2:3" x14ac:dyDescent="0.2">
      <c r="B2721" s="7">
        <v>0</v>
      </c>
      <c r="C2721" s="7">
        <v>5.9207979413841001E-5</v>
      </c>
    </row>
    <row r="2722" spans="2:3" x14ac:dyDescent="0.2">
      <c r="B2722" s="7">
        <v>4.2890229605695802E-5</v>
      </c>
      <c r="C2722" s="7">
        <v>0</v>
      </c>
    </row>
    <row r="2723" spans="2:3" x14ac:dyDescent="0.2">
      <c r="B2723" s="7">
        <v>1.0007720241329E-4</v>
      </c>
      <c r="C2723" s="7">
        <v>0</v>
      </c>
    </row>
    <row r="2724" spans="2:3" x14ac:dyDescent="0.2">
      <c r="B2724" s="7">
        <v>0</v>
      </c>
      <c r="C2724" s="7">
        <v>3.6435679639286797E-5</v>
      </c>
    </row>
    <row r="2725" spans="2:3" x14ac:dyDescent="0.2">
      <c r="B2725" s="7">
        <v>4.05074390720461E-5</v>
      </c>
      <c r="C2725" s="7">
        <v>0</v>
      </c>
    </row>
    <row r="2726" spans="2:3" x14ac:dyDescent="0.2">
      <c r="B2726" s="7">
        <v>4.52730201393456E-5</v>
      </c>
      <c r="C2726" s="7">
        <v>0</v>
      </c>
    </row>
    <row r="2727" spans="2:3" x14ac:dyDescent="0.2">
      <c r="B2727" s="7">
        <v>3.5741858004746497E-5</v>
      </c>
      <c r="C2727" s="7">
        <v>0</v>
      </c>
    </row>
    <row r="2728" spans="2:3" x14ac:dyDescent="0.2">
      <c r="B2728" s="7">
        <v>0</v>
      </c>
      <c r="C2728" s="7">
        <v>3.8712909616742197E-5</v>
      </c>
    </row>
    <row r="2729" spans="2:3" x14ac:dyDescent="0.2">
      <c r="B2729" s="7">
        <v>2.3827905336497699E-5</v>
      </c>
      <c r="C2729" s="7">
        <v>0</v>
      </c>
    </row>
    <row r="2730" spans="2:3" x14ac:dyDescent="0.2">
      <c r="B2730" s="7">
        <v>1.19139526682488E-5</v>
      </c>
      <c r="C2730" s="7">
        <v>0</v>
      </c>
    </row>
    <row r="2731" spans="2:3" x14ac:dyDescent="0.2">
      <c r="B2731" s="7">
        <v>0</v>
      </c>
      <c r="C2731" s="7">
        <v>3.6435679639286797E-5</v>
      </c>
    </row>
    <row r="2732" spans="2:3" x14ac:dyDescent="0.2">
      <c r="B2732" s="7">
        <v>0</v>
      </c>
      <c r="C2732" s="7">
        <v>1.2752487873750399E-4</v>
      </c>
    </row>
    <row r="2733" spans="2:3" x14ac:dyDescent="0.2">
      <c r="B2733" s="7">
        <v>0</v>
      </c>
      <c r="C2733" s="7">
        <v>1.11584268895316E-4</v>
      </c>
    </row>
    <row r="2734" spans="2:3" x14ac:dyDescent="0.2">
      <c r="B2734" s="7">
        <v>9.2928830812341004E-5</v>
      </c>
      <c r="C2734" s="7">
        <v>0</v>
      </c>
    </row>
    <row r="2735" spans="2:3" x14ac:dyDescent="0.2">
      <c r="B2735" s="7">
        <v>2.8593486403797199E-5</v>
      </c>
      <c r="C2735" s="7">
        <v>0</v>
      </c>
    </row>
    <row r="2736" spans="2:3" x14ac:dyDescent="0.2">
      <c r="B2736" s="7">
        <v>2.3827905336497701E-6</v>
      </c>
      <c r="C2736" s="7">
        <v>0</v>
      </c>
    </row>
    <row r="2737" spans="2:3" x14ac:dyDescent="0.2">
      <c r="B2737" s="7">
        <v>4.52730201393456E-5</v>
      </c>
      <c r="C2737" s="7">
        <v>0</v>
      </c>
    </row>
    <row r="2738" spans="2:3" x14ac:dyDescent="0.2">
      <c r="B2738" s="7">
        <v>2.3827905336497701E-6</v>
      </c>
      <c r="C2738" s="7">
        <v>0</v>
      </c>
    </row>
    <row r="2739" spans="2:3" x14ac:dyDescent="0.2">
      <c r="B2739" s="7">
        <v>5.2421391740294898E-5</v>
      </c>
      <c r="C2739" s="7">
        <v>0</v>
      </c>
    </row>
    <row r="2740" spans="2:3" x14ac:dyDescent="0.2">
      <c r="B2740" s="7">
        <v>0</v>
      </c>
      <c r="C2740" s="7">
        <v>3.8712909616742197E-5</v>
      </c>
    </row>
    <row r="2741" spans="2:3" x14ac:dyDescent="0.2">
      <c r="B2741" s="7">
        <v>5.4804182273944703E-5</v>
      </c>
      <c r="C2741" s="7">
        <v>2.0495069797098801E-5</v>
      </c>
    </row>
    <row r="2742" spans="2:3" x14ac:dyDescent="0.2">
      <c r="B2742" s="7">
        <v>5.4804182273944703E-5</v>
      </c>
      <c r="C2742" s="7">
        <v>0</v>
      </c>
    </row>
    <row r="2743" spans="2:3" x14ac:dyDescent="0.2">
      <c r="B2743" s="7">
        <v>0</v>
      </c>
      <c r="C2743" s="7">
        <v>1.2980210871495901E-4</v>
      </c>
    </row>
    <row r="2744" spans="2:3" x14ac:dyDescent="0.2">
      <c r="B2744" s="7">
        <v>1.4773301308628601E-4</v>
      </c>
      <c r="C2744" s="7">
        <v>0</v>
      </c>
    </row>
    <row r="2745" spans="2:3" x14ac:dyDescent="0.2">
      <c r="B2745" s="7">
        <v>2.3827905336497701E-6</v>
      </c>
      <c r="C2745" s="7">
        <v>0</v>
      </c>
    </row>
    <row r="2746" spans="2:3" x14ac:dyDescent="0.2">
      <c r="B2746" s="7">
        <v>4.52730201393456E-5</v>
      </c>
      <c r="C2746" s="7">
        <v>0</v>
      </c>
    </row>
    <row r="2747" spans="2:3" x14ac:dyDescent="0.2">
      <c r="B2747" s="7">
        <v>2.3827905336497701E-6</v>
      </c>
      <c r="C2747" s="7">
        <v>0</v>
      </c>
    </row>
    <row r="2748" spans="2:3" x14ac:dyDescent="0.2">
      <c r="B2748" s="7">
        <v>0</v>
      </c>
      <c r="C2748" s="7">
        <v>5.4653519458930203E-5</v>
      </c>
    </row>
    <row r="2749" spans="2:3" x14ac:dyDescent="0.2">
      <c r="B2749" s="7">
        <v>1.3105347935073701E-4</v>
      </c>
      <c r="C2749" s="7">
        <v>0</v>
      </c>
    </row>
    <row r="2750" spans="2:3" x14ac:dyDescent="0.2">
      <c r="B2750" s="7">
        <v>5.4804182273944703E-5</v>
      </c>
      <c r="C2750" s="7">
        <v>0</v>
      </c>
    </row>
    <row r="2751" spans="2:3" x14ac:dyDescent="0.2">
      <c r="B2751" s="7">
        <v>1.38201850951687E-4</v>
      </c>
      <c r="C2751" s="7">
        <v>5.9207979413841001E-5</v>
      </c>
    </row>
    <row r="2752" spans="2:3" x14ac:dyDescent="0.2">
      <c r="B2752" s="7">
        <v>2.3827905336497701E-6</v>
      </c>
      <c r="C2752" s="7">
        <v>0</v>
      </c>
    </row>
    <row r="2753" spans="2:3" x14ac:dyDescent="0.2">
      <c r="B2753" s="7">
        <v>4.7655810672995398E-5</v>
      </c>
      <c r="C2753" s="7">
        <v>0</v>
      </c>
    </row>
    <row r="2754" spans="2:3" x14ac:dyDescent="0.2">
      <c r="B2754" s="7">
        <v>5.9569763341244203E-5</v>
      </c>
      <c r="C2754" s="7">
        <v>0</v>
      </c>
    </row>
    <row r="2755" spans="2:3" x14ac:dyDescent="0.2">
      <c r="B2755" s="7">
        <v>4.7655810672995403E-6</v>
      </c>
      <c r="C2755" s="7">
        <v>0</v>
      </c>
    </row>
    <row r="2756" spans="2:3" x14ac:dyDescent="0.2">
      <c r="B2756" s="7">
        <v>1.73467150849703E-3</v>
      </c>
      <c r="C2756" s="7">
        <v>1.9994079202058602E-3</v>
      </c>
    </row>
    <row r="2757" spans="2:3" x14ac:dyDescent="0.2">
      <c r="B2757" s="7">
        <v>2.1445114802847901E-5</v>
      </c>
      <c r="C2757" s="7">
        <v>4.0990139594197603E-5</v>
      </c>
    </row>
    <row r="2758" spans="2:3" x14ac:dyDescent="0.2">
      <c r="B2758" s="7">
        <v>1.1675673614883899E-4</v>
      </c>
      <c r="C2758" s="7">
        <v>5.4653519458930203E-5</v>
      </c>
    </row>
    <row r="2759" spans="2:3" x14ac:dyDescent="0.2">
      <c r="B2759" s="7">
        <v>0</v>
      </c>
      <c r="C2759" s="7">
        <v>4.5544599549108503E-5</v>
      </c>
    </row>
    <row r="2760" spans="2:3" x14ac:dyDescent="0.2">
      <c r="B2760" s="7">
        <v>1.0007720241329E-4</v>
      </c>
      <c r="C2760" s="7">
        <v>0</v>
      </c>
    </row>
    <row r="2761" spans="2:3" x14ac:dyDescent="0.2">
      <c r="B2761" s="7">
        <v>7.86320876104423E-5</v>
      </c>
      <c r="C2761" s="7">
        <v>5.6930749436385602E-5</v>
      </c>
    </row>
    <row r="2762" spans="2:3" x14ac:dyDescent="0.2">
      <c r="B2762" s="7">
        <v>0</v>
      </c>
      <c r="C2762" s="7">
        <v>7.5148589256029001E-5</v>
      </c>
    </row>
    <row r="2763" spans="2:3" x14ac:dyDescent="0.2">
      <c r="B2763" s="7">
        <v>2.3827905336497701E-6</v>
      </c>
      <c r="C2763" s="7">
        <v>0</v>
      </c>
    </row>
    <row r="2764" spans="2:3" x14ac:dyDescent="0.2">
      <c r="B2764" s="7">
        <v>6.9100925475843299E-5</v>
      </c>
      <c r="C2764" s="7">
        <v>9.5643659053127805E-5</v>
      </c>
    </row>
    <row r="2765" spans="2:3" x14ac:dyDescent="0.2">
      <c r="B2765" s="7">
        <v>6.1952553874893994E-5</v>
      </c>
      <c r="C2765" s="7">
        <v>0</v>
      </c>
    </row>
    <row r="2766" spans="2:3" x14ac:dyDescent="0.2">
      <c r="B2766" s="7">
        <v>0</v>
      </c>
      <c r="C2766" s="7">
        <v>1.8673285815134499E-4</v>
      </c>
    </row>
    <row r="2767" spans="2:3" x14ac:dyDescent="0.2">
      <c r="B2767" s="7">
        <v>8.3397668677741895E-5</v>
      </c>
      <c r="C2767" s="7">
        <v>1.00198119008039E-4</v>
      </c>
    </row>
    <row r="2768" spans="2:3" x14ac:dyDescent="0.2">
      <c r="B2768" s="7">
        <v>9.5311621345990704E-6</v>
      </c>
      <c r="C2768" s="7">
        <v>0</v>
      </c>
    </row>
    <row r="2769" spans="2:3" x14ac:dyDescent="0.2">
      <c r="B2769" s="7">
        <v>2.3827905336497701E-6</v>
      </c>
      <c r="C2769" s="7">
        <v>0</v>
      </c>
    </row>
    <row r="2770" spans="2:3" x14ac:dyDescent="0.2">
      <c r="B2770" s="7">
        <v>6.1952553874893994E-5</v>
      </c>
      <c r="C2770" s="7">
        <v>0</v>
      </c>
    </row>
    <row r="2771" spans="2:3" x14ac:dyDescent="0.2">
      <c r="B2771" s="7">
        <v>0</v>
      </c>
      <c r="C2771" s="7">
        <v>2.2772299774554202E-6</v>
      </c>
    </row>
    <row r="2772" spans="2:3" x14ac:dyDescent="0.2">
      <c r="B2772" s="7">
        <v>0</v>
      </c>
      <c r="C2772" s="7">
        <v>5.2376289481474702E-5</v>
      </c>
    </row>
    <row r="2773" spans="2:3" x14ac:dyDescent="0.2">
      <c r="B2773" s="7">
        <v>1.28670688817087E-4</v>
      </c>
      <c r="C2773" s="7">
        <v>6.8316899323662702E-6</v>
      </c>
    </row>
    <row r="2774" spans="2:3" x14ac:dyDescent="0.2">
      <c r="B2774" s="7">
        <v>0</v>
      </c>
      <c r="C2774" s="7">
        <v>3.6435679639286797E-5</v>
      </c>
    </row>
    <row r="2775" spans="2:3" x14ac:dyDescent="0.2">
      <c r="B2775" s="7">
        <v>4.52730201393456E-5</v>
      </c>
      <c r="C2775" s="7">
        <v>0</v>
      </c>
    </row>
    <row r="2776" spans="2:3" x14ac:dyDescent="0.2">
      <c r="B2776" s="7">
        <v>0</v>
      </c>
      <c r="C2776" s="7">
        <v>9.1089199098216908E-6</v>
      </c>
    </row>
    <row r="2777" spans="2:3" x14ac:dyDescent="0.2">
      <c r="B2777" s="7">
        <v>2.4304463443227599E-4</v>
      </c>
      <c r="C2777" s="7">
        <v>0</v>
      </c>
    </row>
    <row r="2778" spans="2:3" x14ac:dyDescent="0.2">
      <c r="B2778" s="7">
        <v>0</v>
      </c>
      <c r="C2778" s="7">
        <v>2.2772299774554202E-6</v>
      </c>
    </row>
    <row r="2779" spans="2:3" x14ac:dyDescent="0.2">
      <c r="B2779" s="7">
        <v>0</v>
      </c>
      <c r="C2779" s="7">
        <v>2.2772299774554202E-6</v>
      </c>
    </row>
    <row r="2780" spans="2:3" x14ac:dyDescent="0.2">
      <c r="B2780" s="7">
        <v>0</v>
      </c>
      <c r="C2780" s="7">
        <v>4.7821829526563903E-5</v>
      </c>
    </row>
    <row r="2781" spans="2:3" x14ac:dyDescent="0.2">
      <c r="B2781" s="7">
        <v>0</v>
      </c>
      <c r="C2781" s="7">
        <v>6.6039669346207295E-5</v>
      </c>
    </row>
    <row r="2782" spans="2:3" x14ac:dyDescent="0.2">
      <c r="B2782" s="7">
        <v>7.86320876104423E-5</v>
      </c>
      <c r="C2782" s="7">
        <v>0</v>
      </c>
    </row>
    <row r="2783" spans="2:3" x14ac:dyDescent="0.2">
      <c r="B2783" s="7">
        <v>7.1483716009492998E-6</v>
      </c>
      <c r="C2783" s="7">
        <v>0</v>
      </c>
    </row>
    <row r="2784" spans="2:3" x14ac:dyDescent="0.2">
      <c r="B2784" s="7">
        <v>4.7655810672995403E-6</v>
      </c>
      <c r="C2784" s="7">
        <v>0</v>
      </c>
    </row>
    <row r="2785" spans="2:3" x14ac:dyDescent="0.2">
      <c r="B2785" s="7">
        <v>2.3827905336497701E-6</v>
      </c>
      <c r="C2785" s="7">
        <v>0</v>
      </c>
    </row>
    <row r="2786" spans="2:3" x14ac:dyDescent="0.2">
      <c r="B2786" s="7">
        <v>3.5741858004746497E-5</v>
      </c>
      <c r="C2786" s="7">
        <v>0</v>
      </c>
    </row>
    <row r="2787" spans="2:3" x14ac:dyDescent="0.2">
      <c r="B2787" s="7">
        <v>2.3827905336497701E-6</v>
      </c>
      <c r="C2787" s="7">
        <v>0</v>
      </c>
    </row>
    <row r="2788" spans="2:3" x14ac:dyDescent="0.2">
      <c r="B2788" s="7">
        <v>4.52730201393456E-5</v>
      </c>
      <c r="C2788" s="7">
        <v>0</v>
      </c>
    </row>
    <row r="2789" spans="2:3" x14ac:dyDescent="0.2">
      <c r="B2789" s="7">
        <v>0</v>
      </c>
      <c r="C2789" s="7">
        <v>5.4653519458930203E-5</v>
      </c>
    </row>
    <row r="2790" spans="2:3" x14ac:dyDescent="0.2">
      <c r="B2790" s="7">
        <v>4.2890229605695802E-5</v>
      </c>
      <c r="C2790" s="7">
        <v>0</v>
      </c>
    </row>
    <row r="2791" spans="2:3" x14ac:dyDescent="0.2">
      <c r="B2791" s="7">
        <v>0</v>
      </c>
      <c r="C2791" s="7">
        <v>1.2297041878259299E-4</v>
      </c>
    </row>
    <row r="2792" spans="2:3" x14ac:dyDescent="0.2">
      <c r="B2792" s="7">
        <v>2.6210695870147402E-5</v>
      </c>
      <c r="C2792" s="7">
        <v>0</v>
      </c>
    </row>
    <row r="2793" spans="2:3" x14ac:dyDescent="0.2">
      <c r="B2793" s="7">
        <v>0</v>
      </c>
      <c r="C2793" s="7">
        <v>2.0722792794844401E-4</v>
      </c>
    </row>
    <row r="2794" spans="2:3" x14ac:dyDescent="0.2">
      <c r="B2794" s="7">
        <v>1.42967432018986E-5</v>
      </c>
      <c r="C2794" s="7">
        <v>0</v>
      </c>
    </row>
    <row r="2795" spans="2:3" x14ac:dyDescent="0.2">
      <c r="B2795" s="7">
        <v>9.53116213459907E-5</v>
      </c>
      <c r="C2795" s="7">
        <v>0</v>
      </c>
    </row>
    <row r="2796" spans="2:3" x14ac:dyDescent="0.2">
      <c r="B2796" s="7">
        <v>8.5780459211391605E-5</v>
      </c>
      <c r="C2796" s="7">
        <v>6.3762439368751793E-5</v>
      </c>
    </row>
    <row r="2797" spans="2:3" x14ac:dyDescent="0.2">
      <c r="B2797" s="7">
        <v>2.3827905336497701E-6</v>
      </c>
      <c r="C2797" s="7">
        <v>0</v>
      </c>
    </row>
    <row r="2798" spans="2:3" x14ac:dyDescent="0.2">
      <c r="B2798" s="7">
        <v>4.05074390720461E-5</v>
      </c>
      <c r="C2798" s="7">
        <v>0</v>
      </c>
    </row>
    <row r="2799" spans="2:3" x14ac:dyDescent="0.2">
      <c r="B2799" s="7">
        <v>0</v>
      </c>
      <c r="C2799" s="7">
        <v>5.4653519458930203E-5</v>
      </c>
    </row>
    <row r="2800" spans="2:3" x14ac:dyDescent="0.2">
      <c r="B2800" s="7">
        <v>2.3827905336497701E-6</v>
      </c>
      <c r="C2800" s="7">
        <v>0</v>
      </c>
    </row>
    <row r="2801" spans="2:3" x14ac:dyDescent="0.2">
      <c r="B2801" s="7">
        <v>4.2890229605695802E-5</v>
      </c>
      <c r="C2801" s="7">
        <v>0</v>
      </c>
    </row>
    <row r="2802" spans="2:3" x14ac:dyDescent="0.2">
      <c r="B2802" s="7">
        <v>4.5511299192710602E-4</v>
      </c>
      <c r="C2802" s="7">
        <v>1.93564548083711E-4</v>
      </c>
    </row>
    <row r="2803" spans="2:3" x14ac:dyDescent="0.2">
      <c r="B2803" s="7">
        <v>0</v>
      </c>
      <c r="C2803" s="7">
        <v>5.9207979413841001E-5</v>
      </c>
    </row>
    <row r="2804" spans="2:3" x14ac:dyDescent="0.2">
      <c r="B2804" s="7">
        <v>1.0484278348059E-4</v>
      </c>
      <c r="C2804" s="7">
        <v>0</v>
      </c>
    </row>
    <row r="2805" spans="2:3" x14ac:dyDescent="0.2">
      <c r="B2805" s="7">
        <v>0</v>
      </c>
      <c r="C2805" s="7">
        <v>7.7425819233484393E-5</v>
      </c>
    </row>
    <row r="2806" spans="2:3" x14ac:dyDescent="0.2">
      <c r="B2806" s="7">
        <v>0</v>
      </c>
      <c r="C2806" s="7">
        <v>3.8712909616742197E-5</v>
      </c>
    </row>
    <row r="2807" spans="2:3" x14ac:dyDescent="0.2">
      <c r="B2807" s="7">
        <v>0</v>
      </c>
      <c r="C2807" s="7">
        <v>1.20693188805137E-4</v>
      </c>
    </row>
    <row r="2808" spans="2:3" x14ac:dyDescent="0.2">
      <c r="B2808" s="7">
        <v>0</v>
      </c>
      <c r="C2808" s="7">
        <v>5.4653519458930203E-5</v>
      </c>
    </row>
    <row r="2809" spans="2:3" x14ac:dyDescent="0.2">
      <c r="B2809" s="7">
        <v>0</v>
      </c>
      <c r="C2809" s="7">
        <v>5.4653519458930203E-5</v>
      </c>
    </row>
    <row r="2810" spans="2:3" x14ac:dyDescent="0.2">
      <c r="B2810" s="7">
        <v>0</v>
      </c>
      <c r="C2810" s="7">
        <v>2.2772299774554202E-6</v>
      </c>
    </row>
    <row r="2811" spans="2:3" x14ac:dyDescent="0.2">
      <c r="B2811" s="7">
        <v>0</v>
      </c>
      <c r="C2811" s="7">
        <v>4.7821829526563903E-5</v>
      </c>
    </row>
    <row r="2812" spans="2:3" x14ac:dyDescent="0.2">
      <c r="B2812" s="7">
        <v>0</v>
      </c>
      <c r="C2812" s="7">
        <v>2.2772299774554202E-6</v>
      </c>
    </row>
    <row r="2813" spans="2:3" x14ac:dyDescent="0.2">
      <c r="B2813" s="7">
        <v>0</v>
      </c>
      <c r="C2813" s="7">
        <v>5.9207979413841001E-5</v>
      </c>
    </row>
    <row r="2814" spans="2:3" x14ac:dyDescent="0.2">
      <c r="B2814" s="7">
        <v>4.2890229605695802E-5</v>
      </c>
      <c r="C2814" s="7">
        <v>1.6168332839933499E-4</v>
      </c>
    </row>
    <row r="2815" spans="2:3" x14ac:dyDescent="0.2">
      <c r="B2815" s="7">
        <v>6.6718134942193494E-5</v>
      </c>
      <c r="C2815" s="7">
        <v>1.00198119008039E-4</v>
      </c>
    </row>
    <row r="2816" spans="2:3" x14ac:dyDescent="0.2">
      <c r="B2816" s="7">
        <v>8.8163249745041396E-5</v>
      </c>
      <c r="C2816" s="7">
        <v>0</v>
      </c>
    </row>
    <row r="2817" spans="2:3" x14ac:dyDescent="0.2">
      <c r="B2817" s="7">
        <v>8.8163249745041396E-5</v>
      </c>
      <c r="C2817" s="7">
        <v>0</v>
      </c>
    </row>
    <row r="2818" spans="2:3" x14ac:dyDescent="0.2">
      <c r="B2818" s="7">
        <v>0</v>
      </c>
      <c r="C2818" s="7">
        <v>7.0594129301118093E-5</v>
      </c>
    </row>
    <row r="2819" spans="2:3" x14ac:dyDescent="0.2">
      <c r="B2819" s="7">
        <v>5.9569763341244203E-5</v>
      </c>
      <c r="C2819" s="7">
        <v>7.7425819233484393E-5</v>
      </c>
    </row>
    <row r="2820" spans="2:3" x14ac:dyDescent="0.2">
      <c r="B2820" s="7">
        <v>5.5519019434039599E-4</v>
      </c>
      <c r="C2820" s="7">
        <v>3.1881219684375898E-4</v>
      </c>
    </row>
    <row r="2821" spans="2:3" x14ac:dyDescent="0.2">
      <c r="B2821" s="7">
        <v>0</v>
      </c>
      <c r="C2821" s="7">
        <v>1.11584268895316E-4</v>
      </c>
    </row>
    <row r="2822" spans="2:3" x14ac:dyDescent="0.2">
      <c r="B2822" s="7">
        <v>0</v>
      </c>
      <c r="C2822" s="7">
        <v>9.5643659053127805E-5</v>
      </c>
    </row>
    <row r="2823" spans="2:3" x14ac:dyDescent="0.2">
      <c r="B2823" s="7">
        <v>0</v>
      </c>
      <c r="C2823" s="7">
        <v>1.00198119008039E-4</v>
      </c>
    </row>
    <row r="2824" spans="2:3" x14ac:dyDescent="0.2">
      <c r="B2824" s="7">
        <v>0</v>
      </c>
      <c r="C2824" s="7">
        <v>4.0990139594197603E-5</v>
      </c>
    </row>
    <row r="2825" spans="2:3" x14ac:dyDescent="0.2">
      <c r="B2825" s="7">
        <v>2.4304463443227599E-4</v>
      </c>
      <c r="C2825" s="7">
        <v>0</v>
      </c>
    </row>
    <row r="2826" spans="2:3" x14ac:dyDescent="0.2">
      <c r="B2826" s="7">
        <v>5.9569763341244203E-4</v>
      </c>
      <c r="C2826" s="7">
        <v>3.3247557670849199E-4</v>
      </c>
    </row>
    <row r="2827" spans="2:3" x14ac:dyDescent="0.2">
      <c r="B2827" s="7">
        <v>0</v>
      </c>
      <c r="C2827" s="7">
        <v>1.36633798647325E-5</v>
      </c>
    </row>
    <row r="2828" spans="2:3" x14ac:dyDescent="0.2">
      <c r="B2828" s="7">
        <v>0</v>
      </c>
      <c r="C2828" s="7">
        <v>2.2772299774554201E-5</v>
      </c>
    </row>
    <row r="2829" spans="2:3" x14ac:dyDescent="0.2">
      <c r="B2829" s="7">
        <v>6.6718134942193494E-5</v>
      </c>
      <c r="C2829" s="7">
        <v>0</v>
      </c>
    </row>
    <row r="2830" spans="2:3" x14ac:dyDescent="0.2">
      <c r="B2830" s="7">
        <v>6.6718134942193494E-5</v>
      </c>
      <c r="C2830" s="7">
        <v>0</v>
      </c>
    </row>
    <row r="2831" spans="2:3" x14ac:dyDescent="0.2">
      <c r="B2831" s="7">
        <v>5.00386012066451E-5</v>
      </c>
      <c r="C2831" s="7">
        <v>0</v>
      </c>
    </row>
    <row r="2832" spans="2:3" x14ac:dyDescent="0.2">
      <c r="B2832" s="7">
        <v>9.2690551758976001E-4</v>
      </c>
      <c r="C2832" s="7">
        <v>1.18188235829936E-3</v>
      </c>
    </row>
    <row r="2833" spans="2:3" x14ac:dyDescent="0.2">
      <c r="B2833" s="7">
        <v>0</v>
      </c>
      <c r="C2833" s="7">
        <v>1.5940609842187999E-5</v>
      </c>
    </row>
    <row r="2834" spans="2:3" x14ac:dyDescent="0.2">
      <c r="B2834" s="7">
        <v>4.7655810672995403E-6</v>
      </c>
      <c r="C2834" s="7">
        <v>0</v>
      </c>
    </row>
    <row r="2835" spans="2:3" x14ac:dyDescent="0.2">
      <c r="B2835" s="7">
        <v>5.4327624167214701E-4</v>
      </c>
      <c r="C2835" s="7">
        <v>2.7326759729465102E-4</v>
      </c>
    </row>
    <row r="2836" spans="2:3" x14ac:dyDescent="0.2">
      <c r="B2836" s="7">
        <v>0</v>
      </c>
      <c r="C2836" s="7">
        <v>2.5049529752009699E-5</v>
      </c>
    </row>
    <row r="2837" spans="2:3" x14ac:dyDescent="0.2">
      <c r="B2837" s="7">
        <v>0</v>
      </c>
      <c r="C2837" s="7">
        <v>5.4653519458930203E-5</v>
      </c>
    </row>
    <row r="2838" spans="2:3" x14ac:dyDescent="0.2">
      <c r="B2838" s="7">
        <v>4.05074390720461E-5</v>
      </c>
      <c r="C2838" s="7">
        <v>0</v>
      </c>
    </row>
    <row r="2839" spans="2:3" x14ac:dyDescent="0.2">
      <c r="B2839" s="7">
        <v>8.3397668677741895E-5</v>
      </c>
      <c r="C2839" s="7">
        <v>0</v>
      </c>
    </row>
    <row r="2840" spans="2:3" x14ac:dyDescent="0.2">
      <c r="B2840" s="7">
        <v>1.7156091842278299E-4</v>
      </c>
      <c r="C2840" s="7">
        <v>0</v>
      </c>
    </row>
    <row r="2841" spans="2:3" x14ac:dyDescent="0.2">
      <c r="B2841" s="7">
        <v>0</v>
      </c>
      <c r="C2841" s="7">
        <v>2.2772299774554202E-6</v>
      </c>
    </row>
    <row r="2842" spans="2:3" x14ac:dyDescent="0.2">
      <c r="B2842" s="7">
        <v>0</v>
      </c>
      <c r="C2842" s="7">
        <v>3.1881219684375897E-5</v>
      </c>
    </row>
    <row r="2843" spans="2:3" x14ac:dyDescent="0.2">
      <c r="B2843" s="7">
        <v>0</v>
      </c>
      <c r="C2843" s="7">
        <v>2.2772299774554202E-6</v>
      </c>
    </row>
    <row r="2844" spans="2:3" x14ac:dyDescent="0.2">
      <c r="B2844" s="7">
        <v>0</v>
      </c>
      <c r="C2844" s="7">
        <v>4.5544599549108497E-6</v>
      </c>
    </row>
    <row r="2845" spans="2:3" x14ac:dyDescent="0.2">
      <c r="B2845" s="7">
        <v>0</v>
      </c>
      <c r="C2845" s="7">
        <v>1.02475348985494E-4</v>
      </c>
    </row>
    <row r="2846" spans="2:3" x14ac:dyDescent="0.2">
      <c r="B2846" s="7">
        <v>0</v>
      </c>
      <c r="C2846" s="7">
        <v>2.7782205724956202E-4</v>
      </c>
    </row>
    <row r="2847" spans="2:3" x14ac:dyDescent="0.2">
      <c r="B2847" s="7">
        <v>0</v>
      </c>
      <c r="C2847" s="7">
        <v>7.0594129301118093E-5</v>
      </c>
    </row>
    <row r="2848" spans="2:3" x14ac:dyDescent="0.2">
      <c r="B2848" s="7">
        <v>8.1014878144092104E-5</v>
      </c>
      <c r="C2848" s="7">
        <v>1.2752487873750399E-4</v>
      </c>
    </row>
    <row r="2849" spans="2:3" x14ac:dyDescent="0.2">
      <c r="B2849" s="7">
        <v>0</v>
      </c>
      <c r="C2849" s="7">
        <v>5.0099059504019302E-5</v>
      </c>
    </row>
    <row r="2850" spans="2:3" x14ac:dyDescent="0.2">
      <c r="B2850" s="7">
        <v>3.7886369485031298E-4</v>
      </c>
      <c r="C2850" s="7">
        <v>5.4653519458930203E-5</v>
      </c>
    </row>
    <row r="2851" spans="2:3" x14ac:dyDescent="0.2">
      <c r="B2851" s="7">
        <v>1.19139526682488E-4</v>
      </c>
      <c r="C2851" s="7">
        <v>0</v>
      </c>
    </row>
    <row r="2852" spans="2:3" x14ac:dyDescent="0.2">
      <c r="B2852" s="7">
        <v>7.1483716009492995E-5</v>
      </c>
      <c r="C2852" s="7">
        <v>0</v>
      </c>
    </row>
    <row r="2853" spans="2:3" x14ac:dyDescent="0.2">
      <c r="B2853" s="7">
        <v>1.19139526682488E-5</v>
      </c>
      <c r="C2853" s="7">
        <v>0</v>
      </c>
    </row>
    <row r="2854" spans="2:3" x14ac:dyDescent="0.2">
      <c r="B2854" s="7">
        <v>0</v>
      </c>
      <c r="C2854" s="7">
        <v>4.5544599549108497E-6</v>
      </c>
    </row>
    <row r="2855" spans="2:3" x14ac:dyDescent="0.2">
      <c r="B2855" s="7">
        <v>1.0722557401423999E-4</v>
      </c>
      <c r="C2855" s="7">
        <v>0</v>
      </c>
    </row>
    <row r="2856" spans="2:3" x14ac:dyDescent="0.2">
      <c r="B2856" s="7">
        <v>4.05074390720461E-5</v>
      </c>
      <c r="C2856" s="7">
        <v>0</v>
      </c>
    </row>
    <row r="2857" spans="2:3" x14ac:dyDescent="0.2">
      <c r="B2857" s="7">
        <v>0</v>
      </c>
      <c r="C2857" s="7">
        <v>9.1089199098216908E-6</v>
      </c>
    </row>
    <row r="2858" spans="2:3" x14ac:dyDescent="0.2">
      <c r="B2858" s="7">
        <v>2.3827905336497701E-6</v>
      </c>
      <c r="C2858" s="7">
        <v>0</v>
      </c>
    </row>
    <row r="2859" spans="2:3" x14ac:dyDescent="0.2">
      <c r="B2859" s="7">
        <v>0</v>
      </c>
      <c r="C2859" s="7">
        <v>1.07029808940405E-4</v>
      </c>
    </row>
    <row r="2860" spans="2:3" x14ac:dyDescent="0.2">
      <c r="B2860" s="7">
        <v>1.0245999294694001E-4</v>
      </c>
      <c r="C2860" s="7">
        <v>2.7326759729465101E-5</v>
      </c>
    </row>
    <row r="2861" spans="2:3" x14ac:dyDescent="0.2">
      <c r="B2861" s="7">
        <v>3.0976276937446997E-5</v>
      </c>
      <c r="C2861" s="7">
        <v>0</v>
      </c>
    </row>
    <row r="2862" spans="2:3" x14ac:dyDescent="0.2">
      <c r="B2862" s="7">
        <v>2.3827905336497701E-6</v>
      </c>
      <c r="C2862" s="7">
        <v>0</v>
      </c>
    </row>
    <row r="2863" spans="2:3" x14ac:dyDescent="0.2">
      <c r="B2863" s="7">
        <v>0</v>
      </c>
      <c r="C2863" s="7">
        <v>6.8316899323662702E-6</v>
      </c>
    </row>
    <row r="2864" spans="2:3" x14ac:dyDescent="0.2">
      <c r="B2864" s="7">
        <v>6.4335344408543703E-5</v>
      </c>
      <c r="C2864" s="7">
        <v>1.5257440848951299E-4</v>
      </c>
    </row>
    <row r="2865" spans="2:3" x14ac:dyDescent="0.2">
      <c r="B2865" s="7">
        <v>0</v>
      </c>
      <c r="C2865" s="7">
        <v>4.5544599549108497E-6</v>
      </c>
    </row>
    <row r="2866" spans="2:3" x14ac:dyDescent="0.2">
      <c r="B2866" s="7">
        <v>0</v>
      </c>
      <c r="C2866" s="7">
        <v>1.07029808940405E-4</v>
      </c>
    </row>
    <row r="2867" spans="2:3" x14ac:dyDescent="0.2">
      <c r="B2867" s="7">
        <v>3.8124648538396302E-5</v>
      </c>
      <c r="C2867" s="7">
        <v>6.3762439368751793E-5</v>
      </c>
    </row>
    <row r="2868" spans="2:3" x14ac:dyDescent="0.2">
      <c r="B2868" s="7">
        <v>2.3827905336497701E-6</v>
      </c>
      <c r="C2868" s="7">
        <v>0</v>
      </c>
    </row>
    <row r="2869" spans="2:3" x14ac:dyDescent="0.2">
      <c r="B2869" s="7">
        <v>2.3827905336497701E-6</v>
      </c>
      <c r="C2869" s="7">
        <v>0</v>
      </c>
    </row>
    <row r="2870" spans="2:3" x14ac:dyDescent="0.2">
      <c r="B2870" s="7">
        <v>4.52730201393456E-5</v>
      </c>
      <c r="C2870" s="7">
        <v>0</v>
      </c>
    </row>
    <row r="2871" spans="2:3" x14ac:dyDescent="0.2">
      <c r="B2871" s="7">
        <v>1.09608364547889E-4</v>
      </c>
      <c r="C2871" s="7">
        <v>0</v>
      </c>
    </row>
    <row r="2872" spans="2:3" x14ac:dyDescent="0.2">
      <c r="B2872" s="7">
        <v>4.7655810672995403E-6</v>
      </c>
      <c r="C2872" s="7">
        <v>0</v>
      </c>
    </row>
    <row r="2873" spans="2:3" x14ac:dyDescent="0.2">
      <c r="B2873" s="7">
        <v>2.3827905336497701E-6</v>
      </c>
      <c r="C2873" s="7">
        <v>0</v>
      </c>
    </row>
    <row r="2874" spans="2:3" x14ac:dyDescent="0.2">
      <c r="B2874" s="7">
        <v>4.7655810672995398E-5</v>
      </c>
      <c r="C2874" s="7">
        <v>0</v>
      </c>
    </row>
    <row r="2875" spans="2:3" x14ac:dyDescent="0.2">
      <c r="B2875" s="7">
        <v>0</v>
      </c>
      <c r="C2875" s="7">
        <v>7.5148589256029001E-5</v>
      </c>
    </row>
    <row r="2876" spans="2:3" x14ac:dyDescent="0.2">
      <c r="B2876" s="7">
        <v>4.7655810672995398E-5</v>
      </c>
      <c r="C2876" s="7">
        <v>4.5544599549108503E-5</v>
      </c>
    </row>
    <row r="2877" spans="2:3" x14ac:dyDescent="0.2">
      <c r="B2877" s="7">
        <v>0</v>
      </c>
      <c r="C2877" s="7">
        <v>2.2772299774554202E-6</v>
      </c>
    </row>
    <row r="2878" spans="2:3" x14ac:dyDescent="0.2">
      <c r="B2878" s="7">
        <v>7.86320876104423E-5</v>
      </c>
      <c r="C2878" s="7">
        <v>0</v>
      </c>
    </row>
    <row r="2879" spans="2:3" x14ac:dyDescent="0.2">
      <c r="B2879" s="7">
        <v>0</v>
      </c>
      <c r="C2879" s="7">
        <v>4.0990139594197603E-5</v>
      </c>
    </row>
    <row r="2880" spans="2:3" x14ac:dyDescent="0.2">
      <c r="B2880" s="7">
        <v>0</v>
      </c>
      <c r="C2880" s="7">
        <v>2.2772299774554201E-5</v>
      </c>
    </row>
    <row r="2881" spans="2:3" x14ac:dyDescent="0.2">
      <c r="B2881" s="7">
        <v>3.3359067471096801E-5</v>
      </c>
      <c r="C2881" s="7">
        <v>0</v>
      </c>
    </row>
    <row r="2882" spans="2:3" x14ac:dyDescent="0.2">
      <c r="B2882" s="7">
        <v>0</v>
      </c>
      <c r="C2882" s="7">
        <v>5.2376289481474702E-5</v>
      </c>
    </row>
    <row r="2883" spans="2:3" x14ac:dyDescent="0.2">
      <c r="B2883" s="7">
        <v>0</v>
      </c>
      <c r="C2883" s="7">
        <v>2.2772299774554202E-6</v>
      </c>
    </row>
    <row r="2884" spans="2:3" x14ac:dyDescent="0.2">
      <c r="B2884" s="7">
        <v>0</v>
      </c>
      <c r="C2884" s="7">
        <v>3.1881219684375897E-5</v>
      </c>
    </row>
    <row r="2885" spans="2:3" x14ac:dyDescent="0.2">
      <c r="B2885" s="7">
        <v>2.3827905336497701E-6</v>
      </c>
      <c r="C2885" s="7">
        <v>0</v>
      </c>
    </row>
    <row r="2886" spans="2:3" x14ac:dyDescent="0.2">
      <c r="B2886" s="7">
        <v>0</v>
      </c>
      <c r="C2886" s="7">
        <v>4.5544599549108497E-6</v>
      </c>
    </row>
    <row r="2887" spans="2:3" x14ac:dyDescent="0.2">
      <c r="B2887" s="7">
        <v>5.9569763341244203E-5</v>
      </c>
      <c r="C2887" s="7">
        <v>0</v>
      </c>
    </row>
    <row r="2888" spans="2:3" x14ac:dyDescent="0.2">
      <c r="B2888" s="7">
        <v>2.3827905336497701E-6</v>
      </c>
      <c r="C2888" s="7">
        <v>0</v>
      </c>
    </row>
    <row r="2889" spans="2:3" x14ac:dyDescent="0.2">
      <c r="B2889" s="7">
        <v>0</v>
      </c>
      <c r="C2889" s="7">
        <v>1.9811900803862201E-4</v>
      </c>
    </row>
    <row r="2890" spans="2:3" x14ac:dyDescent="0.2">
      <c r="B2890" s="7">
        <v>4.52730201393456E-5</v>
      </c>
      <c r="C2890" s="7">
        <v>0</v>
      </c>
    </row>
    <row r="2891" spans="2:3" x14ac:dyDescent="0.2">
      <c r="B2891" s="7">
        <v>4.52730201393456E-5</v>
      </c>
      <c r="C2891" s="7">
        <v>0</v>
      </c>
    </row>
    <row r="2892" spans="2:3" x14ac:dyDescent="0.2">
      <c r="B2892" s="7">
        <v>2.3827905336497701E-6</v>
      </c>
      <c r="C2892" s="7">
        <v>0</v>
      </c>
    </row>
    <row r="2893" spans="2:3" x14ac:dyDescent="0.2">
      <c r="B2893" s="7">
        <v>0</v>
      </c>
      <c r="C2893" s="7">
        <v>3.1881219684375897E-5</v>
      </c>
    </row>
    <row r="2894" spans="2:3" x14ac:dyDescent="0.2">
      <c r="B2894" s="7">
        <v>0</v>
      </c>
      <c r="C2894" s="7">
        <v>5.9207979413841001E-5</v>
      </c>
    </row>
    <row r="2895" spans="2:3" x14ac:dyDescent="0.2">
      <c r="B2895" s="7">
        <v>1.0722557401423999E-4</v>
      </c>
      <c r="C2895" s="7">
        <v>1.02475348985494E-4</v>
      </c>
    </row>
    <row r="2896" spans="2:3" x14ac:dyDescent="0.2">
      <c r="B2896" s="7">
        <v>0</v>
      </c>
      <c r="C2896" s="7">
        <v>9.3366429075672399E-5</v>
      </c>
    </row>
    <row r="2897" spans="2:3" x14ac:dyDescent="0.2">
      <c r="B2897" s="7">
        <v>0</v>
      </c>
      <c r="C2897" s="7">
        <v>4.7821829526563903E-5</v>
      </c>
    </row>
    <row r="2898" spans="2:3" x14ac:dyDescent="0.2">
      <c r="B2898" s="7">
        <v>0</v>
      </c>
      <c r="C2898" s="7">
        <v>6.8316899323662702E-6</v>
      </c>
    </row>
    <row r="2899" spans="2:3" x14ac:dyDescent="0.2">
      <c r="B2899" s="7">
        <v>4.7655810672995398E-5</v>
      </c>
      <c r="C2899" s="7">
        <v>0</v>
      </c>
    </row>
    <row r="2900" spans="2:3" x14ac:dyDescent="0.2">
      <c r="B2900" s="7">
        <v>0</v>
      </c>
      <c r="C2900" s="7">
        <v>2.4366360758772999E-4</v>
      </c>
    </row>
    <row r="2901" spans="2:3" x14ac:dyDescent="0.2">
      <c r="B2901" s="7">
        <v>1.6679533735548401E-5</v>
      </c>
      <c r="C2901" s="7">
        <v>4.0990139594197603E-5</v>
      </c>
    </row>
    <row r="2902" spans="2:3" x14ac:dyDescent="0.2">
      <c r="B2902" s="7">
        <v>0</v>
      </c>
      <c r="C2902" s="7">
        <v>1.02475348985494E-4</v>
      </c>
    </row>
    <row r="2903" spans="2:3" x14ac:dyDescent="0.2">
      <c r="B2903" s="7">
        <v>0</v>
      </c>
      <c r="C2903" s="7">
        <v>5.4653519458930203E-5</v>
      </c>
    </row>
    <row r="2904" spans="2:3" x14ac:dyDescent="0.2">
      <c r="B2904" s="7">
        <v>6.4335344408543703E-5</v>
      </c>
      <c r="C2904" s="7">
        <v>1.13861498872771E-4</v>
      </c>
    </row>
    <row r="2905" spans="2:3" x14ac:dyDescent="0.2">
      <c r="B2905" s="7">
        <v>1.2390510774978799E-4</v>
      </c>
      <c r="C2905" s="7">
        <v>1.3663379864732499E-4</v>
      </c>
    </row>
    <row r="2906" spans="2:3" x14ac:dyDescent="0.2">
      <c r="B2906" s="7">
        <v>3.3359067471096801E-5</v>
      </c>
      <c r="C2906" s="7">
        <v>0</v>
      </c>
    </row>
    <row r="2907" spans="2:3" x14ac:dyDescent="0.2">
      <c r="B2907" s="7">
        <v>1.2152231721613799E-4</v>
      </c>
      <c r="C2907" s="7">
        <v>0</v>
      </c>
    </row>
    <row r="2908" spans="2:3" x14ac:dyDescent="0.2">
      <c r="B2908" s="7">
        <v>0</v>
      </c>
      <c r="C2908" s="7">
        <v>4.5544599549108497E-6</v>
      </c>
    </row>
    <row r="2909" spans="2:3" x14ac:dyDescent="0.2">
      <c r="B2909" s="7">
        <v>0</v>
      </c>
      <c r="C2909" s="7">
        <v>2.2772299774554202E-6</v>
      </c>
    </row>
    <row r="2910" spans="2:3" x14ac:dyDescent="0.2">
      <c r="B2910" s="7">
        <v>0</v>
      </c>
      <c r="C2910" s="7">
        <v>4.5544599549108503E-5</v>
      </c>
    </row>
    <row r="2911" spans="2:3" x14ac:dyDescent="0.2">
      <c r="B2911" s="7">
        <v>0</v>
      </c>
      <c r="C2911" s="7">
        <v>5.6930749436385602E-5</v>
      </c>
    </row>
    <row r="2912" spans="2:3" x14ac:dyDescent="0.2">
      <c r="B2912" s="7">
        <v>0</v>
      </c>
      <c r="C2912" s="7">
        <v>4.5544599549108497E-6</v>
      </c>
    </row>
    <row r="2913" spans="2:3" x14ac:dyDescent="0.2">
      <c r="B2913" s="7">
        <v>2.3827905336497701E-6</v>
      </c>
      <c r="C2913" s="7">
        <v>0</v>
      </c>
    </row>
    <row r="2914" spans="2:3" x14ac:dyDescent="0.2">
      <c r="B2914" s="7">
        <v>4.7655810672995398E-5</v>
      </c>
      <c r="C2914" s="7">
        <v>6.3762439368751793E-5</v>
      </c>
    </row>
    <row r="2915" spans="2:3" x14ac:dyDescent="0.2">
      <c r="B2915" s="7">
        <v>2.3827905336497701E-6</v>
      </c>
      <c r="C2915" s="7">
        <v>0</v>
      </c>
    </row>
    <row r="2916" spans="2:3" x14ac:dyDescent="0.2">
      <c r="B2916" s="7">
        <v>2.3827905336497701E-6</v>
      </c>
      <c r="C2916" s="7">
        <v>0</v>
      </c>
    </row>
    <row r="2917" spans="2:3" x14ac:dyDescent="0.2">
      <c r="B2917" s="7">
        <v>9.53116213459907E-5</v>
      </c>
      <c r="C2917" s="7">
        <v>0</v>
      </c>
    </row>
    <row r="2918" spans="2:3" x14ac:dyDescent="0.2">
      <c r="B2918" s="7">
        <v>0</v>
      </c>
      <c r="C2918" s="7">
        <v>4.0990139594197603E-5</v>
      </c>
    </row>
    <row r="2919" spans="2:3" x14ac:dyDescent="0.2">
      <c r="B2919" s="7">
        <v>0</v>
      </c>
      <c r="C2919" s="7">
        <v>7.28713592785735E-5</v>
      </c>
    </row>
    <row r="2920" spans="2:3" x14ac:dyDescent="0.2">
      <c r="B2920" s="7">
        <v>0</v>
      </c>
      <c r="C2920" s="7">
        <v>3.1653496686630402E-4</v>
      </c>
    </row>
    <row r="2921" spans="2:3" x14ac:dyDescent="0.2">
      <c r="B2921" s="7">
        <v>7.86320876104423E-5</v>
      </c>
      <c r="C2921" s="7">
        <v>1.6396055837679E-4</v>
      </c>
    </row>
    <row r="2922" spans="2:3" x14ac:dyDescent="0.2">
      <c r="B2922" s="7">
        <v>0</v>
      </c>
      <c r="C2922" s="7">
        <v>4.5544599549108497E-6</v>
      </c>
    </row>
    <row r="2923" spans="2:3" x14ac:dyDescent="0.2">
      <c r="B2923" s="7">
        <v>3.8124648538396302E-5</v>
      </c>
      <c r="C2923" s="7">
        <v>0</v>
      </c>
    </row>
    <row r="2924" spans="2:3" x14ac:dyDescent="0.2">
      <c r="B2924" s="7">
        <v>2.3827905336497701E-6</v>
      </c>
      <c r="C2924" s="7">
        <v>0</v>
      </c>
    </row>
    <row r="2925" spans="2:3" x14ac:dyDescent="0.2">
      <c r="B2925" s="7">
        <v>0</v>
      </c>
      <c r="C2925" s="7">
        <v>4.0990139594197603E-5</v>
      </c>
    </row>
    <row r="2926" spans="2:3" x14ac:dyDescent="0.2">
      <c r="B2926" s="7">
        <v>2.3827905336497701E-6</v>
      </c>
      <c r="C2926" s="7">
        <v>0</v>
      </c>
    </row>
    <row r="2927" spans="2:3" x14ac:dyDescent="0.2">
      <c r="B2927" s="7">
        <v>4.7655810672995403E-6</v>
      </c>
      <c r="C2927" s="7">
        <v>0</v>
      </c>
    </row>
    <row r="2928" spans="2:3" x14ac:dyDescent="0.2">
      <c r="B2928" s="7">
        <v>9.05460402786912E-5</v>
      </c>
      <c r="C2928" s="7">
        <v>4.5544599549108503E-5</v>
      </c>
    </row>
    <row r="2929" spans="2:3" x14ac:dyDescent="0.2">
      <c r="B2929" s="7">
        <v>1.19139526682488E-5</v>
      </c>
      <c r="C2929" s="7">
        <v>0</v>
      </c>
    </row>
    <row r="2930" spans="2:3" x14ac:dyDescent="0.2">
      <c r="B2930" s="7">
        <v>4.7655810672995398E-5</v>
      </c>
      <c r="C2930" s="7">
        <v>4.5544599549108497E-6</v>
      </c>
    </row>
    <row r="2931" spans="2:3" x14ac:dyDescent="0.2">
      <c r="B2931" s="7">
        <v>0</v>
      </c>
      <c r="C2931" s="7">
        <v>5.9207979413841001E-5</v>
      </c>
    </row>
    <row r="2932" spans="2:3" x14ac:dyDescent="0.2">
      <c r="B2932" s="7">
        <v>8.1014878144092104E-5</v>
      </c>
      <c r="C2932" s="7">
        <v>0</v>
      </c>
    </row>
    <row r="2933" spans="2:3" x14ac:dyDescent="0.2">
      <c r="B2933" s="7">
        <v>3.5741858004746497E-5</v>
      </c>
      <c r="C2933" s="7">
        <v>0</v>
      </c>
    </row>
    <row r="2934" spans="2:3" x14ac:dyDescent="0.2">
      <c r="B2934" s="7">
        <v>1.6679533735548401E-5</v>
      </c>
      <c r="C2934" s="7">
        <v>0</v>
      </c>
    </row>
    <row r="2935" spans="2:3" x14ac:dyDescent="0.2">
      <c r="B2935" s="7">
        <v>5.4804182273944703E-5</v>
      </c>
      <c r="C2935" s="7">
        <v>1.25247648760048E-4</v>
      </c>
    </row>
    <row r="2936" spans="2:3" x14ac:dyDescent="0.2">
      <c r="B2936" s="7">
        <v>3.8124648538396302E-5</v>
      </c>
      <c r="C2936" s="7">
        <v>0</v>
      </c>
    </row>
    <row r="2937" spans="2:3" x14ac:dyDescent="0.2">
      <c r="B2937" s="7">
        <v>2.3827905336497701E-6</v>
      </c>
      <c r="C2937" s="7">
        <v>0</v>
      </c>
    </row>
    <row r="2938" spans="2:3" x14ac:dyDescent="0.2">
      <c r="B2938" s="7">
        <v>4.7655810672995403E-6</v>
      </c>
      <c r="C2938" s="7">
        <v>0</v>
      </c>
    </row>
    <row r="2939" spans="2:3" x14ac:dyDescent="0.2">
      <c r="B2939" s="7">
        <v>4.7655810672995403E-6</v>
      </c>
      <c r="C2939" s="7">
        <v>0</v>
      </c>
    </row>
    <row r="2940" spans="2:3" x14ac:dyDescent="0.2">
      <c r="B2940" s="7">
        <v>9.7694411879640505E-5</v>
      </c>
      <c r="C2940" s="7">
        <v>0</v>
      </c>
    </row>
    <row r="2941" spans="2:3" x14ac:dyDescent="0.2">
      <c r="B2941" s="7">
        <v>0</v>
      </c>
      <c r="C2941" s="7">
        <v>1.13861498872771E-4</v>
      </c>
    </row>
    <row r="2942" spans="2:3" x14ac:dyDescent="0.2">
      <c r="B2942" s="7">
        <v>3.5503578951381502E-4</v>
      </c>
      <c r="C2942" s="7">
        <v>9.1089199098216898E-5</v>
      </c>
    </row>
    <row r="2943" spans="2:3" x14ac:dyDescent="0.2">
      <c r="B2943" s="7">
        <v>9.2928830812341004E-5</v>
      </c>
      <c r="C2943" s="7">
        <v>0</v>
      </c>
    </row>
    <row r="2944" spans="2:3" x14ac:dyDescent="0.2">
      <c r="B2944" s="7">
        <v>0</v>
      </c>
      <c r="C2944" s="7">
        <v>1.2297041878259299E-4</v>
      </c>
    </row>
    <row r="2945" spans="2:3" x14ac:dyDescent="0.2">
      <c r="B2945" s="7">
        <v>2.3827905336497701E-6</v>
      </c>
      <c r="C2945" s="7">
        <v>0</v>
      </c>
    </row>
    <row r="2946" spans="2:3" x14ac:dyDescent="0.2">
      <c r="B2946" s="7">
        <v>5.9569763341244203E-5</v>
      </c>
      <c r="C2946" s="7">
        <v>0</v>
      </c>
    </row>
    <row r="2947" spans="2:3" x14ac:dyDescent="0.2">
      <c r="B2947" s="7">
        <v>3.5741858004746497E-5</v>
      </c>
      <c r="C2947" s="7">
        <v>0</v>
      </c>
    </row>
    <row r="2948" spans="2:3" x14ac:dyDescent="0.2">
      <c r="B2948" s="7">
        <v>0</v>
      </c>
      <c r="C2948" s="7">
        <v>3.6435679639286797E-5</v>
      </c>
    </row>
    <row r="2949" spans="2:3" x14ac:dyDescent="0.2">
      <c r="B2949" s="7">
        <v>0</v>
      </c>
      <c r="C2949" s="7">
        <v>4.7821829526563903E-5</v>
      </c>
    </row>
    <row r="2950" spans="2:3" x14ac:dyDescent="0.2">
      <c r="B2950" s="7">
        <v>1.42967432018986E-5</v>
      </c>
      <c r="C2950" s="7">
        <v>0</v>
      </c>
    </row>
    <row r="2951" spans="2:3" x14ac:dyDescent="0.2">
      <c r="B2951" s="7">
        <v>1.3343626988438699E-4</v>
      </c>
      <c r="C2951" s="7">
        <v>0</v>
      </c>
    </row>
    <row r="2952" spans="2:3" x14ac:dyDescent="0.2">
      <c r="B2952" s="7">
        <v>0</v>
      </c>
      <c r="C2952" s="7">
        <v>7.7425819233484393E-5</v>
      </c>
    </row>
    <row r="2953" spans="2:3" x14ac:dyDescent="0.2">
      <c r="B2953" s="7">
        <v>0</v>
      </c>
      <c r="C2953" s="7">
        <v>2.7326759729465101E-5</v>
      </c>
    </row>
    <row r="2954" spans="2:3" x14ac:dyDescent="0.2">
      <c r="B2954" s="7">
        <v>7.86320876104423E-5</v>
      </c>
      <c r="C2954" s="7">
        <v>0</v>
      </c>
    </row>
    <row r="2955" spans="2:3" x14ac:dyDescent="0.2">
      <c r="B2955" s="7">
        <v>4.7655810672995403E-6</v>
      </c>
      <c r="C2955" s="7">
        <v>0</v>
      </c>
    </row>
    <row r="2956" spans="2:3" x14ac:dyDescent="0.2">
      <c r="B2956" s="7">
        <v>8.5780459211391605E-5</v>
      </c>
      <c r="C2956" s="7">
        <v>0</v>
      </c>
    </row>
    <row r="2957" spans="2:3" x14ac:dyDescent="0.2">
      <c r="B2957" s="7">
        <v>9.05460402786912E-5</v>
      </c>
      <c r="C2957" s="7">
        <v>0</v>
      </c>
    </row>
    <row r="2958" spans="2:3" x14ac:dyDescent="0.2">
      <c r="B2958" s="7">
        <v>0</v>
      </c>
      <c r="C2958" s="7">
        <v>9.1089199098216898E-5</v>
      </c>
    </row>
    <row r="2959" spans="2:3" x14ac:dyDescent="0.2">
      <c r="B2959" s="7">
        <v>0</v>
      </c>
      <c r="C2959" s="7">
        <v>1.5940609842187999E-5</v>
      </c>
    </row>
    <row r="2960" spans="2:3" x14ac:dyDescent="0.2">
      <c r="B2960" s="7">
        <v>0</v>
      </c>
      <c r="C2960" s="7">
        <v>2.2772299774554202E-6</v>
      </c>
    </row>
    <row r="2961" spans="2:3" x14ac:dyDescent="0.2">
      <c r="B2961" s="7">
        <v>0</v>
      </c>
      <c r="C2961" s="7">
        <v>3.6435679639286797E-5</v>
      </c>
    </row>
    <row r="2962" spans="2:3" x14ac:dyDescent="0.2">
      <c r="B2962" s="7">
        <v>4.7655810672995398E-5</v>
      </c>
      <c r="C2962" s="7">
        <v>5.4653519458930203E-5</v>
      </c>
    </row>
    <row r="2963" spans="2:3" x14ac:dyDescent="0.2">
      <c r="B2963" s="7">
        <v>0</v>
      </c>
      <c r="C2963" s="7">
        <v>4.7821829526563903E-5</v>
      </c>
    </row>
    <row r="2964" spans="2:3" x14ac:dyDescent="0.2">
      <c r="B2964" s="7">
        <v>3.0976276937446997E-5</v>
      </c>
      <c r="C2964" s="7">
        <v>0</v>
      </c>
    </row>
    <row r="2965" spans="2:3" x14ac:dyDescent="0.2">
      <c r="B2965" s="7">
        <v>0</v>
      </c>
      <c r="C2965" s="7">
        <v>8.6534739143306099E-5</v>
      </c>
    </row>
    <row r="2966" spans="2:3" x14ac:dyDescent="0.2">
      <c r="B2966" s="7">
        <v>0</v>
      </c>
      <c r="C2966" s="7">
        <v>2.5049529752009699E-5</v>
      </c>
    </row>
    <row r="2967" spans="2:3" x14ac:dyDescent="0.2">
      <c r="B2967" s="7">
        <v>5.1706554580199999E-4</v>
      </c>
      <c r="C2967" s="7">
        <v>1.3435656866987001E-4</v>
      </c>
    </row>
    <row r="2968" spans="2:3" x14ac:dyDescent="0.2">
      <c r="B2968" s="7">
        <v>1.0245999294694001E-4</v>
      </c>
      <c r="C2968" s="7">
        <v>0</v>
      </c>
    </row>
    <row r="2969" spans="2:3" x14ac:dyDescent="0.2">
      <c r="B2969" s="7">
        <v>7.1483716009492995E-5</v>
      </c>
      <c r="C2969" s="7">
        <v>0</v>
      </c>
    </row>
    <row r="2970" spans="2:3" x14ac:dyDescent="0.2">
      <c r="B2970" s="7">
        <v>0</v>
      </c>
      <c r="C2970" s="7">
        <v>1.2980210871495901E-4</v>
      </c>
    </row>
    <row r="2971" spans="2:3" x14ac:dyDescent="0.2">
      <c r="B2971" s="7">
        <v>2.8593486403797199E-5</v>
      </c>
      <c r="C2971" s="7">
        <v>1.2980210871495901E-4</v>
      </c>
    </row>
    <row r="2972" spans="2:3" x14ac:dyDescent="0.2">
      <c r="B2972" s="7">
        <v>4.7655810672995398E-5</v>
      </c>
      <c r="C2972" s="7">
        <v>8.6534739143306099E-5</v>
      </c>
    </row>
    <row r="2973" spans="2:3" x14ac:dyDescent="0.2">
      <c r="B2973" s="7">
        <v>0</v>
      </c>
      <c r="C2973" s="7">
        <v>2.0495069797098801E-5</v>
      </c>
    </row>
    <row r="2974" spans="2:3" x14ac:dyDescent="0.2">
      <c r="B2974" s="7">
        <v>1.42967432018986E-5</v>
      </c>
      <c r="C2974" s="7">
        <v>0</v>
      </c>
    </row>
    <row r="2975" spans="2:3" x14ac:dyDescent="0.2">
      <c r="B2975" s="7">
        <v>2.28747891230378E-4</v>
      </c>
      <c r="C2975" s="7">
        <v>0</v>
      </c>
    </row>
    <row r="2976" spans="2:3" x14ac:dyDescent="0.2">
      <c r="B2976" s="7">
        <v>2.8831765457162201E-4</v>
      </c>
      <c r="C2976" s="7">
        <v>3.6435679639286797E-5</v>
      </c>
    </row>
    <row r="2977" spans="2:3" x14ac:dyDescent="0.2">
      <c r="B2977" s="7">
        <v>4.31285086590608E-4</v>
      </c>
      <c r="C2977" s="7">
        <v>6.7633730330426099E-4</v>
      </c>
    </row>
    <row r="2978" spans="2:3" x14ac:dyDescent="0.2">
      <c r="B2978" s="7">
        <v>2.3827905336497701E-6</v>
      </c>
      <c r="C2978" s="7">
        <v>0</v>
      </c>
    </row>
    <row r="2979" spans="2:3" x14ac:dyDescent="0.2">
      <c r="B2979" s="7">
        <v>4.7655810672995403E-6</v>
      </c>
      <c r="C2979" s="7">
        <v>0</v>
      </c>
    </row>
    <row r="2980" spans="2:3" x14ac:dyDescent="0.2">
      <c r="B2980" s="7">
        <v>7.1483716009492998E-6</v>
      </c>
      <c r="C2980" s="7">
        <v>0</v>
      </c>
    </row>
    <row r="2981" spans="2:3" x14ac:dyDescent="0.2">
      <c r="B2981" s="7">
        <v>2.3827905336497701E-6</v>
      </c>
      <c r="C2981" s="7">
        <v>0</v>
      </c>
    </row>
    <row r="2982" spans="2:3" x14ac:dyDescent="0.2">
      <c r="B2982" s="7">
        <v>7.1483716009492995E-5</v>
      </c>
      <c r="C2982" s="7">
        <v>0</v>
      </c>
    </row>
    <row r="2983" spans="2:3" x14ac:dyDescent="0.2">
      <c r="B2983" s="7">
        <v>9.05460402786912E-5</v>
      </c>
      <c r="C2983" s="7">
        <v>0</v>
      </c>
    </row>
    <row r="2984" spans="2:3" x14ac:dyDescent="0.2">
      <c r="B2984" s="7">
        <v>0</v>
      </c>
      <c r="C2984" s="7">
        <v>2.2772299774554202E-6</v>
      </c>
    </row>
    <row r="2985" spans="2:3" x14ac:dyDescent="0.2">
      <c r="B2985" s="7">
        <v>4.52730201393456E-5</v>
      </c>
      <c r="C2985" s="7">
        <v>5.0099059504019302E-5</v>
      </c>
    </row>
    <row r="2986" spans="2:3" x14ac:dyDescent="0.2">
      <c r="B2986" s="7">
        <v>0</v>
      </c>
      <c r="C2986" s="7">
        <v>2.2772299774554202E-6</v>
      </c>
    </row>
    <row r="2987" spans="2:3" x14ac:dyDescent="0.2">
      <c r="B2987" s="7">
        <v>0</v>
      </c>
      <c r="C2987" s="7">
        <v>2.2772299774554202E-6</v>
      </c>
    </row>
    <row r="2988" spans="2:3" x14ac:dyDescent="0.2">
      <c r="B2988" s="7">
        <v>2.3827905336497701E-6</v>
      </c>
      <c r="C2988" s="7">
        <v>0</v>
      </c>
    </row>
    <row r="2989" spans="2:3" x14ac:dyDescent="0.2">
      <c r="B2989" s="7">
        <v>6.4335344408543703E-5</v>
      </c>
      <c r="C2989" s="7">
        <v>0</v>
      </c>
    </row>
    <row r="2990" spans="2:3" x14ac:dyDescent="0.2">
      <c r="B2990" s="7">
        <v>0</v>
      </c>
      <c r="C2990" s="7">
        <v>4.3267369571653002E-5</v>
      </c>
    </row>
    <row r="2991" spans="2:3" x14ac:dyDescent="0.2">
      <c r="B2991" s="7">
        <v>0</v>
      </c>
      <c r="C2991" s="7">
        <v>2.2772299774554202E-6</v>
      </c>
    </row>
    <row r="2992" spans="2:3" x14ac:dyDescent="0.2">
      <c r="B2992" s="7">
        <v>0</v>
      </c>
      <c r="C2992" s="7">
        <v>1.36633798647325E-5</v>
      </c>
    </row>
    <row r="2993" spans="2:3" x14ac:dyDescent="0.2">
      <c r="B2993" s="7">
        <v>1.6679533735548401E-5</v>
      </c>
      <c r="C2993" s="7">
        <v>2.52772527497552E-4</v>
      </c>
    </row>
    <row r="2994" spans="2:3" x14ac:dyDescent="0.2">
      <c r="B2994" s="7">
        <v>2.4304463443227599E-4</v>
      </c>
      <c r="C2994" s="7">
        <v>1.16138728850227E-4</v>
      </c>
    </row>
    <row r="2995" spans="2:3" x14ac:dyDescent="0.2">
      <c r="B2995" s="7">
        <v>3.5741858004746497E-5</v>
      </c>
      <c r="C2995" s="7">
        <v>0</v>
      </c>
    </row>
    <row r="2996" spans="2:3" x14ac:dyDescent="0.2">
      <c r="B2996" s="7">
        <v>0</v>
      </c>
      <c r="C2996" s="7">
        <v>6.3762439368751793E-5</v>
      </c>
    </row>
    <row r="2997" spans="2:3" x14ac:dyDescent="0.2">
      <c r="B2997" s="7">
        <v>3.1214555990811998E-4</v>
      </c>
      <c r="C2997" s="7">
        <v>0</v>
      </c>
    </row>
    <row r="2998" spans="2:3" x14ac:dyDescent="0.2">
      <c r="B2998" s="7">
        <v>1.2390510774978799E-4</v>
      </c>
      <c r="C2998" s="7">
        <v>1.8217839819643401E-4</v>
      </c>
    </row>
    <row r="2999" spans="2:3" x14ac:dyDescent="0.2">
      <c r="B2999" s="7">
        <v>0</v>
      </c>
      <c r="C2999" s="7">
        <v>1.2297041878259299E-4</v>
      </c>
    </row>
    <row r="3000" spans="2:3" x14ac:dyDescent="0.2">
      <c r="B3000" s="7">
        <v>5.7186972807594399E-5</v>
      </c>
      <c r="C3000" s="7">
        <v>1.07029808940405E-4</v>
      </c>
    </row>
    <row r="3001" spans="2:3" x14ac:dyDescent="0.2">
      <c r="B3001" s="7">
        <v>2.4066184389862701E-4</v>
      </c>
      <c r="C3001" s="7">
        <v>0</v>
      </c>
    </row>
    <row r="3002" spans="2:3" x14ac:dyDescent="0.2">
      <c r="B3002" s="7">
        <v>0</v>
      </c>
      <c r="C3002" s="7">
        <v>1.8217839819643399E-5</v>
      </c>
    </row>
    <row r="3003" spans="2:3" x14ac:dyDescent="0.2">
      <c r="B3003" s="7">
        <v>0</v>
      </c>
      <c r="C3003" s="7">
        <v>1.18415958827682E-4</v>
      </c>
    </row>
    <row r="3004" spans="2:3" x14ac:dyDescent="0.2">
      <c r="B3004" s="7">
        <v>3.2644230311001802E-4</v>
      </c>
      <c r="C3004" s="7">
        <v>1.07029808940405E-4</v>
      </c>
    </row>
    <row r="3005" spans="2:3" x14ac:dyDescent="0.2">
      <c r="B3005" s="7">
        <v>9.2928830812341004E-5</v>
      </c>
      <c r="C3005" s="7">
        <v>0</v>
      </c>
    </row>
    <row r="3006" spans="2:3" x14ac:dyDescent="0.2">
      <c r="B3006" s="7">
        <v>7.1483716009492998E-6</v>
      </c>
      <c r="C3006" s="7">
        <v>0</v>
      </c>
    </row>
    <row r="3007" spans="2:3" x14ac:dyDescent="0.2">
      <c r="B3007" s="7">
        <v>7.1483716009492998E-6</v>
      </c>
      <c r="C3007" s="7">
        <v>0</v>
      </c>
    </row>
    <row r="3008" spans="2:3" x14ac:dyDescent="0.2">
      <c r="B3008" s="7">
        <v>1.1199115508153901E-4</v>
      </c>
      <c r="C3008" s="7">
        <v>0</v>
      </c>
    </row>
    <row r="3009" spans="2:3" x14ac:dyDescent="0.2">
      <c r="B3009" s="7">
        <v>0</v>
      </c>
      <c r="C3009" s="7">
        <v>6.1485209391296401E-5</v>
      </c>
    </row>
    <row r="3010" spans="2:3" x14ac:dyDescent="0.2">
      <c r="B3010" s="7">
        <v>0</v>
      </c>
      <c r="C3010" s="7">
        <v>4.5544599549108497E-6</v>
      </c>
    </row>
    <row r="3011" spans="2:3" x14ac:dyDescent="0.2">
      <c r="B3011" s="7">
        <v>0</v>
      </c>
      <c r="C3011" s="7">
        <v>2.2772299774554202E-6</v>
      </c>
    </row>
    <row r="3012" spans="2:3" x14ac:dyDescent="0.2">
      <c r="B3012" s="7">
        <v>0</v>
      </c>
      <c r="C3012" s="7">
        <v>4.0990139594197603E-5</v>
      </c>
    </row>
    <row r="3013" spans="2:3" x14ac:dyDescent="0.2">
      <c r="B3013" s="7">
        <v>0</v>
      </c>
      <c r="C3013" s="7">
        <v>5.9207979413841001E-5</v>
      </c>
    </row>
    <row r="3014" spans="2:3" x14ac:dyDescent="0.2">
      <c r="B3014" s="7">
        <v>4.7655810672995398E-5</v>
      </c>
      <c r="C3014" s="7">
        <v>0</v>
      </c>
    </row>
    <row r="3015" spans="2:3" x14ac:dyDescent="0.2">
      <c r="B3015" s="7">
        <v>5.2421391740294898E-5</v>
      </c>
      <c r="C3015" s="7">
        <v>5.6930749436385602E-5</v>
      </c>
    </row>
    <row r="3016" spans="2:3" x14ac:dyDescent="0.2">
      <c r="B3016" s="7">
        <v>0</v>
      </c>
      <c r="C3016" s="7">
        <v>1.41188258602236E-4</v>
      </c>
    </row>
    <row r="3017" spans="2:3" x14ac:dyDescent="0.2">
      <c r="B3017" s="7">
        <v>1.19139526682488E-4</v>
      </c>
      <c r="C3017" s="7">
        <v>0</v>
      </c>
    </row>
    <row r="3018" spans="2:3" x14ac:dyDescent="0.2">
      <c r="B3018" s="7">
        <v>8.1014878144092104E-5</v>
      </c>
      <c r="C3018" s="7">
        <v>0</v>
      </c>
    </row>
    <row r="3019" spans="2:3" x14ac:dyDescent="0.2">
      <c r="B3019" s="7">
        <v>2.3827905336497701E-6</v>
      </c>
      <c r="C3019" s="7">
        <v>0</v>
      </c>
    </row>
    <row r="3020" spans="2:3" x14ac:dyDescent="0.2">
      <c r="B3020" s="7">
        <v>3.3359067471096801E-5</v>
      </c>
      <c r="C3020" s="7">
        <v>0</v>
      </c>
    </row>
    <row r="3021" spans="2:3" x14ac:dyDescent="0.2">
      <c r="B3021" s="7">
        <v>7.1483716009492995E-5</v>
      </c>
      <c r="C3021" s="7">
        <v>1.2752487873750399E-4</v>
      </c>
    </row>
    <row r="3022" spans="2:3" x14ac:dyDescent="0.2">
      <c r="B3022" s="7">
        <v>0</v>
      </c>
      <c r="C3022" s="7">
        <v>9.3366429075672399E-5</v>
      </c>
    </row>
    <row r="3023" spans="2:3" x14ac:dyDescent="0.2">
      <c r="B3023" s="7">
        <v>2.3827905336497701E-6</v>
      </c>
      <c r="C3023" s="7">
        <v>0</v>
      </c>
    </row>
    <row r="3024" spans="2:3" x14ac:dyDescent="0.2">
      <c r="B3024" s="7">
        <v>0</v>
      </c>
      <c r="C3024" s="7">
        <v>4.5544599549108497E-6</v>
      </c>
    </row>
    <row r="3025" spans="2:3" x14ac:dyDescent="0.2">
      <c r="B3025" s="7">
        <v>2.8593486403797199E-5</v>
      </c>
      <c r="C3025" s="7">
        <v>0</v>
      </c>
    </row>
    <row r="3026" spans="2:3" x14ac:dyDescent="0.2">
      <c r="B3026" s="7">
        <v>2.3827905336497701E-6</v>
      </c>
      <c r="C3026" s="7">
        <v>0</v>
      </c>
    </row>
    <row r="3027" spans="2:3" x14ac:dyDescent="0.2">
      <c r="B3027" s="7">
        <v>0</v>
      </c>
      <c r="C3027" s="7">
        <v>2.1633684785826501E-4</v>
      </c>
    </row>
    <row r="3028" spans="2:3" x14ac:dyDescent="0.2">
      <c r="B3028" s="7">
        <v>4.0745718125410999E-4</v>
      </c>
      <c r="C3028" s="7">
        <v>3.34752806685947E-4</v>
      </c>
    </row>
    <row r="3029" spans="2:3" x14ac:dyDescent="0.2">
      <c r="B3029" s="7">
        <v>2.3827905336497701E-6</v>
      </c>
      <c r="C3029" s="7">
        <v>0</v>
      </c>
    </row>
    <row r="3030" spans="2:3" x14ac:dyDescent="0.2">
      <c r="B3030" s="7">
        <v>3.0976276937446997E-5</v>
      </c>
      <c r="C3030" s="7">
        <v>0</v>
      </c>
    </row>
    <row r="3031" spans="2:3" x14ac:dyDescent="0.2">
      <c r="B3031" s="7">
        <v>4.05074390720461E-5</v>
      </c>
      <c r="C3031" s="7">
        <v>3.8712909616742201E-4</v>
      </c>
    </row>
    <row r="3032" spans="2:3" x14ac:dyDescent="0.2">
      <c r="B3032" s="7">
        <v>1.0007720241329E-4</v>
      </c>
      <c r="C3032" s="7">
        <v>0</v>
      </c>
    </row>
    <row r="3033" spans="2:3" x14ac:dyDescent="0.2">
      <c r="B3033" s="7">
        <v>0</v>
      </c>
      <c r="C3033" s="7">
        <v>4.0990139594197603E-5</v>
      </c>
    </row>
    <row r="3034" spans="2:3" x14ac:dyDescent="0.2">
      <c r="B3034" s="7">
        <v>4.05074390720461E-5</v>
      </c>
      <c r="C3034" s="7">
        <v>5.6930749436385602E-5</v>
      </c>
    </row>
    <row r="3035" spans="2:3" x14ac:dyDescent="0.2">
      <c r="B3035" s="7">
        <v>0</v>
      </c>
      <c r="C3035" s="7">
        <v>5.2376289481474702E-5</v>
      </c>
    </row>
    <row r="3036" spans="2:3" x14ac:dyDescent="0.2">
      <c r="B3036" s="7">
        <v>5.2421391740294898E-5</v>
      </c>
      <c r="C3036" s="7">
        <v>0</v>
      </c>
    </row>
    <row r="3037" spans="2:3" x14ac:dyDescent="0.2">
      <c r="B3037" s="7">
        <v>2.3827905336497701E-6</v>
      </c>
      <c r="C3037" s="7">
        <v>0</v>
      </c>
    </row>
    <row r="3038" spans="2:3" x14ac:dyDescent="0.2">
      <c r="B3038" s="7">
        <v>1.6202975628818399E-4</v>
      </c>
      <c r="C3038" s="7">
        <v>4.9643613508528199E-4</v>
      </c>
    </row>
    <row r="3039" spans="2:3" x14ac:dyDescent="0.2">
      <c r="B3039" s="7">
        <v>2.3827905336497701E-6</v>
      </c>
      <c r="C3039" s="7">
        <v>2.2772299774554202E-6</v>
      </c>
    </row>
    <row r="3040" spans="2:3" x14ac:dyDescent="0.2">
      <c r="B3040" s="7">
        <v>5.4804182273944703E-5</v>
      </c>
      <c r="C3040" s="7">
        <v>0</v>
      </c>
    </row>
    <row r="3041" spans="2:3" x14ac:dyDescent="0.2">
      <c r="B3041" s="7">
        <v>2.3827905336497701E-6</v>
      </c>
      <c r="C3041" s="7">
        <v>0</v>
      </c>
    </row>
    <row r="3042" spans="2:3" x14ac:dyDescent="0.2">
      <c r="B3042" s="7">
        <v>7.3866506543142799E-5</v>
      </c>
      <c r="C3042" s="7">
        <v>0</v>
      </c>
    </row>
    <row r="3043" spans="2:3" x14ac:dyDescent="0.2">
      <c r="B3043" s="7">
        <v>0</v>
      </c>
      <c r="C3043" s="7">
        <v>7.9703049210939799E-5</v>
      </c>
    </row>
    <row r="3044" spans="2:3" x14ac:dyDescent="0.2">
      <c r="B3044" s="7">
        <v>0</v>
      </c>
      <c r="C3044" s="7">
        <v>2.2772299774554202E-6</v>
      </c>
    </row>
    <row r="3045" spans="2:3" x14ac:dyDescent="0.2">
      <c r="B3045" s="7">
        <v>5.4804182273944703E-5</v>
      </c>
      <c r="C3045" s="7">
        <v>0</v>
      </c>
    </row>
    <row r="3046" spans="2:3" x14ac:dyDescent="0.2">
      <c r="B3046" s="7">
        <v>4.9800322153280101E-4</v>
      </c>
      <c r="C3046" s="7">
        <v>1.3253478468790601E-3</v>
      </c>
    </row>
    <row r="3047" spans="2:3" x14ac:dyDescent="0.2">
      <c r="B3047" s="7">
        <v>0</v>
      </c>
      <c r="C3047" s="7">
        <v>2.2772299774554202E-6</v>
      </c>
    </row>
    <row r="3048" spans="2:3" x14ac:dyDescent="0.2">
      <c r="B3048" s="7">
        <v>1.14373945615189E-4</v>
      </c>
      <c r="C3048" s="7">
        <v>2.96039897069205E-4</v>
      </c>
    </row>
    <row r="3049" spans="2:3" x14ac:dyDescent="0.2">
      <c r="B3049" s="7">
        <v>0</v>
      </c>
      <c r="C3049" s="7">
        <v>3.1881219684375897E-5</v>
      </c>
    </row>
    <row r="3050" spans="2:3" x14ac:dyDescent="0.2">
      <c r="B3050" s="7">
        <v>0</v>
      </c>
      <c r="C3050" s="7">
        <v>2.2772299774554202E-6</v>
      </c>
    </row>
    <row r="3051" spans="2:3" x14ac:dyDescent="0.2">
      <c r="B3051" s="7">
        <v>0</v>
      </c>
      <c r="C3051" s="7">
        <v>6.3762439368751793E-5</v>
      </c>
    </row>
    <row r="3052" spans="2:3" x14ac:dyDescent="0.2">
      <c r="B3052" s="7">
        <v>6.2190832928258905E-4</v>
      </c>
      <c r="C3052" s="7">
        <v>1.7306947828661201E-4</v>
      </c>
    </row>
    <row r="3053" spans="2:3" x14ac:dyDescent="0.2">
      <c r="B3053" s="7">
        <v>2.8593486403797199E-5</v>
      </c>
      <c r="C3053" s="7">
        <v>0</v>
      </c>
    </row>
    <row r="3054" spans="2:3" x14ac:dyDescent="0.2">
      <c r="B3054" s="7">
        <v>4.05074390720461E-5</v>
      </c>
      <c r="C3054" s="7">
        <v>0</v>
      </c>
    </row>
    <row r="3055" spans="2:3" x14ac:dyDescent="0.2">
      <c r="B3055" s="7">
        <v>1.54881384687235E-4</v>
      </c>
      <c r="C3055" s="7">
        <v>1.0930703891786E-4</v>
      </c>
    </row>
    <row r="3056" spans="2:3" x14ac:dyDescent="0.2">
      <c r="B3056" s="7">
        <v>0</v>
      </c>
      <c r="C3056" s="7">
        <v>2.2772299774554202E-6</v>
      </c>
    </row>
    <row r="3057" spans="2:3" x14ac:dyDescent="0.2">
      <c r="B3057" s="7">
        <v>0</v>
      </c>
      <c r="C3057" s="7">
        <v>6.3762439368751793E-5</v>
      </c>
    </row>
    <row r="3058" spans="2:3" x14ac:dyDescent="0.2">
      <c r="B3058" s="7">
        <v>0</v>
      </c>
      <c r="C3058" s="7">
        <v>5.2376289481474702E-5</v>
      </c>
    </row>
    <row r="3059" spans="2:3" x14ac:dyDescent="0.2">
      <c r="B3059" s="7">
        <v>8.3397668677741895E-5</v>
      </c>
      <c r="C3059" s="7">
        <v>0</v>
      </c>
    </row>
    <row r="3060" spans="2:3" x14ac:dyDescent="0.2">
      <c r="B3060" s="7">
        <v>6.6718134942193494E-5</v>
      </c>
      <c r="C3060" s="7">
        <v>0</v>
      </c>
    </row>
    <row r="3061" spans="2:3" x14ac:dyDescent="0.2">
      <c r="B3061" s="7">
        <v>5.4804182273944703E-5</v>
      </c>
      <c r="C3061" s="7">
        <v>0</v>
      </c>
    </row>
    <row r="3062" spans="2:3" x14ac:dyDescent="0.2">
      <c r="B3062" s="7">
        <v>0</v>
      </c>
      <c r="C3062" s="7">
        <v>2.2772299774554202E-6</v>
      </c>
    </row>
    <row r="3063" spans="2:3" x14ac:dyDescent="0.2">
      <c r="B3063" s="7">
        <v>0</v>
      </c>
      <c r="C3063" s="7">
        <v>2.2772299774554202E-6</v>
      </c>
    </row>
    <row r="3064" spans="2:3" x14ac:dyDescent="0.2">
      <c r="B3064" s="7">
        <v>0</v>
      </c>
      <c r="C3064" s="7">
        <v>4.7821829526563903E-5</v>
      </c>
    </row>
    <row r="3065" spans="2:3" x14ac:dyDescent="0.2">
      <c r="B3065" s="7">
        <v>9.2928830812341004E-5</v>
      </c>
      <c r="C3065" s="7">
        <v>0</v>
      </c>
    </row>
    <row r="3066" spans="2:3" x14ac:dyDescent="0.2">
      <c r="B3066" s="7">
        <v>6.6718134942193494E-5</v>
      </c>
      <c r="C3066" s="7">
        <v>0</v>
      </c>
    </row>
    <row r="3067" spans="2:3" x14ac:dyDescent="0.2">
      <c r="B3067" s="7">
        <v>0</v>
      </c>
      <c r="C3067" s="7">
        <v>2.2772299774554202E-6</v>
      </c>
    </row>
    <row r="3068" spans="2:3" x14ac:dyDescent="0.2">
      <c r="B3068" s="7">
        <v>4.52730201393456E-5</v>
      </c>
      <c r="C3068" s="7">
        <v>0</v>
      </c>
    </row>
    <row r="3069" spans="2:3" x14ac:dyDescent="0.2">
      <c r="B3069" s="7">
        <v>2.3827905336497701E-6</v>
      </c>
      <c r="C3069" s="7">
        <v>0</v>
      </c>
    </row>
    <row r="3070" spans="2:3" x14ac:dyDescent="0.2">
      <c r="B3070" s="7">
        <v>0</v>
      </c>
      <c r="C3070" s="7">
        <v>3.1881219684375897E-5</v>
      </c>
    </row>
    <row r="3071" spans="2:3" x14ac:dyDescent="0.2">
      <c r="B3071" s="7">
        <v>9.53116213459907E-5</v>
      </c>
      <c r="C3071" s="7">
        <v>0</v>
      </c>
    </row>
    <row r="3072" spans="2:3" x14ac:dyDescent="0.2">
      <c r="B3072" s="7">
        <v>2.3827905336497701E-6</v>
      </c>
      <c r="C3072" s="7">
        <v>0</v>
      </c>
    </row>
    <row r="3073" spans="2:3" x14ac:dyDescent="0.2">
      <c r="B3073" s="7">
        <v>5.00386012066451E-5</v>
      </c>
      <c r="C3073" s="7">
        <v>0</v>
      </c>
    </row>
    <row r="3074" spans="2:3" x14ac:dyDescent="0.2">
      <c r="B3074" s="7">
        <v>8.1014878144092104E-5</v>
      </c>
      <c r="C3074" s="7">
        <v>0</v>
      </c>
    </row>
    <row r="3075" spans="2:3" x14ac:dyDescent="0.2">
      <c r="B3075" s="7">
        <v>0</v>
      </c>
      <c r="C3075" s="7">
        <v>2.2772299774554202E-6</v>
      </c>
    </row>
    <row r="3076" spans="2:3" x14ac:dyDescent="0.2">
      <c r="B3076" s="7">
        <v>1.0007720241329E-4</v>
      </c>
      <c r="C3076" s="7">
        <v>0</v>
      </c>
    </row>
    <row r="3077" spans="2:3" x14ac:dyDescent="0.2">
      <c r="B3077" s="7">
        <v>1.1199115508153901E-4</v>
      </c>
      <c r="C3077" s="7">
        <v>0</v>
      </c>
    </row>
    <row r="3078" spans="2:3" x14ac:dyDescent="0.2">
      <c r="B3078" s="7">
        <v>1.54881384687235E-4</v>
      </c>
      <c r="C3078" s="7">
        <v>9.5643659053127805E-5</v>
      </c>
    </row>
    <row r="3079" spans="2:3" x14ac:dyDescent="0.2">
      <c r="B3079" s="7">
        <v>6.9100925475843299E-5</v>
      </c>
      <c r="C3079" s="7">
        <v>0</v>
      </c>
    </row>
    <row r="3080" spans="2:3" x14ac:dyDescent="0.2">
      <c r="B3080" s="7">
        <v>4.2890229605695802E-5</v>
      </c>
      <c r="C3080" s="7">
        <v>0</v>
      </c>
    </row>
    <row r="3081" spans="2:3" x14ac:dyDescent="0.2">
      <c r="B3081" s="7">
        <v>0</v>
      </c>
      <c r="C3081" s="7">
        <v>2.2772299774554202E-6</v>
      </c>
    </row>
    <row r="3082" spans="2:3" x14ac:dyDescent="0.2">
      <c r="B3082" s="7">
        <v>4.7655810672995403E-6</v>
      </c>
      <c r="C3082" s="7">
        <v>0</v>
      </c>
    </row>
    <row r="3083" spans="2:3" x14ac:dyDescent="0.2">
      <c r="B3083" s="7">
        <v>7.1483716009492995E-5</v>
      </c>
      <c r="C3083" s="7">
        <v>0</v>
      </c>
    </row>
    <row r="3084" spans="2:3" x14ac:dyDescent="0.2">
      <c r="B3084" s="7">
        <v>2.3827905336497701E-6</v>
      </c>
      <c r="C3084" s="7">
        <v>0</v>
      </c>
    </row>
    <row r="3085" spans="2:3" x14ac:dyDescent="0.2">
      <c r="B3085" s="7">
        <v>3.0976276937446997E-5</v>
      </c>
      <c r="C3085" s="7">
        <v>0</v>
      </c>
    </row>
    <row r="3086" spans="2:3" x14ac:dyDescent="0.2">
      <c r="B3086" s="7">
        <v>2.3827905336497701E-6</v>
      </c>
      <c r="C3086" s="7">
        <v>0</v>
      </c>
    </row>
    <row r="3087" spans="2:3" x14ac:dyDescent="0.2">
      <c r="B3087" s="7">
        <v>0</v>
      </c>
      <c r="C3087" s="7">
        <v>4.5544599549108503E-5</v>
      </c>
    </row>
    <row r="3088" spans="2:3" x14ac:dyDescent="0.2">
      <c r="B3088" s="7">
        <v>3.8124648538396302E-5</v>
      </c>
      <c r="C3088" s="7">
        <v>0</v>
      </c>
    </row>
    <row r="3089" spans="2:3" x14ac:dyDescent="0.2">
      <c r="B3089" s="7">
        <v>0</v>
      </c>
      <c r="C3089" s="7">
        <v>8.1980279188395206E-5</v>
      </c>
    </row>
    <row r="3090" spans="2:3" x14ac:dyDescent="0.2">
      <c r="B3090" s="7">
        <v>0</v>
      </c>
      <c r="C3090" s="7">
        <v>2.2772299774554202E-6</v>
      </c>
    </row>
    <row r="3091" spans="2:3" x14ac:dyDescent="0.2">
      <c r="B3091" s="7">
        <v>1.5011580361993501E-4</v>
      </c>
      <c r="C3091" s="7">
        <v>8.4257509165850707E-5</v>
      </c>
    </row>
    <row r="3092" spans="2:3" x14ac:dyDescent="0.2">
      <c r="B3092" s="7">
        <v>0</v>
      </c>
      <c r="C3092" s="7">
        <v>2.2772299774554202E-6</v>
      </c>
    </row>
    <row r="3093" spans="2:3" x14ac:dyDescent="0.2">
      <c r="B3093" s="7">
        <v>9.2928830812341004E-5</v>
      </c>
      <c r="C3093" s="7">
        <v>1.93564548083711E-4</v>
      </c>
    </row>
    <row r="3094" spans="2:3" x14ac:dyDescent="0.2">
      <c r="B3094" s="7">
        <v>7.6249297076792604E-5</v>
      </c>
      <c r="C3094" s="7">
        <v>1.20693188805137E-4</v>
      </c>
    </row>
    <row r="3095" spans="2:3" x14ac:dyDescent="0.2">
      <c r="B3095" s="7">
        <v>0</v>
      </c>
      <c r="C3095" s="7">
        <v>2.9603989706920501E-5</v>
      </c>
    </row>
    <row r="3096" spans="2:3" x14ac:dyDescent="0.2">
      <c r="B3096" s="7">
        <v>0</v>
      </c>
      <c r="C3096" s="7">
        <v>2.2772299774554202E-6</v>
      </c>
    </row>
    <row r="3097" spans="2:3" x14ac:dyDescent="0.2">
      <c r="B3097" s="7">
        <v>0</v>
      </c>
      <c r="C3097" s="7">
        <v>1.02475348985494E-4</v>
      </c>
    </row>
    <row r="3098" spans="2:3" x14ac:dyDescent="0.2">
      <c r="B3098" s="7">
        <v>0</v>
      </c>
      <c r="C3098" s="7">
        <v>1.07029808940405E-4</v>
      </c>
    </row>
    <row r="3099" spans="2:3" x14ac:dyDescent="0.2">
      <c r="B3099" s="7">
        <v>5.00386012066451E-5</v>
      </c>
      <c r="C3099" s="7">
        <v>2.57326987452463E-4</v>
      </c>
    </row>
    <row r="3100" spans="2:3" x14ac:dyDescent="0.2">
      <c r="B3100" s="7">
        <v>0</v>
      </c>
      <c r="C3100" s="7">
        <v>6.3762439368751793E-5</v>
      </c>
    </row>
    <row r="3101" spans="2:3" x14ac:dyDescent="0.2">
      <c r="B3101" s="7">
        <v>0</v>
      </c>
      <c r="C3101" s="7">
        <v>4.7821829526563903E-5</v>
      </c>
    </row>
    <row r="3102" spans="2:3" x14ac:dyDescent="0.2">
      <c r="B3102" s="7">
        <v>0</v>
      </c>
      <c r="C3102" s="7">
        <v>1.4346548857969201E-4</v>
      </c>
    </row>
    <row r="3103" spans="2:3" x14ac:dyDescent="0.2">
      <c r="B3103" s="7">
        <v>0</v>
      </c>
      <c r="C3103" s="7">
        <v>9.5643659053127805E-5</v>
      </c>
    </row>
    <row r="3104" spans="2:3" x14ac:dyDescent="0.2">
      <c r="B3104" s="7">
        <v>0</v>
      </c>
      <c r="C3104" s="7">
        <v>9.1089199098216908E-6</v>
      </c>
    </row>
    <row r="3105" spans="2:3" x14ac:dyDescent="0.2">
      <c r="B3105" s="7">
        <v>0</v>
      </c>
      <c r="C3105" s="7">
        <v>8.6534739143306099E-5</v>
      </c>
    </row>
    <row r="3106" spans="2:3" x14ac:dyDescent="0.2">
      <c r="B3106" s="7">
        <v>0</v>
      </c>
      <c r="C3106" s="7">
        <v>2.2772299774554202E-6</v>
      </c>
    </row>
    <row r="3107" spans="2:3" x14ac:dyDescent="0.2">
      <c r="B3107" s="7">
        <v>0</v>
      </c>
      <c r="C3107" s="7">
        <v>3.1881219684375897E-5</v>
      </c>
    </row>
    <row r="3108" spans="2:3" x14ac:dyDescent="0.2">
      <c r="B3108" s="7">
        <v>2.3827905336497701E-6</v>
      </c>
      <c r="C3108" s="7">
        <v>0</v>
      </c>
    </row>
    <row r="3109" spans="2:3" x14ac:dyDescent="0.2">
      <c r="B3109" s="7">
        <v>4.05074390720461E-5</v>
      </c>
      <c r="C3109" s="7">
        <v>0</v>
      </c>
    </row>
    <row r="3110" spans="2:3" x14ac:dyDescent="0.2">
      <c r="B3110" s="7">
        <v>0</v>
      </c>
      <c r="C3110" s="7">
        <v>5.6930749436385602E-5</v>
      </c>
    </row>
    <row r="3111" spans="2:3" x14ac:dyDescent="0.2">
      <c r="B3111" s="7">
        <v>0</v>
      </c>
      <c r="C3111" s="7">
        <v>5.2376289481474702E-5</v>
      </c>
    </row>
    <row r="3112" spans="2:3" x14ac:dyDescent="0.2">
      <c r="B3112" s="7">
        <v>2.3827905336497699E-5</v>
      </c>
      <c r="C3112" s="7">
        <v>0</v>
      </c>
    </row>
    <row r="3113" spans="2:3" x14ac:dyDescent="0.2">
      <c r="B3113" s="7">
        <v>9.7694411879640505E-5</v>
      </c>
      <c r="C3113" s="7">
        <v>6.3762439368751793E-5</v>
      </c>
    </row>
    <row r="3114" spans="2:3" x14ac:dyDescent="0.2">
      <c r="B3114" s="7">
        <v>0</v>
      </c>
      <c r="C3114" s="7">
        <v>5.9207979413841001E-5</v>
      </c>
    </row>
    <row r="3115" spans="2:3" x14ac:dyDescent="0.2">
      <c r="B3115" s="7">
        <v>1.7156091842278299E-4</v>
      </c>
      <c r="C3115" s="7">
        <v>0</v>
      </c>
    </row>
    <row r="3116" spans="2:3" x14ac:dyDescent="0.2">
      <c r="B3116" s="7">
        <v>9.5311621345990704E-6</v>
      </c>
      <c r="C3116" s="7">
        <v>0</v>
      </c>
    </row>
    <row r="3117" spans="2:3" x14ac:dyDescent="0.2">
      <c r="B3117" s="7">
        <v>0</v>
      </c>
      <c r="C3117" s="7">
        <v>7.28713592785735E-5</v>
      </c>
    </row>
    <row r="3118" spans="2:3" x14ac:dyDescent="0.2">
      <c r="B3118" s="7">
        <v>3.86012066451262E-4</v>
      </c>
      <c r="C3118" s="7">
        <v>2.6415867738482902E-4</v>
      </c>
    </row>
    <row r="3119" spans="2:3" x14ac:dyDescent="0.2">
      <c r="B3119" s="7">
        <v>6.6718134942193494E-5</v>
      </c>
      <c r="C3119" s="7">
        <v>0</v>
      </c>
    </row>
    <row r="3120" spans="2:3" x14ac:dyDescent="0.2">
      <c r="B3120" s="7">
        <v>0</v>
      </c>
      <c r="C3120" s="7">
        <v>2.2772299774554202E-6</v>
      </c>
    </row>
    <row r="3121" spans="2:3" x14ac:dyDescent="0.2">
      <c r="B3121" s="7">
        <v>0</v>
      </c>
      <c r="C3121" s="7">
        <v>3.6435679639286797E-5</v>
      </c>
    </row>
    <row r="3122" spans="2:3" x14ac:dyDescent="0.2">
      <c r="B3122" s="7">
        <v>1.26287898283438E-4</v>
      </c>
      <c r="C3122" s="7">
        <v>0</v>
      </c>
    </row>
    <row r="3123" spans="2:3" x14ac:dyDescent="0.2">
      <c r="B3123" s="7">
        <v>0</v>
      </c>
      <c r="C3123" s="7">
        <v>2.2772299774554202E-6</v>
      </c>
    </row>
    <row r="3124" spans="2:3" x14ac:dyDescent="0.2">
      <c r="B3124" s="7">
        <v>0</v>
      </c>
      <c r="C3124" s="7">
        <v>5.0099059504019302E-5</v>
      </c>
    </row>
    <row r="3125" spans="2:3" x14ac:dyDescent="0.2">
      <c r="B3125" s="7">
        <v>4.52730201393456E-5</v>
      </c>
      <c r="C3125" s="7">
        <v>0</v>
      </c>
    </row>
    <row r="3126" spans="2:3" x14ac:dyDescent="0.2">
      <c r="B3126" s="7">
        <v>2.3827905336497701E-6</v>
      </c>
      <c r="C3126" s="7">
        <v>0</v>
      </c>
    </row>
    <row r="3127" spans="2:3" x14ac:dyDescent="0.2">
      <c r="B3127" s="7">
        <v>2.3827905336497701E-6</v>
      </c>
      <c r="C3127" s="7">
        <v>0</v>
      </c>
    </row>
    <row r="3128" spans="2:3" x14ac:dyDescent="0.2">
      <c r="B3128" s="7">
        <v>2.3827905336497701E-6</v>
      </c>
      <c r="C3128" s="7">
        <v>0</v>
      </c>
    </row>
    <row r="3129" spans="2:3" x14ac:dyDescent="0.2">
      <c r="B3129" s="7">
        <v>0</v>
      </c>
      <c r="C3129" s="7">
        <v>5.0099059504019302E-5</v>
      </c>
    </row>
    <row r="3130" spans="2:3" x14ac:dyDescent="0.2">
      <c r="B3130" s="7">
        <v>5.2421391740294898E-5</v>
      </c>
      <c r="C3130" s="7">
        <v>1.5712886844442399E-4</v>
      </c>
    </row>
    <row r="3131" spans="2:3" x14ac:dyDescent="0.2">
      <c r="B3131" s="7">
        <v>0</v>
      </c>
      <c r="C3131" s="7">
        <v>3.6435679639286797E-5</v>
      </c>
    </row>
    <row r="3132" spans="2:3" x14ac:dyDescent="0.2">
      <c r="B3132" s="7">
        <v>4.05074390720461E-5</v>
      </c>
      <c r="C3132" s="7">
        <v>0</v>
      </c>
    </row>
    <row r="3133" spans="2:3" x14ac:dyDescent="0.2">
      <c r="B3133" s="7">
        <v>7.6249297076792604E-5</v>
      </c>
      <c r="C3133" s="7">
        <v>0</v>
      </c>
    </row>
    <row r="3134" spans="2:3" x14ac:dyDescent="0.2">
      <c r="B3134" s="7">
        <v>7.3866506543142799E-5</v>
      </c>
      <c r="C3134" s="7">
        <v>0</v>
      </c>
    </row>
    <row r="3135" spans="2:3" x14ac:dyDescent="0.2">
      <c r="B3135" s="7">
        <v>5.9569763341244203E-5</v>
      </c>
      <c r="C3135" s="7">
        <v>0</v>
      </c>
    </row>
    <row r="3136" spans="2:3" x14ac:dyDescent="0.2">
      <c r="B3136" s="7">
        <v>0</v>
      </c>
      <c r="C3136" s="7">
        <v>6.3762439368751793E-5</v>
      </c>
    </row>
    <row r="3137" spans="2:3" x14ac:dyDescent="0.2">
      <c r="B3137" s="7">
        <v>0</v>
      </c>
      <c r="C3137" s="7">
        <v>2.2772299774554202E-6</v>
      </c>
    </row>
    <row r="3138" spans="2:3" x14ac:dyDescent="0.2">
      <c r="B3138" s="7">
        <v>0</v>
      </c>
      <c r="C3138" s="7">
        <v>4.3267369571653002E-5</v>
      </c>
    </row>
    <row r="3139" spans="2:3" x14ac:dyDescent="0.2">
      <c r="B3139" s="7">
        <v>5.00386012066451E-5</v>
      </c>
      <c r="C3139" s="7">
        <v>6.6039669346207295E-5</v>
      </c>
    </row>
    <row r="3140" spans="2:3" x14ac:dyDescent="0.2">
      <c r="B3140" s="7">
        <v>2.3827905336497701E-6</v>
      </c>
      <c r="C3140" s="7">
        <v>0</v>
      </c>
    </row>
    <row r="3141" spans="2:3" x14ac:dyDescent="0.2">
      <c r="B3141" s="7">
        <v>1.3057692124400699E-3</v>
      </c>
      <c r="C3141" s="7">
        <v>1.5826748343315199E-3</v>
      </c>
    </row>
    <row r="3142" spans="2:3" x14ac:dyDescent="0.2">
      <c r="B3142" s="7">
        <v>4.52730201393456E-5</v>
      </c>
      <c r="C3142" s="7">
        <v>4.5544599549108503E-5</v>
      </c>
    </row>
    <row r="3143" spans="2:3" x14ac:dyDescent="0.2">
      <c r="B3143" s="7">
        <v>0</v>
      </c>
      <c r="C3143" s="7">
        <v>1.0930703891786E-4</v>
      </c>
    </row>
    <row r="3144" spans="2:3" x14ac:dyDescent="0.2">
      <c r="B3144" s="7">
        <v>8.8163249745041396E-5</v>
      </c>
      <c r="C3144" s="7">
        <v>7.28713592785735E-5</v>
      </c>
    </row>
    <row r="3145" spans="2:3" x14ac:dyDescent="0.2">
      <c r="B3145" s="7">
        <v>0</v>
      </c>
      <c r="C3145" s="7">
        <v>3.8712909616742197E-5</v>
      </c>
    </row>
    <row r="3146" spans="2:3" x14ac:dyDescent="0.2">
      <c r="B3146" s="7">
        <v>0</v>
      </c>
      <c r="C3146" s="7">
        <v>6.1485209391296401E-5</v>
      </c>
    </row>
    <row r="3147" spans="2:3" x14ac:dyDescent="0.2">
      <c r="B3147" s="7">
        <v>0</v>
      </c>
      <c r="C3147" s="7">
        <v>1.6396055837679E-4</v>
      </c>
    </row>
    <row r="3148" spans="2:3" x14ac:dyDescent="0.2">
      <c r="B3148" s="7">
        <v>0</v>
      </c>
      <c r="C3148" s="7">
        <v>1.8217839819643401E-4</v>
      </c>
    </row>
    <row r="3149" spans="2:3" x14ac:dyDescent="0.2">
      <c r="B3149" s="7">
        <v>9.05460402786912E-5</v>
      </c>
      <c r="C3149" s="7">
        <v>4.3267369571653002E-5</v>
      </c>
    </row>
    <row r="3150" spans="2:3" x14ac:dyDescent="0.2">
      <c r="B3150" s="7">
        <v>4.05074390720461E-5</v>
      </c>
      <c r="C3150" s="7">
        <v>0</v>
      </c>
    </row>
    <row r="3151" spans="2:3" x14ac:dyDescent="0.2">
      <c r="B3151" s="7">
        <v>7.1483716009492998E-6</v>
      </c>
      <c r="C3151" s="7">
        <v>0</v>
      </c>
    </row>
    <row r="3152" spans="2:3" x14ac:dyDescent="0.2">
      <c r="B3152" s="7">
        <v>2.3827905336497701E-6</v>
      </c>
      <c r="C3152" s="7">
        <v>0</v>
      </c>
    </row>
    <row r="3153" spans="2:3" x14ac:dyDescent="0.2">
      <c r="B3153" s="7">
        <v>0</v>
      </c>
      <c r="C3153" s="7">
        <v>1.13861498872771E-5</v>
      </c>
    </row>
    <row r="3154" spans="2:3" x14ac:dyDescent="0.2">
      <c r="B3154" s="7">
        <v>0</v>
      </c>
      <c r="C3154" s="7">
        <v>9.7920889030583198E-5</v>
      </c>
    </row>
    <row r="3155" spans="2:3" x14ac:dyDescent="0.2">
      <c r="B3155" s="7">
        <v>4.2890229605695802E-5</v>
      </c>
      <c r="C3155" s="7">
        <v>0</v>
      </c>
    </row>
    <row r="3156" spans="2:3" x14ac:dyDescent="0.2">
      <c r="B3156" s="7">
        <v>1.0007720241329E-4</v>
      </c>
      <c r="C3156" s="7">
        <v>0</v>
      </c>
    </row>
    <row r="3157" spans="2:3" x14ac:dyDescent="0.2">
      <c r="B3157" s="7">
        <v>4.7655810672995403E-6</v>
      </c>
      <c r="C3157" s="7">
        <v>0</v>
      </c>
    </row>
    <row r="3158" spans="2:3" x14ac:dyDescent="0.2">
      <c r="B3158" s="7">
        <v>7.3866506543142799E-5</v>
      </c>
      <c r="C3158" s="7">
        <v>0</v>
      </c>
    </row>
    <row r="3159" spans="2:3" x14ac:dyDescent="0.2">
      <c r="B3159" s="7">
        <v>1.35819060418037E-4</v>
      </c>
      <c r="C3159" s="7">
        <v>0</v>
      </c>
    </row>
    <row r="3160" spans="2:3" x14ac:dyDescent="0.2">
      <c r="B3160" s="7">
        <v>4.7655810672995403E-6</v>
      </c>
      <c r="C3160" s="7">
        <v>0</v>
      </c>
    </row>
    <row r="3161" spans="2:3" x14ac:dyDescent="0.2">
      <c r="B3161" s="7">
        <v>3.3359067471096801E-5</v>
      </c>
      <c r="C3161" s="7">
        <v>0</v>
      </c>
    </row>
    <row r="3162" spans="2:3" x14ac:dyDescent="0.2">
      <c r="B3162" s="7">
        <v>3.5741858004746497E-5</v>
      </c>
      <c r="C3162" s="7">
        <v>0</v>
      </c>
    </row>
    <row r="3163" spans="2:3" x14ac:dyDescent="0.2">
      <c r="B3163" s="7">
        <v>8.3397668677741895E-5</v>
      </c>
      <c r="C3163" s="7">
        <v>0</v>
      </c>
    </row>
    <row r="3164" spans="2:3" x14ac:dyDescent="0.2">
      <c r="B3164" s="7">
        <v>1.09608364547889E-4</v>
      </c>
      <c r="C3164" s="7">
        <v>0</v>
      </c>
    </row>
    <row r="3165" spans="2:3" x14ac:dyDescent="0.2">
      <c r="B3165" s="7">
        <v>0</v>
      </c>
      <c r="C3165" s="7">
        <v>2.2772299774554202E-6</v>
      </c>
    </row>
    <row r="3166" spans="2:3" x14ac:dyDescent="0.2">
      <c r="B3166" s="7">
        <v>0</v>
      </c>
      <c r="C3166" s="7">
        <v>7.9703049210939799E-5</v>
      </c>
    </row>
    <row r="3167" spans="2:3" x14ac:dyDescent="0.2">
      <c r="B3167" s="7">
        <v>0</v>
      </c>
      <c r="C3167" s="7">
        <v>1.2980210871495901E-4</v>
      </c>
    </row>
    <row r="3168" spans="2:3" x14ac:dyDescent="0.2">
      <c r="B3168" s="7">
        <v>2.9546602617257098E-4</v>
      </c>
      <c r="C3168" s="7">
        <v>4.5544599549108503E-5</v>
      </c>
    </row>
    <row r="3169" spans="2:3" x14ac:dyDescent="0.2">
      <c r="B3169" s="7">
        <v>4.2890229605695802E-5</v>
      </c>
      <c r="C3169" s="7">
        <v>0</v>
      </c>
    </row>
    <row r="3170" spans="2:3" x14ac:dyDescent="0.2">
      <c r="B3170" s="7">
        <v>2.3827905336497701E-6</v>
      </c>
      <c r="C3170" s="7">
        <v>0</v>
      </c>
    </row>
    <row r="3171" spans="2:3" x14ac:dyDescent="0.2">
      <c r="B3171" s="7">
        <v>0</v>
      </c>
      <c r="C3171" s="7">
        <v>2.2772299774554202E-6</v>
      </c>
    </row>
    <row r="3172" spans="2:3" x14ac:dyDescent="0.2">
      <c r="B3172" s="7">
        <v>2.1683393856212899E-4</v>
      </c>
      <c r="C3172" s="7">
        <v>4.7821829526563903E-5</v>
      </c>
    </row>
    <row r="3173" spans="2:3" x14ac:dyDescent="0.2">
      <c r="B3173" s="7">
        <v>0</v>
      </c>
      <c r="C3173" s="7">
        <v>2.2772299774554202E-6</v>
      </c>
    </row>
    <row r="3174" spans="2:3" x14ac:dyDescent="0.2">
      <c r="B3174" s="7">
        <v>1.0484278348059E-4</v>
      </c>
      <c r="C3174" s="7">
        <v>0</v>
      </c>
    </row>
    <row r="3175" spans="2:3" x14ac:dyDescent="0.2">
      <c r="B3175" s="7">
        <v>7.1483716009492998E-6</v>
      </c>
      <c r="C3175" s="7">
        <v>0</v>
      </c>
    </row>
    <row r="3176" spans="2:3" x14ac:dyDescent="0.2">
      <c r="B3176" s="7">
        <v>9.5311621345990704E-6</v>
      </c>
      <c r="C3176" s="7">
        <v>0</v>
      </c>
    </row>
    <row r="3177" spans="2:3" x14ac:dyDescent="0.2">
      <c r="B3177" s="7">
        <v>0</v>
      </c>
      <c r="C3177" s="7">
        <v>2.2772299774554202E-6</v>
      </c>
    </row>
    <row r="3178" spans="2:3" x14ac:dyDescent="0.2">
      <c r="B3178" s="7">
        <v>2.3827905336497701E-6</v>
      </c>
      <c r="C3178" s="7">
        <v>0</v>
      </c>
    </row>
    <row r="3179" spans="2:3" x14ac:dyDescent="0.2">
      <c r="B3179" s="7">
        <v>7.3866506543142799E-5</v>
      </c>
      <c r="C3179" s="7">
        <v>0</v>
      </c>
    </row>
    <row r="3180" spans="2:3" x14ac:dyDescent="0.2">
      <c r="B3180" s="7">
        <v>4.2890229605695802E-5</v>
      </c>
      <c r="C3180" s="7">
        <v>0</v>
      </c>
    </row>
    <row r="3181" spans="2:3" x14ac:dyDescent="0.2">
      <c r="B3181" s="7">
        <v>0</v>
      </c>
      <c r="C3181" s="7">
        <v>7.7425819233484393E-5</v>
      </c>
    </row>
    <row r="3182" spans="2:3" x14ac:dyDescent="0.2">
      <c r="B3182" s="7">
        <v>0</v>
      </c>
      <c r="C3182" s="7">
        <v>1.9584177806116599E-4</v>
      </c>
    </row>
    <row r="3183" spans="2:3" x14ac:dyDescent="0.2">
      <c r="B3183" s="7">
        <v>5.4804182273944703E-5</v>
      </c>
      <c r="C3183" s="7">
        <v>0</v>
      </c>
    </row>
    <row r="3184" spans="2:3" x14ac:dyDescent="0.2">
      <c r="B3184" s="7">
        <v>9.05460402786912E-5</v>
      </c>
      <c r="C3184" s="7">
        <v>0</v>
      </c>
    </row>
    <row r="3185" spans="2:3" x14ac:dyDescent="0.2">
      <c r="B3185" s="7">
        <v>1.35819060418037E-4</v>
      </c>
      <c r="C3185" s="7">
        <v>0</v>
      </c>
    </row>
    <row r="3186" spans="2:3" x14ac:dyDescent="0.2">
      <c r="B3186" s="7">
        <v>0</v>
      </c>
      <c r="C3186" s="7">
        <v>2.0495069797098801E-5</v>
      </c>
    </row>
    <row r="3187" spans="2:3" x14ac:dyDescent="0.2">
      <c r="B3187" s="7">
        <v>0</v>
      </c>
      <c r="C3187" s="7">
        <v>6.3762439368751793E-5</v>
      </c>
    </row>
    <row r="3188" spans="2:3" x14ac:dyDescent="0.2">
      <c r="B3188" s="7">
        <v>1.7108436031605301E-3</v>
      </c>
      <c r="C3188" s="7">
        <v>1.6965363332042899E-3</v>
      </c>
    </row>
    <row r="3189" spans="2:3" x14ac:dyDescent="0.2">
      <c r="B3189" s="7">
        <v>2.3827905336497699E-5</v>
      </c>
      <c r="C3189" s="7">
        <v>0</v>
      </c>
    </row>
    <row r="3190" spans="2:3" x14ac:dyDescent="0.2">
      <c r="B3190" s="7">
        <v>4.7655810672995403E-6</v>
      </c>
      <c r="C3190" s="7">
        <v>0</v>
      </c>
    </row>
    <row r="3191" spans="2:3" x14ac:dyDescent="0.2">
      <c r="B3191" s="7">
        <v>0</v>
      </c>
      <c r="C3191" s="7">
        <v>3.8712909616742197E-5</v>
      </c>
    </row>
    <row r="3192" spans="2:3" x14ac:dyDescent="0.2">
      <c r="B3192" s="7">
        <v>0</v>
      </c>
      <c r="C3192" s="7">
        <v>5.2376289481474702E-5</v>
      </c>
    </row>
    <row r="3193" spans="2:3" x14ac:dyDescent="0.2">
      <c r="B3193" s="7">
        <v>0</v>
      </c>
      <c r="C3193" s="7">
        <v>6.1485209391296401E-5</v>
      </c>
    </row>
    <row r="3194" spans="2:3" x14ac:dyDescent="0.2">
      <c r="B3194" s="7">
        <v>1.14373945615189E-4</v>
      </c>
      <c r="C3194" s="7">
        <v>2.52772527497552E-4</v>
      </c>
    </row>
    <row r="3195" spans="2:3" x14ac:dyDescent="0.2">
      <c r="B3195" s="7">
        <v>1.1675673614883899E-4</v>
      </c>
      <c r="C3195" s="7">
        <v>0</v>
      </c>
    </row>
    <row r="3196" spans="2:3" x14ac:dyDescent="0.2">
      <c r="B3196" s="7">
        <v>9.5311621345990704E-6</v>
      </c>
      <c r="C3196" s="7">
        <v>0</v>
      </c>
    </row>
    <row r="3197" spans="2:3" x14ac:dyDescent="0.2">
      <c r="B3197" s="7">
        <v>4.7655810672995398E-5</v>
      </c>
      <c r="C3197" s="7">
        <v>0</v>
      </c>
    </row>
    <row r="3198" spans="2:3" x14ac:dyDescent="0.2">
      <c r="B3198" s="7">
        <v>6.4335344408543703E-5</v>
      </c>
      <c r="C3198" s="7">
        <v>0</v>
      </c>
    </row>
    <row r="3199" spans="2:3" x14ac:dyDescent="0.2">
      <c r="B3199" s="7">
        <v>4.52730201393456E-5</v>
      </c>
      <c r="C3199" s="7">
        <v>0</v>
      </c>
    </row>
    <row r="3200" spans="2:3" x14ac:dyDescent="0.2">
      <c r="B3200" s="7">
        <v>0</v>
      </c>
      <c r="C3200" s="7">
        <v>2.2772299774554202E-6</v>
      </c>
    </row>
    <row r="3201" spans="2:3" x14ac:dyDescent="0.2">
      <c r="B3201" s="7">
        <v>1.1199115508153901E-4</v>
      </c>
      <c r="C3201" s="7">
        <v>0</v>
      </c>
    </row>
    <row r="3202" spans="2:3" x14ac:dyDescent="0.2">
      <c r="B3202" s="7">
        <v>5.4804182273944703E-5</v>
      </c>
      <c r="C3202" s="7">
        <v>4.5544599549108503E-5</v>
      </c>
    </row>
    <row r="3203" spans="2:3" x14ac:dyDescent="0.2">
      <c r="B3203" s="7">
        <v>2.3827905336497701E-6</v>
      </c>
      <c r="C3203" s="7">
        <v>0</v>
      </c>
    </row>
    <row r="3204" spans="2:3" x14ac:dyDescent="0.2">
      <c r="B3204" s="7">
        <v>5.4804182273944703E-5</v>
      </c>
      <c r="C3204" s="7">
        <v>0</v>
      </c>
    </row>
    <row r="3205" spans="2:3" x14ac:dyDescent="0.2">
      <c r="B3205" s="7">
        <v>4.2413671498965898E-4</v>
      </c>
      <c r="C3205" s="7">
        <v>4.3039646573907501E-4</v>
      </c>
    </row>
    <row r="3206" spans="2:3" x14ac:dyDescent="0.2">
      <c r="B3206" s="7">
        <v>4.7655810672995398E-5</v>
      </c>
      <c r="C3206" s="7">
        <v>0</v>
      </c>
    </row>
    <row r="3207" spans="2:3" x14ac:dyDescent="0.2">
      <c r="B3207" s="7">
        <v>3.3359067471096801E-5</v>
      </c>
      <c r="C3207" s="7">
        <v>0</v>
      </c>
    </row>
    <row r="3208" spans="2:3" x14ac:dyDescent="0.2">
      <c r="B3208" s="7">
        <v>6.1952553874893994E-5</v>
      </c>
      <c r="C3208" s="7">
        <v>0</v>
      </c>
    </row>
    <row r="3209" spans="2:3" x14ac:dyDescent="0.2">
      <c r="B3209" s="7">
        <v>5.7186972807594399E-5</v>
      </c>
      <c r="C3209" s="7">
        <v>0</v>
      </c>
    </row>
    <row r="3210" spans="2:3" x14ac:dyDescent="0.2">
      <c r="B3210" s="7">
        <v>5.7186972807594399E-5</v>
      </c>
      <c r="C3210" s="7">
        <v>0</v>
      </c>
    </row>
    <row r="3211" spans="2:3" x14ac:dyDescent="0.2">
      <c r="B3211" s="7">
        <v>5.7186972807594399E-5</v>
      </c>
      <c r="C3211" s="7">
        <v>0</v>
      </c>
    </row>
    <row r="3212" spans="2:3" x14ac:dyDescent="0.2">
      <c r="B3212" s="7">
        <v>0</v>
      </c>
      <c r="C3212" s="7">
        <v>6.6039669346207295E-5</v>
      </c>
    </row>
    <row r="3213" spans="2:3" x14ac:dyDescent="0.2">
      <c r="B3213" s="7">
        <v>0</v>
      </c>
      <c r="C3213" s="7">
        <v>4.5544599549108497E-6</v>
      </c>
    </row>
    <row r="3214" spans="2:3" x14ac:dyDescent="0.2">
      <c r="B3214" s="7">
        <v>4.52730201393456E-5</v>
      </c>
      <c r="C3214" s="7">
        <v>0</v>
      </c>
    </row>
    <row r="3215" spans="2:3" x14ac:dyDescent="0.2">
      <c r="B3215" s="7">
        <v>7.86320876104423E-5</v>
      </c>
      <c r="C3215" s="7">
        <v>0</v>
      </c>
    </row>
    <row r="3216" spans="2:3" x14ac:dyDescent="0.2">
      <c r="B3216" s="7">
        <v>1.7632649949008301E-4</v>
      </c>
      <c r="C3216" s="7">
        <v>0</v>
      </c>
    </row>
    <row r="3217" spans="2:3" x14ac:dyDescent="0.2">
      <c r="B3217" s="7">
        <v>0</v>
      </c>
      <c r="C3217" s="7">
        <v>4.7821829526563903E-5</v>
      </c>
    </row>
    <row r="3218" spans="2:3" x14ac:dyDescent="0.2">
      <c r="B3218" s="7">
        <v>5.9569763341244203E-5</v>
      </c>
      <c r="C3218" s="7">
        <v>0</v>
      </c>
    </row>
    <row r="3219" spans="2:3" x14ac:dyDescent="0.2">
      <c r="B3219" s="7">
        <v>0</v>
      </c>
      <c r="C3219" s="7">
        <v>3.2564388677612603E-4</v>
      </c>
    </row>
    <row r="3220" spans="2:3" x14ac:dyDescent="0.2">
      <c r="B3220" s="7">
        <v>0</v>
      </c>
      <c r="C3220" s="7">
        <v>5.0099059504019302E-5</v>
      </c>
    </row>
    <row r="3221" spans="2:3" x14ac:dyDescent="0.2">
      <c r="B3221" s="7">
        <v>0</v>
      </c>
      <c r="C3221" s="7">
        <v>2.2772299774554202E-6</v>
      </c>
    </row>
    <row r="3222" spans="2:3" x14ac:dyDescent="0.2">
      <c r="B3222" s="7">
        <v>7.6249297076792604E-5</v>
      </c>
      <c r="C3222" s="7">
        <v>0</v>
      </c>
    </row>
    <row r="3223" spans="2:3" x14ac:dyDescent="0.2">
      <c r="B3223" s="7">
        <v>0</v>
      </c>
      <c r="C3223" s="7">
        <v>5.0099059504019302E-5</v>
      </c>
    </row>
    <row r="3224" spans="2:3" x14ac:dyDescent="0.2">
      <c r="B3224" s="7">
        <v>3.3359067471096801E-5</v>
      </c>
      <c r="C3224" s="7">
        <v>0</v>
      </c>
    </row>
    <row r="3225" spans="2:3" x14ac:dyDescent="0.2">
      <c r="B3225" s="7">
        <v>2.3827905336497701E-6</v>
      </c>
      <c r="C3225" s="7">
        <v>0</v>
      </c>
    </row>
    <row r="3226" spans="2:3" x14ac:dyDescent="0.2">
      <c r="B3226" s="7">
        <v>2.3827905336497701E-6</v>
      </c>
      <c r="C3226" s="7">
        <v>0</v>
      </c>
    </row>
    <row r="3227" spans="2:3" x14ac:dyDescent="0.2">
      <c r="B3227" s="7">
        <v>4.2890229605695802E-5</v>
      </c>
      <c r="C3227" s="7">
        <v>0</v>
      </c>
    </row>
    <row r="3228" spans="2:3" x14ac:dyDescent="0.2">
      <c r="B3228" s="7">
        <v>2.3827905336497701E-6</v>
      </c>
      <c r="C3228" s="7">
        <v>0</v>
      </c>
    </row>
    <row r="3229" spans="2:3" x14ac:dyDescent="0.2">
      <c r="B3229" s="7">
        <v>2.1445114802847901E-5</v>
      </c>
      <c r="C3229" s="7">
        <v>0</v>
      </c>
    </row>
    <row r="3230" spans="2:3" x14ac:dyDescent="0.2">
      <c r="B3230" s="7">
        <v>1.0007720241329E-4</v>
      </c>
      <c r="C3230" s="7">
        <v>0</v>
      </c>
    </row>
    <row r="3231" spans="2:3" x14ac:dyDescent="0.2">
      <c r="B3231" s="7">
        <v>0</v>
      </c>
      <c r="C3231" s="7">
        <v>9.1089199098216898E-5</v>
      </c>
    </row>
    <row r="3232" spans="2:3" x14ac:dyDescent="0.2">
      <c r="B3232" s="7">
        <v>6.1952553874893994E-5</v>
      </c>
      <c r="C3232" s="7">
        <v>0</v>
      </c>
    </row>
    <row r="3233" spans="2:3" x14ac:dyDescent="0.2">
      <c r="B3233" s="7">
        <v>3.8124648538396302E-5</v>
      </c>
      <c r="C3233" s="7">
        <v>0</v>
      </c>
    </row>
    <row r="3234" spans="2:3" x14ac:dyDescent="0.2">
      <c r="B3234" s="7">
        <v>2.3827905336497701E-6</v>
      </c>
      <c r="C3234" s="7">
        <v>0</v>
      </c>
    </row>
    <row r="3235" spans="2:3" x14ac:dyDescent="0.2">
      <c r="B3235" s="7">
        <v>1.5726417522088501E-4</v>
      </c>
      <c r="C3235" s="7">
        <v>0</v>
      </c>
    </row>
    <row r="3236" spans="2:3" x14ac:dyDescent="0.2">
      <c r="B3236" s="7">
        <v>1.0245999294694001E-4</v>
      </c>
      <c r="C3236" s="7">
        <v>0</v>
      </c>
    </row>
    <row r="3237" spans="2:3" x14ac:dyDescent="0.2">
      <c r="B3237" s="7">
        <v>2.34704867564502E-3</v>
      </c>
      <c r="C3237" s="7">
        <v>2.2703982875230599E-3</v>
      </c>
    </row>
    <row r="3238" spans="2:3" x14ac:dyDescent="0.2">
      <c r="B3238" s="7">
        <v>4.7655810672995403E-6</v>
      </c>
      <c r="C3238" s="7">
        <v>0</v>
      </c>
    </row>
    <row r="3239" spans="2:3" x14ac:dyDescent="0.2">
      <c r="B3239" s="7">
        <v>9.7694411879640505E-5</v>
      </c>
      <c r="C3239" s="7">
        <v>0</v>
      </c>
    </row>
    <row r="3240" spans="2:3" x14ac:dyDescent="0.2">
      <c r="B3240" s="7">
        <v>0</v>
      </c>
      <c r="C3240" s="7">
        <v>1.0930703891786E-4</v>
      </c>
    </row>
    <row r="3241" spans="2:3" x14ac:dyDescent="0.2">
      <c r="B3241" s="7">
        <v>1.0722557401423999E-4</v>
      </c>
      <c r="C3241" s="7">
        <v>4.3267369571653002E-5</v>
      </c>
    </row>
    <row r="3242" spans="2:3" x14ac:dyDescent="0.2">
      <c r="B3242" s="7">
        <v>6.4335344408543703E-5</v>
      </c>
      <c r="C3242" s="7">
        <v>1.16138728850227E-4</v>
      </c>
    </row>
    <row r="3243" spans="2:3" x14ac:dyDescent="0.2">
      <c r="B3243" s="7">
        <v>1.0484278348059E-4</v>
      </c>
      <c r="C3243" s="7">
        <v>0</v>
      </c>
    </row>
    <row r="3244" spans="2:3" x14ac:dyDescent="0.2">
      <c r="B3244" s="7">
        <v>0</v>
      </c>
      <c r="C3244" s="7">
        <v>5.2376289481474702E-5</v>
      </c>
    </row>
    <row r="3245" spans="2:3" x14ac:dyDescent="0.2">
      <c r="B3245" s="7">
        <v>1.3105347935073701E-4</v>
      </c>
      <c r="C3245" s="7">
        <v>0</v>
      </c>
    </row>
    <row r="3246" spans="2:3" x14ac:dyDescent="0.2">
      <c r="B3246" s="7">
        <v>5.00386012066451E-5</v>
      </c>
      <c r="C3246" s="7">
        <v>0</v>
      </c>
    </row>
    <row r="3247" spans="2:3" x14ac:dyDescent="0.2">
      <c r="B3247" s="7">
        <v>8.1014878144092104E-5</v>
      </c>
      <c r="C3247" s="7">
        <v>0</v>
      </c>
    </row>
    <row r="3248" spans="2:3" x14ac:dyDescent="0.2">
      <c r="B3248" s="7">
        <v>4.7655810672995403E-6</v>
      </c>
      <c r="C3248" s="7">
        <v>0</v>
      </c>
    </row>
    <row r="3249" spans="2:3" x14ac:dyDescent="0.2">
      <c r="B3249" s="7">
        <v>0</v>
      </c>
      <c r="C3249" s="7">
        <v>5.4653519458930203E-5</v>
      </c>
    </row>
    <row r="3250" spans="2:3" x14ac:dyDescent="0.2">
      <c r="B3250" s="7">
        <v>0</v>
      </c>
      <c r="C3250" s="7">
        <v>5.9207979413841001E-5</v>
      </c>
    </row>
    <row r="3251" spans="2:3" x14ac:dyDescent="0.2">
      <c r="B3251" s="7">
        <v>8.3397668677741895E-5</v>
      </c>
      <c r="C3251" s="7">
        <v>6.6039669346207295E-5</v>
      </c>
    </row>
    <row r="3252" spans="2:3" x14ac:dyDescent="0.2">
      <c r="B3252" s="7">
        <v>0</v>
      </c>
      <c r="C3252" s="7">
        <v>3.8712909616742197E-5</v>
      </c>
    </row>
    <row r="3253" spans="2:3" x14ac:dyDescent="0.2">
      <c r="B3253" s="7">
        <v>9.7694411879640505E-5</v>
      </c>
      <c r="C3253" s="7">
        <v>0</v>
      </c>
    </row>
    <row r="3254" spans="2:3" x14ac:dyDescent="0.2">
      <c r="B3254" s="7">
        <v>2.6210695870147402E-5</v>
      </c>
      <c r="C3254" s="7">
        <v>0</v>
      </c>
    </row>
    <row r="3255" spans="2:3" x14ac:dyDescent="0.2">
      <c r="B3255" s="7">
        <v>1.19139526682488E-5</v>
      </c>
      <c r="C3255" s="7">
        <v>0</v>
      </c>
    </row>
    <row r="3256" spans="2:3" x14ac:dyDescent="0.2">
      <c r="B3256" s="7">
        <v>0</v>
      </c>
      <c r="C3256" s="7">
        <v>7.28713592785735E-5</v>
      </c>
    </row>
    <row r="3257" spans="2:3" x14ac:dyDescent="0.2">
      <c r="B3257" s="7">
        <v>4.7655810672995403E-6</v>
      </c>
      <c r="C3257" s="7">
        <v>0</v>
      </c>
    </row>
    <row r="3258" spans="2:3" x14ac:dyDescent="0.2">
      <c r="B3258" s="7">
        <v>6.6718134942193494E-5</v>
      </c>
      <c r="C3258" s="7">
        <v>0</v>
      </c>
    </row>
    <row r="3259" spans="2:3" x14ac:dyDescent="0.2">
      <c r="B3259" s="7">
        <v>2.3827905336497701E-6</v>
      </c>
      <c r="C3259" s="7">
        <v>0</v>
      </c>
    </row>
    <row r="3260" spans="2:3" x14ac:dyDescent="0.2">
      <c r="B3260" s="7">
        <v>4.2890229605695802E-5</v>
      </c>
      <c r="C3260" s="7">
        <v>0</v>
      </c>
    </row>
    <row r="3261" spans="2:3" x14ac:dyDescent="0.2">
      <c r="B3261" s="7">
        <v>1.45350222552636E-4</v>
      </c>
      <c r="C3261" s="7">
        <v>2.61881447407374E-4</v>
      </c>
    </row>
    <row r="3262" spans="2:3" x14ac:dyDescent="0.2">
      <c r="B3262" s="7">
        <v>0</v>
      </c>
      <c r="C3262" s="7">
        <v>2.5049529752009699E-5</v>
      </c>
    </row>
    <row r="3263" spans="2:3" x14ac:dyDescent="0.2">
      <c r="B3263" s="7">
        <v>7.0054041689303196E-4</v>
      </c>
      <c r="C3263" s="7">
        <v>5.4198073463439104E-4</v>
      </c>
    </row>
    <row r="3264" spans="2:3" x14ac:dyDescent="0.2">
      <c r="B3264" s="7">
        <v>0</v>
      </c>
      <c r="C3264" s="7">
        <v>1.04752578962949E-4</v>
      </c>
    </row>
    <row r="3265" spans="2:3" x14ac:dyDescent="0.2">
      <c r="B3265" s="7">
        <v>0</v>
      </c>
      <c r="C3265" s="7">
        <v>4.5544599549108497E-6</v>
      </c>
    </row>
    <row r="3266" spans="2:3" x14ac:dyDescent="0.2">
      <c r="B3266" s="7">
        <v>8.8163249745041396E-5</v>
      </c>
      <c r="C3266" s="7">
        <v>0</v>
      </c>
    </row>
    <row r="3267" spans="2:3" x14ac:dyDescent="0.2">
      <c r="B3267" s="7">
        <v>6.9100925475843299E-5</v>
      </c>
      <c r="C3267" s="7">
        <v>0</v>
      </c>
    </row>
    <row r="3268" spans="2:3" x14ac:dyDescent="0.2">
      <c r="B3268" s="7">
        <v>0</v>
      </c>
      <c r="C3268" s="7">
        <v>4.7821829526563903E-5</v>
      </c>
    </row>
    <row r="3269" spans="2:3" x14ac:dyDescent="0.2">
      <c r="B3269" s="7">
        <v>0</v>
      </c>
      <c r="C3269" s="7">
        <v>5.0099059504019302E-5</v>
      </c>
    </row>
    <row r="3270" spans="2:3" x14ac:dyDescent="0.2">
      <c r="B3270" s="7">
        <v>5.4804182273944703E-5</v>
      </c>
      <c r="C3270" s="7">
        <v>1.3435656866987001E-4</v>
      </c>
    </row>
    <row r="3271" spans="2:3" x14ac:dyDescent="0.2">
      <c r="B3271" s="7">
        <v>0</v>
      </c>
      <c r="C3271" s="7">
        <v>2.2772299774554202E-6</v>
      </c>
    </row>
    <row r="3272" spans="2:3" x14ac:dyDescent="0.2">
      <c r="B3272" s="7">
        <v>0</v>
      </c>
      <c r="C3272" s="7">
        <v>1.02475348985494E-4</v>
      </c>
    </row>
    <row r="3273" spans="2:3" x14ac:dyDescent="0.2">
      <c r="B3273" s="7">
        <v>7.2436832222952895E-4</v>
      </c>
      <c r="C3273" s="7">
        <v>8.1297110195158596E-4</v>
      </c>
    </row>
    <row r="3274" spans="2:3" x14ac:dyDescent="0.2">
      <c r="B3274" s="7">
        <v>5.4804182273944703E-5</v>
      </c>
      <c r="C3274" s="7">
        <v>1.11584268895316E-4</v>
      </c>
    </row>
    <row r="3275" spans="2:3" x14ac:dyDescent="0.2">
      <c r="B3275" s="7">
        <v>0</v>
      </c>
      <c r="C3275" s="7">
        <v>6.6039669346207295E-5</v>
      </c>
    </row>
    <row r="3276" spans="2:3" x14ac:dyDescent="0.2">
      <c r="B3276" s="7">
        <v>2.3827905336497701E-6</v>
      </c>
      <c r="C3276" s="7">
        <v>0</v>
      </c>
    </row>
    <row r="3277" spans="2:3" x14ac:dyDescent="0.2">
      <c r="B3277" s="7">
        <v>3.8124648538396302E-5</v>
      </c>
      <c r="C3277" s="7">
        <v>9.1089199098216898E-5</v>
      </c>
    </row>
    <row r="3278" spans="2:3" x14ac:dyDescent="0.2">
      <c r="B3278" s="7">
        <v>2.3827905336497701E-6</v>
      </c>
      <c r="C3278" s="7">
        <v>0</v>
      </c>
    </row>
    <row r="3279" spans="2:3" x14ac:dyDescent="0.2">
      <c r="B3279" s="7">
        <v>0</v>
      </c>
      <c r="C3279" s="7">
        <v>2.2772299774554202E-6</v>
      </c>
    </row>
    <row r="3280" spans="2:3" x14ac:dyDescent="0.2">
      <c r="B3280" s="7">
        <v>0</v>
      </c>
      <c r="C3280" s="7">
        <v>1.16138728850227E-4</v>
      </c>
    </row>
    <row r="3281" spans="2:3" x14ac:dyDescent="0.2">
      <c r="B3281" s="7">
        <v>5.00386012066451E-5</v>
      </c>
      <c r="C3281" s="7">
        <v>0</v>
      </c>
    </row>
    <row r="3282" spans="2:3" x14ac:dyDescent="0.2">
      <c r="B3282" s="7">
        <v>2.3827905336497701E-6</v>
      </c>
      <c r="C3282" s="7">
        <v>0</v>
      </c>
    </row>
    <row r="3283" spans="2:3" x14ac:dyDescent="0.2">
      <c r="B3283" s="7">
        <v>2.3827905336497701E-6</v>
      </c>
      <c r="C3283" s="7">
        <v>0</v>
      </c>
    </row>
    <row r="3284" spans="2:3" x14ac:dyDescent="0.2">
      <c r="B3284" s="7">
        <v>7.1483716009492998E-6</v>
      </c>
      <c r="C3284" s="7">
        <v>0</v>
      </c>
    </row>
    <row r="3285" spans="2:3" x14ac:dyDescent="0.2">
      <c r="B3285" s="7">
        <v>0</v>
      </c>
      <c r="C3285" s="7">
        <v>6.1485209391296401E-5</v>
      </c>
    </row>
    <row r="3286" spans="2:3" x14ac:dyDescent="0.2">
      <c r="B3286" s="7">
        <v>3.5741858004746497E-5</v>
      </c>
      <c r="C3286" s="7">
        <v>0</v>
      </c>
    </row>
    <row r="3287" spans="2:3" x14ac:dyDescent="0.2">
      <c r="B3287" s="7">
        <v>2.1445114802847901E-5</v>
      </c>
      <c r="C3287" s="7">
        <v>0</v>
      </c>
    </row>
    <row r="3288" spans="2:3" x14ac:dyDescent="0.2">
      <c r="B3288" s="7">
        <v>0</v>
      </c>
      <c r="C3288" s="7">
        <v>3.1881219684375897E-5</v>
      </c>
    </row>
    <row r="3289" spans="2:3" x14ac:dyDescent="0.2">
      <c r="B3289" s="7">
        <v>2.74020911369723E-4</v>
      </c>
      <c r="C3289" s="7">
        <v>5.5792134447657895E-4</v>
      </c>
    </row>
    <row r="3290" spans="2:3" x14ac:dyDescent="0.2">
      <c r="B3290" s="7">
        <v>9.5311621345990704E-6</v>
      </c>
      <c r="C3290" s="7">
        <v>0</v>
      </c>
    </row>
    <row r="3291" spans="2:3" x14ac:dyDescent="0.2">
      <c r="B3291" s="7">
        <v>2.3827905336497701E-6</v>
      </c>
      <c r="C3291" s="7">
        <v>0</v>
      </c>
    </row>
    <row r="3292" spans="2:3" x14ac:dyDescent="0.2">
      <c r="B3292" s="7">
        <v>4.2890229605695802E-5</v>
      </c>
      <c r="C3292" s="7">
        <v>0</v>
      </c>
    </row>
    <row r="3293" spans="2:3" x14ac:dyDescent="0.2">
      <c r="B3293" s="7">
        <v>2.3827905336497701E-6</v>
      </c>
      <c r="C3293" s="7">
        <v>0</v>
      </c>
    </row>
    <row r="3294" spans="2:3" x14ac:dyDescent="0.2">
      <c r="B3294" s="7">
        <v>1.9491226565255099E-3</v>
      </c>
      <c r="C3294" s="7">
        <v>2.0859426593491698E-3</v>
      </c>
    </row>
    <row r="3295" spans="2:3" x14ac:dyDescent="0.2">
      <c r="B3295" s="7">
        <v>0</v>
      </c>
      <c r="C3295" s="7">
        <v>5.6930749436385602E-5</v>
      </c>
    </row>
    <row r="3296" spans="2:3" x14ac:dyDescent="0.2">
      <c r="B3296" s="7">
        <v>1.6679533735548401E-4</v>
      </c>
      <c r="C3296" s="7">
        <v>6.6039669346207295E-5</v>
      </c>
    </row>
    <row r="3297" spans="2:3" x14ac:dyDescent="0.2">
      <c r="B3297" s="7">
        <v>2.6210695870147402E-5</v>
      </c>
      <c r="C3297" s="7">
        <v>0</v>
      </c>
    </row>
    <row r="3298" spans="2:3" x14ac:dyDescent="0.2">
      <c r="B3298" s="7">
        <v>2.3827905336497701E-6</v>
      </c>
      <c r="C3298" s="7">
        <v>0</v>
      </c>
    </row>
    <row r="3299" spans="2:3" x14ac:dyDescent="0.2">
      <c r="B3299" s="7">
        <v>2.3827905336497701E-6</v>
      </c>
      <c r="C3299" s="7">
        <v>0</v>
      </c>
    </row>
    <row r="3300" spans="2:3" x14ac:dyDescent="0.2">
      <c r="B3300" s="7">
        <v>2.3827905336497701E-6</v>
      </c>
      <c r="C3300" s="7">
        <v>0</v>
      </c>
    </row>
    <row r="3301" spans="2:3" x14ac:dyDescent="0.2">
      <c r="B3301" s="7">
        <v>0</v>
      </c>
      <c r="C3301" s="7">
        <v>4.3267369571653002E-5</v>
      </c>
    </row>
    <row r="3302" spans="2:3" x14ac:dyDescent="0.2">
      <c r="B3302" s="7">
        <v>0</v>
      </c>
      <c r="C3302" s="7">
        <v>2.2772299774554202E-6</v>
      </c>
    </row>
    <row r="3303" spans="2:3" x14ac:dyDescent="0.2">
      <c r="B3303" s="7">
        <v>2.3827905336497701E-6</v>
      </c>
      <c r="C3303" s="7">
        <v>0</v>
      </c>
    </row>
    <row r="3304" spans="2:3" x14ac:dyDescent="0.2">
      <c r="B3304" s="7">
        <v>3.0976276937446997E-5</v>
      </c>
      <c r="C3304" s="7">
        <v>0</v>
      </c>
    </row>
    <row r="3305" spans="2:3" x14ac:dyDescent="0.2">
      <c r="B3305" s="7">
        <v>3.3359067471096801E-5</v>
      </c>
      <c r="C3305" s="7">
        <v>0</v>
      </c>
    </row>
    <row r="3306" spans="2:3" x14ac:dyDescent="0.2">
      <c r="B3306" s="7">
        <v>0</v>
      </c>
      <c r="C3306" s="7">
        <v>2.5049529752009699E-5</v>
      </c>
    </row>
    <row r="3307" spans="2:3" x14ac:dyDescent="0.2">
      <c r="B3307" s="7">
        <v>0</v>
      </c>
      <c r="C3307" s="7">
        <v>3.8712909616742197E-5</v>
      </c>
    </row>
    <row r="3308" spans="2:3" x14ac:dyDescent="0.2">
      <c r="B3308" s="7">
        <v>0</v>
      </c>
      <c r="C3308" s="7">
        <v>2.2772299774554202E-6</v>
      </c>
    </row>
    <row r="3309" spans="2:3" x14ac:dyDescent="0.2">
      <c r="B3309" s="7">
        <v>0</v>
      </c>
      <c r="C3309" s="7">
        <v>5.4653519458930203E-5</v>
      </c>
    </row>
    <row r="3310" spans="2:3" x14ac:dyDescent="0.2">
      <c r="B3310" s="7">
        <v>2.8593486403797199E-5</v>
      </c>
      <c r="C3310" s="7">
        <v>6.8316899323662701E-5</v>
      </c>
    </row>
    <row r="3311" spans="2:3" x14ac:dyDescent="0.2">
      <c r="B3311" s="7">
        <v>0</v>
      </c>
      <c r="C3311" s="7">
        <v>5.0099059504019302E-5</v>
      </c>
    </row>
    <row r="3312" spans="2:3" x14ac:dyDescent="0.2">
      <c r="B3312" s="7">
        <v>1.90623242691981E-5</v>
      </c>
      <c r="C3312" s="7">
        <v>0</v>
      </c>
    </row>
    <row r="3313" spans="2:3" x14ac:dyDescent="0.2">
      <c r="B3313" s="7">
        <v>2.3827905336497701E-6</v>
      </c>
      <c r="C3313" s="7">
        <v>0</v>
      </c>
    </row>
    <row r="3314" spans="2:3" x14ac:dyDescent="0.2">
      <c r="B3314" s="7">
        <v>4.52730201393456E-5</v>
      </c>
      <c r="C3314" s="7">
        <v>0</v>
      </c>
    </row>
    <row r="3315" spans="2:3" x14ac:dyDescent="0.2">
      <c r="B3315" s="7">
        <v>0</v>
      </c>
      <c r="C3315" s="7">
        <v>2.2772299774554202E-6</v>
      </c>
    </row>
    <row r="3316" spans="2:3" x14ac:dyDescent="0.2">
      <c r="B3316" s="7">
        <v>1.0436622537385999E-3</v>
      </c>
      <c r="C3316" s="7">
        <v>1.07029808940405E-3</v>
      </c>
    </row>
    <row r="3317" spans="2:3" x14ac:dyDescent="0.2">
      <c r="B3317" s="7">
        <v>3.5741858004746497E-5</v>
      </c>
      <c r="C3317" s="7">
        <v>0</v>
      </c>
    </row>
    <row r="3318" spans="2:3" x14ac:dyDescent="0.2">
      <c r="B3318" s="7">
        <v>7.86320876104423E-5</v>
      </c>
      <c r="C3318" s="7">
        <v>0</v>
      </c>
    </row>
    <row r="3319" spans="2:3" x14ac:dyDescent="0.2">
      <c r="B3319" s="7">
        <v>4.05074390720461E-5</v>
      </c>
      <c r="C3319" s="7">
        <v>6.3762439368751793E-5</v>
      </c>
    </row>
    <row r="3320" spans="2:3" x14ac:dyDescent="0.2">
      <c r="B3320" s="7">
        <v>0</v>
      </c>
      <c r="C3320" s="7">
        <v>3.1881219684375897E-5</v>
      </c>
    </row>
    <row r="3321" spans="2:3" x14ac:dyDescent="0.2">
      <c r="B3321" s="7">
        <v>0</v>
      </c>
      <c r="C3321" s="7">
        <v>2.2772299774554202E-6</v>
      </c>
    </row>
    <row r="3322" spans="2:3" x14ac:dyDescent="0.2">
      <c r="B3322" s="7">
        <v>7.6249297076792604E-5</v>
      </c>
      <c r="C3322" s="7">
        <v>5.2376289481474702E-5</v>
      </c>
    </row>
    <row r="3323" spans="2:3" x14ac:dyDescent="0.2">
      <c r="B3323" s="7">
        <v>0</v>
      </c>
      <c r="C3323" s="7">
        <v>5.0099059504019302E-5</v>
      </c>
    </row>
    <row r="3324" spans="2:3" x14ac:dyDescent="0.2">
      <c r="B3324" s="7">
        <v>8.8163249745041396E-5</v>
      </c>
      <c r="C3324" s="7">
        <v>0</v>
      </c>
    </row>
    <row r="3325" spans="2:3" x14ac:dyDescent="0.2">
      <c r="B3325" s="7">
        <v>2.00154404826581E-4</v>
      </c>
      <c r="C3325" s="7">
        <v>0</v>
      </c>
    </row>
    <row r="3326" spans="2:3" x14ac:dyDescent="0.2">
      <c r="B3326" s="7">
        <v>5.4804182273944703E-5</v>
      </c>
      <c r="C3326" s="7">
        <v>0</v>
      </c>
    </row>
    <row r="3327" spans="2:3" x14ac:dyDescent="0.2">
      <c r="B3327" s="7">
        <v>0</v>
      </c>
      <c r="C3327" s="7">
        <v>1.00198119008039E-4</v>
      </c>
    </row>
    <row r="3328" spans="2:3" x14ac:dyDescent="0.2">
      <c r="B3328" s="7">
        <v>0</v>
      </c>
      <c r="C3328" s="7">
        <v>2.2772299774554202E-6</v>
      </c>
    </row>
    <row r="3329" spans="2:3" x14ac:dyDescent="0.2">
      <c r="B3329" s="7">
        <v>5.00386012066451E-5</v>
      </c>
      <c r="C3329" s="7">
        <v>0</v>
      </c>
    </row>
    <row r="3330" spans="2:3" x14ac:dyDescent="0.2">
      <c r="B3330" s="7">
        <v>0</v>
      </c>
      <c r="C3330" s="7">
        <v>8.6534739143306099E-5</v>
      </c>
    </row>
    <row r="3331" spans="2:3" x14ac:dyDescent="0.2">
      <c r="B3331" s="7">
        <v>3.8124648538396302E-5</v>
      </c>
      <c r="C3331" s="7">
        <v>0</v>
      </c>
    </row>
    <row r="3332" spans="2:3" x14ac:dyDescent="0.2">
      <c r="B3332" s="7">
        <v>4.05074390720461E-5</v>
      </c>
      <c r="C3332" s="7">
        <v>0</v>
      </c>
    </row>
    <row r="3333" spans="2:3" x14ac:dyDescent="0.2">
      <c r="B3333" s="7">
        <v>0</v>
      </c>
      <c r="C3333" s="7">
        <v>8.1980279188395206E-5</v>
      </c>
    </row>
    <row r="3334" spans="2:3" x14ac:dyDescent="0.2">
      <c r="B3334" s="7">
        <v>0</v>
      </c>
      <c r="C3334" s="7">
        <v>2.2772299774554202E-6</v>
      </c>
    </row>
    <row r="3335" spans="2:3" x14ac:dyDescent="0.2">
      <c r="B3335" s="7">
        <v>3.8124648538396302E-5</v>
      </c>
      <c r="C3335" s="7">
        <v>0</v>
      </c>
    </row>
    <row r="3336" spans="2:3" x14ac:dyDescent="0.2">
      <c r="B3336" s="7">
        <v>1.42967432018986E-5</v>
      </c>
      <c r="C3336" s="7">
        <v>0</v>
      </c>
    </row>
    <row r="3337" spans="2:3" x14ac:dyDescent="0.2">
      <c r="B3337" s="7">
        <v>2.8593486403797199E-5</v>
      </c>
      <c r="C3337" s="7">
        <v>0</v>
      </c>
    </row>
    <row r="3338" spans="2:3" x14ac:dyDescent="0.2">
      <c r="B3338" s="7">
        <v>1.19139526682488E-5</v>
      </c>
      <c r="C3338" s="7">
        <v>0</v>
      </c>
    </row>
    <row r="3339" spans="2:3" x14ac:dyDescent="0.2">
      <c r="B3339" s="7">
        <v>8.3397668677741895E-5</v>
      </c>
      <c r="C3339" s="7">
        <v>0</v>
      </c>
    </row>
    <row r="3340" spans="2:3" x14ac:dyDescent="0.2">
      <c r="B3340" s="7">
        <v>1.64412546821834E-4</v>
      </c>
      <c r="C3340" s="7">
        <v>1.02475348985494E-4</v>
      </c>
    </row>
    <row r="3341" spans="2:3" x14ac:dyDescent="0.2">
      <c r="B3341" s="7">
        <v>8.3397668677741895E-5</v>
      </c>
      <c r="C3341" s="7">
        <v>0</v>
      </c>
    </row>
    <row r="3342" spans="2:3" x14ac:dyDescent="0.2">
      <c r="B3342" s="7">
        <v>0</v>
      </c>
      <c r="C3342" s="7">
        <v>2.9603989706920501E-5</v>
      </c>
    </row>
    <row r="3343" spans="2:3" x14ac:dyDescent="0.2">
      <c r="B3343" s="7">
        <v>0</v>
      </c>
      <c r="C3343" s="7">
        <v>1.4346548857969201E-4</v>
      </c>
    </row>
    <row r="3344" spans="2:3" x14ac:dyDescent="0.2">
      <c r="B3344" s="7">
        <v>7.1483716009492995E-5</v>
      </c>
      <c r="C3344" s="7">
        <v>0</v>
      </c>
    </row>
    <row r="3345" spans="2:3" x14ac:dyDescent="0.2">
      <c r="B3345" s="7">
        <v>1.90623242691981E-5</v>
      </c>
      <c r="C3345" s="7">
        <v>1.8217839819643399E-5</v>
      </c>
    </row>
    <row r="3346" spans="2:3" x14ac:dyDescent="0.2">
      <c r="B3346" s="7">
        <v>0</v>
      </c>
      <c r="C3346" s="7">
        <v>2.2772299774554202E-6</v>
      </c>
    </row>
    <row r="3347" spans="2:3" x14ac:dyDescent="0.2">
      <c r="B3347" s="7">
        <v>2.3827905336497701E-6</v>
      </c>
      <c r="C3347" s="7">
        <v>0</v>
      </c>
    </row>
    <row r="3348" spans="2:3" x14ac:dyDescent="0.2">
      <c r="B3348" s="7">
        <v>4.52730201393456E-5</v>
      </c>
      <c r="C3348" s="7">
        <v>0</v>
      </c>
    </row>
    <row r="3349" spans="2:3" x14ac:dyDescent="0.2">
      <c r="B3349" s="7">
        <v>5.2897949847024799E-4</v>
      </c>
      <c r="C3349" s="7">
        <v>5.6703026438639998E-4</v>
      </c>
    </row>
    <row r="3350" spans="2:3" x14ac:dyDescent="0.2">
      <c r="B3350" s="7">
        <v>1.09608364547889E-4</v>
      </c>
      <c r="C3350" s="7">
        <v>0</v>
      </c>
    </row>
    <row r="3351" spans="2:3" x14ac:dyDescent="0.2">
      <c r="B3351" s="7">
        <v>0</v>
      </c>
      <c r="C3351" s="7">
        <v>1.02475348985494E-4</v>
      </c>
    </row>
    <row r="3352" spans="2:3" x14ac:dyDescent="0.2">
      <c r="B3352" s="7">
        <v>2.3827905336497701E-6</v>
      </c>
      <c r="C3352" s="7">
        <v>0</v>
      </c>
    </row>
    <row r="3353" spans="2:3" x14ac:dyDescent="0.2">
      <c r="B3353" s="7">
        <v>8.4112505837836797E-4</v>
      </c>
      <c r="C3353" s="7">
        <v>7.4465420262792299E-4</v>
      </c>
    </row>
    <row r="3354" spans="2:3" x14ac:dyDescent="0.2">
      <c r="B3354" s="7">
        <v>5.9569763341244203E-5</v>
      </c>
      <c r="C3354" s="7">
        <v>0</v>
      </c>
    </row>
    <row r="3355" spans="2:3" x14ac:dyDescent="0.2">
      <c r="B3355" s="7">
        <v>8.9592924065231303E-4</v>
      </c>
      <c r="C3355" s="7">
        <v>1.3230706169016001E-3</v>
      </c>
    </row>
    <row r="3356" spans="2:3" x14ac:dyDescent="0.2">
      <c r="B3356" s="7">
        <v>1.14373945615189E-4</v>
      </c>
      <c r="C3356" s="7">
        <v>3.6663402637032299E-4</v>
      </c>
    </row>
    <row r="3357" spans="2:3" x14ac:dyDescent="0.2">
      <c r="B3357" s="7">
        <v>2.3827905336497701E-6</v>
      </c>
      <c r="C3357" s="7">
        <v>0</v>
      </c>
    </row>
    <row r="3358" spans="2:3" x14ac:dyDescent="0.2">
      <c r="B3358" s="7">
        <v>5.7186972807594399E-5</v>
      </c>
      <c r="C3358" s="7">
        <v>0</v>
      </c>
    </row>
    <row r="3359" spans="2:3" x14ac:dyDescent="0.2">
      <c r="B3359" s="7">
        <v>2.4781021549957598E-4</v>
      </c>
      <c r="C3359" s="7">
        <v>2.7326759729465102E-4</v>
      </c>
    </row>
    <row r="3360" spans="2:3" x14ac:dyDescent="0.2">
      <c r="B3360" s="7">
        <v>2.3827905336497701E-6</v>
      </c>
      <c r="C3360" s="7">
        <v>0</v>
      </c>
    </row>
    <row r="3361" spans="2:3" x14ac:dyDescent="0.2">
      <c r="B3361" s="7">
        <v>1.6679533735548401E-5</v>
      </c>
      <c r="C3361" s="7">
        <v>0</v>
      </c>
    </row>
    <row r="3362" spans="2:3" x14ac:dyDescent="0.2">
      <c r="B3362" s="7">
        <v>2.3827905336497699E-5</v>
      </c>
      <c r="C3362" s="7">
        <v>0</v>
      </c>
    </row>
    <row r="3363" spans="2:3" x14ac:dyDescent="0.2">
      <c r="B3363" s="7">
        <v>3.8124648538396302E-5</v>
      </c>
      <c r="C3363" s="7">
        <v>0</v>
      </c>
    </row>
    <row r="3364" spans="2:3" x14ac:dyDescent="0.2">
      <c r="B3364" s="7">
        <v>0</v>
      </c>
      <c r="C3364" s="7">
        <v>5.9207979413841001E-5</v>
      </c>
    </row>
    <row r="3365" spans="2:3" x14ac:dyDescent="0.2">
      <c r="B3365" s="7">
        <v>0</v>
      </c>
      <c r="C3365" s="7">
        <v>1.02475348985494E-4</v>
      </c>
    </row>
    <row r="3366" spans="2:3" x14ac:dyDescent="0.2">
      <c r="B3366" s="7">
        <v>1.1675673614883899E-4</v>
      </c>
      <c r="C3366" s="7">
        <v>6.8316899323662701E-5</v>
      </c>
    </row>
    <row r="3367" spans="2:3" x14ac:dyDescent="0.2">
      <c r="B3367" s="7">
        <v>1.90623242691981E-5</v>
      </c>
      <c r="C3367" s="7">
        <v>0</v>
      </c>
    </row>
    <row r="3368" spans="2:3" x14ac:dyDescent="0.2">
      <c r="B3368" s="7">
        <v>0</v>
      </c>
      <c r="C3368" s="7">
        <v>1.20693188805137E-4</v>
      </c>
    </row>
    <row r="3369" spans="2:3" x14ac:dyDescent="0.2">
      <c r="B3369" s="7">
        <v>1.6822501167567401E-3</v>
      </c>
      <c r="C3369" s="7">
        <v>1.9401999407920199E-3</v>
      </c>
    </row>
    <row r="3370" spans="2:3" x14ac:dyDescent="0.2">
      <c r="B3370" s="7">
        <v>4.52730201393456E-5</v>
      </c>
      <c r="C3370" s="7">
        <v>0</v>
      </c>
    </row>
    <row r="3371" spans="2:3" x14ac:dyDescent="0.2">
      <c r="B3371" s="7">
        <v>4.2890229605695802E-5</v>
      </c>
      <c r="C3371" s="7">
        <v>0</v>
      </c>
    </row>
    <row r="3372" spans="2:3" x14ac:dyDescent="0.2">
      <c r="B3372" s="7">
        <v>8.1014878144092104E-5</v>
      </c>
      <c r="C3372" s="7">
        <v>0</v>
      </c>
    </row>
    <row r="3373" spans="2:3" x14ac:dyDescent="0.2">
      <c r="B3373" s="7">
        <v>0</v>
      </c>
      <c r="C3373" s="7">
        <v>4.0990139594197603E-5</v>
      </c>
    </row>
    <row r="3374" spans="2:3" x14ac:dyDescent="0.2">
      <c r="B3374" s="7">
        <v>0</v>
      </c>
      <c r="C3374" s="7">
        <v>6.8316899323662702E-6</v>
      </c>
    </row>
    <row r="3375" spans="2:3" x14ac:dyDescent="0.2">
      <c r="B3375" s="7">
        <v>3.0976276937446997E-5</v>
      </c>
      <c r="C3375" s="7">
        <v>0</v>
      </c>
    </row>
    <row r="3376" spans="2:3" x14ac:dyDescent="0.2">
      <c r="B3376" s="7">
        <v>4.7655810672995403E-6</v>
      </c>
      <c r="C3376" s="7">
        <v>0</v>
      </c>
    </row>
    <row r="3377" spans="2:3" x14ac:dyDescent="0.2">
      <c r="B3377" s="7">
        <v>3.5741858004746497E-5</v>
      </c>
      <c r="C3377" s="7">
        <v>0</v>
      </c>
    </row>
    <row r="3378" spans="2:3" x14ac:dyDescent="0.2">
      <c r="B3378" s="7">
        <v>7.86320876104423E-5</v>
      </c>
      <c r="C3378" s="7">
        <v>0</v>
      </c>
    </row>
    <row r="3379" spans="2:3" x14ac:dyDescent="0.2">
      <c r="B3379" s="7">
        <v>1.0722557401423999E-4</v>
      </c>
      <c r="C3379" s="7">
        <v>0</v>
      </c>
    </row>
    <row r="3380" spans="2:3" x14ac:dyDescent="0.2">
      <c r="B3380" s="7">
        <v>7.1483716009492995E-5</v>
      </c>
      <c r="C3380" s="7">
        <v>0</v>
      </c>
    </row>
    <row r="3381" spans="2:3" x14ac:dyDescent="0.2">
      <c r="B3381" s="7">
        <v>4.05074390720461E-5</v>
      </c>
      <c r="C3381" s="7">
        <v>0</v>
      </c>
    </row>
    <row r="3382" spans="2:3" x14ac:dyDescent="0.2">
      <c r="B3382" s="7">
        <v>6.4335344408543703E-5</v>
      </c>
      <c r="C3382" s="7">
        <v>1.79901168218978E-4</v>
      </c>
    </row>
    <row r="3383" spans="2:3" x14ac:dyDescent="0.2">
      <c r="B3383" s="7">
        <v>0</v>
      </c>
      <c r="C3383" s="7">
        <v>2.2772299774554202E-6</v>
      </c>
    </row>
    <row r="3384" spans="2:3" x14ac:dyDescent="0.2">
      <c r="B3384" s="7">
        <v>0</v>
      </c>
      <c r="C3384" s="7">
        <v>3.6435679639286797E-5</v>
      </c>
    </row>
    <row r="3385" spans="2:3" x14ac:dyDescent="0.2">
      <c r="B3385" s="7">
        <v>0</v>
      </c>
      <c r="C3385" s="7">
        <v>5.4653519458930203E-5</v>
      </c>
    </row>
    <row r="3386" spans="2:3" x14ac:dyDescent="0.2">
      <c r="B3386" s="7">
        <v>0</v>
      </c>
      <c r="C3386" s="7">
        <v>1.41188258602236E-4</v>
      </c>
    </row>
    <row r="3387" spans="2:3" x14ac:dyDescent="0.2">
      <c r="B3387" s="7">
        <v>3.8124648538396302E-5</v>
      </c>
      <c r="C3387" s="7">
        <v>0</v>
      </c>
    </row>
    <row r="3388" spans="2:3" x14ac:dyDescent="0.2">
      <c r="B3388" s="7">
        <v>0</v>
      </c>
      <c r="C3388" s="7">
        <v>2.2772299774554201E-5</v>
      </c>
    </row>
    <row r="3389" spans="2:3" x14ac:dyDescent="0.2">
      <c r="B3389" s="7">
        <v>2.4590398307265601E-3</v>
      </c>
      <c r="C3389" s="7">
        <v>2.3956459362831101E-3</v>
      </c>
    </row>
    <row r="3390" spans="2:3" x14ac:dyDescent="0.2">
      <c r="B3390" s="7">
        <v>3.0976276937446997E-5</v>
      </c>
      <c r="C3390" s="7">
        <v>0</v>
      </c>
    </row>
    <row r="3391" spans="2:3" x14ac:dyDescent="0.2">
      <c r="B3391" s="7">
        <v>4.2890229605695802E-5</v>
      </c>
      <c r="C3391" s="7">
        <v>0</v>
      </c>
    </row>
    <row r="3392" spans="2:3" x14ac:dyDescent="0.2">
      <c r="B3392" s="7">
        <v>0</v>
      </c>
      <c r="C3392" s="7">
        <v>2.2772299774554202E-6</v>
      </c>
    </row>
    <row r="3393" spans="2:3" x14ac:dyDescent="0.2">
      <c r="B3393" s="7">
        <v>4.21753924456009E-4</v>
      </c>
      <c r="C3393" s="7">
        <v>4.3267369571653002E-4</v>
      </c>
    </row>
    <row r="3394" spans="2:3" x14ac:dyDescent="0.2">
      <c r="B3394" s="7">
        <v>0</v>
      </c>
      <c r="C3394" s="7">
        <v>4.7821829526563903E-5</v>
      </c>
    </row>
    <row r="3395" spans="2:3" x14ac:dyDescent="0.2">
      <c r="B3395" s="7">
        <v>2.8593486403797199E-5</v>
      </c>
      <c r="C3395" s="7">
        <v>0</v>
      </c>
    </row>
    <row r="3396" spans="2:3" x14ac:dyDescent="0.2">
      <c r="B3396" s="7">
        <v>2.3827905336497701E-6</v>
      </c>
      <c r="C3396" s="7">
        <v>0</v>
      </c>
    </row>
    <row r="3397" spans="2:3" x14ac:dyDescent="0.2">
      <c r="B3397" s="7">
        <v>2.8593486403797199E-5</v>
      </c>
      <c r="C3397" s="7">
        <v>0</v>
      </c>
    </row>
    <row r="3398" spans="2:3" x14ac:dyDescent="0.2">
      <c r="B3398" s="7">
        <v>1.09608364547889E-4</v>
      </c>
      <c r="C3398" s="7">
        <v>0</v>
      </c>
    </row>
    <row r="3399" spans="2:3" x14ac:dyDescent="0.2">
      <c r="B3399" s="7">
        <v>4.7655810672995403E-6</v>
      </c>
      <c r="C3399" s="7">
        <v>0</v>
      </c>
    </row>
    <row r="3400" spans="2:3" x14ac:dyDescent="0.2">
      <c r="B3400" s="7">
        <v>3.6218416111476502E-4</v>
      </c>
      <c r="C3400" s="7">
        <v>9.7920889030583198E-5</v>
      </c>
    </row>
    <row r="3401" spans="2:3" x14ac:dyDescent="0.2">
      <c r="B3401" s="7">
        <v>0</v>
      </c>
      <c r="C3401" s="7">
        <v>5.2376289481474702E-5</v>
      </c>
    </row>
    <row r="3402" spans="2:3" x14ac:dyDescent="0.2">
      <c r="B3402" s="7">
        <v>5.9569763341244203E-5</v>
      </c>
      <c r="C3402" s="7">
        <v>1.54851638466969E-4</v>
      </c>
    </row>
    <row r="3403" spans="2:3" x14ac:dyDescent="0.2">
      <c r="B3403" s="7">
        <v>0</v>
      </c>
      <c r="C3403" s="7">
        <v>3.4158449661831398E-5</v>
      </c>
    </row>
    <row r="3404" spans="2:3" x14ac:dyDescent="0.2">
      <c r="B3404" s="7">
        <v>3.0976276937446997E-5</v>
      </c>
      <c r="C3404" s="7">
        <v>3.4158449661831398E-5</v>
      </c>
    </row>
    <row r="3405" spans="2:3" x14ac:dyDescent="0.2">
      <c r="B3405" s="7">
        <v>7.3866506543142799E-5</v>
      </c>
      <c r="C3405" s="7">
        <v>0</v>
      </c>
    </row>
    <row r="3406" spans="2:3" x14ac:dyDescent="0.2">
      <c r="B3406" s="7">
        <v>0</v>
      </c>
      <c r="C3406" s="7">
        <v>7.7425819233484393E-5</v>
      </c>
    </row>
    <row r="3407" spans="2:3" x14ac:dyDescent="0.2">
      <c r="B3407" s="7">
        <v>1.5249859415358499E-4</v>
      </c>
      <c r="C3407" s="7">
        <v>3.8712909616742197E-5</v>
      </c>
    </row>
    <row r="3408" spans="2:3" x14ac:dyDescent="0.2">
      <c r="B3408" s="7">
        <v>0</v>
      </c>
      <c r="C3408" s="7">
        <v>2.2772299774554202E-6</v>
      </c>
    </row>
    <row r="3409" spans="2:3" x14ac:dyDescent="0.2">
      <c r="B3409" s="7">
        <v>0</v>
      </c>
      <c r="C3409" s="7">
        <v>1.0930703891786E-4</v>
      </c>
    </row>
    <row r="3410" spans="2:3" x14ac:dyDescent="0.2">
      <c r="B3410" s="7">
        <v>1.19139526682488E-5</v>
      </c>
      <c r="C3410" s="7">
        <v>0</v>
      </c>
    </row>
    <row r="3411" spans="2:3" x14ac:dyDescent="0.2">
      <c r="B3411" s="7">
        <v>2.3827905336497701E-6</v>
      </c>
      <c r="C3411" s="7">
        <v>0</v>
      </c>
    </row>
    <row r="3412" spans="2:3" x14ac:dyDescent="0.2">
      <c r="B3412" s="7">
        <v>1.6679533735548401E-4</v>
      </c>
      <c r="C3412" s="7">
        <v>0</v>
      </c>
    </row>
    <row r="3413" spans="2:3" x14ac:dyDescent="0.2">
      <c r="B3413" s="7">
        <v>0</v>
      </c>
      <c r="C3413" s="7">
        <v>3.4158449661831398E-5</v>
      </c>
    </row>
    <row r="3414" spans="2:3" x14ac:dyDescent="0.2">
      <c r="B3414" s="7">
        <v>0</v>
      </c>
      <c r="C3414" s="7">
        <v>4.3267369571653002E-5</v>
      </c>
    </row>
    <row r="3415" spans="2:3" x14ac:dyDescent="0.2">
      <c r="B3415" s="7">
        <v>4.7655810672995403E-6</v>
      </c>
      <c r="C3415" s="7">
        <v>0</v>
      </c>
    </row>
    <row r="3416" spans="2:3" x14ac:dyDescent="0.2">
      <c r="B3416" s="7">
        <v>3.3359067471096801E-5</v>
      </c>
      <c r="C3416" s="7">
        <v>0</v>
      </c>
    </row>
    <row r="3417" spans="2:3" x14ac:dyDescent="0.2">
      <c r="B3417" s="7">
        <v>5.2421391740294898E-5</v>
      </c>
      <c r="C3417" s="7">
        <v>0</v>
      </c>
    </row>
    <row r="3418" spans="2:3" x14ac:dyDescent="0.2">
      <c r="B3418" s="7">
        <v>1.90623242691981E-5</v>
      </c>
      <c r="C3418" s="7">
        <v>0</v>
      </c>
    </row>
    <row r="3419" spans="2:3" x14ac:dyDescent="0.2">
      <c r="B3419" s="7">
        <v>5.7186972807594399E-5</v>
      </c>
      <c r="C3419" s="7">
        <v>0</v>
      </c>
    </row>
    <row r="3420" spans="2:3" x14ac:dyDescent="0.2">
      <c r="B3420" s="7">
        <v>0</v>
      </c>
      <c r="C3420" s="7">
        <v>5.9207979413841001E-5</v>
      </c>
    </row>
    <row r="3421" spans="2:3" x14ac:dyDescent="0.2">
      <c r="B3421" s="7">
        <v>2.6210695870147402E-5</v>
      </c>
      <c r="C3421" s="7">
        <v>0</v>
      </c>
    </row>
    <row r="3422" spans="2:3" x14ac:dyDescent="0.2">
      <c r="B3422" s="7">
        <v>3.8124648538396302E-5</v>
      </c>
      <c r="C3422" s="7">
        <v>0</v>
      </c>
    </row>
    <row r="3423" spans="2:3" x14ac:dyDescent="0.2">
      <c r="B3423" s="7">
        <v>1.2390510774978799E-4</v>
      </c>
      <c r="C3423" s="7">
        <v>0</v>
      </c>
    </row>
    <row r="3424" spans="2:3" x14ac:dyDescent="0.2">
      <c r="B3424" s="7">
        <v>0</v>
      </c>
      <c r="C3424" s="7">
        <v>8.8811969120761506E-5</v>
      </c>
    </row>
    <row r="3425" spans="2:3" x14ac:dyDescent="0.2">
      <c r="B3425" s="7">
        <v>0</v>
      </c>
      <c r="C3425" s="7">
        <v>9.1089199098216898E-5</v>
      </c>
    </row>
    <row r="3426" spans="2:3" x14ac:dyDescent="0.2">
      <c r="B3426" s="7">
        <v>4.2890229605695802E-5</v>
      </c>
      <c r="C3426" s="7">
        <v>0</v>
      </c>
    </row>
    <row r="3427" spans="2:3" x14ac:dyDescent="0.2">
      <c r="B3427" s="7">
        <v>0</v>
      </c>
      <c r="C3427" s="7">
        <v>1.8217839819643399E-5</v>
      </c>
    </row>
    <row r="3428" spans="2:3" x14ac:dyDescent="0.2">
      <c r="B3428" s="7">
        <v>4.2890229605695802E-5</v>
      </c>
      <c r="C3428" s="7">
        <v>0</v>
      </c>
    </row>
    <row r="3429" spans="2:3" x14ac:dyDescent="0.2">
      <c r="B3429" s="7">
        <v>1.1199115508153901E-4</v>
      </c>
      <c r="C3429" s="7">
        <v>0</v>
      </c>
    </row>
    <row r="3430" spans="2:3" x14ac:dyDescent="0.2">
      <c r="B3430" s="7">
        <v>4.7655810672995398E-5</v>
      </c>
      <c r="C3430" s="7">
        <v>0</v>
      </c>
    </row>
    <row r="3431" spans="2:3" x14ac:dyDescent="0.2">
      <c r="B3431" s="7">
        <v>0</v>
      </c>
      <c r="C3431" s="7">
        <v>6.6039669346207295E-5</v>
      </c>
    </row>
    <row r="3432" spans="2:3" x14ac:dyDescent="0.2">
      <c r="B3432" s="7">
        <v>0</v>
      </c>
      <c r="C3432" s="7">
        <v>4.5544599549108497E-6</v>
      </c>
    </row>
    <row r="3433" spans="2:3" x14ac:dyDescent="0.2">
      <c r="B3433" s="7">
        <v>0</v>
      </c>
      <c r="C3433" s="7">
        <v>6.8316899323662702E-6</v>
      </c>
    </row>
    <row r="3434" spans="2:3" x14ac:dyDescent="0.2">
      <c r="B3434" s="7">
        <v>0</v>
      </c>
      <c r="C3434" s="7">
        <v>4.0990139594197603E-5</v>
      </c>
    </row>
    <row r="3435" spans="2:3" x14ac:dyDescent="0.2">
      <c r="B3435" s="7">
        <v>1.38201850951687E-4</v>
      </c>
      <c r="C3435" s="7">
        <v>0</v>
      </c>
    </row>
    <row r="3436" spans="2:3" x14ac:dyDescent="0.2">
      <c r="B3436" s="7">
        <v>0</v>
      </c>
      <c r="C3436" s="7">
        <v>1.02475348985494E-4</v>
      </c>
    </row>
    <row r="3437" spans="2:3" x14ac:dyDescent="0.2">
      <c r="B3437" s="7">
        <v>1.0007720241329E-4</v>
      </c>
      <c r="C3437" s="7">
        <v>0</v>
      </c>
    </row>
    <row r="3438" spans="2:3" x14ac:dyDescent="0.2">
      <c r="B3438" s="7">
        <v>7.6249297076792604E-5</v>
      </c>
      <c r="C3438" s="7">
        <v>0</v>
      </c>
    </row>
    <row r="3439" spans="2:3" x14ac:dyDescent="0.2">
      <c r="B3439" s="7">
        <v>0</v>
      </c>
      <c r="C3439" s="7">
        <v>4.5544599549108503E-5</v>
      </c>
    </row>
    <row r="3440" spans="2:3" x14ac:dyDescent="0.2">
      <c r="B3440" s="7">
        <v>1.42967432018986E-5</v>
      </c>
      <c r="C3440" s="7">
        <v>0</v>
      </c>
    </row>
    <row r="3441" spans="2:3" x14ac:dyDescent="0.2">
      <c r="B3441" s="7">
        <v>0</v>
      </c>
      <c r="C3441" s="7">
        <v>3.1881219684375897E-5</v>
      </c>
    </row>
    <row r="3442" spans="2:3" x14ac:dyDescent="0.2">
      <c r="B3442" s="7">
        <v>0</v>
      </c>
      <c r="C3442" s="7">
        <v>1.13861498872771E-5</v>
      </c>
    </row>
    <row r="3443" spans="2:3" x14ac:dyDescent="0.2">
      <c r="B3443" s="7">
        <v>0</v>
      </c>
      <c r="C3443" s="7">
        <v>2.2772299774554202E-6</v>
      </c>
    </row>
    <row r="3444" spans="2:3" x14ac:dyDescent="0.2">
      <c r="B3444" s="7">
        <v>0</v>
      </c>
      <c r="C3444" s="7">
        <v>4.3267369571653002E-5</v>
      </c>
    </row>
    <row r="3445" spans="2:3" x14ac:dyDescent="0.2">
      <c r="B3445" s="7">
        <v>8.1014878144092104E-5</v>
      </c>
      <c r="C3445" s="7">
        <v>0</v>
      </c>
    </row>
    <row r="3446" spans="2:3" x14ac:dyDescent="0.2">
      <c r="B3446" s="7">
        <v>0</v>
      </c>
      <c r="C3446" s="7">
        <v>8.1980279188395206E-5</v>
      </c>
    </row>
    <row r="3447" spans="2:3" x14ac:dyDescent="0.2">
      <c r="B3447" s="7">
        <v>1.7632649949008301E-4</v>
      </c>
      <c r="C3447" s="7">
        <v>5.2376289481474702E-5</v>
      </c>
    </row>
    <row r="3448" spans="2:3" x14ac:dyDescent="0.2">
      <c r="B3448" s="7">
        <v>0</v>
      </c>
      <c r="C3448" s="7">
        <v>7.28713592785735E-5</v>
      </c>
    </row>
    <row r="3449" spans="2:3" x14ac:dyDescent="0.2">
      <c r="B3449" s="7">
        <v>0</v>
      </c>
      <c r="C3449" s="7">
        <v>1.54851638466969E-4</v>
      </c>
    </row>
    <row r="3450" spans="2:3" x14ac:dyDescent="0.2">
      <c r="B3450" s="7">
        <v>2.3827905336497701E-6</v>
      </c>
      <c r="C3450" s="7">
        <v>0</v>
      </c>
    </row>
    <row r="3451" spans="2:3" x14ac:dyDescent="0.2">
      <c r="B3451" s="7">
        <v>4.2890229605695802E-5</v>
      </c>
      <c r="C3451" s="7">
        <v>0</v>
      </c>
    </row>
    <row r="3452" spans="2:3" x14ac:dyDescent="0.2">
      <c r="B3452" s="7">
        <v>6.4335344408543703E-5</v>
      </c>
      <c r="C3452" s="7">
        <v>0</v>
      </c>
    </row>
    <row r="3453" spans="2:3" x14ac:dyDescent="0.2">
      <c r="B3453" s="7">
        <v>0</v>
      </c>
      <c r="C3453" s="7">
        <v>4.0990139594197603E-5</v>
      </c>
    </row>
    <row r="3454" spans="2:3" x14ac:dyDescent="0.2">
      <c r="B3454" s="7">
        <v>8.0300040983997197E-4</v>
      </c>
      <c r="C3454" s="7">
        <v>7.1732744289845795E-4</v>
      </c>
    </row>
    <row r="3455" spans="2:3" x14ac:dyDescent="0.2">
      <c r="B3455" s="7">
        <v>4.2890229605695802E-5</v>
      </c>
      <c r="C3455" s="7">
        <v>0</v>
      </c>
    </row>
    <row r="3456" spans="2:3" x14ac:dyDescent="0.2">
      <c r="B3456" s="7">
        <v>0</v>
      </c>
      <c r="C3456" s="7">
        <v>7.9703049210939799E-5</v>
      </c>
    </row>
    <row r="3457" spans="2:3" x14ac:dyDescent="0.2">
      <c r="B3457" s="7">
        <v>1.90623242691981E-5</v>
      </c>
      <c r="C3457" s="7">
        <v>0</v>
      </c>
    </row>
    <row r="3458" spans="2:3" x14ac:dyDescent="0.2">
      <c r="B3458" s="7">
        <v>2.3827905336497701E-6</v>
      </c>
      <c r="C3458" s="7">
        <v>0</v>
      </c>
    </row>
    <row r="3459" spans="2:3" x14ac:dyDescent="0.2">
      <c r="B3459" s="7">
        <v>2.1445114802847901E-5</v>
      </c>
      <c r="C3459" s="7">
        <v>0</v>
      </c>
    </row>
    <row r="3460" spans="2:3" x14ac:dyDescent="0.2">
      <c r="B3460" s="7">
        <v>0</v>
      </c>
      <c r="C3460" s="7">
        <v>2.5049529752009699E-5</v>
      </c>
    </row>
    <row r="3461" spans="2:3" x14ac:dyDescent="0.2">
      <c r="B3461" s="7">
        <v>9.2928830812341004E-5</v>
      </c>
      <c r="C3461" s="7">
        <v>0</v>
      </c>
    </row>
    <row r="3462" spans="2:3" x14ac:dyDescent="0.2">
      <c r="B3462" s="7">
        <v>2.6210695870147402E-5</v>
      </c>
      <c r="C3462" s="7">
        <v>0</v>
      </c>
    </row>
    <row r="3463" spans="2:3" x14ac:dyDescent="0.2">
      <c r="B3463" s="7">
        <v>1.8109208055738199E-4</v>
      </c>
      <c r="C3463" s="7">
        <v>0</v>
      </c>
    </row>
    <row r="3464" spans="2:3" x14ac:dyDescent="0.2">
      <c r="B3464" s="7">
        <v>0</v>
      </c>
      <c r="C3464" s="7">
        <v>5.4653519458930203E-5</v>
      </c>
    </row>
    <row r="3465" spans="2:3" x14ac:dyDescent="0.2">
      <c r="B3465" s="7">
        <v>4.52730201393456E-5</v>
      </c>
      <c r="C3465" s="7">
        <v>0</v>
      </c>
    </row>
    <row r="3466" spans="2:3" x14ac:dyDescent="0.2">
      <c r="B3466" s="7">
        <v>0</v>
      </c>
      <c r="C3466" s="7">
        <v>2.2772299774554202E-6</v>
      </c>
    </row>
    <row r="3467" spans="2:3" x14ac:dyDescent="0.2">
      <c r="B3467" s="7">
        <v>0</v>
      </c>
      <c r="C3467" s="7">
        <v>4.7821829526563903E-5</v>
      </c>
    </row>
    <row r="3468" spans="2:3" x14ac:dyDescent="0.2">
      <c r="B3468" s="7">
        <v>0</v>
      </c>
      <c r="C3468" s="7">
        <v>2.5049529752009699E-5</v>
      </c>
    </row>
    <row r="3469" spans="2:3" x14ac:dyDescent="0.2">
      <c r="B3469" s="7">
        <v>0</v>
      </c>
      <c r="C3469" s="7">
        <v>6.1485209391296401E-5</v>
      </c>
    </row>
    <row r="3470" spans="2:3" x14ac:dyDescent="0.2">
      <c r="B3470" s="7">
        <v>2.3827905336497699E-5</v>
      </c>
      <c r="C3470" s="7">
        <v>3.1881219684375897E-5</v>
      </c>
    </row>
    <row r="3471" spans="2:3" x14ac:dyDescent="0.2">
      <c r="B3471" s="7">
        <v>6.1952553874893994E-5</v>
      </c>
      <c r="C3471" s="7">
        <v>6.6039669346207295E-5</v>
      </c>
    </row>
    <row r="3472" spans="2:3" x14ac:dyDescent="0.2">
      <c r="B3472" s="7">
        <v>2.4542742496592599E-4</v>
      </c>
      <c r="C3472" s="7">
        <v>1.45742718557147E-4</v>
      </c>
    </row>
    <row r="3473" spans="2:3" x14ac:dyDescent="0.2">
      <c r="B3473" s="7">
        <v>0</v>
      </c>
      <c r="C3473" s="7">
        <v>7.0594129301118093E-5</v>
      </c>
    </row>
    <row r="3474" spans="2:3" x14ac:dyDescent="0.2">
      <c r="B3474" s="7">
        <v>0</v>
      </c>
      <c r="C3474" s="7">
        <v>2.0267346799353301E-4</v>
      </c>
    </row>
    <row r="3475" spans="2:3" x14ac:dyDescent="0.2">
      <c r="B3475" s="7">
        <v>2.3827905336497701E-6</v>
      </c>
      <c r="C3475" s="7">
        <v>0</v>
      </c>
    </row>
    <row r="3476" spans="2:3" x14ac:dyDescent="0.2">
      <c r="B3476" s="7">
        <v>3.5741858004746497E-5</v>
      </c>
      <c r="C3476" s="7">
        <v>0</v>
      </c>
    </row>
    <row r="3477" spans="2:3" x14ac:dyDescent="0.2">
      <c r="B3477" s="7">
        <v>2.8593486403797199E-5</v>
      </c>
      <c r="C3477" s="7">
        <v>4.3267369571653002E-5</v>
      </c>
    </row>
    <row r="3478" spans="2:3" x14ac:dyDescent="0.2">
      <c r="B3478" s="7">
        <v>0</v>
      </c>
      <c r="C3478" s="7">
        <v>3.1881219684375897E-5</v>
      </c>
    </row>
    <row r="3479" spans="2:3" x14ac:dyDescent="0.2">
      <c r="B3479" s="7">
        <v>6.4335344408543703E-5</v>
      </c>
      <c r="C3479" s="7">
        <v>0</v>
      </c>
    </row>
    <row r="3480" spans="2:3" x14ac:dyDescent="0.2">
      <c r="B3480" s="7">
        <v>2.3827905336497701E-6</v>
      </c>
      <c r="C3480" s="7">
        <v>0</v>
      </c>
    </row>
    <row r="3481" spans="2:3" x14ac:dyDescent="0.2">
      <c r="B3481" s="7">
        <v>5.9569763341244203E-5</v>
      </c>
      <c r="C3481" s="7">
        <v>0</v>
      </c>
    </row>
    <row r="3482" spans="2:3" x14ac:dyDescent="0.2">
      <c r="B3482" s="7">
        <v>0</v>
      </c>
      <c r="C3482" s="7">
        <v>3.1881219684375897E-5</v>
      </c>
    </row>
    <row r="3483" spans="2:3" x14ac:dyDescent="0.2">
      <c r="B3483" s="7">
        <v>3.5741858004746497E-5</v>
      </c>
      <c r="C3483" s="7">
        <v>0</v>
      </c>
    </row>
    <row r="3484" spans="2:3" x14ac:dyDescent="0.2">
      <c r="B3484" s="7">
        <v>0</v>
      </c>
      <c r="C3484" s="7">
        <v>1.13861498872771E-5</v>
      </c>
    </row>
    <row r="3485" spans="2:3" x14ac:dyDescent="0.2">
      <c r="B3485" s="7">
        <v>6.9100925475843299E-5</v>
      </c>
      <c r="C3485" s="7">
        <v>0</v>
      </c>
    </row>
    <row r="3486" spans="2:3" x14ac:dyDescent="0.2">
      <c r="B3486" s="7">
        <v>7.6249297076792604E-5</v>
      </c>
      <c r="C3486" s="7">
        <v>0</v>
      </c>
    </row>
    <row r="3487" spans="2:3" x14ac:dyDescent="0.2">
      <c r="B3487" s="7">
        <v>6.6718134942193494E-5</v>
      </c>
      <c r="C3487" s="7">
        <v>1.79901168218978E-4</v>
      </c>
    </row>
    <row r="3488" spans="2:3" x14ac:dyDescent="0.2">
      <c r="B3488" s="7">
        <v>5.00386012066451E-5</v>
      </c>
      <c r="C3488" s="7">
        <v>0</v>
      </c>
    </row>
    <row r="3489" spans="2:3" x14ac:dyDescent="0.2">
      <c r="B3489" s="7">
        <v>0</v>
      </c>
      <c r="C3489" s="7">
        <v>2.2772299774554202E-6</v>
      </c>
    </row>
    <row r="3490" spans="2:3" x14ac:dyDescent="0.2">
      <c r="B3490" s="7">
        <v>8.1014878144092104E-5</v>
      </c>
      <c r="C3490" s="7">
        <v>4.2811923576162E-4</v>
      </c>
    </row>
    <row r="3491" spans="2:3" x14ac:dyDescent="0.2">
      <c r="B3491" s="7">
        <v>1.90623242691981E-5</v>
      </c>
      <c r="C3491" s="7">
        <v>0</v>
      </c>
    </row>
    <row r="3492" spans="2:3" x14ac:dyDescent="0.2">
      <c r="B3492" s="7">
        <v>2.3827905336497701E-6</v>
      </c>
      <c r="C3492" s="7">
        <v>0</v>
      </c>
    </row>
    <row r="3493" spans="2:3" x14ac:dyDescent="0.2">
      <c r="B3493" s="7">
        <v>3.5741858004746497E-5</v>
      </c>
      <c r="C3493" s="7">
        <v>0</v>
      </c>
    </row>
    <row r="3494" spans="2:3" x14ac:dyDescent="0.2">
      <c r="B3494" s="7">
        <v>1.09608364547889E-4</v>
      </c>
      <c r="C3494" s="7">
        <v>1.93564548083711E-4</v>
      </c>
    </row>
    <row r="3495" spans="2:3" x14ac:dyDescent="0.2">
      <c r="B3495" s="7">
        <v>4.52730201393456E-5</v>
      </c>
      <c r="C3495" s="7">
        <v>0</v>
      </c>
    </row>
    <row r="3496" spans="2:3" x14ac:dyDescent="0.2">
      <c r="B3496" s="7">
        <v>2.6210695870147402E-5</v>
      </c>
      <c r="C3496" s="7">
        <v>7.0594129301118093E-5</v>
      </c>
    </row>
    <row r="3497" spans="2:3" x14ac:dyDescent="0.2">
      <c r="B3497" s="7">
        <v>1.0722557401423999E-4</v>
      </c>
      <c r="C3497" s="7">
        <v>0</v>
      </c>
    </row>
    <row r="3498" spans="2:3" x14ac:dyDescent="0.2">
      <c r="B3498" s="7">
        <v>5.00386012066451E-5</v>
      </c>
      <c r="C3498" s="7">
        <v>1.11584268895316E-4</v>
      </c>
    </row>
    <row r="3499" spans="2:3" x14ac:dyDescent="0.2">
      <c r="B3499" s="7">
        <v>2.3827905336497699E-5</v>
      </c>
      <c r="C3499" s="7">
        <v>0</v>
      </c>
    </row>
    <row r="3500" spans="2:3" x14ac:dyDescent="0.2">
      <c r="B3500" s="7">
        <v>0</v>
      </c>
      <c r="C3500" s="7">
        <v>4.5544599549108497E-6</v>
      </c>
    </row>
    <row r="3501" spans="2:3" x14ac:dyDescent="0.2">
      <c r="B3501" s="7">
        <v>0</v>
      </c>
      <c r="C3501" s="7">
        <v>5.6930749436385602E-5</v>
      </c>
    </row>
    <row r="3502" spans="2:3" x14ac:dyDescent="0.2">
      <c r="B3502" s="7">
        <v>1.38201850951687E-4</v>
      </c>
      <c r="C3502" s="7">
        <v>0</v>
      </c>
    </row>
    <row r="3503" spans="2:3" x14ac:dyDescent="0.2">
      <c r="B3503" s="7">
        <v>1.14373945615189E-4</v>
      </c>
      <c r="C3503" s="7">
        <v>0</v>
      </c>
    </row>
    <row r="3504" spans="2:3" x14ac:dyDescent="0.2">
      <c r="B3504" s="7">
        <v>6.1952553874893999E-4</v>
      </c>
      <c r="C3504" s="7">
        <v>1.04752578962949E-4</v>
      </c>
    </row>
    <row r="3505" spans="2:3" x14ac:dyDescent="0.2">
      <c r="B3505" s="7">
        <v>0</v>
      </c>
      <c r="C3505" s="7">
        <v>4.5544599549108497E-6</v>
      </c>
    </row>
    <row r="3506" spans="2:3" x14ac:dyDescent="0.2">
      <c r="B3506" s="7">
        <v>1.0007720241329E-4</v>
      </c>
      <c r="C3506" s="7">
        <v>0</v>
      </c>
    </row>
    <row r="3507" spans="2:3" x14ac:dyDescent="0.2">
      <c r="B3507" s="7">
        <v>0</v>
      </c>
      <c r="C3507" s="7">
        <v>4.5544599549108497E-6</v>
      </c>
    </row>
    <row r="3508" spans="2:3" x14ac:dyDescent="0.2">
      <c r="B3508" s="7">
        <v>0</v>
      </c>
      <c r="C3508" s="7">
        <v>6.6039669346207295E-5</v>
      </c>
    </row>
    <row r="3509" spans="2:3" x14ac:dyDescent="0.2">
      <c r="B3509" s="7">
        <v>4.7655810672995398E-5</v>
      </c>
      <c r="C3509" s="7">
        <v>0</v>
      </c>
    </row>
    <row r="3510" spans="2:3" x14ac:dyDescent="0.2">
      <c r="B3510" s="7">
        <v>5.2421391740294898E-5</v>
      </c>
      <c r="C3510" s="7">
        <v>0</v>
      </c>
    </row>
    <row r="3511" spans="2:3" x14ac:dyDescent="0.2">
      <c r="B3511" s="7">
        <v>1.64412546821834E-4</v>
      </c>
      <c r="C3511" s="7">
        <v>3.34752806685947E-4</v>
      </c>
    </row>
    <row r="3512" spans="2:3" x14ac:dyDescent="0.2">
      <c r="B3512" s="7">
        <v>0</v>
      </c>
      <c r="C3512" s="7">
        <v>1.6396055837679E-4</v>
      </c>
    </row>
    <row r="3513" spans="2:3" x14ac:dyDescent="0.2">
      <c r="B3513" s="7">
        <v>4.7655810672995398E-5</v>
      </c>
      <c r="C3513" s="7">
        <v>0</v>
      </c>
    </row>
    <row r="3514" spans="2:3" x14ac:dyDescent="0.2">
      <c r="B3514" s="7">
        <v>7.1483716009492998E-6</v>
      </c>
      <c r="C3514" s="7">
        <v>0</v>
      </c>
    </row>
    <row r="3515" spans="2:3" x14ac:dyDescent="0.2">
      <c r="B3515" s="7">
        <v>1.90623242691981E-5</v>
      </c>
      <c r="C3515" s="7">
        <v>0</v>
      </c>
    </row>
    <row r="3516" spans="2:3" x14ac:dyDescent="0.2">
      <c r="B3516" s="7">
        <v>0</v>
      </c>
      <c r="C3516" s="7">
        <v>5.9207979413841001E-5</v>
      </c>
    </row>
    <row r="3517" spans="2:3" x14ac:dyDescent="0.2">
      <c r="B3517" s="7">
        <v>1.90623242691981E-5</v>
      </c>
      <c r="C3517" s="7">
        <v>0</v>
      </c>
    </row>
    <row r="3518" spans="2:3" x14ac:dyDescent="0.2">
      <c r="B3518" s="7">
        <v>2.8593486403797199E-5</v>
      </c>
      <c r="C3518" s="7">
        <v>0</v>
      </c>
    </row>
    <row r="3519" spans="2:3" x14ac:dyDescent="0.2">
      <c r="B3519" s="7">
        <v>2.1445114802847901E-5</v>
      </c>
      <c r="C3519" s="7">
        <v>0</v>
      </c>
    </row>
    <row r="3520" spans="2:3" x14ac:dyDescent="0.2">
      <c r="B3520" s="7">
        <v>5.00386012066451E-5</v>
      </c>
      <c r="C3520" s="7">
        <v>0</v>
      </c>
    </row>
    <row r="3521" spans="2:3" x14ac:dyDescent="0.2">
      <c r="B3521" s="7">
        <v>2.8593486403797198E-4</v>
      </c>
      <c r="C3521" s="7">
        <v>5.7158472434131098E-4</v>
      </c>
    </row>
    <row r="3522" spans="2:3" x14ac:dyDescent="0.2">
      <c r="B3522" s="7">
        <v>4.2890229605695802E-5</v>
      </c>
      <c r="C3522" s="7">
        <v>0</v>
      </c>
    </row>
    <row r="3523" spans="2:3" x14ac:dyDescent="0.2">
      <c r="B3523" s="7">
        <v>2.3827905336497701E-6</v>
      </c>
      <c r="C3523" s="7">
        <v>0</v>
      </c>
    </row>
    <row r="3524" spans="2:3" x14ac:dyDescent="0.2">
      <c r="B3524" s="7">
        <v>2.0491998589388001E-4</v>
      </c>
      <c r="C3524" s="7">
        <v>2.27722997745542E-4</v>
      </c>
    </row>
    <row r="3525" spans="2:3" x14ac:dyDescent="0.2">
      <c r="B3525" s="7">
        <v>2.2636510069672799E-4</v>
      </c>
      <c r="C3525" s="7">
        <v>2.4366360758772999E-4</v>
      </c>
    </row>
    <row r="3526" spans="2:3" x14ac:dyDescent="0.2">
      <c r="B3526" s="7">
        <v>3.6933253271571398E-3</v>
      </c>
      <c r="C3526" s="7">
        <v>3.76198392275636E-3</v>
      </c>
    </row>
    <row r="3527" spans="2:3" x14ac:dyDescent="0.2">
      <c r="B3527" s="7">
        <v>1.1199115508153901E-4</v>
      </c>
      <c r="C3527" s="7">
        <v>0</v>
      </c>
    </row>
    <row r="3528" spans="2:3" x14ac:dyDescent="0.2">
      <c r="B3528" s="7">
        <v>6.6718134942193494E-5</v>
      </c>
      <c r="C3528" s="7">
        <v>0</v>
      </c>
    </row>
    <row r="3529" spans="2:3" x14ac:dyDescent="0.2">
      <c r="B3529" s="7">
        <v>0</v>
      </c>
      <c r="C3529" s="7">
        <v>2.9603989706920501E-5</v>
      </c>
    </row>
    <row r="3530" spans="2:3" x14ac:dyDescent="0.2">
      <c r="B3530" s="7">
        <v>0</v>
      </c>
      <c r="C3530" s="7">
        <v>2.2772299774554202E-6</v>
      </c>
    </row>
    <row r="3531" spans="2:3" x14ac:dyDescent="0.2">
      <c r="B3531" s="7">
        <v>0</v>
      </c>
      <c r="C3531" s="7">
        <v>4.5544599549108497E-6</v>
      </c>
    </row>
    <row r="3532" spans="2:3" x14ac:dyDescent="0.2">
      <c r="B3532" s="7">
        <v>2.1445114802847901E-4</v>
      </c>
      <c r="C3532" s="7">
        <v>1.890100881288E-4</v>
      </c>
    </row>
    <row r="3533" spans="2:3" x14ac:dyDescent="0.2">
      <c r="B3533" s="7">
        <v>1.54881384687235E-4</v>
      </c>
      <c r="C3533" s="7">
        <v>1.79901168218978E-4</v>
      </c>
    </row>
    <row r="3534" spans="2:3" x14ac:dyDescent="0.2">
      <c r="B3534" s="7">
        <v>0</v>
      </c>
      <c r="C3534" s="7">
        <v>3.1881219684375897E-5</v>
      </c>
    </row>
    <row r="3535" spans="2:3" x14ac:dyDescent="0.2">
      <c r="B3535" s="7">
        <v>2.8593486403797199E-5</v>
      </c>
      <c r="C3535" s="7">
        <v>0</v>
      </c>
    </row>
    <row r="3536" spans="2:3" x14ac:dyDescent="0.2">
      <c r="B3536" s="7">
        <v>2.3827905336497701E-6</v>
      </c>
      <c r="C3536" s="7">
        <v>0</v>
      </c>
    </row>
    <row r="3537" spans="2:3" x14ac:dyDescent="0.2">
      <c r="B3537" s="7">
        <v>4.52730201393456E-5</v>
      </c>
      <c r="C3537" s="7">
        <v>0</v>
      </c>
    </row>
    <row r="3538" spans="2:3" x14ac:dyDescent="0.2">
      <c r="B3538" s="7">
        <v>3.8124648538396302E-5</v>
      </c>
      <c r="C3538" s="7">
        <v>0</v>
      </c>
    </row>
    <row r="3539" spans="2:3" x14ac:dyDescent="0.2">
      <c r="B3539" s="7">
        <v>0</v>
      </c>
      <c r="C3539" s="7">
        <v>2.2772299774554202E-6</v>
      </c>
    </row>
    <row r="3540" spans="2:3" x14ac:dyDescent="0.2">
      <c r="B3540" s="7">
        <v>4.7655810672995398E-5</v>
      </c>
      <c r="C3540" s="7">
        <v>0</v>
      </c>
    </row>
    <row r="3541" spans="2:3" x14ac:dyDescent="0.2">
      <c r="B3541" s="7">
        <v>1.90623242691981E-5</v>
      </c>
      <c r="C3541" s="7">
        <v>0</v>
      </c>
    </row>
    <row r="3542" spans="2:3" x14ac:dyDescent="0.2">
      <c r="B3542" s="7">
        <v>0</v>
      </c>
      <c r="C3542" s="7">
        <v>4.5544599549108503E-5</v>
      </c>
    </row>
    <row r="3543" spans="2:3" x14ac:dyDescent="0.2">
      <c r="B3543" s="7">
        <v>7.3866506543142799E-5</v>
      </c>
      <c r="C3543" s="7">
        <v>0</v>
      </c>
    </row>
    <row r="3544" spans="2:3" x14ac:dyDescent="0.2">
      <c r="B3544" s="7">
        <v>0</v>
      </c>
      <c r="C3544" s="7">
        <v>1.45742718557147E-4</v>
      </c>
    </row>
    <row r="3545" spans="2:3" x14ac:dyDescent="0.2">
      <c r="B3545" s="7">
        <v>5.9569763341244203E-5</v>
      </c>
      <c r="C3545" s="7">
        <v>0</v>
      </c>
    </row>
    <row r="3546" spans="2:3" x14ac:dyDescent="0.2">
      <c r="B3546" s="7">
        <v>3.0976276937446997E-5</v>
      </c>
      <c r="C3546" s="7">
        <v>0</v>
      </c>
    </row>
    <row r="3547" spans="2:3" x14ac:dyDescent="0.2">
      <c r="B3547" s="7">
        <v>2.6210695870147402E-5</v>
      </c>
      <c r="C3547" s="7">
        <v>0</v>
      </c>
    </row>
    <row r="3548" spans="2:3" x14ac:dyDescent="0.2">
      <c r="B3548" s="7">
        <v>0</v>
      </c>
      <c r="C3548" s="7">
        <v>1.04752578962949E-4</v>
      </c>
    </row>
    <row r="3549" spans="2:3" x14ac:dyDescent="0.2">
      <c r="B3549" s="7">
        <v>0</v>
      </c>
      <c r="C3549" s="7">
        <v>6.8316899323662701E-5</v>
      </c>
    </row>
    <row r="3550" spans="2:3" x14ac:dyDescent="0.2">
      <c r="B3550" s="7">
        <v>0</v>
      </c>
      <c r="C3550" s="7">
        <v>6.1485209391296401E-5</v>
      </c>
    </row>
    <row r="3551" spans="2:3" x14ac:dyDescent="0.2">
      <c r="B3551" s="7">
        <v>2.3827905336497701E-6</v>
      </c>
      <c r="C3551" s="7">
        <v>0</v>
      </c>
    </row>
    <row r="3552" spans="2:3" x14ac:dyDescent="0.2">
      <c r="B3552" s="7">
        <v>3.0976276937446997E-5</v>
      </c>
      <c r="C3552" s="7">
        <v>0</v>
      </c>
    </row>
    <row r="3553" spans="2:3" x14ac:dyDescent="0.2">
      <c r="B3553" s="7">
        <v>0</v>
      </c>
      <c r="C3553" s="7">
        <v>8.6534739143306099E-5</v>
      </c>
    </row>
    <row r="3554" spans="2:3" x14ac:dyDescent="0.2">
      <c r="B3554" s="7">
        <v>8.8163249745041396E-5</v>
      </c>
      <c r="C3554" s="7">
        <v>0</v>
      </c>
    </row>
    <row r="3555" spans="2:3" x14ac:dyDescent="0.2">
      <c r="B3555" s="7">
        <v>2.3827905336497701E-6</v>
      </c>
      <c r="C3555" s="7">
        <v>0</v>
      </c>
    </row>
    <row r="3556" spans="2:3" x14ac:dyDescent="0.2">
      <c r="B3556" s="7">
        <v>4.7655810672995403E-6</v>
      </c>
      <c r="C3556" s="7">
        <v>0</v>
      </c>
    </row>
    <row r="3557" spans="2:3" x14ac:dyDescent="0.2">
      <c r="B3557" s="7">
        <v>1.19139526682488E-5</v>
      </c>
      <c r="C3557" s="7">
        <v>0</v>
      </c>
    </row>
    <row r="3558" spans="2:3" x14ac:dyDescent="0.2">
      <c r="B3558" s="7">
        <v>4.52730201393456E-5</v>
      </c>
      <c r="C3558" s="7">
        <v>0</v>
      </c>
    </row>
    <row r="3559" spans="2:3" x14ac:dyDescent="0.2">
      <c r="B3559" s="7">
        <v>2.1445114802847901E-5</v>
      </c>
      <c r="C3559" s="7">
        <v>0</v>
      </c>
    </row>
    <row r="3560" spans="2:3" x14ac:dyDescent="0.2">
      <c r="B3560" s="7">
        <v>0</v>
      </c>
      <c r="C3560" s="7">
        <v>9.3366429075672399E-5</v>
      </c>
    </row>
    <row r="3561" spans="2:3" x14ac:dyDescent="0.2">
      <c r="B3561" s="7">
        <v>2.3827905336497701E-6</v>
      </c>
      <c r="C3561" s="7">
        <v>0</v>
      </c>
    </row>
    <row r="3562" spans="2:3" x14ac:dyDescent="0.2">
      <c r="B3562" s="7">
        <v>0</v>
      </c>
      <c r="C3562" s="7">
        <v>4.0990139594197603E-5</v>
      </c>
    </row>
    <row r="3563" spans="2:3" x14ac:dyDescent="0.2">
      <c r="B3563" s="7">
        <v>5.00386012066451E-5</v>
      </c>
      <c r="C3563" s="7">
        <v>0</v>
      </c>
    </row>
    <row r="3564" spans="2:3" x14ac:dyDescent="0.2">
      <c r="B3564" s="7">
        <v>2.6210695870147402E-5</v>
      </c>
      <c r="C3564" s="7">
        <v>0</v>
      </c>
    </row>
    <row r="3565" spans="2:3" x14ac:dyDescent="0.2">
      <c r="B3565" s="7">
        <v>3.3359067471096801E-5</v>
      </c>
      <c r="C3565" s="7">
        <v>0</v>
      </c>
    </row>
    <row r="3566" spans="2:3" x14ac:dyDescent="0.2">
      <c r="B3566" s="7">
        <v>9.05460402786912E-5</v>
      </c>
      <c r="C3566" s="7">
        <v>0</v>
      </c>
    </row>
    <row r="3567" spans="2:3" x14ac:dyDescent="0.2">
      <c r="B3567" s="7">
        <v>2.1445114802847901E-5</v>
      </c>
      <c r="C3567" s="7">
        <v>0</v>
      </c>
    </row>
    <row r="3568" spans="2:3" x14ac:dyDescent="0.2">
      <c r="B3568" s="7">
        <v>7.1483716009492998E-6</v>
      </c>
      <c r="C3568" s="7">
        <v>0</v>
      </c>
    </row>
    <row r="3569" spans="2:3" x14ac:dyDescent="0.2">
      <c r="B3569" s="7">
        <v>4.05074390720461E-5</v>
      </c>
      <c r="C3569" s="7">
        <v>0</v>
      </c>
    </row>
    <row r="3570" spans="2:3" x14ac:dyDescent="0.2">
      <c r="B3570" s="7">
        <v>2.3827905336497701E-6</v>
      </c>
      <c r="C3570" s="7">
        <v>0</v>
      </c>
    </row>
    <row r="3571" spans="2:3" x14ac:dyDescent="0.2">
      <c r="B3571" s="7">
        <v>1.0007720241329E-4</v>
      </c>
      <c r="C3571" s="7">
        <v>8.6534739143306099E-5</v>
      </c>
    </row>
    <row r="3572" spans="2:3" x14ac:dyDescent="0.2">
      <c r="B3572" s="7">
        <v>0</v>
      </c>
      <c r="C3572" s="7">
        <v>2.2772299774554202E-6</v>
      </c>
    </row>
    <row r="3573" spans="2:3" x14ac:dyDescent="0.2">
      <c r="B3573" s="7">
        <v>0</v>
      </c>
      <c r="C3573" s="7">
        <v>2.2772299774554202E-6</v>
      </c>
    </row>
    <row r="3574" spans="2:3" x14ac:dyDescent="0.2">
      <c r="B3574" s="7">
        <v>1.6202975628818399E-4</v>
      </c>
      <c r="C3574" s="7">
        <v>4.5544599549108503E-5</v>
      </c>
    </row>
    <row r="3575" spans="2:3" x14ac:dyDescent="0.2">
      <c r="B3575" s="7">
        <v>0</v>
      </c>
      <c r="C3575" s="7">
        <v>8.8811969120761506E-5</v>
      </c>
    </row>
    <row r="3576" spans="2:3" x14ac:dyDescent="0.2">
      <c r="B3576" s="7">
        <v>0</v>
      </c>
      <c r="C3576" s="7">
        <v>2.0039623801607699E-4</v>
      </c>
    </row>
    <row r="3577" spans="2:3" x14ac:dyDescent="0.2">
      <c r="B3577" s="7">
        <v>6.4335344408543703E-5</v>
      </c>
      <c r="C3577" s="7">
        <v>0</v>
      </c>
    </row>
    <row r="3578" spans="2:3" x14ac:dyDescent="0.2">
      <c r="B3578" s="7">
        <v>1.42967432018986E-5</v>
      </c>
      <c r="C3578" s="7">
        <v>0</v>
      </c>
    </row>
    <row r="3579" spans="2:3" x14ac:dyDescent="0.2">
      <c r="B3579" s="7">
        <v>7.1483716009492995E-5</v>
      </c>
      <c r="C3579" s="7">
        <v>2.09505157925899E-4</v>
      </c>
    </row>
    <row r="3580" spans="2:3" x14ac:dyDescent="0.2">
      <c r="B3580" s="7">
        <v>3.3359067471096801E-5</v>
      </c>
      <c r="C3580" s="7">
        <v>0</v>
      </c>
    </row>
    <row r="3581" spans="2:3" x14ac:dyDescent="0.2">
      <c r="B3581" s="7">
        <v>9.2928830812341004E-5</v>
      </c>
      <c r="C3581" s="7">
        <v>0</v>
      </c>
    </row>
    <row r="3582" spans="2:3" x14ac:dyDescent="0.2">
      <c r="B3582" s="7">
        <v>0</v>
      </c>
      <c r="C3582" s="7">
        <v>1.84455628173889E-4</v>
      </c>
    </row>
    <row r="3583" spans="2:3" x14ac:dyDescent="0.2">
      <c r="B3583" s="7">
        <v>4.7655810672995403E-6</v>
      </c>
      <c r="C3583" s="7">
        <v>0</v>
      </c>
    </row>
    <row r="3584" spans="2:3" x14ac:dyDescent="0.2">
      <c r="B3584" s="7">
        <v>1.90623242691981E-5</v>
      </c>
      <c r="C3584" s="7">
        <v>0</v>
      </c>
    </row>
    <row r="3585" spans="2:3" x14ac:dyDescent="0.2">
      <c r="B3585" s="7">
        <v>2.3827905336497701E-6</v>
      </c>
      <c r="C3585" s="7">
        <v>0</v>
      </c>
    </row>
    <row r="3586" spans="2:3" x14ac:dyDescent="0.2">
      <c r="B3586" s="7">
        <v>2.3827905336497701E-6</v>
      </c>
      <c r="C3586" s="7">
        <v>0</v>
      </c>
    </row>
    <row r="3587" spans="2:3" x14ac:dyDescent="0.2">
      <c r="B3587" s="7">
        <v>4.7655810672995398E-5</v>
      </c>
      <c r="C3587" s="7">
        <v>0</v>
      </c>
    </row>
    <row r="3588" spans="2:3" x14ac:dyDescent="0.2">
      <c r="B3588" s="7">
        <v>0</v>
      </c>
      <c r="C3588" s="7">
        <v>7.0594129301118093E-5</v>
      </c>
    </row>
    <row r="3589" spans="2:3" x14ac:dyDescent="0.2">
      <c r="B3589" s="7">
        <v>0</v>
      </c>
      <c r="C3589" s="7">
        <v>1.13861498872771E-4</v>
      </c>
    </row>
    <row r="3590" spans="2:3" x14ac:dyDescent="0.2">
      <c r="B3590" s="7">
        <v>0</v>
      </c>
      <c r="C3590" s="7">
        <v>3.6435679639286797E-5</v>
      </c>
    </row>
    <row r="3591" spans="2:3" x14ac:dyDescent="0.2">
      <c r="B3591" s="7">
        <v>4.7655810672995403E-6</v>
      </c>
      <c r="C3591" s="7">
        <v>0</v>
      </c>
    </row>
    <row r="3592" spans="2:3" x14ac:dyDescent="0.2">
      <c r="B3592" s="7">
        <v>1.66318779248754E-3</v>
      </c>
      <c r="C3592" s="7">
        <v>2.20208138819939E-3</v>
      </c>
    </row>
    <row r="3593" spans="2:3" x14ac:dyDescent="0.2">
      <c r="B3593" s="7">
        <v>1.5249859415358499E-4</v>
      </c>
      <c r="C3593" s="7">
        <v>1.5257440848951299E-4</v>
      </c>
    </row>
    <row r="3594" spans="2:3" x14ac:dyDescent="0.2">
      <c r="B3594" s="7">
        <v>0</v>
      </c>
      <c r="C3594" s="7">
        <v>2.2772299774554202E-6</v>
      </c>
    </row>
    <row r="3595" spans="2:3" x14ac:dyDescent="0.2">
      <c r="B3595" s="7">
        <v>0</v>
      </c>
      <c r="C3595" s="7">
        <v>6.1485209391296401E-5</v>
      </c>
    </row>
    <row r="3596" spans="2:3" x14ac:dyDescent="0.2">
      <c r="B3596" s="7">
        <v>0</v>
      </c>
      <c r="C3596" s="7">
        <v>2.2772299774554201E-5</v>
      </c>
    </row>
    <row r="3597" spans="2:3" x14ac:dyDescent="0.2">
      <c r="B3597" s="7">
        <v>0</v>
      </c>
      <c r="C3597" s="7">
        <v>1.7306947828661201E-4</v>
      </c>
    </row>
    <row r="3598" spans="2:3" x14ac:dyDescent="0.2">
      <c r="B3598" s="7">
        <v>4.7655810672995403E-6</v>
      </c>
      <c r="C3598" s="7">
        <v>0</v>
      </c>
    </row>
    <row r="3599" spans="2:3" x14ac:dyDescent="0.2">
      <c r="B3599" s="7">
        <v>2.3827905336497701E-6</v>
      </c>
      <c r="C3599" s="7">
        <v>0</v>
      </c>
    </row>
    <row r="3600" spans="2:3" x14ac:dyDescent="0.2">
      <c r="B3600" s="7">
        <v>3.5741858004746497E-5</v>
      </c>
      <c r="C3600" s="7">
        <v>0</v>
      </c>
    </row>
    <row r="3601" spans="2:3" x14ac:dyDescent="0.2">
      <c r="B3601" s="7">
        <v>3.0976276937446997E-5</v>
      </c>
      <c r="C3601" s="7">
        <v>0</v>
      </c>
    </row>
    <row r="3602" spans="2:3" x14ac:dyDescent="0.2">
      <c r="B3602" s="7">
        <v>5.2421391740294898E-5</v>
      </c>
      <c r="C3602" s="7">
        <v>0</v>
      </c>
    </row>
    <row r="3603" spans="2:3" x14ac:dyDescent="0.2">
      <c r="B3603" s="7">
        <v>9.7694411879640505E-5</v>
      </c>
      <c r="C3603" s="7">
        <v>0</v>
      </c>
    </row>
    <row r="3604" spans="2:3" x14ac:dyDescent="0.2">
      <c r="B3604" s="7">
        <v>2.3827905336497701E-6</v>
      </c>
      <c r="C3604" s="7">
        <v>0</v>
      </c>
    </row>
    <row r="3605" spans="2:3" x14ac:dyDescent="0.2">
      <c r="B3605" s="7">
        <v>4.0507439072046098E-4</v>
      </c>
      <c r="C3605" s="7">
        <v>1.0270307198324E-3</v>
      </c>
    </row>
    <row r="3606" spans="2:3" x14ac:dyDescent="0.2">
      <c r="B3606" s="7">
        <v>0</v>
      </c>
      <c r="C3606" s="7">
        <v>8.6534739143306099E-5</v>
      </c>
    </row>
    <row r="3607" spans="2:3" x14ac:dyDescent="0.2">
      <c r="B3607" s="7">
        <v>3.3359067471096801E-5</v>
      </c>
      <c r="C3607" s="7">
        <v>0</v>
      </c>
    </row>
    <row r="3608" spans="2:3" x14ac:dyDescent="0.2">
      <c r="B3608" s="7">
        <v>5.6948693754229501E-4</v>
      </c>
      <c r="C3608" s="7">
        <v>3.0287158700157102E-4</v>
      </c>
    </row>
    <row r="3609" spans="2:3" x14ac:dyDescent="0.2">
      <c r="B3609" s="7">
        <v>5.7186972807594399E-5</v>
      </c>
      <c r="C3609" s="7">
        <v>0</v>
      </c>
    </row>
    <row r="3610" spans="2:3" x14ac:dyDescent="0.2">
      <c r="B3610" s="7">
        <v>0</v>
      </c>
      <c r="C3610" s="7">
        <v>2.2772299774554202E-6</v>
      </c>
    </row>
    <row r="3611" spans="2:3" x14ac:dyDescent="0.2">
      <c r="B3611" s="7">
        <v>7.3866506543142799E-5</v>
      </c>
      <c r="C3611" s="7">
        <v>0</v>
      </c>
    </row>
    <row r="3612" spans="2:3" x14ac:dyDescent="0.2">
      <c r="B3612" s="7">
        <v>0</v>
      </c>
      <c r="C3612" s="7">
        <v>6.1485209391296401E-5</v>
      </c>
    </row>
    <row r="3613" spans="2:3" x14ac:dyDescent="0.2">
      <c r="B3613" s="7">
        <v>0</v>
      </c>
      <c r="C3613" s="7">
        <v>2.2772299774554202E-6</v>
      </c>
    </row>
    <row r="3614" spans="2:3" x14ac:dyDescent="0.2">
      <c r="B3614" s="7">
        <v>0</v>
      </c>
      <c r="C3614" s="7">
        <v>2.2772299774554202E-6</v>
      </c>
    </row>
    <row r="3615" spans="2:3" x14ac:dyDescent="0.2">
      <c r="B3615" s="7">
        <v>0</v>
      </c>
      <c r="C3615" s="7">
        <v>4.5544599549108503E-5</v>
      </c>
    </row>
    <row r="3616" spans="2:3" x14ac:dyDescent="0.2">
      <c r="B3616" s="7">
        <v>2.3827905336497701E-6</v>
      </c>
      <c r="C3616" s="7">
        <v>0</v>
      </c>
    </row>
    <row r="3617" spans="2:3" x14ac:dyDescent="0.2">
      <c r="B3617" s="7">
        <v>1.90623242691981E-5</v>
      </c>
      <c r="C3617" s="7">
        <v>9.3366429075672399E-5</v>
      </c>
    </row>
    <row r="3618" spans="2:3" x14ac:dyDescent="0.2">
      <c r="B3618" s="7">
        <v>2.6210695870147402E-5</v>
      </c>
      <c r="C3618" s="7">
        <v>0</v>
      </c>
    </row>
    <row r="3619" spans="2:3" x14ac:dyDescent="0.2">
      <c r="B3619" s="7">
        <v>2.3827905336497701E-6</v>
      </c>
      <c r="C3619" s="7">
        <v>0</v>
      </c>
    </row>
    <row r="3620" spans="2:3" x14ac:dyDescent="0.2">
      <c r="B3620" s="7">
        <v>3.0976276937446997E-5</v>
      </c>
      <c r="C3620" s="7">
        <v>0</v>
      </c>
    </row>
    <row r="3621" spans="2:3" x14ac:dyDescent="0.2">
      <c r="B3621" s="7">
        <v>6.1952553874893994E-5</v>
      </c>
      <c r="C3621" s="7">
        <v>0</v>
      </c>
    </row>
    <row r="3622" spans="2:3" x14ac:dyDescent="0.2">
      <c r="B3622" s="7">
        <v>1.8585766162468201E-4</v>
      </c>
      <c r="C3622" s="7">
        <v>9.5643659053127805E-5</v>
      </c>
    </row>
    <row r="3623" spans="2:3" x14ac:dyDescent="0.2">
      <c r="B3623" s="7">
        <v>5.2421391740294898E-5</v>
      </c>
      <c r="C3623" s="7">
        <v>0</v>
      </c>
    </row>
    <row r="3624" spans="2:3" x14ac:dyDescent="0.2">
      <c r="B3624" s="7">
        <v>1.6917812788913399E-4</v>
      </c>
      <c r="C3624" s="7">
        <v>4.5544599549108503E-5</v>
      </c>
    </row>
    <row r="3625" spans="2:3" x14ac:dyDescent="0.2">
      <c r="B3625" s="7">
        <v>7.1483716009492998E-6</v>
      </c>
      <c r="C3625" s="7">
        <v>0</v>
      </c>
    </row>
    <row r="3626" spans="2:3" x14ac:dyDescent="0.2">
      <c r="B3626" s="7">
        <v>1.4773301308628601E-4</v>
      </c>
      <c r="C3626" s="7">
        <v>1.07029808940405E-4</v>
      </c>
    </row>
    <row r="3627" spans="2:3" x14ac:dyDescent="0.2">
      <c r="B3627" s="7">
        <v>0</v>
      </c>
      <c r="C3627" s="7">
        <v>4.5544599549108497E-6</v>
      </c>
    </row>
    <row r="3628" spans="2:3" x14ac:dyDescent="0.2">
      <c r="B3628" s="7">
        <v>0</v>
      </c>
      <c r="C3628" s="7">
        <v>4.5544599549108497E-6</v>
      </c>
    </row>
    <row r="3629" spans="2:3" x14ac:dyDescent="0.2">
      <c r="B3629" s="7">
        <v>1.6202975628818399E-4</v>
      </c>
      <c r="C3629" s="7">
        <v>0</v>
      </c>
    </row>
    <row r="3630" spans="2:3" x14ac:dyDescent="0.2">
      <c r="B3630" s="7">
        <v>0</v>
      </c>
      <c r="C3630" s="7">
        <v>8.6534739143306099E-5</v>
      </c>
    </row>
    <row r="3631" spans="2:3" x14ac:dyDescent="0.2">
      <c r="B3631" s="7">
        <v>2.6210695870147402E-5</v>
      </c>
      <c r="C3631" s="7">
        <v>4.5544599549108503E-5</v>
      </c>
    </row>
    <row r="3632" spans="2:3" x14ac:dyDescent="0.2">
      <c r="B3632" s="7">
        <v>2.3827905336497701E-6</v>
      </c>
      <c r="C3632" s="7">
        <v>0</v>
      </c>
    </row>
    <row r="3633" spans="2:3" x14ac:dyDescent="0.2">
      <c r="B3633" s="7">
        <v>2.6210695870147402E-5</v>
      </c>
      <c r="C3633" s="7">
        <v>0</v>
      </c>
    </row>
    <row r="3634" spans="2:3" x14ac:dyDescent="0.2">
      <c r="B3634" s="7">
        <v>0</v>
      </c>
      <c r="C3634" s="7">
        <v>5.6930749436385602E-5</v>
      </c>
    </row>
    <row r="3635" spans="2:3" x14ac:dyDescent="0.2">
      <c r="B3635" s="7">
        <v>5.00386012066451E-5</v>
      </c>
      <c r="C3635" s="7">
        <v>0</v>
      </c>
    </row>
    <row r="3636" spans="2:3" x14ac:dyDescent="0.2">
      <c r="B3636" s="7">
        <v>2.3827905336497701E-6</v>
      </c>
      <c r="C3636" s="7">
        <v>0</v>
      </c>
    </row>
    <row r="3637" spans="2:3" x14ac:dyDescent="0.2">
      <c r="B3637" s="7">
        <v>4.7655810672995403E-6</v>
      </c>
      <c r="C3637" s="7">
        <v>0</v>
      </c>
    </row>
    <row r="3638" spans="2:3" x14ac:dyDescent="0.2">
      <c r="B3638" s="7">
        <v>7.1483716009492995E-5</v>
      </c>
      <c r="C3638" s="7">
        <v>1.07029808940405E-4</v>
      </c>
    </row>
    <row r="3639" spans="2:3" x14ac:dyDescent="0.2">
      <c r="B3639" s="7">
        <v>1.35580781364672E-3</v>
      </c>
      <c r="C3639" s="7">
        <v>1.1272288388404299E-3</v>
      </c>
    </row>
    <row r="3640" spans="2:3" x14ac:dyDescent="0.2">
      <c r="B3640" s="7">
        <v>4.7655810672995403E-6</v>
      </c>
      <c r="C3640" s="7">
        <v>0</v>
      </c>
    </row>
    <row r="3641" spans="2:3" x14ac:dyDescent="0.2">
      <c r="B3641" s="7">
        <v>2.3827905336497701E-6</v>
      </c>
      <c r="C3641" s="7">
        <v>0</v>
      </c>
    </row>
    <row r="3642" spans="2:3" x14ac:dyDescent="0.2">
      <c r="B3642" s="7">
        <v>1.40108083378606E-3</v>
      </c>
      <c r="C3642" s="7">
        <v>1.62821943388063E-3</v>
      </c>
    </row>
    <row r="3643" spans="2:3" x14ac:dyDescent="0.2">
      <c r="B3643" s="7">
        <v>3.0976276937446997E-5</v>
      </c>
      <c r="C3643" s="7">
        <v>0</v>
      </c>
    </row>
    <row r="3644" spans="2:3" x14ac:dyDescent="0.2">
      <c r="B3644" s="7">
        <v>3.3359067471096801E-5</v>
      </c>
      <c r="C3644" s="7">
        <v>0</v>
      </c>
    </row>
    <row r="3645" spans="2:3" x14ac:dyDescent="0.2">
      <c r="B3645" s="7">
        <v>8.5780459211391605E-5</v>
      </c>
      <c r="C3645" s="7">
        <v>5.4653519458930203E-5</v>
      </c>
    </row>
    <row r="3646" spans="2:3" x14ac:dyDescent="0.2">
      <c r="B3646" s="7">
        <v>0</v>
      </c>
      <c r="C3646" s="7">
        <v>6.6039669346207295E-5</v>
      </c>
    </row>
    <row r="3647" spans="2:3" x14ac:dyDescent="0.2">
      <c r="B3647" s="7">
        <v>0</v>
      </c>
      <c r="C3647" s="7">
        <v>4.7821829526563903E-5</v>
      </c>
    </row>
    <row r="3648" spans="2:3" x14ac:dyDescent="0.2">
      <c r="B3648" s="7">
        <v>4.7655810672995398E-5</v>
      </c>
      <c r="C3648" s="7">
        <v>8.1980279188395206E-5</v>
      </c>
    </row>
    <row r="3649" spans="2:3" x14ac:dyDescent="0.2">
      <c r="B3649" s="7">
        <v>0</v>
      </c>
      <c r="C3649" s="7">
        <v>8.1980279188395206E-5</v>
      </c>
    </row>
    <row r="3650" spans="2:3" x14ac:dyDescent="0.2">
      <c r="B3650" s="7">
        <v>0</v>
      </c>
      <c r="C3650" s="7">
        <v>5.2376289481474702E-5</v>
      </c>
    </row>
    <row r="3651" spans="2:3" x14ac:dyDescent="0.2">
      <c r="B3651" s="7">
        <v>1.64412546821834E-4</v>
      </c>
      <c r="C3651" s="7">
        <v>0</v>
      </c>
    </row>
    <row r="3652" spans="2:3" x14ac:dyDescent="0.2">
      <c r="B3652" s="7">
        <v>5.7186972807594399E-5</v>
      </c>
      <c r="C3652" s="7">
        <v>1.4801994853460299E-4</v>
      </c>
    </row>
    <row r="3653" spans="2:3" x14ac:dyDescent="0.2">
      <c r="B3653" s="7">
        <v>0</v>
      </c>
      <c r="C3653" s="7">
        <v>7.7425819233484393E-5</v>
      </c>
    </row>
    <row r="3654" spans="2:3" x14ac:dyDescent="0.2">
      <c r="B3654" s="7">
        <v>9.7694411879640505E-5</v>
      </c>
      <c r="C3654" s="7">
        <v>1.93564548083711E-4</v>
      </c>
    </row>
    <row r="3655" spans="2:3" x14ac:dyDescent="0.2">
      <c r="B3655" s="7">
        <v>0</v>
      </c>
      <c r="C3655" s="7">
        <v>5.2376289481474702E-5</v>
      </c>
    </row>
    <row r="3656" spans="2:3" x14ac:dyDescent="0.2">
      <c r="B3656" s="7">
        <v>0</v>
      </c>
      <c r="C3656" s="7">
        <v>4.3267369571653002E-5</v>
      </c>
    </row>
    <row r="3657" spans="2:3" x14ac:dyDescent="0.2">
      <c r="B3657" s="7">
        <v>0</v>
      </c>
      <c r="C3657" s="7">
        <v>2.2772299774554202E-6</v>
      </c>
    </row>
    <row r="3658" spans="2:3" x14ac:dyDescent="0.2">
      <c r="B3658" s="7">
        <v>2.3827905336497701E-6</v>
      </c>
      <c r="C3658" s="7">
        <v>0</v>
      </c>
    </row>
    <row r="3659" spans="2:3" x14ac:dyDescent="0.2">
      <c r="B3659" s="7">
        <v>4.52730201393456E-5</v>
      </c>
      <c r="C3659" s="7">
        <v>0</v>
      </c>
    </row>
    <row r="3660" spans="2:3" x14ac:dyDescent="0.2">
      <c r="B3660" s="7">
        <v>3.4550462737921602E-4</v>
      </c>
      <c r="C3660" s="7">
        <v>6.6495115341698397E-4</v>
      </c>
    </row>
    <row r="3661" spans="2:3" x14ac:dyDescent="0.2">
      <c r="B3661" s="7">
        <v>0</v>
      </c>
      <c r="C3661" s="7">
        <v>2.2772299774554202E-6</v>
      </c>
    </row>
    <row r="3662" spans="2:3" x14ac:dyDescent="0.2">
      <c r="B3662" s="7">
        <v>9.7694411879640505E-5</v>
      </c>
      <c r="C3662" s="7">
        <v>0</v>
      </c>
    </row>
    <row r="3663" spans="2:3" x14ac:dyDescent="0.2">
      <c r="B3663" s="7">
        <v>0</v>
      </c>
      <c r="C3663" s="7">
        <v>8.8811969120761506E-5</v>
      </c>
    </row>
    <row r="3664" spans="2:3" x14ac:dyDescent="0.2">
      <c r="B3664" s="7">
        <v>1.19139526682488E-5</v>
      </c>
      <c r="C3664" s="7">
        <v>0</v>
      </c>
    </row>
    <row r="3665" spans="2:3" x14ac:dyDescent="0.2">
      <c r="B3665" s="7">
        <v>5.00386012066451E-5</v>
      </c>
      <c r="C3665" s="7">
        <v>0</v>
      </c>
    </row>
    <row r="3666" spans="2:3" x14ac:dyDescent="0.2">
      <c r="B3666" s="7">
        <v>6.9100925475843299E-3</v>
      </c>
      <c r="C3666" s="7">
        <v>5.0600050099059504E-3</v>
      </c>
    </row>
    <row r="3667" spans="2:3" x14ac:dyDescent="0.2">
      <c r="B3667" s="7">
        <v>2.0063096293330999E-3</v>
      </c>
      <c r="C3667" s="7">
        <v>1.35495183658598E-3</v>
      </c>
    </row>
    <row r="3668" spans="2:3" x14ac:dyDescent="0.2">
      <c r="B3668" s="7">
        <v>4.52730201393456E-5</v>
      </c>
      <c r="C3668" s="7">
        <v>0</v>
      </c>
    </row>
    <row r="3669" spans="2:3" x14ac:dyDescent="0.2">
      <c r="B3669" s="7">
        <v>2.3827905336497701E-6</v>
      </c>
      <c r="C3669" s="7">
        <v>0</v>
      </c>
    </row>
    <row r="3670" spans="2:3" x14ac:dyDescent="0.2">
      <c r="B3670" s="7">
        <v>0</v>
      </c>
      <c r="C3670" s="7">
        <v>9.5643659053127805E-5</v>
      </c>
    </row>
    <row r="3671" spans="2:3" x14ac:dyDescent="0.2">
      <c r="B3671" s="7">
        <v>8.8163249745041396E-5</v>
      </c>
      <c r="C3671" s="7">
        <v>0</v>
      </c>
    </row>
    <row r="3672" spans="2:3" x14ac:dyDescent="0.2">
      <c r="B3672" s="7">
        <v>0</v>
      </c>
      <c r="C3672" s="7">
        <v>4.5544599549108497E-6</v>
      </c>
    </row>
    <row r="3673" spans="2:3" x14ac:dyDescent="0.2">
      <c r="B3673" s="7">
        <v>0</v>
      </c>
      <c r="C3673" s="7">
        <v>4.0990139594197603E-5</v>
      </c>
    </row>
    <row r="3674" spans="2:3" x14ac:dyDescent="0.2">
      <c r="B3674" s="7">
        <v>4.52730201393456E-5</v>
      </c>
      <c r="C3674" s="7">
        <v>7.28713592785735E-5</v>
      </c>
    </row>
    <row r="3675" spans="2:3" x14ac:dyDescent="0.2">
      <c r="B3675" s="7">
        <v>2.3827905336497701E-6</v>
      </c>
      <c r="C3675" s="7">
        <v>0</v>
      </c>
    </row>
    <row r="3676" spans="2:3" x14ac:dyDescent="0.2">
      <c r="B3676" s="7">
        <v>4.52730201393456E-5</v>
      </c>
      <c r="C3676" s="7">
        <v>5.9207979413841001E-5</v>
      </c>
    </row>
    <row r="3677" spans="2:3" x14ac:dyDescent="0.2">
      <c r="B3677" s="7">
        <v>0</v>
      </c>
      <c r="C3677" s="7">
        <v>3.6435679639286797E-5</v>
      </c>
    </row>
    <row r="3678" spans="2:3" x14ac:dyDescent="0.2">
      <c r="B3678" s="7">
        <v>0</v>
      </c>
      <c r="C3678" s="7">
        <v>4.3267369571653002E-5</v>
      </c>
    </row>
    <row r="3679" spans="2:3" x14ac:dyDescent="0.2">
      <c r="B3679" s="7">
        <v>0</v>
      </c>
      <c r="C3679" s="7">
        <v>2.2772299774554202E-6</v>
      </c>
    </row>
    <row r="3680" spans="2:3" x14ac:dyDescent="0.2">
      <c r="B3680" s="7">
        <v>0</v>
      </c>
      <c r="C3680" s="7">
        <v>1.5940609842188001E-4</v>
      </c>
    </row>
    <row r="3681" spans="2:3" x14ac:dyDescent="0.2">
      <c r="B3681" s="7">
        <v>0</v>
      </c>
      <c r="C3681" s="7">
        <v>2.2772299774554202E-6</v>
      </c>
    </row>
    <row r="3682" spans="2:3" x14ac:dyDescent="0.2">
      <c r="B3682" s="7">
        <v>0</v>
      </c>
      <c r="C3682" s="7">
        <v>3.6435679639286797E-5</v>
      </c>
    </row>
    <row r="3683" spans="2:3" x14ac:dyDescent="0.2">
      <c r="B3683" s="7">
        <v>0</v>
      </c>
      <c r="C3683" s="7">
        <v>4.7821829526563903E-5</v>
      </c>
    </row>
    <row r="3684" spans="2:3" x14ac:dyDescent="0.2">
      <c r="B3684" s="7">
        <v>2.3827905336497701E-6</v>
      </c>
      <c r="C3684" s="7">
        <v>0</v>
      </c>
    </row>
    <row r="3685" spans="2:3" x14ac:dyDescent="0.2">
      <c r="B3685" s="7">
        <v>0</v>
      </c>
      <c r="C3685" s="7">
        <v>4.7821829526563903E-5</v>
      </c>
    </row>
    <row r="3686" spans="2:3" x14ac:dyDescent="0.2">
      <c r="B3686" s="7">
        <v>4.7655810672995398E-5</v>
      </c>
      <c r="C3686" s="7">
        <v>0</v>
      </c>
    </row>
    <row r="3687" spans="2:3" x14ac:dyDescent="0.2">
      <c r="B3687" s="7">
        <v>2.3827905336497701E-6</v>
      </c>
      <c r="C3687" s="7">
        <v>0</v>
      </c>
    </row>
    <row r="3688" spans="2:3" x14ac:dyDescent="0.2">
      <c r="B3688" s="7">
        <v>2.3827905336497701E-6</v>
      </c>
      <c r="C3688" s="7">
        <v>0</v>
      </c>
    </row>
    <row r="3689" spans="2:3" x14ac:dyDescent="0.2">
      <c r="B3689" s="7">
        <v>0</v>
      </c>
      <c r="C3689" s="7">
        <v>2.2772299774554202E-6</v>
      </c>
    </row>
    <row r="3690" spans="2:3" x14ac:dyDescent="0.2">
      <c r="B3690" s="7">
        <v>0</v>
      </c>
      <c r="C3690" s="7">
        <v>2.9603989706920501E-5</v>
      </c>
    </row>
    <row r="3691" spans="2:3" x14ac:dyDescent="0.2">
      <c r="B3691" s="7">
        <v>0</v>
      </c>
      <c r="C3691" s="7">
        <v>4.5544599549108503E-5</v>
      </c>
    </row>
    <row r="3692" spans="2:3" x14ac:dyDescent="0.2">
      <c r="B3692" s="7">
        <v>3.64566951648415E-4</v>
      </c>
      <c r="C3692" s="7">
        <v>1.2752487873750399E-4</v>
      </c>
    </row>
    <row r="3693" spans="2:3" x14ac:dyDescent="0.2">
      <c r="B3693" s="7">
        <v>7.6249297076792604E-5</v>
      </c>
      <c r="C3693" s="7">
        <v>9.5643659053127805E-5</v>
      </c>
    </row>
    <row r="3694" spans="2:3" x14ac:dyDescent="0.2">
      <c r="B3694" s="7">
        <v>2.3827905336497701E-6</v>
      </c>
      <c r="C3694" s="7">
        <v>0</v>
      </c>
    </row>
    <row r="3695" spans="2:3" x14ac:dyDescent="0.2">
      <c r="B3695" s="7">
        <v>0</v>
      </c>
      <c r="C3695" s="7">
        <v>2.2772299774554202E-6</v>
      </c>
    </row>
    <row r="3696" spans="2:3" x14ac:dyDescent="0.2">
      <c r="B3696" s="7">
        <v>4.7655810672995403E-6</v>
      </c>
      <c r="C3696" s="7">
        <v>0</v>
      </c>
    </row>
    <row r="3697" spans="2:3" x14ac:dyDescent="0.2">
      <c r="B3697" s="7">
        <v>0</v>
      </c>
      <c r="C3697" s="7">
        <v>1.50297178512058E-4</v>
      </c>
    </row>
    <row r="3698" spans="2:3" x14ac:dyDescent="0.2">
      <c r="B3698" s="7">
        <v>0</v>
      </c>
      <c r="C3698" s="7">
        <v>2.7099036731719498E-4</v>
      </c>
    </row>
    <row r="3699" spans="2:3" x14ac:dyDescent="0.2">
      <c r="B3699" s="7">
        <v>2.3827905336497701E-6</v>
      </c>
      <c r="C3699" s="7">
        <v>0</v>
      </c>
    </row>
    <row r="3700" spans="2:3" x14ac:dyDescent="0.2">
      <c r="B3700" s="7">
        <v>1.19139526682488E-5</v>
      </c>
      <c r="C3700" s="7">
        <v>0</v>
      </c>
    </row>
    <row r="3701" spans="2:3" x14ac:dyDescent="0.2">
      <c r="B3701" s="7">
        <v>2.3827905336497701E-6</v>
      </c>
      <c r="C3701" s="7">
        <v>0</v>
      </c>
    </row>
    <row r="3702" spans="2:3" x14ac:dyDescent="0.2">
      <c r="B3702" s="7">
        <v>2.3827905336497701E-6</v>
      </c>
      <c r="C3702" s="7">
        <v>0</v>
      </c>
    </row>
    <row r="3703" spans="2:3" x14ac:dyDescent="0.2">
      <c r="B3703" s="7">
        <v>2.3827905336497699E-5</v>
      </c>
      <c r="C3703" s="7">
        <v>0</v>
      </c>
    </row>
    <row r="3704" spans="2:3" x14ac:dyDescent="0.2">
      <c r="B3704" s="7">
        <v>0</v>
      </c>
      <c r="C3704" s="7">
        <v>4.5544599549108497E-6</v>
      </c>
    </row>
    <row r="3705" spans="2:3" x14ac:dyDescent="0.2">
      <c r="B3705" s="7">
        <v>7.6249297076792604E-5</v>
      </c>
      <c r="C3705" s="7">
        <v>7.0594129301118093E-5</v>
      </c>
    </row>
    <row r="3706" spans="2:3" x14ac:dyDescent="0.2">
      <c r="B3706" s="7">
        <v>2.3827905336497699E-5</v>
      </c>
      <c r="C3706" s="7">
        <v>0</v>
      </c>
    </row>
    <row r="3707" spans="2:3" x14ac:dyDescent="0.2">
      <c r="B3707" s="7">
        <v>8.3397668677741895E-5</v>
      </c>
      <c r="C3707" s="7">
        <v>9.3366429075672399E-5</v>
      </c>
    </row>
    <row r="3708" spans="2:3" x14ac:dyDescent="0.2">
      <c r="B3708" s="7">
        <v>0</v>
      </c>
      <c r="C3708" s="7">
        <v>1.07029808940405E-4</v>
      </c>
    </row>
    <row r="3709" spans="2:3" x14ac:dyDescent="0.2">
      <c r="B3709" s="7">
        <v>2.3827905336497701E-6</v>
      </c>
      <c r="C3709" s="7">
        <v>0</v>
      </c>
    </row>
    <row r="3710" spans="2:3" x14ac:dyDescent="0.2">
      <c r="B3710" s="7">
        <v>6.1952553874893994E-5</v>
      </c>
      <c r="C3710" s="7">
        <v>1.2297041878259299E-4</v>
      </c>
    </row>
    <row r="3711" spans="2:3" x14ac:dyDescent="0.2">
      <c r="B3711" s="7">
        <v>0</v>
      </c>
      <c r="C3711" s="7">
        <v>4.3267369571653002E-5</v>
      </c>
    </row>
    <row r="3712" spans="2:3" x14ac:dyDescent="0.2">
      <c r="B3712" s="7">
        <v>2.93083235638921E-4</v>
      </c>
      <c r="C3712" s="7">
        <v>0</v>
      </c>
    </row>
    <row r="3713" spans="2:3" x14ac:dyDescent="0.2">
      <c r="B3713" s="7">
        <v>0</v>
      </c>
      <c r="C3713" s="7">
        <v>2.2772299774554202E-6</v>
      </c>
    </row>
    <row r="3714" spans="2:3" x14ac:dyDescent="0.2">
      <c r="B3714" s="7">
        <v>0</v>
      </c>
      <c r="C3714" s="7">
        <v>8.6534739143306099E-5</v>
      </c>
    </row>
    <row r="3715" spans="2:3" x14ac:dyDescent="0.2">
      <c r="B3715" s="7">
        <v>4.05074390720461E-5</v>
      </c>
      <c r="C3715" s="7">
        <v>0</v>
      </c>
    </row>
    <row r="3716" spans="2:3" x14ac:dyDescent="0.2">
      <c r="B3716" s="7">
        <v>0</v>
      </c>
      <c r="C3716" s="7">
        <v>1.2752487873750399E-4</v>
      </c>
    </row>
    <row r="3717" spans="2:3" x14ac:dyDescent="0.2">
      <c r="B3717" s="7">
        <v>8.8163249745041396E-5</v>
      </c>
      <c r="C3717" s="7">
        <v>0</v>
      </c>
    </row>
    <row r="3718" spans="2:3" x14ac:dyDescent="0.2">
      <c r="B3718" s="7">
        <v>4.7655810672995398E-5</v>
      </c>
      <c r="C3718" s="7">
        <v>0</v>
      </c>
    </row>
    <row r="3719" spans="2:3" x14ac:dyDescent="0.2">
      <c r="B3719" s="7">
        <v>0</v>
      </c>
      <c r="C3719" s="7">
        <v>2.2772299774554202E-6</v>
      </c>
    </row>
    <row r="3720" spans="2:3" x14ac:dyDescent="0.2">
      <c r="B3720" s="7">
        <v>1.7156091842278299E-4</v>
      </c>
      <c r="C3720" s="7">
        <v>3.5297064650559101E-4</v>
      </c>
    </row>
    <row r="3721" spans="2:3" x14ac:dyDescent="0.2">
      <c r="B3721" s="7">
        <v>0</v>
      </c>
      <c r="C3721" s="7">
        <v>2.2772299774554202E-6</v>
      </c>
    </row>
    <row r="3722" spans="2:3" x14ac:dyDescent="0.2">
      <c r="B3722" s="7">
        <v>0</v>
      </c>
      <c r="C3722" s="7">
        <v>5.2376289481474702E-5</v>
      </c>
    </row>
    <row r="3723" spans="2:3" x14ac:dyDescent="0.2">
      <c r="B3723" s="7">
        <v>7.3866506543142799E-5</v>
      </c>
      <c r="C3723" s="7">
        <v>0</v>
      </c>
    </row>
    <row r="3724" spans="2:3" x14ac:dyDescent="0.2">
      <c r="B3724" s="7">
        <v>0</v>
      </c>
      <c r="C3724" s="7">
        <v>2.2772299774554202E-6</v>
      </c>
    </row>
    <row r="3725" spans="2:3" x14ac:dyDescent="0.2">
      <c r="B3725" s="7">
        <v>2.3113068176402701E-3</v>
      </c>
      <c r="C3725" s="7">
        <v>2.12921002892082E-3</v>
      </c>
    </row>
    <row r="3726" spans="2:3" x14ac:dyDescent="0.2">
      <c r="B3726" s="7">
        <v>7.3866506543142799E-5</v>
      </c>
      <c r="C3726" s="7">
        <v>4.0990139594197603E-5</v>
      </c>
    </row>
    <row r="3727" spans="2:3" x14ac:dyDescent="0.2">
      <c r="B3727" s="7">
        <v>1.1675673614883899E-4</v>
      </c>
      <c r="C3727" s="7">
        <v>0</v>
      </c>
    </row>
    <row r="3728" spans="2:3" x14ac:dyDescent="0.2">
      <c r="B3728" s="7">
        <v>5.0515159313375101E-4</v>
      </c>
      <c r="C3728" s="7">
        <v>3.4613895657322402E-4</v>
      </c>
    </row>
    <row r="3729" spans="2:3" x14ac:dyDescent="0.2">
      <c r="B3729" s="7">
        <v>0</v>
      </c>
      <c r="C3729" s="7">
        <v>6.8316899323662702E-6</v>
      </c>
    </row>
    <row r="3730" spans="2:3" x14ac:dyDescent="0.2">
      <c r="B3730" s="7">
        <v>0</v>
      </c>
      <c r="C3730" s="7">
        <v>1.07029808940405E-4</v>
      </c>
    </row>
    <row r="3731" spans="2:3" x14ac:dyDescent="0.2">
      <c r="B3731" s="7">
        <v>0</v>
      </c>
      <c r="C3731" s="7">
        <v>6.1485209391296401E-5</v>
      </c>
    </row>
    <row r="3732" spans="2:3" x14ac:dyDescent="0.2">
      <c r="B3732" s="7">
        <v>3.3359067471096801E-5</v>
      </c>
      <c r="C3732" s="7">
        <v>0</v>
      </c>
    </row>
    <row r="3733" spans="2:3" x14ac:dyDescent="0.2">
      <c r="B3733" s="7">
        <v>2.3827905336497701E-6</v>
      </c>
      <c r="C3733" s="7">
        <v>0</v>
      </c>
    </row>
    <row r="3734" spans="2:3" x14ac:dyDescent="0.2">
      <c r="B3734" s="7">
        <v>2.3827905336497701E-6</v>
      </c>
      <c r="C3734" s="7">
        <v>0</v>
      </c>
    </row>
    <row r="3735" spans="2:3" x14ac:dyDescent="0.2">
      <c r="B3735" s="7">
        <v>0</v>
      </c>
      <c r="C3735" s="7">
        <v>5.6930749436385602E-5</v>
      </c>
    </row>
    <row r="3736" spans="2:3" x14ac:dyDescent="0.2">
      <c r="B3736" s="7">
        <v>0</v>
      </c>
      <c r="C3736" s="7">
        <v>1.2752487873750399E-4</v>
      </c>
    </row>
    <row r="3737" spans="2:3" x14ac:dyDescent="0.2">
      <c r="B3737" s="7">
        <v>2.3827905336497701E-6</v>
      </c>
      <c r="C3737" s="7">
        <v>0</v>
      </c>
    </row>
    <row r="3738" spans="2:3" x14ac:dyDescent="0.2">
      <c r="B3738" s="7">
        <v>4.05074390720461E-5</v>
      </c>
      <c r="C3738" s="7">
        <v>0</v>
      </c>
    </row>
    <row r="3739" spans="2:3" x14ac:dyDescent="0.2">
      <c r="B3739" s="7">
        <v>2.3827905336497701E-6</v>
      </c>
      <c r="C3739" s="7">
        <v>0</v>
      </c>
    </row>
    <row r="3740" spans="2:3" x14ac:dyDescent="0.2">
      <c r="B3740" s="7">
        <v>0</v>
      </c>
      <c r="C3740" s="7">
        <v>2.2772299774554202E-6</v>
      </c>
    </row>
    <row r="3741" spans="2:3" x14ac:dyDescent="0.2">
      <c r="B3741" s="7">
        <v>0</v>
      </c>
      <c r="C3741" s="7">
        <v>4.5544599549108497E-6</v>
      </c>
    </row>
    <row r="3742" spans="2:3" x14ac:dyDescent="0.2">
      <c r="B3742" s="7">
        <v>0</v>
      </c>
      <c r="C3742" s="7">
        <v>2.2772299774554202E-6</v>
      </c>
    </row>
    <row r="3743" spans="2:3" x14ac:dyDescent="0.2">
      <c r="B3743" s="7">
        <v>7.6249297076792604E-5</v>
      </c>
      <c r="C3743" s="7">
        <v>3.1881219684375897E-5</v>
      </c>
    </row>
    <row r="3744" spans="2:3" x14ac:dyDescent="0.2">
      <c r="B3744" s="7">
        <v>0</v>
      </c>
      <c r="C3744" s="7">
        <v>1.5940609842187999E-5</v>
      </c>
    </row>
    <row r="3745" spans="2:3" x14ac:dyDescent="0.2">
      <c r="B3745" s="7">
        <v>3.7624262526329802E-3</v>
      </c>
      <c r="C3745" s="7">
        <v>3.6299045840639402E-3</v>
      </c>
    </row>
    <row r="3746" spans="2:3" x14ac:dyDescent="0.2">
      <c r="B3746" s="7">
        <v>0</v>
      </c>
      <c r="C3746" s="7">
        <v>6.8316899323662702E-6</v>
      </c>
    </row>
    <row r="3747" spans="2:3" x14ac:dyDescent="0.2">
      <c r="B3747" s="7">
        <v>4.05074390720461E-5</v>
      </c>
      <c r="C3747" s="7">
        <v>1.16138728850227E-4</v>
      </c>
    </row>
    <row r="3748" spans="2:3" x14ac:dyDescent="0.2">
      <c r="B3748" s="7">
        <v>2.3827905336497701E-6</v>
      </c>
      <c r="C3748" s="7">
        <v>0</v>
      </c>
    </row>
    <row r="3749" spans="2:3" x14ac:dyDescent="0.2">
      <c r="B3749" s="7">
        <v>3.0976276937446997E-5</v>
      </c>
      <c r="C3749" s="7">
        <v>0</v>
      </c>
    </row>
    <row r="3750" spans="2:3" x14ac:dyDescent="0.2">
      <c r="B3750" s="7">
        <v>1.3105347935073701E-4</v>
      </c>
      <c r="C3750" s="7">
        <v>1.8217839819643401E-4</v>
      </c>
    </row>
    <row r="3751" spans="2:3" x14ac:dyDescent="0.2">
      <c r="B3751" s="7">
        <v>0</v>
      </c>
      <c r="C3751" s="7">
        <v>9.1089199098216908E-6</v>
      </c>
    </row>
    <row r="3752" spans="2:3" x14ac:dyDescent="0.2">
      <c r="B3752" s="7">
        <v>7.3866506543142799E-5</v>
      </c>
      <c r="C3752" s="7">
        <v>5.2376289481474702E-5</v>
      </c>
    </row>
    <row r="3753" spans="2:3" x14ac:dyDescent="0.2">
      <c r="B3753" s="7">
        <v>0</v>
      </c>
      <c r="C3753" s="7">
        <v>2.1178238790335401E-4</v>
      </c>
    </row>
    <row r="3754" spans="2:3" x14ac:dyDescent="0.2">
      <c r="B3754" s="7">
        <v>0</v>
      </c>
      <c r="C3754" s="7">
        <v>2.2772299774554202E-6</v>
      </c>
    </row>
    <row r="3755" spans="2:3" x14ac:dyDescent="0.2">
      <c r="B3755" s="7">
        <v>0</v>
      </c>
      <c r="C3755" s="7">
        <v>4.0990139594197603E-5</v>
      </c>
    </row>
    <row r="3756" spans="2:3" x14ac:dyDescent="0.2">
      <c r="B3756" s="7">
        <v>7.6249297076792604E-5</v>
      </c>
      <c r="C3756" s="7">
        <v>1.13861498872771E-5</v>
      </c>
    </row>
    <row r="3757" spans="2:3" x14ac:dyDescent="0.2">
      <c r="B3757" s="7">
        <v>2.3827905336497701E-6</v>
      </c>
      <c r="C3757" s="7">
        <v>0</v>
      </c>
    </row>
    <row r="3758" spans="2:3" x14ac:dyDescent="0.2">
      <c r="B3758" s="7">
        <v>2.3827905336497701E-6</v>
      </c>
      <c r="C3758" s="7">
        <v>0</v>
      </c>
    </row>
    <row r="3759" spans="2:3" x14ac:dyDescent="0.2">
      <c r="B3759" s="7">
        <v>1.45350222552636E-4</v>
      </c>
      <c r="C3759" s="7">
        <v>7.7425819233484393E-5</v>
      </c>
    </row>
    <row r="3760" spans="2:3" x14ac:dyDescent="0.2">
      <c r="B3760" s="7">
        <v>2.8593486403797199E-5</v>
      </c>
      <c r="C3760" s="7">
        <v>0</v>
      </c>
    </row>
    <row r="3761" spans="2:3" x14ac:dyDescent="0.2">
      <c r="B3761" s="7">
        <v>3.5741858004746497E-5</v>
      </c>
      <c r="C3761" s="7">
        <v>0</v>
      </c>
    </row>
    <row r="3762" spans="2:3" x14ac:dyDescent="0.2">
      <c r="B3762" s="7">
        <v>4.7655810672995403E-6</v>
      </c>
      <c r="C3762" s="7">
        <v>0</v>
      </c>
    </row>
    <row r="3763" spans="2:3" x14ac:dyDescent="0.2">
      <c r="B3763" s="7">
        <v>0</v>
      </c>
      <c r="C3763" s="7">
        <v>5.9207979413841001E-5</v>
      </c>
    </row>
    <row r="3764" spans="2:3" x14ac:dyDescent="0.2">
      <c r="B3764" s="7">
        <v>1.64412546821834E-4</v>
      </c>
      <c r="C3764" s="7">
        <v>4.0990139594197603E-5</v>
      </c>
    </row>
    <row r="3765" spans="2:3" x14ac:dyDescent="0.2">
      <c r="B3765" s="7">
        <v>2.3827905336497701E-6</v>
      </c>
      <c r="C3765" s="7">
        <v>0</v>
      </c>
    </row>
    <row r="3766" spans="2:3" x14ac:dyDescent="0.2">
      <c r="B3766" s="7">
        <v>2.3827905336497701E-6</v>
      </c>
      <c r="C3766" s="7">
        <v>0</v>
      </c>
    </row>
    <row r="3767" spans="2:3" x14ac:dyDescent="0.2">
      <c r="B3767" s="7">
        <v>3.3359067471096801E-5</v>
      </c>
      <c r="C3767" s="7">
        <v>4.0990139594197603E-5</v>
      </c>
    </row>
    <row r="3768" spans="2:3" x14ac:dyDescent="0.2">
      <c r="B3768" s="7">
        <v>3.4550462737921602E-4</v>
      </c>
      <c r="C3768" s="7">
        <v>5.1920843485983603E-4</v>
      </c>
    </row>
    <row r="3769" spans="2:3" x14ac:dyDescent="0.2">
      <c r="B3769" s="7">
        <v>7.3866506543142799E-5</v>
      </c>
      <c r="C3769" s="7">
        <v>0</v>
      </c>
    </row>
    <row r="3770" spans="2:3" x14ac:dyDescent="0.2">
      <c r="B3770" s="7">
        <v>3.0976276937446997E-5</v>
      </c>
      <c r="C3770" s="7">
        <v>0</v>
      </c>
    </row>
    <row r="3771" spans="2:3" x14ac:dyDescent="0.2">
      <c r="B3771" s="7">
        <v>5.5042461327309603E-4</v>
      </c>
      <c r="C3771" s="7">
        <v>3.39307266640858E-4</v>
      </c>
    </row>
    <row r="3772" spans="2:3" x14ac:dyDescent="0.2">
      <c r="B3772" s="7">
        <v>9.5311621345990704E-6</v>
      </c>
      <c r="C3772" s="7">
        <v>0</v>
      </c>
    </row>
    <row r="3773" spans="2:3" x14ac:dyDescent="0.2">
      <c r="B3773" s="7">
        <v>0</v>
      </c>
      <c r="C3773" s="7">
        <v>2.2772299774554202E-6</v>
      </c>
    </row>
    <row r="3774" spans="2:3" x14ac:dyDescent="0.2">
      <c r="B3774" s="7">
        <v>0</v>
      </c>
      <c r="C3774" s="7">
        <v>6.8316899323662702E-6</v>
      </c>
    </row>
    <row r="3775" spans="2:3" x14ac:dyDescent="0.2">
      <c r="B3775" s="7">
        <v>2.3827905336497701E-6</v>
      </c>
      <c r="C3775" s="7">
        <v>0</v>
      </c>
    </row>
    <row r="3776" spans="2:3" x14ac:dyDescent="0.2">
      <c r="B3776" s="7">
        <v>5.4804182273944703E-5</v>
      </c>
      <c r="C3776" s="7">
        <v>1.9128731810625599E-4</v>
      </c>
    </row>
    <row r="3777" spans="2:3" x14ac:dyDescent="0.2">
      <c r="B3777" s="7">
        <v>1.6679533735548401E-5</v>
      </c>
      <c r="C3777" s="7">
        <v>0</v>
      </c>
    </row>
    <row r="3778" spans="2:3" x14ac:dyDescent="0.2">
      <c r="B3778" s="7">
        <v>3.86012066451262E-4</v>
      </c>
      <c r="C3778" s="7">
        <v>4.8049552524309403E-4</v>
      </c>
    </row>
    <row r="3779" spans="2:3" x14ac:dyDescent="0.2">
      <c r="B3779" s="7">
        <v>0</v>
      </c>
      <c r="C3779" s="7">
        <v>2.2772299774554202E-6</v>
      </c>
    </row>
    <row r="3780" spans="2:3" x14ac:dyDescent="0.2">
      <c r="B3780" s="7">
        <v>0</v>
      </c>
      <c r="C3780" s="7">
        <v>2.2772299774554202E-6</v>
      </c>
    </row>
    <row r="3781" spans="2:3" x14ac:dyDescent="0.2">
      <c r="B3781" s="7">
        <v>2.0253719536023E-4</v>
      </c>
      <c r="C3781" s="7">
        <v>3.8712909616742197E-5</v>
      </c>
    </row>
    <row r="3782" spans="2:3" x14ac:dyDescent="0.2">
      <c r="B3782" s="7">
        <v>5.9569763341244203E-5</v>
      </c>
      <c r="C3782" s="7">
        <v>0</v>
      </c>
    </row>
    <row r="3783" spans="2:3" x14ac:dyDescent="0.2">
      <c r="B3783" s="7">
        <v>0</v>
      </c>
      <c r="C3783" s="7">
        <v>1.36633798647325E-5</v>
      </c>
    </row>
    <row r="3784" spans="2:3" x14ac:dyDescent="0.2">
      <c r="B3784" s="7">
        <v>2.3113068176402701E-4</v>
      </c>
      <c r="C3784" s="7">
        <v>2.9376266709174999E-4</v>
      </c>
    </row>
    <row r="3785" spans="2:3" x14ac:dyDescent="0.2">
      <c r="B3785" s="7">
        <v>0</v>
      </c>
      <c r="C3785" s="7">
        <v>1.5940609842187999E-5</v>
      </c>
    </row>
    <row r="3786" spans="2:3" x14ac:dyDescent="0.2">
      <c r="B3786" s="7">
        <v>0</v>
      </c>
      <c r="C3786" s="7">
        <v>2.8920820713683899E-4</v>
      </c>
    </row>
    <row r="3787" spans="2:3" x14ac:dyDescent="0.2">
      <c r="B3787" s="7">
        <v>0</v>
      </c>
      <c r="C3787" s="7">
        <v>4.0990139594197603E-5</v>
      </c>
    </row>
    <row r="3788" spans="2:3" x14ac:dyDescent="0.2">
      <c r="B3788" s="7">
        <v>1.9777161429293099E-4</v>
      </c>
      <c r="C3788" s="7">
        <v>9.1089199098216898E-5</v>
      </c>
    </row>
    <row r="3789" spans="2:3" x14ac:dyDescent="0.2">
      <c r="B3789" s="7">
        <v>0</v>
      </c>
      <c r="C3789" s="7">
        <v>4.5544599549108497E-6</v>
      </c>
    </row>
    <row r="3790" spans="2:3" x14ac:dyDescent="0.2">
      <c r="B3790" s="7">
        <v>0</v>
      </c>
      <c r="C3790" s="7">
        <v>2.2772299774554202E-6</v>
      </c>
    </row>
    <row r="3791" spans="2:3" x14ac:dyDescent="0.2">
      <c r="B3791" s="7">
        <v>0</v>
      </c>
      <c r="C3791" s="7">
        <v>2.2772299774554202E-6</v>
      </c>
    </row>
    <row r="3792" spans="2:3" x14ac:dyDescent="0.2">
      <c r="B3792" s="7">
        <v>1.28670688817087E-4</v>
      </c>
      <c r="C3792" s="7">
        <v>5.0099059504019302E-5</v>
      </c>
    </row>
    <row r="3793" spans="2:3" x14ac:dyDescent="0.2">
      <c r="B3793" s="7">
        <v>2.8593486403797199E-5</v>
      </c>
      <c r="C3793" s="7">
        <v>0</v>
      </c>
    </row>
    <row r="3794" spans="2:3" x14ac:dyDescent="0.2">
      <c r="B3794" s="7">
        <v>0</v>
      </c>
      <c r="C3794" s="7">
        <v>1.4801994853460299E-4</v>
      </c>
    </row>
    <row r="3795" spans="2:3" x14ac:dyDescent="0.2">
      <c r="B3795" s="7">
        <v>0</v>
      </c>
      <c r="C3795" s="7">
        <v>8.6534739143306099E-5</v>
      </c>
    </row>
    <row r="3796" spans="2:3" x14ac:dyDescent="0.2">
      <c r="B3796" s="7">
        <v>1.0007720241329E-4</v>
      </c>
      <c r="C3796" s="7">
        <v>7.7425819233484393E-5</v>
      </c>
    </row>
    <row r="3797" spans="2:3" x14ac:dyDescent="0.2">
      <c r="B3797" s="7">
        <v>1.4773301308628601E-4</v>
      </c>
      <c r="C3797" s="7">
        <v>8.6534739143306099E-5</v>
      </c>
    </row>
    <row r="3798" spans="2:3" x14ac:dyDescent="0.2">
      <c r="B3798" s="7">
        <v>0</v>
      </c>
      <c r="C3798" s="7">
        <v>2.2772299774554202E-6</v>
      </c>
    </row>
    <row r="3799" spans="2:3" x14ac:dyDescent="0.2">
      <c r="B3799" s="7">
        <v>2.6210695870147402E-5</v>
      </c>
      <c r="C3799" s="7">
        <v>4.0990139594197603E-5</v>
      </c>
    </row>
    <row r="3800" spans="2:3" x14ac:dyDescent="0.2">
      <c r="B3800" s="7">
        <v>0</v>
      </c>
      <c r="C3800" s="7">
        <v>6.3762439368751793E-5</v>
      </c>
    </row>
    <row r="3801" spans="2:3" x14ac:dyDescent="0.2">
      <c r="B3801" s="7">
        <v>0</v>
      </c>
      <c r="C3801" s="7">
        <v>6.3762439368751793E-5</v>
      </c>
    </row>
    <row r="3802" spans="2:3" x14ac:dyDescent="0.2">
      <c r="B3802" s="7">
        <v>4.2890229605695802E-5</v>
      </c>
      <c r="C3802" s="7">
        <v>0</v>
      </c>
    </row>
    <row r="3803" spans="2:3" x14ac:dyDescent="0.2">
      <c r="B3803" s="7">
        <v>2.3827905336497701E-6</v>
      </c>
      <c r="C3803" s="7">
        <v>0</v>
      </c>
    </row>
    <row r="3804" spans="2:3" x14ac:dyDescent="0.2">
      <c r="B3804" s="7">
        <v>0</v>
      </c>
      <c r="C3804" s="7">
        <v>1.75346708264068E-4</v>
      </c>
    </row>
    <row r="3805" spans="2:3" x14ac:dyDescent="0.2">
      <c r="B3805" s="7">
        <v>8.5780459211391605E-5</v>
      </c>
      <c r="C3805" s="7">
        <v>2.0722792794844401E-4</v>
      </c>
    </row>
    <row r="3806" spans="2:3" x14ac:dyDescent="0.2">
      <c r="B3806" s="7">
        <v>7.1483716009492998E-6</v>
      </c>
      <c r="C3806" s="7">
        <v>0</v>
      </c>
    </row>
    <row r="3807" spans="2:3" x14ac:dyDescent="0.2">
      <c r="B3807" s="7">
        <v>0</v>
      </c>
      <c r="C3807" s="7">
        <v>4.3267369571653002E-5</v>
      </c>
    </row>
    <row r="3808" spans="2:3" x14ac:dyDescent="0.2">
      <c r="B3808" s="7">
        <v>0</v>
      </c>
      <c r="C3808" s="7">
        <v>3.8712909616742197E-5</v>
      </c>
    </row>
    <row r="3809" spans="2:3" x14ac:dyDescent="0.2">
      <c r="B3809" s="7">
        <v>0</v>
      </c>
      <c r="C3809" s="7">
        <v>2.2772299774554202E-6</v>
      </c>
    </row>
    <row r="3810" spans="2:3" x14ac:dyDescent="0.2">
      <c r="B3810" s="7">
        <v>0</v>
      </c>
      <c r="C3810" s="7">
        <v>1.0930703891786E-4</v>
      </c>
    </row>
    <row r="3811" spans="2:3" x14ac:dyDescent="0.2">
      <c r="B3811" s="7">
        <v>0</v>
      </c>
      <c r="C3811" s="7">
        <v>4.0990139594197603E-5</v>
      </c>
    </row>
    <row r="3812" spans="2:3" x14ac:dyDescent="0.2">
      <c r="B3812" s="7">
        <v>0</v>
      </c>
      <c r="C3812" s="7">
        <v>2.2772299774554202E-6</v>
      </c>
    </row>
    <row r="3813" spans="2:3" x14ac:dyDescent="0.2">
      <c r="B3813" s="7">
        <v>1.0484278348059E-4</v>
      </c>
      <c r="C3813" s="7">
        <v>4.3267369571653002E-5</v>
      </c>
    </row>
    <row r="3814" spans="2:3" x14ac:dyDescent="0.2">
      <c r="B3814" s="7">
        <v>0</v>
      </c>
      <c r="C3814" s="7">
        <v>2.2772299774554202E-6</v>
      </c>
    </row>
    <row r="3815" spans="2:3" x14ac:dyDescent="0.2">
      <c r="B3815" s="7">
        <v>4.2890229605695802E-5</v>
      </c>
      <c r="C3815" s="7">
        <v>0</v>
      </c>
    </row>
    <row r="3816" spans="2:3" x14ac:dyDescent="0.2">
      <c r="B3816" s="7">
        <v>3.5741858004746497E-5</v>
      </c>
      <c r="C3816" s="7">
        <v>0</v>
      </c>
    </row>
    <row r="3817" spans="2:3" x14ac:dyDescent="0.2">
      <c r="B3817" s="7">
        <v>2.3827905336497701E-6</v>
      </c>
      <c r="C3817" s="7">
        <v>0</v>
      </c>
    </row>
    <row r="3818" spans="2:3" x14ac:dyDescent="0.2">
      <c r="B3818" s="7">
        <v>5.9569763341244203E-5</v>
      </c>
      <c r="C3818" s="7">
        <v>0</v>
      </c>
    </row>
    <row r="3819" spans="2:3" x14ac:dyDescent="0.2">
      <c r="B3819" s="7">
        <v>4.7655810672995403E-6</v>
      </c>
      <c r="C3819" s="7">
        <v>0</v>
      </c>
    </row>
    <row r="3820" spans="2:3" x14ac:dyDescent="0.2">
      <c r="B3820" s="7">
        <v>7.3866506543142799E-5</v>
      </c>
      <c r="C3820" s="7">
        <v>0</v>
      </c>
    </row>
    <row r="3821" spans="2:3" x14ac:dyDescent="0.2">
      <c r="B3821" s="7">
        <v>0</v>
      </c>
      <c r="C3821" s="7">
        <v>5.6930749436385602E-5</v>
      </c>
    </row>
    <row r="3822" spans="2:3" x14ac:dyDescent="0.2">
      <c r="B3822" s="7">
        <v>0</v>
      </c>
      <c r="C3822" s="7">
        <v>4.5544599549108497E-6</v>
      </c>
    </row>
    <row r="3823" spans="2:3" x14ac:dyDescent="0.2">
      <c r="B3823" s="7">
        <v>0</v>
      </c>
      <c r="C3823" s="7">
        <v>3.4158449661831398E-5</v>
      </c>
    </row>
    <row r="3824" spans="2:3" x14ac:dyDescent="0.2">
      <c r="B3824" s="7">
        <v>7.1483716009492995E-5</v>
      </c>
      <c r="C3824" s="7">
        <v>0</v>
      </c>
    </row>
    <row r="3825" spans="2:3" x14ac:dyDescent="0.2">
      <c r="B3825" s="7">
        <v>1.8824045215833199E-4</v>
      </c>
      <c r="C3825" s="7">
        <v>1.04752578962949E-4</v>
      </c>
    </row>
    <row r="3826" spans="2:3" x14ac:dyDescent="0.2">
      <c r="B3826" s="7">
        <v>6.6718134942193494E-5</v>
      </c>
      <c r="C3826" s="7">
        <v>5.6930749436385602E-5</v>
      </c>
    </row>
    <row r="3827" spans="2:3" x14ac:dyDescent="0.2">
      <c r="B3827" s="7">
        <v>2.3827905336497701E-6</v>
      </c>
      <c r="C3827" s="7">
        <v>0</v>
      </c>
    </row>
    <row r="3828" spans="2:3" x14ac:dyDescent="0.2">
      <c r="B3828" s="7">
        <v>0</v>
      </c>
      <c r="C3828" s="7">
        <v>2.2772299774554202E-6</v>
      </c>
    </row>
    <row r="3829" spans="2:3" x14ac:dyDescent="0.2">
      <c r="B3829" s="7">
        <v>0</v>
      </c>
      <c r="C3829" s="7">
        <v>4.3267369571653002E-5</v>
      </c>
    </row>
    <row r="3830" spans="2:3" x14ac:dyDescent="0.2">
      <c r="B3830" s="7">
        <v>4.2890229605695802E-5</v>
      </c>
      <c r="C3830" s="7">
        <v>0</v>
      </c>
    </row>
    <row r="3831" spans="2:3" x14ac:dyDescent="0.2">
      <c r="B3831" s="7">
        <v>0</v>
      </c>
      <c r="C3831" s="7">
        <v>2.2772299774554202E-6</v>
      </c>
    </row>
    <row r="3832" spans="2:3" x14ac:dyDescent="0.2">
      <c r="B3832" s="7">
        <v>0</v>
      </c>
      <c r="C3832" s="7">
        <v>2.2772299774554202E-6</v>
      </c>
    </row>
    <row r="3833" spans="2:3" x14ac:dyDescent="0.2">
      <c r="B3833" s="7">
        <v>0</v>
      </c>
      <c r="C3833" s="7">
        <v>1.00198119008039E-4</v>
      </c>
    </row>
    <row r="3834" spans="2:3" x14ac:dyDescent="0.2">
      <c r="B3834" s="7">
        <v>0</v>
      </c>
      <c r="C3834" s="7">
        <v>3.6435679639286797E-5</v>
      </c>
    </row>
    <row r="3835" spans="2:3" x14ac:dyDescent="0.2">
      <c r="B3835" s="7">
        <v>0</v>
      </c>
      <c r="C3835" s="7">
        <v>2.2772299774554202E-6</v>
      </c>
    </row>
    <row r="3836" spans="2:3" x14ac:dyDescent="0.2">
      <c r="B3836" s="7">
        <v>0</v>
      </c>
      <c r="C3836" s="7">
        <v>4.7821829526563903E-5</v>
      </c>
    </row>
    <row r="3837" spans="2:3" x14ac:dyDescent="0.2">
      <c r="B3837" s="7">
        <v>0</v>
      </c>
      <c r="C3837" s="7">
        <v>5.0099059504019302E-5</v>
      </c>
    </row>
    <row r="3838" spans="2:3" x14ac:dyDescent="0.2">
      <c r="B3838" s="7">
        <v>0</v>
      </c>
      <c r="C3838" s="7">
        <v>7.28713592785735E-5</v>
      </c>
    </row>
    <row r="3839" spans="2:3" x14ac:dyDescent="0.2">
      <c r="B3839" s="7">
        <v>0</v>
      </c>
      <c r="C3839" s="7">
        <v>2.2772299774554202E-6</v>
      </c>
    </row>
    <row r="3840" spans="2:3" x14ac:dyDescent="0.2">
      <c r="B3840" s="7">
        <v>3.5741858004746497E-5</v>
      </c>
      <c r="C3840" s="7">
        <v>4.5544599549108503E-5</v>
      </c>
    </row>
    <row r="3841" spans="2:3" x14ac:dyDescent="0.2">
      <c r="B3841" s="7">
        <v>0</v>
      </c>
      <c r="C3841" s="7">
        <v>1.11584268895316E-4</v>
      </c>
    </row>
    <row r="3842" spans="2:3" x14ac:dyDescent="0.2">
      <c r="B3842" s="7">
        <v>0</v>
      </c>
      <c r="C3842" s="7">
        <v>3.6435679639286797E-5</v>
      </c>
    </row>
    <row r="3843" spans="2:3" x14ac:dyDescent="0.2">
      <c r="B3843" s="7">
        <v>2.3827905336497699E-5</v>
      </c>
      <c r="C3843" s="7">
        <v>0</v>
      </c>
    </row>
    <row r="3844" spans="2:3" x14ac:dyDescent="0.2">
      <c r="B3844" s="7">
        <v>7.3866506543142799E-5</v>
      </c>
      <c r="C3844" s="7">
        <v>0</v>
      </c>
    </row>
    <row r="3845" spans="2:3" x14ac:dyDescent="0.2">
      <c r="B3845" s="7">
        <v>0</v>
      </c>
      <c r="C3845" s="7">
        <v>3.1881219684375897E-5</v>
      </c>
    </row>
    <row r="3846" spans="2:3" x14ac:dyDescent="0.2">
      <c r="B3846" s="7">
        <v>0</v>
      </c>
      <c r="C3846" s="7">
        <v>2.2772299774554202E-6</v>
      </c>
    </row>
    <row r="3847" spans="2:3" x14ac:dyDescent="0.2">
      <c r="B3847" s="7">
        <v>0</v>
      </c>
      <c r="C3847" s="7">
        <v>1.5940609842187999E-5</v>
      </c>
    </row>
    <row r="3848" spans="2:3" x14ac:dyDescent="0.2">
      <c r="B3848" s="7">
        <v>0</v>
      </c>
      <c r="C3848" s="7">
        <v>2.9603989706920501E-5</v>
      </c>
    </row>
    <row r="3849" spans="2:3" x14ac:dyDescent="0.2">
      <c r="B3849" s="7">
        <v>0</v>
      </c>
      <c r="C3849" s="7">
        <v>2.2772299774554202E-6</v>
      </c>
    </row>
    <row r="3850" spans="2:3" x14ac:dyDescent="0.2">
      <c r="B3850" s="7">
        <v>2.2398231016307801E-4</v>
      </c>
      <c r="C3850" s="7">
        <v>5.6930749436385602E-5</v>
      </c>
    </row>
    <row r="3851" spans="2:3" x14ac:dyDescent="0.2">
      <c r="B3851" s="7">
        <v>2.3827905336497701E-6</v>
      </c>
      <c r="C3851" s="7">
        <v>0</v>
      </c>
    </row>
    <row r="3852" spans="2:3" x14ac:dyDescent="0.2">
      <c r="B3852" s="7">
        <v>8.1014878144092104E-5</v>
      </c>
      <c r="C3852" s="7">
        <v>0</v>
      </c>
    </row>
    <row r="3853" spans="2:3" x14ac:dyDescent="0.2">
      <c r="B3853" s="7">
        <v>5.4804182273944703E-5</v>
      </c>
      <c r="C3853" s="7">
        <v>0</v>
      </c>
    </row>
    <row r="3854" spans="2:3" x14ac:dyDescent="0.2">
      <c r="B3854" s="7">
        <v>4.2890229605695802E-5</v>
      </c>
      <c r="C3854" s="7">
        <v>0</v>
      </c>
    </row>
    <row r="3855" spans="2:3" x14ac:dyDescent="0.2">
      <c r="B3855" s="7">
        <v>2.3827905336497701E-6</v>
      </c>
      <c r="C3855" s="7">
        <v>0</v>
      </c>
    </row>
    <row r="3856" spans="2:3" x14ac:dyDescent="0.2">
      <c r="B3856" s="7">
        <v>4.2890229605695802E-5</v>
      </c>
      <c r="C3856" s="7">
        <v>1.2980210871495901E-4</v>
      </c>
    </row>
    <row r="3857" spans="2:3" x14ac:dyDescent="0.2">
      <c r="B3857" s="7">
        <v>3.0976276937446997E-5</v>
      </c>
      <c r="C3857" s="7">
        <v>1.4346548857969201E-4</v>
      </c>
    </row>
    <row r="3858" spans="2:3" x14ac:dyDescent="0.2">
      <c r="B3858" s="7">
        <v>4.7655810672995403E-6</v>
      </c>
      <c r="C3858" s="7">
        <v>0</v>
      </c>
    </row>
    <row r="3859" spans="2:3" x14ac:dyDescent="0.2">
      <c r="B3859" s="7">
        <v>0</v>
      </c>
      <c r="C3859" s="7">
        <v>5.9207979413841001E-5</v>
      </c>
    </row>
    <row r="3860" spans="2:3" x14ac:dyDescent="0.2">
      <c r="B3860" s="7">
        <v>2.3827905336497701E-6</v>
      </c>
      <c r="C3860" s="7">
        <v>0</v>
      </c>
    </row>
    <row r="3861" spans="2:3" x14ac:dyDescent="0.2">
      <c r="B3861" s="7">
        <v>3.8124648538396302E-5</v>
      </c>
      <c r="C3861" s="7">
        <v>0</v>
      </c>
    </row>
    <row r="3862" spans="2:3" x14ac:dyDescent="0.2">
      <c r="B3862" s="7">
        <v>2.3827905336497701E-6</v>
      </c>
      <c r="C3862" s="7">
        <v>0</v>
      </c>
    </row>
    <row r="3863" spans="2:3" x14ac:dyDescent="0.2">
      <c r="B3863" s="7">
        <v>4.7655810672995398E-5</v>
      </c>
      <c r="C3863" s="7">
        <v>0</v>
      </c>
    </row>
    <row r="3864" spans="2:3" x14ac:dyDescent="0.2">
      <c r="B3864" s="7">
        <v>0</v>
      </c>
      <c r="C3864" s="7">
        <v>7.0594129301118093E-5</v>
      </c>
    </row>
    <row r="3865" spans="2:3" x14ac:dyDescent="0.2">
      <c r="B3865" s="7">
        <v>7.86320876104423E-5</v>
      </c>
      <c r="C3865" s="7">
        <v>0</v>
      </c>
    </row>
    <row r="3866" spans="2:3" x14ac:dyDescent="0.2">
      <c r="B3866" s="7">
        <v>2.6210695870147402E-5</v>
      </c>
      <c r="C3866" s="7">
        <v>0</v>
      </c>
    </row>
    <row r="3867" spans="2:3" x14ac:dyDescent="0.2">
      <c r="B3867" s="7">
        <v>0</v>
      </c>
      <c r="C3867" s="7">
        <v>4.3267369571653002E-5</v>
      </c>
    </row>
    <row r="3868" spans="2:3" x14ac:dyDescent="0.2">
      <c r="B3868" s="7">
        <v>0</v>
      </c>
      <c r="C3868" s="7">
        <v>5.4653519458930203E-5</v>
      </c>
    </row>
    <row r="3869" spans="2:3" x14ac:dyDescent="0.2">
      <c r="B3869" s="7">
        <v>0</v>
      </c>
      <c r="C3869" s="7">
        <v>4.5544599549108497E-6</v>
      </c>
    </row>
    <row r="3870" spans="2:3" x14ac:dyDescent="0.2">
      <c r="B3870" s="7">
        <v>3.5741858004746497E-5</v>
      </c>
      <c r="C3870" s="7">
        <v>8.4257509165850707E-5</v>
      </c>
    </row>
    <row r="3871" spans="2:3" x14ac:dyDescent="0.2">
      <c r="B3871" s="7">
        <v>2.3827905336497701E-6</v>
      </c>
      <c r="C3871" s="7">
        <v>0</v>
      </c>
    </row>
    <row r="3872" spans="2:3" x14ac:dyDescent="0.2">
      <c r="B3872" s="7">
        <v>4.05074390720461E-5</v>
      </c>
      <c r="C3872" s="7">
        <v>0</v>
      </c>
    </row>
    <row r="3873" spans="2:3" x14ac:dyDescent="0.2">
      <c r="B3873" s="7">
        <v>5.2421391740294898E-5</v>
      </c>
      <c r="C3873" s="7">
        <v>8.6534739143306099E-5</v>
      </c>
    </row>
    <row r="3874" spans="2:3" x14ac:dyDescent="0.2">
      <c r="B3874" s="7">
        <v>2.3827905336497701E-6</v>
      </c>
      <c r="C3874" s="7">
        <v>0</v>
      </c>
    </row>
    <row r="3875" spans="2:3" x14ac:dyDescent="0.2">
      <c r="B3875" s="7">
        <v>1.7156091842278299E-4</v>
      </c>
      <c r="C3875" s="7">
        <v>0</v>
      </c>
    </row>
    <row r="3876" spans="2:3" x14ac:dyDescent="0.2">
      <c r="B3876" s="7">
        <v>0</v>
      </c>
      <c r="C3876" s="7">
        <v>5.0099059504019302E-5</v>
      </c>
    </row>
    <row r="3877" spans="2:3" x14ac:dyDescent="0.2">
      <c r="B3877" s="7">
        <v>3.3359067471096801E-5</v>
      </c>
      <c r="C3877" s="7">
        <v>0</v>
      </c>
    </row>
    <row r="3878" spans="2:3" x14ac:dyDescent="0.2">
      <c r="B3878" s="7">
        <v>3.5741858004746497E-5</v>
      </c>
      <c r="C3878" s="7">
        <v>0</v>
      </c>
    </row>
    <row r="3879" spans="2:3" x14ac:dyDescent="0.2">
      <c r="B3879" s="7">
        <v>2.3827905336497701E-6</v>
      </c>
      <c r="C3879" s="7">
        <v>0</v>
      </c>
    </row>
    <row r="3880" spans="2:3" x14ac:dyDescent="0.2">
      <c r="B3880" s="7">
        <v>2.3827905336497701E-6</v>
      </c>
      <c r="C3880" s="7">
        <v>0</v>
      </c>
    </row>
    <row r="3881" spans="2:3" x14ac:dyDescent="0.2">
      <c r="B3881" s="7">
        <v>2.6210695870147402E-5</v>
      </c>
      <c r="C3881" s="7">
        <v>0</v>
      </c>
    </row>
    <row r="3882" spans="2:3" x14ac:dyDescent="0.2">
      <c r="B3882" s="7">
        <v>9.2928830812341004E-5</v>
      </c>
      <c r="C3882" s="7">
        <v>0</v>
      </c>
    </row>
    <row r="3883" spans="2:3" x14ac:dyDescent="0.2">
      <c r="B3883" s="7">
        <v>2.3827905336497701E-6</v>
      </c>
      <c r="C3883" s="7">
        <v>0</v>
      </c>
    </row>
    <row r="3884" spans="2:3" x14ac:dyDescent="0.2">
      <c r="B3884" s="7">
        <v>3.3359067471096801E-5</v>
      </c>
      <c r="C3884" s="7">
        <v>5.6930749436385602E-5</v>
      </c>
    </row>
    <row r="3885" spans="2:3" x14ac:dyDescent="0.2">
      <c r="B3885" s="7">
        <v>4.52730201393456E-5</v>
      </c>
      <c r="C3885" s="7">
        <v>0</v>
      </c>
    </row>
    <row r="3886" spans="2:3" x14ac:dyDescent="0.2">
      <c r="B3886" s="7">
        <v>1.14373945615189E-4</v>
      </c>
      <c r="C3886" s="7">
        <v>0</v>
      </c>
    </row>
    <row r="3887" spans="2:3" x14ac:dyDescent="0.2">
      <c r="B3887" s="7">
        <v>7.1483716009492998E-6</v>
      </c>
      <c r="C3887" s="7">
        <v>0</v>
      </c>
    </row>
    <row r="3888" spans="2:3" x14ac:dyDescent="0.2">
      <c r="B3888" s="7">
        <v>2.3827905336497701E-6</v>
      </c>
      <c r="C3888" s="7">
        <v>0</v>
      </c>
    </row>
    <row r="3889" spans="2:3" x14ac:dyDescent="0.2">
      <c r="B3889" s="7">
        <v>4.2890229605695802E-5</v>
      </c>
      <c r="C3889" s="7">
        <v>0</v>
      </c>
    </row>
    <row r="3890" spans="2:3" x14ac:dyDescent="0.2">
      <c r="B3890" s="7">
        <v>4.2890229605695802E-5</v>
      </c>
      <c r="C3890" s="7">
        <v>0</v>
      </c>
    </row>
    <row r="3891" spans="2:3" x14ac:dyDescent="0.2">
      <c r="B3891" s="7">
        <v>2.3827905336497701E-6</v>
      </c>
      <c r="C3891" s="7">
        <v>0</v>
      </c>
    </row>
    <row r="3892" spans="2:3" x14ac:dyDescent="0.2">
      <c r="B3892" s="7">
        <v>5.9569763341244203E-5</v>
      </c>
      <c r="C3892" s="7">
        <v>0</v>
      </c>
    </row>
    <row r="3893" spans="2:3" x14ac:dyDescent="0.2">
      <c r="B3893" s="7">
        <v>2.3827905336497701E-6</v>
      </c>
      <c r="C3893" s="7">
        <v>0</v>
      </c>
    </row>
    <row r="3894" spans="2:3" x14ac:dyDescent="0.2">
      <c r="B3894" s="7">
        <v>8.2206273410916997E-4</v>
      </c>
      <c r="C3894" s="7">
        <v>6.5356500352970598E-4</v>
      </c>
    </row>
    <row r="3895" spans="2:3" x14ac:dyDescent="0.2">
      <c r="B3895" s="7">
        <v>0</v>
      </c>
      <c r="C3895" s="7">
        <v>5.4653519458930203E-5</v>
      </c>
    </row>
    <row r="3896" spans="2:3" x14ac:dyDescent="0.2">
      <c r="B3896" s="7">
        <v>0</v>
      </c>
      <c r="C3896" s="7">
        <v>2.2772299774554202E-6</v>
      </c>
    </row>
    <row r="3897" spans="2:3" x14ac:dyDescent="0.2">
      <c r="B3897" s="7">
        <v>0</v>
      </c>
      <c r="C3897" s="7">
        <v>2.2772299774554202E-6</v>
      </c>
    </row>
    <row r="3898" spans="2:3" x14ac:dyDescent="0.2">
      <c r="B3898" s="7">
        <v>0</v>
      </c>
      <c r="C3898" s="7">
        <v>5.0099059504019302E-5</v>
      </c>
    </row>
    <row r="3899" spans="2:3" x14ac:dyDescent="0.2">
      <c r="B3899" s="7">
        <v>5.2421391740294898E-5</v>
      </c>
      <c r="C3899" s="7">
        <v>0</v>
      </c>
    </row>
    <row r="3900" spans="2:3" x14ac:dyDescent="0.2">
      <c r="B3900" s="7">
        <v>2.3827905336497701E-6</v>
      </c>
      <c r="C3900" s="7">
        <v>0</v>
      </c>
    </row>
    <row r="3901" spans="2:3" x14ac:dyDescent="0.2">
      <c r="B3901" s="7">
        <v>2.3827905336497701E-6</v>
      </c>
      <c r="C3901" s="7">
        <v>0</v>
      </c>
    </row>
    <row r="3902" spans="2:3" x14ac:dyDescent="0.2">
      <c r="B3902" s="7">
        <v>2.3827905336497701E-6</v>
      </c>
      <c r="C3902" s="7">
        <v>0</v>
      </c>
    </row>
    <row r="3903" spans="2:3" x14ac:dyDescent="0.2">
      <c r="B3903" s="7">
        <v>2.3827905336497701E-6</v>
      </c>
      <c r="C3903" s="7">
        <v>0</v>
      </c>
    </row>
    <row r="3904" spans="2:3" x14ac:dyDescent="0.2">
      <c r="B3904" s="7">
        <v>6.1952553874893994E-5</v>
      </c>
      <c r="C3904" s="7">
        <v>0</v>
      </c>
    </row>
    <row r="3905" spans="2:3" x14ac:dyDescent="0.2">
      <c r="B3905" s="7">
        <v>3.3359067471096801E-5</v>
      </c>
      <c r="C3905" s="7">
        <v>0</v>
      </c>
    </row>
    <row r="3906" spans="2:3" x14ac:dyDescent="0.2">
      <c r="B3906" s="7">
        <v>3.5741858004746497E-5</v>
      </c>
      <c r="C3906" s="7">
        <v>4.3267369571653002E-5</v>
      </c>
    </row>
    <row r="3907" spans="2:3" x14ac:dyDescent="0.2">
      <c r="B3907" s="7">
        <v>5.00386012066451E-5</v>
      </c>
      <c r="C3907" s="7">
        <v>0</v>
      </c>
    </row>
    <row r="3908" spans="2:3" x14ac:dyDescent="0.2">
      <c r="B3908" s="7">
        <v>0</v>
      </c>
      <c r="C3908" s="7">
        <v>2.2772299774554202E-6</v>
      </c>
    </row>
    <row r="3909" spans="2:3" x14ac:dyDescent="0.2">
      <c r="B3909" s="7">
        <v>3.0976276937446997E-5</v>
      </c>
      <c r="C3909" s="7">
        <v>5.0099059504019302E-5</v>
      </c>
    </row>
    <row r="3910" spans="2:3" x14ac:dyDescent="0.2">
      <c r="B3910" s="7">
        <v>2.8593486403797199E-5</v>
      </c>
      <c r="C3910" s="7">
        <v>0</v>
      </c>
    </row>
    <row r="3911" spans="2:3" x14ac:dyDescent="0.2">
      <c r="B3911" s="7">
        <v>0</v>
      </c>
      <c r="C3911" s="7">
        <v>5.9207979413841001E-5</v>
      </c>
    </row>
    <row r="3912" spans="2:3" x14ac:dyDescent="0.2">
      <c r="B3912" s="7">
        <v>1.4773301308628601E-4</v>
      </c>
      <c r="C3912" s="7">
        <v>1.2297041878259299E-4</v>
      </c>
    </row>
    <row r="3913" spans="2:3" x14ac:dyDescent="0.2">
      <c r="B3913" s="7">
        <v>1.0722557401423999E-4</v>
      </c>
      <c r="C3913" s="7">
        <v>4.7821829526563903E-5</v>
      </c>
    </row>
    <row r="3914" spans="2:3" x14ac:dyDescent="0.2">
      <c r="B3914" s="7">
        <v>0</v>
      </c>
      <c r="C3914" s="7">
        <v>2.2772299774554202E-6</v>
      </c>
    </row>
    <row r="3915" spans="2:3" x14ac:dyDescent="0.2">
      <c r="B3915" s="7">
        <v>0</v>
      </c>
      <c r="C3915" s="7">
        <v>5.6930749436385602E-5</v>
      </c>
    </row>
    <row r="3916" spans="2:3" x14ac:dyDescent="0.2">
      <c r="B3916" s="7">
        <v>0</v>
      </c>
      <c r="C3916" s="7">
        <v>2.2772299774554202E-6</v>
      </c>
    </row>
    <row r="3917" spans="2:3" x14ac:dyDescent="0.2">
      <c r="B3917" s="7">
        <v>0</v>
      </c>
      <c r="C3917" s="7">
        <v>2.9603989706920501E-5</v>
      </c>
    </row>
    <row r="3918" spans="2:3" x14ac:dyDescent="0.2">
      <c r="B3918" s="7">
        <v>0</v>
      </c>
      <c r="C3918" s="7">
        <v>2.2772299774554202E-6</v>
      </c>
    </row>
    <row r="3919" spans="2:3" x14ac:dyDescent="0.2">
      <c r="B3919" s="7">
        <v>0</v>
      </c>
      <c r="C3919" s="7">
        <v>2.2772299774554202E-6</v>
      </c>
    </row>
    <row r="3920" spans="2:3" x14ac:dyDescent="0.2">
      <c r="B3920" s="7">
        <v>5.00386012066451E-5</v>
      </c>
      <c r="C3920" s="7">
        <v>0</v>
      </c>
    </row>
    <row r="3921" spans="2:3" x14ac:dyDescent="0.2">
      <c r="B3921" s="7">
        <v>6.4335344408543703E-5</v>
      </c>
      <c r="C3921" s="7">
        <v>0</v>
      </c>
    </row>
    <row r="3922" spans="2:3" x14ac:dyDescent="0.2">
      <c r="B3922" s="7">
        <v>0</v>
      </c>
      <c r="C3922" s="7">
        <v>4.5544599549108503E-5</v>
      </c>
    </row>
    <row r="3923" spans="2:3" x14ac:dyDescent="0.2">
      <c r="B3923" s="7">
        <v>1.19139526682488E-5</v>
      </c>
      <c r="C3923" s="7">
        <v>0</v>
      </c>
    </row>
    <row r="3924" spans="2:3" x14ac:dyDescent="0.2">
      <c r="B3924" s="7">
        <v>0</v>
      </c>
      <c r="C3924" s="7">
        <v>2.2772299774554202E-6</v>
      </c>
    </row>
    <row r="3925" spans="2:3" x14ac:dyDescent="0.2">
      <c r="B3925" s="7">
        <v>5.4804182273944703E-5</v>
      </c>
      <c r="C3925" s="7">
        <v>5.2376289481474702E-5</v>
      </c>
    </row>
    <row r="3926" spans="2:3" x14ac:dyDescent="0.2">
      <c r="B3926" s="7">
        <v>7.86320876104423E-5</v>
      </c>
      <c r="C3926" s="7">
        <v>0</v>
      </c>
    </row>
    <row r="3927" spans="2:3" x14ac:dyDescent="0.2">
      <c r="B3927" s="7">
        <v>8.8163249745041396E-5</v>
      </c>
      <c r="C3927" s="7">
        <v>0</v>
      </c>
    </row>
    <row r="3928" spans="2:3" x14ac:dyDescent="0.2">
      <c r="B3928" s="7">
        <v>2.3827905336497701E-6</v>
      </c>
      <c r="C3928" s="7">
        <v>0</v>
      </c>
    </row>
    <row r="3929" spans="2:3" x14ac:dyDescent="0.2">
      <c r="B3929" s="7">
        <v>1.42967432018986E-5</v>
      </c>
      <c r="C3929" s="7">
        <v>4.0990139594197603E-5</v>
      </c>
    </row>
    <row r="3930" spans="2:3" x14ac:dyDescent="0.2">
      <c r="B3930" s="7">
        <v>0</v>
      </c>
      <c r="C3930" s="7">
        <v>2.2772299774554202E-6</v>
      </c>
    </row>
    <row r="3931" spans="2:3" x14ac:dyDescent="0.2">
      <c r="B3931" s="7">
        <v>0</v>
      </c>
      <c r="C3931" s="7">
        <v>2.2772299774554202E-6</v>
      </c>
    </row>
    <row r="3932" spans="2:3" x14ac:dyDescent="0.2">
      <c r="B3932" s="7">
        <v>2.3827905336497701E-6</v>
      </c>
      <c r="C3932" s="7">
        <v>0</v>
      </c>
    </row>
    <row r="3933" spans="2:3" x14ac:dyDescent="0.2">
      <c r="B3933" s="7">
        <v>2.3827905336497701E-6</v>
      </c>
      <c r="C3933" s="7">
        <v>0</v>
      </c>
    </row>
    <row r="3934" spans="2:3" x14ac:dyDescent="0.2">
      <c r="B3934" s="7">
        <v>0</v>
      </c>
      <c r="C3934" s="7">
        <v>5.6930749436385602E-5</v>
      </c>
    </row>
    <row r="3935" spans="2:3" x14ac:dyDescent="0.2">
      <c r="B3935" s="7">
        <v>0</v>
      </c>
      <c r="C3935" s="7">
        <v>1.4346548857969201E-4</v>
      </c>
    </row>
    <row r="3936" spans="2:3" x14ac:dyDescent="0.2">
      <c r="B3936" s="7">
        <v>2.3827905336497701E-6</v>
      </c>
      <c r="C3936" s="7">
        <v>0</v>
      </c>
    </row>
    <row r="3937" spans="2:3" x14ac:dyDescent="0.2">
      <c r="B3937" s="7">
        <v>0</v>
      </c>
      <c r="C3937" s="7">
        <v>2.9603989706920501E-5</v>
      </c>
    </row>
    <row r="3938" spans="2:3" x14ac:dyDescent="0.2">
      <c r="B3938" s="7">
        <v>2.3827905336497701E-6</v>
      </c>
      <c r="C3938" s="7">
        <v>0</v>
      </c>
    </row>
    <row r="3939" spans="2:3" x14ac:dyDescent="0.2">
      <c r="B3939" s="7">
        <v>4.7655810672995398E-5</v>
      </c>
      <c r="C3939" s="7">
        <v>0</v>
      </c>
    </row>
    <row r="3940" spans="2:3" x14ac:dyDescent="0.2">
      <c r="B3940" s="7">
        <v>5.4804182273944703E-5</v>
      </c>
      <c r="C3940" s="7">
        <v>0</v>
      </c>
    </row>
    <row r="3941" spans="2:3" x14ac:dyDescent="0.2">
      <c r="B3941" s="7">
        <v>0</v>
      </c>
      <c r="C3941" s="7">
        <v>8.4257509165850707E-5</v>
      </c>
    </row>
    <row r="3942" spans="2:3" x14ac:dyDescent="0.2">
      <c r="B3942" s="7">
        <v>5.9569763341244203E-5</v>
      </c>
      <c r="C3942" s="7">
        <v>0</v>
      </c>
    </row>
    <row r="3943" spans="2:3" x14ac:dyDescent="0.2">
      <c r="B3943" s="7">
        <v>8.1014878144092104E-5</v>
      </c>
      <c r="C3943" s="7">
        <v>1.13861498872771E-4</v>
      </c>
    </row>
    <row r="3944" spans="2:3" x14ac:dyDescent="0.2">
      <c r="B3944" s="7">
        <v>6.9100925475843299E-5</v>
      </c>
      <c r="C3944" s="7">
        <v>0</v>
      </c>
    </row>
    <row r="3945" spans="2:3" x14ac:dyDescent="0.2">
      <c r="B3945" s="7">
        <v>4.7655810672995403E-6</v>
      </c>
      <c r="C3945" s="7">
        <v>0</v>
      </c>
    </row>
    <row r="3946" spans="2:3" x14ac:dyDescent="0.2">
      <c r="B3946" s="7">
        <v>2.3827905336497699E-5</v>
      </c>
      <c r="C3946" s="7">
        <v>0</v>
      </c>
    </row>
    <row r="3947" spans="2:3" x14ac:dyDescent="0.2">
      <c r="B3947" s="7">
        <v>2.3827905336497701E-6</v>
      </c>
      <c r="C3947" s="7">
        <v>0</v>
      </c>
    </row>
    <row r="3948" spans="2:3" x14ac:dyDescent="0.2">
      <c r="B3948" s="7">
        <v>5.00386012066451E-5</v>
      </c>
      <c r="C3948" s="7">
        <v>0</v>
      </c>
    </row>
    <row r="3949" spans="2:3" x14ac:dyDescent="0.2">
      <c r="B3949" s="7">
        <v>6.7194693048923501E-4</v>
      </c>
      <c r="C3949" s="7">
        <v>7.5148589256028998E-4</v>
      </c>
    </row>
    <row r="3950" spans="2:3" x14ac:dyDescent="0.2">
      <c r="B3950" s="7">
        <v>5.7186972807594399E-5</v>
      </c>
      <c r="C3950" s="7">
        <v>1.02475348985494E-4</v>
      </c>
    </row>
    <row r="3951" spans="2:3" x14ac:dyDescent="0.2">
      <c r="B3951" s="7">
        <v>2.3827905336497701E-6</v>
      </c>
      <c r="C3951" s="7">
        <v>0</v>
      </c>
    </row>
    <row r="3952" spans="2:3" x14ac:dyDescent="0.2">
      <c r="B3952" s="7">
        <v>9.7694411879640505E-5</v>
      </c>
      <c r="C3952" s="7">
        <v>9.7920889030583198E-5</v>
      </c>
    </row>
    <row r="3953" spans="2:3" x14ac:dyDescent="0.2">
      <c r="B3953" s="7">
        <v>0</v>
      </c>
      <c r="C3953" s="7">
        <v>6.8316899323662702E-6</v>
      </c>
    </row>
    <row r="3954" spans="2:3" x14ac:dyDescent="0.2">
      <c r="B3954" s="7">
        <v>0</v>
      </c>
      <c r="C3954" s="7">
        <v>8.8811969120761506E-5</v>
      </c>
    </row>
    <row r="3955" spans="2:3" x14ac:dyDescent="0.2">
      <c r="B3955" s="7">
        <v>0</v>
      </c>
      <c r="C3955" s="7">
        <v>6.3762439368751793E-5</v>
      </c>
    </row>
    <row r="3956" spans="2:3" x14ac:dyDescent="0.2">
      <c r="B3956" s="7">
        <v>8.3397668677741895E-5</v>
      </c>
      <c r="C3956" s="7">
        <v>0</v>
      </c>
    </row>
    <row r="3957" spans="2:3" x14ac:dyDescent="0.2">
      <c r="B3957" s="7">
        <v>6.1952553874893994E-5</v>
      </c>
      <c r="C3957" s="7">
        <v>9.5643659053127805E-5</v>
      </c>
    </row>
    <row r="3958" spans="2:3" x14ac:dyDescent="0.2">
      <c r="B3958" s="7">
        <v>4.7655810672995403E-6</v>
      </c>
      <c r="C3958" s="7">
        <v>0</v>
      </c>
    </row>
    <row r="3959" spans="2:3" x14ac:dyDescent="0.2">
      <c r="B3959" s="7">
        <v>0</v>
      </c>
      <c r="C3959" s="7">
        <v>7.7425819233484393E-5</v>
      </c>
    </row>
    <row r="3960" spans="2:3" x14ac:dyDescent="0.2">
      <c r="B3960" s="7">
        <v>6.4335344408543703E-5</v>
      </c>
      <c r="C3960" s="7">
        <v>1.18415958827682E-4</v>
      </c>
    </row>
    <row r="3961" spans="2:3" x14ac:dyDescent="0.2">
      <c r="B3961" s="7">
        <v>4.52730201393456E-5</v>
      </c>
      <c r="C3961" s="7">
        <v>0</v>
      </c>
    </row>
    <row r="3962" spans="2:3" x14ac:dyDescent="0.2">
      <c r="B3962" s="7">
        <v>0</v>
      </c>
      <c r="C3962" s="7">
        <v>2.7326759729465101E-5</v>
      </c>
    </row>
    <row r="3963" spans="2:3" x14ac:dyDescent="0.2">
      <c r="B3963" s="7">
        <v>0</v>
      </c>
      <c r="C3963" s="7">
        <v>4.3267369571653002E-5</v>
      </c>
    </row>
    <row r="3964" spans="2:3" x14ac:dyDescent="0.2">
      <c r="B3964" s="7">
        <v>0</v>
      </c>
      <c r="C3964" s="7">
        <v>3.1881219684375897E-5</v>
      </c>
    </row>
    <row r="3965" spans="2:3" x14ac:dyDescent="0.2">
      <c r="B3965" s="7">
        <v>0</v>
      </c>
      <c r="C3965" s="7">
        <v>2.2772299774554202E-6</v>
      </c>
    </row>
    <row r="3966" spans="2:3" x14ac:dyDescent="0.2">
      <c r="B3966" s="7">
        <v>0</v>
      </c>
      <c r="C3966" s="7">
        <v>2.2772299774554202E-6</v>
      </c>
    </row>
    <row r="3967" spans="2:3" x14ac:dyDescent="0.2">
      <c r="B3967" s="7">
        <v>4.7655810672995398E-5</v>
      </c>
      <c r="C3967" s="7">
        <v>1.5940609842187999E-5</v>
      </c>
    </row>
    <row r="3968" spans="2:3" x14ac:dyDescent="0.2">
      <c r="B3968" s="7">
        <v>0</v>
      </c>
      <c r="C3968" s="7">
        <v>7.28713592785735E-5</v>
      </c>
    </row>
    <row r="3969" spans="2:3" x14ac:dyDescent="0.2">
      <c r="B3969" s="7">
        <v>7.1483716009492998E-6</v>
      </c>
      <c r="C3969" s="7">
        <v>0</v>
      </c>
    </row>
    <row r="3970" spans="2:3" x14ac:dyDescent="0.2">
      <c r="B3970" s="7">
        <v>1.1199115508153901E-4</v>
      </c>
      <c r="C3970" s="7">
        <v>0</v>
      </c>
    </row>
    <row r="3971" spans="2:3" x14ac:dyDescent="0.2">
      <c r="B3971" s="7">
        <v>5.2421391740294898E-5</v>
      </c>
      <c r="C3971" s="7">
        <v>0</v>
      </c>
    </row>
    <row r="3972" spans="2:3" x14ac:dyDescent="0.2">
      <c r="B3972" s="7">
        <v>2.5972416816782501E-4</v>
      </c>
      <c r="C3972" s="7">
        <v>3.4158449661831398E-5</v>
      </c>
    </row>
    <row r="3973" spans="2:3" x14ac:dyDescent="0.2">
      <c r="B3973" s="7">
        <v>0</v>
      </c>
      <c r="C3973" s="7">
        <v>5.4653519458930203E-5</v>
      </c>
    </row>
    <row r="3974" spans="2:3" x14ac:dyDescent="0.2">
      <c r="B3974" s="7">
        <v>0</v>
      </c>
      <c r="C3974" s="7">
        <v>7.5148589256029001E-5</v>
      </c>
    </row>
    <row r="3975" spans="2:3" x14ac:dyDescent="0.2">
      <c r="B3975" s="7">
        <v>0</v>
      </c>
      <c r="C3975" s="7">
        <v>2.96039897069205E-4</v>
      </c>
    </row>
    <row r="3976" spans="2:3" x14ac:dyDescent="0.2">
      <c r="B3976" s="7">
        <v>0</v>
      </c>
      <c r="C3976" s="7">
        <v>2.2772299774554202E-6</v>
      </c>
    </row>
    <row r="3977" spans="2:3" x14ac:dyDescent="0.2">
      <c r="B3977" s="7">
        <v>0</v>
      </c>
      <c r="C3977" s="7">
        <v>1.2752487873750399E-4</v>
      </c>
    </row>
    <row r="3978" spans="2:3" x14ac:dyDescent="0.2">
      <c r="B3978" s="7">
        <v>0</v>
      </c>
      <c r="C3978" s="7">
        <v>6.8316899323662702E-6</v>
      </c>
    </row>
    <row r="3979" spans="2:3" x14ac:dyDescent="0.2">
      <c r="B3979" s="7">
        <v>0</v>
      </c>
      <c r="C3979" s="7">
        <v>2.5049529752009699E-5</v>
      </c>
    </row>
    <row r="3980" spans="2:3" x14ac:dyDescent="0.2">
      <c r="B3980" s="7">
        <v>0</v>
      </c>
      <c r="C3980" s="7">
        <v>3.8712909616742197E-5</v>
      </c>
    </row>
    <row r="3981" spans="2:3" x14ac:dyDescent="0.2">
      <c r="B3981" s="7">
        <v>0</v>
      </c>
      <c r="C3981" s="7">
        <v>2.9603989706920501E-5</v>
      </c>
    </row>
    <row r="3982" spans="2:3" x14ac:dyDescent="0.2">
      <c r="B3982" s="7">
        <v>0</v>
      </c>
      <c r="C3982" s="7">
        <v>2.2772299774554202E-6</v>
      </c>
    </row>
    <row r="3983" spans="2:3" x14ac:dyDescent="0.2">
      <c r="B3983" s="7">
        <v>5.00386012066451E-5</v>
      </c>
      <c r="C3983" s="7">
        <v>0</v>
      </c>
    </row>
    <row r="3984" spans="2:3" x14ac:dyDescent="0.2">
      <c r="B3984" s="7">
        <v>2.3827905336497701E-6</v>
      </c>
      <c r="C3984" s="7">
        <v>0</v>
      </c>
    </row>
    <row r="3985" spans="2:3" x14ac:dyDescent="0.2">
      <c r="B3985" s="7">
        <v>2.3827905336497701E-6</v>
      </c>
      <c r="C3985" s="7">
        <v>0</v>
      </c>
    </row>
    <row r="3986" spans="2:3" x14ac:dyDescent="0.2">
      <c r="B3986" s="7">
        <v>3.5741858004746497E-5</v>
      </c>
      <c r="C3986" s="7">
        <v>0</v>
      </c>
    </row>
    <row r="3987" spans="2:3" x14ac:dyDescent="0.2">
      <c r="B3987" s="7">
        <v>0</v>
      </c>
      <c r="C3987" s="7">
        <v>3.4158449661831398E-5</v>
      </c>
    </row>
    <row r="3988" spans="2:3" x14ac:dyDescent="0.2">
      <c r="B3988" s="7">
        <v>0</v>
      </c>
      <c r="C3988" s="7">
        <v>8.1980279188395206E-5</v>
      </c>
    </row>
    <row r="3989" spans="2:3" x14ac:dyDescent="0.2">
      <c r="B3989" s="7">
        <v>5.7186972807594399E-5</v>
      </c>
      <c r="C3989" s="7">
        <v>0</v>
      </c>
    </row>
    <row r="3990" spans="2:3" x14ac:dyDescent="0.2">
      <c r="B3990" s="7">
        <v>0</v>
      </c>
      <c r="C3990" s="7">
        <v>3.6435679639286797E-5</v>
      </c>
    </row>
    <row r="3991" spans="2:3" x14ac:dyDescent="0.2">
      <c r="B3991" s="7">
        <v>0</v>
      </c>
      <c r="C3991" s="7">
        <v>2.5049529752009699E-5</v>
      </c>
    </row>
    <row r="3992" spans="2:3" x14ac:dyDescent="0.2">
      <c r="B3992" s="7">
        <v>0</v>
      </c>
      <c r="C3992" s="7">
        <v>2.5049529752009699E-5</v>
      </c>
    </row>
    <row r="3993" spans="2:3" x14ac:dyDescent="0.2">
      <c r="B3993" s="7">
        <v>3.3359067471096801E-5</v>
      </c>
      <c r="C3993" s="7">
        <v>0</v>
      </c>
    </row>
    <row r="3994" spans="2:3" x14ac:dyDescent="0.2">
      <c r="B3994" s="7">
        <v>0</v>
      </c>
      <c r="C3994" s="7">
        <v>2.2772299774554202E-6</v>
      </c>
    </row>
    <row r="3995" spans="2:3" x14ac:dyDescent="0.2">
      <c r="B3995" s="7">
        <v>2.8593486403797199E-5</v>
      </c>
      <c r="C3995" s="7">
        <v>3.8712909616742197E-5</v>
      </c>
    </row>
    <row r="3996" spans="2:3" x14ac:dyDescent="0.2">
      <c r="B3996" s="7">
        <v>0</v>
      </c>
      <c r="C3996" s="7">
        <v>3.6435679639286797E-5</v>
      </c>
    </row>
    <row r="3997" spans="2:3" x14ac:dyDescent="0.2">
      <c r="B3997" s="7">
        <v>0</v>
      </c>
      <c r="C3997" s="7">
        <v>1.18415958827682E-4</v>
      </c>
    </row>
    <row r="3998" spans="2:3" x14ac:dyDescent="0.2">
      <c r="B3998" s="7">
        <v>0</v>
      </c>
      <c r="C3998" s="7">
        <v>2.0495069797098801E-5</v>
      </c>
    </row>
    <row r="3999" spans="2:3" x14ac:dyDescent="0.2">
      <c r="B3999" s="7">
        <v>5.2421391740294898E-5</v>
      </c>
      <c r="C3999" s="7">
        <v>0</v>
      </c>
    </row>
    <row r="4000" spans="2:3" x14ac:dyDescent="0.2">
      <c r="B4000" s="7">
        <v>0</v>
      </c>
      <c r="C4000" s="7">
        <v>5.0099059504019302E-5</v>
      </c>
    </row>
    <row r="4001" spans="2:3" x14ac:dyDescent="0.2">
      <c r="B4001" s="7">
        <v>2.1445114802847901E-5</v>
      </c>
      <c r="C4001" s="7">
        <v>0</v>
      </c>
    </row>
    <row r="4002" spans="2:3" x14ac:dyDescent="0.2">
      <c r="B4002" s="7">
        <v>1.28670688817087E-4</v>
      </c>
      <c r="C4002" s="7">
        <v>3.8712909616742197E-5</v>
      </c>
    </row>
    <row r="4003" spans="2:3" x14ac:dyDescent="0.2">
      <c r="B4003" s="7">
        <v>4.7655810672995398E-5</v>
      </c>
      <c r="C4003" s="7">
        <v>0</v>
      </c>
    </row>
    <row r="4004" spans="2:3" x14ac:dyDescent="0.2">
      <c r="B4004" s="7">
        <v>0</v>
      </c>
      <c r="C4004" s="7">
        <v>5.0099059504019302E-5</v>
      </c>
    </row>
    <row r="4005" spans="2:3" x14ac:dyDescent="0.2">
      <c r="B4005" s="7">
        <v>0</v>
      </c>
      <c r="C4005" s="7">
        <v>2.2772299774554202E-6</v>
      </c>
    </row>
    <row r="4006" spans="2:3" x14ac:dyDescent="0.2">
      <c r="B4006" s="7">
        <v>2.3827905336497701E-6</v>
      </c>
      <c r="C4006" s="7">
        <v>0</v>
      </c>
    </row>
    <row r="4007" spans="2:3" x14ac:dyDescent="0.2">
      <c r="B4007" s="7">
        <v>4.05074390720461E-5</v>
      </c>
      <c r="C4007" s="7">
        <v>0</v>
      </c>
    </row>
    <row r="4008" spans="2:3" x14ac:dyDescent="0.2">
      <c r="B4008" s="7">
        <v>2.3827905336497701E-6</v>
      </c>
      <c r="C4008" s="7">
        <v>0</v>
      </c>
    </row>
    <row r="4009" spans="2:3" x14ac:dyDescent="0.2">
      <c r="B4009" s="7">
        <v>0</v>
      </c>
      <c r="C4009" s="7">
        <v>2.2772299774554202E-6</v>
      </c>
    </row>
    <row r="4010" spans="2:3" x14ac:dyDescent="0.2">
      <c r="B4010" s="7">
        <v>1.42967432018986E-5</v>
      </c>
      <c r="C4010" s="7">
        <v>0</v>
      </c>
    </row>
    <row r="4011" spans="2:3" x14ac:dyDescent="0.2">
      <c r="B4011" s="7">
        <v>4.05074390720461E-5</v>
      </c>
      <c r="C4011" s="7">
        <v>0</v>
      </c>
    </row>
    <row r="4012" spans="2:3" x14ac:dyDescent="0.2">
      <c r="B4012" s="7">
        <v>7.86320876104423E-5</v>
      </c>
      <c r="C4012" s="7">
        <v>0</v>
      </c>
    </row>
    <row r="4013" spans="2:3" x14ac:dyDescent="0.2">
      <c r="B4013" s="7">
        <v>0</v>
      </c>
      <c r="C4013" s="7">
        <v>3.1881219684375897E-5</v>
      </c>
    </row>
    <row r="4014" spans="2:3" x14ac:dyDescent="0.2">
      <c r="B4014" s="7">
        <v>5.4804182273944703E-5</v>
      </c>
      <c r="C4014" s="7">
        <v>0</v>
      </c>
    </row>
    <row r="4015" spans="2:3" x14ac:dyDescent="0.2">
      <c r="B4015" s="7">
        <v>7.1483716009492998E-6</v>
      </c>
      <c r="C4015" s="7">
        <v>0</v>
      </c>
    </row>
    <row r="4016" spans="2:3" x14ac:dyDescent="0.2">
      <c r="B4016" s="7">
        <v>2.3827905336497701E-6</v>
      </c>
      <c r="C4016" s="7">
        <v>0</v>
      </c>
    </row>
    <row r="4017" spans="2:3" x14ac:dyDescent="0.2">
      <c r="B4017" s="7">
        <v>1.90623242691981E-5</v>
      </c>
      <c r="C4017" s="7">
        <v>2.0495069797098801E-5</v>
      </c>
    </row>
    <row r="4018" spans="2:3" x14ac:dyDescent="0.2">
      <c r="B4018" s="7">
        <v>0</v>
      </c>
      <c r="C4018" s="7">
        <v>5.4653519458930203E-5</v>
      </c>
    </row>
    <row r="4019" spans="2:3" x14ac:dyDescent="0.2">
      <c r="B4019" s="7">
        <v>5.9569763341244203E-5</v>
      </c>
      <c r="C4019" s="7">
        <v>0</v>
      </c>
    </row>
    <row r="4020" spans="2:3" x14ac:dyDescent="0.2">
      <c r="B4020" s="7">
        <v>0</v>
      </c>
      <c r="C4020" s="7">
        <v>9.7920889030583198E-5</v>
      </c>
    </row>
    <row r="4021" spans="2:3" x14ac:dyDescent="0.2">
      <c r="B4021" s="7">
        <v>3.3359067471096801E-5</v>
      </c>
      <c r="C4021" s="7">
        <v>0</v>
      </c>
    </row>
    <row r="4022" spans="2:3" x14ac:dyDescent="0.2">
      <c r="B4022" s="7">
        <v>2.8593486403797199E-5</v>
      </c>
      <c r="C4022" s="7">
        <v>5.9207979413841001E-5</v>
      </c>
    </row>
    <row r="4023" spans="2:3" x14ac:dyDescent="0.2">
      <c r="B4023" s="7">
        <v>9.53116213459907E-5</v>
      </c>
      <c r="C4023" s="7">
        <v>8.1980279188395206E-5</v>
      </c>
    </row>
    <row r="4024" spans="2:3" x14ac:dyDescent="0.2">
      <c r="B4024" s="7">
        <v>0</v>
      </c>
      <c r="C4024" s="7">
        <v>3.6435679639286797E-5</v>
      </c>
    </row>
    <row r="4025" spans="2:3" x14ac:dyDescent="0.2">
      <c r="B4025" s="7">
        <v>0</v>
      </c>
      <c r="C4025" s="7">
        <v>5.9207979413841001E-5</v>
      </c>
    </row>
    <row r="4026" spans="2:3" x14ac:dyDescent="0.2">
      <c r="B4026" s="7">
        <v>0</v>
      </c>
      <c r="C4026" s="7">
        <v>1.11584268895316E-4</v>
      </c>
    </row>
    <row r="4027" spans="2:3" x14ac:dyDescent="0.2">
      <c r="B4027" s="7">
        <v>2.3827905336497701E-6</v>
      </c>
      <c r="C4027" s="7">
        <v>0</v>
      </c>
    </row>
    <row r="4028" spans="2:3" x14ac:dyDescent="0.2">
      <c r="B4028" s="7">
        <v>6.1952553874893994E-5</v>
      </c>
      <c r="C4028" s="7">
        <v>0</v>
      </c>
    </row>
    <row r="4029" spans="2:3" x14ac:dyDescent="0.2">
      <c r="B4029" s="7">
        <v>0</v>
      </c>
      <c r="C4029" s="7">
        <v>4.3267369571653002E-5</v>
      </c>
    </row>
    <row r="4030" spans="2:3" x14ac:dyDescent="0.2">
      <c r="B4030" s="7">
        <v>4.05074390720461E-5</v>
      </c>
      <c r="C4030" s="7">
        <v>0</v>
      </c>
    </row>
    <row r="4031" spans="2:3" x14ac:dyDescent="0.2">
      <c r="B4031" s="7">
        <v>3.0976276937446997E-5</v>
      </c>
      <c r="C4031" s="7">
        <v>0</v>
      </c>
    </row>
    <row r="4032" spans="2:3" x14ac:dyDescent="0.2">
      <c r="B4032" s="7">
        <v>2.3827905336497701E-6</v>
      </c>
      <c r="C4032" s="7">
        <v>0</v>
      </c>
    </row>
    <row r="4033" spans="2:3" x14ac:dyDescent="0.2">
      <c r="B4033" s="7">
        <v>0</v>
      </c>
      <c r="C4033" s="7">
        <v>6.8316899323662702E-6</v>
      </c>
    </row>
    <row r="4034" spans="2:3" x14ac:dyDescent="0.2">
      <c r="B4034" s="7">
        <v>0</v>
      </c>
      <c r="C4034" s="7">
        <v>5.4653519458930203E-5</v>
      </c>
    </row>
    <row r="4035" spans="2:3" x14ac:dyDescent="0.2">
      <c r="B4035" s="7">
        <v>7.1483716009492995E-5</v>
      </c>
      <c r="C4035" s="7">
        <v>0</v>
      </c>
    </row>
    <row r="4036" spans="2:3" x14ac:dyDescent="0.2">
      <c r="B4036" s="7">
        <v>3.0976276937446997E-5</v>
      </c>
      <c r="C4036" s="7">
        <v>0</v>
      </c>
    </row>
    <row r="4037" spans="2:3" x14ac:dyDescent="0.2">
      <c r="B4037" s="7">
        <v>0</v>
      </c>
      <c r="C4037" s="7">
        <v>6.3762439368751793E-5</v>
      </c>
    </row>
    <row r="4038" spans="2:3" x14ac:dyDescent="0.2">
      <c r="B4038" s="7">
        <v>3.5741858004746497E-5</v>
      </c>
      <c r="C4038" s="7">
        <v>2.9603989706920501E-5</v>
      </c>
    </row>
    <row r="4039" spans="2:3" x14ac:dyDescent="0.2">
      <c r="B4039" s="7">
        <v>5.00386012066451E-5</v>
      </c>
      <c r="C4039" s="7">
        <v>0</v>
      </c>
    </row>
    <row r="4040" spans="2:3" x14ac:dyDescent="0.2">
      <c r="B4040" s="7">
        <v>0</v>
      </c>
      <c r="C4040" s="7">
        <v>2.2772299774554202E-6</v>
      </c>
    </row>
    <row r="4041" spans="2:3" x14ac:dyDescent="0.2">
      <c r="B4041" s="7">
        <v>0</v>
      </c>
      <c r="C4041" s="7">
        <v>3.6435679639286797E-5</v>
      </c>
    </row>
    <row r="4042" spans="2:3" x14ac:dyDescent="0.2">
      <c r="B4042" s="7">
        <v>8.3397668677741895E-5</v>
      </c>
      <c r="C4042" s="7">
        <v>6.1485209391296401E-5</v>
      </c>
    </row>
    <row r="4043" spans="2:3" x14ac:dyDescent="0.2">
      <c r="B4043" s="7">
        <v>0</v>
      </c>
      <c r="C4043" s="7">
        <v>2.2772299774554202E-6</v>
      </c>
    </row>
    <row r="4044" spans="2:3" x14ac:dyDescent="0.2">
      <c r="B4044" s="7">
        <v>2.8593486403797199E-5</v>
      </c>
      <c r="C4044" s="7">
        <v>0</v>
      </c>
    </row>
    <row r="4045" spans="2:3" x14ac:dyDescent="0.2">
      <c r="B4045" s="7">
        <v>0</v>
      </c>
      <c r="C4045" s="7">
        <v>1.02475348985494E-4</v>
      </c>
    </row>
    <row r="4046" spans="2:3" x14ac:dyDescent="0.2">
      <c r="B4046" s="7">
        <v>2.8593486403797199E-5</v>
      </c>
      <c r="C4046" s="7">
        <v>0</v>
      </c>
    </row>
    <row r="4047" spans="2:3" x14ac:dyDescent="0.2">
      <c r="B4047" s="7">
        <v>2.3827905336497699E-5</v>
      </c>
      <c r="C4047" s="7">
        <v>0</v>
      </c>
    </row>
    <row r="4048" spans="2:3" x14ac:dyDescent="0.2">
      <c r="B4048" s="7">
        <v>0</v>
      </c>
      <c r="C4048" s="7">
        <v>5.0099059504019302E-5</v>
      </c>
    </row>
    <row r="4049" spans="2:3" x14ac:dyDescent="0.2">
      <c r="B4049" s="7">
        <v>3.3359067471096801E-5</v>
      </c>
      <c r="C4049" s="7">
        <v>0</v>
      </c>
    </row>
    <row r="4050" spans="2:3" x14ac:dyDescent="0.2">
      <c r="B4050" s="7">
        <v>0</v>
      </c>
      <c r="C4050" s="7">
        <v>3.8712909616742197E-5</v>
      </c>
    </row>
    <row r="4051" spans="2:3" x14ac:dyDescent="0.2">
      <c r="B4051" s="7">
        <v>5.4804182273944703E-5</v>
      </c>
      <c r="C4051" s="7">
        <v>0</v>
      </c>
    </row>
    <row r="4052" spans="2:3" x14ac:dyDescent="0.2">
      <c r="B4052" s="7">
        <v>7.1483716009492998E-6</v>
      </c>
      <c r="C4052" s="7">
        <v>0</v>
      </c>
    </row>
    <row r="4053" spans="2:3" x14ac:dyDescent="0.2">
      <c r="B4053" s="7">
        <v>1.7156091842278299E-4</v>
      </c>
      <c r="C4053" s="7">
        <v>1.36633798647325E-5</v>
      </c>
    </row>
    <row r="4054" spans="2:3" x14ac:dyDescent="0.2">
      <c r="B4054" s="7">
        <v>0</v>
      </c>
      <c r="C4054" s="7">
        <v>2.2772299774554202E-6</v>
      </c>
    </row>
    <row r="4055" spans="2:3" x14ac:dyDescent="0.2">
      <c r="B4055" s="7">
        <v>2.3827905336497701E-6</v>
      </c>
      <c r="C4055" s="7">
        <v>0</v>
      </c>
    </row>
    <row r="4056" spans="2:3" x14ac:dyDescent="0.2">
      <c r="B4056" s="7">
        <v>5.7186972807594399E-5</v>
      </c>
      <c r="C4056" s="7">
        <v>0</v>
      </c>
    </row>
    <row r="4057" spans="2:3" x14ac:dyDescent="0.2">
      <c r="B4057" s="7">
        <v>2.3827905336497701E-6</v>
      </c>
      <c r="C4057" s="7">
        <v>0</v>
      </c>
    </row>
    <row r="4058" spans="2:3" x14ac:dyDescent="0.2">
      <c r="B4058" s="7">
        <v>3.5741858004746497E-5</v>
      </c>
      <c r="C4058" s="7">
        <v>4.7821829526563903E-5</v>
      </c>
    </row>
    <row r="4059" spans="2:3" x14ac:dyDescent="0.2">
      <c r="B4059" s="7">
        <v>5.2421391740294898E-5</v>
      </c>
      <c r="C4059" s="7">
        <v>0</v>
      </c>
    </row>
    <row r="4060" spans="2:3" x14ac:dyDescent="0.2">
      <c r="B4060" s="7">
        <v>0</v>
      </c>
      <c r="C4060" s="7">
        <v>5.6930749436385602E-5</v>
      </c>
    </row>
    <row r="4061" spans="2:3" x14ac:dyDescent="0.2">
      <c r="B4061" s="7">
        <v>0</v>
      </c>
      <c r="C4061" s="7">
        <v>9.1089199098216898E-5</v>
      </c>
    </row>
    <row r="4062" spans="2:3" x14ac:dyDescent="0.2">
      <c r="B4062" s="7">
        <v>1.6679533735548401E-5</v>
      </c>
      <c r="C4062" s="7">
        <v>0</v>
      </c>
    </row>
    <row r="4063" spans="2:3" x14ac:dyDescent="0.2">
      <c r="B4063" s="7">
        <v>1.19139526682488E-5</v>
      </c>
      <c r="C4063" s="7">
        <v>0</v>
      </c>
    </row>
    <row r="4064" spans="2:3" x14ac:dyDescent="0.2">
      <c r="B4064" s="7">
        <v>7.6249297076792604E-5</v>
      </c>
      <c r="C4064" s="7">
        <v>0</v>
      </c>
    </row>
    <row r="4065" spans="2:3" x14ac:dyDescent="0.2">
      <c r="B4065" s="7">
        <v>2.3827905336497701E-6</v>
      </c>
      <c r="C4065" s="7">
        <v>0</v>
      </c>
    </row>
    <row r="4066" spans="2:3" x14ac:dyDescent="0.2">
      <c r="B4066" s="7">
        <v>2.3827905336497699E-5</v>
      </c>
      <c r="C4066" s="7">
        <v>0</v>
      </c>
    </row>
    <row r="4067" spans="2:3" x14ac:dyDescent="0.2">
      <c r="B4067" s="7">
        <v>4.52730201393456E-5</v>
      </c>
      <c r="C4067" s="7">
        <v>0</v>
      </c>
    </row>
    <row r="4068" spans="2:3" x14ac:dyDescent="0.2">
      <c r="B4068" s="7">
        <v>2.3827905336497701E-6</v>
      </c>
      <c r="C4068" s="7">
        <v>0</v>
      </c>
    </row>
    <row r="4069" spans="2:3" x14ac:dyDescent="0.2">
      <c r="B4069" s="7">
        <v>4.2890229605695802E-5</v>
      </c>
      <c r="C4069" s="7">
        <v>0</v>
      </c>
    </row>
    <row r="4070" spans="2:3" x14ac:dyDescent="0.2">
      <c r="B4070" s="7">
        <v>3.3359067471096801E-5</v>
      </c>
      <c r="C4070" s="7">
        <v>0</v>
      </c>
    </row>
    <row r="4071" spans="2:3" x14ac:dyDescent="0.2">
      <c r="B4071" s="7">
        <v>6.1952553874893994E-5</v>
      </c>
      <c r="C4071" s="7">
        <v>0</v>
      </c>
    </row>
    <row r="4072" spans="2:3" x14ac:dyDescent="0.2">
      <c r="B4072" s="7">
        <v>0</v>
      </c>
      <c r="C4072" s="7">
        <v>2.7326759729465101E-5</v>
      </c>
    </row>
    <row r="4073" spans="2:3" x14ac:dyDescent="0.2">
      <c r="B4073" s="7">
        <v>5.4804182273944703E-5</v>
      </c>
      <c r="C4073" s="7">
        <v>0</v>
      </c>
    </row>
    <row r="4074" spans="2:3" x14ac:dyDescent="0.2">
      <c r="B4074" s="7">
        <v>2.3827905336497701E-6</v>
      </c>
      <c r="C4074" s="7">
        <v>0</v>
      </c>
    </row>
    <row r="4075" spans="2:3" x14ac:dyDescent="0.2">
      <c r="B4075" s="7">
        <v>4.7655810672995398E-5</v>
      </c>
      <c r="C4075" s="7">
        <v>6.6039669346207295E-5</v>
      </c>
    </row>
    <row r="4076" spans="2:3" x14ac:dyDescent="0.2">
      <c r="B4076" s="7">
        <v>5.00386012066451E-5</v>
      </c>
      <c r="C4076" s="7">
        <v>0</v>
      </c>
    </row>
    <row r="4077" spans="2:3" x14ac:dyDescent="0.2">
      <c r="B4077" s="7">
        <v>2.74020911369723E-4</v>
      </c>
      <c r="C4077" s="7">
        <v>3.1425773688884798E-4</v>
      </c>
    </row>
    <row r="4078" spans="2:3" x14ac:dyDescent="0.2">
      <c r="B4078" s="7">
        <v>0</v>
      </c>
      <c r="C4078" s="7">
        <v>1.13861498872771E-5</v>
      </c>
    </row>
    <row r="4079" spans="2:3" x14ac:dyDescent="0.2">
      <c r="B4079" s="7">
        <v>7.6249297076792604E-5</v>
      </c>
      <c r="C4079" s="7">
        <v>0</v>
      </c>
    </row>
    <row r="4080" spans="2:3" x14ac:dyDescent="0.2">
      <c r="B4080" s="7">
        <v>0</v>
      </c>
      <c r="C4080" s="7">
        <v>6.6039669346207295E-5</v>
      </c>
    </row>
    <row r="4081" spans="2:3" x14ac:dyDescent="0.2">
      <c r="B4081" s="7">
        <v>3.8124648538396302E-5</v>
      </c>
      <c r="C4081" s="7">
        <v>0</v>
      </c>
    </row>
    <row r="4082" spans="2:3" x14ac:dyDescent="0.2">
      <c r="B4082" s="7">
        <v>1.0245999294694001E-4</v>
      </c>
      <c r="C4082" s="7">
        <v>0</v>
      </c>
    </row>
    <row r="4083" spans="2:3" x14ac:dyDescent="0.2">
      <c r="B4083" s="7">
        <v>2.5972416816782501E-4</v>
      </c>
      <c r="C4083" s="7">
        <v>0</v>
      </c>
    </row>
    <row r="4084" spans="2:3" x14ac:dyDescent="0.2">
      <c r="B4084" s="7">
        <v>0</v>
      </c>
      <c r="C4084" s="7">
        <v>2.2772299774554202E-6</v>
      </c>
    </row>
    <row r="4085" spans="2:3" x14ac:dyDescent="0.2">
      <c r="B4085" s="7">
        <v>0</v>
      </c>
      <c r="C4085" s="7">
        <v>5.6930749436385602E-5</v>
      </c>
    </row>
    <row r="4086" spans="2:3" x14ac:dyDescent="0.2">
      <c r="B4086" s="7">
        <v>0</v>
      </c>
      <c r="C4086" s="7">
        <v>2.2772299774554202E-6</v>
      </c>
    </row>
    <row r="4087" spans="2:3" x14ac:dyDescent="0.2">
      <c r="B4087" s="7">
        <v>3.3359067471096801E-5</v>
      </c>
      <c r="C4087" s="7">
        <v>2.7326759729465101E-5</v>
      </c>
    </row>
    <row r="4088" spans="2:3" x14ac:dyDescent="0.2">
      <c r="B4088" s="7">
        <v>2.3827905336497701E-6</v>
      </c>
      <c r="C4088" s="7">
        <v>0</v>
      </c>
    </row>
    <row r="4089" spans="2:3" x14ac:dyDescent="0.2">
      <c r="B4089" s="7">
        <v>0</v>
      </c>
      <c r="C4089" s="7">
        <v>2.2772299774554202E-6</v>
      </c>
    </row>
    <row r="4090" spans="2:3" x14ac:dyDescent="0.2">
      <c r="B4090" s="7">
        <v>0</v>
      </c>
      <c r="C4090" s="7">
        <v>3.6435679639286797E-5</v>
      </c>
    </row>
    <row r="4091" spans="2:3" x14ac:dyDescent="0.2">
      <c r="B4091" s="7">
        <v>0</v>
      </c>
      <c r="C4091" s="7">
        <v>9.1089199098216908E-6</v>
      </c>
    </row>
    <row r="4092" spans="2:3" x14ac:dyDescent="0.2">
      <c r="B4092" s="7">
        <v>4.52730201393456E-5</v>
      </c>
      <c r="C4092" s="7">
        <v>0</v>
      </c>
    </row>
    <row r="4093" spans="2:3" x14ac:dyDescent="0.2">
      <c r="B4093" s="7">
        <v>2.3827905336497701E-6</v>
      </c>
      <c r="C4093" s="7">
        <v>0</v>
      </c>
    </row>
    <row r="4094" spans="2:3" x14ac:dyDescent="0.2">
      <c r="B4094" s="7">
        <v>1.0484278348059E-4</v>
      </c>
      <c r="C4094" s="7">
        <v>0</v>
      </c>
    </row>
    <row r="4095" spans="2:3" x14ac:dyDescent="0.2">
      <c r="B4095" s="7">
        <v>0</v>
      </c>
      <c r="C4095" s="7">
        <v>1.02475348985494E-4</v>
      </c>
    </row>
    <row r="4096" spans="2:3" x14ac:dyDescent="0.2">
      <c r="B4096" s="7">
        <v>4.7655810672995398E-5</v>
      </c>
      <c r="C4096" s="7">
        <v>1.07029808940405E-4</v>
      </c>
    </row>
    <row r="4097" spans="2:3" x14ac:dyDescent="0.2">
      <c r="B4097" s="7">
        <v>0</v>
      </c>
      <c r="C4097" s="7">
        <v>4.5544599549108497E-6</v>
      </c>
    </row>
    <row r="4098" spans="2:3" x14ac:dyDescent="0.2">
      <c r="B4098" s="7">
        <v>0</v>
      </c>
      <c r="C4098" s="7">
        <v>2.2772299774554202E-6</v>
      </c>
    </row>
    <row r="4099" spans="2:3" x14ac:dyDescent="0.2">
      <c r="B4099" s="7">
        <v>0</v>
      </c>
      <c r="C4099" s="7">
        <v>6.1485209391296401E-5</v>
      </c>
    </row>
    <row r="4100" spans="2:3" x14ac:dyDescent="0.2">
      <c r="B4100" s="7">
        <v>0</v>
      </c>
      <c r="C4100" s="7">
        <v>1.54851638466969E-4</v>
      </c>
    </row>
    <row r="4101" spans="2:3" x14ac:dyDescent="0.2">
      <c r="B4101" s="7">
        <v>3.8124648538396302E-5</v>
      </c>
      <c r="C4101" s="7">
        <v>0</v>
      </c>
    </row>
    <row r="4102" spans="2:3" x14ac:dyDescent="0.2">
      <c r="B4102" s="7">
        <v>2.3827905336497701E-6</v>
      </c>
      <c r="C4102" s="7">
        <v>0</v>
      </c>
    </row>
    <row r="4103" spans="2:3" x14ac:dyDescent="0.2">
      <c r="B4103" s="7">
        <v>0</v>
      </c>
      <c r="C4103" s="7">
        <v>3.1881219684375897E-5</v>
      </c>
    </row>
    <row r="4104" spans="2:3" x14ac:dyDescent="0.2">
      <c r="B4104" s="7">
        <v>0</v>
      </c>
      <c r="C4104" s="7">
        <v>2.2772299774554201E-5</v>
      </c>
    </row>
    <row r="4105" spans="2:3" x14ac:dyDescent="0.2">
      <c r="B4105" s="7">
        <v>2.1445114802847901E-5</v>
      </c>
      <c r="C4105" s="7">
        <v>6.6039669346207295E-5</v>
      </c>
    </row>
    <row r="4106" spans="2:3" x14ac:dyDescent="0.2">
      <c r="B4106" s="7">
        <v>2.8593486403797199E-5</v>
      </c>
      <c r="C4106" s="7">
        <v>0</v>
      </c>
    </row>
    <row r="4107" spans="2:3" x14ac:dyDescent="0.2">
      <c r="B4107" s="7">
        <v>2.3827905336497701E-6</v>
      </c>
      <c r="C4107" s="7">
        <v>0</v>
      </c>
    </row>
    <row r="4108" spans="2:3" x14ac:dyDescent="0.2">
      <c r="B4108" s="7">
        <v>6.9100925475843299E-5</v>
      </c>
      <c r="C4108" s="7">
        <v>0</v>
      </c>
    </row>
    <row r="4109" spans="2:3" x14ac:dyDescent="0.2">
      <c r="B4109" s="7">
        <v>4.52730201393456E-5</v>
      </c>
      <c r="C4109" s="7">
        <v>0</v>
      </c>
    </row>
    <row r="4110" spans="2:3" x14ac:dyDescent="0.2">
      <c r="B4110" s="7">
        <v>4.52730201393456E-5</v>
      </c>
      <c r="C4110" s="7">
        <v>1.2980210871495901E-4</v>
      </c>
    </row>
    <row r="4111" spans="2:3" x14ac:dyDescent="0.2">
      <c r="B4111" s="7">
        <v>5.2421391740294898E-5</v>
      </c>
      <c r="C4111" s="7">
        <v>0</v>
      </c>
    </row>
    <row r="4112" spans="2:3" x14ac:dyDescent="0.2">
      <c r="B4112" s="7">
        <v>5.4804182273944703E-5</v>
      </c>
      <c r="C4112" s="7">
        <v>0</v>
      </c>
    </row>
    <row r="4113" spans="2:3" x14ac:dyDescent="0.2">
      <c r="B4113" s="7">
        <v>2.3827905336497701E-6</v>
      </c>
      <c r="C4113" s="7">
        <v>0</v>
      </c>
    </row>
    <row r="4114" spans="2:3" x14ac:dyDescent="0.2">
      <c r="B4114" s="7">
        <v>3.5741858004746497E-5</v>
      </c>
      <c r="C4114" s="7">
        <v>0</v>
      </c>
    </row>
    <row r="4115" spans="2:3" x14ac:dyDescent="0.2">
      <c r="B4115" s="7">
        <v>0</v>
      </c>
      <c r="C4115" s="7">
        <v>3.1881219684375897E-5</v>
      </c>
    </row>
    <row r="4116" spans="2:3" x14ac:dyDescent="0.2">
      <c r="B4116" s="7">
        <v>5.00386012066451E-5</v>
      </c>
      <c r="C4116" s="7">
        <v>0</v>
      </c>
    </row>
    <row r="4117" spans="2:3" x14ac:dyDescent="0.2">
      <c r="B4117" s="7">
        <v>9.9124086199830303E-4</v>
      </c>
      <c r="C4117" s="7">
        <v>1.3162389269692301E-3</v>
      </c>
    </row>
    <row r="4118" spans="2:3" x14ac:dyDescent="0.2">
      <c r="B4118" s="7">
        <v>2.8593486403797199E-5</v>
      </c>
      <c r="C4118" s="7">
        <v>0</v>
      </c>
    </row>
    <row r="4119" spans="2:3" x14ac:dyDescent="0.2">
      <c r="B4119" s="7">
        <v>0</v>
      </c>
      <c r="C4119" s="7">
        <v>2.2772299774554202E-6</v>
      </c>
    </row>
    <row r="4120" spans="2:3" x14ac:dyDescent="0.2">
      <c r="B4120" s="7">
        <v>0</v>
      </c>
      <c r="C4120" s="7">
        <v>8.4257509165850707E-5</v>
      </c>
    </row>
    <row r="4121" spans="2:3" x14ac:dyDescent="0.2">
      <c r="B4121" s="7">
        <v>0</v>
      </c>
      <c r="C4121" s="7">
        <v>4.5544599549108503E-5</v>
      </c>
    </row>
    <row r="4122" spans="2:3" x14ac:dyDescent="0.2">
      <c r="B4122" s="7">
        <v>1.0245999294694001E-4</v>
      </c>
      <c r="C4122" s="7">
        <v>3.4158449661831398E-5</v>
      </c>
    </row>
    <row r="4123" spans="2:3" x14ac:dyDescent="0.2">
      <c r="B4123" s="7">
        <v>0</v>
      </c>
      <c r="C4123" s="7">
        <v>6.3762439368751793E-5</v>
      </c>
    </row>
    <row r="4124" spans="2:3" x14ac:dyDescent="0.2">
      <c r="B4124" s="7">
        <v>2.3827905336497701E-6</v>
      </c>
      <c r="C4124" s="7">
        <v>0</v>
      </c>
    </row>
    <row r="4125" spans="2:3" x14ac:dyDescent="0.2">
      <c r="B4125" s="7">
        <v>1.42967432018986E-5</v>
      </c>
      <c r="C4125" s="7">
        <v>0</v>
      </c>
    </row>
    <row r="4126" spans="2:3" x14ac:dyDescent="0.2">
      <c r="B4126" s="7">
        <v>0</v>
      </c>
      <c r="C4126" s="7">
        <v>7.9703049210939799E-5</v>
      </c>
    </row>
    <row r="4127" spans="2:3" x14ac:dyDescent="0.2">
      <c r="B4127" s="7">
        <v>4.05074390720461E-5</v>
      </c>
      <c r="C4127" s="7">
        <v>0</v>
      </c>
    </row>
    <row r="4128" spans="2:3" x14ac:dyDescent="0.2">
      <c r="B4128" s="7">
        <v>2.3827905336497701E-6</v>
      </c>
      <c r="C4128" s="7">
        <v>0</v>
      </c>
    </row>
    <row r="4129" spans="2:3" x14ac:dyDescent="0.2">
      <c r="B4129" s="7">
        <v>1.19139526682488E-5</v>
      </c>
      <c r="C4129" s="7">
        <v>1.41188258602236E-4</v>
      </c>
    </row>
    <row r="4130" spans="2:3" x14ac:dyDescent="0.2">
      <c r="B4130" s="7">
        <v>0</v>
      </c>
      <c r="C4130" s="7">
        <v>2.2772299774554202E-6</v>
      </c>
    </row>
    <row r="4131" spans="2:3" x14ac:dyDescent="0.2">
      <c r="B4131" s="7">
        <v>2.6210695870147402E-5</v>
      </c>
      <c r="C4131" s="7">
        <v>0</v>
      </c>
    </row>
    <row r="4132" spans="2:3" x14ac:dyDescent="0.2">
      <c r="B4132" s="7">
        <v>2.3827905336497701E-6</v>
      </c>
      <c r="C4132" s="7">
        <v>0</v>
      </c>
    </row>
    <row r="4133" spans="2:3" x14ac:dyDescent="0.2">
      <c r="B4133" s="7">
        <v>4.05074390720461E-5</v>
      </c>
      <c r="C4133" s="7">
        <v>0</v>
      </c>
    </row>
    <row r="4134" spans="2:3" x14ac:dyDescent="0.2">
      <c r="B4134" s="7">
        <v>0</v>
      </c>
      <c r="C4134" s="7">
        <v>4.5544599549108503E-5</v>
      </c>
    </row>
    <row r="4135" spans="2:3" x14ac:dyDescent="0.2">
      <c r="B4135" s="7">
        <v>0</v>
      </c>
      <c r="C4135" s="7">
        <v>2.2772299774554202E-6</v>
      </c>
    </row>
    <row r="4136" spans="2:3" x14ac:dyDescent="0.2">
      <c r="B4136" s="7">
        <v>3.8124648538396302E-5</v>
      </c>
      <c r="C4136" s="7">
        <v>2.0495069797098801E-5</v>
      </c>
    </row>
    <row r="4137" spans="2:3" x14ac:dyDescent="0.2">
      <c r="B4137" s="7">
        <v>0</v>
      </c>
      <c r="C4137" s="7">
        <v>4.0990139594197603E-5</v>
      </c>
    </row>
    <row r="4138" spans="2:3" x14ac:dyDescent="0.2">
      <c r="B4138" s="7">
        <v>0</v>
      </c>
      <c r="C4138" s="7">
        <v>5.2376289481474702E-5</v>
      </c>
    </row>
    <row r="4139" spans="2:3" x14ac:dyDescent="0.2">
      <c r="B4139" s="7">
        <v>7.6249297076792604E-5</v>
      </c>
      <c r="C4139" s="7">
        <v>0</v>
      </c>
    </row>
    <row r="4140" spans="2:3" x14ac:dyDescent="0.2">
      <c r="B4140" s="7">
        <v>9.05460402786912E-5</v>
      </c>
      <c r="C4140" s="7">
        <v>0</v>
      </c>
    </row>
    <row r="4141" spans="2:3" x14ac:dyDescent="0.2">
      <c r="B4141" s="7">
        <v>4.05074390720461E-5</v>
      </c>
      <c r="C4141" s="7">
        <v>0</v>
      </c>
    </row>
    <row r="4142" spans="2:3" x14ac:dyDescent="0.2">
      <c r="B4142" s="7">
        <v>0</v>
      </c>
      <c r="C4142" s="7">
        <v>2.2772299774554202E-6</v>
      </c>
    </row>
    <row r="4143" spans="2:3" x14ac:dyDescent="0.2">
      <c r="B4143" s="7">
        <v>0</v>
      </c>
      <c r="C4143" s="7">
        <v>2.2772299774554202E-6</v>
      </c>
    </row>
    <row r="4144" spans="2:3" x14ac:dyDescent="0.2">
      <c r="B4144" s="7">
        <v>0</v>
      </c>
      <c r="C4144" s="7">
        <v>5.0099059504019302E-5</v>
      </c>
    </row>
    <row r="4145" spans="2:3" x14ac:dyDescent="0.2">
      <c r="B4145" s="7">
        <v>0</v>
      </c>
      <c r="C4145" s="7">
        <v>2.2772299774554202E-6</v>
      </c>
    </row>
    <row r="4146" spans="2:3" x14ac:dyDescent="0.2">
      <c r="B4146" s="7">
        <v>1.0722557401423999E-4</v>
      </c>
      <c r="C4146" s="7">
        <v>4.7821829526563903E-5</v>
      </c>
    </row>
    <row r="4147" spans="2:3" x14ac:dyDescent="0.2">
      <c r="B4147" s="7">
        <v>6.1952553874893994E-5</v>
      </c>
      <c r="C4147" s="7">
        <v>1.5940609842188001E-4</v>
      </c>
    </row>
    <row r="4148" spans="2:3" x14ac:dyDescent="0.2">
      <c r="B4148" s="7">
        <v>0</v>
      </c>
      <c r="C4148" s="7">
        <v>1.13861498872771E-5</v>
      </c>
    </row>
    <row r="4149" spans="2:3" x14ac:dyDescent="0.2">
      <c r="B4149" s="7">
        <v>2.3827905336497701E-6</v>
      </c>
      <c r="C4149" s="7">
        <v>0</v>
      </c>
    </row>
    <row r="4150" spans="2:3" x14ac:dyDescent="0.2">
      <c r="B4150" s="7">
        <v>5.4804182273944703E-5</v>
      </c>
      <c r="C4150" s="7">
        <v>0</v>
      </c>
    </row>
    <row r="4151" spans="2:3" x14ac:dyDescent="0.2">
      <c r="B4151" s="7">
        <v>2.3827905336497701E-6</v>
      </c>
      <c r="C4151" s="7">
        <v>0</v>
      </c>
    </row>
    <row r="4152" spans="2:3" x14ac:dyDescent="0.2">
      <c r="B4152" s="7">
        <v>6.4335344408543703E-5</v>
      </c>
      <c r="C4152" s="7">
        <v>0</v>
      </c>
    </row>
    <row r="4153" spans="2:3" x14ac:dyDescent="0.2">
      <c r="B4153" s="7">
        <v>2.3827905336497701E-6</v>
      </c>
      <c r="C4153" s="7">
        <v>0</v>
      </c>
    </row>
    <row r="4154" spans="2:3" x14ac:dyDescent="0.2">
      <c r="B4154" s="7">
        <v>2.0730277642752999E-4</v>
      </c>
      <c r="C4154" s="7">
        <v>4.0990139594197603E-5</v>
      </c>
    </row>
    <row r="4155" spans="2:3" x14ac:dyDescent="0.2">
      <c r="B4155" s="7">
        <v>0</v>
      </c>
      <c r="C4155" s="7">
        <v>2.2772299774554202E-6</v>
      </c>
    </row>
    <row r="4156" spans="2:3" x14ac:dyDescent="0.2">
      <c r="B4156" s="7">
        <v>0</v>
      </c>
      <c r="C4156" s="7">
        <v>4.5544599549108497E-6</v>
      </c>
    </row>
    <row r="4157" spans="2:3" x14ac:dyDescent="0.2">
      <c r="B4157" s="7">
        <v>6.6718134942193494E-5</v>
      </c>
      <c r="C4157" s="7">
        <v>0</v>
      </c>
    </row>
    <row r="4158" spans="2:3" x14ac:dyDescent="0.2">
      <c r="B4158" s="7">
        <v>1.42967432018986E-5</v>
      </c>
      <c r="C4158" s="7">
        <v>6.3762439368751793E-5</v>
      </c>
    </row>
    <row r="4159" spans="2:3" x14ac:dyDescent="0.2">
      <c r="B4159" s="7">
        <v>2.4352119253900602E-3</v>
      </c>
      <c r="C4159" s="7">
        <v>2.7212898230592301E-3</v>
      </c>
    </row>
    <row r="4160" spans="2:3" x14ac:dyDescent="0.2">
      <c r="B4160" s="7">
        <v>1.5011580361993501E-4</v>
      </c>
      <c r="C4160" s="7">
        <v>0</v>
      </c>
    </row>
    <row r="4161" spans="2:3" x14ac:dyDescent="0.2">
      <c r="B4161" s="7">
        <v>0</v>
      </c>
      <c r="C4161" s="7">
        <v>5.0099059504019302E-5</v>
      </c>
    </row>
    <row r="4162" spans="2:3" x14ac:dyDescent="0.2">
      <c r="B4162" s="7">
        <v>3.3359067471096801E-5</v>
      </c>
      <c r="C4162" s="7">
        <v>0</v>
      </c>
    </row>
    <row r="4163" spans="2:3" x14ac:dyDescent="0.2">
      <c r="B4163" s="7">
        <v>4.05074390720461E-5</v>
      </c>
      <c r="C4163" s="7">
        <v>2.7326759729465101E-5</v>
      </c>
    </row>
    <row r="4164" spans="2:3" x14ac:dyDescent="0.2">
      <c r="B4164" s="7">
        <v>6.9100925475843299E-5</v>
      </c>
      <c r="C4164" s="7">
        <v>4.5544599549108503E-5</v>
      </c>
    </row>
    <row r="4165" spans="2:3" x14ac:dyDescent="0.2">
      <c r="B4165" s="7">
        <v>7.1483716009492998E-6</v>
      </c>
      <c r="C4165" s="7">
        <v>0</v>
      </c>
    </row>
    <row r="4166" spans="2:3" x14ac:dyDescent="0.2">
      <c r="B4166" s="7">
        <v>2.1445114802847901E-5</v>
      </c>
      <c r="C4166" s="7">
        <v>0</v>
      </c>
    </row>
    <row r="4167" spans="2:3" x14ac:dyDescent="0.2">
      <c r="B4167" s="7">
        <v>0</v>
      </c>
      <c r="C4167" s="7">
        <v>2.7326759729465101E-5</v>
      </c>
    </row>
    <row r="4168" spans="2:3" x14ac:dyDescent="0.2">
      <c r="B4168" s="7">
        <v>0</v>
      </c>
      <c r="C4168" s="7">
        <v>2.0495069797098801E-5</v>
      </c>
    </row>
    <row r="4169" spans="2:3" x14ac:dyDescent="0.2">
      <c r="B4169" s="7">
        <v>2.9070044510527199E-4</v>
      </c>
      <c r="C4169" s="7">
        <v>8.1980279188395206E-5</v>
      </c>
    </row>
    <row r="4170" spans="2:3" x14ac:dyDescent="0.2">
      <c r="B4170" s="7">
        <v>8.5780459211391605E-5</v>
      </c>
      <c r="C4170" s="7">
        <v>0</v>
      </c>
    </row>
    <row r="4171" spans="2:3" x14ac:dyDescent="0.2">
      <c r="B4171" s="7">
        <v>3.5741858004746497E-5</v>
      </c>
      <c r="C4171" s="7">
        <v>0</v>
      </c>
    </row>
    <row r="4172" spans="2:3" x14ac:dyDescent="0.2">
      <c r="B4172" s="7">
        <v>0</v>
      </c>
      <c r="C4172" s="7">
        <v>7.0594129301118093E-5</v>
      </c>
    </row>
    <row r="4173" spans="2:3" x14ac:dyDescent="0.2">
      <c r="B4173" s="7">
        <v>2.3827905336497701E-6</v>
      </c>
      <c r="C4173" s="7">
        <v>0</v>
      </c>
    </row>
    <row r="4174" spans="2:3" x14ac:dyDescent="0.2">
      <c r="B4174" s="7">
        <v>3.0976276937446997E-5</v>
      </c>
      <c r="C4174" s="7">
        <v>1.04752578962949E-4</v>
      </c>
    </row>
    <row r="4175" spans="2:3" x14ac:dyDescent="0.2">
      <c r="B4175" s="7">
        <v>2.3827905336497701E-6</v>
      </c>
      <c r="C4175" s="7">
        <v>0</v>
      </c>
    </row>
    <row r="4176" spans="2:3" x14ac:dyDescent="0.2">
      <c r="B4176" s="7">
        <v>6.4335344408543703E-5</v>
      </c>
      <c r="C4176" s="7">
        <v>0</v>
      </c>
    </row>
    <row r="4177" spans="2:3" x14ac:dyDescent="0.2">
      <c r="B4177" s="7">
        <v>5.7186972807594399E-5</v>
      </c>
      <c r="C4177" s="7">
        <v>0</v>
      </c>
    </row>
    <row r="4178" spans="2:3" x14ac:dyDescent="0.2">
      <c r="B4178" s="7">
        <v>3.3359067471096801E-5</v>
      </c>
      <c r="C4178" s="7">
        <v>8.6534739143306099E-5</v>
      </c>
    </row>
    <row r="4179" spans="2:3" x14ac:dyDescent="0.2">
      <c r="B4179" s="7">
        <v>7.6249297076792604E-5</v>
      </c>
      <c r="C4179" s="7">
        <v>0</v>
      </c>
    </row>
    <row r="4180" spans="2:3" x14ac:dyDescent="0.2">
      <c r="B4180" s="7">
        <v>3.5741858004746497E-5</v>
      </c>
      <c r="C4180" s="7">
        <v>0</v>
      </c>
    </row>
    <row r="4181" spans="2:3" x14ac:dyDescent="0.2">
      <c r="B4181" s="7">
        <v>2.3827905336497701E-6</v>
      </c>
      <c r="C4181" s="7">
        <v>0</v>
      </c>
    </row>
    <row r="4182" spans="2:3" x14ac:dyDescent="0.2">
      <c r="B4182" s="7">
        <v>5.4804182273944703E-5</v>
      </c>
      <c r="C4182" s="7">
        <v>0</v>
      </c>
    </row>
    <row r="4183" spans="2:3" x14ac:dyDescent="0.2">
      <c r="B4183" s="7">
        <v>2.8593486403797199E-5</v>
      </c>
      <c r="C4183" s="7">
        <v>3.6435679639286797E-5</v>
      </c>
    </row>
    <row r="4184" spans="2:3" x14ac:dyDescent="0.2">
      <c r="B4184" s="7">
        <v>3.3359067471096801E-5</v>
      </c>
      <c r="C4184" s="7">
        <v>9.5643659053127805E-5</v>
      </c>
    </row>
    <row r="4185" spans="2:3" x14ac:dyDescent="0.2">
      <c r="B4185" s="7">
        <v>0</v>
      </c>
      <c r="C4185" s="7">
        <v>4.5544599549108497E-6</v>
      </c>
    </row>
    <row r="4186" spans="2:3" x14ac:dyDescent="0.2">
      <c r="B4186" s="7">
        <v>0</v>
      </c>
      <c r="C4186" s="7">
        <v>5.9207979413841001E-5</v>
      </c>
    </row>
    <row r="4187" spans="2:3" x14ac:dyDescent="0.2">
      <c r="B4187" s="7">
        <v>8.3397668677741895E-5</v>
      </c>
      <c r="C4187" s="7">
        <v>0</v>
      </c>
    </row>
    <row r="4188" spans="2:3" x14ac:dyDescent="0.2">
      <c r="B4188" s="7">
        <v>0</v>
      </c>
      <c r="C4188" s="7">
        <v>1.20693188805137E-4</v>
      </c>
    </row>
    <row r="4189" spans="2:3" x14ac:dyDescent="0.2">
      <c r="B4189" s="7">
        <v>7.86320876104423E-5</v>
      </c>
      <c r="C4189" s="7">
        <v>0</v>
      </c>
    </row>
    <row r="4190" spans="2:3" x14ac:dyDescent="0.2">
      <c r="B4190" s="7">
        <v>0</v>
      </c>
      <c r="C4190" s="7">
        <v>8.1980279188395206E-5</v>
      </c>
    </row>
    <row r="4191" spans="2:3" x14ac:dyDescent="0.2">
      <c r="B4191" s="7">
        <v>6.9100925475843299E-5</v>
      </c>
      <c r="C4191" s="7">
        <v>4.7821829526563903E-5</v>
      </c>
    </row>
    <row r="4192" spans="2:3" x14ac:dyDescent="0.2">
      <c r="B4192" s="7">
        <v>0</v>
      </c>
      <c r="C4192" s="7">
        <v>1.2980210871495901E-4</v>
      </c>
    </row>
    <row r="4193" spans="2:3" x14ac:dyDescent="0.2">
      <c r="B4193" s="7">
        <v>1.90623242691981E-5</v>
      </c>
      <c r="C4193" s="7">
        <v>0</v>
      </c>
    </row>
    <row r="4194" spans="2:3" x14ac:dyDescent="0.2">
      <c r="B4194" s="7">
        <v>0</v>
      </c>
      <c r="C4194" s="7">
        <v>2.2772299774554202E-6</v>
      </c>
    </row>
    <row r="4195" spans="2:3" x14ac:dyDescent="0.2">
      <c r="B4195" s="7">
        <v>2.8593486403797199E-5</v>
      </c>
      <c r="C4195" s="7">
        <v>4.3267369571653002E-5</v>
      </c>
    </row>
    <row r="4196" spans="2:3" x14ac:dyDescent="0.2">
      <c r="B4196" s="7">
        <v>0</v>
      </c>
      <c r="C4196" s="7">
        <v>3.1881219684375897E-5</v>
      </c>
    </row>
    <row r="4197" spans="2:3" x14ac:dyDescent="0.2">
      <c r="B4197" s="7">
        <v>2.3827905336497701E-6</v>
      </c>
      <c r="C4197" s="7">
        <v>0</v>
      </c>
    </row>
    <row r="4198" spans="2:3" x14ac:dyDescent="0.2">
      <c r="B4198" s="7">
        <v>7.3866506543142799E-5</v>
      </c>
      <c r="C4198" s="7">
        <v>6.1485209391296401E-5</v>
      </c>
    </row>
    <row r="4199" spans="2:3" x14ac:dyDescent="0.2">
      <c r="B4199" s="7">
        <v>4.52730201393456E-5</v>
      </c>
      <c r="C4199" s="7">
        <v>0</v>
      </c>
    </row>
    <row r="4200" spans="2:3" x14ac:dyDescent="0.2">
      <c r="B4200" s="7">
        <v>2.3827905336497701E-6</v>
      </c>
      <c r="C4200" s="7">
        <v>0</v>
      </c>
    </row>
    <row r="4201" spans="2:3" x14ac:dyDescent="0.2">
      <c r="B4201" s="7">
        <v>0</v>
      </c>
      <c r="C4201" s="7">
        <v>2.2772299774554202E-6</v>
      </c>
    </row>
    <row r="4202" spans="2:3" x14ac:dyDescent="0.2">
      <c r="B4202" s="7">
        <v>3.0976276937446997E-5</v>
      </c>
      <c r="C4202" s="7">
        <v>6.6039669346207295E-5</v>
      </c>
    </row>
    <row r="4203" spans="2:3" x14ac:dyDescent="0.2">
      <c r="B4203" s="7">
        <v>0</v>
      </c>
      <c r="C4203" s="7">
        <v>1.13861498872771E-4</v>
      </c>
    </row>
    <row r="4204" spans="2:3" x14ac:dyDescent="0.2">
      <c r="B4204" s="7">
        <v>1.0484278348059E-4</v>
      </c>
      <c r="C4204" s="7">
        <v>0</v>
      </c>
    </row>
    <row r="4205" spans="2:3" x14ac:dyDescent="0.2">
      <c r="B4205" s="7">
        <v>0</v>
      </c>
      <c r="C4205" s="7">
        <v>3.1881219684375897E-5</v>
      </c>
    </row>
    <row r="4206" spans="2:3" x14ac:dyDescent="0.2">
      <c r="B4206" s="7">
        <v>3.0976276937446997E-5</v>
      </c>
      <c r="C4206" s="7">
        <v>0</v>
      </c>
    </row>
    <row r="4207" spans="2:3" x14ac:dyDescent="0.2">
      <c r="B4207" s="7">
        <v>2.3827905336497701E-6</v>
      </c>
      <c r="C4207" s="7">
        <v>0</v>
      </c>
    </row>
    <row r="4208" spans="2:3" x14ac:dyDescent="0.2">
      <c r="B4208" s="7">
        <v>2.3827905336497699E-5</v>
      </c>
      <c r="C4208" s="7">
        <v>0</v>
      </c>
    </row>
    <row r="4209" spans="2:3" x14ac:dyDescent="0.2">
      <c r="B4209" s="7">
        <v>0</v>
      </c>
      <c r="C4209" s="7">
        <v>5.0099059504019302E-5</v>
      </c>
    </row>
    <row r="4210" spans="2:3" x14ac:dyDescent="0.2">
      <c r="B4210" s="7">
        <v>4.52730201393456E-5</v>
      </c>
      <c r="C4210" s="7">
        <v>0</v>
      </c>
    </row>
    <row r="4211" spans="2:3" x14ac:dyDescent="0.2">
      <c r="B4211" s="7">
        <v>0</v>
      </c>
      <c r="C4211" s="7">
        <v>1.11584268895316E-4</v>
      </c>
    </row>
    <row r="4212" spans="2:3" x14ac:dyDescent="0.2">
      <c r="B4212" s="7">
        <v>3.5741858004746497E-5</v>
      </c>
      <c r="C4212" s="7">
        <v>0</v>
      </c>
    </row>
    <row r="4213" spans="2:3" x14ac:dyDescent="0.2">
      <c r="B4213" s="7">
        <v>5.7186972807594399E-5</v>
      </c>
      <c r="C4213" s="7">
        <v>0</v>
      </c>
    </row>
    <row r="4214" spans="2:3" x14ac:dyDescent="0.2">
      <c r="B4214" s="7">
        <v>5.9569763341244203E-5</v>
      </c>
      <c r="C4214" s="7">
        <v>0</v>
      </c>
    </row>
    <row r="4215" spans="2:3" x14ac:dyDescent="0.2">
      <c r="B4215" s="7">
        <v>3.8124648538396302E-5</v>
      </c>
      <c r="C4215" s="7">
        <v>0</v>
      </c>
    </row>
    <row r="4216" spans="2:3" x14ac:dyDescent="0.2">
      <c r="B4216" s="7">
        <v>0</v>
      </c>
      <c r="C4216" s="7">
        <v>4.7821829526563903E-5</v>
      </c>
    </row>
    <row r="4217" spans="2:3" x14ac:dyDescent="0.2">
      <c r="B4217" s="7">
        <v>5.2421391740294898E-5</v>
      </c>
      <c r="C4217" s="7">
        <v>0</v>
      </c>
    </row>
    <row r="4218" spans="2:3" x14ac:dyDescent="0.2">
      <c r="B4218" s="7">
        <v>0</v>
      </c>
      <c r="C4218" s="7">
        <v>2.2772299774554202E-6</v>
      </c>
    </row>
    <row r="4219" spans="2:3" x14ac:dyDescent="0.2">
      <c r="B4219" s="7">
        <v>0</v>
      </c>
      <c r="C4219" s="7">
        <v>5.0099059504019302E-5</v>
      </c>
    </row>
    <row r="4220" spans="2:3" x14ac:dyDescent="0.2">
      <c r="B4220" s="7">
        <v>0</v>
      </c>
      <c r="C4220" s="7">
        <v>8.8811969120761506E-5</v>
      </c>
    </row>
    <row r="4221" spans="2:3" x14ac:dyDescent="0.2">
      <c r="B4221" s="7">
        <v>0</v>
      </c>
      <c r="C4221" s="7">
        <v>2.0495069797098801E-5</v>
      </c>
    </row>
    <row r="4222" spans="2:3" x14ac:dyDescent="0.2">
      <c r="B4222" s="7">
        <v>0</v>
      </c>
      <c r="C4222" s="7">
        <v>2.2772299774554202E-6</v>
      </c>
    </row>
    <row r="4223" spans="2:3" x14ac:dyDescent="0.2">
      <c r="B4223" s="7">
        <v>0</v>
      </c>
      <c r="C4223" s="7">
        <v>4.7821829526563903E-5</v>
      </c>
    </row>
    <row r="4224" spans="2:3" x14ac:dyDescent="0.2">
      <c r="B4224" s="7">
        <v>0</v>
      </c>
      <c r="C4224" s="7">
        <v>8.4257509165850707E-5</v>
      </c>
    </row>
    <row r="4225" spans="2:3" x14ac:dyDescent="0.2">
      <c r="B4225" s="7">
        <v>0</v>
      </c>
      <c r="C4225" s="7">
        <v>2.2772299774554202E-6</v>
      </c>
    </row>
    <row r="4226" spans="2:3" x14ac:dyDescent="0.2">
      <c r="B4226" s="7">
        <v>9.7694411879640505E-5</v>
      </c>
      <c r="C4226" s="7">
        <v>0</v>
      </c>
    </row>
    <row r="4227" spans="2:3" x14ac:dyDescent="0.2">
      <c r="B4227" s="7">
        <v>5.2421391740294898E-5</v>
      </c>
      <c r="C4227" s="7">
        <v>0</v>
      </c>
    </row>
    <row r="4228" spans="2:3" x14ac:dyDescent="0.2">
      <c r="B4228" s="7">
        <v>0</v>
      </c>
      <c r="C4228" s="7">
        <v>5.2376289481474702E-5</v>
      </c>
    </row>
    <row r="4229" spans="2:3" x14ac:dyDescent="0.2">
      <c r="B4229" s="7">
        <v>5.4804182273944703E-5</v>
      </c>
      <c r="C4229" s="7">
        <v>5.9207979413841001E-5</v>
      </c>
    </row>
    <row r="4230" spans="2:3" x14ac:dyDescent="0.2">
      <c r="B4230" s="7">
        <v>0</v>
      </c>
      <c r="C4230" s="7">
        <v>3.6435679639286797E-5</v>
      </c>
    </row>
    <row r="4231" spans="2:3" x14ac:dyDescent="0.2">
      <c r="B4231" s="7">
        <v>9.05460402786912E-5</v>
      </c>
      <c r="C4231" s="7">
        <v>0</v>
      </c>
    </row>
    <row r="4232" spans="2:3" x14ac:dyDescent="0.2">
      <c r="B4232" s="7">
        <v>0</v>
      </c>
      <c r="C4232" s="7">
        <v>8.6534739143306099E-5</v>
      </c>
    </row>
    <row r="4233" spans="2:3" x14ac:dyDescent="0.2">
      <c r="B4233" s="7">
        <v>0</v>
      </c>
      <c r="C4233" s="7">
        <v>8.4257509165850707E-5</v>
      </c>
    </row>
    <row r="4234" spans="2:3" x14ac:dyDescent="0.2">
      <c r="B4234" s="7">
        <v>2.5257579656687502E-4</v>
      </c>
      <c r="C4234" s="7">
        <v>4.6000045544599501E-4</v>
      </c>
    </row>
    <row r="4235" spans="2:3" x14ac:dyDescent="0.2">
      <c r="B4235" s="7">
        <v>2.8593486403797199E-5</v>
      </c>
      <c r="C4235" s="7">
        <v>0</v>
      </c>
    </row>
    <row r="4236" spans="2:3" x14ac:dyDescent="0.2">
      <c r="B4236" s="7">
        <v>0</v>
      </c>
      <c r="C4236" s="7">
        <v>8.6534739143306099E-5</v>
      </c>
    </row>
    <row r="4237" spans="2:3" x14ac:dyDescent="0.2">
      <c r="B4237" s="7">
        <v>2.3827905336497701E-6</v>
      </c>
      <c r="C4237" s="7">
        <v>0</v>
      </c>
    </row>
    <row r="4238" spans="2:3" x14ac:dyDescent="0.2">
      <c r="B4238" s="7">
        <v>2.3827905336497699E-5</v>
      </c>
      <c r="C4238" s="7">
        <v>0</v>
      </c>
    </row>
    <row r="4239" spans="2:3" x14ac:dyDescent="0.2">
      <c r="B4239" s="7">
        <v>2.3827905336497701E-6</v>
      </c>
      <c r="C4239" s="7">
        <v>0</v>
      </c>
    </row>
    <row r="4240" spans="2:3" x14ac:dyDescent="0.2">
      <c r="B4240" s="7">
        <v>0</v>
      </c>
      <c r="C4240" s="7">
        <v>5.9207979413841001E-5</v>
      </c>
    </row>
    <row r="4241" spans="2:3" x14ac:dyDescent="0.2">
      <c r="B4241" s="7">
        <v>0</v>
      </c>
      <c r="C4241" s="7">
        <v>7.9703049210939799E-5</v>
      </c>
    </row>
    <row r="4242" spans="2:3" x14ac:dyDescent="0.2">
      <c r="B4242" s="7">
        <v>0</v>
      </c>
      <c r="C4242" s="7">
        <v>5.4653519458930203E-5</v>
      </c>
    </row>
    <row r="4243" spans="2:3" x14ac:dyDescent="0.2">
      <c r="B4243" s="7">
        <v>0</v>
      </c>
      <c r="C4243" s="7">
        <v>2.2772299774554202E-6</v>
      </c>
    </row>
    <row r="4244" spans="2:3" x14ac:dyDescent="0.2">
      <c r="B4244" s="7">
        <v>1.90623242691981E-5</v>
      </c>
      <c r="C4244" s="7">
        <v>0</v>
      </c>
    </row>
    <row r="4245" spans="2:3" x14ac:dyDescent="0.2">
      <c r="B4245" s="7">
        <v>0</v>
      </c>
      <c r="C4245" s="7">
        <v>1.7306947828661201E-4</v>
      </c>
    </row>
    <row r="4246" spans="2:3" x14ac:dyDescent="0.2">
      <c r="B4246" s="7">
        <v>0</v>
      </c>
      <c r="C4246" s="7">
        <v>6.3762439368751793E-5</v>
      </c>
    </row>
    <row r="4247" spans="2:3" x14ac:dyDescent="0.2">
      <c r="B4247" s="7">
        <v>5.9569763341244203E-5</v>
      </c>
      <c r="C4247" s="7">
        <v>0</v>
      </c>
    </row>
    <row r="4248" spans="2:3" x14ac:dyDescent="0.2">
      <c r="B4248" s="7">
        <v>7.6249297076792604E-5</v>
      </c>
      <c r="C4248" s="7">
        <v>3.2564388677612603E-4</v>
      </c>
    </row>
    <row r="4249" spans="2:3" x14ac:dyDescent="0.2">
      <c r="B4249" s="7">
        <v>0</v>
      </c>
      <c r="C4249" s="7">
        <v>1.20693188805137E-4</v>
      </c>
    </row>
    <row r="4250" spans="2:3" x14ac:dyDescent="0.2">
      <c r="B4250" s="7">
        <v>0</v>
      </c>
      <c r="C4250" s="7">
        <v>4.5544599549108497E-6</v>
      </c>
    </row>
    <row r="4251" spans="2:3" x14ac:dyDescent="0.2">
      <c r="B4251" s="7">
        <v>0</v>
      </c>
      <c r="C4251" s="7">
        <v>2.2772299774554202E-6</v>
      </c>
    </row>
    <row r="4252" spans="2:3" x14ac:dyDescent="0.2">
      <c r="B4252" s="7">
        <v>3.0976276937446997E-5</v>
      </c>
      <c r="C4252" s="7">
        <v>0</v>
      </c>
    </row>
    <row r="4253" spans="2:3" x14ac:dyDescent="0.2">
      <c r="B4253" s="7">
        <v>0</v>
      </c>
      <c r="C4253" s="7">
        <v>1.13861498872771E-5</v>
      </c>
    </row>
    <row r="4254" spans="2:3" x14ac:dyDescent="0.2">
      <c r="B4254" s="7">
        <v>2.3827905336497699E-5</v>
      </c>
      <c r="C4254" s="7">
        <v>0</v>
      </c>
    </row>
    <row r="4255" spans="2:3" x14ac:dyDescent="0.2">
      <c r="B4255" s="7">
        <v>4.7655810672995403E-6</v>
      </c>
      <c r="C4255" s="7">
        <v>0</v>
      </c>
    </row>
    <row r="4256" spans="2:3" x14ac:dyDescent="0.2">
      <c r="B4256" s="7">
        <v>1.09608364547889E-4</v>
      </c>
      <c r="C4256" s="7">
        <v>0</v>
      </c>
    </row>
    <row r="4257" spans="2:3" x14ac:dyDescent="0.2">
      <c r="B4257" s="7">
        <v>0</v>
      </c>
      <c r="C4257" s="7">
        <v>3.4158449661831398E-5</v>
      </c>
    </row>
    <row r="4258" spans="2:3" x14ac:dyDescent="0.2">
      <c r="B4258" s="7">
        <v>4.7655810672995398E-5</v>
      </c>
      <c r="C4258" s="7">
        <v>3.6435679639286797E-5</v>
      </c>
    </row>
    <row r="4259" spans="2:3" x14ac:dyDescent="0.2">
      <c r="B4259" s="7">
        <v>0</v>
      </c>
      <c r="C4259" s="7">
        <v>5.6930749436385602E-5</v>
      </c>
    </row>
    <row r="4260" spans="2:3" x14ac:dyDescent="0.2">
      <c r="B4260" s="7">
        <v>0</v>
      </c>
      <c r="C4260" s="7">
        <v>2.2772299774554202E-6</v>
      </c>
    </row>
    <row r="4261" spans="2:3" x14ac:dyDescent="0.2">
      <c r="B4261" s="7">
        <v>1.28670688817087E-4</v>
      </c>
      <c r="C4261" s="7">
        <v>1.4346548857969201E-4</v>
      </c>
    </row>
    <row r="4262" spans="2:3" x14ac:dyDescent="0.2">
      <c r="B4262" s="7">
        <v>2.6925533030242401E-4</v>
      </c>
      <c r="C4262" s="7">
        <v>3.2108942682121502E-4</v>
      </c>
    </row>
    <row r="4263" spans="2:3" x14ac:dyDescent="0.2">
      <c r="B4263" s="7">
        <v>7.3866506543142799E-5</v>
      </c>
      <c r="C4263" s="7">
        <v>0</v>
      </c>
    </row>
    <row r="4264" spans="2:3" x14ac:dyDescent="0.2">
      <c r="B4264" s="7">
        <v>0</v>
      </c>
      <c r="C4264" s="7">
        <v>2.2772299774554202E-6</v>
      </c>
    </row>
    <row r="4265" spans="2:3" x14ac:dyDescent="0.2">
      <c r="B4265" s="7">
        <v>0</v>
      </c>
      <c r="C4265" s="7">
        <v>1.20693188805137E-4</v>
      </c>
    </row>
    <row r="4266" spans="2:3" x14ac:dyDescent="0.2">
      <c r="B4266" s="7">
        <v>2.6925533030242401E-4</v>
      </c>
      <c r="C4266" s="7">
        <v>3.2792111675358099E-4</v>
      </c>
    </row>
    <row r="4267" spans="2:3" x14ac:dyDescent="0.2">
      <c r="B4267" s="7">
        <v>3.3359067471096801E-5</v>
      </c>
      <c r="C4267" s="7">
        <v>0</v>
      </c>
    </row>
    <row r="4268" spans="2:3" x14ac:dyDescent="0.2">
      <c r="B4268" s="7">
        <v>3.0976276937446997E-5</v>
      </c>
      <c r="C4268" s="7">
        <v>0</v>
      </c>
    </row>
    <row r="4269" spans="2:3" x14ac:dyDescent="0.2">
      <c r="B4269" s="7">
        <v>0</v>
      </c>
      <c r="C4269" s="7">
        <v>3.4158449661831398E-5</v>
      </c>
    </row>
    <row r="4270" spans="2:3" x14ac:dyDescent="0.2">
      <c r="B4270" s="7">
        <v>0</v>
      </c>
      <c r="C4270" s="7">
        <v>2.2772299774554202E-6</v>
      </c>
    </row>
    <row r="4271" spans="2:3" x14ac:dyDescent="0.2">
      <c r="B4271" s="7">
        <v>1.3105347935073701E-4</v>
      </c>
      <c r="C4271" s="7">
        <v>0</v>
      </c>
    </row>
    <row r="4272" spans="2:3" x14ac:dyDescent="0.2">
      <c r="B4272" s="7">
        <v>3.3359067471096801E-5</v>
      </c>
      <c r="C4272" s="7">
        <v>0</v>
      </c>
    </row>
    <row r="4273" spans="2:3" x14ac:dyDescent="0.2">
      <c r="B4273" s="7">
        <v>1.6917812788913399E-4</v>
      </c>
      <c r="C4273" s="7">
        <v>0</v>
      </c>
    </row>
    <row r="4274" spans="2:3" x14ac:dyDescent="0.2">
      <c r="B4274" s="7">
        <v>0</v>
      </c>
      <c r="C4274" s="7">
        <v>8.6534739143306099E-5</v>
      </c>
    </row>
    <row r="4275" spans="2:3" x14ac:dyDescent="0.2">
      <c r="B4275" s="7">
        <v>6.4335344408543703E-5</v>
      </c>
      <c r="C4275" s="7">
        <v>0</v>
      </c>
    </row>
    <row r="4276" spans="2:3" x14ac:dyDescent="0.2">
      <c r="B4276" s="7">
        <v>5.7186972807594399E-5</v>
      </c>
      <c r="C4276" s="7">
        <v>0</v>
      </c>
    </row>
    <row r="4277" spans="2:3" x14ac:dyDescent="0.2">
      <c r="B4277" s="7">
        <v>0</v>
      </c>
      <c r="C4277" s="7">
        <v>4.7821829526563903E-5</v>
      </c>
    </row>
    <row r="4278" spans="2:3" x14ac:dyDescent="0.2">
      <c r="B4278" s="7">
        <v>0</v>
      </c>
      <c r="C4278" s="7">
        <v>2.2772299774554202E-6</v>
      </c>
    </row>
    <row r="4279" spans="2:3" x14ac:dyDescent="0.2">
      <c r="B4279" s="7">
        <v>0</v>
      </c>
      <c r="C4279" s="7">
        <v>3.4158449661831398E-5</v>
      </c>
    </row>
    <row r="4280" spans="2:3" x14ac:dyDescent="0.2">
      <c r="B4280" s="7">
        <v>0</v>
      </c>
      <c r="C4280" s="7">
        <v>9.3366429075672399E-5</v>
      </c>
    </row>
    <row r="4281" spans="2:3" x14ac:dyDescent="0.2">
      <c r="B4281" s="7">
        <v>0</v>
      </c>
      <c r="C4281" s="7">
        <v>7.9703049210939799E-5</v>
      </c>
    </row>
    <row r="4282" spans="2:3" x14ac:dyDescent="0.2">
      <c r="B4282" s="7">
        <v>5.2421391740294898E-5</v>
      </c>
      <c r="C4282" s="7">
        <v>0</v>
      </c>
    </row>
    <row r="4283" spans="2:3" x14ac:dyDescent="0.2">
      <c r="B4283" s="7">
        <v>1.6917812788913399E-4</v>
      </c>
      <c r="C4283" s="7">
        <v>0</v>
      </c>
    </row>
    <row r="4284" spans="2:3" x14ac:dyDescent="0.2">
      <c r="B4284" s="7">
        <v>5.7186972807594399E-5</v>
      </c>
      <c r="C4284" s="7">
        <v>6.6039669346207295E-5</v>
      </c>
    </row>
    <row r="4285" spans="2:3" x14ac:dyDescent="0.2">
      <c r="B4285" s="7">
        <v>7.1483716009492998E-6</v>
      </c>
      <c r="C4285" s="7">
        <v>0</v>
      </c>
    </row>
    <row r="4286" spans="2:3" x14ac:dyDescent="0.2">
      <c r="B4286" s="7">
        <v>1.6202975628818399E-4</v>
      </c>
      <c r="C4286" s="7">
        <v>1.5257440848951299E-4</v>
      </c>
    </row>
    <row r="4287" spans="2:3" x14ac:dyDescent="0.2">
      <c r="B4287" s="7">
        <v>0</v>
      </c>
      <c r="C4287" s="7">
        <v>1.36633798647325E-5</v>
      </c>
    </row>
    <row r="4288" spans="2:3" x14ac:dyDescent="0.2">
      <c r="B4288" s="7">
        <v>2.3827905336497701E-6</v>
      </c>
      <c r="C4288" s="7">
        <v>0</v>
      </c>
    </row>
    <row r="4289" spans="2:3" x14ac:dyDescent="0.2">
      <c r="B4289" s="7">
        <v>2.6210695870147402E-5</v>
      </c>
      <c r="C4289" s="7">
        <v>0</v>
      </c>
    </row>
    <row r="4290" spans="2:3" x14ac:dyDescent="0.2">
      <c r="B4290" s="7">
        <v>4.05074390720461E-5</v>
      </c>
      <c r="C4290" s="7">
        <v>0</v>
      </c>
    </row>
    <row r="4291" spans="2:3" x14ac:dyDescent="0.2">
      <c r="B4291" s="7">
        <v>0</v>
      </c>
      <c r="C4291" s="7">
        <v>1.3435656866987001E-4</v>
      </c>
    </row>
    <row r="4292" spans="2:3" x14ac:dyDescent="0.2">
      <c r="B4292" s="7">
        <v>4.05074390720461E-5</v>
      </c>
      <c r="C4292" s="7">
        <v>0</v>
      </c>
    </row>
    <row r="4293" spans="2:3" x14ac:dyDescent="0.2">
      <c r="B4293" s="7">
        <v>2.3827905336497701E-6</v>
      </c>
      <c r="C4293" s="7">
        <v>0</v>
      </c>
    </row>
    <row r="4294" spans="2:3" x14ac:dyDescent="0.2">
      <c r="B4294" s="7">
        <v>5.4804182273944703E-5</v>
      </c>
      <c r="C4294" s="7">
        <v>0</v>
      </c>
    </row>
    <row r="4295" spans="2:3" x14ac:dyDescent="0.2">
      <c r="B4295" s="7">
        <v>0</v>
      </c>
      <c r="C4295" s="7">
        <v>1.36633798647325E-5</v>
      </c>
    </row>
    <row r="4296" spans="2:3" x14ac:dyDescent="0.2">
      <c r="B4296" s="7">
        <v>0</v>
      </c>
      <c r="C4296" s="7">
        <v>5.6930749436385602E-5</v>
      </c>
    </row>
    <row r="4297" spans="2:3" x14ac:dyDescent="0.2">
      <c r="B4297" s="7">
        <v>6.6718134942193494E-5</v>
      </c>
      <c r="C4297" s="7">
        <v>0</v>
      </c>
    </row>
    <row r="4298" spans="2:3" x14ac:dyDescent="0.2">
      <c r="B4298" s="7">
        <v>0</v>
      </c>
      <c r="C4298" s="7">
        <v>5.6930749436385602E-5</v>
      </c>
    </row>
    <row r="4299" spans="2:3" x14ac:dyDescent="0.2">
      <c r="B4299" s="7">
        <v>2.6210695870147402E-5</v>
      </c>
      <c r="C4299" s="7">
        <v>0</v>
      </c>
    </row>
    <row r="4300" spans="2:3" x14ac:dyDescent="0.2">
      <c r="B4300" s="7">
        <v>5.1468275526834995E-4</v>
      </c>
      <c r="C4300" s="7">
        <v>3.9623801607724401E-4</v>
      </c>
    </row>
    <row r="4301" spans="2:3" x14ac:dyDescent="0.2">
      <c r="B4301" s="7">
        <v>0</v>
      </c>
      <c r="C4301" s="7">
        <v>3.6435679639286797E-5</v>
      </c>
    </row>
    <row r="4302" spans="2:3" x14ac:dyDescent="0.2">
      <c r="B4302" s="7">
        <v>0</v>
      </c>
      <c r="C4302" s="7">
        <v>2.2772299774554202E-6</v>
      </c>
    </row>
    <row r="4303" spans="2:3" x14ac:dyDescent="0.2">
      <c r="B4303" s="7">
        <v>6.9100925475843299E-5</v>
      </c>
      <c r="C4303" s="7">
        <v>0</v>
      </c>
    </row>
    <row r="4304" spans="2:3" x14ac:dyDescent="0.2">
      <c r="B4304" s="7">
        <v>0</v>
      </c>
      <c r="C4304" s="7">
        <v>3.4158449661831398E-5</v>
      </c>
    </row>
    <row r="4305" spans="2:3" x14ac:dyDescent="0.2">
      <c r="B4305" s="7">
        <v>2.8593486403797199E-5</v>
      </c>
      <c r="C4305" s="7">
        <v>0</v>
      </c>
    </row>
    <row r="4306" spans="2:3" x14ac:dyDescent="0.2">
      <c r="B4306" s="7">
        <v>2.3827905336497699E-5</v>
      </c>
      <c r="C4306" s="7">
        <v>9.7920889030583198E-5</v>
      </c>
    </row>
    <row r="4307" spans="2:3" x14ac:dyDescent="0.2">
      <c r="B4307" s="7">
        <v>2.3827905336497701E-6</v>
      </c>
      <c r="C4307" s="7">
        <v>0</v>
      </c>
    </row>
    <row r="4308" spans="2:3" x14ac:dyDescent="0.2">
      <c r="B4308" s="7">
        <v>2.3827905336497701E-6</v>
      </c>
      <c r="C4308" s="7">
        <v>0</v>
      </c>
    </row>
    <row r="4309" spans="2:3" x14ac:dyDescent="0.2">
      <c r="B4309" s="7">
        <v>2.8593486403797199E-5</v>
      </c>
      <c r="C4309" s="7">
        <v>3.6435679639286797E-5</v>
      </c>
    </row>
    <row r="4310" spans="2:3" x14ac:dyDescent="0.2">
      <c r="B4310" s="7">
        <v>0</v>
      </c>
      <c r="C4310" s="7">
        <v>4.5544599549108503E-5</v>
      </c>
    </row>
    <row r="4311" spans="2:3" x14ac:dyDescent="0.2">
      <c r="B4311" s="7">
        <v>0</v>
      </c>
      <c r="C4311" s="7">
        <v>6.3762439368751793E-5</v>
      </c>
    </row>
    <row r="4312" spans="2:3" x14ac:dyDescent="0.2">
      <c r="B4312" s="7">
        <v>3.8124648538396302E-5</v>
      </c>
      <c r="C4312" s="7">
        <v>0</v>
      </c>
    </row>
    <row r="4313" spans="2:3" x14ac:dyDescent="0.2">
      <c r="B4313" s="7">
        <v>2.3827905336497699E-5</v>
      </c>
      <c r="C4313" s="7">
        <v>0</v>
      </c>
    </row>
    <row r="4314" spans="2:3" x14ac:dyDescent="0.2">
      <c r="B4314" s="7">
        <v>4.7655810672995398E-5</v>
      </c>
      <c r="C4314" s="7">
        <v>0</v>
      </c>
    </row>
    <row r="4315" spans="2:3" x14ac:dyDescent="0.2">
      <c r="B4315" s="7">
        <v>2.3827905336497701E-6</v>
      </c>
      <c r="C4315" s="7">
        <v>0</v>
      </c>
    </row>
    <row r="4316" spans="2:3" x14ac:dyDescent="0.2">
      <c r="B4316" s="7">
        <v>2.3827905336497701E-6</v>
      </c>
      <c r="C4316" s="7">
        <v>0</v>
      </c>
    </row>
    <row r="4317" spans="2:3" x14ac:dyDescent="0.2">
      <c r="B4317" s="7">
        <v>2.3827905336497701E-6</v>
      </c>
      <c r="C4317" s="7">
        <v>0</v>
      </c>
    </row>
    <row r="4318" spans="2:3" x14ac:dyDescent="0.2">
      <c r="B4318" s="7">
        <v>0</v>
      </c>
      <c r="C4318" s="7">
        <v>2.2772299774554202E-6</v>
      </c>
    </row>
    <row r="4319" spans="2:3" x14ac:dyDescent="0.2">
      <c r="B4319" s="7">
        <v>8.3397668677741895E-5</v>
      </c>
      <c r="C4319" s="7">
        <v>0</v>
      </c>
    </row>
    <row r="4320" spans="2:3" x14ac:dyDescent="0.2">
      <c r="B4320" s="7">
        <v>3.3597346524461702E-4</v>
      </c>
      <c r="C4320" s="7">
        <v>1.3891102862478101E-4</v>
      </c>
    </row>
    <row r="4321" spans="2:3" x14ac:dyDescent="0.2">
      <c r="B4321" s="7">
        <v>4.7655810672995398E-5</v>
      </c>
      <c r="C4321" s="7">
        <v>1.18415958827682E-4</v>
      </c>
    </row>
    <row r="4322" spans="2:3" x14ac:dyDescent="0.2">
      <c r="B4322" s="7">
        <v>2.3827905336497701E-6</v>
      </c>
      <c r="C4322" s="7">
        <v>0</v>
      </c>
    </row>
    <row r="4323" spans="2:3" x14ac:dyDescent="0.2">
      <c r="B4323" s="7">
        <v>0</v>
      </c>
      <c r="C4323" s="7">
        <v>9.7920889030583198E-5</v>
      </c>
    </row>
    <row r="4324" spans="2:3" x14ac:dyDescent="0.2">
      <c r="B4324" s="7">
        <v>0</v>
      </c>
      <c r="C4324" s="7">
        <v>4.5544599549108497E-6</v>
      </c>
    </row>
    <row r="4325" spans="2:3" x14ac:dyDescent="0.2">
      <c r="B4325" s="7">
        <v>7.1483716009492998E-6</v>
      </c>
      <c r="C4325" s="7">
        <v>0</v>
      </c>
    </row>
    <row r="4326" spans="2:3" x14ac:dyDescent="0.2">
      <c r="B4326" s="7">
        <v>9.2928830812341004E-5</v>
      </c>
      <c r="C4326" s="7">
        <v>0</v>
      </c>
    </row>
    <row r="4327" spans="2:3" x14ac:dyDescent="0.2">
      <c r="B4327" s="7">
        <v>0</v>
      </c>
      <c r="C4327" s="7">
        <v>2.9603989706920501E-5</v>
      </c>
    </row>
    <row r="4328" spans="2:3" x14ac:dyDescent="0.2">
      <c r="B4328" s="7">
        <v>7.5296180863332698E-4</v>
      </c>
      <c r="C4328" s="7">
        <v>5.05545054995104E-4</v>
      </c>
    </row>
    <row r="4329" spans="2:3" x14ac:dyDescent="0.2">
      <c r="B4329" s="7">
        <v>4.7655810672995398E-5</v>
      </c>
      <c r="C4329" s="7">
        <v>0</v>
      </c>
    </row>
    <row r="4330" spans="2:3" x14ac:dyDescent="0.2">
      <c r="B4330" s="7">
        <v>4.05074390720461E-5</v>
      </c>
      <c r="C4330" s="7">
        <v>6.8316899323662701E-5</v>
      </c>
    </row>
    <row r="4331" spans="2:3" x14ac:dyDescent="0.2">
      <c r="B4331" s="7">
        <v>2.3827905336497701E-6</v>
      </c>
      <c r="C4331" s="7">
        <v>0</v>
      </c>
    </row>
    <row r="4332" spans="2:3" x14ac:dyDescent="0.2">
      <c r="B4332" s="7">
        <v>0</v>
      </c>
      <c r="C4332" s="7">
        <v>6.1485209391296401E-5</v>
      </c>
    </row>
    <row r="4333" spans="2:3" x14ac:dyDescent="0.2">
      <c r="B4333" s="7">
        <v>0</v>
      </c>
      <c r="C4333" s="7">
        <v>2.2772299774554202E-6</v>
      </c>
    </row>
    <row r="4334" spans="2:3" x14ac:dyDescent="0.2">
      <c r="B4334" s="7">
        <v>2.3827905336497701E-6</v>
      </c>
      <c r="C4334" s="7">
        <v>0</v>
      </c>
    </row>
    <row r="4335" spans="2:3" x14ac:dyDescent="0.2">
      <c r="B4335" s="7">
        <v>2.3827905336497701E-6</v>
      </c>
      <c r="C4335" s="7">
        <v>0</v>
      </c>
    </row>
    <row r="4336" spans="2:3" x14ac:dyDescent="0.2">
      <c r="B4336" s="7">
        <v>7.86320876104423E-5</v>
      </c>
      <c r="C4336" s="7">
        <v>0</v>
      </c>
    </row>
    <row r="4337" spans="2:3" x14ac:dyDescent="0.2">
      <c r="B4337" s="7">
        <v>1.90623242691981E-5</v>
      </c>
      <c r="C4337" s="7">
        <v>0</v>
      </c>
    </row>
    <row r="4338" spans="2:3" x14ac:dyDescent="0.2">
      <c r="B4338" s="7">
        <v>2.3827905336497701E-6</v>
      </c>
      <c r="C4338" s="7">
        <v>0</v>
      </c>
    </row>
    <row r="4339" spans="2:3" x14ac:dyDescent="0.2">
      <c r="B4339" s="7">
        <v>2.3827905336497701E-6</v>
      </c>
      <c r="C4339" s="7">
        <v>0</v>
      </c>
    </row>
    <row r="4340" spans="2:3" x14ac:dyDescent="0.2">
      <c r="B4340" s="7">
        <v>0</v>
      </c>
      <c r="C4340" s="7">
        <v>2.2772299774554202E-6</v>
      </c>
    </row>
    <row r="4341" spans="2:3" x14ac:dyDescent="0.2">
      <c r="B4341" s="7">
        <v>0</v>
      </c>
      <c r="C4341" s="7">
        <v>3.4158449661831398E-5</v>
      </c>
    </row>
    <row r="4342" spans="2:3" x14ac:dyDescent="0.2">
      <c r="B4342" s="7">
        <v>0</v>
      </c>
      <c r="C4342" s="7">
        <v>2.2772299774554202E-6</v>
      </c>
    </row>
    <row r="4343" spans="2:3" x14ac:dyDescent="0.2">
      <c r="B4343" s="7">
        <v>2.3827905336497701E-6</v>
      </c>
      <c r="C4343" s="7">
        <v>0</v>
      </c>
    </row>
    <row r="4344" spans="2:3" x14ac:dyDescent="0.2">
      <c r="B4344" s="7">
        <v>4.05074390720461E-5</v>
      </c>
      <c r="C4344" s="7">
        <v>0</v>
      </c>
    </row>
    <row r="4345" spans="2:3" x14ac:dyDescent="0.2">
      <c r="B4345" s="7">
        <v>2.3827905336497701E-6</v>
      </c>
      <c r="C4345" s="7">
        <v>0</v>
      </c>
    </row>
    <row r="4346" spans="2:3" x14ac:dyDescent="0.2">
      <c r="B4346" s="7">
        <v>1.09608364547889E-4</v>
      </c>
      <c r="C4346" s="7">
        <v>0</v>
      </c>
    </row>
    <row r="4347" spans="2:3" x14ac:dyDescent="0.2">
      <c r="B4347" s="7">
        <v>4.7655810672995403E-6</v>
      </c>
      <c r="C4347" s="7">
        <v>0</v>
      </c>
    </row>
    <row r="4348" spans="2:3" x14ac:dyDescent="0.2">
      <c r="B4348" s="7">
        <v>4.05074390720461E-5</v>
      </c>
      <c r="C4348" s="7">
        <v>0</v>
      </c>
    </row>
    <row r="4349" spans="2:3" x14ac:dyDescent="0.2">
      <c r="B4349" s="7">
        <v>4.7655810672995403E-6</v>
      </c>
      <c r="C4349" s="7">
        <v>0</v>
      </c>
    </row>
    <row r="4350" spans="2:3" x14ac:dyDescent="0.2">
      <c r="B4350" s="7">
        <v>6.9100925475843299E-5</v>
      </c>
      <c r="C4350" s="7">
        <v>0</v>
      </c>
    </row>
    <row r="4351" spans="2:3" x14ac:dyDescent="0.2">
      <c r="B4351" s="7">
        <v>3.0976276937446997E-5</v>
      </c>
      <c r="C4351" s="7">
        <v>0</v>
      </c>
    </row>
    <row r="4352" spans="2:3" x14ac:dyDescent="0.2">
      <c r="B4352" s="7">
        <v>8.5780459211391605E-5</v>
      </c>
      <c r="C4352" s="7">
        <v>0</v>
      </c>
    </row>
    <row r="4353" spans="2:3" x14ac:dyDescent="0.2">
      <c r="B4353" s="7">
        <v>5.00386012066451E-5</v>
      </c>
      <c r="C4353" s="7">
        <v>0</v>
      </c>
    </row>
    <row r="4354" spans="2:3" x14ac:dyDescent="0.2">
      <c r="B4354" s="7">
        <v>2.3827905336497701E-6</v>
      </c>
      <c r="C4354" s="7">
        <v>0</v>
      </c>
    </row>
    <row r="4355" spans="2:3" x14ac:dyDescent="0.2">
      <c r="B4355" s="7">
        <v>2.3827905336497701E-6</v>
      </c>
      <c r="C4355" s="7">
        <v>0</v>
      </c>
    </row>
    <row r="4356" spans="2:3" x14ac:dyDescent="0.2">
      <c r="B4356" s="7">
        <v>2.3827905336497699E-5</v>
      </c>
      <c r="C4356" s="7">
        <v>0</v>
      </c>
    </row>
    <row r="4357" spans="2:3" x14ac:dyDescent="0.2">
      <c r="B4357" s="7">
        <v>0</v>
      </c>
      <c r="C4357" s="7">
        <v>7.9703049210939799E-5</v>
      </c>
    </row>
    <row r="4358" spans="2:3" x14ac:dyDescent="0.2">
      <c r="B4358" s="7">
        <v>6.1952553874893994E-5</v>
      </c>
      <c r="C4358" s="7">
        <v>0</v>
      </c>
    </row>
    <row r="4359" spans="2:3" x14ac:dyDescent="0.2">
      <c r="B4359" s="7">
        <v>0</v>
      </c>
      <c r="C4359" s="7">
        <v>6.1485209391296401E-5</v>
      </c>
    </row>
    <row r="4360" spans="2:3" x14ac:dyDescent="0.2">
      <c r="B4360" s="7">
        <v>0</v>
      </c>
      <c r="C4360" s="7">
        <v>2.2772299774554202E-6</v>
      </c>
    </row>
    <row r="4361" spans="2:3" x14ac:dyDescent="0.2">
      <c r="B4361" s="7">
        <v>0</v>
      </c>
      <c r="C4361" s="7">
        <v>1.7762393824152301E-4</v>
      </c>
    </row>
    <row r="4362" spans="2:3" x14ac:dyDescent="0.2">
      <c r="B4362" s="7">
        <v>2.6210695870147402E-5</v>
      </c>
      <c r="C4362" s="7">
        <v>0</v>
      </c>
    </row>
    <row r="4363" spans="2:3" x14ac:dyDescent="0.2">
      <c r="B4363" s="7">
        <v>3.0976276937446997E-5</v>
      </c>
      <c r="C4363" s="7">
        <v>0</v>
      </c>
    </row>
    <row r="4364" spans="2:3" x14ac:dyDescent="0.2">
      <c r="B4364" s="7">
        <v>0</v>
      </c>
      <c r="C4364" s="7">
        <v>1.79901168218978E-4</v>
      </c>
    </row>
    <row r="4365" spans="2:3" x14ac:dyDescent="0.2">
      <c r="B4365" s="7">
        <v>1.42967432018986E-5</v>
      </c>
      <c r="C4365" s="7">
        <v>0</v>
      </c>
    </row>
    <row r="4366" spans="2:3" x14ac:dyDescent="0.2">
      <c r="B4366" s="7">
        <v>1.4773301308628601E-4</v>
      </c>
      <c r="C4366" s="7">
        <v>0</v>
      </c>
    </row>
    <row r="4367" spans="2:3" x14ac:dyDescent="0.2">
      <c r="B4367" s="7">
        <v>4.7655810672995403E-6</v>
      </c>
      <c r="C4367" s="7">
        <v>0</v>
      </c>
    </row>
    <row r="4368" spans="2:3" x14ac:dyDescent="0.2">
      <c r="B4368" s="7">
        <v>4.2890229605695802E-5</v>
      </c>
      <c r="C4368" s="7">
        <v>0</v>
      </c>
    </row>
    <row r="4369" spans="2:3" x14ac:dyDescent="0.2">
      <c r="B4369" s="7">
        <v>0</v>
      </c>
      <c r="C4369" s="7">
        <v>9.5643659053127805E-5</v>
      </c>
    </row>
    <row r="4370" spans="2:3" x14ac:dyDescent="0.2">
      <c r="B4370" s="7">
        <v>8.8163249745041396E-5</v>
      </c>
      <c r="C4370" s="7">
        <v>0</v>
      </c>
    </row>
    <row r="4371" spans="2:3" x14ac:dyDescent="0.2">
      <c r="B4371" s="7">
        <v>1.83474871091032E-4</v>
      </c>
      <c r="C4371" s="7">
        <v>0</v>
      </c>
    </row>
    <row r="4372" spans="2:3" x14ac:dyDescent="0.2">
      <c r="B4372" s="7">
        <v>2.3827905336497701E-6</v>
      </c>
      <c r="C4372" s="7">
        <v>0</v>
      </c>
    </row>
    <row r="4373" spans="2:3" x14ac:dyDescent="0.2">
      <c r="B4373" s="7">
        <v>2.8593486403797199E-5</v>
      </c>
      <c r="C4373" s="7">
        <v>0</v>
      </c>
    </row>
    <row r="4374" spans="2:3" x14ac:dyDescent="0.2">
      <c r="B4374" s="7">
        <v>2.3827905336497701E-6</v>
      </c>
      <c r="C4374" s="7">
        <v>0</v>
      </c>
    </row>
    <row r="4375" spans="2:3" x14ac:dyDescent="0.2">
      <c r="B4375" s="7">
        <v>3.5741858004746497E-5</v>
      </c>
      <c r="C4375" s="7">
        <v>0</v>
      </c>
    </row>
    <row r="4376" spans="2:3" x14ac:dyDescent="0.2">
      <c r="B4376" s="7">
        <v>2.3827905336497701E-6</v>
      </c>
      <c r="C4376" s="7">
        <v>0</v>
      </c>
    </row>
    <row r="4377" spans="2:3" x14ac:dyDescent="0.2">
      <c r="B4377" s="7">
        <v>1.1199115508153901E-4</v>
      </c>
      <c r="C4377" s="7">
        <v>5.4653519458930203E-5</v>
      </c>
    </row>
    <row r="4378" spans="2:3" x14ac:dyDescent="0.2">
      <c r="B4378" s="7">
        <v>8.5780459211391605E-5</v>
      </c>
      <c r="C4378" s="7">
        <v>1.25247648760048E-4</v>
      </c>
    </row>
    <row r="4379" spans="2:3" x14ac:dyDescent="0.2">
      <c r="B4379" s="7">
        <v>2.8593486403797199E-5</v>
      </c>
      <c r="C4379" s="7">
        <v>0</v>
      </c>
    </row>
    <row r="4380" spans="2:3" x14ac:dyDescent="0.2">
      <c r="B4380" s="7">
        <v>4.7655810672995398E-5</v>
      </c>
      <c r="C4380" s="7">
        <v>5.0099059504019302E-5</v>
      </c>
    </row>
    <row r="4381" spans="2:3" x14ac:dyDescent="0.2">
      <c r="B4381" s="7">
        <v>0</v>
      </c>
      <c r="C4381" s="7">
        <v>7.7425819233484393E-5</v>
      </c>
    </row>
    <row r="4382" spans="2:3" x14ac:dyDescent="0.2">
      <c r="B4382" s="7">
        <v>9.7694411879640505E-5</v>
      </c>
      <c r="C4382" s="7">
        <v>0</v>
      </c>
    </row>
    <row r="4383" spans="2:3" x14ac:dyDescent="0.2">
      <c r="B4383" s="7">
        <v>2.8593486403797199E-5</v>
      </c>
      <c r="C4383" s="7">
        <v>0</v>
      </c>
    </row>
    <row r="4384" spans="2:3" x14ac:dyDescent="0.2">
      <c r="B4384" s="7">
        <v>0</v>
      </c>
      <c r="C4384" s="7">
        <v>9.7920889030583198E-5</v>
      </c>
    </row>
    <row r="4385" spans="2:3" x14ac:dyDescent="0.2">
      <c r="B4385" s="7">
        <v>0</v>
      </c>
      <c r="C4385" s="7">
        <v>2.2772299774554202E-6</v>
      </c>
    </row>
    <row r="4386" spans="2:3" x14ac:dyDescent="0.2">
      <c r="B4386" s="7">
        <v>0</v>
      </c>
      <c r="C4386" s="7">
        <v>4.5544599549108497E-6</v>
      </c>
    </row>
    <row r="4387" spans="2:3" x14ac:dyDescent="0.2">
      <c r="B4387" s="7">
        <v>0</v>
      </c>
      <c r="C4387" s="7">
        <v>2.7326759729465101E-5</v>
      </c>
    </row>
    <row r="4388" spans="2:3" x14ac:dyDescent="0.2">
      <c r="B4388" s="7">
        <v>9.53116213459907E-5</v>
      </c>
      <c r="C4388" s="7">
        <v>0</v>
      </c>
    </row>
    <row r="4389" spans="2:3" x14ac:dyDescent="0.2">
      <c r="B4389" s="7">
        <v>1.4773301308628601E-4</v>
      </c>
      <c r="C4389" s="7">
        <v>7.0594129301118093E-5</v>
      </c>
    </row>
    <row r="4390" spans="2:3" x14ac:dyDescent="0.2">
      <c r="B4390" s="7">
        <v>0</v>
      </c>
      <c r="C4390" s="7">
        <v>3.4158449661831398E-5</v>
      </c>
    </row>
    <row r="4391" spans="2:3" x14ac:dyDescent="0.2">
      <c r="B4391" s="7">
        <v>2.3827905336497699E-5</v>
      </c>
      <c r="C4391" s="7">
        <v>0</v>
      </c>
    </row>
    <row r="4392" spans="2:3" x14ac:dyDescent="0.2">
      <c r="B4392" s="7">
        <v>0</v>
      </c>
      <c r="C4392" s="7">
        <v>1.04752578962949E-4</v>
      </c>
    </row>
    <row r="4393" spans="2:3" x14ac:dyDescent="0.2">
      <c r="B4393" s="7">
        <v>0</v>
      </c>
      <c r="C4393" s="7">
        <v>2.2772299774554202E-6</v>
      </c>
    </row>
    <row r="4394" spans="2:3" x14ac:dyDescent="0.2">
      <c r="B4394" s="7">
        <v>0</v>
      </c>
      <c r="C4394" s="7">
        <v>4.5544599549108503E-5</v>
      </c>
    </row>
    <row r="4395" spans="2:3" x14ac:dyDescent="0.2">
      <c r="B4395" s="7">
        <v>0</v>
      </c>
      <c r="C4395" s="7">
        <v>3.4158449661831398E-5</v>
      </c>
    </row>
    <row r="4396" spans="2:3" x14ac:dyDescent="0.2">
      <c r="B4396" s="7">
        <v>0</v>
      </c>
      <c r="C4396" s="7">
        <v>6.8316899323662701E-5</v>
      </c>
    </row>
    <row r="4397" spans="2:3" x14ac:dyDescent="0.2">
      <c r="B4397" s="7">
        <v>2.3827905336497701E-6</v>
      </c>
      <c r="C4397" s="7">
        <v>0</v>
      </c>
    </row>
    <row r="4398" spans="2:3" x14ac:dyDescent="0.2">
      <c r="B4398" s="7">
        <v>7.6249297076792604E-5</v>
      </c>
      <c r="C4398" s="7">
        <v>0</v>
      </c>
    </row>
    <row r="4399" spans="2:3" x14ac:dyDescent="0.2">
      <c r="B4399" s="7">
        <v>0</v>
      </c>
      <c r="C4399" s="7">
        <v>4.5544599549108503E-5</v>
      </c>
    </row>
    <row r="4400" spans="2:3" x14ac:dyDescent="0.2">
      <c r="B4400" s="7">
        <v>0</v>
      </c>
      <c r="C4400" s="7">
        <v>2.2772299774554202E-6</v>
      </c>
    </row>
    <row r="4401" spans="2:3" x14ac:dyDescent="0.2">
      <c r="B4401" s="7">
        <v>8.3397668677741895E-5</v>
      </c>
      <c r="C4401" s="7">
        <v>0</v>
      </c>
    </row>
    <row r="4402" spans="2:3" x14ac:dyDescent="0.2">
      <c r="B4402" s="7">
        <v>8.8163249745041396E-5</v>
      </c>
      <c r="C4402" s="7">
        <v>0</v>
      </c>
    </row>
    <row r="4403" spans="2:3" x14ac:dyDescent="0.2">
      <c r="B4403" s="7">
        <v>2.9546602617257098E-4</v>
      </c>
      <c r="C4403" s="7">
        <v>4.1217862591943198E-4</v>
      </c>
    </row>
    <row r="4404" spans="2:3" x14ac:dyDescent="0.2">
      <c r="B4404" s="7">
        <v>3.8124648538396302E-5</v>
      </c>
      <c r="C4404" s="7">
        <v>0</v>
      </c>
    </row>
    <row r="4405" spans="2:3" x14ac:dyDescent="0.2">
      <c r="B4405" s="7">
        <v>2.6210695870147402E-5</v>
      </c>
      <c r="C4405" s="7">
        <v>0</v>
      </c>
    </row>
    <row r="4406" spans="2:3" x14ac:dyDescent="0.2">
      <c r="B4406" s="7">
        <v>9.5311621345990704E-6</v>
      </c>
      <c r="C4406" s="7">
        <v>0</v>
      </c>
    </row>
    <row r="4407" spans="2:3" x14ac:dyDescent="0.2">
      <c r="B4407" s="7">
        <v>2.8593486403797199E-5</v>
      </c>
      <c r="C4407" s="7">
        <v>0</v>
      </c>
    </row>
    <row r="4408" spans="2:3" x14ac:dyDescent="0.2">
      <c r="B4408" s="7">
        <v>2.3827905336497701E-6</v>
      </c>
      <c r="C4408" s="7">
        <v>0</v>
      </c>
    </row>
    <row r="4409" spans="2:3" x14ac:dyDescent="0.2">
      <c r="B4409" s="7">
        <v>5.7186972807594399E-5</v>
      </c>
      <c r="C4409" s="7">
        <v>0</v>
      </c>
    </row>
    <row r="4410" spans="2:3" x14ac:dyDescent="0.2">
      <c r="B4410" s="7">
        <v>2.3827905336497701E-6</v>
      </c>
      <c r="C4410" s="7">
        <v>0</v>
      </c>
    </row>
    <row r="4411" spans="2:3" x14ac:dyDescent="0.2">
      <c r="B4411" s="7">
        <v>2.3827905336497701E-6</v>
      </c>
      <c r="C4411" s="7">
        <v>0</v>
      </c>
    </row>
    <row r="4412" spans="2:3" x14ac:dyDescent="0.2">
      <c r="B4412" s="7">
        <v>0</v>
      </c>
      <c r="C4412" s="7">
        <v>9.1089199098216898E-5</v>
      </c>
    </row>
    <row r="4413" spans="2:3" x14ac:dyDescent="0.2">
      <c r="B4413" s="7">
        <v>2.1445114802847901E-5</v>
      </c>
      <c r="C4413" s="7">
        <v>0</v>
      </c>
    </row>
    <row r="4414" spans="2:3" x14ac:dyDescent="0.2">
      <c r="B4414" s="7">
        <v>2.0491998589388001E-4</v>
      </c>
      <c r="C4414" s="7">
        <v>5.9207979413841001E-5</v>
      </c>
    </row>
    <row r="4415" spans="2:3" x14ac:dyDescent="0.2">
      <c r="B4415" s="7">
        <v>0</v>
      </c>
      <c r="C4415" s="7">
        <v>4.5544599549108497E-6</v>
      </c>
    </row>
    <row r="4416" spans="2:3" x14ac:dyDescent="0.2">
      <c r="B4416" s="7">
        <v>3.8124648538396302E-5</v>
      </c>
      <c r="C4416" s="7">
        <v>0</v>
      </c>
    </row>
    <row r="4417" spans="2:3" x14ac:dyDescent="0.2">
      <c r="B4417" s="7">
        <v>2.3827905336497701E-6</v>
      </c>
      <c r="C4417" s="7">
        <v>0</v>
      </c>
    </row>
    <row r="4418" spans="2:3" x14ac:dyDescent="0.2">
      <c r="B4418" s="7">
        <v>0</v>
      </c>
      <c r="C4418" s="7">
        <v>4.0990139594197603E-5</v>
      </c>
    </row>
    <row r="4419" spans="2:3" x14ac:dyDescent="0.2">
      <c r="B4419" s="7">
        <v>2.3827905336497701E-6</v>
      </c>
      <c r="C4419" s="7">
        <v>0</v>
      </c>
    </row>
    <row r="4420" spans="2:3" x14ac:dyDescent="0.2">
      <c r="B4420" s="7">
        <v>4.7655810672995398E-5</v>
      </c>
      <c r="C4420" s="7">
        <v>0</v>
      </c>
    </row>
    <row r="4421" spans="2:3" x14ac:dyDescent="0.2">
      <c r="B4421" s="7">
        <v>5.00386012066451E-5</v>
      </c>
      <c r="C4421" s="7">
        <v>0</v>
      </c>
    </row>
    <row r="4422" spans="2:3" x14ac:dyDescent="0.2">
      <c r="B4422" s="7">
        <v>0</v>
      </c>
      <c r="C4422" s="7">
        <v>2.2772299774554202E-6</v>
      </c>
    </row>
    <row r="4423" spans="2:3" x14ac:dyDescent="0.2">
      <c r="B4423" s="7">
        <v>3.0976276937446997E-5</v>
      </c>
      <c r="C4423" s="7">
        <v>5.9207979413841001E-5</v>
      </c>
    </row>
    <row r="4424" spans="2:3" x14ac:dyDescent="0.2">
      <c r="B4424" s="7">
        <v>2.3827905336497701E-6</v>
      </c>
      <c r="C4424" s="7">
        <v>0</v>
      </c>
    </row>
    <row r="4425" spans="2:3" x14ac:dyDescent="0.2">
      <c r="B4425" s="7">
        <v>0</v>
      </c>
      <c r="C4425" s="7">
        <v>2.2772299774554202E-6</v>
      </c>
    </row>
    <row r="4426" spans="2:3" x14ac:dyDescent="0.2">
      <c r="B4426" s="7">
        <v>0</v>
      </c>
      <c r="C4426" s="7">
        <v>3.8712909616742197E-5</v>
      </c>
    </row>
    <row r="4427" spans="2:3" x14ac:dyDescent="0.2">
      <c r="B4427" s="7">
        <v>0</v>
      </c>
      <c r="C4427" s="7">
        <v>2.5049529752009699E-5</v>
      </c>
    </row>
    <row r="4428" spans="2:3" x14ac:dyDescent="0.2">
      <c r="B4428" s="7">
        <v>0</v>
      </c>
      <c r="C4428" s="7">
        <v>2.7326759729465101E-5</v>
      </c>
    </row>
    <row r="4429" spans="2:3" x14ac:dyDescent="0.2">
      <c r="B4429" s="7">
        <v>0</v>
      </c>
      <c r="C4429" s="7">
        <v>5.9207979413841001E-5</v>
      </c>
    </row>
    <row r="4430" spans="2:3" x14ac:dyDescent="0.2">
      <c r="B4430" s="7">
        <v>2.3827905336497701E-6</v>
      </c>
      <c r="C4430" s="7">
        <v>0</v>
      </c>
    </row>
    <row r="4431" spans="2:3" x14ac:dyDescent="0.2">
      <c r="B4431" s="7">
        <v>2.3827905336497701E-6</v>
      </c>
      <c r="C4431" s="7">
        <v>0</v>
      </c>
    </row>
    <row r="4432" spans="2:3" x14ac:dyDescent="0.2">
      <c r="B4432" s="7">
        <v>3.5741858004746497E-5</v>
      </c>
      <c r="C4432" s="7">
        <v>0</v>
      </c>
    </row>
    <row r="4433" spans="2:3" x14ac:dyDescent="0.2">
      <c r="B4433" s="7">
        <v>0</v>
      </c>
      <c r="C4433" s="7">
        <v>1.20693188805137E-4</v>
      </c>
    </row>
    <row r="4434" spans="2:3" x14ac:dyDescent="0.2">
      <c r="B4434" s="7">
        <v>1.90623242691981E-5</v>
      </c>
      <c r="C4434" s="7">
        <v>0</v>
      </c>
    </row>
    <row r="4435" spans="2:3" x14ac:dyDescent="0.2">
      <c r="B4435" s="7">
        <v>0</v>
      </c>
      <c r="C4435" s="7">
        <v>3.1881219684375897E-5</v>
      </c>
    </row>
    <row r="4436" spans="2:3" x14ac:dyDescent="0.2">
      <c r="B4436" s="7">
        <v>0</v>
      </c>
      <c r="C4436" s="7">
        <v>2.2772299774554202E-6</v>
      </c>
    </row>
    <row r="4437" spans="2:3" x14ac:dyDescent="0.2">
      <c r="B4437" s="7">
        <v>3.3359067471096801E-5</v>
      </c>
      <c r="C4437" s="7">
        <v>0</v>
      </c>
    </row>
    <row r="4438" spans="2:3" x14ac:dyDescent="0.2">
      <c r="B4438" s="7">
        <v>0</v>
      </c>
      <c r="C4438" s="7">
        <v>2.7326759729465101E-5</v>
      </c>
    </row>
    <row r="4439" spans="2:3" x14ac:dyDescent="0.2">
      <c r="B4439" s="7">
        <v>2.3827905336497701E-6</v>
      </c>
      <c r="C4439" s="7">
        <v>0</v>
      </c>
    </row>
    <row r="4440" spans="2:3" x14ac:dyDescent="0.2">
      <c r="B4440" s="7">
        <v>2.3827905336497701E-6</v>
      </c>
      <c r="C4440" s="7">
        <v>0</v>
      </c>
    </row>
    <row r="4441" spans="2:3" x14ac:dyDescent="0.2">
      <c r="B4441" s="7">
        <v>0</v>
      </c>
      <c r="C4441" s="7">
        <v>1.25247648760048E-4</v>
      </c>
    </row>
    <row r="4442" spans="2:3" x14ac:dyDescent="0.2">
      <c r="B4442" s="7">
        <v>6.1952553874893994E-5</v>
      </c>
      <c r="C4442" s="7">
        <v>0</v>
      </c>
    </row>
    <row r="4443" spans="2:3" x14ac:dyDescent="0.2">
      <c r="B4443" s="7">
        <v>9.2928830812341004E-5</v>
      </c>
      <c r="C4443" s="7">
        <v>7.5148589256029001E-5</v>
      </c>
    </row>
    <row r="4444" spans="2:3" x14ac:dyDescent="0.2">
      <c r="B4444" s="7">
        <v>4.05074390720461E-5</v>
      </c>
      <c r="C4444" s="7">
        <v>0</v>
      </c>
    </row>
    <row r="4445" spans="2:3" x14ac:dyDescent="0.2">
      <c r="B4445" s="7">
        <v>4.2890229605695802E-5</v>
      </c>
      <c r="C4445" s="7">
        <v>0</v>
      </c>
    </row>
    <row r="4446" spans="2:3" x14ac:dyDescent="0.2">
      <c r="B4446" s="7">
        <v>0</v>
      </c>
      <c r="C4446" s="7">
        <v>3.4158449661831398E-5</v>
      </c>
    </row>
    <row r="4447" spans="2:3" x14ac:dyDescent="0.2">
      <c r="B4447" s="7">
        <v>0</v>
      </c>
      <c r="C4447" s="7">
        <v>5.6930749436385602E-5</v>
      </c>
    </row>
    <row r="4448" spans="2:3" x14ac:dyDescent="0.2">
      <c r="B4448" s="7">
        <v>0</v>
      </c>
      <c r="C4448" s="7">
        <v>6.8316899323662702E-6</v>
      </c>
    </row>
    <row r="4449" spans="2:3" x14ac:dyDescent="0.2">
      <c r="B4449" s="7">
        <v>4.05074390720461E-5</v>
      </c>
      <c r="C4449" s="7">
        <v>0</v>
      </c>
    </row>
    <row r="4450" spans="2:3" x14ac:dyDescent="0.2">
      <c r="B4450" s="7">
        <v>2.3827905336497701E-6</v>
      </c>
      <c r="C4450" s="7">
        <v>0</v>
      </c>
    </row>
    <row r="4451" spans="2:3" x14ac:dyDescent="0.2">
      <c r="B4451" s="7">
        <v>5.4804182273944703E-5</v>
      </c>
      <c r="C4451" s="7">
        <v>0</v>
      </c>
    </row>
    <row r="4452" spans="2:3" x14ac:dyDescent="0.2">
      <c r="B4452" s="7">
        <v>3.3359067471096801E-5</v>
      </c>
      <c r="C4452" s="7">
        <v>0</v>
      </c>
    </row>
    <row r="4453" spans="2:3" x14ac:dyDescent="0.2">
      <c r="B4453" s="7">
        <v>0</v>
      </c>
      <c r="C4453" s="7">
        <v>2.2772299774554202E-6</v>
      </c>
    </row>
    <row r="4454" spans="2:3" x14ac:dyDescent="0.2">
      <c r="B4454" s="7">
        <v>0</v>
      </c>
      <c r="C4454" s="7">
        <v>4.5544599549108503E-5</v>
      </c>
    </row>
    <row r="4455" spans="2:3" x14ac:dyDescent="0.2">
      <c r="B4455" s="7">
        <v>2.6210695870147402E-5</v>
      </c>
      <c r="C4455" s="7">
        <v>0</v>
      </c>
    </row>
    <row r="4456" spans="2:3" x14ac:dyDescent="0.2">
      <c r="B4456" s="7">
        <v>2.3827905336497701E-6</v>
      </c>
      <c r="C4456" s="7">
        <v>0</v>
      </c>
    </row>
    <row r="4457" spans="2:3" x14ac:dyDescent="0.2">
      <c r="B4457" s="7">
        <v>4.2890229605695802E-5</v>
      </c>
      <c r="C4457" s="7">
        <v>2.8920820713683899E-4</v>
      </c>
    </row>
    <row r="4458" spans="2:3" x14ac:dyDescent="0.2">
      <c r="B4458" s="7">
        <v>2.3827905336497701E-6</v>
      </c>
      <c r="C4458" s="7">
        <v>0</v>
      </c>
    </row>
    <row r="4459" spans="2:3" x14ac:dyDescent="0.2">
      <c r="B4459" s="7">
        <v>0</v>
      </c>
      <c r="C4459" s="7">
        <v>4.5544599549108497E-6</v>
      </c>
    </row>
    <row r="4460" spans="2:3" x14ac:dyDescent="0.2">
      <c r="B4460" s="7">
        <v>0</v>
      </c>
      <c r="C4460" s="7">
        <v>6.1485209391296401E-5</v>
      </c>
    </row>
    <row r="4461" spans="2:3" x14ac:dyDescent="0.2">
      <c r="B4461" s="7">
        <v>0</v>
      </c>
      <c r="C4461" s="7">
        <v>5.6930749436385602E-5</v>
      </c>
    </row>
    <row r="4462" spans="2:3" x14ac:dyDescent="0.2">
      <c r="B4462" s="7">
        <v>0</v>
      </c>
      <c r="C4462" s="7">
        <v>5.6930749436385602E-5</v>
      </c>
    </row>
    <row r="4463" spans="2:3" x14ac:dyDescent="0.2">
      <c r="B4463" s="7">
        <v>0</v>
      </c>
      <c r="C4463" s="7">
        <v>8.6534739143306099E-5</v>
      </c>
    </row>
    <row r="4464" spans="2:3" x14ac:dyDescent="0.2">
      <c r="B4464" s="7">
        <v>0</v>
      </c>
      <c r="C4464" s="7">
        <v>4.5544599549108497E-6</v>
      </c>
    </row>
    <row r="4465" spans="2:3" x14ac:dyDescent="0.2">
      <c r="B4465" s="7">
        <v>1.0007720241329E-4</v>
      </c>
      <c r="C4465" s="7">
        <v>0</v>
      </c>
    </row>
    <row r="4466" spans="2:3" x14ac:dyDescent="0.2">
      <c r="B4466" s="7">
        <v>4.7655810672995403E-6</v>
      </c>
      <c r="C4466" s="7">
        <v>0</v>
      </c>
    </row>
    <row r="4467" spans="2:3" x14ac:dyDescent="0.2">
      <c r="B4467" s="7">
        <v>4.05074390720461E-5</v>
      </c>
      <c r="C4467" s="7">
        <v>0</v>
      </c>
    </row>
    <row r="4468" spans="2:3" x14ac:dyDescent="0.2">
      <c r="B4468" s="7">
        <v>3.7886369485031298E-4</v>
      </c>
      <c r="C4468" s="7">
        <v>4.5544599549108498E-4</v>
      </c>
    </row>
    <row r="4469" spans="2:3" x14ac:dyDescent="0.2">
      <c r="B4469" s="7">
        <v>0</v>
      </c>
      <c r="C4469" s="7">
        <v>9.5643659053127805E-5</v>
      </c>
    </row>
    <row r="4470" spans="2:3" x14ac:dyDescent="0.2">
      <c r="B4470" s="7">
        <v>0</v>
      </c>
      <c r="C4470" s="7">
        <v>2.2772299774554202E-6</v>
      </c>
    </row>
    <row r="4471" spans="2:3" x14ac:dyDescent="0.2">
      <c r="B4471" s="7">
        <v>6.6718134942193494E-5</v>
      </c>
      <c r="C4471" s="7">
        <v>3.4158449661831398E-5</v>
      </c>
    </row>
    <row r="4472" spans="2:3" x14ac:dyDescent="0.2">
      <c r="B4472" s="7">
        <v>2.6210695870147402E-5</v>
      </c>
      <c r="C4472" s="7">
        <v>0</v>
      </c>
    </row>
    <row r="4473" spans="2:3" x14ac:dyDescent="0.2">
      <c r="B4473" s="7">
        <v>6.4335344408543703E-5</v>
      </c>
      <c r="C4473" s="7">
        <v>7.5148589256029001E-5</v>
      </c>
    </row>
    <row r="4474" spans="2:3" x14ac:dyDescent="0.2">
      <c r="B4474" s="7">
        <v>0</v>
      </c>
      <c r="C4474" s="7">
        <v>5.9207979413841001E-5</v>
      </c>
    </row>
    <row r="4475" spans="2:3" x14ac:dyDescent="0.2">
      <c r="B4475" s="7">
        <v>0</v>
      </c>
      <c r="C4475" s="7">
        <v>5.9207979413841001E-5</v>
      </c>
    </row>
    <row r="4476" spans="2:3" x14ac:dyDescent="0.2">
      <c r="B4476" s="7">
        <v>0</v>
      </c>
      <c r="C4476" s="7">
        <v>3.1881219684375897E-5</v>
      </c>
    </row>
    <row r="4477" spans="2:3" x14ac:dyDescent="0.2">
      <c r="B4477" s="7">
        <v>3.8124648538396302E-5</v>
      </c>
      <c r="C4477" s="7">
        <v>0</v>
      </c>
    </row>
    <row r="4478" spans="2:3" x14ac:dyDescent="0.2">
      <c r="B4478" s="7">
        <v>0</v>
      </c>
      <c r="C4478" s="7">
        <v>2.2772299774554202E-6</v>
      </c>
    </row>
    <row r="4479" spans="2:3" x14ac:dyDescent="0.2">
      <c r="B4479" s="7">
        <v>0</v>
      </c>
      <c r="C4479" s="7">
        <v>1.8217839819643399E-5</v>
      </c>
    </row>
    <row r="4480" spans="2:3" x14ac:dyDescent="0.2">
      <c r="B4480" s="7">
        <v>1.5249859415358499E-4</v>
      </c>
      <c r="C4480" s="7">
        <v>0</v>
      </c>
    </row>
    <row r="4481" spans="2:3" x14ac:dyDescent="0.2">
      <c r="B4481" s="7">
        <v>0</v>
      </c>
      <c r="C4481" s="7">
        <v>7.9703049210939799E-5</v>
      </c>
    </row>
    <row r="4482" spans="2:3" x14ac:dyDescent="0.2">
      <c r="B4482" s="7">
        <v>7.6249297076792604E-5</v>
      </c>
      <c r="C4482" s="7">
        <v>1.6396055837679E-4</v>
      </c>
    </row>
    <row r="4483" spans="2:3" x14ac:dyDescent="0.2">
      <c r="B4483" s="7">
        <v>6.4335344408543703E-5</v>
      </c>
      <c r="C4483" s="7">
        <v>3.6435679639286797E-5</v>
      </c>
    </row>
    <row r="4484" spans="2:3" x14ac:dyDescent="0.2">
      <c r="B4484" s="7">
        <v>3.0499718830716998E-4</v>
      </c>
      <c r="C4484" s="7">
        <v>0</v>
      </c>
    </row>
    <row r="4485" spans="2:3" x14ac:dyDescent="0.2">
      <c r="B4485" s="7">
        <v>0</v>
      </c>
      <c r="C4485" s="7">
        <v>2.7326759729465101E-5</v>
      </c>
    </row>
    <row r="4486" spans="2:3" x14ac:dyDescent="0.2">
      <c r="B4486" s="7">
        <v>5.7186972807594399E-5</v>
      </c>
      <c r="C4486" s="7">
        <v>0</v>
      </c>
    </row>
    <row r="4487" spans="2:3" x14ac:dyDescent="0.2">
      <c r="B4487" s="7">
        <v>9.5311621345990704E-6</v>
      </c>
      <c r="C4487" s="7">
        <v>0</v>
      </c>
    </row>
    <row r="4488" spans="2:3" x14ac:dyDescent="0.2">
      <c r="B4488" s="7">
        <v>2.4066184389862701E-4</v>
      </c>
      <c r="C4488" s="7">
        <v>1.6396055837679E-4</v>
      </c>
    </row>
    <row r="4489" spans="2:3" x14ac:dyDescent="0.2">
      <c r="B4489" s="7">
        <v>2.12068357494829E-4</v>
      </c>
      <c r="C4489" s="7">
        <v>2.3455468767790899E-4</v>
      </c>
    </row>
    <row r="4490" spans="2:3" x14ac:dyDescent="0.2">
      <c r="B4490" s="7">
        <v>2.8593486403797199E-5</v>
      </c>
      <c r="C4490" s="7">
        <v>0</v>
      </c>
    </row>
    <row r="4491" spans="2:3" x14ac:dyDescent="0.2">
      <c r="B4491" s="7">
        <v>0</v>
      </c>
      <c r="C4491" s="7">
        <v>4.7821829526563903E-5</v>
      </c>
    </row>
    <row r="4492" spans="2:3" x14ac:dyDescent="0.2">
      <c r="B4492" s="7">
        <v>9.2928830812341004E-5</v>
      </c>
      <c r="C4492" s="7">
        <v>0</v>
      </c>
    </row>
    <row r="4493" spans="2:3" x14ac:dyDescent="0.2">
      <c r="B4493" s="7">
        <v>1.2152231721613799E-4</v>
      </c>
      <c r="C4493" s="7">
        <v>0</v>
      </c>
    </row>
    <row r="4494" spans="2:3" x14ac:dyDescent="0.2">
      <c r="B4494" s="7">
        <v>0</v>
      </c>
      <c r="C4494" s="7">
        <v>6.1485209391296401E-5</v>
      </c>
    </row>
    <row r="4495" spans="2:3" x14ac:dyDescent="0.2">
      <c r="B4495" s="7">
        <v>2.54958587100525E-4</v>
      </c>
      <c r="C4495" s="7">
        <v>1.5940609842188001E-4</v>
      </c>
    </row>
    <row r="4496" spans="2:3" x14ac:dyDescent="0.2">
      <c r="B4496" s="7">
        <v>0</v>
      </c>
      <c r="C4496" s="7">
        <v>4.5544599549108503E-5</v>
      </c>
    </row>
    <row r="4497" spans="2:3" x14ac:dyDescent="0.2">
      <c r="B4497" s="7">
        <v>0</v>
      </c>
      <c r="C4497" s="7">
        <v>2.2772299774554202E-6</v>
      </c>
    </row>
    <row r="4498" spans="2:3" x14ac:dyDescent="0.2">
      <c r="B4498" s="7">
        <v>0</v>
      </c>
      <c r="C4498" s="7">
        <v>3.4158449661831398E-5</v>
      </c>
    </row>
    <row r="4499" spans="2:3" x14ac:dyDescent="0.2">
      <c r="B4499" s="7">
        <v>2.3827905336497701E-6</v>
      </c>
      <c r="C4499" s="7">
        <v>0</v>
      </c>
    </row>
    <row r="4500" spans="2:3" x14ac:dyDescent="0.2">
      <c r="B4500" s="7">
        <v>4.2890229605695802E-5</v>
      </c>
      <c r="C4500" s="7">
        <v>0</v>
      </c>
    </row>
    <row r="4501" spans="2:3" x14ac:dyDescent="0.2">
      <c r="B4501" s="7">
        <v>0</v>
      </c>
      <c r="C4501" s="7">
        <v>8.4257509165850707E-5</v>
      </c>
    </row>
    <row r="4502" spans="2:3" x14ac:dyDescent="0.2">
      <c r="B4502" s="7">
        <v>2.3827905336497701E-6</v>
      </c>
      <c r="C4502" s="7">
        <v>0</v>
      </c>
    </row>
    <row r="4503" spans="2:3" x14ac:dyDescent="0.2">
      <c r="B4503" s="7">
        <v>4.7655810672995398E-5</v>
      </c>
      <c r="C4503" s="7">
        <v>0</v>
      </c>
    </row>
    <row r="4504" spans="2:3" x14ac:dyDescent="0.2">
      <c r="B4504" s="7">
        <v>4.2890229605695802E-5</v>
      </c>
      <c r="C4504" s="7">
        <v>0</v>
      </c>
    </row>
    <row r="4505" spans="2:3" x14ac:dyDescent="0.2">
      <c r="B4505" s="7">
        <v>0</v>
      </c>
      <c r="C4505" s="7">
        <v>2.5049529752009699E-5</v>
      </c>
    </row>
    <row r="4506" spans="2:3" x14ac:dyDescent="0.2">
      <c r="B4506" s="7">
        <v>0</v>
      </c>
      <c r="C4506" s="7">
        <v>4.0990139594197603E-5</v>
      </c>
    </row>
    <row r="4507" spans="2:3" x14ac:dyDescent="0.2">
      <c r="B4507" s="7">
        <v>3.2167672204271898E-4</v>
      </c>
      <c r="C4507" s="7">
        <v>8.4257509165850707E-5</v>
      </c>
    </row>
    <row r="4508" spans="2:3" x14ac:dyDescent="0.2">
      <c r="B4508" s="7">
        <v>5.4804182273944703E-5</v>
      </c>
      <c r="C4508" s="7">
        <v>0</v>
      </c>
    </row>
    <row r="4509" spans="2:3" x14ac:dyDescent="0.2">
      <c r="B4509" s="7">
        <v>0</v>
      </c>
      <c r="C4509" s="7">
        <v>6.8316899323662701E-5</v>
      </c>
    </row>
    <row r="4510" spans="2:3" x14ac:dyDescent="0.2">
      <c r="B4510" s="7">
        <v>0</v>
      </c>
      <c r="C4510" s="7">
        <v>8.8811969120761506E-5</v>
      </c>
    </row>
    <row r="4511" spans="2:3" x14ac:dyDescent="0.2">
      <c r="B4511" s="7">
        <v>0</v>
      </c>
      <c r="C4511" s="7">
        <v>4.3267369571653002E-5</v>
      </c>
    </row>
    <row r="4512" spans="2:3" x14ac:dyDescent="0.2">
      <c r="B4512" s="7">
        <v>2.3827905336497701E-6</v>
      </c>
      <c r="C4512" s="7">
        <v>0</v>
      </c>
    </row>
    <row r="4513" spans="2:3" x14ac:dyDescent="0.2">
      <c r="B4513" s="7">
        <v>3.8124648538396302E-5</v>
      </c>
      <c r="C4513" s="7">
        <v>0</v>
      </c>
    </row>
    <row r="4514" spans="2:3" x14ac:dyDescent="0.2">
      <c r="B4514" s="7">
        <v>0</v>
      </c>
      <c r="C4514" s="7">
        <v>1.13861498872771E-4</v>
      </c>
    </row>
    <row r="4515" spans="2:3" x14ac:dyDescent="0.2">
      <c r="B4515" s="7">
        <v>0</v>
      </c>
      <c r="C4515" s="7">
        <v>3.8712909616742197E-5</v>
      </c>
    </row>
    <row r="4516" spans="2:3" x14ac:dyDescent="0.2">
      <c r="B4516" s="7">
        <v>7.3866506543142799E-5</v>
      </c>
      <c r="C4516" s="7">
        <v>6.8316899323662701E-5</v>
      </c>
    </row>
    <row r="4517" spans="2:3" x14ac:dyDescent="0.2">
      <c r="B4517" s="7">
        <v>3.8124648538396302E-5</v>
      </c>
      <c r="C4517" s="7">
        <v>0</v>
      </c>
    </row>
    <row r="4518" spans="2:3" x14ac:dyDescent="0.2">
      <c r="B4518" s="7">
        <v>0</v>
      </c>
      <c r="C4518" s="7">
        <v>4.7821829526563903E-5</v>
      </c>
    </row>
    <row r="4519" spans="2:3" x14ac:dyDescent="0.2">
      <c r="B4519" s="7">
        <v>2.6210695870147402E-5</v>
      </c>
      <c r="C4519" s="7">
        <v>0</v>
      </c>
    </row>
    <row r="4520" spans="2:3" x14ac:dyDescent="0.2">
      <c r="B4520" s="7">
        <v>2.8593486403797199E-5</v>
      </c>
      <c r="C4520" s="7">
        <v>0</v>
      </c>
    </row>
    <row r="4521" spans="2:3" x14ac:dyDescent="0.2">
      <c r="B4521" s="7">
        <v>2.3827905336497701E-6</v>
      </c>
      <c r="C4521" s="7">
        <v>0</v>
      </c>
    </row>
    <row r="4522" spans="2:3" x14ac:dyDescent="0.2">
      <c r="B4522" s="7">
        <v>6.9100925475843299E-5</v>
      </c>
      <c r="C4522" s="7">
        <v>3.6435679639286797E-5</v>
      </c>
    </row>
    <row r="4523" spans="2:3" x14ac:dyDescent="0.2">
      <c r="B4523" s="7">
        <v>2.3827905336497701E-6</v>
      </c>
      <c r="C4523" s="7">
        <v>0</v>
      </c>
    </row>
    <row r="4524" spans="2:3" x14ac:dyDescent="0.2">
      <c r="B4524" s="7">
        <v>1.22237154376233E-3</v>
      </c>
      <c r="C4524" s="7">
        <v>1.18415958827682E-3</v>
      </c>
    </row>
    <row r="4525" spans="2:3" x14ac:dyDescent="0.2">
      <c r="B4525" s="7">
        <v>0</v>
      </c>
      <c r="C4525" s="7">
        <v>2.7326759729465101E-5</v>
      </c>
    </row>
    <row r="4526" spans="2:3" x14ac:dyDescent="0.2">
      <c r="B4526" s="7">
        <v>3.8124648538396302E-5</v>
      </c>
      <c r="C4526" s="7">
        <v>0</v>
      </c>
    </row>
    <row r="4527" spans="2:3" x14ac:dyDescent="0.2">
      <c r="B4527" s="7">
        <v>9.0307761225326205E-4</v>
      </c>
      <c r="C4527" s="7">
        <v>5.1920843485983603E-4</v>
      </c>
    </row>
    <row r="4528" spans="2:3" x14ac:dyDescent="0.2">
      <c r="B4528" s="7">
        <v>2.3827905336497701E-6</v>
      </c>
      <c r="C4528" s="7">
        <v>0</v>
      </c>
    </row>
    <row r="4529" spans="2:3" x14ac:dyDescent="0.2">
      <c r="B4529" s="7">
        <v>2.8593486403797199E-5</v>
      </c>
      <c r="C4529" s="7">
        <v>0</v>
      </c>
    </row>
    <row r="4530" spans="2:3" x14ac:dyDescent="0.2">
      <c r="B4530" s="7">
        <v>0</v>
      </c>
      <c r="C4530" s="7">
        <v>4.3267369571653002E-5</v>
      </c>
    </row>
    <row r="4531" spans="2:3" x14ac:dyDescent="0.2">
      <c r="B4531" s="7">
        <v>8.3397668677741895E-5</v>
      </c>
      <c r="C4531" s="7">
        <v>3.6435679639286797E-5</v>
      </c>
    </row>
    <row r="4532" spans="2:3" x14ac:dyDescent="0.2">
      <c r="B4532" s="7">
        <v>4.05074390720461E-5</v>
      </c>
      <c r="C4532" s="7">
        <v>0</v>
      </c>
    </row>
    <row r="4533" spans="2:3" x14ac:dyDescent="0.2">
      <c r="B4533" s="7">
        <v>2.3827905336497701E-6</v>
      </c>
      <c r="C4533" s="7">
        <v>0</v>
      </c>
    </row>
    <row r="4534" spans="2:3" x14ac:dyDescent="0.2">
      <c r="B4534" s="7">
        <v>2.3827905336497701E-6</v>
      </c>
      <c r="C4534" s="7">
        <v>0</v>
      </c>
    </row>
    <row r="4535" spans="2:3" x14ac:dyDescent="0.2">
      <c r="B4535" s="7">
        <v>3.8124648538396302E-5</v>
      </c>
      <c r="C4535" s="7">
        <v>0</v>
      </c>
    </row>
    <row r="4536" spans="2:3" x14ac:dyDescent="0.2">
      <c r="B4536" s="7">
        <v>8.3397668677741895E-5</v>
      </c>
      <c r="C4536" s="7">
        <v>0</v>
      </c>
    </row>
    <row r="4537" spans="2:3" x14ac:dyDescent="0.2">
      <c r="B4537" s="7">
        <v>0</v>
      </c>
      <c r="C4537" s="7">
        <v>8.8811969120761506E-5</v>
      </c>
    </row>
    <row r="4538" spans="2:3" x14ac:dyDescent="0.2">
      <c r="B4538" s="7">
        <v>0</v>
      </c>
      <c r="C4538" s="7">
        <v>4.5544599549108497E-6</v>
      </c>
    </row>
    <row r="4539" spans="2:3" x14ac:dyDescent="0.2">
      <c r="B4539" s="7">
        <v>7.3866506543142799E-5</v>
      </c>
      <c r="C4539" s="7">
        <v>0</v>
      </c>
    </row>
    <row r="4540" spans="2:3" x14ac:dyDescent="0.2">
      <c r="B4540" s="7">
        <v>0</v>
      </c>
      <c r="C4540" s="7">
        <v>6.6039669346207295E-5</v>
      </c>
    </row>
    <row r="4541" spans="2:3" x14ac:dyDescent="0.2">
      <c r="B4541" s="7">
        <v>7.1483716009492995E-5</v>
      </c>
      <c r="C4541" s="7">
        <v>0</v>
      </c>
    </row>
    <row r="4542" spans="2:3" x14ac:dyDescent="0.2">
      <c r="B4542" s="7">
        <v>9.5549900399355696E-4</v>
      </c>
      <c r="C4542" s="7">
        <v>1.2820804773074001E-3</v>
      </c>
    </row>
    <row r="4543" spans="2:3" x14ac:dyDescent="0.2">
      <c r="B4543" s="7">
        <v>2.3827905336497701E-6</v>
      </c>
      <c r="C4543" s="7">
        <v>0</v>
      </c>
    </row>
    <row r="4544" spans="2:3" x14ac:dyDescent="0.2">
      <c r="B4544" s="7">
        <v>0</v>
      </c>
      <c r="C4544" s="7">
        <v>2.2772299774554202E-6</v>
      </c>
    </row>
    <row r="4545" spans="2:3" x14ac:dyDescent="0.2">
      <c r="B4545" s="7">
        <v>3.3359067471096801E-5</v>
      </c>
      <c r="C4545" s="7">
        <v>0</v>
      </c>
    </row>
    <row r="4546" spans="2:3" x14ac:dyDescent="0.2">
      <c r="B4546" s="7">
        <v>0</v>
      </c>
      <c r="C4546" s="7">
        <v>7.28713592785735E-5</v>
      </c>
    </row>
    <row r="4547" spans="2:3" x14ac:dyDescent="0.2">
      <c r="B4547" s="7">
        <v>3.5479751046045001E-3</v>
      </c>
      <c r="C4547" s="7">
        <v>3.4932707854166199E-3</v>
      </c>
    </row>
    <row r="4548" spans="2:3" x14ac:dyDescent="0.2">
      <c r="B4548" s="7">
        <v>2.3827905336497699E-5</v>
      </c>
      <c r="C4548" s="7">
        <v>0</v>
      </c>
    </row>
    <row r="4549" spans="2:3" x14ac:dyDescent="0.2">
      <c r="B4549" s="7">
        <v>0</v>
      </c>
      <c r="C4549" s="7">
        <v>4.5544599549108503E-5</v>
      </c>
    </row>
    <row r="4550" spans="2:3" x14ac:dyDescent="0.2">
      <c r="B4550" s="7">
        <v>0</v>
      </c>
      <c r="C4550" s="7">
        <v>3.4158449661831398E-5</v>
      </c>
    </row>
    <row r="4551" spans="2:3" x14ac:dyDescent="0.2">
      <c r="B4551" s="7">
        <v>0</v>
      </c>
      <c r="C4551" s="7">
        <v>3.1881219684375897E-5</v>
      </c>
    </row>
    <row r="4552" spans="2:3" x14ac:dyDescent="0.2">
      <c r="B4552" s="7">
        <v>0</v>
      </c>
      <c r="C4552" s="7">
        <v>2.2772299774554202E-6</v>
      </c>
    </row>
    <row r="4553" spans="2:3" x14ac:dyDescent="0.2">
      <c r="B4553" s="7">
        <v>8.5780459211391605E-5</v>
      </c>
      <c r="C4553" s="7">
        <v>6.1485209391296401E-5</v>
      </c>
    </row>
    <row r="4554" spans="2:3" x14ac:dyDescent="0.2">
      <c r="B4554" s="7">
        <v>7.1483716009492995E-5</v>
      </c>
      <c r="C4554" s="7">
        <v>0</v>
      </c>
    </row>
    <row r="4555" spans="2:3" x14ac:dyDescent="0.2">
      <c r="B4555" s="7">
        <v>2.3827905336497701E-6</v>
      </c>
      <c r="C4555" s="7">
        <v>0</v>
      </c>
    </row>
    <row r="4556" spans="2:3" x14ac:dyDescent="0.2">
      <c r="B4556" s="7">
        <v>7.9823482877267201E-4</v>
      </c>
      <c r="C4556" s="7">
        <v>2.0495069797098799E-4</v>
      </c>
    </row>
    <row r="4557" spans="2:3" x14ac:dyDescent="0.2">
      <c r="B4557" s="7">
        <v>4.7655810672995398E-5</v>
      </c>
      <c r="C4557" s="7">
        <v>3.4158449661831398E-5</v>
      </c>
    </row>
    <row r="4558" spans="2:3" x14ac:dyDescent="0.2">
      <c r="B4558" s="7">
        <v>3.5741858004746497E-5</v>
      </c>
      <c r="C4558" s="7">
        <v>0</v>
      </c>
    </row>
    <row r="4559" spans="2:3" x14ac:dyDescent="0.2">
      <c r="B4559" s="7">
        <v>2.3827905336497701E-6</v>
      </c>
      <c r="C4559" s="7">
        <v>0</v>
      </c>
    </row>
    <row r="4560" spans="2:3" x14ac:dyDescent="0.2">
      <c r="B4560" s="7">
        <v>0</v>
      </c>
      <c r="C4560" s="7">
        <v>9.7920889030583198E-5</v>
      </c>
    </row>
    <row r="4561" spans="2:3" x14ac:dyDescent="0.2">
      <c r="B4561" s="7">
        <v>1.90623242691981E-5</v>
      </c>
      <c r="C4561" s="7">
        <v>3.6435679639286797E-5</v>
      </c>
    </row>
    <row r="4562" spans="2:3" x14ac:dyDescent="0.2">
      <c r="B4562" s="7">
        <v>3.38356255778267E-4</v>
      </c>
      <c r="C4562" s="7">
        <v>4.9188167513037099E-4</v>
      </c>
    </row>
    <row r="4563" spans="2:3" x14ac:dyDescent="0.2">
      <c r="B4563" s="7">
        <v>3.5384439424699099E-3</v>
      </c>
      <c r="C4563" s="7">
        <v>3.5456470748980902E-3</v>
      </c>
    </row>
    <row r="4564" spans="2:3" x14ac:dyDescent="0.2">
      <c r="B4564" s="7">
        <v>0</v>
      </c>
      <c r="C4564" s="7">
        <v>3.4158449661831398E-5</v>
      </c>
    </row>
    <row r="4565" spans="2:3" x14ac:dyDescent="0.2">
      <c r="B4565" s="7">
        <v>1.5726417522088501E-4</v>
      </c>
      <c r="C4565" s="7">
        <v>3.00594357024116E-4</v>
      </c>
    </row>
    <row r="4566" spans="2:3" x14ac:dyDescent="0.2">
      <c r="B4566" s="7">
        <v>0</v>
      </c>
      <c r="C4566" s="7">
        <v>5.2376289481474702E-5</v>
      </c>
    </row>
    <row r="4567" spans="2:3" x14ac:dyDescent="0.2">
      <c r="B4567" s="7">
        <v>3.8124648538396302E-5</v>
      </c>
      <c r="C4567" s="7">
        <v>0</v>
      </c>
    </row>
    <row r="4568" spans="2:3" x14ac:dyDescent="0.2">
      <c r="B4568" s="7">
        <v>3.3359067471096801E-5</v>
      </c>
      <c r="C4568" s="7">
        <v>0</v>
      </c>
    </row>
    <row r="4569" spans="2:3" x14ac:dyDescent="0.2">
      <c r="B4569" s="7">
        <v>4.7655810672995403E-6</v>
      </c>
      <c r="C4569" s="7">
        <v>0</v>
      </c>
    </row>
    <row r="4570" spans="2:3" x14ac:dyDescent="0.2">
      <c r="B4570" s="7">
        <v>5.00386012066451E-5</v>
      </c>
      <c r="C4570" s="7">
        <v>0</v>
      </c>
    </row>
    <row r="4571" spans="2:3" x14ac:dyDescent="0.2">
      <c r="B4571" s="7">
        <v>5.2421391740294898E-5</v>
      </c>
      <c r="C4571" s="7">
        <v>0</v>
      </c>
    </row>
    <row r="4572" spans="2:3" x14ac:dyDescent="0.2">
      <c r="B4572" s="7">
        <v>2.3827905336497701E-6</v>
      </c>
      <c r="C4572" s="7">
        <v>0</v>
      </c>
    </row>
    <row r="4573" spans="2:3" x14ac:dyDescent="0.2">
      <c r="B4573" s="7">
        <v>3.3359067471096801E-5</v>
      </c>
      <c r="C4573" s="7">
        <v>0</v>
      </c>
    </row>
    <row r="4574" spans="2:3" x14ac:dyDescent="0.2">
      <c r="B4574" s="7">
        <v>2.3827905336497701E-6</v>
      </c>
      <c r="C4574" s="7">
        <v>0</v>
      </c>
    </row>
    <row r="4575" spans="2:3" x14ac:dyDescent="0.2">
      <c r="B4575" s="7">
        <v>4.2890229605695802E-5</v>
      </c>
      <c r="C4575" s="7">
        <v>0</v>
      </c>
    </row>
    <row r="4576" spans="2:3" x14ac:dyDescent="0.2">
      <c r="B4576" s="7">
        <v>2.3827905336497701E-6</v>
      </c>
      <c r="C4576" s="7">
        <v>0</v>
      </c>
    </row>
    <row r="4577" spans="2:3" x14ac:dyDescent="0.2">
      <c r="B4577" s="7">
        <v>2.3827905336497699E-5</v>
      </c>
      <c r="C4577" s="7">
        <v>0</v>
      </c>
    </row>
    <row r="4578" spans="2:3" x14ac:dyDescent="0.2">
      <c r="B4578" s="7">
        <v>0</v>
      </c>
      <c r="C4578" s="7">
        <v>2.2772299774554202E-6</v>
      </c>
    </row>
    <row r="4579" spans="2:3" x14ac:dyDescent="0.2">
      <c r="B4579" s="7">
        <v>0</v>
      </c>
      <c r="C4579" s="7">
        <v>5.0099059504019302E-5</v>
      </c>
    </row>
    <row r="4580" spans="2:3" x14ac:dyDescent="0.2">
      <c r="B4580" s="7">
        <v>5.4804182273944703E-5</v>
      </c>
      <c r="C4580" s="7">
        <v>0</v>
      </c>
    </row>
    <row r="4581" spans="2:3" x14ac:dyDescent="0.2">
      <c r="B4581" s="7">
        <v>2.3827905336497701E-6</v>
      </c>
      <c r="C4581" s="7">
        <v>0</v>
      </c>
    </row>
    <row r="4582" spans="2:3" x14ac:dyDescent="0.2">
      <c r="B4582" s="7">
        <v>2.3827905336497701E-6</v>
      </c>
      <c r="C4582" s="7">
        <v>0</v>
      </c>
    </row>
    <row r="4583" spans="2:3" x14ac:dyDescent="0.2">
      <c r="B4583" s="7">
        <v>3.3359067471096801E-5</v>
      </c>
      <c r="C4583" s="7">
        <v>0</v>
      </c>
    </row>
    <row r="4584" spans="2:3" x14ac:dyDescent="0.2">
      <c r="B4584" s="7">
        <v>0</v>
      </c>
      <c r="C4584" s="7">
        <v>6.6039669346207295E-5</v>
      </c>
    </row>
    <row r="4585" spans="2:3" x14ac:dyDescent="0.2">
      <c r="B4585" s="7">
        <v>1.19139526682488E-5</v>
      </c>
      <c r="C4585" s="7">
        <v>0</v>
      </c>
    </row>
    <row r="4586" spans="2:3" x14ac:dyDescent="0.2">
      <c r="B4586" s="7">
        <v>0</v>
      </c>
      <c r="C4586" s="7">
        <v>3.4158449661831398E-5</v>
      </c>
    </row>
    <row r="4587" spans="2:3" x14ac:dyDescent="0.2">
      <c r="B4587" s="7">
        <v>0</v>
      </c>
      <c r="C4587" s="7">
        <v>4.5544599549108497E-6</v>
      </c>
    </row>
    <row r="4588" spans="2:3" x14ac:dyDescent="0.2">
      <c r="B4588" s="7">
        <v>6.1952553874893994E-5</v>
      </c>
      <c r="C4588" s="7">
        <v>0</v>
      </c>
    </row>
    <row r="4589" spans="2:3" x14ac:dyDescent="0.2">
      <c r="B4589" s="7">
        <v>0</v>
      </c>
      <c r="C4589" s="7">
        <v>2.2772299774554202E-6</v>
      </c>
    </row>
    <row r="4590" spans="2:3" x14ac:dyDescent="0.2">
      <c r="B4590" s="7">
        <v>0</v>
      </c>
      <c r="C4590" s="7">
        <v>3.6435679639286797E-5</v>
      </c>
    </row>
    <row r="4591" spans="2:3" x14ac:dyDescent="0.2">
      <c r="B4591" s="7">
        <v>5.9569763341244203E-5</v>
      </c>
      <c r="C4591" s="7">
        <v>0</v>
      </c>
    </row>
    <row r="4592" spans="2:3" x14ac:dyDescent="0.2">
      <c r="B4592" s="7">
        <v>2.3827905336497701E-6</v>
      </c>
      <c r="C4592" s="7">
        <v>0</v>
      </c>
    </row>
    <row r="4593" spans="2:3" x14ac:dyDescent="0.2">
      <c r="B4593" s="7">
        <v>2.3827905336497701E-6</v>
      </c>
      <c r="C4593" s="7">
        <v>0</v>
      </c>
    </row>
    <row r="4594" spans="2:3" x14ac:dyDescent="0.2">
      <c r="B4594" s="7">
        <v>4.52730201393456E-5</v>
      </c>
      <c r="C4594" s="7">
        <v>0</v>
      </c>
    </row>
    <row r="4595" spans="2:3" x14ac:dyDescent="0.2">
      <c r="B4595" s="7">
        <v>0</v>
      </c>
      <c r="C4595" s="7">
        <v>2.2772299774554202E-6</v>
      </c>
    </row>
    <row r="4596" spans="2:3" x14ac:dyDescent="0.2">
      <c r="B4596" s="7">
        <v>0</v>
      </c>
      <c r="C4596" s="7">
        <v>2.9603989706920501E-5</v>
      </c>
    </row>
    <row r="4597" spans="2:3" x14ac:dyDescent="0.2">
      <c r="B4597" s="7">
        <v>0</v>
      </c>
      <c r="C4597" s="7">
        <v>4.7821829526563903E-5</v>
      </c>
    </row>
    <row r="4598" spans="2:3" x14ac:dyDescent="0.2">
      <c r="B4598" s="7">
        <v>0</v>
      </c>
      <c r="C4598" s="7">
        <v>2.2772299774554202E-6</v>
      </c>
    </row>
    <row r="4599" spans="2:3" x14ac:dyDescent="0.2">
      <c r="B4599" s="7">
        <v>0</v>
      </c>
      <c r="C4599" s="7">
        <v>6.6039669346207295E-5</v>
      </c>
    </row>
    <row r="4600" spans="2:3" x14ac:dyDescent="0.2">
      <c r="B4600" s="7">
        <v>0</v>
      </c>
      <c r="C4600" s="7">
        <v>6.8316899323662702E-6</v>
      </c>
    </row>
    <row r="4601" spans="2:3" x14ac:dyDescent="0.2">
      <c r="B4601" s="7">
        <v>1.26287898283438E-4</v>
      </c>
      <c r="C4601" s="7">
        <v>9.5643659053127805E-5</v>
      </c>
    </row>
    <row r="4602" spans="2:3" x14ac:dyDescent="0.2">
      <c r="B4602" s="7">
        <v>0</v>
      </c>
      <c r="C4602" s="7">
        <v>3.1881219684375897E-5</v>
      </c>
    </row>
    <row r="4603" spans="2:3" x14ac:dyDescent="0.2">
      <c r="B4603" s="7">
        <v>0</v>
      </c>
      <c r="C4603" s="7">
        <v>3.6435679639286797E-5</v>
      </c>
    </row>
    <row r="4604" spans="2:3" x14ac:dyDescent="0.2">
      <c r="B4604" s="7">
        <v>6.1952553874893994E-5</v>
      </c>
      <c r="C4604" s="7">
        <v>0</v>
      </c>
    </row>
    <row r="4605" spans="2:3" x14ac:dyDescent="0.2">
      <c r="B4605" s="7">
        <v>9.2928830812341004E-5</v>
      </c>
      <c r="C4605" s="7">
        <v>0</v>
      </c>
    </row>
    <row r="4606" spans="2:3" x14ac:dyDescent="0.2">
      <c r="B4606" s="7">
        <v>1.42967432018986E-5</v>
      </c>
      <c r="C4606" s="7">
        <v>0</v>
      </c>
    </row>
    <row r="4607" spans="2:3" x14ac:dyDescent="0.2">
      <c r="B4607" s="7">
        <v>1.9777161429293099E-4</v>
      </c>
      <c r="C4607" s="7">
        <v>1.84455628173889E-4</v>
      </c>
    </row>
    <row r="4608" spans="2:3" x14ac:dyDescent="0.2">
      <c r="B4608" s="7">
        <v>0</v>
      </c>
      <c r="C4608" s="7">
        <v>1.5940609842187999E-5</v>
      </c>
    </row>
    <row r="4609" spans="2:3" x14ac:dyDescent="0.2">
      <c r="B4609" s="7">
        <v>0</v>
      </c>
      <c r="C4609" s="7">
        <v>2.2772299774554202E-6</v>
      </c>
    </row>
    <row r="4610" spans="2:3" x14ac:dyDescent="0.2">
      <c r="B4610" s="7">
        <v>0</v>
      </c>
      <c r="C4610" s="7">
        <v>4.3267369571653002E-5</v>
      </c>
    </row>
    <row r="4611" spans="2:3" x14ac:dyDescent="0.2">
      <c r="B4611" s="7">
        <v>0</v>
      </c>
      <c r="C4611" s="7">
        <v>2.2772299774554202E-6</v>
      </c>
    </row>
    <row r="4612" spans="2:3" x14ac:dyDescent="0.2">
      <c r="B4612" s="7">
        <v>0</v>
      </c>
      <c r="C4612" s="7">
        <v>2.2772299774554202E-6</v>
      </c>
    </row>
    <row r="4613" spans="2:3" x14ac:dyDescent="0.2">
      <c r="B4613" s="7">
        <v>2.3827905336497701E-6</v>
      </c>
      <c r="C4613" s="7">
        <v>0</v>
      </c>
    </row>
    <row r="4614" spans="2:3" x14ac:dyDescent="0.2">
      <c r="B4614" s="7">
        <v>5.4804182273944703E-5</v>
      </c>
      <c r="C4614" s="7">
        <v>0</v>
      </c>
    </row>
    <row r="4615" spans="2:3" x14ac:dyDescent="0.2">
      <c r="B4615" s="7">
        <v>2.3827905336497701E-6</v>
      </c>
      <c r="C4615" s="7">
        <v>0</v>
      </c>
    </row>
    <row r="4616" spans="2:3" x14ac:dyDescent="0.2">
      <c r="B4616" s="7">
        <v>0</v>
      </c>
      <c r="C4616" s="7">
        <v>2.2772299774554202E-6</v>
      </c>
    </row>
    <row r="4617" spans="2:3" x14ac:dyDescent="0.2">
      <c r="B4617" s="7">
        <v>3.5741858004746497E-5</v>
      </c>
      <c r="C4617" s="7">
        <v>0</v>
      </c>
    </row>
    <row r="4618" spans="2:3" x14ac:dyDescent="0.2">
      <c r="B4618" s="7">
        <v>0</v>
      </c>
      <c r="C4618" s="7">
        <v>2.2772299774554201E-5</v>
      </c>
    </row>
    <row r="4619" spans="2:3" x14ac:dyDescent="0.2">
      <c r="B4619" s="7">
        <v>4.7655810672995398E-5</v>
      </c>
      <c r="C4619" s="7">
        <v>0</v>
      </c>
    </row>
    <row r="4620" spans="2:3" x14ac:dyDescent="0.2">
      <c r="B4620" s="7">
        <v>2.3827905336497701E-6</v>
      </c>
      <c r="C4620" s="7">
        <v>0</v>
      </c>
    </row>
    <row r="4621" spans="2:3" x14ac:dyDescent="0.2">
      <c r="B4621" s="7">
        <v>4.05074390720461E-5</v>
      </c>
      <c r="C4621" s="7">
        <v>0</v>
      </c>
    </row>
    <row r="4622" spans="2:3" x14ac:dyDescent="0.2">
      <c r="B4622" s="7">
        <v>9.2928830812341004E-5</v>
      </c>
      <c r="C4622" s="7">
        <v>0</v>
      </c>
    </row>
    <row r="4623" spans="2:3" x14ac:dyDescent="0.2">
      <c r="B4623" s="7">
        <v>0</v>
      </c>
      <c r="C4623" s="7">
        <v>5.6930749436385602E-5</v>
      </c>
    </row>
    <row r="4624" spans="2:3" x14ac:dyDescent="0.2">
      <c r="B4624" s="7">
        <v>0</v>
      </c>
      <c r="C4624" s="7">
        <v>2.2772299774554202E-6</v>
      </c>
    </row>
    <row r="4625" spans="2:3" x14ac:dyDescent="0.2">
      <c r="B4625" s="7">
        <v>0</v>
      </c>
      <c r="C4625" s="7">
        <v>1.9128731810625599E-4</v>
      </c>
    </row>
    <row r="4626" spans="2:3" x14ac:dyDescent="0.2">
      <c r="B4626" s="7">
        <v>0</v>
      </c>
      <c r="C4626" s="7">
        <v>2.2772299774554202E-6</v>
      </c>
    </row>
    <row r="4627" spans="2:3" x14ac:dyDescent="0.2">
      <c r="B4627" s="7">
        <v>7.1483716009492998E-6</v>
      </c>
      <c r="C4627" s="7">
        <v>0</v>
      </c>
    </row>
    <row r="4628" spans="2:3" x14ac:dyDescent="0.2">
      <c r="B4628" s="7">
        <v>2.3827905336497701E-6</v>
      </c>
      <c r="C4628" s="7">
        <v>0</v>
      </c>
    </row>
    <row r="4629" spans="2:3" x14ac:dyDescent="0.2">
      <c r="B4629" s="7">
        <v>4.05074390720461E-5</v>
      </c>
      <c r="C4629" s="7">
        <v>3.8712909616742197E-5</v>
      </c>
    </row>
    <row r="4630" spans="2:3" x14ac:dyDescent="0.2">
      <c r="B4630" s="7">
        <v>5.9569763341244203E-5</v>
      </c>
      <c r="C4630" s="7">
        <v>0</v>
      </c>
    </row>
    <row r="4631" spans="2:3" x14ac:dyDescent="0.2">
      <c r="B4631" s="7">
        <v>2.3827905336497701E-6</v>
      </c>
      <c r="C4631" s="7">
        <v>0</v>
      </c>
    </row>
    <row r="4632" spans="2:3" x14ac:dyDescent="0.2">
      <c r="B4632" s="7">
        <v>2.6210695870147402E-5</v>
      </c>
      <c r="C4632" s="7">
        <v>0</v>
      </c>
    </row>
    <row r="4633" spans="2:3" x14ac:dyDescent="0.2">
      <c r="B4633" s="7">
        <v>0</v>
      </c>
      <c r="C4633" s="7">
        <v>5.0099059504019302E-5</v>
      </c>
    </row>
    <row r="4634" spans="2:3" x14ac:dyDescent="0.2">
      <c r="B4634" s="7">
        <v>0</v>
      </c>
      <c r="C4634" s="7">
        <v>2.2772299774554201E-5</v>
      </c>
    </row>
    <row r="4635" spans="2:3" x14ac:dyDescent="0.2">
      <c r="B4635" s="7">
        <v>0</v>
      </c>
      <c r="C4635" s="7">
        <v>2.2772299774554202E-6</v>
      </c>
    </row>
    <row r="4636" spans="2:3" x14ac:dyDescent="0.2">
      <c r="B4636" s="7">
        <v>6.6718134942193494E-5</v>
      </c>
      <c r="C4636" s="7">
        <v>0</v>
      </c>
    </row>
    <row r="4637" spans="2:3" x14ac:dyDescent="0.2">
      <c r="B4637" s="7">
        <v>0</v>
      </c>
      <c r="C4637" s="7">
        <v>2.3910914763281899E-4</v>
      </c>
    </row>
    <row r="4638" spans="2:3" x14ac:dyDescent="0.2">
      <c r="B4638" s="7">
        <v>0</v>
      </c>
      <c r="C4638" s="7">
        <v>8.4257509165850707E-5</v>
      </c>
    </row>
    <row r="4639" spans="2:3" x14ac:dyDescent="0.2">
      <c r="B4639" s="7">
        <v>0</v>
      </c>
      <c r="C4639" s="7">
        <v>1.13861498872771E-5</v>
      </c>
    </row>
    <row r="4640" spans="2:3" x14ac:dyDescent="0.2">
      <c r="B4640" s="7">
        <v>1.6679533735548401E-5</v>
      </c>
      <c r="C4640" s="7">
        <v>0</v>
      </c>
    </row>
    <row r="4641" spans="2:3" x14ac:dyDescent="0.2">
      <c r="B4641" s="7">
        <v>0</v>
      </c>
      <c r="C4641" s="7">
        <v>4.5544599549108497E-6</v>
      </c>
    </row>
    <row r="4642" spans="2:3" x14ac:dyDescent="0.2">
      <c r="B4642" s="7">
        <v>4.05074390720461E-5</v>
      </c>
      <c r="C4642" s="7">
        <v>6.3762439368751793E-5</v>
      </c>
    </row>
    <row r="4643" spans="2:3" x14ac:dyDescent="0.2">
      <c r="B4643" s="7">
        <v>0</v>
      </c>
      <c r="C4643" s="7">
        <v>8.4257509165850707E-5</v>
      </c>
    </row>
    <row r="4644" spans="2:3" x14ac:dyDescent="0.2">
      <c r="B4644" s="7">
        <v>1.3343626988438699E-4</v>
      </c>
      <c r="C4644" s="7">
        <v>0</v>
      </c>
    </row>
    <row r="4645" spans="2:3" x14ac:dyDescent="0.2">
      <c r="B4645" s="7">
        <v>1.38201850951687E-4</v>
      </c>
      <c r="C4645" s="7">
        <v>0</v>
      </c>
    </row>
    <row r="4646" spans="2:3" x14ac:dyDescent="0.2">
      <c r="B4646" s="7">
        <v>4.7655810672995403E-6</v>
      </c>
      <c r="C4646" s="7">
        <v>0</v>
      </c>
    </row>
    <row r="4647" spans="2:3" x14ac:dyDescent="0.2">
      <c r="B4647" s="7">
        <v>5.00386012066451E-5</v>
      </c>
      <c r="C4647" s="7">
        <v>0</v>
      </c>
    </row>
    <row r="4648" spans="2:3" x14ac:dyDescent="0.2">
      <c r="B4648" s="7">
        <v>2.3827905336497701E-6</v>
      </c>
      <c r="C4648" s="7">
        <v>0</v>
      </c>
    </row>
    <row r="4649" spans="2:3" x14ac:dyDescent="0.2">
      <c r="B4649" s="7">
        <v>0</v>
      </c>
      <c r="C4649" s="7">
        <v>8.6534739143306099E-5</v>
      </c>
    </row>
    <row r="4650" spans="2:3" x14ac:dyDescent="0.2">
      <c r="B4650" s="7">
        <v>0</v>
      </c>
      <c r="C4650" s="7">
        <v>9.5643659053127805E-5</v>
      </c>
    </row>
    <row r="4651" spans="2:3" x14ac:dyDescent="0.2">
      <c r="B4651" s="7">
        <v>2.8593486403797199E-5</v>
      </c>
      <c r="C4651" s="7">
        <v>0</v>
      </c>
    </row>
    <row r="4652" spans="2:3" x14ac:dyDescent="0.2">
      <c r="B4652" s="7">
        <v>1.45350222552636E-4</v>
      </c>
      <c r="C4652" s="7">
        <v>0</v>
      </c>
    </row>
    <row r="4653" spans="2:3" x14ac:dyDescent="0.2">
      <c r="B4653" s="7">
        <v>3.5741858004746497E-5</v>
      </c>
      <c r="C4653" s="7">
        <v>7.0594129301118093E-5</v>
      </c>
    </row>
    <row r="4654" spans="2:3" x14ac:dyDescent="0.2">
      <c r="B4654" s="7">
        <v>0</v>
      </c>
      <c r="C4654" s="7">
        <v>4.5544599549108497E-6</v>
      </c>
    </row>
    <row r="4655" spans="2:3" x14ac:dyDescent="0.2">
      <c r="B4655" s="7">
        <v>2.8593486403797199E-5</v>
      </c>
      <c r="C4655" s="7">
        <v>0</v>
      </c>
    </row>
    <row r="4656" spans="2:3" x14ac:dyDescent="0.2">
      <c r="B4656" s="7">
        <v>0</v>
      </c>
      <c r="C4656" s="7">
        <v>4.7821829526563903E-5</v>
      </c>
    </row>
    <row r="4657" spans="2:3" x14ac:dyDescent="0.2">
      <c r="B4657" s="7">
        <v>0</v>
      </c>
      <c r="C4657" s="7">
        <v>2.7326759729465101E-5</v>
      </c>
    </row>
    <row r="4658" spans="2:3" x14ac:dyDescent="0.2">
      <c r="B4658" s="7">
        <v>2.3827905336497701E-6</v>
      </c>
      <c r="C4658" s="7">
        <v>0</v>
      </c>
    </row>
    <row r="4659" spans="2:3" x14ac:dyDescent="0.2">
      <c r="B4659" s="7">
        <v>0</v>
      </c>
      <c r="C4659" s="7">
        <v>2.2772299774554202E-6</v>
      </c>
    </row>
    <row r="4660" spans="2:3" x14ac:dyDescent="0.2">
      <c r="B4660" s="7">
        <v>5.2421391740294898E-5</v>
      </c>
      <c r="C4660" s="7">
        <v>3.8712909616742197E-5</v>
      </c>
    </row>
    <row r="4661" spans="2:3" x14ac:dyDescent="0.2">
      <c r="B4661" s="7">
        <v>0</v>
      </c>
      <c r="C4661" s="7">
        <v>2.2772299774554202E-6</v>
      </c>
    </row>
    <row r="4662" spans="2:3" x14ac:dyDescent="0.2">
      <c r="B4662" s="7">
        <v>3.5741858004746497E-5</v>
      </c>
      <c r="C4662" s="7">
        <v>4.7821829526563903E-5</v>
      </c>
    </row>
    <row r="4663" spans="2:3" x14ac:dyDescent="0.2">
      <c r="B4663" s="7">
        <v>1.19139526682488E-5</v>
      </c>
      <c r="C4663" s="7">
        <v>6.6039669346207295E-5</v>
      </c>
    </row>
    <row r="4664" spans="2:3" x14ac:dyDescent="0.2">
      <c r="B4664" s="7">
        <v>4.52730201393456E-5</v>
      </c>
      <c r="C4664" s="7">
        <v>0</v>
      </c>
    </row>
    <row r="4665" spans="2:3" x14ac:dyDescent="0.2">
      <c r="B4665" s="7">
        <v>5.00386012066451E-5</v>
      </c>
      <c r="C4665" s="7">
        <v>0</v>
      </c>
    </row>
    <row r="4666" spans="2:3" x14ac:dyDescent="0.2">
      <c r="B4666" s="7">
        <v>0</v>
      </c>
      <c r="C4666" s="7">
        <v>2.2772299774554201E-5</v>
      </c>
    </row>
    <row r="4667" spans="2:3" x14ac:dyDescent="0.2">
      <c r="B4667" s="7">
        <v>0</v>
      </c>
      <c r="C4667" s="7">
        <v>2.2772299774554202E-6</v>
      </c>
    </row>
    <row r="4668" spans="2:3" x14ac:dyDescent="0.2">
      <c r="B4668" s="7">
        <v>0</v>
      </c>
      <c r="C4668" s="7">
        <v>2.7326759729465101E-5</v>
      </c>
    </row>
    <row r="4669" spans="2:3" x14ac:dyDescent="0.2">
      <c r="B4669" s="7">
        <v>0</v>
      </c>
      <c r="C4669" s="7">
        <v>2.2772299774554202E-6</v>
      </c>
    </row>
    <row r="4670" spans="2:3" x14ac:dyDescent="0.2">
      <c r="B4670" s="7">
        <v>1.35819060418037E-4</v>
      </c>
      <c r="C4670" s="7">
        <v>4.7821829526563903E-5</v>
      </c>
    </row>
    <row r="4671" spans="2:3" x14ac:dyDescent="0.2">
      <c r="B4671" s="7">
        <v>2.3827905336497701E-6</v>
      </c>
      <c r="C4671" s="7">
        <v>0</v>
      </c>
    </row>
    <row r="4672" spans="2:3" x14ac:dyDescent="0.2">
      <c r="B4672" s="7">
        <v>3.8124648538396302E-5</v>
      </c>
      <c r="C4672" s="7">
        <v>0</v>
      </c>
    </row>
    <row r="4673" spans="2:3" x14ac:dyDescent="0.2">
      <c r="B4673" s="7">
        <v>0</v>
      </c>
      <c r="C4673" s="7">
        <v>3.4158449661831398E-5</v>
      </c>
    </row>
    <row r="4674" spans="2:3" x14ac:dyDescent="0.2">
      <c r="B4674" s="7">
        <v>2.3827905336497701E-6</v>
      </c>
      <c r="C4674" s="7">
        <v>0</v>
      </c>
    </row>
    <row r="4675" spans="2:3" x14ac:dyDescent="0.2">
      <c r="B4675" s="7">
        <v>5.7425251860959399E-3</v>
      </c>
      <c r="C4675" s="7">
        <v>5.0508960899961304E-3</v>
      </c>
    </row>
    <row r="4676" spans="2:3" x14ac:dyDescent="0.2">
      <c r="B4676" s="7">
        <v>2.3827905336497701E-6</v>
      </c>
      <c r="C4676" s="7">
        <v>0</v>
      </c>
    </row>
    <row r="4677" spans="2:3" x14ac:dyDescent="0.2">
      <c r="B4677" s="7">
        <v>0</v>
      </c>
      <c r="C4677" s="7">
        <v>6.8316899323662701E-5</v>
      </c>
    </row>
    <row r="4678" spans="2:3" x14ac:dyDescent="0.2">
      <c r="B4678" s="7">
        <v>5.4804182273944703E-5</v>
      </c>
      <c r="C4678" s="7">
        <v>0</v>
      </c>
    </row>
    <row r="4679" spans="2:3" x14ac:dyDescent="0.2">
      <c r="B4679" s="7">
        <v>0</v>
      </c>
      <c r="C4679" s="7">
        <v>3.6435679639286797E-5</v>
      </c>
    </row>
    <row r="4680" spans="2:3" x14ac:dyDescent="0.2">
      <c r="B4680" s="7">
        <v>0</v>
      </c>
      <c r="C4680" s="7">
        <v>2.2772299774554202E-6</v>
      </c>
    </row>
    <row r="4681" spans="2:3" x14ac:dyDescent="0.2">
      <c r="B4681" s="7">
        <v>0</v>
      </c>
      <c r="C4681" s="7">
        <v>2.9603989706920501E-5</v>
      </c>
    </row>
    <row r="4682" spans="2:3" x14ac:dyDescent="0.2">
      <c r="B4682" s="7">
        <v>0</v>
      </c>
      <c r="C4682" s="7">
        <v>6.1485209391296401E-5</v>
      </c>
    </row>
    <row r="4683" spans="2:3" x14ac:dyDescent="0.2">
      <c r="B4683" s="7">
        <v>0</v>
      </c>
      <c r="C4683" s="7">
        <v>2.2772299774554202E-6</v>
      </c>
    </row>
    <row r="4684" spans="2:3" x14ac:dyDescent="0.2">
      <c r="B4684" s="7">
        <v>6.9100925475843299E-5</v>
      </c>
      <c r="C4684" s="7">
        <v>0</v>
      </c>
    </row>
    <row r="4685" spans="2:3" x14ac:dyDescent="0.2">
      <c r="B4685" s="7">
        <v>0</v>
      </c>
      <c r="C4685" s="7">
        <v>2.2772299774554202E-6</v>
      </c>
    </row>
    <row r="4686" spans="2:3" x14ac:dyDescent="0.2">
      <c r="B4686" s="7">
        <v>0</v>
      </c>
      <c r="C4686" s="7">
        <v>5.0099059504019302E-5</v>
      </c>
    </row>
    <row r="4687" spans="2:3" x14ac:dyDescent="0.2">
      <c r="B4687" s="7">
        <v>0</v>
      </c>
      <c r="C4687" s="7">
        <v>1.54851638466969E-4</v>
      </c>
    </row>
    <row r="4688" spans="2:3" x14ac:dyDescent="0.2">
      <c r="B4688" s="7">
        <v>2.3827905336497701E-6</v>
      </c>
      <c r="C4688" s="7">
        <v>0</v>
      </c>
    </row>
    <row r="4689" spans="2:3" x14ac:dyDescent="0.2">
      <c r="B4689" s="7">
        <v>3.8124648538396302E-5</v>
      </c>
      <c r="C4689" s="7">
        <v>0</v>
      </c>
    </row>
    <row r="4690" spans="2:3" x14ac:dyDescent="0.2">
      <c r="B4690" s="7">
        <v>4.05074390720461E-5</v>
      </c>
      <c r="C4690" s="7">
        <v>0</v>
      </c>
    </row>
    <row r="4691" spans="2:3" x14ac:dyDescent="0.2">
      <c r="B4691" s="7">
        <v>0</v>
      </c>
      <c r="C4691" s="7">
        <v>2.2772299774554202E-6</v>
      </c>
    </row>
    <row r="4692" spans="2:3" x14ac:dyDescent="0.2">
      <c r="B4692" s="7">
        <v>4.7655810672995398E-5</v>
      </c>
      <c r="C4692" s="7">
        <v>0</v>
      </c>
    </row>
    <row r="4693" spans="2:3" x14ac:dyDescent="0.2">
      <c r="B4693" s="7">
        <v>0</v>
      </c>
      <c r="C4693" s="7">
        <v>3.6435679639286797E-5</v>
      </c>
    </row>
    <row r="4694" spans="2:3" x14ac:dyDescent="0.2">
      <c r="B4694" s="7">
        <v>1.6679533735548401E-5</v>
      </c>
      <c r="C4694" s="7">
        <v>1.8217839819643399E-5</v>
      </c>
    </row>
    <row r="4695" spans="2:3" x14ac:dyDescent="0.2">
      <c r="B4695" s="7">
        <v>2.3827905336497701E-6</v>
      </c>
      <c r="C4695" s="7">
        <v>0</v>
      </c>
    </row>
    <row r="4696" spans="2:3" x14ac:dyDescent="0.2">
      <c r="B4696" s="7">
        <v>3.3359067471096801E-5</v>
      </c>
      <c r="C4696" s="7">
        <v>0</v>
      </c>
    </row>
    <row r="4697" spans="2:3" x14ac:dyDescent="0.2">
      <c r="B4697" s="7">
        <v>0</v>
      </c>
      <c r="C4697" s="7">
        <v>1.36633798647325E-5</v>
      </c>
    </row>
    <row r="4698" spans="2:3" x14ac:dyDescent="0.2">
      <c r="B4698" s="7">
        <v>0</v>
      </c>
      <c r="C4698" s="7">
        <v>2.7326759729465101E-5</v>
      </c>
    </row>
    <row r="4699" spans="2:3" x14ac:dyDescent="0.2">
      <c r="B4699" s="7">
        <v>2.3827905336497701E-6</v>
      </c>
      <c r="C4699" s="7">
        <v>0</v>
      </c>
    </row>
    <row r="4700" spans="2:3" x14ac:dyDescent="0.2">
      <c r="B4700" s="7">
        <v>4.2890229605695802E-5</v>
      </c>
      <c r="C4700" s="7">
        <v>0</v>
      </c>
    </row>
    <row r="4701" spans="2:3" x14ac:dyDescent="0.2">
      <c r="B4701" s="7">
        <v>0</v>
      </c>
      <c r="C4701" s="7">
        <v>3.1881219684375897E-5</v>
      </c>
    </row>
    <row r="4702" spans="2:3" x14ac:dyDescent="0.2">
      <c r="B4702" s="7">
        <v>8.5780459211391605E-5</v>
      </c>
      <c r="C4702" s="7">
        <v>0</v>
      </c>
    </row>
    <row r="4703" spans="2:3" x14ac:dyDescent="0.2">
      <c r="B4703" s="7">
        <v>0</v>
      </c>
      <c r="C4703" s="7">
        <v>6.6039669346207295E-5</v>
      </c>
    </row>
    <row r="4704" spans="2:3" x14ac:dyDescent="0.2">
      <c r="B4704" s="7">
        <v>0</v>
      </c>
      <c r="C4704" s="7">
        <v>9.1089199098216898E-5</v>
      </c>
    </row>
    <row r="4705" spans="2:3" x14ac:dyDescent="0.2">
      <c r="B4705" s="7">
        <v>8.5780459211391605E-5</v>
      </c>
      <c r="C4705" s="7">
        <v>0</v>
      </c>
    </row>
    <row r="4706" spans="2:3" x14ac:dyDescent="0.2">
      <c r="B4706" s="7">
        <v>7.86320876104423E-5</v>
      </c>
      <c r="C4706" s="7">
        <v>2.2772299774554202E-6</v>
      </c>
    </row>
    <row r="4707" spans="2:3" x14ac:dyDescent="0.2">
      <c r="B4707" s="7">
        <v>0</v>
      </c>
      <c r="C4707" s="7">
        <v>1.04752578962949E-4</v>
      </c>
    </row>
    <row r="4708" spans="2:3" x14ac:dyDescent="0.2">
      <c r="B4708" s="7">
        <v>0</v>
      </c>
      <c r="C4708" s="7">
        <v>1.13861498872771E-4</v>
      </c>
    </row>
    <row r="4709" spans="2:3" x14ac:dyDescent="0.2">
      <c r="B4709" s="7">
        <v>4.05074390720461E-5</v>
      </c>
      <c r="C4709" s="7">
        <v>0</v>
      </c>
    </row>
    <row r="4710" spans="2:3" x14ac:dyDescent="0.2">
      <c r="B4710" s="7">
        <v>2.3827905336497701E-6</v>
      </c>
      <c r="C4710" s="7">
        <v>0</v>
      </c>
    </row>
    <row r="4711" spans="2:3" x14ac:dyDescent="0.2">
      <c r="B4711" s="7">
        <v>0</v>
      </c>
      <c r="C4711" s="7">
        <v>2.9603989706920501E-5</v>
      </c>
    </row>
    <row r="4712" spans="2:3" x14ac:dyDescent="0.2">
      <c r="B4712" s="7">
        <v>0</v>
      </c>
      <c r="C4712" s="7">
        <v>2.2772299774554202E-6</v>
      </c>
    </row>
    <row r="4713" spans="2:3" x14ac:dyDescent="0.2">
      <c r="B4713" s="7">
        <v>0</v>
      </c>
      <c r="C4713" s="7">
        <v>2.2772299774554202E-6</v>
      </c>
    </row>
    <row r="4714" spans="2:3" x14ac:dyDescent="0.2">
      <c r="B4714" s="7">
        <v>0</v>
      </c>
      <c r="C4714" s="7">
        <v>2.2772299774554202E-6</v>
      </c>
    </row>
    <row r="4715" spans="2:3" x14ac:dyDescent="0.2">
      <c r="B4715" s="7">
        <v>0</v>
      </c>
      <c r="C4715" s="7">
        <v>3.8712909616742197E-5</v>
      </c>
    </row>
    <row r="4716" spans="2:3" x14ac:dyDescent="0.2">
      <c r="B4716" s="7">
        <v>8.8163249745041396E-5</v>
      </c>
      <c r="C4716" s="7">
        <v>0</v>
      </c>
    </row>
    <row r="4717" spans="2:3" x14ac:dyDescent="0.2">
      <c r="B4717" s="7">
        <v>0</v>
      </c>
      <c r="C4717" s="7">
        <v>6.6039669346207295E-5</v>
      </c>
    </row>
    <row r="4718" spans="2:3" x14ac:dyDescent="0.2">
      <c r="B4718" s="7">
        <v>7.6249297076792604E-5</v>
      </c>
      <c r="C4718" s="7">
        <v>0</v>
      </c>
    </row>
    <row r="4719" spans="2:3" x14ac:dyDescent="0.2">
      <c r="B4719" s="7">
        <v>0</v>
      </c>
      <c r="C4719" s="7">
        <v>2.2772299774554202E-6</v>
      </c>
    </row>
    <row r="4720" spans="2:3" x14ac:dyDescent="0.2">
      <c r="B4720" s="7">
        <v>0</v>
      </c>
      <c r="C4720" s="7">
        <v>3.1881219684375897E-5</v>
      </c>
    </row>
    <row r="4721" spans="2:3" x14ac:dyDescent="0.2">
      <c r="B4721" s="7">
        <v>3.0142300250669599E-3</v>
      </c>
      <c r="C4721" s="7">
        <v>2.4298043859449399E-3</v>
      </c>
    </row>
    <row r="4722" spans="2:3" x14ac:dyDescent="0.2">
      <c r="B4722" s="7">
        <v>2.3827905336497701E-6</v>
      </c>
      <c r="C4722" s="7">
        <v>0</v>
      </c>
    </row>
    <row r="4723" spans="2:3" x14ac:dyDescent="0.2">
      <c r="B4723" s="7">
        <v>2.3827905336497701E-6</v>
      </c>
      <c r="C4723" s="7">
        <v>0</v>
      </c>
    </row>
    <row r="4724" spans="2:3" x14ac:dyDescent="0.2">
      <c r="B4724" s="7">
        <v>0</v>
      </c>
      <c r="C4724" s="7">
        <v>2.2772299774554202E-6</v>
      </c>
    </row>
    <row r="4725" spans="2:3" x14ac:dyDescent="0.2">
      <c r="B4725" s="7">
        <v>0</v>
      </c>
      <c r="C4725" s="7">
        <v>2.9603989706920501E-5</v>
      </c>
    </row>
    <row r="4726" spans="2:3" x14ac:dyDescent="0.2">
      <c r="B4726" s="7">
        <v>5.7186972807594399E-5</v>
      </c>
      <c r="C4726" s="7">
        <v>0</v>
      </c>
    </row>
    <row r="4727" spans="2:3" x14ac:dyDescent="0.2">
      <c r="B4727" s="7">
        <v>0</v>
      </c>
      <c r="C4727" s="7">
        <v>2.2772299774554202E-6</v>
      </c>
    </row>
    <row r="4728" spans="2:3" x14ac:dyDescent="0.2">
      <c r="B4728" s="7">
        <v>2.6210695870147402E-5</v>
      </c>
      <c r="C4728" s="7">
        <v>5.0099059504019302E-5</v>
      </c>
    </row>
    <row r="4729" spans="2:3" x14ac:dyDescent="0.2">
      <c r="B4729" s="7">
        <v>3.0499718830716998E-4</v>
      </c>
      <c r="C4729" s="7">
        <v>3.5980233643795702E-4</v>
      </c>
    </row>
    <row r="4730" spans="2:3" x14ac:dyDescent="0.2">
      <c r="B4730" s="7">
        <v>2.6210695870147402E-5</v>
      </c>
      <c r="C4730" s="7">
        <v>0</v>
      </c>
    </row>
    <row r="4731" spans="2:3" x14ac:dyDescent="0.2">
      <c r="B4731" s="7">
        <v>0</v>
      </c>
      <c r="C4731" s="7">
        <v>4.5544599549108503E-5</v>
      </c>
    </row>
    <row r="4732" spans="2:3" x14ac:dyDescent="0.2">
      <c r="B4732" s="7">
        <v>0</v>
      </c>
      <c r="C4732" s="7">
        <v>1.2980210871495901E-4</v>
      </c>
    </row>
    <row r="4733" spans="2:3" x14ac:dyDescent="0.2">
      <c r="B4733" s="7">
        <v>2.3827905336497701E-6</v>
      </c>
      <c r="C4733" s="7">
        <v>0</v>
      </c>
    </row>
    <row r="4734" spans="2:3" x14ac:dyDescent="0.2">
      <c r="B4734" s="7">
        <v>3.8124648538396302E-5</v>
      </c>
      <c r="C4734" s="7">
        <v>2.2772299774554202E-6</v>
      </c>
    </row>
    <row r="4735" spans="2:3" x14ac:dyDescent="0.2">
      <c r="B4735" s="7">
        <v>2.1445114802847901E-5</v>
      </c>
      <c r="C4735" s="7">
        <v>1.9584177806116599E-4</v>
      </c>
    </row>
    <row r="4736" spans="2:3" x14ac:dyDescent="0.2">
      <c r="B4736" s="7">
        <v>1.26287898283438E-4</v>
      </c>
      <c r="C4736" s="7">
        <v>0</v>
      </c>
    </row>
    <row r="4737" spans="2:3" x14ac:dyDescent="0.2">
      <c r="B4737" s="7">
        <v>3.5741858004746497E-5</v>
      </c>
      <c r="C4737" s="7">
        <v>0</v>
      </c>
    </row>
    <row r="4738" spans="2:3" x14ac:dyDescent="0.2">
      <c r="B4738" s="7">
        <v>1.4058464148533601E-4</v>
      </c>
      <c r="C4738" s="7">
        <v>3.39307266640858E-4</v>
      </c>
    </row>
    <row r="4739" spans="2:3" x14ac:dyDescent="0.2">
      <c r="B4739" s="7">
        <v>2.3827905336497701E-6</v>
      </c>
      <c r="C4739" s="7">
        <v>0</v>
      </c>
    </row>
    <row r="4740" spans="2:3" x14ac:dyDescent="0.2">
      <c r="B4740" s="7">
        <v>7.6249297076792604E-5</v>
      </c>
      <c r="C4740" s="7">
        <v>0</v>
      </c>
    </row>
    <row r="4741" spans="2:3" x14ac:dyDescent="0.2">
      <c r="B4741" s="7">
        <v>2.8593486403797199E-5</v>
      </c>
      <c r="C4741" s="7">
        <v>0</v>
      </c>
    </row>
    <row r="4742" spans="2:3" x14ac:dyDescent="0.2">
      <c r="B4742" s="7">
        <v>2.3827905336497701E-6</v>
      </c>
      <c r="C4742" s="7">
        <v>0</v>
      </c>
    </row>
    <row r="4743" spans="2:3" x14ac:dyDescent="0.2">
      <c r="B4743" s="7">
        <v>1.9062324269198099E-4</v>
      </c>
      <c r="C4743" s="7">
        <v>8.6534739143306099E-5</v>
      </c>
    </row>
    <row r="4744" spans="2:3" x14ac:dyDescent="0.2">
      <c r="B4744" s="7">
        <v>2.3827905336497699E-5</v>
      </c>
      <c r="C4744" s="7">
        <v>0</v>
      </c>
    </row>
    <row r="4745" spans="2:3" x14ac:dyDescent="0.2">
      <c r="B4745" s="7">
        <v>1.0245999294694001E-4</v>
      </c>
      <c r="C4745" s="7">
        <v>5.2376289481474702E-5</v>
      </c>
    </row>
    <row r="4746" spans="2:3" x14ac:dyDescent="0.2">
      <c r="B4746" s="7">
        <v>0</v>
      </c>
      <c r="C4746" s="7">
        <v>3.4158449661831398E-5</v>
      </c>
    </row>
    <row r="4747" spans="2:3" x14ac:dyDescent="0.2">
      <c r="B4747" s="7">
        <v>0</v>
      </c>
      <c r="C4747" s="7">
        <v>1.5940609842187999E-5</v>
      </c>
    </row>
    <row r="4748" spans="2:3" x14ac:dyDescent="0.2">
      <c r="B4748" s="7">
        <v>7.1483716009492998E-6</v>
      </c>
      <c r="C4748" s="7">
        <v>0</v>
      </c>
    </row>
    <row r="4749" spans="2:3" x14ac:dyDescent="0.2">
      <c r="B4749" s="7">
        <v>8.3397668677741895E-5</v>
      </c>
      <c r="C4749" s="7">
        <v>5.2376289481474702E-5</v>
      </c>
    </row>
    <row r="4750" spans="2:3" x14ac:dyDescent="0.2">
      <c r="B4750" s="7">
        <v>0</v>
      </c>
      <c r="C4750" s="7">
        <v>2.2772299774554202E-6</v>
      </c>
    </row>
    <row r="4751" spans="2:3" x14ac:dyDescent="0.2">
      <c r="B4751" s="7">
        <v>0</v>
      </c>
      <c r="C4751" s="7">
        <v>2.2772299774554202E-6</v>
      </c>
    </row>
    <row r="4752" spans="2:3" x14ac:dyDescent="0.2">
      <c r="B4752" s="7">
        <v>0</v>
      </c>
      <c r="C4752" s="7">
        <v>4.3267369571653002E-5</v>
      </c>
    </row>
    <row r="4753" spans="2:3" x14ac:dyDescent="0.2">
      <c r="B4753" s="7">
        <v>4.7655810672995403E-6</v>
      </c>
      <c r="C4753" s="7">
        <v>0</v>
      </c>
    </row>
    <row r="4754" spans="2:3" x14ac:dyDescent="0.2">
      <c r="B4754" s="7">
        <v>8.3397668677741895E-5</v>
      </c>
      <c r="C4754" s="7">
        <v>8.4257509165850707E-5</v>
      </c>
    </row>
    <row r="4755" spans="2:3" x14ac:dyDescent="0.2">
      <c r="B4755" s="7">
        <v>4.7655810672995403E-6</v>
      </c>
      <c r="C4755" s="7">
        <v>0</v>
      </c>
    </row>
    <row r="4756" spans="2:3" x14ac:dyDescent="0.2">
      <c r="B4756" s="7">
        <v>9.5311621345990704E-6</v>
      </c>
      <c r="C4756" s="7">
        <v>0</v>
      </c>
    </row>
    <row r="4757" spans="2:3" x14ac:dyDescent="0.2">
      <c r="B4757" s="7">
        <v>0</v>
      </c>
      <c r="C4757" s="7">
        <v>2.2772299774554202E-6</v>
      </c>
    </row>
    <row r="4758" spans="2:3" x14ac:dyDescent="0.2">
      <c r="B4758" s="7">
        <v>0</v>
      </c>
      <c r="C4758" s="7">
        <v>2.2772299774554202E-6</v>
      </c>
    </row>
    <row r="4759" spans="2:3" x14ac:dyDescent="0.2">
      <c r="B4759" s="7">
        <v>0</v>
      </c>
      <c r="C4759" s="7">
        <v>3.6435679639286797E-5</v>
      </c>
    </row>
    <row r="4760" spans="2:3" x14ac:dyDescent="0.2">
      <c r="B4760" s="7">
        <v>0</v>
      </c>
      <c r="C4760" s="7">
        <v>2.2772299774554202E-6</v>
      </c>
    </row>
    <row r="4761" spans="2:3" x14ac:dyDescent="0.2">
      <c r="B4761" s="7">
        <v>0</v>
      </c>
      <c r="C4761" s="7">
        <v>2.2772299774554202E-6</v>
      </c>
    </row>
    <row r="4762" spans="2:3" x14ac:dyDescent="0.2">
      <c r="B4762" s="7">
        <v>0</v>
      </c>
      <c r="C4762" s="7">
        <v>2.2772299774554202E-6</v>
      </c>
    </row>
    <row r="4763" spans="2:3" x14ac:dyDescent="0.2">
      <c r="B4763" s="7">
        <v>0</v>
      </c>
      <c r="C4763" s="7">
        <v>5.2376289481474702E-5</v>
      </c>
    </row>
    <row r="4764" spans="2:3" x14ac:dyDescent="0.2">
      <c r="B4764" s="7">
        <v>4.7655810672995403E-6</v>
      </c>
      <c r="C4764" s="7">
        <v>0</v>
      </c>
    </row>
    <row r="4765" spans="2:3" x14ac:dyDescent="0.2">
      <c r="B4765" s="7">
        <v>1.0245999294694001E-4</v>
      </c>
      <c r="C4765" s="7">
        <v>0</v>
      </c>
    </row>
    <row r="4766" spans="2:3" x14ac:dyDescent="0.2">
      <c r="B4766" s="7">
        <v>1.19139526682488E-5</v>
      </c>
      <c r="C4766" s="7">
        <v>0</v>
      </c>
    </row>
    <row r="4767" spans="2:3" x14ac:dyDescent="0.2">
      <c r="B4767" s="7">
        <v>3.3359067471096801E-5</v>
      </c>
      <c r="C4767" s="7">
        <v>0</v>
      </c>
    </row>
    <row r="4768" spans="2:3" x14ac:dyDescent="0.2">
      <c r="B4768" s="7">
        <v>3.5741858004746497E-5</v>
      </c>
      <c r="C4768" s="7">
        <v>0</v>
      </c>
    </row>
    <row r="4769" spans="2:3" x14ac:dyDescent="0.2">
      <c r="B4769" s="7">
        <v>1.0484278348059E-4</v>
      </c>
      <c r="C4769" s="7">
        <v>4.0990139594197603E-5</v>
      </c>
    </row>
    <row r="4770" spans="2:3" x14ac:dyDescent="0.2">
      <c r="B4770" s="7">
        <v>0</v>
      </c>
      <c r="C4770" s="7">
        <v>1.32079338692415E-4</v>
      </c>
    </row>
    <row r="4771" spans="2:3" x14ac:dyDescent="0.2">
      <c r="B4771" s="7">
        <v>6.6718134942193494E-5</v>
      </c>
      <c r="C4771" s="7">
        <v>0</v>
      </c>
    </row>
    <row r="4772" spans="2:3" x14ac:dyDescent="0.2">
      <c r="B4772" s="7">
        <v>4.7655810672995403E-6</v>
      </c>
      <c r="C4772" s="7">
        <v>0</v>
      </c>
    </row>
    <row r="4773" spans="2:3" x14ac:dyDescent="0.2">
      <c r="B4773" s="7">
        <v>0</v>
      </c>
      <c r="C4773" s="7">
        <v>6.1485209391296401E-5</v>
      </c>
    </row>
    <row r="4774" spans="2:3" x14ac:dyDescent="0.2">
      <c r="B4774" s="7">
        <v>2.3827905336497699E-5</v>
      </c>
      <c r="C4774" s="7">
        <v>0</v>
      </c>
    </row>
    <row r="4775" spans="2:3" x14ac:dyDescent="0.2">
      <c r="B4775" s="7">
        <v>0</v>
      </c>
      <c r="C4775" s="7">
        <v>7.0594129301118093E-5</v>
      </c>
    </row>
    <row r="4776" spans="2:3" x14ac:dyDescent="0.2">
      <c r="B4776" s="7">
        <v>9.5311621345990704E-6</v>
      </c>
      <c r="C4776" s="7">
        <v>0</v>
      </c>
    </row>
    <row r="4777" spans="2:3" x14ac:dyDescent="0.2">
      <c r="B4777" s="7">
        <v>0</v>
      </c>
      <c r="C4777" s="7">
        <v>2.2772299774554202E-6</v>
      </c>
    </row>
    <row r="4778" spans="2:3" x14ac:dyDescent="0.2">
      <c r="B4778" s="7">
        <v>0</v>
      </c>
      <c r="C4778" s="7">
        <v>3.4158449661831398E-5</v>
      </c>
    </row>
    <row r="4779" spans="2:3" x14ac:dyDescent="0.2">
      <c r="B4779" s="7">
        <v>0</v>
      </c>
      <c r="C4779" s="7">
        <v>4.7821829526563903E-5</v>
      </c>
    </row>
    <row r="4780" spans="2:3" x14ac:dyDescent="0.2">
      <c r="B4780" s="7">
        <v>0</v>
      </c>
      <c r="C4780" s="7">
        <v>2.7326759729465101E-5</v>
      </c>
    </row>
    <row r="4781" spans="2:3" x14ac:dyDescent="0.2">
      <c r="B4781" s="7">
        <v>0</v>
      </c>
      <c r="C4781" s="7">
        <v>6.8316899323662702E-6</v>
      </c>
    </row>
    <row r="4782" spans="2:3" x14ac:dyDescent="0.2">
      <c r="B4782" s="7">
        <v>0</v>
      </c>
      <c r="C4782" s="7">
        <v>1.02475348985494E-4</v>
      </c>
    </row>
    <row r="4783" spans="2:3" x14ac:dyDescent="0.2">
      <c r="B4783" s="7">
        <v>0</v>
      </c>
      <c r="C4783" s="7">
        <v>2.2772299774554202E-6</v>
      </c>
    </row>
    <row r="4784" spans="2:3" x14ac:dyDescent="0.2">
      <c r="B4784" s="7">
        <v>0</v>
      </c>
      <c r="C4784" s="7">
        <v>3.1881219684375897E-5</v>
      </c>
    </row>
    <row r="4785" spans="2:3" x14ac:dyDescent="0.2">
      <c r="B4785" s="7">
        <v>3.3359067471096801E-5</v>
      </c>
      <c r="C4785" s="7">
        <v>0</v>
      </c>
    </row>
    <row r="4786" spans="2:3" x14ac:dyDescent="0.2">
      <c r="B4786" s="7">
        <v>1.0007720241329E-4</v>
      </c>
      <c r="C4786" s="7">
        <v>0</v>
      </c>
    </row>
    <row r="4787" spans="2:3" x14ac:dyDescent="0.2">
      <c r="B4787" s="7">
        <v>2.3827905336497701E-6</v>
      </c>
      <c r="C4787" s="7">
        <v>0</v>
      </c>
    </row>
    <row r="4788" spans="2:3" x14ac:dyDescent="0.2">
      <c r="B4788" s="7">
        <v>7.1483716009492995E-5</v>
      </c>
      <c r="C4788" s="7">
        <v>0</v>
      </c>
    </row>
    <row r="4789" spans="2:3" x14ac:dyDescent="0.2">
      <c r="B4789" s="7">
        <v>0</v>
      </c>
      <c r="C4789" s="7">
        <v>7.5148589256029001E-5</v>
      </c>
    </row>
    <row r="4790" spans="2:3" x14ac:dyDescent="0.2">
      <c r="B4790" s="7">
        <v>2.8593486403797199E-5</v>
      </c>
      <c r="C4790" s="7">
        <v>0</v>
      </c>
    </row>
    <row r="4791" spans="2:3" x14ac:dyDescent="0.2">
      <c r="B4791" s="7">
        <v>5.2421391740294898E-5</v>
      </c>
      <c r="C4791" s="7">
        <v>0</v>
      </c>
    </row>
    <row r="4792" spans="2:3" x14ac:dyDescent="0.2">
      <c r="B4792" s="7">
        <v>2.3827905336497699E-5</v>
      </c>
      <c r="C4792" s="7">
        <v>8.4257509165850707E-5</v>
      </c>
    </row>
    <row r="4793" spans="2:3" x14ac:dyDescent="0.2">
      <c r="B4793" s="7">
        <v>0</v>
      </c>
      <c r="C4793" s="7">
        <v>4.5544599549108503E-5</v>
      </c>
    </row>
    <row r="4794" spans="2:3" x14ac:dyDescent="0.2">
      <c r="B4794" s="7">
        <v>7.6249297076792604E-5</v>
      </c>
      <c r="C4794" s="7">
        <v>0</v>
      </c>
    </row>
    <row r="4795" spans="2:3" x14ac:dyDescent="0.2">
      <c r="B4795" s="7">
        <v>2.3827905336497701E-6</v>
      </c>
      <c r="C4795" s="7">
        <v>0</v>
      </c>
    </row>
    <row r="4796" spans="2:3" x14ac:dyDescent="0.2">
      <c r="B4796" s="7">
        <v>3.0976276937446997E-5</v>
      </c>
      <c r="C4796" s="7">
        <v>0</v>
      </c>
    </row>
    <row r="4797" spans="2:3" x14ac:dyDescent="0.2">
      <c r="B4797" s="7">
        <v>2.3827905336497701E-6</v>
      </c>
      <c r="C4797" s="7">
        <v>0</v>
      </c>
    </row>
    <row r="4798" spans="2:3" x14ac:dyDescent="0.2">
      <c r="B4798" s="7">
        <v>3.3359067471096801E-5</v>
      </c>
      <c r="C4798" s="7">
        <v>0</v>
      </c>
    </row>
    <row r="4799" spans="2:3" x14ac:dyDescent="0.2">
      <c r="B4799" s="7">
        <v>2.3827905336497701E-6</v>
      </c>
      <c r="C4799" s="7">
        <v>0</v>
      </c>
    </row>
    <row r="4800" spans="2:3" x14ac:dyDescent="0.2">
      <c r="B4800" s="7">
        <v>6.9100925475843299E-5</v>
      </c>
      <c r="C4800" s="7">
        <v>0</v>
      </c>
    </row>
    <row r="4801" spans="2:3" x14ac:dyDescent="0.2">
      <c r="B4801" s="7">
        <v>8.5780459211391605E-5</v>
      </c>
      <c r="C4801" s="7">
        <v>1.13861498872771E-5</v>
      </c>
    </row>
    <row r="4802" spans="2:3" x14ac:dyDescent="0.2">
      <c r="B4802" s="7">
        <v>0</v>
      </c>
      <c r="C4802" s="7">
        <v>4.5544599549108503E-5</v>
      </c>
    </row>
    <row r="4803" spans="2:3" x14ac:dyDescent="0.2">
      <c r="B4803" s="7">
        <v>0</v>
      </c>
      <c r="C4803" s="7">
        <v>2.2772299774554202E-6</v>
      </c>
    </row>
    <row r="4804" spans="2:3" x14ac:dyDescent="0.2">
      <c r="B4804" s="7">
        <v>5.00386012066451E-5</v>
      </c>
      <c r="C4804" s="7">
        <v>0</v>
      </c>
    </row>
    <row r="4805" spans="2:3" x14ac:dyDescent="0.2">
      <c r="B4805" s="7">
        <v>2.6210695870147402E-5</v>
      </c>
      <c r="C4805" s="7">
        <v>0</v>
      </c>
    </row>
    <row r="4806" spans="2:3" x14ac:dyDescent="0.2">
      <c r="B4806" s="7">
        <v>6.9100925475843299E-5</v>
      </c>
      <c r="C4806" s="7">
        <v>8.4257509165850707E-5</v>
      </c>
    </row>
    <row r="4807" spans="2:3" x14ac:dyDescent="0.2">
      <c r="B4807" s="7">
        <v>0</v>
      </c>
      <c r="C4807" s="7">
        <v>2.2772299774554202E-6</v>
      </c>
    </row>
    <row r="4808" spans="2:3" x14ac:dyDescent="0.2">
      <c r="B4808" s="7">
        <v>0</v>
      </c>
      <c r="C4808" s="7">
        <v>4.0990139594197603E-5</v>
      </c>
    </row>
    <row r="4809" spans="2:3" x14ac:dyDescent="0.2">
      <c r="B4809" s="7">
        <v>0</v>
      </c>
      <c r="C4809" s="7">
        <v>4.5544599549108497E-6</v>
      </c>
    </row>
    <row r="4810" spans="2:3" x14ac:dyDescent="0.2">
      <c r="B4810" s="7">
        <v>4.05074390720461E-5</v>
      </c>
      <c r="C4810" s="7">
        <v>0</v>
      </c>
    </row>
    <row r="4811" spans="2:3" x14ac:dyDescent="0.2">
      <c r="B4811" s="7">
        <v>0</v>
      </c>
      <c r="C4811" s="7">
        <v>2.2772299774554202E-6</v>
      </c>
    </row>
    <row r="4812" spans="2:3" x14ac:dyDescent="0.2">
      <c r="B4812" s="7">
        <v>0</v>
      </c>
      <c r="C4812" s="7">
        <v>4.5544599549108503E-5</v>
      </c>
    </row>
    <row r="4813" spans="2:3" x14ac:dyDescent="0.2">
      <c r="B4813" s="7">
        <v>1.42967432018986E-5</v>
      </c>
      <c r="C4813" s="7">
        <v>0</v>
      </c>
    </row>
    <row r="4814" spans="2:3" x14ac:dyDescent="0.2">
      <c r="B4814" s="7">
        <v>2.8593486403797199E-5</v>
      </c>
      <c r="C4814" s="7">
        <v>4.5544599549108503E-5</v>
      </c>
    </row>
    <row r="4815" spans="2:3" x14ac:dyDescent="0.2">
      <c r="B4815" s="7">
        <v>4.7655810672995403E-6</v>
      </c>
      <c r="C4815" s="7">
        <v>0</v>
      </c>
    </row>
    <row r="4816" spans="2:3" x14ac:dyDescent="0.2">
      <c r="B4816" s="7">
        <v>0</v>
      </c>
      <c r="C4816" s="7">
        <v>6.3762439368751793E-5</v>
      </c>
    </row>
    <row r="4817" spans="2:3" x14ac:dyDescent="0.2">
      <c r="B4817" s="7">
        <v>0</v>
      </c>
      <c r="C4817" s="7">
        <v>5.6930749436385602E-5</v>
      </c>
    </row>
    <row r="4818" spans="2:3" x14ac:dyDescent="0.2">
      <c r="B4818" s="7">
        <v>0</v>
      </c>
      <c r="C4818" s="7">
        <v>5.6930749436385602E-5</v>
      </c>
    </row>
    <row r="4819" spans="2:3" x14ac:dyDescent="0.2">
      <c r="B4819" s="7">
        <v>0</v>
      </c>
      <c r="C4819" s="7">
        <v>5.2376289481474702E-5</v>
      </c>
    </row>
    <row r="4820" spans="2:3" x14ac:dyDescent="0.2">
      <c r="B4820" s="7">
        <v>0</v>
      </c>
      <c r="C4820" s="7">
        <v>2.2772299774554202E-6</v>
      </c>
    </row>
    <row r="4821" spans="2:3" x14ac:dyDescent="0.2">
      <c r="B4821" s="7">
        <v>0</v>
      </c>
      <c r="C4821" s="7">
        <v>2.2772299774554202E-6</v>
      </c>
    </row>
    <row r="4822" spans="2:3" x14ac:dyDescent="0.2">
      <c r="B4822" s="7">
        <v>0</v>
      </c>
      <c r="C4822" s="7">
        <v>3.8712909616742197E-5</v>
      </c>
    </row>
    <row r="4823" spans="2:3" x14ac:dyDescent="0.2">
      <c r="B4823" s="7">
        <v>4.52730201393456E-5</v>
      </c>
      <c r="C4823" s="7">
        <v>1.2752487873750399E-4</v>
      </c>
    </row>
    <row r="4824" spans="2:3" x14ac:dyDescent="0.2">
      <c r="B4824" s="7">
        <v>7.86320876104423E-5</v>
      </c>
      <c r="C4824" s="7">
        <v>0</v>
      </c>
    </row>
    <row r="4825" spans="2:3" x14ac:dyDescent="0.2">
      <c r="B4825" s="7">
        <v>4.7655810672995403E-6</v>
      </c>
      <c r="C4825" s="7">
        <v>0</v>
      </c>
    </row>
    <row r="4826" spans="2:3" x14ac:dyDescent="0.2">
      <c r="B4826" s="7">
        <v>2.6210695870147402E-5</v>
      </c>
      <c r="C4826" s="7">
        <v>8.4257509165850707E-5</v>
      </c>
    </row>
    <row r="4827" spans="2:3" x14ac:dyDescent="0.2">
      <c r="B4827" s="7">
        <v>6.1952553874893994E-5</v>
      </c>
      <c r="C4827" s="7">
        <v>0</v>
      </c>
    </row>
    <row r="4828" spans="2:3" x14ac:dyDescent="0.2">
      <c r="B4828" s="7">
        <v>2.3827905336497701E-6</v>
      </c>
      <c r="C4828" s="7">
        <v>0</v>
      </c>
    </row>
    <row r="4829" spans="2:3" x14ac:dyDescent="0.2">
      <c r="B4829" s="7">
        <v>2.6210695870147402E-5</v>
      </c>
      <c r="C4829" s="7">
        <v>0</v>
      </c>
    </row>
    <row r="4830" spans="2:3" x14ac:dyDescent="0.2">
      <c r="B4830" s="7">
        <v>4.52730201393456E-5</v>
      </c>
      <c r="C4830" s="7">
        <v>0</v>
      </c>
    </row>
    <row r="4831" spans="2:3" x14ac:dyDescent="0.2">
      <c r="B4831" s="7">
        <v>1.0007720241329E-4</v>
      </c>
      <c r="C4831" s="7">
        <v>0</v>
      </c>
    </row>
    <row r="4832" spans="2:3" x14ac:dyDescent="0.2">
      <c r="B4832" s="7">
        <v>0</v>
      </c>
      <c r="C4832" s="7">
        <v>4.3267369571653002E-5</v>
      </c>
    </row>
    <row r="4833" spans="2:3" x14ac:dyDescent="0.2">
      <c r="B4833" s="7">
        <v>0</v>
      </c>
      <c r="C4833" s="7">
        <v>2.2772299774554202E-6</v>
      </c>
    </row>
    <row r="4834" spans="2:3" x14ac:dyDescent="0.2">
      <c r="B4834" s="7">
        <v>0</v>
      </c>
      <c r="C4834" s="7">
        <v>2.2772299774554202E-6</v>
      </c>
    </row>
    <row r="4835" spans="2:3" x14ac:dyDescent="0.2">
      <c r="B4835" s="7">
        <v>8.1014878144092104E-5</v>
      </c>
      <c r="C4835" s="7">
        <v>0</v>
      </c>
    </row>
    <row r="4836" spans="2:3" x14ac:dyDescent="0.2">
      <c r="B4836" s="7">
        <v>1.90623242691981E-5</v>
      </c>
      <c r="C4836" s="7">
        <v>0</v>
      </c>
    </row>
    <row r="4837" spans="2:3" x14ac:dyDescent="0.2">
      <c r="B4837" s="7">
        <v>2.3827905336497701E-6</v>
      </c>
      <c r="C4837" s="7">
        <v>0</v>
      </c>
    </row>
    <row r="4838" spans="2:3" x14ac:dyDescent="0.2">
      <c r="B4838" s="7">
        <v>0</v>
      </c>
      <c r="C4838" s="7">
        <v>5.6930749436385602E-5</v>
      </c>
    </row>
    <row r="4839" spans="2:3" x14ac:dyDescent="0.2">
      <c r="B4839" s="7">
        <v>2.4542742496592599E-4</v>
      </c>
      <c r="C4839" s="7">
        <v>1.890100881288E-4</v>
      </c>
    </row>
    <row r="4840" spans="2:3" x14ac:dyDescent="0.2">
      <c r="B4840" s="7">
        <v>2.3827905336497701E-6</v>
      </c>
      <c r="C4840" s="7">
        <v>0</v>
      </c>
    </row>
    <row r="4841" spans="2:3" x14ac:dyDescent="0.2">
      <c r="B4841" s="7">
        <v>3.5741858004746497E-5</v>
      </c>
      <c r="C4841" s="7">
        <v>0</v>
      </c>
    </row>
    <row r="4842" spans="2:3" x14ac:dyDescent="0.2">
      <c r="B4842" s="7">
        <v>0</v>
      </c>
      <c r="C4842" s="7">
        <v>2.5049529752009699E-5</v>
      </c>
    </row>
    <row r="4843" spans="2:3" x14ac:dyDescent="0.2">
      <c r="B4843" s="7">
        <v>0</v>
      </c>
      <c r="C4843" s="7">
        <v>1.0930703891786E-4</v>
      </c>
    </row>
    <row r="4844" spans="2:3" x14ac:dyDescent="0.2">
      <c r="B4844" s="7">
        <v>3.5741858004746497E-5</v>
      </c>
      <c r="C4844" s="7">
        <v>0</v>
      </c>
    </row>
    <row r="4845" spans="2:3" x14ac:dyDescent="0.2">
      <c r="B4845" s="7">
        <v>2.1445114802847901E-5</v>
      </c>
      <c r="C4845" s="7">
        <v>0</v>
      </c>
    </row>
    <row r="4846" spans="2:3" x14ac:dyDescent="0.2">
      <c r="B4846" s="7">
        <v>4.7655810672995403E-6</v>
      </c>
      <c r="C4846" s="7">
        <v>0</v>
      </c>
    </row>
    <row r="4847" spans="2:3" x14ac:dyDescent="0.2">
      <c r="B4847" s="7">
        <v>3.3597346524461702E-4</v>
      </c>
      <c r="C4847" s="7">
        <v>4.0534693598706499E-4</v>
      </c>
    </row>
    <row r="4848" spans="2:3" x14ac:dyDescent="0.2">
      <c r="B4848" s="7">
        <v>0</v>
      </c>
      <c r="C4848" s="7">
        <v>7.28713592785735E-5</v>
      </c>
    </row>
    <row r="4849" spans="2:3" x14ac:dyDescent="0.2">
      <c r="B4849" s="7">
        <v>2.6210695870147402E-4</v>
      </c>
      <c r="C4849" s="7">
        <v>3.1653496686630402E-4</v>
      </c>
    </row>
    <row r="4850" spans="2:3" x14ac:dyDescent="0.2">
      <c r="B4850" s="7">
        <v>0</v>
      </c>
      <c r="C4850" s="7">
        <v>1.02475348985494E-4</v>
      </c>
    </row>
    <row r="4851" spans="2:3" x14ac:dyDescent="0.2">
      <c r="B4851" s="7">
        <v>0</v>
      </c>
      <c r="C4851" s="7">
        <v>4.5544599549108497E-6</v>
      </c>
    </row>
    <row r="4852" spans="2:3" x14ac:dyDescent="0.2">
      <c r="B4852" s="7">
        <v>0</v>
      </c>
      <c r="C4852" s="7">
        <v>4.5544599549108497E-6</v>
      </c>
    </row>
    <row r="4853" spans="2:3" x14ac:dyDescent="0.2">
      <c r="B4853" s="7">
        <v>0</v>
      </c>
      <c r="C4853" s="7">
        <v>1.5712886844442399E-4</v>
      </c>
    </row>
    <row r="4854" spans="2:3" x14ac:dyDescent="0.2">
      <c r="B4854" s="7">
        <v>3.5741858004746497E-5</v>
      </c>
      <c r="C4854" s="7">
        <v>0</v>
      </c>
    </row>
    <row r="4855" spans="2:3" x14ac:dyDescent="0.2">
      <c r="B4855" s="7">
        <v>2.3827905336497701E-6</v>
      </c>
      <c r="C4855" s="7">
        <v>0</v>
      </c>
    </row>
    <row r="4856" spans="2:3" x14ac:dyDescent="0.2">
      <c r="B4856" s="7">
        <v>7.6249297076792604E-5</v>
      </c>
      <c r="C4856" s="7">
        <v>0</v>
      </c>
    </row>
    <row r="4857" spans="2:3" x14ac:dyDescent="0.2">
      <c r="B4857" s="7">
        <v>2.6210695870147402E-5</v>
      </c>
      <c r="C4857" s="7">
        <v>0</v>
      </c>
    </row>
    <row r="4858" spans="2:3" x14ac:dyDescent="0.2">
      <c r="B4858" s="7">
        <v>2.3827905336497701E-6</v>
      </c>
      <c r="C4858" s="7">
        <v>0</v>
      </c>
    </row>
    <row r="4859" spans="2:3" x14ac:dyDescent="0.2">
      <c r="B4859" s="7">
        <v>4.05074390720461E-5</v>
      </c>
      <c r="C4859" s="7">
        <v>0</v>
      </c>
    </row>
    <row r="4860" spans="2:3" x14ac:dyDescent="0.2">
      <c r="B4860" s="7">
        <v>2.3827905336497701E-6</v>
      </c>
      <c r="C4860" s="7">
        <v>0</v>
      </c>
    </row>
    <row r="4861" spans="2:3" x14ac:dyDescent="0.2">
      <c r="B4861" s="7">
        <v>0</v>
      </c>
      <c r="C4861" s="7">
        <v>4.7821829526563903E-5</v>
      </c>
    </row>
    <row r="4862" spans="2:3" x14ac:dyDescent="0.2">
      <c r="B4862" s="7">
        <v>0</v>
      </c>
      <c r="C4862" s="7">
        <v>3.6435679639286797E-5</v>
      </c>
    </row>
    <row r="4863" spans="2:3" x14ac:dyDescent="0.2">
      <c r="B4863" s="7">
        <v>0</v>
      </c>
      <c r="C4863" s="7">
        <v>4.5544599549108497E-6</v>
      </c>
    </row>
    <row r="4864" spans="2:3" x14ac:dyDescent="0.2">
      <c r="B4864" s="7">
        <v>0</v>
      </c>
      <c r="C4864" s="7">
        <v>9.3366429075672399E-5</v>
      </c>
    </row>
    <row r="4865" spans="2:3" x14ac:dyDescent="0.2">
      <c r="B4865" s="7">
        <v>0</v>
      </c>
      <c r="C4865" s="7">
        <v>2.2772299774554202E-6</v>
      </c>
    </row>
    <row r="4866" spans="2:3" x14ac:dyDescent="0.2">
      <c r="B4866" s="7">
        <v>8.8163249745041396E-5</v>
      </c>
      <c r="C4866" s="7">
        <v>0</v>
      </c>
    </row>
    <row r="4867" spans="2:3" x14ac:dyDescent="0.2">
      <c r="B4867" s="7">
        <v>0</v>
      </c>
      <c r="C4867" s="7">
        <v>2.2772299774554202E-6</v>
      </c>
    </row>
    <row r="4868" spans="2:3" x14ac:dyDescent="0.2">
      <c r="B4868" s="7">
        <v>0</v>
      </c>
      <c r="C4868" s="7">
        <v>8.6534739143306099E-5</v>
      </c>
    </row>
    <row r="4869" spans="2:3" x14ac:dyDescent="0.2">
      <c r="B4869" s="7">
        <v>0</v>
      </c>
      <c r="C4869" s="7">
        <v>1.5712886844442399E-4</v>
      </c>
    </row>
    <row r="4870" spans="2:3" x14ac:dyDescent="0.2">
      <c r="B4870" s="7">
        <v>4.2890229605695802E-5</v>
      </c>
      <c r="C4870" s="7">
        <v>9.7920889030583198E-5</v>
      </c>
    </row>
    <row r="4871" spans="2:3" x14ac:dyDescent="0.2">
      <c r="B4871" s="7">
        <v>6.4335344408543703E-5</v>
      </c>
      <c r="C4871" s="7">
        <v>0</v>
      </c>
    </row>
    <row r="4872" spans="2:3" x14ac:dyDescent="0.2">
      <c r="B4872" s="7">
        <v>0</v>
      </c>
      <c r="C4872" s="7">
        <v>6.3762439368751793E-5</v>
      </c>
    </row>
    <row r="4873" spans="2:3" x14ac:dyDescent="0.2">
      <c r="B4873" s="7">
        <v>2.3827905336497701E-6</v>
      </c>
      <c r="C4873" s="7">
        <v>0</v>
      </c>
    </row>
    <row r="4874" spans="2:3" x14ac:dyDescent="0.2">
      <c r="B4874" s="7">
        <v>0</v>
      </c>
      <c r="C4874" s="7">
        <v>2.2772299774554202E-6</v>
      </c>
    </row>
    <row r="4875" spans="2:3" x14ac:dyDescent="0.2">
      <c r="B4875" s="7">
        <v>0</v>
      </c>
      <c r="C4875" s="7">
        <v>9.7920889030583198E-5</v>
      </c>
    </row>
    <row r="4876" spans="2:3" x14ac:dyDescent="0.2">
      <c r="B4876" s="7">
        <v>5.2421391740294898E-5</v>
      </c>
      <c r="C4876" s="7">
        <v>0</v>
      </c>
    </row>
    <row r="4877" spans="2:3" x14ac:dyDescent="0.2">
      <c r="B4877" s="7">
        <v>7.86320876104423E-5</v>
      </c>
      <c r="C4877" s="7">
        <v>0</v>
      </c>
    </row>
    <row r="4878" spans="2:3" x14ac:dyDescent="0.2">
      <c r="B4878" s="7">
        <v>4.2890229605695802E-5</v>
      </c>
      <c r="C4878" s="7">
        <v>0</v>
      </c>
    </row>
    <row r="4879" spans="2:3" x14ac:dyDescent="0.2">
      <c r="B4879" s="7">
        <v>9.7694411879640505E-5</v>
      </c>
      <c r="C4879" s="7">
        <v>8.4257509165850707E-5</v>
      </c>
    </row>
    <row r="4880" spans="2:3" x14ac:dyDescent="0.2">
      <c r="B4880" s="7">
        <v>4.2890229605695802E-5</v>
      </c>
      <c r="C4880" s="7">
        <v>0</v>
      </c>
    </row>
    <row r="4881" spans="2:3" x14ac:dyDescent="0.2">
      <c r="B4881" s="7">
        <v>0</v>
      </c>
      <c r="C4881" s="7">
        <v>4.0990139594197603E-5</v>
      </c>
    </row>
    <row r="4882" spans="2:3" x14ac:dyDescent="0.2">
      <c r="B4882" s="7">
        <v>0</v>
      </c>
      <c r="C4882" s="7">
        <v>1.02475348985494E-4</v>
      </c>
    </row>
    <row r="4883" spans="2:3" x14ac:dyDescent="0.2">
      <c r="B4883" s="7">
        <v>0</v>
      </c>
      <c r="C4883" s="7">
        <v>9.3366429075672399E-5</v>
      </c>
    </row>
    <row r="4884" spans="2:3" x14ac:dyDescent="0.2">
      <c r="B4884" s="7">
        <v>0</v>
      </c>
      <c r="C4884" s="7">
        <v>2.2772299774554202E-6</v>
      </c>
    </row>
    <row r="4885" spans="2:3" x14ac:dyDescent="0.2">
      <c r="B4885" s="7">
        <v>1.90623242691981E-5</v>
      </c>
      <c r="C4885" s="7">
        <v>5.4653519458930203E-5</v>
      </c>
    </row>
    <row r="4886" spans="2:3" x14ac:dyDescent="0.2">
      <c r="B4886" s="7">
        <v>0</v>
      </c>
      <c r="C4886" s="7">
        <v>1.04752578962949E-4</v>
      </c>
    </row>
    <row r="4887" spans="2:3" x14ac:dyDescent="0.2">
      <c r="B4887" s="7">
        <v>0</v>
      </c>
      <c r="C4887" s="7">
        <v>2.2772299774554202E-6</v>
      </c>
    </row>
    <row r="4888" spans="2:3" x14ac:dyDescent="0.2">
      <c r="B4888" s="7">
        <v>2.3827905336497701E-6</v>
      </c>
      <c r="C4888" s="7">
        <v>0</v>
      </c>
    </row>
    <row r="4889" spans="2:3" x14ac:dyDescent="0.2">
      <c r="B4889" s="7">
        <v>1.19139526682488E-5</v>
      </c>
      <c r="C4889" s="7">
        <v>0</v>
      </c>
    </row>
    <row r="4890" spans="2:3" x14ac:dyDescent="0.2">
      <c r="B4890" s="7">
        <v>9.7694411879640505E-5</v>
      </c>
      <c r="C4890" s="7">
        <v>3.6435679639286797E-5</v>
      </c>
    </row>
    <row r="4891" spans="2:3" x14ac:dyDescent="0.2">
      <c r="B4891" s="7">
        <v>0</v>
      </c>
      <c r="C4891" s="7">
        <v>4.5544599549108497E-6</v>
      </c>
    </row>
    <row r="4892" spans="2:3" x14ac:dyDescent="0.2">
      <c r="B4892" s="7">
        <v>6.9100925475843299E-5</v>
      </c>
      <c r="C4892" s="7">
        <v>0</v>
      </c>
    </row>
    <row r="4893" spans="2:3" x14ac:dyDescent="0.2">
      <c r="B4893" s="7">
        <v>0</v>
      </c>
      <c r="C4893" s="7">
        <v>1.00198119008039E-4</v>
      </c>
    </row>
    <row r="4894" spans="2:3" x14ac:dyDescent="0.2">
      <c r="B4894" s="7">
        <v>0</v>
      </c>
      <c r="C4894" s="7">
        <v>2.2772299774554202E-6</v>
      </c>
    </row>
    <row r="4895" spans="2:3" x14ac:dyDescent="0.2">
      <c r="B4895" s="7">
        <v>0</v>
      </c>
      <c r="C4895" s="7">
        <v>3.4158449661831398E-5</v>
      </c>
    </row>
    <row r="4896" spans="2:3" x14ac:dyDescent="0.2">
      <c r="B4896" s="7">
        <v>6.9100925475843299E-5</v>
      </c>
      <c r="C4896" s="7">
        <v>8.6534739143306099E-5</v>
      </c>
    </row>
    <row r="4897" spans="2:3" x14ac:dyDescent="0.2">
      <c r="B4897" s="7">
        <v>0</v>
      </c>
      <c r="C4897" s="7">
        <v>5.6930749436385602E-5</v>
      </c>
    </row>
    <row r="4898" spans="2:3" x14ac:dyDescent="0.2">
      <c r="B4898" s="7">
        <v>0</v>
      </c>
      <c r="C4898" s="7">
        <v>4.5544599549108497E-6</v>
      </c>
    </row>
    <row r="4899" spans="2:3" x14ac:dyDescent="0.2">
      <c r="B4899" s="7">
        <v>1.26287898283438E-4</v>
      </c>
      <c r="C4899" s="7">
        <v>6.3762439368751793E-5</v>
      </c>
    </row>
    <row r="4900" spans="2:3" x14ac:dyDescent="0.2">
      <c r="B4900" s="7">
        <v>0</v>
      </c>
      <c r="C4900" s="7">
        <v>2.2772299774554202E-6</v>
      </c>
    </row>
    <row r="4901" spans="2:3" x14ac:dyDescent="0.2">
      <c r="B4901" s="7">
        <v>2.28747891230378E-4</v>
      </c>
      <c r="C4901" s="7">
        <v>2.09505157925899E-4</v>
      </c>
    </row>
    <row r="4902" spans="2:3" x14ac:dyDescent="0.2">
      <c r="B4902" s="7">
        <v>8.5780459211391605E-5</v>
      </c>
      <c r="C4902" s="7">
        <v>1.20693188805137E-4</v>
      </c>
    </row>
    <row r="4903" spans="2:3" x14ac:dyDescent="0.2">
      <c r="B4903" s="7">
        <v>2.1445114802847901E-5</v>
      </c>
      <c r="C4903" s="7">
        <v>0</v>
      </c>
    </row>
    <row r="4904" spans="2:3" x14ac:dyDescent="0.2">
      <c r="B4904" s="7">
        <v>0</v>
      </c>
      <c r="C4904" s="7">
        <v>2.2772299774554202E-6</v>
      </c>
    </row>
    <row r="4905" spans="2:3" x14ac:dyDescent="0.2">
      <c r="B4905" s="7">
        <v>0</v>
      </c>
      <c r="C4905" s="7">
        <v>7.5148589256029001E-5</v>
      </c>
    </row>
    <row r="4906" spans="2:3" x14ac:dyDescent="0.2">
      <c r="B4906" s="7">
        <v>1.7632649949008301E-4</v>
      </c>
      <c r="C4906" s="7">
        <v>2.32277457700453E-4</v>
      </c>
    </row>
    <row r="4907" spans="2:3" x14ac:dyDescent="0.2">
      <c r="B4907" s="7">
        <v>1.6202975628818399E-4</v>
      </c>
      <c r="C4907" s="7">
        <v>0</v>
      </c>
    </row>
    <row r="4908" spans="2:3" x14ac:dyDescent="0.2">
      <c r="B4908" s="7">
        <v>5.7186972807594399E-5</v>
      </c>
      <c r="C4908" s="7">
        <v>0</v>
      </c>
    </row>
    <row r="4909" spans="2:3" x14ac:dyDescent="0.2">
      <c r="B4909" s="7">
        <v>5.7186972807594399E-5</v>
      </c>
      <c r="C4909" s="7">
        <v>0</v>
      </c>
    </row>
    <row r="4910" spans="2:3" x14ac:dyDescent="0.2">
      <c r="B4910" s="7">
        <v>9.7694411879640505E-5</v>
      </c>
      <c r="C4910" s="7">
        <v>0</v>
      </c>
    </row>
    <row r="4911" spans="2:3" x14ac:dyDescent="0.2">
      <c r="B4911" s="7">
        <v>0</v>
      </c>
      <c r="C4911" s="7">
        <v>2.2772299774554202E-6</v>
      </c>
    </row>
    <row r="4912" spans="2:3" x14ac:dyDescent="0.2">
      <c r="B4912" s="7">
        <v>0</v>
      </c>
      <c r="C4912" s="7">
        <v>2.2772299774554202E-6</v>
      </c>
    </row>
    <row r="4913" spans="2:3" x14ac:dyDescent="0.2">
      <c r="B4913" s="7">
        <v>3.8124648538396302E-5</v>
      </c>
      <c r="C4913" s="7">
        <v>3.9396078609978802E-4</v>
      </c>
    </row>
    <row r="4914" spans="2:3" x14ac:dyDescent="0.2">
      <c r="B4914" s="7">
        <v>2.3827905336497701E-6</v>
      </c>
      <c r="C4914" s="7">
        <v>0</v>
      </c>
    </row>
    <row r="4915" spans="2:3" x14ac:dyDescent="0.2">
      <c r="B4915" s="7">
        <v>2.3827905336497701E-6</v>
      </c>
      <c r="C4915" s="7">
        <v>0</v>
      </c>
    </row>
    <row r="4916" spans="2:3" x14ac:dyDescent="0.2">
      <c r="B4916" s="7">
        <v>3.8124648538396302E-5</v>
      </c>
      <c r="C4916" s="7">
        <v>0</v>
      </c>
    </row>
    <row r="4917" spans="2:3" x14ac:dyDescent="0.2">
      <c r="B4917" s="7">
        <v>0</v>
      </c>
      <c r="C4917" s="7">
        <v>5.9207979413841001E-5</v>
      </c>
    </row>
    <row r="4918" spans="2:3" x14ac:dyDescent="0.2">
      <c r="B4918" s="7">
        <v>1.19139526682488E-5</v>
      </c>
      <c r="C4918" s="7">
        <v>7.0594129301118093E-5</v>
      </c>
    </row>
    <row r="4919" spans="2:3" x14ac:dyDescent="0.2">
      <c r="B4919" s="7">
        <v>5.4804182273944703E-5</v>
      </c>
      <c r="C4919" s="7">
        <v>0</v>
      </c>
    </row>
    <row r="4920" spans="2:3" x14ac:dyDescent="0.2">
      <c r="B4920" s="7">
        <v>2.3827905336497701E-6</v>
      </c>
      <c r="C4920" s="7">
        <v>0</v>
      </c>
    </row>
    <row r="4921" spans="2:3" x14ac:dyDescent="0.2">
      <c r="B4921" s="7">
        <v>2.3827905336497701E-6</v>
      </c>
      <c r="C4921" s="7">
        <v>0</v>
      </c>
    </row>
    <row r="4922" spans="2:3" x14ac:dyDescent="0.2">
      <c r="B4922" s="7">
        <v>0</v>
      </c>
      <c r="C4922" s="7">
        <v>4.5544599549108497E-6</v>
      </c>
    </row>
    <row r="4923" spans="2:3" x14ac:dyDescent="0.2">
      <c r="B4923" s="7">
        <v>0</v>
      </c>
      <c r="C4923" s="7">
        <v>4.7821829526563903E-5</v>
      </c>
    </row>
    <row r="4924" spans="2:3" x14ac:dyDescent="0.2">
      <c r="B4924" s="7">
        <v>1.7632649949008301E-4</v>
      </c>
      <c r="C4924" s="7">
        <v>0</v>
      </c>
    </row>
    <row r="4925" spans="2:3" x14ac:dyDescent="0.2">
      <c r="B4925" s="7">
        <v>9.05460402786912E-5</v>
      </c>
      <c r="C4925" s="7">
        <v>0</v>
      </c>
    </row>
    <row r="4926" spans="2:3" x14ac:dyDescent="0.2">
      <c r="B4926" s="7">
        <v>2.8593486403797199E-5</v>
      </c>
      <c r="C4926" s="7">
        <v>0</v>
      </c>
    </row>
    <row r="4927" spans="2:3" x14ac:dyDescent="0.2">
      <c r="B4927" s="7">
        <v>0</v>
      </c>
      <c r="C4927" s="7">
        <v>1.04752578962949E-4</v>
      </c>
    </row>
    <row r="4928" spans="2:3" x14ac:dyDescent="0.2">
      <c r="B4928" s="7">
        <v>0</v>
      </c>
      <c r="C4928" s="7">
        <v>4.5544599549108503E-5</v>
      </c>
    </row>
    <row r="4929" spans="2:3" x14ac:dyDescent="0.2">
      <c r="B4929" s="7">
        <v>8.4827342997931699E-4</v>
      </c>
      <c r="C4929" s="7">
        <v>7.1732744289845795E-4</v>
      </c>
    </row>
    <row r="4930" spans="2:3" x14ac:dyDescent="0.2">
      <c r="B4930" s="7">
        <v>6.9100925475843299E-5</v>
      </c>
      <c r="C4930" s="7">
        <v>4.2356477580670899E-4</v>
      </c>
    </row>
    <row r="4931" spans="2:3" x14ac:dyDescent="0.2">
      <c r="B4931" s="7">
        <v>0</v>
      </c>
      <c r="C4931" s="7">
        <v>2.2772299774554202E-6</v>
      </c>
    </row>
    <row r="4932" spans="2:3" x14ac:dyDescent="0.2">
      <c r="B4932" s="7">
        <v>0</v>
      </c>
      <c r="C4932" s="7">
        <v>4.5544599549108497E-6</v>
      </c>
    </row>
    <row r="4933" spans="2:3" x14ac:dyDescent="0.2">
      <c r="B4933" s="7">
        <v>0</v>
      </c>
      <c r="C4933" s="7">
        <v>6.3762439368751793E-5</v>
      </c>
    </row>
    <row r="4934" spans="2:3" x14ac:dyDescent="0.2">
      <c r="B4934" s="7">
        <v>3.8124648538396302E-5</v>
      </c>
      <c r="C4934" s="7">
        <v>0</v>
      </c>
    </row>
    <row r="4935" spans="2:3" x14ac:dyDescent="0.2">
      <c r="B4935" s="7">
        <v>2.3827905336497701E-6</v>
      </c>
      <c r="C4935" s="7">
        <v>0</v>
      </c>
    </row>
    <row r="4936" spans="2:3" x14ac:dyDescent="0.2">
      <c r="B4936" s="7">
        <v>2.3827905336497701E-6</v>
      </c>
      <c r="C4936" s="7">
        <v>0</v>
      </c>
    </row>
    <row r="4937" spans="2:3" x14ac:dyDescent="0.2">
      <c r="B4937" s="7">
        <v>7.3866506543142799E-5</v>
      </c>
      <c r="C4937" s="7">
        <v>0</v>
      </c>
    </row>
    <row r="4938" spans="2:3" x14ac:dyDescent="0.2">
      <c r="B4938" s="7">
        <v>5.4804182273944703E-5</v>
      </c>
      <c r="C4938" s="7">
        <v>0</v>
      </c>
    </row>
    <row r="4939" spans="2:3" x14ac:dyDescent="0.2">
      <c r="B4939" s="7">
        <v>4.7655810672995403E-6</v>
      </c>
      <c r="C4939" s="7">
        <v>0</v>
      </c>
    </row>
    <row r="4940" spans="2:3" x14ac:dyDescent="0.2">
      <c r="B4940" s="7">
        <v>1.7156091842278299E-4</v>
      </c>
      <c r="C4940" s="7">
        <v>2.5960421742991801E-4</v>
      </c>
    </row>
    <row r="4941" spans="2:3" x14ac:dyDescent="0.2">
      <c r="B4941" s="7">
        <v>1.90623242691981E-5</v>
      </c>
      <c r="C4941" s="7">
        <v>0</v>
      </c>
    </row>
    <row r="4942" spans="2:3" x14ac:dyDescent="0.2">
      <c r="B4942" s="7">
        <v>4.7655810672995403E-6</v>
      </c>
      <c r="C4942" s="7">
        <v>0</v>
      </c>
    </row>
    <row r="4943" spans="2:3" x14ac:dyDescent="0.2">
      <c r="B4943" s="7">
        <v>1.0245999294694001E-4</v>
      </c>
      <c r="C4943" s="7">
        <v>2.7099036731719498E-4</v>
      </c>
    </row>
    <row r="4944" spans="2:3" x14ac:dyDescent="0.2">
      <c r="B4944" s="7">
        <v>9.53116213459907E-5</v>
      </c>
      <c r="C4944" s="7">
        <v>0</v>
      </c>
    </row>
    <row r="4945" spans="2:3" x14ac:dyDescent="0.2">
      <c r="B4945" s="7">
        <v>6.6718134942193494E-5</v>
      </c>
      <c r="C4945" s="7">
        <v>0</v>
      </c>
    </row>
    <row r="4946" spans="2:3" x14ac:dyDescent="0.2">
      <c r="B4946" s="7">
        <v>1.90623242691981E-5</v>
      </c>
      <c r="C4946" s="7">
        <v>0</v>
      </c>
    </row>
    <row r="4947" spans="2:3" x14ac:dyDescent="0.2">
      <c r="B4947" s="7">
        <v>0</v>
      </c>
      <c r="C4947" s="7">
        <v>2.2772299774554202E-6</v>
      </c>
    </row>
    <row r="4948" spans="2:3" x14ac:dyDescent="0.2">
      <c r="B4948" s="7">
        <v>2.4304463443227599E-4</v>
      </c>
      <c r="C4948" s="7">
        <v>5.4653519458930203E-5</v>
      </c>
    </row>
    <row r="4949" spans="2:3" x14ac:dyDescent="0.2">
      <c r="B4949" s="7">
        <v>0</v>
      </c>
      <c r="C4949" s="7">
        <v>2.2772299774554202E-6</v>
      </c>
    </row>
    <row r="4950" spans="2:3" x14ac:dyDescent="0.2">
      <c r="B4950" s="7">
        <v>2.3827905336497701E-6</v>
      </c>
      <c r="C4950" s="7">
        <v>0</v>
      </c>
    </row>
    <row r="4951" spans="2:3" x14ac:dyDescent="0.2">
      <c r="B4951" s="7">
        <v>4.2890229605695802E-5</v>
      </c>
      <c r="C4951" s="7">
        <v>0</v>
      </c>
    </row>
    <row r="4952" spans="2:3" x14ac:dyDescent="0.2">
      <c r="B4952" s="7">
        <v>0</v>
      </c>
      <c r="C4952" s="7">
        <v>2.0495069797098799E-4</v>
      </c>
    </row>
    <row r="4953" spans="2:3" x14ac:dyDescent="0.2">
      <c r="B4953" s="7">
        <v>4.52730201393456E-5</v>
      </c>
      <c r="C4953" s="7">
        <v>1.75346708264068E-4</v>
      </c>
    </row>
    <row r="4954" spans="2:3" x14ac:dyDescent="0.2">
      <c r="B4954" s="7">
        <v>2.3827905336497699E-5</v>
      </c>
      <c r="C4954" s="7">
        <v>0</v>
      </c>
    </row>
    <row r="4955" spans="2:3" x14ac:dyDescent="0.2">
      <c r="B4955" s="7">
        <v>0</v>
      </c>
      <c r="C4955" s="7">
        <v>2.0722792794844401E-4</v>
      </c>
    </row>
    <row r="4956" spans="2:3" x14ac:dyDescent="0.2">
      <c r="B4956" s="7">
        <v>0</v>
      </c>
      <c r="C4956" s="7">
        <v>2.2772299774554202E-6</v>
      </c>
    </row>
    <row r="4957" spans="2:3" x14ac:dyDescent="0.2">
      <c r="B4957" s="7">
        <v>0</v>
      </c>
      <c r="C4957" s="7">
        <v>3.6435679639286797E-5</v>
      </c>
    </row>
    <row r="4958" spans="2:3" x14ac:dyDescent="0.2">
      <c r="B4958" s="7">
        <v>0</v>
      </c>
      <c r="C4958" s="7">
        <v>1.41188258602236E-4</v>
      </c>
    </row>
    <row r="4959" spans="2:3" x14ac:dyDescent="0.2">
      <c r="B4959" s="7">
        <v>6.1952553874893994E-5</v>
      </c>
      <c r="C4959" s="7">
        <v>0</v>
      </c>
    </row>
    <row r="4960" spans="2:3" x14ac:dyDescent="0.2">
      <c r="B4960" s="7">
        <v>1.19139526682488E-5</v>
      </c>
      <c r="C4960" s="7">
        <v>0</v>
      </c>
    </row>
    <row r="4961" spans="2:3" x14ac:dyDescent="0.2">
      <c r="B4961" s="7">
        <v>4.5511299192710602E-4</v>
      </c>
      <c r="C4961" s="7">
        <v>6.3534716371006295E-4</v>
      </c>
    </row>
    <row r="4962" spans="2:3" x14ac:dyDescent="0.2">
      <c r="B4962" s="7">
        <v>0</v>
      </c>
      <c r="C4962" s="7">
        <v>5.6930749436385602E-5</v>
      </c>
    </row>
    <row r="4963" spans="2:3" x14ac:dyDescent="0.2">
      <c r="B4963" s="7">
        <v>9.05460402786912E-5</v>
      </c>
      <c r="C4963" s="7">
        <v>6.6039669346207295E-5</v>
      </c>
    </row>
    <row r="4964" spans="2:3" x14ac:dyDescent="0.2">
      <c r="B4964" s="7">
        <v>4.7655810672995403E-6</v>
      </c>
      <c r="C4964" s="7">
        <v>0</v>
      </c>
    </row>
    <row r="4965" spans="2:3" x14ac:dyDescent="0.2">
      <c r="B4965" s="7">
        <v>2.3827905336497701E-6</v>
      </c>
      <c r="C4965" s="7">
        <v>0</v>
      </c>
    </row>
    <row r="4966" spans="2:3" x14ac:dyDescent="0.2">
      <c r="B4966" s="7">
        <v>2.3827905336497701E-6</v>
      </c>
      <c r="C4966" s="7">
        <v>0</v>
      </c>
    </row>
    <row r="4967" spans="2:3" x14ac:dyDescent="0.2">
      <c r="B4967" s="7">
        <v>3.3359067471096801E-5</v>
      </c>
      <c r="C4967" s="7">
        <v>1.8217839819643401E-4</v>
      </c>
    </row>
    <row r="4968" spans="2:3" x14ac:dyDescent="0.2">
      <c r="B4968" s="7">
        <v>3.8124648538396302E-5</v>
      </c>
      <c r="C4968" s="7">
        <v>0</v>
      </c>
    </row>
    <row r="4969" spans="2:3" x14ac:dyDescent="0.2">
      <c r="B4969" s="7">
        <v>4.52730201393456E-5</v>
      </c>
      <c r="C4969" s="7">
        <v>2.5049529752009699E-5</v>
      </c>
    </row>
    <row r="4970" spans="2:3" x14ac:dyDescent="0.2">
      <c r="B4970" s="7">
        <v>6.6718134942193494E-5</v>
      </c>
      <c r="C4970" s="7">
        <v>0</v>
      </c>
    </row>
    <row r="4971" spans="2:3" x14ac:dyDescent="0.2">
      <c r="B4971" s="7">
        <v>6.6718134942193494E-5</v>
      </c>
      <c r="C4971" s="7">
        <v>0</v>
      </c>
    </row>
    <row r="4972" spans="2:3" x14ac:dyDescent="0.2">
      <c r="B4972" s="7">
        <v>4.7655810672995403E-6</v>
      </c>
      <c r="C4972" s="7">
        <v>0</v>
      </c>
    </row>
    <row r="4973" spans="2:3" x14ac:dyDescent="0.2">
      <c r="B4973" s="7">
        <v>7.3866506543142799E-5</v>
      </c>
      <c r="C4973" s="7">
        <v>0</v>
      </c>
    </row>
    <row r="4974" spans="2:3" x14ac:dyDescent="0.2">
      <c r="B4974" s="7">
        <v>2.3827905336497701E-6</v>
      </c>
      <c r="C4974" s="7">
        <v>0</v>
      </c>
    </row>
    <row r="4975" spans="2:3" x14ac:dyDescent="0.2">
      <c r="B4975" s="7">
        <v>3.8124648538396302E-5</v>
      </c>
      <c r="C4975" s="7">
        <v>0</v>
      </c>
    </row>
    <row r="4976" spans="2:3" x14ac:dyDescent="0.2">
      <c r="B4976" s="7">
        <v>0</v>
      </c>
      <c r="C4976" s="7">
        <v>2.0495069797098801E-5</v>
      </c>
    </row>
    <row r="4977" spans="2:3" x14ac:dyDescent="0.2">
      <c r="B4977" s="7">
        <v>0</v>
      </c>
      <c r="C4977" s="7">
        <v>8.1980279188395206E-5</v>
      </c>
    </row>
    <row r="4978" spans="2:3" x14ac:dyDescent="0.2">
      <c r="B4978" s="7">
        <v>0</v>
      </c>
      <c r="C4978" s="7">
        <v>1.5940609842188001E-4</v>
      </c>
    </row>
    <row r="4979" spans="2:3" x14ac:dyDescent="0.2">
      <c r="B4979" s="7">
        <v>0</v>
      </c>
      <c r="C4979" s="7">
        <v>5.2376289481474702E-5</v>
      </c>
    </row>
    <row r="4980" spans="2:3" x14ac:dyDescent="0.2">
      <c r="B4980" s="7">
        <v>5.7425251860959399E-4</v>
      </c>
      <c r="C4980" s="7">
        <v>2.4366360758772999E-4</v>
      </c>
    </row>
    <row r="4981" spans="2:3" x14ac:dyDescent="0.2">
      <c r="B4981" s="7">
        <v>0</v>
      </c>
      <c r="C4981" s="7">
        <v>4.5544599549108503E-5</v>
      </c>
    </row>
    <row r="4982" spans="2:3" x14ac:dyDescent="0.2">
      <c r="B4982" s="7">
        <v>1.2390510774978799E-4</v>
      </c>
      <c r="C4982" s="7">
        <v>7.28713592785735E-5</v>
      </c>
    </row>
    <row r="4983" spans="2:3" x14ac:dyDescent="0.2">
      <c r="B4983" s="7">
        <v>0</v>
      </c>
      <c r="C4983" s="7">
        <v>3.1881219684375897E-5</v>
      </c>
    </row>
    <row r="4984" spans="2:3" x14ac:dyDescent="0.2">
      <c r="B4984" s="7">
        <v>2.3827905336497701E-6</v>
      </c>
      <c r="C4984" s="7">
        <v>0</v>
      </c>
    </row>
    <row r="4985" spans="2:3" x14ac:dyDescent="0.2">
      <c r="B4985" s="7">
        <v>8.8163249745041396E-5</v>
      </c>
      <c r="C4985" s="7">
        <v>0</v>
      </c>
    </row>
    <row r="4986" spans="2:3" x14ac:dyDescent="0.2">
      <c r="B4986" s="7">
        <v>2.3827905336497699E-5</v>
      </c>
      <c r="C4986" s="7">
        <v>0</v>
      </c>
    </row>
    <row r="4987" spans="2:3" x14ac:dyDescent="0.2">
      <c r="B4987" s="7">
        <v>5.2421391740294898E-5</v>
      </c>
      <c r="C4987" s="7">
        <v>0</v>
      </c>
    </row>
    <row r="4988" spans="2:3" x14ac:dyDescent="0.2">
      <c r="B4988" s="7">
        <v>0</v>
      </c>
      <c r="C4988" s="7">
        <v>1.79901168218978E-4</v>
      </c>
    </row>
    <row r="4989" spans="2:3" x14ac:dyDescent="0.2">
      <c r="B4989" s="7">
        <v>6.6718134942193494E-5</v>
      </c>
      <c r="C4989" s="7">
        <v>0</v>
      </c>
    </row>
    <row r="4990" spans="2:3" x14ac:dyDescent="0.2">
      <c r="B4990" s="7">
        <v>0</v>
      </c>
      <c r="C4990" s="7">
        <v>8.1980279188395206E-5</v>
      </c>
    </row>
    <row r="4991" spans="2:3" x14ac:dyDescent="0.2">
      <c r="B4991" s="7">
        <v>2.7163812083607399E-4</v>
      </c>
      <c r="C4991" s="7">
        <v>2.5049529752009699E-4</v>
      </c>
    </row>
    <row r="4992" spans="2:3" x14ac:dyDescent="0.2">
      <c r="B4992" s="7">
        <v>7.3866506543142799E-5</v>
      </c>
      <c r="C4992" s="7">
        <v>0</v>
      </c>
    </row>
    <row r="4993" spans="2:3" x14ac:dyDescent="0.2">
      <c r="B4993" s="7">
        <v>0</v>
      </c>
      <c r="C4993" s="7">
        <v>9.5643659053127805E-5</v>
      </c>
    </row>
    <row r="4994" spans="2:3" x14ac:dyDescent="0.2">
      <c r="B4994" s="7">
        <v>0</v>
      </c>
      <c r="C4994" s="7">
        <v>4.5544599549108497E-6</v>
      </c>
    </row>
    <row r="4995" spans="2:3" x14ac:dyDescent="0.2">
      <c r="B4995" s="7">
        <v>4.7655810672995403E-6</v>
      </c>
      <c r="C4995" s="7">
        <v>0</v>
      </c>
    </row>
    <row r="4996" spans="2:3" x14ac:dyDescent="0.2">
      <c r="B4996" s="7">
        <v>9.53116213459907E-5</v>
      </c>
      <c r="C4996" s="7">
        <v>0</v>
      </c>
    </row>
    <row r="4997" spans="2:3" x14ac:dyDescent="0.2">
      <c r="B4997" s="7">
        <v>0</v>
      </c>
      <c r="C4997" s="7">
        <v>5.4653519458930203E-5</v>
      </c>
    </row>
    <row r="4998" spans="2:3" x14ac:dyDescent="0.2">
      <c r="B4998" s="7">
        <v>3.3359067471096801E-5</v>
      </c>
      <c r="C4998" s="7">
        <v>5.2376289481474702E-5</v>
      </c>
    </row>
    <row r="4999" spans="2:3" x14ac:dyDescent="0.2">
      <c r="B4999" s="7">
        <v>4.2890229605695802E-5</v>
      </c>
      <c r="C4999" s="7">
        <v>2.3910914763281899E-4</v>
      </c>
    </row>
    <row r="5000" spans="2:3" x14ac:dyDescent="0.2">
      <c r="B5000" s="7">
        <v>2.3827905336497701E-6</v>
      </c>
      <c r="C5000" s="7">
        <v>0</v>
      </c>
    </row>
    <row r="5001" spans="2:3" x14ac:dyDescent="0.2">
      <c r="B5001" s="7">
        <v>2.3827905336497701E-6</v>
      </c>
      <c r="C5001" s="7">
        <v>0</v>
      </c>
    </row>
    <row r="5002" spans="2:3" x14ac:dyDescent="0.2">
      <c r="B5002" s="7">
        <v>4.7655810672995403E-6</v>
      </c>
      <c r="C5002" s="7">
        <v>0</v>
      </c>
    </row>
    <row r="5003" spans="2:3" x14ac:dyDescent="0.2">
      <c r="B5003" s="7">
        <v>4.7655810672995398E-5</v>
      </c>
      <c r="C5003" s="7">
        <v>0</v>
      </c>
    </row>
    <row r="5004" spans="2:3" x14ac:dyDescent="0.2">
      <c r="B5004" s="7">
        <v>2.3827905336497701E-6</v>
      </c>
      <c r="C5004" s="7">
        <v>0</v>
      </c>
    </row>
    <row r="5005" spans="2:3" x14ac:dyDescent="0.2">
      <c r="B5005" s="7">
        <v>1.19139526682488E-4</v>
      </c>
      <c r="C5005" s="7">
        <v>0</v>
      </c>
    </row>
    <row r="5006" spans="2:3" x14ac:dyDescent="0.2">
      <c r="B5006" s="7">
        <v>2.3827905336497701E-6</v>
      </c>
      <c r="C5006" s="7">
        <v>0</v>
      </c>
    </row>
    <row r="5007" spans="2:3" x14ac:dyDescent="0.2">
      <c r="B5007" s="7">
        <v>0</v>
      </c>
      <c r="C5007" s="7">
        <v>2.2772299774554202E-6</v>
      </c>
    </row>
    <row r="5008" spans="2:3" x14ac:dyDescent="0.2">
      <c r="B5008" s="7">
        <v>0</v>
      </c>
      <c r="C5008" s="7">
        <v>2.5049529752009699E-5</v>
      </c>
    </row>
    <row r="5009" spans="2:3" x14ac:dyDescent="0.2">
      <c r="B5009" s="7">
        <v>0</v>
      </c>
      <c r="C5009" s="7">
        <v>1.93564548083711E-4</v>
      </c>
    </row>
    <row r="5010" spans="2:3" x14ac:dyDescent="0.2">
      <c r="B5010" s="7">
        <v>5.00386012066451E-5</v>
      </c>
      <c r="C5010" s="7">
        <v>5.6930749436385602E-5</v>
      </c>
    </row>
    <row r="5011" spans="2:3" x14ac:dyDescent="0.2">
      <c r="B5011" s="7">
        <v>4.05074390720461E-5</v>
      </c>
      <c r="C5011" s="7">
        <v>0</v>
      </c>
    </row>
    <row r="5012" spans="2:3" x14ac:dyDescent="0.2">
      <c r="B5012" s="7">
        <v>4.05074390720461E-5</v>
      </c>
      <c r="C5012" s="7">
        <v>0</v>
      </c>
    </row>
    <row r="5013" spans="2:3" x14ac:dyDescent="0.2">
      <c r="B5013" s="7">
        <v>0</v>
      </c>
      <c r="C5013" s="7">
        <v>4.3267369571653002E-5</v>
      </c>
    </row>
    <row r="5014" spans="2:3" x14ac:dyDescent="0.2">
      <c r="B5014" s="7">
        <v>0</v>
      </c>
      <c r="C5014" s="7">
        <v>3.1881219684375897E-5</v>
      </c>
    </row>
    <row r="5015" spans="2:3" x14ac:dyDescent="0.2">
      <c r="B5015" s="7">
        <v>0</v>
      </c>
      <c r="C5015" s="7">
        <v>4.0990139594197603E-5</v>
      </c>
    </row>
    <row r="5016" spans="2:3" x14ac:dyDescent="0.2">
      <c r="B5016" s="7">
        <v>7.3866506543142799E-5</v>
      </c>
      <c r="C5016" s="7">
        <v>0</v>
      </c>
    </row>
    <row r="5017" spans="2:3" x14ac:dyDescent="0.2">
      <c r="B5017" s="7">
        <v>0</v>
      </c>
      <c r="C5017" s="7">
        <v>2.2772299774554202E-6</v>
      </c>
    </row>
    <row r="5018" spans="2:3" x14ac:dyDescent="0.2">
      <c r="B5018" s="7">
        <v>0</v>
      </c>
      <c r="C5018" s="7">
        <v>2.2772299774554202E-6</v>
      </c>
    </row>
    <row r="5019" spans="2:3" x14ac:dyDescent="0.2">
      <c r="B5019" s="7">
        <v>0</v>
      </c>
      <c r="C5019" s="7">
        <v>4.5544599549108503E-5</v>
      </c>
    </row>
    <row r="5020" spans="2:3" x14ac:dyDescent="0.2">
      <c r="B5020" s="7">
        <v>0</v>
      </c>
      <c r="C5020" s="7">
        <v>4.5544599549108497E-6</v>
      </c>
    </row>
    <row r="5021" spans="2:3" x14ac:dyDescent="0.2">
      <c r="B5021" s="7">
        <v>0</v>
      </c>
      <c r="C5021" s="7">
        <v>2.2772299774554202E-6</v>
      </c>
    </row>
    <row r="5022" spans="2:3" x14ac:dyDescent="0.2">
      <c r="B5022" s="7">
        <v>0</v>
      </c>
      <c r="C5022" s="7">
        <v>2.2772299774554202E-6</v>
      </c>
    </row>
    <row r="5023" spans="2:3" x14ac:dyDescent="0.2">
      <c r="B5023" s="7">
        <v>0</v>
      </c>
      <c r="C5023" s="7">
        <v>4.0990139594197603E-5</v>
      </c>
    </row>
    <row r="5024" spans="2:3" x14ac:dyDescent="0.2">
      <c r="B5024" s="7">
        <v>1.6679533735548401E-5</v>
      </c>
      <c r="C5024" s="7">
        <v>9.7920889030583198E-5</v>
      </c>
    </row>
    <row r="5025" spans="2:3" x14ac:dyDescent="0.2">
      <c r="B5025" s="7">
        <v>2.3827905336497701E-6</v>
      </c>
      <c r="C5025" s="7">
        <v>0</v>
      </c>
    </row>
    <row r="5026" spans="2:3" x14ac:dyDescent="0.2">
      <c r="B5026" s="7">
        <v>3.3359067471096801E-5</v>
      </c>
      <c r="C5026" s="7">
        <v>0</v>
      </c>
    </row>
    <row r="5027" spans="2:3" x14ac:dyDescent="0.2">
      <c r="B5027" s="7">
        <v>1.0698729496087501E-3</v>
      </c>
      <c r="C5027" s="7">
        <v>1.3686152164507099E-3</v>
      </c>
    </row>
    <row r="5028" spans="2:3" x14ac:dyDescent="0.2">
      <c r="B5028" s="7">
        <v>0</v>
      </c>
      <c r="C5028" s="7">
        <v>2.2772299774554202E-6</v>
      </c>
    </row>
    <row r="5029" spans="2:3" x14ac:dyDescent="0.2">
      <c r="B5029" s="7">
        <v>0</v>
      </c>
      <c r="C5029" s="7">
        <v>1.25247648760048E-4</v>
      </c>
    </row>
    <row r="5030" spans="2:3" x14ac:dyDescent="0.2">
      <c r="B5030" s="7">
        <v>3.5741858004746497E-5</v>
      </c>
      <c r="C5030" s="7">
        <v>0</v>
      </c>
    </row>
    <row r="5031" spans="2:3" x14ac:dyDescent="0.2">
      <c r="B5031" s="7">
        <v>0</v>
      </c>
      <c r="C5031" s="7">
        <v>1.04752578962949E-4</v>
      </c>
    </row>
    <row r="5032" spans="2:3" x14ac:dyDescent="0.2">
      <c r="B5032" s="7">
        <v>7.1483716009492995E-5</v>
      </c>
      <c r="C5032" s="7">
        <v>0</v>
      </c>
    </row>
    <row r="5033" spans="2:3" x14ac:dyDescent="0.2">
      <c r="B5033" s="7">
        <v>2.3827905336497701E-6</v>
      </c>
      <c r="C5033" s="7">
        <v>0</v>
      </c>
    </row>
    <row r="5034" spans="2:3" x14ac:dyDescent="0.2">
      <c r="B5034" s="7">
        <v>5.00386012066451E-5</v>
      </c>
      <c r="C5034" s="7">
        <v>0</v>
      </c>
    </row>
    <row r="5035" spans="2:3" x14ac:dyDescent="0.2">
      <c r="B5035" s="7">
        <v>4.2890229605695802E-5</v>
      </c>
      <c r="C5035" s="7">
        <v>0</v>
      </c>
    </row>
    <row r="5036" spans="2:3" x14ac:dyDescent="0.2">
      <c r="B5036" s="7">
        <v>0</v>
      </c>
      <c r="C5036" s="7">
        <v>2.2772299774554202E-6</v>
      </c>
    </row>
    <row r="5037" spans="2:3" x14ac:dyDescent="0.2">
      <c r="B5037" s="7">
        <v>4.7655810672995398E-5</v>
      </c>
      <c r="C5037" s="7">
        <v>0</v>
      </c>
    </row>
    <row r="5038" spans="2:3" x14ac:dyDescent="0.2">
      <c r="B5038" s="7">
        <v>3.6933253271571398E-4</v>
      </c>
      <c r="C5038" s="7">
        <v>2.9831712704666001E-4</v>
      </c>
    </row>
    <row r="5039" spans="2:3" x14ac:dyDescent="0.2">
      <c r="B5039" s="7">
        <v>2.3827905336497701E-6</v>
      </c>
      <c r="C5039" s="7">
        <v>0</v>
      </c>
    </row>
    <row r="5040" spans="2:3" x14ac:dyDescent="0.2">
      <c r="B5040" s="7">
        <v>6.0284600501339105E-4</v>
      </c>
      <c r="C5040" s="7">
        <v>6.1257486393550902E-4</v>
      </c>
    </row>
    <row r="5041" spans="2:3" x14ac:dyDescent="0.2">
      <c r="B5041" s="7">
        <v>2.3827905336497701E-6</v>
      </c>
      <c r="C5041" s="7">
        <v>0</v>
      </c>
    </row>
    <row r="5042" spans="2:3" x14ac:dyDescent="0.2">
      <c r="B5042" s="7">
        <v>3.8124648538396302E-5</v>
      </c>
      <c r="C5042" s="7">
        <v>9.3366429075672399E-5</v>
      </c>
    </row>
    <row r="5043" spans="2:3" x14ac:dyDescent="0.2">
      <c r="B5043" s="7">
        <v>0</v>
      </c>
      <c r="C5043" s="7">
        <v>7.5148589256029001E-5</v>
      </c>
    </row>
    <row r="5044" spans="2:3" x14ac:dyDescent="0.2">
      <c r="B5044" s="7">
        <v>4.7655810672995398E-5</v>
      </c>
      <c r="C5044" s="7">
        <v>0</v>
      </c>
    </row>
    <row r="5045" spans="2:3" x14ac:dyDescent="0.2">
      <c r="B5045" s="7">
        <v>0</v>
      </c>
      <c r="C5045" s="7">
        <v>7.9703049210939799E-5</v>
      </c>
    </row>
    <row r="5046" spans="2:3" x14ac:dyDescent="0.2">
      <c r="B5046" s="7">
        <v>0</v>
      </c>
      <c r="C5046" s="7">
        <v>1.2980210871495901E-4</v>
      </c>
    </row>
    <row r="5047" spans="2:3" x14ac:dyDescent="0.2">
      <c r="B5047" s="7">
        <v>1.3105347935073701E-4</v>
      </c>
      <c r="C5047" s="7">
        <v>0</v>
      </c>
    </row>
    <row r="5048" spans="2:3" x14ac:dyDescent="0.2">
      <c r="B5048" s="7">
        <v>4.2890229605695802E-5</v>
      </c>
      <c r="C5048" s="7">
        <v>0</v>
      </c>
    </row>
    <row r="5049" spans="2:3" x14ac:dyDescent="0.2">
      <c r="B5049" s="7">
        <v>7.6249297076792604E-5</v>
      </c>
      <c r="C5049" s="7">
        <v>0</v>
      </c>
    </row>
    <row r="5050" spans="2:3" x14ac:dyDescent="0.2">
      <c r="B5050" s="7">
        <v>0</v>
      </c>
      <c r="C5050" s="7">
        <v>5.9207979413841001E-5</v>
      </c>
    </row>
    <row r="5051" spans="2:3" x14ac:dyDescent="0.2">
      <c r="B5051" s="7">
        <v>2.3827905336497701E-6</v>
      </c>
      <c r="C5051" s="7">
        <v>0</v>
      </c>
    </row>
    <row r="5052" spans="2:3" x14ac:dyDescent="0.2">
      <c r="B5052" s="7">
        <v>3.0976276937446997E-5</v>
      </c>
      <c r="C5052" s="7">
        <v>0</v>
      </c>
    </row>
    <row r="5053" spans="2:3" x14ac:dyDescent="0.2">
      <c r="B5053" s="7">
        <v>7.3866506543142799E-5</v>
      </c>
      <c r="C5053" s="7">
        <v>0</v>
      </c>
    </row>
    <row r="5054" spans="2:3" x14ac:dyDescent="0.2">
      <c r="B5054" s="7">
        <v>2.3113068176402701E-4</v>
      </c>
      <c r="C5054" s="7">
        <v>0</v>
      </c>
    </row>
    <row r="5055" spans="2:3" x14ac:dyDescent="0.2">
      <c r="B5055" s="7">
        <v>2.3827905336497701E-6</v>
      </c>
      <c r="C5055" s="7">
        <v>0</v>
      </c>
    </row>
    <row r="5056" spans="2:3" x14ac:dyDescent="0.2">
      <c r="B5056" s="7">
        <v>4.52730201393456E-5</v>
      </c>
      <c r="C5056" s="7">
        <v>0</v>
      </c>
    </row>
    <row r="5057" spans="2:3" x14ac:dyDescent="0.2">
      <c r="B5057" s="7">
        <v>0</v>
      </c>
      <c r="C5057" s="7">
        <v>2.2772299774554202E-6</v>
      </c>
    </row>
    <row r="5058" spans="2:3" x14ac:dyDescent="0.2">
      <c r="B5058" s="7">
        <v>0</v>
      </c>
      <c r="C5058" s="7">
        <v>1.5712886844442399E-4</v>
      </c>
    </row>
    <row r="5059" spans="2:3" x14ac:dyDescent="0.2">
      <c r="B5059" s="7">
        <v>6.4335344408543703E-5</v>
      </c>
      <c r="C5059" s="7">
        <v>0</v>
      </c>
    </row>
    <row r="5060" spans="2:3" x14ac:dyDescent="0.2">
      <c r="B5060" s="7">
        <v>0</v>
      </c>
      <c r="C5060" s="7">
        <v>3.6435679639286797E-5</v>
      </c>
    </row>
    <row r="5061" spans="2:3" x14ac:dyDescent="0.2">
      <c r="B5061" s="7">
        <v>0</v>
      </c>
      <c r="C5061" s="7">
        <v>2.2772299774554202E-6</v>
      </c>
    </row>
    <row r="5062" spans="2:3" x14ac:dyDescent="0.2">
      <c r="B5062" s="7">
        <v>2.8593486403797199E-5</v>
      </c>
      <c r="C5062" s="7">
        <v>0</v>
      </c>
    </row>
    <row r="5063" spans="2:3" x14ac:dyDescent="0.2">
      <c r="B5063" s="7">
        <v>5.4804182273944703E-5</v>
      </c>
      <c r="C5063" s="7">
        <v>0</v>
      </c>
    </row>
    <row r="5064" spans="2:3" x14ac:dyDescent="0.2">
      <c r="B5064" s="7">
        <v>2.3827905336497699E-5</v>
      </c>
      <c r="C5064" s="7">
        <v>0</v>
      </c>
    </row>
    <row r="5065" spans="2:3" x14ac:dyDescent="0.2">
      <c r="B5065" s="7">
        <v>1.35819060418037E-4</v>
      </c>
      <c r="C5065" s="7">
        <v>9.1089199098216908E-6</v>
      </c>
    </row>
    <row r="5066" spans="2:3" x14ac:dyDescent="0.2">
      <c r="B5066" s="7">
        <v>2.74020911369723E-4</v>
      </c>
      <c r="C5066" s="7">
        <v>0</v>
      </c>
    </row>
    <row r="5067" spans="2:3" x14ac:dyDescent="0.2">
      <c r="B5067" s="7">
        <v>2.3827905336497701E-6</v>
      </c>
      <c r="C5067" s="7">
        <v>0</v>
      </c>
    </row>
    <row r="5068" spans="2:3" x14ac:dyDescent="0.2">
      <c r="B5068" s="7">
        <v>0</v>
      </c>
      <c r="C5068" s="7">
        <v>8.8811969120761506E-5</v>
      </c>
    </row>
    <row r="5069" spans="2:3" x14ac:dyDescent="0.2">
      <c r="B5069" s="7">
        <v>1.42967432018986E-5</v>
      </c>
      <c r="C5069" s="7">
        <v>8.8811969120761506E-5</v>
      </c>
    </row>
    <row r="5070" spans="2:3" x14ac:dyDescent="0.2">
      <c r="B5070" s="7">
        <v>1.90623242691981E-5</v>
      </c>
      <c r="C5070" s="7">
        <v>0</v>
      </c>
    </row>
    <row r="5071" spans="2:3" x14ac:dyDescent="0.2">
      <c r="B5071" s="7">
        <v>8.3397668677741895E-5</v>
      </c>
      <c r="C5071" s="7">
        <v>3.8712909616742197E-5</v>
      </c>
    </row>
    <row r="5072" spans="2:3" x14ac:dyDescent="0.2">
      <c r="B5072" s="7">
        <v>5.4804182273944703E-5</v>
      </c>
      <c r="C5072" s="7">
        <v>0</v>
      </c>
    </row>
    <row r="5073" spans="2:3" x14ac:dyDescent="0.2">
      <c r="B5073" s="7">
        <v>2.3827905336497701E-6</v>
      </c>
      <c r="C5073" s="7">
        <v>0</v>
      </c>
    </row>
    <row r="5074" spans="2:3" x14ac:dyDescent="0.2">
      <c r="B5074" s="7">
        <v>2.6210695870147402E-5</v>
      </c>
      <c r="C5074" s="7">
        <v>4.0990139594197603E-5</v>
      </c>
    </row>
    <row r="5075" spans="2:3" x14ac:dyDescent="0.2">
      <c r="B5075" s="7">
        <v>0</v>
      </c>
      <c r="C5075" s="7">
        <v>2.2772299774554202E-6</v>
      </c>
    </row>
    <row r="5076" spans="2:3" x14ac:dyDescent="0.2">
      <c r="B5076" s="7">
        <v>0</v>
      </c>
      <c r="C5076" s="7">
        <v>7.0594129301118093E-5</v>
      </c>
    </row>
    <row r="5077" spans="2:3" x14ac:dyDescent="0.2">
      <c r="B5077" s="7">
        <v>0</v>
      </c>
      <c r="C5077" s="7">
        <v>2.2772299774554202E-6</v>
      </c>
    </row>
    <row r="5078" spans="2:3" x14ac:dyDescent="0.2">
      <c r="B5078" s="7">
        <v>4.2890229605695802E-5</v>
      </c>
      <c r="C5078" s="7">
        <v>0</v>
      </c>
    </row>
    <row r="5079" spans="2:3" x14ac:dyDescent="0.2">
      <c r="B5079" s="7">
        <v>2.3827905336497701E-6</v>
      </c>
      <c r="C5079" s="7">
        <v>0</v>
      </c>
    </row>
    <row r="5080" spans="2:3" x14ac:dyDescent="0.2">
      <c r="B5080" s="7">
        <v>1.90623242691981E-5</v>
      </c>
      <c r="C5080" s="7">
        <v>0</v>
      </c>
    </row>
    <row r="5081" spans="2:3" x14ac:dyDescent="0.2">
      <c r="B5081" s="7">
        <v>1.14373945615189E-4</v>
      </c>
      <c r="C5081" s="7">
        <v>0</v>
      </c>
    </row>
    <row r="5082" spans="2:3" x14ac:dyDescent="0.2">
      <c r="B5082" s="7">
        <v>4.2890229605695802E-5</v>
      </c>
      <c r="C5082" s="7">
        <v>0</v>
      </c>
    </row>
    <row r="5083" spans="2:3" x14ac:dyDescent="0.2">
      <c r="B5083" s="7">
        <v>0</v>
      </c>
      <c r="C5083" s="7">
        <v>2.5049529752009699E-5</v>
      </c>
    </row>
    <row r="5084" spans="2:3" x14ac:dyDescent="0.2">
      <c r="B5084" s="7">
        <v>0</v>
      </c>
      <c r="C5084" s="7">
        <v>3.4158449661831398E-5</v>
      </c>
    </row>
    <row r="5085" spans="2:3" x14ac:dyDescent="0.2">
      <c r="B5085" s="7">
        <v>4.7655810672995398E-5</v>
      </c>
      <c r="C5085" s="7">
        <v>0</v>
      </c>
    </row>
    <row r="5086" spans="2:3" x14ac:dyDescent="0.2">
      <c r="B5086" s="7">
        <v>2.6210695870147402E-5</v>
      </c>
      <c r="C5086" s="7">
        <v>0</v>
      </c>
    </row>
    <row r="5087" spans="2:3" x14ac:dyDescent="0.2">
      <c r="B5087" s="7">
        <v>2.12068357494829E-4</v>
      </c>
      <c r="C5087" s="7">
        <v>0</v>
      </c>
    </row>
    <row r="5088" spans="2:3" x14ac:dyDescent="0.2">
      <c r="B5088" s="7">
        <v>0</v>
      </c>
      <c r="C5088" s="7">
        <v>3.8712909616742197E-5</v>
      </c>
    </row>
    <row r="5089" spans="2:3" x14ac:dyDescent="0.2">
      <c r="B5089" s="7">
        <v>0</v>
      </c>
      <c r="C5089" s="7">
        <v>2.2772299774554202E-6</v>
      </c>
    </row>
    <row r="5090" spans="2:3" x14ac:dyDescent="0.2">
      <c r="B5090" s="7">
        <v>2.3827905336497701E-6</v>
      </c>
      <c r="C5090" s="7">
        <v>0</v>
      </c>
    </row>
    <row r="5091" spans="2:3" x14ac:dyDescent="0.2">
      <c r="B5091" s="7">
        <v>4.05074390720461E-5</v>
      </c>
      <c r="C5091" s="7">
        <v>0</v>
      </c>
    </row>
    <row r="5092" spans="2:3" x14ac:dyDescent="0.2">
      <c r="B5092" s="7">
        <v>1.26287898283438E-4</v>
      </c>
      <c r="C5092" s="7">
        <v>0</v>
      </c>
    </row>
    <row r="5093" spans="2:3" x14ac:dyDescent="0.2">
      <c r="B5093" s="7">
        <v>6.4335344408543703E-5</v>
      </c>
      <c r="C5093" s="7">
        <v>0</v>
      </c>
    </row>
    <row r="5094" spans="2:3" x14ac:dyDescent="0.2">
      <c r="B5094" s="7">
        <v>0</v>
      </c>
      <c r="C5094" s="7">
        <v>2.2772299774554202E-6</v>
      </c>
    </row>
    <row r="5095" spans="2:3" x14ac:dyDescent="0.2">
      <c r="B5095" s="7">
        <v>0</v>
      </c>
      <c r="C5095" s="7">
        <v>4.5544599549108503E-5</v>
      </c>
    </row>
    <row r="5096" spans="2:3" x14ac:dyDescent="0.2">
      <c r="B5096" s="7">
        <v>0</v>
      </c>
      <c r="C5096" s="7">
        <v>9.1089199098216898E-5</v>
      </c>
    </row>
    <row r="5097" spans="2:3" x14ac:dyDescent="0.2">
      <c r="B5097" s="7">
        <v>1.5964696575453401E-4</v>
      </c>
      <c r="C5097" s="7">
        <v>0</v>
      </c>
    </row>
    <row r="5098" spans="2:3" x14ac:dyDescent="0.2">
      <c r="B5098" s="7">
        <v>7.1483716009492998E-6</v>
      </c>
      <c r="C5098" s="7">
        <v>0</v>
      </c>
    </row>
    <row r="5099" spans="2:3" x14ac:dyDescent="0.2">
      <c r="B5099" s="7">
        <v>2.3827905336497701E-6</v>
      </c>
      <c r="C5099" s="7">
        <v>0</v>
      </c>
    </row>
    <row r="5100" spans="2:3" x14ac:dyDescent="0.2">
      <c r="B5100" s="7">
        <v>0</v>
      </c>
      <c r="C5100" s="7">
        <v>2.7326759729465101E-5</v>
      </c>
    </row>
    <row r="5101" spans="2:3" x14ac:dyDescent="0.2">
      <c r="B5101" s="7">
        <v>5.7186972807594399E-5</v>
      </c>
      <c r="C5101" s="7">
        <v>0</v>
      </c>
    </row>
    <row r="5102" spans="2:3" x14ac:dyDescent="0.2">
      <c r="B5102" s="7">
        <v>0</v>
      </c>
      <c r="C5102" s="7">
        <v>2.2772299774554202E-6</v>
      </c>
    </row>
    <row r="5103" spans="2:3" x14ac:dyDescent="0.2">
      <c r="B5103" s="7">
        <v>4.7417531619630402E-4</v>
      </c>
      <c r="C5103" s="7">
        <v>5.7613918429622198E-4</v>
      </c>
    </row>
    <row r="5104" spans="2:3" x14ac:dyDescent="0.2">
      <c r="B5104" s="7">
        <v>0</v>
      </c>
      <c r="C5104" s="7">
        <v>1.18415958827682E-4</v>
      </c>
    </row>
    <row r="5105" spans="2:3" x14ac:dyDescent="0.2">
      <c r="B5105" s="7">
        <v>1.19139526682488E-5</v>
      </c>
      <c r="C5105" s="7">
        <v>0</v>
      </c>
    </row>
    <row r="5106" spans="2:3" x14ac:dyDescent="0.2">
      <c r="B5106" s="7">
        <v>0</v>
      </c>
      <c r="C5106" s="7">
        <v>1.13861498872771E-5</v>
      </c>
    </row>
    <row r="5107" spans="2:3" x14ac:dyDescent="0.2">
      <c r="B5107" s="7">
        <v>0</v>
      </c>
      <c r="C5107" s="7">
        <v>3.4158449661831398E-5</v>
      </c>
    </row>
    <row r="5108" spans="2:3" x14ac:dyDescent="0.2">
      <c r="B5108" s="7">
        <v>4.05074390720461E-5</v>
      </c>
      <c r="C5108" s="7">
        <v>0</v>
      </c>
    </row>
    <row r="5109" spans="2:3" x14ac:dyDescent="0.2">
      <c r="B5109" s="7">
        <v>1.19139526682488E-5</v>
      </c>
      <c r="C5109" s="7">
        <v>0</v>
      </c>
    </row>
    <row r="5110" spans="2:3" x14ac:dyDescent="0.2">
      <c r="B5110" s="7">
        <v>0</v>
      </c>
      <c r="C5110" s="7">
        <v>5.6930749436385602E-5</v>
      </c>
    </row>
    <row r="5111" spans="2:3" x14ac:dyDescent="0.2">
      <c r="B5111" s="7">
        <v>0</v>
      </c>
      <c r="C5111" s="7">
        <v>1.5940609842187999E-5</v>
      </c>
    </row>
    <row r="5112" spans="2:3" x14ac:dyDescent="0.2">
      <c r="B5112" s="7">
        <v>1.5726417522088501E-4</v>
      </c>
      <c r="C5112" s="7">
        <v>1.75346708264068E-4</v>
      </c>
    </row>
    <row r="5113" spans="2:3" x14ac:dyDescent="0.2">
      <c r="B5113" s="7">
        <v>2.6210695870147402E-5</v>
      </c>
      <c r="C5113" s="7">
        <v>1.13861498872771E-4</v>
      </c>
    </row>
    <row r="5114" spans="2:3" x14ac:dyDescent="0.2">
      <c r="B5114" s="7">
        <v>1.6679533735548401E-5</v>
      </c>
      <c r="C5114" s="7">
        <v>0</v>
      </c>
    </row>
    <row r="5115" spans="2:3" x14ac:dyDescent="0.2">
      <c r="B5115" s="7">
        <v>1.14373945615189E-4</v>
      </c>
      <c r="C5115" s="7">
        <v>0</v>
      </c>
    </row>
    <row r="5116" spans="2:3" x14ac:dyDescent="0.2">
      <c r="B5116" s="7">
        <v>0</v>
      </c>
      <c r="C5116" s="7">
        <v>7.28713592785735E-5</v>
      </c>
    </row>
    <row r="5117" spans="2:3" x14ac:dyDescent="0.2">
      <c r="B5117" s="7">
        <v>0</v>
      </c>
      <c r="C5117" s="7">
        <v>2.2772299774554202E-6</v>
      </c>
    </row>
    <row r="5118" spans="2:3" x14ac:dyDescent="0.2">
      <c r="B5118" s="7">
        <v>0</v>
      </c>
      <c r="C5118" s="7">
        <v>6.1485209391296401E-5</v>
      </c>
    </row>
    <row r="5119" spans="2:3" x14ac:dyDescent="0.2">
      <c r="B5119" s="7">
        <v>6.4335344408543703E-5</v>
      </c>
      <c r="C5119" s="7">
        <v>0</v>
      </c>
    </row>
    <row r="5120" spans="2:3" x14ac:dyDescent="0.2">
      <c r="B5120" s="7">
        <v>0</v>
      </c>
      <c r="C5120" s="7">
        <v>3.4158449661831398E-5</v>
      </c>
    </row>
    <row r="5121" spans="2:3" x14ac:dyDescent="0.2">
      <c r="B5121" s="7">
        <v>0</v>
      </c>
      <c r="C5121" s="7">
        <v>2.2772299774554202E-6</v>
      </c>
    </row>
    <row r="5122" spans="2:3" x14ac:dyDescent="0.2">
      <c r="B5122" s="7">
        <v>0</v>
      </c>
      <c r="C5122" s="7">
        <v>2.2772299774554202E-6</v>
      </c>
    </row>
    <row r="5123" spans="2:3" x14ac:dyDescent="0.2">
      <c r="B5123" s="7">
        <v>2.1445114802847901E-5</v>
      </c>
      <c r="C5123" s="7">
        <v>5.2376289481474702E-5</v>
      </c>
    </row>
    <row r="5124" spans="2:3" x14ac:dyDescent="0.2">
      <c r="B5124" s="7">
        <v>1.6679533735548401E-5</v>
      </c>
      <c r="C5124" s="7">
        <v>0</v>
      </c>
    </row>
    <row r="5125" spans="2:3" x14ac:dyDescent="0.2">
      <c r="B5125" s="7">
        <v>0</v>
      </c>
      <c r="C5125" s="7">
        <v>3.4158449661831398E-5</v>
      </c>
    </row>
    <row r="5126" spans="2:3" x14ac:dyDescent="0.2">
      <c r="B5126" s="7">
        <v>0</v>
      </c>
      <c r="C5126" s="7">
        <v>7.0594129301118093E-5</v>
      </c>
    </row>
    <row r="5127" spans="2:3" x14ac:dyDescent="0.2">
      <c r="B5127" s="7">
        <v>1.19139526682488E-5</v>
      </c>
      <c r="C5127" s="7">
        <v>3.4158449661831398E-5</v>
      </c>
    </row>
    <row r="5128" spans="2:3" x14ac:dyDescent="0.2">
      <c r="B5128" s="7">
        <v>0</v>
      </c>
      <c r="C5128" s="7">
        <v>2.2772299774554202E-6</v>
      </c>
    </row>
    <row r="5129" spans="2:3" x14ac:dyDescent="0.2">
      <c r="B5129" s="7">
        <v>2.3827905336497701E-6</v>
      </c>
      <c r="C5129" s="7">
        <v>0</v>
      </c>
    </row>
    <row r="5130" spans="2:3" x14ac:dyDescent="0.2">
      <c r="B5130" s="7">
        <v>4.05074390720461E-5</v>
      </c>
      <c r="C5130" s="7">
        <v>5.4653519458930203E-5</v>
      </c>
    </row>
    <row r="5131" spans="2:3" x14ac:dyDescent="0.2">
      <c r="B5131" s="7">
        <v>0</v>
      </c>
      <c r="C5131" s="7">
        <v>5.6930749436385602E-5</v>
      </c>
    </row>
    <row r="5132" spans="2:3" x14ac:dyDescent="0.2">
      <c r="B5132" s="7">
        <v>0</v>
      </c>
      <c r="C5132" s="7">
        <v>5.0099059504019302E-5</v>
      </c>
    </row>
    <row r="5133" spans="2:3" x14ac:dyDescent="0.2">
      <c r="B5133" s="7">
        <v>6.9100925475843299E-5</v>
      </c>
      <c r="C5133" s="7">
        <v>2.7326759729465101E-5</v>
      </c>
    </row>
    <row r="5134" spans="2:3" x14ac:dyDescent="0.2">
      <c r="B5134" s="7">
        <v>1.90623242691981E-5</v>
      </c>
      <c r="C5134" s="7">
        <v>1.8217839819643399E-5</v>
      </c>
    </row>
    <row r="5135" spans="2:3" x14ac:dyDescent="0.2">
      <c r="B5135" s="7">
        <v>4.52730201393456E-5</v>
      </c>
      <c r="C5135" s="7">
        <v>0</v>
      </c>
    </row>
    <row r="5136" spans="2:3" x14ac:dyDescent="0.2">
      <c r="B5136" s="7">
        <v>2.3827905336497701E-6</v>
      </c>
      <c r="C5136" s="7">
        <v>0</v>
      </c>
    </row>
    <row r="5137" spans="2:3" x14ac:dyDescent="0.2">
      <c r="B5137" s="7">
        <v>4.52730201393456E-5</v>
      </c>
      <c r="C5137" s="7">
        <v>0</v>
      </c>
    </row>
    <row r="5138" spans="2:3" x14ac:dyDescent="0.2">
      <c r="B5138" s="7">
        <v>0</v>
      </c>
      <c r="C5138" s="7">
        <v>2.2772299774554202E-6</v>
      </c>
    </row>
    <row r="5139" spans="2:3" x14ac:dyDescent="0.2">
      <c r="B5139" s="7">
        <v>0</v>
      </c>
      <c r="C5139" s="7">
        <v>1.8217839819643399E-5</v>
      </c>
    </row>
    <row r="5140" spans="2:3" x14ac:dyDescent="0.2">
      <c r="B5140" s="7">
        <v>1.19139526682488E-5</v>
      </c>
      <c r="C5140" s="7">
        <v>0</v>
      </c>
    </row>
    <row r="5141" spans="2:3" x14ac:dyDescent="0.2">
      <c r="B5141" s="7">
        <v>1.4058464148533601E-4</v>
      </c>
      <c r="C5141" s="7">
        <v>0</v>
      </c>
    </row>
    <row r="5142" spans="2:3" x14ac:dyDescent="0.2">
      <c r="B5142" s="7">
        <v>0</v>
      </c>
      <c r="C5142" s="7">
        <v>6.3762439368751793E-5</v>
      </c>
    </row>
    <row r="5143" spans="2:3" x14ac:dyDescent="0.2">
      <c r="B5143" s="7">
        <v>3.0976276937446997E-5</v>
      </c>
      <c r="C5143" s="7">
        <v>0</v>
      </c>
    </row>
    <row r="5144" spans="2:3" x14ac:dyDescent="0.2">
      <c r="B5144" s="7">
        <v>3.3359067471096801E-5</v>
      </c>
      <c r="C5144" s="7">
        <v>0</v>
      </c>
    </row>
    <row r="5145" spans="2:3" x14ac:dyDescent="0.2">
      <c r="B5145" s="7">
        <v>2.3827905336497701E-6</v>
      </c>
      <c r="C5145" s="7">
        <v>0</v>
      </c>
    </row>
    <row r="5146" spans="2:3" x14ac:dyDescent="0.2">
      <c r="B5146" s="7">
        <v>0</v>
      </c>
      <c r="C5146" s="7">
        <v>3.1881219684375897E-5</v>
      </c>
    </row>
    <row r="5147" spans="2:3" x14ac:dyDescent="0.2">
      <c r="B5147" s="7">
        <v>3.8124648538396302E-5</v>
      </c>
      <c r="C5147" s="7">
        <v>0</v>
      </c>
    </row>
    <row r="5148" spans="2:3" x14ac:dyDescent="0.2">
      <c r="B5148" s="7">
        <v>4.2890229605695802E-5</v>
      </c>
      <c r="C5148" s="7">
        <v>3.1881219684375897E-5</v>
      </c>
    </row>
    <row r="5149" spans="2:3" x14ac:dyDescent="0.2">
      <c r="B5149" s="7">
        <v>1.97056777132836E-3</v>
      </c>
      <c r="C5149" s="7">
        <v>1.70564525311411E-3</v>
      </c>
    </row>
    <row r="5150" spans="2:3" x14ac:dyDescent="0.2">
      <c r="B5150" s="7">
        <v>3.0976276937446997E-5</v>
      </c>
      <c r="C5150" s="7">
        <v>0</v>
      </c>
    </row>
    <row r="5151" spans="2:3" x14ac:dyDescent="0.2">
      <c r="B5151" s="7">
        <v>0</v>
      </c>
      <c r="C5151" s="7">
        <v>4.0990139594197603E-5</v>
      </c>
    </row>
    <row r="5152" spans="2:3" x14ac:dyDescent="0.2">
      <c r="B5152" s="7">
        <v>2.3827905336497701E-6</v>
      </c>
      <c r="C5152" s="7">
        <v>0</v>
      </c>
    </row>
    <row r="5153" spans="2:3" x14ac:dyDescent="0.2">
      <c r="B5153" s="7">
        <v>2.3827905336497701E-6</v>
      </c>
      <c r="C5153" s="7">
        <v>0</v>
      </c>
    </row>
    <row r="5154" spans="2:3" x14ac:dyDescent="0.2">
      <c r="B5154" s="7">
        <v>7.3866506543142799E-5</v>
      </c>
      <c r="C5154" s="7">
        <v>5.2376289481474702E-5</v>
      </c>
    </row>
    <row r="5155" spans="2:3" x14ac:dyDescent="0.2">
      <c r="B5155" s="7">
        <v>1.90623242691981E-5</v>
      </c>
      <c r="C5155" s="7">
        <v>0</v>
      </c>
    </row>
    <row r="5156" spans="2:3" x14ac:dyDescent="0.2">
      <c r="B5156" s="7">
        <v>2.3827905336497701E-6</v>
      </c>
      <c r="C5156" s="7">
        <v>0</v>
      </c>
    </row>
    <row r="5157" spans="2:3" x14ac:dyDescent="0.2">
      <c r="B5157" s="7">
        <v>0</v>
      </c>
      <c r="C5157" s="7">
        <v>7.5148589256029001E-5</v>
      </c>
    </row>
    <row r="5158" spans="2:3" x14ac:dyDescent="0.2">
      <c r="B5158" s="7">
        <v>1.4296743201898599E-4</v>
      </c>
      <c r="C5158" s="7">
        <v>1.2297041878259299E-4</v>
      </c>
    </row>
    <row r="5159" spans="2:3" x14ac:dyDescent="0.2">
      <c r="B5159" s="7">
        <v>0</v>
      </c>
      <c r="C5159" s="7">
        <v>4.5544599549108497E-6</v>
      </c>
    </row>
    <row r="5160" spans="2:3" x14ac:dyDescent="0.2">
      <c r="B5160" s="7">
        <v>2.3827905336497701E-6</v>
      </c>
      <c r="C5160" s="7">
        <v>0</v>
      </c>
    </row>
    <row r="5161" spans="2:3" x14ac:dyDescent="0.2">
      <c r="B5161" s="7">
        <v>2.3827905336497699E-5</v>
      </c>
      <c r="C5161" s="7">
        <v>6.6039669346207295E-5</v>
      </c>
    </row>
    <row r="5162" spans="2:3" x14ac:dyDescent="0.2">
      <c r="B5162" s="7">
        <v>0</v>
      </c>
      <c r="C5162" s="7">
        <v>2.2772299774554202E-6</v>
      </c>
    </row>
    <row r="5163" spans="2:3" x14ac:dyDescent="0.2">
      <c r="B5163" s="7">
        <v>6.9100925475843299E-5</v>
      </c>
      <c r="C5163" s="7">
        <v>1.8217839819643399E-5</v>
      </c>
    </row>
    <row r="5164" spans="2:3" x14ac:dyDescent="0.2">
      <c r="B5164" s="7">
        <v>0</v>
      </c>
      <c r="C5164" s="7">
        <v>3.4158449661831398E-5</v>
      </c>
    </row>
    <row r="5165" spans="2:3" x14ac:dyDescent="0.2">
      <c r="B5165" s="7">
        <v>0</v>
      </c>
      <c r="C5165" s="7">
        <v>8.4257509165850707E-5</v>
      </c>
    </row>
    <row r="5166" spans="2:3" x14ac:dyDescent="0.2">
      <c r="B5166" s="7">
        <v>0</v>
      </c>
      <c r="C5166" s="7">
        <v>1.5712886844442399E-4</v>
      </c>
    </row>
    <row r="5167" spans="2:3" x14ac:dyDescent="0.2">
      <c r="B5167" s="7">
        <v>3.5741858004746497E-5</v>
      </c>
      <c r="C5167" s="7">
        <v>0</v>
      </c>
    </row>
    <row r="5168" spans="2:3" x14ac:dyDescent="0.2">
      <c r="B5168" s="7">
        <v>0</v>
      </c>
      <c r="C5168" s="7">
        <v>4.5544599549108503E-5</v>
      </c>
    </row>
    <row r="5169" spans="2:3" x14ac:dyDescent="0.2">
      <c r="B5169" s="7">
        <v>0</v>
      </c>
      <c r="C5169" s="7">
        <v>6.8316899323662702E-6</v>
      </c>
    </row>
    <row r="5170" spans="2:3" x14ac:dyDescent="0.2">
      <c r="B5170" s="7">
        <v>0</v>
      </c>
      <c r="C5170" s="7">
        <v>1.8217839819643399E-5</v>
      </c>
    </row>
    <row r="5171" spans="2:3" x14ac:dyDescent="0.2">
      <c r="B5171" s="7">
        <v>0</v>
      </c>
      <c r="C5171" s="7">
        <v>7.5148589256029001E-5</v>
      </c>
    </row>
    <row r="5172" spans="2:3" x14ac:dyDescent="0.2">
      <c r="B5172" s="7">
        <v>0</v>
      </c>
      <c r="C5172" s="7">
        <v>2.9603989706920501E-5</v>
      </c>
    </row>
    <row r="5173" spans="2:3" x14ac:dyDescent="0.2">
      <c r="B5173" s="7">
        <v>0</v>
      </c>
      <c r="C5173" s="7">
        <v>2.0495069797098801E-5</v>
      </c>
    </row>
    <row r="5174" spans="2:3" x14ac:dyDescent="0.2">
      <c r="B5174" s="7">
        <v>0</v>
      </c>
      <c r="C5174" s="7">
        <v>4.5544599549108497E-6</v>
      </c>
    </row>
    <row r="5175" spans="2:3" x14ac:dyDescent="0.2">
      <c r="B5175" s="7">
        <v>5.2421391740294898E-5</v>
      </c>
      <c r="C5175" s="7">
        <v>7.7425819233484393E-5</v>
      </c>
    </row>
    <row r="5176" spans="2:3" x14ac:dyDescent="0.2">
      <c r="B5176" s="7">
        <v>2.1445114802847901E-5</v>
      </c>
      <c r="C5176" s="7">
        <v>0</v>
      </c>
    </row>
    <row r="5177" spans="2:3" x14ac:dyDescent="0.2">
      <c r="B5177" s="7">
        <v>2.3827905336497701E-6</v>
      </c>
      <c r="C5177" s="7">
        <v>0</v>
      </c>
    </row>
    <row r="5178" spans="2:3" x14ac:dyDescent="0.2">
      <c r="B5178" s="7">
        <v>2.3827905336497701E-6</v>
      </c>
      <c r="C5178" s="7">
        <v>0</v>
      </c>
    </row>
    <row r="5179" spans="2:3" x14ac:dyDescent="0.2">
      <c r="B5179" s="7">
        <v>3.5741858004746497E-5</v>
      </c>
      <c r="C5179" s="7">
        <v>0</v>
      </c>
    </row>
    <row r="5180" spans="2:3" x14ac:dyDescent="0.2">
      <c r="B5180" s="7">
        <v>4.52730201393456E-5</v>
      </c>
      <c r="C5180" s="7">
        <v>0</v>
      </c>
    </row>
    <row r="5181" spans="2:3" x14ac:dyDescent="0.2">
      <c r="B5181" s="7">
        <v>2.3827905336497701E-6</v>
      </c>
      <c r="C5181" s="7">
        <v>0</v>
      </c>
    </row>
    <row r="5182" spans="2:3" x14ac:dyDescent="0.2">
      <c r="B5182" s="7">
        <v>0</v>
      </c>
      <c r="C5182" s="7">
        <v>2.9603989706920501E-5</v>
      </c>
    </row>
    <row r="5183" spans="2:3" x14ac:dyDescent="0.2">
      <c r="B5183" s="7">
        <v>0</v>
      </c>
      <c r="C5183" s="7">
        <v>4.5544599549108497E-6</v>
      </c>
    </row>
    <row r="5184" spans="2:3" x14ac:dyDescent="0.2">
      <c r="B5184" s="7">
        <v>0</v>
      </c>
      <c r="C5184" s="7">
        <v>8.4257509165850707E-5</v>
      </c>
    </row>
    <row r="5185" spans="2:3" x14ac:dyDescent="0.2">
      <c r="B5185" s="7">
        <v>3.3597346524461702E-4</v>
      </c>
      <c r="C5185" s="7">
        <v>2.96039897069205E-4</v>
      </c>
    </row>
    <row r="5186" spans="2:3" x14ac:dyDescent="0.2">
      <c r="B5186" s="7">
        <v>6.9100925475843299E-5</v>
      </c>
      <c r="C5186" s="7">
        <v>0</v>
      </c>
    </row>
    <row r="5187" spans="2:3" x14ac:dyDescent="0.2">
      <c r="B5187" s="7">
        <v>0</v>
      </c>
      <c r="C5187" s="7">
        <v>2.2772299774554202E-6</v>
      </c>
    </row>
    <row r="5188" spans="2:3" x14ac:dyDescent="0.2">
      <c r="B5188" s="7">
        <v>4.1460555285505998E-4</v>
      </c>
      <c r="C5188" s="7">
        <v>4.8732721517546102E-4</v>
      </c>
    </row>
    <row r="5189" spans="2:3" x14ac:dyDescent="0.2">
      <c r="B5189" s="7">
        <v>0</v>
      </c>
      <c r="C5189" s="7">
        <v>5.2376289481474702E-5</v>
      </c>
    </row>
    <row r="5190" spans="2:3" x14ac:dyDescent="0.2">
      <c r="B5190" s="7">
        <v>0</v>
      </c>
      <c r="C5190" s="7">
        <v>2.2772299774554202E-6</v>
      </c>
    </row>
    <row r="5191" spans="2:3" x14ac:dyDescent="0.2">
      <c r="B5191" s="7">
        <v>0</v>
      </c>
      <c r="C5191" s="7">
        <v>1.5940609842187999E-5</v>
      </c>
    </row>
    <row r="5192" spans="2:3" x14ac:dyDescent="0.2">
      <c r="B5192" s="7">
        <v>0</v>
      </c>
      <c r="C5192" s="7">
        <v>2.2772299774554202E-6</v>
      </c>
    </row>
    <row r="5193" spans="2:3" x14ac:dyDescent="0.2">
      <c r="B5193" s="7">
        <v>0</v>
      </c>
      <c r="C5193" s="7">
        <v>2.2772299774554202E-6</v>
      </c>
    </row>
    <row r="5194" spans="2:3" x14ac:dyDescent="0.2">
      <c r="B5194" s="7">
        <v>0</v>
      </c>
      <c r="C5194" s="7">
        <v>2.5049529752009699E-5</v>
      </c>
    </row>
    <row r="5195" spans="2:3" x14ac:dyDescent="0.2">
      <c r="B5195" s="7">
        <v>2.3827905336497701E-6</v>
      </c>
      <c r="C5195" s="7">
        <v>0</v>
      </c>
    </row>
    <row r="5196" spans="2:3" x14ac:dyDescent="0.2">
      <c r="B5196" s="7">
        <v>2.3827905336497701E-6</v>
      </c>
      <c r="C5196" s="7">
        <v>0</v>
      </c>
    </row>
    <row r="5197" spans="2:3" x14ac:dyDescent="0.2">
      <c r="B5197" s="7">
        <v>6.2667391034988901E-4</v>
      </c>
      <c r="C5197" s="7">
        <v>7.7653542231229903E-4</v>
      </c>
    </row>
    <row r="5198" spans="2:3" x14ac:dyDescent="0.2">
      <c r="B5198" s="7">
        <v>0</v>
      </c>
      <c r="C5198" s="7">
        <v>2.2772299774554202E-6</v>
      </c>
    </row>
    <row r="5199" spans="2:3" x14ac:dyDescent="0.2">
      <c r="B5199" s="7">
        <v>0</v>
      </c>
      <c r="C5199" s="7">
        <v>5.6930749436385602E-5</v>
      </c>
    </row>
    <row r="5200" spans="2:3" x14ac:dyDescent="0.2">
      <c r="B5200" s="7">
        <v>5.2421391740294898E-5</v>
      </c>
      <c r="C5200" s="7">
        <v>0</v>
      </c>
    </row>
    <row r="5201" spans="2:3" x14ac:dyDescent="0.2">
      <c r="B5201" s="7">
        <v>0</v>
      </c>
      <c r="C5201" s="7">
        <v>3.8712909616742197E-5</v>
      </c>
    </row>
    <row r="5202" spans="2:3" x14ac:dyDescent="0.2">
      <c r="B5202" s="7">
        <v>1.3534250231130699E-3</v>
      </c>
      <c r="C5202" s="7">
        <v>8.8811969120761495E-4</v>
      </c>
    </row>
    <row r="5203" spans="2:3" x14ac:dyDescent="0.2">
      <c r="B5203" s="7">
        <v>0</v>
      </c>
      <c r="C5203" s="7">
        <v>5.4653519458930203E-5</v>
      </c>
    </row>
    <row r="5204" spans="2:3" x14ac:dyDescent="0.2">
      <c r="B5204" s="7">
        <v>3.3359067471096801E-5</v>
      </c>
      <c r="C5204" s="7">
        <v>0</v>
      </c>
    </row>
    <row r="5205" spans="2:3" x14ac:dyDescent="0.2">
      <c r="B5205" s="7">
        <v>3.0976276937446997E-5</v>
      </c>
      <c r="C5205" s="7">
        <v>0</v>
      </c>
    </row>
    <row r="5206" spans="2:3" x14ac:dyDescent="0.2">
      <c r="B5206" s="7">
        <v>0</v>
      </c>
      <c r="C5206" s="7">
        <v>4.0990139594197603E-5</v>
      </c>
    </row>
    <row r="5207" spans="2:3" x14ac:dyDescent="0.2">
      <c r="B5207" s="7">
        <v>0</v>
      </c>
      <c r="C5207" s="7">
        <v>2.2772299774554202E-6</v>
      </c>
    </row>
    <row r="5208" spans="2:3" x14ac:dyDescent="0.2">
      <c r="B5208" s="7">
        <v>5.4804182273944703E-5</v>
      </c>
      <c r="C5208" s="7">
        <v>2.9603989706920501E-5</v>
      </c>
    </row>
    <row r="5209" spans="2:3" x14ac:dyDescent="0.2">
      <c r="B5209" s="7">
        <v>9.7694411879640505E-5</v>
      </c>
      <c r="C5209" s="7">
        <v>0</v>
      </c>
    </row>
    <row r="5210" spans="2:3" x14ac:dyDescent="0.2">
      <c r="B5210" s="7">
        <v>9.53116213459907E-5</v>
      </c>
      <c r="C5210" s="7">
        <v>1.41188258602236E-4</v>
      </c>
    </row>
    <row r="5211" spans="2:3" x14ac:dyDescent="0.2">
      <c r="B5211" s="7">
        <v>0</v>
      </c>
      <c r="C5211" s="7">
        <v>1.8217839819643399E-5</v>
      </c>
    </row>
    <row r="5212" spans="2:3" x14ac:dyDescent="0.2">
      <c r="B5212" s="7">
        <v>0</v>
      </c>
      <c r="C5212" s="7">
        <v>2.2772299774554202E-6</v>
      </c>
    </row>
    <row r="5213" spans="2:3" x14ac:dyDescent="0.2">
      <c r="B5213" s="7">
        <v>2.3827905336497701E-6</v>
      </c>
      <c r="C5213" s="7">
        <v>0</v>
      </c>
    </row>
    <row r="5214" spans="2:3" x14ac:dyDescent="0.2">
      <c r="B5214" s="7">
        <v>3.8124648538396302E-5</v>
      </c>
      <c r="C5214" s="7">
        <v>0</v>
      </c>
    </row>
    <row r="5215" spans="2:3" x14ac:dyDescent="0.2">
      <c r="B5215" s="7">
        <v>2.8593486403797199E-5</v>
      </c>
      <c r="C5215" s="7">
        <v>0</v>
      </c>
    </row>
    <row r="5216" spans="2:3" x14ac:dyDescent="0.2">
      <c r="B5216" s="7">
        <v>3.0976276937446997E-5</v>
      </c>
      <c r="C5216" s="7">
        <v>6.3762439368751793E-5</v>
      </c>
    </row>
    <row r="5217" spans="2:3" x14ac:dyDescent="0.2">
      <c r="B5217" s="7">
        <v>2.8593486403797199E-5</v>
      </c>
      <c r="C5217" s="7">
        <v>0</v>
      </c>
    </row>
    <row r="5218" spans="2:3" x14ac:dyDescent="0.2">
      <c r="B5218" s="7">
        <v>1.9062324269198099E-4</v>
      </c>
      <c r="C5218" s="7">
        <v>1.8673285815134499E-4</v>
      </c>
    </row>
    <row r="5219" spans="2:3" x14ac:dyDescent="0.2">
      <c r="B5219" s="7">
        <v>2.5019300603322601E-4</v>
      </c>
      <c r="C5219" s="7">
        <v>0</v>
      </c>
    </row>
    <row r="5220" spans="2:3" x14ac:dyDescent="0.2">
      <c r="B5220" s="7">
        <v>0</v>
      </c>
      <c r="C5220" s="7">
        <v>6.1485209391296401E-5</v>
      </c>
    </row>
    <row r="5221" spans="2:3" x14ac:dyDescent="0.2">
      <c r="B5221" s="7">
        <v>2.3827905336497701E-6</v>
      </c>
      <c r="C5221" s="7">
        <v>0</v>
      </c>
    </row>
    <row r="5222" spans="2:3" x14ac:dyDescent="0.2">
      <c r="B5222" s="7">
        <v>5.7186972807594399E-5</v>
      </c>
      <c r="C5222" s="7">
        <v>0</v>
      </c>
    </row>
    <row r="5223" spans="2:3" x14ac:dyDescent="0.2">
      <c r="B5223" s="7">
        <v>0</v>
      </c>
      <c r="C5223" s="7">
        <v>6.8316899323662701E-5</v>
      </c>
    </row>
    <row r="5224" spans="2:3" x14ac:dyDescent="0.2">
      <c r="B5224" s="7">
        <v>0</v>
      </c>
      <c r="C5224" s="7">
        <v>3.4158449661831398E-5</v>
      </c>
    </row>
    <row r="5225" spans="2:3" x14ac:dyDescent="0.2">
      <c r="B5225" s="7">
        <v>0</v>
      </c>
      <c r="C5225" s="7">
        <v>4.3267369571653002E-5</v>
      </c>
    </row>
    <row r="5226" spans="2:3" x14ac:dyDescent="0.2">
      <c r="B5226" s="7">
        <v>2.3827905336497701E-6</v>
      </c>
      <c r="C5226" s="7">
        <v>0</v>
      </c>
    </row>
    <row r="5227" spans="2:3" x14ac:dyDescent="0.2">
      <c r="B5227" s="7">
        <v>0</v>
      </c>
      <c r="C5227" s="7">
        <v>9.5643659053127805E-5</v>
      </c>
    </row>
    <row r="5228" spans="2:3" x14ac:dyDescent="0.2">
      <c r="B5228" s="7">
        <v>4.7655810672995403E-6</v>
      </c>
      <c r="C5228" s="7">
        <v>2.7326759729465101E-5</v>
      </c>
    </row>
    <row r="5229" spans="2:3" x14ac:dyDescent="0.2">
      <c r="B5229" s="7">
        <v>0</v>
      </c>
      <c r="C5229" s="7">
        <v>9.1089199098216908E-6</v>
      </c>
    </row>
    <row r="5230" spans="2:3" x14ac:dyDescent="0.2">
      <c r="B5230" s="7">
        <v>0</v>
      </c>
      <c r="C5230" s="7">
        <v>4.3267369571653002E-5</v>
      </c>
    </row>
    <row r="5231" spans="2:3" x14ac:dyDescent="0.2">
      <c r="B5231" s="7">
        <v>9.53116213459907E-5</v>
      </c>
      <c r="C5231" s="7">
        <v>3.4158449661831398E-5</v>
      </c>
    </row>
    <row r="5232" spans="2:3" x14ac:dyDescent="0.2">
      <c r="B5232" s="7">
        <v>7.86320876104423E-5</v>
      </c>
      <c r="C5232" s="7">
        <v>0</v>
      </c>
    </row>
    <row r="5233" spans="2:3" x14ac:dyDescent="0.2">
      <c r="B5233" s="7">
        <v>2.3827905336497701E-6</v>
      </c>
      <c r="C5233" s="7">
        <v>4.0990139594197603E-5</v>
      </c>
    </row>
    <row r="5234" spans="2:3" x14ac:dyDescent="0.2">
      <c r="B5234" s="7">
        <v>1.6679533735548401E-5</v>
      </c>
      <c r="C5234" s="7">
        <v>0</v>
      </c>
    </row>
    <row r="5235" spans="2:3" x14ac:dyDescent="0.2">
      <c r="B5235" s="7">
        <v>3.28825093643668E-4</v>
      </c>
      <c r="C5235" s="7">
        <v>3.5297064650559101E-4</v>
      </c>
    </row>
    <row r="5236" spans="2:3" x14ac:dyDescent="0.2">
      <c r="B5236" s="7">
        <v>5.4804182273944703E-5</v>
      </c>
      <c r="C5236" s="7">
        <v>0</v>
      </c>
    </row>
    <row r="5237" spans="2:3" x14ac:dyDescent="0.2">
      <c r="B5237" s="7">
        <v>2.6210695870147402E-5</v>
      </c>
      <c r="C5237" s="7">
        <v>0</v>
      </c>
    </row>
    <row r="5238" spans="2:3" x14ac:dyDescent="0.2">
      <c r="B5238" s="7">
        <v>2.3827905336497701E-6</v>
      </c>
      <c r="C5238" s="7">
        <v>0</v>
      </c>
    </row>
    <row r="5239" spans="2:3" x14ac:dyDescent="0.2">
      <c r="B5239" s="7">
        <v>0</v>
      </c>
      <c r="C5239" s="7">
        <v>6.6039669346207295E-5</v>
      </c>
    </row>
    <row r="5240" spans="2:3" x14ac:dyDescent="0.2">
      <c r="B5240" s="7">
        <v>0</v>
      </c>
      <c r="C5240" s="7">
        <v>6.8316899323662702E-6</v>
      </c>
    </row>
    <row r="5241" spans="2:3" x14ac:dyDescent="0.2">
      <c r="B5241" s="7">
        <v>2.8593486403797199E-5</v>
      </c>
      <c r="C5241" s="7">
        <v>0</v>
      </c>
    </row>
    <row r="5242" spans="2:3" x14ac:dyDescent="0.2">
      <c r="B5242" s="7">
        <v>2.3827905336497701E-6</v>
      </c>
      <c r="C5242" s="7">
        <v>0</v>
      </c>
    </row>
    <row r="5243" spans="2:3" x14ac:dyDescent="0.2">
      <c r="B5243" s="7">
        <v>2.1445114802847901E-5</v>
      </c>
      <c r="C5243" s="7">
        <v>3.1881219684375897E-5</v>
      </c>
    </row>
    <row r="5244" spans="2:3" x14ac:dyDescent="0.2">
      <c r="B5244" s="7">
        <v>0</v>
      </c>
      <c r="C5244" s="7">
        <v>4.0990139594197603E-5</v>
      </c>
    </row>
    <row r="5245" spans="2:3" x14ac:dyDescent="0.2">
      <c r="B5245" s="7">
        <v>3.4669602264604102E-3</v>
      </c>
      <c r="C5245" s="7">
        <v>2.6871313733974E-3</v>
      </c>
    </row>
    <row r="5246" spans="2:3" x14ac:dyDescent="0.2">
      <c r="B5246" s="7">
        <v>5.00386012066451E-5</v>
      </c>
      <c r="C5246" s="7">
        <v>0</v>
      </c>
    </row>
    <row r="5247" spans="2:3" x14ac:dyDescent="0.2">
      <c r="B5247" s="7">
        <v>2.3827905336497701E-6</v>
      </c>
      <c r="C5247" s="7">
        <v>0</v>
      </c>
    </row>
    <row r="5248" spans="2:3" x14ac:dyDescent="0.2">
      <c r="B5248" s="7">
        <v>1.0245999294694001E-4</v>
      </c>
      <c r="C5248" s="7">
        <v>0</v>
      </c>
    </row>
    <row r="5249" spans="2:3" x14ac:dyDescent="0.2">
      <c r="B5249" s="7">
        <v>1.0007720241329E-4</v>
      </c>
      <c r="C5249" s="7">
        <v>0</v>
      </c>
    </row>
    <row r="5250" spans="2:3" x14ac:dyDescent="0.2">
      <c r="B5250" s="7">
        <v>2.3827905336497701E-6</v>
      </c>
      <c r="C5250" s="7">
        <v>0</v>
      </c>
    </row>
    <row r="5251" spans="2:3" x14ac:dyDescent="0.2">
      <c r="B5251" s="7">
        <v>0</v>
      </c>
      <c r="C5251" s="7">
        <v>2.2772299774554202E-6</v>
      </c>
    </row>
    <row r="5252" spans="2:3" x14ac:dyDescent="0.2">
      <c r="B5252" s="7">
        <v>4.52730201393456E-5</v>
      </c>
      <c r="C5252" s="7">
        <v>3.1881219684375897E-5</v>
      </c>
    </row>
    <row r="5253" spans="2:3" x14ac:dyDescent="0.2">
      <c r="B5253" s="7">
        <v>2.3827905336497701E-6</v>
      </c>
      <c r="C5253" s="7">
        <v>0</v>
      </c>
    </row>
    <row r="5254" spans="2:3" x14ac:dyDescent="0.2">
      <c r="B5254" s="7">
        <v>2.3827905336497701E-6</v>
      </c>
      <c r="C5254" s="7">
        <v>0</v>
      </c>
    </row>
    <row r="5255" spans="2:3" x14ac:dyDescent="0.2">
      <c r="B5255" s="7">
        <v>2.3827905336497701E-6</v>
      </c>
      <c r="C5255" s="7">
        <v>0</v>
      </c>
    </row>
    <row r="5256" spans="2:3" x14ac:dyDescent="0.2">
      <c r="B5256" s="7">
        <v>3.5741858004746497E-5</v>
      </c>
      <c r="C5256" s="7">
        <v>2.1405961788081E-4</v>
      </c>
    </row>
    <row r="5257" spans="2:3" x14ac:dyDescent="0.2">
      <c r="B5257" s="7">
        <v>2.9070044510527199E-4</v>
      </c>
      <c r="C5257" s="7">
        <v>2.8465374718192798E-4</v>
      </c>
    </row>
    <row r="5258" spans="2:3" x14ac:dyDescent="0.2">
      <c r="B5258" s="7">
        <v>5.9569763341244203E-5</v>
      </c>
      <c r="C5258" s="7">
        <v>0</v>
      </c>
    </row>
    <row r="5259" spans="2:3" x14ac:dyDescent="0.2">
      <c r="B5259" s="7">
        <v>2.3827905336497701E-6</v>
      </c>
      <c r="C5259" s="7">
        <v>0</v>
      </c>
    </row>
    <row r="5260" spans="2:3" x14ac:dyDescent="0.2">
      <c r="B5260" s="7">
        <v>4.7655810672995403E-6</v>
      </c>
      <c r="C5260" s="7">
        <v>0</v>
      </c>
    </row>
    <row r="5261" spans="2:3" x14ac:dyDescent="0.2">
      <c r="B5261" s="7">
        <v>0</v>
      </c>
      <c r="C5261" s="7">
        <v>1.00198119008039E-4</v>
      </c>
    </row>
    <row r="5262" spans="2:3" x14ac:dyDescent="0.2">
      <c r="B5262" s="7">
        <v>0</v>
      </c>
      <c r="C5262" s="7">
        <v>4.5544599549108497E-6</v>
      </c>
    </row>
    <row r="5263" spans="2:3" x14ac:dyDescent="0.2">
      <c r="B5263" s="7">
        <v>0</v>
      </c>
      <c r="C5263" s="7">
        <v>2.2772299774554202E-6</v>
      </c>
    </row>
    <row r="5264" spans="2:3" x14ac:dyDescent="0.2">
      <c r="B5264" s="7">
        <v>5.0276880260010097E-4</v>
      </c>
      <c r="C5264" s="7">
        <v>6.4673331359733997E-4</v>
      </c>
    </row>
    <row r="5265" spans="2:3" x14ac:dyDescent="0.2">
      <c r="B5265" s="7">
        <v>2.3827905336497701E-6</v>
      </c>
      <c r="C5265" s="7">
        <v>0</v>
      </c>
    </row>
    <row r="5266" spans="2:3" x14ac:dyDescent="0.2">
      <c r="B5266" s="7">
        <v>0</v>
      </c>
      <c r="C5266" s="7">
        <v>7.0594129301118093E-5</v>
      </c>
    </row>
    <row r="5267" spans="2:3" x14ac:dyDescent="0.2">
      <c r="B5267" s="7">
        <v>0</v>
      </c>
      <c r="C5267" s="7">
        <v>4.5544599549108497E-6</v>
      </c>
    </row>
    <row r="5268" spans="2:3" x14ac:dyDescent="0.2">
      <c r="B5268" s="7">
        <v>2.3827905336497701E-6</v>
      </c>
      <c r="C5268" s="7">
        <v>0</v>
      </c>
    </row>
    <row r="5269" spans="2:3" x14ac:dyDescent="0.2">
      <c r="B5269" s="7">
        <v>2.1445114802847901E-5</v>
      </c>
      <c r="C5269" s="7">
        <v>0</v>
      </c>
    </row>
    <row r="5270" spans="2:3" x14ac:dyDescent="0.2">
      <c r="B5270" s="7">
        <v>2.3827905336497701E-6</v>
      </c>
      <c r="C5270" s="7">
        <v>0</v>
      </c>
    </row>
    <row r="5271" spans="2:3" x14ac:dyDescent="0.2">
      <c r="B5271" s="7">
        <v>3.8124648538396302E-5</v>
      </c>
      <c r="C5271" s="7">
        <v>0</v>
      </c>
    </row>
    <row r="5272" spans="2:3" x14ac:dyDescent="0.2">
      <c r="B5272" s="7">
        <v>2.3827905336497701E-6</v>
      </c>
      <c r="C5272" s="7">
        <v>0</v>
      </c>
    </row>
    <row r="5273" spans="2:3" x14ac:dyDescent="0.2">
      <c r="B5273" s="7">
        <v>7.3866506543142799E-5</v>
      </c>
      <c r="C5273" s="7">
        <v>0</v>
      </c>
    </row>
    <row r="5274" spans="2:3" x14ac:dyDescent="0.2">
      <c r="B5274" s="7">
        <v>5.7186972807594399E-5</v>
      </c>
      <c r="C5274" s="7">
        <v>9.7920889030583198E-5</v>
      </c>
    </row>
    <row r="5275" spans="2:3" x14ac:dyDescent="0.2">
      <c r="B5275" s="7">
        <v>3.0976276937446997E-5</v>
      </c>
      <c r="C5275" s="7">
        <v>0</v>
      </c>
    </row>
    <row r="5276" spans="2:3" x14ac:dyDescent="0.2">
      <c r="B5276" s="7">
        <v>6.9100925475843299E-5</v>
      </c>
      <c r="C5276" s="7">
        <v>0</v>
      </c>
    </row>
    <row r="5277" spans="2:3" x14ac:dyDescent="0.2">
      <c r="B5277" s="7">
        <v>3.0976276937446997E-5</v>
      </c>
      <c r="C5277" s="7">
        <v>0</v>
      </c>
    </row>
    <row r="5278" spans="2:3" x14ac:dyDescent="0.2">
      <c r="B5278" s="7">
        <v>2.3827905336497699E-5</v>
      </c>
      <c r="C5278" s="7">
        <v>6.8316899323662701E-5</v>
      </c>
    </row>
    <row r="5279" spans="2:3" x14ac:dyDescent="0.2">
      <c r="B5279" s="7">
        <v>2.2636510069672799E-4</v>
      </c>
      <c r="C5279" s="7">
        <v>3.1198050691139302E-4</v>
      </c>
    </row>
    <row r="5280" spans="2:3" x14ac:dyDescent="0.2">
      <c r="B5280" s="7">
        <v>0</v>
      </c>
      <c r="C5280" s="7">
        <v>4.7821829526563903E-5</v>
      </c>
    </row>
    <row r="5281" spans="2:3" x14ac:dyDescent="0.2">
      <c r="B5281" s="7">
        <v>0</v>
      </c>
      <c r="C5281" s="7">
        <v>2.2772299774554202E-6</v>
      </c>
    </row>
    <row r="5282" spans="2:3" x14ac:dyDescent="0.2">
      <c r="B5282" s="7">
        <v>0</v>
      </c>
      <c r="C5282" s="7">
        <v>4.7821829526563903E-5</v>
      </c>
    </row>
    <row r="5283" spans="2:3" x14ac:dyDescent="0.2">
      <c r="B5283" s="7">
        <v>0</v>
      </c>
      <c r="C5283" s="7">
        <v>2.2772299774554202E-6</v>
      </c>
    </row>
    <row r="5284" spans="2:3" x14ac:dyDescent="0.2">
      <c r="B5284" s="7">
        <v>0</v>
      </c>
      <c r="C5284" s="7">
        <v>3.6435679639286797E-5</v>
      </c>
    </row>
    <row r="5285" spans="2:3" x14ac:dyDescent="0.2">
      <c r="B5285" s="7">
        <v>0</v>
      </c>
      <c r="C5285" s="7">
        <v>2.2772299774554202E-6</v>
      </c>
    </row>
    <row r="5286" spans="2:3" x14ac:dyDescent="0.2">
      <c r="B5286" s="7">
        <v>4.7655810672995398E-5</v>
      </c>
      <c r="C5286" s="7">
        <v>0</v>
      </c>
    </row>
    <row r="5287" spans="2:3" x14ac:dyDescent="0.2">
      <c r="B5287" s="7">
        <v>0</v>
      </c>
      <c r="C5287" s="7">
        <v>5.0099059504019302E-5</v>
      </c>
    </row>
    <row r="5288" spans="2:3" x14ac:dyDescent="0.2">
      <c r="B5288" s="7">
        <v>0</v>
      </c>
      <c r="C5288" s="7">
        <v>1.5712886844442399E-4</v>
      </c>
    </row>
    <row r="5289" spans="2:3" x14ac:dyDescent="0.2">
      <c r="B5289" s="7">
        <v>0</v>
      </c>
      <c r="C5289" s="7">
        <v>7.9703049210939799E-5</v>
      </c>
    </row>
    <row r="5290" spans="2:3" x14ac:dyDescent="0.2">
      <c r="B5290" s="7">
        <v>0</v>
      </c>
      <c r="C5290" s="7">
        <v>4.5544599549108503E-5</v>
      </c>
    </row>
    <row r="5291" spans="2:3" x14ac:dyDescent="0.2">
      <c r="B5291" s="7">
        <v>1.14373945615189E-4</v>
      </c>
      <c r="C5291" s="7">
        <v>0</v>
      </c>
    </row>
    <row r="5292" spans="2:3" x14ac:dyDescent="0.2">
      <c r="B5292" s="7">
        <v>2.3827905336497701E-6</v>
      </c>
      <c r="C5292" s="7">
        <v>0</v>
      </c>
    </row>
    <row r="5293" spans="2:3" x14ac:dyDescent="0.2">
      <c r="B5293" s="7">
        <v>0</v>
      </c>
      <c r="C5293" s="7">
        <v>7.5148589256029001E-5</v>
      </c>
    </row>
    <row r="5294" spans="2:3" x14ac:dyDescent="0.2">
      <c r="B5294" s="7">
        <v>5.3612787007119799E-4</v>
      </c>
      <c r="C5294" s="7">
        <v>2.1633684785826501E-4</v>
      </c>
    </row>
    <row r="5295" spans="2:3" x14ac:dyDescent="0.2">
      <c r="B5295" s="7">
        <v>5.00386012066451E-5</v>
      </c>
      <c r="C5295" s="7">
        <v>0</v>
      </c>
    </row>
    <row r="5296" spans="2:3" x14ac:dyDescent="0.2">
      <c r="B5296" s="7">
        <v>0</v>
      </c>
      <c r="C5296" s="7">
        <v>4.7821829526563903E-5</v>
      </c>
    </row>
    <row r="5297" spans="2:3" x14ac:dyDescent="0.2">
      <c r="B5297" s="7">
        <v>4.05074390720461E-5</v>
      </c>
      <c r="C5297" s="7">
        <v>0</v>
      </c>
    </row>
    <row r="5298" spans="2:3" x14ac:dyDescent="0.2">
      <c r="B5298" s="7">
        <v>0</v>
      </c>
      <c r="C5298" s="7">
        <v>3.8712909616742197E-5</v>
      </c>
    </row>
    <row r="5299" spans="2:3" x14ac:dyDescent="0.2">
      <c r="B5299" s="7">
        <v>0</v>
      </c>
      <c r="C5299" s="7">
        <v>2.2772299774554202E-6</v>
      </c>
    </row>
    <row r="5300" spans="2:3" x14ac:dyDescent="0.2">
      <c r="B5300" s="7">
        <v>6.6718134942193494E-5</v>
      </c>
      <c r="C5300" s="7">
        <v>0</v>
      </c>
    </row>
    <row r="5301" spans="2:3" x14ac:dyDescent="0.2">
      <c r="B5301" s="7">
        <v>4.7655810672995398E-5</v>
      </c>
      <c r="C5301" s="7">
        <v>8.8811969120761506E-5</v>
      </c>
    </row>
    <row r="5302" spans="2:3" x14ac:dyDescent="0.2">
      <c r="B5302" s="7">
        <v>2.3827905336497701E-6</v>
      </c>
      <c r="C5302" s="7">
        <v>0</v>
      </c>
    </row>
    <row r="5303" spans="2:3" x14ac:dyDescent="0.2">
      <c r="B5303" s="7">
        <v>3.8124648538396302E-5</v>
      </c>
      <c r="C5303" s="7">
        <v>0</v>
      </c>
    </row>
    <row r="5304" spans="2:3" x14ac:dyDescent="0.2">
      <c r="B5304" s="7">
        <v>2.3827905336497701E-6</v>
      </c>
      <c r="C5304" s="7">
        <v>0</v>
      </c>
    </row>
    <row r="5305" spans="2:3" x14ac:dyDescent="0.2">
      <c r="B5305" s="7">
        <v>2.3827905336497701E-6</v>
      </c>
      <c r="C5305" s="7">
        <v>0</v>
      </c>
    </row>
    <row r="5306" spans="2:3" x14ac:dyDescent="0.2">
      <c r="B5306" s="7">
        <v>4.52730201393456E-5</v>
      </c>
      <c r="C5306" s="7">
        <v>0</v>
      </c>
    </row>
    <row r="5307" spans="2:3" x14ac:dyDescent="0.2">
      <c r="B5307" s="7">
        <v>0</v>
      </c>
      <c r="C5307" s="7">
        <v>4.7821829526563903E-5</v>
      </c>
    </row>
    <row r="5308" spans="2:3" x14ac:dyDescent="0.2">
      <c r="B5308" s="7">
        <v>0</v>
      </c>
      <c r="C5308" s="7">
        <v>1.0930703891786E-4</v>
      </c>
    </row>
    <row r="5309" spans="2:3" x14ac:dyDescent="0.2">
      <c r="B5309" s="7">
        <v>7.1483716009492995E-5</v>
      </c>
      <c r="C5309" s="7">
        <v>0</v>
      </c>
    </row>
    <row r="5310" spans="2:3" x14ac:dyDescent="0.2">
      <c r="B5310" s="7">
        <v>0</v>
      </c>
      <c r="C5310" s="7">
        <v>5.0099059504019302E-5</v>
      </c>
    </row>
    <row r="5311" spans="2:3" x14ac:dyDescent="0.2">
      <c r="B5311" s="7">
        <v>0</v>
      </c>
      <c r="C5311" s="7">
        <v>2.2772299774554202E-6</v>
      </c>
    </row>
    <row r="5312" spans="2:3" x14ac:dyDescent="0.2">
      <c r="B5312" s="7">
        <v>0</v>
      </c>
      <c r="C5312" s="7">
        <v>6.8316899323662701E-5</v>
      </c>
    </row>
    <row r="5313" spans="2:3" x14ac:dyDescent="0.2">
      <c r="B5313" s="7">
        <v>2.1445114802847901E-5</v>
      </c>
      <c r="C5313" s="7">
        <v>0</v>
      </c>
    </row>
    <row r="5314" spans="2:3" x14ac:dyDescent="0.2">
      <c r="B5314" s="7">
        <v>0</v>
      </c>
      <c r="C5314" s="7">
        <v>1.84455628173889E-4</v>
      </c>
    </row>
    <row r="5315" spans="2:3" x14ac:dyDescent="0.2">
      <c r="B5315" s="7">
        <v>2.3827905336497701E-6</v>
      </c>
      <c r="C5315" s="7">
        <v>0</v>
      </c>
    </row>
    <row r="5316" spans="2:3" x14ac:dyDescent="0.2">
      <c r="B5316" s="7">
        <v>0</v>
      </c>
      <c r="C5316" s="7">
        <v>5.6930749436385602E-5</v>
      </c>
    </row>
    <row r="5317" spans="2:3" x14ac:dyDescent="0.2">
      <c r="B5317" s="7">
        <v>2.3827905336497701E-6</v>
      </c>
      <c r="C5317" s="7">
        <v>0</v>
      </c>
    </row>
    <row r="5318" spans="2:3" x14ac:dyDescent="0.2">
      <c r="B5318" s="7">
        <v>4.05074390720461E-5</v>
      </c>
      <c r="C5318" s="7">
        <v>0</v>
      </c>
    </row>
    <row r="5319" spans="2:3" x14ac:dyDescent="0.2">
      <c r="B5319" s="7">
        <v>2.0730277642752999E-4</v>
      </c>
      <c r="C5319" s="7">
        <v>3.1425773688884798E-4</v>
      </c>
    </row>
    <row r="5320" spans="2:3" x14ac:dyDescent="0.2">
      <c r="B5320" s="7">
        <v>0</v>
      </c>
      <c r="C5320" s="7">
        <v>5.2376289481474702E-5</v>
      </c>
    </row>
    <row r="5321" spans="2:3" x14ac:dyDescent="0.2">
      <c r="B5321" s="7">
        <v>8.5780459211391605E-5</v>
      </c>
      <c r="C5321" s="7">
        <v>0</v>
      </c>
    </row>
    <row r="5322" spans="2:3" x14ac:dyDescent="0.2">
      <c r="B5322" s="7">
        <v>2.6687253976877398E-4</v>
      </c>
      <c r="C5322" s="7">
        <v>1.50297178512058E-4</v>
      </c>
    </row>
    <row r="5323" spans="2:3" x14ac:dyDescent="0.2">
      <c r="B5323" s="7">
        <v>0</v>
      </c>
      <c r="C5323" s="7">
        <v>1.79901168218978E-4</v>
      </c>
    </row>
    <row r="5324" spans="2:3" x14ac:dyDescent="0.2">
      <c r="B5324" s="7">
        <v>9.7694411879640505E-5</v>
      </c>
      <c r="C5324" s="7">
        <v>0</v>
      </c>
    </row>
    <row r="5325" spans="2:3" x14ac:dyDescent="0.2">
      <c r="B5325" s="7">
        <v>2.3827905336497701E-6</v>
      </c>
      <c r="C5325" s="7">
        <v>0</v>
      </c>
    </row>
    <row r="5326" spans="2:3" x14ac:dyDescent="0.2">
      <c r="B5326" s="7">
        <v>4.2890229605695802E-5</v>
      </c>
      <c r="C5326" s="7">
        <v>0</v>
      </c>
    </row>
    <row r="5327" spans="2:3" x14ac:dyDescent="0.2">
      <c r="B5327" s="7">
        <v>0</v>
      </c>
      <c r="C5327" s="7">
        <v>5.2376289481474702E-5</v>
      </c>
    </row>
    <row r="5328" spans="2:3" x14ac:dyDescent="0.2">
      <c r="B5328" s="7">
        <v>0</v>
      </c>
      <c r="C5328" s="7">
        <v>2.2772299774554202E-6</v>
      </c>
    </row>
    <row r="5329" spans="2:3" x14ac:dyDescent="0.2">
      <c r="B5329" s="7">
        <v>0</v>
      </c>
      <c r="C5329" s="7">
        <v>4.5544599549108503E-5</v>
      </c>
    </row>
    <row r="5330" spans="2:3" x14ac:dyDescent="0.2">
      <c r="B5330" s="7">
        <v>0</v>
      </c>
      <c r="C5330" s="7">
        <v>2.2772299774554202E-6</v>
      </c>
    </row>
    <row r="5331" spans="2:3" x14ac:dyDescent="0.2">
      <c r="B5331" s="7">
        <v>0</v>
      </c>
      <c r="C5331" s="7">
        <v>3.4158449661831398E-5</v>
      </c>
    </row>
    <row r="5332" spans="2:3" x14ac:dyDescent="0.2">
      <c r="B5332" s="7">
        <v>0</v>
      </c>
      <c r="C5332" s="7">
        <v>2.2772299774554202E-6</v>
      </c>
    </row>
    <row r="5333" spans="2:3" x14ac:dyDescent="0.2">
      <c r="B5333" s="7">
        <v>5.00386012066451E-5</v>
      </c>
      <c r="C5333" s="7">
        <v>2.2089130781317601E-4</v>
      </c>
    </row>
    <row r="5334" spans="2:3" x14ac:dyDescent="0.2">
      <c r="B5334" s="7">
        <v>2.3827905336497701E-6</v>
      </c>
      <c r="C5334" s="7">
        <v>0</v>
      </c>
    </row>
    <row r="5335" spans="2:3" x14ac:dyDescent="0.2">
      <c r="B5335" s="7">
        <v>5.00386012066451E-5</v>
      </c>
      <c r="C5335" s="7">
        <v>0</v>
      </c>
    </row>
    <row r="5336" spans="2:3" x14ac:dyDescent="0.2">
      <c r="B5336" s="7">
        <v>2.3827905336497701E-6</v>
      </c>
      <c r="C5336" s="7">
        <v>0</v>
      </c>
    </row>
    <row r="5337" spans="2:3" x14ac:dyDescent="0.2">
      <c r="B5337" s="7">
        <v>7.86320876104423E-5</v>
      </c>
      <c r="C5337" s="7">
        <v>0</v>
      </c>
    </row>
    <row r="5338" spans="2:3" x14ac:dyDescent="0.2">
      <c r="B5338" s="7">
        <v>0</v>
      </c>
      <c r="C5338" s="7">
        <v>2.2772299774554202E-6</v>
      </c>
    </row>
    <row r="5339" spans="2:3" x14ac:dyDescent="0.2">
      <c r="B5339" s="7">
        <v>0</v>
      </c>
      <c r="C5339" s="7">
        <v>5.2376289481474702E-5</v>
      </c>
    </row>
    <row r="5340" spans="2:3" x14ac:dyDescent="0.2">
      <c r="B5340" s="7">
        <v>5.9569763341244203E-5</v>
      </c>
      <c r="C5340" s="7">
        <v>0</v>
      </c>
    </row>
    <row r="5341" spans="2:3" x14ac:dyDescent="0.2">
      <c r="B5341" s="7">
        <v>1.5726417522088501E-4</v>
      </c>
      <c r="C5341" s="7">
        <v>0</v>
      </c>
    </row>
    <row r="5342" spans="2:3" x14ac:dyDescent="0.2">
      <c r="B5342" s="7">
        <v>0</v>
      </c>
      <c r="C5342" s="7">
        <v>7.7425819233484393E-5</v>
      </c>
    </row>
    <row r="5343" spans="2:3" x14ac:dyDescent="0.2">
      <c r="B5343" s="7">
        <v>2.3827905336497701E-6</v>
      </c>
      <c r="C5343" s="7">
        <v>0</v>
      </c>
    </row>
    <row r="5344" spans="2:3" x14ac:dyDescent="0.2">
      <c r="B5344" s="7">
        <v>0</v>
      </c>
      <c r="C5344" s="7">
        <v>5.6930749436385602E-5</v>
      </c>
    </row>
    <row r="5345" spans="2:3" x14ac:dyDescent="0.2">
      <c r="B5345" s="7">
        <v>0</v>
      </c>
      <c r="C5345" s="7">
        <v>5.0099059504019302E-5</v>
      </c>
    </row>
    <row r="5346" spans="2:3" x14ac:dyDescent="0.2">
      <c r="B5346" s="7">
        <v>0</v>
      </c>
      <c r="C5346" s="7">
        <v>2.2772299774554202E-6</v>
      </c>
    </row>
    <row r="5347" spans="2:3" x14ac:dyDescent="0.2">
      <c r="B5347" s="7">
        <v>7.86320876104423E-5</v>
      </c>
      <c r="C5347" s="7">
        <v>0</v>
      </c>
    </row>
    <row r="5348" spans="2:3" x14ac:dyDescent="0.2">
      <c r="B5348" s="7">
        <v>1.54881384687235E-4</v>
      </c>
      <c r="C5348" s="7">
        <v>6.4673331359733997E-4</v>
      </c>
    </row>
    <row r="5349" spans="2:3" x14ac:dyDescent="0.2">
      <c r="B5349" s="7">
        <v>1.19139526682488E-5</v>
      </c>
      <c r="C5349" s="7">
        <v>0</v>
      </c>
    </row>
    <row r="5350" spans="2:3" x14ac:dyDescent="0.2">
      <c r="B5350" s="7">
        <v>1.26287898283438E-4</v>
      </c>
      <c r="C5350" s="7">
        <v>0</v>
      </c>
    </row>
    <row r="5351" spans="2:3" x14ac:dyDescent="0.2">
      <c r="B5351" s="7">
        <v>0</v>
      </c>
      <c r="C5351" s="7">
        <v>8.8811969120761506E-5</v>
      </c>
    </row>
    <row r="5352" spans="2:3" x14ac:dyDescent="0.2">
      <c r="B5352" s="7">
        <v>0</v>
      </c>
      <c r="C5352" s="7">
        <v>5.0099059504019302E-5</v>
      </c>
    </row>
    <row r="5353" spans="2:3" x14ac:dyDescent="0.2">
      <c r="B5353" s="7">
        <v>8.1253157197457102E-4</v>
      </c>
      <c r="C5353" s="7">
        <v>7.5148589256028998E-4</v>
      </c>
    </row>
    <row r="5354" spans="2:3" x14ac:dyDescent="0.2">
      <c r="B5354" s="7">
        <v>9.53116213459907E-5</v>
      </c>
      <c r="C5354" s="7">
        <v>0</v>
      </c>
    </row>
    <row r="5355" spans="2:3" x14ac:dyDescent="0.2">
      <c r="B5355" s="7">
        <v>0</v>
      </c>
      <c r="C5355" s="7">
        <v>5.9207979413841001E-5</v>
      </c>
    </row>
    <row r="5356" spans="2:3" x14ac:dyDescent="0.2">
      <c r="B5356" s="7">
        <v>0</v>
      </c>
      <c r="C5356" s="7">
        <v>2.2772299774554202E-6</v>
      </c>
    </row>
    <row r="5357" spans="2:3" x14ac:dyDescent="0.2">
      <c r="B5357" s="7">
        <v>5.7186972807594399E-5</v>
      </c>
      <c r="C5357" s="7">
        <v>0</v>
      </c>
    </row>
    <row r="5358" spans="2:3" x14ac:dyDescent="0.2">
      <c r="B5358" s="7">
        <v>8.5780459211391605E-5</v>
      </c>
      <c r="C5358" s="7">
        <v>3.6435679639286797E-5</v>
      </c>
    </row>
    <row r="5359" spans="2:3" x14ac:dyDescent="0.2">
      <c r="B5359" s="7">
        <v>5.4804182273944703E-5</v>
      </c>
      <c r="C5359" s="7">
        <v>0</v>
      </c>
    </row>
    <row r="5360" spans="2:3" x14ac:dyDescent="0.2">
      <c r="B5360" s="7">
        <v>0</v>
      </c>
      <c r="C5360" s="7">
        <v>1.18415958827682E-4</v>
      </c>
    </row>
    <row r="5361" spans="2:3" x14ac:dyDescent="0.2">
      <c r="B5361" s="7">
        <v>2.3827905336497701E-6</v>
      </c>
      <c r="C5361" s="7">
        <v>0</v>
      </c>
    </row>
    <row r="5362" spans="2:3" x14ac:dyDescent="0.2">
      <c r="B5362" s="7">
        <v>4.7655810672995398E-5</v>
      </c>
      <c r="C5362" s="7">
        <v>0</v>
      </c>
    </row>
    <row r="5363" spans="2:3" x14ac:dyDescent="0.2">
      <c r="B5363" s="7">
        <v>2.7878649243702301E-4</v>
      </c>
      <c r="C5363" s="7">
        <v>3.1881219684375897E-5</v>
      </c>
    </row>
    <row r="5364" spans="2:3" x14ac:dyDescent="0.2">
      <c r="B5364" s="7">
        <v>1.19139526682488E-5</v>
      </c>
      <c r="C5364" s="7">
        <v>0</v>
      </c>
    </row>
    <row r="5365" spans="2:3" x14ac:dyDescent="0.2">
      <c r="B5365" s="7">
        <v>0</v>
      </c>
      <c r="C5365" s="7">
        <v>1.3891102862478101E-4</v>
      </c>
    </row>
    <row r="5366" spans="2:3" x14ac:dyDescent="0.2">
      <c r="B5366" s="7">
        <v>2.3827905336497701E-6</v>
      </c>
      <c r="C5366" s="7">
        <v>0</v>
      </c>
    </row>
    <row r="5367" spans="2:3" x14ac:dyDescent="0.2">
      <c r="B5367" s="7">
        <v>4.52730201393456E-5</v>
      </c>
      <c r="C5367" s="7">
        <v>0</v>
      </c>
    </row>
    <row r="5368" spans="2:3" x14ac:dyDescent="0.2">
      <c r="B5368" s="7">
        <v>2.6210695870147402E-5</v>
      </c>
      <c r="C5368" s="7">
        <v>0</v>
      </c>
    </row>
    <row r="5369" spans="2:3" x14ac:dyDescent="0.2">
      <c r="B5369" s="7">
        <v>2.3827905336497701E-6</v>
      </c>
      <c r="C5369" s="7">
        <v>0</v>
      </c>
    </row>
    <row r="5370" spans="2:3" x14ac:dyDescent="0.2">
      <c r="B5370" s="7">
        <v>3.5741858004746497E-5</v>
      </c>
      <c r="C5370" s="7">
        <v>0</v>
      </c>
    </row>
    <row r="5371" spans="2:3" x14ac:dyDescent="0.2">
      <c r="B5371" s="7">
        <v>1.0722557401423999E-4</v>
      </c>
      <c r="C5371" s="7">
        <v>0</v>
      </c>
    </row>
    <row r="5372" spans="2:3" x14ac:dyDescent="0.2">
      <c r="B5372" s="7">
        <v>4.1460555285505998E-4</v>
      </c>
      <c r="C5372" s="7">
        <v>1.75346708264068E-4</v>
      </c>
    </row>
    <row r="5373" spans="2:3" x14ac:dyDescent="0.2">
      <c r="B5373" s="7">
        <v>5.4804182273944703E-5</v>
      </c>
      <c r="C5373" s="7">
        <v>0</v>
      </c>
    </row>
    <row r="5374" spans="2:3" x14ac:dyDescent="0.2">
      <c r="B5374" s="7">
        <v>7.1483716009492995E-5</v>
      </c>
      <c r="C5374" s="7">
        <v>0</v>
      </c>
    </row>
    <row r="5375" spans="2:3" x14ac:dyDescent="0.2">
      <c r="B5375" s="7">
        <v>5.4804182273944703E-5</v>
      </c>
      <c r="C5375" s="7">
        <v>7.7425819233484393E-5</v>
      </c>
    </row>
    <row r="5376" spans="2:3" x14ac:dyDescent="0.2">
      <c r="B5376" s="7">
        <v>2.6210695870147402E-5</v>
      </c>
      <c r="C5376" s="7">
        <v>0</v>
      </c>
    </row>
    <row r="5377" spans="2:3" x14ac:dyDescent="0.2">
      <c r="B5377" s="7">
        <v>0</v>
      </c>
      <c r="C5377" s="7">
        <v>6.8316899323662701E-5</v>
      </c>
    </row>
    <row r="5378" spans="2:3" x14ac:dyDescent="0.2">
      <c r="B5378" s="7">
        <v>1.0007720241329E-4</v>
      </c>
      <c r="C5378" s="7">
        <v>0</v>
      </c>
    </row>
    <row r="5379" spans="2:3" x14ac:dyDescent="0.2">
      <c r="B5379" s="7">
        <v>0</v>
      </c>
      <c r="C5379" s="7">
        <v>4.0990139594197603E-5</v>
      </c>
    </row>
    <row r="5380" spans="2:3" x14ac:dyDescent="0.2">
      <c r="B5380" s="7">
        <v>0</v>
      </c>
      <c r="C5380" s="7">
        <v>7.9703049210939799E-5</v>
      </c>
    </row>
    <row r="5381" spans="2:3" x14ac:dyDescent="0.2">
      <c r="B5381" s="7">
        <v>7.86320876104423E-5</v>
      </c>
      <c r="C5381" s="7">
        <v>0</v>
      </c>
    </row>
    <row r="5382" spans="2:3" x14ac:dyDescent="0.2">
      <c r="B5382" s="7">
        <v>2.3827905336497701E-6</v>
      </c>
      <c r="C5382" s="7">
        <v>0</v>
      </c>
    </row>
    <row r="5383" spans="2:3" x14ac:dyDescent="0.2">
      <c r="B5383" s="7">
        <v>3.9077764751856202E-4</v>
      </c>
      <c r="C5383" s="7">
        <v>7.4465420262792299E-4</v>
      </c>
    </row>
    <row r="5384" spans="2:3" x14ac:dyDescent="0.2">
      <c r="B5384" s="7">
        <v>0</v>
      </c>
      <c r="C5384" s="7">
        <v>4.5544599549108503E-5</v>
      </c>
    </row>
    <row r="5385" spans="2:3" x14ac:dyDescent="0.2">
      <c r="B5385" s="7">
        <v>4.7655810672995398E-5</v>
      </c>
      <c r="C5385" s="7">
        <v>6.6039669346207295E-5</v>
      </c>
    </row>
    <row r="5386" spans="2:3" x14ac:dyDescent="0.2">
      <c r="B5386" s="7">
        <v>2.3827905336497701E-6</v>
      </c>
      <c r="C5386" s="7">
        <v>0</v>
      </c>
    </row>
    <row r="5387" spans="2:3" x14ac:dyDescent="0.2">
      <c r="B5387" s="7">
        <v>4.05074390720461E-5</v>
      </c>
      <c r="C5387" s="7">
        <v>0</v>
      </c>
    </row>
    <row r="5388" spans="2:3" x14ac:dyDescent="0.2">
      <c r="B5388" s="7">
        <v>0</v>
      </c>
      <c r="C5388" s="7">
        <v>3.8712909616742197E-5</v>
      </c>
    </row>
    <row r="5389" spans="2:3" x14ac:dyDescent="0.2">
      <c r="B5389" s="7">
        <v>0</v>
      </c>
      <c r="C5389" s="7">
        <v>6.6039669346207295E-5</v>
      </c>
    </row>
    <row r="5390" spans="2:3" x14ac:dyDescent="0.2">
      <c r="B5390" s="7">
        <v>2.8116928297067299E-4</v>
      </c>
      <c r="C5390" s="7">
        <v>0</v>
      </c>
    </row>
    <row r="5391" spans="2:3" x14ac:dyDescent="0.2">
      <c r="B5391" s="7">
        <v>2.3827905336497701E-6</v>
      </c>
      <c r="C5391" s="7">
        <v>0</v>
      </c>
    </row>
    <row r="5392" spans="2:3" x14ac:dyDescent="0.2">
      <c r="B5392" s="7">
        <v>0</v>
      </c>
      <c r="C5392" s="7">
        <v>2.2772299774554202E-6</v>
      </c>
    </row>
    <row r="5393" spans="2:3" x14ac:dyDescent="0.2">
      <c r="B5393" s="7">
        <v>0</v>
      </c>
      <c r="C5393" s="7">
        <v>5.0099059504019302E-5</v>
      </c>
    </row>
    <row r="5394" spans="2:3" x14ac:dyDescent="0.2">
      <c r="B5394" s="7">
        <v>0</v>
      </c>
      <c r="C5394" s="7">
        <v>2.2772299774554202E-6</v>
      </c>
    </row>
    <row r="5395" spans="2:3" x14ac:dyDescent="0.2">
      <c r="B5395" s="7">
        <v>0</v>
      </c>
      <c r="C5395" s="7">
        <v>5.2376289481474702E-5</v>
      </c>
    </row>
    <row r="5396" spans="2:3" x14ac:dyDescent="0.2">
      <c r="B5396" s="7">
        <v>0</v>
      </c>
      <c r="C5396" s="7">
        <v>4.7821829526563903E-5</v>
      </c>
    </row>
    <row r="5397" spans="2:3" x14ac:dyDescent="0.2">
      <c r="B5397" s="7">
        <v>2.9784881670622102E-4</v>
      </c>
      <c r="C5397" s="7">
        <v>8.1980279188395198E-4</v>
      </c>
    </row>
    <row r="5398" spans="2:3" x14ac:dyDescent="0.2">
      <c r="B5398" s="7">
        <v>4.7655810672995398E-5</v>
      </c>
      <c r="C5398" s="7">
        <v>0</v>
      </c>
    </row>
    <row r="5399" spans="2:3" x14ac:dyDescent="0.2">
      <c r="B5399" s="7">
        <v>0</v>
      </c>
      <c r="C5399" s="7">
        <v>5.2376289481474702E-5</v>
      </c>
    </row>
    <row r="5400" spans="2:3" x14ac:dyDescent="0.2">
      <c r="B5400" s="7">
        <v>2.1445114802847901E-5</v>
      </c>
      <c r="C5400" s="7">
        <v>0</v>
      </c>
    </row>
    <row r="5401" spans="2:3" x14ac:dyDescent="0.2">
      <c r="B5401" s="7">
        <v>0</v>
      </c>
      <c r="C5401" s="7">
        <v>5.6930749436385602E-5</v>
      </c>
    </row>
    <row r="5402" spans="2:3" x14ac:dyDescent="0.2">
      <c r="B5402" s="7">
        <v>0</v>
      </c>
      <c r="C5402" s="7">
        <v>2.2772299774554202E-6</v>
      </c>
    </row>
    <row r="5403" spans="2:3" x14ac:dyDescent="0.2">
      <c r="B5403" s="7">
        <v>4.05074390720461E-5</v>
      </c>
      <c r="C5403" s="7">
        <v>0</v>
      </c>
    </row>
    <row r="5404" spans="2:3" x14ac:dyDescent="0.2">
      <c r="B5404" s="7">
        <v>2.6687253976877398E-4</v>
      </c>
      <c r="C5404" s="7">
        <v>1.11584268895316E-4</v>
      </c>
    </row>
    <row r="5405" spans="2:3" x14ac:dyDescent="0.2">
      <c r="B5405" s="7">
        <v>0</v>
      </c>
      <c r="C5405" s="7">
        <v>5.0099059504019302E-5</v>
      </c>
    </row>
    <row r="5406" spans="2:3" x14ac:dyDescent="0.2">
      <c r="B5406" s="7">
        <v>1.9538882375928101E-4</v>
      </c>
      <c r="C5406" s="7">
        <v>0</v>
      </c>
    </row>
    <row r="5407" spans="2:3" x14ac:dyDescent="0.2">
      <c r="B5407" s="7">
        <v>2.8593486403797199E-5</v>
      </c>
      <c r="C5407" s="7">
        <v>4.3267369571653002E-5</v>
      </c>
    </row>
    <row r="5408" spans="2:3" x14ac:dyDescent="0.2">
      <c r="B5408" s="7">
        <v>0</v>
      </c>
      <c r="C5408" s="7">
        <v>2.2772299774554202E-6</v>
      </c>
    </row>
    <row r="5409" spans="2:3" x14ac:dyDescent="0.2">
      <c r="B5409" s="7">
        <v>0</v>
      </c>
      <c r="C5409" s="7">
        <v>1.13861498872771E-5</v>
      </c>
    </row>
    <row r="5410" spans="2:3" x14ac:dyDescent="0.2">
      <c r="B5410" s="7">
        <v>0</v>
      </c>
      <c r="C5410" s="7">
        <v>5.4653519458930203E-5</v>
      </c>
    </row>
    <row r="5411" spans="2:3" x14ac:dyDescent="0.2">
      <c r="B5411" s="7">
        <v>0</v>
      </c>
      <c r="C5411" s="7">
        <v>1.11584268895316E-4</v>
      </c>
    </row>
    <row r="5412" spans="2:3" x14ac:dyDescent="0.2">
      <c r="B5412" s="7">
        <v>2.3827905336497701E-6</v>
      </c>
      <c r="C5412" s="7">
        <v>0</v>
      </c>
    </row>
    <row r="5413" spans="2:3" x14ac:dyDescent="0.2">
      <c r="B5413" s="7">
        <v>2.3827905336497701E-6</v>
      </c>
      <c r="C5413" s="7">
        <v>0</v>
      </c>
    </row>
    <row r="5414" spans="2:3" x14ac:dyDescent="0.2">
      <c r="B5414" s="7">
        <v>4.2890229605695802E-5</v>
      </c>
      <c r="C5414" s="7">
        <v>0</v>
      </c>
    </row>
    <row r="5415" spans="2:3" x14ac:dyDescent="0.2">
      <c r="B5415" s="7">
        <v>1.8824045215833199E-4</v>
      </c>
      <c r="C5415" s="7">
        <v>0</v>
      </c>
    </row>
    <row r="5416" spans="2:3" x14ac:dyDescent="0.2">
      <c r="B5416" s="7">
        <v>5.9569763341244203E-5</v>
      </c>
      <c r="C5416" s="7">
        <v>0</v>
      </c>
    </row>
    <row r="5417" spans="2:3" x14ac:dyDescent="0.2">
      <c r="B5417" s="7">
        <v>0</v>
      </c>
      <c r="C5417" s="7">
        <v>9.7920889030583198E-5</v>
      </c>
    </row>
    <row r="5418" spans="2:3" x14ac:dyDescent="0.2">
      <c r="B5418" s="7">
        <v>4.7655810672995398E-5</v>
      </c>
      <c r="C5418" s="7">
        <v>0</v>
      </c>
    </row>
    <row r="5419" spans="2:3" x14ac:dyDescent="0.2">
      <c r="B5419" s="7">
        <v>0</v>
      </c>
      <c r="C5419" s="7">
        <v>4.5544599549108497E-6</v>
      </c>
    </row>
    <row r="5420" spans="2:3" x14ac:dyDescent="0.2">
      <c r="B5420" s="7">
        <v>0</v>
      </c>
      <c r="C5420" s="7">
        <v>1.2980210871495901E-4</v>
      </c>
    </row>
    <row r="5421" spans="2:3" x14ac:dyDescent="0.2">
      <c r="B5421" s="7">
        <v>2.3827905336497699E-5</v>
      </c>
      <c r="C5421" s="7">
        <v>0</v>
      </c>
    </row>
    <row r="5422" spans="2:3" x14ac:dyDescent="0.2">
      <c r="B5422" s="7">
        <v>0</v>
      </c>
      <c r="C5422" s="7">
        <v>2.2772299774554202E-6</v>
      </c>
    </row>
    <row r="5423" spans="2:3" x14ac:dyDescent="0.2">
      <c r="B5423" s="7">
        <v>4.52730201393456E-5</v>
      </c>
      <c r="C5423" s="7">
        <v>0</v>
      </c>
    </row>
    <row r="5424" spans="2:3" x14ac:dyDescent="0.2">
      <c r="B5424" s="7">
        <v>2.0491998589388001E-4</v>
      </c>
      <c r="C5424" s="7">
        <v>0</v>
      </c>
    </row>
    <row r="5425" spans="2:3" x14ac:dyDescent="0.2">
      <c r="B5425" s="7">
        <v>4.7655810672995398E-5</v>
      </c>
      <c r="C5425" s="7">
        <v>0</v>
      </c>
    </row>
    <row r="5426" spans="2:3" x14ac:dyDescent="0.2">
      <c r="B5426" s="7">
        <v>2.3827905336497699E-5</v>
      </c>
      <c r="C5426" s="7">
        <v>0</v>
      </c>
    </row>
    <row r="5427" spans="2:3" x14ac:dyDescent="0.2">
      <c r="B5427" s="7">
        <v>0</v>
      </c>
      <c r="C5427" s="7">
        <v>5.4653519458930203E-5</v>
      </c>
    </row>
    <row r="5428" spans="2:3" x14ac:dyDescent="0.2">
      <c r="B5428" s="7">
        <v>0</v>
      </c>
      <c r="C5428" s="7">
        <v>2.2772299774554202E-6</v>
      </c>
    </row>
    <row r="5429" spans="2:3" x14ac:dyDescent="0.2">
      <c r="B5429" s="7">
        <v>5.2421391740294898E-5</v>
      </c>
      <c r="C5429" s="7">
        <v>5.4653519458930203E-5</v>
      </c>
    </row>
    <row r="5430" spans="2:3" x14ac:dyDescent="0.2">
      <c r="B5430" s="7">
        <v>0</v>
      </c>
      <c r="C5430" s="7">
        <v>3.4158449661831398E-5</v>
      </c>
    </row>
    <row r="5431" spans="2:3" x14ac:dyDescent="0.2">
      <c r="B5431" s="7">
        <v>0</v>
      </c>
      <c r="C5431" s="7">
        <v>6.1485209391296401E-5</v>
      </c>
    </row>
    <row r="5432" spans="2:3" x14ac:dyDescent="0.2">
      <c r="B5432" s="7">
        <v>0</v>
      </c>
      <c r="C5432" s="7">
        <v>4.7821829526563903E-5</v>
      </c>
    </row>
    <row r="5433" spans="2:3" x14ac:dyDescent="0.2">
      <c r="B5433" s="7">
        <v>0</v>
      </c>
      <c r="C5433" s="7">
        <v>4.7821829526563903E-5</v>
      </c>
    </row>
    <row r="5434" spans="2:3" x14ac:dyDescent="0.2">
      <c r="B5434" s="7">
        <v>0</v>
      </c>
      <c r="C5434" s="7">
        <v>9.7920889030583198E-5</v>
      </c>
    </row>
    <row r="5435" spans="2:3" x14ac:dyDescent="0.2">
      <c r="B5435" s="7">
        <v>1.5011580361993501E-4</v>
      </c>
      <c r="C5435" s="7">
        <v>0</v>
      </c>
    </row>
    <row r="5436" spans="2:3" x14ac:dyDescent="0.2">
      <c r="B5436" s="7">
        <v>5.4804182273944703E-5</v>
      </c>
      <c r="C5436" s="7">
        <v>0</v>
      </c>
    </row>
    <row r="5437" spans="2:3" x14ac:dyDescent="0.2">
      <c r="B5437" s="7">
        <v>2.3827905336497701E-6</v>
      </c>
      <c r="C5437" s="7">
        <v>0</v>
      </c>
    </row>
    <row r="5438" spans="2:3" x14ac:dyDescent="0.2">
      <c r="B5438" s="7">
        <v>4.05074390720461E-5</v>
      </c>
      <c r="C5438" s="7">
        <v>9.1089199098216898E-5</v>
      </c>
    </row>
    <row r="5439" spans="2:3" x14ac:dyDescent="0.2">
      <c r="B5439" s="7">
        <v>2.0968556696118E-4</v>
      </c>
      <c r="C5439" s="7">
        <v>9.5643659053127805E-5</v>
      </c>
    </row>
    <row r="5440" spans="2:3" x14ac:dyDescent="0.2">
      <c r="B5440" s="7">
        <v>3.0976276937446997E-5</v>
      </c>
      <c r="C5440" s="7">
        <v>0</v>
      </c>
    </row>
    <row r="5441" spans="2:3" x14ac:dyDescent="0.2">
      <c r="B5441" s="7">
        <v>2.3827905336497701E-6</v>
      </c>
      <c r="C5441" s="7">
        <v>0</v>
      </c>
    </row>
    <row r="5442" spans="2:3" x14ac:dyDescent="0.2">
      <c r="B5442" s="7">
        <v>0</v>
      </c>
      <c r="C5442" s="7">
        <v>1.6168332839933499E-4</v>
      </c>
    </row>
    <row r="5443" spans="2:3" x14ac:dyDescent="0.2">
      <c r="B5443" s="7">
        <v>3.0261439777352098E-4</v>
      </c>
      <c r="C5443" s="7">
        <v>5.3059458474711402E-4</v>
      </c>
    </row>
    <row r="5444" spans="2:3" x14ac:dyDescent="0.2">
      <c r="B5444" s="7">
        <v>2.8593486403797199E-5</v>
      </c>
      <c r="C5444" s="7">
        <v>0</v>
      </c>
    </row>
    <row r="5445" spans="2:3" x14ac:dyDescent="0.2">
      <c r="B5445" s="7">
        <v>4.2890229605695802E-5</v>
      </c>
      <c r="C5445" s="7">
        <v>0</v>
      </c>
    </row>
    <row r="5446" spans="2:3" x14ac:dyDescent="0.2">
      <c r="B5446" s="7">
        <v>3.3359067471096801E-5</v>
      </c>
      <c r="C5446" s="7">
        <v>0</v>
      </c>
    </row>
    <row r="5447" spans="2:3" x14ac:dyDescent="0.2">
      <c r="B5447" s="7">
        <v>8.8163249745041396E-5</v>
      </c>
      <c r="C5447" s="7">
        <v>0</v>
      </c>
    </row>
    <row r="5448" spans="2:3" x14ac:dyDescent="0.2">
      <c r="B5448" s="7">
        <v>2.3827905336497701E-6</v>
      </c>
      <c r="C5448" s="7">
        <v>0</v>
      </c>
    </row>
    <row r="5449" spans="2:3" x14ac:dyDescent="0.2">
      <c r="B5449" s="7">
        <v>3.3359067471096801E-5</v>
      </c>
      <c r="C5449" s="7">
        <v>0</v>
      </c>
    </row>
    <row r="5450" spans="2:3" x14ac:dyDescent="0.2">
      <c r="B5450" s="7">
        <v>2.3827905336497701E-6</v>
      </c>
      <c r="C5450" s="7">
        <v>0</v>
      </c>
    </row>
    <row r="5451" spans="2:3" x14ac:dyDescent="0.2">
      <c r="B5451" s="7">
        <v>2.3827905336497699E-5</v>
      </c>
      <c r="C5451" s="7">
        <v>0</v>
      </c>
    </row>
    <row r="5452" spans="2:3" x14ac:dyDescent="0.2">
      <c r="B5452" s="7">
        <v>0</v>
      </c>
      <c r="C5452" s="7">
        <v>8.6534739143306099E-5</v>
      </c>
    </row>
    <row r="5453" spans="2:3" x14ac:dyDescent="0.2">
      <c r="B5453" s="7">
        <v>4.52730201393456E-5</v>
      </c>
      <c r="C5453" s="7">
        <v>0</v>
      </c>
    </row>
    <row r="5454" spans="2:3" x14ac:dyDescent="0.2">
      <c r="B5454" s="7">
        <v>2.3827905336497701E-6</v>
      </c>
      <c r="C5454" s="7">
        <v>0</v>
      </c>
    </row>
    <row r="5455" spans="2:3" x14ac:dyDescent="0.2">
      <c r="B5455" s="7">
        <v>3.3359067471096801E-5</v>
      </c>
      <c r="C5455" s="7">
        <v>8.8811969120761506E-5</v>
      </c>
    </row>
    <row r="5456" spans="2:3" x14ac:dyDescent="0.2">
      <c r="B5456" s="7">
        <v>0</v>
      </c>
      <c r="C5456" s="7">
        <v>5.9207979413841001E-5</v>
      </c>
    </row>
    <row r="5457" spans="2:3" x14ac:dyDescent="0.2">
      <c r="B5457" s="7">
        <v>4.2890229605695802E-5</v>
      </c>
      <c r="C5457" s="7">
        <v>0</v>
      </c>
    </row>
    <row r="5458" spans="2:3" x14ac:dyDescent="0.2">
      <c r="B5458" s="7">
        <v>5.00386012066451E-5</v>
      </c>
      <c r="C5458" s="7">
        <v>6.8316899323662701E-5</v>
      </c>
    </row>
    <row r="5459" spans="2:3" x14ac:dyDescent="0.2">
      <c r="B5459" s="7">
        <v>7.86320876104423E-5</v>
      </c>
      <c r="C5459" s="7">
        <v>0</v>
      </c>
    </row>
    <row r="5460" spans="2:3" x14ac:dyDescent="0.2">
      <c r="B5460" s="7">
        <v>0</v>
      </c>
      <c r="C5460" s="7">
        <v>5.2376289481474702E-5</v>
      </c>
    </row>
    <row r="5461" spans="2:3" x14ac:dyDescent="0.2">
      <c r="B5461" s="7">
        <v>0</v>
      </c>
      <c r="C5461" s="7">
        <v>4.5544599549108497E-6</v>
      </c>
    </row>
    <row r="5462" spans="2:3" x14ac:dyDescent="0.2">
      <c r="B5462" s="7">
        <v>6.9100925475843299E-5</v>
      </c>
      <c r="C5462" s="7">
        <v>0</v>
      </c>
    </row>
    <row r="5463" spans="2:3" x14ac:dyDescent="0.2">
      <c r="B5463" s="7">
        <v>8.0776599090727095E-4</v>
      </c>
      <c r="C5463" s="7">
        <v>8.8128800127524904E-4</v>
      </c>
    </row>
    <row r="5464" spans="2:3" x14ac:dyDescent="0.2">
      <c r="B5464" s="7">
        <v>8.3397668677741895E-5</v>
      </c>
      <c r="C5464" s="7">
        <v>0</v>
      </c>
    </row>
    <row r="5465" spans="2:3" x14ac:dyDescent="0.2">
      <c r="B5465" s="7">
        <v>0</v>
      </c>
      <c r="C5465" s="7">
        <v>4.7821829526563903E-5</v>
      </c>
    </row>
    <row r="5466" spans="2:3" x14ac:dyDescent="0.2">
      <c r="B5466" s="7">
        <v>0</v>
      </c>
      <c r="C5466" s="7">
        <v>2.2772299774554202E-6</v>
      </c>
    </row>
    <row r="5467" spans="2:3" x14ac:dyDescent="0.2">
      <c r="B5467" s="7">
        <v>2.3827905336497701E-6</v>
      </c>
      <c r="C5467" s="7">
        <v>0</v>
      </c>
    </row>
    <row r="5468" spans="2:3" x14ac:dyDescent="0.2">
      <c r="B5468" s="7">
        <v>4.2890229605695802E-5</v>
      </c>
      <c r="C5468" s="7">
        <v>0</v>
      </c>
    </row>
    <row r="5469" spans="2:3" x14ac:dyDescent="0.2">
      <c r="B5469" s="7">
        <v>0</v>
      </c>
      <c r="C5469" s="7">
        <v>2.2772299774554202E-6</v>
      </c>
    </row>
    <row r="5470" spans="2:3" x14ac:dyDescent="0.2">
      <c r="B5470" s="7">
        <v>2.3827905336497701E-6</v>
      </c>
      <c r="C5470" s="7">
        <v>0</v>
      </c>
    </row>
    <row r="5471" spans="2:3" x14ac:dyDescent="0.2">
      <c r="B5471" s="7">
        <v>2.8593486403797199E-5</v>
      </c>
      <c r="C5471" s="7">
        <v>0</v>
      </c>
    </row>
    <row r="5472" spans="2:3" x14ac:dyDescent="0.2">
      <c r="B5472" s="7">
        <v>9.05460402786912E-5</v>
      </c>
      <c r="C5472" s="7">
        <v>0</v>
      </c>
    </row>
    <row r="5473" spans="2:3" x14ac:dyDescent="0.2">
      <c r="B5473" s="7">
        <v>2.8593486403797199E-5</v>
      </c>
      <c r="C5473" s="7">
        <v>0</v>
      </c>
    </row>
    <row r="5474" spans="2:3" x14ac:dyDescent="0.2">
      <c r="B5474" s="7">
        <v>5.2421391740294898E-5</v>
      </c>
      <c r="C5474" s="7">
        <v>0</v>
      </c>
    </row>
    <row r="5475" spans="2:3" x14ac:dyDescent="0.2">
      <c r="B5475" s="7">
        <v>0</v>
      </c>
      <c r="C5475" s="7">
        <v>6.8316899323662702E-6</v>
      </c>
    </row>
    <row r="5476" spans="2:3" x14ac:dyDescent="0.2">
      <c r="B5476" s="7">
        <v>0</v>
      </c>
      <c r="C5476" s="7">
        <v>4.0990139594197603E-5</v>
      </c>
    </row>
    <row r="5477" spans="2:3" x14ac:dyDescent="0.2">
      <c r="B5477" s="7">
        <v>3.1857909434897399E-3</v>
      </c>
      <c r="C5477" s="7">
        <v>2.8283196319996398E-3</v>
      </c>
    </row>
    <row r="5478" spans="2:3" x14ac:dyDescent="0.2">
      <c r="B5478" s="7">
        <v>0</v>
      </c>
      <c r="C5478" s="7">
        <v>5.9207979413841001E-5</v>
      </c>
    </row>
    <row r="5479" spans="2:3" x14ac:dyDescent="0.2">
      <c r="B5479" s="7">
        <v>0</v>
      </c>
      <c r="C5479" s="7">
        <v>5.6930749436385602E-5</v>
      </c>
    </row>
    <row r="5480" spans="2:3" x14ac:dyDescent="0.2">
      <c r="B5480" s="7">
        <v>1.1008492265461899E-3</v>
      </c>
      <c r="C5480" s="7">
        <v>1.17732789834445E-3</v>
      </c>
    </row>
    <row r="5481" spans="2:3" x14ac:dyDescent="0.2">
      <c r="B5481" s="7">
        <v>3.8124648538396302E-5</v>
      </c>
      <c r="C5481" s="7">
        <v>1.3891102862478101E-4</v>
      </c>
    </row>
    <row r="5482" spans="2:3" x14ac:dyDescent="0.2">
      <c r="B5482" s="7">
        <v>2.3827905336497701E-6</v>
      </c>
      <c r="C5482" s="7">
        <v>0</v>
      </c>
    </row>
    <row r="5483" spans="2:3" x14ac:dyDescent="0.2">
      <c r="B5483" s="7">
        <v>5.7186972807594399E-5</v>
      </c>
      <c r="C5483" s="7">
        <v>6.6039669346207295E-5</v>
      </c>
    </row>
    <row r="5484" spans="2:3" x14ac:dyDescent="0.2">
      <c r="B5484" s="7">
        <v>2.8593486403797199E-5</v>
      </c>
      <c r="C5484" s="7">
        <v>0</v>
      </c>
    </row>
    <row r="5485" spans="2:3" x14ac:dyDescent="0.2">
      <c r="B5485" s="7">
        <v>0</v>
      </c>
      <c r="C5485" s="7">
        <v>2.9603989706920501E-5</v>
      </c>
    </row>
    <row r="5486" spans="2:3" x14ac:dyDescent="0.2">
      <c r="B5486" s="7">
        <v>2.0491998589388001E-4</v>
      </c>
      <c r="C5486" s="7">
        <v>0</v>
      </c>
    </row>
    <row r="5487" spans="2:3" x14ac:dyDescent="0.2">
      <c r="B5487" s="7">
        <v>2.9784881670622102E-4</v>
      </c>
      <c r="C5487" s="7">
        <v>5.7158472434131098E-4</v>
      </c>
    </row>
    <row r="5488" spans="2:3" x14ac:dyDescent="0.2">
      <c r="B5488" s="7">
        <v>0</v>
      </c>
      <c r="C5488" s="7">
        <v>1.3891102862478101E-4</v>
      </c>
    </row>
    <row r="5489" spans="2:3" x14ac:dyDescent="0.2">
      <c r="B5489" s="7">
        <v>8.3397668677741895E-5</v>
      </c>
      <c r="C5489" s="7">
        <v>0</v>
      </c>
    </row>
    <row r="5490" spans="2:3" x14ac:dyDescent="0.2">
      <c r="B5490" s="7">
        <v>5.1706554580199999E-4</v>
      </c>
      <c r="C5490" s="7">
        <v>4.7594106528818302E-4</v>
      </c>
    </row>
    <row r="5491" spans="2:3" x14ac:dyDescent="0.2">
      <c r="B5491" s="7">
        <v>0</v>
      </c>
      <c r="C5491" s="7">
        <v>7.0594129301118093E-5</v>
      </c>
    </row>
    <row r="5492" spans="2:3" x14ac:dyDescent="0.2">
      <c r="B5492" s="7">
        <v>8.1014878144092104E-5</v>
      </c>
      <c r="C5492" s="7">
        <v>0</v>
      </c>
    </row>
    <row r="5493" spans="2:3" x14ac:dyDescent="0.2">
      <c r="B5493" s="7">
        <v>0</v>
      </c>
      <c r="C5493" s="7">
        <v>7.0594129301118093E-5</v>
      </c>
    </row>
    <row r="5494" spans="2:3" x14ac:dyDescent="0.2">
      <c r="B5494" s="7">
        <v>0</v>
      </c>
      <c r="C5494" s="7">
        <v>2.7326759729465101E-5</v>
      </c>
    </row>
    <row r="5495" spans="2:3" x14ac:dyDescent="0.2">
      <c r="B5495" s="7">
        <v>0</v>
      </c>
      <c r="C5495" s="7">
        <v>1.5940609842187999E-5</v>
      </c>
    </row>
    <row r="5496" spans="2:3" x14ac:dyDescent="0.2">
      <c r="B5496" s="7">
        <v>2.3851733241834201E-3</v>
      </c>
      <c r="C5496" s="7">
        <v>2.6347550839159201E-3</v>
      </c>
    </row>
    <row r="5497" spans="2:3" x14ac:dyDescent="0.2">
      <c r="B5497" s="7">
        <v>2.3827905336497701E-6</v>
      </c>
      <c r="C5497" s="7">
        <v>0</v>
      </c>
    </row>
    <row r="5498" spans="2:3" x14ac:dyDescent="0.2">
      <c r="B5498" s="7">
        <v>2.3827905336497699E-5</v>
      </c>
      <c r="C5498" s="7">
        <v>0</v>
      </c>
    </row>
    <row r="5499" spans="2:3" x14ac:dyDescent="0.2">
      <c r="B5499" s="7">
        <v>0</v>
      </c>
      <c r="C5499" s="7">
        <v>3.8712909616742197E-5</v>
      </c>
    </row>
    <row r="5500" spans="2:3" x14ac:dyDescent="0.2">
      <c r="B5500" s="7">
        <v>0</v>
      </c>
      <c r="C5500" s="7">
        <v>2.2772299774554201E-5</v>
      </c>
    </row>
    <row r="5501" spans="2:3" x14ac:dyDescent="0.2">
      <c r="B5501" s="7">
        <v>4.05074390720461E-5</v>
      </c>
      <c r="C5501" s="7">
        <v>0</v>
      </c>
    </row>
    <row r="5502" spans="2:3" x14ac:dyDescent="0.2">
      <c r="B5502" s="7">
        <v>0</v>
      </c>
      <c r="C5502" s="7">
        <v>7.28713592785735E-5</v>
      </c>
    </row>
    <row r="5503" spans="2:3" x14ac:dyDescent="0.2">
      <c r="B5503" s="7">
        <v>0</v>
      </c>
      <c r="C5503" s="7">
        <v>4.7821829526563903E-5</v>
      </c>
    </row>
    <row r="5504" spans="2:3" x14ac:dyDescent="0.2">
      <c r="B5504" s="7">
        <v>3.0976276937446997E-5</v>
      </c>
      <c r="C5504" s="7">
        <v>0</v>
      </c>
    </row>
    <row r="5505" spans="2:3" x14ac:dyDescent="0.2">
      <c r="B5505" s="7">
        <v>3.5741858004746497E-5</v>
      </c>
      <c r="C5505" s="7">
        <v>0</v>
      </c>
    </row>
    <row r="5506" spans="2:3" x14ac:dyDescent="0.2">
      <c r="B5506" s="7">
        <v>2.3827905336497701E-6</v>
      </c>
      <c r="C5506" s="7">
        <v>0</v>
      </c>
    </row>
    <row r="5507" spans="2:3" x14ac:dyDescent="0.2">
      <c r="B5507" s="7">
        <v>0</v>
      </c>
      <c r="C5507" s="7">
        <v>1.13861498872771E-4</v>
      </c>
    </row>
    <row r="5508" spans="2:3" x14ac:dyDescent="0.2">
      <c r="B5508" s="7">
        <v>3.5741858004746497E-5</v>
      </c>
      <c r="C5508" s="7">
        <v>0</v>
      </c>
    </row>
    <row r="5509" spans="2:3" x14ac:dyDescent="0.2">
      <c r="B5509" s="7">
        <v>5.9569763341244203E-5</v>
      </c>
      <c r="C5509" s="7">
        <v>0</v>
      </c>
    </row>
    <row r="5510" spans="2:3" x14ac:dyDescent="0.2">
      <c r="B5510" s="7">
        <v>4.52730201393456E-5</v>
      </c>
      <c r="C5510" s="7">
        <v>9.7920889030583198E-5</v>
      </c>
    </row>
    <row r="5511" spans="2:3" x14ac:dyDescent="0.2">
      <c r="B5511" s="7">
        <v>4.05074390720461E-5</v>
      </c>
      <c r="C5511" s="7">
        <v>0</v>
      </c>
    </row>
    <row r="5512" spans="2:3" x14ac:dyDescent="0.2">
      <c r="B5512" s="7">
        <v>2.3827905336497701E-6</v>
      </c>
      <c r="C5512" s="7">
        <v>0</v>
      </c>
    </row>
    <row r="5513" spans="2:3" x14ac:dyDescent="0.2">
      <c r="B5513" s="7">
        <v>2.3827905336497701E-6</v>
      </c>
      <c r="C5513" s="7">
        <v>0</v>
      </c>
    </row>
    <row r="5514" spans="2:3" x14ac:dyDescent="0.2">
      <c r="B5514" s="7">
        <v>2.3827905336497701E-6</v>
      </c>
      <c r="C5514" s="7">
        <v>0</v>
      </c>
    </row>
    <row r="5515" spans="2:3" x14ac:dyDescent="0.2">
      <c r="B5515" s="7">
        <v>5.2421391740294898E-5</v>
      </c>
      <c r="C5515" s="7">
        <v>0</v>
      </c>
    </row>
    <row r="5516" spans="2:3" x14ac:dyDescent="0.2">
      <c r="B5516" s="7">
        <v>2.3827905336497701E-6</v>
      </c>
      <c r="C5516" s="7">
        <v>0</v>
      </c>
    </row>
    <row r="5517" spans="2:3" x14ac:dyDescent="0.2">
      <c r="B5517" s="7">
        <v>0</v>
      </c>
      <c r="C5517" s="7">
        <v>2.0495069797098801E-5</v>
      </c>
    </row>
    <row r="5518" spans="2:3" x14ac:dyDescent="0.2">
      <c r="B5518" s="7">
        <v>5.9569763341244203E-5</v>
      </c>
      <c r="C5518" s="7">
        <v>3.6435679639286797E-5</v>
      </c>
    </row>
    <row r="5519" spans="2:3" x14ac:dyDescent="0.2">
      <c r="B5519" s="7">
        <v>0</v>
      </c>
      <c r="C5519" s="7">
        <v>7.5148589256029001E-5</v>
      </c>
    </row>
    <row r="5520" spans="2:3" x14ac:dyDescent="0.2">
      <c r="B5520" s="7">
        <v>0</v>
      </c>
      <c r="C5520" s="7">
        <v>1.2297041878259299E-4</v>
      </c>
    </row>
    <row r="5521" spans="2:3" x14ac:dyDescent="0.2">
      <c r="B5521" s="7">
        <v>1.0007720241329E-4</v>
      </c>
      <c r="C5521" s="7">
        <v>2.4594083756518598E-4</v>
      </c>
    </row>
    <row r="5522" spans="2:3" x14ac:dyDescent="0.2">
      <c r="B5522" s="7">
        <v>2.3827905336497699E-5</v>
      </c>
      <c r="C5522" s="7">
        <v>0</v>
      </c>
    </row>
    <row r="5523" spans="2:3" x14ac:dyDescent="0.2">
      <c r="B5523" s="7">
        <v>4.7655810672995403E-6</v>
      </c>
      <c r="C5523" s="7">
        <v>0</v>
      </c>
    </row>
    <row r="5524" spans="2:3" x14ac:dyDescent="0.2">
      <c r="B5524" s="7">
        <v>6.6718134942193494E-5</v>
      </c>
      <c r="C5524" s="7">
        <v>0</v>
      </c>
    </row>
    <row r="5525" spans="2:3" x14ac:dyDescent="0.2">
      <c r="B5525" s="7">
        <v>0</v>
      </c>
      <c r="C5525" s="7">
        <v>5.6930749436385602E-5</v>
      </c>
    </row>
    <row r="5526" spans="2:3" x14ac:dyDescent="0.2">
      <c r="B5526" s="7">
        <v>3.8124648538396302E-5</v>
      </c>
      <c r="C5526" s="7">
        <v>0</v>
      </c>
    </row>
    <row r="5527" spans="2:3" x14ac:dyDescent="0.2">
      <c r="B5527" s="7">
        <v>5.4804182273944703E-5</v>
      </c>
      <c r="C5527" s="7">
        <v>0</v>
      </c>
    </row>
    <row r="5528" spans="2:3" x14ac:dyDescent="0.2">
      <c r="B5528" s="7">
        <v>0</v>
      </c>
      <c r="C5528" s="7">
        <v>4.3267369571653002E-5</v>
      </c>
    </row>
    <row r="5529" spans="2:3" x14ac:dyDescent="0.2">
      <c r="B5529" s="7">
        <v>0</v>
      </c>
      <c r="C5529" s="7">
        <v>6.6039669346207295E-5</v>
      </c>
    </row>
    <row r="5530" spans="2:3" x14ac:dyDescent="0.2">
      <c r="B5530" s="7">
        <v>6.1952553874893994E-5</v>
      </c>
      <c r="C5530" s="7">
        <v>0</v>
      </c>
    </row>
    <row r="5531" spans="2:3" x14ac:dyDescent="0.2">
      <c r="B5531" s="7">
        <v>2.83552073504322E-4</v>
      </c>
      <c r="C5531" s="7">
        <v>0</v>
      </c>
    </row>
    <row r="5532" spans="2:3" x14ac:dyDescent="0.2">
      <c r="B5532" s="7">
        <v>2.3827905336497699E-5</v>
      </c>
      <c r="C5532" s="7">
        <v>0</v>
      </c>
    </row>
    <row r="5533" spans="2:3" x14ac:dyDescent="0.2">
      <c r="B5533" s="7">
        <v>4.7655810672995403E-6</v>
      </c>
      <c r="C5533" s="7">
        <v>0</v>
      </c>
    </row>
    <row r="5534" spans="2:3" x14ac:dyDescent="0.2">
      <c r="B5534" s="7">
        <v>0</v>
      </c>
      <c r="C5534" s="7">
        <v>6.1485209391296401E-5</v>
      </c>
    </row>
    <row r="5535" spans="2:3" x14ac:dyDescent="0.2">
      <c r="B5535" s="7">
        <v>2.6210695870147402E-5</v>
      </c>
      <c r="C5535" s="7">
        <v>0</v>
      </c>
    </row>
    <row r="5536" spans="2:3" x14ac:dyDescent="0.2">
      <c r="B5536" s="7">
        <v>2.3827905336497701E-6</v>
      </c>
      <c r="C5536" s="7">
        <v>0</v>
      </c>
    </row>
    <row r="5537" spans="2:3" x14ac:dyDescent="0.2">
      <c r="B5537" s="7">
        <v>2.5257579656687502E-4</v>
      </c>
      <c r="C5537" s="7">
        <v>0</v>
      </c>
    </row>
    <row r="5538" spans="2:3" x14ac:dyDescent="0.2">
      <c r="B5538" s="7">
        <v>8.5780459211391605E-5</v>
      </c>
      <c r="C5538" s="7">
        <v>1.8217839819643399E-5</v>
      </c>
    </row>
    <row r="5539" spans="2:3" x14ac:dyDescent="0.2">
      <c r="B5539" s="7">
        <v>0</v>
      </c>
      <c r="C5539" s="7">
        <v>2.2772299774554202E-6</v>
      </c>
    </row>
    <row r="5540" spans="2:3" x14ac:dyDescent="0.2">
      <c r="B5540" s="7">
        <v>0</v>
      </c>
      <c r="C5540" s="7">
        <v>5.6930749436385602E-5</v>
      </c>
    </row>
    <row r="5541" spans="2:3" x14ac:dyDescent="0.2">
      <c r="B5541" s="7">
        <v>4.7655810672995398E-5</v>
      </c>
      <c r="C5541" s="7">
        <v>0</v>
      </c>
    </row>
    <row r="5542" spans="2:3" x14ac:dyDescent="0.2">
      <c r="B5542" s="7">
        <v>2.3827905336497701E-6</v>
      </c>
      <c r="C5542" s="7">
        <v>0</v>
      </c>
    </row>
    <row r="5543" spans="2:3" x14ac:dyDescent="0.2">
      <c r="B5543" s="7">
        <v>0</v>
      </c>
      <c r="C5543" s="7">
        <v>1.13861498872771E-5</v>
      </c>
    </row>
    <row r="5544" spans="2:3" x14ac:dyDescent="0.2">
      <c r="B5544" s="7">
        <v>3.5741858004746497E-5</v>
      </c>
      <c r="C5544" s="7">
        <v>0</v>
      </c>
    </row>
    <row r="5545" spans="2:3" x14ac:dyDescent="0.2">
      <c r="B5545" s="7">
        <v>0</v>
      </c>
      <c r="C5545" s="7">
        <v>1.2297041878259299E-4</v>
      </c>
    </row>
    <row r="5546" spans="2:3" x14ac:dyDescent="0.2">
      <c r="B5546" s="7">
        <v>0</v>
      </c>
      <c r="C5546" s="7">
        <v>6.8316899323662702E-6</v>
      </c>
    </row>
    <row r="5547" spans="2:3" x14ac:dyDescent="0.2">
      <c r="B5547" s="7">
        <v>6.6718134942193494E-5</v>
      </c>
      <c r="C5547" s="7">
        <v>3.8712909616742197E-5</v>
      </c>
    </row>
    <row r="5548" spans="2:3" x14ac:dyDescent="0.2">
      <c r="B5548" s="7">
        <v>7.86320876104423E-5</v>
      </c>
      <c r="C5548" s="7">
        <v>4.0990139594197603E-5</v>
      </c>
    </row>
    <row r="5549" spans="2:3" x14ac:dyDescent="0.2">
      <c r="B5549" s="7">
        <v>2.3827905336497701E-6</v>
      </c>
      <c r="C5549" s="7">
        <v>0</v>
      </c>
    </row>
    <row r="5550" spans="2:3" x14ac:dyDescent="0.2">
      <c r="B5550" s="7">
        <v>0</v>
      </c>
      <c r="C5550" s="7">
        <v>7.9703049210939799E-5</v>
      </c>
    </row>
    <row r="5551" spans="2:3" x14ac:dyDescent="0.2">
      <c r="B5551" s="7">
        <v>0</v>
      </c>
      <c r="C5551" s="7">
        <v>7.7425819233484393E-5</v>
      </c>
    </row>
    <row r="5552" spans="2:3" x14ac:dyDescent="0.2">
      <c r="B5552" s="7">
        <v>4.7655810672995398E-5</v>
      </c>
      <c r="C5552" s="7">
        <v>0</v>
      </c>
    </row>
    <row r="5553" spans="2:3" x14ac:dyDescent="0.2">
      <c r="B5553" s="7">
        <v>1.2390510774978799E-4</v>
      </c>
      <c r="C5553" s="7">
        <v>0</v>
      </c>
    </row>
    <row r="5554" spans="2:3" x14ac:dyDescent="0.2">
      <c r="B5554" s="7">
        <v>5.2421391740294898E-5</v>
      </c>
      <c r="C5554" s="7">
        <v>0</v>
      </c>
    </row>
    <row r="5555" spans="2:3" x14ac:dyDescent="0.2">
      <c r="B5555" s="7">
        <v>4.2890229605695802E-5</v>
      </c>
      <c r="C5555" s="7">
        <v>0</v>
      </c>
    </row>
    <row r="5556" spans="2:3" x14ac:dyDescent="0.2">
      <c r="B5556" s="7">
        <v>3.8124648538396302E-5</v>
      </c>
      <c r="C5556" s="7">
        <v>0</v>
      </c>
    </row>
    <row r="5557" spans="2:3" x14ac:dyDescent="0.2">
      <c r="B5557" s="7">
        <v>4.2890229605695802E-5</v>
      </c>
      <c r="C5557" s="7">
        <v>0</v>
      </c>
    </row>
    <row r="5558" spans="2:3" x14ac:dyDescent="0.2">
      <c r="B5558" s="7">
        <v>0</v>
      </c>
      <c r="C5558" s="7">
        <v>6.1485209391296401E-5</v>
      </c>
    </row>
    <row r="5559" spans="2:3" x14ac:dyDescent="0.2">
      <c r="B5559" s="7">
        <v>8.5780459211391605E-5</v>
      </c>
      <c r="C5559" s="7">
        <v>0</v>
      </c>
    </row>
    <row r="5560" spans="2:3" x14ac:dyDescent="0.2">
      <c r="B5560" s="7">
        <v>5.2421391740294898E-5</v>
      </c>
      <c r="C5560" s="7">
        <v>3.8712909616742197E-5</v>
      </c>
    </row>
    <row r="5561" spans="2:3" x14ac:dyDescent="0.2">
      <c r="B5561" s="7">
        <v>0</v>
      </c>
      <c r="C5561" s="7">
        <v>2.2772299774554202E-6</v>
      </c>
    </row>
    <row r="5562" spans="2:3" x14ac:dyDescent="0.2">
      <c r="B5562" s="7">
        <v>2.3827905336497701E-6</v>
      </c>
      <c r="C5562" s="7">
        <v>0</v>
      </c>
    </row>
    <row r="5563" spans="2:3" x14ac:dyDescent="0.2">
      <c r="B5563" s="7">
        <v>0</v>
      </c>
      <c r="C5563" s="7">
        <v>7.0594129301118093E-5</v>
      </c>
    </row>
    <row r="5564" spans="2:3" x14ac:dyDescent="0.2">
      <c r="B5564" s="7">
        <v>7.6249297076792604E-5</v>
      </c>
      <c r="C5564" s="7">
        <v>8.8811969120761506E-5</v>
      </c>
    </row>
    <row r="5565" spans="2:3" x14ac:dyDescent="0.2">
      <c r="B5565" s="7">
        <v>1.0889352738779399E-3</v>
      </c>
      <c r="C5565" s="7">
        <v>8.9495138113998096E-4</v>
      </c>
    </row>
    <row r="5566" spans="2:3" x14ac:dyDescent="0.2">
      <c r="B5566" s="7">
        <v>0</v>
      </c>
      <c r="C5566" s="7">
        <v>3.1881219684375897E-5</v>
      </c>
    </row>
    <row r="5567" spans="2:3" x14ac:dyDescent="0.2">
      <c r="B5567" s="7">
        <v>0</v>
      </c>
      <c r="C5567" s="7">
        <v>2.2772299774554202E-6</v>
      </c>
    </row>
    <row r="5568" spans="2:3" x14ac:dyDescent="0.2">
      <c r="B5568" s="7">
        <v>0</v>
      </c>
      <c r="C5568" s="7">
        <v>5.9207979413841001E-5</v>
      </c>
    </row>
    <row r="5569" spans="2:3" x14ac:dyDescent="0.2">
      <c r="B5569" s="7">
        <v>0</v>
      </c>
      <c r="C5569" s="7">
        <v>5.2376289481474702E-5</v>
      </c>
    </row>
    <row r="5570" spans="2:3" x14ac:dyDescent="0.2">
      <c r="B5570" s="7">
        <v>0</v>
      </c>
      <c r="C5570" s="7">
        <v>1.8217839819643399E-5</v>
      </c>
    </row>
    <row r="5571" spans="2:3" x14ac:dyDescent="0.2">
      <c r="B5571" s="7">
        <v>5.9569763341244203E-5</v>
      </c>
      <c r="C5571" s="7">
        <v>0</v>
      </c>
    </row>
    <row r="5572" spans="2:3" x14ac:dyDescent="0.2">
      <c r="B5572" s="7">
        <v>4.2890229605695802E-5</v>
      </c>
      <c r="C5572" s="7">
        <v>0</v>
      </c>
    </row>
    <row r="5573" spans="2:3" x14ac:dyDescent="0.2">
      <c r="B5573" s="7">
        <v>4.7655810672995398E-5</v>
      </c>
      <c r="C5573" s="7">
        <v>0</v>
      </c>
    </row>
    <row r="5574" spans="2:3" x14ac:dyDescent="0.2">
      <c r="B5574" s="7">
        <v>0</v>
      </c>
      <c r="C5574" s="7">
        <v>3.8712909616742197E-5</v>
      </c>
    </row>
    <row r="5575" spans="2:3" x14ac:dyDescent="0.2">
      <c r="B5575" s="7">
        <v>0</v>
      </c>
      <c r="C5575" s="7">
        <v>2.0039623801607699E-4</v>
      </c>
    </row>
    <row r="5576" spans="2:3" x14ac:dyDescent="0.2">
      <c r="B5576" s="7">
        <v>3.3359067471096801E-5</v>
      </c>
      <c r="C5576" s="7">
        <v>0</v>
      </c>
    </row>
    <row r="5577" spans="2:3" x14ac:dyDescent="0.2">
      <c r="B5577" s="7">
        <v>0</v>
      </c>
      <c r="C5577" s="7">
        <v>8.1980279188395206E-5</v>
      </c>
    </row>
    <row r="5578" spans="2:3" x14ac:dyDescent="0.2">
      <c r="B5578" s="7">
        <v>0</v>
      </c>
      <c r="C5578" s="7">
        <v>2.2772299774554202E-6</v>
      </c>
    </row>
    <row r="5579" spans="2:3" x14ac:dyDescent="0.2">
      <c r="B5579" s="7">
        <v>0</v>
      </c>
      <c r="C5579" s="7">
        <v>1.5940609842188001E-4</v>
      </c>
    </row>
    <row r="5580" spans="2:3" x14ac:dyDescent="0.2">
      <c r="B5580" s="7">
        <v>1.6679533735548401E-5</v>
      </c>
      <c r="C5580" s="7">
        <v>0</v>
      </c>
    </row>
    <row r="5581" spans="2:3" x14ac:dyDescent="0.2">
      <c r="B5581" s="7">
        <v>2.3827905336497701E-6</v>
      </c>
      <c r="C5581" s="7">
        <v>0</v>
      </c>
    </row>
    <row r="5582" spans="2:3" x14ac:dyDescent="0.2">
      <c r="B5582" s="7">
        <v>0</v>
      </c>
      <c r="C5582" s="7">
        <v>3.8712909616742197E-5</v>
      </c>
    </row>
    <row r="5583" spans="2:3" x14ac:dyDescent="0.2">
      <c r="B5583" s="7">
        <v>2.3827905336497701E-6</v>
      </c>
      <c r="C5583" s="7">
        <v>0</v>
      </c>
    </row>
    <row r="5584" spans="2:3" x14ac:dyDescent="0.2">
      <c r="B5584" s="7">
        <v>0</v>
      </c>
      <c r="C5584" s="7">
        <v>2.5049529752009699E-5</v>
      </c>
    </row>
    <row r="5585" spans="2:3" x14ac:dyDescent="0.2">
      <c r="B5585" s="7">
        <v>4.52730201393456E-5</v>
      </c>
      <c r="C5585" s="7">
        <v>0</v>
      </c>
    </row>
    <row r="5586" spans="2:3" x14ac:dyDescent="0.2">
      <c r="B5586" s="7">
        <v>0</v>
      </c>
      <c r="C5586" s="7">
        <v>1.93564548083711E-4</v>
      </c>
    </row>
    <row r="5587" spans="2:3" x14ac:dyDescent="0.2">
      <c r="B5587" s="7">
        <v>0</v>
      </c>
      <c r="C5587" s="7">
        <v>2.2772299774554202E-6</v>
      </c>
    </row>
    <row r="5588" spans="2:3" x14ac:dyDescent="0.2">
      <c r="B5588" s="7">
        <v>0</v>
      </c>
      <c r="C5588" s="7">
        <v>6.1485209391296401E-5</v>
      </c>
    </row>
    <row r="5589" spans="2:3" x14ac:dyDescent="0.2">
      <c r="B5589" s="7">
        <v>4.7655810672995398E-5</v>
      </c>
      <c r="C5589" s="7">
        <v>0</v>
      </c>
    </row>
    <row r="5590" spans="2:3" x14ac:dyDescent="0.2">
      <c r="B5590" s="7">
        <v>4.2890229605695802E-4</v>
      </c>
      <c r="C5590" s="7">
        <v>7.2188190285336895E-4</v>
      </c>
    </row>
    <row r="5591" spans="2:3" x14ac:dyDescent="0.2">
      <c r="B5591" s="7">
        <v>0</v>
      </c>
      <c r="C5591" s="7">
        <v>3.1881219684375897E-5</v>
      </c>
    </row>
    <row r="5592" spans="2:3" x14ac:dyDescent="0.2">
      <c r="B5592" s="7">
        <v>0</v>
      </c>
      <c r="C5592" s="7">
        <v>7.0594129301118093E-5</v>
      </c>
    </row>
    <row r="5593" spans="2:3" x14ac:dyDescent="0.2">
      <c r="B5593" s="7">
        <v>0</v>
      </c>
      <c r="C5593" s="7">
        <v>5.9207979413841001E-5</v>
      </c>
    </row>
    <row r="5594" spans="2:3" x14ac:dyDescent="0.2">
      <c r="B5594" s="7">
        <v>1.42967432018986E-5</v>
      </c>
      <c r="C5594" s="7">
        <v>0</v>
      </c>
    </row>
    <row r="5595" spans="2:3" x14ac:dyDescent="0.2">
      <c r="B5595" s="7">
        <v>0</v>
      </c>
      <c r="C5595" s="7">
        <v>5.0099059504019302E-5</v>
      </c>
    </row>
    <row r="5596" spans="2:3" x14ac:dyDescent="0.2">
      <c r="B5596" s="7">
        <v>1.1675673614883899E-4</v>
      </c>
      <c r="C5596" s="7">
        <v>1.6396055837679E-4</v>
      </c>
    </row>
    <row r="5597" spans="2:3" x14ac:dyDescent="0.2">
      <c r="B5597" s="7">
        <v>2.1445114802847901E-5</v>
      </c>
      <c r="C5597" s="7">
        <v>0</v>
      </c>
    </row>
    <row r="5598" spans="2:3" x14ac:dyDescent="0.2">
      <c r="B5598" s="7">
        <v>1.19139526682488E-4</v>
      </c>
      <c r="C5598" s="7">
        <v>0</v>
      </c>
    </row>
    <row r="5599" spans="2:3" x14ac:dyDescent="0.2">
      <c r="B5599" s="7">
        <v>7.6249297076792604E-5</v>
      </c>
      <c r="C5599" s="7">
        <v>0</v>
      </c>
    </row>
    <row r="5600" spans="2:3" x14ac:dyDescent="0.2">
      <c r="B5600" s="7">
        <v>4.7655810672995403E-6</v>
      </c>
      <c r="C5600" s="7">
        <v>0</v>
      </c>
    </row>
    <row r="5601" spans="2:3" x14ac:dyDescent="0.2">
      <c r="B5601" s="7">
        <v>4.05074390720461E-5</v>
      </c>
      <c r="C5601" s="7">
        <v>0</v>
      </c>
    </row>
    <row r="5602" spans="2:3" x14ac:dyDescent="0.2">
      <c r="B5602" s="7">
        <v>1.5964696575453401E-4</v>
      </c>
      <c r="C5602" s="7">
        <v>0</v>
      </c>
    </row>
    <row r="5603" spans="2:3" x14ac:dyDescent="0.2">
      <c r="B5603" s="7">
        <v>4.52730201393456E-5</v>
      </c>
      <c r="C5603" s="7">
        <v>0</v>
      </c>
    </row>
    <row r="5604" spans="2:3" x14ac:dyDescent="0.2">
      <c r="B5604" s="7">
        <v>8.8878086905136303E-4</v>
      </c>
      <c r="C5604" s="7">
        <v>4.9643613508528199E-4</v>
      </c>
    </row>
    <row r="5605" spans="2:3" x14ac:dyDescent="0.2">
      <c r="B5605" s="7">
        <v>2.3827905336497701E-6</v>
      </c>
      <c r="C5605" s="7">
        <v>0</v>
      </c>
    </row>
    <row r="5606" spans="2:3" x14ac:dyDescent="0.2">
      <c r="B5606" s="7">
        <v>6.6718134942193494E-5</v>
      </c>
      <c r="C5606" s="7">
        <v>0</v>
      </c>
    </row>
    <row r="5607" spans="2:3" x14ac:dyDescent="0.2">
      <c r="B5607" s="7">
        <v>9.5311621345990704E-6</v>
      </c>
      <c r="C5607" s="7">
        <v>0</v>
      </c>
    </row>
    <row r="5608" spans="2:3" x14ac:dyDescent="0.2">
      <c r="B5608" s="7">
        <v>4.05074390720461E-5</v>
      </c>
      <c r="C5608" s="7">
        <v>0</v>
      </c>
    </row>
    <row r="5609" spans="2:3" x14ac:dyDescent="0.2">
      <c r="B5609" s="7">
        <v>4.7655810672995403E-6</v>
      </c>
      <c r="C5609" s="7">
        <v>0</v>
      </c>
    </row>
    <row r="5610" spans="2:3" x14ac:dyDescent="0.2">
      <c r="B5610" s="7">
        <v>2.8593486403797199E-5</v>
      </c>
      <c r="C5610" s="7">
        <v>1.6168332839933499E-4</v>
      </c>
    </row>
    <row r="5611" spans="2:3" x14ac:dyDescent="0.2">
      <c r="B5611" s="7">
        <v>0</v>
      </c>
      <c r="C5611" s="7">
        <v>2.2772299774554202E-6</v>
      </c>
    </row>
    <row r="5612" spans="2:3" x14ac:dyDescent="0.2">
      <c r="B5612" s="7">
        <v>0</v>
      </c>
      <c r="C5612" s="7">
        <v>2.0495069797098801E-5</v>
      </c>
    </row>
    <row r="5613" spans="2:3" x14ac:dyDescent="0.2">
      <c r="B5613" s="7">
        <v>1.42967432018986E-5</v>
      </c>
      <c r="C5613" s="7">
        <v>0</v>
      </c>
    </row>
    <row r="5614" spans="2:3" x14ac:dyDescent="0.2">
      <c r="B5614" s="7">
        <v>0</v>
      </c>
      <c r="C5614" s="7">
        <v>2.2772299774554202E-6</v>
      </c>
    </row>
    <row r="5615" spans="2:3" x14ac:dyDescent="0.2">
      <c r="B5615" s="7">
        <v>3.0976276937446997E-5</v>
      </c>
      <c r="C5615" s="7">
        <v>0</v>
      </c>
    </row>
    <row r="5616" spans="2:3" x14ac:dyDescent="0.2">
      <c r="B5616" s="7">
        <v>4.05074390720461E-5</v>
      </c>
      <c r="C5616" s="7">
        <v>0</v>
      </c>
    </row>
    <row r="5617" spans="2:3" x14ac:dyDescent="0.2">
      <c r="B5617" s="7">
        <v>0</v>
      </c>
      <c r="C5617" s="7">
        <v>1.00198119008039E-4</v>
      </c>
    </row>
    <row r="5618" spans="2:3" x14ac:dyDescent="0.2">
      <c r="B5618" s="7">
        <v>3.3359067471096801E-5</v>
      </c>
      <c r="C5618" s="7">
        <v>1.04752578962949E-4</v>
      </c>
    </row>
    <row r="5619" spans="2:3" x14ac:dyDescent="0.2">
      <c r="B5619" s="7">
        <v>0</v>
      </c>
      <c r="C5619" s="7">
        <v>3.8712909616742197E-5</v>
      </c>
    </row>
    <row r="5620" spans="2:3" x14ac:dyDescent="0.2">
      <c r="B5620" s="7">
        <v>2.8593486403797199E-5</v>
      </c>
      <c r="C5620" s="7">
        <v>0</v>
      </c>
    </row>
    <row r="5621" spans="2:3" x14ac:dyDescent="0.2">
      <c r="B5621" s="7">
        <v>3.0976276937446997E-5</v>
      </c>
      <c r="C5621" s="7">
        <v>0</v>
      </c>
    </row>
    <row r="5622" spans="2:3" x14ac:dyDescent="0.2">
      <c r="B5622" s="7">
        <v>0</v>
      </c>
      <c r="C5622" s="7">
        <v>5.9207979413841001E-5</v>
      </c>
    </row>
    <row r="5623" spans="2:3" x14ac:dyDescent="0.2">
      <c r="B5623" s="7">
        <v>0</v>
      </c>
      <c r="C5623" s="7">
        <v>4.7821829526563903E-5</v>
      </c>
    </row>
    <row r="5624" spans="2:3" x14ac:dyDescent="0.2">
      <c r="B5624" s="7">
        <v>1.1199115508153901E-4</v>
      </c>
      <c r="C5624" s="7">
        <v>0</v>
      </c>
    </row>
    <row r="5625" spans="2:3" x14ac:dyDescent="0.2">
      <c r="B5625" s="7">
        <v>2.3827905336497701E-6</v>
      </c>
      <c r="C5625" s="7">
        <v>0</v>
      </c>
    </row>
    <row r="5626" spans="2:3" x14ac:dyDescent="0.2">
      <c r="B5626" s="7">
        <v>0</v>
      </c>
      <c r="C5626" s="7">
        <v>2.2772299774554202E-6</v>
      </c>
    </row>
    <row r="5627" spans="2:3" x14ac:dyDescent="0.2">
      <c r="B5627" s="7">
        <v>0</v>
      </c>
      <c r="C5627" s="7">
        <v>5.9207979413841001E-5</v>
      </c>
    </row>
    <row r="5628" spans="2:3" x14ac:dyDescent="0.2">
      <c r="B5628" s="7">
        <v>3.0976276937446997E-5</v>
      </c>
      <c r="C5628" s="7">
        <v>0</v>
      </c>
    </row>
    <row r="5629" spans="2:3" x14ac:dyDescent="0.2">
      <c r="B5629" s="7">
        <v>0</v>
      </c>
      <c r="C5629" s="7">
        <v>6.8316899323662701E-5</v>
      </c>
    </row>
    <row r="5630" spans="2:3" x14ac:dyDescent="0.2">
      <c r="B5630" s="7">
        <v>0</v>
      </c>
      <c r="C5630" s="7">
        <v>2.2772299774554202E-6</v>
      </c>
    </row>
    <row r="5631" spans="2:3" x14ac:dyDescent="0.2">
      <c r="B5631" s="7">
        <v>0</v>
      </c>
      <c r="C5631" s="7">
        <v>6.1485209391296401E-5</v>
      </c>
    </row>
    <row r="5632" spans="2:3" x14ac:dyDescent="0.2">
      <c r="B5632" s="7">
        <v>3.8124648538396302E-5</v>
      </c>
      <c r="C5632" s="7">
        <v>0</v>
      </c>
    </row>
    <row r="5633" spans="2:3" x14ac:dyDescent="0.2">
      <c r="B5633" s="7">
        <v>1.4058464148533601E-4</v>
      </c>
      <c r="C5633" s="7">
        <v>0</v>
      </c>
    </row>
    <row r="5634" spans="2:3" x14ac:dyDescent="0.2">
      <c r="B5634" s="7">
        <v>0</v>
      </c>
      <c r="C5634" s="7">
        <v>9.7920889030583198E-5</v>
      </c>
    </row>
    <row r="5635" spans="2:3" x14ac:dyDescent="0.2">
      <c r="B5635" s="7">
        <v>4.2890229605695802E-5</v>
      </c>
      <c r="C5635" s="7">
        <v>0</v>
      </c>
    </row>
    <row r="5636" spans="2:3" x14ac:dyDescent="0.2">
      <c r="B5636" s="7">
        <v>3.8124648538396302E-5</v>
      </c>
      <c r="C5636" s="7">
        <v>0</v>
      </c>
    </row>
    <row r="5637" spans="2:3" x14ac:dyDescent="0.2">
      <c r="B5637" s="7">
        <v>4.7655810672995398E-5</v>
      </c>
      <c r="C5637" s="7">
        <v>0</v>
      </c>
    </row>
    <row r="5638" spans="2:3" x14ac:dyDescent="0.2">
      <c r="B5638" s="7">
        <v>0</v>
      </c>
      <c r="C5638" s="7">
        <v>4.5544599549108497E-6</v>
      </c>
    </row>
    <row r="5639" spans="2:3" x14ac:dyDescent="0.2">
      <c r="B5639" s="7">
        <v>6.9100925475843299E-5</v>
      </c>
      <c r="C5639" s="7">
        <v>4.7821829526563903E-5</v>
      </c>
    </row>
    <row r="5640" spans="2:3" x14ac:dyDescent="0.2">
      <c r="B5640" s="7">
        <v>0</v>
      </c>
      <c r="C5640" s="7">
        <v>5.9207979413841001E-5</v>
      </c>
    </row>
    <row r="5641" spans="2:3" x14ac:dyDescent="0.2">
      <c r="B5641" s="7">
        <v>0</v>
      </c>
      <c r="C5641" s="7">
        <v>3.4158449661831398E-5</v>
      </c>
    </row>
    <row r="5642" spans="2:3" x14ac:dyDescent="0.2">
      <c r="B5642" s="7">
        <v>0</v>
      </c>
      <c r="C5642" s="7">
        <v>9.5643659053127805E-5</v>
      </c>
    </row>
    <row r="5643" spans="2:3" x14ac:dyDescent="0.2">
      <c r="B5643" s="7">
        <v>2.4781021549957598E-4</v>
      </c>
      <c r="C5643" s="7">
        <v>7.4920866258283399E-4</v>
      </c>
    </row>
    <row r="5644" spans="2:3" x14ac:dyDescent="0.2">
      <c r="B5644" s="7">
        <v>4.2890229605695802E-5</v>
      </c>
      <c r="C5644" s="7">
        <v>0</v>
      </c>
    </row>
    <row r="5645" spans="2:3" x14ac:dyDescent="0.2">
      <c r="B5645" s="7">
        <v>8.1014878144092104E-5</v>
      </c>
      <c r="C5645" s="7">
        <v>0</v>
      </c>
    </row>
    <row r="5646" spans="2:3" x14ac:dyDescent="0.2">
      <c r="B5646" s="7">
        <v>0</v>
      </c>
      <c r="C5646" s="7">
        <v>5.9207979413841001E-5</v>
      </c>
    </row>
    <row r="5647" spans="2:3" x14ac:dyDescent="0.2">
      <c r="B5647" s="7">
        <v>0</v>
      </c>
      <c r="C5647" s="7">
        <v>9.1089199098216898E-5</v>
      </c>
    </row>
    <row r="5648" spans="2:3" x14ac:dyDescent="0.2">
      <c r="B5648" s="7">
        <v>4.05074390720461E-5</v>
      </c>
      <c r="C5648" s="7">
        <v>0</v>
      </c>
    </row>
    <row r="5649" spans="2:3" x14ac:dyDescent="0.2">
      <c r="B5649" s="7">
        <v>0</v>
      </c>
      <c r="C5649" s="7">
        <v>2.5049529752009699E-5</v>
      </c>
    </row>
    <row r="5650" spans="2:3" x14ac:dyDescent="0.2">
      <c r="B5650" s="7">
        <v>2.7163812083607399E-4</v>
      </c>
      <c r="C5650" s="7">
        <v>3.05148816979027E-4</v>
      </c>
    </row>
    <row r="5651" spans="2:3" x14ac:dyDescent="0.2">
      <c r="B5651" s="7">
        <v>2.6210695870147402E-5</v>
      </c>
      <c r="C5651" s="7">
        <v>0</v>
      </c>
    </row>
    <row r="5652" spans="2:3" x14ac:dyDescent="0.2">
      <c r="B5652" s="7">
        <v>0</v>
      </c>
      <c r="C5652" s="7">
        <v>8.1980279188395206E-5</v>
      </c>
    </row>
    <row r="5653" spans="2:3" x14ac:dyDescent="0.2">
      <c r="B5653" s="7">
        <v>6.4335344408543703E-5</v>
      </c>
      <c r="C5653" s="7">
        <v>0</v>
      </c>
    </row>
    <row r="5654" spans="2:3" x14ac:dyDescent="0.2">
      <c r="B5654" s="7">
        <v>3.8124648538396302E-5</v>
      </c>
      <c r="C5654" s="7">
        <v>0</v>
      </c>
    </row>
    <row r="5655" spans="2:3" x14ac:dyDescent="0.2">
      <c r="B5655" s="7">
        <v>4.2890229605695802E-5</v>
      </c>
      <c r="C5655" s="7">
        <v>0</v>
      </c>
    </row>
    <row r="5656" spans="2:3" x14ac:dyDescent="0.2">
      <c r="B5656" s="7">
        <v>1.19139526682488E-4</v>
      </c>
      <c r="C5656" s="7">
        <v>0</v>
      </c>
    </row>
    <row r="5657" spans="2:3" x14ac:dyDescent="0.2">
      <c r="B5657" s="7">
        <v>5.8854926181149301E-4</v>
      </c>
      <c r="C5657" s="7">
        <v>1.0270307198324E-3</v>
      </c>
    </row>
    <row r="5658" spans="2:3" x14ac:dyDescent="0.2">
      <c r="B5658" s="7">
        <v>0</v>
      </c>
      <c r="C5658" s="7">
        <v>4.5544599549108497E-6</v>
      </c>
    </row>
    <row r="5659" spans="2:3" x14ac:dyDescent="0.2">
      <c r="B5659" s="7">
        <v>2.1445114802847901E-5</v>
      </c>
      <c r="C5659" s="7">
        <v>0</v>
      </c>
    </row>
    <row r="5660" spans="2:3" x14ac:dyDescent="0.2">
      <c r="B5660" s="7">
        <v>2.3827905336497701E-6</v>
      </c>
      <c r="C5660" s="7">
        <v>0</v>
      </c>
    </row>
    <row r="5661" spans="2:3" x14ac:dyDescent="0.2">
      <c r="B5661" s="7">
        <v>3.5741858004746497E-5</v>
      </c>
      <c r="C5661" s="7">
        <v>0</v>
      </c>
    </row>
    <row r="5662" spans="2:3" x14ac:dyDescent="0.2">
      <c r="B5662" s="7">
        <v>0</v>
      </c>
      <c r="C5662" s="7">
        <v>1.02475348985494E-4</v>
      </c>
    </row>
    <row r="5663" spans="2:3" x14ac:dyDescent="0.2">
      <c r="B5663" s="7">
        <v>0</v>
      </c>
      <c r="C5663" s="7">
        <v>3.1881219684375898E-4</v>
      </c>
    </row>
    <row r="5664" spans="2:3" x14ac:dyDescent="0.2">
      <c r="B5664" s="7">
        <v>5.4804182273944703E-5</v>
      </c>
      <c r="C5664" s="7">
        <v>0</v>
      </c>
    </row>
    <row r="5665" spans="2:3" x14ac:dyDescent="0.2">
      <c r="B5665" s="7">
        <v>2.3827905336497701E-6</v>
      </c>
      <c r="C5665" s="7">
        <v>0</v>
      </c>
    </row>
    <row r="5666" spans="2:3" x14ac:dyDescent="0.2">
      <c r="B5666" s="7">
        <v>4.7655810672995403E-6</v>
      </c>
      <c r="C5666" s="7">
        <v>0</v>
      </c>
    </row>
    <row r="5667" spans="2:3" x14ac:dyDescent="0.2">
      <c r="B5667" s="7">
        <v>6.9100925475843299E-5</v>
      </c>
      <c r="C5667" s="7">
        <v>0</v>
      </c>
    </row>
    <row r="5668" spans="2:3" x14ac:dyDescent="0.2">
      <c r="B5668" s="7">
        <v>0</v>
      </c>
      <c r="C5668" s="7">
        <v>6.3762439368751793E-5</v>
      </c>
    </row>
    <row r="5669" spans="2:3" x14ac:dyDescent="0.2">
      <c r="B5669" s="7">
        <v>0</v>
      </c>
      <c r="C5669" s="7">
        <v>1.3663379864732499E-4</v>
      </c>
    </row>
    <row r="5670" spans="2:3" x14ac:dyDescent="0.2">
      <c r="B5670" s="7">
        <v>0</v>
      </c>
      <c r="C5670" s="7">
        <v>2.2772299774554202E-6</v>
      </c>
    </row>
    <row r="5671" spans="2:3" x14ac:dyDescent="0.2">
      <c r="B5671" s="7">
        <v>0</v>
      </c>
      <c r="C5671" s="7">
        <v>2.9603989706920501E-5</v>
      </c>
    </row>
    <row r="5672" spans="2:3" x14ac:dyDescent="0.2">
      <c r="B5672" s="7">
        <v>6.9100925475843299E-5</v>
      </c>
      <c r="C5672" s="7">
        <v>0</v>
      </c>
    </row>
    <row r="5673" spans="2:3" x14ac:dyDescent="0.2">
      <c r="B5673" s="7">
        <v>2.3827905336497701E-6</v>
      </c>
      <c r="C5673" s="7">
        <v>0</v>
      </c>
    </row>
    <row r="5674" spans="2:3" x14ac:dyDescent="0.2">
      <c r="B5674" s="7">
        <v>1.0484278348059E-4</v>
      </c>
      <c r="C5674" s="7">
        <v>2.5960421742991801E-4</v>
      </c>
    </row>
    <row r="5675" spans="2:3" x14ac:dyDescent="0.2">
      <c r="B5675" s="7">
        <v>0</v>
      </c>
      <c r="C5675" s="7">
        <v>2.2772299774554201E-5</v>
      </c>
    </row>
    <row r="5676" spans="2:3" x14ac:dyDescent="0.2">
      <c r="B5676" s="7">
        <v>0</v>
      </c>
      <c r="C5676" s="7">
        <v>2.2772299774554202E-6</v>
      </c>
    </row>
    <row r="5677" spans="2:3" x14ac:dyDescent="0.2">
      <c r="B5677" s="7">
        <v>0</v>
      </c>
      <c r="C5677" s="7">
        <v>2.9603989706920501E-5</v>
      </c>
    </row>
    <row r="5678" spans="2:3" x14ac:dyDescent="0.2">
      <c r="B5678" s="7">
        <v>0</v>
      </c>
      <c r="C5678" s="7">
        <v>2.2772299774554202E-6</v>
      </c>
    </row>
    <row r="5679" spans="2:3" x14ac:dyDescent="0.2">
      <c r="B5679" s="7">
        <v>0</v>
      </c>
      <c r="C5679" s="7">
        <v>6.6039669346207295E-5</v>
      </c>
    </row>
    <row r="5680" spans="2:3" x14ac:dyDescent="0.2">
      <c r="B5680" s="7">
        <v>1.26287898283438E-4</v>
      </c>
      <c r="C5680" s="7">
        <v>1.54851638466969E-4</v>
      </c>
    </row>
    <row r="5681" spans="2:3" x14ac:dyDescent="0.2">
      <c r="B5681" s="7">
        <v>2.3827905336497701E-6</v>
      </c>
      <c r="C5681" s="7">
        <v>0</v>
      </c>
    </row>
    <row r="5682" spans="2:3" x14ac:dyDescent="0.2">
      <c r="B5682" s="7">
        <v>7.3866506543142799E-5</v>
      </c>
      <c r="C5682" s="7">
        <v>0</v>
      </c>
    </row>
    <row r="5683" spans="2:3" x14ac:dyDescent="0.2">
      <c r="B5683" s="7">
        <v>3.5741858004746497E-5</v>
      </c>
      <c r="C5683" s="7">
        <v>0</v>
      </c>
    </row>
    <row r="5684" spans="2:3" x14ac:dyDescent="0.2">
      <c r="B5684" s="7">
        <v>0</v>
      </c>
      <c r="C5684" s="7">
        <v>7.28713592785735E-5</v>
      </c>
    </row>
    <row r="5685" spans="2:3" x14ac:dyDescent="0.2">
      <c r="B5685" s="7">
        <v>5.9569763341244203E-5</v>
      </c>
      <c r="C5685" s="7">
        <v>4.5544599549108503E-5</v>
      </c>
    </row>
    <row r="5686" spans="2:3" x14ac:dyDescent="0.2">
      <c r="B5686" s="7">
        <v>0</v>
      </c>
      <c r="C5686" s="7">
        <v>4.7821829526563903E-5</v>
      </c>
    </row>
    <row r="5687" spans="2:3" x14ac:dyDescent="0.2">
      <c r="B5687" s="7">
        <v>0</v>
      </c>
      <c r="C5687" s="7">
        <v>2.2772299774554202E-6</v>
      </c>
    </row>
    <row r="5688" spans="2:3" x14ac:dyDescent="0.2">
      <c r="B5688" s="7">
        <v>4.2890229605695802E-5</v>
      </c>
      <c r="C5688" s="7">
        <v>0</v>
      </c>
    </row>
    <row r="5689" spans="2:3" x14ac:dyDescent="0.2">
      <c r="B5689" s="7">
        <v>1.14373945615189E-4</v>
      </c>
      <c r="C5689" s="7">
        <v>0</v>
      </c>
    </row>
    <row r="5690" spans="2:3" x14ac:dyDescent="0.2">
      <c r="B5690" s="7">
        <v>3.0976276937446997E-5</v>
      </c>
      <c r="C5690" s="7">
        <v>0</v>
      </c>
    </row>
    <row r="5691" spans="2:3" x14ac:dyDescent="0.2">
      <c r="B5691" s="7">
        <v>4.52730201393456E-5</v>
      </c>
      <c r="C5691" s="7">
        <v>0</v>
      </c>
    </row>
    <row r="5692" spans="2:3" x14ac:dyDescent="0.2">
      <c r="B5692" s="7">
        <v>2.3827905336497701E-6</v>
      </c>
      <c r="C5692" s="7">
        <v>0</v>
      </c>
    </row>
    <row r="5693" spans="2:3" x14ac:dyDescent="0.2">
      <c r="B5693" s="7">
        <v>0</v>
      </c>
      <c r="C5693" s="7">
        <v>6.1485209391296401E-5</v>
      </c>
    </row>
    <row r="5694" spans="2:3" x14ac:dyDescent="0.2">
      <c r="B5694" s="7">
        <v>7.86320876104423E-5</v>
      </c>
      <c r="C5694" s="7">
        <v>0</v>
      </c>
    </row>
    <row r="5695" spans="2:3" x14ac:dyDescent="0.2">
      <c r="B5695" s="7">
        <v>0</v>
      </c>
      <c r="C5695" s="7">
        <v>4.3267369571653002E-5</v>
      </c>
    </row>
    <row r="5696" spans="2:3" x14ac:dyDescent="0.2">
      <c r="B5696" s="7">
        <v>6.1952553874893994E-5</v>
      </c>
      <c r="C5696" s="7">
        <v>0</v>
      </c>
    </row>
    <row r="5697" spans="2:3" x14ac:dyDescent="0.2">
      <c r="B5697" s="7">
        <v>2.3827905336497699E-5</v>
      </c>
      <c r="C5697" s="7">
        <v>0</v>
      </c>
    </row>
    <row r="5698" spans="2:3" x14ac:dyDescent="0.2">
      <c r="B5698" s="7">
        <v>1.5202203604685501E-3</v>
      </c>
      <c r="C5698" s="7">
        <v>1.5667342244893301E-3</v>
      </c>
    </row>
    <row r="5699" spans="2:3" x14ac:dyDescent="0.2">
      <c r="B5699" s="7">
        <v>2.3827905336497701E-6</v>
      </c>
      <c r="C5699" s="7">
        <v>0</v>
      </c>
    </row>
    <row r="5700" spans="2:3" x14ac:dyDescent="0.2">
      <c r="B5700" s="7">
        <v>4.52730201393456E-5</v>
      </c>
      <c r="C5700" s="7">
        <v>0</v>
      </c>
    </row>
    <row r="5701" spans="2:3" x14ac:dyDescent="0.2">
      <c r="B5701" s="7">
        <v>2.3827905336497699E-5</v>
      </c>
      <c r="C5701" s="7">
        <v>0</v>
      </c>
    </row>
    <row r="5702" spans="2:3" x14ac:dyDescent="0.2">
      <c r="B5702" s="7">
        <v>2.3827905336497701E-6</v>
      </c>
      <c r="C5702" s="7">
        <v>0</v>
      </c>
    </row>
    <row r="5703" spans="2:3" x14ac:dyDescent="0.2">
      <c r="B5703" s="7">
        <v>1.6679533735548401E-5</v>
      </c>
      <c r="C5703" s="7">
        <v>0</v>
      </c>
    </row>
    <row r="5704" spans="2:3" x14ac:dyDescent="0.2">
      <c r="B5704" s="7">
        <v>9.53116213459907E-5</v>
      </c>
      <c r="C5704" s="7">
        <v>4.0990139594197603E-5</v>
      </c>
    </row>
    <row r="5705" spans="2:3" x14ac:dyDescent="0.2">
      <c r="B5705" s="7">
        <v>0</v>
      </c>
      <c r="C5705" s="7">
        <v>2.2772299774554202E-6</v>
      </c>
    </row>
    <row r="5706" spans="2:3" x14ac:dyDescent="0.2">
      <c r="B5706" s="7">
        <v>3.0499718830716998E-4</v>
      </c>
      <c r="C5706" s="7">
        <v>1.5712886844442399E-4</v>
      </c>
    </row>
    <row r="5707" spans="2:3" x14ac:dyDescent="0.2">
      <c r="B5707" s="7">
        <v>1.09608364547889E-4</v>
      </c>
      <c r="C5707" s="7">
        <v>0</v>
      </c>
    </row>
    <row r="5708" spans="2:3" x14ac:dyDescent="0.2">
      <c r="B5708" s="7">
        <v>0</v>
      </c>
      <c r="C5708" s="7">
        <v>2.2772299774554201E-5</v>
      </c>
    </row>
    <row r="5709" spans="2:3" x14ac:dyDescent="0.2">
      <c r="B5709" s="7">
        <v>0</v>
      </c>
      <c r="C5709" s="7">
        <v>1.50297178512058E-4</v>
      </c>
    </row>
    <row r="5710" spans="2:3" x14ac:dyDescent="0.2">
      <c r="B5710" s="7">
        <v>2.0968556696118E-4</v>
      </c>
      <c r="C5710" s="7">
        <v>8.6534739143306099E-5</v>
      </c>
    </row>
    <row r="5711" spans="2:3" x14ac:dyDescent="0.2">
      <c r="B5711" s="7">
        <v>0</v>
      </c>
      <c r="C5711" s="7">
        <v>2.5049529752009699E-5</v>
      </c>
    </row>
    <row r="5712" spans="2:3" x14ac:dyDescent="0.2">
      <c r="B5712" s="7">
        <v>5.2421391740294898E-5</v>
      </c>
      <c r="C5712" s="7">
        <v>0</v>
      </c>
    </row>
    <row r="5713" spans="2:3" x14ac:dyDescent="0.2">
      <c r="B5713" s="7">
        <v>1.14373945615189E-4</v>
      </c>
      <c r="C5713" s="7">
        <v>2.18614077835721E-4</v>
      </c>
    </row>
    <row r="5714" spans="2:3" x14ac:dyDescent="0.2">
      <c r="B5714" s="7">
        <v>0</v>
      </c>
      <c r="C5714" s="7">
        <v>2.7326759729465101E-5</v>
      </c>
    </row>
    <row r="5715" spans="2:3" x14ac:dyDescent="0.2">
      <c r="B5715" s="7">
        <v>0</v>
      </c>
      <c r="C5715" s="7">
        <v>4.5544599549108497E-6</v>
      </c>
    </row>
    <row r="5716" spans="2:3" x14ac:dyDescent="0.2">
      <c r="B5716" s="7">
        <v>0</v>
      </c>
      <c r="C5716" s="7">
        <v>8.8811969120761506E-5</v>
      </c>
    </row>
    <row r="5717" spans="2:3" x14ac:dyDescent="0.2">
      <c r="B5717" s="7">
        <v>0</v>
      </c>
      <c r="C5717" s="7">
        <v>4.5544599549108497E-6</v>
      </c>
    </row>
    <row r="5718" spans="2:3" x14ac:dyDescent="0.2">
      <c r="B5718" s="7">
        <v>0</v>
      </c>
      <c r="C5718" s="7">
        <v>5.0099059504019302E-5</v>
      </c>
    </row>
    <row r="5719" spans="2:3" x14ac:dyDescent="0.2">
      <c r="B5719" s="7">
        <v>6.6718134942193494E-5</v>
      </c>
      <c r="C5719" s="7">
        <v>0</v>
      </c>
    </row>
    <row r="5720" spans="2:3" x14ac:dyDescent="0.2">
      <c r="B5720" s="7">
        <v>1.7632649949008301E-4</v>
      </c>
      <c r="C5720" s="7">
        <v>0</v>
      </c>
    </row>
    <row r="5721" spans="2:3" x14ac:dyDescent="0.2">
      <c r="B5721" s="7">
        <v>3.3359067471096801E-5</v>
      </c>
      <c r="C5721" s="7">
        <v>0</v>
      </c>
    </row>
    <row r="5722" spans="2:3" x14ac:dyDescent="0.2">
      <c r="B5722" s="7">
        <v>0</v>
      </c>
      <c r="C5722" s="7">
        <v>5.0099059504019302E-5</v>
      </c>
    </row>
    <row r="5723" spans="2:3" x14ac:dyDescent="0.2">
      <c r="B5723" s="7">
        <v>1.00792039573385E-3</v>
      </c>
      <c r="C5723" s="7">
        <v>4.9188167513037099E-4</v>
      </c>
    </row>
    <row r="5724" spans="2:3" x14ac:dyDescent="0.2">
      <c r="B5724" s="7">
        <v>5.2421391740294898E-5</v>
      </c>
      <c r="C5724" s="7">
        <v>0</v>
      </c>
    </row>
    <row r="5725" spans="2:3" x14ac:dyDescent="0.2">
      <c r="B5725" s="7">
        <v>0</v>
      </c>
      <c r="C5725" s="7">
        <v>3.8712909616742197E-5</v>
      </c>
    </row>
    <row r="5726" spans="2:3" x14ac:dyDescent="0.2">
      <c r="B5726" s="7">
        <v>0</v>
      </c>
      <c r="C5726" s="7">
        <v>2.2772299774554202E-6</v>
      </c>
    </row>
    <row r="5727" spans="2:3" x14ac:dyDescent="0.2">
      <c r="B5727" s="7">
        <v>0</v>
      </c>
      <c r="C5727" s="7">
        <v>2.2772299774554202E-6</v>
      </c>
    </row>
    <row r="5728" spans="2:3" x14ac:dyDescent="0.2">
      <c r="B5728" s="7">
        <v>0</v>
      </c>
      <c r="C5728" s="7">
        <v>2.2772299774554202E-6</v>
      </c>
    </row>
    <row r="5729" spans="2:3" x14ac:dyDescent="0.2">
      <c r="B5729" s="7">
        <v>0</v>
      </c>
      <c r="C5729" s="7">
        <v>4.7821829526563903E-5</v>
      </c>
    </row>
    <row r="5730" spans="2:3" x14ac:dyDescent="0.2">
      <c r="B5730" s="7">
        <v>9.5311621345990704E-6</v>
      </c>
      <c r="C5730" s="7">
        <v>0</v>
      </c>
    </row>
    <row r="5731" spans="2:3" x14ac:dyDescent="0.2">
      <c r="B5731" s="7">
        <v>2.3827905336497701E-6</v>
      </c>
      <c r="C5731" s="7">
        <v>0</v>
      </c>
    </row>
    <row r="5732" spans="2:3" x14ac:dyDescent="0.2">
      <c r="B5732" s="7">
        <v>0</v>
      </c>
      <c r="C5732" s="7">
        <v>5.2376289481474702E-5</v>
      </c>
    </row>
    <row r="5733" spans="2:3" x14ac:dyDescent="0.2">
      <c r="B5733" s="7">
        <v>0</v>
      </c>
      <c r="C5733" s="7">
        <v>2.2772299774554201E-5</v>
      </c>
    </row>
    <row r="5734" spans="2:3" x14ac:dyDescent="0.2">
      <c r="B5734" s="7">
        <v>1.19139526682488E-4</v>
      </c>
      <c r="C5734" s="7">
        <v>0</v>
      </c>
    </row>
    <row r="5735" spans="2:3" x14ac:dyDescent="0.2">
      <c r="B5735" s="7">
        <v>2.3827905336497701E-6</v>
      </c>
      <c r="C5735" s="7">
        <v>0</v>
      </c>
    </row>
    <row r="5736" spans="2:3" x14ac:dyDescent="0.2">
      <c r="B5736" s="7">
        <v>4.2413671498965898E-4</v>
      </c>
      <c r="C5736" s="7">
        <v>4.6000045544599501E-4</v>
      </c>
    </row>
    <row r="5737" spans="2:3" x14ac:dyDescent="0.2">
      <c r="B5737" s="7">
        <v>2.3827905336497701E-6</v>
      </c>
      <c r="C5737" s="7">
        <v>0</v>
      </c>
    </row>
    <row r="5738" spans="2:3" x14ac:dyDescent="0.2">
      <c r="B5738" s="7">
        <v>2.3827905336497701E-6</v>
      </c>
      <c r="C5738" s="7">
        <v>0</v>
      </c>
    </row>
    <row r="5739" spans="2:3" x14ac:dyDescent="0.2">
      <c r="B5739" s="7">
        <v>2.3827905336497699E-5</v>
      </c>
      <c r="C5739" s="7">
        <v>0</v>
      </c>
    </row>
    <row r="5740" spans="2:3" x14ac:dyDescent="0.2">
      <c r="B5740" s="7">
        <v>4.05074390720461E-5</v>
      </c>
      <c r="C5740" s="7">
        <v>0</v>
      </c>
    </row>
    <row r="5741" spans="2:3" x14ac:dyDescent="0.2">
      <c r="B5741" s="7">
        <v>3.3359067471096801E-5</v>
      </c>
      <c r="C5741" s="7">
        <v>0</v>
      </c>
    </row>
    <row r="5742" spans="2:3" x14ac:dyDescent="0.2">
      <c r="B5742" s="7">
        <v>0</v>
      </c>
      <c r="C5742" s="7">
        <v>8.6534739143306099E-5</v>
      </c>
    </row>
    <row r="5743" spans="2:3" x14ac:dyDescent="0.2">
      <c r="B5743" s="7">
        <v>8.3397668677741895E-5</v>
      </c>
      <c r="C5743" s="7">
        <v>3.8712909616742197E-5</v>
      </c>
    </row>
    <row r="5744" spans="2:3" x14ac:dyDescent="0.2">
      <c r="B5744" s="7">
        <v>2.3827905336497701E-6</v>
      </c>
      <c r="C5744" s="7">
        <v>0</v>
      </c>
    </row>
    <row r="5745" spans="2:3" x14ac:dyDescent="0.2">
      <c r="B5745" s="7">
        <v>1.90623242691981E-5</v>
      </c>
      <c r="C5745" s="7">
        <v>0</v>
      </c>
    </row>
    <row r="5746" spans="2:3" x14ac:dyDescent="0.2">
      <c r="B5746" s="7">
        <v>7.1483716009492995E-5</v>
      </c>
      <c r="C5746" s="7">
        <v>0</v>
      </c>
    </row>
    <row r="5747" spans="2:3" x14ac:dyDescent="0.2">
      <c r="B5747" s="7">
        <v>0</v>
      </c>
      <c r="C5747" s="7">
        <v>4.3267369571653002E-5</v>
      </c>
    </row>
    <row r="5748" spans="2:3" x14ac:dyDescent="0.2">
      <c r="B5748" s="7">
        <v>1.19139526682488E-5</v>
      </c>
      <c r="C5748" s="7">
        <v>0</v>
      </c>
    </row>
    <row r="5749" spans="2:3" x14ac:dyDescent="0.2">
      <c r="B5749" s="7">
        <v>5.9569763341244203E-5</v>
      </c>
      <c r="C5749" s="7">
        <v>0</v>
      </c>
    </row>
    <row r="5750" spans="2:3" x14ac:dyDescent="0.2">
      <c r="B5750" s="7">
        <v>7.1483716009492995E-5</v>
      </c>
      <c r="C5750" s="7">
        <v>0</v>
      </c>
    </row>
    <row r="5751" spans="2:3" x14ac:dyDescent="0.2">
      <c r="B5751" s="7">
        <v>0</v>
      </c>
      <c r="C5751" s="7">
        <v>8.6534739143306099E-5</v>
      </c>
    </row>
    <row r="5752" spans="2:3" x14ac:dyDescent="0.2">
      <c r="B5752" s="7">
        <v>0</v>
      </c>
      <c r="C5752" s="7">
        <v>4.5544599549108497E-6</v>
      </c>
    </row>
    <row r="5753" spans="2:3" x14ac:dyDescent="0.2">
      <c r="B5753" s="7">
        <v>4.2890229605695802E-5</v>
      </c>
      <c r="C5753" s="7">
        <v>0</v>
      </c>
    </row>
    <row r="5754" spans="2:3" x14ac:dyDescent="0.2">
      <c r="B5754" s="7">
        <v>5.2421391740294898E-5</v>
      </c>
      <c r="C5754" s="7">
        <v>6.0802040398059802E-4</v>
      </c>
    </row>
    <row r="5755" spans="2:3" x14ac:dyDescent="0.2">
      <c r="B5755" s="7">
        <v>1.5726417522088501E-4</v>
      </c>
      <c r="C5755" s="7">
        <v>0</v>
      </c>
    </row>
    <row r="5756" spans="2:3" x14ac:dyDescent="0.2">
      <c r="B5756" s="7">
        <v>1.7632649949008301E-4</v>
      </c>
      <c r="C5756" s="7">
        <v>0</v>
      </c>
    </row>
    <row r="5757" spans="2:3" x14ac:dyDescent="0.2">
      <c r="B5757" s="7">
        <v>1.0245999294694001E-4</v>
      </c>
      <c r="C5757" s="7">
        <v>0</v>
      </c>
    </row>
    <row r="5758" spans="2:3" x14ac:dyDescent="0.2">
      <c r="B5758" s="7">
        <v>3.5741858004746497E-5</v>
      </c>
      <c r="C5758" s="7">
        <v>5.2376289481474702E-5</v>
      </c>
    </row>
    <row r="5759" spans="2:3" x14ac:dyDescent="0.2">
      <c r="B5759" s="7">
        <v>0</v>
      </c>
      <c r="C5759" s="7">
        <v>6.3762439368751793E-5</v>
      </c>
    </row>
    <row r="5760" spans="2:3" x14ac:dyDescent="0.2">
      <c r="B5760" s="7">
        <v>1.28670688817087E-4</v>
      </c>
      <c r="C5760" s="7">
        <v>2.2772299774554202E-6</v>
      </c>
    </row>
    <row r="5761" spans="2:3" x14ac:dyDescent="0.2">
      <c r="B5761" s="7">
        <v>1.42967432018986E-5</v>
      </c>
      <c r="C5761" s="7">
        <v>0</v>
      </c>
    </row>
    <row r="5762" spans="2:3" x14ac:dyDescent="0.2">
      <c r="B5762" s="7">
        <v>0</v>
      </c>
      <c r="C5762" s="7">
        <v>4.5544599549108497E-6</v>
      </c>
    </row>
    <row r="5763" spans="2:3" x14ac:dyDescent="0.2">
      <c r="B5763" s="7">
        <v>2.3827905336497701E-6</v>
      </c>
      <c r="C5763" s="7">
        <v>0</v>
      </c>
    </row>
    <row r="5764" spans="2:3" x14ac:dyDescent="0.2">
      <c r="B5764" s="7">
        <v>4.52730201393456E-5</v>
      </c>
      <c r="C5764" s="7">
        <v>0</v>
      </c>
    </row>
    <row r="5765" spans="2:3" x14ac:dyDescent="0.2">
      <c r="B5765" s="7">
        <v>0</v>
      </c>
      <c r="C5765" s="7">
        <v>1.9811900803862201E-4</v>
      </c>
    </row>
    <row r="5766" spans="2:3" x14ac:dyDescent="0.2">
      <c r="B5766" s="7">
        <v>0</v>
      </c>
      <c r="C5766" s="7">
        <v>1.6168332839933499E-4</v>
      </c>
    </row>
    <row r="5767" spans="2:3" x14ac:dyDescent="0.2">
      <c r="B5767" s="7">
        <v>4.52730201393456E-5</v>
      </c>
      <c r="C5767" s="7">
        <v>0</v>
      </c>
    </row>
    <row r="5768" spans="2:3" x14ac:dyDescent="0.2">
      <c r="B5768" s="7">
        <v>4.05074390720461E-5</v>
      </c>
      <c r="C5768" s="7">
        <v>0</v>
      </c>
    </row>
    <row r="5769" spans="2:3" x14ac:dyDescent="0.2">
      <c r="B5769" s="7">
        <v>1.4773301308628601E-4</v>
      </c>
      <c r="C5769" s="7">
        <v>1.79901168218978E-4</v>
      </c>
    </row>
    <row r="5770" spans="2:3" x14ac:dyDescent="0.2">
      <c r="B5770" s="7">
        <v>0</v>
      </c>
      <c r="C5770" s="7">
        <v>5.2376289481474702E-5</v>
      </c>
    </row>
    <row r="5771" spans="2:3" x14ac:dyDescent="0.2">
      <c r="B5771" s="7">
        <v>5.7186972807594399E-5</v>
      </c>
      <c r="C5771" s="7">
        <v>0</v>
      </c>
    </row>
    <row r="5772" spans="2:3" x14ac:dyDescent="0.2">
      <c r="B5772" s="7">
        <v>7.3866506543142799E-5</v>
      </c>
      <c r="C5772" s="7">
        <v>0</v>
      </c>
    </row>
    <row r="5773" spans="2:3" x14ac:dyDescent="0.2">
      <c r="B5773" s="7">
        <v>0</v>
      </c>
      <c r="C5773" s="7">
        <v>2.2772299774554202E-6</v>
      </c>
    </row>
    <row r="5774" spans="2:3" x14ac:dyDescent="0.2">
      <c r="B5774" s="7">
        <v>0</v>
      </c>
      <c r="C5774" s="7">
        <v>3.4158449661831398E-5</v>
      </c>
    </row>
    <row r="5775" spans="2:3" x14ac:dyDescent="0.2">
      <c r="B5775" s="7">
        <v>1.5726417522088501E-4</v>
      </c>
      <c r="C5775" s="7">
        <v>1.13861498872771E-4</v>
      </c>
    </row>
    <row r="5776" spans="2:3" x14ac:dyDescent="0.2">
      <c r="B5776" s="7">
        <v>0</v>
      </c>
      <c r="C5776" s="7">
        <v>2.2772299774554202E-6</v>
      </c>
    </row>
    <row r="5777" spans="2:3" x14ac:dyDescent="0.2">
      <c r="B5777" s="7">
        <v>1.4773301308628601E-4</v>
      </c>
      <c r="C5777" s="7">
        <v>2.0267346799353301E-4</v>
      </c>
    </row>
    <row r="5778" spans="2:3" x14ac:dyDescent="0.2">
      <c r="B5778" s="7">
        <v>1.42967432018986E-5</v>
      </c>
      <c r="C5778" s="7">
        <v>0</v>
      </c>
    </row>
    <row r="5779" spans="2:3" x14ac:dyDescent="0.2">
      <c r="B5779" s="7">
        <v>1.42967432018986E-5</v>
      </c>
      <c r="C5779" s="7">
        <v>0</v>
      </c>
    </row>
    <row r="5780" spans="2:3" x14ac:dyDescent="0.2">
      <c r="B5780" s="7">
        <v>2.6925533030242401E-4</v>
      </c>
      <c r="C5780" s="7">
        <v>4.3267369571653002E-4</v>
      </c>
    </row>
    <row r="5781" spans="2:3" x14ac:dyDescent="0.2">
      <c r="B5781" s="7">
        <v>6.1952553874893994E-5</v>
      </c>
      <c r="C5781" s="7">
        <v>0</v>
      </c>
    </row>
    <row r="5782" spans="2:3" x14ac:dyDescent="0.2">
      <c r="B5782" s="7">
        <v>0</v>
      </c>
      <c r="C5782" s="7">
        <v>1.11584268895316E-4</v>
      </c>
    </row>
    <row r="5783" spans="2:3" x14ac:dyDescent="0.2">
      <c r="B5783" s="7">
        <v>4.7655810672995398E-5</v>
      </c>
      <c r="C5783" s="7">
        <v>5.2376289481474702E-5</v>
      </c>
    </row>
    <row r="5784" spans="2:3" x14ac:dyDescent="0.2">
      <c r="B5784" s="7">
        <v>0</v>
      </c>
      <c r="C5784" s="7">
        <v>5.6930749436385602E-5</v>
      </c>
    </row>
    <row r="5785" spans="2:3" x14ac:dyDescent="0.2">
      <c r="B5785" s="7">
        <v>0</v>
      </c>
      <c r="C5785" s="7">
        <v>8.1980279188395206E-5</v>
      </c>
    </row>
    <row r="5786" spans="2:3" x14ac:dyDescent="0.2">
      <c r="B5786" s="7">
        <v>0</v>
      </c>
      <c r="C5786" s="7">
        <v>4.5544599549108497E-6</v>
      </c>
    </row>
    <row r="5787" spans="2:3" x14ac:dyDescent="0.2">
      <c r="B5787" s="7">
        <v>0</v>
      </c>
      <c r="C5787" s="7">
        <v>5.4653519458930203E-5</v>
      </c>
    </row>
    <row r="5788" spans="2:3" x14ac:dyDescent="0.2">
      <c r="B5788" s="7">
        <v>3.5741858004746497E-5</v>
      </c>
      <c r="C5788" s="7">
        <v>0</v>
      </c>
    </row>
    <row r="5789" spans="2:3" x14ac:dyDescent="0.2">
      <c r="B5789" s="7">
        <v>4.2890229605695802E-5</v>
      </c>
      <c r="C5789" s="7">
        <v>0</v>
      </c>
    </row>
    <row r="5790" spans="2:3" x14ac:dyDescent="0.2">
      <c r="B5790" s="7">
        <v>0</v>
      </c>
      <c r="C5790" s="7">
        <v>5.9207979413841001E-5</v>
      </c>
    </row>
    <row r="5791" spans="2:3" x14ac:dyDescent="0.2">
      <c r="B5791" s="7">
        <v>2.3827905336497701E-6</v>
      </c>
      <c r="C5791" s="7">
        <v>0</v>
      </c>
    </row>
    <row r="5792" spans="2:3" x14ac:dyDescent="0.2">
      <c r="B5792" s="7">
        <v>5.2421391740294898E-5</v>
      </c>
      <c r="C5792" s="7">
        <v>3.8712909616742197E-5</v>
      </c>
    </row>
    <row r="5793" spans="2:3" x14ac:dyDescent="0.2">
      <c r="B5793" s="7">
        <v>0</v>
      </c>
      <c r="C5793" s="7">
        <v>2.2772299774554202E-6</v>
      </c>
    </row>
    <row r="5794" spans="2:3" x14ac:dyDescent="0.2">
      <c r="B5794" s="7">
        <v>0</v>
      </c>
      <c r="C5794" s="7">
        <v>1.04752578962949E-4</v>
      </c>
    </row>
    <row r="5795" spans="2:3" x14ac:dyDescent="0.2">
      <c r="B5795" s="7">
        <v>0</v>
      </c>
      <c r="C5795" s="7">
        <v>9.5643659053127805E-5</v>
      </c>
    </row>
    <row r="5796" spans="2:3" x14ac:dyDescent="0.2">
      <c r="B5796" s="7">
        <v>0</v>
      </c>
      <c r="C5796" s="7">
        <v>4.5544599549108497E-6</v>
      </c>
    </row>
    <row r="5797" spans="2:3" x14ac:dyDescent="0.2">
      <c r="B5797" s="7">
        <v>0</v>
      </c>
      <c r="C5797" s="7">
        <v>4.5544599549108497E-6</v>
      </c>
    </row>
    <row r="5798" spans="2:3" x14ac:dyDescent="0.2">
      <c r="B5798" s="7">
        <v>6.4335344408543703E-5</v>
      </c>
      <c r="C5798" s="7">
        <v>0</v>
      </c>
    </row>
    <row r="5799" spans="2:3" x14ac:dyDescent="0.2">
      <c r="B5799" s="7">
        <v>2.3827905336497701E-6</v>
      </c>
      <c r="C5799" s="7">
        <v>0</v>
      </c>
    </row>
    <row r="5800" spans="2:3" x14ac:dyDescent="0.2">
      <c r="B5800" s="7">
        <v>0</v>
      </c>
      <c r="C5800" s="7">
        <v>2.2772299774554202E-6</v>
      </c>
    </row>
    <row r="5801" spans="2:3" x14ac:dyDescent="0.2">
      <c r="B5801" s="7">
        <v>1.38201850951687E-4</v>
      </c>
      <c r="C5801" s="7">
        <v>5.9207979413841001E-5</v>
      </c>
    </row>
    <row r="5802" spans="2:3" x14ac:dyDescent="0.2">
      <c r="B5802" s="7">
        <v>7.86320876104423E-5</v>
      </c>
      <c r="C5802" s="7">
        <v>0</v>
      </c>
    </row>
    <row r="5803" spans="2:3" x14ac:dyDescent="0.2">
      <c r="B5803" s="7">
        <v>0</v>
      </c>
      <c r="C5803" s="7">
        <v>2.2772299774554202E-6</v>
      </c>
    </row>
    <row r="5804" spans="2:3" x14ac:dyDescent="0.2">
      <c r="B5804" s="7">
        <v>0</v>
      </c>
      <c r="C5804" s="7">
        <v>3.1881219684375897E-5</v>
      </c>
    </row>
    <row r="5805" spans="2:3" x14ac:dyDescent="0.2">
      <c r="B5805" s="7">
        <v>4.2890229605695802E-5</v>
      </c>
      <c r="C5805" s="7">
        <v>2.2772299774554202E-6</v>
      </c>
    </row>
    <row r="5806" spans="2:3" x14ac:dyDescent="0.2">
      <c r="B5806" s="7">
        <v>0</v>
      </c>
      <c r="C5806" s="7">
        <v>4.7821829526563903E-5</v>
      </c>
    </row>
    <row r="5807" spans="2:3" x14ac:dyDescent="0.2">
      <c r="B5807" s="7">
        <v>2.00154404826581E-4</v>
      </c>
      <c r="C5807" s="7">
        <v>5.0099059504019302E-5</v>
      </c>
    </row>
    <row r="5808" spans="2:3" x14ac:dyDescent="0.2">
      <c r="B5808" s="7">
        <v>0</v>
      </c>
      <c r="C5808" s="7">
        <v>4.5544599549108497E-6</v>
      </c>
    </row>
    <row r="5809" spans="2:3" x14ac:dyDescent="0.2">
      <c r="B5809" s="7">
        <v>0</v>
      </c>
      <c r="C5809" s="7">
        <v>9.3366429075672399E-5</v>
      </c>
    </row>
    <row r="5810" spans="2:3" x14ac:dyDescent="0.2">
      <c r="B5810" s="7">
        <v>2.3827905336497701E-6</v>
      </c>
      <c r="C5810" s="7">
        <v>0</v>
      </c>
    </row>
    <row r="5811" spans="2:3" x14ac:dyDescent="0.2">
      <c r="B5811" s="7">
        <v>4.7655810672995398E-5</v>
      </c>
      <c r="C5811" s="7">
        <v>5.6930749436385602E-5</v>
      </c>
    </row>
    <row r="5812" spans="2:3" x14ac:dyDescent="0.2">
      <c r="B5812" s="7">
        <v>0</v>
      </c>
      <c r="C5812" s="7">
        <v>8.6534739143306099E-5</v>
      </c>
    </row>
    <row r="5813" spans="2:3" x14ac:dyDescent="0.2">
      <c r="B5813" s="7">
        <v>0</v>
      </c>
      <c r="C5813" s="7">
        <v>5.0099059504019302E-5</v>
      </c>
    </row>
    <row r="5814" spans="2:3" x14ac:dyDescent="0.2">
      <c r="B5814" s="7">
        <v>2.3827905336497701E-6</v>
      </c>
      <c r="C5814" s="7">
        <v>0</v>
      </c>
    </row>
    <row r="5815" spans="2:3" x14ac:dyDescent="0.2">
      <c r="B5815" s="7">
        <v>2.3827905336497699E-5</v>
      </c>
      <c r="C5815" s="7">
        <v>0</v>
      </c>
    </row>
    <row r="5816" spans="2:3" x14ac:dyDescent="0.2">
      <c r="B5816" s="7">
        <v>5.5757298487404603E-4</v>
      </c>
      <c r="C5816" s="7">
        <v>5.05545054995104E-4</v>
      </c>
    </row>
    <row r="5817" spans="2:3" x14ac:dyDescent="0.2">
      <c r="B5817" s="7">
        <v>6.9100925475843299E-5</v>
      </c>
      <c r="C5817" s="7">
        <v>1.07029808940405E-4</v>
      </c>
    </row>
    <row r="5818" spans="2:3" x14ac:dyDescent="0.2">
      <c r="B5818" s="7">
        <v>0</v>
      </c>
      <c r="C5818" s="7">
        <v>3.8712909616742197E-5</v>
      </c>
    </row>
    <row r="5819" spans="2:3" x14ac:dyDescent="0.2">
      <c r="B5819" s="7">
        <v>1.90623242691981E-5</v>
      </c>
      <c r="C5819" s="7">
        <v>0</v>
      </c>
    </row>
    <row r="5820" spans="2:3" x14ac:dyDescent="0.2">
      <c r="B5820" s="7">
        <v>1.9062324269198099E-4</v>
      </c>
      <c r="C5820" s="7">
        <v>2.7326759729465101E-5</v>
      </c>
    </row>
    <row r="5821" spans="2:3" x14ac:dyDescent="0.2">
      <c r="B5821" s="7">
        <v>0</v>
      </c>
      <c r="C5821" s="7">
        <v>6.1485209391296401E-5</v>
      </c>
    </row>
    <row r="5822" spans="2:3" x14ac:dyDescent="0.2">
      <c r="B5822" s="7">
        <v>0</v>
      </c>
      <c r="C5822" s="7">
        <v>2.2772299774554201E-5</v>
      </c>
    </row>
    <row r="5823" spans="2:3" x14ac:dyDescent="0.2">
      <c r="B5823" s="7">
        <v>5.93314842878792E-4</v>
      </c>
      <c r="C5823" s="7">
        <v>4.4861430555871799E-4</v>
      </c>
    </row>
    <row r="5824" spans="2:3" x14ac:dyDescent="0.2">
      <c r="B5824" s="7">
        <v>2.1445114802847901E-5</v>
      </c>
      <c r="C5824" s="7">
        <v>0</v>
      </c>
    </row>
    <row r="5825" spans="2:3" x14ac:dyDescent="0.2">
      <c r="B5825" s="7">
        <v>2.3827905336497701E-6</v>
      </c>
      <c r="C5825" s="7">
        <v>0</v>
      </c>
    </row>
    <row r="5826" spans="2:3" x14ac:dyDescent="0.2">
      <c r="B5826" s="7">
        <v>3.5741858004746497E-5</v>
      </c>
      <c r="C5826" s="7">
        <v>0</v>
      </c>
    </row>
    <row r="5827" spans="2:3" x14ac:dyDescent="0.2">
      <c r="B5827" s="7">
        <v>2.3827905336497701E-6</v>
      </c>
      <c r="C5827" s="7">
        <v>0</v>
      </c>
    </row>
    <row r="5828" spans="2:3" x14ac:dyDescent="0.2">
      <c r="B5828" s="7">
        <v>9.5311621345990704E-6</v>
      </c>
      <c r="C5828" s="7">
        <v>4.7821829526563903E-5</v>
      </c>
    </row>
    <row r="5829" spans="2:3" x14ac:dyDescent="0.2">
      <c r="B5829" s="7">
        <v>5.9569763341244203E-5</v>
      </c>
      <c r="C5829" s="7">
        <v>0</v>
      </c>
    </row>
    <row r="5830" spans="2:3" x14ac:dyDescent="0.2">
      <c r="B5830" s="7">
        <v>3.5741858004746497E-5</v>
      </c>
      <c r="C5830" s="7">
        <v>0</v>
      </c>
    </row>
    <row r="5831" spans="2:3" x14ac:dyDescent="0.2">
      <c r="B5831" s="7">
        <v>0</v>
      </c>
      <c r="C5831" s="7">
        <v>6.8316899323662701E-5</v>
      </c>
    </row>
    <row r="5832" spans="2:3" x14ac:dyDescent="0.2">
      <c r="B5832" s="7">
        <v>0</v>
      </c>
      <c r="C5832" s="7">
        <v>2.2772299774554202E-6</v>
      </c>
    </row>
    <row r="5833" spans="2:3" x14ac:dyDescent="0.2">
      <c r="B5833" s="7">
        <v>8.7924970691676397E-4</v>
      </c>
      <c r="C5833" s="7">
        <v>1.3572290665634301E-3</v>
      </c>
    </row>
    <row r="5834" spans="2:3" x14ac:dyDescent="0.2">
      <c r="B5834" s="7">
        <v>6.9100925475843299E-5</v>
      </c>
      <c r="C5834" s="7">
        <v>0</v>
      </c>
    </row>
    <row r="5835" spans="2:3" x14ac:dyDescent="0.2">
      <c r="B5835" s="7">
        <v>3.8124648538396302E-5</v>
      </c>
      <c r="C5835" s="7">
        <v>0</v>
      </c>
    </row>
    <row r="5836" spans="2:3" x14ac:dyDescent="0.2">
      <c r="B5836" s="7">
        <v>3.5027020844651598E-4</v>
      </c>
      <c r="C5836" s="7">
        <v>1.13861498872771E-4</v>
      </c>
    </row>
    <row r="5837" spans="2:3" x14ac:dyDescent="0.2">
      <c r="B5837" s="7">
        <v>1.4296743201898599E-4</v>
      </c>
      <c r="C5837" s="7">
        <v>0</v>
      </c>
    </row>
    <row r="5838" spans="2:3" x14ac:dyDescent="0.2">
      <c r="B5838" s="7">
        <v>0</v>
      </c>
      <c r="C5838" s="7">
        <v>3.8712909616742197E-5</v>
      </c>
    </row>
    <row r="5839" spans="2:3" x14ac:dyDescent="0.2">
      <c r="B5839" s="7">
        <v>0</v>
      </c>
      <c r="C5839" s="7">
        <v>4.5544599549108497E-6</v>
      </c>
    </row>
    <row r="5840" spans="2:3" x14ac:dyDescent="0.2">
      <c r="B5840" s="7">
        <v>0</v>
      </c>
      <c r="C5840" s="7">
        <v>1.11584268895316E-4</v>
      </c>
    </row>
    <row r="5841" spans="2:3" x14ac:dyDescent="0.2">
      <c r="B5841" s="7">
        <v>5.4804182273944703E-5</v>
      </c>
      <c r="C5841" s="7">
        <v>0</v>
      </c>
    </row>
    <row r="5842" spans="2:3" x14ac:dyDescent="0.2">
      <c r="B5842" s="7">
        <v>6.6718134942193494E-5</v>
      </c>
      <c r="C5842" s="7">
        <v>0</v>
      </c>
    </row>
    <row r="5843" spans="2:3" x14ac:dyDescent="0.2">
      <c r="B5843" s="7">
        <v>1.0722557401423999E-4</v>
      </c>
      <c r="C5843" s="7">
        <v>0</v>
      </c>
    </row>
    <row r="5844" spans="2:3" x14ac:dyDescent="0.2">
      <c r="B5844" s="7">
        <v>2.8593486403797199E-5</v>
      </c>
      <c r="C5844" s="7">
        <v>0</v>
      </c>
    </row>
    <row r="5845" spans="2:3" x14ac:dyDescent="0.2">
      <c r="B5845" s="7">
        <v>4.7655810672995403E-6</v>
      </c>
      <c r="C5845" s="7">
        <v>0</v>
      </c>
    </row>
    <row r="5846" spans="2:3" x14ac:dyDescent="0.2">
      <c r="B5846" s="7">
        <v>4.2890229605695802E-5</v>
      </c>
      <c r="C5846" s="7">
        <v>0</v>
      </c>
    </row>
    <row r="5847" spans="2:3" x14ac:dyDescent="0.2">
      <c r="B5847" s="7">
        <v>0</v>
      </c>
      <c r="C5847" s="7">
        <v>2.2772299774554202E-6</v>
      </c>
    </row>
    <row r="5848" spans="2:3" x14ac:dyDescent="0.2">
      <c r="B5848" s="7">
        <v>0</v>
      </c>
      <c r="C5848" s="7">
        <v>1.8217839819643399E-5</v>
      </c>
    </row>
    <row r="5849" spans="2:3" x14ac:dyDescent="0.2">
      <c r="B5849" s="7">
        <v>7.1483716009492998E-6</v>
      </c>
      <c r="C5849" s="7">
        <v>0</v>
      </c>
    </row>
    <row r="5850" spans="2:3" x14ac:dyDescent="0.2">
      <c r="B5850" s="7">
        <v>3.3359067471096801E-5</v>
      </c>
      <c r="C5850" s="7">
        <v>0</v>
      </c>
    </row>
    <row r="5851" spans="2:3" x14ac:dyDescent="0.2">
      <c r="B5851" s="7">
        <v>0</v>
      </c>
      <c r="C5851" s="7">
        <v>2.5049529752009699E-5</v>
      </c>
    </row>
    <row r="5852" spans="2:3" x14ac:dyDescent="0.2">
      <c r="B5852" s="7">
        <v>7.1483716009492995E-5</v>
      </c>
      <c r="C5852" s="7">
        <v>0</v>
      </c>
    </row>
    <row r="5853" spans="2:3" x14ac:dyDescent="0.2">
      <c r="B5853" s="7">
        <v>0</v>
      </c>
      <c r="C5853" s="7">
        <v>2.2772299774554202E-6</v>
      </c>
    </row>
    <row r="5854" spans="2:3" x14ac:dyDescent="0.2">
      <c r="B5854" s="7">
        <v>0</v>
      </c>
      <c r="C5854" s="7">
        <v>1.8217839819643399E-5</v>
      </c>
    </row>
    <row r="5855" spans="2:3" x14ac:dyDescent="0.2">
      <c r="B5855" s="7">
        <v>4.7655810672995403E-6</v>
      </c>
      <c r="C5855" s="7">
        <v>0</v>
      </c>
    </row>
    <row r="5856" spans="2:3" x14ac:dyDescent="0.2">
      <c r="B5856" s="7">
        <v>0</v>
      </c>
      <c r="C5856" s="7">
        <v>4.3039646573907501E-4</v>
      </c>
    </row>
    <row r="5857" spans="2:3" x14ac:dyDescent="0.2">
      <c r="B5857" s="7">
        <v>8.1014878144092104E-5</v>
      </c>
      <c r="C5857" s="7">
        <v>0</v>
      </c>
    </row>
    <row r="5858" spans="2:3" x14ac:dyDescent="0.2">
      <c r="B5858" s="7">
        <v>4.7655810672995403E-6</v>
      </c>
      <c r="C5858" s="7">
        <v>0</v>
      </c>
    </row>
    <row r="5859" spans="2:3" x14ac:dyDescent="0.2">
      <c r="B5859" s="7">
        <v>6.4335344408543703E-5</v>
      </c>
      <c r="C5859" s="7">
        <v>0</v>
      </c>
    </row>
    <row r="5860" spans="2:3" x14ac:dyDescent="0.2">
      <c r="B5860" s="7">
        <v>0</v>
      </c>
      <c r="C5860" s="7">
        <v>3.4158449661831398E-5</v>
      </c>
    </row>
    <row r="5861" spans="2:3" x14ac:dyDescent="0.2">
      <c r="B5861" s="7">
        <v>6.6718134942193494E-5</v>
      </c>
      <c r="C5861" s="7">
        <v>0</v>
      </c>
    </row>
    <row r="5862" spans="2:3" x14ac:dyDescent="0.2">
      <c r="B5862" s="7">
        <v>6.4335344408543703E-5</v>
      </c>
      <c r="C5862" s="7">
        <v>1.02475348985494E-4</v>
      </c>
    </row>
    <row r="5863" spans="2:3" x14ac:dyDescent="0.2">
      <c r="B5863" s="7">
        <v>0</v>
      </c>
      <c r="C5863" s="7">
        <v>1.2752487873750399E-4</v>
      </c>
    </row>
    <row r="5864" spans="2:3" x14ac:dyDescent="0.2">
      <c r="B5864" s="7">
        <v>1.1199115508153901E-4</v>
      </c>
      <c r="C5864" s="7">
        <v>0</v>
      </c>
    </row>
    <row r="5865" spans="2:3" x14ac:dyDescent="0.2">
      <c r="B5865" s="7">
        <v>0</v>
      </c>
      <c r="C5865" s="7">
        <v>1.32079338692415E-4</v>
      </c>
    </row>
    <row r="5866" spans="2:3" x14ac:dyDescent="0.2">
      <c r="B5866" s="7">
        <v>5.2421391740294898E-5</v>
      </c>
      <c r="C5866" s="7">
        <v>0</v>
      </c>
    </row>
    <row r="5867" spans="2:3" x14ac:dyDescent="0.2">
      <c r="B5867" s="7">
        <v>8.3397668677741895E-5</v>
      </c>
      <c r="C5867" s="7">
        <v>0</v>
      </c>
    </row>
    <row r="5868" spans="2:3" x14ac:dyDescent="0.2">
      <c r="B5868" s="7">
        <v>9.5311621345990704E-6</v>
      </c>
      <c r="C5868" s="7">
        <v>0</v>
      </c>
    </row>
    <row r="5869" spans="2:3" x14ac:dyDescent="0.2">
      <c r="B5869" s="7">
        <v>0</v>
      </c>
      <c r="C5869" s="7">
        <v>8.4257509165850707E-5</v>
      </c>
    </row>
    <row r="5870" spans="2:3" x14ac:dyDescent="0.2">
      <c r="B5870" s="7">
        <v>0</v>
      </c>
      <c r="C5870" s="7">
        <v>4.5544599549108497E-6</v>
      </c>
    </row>
    <row r="5871" spans="2:3" x14ac:dyDescent="0.2">
      <c r="B5871" s="7">
        <v>0</v>
      </c>
      <c r="C5871" s="7">
        <v>9.3366429075672399E-5</v>
      </c>
    </row>
    <row r="5872" spans="2:3" x14ac:dyDescent="0.2">
      <c r="B5872" s="7">
        <v>4.05074390720461E-5</v>
      </c>
      <c r="C5872" s="7">
        <v>0</v>
      </c>
    </row>
    <row r="5873" spans="2:3" x14ac:dyDescent="0.2">
      <c r="B5873" s="7">
        <v>4.0983997178776002E-4</v>
      </c>
      <c r="C5873" s="7">
        <v>5.3287181472456903E-4</v>
      </c>
    </row>
    <row r="5874" spans="2:3" x14ac:dyDescent="0.2">
      <c r="B5874" s="7">
        <v>3.5741858004746497E-5</v>
      </c>
      <c r="C5874" s="7">
        <v>0</v>
      </c>
    </row>
    <row r="5875" spans="2:3" x14ac:dyDescent="0.2">
      <c r="B5875" s="7">
        <v>2.3827905336497701E-6</v>
      </c>
      <c r="C5875" s="7">
        <v>0</v>
      </c>
    </row>
    <row r="5876" spans="2:3" x14ac:dyDescent="0.2">
      <c r="B5876" s="7">
        <v>0</v>
      </c>
      <c r="C5876" s="7">
        <v>8.4257509165850707E-5</v>
      </c>
    </row>
    <row r="5877" spans="2:3" x14ac:dyDescent="0.2">
      <c r="B5877" s="7">
        <v>3.76480904316663E-4</v>
      </c>
      <c r="C5877" s="7">
        <v>1.6168332839933499E-4</v>
      </c>
    </row>
    <row r="5878" spans="2:3" x14ac:dyDescent="0.2">
      <c r="B5878" s="7">
        <v>0</v>
      </c>
      <c r="C5878" s="7">
        <v>7.9703049210939799E-5</v>
      </c>
    </row>
    <row r="5879" spans="2:3" x14ac:dyDescent="0.2">
      <c r="B5879" s="7">
        <v>2.3827905336497701E-6</v>
      </c>
      <c r="C5879" s="7">
        <v>0</v>
      </c>
    </row>
    <row r="5880" spans="2:3" x14ac:dyDescent="0.2">
      <c r="B5880" s="7">
        <v>2.3827905336497701E-6</v>
      </c>
      <c r="C5880" s="7">
        <v>0</v>
      </c>
    </row>
    <row r="5881" spans="2:3" x14ac:dyDescent="0.2">
      <c r="B5881" s="7">
        <v>2.3827905336497701E-6</v>
      </c>
      <c r="C5881" s="7">
        <v>0</v>
      </c>
    </row>
    <row r="5882" spans="2:3" x14ac:dyDescent="0.2">
      <c r="B5882" s="7">
        <v>5.7186972807594399E-5</v>
      </c>
      <c r="C5882" s="7">
        <v>0</v>
      </c>
    </row>
    <row r="5883" spans="2:3" x14ac:dyDescent="0.2">
      <c r="B5883" s="7">
        <v>3.8124648538396302E-5</v>
      </c>
      <c r="C5883" s="7">
        <v>0</v>
      </c>
    </row>
    <row r="5884" spans="2:3" x14ac:dyDescent="0.2">
      <c r="B5884" s="7">
        <v>0</v>
      </c>
      <c r="C5884" s="7">
        <v>6.3762439368751793E-5</v>
      </c>
    </row>
    <row r="5885" spans="2:3" x14ac:dyDescent="0.2">
      <c r="B5885" s="7">
        <v>0</v>
      </c>
      <c r="C5885" s="7">
        <v>5.6930749436385602E-5</v>
      </c>
    </row>
    <row r="5886" spans="2:3" x14ac:dyDescent="0.2">
      <c r="B5886" s="7">
        <v>0</v>
      </c>
      <c r="C5886" s="7">
        <v>4.5544599549108503E-5</v>
      </c>
    </row>
    <row r="5887" spans="2:3" x14ac:dyDescent="0.2">
      <c r="B5887" s="7">
        <v>0</v>
      </c>
      <c r="C5887" s="7">
        <v>7.9703049210939799E-5</v>
      </c>
    </row>
    <row r="5888" spans="2:3" x14ac:dyDescent="0.2">
      <c r="B5888" s="7">
        <v>9.0784319332056201E-4</v>
      </c>
      <c r="C5888" s="7">
        <v>9.1089199098216898E-4</v>
      </c>
    </row>
    <row r="5889" spans="2:3" x14ac:dyDescent="0.2">
      <c r="B5889" s="7">
        <v>3.3359067471096801E-5</v>
      </c>
      <c r="C5889" s="7">
        <v>1.11584268895316E-4</v>
      </c>
    </row>
    <row r="5890" spans="2:3" x14ac:dyDescent="0.2">
      <c r="B5890" s="7">
        <v>7.1483716009492998E-6</v>
      </c>
      <c r="C5890" s="7">
        <v>0</v>
      </c>
    </row>
    <row r="5891" spans="2:3" x14ac:dyDescent="0.2">
      <c r="B5891" s="7">
        <v>0</v>
      </c>
      <c r="C5891" s="7">
        <v>4.3267369571653002E-5</v>
      </c>
    </row>
    <row r="5892" spans="2:3" x14ac:dyDescent="0.2">
      <c r="B5892" s="7">
        <v>0</v>
      </c>
      <c r="C5892" s="7">
        <v>6.8316899323662702E-6</v>
      </c>
    </row>
    <row r="5893" spans="2:3" x14ac:dyDescent="0.2">
      <c r="B5893" s="7">
        <v>0</v>
      </c>
      <c r="C5893" s="7">
        <v>9.7920889030583198E-5</v>
      </c>
    </row>
    <row r="5894" spans="2:3" x14ac:dyDescent="0.2">
      <c r="B5894" s="7">
        <v>0</v>
      </c>
      <c r="C5894" s="7">
        <v>4.3267369571653002E-5</v>
      </c>
    </row>
    <row r="5895" spans="2:3" x14ac:dyDescent="0.2">
      <c r="B5895" s="7">
        <v>0</v>
      </c>
      <c r="C5895" s="7">
        <v>2.2772299774554202E-6</v>
      </c>
    </row>
    <row r="5896" spans="2:3" x14ac:dyDescent="0.2">
      <c r="B5896" s="7">
        <v>1.19139526682488E-5</v>
      </c>
      <c r="C5896" s="7">
        <v>4.3267369571653002E-5</v>
      </c>
    </row>
    <row r="5897" spans="2:3" x14ac:dyDescent="0.2">
      <c r="B5897" s="7">
        <v>0</v>
      </c>
      <c r="C5897" s="7">
        <v>5.4653519458930203E-5</v>
      </c>
    </row>
    <row r="5898" spans="2:3" x14ac:dyDescent="0.2">
      <c r="B5898" s="7">
        <v>4.05074390720461E-5</v>
      </c>
      <c r="C5898" s="7">
        <v>0</v>
      </c>
    </row>
    <row r="5899" spans="2:3" x14ac:dyDescent="0.2">
      <c r="B5899" s="7">
        <v>0</v>
      </c>
      <c r="C5899" s="7">
        <v>8.6534739143306099E-5</v>
      </c>
    </row>
    <row r="5900" spans="2:3" x14ac:dyDescent="0.2">
      <c r="B5900" s="7">
        <v>0</v>
      </c>
      <c r="C5900" s="7">
        <v>3.4158449661831398E-5</v>
      </c>
    </row>
    <row r="5901" spans="2:3" x14ac:dyDescent="0.2">
      <c r="B5901" s="7">
        <v>0</v>
      </c>
      <c r="C5901" s="7">
        <v>2.2772299774554202E-6</v>
      </c>
    </row>
    <row r="5902" spans="2:3" x14ac:dyDescent="0.2">
      <c r="B5902" s="7">
        <v>0</v>
      </c>
      <c r="C5902" s="7">
        <v>5.0099059504019302E-5</v>
      </c>
    </row>
    <row r="5903" spans="2:3" x14ac:dyDescent="0.2">
      <c r="B5903" s="7">
        <v>0</v>
      </c>
      <c r="C5903" s="7">
        <v>2.2772299774554202E-6</v>
      </c>
    </row>
    <row r="5904" spans="2:3" x14ac:dyDescent="0.2">
      <c r="B5904" s="7">
        <v>2.0730277642752999E-4</v>
      </c>
      <c r="C5904" s="7">
        <v>1.2752487873750399E-4</v>
      </c>
    </row>
    <row r="5905" spans="2:3" x14ac:dyDescent="0.2">
      <c r="B5905" s="7">
        <v>0</v>
      </c>
      <c r="C5905" s="7">
        <v>4.7821829526563903E-5</v>
      </c>
    </row>
    <row r="5906" spans="2:3" x14ac:dyDescent="0.2">
      <c r="B5906" s="7">
        <v>3.3359067471096801E-5</v>
      </c>
      <c r="C5906" s="7">
        <v>0</v>
      </c>
    </row>
    <row r="5907" spans="2:3" x14ac:dyDescent="0.2">
      <c r="B5907" s="7">
        <v>0</v>
      </c>
      <c r="C5907" s="7">
        <v>2.2772299774554202E-6</v>
      </c>
    </row>
    <row r="5908" spans="2:3" x14ac:dyDescent="0.2">
      <c r="B5908" s="7">
        <v>0</v>
      </c>
      <c r="C5908" s="7">
        <v>1.04752578962949E-4</v>
      </c>
    </row>
    <row r="5909" spans="2:3" x14ac:dyDescent="0.2">
      <c r="B5909" s="7">
        <v>9.05460402786912E-5</v>
      </c>
      <c r="C5909" s="7">
        <v>0</v>
      </c>
    </row>
    <row r="5910" spans="2:3" x14ac:dyDescent="0.2">
      <c r="B5910" s="7">
        <v>5.7186972807594399E-5</v>
      </c>
      <c r="C5910" s="7">
        <v>0</v>
      </c>
    </row>
    <row r="5911" spans="2:3" x14ac:dyDescent="0.2">
      <c r="B5911" s="7">
        <v>6.6718134942193494E-5</v>
      </c>
      <c r="C5911" s="7">
        <v>0</v>
      </c>
    </row>
    <row r="5912" spans="2:3" x14ac:dyDescent="0.2">
      <c r="B5912" s="7">
        <v>1.0007720241329E-4</v>
      </c>
      <c r="C5912" s="7">
        <v>0</v>
      </c>
    </row>
    <row r="5913" spans="2:3" x14ac:dyDescent="0.2">
      <c r="B5913" s="7">
        <v>4.2890229605695802E-5</v>
      </c>
      <c r="C5913" s="7">
        <v>0</v>
      </c>
    </row>
    <row r="5914" spans="2:3" x14ac:dyDescent="0.2">
      <c r="B5914" s="7">
        <v>5.2421391740294898E-5</v>
      </c>
      <c r="C5914" s="7">
        <v>0</v>
      </c>
    </row>
    <row r="5915" spans="2:3" x14ac:dyDescent="0.2">
      <c r="B5915" s="7">
        <v>0</v>
      </c>
      <c r="C5915" s="7">
        <v>2.0495069797098801E-5</v>
      </c>
    </row>
    <row r="5916" spans="2:3" x14ac:dyDescent="0.2">
      <c r="B5916" s="7">
        <v>9.5311621345990704E-6</v>
      </c>
      <c r="C5916" s="7">
        <v>0</v>
      </c>
    </row>
    <row r="5917" spans="2:3" x14ac:dyDescent="0.2">
      <c r="B5917" s="7">
        <v>5.7186972807594399E-5</v>
      </c>
      <c r="C5917" s="7">
        <v>0</v>
      </c>
    </row>
    <row r="5918" spans="2:3" x14ac:dyDescent="0.2">
      <c r="B5918" s="7">
        <v>0</v>
      </c>
      <c r="C5918" s="7">
        <v>2.2772299774554202E-6</v>
      </c>
    </row>
    <row r="5919" spans="2:3" x14ac:dyDescent="0.2">
      <c r="B5919" s="7">
        <v>0</v>
      </c>
      <c r="C5919" s="7">
        <v>4.5544599549108503E-5</v>
      </c>
    </row>
    <row r="5920" spans="2:3" x14ac:dyDescent="0.2">
      <c r="B5920" s="7">
        <v>2.3827905336497701E-6</v>
      </c>
      <c r="C5920" s="7">
        <v>0</v>
      </c>
    </row>
    <row r="5921" spans="2:3" x14ac:dyDescent="0.2">
      <c r="B5921" s="7">
        <v>1.8824045215833199E-4</v>
      </c>
      <c r="C5921" s="7">
        <v>4.7821829526563903E-5</v>
      </c>
    </row>
    <row r="5922" spans="2:3" x14ac:dyDescent="0.2">
      <c r="B5922" s="7">
        <v>0</v>
      </c>
      <c r="C5922" s="7">
        <v>2.2772299774554202E-6</v>
      </c>
    </row>
    <row r="5923" spans="2:3" x14ac:dyDescent="0.2">
      <c r="B5923" s="7">
        <v>4.7655810672995403E-6</v>
      </c>
      <c r="C5923" s="7">
        <v>0</v>
      </c>
    </row>
    <row r="5924" spans="2:3" x14ac:dyDescent="0.2">
      <c r="B5924" s="7">
        <v>8.1014878144092104E-5</v>
      </c>
      <c r="C5924" s="7">
        <v>0</v>
      </c>
    </row>
    <row r="5925" spans="2:3" x14ac:dyDescent="0.2">
      <c r="B5925" s="7">
        <v>4.7655810672995398E-5</v>
      </c>
      <c r="C5925" s="7">
        <v>0</v>
      </c>
    </row>
    <row r="5926" spans="2:3" x14ac:dyDescent="0.2">
      <c r="B5926" s="7">
        <v>0</v>
      </c>
      <c r="C5926" s="7">
        <v>5.0099059504019302E-5</v>
      </c>
    </row>
    <row r="5927" spans="2:3" x14ac:dyDescent="0.2">
      <c r="B5927" s="7">
        <v>8.1014878144092104E-5</v>
      </c>
      <c r="C5927" s="7">
        <v>0</v>
      </c>
    </row>
    <row r="5928" spans="2:3" x14ac:dyDescent="0.2">
      <c r="B5928" s="7">
        <v>0</v>
      </c>
      <c r="C5928" s="7">
        <v>1.6168332839933499E-4</v>
      </c>
    </row>
    <row r="5929" spans="2:3" x14ac:dyDescent="0.2">
      <c r="B5929" s="7">
        <v>0</v>
      </c>
      <c r="C5929" s="7">
        <v>5.4653519458930203E-5</v>
      </c>
    </row>
    <row r="5930" spans="2:3" x14ac:dyDescent="0.2">
      <c r="B5930" s="7">
        <v>8.3397668677741895E-5</v>
      </c>
      <c r="C5930" s="7">
        <v>3.1881219684375897E-5</v>
      </c>
    </row>
    <row r="5931" spans="2:3" x14ac:dyDescent="0.2">
      <c r="B5931" s="7">
        <v>0</v>
      </c>
      <c r="C5931" s="7">
        <v>4.5544599549108497E-6</v>
      </c>
    </row>
    <row r="5932" spans="2:3" x14ac:dyDescent="0.2">
      <c r="B5932" s="7">
        <v>0</v>
      </c>
      <c r="C5932" s="7">
        <v>5.4653519458930203E-5</v>
      </c>
    </row>
    <row r="5933" spans="2:3" x14ac:dyDescent="0.2">
      <c r="B5933" s="7">
        <v>0</v>
      </c>
      <c r="C5933" s="7">
        <v>6.8316899323662702E-6</v>
      </c>
    </row>
    <row r="5934" spans="2:3" x14ac:dyDescent="0.2">
      <c r="B5934" s="7">
        <v>5.7186972807594399E-5</v>
      </c>
      <c r="C5934" s="7">
        <v>1.3435656866987001E-4</v>
      </c>
    </row>
    <row r="5935" spans="2:3" x14ac:dyDescent="0.2">
      <c r="B5935" s="7">
        <v>4.7655810672995403E-6</v>
      </c>
      <c r="C5935" s="7">
        <v>0</v>
      </c>
    </row>
    <row r="5936" spans="2:3" x14ac:dyDescent="0.2">
      <c r="B5936" s="7">
        <v>0</v>
      </c>
      <c r="C5936" s="7">
        <v>7.0594129301118093E-5</v>
      </c>
    </row>
    <row r="5937" spans="2:3" x14ac:dyDescent="0.2">
      <c r="B5937" s="7">
        <v>2.3827905336497701E-6</v>
      </c>
      <c r="C5937" s="7">
        <v>0</v>
      </c>
    </row>
    <row r="5938" spans="2:3" x14ac:dyDescent="0.2">
      <c r="B5938" s="7">
        <v>6.4335344408543703E-5</v>
      </c>
      <c r="C5938" s="7">
        <v>0</v>
      </c>
    </row>
    <row r="5939" spans="2:3" x14ac:dyDescent="0.2">
      <c r="B5939" s="7">
        <v>0</v>
      </c>
      <c r="C5939" s="7">
        <v>2.2772299774554202E-6</v>
      </c>
    </row>
    <row r="5940" spans="2:3" x14ac:dyDescent="0.2">
      <c r="B5940" s="7">
        <v>0</v>
      </c>
      <c r="C5940" s="7">
        <v>6.8316899323662701E-5</v>
      </c>
    </row>
    <row r="5941" spans="2:3" x14ac:dyDescent="0.2">
      <c r="B5941" s="7">
        <v>4.05074390720461E-5</v>
      </c>
      <c r="C5941" s="7">
        <v>0</v>
      </c>
    </row>
    <row r="5942" spans="2:3" x14ac:dyDescent="0.2">
      <c r="B5942" s="7">
        <v>0</v>
      </c>
      <c r="C5942" s="7">
        <v>1.25247648760048E-4</v>
      </c>
    </row>
    <row r="5943" spans="2:3" x14ac:dyDescent="0.2">
      <c r="B5943" s="7">
        <v>1.0007720241329E-4</v>
      </c>
      <c r="C5943" s="7">
        <v>0</v>
      </c>
    </row>
    <row r="5944" spans="2:3" x14ac:dyDescent="0.2">
      <c r="B5944" s="7">
        <v>0</v>
      </c>
      <c r="C5944" s="7">
        <v>1.8217839819643399E-5</v>
      </c>
    </row>
    <row r="5945" spans="2:3" x14ac:dyDescent="0.2">
      <c r="B5945" s="7">
        <v>8.3397668677741895E-5</v>
      </c>
      <c r="C5945" s="7">
        <v>0</v>
      </c>
    </row>
    <row r="5946" spans="2:3" x14ac:dyDescent="0.2">
      <c r="B5946" s="7">
        <v>9.1260877438786099E-4</v>
      </c>
      <c r="C5946" s="7">
        <v>6.7178284334934999E-4</v>
      </c>
    </row>
    <row r="5947" spans="2:3" x14ac:dyDescent="0.2">
      <c r="B5947" s="7">
        <v>0</v>
      </c>
      <c r="C5947" s="7">
        <v>3.8712909616742197E-5</v>
      </c>
    </row>
    <row r="5948" spans="2:3" x14ac:dyDescent="0.2">
      <c r="B5948" s="7">
        <v>5.00386012066451E-5</v>
      </c>
      <c r="C5948" s="7">
        <v>1.13861498872771E-4</v>
      </c>
    </row>
    <row r="5949" spans="2:3" x14ac:dyDescent="0.2">
      <c r="B5949" s="7">
        <v>0</v>
      </c>
      <c r="C5949" s="7">
        <v>5.9207979413841001E-5</v>
      </c>
    </row>
    <row r="5950" spans="2:3" x14ac:dyDescent="0.2">
      <c r="B5950" s="7">
        <v>0</v>
      </c>
      <c r="C5950" s="7">
        <v>2.2772299774554202E-6</v>
      </c>
    </row>
    <row r="5951" spans="2:3" x14ac:dyDescent="0.2">
      <c r="B5951" s="7">
        <v>0</v>
      </c>
      <c r="C5951" s="7">
        <v>3.6435679639286797E-5</v>
      </c>
    </row>
    <row r="5952" spans="2:3" x14ac:dyDescent="0.2">
      <c r="B5952" s="7">
        <v>2.3827905336497701E-6</v>
      </c>
      <c r="C5952" s="7">
        <v>0</v>
      </c>
    </row>
    <row r="5953" spans="2:3" x14ac:dyDescent="0.2">
      <c r="B5953" s="7">
        <v>3.5741858004746497E-5</v>
      </c>
      <c r="C5953" s="7">
        <v>0</v>
      </c>
    </row>
    <row r="5954" spans="2:3" x14ac:dyDescent="0.2">
      <c r="B5954" s="7">
        <v>0</v>
      </c>
      <c r="C5954" s="7">
        <v>4.7821829526563903E-5</v>
      </c>
    </row>
    <row r="5955" spans="2:3" x14ac:dyDescent="0.2">
      <c r="B5955" s="7">
        <v>0</v>
      </c>
      <c r="C5955" s="7">
        <v>3.6435679639286797E-5</v>
      </c>
    </row>
    <row r="5956" spans="2:3" x14ac:dyDescent="0.2">
      <c r="B5956" s="7">
        <v>4.05074390720461E-5</v>
      </c>
      <c r="C5956" s="7">
        <v>0</v>
      </c>
    </row>
    <row r="5957" spans="2:3" x14ac:dyDescent="0.2">
      <c r="B5957" s="7">
        <v>9.05460402786912E-5</v>
      </c>
      <c r="C5957" s="7">
        <v>0</v>
      </c>
    </row>
    <row r="5958" spans="2:3" x14ac:dyDescent="0.2">
      <c r="B5958" s="7">
        <v>4.7655810672995398E-5</v>
      </c>
      <c r="C5958" s="7">
        <v>0</v>
      </c>
    </row>
    <row r="5959" spans="2:3" x14ac:dyDescent="0.2">
      <c r="B5959" s="7">
        <v>0</v>
      </c>
      <c r="C5959" s="7">
        <v>4.7821829526563903E-5</v>
      </c>
    </row>
    <row r="5960" spans="2:3" x14ac:dyDescent="0.2">
      <c r="B5960" s="7">
        <v>6.6718134942193494E-5</v>
      </c>
      <c r="C5960" s="7">
        <v>0</v>
      </c>
    </row>
    <row r="5961" spans="2:3" x14ac:dyDescent="0.2">
      <c r="B5961" s="7">
        <v>1.6679533735548401E-4</v>
      </c>
      <c r="C5961" s="7">
        <v>0</v>
      </c>
    </row>
    <row r="5962" spans="2:3" x14ac:dyDescent="0.2">
      <c r="B5962" s="7">
        <v>3.0976276937446997E-5</v>
      </c>
      <c r="C5962" s="7">
        <v>0</v>
      </c>
    </row>
    <row r="5963" spans="2:3" x14ac:dyDescent="0.2">
      <c r="B5963" s="7">
        <v>0</v>
      </c>
      <c r="C5963" s="7">
        <v>6.8316899323662702E-6</v>
      </c>
    </row>
    <row r="5964" spans="2:3" x14ac:dyDescent="0.2">
      <c r="B5964" s="7">
        <v>7.3866506543142799E-5</v>
      </c>
      <c r="C5964" s="7">
        <v>0</v>
      </c>
    </row>
    <row r="5965" spans="2:3" x14ac:dyDescent="0.2">
      <c r="B5965" s="7">
        <v>4.7655810672995403E-6</v>
      </c>
      <c r="C5965" s="7">
        <v>0</v>
      </c>
    </row>
    <row r="5966" spans="2:3" x14ac:dyDescent="0.2">
      <c r="B5966" s="7">
        <v>0</v>
      </c>
      <c r="C5966" s="7">
        <v>4.5544599549108503E-5</v>
      </c>
    </row>
    <row r="5967" spans="2:3" x14ac:dyDescent="0.2">
      <c r="B5967" s="7">
        <v>4.7655810672995398E-5</v>
      </c>
      <c r="C5967" s="7">
        <v>3.4158449661831398E-5</v>
      </c>
    </row>
    <row r="5968" spans="2:3" x14ac:dyDescent="0.2">
      <c r="B5968" s="7">
        <v>1.4773301308628601E-4</v>
      </c>
      <c r="C5968" s="7">
        <v>6.1485209391296401E-5</v>
      </c>
    </row>
    <row r="5969" spans="2:3" x14ac:dyDescent="0.2">
      <c r="B5969" s="7">
        <v>0</v>
      </c>
      <c r="C5969" s="7">
        <v>2.2772299774554202E-6</v>
      </c>
    </row>
    <row r="5970" spans="2:3" x14ac:dyDescent="0.2">
      <c r="B5970" s="7">
        <v>0</v>
      </c>
      <c r="C5970" s="7">
        <v>5.2376289481474702E-5</v>
      </c>
    </row>
    <row r="5971" spans="2:3" x14ac:dyDescent="0.2">
      <c r="B5971" s="7">
        <v>0</v>
      </c>
      <c r="C5971" s="7">
        <v>1.13861498872771E-5</v>
      </c>
    </row>
    <row r="5972" spans="2:3" x14ac:dyDescent="0.2">
      <c r="B5972" s="7">
        <v>0</v>
      </c>
      <c r="C5972" s="7">
        <v>3.8712909616742197E-5</v>
      </c>
    </row>
    <row r="5973" spans="2:3" x14ac:dyDescent="0.2">
      <c r="B5973" s="7">
        <v>0</v>
      </c>
      <c r="C5973" s="7">
        <v>2.7326759729465101E-5</v>
      </c>
    </row>
    <row r="5974" spans="2:3" x14ac:dyDescent="0.2">
      <c r="B5974" s="7">
        <v>0</v>
      </c>
      <c r="C5974" s="7">
        <v>2.2772299774554202E-6</v>
      </c>
    </row>
    <row r="5975" spans="2:3" x14ac:dyDescent="0.2">
      <c r="B5975" s="7">
        <v>0</v>
      </c>
      <c r="C5975" s="7">
        <v>6.6039669346207295E-5</v>
      </c>
    </row>
    <row r="5976" spans="2:3" x14ac:dyDescent="0.2">
      <c r="B5976" s="7">
        <v>2.1445114802847901E-5</v>
      </c>
      <c r="C5976" s="7">
        <v>0</v>
      </c>
    </row>
    <row r="5977" spans="2:3" x14ac:dyDescent="0.2">
      <c r="B5977" s="7">
        <v>0</v>
      </c>
      <c r="C5977" s="7">
        <v>2.9603989706920501E-5</v>
      </c>
    </row>
    <row r="5978" spans="2:3" x14ac:dyDescent="0.2">
      <c r="B5978" s="7">
        <v>5.7186972807594399E-5</v>
      </c>
      <c r="C5978" s="7">
        <v>0</v>
      </c>
    </row>
    <row r="5979" spans="2:3" x14ac:dyDescent="0.2">
      <c r="B5979" s="7">
        <v>0</v>
      </c>
      <c r="C5979" s="7">
        <v>5.0099059504019302E-5</v>
      </c>
    </row>
    <row r="5980" spans="2:3" x14ac:dyDescent="0.2">
      <c r="B5980" s="7">
        <v>0</v>
      </c>
      <c r="C5980" s="7">
        <v>6.8316899323662701E-5</v>
      </c>
    </row>
    <row r="5981" spans="2:3" x14ac:dyDescent="0.2">
      <c r="B5981" s="7">
        <v>2.3827905336497701E-6</v>
      </c>
      <c r="C5981" s="7">
        <v>0</v>
      </c>
    </row>
    <row r="5982" spans="2:3" x14ac:dyDescent="0.2">
      <c r="B5982" s="7">
        <v>0</v>
      </c>
      <c r="C5982" s="7">
        <v>2.2772299774554202E-6</v>
      </c>
    </row>
    <row r="5983" spans="2:3" x14ac:dyDescent="0.2">
      <c r="B5983" s="7">
        <v>0</v>
      </c>
      <c r="C5983" s="7">
        <v>5.2376289481474702E-5</v>
      </c>
    </row>
    <row r="5984" spans="2:3" x14ac:dyDescent="0.2">
      <c r="B5984" s="7">
        <v>0</v>
      </c>
      <c r="C5984" s="7">
        <v>2.2772299774554202E-6</v>
      </c>
    </row>
    <row r="5985" spans="2:3" x14ac:dyDescent="0.2">
      <c r="B5985" s="7">
        <v>0</v>
      </c>
      <c r="C5985" s="7">
        <v>2.2772299774554202E-6</v>
      </c>
    </row>
    <row r="5986" spans="2:3" x14ac:dyDescent="0.2">
      <c r="B5986" s="7">
        <v>6.6718134942193494E-5</v>
      </c>
      <c r="C5986" s="7">
        <v>0</v>
      </c>
    </row>
    <row r="5987" spans="2:3" x14ac:dyDescent="0.2">
      <c r="B5987" s="7">
        <v>6.2738874750998402E-3</v>
      </c>
      <c r="C5987" s="7">
        <v>5.5837679047207002E-3</v>
      </c>
    </row>
    <row r="5988" spans="2:3" x14ac:dyDescent="0.2">
      <c r="B5988" s="7">
        <v>0</v>
      </c>
      <c r="C5988" s="7">
        <v>5.2376289481474702E-5</v>
      </c>
    </row>
    <row r="5989" spans="2:3" x14ac:dyDescent="0.2">
      <c r="B5989" s="7">
        <v>7.1483716009492995E-5</v>
      </c>
      <c r="C5989" s="7">
        <v>0</v>
      </c>
    </row>
    <row r="5990" spans="2:3" x14ac:dyDescent="0.2">
      <c r="B5990" s="7">
        <v>0</v>
      </c>
      <c r="C5990" s="7">
        <v>2.2772299774554202E-6</v>
      </c>
    </row>
    <row r="5991" spans="2:3" x14ac:dyDescent="0.2">
      <c r="B5991" s="7">
        <v>0</v>
      </c>
      <c r="C5991" s="7">
        <v>1.36633798647325E-5</v>
      </c>
    </row>
    <row r="5992" spans="2:3" x14ac:dyDescent="0.2">
      <c r="B5992" s="7">
        <v>3.8124648538396302E-5</v>
      </c>
      <c r="C5992" s="7">
        <v>0</v>
      </c>
    </row>
    <row r="5993" spans="2:3" x14ac:dyDescent="0.2">
      <c r="B5993" s="7">
        <v>2.3827905336497701E-6</v>
      </c>
      <c r="C5993" s="7">
        <v>0</v>
      </c>
    </row>
    <row r="5994" spans="2:3" x14ac:dyDescent="0.2">
      <c r="B5994" s="7">
        <v>2.8593486403797199E-5</v>
      </c>
      <c r="C5994" s="7">
        <v>0</v>
      </c>
    </row>
    <row r="5995" spans="2:3" x14ac:dyDescent="0.2">
      <c r="B5995" s="7">
        <v>0</v>
      </c>
      <c r="C5995" s="7">
        <v>2.2772299774554202E-6</v>
      </c>
    </row>
    <row r="5996" spans="2:3" x14ac:dyDescent="0.2">
      <c r="B5996" s="7">
        <v>0</v>
      </c>
      <c r="C5996" s="7">
        <v>2.2772299774554202E-6</v>
      </c>
    </row>
    <row r="5997" spans="2:3" x14ac:dyDescent="0.2">
      <c r="B5997" s="7">
        <v>2.3827905336497701E-6</v>
      </c>
      <c r="C5997" s="7">
        <v>0</v>
      </c>
    </row>
    <row r="5998" spans="2:3" x14ac:dyDescent="0.2">
      <c r="B5998" s="7">
        <v>3.5741858004746497E-5</v>
      </c>
      <c r="C5998" s="7">
        <v>3.6435679639286797E-5</v>
      </c>
    </row>
    <row r="5999" spans="2:3" x14ac:dyDescent="0.2">
      <c r="B5999" s="7">
        <v>1.6250631439491401E-3</v>
      </c>
      <c r="C5999" s="7">
        <v>7.8108988226721003E-4</v>
      </c>
    </row>
    <row r="6000" spans="2:3" x14ac:dyDescent="0.2">
      <c r="B6000" s="7">
        <v>0</v>
      </c>
      <c r="C6000" s="7">
        <v>2.2772299774554202E-6</v>
      </c>
    </row>
    <row r="6001" spans="2:3" x14ac:dyDescent="0.2">
      <c r="B6001" s="7">
        <v>9.2928830812341004E-5</v>
      </c>
      <c r="C6001" s="7">
        <v>4.0990139594197603E-5</v>
      </c>
    </row>
    <row r="6002" spans="2:3" x14ac:dyDescent="0.2">
      <c r="B6002" s="7">
        <v>0</v>
      </c>
      <c r="C6002" s="7">
        <v>2.2772299774554202E-6</v>
      </c>
    </row>
    <row r="6003" spans="2:3" x14ac:dyDescent="0.2">
      <c r="B6003" s="7">
        <v>0</v>
      </c>
      <c r="C6003" s="7">
        <v>2.2772299774554202E-6</v>
      </c>
    </row>
    <row r="6004" spans="2:3" x14ac:dyDescent="0.2">
      <c r="B6004" s="7">
        <v>0</v>
      </c>
      <c r="C6004" s="7">
        <v>4.0990139594197603E-5</v>
      </c>
    </row>
    <row r="6005" spans="2:3" x14ac:dyDescent="0.2">
      <c r="B6005" s="7">
        <v>4.9085484993185199E-4</v>
      </c>
      <c r="C6005" s="7">
        <v>7.2643636280827996E-4</v>
      </c>
    </row>
    <row r="6006" spans="2:3" x14ac:dyDescent="0.2">
      <c r="B6006" s="7">
        <v>4.7655810672995403E-6</v>
      </c>
      <c r="C6006" s="7">
        <v>0</v>
      </c>
    </row>
    <row r="6007" spans="2:3" x14ac:dyDescent="0.2">
      <c r="B6007" s="7">
        <v>4.52730201393456E-5</v>
      </c>
      <c r="C6007" s="7">
        <v>0</v>
      </c>
    </row>
    <row r="6008" spans="2:3" x14ac:dyDescent="0.2">
      <c r="B6008" s="7">
        <v>4.05074390720461E-5</v>
      </c>
      <c r="C6008" s="7">
        <v>0</v>
      </c>
    </row>
    <row r="6009" spans="2:3" x14ac:dyDescent="0.2">
      <c r="B6009" s="7">
        <v>4.7655810672995398E-5</v>
      </c>
      <c r="C6009" s="7">
        <v>0</v>
      </c>
    </row>
    <row r="6010" spans="2:3" x14ac:dyDescent="0.2">
      <c r="B6010" s="7">
        <v>2.3827905336497701E-6</v>
      </c>
      <c r="C6010" s="7">
        <v>0</v>
      </c>
    </row>
    <row r="6011" spans="2:3" x14ac:dyDescent="0.2">
      <c r="B6011" s="7">
        <v>2.3827905336497701E-6</v>
      </c>
      <c r="C6011" s="7">
        <v>0</v>
      </c>
    </row>
    <row r="6012" spans="2:3" x14ac:dyDescent="0.2">
      <c r="B6012" s="7">
        <v>4.7655810672995398E-5</v>
      </c>
      <c r="C6012" s="7">
        <v>0</v>
      </c>
    </row>
    <row r="6013" spans="2:3" x14ac:dyDescent="0.2">
      <c r="B6013" s="7">
        <v>2.3827905336497701E-6</v>
      </c>
      <c r="C6013" s="7">
        <v>0</v>
      </c>
    </row>
    <row r="6014" spans="2:3" x14ac:dyDescent="0.2">
      <c r="B6014" s="7">
        <v>3.8124648538396302E-5</v>
      </c>
      <c r="C6014" s="7">
        <v>0</v>
      </c>
    </row>
    <row r="6015" spans="2:3" x14ac:dyDescent="0.2">
      <c r="B6015" s="7">
        <v>3.5741858004746497E-5</v>
      </c>
      <c r="C6015" s="7">
        <v>1.93564548083711E-4</v>
      </c>
    </row>
    <row r="6016" spans="2:3" x14ac:dyDescent="0.2">
      <c r="B6016" s="7">
        <v>0</v>
      </c>
      <c r="C6016" s="7">
        <v>4.3267369571653002E-5</v>
      </c>
    </row>
    <row r="6017" spans="2:3" x14ac:dyDescent="0.2">
      <c r="B6017" s="7">
        <v>0</v>
      </c>
      <c r="C6017" s="7">
        <v>2.2772299774554202E-6</v>
      </c>
    </row>
    <row r="6018" spans="2:3" x14ac:dyDescent="0.2">
      <c r="B6018" s="7">
        <v>0</v>
      </c>
      <c r="C6018" s="7">
        <v>2.2772299774554201E-5</v>
      </c>
    </row>
    <row r="6019" spans="2:3" x14ac:dyDescent="0.2">
      <c r="B6019" s="7">
        <v>0</v>
      </c>
      <c r="C6019" s="7">
        <v>2.2772299774554202E-6</v>
      </c>
    </row>
    <row r="6020" spans="2:3" x14ac:dyDescent="0.2">
      <c r="B6020" s="7">
        <v>2.21599519629428E-4</v>
      </c>
      <c r="C6020" s="7">
        <v>0</v>
      </c>
    </row>
    <row r="6021" spans="2:3" x14ac:dyDescent="0.2">
      <c r="B6021" s="7">
        <v>1.1675673614883899E-4</v>
      </c>
      <c r="C6021" s="7">
        <v>8.8811969120761506E-5</v>
      </c>
    </row>
    <row r="6022" spans="2:3" x14ac:dyDescent="0.2">
      <c r="B6022" s="7">
        <v>8.8163249745041396E-5</v>
      </c>
      <c r="C6022" s="7">
        <v>0</v>
      </c>
    </row>
    <row r="6023" spans="2:3" x14ac:dyDescent="0.2">
      <c r="B6023" s="7">
        <v>2.6210695870147402E-5</v>
      </c>
      <c r="C6023" s="7">
        <v>0</v>
      </c>
    </row>
    <row r="6024" spans="2:3" x14ac:dyDescent="0.2">
      <c r="B6024" s="7">
        <v>2.3827905336497701E-6</v>
      </c>
      <c r="C6024" s="7">
        <v>0</v>
      </c>
    </row>
    <row r="6025" spans="2:3" x14ac:dyDescent="0.2">
      <c r="B6025" s="7">
        <v>1.0007720241329E-4</v>
      </c>
      <c r="C6025" s="7">
        <v>0</v>
      </c>
    </row>
    <row r="6026" spans="2:3" x14ac:dyDescent="0.2">
      <c r="B6026" s="7">
        <v>2.3827905336497701E-6</v>
      </c>
      <c r="C6026" s="7">
        <v>0</v>
      </c>
    </row>
    <row r="6027" spans="2:3" x14ac:dyDescent="0.2">
      <c r="B6027" s="7">
        <v>3.5741858004746497E-5</v>
      </c>
      <c r="C6027" s="7">
        <v>0</v>
      </c>
    </row>
    <row r="6028" spans="2:3" x14ac:dyDescent="0.2">
      <c r="B6028" s="7">
        <v>4.05074390720461E-5</v>
      </c>
      <c r="C6028" s="7">
        <v>0</v>
      </c>
    </row>
    <row r="6029" spans="2:3" x14ac:dyDescent="0.2">
      <c r="B6029" s="7">
        <v>2.6210695870147402E-5</v>
      </c>
      <c r="C6029" s="7">
        <v>0</v>
      </c>
    </row>
    <row r="6030" spans="2:3" x14ac:dyDescent="0.2">
      <c r="B6030" s="7">
        <v>4.52730201393456E-5</v>
      </c>
      <c r="C6030" s="7">
        <v>0</v>
      </c>
    </row>
    <row r="6031" spans="2:3" x14ac:dyDescent="0.2">
      <c r="B6031" s="7">
        <v>0</v>
      </c>
      <c r="C6031" s="7">
        <v>5.2376289481474702E-5</v>
      </c>
    </row>
    <row r="6032" spans="2:3" x14ac:dyDescent="0.2">
      <c r="B6032" s="7">
        <v>0</v>
      </c>
      <c r="C6032" s="7">
        <v>4.0990139594197603E-5</v>
      </c>
    </row>
    <row r="6033" spans="2:3" x14ac:dyDescent="0.2">
      <c r="B6033" s="7">
        <v>3.8124648538396302E-5</v>
      </c>
      <c r="C6033" s="7">
        <v>0</v>
      </c>
    </row>
    <row r="6034" spans="2:3" x14ac:dyDescent="0.2">
      <c r="B6034" s="7">
        <v>1.35819060418037E-4</v>
      </c>
      <c r="C6034" s="7">
        <v>0</v>
      </c>
    </row>
    <row r="6035" spans="2:3" x14ac:dyDescent="0.2">
      <c r="B6035" s="7">
        <v>2.3827905336497701E-6</v>
      </c>
      <c r="C6035" s="7">
        <v>0</v>
      </c>
    </row>
    <row r="6036" spans="2:3" x14ac:dyDescent="0.2">
      <c r="B6036" s="7">
        <v>6.4335344408543703E-5</v>
      </c>
      <c r="C6036" s="7">
        <v>0</v>
      </c>
    </row>
    <row r="6037" spans="2:3" x14ac:dyDescent="0.2">
      <c r="B6037" s="7">
        <v>1.0484278348059E-4</v>
      </c>
      <c r="C6037" s="7">
        <v>6.0118871404823201E-4</v>
      </c>
    </row>
    <row r="6038" spans="2:3" x14ac:dyDescent="0.2">
      <c r="B6038" s="7">
        <v>3.0976276937446997E-5</v>
      </c>
      <c r="C6038" s="7">
        <v>0</v>
      </c>
    </row>
    <row r="6039" spans="2:3" x14ac:dyDescent="0.2">
      <c r="B6039" s="7">
        <v>6.6718134942193494E-5</v>
      </c>
      <c r="C6039" s="7">
        <v>0</v>
      </c>
    </row>
    <row r="6040" spans="2:3" x14ac:dyDescent="0.2">
      <c r="B6040" s="7">
        <v>0</v>
      </c>
      <c r="C6040" s="7">
        <v>2.2772299774554202E-6</v>
      </c>
    </row>
    <row r="6041" spans="2:3" x14ac:dyDescent="0.2">
      <c r="B6041" s="7">
        <v>0</v>
      </c>
      <c r="C6041" s="7">
        <v>4.7821829526563903E-5</v>
      </c>
    </row>
    <row r="6042" spans="2:3" x14ac:dyDescent="0.2">
      <c r="B6042" s="7">
        <v>5.4804182273944703E-5</v>
      </c>
      <c r="C6042" s="7">
        <v>0</v>
      </c>
    </row>
    <row r="6043" spans="2:3" x14ac:dyDescent="0.2">
      <c r="B6043" s="7">
        <v>1.5726417522088501E-4</v>
      </c>
      <c r="C6043" s="7">
        <v>0</v>
      </c>
    </row>
    <row r="6044" spans="2:3" x14ac:dyDescent="0.2">
      <c r="B6044" s="7">
        <v>2.28747891230378E-4</v>
      </c>
      <c r="C6044" s="7">
        <v>0</v>
      </c>
    </row>
    <row r="6045" spans="2:3" x14ac:dyDescent="0.2">
      <c r="B6045" s="7">
        <v>9.2928830812341004E-5</v>
      </c>
      <c r="C6045" s="7">
        <v>1.4346548857969201E-4</v>
      </c>
    </row>
    <row r="6046" spans="2:3" x14ac:dyDescent="0.2">
      <c r="B6046" s="7">
        <v>0</v>
      </c>
      <c r="C6046" s="7">
        <v>7.0594129301118093E-5</v>
      </c>
    </row>
    <row r="6047" spans="2:3" x14ac:dyDescent="0.2">
      <c r="B6047" s="7">
        <v>1.0722557401423999E-4</v>
      </c>
      <c r="C6047" s="7">
        <v>2.5049529752009699E-5</v>
      </c>
    </row>
    <row r="6048" spans="2:3" x14ac:dyDescent="0.2">
      <c r="B6048" s="7">
        <v>3.3359067471096801E-5</v>
      </c>
      <c r="C6048" s="7">
        <v>5.9207979413841001E-5</v>
      </c>
    </row>
    <row r="6049" spans="2:3" x14ac:dyDescent="0.2">
      <c r="B6049" s="7">
        <v>1.1199115508153901E-4</v>
      </c>
      <c r="C6049" s="7">
        <v>3.1881219684375897E-5</v>
      </c>
    </row>
    <row r="6050" spans="2:3" x14ac:dyDescent="0.2">
      <c r="B6050" s="7">
        <v>4.7655810672995403E-6</v>
      </c>
      <c r="C6050" s="7">
        <v>2.2772299774554202E-6</v>
      </c>
    </row>
    <row r="6051" spans="2:3" x14ac:dyDescent="0.2">
      <c r="B6051" s="7">
        <v>2.3827905336497701E-6</v>
      </c>
      <c r="C6051" s="7">
        <v>0</v>
      </c>
    </row>
    <row r="6052" spans="2:3" x14ac:dyDescent="0.2">
      <c r="B6052" s="7">
        <v>5.9569763341244203E-5</v>
      </c>
      <c r="C6052" s="7">
        <v>9.1089199098216898E-5</v>
      </c>
    </row>
    <row r="6053" spans="2:3" x14ac:dyDescent="0.2">
      <c r="B6053" s="7">
        <v>1.0007720241329E-4</v>
      </c>
      <c r="C6053" s="7">
        <v>0</v>
      </c>
    </row>
    <row r="6054" spans="2:3" x14ac:dyDescent="0.2">
      <c r="B6054" s="7">
        <v>4.7655810672995403E-6</v>
      </c>
      <c r="C6054" s="7">
        <v>0</v>
      </c>
    </row>
    <row r="6055" spans="2:3" x14ac:dyDescent="0.2">
      <c r="B6055" s="7">
        <v>0</v>
      </c>
      <c r="C6055" s="7">
        <v>4.0990139594197603E-5</v>
      </c>
    </row>
    <row r="6056" spans="2:3" x14ac:dyDescent="0.2">
      <c r="B6056" s="7">
        <v>0</v>
      </c>
      <c r="C6056" s="7">
        <v>2.2772299774554202E-6</v>
      </c>
    </row>
    <row r="6057" spans="2:3" x14ac:dyDescent="0.2">
      <c r="B6057" s="7">
        <v>0</v>
      </c>
      <c r="C6057" s="7">
        <v>5.0099059504019302E-5</v>
      </c>
    </row>
    <row r="6058" spans="2:3" x14ac:dyDescent="0.2">
      <c r="B6058" s="7">
        <v>0</v>
      </c>
      <c r="C6058" s="7">
        <v>2.2772299774554202E-6</v>
      </c>
    </row>
    <row r="6059" spans="2:3" x14ac:dyDescent="0.2">
      <c r="B6059" s="7">
        <v>0</v>
      </c>
      <c r="C6059" s="7">
        <v>2.2772299774554202E-6</v>
      </c>
    </row>
    <row r="6060" spans="2:3" x14ac:dyDescent="0.2">
      <c r="B6060" s="7">
        <v>2.3827905336497701E-6</v>
      </c>
      <c r="C6060" s="7">
        <v>0</v>
      </c>
    </row>
    <row r="6061" spans="2:3" x14ac:dyDescent="0.2">
      <c r="B6061" s="7">
        <v>1.90623242691981E-5</v>
      </c>
      <c r="C6061" s="7">
        <v>0</v>
      </c>
    </row>
    <row r="6062" spans="2:3" x14ac:dyDescent="0.2">
      <c r="B6062" s="7">
        <v>0</v>
      </c>
      <c r="C6062" s="7">
        <v>1.5940609842187999E-5</v>
      </c>
    </row>
    <row r="6063" spans="2:3" x14ac:dyDescent="0.2">
      <c r="B6063" s="7">
        <v>4.05074390720461E-5</v>
      </c>
      <c r="C6063" s="7">
        <v>5.2376289481474702E-5</v>
      </c>
    </row>
    <row r="6064" spans="2:3" x14ac:dyDescent="0.2">
      <c r="B6064" s="7">
        <v>0</v>
      </c>
      <c r="C6064" s="7">
        <v>3.8712909616742197E-5</v>
      </c>
    </row>
    <row r="6065" spans="2:3" x14ac:dyDescent="0.2">
      <c r="B6065" s="7">
        <v>0</v>
      </c>
      <c r="C6065" s="7">
        <v>9.3366429075672399E-5</v>
      </c>
    </row>
    <row r="6066" spans="2:3" x14ac:dyDescent="0.2">
      <c r="B6066" s="7">
        <v>0</v>
      </c>
      <c r="C6066" s="7">
        <v>5.0099059504019302E-5</v>
      </c>
    </row>
    <row r="6067" spans="2:3" x14ac:dyDescent="0.2">
      <c r="B6067" s="7">
        <v>0</v>
      </c>
      <c r="C6067" s="7">
        <v>1.04752578962949E-4</v>
      </c>
    </row>
    <row r="6068" spans="2:3" x14ac:dyDescent="0.2">
      <c r="B6068" s="7">
        <v>0</v>
      </c>
      <c r="C6068" s="7">
        <v>2.0495069797098801E-5</v>
      </c>
    </row>
    <row r="6069" spans="2:3" x14ac:dyDescent="0.2">
      <c r="B6069" s="7">
        <v>5.2421391740294898E-5</v>
      </c>
      <c r="C6069" s="7">
        <v>0</v>
      </c>
    </row>
    <row r="6070" spans="2:3" x14ac:dyDescent="0.2">
      <c r="B6070" s="7">
        <v>0</v>
      </c>
      <c r="C6070" s="7">
        <v>1.02475348985494E-4</v>
      </c>
    </row>
    <row r="6071" spans="2:3" x14ac:dyDescent="0.2">
      <c r="B6071" s="7">
        <v>0</v>
      </c>
      <c r="C6071" s="7">
        <v>4.5544599549108497E-6</v>
      </c>
    </row>
    <row r="6072" spans="2:3" x14ac:dyDescent="0.2">
      <c r="B6072" s="7">
        <v>0</v>
      </c>
      <c r="C6072" s="7">
        <v>1.4346548857969201E-4</v>
      </c>
    </row>
    <row r="6073" spans="2:3" x14ac:dyDescent="0.2">
      <c r="B6073" s="7">
        <v>0</v>
      </c>
      <c r="C6073" s="7">
        <v>2.2772299774554202E-6</v>
      </c>
    </row>
    <row r="6074" spans="2:3" x14ac:dyDescent="0.2">
      <c r="B6074" s="7">
        <v>0</v>
      </c>
      <c r="C6074" s="7">
        <v>3.4158449661831398E-5</v>
      </c>
    </row>
    <row r="6075" spans="2:3" x14ac:dyDescent="0.2">
      <c r="B6075" s="7">
        <v>0</v>
      </c>
      <c r="C6075" s="7">
        <v>1.00198119008039E-4</v>
      </c>
    </row>
    <row r="6076" spans="2:3" x14ac:dyDescent="0.2">
      <c r="B6076" s="7">
        <v>2.3827905336497701E-6</v>
      </c>
      <c r="C6076" s="7">
        <v>0</v>
      </c>
    </row>
    <row r="6077" spans="2:3" x14ac:dyDescent="0.2">
      <c r="B6077" s="7">
        <v>0</v>
      </c>
      <c r="C6077" s="7">
        <v>2.2772299774554202E-6</v>
      </c>
    </row>
    <row r="6078" spans="2:3" x14ac:dyDescent="0.2">
      <c r="B6078" s="7">
        <v>5.2421391740294898E-5</v>
      </c>
      <c r="C6078" s="7">
        <v>2.0495069797098801E-5</v>
      </c>
    </row>
    <row r="6079" spans="2:3" x14ac:dyDescent="0.2">
      <c r="B6079" s="7">
        <v>2.3827905336497701E-6</v>
      </c>
      <c r="C6079" s="7">
        <v>0</v>
      </c>
    </row>
    <row r="6080" spans="2:3" x14ac:dyDescent="0.2">
      <c r="B6080" s="7">
        <v>2.3827905336497699E-5</v>
      </c>
      <c r="C6080" s="7">
        <v>0</v>
      </c>
    </row>
    <row r="6081" spans="2:3" x14ac:dyDescent="0.2">
      <c r="B6081" s="7">
        <v>0</v>
      </c>
      <c r="C6081" s="7">
        <v>1.13861498872771E-5</v>
      </c>
    </row>
    <row r="6082" spans="2:3" x14ac:dyDescent="0.2">
      <c r="B6082" s="7">
        <v>3.3120788417731798E-4</v>
      </c>
      <c r="C6082" s="7">
        <v>8.6534739143306099E-5</v>
      </c>
    </row>
    <row r="6083" spans="2:3" x14ac:dyDescent="0.2">
      <c r="B6083" s="7">
        <v>0</v>
      </c>
      <c r="C6083" s="7">
        <v>2.2772299774554202E-6</v>
      </c>
    </row>
    <row r="6084" spans="2:3" x14ac:dyDescent="0.2">
      <c r="B6084" s="7">
        <v>0</v>
      </c>
      <c r="C6084" s="7">
        <v>8.1980279188395206E-5</v>
      </c>
    </row>
    <row r="6085" spans="2:3" x14ac:dyDescent="0.2">
      <c r="B6085" s="7">
        <v>0</v>
      </c>
      <c r="C6085" s="7">
        <v>1.04752578962949E-4</v>
      </c>
    </row>
    <row r="6086" spans="2:3" x14ac:dyDescent="0.2">
      <c r="B6086" s="7">
        <v>4.7179252566265399E-4</v>
      </c>
      <c r="C6086" s="7">
        <v>4.3495092569398601E-4</v>
      </c>
    </row>
    <row r="6087" spans="2:3" x14ac:dyDescent="0.2">
      <c r="B6087" s="7">
        <v>9.53116213459907E-5</v>
      </c>
      <c r="C6087" s="7">
        <v>1.13861498872771E-4</v>
      </c>
    </row>
    <row r="6088" spans="2:3" x14ac:dyDescent="0.2">
      <c r="B6088" s="7">
        <v>9.7694411879640505E-5</v>
      </c>
      <c r="C6088" s="7">
        <v>1.6623778835424599E-4</v>
      </c>
    </row>
    <row r="6089" spans="2:3" x14ac:dyDescent="0.2">
      <c r="B6089" s="7">
        <v>2.3827905336497701E-6</v>
      </c>
      <c r="C6089" s="7">
        <v>0</v>
      </c>
    </row>
    <row r="6090" spans="2:3" x14ac:dyDescent="0.2">
      <c r="B6090" s="7">
        <v>3.8124648538396302E-5</v>
      </c>
      <c r="C6090" s="7">
        <v>0</v>
      </c>
    </row>
    <row r="6091" spans="2:3" x14ac:dyDescent="0.2">
      <c r="B6091" s="7">
        <v>4.05074390720461E-5</v>
      </c>
      <c r="C6091" s="7">
        <v>0</v>
      </c>
    </row>
    <row r="6092" spans="2:3" x14ac:dyDescent="0.2">
      <c r="B6092" s="7">
        <v>5.7186972807594399E-5</v>
      </c>
      <c r="C6092" s="7">
        <v>0</v>
      </c>
    </row>
    <row r="6093" spans="2:3" x14ac:dyDescent="0.2">
      <c r="B6093" s="7">
        <v>6.4335344408543703E-5</v>
      </c>
      <c r="C6093" s="7">
        <v>0</v>
      </c>
    </row>
    <row r="6094" spans="2:3" x14ac:dyDescent="0.2">
      <c r="B6094" s="7">
        <v>2.3827905336497701E-6</v>
      </c>
      <c r="C6094" s="7">
        <v>0</v>
      </c>
    </row>
    <row r="6095" spans="2:3" x14ac:dyDescent="0.2">
      <c r="B6095" s="7">
        <v>1.4058464148533601E-4</v>
      </c>
      <c r="C6095" s="7">
        <v>0</v>
      </c>
    </row>
    <row r="6096" spans="2:3" x14ac:dyDescent="0.2">
      <c r="B6096" s="7">
        <v>7.1483716009492998E-6</v>
      </c>
      <c r="C6096" s="7">
        <v>0</v>
      </c>
    </row>
    <row r="6097" spans="2:3" x14ac:dyDescent="0.2">
      <c r="B6097" s="7">
        <v>0</v>
      </c>
      <c r="C6097" s="7">
        <v>6.1485209391296401E-5</v>
      </c>
    </row>
    <row r="6098" spans="2:3" x14ac:dyDescent="0.2">
      <c r="B6098" s="7">
        <v>0</v>
      </c>
      <c r="C6098" s="7">
        <v>1.2752487873750399E-4</v>
      </c>
    </row>
    <row r="6099" spans="2:3" x14ac:dyDescent="0.2">
      <c r="B6099" s="7">
        <v>0</v>
      </c>
      <c r="C6099" s="7">
        <v>7.5148589256029001E-5</v>
      </c>
    </row>
    <row r="6100" spans="2:3" x14ac:dyDescent="0.2">
      <c r="B6100" s="7">
        <v>0</v>
      </c>
      <c r="C6100" s="7">
        <v>5.9207979413841001E-5</v>
      </c>
    </row>
    <row r="6101" spans="2:3" x14ac:dyDescent="0.2">
      <c r="B6101" s="7">
        <v>0</v>
      </c>
      <c r="C6101" s="7">
        <v>6.6039669346207295E-5</v>
      </c>
    </row>
    <row r="6102" spans="2:3" x14ac:dyDescent="0.2">
      <c r="B6102" s="7">
        <v>0</v>
      </c>
      <c r="C6102" s="7">
        <v>4.5544599549108497E-6</v>
      </c>
    </row>
    <row r="6103" spans="2:3" x14ac:dyDescent="0.2">
      <c r="B6103" s="7">
        <v>4.7655810672995398E-5</v>
      </c>
      <c r="C6103" s="7">
        <v>7.28713592785735E-5</v>
      </c>
    </row>
    <row r="6104" spans="2:3" x14ac:dyDescent="0.2">
      <c r="B6104" s="7">
        <v>4.7655810672995398E-5</v>
      </c>
      <c r="C6104" s="7">
        <v>0</v>
      </c>
    </row>
    <row r="6105" spans="2:3" x14ac:dyDescent="0.2">
      <c r="B6105" s="7">
        <v>0</v>
      </c>
      <c r="C6105" s="7">
        <v>7.5148589256029001E-5</v>
      </c>
    </row>
    <row r="6106" spans="2:3" x14ac:dyDescent="0.2">
      <c r="B6106" s="7">
        <v>0</v>
      </c>
      <c r="C6106" s="7">
        <v>4.5544599549108497E-6</v>
      </c>
    </row>
    <row r="6107" spans="2:3" x14ac:dyDescent="0.2">
      <c r="B6107" s="7">
        <v>0</v>
      </c>
      <c r="C6107" s="7">
        <v>1.00198119008039E-4</v>
      </c>
    </row>
    <row r="6108" spans="2:3" x14ac:dyDescent="0.2">
      <c r="B6108" s="7">
        <v>2.21599519629428E-4</v>
      </c>
      <c r="C6108" s="7">
        <v>0</v>
      </c>
    </row>
    <row r="6109" spans="2:3" x14ac:dyDescent="0.2">
      <c r="B6109" s="7">
        <v>0</v>
      </c>
      <c r="C6109" s="7">
        <v>7.5148589256029001E-5</v>
      </c>
    </row>
    <row r="6110" spans="2:3" x14ac:dyDescent="0.2">
      <c r="B6110" s="7">
        <v>5.2421391740294898E-5</v>
      </c>
      <c r="C6110" s="7">
        <v>1.07029808940405E-4</v>
      </c>
    </row>
    <row r="6111" spans="2:3" x14ac:dyDescent="0.2">
      <c r="B6111" s="7">
        <v>2.8593486403797198E-4</v>
      </c>
      <c r="C6111" s="7">
        <v>2.9831712704666001E-4</v>
      </c>
    </row>
    <row r="6112" spans="2:3" x14ac:dyDescent="0.2">
      <c r="B6112" s="7">
        <v>3.38356255778267E-4</v>
      </c>
      <c r="C6112" s="7">
        <v>5.0782228497255901E-4</v>
      </c>
    </row>
    <row r="6113" spans="2:3" x14ac:dyDescent="0.2">
      <c r="B6113" s="7">
        <v>0</v>
      </c>
      <c r="C6113" s="7">
        <v>3.8712909616742197E-5</v>
      </c>
    </row>
    <row r="6114" spans="2:3" x14ac:dyDescent="0.2">
      <c r="B6114" s="7">
        <v>0</v>
      </c>
      <c r="C6114" s="7">
        <v>1.13861498872771E-5</v>
      </c>
    </row>
    <row r="6115" spans="2:3" x14ac:dyDescent="0.2">
      <c r="B6115" s="7">
        <v>0</v>
      </c>
      <c r="C6115" s="7">
        <v>3.4158449661831398E-5</v>
      </c>
    </row>
    <row r="6116" spans="2:3" x14ac:dyDescent="0.2">
      <c r="B6116" s="7">
        <v>2.3827905336497701E-6</v>
      </c>
      <c r="C6116" s="7">
        <v>0</v>
      </c>
    </row>
    <row r="6117" spans="2:3" x14ac:dyDescent="0.2">
      <c r="B6117" s="7">
        <v>0</v>
      </c>
      <c r="C6117" s="7">
        <v>5.0099059504019302E-5</v>
      </c>
    </row>
    <row r="6118" spans="2:3" x14ac:dyDescent="0.2">
      <c r="B6118" s="7">
        <v>0</v>
      </c>
      <c r="C6118" s="7">
        <v>2.2772299774554202E-6</v>
      </c>
    </row>
    <row r="6119" spans="2:3" x14ac:dyDescent="0.2">
      <c r="B6119" s="7">
        <v>5.2421391740294898E-5</v>
      </c>
      <c r="C6119" s="7">
        <v>0</v>
      </c>
    </row>
    <row r="6120" spans="2:3" x14ac:dyDescent="0.2">
      <c r="B6120" s="7">
        <v>2.8593486403797199E-5</v>
      </c>
      <c r="C6120" s="7">
        <v>0</v>
      </c>
    </row>
    <row r="6121" spans="2:3" x14ac:dyDescent="0.2">
      <c r="B6121" s="7">
        <v>2.3827905336497701E-6</v>
      </c>
      <c r="C6121" s="7">
        <v>0</v>
      </c>
    </row>
    <row r="6122" spans="2:3" x14ac:dyDescent="0.2">
      <c r="B6122" s="7">
        <v>8.8163249745041396E-5</v>
      </c>
      <c r="C6122" s="7">
        <v>0</v>
      </c>
    </row>
    <row r="6123" spans="2:3" x14ac:dyDescent="0.2">
      <c r="B6123" s="7">
        <v>0</v>
      </c>
      <c r="C6123" s="7">
        <v>7.0594129301118093E-5</v>
      </c>
    </row>
    <row r="6124" spans="2:3" x14ac:dyDescent="0.2">
      <c r="B6124" s="7">
        <v>0</v>
      </c>
      <c r="C6124" s="7">
        <v>8.8811969120761506E-5</v>
      </c>
    </row>
    <row r="6125" spans="2:3" x14ac:dyDescent="0.2">
      <c r="B6125" s="7">
        <v>0</v>
      </c>
      <c r="C6125" s="7">
        <v>1.07029808940405E-4</v>
      </c>
    </row>
    <row r="6126" spans="2:3" x14ac:dyDescent="0.2">
      <c r="B6126" s="7">
        <v>0</v>
      </c>
      <c r="C6126" s="7">
        <v>7.28713592785735E-5</v>
      </c>
    </row>
    <row r="6127" spans="2:3" x14ac:dyDescent="0.2">
      <c r="B6127" s="7">
        <v>2.3827905336497701E-6</v>
      </c>
      <c r="C6127" s="7">
        <v>0</v>
      </c>
    </row>
    <row r="6128" spans="2:3" x14ac:dyDescent="0.2">
      <c r="B6128" s="7">
        <v>2.3827905336497701E-6</v>
      </c>
      <c r="C6128" s="7">
        <v>0</v>
      </c>
    </row>
    <row r="6129" spans="2:3" x14ac:dyDescent="0.2">
      <c r="B6129" s="7">
        <v>2.3827905336497701E-6</v>
      </c>
      <c r="C6129" s="7">
        <v>0</v>
      </c>
    </row>
    <row r="6130" spans="2:3" x14ac:dyDescent="0.2">
      <c r="B6130" s="7">
        <v>4.2890229605695802E-5</v>
      </c>
      <c r="C6130" s="7">
        <v>0</v>
      </c>
    </row>
    <row r="6131" spans="2:3" x14ac:dyDescent="0.2">
      <c r="B6131" s="7">
        <v>2.3827905336497701E-6</v>
      </c>
      <c r="C6131" s="7">
        <v>0</v>
      </c>
    </row>
    <row r="6132" spans="2:3" x14ac:dyDescent="0.2">
      <c r="B6132" s="7">
        <v>5.9569763341244203E-5</v>
      </c>
      <c r="C6132" s="7">
        <v>0</v>
      </c>
    </row>
    <row r="6133" spans="2:3" x14ac:dyDescent="0.2">
      <c r="B6133" s="7">
        <v>2.3827905336497701E-6</v>
      </c>
      <c r="C6133" s="7">
        <v>0</v>
      </c>
    </row>
    <row r="6134" spans="2:3" x14ac:dyDescent="0.2">
      <c r="B6134" s="7">
        <v>6.6718134942193494E-5</v>
      </c>
      <c r="C6134" s="7">
        <v>0</v>
      </c>
    </row>
    <row r="6135" spans="2:3" x14ac:dyDescent="0.2">
      <c r="B6135" s="7">
        <v>0</v>
      </c>
      <c r="C6135" s="7">
        <v>7.5148589256029001E-5</v>
      </c>
    </row>
    <row r="6136" spans="2:3" x14ac:dyDescent="0.2">
      <c r="B6136" s="7">
        <v>0</v>
      </c>
      <c r="C6136" s="7">
        <v>9.5643659053127805E-5</v>
      </c>
    </row>
    <row r="6137" spans="2:3" x14ac:dyDescent="0.2">
      <c r="B6137" s="7">
        <v>2.8593486403797199E-5</v>
      </c>
      <c r="C6137" s="7">
        <v>3.6435679639286803E-4</v>
      </c>
    </row>
    <row r="6138" spans="2:3" x14ac:dyDescent="0.2">
      <c r="B6138" s="7">
        <v>0</v>
      </c>
      <c r="C6138" s="7">
        <v>7.0594129301118093E-5</v>
      </c>
    </row>
    <row r="6139" spans="2:3" x14ac:dyDescent="0.2">
      <c r="B6139" s="7">
        <v>0</v>
      </c>
      <c r="C6139" s="7">
        <v>1.11584268895316E-4</v>
      </c>
    </row>
    <row r="6140" spans="2:3" x14ac:dyDescent="0.2">
      <c r="B6140" s="7">
        <v>8.8163249745041396E-5</v>
      </c>
      <c r="C6140" s="7">
        <v>0</v>
      </c>
    </row>
    <row r="6141" spans="2:3" x14ac:dyDescent="0.2">
      <c r="B6141" s="7">
        <v>1.28670688817087E-4</v>
      </c>
      <c r="C6141" s="7">
        <v>0</v>
      </c>
    </row>
    <row r="6142" spans="2:3" x14ac:dyDescent="0.2">
      <c r="B6142" s="7">
        <v>2.5257579656687502E-4</v>
      </c>
      <c r="C6142" s="7">
        <v>0</v>
      </c>
    </row>
    <row r="6143" spans="2:3" x14ac:dyDescent="0.2">
      <c r="B6143" s="7">
        <v>4.7655810672995398E-5</v>
      </c>
      <c r="C6143" s="7">
        <v>1.02475348985494E-4</v>
      </c>
    </row>
    <row r="6144" spans="2:3" x14ac:dyDescent="0.2">
      <c r="B6144" s="7">
        <v>6.4335344408543703E-5</v>
      </c>
      <c r="C6144" s="7">
        <v>0</v>
      </c>
    </row>
    <row r="6145" spans="2:3" x14ac:dyDescent="0.2">
      <c r="B6145" s="7">
        <v>0</v>
      </c>
      <c r="C6145" s="7">
        <v>5.2376289481474702E-5</v>
      </c>
    </row>
    <row r="6146" spans="2:3" x14ac:dyDescent="0.2">
      <c r="B6146" s="7">
        <v>4.05074390720461E-5</v>
      </c>
      <c r="C6146" s="7">
        <v>0</v>
      </c>
    </row>
    <row r="6147" spans="2:3" x14ac:dyDescent="0.2">
      <c r="B6147" s="7">
        <v>0</v>
      </c>
      <c r="C6147" s="7">
        <v>1.5257440848951299E-4</v>
      </c>
    </row>
    <row r="6148" spans="2:3" x14ac:dyDescent="0.2">
      <c r="B6148" s="7">
        <v>1.1675673614883899E-4</v>
      </c>
      <c r="C6148" s="7">
        <v>0</v>
      </c>
    </row>
    <row r="6149" spans="2:3" x14ac:dyDescent="0.2">
      <c r="B6149" s="7">
        <v>1.8585766162468201E-4</v>
      </c>
      <c r="C6149" s="7">
        <v>1.2297041878259299E-4</v>
      </c>
    </row>
    <row r="6150" spans="2:3" x14ac:dyDescent="0.2">
      <c r="B6150" s="7">
        <v>4.2890229605695802E-5</v>
      </c>
      <c r="C6150" s="7">
        <v>0</v>
      </c>
    </row>
    <row r="6151" spans="2:3" x14ac:dyDescent="0.2">
      <c r="B6151" s="7">
        <v>4.7655810672995403E-6</v>
      </c>
      <c r="C6151" s="7">
        <v>0</v>
      </c>
    </row>
    <row r="6152" spans="2:3" x14ac:dyDescent="0.2">
      <c r="B6152" s="7">
        <v>2.3827905336497701E-6</v>
      </c>
      <c r="C6152" s="7">
        <v>0</v>
      </c>
    </row>
    <row r="6153" spans="2:3" x14ac:dyDescent="0.2">
      <c r="B6153" s="7">
        <v>9.53116213459907E-5</v>
      </c>
      <c r="C6153" s="7">
        <v>0</v>
      </c>
    </row>
    <row r="6154" spans="2:3" x14ac:dyDescent="0.2">
      <c r="B6154" s="7">
        <v>0</v>
      </c>
      <c r="C6154" s="7">
        <v>1.6623778835424599E-4</v>
      </c>
    </row>
    <row r="6155" spans="2:3" x14ac:dyDescent="0.2">
      <c r="B6155" s="7">
        <v>0</v>
      </c>
      <c r="C6155" s="7">
        <v>4.3267369571653002E-5</v>
      </c>
    </row>
    <row r="6156" spans="2:3" x14ac:dyDescent="0.2">
      <c r="B6156" s="7">
        <v>0</v>
      </c>
      <c r="C6156" s="7">
        <v>9.1089199098216898E-5</v>
      </c>
    </row>
    <row r="6157" spans="2:3" x14ac:dyDescent="0.2">
      <c r="B6157" s="7">
        <v>3.8124648538396302E-5</v>
      </c>
      <c r="C6157" s="7">
        <v>0</v>
      </c>
    </row>
    <row r="6158" spans="2:3" x14ac:dyDescent="0.2">
      <c r="B6158" s="7">
        <v>1.5011580361993501E-4</v>
      </c>
      <c r="C6158" s="7">
        <v>5.0099059504019302E-5</v>
      </c>
    </row>
    <row r="6159" spans="2:3" x14ac:dyDescent="0.2">
      <c r="B6159" s="7">
        <v>0</v>
      </c>
      <c r="C6159" s="7">
        <v>2.2772299774554202E-6</v>
      </c>
    </row>
    <row r="6160" spans="2:3" x14ac:dyDescent="0.2">
      <c r="B6160" s="7">
        <v>0</v>
      </c>
      <c r="C6160" s="7">
        <v>2.2772299774554202E-6</v>
      </c>
    </row>
    <row r="6161" spans="2:3" x14ac:dyDescent="0.2">
      <c r="B6161" s="7">
        <v>4.7655810672995403E-6</v>
      </c>
      <c r="C6161" s="7">
        <v>0</v>
      </c>
    </row>
    <row r="6162" spans="2:3" x14ac:dyDescent="0.2">
      <c r="B6162" s="7">
        <v>7.1483716009492998E-6</v>
      </c>
      <c r="C6162" s="7">
        <v>0</v>
      </c>
    </row>
    <row r="6163" spans="2:3" x14ac:dyDescent="0.2">
      <c r="B6163" s="7">
        <v>1.0245999294694001E-4</v>
      </c>
      <c r="C6163" s="7">
        <v>1.8217839819643399E-5</v>
      </c>
    </row>
    <row r="6164" spans="2:3" x14ac:dyDescent="0.2">
      <c r="B6164" s="7">
        <v>0</v>
      </c>
      <c r="C6164" s="7">
        <v>1.0930703891786E-4</v>
      </c>
    </row>
    <row r="6165" spans="2:3" x14ac:dyDescent="0.2">
      <c r="B6165" s="7">
        <v>0</v>
      </c>
      <c r="C6165" s="7">
        <v>1.0930703891786E-4</v>
      </c>
    </row>
    <row r="6166" spans="2:3" x14ac:dyDescent="0.2">
      <c r="B6166" s="7">
        <v>1.6917812788913399E-4</v>
      </c>
      <c r="C6166" s="7">
        <v>0</v>
      </c>
    </row>
    <row r="6167" spans="2:3" x14ac:dyDescent="0.2">
      <c r="B6167" s="7">
        <v>3.8124648538396302E-5</v>
      </c>
      <c r="C6167" s="7">
        <v>8.6534739143306099E-5</v>
      </c>
    </row>
    <row r="6168" spans="2:3" x14ac:dyDescent="0.2">
      <c r="B6168" s="7">
        <v>6.1952553874893994E-5</v>
      </c>
      <c r="C6168" s="7">
        <v>1.3891102862478101E-4</v>
      </c>
    </row>
    <row r="6169" spans="2:3" x14ac:dyDescent="0.2">
      <c r="B6169" s="7">
        <v>0</v>
      </c>
      <c r="C6169" s="7">
        <v>2.7326759729465101E-5</v>
      </c>
    </row>
    <row r="6170" spans="2:3" x14ac:dyDescent="0.2">
      <c r="B6170" s="7">
        <v>6.9100925475843299E-5</v>
      </c>
      <c r="C6170" s="7">
        <v>0</v>
      </c>
    </row>
    <row r="6171" spans="2:3" x14ac:dyDescent="0.2">
      <c r="B6171" s="7">
        <v>8.1014878144092104E-5</v>
      </c>
      <c r="C6171" s="7">
        <v>0</v>
      </c>
    </row>
    <row r="6172" spans="2:3" x14ac:dyDescent="0.2">
      <c r="B6172" s="7">
        <v>4.05074390720461E-5</v>
      </c>
      <c r="C6172" s="7">
        <v>2.5504975747500701E-4</v>
      </c>
    </row>
    <row r="6173" spans="2:3" x14ac:dyDescent="0.2">
      <c r="B6173" s="7">
        <v>8.8163249745041396E-5</v>
      </c>
      <c r="C6173" s="7">
        <v>0</v>
      </c>
    </row>
    <row r="6174" spans="2:3" x14ac:dyDescent="0.2">
      <c r="B6174" s="7">
        <v>4.7655810672995403E-6</v>
      </c>
      <c r="C6174" s="7">
        <v>0</v>
      </c>
    </row>
    <row r="6175" spans="2:3" x14ac:dyDescent="0.2">
      <c r="B6175" s="7">
        <v>9.5311621345990704E-6</v>
      </c>
      <c r="C6175" s="7">
        <v>0</v>
      </c>
    </row>
    <row r="6176" spans="2:3" x14ac:dyDescent="0.2">
      <c r="B6176" s="7">
        <v>5.7186972807594399E-5</v>
      </c>
      <c r="C6176" s="7">
        <v>0</v>
      </c>
    </row>
    <row r="6177" spans="2:3" x14ac:dyDescent="0.2">
      <c r="B6177" s="7">
        <v>3.3359067471096801E-5</v>
      </c>
      <c r="C6177" s="7">
        <v>0</v>
      </c>
    </row>
    <row r="6178" spans="2:3" x14ac:dyDescent="0.2">
      <c r="B6178" s="7">
        <v>0</v>
      </c>
      <c r="C6178" s="7">
        <v>5.2376289481474702E-5</v>
      </c>
    </row>
    <row r="6179" spans="2:3" x14ac:dyDescent="0.2">
      <c r="B6179" s="7">
        <v>1.14373945615189E-4</v>
      </c>
      <c r="C6179" s="7">
        <v>1.75346708264068E-4</v>
      </c>
    </row>
    <row r="6180" spans="2:3" x14ac:dyDescent="0.2">
      <c r="B6180" s="7">
        <v>8.8163249745041396E-5</v>
      </c>
      <c r="C6180" s="7">
        <v>0</v>
      </c>
    </row>
    <row r="6181" spans="2:3" x14ac:dyDescent="0.2">
      <c r="B6181" s="7">
        <v>0</v>
      </c>
      <c r="C6181" s="7">
        <v>2.2772299774554202E-6</v>
      </c>
    </row>
    <row r="6182" spans="2:3" x14ac:dyDescent="0.2">
      <c r="B6182" s="7">
        <v>0</v>
      </c>
      <c r="C6182" s="7">
        <v>3.6435679639286797E-5</v>
      </c>
    </row>
    <row r="6183" spans="2:3" x14ac:dyDescent="0.2">
      <c r="B6183" s="7">
        <v>1.0484278348059E-4</v>
      </c>
      <c r="C6183" s="7">
        <v>2.7326759729465101E-5</v>
      </c>
    </row>
    <row r="6184" spans="2:3" x14ac:dyDescent="0.2">
      <c r="B6184" s="7">
        <v>0</v>
      </c>
      <c r="C6184" s="7">
        <v>2.2772299774554202E-6</v>
      </c>
    </row>
    <row r="6185" spans="2:3" x14ac:dyDescent="0.2">
      <c r="B6185" s="7">
        <v>4.52730201393456E-5</v>
      </c>
      <c r="C6185" s="7">
        <v>9.7920889030583198E-5</v>
      </c>
    </row>
    <row r="6186" spans="2:3" x14ac:dyDescent="0.2">
      <c r="B6186" s="7">
        <v>0</v>
      </c>
      <c r="C6186" s="7">
        <v>4.3267369571653002E-5</v>
      </c>
    </row>
    <row r="6187" spans="2:3" x14ac:dyDescent="0.2">
      <c r="B6187" s="7">
        <v>1.42967432018986E-5</v>
      </c>
      <c r="C6187" s="7">
        <v>0</v>
      </c>
    </row>
    <row r="6188" spans="2:3" x14ac:dyDescent="0.2">
      <c r="B6188" s="7">
        <v>0</v>
      </c>
      <c r="C6188" s="7">
        <v>2.2772299774554202E-6</v>
      </c>
    </row>
    <row r="6189" spans="2:3" x14ac:dyDescent="0.2">
      <c r="B6189" s="7">
        <v>0</v>
      </c>
      <c r="C6189" s="7">
        <v>2.9603989706920501E-5</v>
      </c>
    </row>
    <row r="6190" spans="2:3" x14ac:dyDescent="0.2">
      <c r="B6190" s="7">
        <v>0</v>
      </c>
      <c r="C6190" s="7">
        <v>7.28713592785735E-5</v>
      </c>
    </row>
    <row r="6191" spans="2:3" x14ac:dyDescent="0.2">
      <c r="B6191" s="7">
        <v>2.4304463443227599E-4</v>
      </c>
      <c r="C6191" s="7">
        <v>2.1178238790335401E-4</v>
      </c>
    </row>
    <row r="6192" spans="2:3" x14ac:dyDescent="0.2">
      <c r="B6192" s="7">
        <v>7.6249297076792604E-5</v>
      </c>
      <c r="C6192" s="7">
        <v>0</v>
      </c>
    </row>
    <row r="6193" spans="2:3" x14ac:dyDescent="0.2">
      <c r="B6193" s="7">
        <v>3.5741858004746497E-5</v>
      </c>
      <c r="C6193" s="7">
        <v>0</v>
      </c>
    </row>
    <row r="6194" spans="2:3" x14ac:dyDescent="0.2">
      <c r="B6194" s="7">
        <v>9.05460402786912E-5</v>
      </c>
      <c r="C6194" s="7">
        <v>0</v>
      </c>
    </row>
    <row r="6195" spans="2:3" x14ac:dyDescent="0.2">
      <c r="B6195" s="7">
        <v>4.7655810672995403E-6</v>
      </c>
      <c r="C6195" s="7">
        <v>0</v>
      </c>
    </row>
    <row r="6196" spans="2:3" x14ac:dyDescent="0.2">
      <c r="B6196" s="7">
        <v>0</v>
      </c>
      <c r="C6196" s="7">
        <v>1.2980210871495901E-4</v>
      </c>
    </row>
    <row r="6197" spans="2:3" x14ac:dyDescent="0.2">
      <c r="B6197" s="7">
        <v>2.1445114802847901E-5</v>
      </c>
      <c r="C6197" s="7">
        <v>0</v>
      </c>
    </row>
    <row r="6198" spans="2:3" x14ac:dyDescent="0.2">
      <c r="B6198" s="7">
        <v>2.3827905336497701E-6</v>
      </c>
      <c r="C6198" s="7">
        <v>0</v>
      </c>
    </row>
    <row r="6199" spans="2:3" x14ac:dyDescent="0.2">
      <c r="B6199" s="7">
        <v>2.3827905336497701E-6</v>
      </c>
      <c r="C6199" s="7">
        <v>0</v>
      </c>
    </row>
    <row r="6200" spans="2:3" x14ac:dyDescent="0.2">
      <c r="B6200" s="7">
        <v>0</v>
      </c>
      <c r="C6200" s="7">
        <v>1.07029808940405E-4</v>
      </c>
    </row>
    <row r="6201" spans="2:3" x14ac:dyDescent="0.2">
      <c r="B6201" s="7">
        <v>0</v>
      </c>
      <c r="C6201" s="7">
        <v>2.1405961788081E-4</v>
      </c>
    </row>
    <row r="6202" spans="2:3" x14ac:dyDescent="0.2">
      <c r="B6202" s="7">
        <v>1.8824045215833199E-4</v>
      </c>
      <c r="C6202" s="7">
        <v>2.1405961788081E-4</v>
      </c>
    </row>
    <row r="6203" spans="2:3" x14ac:dyDescent="0.2">
      <c r="B6203" s="7">
        <v>0</v>
      </c>
      <c r="C6203" s="7">
        <v>4.3267369571653002E-5</v>
      </c>
    </row>
    <row r="6204" spans="2:3" x14ac:dyDescent="0.2">
      <c r="B6204" s="7">
        <v>0</v>
      </c>
      <c r="C6204" s="7">
        <v>2.2772299774554202E-6</v>
      </c>
    </row>
    <row r="6205" spans="2:3" x14ac:dyDescent="0.2">
      <c r="B6205" s="7">
        <v>9.7694411879640505E-5</v>
      </c>
      <c r="C6205" s="7">
        <v>0</v>
      </c>
    </row>
    <row r="6206" spans="2:3" x14ac:dyDescent="0.2">
      <c r="B6206" s="7">
        <v>0</v>
      </c>
      <c r="C6206" s="7">
        <v>5.6930749436385602E-5</v>
      </c>
    </row>
    <row r="6207" spans="2:3" x14ac:dyDescent="0.2">
      <c r="B6207" s="7">
        <v>0</v>
      </c>
      <c r="C6207" s="7">
        <v>4.5544599549108497E-6</v>
      </c>
    </row>
    <row r="6208" spans="2:3" x14ac:dyDescent="0.2">
      <c r="B6208" s="7">
        <v>1.0245999294694001E-4</v>
      </c>
      <c r="C6208" s="7">
        <v>2.5049529752009699E-5</v>
      </c>
    </row>
    <row r="6209" spans="2:3" x14ac:dyDescent="0.2">
      <c r="B6209" s="7">
        <v>1.4296743201898599E-4</v>
      </c>
      <c r="C6209" s="7">
        <v>1.75346708264068E-4</v>
      </c>
    </row>
    <row r="6210" spans="2:3" x14ac:dyDescent="0.2">
      <c r="B6210" s="7">
        <v>0</v>
      </c>
      <c r="C6210" s="7">
        <v>6.8316899323662701E-5</v>
      </c>
    </row>
    <row r="6211" spans="2:3" x14ac:dyDescent="0.2">
      <c r="B6211" s="7">
        <v>0</v>
      </c>
      <c r="C6211" s="7">
        <v>6.1485209391296401E-5</v>
      </c>
    </row>
    <row r="6212" spans="2:3" x14ac:dyDescent="0.2">
      <c r="B6212" s="7">
        <v>0</v>
      </c>
      <c r="C6212" s="7">
        <v>2.2772299774554202E-6</v>
      </c>
    </row>
    <row r="6213" spans="2:3" x14ac:dyDescent="0.2">
      <c r="B6213" s="7">
        <v>5.2421391740294898E-5</v>
      </c>
      <c r="C6213" s="7">
        <v>5.9207979413841001E-5</v>
      </c>
    </row>
    <row r="6214" spans="2:3" x14ac:dyDescent="0.2">
      <c r="B6214" s="7">
        <v>2.3827905336497699E-5</v>
      </c>
      <c r="C6214" s="7">
        <v>0</v>
      </c>
    </row>
    <row r="6215" spans="2:3" x14ac:dyDescent="0.2">
      <c r="B6215" s="7">
        <v>0</v>
      </c>
      <c r="C6215" s="7">
        <v>3.8712909616742197E-5</v>
      </c>
    </row>
    <row r="6216" spans="2:3" x14ac:dyDescent="0.2">
      <c r="B6216" s="7">
        <v>3.3359067471096801E-5</v>
      </c>
      <c r="C6216" s="7">
        <v>0</v>
      </c>
    </row>
    <row r="6217" spans="2:3" x14ac:dyDescent="0.2">
      <c r="B6217" s="7">
        <v>0</v>
      </c>
      <c r="C6217" s="7">
        <v>2.2772299774554202E-6</v>
      </c>
    </row>
    <row r="6218" spans="2:3" x14ac:dyDescent="0.2">
      <c r="B6218" s="7">
        <v>6.1952553874893994E-5</v>
      </c>
      <c r="C6218" s="7">
        <v>0</v>
      </c>
    </row>
    <row r="6219" spans="2:3" x14ac:dyDescent="0.2">
      <c r="B6219" s="7">
        <v>0</v>
      </c>
      <c r="C6219" s="7">
        <v>4.3267369571653002E-5</v>
      </c>
    </row>
    <row r="6220" spans="2:3" x14ac:dyDescent="0.2">
      <c r="B6220" s="7">
        <v>0</v>
      </c>
      <c r="C6220" s="7">
        <v>2.2772299774554202E-6</v>
      </c>
    </row>
    <row r="6221" spans="2:3" x14ac:dyDescent="0.2">
      <c r="B6221" s="7">
        <v>6.9100925475843299E-5</v>
      </c>
      <c r="C6221" s="7">
        <v>0</v>
      </c>
    </row>
    <row r="6222" spans="2:3" x14ac:dyDescent="0.2">
      <c r="B6222" s="7">
        <v>7.1483716009492998E-6</v>
      </c>
      <c r="C6222" s="7">
        <v>0</v>
      </c>
    </row>
    <row r="6223" spans="2:3" x14ac:dyDescent="0.2">
      <c r="B6223" s="7">
        <v>1.1675673614883899E-4</v>
      </c>
      <c r="C6223" s="7">
        <v>0</v>
      </c>
    </row>
    <row r="6224" spans="2:3" x14ac:dyDescent="0.2">
      <c r="B6224" s="7">
        <v>2.0468170684051499E-3</v>
      </c>
      <c r="C6224" s="7">
        <v>1.58495206430897E-3</v>
      </c>
    </row>
    <row r="6225" spans="2:3" x14ac:dyDescent="0.2">
      <c r="B6225" s="7">
        <v>0</v>
      </c>
      <c r="C6225" s="7">
        <v>7.28713592785735E-5</v>
      </c>
    </row>
    <row r="6226" spans="2:3" x14ac:dyDescent="0.2">
      <c r="B6226" s="7">
        <v>0</v>
      </c>
      <c r="C6226" s="7">
        <v>9.1089199098216908E-6</v>
      </c>
    </row>
    <row r="6227" spans="2:3" x14ac:dyDescent="0.2">
      <c r="B6227" s="7">
        <v>4.52730201393456E-5</v>
      </c>
      <c r="C6227" s="7">
        <v>0</v>
      </c>
    </row>
    <row r="6228" spans="2:3" x14ac:dyDescent="0.2">
      <c r="B6228" s="7">
        <v>2.1445114802847901E-5</v>
      </c>
      <c r="C6228" s="7">
        <v>0</v>
      </c>
    </row>
    <row r="6229" spans="2:3" x14ac:dyDescent="0.2">
      <c r="B6229" s="7">
        <v>0</v>
      </c>
      <c r="C6229" s="7">
        <v>3.1881219684375897E-5</v>
      </c>
    </row>
    <row r="6230" spans="2:3" x14ac:dyDescent="0.2">
      <c r="B6230" s="7">
        <v>0</v>
      </c>
      <c r="C6230" s="7">
        <v>5.6930749436385602E-5</v>
      </c>
    </row>
    <row r="6231" spans="2:3" x14ac:dyDescent="0.2">
      <c r="B6231" s="7">
        <v>0</v>
      </c>
      <c r="C6231" s="7">
        <v>1.8217839819643399E-5</v>
      </c>
    </row>
    <row r="6232" spans="2:3" x14ac:dyDescent="0.2">
      <c r="B6232" s="7">
        <v>1.19139526682488E-4</v>
      </c>
      <c r="C6232" s="7">
        <v>0</v>
      </c>
    </row>
    <row r="6233" spans="2:3" x14ac:dyDescent="0.2">
      <c r="B6233" s="7">
        <v>0</v>
      </c>
      <c r="C6233" s="7">
        <v>1.25247648760048E-4</v>
      </c>
    </row>
    <row r="6234" spans="2:3" x14ac:dyDescent="0.2">
      <c r="B6234" s="7">
        <v>5.0276880260010097E-4</v>
      </c>
      <c r="C6234" s="7">
        <v>1.4801994853460299E-4</v>
      </c>
    </row>
    <row r="6235" spans="2:3" x14ac:dyDescent="0.2">
      <c r="B6235" s="7">
        <v>0</v>
      </c>
      <c r="C6235" s="7">
        <v>6.8316899323662701E-5</v>
      </c>
    </row>
    <row r="6236" spans="2:3" x14ac:dyDescent="0.2">
      <c r="B6236" s="7">
        <v>0</v>
      </c>
      <c r="C6236" s="7">
        <v>2.8465374718192798E-4</v>
      </c>
    </row>
    <row r="6237" spans="2:3" x14ac:dyDescent="0.2">
      <c r="B6237" s="7">
        <v>1.5011580361993501E-4</v>
      </c>
      <c r="C6237" s="7">
        <v>0</v>
      </c>
    </row>
    <row r="6238" spans="2:3" x14ac:dyDescent="0.2">
      <c r="B6238" s="7">
        <v>0</v>
      </c>
      <c r="C6238" s="7">
        <v>4.5544599549108503E-5</v>
      </c>
    </row>
    <row r="6239" spans="2:3" x14ac:dyDescent="0.2">
      <c r="B6239" s="7">
        <v>0</v>
      </c>
      <c r="C6239" s="7">
        <v>3.1881219684375897E-5</v>
      </c>
    </row>
    <row r="6240" spans="2:3" x14ac:dyDescent="0.2">
      <c r="B6240" s="7">
        <v>4.7655810672995403E-6</v>
      </c>
      <c r="C6240" s="7">
        <v>0</v>
      </c>
    </row>
    <row r="6241" spans="2:3" x14ac:dyDescent="0.2">
      <c r="B6241" s="7">
        <v>9.53116213459907E-5</v>
      </c>
      <c r="C6241" s="7">
        <v>0</v>
      </c>
    </row>
    <row r="6242" spans="2:3" x14ac:dyDescent="0.2">
      <c r="B6242" s="7">
        <v>3.0976276937446997E-5</v>
      </c>
      <c r="C6242" s="7">
        <v>0</v>
      </c>
    </row>
    <row r="6243" spans="2:3" x14ac:dyDescent="0.2">
      <c r="B6243" s="7">
        <v>0</v>
      </c>
      <c r="C6243" s="7">
        <v>1.16138728850227E-4</v>
      </c>
    </row>
    <row r="6244" spans="2:3" x14ac:dyDescent="0.2">
      <c r="B6244" s="7">
        <v>0</v>
      </c>
      <c r="C6244" s="7">
        <v>3.6435679639286797E-5</v>
      </c>
    </row>
    <row r="6245" spans="2:3" x14ac:dyDescent="0.2">
      <c r="B6245" s="7">
        <v>0</v>
      </c>
      <c r="C6245" s="7">
        <v>3.6435679639286797E-5</v>
      </c>
    </row>
    <row r="6246" spans="2:3" x14ac:dyDescent="0.2">
      <c r="B6246" s="7">
        <v>0</v>
      </c>
      <c r="C6246" s="7">
        <v>6.8316899323662702E-6</v>
      </c>
    </row>
    <row r="6247" spans="2:3" x14ac:dyDescent="0.2">
      <c r="B6247" s="7">
        <v>0</v>
      </c>
      <c r="C6247" s="7">
        <v>1.18415958827682E-4</v>
      </c>
    </row>
    <row r="6248" spans="2:3" x14ac:dyDescent="0.2">
      <c r="B6248" s="7">
        <v>0</v>
      </c>
      <c r="C6248" s="7">
        <v>1.2297041878259299E-4</v>
      </c>
    </row>
    <row r="6249" spans="2:3" x14ac:dyDescent="0.2">
      <c r="B6249" s="7">
        <v>0</v>
      </c>
      <c r="C6249" s="7">
        <v>2.2772299774554202E-6</v>
      </c>
    </row>
    <row r="6250" spans="2:3" x14ac:dyDescent="0.2">
      <c r="B6250" s="7">
        <v>1.6679533735548401E-5</v>
      </c>
      <c r="C6250" s="7">
        <v>0</v>
      </c>
    </row>
    <row r="6251" spans="2:3" x14ac:dyDescent="0.2">
      <c r="B6251" s="7">
        <v>3.5741858004746497E-5</v>
      </c>
      <c r="C6251" s="7">
        <v>0</v>
      </c>
    </row>
    <row r="6252" spans="2:3" x14ac:dyDescent="0.2">
      <c r="B6252" s="7">
        <v>9.05460402786912E-5</v>
      </c>
      <c r="C6252" s="7">
        <v>0</v>
      </c>
    </row>
    <row r="6253" spans="2:3" x14ac:dyDescent="0.2">
      <c r="B6253" s="7">
        <v>3.0976276937446997E-5</v>
      </c>
      <c r="C6253" s="7">
        <v>0</v>
      </c>
    </row>
    <row r="6254" spans="2:3" x14ac:dyDescent="0.2">
      <c r="B6254" s="7">
        <v>7.3866506543142799E-5</v>
      </c>
      <c r="C6254" s="7">
        <v>0</v>
      </c>
    </row>
    <row r="6255" spans="2:3" x14ac:dyDescent="0.2">
      <c r="B6255" s="7">
        <v>4.52730201393456E-5</v>
      </c>
      <c r="C6255" s="7">
        <v>0</v>
      </c>
    </row>
    <row r="6256" spans="2:3" x14ac:dyDescent="0.2">
      <c r="B6256" s="7">
        <v>1.28670688817087E-4</v>
      </c>
      <c r="C6256" s="7">
        <v>0</v>
      </c>
    </row>
    <row r="6257" spans="2:3" x14ac:dyDescent="0.2">
      <c r="B6257" s="7">
        <v>0</v>
      </c>
      <c r="C6257" s="7">
        <v>4.7821829526563903E-5</v>
      </c>
    </row>
    <row r="6258" spans="2:3" x14ac:dyDescent="0.2">
      <c r="B6258" s="7">
        <v>1.6131491912808899E-3</v>
      </c>
      <c r="C6258" s="7">
        <v>1.06346639947168E-3</v>
      </c>
    </row>
    <row r="6259" spans="2:3" x14ac:dyDescent="0.2">
      <c r="B6259" s="7">
        <v>6.4335344408543703E-5</v>
      </c>
      <c r="C6259" s="7">
        <v>0</v>
      </c>
    </row>
    <row r="6260" spans="2:3" x14ac:dyDescent="0.2">
      <c r="B6260" s="7">
        <v>0</v>
      </c>
      <c r="C6260" s="7">
        <v>4.5544599549108503E-5</v>
      </c>
    </row>
    <row r="6261" spans="2:3" x14ac:dyDescent="0.2">
      <c r="B6261" s="7">
        <v>1.0245999294694001E-4</v>
      </c>
      <c r="C6261" s="7">
        <v>0</v>
      </c>
    </row>
    <row r="6262" spans="2:3" x14ac:dyDescent="0.2">
      <c r="B6262" s="7">
        <v>0</v>
      </c>
      <c r="C6262" s="7">
        <v>5.2376289481474702E-5</v>
      </c>
    </row>
    <row r="6263" spans="2:3" x14ac:dyDescent="0.2">
      <c r="B6263" s="7">
        <v>1.0007720241329E-4</v>
      </c>
      <c r="C6263" s="7">
        <v>0</v>
      </c>
    </row>
    <row r="6264" spans="2:3" x14ac:dyDescent="0.2">
      <c r="B6264" s="7">
        <v>4.05074390720461E-5</v>
      </c>
      <c r="C6264" s="7">
        <v>0</v>
      </c>
    </row>
    <row r="6265" spans="2:3" x14ac:dyDescent="0.2">
      <c r="B6265" s="7">
        <v>0</v>
      </c>
      <c r="C6265" s="7">
        <v>6.1485209391296401E-5</v>
      </c>
    </row>
    <row r="6266" spans="2:3" x14ac:dyDescent="0.2">
      <c r="B6266" s="7">
        <v>0</v>
      </c>
      <c r="C6266" s="7">
        <v>1.13861498872771E-5</v>
      </c>
    </row>
    <row r="6267" spans="2:3" x14ac:dyDescent="0.2">
      <c r="B6267" s="7">
        <v>0</v>
      </c>
      <c r="C6267" s="7">
        <v>5.4653519458930203E-5</v>
      </c>
    </row>
    <row r="6268" spans="2:3" x14ac:dyDescent="0.2">
      <c r="B6268" s="7">
        <v>0</v>
      </c>
      <c r="C6268" s="7">
        <v>2.2772299774554202E-6</v>
      </c>
    </row>
    <row r="6269" spans="2:3" x14ac:dyDescent="0.2">
      <c r="B6269" s="7">
        <v>0</v>
      </c>
      <c r="C6269" s="7">
        <v>8.1980279188395206E-5</v>
      </c>
    </row>
    <row r="6270" spans="2:3" x14ac:dyDescent="0.2">
      <c r="B6270" s="7">
        <v>0</v>
      </c>
      <c r="C6270" s="7">
        <v>1.13861498872771E-4</v>
      </c>
    </row>
    <row r="6271" spans="2:3" x14ac:dyDescent="0.2">
      <c r="B6271" s="7">
        <v>3.95543228585861E-4</v>
      </c>
      <c r="C6271" s="7">
        <v>9.9059504019310897E-4</v>
      </c>
    </row>
    <row r="6272" spans="2:3" x14ac:dyDescent="0.2">
      <c r="B6272" s="7">
        <v>7.3866506543142799E-5</v>
      </c>
      <c r="C6272" s="7">
        <v>0</v>
      </c>
    </row>
    <row r="6273" spans="2:3" x14ac:dyDescent="0.2">
      <c r="B6273" s="7">
        <v>1.09608364547889E-4</v>
      </c>
      <c r="C6273" s="7">
        <v>0</v>
      </c>
    </row>
    <row r="6274" spans="2:3" x14ac:dyDescent="0.2">
      <c r="B6274" s="7">
        <v>3.0976276937446997E-5</v>
      </c>
      <c r="C6274" s="7">
        <v>0</v>
      </c>
    </row>
    <row r="6275" spans="2:3" x14ac:dyDescent="0.2">
      <c r="B6275" s="7">
        <v>1.0007720241329E-4</v>
      </c>
      <c r="C6275" s="7">
        <v>0</v>
      </c>
    </row>
    <row r="6276" spans="2:3" x14ac:dyDescent="0.2">
      <c r="B6276" s="7">
        <v>7.3866506543142799E-5</v>
      </c>
      <c r="C6276" s="7">
        <v>0</v>
      </c>
    </row>
    <row r="6277" spans="2:3" x14ac:dyDescent="0.2">
      <c r="B6277" s="7">
        <v>0</v>
      </c>
      <c r="C6277" s="7">
        <v>2.2772299774554202E-6</v>
      </c>
    </row>
    <row r="6278" spans="2:3" x14ac:dyDescent="0.2">
      <c r="B6278" s="7">
        <v>0</v>
      </c>
      <c r="C6278" s="7">
        <v>5.0099059504019302E-5</v>
      </c>
    </row>
    <row r="6279" spans="2:3" x14ac:dyDescent="0.2">
      <c r="B6279" s="7">
        <v>5.4804182273944703E-5</v>
      </c>
      <c r="C6279" s="7">
        <v>0</v>
      </c>
    </row>
    <row r="6280" spans="2:3" x14ac:dyDescent="0.2">
      <c r="B6280" s="7">
        <v>3.00231607239871E-4</v>
      </c>
      <c r="C6280" s="7">
        <v>2.6871313733974002E-4</v>
      </c>
    </row>
    <row r="6281" spans="2:3" x14ac:dyDescent="0.2">
      <c r="B6281" s="7">
        <v>0</v>
      </c>
      <c r="C6281" s="7">
        <v>2.2772299774554202E-6</v>
      </c>
    </row>
    <row r="6282" spans="2:3" x14ac:dyDescent="0.2">
      <c r="B6282" s="7">
        <v>2.6210695870147402E-5</v>
      </c>
      <c r="C6282" s="7">
        <v>0</v>
      </c>
    </row>
    <row r="6283" spans="2:3" x14ac:dyDescent="0.2">
      <c r="B6283" s="7">
        <v>5.00386012066451E-5</v>
      </c>
      <c r="C6283" s="7">
        <v>5.4425796461184605E-4</v>
      </c>
    </row>
    <row r="6284" spans="2:3" x14ac:dyDescent="0.2">
      <c r="B6284" s="7">
        <v>5.2421391740294898E-5</v>
      </c>
      <c r="C6284" s="7">
        <v>0</v>
      </c>
    </row>
    <row r="6285" spans="2:3" x14ac:dyDescent="0.2">
      <c r="B6285" s="7">
        <v>0</v>
      </c>
      <c r="C6285" s="7">
        <v>5.2376289481474702E-5</v>
      </c>
    </row>
    <row r="6286" spans="2:3" x14ac:dyDescent="0.2">
      <c r="B6286" s="7">
        <v>2.3827905336497701E-6</v>
      </c>
      <c r="C6286" s="7">
        <v>0</v>
      </c>
    </row>
    <row r="6287" spans="2:3" x14ac:dyDescent="0.2">
      <c r="B6287" s="7">
        <v>4.2842573795022799E-3</v>
      </c>
      <c r="C6287" s="7">
        <v>5.8251542823309702E-3</v>
      </c>
    </row>
    <row r="6288" spans="2:3" x14ac:dyDescent="0.2">
      <c r="B6288" s="7">
        <v>0</v>
      </c>
      <c r="C6288" s="7">
        <v>4.3267369571653002E-5</v>
      </c>
    </row>
    <row r="6289" spans="2:3" x14ac:dyDescent="0.2">
      <c r="B6289" s="7">
        <v>2.3827905336497701E-6</v>
      </c>
      <c r="C6289" s="7">
        <v>0</v>
      </c>
    </row>
    <row r="6290" spans="2:3" x14ac:dyDescent="0.2">
      <c r="B6290" s="7">
        <v>5.7901809967689395E-4</v>
      </c>
      <c r="C6290" s="7">
        <v>1.45742718557147E-4</v>
      </c>
    </row>
    <row r="6291" spans="2:3" x14ac:dyDescent="0.2">
      <c r="B6291" s="7">
        <v>0</v>
      </c>
      <c r="C6291" s="7">
        <v>9.3366429075672399E-5</v>
      </c>
    </row>
    <row r="6292" spans="2:3" x14ac:dyDescent="0.2">
      <c r="B6292" s="7">
        <v>0</v>
      </c>
      <c r="C6292" s="7">
        <v>5.4653519458930203E-5</v>
      </c>
    </row>
    <row r="6293" spans="2:3" x14ac:dyDescent="0.2">
      <c r="B6293" s="7">
        <v>3.8124648538396302E-5</v>
      </c>
      <c r="C6293" s="7">
        <v>0</v>
      </c>
    </row>
    <row r="6294" spans="2:3" x14ac:dyDescent="0.2">
      <c r="B6294" s="7">
        <v>3.5741858004746497E-5</v>
      </c>
      <c r="C6294" s="7">
        <v>0</v>
      </c>
    </row>
    <row r="6295" spans="2:3" x14ac:dyDescent="0.2">
      <c r="B6295" s="7">
        <v>9.53116213459907E-5</v>
      </c>
      <c r="C6295" s="7">
        <v>2.86930977159383E-4</v>
      </c>
    </row>
    <row r="6296" spans="2:3" x14ac:dyDescent="0.2">
      <c r="B6296" s="7">
        <v>8.5780459211391605E-5</v>
      </c>
      <c r="C6296" s="7">
        <v>0</v>
      </c>
    </row>
    <row r="6297" spans="2:3" x14ac:dyDescent="0.2">
      <c r="B6297" s="7">
        <v>0</v>
      </c>
      <c r="C6297" s="7">
        <v>9.3366429075672399E-5</v>
      </c>
    </row>
    <row r="6298" spans="2:3" x14ac:dyDescent="0.2">
      <c r="B6298" s="7">
        <v>0</v>
      </c>
      <c r="C6298" s="7">
        <v>6.1485209391296401E-5</v>
      </c>
    </row>
    <row r="6299" spans="2:3" x14ac:dyDescent="0.2">
      <c r="B6299" s="7">
        <v>0</v>
      </c>
      <c r="C6299" s="7">
        <v>7.0594129301118093E-5</v>
      </c>
    </row>
    <row r="6300" spans="2:3" x14ac:dyDescent="0.2">
      <c r="B6300" s="7">
        <v>1.4773301308628601E-3</v>
      </c>
      <c r="C6300" s="7">
        <v>2.1064377291462699E-3</v>
      </c>
    </row>
    <row r="6301" spans="2:3" x14ac:dyDescent="0.2">
      <c r="B6301" s="7">
        <v>2.1445114802847901E-5</v>
      </c>
      <c r="C6301" s="7">
        <v>0</v>
      </c>
    </row>
    <row r="6302" spans="2:3" x14ac:dyDescent="0.2">
      <c r="B6302" s="7">
        <v>2.3827905336497701E-6</v>
      </c>
      <c r="C6302" s="7">
        <v>0</v>
      </c>
    </row>
    <row r="6303" spans="2:3" x14ac:dyDescent="0.2">
      <c r="B6303" s="7">
        <v>2.6210695870147402E-5</v>
      </c>
      <c r="C6303" s="7">
        <v>7.0594129301118093E-5</v>
      </c>
    </row>
    <row r="6304" spans="2:3" x14ac:dyDescent="0.2">
      <c r="B6304" s="7">
        <v>2.3827905336497701E-6</v>
      </c>
      <c r="C6304" s="7">
        <v>0</v>
      </c>
    </row>
    <row r="6305" spans="2:3" x14ac:dyDescent="0.2">
      <c r="B6305" s="7">
        <v>0</v>
      </c>
      <c r="C6305" s="7">
        <v>2.0495069797098801E-5</v>
      </c>
    </row>
    <row r="6306" spans="2:3" x14ac:dyDescent="0.2">
      <c r="B6306" s="7">
        <v>0</v>
      </c>
      <c r="C6306" s="7">
        <v>2.9603989706920501E-5</v>
      </c>
    </row>
    <row r="6307" spans="2:3" x14ac:dyDescent="0.2">
      <c r="B6307" s="7">
        <v>0</v>
      </c>
      <c r="C6307" s="7">
        <v>3.8712909616742197E-5</v>
      </c>
    </row>
    <row r="6308" spans="2:3" x14ac:dyDescent="0.2">
      <c r="B6308" s="7">
        <v>6.1952553874893994E-5</v>
      </c>
      <c r="C6308" s="7">
        <v>0</v>
      </c>
    </row>
    <row r="6309" spans="2:3" x14ac:dyDescent="0.2">
      <c r="B6309" s="7">
        <v>0</v>
      </c>
      <c r="C6309" s="7">
        <v>2.0039623801607699E-4</v>
      </c>
    </row>
    <row r="6310" spans="2:3" x14ac:dyDescent="0.2">
      <c r="B6310" s="7">
        <v>1.7632649949008301E-4</v>
      </c>
      <c r="C6310" s="7">
        <v>0</v>
      </c>
    </row>
    <row r="6311" spans="2:3" x14ac:dyDescent="0.2">
      <c r="B6311" s="7">
        <v>3.8124648538396302E-5</v>
      </c>
      <c r="C6311" s="7">
        <v>0</v>
      </c>
    </row>
    <row r="6312" spans="2:3" x14ac:dyDescent="0.2">
      <c r="B6312" s="7">
        <v>3.5741858004746497E-5</v>
      </c>
      <c r="C6312" s="7">
        <v>0</v>
      </c>
    </row>
    <row r="6313" spans="2:3" x14ac:dyDescent="0.2">
      <c r="B6313" s="7">
        <v>2.3827905336497701E-6</v>
      </c>
      <c r="C6313" s="7">
        <v>0</v>
      </c>
    </row>
    <row r="6314" spans="2:3" x14ac:dyDescent="0.2">
      <c r="B6314" s="7">
        <v>1.6202975628818399E-4</v>
      </c>
      <c r="C6314" s="7">
        <v>0</v>
      </c>
    </row>
    <row r="6315" spans="2:3" x14ac:dyDescent="0.2">
      <c r="B6315" s="7">
        <v>6.6718134942193494E-5</v>
      </c>
      <c r="C6315" s="7">
        <v>0</v>
      </c>
    </row>
    <row r="6316" spans="2:3" x14ac:dyDescent="0.2">
      <c r="B6316" s="7">
        <v>0</v>
      </c>
      <c r="C6316" s="7">
        <v>4.0990139594197603E-5</v>
      </c>
    </row>
    <row r="6317" spans="2:3" x14ac:dyDescent="0.2">
      <c r="B6317" s="7">
        <v>0</v>
      </c>
      <c r="C6317" s="7">
        <v>2.2772299774554202E-6</v>
      </c>
    </row>
    <row r="6318" spans="2:3" x14ac:dyDescent="0.2">
      <c r="B6318" s="7">
        <v>1.8109208055738199E-4</v>
      </c>
      <c r="C6318" s="7">
        <v>2.86930977159383E-4</v>
      </c>
    </row>
    <row r="6319" spans="2:3" x14ac:dyDescent="0.2">
      <c r="B6319" s="7">
        <v>0</v>
      </c>
      <c r="C6319" s="7">
        <v>6.8316899323662702E-6</v>
      </c>
    </row>
    <row r="6320" spans="2:3" x14ac:dyDescent="0.2">
      <c r="B6320" s="7">
        <v>2.83552073504322E-4</v>
      </c>
      <c r="C6320" s="7">
        <v>2.8920820713683899E-4</v>
      </c>
    </row>
    <row r="6321" spans="2:3" x14ac:dyDescent="0.2">
      <c r="B6321" s="7">
        <v>6.1952553874893994E-5</v>
      </c>
      <c r="C6321" s="7">
        <v>0</v>
      </c>
    </row>
    <row r="6322" spans="2:3" x14ac:dyDescent="0.2">
      <c r="B6322" s="7">
        <v>0</v>
      </c>
      <c r="C6322" s="7">
        <v>4.5544599549108503E-5</v>
      </c>
    </row>
    <row r="6323" spans="2:3" x14ac:dyDescent="0.2">
      <c r="B6323" s="7">
        <v>5.2421391740294898E-5</v>
      </c>
      <c r="C6323" s="7">
        <v>0</v>
      </c>
    </row>
    <row r="6324" spans="2:3" x14ac:dyDescent="0.2">
      <c r="B6324" s="7">
        <v>0</v>
      </c>
      <c r="C6324" s="7">
        <v>6.3762439368751793E-5</v>
      </c>
    </row>
    <row r="6325" spans="2:3" x14ac:dyDescent="0.2">
      <c r="B6325" s="7">
        <v>0</v>
      </c>
      <c r="C6325" s="7">
        <v>8.6534739143306099E-5</v>
      </c>
    </row>
    <row r="6326" spans="2:3" x14ac:dyDescent="0.2">
      <c r="B6326" s="7">
        <v>1.0484278348059E-4</v>
      </c>
      <c r="C6326" s="7">
        <v>0</v>
      </c>
    </row>
    <row r="6327" spans="2:3" x14ac:dyDescent="0.2">
      <c r="B6327" s="7">
        <v>0</v>
      </c>
      <c r="C6327" s="7">
        <v>2.2772299774554201E-5</v>
      </c>
    </row>
    <row r="6328" spans="2:3" x14ac:dyDescent="0.2">
      <c r="B6328" s="7">
        <v>7.6249297076792604E-5</v>
      </c>
      <c r="C6328" s="7">
        <v>0</v>
      </c>
    </row>
    <row r="6329" spans="2:3" x14ac:dyDescent="0.2">
      <c r="B6329" s="7">
        <v>1.7632649949008301E-4</v>
      </c>
      <c r="C6329" s="7">
        <v>0</v>
      </c>
    </row>
    <row r="6330" spans="2:3" x14ac:dyDescent="0.2">
      <c r="B6330" s="7">
        <v>2.8593486403797199E-5</v>
      </c>
      <c r="C6330" s="7">
        <v>0</v>
      </c>
    </row>
    <row r="6331" spans="2:3" x14ac:dyDescent="0.2">
      <c r="B6331" s="7">
        <v>2.3827905336497701E-6</v>
      </c>
      <c r="C6331" s="7">
        <v>0</v>
      </c>
    </row>
    <row r="6332" spans="2:3" x14ac:dyDescent="0.2">
      <c r="B6332" s="7">
        <v>0</v>
      </c>
      <c r="C6332" s="7">
        <v>8.8811969120761506E-5</v>
      </c>
    </row>
    <row r="6333" spans="2:3" x14ac:dyDescent="0.2">
      <c r="B6333" s="7">
        <v>0</v>
      </c>
      <c r="C6333" s="7">
        <v>6.8316899323662702E-6</v>
      </c>
    </row>
    <row r="6334" spans="2:3" x14ac:dyDescent="0.2">
      <c r="B6334" s="7">
        <v>1.1199115508153901E-4</v>
      </c>
      <c r="C6334" s="7">
        <v>0</v>
      </c>
    </row>
    <row r="6335" spans="2:3" x14ac:dyDescent="0.2">
      <c r="B6335" s="7">
        <v>0</v>
      </c>
      <c r="C6335" s="7">
        <v>5.4653519458930203E-5</v>
      </c>
    </row>
    <row r="6336" spans="2:3" x14ac:dyDescent="0.2">
      <c r="B6336" s="7">
        <v>4.2890229605695802E-5</v>
      </c>
      <c r="C6336" s="7">
        <v>1.0930703891786E-4</v>
      </c>
    </row>
    <row r="6337" spans="2:3" x14ac:dyDescent="0.2">
      <c r="B6337" s="7">
        <v>2.3827905336497701E-6</v>
      </c>
      <c r="C6337" s="7">
        <v>0</v>
      </c>
    </row>
    <row r="6338" spans="2:3" x14ac:dyDescent="0.2">
      <c r="B6338" s="7">
        <v>2.1445114802847901E-5</v>
      </c>
      <c r="C6338" s="7">
        <v>3.8712909616742197E-5</v>
      </c>
    </row>
    <row r="6339" spans="2:3" x14ac:dyDescent="0.2">
      <c r="B6339" s="7">
        <v>0</v>
      </c>
      <c r="C6339" s="7">
        <v>2.2772299774554202E-6</v>
      </c>
    </row>
    <row r="6340" spans="2:3" x14ac:dyDescent="0.2">
      <c r="B6340" s="7">
        <v>8.1014878144092104E-5</v>
      </c>
      <c r="C6340" s="7">
        <v>0</v>
      </c>
    </row>
    <row r="6341" spans="2:3" x14ac:dyDescent="0.2">
      <c r="B6341" s="7">
        <v>0</v>
      </c>
      <c r="C6341" s="7">
        <v>2.2772299774554202E-6</v>
      </c>
    </row>
    <row r="6342" spans="2:3" x14ac:dyDescent="0.2">
      <c r="B6342" s="7">
        <v>0</v>
      </c>
      <c r="C6342" s="7">
        <v>2.0495069797098801E-5</v>
      </c>
    </row>
    <row r="6343" spans="2:3" x14ac:dyDescent="0.2">
      <c r="B6343" s="7">
        <v>2.3827905336497701E-6</v>
      </c>
      <c r="C6343" s="7">
        <v>0</v>
      </c>
    </row>
    <row r="6344" spans="2:3" x14ac:dyDescent="0.2">
      <c r="B6344" s="7">
        <v>2.6210695870147402E-5</v>
      </c>
      <c r="C6344" s="7">
        <v>0</v>
      </c>
    </row>
    <row r="6345" spans="2:3" x14ac:dyDescent="0.2">
      <c r="B6345" s="7">
        <v>0</v>
      </c>
      <c r="C6345" s="7">
        <v>5.4653519458930203E-5</v>
      </c>
    </row>
    <row r="6346" spans="2:3" x14ac:dyDescent="0.2">
      <c r="B6346" s="7">
        <v>4.2890229605695802E-5</v>
      </c>
      <c r="C6346" s="7">
        <v>0</v>
      </c>
    </row>
    <row r="6347" spans="2:3" x14ac:dyDescent="0.2">
      <c r="B6347" s="7">
        <v>0</v>
      </c>
      <c r="C6347" s="7">
        <v>4.3267369571653002E-5</v>
      </c>
    </row>
    <row r="6348" spans="2:3" x14ac:dyDescent="0.2">
      <c r="B6348" s="7">
        <v>0</v>
      </c>
      <c r="C6348" s="7">
        <v>2.2772299774554202E-6</v>
      </c>
    </row>
    <row r="6349" spans="2:3" x14ac:dyDescent="0.2">
      <c r="B6349" s="7">
        <v>6.6718134942193494E-5</v>
      </c>
      <c r="C6349" s="7">
        <v>4.5544599549108503E-5</v>
      </c>
    </row>
    <row r="6350" spans="2:3" x14ac:dyDescent="0.2">
      <c r="B6350" s="7">
        <v>0</v>
      </c>
      <c r="C6350" s="7">
        <v>2.2772299774554202E-6</v>
      </c>
    </row>
    <row r="6351" spans="2:3" x14ac:dyDescent="0.2">
      <c r="B6351" s="7">
        <v>0</v>
      </c>
      <c r="C6351" s="7">
        <v>2.7326759729465101E-5</v>
      </c>
    </row>
    <row r="6352" spans="2:3" x14ac:dyDescent="0.2">
      <c r="B6352" s="7">
        <v>0</v>
      </c>
      <c r="C6352" s="7">
        <v>2.2772299774554202E-6</v>
      </c>
    </row>
    <row r="6353" spans="2:3" x14ac:dyDescent="0.2">
      <c r="B6353" s="7">
        <v>2.3827905336497701E-6</v>
      </c>
      <c r="C6353" s="7">
        <v>0</v>
      </c>
    </row>
    <row r="6354" spans="2:3" x14ac:dyDescent="0.2">
      <c r="B6354" s="7">
        <v>2.3827905336497701E-6</v>
      </c>
      <c r="C6354" s="7">
        <v>0</v>
      </c>
    </row>
    <row r="6355" spans="2:3" x14ac:dyDescent="0.2">
      <c r="B6355" s="7">
        <v>3.5741858004746497E-5</v>
      </c>
      <c r="C6355" s="7">
        <v>0</v>
      </c>
    </row>
    <row r="6356" spans="2:3" x14ac:dyDescent="0.2">
      <c r="B6356" s="7">
        <v>4.7655810672995403E-6</v>
      </c>
      <c r="C6356" s="7">
        <v>0</v>
      </c>
    </row>
    <row r="6357" spans="2:3" x14ac:dyDescent="0.2">
      <c r="B6357" s="7">
        <v>5.4804182273944703E-5</v>
      </c>
      <c r="C6357" s="7">
        <v>7.28713592785735E-5</v>
      </c>
    </row>
    <row r="6358" spans="2:3" x14ac:dyDescent="0.2">
      <c r="B6358" s="7">
        <v>2.8593486403797199E-5</v>
      </c>
      <c r="C6358" s="7">
        <v>0</v>
      </c>
    </row>
    <row r="6359" spans="2:3" x14ac:dyDescent="0.2">
      <c r="B6359" s="7">
        <v>2.3827905336497701E-6</v>
      </c>
      <c r="C6359" s="7">
        <v>0</v>
      </c>
    </row>
    <row r="6360" spans="2:3" x14ac:dyDescent="0.2">
      <c r="B6360" s="7">
        <v>2.3827905336497701E-6</v>
      </c>
      <c r="C6360" s="7">
        <v>0</v>
      </c>
    </row>
    <row r="6361" spans="2:3" x14ac:dyDescent="0.2">
      <c r="B6361" s="7">
        <v>0</v>
      </c>
      <c r="C6361" s="7">
        <v>5.2376289481474702E-5</v>
      </c>
    </row>
    <row r="6362" spans="2:3" x14ac:dyDescent="0.2">
      <c r="B6362" s="7">
        <v>4.2890229605695802E-5</v>
      </c>
      <c r="C6362" s="7">
        <v>0</v>
      </c>
    </row>
    <row r="6363" spans="2:3" x14ac:dyDescent="0.2">
      <c r="B6363" s="7">
        <v>7.3866506543142799E-5</v>
      </c>
      <c r="C6363" s="7">
        <v>0</v>
      </c>
    </row>
    <row r="6364" spans="2:3" x14ac:dyDescent="0.2">
      <c r="B6364" s="7">
        <v>0</v>
      </c>
      <c r="C6364" s="7">
        <v>1.00198119008039E-4</v>
      </c>
    </row>
    <row r="6365" spans="2:3" x14ac:dyDescent="0.2">
      <c r="B6365" s="7">
        <v>1.2152231721613799E-4</v>
      </c>
      <c r="C6365" s="7">
        <v>0</v>
      </c>
    </row>
    <row r="6366" spans="2:3" x14ac:dyDescent="0.2">
      <c r="B6366" s="7">
        <v>7.1483716009492995E-5</v>
      </c>
      <c r="C6366" s="7">
        <v>0</v>
      </c>
    </row>
    <row r="6367" spans="2:3" x14ac:dyDescent="0.2">
      <c r="B6367" s="7">
        <v>2.5257579656687502E-4</v>
      </c>
      <c r="C6367" s="7">
        <v>8.4257509165850707E-5</v>
      </c>
    </row>
    <row r="6368" spans="2:3" x14ac:dyDescent="0.2">
      <c r="B6368" s="7">
        <v>0</v>
      </c>
      <c r="C6368" s="7">
        <v>9.3366429075672399E-5</v>
      </c>
    </row>
    <row r="6369" spans="2:3" x14ac:dyDescent="0.2">
      <c r="B6369" s="7">
        <v>9.5311621345990704E-6</v>
      </c>
      <c r="C6369" s="7">
        <v>0</v>
      </c>
    </row>
    <row r="6370" spans="2:3" x14ac:dyDescent="0.2">
      <c r="B6370" s="7">
        <v>1.35819060418037E-4</v>
      </c>
      <c r="C6370" s="7">
        <v>6.8316899323662701E-5</v>
      </c>
    </row>
    <row r="6371" spans="2:3" x14ac:dyDescent="0.2">
      <c r="B6371" s="7">
        <v>0</v>
      </c>
      <c r="C6371" s="7">
        <v>2.2772299774554202E-6</v>
      </c>
    </row>
    <row r="6372" spans="2:3" x14ac:dyDescent="0.2">
      <c r="B6372" s="7">
        <v>0</v>
      </c>
      <c r="C6372" s="7">
        <v>5.6930749436385602E-5</v>
      </c>
    </row>
    <row r="6373" spans="2:3" x14ac:dyDescent="0.2">
      <c r="B6373" s="7">
        <v>0</v>
      </c>
      <c r="C6373" s="7">
        <v>2.2772299774554202E-6</v>
      </c>
    </row>
    <row r="6374" spans="2:3" x14ac:dyDescent="0.2">
      <c r="B6374" s="7">
        <v>1.3105347935073701E-4</v>
      </c>
      <c r="C6374" s="7">
        <v>0</v>
      </c>
    </row>
    <row r="6375" spans="2:3" x14ac:dyDescent="0.2">
      <c r="B6375" s="7">
        <v>0</v>
      </c>
      <c r="C6375" s="7">
        <v>2.0495069797098801E-5</v>
      </c>
    </row>
    <row r="6376" spans="2:3" x14ac:dyDescent="0.2">
      <c r="B6376" s="7">
        <v>2.3327519324431202E-3</v>
      </c>
      <c r="C6376" s="7">
        <v>2.6780224534875799E-3</v>
      </c>
    </row>
    <row r="6377" spans="2:3" x14ac:dyDescent="0.2">
      <c r="B6377" s="7">
        <v>0</v>
      </c>
      <c r="C6377" s="7">
        <v>9.1089199098216908E-6</v>
      </c>
    </row>
    <row r="6378" spans="2:3" x14ac:dyDescent="0.2">
      <c r="B6378" s="7">
        <v>2.3827905336497701E-6</v>
      </c>
      <c r="C6378" s="7">
        <v>0</v>
      </c>
    </row>
    <row r="6379" spans="2:3" x14ac:dyDescent="0.2">
      <c r="B6379" s="7">
        <v>5.9569763341244203E-5</v>
      </c>
      <c r="C6379" s="7">
        <v>0</v>
      </c>
    </row>
    <row r="6380" spans="2:3" x14ac:dyDescent="0.2">
      <c r="B6380" s="7">
        <v>4.05074390720461E-5</v>
      </c>
      <c r="C6380" s="7">
        <v>1.11584268895316E-4</v>
      </c>
    </row>
    <row r="6381" spans="2:3" x14ac:dyDescent="0.2">
      <c r="B6381" s="7">
        <v>7.86320876104423E-5</v>
      </c>
      <c r="C6381" s="7">
        <v>0</v>
      </c>
    </row>
    <row r="6382" spans="2:3" x14ac:dyDescent="0.2">
      <c r="B6382" s="7">
        <v>0</v>
      </c>
      <c r="C6382" s="7">
        <v>3.6435679639286797E-5</v>
      </c>
    </row>
    <row r="6383" spans="2:3" x14ac:dyDescent="0.2">
      <c r="B6383" s="7">
        <v>2.6210695870147402E-5</v>
      </c>
      <c r="C6383" s="7">
        <v>0</v>
      </c>
    </row>
    <row r="6384" spans="2:3" x14ac:dyDescent="0.2">
      <c r="B6384" s="7">
        <v>1.6202975628818399E-4</v>
      </c>
      <c r="C6384" s="7">
        <v>0</v>
      </c>
    </row>
    <row r="6385" spans="2:3" x14ac:dyDescent="0.2">
      <c r="B6385" s="7">
        <v>0</v>
      </c>
      <c r="C6385" s="7">
        <v>2.2772299774554202E-6</v>
      </c>
    </row>
    <row r="6386" spans="2:3" x14ac:dyDescent="0.2">
      <c r="B6386" s="7">
        <v>1.09608364547889E-4</v>
      </c>
      <c r="C6386" s="7">
        <v>4.3950538564889701E-4</v>
      </c>
    </row>
    <row r="6387" spans="2:3" x14ac:dyDescent="0.2">
      <c r="B6387" s="7">
        <v>3.8124648538396302E-5</v>
      </c>
      <c r="C6387" s="7">
        <v>0</v>
      </c>
    </row>
    <row r="6388" spans="2:3" x14ac:dyDescent="0.2">
      <c r="B6388" s="7">
        <v>0</v>
      </c>
      <c r="C6388" s="7">
        <v>2.2772299774554202E-6</v>
      </c>
    </row>
    <row r="6389" spans="2:3" x14ac:dyDescent="0.2">
      <c r="B6389" s="7">
        <v>0</v>
      </c>
      <c r="C6389" s="7">
        <v>4.7821829526563903E-5</v>
      </c>
    </row>
    <row r="6390" spans="2:3" x14ac:dyDescent="0.2">
      <c r="B6390" s="7">
        <v>6.6718134942193494E-5</v>
      </c>
      <c r="C6390" s="7">
        <v>0</v>
      </c>
    </row>
    <row r="6391" spans="2:3" x14ac:dyDescent="0.2">
      <c r="B6391" s="7">
        <v>3.3359067471096801E-5</v>
      </c>
      <c r="C6391" s="7">
        <v>0</v>
      </c>
    </row>
    <row r="6392" spans="2:3" x14ac:dyDescent="0.2">
      <c r="B6392" s="7">
        <v>0</v>
      </c>
      <c r="C6392" s="7">
        <v>2.0495069797098801E-5</v>
      </c>
    </row>
    <row r="6393" spans="2:3" x14ac:dyDescent="0.2">
      <c r="B6393" s="7">
        <v>0</v>
      </c>
      <c r="C6393" s="7">
        <v>8.8811969120761506E-5</v>
      </c>
    </row>
    <row r="6394" spans="2:3" x14ac:dyDescent="0.2">
      <c r="B6394" s="7">
        <v>0</v>
      </c>
      <c r="C6394" s="7">
        <v>8.4257509165850707E-5</v>
      </c>
    </row>
    <row r="6395" spans="2:3" x14ac:dyDescent="0.2">
      <c r="B6395" s="7">
        <v>0</v>
      </c>
      <c r="C6395" s="7">
        <v>4.5544599549108503E-5</v>
      </c>
    </row>
    <row r="6396" spans="2:3" x14ac:dyDescent="0.2">
      <c r="B6396" s="7">
        <v>1.1675673614883899E-4</v>
      </c>
      <c r="C6396" s="7">
        <v>3.1198050691139302E-4</v>
      </c>
    </row>
    <row r="6397" spans="2:3" x14ac:dyDescent="0.2">
      <c r="B6397" s="7">
        <v>1.6679533735548401E-5</v>
      </c>
      <c r="C6397" s="7">
        <v>0</v>
      </c>
    </row>
    <row r="6398" spans="2:3" x14ac:dyDescent="0.2">
      <c r="B6398" s="7">
        <v>1.14373945615189E-4</v>
      </c>
      <c r="C6398" s="7">
        <v>3.4158449661831398E-5</v>
      </c>
    </row>
    <row r="6399" spans="2:3" x14ac:dyDescent="0.2">
      <c r="B6399" s="7">
        <v>4.7655810672995403E-6</v>
      </c>
      <c r="C6399" s="7">
        <v>0</v>
      </c>
    </row>
    <row r="6400" spans="2:3" x14ac:dyDescent="0.2">
      <c r="B6400" s="7">
        <v>2.3827905336497701E-6</v>
      </c>
      <c r="C6400" s="7">
        <v>0</v>
      </c>
    </row>
    <row r="6401" spans="2:3" x14ac:dyDescent="0.2">
      <c r="B6401" s="7">
        <v>5.2421391740294898E-5</v>
      </c>
      <c r="C6401" s="7">
        <v>0</v>
      </c>
    </row>
    <row r="6402" spans="2:3" x14ac:dyDescent="0.2">
      <c r="B6402" s="7">
        <v>0</v>
      </c>
      <c r="C6402" s="7">
        <v>2.2089130781317601E-4</v>
      </c>
    </row>
    <row r="6403" spans="2:3" x14ac:dyDescent="0.2">
      <c r="B6403" s="7">
        <v>4.7655810672995398E-5</v>
      </c>
      <c r="C6403" s="7">
        <v>0</v>
      </c>
    </row>
    <row r="6404" spans="2:3" x14ac:dyDescent="0.2">
      <c r="B6404" s="7">
        <v>0</v>
      </c>
      <c r="C6404" s="7">
        <v>5.4653519458930203E-5</v>
      </c>
    </row>
    <row r="6405" spans="2:3" x14ac:dyDescent="0.2">
      <c r="B6405" s="7">
        <v>2.3827905336497701E-6</v>
      </c>
      <c r="C6405" s="7">
        <v>0</v>
      </c>
    </row>
    <row r="6406" spans="2:3" x14ac:dyDescent="0.2">
      <c r="B6406" s="7">
        <v>4.2890229605695802E-5</v>
      </c>
      <c r="C6406" s="7">
        <v>0</v>
      </c>
    </row>
    <row r="6407" spans="2:3" x14ac:dyDescent="0.2">
      <c r="B6407" s="7">
        <v>2.3827905336497701E-6</v>
      </c>
      <c r="C6407" s="7">
        <v>0</v>
      </c>
    </row>
    <row r="6408" spans="2:3" x14ac:dyDescent="0.2">
      <c r="B6408" s="7">
        <v>2.3827905336497701E-6</v>
      </c>
      <c r="C6408" s="7">
        <v>0</v>
      </c>
    </row>
    <row r="6409" spans="2:3" x14ac:dyDescent="0.2">
      <c r="B6409" s="7">
        <v>3.5741858004746497E-5</v>
      </c>
      <c r="C6409" s="7">
        <v>0</v>
      </c>
    </row>
    <row r="6410" spans="2:3" x14ac:dyDescent="0.2">
      <c r="B6410" s="7">
        <v>1.42967432018986E-5</v>
      </c>
      <c r="C6410" s="7">
        <v>1.2980210871495901E-4</v>
      </c>
    </row>
    <row r="6411" spans="2:3" x14ac:dyDescent="0.2">
      <c r="B6411" s="7">
        <v>0</v>
      </c>
      <c r="C6411" s="7">
        <v>5.2376289481474702E-5</v>
      </c>
    </row>
    <row r="6412" spans="2:3" x14ac:dyDescent="0.2">
      <c r="B6412" s="7">
        <v>4.2890229605695802E-4</v>
      </c>
      <c r="C6412" s="7">
        <v>2.5960421742991801E-4</v>
      </c>
    </row>
    <row r="6413" spans="2:3" x14ac:dyDescent="0.2">
      <c r="B6413" s="7">
        <v>1.19139526682488E-5</v>
      </c>
      <c r="C6413" s="7">
        <v>0</v>
      </c>
    </row>
    <row r="6414" spans="2:3" x14ac:dyDescent="0.2">
      <c r="B6414" s="7">
        <v>0</v>
      </c>
      <c r="C6414" s="7">
        <v>2.2772299774554202E-6</v>
      </c>
    </row>
    <row r="6415" spans="2:3" x14ac:dyDescent="0.2">
      <c r="B6415" s="7">
        <v>7.1483716009492998E-6</v>
      </c>
      <c r="C6415" s="7">
        <v>0</v>
      </c>
    </row>
    <row r="6416" spans="2:3" x14ac:dyDescent="0.2">
      <c r="B6416" s="7">
        <v>2.3827905336497701E-6</v>
      </c>
      <c r="C6416" s="7">
        <v>0</v>
      </c>
    </row>
    <row r="6417" spans="2:3" x14ac:dyDescent="0.2">
      <c r="B6417" s="7">
        <v>2.3827905336497701E-6</v>
      </c>
      <c r="C6417" s="7">
        <v>0</v>
      </c>
    </row>
    <row r="6418" spans="2:3" x14ac:dyDescent="0.2">
      <c r="B6418" s="7">
        <v>5.4804182273944703E-5</v>
      </c>
      <c r="C6418" s="7">
        <v>0</v>
      </c>
    </row>
    <row r="6419" spans="2:3" x14ac:dyDescent="0.2">
      <c r="B6419" s="7">
        <v>2.3827905336497701E-6</v>
      </c>
      <c r="C6419" s="7">
        <v>0</v>
      </c>
    </row>
    <row r="6420" spans="2:3" x14ac:dyDescent="0.2">
      <c r="B6420" s="7">
        <v>7.6249297076792604E-5</v>
      </c>
      <c r="C6420" s="7">
        <v>0</v>
      </c>
    </row>
    <row r="6421" spans="2:3" x14ac:dyDescent="0.2">
      <c r="B6421" s="7">
        <v>0</v>
      </c>
      <c r="C6421" s="7">
        <v>5.9207979413841001E-5</v>
      </c>
    </row>
    <row r="6422" spans="2:3" x14ac:dyDescent="0.2">
      <c r="B6422" s="7">
        <v>7.1483716009492995E-5</v>
      </c>
      <c r="C6422" s="7">
        <v>4.3267369571653002E-5</v>
      </c>
    </row>
    <row r="6423" spans="2:3" x14ac:dyDescent="0.2">
      <c r="B6423" s="7">
        <v>0</v>
      </c>
      <c r="C6423" s="7">
        <v>3.8712909616742197E-5</v>
      </c>
    </row>
    <row r="6424" spans="2:3" x14ac:dyDescent="0.2">
      <c r="B6424" s="7">
        <v>0</v>
      </c>
      <c r="C6424" s="7">
        <v>2.1405961788081E-4</v>
      </c>
    </row>
    <row r="6425" spans="2:3" x14ac:dyDescent="0.2">
      <c r="B6425" s="7">
        <v>0</v>
      </c>
      <c r="C6425" s="7">
        <v>4.0990139594197603E-5</v>
      </c>
    </row>
    <row r="6426" spans="2:3" x14ac:dyDescent="0.2">
      <c r="B6426" s="7">
        <v>0</v>
      </c>
      <c r="C6426" s="7">
        <v>2.2772299774554202E-6</v>
      </c>
    </row>
    <row r="6427" spans="2:3" x14ac:dyDescent="0.2">
      <c r="B6427" s="7">
        <v>2.3827905336497701E-6</v>
      </c>
      <c r="C6427" s="7">
        <v>0</v>
      </c>
    </row>
    <row r="6428" spans="2:3" x14ac:dyDescent="0.2">
      <c r="B6428" s="7">
        <v>1.6679533735548401E-5</v>
      </c>
      <c r="C6428" s="7">
        <v>0</v>
      </c>
    </row>
    <row r="6429" spans="2:3" x14ac:dyDescent="0.2">
      <c r="B6429" s="7">
        <v>0</v>
      </c>
      <c r="C6429" s="7">
        <v>1.07029808940405E-4</v>
      </c>
    </row>
    <row r="6430" spans="2:3" x14ac:dyDescent="0.2">
      <c r="B6430" s="7">
        <v>7.1483716009492995E-5</v>
      </c>
      <c r="C6430" s="7">
        <v>0</v>
      </c>
    </row>
    <row r="6431" spans="2:3" x14ac:dyDescent="0.2">
      <c r="B6431" s="7">
        <v>0</v>
      </c>
      <c r="C6431" s="7">
        <v>4.5544599549108497E-6</v>
      </c>
    </row>
    <row r="6432" spans="2:3" x14ac:dyDescent="0.2">
      <c r="B6432" s="7">
        <v>0</v>
      </c>
      <c r="C6432" s="7">
        <v>7.5148589256029001E-5</v>
      </c>
    </row>
    <row r="6433" spans="2:3" x14ac:dyDescent="0.2">
      <c r="B6433" s="7">
        <v>0</v>
      </c>
      <c r="C6433" s="7">
        <v>2.2772299774554202E-6</v>
      </c>
    </row>
    <row r="6434" spans="2:3" x14ac:dyDescent="0.2">
      <c r="B6434" s="7">
        <v>0</v>
      </c>
      <c r="C6434" s="7">
        <v>6.8316899323662701E-5</v>
      </c>
    </row>
    <row r="6435" spans="2:3" x14ac:dyDescent="0.2">
      <c r="B6435" s="7">
        <v>0</v>
      </c>
      <c r="C6435" s="7">
        <v>1.36633798647325E-5</v>
      </c>
    </row>
    <row r="6436" spans="2:3" x14ac:dyDescent="0.2">
      <c r="B6436" s="7">
        <v>5.8187744831727298E-3</v>
      </c>
      <c r="C6436" s="7">
        <v>5.4607974859381004E-3</v>
      </c>
    </row>
    <row r="6437" spans="2:3" x14ac:dyDescent="0.2">
      <c r="B6437" s="7">
        <v>0</v>
      </c>
      <c r="C6437" s="7">
        <v>9.3366429075672399E-5</v>
      </c>
    </row>
    <row r="6438" spans="2:3" x14ac:dyDescent="0.2">
      <c r="B6438" s="7">
        <v>1.1675673614883899E-4</v>
      </c>
      <c r="C6438" s="7">
        <v>0</v>
      </c>
    </row>
    <row r="6439" spans="2:3" x14ac:dyDescent="0.2">
      <c r="B6439" s="7">
        <v>0</v>
      </c>
      <c r="C6439" s="7">
        <v>1.04752578962949E-4</v>
      </c>
    </row>
    <row r="6440" spans="2:3" x14ac:dyDescent="0.2">
      <c r="B6440" s="7">
        <v>0</v>
      </c>
      <c r="C6440" s="7">
        <v>4.5544599549108497E-6</v>
      </c>
    </row>
    <row r="6441" spans="2:3" x14ac:dyDescent="0.2">
      <c r="B6441" s="7">
        <v>0</v>
      </c>
      <c r="C6441" s="7">
        <v>3.8712909616742197E-5</v>
      </c>
    </row>
    <row r="6442" spans="2:3" x14ac:dyDescent="0.2">
      <c r="B6442" s="7">
        <v>0</v>
      </c>
      <c r="C6442" s="7">
        <v>2.2772299774554202E-6</v>
      </c>
    </row>
    <row r="6443" spans="2:3" x14ac:dyDescent="0.2">
      <c r="B6443" s="7">
        <v>0</v>
      </c>
      <c r="C6443" s="7">
        <v>2.2772299774554202E-6</v>
      </c>
    </row>
    <row r="6444" spans="2:3" x14ac:dyDescent="0.2">
      <c r="B6444" s="7">
        <v>0</v>
      </c>
      <c r="C6444" s="7">
        <v>4.5544599549108497E-6</v>
      </c>
    </row>
    <row r="6445" spans="2:3" x14ac:dyDescent="0.2">
      <c r="B6445" s="7">
        <v>0</v>
      </c>
      <c r="C6445" s="7">
        <v>5.6930749436385602E-5</v>
      </c>
    </row>
    <row r="6446" spans="2:3" x14ac:dyDescent="0.2">
      <c r="B6446" s="7">
        <v>7.1483716009492995E-5</v>
      </c>
      <c r="C6446" s="7">
        <v>0</v>
      </c>
    </row>
    <row r="6447" spans="2:3" x14ac:dyDescent="0.2">
      <c r="B6447" s="7">
        <v>0</v>
      </c>
      <c r="C6447" s="7">
        <v>8.1980279188395206E-5</v>
      </c>
    </row>
    <row r="6448" spans="2:3" x14ac:dyDescent="0.2">
      <c r="B6448" s="7">
        <v>8.3397668677741895E-5</v>
      </c>
      <c r="C6448" s="7">
        <v>9.7920889030583198E-5</v>
      </c>
    </row>
    <row r="6449" spans="2:3" x14ac:dyDescent="0.2">
      <c r="B6449" s="7">
        <v>0</v>
      </c>
      <c r="C6449" s="7">
        <v>6.8316899323662702E-6</v>
      </c>
    </row>
    <row r="6450" spans="2:3" x14ac:dyDescent="0.2">
      <c r="B6450" s="7">
        <v>4.7655810672995398E-5</v>
      </c>
      <c r="C6450" s="7">
        <v>0</v>
      </c>
    </row>
    <row r="6451" spans="2:3" x14ac:dyDescent="0.2">
      <c r="B6451" s="7">
        <v>9.53116213459907E-5</v>
      </c>
      <c r="C6451" s="7">
        <v>0</v>
      </c>
    </row>
    <row r="6452" spans="2:3" x14ac:dyDescent="0.2">
      <c r="B6452" s="7">
        <v>5.00386012066451E-5</v>
      </c>
      <c r="C6452" s="7">
        <v>0</v>
      </c>
    </row>
    <row r="6453" spans="2:3" x14ac:dyDescent="0.2">
      <c r="B6453" s="7">
        <v>0</v>
      </c>
      <c r="C6453" s="7">
        <v>2.2772299774554202E-6</v>
      </c>
    </row>
    <row r="6454" spans="2:3" x14ac:dyDescent="0.2">
      <c r="B6454" s="7">
        <v>0</v>
      </c>
      <c r="C6454" s="7">
        <v>1.8217839819643401E-4</v>
      </c>
    </row>
    <row r="6455" spans="2:3" x14ac:dyDescent="0.2">
      <c r="B6455" s="7">
        <v>0</v>
      </c>
      <c r="C6455" s="7">
        <v>1.45742718557147E-4</v>
      </c>
    </row>
    <row r="6456" spans="2:3" x14ac:dyDescent="0.2">
      <c r="B6456" s="7">
        <v>0</v>
      </c>
      <c r="C6456" s="7">
        <v>9.5643659053127805E-5</v>
      </c>
    </row>
    <row r="6457" spans="2:3" x14ac:dyDescent="0.2">
      <c r="B6457" s="7">
        <v>2.8593486403797199E-5</v>
      </c>
      <c r="C6457" s="7">
        <v>0</v>
      </c>
    </row>
    <row r="6458" spans="2:3" x14ac:dyDescent="0.2">
      <c r="B6458" s="7">
        <v>1.4058464148533601E-4</v>
      </c>
      <c r="C6458" s="7">
        <v>0</v>
      </c>
    </row>
    <row r="6459" spans="2:3" x14ac:dyDescent="0.2">
      <c r="B6459" s="7">
        <v>9.2928830812341004E-5</v>
      </c>
      <c r="C6459" s="7">
        <v>0</v>
      </c>
    </row>
    <row r="6460" spans="2:3" x14ac:dyDescent="0.2">
      <c r="B6460" s="7">
        <v>0</v>
      </c>
      <c r="C6460" s="7">
        <v>4.5544599549108503E-5</v>
      </c>
    </row>
    <row r="6461" spans="2:3" x14ac:dyDescent="0.2">
      <c r="B6461" s="7">
        <v>0</v>
      </c>
      <c r="C6461" s="7">
        <v>2.5049529752009699E-5</v>
      </c>
    </row>
    <row r="6462" spans="2:3" x14ac:dyDescent="0.2">
      <c r="B6462" s="7">
        <v>9.05460402786912E-5</v>
      </c>
      <c r="C6462" s="7">
        <v>0</v>
      </c>
    </row>
    <row r="6463" spans="2:3" x14ac:dyDescent="0.2">
      <c r="B6463" s="7">
        <v>9.7694411879640505E-5</v>
      </c>
      <c r="C6463" s="7">
        <v>0</v>
      </c>
    </row>
    <row r="6464" spans="2:3" x14ac:dyDescent="0.2">
      <c r="B6464" s="7">
        <v>0</v>
      </c>
      <c r="C6464" s="7">
        <v>5.0099059504019302E-5</v>
      </c>
    </row>
    <row r="6465" spans="2:3" x14ac:dyDescent="0.2">
      <c r="B6465" s="7">
        <v>2.0253719536023E-4</v>
      </c>
      <c r="C6465" s="7">
        <v>3.8712909616742197E-5</v>
      </c>
    </row>
    <row r="6466" spans="2:3" x14ac:dyDescent="0.2">
      <c r="B6466" s="7">
        <v>0</v>
      </c>
      <c r="C6466" s="7">
        <v>3.9623801607724401E-4</v>
      </c>
    </row>
    <row r="6467" spans="2:3" x14ac:dyDescent="0.2">
      <c r="B6467" s="7">
        <v>1.0007720241329E-4</v>
      </c>
      <c r="C6467" s="7">
        <v>0</v>
      </c>
    </row>
    <row r="6468" spans="2:3" x14ac:dyDescent="0.2">
      <c r="B6468" s="7">
        <v>0</v>
      </c>
      <c r="C6468" s="7">
        <v>7.5148589256029001E-5</v>
      </c>
    </row>
    <row r="6469" spans="2:3" x14ac:dyDescent="0.2">
      <c r="B6469" s="7">
        <v>5.4804182273944703E-5</v>
      </c>
      <c r="C6469" s="7">
        <v>0</v>
      </c>
    </row>
    <row r="6470" spans="2:3" x14ac:dyDescent="0.2">
      <c r="B6470" s="7">
        <v>7.1483716009492998E-6</v>
      </c>
      <c r="C6470" s="7">
        <v>0</v>
      </c>
    </row>
    <row r="6471" spans="2:3" x14ac:dyDescent="0.2">
      <c r="B6471" s="7">
        <v>4.86089268864553E-4</v>
      </c>
      <c r="C6471" s="7">
        <v>4.9871336506273798E-4</v>
      </c>
    </row>
    <row r="6472" spans="2:3" x14ac:dyDescent="0.2">
      <c r="B6472" s="7">
        <v>0</v>
      </c>
      <c r="C6472" s="7">
        <v>4.7821829526563903E-5</v>
      </c>
    </row>
    <row r="6473" spans="2:3" x14ac:dyDescent="0.2">
      <c r="B6473" s="7">
        <v>0</v>
      </c>
      <c r="C6473" s="7">
        <v>7.28713592785735E-5</v>
      </c>
    </row>
    <row r="6474" spans="2:3" x14ac:dyDescent="0.2">
      <c r="B6474" s="7">
        <v>0</v>
      </c>
      <c r="C6474" s="7">
        <v>5.0099059504019302E-5</v>
      </c>
    </row>
    <row r="6475" spans="2:3" x14ac:dyDescent="0.2">
      <c r="B6475" s="7">
        <v>1.4773301308628601E-4</v>
      </c>
      <c r="C6475" s="7">
        <v>0</v>
      </c>
    </row>
    <row r="6476" spans="2:3" x14ac:dyDescent="0.2">
      <c r="B6476" s="7">
        <v>0</v>
      </c>
      <c r="C6476" s="7">
        <v>7.7425819233484393E-5</v>
      </c>
    </row>
    <row r="6477" spans="2:3" x14ac:dyDescent="0.2">
      <c r="B6477" s="7">
        <v>3.0976276937446997E-5</v>
      </c>
      <c r="C6477" s="7">
        <v>0</v>
      </c>
    </row>
    <row r="6478" spans="2:3" x14ac:dyDescent="0.2">
      <c r="B6478" s="7">
        <v>6.6718134942193494E-5</v>
      </c>
      <c r="C6478" s="7">
        <v>0</v>
      </c>
    </row>
    <row r="6479" spans="2:3" x14ac:dyDescent="0.2">
      <c r="B6479" s="7">
        <v>0</v>
      </c>
      <c r="C6479" s="7">
        <v>6.6039669346207295E-5</v>
      </c>
    </row>
    <row r="6480" spans="2:3" x14ac:dyDescent="0.2">
      <c r="B6480" s="7">
        <v>5.2421391740294898E-5</v>
      </c>
      <c r="C6480" s="7">
        <v>0</v>
      </c>
    </row>
    <row r="6481" spans="2:3" x14ac:dyDescent="0.2">
      <c r="B6481" s="7">
        <v>0</v>
      </c>
      <c r="C6481" s="7">
        <v>1.07029808940405E-4</v>
      </c>
    </row>
    <row r="6482" spans="2:3" x14ac:dyDescent="0.2">
      <c r="B6482" s="7">
        <v>0</v>
      </c>
      <c r="C6482" s="7">
        <v>7.9703049210939799E-5</v>
      </c>
    </row>
    <row r="6483" spans="2:3" x14ac:dyDescent="0.2">
      <c r="B6483" s="7">
        <v>6.1952553874893994E-5</v>
      </c>
      <c r="C6483" s="7">
        <v>0</v>
      </c>
    </row>
    <row r="6484" spans="2:3" x14ac:dyDescent="0.2">
      <c r="B6484" s="7">
        <v>1.5869384954107499E-3</v>
      </c>
      <c r="C6484" s="7">
        <v>1.42326873590964E-3</v>
      </c>
    </row>
    <row r="6485" spans="2:3" x14ac:dyDescent="0.2">
      <c r="B6485" s="7">
        <v>0</v>
      </c>
      <c r="C6485" s="7">
        <v>3.8712909616742197E-5</v>
      </c>
    </row>
    <row r="6486" spans="2:3" x14ac:dyDescent="0.2">
      <c r="B6486" s="7">
        <v>3.3359067471096801E-5</v>
      </c>
      <c r="C6486" s="7">
        <v>0</v>
      </c>
    </row>
    <row r="6487" spans="2:3" x14ac:dyDescent="0.2">
      <c r="B6487" s="7">
        <v>6.6718134942193494E-5</v>
      </c>
      <c r="C6487" s="7">
        <v>0</v>
      </c>
    </row>
    <row r="6488" spans="2:3" x14ac:dyDescent="0.2">
      <c r="B6488" s="7">
        <v>4.05074390720461E-5</v>
      </c>
      <c r="C6488" s="7">
        <v>0</v>
      </c>
    </row>
    <row r="6489" spans="2:3" x14ac:dyDescent="0.2">
      <c r="B6489" s="7">
        <v>2.8355207350432201E-3</v>
      </c>
      <c r="C6489" s="7">
        <v>4.0375287500284598E-3</v>
      </c>
    </row>
    <row r="6490" spans="2:3" x14ac:dyDescent="0.2">
      <c r="B6490" s="7">
        <v>4.05074390720461E-5</v>
      </c>
      <c r="C6490" s="7">
        <v>1.2980210871495901E-4</v>
      </c>
    </row>
    <row r="6491" spans="2:3" x14ac:dyDescent="0.2">
      <c r="B6491" s="7">
        <v>0</v>
      </c>
      <c r="C6491" s="7">
        <v>4.5544599549108503E-5</v>
      </c>
    </row>
    <row r="6492" spans="2:3" x14ac:dyDescent="0.2">
      <c r="B6492" s="7">
        <v>3.3359067471096801E-4</v>
      </c>
      <c r="C6492" s="7">
        <v>1.890100881288E-4</v>
      </c>
    </row>
    <row r="6493" spans="2:3" x14ac:dyDescent="0.2">
      <c r="B6493" s="7">
        <v>3.5741858004746497E-5</v>
      </c>
      <c r="C6493" s="7">
        <v>0</v>
      </c>
    </row>
    <row r="6494" spans="2:3" x14ac:dyDescent="0.2">
      <c r="B6494" s="7">
        <v>2.3827905336497701E-6</v>
      </c>
      <c r="C6494" s="7">
        <v>0</v>
      </c>
    </row>
    <row r="6495" spans="2:3" x14ac:dyDescent="0.2">
      <c r="B6495" s="7">
        <v>4.05074390720461E-5</v>
      </c>
      <c r="C6495" s="7">
        <v>0</v>
      </c>
    </row>
    <row r="6496" spans="2:3" x14ac:dyDescent="0.2">
      <c r="B6496" s="7">
        <v>0</v>
      </c>
      <c r="C6496" s="7">
        <v>2.2772299774554202E-6</v>
      </c>
    </row>
    <row r="6497" spans="2:3" x14ac:dyDescent="0.2">
      <c r="B6497" s="7">
        <v>0</v>
      </c>
      <c r="C6497" s="7">
        <v>4.3267369571653002E-5</v>
      </c>
    </row>
    <row r="6498" spans="2:3" x14ac:dyDescent="0.2">
      <c r="B6498" s="7">
        <v>0</v>
      </c>
      <c r="C6498" s="7">
        <v>8.1980279188395206E-5</v>
      </c>
    </row>
    <row r="6499" spans="2:3" x14ac:dyDescent="0.2">
      <c r="B6499" s="7">
        <v>0</v>
      </c>
      <c r="C6499" s="7">
        <v>8.4257509165850707E-5</v>
      </c>
    </row>
    <row r="6500" spans="2:3" x14ac:dyDescent="0.2">
      <c r="B6500" s="7">
        <v>0</v>
      </c>
      <c r="C6500" s="7">
        <v>2.2772299774554202E-6</v>
      </c>
    </row>
    <row r="6501" spans="2:3" x14ac:dyDescent="0.2">
      <c r="B6501" s="7">
        <v>1.4773301308628601E-4</v>
      </c>
      <c r="C6501" s="7">
        <v>2.66435907362285E-4</v>
      </c>
    </row>
    <row r="6502" spans="2:3" x14ac:dyDescent="0.2">
      <c r="B6502" s="7">
        <v>0</v>
      </c>
      <c r="C6502" s="7">
        <v>3.1881219684375897E-5</v>
      </c>
    </row>
    <row r="6503" spans="2:3" x14ac:dyDescent="0.2">
      <c r="B6503" s="7">
        <v>2.8593486403797199E-5</v>
      </c>
      <c r="C6503" s="7">
        <v>0</v>
      </c>
    </row>
    <row r="6504" spans="2:3" x14ac:dyDescent="0.2">
      <c r="B6504" s="7">
        <v>0</v>
      </c>
      <c r="C6504" s="7">
        <v>9.5643659053127805E-5</v>
      </c>
    </row>
    <row r="6505" spans="2:3" x14ac:dyDescent="0.2">
      <c r="B6505" s="7">
        <v>2.3827905336497701E-6</v>
      </c>
      <c r="C6505" s="7">
        <v>0</v>
      </c>
    </row>
    <row r="6506" spans="2:3" x14ac:dyDescent="0.2">
      <c r="B6506" s="7">
        <v>0</v>
      </c>
      <c r="C6506" s="7">
        <v>2.9603989706920501E-5</v>
      </c>
    </row>
    <row r="6507" spans="2:3" x14ac:dyDescent="0.2">
      <c r="B6507" s="7">
        <v>1.0245999294694001E-4</v>
      </c>
      <c r="C6507" s="7">
        <v>0</v>
      </c>
    </row>
    <row r="6508" spans="2:3" x14ac:dyDescent="0.2">
      <c r="B6508" s="7">
        <v>8.5780459211391605E-5</v>
      </c>
      <c r="C6508" s="7">
        <v>0</v>
      </c>
    </row>
    <row r="6509" spans="2:3" x14ac:dyDescent="0.2">
      <c r="B6509" s="7">
        <v>0</v>
      </c>
      <c r="C6509" s="7">
        <v>5.2376289481474702E-5</v>
      </c>
    </row>
    <row r="6510" spans="2:3" x14ac:dyDescent="0.2">
      <c r="B6510" s="7">
        <v>6.4811902515273705E-4</v>
      </c>
      <c r="C6510" s="7">
        <v>6.2168378384533103E-4</v>
      </c>
    </row>
    <row r="6511" spans="2:3" x14ac:dyDescent="0.2">
      <c r="B6511" s="7">
        <v>0</v>
      </c>
      <c r="C6511" s="7">
        <v>1.04752578962949E-4</v>
      </c>
    </row>
    <row r="6512" spans="2:3" x14ac:dyDescent="0.2">
      <c r="B6512" s="7">
        <v>0</v>
      </c>
      <c r="C6512" s="7">
        <v>4.5544599549108497E-6</v>
      </c>
    </row>
    <row r="6513" spans="2:3" x14ac:dyDescent="0.2">
      <c r="B6513" s="7">
        <v>0</v>
      </c>
      <c r="C6513" s="7">
        <v>1.07029808940405E-4</v>
      </c>
    </row>
    <row r="6514" spans="2:3" x14ac:dyDescent="0.2">
      <c r="B6514" s="7">
        <v>2.3827905336497701E-6</v>
      </c>
      <c r="C6514" s="7">
        <v>0</v>
      </c>
    </row>
    <row r="6515" spans="2:3" x14ac:dyDescent="0.2">
      <c r="B6515" s="7">
        <v>1.3105347935073701E-4</v>
      </c>
      <c r="C6515" s="7">
        <v>4.5544599549108503E-5</v>
      </c>
    </row>
    <row r="6516" spans="2:3" x14ac:dyDescent="0.2">
      <c r="B6516" s="7">
        <v>0</v>
      </c>
      <c r="C6516" s="7">
        <v>3.1881219684375897E-5</v>
      </c>
    </row>
    <row r="6517" spans="2:3" x14ac:dyDescent="0.2">
      <c r="B6517" s="7">
        <v>4.2890229605695802E-5</v>
      </c>
      <c r="C6517" s="7">
        <v>0</v>
      </c>
    </row>
    <row r="6518" spans="2:3" x14ac:dyDescent="0.2">
      <c r="B6518" s="7">
        <v>1.7870929002373299E-4</v>
      </c>
      <c r="C6518" s="7">
        <v>0</v>
      </c>
    </row>
    <row r="6519" spans="2:3" x14ac:dyDescent="0.2">
      <c r="B6519" s="7">
        <v>4.7655810672995398E-5</v>
      </c>
      <c r="C6519" s="7">
        <v>0</v>
      </c>
    </row>
    <row r="6520" spans="2:3" x14ac:dyDescent="0.2">
      <c r="B6520" s="7">
        <v>2.3827905336497701E-6</v>
      </c>
      <c r="C6520" s="7">
        <v>0</v>
      </c>
    </row>
    <row r="6521" spans="2:3" x14ac:dyDescent="0.2">
      <c r="B6521" s="7">
        <v>0</v>
      </c>
      <c r="C6521" s="7">
        <v>2.2772299774554202E-6</v>
      </c>
    </row>
    <row r="6522" spans="2:3" x14ac:dyDescent="0.2">
      <c r="B6522" s="7">
        <v>0</v>
      </c>
      <c r="C6522" s="7">
        <v>4.5544599549108497E-6</v>
      </c>
    </row>
    <row r="6523" spans="2:3" x14ac:dyDescent="0.2">
      <c r="B6523" s="7">
        <v>2.3827905336497701E-6</v>
      </c>
      <c r="C6523" s="7">
        <v>0</v>
      </c>
    </row>
    <row r="6524" spans="2:3" x14ac:dyDescent="0.2">
      <c r="B6524" s="7">
        <v>7.1483716009492998E-6</v>
      </c>
      <c r="C6524" s="7">
        <v>0</v>
      </c>
    </row>
    <row r="6525" spans="2:3" x14ac:dyDescent="0.2">
      <c r="B6525" s="7">
        <v>5.2421391740294898E-5</v>
      </c>
      <c r="C6525" s="7">
        <v>0</v>
      </c>
    </row>
    <row r="6526" spans="2:3" x14ac:dyDescent="0.2">
      <c r="B6526" s="7">
        <v>2.3827905336497701E-6</v>
      </c>
      <c r="C6526" s="7">
        <v>0</v>
      </c>
    </row>
    <row r="6527" spans="2:3" x14ac:dyDescent="0.2">
      <c r="B6527" s="7">
        <v>4.7655810672995403E-6</v>
      </c>
      <c r="C6527" s="7">
        <v>0</v>
      </c>
    </row>
    <row r="6528" spans="2:3" x14ac:dyDescent="0.2">
      <c r="B6528" s="7">
        <v>3.8124648538396302E-5</v>
      </c>
      <c r="C6528" s="7">
        <v>3.1881219684375897E-5</v>
      </c>
    </row>
    <row r="6529" spans="2:3" x14ac:dyDescent="0.2">
      <c r="B6529" s="7">
        <v>1.9062324269198099E-4</v>
      </c>
      <c r="C6529" s="7">
        <v>4.1445585589688699E-4</v>
      </c>
    </row>
    <row r="6530" spans="2:3" x14ac:dyDescent="0.2">
      <c r="B6530" s="7">
        <v>0</v>
      </c>
      <c r="C6530" s="7">
        <v>3.4158449661831398E-5</v>
      </c>
    </row>
    <row r="6531" spans="2:3" x14ac:dyDescent="0.2">
      <c r="B6531" s="7">
        <v>5.2421391740294898E-5</v>
      </c>
      <c r="C6531" s="7">
        <v>0</v>
      </c>
    </row>
    <row r="6532" spans="2:3" x14ac:dyDescent="0.2">
      <c r="B6532" s="7">
        <v>0</v>
      </c>
      <c r="C6532" s="7">
        <v>2.2772299774554202E-6</v>
      </c>
    </row>
    <row r="6533" spans="2:3" x14ac:dyDescent="0.2">
      <c r="B6533" s="7">
        <v>0</v>
      </c>
      <c r="C6533" s="7">
        <v>5.6930749436385602E-5</v>
      </c>
    </row>
    <row r="6534" spans="2:3" x14ac:dyDescent="0.2">
      <c r="B6534" s="7">
        <v>0</v>
      </c>
      <c r="C6534" s="7">
        <v>4.3267369571653002E-5</v>
      </c>
    </row>
    <row r="6535" spans="2:3" x14ac:dyDescent="0.2">
      <c r="B6535" s="7">
        <v>0</v>
      </c>
      <c r="C6535" s="7">
        <v>4.5544599549108497E-6</v>
      </c>
    </row>
    <row r="6536" spans="2:3" x14ac:dyDescent="0.2">
      <c r="B6536" s="7">
        <v>1.6679533735548401E-5</v>
      </c>
      <c r="C6536" s="7">
        <v>0</v>
      </c>
    </row>
    <row r="6537" spans="2:3" x14ac:dyDescent="0.2">
      <c r="B6537" s="7">
        <v>0</v>
      </c>
      <c r="C6537" s="7">
        <v>2.9603989706920501E-5</v>
      </c>
    </row>
    <row r="6538" spans="2:3" x14ac:dyDescent="0.2">
      <c r="B6538" s="7">
        <v>0</v>
      </c>
      <c r="C6538" s="7">
        <v>4.5544599549108497E-6</v>
      </c>
    </row>
    <row r="6539" spans="2:3" x14ac:dyDescent="0.2">
      <c r="B6539" s="7">
        <v>0</v>
      </c>
      <c r="C6539" s="7">
        <v>4.0990139594197603E-5</v>
      </c>
    </row>
    <row r="6540" spans="2:3" x14ac:dyDescent="0.2">
      <c r="B6540" s="7">
        <v>5.7186972807594399E-5</v>
      </c>
      <c r="C6540" s="7">
        <v>0</v>
      </c>
    </row>
    <row r="6541" spans="2:3" x14ac:dyDescent="0.2">
      <c r="B6541" s="7">
        <v>0</v>
      </c>
      <c r="C6541" s="7">
        <v>9.3366429075672399E-5</v>
      </c>
    </row>
    <row r="6542" spans="2:3" x14ac:dyDescent="0.2">
      <c r="B6542" s="7">
        <v>0</v>
      </c>
      <c r="C6542" s="7">
        <v>2.2772299774554202E-6</v>
      </c>
    </row>
    <row r="6543" spans="2:3" x14ac:dyDescent="0.2">
      <c r="B6543" s="7">
        <v>0</v>
      </c>
      <c r="C6543" s="7">
        <v>3.6435679639286797E-5</v>
      </c>
    </row>
    <row r="6544" spans="2:3" x14ac:dyDescent="0.2">
      <c r="B6544" s="7">
        <v>5.2421391740294898E-5</v>
      </c>
      <c r="C6544" s="7">
        <v>0</v>
      </c>
    </row>
    <row r="6545" spans="2:3" x14ac:dyDescent="0.2">
      <c r="B6545" s="7">
        <v>6.4335344408543703E-5</v>
      </c>
      <c r="C6545" s="7">
        <v>0</v>
      </c>
    </row>
    <row r="6546" spans="2:3" x14ac:dyDescent="0.2">
      <c r="B6546" s="7">
        <v>2.3827905336497701E-6</v>
      </c>
      <c r="C6546" s="7">
        <v>0</v>
      </c>
    </row>
    <row r="6547" spans="2:3" x14ac:dyDescent="0.2">
      <c r="B6547" s="7">
        <v>0</v>
      </c>
      <c r="C6547" s="7">
        <v>5.4653519458930203E-5</v>
      </c>
    </row>
    <row r="6548" spans="2:3" x14ac:dyDescent="0.2">
      <c r="B6548" s="7">
        <v>7.1483716009492998E-6</v>
      </c>
      <c r="C6548" s="7">
        <v>0</v>
      </c>
    </row>
    <row r="6549" spans="2:3" x14ac:dyDescent="0.2">
      <c r="B6549" s="7">
        <v>1.4296743201898599E-4</v>
      </c>
      <c r="C6549" s="7">
        <v>0</v>
      </c>
    </row>
    <row r="6550" spans="2:3" x14ac:dyDescent="0.2">
      <c r="B6550" s="7">
        <v>2.1445114802847901E-4</v>
      </c>
      <c r="C6550" s="7">
        <v>9.5643659053127805E-5</v>
      </c>
    </row>
    <row r="6551" spans="2:3" x14ac:dyDescent="0.2">
      <c r="B6551" s="7">
        <v>0</v>
      </c>
      <c r="C6551" s="7">
        <v>1.07029808940405E-4</v>
      </c>
    </row>
    <row r="6552" spans="2:3" x14ac:dyDescent="0.2">
      <c r="B6552" s="7">
        <v>0</v>
      </c>
      <c r="C6552" s="7">
        <v>7.5148589256029001E-5</v>
      </c>
    </row>
    <row r="6553" spans="2:3" x14ac:dyDescent="0.2">
      <c r="B6553" s="7">
        <v>1.6679533735548401E-5</v>
      </c>
      <c r="C6553" s="7">
        <v>8.4257509165850707E-5</v>
      </c>
    </row>
    <row r="6554" spans="2:3" x14ac:dyDescent="0.2">
      <c r="B6554" s="7">
        <v>6.1952553874893994E-5</v>
      </c>
      <c r="C6554" s="7">
        <v>1.4801994853460299E-4</v>
      </c>
    </row>
    <row r="6555" spans="2:3" x14ac:dyDescent="0.2">
      <c r="B6555" s="7">
        <v>4.52730201393456E-5</v>
      </c>
      <c r="C6555" s="7">
        <v>0</v>
      </c>
    </row>
    <row r="6556" spans="2:3" x14ac:dyDescent="0.2">
      <c r="B6556" s="7">
        <v>3.3359067471096801E-5</v>
      </c>
      <c r="C6556" s="7">
        <v>0</v>
      </c>
    </row>
    <row r="6557" spans="2:3" x14ac:dyDescent="0.2">
      <c r="B6557" s="7">
        <v>2.3827905336497701E-6</v>
      </c>
      <c r="C6557" s="7">
        <v>0</v>
      </c>
    </row>
    <row r="6558" spans="2:3" x14ac:dyDescent="0.2">
      <c r="B6558" s="7">
        <v>3.8124648538396302E-5</v>
      </c>
      <c r="C6558" s="7">
        <v>2.7554482727210598E-4</v>
      </c>
    </row>
    <row r="6559" spans="2:3" x14ac:dyDescent="0.2">
      <c r="B6559" s="7">
        <v>2.3256035608421699E-3</v>
      </c>
      <c r="C6559" s="7">
        <v>2.04950697970988E-3</v>
      </c>
    </row>
    <row r="6560" spans="2:3" x14ac:dyDescent="0.2">
      <c r="B6560" s="7">
        <v>0</v>
      </c>
      <c r="C6560" s="7">
        <v>1.5712886844442399E-4</v>
      </c>
    </row>
    <row r="6561" spans="2:3" x14ac:dyDescent="0.2">
      <c r="B6561" s="7">
        <v>1.19139526682488E-5</v>
      </c>
      <c r="C6561" s="7">
        <v>0</v>
      </c>
    </row>
    <row r="6562" spans="2:3" x14ac:dyDescent="0.2">
      <c r="B6562" s="7">
        <v>1.26287898283438E-4</v>
      </c>
      <c r="C6562" s="7">
        <v>0</v>
      </c>
    </row>
    <row r="6563" spans="2:3" x14ac:dyDescent="0.2">
      <c r="B6563" s="7">
        <v>0</v>
      </c>
      <c r="C6563" s="7">
        <v>5.0099059504019302E-5</v>
      </c>
    </row>
    <row r="6564" spans="2:3" x14ac:dyDescent="0.2">
      <c r="B6564" s="7">
        <v>1.21284038162773E-3</v>
      </c>
      <c r="C6564" s="7">
        <v>1.1158426889531601E-3</v>
      </c>
    </row>
    <row r="6565" spans="2:3" x14ac:dyDescent="0.2">
      <c r="B6565" s="7">
        <v>0</v>
      </c>
      <c r="C6565" s="7">
        <v>2.2772299774554202E-6</v>
      </c>
    </row>
    <row r="6566" spans="2:3" x14ac:dyDescent="0.2">
      <c r="B6566" s="7">
        <v>0</v>
      </c>
      <c r="C6566" s="7">
        <v>2.2772299774554202E-6</v>
      </c>
    </row>
    <row r="6567" spans="2:3" x14ac:dyDescent="0.2">
      <c r="B6567" s="7">
        <v>1.6679533735548401E-5</v>
      </c>
      <c r="C6567" s="7">
        <v>0</v>
      </c>
    </row>
    <row r="6568" spans="2:3" x14ac:dyDescent="0.2">
      <c r="B6568" s="7">
        <v>7.3866506543142799E-5</v>
      </c>
      <c r="C6568" s="7">
        <v>0</v>
      </c>
    </row>
    <row r="6569" spans="2:3" x14ac:dyDescent="0.2">
      <c r="B6569" s="7">
        <v>2.3827905336497699E-5</v>
      </c>
      <c r="C6569" s="7">
        <v>0</v>
      </c>
    </row>
    <row r="6570" spans="2:3" x14ac:dyDescent="0.2">
      <c r="B6570" s="7">
        <v>0</v>
      </c>
      <c r="C6570" s="7">
        <v>4.7821829526563903E-5</v>
      </c>
    </row>
    <row r="6571" spans="2:3" x14ac:dyDescent="0.2">
      <c r="B6571" s="7">
        <v>4.05074390720461E-5</v>
      </c>
      <c r="C6571" s="7">
        <v>0</v>
      </c>
    </row>
    <row r="6572" spans="2:3" x14ac:dyDescent="0.2">
      <c r="B6572" s="7">
        <v>1.09608364547889E-4</v>
      </c>
      <c r="C6572" s="7">
        <v>0</v>
      </c>
    </row>
    <row r="6573" spans="2:3" x14ac:dyDescent="0.2">
      <c r="B6573" s="7">
        <v>0</v>
      </c>
      <c r="C6573" s="7">
        <v>4.3267369571653002E-5</v>
      </c>
    </row>
    <row r="6574" spans="2:3" x14ac:dyDescent="0.2">
      <c r="B6574" s="7">
        <v>2.6210695870147402E-5</v>
      </c>
      <c r="C6574" s="7">
        <v>0</v>
      </c>
    </row>
    <row r="6575" spans="2:3" x14ac:dyDescent="0.2">
      <c r="B6575" s="7">
        <v>0</v>
      </c>
      <c r="C6575" s="7">
        <v>2.2772299774554202E-6</v>
      </c>
    </row>
    <row r="6576" spans="2:3" x14ac:dyDescent="0.2">
      <c r="B6576" s="7">
        <v>1.0484278348059E-4</v>
      </c>
      <c r="C6576" s="7">
        <v>0</v>
      </c>
    </row>
    <row r="6577" spans="2:3" x14ac:dyDescent="0.2">
      <c r="B6577" s="7">
        <v>0</v>
      </c>
      <c r="C6577" s="7">
        <v>8.8811969120761506E-5</v>
      </c>
    </row>
    <row r="6578" spans="2:3" x14ac:dyDescent="0.2">
      <c r="B6578" s="7">
        <v>5.9569763341244203E-5</v>
      </c>
      <c r="C6578" s="7">
        <v>1.00198119008039E-4</v>
      </c>
    </row>
    <row r="6579" spans="2:3" x14ac:dyDescent="0.2">
      <c r="B6579" s="7">
        <v>2.3827905336497701E-6</v>
      </c>
      <c r="C6579" s="7">
        <v>0</v>
      </c>
    </row>
    <row r="6580" spans="2:3" x14ac:dyDescent="0.2">
      <c r="B6580" s="7">
        <v>7.1483716009492998E-6</v>
      </c>
      <c r="C6580" s="7">
        <v>0</v>
      </c>
    </row>
    <row r="6581" spans="2:3" x14ac:dyDescent="0.2">
      <c r="B6581" s="7">
        <v>5.4804182273944703E-5</v>
      </c>
      <c r="C6581" s="7">
        <v>0</v>
      </c>
    </row>
    <row r="6582" spans="2:3" x14ac:dyDescent="0.2">
      <c r="B6582" s="7">
        <v>2.3827905336497701E-6</v>
      </c>
      <c r="C6582" s="7">
        <v>0</v>
      </c>
    </row>
    <row r="6583" spans="2:3" x14ac:dyDescent="0.2">
      <c r="B6583" s="7">
        <v>2.3827905336497701E-6</v>
      </c>
      <c r="C6583" s="7">
        <v>0</v>
      </c>
    </row>
    <row r="6584" spans="2:3" x14ac:dyDescent="0.2">
      <c r="B6584" s="7">
        <v>0</v>
      </c>
      <c r="C6584" s="7">
        <v>1.3663379864732499E-4</v>
      </c>
    </row>
    <row r="6585" spans="2:3" x14ac:dyDescent="0.2">
      <c r="B6585" s="7">
        <v>2.2636510069672799E-4</v>
      </c>
      <c r="C6585" s="7">
        <v>2.0495069797098799E-4</v>
      </c>
    </row>
    <row r="6586" spans="2:3" x14ac:dyDescent="0.2">
      <c r="B6586" s="7">
        <v>2.8593486403797199E-5</v>
      </c>
      <c r="C6586" s="7">
        <v>0</v>
      </c>
    </row>
    <row r="6587" spans="2:3" x14ac:dyDescent="0.2">
      <c r="B6587" s="7">
        <v>0</v>
      </c>
      <c r="C6587" s="7">
        <v>3.4158449661831398E-5</v>
      </c>
    </row>
    <row r="6588" spans="2:3" x14ac:dyDescent="0.2">
      <c r="B6588" s="7">
        <v>6.6003297782098603E-4</v>
      </c>
      <c r="C6588" s="7">
        <v>8.40297861681051E-4</v>
      </c>
    </row>
    <row r="6589" spans="2:3" x14ac:dyDescent="0.2">
      <c r="B6589" s="7">
        <v>2.0968556696118E-4</v>
      </c>
      <c r="C6589" s="7">
        <v>1.04752578962949E-4</v>
      </c>
    </row>
    <row r="6590" spans="2:3" x14ac:dyDescent="0.2">
      <c r="B6590" s="7">
        <v>2.40900122951992E-3</v>
      </c>
      <c r="C6590" s="7">
        <v>2.11782387903354E-3</v>
      </c>
    </row>
    <row r="6591" spans="2:3" x14ac:dyDescent="0.2">
      <c r="B6591" s="7">
        <v>3.5741858004746497E-5</v>
      </c>
      <c r="C6591" s="7">
        <v>0</v>
      </c>
    </row>
    <row r="6592" spans="2:3" x14ac:dyDescent="0.2">
      <c r="B6592" s="7">
        <v>5.00386012066451E-5</v>
      </c>
      <c r="C6592" s="7">
        <v>0</v>
      </c>
    </row>
    <row r="6593" spans="2:3" x14ac:dyDescent="0.2">
      <c r="B6593" s="7">
        <v>5.9569763341244203E-5</v>
      </c>
      <c r="C6593" s="7">
        <v>0</v>
      </c>
    </row>
    <row r="6594" spans="2:3" x14ac:dyDescent="0.2">
      <c r="B6594" s="7">
        <v>1.1318255034836399E-3</v>
      </c>
      <c r="C6594" s="7">
        <v>1.3595062965408901E-3</v>
      </c>
    </row>
    <row r="6595" spans="2:3" x14ac:dyDescent="0.2">
      <c r="B6595" s="7">
        <v>4.7655810672995403E-6</v>
      </c>
      <c r="C6595" s="7">
        <v>0</v>
      </c>
    </row>
    <row r="6596" spans="2:3" x14ac:dyDescent="0.2">
      <c r="B6596" s="7">
        <v>0</v>
      </c>
      <c r="C6596" s="7">
        <v>1.5940609842188001E-4</v>
      </c>
    </row>
    <row r="6597" spans="2:3" x14ac:dyDescent="0.2">
      <c r="B6597" s="7">
        <v>0</v>
      </c>
      <c r="C6597" s="7">
        <v>6.1485209391296401E-5</v>
      </c>
    </row>
    <row r="6598" spans="2:3" x14ac:dyDescent="0.2">
      <c r="B6598" s="7">
        <v>0</v>
      </c>
      <c r="C6598" s="7">
        <v>4.7821829526563903E-5</v>
      </c>
    </row>
    <row r="6599" spans="2:3" x14ac:dyDescent="0.2">
      <c r="B6599" s="7">
        <v>0</v>
      </c>
      <c r="C6599" s="7">
        <v>3.1881219684375897E-5</v>
      </c>
    </row>
    <row r="6600" spans="2:3" x14ac:dyDescent="0.2">
      <c r="B6600" s="7">
        <v>0</v>
      </c>
      <c r="C6600" s="7">
        <v>6.6039669346207295E-5</v>
      </c>
    </row>
    <row r="6601" spans="2:3" x14ac:dyDescent="0.2">
      <c r="B6601" s="7">
        <v>1.0245999294694001E-4</v>
      </c>
      <c r="C6601" s="7">
        <v>0</v>
      </c>
    </row>
    <row r="6602" spans="2:3" x14ac:dyDescent="0.2">
      <c r="B6602" s="7">
        <v>3.3359067471096801E-5</v>
      </c>
      <c r="C6602" s="7">
        <v>0</v>
      </c>
    </row>
    <row r="6603" spans="2:3" x14ac:dyDescent="0.2">
      <c r="B6603" s="7">
        <v>2.3827905336497701E-6</v>
      </c>
      <c r="C6603" s="7">
        <v>0</v>
      </c>
    </row>
    <row r="6604" spans="2:3" x14ac:dyDescent="0.2">
      <c r="B6604" s="7">
        <v>0</v>
      </c>
      <c r="C6604" s="7">
        <v>3.8712909616742197E-5</v>
      </c>
    </row>
    <row r="6605" spans="2:3" x14ac:dyDescent="0.2">
      <c r="B6605" s="7">
        <v>0</v>
      </c>
      <c r="C6605" s="7">
        <v>4.5544599549108497E-6</v>
      </c>
    </row>
    <row r="6606" spans="2:3" x14ac:dyDescent="0.2">
      <c r="B6606" s="7">
        <v>0</v>
      </c>
      <c r="C6606" s="7">
        <v>7.7425819233484393E-5</v>
      </c>
    </row>
    <row r="6607" spans="2:3" x14ac:dyDescent="0.2">
      <c r="B6607" s="7">
        <v>0</v>
      </c>
      <c r="C6607" s="7">
        <v>5.0099059504019302E-5</v>
      </c>
    </row>
    <row r="6608" spans="2:3" x14ac:dyDescent="0.2">
      <c r="B6608" s="7">
        <v>0</v>
      </c>
      <c r="C6608" s="7">
        <v>2.7326759729465101E-5</v>
      </c>
    </row>
    <row r="6609" spans="2:3" x14ac:dyDescent="0.2">
      <c r="B6609" s="7">
        <v>5.00386012066451E-5</v>
      </c>
      <c r="C6609" s="7">
        <v>0</v>
      </c>
    </row>
    <row r="6610" spans="2:3" x14ac:dyDescent="0.2">
      <c r="B6610" s="7">
        <v>0</v>
      </c>
      <c r="C6610" s="7">
        <v>8.4257509165850707E-5</v>
      </c>
    </row>
    <row r="6611" spans="2:3" x14ac:dyDescent="0.2">
      <c r="B6611" s="7">
        <v>0</v>
      </c>
      <c r="C6611" s="7">
        <v>5.4653519458930203E-5</v>
      </c>
    </row>
    <row r="6612" spans="2:3" x14ac:dyDescent="0.2">
      <c r="B6612" s="7">
        <v>3.0976276937446997E-5</v>
      </c>
      <c r="C6612" s="7">
        <v>1.0930703891786E-4</v>
      </c>
    </row>
    <row r="6613" spans="2:3" x14ac:dyDescent="0.2">
      <c r="B6613" s="7">
        <v>0</v>
      </c>
      <c r="C6613" s="7">
        <v>1.6396055837679E-4</v>
      </c>
    </row>
    <row r="6614" spans="2:3" x14ac:dyDescent="0.2">
      <c r="B6614" s="7">
        <v>0</v>
      </c>
      <c r="C6614" s="7">
        <v>6.1485209391296401E-5</v>
      </c>
    </row>
    <row r="6615" spans="2:3" x14ac:dyDescent="0.2">
      <c r="B6615" s="7">
        <v>0</v>
      </c>
      <c r="C6615" s="7">
        <v>1.20693188805137E-4</v>
      </c>
    </row>
    <row r="6616" spans="2:3" x14ac:dyDescent="0.2">
      <c r="B6616" s="7">
        <v>3.0976276937446997E-5</v>
      </c>
      <c r="C6616" s="7">
        <v>0</v>
      </c>
    </row>
    <row r="6617" spans="2:3" x14ac:dyDescent="0.2">
      <c r="B6617" s="7">
        <v>0</v>
      </c>
      <c r="C6617" s="7">
        <v>1.13861498872771E-5</v>
      </c>
    </row>
    <row r="6618" spans="2:3" x14ac:dyDescent="0.2">
      <c r="B6618" s="7">
        <v>0</v>
      </c>
      <c r="C6618" s="7">
        <v>6.1485209391296401E-5</v>
      </c>
    </row>
    <row r="6619" spans="2:3" x14ac:dyDescent="0.2">
      <c r="B6619" s="7">
        <v>0</v>
      </c>
      <c r="C6619" s="7">
        <v>2.2772299774554202E-6</v>
      </c>
    </row>
    <row r="6620" spans="2:3" x14ac:dyDescent="0.2">
      <c r="B6620" s="7">
        <v>0</v>
      </c>
      <c r="C6620" s="7">
        <v>2.9603989706920501E-5</v>
      </c>
    </row>
    <row r="6621" spans="2:3" x14ac:dyDescent="0.2">
      <c r="B6621" s="7">
        <v>0</v>
      </c>
      <c r="C6621" s="7">
        <v>4.0990139594197603E-5</v>
      </c>
    </row>
    <row r="6622" spans="2:3" x14ac:dyDescent="0.2">
      <c r="B6622" s="7">
        <v>0</v>
      </c>
      <c r="C6622" s="7">
        <v>2.2772299774554202E-6</v>
      </c>
    </row>
    <row r="6623" spans="2:3" x14ac:dyDescent="0.2">
      <c r="B6623" s="7">
        <v>7.3866506543142799E-5</v>
      </c>
      <c r="C6623" s="7">
        <v>0</v>
      </c>
    </row>
    <row r="6624" spans="2:3" x14ac:dyDescent="0.2">
      <c r="B6624" s="7">
        <v>4.52730201393456E-5</v>
      </c>
      <c r="C6624" s="7">
        <v>0</v>
      </c>
    </row>
    <row r="6625" spans="2:3" x14ac:dyDescent="0.2">
      <c r="B6625" s="7">
        <v>1.74896825169893E-3</v>
      </c>
      <c r="C6625" s="7">
        <v>1.63505112381299E-3</v>
      </c>
    </row>
    <row r="6626" spans="2:3" x14ac:dyDescent="0.2">
      <c r="B6626" s="7">
        <v>1.35819060418037E-4</v>
      </c>
      <c r="C6626" s="7">
        <v>0</v>
      </c>
    </row>
    <row r="6627" spans="2:3" x14ac:dyDescent="0.2">
      <c r="B6627" s="7">
        <v>1.19139526682488E-5</v>
      </c>
      <c r="C6627" s="7">
        <v>0</v>
      </c>
    </row>
    <row r="6628" spans="2:3" x14ac:dyDescent="0.2">
      <c r="B6628" s="7">
        <v>0</v>
      </c>
      <c r="C6628" s="7">
        <v>2.5049529752009699E-5</v>
      </c>
    </row>
    <row r="6629" spans="2:3" x14ac:dyDescent="0.2">
      <c r="B6629" s="7">
        <v>0</v>
      </c>
      <c r="C6629" s="7">
        <v>4.7821829526563903E-5</v>
      </c>
    </row>
    <row r="6630" spans="2:3" x14ac:dyDescent="0.2">
      <c r="B6630" s="7">
        <v>0</v>
      </c>
      <c r="C6630" s="7">
        <v>2.2772299774554202E-6</v>
      </c>
    </row>
    <row r="6631" spans="2:3" x14ac:dyDescent="0.2">
      <c r="B6631" s="7">
        <v>4.7655810672995403E-6</v>
      </c>
      <c r="C6631" s="7">
        <v>0</v>
      </c>
    </row>
    <row r="6632" spans="2:3" x14ac:dyDescent="0.2">
      <c r="B6632" s="7">
        <v>6.6718134942193494E-5</v>
      </c>
      <c r="C6632" s="7">
        <v>1.54851638466969E-4</v>
      </c>
    </row>
    <row r="6633" spans="2:3" x14ac:dyDescent="0.2">
      <c r="B6633" s="7">
        <v>4.2890229605695802E-5</v>
      </c>
      <c r="C6633" s="7">
        <v>0</v>
      </c>
    </row>
    <row r="6634" spans="2:3" x14ac:dyDescent="0.2">
      <c r="B6634" s="7">
        <v>0</v>
      </c>
      <c r="C6634" s="7">
        <v>9.7920889030583198E-5</v>
      </c>
    </row>
    <row r="6635" spans="2:3" x14ac:dyDescent="0.2">
      <c r="B6635" s="7">
        <v>0</v>
      </c>
      <c r="C6635" s="7">
        <v>4.5544599549108497E-6</v>
      </c>
    </row>
    <row r="6636" spans="2:3" x14ac:dyDescent="0.2">
      <c r="B6636" s="7">
        <v>6.6718134942193494E-5</v>
      </c>
      <c r="C6636" s="7">
        <v>0</v>
      </c>
    </row>
    <row r="6637" spans="2:3" x14ac:dyDescent="0.2">
      <c r="B6637" s="7">
        <v>1.1675673614883899E-4</v>
      </c>
      <c r="C6637" s="7">
        <v>0</v>
      </c>
    </row>
    <row r="6638" spans="2:3" x14ac:dyDescent="0.2">
      <c r="B6638" s="7">
        <v>4.7655810672995403E-6</v>
      </c>
      <c r="C6638" s="7">
        <v>0</v>
      </c>
    </row>
    <row r="6639" spans="2:3" x14ac:dyDescent="0.2">
      <c r="B6639" s="7">
        <v>0</v>
      </c>
      <c r="C6639" s="7">
        <v>1.04752578962949E-4</v>
      </c>
    </row>
    <row r="6640" spans="2:3" x14ac:dyDescent="0.2">
      <c r="B6640" s="7">
        <v>0</v>
      </c>
      <c r="C6640" s="7">
        <v>4.3267369571653002E-5</v>
      </c>
    </row>
    <row r="6641" spans="2:3" x14ac:dyDescent="0.2">
      <c r="B6641" s="7">
        <v>0</v>
      </c>
      <c r="C6641" s="7">
        <v>2.2772299774554202E-6</v>
      </c>
    </row>
    <row r="6642" spans="2:3" x14ac:dyDescent="0.2">
      <c r="B6642" s="7">
        <v>0</v>
      </c>
      <c r="C6642" s="7">
        <v>7.28713592785735E-5</v>
      </c>
    </row>
    <row r="6643" spans="2:3" x14ac:dyDescent="0.2">
      <c r="B6643" s="7">
        <v>4.7655810672995398E-5</v>
      </c>
      <c r="C6643" s="7">
        <v>0</v>
      </c>
    </row>
    <row r="6644" spans="2:3" x14ac:dyDescent="0.2">
      <c r="B6644" s="7">
        <v>4.7655810672995403E-6</v>
      </c>
      <c r="C6644" s="7">
        <v>0</v>
      </c>
    </row>
    <row r="6645" spans="2:3" x14ac:dyDescent="0.2">
      <c r="B6645" s="7">
        <v>2.3827905336497701E-6</v>
      </c>
      <c r="C6645" s="7">
        <v>0</v>
      </c>
    </row>
    <row r="6646" spans="2:3" x14ac:dyDescent="0.2">
      <c r="B6646" s="7">
        <v>3.3359067471096801E-5</v>
      </c>
      <c r="C6646" s="7">
        <v>0</v>
      </c>
    </row>
    <row r="6647" spans="2:3" x14ac:dyDescent="0.2">
      <c r="B6647" s="7">
        <v>3.5741858004746497E-5</v>
      </c>
      <c r="C6647" s="7">
        <v>0</v>
      </c>
    </row>
    <row r="6648" spans="2:3" x14ac:dyDescent="0.2">
      <c r="B6648" s="7">
        <v>0</v>
      </c>
      <c r="C6648" s="7">
        <v>6.8316899323662702E-6</v>
      </c>
    </row>
    <row r="6649" spans="2:3" x14ac:dyDescent="0.2">
      <c r="B6649" s="7">
        <v>0</v>
      </c>
      <c r="C6649" s="7">
        <v>1.36633798647325E-5</v>
      </c>
    </row>
    <row r="6650" spans="2:3" x14ac:dyDescent="0.2">
      <c r="B6650" s="7">
        <v>5.9569763341244203E-5</v>
      </c>
      <c r="C6650" s="7">
        <v>4.5544599549108503E-5</v>
      </c>
    </row>
    <row r="6651" spans="2:3" x14ac:dyDescent="0.2">
      <c r="B6651" s="7">
        <v>1.35819060418037E-4</v>
      </c>
      <c r="C6651" s="7">
        <v>6.6039669346207295E-5</v>
      </c>
    </row>
    <row r="6652" spans="2:3" x14ac:dyDescent="0.2">
      <c r="B6652" s="7">
        <v>0</v>
      </c>
      <c r="C6652" s="7">
        <v>4.5544599549108497E-6</v>
      </c>
    </row>
    <row r="6653" spans="2:3" x14ac:dyDescent="0.2">
      <c r="B6653" s="7">
        <v>0</v>
      </c>
      <c r="C6653" s="7">
        <v>1.5940609842187999E-5</v>
      </c>
    </row>
    <row r="6654" spans="2:3" x14ac:dyDescent="0.2">
      <c r="B6654" s="7">
        <v>0</v>
      </c>
      <c r="C6654" s="7">
        <v>5.9207979413841001E-5</v>
      </c>
    </row>
    <row r="6655" spans="2:3" x14ac:dyDescent="0.2">
      <c r="B6655" s="7">
        <v>1.7632649949008301E-4</v>
      </c>
      <c r="C6655" s="7">
        <v>0</v>
      </c>
    </row>
    <row r="6656" spans="2:3" x14ac:dyDescent="0.2">
      <c r="B6656" s="7">
        <v>3.0976276937446997E-5</v>
      </c>
      <c r="C6656" s="7">
        <v>0</v>
      </c>
    </row>
    <row r="6657" spans="2:3" x14ac:dyDescent="0.2">
      <c r="B6657" s="7">
        <v>2.3827905336497701E-6</v>
      </c>
      <c r="C6657" s="7">
        <v>0</v>
      </c>
    </row>
    <row r="6658" spans="2:3" x14ac:dyDescent="0.2">
      <c r="B6658" s="7">
        <v>3.1143072274802501E-3</v>
      </c>
      <c r="C6658" s="7">
        <v>2.4343588458998499E-3</v>
      </c>
    </row>
    <row r="6659" spans="2:3" x14ac:dyDescent="0.2">
      <c r="B6659" s="7">
        <v>1.4058464148533601E-4</v>
      </c>
      <c r="C6659" s="7">
        <v>0</v>
      </c>
    </row>
    <row r="6660" spans="2:3" x14ac:dyDescent="0.2">
      <c r="B6660" s="7">
        <v>2.3827905336497701E-6</v>
      </c>
      <c r="C6660" s="7">
        <v>0</v>
      </c>
    </row>
    <row r="6661" spans="2:3" x14ac:dyDescent="0.2">
      <c r="B6661" s="7">
        <v>2.3827905336497701E-6</v>
      </c>
      <c r="C6661" s="7">
        <v>0</v>
      </c>
    </row>
    <row r="6662" spans="2:3" x14ac:dyDescent="0.2">
      <c r="B6662" s="7">
        <v>2.3827905336497701E-6</v>
      </c>
      <c r="C6662" s="7">
        <v>0</v>
      </c>
    </row>
    <row r="6663" spans="2:3" x14ac:dyDescent="0.2">
      <c r="B6663" s="7">
        <v>6.9100925475843299E-5</v>
      </c>
      <c r="C6663" s="7">
        <v>1.93564548083711E-4</v>
      </c>
    </row>
    <row r="6664" spans="2:3" x14ac:dyDescent="0.2">
      <c r="B6664" s="7">
        <v>9.2928830812341004E-5</v>
      </c>
      <c r="C6664" s="7">
        <v>0</v>
      </c>
    </row>
    <row r="6665" spans="2:3" x14ac:dyDescent="0.2">
      <c r="B6665" s="7">
        <v>2.3827905336497701E-6</v>
      </c>
      <c r="C6665" s="7">
        <v>0</v>
      </c>
    </row>
    <row r="6666" spans="2:3" x14ac:dyDescent="0.2">
      <c r="B6666" s="7">
        <v>0</v>
      </c>
      <c r="C6666" s="7">
        <v>7.5148589256029001E-5</v>
      </c>
    </row>
    <row r="6667" spans="2:3" x14ac:dyDescent="0.2">
      <c r="B6667" s="7">
        <v>0</v>
      </c>
      <c r="C6667" s="7">
        <v>6.8316899323662702E-6</v>
      </c>
    </row>
    <row r="6668" spans="2:3" x14ac:dyDescent="0.2">
      <c r="B6668" s="7">
        <v>0</v>
      </c>
      <c r="C6668" s="7">
        <v>8.6534739143306099E-5</v>
      </c>
    </row>
    <row r="6669" spans="2:3" x14ac:dyDescent="0.2">
      <c r="B6669" s="7">
        <v>0</v>
      </c>
      <c r="C6669" s="7">
        <v>5.9207979413841001E-5</v>
      </c>
    </row>
    <row r="6670" spans="2:3" x14ac:dyDescent="0.2">
      <c r="B6670" s="7">
        <v>1.0484278348059E-4</v>
      </c>
      <c r="C6670" s="7">
        <v>0</v>
      </c>
    </row>
    <row r="6671" spans="2:3" x14ac:dyDescent="0.2">
      <c r="B6671" s="7">
        <v>4.7655810672995403E-6</v>
      </c>
      <c r="C6671" s="7">
        <v>0</v>
      </c>
    </row>
    <row r="6672" spans="2:3" x14ac:dyDescent="0.2">
      <c r="B6672" s="7">
        <v>0</v>
      </c>
      <c r="C6672" s="7">
        <v>4.5544599549108497E-6</v>
      </c>
    </row>
    <row r="6673" spans="2:3" x14ac:dyDescent="0.2">
      <c r="B6673" s="7">
        <v>2.6210695870147402E-5</v>
      </c>
      <c r="C6673" s="7">
        <v>0</v>
      </c>
    </row>
    <row r="6674" spans="2:3" x14ac:dyDescent="0.2">
      <c r="B6674" s="7">
        <v>4.2890229605695802E-5</v>
      </c>
      <c r="C6674" s="7">
        <v>0</v>
      </c>
    </row>
    <row r="6675" spans="2:3" x14ac:dyDescent="0.2">
      <c r="B6675" s="7">
        <v>3.0976276937446997E-5</v>
      </c>
      <c r="C6675" s="7">
        <v>0</v>
      </c>
    </row>
    <row r="6676" spans="2:3" x14ac:dyDescent="0.2">
      <c r="B6676" s="7">
        <v>8.5780459211391605E-5</v>
      </c>
      <c r="C6676" s="7">
        <v>0</v>
      </c>
    </row>
    <row r="6677" spans="2:3" x14ac:dyDescent="0.2">
      <c r="B6677" s="7">
        <v>3.8124648538396302E-5</v>
      </c>
      <c r="C6677" s="7">
        <v>0</v>
      </c>
    </row>
    <row r="6678" spans="2:3" x14ac:dyDescent="0.2">
      <c r="B6678" s="7">
        <v>5.93314842878792E-4</v>
      </c>
      <c r="C6678" s="7">
        <v>2.8009928722701698E-4</v>
      </c>
    </row>
    <row r="6679" spans="2:3" x14ac:dyDescent="0.2">
      <c r="B6679" s="7">
        <v>0</v>
      </c>
      <c r="C6679" s="7">
        <v>7.9703049210939799E-5</v>
      </c>
    </row>
    <row r="6680" spans="2:3" x14ac:dyDescent="0.2">
      <c r="B6680" s="7">
        <v>2.3827905336497701E-6</v>
      </c>
      <c r="C6680" s="7">
        <v>0</v>
      </c>
    </row>
    <row r="6681" spans="2:3" x14ac:dyDescent="0.2">
      <c r="B6681" s="7">
        <v>4.7655810672995403E-6</v>
      </c>
      <c r="C6681" s="7">
        <v>0</v>
      </c>
    </row>
    <row r="6682" spans="2:3" x14ac:dyDescent="0.2">
      <c r="B6682" s="7">
        <v>9.05460402786912E-5</v>
      </c>
      <c r="C6682" s="7">
        <v>1.3891102862478101E-4</v>
      </c>
    </row>
    <row r="6683" spans="2:3" x14ac:dyDescent="0.2">
      <c r="B6683" s="7">
        <v>0</v>
      </c>
      <c r="C6683" s="7">
        <v>5.4653519458930203E-5</v>
      </c>
    </row>
    <row r="6684" spans="2:3" x14ac:dyDescent="0.2">
      <c r="B6684" s="7">
        <v>0</v>
      </c>
      <c r="C6684" s="7">
        <v>9.1089199098216908E-6</v>
      </c>
    </row>
    <row r="6685" spans="2:3" x14ac:dyDescent="0.2">
      <c r="B6685" s="7">
        <v>0</v>
      </c>
      <c r="C6685" s="7">
        <v>1.25247648760048E-4</v>
      </c>
    </row>
    <row r="6686" spans="2:3" x14ac:dyDescent="0.2">
      <c r="B6686" s="7">
        <v>0</v>
      </c>
      <c r="C6686" s="7">
        <v>6.8316899323662702E-6</v>
      </c>
    </row>
    <row r="6687" spans="2:3" x14ac:dyDescent="0.2">
      <c r="B6687" s="7">
        <v>5.4804182273944703E-5</v>
      </c>
      <c r="C6687" s="7">
        <v>0</v>
      </c>
    </row>
    <row r="6688" spans="2:3" x14ac:dyDescent="0.2">
      <c r="B6688" s="7">
        <v>6.4335344408543703E-5</v>
      </c>
      <c r="C6688" s="7">
        <v>6.1485209391296401E-5</v>
      </c>
    </row>
    <row r="6689" spans="2:3" x14ac:dyDescent="0.2">
      <c r="B6689" s="7">
        <v>0</v>
      </c>
      <c r="C6689" s="7">
        <v>7.9703049210939799E-5</v>
      </c>
    </row>
    <row r="6690" spans="2:3" x14ac:dyDescent="0.2">
      <c r="B6690" s="7">
        <v>3.8124648538396302E-5</v>
      </c>
      <c r="C6690" s="7">
        <v>1.41188258602236E-4</v>
      </c>
    </row>
    <row r="6691" spans="2:3" x14ac:dyDescent="0.2">
      <c r="B6691" s="7">
        <v>1.28670688817087E-4</v>
      </c>
      <c r="C6691" s="7">
        <v>6.1485209391296401E-5</v>
      </c>
    </row>
    <row r="6692" spans="2:3" x14ac:dyDescent="0.2">
      <c r="B6692" s="7">
        <v>0</v>
      </c>
      <c r="C6692" s="7">
        <v>2.2772299774554201E-5</v>
      </c>
    </row>
    <row r="6693" spans="2:3" x14ac:dyDescent="0.2">
      <c r="B6693" s="7">
        <v>0</v>
      </c>
      <c r="C6693" s="7">
        <v>4.5544599549108497E-6</v>
      </c>
    </row>
    <row r="6694" spans="2:3" x14ac:dyDescent="0.2">
      <c r="B6694" s="7">
        <v>7.86320876104423E-5</v>
      </c>
      <c r="C6694" s="7">
        <v>0</v>
      </c>
    </row>
    <row r="6695" spans="2:3" x14ac:dyDescent="0.2">
      <c r="B6695" s="7">
        <v>0</v>
      </c>
      <c r="C6695" s="7">
        <v>2.5049529752009699E-5</v>
      </c>
    </row>
    <row r="6696" spans="2:3" x14ac:dyDescent="0.2">
      <c r="B6696" s="7">
        <v>6.9100925475843299E-5</v>
      </c>
      <c r="C6696" s="7">
        <v>9.7920889030583198E-5</v>
      </c>
    </row>
    <row r="6697" spans="2:3" x14ac:dyDescent="0.2">
      <c r="B6697" s="7">
        <v>2.8593486403797199E-5</v>
      </c>
      <c r="C6697" s="7">
        <v>0</v>
      </c>
    </row>
    <row r="6698" spans="2:3" x14ac:dyDescent="0.2">
      <c r="B6698" s="7">
        <v>0</v>
      </c>
      <c r="C6698" s="7">
        <v>3.1881219684375897E-5</v>
      </c>
    </row>
    <row r="6699" spans="2:3" x14ac:dyDescent="0.2">
      <c r="B6699" s="7">
        <v>2.28747891230378E-4</v>
      </c>
      <c r="C6699" s="7">
        <v>9.5643659053127805E-5</v>
      </c>
    </row>
    <row r="6700" spans="2:3" x14ac:dyDescent="0.2">
      <c r="B6700" s="7">
        <v>2.3827905336497701E-6</v>
      </c>
      <c r="C6700" s="7">
        <v>0</v>
      </c>
    </row>
    <row r="6701" spans="2:3" x14ac:dyDescent="0.2">
      <c r="B6701" s="7">
        <v>0</v>
      </c>
      <c r="C6701" s="7">
        <v>5.9207979413841001E-5</v>
      </c>
    </row>
    <row r="6702" spans="2:3" x14ac:dyDescent="0.2">
      <c r="B6702" s="7">
        <v>5.9569763341244203E-5</v>
      </c>
      <c r="C6702" s="7">
        <v>0</v>
      </c>
    </row>
    <row r="6703" spans="2:3" x14ac:dyDescent="0.2">
      <c r="B6703" s="7">
        <v>4.05074390720461E-5</v>
      </c>
      <c r="C6703" s="7">
        <v>0</v>
      </c>
    </row>
    <row r="6704" spans="2:3" x14ac:dyDescent="0.2">
      <c r="B6704" s="7">
        <v>8.3397668677741895E-5</v>
      </c>
      <c r="C6704" s="7">
        <v>2.9603989706920501E-5</v>
      </c>
    </row>
    <row r="6705" spans="2:3" x14ac:dyDescent="0.2">
      <c r="B6705" s="7">
        <v>4.7655810672995403E-6</v>
      </c>
      <c r="C6705" s="7">
        <v>0</v>
      </c>
    </row>
    <row r="6706" spans="2:3" x14ac:dyDescent="0.2">
      <c r="B6706" s="7">
        <v>7.1483716009492998E-6</v>
      </c>
      <c r="C6706" s="7">
        <v>0</v>
      </c>
    </row>
    <row r="6707" spans="2:3" x14ac:dyDescent="0.2">
      <c r="B6707" s="7">
        <v>1.14373945615189E-4</v>
      </c>
      <c r="C6707" s="7">
        <v>0</v>
      </c>
    </row>
    <row r="6708" spans="2:3" x14ac:dyDescent="0.2">
      <c r="B6708" s="7">
        <v>0</v>
      </c>
      <c r="C6708" s="7">
        <v>4.5544599549108497E-6</v>
      </c>
    </row>
    <row r="6709" spans="2:3" x14ac:dyDescent="0.2">
      <c r="B6709" s="7">
        <v>4.2890229605695802E-5</v>
      </c>
      <c r="C6709" s="7">
        <v>0</v>
      </c>
    </row>
    <row r="6710" spans="2:3" x14ac:dyDescent="0.2">
      <c r="B6710" s="7">
        <v>0</v>
      </c>
      <c r="C6710" s="7">
        <v>6.8316899323662701E-5</v>
      </c>
    </row>
    <row r="6711" spans="2:3" x14ac:dyDescent="0.2">
      <c r="B6711" s="7">
        <v>2.3827905336497701E-6</v>
      </c>
      <c r="C6711" s="7">
        <v>0</v>
      </c>
    </row>
    <row r="6712" spans="2:3" x14ac:dyDescent="0.2">
      <c r="B6712" s="7">
        <v>3.3359067471096801E-5</v>
      </c>
      <c r="C6712" s="7">
        <v>0</v>
      </c>
    </row>
    <row r="6713" spans="2:3" x14ac:dyDescent="0.2">
      <c r="B6713" s="7">
        <v>6.6718134942193494E-5</v>
      </c>
      <c r="C6713" s="7">
        <v>0</v>
      </c>
    </row>
    <row r="6714" spans="2:3" x14ac:dyDescent="0.2">
      <c r="B6714" s="7">
        <v>0</v>
      </c>
      <c r="C6714" s="7">
        <v>2.9603989706920501E-5</v>
      </c>
    </row>
    <row r="6715" spans="2:3" x14ac:dyDescent="0.2">
      <c r="B6715" s="7">
        <v>4.52730201393456E-5</v>
      </c>
      <c r="C6715" s="7">
        <v>3.4158449661831398E-5</v>
      </c>
    </row>
    <row r="6716" spans="2:3" x14ac:dyDescent="0.2">
      <c r="B6716" s="7">
        <v>2.3827905336497701E-6</v>
      </c>
      <c r="C6716" s="7">
        <v>0</v>
      </c>
    </row>
    <row r="6717" spans="2:3" x14ac:dyDescent="0.2">
      <c r="B6717" s="7">
        <v>0</v>
      </c>
      <c r="C6717" s="7">
        <v>4.7821829526563903E-5</v>
      </c>
    </row>
    <row r="6718" spans="2:3" x14ac:dyDescent="0.2">
      <c r="B6718" s="7">
        <v>0</v>
      </c>
      <c r="C6718" s="7">
        <v>5.0099059504019302E-5</v>
      </c>
    </row>
    <row r="6719" spans="2:3" x14ac:dyDescent="0.2">
      <c r="B6719" s="7">
        <v>3.5741858004746497E-5</v>
      </c>
      <c r="C6719" s="7">
        <v>0</v>
      </c>
    </row>
    <row r="6720" spans="2:3" x14ac:dyDescent="0.2">
      <c r="B6720" s="7">
        <v>4.7655810672995403E-6</v>
      </c>
      <c r="C6720" s="7">
        <v>0</v>
      </c>
    </row>
    <row r="6721" spans="2:3" x14ac:dyDescent="0.2">
      <c r="B6721" s="7">
        <v>0</v>
      </c>
      <c r="C6721" s="7">
        <v>2.2772299774554202E-6</v>
      </c>
    </row>
    <row r="6722" spans="2:3" x14ac:dyDescent="0.2">
      <c r="B6722" s="7">
        <v>3.3359067471096801E-5</v>
      </c>
      <c r="C6722" s="7">
        <v>0</v>
      </c>
    </row>
    <row r="6723" spans="2:3" x14ac:dyDescent="0.2">
      <c r="B6723" s="7">
        <v>6.4335344408543703E-5</v>
      </c>
      <c r="C6723" s="7">
        <v>9.1089199098216898E-5</v>
      </c>
    </row>
    <row r="6724" spans="2:3" x14ac:dyDescent="0.2">
      <c r="B6724" s="7">
        <v>0</v>
      </c>
      <c r="C6724" s="7">
        <v>6.8316899323662701E-5</v>
      </c>
    </row>
    <row r="6725" spans="2:3" x14ac:dyDescent="0.2">
      <c r="B6725" s="7">
        <v>0</v>
      </c>
      <c r="C6725" s="7">
        <v>1.0930703891786E-4</v>
      </c>
    </row>
    <row r="6726" spans="2:3" x14ac:dyDescent="0.2">
      <c r="B6726" s="7">
        <v>1.64412546821834E-4</v>
      </c>
      <c r="C6726" s="7">
        <v>2.0722792794844401E-4</v>
      </c>
    </row>
    <row r="6727" spans="2:3" x14ac:dyDescent="0.2">
      <c r="B6727" s="7">
        <v>1.4296743201898599E-4</v>
      </c>
      <c r="C6727" s="7">
        <v>1.32079338692415E-4</v>
      </c>
    </row>
    <row r="6728" spans="2:3" x14ac:dyDescent="0.2">
      <c r="B6728" s="7">
        <v>7.1483716009492998E-6</v>
      </c>
      <c r="C6728" s="7">
        <v>0</v>
      </c>
    </row>
    <row r="6729" spans="2:3" x14ac:dyDescent="0.2">
      <c r="B6729" s="7">
        <v>0</v>
      </c>
      <c r="C6729" s="7">
        <v>1.5940609842187999E-5</v>
      </c>
    </row>
    <row r="6730" spans="2:3" x14ac:dyDescent="0.2">
      <c r="B6730" s="7">
        <v>4.7655810672995403E-6</v>
      </c>
      <c r="C6730" s="7">
        <v>0</v>
      </c>
    </row>
    <row r="6731" spans="2:3" x14ac:dyDescent="0.2">
      <c r="B6731" s="7">
        <v>7.1960274116222996E-4</v>
      </c>
      <c r="C6731" s="7">
        <v>1.22742695784847E-3</v>
      </c>
    </row>
    <row r="6732" spans="2:3" x14ac:dyDescent="0.2">
      <c r="B6732" s="7">
        <v>8.1014878144092104E-5</v>
      </c>
      <c r="C6732" s="7">
        <v>0</v>
      </c>
    </row>
    <row r="6733" spans="2:3" x14ac:dyDescent="0.2">
      <c r="B6733" s="7">
        <v>7.1483716009492995E-5</v>
      </c>
      <c r="C6733" s="7">
        <v>2.7554482727210598E-4</v>
      </c>
    </row>
    <row r="6734" spans="2:3" x14ac:dyDescent="0.2">
      <c r="B6734" s="7">
        <v>0</v>
      </c>
      <c r="C6734" s="7">
        <v>7.5148589256029001E-5</v>
      </c>
    </row>
    <row r="6735" spans="2:3" x14ac:dyDescent="0.2">
      <c r="B6735" s="7">
        <v>1.0484278348059E-4</v>
      </c>
      <c r="C6735" s="7">
        <v>2.0267346799353301E-4</v>
      </c>
    </row>
    <row r="6736" spans="2:3" x14ac:dyDescent="0.2">
      <c r="B6736" s="7">
        <v>0</v>
      </c>
      <c r="C6736" s="7">
        <v>9.7920889030583198E-5</v>
      </c>
    </row>
    <row r="6737" spans="2:3" x14ac:dyDescent="0.2">
      <c r="B6737" s="7">
        <v>0</v>
      </c>
      <c r="C6737" s="7">
        <v>1.32079338692415E-4</v>
      </c>
    </row>
    <row r="6738" spans="2:3" x14ac:dyDescent="0.2">
      <c r="B6738" s="7">
        <v>1.2390510774978799E-4</v>
      </c>
      <c r="C6738" s="7">
        <v>0</v>
      </c>
    </row>
    <row r="6739" spans="2:3" x14ac:dyDescent="0.2">
      <c r="B6739" s="7">
        <v>7.6249297076792604E-5</v>
      </c>
      <c r="C6739" s="7">
        <v>0</v>
      </c>
    </row>
    <row r="6740" spans="2:3" x14ac:dyDescent="0.2">
      <c r="B6740" s="7">
        <v>0</v>
      </c>
      <c r="C6740" s="7">
        <v>5.9207979413841001E-5</v>
      </c>
    </row>
    <row r="6741" spans="2:3" x14ac:dyDescent="0.2">
      <c r="B6741" s="7">
        <v>6.4335344408543703E-5</v>
      </c>
      <c r="C6741" s="7">
        <v>0</v>
      </c>
    </row>
    <row r="6742" spans="2:3" x14ac:dyDescent="0.2">
      <c r="B6742" s="7">
        <v>4.2890229605695802E-5</v>
      </c>
      <c r="C6742" s="7">
        <v>0</v>
      </c>
    </row>
    <row r="6743" spans="2:3" x14ac:dyDescent="0.2">
      <c r="B6743" s="7">
        <v>0</v>
      </c>
      <c r="C6743" s="7">
        <v>2.5049529752009699E-5</v>
      </c>
    </row>
    <row r="6744" spans="2:3" x14ac:dyDescent="0.2">
      <c r="B6744" s="7">
        <v>0</v>
      </c>
      <c r="C6744" s="7">
        <v>2.2772299774554202E-6</v>
      </c>
    </row>
    <row r="6745" spans="2:3" x14ac:dyDescent="0.2">
      <c r="B6745" s="7">
        <v>0</v>
      </c>
      <c r="C6745" s="7">
        <v>7.28713592785735E-5</v>
      </c>
    </row>
    <row r="6746" spans="2:3" x14ac:dyDescent="0.2">
      <c r="B6746" s="7">
        <v>0</v>
      </c>
      <c r="C6746" s="7">
        <v>2.2772299774554202E-6</v>
      </c>
    </row>
    <row r="6747" spans="2:3" x14ac:dyDescent="0.2">
      <c r="B6747" s="7">
        <v>0</v>
      </c>
      <c r="C6747" s="7">
        <v>5.6930749436385602E-5</v>
      </c>
    </row>
    <row r="6748" spans="2:3" x14ac:dyDescent="0.2">
      <c r="B6748" s="7">
        <v>3.5741858004746497E-5</v>
      </c>
      <c r="C6748" s="7">
        <v>0</v>
      </c>
    </row>
    <row r="6749" spans="2:3" x14ac:dyDescent="0.2">
      <c r="B6749" s="7">
        <v>3.5741858004746497E-5</v>
      </c>
      <c r="C6749" s="7">
        <v>4.0990139594197603E-5</v>
      </c>
    </row>
    <row r="6750" spans="2:3" x14ac:dyDescent="0.2">
      <c r="B6750" s="7">
        <v>0</v>
      </c>
      <c r="C6750" s="7">
        <v>9.3366429075672399E-5</v>
      </c>
    </row>
    <row r="6751" spans="2:3" x14ac:dyDescent="0.2">
      <c r="B6751" s="7">
        <v>9.53116213459907E-5</v>
      </c>
      <c r="C6751" s="7">
        <v>0</v>
      </c>
    </row>
    <row r="6752" spans="2:3" x14ac:dyDescent="0.2">
      <c r="B6752" s="7">
        <v>3.8124648538396302E-5</v>
      </c>
      <c r="C6752" s="7">
        <v>0</v>
      </c>
    </row>
    <row r="6753" spans="2:3" x14ac:dyDescent="0.2">
      <c r="B6753" s="7">
        <v>0</v>
      </c>
      <c r="C6753" s="7">
        <v>7.5148589256029001E-5</v>
      </c>
    </row>
    <row r="6754" spans="2:3" x14ac:dyDescent="0.2">
      <c r="B6754" s="7">
        <v>5.2421391740294898E-5</v>
      </c>
      <c r="C6754" s="7">
        <v>0</v>
      </c>
    </row>
    <row r="6755" spans="2:3" x14ac:dyDescent="0.2">
      <c r="B6755" s="7">
        <v>4.05074390720461E-5</v>
      </c>
      <c r="C6755" s="7">
        <v>1.54851638466969E-4</v>
      </c>
    </row>
    <row r="6756" spans="2:3" x14ac:dyDescent="0.2">
      <c r="B6756" s="7">
        <v>2.3827905336497701E-6</v>
      </c>
      <c r="C6756" s="7">
        <v>0</v>
      </c>
    </row>
    <row r="6757" spans="2:3" x14ac:dyDescent="0.2">
      <c r="B6757" s="7">
        <v>3.3359067471096801E-5</v>
      </c>
      <c r="C6757" s="7">
        <v>0</v>
      </c>
    </row>
    <row r="6758" spans="2:3" x14ac:dyDescent="0.2">
      <c r="B6758" s="7">
        <v>0</v>
      </c>
      <c r="C6758" s="7">
        <v>7.9703049210939799E-5</v>
      </c>
    </row>
    <row r="6759" spans="2:3" x14ac:dyDescent="0.2">
      <c r="B6759" s="7">
        <v>0</v>
      </c>
      <c r="C6759" s="7">
        <v>5.6930749436385602E-5</v>
      </c>
    </row>
    <row r="6760" spans="2:3" x14ac:dyDescent="0.2">
      <c r="B6760" s="7">
        <v>6.1952553874893994E-5</v>
      </c>
      <c r="C6760" s="7">
        <v>0</v>
      </c>
    </row>
    <row r="6761" spans="2:3" x14ac:dyDescent="0.2">
      <c r="B6761" s="7">
        <v>4.52730201393456E-5</v>
      </c>
      <c r="C6761" s="7">
        <v>0</v>
      </c>
    </row>
    <row r="6762" spans="2:3" x14ac:dyDescent="0.2">
      <c r="B6762" s="7">
        <v>9.53116213459907E-5</v>
      </c>
      <c r="C6762" s="7">
        <v>2.2772299774554201E-5</v>
      </c>
    </row>
    <row r="6763" spans="2:3" x14ac:dyDescent="0.2">
      <c r="B6763" s="7">
        <v>2.6210695870147402E-5</v>
      </c>
      <c r="C6763" s="7">
        <v>0</v>
      </c>
    </row>
    <row r="6764" spans="2:3" x14ac:dyDescent="0.2">
      <c r="B6764" s="7">
        <v>0</v>
      </c>
      <c r="C6764" s="7">
        <v>9.7920889030583198E-5</v>
      </c>
    </row>
    <row r="6765" spans="2:3" x14ac:dyDescent="0.2">
      <c r="B6765" s="7">
        <v>0</v>
      </c>
      <c r="C6765" s="7">
        <v>8.8811969120761506E-5</v>
      </c>
    </row>
    <row r="6766" spans="2:3" x14ac:dyDescent="0.2">
      <c r="B6766" s="7">
        <v>2.3827905336497699E-5</v>
      </c>
      <c r="C6766" s="7">
        <v>0</v>
      </c>
    </row>
    <row r="6767" spans="2:3" x14ac:dyDescent="0.2">
      <c r="B6767" s="7">
        <v>0</v>
      </c>
      <c r="C6767" s="7">
        <v>5.2376289481474702E-5</v>
      </c>
    </row>
    <row r="6768" spans="2:3" x14ac:dyDescent="0.2">
      <c r="B6768" s="7">
        <v>0</v>
      </c>
      <c r="C6768" s="7">
        <v>2.2772299774554202E-6</v>
      </c>
    </row>
    <row r="6769" spans="2:3" x14ac:dyDescent="0.2">
      <c r="B6769" s="7">
        <v>0</v>
      </c>
      <c r="C6769" s="7">
        <v>2.2772299774554202E-6</v>
      </c>
    </row>
    <row r="6770" spans="2:3" x14ac:dyDescent="0.2">
      <c r="B6770" s="7">
        <v>7.6249297076792604E-5</v>
      </c>
      <c r="C6770" s="7">
        <v>4.7821829526563903E-5</v>
      </c>
    </row>
    <row r="6771" spans="2:3" x14ac:dyDescent="0.2">
      <c r="B6771" s="7">
        <v>8.8163249745041396E-5</v>
      </c>
      <c r="C6771" s="7">
        <v>0</v>
      </c>
    </row>
    <row r="6772" spans="2:3" x14ac:dyDescent="0.2">
      <c r="B6772" s="7">
        <v>5.00386012066451E-5</v>
      </c>
      <c r="C6772" s="7">
        <v>0</v>
      </c>
    </row>
    <row r="6773" spans="2:3" x14ac:dyDescent="0.2">
      <c r="B6773" s="7">
        <v>0</v>
      </c>
      <c r="C6773" s="7">
        <v>2.2772299774554202E-6</v>
      </c>
    </row>
    <row r="6774" spans="2:3" x14ac:dyDescent="0.2">
      <c r="B6774" s="7">
        <v>0</v>
      </c>
      <c r="C6774" s="7">
        <v>5.6930749436385602E-5</v>
      </c>
    </row>
    <row r="6775" spans="2:3" x14ac:dyDescent="0.2">
      <c r="B6775" s="7">
        <v>2.3827905336497701E-6</v>
      </c>
      <c r="C6775" s="7">
        <v>0</v>
      </c>
    </row>
    <row r="6776" spans="2:3" x14ac:dyDescent="0.2">
      <c r="B6776" s="7">
        <v>3.5741858004746497E-5</v>
      </c>
      <c r="C6776" s="7">
        <v>0</v>
      </c>
    </row>
    <row r="6777" spans="2:3" x14ac:dyDescent="0.2">
      <c r="B6777" s="7">
        <v>2.3827905336497701E-6</v>
      </c>
      <c r="C6777" s="7">
        <v>0</v>
      </c>
    </row>
    <row r="6778" spans="2:3" x14ac:dyDescent="0.2">
      <c r="B6778" s="7">
        <v>0</v>
      </c>
      <c r="C6778" s="7">
        <v>5.0099059504019302E-5</v>
      </c>
    </row>
    <row r="6779" spans="2:3" x14ac:dyDescent="0.2">
      <c r="B6779" s="7">
        <v>0</v>
      </c>
      <c r="C6779" s="7">
        <v>2.7326759729465101E-5</v>
      </c>
    </row>
    <row r="6780" spans="2:3" x14ac:dyDescent="0.2">
      <c r="B6780" s="7">
        <v>5.4804182273944703E-5</v>
      </c>
      <c r="C6780" s="7">
        <v>0</v>
      </c>
    </row>
    <row r="6781" spans="2:3" x14ac:dyDescent="0.2">
      <c r="B6781" s="7">
        <v>2.1445114802847901E-5</v>
      </c>
      <c r="C6781" s="7">
        <v>2.3455468767790899E-4</v>
      </c>
    </row>
    <row r="6782" spans="2:3" x14ac:dyDescent="0.2">
      <c r="B6782" s="7">
        <v>1.1199115508153901E-4</v>
      </c>
      <c r="C6782" s="7">
        <v>8.6534739143306099E-5</v>
      </c>
    </row>
    <row r="6783" spans="2:3" x14ac:dyDescent="0.2">
      <c r="B6783" s="7">
        <v>6.1952553874893994E-5</v>
      </c>
      <c r="C6783" s="7">
        <v>0</v>
      </c>
    </row>
    <row r="6784" spans="2:3" x14ac:dyDescent="0.2">
      <c r="B6784" s="7">
        <v>0</v>
      </c>
      <c r="C6784" s="7">
        <v>2.2772299774554202E-6</v>
      </c>
    </row>
    <row r="6785" spans="2:3" x14ac:dyDescent="0.2">
      <c r="B6785" s="7">
        <v>0</v>
      </c>
      <c r="C6785" s="7">
        <v>3.6435679639286797E-5</v>
      </c>
    </row>
    <row r="6786" spans="2:3" x14ac:dyDescent="0.2">
      <c r="B6786" s="7">
        <v>4.2890229605695802E-5</v>
      </c>
      <c r="C6786" s="7">
        <v>0</v>
      </c>
    </row>
    <row r="6787" spans="2:3" x14ac:dyDescent="0.2">
      <c r="B6787" s="7">
        <v>0</v>
      </c>
      <c r="C6787" s="7">
        <v>3.8485186618996699E-4</v>
      </c>
    </row>
    <row r="6788" spans="2:3" x14ac:dyDescent="0.2">
      <c r="B6788" s="7">
        <v>0</v>
      </c>
      <c r="C6788" s="7">
        <v>2.7326759729465102E-4</v>
      </c>
    </row>
    <row r="6789" spans="2:3" x14ac:dyDescent="0.2">
      <c r="B6789" s="7">
        <v>2.3827905336497701E-6</v>
      </c>
      <c r="C6789" s="7">
        <v>0</v>
      </c>
    </row>
    <row r="6790" spans="2:3" x14ac:dyDescent="0.2">
      <c r="B6790" s="7">
        <v>5.2421391740294898E-5</v>
      </c>
      <c r="C6790" s="7">
        <v>0</v>
      </c>
    </row>
    <row r="6791" spans="2:3" x14ac:dyDescent="0.2">
      <c r="B6791" s="7">
        <v>0</v>
      </c>
      <c r="C6791" s="7">
        <v>2.2772299774554202E-6</v>
      </c>
    </row>
    <row r="6792" spans="2:3" x14ac:dyDescent="0.2">
      <c r="B6792" s="7">
        <v>0</v>
      </c>
      <c r="C6792" s="7">
        <v>4.3267369571653002E-5</v>
      </c>
    </row>
    <row r="6793" spans="2:3" x14ac:dyDescent="0.2">
      <c r="B6793" s="7">
        <v>4.7655810672995403E-6</v>
      </c>
      <c r="C6793" s="7">
        <v>0</v>
      </c>
    </row>
    <row r="6794" spans="2:3" x14ac:dyDescent="0.2">
      <c r="B6794" s="7">
        <v>0</v>
      </c>
      <c r="C6794" s="7">
        <v>3.8712909616742197E-5</v>
      </c>
    </row>
    <row r="6795" spans="2:3" x14ac:dyDescent="0.2">
      <c r="B6795" s="7">
        <v>9.7694411879640505E-5</v>
      </c>
      <c r="C6795" s="7">
        <v>0</v>
      </c>
    </row>
    <row r="6796" spans="2:3" x14ac:dyDescent="0.2">
      <c r="B6796" s="7">
        <v>2.6210695870147402E-4</v>
      </c>
      <c r="C6796" s="7">
        <v>2.3910914763281899E-4</v>
      </c>
    </row>
    <row r="6797" spans="2:3" x14ac:dyDescent="0.2">
      <c r="B6797" s="7">
        <v>7.6249297076792604E-5</v>
      </c>
      <c r="C6797" s="7">
        <v>0</v>
      </c>
    </row>
    <row r="6798" spans="2:3" x14ac:dyDescent="0.2">
      <c r="B6798" s="7">
        <v>7.1483716009492998E-6</v>
      </c>
      <c r="C6798" s="7">
        <v>0</v>
      </c>
    </row>
    <row r="6799" spans="2:3" x14ac:dyDescent="0.2">
      <c r="B6799" s="7">
        <v>0</v>
      </c>
      <c r="C6799" s="7">
        <v>6.8316899323662702E-6</v>
      </c>
    </row>
    <row r="6800" spans="2:3" x14ac:dyDescent="0.2">
      <c r="B6800" s="7">
        <v>0</v>
      </c>
      <c r="C6800" s="7">
        <v>9.5643659053127805E-5</v>
      </c>
    </row>
    <row r="6801" spans="2:3" x14ac:dyDescent="0.2">
      <c r="B6801" s="7">
        <v>0</v>
      </c>
      <c r="C6801" s="7">
        <v>3.4158449661831398E-5</v>
      </c>
    </row>
    <row r="6802" spans="2:3" x14ac:dyDescent="0.2">
      <c r="B6802" s="7">
        <v>1.5011580361993501E-4</v>
      </c>
      <c r="C6802" s="7">
        <v>1.11584268895316E-4</v>
      </c>
    </row>
    <row r="6803" spans="2:3" x14ac:dyDescent="0.2">
      <c r="B6803" s="7">
        <v>0</v>
      </c>
      <c r="C6803" s="7">
        <v>9.7920889030583198E-5</v>
      </c>
    </row>
    <row r="6804" spans="2:3" x14ac:dyDescent="0.2">
      <c r="B6804" s="7">
        <v>0</v>
      </c>
      <c r="C6804" s="7">
        <v>1.2980210871495901E-4</v>
      </c>
    </row>
    <row r="6805" spans="2:3" x14ac:dyDescent="0.2">
      <c r="B6805" s="7">
        <v>2.3827905336497701E-6</v>
      </c>
      <c r="C6805" s="7">
        <v>0</v>
      </c>
    </row>
    <row r="6806" spans="2:3" x14ac:dyDescent="0.2">
      <c r="B6806" s="7">
        <v>0</v>
      </c>
      <c r="C6806" s="7">
        <v>2.3683191765536401E-4</v>
      </c>
    </row>
    <row r="6807" spans="2:3" x14ac:dyDescent="0.2">
      <c r="B6807" s="7">
        <v>6.9100925475843299E-5</v>
      </c>
      <c r="C6807" s="7">
        <v>2.4138637761027501E-4</v>
      </c>
    </row>
    <row r="6808" spans="2:3" x14ac:dyDescent="0.2">
      <c r="B6808" s="7">
        <v>3.3359067471096801E-5</v>
      </c>
      <c r="C6808" s="7">
        <v>0</v>
      </c>
    </row>
    <row r="6809" spans="2:3" x14ac:dyDescent="0.2">
      <c r="B6809" s="7">
        <v>7.1483716009492998E-6</v>
      </c>
      <c r="C6809" s="7">
        <v>0</v>
      </c>
    </row>
    <row r="6810" spans="2:3" x14ac:dyDescent="0.2">
      <c r="B6810" s="7">
        <v>1.14373945615189E-4</v>
      </c>
      <c r="C6810" s="7">
        <v>0</v>
      </c>
    </row>
    <row r="6811" spans="2:3" x14ac:dyDescent="0.2">
      <c r="B6811" s="7">
        <v>0</v>
      </c>
      <c r="C6811" s="7">
        <v>8.4257509165850707E-5</v>
      </c>
    </row>
    <row r="6812" spans="2:3" x14ac:dyDescent="0.2">
      <c r="B6812" s="7">
        <v>2.3827905336497701E-6</v>
      </c>
      <c r="C6812" s="7">
        <v>0</v>
      </c>
    </row>
    <row r="6813" spans="2:3" x14ac:dyDescent="0.2">
      <c r="B6813" s="7">
        <v>7.6249297076792604E-5</v>
      </c>
      <c r="C6813" s="7">
        <v>0</v>
      </c>
    </row>
    <row r="6814" spans="2:3" x14ac:dyDescent="0.2">
      <c r="B6814" s="7">
        <v>5.00386012066451E-5</v>
      </c>
      <c r="C6814" s="7">
        <v>0</v>
      </c>
    </row>
    <row r="6815" spans="2:3" x14ac:dyDescent="0.2">
      <c r="B6815" s="7">
        <v>1.5726417522088501E-4</v>
      </c>
      <c r="C6815" s="7">
        <v>2.3000022772299799E-4</v>
      </c>
    </row>
    <row r="6816" spans="2:3" x14ac:dyDescent="0.2">
      <c r="B6816" s="7">
        <v>4.2890229605695802E-5</v>
      </c>
      <c r="C6816" s="7">
        <v>0</v>
      </c>
    </row>
    <row r="6817" spans="2:3" x14ac:dyDescent="0.2">
      <c r="B6817" s="7">
        <v>3.5741858004746497E-5</v>
      </c>
      <c r="C6817" s="7">
        <v>0</v>
      </c>
    </row>
    <row r="6818" spans="2:3" x14ac:dyDescent="0.2">
      <c r="B6818" s="7">
        <v>2.3827905336497701E-6</v>
      </c>
      <c r="C6818" s="7">
        <v>0</v>
      </c>
    </row>
    <row r="6819" spans="2:3" x14ac:dyDescent="0.2">
      <c r="B6819" s="7">
        <v>0</v>
      </c>
      <c r="C6819" s="7">
        <v>5.0099059504019302E-5</v>
      </c>
    </row>
    <row r="6820" spans="2:3" x14ac:dyDescent="0.2">
      <c r="B6820" s="7">
        <v>1.2390510774978799E-4</v>
      </c>
      <c r="C6820" s="7">
        <v>3.00594357024116E-4</v>
      </c>
    </row>
    <row r="6821" spans="2:3" x14ac:dyDescent="0.2">
      <c r="B6821" s="7">
        <v>1.7156091842278299E-4</v>
      </c>
      <c r="C6821" s="7">
        <v>8.8811969120761506E-5</v>
      </c>
    </row>
    <row r="6822" spans="2:3" x14ac:dyDescent="0.2">
      <c r="B6822" s="7">
        <v>1.0624862989544299E-2</v>
      </c>
      <c r="C6822" s="7">
        <v>1.1386149887277101E-2</v>
      </c>
    </row>
    <row r="6823" spans="2:3" x14ac:dyDescent="0.2">
      <c r="B6823" s="7">
        <v>2.3827905336497701E-6</v>
      </c>
      <c r="C6823" s="7">
        <v>0</v>
      </c>
    </row>
    <row r="6824" spans="2:3" x14ac:dyDescent="0.2">
      <c r="B6824" s="7">
        <v>0</v>
      </c>
      <c r="C6824" s="7">
        <v>2.2772299774554202E-6</v>
      </c>
    </row>
    <row r="6825" spans="2:3" x14ac:dyDescent="0.2">
      <c r="B6825" s="7">
        <v>1.0484278348059E-4</v>
      </c>
      <c r="C6825" s="7">
        <v>8.8811969120761506E-5</v>
      </c>
    </row>
    <row r="6826" spans="2:3" x14ac:dyDescent="0.2">
      <c r="B6826" s="7">
        <v>0</v>
      </c>
      <c r="C6826" s="7">
        <v>2.2772299774554202E-6</v>
      </c>
    </row>
    <row r="6827" spans="2:3" x14ac:dyDescent="0.2">
      <c r="B6827" s="7">
        <v>3.5741858004746497E-5</v>
      </c>
      <c r="C6827" s="7">
        <v>0</v>
      </c>
    </row>
    <row r="6828" spans="2:3" x14ac:dyDescent="0.2">
      <c r="B6828" s="7">
        <v>2.3827905336497701E-6</v>
      </c>
      <c r="C6828" s="7">
        <v>0</v>
      </c>
    </row>
    <row r="6829" spans="2:3" x14ac:dyDescent="0.2">
      <c r="B6829" s="7">
        <v>8.0300040983997197E-4</v>
      </c>
      <c r="C6829" s="7">
        <v>1.1522783685924401E-3</v>
      </c>
    </row>
    <row r="6830" spans="2:3" x14ac:dyDescent="0.2">
      <c r="B6830" s="7">
        <v>9.53116213459907E-5</v>
      </c>
      <c r="C6830" s="7">
        <v>0</v>
      </c>
    </row>
    <row r="6831" spans="2:3" x14ac:dyDescent="0.2">
      <c r="B6831" s="7">
        <v>0</v>
      </c>
      <c r="C6831" s="7">
        <v>4.5544599549108497E-6</v>
      </c>
    </row>
    <row r="6832" spans="2:3" x14ac:dyDescent="0.2">
      <c r="B6832" s="7">
        <v>3.3359067471096801E-5</v>
      </c>
      <c r="C6832" s="7">
        <v>0</v>
      </c>
    </row>
    <row r="6833" spans="2:3" x14ac:dyDescent="0.2">
      <c r="B6833" s="7">
        <v>2.3827905336497701E-6</v>
      </c>
      <c r="C6833" s="7">
        <v>0</v>
      </c>
    </row>
    <row r="6834" spans="2:3" x14ac:dyDescent="0.2">
      <c r="B6834" s="7">
        <v>0</v>
      </c>
      <c r="C6834" s="7">
        <v>4.3267369571653002E-5</v>
      </c>
    </row>
    <row r="6835" spans="2:3" x14ac:dyDescent="0.2">
      <c r="B6835" s="7">
        <v>4.7655810672995403E-6</v>
      </c>
      <c r="C6835" s="7">
        <v>0</v>
      </c>
    </row>
    <row r="6836" spans="2:3" x14ac:dyDescent="0.2">
      <c r="B6836" s="7">
        <v>0</v>
      </c>
      <c r="C6836" s="7">
        <v>5.2376289481474702E-5</v>
      </c>
    </row>
    <row r="6837" spans="2:3" x14ac:dyDescent="0.2">
      <c r="B6837" s="7">
        <v>0</v>
      </c>
      <c r="C6837" s="7">
        <v>2.2772299774554202E-6</v>
      </c>
    </row>
    <row r="6838" spans="2:3" x14ac:dyDescent="0.2">
      <c r="B6838" s="7">
        <v>3.4312183684556701E-4</v>
      </c>
      <c r="C6838" s="7">
        <v>5.0099059504019302E-5</v>
      </c>
    </row>
    <row r="6839" spans="2:3" x14ac:dyDescent="0.2">
      <c r="B6839" s="7">
        <v>0</v>
      </c>
      <c r="C6839" s="7">
        <v>2.2772299774554202E-6</v>
      </c>
    </row>
    <row r="6840" spans="2:3" x14ac:dyDescent="0.2">
      <c r="B6840" s="7">
        <v>3.8124648538396302E-5</v>
      </c>
      <c r="C6840" s="7">
        <v>0</v>
      </c>
    </row>
    <row r="6841" spans="2:3" x14ac:dyDescent="0.2">
      <c r="B6841" s="7">
        <v>0</v>
      </c>
      <c r="C6841" s="7">
        <v>1.13861498872771E-4</v>
      </c>
    </row>
    <row r="6842" spans="2:3" x14ac:dyDescent="0.2">
      <c r="B6842" s="7">
        <v>0</v>
      </c>
      <c r="C6842" s="7">
        <v>5.4653519458930203E-5</v>
      </c>
    </row>
    <row r="6843" spans="2:3" x14ac:dyDescent="0.2">
      <c r="B6843" s="7">
        <v>1.26287898283438E-4</v>
      </c>
      <c r="C6843" s="7">
        <v>0</v>
      </c>
    </row>
    <row r="6844" spans="2:3" x14ac:dyDescent="0.2">
      <c r="B6844" s="7">
        <v>2.1445114802847901E-5</v>
      </c>
      <c r="C6844" s="7">
        <v>0</v>
      </c>
    </row>
    <row r="6845" spans="2:3" x14ac:dyDescent="0.2">
      <c r="B6845" s="7">
        <v>0</v>
      </c>
      <c r="C6845" s="7">
        <v>2.2772299774554202E-6</v>
      </c>
    </row>
    <row r="6846" spans="2:3" x14ac:dyDescent="0.2">
      <c r="B6846" s="7">
        <v>0</v>
      </c>
      <c r="C6846" s="7">
        <v>4.0990139594197603E-5</v>
      </c>
    </row>
    <row r="6847" spans="2:3" x14ac:dyDescent="0.2">
      <c r="B6847" s="7">
        <v>0</v>
      </c>
      <c r="C6847" s="7">
        <v>2.5049529752009699E-5</v>
      </c>
    </row>
    <row r="6848" spans="2:3" x14ac:dyDescent="0.2">
      <c r="B6848" s="7">
        <v>0</v>
      </c>
      <c r="C6848" s="7">
        <v>2.2772299774554202E-6</v>
      </c>
    </row>
    <row r="6849" spans="2:3" x14ac:dyDescent="0.2">
      <c r="B6849" s="7">
        <v>3.3359067471096801E-5</v>
      </c>
      <c r="C6849" s="7">
        <v>4.3267369571653002E-5</v>
      </c>
    </row>
    <row r="6850" spans="2:3" x14ac:dyDescent="0.2">
      <c r="B6850" s="7">
        <v>3.8124648538396302E-5</v>
      </c>
      <c r="C6850" s="7">
        <v>0</v>
      </c>
    </row>
    <row r="6851" spans="2:3" x14ac:dyDescent="0.2">
      <c r="B6851" s="7">
        <v>7.1483716009492995E-5</v>
      </c>
      <c r="C6851" s="7">
        <v>0</v>
      </c>
    </row>
    <row r="6852" spans="2:3" x14ac:dyDescent="0.2">
      <c r="B6852" s="7">
        <v>0</v>
      </c>
      <c r="C6852" s="7">
        <v>3.6435679639286797E-5</v>
      </c>
    </row>
    <row r="6853" spans="2:3" x14ac:dyDescent="0.2">
      <c r="B6853" s="7">
        <v>5.00386012066451E-5</v>
      </c>
      <c r="C6853" s="7">
        <v>0</v>
      </c>
    </row>
    <row r="6854" spans="2:3" x14ac:dyDescent="0.2">
      <c r="B6854" s="7">
        <v>0</v>
      </c>
      <c r="C6854" s="7">
        <v>1.93564548083711E-4</v>
      </c>
    </row>
    <row r="6855" spans="2:3" x14ac:dyDescent="0.2">
      <c r="B6855" s="7">
        <v>3.3359067471096801E-5</v>
      </c>
      <c r="C6855" s="7">
        <v>6.1485209391296401E-5</v>
      </c>
    </row>
    <row r="6856" spans="2:3" x14ac:dyDescent="0.2">
      <c r="B6856" s="7">
        <v>2.3827905336497701E-6</v>
      </c>
      <c r="C6856" s="7">
        <v>0</v>
      </c>
    </row>
    <row r="6857" spans="2:3" x14ac:dyDescent="0.2">
      <c r="B6857" s="7">
        <v>9.2928830812341004E-5</v>
      </c>
      <c r="C6857" s="7">
        <v>1.4801994853460299E-4</v>
      </c>
    </row>
    <row r="6858" spans="2:3" x14ac:dyDescent="0.2">
      <c r="B6858" s="7">
        <v>0</v>
      </c>
      <c r="C6858" s="7">
        <v>9.1089199098216908E-6</v>
      </c>
    </row>
    <row r="6859" spans="2:3" x14ac:dyDescent="0.2">
      <c r="B6859" s="7">
        <v>2.3827905336497701E-6</v>
      </c>
      <c r="C6859" s="7">
        <v>0</v>
      </c>
    </row>
    <row r="6860" spans="2:3" x14ac:dyDescent="0.2">
      <c r="B6860" s="7">
        <v>3.8124648538396302E-5</v>
      </c>
      <c r="C6860" s="7">
        <v>0</v>
      </c>
    </row>
    <row r="6861" spans="2:3" x14ac:dyDescent="0.2">
      <c r="B6861" s="7">
        <v>4.05074390720461E-5</v>
      </c>
      <c r="C6861" s="7">
        <v>0</v>
      </c>
    </row>
    <row r="6862" spans="2:3" x14ac:dyDescent="0.2">
      <c r="B6862" s="7">
        <v>0</v>
      </c>
      <c r="C6862" s="7">
        <v>3.6435679639286797E-5</v>
      </c>
    </row>
    <row r="6863" spans="2:3" x14ac:dyDescent="0.2">
      <c r="B6863" s="7">
        <v>0</v>
      </c>
      <c r="C6863" s="7">
        <v>4.5544599549108497E-6</v>
      </c>
    </row>
    <row r="6864" spans="2:3" x14ac:dyDescent="0.2">
      <c r="B6864" s="7">
        <v>4.05074390720461E-5</v>
      </c>
      <c r="C6864" s="7">
        <v>0</v>
      </c>
    </row>
    <row r="6865" spans="2:3" x14ac:dyDescent="0.2">
      <c r="B6865" s="7">
        <v>0</v>
      </c>
      <c r="C6865" s="7">
        <v>6.1485209391296401E-5</v>
      </c>
    </row>
    <row r="6866" spans="2:3" x14ac:dyDescent="0.2">
      <c r="B6866" s="7">
        <v>7.3866506543142799E-5</v>
      </c>
      <c r="C6866" s="7">
        <v>0</v>
      </c>
    </row>
    <row r="6867" spans="2:3" x14ac:dyDescent="0.2">
      <c r="B6867" s="7">
        <v>0</v>
      </c>
      <c r="C6867" s="7">
        <v>9.1089199098216908E-6</v>
      </c>
    </row>
    <row r="6868" spans="2:3" x14ac:dyDescent="0.2">
      <c r="B6868" s="7">
        <v>0</v>
      </c>
      <c r="C6868" s="7">
        <v>2.5049529752009699E-5</v>
      </c>
    </row>
    <row r="6869" spans="2:3" x14ac:dyDescent="0.2">
      <c r="B6869" s="7">
        <v>5.2421391740294898E-5</v>
      </c>
      <c r="C6869" s="7">
        <v>9.5643659053127805E-5</v>
      </c>
    </row>
    <row r="6870" spans="2:3" x14ac:dyDescent="0.2">
      <c r="B6870" s="7">
        <v>1.0722557401423999E-4</v>
      </c>
      <c r="C6870" s="7">
        <v>1.11584268895316E-4</v>
      </c>
    </row>
    <row r="6871" spans="2:3" x14ac:dyDescent="0.2">
      <c r="B6871" s="7">
        <v>2.8593486403797199E-5</v>
      </c>
      <c r="C6871" s="7">
        <v>0</v>
      </c>
    </row>
    <row r="6872" spans="2:3" x14ac:dyDescent="0.2">
      <c r="B6872" s="7">
        <v>2.3827905336497701E-6</v>
      </c>
      <c r="C6872" s="7">
        <v>0</v>
      </c>
    </row>
    <row r="6873" spans="2:3" x14ac:dyDescent="0.2">
      <c r="B6873" s="7">
        <v>0</v>
      </c>
      <c r="C6873" s="7">
        <v>5.6930749436385602E-5</v>
      </c>
    </row>
    <row r="6874" spans="2:3" x14ac:dyDescent="0.2">
      <c r="B6874" s="7">
        <v>1.5249859415358499E-4</v>
      </c>
      <c r="C6874" s="7">
        <v>9.5643659053127805E-5</v>
      </c>
    </row>
    <row r="6875" spans="2:3" x14ac:dyDescent="0.2">
      <c r="B6875" s="7">
        <v>5.2421391740294898E-5</v>
      </c>
      <c r="C6875" s="7">
        <v>0</v>
      </c>
    </row>
    <row r="6876" spans="2:3" x14ac:dyDescent="0.2">
      <c r="B6876" s="7">
        <v>1.1199115508153901E-4</v>
      </c>
      <c r="C6876" s="7">
        <v>0</v>
      </c>
    </row>
    <row r="6877" spans="2:3" x14ac:dyDescent="0.2">
      <c r="B6877" s="7">
        <v>1.0007720241329E-4</v>
      </c>
      <c r="C6877" s="7">
        <v>1.50297178512058E-4</v>
      </c>
    </row>
    <row r="6878" spans="2:3" x14ac:dyDescent="0.2">
      <c r="B6878" s="7">
        <v>4.7655810672995398E-5</v>
      </c>
      <c r="C6878" s="7">
        <v>0</v>
      </c>
    </row>
    <row r="6879" spans="2:3" x14ac:dyDescent="0.2">
      <c r="B6879" s="7">
        <v>3.8124648538396302E-5</v>
      </c>
      <c r="C6879" s="7">
        <v>0</v>
      </c>
    </row>
    <row r="6880" spans="2:3" x14ac:dyDescent="0.2">
      <c r="B6880" s="7">
        <v>1.9538882375928101E-4</v>
      </c>
      <c r="C6880" s="7">
        <v>0</v>
      </c>
    </row>
    <row r="6881" spans="2:3" x14ac:dyDescent="0.2">
      <c r="B6881" s="7">
        <v>0</v>
      </c>
      <c r="C6881" s="7">
        <v>2.2772299774554202E-6</v>
      </c>
    </row>
    <row r="6882" spans="2:3" x14ac:dyDescent="0.2">
      <c r="B6882" s="7">
        <v>0</v>
      </c>
      <c r="C6882" s="7">
        <v>2.0495069797098799E-4</v>
      </c>
    </row>
    <row r="6883" spans="2:3" x14ac:dyDescent="0.2">
      <c r="B6883" s="7">
        <v>9.53116213459907E-5</v>
      </c>
      <c r="C6883" s="7">
        <v>0</v>
      </c>
    </row>
    <row r="6884" spans="2:3" x14ac:dyDescent="0.2">
      <c r="B6884" s="7">
        <v>5.9569763341244203E-5</v>
      </c>
      <c r="C6884" s="7">
        <v>0</v>
      </c>
    </row>
    <row r="6885" spans="2:3" x14ac:dyDescent="0.2">
      <c r="B6885" s="7">
        <v>5.00386012066451E-5</v>
      </c>
      <c r="C6885" s="7">
        <v>0</v>
      </c>
    </row>
    <row r="6886" spans="2:3" x14ac:dyDescent="0.2">
      <c r="B6886" s="7">
        <v>2.3827905336497701E-6</v>
      </c>
      <c r="C6886" s="7">
        <v>0</v>
      </c>
    </row>
    <row r="6887" spans="2:3" x14ac:dyDescent="0.2">
      <c r="B6887" s="7">
        <v>2.3827905336497701E-6</v>
      </c>
      <c r="C6887" s="7">
        <v>0</v>
      </c>
    </row>
    <row r="6888" spans="2:3" x14ac:dyDescent="0.2">
      <c r="B6888" s="7">
        <v>2.3827905336497701E-6</v>
      </c>
      <c r="C6888" s="7">
        <v>0</v>
      </c>
    </row>
    <row r="6889" spans="2:3" x14ac:dyDescent="0.2">
      <c r="B6889" s="7">
        <v>5.9569763341244203E-5</v>
      </c>
      <c r="C6889" s="7">
        <v>0</v>
      </c>
    </row>
    <row r="6890" spans="2:3" x14ac:dyDescent="0.2">
      <c r="B6890" s="7">
        <v>2.3827905336497701E-6</v>
      </c>
      <c r="C6890" s="7">
        <v>0</v>
      </c>
    </row>
    <row r="6891" spans="2:3" x14ac:dyDescent="0.2">
      <c r="B6891" s="7">
        <v>5.9569763341244203E-5</v>
      </c>
      <c r="C6891" s="7">
        <v>0</v>
      </c>
    </row>
    <row r="6892" spans="2:3" x14ac:dyDescent="0.2">
      <c r="B6892" s="7">
        <v>0</v>
      </c>
      <c r="C6892" s="7">
        <v>3.8712909616742197E-5</v>
      </c>
    </row>
    <row r="6893" spans="2:3" x14ac:dyDescent="0.2">
      <c r="B6893" s="7">
        <v>0</v>
      </c>
      <c r="C6893" s="7">
        <v>4.5544599549108497E-6</v>
      </c>
    </row>
    <row r="6894" spans="2:3" x14ac:dyDescent="0.2">
      <c r="B6894" s="7">
        <v>1.6679533735548401E-5</v>
      </c>
      <c r="C6894" s="7">
        <v>0</v>
      </c>
    </row>
    <row r="6895" spans="2:3" x14ac:dyDescent="0.2">
      <c r="B6895" s="7">
        <v>3.7886369485031298E-4</v>
      </c>
      <c r="C6895" s="7">
        <v>8.9495138113998096E-4</v>
      </c>
    </row>
    <row r="6896" spans="2:3" x14ac:dyDescent="0.2">
      <c r="B6896" s="7">
        <v>7.86320876104423E-5</v>
      </c>
      <c r="C6896" s="7">
        <v>1.0930703891786E-4</v>
      </c>
    </row>
    <row r="6897" spans="2:3" x14ac:dyDescent="0.2">
      <c r="B6897" s="7">
        <v>2.3827905336497699E-5</v>
      </c>
      <c r="C6897" s="7">
        <v>0</v>
      </c>
    </row>
    <row r="6898" spans="2:3" x14ac:dyDescent="0.2">
      <c r="B6898" s="7">
        <v>0</v>
      </c>
      <c r="C6898" s="7">
        <v>8.8811969120761506E-5</v>
      </c>
    </row>
    <row r="6899" spans="2:3" x14ac:dyDescent="0.2">
      <c r="B6899" s="7">
        <v>0</v>
      </c>
      <c r="C6899" s="7">
        <v>2.2772299774554202E-6</v>
      </c>
    </row>
    <row r="6900" spans="2:3" x14ac:dyDescent="0.2">
      <c r="B6900" s="7">
        <v>2.3827905336497701E-6</v>
      </c>
      <c r="C6900" s="7">
        <v>0</v>
      </c>
    </row>
    <row r="6901" spans="2:3" x14ac:dyDescent="0.2">
      <c r="B6901" s="7">
        <v>4.7655810672995398E-5</v>
      </c>
      <c r="C6901" s="7">
        <v>3.8712909616742197E-5</v>
      </c>
    </row>
    <row r="6902" spans="2:3" x14ac:dyDescent="0.2">
      <c r="B6902" s="7">
        <v>6.6718134942193494E-5</v>
      </c>
      <c r="C6902" s="7">
        <v>0</v>
      </c>
    </row>
    <row r="6903" spans="2:3" x14ac:dyDescent="0.2">
      <c r="B6903" s="7">
        <v>5.2421391740294898E-5</v>
      </c>
      <c r="C6903" s="7">
        <v>0</v>
      </c>
    </row>
    <row r="6904" spans="2:3" x14ac:dyDescent="0.2">
      <c r="B6904" s="7">
        <v>4.7655810672995403E-6</v>
      </c>
      <c r="C6904" s="7">
        <v>0</v>
      </c>
    </row>
    <row r="6905" spans="2:3" x14ac:dyDescent="0.2">
      <c r="B6905" s="7">
        <v>8.3397668677741895E-5</v>
      </c>
      <c r="C6905" s="7">
        <v>0</v>
      </c>
    </row>
    <row r="6906" spans="2:3" x14ac:dyDescent="0.2">
      <c r="B6906" s="7">
        <v>6.4335344408543703E-5</v>
      </c>
      <c r="C6906" s="7">
        <v>0</v>
      </c>
    </row>
    <row r="6907" spans="2:3" x14ac:dyDescent="0.2">
      <c r="B6907" s="7">
        <v>5.2421391740294898E-5</v>
      </c>
      <c r="C6907" s="7">
        <v>0</v>
      </c>
    </row>
    <row r="6908" spans="2:3" x14ac:dyDescent="0.2">
      <c r="B6908" s="7">
        <v>0</v>
      </c>
      <c r="C6908" s="7">
        <v>2.2772299774554202E-6</v>
      </c>
    </row>
    <row r="6909" spans="2:3" x14ac:dyDescent="0.2">
      <c r="B6909" s="7">
        <v>0</v>
      </c>
      <c r="C6909" s="7">
        <v>3.4158449661831398E-5</v>
      </c>
    </row>
    <row r="6910" spans="2:3" x14ac:dyDescent="0.2">
      <c r="B6910" s="7">
        <v>0</v>
      </c>
      <c r="C6910" s="7">
        <v>2.2772299774554202E-6</v>
      </c>
    </row>
    <row r="6911" spans="2:3" x14ac:dyDescent="0.2">
      <c r="B6911" s="7">
        <v>6.5050181568638698E-4</v>
      </c>
      <c r="C6911" s="7">
        <v>8.9950584109489196E-4</v>
      </c>
    </row>
    <row r="6912" spans="2:3" x14ac:dyDescent="0.2">
      <c r="B6912" s="7">
        <v>0</v>
      </c>
      <c r="C6912" s="7">
        <v>2.2772299774554202E-6</v>
      </c>
    </row>
    <row r="6913" spans="2:3" x14ac:dyDescent="0.2">
      <c r="B6913" s="7">
        <v>0</v>
      </c>
      <c r="C6913" s="7">
        <v>2.2772299774554202E-6</v>
      </c>
    </row>
    <row r="6914" spans="2:3" x14ac:dyDescent="0.2">
      <c r="B6914" s="7">
        <v>2.3827905336497701E-6</v>
      </c>
      <c r="C6914" s="7">
        <v>0</v>
      </c>
    </row>
    <row r="6915" spans="2:3" x14ac:dyDescent="0.2">
      <c r="B6915" s="7">
        <v>4.52730201393456E-5</v>
      </c>
      <c r="C6915" s="7">
        <v>0</v>
      </c>
    </row>
    <row r="6916" spans="2:3" x14ac:dyDescent="0.2">
      <c r="B6916" s="7">
        <v>0</v>
      </c>
      <c r="C6916" s="7">
        <v>7.5148589256029001E-5</v>
      </c>
    </row>
    <row r="6917" spans="2:3" x14ac:dyDescent="0.2">
      <c r="B6917" s="7">
        <v>7.2913390329682902E-4</v>
      </c>
      <c r="C6917" s="7">
        <v>1.6168332839933499E-4</v>
      </c>
    </row>
    <row r="6918" spans="2:3" x14ac:dyDescent="0.2">
      <c r="B6918" s="7">
        <v>9.7694411879640505E-5</v>
      </c>
      <c r="C6918" s="7">
        <v>9.7920889030583198E-5</v>
      </c>
    </row>
    <row r="6919" spans="2:3" x14ac:dyDescent="0.2">
      <c r="B6919" s="7">
        <v>0</v>
      </c>
      <c r="C6919" s="7">
        <v>4.5544599549108497E-6</v>
      </c>
    </row>
    <row r="6920" spans="2:3" x14ac:dyDescent="0.2">
      <c r="B6920" s="7">
        <v>5.00386012066451E-5</v>
      </c>
      <c r="C6920" s="7">
        <v>0</v>
      </c>
    </row>
    <row r="6921" spans="2:3" x14ac:dyDescent="0.2">
      <c r="B6921" s="7">
        <v>5.00386012066451E-5</v>
      </c>
      <c r="C6921" s="7">
        <v>0</v>
      </c>
    </row>
    <row r="6922" spans="2:3" x14ac:dyDescent="0.2">
      <c r="B6922" s="7">
        <v>4.7655810672995403E-6</v>
      </c>
      <c r="C6922" s="7">
        <v>0</v>
      </c>
    </row>
    <row r="6923" spans="2:3" x14ac:dyDescent="0.2">
      <c r="B6923" s="7">
        <v>0</v>
      </c>
      <c r="C6923" s="7">
        <v>6.3762439368751793E-5</v>
      </c>
    </row>
    <row r="6924" spans="2:3" x14ac:dyDescent="0.2">
      <c r="B6924" s="7">
        <v>7.1483716009492998E-6</v>
      </c>
      <c r="C6924" s="7">
        <v>0</v>
      </c>
    </row>
    <row r="6925" spans="2:3" x14ac:dyDescent="0.2">
      <c r="B6925" s="7">
        <v>7.86320876104423E-5</v>
      </c>
      <c r="C6925" s="7">
        <v>0</v>
      </c>
    </row>
    <row r="6926" spans="2:3" x14ac:dyDescent="0.2">
      <c r="B6926" s="7">
        <v>2.3827905336497701E-6</v>
      </c>
      <c r="C6926" s="7">
        <v>0</v>
      </c>
    </row>
    <row r="6927" spans="2:3" x14ac:dyDescent="0.2">
      <c r="B6927" s="7">
        <v>4.52730201393456E-5</v>
      </c>
      <c r="C6927" s="7">
        <v>0</v>
      </c>
    </row>
    <row r="6928" spans="2:3" x14ac:dyDescent="0.2">
      <c r="B6928" s="7">
        <v>0</v>
      </c>
      <c r="C6928" s="7">
        <v>2.2772299774554202E-6</v>
      </c>
    </row>
    <row r="6929" spans="2:3" x14ac:dyDescent="0.2">
      <c r="B6929" s="7">
        <v>2.74020911369723E-4</v>
      </c>
      <c r="C6929" s="7">
        <v>4.0990139594197603E-5</v>
      </c>
    </row>
    <row r="6930" spans="2:3" x14ac:dyDescent="0.2">
      <c r="B6930" s="7">
        <v>0</v>
      </c>
      <c r="C6930" s="7">
        <v>8.6534739143306099E-5</v>
      </c>
    </row>
    <row r="6931" spans="2:3" x14ac:dyDescent="0.2">
      <c r="B6931" s="7">
        <v>2.89985607945177E-3</v>
      </c>
      <c r="C6931" s="7">
        <v>2.2294081479288601E-3</v>
      </c>
    </row>
    <row r="6932" spans="2:3" x14ac:dyDescent="0.2">
      <c r="B6932" s="7">
        <v>1.64412546821834E-4</v>
      </c>
      <c r="C6932" s="7">
        <v>0</v>
      </c>
    </row>
    <row r="6933" spans="2:3" x14ac:dyDescent="0.2">
      <c r="B6933" s="7">
        <v>7.1483716009492995E-5</v>
      </c>
      <c r="C6933" s="7">
        <v>0</v>
      </c>
    </row>
    <row r="6934" spans="2:3" x14ac:dyDescent="0.2">
      <c r="B6934" s="7">
        <v>2.3827905336497701E-6</v>
      </c>
      <c r="C6934" s="7">
        <v>0</v>
      </c>
    </row>
    <row r="6935" spans="2:3" x14ac:dyDescent="0.2">
      <c r="B6935" s="7">
        <v>0</v>
      </c>
      <c r="C6935" s="7">
        <v>1.18415958827682E-4</v>
      </c>
    </row>
    <row r="6936" spans="2:3" x14ac:dyDescent="0.2">
      <c r="B6936" s="7">
        <v>1.09608364547889E-4</v>
      </c>
      <c r="C6936" s="7">
        <v>0</v>
      </c>
    </row>
    <row r="6937" spans="2:3" x14ac:dyDescent="0.2">
      <c r="B6937" s="7">
        <v>7.1483716009492995E-5</v>
      </c>
      <c r="C6937" s="7">
        <v>6.3762439368751793E-5</v>
      </c>
    </row>
    <row r="6938" spans="2:3" x14ac:dyDescent="0.2">
      <c r="B6938" s="7">
        <v>4.7655810672995403E-6</v>
      </c>
      <c r="C6938" s="7">
        <v>0</v>
      </c>
    </row>
    <row r="6939" spans="2:3" x14ac:dyDescent="0.2">
      <c r="B6939" s="7">
        <v>5.4804182273944703E-5</v>
      </c>
      <c r="C6939" s="7">
        <v>0</v>
      </c>
    </row>
    <row r="6940" spans="2:3" x14ac:dyDescent="0.2">
      <c r="B6940" s="7">
        <v>4.05074390720461E-5</v>
      </c>
      <c r="C6940" s="7">
        <v>0</v>
      </c>
    </row>
    <row r="6941" spans="2:3" x14ac:dyDescent="0.2">
      <c r="B6941" s="7">
        <v>5.7186972807594399E-5</v>
      </c>
      <c r="C6941" s="7">
        <v>0</v>
      </c>
    </row>
    <row r="6942" spans="2:3" x14ac:dyDescent="0.2">
      <c r="B6942" s="7">
        <v>5.7901809967689395E-4</v>
      </c>
      <c r="C6942" s="7">
        <v>1.2365358777582901E-3</v>
      </c>
    </row>
    <row r="6943" spans="2:3" x14ac:dyDescent="0.2">
      <c r="B6943" s="7">
        <v>2.3827905336497701E-6</v>
      </c>
      <c r="C6943" s="7">
        <v>0</v>
      </c>
    </row>
    <row r="6944" spans="2:3" x14ac:dyDescent="0.2">
      <c r="B6944" s="7">
        <v>4.2890229605695802E-5</v>
      </c>
      <c r="C6944" s="7">
        <v>0</v>
      </c>
    </row>
    <row r="6945" spans="2:3" x14ac:dyDescent="0.2">
      <c r="B6945" s="7">
        <v>2.00154404826581E-4</v>
      </c>
      <c r="C6945" s="7">
        <v>1.8673285815134499E-4</v>
      </c>
    </row>
    <row r="6946" spans="2:3" x14ac:dyDescent="0.2">
      <c r="B6946" s="7">
        <v>2.3827905336497701E-6</v>
      </c>
      <c r="C6946" s="7">
        <v>0</v>
      </c>
    </row>
    <row r="6947" spans="2:3" x14ac:dyDescent="0.2">
      <c r="B6947" s="7">
        <v>3.8124648538396302E-5</v>
      </c>
      <c r="C6947" s="7">
        <v>0</v>
      </c>
    </row>
    <row r="6948" spans="2:3" x14ac:dyDescent="0.2">
      <c r="B6948" s="7">
        <v>2.4542742496592599E-4</v>
      </c>
      <c r="C6948" s="7">
        <v>0</v>
      </c>
    </row>
    <row r="6949" spans="2:3" x14ac:dyDescent="0.2">
      <c r="B6949" s="7">
        <v>0</v>
      </c>
      <c r="C6949" s="7">
        <v>9.5643659053127805E-5</v>
      </c>
    </row>
    <row r="6950" spans="2:3" x14ac:dyDescent="0.2">
      <c r="B6950" s="7">
        <v>0</v>
      </c>
      <c r="C6950" s="7">
        <v>2.2772299774554202E-6</v>
      </c>
    </row>
    <row r="6951" spans="2:3" x14ac:dyDescent="0.2">
      <c r="B6951" s="7">
        <v>3.0976276937446997E-5</v>
      </c>
      <c r="C6951" s="7">
        <v>0</v>
      </c>
    </row>
    <row r="6952" spans="2:3" x14ac:dyDescent="0.2">
      <c r="B6952" s="7">
        <v>2.3827905336497701E-6</v>
      </c>
      <c r="C6952" s="7">
        <v>0</v>
      </c>
    </row>
    <row r="6953" spans="2:3" x14ac:dyDescent="0.2">
      <c r="B6953" s="7">
        <v>0</v>
      </c>
      <c r="C6953" s="7">
        <v>1.0930703891786E-4</v>
      </c>
    </row>
    <row r="6954" spans="2:3" x14ac:dyDescent="0.2">
      <c r="B6954" s="7">
        <v>0</v>
      </c>
      <c r="C6954" s="7">
        <v>5.9207979413841001E-5</v>
      </c>
    </row>
    <row r="6955" spans="2:3" x14ac:dyDescent="0.2">
      <c r="B6955" s="7">
        <v>3.5741858004746497E-5</v>
      </c>
      <c r="C6955" s="7">
        <v>1.36633798647325E-5</v>
      </c>
    </row>
    <row r="6956" spans="2:3" x14ac:dyDescent="0.2">
      <c r="B6956" s="7">
        <v>1.2152231721613799E-4</v>
      </c>
      <c r="C6956" s="7">
        <v>1.9128731810625599E-4</v>
      </c>
    </row>
    <row r="6957" spans="2:3" x14ac:dyDescent="0.2">
      <c r="B6957" s="7">
        <v>4.7655810672995403E-6</v>
      </c>
      <c r="C6957" s="7">
        <v>0</v>
      </c>
    </row>
    <row r="6958" spans="2:3" x14ac:dyDescent="0.2">
      <c r="B6958" s="7">
        <v>3.3359067471096801E-5</v>
      </c>
      <c r="C6958" s="7">
        <v>0</v>
      </c>
    </row>
    <row r="6959" spans="2:3" x14ac:dyDescent="0.2">
      <c r="B6959" s="7">
        <v>3.2644230311001802E-4</v>
      </c>
      <c r="C6959" s="7">
        <v>5.0099059504019299E-4</v>
      </c>
    </row>
    <row r="6960" spans="2:3" x14ac:dyDescent="0.2">
      <c r="B6960" s="7">
        <v>0</v>
      </c>
      <c r="C6960" s="7">
        <v>6.1485209391296401E-5</v>
      </c>
    </row>
    <row r="6961" spans="2:3" x14ac:dyDescent="0.2">
      <c r="B6961" s="7">
        <v>2.8593486403797199E-5</v>
      </c>
      <c r="C6961" s="7">
        <v>0</v>
      </c>
    </row>
    <row r="6962" spans="2:3" x14ac:dyDescent="0.2">
      <c r="B6962" s="7">
        <v>3.0976276937446997E-5</v>
      </c>
      <c r="C6962" s="7">
        <v>0</v>
      </c>
    </row>
    <row r="6963" spans="2:3" x14ac:dyDescent="0.2">
      <c r="B6963" s="7">
        <v>1.5011580361993501E-4</v>
      </c>
      <c r="C6963" s="7">
        <v>0</v>
      </c>
    </row>
    <row r="6964" spans="2:3" x14ac:dyDescent="0.2">
      <c r="B6964" s="7">
        <v>1.1675673614883899E-4</v>
      </c>
      <c r="C6964" s="7">
        <v>0</v>
      </c>
    </row>
    <row r="6965" spans="2:3" x14ac:dyDescent="0.2">
      <c r="B6965" s="7">
        <v>1.6917812788913399E-4</v>
      </c>
      <c r="C6965" s="7">
        <v>7.28713592785735E-5</v>
      </c>
    </row>
    <row r="6966" spans="2:3" x14ac:dyDescent="0.2">
      <c r="B6966" s="7">
        <v>2.3827905336497701E-6</v>
      </c>
      <c r="C6966" s="7">
        <v>0</v>
      </c>
    </row>
    <row r="6967" spans="2:3" x14ac:dyDescent="0.2">
      <c r="B6967" s="7">
        <v>0</v>
      </c>
      <c r="C6967" s="7">
        <v>2.66435907362285E-4</v>
      </c>
    </row>
    <row r="6968" spans="2:3" x14ac:dyDescent="0.2">
      <c r="B6968" s="7">
        <v>5.4804182273944703E-5</v>
      </c>
      <c r="C6968" s="7">
        <v>0</v>
      </c>
    </row>
    <row r="6969" spans="2:3" x14ac:dyDescent="0.2">
      <c r="B6969" s="7">
        <v>9.5311621345990704E-6</v>
      </c>
      <c r="C6969" s="7">
        <v>0</v>
      </c>
    </row>
    <row r="6970" spans="2:3" x14ac:dyDescent="0.2">
      <c r="B6970" s="7">
        <v>0</v>
      </c>
      <c r="C6970" s="7">
        <v>3.6435679639286797E-5</v>
      </c>
    </row>
    <row r="6971" spans="2:3" x14ac:dyDescent="0.2">
      <c r="B6971" s="7">
        <v>0</v>
      </c>
      <c r="C6971" s="7">
        <v>2.2772299774554202E-6</v>
      </c>
    </row>
    <row r="6972" spans="2:3" x14ac:dyDescent="0.2">
      <c r="B6972" s="7">
        <v>3.0976276937446997E-5</v>
      </c>
      <c r="C6972" s="7">
        <v>0</v>
      </c>
    </row>
    <row r="6973" spans="2:3" x14ac:dyDescent="0.2">
      <c r="B6973" s="7">
        <v>0</v>
      </c>
      <c r="C6973" s="7">
        <v>4.3267369571653002E-5</v>
      </c>
    </row>
    <row r="6974" spans="2:3" x14ac:dyDescent="0.2">
      <c r="B6974" s="7">
        <v>0</v>
      </c>
      <c r="C6974" s="7">
        <v>2.2772299774554202E-6</v>
      </c>
    </row>
    <row r="6975" spans="2:3" x14ac:dyDescent="0.2">
      <c r="B6975" s="7">
        <v>4.7655810672995403E-6</v>
      </c>
      <c r="C6975" s="7">
        <v>0</v>
      </c>
    </row>
    <row r="6976" spans="2:3" x14ac:dyDescent="0.2">
      <c r="B6976" s="7">
        <v>1.0007720241329E-4</v>
      </c>
      <c r="C6976" s="7">
        <v>0</v>
      </c>
    </row>
    <row r="6977" spans="2:3" x14ac:dyDescent="0.2">
      <c r="B6977" s="7">
        <v>5.7186972807594399E-5</v>
      </c>
      <c r="C6977" s="7">
        <v>0</v>
      </c>
    </row>
    <row r="6978" spans="2:3" x14ac:dyDescent="0.2">
      <c r="B6978" s="7">
        <v>4.5749578246075503E-4</v>
      </c>
      <c r="C6978" s="7">
        <v>3.1653496686630402E-4</v>
      </c>
    </row>
    <row r="6979" spans="2:3" x14ac:dyDescent="0.2">
      <c r="B6979" s="7">
        <v>3.5741858004746497E-5</v>
      </c>
      <c r="C6979" s="7">
        <v>0</v>
      </c>
    </row>
    <row r="6980" spans="2:3" x14ac:dyDescent="0.2">
      <c r="B6980" s="7">
        <v>0</v>
      </c>
      <c r="C6980" s="7">
        <v>6.8316899323662701E-5</v>
      </c>
    </row>
    <row r="6981" spans="2:3" x14ac:dyDescent="0.2">
      <c r="B6981" s="7">
        <v>9.8409249039735401E-4</v>
      </c>
      <c r="C6981" s="7">
        <v>1.63277389383554E-3</v>
      </c>
    </row>
    <row r="6982" spans="2:3" x14ac:dyDescent="0.2">
      <c r="B6982" s="7">
        <v>1.09608364547889E-4</v>
      </c>
      <c r="C6982" s="7">
        <v>2.9603989706920501E-5</v>
      </c>
    </row>
    <row r="6983" spans="2:3" x14ac:dyDescent="0.2">
      <c r="B6983" s="7">
        <v>5.5995577540769498E-4</v>
      </c>
      <c r="C6983" s="7">
        <v>3.73465716302689E-4</v>
      </c>
    </row>
    <row r="6984" spans="2:3" x14ac:dyDescent="0.2">
      <c r="B6984" s="7">
        <v>5.9569763341244203E-5</v>
      </c>
      <c r="C6984" s="7">
        <v>0</v>
      </c>
    </row>
    <row r="6985" spans="2:3" x14ac:dyDescent="0.2">
      <c r="B6985" s="7">
        <v>0</v>
      </c>
      <c r="C6985" s="7">
        <v>2.0495069797098801E-5</v>
      </c>
    </row>
    <row r="6986" spans="2:3" x14ac:dyDescent="0.2">
      <c r="B6986" s="7">
        <v>0</v>
      </c>
      <c r="C6986" s="7">
        <v>7.9703049210939799E-5</v>
      </c>
    </row>
    <row r="6987" spans="2:3" x14ac:dyDescent="0.2">
      <c r="B6987" s="7">
        <v>2.3827905336497701E-6</v>
      </c>
      <c r="C6987" s="7">
        <v>0</v>
      </c>
    </row>
    <row r="6988" spans="2:3" x14ac:dyDescent="0.2">
      <c r="B6988" s="7">
        <v>5.7186972807594399E-5</v>
      </c>
      <c r="C6988" s="7">
        <v>0</v>
      </c>
    </row>
    <row r="6989" spans="2:3" x14ac:dyDescent="0.2">
      <c r="B6989" s="7">
        <v>0</v>
      </c>
      <c r="C6989" s="7">
        <v>8.8811969120761506E-5</v>
      </c>
    </row>
    <row r="6990" spans="2:3" x14ac:dyDescent="0.2">
      <c r="B6990" s="7">
        <v>8.8163249745041396E-5</v>
      </c>
      <c r="C6990" s="7">
        <v>0</v>
      </c>
    </row>
    <row r="6991" spans="2:3" x14ac:dyDescent="0.2">
      <c r="B6991" s="7">
        <v>0</v>
      </c>
      <c r="C6991" s="7">
        <v>3.6435679639286797E-5</v>
      </c>
    </row>
    <row r="6992" spans="2:3" x14ac:dyDescent="0.2">
      <c r="B6992" s="7">
        <v>0</v>
      </c>
      <c r="C6992" s="7">
        <v>5.2376289481474702E-5</v>
      </c>
    </row>
    <row r="6993" spans="2:3" x14ac:dyDescent="0.2">
      <c r="B6993" s="7">
        <v>0</v>
      </c>
      <c r="C6993" s="7">
        <v>4.3267369571653002E-5</v>
      </c>
    </row>
    <row r="6994" spans="2:3" x14ac:dyDescent="0.2">
      <c r="B6994" s="7">
        <v>1.73943708956433E-4</v>
      </c>
      <c r="C6994" s="7">
        <v>0</v>
      </c>
    </row>
    <row r="6995" spans="2:3" x14ac:dyDescent="0.2">
      <c r="B6995" s="7">
        <v>0</v>
      </c>
      <c r="C6995" s="7">
        <v>4.0990139594197603E-5</v>
      </c>
    </row>
    <row r="6996" spans="2:3" x14ac:dyDescent="0.2">
      <c r="B6996" s="7">
        <v>4.7655810672995403E-6</v>
      </c>
      <c r="C6996" s="7">
        <v>0</v>
      </c>
    </row>
    <row r="6997" spans="2:3" x14ac:dyDescent="0.2">
      <c r="B6997" s="7">
        <v>6.1952553874893994E-5</v>
      </c>
      <c r="C6997" s="7">
        <v>0</v>
      </c>
    </row>
    <row r="6998" spans="2:3" x14ac:dyDescent="0.2">
      <c r="B6998" s="7">
        <v>5.2421391740294898E-5</v>
      </c>
      <c r="C6998" s="7">
        <v>0</v>
      </c>
    </row>
    <row r="6999" spans="2:3" x14ac:dyDescent="0.2">
      <c r="B6999" s="7">
        <v>2.3827905336497701E-6</v>
      </c>
      <c r="C6999" s="7">
        <v>0</v>
      </c>
    </row>
    <row r="7000" spans="2:3" x14ac:dyDescent="0.2">
      <c r="B7000" s="7">
        <v>5.9569763341244203E-5</v>
      </c>
      <c r="C7000" s="7">
        <v>0</v>
      </c>
    </row>
    <row r="7001" spans="2:3" x14ac:dyDescent="0.2">
      <c r="B7001" s="7">
        <v>0</v>
      </c>
      <c r="C7001" s="7">
        <v>2.9603989706920501E-5</v>
      </c>
    </row>
    <row r="7002" spans="2:3" x14ac:dyDescent="0.2">
      <c r="B7002" s="7">
        <v>4.05074390720461E-5</v>
      </c>
      <c r="C7002" s="7">
        <v>0</v>
      </c>
    </row>
    <row r="7003" spans="2:3" x14ac:dyDescent="0.2">
      <c r="B7003" s="7">
        <v>2.3827905336497701E-6</v>
      </c>
      <c r="C7003" s="7">
        <v>0</v>
      </c>
    </row>
    <row r="7004" spans="2:3" x14ac:dyDescent="0.2">
      <c r="B7004" s="7">
        <v>3.5980137058111498E-4</v>
      </c>
      <c r="C7004" s="7">
        <v>1.6623778835424599E-4</v>
      </c>
    </row>
    <row r="7005" spans="2:3" x14ac:dyDescent="0.2">
      <c r="B7005" s="7">
        <v>0</v>
      </c>
      <c r="C7005" s="7">
        <v>3.8712909616742197E-5</v>
      </c>
    </row>
    <row r="7006" spans="2:3" x14ac:dyDescent="0.2">
      <c r="B7006" s="7">
        <v>8.8163249745041396E-5</v>
      </c>
      <c r="C7006" s="7">
        <v>1.79901168218978E-4</v>
      </c>
    </row>
    <row r="7007" spans="2:3" x14ac:dyDescent="0.2">
      <c r="B7007" s="7">
        <v>4.2890229605695802E-5</v>
      </c>
      <c r="C7007" s="7">
        <v>0</v>
      </c>
    </row>
    <row r="7008" spans="2:3" x14ac:dyDescent="0.2">
      <c r="B7008" s="7">
        <v>2.3827905336497701E-6</v>
      </c>
      <c r="C7008" s="7">
        <v>0</v>
      </c>
    </row>
    <row r="7009" spans="2:3" x14ac:dyDescent="0.2">
      <c r="B7009" s="7">
        <v>1.3105347935073701E-4</v>
      </c>
      <c r="C7009" s="7">
        <v>0</v>
      </c>
    </row>
    <row r="7010" spans="2:3" x14ac:dyDescent="0.2">
      <c r="B7010" s="7">
        <v>0</v>
      </c>
      <c r="C7010" s="7">
        <v>2.2772299774554202E-6</v>
      </c>
    </row>
    <row r="7011" spans="2:3" x14ac:dyDescent="0.2">
      <c r="B7011" s="7">
        <v>0</v>
      </c>
      <c r="C7011" s="7">
        <v>4.0990139594197603E-5</v>
      </c>
    </row>
    <row r="7012" spans="2:3" x14ac:dyDescent="0.2">
      <c r="B7012" s="7">
        <v>2.6210695870147402E-5</v>
      </c>
      <c r="C7012" s="7">
        <v>0</v>
      </c>
    </row>
    <row r="7013" spans="2:3" x14ac:dyDescent="0.2">
      <c r="B7013" s="7">
        <v>3.5741858004746497E-5</v>
      </c>
      <c r="C7013" s="7">
        <v>0</v>
      </c>
    </row>
    <row r="7014" spans="2:3" x14ac:dyDescent="0.2">
      <c r="B7014" s="7">
        <v>4.05074390720461E-5</v>
      </c>
      <c r="C7014" s="7">
        <v>2.3455468767790899E-4</v>
      </c>
    </row>
    <row r="7015" spans="2:3" x14ac:dyDescent="0.2">
      <c r="B7015" s="7">
        <v>8.8163249745041396E-5</v>
      </c>
      <c r="C7015" s="7">
        <v>0</v>
      </c>
    </row>
    <row r="7016" spans="2:3" x14ac:dyDescent="0.2">
      <c r="B7016" s="7">
        <v>3.0976276937446997E-5</v>
      </c>
      <c r="C7016" s="7">
        <v>8.4257509165850707E-5</v>
      </c>
    </row>
    <row r="7017" spans="2:3" x14ac:dyDescent="0.2">
      <c r="B7017" s="7">
        <v>7.3866506543142799E-5</v>
      </c>
      <c r="C7017" s="7">
        <v>0</v>
      </c>
    </row>
    <row r="7018" spans="2:3" x14ac:dyDescent="0.2">
      <c r="B7018" s="7">
        <v>0</v>
      </c>
      <c r="C7018" s="7">
        <v>7.0594129301118093E-5</v>
      </c>
    </row>
    <row r="7019" spans="2:3" x14ac:dyDescent="0.2">
      <c r="B7019" s="7">
        <v>1.3105347935073701E-4</v>
      </c>
      <c r="C7019" s="7">
        <v>2.7099036731719498E-4</v>
      </c>
    </row>
    <row r="7020" spans="2:3" x14ac:dyDescent="0.2">
      <c r="B7020" s="7">
        <v>3.7886369485031298E-4</v>
      </c>
      <c r="C7020" s="7">
        <v>4.8049552524309403E-4</v>
      </c>
    </row>
    <row r="7021" spans="2:3" x14ac:dyDescent="0.2">
      <c r="B7021" s="7">
        <v>3.5741858004746497E-5</v>
      </c>
      <c r="C7021" s="7">
        <v>0</v>
      </c>
    </row>
    <row r="7022" spans="2:3" x14ac:dyDescent="0.2">
      <c r="B7022" s="7">
        <v>3.5741858004746497E-5</v>
      </c>
      <c r="C7022" s="7">
        <v>3.6435679639286797E-5</v>
      </c>
    </row>
    <row r="7023" spans="2:3" x14ac:dyDescent="0.2">
      <c r="B7023" s="7">
        <v>3.0976276937446997E-5</v>
      </c>
      <c r="C7023" s="7">
        <v>0</v>
      </c>
    </row>
    <row r="7024" spans="2:3" x14ac:dyDescent="0.2">
      <c r="B7024" s="7">
        <v>2.3827905336497701E-6</v>
      </c>
      <c r="C7024" s="7">
        <v>0</v>
      </c>
    </row>
    <row r="7025" spans="2:3" x14ac:dyDescent="0.2">
      <c r="B7025" s="7">
        <v>2.3827905336497701E-6</v>
      </c>
      <c r="C7025" s="7">
        <v>0</v>
      </c>
    </row>
    <row r="7026" spans="2:3" x14ac:dyDescent="0.2">
      <c r="B7026" s="7">
        <v>2.3827905336497699E-5</v>
      </c>
      <c r="C7026" s="7">
        <v>0</v>
      </c>
    </row>
    <row r="7027" spans="2:3" x14ac:dyDescent="0.2">
      <c r="B7027" s="7">
        <v>9.7694411879640505E-5</v>
      </c>
      <c r="C7027" s="7">
        <v>1.3435656866987001E-4</v>
      </c>
    </row>
    <row r="7028" spans="2:3" x14ac:dyDescent="0.2">
      <c r="B7028" s="7">
        <v>0</v>
      </c>
      <c r="C7028" s="7">
        <v>2.2772299774554202E-6</v>
      </c>
    </row>
    <row r="7029" spans="2:3" x14ac:dyDescent="0.2">
      <c r="B7029" s="7">
        <v>0</v>
      </c>
      <c r="C7029" s="7">
        <v>2.9603989706920501E-5</v>
      </c>
    </row>
    <row r="7030" spans="2:3" x14ac:dyDescent="0.2">
      <c r="B7030" s="7">
        <v>0</v>
      </c>
      <c r="C7030" s="7">
        <v>2.2772299774554202E-6</v>
      </c>
    </row>
    <row r="7031" spans="2:3" x14ac:dyDescent="0.2">
      <c r="B7031" s="7">
        <v>6.6718134942193494E-5</v>
      </c>
      <c r="C7031" s="7">
        <v>3.4158449661831398E-5</v>
      </c>
    </row>
    <row r="7032" spans="2:3" x14ac:dyDescent="0.2">
      <c r="B7032" s="7">
        <v>5.00386012066451E-5</v>
      </c>
      <c r="C7032" s="7">
        <v>4.0990139594197603E-5</v>
      </c>
    </row>
    <row r="7033" spans="2:3" x14ac:dyDescent="0.2">
      <c r="B7033" s="7">
        <v>2.3827905336497701E-6</v>
      </c>
      <c r="C7033" s="7">
        <v>0</v>
      </c>
    </row>
    <row r="7034" spans="2:3" x14ac:dyDescent="0.2">
      <c r="B7034" s="7">
        <v>5.4804182273944703E-5</v>
      </c>
      <c r="C7034" s="7">
        <v>0</v>
      </c>
    </row>
    <row r="7035" spans="2:3" x14ac:dyDescent="0.2">
      <c r="B7035" s="7">
        <v>8.3397668677741895E-5</v>
      </c>
      <c r="C7035" s="7">
        <v>0</v>
      </c>
    </row>
    <row r="7036" spans="2:3" x14ac:dyDescent="0.2">
      <c r="B7036" s="7">
        <v>0</v>
      </c>
      <c r="C7036" s="7">
        <v>6.8316899323662702E-6</v>
      </c>
    </row>
    <row r="7037" spans="2:3" x14ac:dyDescent="0.2">
      <c r="B7037" s="7">
        <v>4.1222276232141E-4</v>
      </c>
      <c r="C7037" s="7">
        <v>1.5940609842187999E-5</v>
      </c>
    </row>
    <row r="7038" spans="2:3" x14ac:dyDescent="0.2">
      <c r="B7038" s="7">
        <v>2.3827905336497701E-6</v>
      </c>
      <c r="C7038" s="7">
        <v>0</v>
      </c>
    </row>
    <row r="7039" spans="2:3" x14ac:dyDescent="0.2">
      <c r="B7039" s="7">
        <v>0</v>
      </c>
      <c r="C7039" s="7">
        <v>2.2772299774554202E-6</v>
      </c>
    </row>
    <row r="7040" spans="2:3" x14ac:dyDescent="0.2">
      <c r="B7040" s="7">
        <v>1.1199115508153901E-4</v>
      </c>
      <c r="C7040" s="7">
        <v>0</v>
      </c>
    </row>
    <row r="7041" spans="2:3" x14ac:dyDescent="0.2">
      <c r="B7041" s="7">
        <v>7.1483716009492998E-6</v>
      </c>
      <c r="C7041" s="7">
        <v>0</v>
      </c>
    </row>
    <row r="7042" spans="2:3" x14ac:dyDescent="0.2">
      <c r="B7042" s="7">
        <v>7.6249297076792604E-5</v>
      </c>
      <c r="C7042" s="7">
        <v>0</v>
      </c>
    </row>
    <row r="7043" spans="2:3" x14ac:dyDescent="0.2">
      <c r="B7043" s="7">
        <v>0</v>
      </c>
      <c r="C7043" s="7">
        <v>4.3267369571653002E-5</v>
      </c>
    </row>
    <row r="7044" spans="2:3" x14ac:dyDescent="0.2">
      <c r="B7044" s="7">
        <v>0</v>
      </c>
      <c r="C7044" s="7">
        <v>2.2772299774554202E-6</v>
      </c>
    </row>
    <row r="7045" spans="2:3" x14ac:dyDescent="0.2">
      <c r="B7045" s="7">
        <v>8.5780459211391605E-5</v>
      </c>
      <c r="C7045" s="7">
        <v>0</v>
      </c>
    </row>
    <row r="7046" spans="2:3" x14ac:dyDescent="0.2">
      <c r="B7046" s="7">
        <v>0</v>
      </c>
      <c r="C7046" s="7">
        <v>9.7920889030583198E-5</v>
      </c>
    </row>
    <row r="7047" spans="2:3" x14ac:dyDescent="0.2">
      <c r="B7047" s="7">
        <v>0</v>
      </c>
      <c r="C7047" s="7">
        <v>2.2772299774554202E-6</v>
      </c>
    </row>
    <row r="7048" spans="2:3" x14ac:dyDescent="0.2">
      <c r="B7048" s="7">
        <v>0</v>
      </c>
      <c r="C7048" s="7">
        <v>9.5643659053127805E-5</v>
      </c>
    </row>
    <row r="7049" spans="2:3" x14ac:dyDescent="0.2">
      <c r="B7049" s="7">
        <v>7.3866506543142799E-5</v>
      </c>
      <c r="C7049" s="7">
        <v>3.8712909616742197E-5</v>
      </c>
    </row>
    <row r="7050" spans="2:3" x14ac:dyDescent="0.2">
      <c r="B7050" s="7">
        <v>4.1937113392235902E-4</v>
      </c>
      <c r="C7050" s="7">
        <v>4.7594106528818302E-4</v>
      </c>
    </row>
    <row r="7051" spans="2:3" x14ac:dyDescent="0.2">
      <c r="B7051" s="7">
        <v>0</v>
      </c>
      <c r="C7051" s="7">
        <v>1.16138728850227E-4</v>
      </c>
    </row>
    <row r="7052" spans="2:3" x14ac:dyDescent="0.2">
      <c r="B7052" s="7">
        <v>0</v>
      </c>
      <c r="C7052" s="7">
        <v>6.8316899323662702E-6</v>
      </c>
    </row>
    <row r="7053" spans="2:3" x14ac:dyDescent="0.2">
      <c r="B7053" s="7">
        <v>8.8163249745041396E-5</v>
      </c>
      <c r="C7053" s="7">
        <v>0</v>
      </c>
    </row>
    <row r="7054" spans="2:3" x14ac:dyDescent="0.2">
      <c r="B7054" s="7">
        <v>0</v>
      </c>
      <c r="C7054" s="7">
        <v>1.36633798647325E-5</v>
      </c>
    </row>
    <row r="7055" spans="2:3" x14ac:dyDescent="0.2">
      <c r="B7055" s="7">
        <v>7.86320876104423E-5</v>
      </c>
      <c r="C7055" s="7">
        <v>0</v>
      </c>
    </row>
    <row r="7056" spans="2:3" x14ac:dyDescent="0.2">
      <c r="B7056" s="7">
        <v>1.5964696575453401E-4</v>
      </c>
      <c r="C7056" s="7">
        <v>0</v>
      </c>
    </row>
    <row r="7057" spans="2:3" x14ac:dyDescent="0.2">
      <c r="B7057" s="7">
        <v>3.8124648538396302E-5</v>
      </c>
      <c r="C7057" s="7">
        <v>0</v>
      </c>
    </row>
    <row r="7058" spans="2:3" x14ac:dyDescent="0.2">
      <c r="B7058" s="7">
        <v>0</v>
      </c>
      <c r="C7058" s="7">
        <v>3.1881219684375897E-5</v>
      </c>
    </row>
    <row r="7059" spans="2:3" x14ac:dyDescent="0.2">
      <c r="B7059" s="7">
        <v>0</v>
      </c>
      <c r="C7059" s="7">
        <v>2.2772299774554202E-6</v>
      </c>
    </row>
    <row r="7060" spans="2:3" x14ac:dyDescent="0.2">
      <c r="B7060" s="7">
        <v>2.3827905336497701E-6</v>
      </c>
      <c r="C7060" s="7">
        <v>0</v>
      </c>
    </row>
    <row r="7061" spans="2:3" x14ac:dyDescent="0.2">
      <c r="B7061" s="7">
        <v>2.1445114802847901E-5</v>
      </c>
      <c r="C7061" s="7">
        <v>1.54851638466969E-4</v>
      </c>
    </row>
    <row r="7062" spans="2:3" x14ac:dyDescent="0.2">
      <c r="B7062" s="7">
        <v>5.2421391740294898E-5</v>
      </c>
      <c r="C7062" s="7">
        <v>0</v>
      </c>
    </row>
    <row r="7063" spans="2:3" x14ac:dyDescent="0.2">
      <c r="B7063" s="7">
        <v>1.0245999294694001E-4</v>
      </c>
      <c r="C7063" s="7">
        <v>0</v>
      </c>
    </row>
    <row r="7064" spans="2:3" x14ac:dyDescent="0.2">
      <c r="B7064" s="7">
        <v>4.05074390720461E-5</v>
      </c>
      <c r="C7064" s="7">
        <v>0</v>
      </c>
    </row>
    <row r="7065" spans="2:3" x14ac:dyDescent="0.2">
      <c r="B7065" s="7">
        <v>0</v>
      </c>
      <c r="C7065" s="7">
        <v>2.2772299774554202E-6</v>
      </c>
    </row>
    <row r="7066" spans="2:3" x14ac:dyDescent="0.2">
      <c r="B7066" s="7">
        <v>0</v>
      </c>
      <c r="C7066" s="7">
        <v>4.7821829526563903E-5</v>
      </c>
    </row>
    <row r="7067" spans="2:3" x14ac:dyDescent="0.2">
      <c r="B7067" s="7">
        <v>1.42967432018986E-5</v>
      </c>
      <c r="C7067" s="7">
        <v>0</v>
      </c>
    </row>
    <row r="7068" spans="2:3" x14ac:dyDescent="0.2">
      <c r="B7068" s="7">
        <v>3.6397125401500197E-2</v>
      </c>
      <c r="C7068" s="7">
        <v>3.9878851365199398E-2</v>
      </c>
    </row>
    <row r="7069" spans="2:3" x14ac:dyDescent="0.2">
      <c r="B7069" s="7">
        <v>0</v>
      </c>
      <c r="C7069" s="7">
        <v>2.2772299774554202E-6</v>
      </c>
    </row>
    <row r="7070" spans="2:3" x14ac:dyDescent="0.2">
      <c r="B7070" s="7">
        <v>0</v>
      </c>
      <c r="C7070" s="7">
        <v>5.0099059504019302E-5</v>
      </c>
    </row>
    <row r="7071" spans="2:3" x14ac:dyDescent="0.2">
      <c r="B7071" s="7">
        <v>1.6679533735548401E-5</v>
      </c>
      <c r="C7071" s="7">
        <v>0</v>
      </c>
    </row>
    <row r="7072" spans="2:3" x14ac:dyDescent="0.2">
      <c r="B7072" s="7">
        <v>0</v>
      </c>
      <c r="C7072" s="7">
        <v>2.2772299774554202E-6</v>
      </c>
    </row>
    <row r="7073" spans="2:3" x14ac:dyDescent="0.2">
      <c r="B7073" s="7">
        <v>2.3827905336497701E-6</v>
      </c>
      <c r="C7073" s="7">
        <v>0</v>
      </c>
    </row>
    <row r="7074" spans="2:3" x14ac:dyDescent="0.2">
      <c r="B7074" s="7">
        <v>5.9569763341244203E-5</v>
      </c>
      <c r="C7074" s="7">
        <v>4.0990139594197603E-5</v>
      </c>
    </row>
    <row r="7075" spans="2:3" x14ac:dyDescent="0.2">
      <c r="B7075" s="7">
        <v>0</v>
      </c>
      <c r="C7075" s="7">
        <v>2.2772299774554201E-5</v>
      </c>
    </row>
    <row r="7076" spans="2:3" x14ac:dyDescent="0.2">
      <c r="B7076" s="7">
        <v>0</v>
      </c>
      <c r="C7076" s="7">
        <v>4.5544599549108497E-6</v>
      </c>
    </row>
    <row r="7077" spans="2:3" x14ac:dyDescent="0.2">
      <c r="B7077" s="7">
        <v>2.6210695870147402E-5</v>
      </c>
      <c r="C7077" s="7">
        <v>0</v>
      </c>
    </row>
    <row r="7078" spans="2:3" x14ac:dyDescent="0.2">
      <c r="B7078" s="7">
        <v>2.3827905336497701E-6</v>
      </c>
      <c r="C7078" s="7">
        <v>0</v>
      </c>
    </row>
    <row r="7079" spans="2:3" x14ac:dyDescent="0.2">
      <c r="B7079" s="7">
        <v>2.3827905336497701E-6</v>
      </c>
      <c r="C7079" s="7">
        <v>0</v>
      </c>
    </row>
    <row r="7080" spans="2:3" x14ac:dyDescent="0.2">
      <c r="B7080" s="7">
        <v>3.8124648538396302E-5</v>
      </c>
      <c r="C7080" s="7">
        <v>5.2376289481474702E-5</v>
      </c>
    </row>
    <row r="7081" spans="2:3" x14ac:dyDescent="0.2">
      <c r="B7081" s="7">
        <v>2.3827905336497701E-6</v>
      </c>
      <c r="C7081" s="7">
        <v>0</v>
      </c>
    </row>
    <row r="7082" spans="2:3" x14ac:dyDescent="0.2">
      <c r="B7082" s="7">
        <v>4.52730201393456E-5</v>
      </c>
      <c r="C7082" s="7">
        <v>0</v>
      </c>
    </row>
    <row r="7083" spans="2:3" x14ac:dyDescent="0.2">
      <c r="B7083" s="7">
        <v>4.52730201393456E-5</v>
      </c>
      <c r="C7083" s="7">
        <v>0</v>
      </c>
    </row>
    <row r="7084" spans="2:3" x14ac:dyDescent="0.2">
      <c r="B7084" s="7">
        <v>0</v>
      </c>
      <c r="C7084" s="7">
        <v>8.6534739143306099E-5</v>
      </c>
    </row>
    <row r="7085" spans="2:3" x14ac:dyDescent="0.2">
      <c r="B7085" s="7">
        <v>0</v>
      </c>
      <c r="C7085" s="7">
        <v>4.5544599549108497E-6</v>
      </c>
    </row>
    <row r="7086" spans="2:3" x14ac:dyDescent="0.2">
      <c r="B7086" s="7">
        <v>1.6679533735548401E-5</v>
      </c>
      <c r="C7086" s="7">
        <v>0</v>
      </c>
    </row>
    <row r="7087" spans="2:3" x14ac:dyDescent="0.2">
      <c r="B7087" s="7">
        <v>0</v>
      </c>
      <c r="C7087" s="7">
        <v>1.8217839819643399E-5</v>
      </c>
    </row>
    <row r="7088" spans="2:3" x14ac:dyDescent="0.2">
      <c r="B7088" s="7">
        <v>0</v>
      </c>
      <c r="C7088" s="7">
        <v>1.4801994853460299E-4</v>
      </c>
    </row>
    <row r="7089" spans="2:3" x14ac:dyDescent="0.2">
      <c r="B7089" s="7">
        <v>9.05460402786912E-5</v>
      </c>
      <c r="C7089" s="7">
        <v>0</v>
      </c>
    </row>
    <row r="7090" spans="2:3" x14ac:dyDescent="0.2">
      <c r="B7090" s="7">
        <v>2.3827905336497699E-5</v>
      </c>
      <c r="C7090" s="7">
        <v>0</v>
      </c>
    </row>
    <row r="7091" spans="2:3" x14ac:dyDescent="0.2">
      <c r="B7091" s="7">
        <v>6.6718134942193494E-5</v>
      </c>
      <c r="C7091" s="7">
        <v>0</v>
      </c>
    </row>
    <row r="7092" spans="2:3" x14ac:dyDescent="0.2">
      <c r="B7092" s="7">
        <v>3.8124648538396302E-5</v>
      </c>
      <c r="C7092" s="7">
        <v>0</v>
      </c>
    </row>
    <row r="7093" spans="2:3" x14ac:dyDescent="0.2">
      <c r="B7093" s="7">
        <v>7.6249297076792604E-5</v>
      </c>
      <c r="C7093" s="7">
        <v>0</v>
      </c>
    </row>
    <row r="7094" spans="2:3" x14ac:dyDescent="0.2">
      <c r="B7094" s="7">
        <v>0</v>
      </c>
      <c r="C7094" s="7">
        <v>2.9603989706920501E-5</v>
      </c>
    </row>
    <row r="7095" spans="2:3" x14ac:dyDescent="0.2">
      <c r="B7095" s="7">
        <v>7.86320876104423E-5</v>
      </c>
      <c r="C7095" s="7">
        <v>0</v>
      </c>
    </row>
    <row r="7096" spans="2:3" x14ac:dyDescent="0.2">
      <c r="B7096" s="7">
        <v>3.8124648538396302E-5</v>
      </c>
      <c r="C7096" s="7">
        <v>1.890100881288E-4</v>
      </c>
    </row>
    <row r="7097" spans="2:3" x14ac:dyDescent="0.2">
      <c r="B7097" s="7">
        <v>1.42967432018986E-5</v>
      </c>
      <c r="C7097" s="7">
        <v>3.1425773688884798E-4</v>
      </c>
    </row>
    <row r="7098" spans="2:3" x14ac:dyDescent="0.2">
      <c r="B7098" s="7">
        <v>3.0976276937446997E-5</v>
      </c>
      <c r="C7098" s="7">
        <v>4.7821829526563903E-5</v>
      </c>
    </row>
    <row r="7099" spans="2:3" x14ac:dyDescent="0.2">
      <c r="B7099" s="7">
        <v>0</v>
      </c>
      <c r="C7099" s="7">
        <v>4.5544599549108497E-6</v>
      </c>
    </row>
    <row r="7100" spans="2:3" x14ac:dyDescent="0.2">
      <c r="B7100" s="7">
        <v>3.8124648538396302E-5</v>
      </c>
      <c r="C7100" s="7">
        <v>0</v>
      </c>
    </row>
    <row r="7101" spans="2:3" x14ac:dyDescent="0.2">
      <c r="B7101" s="7">
        <v>0</v>
      </c>
      <c r="C7101" s="7">
        <v>1.54851638466969E-4</v>
      </c>
    </row>
    <row r="7102" spans="2:3" x14ac:dyDescent="0.2">
      <c r="B7102" s="7">
        <v>0</v>
      </c>
      <c r="C7102" s="7">
        <v>1.2980210871495901E-4</v>
      </c>
    </row>
    <row r="7103" spans="2:3" x14ac:dyDescent="0.2">
      <c r="B7103" s="7">
        <v>2.8593486403797199E-5</v>
      </c>
      <c r="C7103" s="7">
        <v>0</v>
      </c>
    </row>
    <row r="7104" spans="2:3" x14ac:dyDescent="0.2">
      <c r="B7104" s="7">
        <v>2.3827905336497701E-6</v>
      </c>
      <c r="C7104" s="7">
        <v>0</v>
      </c>
    </row>
    <row r="7105" spans="2:3" x14ac:dyDescent="0.2">
      <c r="B7105" s="7">
        <v>0</v>
      </c>
      <c r="C7105" s="7">
        <v>3.6435679639286797E-5</v>
      </c>
    </row>
    <row r="7106" spans="2:3" x14ac:dyDescent="0.2">
      <c r="B7106" s="7">
        <v>2.3827905336497701E-6</v>
      </c>
      <c r="C7106" s="7">
        <v>0</v>
      </c>
    </row>
    <row r="7107" spans="2:3" x14ac:dyDescent="0.2">
      <c r="B7107" s="7">
        <v>2.3827905336497701E-6</v>
      </c>
      <c r="C7107" s="7">
        <v>0</v>
      </c>
    </row>
    <row r="7108" spans="2:3" x14ac:dyDescent="0.2">
      <c r="B7108" s="7">
        <v>1.6679533735548401E-5</v>
      </c>
      <c r="C7108" s="7">
        <v>0</v>
      </c>
    </row>
    <row r="7109" spans="2:3" x14ac:dyDescent="0.2">
      <c r="B7109" s="7">
        <v>0</v>
      </c>
      <c r="C7109" s="7">
        <v>2.5049529752009699E-5</v>
      </c>
    </row>
    <row r="7110" spans="2:3" x14ac:dyDescent="0.2">
      <c r="B7110" s="7">
        <v>0</v>
      </c>
      <c r="C7110" s="7">
        <v>2.2772299774554202E-6</v>
      </c>
    </row>
    <row r="7111" spans="2:3" x14ac:dyDescent="0.2">
      <c r="B7111" s="7">
        <v>0</v>
      </c>
      <c r="C7111" s="7">
        <v>2.2772299774554202E-6</v>
      </c>
    </row>
    <row r="7112" spans="2:3" x14ac:dyDescent="0.2">
      <c r="B7112" s="7">
        <v>0</v>
      </c>
      <c r="C7112" s="7">
        <v>2.2772299774554202E-6</v>
      </c>
    </row>
    <row r="7113" spans="2:3" x14ac:dyDescent="0.2">
      <c r="B7113" s="7">
        <v>3.3359067471096801E-5</v>
      </c>
      <c r="C7113" s="7">
        <v>0</v>
      </c>
    </row>
    <row r="7114" spans="2:3" x14ac:dyDescent="0.2">
      <c r="B7114" s="7">
        <v>1.9014668458525101E-3</v>
      </c>
      <c r="C7114" s="7">
        <v>1.6145560540159001E-3</v>
      </c>
    </row>
    <row r="7115" spans="2:3" x14ac:dyDescent="0.2">
      <c r="B7115" s="7">
        <v>4.05074390720461E-5</v>
      </c>
      <c r="C7115" s="7">
        <v>0</v>
      </c>
    </row>
    <row r="7116" spans="2:3" x14ac:dyDescent="0.2">
      <c r="B7116" s="7">
        <v>2.3827905336497701E-6</v>
      </c>
      <c r="C7116" s="7">
        <v>0</v>
      </c>
    </row>
    <row r="7117" spans="2:3" x14ac:dyDescent="0.2">
      <c r="B7117" s="7">
        <v>0</v>
      </c>
      <c r="C7117" s="7">
        <v>2.2772299774554202E-6</v>
      </c>
    </row>
    <row r="7118" spans="2:3" x14ac:dyDescent="0.2">
      <c r="B7118" s="7">
        <v>0</v>
      </c>
      <c r="C7118" s="7">
        <v>4.5544599549108503E-5</v>
      </c>
    </row>
    <row r="7119" spans="2:3" x14ac:dyDescent="0.2">
      <c r="B7119" s="7">
        <v>0</v>
      </c>
      <c r="C7119" s="7">
        <v>4.5544599549108503E-5</v>
      </c>
    </row>
    <row r="7120" spans="2:3" x14ac:dyDescent="0.2">
      <c r="B7120" s="7">
        <v>7.1483716009492998E-6</v>
      </c>
      <c r="C7120" s="7">
        <v>0</v>
      </c>
    </row>
    <row r="7121" spans="2:3" x14ac:dyDescent="0.2">
      <c r="B7121" s="7">
        <v>1.3343626988438699E-4</v>
      </c>
      <c r="C7121" s="7">
        <v>0</v>
      </c>
    </row>
    <row r="7122" spans="2:3" x14ac:dyDescent="0.2">
      <c r="B7122" s="7">
        <v>4.2890229605695802E-5</v>
      </c>
      <c r="C7122" s="7">
        <v>0</v>
      </c>
    </row>
    <row r="7123" spans="2:3" x14ac:dyDescent="0.2">
      <c r="B7123" s="7">
        <v>2.8593486403797199E-5</v>
      </c>
      <c r="C7123" s="7">
        <v>0</v>
      </c>
    </row>
    <row r="7124" spans="2:3" x14ac:dyDescent="0.2">
      <c r="B7124" s="7">
        <v>0</v>
      </c>
      <c r="C7124" s="7">
        <v>7.9703049210939799E-5</v>
      </c>
    </row>
    <row r="7125" spans="2:3" x14ac:dyDescent="0.2">
      <c r="B7125" s="7">
        <v>2.3827905336497701E-6</v>
      </c>
      <c r="C7125" s="7">
        <v>0</v>
      </c>
    </row>
    <row r="7126" spans="2:3" x14ac:dyDescent="0.2">
      <c r="B7126" s="7">
        <v>2.6210695870147402E-5</v>
      </c>
      <c r="C7126" s="7">
        <v>3.1881219684375897E-5</v>
      </c>
    </row>
    <row r="7127" spans="2:3" x14ac:dyDescent="0.2">
      <c r="B7127" s="7">
        <v>0</v>
      </c>
      <c r="C7127" s="7">
        <v>1.8217839819643399E-5</v>
      </c>
    </row>
    <row r="7128" spans="2:3" x14ac:dyDescent="0.2">
      <c r="B7128" s="7">
        <v>7.6249297076792604E-5</v>
      </c>
      <c r="C7128" s="7">
        <v>0</v>
      </c>
    </row>
    <row r="7129" spans="2:3" x14ac:dyDescent="0.2">
      <c r="B7129" s="7">
        <v>5.9569763341244203E-5</v>
      </c>
      <c r="C7129" s="7">
        <v>0</v>
      </c>
    </row>
    <row r="7130" spans="2:3" x14ac:dyDescent="0.2">
      <c r="B7130" s="7">
        <v>0</v>
      </c>
      <c r="C7130" s="7">
        <v>2.2772299774554202E-6</v>
      </c>
    </row>
    <row r="7131" spans="2:3" x14ac:dyDescent="0.2">
      <c r="B7131" s="7">
        <v>7.0530599796033095E-4</v>
      </c>
      <c r="C7131" s="7">
        <v>4.2356477580670899E-4</v>
      </c>
    </row>
    <row r="7132" spans="2:3" x14ac:dyDescent="0.2">
      <c r="B7132" s="7">
        <v>6.4335344408543703E-5</v>
      </c>
      <c r="C7132" s="7">
        <v>0</v>
      </c>
    </row>
    <row r="7133" spans="2:3" x14ac:dyDescent="0.2">
      <c r="B7133" s="7">
        <v>3.5741858004746497E-5</v>
      </c>
      <c r="C7133" s="7">
        <v>0</v>
      </c>
    </row>
    <row r="7134" spans="2:3" x14ac:dyDescent="0.2">
      <c r="B7134" s="7">
        <v>1.89431847425157E-3</v>
      </c>
      <c r="C7134" s="7">
        <v>1.05435747956186E-3</v>
      </c>
    </row>
    <row r="7135" spans="2:3" x14ac:dyDescent="0.2">
      <c r="B7135" s="7">
        <v>0</v>
      </c>
      <c r="C7135" s="7">
        <v>2.9603989706920501E-5</v>
      </c>
    </row>
    <row r="7136" spans="2:3" x14ac:dyDescent="0.2">
      <c r="B7136" s="7">
        <v>5.4804182273944703E-5</v>
      </c>
      <c r="C7136" s="7">
        <v>2.66435907362285E-4</v>
      </c>
    </row>
    <row r="7137" spans="2:3" x14ac:dyDescent="0.2">
      <c r="B7137" s="7">
        <v>2.3827905336497701E-6</v>
      </c>
      <c r="C7137" s="7">
        <v>0</v>
      </c>
    </row>
    <row r="7138" spans="2:3" x14ac:dyDescent="0.2">
      <c r="B7138" s="7">
        <v>2.6210695870147402E-5</v>
      </c>
      <c r="C7138" s="7">
        <v>0</v>
      </c>
    </row>
    <row r="7139" spans="2:3" x14ac:dyDescent="0.2">
      <c r="B7139" s="7">
        <v>2.3827905336497701E-6</v>
      </c>
      <c r="C7139" s="7">
        <v>0</v>
      </c>
    </row>
    <row r="7140" spans="2:3" x14ac:dyDescent="0.2">
      <c r="B7140" s="7">
        <v>0</v>
      </c>
      <c r="C7140" s="7">
        <v>4.0990139594197603E-5</v>
      </c>
    </row>
    <row r="7141" spans="2:3" x14ac:dyDescent="0.2">
      <c r="B7141" s="7">
        <v>0</v>
      </c>
      <c r="C7141" s="7">
        <v>5.0099059504019302E-5</v>
      </c>
    </row>
    <row r="7142" spans="2:3" x14ac:dyDescent="0.2">
      <c r="B7142" s="7">
        <v>9.53116213459907E-5</v>
      </c>
      <c r="C7142" s="7">
        <v>0</v>
      </c>
    </row>
    <row r="7143" spans="2:3" x14ac:dyDescent="0.2">
      <c r="B7143" s="7">
        <v>4.52730201393456E-5</v>
      </c>
      <c r="C7143" s="7">
        <v>0</v>
      </c>
    </row>
    <row r="7144" spans="2:3" x14ac:dyDescent="0.2">
      <c r="B7144" s="7">
        <v>3.5741858004746497E-5</v>
      </c>
      <c r="C7144" s="7">
        <v>0</v>
      </c>
    </row>
    <row r="7145" spans="2:3" x14ac:dyDescent="0.2">
      <c r="B7145" s="7">
        <v>0</v>
      </c>
      <c r="C7145" s="7">
        <v>2.2772299774554202E-6</v>
      </c>
    </row>
    <row r="7146" spans="2:3" x14ac:dyDescent="0.2">
      <c r="B7146" s="7">
        <v>0</v>
      </c>
      <c r="C7146" s="7">
        <v>4.3267369571653002E-5</v>
      </c>
    </row>
    <row r="7147" spans="2:3" x14ac:dyDescent="0.2">
      <c r="B7147" s="7">
        <v>0</v>
      </c>
      <c r="C7147" s="7">
        <v>3.1881219684375897E-5</v>
      </c>
    </row>
    <row r="7148" spans="2:3" x14ac:dyDescent="0.2">
      <c r="B7148" s="7">
        <v>0</v>
      </c>
      <c r="C7148" s="7">
        <v>1.07029808940405E-4</v>
      </c>
    </row>
    <row r="7149" spans="2:3" x14ac:dyDescent="0.2">
      <c r="B7149" s="7">
        <v>0</v>
      </c>
      <c r="C7149" s="7">
        <v>5.4653519458930203E-5</v>
      </c>
    </row>
    <row r="7150" spans="2:3" x14ac:dyDescent="0.2">
      <c r="B7150" s="7">
        <v>0</v>
      </c>
      <c r="C7150" s="7">
        <v>1.3663379864732499E-4</v>
      </c>
    </row>
    <row r="7151" spans="2:3" x14ac:dyDescent="0.2">
      <c r="B7151" s="7">
        <v>0</v>
      </c>
      <c r="C7151" s="7">
        <v>5.0099059504019302E-5</v>
      </c>
    </row>
    <row r="7152" spans="2:3" x14ac:dyDescent="0.2">
      <c r="B7152" s="7">
        <v>3.8124648538396302E-5</v>
      </c>
      <c r="C7152" s="7">
        <v>0</v>
      </c>
    </row>
    <row r="7153" spans="2:3" x14ac:dyDescent="0.2">
      <c r="B7153" s="7">
        <v>2.3827905336497701E-6</v>
      </c>
      <c r="C7153" s="7">
        <v>0</v>
      </c>
    </row>
    <row r="7154" spans="2:3" x14ac:dyDescent="0.2">
      <c r="B7154" s="7">
        <v>1.0484278348059E-4</v>
      </c>
      <c r="C7154" s="7">
        <v>3.2336665679866998E-4</v>
      </c>
    </row>
    <row r="7155" spans="2:3" x14ac:dyDescent="0.2">
      <c r="B7155" s="7">
        <v>2.3827905336497701E-6</v>
      </c>
      <c r="C7155" s="7">
        <v>0</v>
      </c>
    </row>
    <row r="7156" spans="2:3" x14ac:dyDescent="0.2">
      <c r="B7156" s="7">
        <v>0</v>
      </c>
      <c r="C7156" s="7">
        <v>4.5544599549108497E-6</v>
      </c>
    </row>
    <row r="7157" spans="2:3" x14ac:dyDescent="0.2">
      <c r="B7157" s="7">
        <v>7.1483716009492998E-6</v>
      </c>
      <c r="C7157" s="7">
        <v>0</v>
      </c>
    </row>
    <row r="7158" spans="2:3" x14ac:dyDescent="0.2">
      <c r="B7158" s="7">
        <v>5.4804182273944703E-5</v>
      </c>
      <c r="C7158" s="7">
        <v>1.45742718557147E-4</v>
      </c>
    </row>
    <row r="7159" spans="2:3" x14ac:dyDescent="0.2">
      <c r="B7159" s="7">
        <v>9.5311621345990704E-6</v>
      </c>
      <c r="C7159" s="7">
        <v>0</v>
      </c>
    </row>
    <row r="7160" spans="2:3" x14ac:dyDescent="0.2">
      <c r="B7160" s="7">
        <v>2.1683393856212899E-4</v>
      </c>
      <c r="C7160" s="7">
        <v>4.5316876551362899E-4</v>
      </c>
    </row>
    <row r="7161" spans="2:3" x14ac:dyDescent="0.2">
      <c r="B7161" s="7">
        <v>6.9100925475843299E-5</v>
      </c>
      <c r="C7161" s="7">
        <v>0</v>
      </c>
    </row>
    <row r="7162" spans="2:3" x14ac:dyDescent="0.2">
      <c r="B7162" s="7">
        <v>4.7655810672995403E-6</v>
      </c>
      <c r="C7162" s="7">
        <v>0</v>
      </c>
    </row>
    <row r="7163" spans="2:3" x14ac:dyDescent="0.2">
      <c r="B7163" s="7">
        <v>0</v>
      </c>
      <c r="C7163" s="7">
        <v>9.7920889030583198E-5</v>
      </c>
    </row>
    <row r="7164" spans="2:3" x14ac:dyDescent="0.2">
      <c r="B7164" s="7">
        <v>7.86320876104423E-5</v>
      </c>
      <c r="C7164" s="7">
        <v>0</v>
      </c>
    </row>
    <row r="7165" spans="2:3" x14ac:dyDescent="0.2">
      <c r="B7165" s="7">
        <v>0</v>
      </c>
      <c r="C7165" s="7">
        <v>2.09505157925899E-4</v>
      </c>
    </row>
    <row r="7166" spans="2:3" x14ac:dyDescent="0.2">
      <c r="B7166" s="7">
        <v>4.2890229605695802E-5</v>
      </c>
      <c r="C7166" s="7">
        <v>0</v>
      </c>
    </row>
    <row r="7167" spans="2:3" x14ac:dyDescent="0.2">
      <c r="B7167" s="7">
        <v>3.0976276937446997E-5</v>
      </c>
      <c r="C7167" s="7">
        <v>0</v>
      </c>
    </row>
    <row r="7168" spans="2:3" x14ac:dyDescent="0.2">
      <c r="B7168" s="7">
        <v>2.6210695870147402E-5</v>
      </c>
      <c r="C7168" s="7">
        <v>0</v>
      </c>
    </row>
    <row r="7169" spans="2:3" x14ac:dyDescent="0.2">
      <c r="B7169" s="7">
        <v>0</v>
      </c>
      <c r="C7169" s="7">
        <v>1.79901168218978E-4</v>
      </c>
    </row>
    <row r="7170" spans="2:3" x14ac:dyDescent="0.2">
      <c r="B7170" s="7">
        <v>0</v>
      </c>
      <c r="C7170" s="7">
        <v>2.2772299774554202E-6</v>
      </c>
    </row>
    <row r="7171" spans="2:3" x14ac:dyDescent="0.2">
      <c r="B7171" s="7">
        <v>0</v>
      </c>
      <c r="C7171" s="7">
        <v>3.4158449661831398E-5</v>
      </c>
    </row>
    <row r="7172" spans="2:3" x14ac:dyDescent="0.2">
      <c r="B7172" s="7">
        <v>0</v>
      </c>
      <c r="C7172" s="7">
        <v>2.0495069797098801E-5</v>
      </c>
    </row>
    <row r="7173" spans="2:3" x14ac:dyDescent="0.2">
      <c r="B7173" s="7">
        <v>0</v>
      </c>
      <c r="C7173" s="7">
        <v>1.5940609842187999E-5</v>
      </c>
    </row>
    <row r="7174" spans="2:3" x14ac:dyDescent="0.2">
      <c r="B7174" s="7">
        <v>0</v>
      </c>
      <c r="C7174" s="7">
        <v>9.1089199098216908E-6</v>
      </c>
    </row>
    <row r="7175" spans="2:3" x14ac:dyDescent="0.2">
      <c r="B7175" s="7">
        <v>3.25250907843193E-3</v>
      </c>
      <c r="C7175" s="7">
        <v>3.3771320565663902E-3</v>
      </c>
    </row>
    <row r="7176" spans="2:3" x14ac:dyDescent="0.2">
      <c r="B7176" s="7">
        <v>8.3397668677741895E-5</v>
      </c>
      <c r="C7176" s="7">
        <v>0</v>
      </c>
    </row>
    <row r="7177" spans="2:3" x14ac:dyDescent="0.2">
      <c r="B7177" s="7">
        <v>0</v>
      </c>
      <c r="C7177" s="7">
        <v>7.5148589256029001E-5</v>
      </c>
    </row>
    <row r="7178" spans="2:3" x14ac:dyDescent="0.2">
      <c r="B7178" s="7">
        <v>0</v>
      </c>
      <c r="C7178" s="7">
        <v>5.2376289481474702E-5</v>
      </c>
    </row>
    <row r="7179" spans="2:3" x14ac:dyDescent="0.2">
      <c r="B7179" s="7">
        <v>2.8593486403797199E-5</v>
      </c>
      <c r="C7179" s="7">
        <v>0</v>
      </c>
    </row>
    <row r="7180" spans="2:3" x14ac:dyDescent="0.2">
      <c r="B7180" s="7">
        <v>2.8593486403797199E-5</v>
      </c>
      <c r="C7180" s="7">
        <v>0</v>
      </c>
    </row>
    <row r="7181" spans="2:3" x14ac:dyDescent="0.2">
      <c r="B7181" s="7">
        <v>0</v>
      </c>
      <c r="C7181" s="7">
        <v>1.5940609842187999E-5</v>
      </c>
    </row>
    <row r="7182" spans="2:3" x14ac:dyDescent="0.2">
      <c r="B7182" s="7">
        <v>6.4335344408543703E-5</v>
      </c>
      <c r="C7182" s="7">
        <v>5.0099059504019302E-5</v>
      </c>
    </row>
    <row r="7183" spans="2:3" x14ac:dyDescent="0.2">
      <c r="B7183" s="7">
        <v>0</v>
      </c>
      <c r="C7183" s="7">
        <v>2.2772299774554202E-6</v>
      </c>
    </row>
    <row r="7184" spans="2:3" x14ac:dyDescent="0.2">
      <c r="B7184" s="7">
        <v>4.2890229605695802E-5</v>
      </c>
      <c r="C7184" s="7">
        <v>0</v>
      </c>
    </row>
    <row r="7185" spans="2:3" x14ac:dyDescent="0.2">
      <c r="B7185" s="7">
        <v>1.8109208055738199E-4</v>
      </c>
      <c r="C7185" s="7">
        <v>0</v>
      </c>
    </row>
    <row r="7186" spans="2:3" x14ac:dyDescent="0.2">
      <c r="B7186" s="7">
        <v>7.1483716009492998E-6</v>
      </c>
      <c r="C7186" s="7">
        <v>0</v>
      </c>
    </row>
    <row r="7187" spans="2:3" x14ac:dyDescent="0.2">
      <c r="B7187" s="7">
        <v>4.7655810672995398E-5</v>
      </c>
      <c r="C7187" s="7">
        <v>0</v>
      </c>
    </row>
    <row r="7188" spans="2:3" x14ac:dyDescent="0.2">
      <c r="B7188" s="7">
        <v>2.3827905336497701E-6</v>
      </c>
      <c r="C7188" s="7">
        <v>0</v>
      </c>
    </row>
    <row r="7189" spans="2:3" x14ac:dyDescent="0.2">
      <c r="B7189" s="7">
        <v>0</v>
      </c>
      <c r="C7189" s="7">
        <v>1.04752578962949E-4</v>
      </c>
    </row>
    <row r="7190" spans="2:3" x14ac:dyDescent="0.2">
      <c r="B7190" s="7">
        <v>8.3397668677741895E-5</v>
      </c>
      <c r="C7190" s="7">
        <v>0</v>
      </c>
    </row>
    <row r="7191" spans="2:3" x14ac:dyDescent="0.2">
      <c r="B7191" s="7">
        <v>5.3851066060484802E-4</v>
      </c>
      <c r="C7191" s="7">
        <v>9.0861476100471397E-4</v>
      </c>
    </row>
    <row r="7192" spans="2:3" x14ac:dyDescent="0.2">
      <c r="B7192" s="7">
        <v>2.1445114802847901E-5</v>
      </c>
      <c r="C7192" s="7">
        <v>0</v>
      </c>
    </row>
    <row r="7193" spans="2:3" x14ac:dyDescent="0.2">
      <c r="B7193" s="7">
        <v>4.7655810672995403E-6</v>
      </c>
      <c r="C7193" s="7">
        <v>0</v>
      </c>
    </row>
    <row r="7194" spans="2:3" x14ac:dyDescent="0.2">
      <c r="B7194" s="7">
        <v>2.3827905336497701E-6</v>
      </c>
      <c r="C7194" s="7">
        <v>0</v>
      </c>
    </row>
    <row r="7195" spans="2:3" x14ac:dyDescent="0.2">
      <c r="B7195" s="7">
        <v>3.3359067471096801E-5</v>
      </c>
      <c r="C7195" s="7">
        <v>0</v>
      </c>
    </row>
    <row r="7196" spans="2:3" x14ac:dyDescent="0.2">
      <c r="B7196" s="7">
        <v>3.0976276937446997E-5</v>
      </c>
      <c r="C7196" s="7">
        <v>0</v>
      </c>
    </row>
    <row r="7197" spans="2:3" x14ac:dyDescent="0.2">
      <c r="B7197" s="7">
        <v>2.3827905336497701E-6</v>
      </c>
      <c r="C7197" s="7">
        <v>0</v>
      </c>
    </row>
    <row r="7198" spans="2:3" x14ac:dyDescent="0.2">
      <c r="B7198" s="7">
        <v>3.5741858004746497E-5</v>
      </c>
      <c r="C7198" s="7">
        <v>0</v>
      </c>
    </row>
    <row r="7199" spans="2:3" x14ac:dyDescent="0.2">
      <c r="B7199" s="7">
        <v>9.2928830812341004E-5</v>
      </c>
      <c r="C7199" s="7">
        <v>0</v>
      </c>
    </row>
    <row r="7200" spans="2:3" x14ac:dyDescent="0.2">
      <c r="B7200" s="7">
        <v>0</v>
      </c>
      <c r="C7200" s="7">
        <v>7.0594129301118093E-5</v>
      </c>
    </row>
    <row r="7201" spans="2:3" x14ac:dyDescent="0.2">
      <c r="B7201" s="7">
        <v>2.3827905336497701E-6</v>
      </c>
      <c r="C7201" s="7">
        <v>0</v>
      </c>
    </row>
    <row r="7202" spans="2:3" x14ac:dyDescent="0.2">
      <c r="B7202" s="7">
        <v>5.00386012066451E-5</v>
      </c>
      <c r="C7202" s="7">
        <v>0</v>
      </c>
    </row>
    <row r="7203" spans="2:3" x14ac:dyDescent="0.2">
      <c r="B7203" s="7">
        <v>0</v>
      </c>
      <c r="C7203" s="7">
        <v>1.3435656866987001E-4</v>
      </c>
    </row>
    <row r="7204" spans="2:3" x14ac:dyDescent="0.2">
      <c r="B7204" s="7">
        <v>0</v>
      </c>
      <c r="C7204" s="7">
        <v>4.5544599549108497E-6</v>
      </c>
    </row>
    <row r="7205" spans="2:3" x14ac:dyDescent="0.2">
      <c r="B7205" s="7">
        <v>0</v>
      </c>
      <c r="C7205" s="7">
        <v>1.6168332839933499E-4</v>
      </c>
    </row>
    <row r="7206" spans="2:3" x14ac:dyDescent="0.2">
      <c r="B7206" s="7">
        <v>0</v>
      </c>
      <c r="C7206" s="7">
        <v>6.8316899323662702E-6</v>
      </c>
    </row>
    <row r="7207" spans="2:3" x14ac:dyDescent="0.2">
      <c r="B7207" s="7">
        <v>0</v>
      </c>
      <c r="C7207" s="7">
        <v>5.4653519458930203E-5</v>
      </c>
    </row>
    <row r="7208" spans="2:3" x14ac:dyDescent="0.2">
      <c r="B7208" s="7">
        <v>1.0579589969405001E-3</v>
      </c>
      <c r="C7208" s="7">
        <v>1.5280213148725901E-3</v>
      </c>
    </row>
    <row r="7209" spans="2:3" x14ac:dyDescent="0.2">
      <c r="B7209" s="7">
        <v>2.3827905336497701E-6</v>
      </c>
      <c r="C7209" s="7">
        <v>0</v>
      </c>
    </row>
    <row r="7210" spans="2:3" x14ac:dyDescent="0.2">
      <c r="B7210" s="7">
        <v>2.3827905336497701E-6</v>
      </c>
      <c r="C7210" s="7">
        <v>0</v>
      </c>
    </row>
    <row r="7211" spans="2:3" x14ac:dyDescent="0.2">
      <c r="B7211" s="7">
        <v>2.6210695870147402E-5</v>
      </c>
      <c r="C7211" s="7">
        <v>0</v>
      </c>
    </row>
    <row r="7212" spans="2:3" x14ac:dyDescent="0.2">
      <c r="B7212" s="7">
        <v>2.3827905336497701E-6</v>
      </c>
      <c r="C7212" s="7">
        <v>0</v>
      </c>
    </row>
    <row r="7213" spans="2:3" x14ac:dyDescent="0.2">
      <c r="B7213" s="7">
        <v>0</v>
      </c>
      <c r="C7213" s="7">
        <v>4.5544599549108497E-6</v>
      </c>
    </row>
    <row r="7214" spans="2:3" x14ac:dyDescent="0.2">
      <c r="B7214" s="7">
        <v>6.4335344408543703E-5</v>
      </c>
      <c r="C7214" s="7">
        <v>1.04752578962949E-4</v>
      </c>
    </row>
    <row r="7215" spans="2:3" x14ac:dyDescent="0.2">
      <c r="B7215" s="7">
        <v>1.42967432018986E-5</v>
      </c>
      <c r="C7215" s="7">
        <v>0</v>
      </c>
    </row>
    <row r="7216" spans="2:3" x14ac:dyDescent="0.2">
      <c r="B7216" s="7">
        <v>1.3915496716514601E-3</v>
      </c>
      <c r="C7216" s="7">
        <v>1.46653610548129E-3</v>
      </c>
    </row>
    <row r="7217" spans="2:3" x14ac:dyDescent="0.2">
      <c r="B7217" s="7">
        <v>0</v>
      </c>
      <c r="C7217" s="7">
        <v>2.2772299774554202E-6</v>
      </c>
    </row>
    <row r="7218" spans="2:3" x14ac:dyDescent="0.2">
      <c r="B7218" s="7">
        <v>0</v>
      </c>
      <c r="C7218" s="7">
        <v>2.2772299774554202E-6</v>
      </c>
    </row>
    <row r="7219" spans="2:3" x14ac:dyDescent="0.2">
      <c r="B7219" s="7">
        <v>7.86320876104423E-5</v>
      </c>
      <c r="C7219" s="7">
        <v>0</v>
      </c>
    </row>
    <row r="7220" spans="2:3" x14ac:dyDescent="0.2">
      <c r="B7220" s="7">
        <v>0</v>
      </c>
      <c r="C7220" s="7">
        <v>2.2772299774554202E-6</v>
      </c>
    </row>
    <row r="7221" spans="2:3" x14ac:dyDescent="0.2">
      <c r="B7221" s="7">
        <v>0</v>
      </c>
      <c r="C7221" s="7">
        <v>2.2772299774554202E-6</v>
      </c>
    </row>
    <row r="7222" spans="2:3" x14ac:dyDescent="0.2">
      <c r="B7222" s="7">
        <v>0</v>
      </c>
      <c r="C7222" s="7">
        <v>6.1485209391296401E-5</v>
      </c>
    </row>
    <row r="7223" spans="2:3" x14ac:dyDescent="0.2">
      <c r="B7223" s="7">
        <v>0</v>
      </c>
      <c r="C7223" s="7">
        <v>2.2772299774554202E-6</v>
      </c>
    </row>
    <row r="7224" spans="2:3" x14ac:dyDescent="0.2">
      <c r="B7224" s="7">
        <v>0</v>
      </c>
      <c r="C7224" s="7">
        <v>5.2376289481474702E-5</v>
      </c>
    </row>
    <row r="7225" spans="2:3" x14ac:dyDescent="0.2">
      <c r="B7225" s="7">
        <v>0</v>
      </c>
      <c r="C7225" s="7">
        <v>2.7326759729465101E-5</v>
      </c>
    </row>
    <row r="7226" spans="2:3" x14ac:dyDescent="0.2">
      <c r="B7226" s="7">
        <v>2.3827905336497701E-6</v>
      </c>
      <c r="C7226" s="7">
        <v>0</v>
      </c>
    </row>
    <row r="7227" spans="2:3" x14ac:dyDescent="0.2">
      <c r="B7227" s="7">
        <v>5.7186972807594399E-5</v>
      </c>
      <c r="C7227" s="7">
        <v>0</v>
      </c>
    </row>
    <row r="7228" spans="2:3" x14ac:dyDescent="0.2">
      <c r="B7228" s="7">
        <v>4.7655810672995398E-5</v>
      </c>
      <c r="C7228" s="7">
        <v>0</v>
      </c>
    </row>
    <row r="7229" spans="2:3" x14ac:dyDescent="0.2">
      <c r="B7229" s="7">
        <v>5.7186972807594399E-5</v>
      </c>
      <c r="C7229" s="7">
        <v>0</v>
      </c>
    </row>
    <row r="7230" spans="2:3" x14ac:dyDescent="0.2">
      <c r="B7230" s="7">
        <v>0</v>
      </c>
      <c r="C7230" s="7">
        <v>2.2772299774554202E-6</v>
      </c>
    </row>
    <row r="7231" spans="2:3" x14ac:dyDescent="0.2">
      <c r="B7231" s="7">
        <v>0</v>
      </c>
      <c r="C7231" s="7">
        <v>4.5544599549108503E-5</v>
      </c>
    </row>
    <row r="7232" spans="2:3" x14ac:dyDescent="0.2">
      <c r="B7232" s="7">
        <v>6.1952553874893994E-5</v>
      </c>
      <c r="C7232" s="7">
        <v>0</v>
      </c>
    </row>
    <row r="7233" spans="2:3" x14ac:dyDescent="0.2">
      <c r="B7233" s="7">
        <v>3.5741858004746497E-5</v>
      </c>
      <c r="C7233" s="7">
        <v>0</v>
      </c>
    </row>
    <row r="7234" spans="2:3" x14ac:dyDescent="0.2">
      <c r="B7234" s="7">
        <v>2.3827905336497701E-6</v>
      </c>
      <c r="C7234" s="7">
        <v>0</v>
      </c>
    </row>
    <row r="7235" spans="2:3" x14ac:dyDescent="0.2">
      <c r="B7235" s="7">
        <v>3.0261439777352098E-4</v>
      </c>
      <c r="C7235" s="7">
        <v>8.5168401156832801E-4</v>
      </c>
    </row>
    <row r="7236" spans="2:3" x14ac:dyDescent="0.2">
      <c r="B7236" s="7">
        <v>0</v>
      </c>
      <c r="C7236" s="7">
        <v>2.2772299774554202E-6</v>
      </c>
    </row>
    <row r="7237" spans="2:3" x14ac:dyDescent="0.2">
      <c r="B7237" s="7">
        <v>2.3827905336497701E-6</v>
      </c>
      <c r="C7237" s="7">
        <v>0</v>
      </c>
    </row>
    <row r="7238" spans="2:3" x14ac:dyDescent="0.2">
      <c r="B7238" s="7">
        <v>9.53116213459907E-5</v>
      </c>
      <c r="C7238" s="7">
        <v>5.8524810420604399E-4</v>
      </c>
    </row>
    <row r="7239" spans="2:3" x14ac:dyDescent="0.2">
      <c r="B7239" s="7">
        <v>0</v>
      </c>
      <c r="C7239" s="7">
        <v>5.4653519458930203E-5</v>
      </c>
    </row>
    <row r="7240" spans="2:3" x14ac:dyDescent="0.2">
      <c r="B7240" s="7">
        <v>0</v>
      </c>
      <c r="C7240" s="7">
        <v>2.2772299774554202E-6</v>
      </c>
    </row>
    <row r="7241" spans="2:3" x14ac:dyDescent="0.2">
      <c r="B7241" s="7">
        <v>1.8109208055738199E-4</v>
      </c>
      <c r="C7241" s="7">
        <v>1.5257440848951299E-4</v>
      </c>
    </row>
    <row r="7242" spans="2:3" x14ac:dyDescent="0.2">
      <c r="B7242" s="7">
        <v>4.7655810672995403E-6</v>
      </c>
      <c r="C7242" s="7">
        <v>0</v>
      </c>
    </row>
    <row r="7243" spans="2:3" x14ac:dyDescent="0.2">
      <c r="B7243" s="7">
        <v>1.6679533735548401E-5</v>
      </c>
      <c r="C7243" s="7">
        <v>0</v>
      </c>
    </row>
    <row r="7244" spans="2:3" x14ac:dyDescent="0.2">
      <c r="B7244" s="7">
        <v>2.3827905336497701E-6</v>
      </c>
      <c r="C7244" s="7">
        <v>0</v>
      </c>
    </row>
    <row r="7245" spans="2:3" x14ac:dyDescent="0.2">
      <c r="B7245" s="7">
        <v>5.00386012066451E-5</v>
      </c>
      <c r="C7245" s="7">
        <v>0</v>
      </c>
    </row>
    <row r="7246" spans="2:3" x14ac:dyDescent="0.2">
      <c r="B7246" s="7">
        <v>2.3827905336497701E-6</v>
      </c>
      <c r="C7246" s="7">
        <v>0</v>
      </c>
    </row>
    <row r="7247" spans="2:3" x14ac:dyDescent="0.2">
      <c r="B7247" s="7">
        <v>7.1483716009492995E-5</v>
      </c>
      <c r="C7247" s="7">
        <v>0</v>
      </c>
    </row>
    <row r="7248" spans="2:3" x14ac:dyDescent="0.2">
      <c r="B7248" s="7">
        <v>1.1199115508153901E-4</v>
      </c>
      <c r="C7248" s="7">
        <v>0</v>
      </c>
    </row>
    <row r="7249" spans="2:3" x14ac:dyDescent="0.2">
      <c r="B7249" s="7">
        <v>0</v>
      </c>
      <c r="C7249" s="7">
        <v>6.8316899323662702E-6</v>
      </c>
    </row>
    <row r="7250" spans="2:3" x14ac:dyDescent="0.2">
      <c r="B7250" s="7">
        <v>0</v>
      </c>
      <c r="C7250" s="7">
        <v>7.5148589256029001E-5</v>
      </c>
    </row>
    <row r="7251" spans="2:3" x14ac:dyDescent="0.2">
      <c r="B7251" s="7">
        <v>1.0007720241329E-4</v>
      </c>
      <c r="C7251" s="7">
        <v>3.8712909616742197E-5</v>
      </c>
    </row>
    <row r="7252" spans="2:3" x14ac:dyDescent="0.2">
      <c r="B7252" s="7">
        <v>4.4796462032615602E-4</v>
      </c>
      <c r="C7252" s="7">
        <v>2.7326759729465102E-4</v>
      </c>
    </row>
    <row r="7253" spans="2:3" x14ac:dyDescent="0.2">
      <c r="B7253" s="7">
        <v>0</v>
      </c>
      <c r="C7253" s="7">
        <v>8.6534739143306099E-5</v>
      </c>
    </row>
    <row r="7254" spans="2:3" x14ac:dyDescent="0.2">
      <c r="B7254" s="7">
        <v>1.28670688817087E-4</v>
      </c>
      <c r="C7254" s="7">
        <v>0</v>
      </c>
    </row>
    <row r="7255" spans="2:3" x14ac:dyDescent="0.2">
      <c r="B7255" s="7">
        <v>1.0007720241329E-4</v>
      </c>
      <c r="C7255" s="7">
        <v>0</v>
      </c>
    </row>
    <row r="7256" spans="2:3" x14ac:dyDescent="0.2">
      <c r="B7256" s="7">
        <v>0</v>
      </c>
      <c r="C7256" s="7">
        <v>4.3267369571653002E-5</v>
      </c>
    </row>
    <row r="7257" spans="2:3" x14ac:dyDescent="0.2">
      <c r="B7257" s="7">
        <v>3.0976276937446997E-5</v>
      </c>
      <c r="C7257" s="7">
        <v>0</v>
      </c>
    </row>
    <row r="7258" spans="2:3" x14ac:dyDescent="0.2">
      <c r="B7258" s="7">
        <v>2.3827905336497701E-6</v>
      </c>
      <c r="C7258" s="7">
        <v>0</v>
      </c>
    </row>
    <row r="7259" spans="2:3" x14ac:dyDescent="0.2">
      <c r="B7259" s="7">
        <v>0</v>
      </c>
      <c r="C7259" s="7">
        <v>2.2772299774554202E-6</v>
      </c>
    </row>
    <row r="7260" spans="2:3" x14ac:dyDescent="0.2">
      <c r="B7260" s="7">
        <v>1.28670688817087E-4</v>
      </c>
      <c r="C7260" s="7">
        <v>2.0039623801607699E-4</v>
      </c>
    </row>
    <row r="7261" spans="2:3" x14ac:dyDescent="0.2">
      <c r="B7261" s="7">
        <v>0</v>
      </c>
      <c r="C7261" s="7">
        <v>4.7821829526563903E-5</v>
      </c>
    </row>
    <row r="7262" spans="2:3" x14ac:dyDescent="0.2">
      <c r="B7262" s="7">
        <v>5.2421391740294898E-5</v>
      </c>
      <c r="C7262" s="7">
        <v>0</v>
      </c>
    </row>
    <row r="7263" spans="2:3" x14ac:dyDescent="0.2">
      <c r="B7263" s="7">
        <v>2.3827905336497701E-6</v>
      </c>
      <c r="C7263" s="7">
        <v>0</v>
      </c>
    </row>
    <row r="7264" spans="2:3" x14ac:dyDescent="0.2">
      <c r="B7264" s="7">
        <v>2.3827905336497701E-6</v>
      </c>
      <c r="C7264" s="7">
        <v>0</v>
      </c>
    </row>
    <row r="7265" spans="2:3" x14ac:dyDescent="0.2">
      <c r="B7265" s="7">
        <v>1.0722557401423999E-4</v>
      </c>
      <c r="C7265" s="7">
        <v>1.79901168218978E-4</v>
      </c>
    </row>
    <row r="7266" spans="2:3" x14ac:dyDescent="0.2">
      <c r="B7266" s="7">
        <v>1.2152231721613799E-4</v>
      </c>
      <c r="C7266" s="7">
        <v>0</v>
      </c>
    </row>
    <row r="7267" spans="2:3" x14ac:dyDescent="0.2">
      <c r="B7267" s="7">
        <v>4.2890229605695802E-5</v>
      </c>
      <c r="C7267" s="7">
        <v>2.7326759729465101E-5</v>
      </c>
    </row>
    <row r="7268" spans="2:3" x14ac:dyDescent="0.2">
      <c r="B7268" s="7">
        <v>4.7655810672995403E-6</v>
      </c>
      <c r="C7268" s="7">
        <v>0</v>
      </c>
    </row>
    <row r="7269" spans="2:3" x14ac:dyDescent="0.2">
      <c r="B7269" s="7">
        <v>5.7186972807594399E-5</v>
      </c>
      <c r="C7269" s="7">
        <v>0</v>
      </c>
    </row>
    <row r="7270" spans="2:3" x14ac:dyDescent="0.2">
      <c r="B7270" s="7">
        <v>0</v>
      </c>
      <c r="C7270" s="7">
        <v>5.4653519458930203E-5</v>
      </c>
    </row>
    <row r="7271" spans="2:3" x14ac:dyDescent="0.2">
      <c r="B7271" s="7">
        <v>0</v>
      </c>
      <c r="C7271" s="7">
        <v>1.2752487873750399E-4</v>
      </c>
    </row>
    <row r="7272" spans="2:3" x14ac:dyDescent="0.2">
      <c r="B7272" s="7">
        <v>9.2928830812341004E-5</v>
      </c>
      <c r="C7272" s="7">
        <v>2.0495069797098801E-5</v>
      </c>
    </row>
    <row r="7273" spans="2:3" x14ac:dyDescent="0.2">
      <c r="B7273" s="7">
        <v>0</v>
      </c>
      <c r="C7273" s="7">
        <v>4.5544599549108497E-6</v>
      </c>
    </row>
    <row r="7274" spans="2:3" x14ac:dyDescent="0.2">
      <c r="B7274" s="7">
        <v>0</v>
      </c>
      <c r="C7274" s="7">
        <v>2.2772299774554202E-6</v>
      </c>
    </row>
    <row r="7275" spans="2:3" x14ac:dyDescent="0.2">
      <c r="B7275" s="7">
        <v>0</v>
      </c>
      <c r="C7275" s="7">
        <v>5.2376289481474702E-5</v>
      </c>
    </row>
    <row r="7276" spans="2:3" x14ac:dyDescent="0.2">
      <c r="B7276" s="7">
        <v>0</v>
      </c>
      <c r="C7276" s="7">
        <v>3.1881219684375897E-5</v>
      </c>
    </row>
    <row r="7277" spans="2:3" x14ac:dyDescent="0.2">
      <c r="B7277" s="7">
        <v>0</v>
      </c>
      <c r="C7277" s="7">
        <v>6.8316899323662701E-5</v>
      </c>
    </row>
    <row r="7278" spans="2:3" x14ac:dyDescent="0.2">
      <c r="B7278" s="7">
        <v>5.00386012066451E-5</v>
      </c>
      <c r="C7278" s="7">
        <v>1.6623778835424599E-4</v>
      </c>
    </row>
    <row r="7279" spans="2:3" x14ac:dyDescent="0.2">
      <c r="B7279" s="7">
        <v>2.3827905336497701E-6</v>
      </c>
      <c r="C7279" s="7">
        <v>0</v>
      </c>
    </row>
    <row r="7280" spans="2:3" x14ac:dyDescent="0.2">
      <c r="B7280" s="7">
        <v>4.7655810672995398E-5</v>
      </c>
      <c r="C7280" s="7">
        <v>0</v>
      </c>
    </row>
    <row r="7281" spans="2:3" x14ac:dyDescent="0.2">
      <c r="B7281" s="7">
        <v>0</v>
      </c>
      <c r="C7281" s="7">
        <v>5.9207979413841001E-5</v>
      </c>
    </row>
    <row r="7282" spans="2:3" x14ac:dyDescent="0.2">
      <c r="B7282" s="7">
        <v>1.0007720241329E-4</v>
      </c>
      <c r="C7282" s="7">
        <v>0</v>
      </c>
    </row>
    <row r="7283" spans="2:3" x14ac:dyDescent="0.2">
      <c r="B7283" s="7">
        <v>7.1483716009492995E-5</v>
      </c>
      <c r="C7283" s="7">
        <v>0</v>
      </c>
    </row>
    <row r="7284" spans="2:3" x14ac:dyDescent="0.2">
      <c r="B7284" s="7">
        <v>2.3827905336497701E-6</v>
      </c>
      <c r="C7284" s="7">
        <v>0</v>
      </c>
    </row>
    <row r="7285" spans="2:3" x14ac:dyDescent="0.2">
      <c r="B7285" s="7">
        <v>4.05074390720461E-5</v>
      </c>
      <c r="C7285" s="7">
        <v>0</v>
      </c>
    </row>
    <row r="7286" spans="2:3" x14ac:dyDescent="0.2">
      <c r="B7286" s="7">
        <v>1.5011580361993501E-4</v>
      </c>
      <c r="C7286" s="7">
        <v>0</v>
      </c>
    </row>
    <row r="7287" spans="2:3" x14ac:dyDescent="0.2">
      <c r="B7287" s="7">
        <v>1.1199115508153901E-4</v>
      </c>
      <c r="C7287" s="7">
        <v>0</v>
      </c>
    </row>
    <row r="7288" spans="2:3" x14ac:dyDescent="0.2">
      <c r="B7288" s="7">
        <v>2.3827905336497701E-6</v>
      </c>
      <c r="C7288" s="7">
        <v>0</v>
      </c>
    </row>
    <row r="7289" spans="2:3" x14ac:dyDescent="0.2">
      <c r="B7289" s="7">
        <v>0</v>
      </c>
      <c r="C7289" s="7">
        <v>6.3762439368751793E-5</v>
      </c>
    </row>
    <row r="7290" spans="2:3" x14ac:dyDescent="0.2">
      <c r="B7290" s="7">
        <v>1.0484278348059E-4</v>
      </c>
      <c r="C7290" s="7">
        <v>0</v>
      </c>
    </row>
    <row r="7291" spans="2:3" x14ac:dyDescent="0.2">
      <c r="B7291" s="7">
        <v>5.4804182273944703E-5</v>
      </c>
      <c r="C7291" s="7">
        <v>0</v>
      </c>
    </row>
    <row r="7292" spans="2:3" x14ac:dyDescent="0.2">
      <c r="B7292" s="7">
        <v>0</v>
      </c>
      <c r="C7292" s="7">
        <v>6.1485209391296401E-5</v>
      </c>
    </row>
    <row r="7293" spans="2:3" x14ac:dyDescent="0.2">
      <c r="B7293" s="7">
        <v>1.90623242691981E-5</v>
      </c>
      <c r="C7293" s="7">
        <v>0</v>
      </c>
    </row>
    <row r="7294" spans="2:3" x14ac:dyDescent="0.2">
      <c r="B7294" s="7">
        <v>5.4804182273944703E-5</v>
      </c>
      <c r="C7294" s="7">
        <v>3.6435679639286797E-5</v>
      </c>
    </row>
    <row r="7295" spans="2:3" x14ac:dyDescent="0.2">
      <c r="B7295" s="7">
        <v>6.9100925475843299E-5</v>
      </c>
      <c r="C7295" s="7">
        <v>0</v>
      </c>
    </row>
    <row r="7296" spans="2:3" x14ac:dyDescent="0.2">
      <c r="B7296" s="7">
        <v>0</v>
      </c>
      <c r="C7296" s="7">
        <v>3.4158449661831398E-5</v>
      </c>
    </row>
    <row r="7297" spans="2:3" x14ac:dyDescent="0.2">
      <c r="B7297" s="7">
        <v>8.5780459211391605E-5</v>
      </c>
      <c r="C7297" s="7">
        <v>0</v>
      </c>
    </row>
    <row r="7298" spans="2:3" x14ac:dyDescent="0.2">
      <c r="B7298" s="7">
        <v>3.5741858004746497E-5</v>
      </c>
      <c r="C7298" s="7">
        <v>0</v>
      </c>
    </row>
    <row r="7299" spans="2:3" x14ac:dyDescent="0.2">
      <c r="B7299" s="7">
        <v>0</v>
      </c>
      <c r="C7299" s="7">
        <v>2.2772299774554202E-6</v>
      </c>
    </row>
    <row r="7300" spans="2:3" x14ac:dyDescent="0.2">
      <c r="B7300" s="7">
        <v>6.4335344408543703E-5</v>
      </c>
      <c r="C7300" s="7">
        <v>0</v>
      </c>
    </row>
    <row r="7301" spans="2:3" x14ac:dyDescent="0.2">
      <c r="B7301" s="7">
        <v>2.1445114802847901E-5</v>
      </c>
      <c r="C7301" s="7">
        <v>0</v>
      </c>
    </row>
    <row r="7302" spans="2:3" x14ac:dyDescent="0.2">
      <c r="B7302" s="7">
        <v>0</v>
      </c>
      <c r="C7302" s="7">
        <v>2.0495069797098801E-5</v>
      </c>
    </row>
    <row r="7303" spans="2:3" x14ac:dyDescent="0.2">
      <c r="B7303" s="7">
        <v>0</v>
      </c>
      <c r="C7303" s="7">
        <v>7.0594129301118093E-5</v>
      </c>
    </row>
    <row r="7304" spans="2:3" x14ac:dyDescent="0.2">
      <c r="B7304" s="7">
        <v>4.52730201393456E-5</v>
      </c>
      <c r="C7304" s="7">
        <v>0</v>
      </c>
    </row>
    <row r="7305" spans="2:3" x14ac:dyDescent="0.2">
      <c r="B7305" s="7">
        <v>2.3827905336497701E-6</v>
      </c>
      <c r="C7305" s="7">
        <v>0</v>
      </c>
    </row>
    <row r="7306" spans="2:3" x14ac:dyDescent="0.2">
      <c r="B7306" s="7">
        <v>0</v>
      </c>
      <c r="C7306" s="7">
        <v>8.4257509165850707E-5</v>
      </c>
    </row>
    <row r="7307" spans="2:3" x14ac:dyDescent="0.2">
      <c r="B7307" s="7">
        <v>0</v>
      </c>
      <c r="C7307" s="7">
        <v>1.02475348985494E-4</v>
      </c>
    </row>
    <row r="7308" spans="2:3" x14ac:dyDescent="0.2">
      <c r="B7308" s="7">
        <v>0</v>
      </c>
      <c r="C7308" s="7">
        <v>4.5544599549108497E-6</v>
      </c>
    </row>
    <row r="7309" spans="2:3" x14ac:dyDescent="0.2">
      <c r="B7309" s="7">
        <v>0</v>
      </c>
      <c r="C7309" s="7">
        <v>6.8316899323662701E-5</v>
      </c>
    </row>
    <row r="7310" spans="2:3" x14ac:dyDescent="0.2">
      <c r="B7310" s="7">
        <v>7.1483716009492995E-5</v>
      </c>
      <c r="C7310" s="7">
        <v>2.0722792794844401E-4</v>
      </c>
    </row>
    <row r="7311" spans="2:3" x14ac:dyDescent="0.2">
      <c r="B7311" s="7">
        <v>0</v>
      </c>
      <c r="C7311" s="7">
        <v>4.3267369571653002E-5</v>
      </c>
    </row>
    <row r="7312" spans="2:3" x14ac:dyDescent="0.2">
      <c r="B7312" s="7">
        <v>7.6249297076792604E-5</v>
      </c>
      <c r="C7312" s="7">
        <v>0</v>
      </c>
    </row>
    <row r="7313" spans="2:3" x14ac:dyDescent="0.2">
      <c r="B7313" s="7">
        <v>0</v>
      </c>
      <c r="C7313" s="7">
        <v>2.2772299774554202E-6</v>
      </c>
    </row>
    <row r="7314" spans="2:3" x14ac:dyDescent="0.2">
      <c r="B7314" s="7">
        <v>2.3827905336497701E-6</v>
      </c>
      <c r="C7314" s="7">
        <v>0</v>
      </c>
    </row>
    <row r="7315" spans="2:3" x14ac:dyDescent="0.2">
      <c r="B7315" s="7">
        <v>0</v>
      </c>
      <c r="C7315" s="7">
        <v>8.8811969120761506E-5</v>
      </c>
    </row>
    <row r="7316" spans="2:3" x14ac:dyDescent="0.2">
      <c r="B7316" s="7">
        <v>2.3827905336497701E-6</v>
      </c>
      <c r="C7316" s="7">
        <v>0</v>
      </c>
    </row>
    <row r="7317" spans="2:3" x14ac:dyDescent="0.2">
      <c r="B7317" s="7">
        <v>4.52730201393456E-5</v>
      </c>
      <c r="C7317" s="7">
        <v>0</v>
      </c>
    </row>
    <row r="7318" spans="2:3" x14ac:dyDescent="0.2">
      <c r="B7318" s="7">
        <v>5.00386012066451E-5</v>
      </c>
      <c r="C7318" s="7">
        <v>1.04752578962949E-4</v>
      </c>
    </row>
    <row r="7319" spans="2:3" x14ac:dyDescent="0.2">
      <c r="B7319" s="7">
        <v>5.2421391740294898E-5</v>
      </c>
      <c r="C7319" s="7">
        <v>0</v>
      </c>
    </row>
    <row r="7320" spans="2:3" x14ac:dyDescent="0.2">
      <c r="B7320" s="7">
        <v>2.3827905336497701E-6</v>
      </c>
      <c r="C7320" s="7">
        <v>0</v>
      </c>
    </row>
    <row r="7321" spans="2:3" x14ac:dyDescent="0.2">
      <c r="B7321" s="7">
        <v>0</v>
      </c>
      <c r="C7321" s="7">
        <v>8.8811969120761506E-5</v>
      </c>
    </row>
    <row r="7322" spans="2:3" x14ac:dyDescent="0.2">
      <c r="B7322" s="7">
        <v>4.7655810672995398E-5</v>
      </c>
      <c r="C7322" s="7">
        <v>0</v>
      </c>
    </row>
    <row r="7323" spans="2:3" x14ac:dyDescent="0.2">
      <c r="B7323" s="7">
        <v>3.0976276937446997E-5</v>
      </c>
      <c r="C7323" s="7">
        <v>0</v>
      </c>
    </row>
    <row r="7324" spans="2:3" x14ac:dyDescent="0.2">
      <c r="B7324" s="7">
        <v>0</v>
      </c>
      <c r="C7324" s="7">
        <v>7.7425819233484393E-5</v>
      </c>
    </row>
    <row r="7325" spans="2:3" x14ac:dyDescent="0.2">
      <c r="B7325" s="7">
        <v>4.7655810672995403E-6</v>
      </c>
      <c r="C7325" s="7">
        <v>0</v>
      </c>
    </row>
    <row r="7326" spans="2:3" x14ac:dyDescent="0.2">
      <c r="B7326" s="7">
        <v>8.1014878144092104E-5</v>
      </c>
      <c r="C7326" s="7">
        <v>0</v>
      </c>
    </row>
    <row r="7327" spans="2:3" x14ac:dyDescent="0.2">
      <c r="B7327" s="7">
        <v>9.53116213459907E-5</v>
      </c>
      <c r="C7327" s="7">
        <v>0</v>
      </c>
    </row>
    <row r="7328" spans="2:3" x14ac:dyDescent="0.2">
      <c r="B7328" s="7">
        <v>1.90623242691981E-5</v>
      </c>
      <c r="C7328" s="7">
        <v>0</v>
      </c>
    </row>
    <row r="7329" spans="2:3" x14ac:dyDescent="0.2">
      <c r="B7329" s="7">
        <v>2.3827905336497701E-6</v>
      </c>
      <c r="C7329" s="7">
        <v>0</v>
      </c>
    </row>
    <row r="7330" spans="2:3" x14ac:dyDescent="0.2">
      <c r="B7330" s="7">
        <v>3.8124648538396302E-5</v>
      </c>
      <c r="C7330" s="7">
        <v>0</v>
      </c>
    </row>
    <row r="7331" spans="2:3" x14ac:dyDescent="0.2">
      <c r="B7331" s="7">
        <v>0</v>
      </c>
      <c r="C7331" s="7">
        <v>2.2772299774554202E-6</v>
      </c>
    </row>
    <row r="7332" spans="2:3" x14ac:dyDescent="0.2">
      <c r="B7332" s="7">
        <v>0</v>
      </c>
      <c r="C7332" s="7">
        <v>3.6435679639286797E-5</v>
      </c>
    </row>
    <row r="7333" spans="2:3" x14ac:dyDescent="0.2">
      <c r="B7333" s="7">
        <v>0</v>
      </c>
      <c r="C7333" s="7">
        <v>7.28713592785735E-5</v>
      </c>
    </row>
    <row r="7334" spans="2:3" x14ac:dyDescent="0.2">
      <c r="B7334" s="7">
        <v>0</v>
      </c>
      <c r="C7334" s="7">
        <v>2.5049529752009699E-5</v>
      </c>
    </row>
    <row r="7335" spans="2:3" x14ac:dyDescent="0.2">
      <c r="B7335" s="7">
        <v>3.3359067471096801E-5</v>
      </c>
      <c r="C7335" s="7">
        <v>0</v>
      </c>
    </row>
    <row r="7336" spans="2:3" x14ac:dyDescent="0.2">
      <c r="B7336" s="7">
        <v>0</v>
      </c>
      <c r="C7336" s="7">
        <v>4.0990139594197603E-5</v>
      </c>
    </row>
    <row r="7337" spans="2:3" x14ac:dyDescent="0.2">
      <c r="B7337" s="7">
        <v>3.0976276937446997E-5</v>
      </c>
      <c r="C7337" s="7">
        <v>0</v>
      </c>
    </row>
    <row r="7338" spans="2:3" x14ac:dyDescent="0.2">
      <c r="B7338" s="7">
        <v>0</v>
      </c>
      <c r="C7338" s="7">
        <v>3.1881219684375897E-5</v>
      </c>
    </row>
    <row r="7339" spans="2:3" x14ac:dyDescent="0.2">
      <c r="B7339" s="7">
        <v>2.3827905336497701E-6</v>
      </c>
      <c r="C7339" s="7">
        <v>0</v>
      </c>
    </row>
    <row r="7340" spans="2:3" x14ac:dyDescent="0.2">
      <c r="B7340" s="7">
        <v>1.55739189279349E-2</v>
      </c>
      <c r="C7340" s="7">
        <v>1.5346252818072101E-2</v>
      </c>
    </row>
    <row r="7341" spans="2:3" x14ac:dyDescent="0.2">
      <c r="B7341" s="7">
        <v>2.3827905336497701E-6</v>
      </c>
      <c r="C7341" s="7">
        <v>0</v>
      </c>
    </row>
    <row r="7342" spans="2:3" x14ac:dyDescent="0.2">
      <c r="B7342" s="7">
        <v>1.4296743201898599E-4</v>
      </c>
      <c r="C7342" s="7">
        <v>6.8316899323662702E-6</v>
      </c>
    </row>
    <row r="7343" spans="2:3" x14ac:dyDescent="0.2">
      <c r="B7343" s="7">
        <v>2.3827905336497699E-5</v>
      </c>
      <c r="C7343" s="7">
        <v>0</v>
      </c>
    </row>
    <row r="7344" spans="2:3" x14ac:dyDescent="0.2">
      <c r="B7344" s="7">
        <v>0</v>
      </c>
      <c r="C7344" s="7">
        <v>1.5940609842187999E-5</v>
      </c>
    </row>
    <row r="7345" spans="2:3" x14ac:dyDescent="0.2">
      <c r="B7345" s="7">
        <v>2.3827905336497699E-5</v>
      </c>
      <c r="C7345" s="7">
        <v>0</v>
      </c>
    </row>
    <row r="7346" spans="2:3" x14ac:dyDescent="0.2">
      <c r="B7346" s="7">
        <v>0</v>
      </c>
      <c r="C7346" s="7">
        <v>1.3663379864732499E-4</v>
      </c>
    </row>
    <row r="7347" spans="2:3" x14ac:dyDescent="0.2">
      <c r="B7347" s="7">
        <v>0</v>
      </c>
      <c r="C7347" s="7">
        <v>4.5544599549108497E-6</v>
      </c>
    </row>
    <row r="7348" spans="2:3" x14ac:dyDescent="0.2">
      <c r="B7348" s="7">
        <v>6.6718134942193494E-5</v>
      </c>
      <c r="C7348" s="7">
        <v>0</v>
      </c>
    </row>
    <row r="7349" spans="2:3" x14ac:dyDescent="0.2">
      <c r="B7349" s="7">
        <v>4.7655810672995403E-6</v>
      </c>
      <c r="C7349" s="7">
        <v>0</v>
      </c>
    </row>
    <row r="7350" spans="2:3" x14ac:dyDescent="0.2">
      <c r="B7350" s="7">
        <v>2.8593486403797199E-5</v>
      </c>
      <c r="C7350" s="7">
        <v>0</v>
      </c>
    </row>
    <row r="7351" spans="2:3" x14ac:dyDescent="0.2">
      <c r="B7351" s="7">
        <v>3.0737997884082002E-4</v>
      </c>
      <c r="C7351" s="7">
        <v>2.3455468767790899E-4</v>
      </c>
    </row>
    <row r="7352" spans="2:3" x14ac:dyDescent="0.2">
      <c r="B7352" s="7">
        <v>3.0976276937446997E-5</v>
      </c>
      <c r="C7352" s="7">
        <v>0</v>
      </c>
    </row>
    <row r="7353" spans="2:3" x14ac:dyDescent="0.2">
      <c r="B7353" s="7">
        <v>2.3113068176402701E-4</v>
      </c>
      <c r="C7353" s="7">
        <v>6.1485209391296401E-5</v>
      </c>
    </row>
    <row r="7354" spans="2:3" x14ac:dyDescent="0.2">
      <c r="B7354" s="7">
        <v>5.2421391740294898E-5</v>
      </c>
      <c r="C7354" s="7">
        <v>0</v>
      </c>
    </row>
    <row r="7355" spans="2:3" x14ac:dyDescent="0.2">
      <c r="B7355" s="7">
        <v>2.3827905336497701E-6</v>
      </c>
      <c r="C7355" s="7">
        <v>0</v>
      </c>
    </row>
    <row r="7356" spans="2:3" x14ac:dyDescent="0.2">
      <c r="B7356" s="7">
        <v>5.00386012066451E-5</v>
      </c>
      <c r="C7356" s="7">
        <v>0</v>
      </c>
    </row>
    <row r="7357" spans="2:3" x14ac:dyDescent="0.2">
      <c r="B7357" s="7">
        <v>3.5741858004746497E-5</v>
      </c>
      <c r="C7357" s="7">
        <v>0</v>
      </c>
    </row>
    <row r="7358" spans="2:3" x14ac:dyDescent="0.2">
      <c r="B7358" s="7">
        <v>0</v>
      </c>
      <c r="C7358" s="7">
        <v>4.5544599549108497E-6</v>
      </c>
    </row>
    <row r="7359" spans="2:3" x14ac:dyDescent="0.2">
      <c r="B7359" s="7">
        <v>4.7655810672995403E-6</v>
      </c>
      <c r="C7359" s="7">
        <v>0</v>
      </c>
    </row>
    <row r="7360" spans="2:3" x14ac:dyDescent="0.2">
      <c r="B7360" s="7">
        <v>0</v>
      </c>
      <c r="C7360" s="7">
        <v>7.0594129301118093E-5</v>
      </c>
    </row>
    <row r="7361" spans="2:3" x14ac:dyDescent="0.2">
      <c r="B7361" s="7">
        <v>0</v>
      </c>
      <c r="C7361" s="7">
        <v>4.5544599549108497E-6</v>
      </c>
    </row>
    <row r="7362" spans="2:3" x14ac:dyDescent="0.2">
      <c r="B7362" s="7">
        <v>2.3827905336497701E-6</v>
      </c>
      <c r="C7362" s="7">
        <v>0</v>
      </c>
    </row>
    <row r="7363" spans="2:3" x14ac:dyDescent="0.2">
      <c r="B7363" s="7">
        <v>4.7655810672995403E-6</v>
      </c>
      <c r="C7363" s="7">
        <v>0</v>
      </c>
    </row>
    <row r="7364" spans="2:3" x14ac:dyDescent="0.2">
      <c r="B7364" s="7">
        <v>3.0976276937446997E-5</v>
      </c>
      <c r="C7364" s="7">
        <v>0</v>
      </c>
    </row>
    <row r="7365" spans="2:3" x14ac:dyDescent="0.2">
      <c r="B7365" s="7">
        <v>0</v>
      </c>
      <c r="C7365" s="7">
        <v>6.3762439368751793E-5</v>
      </c>
    </row>
    <row r="7366" spans="2:3" x14ac:dyDescent="0.2">
      <c r="B7366" s="7">
        <v>1.1675673614883899E-4</v>
      </c>
      <c r="C7366" s="7">
        <v>4.0990139594197603E-5</v>
      </c>
    </row>
    <row r="7367" spans="2:3" x14ac:dyDescent="0.2">
      <c r="B7367" s="7">
        <v>1.90623242691981E-5</v>
      </c>
      <c r="C7367" s="7">
        <v>0</v>
      </c>
    </row>
    <row r="7368" spans="2:3" x14ac:dyDescent="0.2">
      <c r="B7368" s="7">
        <v>0</v>
      </c>
      <c r="C7368" s="7">
        <v>5.9207979413841001E-5</v>
      </c>
    </row>
    <row r="7369" spans="2:3" x14ac:dyDescent="0.2">
      <c r="B7369" s="7">
        <v>0</v>
      </c>
      <c r="C7369" s="7">
        <v>1.3435656866987001E-4</v>
      </c>
    </row>
    <row r="7370" spans="2:3" x14ac:dyDescent="0.2">
      <c r="B7370" s="7">
        <v>2.3827905336497701E-6</v>
      </c>
      <c r="C7370" s="7">
        <v>0</v>
      </c>
    </row>
    <row r="7371" spans="2:3" x14ac:dyDescent="0.2">
      <c r="B7371" s="7">
        <v>0</v>
      </c>
      <c r="C7371" s="7">
        <v>2.7326759729465101E-5</v>
      </c>
    </row>
    <row r="7372" spans="2:3" x14ac:dyDescent="0.2">
      <c r="B7372" s="7">
        <v>4.2890229605695802E-5</v>
      </c>
      <c r="C7372" s="7">
        <v>0</v>
      </c>
    </row>
    <row r="7373" spans="2:3" x14ac:dyDescent="0.2">
      <c r="B7373" s="7">
        <v>2.3827905336497701E-6</v>
      </c>
      <c r="C7373" s="7">
        <v>0</v>
      </c>
    </row>
    <row r="7374" spans="2:3" x14ac:dyDescent="0.2">
      <c r="B7374" s="7">
        <v>2.3827905336497701E-6</v>
      </c>
      <c r="C7374" s="7">
        <v>0</v>
      </c>
    </row>
    <row r="7375" spans="2:3" x14ac:dyDescent="0.2">
      <c r="B7375" s="7">
        <v>7.6249297076792604E-5</v>
      </c>
      <c r="C7375" s="7">
        <v>0</v>
      </c>
    </row>
    <row r="7376" spans="2:3" x14ac:dyDescent="0.2">
      <c r="B7376" s="7">
        <v>2.3827905336497701E-6</v>
      </c>
      <c r="C7376" s="7">
        <v>0</v>
      </c>
    </row>
    <row r="7377" spans="2:3" x14ac:dyDescent="0.2">
      <c r="B7377" s="7">
        <v>2.3827905336497701E-6</v>
      </c>
      <c r="C7377" s="7">
        <v>0</v>
      </c>
    </row>
    <row r="7378" spans="2:3" x14ac:dyDescent="0.2">
      <c r="B7378" s="7">
        <v>2.6210695870147402E-5</v>
      </c>
      <c r="C7378" s="7">
        <v>0</v>
      </c>
    </row>
    <row r="7379" spans="2:3" x14ac:dyDescent="0.2">
      <c r="B7379" s="7">
        <v>2.3827905336497701E-6</v>
      </c>
      <c r="C7379" s="7">
        <v>0</v>
      </c>
    </row>
    <row r="7380" spans="2:3" x14ac:dyDescent="0.2">
      <c r="B7380" s="7">
        <v>0</v>
      </c>
      <c r="C7380" s="7">
        <v>1.41188258602236E-4</v>
      </c>
    </row>
    <row r="7381" spans="2:3" x14ac:dyDescent="0.2">
      <c r="B7381" s="7">
        <v>3.8124648538396302E-5</v>
      </c>
      <c r="C7381" s="7">
        <v>0</v>
      </c>
    </row>
    <row r="7382" spans="2:3" x14ac:dyDescent="0.2">
      <c r="B7382" s="7">
        <v>2.8593486403797199E-5</v>
      </c>
      <c r="C7382" s="7">
        <v>0</v>
      </c>
    </row>
    <row r="7383" spans="2:3" x14ac:dyDescent="0.2">
      <c r="B7383" s="7">
        <v>2.6210695870147402E-5</v>
      </c>
      <c r="C7383" s="7">
        <v>0</v>
      </c>
    </row>
    <row r="7384" spans="2:3" x14ac:dyDescent="0.2">
      <c r="B7384" s="7">
        <v>2.3827905336497701E-6</v>
      </c>
      <c r="C7384" s="7">
        <v>0</v>
      </c>
    </row>
    <row r="7385" spans="2:3" x14ac:dyDescent="0.2">
      <c r="B7385" s="7">
        <v>3.5741858004746497E-5</v>
      </c>
      <c r="C7385" s="7">
        <v>0</v>
      </c>
    </row>
    <row r="7386" spans="2:3" x14ac:dyDescent="0.2">
      <c r="B7386" s="7">
        <v>0</v>
      </c>
      <c r="C7386" s="7">
        <v>5.9207979413841001E-5</v>
      </c>
    </row>
    <row r="7387" spans="2:3" x14ac:dyDescent="0.2">
      <c r="B7387" s="7">
        <v>1.14373945615189E-4</v>
      </c>
      <c r="C7387" s="7">
        <v>0</v>
      </c>
    </row>
    <row r="7388" spans="2:3" x14ac:dyDescent="0.2">
      <c r="B7388" s="7">
        <v>0</v>
      </c>
      <c r="C7388" s="7">
        <v>5.4653519458930203E-5</v>
      </c>
    </row>
    <row r="7389" spans="2:3" x14ac:dyDescent="0.2">
      <c r="B7389" s="7">
        <v>1.5726417522088501E-4</v>
      </c>
      <c r="C7389" s="7">
        <v>0</v>
      </c>
    </row>
    <row r="7390" spans="2:3" x14ac:dyDescent="0.2">
      <c r="B7390" s="7">
        <v>0</v>
      </c>
      <c r="C7390" s="7">
        <v>6.8316899323662702E-6</v>
      </c>
    </row>
    <row r="7391" spans="2:3" x14ac:dyDescent="0.2">
      <c r="B7391" s="7">
        <v>0</v>
      </c>
      <c r="C7391" s="7">
        <v>3.1881219684375897E-5</v>
      </c>
    </row>
    <row r="7392" spans="2:3" x14ac:dyDescent="0.2">
      <c r="B7392" s="7">
        <v>4.2890229605695802E-5</v>
      </c>
      <c r="C7392" s="7">
        <v>1.0930703891786E-4</v>
      </c>
    </row>
    <row r="7393" spans="2:3" x14ac:dyDescent="0.2">
      <c r="B7393" s="7">
        <v>2.3827905336497701E-6</v>
      </c>
      <c r="C7393" s="7">
        <v>0</v>
      </c>
    </row>
    <row r="7394" spans="2:3" x14ac:dyDescent="0.2">
      <c r="B7394" s="7">
        <v>0</v>
      </c>
      <c r="C7394" s="7">
        <v>7.7425819233484393E-5</v>
      </c>
    </row>
    <row r="7395" spans="2:3" x14ac:dyDescent="0.2">
      <c r="B7395" s="7">
        <v>2.6210695870147402E-5</v>
      </c>
      <c r="C7395" s="7">
        <v>0</v>
      </c>
    </row>
    <row r="7396" spans="2:3" x14ac:dyDescent="0.2">
      <c r="B7396" s="7">
        <v>0</v>
      </c>
      <c r="C7396" s="7">
        <v>4.7821829526563903E-5</v>
      </c>
    </row>
    <row r="7397" spans="2:3" x14ac:dyDescent="0.2">
      <c r="B7397" s="7">
        <v>2.6210695870147402E-5</v>
      </c>
      <c r="C7397" s="7">
        <v>0</v>
      </c>
    </row>
    <row r="7398" spans="2:3" x14ac:dyDescent="0.2">
      <c r="B7398" s="7">
        <v>1.38201850951687E-4</v>
      </c>
      <c r="C7398" s="7">
        <v>0</v>
      </c>
    </row>
    <row r="7399" spans="2:3" x14ac:dyDescent="0.2">
      <c r="B7399" s="7">
        <v>0</v>
      </c>
      <c r="C7399" s="7">
        <v>6.8316899323662702E-6</v>
      </c>
    </row>
    <row r="7400" spans="2:3" x14ac:dyDescent="0.2">
      <c r="B7400" s="7">
        <v>0</v>
      </c>
      <c r="C7400" s="7">
        <v>9.7920889030583198E-5</v>
      </c>
    </row>
    <row r="7401" spans="2:3" x14ac:dyDescent="0.2">
      <c r="B7401" s="7">
        <v>0</v>
      </c>
      <c r="C7401" s="7">
        <v>3.8712909616742197E-5</v>
      </c>
    </row>
    <row r="7402" spans="2:3" x14ac:dyDescent="0.2">
      <c r="B7402" s="7">
        <v>0</v>
      </c>
      <c r="C7402" s="7">
        <v>4.5544599549108497E-6</v>
      </c>
    </row>
    <row r="7403" spans="2:3" x14ac:dyDescent="0.2">
      <c r="B7403" s="7">
        <v>2.3827905336497701E-6</v>
      </c>
      <c r="C7403" s="7">
        <v>0</v>
      </c>
    </row>
    <row r="7404" spans="2:3" x14ac:dyDescent="0.2">
      <c r="B7404" s="7">
        <v>0</v>
      </c>
      <c r="C7404" s="7">
        <v>3.4158449661831398E-5</v>
      </c>
    </row>
    <row r="7405" spans="2:3" x14ac:dyDescent="0.2">
      <c r="B7405" s="7">
        <v>0</v>
      </c>
      <c r="C7405" s="7">
        <v>1.0930703891786E-4</v>
      </c>
    </row>
    <row r="7406" spans="2:3" x14ac:dyDescent="0.2">
      <c r="B7406" s="7">
        <v>0</v>
      </c>
      <c r="C7406" s="7">
        <v>4.3267369571653002E-5</v>
      </c>
    </row>
    <row r="7407" spans="2:3" x14ac:dyDescent="0.2">
      <c r="B7407" s="7">
        <v>9.2213993652246005E-4</v>
      </c>
      <c r="C7407" s="7">
        <v>5.9207979413841E-4</v>
      </c>
    </row>
    <row r="7408" spans="2:3" x14ac:dyDescent="0.2">
      <c r="B7408" s="7">
        <v>3.3359067471096801E-5</v>
      </c>
      <c r="C7408" s="7">
        <v>0</v>
      </c>
    </row>
    <row r="7409" spans="2:3" x14ac:dyDescent="0.2">
      <c r="B7409" s="7">
        <v>4.05074390720461E-5</v>
      </c>
      <c r="C7409" s="7">
        <v>2.7326759729465101E-5</v>
      </c>
    </row>
    <row r="7410" spans="2:3" x14ac:dyDescent="0.2">
      <c r="B7410" s="7">
        <v>0</v>
      </c>
      <c r="C7410" s="7">
        <v>2.2772299774554202E-6</v>
      </c>
    </row>
    <row r="7411" spans="2:3" x14ac:dyDescent="0.2">
      <c r="B7411" s="7">
        <v>0</v>
      </c>
      <c r="C7411" s="7">
        <v>2.2772299774554202E-6</v>
      </c>
    </row>
    <row r="7412" spans="2:3" x14ac:dyDescent="0.2">
      <c r="B7412" s="7">
        <v>0</v>
      </c>
      <c r="C7412" s="7">
        <v>5.2376289481474702E-5</v>
      </c>
    </row>
    <row r="7413" spans="2:3" x14ac:dyDescent="0.2">
      <c r="B7413" s="7">
        <v>0</v>
      </c>
      <c r="C7413" s="7">
        <v>3.4158449661831398E-5</v>
      </c>
    </row>
    <row r="7414" spans="2:3" x14ac:dyDescent="0.2">
      <c r="B7414" s="7">
        <v>2.3827905336497701E-6</v>
      </c>
      <c r="C7414" s="7">
        <v>0</v>
      </c>
    </row>
    <row r="7415" spans="2:3" x14ac:dyDescent="0.2">
      <c r="B7415" s="7">
        <v>7.1483716009492998E-6</v>
      </c>
      <c r="C7415" s="7">
        <v>0</v>
      </c>
    </row>
    <row r="7416" spans="2:3" x14ac:dyDescent="0.2">
      <c r="B7416" s="7">
        <v>9.7694411879640505E-5</v>
      </c>
      <c r="C7416" s="7">
        <v>0</v>
      </c>
    </row>
    <row r="7417" spans="2:3" x14ac:dyDescent="0.2">
      <c r="B7417" s="7">
        <v>4.52730201393456E-5</v>
      </c>
      <c r="C7417" s="7">
        <v>0</v>
      </c>
    </row>
    <row r="7418" spans="2:3" x14ac:dyDescent="0.2">
      <c r="B7418" s="7">
        <v>0</v>
      </c>
      <c r="C7418" s="7">
        <v>2.2772299774554202E-6</v>
      </c>
    </row>
    <row r="7419" spans="2:3" x14ac:dyDescent="0.2">
      <c r="B7419" s="7">
        <v>0</v>
      </c>
      <c r="C7419" s="7">
        <v>2.5049529752009699E-5</v>
      </c>
    </row>
    <row r="7420" spans="2:3" x14ac:dyDescent="0.2">
      <c r="B7420" s="7">
        <v>5.00386012066451E-5</v>
      </c>
      <c r="C7420" s="7">
        <v>0</v>
      </c>
    </row>
    <row r="7421" spans="2:3" x14ac:dyDescent="0.2">
      <c r="B7421" s="7">
        <v>2.3827905336497701E-6</v>
      </c>
      <c r="C7421" s="7">
        <v>0</v>
      </c>
    </row>
    <row r="7422" spans="2:3" x14ac:dyDescent="0.2">
      <c r="B7422" s="7">
        <v>9.53116213459907E-5</v>
      </c>
      <c r="C7422" s="7">
        <v>0</v>
      </c>
    </row>
    <row r="7423" spans="2:3" x14ac:dyDescent="0.2">
      <c r="B7423" s="7">
        <v>7.6249297076792604E-5</v>
      </c>
      <c r="C7423" s="7">
        <v>0</v>
      </c>
    </row>
    <row r="7424" spans="2:3" x14ac:dyDescent="0.2">
      <c r="B7424" s="7">
        <v>2.6210695870147402E-5</v>
      </c>
      <c r="C7424" s="7">
        <v>0</v>
      </c>
    </row>
    <row r="7425" spans="2:3" x14ac:dyDescent="0.2">
      <c r="B7425" s="7">
        <v>0</v>
      </c>
      <c r="C7425" s="7">
        <v>2.2772299774554202E-6</v>
      </c>
    </row>
    <row r="7426" spans="2:3" x14ac:dyDescent="0.2">
      <c r="B7426" s="7">
        <v>0</v>
      </c>
      <c r="C7426" s="7">
        <v>2.9603989706920501E-5</v>
      </c>
    </row>
    <row r="7427" spans="2:3" x14ac:dyDescent="0.2">
      <c r="B7427" s="7">
        <v>0</v>
      </c>
      <c r="C7427" s="7">
        <v>3.6435679639286797E-5</v>
      </c>
    </row>
    <row r="7428" spans="2:3" x14ac:dyDescent="0.2">
      <c r="B7428" s="7">
        <v>1.73943708956433E-4</v>
      </c>
      <c r="C7428" s="7">
        <v>1.07029808940405E-4</v>
      </c>
    </row>
    <row r="7429" spans="2:3" x14ac:dyDescent="0.2">
      <c r="B7429" s="7">
        <v>0</v>
      </c>
      <c r="C7429" s="7">
        <v>8.8811969120761506E-5</v>
      </c>
    </row>
    <row r="7430" spans="2:3" x14ac:dyDescent="0.2">
      <c r="B7430" s="7">
        <v>2.3827905336497701E-6</v>
      </c>
      <c r="C7430" s="7">
        <v>0</v>
      </c>
    </row>
    <row r="7431" spans="2:3" x14ac:dyDescent="0.2">
      <c r="B7431" s="7">
        <v>6.5288460622003604E-4</v>
      </c>
      <c r="C7431" s="7">
        <v>3.5524787648304602E-4</v>
      </c>
    </row>
    <row r="7432" spans="2:3" x14ac:dyDescent="0.2">
      <c r="B7432" s="7">
        <v>9.05460402786912E-5</v>
      </c>
      <c r="C7432" s="7">
        <v>0</v>
      </c>
    </row>
    <row r="7433" spans="2:3" x14ac:dyDescent="0.2">
      <c r="B7433" s="7">
        <v>2.3827905336497701E-6</v>
      </c>
      <c r="C7433" s="7">
        <v>0</v>
      </c>
    </row>
    <row r="7434" spans="2:3" x14ac:dyDescent="0.2">
      <c r="B7434" s="7">
        <v>5.00386012066451E-5</v>
      </c>
      <c r="C7434" s="7">
        <v>2.2772299774554201E-5</v>
      </c>
    </row>
    <row r="7435" spans="2:3" x14ac:dyDescent="0.2">
      <c r="B7435" s="7">
        <v>2.3827905336497701E-6</v>
      </c>
      <c r="C7435" s="7">
        <v>0</v>
      </c>
    </row>
    <row r="7436" spans="2:3" x14ac:dyDescent="0.2">
      <c r="B7436" s="7">
        <v>2.3827905336497699E-5</v>
      </c>
      <c r="C7436" s="7">
        <v>0</v>
      </c>
    </row>
    <row r="7437" spans="2:3" x14ac:dyDescent="0.2">
      <c r="B7437" s="7">
        <v>5.4804182273944703E-5</v>
      </c>
      <c r="C7437" s="7">
        <v>0</v>
      </c>
    </row>
    <row r="7438" spans="2:3" x14ac:dyDescent="0.2">
      <c r="B7438" s="7">
        <v>2.3827905336497701E-6</v>
      </c>
      <c r="C7438" s="7">
        <v>0</v>
      </c>
    </row>
    <row r="7439" spans="2:3" x14ac:dyDescent="0.2">
      <c r="B7439" s="7">
        <v>2.3827905336497699E-5</v>
      </c>
      <c r="C7439" s="7">
        <v>0</v>
      </c>
    </row>
    <row r="7440" spans="2:3" x14ac:dyDescent="0.2">
      <c r="B7440" s="7">
        <v>0</v>
      </c>
      <c r="C7440" s="7">
        <v>7.7425819233484393E-5</v>
      </c>
    </row>
    <row r="7441" spans="2:3" x14ac:dyDescent="0.2">
      <c r="B7441" s="7">
        <v>8.3397668677741895E-5</v>
      </c>
      <c r="C7441" s="7">
        <v>2.4138637761027501E-4</v>
      </c>
    </row>
    <row r="7442" spans="2:3" x14ac:dyDescent="0.2">
      <c r="B7442" s="7">
        <v>4.7655810672995403E-6</v>
      </c>
      <c r="C7442" s="7">
        <v>0</v>
      </c>
    </row>
    <row r="7443" spans="2:3" x14ac:dyDescent="0.2">
      <c r="B7443" s="7">
        <v>4.7655810672995403E-6</v>
      </c>
      <c r="C7443" s="7">
        <v>0</v>
      </c>
    </row>
    <row r="7444" spans="2:3" x14ac:dyDescent="0.2">
      <c r="B7444" s="7">
        <v>3.5741858004746497E-5</v>
      </c>
      <c r="C7444" s="7">
        <v>0</v>
      </c>
    </row>
    <row r="7445" spans="2:3" x14ac:dyDescent="0.2">
      <c r="B7445" s="7">
        <v>0</v>
      </c>
      <c r="C7445" s="7">
        <v>2.2772299774554202E-6</v>
      </c>
    </row>
    <row r="7446" spans="2:3" x14ac:dyDescent="0.2">
      <c r="B7446" s="7">
        <v>0</v>
      </c>
      <c r="C7446" s="7">
        <v>1.4346548857969201E-4</v>
      </c>
    </row>
    <row r="7447" spans="2:3" x14ac:dyDescent="0.2">
      <c r="B7447" s="7">
        <v>0</v>
      </c>
      <c r="C7447" s="7">
        <v>2.2772299774554202E-6</v>
      </c>
    </row>
    <row r="7448" spans="2:3" x14ac:dyDescent="0.2">
      <c r="B7448" s="7">
        <v>1.4296743201898599E-4</v>
      </c>
      <c r="C7448" s="7">
        <v>0</v>
      </c>
    </row>
    <row r="7449" spans="2:3" x14ac:dyDescent="0.2">
      <c r="B7449" s="7">
        <v>6.4335344408543703E-5</v>
      </c>
      <c r="C7449" s="7">
        <v>0</v>
      </c>
    </row>
    <row r="7450" spans="2:3" x14ac:dyDescent="0.2">
      <c r="B7450" s="7">
        <v>0</v>
      </c>
      <c r="C7450" s="7">
        <v>4.7821829526563903E-5</v>
      </c>
    </row>
    <row r="7451" spans="2:3" x14ac:dyDescent="0.2">
      <c r="B7451" s="7">
        <v>3.8124648538396302E-5</v>
      </c>
      <c r="C7451" s="7">
        <v>0</v>
      </c>
    </row>
    <row r="7452" spans="2:3" x14ac:dyDescent="0.2">
      <c r="B7452" s="7">
        <v>0</v>
      </c>
      <c r="C7452" s="7">
        <v>2.2772299774554202E-6</v>
      </c>
    </row>
    <row r="7453" spans="2:3" x14ac:dyDescent="0.2">
      <c r="B7453" s="7">
        <v>3.5741858004746497E-5</v>
      </c>
      <c r="C7453" s="7">
        <v>1.18415958827682E-4</v>
      </c>
    </row>
    <row r="7454" spans="2:3" x14ac:dyDescent="0.2">
      <c r="B7454" s="7">
        <v>1.7156091842278299E-4</v>
      </c>
      <c r="C7454" s="7">
        <v>2.0039623801607699E-4</v>
      </c>
    </row>
    <row r="7455" spans="2:3" x14ac:dyDescent="0.2">
      <c r="B7455" s="7">
        <v>0</v>
      </c>
      <c r="C7455" s="7">
        <v>7.28713592785735E-5</v>
      </c>
    </row>
    <row r="7456" spans="2:3" x14ac:dyDescent="0.2">
      <c r="B7456" s="7">
        <v>2.6210695870147402E-5</v>
      </c>
      <c r="C7456" s="7">
        <v>0</v>
      </c>
    </row>
    <row r="7457" spans="2:3" x14ac:dyDescent="0.2">
      <c r="B7457" s="7">
        <v>0</v>
      </c>
      <c r="C7457" s="7">
        <v>4.5544599549108503E-5</v>
      </c>
    </row>
    <row r="7458" spans="2:3" x14ac:dyDescent="0.2">
      <c r="B7458" s="7">
        <v>0</v>
      </c>
      <c r="C7458" s="7">
        <v>3.6435679639286797E-5</v>
      </c>
    </row>
    <row r="7459" spans="2:3" x14ac:dyDescent="0.2">
      <c r="B7459" s="7">
        <v>2.64489749235124E-4</v>
      </c>
      <c r="C7459" s="7">
        <v>1.00198119008039E-4</v>
      </c>
    </row>
    <row r="7460" spans="2:3" x14ac:dyDescent="0.2">
      <c r="B7460" s="7">
        <v>7.1483716009492998E-6</v>
      </c>
      <c r="C7460" s="7">
        <v>0</v>
      </c>
    </row>
    <row r="7461" spans="2:3" x14ac:dyDescent="0.2">
      <c r="B7461" s="7">
        <v>2.3827905336497701E-6</v>
      </c>
      <c r="C7461" s="7">
        <v>0</v>
      </c>
    </row>
    <row r="7462" spans="2:3" x14ac:dyDescent="0.2">
      <c r="B7462" s="7">
        <v>0</v>
      </c>
      <c r="C7462" s="7">
        <v>2.2772299774554202E-6</v>
      </c>
    </row>
    <row r="7463" spans="2:3" x14ac:dyDescent="0.2">
      <c r="B7463" s="7">
        <v>0</v>
      </c>
      <c r="C7463" s="7">
        <v>4.3267369571653002E-5</v>
      </c>
    </row>
    <row r="7464" spans="2:3" x14ac:dyDescent="0.2">
      <c r="B7464" s="7">
        <v>2.3827905336497701E-6</v>
      </c>
      <c r="C7464" s="7">
        <v>0</v>
      </c>
    </row>
    <row r="7465" spans="2:3" x14ac:dyDescent="0.2">
      <c r="B7465" s="7">
        <v>2.8593486403797199E-5</v>
      </c>
      <c r="C7465" s="7">
        <v>0</v>
      </c>
    </row>
    <row r="7466" spans="2:3" x14ac:dyDescent="0.2">
      <c r="B7466" s="7">
        <v>0</v>
      </c>
      <c r="C7466" s="7">
        <v>4.0990139594197603E-5</v>
      </c>
    </row>
    <row r="7467" spans="2:3" x14ac:dyDescent="0.2">
      <c r="B7467" s="7">
        <v>0</v>
      </c>
      <c r="C7467" s="7">
        <v>2.2772299774554202E-6</v>
      </c>
    </row>
    <row r="7468" spans="2:3" x14ac:dyDescent="0.2">
      <c r="B7468" s="7">
        <v>0</v>
      </c>
      <c r="C7468" s="7">
        <v>1.36633798647325E-5</v>
      </c>
    </row>
    <row r="7469" spans="2:3" x14ac:dyDescent="0.2">
      <c r="B7469" s="7">
        <v>7.86320876104423E-5</v>
      </c>
      <c r="C7469" s="7">
        <v>0</v>
      </c>
    </row>
    <row r="7470" spans="2:3" x14ac:dyDescent="0.2">
      <c r="B7470" s="7">
        <v>4.7655810672995403E-6</v>
      </c>
      <c r="C7470" s="7">
        <v>0</v>
      </c>
    </row>
    <row r="7471" spans="2:3" x14ac:dyDescent="0.2">
      <c r="B7471" s="7">
        <v>5.9569763341244203E-5</v>
      </c>
      <c r="C7471" s="7">
        <v>6.1485209391296401E-5</v>
      </c>
    </row>
    <row r="7472" spans="2:3" x14ac:dyDescent="0.2">
      <c r="B7472" s="7">
        <v>9.2928830812341004E-5</v>
      </c>
      <c r="C7472" s="7">
        <v>0</v>
      </c>
    </row>
    <row r="7473" spans="2:3" x14ac:dyDescent="0.2">
      <c r="B7473" s="7">
        <v>3.3359067471096801E-5</v>
      </c>
      <c r="C7473" s="7">
        <v>0</v>
      </c>
    </row>
    <row r="7474" spans="2:3" x14ac:dyDescent="0.2">
      <c r="B7474" s="7">
        <v>2.3827905336497701E-6</v>
      </c>
      <c r="C7474" s="7">
        <v>0</v>
      </c>
    </row>
    <row r="7475" spans="2:3" x14ac:dyDescent="0.2">
      <c r="B7475" s="7">
        <v>3.5741858004746497E-5</v>
      </c>
      <c r="C7475" s="7">
        <v>0</v>
      </c>
    </row>
    <row r="7476" spans="2:3" x14ac:dyDescent="0.2">
      <c r="B7476" s="7">
        <v>2.8593486403797199E-5</v>
      </c>
      <c r="C7476" s="7">
        <v>0</v>
      </c>
    </row>
    <row r="7477" spans="2:3" x14ac:dyDescent="0.2">
      <c r="B7477" s="7">
        <v>0</v>
      </c>
      <c r="C7477" s="7">
        <v>4.5544599549108497E-6</v>
      </c>
    </row>
    <row r="7478" spans="2:3" x14ac:dyDescent="0.2">
      <c r="B7478" s="7">
        <v>0</v>
      </c>
      <c r="C7478" s="7">
        <v>5.6930749436385602E-5</v>
      </c>
    </row>
    <row r="7479" spans="2:3" x14ac:dyDescent="0.2">
      <c r="B7479" s="7">
        <v>1.3343626988438699E-4</v>
      </c>
      <c r="C7479" s="7">
        <v>0</v>
      </c>
    </row>
    <row r="7480" spans="2:3" x14ac:dyDescent="0.2">
      <c r="B7480" s="7">
        <v>8.1014878144092104E-5</v>
      </c>
      <c r="C7480" s="7">
        <v>0</v>
      </c>
    </row>
    <row r="7481" spans="2:3" x14ac:dyDescent="0.2">
      <c r="B7481" s="7">
        <v>0</v>
      </c>
      <c r="C7481" s="7">
        <v>7.0594129301118093E-5</v>
      </c>
    </row>
    <row r="7482" spans="2:3" x14ac:dyDescent="0.2">
      <c r="B7482" s="7">
        <v>0</v>
      </c>
      <c r="C7482" s="7">
        <v>4.7821829526563903E-5</v>
      </c>
    </row>
    <row r="7483" spans="2:3" x14ac:dyDescent="0.2">
      <c r="B7483" s="7">
        <v>0</v>
      </c>
      <c r="C7483" s="7">
        <v>6.6039669346207295E-5</v>
      </c>
    </row>
    <row r="7484" spans="2:3" x14ac:dyDescent="0.2">
      <c r="B7484" s="7">
        <v>0</v>
      </c>
      <c r="C7484" s="7">
        <v>7.0594129301118093E-5</v>
      </c>
    </row>
    <row r="7485" spans="2:3" x14ac:dyDescent="0.2">
      <c r="B7485" s="7">
        <v>0</v>
      </c>
      <c r="C7485" s="7">
        <v>2.2772299774554202E-6</v>
      </c>
    </row>
    <row r="7486" spans="2:3" x14ac:dyDescent="0.2">
      <c r="B7486" s="7">
        <v>0</v>
      </c>
      <c r="C7486" s="7">
        <v>2.2772299774554201E-5</v>
      </c>
    </row>
    <row r="7487" spans="2:3" x14ac:dyDescent="0.2">
      <c r="B7487" s="7">
        <v>5.00386012066451E-5</v>
      </c>
      <c r="C7487" s="7">
        <v>0</v>
      </c>
    </row>
    <row r="7488" spans="2:3" x14ac:dyDescent="0.2">
      <c r="B7488" s="7">
        <v>2.3827905336497701E-6</v>
      </c>
      <c r="C7488" s="7">
        <v>0</v>
      </c>
    </row>
    <row r="7489" spans="2:3" x14ac:dyDescent="0.2">
      <c r="B7489" s="7">
        <v>7.6249297076792604E-5</v>
      </c>
      <c r="C7489" s="7">
        <v>0</v>
      </c>
    </row>
    <row r="7490" spans="2:3" x14ac:dyDescent="0.2">
      <c r="B7490" s="7">
        <v>1.4773301308628601E-4</v>
      </c>
      <c r="C7490" s="7">
        <v>0</v>
      </c>
    </row>
    <row r="7491" spans="2:3" x14ac:dyDescent="0.2">
      <c r="B7491" s="7">
        <v>3.86012066451262E-4</v>
      </c>
      <c r="C7491" s="7">
        <v>2.0267346799353301E-4</v>
      </c>
    </row>
    <row r="7492" spans="2:3" x14ac:dyDescent="0.2">
      <c r="B7492" s="7">
        <v>0</v>
      </c>
      <c r="C7492" s="7">
        <v>5.9207979413841001E-5</v>
      </c>
    </row>
    <row r="7493" spans="2:3" x14ac:dyDescent="0.2">
      <c r="B7493" s="7">
        <v>7.1483716009492995E-5</v>
      </c>
      <c r="C7493" s="7">
        <v>1.13861498872771E-4</v>
      </c>
    </row>
    <row r="7494" spans="2:3" x14ac:dyDescent="0.2">
      <c r="B7494" s="7">
        <v>0</v>
      </c>
      <c r="C7494" s="7">
        <v>5.4653519458930203E-5</v>
      </c>
    </row>
    <row r="7495" spans="2:3" x14ac:dyDescent="0.2">
      <c r="B7495" s="7">
        <v>1.3105347935073701E-4</v>
      </c>
      <c r="C7495" s="7">
        <v>8.4257509165850707E-5</v>
      </c>
    </row>
    <row r="7496" spans="2:3" x14ac:dyDescent="0.2">
      <c r="B7496" s="7">
        <v>0</v>
      </c>
      <c r="C7496" s="7">
        <v>7.0594129301118093E-5</v>
      </c>
    </row>
    <row r="7497" spans="2:3" x14ac:dyDescent="0.2">
      <c r="B7497" s="7">
        <v>4.4558182979250702E-4</v>
      </c>
      <c r="C7497" s="7">
        <v>9.1316922095962497E-4</v>
      </c>
    </row>
    <row r="7498" spans="2:3" x14ac:dyDescent="0.2">
      <c r="B7498" s="7">
        <v>4.7655810672995403E-6</v>
      </c>
      <c r="C7498" s="7">
        <v>0</v>
      </c>
    </row>
    <row r="7499" spans="2:3" x14ac:dyDescent="0.2">
      <c r="B7499" s="7">
        <v>0</v>
      </c>
      <c r="C7499" s="7">
        <v>2.2772299774554202E-6</v>
      </c>
    </row>
    <row r="7500" spans="2:3" x14ac:dyDescent="0.2">
      <c r="B7500" s="7">
        <v>5.4804182273944703E-5</v>
      </c>
      <c r="C7500" s="7">
        <v>3.4158449661831398E-5</v>
      </c>
    </row>
    <row r="7501" spans="2:3" x14ac:dyDescent="0.2">
      <c r="B7501" s="7">
        <v>1.0245999294694001E-4</v>
      </c>
      <c r="C7501" s="7">
        <v>2.1633684785826501E-4</v>
      </c>
    </row>
    <row r="7502" spans="2:3" x14ac:dyDescent="0.2">
      <c r="B7502" s="7">
        <v>0</v>
      </c>
      <c r="C7502" s="7">
        <v>1.0930703891786E-4</v>
      </c>
    </row>
    <row r="7503" spans="2:3" x14ac:dyDescent="0.2">
      <c r="B7503" s="7">
        <v>9.5311621345990704E-6</v>
      </c>
      <c r="C7503" s="7">
        <v>0</v>
      </c>
    </row>
    <row r="7504" spans="2:3" x14ac:dyDescent="0.2">
      <c r="B7504" s="7">
        <v>3.3359067471096801E-5</v>
      </c>
      <c r="C7504" s="7">
        <v>0</v>
      </c>
    </row>
    <row r="7505" spans="2:3" x14ac:dyDescent="0.2">
      <c r="B7505" s="7">
        <v>6.1952553874893994E-5</v>
      </c>
      <c r="C7505" s="7">
        <v>2.9831712704666001E-4</v>
      </c>
    </row>
    <row r="7506" spans="2:3" x14ac:dyDescent="0.2">
      <c r="B7506" s="7">
        <v>4.7655810672995403E-6</v>
      </c>
      <c r="C7506" s="7">
        <v>0</v>
      </c>
    </row>
    <row r="7507" spans="2:3" x14ac:dyDescent="0.2">
      <c r="B7507" s="7">
        <v>2.8593486403797199E-5</v>
      </c>
      <c r="C7507" s="7">
        <v>1.2297041878259299E-4</v>
      </c>
    </row>
    <row r="7508" spans="2:3" x14ac:dyDescent="0.2">
      <c r="B7508" s="7">
        <v>0</v>
      </c>
      <c r="C7508" s="7">
        <v>4.5544599549108497E-6</v>
      </c>
    </row>
    <row r="7509" spans="2:3" x14ac:dyDescent="0.2">
      <c r="B7509" s="7">
        <v>0</v>
      </c>
      <c r="C7509" s="7">
        <v>7.28713592785735E-5</v>
      </c>
    </row>
    <row r="7510" spans="2:3" x14ac:dyDescent="0.2">
      <c r="B7510" s="7">
        <v>5.00386012066451E-5</v>
      </c>
      <c r="C7510" s="7">
        <v>7.0594129301118093E-5</v>
      </c>
    </row>
    <row r="7511" spans="2:3" x14ac:dyDescent="0.2">
      <c r="B7511" s="7">
        <v>0</v>
      </c>
      <c r="C7511" s="7">
        <v>5.4653519458930203E-5</v>
      </c>
    </row>
    <row r="7512" spans="2:3" x14ac:dyDescent="0.2">
      <c r="B7512" s="7">
        <v>3.3359067471096801E-5</v>
      </c>
      <c r="C7512" s="7">
        <v>0</v>
      </c>
    </row>
    <row r="7513" spans="2:3" x14ac:dyDescent="0.2">
      <c r="B7513" s="7">
        <v>2.3827905336497701E-6</v>
      </c>
      <c r="C7513" s="7">
        <v>0</v>
      </c>
    </row>
    <row r="7514" spans="2:3" x14ac:dyDescent="0.2">
      <c r="B7514" s="7">
        <v>7.1483716009492998E-6</v>
      </c>
      <c r="C7514" s="7">
        <v>0</v>
      </c>
    </row>
    <row r="7515" spans="2:3" x14ac:dyDescent="0.2">
      <c r="B7515" s="7">
        <v>7.58680505914086E-3</v>
      </c>
      <c r="C7515" s="7">
        <v>7.0480267802245297E-3</v>
      </c>
    </row>
    <row r="7516" spans="2:3" x14ac:dyDescent="0.2">
      <c r="B7516" s="7">
        <v>1.2390510774978799E-4</v>
      </c>
      <c r="C7516" s="7">
        <v>1.7762393824152301E-4</v>
      </c>
    </row>
    <row r="7517" spans="2:3" x14ac:dyDescent="0.2">
      <c r="B7517" s="7">
        <v>2.7878649243702301E-4</v>
      </c>
      <c r="C7517" s="7">
        <v>6.3762439368751793E-5</v>
      </c>
    </row>
    <row r="7518" spans="2:3" x14ac:dyDescent="0.2">
      <c r="B7518" s="7">
        <v>4.05074390720461E-5</v>
      </c>
      <c r="C7518" s="7">
        <v>1.5940609842187999E-5</v>
      </c>
    </row>
    <row r="7519" spans="2:3" x14ac:dyDescent="0.2">
      <c r="B7519" s="7">
        <v>2.3827905336497701E-6</v>
      </c>
      <c r="C7519" s="7">
        <v>0</v>
      </c>
    </row>
    <row r="7520" spans="2:3" x14ac:dyDescent="0.2">
      <c r="B7520" s="7">
        <v>2.3827905336497701E-6</v>
      </c>
      <c r="C7520" s="7">
        <v>0</v>
      </c>
    </row>
    <row r="7521" spans="2:3" x14ac:dyDescent="0.2">
      <c r="B7521" s="7">
        <v>4.7655810672995398E-5</v>
      </c>
      <c r="C7521" s="7">
        <v>0</v>
      </c>
    </row>
    <row r="7522" spans="2:3" x14ac:dyDescent="0.2">
      <c r="B7522" s="7">
        <v>4.7655810672995403E-6</v>
      </c>
      <c r="C7522" s="7">
        <v>0</v>
      </c>
    </row>
    <row r="7523" spans="2:3" x14ac:dyDescent="0.2">
      <c r="B7523" s="7">
        <v>0</v>
      </c>
      <c r="C7523" s="7">
        <v>2.2772299774554202E-6</v>
      </c>
    </row>
    <row r="7524" spans="2:3" x14ac:dyDescent="0.2">
      <c r="B7524" s="7">
        <v>0</v>
      </c>
      <c r="C7524" s="7">
        <v>2.9603989706920501E-5</v>
      </c>
    </row>
    <row r="7525" spans="2:3" x14ac:dyDescent="0.2">
      <c r="B7525" s="7">
        <v>5.00386012066451E-5</v>
      </c>
      <c r="C7525" s="7">
        <v>0</v>
      </c>
    </row>
    <row r="7526" spans="2:3" x14ac:dyDescent="0.2">
      <c r="B7526" s="7">
        <v>3.3359067471096801E-5</v>
      </c>
      <c r="C7526" s="7">
        <v>0</v>
      </c>
    </row>
    <row r="7527" spans="2:3" x14ac:dyDescent="0.2">
      <c r="B7527" s="7">
        <v>0</v>
      </c>
      <c r="C7527" s="7">
        <v>2.0495069797098801E-5</v>
      </c>
    </row>
    <row r="7528" spans="2:3" x14ac:dyDescent="0.2">
      <c r="B7528" s="7">
        <v>0</v>
      </c>
      <c r="C7528" s="7">
        <v>1.6396055837679E-4</v>
      </c>
    </row>
    <row r="7529" spans="2:3" x14ac:dyDescent="0.2">
      <c r="B7529" s="7">
        <v>5.2421391740294898E-5</v>
      </c>
      <c r="C7529" s="7">
        <v>0</v>
      </c>
    </row>
    <row r="7530" spans="2:3" x14ac:dyDescent="0.2">
      <c r="B7530" s="7">
        <v>0</v>
      </c>
      <c r="C7530" s="7">
        <v>4.5544599549108497E-6</v>
      </c>
    </row>
    <row r="7531" spans="2:3" x14ac:dyDescent="0.2">
      <c r="B7531" s="7">
        <v>1.0007720241329E-4</v>
      </c>
      <c r="C7531" s="7">
        <v>4.7821829526563903E-5</v>
      </c>
    </row>
    <row r="7532" spans="2:3" x14ac:dyDescent="0.2">
      <c r="B7532" s="7">
        <v>2.0253719536023E-4</v>
      </c>
      <c r="C7532" s="7">
        <v>0</v>
      </c>
    </row>
    <row r="7533" spans="2:3" x14ac:dyDescent="0.2">
      <c r="B7533" s="7">
        <v>7.3866506543142799E-5</v>
      </c>
      <c r="C7533" s="7">
        <v>0</v>
      </c>
    </row>
    <row r="7534" spans="2:3" x14ac:dyDescent="0.2">
      <c r="B7534" s="7">
        <v>3.8124648538396302E-5</v>
      </c>
      <c r="C7534" s="7">
        <v>4.5544599549108503E-5</v>
      </c>
    </row>
    <row r="7535" spans="2:3" x14ac:dyDescent="0.2">
      <c r="B7535" s="7">
        <v>1.35819060418037E-4</v>
      </c>
      <c r="C7535" s="7">
        <v>1.4346548857969201E-4</v>
      </c>
    </row>
    <row r="7536" spans="2:3" x14ac:dyDescent="0.2">
      <c r="B7536" s="7">
        <v>4.7655810672995398E-5</v>
      </c>
      <c r="C7536" s="7">
        <v>5.2376289481474702E-5</v>
      </c>
    </row>
    <row r="7537" spans="2:3" x14ac:dyDescent="0.2">
      <c r="B7537" s="7">
        <v>2.1445114802847901E-5</v>
      </c>
      <c r="C7537" s="7">
        <v>0</v>
      </c>
    </row>
    <row r="7538" spans="2:3" x14ac:dyDescent="0.2">
      <c r="B7538" s="7">
        <v>7.86320876104423E-5</v>
      </c>
      <c r="C7538" s="7">
        <v>0</v>
      </c>
    </row>
    <row r="7539" spans="2:3" x14ac:dyDescent="0.2">
      <c r="B7539" s="7">
        <v>1.90623242691981E-5</v>
      </c>
      <c r="C7539" s="7">
        <v>2.6871313733974002E-4</v>
      </c>
    </row>
    <row r="7540" spans="2:3" x14ac:dyDescent="0.2">
      <c r="B7540" s="7">
        <v>3.0261439777352098E-4</v>
      </c>
      <c r="C7540" s="7">
        <v>5.2604012479220302E-4</v>
      </c>
    </row>
    <row r="7541" spans="2:3" x14ac:dyDescent="0.2">
      <c r="B7541" s="7">
        <v>2.3827905336497701E-6</v>
      </c>
      <c r="C7541" s="7">
        <v>0</v>
      </c>
    </row>
    <row r="7542" spans="2:3" x14ac:dyDescent="0.2">
      <c r="B7542" s="7">
        <v>2.3827905336497701E-6</v>
      </c>
      <c r="C7542" s="7">
        <v>0</v>
      </c>
    </row>
    <row r="7543" spans="2:3" x14ac:dyDescent="0.2">
      <c r="B7543" s="7">
        <v>0</v>
      </c>
      <c r="C7543" s="7">
        <v>2.2772299774554202E-6</v>
      </c>
    </row>
    <row r="7544" spans="2:3" x14ac:dyDescent="0.2">
      <c r="B7544" s="7">
        <v>2.6210695870147402E-5</v>
      </c>
      <c r="C7544" s="7">
        <v>5.2376289481474702E-5</v>
      </c>
    </row>
    <row r="7545" spans="2:3" x14ac:dyDescent="0.2">
      <c r="B7545" s="7">
        <v>2.3827905336497701E-6</v>
      </c>
      <c r="C7545" s="7">
        <v>0</v>
      </c>
    </row>
    <row r="7546" spans="2:3" x14ac:dyDescent="0.2">
      <c r="B7546" s="7">
        <v>1.35819060418037E-4</v>
      </c>
      <c r="C7546" s="7">
        <v>1.25247648760048E-4</v>
      </c>
    </row>
    <row r="7547" spans="2:3" x14ac:dyDescent="0.2">
      <c r="B7547" s="7">
        <v>5.00386012066451E-5</v>
      </c>
      <c r="C7547" s="7">
        <v>0</v>
      </c>
    </row>
    <row r="7548" spans="2:3" x14ac:dyDescent="0.2">
      <c r="B7548" s="7">
        <v>0</v>
      </c>
      <c r="C7548" s="7">
        <v>4.5544599549108497E-6</v>
      </c>
    </row>
    <row r="7549" spans="2:3" x14ac:dyDescent="0.2">
      <c r="B7549" s="7">
        <v>0</v>
      </c>
      <c r="C7549" s="7">
        <v>7.0594129301118093E-5</v>
      </c>
    </row>
    <row r="7550" spans="2:3" x14ac:dyDescent="0.2">
      <c r="B7550" s="7">
        <v>2.3827905336497701E-6</v>
      </c>
      <c r="C7550" s="7">
        <v>0</v>
      </c>
    </row>
    <row r="7551" spans="2:3" x14ac:dyDescent="0.2">
      <c r="B7551" s="7">
        <v>3.8124648538396302E-5</v>
      </c>
      <c r="C7551" s="7">
        <v>0</v>
      </c>
    </row>
    <row r="7552" spans="2:3" x14ac:dyDescent="0.2">
      <c r="B7552" s="7">
        <v>4.7655810672995403E-6</v>
      </c>
      <c r="C7552" s="7">
        <v>0</v>
      </c>
    </row>
    <row r="7553" spans="2:3" x14ac:dyDescent="0.2">
      <c r="B7553" s="7">
        <v>0</v>
      </c>
      <c r="C7553" s="7">
        <v>1.5940609842187999E-5</v>
      </c>
    </row>
    <row r="7554" spans="2:3" x14ac:dyDescent="0.2">
      <c r="B7554" s="7">
        <v>2.7878649243702301E-4</v>
      </c>
      <c r="C7554" s="7">
        <v>2.2772299774554201E-5</v>
      </c>
    </row>
    <row r="7555" spans="2:3" x14ac:dyDescent="0.2">
      <c r="B7555" s="7">
        <v>8.5780459211391605E-5</v>
      </c>
      <c r="C7555" s="7">
        <v>0</v>
      </c>
    </row>
    <row r="7556" spans="2:3" x14ac:dyDescent="0.2">
      <c r="B7556" s="7">
        <v>4.4796462032615602E-4</v>
      </c>
      <c r="C7556" s="7">
        <v>6.7633730330426099E-4</v>
      </c>
    </row>
    <row r="7557" spans="2:3" x14ac:dyDescent="0.2">
      <c r="B7557" s="7">
        <v>4.7655810672995403E-6</v>
      </c>
      <c r="C7557" s="7">
        <v>0</v>
      </c>
    </row>
    <row r="7558" spans="2:3" x14ac:dyDescent="0.2">
      <c r="B7558" s="7">
        <v>4.7655810672995403E-6</v>
      </c>
      <c r="C7558" s="7">
        <v>0</v>
      </c>
    </row>
    <row r="7559" spans="2:3" x14ac:dyDescent="0.2">
      <c r="B7559" s="7">
        <v>9.5311621345990704E-6</v>
      </c>
      <c r="C7559" s="7">
        <v>0</v>
      </c>
    </row>
    <row r="7560" spans="2:3" x14ac:dyDescent="0.2">
      <c r="B7560" s="7">
        <v>9.7694411879640505E-5</v>
      </c>
      <c r="C7560" s="7">
        <v>0</v>
      </c>
    </row>
    <row r="7561" spans="2:3" x14ac:dyDescent="0.2">
      <c r="B7561" s="7">
        <v>0</v>
      </c>
      <c r="C7561" s="7">
        <v>9.5643659053127805E-5</v>
      </c>
    </row>
    <row r="7562" spans="2:3" x14ac:dyDescent="0.2">
      <c r="B7562" s="7">
        <v>2.3827905336497701E-6</v>
      </c>
      <c r="C7562" s="7">
        <v>0</v>
      </c>
    </row>
    <row r="7563" spans="2:3" x14ac:dyDescent="0.2">
      <c r="B7563" s="7">
        <v>0</v>
      </c>
      <c r="C7563" s="7">
        <v>2.2772299774554202E-6</v>
      </c>
    </row>
    <row r="7564" spans="2:3" x14ac:dyDescent="0.2">
      <c r="B7564" s="7">
        <v>5.9569763341244203E-5</v>
      </c>
      <c r="C7564" s="7">
        <v>0</v>
      </c>
    </row>
    <row r="7565" spans="2:3" x14ac:dyDescent="0.2">
      <c r="B7565" s="7">
        <v>0</v>
      </c>
      <c r="C7565" s="7">
        <v>2.0495069797098801E-5</v>
      </c>
    </row>
    <row r="7566" spans="2:3" x14ac:dyDescent="0.2">
      <c r="B7566" s="7">
        <v>0</v>
      </c>
      <c r="C7566" s="7">
        <v>2.2772299774554202E-6</v>
      </c>
    </row>
    <row r="7567" spans="2:3" x14ac:dyDescent="0.2">
      <c r="B7567" s="7">
        <v>4.2890229605695802E-5</v>
      </c>
      <c r="C7567" s="7">
        <v>0</v>
      </c>
    </row>
    <row r="7568" spans="2:3" x14ac:dyDescent="0.2">
      <c r="B7568" s="7">
        <v>2.3827905336497701E-6</v>
      </c>
      <c r="C7568" s="7">
        <v>0</v>
      </c>
    </row>
    <row r="7569" spans="2:3" x14ac:dyDescent="0.2">
      <c r="B7569" s="7">
        <v>6.4335344408543703E-5</v>
      </c>
      <c r="C7569" s="7">
        <v>4.3267369571653002E-5</v>
      </c>
    </row>
    <row r="7570" spans="2:3" x14ac:dyDescent="0.2">
      <c r="B7570" s="7">
        <v>0</v>
      </c>
      <c r="C7570" s="7">
        <v>1.11584268895316E-4</v>
      </c>
    </row>
    <row r="7571" spans="2:3" x14ac:dyDescent="0.2">
      <c r="B7571" s="7">
        <v>1.29623805030547E-3</v>
      </c>
      <c r="C7571" s="7">
        <v>1.3731696764056199E-3</v>
      </c>
    </row>
    <row r="7572" spans="2:3" x14ac:dyDescent="0.2">
      <c r="B7572" s="7">
        <v>0</v>
      </c>
      <c r="C7572" s="7">
        <v>7.0594129301118093E-5</v>
      </c>
    </row>
    <row r="7573" spans="2:3" x14ac:dyDescent="0.2">
      <c r="B7573" s="7">
        <v>0</v>
      </c>
      <c r="C7573" s="7">
        <v>7.0594129301118093E-5</v>
      </c>
    </row>
    <row r="7574" spans="2:3" x14ac:dyDescent="0.2">
      <c r="B7574" s="7">
        <v>0</v>
      </c>
      <c r="C7574" s="7">
        <v>4.5544599549108497E-6</v>
      </c>
    </row>
    <row r="7575" spans="2:3" x14ac:dyDescent="0.2">
      <c r="B7575" s="7">
        <v>6.6718134942193494E-5</v>
      </c>
      <c r="C7575" s="7">
        <v>8.1980279188395206E-5</v>
      </c>
    </row>
    <row r="7576" spans="2:3" x14ac:dyDescent="0.2">
      <c r="B7576" s="7">
        <v>0</v>
      </c>
      <c r="C7576" s="7">
        <v>5.0099059504019302E-5</v>
      </c>
    </row>
    <row r="7577" spans="2:3" x14ac:dyDescent="0.2">
      <c r="B7577" s="7">
        <v>9.53116213459907E-5</v>
      </c>
      <c r="C7577" s="7">
        <v>0</v>
      </c>
    </row>
    <row r="7578" spans="2:3" x14ac:dyDescent="0.2">
      <c r="B7578" s="7">
        <v>0</v>
      </c>
      <c r="C7578" s="7">
        <v>7.9703049210939799E-5</v>
      </c>
    </row>
    <row r="7579" spans="2:3" x14ac:dyDescent="0.2">
      <c r="B7579" s="7">
        <v>2.3827905336497701E-6</v>
      </c>
      <c r="C7579" s="7">
        <v>0</v>
      </c>
    </row>
    <row r="7580" spans="2:3" x14ac:dyDescent="0.2">
      <c r="B7580" s="7">
        <v>0</v>
      </c>
      <c r="C7580" s="7">
        <v>4.5544599549108497E-6</v>
      </c>
    </row>
    <row r="7581" spans="2:3" x14ac:dyDescent="0.2">
      <c r="B7581" s="7">
        <v>1.35819060418037E-4</v>
      </c>
      <c r="C7581" s="7">
        <v>0</v>
      </c>
    </row>
    <row r="7582" spans="2:3" x14ac:dyDescent="0.2">
      <c r="B7582" s="7">
        <v>3.8124648538396302E-5</v>
      </c>
      <c r="C7582" s="7">
        <v>0</v>
      </c>
    </row>
    <row r="7583" spans="2:3" x14ac:dyDescent="0.2">
      <c r="B7583" s="7">
        <v>8.1014878144092104E-5</v>
      </c>
      <c r="C7583" s="7">
        <v>0</v>
      </c>
    </row>
    <row r="7584" spans="2:3" x14ac:dyDescent="0.2">
      <c r="B7584" s="7">
        <v>0</v>
      </c>
      <c r="C7584" s="7">
        <v>2.2772299774554201E-5</v>
      </c>
    </row>
    <row r="7585" spans="2:3" x14ac:dyDescent="0.2">
      <c r="B7585" s="7">
        <v>0</v>
      </c>
      <c r="C7585" s="7">
        <v>2.2772299774554202E-6</v>
      </c>
    </row>
    <row r="7586" spans="2:3" x14ac:dyDescent="0.2">
      <c r="B7586" s="7">
        <v>0</v>
      </c>
      <c r="C7586" s="7">
        <v>2.9603989706920501E-5</v>
      </c>
    </row>
    <row r="7587" spans="2:3" x14ac:dyDescent="0.2">
      <c r="B7587" s="7">
        <v>0</v>
      </c>
      <c r="C7587" s="7">
        <v>3.1881219684375897E-5</v>
      </c>
    </row>
    <row r="7588" spans="2:3" x14ac:dyDescent="0.2">
      <c r="B7588" s="7">
        <v>0</v>
      </c>
      <c r="C7588" s="7">
        <v>2.2772299774554202E-6</v>
      </c>
    </row>
    <row r="7589" spans="2:3" x14ac:dyDescent="0.2">
      <c r="B7589" s="7">
        <v>0</v>
      </c>
      <c r="C7589" s="7">
        <v>9.3366429075672399E-5</v>
      </c>
    </row>
    <row r="7590" spans="2:3" x14ac:dyDescent="0.2">
      <c r="B7590" s="7">
        <v>3.5741858004746497E-5</v>
      </c>
      <c r="C7590" s="7">
        <v>0</v>
      </c>
    </row>
    <row r="7591" spans="2:3" x14ac:dyDescent="0.2">
      <c r="B7591" s="7">
        <v>3.8124648538396302E-5</v>
      </c>
      <c r="C7591" s="7">
        <v>0</v>
      </c>
    </row>
    <row r="7592" spans="2:3" x14ac:dyDescent="0.2">
      <c r="B7592" s="7">
        <v>0</v>
      </c>
      <c r="C7592" s="7">
        <v>2.9603989706920501E-5</v>
      </c>
    </row>
    <row r="7593" spans="2:3" x14ac:dyDescent="0.2">
      <c r="B7593" s="7">
        <v>2.1445114802847901E-5</v>
      </c>
      <c r="C7593" s="7">
        <v>0</v>
      </c>
    </row>
    <row r="7594" spans="2:3" x14ac:dyDescent="0.2">
      <c r="B7594" s="7">
        <v>0</v>
      </c>
      <c r="C7594" s="7">
        <v>1.3435656866987001E-4</v>
      </c>
    </row>
    <row r="7595" spans="2:3" x14ac:dyDescent="0.2">
      <c r="B7595" s="7">
        <v>1.0484278348059E-4</v>
      </c>
      <c r="C7595" s="7">
        <v>0</v>
      </c>
    </row>
    <row r="7596" spans="2:3" x14ac:dyDescent="0.2">
      <c r="B7596" s="7">
        <v>4.7655810672995403E-6</v>
      </c>
      <c r="C7596" s="7">
        <v>0</v>
      </c>
    </row>
    <row r="7597" spans="2:3" x14ac:dyDescent="0.2">
      <c r="B7597" s="7">
        <v>4.2890229605695802E-5</v>
      </c>
      <c r="C7597" s="7">
        <v>0</v>
      </c>
    </row>
    <row r="7598" spans="2:3" x14ac:dyDescent="0.2">
      <c r="B7598" s="7">
        <v>3.8124648538396302E-5</v>
      </c>
      <c r="C7598" s="7">
        <v>0</v>
      </c>
    </row>
    <row r="7599" spans="2:3" x14ac:dyDescent="0.2">
      <c r="B7599" s="7">
        <v>2.3827905336497701E-6</v>
      </c>
      <c r="C7599" s="7">
        <v>0</v>
      </c>
    </row>
    <row r="7600" spans="2:3" x14ac:dyDescent="0.2">
      <c r="B7600" s="7">
        <v>0</v>
      </c>
      <c r="C7600" s="7">
        <v>9.3366429075672399E-5</v>
      </c>
    </row>
    <row r="7601" spans="2:3" x14ac:dyDescent="0.2">
      <c r="B7601" s="7">
        <v>0</v>
      </c>
      <c r="C7601" s="7">
        <v>2.2772299774554202E-6</v>
      </c>
    </row>
    <row r="7602" spans="2:3" x14ac:dyDescent="0.2">
      <c r="B7602" s="7">
        <v>1.42967432018986E-5</v>
      </c>
      <c r="C7602" s="7">
        <v>0</v>
      </c>
    </row>
    <row r="7603" spans="2:3" x14ac:dyDescent="0.2">
      <c r="B7603" s="7">
        <v>2.1445114802847901E-5</v>
      </c>
      <c r="C7603" s="7">
        <v>0</v>
      </c>
    </row>
    <row r="7604" spans="2:3" x14ac:dyDescent="0.2">
      <c r="B7604" s="7">
        <v>0</v>
      </c>
      <c r="C7604" s="7">
        <v>5.2376289481474702E-5</v>
      </c>
    </row>
    <row r="7605" spans="2:3" x14ac:dyDescent="0.2">
      <c r="B7605" s="7">
        <v>0</v>
      </c>
      <c r="C7605" s="7">
        <v>2.2772299774554202E-6</v>
      </c>
    </row>
    <row r="7606" spans="2:3" x14ac:dyDescent="0.2">
      <c r="B7606" s="7">
        <v>5.2421391740294898E-5</v>
      </c>
      <c r="C7606" s="7">
        <v>0</v>
      </c>
    </row>
    <row r="7607" spans="2:3" x14ac:dyDescent="0.2">
      <c r="B7607" s="7">
        <v>2.3827905336497701E-6</v>
      </c>
      <c r="C7607" s="7">
        <v>0</v>
      </c>
    </row>
    <row r="7608" spans="2:3" x14ac:dyDescent="0.2">
      <c r="B7608" s="7">
        <v>4.52730201393456E-5</v>
      </c>
      <c r="C7608" s="7">
        <v>7.0594129301118093E-5</v>
      </c>
    </row>
    <row r="7609" spans="2:3" x14ac:dyDescent="0.2">
      <c r="B7609" s="7">
        <v>0</v>
      </c>
      <c r="C7609" s="7">
        <v>3.1881219684375897E-5</v>
      </c>
    </row>
    <row r="7610" spans="2:3" x14ac:dyDescent="0.2">
      <c r="B7610" s="7">
        <v>0</v>
      </c>
      <c r="C7610" s="7">
        <v>8.1980279188395206E-5</v>
      </c>
    </row>
    <row r="7611" spans="2:3" x14ac:dyDescent="0.2">
      <c r="B7611" s="7">
        <v>3.8124648538396302E-5</v>
      </c>
      <c r="C7611" s="7">
        <v>5.0099059504019302E-5</v>
      </c>
    </row>
    <row r="7612" spans="2:3" x14ac:dyDescent="0.2">
      <c r="B7612" s="7">
        <v>4.7655810672995398E-5</v>
      </c>
      <c r="C7612" s="7">
        <v>0</v>
      </c>
    </row>
    <row r="7613" spans="2:3" x14ac:dyDescent="0.2">
      <c r="B7613" s="7">
        <v>8.1014878144092104E-5</v>
      </c>
      <c r="C7613" s="7">
        <v>1.54851638466969E-4</v>
      </c>
    </row>
    <row r="7614" spans="2:3" x14ac:dyDescent="0.2">
      <c r="B7614" s="7">
        <v>0</v>
      </c>
      <c r="C7614" s="7">
        <v>8.8811969120761506E-5</v>
      </c>
    </row>
    <row r="7615" spans="2:3" x14ac:dyDescent="0.2">
      <c r="B7615" s="7">
        <v>0</v>
      </c>
      <c r="C7615" s="7">
        <v>4.3267369571653002E-5</v>
      </c>
    </row>
    <row r="7616" spans="2:3" x14ac:dyDescent="0.2">
      <c r="B7616" s="7">
        <v>4.7655810672995398E-5</v>
      </c>
      <c r="C7616" s="7">
        <v>0</v>
      </c>
    </row>
    <row r="7617" spans="2:3" x14ac:dyDescent="0.2">
      <c r="B7617" s="7">
        <v>2.3827905336497701E-6</v>
      </c>
      <c r="C7617" s="7">
        <v>0</v>
      </c>
    </row>
    <row r="7618" spans="2:3" x14ac:dyDescent="0.2">
      <c r="B7618" s="7">
        <v>7.6249297076792604E-5</v>
      </c>
      <c r="C7618" s="7">
        <v>0</v>
      </c>
    </row>
    <row r="7619" spans="2:3" x14ac:dyDescent="0.2">
      <c r="B7619" s="7">
        <v>4.05074390720461E-5</v>
      </c>
      <c r="C7619" s="7">
        <v>0</v>
      </c>
    </row>
    <row r="7620" spans="2:3" x14ac:dyDescent="0.2">
      <c r="B7620" s="7">
        <v>0</v>
      </c>
      <c r="C7620" s="7">
        <v>2.9603989706920501E-5</v>
      </c>
    </row>
    <row r="7621" spans="2:3" x14ac:dyDescent="0.2">
      <c r="B7621" s="7">
        <v>2.3827905336497701E-6</v>
      </c>
      <c r="C7621" s="7">
        <v>0</v>
      </c>
    </row>
    <row r="7622" spans="2:3" x14ac:dyDescent="0.2">
      <c r="B7622" s="7">
        <v>3.3359067471096801E-5</v>
      </c>
      <c r="C7622" s="7">
        <v>6.6039669346207295E-5</v>
      </c>
    </row>
    <row r="7623" spans="2:3" x14ac:dyDescent="0.2">
      <c r="B7623" s="7">
        <v>0</v>
      </c>
      <c r="C7623" s="7">
        <v>1.00198119008039E-4</v>
      </c>
    </row>
    <row r="7624" spans="2:3" x14ac:dyDescent="0.2">
      <c r="B7624" s="7">
        <v>4.05074390720461E-5</v>
      </c>
      <c r="C7624" s="7">
        <v>0</v>
      </c>
    </row>
    <row r="7625" spans="2:3" x14ac:dyDescent="0.2">
      <c r="B7625" s="7">
        <v>3.0976276937446997E-5</v>
      </c>
      <c r="C7625" s="7">
        <v>0</v>
      </c>
    </row>
    <row r="7626" spans="2:3" x14ac:dyDescent="0.2">
      <c r="B7626" s="7">
        <v>4.52730201393456E-5</v>
      </c>
      <c r="C7626" s="7">
        <v>0</v>
      </c>
    </row>
    <row r="7627" spans="2:3" x14ac:dyDescent="0.2">
      <c r="B7627" s="7">
        <v>0</v>
      </c>
      <c r="C7627" s="7">
        <v>9.5643659053127805E-5</v>
      </c>
    </row>
    <row r="7628" spans="2:3" x14ac:dyDescent="0.2">
      <c r="B7628" s="7">
        <v>0</v>
      </c>
      <c r="C7628" s="7">
        <v>4.5544599549108503E-5</v>
      </c>
    </row>
    <row r="7629" spans="2:3" x14ac:dyDescent="0.2">
      <c r="B7629" s="7">
        <v>0</v>
      </c>
      <c r="C7629" s="7">
        <v>2.8237651720447199E-4</v>
      </c>
    </row>
    <row r="7630" spans="2:3" x14ac:dyDescent="0.2">
      <c r="B7630" s="7">
        <v>5.7186972807594399E-5</v>
      </c>
      <c r="C7630" s="7">
        <v>2.7326759729465101E-5</v>
      </c>
    </row>
    <row r="7631" spans="2:3" x14ac:dyDescent="0.2">
      <c r="B7631" s="7">
        <v>2.3827905336497701E-6</v>
      </c>
      <c r="C7631" s="7">
        <v>0</v>
      </c>
    </row>
    <row r="7632" spans="2:3" x14ac:dyDescent="0.2">
      <c r="B7632" s="7">
        <v>2.3827905336497701E-6</v>
      </c>
      <c r="C7632" s="7">
        <v>0</v>
      </c>
    </row>
    <row r="7633" spans="2:3" x14ac:dyDescent="0.2">
      <c r="B7633" s="7">
        <v>0</v>
      </c>
      <c r="C7633" s="7">
        <v>8.4257509165850707E-5</v>
      </c>
    </row>
    <row r="7634" spans="2:3" x14ac:dyDescent="0.2">
      <c r="B7634" s="7">
        <v>0</v>
      </c>
      <c r="C7634" s="7">
        <v>3.4158449661831398E-5</v>
      </c>
    </row>
    <row r="7635" spans="2:3" x14ac:dyDescent="0.2">
      <c r="B7635" s="7">
        <v>0</v>
      </c>
      <c r="C7635" s="7">
        <v>2.9603989706920501E-5</v>
      </c>
    </row>
    <row r="7636" spans="2:3" x14ac:dyDescent="0.2">
      <c r="B7636" s="7">
        <v>6.1952553874893994E-5</v>
      </c>
      <c r="C7636" s="7">
        <v>0</v>
      </c>
    </row>
    <row r="7637" spans="2:3" x14ac:dyDescent="0.2">
      <c r="B7637" s="7">
        <v>2.8593486403797199E-5</v>
      </c>
      <c r="C7637" s="7">
        <v>0</v>
      </c>
    </row>
    <row r="7638" spans="2:3" x14ac:dyDescent="0.2">
      <c r="B7638" s="7">
        <v>2.3827905336497701E-6</v>
      </c>
      <c r="C7638" s="7">
        <v>0</v>
      </c>
    </row>
    <row r="7639" spans="2:3" x14ac:dyDescent="0.2">
      <c r="B7639" s="7">
        <v>4.05074390720461E-5</v>
      </c>
      <c r="C7639" s="7">
        <v>0</v>
      </c>
    </row>
    <row r="7640" spans="2:3" x14ac:dyDescent="0.2">
      <c r="B7640" s="7">
        <v>7.86320876104423E-5</v>
      </c>
      <c r="C7640" s="7">
        <v>7.9703049210939799E-5</v>
      </c>
    </row>
    <row r="7641" spans="2:3" x14ac:dyDescent="0.2">
      <c r="B7641" s="7">
        <v>2.3827905336497699E-5</v>
      </c>
      <c r="C7641" s="7">
        <v>0</v>
      </c>
    </row>
    <row r="7642" spans="2:3" x14ac:dyDescent="0.2">
      <c r="B7642" s="7">
        <v>2.3827905336497701E-6</v>
      </c>
      <c r="C7642" s="7">
        <v>0</v>
      </c>
    </row>
    <row r="7643" spans="2:3" x14ac:dyDescent="0.2">
      <c r="B7643" s="7">
        <v>3.5741858004746497E-5</v>
      </c>
      <c r="C7643" s="7">
        <v>0</v>
      </c>
    </row>
    <row r="7644" spans="2:3" x14ac:dyDescent="0.2">
      <c r="B7644" s="7">
        <v>0</v>
      </c>
      <c r="C7644" s="7">
        <v>1.36633798647325E-5</v>
      </c>
    </row>
    <row r="7645" spans="2:3" x14ac:dyDescent="0.2">
      <c r="B7645" s="7">
        <v>0</v>
      </c>
      <c r="C7645" s="7">
        <v>3.8712909616742197E-5</v>
      </c>
    </row>
    <row r="7646" spans="2:3" x14ac:dyDescent="0.2">
      <c r="B7646" s="7">
        <v>0</v>
      </c>
      <c r="C7646" s="7">
        <v>2.2772299774554202E-6</v>
      </c>
    </row>
    <row r="7647" spans="2:3" x14ac:dyDescent="0.2">
      <c r="B7647" s="7">
        <v>0</v>
      </c>
      <c r="C7647" s="7">
        <v>4.5544599549108503E-5</v>
      </c>
    </row>
    <row r="7648" spans="2:3" x14ac:dyDescent="0.2">
      <c r="B7648" s="7">
        <v>0</v>
      </c>
      <c r="C7648" s="7">
        <v>4.7821829526563903E-5</v>
      </c>
    </row>
    <row r="7649" spans="2:3" x14ac:dyDescent="0.2">
      <c r="B7649" s="7">
        <v>0</v>
      </c>
      <c r="C7649" s="7">
        <v>2.2772299774554202E-6</v>
      </c>
    </row>
    <row r="7650" spans="2:3" x14ac:dyDescent="0.2">
      <c r="B7650" s="7">
        <v>0</v>
      </c>
      <c r="C7650" s="7">
        <v>1.13861498872771E-5</v>
      </c>
    </row>
    <row r="7651" spans="2:3" x14ac:dyDescent="0.2">
      <c r="B7651" s="7">
        <v>0</v>
      </c>
      <c r="C7651" s="7">
        <v>4.5544599549108497E-6</v>
      </c>
    </row>
    <row r="7652" spans="2:3" x14ac:dyDescent="0.2">
      <c r="B7652" s="7">
        <v>0</v>
      </c>
      <c r="C7652" s="7">
        <v>2.2772299774554202E-6</v>
      </c>
    </row>
    <row r="7653" spans="2:3" x14ac:dyDescent="0.2">
      <c r="B7653" s="7">
        <v>6.1952553874893994E-5</v>
      </c>
      <c r="C7653" s="7">
        <v>9.1089199098216898E-5</v>
      </c>
    </row>
    <row r="7654" spans="2:3" x14ac:dyDescent="0.2">
      <c r="B7654" s="7">
        <v>0</v>
      </c>
      <c r="C7654" s="7">
        <v>2.2772299774554202E-6</v>
      </c>
    </row>
    <row r="7655" spans="2:3" x14ac:dyDescent="0.2">
      <c r="B7655" s="7">
        <v>0</v>
      </c>
      <c r="C7655" s="7">
        <v>1.04752578962949E-4</v>
      </c>
    </row>
    <row r="7656" spans="2:3" x14ac:dyDescent="0.2">
      <c r="B7656" s="7">
        <v>4.7655810672995398E-5</v>
      </c>
      <c r="C7656" s="7">
        <v>0</v>
      </c>
    </row>
    <row r="7657" spans="2:3" x14ac:dyDescent="0.2">
      <c r="B7657" s="7">
        <v>2.3827905336497701E-6</v>
      </c>
      <c r="C7657" s="7">
        <v>0</v>
      </c>
    </row>
    <row r="7658" spans="2:3" x14ac:dyDescent="0.2">
      <c r="B7658" s="7">
        <v>8.5780459211391605E-5</v>
      </c>
      <c r="C7658" s="7">
        <v>7.28713592785735E-5</v>
      </c>
    </row>
    <row r="7659" spans="2:3" x14ac:dyDescent="0.2">
      <c r="B7659" s="7">
        <v>1.08178690227699E-3</v>
      </c>
      <c r="C7659" s="7">
        <v>1.6077243640835301E-3</v>
      </c>
    </row>
    <row r="7660" spans="2:3" x14ac:dyDescent="0.2">
      <c r="B7660" s="7">
        <v>2.3827905336497701E-6</v>
      </c>
      <c r="C7660" s="7">
        <v>0</v>
      </c>
    </row>
    <row r="7661" spans="2:3" x14ac:dyDescent="0.2">
      <c r="B7661" s="7">
        <v>6.9100925475843299E-5</v>
      </c>
      <c r="C7661" s="7">
        <v>0</v>
      </c>
    </row>
    <row r="7662" spans="2:3" x14ac:dyDescent="0.2">
      <c r="B7662" s="7">
        <v>0</v>
      </c>
      <c r="C7662" s="7">
        <v>1.13861498872771E-4</v>
      </c>
    </row>
    <row r="7663" spans="2:3" x14ac:dyDescent="0.2">
      <c r="B7663" s="7">
        <v>0</v>
      </c>
      <c r="C7663" s="7">
        <v>6.8316899323662702E-6</v>
      </c>
    </row>
    <row r="7664" spans="2:3" x14ac:dyDescent="0.2">
      <c r="B7664" s="7">
        <v>2.3827905336497701E-6</v>
      </c>
      <c r="C7664" s="7">
        <v>0</v>
      </c>
    </row>
    <row r="7665" spans="2:3" x14ac:dyDescent="0.2">
      <c r="B7665" s="7">
        <v>1.6679533735548401E-5</v>
      </c>
      <c r="C7665" s="7">
        <v>0</v>
      </c>
    </row>
    <row r="7666" spans="2:3" x14ac:dyDescent="0.2">
      <c r="B7666" s="7">
        <v>0</v>
      </c>
      <c r="C7666" s="7">
        <v>2.5049529752009699E-5</v>
      </c>
    </row>
    <row r="7667" spans="2:3" x14ac:dyDescent="0.2">
      <c r="B7667" s="7">
        <v>0</v>
      </c>
      <c r="C7667" s="7">
        <v>1.79901168218978E-4</v>
      </c>
    </row>
    <row r="7668" spans="2:3" x14ac:dyDescent="0.2">
      <c r="B7668" s="7">
        <v>0</v>
      </c>
      <c r="C7668" s="7">
        <v>2.2772299774554202E-6</v>
      </c>
    </row>
    <row r="7669" spans="2:3" x14ac:dyDescent="0.2">
      <c r="B7669" s="7">
        <v>5.2421391740294898E-5</v>
      </c>
      <c r="C7669" s="7">
        <v>2.9603989706920501E-5</v>
      </c>
    </row>
    <row r="7670" spans="2:3" x14ac:dyDescent="0.2">
      <c r="B7670" s="7">
        <v>7.2675111276317898E-4</v>
      </c>
      <c r="C7670" s="7">
        <v>6.9000068316899302E-4</v>
      </c>
    </row>
    <row r="7671" spans="2:3" x14ac:dyDescent="0.2">
      <c r="B7671" s="7">
        <v>1.6679533735548401E-5</v>
      </c>
      <c r="C7671" s="7">
        <v>0</v>
      </c>
    </row>
    <row r="7672" spans="2:3" x14ac:dyDescent="0.2">
      <c r="B7672" s="7">
        <v>9.7694411879640505E-5</v>
      </c>
      <c r="C7672" s="7">
        <v>1.70792248309157E-4</v>
      </c>
    </row>
    <row r="7673" spans="2:3" x14ac:dyDescent="0.2">
      <c r="B7673" s="7">
        <v>1.42967432018986E-5</v>
      </c>
      <c r="C7673" s="7">
        <v>0</v>
      </c>
    </row>
    <row r="7674" spans="2:3" x14ac:dyDescent="0.2">
      <c r="B7674" s="7">
        <v>4.2890229605695802E-5</v>
      </c>
      <c r="C7674" s="7">
        <v>1.3891102862478101E-4</v>
      </c>
    </row>
    <row r="7675" spans="2:3" x14ac:dyDescent="0.2">
      <c r="B7675" s="7">
        <v>9.2928830812341004E-5</v>
      </c>
      <c r="C7675" s="7">
        <v>0</v>
      </c>
    </row>
    <row r="7676" spans="2:3" x14ac:dyDescent="0.2">
      <c r="B7676" s="7">
        <v>2.1445114802847901E-5</v>
      </c>
      <c r="C7676" s="7">
        <v>0</v>
      </c>
    </row>
    <row r="7677" spans="2:3" x14ac:dyDescent="0.2">
      <c r="B7677" s="7">
        <v>1.19139526682488E-5</v>
      </c>
      <c r="C7677" s="7">
        <v>0</v>
      </c>
    </row>
    <row r="7678" spans="2:3" x14ac:dyDescent="0.2">
      <c r="B7678" s="7">
        <v>1.0245999294694001E-4</v>
      </c>
      <c r="C7678" s="7">
        <v>3.4158449661831398E-5</v>
      </c>
    </row>
    <row r="7679" spans="2:3" x14ac:dyDescent="0.2">
      <c r="B7679" s="7">
        <v>6.9100925475843299E-5</v>
      </c>
      <c r="C7679" s="7">
        <v>0</v>
      </c>
    </row>
    <row r="7680" spans="2:3" x14ac:dyDescent="0.2">
      <c r="B7680" s="7">
        <v>9.7694411879640505E-5</v>
      </c>
      <c r="C7680" s="7">
        <v>0</v>
      </c>
    </row>
    <row r="7681" spans="2:3" x14ac:dyDescent="0.2">
      <c r="B7681" s="7">
        <v>0</v>
      </c>
      <c r="C7681" s="7">
        <v>7.0594129301118093E-5</v>
      </c>
    </row>
    <row r="7682" spans="2:3" x14ac:dyDescent="0.2">
      <c r="B7682" s="7">
        <v>2.00154404826581E-4</v>
      </c>
      <c r="C7682" s="7">
        <v>2.2772299774554201E-5</v>
      </c>
    </row>
    <row r="7683" spans="2:3" x14ac:dyDescent="0.2">
      <c r="B7683" s="7">
        <v>0</v>
      </c>
      <c r="C7683" s="7">
        <v>6.3762439368751793E-5</v>
      </c>
    </row>
    <row r="7684" spans="2:3" x14ac:dyDescent="0.2">
      <c r="B7684" s="7">
        <v>2.3827905336497701E-6</v>
      </c>
      <c r="C7684" s="7">
        <v>0</v>
      </c>
    </row>
    <row r="7685" spans="2:3" x14ac:dyDescent="0.2">
      <c r="B7685" s="7">
        <v>2.3827905336497701E-6</v>
      </c>
      <c r="C7685" s="7">
        <v>0</v>
      </c>
    </row>
    <row r="7686" spans="2:3" x14ac:dyDescent="0.2">
      <c r="B7686" s="7">
        <v>2.3827905336497701E-6</v>
      </c>
      <c r="C7686" s="7">
        <v>0</v>
      </c>
    </row>
    <row r="7687" spans="2:3" x14ac:dyDescent="0.2">
      <c r="B7687" s="7">
        <v>4.7655810672995398E-5</v>
      </c>
      <c r="C7687" s="7">
        <v>0</v>
      </c>
    </row>
    <row r="7688" spans="2:3" x14ac:dyDescent="0.2">
      <c r="B7688" s="7">
        <v>6.4335344408543703E-5</v>
      </c>
      <c r="C7688" s="7">
        <v>0</v>
      </c>
    </row>
    <row r="7689" spans="2:3" x14ac:dyDescent="0.2">
      <c r="B7689" s="7">
        <v>3.8124648538396302E-5</v>
      </c>
      <c r="C7689" s="7">
        <v>0</v>
      </c>
    </row>
    <row r="7690" spans="2:3" x14ac:dyDescent="0.2">
      <c r="B7690" s="7">
        <v>0</v>
      </c>
      <c r="C7690" s="7">
        <v>2.2772299774554201E-5</v>
      </c>
    </row>
    <row r="7691" spans="2:3" x14ac:dyDescent="0.2">
      <c r="B7691" s="7">
        <v>0</v>
      </c>
      <c r="C7691" s="7">
        <v>2.2772299774554202E-6</v>
      </c>
    </row>
    <row r="7692" spans="2:3" x14ac:dyDescent="0.2">
      <c r="B7692" s="7">
        <v>0</v>
      </c>
      <c r="C7692" s="7">
        <v>2.2772299774554202E-6</v>
      </c>
    </row>
    <row r="7693" spans="2:3" x14ac:dyDescent="0.2">
      <c r="B7693" s="7">
        <v>0</v>
      </c>
      <c r="C7693" s="7">
        <v>3.4158449661831398E-5</v>
      </c>
    </row>
    <row r="7694" spans="2:3" x14ac:dyDescent="0.2">
      <c r="B7694" s="7">
        <v>2.6210695870147402E-5</v>
      </c>
      <c r="C7694" s="7">
        <v>0</v>
      </c>
    </row>
    <row r="7695" spans="2:3" x14ac:dyDescent="0.2">
      <c r="B7695" s="7">
        <v>3.5741858004746497E-5</v>
      </c>
      <c r="C7695" s="7">
        <v>0</v>
      </c>
    </row>
    <row r="7696" spans="2:3" x14ac:dyDescent="0.2">
      <c r="B7696" s="7">
        <v>1.2390510774978799E-4</v>
      </c>
      <c r="C7696" s="7">
        <v>0</v>
      </c>
    </row>
    <row r="7697" spans="2:3" x14ac:dyDescent="0.2">
      <c r="B7697" s="7">
        <v>0</v>
      </c>
      <c r="C7697" s="7">
        <v>2.2772299774554202E-6</v>
      </c>
    </row>
    <row r="7698" spans="2:3" x14ac:dyDescent="0.2">
      <c r="B7698" s="7">
        <v>0</v>
      </c>
      <c r="C7698" s="7">
        <v>2.2772299774554202E-6</v>
      </c>
    </row>
    <row r="7699" spans="2:3" x14ac:dyDescent="0.2">
      <c r="B7699" s="7">
        <v>0</v>
      </c>
      <c r="C7699" s="7">
        <v>2.5049529752009699E-5</v>
      </c>
    </row>
    <row r="7700" spans="2:3" x14ac:dyDescent="0.2">
      <c r="B7700" s="7">
        <v>1.19139526682488E-4</v>
      </c>
      <c r="C7700" s="7">
        <v>0</v>
      </c>
    </row>
    <row r="7701" spans="2:3" x14ac:dyDescent="0.2">
      <c r="B7701" s="7">
        <v>0</v>
      </c>
      <c r="C7701" s="7">
        <v>4.5544599549108503E-5</v>
      </c>
    </row>
    <row r="7702" spans="2:3" x14ac:dyDescent="0.2">
      <c r="B7702" s="7">
        <v>0</v>
      </c>
      <c r="C7702" s="7">
        <v>4.5544599549108497E-6</v>
      </c>
    </row>
    <row r="7703" spans="2:3" x14ac:dyDescent="0.2">
      <c r="B7703" s="7">
        <v>2.1111524128136902E-3</v>
      </c>
      <c r="C7703" s="7">
        <v>2.8852503814360201E-3</v>
      </c>
    </row>
    <row r="7704" spans="2:3" x14ac:dyDescent="0.2">
      <c r="B7704" s="7">
        <v>6.4335344408543703E-5</v>
      </c>
      <c r="C7704" s="7">
        <v>0</v>
      </c>
    </row>
    <row r="7705" spans="2:3" x14ac:dyDescent="0.2">
      <c r="B7705" s="7">
        <v>3.0976276937446997E-5</v>
      </c>
      <c r="C7705" s="7">
        <v>0</v>
      </c>
    </row>
    <row r="7706" spans="2:3" x14ac:dyDescent="0.2">
      <c r="B7706" s="7">
        <v>2.0873245074771998E-3</v>
      </c>
      <c r="C7706" s="7">
        <v>3.9396078609978801E-3</v>
      </c>
    </row>
    <row r="7707" spans="2:3" x14ac:dyDescent="0.2">
      <c r="B7707" s="7">
        <v>0</v>
      </c>
      <c r="C7707" s="7">
        <v>3.1881219684375897E-5</v>
      </c>
    </row>
    <row r="7708" spans="2:3" x14ac:dyDescent="0.2">
      <c r="B7708" s="7">
        <v>0</v>
      </c>
      <c r="C7708" s="7">
        <v>6.6039669346207295E-5</v>
      </c>
    </row>
    <row r="7709" spans="2:3" x14ac:dyDescent="0.2">
      <c r="B7709" s="7">
        <v>2.3827905336497701E-6</v>
      </c>
      <c r="C7709" s="7">
        <v>0</v>
      </c>
    </row>
    <row r="7710" spans="2:3" x14ac:dyDescent="0.2">
      <c r="B7710" s="7">
        <v>2.3827905336497701E-6</v>
      </c>
      <c r="C7710" s="7">
        <v>0</v>
      </c>
    </row>
    <row r="7711" spans="2:3" x14ac:dyDescent="0.2">
      <c r="B7711" s="7">
        <v>3.0976276937446997E-5</v>
      </c>
      <c r="C7711" s="7">
        <v>0</v>
      </c>
    </row>
    <row r="7712" spans="2:3" x14ac:dyDescent="0.2">
      <c r="B7712" s="7">
        <v>3.5741858004746497E-5</v>
      </c>
      <c r="C7712" s="7">
        <v>0</v>
      </c>
    </row>
    <row r="7713" spans="2:3" x14ac:dyDescent="0.2">
      <c r="B7713" s="7">
        <v>5.7186972807594399E-5</v>
      </c>
      <c r="C7713" s="7">
        <v>0</v>
      </c>
    </row>
    <row r="7714" spans="2:3" x14ac:dyDescent="0.2">
      <c r="B7714" s="7">
        <v>2.3351347229767701E-4</v>
      </c>
      <c r="C7714" s="7">
        <v>1.2980210871495901E-4</v>
      </c>
    </row>
    <row r="7715" spans="2:3" x14ac:dyDescent="0.2">
      <c r="B7715" s="7">
        <v>9.2928830812341004E-5</v>
      </c>
      <c r="C7715" s="7">
        <v>0</v>
      </c>
    </row>
    <row r="7716" spans="2:3" x14ac:dyDescent="0.2">
      <c r="B7716" s="7">
        <v>6.4335344408543703E-5</v>
      </c>
      <c r="C7716" s="7">
        <v>0</v>
      </c>
    </row>
    <row r="7717" spans="2:3" x14ac:dyDescent="0.2">
      <c r="B7717" s="7">
        <v>0</v>
      </c>
      <c r="C7717" s="7">
        <v>2.2772299774554202E-6</v>
      </c>
    </row>
    <row r="7718" spans="2:3" x14ac:dyDescent="0.2">
      <c r="B7718" s="7">
        <v>0</v>
      </c>
      <c r="C7718" s="7">
        <v>4.0990139594197603E-5</v>
      </c>
    </row>
    <row r="7719" spans="2:3" x14ac:dyDescent="0.2">
      <c r="B7719" s="7">
        <v>5.2421391740294898E-5</v>
      </c>
      <c r="C7719" s="7">
        <v>0</v>
      </c>
    </row>
    <row r="7720" spans="2:3" x14ac:dyDescent="0.2">
      <c r="B7720" s="7">
        <v>4.52730201393456E-5</v>
      </c>
      <c r="C7720" s="7">
        <v>0</v>
      </c>
    </row>
    <row r="7721" spans="2:3" x14ac:dyDescent="0.2">
      <c r="B7721" s="7">
        <v>0</v>
      </c>
      <c r="C7721" s="7">
        <v>4.7821829526563903E-5</v>
      </c>
    </row>
    <row r="7722" spans="2:3" x14ac:dyDescent="0.2">
      <c r="B7722" s="7">
        <v>4.05074390720461E-5</v>
      </c>
      <c r="C7722" s="7">
        <v>0</v>
      </c>
    </row>
    <row r="7723" spans="2:3" x14ac:dyDescent="0.2">
      <c r="B7723" s="7">
        <v>5.9569763341244203E-5</v>
      </c>
      <c r="C7723" s="7">
        <v>7.28713592785735E-5</v>
      </c>
    </row>
    <row r="7724" spans="2:3" x14ac:dyDescent="0.2">
      <c r="B7724" s="7">
        <v>3.5741858004746497E-5</v>
      </c>
      <c r="C7724" s="7">
        <v>0</v>
      </c>
    </row>
    <row r="7725" spans="2:3" x14ac:dyDescent="0.2">
      <c r="B7725" s="7">
        <v>0</v>
      </c>
      <c r="C7725" s="7">
        <v>2.2772299774554201E-5</v>
      </c>
    </row>
    <row r="7726" spans="2:3" x14ac:dyDescent="0.2">
      <c r="B7726" s="7">
        <v>2.2398231016307801E-4</v>
      </c>
      <c r="C7726" s="7">
        <v>0</v>
      </c>
    </row>
    <row r="7727" spans="2:3" x14ac:dyDescent="0.2">
      <c r="B7727" s="7">
        <v>0</v>
      </c>
      <c r="C7727" s="7">
        <v>4.0990139594197603E-5</v>
      </c>
    </row>
    <row r="7728" spans="2:3" x14ac:dyDescent="0.2">
      <c r="B7728" s="7">
        <v>0</v>
      </c>
      <c r="C7728" s="7">
        <v>2.2772299774554202E-6</v>
      </c>
    </row>
    <row r="7729" spans="2:3" x14ac:dyDescent="0.2">
      <c r="B7729" s="7">
        <v>2.1445114802847901E-5</v>
      </c>
      <c r="C7729" s="7">
        <v>0</v>
      </c>
    </row>
    <row r="7730" spans="2:3" x14ac:dyDescent="0.2">
      <c r="B7730" s="7">
        <v>0</v>
      </c>
      <c r="C7730" s="7">
        <v>3.4158449661831398E-5</v>
      </c>
    </row>
    <row r="7731" spans="2:3" x14ac:dyDescent="0.2">
      <c r="B7731" s="7">
        <v>4.2890229605695802E-5</v>
      </c>
      <c r="C7731" s="7">
        <v>0</v>
      </c>
    </row>
    <row r="7732" spans="2:3" x14ac:dyDescent="0.2">
      <c r="B7732" s="7">
        <v>4.05074390720461E-5</v>
      </c>
      <c r="C7732" s="7">
        <v>0</v>
      </c>
    </row>
    <row r="7733" spans="2:3" x14ac:dyDescent="0.2">
      <c r="B7733" s="7">
        <v>0</v>
      </c>
      <c r="C7733" s="7">
        <v>4.7821829526563903E-5</v>
      </c>
    </row>
    <row r="7734" spans="2:3" x14ac:dyDescent="0.2">
      <c r="B7734" s="7">
        <v>0</v>
      </c>
      <c r="C7734" s="7">
        <v>6.3762439368751793E-5</v>
      </c>
    </row>
    <row r="7735" spans="2:3" x14ac:dyDescent="0.2">
      <c r="B7735" s="7">
        <v>6.9100925475843299E-5</v>
      </c>
      <c r="C7735" s="7">
        <v>0</v>
      </c>
    </row>
    <row r="7736" spans="2:3" x14ac:dyDescent="0.2">
      <c r="B7736" s="7">
        <v>3.0976276937446997E-5</v>
      </c>
      <c r="C7736" s="7">
        <v>0</v>
      </c>
    </row>
    <row r="7737" spans="2:3" x14ac:dyDescent="0.2">
      <c r="B7737" s="7">
        <v>8.3397668677741895E-5</v>
      </c>
      <c r="C7737" s="7">
        <v>0</v>
      </c>
    </row>
    <row r="7738" spans="2:3" x14ac:dyDescent="0.2">
      <c r="B7738" s="7">
        <v>5.4804182273944703E-5</v>
      </c>
      <c r="C7738" s="7">
        <v>0</v>
      </c>
    </row>
    <row r="7739" spans="2:3" x14ac:dyDescent="0.2">
      <c r="B7739" s="7">
        <v>2.3827905336497701E-6</v>
      </c>
      <c r="C7739" s="7">
        <v>0</v>
      </c>
    </row>
    <row r="7740" spans="2:3" x14ac:dyDescent="0.2">
      <c r="B7740" s="7">
        <v>7.1483716009492995E-5</v>
      </c>
      <c r="C7740" s="7">
        <v>2.5049529752009699E-4</v>
      </c>
    </row>
    <row r="7741" spans="2:3" x14ac:dyDescent="0.2">
      <c r="B7741" s="7">
        <v>3.3359067471096801E-5</v>
      </c>
      <c r="C7741" s="7">
        <v>0</v>
      </c>
    </row>
    <row r="7742" spans="2:3" x14ac:dyDescent="0.2">
      <c r="B7742" s="7">
        <v>2.4066184389862701E-4</v>
      </c>
      <c r="C7742" s="7">
        <v>2.7099036731719498E-4</v>
      </c>
    </row>
    <row r="7743" spans="2:3" x14ac:dyDescent="0.2">
      <c r="B7743" s="7">
        <v>0</v>
      </c>
      <c r="C7743" s="7">
        <v>7.9703049210939799E-5</v>
      </c>
    </row>
    <row r="7744" spans="2:3" x14ac:dyDescent="0.2">
      <c r="B7744" s="7">
        <v>4.05074390720461E-5</v>
      </c>
      <c r="C7744" s="7">
        <v>0</v>
      </c>
    </row>
    <row r="7745" spans="2:3" x14ac:dyDescent="0.2">
      <c r="B7745" s="7">
        <v>0</v>
      </c>
      <c r="C7745" s="7">
        <v>4.3267369571653002E-5</v>
      </c>
    </row>
    <row r="7746" spans="2:3" x14ac:dyDescent="0.2">
      <c r="B7746" s="7">
        <v>3.8124648538396302E-5</v>
      </c>
      <c r="C7746" s="7">
        <v>0</v>
      </c>
    </row>
    <row r="7747" spans="2:3" x14ac:dyDescent="0.2">
      <c r="B7747" s="7">
        <v>0</v>
      </c>
      <c r="C7747" s="7">
        <v>5.0099059504019302E-5</v>
      </c>
    </row>
    <row r="7748" spans="2:3" x14ac:dyDescent="0.2">
      <c r="B7748" s="7">
        <v>4.52730201393456E-5</v>
      </c>
      <c r="C7748" s="7">
        <v>2.0495069797098801E-5</v>
      </c>
    </row>
    <row r="7749" spans="2:3" x14ac:dyDescent="0.2">
      <c r="B7749" s="7">
        <v>3.0976276937446997E-5</v>
      </c>
      <c r="C7749" s="7">
        <v>0</v>
      </c>
    </row>
    <row r="7750" spans="2:3" x14ac:dyDescent="0.2">
      <c r="B7750" s="7">
        <v>2.3827905336497701E-6</v>
      </c>
      <c r="C7750" s="7">
        <v>0</v>
      </c>
    </row>
    <row r="7751" spans="2:3" x14ac:dyDescent="0.2">
      <c r="B7751" s="7">
        <v>2.3827905336497701E-6</v>
      </c>
      <c r="C7751" s="7">
        <v>0</v>
      </c>
    </row>
    <row r="7752" spans="2:3" x14ac:dyDescent="0.2">
      <c r="B7752" s="7">
        <v>3.3359067471096801E-5</v>
      </c>
      <c r="C7752" s="7">
        <v>0</v>
      </c>
    </row>
    <row r="7753" spans="2:3" x14ac:dyDescent="0.2">
      <c r="B7753" s="7">
        <v>0</v>
      </c>
      <c r="C7753" s="7">
        <v>4.0990139594197603E-5</v>
      </c>
    </row>
    <row r="7754" spans="2:3" x14ac:dyDescent="0.2">
      <c r="B7754" s="7">
        <v>0</v>
      </c>
      <c r="C7754" s="7">
        <v>5.6930749436385602E-5</v>
      </c>
    </row>
    <row r="7755" spans="2:3" x14ac:dyDescent="0.2">
      <c r="B7755" s="7">
        <v>0</v>
      </c>
      <c r="C7755" s="7">
        <v>1.07029808940405E-4</v>
      </c>
    </row>
    <row r="7756" spans="2:3" x14ac:dyDescent="0.2">
      <c r="B7756" s="7">
        <v>0</v>
      </c>
      <c r="C7756" s="7">
        <v>2.2772299774554202E-6</v>
      </c>
    </row>
    <row r="7757" spans="2:3" x14ac:dyDescent="0.2">
      <c r="B7757" s="7">
        <v>1.90623242691981E-5</v>
      </c>
      <c r="C7757" s="7">
        <v>0</v>
      </c>
    </row>
    <row r="7758" spans="2:3" x14ac:dyDescent="0.2">
      <c r="B7758" s="7">
        <v>0</v>
      </c>
      <c r="C7758" s="7">
        <v>7.7425819233484393E-5</v>
      </c>
    </row>
    <row r="7759" spans="2:3" x14ac:dyDescent="0.2">
      <c r="B7759" s="7">
        <v>0</v>
      </c>
      <c r="C7759" s="7">
        <v>4.3267369571653002E-5</v>
      </c>
    </row>
    <row r="7760" spans="2:3" x14ac:dyDescent="0.2">
      <c r="B7760" s="7">
        <v>4.2890229605695802E-5</v>
      </c>
      <c r="C7760" s="7">
        <v>0</v>
      </c>
    </row>
    <row r="7761" spans="2:3" x14ac:dyDescent="0.2">
      <c r="B7761" s="7">
        <v>2.3827905336497701E-6</v>
      </c>
      <c r="C7761" s="7">
        <v>0</v>
      </c>
    </row>
    <row r="7762" spans="2:3" x14ac:dyDescent="0.2">
      <c r="B7762" s="7">
        <v>0</v>
      </c>
      <c r="C7762" s="7">
        <v>7.7425819233484393E-5</v>
      </c>
    </row>
    <row r="7763" spans="2:3" x14ac:dyDescent="0.2">
      <c r="B7763" s="7">
        <v>5.7186972807594399E-5</v>
      </c>
      <c r="C7763" s="7">
        <v>0</v>
      </c>
    </row>
    <row r="7764" spans="2:3" x14ac:dyDescent="0.2">
      <c r="B7764" s="7">
        <v>6.9100925475843299E-5</v>
      </c>
      <c r="C7764" s="7">
        <v>0</v>
      </c>
    </row>
    <row r="7765" spans="2:3" x14ac:dyDescent="0.2">
      <c r="B7765" s="7">
        <v>0</v>
      </c>
      <c r="C7765" s="7">
        <v>8.8811969120761506E-5</v>
      </c>
    </row>
    <row r="7766" spans="2:3" x14ac:dyDescent="0.2">
      <c r="B7766" s="7">
        <v>1.42967432018986E-5</v>
      </c>
      <c r="C7766" s="7">
        <v>0</v>
      </c>
    </row>
    <row r="7767" spans="2:3" x14ac:dyDescent="0.2">
      <c r="B7767" s="7">
        <v>2.3827905336497701E-6</v>
      </c>
      <c r="C7767" s="7">
        <v>0</v>
      </c>
    </row>
    <row r="7768" spans="2:3" x14ac:dyDescent="0.2">
      <c r="B7768" s="7">
        <v>3.5741858004746497E-5</v>
      </c>
      <c r="C7768" s="7">
        <v>0</v>
      </c>
    </row>
    <row r="7769" spans="2:3" x14ac:dyDescent="0.2">
      <c r="B7769" s="7">
        <v>0</v>
      </c>
      <c r="C7769" s="7">
        <v>2.2772299774554202E-6</v>
      </c>
    </row>
    <row r="7770" spans="2:3" x14ac:dyDescent="0.2">
      <c r="B7770" s="7">
        <v>7.86320876104423E-5</v>
      </c>
      <c r="C7770" s="7">
        <v>0</v>
      </c>
    </row>
    <row r="7771" spans="2:3" x14ac:dyDescent="0.2">
      <c r="B7771" s="7">
        <v>2.3827905336497701E-6</v>
      </c>
      <c r="C7771" s="7">
        <v>0</v>
      </c>
    </row>
    <row r="7772" spans="2:3" x14ac:dyDescent="0.2">
      <c r="B7772" s="7">
        <v>0</v>
      </c>
      <c r="C7772" s="7">
        <v>6.8316899323662701E-5</v>
      </c>
    </row>
    <row r="7773" spans="2:3" x14ac:dyDescent="0.2">
      <c r="B7773" s="7">
        <v>0</v>
      </c>
      <c r="C7773" s="7">
        <v>3.6435679639286797E-5</v>
      </c>
    </row>
    <row r="7774" spans="2:3" x14ac:dyDescent="0.2">
      <c r="B7774" s="7">
        <v>2.3827905336497701E-6</v>
      </c>
      <c r="C7774" s="7">
        <v>0</v>
      </c>
    </row>
    <row r="7775" spans="2:3" x14ac:dyDescent="0.2">
      <c r="B7775" s="7">
        <v>5.2421391740294898E-5</v>
      </c>
      <c r="C7775" s="7">
        <v>0</v>
      </c>
    </row>
    <row r="7776" spans="2:3" x14ac:dyDescent="0.2">
      <c r="B7776" s="7">
        <v>3.8124648538396302E-5</v>
      </c>
      <c r="C7776" s="7">
        <v>7.0594129301118093E-5</v>
      </c>
    </row>
    <row r="7777" spans="2:3" x14ac:dyDescent="0.2">
      <c r="B7777" s="7">
        <v>1.8585766162468201E-4</v>
      </c>
      <c r="C7777" s="7">
        <v>1.6396055837679E-4</v>
      </c>
    </row>
    <row r="7778" spans="2:3" x14ac:dyDescent="0.2">
      <c r="B7778" s="7">
        <v>0</v>
      </c>
      <c r="C7778" s="7">
        <v>1.04752578962949E-4</v>
      </c>
    </row>
    <row r="7779" spans="2:3" x14ac:dyDescent="0.2">
      <c r="B7779" s="7">
        <v>1.90623242691981E-5</v>
      </c>
      <c r="C7779" s="7">
        <v>0</v>
      </c>
    </row>
    <row r="7780" spans="2:3" x14ac:dyDescent="0.2">
      <c r="B7780" s="7">
        <v>2.3827905336497701E-6</v>
      </c>
      <c r="C7780" s="7">
        <v>0</v>
      </c>
    </row>
    <row r="7781" spans="2:3" x14ac:dyDescent="0.2">
      <c r="B7781" s="7">
        <v>0</v>
      </c>
      <c r="C7781" s="7">
        <v>8.4257509165850707E-5</v>
      </c>
    </row>
    <row r="7782" spans="2:3" x14ac:dyDescent="0.2">
      <c r="B7782" s="7">
        <v>2.6210695870147402E-5</v>
      </c>
      <c r="C7782" s="7">
        <v>0</v>
      </c>
    </row>
    <row r="7783" spans="2:3" x14ac:dyDescent="0.2">
      <c r="B7783" s="7">
        <v>4.05074390720461E-5</v>
      </c>
      <c r="C7783" s="7">
        <v>0</v>
      </c>
    </row>
    <row r="7784" spans="2:3" x14ac:dyDescent="0.2">
      <c r="B7784" s="7">
        <v>4.7655810672995403E-6</v>
      </c>
      <c r="C7784" s="7">
        <v>0</v>
      </c>
    </row>
    <row r="7785" spans="2:3" x14ac:dyDescent="0.2">
      <c r="B7785" s="7">
        <v>7.86320876104423E-5</v>
      </c>
      <c r="C7785" s="7">
        <v>6.6039669346207295E-5</v>
      </c>
    </row>
    <row r="7786" spans="2:3" x14ac:dyDescent="0.2">
      <c r="B7786" s="7">
        <v>3.0976276937446997E-5</v>
      </c>
      <c r="C7786" s="7">
        <v>0</v>
      </c>
    </row>
    <row r="7787" spans="2:3" x14ac:dyDescent="0.2">
      <c r="B7787" s="7">
        <v>0</v>
      </c>
      <c r="C7787" s="7">
        <v>3.1881219684375897E-5</v>
      </c>
    </row>
    <row r="7788" spans="2:3" x14ac:dyDescent="0.2">
      <c r="B7788" s="7">
        <v>0</v>
      </c>
      <c r="C7788" s="7">
        <v>2.2772299774554202E-6</v>
      </c>
    </row>
    <row r="7789" spans="2:3" x14ac:dyDescent="0.2">
      <c r="B7789" s="7">
        <v>1.09608364547889E-4</v>
      </c>
      <c r="C7789" s="7">
        <v>0</v>
      </c>
    </row>
    <row r="7790" spans="2:3" x14ac:dyDescent="0.2">
      <c r="B7790" s="7">
        <v>0</v>
      </c>
      <c r="C7790" s="7">
        <v>4.5544599549108503E-5</v>
      </c>
    </row>
    <row r="7791" spans="2:3" x14ac:dyDescent="0.2">
      <c r="B7791" s="7">
        <v>0</v>
      </c>
      <c r="C7791" s="7">
        <v>4.5544599549108503E-5</v>
      </c>
    </row>
    <row r="7792" spans="2:3" x14ac:dyDescent="0.2">
      <c r="B7792" s="7">
        <v>1.0484278348059E-4</v>
      </c>
      <c r="C7792" s="7">
        <v>1.36633798647325E-5</v>
      </c>
    </row>
    <row r="7793" spans="2:3" x14ac:dyDescent="0.2">
      <c r="B7793" s="7">
        <v>4.7655810672995398E-5</v>
      </c>
      <c r="C7793" s="7">
        <v>8.1980279188395206E-5</v>
      </c>
    </row>
    <row r="7794" spans="2:3" x14ac:dyDescent="0.2">
      <c r="B7794" s="7">
        <v>2.3827905336497701E-6</v>
      </c>
      <c r="C7794" s="7">
        <v>0</v>
      </c>
    </row>
    <row r="7795" spans="2:3" x14ac:dyDescent="0.2">
      <c r="B7795" s="7">
        <v>0</v>
      </c>
      <c r="C7795" s="7">
        <v>7.9703049210939799E-5</v>
      </c>
    </row>
    <row r="7796" spans="2:3" x14ac:dyDescent="0.2">
      <c r="B7796" s="7">
        <v>0</v>
      </c>
      <c r="C7796" s="7">
        <v>5.4653519458930203E-5</v>
      </c>
    </row>
    <row r="7797" spans="2:3" x14ac:dyDescent="0.2">
      <c r="B7797" s="7">
        <v>0</v>
      </c>
      <c r="C7797" s="7">
        <v>2.2772299774554202E-6</v>
      </c>
    </row>
    <row r="7798" spans="2:3" x14ac:dyDescent="0.2">
      <c r="B7798" s="7">
        <v>2.1445114802847901E-5</v>
      </c>
      <c r="C7798" s="7">
        <v>2.5049529752009699E-5</v>
      </c>
    </row>
    <row r="7799" spans="2:3" x14ac:dyDescent="0.2">
      <c r="B7799" s="7">
        <v>2.3827905336497699E-5</v>
      </c>
      <c r="C7799" s="7">
        <v>0</v>
      </c>
    </row>
    <row r="7800" spans="2:3" x14ac:dyDescent="0.2">
      <c r="B7800" s="7">
        <v>2.3827905336497701E-6</v>
      </c>
      <c r="C7800" s="7">
        <v>0</v>
      </c>
    </row>
    <row r="7801" spans="2:3" x14ac:dyDescent="0.2">
      <c r="B7801" s="7">
        <v>4.2890229605695802E-5</v>
      </c>
      <c r="C7801" s="7">
        <v>1.32079338692415E-4</v>
      </c>
    </row>
    <row r="7802" spans="2:3" x14ac:dyDescent="0.2">
      <c r="B7802" s="7">
        <v>2.3827905336497701E-6</v>
      </c>
      <c r="C7802" s="7">
        <v>0</v>
      </c>
    </row>
    <row r="7803" spans="2:3" x14ac:dyDescent="0.2">
      <c r="B7803" s="7">
        <v>4.2890229605695802E-5</v>
      </c>
      <c r="C7803" s="7">
        <v>0</v>
      </c>
    </row>
    <row r="7804" spans="2:3" x14ac:dyDescent="0.2">
      <c r="B7804" s="7">
        <v>2.8593486403797199E-5</v>
      </c>
      <c r="C7804" s="7">
        <v>0</v>
      </c>
    </row>
    <row r="7805" spans="2:3" x14ac:dyDescent="0.2">
      <c r="B7805" s="7">
        <v>4.2890229605695802E-5</v>
      </c>
      <c r="C7805" s="7">
        <v>0</v>
      </c>
    </row>
    <row r="7806" spans="2:3" x14ac:dyDescent="0.2">
      <c r="B7806" s="7">
        <v>0</v>
      </c>
      <c r="C7806" s="7">
        <v>1.0930703891786E-4</v>
      </c>
    </row>
    <row r="7807" spans="2:3" x14ac:dyDescent="0.2">
      <c r="B7807" s="7">
        <v>7.1483716009492998E-6</v>
      </c>
      <c r="C7807" s="7">
        <v>0</v>
      </c>
    </row>
    <row r="7808" spans="2:3" x14ac:dyDescent="0.2">
      <c r="B7808" s="7">
        <v>0</v>
      </c>
      <c r="C7808" s="7">
        <v>7.5148589256029001E-5</v>
      </c>
    </row>
    <row r="7809" spans="2:3" x14ac:dyDescent="0.2">
      <c r="B7809" s="7">
        <v>0</v>
      </c>
      <c r="C7809" s="7">
        <v>2.2772299774554202E-6</v>
      </c>
    </row>
    <row r="7810" spans="2:3" x14ac:dyDescent="0.2">
      <c r="B7810" s="7">
        <v>2.3827905336497701E-6</v>
      </c>
      <c r="C7810" s="7">
        <v>0</v>
      </c>
    </row>
    <row r="7811" spans="2:3" x14ac:dyDescent="0.2">
      <c r="B7811" s="7">
        <v>2.3827905336497701E-6</v>
      </c>
      <c r="C7811" s="7">
        <v>0</v>
      </c>
    </row>
    <row r="7812" spans="2:3" x14ac:dyDescent="0.2">
      <c r="B7812" s="7">
        <v>3.8124648538396302E-5</v>
      </c>
      <c r="C7812" s="7">
        <v>0</v>
      </c>
    </row>
    <row r="7813" spans="2:3" x14ac:dyDescent="0.2">
      <c r="B7813" s="7">
        <v>9.05460402786912E-5</v>
      </c>
      <c r="C7813" s="7">
        <v>0</v>
      </c>
    </row>
    <row r="7814" spans="2:3" x14ac:dyDescent="0.2">
      <c r="B7814" s="7">
        <v>4.7655810672995398E-5</v>
      </c>
      <c r="C7814" s="7">
        <v>0</v>
      </c>
    </row>
    <row r="7815" spans="2:3" x14ac:dyDescent="0.2">
      <c r="B7815" s="7">
        <v>7.6249297076792604E-5</v>
      </c>
      <c r="C7815" s="7">
        <v>1.32079338692415E-4</v>
      </c>
    </row>
    <row r="7816" spans="2:3" x14ac:dyDescent="0.2">
      <c r="B7816" s="7">
        <v>1.4296743201898599E-4</v>
      </c>
      <c r="C7816" s="7">
        <v>2.48218067542641E-4</v>
      </c>
    </row>
    <row r="7817" spans="2:3" x14ac:dyDescent="0.2">
      <c r="B7817" s="7">
        <v>1.5964696575453401E-4</v>
      </c>
      <c r="C7817" s="7">
        <v>0</v>
      </c>
    </row>
    <row r="7818" spans="2:3" x14ac:dyDescent="0.2">
      <c r="B7818" s="7">
        <v>6.9100925475843299E-5</v>
      </c>
      <c r="C7818" s="7">
        <v>4.0990139594197603E-5</v>
      </c>
    </row>
    <row r="7819" spans="2:3" x14ac:dyDescent="0.2">
      <c r="B7819" s="7">
        <v>6.1952553874893994E-5</v>
      </c>
      <c r="C7819" s="7">
        <v>1.0930703891786E-4</v>
      </c>
    </row>
    <row r="7820" spans="2:3" x14ac:dyDescent="0.2">
      <c r="B7820" s="7">
        <v>2.3827905336497701E-6</v>
      </c>
      <c r="C7820" s="7">
        <v>0</v>
      </c>
    </row>
    <row r="7821" spans="2:3" x14ac:dyDescent="0.2">
      <c r="B7821" s="7">
        <v>2.3827905336497701E-6</v>
      </c>
      <c r="C7821" s="7">
        <v>0</v>
      </c>
    </row>
    <row r="7822" spans="2:3" x14ac:dyDescent="0.2">
      <c r="B7822" s="7">
        <v>5.4804182273944703E-5</v>
      </c>
      <c r="C7822" s="7">
        <v>0</v>
      </c>
    </row>
    <row r="7823" spans="2:3" x14ac:dyDescent="0.2">
      <c r="B7823" s="7">
        <v>5.2421391740294898E-5</v>
      </c>
      <c r="C7823" s="7">
        <v>0</v>
      </c>
    </row>
    <row r="7824" spans="2:3" x14ac:dyDescent="0.2">
      <c r="B7824" s="7">
        <v>0</v>
      </c>
      <c r="C7824" s="7">
        <v>1.3435656866987001E-4</v>
      </c>
    </row>
    <row r="7825" spans="2:3" x14ac:dyDescent="0.2">
      <c r="B7825" s="7">
        <v>0</v>
      </c>
      <c r="C7825" s="7">
        <v>5.2376289481474702E-5</v>
      </c>
    </row>
    <row r="7826" spans="2:3" x14ac:dyDescent="0.2">
      <c r="B7826" s="7">
        <v>4.05074390720461E-5</v>
      </c>
      <c r="C7826" s="7">
        <v>0</v>
      </c>
    </row>
    <row r="7827" spans="2:3" x14ac:dyDescent="0.2">
      <c r="B7827" s="7">
        <v>0</v>
      </c>
      <c r="C7827" s="7">
        <v>5.6930749436385602E-5</v>
      </c>
    </row>
    <row r="7828" spans="2:3" x14ac:dyDescent="0.2">
      <c r="B7828" s="7">
        <v>0</v>
      </c>
      <c r="C7828" s="7">
        <v>3.8712909616742197E-5</v>
      </c>
    </row>
    <row r="7829" spans="2:3" x14ac:dyDescent="0.2">
      <c r="B7829" s="7">
        <v>0</v>
      </c>
      <c r="C7829" s="7">
        <v>6.8316899323662702E-6</v>
      </c>
    </row>
    <row r="7830" spans="2:3" x14ac:dyDescent="0.2">
      <c r="B7830" s="7">
        <v>0</v>
      </c>
      <c r="C7830" s="7">
        <v>2.5049529752009699E-5</v>
      </c>
    </row>
    <row r="7831" spans="2:3" x14ac:dyDescent="0.2">
      <c r="B7831" s="7">
        <v>4.52730201393456E-5</v>
      </c>
      <c r="C7831" s="7">
        <v>0</v>
      </c>
    </row>
    <row r="7832" spans="2:3" x14ac:dyDescent="0.2">
      <c r="B7832" s="7">
        <v>2.3827905336497701E-6</v>
      </c>
      <c r="C7832" s="7">
        <v>0</v>
      </c>
    </row>
    <row r="7833" spans="2:3" x14ac:dyDescent="0.2">
      <c r="B7833" s="7">
        <v>0</v>
      </c>
      <c r="C7833" s="7">
        <v>7.7425819233484393E-5</v>
      </c>
    </row>
    <row r="7834" spans="2:3" x14ac:dyDescent="0.2">
      <c r="B7834" s="7">
        <v>0</v>
      </c>
      <c r="C7834" s="7">
        <v>2.2772299774554202E-6</v>
      </c>
    </row>
    <row r="7835" spans="2:3" x14ac:dyDescent="0.2">
      <c r="B7835" s="7">
        <v>0</v>
      </c>
      <c r="C7835" s="7">
        <v>4.7821829526563903E-5</v>
      </c>
    </row>
    <row r="7836" spans="2:3" x14ac:dyDescent="0.2">
      <c r="B7836" s="7">
        <v>8.3397668677741895E-5</v>
      </c>
      <c r="C7836" s="7">
        <v>0</v>
      </c>
    </row>
    <row r="7837" spans="2:3" x14ac:dyDescent="0.2">
      <c r="B7837" s="7">
        <v>5.9569763341244203E-5</v>
      </c>
      <c r="C7837" s="7">
        <v>0</v>
      </c>
    </row>
    <row r="7838" spans="2:3" x14ac:dyDescent="0.2">
      <c r="B7838" s="7">
        <v>0</v>
      </c>
      <c r="C7838" s="7">
        <v>2.3000022772299799E-4</v>
      </c>
    </row>
    <row r="7839" spans="2:3" x14ac:dyDescent="0.2">
      <c r="B7839" s="7">
        <v>0</v>
      </c>
      <c r="C7839" s="7">
        <v>1.0930703891786E-4</v>
      </c>
    </row>
    <row r="7840" spans="2:3" x14ac:dyDescent="0.2">
      <c r="B7840" s="7">
        <v>0</v>
      </c>
      <c r="C7840" s="7">
        <v>2.0495069797098801E-5</v>
      </c>
    </row>
    <row r="7841" spans="2:3" x14ac:dyDescent="0.2">
      <c r="B7841" s="7">
        <v>1.09608364547889E-4</v>
      </c>
      <c r="C7841" s="7">
        <v>0</v>
      </c>
    </row>
    <row r="7842" spans="2:3" x14ac:dyDescent="0.2">
      <c r="B7842" s="7">
        <v>1.0245999294694001E-4</v>
      </c>
      <c r="C7842" s="7">
        <v>1.41188258602236E-4</v>
      </c>
    </row>
    <row r="7843" spans="2:3" x14ac:dyDescent="0.2">
      <c r="B7843" s="7">
        <v>1.42967432018986E-5</v>
      </c>
      <c r="C7843" s="7">
        <v>0</v>
      </c>
    </row>
    <row r="7844" spans="2:3" x14ac:dyDescent="0.2">
      <c r="B7844" s="7">
        <v>4.7655810672995403E-6</v>
      </c>
      <c r="C7844" s="7">
        <v>0</v>
      </c>
    </row>
    <row r="7845" spans="2:3" x14ac:dyDescent="0.2">
      <c r="B7845" s="7">
        <v>5.2421391740294898E-5</v>
      </c>
      <c r="C7845" s="7">
        <v>0</v>
      </c>
    </row>
    <row r="7846" spans="2:3" x14ac:dyDescent="0.2">
      <c r="B7846" s="7">
        <v>3.3359067471096801E-5</v>
      </c>
      <c r="C7846" s="7">
        <v>0</v>
      </c>
    </row>
    <row r="7847" spans="2:3" x14ac:dyDescent="0.2">
      <c r="B7847" s="7">
        <v>0</v>
      </c>
      <c r="C7847" s="7">
        <v>2.9603989706920501E-5</v>
      </c>
    </row>
    <row r="7848" spans="2:3" x14ac:dyDescent="0.2">
      <c r="B7848" s="7">
        <v>0</v>
      </c>
      <c r="C7848" s="7">
        <v>6.8316899323662702E-6</v>
      </c>
    </row>
    <row r="7849" spans="2:3" x14ac:dyDescent="0.2">
      <c r="B7849" s="7">
        <v>0</v>
      </c>
      <c r="C7849" s="7">
        <v>5.9207979413841001E-5</v>
      </c>
    </row>
    <row r="7850" spans="2:3" x14ac:dyDescent="0.2">
      <c r="B7850" s="7">
        <v>6.9100925475843299E-5</v>
      </c>
      <c r="C7850" s="7">
        <v>0</v>
      </c>
    </row>
    <row r="7851" spans="2:3" x14ac:dyDescent="0.2">
      <c r="B7851" s="7">
        <v>9.2928830812341004E-5</v>
      </c>
      <c r="C7851" s="7">
        <v>8.6534739143306099E-5</v>
      </c>
    </row>
    <row r="7852" spans="2:3" x14ac:dyDescent="0.2">
      <c r="B7852" s="7">
        <v>4.7655810672995403E-6</v>
      </c>
      <c r="C7852" s="7">
        <v>0</v>
      </c>
    </row>
    <row r="7853" spans="2:3" x14ac:dyDescent="0.2">
      <c r="B7853" s="7">
        <v>0</v>
      </c>
      <c r="C7853" s="7">
        <v>1.16138728850227E-4</v>
      </c>
    </row>
    <row r="7854" spans="2:3" x14ac:dyDescent="0.2">
      <c r="B7854" s="7">
        <v>3.0976276937446997E-5</v>
      </c>
      <c r="C7854" s="7">
        <v>0</v>
      </c>
    </row>
    <row r="7855" spans="2:3" x14ac:dyDescent="0.2">
      <c r="B7855" s="7">
        <v>0</v>
      </c>
      <c r="C7855" s="7">
        <v>7.7425819233484393E-5</v>
      </c>
    </row>
    <row r="7856" spans="2:3" x14ac:dyDescent="0.2">
      <c r="B7856" s="7">
        <v>0</v>
      </c>
      <c r="C7856" s="7">
        <v>3.8712909616742197E-5</v>
      </c>
    </row>
    <row r="7857" spans="2:3" x14ac:dyDescent="0.2">
      <c r="B7857" s="7">
        <v>0</v>
      </c>
      <c r="C7857" s="7">
        <v>1.07029808940405E-4</v>
      </c>
    </row>
    <row r="7858" spans="2:3" x14ac:dyDescent="0.2">
      <c r="B7858" s="7">
        <v>4.7655810672995398E-5</v>
      </c>
      <c r="C7858" s="7">
        <v>0</v>
      </c>
    </row>
    <row r="7859" spans="2:3" x14ac:dyDescent="0.2">
      <c r="B7859" s="7">
        <v>0</v>
      </c>
      <c r="C7859" s="7">
        <v>5.0099059504019302E-5</v>
      </c>
    </row>
    <row r="7860" spans="2:3" x14ac:dyDescent="0.2">
      <c r="B7860" s="7">
        <v>0</v>
      </c>
      <c r="C7860" s="7">
        <v>2.2772299774554202E-6</v>
      </c>
    </row>
    <row r="7861" spans="2:3" x14ac:dyDescent="0.2">
      <c r="B7861" s="7">
        <v>0</v>
      </c>
      <c r="C7861" s="7">
        <v>2.2772299774554202E-6</v>
      </c>
    </row>
    <row r="7862" spans="2:3" x14ac:dyDescent="0.2">
      <c r="B7862" s="7">
        <v>4.52730201393456E-5</v>
      </c>
      <c r="C7862" s="7">
        <v>0</v>
      </c>
    </row>
    <row r="7863" spans="2:3" x14ac:dyDescent="0.2">
      <c r="B7863" s="7">
        <v>0</v>
      </c>
      <c r="C7863" s="7">
        <v>6.3762439368751793E-5</v>
      </c>
    </row>
    <row r="7864" spans="2:3" x14ac:dyDescent="0.2">
      <c r="B7864" s="7">
        <v>1.0722557401423999E-4</v>
      </c>
      <c r="C7864" s="7">
        <v>0</v>
      </c>
    </row>
    <row r="7865" spans="2:3" x14ac:dyDescent="0.2">
      <c r="B7865" s="7">
        <v>0</v>
      </c>
      <c r="C7865" s="7">
        <v>8.8811969120761506E-5</v>
      </c>
    </row>
    <row r="7866" spans="2:3" x14ac:dyDescent="0.2">
      <c r="B7866" s="7">
        <v>4.52730201393456E-5</v>
      </c>
      <c r="C7866" s="7">
        <v>0</v>
      </c>
    </row>
    <row r="7867" spans="2:3" x14ac:dyDescent="0.2">
      <c r="B7867" s="7">
        <v>2.3827905336497701E-6</v>
      </c>
      <c r="C7867" s="7">
        <v>0</v>
      </c>
    </row>
    <row r="7868" spans="2:3" x14ac:dyDescent="0.2">
      <c r="B7868" s="7">
        <v>4.52730201393456E-5</v>
      </c>
      <c r="C7868" s="7">
        <v>0</v>
      </c>
    </row>
    <row r="7869" spans="2:3" x14ac:dyDescent="0.2">
      <c r="B7869" s="7">
        <v>1.4058464148533601E-4</v>
      </c>
      <c r="C7869" s="7">
        <v>0</v>
      </c>
    </row>
    <row r="7870" spans="2:3" x14ac:dyDescent="0.2">
      <c r="B7870" s="7">
        <v>7.1483716009492998E-6</v>
      </c>
      <c r="C7870" s="7">
        <v>0</v>
      </c>
    </row>
    <row r="7871" spans="2:3" x14ac:dyDescent="0.2">
      <c r="B7871" s="7">
        <v>1.0245999294694001E-4</v>
      </c>
      <c r="C7871" s="7">
        <v>0</v>
      </c>
    </row>
    <row r="7872" spans="2:3" x14ac:dyDescent="0.2">
      <c r="B7872" s="7">
        <v>9.7694411879640505E-5</v>
      </c>
      <c r="C7872" s="7">
        <v>4.3267369571653002E-5</v>
      </c>
    </row>
    <row r="7873" spans="2:3" x14ac:dyDescent="0.2">
      <c r="B7873" s="7">
        <v>2.3827905336497701E-6</v>
      </c>
      <c r="C7873" s="7">
        <v>0</v>
      </c>
    </row>
    <row r="7874" spans="2:3" x14ac:dyDescent="0.2">
      <c r="B7874" s="7">
        <v>1.2795585165699299E-3</v>
      </c>
      <c r="C7874" s="7">
        <v>9.26832600824357E-4</v>
      </c>
    </row>
    <row r="7875" spans="2:3" x14ac:dyDescent="0.2">
      <c r="B7875" s="7">
        <v>4.7655810672995403E-6</v>
      </c>
      <c r="C7875" s="7">
        <v>0</v>
      </c>
    </row>
    <row r="7876" spans="2:3" x14ac:dyDescent="0.2">
      <c r="B7876" s="7">
        <v>4.7655810672995398E-5</v>
      </c>
      <c r="C7876" s="7">
        <v>0</v>
      </c>
    </row>
    <row r="7877" spans="2:3" x14ac:dyDescent="0.2">
      <c r="B7877" s="7">
        <v>4.05074390720461E-5</v>
      </c>
      <c r="C7877" s="7">
        <v>1.5257440848951299E-4</v>
      </c>
    </row>
    <row r="7878" spans="2:3" x14ac:dyDescent="0.2">
      <c r="B7878" s="7">
        <v>2.3827905336497701E-6</v>
      </c>
      <c r="C7878" s="7">
        <v>0</v>
      </c>
    </row>
    <row r="7879" spans="2:3" x14ac:dyDescent="0.2">
      <c r="B7879" s="7">
        <v>7.86320876104423E-5</v>
      </c>
      <c r="C7879" s="7">
        <v>0</v>
      </c>
    </row>
    <row r="7880" spans="2:3" x14ac:dyDescent="0.2">
      <c r="B7880" s="7">
        <v>2.3827905336497701E-6</v>
      </c>
      <c r="C7880" s="7">
        <v>0</v>
      </c>
    </row>
    <row r="7881" spans="2:3" x14ac:dyDescent="0.2">
      <c r="B7881" s="7">
        <v>0</v>
      </c>
      <c r="C7881" s="7">
        <v>7.28713592785735E-5</v>
      </c>
    </row>
    <row r="7882" spans="2:3" x14ac:dyDescent="0.2">
      <c r="B7882" s="7">
        <v>2.3827905336497701E-6</v>
      </c>
      <c r="C7882" s="7">
        <v>0</v>
      </c>
    </row>
    <row r="7883" spans="2:3" x14ac:dyDescent="0.2">
      <c r="B7883" s="7">
        <v>5.9569763341244203E-5</v>
      </c>
      <c r="C7883" s="7">
        <v>0</v>
      </c>
    </row>
    <row r="7884" spans="2:3" x14ac:dyDescent="0.2">
      <c r="B7884" s="7">
        <v>2.3827905336497701E-6</v>
      </c>
      <c r="C7884" s="7">
        <v>0</v>
      </c>
    </row>
    <row r="7885" spans="2:3" x14ac:dyDescent="0.2">
      <c r="B7885" s="7">
        <v>4.05074390720461E-5</v>
      </c>
      <c r="C7885" s="7">
        <v>0</v>
      </c>
    </row>
    <row r="7886" spans="2:3" x14ac:dyDescent="0.2">
      <c r="B7886" s="7">
        <v>2.3827905336497701E-6</v>
      </c>
      <c r="C7886" s="7">
        <v>0</v>
      </c>
    </row>
    <row r="7887" spans="2:3" x14ac:dyDescent="0.2">
      <c r="B7887" s="7">
        <v>3.5036552006786202E-2</v>
      </c>
      <c r="C7887" s="7">
        <v>3.4978252453715303E-2</v>
      </c>
    </row>
    <row r="7888" spans="2:3" x14ac:dyDescent="0.2">
      <c r="B7888" s="7">
        <v>2.3113068176402701E-4</v>
      </c>
      <c r="C7888" s="7">
        <v>2.9376266709174999E-4</v>
      </c>
    </row>
    <row r="7889" spans="2:3" x14ac:dyDescent="0.2">
      <c r="B7889" s="7">
        <v>0</v>
      </c>
      <c r="C7889" s="7">
        <v>5.2376289481474702E-5</v>
      </c>
    </row>
    <row r="7890" spans="2:3" x14ac:dyDescent="0.2">
      <c r="B7890" s="7">
        <v>0</v>
      </c>
      <c r="C7890" s="7">
        <v>3.6435679639286797E-5</v>
      </c>
    </row>
    <row r="7891" spans="2:3" x14ac:dyDescent="0.2">
      <c r="B7891" s="7">
        <v>0</v>
      </c>
      <c r="C7891" s="7">
        <v>1.4346548857969201E-4</v>
      </c>
    </row>
    <row r="7892" spans="2:3" x14ac:dyDescent="0.2">
      <c r="B7892" s="7">
        <v>4.7655810672995403E-6</v>
      </c>
      <c r="C7892" s="7">
        <v>0</v>
      </c>
    </row>
    <row r="7893" spans="2:3" x14ac:dyDescent="0.2">
      <c r="B7893" s="7">
        <v>2.3827905336497701E-6</v>
      </c>
      <c r="C7893" s="7">
        <v>0</v>
      </c>
    </row>
    <row r="7894" spans="2:3" x14ac:dyDescent="0.2">
      <c r="B7894" s="7">
        <v>6.9100925475843299E-5</v>
      </c>
      <c r="C7894" s="7">
        <v>0</v>
      </c>
    </row>
    <row r="7895" spans="2:3" x14ac:dyDescent="0.2">
      <c r="B7895" s="7">
        <v>5.4804182273944703E-5</v>
      </c>
      <c r="C7895" s="7">
        <v>0</v>
      </c>
    </row>
    <row r="7896" spans="2:3" x14ac:dyDescent="0.2">
      <c r="B7896" s="7">
        <v>0</v>
      </c>
      <c r="C7896" s="7">
        <v>1.9128731810625599E-4</v>
      </c>
    </row>
    <row r="7897" spans="2:3" x14ac:dyDescent="0.2">
      <c r="B7897" s="7">
        <v>9.7694411879640505E-5</v>
      </c>
      <c r="C7897" s="7">
        <v>0</v>
      </c>
    </row>
    <row r="7898" spans="2:3" x14ac:dyDescent="0.2">
      <c r="B7898" s="7">
        <v>2.3827905336497701E-6</v>
      </c>
      <c r="C7898" s="7">
        <v>0</v>
      </c>
    </row>
    <row r="7899" spans="2:3" x14ac:dyDescent="0.2">
      <c r="B7899" s="7">
        <v>0</v>
      </c>
      <c r="C7899" s="7">
        <v>6.1485209391296401E-5</v>
      </c>
    </row>
    <row r="7900" spans="2:3" x14ac:dyDescent="0.2">
      <c r="B7900" s="7">
        <v>1.28670688817087E-4</v>
      </c>
      <c r="C7900" s="7">
        <v>0</v>
      </c>
    </row>
    <row r="7901" spans="2:3" x14ac:dyDescent="0.2">
      <c r="B7901" s="7">
        <v>0</v>
      </c>
      <c r="C7901" s="7">
        <v>6.3762439368751793E-5</v>
      </c>
    </row>
    <row r="7902" spans="2:3" x14ac:dyDescent="0.2">
      <c r="B7902" s="7">
        <v>0</v>
      </c>
      <c r="C7902" s="7">
        <v>2.2772299774554202E-6</v>
      </c>
    </row>
    <row r="7903" spans="2:3" x14ac:dyDescent="0.2">
      <c r="B7903" s="7">
        <v>4.2890229605695802E-5</v>
      </c>
      <c r="C7903" s="7">
        <v>0</v>
      </c>
    </row>
    <row r="7904" spans="2:3" x14ac:dyDescent="0.2">
      <c r="B7904" s="7">
        <v>6.9100925475843299E-5</v>
      </c>
      <c r="C7904" s="7">
        <v>0</v>
      </c>
    </row>
    <row r="7905" spans="2:3" x14ac:dyDescent="0.2">
      <c r="B7905" s="7">
        <v>0</v>
      </c>
      <c r="C7905" s="7">
        <v>2.27722997745542E-4</v>
      </c>
    </row>
    <row r="7906" spans="2:3" x14ac:dyDescent="0.2">
      <c r="B7906" s="7">
        <v>0</v>
      </c>
      <c r="C7906" s="7">
        <v>8.4257509165850707E-5</v>
      </c>
    </row>
    <row r="7907" spans="2:3" x14ac:dyDescent="0.2">
      <c r="B7907" s="7">
        <v>1.19139526682488E-4</v>
      </c>
      <c r="C7907" s="7">
        <v>0</v>
      </c>
    </row>
    <row r="7908" spans="2:3" x14ac:dyDescent="0.2">
      <c r="B7908" s="7">
        <v>0</v>
      </c>
      <c r="C7908" s="7">
        <v>4.7821829526563903E-5</v>
      </c>
    </row>
    <row r="7909" spans="2:3" x14ac:dyDescent="0.2">
      <c r="B7909" s="7">
        <v>1.45350222552636E-4</v>
      </c>
      <c r="C7909" s="7">
        <v>0</v>
      </c>
    </row>
    <row r="7910" spans="2:3" x14ac:dyDescent="0.2">
      <c r="B7910" s="7">
        <v>1.7156091842278299E-4</v>
      </c>
      <c r="C7910" s="7">
        <v>1.7306947828661201E-4</v>
      </c>
    </row>
    <row r="7911" spans="2:3" x14ac:dyDescent="0.2">
      <c r="B7911" s="7">
        <v>0</v>
      </c>
      <c r="C7911" s="7">
        <v>3.6435679639286797E-5</v>
      </c>
    </row>
    <row r="7912" spans="2:3" x14ac:dyDescent="0.2">
      <c r="B7912" s="7">
        <v>0</v>
      </c>
      <c r="C7912" s="7">
        <v>2.2772299774554202E-6</v>
      </c>
    </row>
    <row r="7913" spans="2:3" x14ac:dyDescent="0.2">
      <c r="B7913" s="7">
        <v>0</v>
      </c>
      <c r="C7913" s="7">
        <v>2.2772299774554202E-6</v>
      </c>
    </row>
    <row r="7914" spans="2:3" x14ac:dyDescent="0.2">
      <c r="B7914" s="7">
        <v>1.45350222552636E-4</v>
      </c>
      <c r="C7914" s="7">
        <v>2.9603989706920501E-5</v>
      </c>
    </row>
    <row r="7915" spans="2:3" x14ac:dyDescent="0.2">
      <c r="B7915" s="7">
        <v>0</v>
      </c>
      <c r="C7915" s="7">
        <v>2.2772299774554202E-6</v>
      </c>
    </row>
    <row r="7916" spans="2:3" x14ac:dyDescent="0.2">
      <c r="B7916" s="7">
        <v>3.5741858004746497E-5</v>
      </c>
      <c r="C7916" s="7">
        <v>0</v>
      </c>
    </row>
    <row r="7917" spans="2:3" x14ac:dyDescent="0.2">
      <c r="B7917" s="7">
        <v>5.00386012066451E-5</v>
      </c>
      <c r="C7917" s="7">
        <v>0</v>
      </c>
    </row>
    <row r="7918" spans="2:3" x14ac:dyDescent="0.2">
      <c r="B7918" s="7">
        <v>0</v>
      </c>
      <c r="C7918" s="7">
        <v>9.1089199098216908E-6</v>
      </c>
    </row>
    <row r="7919" spans="2:3" x14ac:dyDescent="0.2">
      <c r="B7919" s="7">
        <v>0</v>
      </c>
      <c r="C7919" s="7">
        <v>5.4653519458930203E-5</v>
      </c>
    </row>
    <row r="7920" spans="2:3" x14ac:dyDescent="0.2">
      <c r="B7920" s="7">
        <v>0</v>
      </c>
      <c r="C7920" s="7">
        <v>4.5544599549108497E-6</v>
      </c>
    </row>
    <row r="7921" spans="2:3" x14ac:dyDescent="0.2">
      <c r="B7921" s="7">
        <v>0</v>
      </c>
      <c r="C7921" s="7">
        <v>9.1089199098216898E-5</v>
      </c>
    </row>
    <row r="7922" spans="2:3" x14ac:dyDescent="0.2">
      <c r="B7922" s="7">
        <v>0</v>
      </c>
      <c r="C7922" s="7">
        <v>2.2772299774554202E-6</v>
      </c>
    </row>
    <row r="7923" spans="2:3" x14ac:dyDescent="0.2">
      <c r="B7923" s="7">
        <v>0</v>
      </c>
      <c r="C7923" s="7">
        <v>2.9603989706920501E-5</v>
      </c>
    </row>
    <row r="7924" spans="2:3" x14ac:dyDescent="0.2">
      <c r="B7924" s="7">
        <v>0</v>
      </c>
      <c r="C7924" s="7">
        <v>1.5940609842187999E-5</v>
      </c>
    </row>
    <row r="7925" spans="2:3" x14ac:dyDescent="0.2">
      <c r="B7925" s="7">
        <v>8.8163249745041396E-5</v>
      </c>
      <c r="C7925" s="7">
        <v>0</v>
      </c>
    </row>
    <row r="7926" spans="2:3" x14ac:dyDescent="0.2">
      <c r="B7926" s="7">
        <v>9.2928830812341004E-5</v>
      </c>
      <c r="C7926" s="7">
        <v>4.3267369571653002E-5</v>
      </c>
    </row>
    <row r="7927" spans="2:3" x14ac:dyDescent="0.2">
      <c r="B7927" s="7">
        <v>0</v>
      </c>
      <c r="C7927" s="7">
        <v>2.2772299774554202E-6</v>
      </c>
    </row>
    <row r="7928" spans="2:3" x14ac:dyDescent="0.2">
      <c r="B7928" s="7">
        <v>0</v>
      </c>
      <c r="C7928" s="7">
        <v>6.3762439368751793E-5</v>
      </c>
    </row>
    <row r="7929" spans="2:3" x14ac:dyDescent="0.2">
      <c r="B7929" s="7">
        <v>0</v>
      </c>
      <c r="C7929" s="7">
        <v>1.0930703891786E-4</v>
      </c>
    </row>
    <row r="7930" spans="2:3" x14ac:dyDescent="0.2">
      <c r="B7930" s="7">
        <v>3.5741858004746497E-5</v>
      </c>
      <c r="C7930" s="7">
        <v>1.16138728850227E-4</v>
      </c>
    </row>
    <row r="7931" spans="2:3" x14ac:dyDescent="0.2">
      <c r="B7931" s="7">
        <v>2.3827905336497701E-6</v>
      </c>
      <c r="C7931" s="7">
        <v>0</v>
      </c>
    </row>
    <row r="7932" spans="2:3" x14ac:dyDescent="0.2">
      <c r="B7932" s="7">
        <v>0</v>
      </c>
      <c r="C7932" s="7">
        <v>5.9207979413841001E-5</v>
      </c>
    </row>
    <row r="7933" spans="2:3" x14ac:dyDescent="0.2">
      <c r="B7933" s="7">
        <v>4.7655810672995403E-6</v>
      </c>
      <c r="C7933" s="7">
        <v>0</v>
      </c>
    </row>
    <row r="7934" spans="2:3" x14ac:dyDescent="0.2">
      <c r="B7934" s="7">
        <v>1.0007720241329E-4</v>
      </c>
      <c r="C7934" s="7">
        <v>3.2336665679866998E-4</v>
      </c>
    </row>
    <row r="7935" spans="2:3" x14ac:dyDescent="0.2">
      <c r="B7935" s="7">
        <v>0</v>
      </c>
      <c r="C7935" s="7">
        <v>2.1633684785826501E-4</v>
      </c>
    </row>
    <row r="7936" spans="2:3" x14ac:dyDescent="0.2">
      <c r="B7936" s="7">
        <v>0</v>
      </c>
      <c r="C7936" s="7">
        <v>1.3891102862478101E-4</v>
      </c>
    </row>
    <row r="7937" spans="2:3" x14ac:dyDescent="0.2">
      <c r="B7937" s="7">
        <v>6.4335344408543703E-5</v>
      </c>
      <c r="C7937" s="7">
        <v>0</v>
      </c>
    </row>
    <row r="7938" spans="2:3" x14ac:dyDescent="0.2">
      <c r="B7938" s="7">
        <v>1.64412546821834E-4</v>
      </c>
      <c r="C7938" s="7">
        <v>0</v>
      </c>
    </row>
    <row r="7939" spans="2:3" x14ac:dyDescent="0.2">
      <c r="B7939" s="7">
        <v>4.7655810672995403E-6</v>
      </c>
      <c r="C7939" s="7">
        <v>0</v>
      </c>
    </row>
    <row r="7940" spans="2:3" x14ac:dyDescent="0.2">
      <c r="B7940" s="7">
        <v>5.2421391740294898E-5</v>
      </c>
      <c r="C7940" s="7">
        <v>1.13861498872771E-4</v>
      </c>
    </row>
    <row r="7941" spans="2:3" x14ac:dyDescent="0.2">
      <c r="B7941" s="7">
        <v>3.2167672204271898E-4</v>
      </c>
      <c r="C7941" s="7">
        <v>7.0594129301118093E-5</v>
      </c>
    </row>
    <row r="7942" spans="2:3" x14ac:dyDescent="0.2">
      <c r="B7942" s="7">
        <v>0</v>
      </c>
      <c r="C7942" s="7">
        <v>5.2376289481474702E-5</v>
      </c>
    </row>
    <row r="7943" spans="2:3" x14ac:dyDescent="0.2">
      <c r="B7943" s="7">
        <v>6.6718134942193494E-5</v>
      </c>
      <c r="C7943" s="7">
        <v>0</v>
      </c>
    </row>
    <row r="7944" spans="2:3" x14ac:dyDescent="0.2">
      <c r="B7944" s="7">
        <v>1.0007720241329E-4</v>
      </c>
      <c r="C7944" s="7">
        <v>0</v>
      </c>
    </row>
    <row r="7945" spans="2:3" x14ac:dyDescent="0.2">
      <c r="B7945" s="7">
        <v>0</v>
      </c>
      <c r="C7945" s="7">
        <v>7.9703049210939799E-5</v>
      </c>
    </row>
    <row r="7946" spans="2:3" x14ac:dyDescent="0.2">
      <c r="B7946" s="7">
        <v>0</v>
      </c>
      <c r="C7946" s="7">
        <v>2.2772299774554202E-6</v>
      </c>
    </row>
    <row r="7947" spans="2:3" x14ac:dyDescent="0.2">
      <c r="B7947" s="7">
        <v>0</v>
      </c>
      <c r="C7947" s="7">
        <v>1.6168332839933499E-4</v>
      </c>
    </row>
    <row r="7948" spans="2:3" x14ac:dyDescent="0.2">
      <c r="B7948" s="7">
        <v>2.0491998589388001E-4</v>
      </c>
      <c r="C7948" s="7">
        <v>1.04752578962949E-4</v>
      </c>
    </row>
    <row r="7949" spans="2:3" x14ac:dyDescent="0.2">
      <c r="B7949" s="7">
        <v>7.86320876104423E-5</v>
      </c>
      <c r="C7949" s="7">
        <v>0</v>
      </c>
    </row>
    <row r="7950" spans="2:3" x14ac:dyDescent="0.2">
      <c r="B7950" s="7">
        <v>4.05074390720461E-5</v>
      </c>
      <c r="C7950" s="7">
        <v>0</v>
      </c>
    </row>
    <row r="7951" spans="2:3" x14ac:dyDescent="0.2">
      <c r="B7951" s="7">
        <v>0</v>
      </c>
      <c r="C7951" s="7">
        <v>5.0099059504019302E-5</v>
      </c>
    </row>
    <row r="7952" spans="2:3" x14ac:dyDescent="0.2">
      <c r="B7952" s="7">
        <v>0</v>
      </c>
      <c r="C7952" s="7">
        <v>7.0594129301118093E-5</v>
      </c>
    </row>
    <row r="7953" spans="2:3" x14ac:dyDescent="0.2">
      <c r="B7953" s="7">
        <v>1.2152231721613799E-4</v>
      </c>
      <c r="C7953" s="7">
        <v>0</v>
      </c>
    </row>
    <row r="7954" spans="2:3" x14ac:dyDescent="0.2">
      <c r="B7954" s="7">
        <v>0</v>
      </c>
      <c r="C7954" s="7">
        <v>9.1089199098216908E-6</v>
      </c>
    </row>
    <row r="7955" spans="2:3" x14ac:dyDescent="0.2">
      <c r="B7955" s="7">
        <v>0</v>
      </c>
      <c r="C7955" s="7">
        <v>8.6534739143306099E-5</v>
      </c>
    </row>
    <row r="7956" spans="2:3" x14ac:dyDescent="0.2">
      <c r="B7956" s="7">
        <v>0</v>
      </c>
      <c r="C7956" s="7">
        <v>2.2772299774554202E-6</v>
      </c>
    </row>
    <row r="7957" spans="2:3" x14ac:dyDescent="0.2">
      <c r="B7957" s="7">
        <v>5.7186972807594399E-5</v>
      </c>
      <c r="C7957" s="7">
        <v>6.1485209391296401E-5</v>
      </c>
    </row>
    <row r="7958" spans="2:3" x14ac:dyDescent="0.2">
      <c r="B7958" s="7">
        <v>0</v>
      </c>
      <c r="C7958" s="7">
        <v>2.2772299774554202E-6</v>
      </c>
    </row>
    <row r="7959" spans="2:3" x14ac:dyDescent="0.2">
      <c r="B7959" s="7">
        <v>0</v>
      </c>
      <c r="C7959" s="7">
        <v>4.3267369571653002E-5</v>
      </c>
    </row>
    <row r="7960" spans="2:3" x14ac:dyDescent="0.2">
      <c r="B7960" s="7">
        <v>0</v>
      </c>
      <c r="C7960" s="7">
        <v>2.8237651720447199E-4</v>
      </c>
    </row>
    <row r="7961" spans="2:3" x14ac:dyDescent="0.2">
      <c r="B7961" s="7">
        <v>0</v>
      </c>
      <c r="C7961" s="7">
        <v>1.6168332839933499E-4</v>
      </c>
    </row>
    <row r="7962" spans="2:3" x14ac:dyDescent="0.2">
      <c r="B7962" s="7">
        <v>1.1199115508153901E-4</v>
      </c>
      <c r="C7962" s="7">
        <v>0</v>
      </c>
    </row>
    <row r="7963" spans="2:3" x14ac:dyDescent="0.2">
      <c r="B7963" s="7">
        <v>5.7186972807594396E-4</v>
      </c>
      <c r="C7963" s="7">
        <v>5.3059458474711402E-4</v>
      </c>
    </row>
    <row r="7964" spans="2:3" x14ac:dyDescent="0.2">
      <c r="B7964" s="7">
        <v>2.3827905336497701E-6</v>
      </c>
      <c r="C7964" s="7">
        <v>0</v>
      </c>
    </row>
    <row r="7965" spans="2:3" x14ac:dyDescent="0.2">
      <c r="B7965" s="7">
        <v>5.00386012066451E-5</v>
      </c>
      <c r="C7965" s="7">
        <v>0</v>
      </c>
    </row>
    <row r="7966" spans="2:3" x14ac:dyDescent="0.2">
      <c r="B7966" s="7">
        <v>0</v>
      </c>
      <c r="C7966" s="7">
        <v>1.3891102862478101E-4</v>
      </c>
    </row>
    <row r="7967" spans="2:3" x14ac:dyDescent="0.2">
      <c r="B7967" s="7">
        <v>2.3827905336497701E-6</v>
      </c>
      <c r="C7967" s="7">
        <v>0</v>
      </c>
    </row>
    <row r="7968" spans="2:3" x14ac:dyDescent="0.2">
      <c r="B7968" s="7">
        <v>4.7655810672995403E-6</v>
      </c>
      <c r="C7968" s="7">
        <v>0</v>
      </c>
    </row>
    <row r="7969" spans="2:3" x14ac:dyDescent="0.2">
      <c r="B7969" s="7">
        <v>5.4804182273944703E-5</v>
      </c>
      <c r="C7969" s="7">
        <v>1.2752487873750399E-4</v>
      </c>
    </row>
    <row r="7970" spans="2:3" x14ac:dyDescent="0.2">
      <c r="B7970" s="7">
        <v>2.3827905336497701E-6</v>
      </c>
      <c r="C7970" s="7">
        <v>0</v>
      </c>
    </row>
    <row r="7971" spans="2:3" x14ac:dyDescent="0.2">
      <c r="B7971" s="7">
        <v>0</v>
      </c>
      <c r="C7971" s="7">
        <v>6.1485209391296401E-5</v>
      </c>
    </row>
    <row r="7972" spans="2:3" x14ac:dyDescent="0.2">
      <c r="B7972" s="7">
        <v>2.3827905336497701E-6</v>
      </c>
      <c r="C7972" s="7">
        <v>0</v>
      </c>
    </row>
    <row r="7973" spans="2:3" x14ac:dyDescent="0.2">
      <c r="B7973" s="7">
        <v>0</v>
      </c>
      <c r="C7973" s="7">
        <v>7.0594129301118093E-5</v>
      </c>
    </row>
    <row r="7974" spans="2:3" x14ac:dyDescent="0.2">
      <c r="B7974" s="7">
        <v>1.19139526682488E-4</v>
      </c>
      <c r="C7974" s="7">
        <v>0</v>
      </c>
    </row>
    <row r="7975" spans="2:3" x14ac:dyDescent="0.2">
      <c r="B7975" s="7">
        <v>5.7186972807594399E-5</v>
      </c>
      <c r="C7975" s="7">
        <v>0</v>
      </c>
    </row>
    <row r="7976" spans="2:3" x14ac:dyDescent="0.2">
      <c r="B7976" s="7">
        <v>0</v>
      </c>
      <c r="C7976" s="7">
        <v>1.45742718557147E-4</v>
      </c>
    </row>
    <row r="7977" spans="2:3" x14ac:dyDescent="0.2">
      <c r="B7977" s="7">
        <v>4.05074390720461E-5</v>
      </c>
      <c r="C7977" s="7">
        <v>0</v>
      </c>
    </row>
    <row r="7978" spans="2:3" x14ac:dyDescent="0.2">
      <c r="B7978" s="7">
        <v>2.3827905336497701E-6</v>
      </c>
      <c r="C7978" s="7">
        <v>0</v>
      </c>
    </row>
    <row r="7979" spans="2:3" x14ac:dyDescent="0.2">
      <c r="B7979" s="7">
        <v>2.3827905336497701E-6</v>
      </c>
      <c r="C7979" s="7">
        <v>0</v>
      </c>
    </row>
    <row r="7980" spans="2:3" x14ac:dyDescent="0.2">
      <c r="B7980" s="7">
        <v>5.2421391740294898E-5</v>
      </c>
      <c r="C7980" s="7">
        <v>0</v>
      </c>
    </row>
    <row r="7981" spans="2:3" x14ac:dyDescent="0.2">
      <c r="B7981" s="7">
        <v>1.0484278348059E-4</v>
      </c>
      <c r="C7981" s="7">
        <v>0</v>
      </c>
    </row>
    <row r="7982" spans="2:3" x14ac:dyDescent="0.2">
      <c r="B7982" s="7">
        <v>6.4335344408543703E-5</v>
      </c>
      <c r="C7982" s="7">
        <v>0</v>
      </c>
    </row>
    <row r="7983" spans="2:3" x14ac:dyDescent="0.2">
      <c r="B7983" s="7">
        <v>1.42967432018986E-5</v>
      </c>
      <c r="C7983" s="7">
        <v>0</v>
      </c>
    </row>
    <row r="7984" spans="2:3" x14ac:dyDescent="0.2">
      <c r="B7984" s="7">
        <v>2.5972416816782501E-4</v>
      </c>
      <c r="C7984" s="7">
        <v>0</v>
      </c>
    </row>
    <row r="7985" spans="2:3" x14ac:dyDescent="0.2">
      <c r="B7985" s="7">
        <v>6.4335344408543703E-5</v>
      </c>
      <c r="C7985" s="7">
        <v>0</v>
      </c>
    </row>
    <row r="7986" spans="2:3" x14ac:dyDescent="0.2">
      <c r="B7986" s="7">
        <v>7.1483716009492995E-5</v>
      </c>
      <c r="C7986" s="7">
        <v>0</v>
      </c>
    </row>
    <row r="7987" spans="2:3" x14ac:dyDescent="0.2">
      <c r="B7987" s="7">
        <v>7.1483716009492995E-5</v>
      </c>
      <c r="C7987" s="7">
        <v>0</v>
      </c>
    </row>
    <row r="7988" spans="2:3" x14ac:dyDescent="0.2">
      <c r="B7988" s="7">
        <v>1.26287898283438E-4</v>
      </c>
      <c r="C7988" s="7">
        <v>0</v>
      </c>
    </row>
    <row r="7989" spans="2:3" x14ac:dyDescent="0.2">
      <c r="B7989" s="7">
        <v>4.7655810672995403E-6</v>
      </c>
      <c r="C7989" s="7">
        <v>0</v>
      </c>
    </row>
    <row r="7990" spans="2:3" x14ac:dyDescent="0.2">
      <c r="B7990" s="7">
        <v>0</v>
      </c>
      <c r="C7990" s="7">
        <v>1.25247648760048E-4</v>
      </c>
    </row>
    <row r="7991" spans="2:3" x14ac:dyDescent="0.2">
      <c r="B7991" s="7">
        <v>0</v>
      </c>
      <c r="C7991" s="7">
        <v>1.04752578962949E-4</v>
      </c>
    </row>
    <row r="7992" spans="2:3" x14ac:dyDescent="0.2">
      <c r="B7992" s="7">
        <v>0</v>
      </c>
      <c r="C7992" s="7">
        <v>1.04752578962949E-4</v>
      </c>
    </row>
    <row r="7993" spans="2:3" x14ac:dyDescent="0.2">
      <c r="B7993" s="7">
        <v>2.3827905336497701E-6</v>
      </c>
      <c r="C7993" s="7">
        <v>0</v>
      </c>
    </row>
    <row r="7994" spans="2:3" x14ac:dyDescent="0.2">
      <c r="B7994" s="7">
        <v>5.00386012066451E-5</v>
      </c>
      <c r="C7994" s="7">
        <v>0</v>
      </c>
    </row>
    <row r="7995" spans="2:3" x14ac:dyDescent="0.2">
      <c r="B7995" s="7">
        <v>2.19216729095779E-4</v>
      </c>
      <c r="C7995" s="7">
        <v>4.3267369571653002E-5</v>
      </c>
    </row>
    <row r="7996" spans="2:3" x14ac:dyDescent="0.2">
      <c r="B7996" s="7">
        <v>0</v>
      </c>
      <c r="C7996" s="7">
        <v>2.2772299774554202E-6</v>
      </c>
    </row>
    <row r="7997" spans="2:3" x14ac:dyDescent="0.2">
      <c r="B7997" s="7">
        <v>0</v>
      </c>
      <c r="C7997" s="7">
        <v>2.2772299774554202E-6</v>
      </c>
    </row>
    <row r="7998" spans="2:3" x14ac:dyDescent="0.2">
      <c r="B7998" s="7">
        <v>4.7655810672995398E-5</v>
      </c>
      <c r="C7998" s="7">
        <v>0</v>
      </c>
    </row>
    <row r="7999" spans="2:3" x14ac:dyDescent="0.2">
      <c r="B7999" s="7">
        <v>6.1952553874893994E-5</v>
      </c>
      <c r="C7999" s="7">
        <v>0</v>
      </c>
    </row>
    <row r="8000" spans="2:3" x14ac:dyDescent="0.2">
      <c r="B8000" s="7">
        <v>3.9077764751856202E-4</v>
      </c>
      <c r="C8000" s="7">
        <v>4.0079247603215398E-4</v>
      </c>
    </row>
    <row r="8001" spans="2:3" x14ac:dyDescent="0.2">
      <c r="B8001" s="7">
        <v>2.6687253976877398E-4</v>
      </c>
      <c r="C8001" s="7">
        <v>1.8217839819643401E-4</v>
      </c>
    </row>
    <row r="8002" spans="2:3" x14ac:dyDescent="0.2">
      <c r="B8002" s="7">
        <v>0</v>
      </c>
      <c r="C8002" s="7">
        <v>1.890100881288E-4</v>
      </c>
    </row>
    <row r="8003" spans="2:3" x14ac:dyDescent="0.2">
      <c r="B8003" s="7">
        <v>8.1014878144092104E-5</v>
      </c>
      <c r="C8003" s="7">
        <v>0</v>
      </c>
    </row>
    <row r="8004" spans="2:3" x14ac:dyDescent="0.2">
      <c r="B8004" s="7">
        <v>2.3827905336497701E-6</v>
      </c>
      <c r="C8004" s="7">
        <v>0</v>
      </c>
    </row>
    <row r="8005" spans="2:3" x14ac:dyDescent="0.2">
      <c r="B8005" s="7">
        <v>6.9100925475843299E-5</v>
      </c>
      <c r="C8005" s="7">
        <v>0</v>
      </c>
    </row>
    <row r="8006" spans="2:3" x14ac:dyDescent="0.2">
      <c r="B8006" s="7">
        <v>0</v>
      </c>
      <c r="C8006" s="7">
        <v>1.13861498872771E-4</v>
      </c>
    </row>
    <row r="8007" spans="2:3" x14ac:dyDescent="0.2">
      <c r="B8007" s="7">
        <v>0</v>
      </c>
      <c r="C8007" s="7">
        <v>4.5544599549108497E-6</v>
      </c>
    </row>
    <row r="8008" spans="2:3" x14ac:dyDescent="0.2">
      <c r="B8008" s="7">
        <v>3.1214555990811998E-4</v>
      </c>
      <c r="C8008" s="7">
        <v>0</v>
      </c>
    </row>
    <row r="8009" spans="2:3" x14ac:dyDescent="0.2">
      <c r="B8009" s="7">
        <v>2.3827905336497701E-6</v>
      </c>
      <c r="C8009" s="7">
        <v>0</v>
      </c>
    </row>
    <row r="8010" spans="2:3" x14ac:dyDescent="0.2">
      <c r="B8010" s="7">
        <v>0</v>
      </c>
      <c r="C8010" s="7">
        <v>6.8316899323662702E-6</v>
      </c>
    </row>
    <row r="8011" spans="2:3" x14ac:dyDescent="0.2">
      <c r="B8011" s="7">
        <v>8.5780459211391605E-5</v>
      </c>
      <c r="C8011" s="7">
        <v>0</v>
      </c>
    </row>
    <row r="8012" spans="2:3" x14ac:dyDescent="0.2">
      <c r="B8012" s="7">
        <v>0</v>
      </c>
      <c r="C8012" s="7">
        <v>5.2376289481474702E-5</v>
      </c>
    </row>
    <row r="8013" spans="2:3" x14ac:dyDescent="0.2">
      <c r="B8013" s="7">
        <v>1.73943708956433E-4</v>
      </c>
      <c r="C8013" s="7">
        <v>0</v>
      </c>
    </row>
    <row r="8014" spans="2:3" x14ac:dyDescent="0.2">
      <c r="B8014" s="7">
        <v>2.3827905336497701E-6</v>
      </c>
      <c r="C8014" s="7">
        <v>0</v>
      </c>
    </row>
    <row r="8015" spans="2:3" x14ac:dyDescent="0.2">
      <c r="B8015" s="7">
        <v>3.8124648538396302E-5</v>
      </c>
      <c r="C8015" s="7">
        <v>5.9207979413841001E-5</v>
      </c>
    </row>
    <row r="8016" spans="2:3" x14ac:dyDescent="0.2">
      <c r="B8016" s="7">
        <v>2.3827905336497701E-6</v>
      </c>
      <c r="C8016" s="7">
        <v>0</v>
      </c>
    </row>
    <row r="8017" spans="2:3" x14ac:dyDescent="0.2">
      <c r="B8017" s="7">
        <v>2.3827905336497701E-6</v>
      </c>
      <c r="C8017" s="7">
        <v>0</v>
      </c>
    </row>
    <row r="8018" spans="2:3" x14ac:dyDescent="0.2">
      <c r="B8018" s="7">
        <v>4.7655810672995403E-6</v>
      </c>
      <c r="C8018" s="7">
        <v>0</v>
      </c>
    </row>
    <row r="8019" spans="2:3" x14ac:dyDescent="0.2">
      <c r="B8019" s="7">
        <v>9.53116213459907E-5</v>
      </c>
      <c r="C8019" s="7">
        <v>0</v>
      </c>
    </row>
    <row r="8020" spans="2:3" x14ac:dyDescent="0.2">
      <c r="B8020" s="7">
        <v>1.3105347935073701E-4</v>
      </c>
      <c r="C8020" s="7">
        <v>8.6534739143306099E-5</v>
      </c>
    </row>
    <row r="8021" spans="2:3" x14ac:dyDescent="0.2">
      <c r="B8021" s="7">
        <v>2.74020911369723E-4</v>
      </c>
      <c r="C8021" s="7">
        <v>0</v>
      </c>
    </row>
    <row r="8022" spans="2:3" x14ac:dyDescent="0.2">
      <c r="B8022" s="7">
        <v>2.3827905336497701E-6</v>
      </c>
      <c r="C8022" s="7">
        <v>0</v>
      </c>
    </row>
    <row r="8023" spans="2:3" x14ac:dyDescent="0.2">
      <c r="B8023" s="7">
        <v>1.4058464148533601E-4</v>
      </c>
      <c r="C8023" s="7">
        <v>0</v>
      </c>
    </row>
    <row r="8024" spans="2:3" x14ac:dyDescent="0.2">
      <c r="B8024" s="7">
        <v>1.54881384687235E-4</v>
      </c>
      <c r="C8024" s="7">
        <v>1.04752578962949E-4</v>
      </c>
    </row>
    <row r="8025" spans="2:3" x14ac:dyDescent="0.2">
      <c r="B8025" s="7">
        <v>7.86320876104423E-5</v>
      </c>
      <c r="C8025" s="7">
        <v>0</v>
      </c>
    </row>
    <row r="8026" spans="2:3" x14ac:dyDescent="0.2">
      <c r="B8026" s="7">
        <v>0</v>
      </c>
      <c r="C8026" s="7">
        <v>1.79901168218978E-4</v>
      </c>
    </row>
    <row r="8027" spans="2:3" x14ac:dyDescent="0.2">
      <c r="B8027" s="7">
        <v>2.3827905336497701E-6</v>
      </c>
      <c r="C8027" s="7">
        <v>0</v>
      </c>
    </row>
    <row r="8028" spans="2:3" x14ac:dyDescent="0.2">
      <c r="B8028" s="7">
        <v>4.52730201393456E-5</v>
      </c>
      <c r="C8028" s="7">
        <v>0</v>
      </c>
    </row>
    <row r="8029" spans="2:3" x14ac:dyDescent="0.2">
      <c r="B8029" s="7">
        <v>2.3827905336497701E-6</v>
      </c>
      <c r="C8029" s="7">
        <v>0</v>
      </c>
    </row>
    <row r="8030" spans="2:3" x14ac:dyDescent="0.2">
      <c r="B8030" s="7">
        <v>2.3827905336497701E-6</v>
      </c>
      <c r="C8030" s="7">
        <v>0</v>
      </c>
    </row>
    <row r="8031" spans="2:3" x14ac:dyDescent="0.2">
      <c r="B8031" s="7">
        <v>8.8163249745041396E-5</v>
      </c>
      <c r="C8031" s="7">
        <v>0</v>
      </c>
    </row>
    <row r="8032" spans="2:3" x14ac:dyDescent="0.2">
      <c r="B8032" s="7">
        <v>1.6917812788913399E-4</v>
      </c>
      <c r="C8032" s="7">
        <v>0</v>
      </c>
    </row>
    <row r="8033" spans="2:3" x14ac:dyDescent="0.2">
      <c r="B8033" s="7">
        <v>0</v>
      </c>
      <c r="C8033" s="7">
        <v>2.48218067542641E-4</v>
      </c>
    </row>
    <row r="8034" spans="2:3" x14ac:dyDescent="0.2">
      <c r="B8034" s="7">
        <v>5.7186972807594399E-5</v>
      </c>
      <c r="C8034" s="7">
        <v>0</v>
      </c>
    </row>
    <row r="8035" spans="2:3" x14ac:dyDescent="0.2">
      <c r="B8035" s="7">
        <v>2.3827905336497701E-6</v>
      </c>
      <c r="C8035" s="7">
        <v>0</v>
      </c>
    </row>
    <row r="8036" spans="2:3" x14ac:dyDescent="0.2">
      <c r="B8036" s="7">
        <v>0</v>
      </c>
      <c r="C8036" s="7">
        <v>6.3762439368751793E-5</v>
      </c>
    </row>
    <row r="8037" spans="2:3" x14ac:dyDescent="0.2">
      <c r="B8037" s="7">
        <v>0</v>
      </c>
      <c r="C8037" s="7">
        <v>5.6930749436385602E-5</v>
      </c>
    </row>
    <row r="8038" spans="2:3" x14ac:dyDescent="0.2">
      <c r="B8038" s="7">
        <v>2.3827905336497701E-6</v>
      </c>
      <c r="C8038" s="7">
        <v>0</v>
      </c>
    </row>
    <row r="8039" spans="2:3" x14ac:dyDescent="0.2">
      <c r="B8039" s="7">
        <v>8.3159389624376902E-4</v>
      </c>
      <c r="C8039" s="7">
        <v>3.34752806685947E-4</v>
      </c>
    </row>
    <row r="8040" spans="2:3" x14ac:dyDescent="0.2">
      <c r="B8040" s="7">
        <v>1.09608364547889E-4</v>
      </c>
      <c r="C8040" s="7">
        <v>6.1485209391296401E-5</v>
      </c>
    </row>
    <row r="8041" spans="2:3" x14ac:dyDescent="0.2">
      <c r="B8041" s="7">
        <v>4.7655810672995403E-6</v>
      </c>
      <c r="C8041" s="7">
        <v>0</v>
      </c>
    </row>
    <row r="8042" spans="2:3" x14ac:dyDescent="0.2">
      <c r="B8042" s="7">
        <v>1.28670688817087E-4</v>
      </c>
      <c r="C8042" s="7">
        <v>0</v>
      </c>
    </row>
    <row r="8043" spans="2:3" x14ac:dyDescent="0.2">
      <c r="B8043" s="7">
        <v>0</v>
      </c>
      <c r="C8043" s="7">
        <v>1.18415958827682E-4</v>
      </c>
    </row>
    <row r="8044" spans="2:3" x14ac:dyDescent="0.2">
      <c r="B8044" s="7">
        <v>1.2390510774978799E-4</v>
      </c>
      <c r="C8044" s="7">
        <v>0</v>
      </c>
    </row>
    <row r="8045" spans="2:3" x14ac:dyDescent="0.2">
      <c r="B8045" s="7">
        <v>3.1214555990811998E-4</v>
      </c>
      <c r="C8045" s="7">
        <v>1.84455628173889E-4</v>
      </c>
    </row>
    <row r="8046" spans="2:3" x14ac:dyDescent="0.2">
      <c r="B8046" s="7">
        <v>2.2636510069672799E-4</v>
      </c>
      <c r="C8046" s="7">
        <v>0</v>
      </c>
    </row>
    <row r="8047" spans="2:3" x14ac:dyDescent="0.2">
      <c r="B8047" s="7">
        <v>8.5780459211391605E-5</v>
      </c>
      <c r="C8047" s="7">
        <v>0</v>
      </c>
    </row>
    <row r="8048" spans="2:3" x14ac:dyDescent="0.2">
      <c r="B8048" s="7">
        <v>0</v>
      </c>
      <c r="C8048" s="7">
        <v>5.9207979413841001E-5</v>
      </c>
    </row>
    <row r="8049" spans="2:3" x14ac:dyDescent="0.2">
      <c r="B8049" s="7">
        <v>7.6249297076792604E-5</v>
      </c>
      <c r="C8049" s="7">
        <v>7.7425819233484393E-5</v>
      </c>
    </row>
    <row r="8050" spans="2:3" x14ac:dyDescent="0.2">
      <c r="B8050" s="7">
        <v>0</v>
      </c>
      <c r="C8050" s="7">
        <v>1.8217839819643401E-4</v>
      </c>
    </row>
    <row r="8051" spans="2:3" x14ac:dyDescent="0.2">
      <c r="B8051" s="7">
        <v>0</v>
      </c>
      <c r="C8051" s="7">
        <v>7.5148589256029001E-5</v>
      </c>
    </row>
    <row r="8052" spans="2:3" x14ac:dyDescent="0.2">
      <c r="B8052" s="7">
        <v>0</v>
      </c>
      <c r="C8052" s="7">
        <v>6.1485209391296401E-5</v>
      </c>
    </row>
    <row r="8053" spans="2:3" x14ac:dyDescent="0.2">
      <c r="B8053" s="7">
        <v>0</v>
      </c>
      <c r="C8053" s="7">
        <v>7.5148589256029001E-5</v>
      </c>
    </row>
    <row r="8054" spans="2:3" x14ac:dyDescent="0.2">
      <c r="B8054" s="7">
        <v>1.64412546821834E-4</v>
      </c>
      <c r="C8054" s="7">
        <v>0</v>
      </c>
    </row>
    <row r="8055" spans="2:3" x14ac:dyDescent="0.2">
      <c r="B8055" s="7">
        <v>0</v>
      </c>
      <c r="C8055" s="7">
        <v>6.8316899323662701E-5</v>
      </c>
    </row>
    <row r="8056" spans="2:3" x14ac:dyDescent="0.2">
      <c r="B8056" s="7">
        <v>6.1952553874893994E-5</v>
      </c>
      <c r="C8056" s="7">
        <v>0</v>
      </c>
    </row>
    <row r="8057" spans="2:3" x14ac:dyDescent="0.2">
      <c r="B8057" s="7">
        <v>2.9784881670622102E-4</v>
      </c>
      <c r="C8057" s="7">
        <v>1.79901168218978E-4</v>
      </c>
    </row>
    <row r="8058" spans="2:3" x14ac:dyDescent="0.2">
      <c r="B8058" s="7">
        <v>1.0484278348059E-4</v>
      </c>
      <c r="C8058" s="7">
        <v>1.20693188805137E-4</v>
      </c>
    </row>
    <row r="8059" spans="2:3" x14ac:dyDescent="0.2">
      <c r="B8059" s="7">
        <v>2.1445114802847901E-4</v>
      </c>
      <c r="C8059" s="7">
        <v>4.5544599549108503E-5</v>
      </c>
    </row>
    <row r="8060" spans="2:3" x14ac:dyDescent="0.2">
      <c r="B8060" s="7">
        <v>1.0484278348059E-4</v>
      </c>
      <c r="C8060" s="7">
        <v>0</v>
      </c>
    </row>
    <row r="8061" spans="2:3" x14ac:dyDescent="0.2">
      <c r="B8061" s="7">
        <v>1.19139526682488E-4</v>
      </c>
      <c r="C8061" s="7">
        <v>0</v>
      </c>
    </row>
    <row r="8062" spans="2:3" x14ac:dyDescent="0.2">
      <c r="B8062" s="7">
        <v>1.2390510774978799E-4</v>
      </c>
      <c r="C8062" s="7">
        <v>0</v>
      </c>
    </row>
    <row r="8063" spans="2:3" x14ac:dyDescent="0.2">
      <c r="B8063" s="7">
        <v>0</v>
      </c>
      <c r="C8063" s="7">
        <v>6.3762439368751793E-5</v>
      </c>
    </row>
    <row r="8064" spans="2:3" x14ac:dyDescent="0.2">
      <c r="B8064" s="7">
        <v>0</v>
      </c>
      <c r="C8064" s="7">
        <v>4.3267369571653002E-5</v>
      </c>
    </row>
    <row r="8065" spans="2:3" x14ac:dyDescent="0.2">
      <c r="B8065" s="7">
        <v>4.7655810672995403E-6</v>
      </c>
      <c r="C8065" s="7">
        <v>0</v>
      </c>
    </row>
    <row r="8066" spans="2:3" x14ac:dyDescent="0.2">
      <c r="B8066" s="7">
        <v>1.73467150849703E-3</v>
      </c>
      <c r="C8066" s="7">
        <v>1.83772459180653E-3</v>
      </c>
    </row>
    <row r="8067" spans="2:3" x14ac:dyDescent="0.2">
      <c r="B8067" s="7">
        <v>1.3343626988438699E-4</v>
      </c>
      <c r="C8067" s="7">
        <v>0</v>
      </c>
    </row>
    <row r="8068" spans="2:3" x14ac:dyDescent="0.2">
      <c r="B8068" s="7">
        <v>0</v>
      </c>
      <c r="C8068" s="7">
        <v>7.9703049210939799E-5</v>
      </c>
    </row>
    <row r="8069" spans="2:3" x14ac:dyDescent="0.2">
      <c r="B8069" s="7">
        <v>3.0737997884082002E-4</v>
      </c>
      <c r="C8069" s="7">
        <v>3.8940632614487702E-4</v>
      </c>
    </row>
    <row r="8070" spans="2:3" x14ac:dyDescent="0.2">
      <c r="B8070" s="7">
        <v>0</v>
      </c>
      <c r="C8070" s="7">
        <v>1.02475348985494E-4</v>
      </c>
    </row>
    <row r="8071" spans="2:3" x14ac:dyDescent="0.2">
      <c r="B8071" s="7">
        <v>6.1952553874893994E-5</v>
      </c>
      <c r="C8071" s="7">
        <v>0</v>
      </c>
    </row>
    <row r="8072" spans="2:3" x14ac:dyDescent="0.2">
      <c r="B8072" s="7">
        <v>0</v>
      </c>
      <c r="C8072" s="7">
        <v>1.3435656866987001E-4</v>
      </c>
    </row>
    <row r="8073" spans="2:3" x14ac:dyDescent="0.2">
      <c r="B8073" s="7">
        <v>0</v>
      </c>
      <c r="C8073" s="7">
        <v>7.5148589256029001E-5</v>
      </c>
    </row>
    <row r="8074" spans="2:3" x14ac:dyDescent="0.2">
      <c r="B8074" s="7">
        <v>2.0968556696118E-4</v>
      </c>
      <c r="C8074" s="7">
        <v>0</v>
      </c>
    </row>
    <row r="8075" spans="2:3" x14ac:dyDescent="0.2">
      <c r="B8075" s="7">
        <v>0</v>
      </c>
      <c r="C8075" s="7">
        <v>2.2772299774554202E-6</v>
      </c>
    </row>
    <row r="8076" spans="2:3" x14ac:dyDescent="0.2">
      <c r="B8076" s="7">
        <v>0</v>
      </c>
      <c r="C8076" s="7">
        <v>1.2752487873750399E-4</v>
      </c>
    </row>
    <row r="8077" spans="2:3" x14ac:dyDescent="0.2">
      <c r="B8077" s="7">
        <v>2.28747891230378E-4</v>
      </c>
      <c r="C8077" s="7">
        <v>0</v>
      </c>
    </row>
    <row r="8078" spans="2:3" x14ac:dyDescent="0.2">
      <c r="B8078" s="7">
        <v>1.28670688817087E-4</v>
      </c>
      <c r="C8078" s="7">
        <v>5.9207979413841001E-5</v>
      </c>
    </row>
    <row r="8079" spans="2:3" x14ac:dyDescent="0.2">
      <c r="B8079" s="7">
        <v>3.0118472345333101E-3</v>
      </c>
      <c r="C8079" s="7">
        <v>2.6302006239610101E-3</v>
      </c>
    </row>
    <row r="8080" spans="2:3" x14ac:dyDescent="0.2">
      <c r="B8080" s="7">
        <v>7.3866506543142799E-5</v>
      </c>
      <c r="C8080" s="7">
        <v>0</v>
      </c>
    </row>
    <row r="8081" spans="2:3" x14ac:dyDescent="0.2">
      <c r="B8081" s="7">
        <v>0</v>
      </c>
      <c r="C8081" s="7">
        <v>9.1089199098216908E-6</v>
      </c>
    </row>
    <row r="8082" spans="2:3" x14ac:dyDescent="0.2">
      <c r="B8082" s="7">
        <v>0</v>
      </c>
      <c r="C8082" s="7">
        <v>1.07029808940405E-4</v>
      </c>
    </row>
    <row r="8083" spans="2:3" x14ac:dyDescent="0.2">
      <c r="B8083" s="7">
        <v>1.0245999294694001E-4</v>
      </c>
      <c r="C8083" s="7">
        <v>1.2980210871495901E-4</v>
      </c>
    </row>
    <row r="8084" spans="2:3" x14ac:dyDescent="0.2">
      <c r="B8084" s="7">
        <v>5.9569763341244203E-5</v>
      </c>
      <c r="C8084" s="7">
        <v>0</v>
      </c>
    </row>
    <row r="8085" spans="2:3" x14ac:dyDescent="0.2">
      <c r="B8085" s="7">
        <v>2.3827905336497701E-6</v>
      </c>
      <c r="C8085" s="7">
        <v>0</v>
      </c>
    </row>
    <row r="8086" spans="2:3" x14ac:dyDescent="0.2">
      <c r="B8086" s="7">
        <v>4.52730201393456E-5</v>
      </c>
      <c r="C8086" s="7">
        <v>0</v>
      </c>
    </row>
    <row r="8087" spans="2:3" x14ac:dyDescent="0.2">
      <c r="B8087" s="7">
        <v>5.7186972807594399E-5</v>
      </c>
      <c r="C8087" s="7">
        <v>0</v>
      </c>
    </row>
    <row r="8088" spans="2:3" x14ac:dyDescent="0.2">
      <c r="B8088" s="7">
        <v>9.05460402786912E-5</v>
      </c>
      <c r="C8088" s="7">
        <v>0</v>
      </c>
    </row>
    <row r="8089" spans="2:3" x14ac:dyDescent="0.2">
      <c r="B8089" s="7">
        <v>0</v>
      </c>
      <c r="C8089" s="7">
        <v>6.6039669346207295E-5</v>
      </c>
    </row>
    <row r="8090" spans="2:3" x14ac:dyDescent="0.2">
      <c r="B8090" s="7">
        <v>1.0484278348059E-4</v>
      </c>
      <c r="C8090" s="7">
        <v>9.3366429075672399E-5</v>
      </c>
    </row>
    <row r="8091" spans="2:3" x14ac:dyDescent="0.2">
      <c r="B8091" s="7">
        <v>6.4335344408543703E-5</v>
      </c>
      <c r="C8091" s="7">
        <v>0</v>
      </c>
    </row>
    <row r="8092" spans="2:3" x14ac:dyDescent="0.2">
      <c r="B8092" s="7">
        <v>0</v>
      </c>
      <c r="C8092" s="7">
        <v>1.9128731810625599E-4</v>
      </c>
    </row>
    <row r="8093" spans="2:3" x14ac:dyDescent="0.2">
      <c r="B8093" s="7">
        <v>1.90623242691981E-5</v>
      </c>
      <c r="C8093" s="7">
        <v>7.0594129301118093E-5</v>
      </c>
    </row>
    <row r="8094" spans="2:3" x14ac:dyDescent="0.2">
      <c r="B8094" s="7">
        <v>0</v>
      </c>
      <c r="C8094" s="7">
        <v>8.1980279188395206E-5</v>
      </c>
    </row>
    <row r="8095" spans="2:3" x14ac:dyDescent="0.2">
      <c r="B8095" s="7">
        <v>1.5964696575453401E-4</v>
      </c>
      <c r="C8095" s="7">
        <v>0</v>
      </c>
    </row>
    <row r="8096" spans="2:3" x14ac:dyDescent="0.2">
      <c r="B8096" s="7">
        <v>0</v>
      </c>
      <c r="C8096" s="7">
        <v>4.7821829526563903E-5</v>
      </c>
    </row>
    <row r="8097" spans="2:3" x14ac:dyDescent="0.2">
      <c r="B8097" s="7">
        <v>0</v>
      </c>
      <c r="C8097" s="7">
        <v>2.2772299774554202E-6</v>
      </c>
    </row>
    <row r="8098" spans="2:3" x14ac:dyDescent="0.2">
      <c r="B8098" s="7">
        <v>1.3105347935073701E-4</v>
      </c>
      <c r="C8098" s="7">
        <v>0</v>
      </c>
    </row>
    <row r="8099" spans="2:3" x14ac:dyDescent="0.2">
      <c r="B8099" s="7">
        <v>0</v>
      </c>
      <c r="C8099" s="7">
        <v>6.8316899323662701E-5</v>
      </c>
    </row>
    <row r="8100" spans="2:3" x14ac:dyDescent="0.2">
      <c r="B8100" s="7">
        <v>0</v>
      </c>
      <c r="C8100" s="7">
        <v>1.75346708264068E-4</v>
      </c>
    </row>
    <row r="8101" spans="2:3" x14ac:dyDescent="0.2">
      <c r="B8101" s="7">
        <v>0</v>
      </c>
      <c r="C8101" s="7">
        <v>2.0495069797098801E-5</v>
      </c>
    </row>
    <row r="8102" spans="2:3" x14ac:dyDescent="0.2">
      <c r="B8102" s="7">
        <v>0</v>
      </c>
      <c r="C8102" s="7">
        <v>1.75346708264068E-4</v>
      </c>
    </row>
    <row r="8103" spans="2:3" x14ac:dyDescent="0.2">
      <c r="B8103" s="7">
        <v>0</v>
      </c>
      <c r="C8103" s="7">
        <v>5.0099059504019302E-5</v>
      </c>
    </row>
    <row r="8104" spans="2:3" x14ac:dyDescent="0.2">
      <c r="B8104" s="7">
        <v>9.7694411879640505E-5</v>
      </c>
      <c r="C8104" s="7">
        <v>0</v>
      </c>
    </row>
    <row r="8105" spans="2:3" x14ac:dyDescent="0.2">
      <c r="B8105" s="7">
        <v>1.7870929002373299E-4</v>
      </c>
      <c r="C8105" s="7">
        <v>0</v>
      </c>
    </row>
    <row r="8106" spans="2:3" x14ac:dyDescent="0.2">
      <c r="B8106" s="7">
        <v>3.0976276937446997E-5</v>
      </c>
      <c r="C8106" s="7">
        <v>0</v>
      </c>
    </row>
    <row r="8107" spans="2:3" x14ac:dyDescent="0.2">
      <c r="B8107" s="7">
        <v>0</v>
      </c>
      <c r="C8107" s="7">
        <v>7.0594129301118093E-5</v>
      </c>
    </row>
    <row r="8108" spans="2:3" x14ac:dyDescent="0.2">
      <c r="B8108" s="7">
        <v>4.2890229605695802E-5</v>
      </c>
      <c r="C8108" s="7">
        <v>9.1089199098216898E-5</v>
      </c>
    </row>
    <row r="8109" spans="2:3" x14ac:dyDescent="0.2">
      <c r="B8109" s="7">
        <v>0</v>
      </c>
      <c r="C8109" s="7">
        <v>2.7326759729465101E-5</v>
      </c>
    </row>
    <row r="8110" spans="2:3" x14ac:dyDescent="0.2">
      <c r="B8110" s="7">
        <v>7.6249297076792604E-5</v>
      </c>
      <c r="C8110" s="7">
        <v>0</v>
      </c>
    </row>
    <row r="8111" spans="2:3" x14ac:dyDescent="0.2">
      <c r="B8111" s="7">
        <v>0</v>
      </c>
      <c r="C8111" s="7">
        <v>1.25247648760048E-4</v>
      </c>
    </row>
    <row r="8112" spans="2:3" x14ac:dyDescent="0.2">
      <c r="B8112" s="7">
        <v>0</v>
      </c>
      <c r="C8112" s="7">
        <v>9.5643659053127805E-5</v>
      </c>
    </row>
    <row r="8113" spans="2:3" x14ac:dyDescent="0.2">
      <c r="B8113" s="7">
        <v>1.9062324269198099E-4</v>
      </c>
      <c r="C8113" s="7">
        <v>8.4257509165850707E-5</v>
      </c>
    </row>
    <row r="8114" spans="2:3" x14ac:dyDescent="0.2">
      <c r="B8114" s="7">
        <v>4.7655810672995398E-5</v>
      </c>
      <c r="C8114" s="7">
        <v>0</v>
      </c>
    </row>
    <row r="8115" spans="2:3" x14ac:dyDescent="0.2">
      <c r="B8115" s="7">
        <v>2.3827905336497701E-6</v>
      </c>
      <c r="C8115" s="7">
        <v>0</v>
      </c>
    </row>
    <row r="8116" spans="2:3" x14ac:dyDescent="0.2">
      <c r="B8116" s="7">
        <v>0</v>
      </c>
      <c r="C8116" s="7">
        <v>6.8316899323662702E-6</v>
      </c>
    </row>
    <row r="8117" spans="2:3" x14ac:dyDescent="0.2">
      <c r="B8117" s="7">
        <v>0</v>
      </c>
      <c r="C8117" s="7">
        <v>4.7821829526563903E-5</v>
      </c>
    </row>
    <row r="8118" spans="2:3" x14ac:dyDescent="0.2">
      <c r="B8118" s="7">
        <v>0</v>
      </c>
      <c r="C8118" s="7">
        <v>3.4158449661831398E-5</v>
      </c>
    </row>
    <row r="8119" spans="2:3" x14ac:dyDescent="0.2">
      <c r="B8119" s="7">
        <v>3.3359067471096801E-5</v>
      </c>
      <c r="C8119" s="7">
        <v>0</v>
      </c>
    </row>
    <row r="8120" spans="2:3" x14ac:dyDescent="0.2">
      <c r="B8120" s="7">
        <v>2.8593486403797199E-5</v>
      </c>
      <c r="C8120" s="7">
        <v>0</v>
      </c>
    </row>
    <row r="8121" spans="2:3" x14ac:dyDescent="0.2">
      <c r="B8121" s="7">
        <v>0</v>
      </c>
      <c r="C8121" s="7">
        <v>2.0495069797098801E-5</v>
      </c>
    </row>
    <row r="8122" spans="2:3" x14ac:dyDescent="0.2">
      <c r="B8122" s="7">
        <v>3.3359067471096801E-5</v>
      </c>
      <c r="C8122" s="7">
        <v>0</v>
      </c>
    </row>
    <row r="8123" spans="2:3" x14ac:dyDescent="0.2">
      <c r="B8123" s="7">
        <v>5.4804182273944703E-5</v>
      </c>
      <c r="C8123" s="7">
        <v>6.6039669346207295E-5</v>
      </c>
    </row>
    <row r="8124" spans="2:3" x14ac:dyDescent="0.2">
      <c r="B8124" s="7">
        <v>9.7694411879640505E-5</v>
      </c>
      <c r="C8124" s="7">
        <v>0</v>
      </c>
    </row>
    <row r="8125" spans="2:3" x14ac:dyDescent="0.2">
      <c r="B8125" s="7">
        <v>2.3827905336497701E-6</v>
      </c>
      <c r="C8125" s="7">
        <v>0</v>
      </c>
    </row>
    <row r="8126" spans="2:3" x14ac:dyDescent="0.2">
      <c r="B8126" s="7">
        <v>1.6679533735548401E-5</v>
      </c>
      <c r="C8126" s="7">
        <v>0</v>
      </c>
    </row>
    <row r="8127" spans="2:3" x14ac:dyDescent="0.2">
      <c r="B8127" s="7">
        <v>8.1014878144092104E-5</v>
      </c>
      <c r="C8127" s="7">
        <v>0</v>
      </c>
    </row>
    <row r="8128" spans="2:3" x14ac:dyDescent="0.2">
      <c r="B8128" s="7">
        <v>0</v>
      </c>
      <c r="C8128" s="7">
        <v>1.20693188805137E-4</v>
      </c>
    </row>
    <row r="8129" spans="2:3" x14ac:dyDescent="0.2">
      <c r="B8129" s="7">
        <v>0</v>
      </c>
      <c r="C8129" s="7">
        <v>3.6435679639286797E-5</v>
      </c>
    </row>
    <row r="8130" spans="2:3" x14ac:dyDescent="0.2">
      <c r="B8130" s="7">
        <v>8.8163249745041396E-5</v>
      </c>
      <c r="C8130" s="7">
        <v>0</v>
      </c>
    </row>
    <row r="8131" spans="2:3" x14ac:dyDescent="0.2">
      <c r="B8131" s="7">
        <v>0</v>
      </c>
      <c r="C8131" s="7">
        <v>3.8712909616742197E-5</v>
      </c>
    </row>
    <row r="8132" spans="2:3" x14ac:dyDescent="0.2">
      <c r="B8132" s="7">
        <v>0</v>
      </c>
      <c r="C8132" s="7">
        <v>1.79901168218978E-4</v>
      </c>
    </row>
    <row r="8133" spans="2:3" x14ac:dyDescent="0.2">
      <c r="B8133" s="7">
        <v>0</v>
      </c>
      <c r="C8133" s="7">
        <v>2.2772299774554202E-6</v>
      </c>
    </row>
    <row r="8134" spans="2:3" x14ac:dyDescent="0.2">
      <c r="B8134" s="7">
        <v>0</v>
      </c>
      <c r="C8134" s="7">
        <v>2.2772299774554202E-6</v>
      </c>
    </row>
    <row r="8135" spans="2:3" x14ac:dyDescent="0.2">
      <c r="B8135" s="7">
        <v>1.5011580361993501E-4</v>
      </c>
      <c r="C8135" s="7">
        <v>5.96634254093321E-4</v>
      </c>
    </row>
    <row r="8136" spans="2:3" x14ac:dyDescent="0.2">
      <c r="B8136" s="7">
        <v>0</v>
      </c>
      <c r="C8136" s="7">
        <v>2.2772299774554202E-6</v>
      </c>
    </row>
    <row r="8137" spans="2:3" x14ac:dyDescent="0.2">
      <c r="B8137" s="7">
        <v>9.7694411879640505E-5</v>
      </c>
      <c r="C8137" s="7">
        <v>0</v>
      </c>
    </row>
    <row r="8138" spans="2:3" x14ac:dyDescent="0.2">
      <c r="B8138" s="7">
        <v>5.4804182273944703E-5</v>
      </c>
      <c r="C8138" s="7">
        <v>0</v>
      </c>
    </row>
    <row r="8139" spans="2:3" x14ac:dyDescent="0.2">
      <c r="B8139" s="7">
        <v>0</v>
      </c>
      <c r="C8139" s="7">
        <v>1.5940609842187999E-5</v>
      </c>
    </row>
    <row r="8140" spans="2:3" x14ac:dyDescent="0.2">
      <c r="B8140" s="7">
        <v>0</v>
      </c>
      <c r="C8140" s="7">
        <v>2.9603989706920501E-5</v>
      </c>
    </row>
    <row r="8141" spans="2:3" x14ac:dyDescent="0.2">
      <c r="B8141" s="7">
        <v>0</v>
      </c>
      <c r="C8141" s="7">
        <v>2.2772299774554202E-6</v>
      </c>
    </row>
    <row r="8142" spans="2:3" x14ac:dyDescent="0.2">
      <c r="B8142" s="7">
        <v>2.8517237106720401E-2</v>
      </c>
      <c r="C8142" s="7">
        <v>3.2136269441850898E-2</v>
      </c>
    </row>
    <row r="8143" spans="2:3" x14ac:dyDescent="0.2">
      <c r="B8143" s="7">
        <v>0</v>
      </c>
      <c r="C8143" s="7">
        <v>2.3910914763281899E-4</v>
      </c>
    </row>
    <row r="8144" spans="2:3" x14ac:dyDescent="0.2">
      <c r="B8144" s="7">
        <v>6.9839590541274704E-3</v>
      </c>
      <c r="C8144" s="7">
        <v>6.5470361851843401E-3</v>
      </c>
    </row>
    <row r="8145" spans="2:3" x14ac:dyDescent="0.2">
      <c r="B8145" s="7">
        <v>1.3105347935073701E-4</v>
      </c>
      <c r="C8145" s="7">
        <v>0</v>
      </c>
    </row>
    <row r="8146" spans="2:3" x14ac:dyDescent="0.2">
      <c r="B8146" s="7">
        <v>2.6210695870147402E-5</v>
      </c>
      <c r="C8146" s="7">
        <v>3.1881219684375897E-5</v>
      </c>
    </row>
    <row r="8147" spans="2:3" x14ac:dyDescent="0.2">
      <c r="B8147" s="7">
        <v>0</v>
      </c>
      <c r="C8147" s="7">
        <v>8.8811969120761506E-5</v>
      </c>
    </row>
    <row r="8148" spans="2:3" x14ac:dyDescent="0.2">
      <c r="B8148" s="7">
        <v>5.9569763341244203E-5</v>
      </c>
      <c r="C8148" s="7">
        <v>0</v>
      </c>
    </row>
    <row r="8149" spans="2:3" x14ac:dyDescent="0.2">
      <c r="B8149" s="7">
        <v>4.7655810672995403E-6</v>
      </c>
      <c r="C8149" s="7">
        <v>0</v>
      </c>
    </row>
    <row r="8150" spans="2:3" x14ac:dyDescent="0.2">
      <c r="B8150" s="7">
        <v>3.0976276937446997E-5</v>
      </c>
      <c r="C8150" s="7">
        <v>0</v>
      </c>
    </row>
    <row r="8151" spans="2:3" x14ac:dyDescent="0.2">
      <c r="B8151" s="7">
        <v>3.3359067471096801E-5</v>
      </c>
      <c r="C8151" s="7">
        <v>0</v>
      </c>
    </row>
    <row r="8152" spans="2:3" x14ac:dyDescent="0.2">
      <c r="B8152" s="7">
        <v>0</v>
      </c>
      <c r="C8152" s="7">
        <v>3.1881219684375897E-5</v>
      </c>
    </row>
    <row r="8153" spans="2:3" x14ac:dyDescent="0.2">
      <c r="B8153" s="7">
        <v>0</v>
      </c>
      <c r="C8153" s="7">
        <v>3.8712909616742197E-5</v>
      </c>
    </row>
    <row r="8154" spans="2:3" x14ac:dyDescent="0.2">
      <c r="B8154" s="7">
        <v>0</v>
      </c>
      <c r="C8154" s="7">
        <v>2.2772299774554202E-6</v>
      </c>
    </row>
    <row r="8155" spans="2:3" x14ac:dyDescent="0.2">
      <c r="B8155" s="7">
        <v>0</v>
      </c>
      <c r="C8155" s="7">
        <v>2.7326759729465101E-5</v>
      </c>
    </row>
    <row r="8156" spans="2:3" x14ac:dyDescent="0.2">
      <c r="B8156" s="7">
        <v>0</v>
      </c>
      <c r="C8156" s="7">
        <v>3.4158449661831398E-5</v>
      </c>
    </row>
    <row r="8157" spans="2:3" x14ac:dyDescent="0.2">
      <c r="B8157" s="7">
        <v>0</v>
      </c>
      <c r="C8157" s="7">
        <v>2.2772299774554202E-6</v>
      </c>
    </row>
    <row r="8158" spans="2:3" x14ac:dyDescent="0.2">
      <c r="B8158" s="7">
        <v>2.6210695870147402E-5</v>
      </c>
      <c r="C8158" s="7">
        <v>0</v>
      </c>
    </row>
    <row r="8159" spans="2:3" x14ac:dyDescent="0.2">
      <c r="B8159" s="7">
        <v>2.3827905336497701E-6</v>
      </c>
      <c r="C8159" s="7">
        <v>0</v>
      </c>
    </row>
    <row r="8160" spans="2:3" x14ac:dyDescent="0.2">
      <c r="B8160" s="7">
        <v>4.52730201393456E-5</v>
      </c>
      <c r="C8160" s="7">
        <v>0</v>
      </c>
    </row>
    <row r="8161" spans="2:3" x14ac:dyDescent="0.2">
      <c r="B8161" s="7">
        <v>2.8831765457162201E-4</v>
      </c>
      <c r="C8161" s="7">
        <v>4.1445585589688699E-4</v>
      </c>
    </row>
    <row r="8162" spans="2:3" x14ac:dyDescent="0.2">
      <c r="B8162" s="7">
        <v>0</v>
      </c>
      <c r="C8162" s="7">
        <v>2.0495069797098801E-5</v>
      </c>
    </row>
    <row r="8163" spans="2:3" x14ac:dyDescent="0.2">
      <c r="B8163" s="7">
        <v>4.52730201393456E-5</v>
      </c>
      <c r="C8163" s="7">
        <v>0</v>
      </c>
    </row>
    <row r="8164" spans="2:3" x14ac:dyDescent="0.2">
      <c r="B8164" s="7">
        <v>0</v>
      </c>
      <c r="C8164" s="7">
        <v>2.2772299774554202E-6</v>
      </c>
    </row>
    <row r="8165" spans="2:3" x14ac:dyDescent="0.2">
      <c r="B8165" s="7">
        <v>0</v>
      </c>
      <c r="C8165" s="7">
        <v>3.8712909616742197E-5</v>
      </c>
    </row>
    <row r="8166" spans="2:3" x14ac:dyDescent="0.2">
      <c r="B8166" s="7">
        <v>2.3827905336497701E-6</v>
      </c>
      <c r="C8166" s="7">
        <v>0</v>
      </c>
    </row>
    <row r="8167" spans="2:3" x14ac:dyDescent="0.2">
      <c r="B8167" s="7">
        <v>5.7186972807594399E-5</v>
      </c>
      <c r="C8167" s="7">
        <v>0</v>
      </c>
    </row>
    <row r="8168" spans="2:3" x14ac:dyDescent="0.2">
      <c r="B8168" s="7">
        <v>0</v>
      </c>
      <c r="C8168" s="7">
        <v>5.0099059504019302E-5</v>
      </c>
    </row>
    <row r="8169" spans="2:3" x14ac:dyDescent="0.2">
      <c r="B8169" s="7">
        <v>0</v>
      </c>
      <c r="C8169" s="7">
        <v>1.13861498872771E-5</v>
      </c>
    </row>
    <row r="8170" spans="2:3" x14ac:dyDescent="0.2">
      <c r="B8170" s="7">
        <v>2.3827905336497701E-6</v>
      </c>
      <c r="C8170" s="7">
        <v>0</v>
      </c>
    </row>
    <row r="8171" spans="2:3" x14ac:dyDescent="0.2">
      <c r="B8171" s="7">
        <v>0</v>
      </c>
      <c r="C8171" s="7">
        <v>2.2772299774554202E-6</v>
      </c>
    </row>
    <row r="8172" spans="2:3" x14ac:dyDescent="0.2">
      <c r="B8172" s="7">
        <v>4.52730201393456E-5</v>
      </c>
      <c r="C8172" s="7">
        <v>5.4653519458930203E-5</v>
      </c>
    </row>
    <row r="8173" spans="2:3" x14ac:dyDescent="0.2">
      <c r="B8173" s="7">
        <v>2.3827905336497701E-6</v>
      </c>
      <c r="C8173" s="7">
        <v>0</v>
      </c>
    </row>
    <row r="8174" spans="2:3" x14ac:dyDescent="0.2">
      <c r="B8174" s="7">
        <v>0</v>
      </c>
      <c r="C8174" s="7">
        <v>5.9207979413841001E-5</v>
      </c>
    </row>
    <row r="8175" spans="2:3" x14ac:dyDescent="0.2">
      <c r="B8175" s="7">
        <v>0</v>
      </c>
      <c r="C8175" s="7">
        <v>2.2772299774554202E-6</v>
      </c>
    </row>
    <row r="8176" spans="2:3" x14ac:dyDescent="0.2">
      <c r="B8176" s="7">
        <v>0</v>
      </c>
      <c r="C8176" s="7">
        <v>4.5544599549108503E-5</v>
      </c>
    </row>
    <row r="8177" spans="2:3" x14ac:dyDescent="0.2">
      <c r="B8177" s="7">
        <v>7.1483716009492998E-6</v>
      </c>
      <c r="C8177" s="7">
        <v>0</v>
      </c>
    </row>
    <row r="8178" spans="2:3" x14ac:dyDescent="0.2">
      <c r="B8178" s="7">
        <v>1.8585766162468201E-4</v>
      </c>
      <c r="C8178" s="7">
        <v>0</v>
      </c>
    </row>
    <row r="8179" spans="2:3" x14ac:dyDescent="0.2">
      <c r="B8179" s="7">
        <v>2.8593486403797199E-5</v>
      </c>
      <c r="C8179" s="7">
        <v>0</v>
      </c>
    </row>
    <row r="8180" spans="2:3" x14ac:dyDescent="0.2">
      <c r="B8180" s="7">
        <v>0</v>
      </c>
      <c r="C8180" s="7">
        <v>4.3267369571653002E-5</v>
      </c>
    </row>
    <row r="8181" spans="2:3" x14ac:dyDescent="0.2">
      <c r="B8181" s="7">
        <v>7.86320876104423E-5</v>
      </c>
      <c r="C8181" s="7">
        <v>0</v>
      </c>
    </row>
    <row r="8182" spans="2:3" x14ac:dyDescent="0.2">
      <c r="B8182" s="7">
        <v>4.2890229605695802E-5</v>
      </c>
      <c r="C8182" s="7">
        <v>0</v>
      </c>
    </row>
    <row r="8183" spans="2:3" x14ac:dyDescent="0.2">
      <c r="B8183" s="7">
        <v>4.05074390720461E-5</v>
      </c>
      <c r="C8183" s="7">
        <v>3.6435679639286797E-5</v>
      </c>
    </row>
    <row r="8184" spans="2:3" x14ac:dyDescent="0.2">
      <c r="B8184" s="7">
        <v>7.6249297076792604E-5</v>
      </c>
      <c r="C8184" s="7">
        <v>0</v>
      </c>
    </row>
    <row r="8185" spans="2:3" x14ac:dyDescent="0.2">
      <c r="B8185" s="7">
        <v>3.1452835044176898E-4</v>
      </c>
      <c r="C8185" s="7">
        <v>2.0495069797098799E-4</v>
      </c>
    </row>
    <row r="8186" spans="2:3" x14ac:dyDescent="0.2">
      <c r="B8186" s="7">
        <v>2.3827905336497699E-5</v>
      </c>
      <c r="C8186" s="7">
        <v>0</v>
      </c>
    </row>
    <row r="8187" spans="2:3" x14ac:dyDescent="0.2">
      <c r="B8187" s="7">
        <v>0</v>
      </c>
      <c r="C8187" s="7">
        <v>7.0594129301118093E-5</v>
      </c>
    </row>
    <row r="8188" spans="2:3" x14ac:dyDescent="0.2">
      <c r="B8188" s="7">
        <v>3.8124648538396302E-5</v>
      </c>
      <c r="C8188" s="7">
        <v>0</v>
      </c>
    </row>
    <row r="8189" spans="2:3" x14ac:dyDescent="0.2">
      <c r="B8189" s="7">
        <v>0</v>
      </c>
      <c r="C8189" s="7">
        <v>4.7821829526563903E-5</v>
      </c>
    </row>
    <row r="8190" spans="2:3" x14ac:dyDescent="0.2">
      <c r="B8190" s="7">
        <v>4.7655810672995403E-6</v>
      </c>
      <c r="C8190" s="7">
        <v>0</v>
      </c>
    </row>
    <row r="8191" spans="2:3" x14ac:dyDescent="0.2">
      <c r="B8191" s="7">
        <v>0</v>
      </c>
      <c r="C8191" s="7">
        <v>1.8217839819643399E-5</v>
      </c>
    </row>
    <row r="8192" spans="2:3" x14ac:dyDescent="0.2">
      <c r="B8192" s="7">
        <v>0</v>
      </c>
      <c r="C8192" s="7">
        <v>4.3267369571653002E-5</v>
      </c>
    </row>
    <row r="8193" spans="2:3" x14ac:dyDescent="0.2">
      <c r="B8193" s="7">
        <v>2.6210695870147402E-5</v>
      </c>
      <c r="C8193" s="7">
        <v>0</v>
      </c>
    </row>
    <row r="8194" spans="2:3" x14ac:dyDescent="0.2">
      <c r="B8194" s="7">
        <v>2.8593486403797199E-5</v>
      </c>
      <c r="C8194" s="7">
        <v>0</v>
      </c>
    </row>
    <row r="8195" spans="2:3" x14ac:dyDescent="0.2">
      <c r="B8195" s="7">
        <v>2.3827905336497701E-6</v>
      </c>
      <c r="C8195" s="7">
        <v>0</v>
      </c>
    </row>
    <row r="8196" spans="2:3" x14ac:dyDescent="0.2">
      <c r="B8196" s="7">
        <v>2.3827905336497701E-6</v>
      </c>
      <c r="C8196" s="7">
        <v>0</v>
      </c>
    </row>
    <row r="8197" spans="2:3" x14ac:dyDescent="0.2">
      <c r="B8197" s="7">
        <v>3.0976276937446997E-5</v>
      </c>
      <c r="C8197" s="7">
        <v>0</v>
      </c>
    </row>
    <row r="8198" spans="2:3" x14ac:dyDescent="0.2">
      <c r="B8198" s="7">
        <v>4.05074390720461E-5</v>
      </c>
      <c r="C8198" s="7">
        <v>0</v>
      </c>
    </row>
    <row r="8199" spans="2:3" x14ac:dyDescent="0.2">
      <c r="B8199" s="7">
        <v>0</v>
      </c>
      <c r="C8199" s="7">
        <v>6.6039669346207295E-5</v>
      </c>
    </row>
    <row r="8200" spans="2:3" x14ac:dyDescent="0.2">
      <c r="B8200" s="7">
        <v>0</v>
      </c>
      <c r="C8200" s="7">
        <v>2.9603989706920501E-5</v>
      </c>
    </row>
    <row r="8201" spans="2:3" x14ac:dyDescent="0.2">
      <c r="B8201" s="7">
        <v>3.5741858004746497E-5</v>
      </c>
      <c r="C8201" s="7">
        <v>0</v>
      </c>
    </row>
    <row r="8202" spans="2:3" x14ac:dyDescent="0.2">
      <c r="B8202" s="7">
        <v>0</v>
      </c>
      <c r="C8202" s="7">
        <v>3.8712909616742197E-5</v>
      </c>
    </row>
    <row r="8203" spans="2:3" x14ac:dyDescent="0.2">
      <c r="B8203" s="7">
        <v>0</v>
      </c>
      <c r="C8203" s="7">
        <v>2.2772299774554202E-6</v>
      </c>
    </row>
    <row r="8204" spans="2:3" x14ac:dyDescent="0.2">
      <c r="B8204" s="7">
        <v>0</v>
      </c>
      <c r="C8204" s="7">
        <v>3.1881219684375897E-5</v>
      </c>
    </row>
    <row r="8205" spans="2:3" x14ac:dyDescent="0.2">
      <c r="B8205" s="7">
        <v>5.9569763341244203E-5</v>
      </c>
      <c r="C8205" s="7">
        <v>2.0495069797098801E-5</v>
      </c>
    </row>
    <row r="8206" spans="2:3" x14ac:dyDescent="0.2">
      <c r="B8206" s="7">
        <v>4.52730201393456E-5</v>
      </c>
      <c r="C8206" s="7">
        <v>0</v>
      </c>
    </row>
    <row r="8207" spans="2:3" x14ac:dyDescent="0.2">
      <c r="B8207" s="7">
        <v>2.3827905336497701E-6</v>
      </c>
      <c r="C8207" s="7">
        <v>0</v>
      </c>
    </row>
    <row r="8208" spans="2:3" x14ac:dyDescent="0.2">
      <c r="B8208" s="7">
        <v>4.05074390720461E-5</v>
      </c>
      <c r="C8208" s="7">
        <v>0</v>
      </c>
    </row>
    <row r="8209" spans="2:3" x14ac:dyDescent="0.2">
      <c r="B8209" s="7">
        <v>0</v>
      </c>
      <c r="C8209" s="7">
        <v>2.2772299774554201E-5</v>
      </c>
    </row>
    <row r="8210" spans="2:3" x14ac:dyDescent="0.2">
      <c r="B8210" s="7">
        <v>3.8124648538396302E-5</v>
      </c>
      <c r="C8210" s="7">
        <v>0</v>
      </c>
    </row>
    <row r="8211" spans="2:3" x14ac:dyDescent="0.2">
      <c r="B8211" s="7">
        <v>3.8124648538396302E-5</v>
      </c>
      <c r="C8211" s="7">
        <v>0</v>
      </c>
    </row>
    <row r="8212" spans="2:3" x14ac:dyDescent="0.2">
      <c r="B8212" s="7">
        <v>8.5780459211391605E-5</v>
      </c>
      <c r="C8212" s="7">
        <v>0</v>
      </c>
    </row>
    <row r="8213" spans="2:3" x14ac:dyDescent="0.2">
      <c r="B8213" s="7">
        <v>0</v>
      </c>
      <c r="C8213" s="7">
        <v>4.5544599549108497E-6</v>
      </c>
    </row>
    <row r="8214" spans="2:3" x14ac:dyDescent="0.2">
      <c r="B8214" s="7">
        <v>0</v>
      </c>
      <c r="C8214" s="7">
        <v>8.6534739143306099E-5</v>
      </c>
    </row>
    <row r="8215" spans="2:3" x14ac:dyDescent="0.2">
      <c r="B8215" s="7">
        <v>0</v>
      </c>
      <c r="C8215" s="7">
        <v>2.2772299774554202E-6</v>
      </c>
    </row>
    <row r="8216" spans="2:3" x14ac:dyDescent="0.2">
      <c r="B8216" s="7">
        <v>6.6718134942193494E-5</v>
      </c>
      <c r="C8216" s="7">
        <v>0</v>
      </c>
    </row>
    <row r="8217" spans="2:3" x14ac:dyDescent="0.2">
      <c r="B8217" s="7">
        <v>0</v>
      </c>
      <c r="C8217" s="7">
        <v>6.8316899323662702E-6</v>
      </c>
    </row>
    <row r="8218" spans="2:3" x14ac:dyDescent="0.2">
      <c r="B8218" s="7">
        <v>0</v>
      </c>
      <c r="C8218" s="7">
        <v>3.8712909616742197E-5</v>
      </c>
    </row>
    <row r="8219" spans="2:3" x14ac:dyDescent="0.2">
      <c r="B8219" s="7">
        <v>0</v>
      </c>
      <c r="C8219" s="7">
        <v>2.9603989706920501E-5</v>
      </c>
    </row>
    <row r="8220" spans="2:3" x14ac:dyDescent="0.2">
      <c r="B8220" s="7">
        <v>0</v>
      </c>
      <c r="C8220" s="7">
        <v>2.5049529752009699E-5</v>
      </c>
    </row>
    <row r="8221" spans="2:3" x14ac:dyDescent="0.2">
      <c r="B8221" s="7">
        <v>0</v>
      </c>
      <c r="C8221" s="7">
        <v>4.0990139594197603E-5</v>
      </c>
    </row>
    <row r="8222" spans="2:3" x14ac:dyDescent="0.2">
      <c r="B8222" s="7">
        <v>0</v>
      </c>
      <c r="C8222" s="7">
        <v>5.0099059504019302E-5</v>
      </c>
    </row>
    <row r="8223" spans="2:3" x14ac:dyDescent="0.2">
      <c r="B8223" s="7">
        <v>0</v>
      </c>
      <c r="C8223" s="7">
        <v>2.2772299774554202E-6</v>
      </c>
    </row>
    <row r="8224" spans="2:3" x14ac:dyDescent="0.2">
      <c r="B8224" s="7">
        <v>0</v>
      </c>
      <c r="C8224" s="7">
        <v>1.13861498872771E-5</v>
      </c>
    </row>
    <row r="8225" spans="2:3" x14ac:dyDescent="0.2">
      <c r="B8225" s="7">
        <v>0</v>
      </c>
      <c r="C8225" s="7">
        <v>1.00198119008039E-4</v>
      </c>
    </row>
    <row r="8226" spans="2:3" x14ac:dyDescent="0.2">
      <c r="B8226" s="7">
        <v>3.0976276937446997E-5</v>
      </c>
      <c r="C8226" s="7">
        <v>0</v>
      </c>
    </row>
    <row r="8227" spans="2:3" x14ac:dyDescent="0.2">
      <c r="B8227" s="7">
        <v>0</v>
      </c>
      <c r="C8227" s="7">
        <v>8.1980279188395206E-5</v>
      </c>
    </row>
    <row r="8228" spans="2:3" x14ac:dyDescent="0.2">
      <c r="B8228" s="7">
        <v>0</v>
      </c>
      <c r="C8228" s="7">
        <v>4.5544599549108497E-6</v>
      </c>
    </row>
    <row r="8229" spans="2:3" x14ac:dyDescent="0.2">
      <c r="B8229" s="7">
        <v>2.8593486403797199E-5</v>
      </c>
      <c r="C8229" s="7">
        <v>0</v>
      </c>
    </row>
    <row r="8230" spans="2:3" x14ac:dyDescent="0.2">
      <c r="B8230" s="7">
        <v>2.3827905336497701E-6</v>
      </c>
      <c r="C8230" s="7">
        <v>0</v>
      </c>
    </row>
    <row r="8231" spans="2:3" x14ac:dyDescent="0.2">
      <c r="B8231" s="7">
        <v>3.3359067471096801E-5</v>
      </c>
      <c r="C8231" s="7">
        <v>0</v>
      </c>
    </row>
    <row r="8232" spans="2:3" x14ac:dyDescent="0.2">
      <c r="B8232" s="7">
        <v>2.3827905336497701E-6</v>
      </c>
      <c r="C8232" s="7">
        <v>0</v>
      </c>
    </row>
    <row r="8233" spans="2:3" x14ac:dyDescent="0.2">
      <c r="B8233" s="7">
        <v>0</v>
      </c>
      <c r="C8233" s="7">
        <v>4.0990139594197603E-5</v>
      </c>
    </row>
    <row r="8234" spans="2:3" x14ac:dyDescent="0.2">
      <c r="B8234" s="7">
        <v>0</v>
      </c>
      <c r="C8234" s="7">
        <v>4.3267369571653002E-5</v>
      </c>
    </row>
    <row r="8235" spans="2:3" x14ac:dyDescent="0.2">
      <c r="B8235" s="7">
        <v>0</v>
      </c>
      <c r="C8235" s="7">
        <v>2.2772299774554202E-6</v>
      </c>
    </row>
    <row r="8236" spans="2:3" x14ac:dyDescent="0.2">
      <c r="B8236" s="7">
        <v>2.6210695870147402E-5</v>
      </c>
      <c r="C8236" s="7">
        <v>0</v>
      </c>
    </row>
    <row r="8237" spans="2:3" x14ac:dyDescent="0.2">
      <c r="B8237" s="7">
        <v>5.9569763341244203E-5</v>
      </c>
      <c r="C8237" s="7">
        <v>0</v>
      </c>
    </row>
    <row r="8238" spans="2:3" x14ac:dyDescent="0.2">
      <c r="B8238" s="7">
        <v>2.3827905336497701E-6</v>
      </c>
      <c r="C8238" s="7">
        <v>0</v>
      </c>
    </row>
    <row r="8239" spans="2:3" x14ac:dyDescent="0.2">
      <c r="B8239" s="7">
        <v>1.90623242691981E-5</v>
      </c>
      <c r="C8239" s="7">
        <v>0</v>
      </c>
    </row>
    <row r="8240" spans="2:3" x14ac:dyDescent="0.2">
      <c r="B8240" s="7">
        <v>1.6679533735548401E-5</v>
      </c>
      <c r="C8240" s="7">
        <v>0</v>
      </c>
    </row>
    <row r="8241" spans="2:3" x14ac:dyDescent="0.2">
      <c r="B8241" s="7">
        <v>4.52730201393456E-5</v>
      </c>
      <c r="C8241" s="7">
        <v>0</v>
      </c>
    </row>
    <row r="8242" spans="2:3" x14ac:dyDescent="0.2">
      <c r="B8242" s="7">
        <v>0</v>
      </c>
      <c r="C8242" s="7">
        <v>8.6534739143306099E-5</v>
      </c>
    </row>
    <row r="8243" spans="2:3" x14ac:dyDescent="0.2">
      <c r="B8243" s="7">
        <v>2.3827905336497701E-6</v>
      </c>
      <c r="C8243" s="7">
        <v>0</v>
      </c>
    </row>
    <row r="8244" spans="2:3" x14ac:dyDescent="0.2">
      <c r="B8244" s="7">
        <v>2.3827905336497699E-5</v>
      </c>
      <c r="C8244" s="7">
        <v>0</v>
      </c>
    </row>
    <row r="8245" spans="2:3" x14ac:dyDescent="0.2">
      <c r="B8245" s="7">
        <v>6.9100925475843299E-5</v>
      </c>
      <c r="C8245" s="7">
        <v>1.3663379864732499E-4</v>
      </c>
    </row>
    <row r="8246" spans="2:3" x14ac:dyDescent="0.2">
      <c r="B8246" s="7">
        <v>4.7655810672995403E-6</v>
      </c>
      <c r="C8246" s="7">
        <v>0</v>
      </c>
    </row>
    <row r="8247" spans="2:3" x14ac:dyDescent="0.2">
      <c r="B8247" s="7">
        <v>3.0976276937446997E-5</v>
      </c>
      <c r="C8247" s="7">
        <v>0</v>
      </c>
    </row>
    <row r="8248" spans="2:3" x14ac:dyDescent="0.2">
      <c r="B8248" s="7">
        <v>6.76712511556534E-4</v>
      </c>
      <c r="C8248" s="7">
        <v>6.8316899323662701E-4</v>
      </c>
    </row>
    <row r="8249" spans="2:3" x14ac:dyDescent="0.2">
      <c r="B8249" s="7">
        <v>0</v>
      </c>
      <c r="C8249" s="7">
        <v>2.2772299774554201E-5</v>
      </c>
    </row>
    <row r="8250" spans="2:3" x14ac:dyDescent="0.2">
      <c r="B8250" s="7">
        <v>3.3359067471096801E-5</v>
      </c>
      <c r="C8250" s="7">
        <v>0</v>
      </c>
    </row>
    <row r="8251" spans="2:3" x14ac:dyDescent="0.2">
      <c r="B8251" s="7">
        <v>2.3827905336497699E-5</v>
      </c>
      <c r="C8251" s="7">
        <v>0</v>
      </c>
    </row>
    <row r="8252" spans="2:3" x14ac:dyDescent="0.2">
      <c r="B8252" s="7">
        <v>2.3827905336497699E-5</v>
      </c>
      <c r="C8252" s="7">
        <v>0</v>
      </c>
    </row>
    <row r="8253" spans="2:3" x14ac:dyDescent="0.2">
      <c r="B8253" s="7">
        <v>3.8124648538396302E-5</v>
      </c>
      <c r="C8253" s="7">
        <v>0</v>
      </c>
    </row>
    <row r="8254" spans="2:3" x14ac:dyDescent="0.2">
      <c r="B8254" s="7">
        <v>2.3827905336497701E-6</v>
      </c>
      <c r="C8254" s="7">
        <v>0</v>
      </c>
    </row>
    <row r="8255" spans="2:3" x14ac:dyDescent="0.2">
      <c r="B8255" s="7">
        <v>3.9792601911951099E-4</v>
      </c>
      <c r="C8255" s="7">
        <v>3.8940632614487702E-4</v>
      </c>
    </row>
    <row r="8256" spans="2:3" x14ac:dyDescent="0.2">
      <c r="B8256" s="7">
        <v>2.3827905336497699E-5</v>
      </c>
      <c r="C8256" s="7">
        <v>0</v>
      </c>
    </row>
    <row r="8257" spans="2:3" x14ac:dyDescent="0.2">
      <c r="B8257" s="7">
        <v>0</v>
      </c>
      <c r="C8257" s="7">
        <v>4.5544599549108497E-6</v>
      </c>
    </row>
    <row r="8258" spans="2:3" x14ac:dyDescent="0.2">
      <c r="B8258" s="7">
        <v>3.8124648538396302E-5</v>
      </c>
      <c r="C8258" s="7">
        <v>0</v>
      </c>
    </row>
    <row r="8259" spans="2:3" x14ac:dyDescent="0.2">
      <c r="B8259" s="7">
        <v>2.3827905336497699E-5</v>
      </c>
      <c r="C8259" s="7">
        <v>0</v>
      </c>
    </row>
    <row r="8260" spans="2:3" x14ac:dyDescent="0.2">
      <c r="B8260" s="7">
        <v>4.7655810672995398E-5</v>
      </c>
      <c r="C8260" s="7">
        <v>0</v>
      </c>
    </row>
    <row r="8261" spans="2:3" x14ac:dyDescent="0.2">
      <c r="B8261" s="7">
        <v>4.2890229605695802E-5</v>
      </c>
      <c r="C8261" s="7">
        <v>0</v>
      </c>
    </row>
    <row r="8262" spans="2:3" x14ac:dyDescent="0.2">
      <c r="B8262" s="7">
        <v>2.6210695870147402E-5</v>
      </c>
      <c r="C8262" s="7">
        <v>0</v>
      </c>
    </row>
    <row r="8263" spans="2:3" x14ac:dyDescent="0.2">
      <c r="B8263" s="7">
        <v>8.8163249745041396E-5</v>
      </c>
      <c r="C8263" s="7">
        <v>0</v>
      </c>
    </row>
    <row r="8264" spans="2:3" x14ac:dyDescent="0.2">
      <c r="B8264" s="7">
        <v>4.52730201393456E-5</v>
      </c>
      <c r="C8264" s="7">
        <v>0</v>
      </c>
    </row>
    <row r="8265" spans="2:3" x14ac:dyDescent="0.2">
      <c r="B8265" s="7">
        <v>2.3827905336497701E-6</v>
      </c>
      <c r="C8265" s="7">
        <v>0</v>
      </c>
    </row>
    <row r="8266" spans="2:3" x14ac:dyDescent="0.2">
      <c r="B8266" s="7">
        <v>3.5741858004746497E-5</v>
      </c>
      <c r="C8266" s="7">
        <v>0</v>
      </c>
    </row>
    <row r="8267" spans="2:3" x14ac:dyDescent="0.2">
      <c r="B8267" s="7">
        <v>2.3827905336497701E-6</v>
      </c>
      <c r="C8267" s="7">
        <v>0</v>
      </c>
    </row>
    <row r="8268" spans="2:3" x14ac:dyDescent="0.2">
      <c r="B8268" s="7">
        <v>0</v>
      </c>
      <c r="C8268" s="7">
        <v>4.5544599549108503E-5</v>
      </c>
    </row>
    <row r="8269" spans="2:3" x14ac:dyDescent="0.2">
      <c r="B8269" s="7">
        <v>2.3827905336497701E-6</v>
      </c>
      <c r="C8269" s="7">
        <v>0</v>
      </c>
    </row>
    <row r="8270" spans="2:3" x14ac:dyDescent="0.2">
      <c r="B8270" s="7">
        <v>2.3827905336497699E-5</v>
      </c>
      <c r="C8270" s="7">
        <v>0</v>
      </c>
    </row>
    <row r="8271" spans="2:3" x14ac:dyDescent="0.2">
      <c r="B8271" s="7">
        <v>7.1483716009492998E-6</v>
      </c>
      <c r="C8271" s="7">
        <v>0</v>
      </c>
    </row>
    <row r="8272" spans="2:3" x14ac:dyDescent="0.2">
      <c r="B8272" s="7">
        <v>2.3827905336497701E-6</v>
      </c>
      <c r="C8272" s="7">
        <v>0</v>
      </c>
    </row>
    <row r="8273" spans="2:3" x14ac:dyDescent="0.2">
      <c r="B8273" s="7">
        <v>0</v>
      </c>
      <c r="C8273" s="7">
        <v>2.2772299774554202E-6</v>
      </c>
    </row>
    <row r="8274" spans="2:3" x14ac:dyDescent="0.2">
      <c r="B8274" s="7">
        <v>1.32483153670927E-3</v>
      </c>
      <c r="C8274" s="7">
        <v>1.58722929428643E-3</v>
      </c>
    </row>
    <row r="8275" spans="2:3" x14ac:dyDescent="0.2">
      <c r="B8275" s="7">
        <v>2.3827905336497701E-6</v>
      </c>
      <c r="C8275" s="7">
        <v>0</v>
      </c>
    </row>
    <row r="8276" spans="2:3" x14ac:dyDescent="0.2">
      <c r="B8276" s="7">
        <v>1.42967432018986E-5</v>
      </c>
      <c r="C8276" s="7">
        <v>0</v>
      </c>
    </row>
    <row r="8277" spans="2:3" x14ac:dyDescent="0.2">
      <c r="B8277" s="7">
        <v>8.05383200373622E-4</v>
      </c>
      <c r="C8277" s="7">
        <v>6.5584223350716197E-4</v>
      </c>
    </row>
    <row r="8278" spans="2:3" x14ac:dyDescent="0.2">
      <c r="B8278" s="7">
        <v>1.35819060418037E-4</v>
      </c>
      <c r="C8278" s="7">
        <v>0</v>
      </c>
    </row>
    <row r="8279" spans="2:3" x14ac:dyDescent="0.2">
      <c r="B8279" s="7">
        <v>1.9062324269198099E-4</v>
      </c>
      <c r="C8279" s="7">
        <v>2.09505157925899E-4</v>
      </c>
    </row>
    <row r="8280" spans="2:3" x14ac:dyDescent="0.2">
      <c r="B8280" s="7">
        <v>0</v>
      </c>
      <c r="C8280" s="7">
        <v>2.2772299774554202E-6</v>
      </c>
    </row>
    <row r="8281" spans="2:3" x14ac:dyDescent="0.2">
      <c r="B8281" s="7">
        <v>0</v>
      </c>
      <c r="C8281" s="7">
        <v>4.0990139594197603E-5</v>
      </c>
    </row>
    <row r="8282" spans="2:3" x14ac:dyDescent="0.2">
      <c r="B8282" s="7">
        <v>7.86320876104423E-5</v>
      </c>
      <c r="C8282" s="7">
        <v>1.41188258602236E-4</v>
      </c>
    </row>
    <row r="8283" spans="2:3" x14ac:dyDescent="0.2">
      <c r="B8283" s="7">
        <v>2.3827905336497701E-6</v>
      </c>
      <c r="C8283" s="7">
        <v>0</v>
      </c>
    </row>
    <row r="8284" spans="2:3" x14ac:dyDescent="0.2">
      <c r="B8284" s="7">
        <v>1.1199115508153901E-4</v>
      </c>
      <c r="C8284" s="7">
        <v>4.3267369571653002E-5</v>
      </c>
    </row>
    <row r="8285" spans="2:3" x14ac:dyDescent="0.2">
      <c r="B8285" s="7">
        <v>0</v>
      </c>
      <c r="C8285" s="7">
        <v>1.4801994853460299E-4</v>
      </c>
    </row>
    <row r="8286" spans="2:3" x14ac:dyDescent="0.2">
      <c r="B8286" s="7">
        <v>1.6679533735548401E-5</v>
      </c>
      <c r="C8286" s="7">
        <v>0</v>
      </c>
    </row>
    <row r="8287" spans="2:3" x14ac:dyDescent="0.2">
      <c r="B8287" s="7">
        <v>2.6210695870147402E-5</v>
      </c>
      <c r="C8287" s="7">
        <v>0</v>
      </c>
    </row>
    <row r="8288" spans="2:3" x14ac:dyDescent="0.2">
      <c r="B8288" s="7">
        <v>0</v>
      </c>
      <c r="C8288" s="7">
        <v>6.6039669346207295E-5</v>
      </c>
    </row>
    <row r="8289" spans="2:3" x14ac:dyDescent="0.2">
      <c r="B8289" s="7">
        <v>1.6679533735548401E-5</v>
      </c>
      <c r="C8289" s="7">
        <v>0</v>
      </c>
    </row>
    <row r="8290" spans="2:3" x14ac:dyDescent="0.2">
      <c r="B8290" s="7">
        <v>7.3866506543142799E-5</v>
      </c>
      <c r="C8290" s="7">
        <v>0</v>
      </c>
    </row>
    <row r="8291" spans="2:3" x14ac:dyDescent="0.2">
      <c r="B8291" s="7">
        <v>6.4335344408543703E-5</v>
      </c>
      <c r="C8291" s="7">
        <v>0</v>
      </c>
    </row>
    <row r="8292" spans="2:3" x14ac:dyDescent="0.2">
      <c r="B8292" s="7">
        <v>6.1952553874893994E-5</v>
      </c>
      <c r="C8292" s="7">
        <v>0</v>
      </c>
    </row>
    <row r="8293" spans="2:3" x14ac:dyDescent="0.2">
      <c r="B8293" s="7">
        <v>2.3827905336497701E-6</v>
      </c>
      <c r="C8293" s="7">
        <v>0</v>
      </c>
    </row>
    <row r="8294" spans="2:3" x14ac:dyDescent="0.2">
      <c r="B8294" s="7">
        <v>3.0976276937446997E-5</v>
      </c>
      <c r="C8294" s="7">
        <v>0</v>
      </c>
    </row>
    <row r="8295" spans="2:3" x14ac:dyDescent="0.2">
      <c r="B8295" s="7">
        <v>7.1483716009492995E-5</v>
      </c>
      <c r="C8295" s="7">
        <v>3.4158449661831398E-5</v>
      </c>
    </row>
    <row r="8296" spans="2:3" x14ac:dyDescent="0.2">
      <c r="B8296" s="7">
        <v>4.3605066765790802E-4</v>
      </c>
      <c r="C8296" s="7">
        <v>2.3683191765536401E-4</v>
      </c>
    </row>
    <row r="8297" spans="2:3" x14ac:dyDescent="0.2">
      <c r="B8297" s="7">
        <v>3.8124648538396302E-5</v>
      </c>
      <c r="C8297" s="7">
        <v>0</v>
      </c>
    </row>
    <row r="8298" spans="2:3" x14ac:dyDescent="0.2">
      <c r="B8298" s="7">
        <v>0</v>
      </c>
      <c r="C8298" s="7">
        <v>2.0495069797098801E-5</v>
      </c>
    </row>
    <row r="8299" spans="2:3" x14ac:dyDescent="0.2">
      <c r="B8299" s="7">
        <v>0</v>
      </c>
      <c r="C8299" s="7">
        <v>4.5544599549108503E-5</v>
      </c>
    </row>
    <row r="8300" spans="2:3" x14ac:dyDescent="0.2">
      <c r="B8300" s="7">
        <v>3.3359067471096801E-5</v>
      </c>
      <c r="C8300" s="7">
        <v>2.7326759729465101E-5</v>
      </c>
    </row>
    <row r="8301" spans="2:3" x14ac:dyDescent="0.2">
      <c r="B8301" s="7">
        <v>2.3827905336497701E-6</v>
      </c>
      <c r="C8301" s="7">
        <v>0</v>
      </c>
    </row>
    <row r="8302" spans="2:3" x14ac:dyDescent="0.2">
      <c r="B8302" s="7">
        <v>4.52730201393456E-5</v>
      </c>
      <c r="C8302" s="7">
        <v>0</v>
      </c>
    </row>
    <row r="8303" spans="2:3" x14ac:dyDescent="0.2">
      <c r="B8303" s="7">
        <v>9.05460402786912E-5</v>
      </c>
      <c r="C8303" s="7">
        <v>0</v>
      </c>
    </row>
    <row r="8304" spans="2:3" x14ac:dyDescent="0.2">
      <c r="B8304" s="7">
        <v>0</v>
      </c>
      <c r="C8304" s="7">
        <v>3.4158449661831398E-5</v>
      </c>
    </row>
    <row r="8305" spans="2:3" x14ac:dyDescent="0.2">
      <c r="B8305" s="7">
        <v>4.52730201393456E-5</v>
      </c>
      <c r="C8305" s="7">
        <v>0</v>
      </c>
    </row>
    <row r="8306" spans="2:3" x14ac:dyDescent="0.2">
      <c r="B8306" s="7">
        <v>0</v>
      </c>
      <c r="C8306" s="7">
        <v>3.1881219684375897E-5</v>
      </c>
    </row>
    <row r="8307" spans="2:3" x14ac:dyDescent="0.2">
      <c r="B8307" s="7">
        <v>8.5780459211391605E-5</v>
      </c>
      <c r="C8307" s="7">
        <v>1.9128731810625599E-4</v>
      </c>
    </row>
    <row r="8308" spans="2:3" x14ac:dyDescent="0.2">
      <c r="B8308" s="7">
        <v>6.1952553874893994E-5</v>
      </c>
      <c r="C8308" s="7">
        <v>0</v>
      </c>
    </row>
    <row r="8309" spans="2:3" x14ac:dyDescent="0.2">
      <c r="B8309" s="7">
        <v>2.3827905336497699E-5</v>
      </c>
      <c r="C8309" s="7">
        <v>0</v>
      </c>
    </row>
    <row r="8310" spans="2:3" x14ac:dyDescent="0.2">
      <c r="B8310" s="7">
        <v>0</v>
      </c>
      <c r="C8310" s="7">
        <v>9.1089199098216898E-5</v>
      </c>
    </row>
    <row r="8311" spans="2:3" x14ac:dyDescent="0.2">
      <c r="B8311" s="7">
        <v>1.0484278348059E-4</v>
      </c>
      <c r="C8311" s="7">
        <v>0</v>
      </c>
    </row>
    <row r="8312" spans="2:3" x14ac:dyDescent="0.2">
      <c r="B8312" s="7">
        <v>5.7186972807594399E-5</v>
      </c>
      <c r="C8312" s="7">
        <v>0</v>
      </c>
    </row>
    <row r="8313" spans="2:3" x14ac:dyDescent="0.2">
      <c r="B8313" s="7">
        <v>3.8124648538396302E-5</v>
      </c>
      <c r="C8313" s="7">
        <v>0</v>
      </c>
    </row>
    <row r="8314" spans="2:3" x14ac:dyDescent="0.2">
      <c r="B8314" s="7">
        <v>4.52730201393456E-5</v>
      </c>
      <c r="C8314" s="7">
        <v>0</v>
      </c>
    </row>
    <row r="8315" spans="2:3" x14ac:dyDescent="0.2">
      <c r="B8315" s="7">
        <v>0</v>
      </c>
      <c r="C8315" s="7">
        <v>3.6435679639286797E-5</v>
      </c>
    </row>
    <row r="8316" spans="2:3" x14ac:dyDescent="0.2">
      <c r="B8316" s="7">
        <v>4.7655810672995403E-6</v>
      </c>
      <c r="C8316" s="7">
        <v>0</v>
      </c>
    </row>
    <row r="8317" spans="2:3" x14ac:dyDescent="0.2">
      <c r="B8317" s="7">
        <v>1.8824045215833199E-4</v>
      </c>
      <c r="C8317" s="7">
        <v>0</v>
      </c>
    </row>
    <row r="8318" spans="2:3" x14ac:dyDescent="0.2">
      <c r="B8318" s="7">
        <v>0</v>
      </c>
      <c r="C8318" s="7">
        <v>4.5544599549108503E-5</v>
      </c>
    </row>
    <row r="8319" spans="2:3" x14ac:dyDescent="0.2">
      <c r="B8319" s="7">
        <v>5.00386012066451E-5</v>
      </c>
      <c r="C8319" s="7">
        <v>0</v>
      </c>
    </row>
    <row r="8320" spans="2:3" x14ac:dyDescent="0.2">
      <c r="B8320" s="7">
        <v>1.90623242691981E-5</v>
      </c>
      <c r="C8320" s="7">
        <v>0</v>
      </c>
    </row>
    <row r="8321" spans="2:3" x14ac:dyDescent="0.2">
      <c r="B8321" s="7">
        <v>2.3827905336497701E-6</v>
      </c>
      <c r="C8321" s="7">
        <v>0</v>
      </c>
    </row>
    <row r="8322" spans="2:3" x14ac:dyDescent="0.2">
      <c r="B8322" s="7">
        <v>0</v>
      </c>
      <c r="C8322" s="7">
        <v>1.36633798647325E-5</v>
      </c>
    </row>
    <row r="8323" spans="2:3" x14ac:dyDescent="0.2">
      <c r="B8323" s="7">
        <v>6.6718134942193494E-5</v>
      </c>
      <c r="C8323" s="7">
        <v>0</v>
      </c>
    </row>
    <row r="8324" spans="2:3" x14ac:dyDescent="0.2">
      <c r="B8324" s="7">
        <v>0</v>
      </c>
      <c r="C8324" s="7">
        <v>4.5544599549108503E-5</v>
      </c>
    </row>
    <row r="8325" spans="2:3" x14ac:dyDescent="0.2">
      <c r="B8325" s="7">
        <v>1.42967432018986E-5</v>
      </c>
      <c r="C8325" s="7">
        <v>0</v>
      </c>
    </row>
    <row r="8326" spans="2:3" x14ac:dyDescent="0.2">
      <c r="B8326" s="7">
        <v>0</v>
      </c>
      <c r="C8326" s="7">
        <v>4.5544599549108497E-6</v>
      </c>
    </row>
    <row r="8327" spans="2:3" x14ac:dyDescent="0.2">
      <c r="B8327" s="7">
        <v>2.6210695870147402E-5</v>
      </c>
      <c r="C8327" s="7">
        <v>1.04752578962949E-4</v>
      </c>
    </row>
    <row r="8328" spans="2:3" x14ac:dyDescent="0.2">
      <c r="B8328" s="7">
        <v>0</v>
      </c>
      <c r="C8328" s="7">
        <v>6.8316899323662701E-5</v>
      </c>
    </row>
    <row r="8329" spans="2:3" x14ac:dyDescent="0.2">
      <c r="B8329" s="7">
        <v>0</v>
      </c>
      <c r="C8329" s="7">
        <v>4.5544599549108497E-6</v>
      </c>
    </row>
    <row r="8330" spans="2:3" x14ac:dyDescent="0.2">
      <c r="B8330" s="7">
        <v>0</v>
      </c>
      <c r="C8330" s="7">
        <v>2.2772299774554202E-6</v>
      </c>
    </row>
    <row r="8331" spans="2:3" x14ac:dyDescent="0.2">
      <c r="B8331" s="7">
        <v>2.7640370190337298E-4</v>
      </c>
      <c r="C8331" s="7">
        <v>6.9000068316899302E-4</v>
      </c>
    </row>
    <row r="8332" spans="2:3" x14ac:dyDescent="0.2">
      <c r="B8332" s="7">
        <v>1.5726417522088501E-4</v>
      </c>
      <c r="C8332" s="7">
        <v>1.3663379864732499E-4</v>
      </c>
    </row>
    <row r="8333" spans="2:3" x14ac:dyDescent="0.2">
      <c r="B8333" s="7">
        <v>0</v>
      </c>
      <c r="C8333" s="7">
        <v>6.8316899323662702E-6</v>
      </c>
    </row>
    <row r="8334" spans="2:3" x14ac:dyDescent="0.2">
      <c r="B8334" s="7">
        <v>0</v>
      </c>
      <c r="C8334" s="7">
        <v>7.5148589256029001E-5</v>
      </c>
    </row>
    <row r="8335" spans="2:3" x14ac:dyDescent="0.2">
      <c r="B8335" s="7">
        <v>0</v>
      </c>
      <c r="C8335" s="7">
        <v>1.8217839819643399E-5</v>
      </c>
    </row>
    <row r="8336" spans="2:3" x14ac:dyDescent="0.2">
      <c r="B8336" s="7">
        <v>5.6472135647499505E-4</v>
      </c>
      <c r="C8336" s="7">
        <v>2.86930977159383E-4</v>
      </c>
    </row>
    <row r="8337" spans="2:3" x14ac:dyDescent="0.2">
      <c r="B8337" s="7">
        <v>7.1483716009492998E-6</v>
      </c>
      <c r="C8337" s="7">
        <v>0</v>
      </c>
    </row>
    <row r="8338" spans="2:3" x14ac:dyDescent="0.2">
      <c r="B8338" s="7">
        <v>0</v>
      </c>
      <c r="C8338" s="7">
        <v>4.5544599549108503E-5</v>
      </c>
    </row>
    <row r="8339" spans="2:3" x14ac:dyDescent="0.2">
      <c r="B8339" s="7">
        <v>4.05074390720461E-5</v>
      </c>
      <c r="C8339" s="7">
        <v>0</v>
      </c>
    </row>
    <row r="8340" spans="2:3" x14ac:dyDescent="0.2">
      <c r="B8340" s="7">
        <v>3.3359067471096801E-5</v>
      </c>
      <c r="C8340" s="7">
        <v>0</v>
      </c>
    </row>
    <row r="8341" spans="2:3" x14ac:dyDescent="0.2">
      <c r="B8341" s="7">
        <v>0</v>
      </c>
      <c r="C8341" s="7">
        <v>3.8712909616742197E-5</v>
      </c>
    </row>
    <row r="8342" spans="2:3" x14ac:dyDescent="0.2">
      <c r="B8342" s="7">
        <v>0</v>
      </c>
      <c r="C8342" s="7">
        <v>1.36633798647325E-5</v>
      </c>
    </row>
    <row r="8343" spans="2:3" x14ac:dyDescent="0.2">
      <c r="B8343" s="7">
        <v>4.52730201393456E-5</v>
      </c>
      <c r="C8343" s="7">
        <v>0</v>
      </c>
    </row>
    <row r="8344" spans="2:3" x14ac:dyDescent="0.2">
      <c r="B8344" s="7">
        <v>4.86089268864553E-4</v>
      </c>
      <c r="C8344" s="7">
        <v>2.4138637761027501E-4</v>
      </c>
    </row>
    <row r="8345" spans="2:3" x14ac:dyDescent="0.2">
      <c r="B8345" s="7">
        <v>0</v>
      </c>
      <c r="C8345" s="7">
        <v>1.13861498872771E-5</v>
      </c>
    </row>
    <row r="8346" spans="2:3" x14ac:dyDescent="0.2">
      <c r="B8346" s="7">
        <v>1.54881384687235E-4</v>
      </c>
      <c r="C8346" s="7">
        <v>6.3079270375515195E-4</v>
      </c>
    </row>
    <row r="8347" spans="2:3" x14ac:dyDescent="0.2">
      <c r="B8347" s="7">
        <v>0</v>
      </c>
      <c r="C8347" s="7">
        <v>2.0495069797098801E-5</v>
      </c>
    </row>
    <row r="8348" spans="2:3" x14ac:dyDescent="0.2">
      <c r="B8348" s="7">
        <v>0</v>
      </c>
      <c r="C8348" s="7">
        <v>2.0495069797098801E-5</v>
      </c>
    </row>
    <row r="8349" spans="2:3" x14ac:dyDescent="0.2">
      <c r="B8349" s="7">
        <v>4.2890229605695802E-5</v>
      </c>
      <c r="C8349" s="7">
        <v>0</v>
      </c>
    </row>
    <row r="8350" spans="2:3" x14ac:dyDescent="0.2">
      <c r="B8350" s="7">
        <v>0</v>
      </c>
      <c r="C8350" s="7">
        <v>3.4158449661831398E-5</v>
      </c>
    </row>
    <row r="8351" spans="2:3" x14ac:dyDescent="0.2">
      <c r="B8351" s="7">
        <v>2.3827905336497701E-6</v>
      </c>
      <c r="C8351" s="7">
        <v>0</v>
      </c>
    </row>
    <row r="8352" spans="2:3" x14ac:dyDescent="0.2">
      <c r="B8352" s="7">
        <v>2.1445114802847901E-5</v>
      </c>
      <c r="C8352" s="7">
        <v>0</v>
      </c>
    </row>
    <row r="8353" spans="2:3" x14ac:dyDescent="0.2">
      <c r="B8353" s="7">
        <v>2.8593486403797199E-5</v>
      </c>
      <c r="C8353" s="7">
        <v>8.4257509165850707E-5</v>
      </c>
    </row>
    <row r="8354" spans="2:3" x14ac:dyDescent="0.2">
      <c r="B8354" s="7">
        <v>2.3827905336497701E-6</v>
      </c>
      <c r="C8354" s="7">
        <v>0</v>
      </c>
    </row>
    <row r="8355" spans="2:3" x14ac:dyDescent="0.2">
      <c r="B8355" s="7">
        <v>3.0976276937446997E-5</v>
      </c>
      <c r="C8355" s="7">
        <v>0</v>
      </c>
    </row>
    <row r="8356" spans="2:3" x14ac:dyDescent="0.2">
      <c r="B8356" s="7">
        <v>2.3827905336497701E-6</v>
      </c>
      <c r="C8356" s="7">
        <v>0</v>
      </c>
    </row>
    <row r="8357" spans="2:3" x14ac:dyDescent="0.2">
      <c r="B8357" s="7">
        <v>6.1952553874893994E-5</v>
      </c>
      <c r="C8357" s="7">
        <v>0</v>
      </c>
    </row>
    <row r="8358" spans="2:3" x14ac:dyDescent="0.2">
      <c r="B8358" s="7">
        <v>2.3827905336497701E-6</v>
      </c>
      <c r="C8358" s="7">
        <v>0</v>
      </c>
    </row>
    <row r="8359" spans="2:3" x14ac:dyDescent="0.2">
      <c r="B8359" s="7">
        <v>1.90623242691981E-5</v>
      </c>
      <c r="C8359" s="7">
        <v>0</v>
      </c>
    </row>
    <row r="8360" spans="2:3" x14ac:dyDescent="0.2">
      <c r="B8360" s="7">
        <v>4.05074390720461E-5</v>
      </c>
      <c r="C8360" s="7">
        <v>0</v>
      </c>
    </row>
    <row r="8361" spans="2:3" x14ac:dyDescent="0.2">
      <c r="B8361" s="7">
        <v>0</v>
      </c>
      <c r="C8361" s="7">
        <v>6.8316899323662701E-5</v>
      </c>
    </row>
    <row r="8362" spans="2:3" x14ac:dyDescent="0.2">
      <c r="B8362" s="7">
        <v>5.4804182273944703E-5</v>
      </c>
      <c r="C8362" s="7">
        <v>4.0990139594197603E-5</v>
      </c>
    </row>
    <row r="8363" spans="2:3" x14ac:dyDescent="0.2">
      <c r="B8363" s="7">
        <v>0</v>
      </c>
      <c r="C8363" s="7">
        <v>4.3267369571653002E-5</v>
      </c>
    </row>
    <row r="8364" spans="2:3" x14ac:dyDescent="0.2">
      <c r="B8364" s="7">
        <v>0</v>
      </c>
      <c r="C8364" s="7">
        <v>4.5544599549108497E-6</v>
      </c>
    </row>
    <row r="8365" spans="2:3" x14ac:dyDescent="0.2">
      <c r="B8365" s="7">
        <v>0</v>
      </c>
      <c r="C8365" s="7">
        <v>5.6930749436385602E-5</v>
      </c>
    </row>
    <row r="8366" spans="2:3" x14ac:dyDescent="0.2">
      <c r="B8366" s="7">
        <v>5.2421391740294898E-5</v>
      </c>
      <c r="C8366" s="7">
        <v>1.54851638466969E-4</v>
      </c>
    </row>
    <row r="8367" spans="2:3" x14ac:dyDescent="0.2">
      <c r="B8367" s="7">
        <v>6.9100925475843299E-5</v>
      </c>
      <c r="C8367" s="7">
        <v>0</v>
      </c>
    </row>
    <row r="8368" spans="2:3" x14ac:dyDescent="0.2">
      <c r="B8368" s="7">
        <v>2.6210695870147402E-5</v>
      </c>
      <c r="C8368" s="7">
        <v>0</v>
      </c>
    </row>
    <row r="8369" spans="2:3" x14ac:dyDescent="0.2">
      <c r="B8369" s="7">
        <v>2.3827905336497701E-6</v>
      </c>
      <c r="C8369" s="7">
        <v>0</v>
      </c>
    </row>
    <row r="8370" spans="2:3" x14ac:dyDescent="0.2">
      <c r="B8370" s="7">
        <v>3.8124648538396302E-5</v>
      </c>
      <c r="C8370" s="7">
        <v>0</v>
      </c>
    </row>
    <row r="8371" spans="2:3" x14ac:dyDescent="0.2">
      <c r="B8371" s="7">
        <v>2.3827905336497701E-6</v>
      </c>
      <c r="C8371" s="7">
        <v>0</v>
      </c>
    </row>
    <row r="8372" spans="2:3" x14ac:dyDescent="0.2">
      <c r="B8372" s="7">
        <v>9.53116213459907E-5</v>
      </c>
      <c r="C8372" s="7">
        <v>2.4138637761027501E-4</v>
      </c>
    </row>
    <row r="8373" spans="2:3" x14ac:dyDescent="0.2">
      <c r="B8373" s="7">
        <v>5.4804182273944703E-5</v>
      </c>
      <c r="C8373" s="7">
        <v>0</v>
      </c>
    </row>
    <row r="8374" spans="2:3" x14ac:dyDescent="0.2">
      <c r="B8374" s="7">
        <v>2.1445114802847901E-5</v>
      </c>
      <c r="C8374" s="7">
        <v>0</v>
      </c>
    </row>
    <row r="8375" spans="2:3" x14ac:dyDescent="0.2">
      <c r="B8375" s="7">
        <v>2.6210695870147402E-5</v>
      </c>
      <c r="C8375" s="7">
        <v>0</v>
      </c>
    </row>
    <row r="8376" spans="2:3" x14ac:dyDescent="0.2">
      <c r="B8376" s="7">
        <v>3.3359067471096801E-5</v>
      </c>
      <c r="C8376" s="7">
        <v>0</v>
      </c>
    </row>
    <row r="8377" spans="2:3" x14ac:dyDescent="0.2">
      <c r="B8377" s="7">
        <v>1.42967432018986E-5</v>
      </c>
      <c r="C8377" s="7">
        <v>0</v>
      </c>
    </row>
    <row r="8378" spans="2:3" x14ac:dyDescent="0.2">
      <c r="B8378" s="7">
        <v>8.5780459211391605E-5</v>
      </c>
      <c r="C8378" s="7">
        <v>0</v>
      </c>
    </row>
    <row r="8379" spans="2:3" x14ac:dyDescent="0.2">
      <c r="B8379" s="7">
        <v>9.5311621345990704E-6</v>
      </c>
      <c r="C8379" s="7">
        <v>0</v>
      </c>
    </row>
    <row r="8380" spans="2:3" x14ac:dyDescent="0.2">
      <c r="B8380" s="7">
        <v>0</v>
      </c>
      <c r="C8380" s="7">
        <v>2.2772299774554201E-5</v>
      </c>
    </row>
    <row r="8381" spans="2:3" x14ac:dyDescent="0.2">
      <c r="B8381" s="7">
        <v>1.4296743201898599E-4</v>
      </c>
      <c r="C8381" s="7">
        <v>4.5544599549108503E-5</v>
      </c>
    </row>
    <row r="8382" spans="2:3" x14ac:dyDescent="0.2">
      <c r="B8382" s="7">
        <v>0</v>
      </c>
      <c r="C8382" s="7">
        <v>2.2772299774554202E-6</v>
      </c>
    </row>
    <row r="8383" spans="2:3" x14ac:dyDescent="0.2">
      <c r="B8383" s="7">
        <v>3.0976276937446997E-5</v>
      </c>
      <c r="C8383" s="7">
        <v>0</v>
      </c>
    </row>
    <row r="8384" spans="2:3" x14ac:dyDescent="0.2">
      <c r="B8384" s="7">
        <v>2.8831765457162201E-4</v>
      </c>
      <c r="C8384" s="7">
        <v>2.4138637761027501E-4</v>
      </c>
    </row>
    <row r="8385" spans="2:3" x14ac:dyDescent="0.2">
      <c r="B8385" s="7">
        <v>0</v>
      </c>
      <c r="C8385" s="7">
        <v>3.4158449661831398E-5</v>
      </c>
    </row>
    <row r="8386" spans="2:3" x14ac:dyDescent="0.2">
      <c r="B8386" s="7">
        <v>3.5741858004746497E-5</v>
      </c>
      <c r="C8386" s="7">
        <v>0</v>
      </c>
    </row>
    <row r="8387" spans="2:3" x14ac:dyDescent="0.2">
      <c r="B8387" s="7">
        <v>2.3827905336497701E-6</v>
      </c>
      <c r="C8387" s="7">
        <v>0</v>
      </c>
    </row>
    <row r="8388" spans="2:3" x14ac:dyDescent="0.2">
      <c r="B8388" s="7">
        <v>4.2890229605695802E-5</v>
      </c>
      <c r="C8388" s="7">
        <v>0</v>
      </c>
    </row>
    <row r="8389" spans="2:3" x14ac:dyDescent="0.2">
      <c r="B8389" s="7">
        <v>2.8593486403797199E-5</v>
      </c>
      <c r="C8389" s="7">
        <v>0</v>
      </c>
    </row>
    <row r="8390" spans="2:3" x14ac:dyDescent="0.2">
      <c r="B8390" s="7">
        <v>0</v>
      </c>
      <c r="C8390" s="7">
        <v>2.9603989706920501E-5</v>
      </c>
    </row>
    <row r="8391" spans="2:3" x14ac:dyDescent="0.2">
      <c r="B8391" s="7">
        <v>4.7655810672995403E-6</v>
      </c>
      <c r="C8391" s="7">
        <v>0</v>
      </c>
    </row>
    <row r="8392" spans="2:3" x14ac:dyDescent="0.2">
      <c r="B8392" s="7">
        <v>1.0484278348059E-4</v>
      </c>
      <c r="C8392" s="7">
        <v>0</v>
      </c>
    </row>
    <row r="8393" spans="2:3" x14ac:dyDescent="0.2">
      <c r="B8393" s="7">
        <v>4.05074390720461E-5</v>
      </c>
      <c r="C8393" s="7">
        <v>2.2544576776808699E-4</v>
      </c>
    </row>
    <row r="8394" spans="2:3" x14ac:dyDescent="0.2">
      <c r="B8394" s="7">
        <v>0</v>
      </c>
      <c r="C8394" s="7">
        <v>2.0495069797098801E-5</v>
      </c>
    </row>
    <row r="8395" spans="2:3" x14ac:dyDescent="0.2">
      <c r="B8395" s="7">
        <v>2.8593486403797199E-5</v>
      </c>
      <c r="C8395" s="7">
        <v>0</v>
      </c>
    </row>
    <row r="8396" spans="2:3" x14ac:dyDescent="0.2">
      <c r="B8396" s="7">
        <v>3.0976276937446997E-5</v>
      </c>
      <c r="C8396" s="7">
        <v>0</v>
      </c>
    </row>
    <row r="8397" spans="2:3" x14ac:dyDescent="0.2">
      <c r="B8397" s="7">
        <v>2.3827905336497701E-6</v>
      </c>
      <c r="C8397" s="7">
        <v>0</v>
      </c>
    </row>
    <row r="8398" spans="2:3" x14ac:dyDescent="0.2">
      <c r="B8398" s="7">
        <v>6.9100925475843299E-5</v>
      </c>
      <c r="C8398" s="7">
        <v>0</v>
      </c>
    </row>
    <row r="8399" spans="2:3" x14ac:dyDescent="0.2">
      <c r="B8399" s="7">
        <v>5.7186972807594399E-5</v>
      </c>
      <c r="C8399" s="7">
        <v>0</v>
      </c>
    </row>
    <row r="8400" spans="2:3" x14ac:dyDescent="0.2">
      <c r="B8400" s="7">
        <v>0</v>
      </c>
      <c r="C8400" s="7">
        <v>2.2772299774554202E-6</v>
      </c>
    </row>
    <row r="8401" spans="2:3" x14ac:dyDescent="0.2">
      <c r="B8401" s="7">
        <v>1.09608364547889E-4</v>
      </c>
      <c r="C8401" s="7">
        <v>0</v>
      </c>
    </row>
    <row r="8402" spans="2:3" x14ac:dyDescent="0.2">
      <c r="B8402" s="7">
        <v>6.1952553874893994E-5</v>
      </c>
      <c r="C8402" s="7">
        <v>0</v>
      </c>
    </row>
    <row r="8403" spans="2:3" x14ac:dyDescent="0.2">
      <c r="B8403" s="7">
        <v>1.19139526682488E-4</v>
      </c>
      <c r="C8403" s="7">
        <v>6.1485209391296401E-5</v>
      </c>
    </row>
    <row r="8404" spans="2:3" x14ac:dyDescent="0.2">
      <c r="B8404" s="7">
        <v>2.3827905336497701E-6</v>
      </c>
      <c r="C8404" s="7">
        <v>0</v>
      </c>
    </row>
    <row r="8405" spans="2:3" x14ac:dyDescent="0.2">
      <c r="B8405" s="7">
        <v>5.7186972807594399E-5</v>
      </c>
      <c r="C8405" s="7">
        <v>0</v>
      </c>
    </row>
    <row r="8406" spans="2:3" x14ac:dyDescent="0.2">
      <c r="B8406" s="7">
        <v>2.3827905336497701E-6</v>
      </c>
      <c r="C8406" s="7">
        <v>0</v>
      </c>
    </row>
    <row r="8407" spans="2:3" x14ac:dyDescent="0.2">
      <c r="B8407" s="7">
        <v>3.8124648538396302E-5</v>
      </c>
      <c r="C8407" s="7">
        <v>3.8712909616742197E-5</v>
      </c>
    </row>
    <row r="8408" spans="2:3" x14ac:dyDescent="0.2">
      <c r="B8408" s="7">
        <v>1.19139526682488E-5</v>
      </c>
      <c r="C8408" s="7">
        <v>0</v>
      </c>
    </row>
    <row r="8409" spans="2:3" x14ac:dyDescent="0.2">
      <c r="B8409" s="7">
        <v>0</v>
      </c>
      <c r="C8409" s="7">
        <v>9.1089199098216908E-6</v>
      </c>
    </row>
    <row r="8410" spans="2:3" x14ac:dyDescent="0.2">
      <c r="B8410" s="7">
        <v>2.3827905336497701E-6</v>
      </c>
      <c r="C8410" s="7">
        <v>0</v>
      </c>
    </row>
    <row r="8411" spans="2:3" x14ac:dyDescent="0.2">
      <c r="B8411" s="7">
        <v>4.52730201393456E-5</v>
      </c>
      <c r="C8411" s="7">
        <v>0</v>
      </c>
    </row>
    <row r="8412" spans="2:3" x14ac:dyDescent="0.2">
      <c r="B8412" s="7">
        <v>5.9569763341244203E-5</v>
      </c>
      <c r="C8412" s="7">
        <v>0</v>
      </c>
    </row>
    <row r="8413" spans="2:3" x14ac:dyDescent="0.2">
      <c r="B8413" s="7">
        <v>0</v>
      </c>
      <c r="C8413" s="7">
        <v>2.2772299774554202E-6</v>
      </c>
    </row>
    <row r="8414" spans="2:3" x14ac:dyDescent="0.2">
      <c r="B8414" s="7">
        <v>0</v>
      </c>
      <c r="C8414" s="7">
        <v>3.4158449661831398E-5</v>
      </c>
    </row>
    <row r="8415" spans="2:3" x14ac:dyDescent="0.2">
      <c r="B8415" s="7">
        <v>0</v>
      </c>
      <c r="C8415" s="7">
        <v>3.6435679639286797E-5</v>
      </c>
    </row>
    <row r="8416" spans="2:3" x14ac:dyDescent="0.2">
      <c r="B8416" s="7">
        <v>3.00231607239871E-4</v>
      </c>
      <c r="C8416" s="7">
        <v>0</v>
      </c>
    </row>
    <row r="8417" spans="2:3" x14ac:dyDescent="0.2">
      <c r="B8417" s="7">
        <v>1.19139526682488E-5</v>
      </c>
      <c r="C8417" s="7">
        <v>0</v>
      </c>
    </row>
    <row r="8418" spans="2:3" x14ac:dyDescent="0.2">
      <c r="B8418" s="7">
        <v>3.86012066451262E-4</v>
      </c>
      <c r="C8418" s="7">
        <v>7.8336711224466602E-4</v>
      </c>
    </row>
    <row r="8419" spans="2:3" x14ac:dyDescent="0.2">
      <c r="B8419" s="7">
        <v>6.9100925475843299E-5</v>
      </c>
      <c r="C8419" s="7">
        <v>0</v>
      </c>
    </row>
    <row r="8420" spans="2:3" x14ac:dyDescent="0.2">
      <c r="B8420" s="7">
        <v>8.1014878144092104E-5</v>
      </c>
      <c r="C8420" s="7">
        <v>0</v>
      </c>
    </row>
    <row r="8421" spans="2:3" x14ac:dyDescent="0.2">
      <c r="B8421" s="7">
        <v>1.19139526682488E-5</v>
      </c>
      <c r="C8421" s="7">
        <v>0</v>
      </c>
    </row>
    <row r="8422" spans="2:3" x14ac:dyDescent="0.2">
      <c r="B8422" s="7">
        <v>0</v>
      </c>
      <c r="C8422" s="7">
        <v>1.04752578962949E-4</v>
      </c>
    </row>
    <row r="8423" spans="2:3" x14ac:dyDescent="0.2">
      <c r="B8423" s="7">
        <v>0</v>
      </c>
      <c r="C8423" s="7">
        <v>7.5148589256029001E-5</v>
      </c>
    </row>
    <row r="8424" spans="2:3" x14ac:dyDescent="0.2">
      <c r="B8424" s="7">
        <v>2.3827905336497701E-6</v>
      </c>
      <c r="C8424" s="7">
        <v>0</v>
      </c>
    </row>
    <row r="8425" spans="2:3" x14ac:dyDescent="0.2">
      <c r="B8425" s="7">
        <v>4.05074390720461E-5</v>
      </c>
      <c r="C8425" s="7">
        <v>1.8217839819643399E-5</v>
      </c>
    </row>
    <row r="8426" spans="2:3" x14ac:dyDescent="0.2">
      <c r="B8426" s="7">
        <v>0</v>
      </c>
      <c r="C8426" s="7">
        <v>4.3267369571653002E-5</v>
      </c>
    </row>
    <row r="8427" spans="2:3" x14ac:dyDescent="0.2">
      <c r="B8427" s="7">
        <v>4.2890229605695802E-5</v>
      </c>
      <c r="C8427" s="7">
        <v>0</v>
      </c>
    </row>
    <row r="8428" spans="2:3" x14ac:dyDescent="0.2">
      <c r="B8428" s="7">
        <v>0</v>
      </c>
      <c r="C8428" s="7">
        <v>3.4158449661831398E-5</v>
      </c>
    </row>
    <row r="8429" spans="2:3" x14ac:dyDescent="0.2">
      <c r="B8429" s="7">
        <v>2.3827905336497701E-6</v>
      </c>
      <c r="C8429" s="7">
        <v>0</v>
      </c>
    </row>
    <row r="8430" spans="2:3" x14ac:dyDescent="0.2">
      <c r="B8430" s="7">
        <v>5.4804182273944703E-5</v>
      </c>
      <c r="C8430" s="7">
        <v>0</v>
      </c>
    </row>
    <row r="8431" spans="2:3" x14ac:dyDescent="0.2">
      <c r="B8431" s="7">
        <v>0</v>
      </c>
      <c r="C8431" s="7">
        <v>5.0099059504019302E-5</v>
      </c>
    </row>
    <row r="8432" spans="2:3" x14ac:dyDescent="0.2">
      <c r="B8432" s="7">
        <v>0</v>
      </c>
      <c r="C8432" s="7">
        <v>2.2772299774554202E-6</v>
      </c>
    </row>
    <row r="8433" spans="2:3" x14ac:dyDescent="0.2">
      <c r="B8433" s="7">
        <v>8.8163249745041396E-5</v>
      </c>
      <c r="C8433" s="7">
        <v>0</v>
      </c>
    </row>
    <row r="8434" spans="2:3" x14ac:dyDescent="0.2">
      <c r="B8434" s="7">
        <v>0</v>
      </c>
      <c r="C8434" s="7">
        <v>2.9603989706920501E-5</v>
      </c>
    </row>
    <row r="8435" spans="2:3" x14ac:dyDescent="0.2">
      <c r="B8435" s="7">
        <v>1.90623242691981E-5</v>
      </c>
      <c r="C8435" s="7">
        <v>0</v>
      </c>
    </row>
    <row r="8436" spans="2:3" x14ac:dyDescent="0.2">
      <c r="B8436" s="7">
        <v>6.4335344408543703E-5</v>
      </c>
      <c r="C8436" s="7">
        <v>0</v>
      </c>
    </row>
    <row r="8437" spans="2:3" x14ac:dyDescent="0.2">
      <c r="B8437" s="7">
        <v>2.6210695870147402E-5</v>
      </c>
      <c r="C8437" s="7">
        <v>0</v>
      </c>
    </row>
    <row r="8438" spans="2:3" x14ac:dyDescent="0.2">
      <c r="B8438" s="7">
        <v>5.2421391740294898E-5</v>
      </c>
      <c r="C8438" s="7">
        <v>0</v>
      </c>
    </row>
    <row r="8439" spans="2:3" x14ac:dyDescent="0.2">
      <c r="B8439" s="7">
        <v>0</v>
      </c>
      <c r="C8439" s="7">
        <v>5.0099059504019302E-5</v>
      </c>
    </row>
    <row r="8440" spans="2:3" x14ac:dyDescent="0.2">
      <c r="B8440" s="7">
        <v>4.2890229605695802E-5</v>
      </c>
      <c r="C8440" s="7">
        <v>0</v>
      </c>
    </row>
    <row r="8441" spans="2:3" x14ac:dyDescent="0.2">
      <c r="B8441" s="7">
        <v>0</v>
      </c>
      <c r="C8441" s="7">
        <v>1.13861498872771E-5</v>
      </c>
    </row>
    <row r="8442" spans="2:3" x14ac:dyDescent="0.2">
      <c r="B8442" s="7">
        <v>0</v>
      </c>
      <c r="C8442" s="7">
        <v>1.00198119008039E-4</v>
      </c>
    </row>
    <row r="8443" spans="2:3" x14ac:dyDescent="0.2">
      <c r="B8443" s="7">
        <v>0</v>
      </c>
      <c r="C8443" s="7">
        <v>4.5544599549108497E-6</v>
      </c>
    </row>
    <row r="8444" spans="2:3" x14ac:dyDescent="0.2">
      <c r="B8444" s="7">
        <v>0</v>
      </c>
      <c r="C8444" s="7">
        <v>2.2772299774554202E-6</v>
      </c>
    </row>
    <row r="8445" spans="2:3" x14ac:dyDescent="0.2">
      <c r="B8445" s="7">
        <v>0</v>
      </c>
      <c r="C8445" s="7">
        <v>9.1089199098216898E-5</v>
      </c>
    </row>
    <row r="8446" spans="2:3" x14ac:dyDescent="0.2">
      <c r="B8446" s="7">
        <v>8.8163249745041396E-5</v>
      </c>
      <c r="C8446" s="7">
        <v>0</v>
      </c>
    </row>
    <row r="8447" spans="2:3" x14ac:dyDescent="0.2">
      <c r="B8447" s="7">
        <v>0</v>
      </c>
      <c r="C8447" s="7">
        <v>2.2772299774554202E-6</v>
      </c>
    </row>
    <row r="8448" spans="2:3" x14ac:dyDescent="0.2">
      <c r="B8448" s="7">
        <v>6.6718134942193494E-5</v>
      </c>
      <c r="C8448" s="7">
        <v>5.2376289481474702E-5</v>
      </c>
    </row>
    <row r="8449" spans="2:3" x14ac:dyDescent="0.2">
      <c r="B8449" s="7">
        <v>2.3827905336497701E-6</v>
      </c>
      <c r="C8449" s="7">
        <v>0</v>
      </c>
    </row>
    <row r="8450" spans="2:3" x14ac:dyDescent="0.2">
      <c r="B8450" s="7">
        <v>8.8163249745041396E-5</v>
      </c>
      <c r="C8450" s="7">
        <v>0</v>
      </c>
    </row>
    <row r="8451" spans="2:3" x14ac:dyDescent="0.2">
      <c r="B8451" s="7">
        <v>0</v>
      </c>
      <c r="C8451" s="7">
        <v>6.6039669346207295E-5</v>
      </c>
    </row>
    <row r="8452" spans="2:3" x14ac:dyDescent="0.2">
      <c r="B8452" s="7">
        <v>9.05460402786912E-5</v>
      </c>
      <c r="C8452" s="7">
        <v>3.1881219684375897E-5</v>
      </c>
    </row>
    <row r="8453" spans="2:3" x14ac:dyDescent="0.2">
      <c r="B8453" s="7">
        <v>4.2890229605695802E-5</v>
      </c>
      <c r="C8453" s="7">
        <v>0</v>
      </c>
    </row>
    <row r="8454" spans="2:3" x14ac:dyDescent="0.2">
      <c r="B8454" s="7">
        <v>0</v>
      </c>
      <c r="C8454" s="7">
        <v>1.70792248309157E-4</v>
      </c>
    </row>
    <row r="8455" spans="2:3" x14ac:dyDescent="0.2">
      <c r="B8455" s="7">
        <v>0</v>
      </c>
      <c r="C8455" s="7">
        <v>1.04752578962949E-4</v>
      </c>
    </row>
    <row r="8456" spans="2:3" x14ac:dyDescent="0.2">
      <c r="B8456" s="7">
        <v>7.1483716009492998E-6</v>
      </c>
      <c r="C8456" s="7">
        <v>0</v>
      </c>
    </row>
    <row r="8457" spans="2:3" x14ac:dyDescent="0.2">
      <c r="B8457" s="7">
        <v>0</v>
      </c>
      <c r="C8457" s="7">
        <v>1.07029808940405E-4</v>
      </c>
    </row>
    <row r="8458" spans="2:3" x14ac:dyDescent="0.2">
      <c r="B8458" s="7">
        <v>0</v>
      </c>
      <c r="C8458" s="7">
        <v>3.8712909616742197E-5</v>
      </c>
    </row>
    <row r="8459" spans="2:3" x14ac:dyDescent="0.2">
      <c r="B8459" s="7">
        <v>0</v>
      </c>
      <c r="C8459" s="7">
        <v>4.5544599549108497E-6</v>
      </c>
    </row>
    <row r="8460" spans="2:3" x14ac:dyDescent="0.2">
      <c r="B8460" s="7">
        <v>5.00386012066451E-5</v>
      </c>
      <c r="C8460" s="7">
        <v>0</v>
      </c>
    </row>
    <row r="8461" spans="2:3" x14ac:dyDescent="0.2">
      <c r="B8461" s="7">
        <v>0</v>
      </c>
      <c r="C8461" s="7">
        <v>7.0594129301118093E-5</v>
      </c>
    </row>
    <row r="8462" spans="2:3" x14ac:dyDescent="0.2">
      <c r="B8462" s="7">
        <v>1.38201850951687E-4</v>
      </c>
      <c r="C8462" s="7">
        <v>6.1485209391296401E-5</v>
      </c>
    </row>
    <row r="8463" spans="2:3" x14ac:dyDescent="0.2">
      <c r="B8463" s="7">
        <v>7.1483716009492998E-6</v>
      </c>
      <c r="C8463" s="7">
        <v>0</v>
      </c>
    </row>
    <row r="8464" spans="2:3" x14ac:dyDescent="0.2">
      <c r="B8464" s="7">
        <v>0</v>
      </c>
      <c r="C8464" s="7">
        <v>1.11584268895316E-4</v>
      </c>
    </row>
    <row r="8465" spans="2:3" x14ac:dyDescent="0.2">
      <c r="B8465" s="7">
        <v>1.0722557401423999E-4</v>
      </c>
      <c r="C8465" s="7">
        <v>0</v>
      </c>
    </row>
    <row r="8466" spans="2:3" x14ac:dyDescent="0.2">
      <c r="B8466" s="7">
        <v>2.3827905336497701E-6</v>
      </c>
      <c r="C8466" s="7">
        <v>0</v>
      </c>
    </row>
    <row r="8467" spans="2:3" x14ac:dyDescent="0.2">
      <c r="B8467" s="7">
        <v>0</v>
      </c>
      <c r="C8467" s="7">
        <v>2.2772299774554202E-6</v>
      </c>
    </row>
    <row r="8468" spans="2:3" x14ac:dyDescent="0.2">
      <c r="B8468" s="7">
        <v>1.19139526682488E-5</v>
      </c>
      <c r="C8468" s="7">
        <v>0</v>
      </c>
    </row>
    <row r="8469" spans="2:3" x14ac:dyDescent="0.2">
      <c r="B8469" s="7">
        <v>2.3827905336497701E-6</v>
      </c>
      <c r="C8469" s="7">
        <v>0</v>
      </c>
    </row>
    <row r="8470" spans="2:3" x14ac:dyDescent="0.2">
      <c r="B8470" s="7">
        <v>0</v>
      </c>
      <c r="C8470" s="7">
        <v>2.2772299774554202E-6</v>
      </c>
    </row>
    <row r="8471" spans="2:3" x14ac:dyDescent="0.2">
      <c r="B8471" s="7">
        <v>4.52730201393456E-5</v>
      </c>
      <c r="C8471" s="7">
        <v>3.4158449661831398E-5</v>
      </c>
    </row>
    <row r="8472" spans="2:3" x14ac:dyDescent="0.2">
      <c r="B8472" s="7">
        <v>3.19293931509069E-4</v>
      </c>
      <c r="C8472" s="7">
        <v>3.1198050691139302E-4</v>
      </c>
    </row>
    <row r="8473" spans="2:3" x14ac:dyDescent="0.2">
      <c r="B8473" s="7">
        <v>0</v>
      </c>
      <c r="C8473" s="7">
        <v>2.9603989706920501E-5</v>
      </c>
    </row>
    <row r="8474" spans="2:3" x14ac:dyDescent="0.2">
      <c r="B8474" s="7">
        <v>4.2890229605695802E-5</v>
      </c>
      <c r="C8474" s="7">
        <v>5.9207979413841001E-5</v>
      </c>
    </row>
    <row r="8475" spans="2:3" x14ac:dyDescent="0.2">
      <c r="B8475" s="7">
        <v>0</v>
      </c>
      <c r="C8475" s="7">
        <v>7.0594129301118093E-5</v>
      </c>
    </row>
    <row r="8476" spans="2:3" x14ac:dyDescent="0.2">
      <c r="B8476" s="7">
        <v>0</v>
      </c>
      <c r="C8476" s="7">
        <v>2.2772299774554202E-6</v>
      </c>
    </row>
    <row r="8477" spans="2:3" x14ac:dyDescent="0.2">
      <c r="B8477" s="7">
        <v>0</v>
      </c>
      <c r="C8477" s="7">
        <v>6.8316899323662702E-6</v>
      </c>
    </row>
    <row r="8478" spans="2:3" x14ac:dyDescent="0.2">
      <c r="B8478" s="7">
        <v>0</v>
      </c>
      <c r="C8478" s="7">
        <v>6.3762439368751793E-5</v>
      </c>
    </row>
    <row r="8479" spans="2:3" x14ac:dyDescent="0.2">
      <c r="B8479" s="7">
        <v>4.2890229605695802E-5</v>
      </c>
      <c r="C8479" s="7">
        <v>0</v>
      </c>
    </row>
    <row r="8480" spans="2:3" x14ac:dyDescent="0.2">
      <c r="B8480" s="7">
        <v>5.7186972807594399E-5</v>
      </c>
      <c r="C8480" s="7">
        <v>0</v>
      </c>
    </row>
    <row r="8481" spans="2:3" x14ac:dyDescent="0.2">
      <c r="B8481" s="7">
        <v>2.3827905336497701E-6</v>
      </c>
      <c r="C8481" s="7">
        <v>0</v>
      </c>
    </row>
    <row r="8482" spans="2:3" x14ac:dyDescent="0.2">
      <c r="B8482" s="7">
        <v>0</v>
      </c>
      <c r="C8482" s="7">
        <v>2.2772299774554202E-6</v>
      </c>
    </row>
    <row r="8483" spans="2:3" x14ac:dyDescent="0.2">
      <c r="B8483" s="7">
        <v>0</v>
      </c>
      <c r="C8483" s="7">
        <v>4.5544599549108503E-5</v>
      </c>
    </row>
    <row r="8484" spans="2:3" x14ac:dyDescent="0.2">
      <c r="B8484" s="7">
        <v>0</v>
      </c>
      <c r="C8484" s="7">
        <v>2.2772299774554202E-6</v>
      </c>
    </row>
    <row r="8485" spans="2:3" x14ac:dyDescent="0.2">
      <c r="B8485" s="7">
        <v>3.5980137058111498E-4</v>
      </c>
      <c r="C8485" s="7">
        <v>3.8029740623505599E-4</v>
      </c>
    </row>
    <row r="8486" spans="2:3" x14ac:dyDescent="0.2">
      <c r="B8486" s="7">
        <v>1.2390510774978799E-4</v>
      </c>
      <c r="C8486" s="7">
        <v>0</v>
      </c>
    </row>
    <row r="8487" spans="2:3" x14ac:dyDescent="0.2">
      <c r="B8487" s="7">
        <v>5.2421391740294898E-5</v>
      </c>
      <c r="C8487" s="7">
        <v>0</v>
      </c>
    </row>
    <row r="8488" spans="2:3" x14ac:dyDescent="0.2">
      <c r="B8488" s="7">
        <v>0</v>
      </c>
      <c r="C8488" s="7">
        <v>1.11584268895316E-4</v>
      </c>
    </row>
    <row r="8489" spans="2:3" x14ac:dyDescent="0.2">
      <c r="B8489" s="7">
        <v>3.0976276937446997E-5</v>
      </c>
      <c r="C8489" s="7">
        <v>0</v>
      </c>
    </row>
    <row r="8490" spans="2:3" x14ac:dyDescent="0.2">
      <c r="B8490" s="7">
        <v>2.3827905336497701E-6</v>
      </c>
      <c r="C8490" s="7">
        <v>0</v>
      </c>
    </row>
    <row r="8491" spans="2:3" x14ac:dyDescent="0.2">
      <c r="B8491" s="7">
        <v>0</v>
      </c>
      <c r="C8491" s="7">
        <v>2.2772299774554202E-6</v>
      </c>
    </row>
    <row r="8492" spans="2:3" x14ac:dyDescent="0.2">
      <c r="B8492" s="7">
        <v>0</v>
      </c>
      <c r="C8492" s="7">
        <v>4.7821829526563903E-5</v>
      </c>
    </row>
    <row r="8493" spans="2:3" x14ac:dyDescent="0.2">
      <c r="B8493" s="7">
        <v>0</v>
      </c>
      <c r="C8493" s="7">
        <v>2.2772299774554202E-6</v>
      </c>
    </row>
    <row r="8494" spans="2:3" x14ac:dyDescent="0.2">
      <c r="B8494" s="7">
        <v>0</v>
      </c>
      <c r="C8494" s="7">
        <v>2.2772299774554202E-6</v>
      </c>
    </row>
    <row r="8495" spans="2:3" x14ac:dyDescent="0.2">
      <c r="B8495" s="7">
        <v>0</v>
      </c>
      <c r="C8495" s="7">
        <v>1.04752578962949E-4</v>
      </c>
    </row>
    <row r="8496" spans="2:3" x14ac:dyDescent="0.2">
      <c r="B8496" s="7">
        <v>3.8124648538396302E-5</v>
      </c>
      <c r="C8496" s="7">
        <v>1.32079338692415E-4</v>
      </c>
    </row>
    <row r="8497" spans="2:3" x14ac:dyDescent="0.2">
      <c r="B8497" s="7">
        <v>4.7655810672995403E-6</v>
      </c>
      <c r="C8497" s="7">
        <v>0</v>
      </c>
    </row>
    <row r="8498" spans="2:3" x14ac:dyDescent="0.2">
      <c r="B8498" s="7">
        <v>8.1014878144092104E-5</v>
      </c>
      <c r="C8498" s="7">
        <v>0</v>
      </c>
    </row>
    <row r="8499" spans="2:3" x14ac:dyDescent="0.2">
      <c r="B8499" s="7">
        <v>1.0007720241329E-4</v>
      </c>
      <c r="C8499" s="7">
        <v>4.7821829526563903E-5</v>
      </c>
    </row>
    <row r="8500" spans="2:3" x14ac:dyDescent="0.2">
      <c r="B8500" s="7">
        <v>0</v>
      </c>
      <c r="C8500" s="7">
        <v>2.2772299774554202E-6</v>
      </c>
    </row>
    <row r="8501" spans="2:3" x14ac:dyDescent="0.2">
      <c r="B8501" s="7">
        <v>2.8593486403797199E-5</v>
      </c>
      <c r="C8501" s="7">
        <v>0</v>
      </c>
    </row>
    <row r="8502" spans="2:3" x14ac:dyDescent="0.2">
      <c r="B8502" s="7">
        <v>0</v>
      </c>
      <c r="C8502" s="7">
        <v>9.5643659053127805E-5</v>
      </c>
    </row>
    <row r="8503" spans="2:3" x14ac:dyDescent="0.2">
      <c r="B8503" s="7">
        <v>0</v>
      </c>
      <c r="C8503" s="7">
        <v>1.41188258602236E-4</v>
      </c>
    </row>
    <row r="8504" spans="2:3" x14ac:dyDescent="0.2">
      <c r="B8504" s="7">
        <v>0</v>
      </c>
      <c r="C8504" s="7">
        <v>1.04752578962949E-4</v>
      </c>
    </row>
    <row r="8505" spans="2:3" x14ac:dyDescent="0.2">
      <c r="B8505" s="7">
        <v>0</v>
      </c>
      <c r="C8505" s="7">
        <v>5.2376289481474702E-5</v>
      </c>
    </row>
    <row r="8506" spans="2:3" x14ac:dyDescent="0.2">
      <c r="B8506" s="7">
        <v>5.4804182273944703E-5</v>
      </c>
      <c r="C8506" s="7">
        <v>0</v>
      </c>
    </row>
    <row r="8507" spans="2:3" x14ac:dyDescent="0.2">
      <c r="B8507" s="7">
        <v>2.3827905336497701E-6</v>
      </c>
      <c r="C8507" s="7">
        <v>0</v>
      </c>
    </row>
    <row r="8508" spans="2:3" x14ac:dyDescent="0.2">
      <c r="B8508" s="7">
        <v>3.3359067471096801E-5</v>
      </c>
      <c r="C8508" s="7">
        <v>0</v>
      </c>
    </row>
    <row r="8509" spans="2:3" x14ac:dyDescent="0.2">
      <c r="B8509" s="7">
        <v>2.3827905336497701E-6</v>
      </c>
      <c r="C8509" s="7">
        <v>0</v>
      </c>
    </row>
    <row r="8510" spans="2:3" x14ac:dyDescent="0.2">
      <c r="B8510" s="7">
        <v>5.9569763341244203E-5</v>
      </c>
      <c r="C8510" s="7">
        <v>0</v>
      </c>
    </row>
    <row r="8511" spans="2:3" x14ac:dyDescent="0.2">
      <c r="B8511" s="7">
        <v>0</v>
      </c>
      <c r="C8511" s="7">
        <v>5.2376289481474702E-5</v>
      </c>
    </row>
    <row r="8512" spans="2:3" x14ac:dyDescent="0.2">
      <c r="B8512" s="7">
        <v>0</v>
      </c>
      <c r="C8512" s="7">
        <v>2.2772299774554202E-6</v>
      </c>
    </row>
    <row r="8513" spans="2:3" x14ac:dyDescent="0.2">
      <c r="B8513" s="7">
        <v>7.6249297076792604E-5</v>
      </c>
      <c r="C8513" s="7">
        <v>4.5544599549108503E-5</v>
      </c>
    </row>
    <row r="8514" spans="2:3" x14ac:dyDescent="0.2">
      <c r="B8514" s="7">
        <v>1.1675673614883899E-4</v>
      </c>
      <c r="C8514" s="7">
        <v>0</v>
      </c>
    </row>
    <row r="8515" spans="2:3" x14ac:dyDescent="0.2">
      <c r="B8515" s="7">
        <v>4.7655810672995403E-6</v>
      </c>
      <c r="C8515" s="7">
        <v>0</v>
      </c>
    </row>
    <row r="8516" spans="2:3" x14ac:dyDescent="0.2">
      <c r="B8516" s="7">
        <v>2.8593486403797199E-5</v>
      </c>
      <c r="C8516" s="7">
        <v>0</v>
      </c>
    </row>
    <row r="8517" spans="2:3" x14ac:dyDescent="0.2">
      <c r="B8517" s="7">
        <v>2.3827905336497701E-6</v>
      </c>
      <c r="C8517" s="7">
        <v>0</v>
      </c>
    </row>
    <row r="8518" spans="2:3" x14ac:dyDescent="0.2">
      <c r="B8518" s="7">
        <v>0</v>
      </c>
      <c r="C8518" s="7">
        <v>2.9603989706920501E-5</v>
      </c>
    </row>
    <row r="8519" spans="2:3" x14ac:dyDescent="0.2">
      <c r="B8519" s="7">
        <v>4.52730201393456E-5</v>
      </c>
      <c r="C8519" s="7">
        <v>0</v>
      </c>
    </row>
    <row r="8520" spans="2:3" x14ac:dyDescent="0.2">
      <c r="B8520" s="7">
        <v>3.5741858004746497E-5</v>
      </c>
      <c r="C8520" s="7">
        <v>0</v>
      </c>
    </row>
    <row r="8521" spans="2:3" x14ac:dyDescent="0.2">
      <c r="B8521" s="7">
        <v>0</v>
      </c>
      <c r="C8521" s="7">
        <v>4.7821829526563903E-5</v>
      </c>
    </row>
    <row r="8522" spans="2:3" x14ac:dyDescent="0.2">
      <c r="B8522" s="7">
        <v>0</v>
      </c>
      <c r="C8522" s="7">
        <v>4.0990139594197603E-5</v>
      </c>
    </row>
    <row r="8523" spans="2:3" x14ac:dyDescent="0.2">
      <c r="B8523" s="7">
        <v>1.2152231721613799E-4</v>
      </c>
      <c r="C8523" s="7">
        <v>6.3762439368751793E-5</v>
      </c>
    </row>
    <row r="8524" spans="2:3" x14ac:dyDescent="0.2">
      <c r="B8524" s="7">
        <v>0</v>
      </c>
      <c r="C8524" s="7">
        <v>7.9703049210939799E-5</v>
      </c>
    </row>
    <row r="8525" spans="2:3" x14ac:dyDescent="0.2">
      <c r="B8525" s="7">
        <v>2.6210695870147402E-5</v>
      </c>
      <c r="C8525" s="7">
        <v>0</v>
      </c>
    </row>
    <row r="8526" spans="2:3" x14ac:dyDescent="0.2">
      <c r="B8526" s="7">
        <v>4.7655810672995398E-5</v>
      </c>
      <c r="C8526" s="7">
        <v>0</v>
      </c>
    </row>
    <row r="8527" spans="2:3" x14ac:dyDescent="0.2">
      <c r="B8527" s="7">
        <v>0</v>
      </c>
      <c r="C8527" s="7">
        <v>2.32277457700453E-4</v>
      </c>
    </row>
    <row r="8528" spans="2:3" x14ac:dyDescent="0.2">
      <c r="B8528" s="7">
        <v>4.52730201393456E-5</v>
      </c>
      <c r="C8528" s="7">
        <v>0</v>
      </c>
    </row>
    <row r="8529" spans="2:3" x14ac:dyDescent="0.2">
      <c r="B8529" s="7">
        <v>1.26287898283438E-4</v>
      </c>
      <c r="C8529" s="7">
        <v>0</v>
      </c>
    </row>
    <row r="8530" spans="2:3" x14ac:dyDescent="0.2">
      <c r="B8530" s="7">
        <v>0</v>
      </c>
      <c r="C8530" s="7">
        <v>2.2772299774554202E-6</v>
      </c>
    </row>
    <row r="8531" spans="2:3" x14ac:dyDescent="0.2">
      <c r="B8531" s="7">
        <v>0</v>
      </c>
      <c r="C8531" s="7">
        <v>5.0099059504019302E-5</v>
      </c>
    </row>
    <row r="8532" spans="2:3" x14ac:dyDescent="0.2">
      <c r="B8532" s="7">
        <v>5.2421391740294898E-5</v>
      </c>
      <c r="C8532" s="7">
        <v>0</v>
      </c>
    </row>
    <row r="8533" spans="2:3" x14ac:dyDescent="0.2">
      <c r="B8533" s="7">
        <v>0</v>
      </c>
      <c r="C8533" s="7">
        <v>4.5544599549108503E-5</v>
      </c>
    </row>
    <row r="8534" spans="2:3" x14ac:dyDescent="0.2">
      <c r="B8534" s="7">
        <v>2.3827905336497699E-5</v>
      </c>
      <c r="C8534" s="7">
        <v>0</v>
      </c>
    </row>
    <row r="8535" spans="2:3" x14ac:dyDescent="0.2">
      <c r="B8535" s="7">
        <v>2.3827905336497701E-6</v>
      </c>
      <c r="C8535" s="7">
        <v>0</v>
      </c>
    </row>
    <row r="8536" spans="2:3" x14ac:dyDescent="0.2">
      <c r="B8536" s="7">
        <v>2.3827905336497701E-6</v>
      </c>
      <c r="C8536" s="7">
        <v>0</v>
      </c>
    </row>
    <row r="8537" spans="2:3" x14ac:dyDescent="0.2">
      <c r="B8537" s="7">
        <v>1.3105347935073701E-4</v>
      </c>
      <c r="C8537" s="7">
        <v>0</v>
      </c>
    </row>
    <row r="8538" spans="2:3" x14ac:dyDescent="0.2">
      <c r="B8538" s="7">
        <v>7.1483716009492998E-6</v>
      </c>
      <c r="C8538" s="7">
        <v>0</v>
      </c>
    </row>
    <row r="8539" spans="2:3" x14ac:dyDescent="0.2">
      <c r="B8539" s="7">
        <v>0</v>
      </c>
      <c r="C8539" s="7">
        <v>7.0594129301118093E-5</v>
      </c>
    </row>
    <row r="8540" spans="2:3" x14ac:dyDescent="0.2">
      <c r="B8540" s="7">
        <v>0</v>
      </c>
      <c r="C8540" s="7">
        <v>3.6435679639286797E-5</v>
      </c>
    </row>
    <row r="8541" spans="2:3" x14ac:dyDescent="0.2">
      <c r="B8541" s="7">
        <v>2.3827905336497701E-6</v>
      </c>
      <c r="C8541" s="7">
        <v>0</v>
      </c>
    </row>
    <row r="8542" spans="2:3" x14ac:dyDescent="0.2">
      <c r="B8542" s="7">
        <v>2.3827905336497701E-6</v>
      </c>
      <c r="C8542" s="7">
        <v>0</v>
      </c>
    </row>
    <row r="8543" spans="2:3" x14ac:dyDescent="0.2">
      <c r="B8543" s="7">
        <v>2.3827905336497701E-6</v>
      </c>
      <c r="C8543" s="7">
        <v>0</v>
      </c>
    </row>
    <row r="8544" spans="2:3" x14ac:dyDescent="0.2">
      <c r="B8544" s="7">
        <v>8.4350784891201801E-4</v>
      </c>
      <c r="C8544" s="7">
        <v>8.0613941201922005E-4</v>
      </c>
    </row>
    <row r="8545" spans="2:3" x14ac:dyDescent="0.2">
      <c r="B8545" s="7">
        <v>5.0038601206645105E-4</v>
      </c>
      <c r="C8545" s="7">
        <v>9.26832600824357E-4</v>
      </c>
    </row>
    <row r="8546" spans="2:3" x14ac:dyDescent="0.2">
      <c r="B8546" s="7">
        <v>0</v>
      </c>
      <c r="C8546" s="7">
        <v>2.2772299774554202E-6</v>
      </c>
    </row>
    <row r="8547" spans="2:3" x14ac:dyDescent="0.2">
      <c r="B8547" s="7">
        <v>0</v>
      </c>
      <c r="C8547" s="7">
        <v>2.5049529752009699E-5</v>
      </c>
    </row>
    <row r="8548" spans="2:3" x14ac:dyDescent="0.2">
      <c r="B8548" s="7">
        <v>2.7878649243702301E-4</v>
      </c>
      <c r="C8548" s="7">
        <v>0</v>
      </c>
    </row>
    <row r="8549" spans="2:3" x14ac:dyDescent="0.2">
      <c r="B8549" s="7">
        <v>7.3866506543142799E-5</v>
      </c>
      <c r="C8549" s="7">
        <v>0</v>
      </c>
    </row>
    <row r="8550" spans="2:3" x14ac:dyDescent="0.2">
      <c r="B8550" s="7">
        <v>1.2152231721613799E-4</v>
      </c>
      <c r="C8550" s="7">
        <v>0</v>
      </c>
    </row>
    <row r="8551" spans="2:3" x14ac:dyDescent="0.2">
      <c r="B8551" s="7">
        <v>0</v>
      </c>
      <c r="C8551" s="7">
        <v>2.2772299774554202E-6</v>
      </c>
    </row>
    <row r="8552" spans="2:3" x14ac:dyDescent="0.2">
      <c r="B8552" s="7">
        <v>4.05074390720461E-5</v>
      </c>
      <c r="C8552" s="7">
        <v>4.3267369571653002E-5</v>
      </c>
    </row>
    <row r="8553" spans="2:3" x14ac:dyDescent="0.2">
      <c r="B8553" s="7">
        <v>2.3827905336497701E-6</v>
      </c>
      <c r="C8553" s="7">
        <v>0</v>
      </c>
    </row>
    <row r="8554" spans="2:3" x14ac:dyDescent="0.2">
      <c r="B8554" s="7">
        <v>0</v>
      </c>
      <c r="C8554" s="7">
        <v>2.2772299774554202E-6</v>
      </c>
    </row>
    <row r="8555" spans="2:3" x14ac:dyDescent="0.2">
      <c r="B8555" s="7">
        <v>2.2636510069672799E-4</v>
      </c>
      <c r="C8555" s="7">
        <v>1.13861498872771E-4</v>
      </c>
    </row>
    <row r="8556" spans="2:3" x14ac:dyDescent="0.2">
      <c r="B8556" s="7">
        <v>0</v>
      </c>
      <c r="C8556" s="7">
        <v>2.2772299774554202E-6</v>
      </c>
    </row>
    <row r="8557" spans="2:3" x14ac:dyDescent="0.2">
      <c r="B8557" s="7">
        <v>0</v>
      </c>
      <c r="C8557" s="7">
        <v>7.28713592785735E-5</v>
      </c>
    </row>
    <row r="8558" spans="2:3" x14ac:dyDescent="0.2">
      <c r="B8558" s="7">
        <v>2.3827905336497699E-5</v>
      </c>
      <c r="C8558" s="7">
        <v>0</v>
      </c>
    </row>
    <row r="8559" spans="2:3" x14ac:dyDescent="0.2">
      <c r="B8559" s="7">
        <v>5.3851066060484802E-4</v>
      </c>
      <c r="C8559" s="7">
        <v>5.4881242456675705E-4</v>
      </c>
    </row>
    <row r="8560" spans="2:3" x14ac:dyDescent="0.2">
      <c r="B8560" s="7">
        <v>0</v>
      </c>
      <c r="C8560" s="7">
        <v>4.7821829526563903E-5</v>
      </c>
    </row>
    <row r="8561" spans="2:3" x14ac:dyDescent="0.2">
      <c r="B8561" s="7">
        <v>0</v>
      </c>
      <c r="C8561" s="7">
        <v>4.5544599549108503E-5</v>
      </c>
    </row>
    <row r="8562" spans="2:3" x14ac:dyDescent="0.2">
      <c r="B8562" s="7">
        <v>0</v>
      </c>
      <c r="C8562" s="7">
        <v>5.4653519458930203E-5</v>
      </c>
    </row>
    <row r="8563" spans="2:3" x14ac:dyDescent="0.2">
      <c r="B8563" s="7">
        <v>0</v>
      </c>
      <c r="C8563" s="7">
        <v>6.1485209391296401E-5</v>
      </c>
    </row>
    <row r="8564" spans="2:3" x14ac:dyDescent="0.2">
      <c r="B8564" s="7">
        <v>0</v>
      </c>
      <c r="C8564" s="7">
        <v>7.5148589256029001E-5</v>
      </c>
    </row>
    <row r="8565" spans="2:3" x14ac:dyDescent="0.2">
      <c r="B8565" s="7">
        <v>4.2890229605695802E-5</v>
      </c>
      <c r="C8565" s="7">
        <v>0</v>
      </c>
    </row>
    <row r="8566" spans="2:3" x14ac:dyDescent="0.2">
      <c r="B8566" s="7">
        <v>1.3105347935073701E-4</v>
      </c>
      <c r="C8566" s="7">
        <v>0</v>
      </c>
    </row>
    <row r="8567" spans="2:3" x14ac:dyDescent="0.2">
      <c r="B8567" s="7">
        <v>3.2167672204271898E-4</v>
      </c>
      <c r="C8567" s="7">
        <v>4.5544599549108503E-5</v>
      </c>
    </row>
    <row r="8568" spans="2:3" x14ac:dyDescent="0.2">
      <c r="B8568" s="7">
        <v>1.3772529284495701E-3</v>
      </c>
      <c r="C8568" s="7">
        <v>1.31168446701432E-3</v>
      </c>
    </row>
    <row r="8569" spans="2:3" x14ac:dyDescent="0.2">
      <c r="B8569" s="7">
        <v>2.3827905336497701E-6</v>
      </c>
      <c r="C8569" s="7">
        <v>0</v>
      </c>
    </row>
    <row r="8570" spans="2:3" x14ac:dyDescent="0.2">
      <c r="B8570" s="7">
        <v>1.73943708956433E-4</v>
      </c>
      <c r="C8570" s="7">
        <v>2.0267346799353301E-4</v>
      </c>
    </row>
    <row r="8571" spans="2:3" x14ac:dyDescent="0.2">
      <c r="B8571" s="7">
        <v>2.6925533030242401E-4</v>
      </c>
      <c r="C8571" s="7">
        <v>3.00594357024116E-4</v>
      </c>
    </row>
    <row r="8572" spans="2:3" x14ac:dyDescent="0.2">
      <c r="B8572" s="7">
        <v>6.6718134942193494E-5</v>
      </c>
      <c r="C8572" s="7">
        <v>0</v>
      </c>
    </row>
    <row r="8573" spans="2:3" x14ac:dyDescent="0.2">
      <c r="B8573" s="7">
        <v>7.4343064649872804E-4</v>
      </c>
      <c r="C8573" s="7">
        <v>3.4841618655068001E-4</v>
      </c>
    </row>
    <row r="8574" spans="2:3" x14ac:dyDescent="0.2">
      <c r="B8574" s="7">
        <v>4.2890229605695802E-5</v>
      </c>
      <c r="C8574" s="7">
        <v>0</v>
      </c>
    </row>
    <row r="8575" spans="2:3" x14ac:dyDescent="0.2">
      <c r="B8575" s="7">
        <v>4.7655810672995403E-6</v>
      </c>
      <c r="C8575" s="7">
        <v>0</v>
      </c>
    </row>
    <row r="8576" spans="2:3" x14ac:dyDescent="0.2">
      <c r="B8576" s="7">
        <v>8.1014878144092104E-5</v>
      </c>
      <c r="C8576" s="7">
        <v>0</v>
      </c>
    </row>
    <row r="8577" spans="2:3" x14ac:dyDescent="0.2">
      <c r="B8577" s="7">
        <v>1.19139526682488E-5</v>
      </c>
      <c r="C8577" s="7">
        <v>0</v>
      </c>
    </row>
    <row r="8578" spans="2:3" x14ac:dyDescent="0.2">
      <c r="B8578" s="7">
        <v>2.3827905336497701E-6</v>
      </c>
      <c r="C8578" s="7">
        <v>0</v>
      </c>
    </row>
    <row r="8579" spans="2:3" x14ac:dyDescent="0.2">
      <c r="B8579" s="7">
        <v>2.3827905336497699E-5</v>
      </c>
      <c r="C8579" s="7">
        <v>0</v>
      </c>
    </row>
    <row r="8580" spans="2:3" x14ac:dyDescent="0.2">
      <c r="B8580" s="7">
        <v>0</v>
      </c>
      <c r="C8580" s="7">
        <v>4.5544599549108497E-6</v>
      </c>
    </row>
    <row r="8581" spans="2:3" x14ac:dyDescent="0.2">
      <c r="B8581" s="7">
        <v>1.14373945615189E-4</v>
      </c>
      <c r="C8581" s="7">
        <v>0</v>
      </c>
    </row>
    <row r="8582" spans="2:3" x14ac:dyDescent="0.2">
      <c r="B8582" s="7">
        <v>0</v>
      </c>
      <c r="C8582" s="7">
        <v>7.5148589256029001E-5</v>
      </c>
    </row>
    <row r="8583" spans="2:3" x14ac:dyDescent="0.2">
      <c r="B8583" s="7">
        <v>5.2421391740294898E-5</v>
      </c>
      <c r="C8583" s="7">
        <v>0</v>
      </c>
    </row>
    <row r="8584" spans="2:3" x14ac:dyDescent="0.2">
      <c r="B8584" s="7">
        <v>4.7655810672995403E-6</v>
      </c>
      <c r="C8584" s="7">
        <v>0</v>
      </c>
    </row>
    <row r="8585" spans="2:3" x14ac:dyDescent="0.2">
      <c r="B8585" s="7">
        <v>0</v>
      </c>
      <c r="C8585" s="7">
        <v>2.2772299774554202E-6</v>
      </c>
    </row>
    <row r="8586" spans="2:3" x14ac:dyDescent="0.2">
      <c r="B8586" s="7">
        <v>5.7186972807594399E-5</v>
      </c>
      <c r="C8586" s="7">
        <v>4.7821829526563903E-5</v>
      </c>
    </row>
    <row r="8587" spans="2:3" x14ac:dyDescent="0.2">
      <c r="B8587" s="7">
        <v>0</v>
      </c>
      <c r="C8587" s="7">
        <v>2.2772299774554202E-6</v>
      </c>
    </row>
    <row r="8588" spans="2:3" x14ac:dyDescent="0.2">
      <c r="B8588" s="7">
        <v>6.9100925475843299E-5</v>
      </c>
      <c r="C8588" s="7">
        <v>2.7782205724956202E-4</v>
      </c>
    </row>
    <row r="8589" spans="2:3" x14ac:dyDescent="0.2">
      <c r="B8589" s="7">
        <v>1.1675673614883899E-4</v>
      </c>
      <c r="C8589" s="7">
        <v>9.3366429075672399E-5</v>
      </c>
    </row>
    <row r="8590" spans="2:3" x14ac:dyDescent="0.2">
      <c r="B8590" s="7">
        <v>7.1483716009492998E-6</v>
      </c>
      <c r="C8590" s="7">
        <v>0</v>
      </c>
    </row>
    <row r="8591" spans="2:3" x14ac:dyDescent="0.2">
      <c r="B8591" s="7">
        <v>3.86012066451262E-4</v>
      </c>
      <c r="C8591" s="7">
        <v>6.6039669346207295E-5</v>
      </c>
    </row>
    <row r="8592" spans="2:3" x14ac:dyDescent="0.2">
      <c r="B8592" s="7">
        <v>0</v>
      </c>
      <c r="C8592" s="7">
        <v>5.2376289481474702E-5</v>
      </c>
    </row>
    <row r="8593" spans="2:3" x14ac:dyDescent="0.2">
      <c r="B8593" s="7">
        <v>1.0007720241329E-4</v>
      </c>
      <c r="C8593" s="7">
        <v>0</v>
      </c>
    </row>
    <row r="8594" spans="2:3" x14ac:dyDescent="0.2">
      <c r="B8594" s="7">
        <v>1.28670688817087E-4</v>
      </c>
      <c r="C8594" s="7">
        <v>3.5069341652813502E-4</v>
      </c>
    </row>
    <row r="8595" spans="2:3" x14ac:dyDescent="0.2">
      <c r="B8595" s="7">
        <v>0</v>
      </c>
      <c r="C8595" s="7">
        <v>1.02475348985494E-4</v>
      </c>
    </row>
    <row r="8596" spans="2:3" x14ac:dyDescent="0.2">
      <c r="B8596" s="7">
        <v>3.5741858004746497E-5</v>
      </c>
      <c r="C8596" s="7">
        <v>9.7920889030583198E-5</v>
      </c>
    </row>
    <row r="8597" spans="2:3" x14ac:dyDescent="0.2">
      <c r="B8597" s="7">
        <v>2.64489749235124E-4</v>
      </c>
      <c r="C8597" s="7">
        <v>1.11584268895316E-4</v>
      </c>
    </row>
    <row r="8598" spans="2:3" x14ac:dyDescent="0.2">
      <c r="B8598" s="7">
        <v>5.00386012066451E-5</v>
      </c>
      <c r="C8598" s="7">
        <v>0</v>
      </c>
    </row>
    <row r="8599" spans="2:3" x14ac:dyDescent="0.2">
      <c r="B8599" s="7">
        <v>6.4335344408543703E-5</v>
      </c>
      <c r="C8599" s="7">
        <v>0</v>
      </c>
    </row>
    <row r="8600" spans="2:3" x14ac:dyDescent="0.2">
      <c r="B8600" s="7">
        <v>0</v>
      </c>
      <c r="C8600" s="7">
        <v>2.2772299774554202E-6</v>
      </c>
    </row>
    <row r="8601" spans="2:3" x14ac:dyDescent="0.2">
      <c r="B8601" s="7">
        <v>0</v>
      </c>
      <c r="C8601" s="7">
        <v>6.3762439368751793E-5</v>
      </c>
    </row>
    <row r="8602" spans="2:3" x14ac:dyDescent="0.2">
      <c r="B8602" s="7">
        <v>0</v>
      </c>
      <c r="C8602" s="7">
        <v>3.8712909616742197E-5</v>
      </c>
    </row>
    <row r="8603" spans="2:3" x14ac:dyDescent="0.2">
      <c r="B8603" s="7">
        <v>0</v>
      </c>
      <c r="C8603" s="7">
        <v>2.2772299774554202E-6</v>
      </c>
    </row>
    <row r="8604" spans="2:3" x14ac:dyDescent="0.2">
      <c r="B8604" s="7">
        <v>0</v>
      </c>
      <c r="C8604" s="7">
        <v>3.6435679639286797E-5</v>
      </c>
    </row>
    <row r="8605" spans="2:3" x14ac:dyDescent="0.2">
      <c r="B8605" s="7">
        <v>0</v>
      </c>
      <c r="C8605" s="7">
        <v>4.3267369571653002E-5</v>
      </c>
    </row>
    <row r="8606" spans="2:3" x14ac:dyDescent="0.2">
      <c r="B8606" s="7">
        <v>0</v>
      </c>
      <c r="C8606" s="7">
        <v>5.2376289481474702E-5</v>
      </c>
    </row>
    <row r="8607" spans="2:3" x14ac:dyDescent="0.2">
      <c r="B8607" s="7">
        <v>0</v>
      </c>
      <c r="C8607" s="7">
        <v>1.32079338692415E-4</v>
      </c>
    </row>
    <row r="8608" spans="2:3" x14ac:dyDescent="0.2">
      <c r="B8608" s="7">
        <v>0</v>
      </c>
      <c r="C8608" s="7">
        <v>3.1881219684375897E-5</v>
      </c>
    </row>
    <row r="8609" spans="2:3" x14ac:dyDescent="0.2">
      <c r="B8609" s="7">
        <v>0</v>
      </c>
      <c r="C8609" s="7">
        <v>2.2772299774554202E-6</v>
      </c>
    </row>
    <row r="8610" spans="2:3" x14ac:dyDescent="0.2">
      <c r="B8610" s="7">
        <v>1.0722557401423999E-4</v>
      </c>
      <c r="C8610" s="7">
        <v>0</v>
      </c>
    </row>
    <row r="8611" spans="2:3" x14ac:dyDescent="0.2">
      <c r="B8611" s="7">
        <v>0</v>
      </c>
      <c r="C8611" s="7">
        <v>3.4158449661831398E-5</v>
      </c>
    </row>
    <row r="8612" spans="2:3" x14ac:dyDescent="0.2">
      <c r="B8612" s="7">
        <v>0</v>
      </c>
      <c r="C8612" s="7">
        <v>4.5544599549108497E-6</v>
      </c>
    </row>
    <row r="8613" spans="2:3" x14ac:dyDescent="0.2">
      <c r="B8613" s="7">
        <v>0</v>
      </c>
      <c r="C8613" s="7">
        <v>5.4653519458930203E-5</v>
      </c>
    </row>
    <row r="8614" spans="2:3" x14ac:dyDescent="0.2">
      <c r="B8614" s="7">
        <v>0</v>
      </c>
      <c r="C8614" s="7">
        <v>1.07029808940405E-4</v>
      </c>
    </row>
    <row r="8615" spans="2:3" x14ac:dyDescent="0.2">
      <c r="B8615" s="7">
        <v>4.31285086590608E-4</v>
      </c>
      <c r="C8615" s="7">
        <v>1.890100881288E-4</v>
      </c>
    </row>
    <row r="8616" spans="2:3" x14ac:dyDescent="0.2">
      <c r="B8616" s="7">
        <v>4.52730201393456E-5</v>
      </c>
      <c r="C8616" s="7">
        <v>0</v>
      </c>
    </row>
    <row r="8617" spans="2:3" x14ac:dyDescent="0.2">
      <c r="B8617" s="7">
        <v>1.7870929002373299E-4</v>
      </c>
      <c r="C8617" s="7">
        <v>0</v>
      </c>
    </row>
    <row r="8618" spans="2:3" x14ac:dyDescent="0.2">
      <c r="B8618" s="7">
        <v>0</v>
      </c>
      <c r="C8618" s="7">
        <v>1.04752578962949E-4</v>
      </c>
    </row>
    <row r="8619" spans="2:3" x14ac:dyDescent="0.2">
      <c r="B8619" s="7">
        <v>1.1485050372191899E-3</v>
      </c>
      <c r="C8619" s="7">
        <v>1.1272288388404299E-3</v>
      </c>
    </row>
    <row r="8620" spans="2:3" x14ac:dyDescent="0.2">
      <c r="B8620" s="7">
        <v>0</v>
      </c>
      <c r="C8620" s="7">
        <v>5.4653519458930203E-5</v>
      </c>
    </row>
    <row r="8621" spans="2:3" x14ac:dyDescent="0.2">
      <c r="B8621" s="7">
        <v>0</v>
      </c>
      <c r="C8621" s="7">
        <v>1.11584268895316E-4</v>
      </c>
    </row>
    <row r="8622" spans="2:3" x14ac:dyDescent="0.2">
      <c r="B8622" s="7">
        <v>8.8163249745041396E-5</v>
      </c>
      <c r="C8622" s="7">
        <v>3.1653496686630402E-4</v>
      </c>
    </row>
    <row r="8623" spans="2:3" x14ac:dyDescent="0.2">
      <c r="B8623" s="7">
        <v>2.3827905336497701E-6</v>
      </c>
      <c r="C8623" s="7">
        <v>0</v>
      </c>
    </row>
    <row r="8624" spans="2:3" x14ac:dyDescent="0.2">
      <c r="B8624" s="7">
        <v>1.4511194349927101E-3</v>
      </c>
      <c r="C8624" s="7">
        <v>1.2160408079611999E-3</v>
      </c>
    </row>
    <row r="8625" spans="2:3" x14ac:dyDescent="0.2">
      <c r="B8625" s="7">
        <v>2.1611910140203398E-3</v>
      </c>
      <c r="C8625" s="7">
        <v>2.4206954660351198E-3</v>
      </c>
    </row>
    <row r="8626" spans="2:3" x14ac:dyDescent="0.2">
      <c r="B8626" s="7">
        <v>0</v>
      </c>
      <c r="C8626" s="7">
        <v>7.0594129301118093E-5</v>
      </c>
    </row>
    <row r="8627" spans="2:3" x14ac:dyDescent="0.2">
      <c r="B8627" s="7">
        <v>0</v>
      </c>
      <c r="C8627" s="7">
        <v>5.6930749436385602E-5</v>
      </c>
    </row>
    <row r="8628" spans="2:3" x14ac:dyDescent="0.2">
      <c r="B8628" s="7">
        <v>0</v>
      </c>
      <c r="C8628" s="7">
        <v>9.5643659053127805E-5</v>
      </c>
    </row>
    <row r="8629" spans="2:3" x14ac:dyDescent="0.2">
      <c r="B8629" s="7">
        <v>0</v>
      </c>
      <c r="C8629" s="7">
        <v>9.1089199098216898E-5</v>
      </c>
    </row>
    <row r="8630" spans="2:3" x14ac:dyDescent="0.2">
      <c r="B8630" s="7">
        <v>0</v>
      </c>
      <c r="C8630" s="7">
        <v>4.5544599549108497E-6</v>
      </c>
    </row>
    <row r="8631" spans="2:3" x14ac:dyDescent="0.2">
      <c r="B8631" s="7">
        <v>0</v>
      </c>
      <c r="C8631" s="7">
        <v>3.4158449661831398E-5</v>
      </c>
    </row>
    <row r="8632" spans="2:3" x14ac:dyDescent="0.2">
      <c r="B8632" s="7">
        <v>0</v>
      </c>
      <c r="C8632" s="7">
        <v>4.7821829526563903E-5</v>
      </c>
    </row>
    <row r="8633" spans="2:3" x14ac:dyDescent="0.2">
      <c r="B8633" s="7">
        <v>2.1445114802847901E-5</v>
      </c>
      <c r="C8633" s="7">
        <v>0</v>
      </c>
    </row>
    <row r="8634" spans="2:3" x14ac:dyDescent="0.2">
      <c r="B8634" s="7">
        <v>3.0976276937446997E-5</v>
      </c>
      <c r="C8634" s="7">
        <v>0</v>
      </c>
    </row>
    <row r="8635" spans="2:3" x14ac:dyDescent="0.2">
      <c r="B8635" s="7">
        <v>2.8593486403797199E-5</v>
      </c>
      <c r="C8635" s="7">
        <v>0</v>
      </c>
    </row>
    <row r="8636" spans="2:3" x14ac:dyDescent="0.2">
      <c r="B8636" s="7">
        <v>0</v>
      </c>
      <c r="C8636" s="7">
        <v>4.5544599549108497E-6</v>
      </c>
    </row>
    <row r="8637" spans="2:3" x14ac:dyDescent="0.2">
      <c r="B8637" s="7">
        <v>0</v>
      </c>
      <c r="C8637" s="7">
        <v>1.07029808940405E-4</v>
      </c>
    </row>
    <row r="8638" spans="2:3" x14ac:dyDescent="0.2">
      <c r="B8638" s="7">
        <v>0</v>
      </c>
      <c r="C8638" s="7">
        <v>9.5643659053127805E-5</v>
      </c>
    </row>
    <row r="8639" spans="2:3" x14ac:dyDescent="0.2">
      <c r="B8639" s="7">
        <v>0</v>
      </c>
      <c r="C8639" s="7">
        <v>2.2772299774554202E-6</v>
      </c>
    </row>
    <row r="8640" spans="2:3" x14ac:dyDescent="0.2">
      <c r="B8640" s="7">
        <v>2.6210695870147402E-5</v>
      </c>
      <c r="C8640" s="7">
        <v>0</v>
      </c>
    </row>
    <row r="8641" spans="2:3" x14ac:dyDescent="0.2">
      <c r="B8641" s="7">
        <v>2.3827905336497699E-5</v>
      </c>
      <c r="C8641" s="7">
        <v>0</v>
      </c>
    </row>
    <row r="8642" spans="2:3" x14ac:dyDescent="0.2">
      <c r="B8642" s="7">
        <v>0</v>
      </c>
      <c r="C8642" s="7">
        <v>3.1881219684375897E-5</v>
      </c>
    </row>
    <row r="8643" spans="2:3" x14ac:dyDescent="0.2">
      <c r="B8643" s="7">
        <v>1.6679533735548401E-5</v>
      </c>
      <c r="C8643" s="7">
        <v>3.1881219684375897E-5</v>
      </c>
    </row>
    <row r="8644" spans="2:3" x14ac:dyDescent="0.2">
      <c r="B8644" s="7">
        <v>0</v>
      </c>
      <c r="C8644" s="7">
        <v>2.2772299774554202E-6</v>
      </c>
    </row>
    <row r="8645" spans="2:3" x14ac:dyDescent="0.2">
      <c r="B8645" s="7">
        <v>1.6679533735548401E-5</v>
      </c>
      <c r="C8645" s="7">
        <v>0</v>
      </c>
    </row>
    <row r="8646" spans="2:3" x14ac:dyDescent="0.2">
      <c r="B8646" s="7">
        <v>0</v>
      </c>
      <c r="C8646" s="7">
        <v>2.2772299774554202E-6</v>
      </c>
    </row>
    <row r="8647" spans="2:3" x14ac:dyDescent="0.2">
      <c r="B8647" s="7">
        <v>0</v>
      </c>
      <c r="C8647" s="7">
        <v>3.4158449661831398E-5</v>
      </c>
    </row>
    <row r="8648" spans="2:3" x14ac:dyDescent="0.2">
      <c r="B8648" s="7">
        <v>0</v>
      </c>
      <c r="C8648" s="7">
        <v>2.2772299774554202E-6</v>
      </c>
    </row>
    <row r="8649" spans="2:3" x14ac:dyDescent="0.2">
      <c r="B8649" s="7">
        <v>0</v>
      </c>
      <c r="C8649" s="7">
        <v>5.6930749436385602E-5</v>
      </c>
    </row>
    <row r="8650" spans="2:3" x14ac:dyDescent="0.2">
      <c r="B8650" s="7">
        <v>2.3827905336497699E-5</v>
      </c>
      <c r="C8650" s="7">
        <v>0</v>
      </c>
    </row>
    <row r="8651" spans="2:3" x14ac:dyDescent="0.2">
      <c r="B8651" s="7">
        <v>2.3827905336497701E-6</v>
      </c>
      <c r="C8651" s="7">
        <v>0</v>
      </c>
    </row>
    <row r="8652" spans="2:3" x14ac:dyDescent="0.2">
      <c r="B8652" s="7">
        <v>1.6679533735548401E-5</v>
      </c>
      <c r="C8652" s="7">
        <v>7.5148589256029001E-5</v>
      </c>
    </row>
    <row r="8653" spans="2:3" x14ac:dyDescent="0.2">
      <c r="B8653" s="7">
        <v>0</v>
      </c>
      <c r="C8653" s="7">
        <v>3.6435679639286797E-5</v>
      </c>
    </row>
    <row r="8654" spans="2:3" x14ac:dyDescent="0.2">
      <c r="B8654" s="7">
        <v>0</v>
      </c>
      <c r="C8654" s="7">
        <v>2.2772299774554202E-6</v>
      </c>
    </row>
    <row r="8655" spans="2:3" x14ac:dyDescent="0.2">
      <c r="B8655" s="7">
        <v>0</v>
      </c>
      <c r="C8655" s="7">
        <v>2.2772299774554202E-6</v>
      </c>
    </row>
    <row r="8656" spans="2:3" x14ac:dyDescent="0.2">
      <c r="B8656" s="7">
        <v>0</v>
      </c>
      <c r="C8656" s="7">
        <v>3.1881219684375897E-5</v>
      </c>
    </row>
    <row r="8657" spans="2:3" x14ac:dyDescent="0.2">
      <c r="B8657" s="7">
        <v>1.42967432018986E-5</v>
      </c>
      <c r="C8657" s="7">
        <v>1.20693188805137E-4</v>
      </c>
    </row>
    <row r="8658" spans="2:3" x14ac:dyDescent="0.2">
      <c r="B8658" s="7">
        <v>0</v>
      </c>
      <c r="C8658" s="7">
        <v>1.5940609842187999E-5</v>
      </c>
    </row>
    <row r="8659" spans="2:3" x14ac:dyDescent="0.2">
      <c r="B8659" s="7">
        <v>0</v>
      </c>
      <c r="C8659" s="7">
        <v>5.9207979413841001E-5</v>
      </c>
    </row>
    <row r="8660" spans="2:3" x14ac:dyDescent="0.2">
      <c r="B8660" s="7">
        <v>1.42967432018986E-5</v>
      </c>
      <c r="C8660" s="7">
        <v>0</v>
      </c>
    </row>
    <row r="8661" spans="2:3" x14ac:dyDescent="0.2">
      <c r="B8661" s="7">
        <v>1.42967432018986E-5</v>
      </c>
      <c r="C8661" s="7">
        <v>0</v>
      </c>
    </row>
    <row r="8662" spans="2:3" x14ac:dyDescent="0.2">
      <c r="B8662" s="7">
        <v>1.19139526682488E-5</v>
      </c>
      <c r="C8662" s="7">
        <v>0</v>
      </c>
    </row>
    <row r="8663" spans="2:3" x14ac:dyDescent="0.2">
      <c r="B8663" s="7">
        <v>2.3827905336497701E-6</v>
      </c>
      <c r="C8663" s="7">
        <v>0</v>
      </c>
    </row>
    <row r="8664" spans="2:3" x14ac:dyDescent="0.2">
      <c r="B8664" s="7">
        <v>2.8593486403797199E-5</v>
      </c>
      <c r="C8664" s="7">
        <v>0</v>
      </c>
    </row>
    <row r="8665" spans="2:3" x14ac:dyDescent="0.2">
      <c r="B8665" s="7">
        <v>0</v>
      </c>
      <c r="C8665" s="7">
        <v>3.4158449661831398E-5</v>
      </c>
    </row>
    <row r="8666" spans="2:3" x14ac:dyDescent="0.2">
      <c r="B8666" s="7">
        <v>0</v>
      </c>
      <c r="C8666" s="7">
        <v>3.1881219684375897E-5</v>
      </c>
    </row>
    <row r="8667" spans="2:3" x14ac:dyDescent="0.2">
      <c r="B8667" s="7">
        <v>2.3827905336497701E-6</v>
      </c>
      <c r="C8667" s="7">
        <v>0</v>
      </c>
    </row>
    <row r="8668" spans="2:3" x14ac:dyDescent="0.2">
      <c r="B8668" s="7">
        <v>7.1483716009492998E-6</v>
      </c>
      <c r="C8668" s="7">
        <v>3.1881219684375897E-5</v>
      </c>
    </row>
    <row r="8669" spans="2:3" x14ac:dyDescent="0.2">
      <c r="B8669" s="7">
        <v>0</v>
      </c>
      <c r="C8669" s="7">
        <v>2.2772299774554202E-6</v>
      </c>
    </row>
    <row r="8670" spans="2:3" x14ac:dyDescent="0.2">
      <c r="B8670" s="7">
        <v>0</v>
      </c>
      <c r="C8670" s="7">
        <v>3.8712909616742197E-5</v>
      </c>
    </row>
    <row r="8671" spans="2:3" x14ac:dyDescent="0.2">
      <c r="B8671" s="7">
        <v>0</v>
      </c>
      <c r="C8671" s="7">
        <v>2.9603989706920501E-5</v>
      </c>
    </row>
    <row r="8672" spans="2:3" x14ac:dyDescent="0.2">
      <c r="B8672" s="7">
        <v>0</v>
      </c>
      <c r="C8672" s="7">
        <v>2.2772299774554202E-6</v>
      </c>
    </row>
    <row r="8673" spans="2:3" x14ac:dyDescent="0.2">
      <c r="B8673" s="7">
        <v>0</v>
      </c>
      <c r="C8673" s="7">
        <v>2.2772299774554202E-6</v>
      </c>
    </row>
    <row r="8674" spans="2:3" x14ac:dyDescent="0.2">
      <c r="B8674" s="7">
        <v>5.9569763341244203E-5</v>
      </c>
      <c r="C8674" s="7">
        <v>5.9207979413841001E-5</v>
      </c>
    </row>
    <row r="8675" spans="2:3" x14ac:dyDescent="0.2">
      <c r="B8675" s="7">
        <v>2.3827905336497701E-6</v>
      </c>
      <c r="C8675" s="7">
        <v>0</v>
      </c>
    </row>
    <row r="8676" spans="2:3" x14ac:dyDescent="0.2">
      <c r="B8676" s="7">
        <v>2.3827905336497701E-6</v>
      </c>
      <c r="C8676" s="7">
        <v>0</v>
      </c>
    </row>
    <row r="8677" spans="2:3" x14ac:dyDescent="0.2">
      <c r="B8677" s="7">
        <v>0</v>
      </c>
      <c r="C8677" s="7">
        <v>2.2772299774554202E-6</v>
      </c>
    </row>
    <row r="8678" spans="2:3" x14ac:dyDescent="0.2">
      <c r="B8678" s="7">
        <v>1.6679533735548401E-5</v>
      </c>
      <c r="C8678" s="7">
        <v>0</v>
      </c>
    </row>
    <row r="8679" spans="2:3" x14ac:dyDescent="0.2">
      <c r="B8679" s="7">
        <v>2.3827905336497701E-6</v>
      </c>
      <c r="C8679" s="7">
        <v>0</v>
      </c>
    </row>
    <row r="8680" spans="2:3" x14ac:dyDescent="0.2">
      <c r="B8680" s="7">
        <v>1.42967432018986E-5</v>
      </c>
      <c r="C8680" s="7">
        <v>0</v>
      </c>
    </row>
    <row r="8681" spans="2:3" x14ac:dyDescent="0.2">
      <c r="B8681" s="7">
        <v>2.3827905336497701E-6</v>
      </c>
      <c r="C8681" s="7">
        <v>0</v>
      </c>
    </row>
    <row r="8682" spans="2:3" x14ac:dyDescent="0.2">
      <c r="B8682" s="7">
        <v>0</v>
      </c>
      <c r="C8682" s="7">
        <v>3.6435679639286797E-5</v>
      </c>
    </row>
    <row r="8683" spans="2:3" x14ac:dyDescent="0.2">
      <c r="B8683" s="7">
        <v>0</v>
      </c>
      <c r="C8683" s="7">
        <v>2.2772299774554202E-6</v>
      </c>
    </row>
    <row r="8684" spans="2:3" x14ac:dyDescent="0.2">
      <c r="B8684" s="7">
        <v>2.8593486403797199E-5</v>
      </c>
      <c r="C8684" s="7">
        <v>0</v>
      </c>
    </row>
    <row r="8685" spans="2:3" x14ac:dyDescent="0.2">
      <c r="B8685" s="7">
        <v>0</v>
      </c>
      <c r="C8685" s="7">
        <v>2.5049529752009699E-5</v>
      </c>
    </row>
    <row r="8686" spans="2:3" x14ac:dyDescent="0.2">
      <c r="B8686" s="7">
        <v>0</v>
      </c>
      <c r="C8686" s="7">
        <v>4.3267369571653002E-5</v>
      </c>
    </row>
    <row r="8687" spans="2:3" x14ac:dyDescent="0.2">
      <c r="B8687" s="7">
        <v>2.6210695870147402E-5</v>
      </c>
      <c r="C8687" s="7">
        <v>0</v>
      </c>
    </row>
    <row r="8688" spans="2:3" x14ac:dyDescent="0.2">
      <c r="B8688" s="7">
        <v>0</v>
      </c>
      <c r="C8688" s="7">
        <v>2.2772299774554202E-6</v>
      </c>
    </row>
    <row r="8689" spans="2:3" x14ac:dyDescent="0.2">
      <c r="B8689" s="7">
        <v>1.90623242691981E-5</v>
      </c>
      <c r="C8689" s="7">
        <v>0</v>
      </c>
    </row>
    <row r="8690" spans="2:3" x14ac:dyDescent="0.2">
      <c r="B8690" s="7">
        <v>1.42967432018986E-5</v>
      </c>
      <c r="C8690" s="7">
        <v>0</v>
      </c>
    </row>
    <row r="8691" spans="2:3" x14ac:dyDescent="0.2">
      <c r="B8691" s="7">
        <v>0</v>
      </c>
      <c r="C8691" s="7">
        <v>1.5940609842187999E-5</v>
      </c>
    </row>
    <row r="8692" spans="2:3" x14ac:dyDescent="0.2">
      <c r="B8692" s="7">
        <v>2.3827905336497701E-6</v>
      </c>
      <c r="C8692" s="7">
        <v>0</v>
      </c>
    </row>
    <row r="8693" spans="2:3" x14ac:dyDescent="0.2">
      <c r="B8693" s="7">
        <v>1.21045759109408E-3</v>
      </c>
      <c r="C8693" s="7">
        <v>9.6554551044109895E-4</v>
      </c>
    </row>
    <row r="8694" spans="2:3" x14ac:dyDescent="0.2">
      <c r="B8694" s="7">
        <v>2.3827905336497701E-6</v>
      </c>
      <c r="C8694" s="7">
        <v>0</v>
      </c>
    </row>
    <row r="8695" spans="2:3" x14ac:dyDescent="0.2">
      <c r="B8695" s="7">
        <v>4.7655810672995403E-6</v>
      </c>
      <c r="C8695" s="7">
        <v>0</v>
      </c>
    </row>
    <row r="8696" spans="2:3" x14ac:dyDescent="0.2">
      <c r="B8696" s="7">
        <v>5.00386012066451E-5</v>
      </c>
      <c r="C8696" s="7">
        <v>0</v>
      </c>
    </row>
    <row r="8697" spans="2:3" x14ac:dyDescent="0.2">
      <c r="B8697" s="7">
        <v>2.3827905336497701E-6</v>
      </c>
      <c r="C8697" s="7">
        <v>0</v>
      </c>
    </row>
    <row r="8698" spans="2:3" x14ac:dyDescent="0.2">
      <c r="B8698" s="7">
        <v>7.86320876104423E-5</v>
      </c>
      <c r="C8698" s="7">
        <v>6.3762439368751793E-5</v>
      </c>
    </row>
    <row r="8699" spans="2:3" x14ac:dyDescent="0.2">
      <c r="B8699" s="7">
        <v>3.3359067471096801E-5</v>
      </c>
      <c r="C8699" s="7">
        <v>1.13861498872771E-5</v>
      </c>
    </row>
    <row r="8700" spans="2:3" x14ac:dyDescent="0.2">
      <c r="B8700" s="7">
        <v>2.1445114802847901E-5</v>
      </c>
      <c r="C8700" s="7">
        <v>0</v>
      </c>
    </row>
    <row r="8701" spans="2:3" x14ac:dyDescent="0.2">
      <c r="B8701" s="7">
        <v>3.0976276937446997E-5</v>
      </c>
      <c r="C8701" s="7">
        <v>0</v>
      </c>
    </row>
    <row r="8702" spans="2:3" x14ac:dyDescent="0.2">
      <c r="B8702" s="7">
        <v>0</v>
      </c>
      <c r="C8702" s="7">
        <v>2.2772299774554202E-6</v>
      </c>
    </row>
    <row r="8703" spans="2:3" x14ac:dyDescent="0.2">
      <c r="B8703" s="7">
        <v>0</v>
      </c>
      <c r="C8703" s="7">
        <v>2.2772299774554202E-6</v>
      </c>
    </row>
    <row r="8704" spans="2:3" x14ac:dyDescent="0.2">
      <c r="B8704" s="7">
        <v>0</v>
      </c>
      <c r="C8704" s="7">
        <v>2.9603989706920501E-5</v>
      </c>
    </row>
    <row r="8705" spans="2:3" x14ac:dyDescent="0.2">
      <c r="B8705" s="7">
        <v>0</v>
      </c>
      <c r="C8705" s="7">
        <v>2.2772299774554202E-6</v>
      </c>
    </row>
    <row r="8706" spans="2:3" x14ac:dyDescent="0.2">
      <c r="B8706" s="7">
        <v>0</v>
      </c>
      <c r="C8706" s="7">
        <v>2.2772299774554202E-6</v>
      </c>
    </row>
    <row r="8707" spans="2:3" x14ac:dyDescent="0.2">
      <c r="B8707" s="7">
        <v>2.3827905336497701E-6</v>
      </c>
      <c r="C8707" s="7">
        <v>0</v>
      </c>
    </row>
    <row r="8708" spans="2:3" x14ac:dyDescent="0.2">
      <c r="B8708" s="7">
        <v>0</v>
      </c>
      <c r="C8708" s="7">
        <v>3.1881219684375897E-5</v>
      </c>
    </row>
    <row r="8709" spans="2:3" x14ac:dyDescent="0.2">
      <c r="B8709" s="7">
        <v>2.1445114802847901E-5</v>
      </c>
      <c r="C8709" s="7">
        <v>0</v>
      </c>
    </row>
    <row r="8710" spans="2:3" x14ac:dyDescent="0.2">
      <c r="B8710" s="7">
        <v>2.3827905336497701E-6</v>
      </c>
      <c r="C8710" s="7">
        <v>0</v>
      </c>
    </row>
    <row r="8711" spans="2:3" x14ac:dyDescent="0.2">
      <c r="B8711" s="7">
        <v>3.5741858004746497E-5</v>
      </c>
      <c r="C8711" s="7">
        <v>0</v>
      </c>
    </row>
    <row r="8712" spans="2:3" x14ac:dyDescent="0.2">
      <c r="B8712" s="7">
        <v>5.2421391740294898E-5</v>
      </c>
      <c r="C8712" s="7">
        <v>3.1881219684375897E-5</v>
      </c>
    </row>
    <row r="8713" spans="2:3" x14ac:dyDescent="0.2">
      <c r="B8713" s="7">
        <v>1.19139526682488E-5</v>
      </c>
      <c r="C8713" s="7">
        <v>0</v>
      </c>
    </row>
    <row r="8714" spans="2:3" x14ac:dyDescent="0.2">
      <c r="B8714" s="7">
        <v>0</v>
      </c>
      <c r="C8714" s="7">
        <v>2.7326759729465101E-5</v>
      </c>
    </row>
    <row r="8715" spans="2:3" x14ac:dyDescent="0.2">
      <c r="B8715" s="7">
        <v>0</v>
      </c>
      <c r="C8715" s="7">
        <v>1.5940609842187999E-5</v>
      </c>
    </row>
    <row r="8716" spans="2:3" x14ac:dyDescent="0.2">
      <c r="B8716" s="7">
        <v>0</v>
      </c>
      <c r="C8716" s="7">
        <v>2.2772299774554202E-6</v>
      </c>
    </row>
    <row r="8717" spans="2:3" x14ac:dyDescent="0.2">
      <c r="B8717" s="7">
        <v>0</v>
      </c>
      <c r="C8717" s="7">
        <v>2.2772299774554202E-6</v>
      </c>
    </row>
    <row r="8718" spans="2:3" x14ac:dyDescent="0.2">
      <c r="B8718" s="7">
        <v>0</v>
      </c>
      <c r="C8718" s="7">
        <v>9.1089199098216908E-6</v>
      </c>
    </row>
    <row r="8719" spans="2:3" x14ac:dyDescent="0.2">
      <c r="B8719" s="7">
        <v>3.3359067471096801E-5</v>
      </c>
      <c r="C8719" s="7">
        <v>0</v>
      </c>
    </row>
    <row r="8720" spans="2:3" x14ac:dyDescent="0.2">
      <c r="B8720" s="7">
        <v>0</v>
      </c>
      <c r="C8720" s="7">
        <v>2.2772299774554202E-6</v>
      </c>
    </row>
    <row r="8721" spans="2:3" x14ac:dyDescent="0.2">
      <c r="B8721" s="7">
        <v>0</v>
      </c>
      <c r="C8721" s="7">
        <v>2.5049529752009699E-5</v>
      </c>
    </row>
    <row r="8722" spans="2:3" x14ac:dyDescent="0.2">
      <c r="B8722" s="7">
        <v>7.2436832222952895E-4</v>
      </c>
      <c r="C8722" s="7">
        <v>1.21831803793865E-3</v>
      </c>
    </row>
    <row r="8723" spans="2:3" x14ac:dyDescent="0.2">
      <c r="B8723" s="7">
        <v>0</v>
      </c>
      <c r="C8723" s="7">
        <v>2.5049529752009699E-5</v>
      </c>
    </row>
    <row r="8724" spans="2:3" x14ac:dyDescent="0.2">
      <c r="B8724" s="7">
        <v>1.6679533735548401E-5</v>
      </c>
      <c r="C8724" s="7">
        <v>0</v>
      </c>
    </row>
    <row r="8725" spans="2:3" x14ac:dyDescent="0.2">
      <c r="B8725" s="7">
        <v>0</v>
      </c>
      <c r="C8725" s="7">
        <v>1.8217839819643399E-5</v>
      </c>
    </row>
    <row r="8726" spans="2:3" x14ac:dyDescent="0.2">
      <c r="B8726" s="7">
        <v>4.8132368779725299E-4</v>
      </c>
      <c r="C8726" s="7">
        <v>3.3247557670849199E-4</v>
      </c>
    </row>
    <row r="8727" spans="2:3" x14ac:dyDescent="0.2">
      <c r="B8727" s="7">
        <v>0</v>
      </c>
      <c r="C8727" s="7">
        <v>6.8316899323662702E-6</v>
      </c>
    </row>
    <row r="8728" spans="2:3" x14ac:dyDescent="0.2">
      <c r="B8728" s="7">
        <v>1.90623242691981E-5</v>
      </c>
      <c r="C8728" s="7">
        <v>0</v>
      </c>
    </row>
    <row r="8729" spans="2:3" x14ac:dyDescent="0.2">
      <c r="B8729" s="7">
        <v>0</v>
      </c>
      <c r="C8729" s="7">
        <v>3.4158449661831398E-5</v>
      </c>
    </row>
    <row r="8730" spans="2:3" x14ac:dyDescent="0.2">
      <c r="B8730" s="7">
        <v>0</v>
      </c>
      <c r="C8730" s="7">
        <v>1.8217839819643399E-5</v>
      </c>
    </row>
    <row r="8731" spans="2:3" x14ac:dyDescent="0.2">
      <c r="B8731" s="7">
        <v>1.6679533735548401E-5</v>
      </c>
      <c r="C8731" s="7">
        <v>0</v>
      </c>
    </row>
    <row r="8732" spans="2:3" x14ac:dyDescent="0.2">
      <c r="B8732" s="7">
        <v>1.90623242691981E-5</v>
      </c>
      <c r="C8732" s="7">
        <v>0</v>
      </c>
    </row>
    <row r="8733" spans="2:3" x14ac:dyDescent="0.2">
      <c r="B8733" s="7">
        <v>0</v>
      </c>
      <c r="C8733" s="7">
        <v>2.2772299774554201E-5</v>
      </c>
    </row>
    <row r="8734" spans="2:3" x14ac:dyDescent="0.2">
      <c r="B8734" s="7">
        <v>2.3827905336497701E-6</v>
      </c>
      <c r="C8734" s="7">
        <v>0</v>
      </c>
    </row>
    <row r="8735" spans="2:3" x14ac:dyDescent="0.2">
      <c r="B8735" s="7">
        <v>0</v>
      </c>
      <c r="C8735" s="7">
        <v>2.2772299774554202E-6</v>
      </c>
    </row>
    <row r="8736" spans="2:3" x14ac:dyDescent="0.2">
      <c r="B8736" s="7">
        <v>0</v>
      </c>
      <c r="C8736" s="7">
        <v>3.6435679639286797E-5</v>
      </c>
    </row>
    <row r="8737" spans="2:3" x14ac:dyDescent="0.2">
      <c r="B8737" s="7">
        <v>0</v>
      </c>
      <c r="C8737" s="7">
        <v>4.0990139594197603E-5</v>
      </c>
    </row>
    <row r="8738" spans="2:3" x14ac:dyDescent="0.2">
      <c r="B8738" s="7">
        <v>4.7655810672995403E-6</v>
      </c>
      <c r="C8738" s="7">
        <v>0</v>
      </c>
    </row>
    <row r="8739" spans="2:3" x14ac:dyDescent="0.2">
      <c r="B8739" s="7">
        <v>2.3827905336497701E-6</v>
      </c>
      <c r="C8739" s="7">
        <v>0</v>
      </c>
    </row>
    <row r="8740" spans="2:3" x14ac:dyDescent="0.2">
      <c r="B8740" s="7">
        <v>4.6940973512900401E-4</v>
      </c>
      <c r="C8740" s="7">
        <v>6.3990162366497395E-4</v>
      </c>
    </row>
    <row r="8741" spans="2:3" x14ac:dyDescent="0.2">
      <c r="B8741" s="7">
        <v>4.7655810672995403E-6</v>
      </c>
      <c r="C8741" s="7">
        <v>0</v>
      </c>
    </row>
    <row r="8742" spans="2:3" x14ac:dyDescent="0.2">
      <c r="B8742" s="7">
        <v>1.8585766162468201E-4</v>
      </c>
      <c r="C8742" s="7">
        <v>2.3000022772299799E-4</v>
      </c>
    </row>
    <row r="8743" spans="2:3" x14ac:dyDescent="0.2">
      <c r="B8743" s="7">
        <v>4.05074390720461E-5</v>
      </c>
      <c r="C8743" s="7">
        <v>0</v>
      </c>
    </row>
    <row r="8744" spans="2:3" x14ac:dyDescent="0.2">
      <c r="B8744" s="7">
        <v>3.5741858004746497E-5</v>
      </c>
      <c r="C8744" s="7">
        <v>0</v>
      </c>
    </row>
    <row r="8745" spans="2:3" x14ac:dyDescent="0.2">
      <c r="B8745" s="7">
        <v>3.0976276937446997E-5</v>
      </c>
      <c r="C8745" s="7">
        <v>0</v>
      </c>
    </row>
    <row r="8746" spans="2:3" x14ac:dyDescent="0.2">
      <c r="B8746" s="7">
        <v>1.42967432018986E-5</v>
      </c>
      <c r="C8746" s="7">
        <v>1.32079338692415E-4</v>
      </c>
    </row>
    <row r="8747" spans="2:3" x14ac:dyDescent="0.2">
      <c r="B8747" s="7">
        <v>9.5311621345990704E-6</v>
      </c>
      <c r="C8747" s="7">
        <v>0</v>
      </c>
    </row>
    <row r="8748" spans="2:3" x14ac:dyDescent="0.2">
      <c r="B8748" s="7">
        <v>2.3827905336497701E-6</v>
      </c>
      <c r="C8748" s="7">
        <v>0</v>
      </c>
    </row>
    <row r="8749" spans="2:3" x14ac:dyDescent="0.2">
      <c r="B8749" s="7">
        <v>2.8593486403797199E-5</v>
      </c>
      <c r="C8749" s="7">
        <v>0</v>
      </c>
    </row>
    <row r="8750" spans="2:3" x14ac:dyDescent="0.2">
      <c r="B8750" s="7">
        <v>2.3827905336497699E-5</v>
      </c>
      <c r="C8750" s="7">
        <v>0</v>
      </c>
    </row>
    <row r="8751" spans="2:3" x14ac:dyDescent="0.2">
      <c r="B8751" s="7">
        <v>2.3827905336497701E-6</v>
      </c>
      <c r="C8751" s="7">
        <v>0</v>
      </c>
    </row>
    <row r="8752" spans="2:3" x14ac:dyDescent="0.2">
      <c r="B8752" s="7">
        <v>0</v>
      </c>
      <c r="C8752" s="7">
        <v>1.8217839819643399E-5</v>
      </c>
    </row>
    <row r="8753" spans="2:3" x14ac:dyDescent="0.2">
      <c r="B8753" s="7">
        <v>2.1445114802847901E-5</v>
      </c>
      <c r="C8753" s="7">
        <v>0</v>
      </c>
    </row>
    <row r="8754" spans="2:3" x14ac:dyDescent="0.2">
      <c r="B8754" s="7">
        <v>2.3113068176402701E-4</v>
      </c>
      <c r="C8754" s="7">
        <v>1.0930703891786E-4</v>
      </c>
    </row>
    <row r="8755" spans="2:3" x14ac:dyDescent="0.2">
      <c r="B8755" s="7">
        <v>1.6679533735548401E-5</v>
      </c>
      <c r="C8755" s="7">
        <v>0</v>
      </c>
    </row>
    <row r="8756" spans="2:3" x14ac:dyDescent="0.2">
      <c r="B8756" s="7">
        <v>7.1483716009492998E-6</v>
      </c>
      <c r="C8756" s="7">
        <v>0</v>
      </c>
    </row>
    <row r="8757" spans="2:3" x14ac:dyDescent="0.2">
      <c r="B8757" s="7">
        <v>0</v>
      </c>
      <c r="C8757" s="7">
        <v>5.9207979413841001E-5</v>
      </c>
    </row>
    <row r="8758" spans="2:3" x14ac:dyDescent="0.2">
      <c r="B8758" s="7">
        <v>2.3827905336497701E-6</v>
      </c>
      <c r="C8758" s="7">
        <v>0</v>
      </c>
    </row>
    <row r="8759" spans="2:3" x14ac:dyDescent="0.2">
      <c r="B8759" s="7">
        <v>3.3359067471096801E-5</v>
      </c>
      <c r="C8759" s="7">
        <v>0</v>
      </c>
    </row>
    <row r="8760" spans="2:3" x14ac:dyDescent="0.2">
      <c r="B8760" s="7">
        <v>2.8593486403797199E-5</v>
      </c>
      <c r="C8760" s="7">
        <v>0</v>
      </c>
    </row>
    <row r="8761" spans="2:3" x14ac:dyDescent="0.2">
      <c r="B8761" s="7">
        <v>2.1445114802847901E-5</v>
      </c>
      <c r="C8761" s="7">
        <v>0</v>
      </c>
    </row>
    <row r="8762" spans="2:3" x14ac:dyDescent="0.2">
      <c r="B8762" s="7">
        <v>0</v>
      </c>
      <c r="C8762" s="7">
        <v>3.1881219684375897E-5</v>
      </c>
    </row>
    <row r="8763" spans="2:3" x14ac:dyDescent="0.2">
      <c r="B8763" s="7">
        <v>2.1445114802847901E-5</v>
      </c>
      <c r="C8763" s="7">
        <v>0</v>
      </c>
    </row>
    <row r="8764" spans="2:3" x14ac:dyDescent="0.2">
      <c r="B8764" s="7">
        <v>0</v>
      </c>
      <c r="C8764" s="7">
        <v>4.5544599549108497E-6</v>
      </c>
    </row>
    <row r="8765" spans="2:3" x14ac:dyDescent="0.2">
      <c r="B8765" s="7">
        <v>1.19139526682488E-5</v>
      </c>
      <c r="C8765" s="7">
        <v>0</v>
      </c>
    </row>
    <row r="8766" spans="2:3" x14ac:dyDescent="0.2">
      <c r="B8766" s="7">
        <v>0</v>
      </c>
      <c r="C8766" s="7">
        <v>2.7326759729465101E-5</v>
      </c>
    </row>
    <row r="8767" spans="2:3" x14ac:dyDescent="0.2">
      <c r="B8767" s="7">
        <v>1.6679533735548401E-5</v>
      </c>
      <c r="C8767" s="7">
        <v>5.2376289481474702E-5</v>
      </c>
    </row>
    <row r="8768" spans="2:3" x14ac:dyDescent="0.2">
      <c r="B8768" s="7">
        <v>7.1483716009492998E-6</v>
      </c>
      <c r="C8768" s="7">
        <v>0</v>
      </c>
    </row>
    <row r="8769" spans="2:3" x14ac:dyDescent="0.2">
      <c r="B8769" s="7">
        <v>0</v>
      </c>
      <c r="C8769" s="7">
        <v>2.2772299774554202E-6</v>
      </c>
    </row>
    <row r="8770" spans="2:3" x14ac:dyDescent="0.2">
      <c r="B8770" s="7">
        <v>0</v>
      </c>
      <c r="C8770" s="7">
        <v>1.13861498872771E-5</v>
      </c>
    </row>
    <row r="8771" spans="2:3" x14ac:dyDescent="0.2">
      <c r="B8771" s="7">
        <v>0</v>
      </c>
      <c r="C8771" s="7">
        <v>1.00198119008039E-4</v>
      </c>
    </row>
    <row r="8772" spans="2:3" x14ac:dyDescent="0.2">
      <c r="B8772" s="7">
        <v>0</v>
      </c>
      <c r="C8772" s="7">
        <v>7.0594129301118093E-5</v>
      </c>
    </row>
    <row r="8773" spans="2:3" x14ac:dyDescent="0.2">
      <c r="B8773" s="7">
        <v>0</v>
      </c>
      <c r="C8773" s="7">
        <v>3.4158449661831398E-5</v>
      </c>
    </row>
    <row r="8774" spans="2:3" x14ac:dyDescent="0.2">
      <c r="B8774" s="7">
        <v>0</v>
      </c>
      <c r="C8774" s="7">
        <v>2.7326759729465101E-5</v>
      </c>
    </row>
    <row r="8775" spans="2:3" x14ac:dyDescent="0.2">
      <c r="B8775" s="7">
        <v>0</v>
      </c>
      <c r="C8775" s="7">
        <v>3.4158449661831398E-5</v>
      </c>
    </row>
    <row r="8776" spans="2:3" x14ac:dyDescent="0.2">
      <c r="B8776" s="7">
        <v>2.6210695870147402E-5</v>
      </c>
      <c r="C8776" s="7">
        <v>0</v>
      </c>
    </row>
    <row r="8777" spans="2:3" x14ac:dyDescent="0.2">
      <c r="B8777" s="7">
        <v>5.9569763341244203E-5</v>
      </c>
      <c r="C8777" s="7">
        <v>0</v>
      </c>
    </row>
    <row r="8778" spans="2:3" x14ac:dyDescent="0.2">
      <c r="B8778" s="7">
        <v>7.1483716009492998E-6</v>
      </c>
      <c r="C8778" s="7">
        <v>0</v>
      </c>
    </row>
    <row r="8779" spans="2:3" x14ac:dyDescent="0.2">
      <c r="B8779" s="7">
        <v>6.5050181568638698E-4</v>
      </c>
      <c r="C8779" s="7">
        <v>4.3267369571653002E-4</v>
      </c>
    </row>
    <row r="8780" spans="2:3" x14ac:dyDescent="0.2">
      <c r="B8780" s="7">
        <v>1.0245999294694001E-4</v>
      </c>
      <c r="C8780" s="7">
        <v>2.5049529752009699E-5</v>
      </c>
    </row>
    <row r="8781" spans="2:3" x14ac:dyDescent="0.2">
      <c r="B8781" s="7">
        <v>3.3359067471096801E-5</v>
      </c>
      <c r="C8781" s="7">
        <v>0</v>
      </c>
    </row>
    <row r="8782" spans="2:3" x14ac:dyDescent="0.2">
      <c r="B8782" s="7">
        <v>0</v>
      </c>
      <c r="C8782" s="7">
        <v>6.8316899323662701E-5</v>
      </c>
    </row>
    <row r="8783" spans="2:3" x14ac:dyDescent="0.2">
      <c r="B8783" s="7">
        <v>4.05074390720461E-5</v>
      </c>
      <c r="C8783" s="7">
        <v>0</v>
      </c>
    </row>
    <row r="8784" spans="2:3" x14ac:dyDescent="0.2">
      <c r="B8784" s="7">
        <v>0</v>
      </c>
      <c r="C8784" s="7">
        <v>5.0099059504019302E-5</v>
      </c>
    </row>
    <row r="8785" spans="2:3" x14ac:dyDescent="0.2">
      <c r="B8785" s="7">
        <v>0</v>
      </c>
      <c r="C8785" s="7">
        <v>4.5544599549108497E-6</v>
      </c>
    </row>
    <row r="8786" spans="2:3" x14ac:dyDescent="0.2">
      <c r="B8786" s="7">
        <v>2.8593486403797199E-5</v>
      </c>
      <c r="C8786" s="7">
        <v>0</v>
      </c>
    </row>
    <row r="8787" spans="2:3" x14ac:dyDescent="0.2">
      <c r="B8787" s="7">
        <v>0</v>
      </c>
      <c r="C8787" s="7">
        <v>2.2772299774554202E-6</v>
      </c>
    </row>
    <row r="8788" spans="2:3" x14ac:dyDescent="0.2">
      <c r="B8788" s="7">
        <v>2.3827905336497701E-6</v>
      </c>
      <c r="C8788" s="7">
        <v>0</v>
      </c>
    </row>
    <row r="8789" spans="2:3" x14ac:dyDescent="0.2">
      <c r="B8789" s="7">
        <v>0</v>
      </c>
      <c r="C8789" s="7">
        <v>1.5940609842187999E-5</v>
      </c>
    </row>
    <row r="8790" spans="2:3" x14ac:dyDescent="0.2">
      <c r="B8790" s="7">
        <v>0</v>
      </c>
      <c r="C8790" s="7">
        <v>2.2772299774554201E-5</v>
      </c>
    </row>
    <row r="8791" spans="2:3" x14ac:dyDescent="0.2">
      <c r="B8791" s="7">
        <v>0</v>
      </c>
      <c r="C8791" s="7">
        <v>5.0099059504019302E-5</v>
      </c>
    </row>
    <row r="8792" spans="2:3" x14ac:dyDescent="0.2">
      <c r="B8792" s="7">
        <v>0</v>
      </c>
      <c r="C8792" s="7">
        <v>2.0495069797098801E-5</v>
      </c>
    </row>
    <row r="8793" spans="2:3" x14ac:dyDescent="0.2">
      <c r="B8793" s="7">
        <v>1.6679533735548401E-5</v>
      </c>
      <c r="C8793" s="7">
        <v>0</v>
      </c>
    </row>
    <row r="8794" spans="2:3" x14ac:dyDescent="0.2">
      <c r="B8794" s="7">
        <v>0</v>
      </c>
      <c r="C8794" s="7">
        <v>2.9603989706920501E-5</v>
      </c>
    </row>
    <row r="8795" spans="2:3" x14ac:dyDescent="0.2">
      <c r="B8795" s="7">
        <v>0</v>
      </c>
      <c r="C8795" s="7">
        <v>2.2772299774554202E-6</v>
      </c>
    </row>
    <row r="8796" spans="2:3" x14ac:dyDescent="0.2">
      <c r="B8796" s="7">
        <v>4.40816248725207E-4</v>
      </c>
      <c r="C8796" s="7">
        <v>6.1029763395805303E-4</v>
      </c>
    </row>
    <row r="8797" spans="2:3" x14ac:dyDescent="0.2">
      <c r="B8797" s="7">
        <v>2.3827905336497699E-5</v>
      </c>
      <c r="C8797" s="7">
        <v>0</v>
      </c>
    </row>
    <row r="8798" spans="2:3" x14ac:dyDescent="0.2">
      <c r="B8798" s="7">
        <v>1.90623242691981E-5</v>
      </c>
      <c r="C8798" s="7">
        <v>0</v>
      </c>
    </row>
    <row r="8799" spans="2:3" x14ac:dyDescent="0.2">
      <c r="B8799" s="7">
        <v>0</v>
      </c>
      <c r="C8799" s="7">
        <v>3.4158449661831398E-5</v>
      </c>
    </row>
    <row r="8800" spans="2:3" x14ac:dyDescent="0.2">
      <c r="B8800" s="7">
        <v>2.3827905336497701E-6</v>
      </c>
      <c r="C8800" s="7">
        <v>0</v>
      </c>
    </row>
    <row r="8801" spans="2:3" x14ac:dyDescent="0.2">
      <c r="B8801" s="7">
        <v>3.8124648538396302E-5</v>
      </c>
      <c r="C8801" s="7">
        <v>0</v>
      </c>
    </row>
    <row r="8802" spans="2:3" x14ac:dyDescent="0.2">
      <c r="B8802" s="7">
        <v>1.42967432018986E-5</v>
      </c>
      <c r="C8802" s="7">
        <v>0</v>
      </c>
    </row>
    <row r="8803" spans="2:3" x14ac:dyDescent="0.2">
      <c r="B8803" s="7">
        <v>8.3397668677741895E-5</v>
      </c>
      <c r="C8803" s="7">
        <v>1.3435656866987001E-4</v>
      </c>
    </row>
    <row r="8804" spans="2:3" x14ac:dyDescent="0.2">
      <c r="B8804" s="7">
        <v>0</v>
      </c>
      <c r="C8804" s="7">
        <v>2.2772299774554202E-6</v>
      </c>
    </row>
    <row r="8805" spans="2:3" x14ac:dyDescent="0.2">
      <c r="B8805" s="7">
        <v>4.05074390720461E-5</v>
      </c>
      <c r="C8805" s="7">
        <v>0</v>
      </c>
    </row>
    <row r="8806" spans="2:3" x14ac:dyDescent="0.2">
      <c r="B8806" s="7">
        <v>0</v>
      </c>
      <c r="C8806" s="7">
        <v>8.8811969120761506E-5</v>
      </c>
    </row>
    <row r="8807" spans="2:3" x14ac:dyDescent="0.2">
      <c r="B8807" s="7">
        <v>3.3359067471096801E-5</v>
      </c>
      <c r="C8807" s="7">
        <v>0</v>
      </c>
    </row>
    <row r="8808" spans="2:3" x14ac:dyDescent="0.2">
      <c r="B8808" s="7">
        <v>0</v>
      </c>
      <c r="C8808" s="7">
        <v>7.9703049210939799E-5</v>
      </c>
    </row>
    <row r="8809" spans="2:3" x14ac:dyDescent="0.2">
      <c r="B8809" s="7">
        <v>2.8593486403797199E-5</v>
      </c>
      <c r="C8809" s="7">
        <v>0</v>
      </c>
    </row>
    <row r="8810" spans="2:3" x14ac:dyDescent="0.2">
      <c r="B8810" s="7">
        <v>0</v>
      </c>
      <c r="C8810" s="7">
        <v>1.50297178512058E-4</v>
      </c>
    </row>
    <row r="8811" spans="2:3" x14ac:dyDescent="0.2">
      <c r="B8811" s="7">
        <v>3.8124648538396302E-5</v>
      </c>
      <c r="C8811" s="7">
        <v>0</v>
      </c>
    </row>
    <row r="8812" spans="2:3" x14ac:dyDescent="0.2">
      <c r="B8812" s="7">
        <v>0</v>
      </c>
      <c r="C8812" s="7">
        <v>3.8712909616742197E-5</v>
      </c>
    </row>
    <row r="8813" spans="2:3" x14ac:dyDescent="0.2">
      <c r="B8813" s="7">
        <v>4.05074390720461E-5</v>
      </c>
      <c r="C8813" s="7">
        <v>0</v>
      </c>
    </row>
    <row r="8814" spans="2:3" x14ac:dyDescent="0.2">
      <c r="B8814" s="7">
        <v>2.3827905336497701E-6</v>
      </c>
      <c r="C8814" s="7">
        <v>0</v>
      </c>
    </row>
    <row r="8815" spans="2:3" x14ac:dyDescent="0.2">
      <c r="B8815" s="7">
        <v>4.7655810672995403E-6</v>
      </c>
      <c r="C8815" s="7">
        <v>0</v>
      </c>
    </row>
    <row r="8816" spans="2:3" x14ac:dyDescent="0.2">
      <c r="B8816" s="7">
        <v>4.7655810672995403E-6</v>
      </c>
      <c r="C8816" s="7">
        <v>0</v>
      </c>
    </row>
    <row r="8817" spans="2:3" x14ac:dyDescent="0.2">
      <c r="B8817" s="7">
        <v>0</v>
      </c>
      <c r="C8817" s="7">
        <v>2.9603989706920501E-5</v>
      </c>
    </row>
    <row r="8818" spans="2:3" x14ac:dyDescent="0.2">
      <c r="B8818" s="7">
        <v>5.4804182273944703E-5</v>
      </c>
      <c r="C8818" s="7">
        <v>0</v>
      </c>
    </row>
    <row r="8819" spans="2:3" x14ac:dyDescent="0.2">
      <c r="B8819" s="7">
        <v>5.7186972807594399E-5</v>
      </c>
      <c r="C8819" s="7">
        <v>0</v>
      </c>
    </row>
    <row r="8820" spans="2:3" x14ac:dyDescent="0.2">
      <c r="B8820" s="7">
        <v>0</v>
      </c>
      <c r="C8820" s="7">
        <v>8.4257509165850707E-5</v>
      </c>
    </row>
    <row r="8821" spans="2:3" x14ac:dyDescent="0.2">
      <c r="B8821" s="7">
        <v>1.90623242691981E-5</v>
      </c>
      <c r="C8821" s="7">
        <v>0</v>
      </c>
    </row>
    <row r="8822" spans="2:3" x14ac:dyDescent="0.2">
      <c r="B8822" s="7">
        <v>2.3827905336497701E-6</v>
      </c>
      <c r="C8822" s="7">
        <v>0</v>
      </c>
    </row>
    <row r="8823" spans="2:3" x14ac:dyDescent="0.2">
      <c r="B8823" s="7">
        <v>2.3827905336497701E-6</v>
      </c>
      <c r="C8823" s="7">
        <v>0</v>
      </c>
    </row>
    <row r="8824" spans="2:3" x14ac:dyDescent="0.2">
      <c r="B8824" s="7">
        <v>3.5741858004746497E-5</v>
      </c>
      <c r="C8824" s="7">
        <v>0</v>
      </c>
    </row>
    <row r="8825" spans="2:3" x14ac:dyDescent="0.2">
      <c r="B8825" s="7">
        <v>5.4804182273944703E-5</v>
      </c>
      <c r="C8825" s="7">
        <v>1.02475348985494E-4</v>
      </c>
    </row>
    <row r="8826" spans="2:3" x14ac:dyDescent="0.2">
      <c r="B8826" s="7">
        <v>0</v>
      </c>
      <c r="C8826" s="7">
        <v>4.3267369571653002E-5</v>
      </c>
    </row>
    <row r="8827" spans="2:3" x14ac:dyDescent="0.2">
      <c r="B8827" s="7">
        <v>2.3827905336497701E-6</v>
      </c>
      <c r="C8827" s="7">
        <v>0</v>
      </c>
    </row>
    <row r="8828" spans="2:3" x14ac:dyDescent="0.2">
      <c r="B8828" s="7">
        <v>0</v>
      </c>
      <c r="C8828" s="7">
        <v>1.8217839819643399E-5</v>
      </c>
    </row>
    <row r="8829" spans="2:3" x14ac:dyDescent="0.2">
      <c r="B8829" s="7">
        <v>3.8124648538396302E-5</v>
      </c>
      <c r="C8829" s="7">
        <v>0</v>
      </c>
    </row>
    <row r="8830" spans="2:3" x14ac:dyDescent="0.2">
      <c r="B8830" s="7">
        <v>2.6210695870147402E-5</v>
      </c>
      <c r="C8830" s="7">
        <v>0</v>
      </c>
    </row>
    <row r="8831" spans="2:3" x14ac:dyDescent="0.2">
      <c r="B8831" s="7">
        <v>3.5741858004746497E-5</v>
      </c>
      <c r="C8831" s="7">
        <v>0</v>
      </c>
    </row>
    <row r="8832" spans="2:3" x14ac:dyDescent="0.2">
      <c r="B8832" s="7">
        <v>0</v>
      </c>
      <c r="C8832" s="7">
        <v>4.5544599549108503E-5</v>
      </c>
    </row>
    <row r="8833" spans="2:3" x14ac:dyDescent="0.2">
      <c r="B8833" s="7">
        <v>0</v>
      </c>
      <c r="C8833" s="7">
        <v>3.6435679639286797E-5</v>
      </c>
    </row>
    <row r="8834" spans="2:3" x14ac:dyDescent="0.2">
      <c r="B8834" s="7">
        <v>0</v>
      </c>
      <c r="C8834" s="7">
        <v>2.2772299774554202E-6</v>
      </c>
    </row>
    <row r="8835" spans="2:3" x14ac:dyDescent="0.2">
      <c r="B8835" s="7">
        <v>6.6003297782098603E-4</v>
      </c>
      <c r="C8835" s="7">
        <v>0</v>
      </c>
    </row>
    <row r="8836" spans="2:3" x14ac:dyDescent="0.2">
      <c r="B8836" s="7">
        <v>0</v>
      </c>
      <c r="C8836" s="7">
        <v>2.5049529752009699E-5</v>
      </c>
    </row>
    <row r="8837" spans="2:3" x14ac:dyDescent="0.2">
      <c r="B8837" s="7">
        <v>4.7655810672995398E-5</v>
      </c>
      <c r="C8837" s="7">
        <v>0</v>
      </c>
    </row>
    <row r="8838" spans="2:3" x14ac:dyDescent="0.2">
      <c r="B8838" s="7">
        <v>2.3827905336497701E-6</v>
      </c>
      <c r="C8838" s="7">
        <v>0</v>
      </c>
    </row>
    <row r="8839" spans="2:3" x14ac:dyDescent="0.2">
      <c r="B8839" s="7">
        <v>2.3827905336497701E-6</v>
      </c>
      <c r="C8839" s="7">
        <v>0</v>
      </c>
    </row>
    <row r="8840" spans="2:3" x14ac:dyDescent="0.2">
      <c r="B8840" s="7">
        <v>1.09608364547889E-4</v>
      </c>
      <c r="C8840" s="7">
        <v>0</v>
      </c>
    </row>
    <row r="8841" spans="2:3" x14ac:dyDescent="0.2">
      <c r="B8841" s="7">
        <v>1.0484278348059E-4</v>
      </c>
      <c r="C8841" s="7">
        <v>0</v>
      </c>
    </row>
    <row r="8842" spans="2:3" x14ac:dyDescent="0.2">
      <c r="B8842" s="7">
        <v>2.3827905336497701E-6</v>
      </c>
      <c r="C8842" s="7">
        <v>0</v>
      </c>
    </row>
    <row r="8843" spans="2:3" x14ac:dyDescent="0.2">
      <c r="B8843" s="7">
        <v>1.1199115508153901E-4</v>
      </c>
      <c r="C8843" s="7">
        <v>0</v>
      </c>
    </row>
    <row r="8844" spans="2:3" x14ac:dyDescent="0.2">
      <c r="B8844" s="7">
        <v>0</v>
      </c>
      <c r="C8844" s="7">
        <v>3.4158449661831398E-5</v>
      </c>
    </row>
    <row r="8845" spans="2:3" x14ac:dyDescent="0.2">
      <c r="B8845" s="7">
        <v>0</v>
      </c>
      <c r="C8845" s="7">
        <v>5.0099059504019302E-5</v>
      </c>
    </row>
    <row r="8846" spans="2:3" x14ac:dyDescent="0.2">
      <c r="B8846" s="7">
        <v>0</v>
      </c>
      <c r="C8846" s="7">
        <v>6.3762439368751793E-5</v>
      </c>
    </row>
    <row r="8847" spans="2:3" x14ac:dyDescent="0.2">
      <c r="B8847" s="7">
        <v>5.00386012066451E-5</v>
      </c>
      <c r="C8847" s="7">
        <v>0</v>
      </c>
    </row>
    <row r="8848" spans="2:3" x14ac:dyDescent="0.2">
      <c r="B8848" s="7">
        <v>0</v>
      </c>
      <c r="C8848" s="7">
        <v>3.8712909616742197E-5</v>
      </c>
    </row>
    <row r="8849" spans="2:3" x14ac:dyDescent="0.2">
      <c r="B8849" s="7">
        <v>0</v>
      </c>
      <c r="C8849" s="7">
        <v>1.5940609842188001E-4</v>
      </c>
    </row>
    <row r="8850" spans="2:3" x14ac:dyDescent="0.2">
      <c r="B8850" s="7">
        <v>0</v>
      </c>
      <c r="C8850" s="7">
        <v>4.7821829526563903E-5</v>
      </c>
    </row>
    <row r="8851" spans="2:3" x14ac:dyDescent="0.2">
      <c r="B8851" s="7">
        <v>3.0976276937446997E-5</v>
      </c>
      <c r="C8851" s="7">
        <v>0</v>
      </c>
    </row>
    <row r="8852" spans="2:3" x14ac:dyDescent="0.2">
      <c r="B8852" s="7">
        <v>0</v>
      </c>
      <c r="C8852" s="7">
        <v>5.9207979413841001E-5</v>
      </c>
    </row>
    <row r="8853" spans="2:3" x14ac:dyDescent="0.2">
      <c r="B8853" s="7">
        <v>1.4773301308628601E-4</v>
      </c>
      <c r="C8853" s="7">
        <v>0</v>
      </c>
    </row>
    <row r="8854" spans="2:3" x14ac:dyDescent="0.2">
      <c r="B8854" s="7">
        <v>5.2421391740294901E-4</v>
      </c>
      <c r="C8854" s="7">
        <v>5.1693120488238101E-4</v>
      </c>
    </row>
    <row r="8855" spans="2:3" x14ac:dyDescent="0.2">
      <c r="B8855" s="7">
        <v>5.9569763341244203E-5</v>
      </c>
      <c r="C8855" s="7">
        <v>0</v>
      </c>
    </row>
    <row r="8856" spans="2:3" x14ac:dyDescent="0.2">
      <c r="B8856" s="7">
        <v>0</v>
      </c>
      <c r="C8856" s="7">
        <v>5.9207979413841001E-5</v>
      </c>
    </row>
    <row r="8857" spans="2:3" x14ac:dyDescent="0.2">
      <c r="B8857" s="7">
        <v>5.2421391740294898E-5</v>
      </c>
      <c r="C8857" s="7">
        <v>0</v>
      </c>
    </row>
    <row r="8858" spans="2:3" x14ac:dyDescent="0.2">
      <c r="B8858" s="7">
        <v>0</v>
      </c>
      <c r="C8858" s="7">
        <v>5.4653519458930203E-5</v>
      </c>
    </row>
    <row r="8859" spans="2:3" x14ac:dyDescent="0.2">
      <c r="B8859" s="7">
        <v>0</v>
      </c>
      <c r="C8859" s="7">
        <v>2.2772299774554201E-5</v>
      </c>
    </row>
    <row r="8860" spans="2:3" x14ac:dyDescent="0.2">
      <c r="B8860" s="7">
        <v>0</v>
      </c>
      <c r="C8860" s="7">
        <v>2.0495069797098801E-5</v>
      </c>
    </row>
    <row r="8861" spans="2:3" x14ac:dyDescent="0.2">
      <c r="B8861" s="7">
        <v>0</v>
      </c>
      <c r="C8861" s="7">
        <v>6.1485209391296401E-5</v>
      </c>
    </row>
    <row r="8862" spans="2:3" x14ac:dyDescent="0.2">
      <c r="B8862" s="7">
        <v>0</v>
      </c>
      <c r="C8862" s="7">
        <v>8.1980279188395206E-5</v>
      </c>
    </row>
    <row r="8863" spans="2:3" x14ac:dyDescent="0.2">
      <c r="B8863" s="7">
        <v>6.9100925475843299E-5</v>
      </c>
      <c r="C8863" s="7">
        <v>0</v>
      </c>
    </row>
    <row r="8864" spans="2:3" x14ac:dyDescent="0.2">
      <c r="B8864" s="7">
        <v>2.3827905336497701E-6</v>
      </c>
      <c r="C8864" s="7">
        <v>0</v>
      </c>
    </row>
    <row r="8865" spans="2:3" x14ac:dyDescent="0.2">
      <c r="B8865" s="7">
        <v>5.9569763341244203E-5</v>
      </c>
      <c r="C8865" s="7">
        <v>0</v>
      </c>
    </row>
    <row r="8866" spans="2:3" x14ac:dyDescent="0.2">
      <c r="B8866" s="7">
        <v>2.3827905336497701E-6</v>
      </c>
      <c r="C8866" s="7">
        <v>0</v>
      </c>
    </row>
    <row r="8867" spans="2:3" x14ac:dyDescent="0.2">
      <c r="B8867" s="7">
        <v>3.3359067471096801E-4</v>
      </c>
      <c r="C8867" s="7">
        <v>2.3000022772299799E-4</v>
      </c>
    </row>
    <row r="8868" spans="2:3" x14ac:dyDescent="0.2">
      <c r="B8868" s="7">
        <v>4.05074390720461E-5</v>
      </c>
      <c r="C8868" s="7">
        <v>0</v>
      </c>
    </row>
    <row r="8869" spans="2:3" x14ac:dyDescent="0.2">
      <c r="B8869" s="7">
        <v>1.1199115508153901E-4</v>
      </c>
      <c r="C8869" s="7">
        <v>0</v>
      </c>
    </row>
    <row r="8870" spans="2:3" x14ac:dyDescent="0.2">
      <c r="B8870" s="7">
        <v>0</v>
      </c>
      <c r="C8870" s="7">
        <v>3.8712909616742197E-5</v>
      </c>
    </row>
    <row r="8871" spans="2:3" x14ac:dyDescent="0.2">
      <c r="B8871" s="7">
        <v>0</v>
      </c>
      <c r="C8871" s="7">
        <v>2.2772299774554202E-6</v>
      </c>
    </row>
    <row r="8872" spans="2:3" x14ac:dyDescent="0.2">
      <c r="B8872" s="7">
        <v>0</v>
      </c>
      <c r="C8872" s="7">
        <v>1.93564548083711E-4</v>
      </c>
    </row>
    <row r="8873" spans="2:3" x14ac:dyDescent="0.2">
      <c r="B8873" s="7">
        <v>7.3866506543142799E-5</v>
      </c>
      <c r="C8873" s="7">
        <v>0</v>
      </c>
    </row>
    <row r="8874" spans="2:3" x14ac:dyDescent="0.2">
      <c r="B8874" s="7">
        <v>0</v>
      </c>
      <c r="C8874" s="7">
        <v>4.7821829526563903E-5</v>
      </c>
    </row>
    <row r="8875" spans="2:3" x14ac:dyDescent="0.2">
      <c r="B8875" s="7">
        <v>0</v>
      </c>
      <c r="C8875" s="7">
        <v>6.1485209391296401E-5</v>
      </c>
    </row>
    <row r="8876" spans="2:3" x14ac:dyDescent="0.2">
      <c r="B8876" s="7">
        <v>0</v>
      </c>
      <c r="C8876" s="7">
        <v>9.5643659053127805E-5</v>
      </c>
    </row>
    <row r="8877" spans="2:3" x14ac:dyDescent="0.2">
      <c r="B8877" s="7">
        <v>0</v>
      </c>
      <c r="C8877" s="7">
        <v>4.5544599549108503E-5</v>
      </c>
    </row>
    <row r="8878" spans="2:3" x14ac:dyDescent="0.2">
      <c r="B8878" s="7">
        <v>3.8124648538396302E-5</v>
      </c>
      <c r="C8878" s="7">
        <v>0</v>
      </c>
    </row>
    <row r="8879" spans="2:3" x14ac:dyDescent="0.2">
      <c r="B8879" s="7">
        <v>0</v>
      </c>
      <c r="C8879" s="7">
        <v>3.6435679639286797E-5</v>
      </c>
    </row>
    <row r="8880" spans="2:3" x14ac:dyDescent="0.2">
      <c r="B8880" s="7">
        <v>2.8593486403797199E-5</v>
      </c>
      <c r="C8880" s="7">
        <v>0</v>
      </c>
    </row>
    <row r="8881" spans="2:3" x14ac:dyDescent="0.2">
      <c r="B8881" s="7">
        <v>0</v>
      </c>
      <c r="C8881" s="7">
        <v>3.4158449661831398E-5</v>
      </c>
    </row>
    <row r="8882" spans="2:3" x14ac:dyDescent="0.2">
      <c r="B8882" s="7">
        <v>1.1675673614883899E-4</v>
      </c>
      <c r="C8882" s="7">
        <v>0</v>
      </c>
    </row>
    <row r="8883" spans="2:3" x14ac:dyDescent="0.2">
      <c r="B8883" s="7">
        <v>1.26287898283438E-4</v>
      </c>
      <c r="C8883" s="7">
        <v>0</v>
      </c>
    </row>
    <row r="8884" spans="2:3" x14ac:dyDescent="0.2">
      <c r="B8884" s="7">
        <v>0</v>
      </c>
      <c r="C8884" s="7">
        <v>2.2772299774554202E-6</v>
      </c>
    </row>
    <row r="8885" spans="2:3" x14ac:dyDescent="0.2">
      <c r="B8885" s="7">
        <v>1.42967432018986E-5</v>
      </c>
      <c r="C8885" s="7">
        <v>0</v>
      </c>
    </row>
    <row r="8886" spans="2:3" x14ac:dyDescent="0.2">
      <c r="B8886" s="7">
        <v>0</v>
      </c>
      <c r="C8886" s="7">
        <v>3.6435679639286797E-5</v>
      </c>
    </row>
    <row r="8887" spans="2:3" x14ac:dyDescent="0.2">
      <c r="B8887" s="7">
        <v>0</v>
      </c>
      <c r="C8887" s="7">
        <v>1.50297178512058E-4</v>
      </c>
    </row>
    <row r="8888" spans="2:3" x14ac:dyDescent="0.2">
      <c r="B8888" s="7">
        <v>4.05074390720461E-5</v>
      </c>
      <c r="C8888" s="7">
        <v>0</v>
      </c>
    </row>
    <row r="8889" spans="2:3" x14ac:dyDescent="0.2">
      <c r="B8889" s="7">
        <v>9.5311621345990704E-6</v>
      </c>
      <c r="C8889" s="7">
        <v>0</v>
      </c>
    </row>
    <row r="8890" spans="2:3" x14ac:dyDescent="0.2">
      <c r="B8890" s="7">
        <v>0</v>
      </c>
      <c r="C8890" s="7">
        <v>7.7425819233484393E-5</v>
      </c>
    </row>
    <row r="8891" spans="2:3" x14ac:dyDescent="0.2">
      <c r="B8891" s="7">
        <v>0</v>
      </c>
      <c r="C8891" s="7">
        <v>6.1485209391296401E-5</v>
      </c>
    </row>
    <row r="8892" spans="2:3" x14ac:dyDescent="0.2">
      <c r="B8892" s="7">
        <v>4.7655810672995403E-6</v>
      </c>
      <c r="C8892" s="7">
        <v>0</v>
      </c>
    </row>
    <row r="8893" spans="2:3" x14ac:dyDescent="0.2">
      <c r="B8893" s="7">
        <v>0</v>
      </c>
      <c r="C8893" s="7">
        <v>4.7821829526563903E-5</v>
      </c>
    </row>
    <row r="8894" spans="2:3" x14ac:dyDescent="0.2">
      <c r="B8894" s="7">
        <v>2.3827905336497699E-5</v>
      </c>
      <c r="C8894" s="7">
        <v>0</v>
      </c>
    </row>
    <row r="8895" spans="2:3" x14ac:dyDescent="0.2">
      <c r="B8895" s="7">
        <v>6.9100925475843299E-5</v>
      </c>
      <c r="C8895" s="7">
        <v>0</v>
      </c>
    </row>
    <row r="8896" spans="2:3" x14ac:dyDescent="0.2">
      <c r="B8896" s="7">
        <v>4.7655810672995403E-6</v>
      </c>
      <c r="C8896" s="7">
        <v>0</v>
      </c>
    </row>
    <row r="8897" spans="2:3" x14ac:dyDescent="0.2">
      <c r="B8897" s="7">
        <v>5.4804182273944703E-5</v>
      </c>
      <c r="C8897" s="7">
        <v>0</v>
      </c>
    </row>
    <row r="8898" spans="2:3" x14ac:dyDescent="0.2">
      <c r="B8898" s="7">
        <v>0</v>
      </c>
      <c r="C8898" s="7">
        <v>3.8712909616742197E-5</v>
      </c>
    </row>
    <row r="8899" spans="2:3" x14ac:dyDescent="0.2">
      <c r="B8899" s="7">
        <v>1.0484278348059E-4</v>
      </c>
      <c r="C8899" s="7">
        <v>0</v>
      </c>
    </row>
    <row r="8900" spans="2:3" x14ac:dyDescent="0.2">
      <c r="B8900" s="7">
        <v>1.90623242691981E-5</v>
      </c>
      <c r="C8900" s="7">
        <v>0</v>
      </c>
    </row>
    <row r="8901" spans="2:3" x14ac:dyDescent="0.2">
      <c r="B8901" s="7">
        <v>3.0976276937446997E-5</v>
      </c>
      <c r="C8901" s="7">
        <v>0</v>
      </c>
    </row>
    <row r="8902" spans="2:3" x14ac:dyDescent="0.2">
      <c r="B8902" s="7">
        <v>0</v>
      </c>
      <c r="C8902" s="7">
        <v>3.6435679639286797E-5</v>
      </c>
    </row>
    <row r="8903" spans="2:3" x14ac:dyDescent="0.2">
      <c r="B8903" s="7">
        <v>4.7655810672995398E-5</v>
      </c>
      <c r="C8903" s="7">
        <v>0</v>
      </c>
    </row>
    <row r="8904" spans="2:3" x14ac:dyDescent="0.2">
      <c r="B8904" s="7">
        <v>0</v>
      </c>
      <c r="C8904" s="7">
        <v>4.5544599549108497E-6</v>
      </c>
    </row>
    <row r="8905" spans="2:3" x14ac:dyDescent="0.2">
      <c r="B8905" s="7">
        <v>2.3827905336497699E-5</v>
      </c>
      <c r="C8905" s="7">
        <v>0</v>
      </c>
    </row>
    <row r="8906" spans="2:3" x14ac:dyDescent="0.2">
      <c r="B8906" s="7">
        <v>2.6210695870147402E-5</v>
      </c>
      <c r="C8906" s="7">
        <v>5.0099059504019302E-5</v>
      </c>
    </row>
    <row r="8907" spans="2:3" x14ac:dyDescent="0.2">
      <c r="B8907" s="7">
        <v>6.4335344408543703E-5</v>
      </c>
      <c r="C8907" s="7">
        <v>0</v>
      </c>
    </row>
    <row r="8908" spans="2:3" x14ac:dyDescent="0.2">
      <c r="B8908" s="7">
        <v>0</v>
      </c>
      <c r="C8908" s="7">
        <v>4.0990139594197603E-5</v>
      </c>
    </row>
    <row r="8909" spans="2:3" x14ac:dyDescent="0.2">
      <c r="B8909" s="7">
        <v>7.1483716009492998E-6</v>
      </c>
      <c r="C8909" s="7">
        <v>0</v>
      </c>
    </row>
    <row r="8910" spans="2:3" x14ac:dyDescent="0.2">
      <c r="B8910" s="7">
        <v>0</v>
      </c>
      <c r="C8910" s="7">
        <v>1.93564548083711E-4</v>
      </c>
    </row>
    <row r="8911" spans="2:3" x14ac:dyDescent="0.2">
      <c r="B8911" s="7">
        <v>0</v>
      </c>
      <c r="C8911" s="7">
        <v>2.2772299774554202E-6</v>
      </c>
    </row>
    <row r="8912" spans="2:3" x14ac:dyDescent="0.2">
      <c r="B8912" s="7">
        <v>7.1483716009492998E-6</v>
      </c>
      <c r="C8912" s="7">
        <v>0</v>
      </c>
    </row>
    <row r="8913" spans="2:3" x14ac:dyDescent="0.2">
      <c r="B8913" s="7">
        <v>8.8163249745041396E-5</v>
      </c>
      <c r="C8913" s="7">
        <v>0</v>
      </c>
    </row>
    <row r="8914" spans="2:3" x14ac:dyDescent="0.2">
      <c r="B8914" s="7">
        <v>2.3827905336497701E-6</v>
      </c>
      <c r="C8914" s="7">
        <v>0</v>
      </c>
    </row>
    <row r="8915" spans="2:3" x14ac:dyDescent="0.2">
      <c r="B8915" s="7">
        <v>3.3359067471096801E-5</v>
      </c>
      <c r="C8915" s="7">
        <v>0</v>
      </c>
    </row>
    <row r="8916" spans="2:3" x14ac:dyDescent="0.2">
      <c r="B8916" s="7">
        <v>6.6718134942193494E-5</v>
      </c>
      <c r="C8916" s="7">
        <v>0</v>
      </c>
    </row>
    <row r="8917" spans="2:3" x14ac:dyDescent="0.2">
      <c r="B8917" s="7">
        <v>4.7655810672995398E-5</v>
      </c>
      <c r="C8917" s="7">
        <v>0</v>
      </c>
    </row>
    <row r="8918" spans="2:3" x14ac:dyDescent="0.2">
      <c r="B8918" s="7">
        <v>3.3359067471096801E-5</v>
      </c>
      <c r="C8918" s="7">
        <v>0</v>
      </c>
    </row>
    <row r="8919" spans="2:3" x14ac:dyDescent="0.2">
      <c r="B8919" s="7">
        <v>7.6249297076792604E-5</v>
      </c>
      <c r="C8919" s="7">
        <v>0</v>
      </c>
    </row>
    <row r="8920" spans="2:3" x14ac:dyDescent="0.2">
      <c r="B8920" s="7">
        <v>0</v>
      </c>
      <c r="C8920" s="7">
        <v>5.4653519458930203E-5</v>
      </c>
    </row>
    <row r="8921" spans="2:3" x14ac:dyDescent="0.2">
      <c r="B8921" s="7">
        <v>0</v>
      </c>
      <c r="C8921" s="7">
        <v>7.28713592785735E-5</v>
      </c>
    </row>
    <row r="8922" spans="2:3" x14ac:dyDescent="0.2">
      <c r="B8922" s="7">
        <v>0</v>
      </c>
      <c r="C8922" s="7">
        <v>7.7425819233484393E-5</v>
      </c>
    </row>
    <row r="8923" spans="2:3" x14ac:dyDescent="0.2">
      <c r="B8923" s="7">
        <v>0</v>
      </c>
      <c r="C8923" s="7">
        <v>6.8316899323662702E-6</v>
      </c>
    </row>
    <row r="8924" spans="2:3" x14ac:dyDescent="0.2">
      <c r="B8924" s="7">
        <v>5.7186972807594399E-5</v>
      </c>
      <c r="C8924" s="7">
        <v>0</v>
      </c>
    </row>
    <row r="8925" spans="2:3" x14ac:dyDescent="0.2">
      <c r="B8925" s="7">
        <v>0</v>
      </c>
      <c r="C8925" s="7">
        <v>9.1089199098216908E-6</v>
      </c>
    </row>
    <row r="8926" spans="2:3" x14ac:dyDescent="0.2">
      <c r="B8926" s="7">
        <v>4.7655810672995398E-5</v>
      </c>
      <c r="C8926" s="7">
        <v>0</v>
      </c>
    </row>
    <row r="8927" spans="2:3" x14ac:dyDescent="0.2">
      <c r="B8927" s="7">
        <v>0</v>
      </c>
      <c r="C8927" s="7">
        <v>3.6435679639286797E-5</v>
      </c>
    </row>
    <row r="8928" spans="2:3" x14ac:dyDescent="0.2">
      <c r="B8928" s="7">
        <v>0</v>
      </c>
      <c r="C8928" s="7">
        <v>4.5544599549108503E-5</v>
      </c>
    </row>
    <row r="8929" spans="2:3" x14ac:dyDescent="0.2">
      <c r="B8929" s="7">
        <v>9.53116213459907E-5</v>
      </c>
      <c r="C8929" s="7">
        <v>1.16138728850227E-4</v>
      </c>
    </row>
    <row r="8930" spans="2:3" x14ac:dyDescent="0.2">
      <c r="B8930" s="7">
        <v>2.8593486403797199E-5</v>
      </c>
      <c r="C8930" s="7">
        <v>0</v>
      </c>
    </row>
    <row r="8931" spans="2:3" x14ac:dyDescent="0.2">
      <c r="B8931" s="7">
        <v>1.93006033225631E-4</v>
      </c>
      <c r="C8931" s="7">
        <v>0</v>
      </c>
    </row>
    <row r="8932" spans="2:3" x14ac:dyDescent="0.2">
      <c r="B8932" s="7">
        <v>0</v>
      </c>
      <c r="C8932" s="7">
        <v>3.4158449661831398E-5</v>
      </c>
    </row>
    <row r="8933" spans="2:3" x14ac:dyDescent="0.2">
      <c r="B8933" s="7">
        <v>0</v>
      </c>
      <c r="C8933" s="7">
        <v>2.2772299774554202E-6</v>
      </c>
    </row>
    <row r="8934" spans="2:3" x14ac:dyDescent="0.2">
      <c r="B8934" s="7">
        <v>2.8593486403797199E-5</v>
      </c>
      <c r="C8934" s="7">
        <v>0</v>
      </c>
    </row>
    <row r="8935" spans="2:3" x14ac:dyDescent="0.2">
      <c r="B8935" s="7">
        <v>4.05074390720461E-5</v>
      </c>
      <c r="C8935" s="7">
        <v>0</v>
      </c>
    </row>
    <row r="8936" spans="2:3" x14ac:dyDescent="0.2">
      <c r="B8936" s="7">
        <v>0</v>
      </c>
      <c r="C8936" s="7">
        <v>3.4158449661831398E-5</v>
      </c>
    </row>
    <row r="8937" spans="2:3" x14ac:dyDescent="0.2">
      <c r="B8937" s="7">
        <v>0</v>
      </c>
      <c r="C8937" s="7">
        <v>2.2772299774554202E-6</v>
      </c>
    </row>
    <row r="8938" spans="2:3" x14ac:dyDescent="0.2">
      <c r="B8938" s="7">
        <v>0</v>
      </c>
      <c r="C8938" s="7">
        <v>2.2772299774554202E-6</v>
      </c>
    </row>
    <row r="8939" spans="2:3" x14ac:dyDescent="0.2">
      <c r="B8939" s="7">
        <v>2.7878649243702301E-4</v>
      </c>
      <c r="C8939" s="7">
        <v>0</v>
      </c>
    </row>
    <row r="8940" spans="2:3" x14ac:dyDescent="0.2">
      <c r="B8940" s="7">
        <v>0</v>
      </c>
      <c r="C8940" s="7">
        <v>5.0099059504019302E-5</v>
      </c>
    </row>
    <row r="8941" spans="2:3" x14ac:dyDescent="0.2">
      <c r="B8941" s="7">
        <v>2.6210695870147402E-5</v>
      </c>
      <c r="C8941" s="7">
        <v>0</v>
      </c>
    </row>
    <row r="8942" spans="2:3" x14ac:dyDescent="0.2">
      <c r="B8942" s="7">
        <v>2.8593486403797199E-5</v>
      </c>
      <c r="C8942" s="7">
        <v>0</v>
      </c>
    </row>
    <row r="8943" spans="2:3" x14ac:dyDescent="0.2">
      <c r="B8943" s="7">
        <v>1.8585766162468201E-4</v>
      </c>
      <c r="C8943" s="7">
        <v>1.2297041878259299E-4</v>
      </c>
    </row>
    <row r="8944" spans="2:3" x14ac:dyDescent="0.2">
      <c r="B8944" s="7">
        <v>4.2890229605695802E-5</v>
      </c>
      <c r="C8944" s="7">
        <v>0</v>
      </c>
    </row>
    <row r="8945" spans="2:3" x14ac:dyDescent="0.2">
      <c r="B8945" s="7">
        <v>0</v>
      </c>
      <c r="C8945" s="7">
        <v>4.7821829526563903E-5</v>
      </c>
    </row>
    <row r="8946" spans="2:3" x14ac:dyDescent="0.2">
      <c r="B8946" s="7">
        <v>5.7186972807594399E-5</v>
      </c>
      <c r="C8946" s="7">
        <v>0</v>
      </c>
    </row>
    <row r="8947" spans="2:3" x14ac:dyDescent="0.2">
      <c r="B8947" s="7">
        <v>2.6210695870147402E-5</v>
      </c>
      <c r="C8947" s="7">
        <v>0</v>
      </c>
    </row>
    <row r="8948" spans="2:3" x14ac:dyDescent="0.2">
      <c r="B8948" s="7">
        <v>2.3827905336497701E-6</v>
      </c>
      <c r="C8948" s="7">
        <v>0</v>
      </c>
    </row>
    <row r="8949" spans="2:3" x14ac:dyDescent="0.2">
      <c r="B8949" s="7">
        <v>0</v>
      </c>
      <c r="C8949" s="7">
        <v>1.13861498872771E-5</v>
      </c>
    </row>
    <row r="8950" spans="2:3" x14ac:dyDescent="0.2">
      <c r="B8950" s="7">
        <v>3.5741858004746497E-5</v>
      </c>
      <c r="C8950" s="7">
        <v>0</v>
      </c>
    </row>
    <row r="8951" spans="2:3" x14ac:dyDescent="0.2">
      <c r="B8951" s="7">
        <v>0</v>
      </c>
      <c r="C8951" s="7">
        <v>5.0099059504019302E-5</v>
      </c>
    </row>
    <row r="8952" spans="2:3" x14ac:dyDescent="0.2">
      <c r="B8952" s="7">
        <v>0</v>
      </c>
      <c r="C8952" s="7">
        <v>5.2376289481474702E-5</v>
      </c>
    </row>
    <row r="8953" spans="2:3" x14ac:dyDescent="0.2">
      <c r="B8953" s="7">
        <v>0</v>
      </c>
      <c r="C8953" s="7">
        <v>7.28713592785735E-5</v>
      </c>
    </row>
    <row r="8954" spans="2:3" x14ac:dyDescent="0.2">
      <c r="B8954" s="7">
        <v>0</v>
      </c>
      <c r="C8954" s="7">
        <v>2.7326759729465101E-5</v>
      </c>
    </row>
    <row r="8955" spans="2:3" x14ac:dyDescent="0.2">
      <c r="B8955" s="7">
        <v>0</v>
      </c>
      <c r="C8955" s="7">
        <v>2.2772299774554202E-6</v>
      </c>
    </row>
    <row r="8956" spans="2:3" x14ac:dyDescent="0.2">
      <c r="B8956" s="7">
        <v>0</v>
      </c>
      <c r="C8956" s="7">
        <v>3.0970327693393801E-4</v>
      </c>
    </row>
    <row r="8957" spans="2:3" x14ac:dyDescent="0.2">
      <c r="B8957" s="7">
        <v>0</v>
      </c>
      <c r="C8957" s="7">
        <v>1.5940609842187999E-5</v>
      </c>
    </row>
    <row r="8958" spans="2:3" x14ac:dyDescent="0.2">
      <c r="B8958" s="7">
        <v>1.8156863866411199E-3</v>
      </c>
      <c r="C8958" s="7">
        <v>2.45029945574204E-3</v>
      </c>
    </row>
    <row r="8959" spans="2:3" x14ac:dyDescent="0.2">
      <c r="B8959" s="7">
        <v>0</v>
      </c>
      <c r="C8959" s="7">
        <v>9.1089199098216898E-5</v>
      </c>
    </row>
    <row r="8960" spans="2:3" x14ac:dyDescent="0.2">
      <c r="B8960" s="7">
        <v>5.4804182273944703E-5</v>
      </c>
      <c r="C8960" s="7">
        <v>0</v>
      </c>
    </row>
    <row r="8961" spans="2:3" x14ac:dyDescent="0.2">
      <c r="B8961" s="7">
        <v>0</v>
      </c>
      <c r="C8961" s="7">
        <v>6.3762439368751793E-5</v>
      </c>
    </row>
    <row r="8962" spans="2:3" x14ac:dyDescent="0.2">
      <c r="B8962" s="7">
        <v>0</v>
      </c>
      <c r="C8962" s="7">
        <v>3.1881219684375897E-5</v>
      </c>
    </row>
    <row r="8963" spans="2:3" x14ac:dyDescent="0.2">
      <c r="B8963" s="7">
        <v>5.9569763341244203E-5</v>
      </c>
      <c r="C8963" s="7">
        <v>0</v>
      </c>
    </row>
    <row r="8964" spans="2:3" x14ac:dyDescent="0.2">
      <c r="B8964" s="7">
        <v>0</v>
      </c>
      <c r="C8964" s="7">
        <v>2.9603989706920501E-5</v>
      </c>
    </row>
    <row r="8965" spans="2:3" x14ac:dyDescent="0.2">
      <c r="B8965" s="7">
        <v>0</v>
      </c>
      <c r="C8965" s="7">
        <v>2.9603989706920501E-5</v>
      </c>
    </row>
    <row r="8966" spans="2:3" x14ac:dyDescent="0.2">
      <c r="B8966" s="7">
        <v>0</v>
      </c>
      <c r="C8966" s="7">
        <v>2.2772299774554202E-6</v>
      </c>
    </row>
    <row r="8967" spans="2:3" x14ac:dyDescent="0.2">
      <c r="B8967" s="7">
        <v>6.4335344408543703E-5</v>
      </c>
      <c r="C8967" s="7">
        <v>0</v>
      </c>
    </row>
    <row r="8968" spans="2:3" x14ac:dyDescent="0.2">
      <c r="B8968" s="7">
        <v>3.5741858004746497E-5</v>
      </c>
      <c r="C8968" s="7">
        <v>0</v>
      </c>
    </row>
    <row r="8969" spans="2:3" x14ac:dyDescent="0.2">
      <c r="B8969" s="7">
        <v>0</v>
      </c>
      <c r="C8969" s="7">
        <v>2.2772299774554202E-6</v>
      </c>
    </row>
    <row r="8970" spans="2:3" x14ac:dyDescent="0.2">
      <c r="B8970" s="7">
        <v>0</v>
      </c>
      <c r="C8970" s="7">
        <v>2.2772299774554202E-6</v>
      </c>
    </row>
    <row r="8971" spans="2:3" x14ac:dyDescent="0.2">
      <c r="B8971" s="7">
        <v>7.3866506543142799E-5</v>
      </c>
      <c r="C8971" s="7">
        <v>0</v>
      </c>
    </row>
    <row r="8972" spans="2:3" x14ac:dyDescent="0.2">
      <c r="B8972" s="7">
        <v>0</v>
      </c>
      <c r="C8972" s="7">
        <v>1.6396055837679E-4</v>
      </c>
    </row>
    <row r="8973" spans="2:3" x14ac:dyDescent="0.2">
      <c r="B8973" s="7">
        <v>0</v>
      </c>
      <c r="C8973" s="7">
        <v>3.6435679639286797E-5</v>
      </c>
    </row>
    <row r="8974" spans="2:3" x14ac:dyDescent="0.2">
      <c r="B8974" s="7">
        <v>0</v>
      </c>
      <c r="C8974" s="7">
        <v>5.6930749436385602E-5</v>
      </c>
    </row>
    <row r="8975" spans="2:3" x14ac:dyDescent="0.2">
      <c r="B8975" s="7">
        <v>2.3827905336497701E-6</v>
      </c>
      <c r="C8975" s="7">
        <v>0</v>
      </c>
    </row>
    <row r="8976" spans="2:3" x14ac:dyDescent="0.2">
      <c r="B8976" s="7">
        <v>4.05074390720461E-5</v>
      </c>
      <c r="C8976" s="7">
        <v>0</v>
      </c>
    </row>
    <row r="8977" spans="2:3" x14ac:dyDescent="0.2">
      <c r="B8977" s="7">
        <v>1.9157635890544101E-3</v>
      </c>
      <c r="C8977" s="7">
        <v>1.38911028624781E-3</v>
      </c>
    </row>
    <row r="8978" spans="2:3" x14ac:dyDescent="0.2">
      <c r="B8978" s="7">
        <v>2.3827905336497701E-6</v>
      </c>
      <c r="C8978" s="7">
        <v>0</v>
      </c>
    </row>
    <row r="8979" spans="2:3" x14ac:dyDescent="0.2">
      <c r="B8979" s="7">
        <v>3.3359067471096801E-5</v>
      </c>
      <c r="C8979" s="7">
        <v>0</v>
      </c>
    </row>
    <row r="8980" spans="2:3" x14ac:dyDescent="0.2">
      <c r="B8980" s="7">
        <v>2.3827905336497701E-6</v>
      </c>
      <c r="C8980" s="7">
        <v>0</v>
      </c>
    </row>
    <row r="8981" spans="2:3" x14ac:dyDescent="0.2">
      <c r="B8981" s="7">
        <v>0</v>
      </c>
      <c r="C8981" s="7">
        <v>5.2376289481474702E-5</v>
      </c>
    </row>
    <row r="8982" spans="2:3" x14ac:dyDescent="0.2">
      <c r="B8982" s="7">
        <v>3.8124648538396302E-5</v>
      </c>
      <c r="C8982" s="7">
        <v>0</v>
      </c>
    </row>
    <row r="8983" spans="2:3" x14ac:dyDescent="0.2">
      <c r="B8983" s="7">
        <v>7.3866506543142799E-5</v>
      </c>
      <c r="C8983" s="7">
        <v>0</v>
      </c>
    </row>
    <row r="8984" spans="2:3" x14ac:dyDescent="0.2">
      <c r="B8984" s="7">
        <v>0</v>
      </c>
      <c r="C8984" s="7">
        <v>9.1089199098216908E-6</v>
      </c>
    </row>
    <row r="8985" spans="2:3" x14ac:dyDescent="0.2">
      <c r="B8985" s="7">
        <v>1.0007720241329E-4</v>
      </c>
      <c r="C8985" s="7">
        <v>1.54851638466969E-4</v>
      </c>
    </row>
    <row r="8986" spans="2:3" x14ac:dyDescent="0.2">
      <c r="B8986" s="7">
        <v>4.7655810672995403E-6</v>
      </c>
      <c r="C8986" s="7">
        <v>0</v>
      </c>
    </row>
    <row r="8987" spans="2:3" x14ac:dyDescent="0.2">
      <c r="B8987" s="7">
        <v>2.3827905336497701E-6</v>
      </c>
      <c r="C8987" s="7">
        <v>0</v>
      </c>
    </row>
    <row r="8988" spans="2:3" x14ac:dyDescent="0.2">
      <c r="B8988" s="7">
        <v>0</v>
      </c>
      <c r="C8988" s="7">
        <v>2.7326759729465101E-5</v>
      </c>
    </row>
    <row r="8989" spans="2:3" x14ac:dyDescent="0.2">
      <c r="B8989" s="7">
        <v>3.3359067471096801E-5</v>
      </c>
      <c r="C8989" s="7">
        <v>0</v>
      </c>
    </row>
    <row r="8990" spans="2:3" x14ac:dyDescent="0.2">
      <c r="B8990" s="7">
        <v>2.3827905336497701E-6</v>
      </c>
      <c r="C8990" s="7">
        <v>0</v>
      </c>
    </row>
    <row r="8991" spans="2:3" x14ac:dyDescent="0.2">
      <c r="B8991" s="7">
        <v>0</v>
      </c>
      <c r="C8991" s="7">
        <v>2.2772299774554202E-6</v>
      </c>
    </row>
    <row r="8992" spans="2:3" x14ac:dyDescent="0.2">
      <c r="B8992" s="7">
        <v>0</v>
      </c>
      <c r="C8992" s="7">
        <v>4.0990139594197603E-5</v>
      </c>
    </row>
    <row r="8993" spans="2:3" x14ac:dyDescent="0.2">
      <c r="B8993" s="7">
        <v>0</v>
      </c>
      <c r="C8993" s="7">
        <v>3.8712909616742197E-5</v>
      </c>
    </row>
    <row r="8994" spans="2:3" x14ac:dyDescent="0.2">
      <c r="B8994" s="7">
        <v>6.4335344408543703E-5</v>
      </c>
      <c r="C8994" s="7">
        <v>0</v>
      </c>
    </row>
    <row r="8995" spans="2:3" x14ac:dyDescent="0.2">
      <c r="B8995" s="7">
        <v>2.3589626283132699E-4</v>
      </c>
      <c r="C8995" s="7">
        <v>2.3000022772299799E-4</v>
      </c>
    </row>
    <row r="8996" spans="2:3" x14ac:dyDescent="0.2">
      <c r="B8996" s="7">
        <v>4.0983997178776002E-4</v>
      </c>
      <c r="C8996" s="7">
        <v>4.2128754582925301E-4</v>
      </c>
    </row>
    <row r="8997" spans="2:3" x14ac:dyDescent="0.2">
      <c r="B8997" s="7">
        <v>7.1483716009492995E-5</v>
      </c>
      <c r="C8997" s="7">
        <v>0</v>
      </c>
    </row>
    <row r="8998" spans="2:3" x14ac:dyDescent="0.2">
      <c r="B8998" s="7">
        <v>2.6210695870147402E-5</v>
      </c>
      <c r="C8998" s="7">
        <v>0</v>
      </c>
    </row>
    <row r="8999" spans="2:3" x14ac:dyDescent="0.2">
      <c r="B8999" s="7">
        <v>2.3827905336497701E-6</v>
      </c>
      <c r="C8999" s="7">
        <v>0</v>
      </c>
    </row>
    <row r="9000" spans="2:3" x14ac:dyDescent="0.2">
      <c r="B9000" s="7">
        <v>2.3827905336497701E-6</v>
      </c>
      <c r="C9000" s="7">
        <v>0</v>
      </c>
    </row>
    <row r="9001" spans="2:3" x14ac:dyDescent="0.2">
      <c r="B9001" s="7">
        <v>8.5780459211391605E-5</v>
      </c>
      <c r="C9001" s="7">
        <v>0</v>
      </c>
    </row>
    <row r="9002" spans="2:3" x14ac:dyDescent="0.2">
      <c r="B9002" s="7">
        <v>0</v>
      </c>
      <c r="C9002" s="7">
        <v>3.6435679639286797E-5</v>
      </c>
    </row>
    <row r="9003" spans="2:3" x14ac:dyDescent="0.2">
      <c r="B9003" s="7">
        <v>8.1014878144092104E-5</v>
      </c>
      <c r="C9003" s="7">
        <v>0</v>
      </c>
    </row>
    <row r="9004" spans="2:3" x14ac:dyDescent="0.2">
      <c r="B9004" s="7">
        <v>0</v>
      </c>
      <c r="C9004" s="7">
        <v>5.2376289481474702E-5</v>
      </c>
    </row>
    <row r="9005" spans="2:3" x14ac:dyDescent="0.2">
      <c r="B9005" s="7">
        <v>2.3827905336497701E-6</v>
      </c>
      <c r="C9005" s="7">
        <v>0</v>
      </c>
    </row>
    <row r="9006" spans="2:3" x14ac:dyDescent="0.2">
      <c r="B9006" s="7">
        <v>1.4296743201898599E-4</v>
      </c>
      <c r="C9006" s="7">
        <v>0</v>
      </c>
    </row>
    <row r="9007" spans="2:3" x14ac:dyDescent="0.2">
      <c r="B9007" s="7">
        <v>3.8124648538396302E-5</v>
      </c>
      <c r="C9007" s="7">
        <v>0</v>
      </c>
    </row>
    <row r="9008" spans="2:3" x14ac:dyDescent="0.2">
      <c r="B9008" s="7">
        <v>1.0007720241329E-4</v>
      </c>
      <c r="C9008" s="7">
        <v>3.1881219684375897E-5</v>
      </c>
    </row>
    <row r="9009" spans="2:3" x14ac:dyDescent="0.2">
      <c r="B9009" s="7">
        <v>1.19139526682488E-5</v>
      </c>
      <c r="C9009" s="7">
        <v>0</v>
      </c>
    </row>
    <row r="9010" spans="2:3" x14ac:dyDescent="0.2">
      <c r="B9010" s="7">
        <v>0</v>
      </c>
      <c r="C9010" s="7">
        <v>6.8316899323662701E-5</v>
      </c>
    </row>
    <row r="9011" spans="2:3" x14ac:dyDescent="0.2">
      <c r="B9011" s="7">
        <v>0</v>
      </c>
      <c r="C9011" s="7">
        <v>3.4158449661831398E-5</v>
      </c>
    </row>
    <row r="9012" spans="2:3" x14ac:dyDescent="0.2">
      <c r="B9012" s="7">
        <v>5.4804182273944703E-5</v>
      </c>
      <c r="C9012" s="7">
        <v>0</v>
      </c>
    </row>
    <row r="9013" spans="2:3" x14ac:dyDescent="0.2">
      <c r="B9013" s="7">
        <v>1.3343626988438699E-4</v>
      </c>
      <c r="C9013" s="7">
        <v>1.02475348985494E-4</v>
      </c>
    </row>
    <row r="9014" spans="2:3" x14ac:dyDescent="0.2">
      <c r="B9014" s="7">
        <v>9.53116213459907E-5</v>
      </c>
      <c r="C9014" s="7">
        <v>0</v>
      </c>
    </row>
    <row r="9015" spans="2:3" x14ac:dyDescent="0.2">
      <c r="B9015" s="7">
        <v>3.0976276937446997E-5</v>
      </c>
      <c r="C9015" s="7">
        <v>0</v>
      </c>
    </row>
    <row r="9016" spans="2:3" x14ac:dyDescent="0.2">
      <c r="B9016" s="7">
        <v>4.7655810672995403E-6</v>
      </c>
      <c r="C9016" s="7">
        <v>0</v>
      </c>
    </row>
    <row r="9017" spans="2:3" x14ac:dyDescent="0.2">
      <c r="B9017" s="7">
        <v>2.3827905336497701E-6</v>
      </c>
      <c r="C9017" s="7">
        <v>0</v>
      </c>
    </row>
    <row r="9018" spans="2:3" x14ac:dyDescent="0.2">
      <c r="B9018" s="7">
        <v>0</v>
      </c>
      <c r="C9018" s="7">
        <v>7.9703049210939799E-5</v>
      </c>
    </row>
    <row r="9019" spans="2:3" x14ac:dyDescent="0.2">
      <c r="B9019" s="7">
        <v>2.6210695870147402E-5</v>
      </c>
      <c r="C9019" s="7">
        <v>0</v>
      </c>
    </row>
    <row r="9020" spans="2:3" x14ac:dyDescent="0.2">
      <c r="B9020" s="7">
        <v>0</v>
      </c>
      <c r="C9020" s="7">
        <v>9.1089199098216908E-6</v>
      </c>
    </row>
    <row r="9021" spans="2:3" x14ac:dyDescent="0.2">
      <c r="B9021" s="7">
        <v>0</v>
      </c>
      <c r="C9021" s="7">
        <v>9.1089199098216908E-6</v>
      </c>
    </row>
    <row r="9022" spans="2:3" x14ac:dyDescent="0.2">
      <c r="B9022" s="7">
        <v>0</v>
      </c>
      <c r="C9022" s="7">
        <v>4.5544599549108497E-6</v>
      </c>
    </row>
    <row r="9023" spans="2:3" x14ac:dyDescent="0.2">
      <c r="B9023" s="7">
        <v>2.3827905336497701E-6</v>
      </c>
      <c r="C9023" s="7">
        <v>0</v>
      </c>
    </row>
    <row r="9024" spans="2:3" x14ac:dyDescent="0.2">
      <c r="B9024" s="7">
        <v>1.0722557401423999E-4</v>
      </c>
      <c r="C9024" s="7">
        <v>7.5148589256029001E-5</v>
      </c>
    </row>
    <row r="9025" spans="2:3" x14ac:dyDescent="0.2">
      <c r="B9025" s="7">
        <v>0</v>
      </c>
      <c r="C9025" s="7">
        <v>4.5544599549108497E-6</v>
      </c>
    </row>
    <row r="9026" spans="2:3" x14ac:dyDescent="0.2">
      <c r="B9026" s="7">
        <v>7.3866506543142799E-5</v>
      </c>
      <c r="C9026" s="7">
        <v>0</v>
      </c>
    </row>
    <row r="9027" spans="2:3" x14ac:dyDescent="0.2">
      <c r="B9027" s="7">
        <v>2.64489749235124E-4</v>
      </c>
      <c r="C9027" s="7">
        <v>1.16138728850227E-4</v>
      </c>
    </row>
    <row r="9028" spans="2:3" x14ac:dyDescent="0.2">
      <c r="B9028" s="7">
        <v>0</v>
      </c>
      <c r="C9028" s="7">
        <v>4.5544599549108497E-6</v>
      </c>
    </row>
    <row r="9029" spans="2:3" x14ac:dyDescent="0.2">
      <c r="B9029" s="7">
        <v>0</v>
      </c>
      <c r="C9029" s="7">
        <v>6.8316899323662702E-6</v>
      </c>
    </row>
    <row r="9030" spans="2:3" x14ac:dyDescent="0.2">
      <c r="B9030" s="7">
        <v>3.5741858004746497E-5</v>
      </c>
      <c r="C9030" s="7">
        <v>0</v>
      </c>
    </row>
    <row r="9031" spans="2:3" x14ac:dyDescent="0.2">
      <c r="B9031" s="7">
        <v>0</v>
      </c>
      <c r="C9031" s="7">
        <v>7.0594129301118093E-5</v>
      </c>
    </row>
    <row r="9032" spans="2:3" x14ac:dyDescent="0.2">
      <c r="B9032" s="7">
        <v>0</v>
      </c>
      <c r="C9032" s="7">
        <v>2.0495069797098801E-5</v>
      </c>
    </row>
    <row r="9033" spans="2:3" x14ac:dyDescent="0.2">
      <c r="B9033" s="7">
        <v>1.14373945615189E-4</v>
      </c>
      <c r="C9033" s="7">
        <v>3.1881219684375897E-5</v>
      </c>
    </row>
    <row r="9034" spans="2:3" x14ac:dyDescent="0.2">
      <c r="B9034" s="7">
        <v>1.19139526682488E-5</v>
      </c>
      <c r="C9034" s="7">
        <v>4.7821829526563903E-5</v>
      </c>
    </row>
    <row r="9035" spans="2:3" x14ac:dyDescent="0.2">
      <c r="B9035" s="7">
        <v>0</v>
      </c>
      <c r="C9035" s="7">
        <v>2.2772299774554202E-6</v>
      </c>
    </row>
    <row r="9036" spans="2:3" x14ac:dyDescent="0.2">
      <c r="B9036" s="7">
        <v>2.3827905336497701E-6</v>
      </c>
      <c r="C9036" s="7">
        <v>0</v>
      </c>
    </row>
    <row r="9037" spans="2:3" x14ac:dyDescent="0.2">
      <c r="B9037" s="7">
        <v>0</v>
      </c>
      <c r="C9037" s="7">
        <v>6.6039669346207295E-5</v>
      </c>
    </row>
    <row r="9038" spans="2:3" x14ac:dyDescent="0.2">
      <c r="B9038" s="7">
        <v>0</v>
      </c>
      <c r="C9038" s="7">
        <v>3.1881219684375897E-5</v>
      </c>
    </row>
    <row r="9039" spans="2:3" x14ac:dyDescent="0.2">
      <c r="B9039" s="7">
        <v>1.38201850951687E-4</v>
      </c>
      <c r="C9039" s="7">
        <v>0</v>
      </c>
    </row>
    <row r="9040" spans="2:3" x14ac:dyDescent="0.2">
      <c r="B9040" s="7">
        <v>0</v>
      </c>
      <c r="C9040" s="7">
        <v>1.50297178512058E-4</v>
      </c>
    </row>
    <row r="9041" spans="2:3" x14ac:dyDescent="0.2">
      <c r="B9041" s="7">
        <v>0</v>
      </c>
      <c r="C9041" s="7">
        <v>1.13861498872771E-4</v>
      </c>
    </row>
    <row r="9042" spans="2:3" x14ac:dyDescent="0.2">
      <c r="B9042" s="7">
        <v>1.0245999294694001E-4</v>
      </c>
      <c r="C9042" s="7">
        <v>0</v>
      </c>
    </row>
    <row r="9043" spans="2:3" x14ac:dyDescent="0.2">
      <c r="B9043" s="7">
        <v>8.8163249745041396E-5</v>
      </c>
      <c r="C9043" s="7">
        <v>0</v>
      </c>
    </row>
    <row r="9044" spans="2:3" x14ac:dyDescent="0.2">
      <c r="B9044" s="7">
        <v>0</v>
      </c>
      <c r="C9044" s="7">
        <v>2.2772299774554202E-6</v>
      </c>
    </row>
    <row r="9045" spans="2:3" x14ac:dyDescent="0.2">
      <c r="B9045" s="7">
        <v>0</v>
      </c>
      <c r="C9045" s="7">
        <v>1.07029808940405E-4</v>
      </c>
    </row>
    <row r="9046" spans="2:3" x14ac:dyDescent="0.2">
      <c r="B9046" s="7">
        <v>2.3827905336497701E-6</v>
      </c>
      <c r="C9046" s="7">
        <v>0</v>
      </c>
    </row>
    <row r="9047" spans="2:3" x14ac:dyDescent="0.2">
      <c r="B9047" s="7">
        <v>2.6210695870147402E-5</v>
      </c>
      <c r="C9047" s="7">
        <v>0</v>
      </c>
    </row>
    <row r="9048" spans="2:3" x14ac:dyDescent="0.2">
      <c r="B9048" s="7">
        <v>4.05074390720461E-5</v>
      </c>
      <c r="C9048" s="7">
        <v>0</v>
      </c>
    </row>
    <row r="9049" spans="2:3" x14ac:dyDescent="0.2">
      <c r="B9049" s="7">
        <v>0</v>
      </c>
      <c r="C9049" s="7">
        <v>2.2772299774554202E-6</v>
      </c>
    </row>
    <row r="9050" spans="2:3" x14ac:dyDescent="0.2">
      <c r="B9050" s="7">
        <v>0</v>
      </c>
      <c r="C9050" s="7">
        <v>2.9603989706920501E-5</v>
      </c>
    </row>
    <row r="9051" spans="2:3" x14ac:dyDescent="0.2">
      <c r="B9051" s="7">
        <v>1.90623242691981E-5</v>
      </c>
      <c r="C9051" s="7">
        <v>0</v>
      </c>
    </row>
    <row r="9052" spans="2:3" x14ac:dyDescent="0.2">
      <c r="B9052" s="7">
        <v>1.6679533735548401E-5</v>
      </c>
      <c r="C9052" s="7">
        <v>0</v>
      </c>
    </row>
    <row r="9053" spans="2:3" x14ac:dyDescent="0.2">
      <c r="B9053" s="7">
        <v>3.3359067471096801E-5</v>
      </c>
      <c r="C9053" s="7">
        <v>0</v>
      </c>
    </row>
    <row r="9054" spans="2:3" x14ac:dyDescent="0.2">
      <c r="B9054" s="7">
        <v>3.8124648538396302E-5</v>
      </c>
      <c r="C9054" s="7">
        <v>0</v>
      </c>
    </row>
    <row r="9055" spans="2:3" x14ac:dyDescent="0.2">
      <c r="B9055" s="7">
        <v>2.8593486403797199E-5</v>
      </c>
      <c r="C9055" s="7">
        <v>5.4653519458930203E-5</v>
      </c>
    </row>
    <row r="9056" spans="2:3" x14ac:dyDescent="0.2">
      <c r="B9056" s="7">
        <v>9.7694411879640505E-5</v>
      </c>
      <c r="C9056" s="7">
        <v>1.0930703891786E-4</v>
      </c>
    </row>
    <row r="9057" spans="2:3" x14ac:dyDescent="0.2">
      <c r="B9057" s="7">
        <v>0</v>
      </c>
      <c r="C9057" s="7">
        <v>1.70792248309157E-4</v>
      </c>
    </row>
    <row r="9058" spans="2:3" x14ac:dyDescent="0.2">
      <c r="B9058" s="7">
        <v>0</v>
      </c>
      <c r="C9058" s="7">
        <v>3.8712909616742197E-5</v>
      </c>
    </row>
    <row r="9059" spans="2:3" x14ac:dyDescent="0.2">
      <c r="B9059" s="7">
        <v>2.8593486403797199E-5</v>
      </c>
      <c r="C9059" s="7">
        <v>0</v>
      </c>
    </row>
    <row r="9060" spans="2:3" x14ac:dyDescent="0.2">
      <c r="B9060" s="7">
        <v>2.6210695870147402E-5</v>
      </c>
      <c r="C9060" s="7">
        <v>9.1089199098216898E-5</v>
      </c>
    </row>
    <row r="9061" spans="2:3" x14ac:dyDescent="0.2">
      <c r="B9061" s="7">
        <v>2.3827905336497701E-6</v>
      </c>
      <c r="C9061" s="7">
        <v>0</v>
      </c>
    </row>
    <row r="9062" spans="2:3" x14ac:dyDescent="0.2">
      <c r="B9062" s="7">
        <v>0</v>
      </c>
      <c r="C9062" s="7">
        <v>2.2772299774554202E-6</v>
      </c>
    </row>
    <row r="9063" spans="2:3" x14ac:dyDescent="0.2">
      <c r="B9063" s="7">
        <v>0</v>
      </c>
      <c r="C9063" s="7">
        <v>4.5544599549108497E-6</v>
      </c>
    </row>
    <row r="9064" spans="2:3" x14ac:dyDescent="0.2">
      <c r="B9064" s="7">
        <v>0</v>
      </c>
      <c r="C9064" s="7">
        <v>4.0990139594197603E-5</v>
      </c>
    </row>
    <row r="9065" spans="2:3" x14ac:dyDescent="0.2">
      <c r="B9065" s="7">
        <v>2.1445114802847901E-5</v>
      </c>
      <c r="C9065" s="7">
        <v>0</v>
      </c>
    </row>
    <row r="9066" spans="2:3" x14ac:dyDescent="0.2">
      <c r="B9066" s="7">
        <v>0</v>
      </c>
      <c r="C9066" s="7">
        <v>4.5544599549108497E-6</v>
      </c>
    </row>
    <row r="9067" spans="2:3" x14ac:dyDescent="0.2">
      <c r="B9067" s="7">
        <v>4.7655810672995398E-5</v>
      </c>
      <c r="C9067" s="7">
        <v>4.7821829526563903E-5</v>
      </c>
    </row>
    <row r="9068" spans="2:3" x14ac:dyDescent="0.2">
      <c r="B9068" s="7">
        <v>1.3105347935073701E-4</v>
      </c>
      <c r="C9068" s="7">
        <v>0</v>
      </c>
    </row>
    <row r="9069" spans="2:3" x14ac:dyDescent="0.2">
      <c r="B9069" s="7">
        <v>3.8124648538396302E-5</v>
      </c>
      <c r="C9069" s="7">
        <v>0</v>
      </c>
    </row>
    <row r="9070" spans="2:3" x14ac:dyDescent="0.2">
      <c r="B9070" s="7">
        <v>0</v>
      </c>
      <c r="C9070" s="7">
        <v>5.9207979413841001E-5</v>
      </c>
    </row>
    <row r="9071" spans="2:3" x14ac:dyDescent="0.2">
      <c r="B9071" s="7">
        <v>3.0976276937446997E-5</v>
      </c>
      <c r="C9071" s="7">
        <v>0</v>
      </c>
    </row>
    <row r="9072" spans="2:3" x14ac:dyDescent="0.2">
      <c r="B9072" s="7">
        <v>1.90623242691981E-5</v>
      </c>
      <c r="C9072" s="7">
        <v>0</v>
      </c>
    </row>
    <row r="9073" spans="2:3" x14ac:dyDescent="0.2">
      <c r="B9073" s="7">
        <v>1.90623242691981E-5</v>
      </c>
      <c r="C9073" s="7">
        <v>0</v>
      </c>
    </row>
    <row r="9074" spans="2:3" x14ac:dyDescent="0.2">
      <c r="B9074" s="7">
        <v>0</v>
      </c>
      <c r="C9074" s="7">
        <v>3.6435679639286797E-5</v>
      </c>
    </row>
    <row r="9075" spans="2:3" x14ac:dyDescent="0.2">
      <c r="B9075" s="7">
        <v>2.3827905336497701E-6</v>
      </c>
      <c r="C9075" s="7">
        <v>0</v>
      </c>
    </row>
    <row r="9076" spans="2:3" x14ac:dyDescent="0.2">
      <c r="B9076" s="7">
        <v>2.8593486403797199E-5</v>
      </c>
      <c r="C9076" s="7">
        <v>0</v>
      </c>
    </row>
    <row r="9077" spans="2:3" x14ac:dyDescent="0.2">
      <c r="B9077" s="7">
        <v>0</v>
      </c>
      <c r="C9077" s="7">
        <v>2.2772299774554202E-6</v>
      </c>
    </row>
    <row r="9078" spans="2:3" x14ac:dyDescent="0.2">
      <c r="B9078" s="7">
        <v>7.3866506543142799E-5</v>
      </c>
      <c r="C9078" s="7">
        <v>2.1633684785826501E-4</v>
      </c>
    </row>
    <row r="9079" spans="2:3" x14ac:dyDescent="0.2">
      <c r="B9079" s="7">
        <v>0</v>
      </c>
      <c r="C9079" s="7">
        <v>2.9603989706920501E-5</v>
      </c>
    </row>
    <row r="9080" spans="2:3" x14ac:dyDescent="0.2">
      <c r="B9080" s="7">
        <v>0</v>
      </c>
      <c r="C9080" s="7">
        <v>1.36633798647325E-5</v>
      </c>
    </row>
    <row r="9081" spans="2:3" x14ac:dyDescent="0.2">
      <c r="B9081" s="7">
        <v>2.3827905336497701E-6</v>
      </c>
      <c r="C9081" s="7">
        <v>0</v>
      </c>
    </row>
    <row r="9082" spans="2:3" x14ac:dyDescent="0.2">
      <c r="B9082" s="7">
        <v>5.4804182273944703E-5</v>
      </c>
      <c r="C9082" s="7">
        <v>0</v>
      </c>
    </row>
    <row r="9083" spans="2:3" x14ac:dyDescent="0.2">
      <c r="B9083" s="7">
        <v>1.42967432018986E-5</v>
      </c>
      <c r="C9083" s="7">
        <v>0</v>
      </c>
    </row>
    <row r="9084" spans="2:3" x14ac:dyDescent="0.2">
      <c r="B9084" s="7">
        <v>0</v>
      </c>
      <c r="C9084" s="7">
        <v>6.8316899323662702E-6</v>
      </c>
    </row>
    <row r="9085" spans="2:3" x14ac:dyDescent="0.2">
      <c r="B9085" s="7">
        <v>0</v>
      </c>
      <c r="C9085" s="7">
        <v>1.0930703891786E-4</v>
      </c>
    </row>
    <row r="9086" spans="2:3" x14ac:dyDescent="0.2">
      <c r="B9086" s="7">
        <v>1.19139526682488E-5</v>
      </c>
      <c r="C9086" s="7">
        <v>0</v>
      </c>
    </row>
    <row r="9087" spans="2:3" x14ac:dyDescent="0.2">
      <c r="B9087" s="7">
        <v>4.2890229605695802E-5</v>
      </c>
      <c r="C9087" s="7">
        <v>0</v>
      </c>
    </row>
    <row r="9088" spans="2:3" x14ac:dyDescent="0.2">
      <c r="B9088" s="7">
        <v>2.3827905336497701E-6</v>
      </c>
      <c r="C9088" s="7">
        <v>0</v>
      </c>
    </row>
    <row r="9089" spans="2:3" x14ac:dyDescent="0.2">
      <c r="B9089" s="7">
        <v>2.3827905336497701E-6</v>
      </c>
      <c r="C9089" s="7">
        <v>0</v>
      </c>
    </row>
    <row r="9090" spans="2:3" x14ac:dyDescent="0.2">
      <c r="B9090" s="7">
        <v>2.6210695870147402E-5</v>
      </c>
      <c r="C9090" s="7">
        <v>0</v>
      </c>
    </row>
    <row r="9091" spans="2:3" x14ac:dyDescent="0.2">
      <c r="B9091" s="7">
        <v>2.8617314309133698E-3</v>
      </c>
      <c r="C9091" s="7">
        <v>3.2518844078063399E-3</v>
      </c>
    </row>
    <row r="9092" spans="2:3" x14ac:dyDescent="0.2">
      <c r="B9092" s="7">
        <v>4.7655810672995403E-6</v>
      </c>
      <c r="C9092" s="7">
        <v>0</v>
      </c>
    </row>
    <row r="9093" spans="2:3" x14ac:dyDescent="0.2">
      <c r="B9093" s="7">
        <v>9.53116213459907E-5</v>
      </c>
      <c r="C9093" s="7">
        <v>1.3435656866987001E-4</v>
      </c>
    </row>
    <row r="9094" spans="2:3" x14ac:dyDescent="0.2">
      <c r="B9094" s="7">
        <v>4.52730201393456E-5</v>
      </c>
      <c r="C9094" s="7">
        <v>0</v>
      </c>
    </row>
    <row r="9095" spans="2:3" x14ac:dyDescent="0.2">
      <c r="B9095" s="7">
        <v>4.5987857299440501E-4</v>
      </c>
      <c r="C9095" s="7">
        <v>5.2831735476965803E-4</v>
      </c>
    </row>
    <row r="9096" spans="2:3" x14ac:dyDescent="0.2">
      <c r="B9096" s="7">
        <v>0</v>
      </c>
      <c r="C9096" s="7">
        <v>1.5940609842187999E-5</v>
      </c>
    </row>
    <row r="9097" spans="2:3" x14ac:dyDescent="0.2">
      <c r="B9097" s="7">
        <v>2.3827905336497701E-6</v>
      </c>
      <c r="C9097" s="7">
        <v>0</v>
      </c>
    </row>
    <row r="9098" spans="2:3" x14ac:dyDescent="0.2">
      <c r="B9098" s="7">
        <v>2.1445114802847901E-5</v>
      </c>
      <c r="C9098" s="7">
        <v>0</v>
      </c>
    </row>
    <row r="9099" spans="2:3" x14ac:dyDescent="0.2">
      <c r="B9099" s="7">
        <v>0</v>
      </c>
      <c r="C9099" s="7">
        <v>3.4158449661831398E-5</v>
      </c>
    </row>
    <row r="9100" spans="2:3" x14ac:dyDescent="0.2">
      <c r="B9100" s="7">
        <v>1.0007720241329E-4</v>
      </c>
      <c r="C9100" s="7">
        <v>0</v>
      </c>
    </row>
    <row r="9101" spans="2:3" x14ac:dyDescent="0.2">
      <c r="B9101" s="7">
        <v>0</v>
      </c>
      <c r="C9101" s="7">
        <v>6.1485209391296401E-5</v>
      </c>
    </row>
    <row r="9102" spans="2:3" x14ac:dyDescent="0.2">
      <c r="B9102" s="7">
        <v>0</v>
      </c>
      <c r="C9102" s="7">
        <v>1.16138728850227E-4</v>
      </c>
    </row>
    <row r="9103" spans="2:3" x14ac:dyDescent="0.2">
      <c r="B9103" s="7">
        <v>1.19139526682488E-5</v>
      </c>
      <c r="C9103" s="7">
        <v>0</v>
      </c>
    </row>
    <row r="9104" spans="2:3" x14ac:dyDescent="0.2">
      <c r="B9104" s="7">
        <v>4.2890229605695802E-5</v>
      </c>
      <c r="C9104" s="7">
        <v>0</v>
      </c>
    </row>
    <row r="9105" spans="2:3" x14ac:dyDescent="0.2">
      <c r="B9105" s="7">
        <v>2.3827905336497701E-6</v>
      </c>
      <c r="C9105" s="7">
        <v>0</v>
      </c>
    </row>
    <row r="9106" spans="2:3" x14ac:dyDescent="0.2">
      <c r="B9106" s="7">
        <v>2.9546602617257098E-4</v>
      </c>
      <c r="C9106" s="7">
        <v>2.57326987452463E-4</v>
      </c>
    </row>
    <row r="9107" spans="2:3" x14ac:dyDescent="0.2">
      <c r="B9107" s="7">
        <v>2.3827905336497701E-6</v>
      </c>
      <c r="C9107" s="7">
        <v>0</v>
      </c>
    </row>
    <row r="9108" spans="2:3" x14ac:dyDescent="0.2">
      <c r="B9108" s="7">
        <v>0</v>
      </c>
      <c r="C9108" s="7">
        <v>2.2772299774554202E-6</v>
      </c>
    </row>
    <row r="9109" spans="2:3" x14ac:dyDescent="0.2">
      <c r="B9109" s="7">
        <v>0</v>
      </c>
      <c r="C9109" s="7">
        <v>5.2376289481474702E-5</v>
      </c>
    </row>
    <row r="9110" spans="2:3" x14ac:dyDescent="0.2">
      <c r="B9110" s="7">
        <v>6.4335344408543703E-5</v>
      </c>
      <c r="C9110" s="7">
        <v>0</v>
      </c>
    </row>
    <row r="9111" spans="2:3" x14ac:dyDescent="0.2">
      <c r="B9111" s="7">
        <v>5.2421391740294898E-5</v>
      </c>
      <c r="C9111" s="7">
        <v>0</v>
      </c>
    </row>
    <row r="9112" spans="2:3" x14ac:dyDescent="0.2">
      <c r="B9112" s="7">
        <v>0</v>
      </c>
      <c r="C9112" s="7">
        <v>2.0495069797098801E-5</v>
      </c>
    </row>
    <row r="9113" spans="2:3" x14ac:dyDescent="0.2">
      <c r="B9113" s="7">
        <v>0</v>
      </c>
      <c r="C9113" s="7">
        <v>1.00198119008039E-4</v>
      </c>
    </row>
    <row r="9114" spans="2:3" x14ac:dyDescent="0.2">
      <c r="B9114" s="7">
        <v>0</v>
      </c>
      <c r="C9114" s="7">
        <v>3.8712909616742197E-5</v>
      </c>
    </row>
    <row r="9115" spans="2:3" x14ac:dyDescent="0.2">
      <c r="B9115" s="7">
        <v>0</v>
      </c>
      <c r="C9115" s="7">
        <v>1.13861498872771E-5</v>
      </c>
    </row>
    <row r="9116" spans="2:3" x14ac:dyDescent="0.2">
      <c r="B9116" s="7">
        <v>0</v>
      </c>
      <c r="C9116" s="7">
        <v>6.3762439368751793E-5</v>
      </c>
    </row>
    <row r="9117" spans="2:3" x14ac:dyDescent="0.2">
      <c r="B9117" s="7">
        <v>0</v>
      </c>
      <c r="C9117" s="7">
        <v>4.0990139594197603E-5</v>
      </c>
    </row>
    <row r="9118" spans="2:3" x14ac:dyDescent="0.2">
      <c r="B9118" s="7">
        <v>1.90623242691981E-5</v>
      </c>
      <c r="C9118" s="7">
        <v>0</v>
      </c>
    </row>
    <row r="9119" spans="2:3" x14ac:dyDescent="0.2">
      <c r="B9119" s="7">
        <v>0</v>
      </c>
      <c r="C9119" s="7">
        <v>2.2772299774554202E-6</v>
      </c>
    </row>
    <row r="9120" spans="2:3" x14ac:dyDescent="0.2">
      <c r="B9120" s="7">
        <v>2.3827905336497701E-6</v>
      </c>
      <c r="C9120" s="7">
        <v>0</v>
      </c>
    </row>
    <row r="9121" spans="2:3" x14ac:dyDescent="0.2">
      <c r="B9121" s="7">
        <v>2.8593486403797199E-5</v>
      </c>
      <c r="C9121" s="7">
        <v>0</v>
      </c>
    </row>
    <row r="9122" spans="2:3" x14ac:dyDescent="0.2">
      <c r="B9122" s="7">
        <v>3.5741858004746497E-5</v>
      </c>
      <c r="C9122" s="7">
        <v>0</v>
      </c>
    </row>
    <row r="9123" spans="2:3" x14ac:dyDescent="0.2">
      <c r="B9123" s="7">
        <v>3.3359067471096801E-5</v>
      </c>
      <c r="C9123" s="7">
        <v>2.0495069797098801E-5</v>
      </c>
    </row>
    <row r="9124" spans="2:3" x14ac:dyDescent="0.2">
      <c r="B9124" s="7">
        <v>7.86320876104423E-5</v>
      </c>
      <c r="C9124" s="7">
        <v>0</v>
      </c>
    </row>
    <row r="9125" spans="2:3" x14ac:dyDescent="0.2">
      <c r="B9125" s="7">
        <v>1.6679533735548401E-5</v>
      </c>
      <c r="C9125" s="7">
        <v>0</v>
      </c>
    </row>
    <row r="9126" spans="2:3" x14ac:dyDescent="0.2">
      <c r="B9126" s="7">
        <v>2.3827905336497701E-6</v>
      </c>
      <c r="C9126" s="7">
        <v>0</v>
      </c>
    </row>
    <row r="9127" spans="2:3" x14ac:dyDescent="0.2">
      <c r="B9127" s="7">
        <v>1.4296743201898599E-4</v>
      </c>
      <c r="C9127" s="7">
        <v>8.6534739143306099E-5</v>
      </c>
    </row>
    <row r="9128" spans="2:3" x14ac:dyDescent="0.2">
      <c r="B9128" s="7">
        <v>2.3827905336497701E-6</v>
      </c>
      <c r="C9128" s="7">
        <v>0</v>
      </c>
    </row>
    <row r="9129" spans="2:3" x14ac:dyDescent="0.2">
      <c r="B9129" s="7">
        <v>5.0515159313375101E-4</v>
      </c>
      <c r="C9129" s="7">
        <v>1.6851501833170101E-4</v>
      </c>
    </row>
    <row r="9130" spans="2:3" x14ac:dyDescent="0.2">
      <c r="B9130" s="7">
        <v>3.5741858004746497E-5</v>
      </c>
      <c r="C9130" s="7">
        <v>0</v>
      </c>
    </row>
    <row r="9131" spans="2:3" x14ac:dyDescent="0.2">
      <c r="B9131" s="7">
        <v>0</v>
      </c>
      <c r="C9131" s="7">
        <v>2.7326759729465101E-5</v>
      </c>
    </row>
    <row r="9132" spans="2:3" x14ac:dyDescent="0.2">
      <c r="B9132" s="7">
        <v>0</v>
      </c>
      <c r="C9132" s="7">
        <v>5.6930749436385602E-5</v>
      </c>
    </row>
    <row r="9133" spans="2:3" x14ac:dyDescent="0.2">
      <c r="B9133" s="7">
        <v>1.6679533735548401E-5</v>
      </c>
      <c r="C9133" s="7">
        <v>0</v>
      </c>
    </row>
    <row r="9134" spans="2:3" x14ac:dyDescent="0.2">
      <c r="B9134" s="7">
        <v>3.8124648538396302E-5</v>
      </c>
      <c r="C9134" s="7">
        <v>0</v>
      </c>
    </row>
    <row r="9135" spans="2:3" x14ac:dyDescent="0.2">
      <c r="B9135" s="7">
        <v>2.3827905336497701E-6</v>
      </c>
      <c r="C9135" s="7">
        <v>0</v>
      </c>
    </row>
    <row r="9136" spans="2:3" x14ac:dyDescent="0.2">
      <c r="B9136" s="7">
        <v>7.3866506543142799E-5</v>
      </c>
      <c r="C9136" s="7">
        <v>0</v>
      </c>
    </row>
    <row r="9137" spans="2:3" x14ac:dyDescent="0.2">
      <c r="B9137" s="7">
        <v>3.3359067471096801E-5</v>
      </c>
      <c r="C9137" s="7">
        <v>0</v>
      </c>
    </row>
    <row r="9138" spans="2:3" x14ac:dyDescent="0.2">
      <c r="B9138" s="7">
        <v>1.42967432018986E-5</v>
      </c>
      <c r="C9138" s="7">
        <v>0</v>
      </c>
    </row>
    <row r="9139" spans="2:3" x14ac:dyDescent="0.2">
      <c r="B9139" s="7">
        <v>2.3827905336497701E-6</v>
      </c>
      <c r="C9139" s="7">
        <v>0</v>
      </c>
    </row>
    <row r="9140" spans="2:3" x14ac:dyDescent="0.2">
      <c r="B9140" s="7">
        <v>3.0976276937446997E-5</v>
      </c>
      <c r="C9140" s="7">
        <v>0</v>
      </c>
    </row>
    <row r="9141" spans="2:3" x14ac:dyDescent="0.2">
      <c r="B9141" s="7">
        <v>1.19139526682488E-5</v>
      </c>
      <c r="C9141" s="7">
        <v>0</v>
      </c>
    </row>
    <row r="9142" spans="2:3" x14ac:dyDescent="0.2">
      <c r="B9142" s="7">
        <v>0</v>
      </c>
      <c r="C9142" s="7">
        <v>6.8316899323662701E-5</v>
      </c>
    </row>
    <row r="9143" spans="2:3" x14ac:dyDescent="0.2">
      <c r="B9143" s="7">
        <v>2.3827905336497701E-6</v>
      </c>
      <c r="C9143" s="7">
        <v>0</v>
      </c>
    </row>
    <row r="9144" spans="2:3" x14ac:dyDescent="0.2">
      <c r="B9144" s="7">
        <v>2.8593486403797199E-5</v>
      </c>
      <c r="C9144" s="7">
        <v>0</v>
      </c>
    </row>
    <row r="9145" spans="2:3" x14ac:dyDescent="0.2">
      <c r="B9145" s="7">
        <v>0</v>
      </c>
      <c r="C9145" s="7">
        <v>2.9603989706920501E-5</v>
      </c>
    </row>
    <row r="9146" spans="2:3" x14ac:dyDescent="0.2">
      <c r="B9146" s="7">
        <v>2.93083235638921E-4</v>
      </c>
      <c r="C9146" s="7">
        <v>8.2663448181631897E-4</v>
      </c>
    </row>
    <row r="9147" spans="2:3" x14ac:dyDescent="0.2">
      <c r="B9147" s="7">
        <v>7.1483716009492995E-5</v>
      </c>
      <c r="C9147" s="7">
        <v>3.6435679639286797E-5</v>
      </c>
    </row>
    <row r="9148" spans="2:3" x14ac:dyDescent="0.2">
      <c r="B9148" s="7">
        <v>4.7655810672995403E-6</v>
      </c>
      <c r="C9148" s="7">
        <v>0</v>
      </c>
    </row>
    <row r="9149" spans="2:3" x14ac:dyDescent="0.2">
      <c r="B9149" s="7">
        <v>2.3827905336497701E-6</v>
      </c>
      <c r="C9149" s="7">
        <v>0</v>
      </c>
    </row>
    <row r="9150" spans="2:3" x14ac:dyDescent="0.2">
      <c r="B9150" s="7">
        <v>0</v>
      </c>
      <c r="C9150" s="7">
        <v>2.2772299774554202E-6</v>
      </c>
    </row>
    <row r="9151" spans="2:3" x14ac:dyDescent="0.2">
      <c r="B9151" s="7">
        <v>5.9569763341244203E-5</v>
      </c>
      <c r="C9151" s="7">
        <v>5.0099059504019302E-5</v>
      </c>
    </row>
    <row r="9152" spans="2:3" x14ac:dyDescent="0.2">
      <c r="B9152" s="7">
        <v>4.52730201393456E-5</v>
      </c>
      <c r="C9152" s="7">
        <v>0</v>
      </c>
    </row>
    <row r="9153" spans="2:3" x14ac:dyDescent="0.2">
      <c r="B9153" s="7">
        <v>3.0976276937446997E-5</v>
      </c>
      <c r="C9153" s="7">
        <v>0</v>
      </c>
    </row>
    <row r="9154" spans="2:3" x14ac:dyDescent="0.2">
      <c r="B9154" s="7">
        <v>9.5311621345990704E-6</v>
      </c>
      <c r="C9154" s="7">
        <v>0</v>
      </c>
    </row>
    <row r="9155" spans="2:3" x14ac:dyDescent="0.2">
      <c r="B9155" s="7">
        <v>3.86012066451262E-4</v>
      </c>
      <c r="C9155" s="7">
        <v>9.3366429075672399E-5</v>
      </c>
    </row>
    <row r="9156" spans="2:3" x14ac:dyDescent="0.2">
      <c r="B9156" s="7">
        <v>5.9569763341244203E-5</v>
      </c>
      <c r="C9156" s="7">
        <v>0</v>
      </c>
    </row>
    <row r="9157" spans="2:3" x14ac:dyDescent="0.2">
      <c r="B9157" s="7">
        <v>2.3827905336497701E-6</v>
      </c>
      <c r="C9157" s="7">
        <v>0</v>
      </c>
    </row>
    <row r="9158" spans="2:3" x14ac:dyDescent="0.2">
      <c r="B9158" s="7">
        <v>1.6679533735548401E-5</v>
      </c>
      <c r="C9158" s="7">
        <v>0</v>
      </c>
    </row>
    <row r="9159" spans="2:3" x14ac:dyDescent="0.2">
      <c r="B9159" s="7">
        <v>1.38201850951687E-4</v>
      </c>
      <c r="C9159" s="7">
        <v>1.2980210871495901E-4</v>
      </c>
    </row>
    <row r="9160" spans="2:3" x14ac:dyDescent="0.2">
      <c r="B9160" s="7">
        <v>1.09608364547889E-4</v>
      </c>
      <c r="C9160" s="7">
        <v>0</v>
      </c>
    </row>
    <row r="9161" spans="2:3" x14ac:dyDescent="0.2">
      <c r="B9161" s="7">
        <v>1.19139526682488E-4</v>
      </c>
      <c r="C9161" s="7">
        <v>1.5257440848951299E-4</v>
      </c>
    </row>
    <row r="9162" spans="2:3" x14ac:dyDescent="0.2">
      <c r="B9162" s="7">
        <v>3.0976276937446997E-5</v>
      </c>
      <c r="C9162" s="7">
        <v>1.6623778835424599E-4</v>
      </c>
    </row>
    <row r="9163" spans="2:3" x14ac:dyDescent="0.2">
      <c r="B9163" s="7">
        <v>0</v>
      </c>
      <c r="C9163" s="7">
        <v>5.4653519458930203E-5</v>
      </c>
    </row>
    <row r="9164" spans="2:3" x14ac:dyDescent="0.2">
      <c r="B9164" s="7">
        <v>3.8124648538396302E-5</v>
      </c>
      <c r="C9164" s="7">
        <v>0</v>
      </c>
    </row>
    <row r="9165" spans="2:3" x14ac:dyDescent="0.2">
      <c r="B9165" s="7">
        <v>2.6210695870147402E-5</v>
      </c>
      <c r="C9165" s="7">
        <v>0</v>
      </c>
    </row>
    <row r="9166" spans="2:3" x14ac:dyDescent="0.2">
      <c r="B9166" s="7">
        <v>0</v>
      </c>
      <c r="C9166" s="7">
        <v>1.36633798647325E-5</v>
      </c>
    </row>
    <row r="9167" spans="2:3" x14ac:dyDescent="0.2">
      <c r="B9167" s="7">
        <v>0</v>
      </c>
      <c r="C9167" s="7">
        <v>2.5049529752009699E-5</v>
      </c>
    </row>
    <row r="9168" spans="2:3" x14ac:dyDescent="0.2">
      <c r="B9168" s="7">
        <v>0</v>
      </c>
      <c r="C9168" s="7">
        <v>3.8712909616742197E-5</v>
      </c>
    </row>
    <row r="9169" spans="2:3" x14ac:dyDescent="0.2">
      <c r="B9169" s="7">
        <v>0</v>
      </c>
      <c r="C9169" s="7">
        <v>3.1881219684375897E-5</v>
      </c>
    </row>
    <row r="9170" spans="2:3" x14ac:dyDescent="0.2">
      <c r="B9170" s="7">
        <v>5.7186972807594399E-5</v>
      </c>
      <c r="C9170" s="7">
        <v>0</v>
      </c>
    </row>
    <row r="9171" spans="2:3" x14ac:dyDescent="0.2">
      <c r="B9171" s="7">
        <v>5.9569763341244203E-5</v>
      </c>
      <c r="C9171" s="7">
        <v>0</v>
      </c>
    </row>
    <row r="9172" spans="2:3" x14ac:dyDescent="0.2">
      <c r="B9172" s="7">
        <v>4.52730201393456E-5</v>
      </c>
      <c r="C9172" s="7">
        <v>0</v>
      </c>
    </row>
    <row r="9173" spans="2:3" x14ac:dyDescent="0.2">
      <c r="B9173" s="7">
        <v>3.3359067471096801E-5</v>
      </c>
      <c r="C9173" s="7">
        <v>0</v>
      </c>
    </row>
    <row r="9174" spans="2:3" x14ac:dyDescent="0.2">
      <c r="B9174" s="7">
        <v>2.1445114802847901E-5</v>
      </c>
      <c r="C9174" s="7">
        <v>0</v>
      </c>
    </row>
    <row r="9175" spans="2:3" x14ac:dyDescent="0.2">
      <c r="B9175" s="7">
        <v>3.3359067471096801E-5</v>
      </c>
      <c r="C9175" s="7">
        <v>0</v>
      </c>
    </row>
    <row r="9176" spans="2:3" x14ac:dyDescent="0.2">
      <c r="B9176" s="7">
        <v>0</v>
      </c>
      <c r="C9176" s="7">
        <v>3.1881219684375897E-5</v>
      </c>
    </row>
    <row r="9177" spans="2:3" x14ac:dyDescent="0.2">
      <c r="B9177" s="7">
        <v>0</v>
      </c>
      <c r="C9177" s="7">
        <v>2.5049529752009699E-5</v>
      </c>
    </row>
    <row r="9178" spans="2:3" x14ac:dyDescent="0.2">
      <c r="B9178" s="7">
        <v>0</v>
      </c>
      <c r="C9178" s="7">
        <v>2.2772299774554202E-6</v>
      </c>
    </row>
    <row r="9179" spans="2:3" x14ac:dyDescent="0.2">
      <c r="B9179" s="7">
        <v>0</v>
      </c>
      <c r="C9179" s="7">
        <v>1.8217839819643399E-5</v>
      </c>
    </row>
    <row r="9180" spans="2:3" x14ac:dyDescent="0.2">
      <c r="B9180" s="7">
        <v>0</v>
      </c>
      <c r="C9180" s="7">
        <v>9.1089199098216908E-6</v>
      </c>
    </row>
    <row r="9181" spans="2:3" x14ac:dyDescent="0.2">
      <c r="B9181" s="7">
        <v>0</v>
      </c>
      <c r="C9181" s="7">
        <v>8.4257509165850707E-5</v>
      </c>
    </row>
    <row r="9182" spans="2:3" x14ac:dyDescent="0.2">
      <c r="B9182" s="7">
        <v>8.1014878144092104E-5</v>
      </c>
      <c r="C9182" s="7">
        <v>0</v>
      </c>
    </row>
    <row r="9183" spans="2:3" x14ac:dyDescent="0.2">
      <c r="B9183" s="7">
        <v>2.3827905336497701E-6</v>
      </c>
      <c r="C9183" s="7">
        <v>0</v>
      </c>
    </row>
    <row r="9184" spans="2:3" x14ac:dyDescent="0.2">
      <c r="B9184" s="7">
        <v>3.3359067471096801E-5</v>
      </c>
      <c r="C9184" s="7">
        <v>2.3455468767790899E-4</v>
      </c>
    </row>
    <row r="9185" spans="2:3" x14ac:dyDescent="0.2">
      <c r="B9185" s="7">
        <v>2.3827905336497699E-5</v>
      </c>
      <c r="C9185" s="7">
        <v>0</v>
      </c>
    </row>
    <row r="9186" spans="2:3" x14ac:dyDescent="0.2">
      <c r="B9186" s="7">
        <v>6.6718134942193494E-5</v>
      </c>
      <c r="C9186" s="7">
        <v>0</v>
      </c>
    </row>
    <row r="9187" spans="2:3" x14ac:dyDescent="0.2">
      <c r="B9187" s="7">
        <v>0</v>
      </c>
      <c r="C9187" s="7">
        <v>5.0099059504019302E-5</v>
      </c>
    </row>
    <row r="9188" spans="2:3" x14ac:dyDescent="0.2">
      <c r="B9188" s="7">
        <v>0</v>
      </c>
      <c r="C9188" s="7">
        <v>3.1881219684375897E-5</v>
      </c>
    </row>
    <row r="9189" spans="2:3" x14ac:dyDescent="0.2">
      <c r="B9189" s="7">
        <v>0</v>
      </c>
      <c r="C9189" s="7">
        <v>2.2772299774554202E-6</v>
      </c>
    </row>
    <row r="9190" spans="2:3" x14ac:dyDescent="0.2">
      <c r="B9190" s="7">
        <v>0</v>
      </c>
      <c r="C9190" s="7">
        <v>4.3267369571653002E-5</v>
      </c>
    </row>
    <row r="9191" spans="2:3" x14ac:dyDescent="0.2">
      <c r="B9191" s="7">
        <v>0</v>
      </c>
      <c r="C9191" s="7">
        <v>2.2772299774554202E-6</v>
      </c>
    </row>
    <row r="9192" spans="2:3" x14ac:dyDescent="0.2">
      <c r="B9192" s="7">
        <v>1.35819060418037E-4</v>
      </c>
      <c r="C9192" s="7">
        <v>0</v>
      </c>
    </row>
    <row r="9193" spans="2:3" x14ac:dyDescent="0.2">
      <c r="B9193" s="7">
        <v>3.5741858004746497E-5</v>
      </c>
      <c r="C9193" s="7">
        <v>0</v>
      </c>
    </row>
    <row r="9194" spans="2:3" x14ac:dyDescent="0.2">
      <c r="B9194" s="7">
        <v>9.5311621345990704E-6</v>
      </c>
      <c r="C9194" s="7">
        <v>0</v>
      </c>
    </row>
    <row r="9195" spans="2:3" x14ac:dyDescent="0.2">
      <c r="B9195" s="7">
        <v>8.5780459211391605E-5</v>
      </c>
      <c r="C9195" s="7">
        <v>0</v>
      </c>
    </row>
    <row r="9196" spans="2:3" x14ac:dyDescent="0.2">
      <c r="B9196" s="7">
        <v>5.7186972807594399E-5</v>
      </c>
      <c r="C9196" s="7">
        <v>0</v>
      </c>
    </row>
    <row r="9197" spans="2:3" x14ac:dyDescent="0.2">
      <c r="B9197" s="7">
        <v>6.4335344408543703E-5</v>
      </c>
      <c r="C9197" s="7">
        <v>9.1089199098216898E-5</v>
      </c>
    </row>
    <row r="9198" spans="2:3" x14ac:dyDescent="0.2">
      <c r="B9198" s="7">
        <v>0</v>
      </c>
      <c r="C9198" s="7">
        <v>4.5544599549108503E-5</v>
      </c>
    </row>
    <row r="9199" spans="2:3" x14ac:dyDescent="0.2">
      <c r="B9199" s="7">
        <v>0</v>
      </c>
      <c r="C9199" s="7">
        <v>3.4158449661831398E-5</v>
      </c>
    </row>
    <row r="9200" spans="2:3" x14ac:dyDescent="0.2">
      <c r="B9200" s="7">
        <v>2.3827905336497701E-6</v>
      </c>
      <c r="C9200" s="7">
        <v>0</v>
      </c>
    </row>
    <row r="9201" spans="2:3" x14ac:dyDescent="0.2">
      <c r="B9201" s="7">
        <v>5.7186972807594399E-5</v>
      </c>
      <c r="C9201" s="7">
        <v>0</v>
      </c>
    </row>
    <row r="9202" spans="2:3" x14ac:dyDescent="0.2">
      <c r="B9202" s="7">
        <v>4.2890229605695802E-5</v>
      </c>
      <c r="C9202" s="7">
        <v>0</v>
      </c>
    </row>
    <row r="9203" spans="2:3" x14ac:dyDescent="0.2">
      <c r="B9203" s="7">
        <v>3.8124648538396302E-5</v>
      </c>
      <c r="C9203" s="7">
        <v>0</v>
      </c>
    </row>
    <row r="9204" spans="2:3" x14ac:dyDescent="0.2">
      <c r="B9204" s="7">
        <v>0</v>
      </c>
      <c r="C9204" s="7">
        <v>4.0990139594197603E-5</v>
      </c>
    </row>
    <row r="9205" spans="2:3" x14ac:dyDescent="0.2">
      <c r="B9205" s="7">
        <v>0</v>
      </c>
      <c r="C9205" s="7">
        <v>5.2376289481474702E-5</v>
      </c>
    </row>
    <row r="9206" spans="2:3" x14ac:dyDescent="0.2">
      <c r="B9206" s="7">
        <v>1.38201850951687E-4</v>
      </c>
      <c r="C9206" s="7">
        <v>3.4158449661831398E-5</v>
      </c>
    </row>
    <row r="9207" spans="2:3" x14ac:dyDescent="0.2">
      <c r="B9207" s="7">
        <v>8.5780459211391605E-5</v>
      </c>
      <c r="C9207" s="7">
        <v>0</v>
      </c>
    </row>
    <row r="9208" spans="2:3" x14ac:dyDescent="0.2">
      <c r="B9208" s="7">
        <v>2.3827905336497699E-5</v>
      </c>
      <c r="C9208" s="7">
        <v>0</v>
      </c>
    </row>
    <row r="9209" spans="2:3" x14ac:dyDescent="0.2">
      <c r="B9209" s="7">
        <v>9.5311621345990704E-6</v>
      </c>
      <c r="C9209" s="7">
        <v>0</v>
      </c>
    </row>
    <row r="9210" spans="2:3" x14ac:dyDescent="0.2">
      <c r="B9210" s="7">
        <v>0</v>
      </c>
      <c r="C9210" s="7">
        <v>1.8217839819643399E-5</v>
      </c>
    </row>
    <row r="9211" spans="2:3" x14ac:dyDescent="0.2">
      <c r="B9211" s="7">
        <v>8.3397668677741895E-5</v>
      </c>
      <c r="C9211" s="7">
        <v>0</v>
      </c>
    </row>
    <row r="9212" spans="2:3" x14ac:dyDescent="0.2">
      <c r="B9212" s="7">
        <v>4.7655810672995403E-6</v>
      </c>
      <c r="C9212" s="7">
        <v>0</v>
      </c>
    </row>
    <row r="9213" spans="2:3" x14ac:dyDescent="0.2">
      <c r="B9213" s="7">
        <v>7.1483716009492998E-6</v>
      </c>
      <c r="C9213" s="7">
        <v>0</v>
      </c>
    </row>
    <row r="9214" spans="2:3" x14ac:dyDescent="0.2">
      <c r="B9214" s="7">
        <v>2.3827905336497699E-5</v>
      </c>
      <c r="C9214" s="7">
        <v>0</v>
      </c>
    </row>
    <row r="9215" spans="2:3" x14ac:dyDescent="0.2">
      <c r="B9215" s="7">
        <v>7.3866506543142799E-5</v>
      </c>
      <c r="C9215" s="7">
        <v>0</v>
      </c>
    </row>
    <row r="9216" spans="2:3" x14ac:dyDescent="0.2">
      <c r="B9216" s="7">
        <v>2.8593486403797199E-5</v>
      </c>
      <c r="C9216" s="7">
        <v>0</v>
      </c>
    </row>
    <row r="9217" spans="2:3" x14ac:dyDescent="0.2">
      <c r="B9217" s="7">
        <v>8.8163249745041396E-5</v>
      </c>
      <c r="C9217" s="7">
        <v>2.18614077835721E-4</v>
      </c>
    </row>
    <row r="9218" spans="2:3" x14ac:dyDescent="0.2">
      <c r="B9218" s="7">
        <v>3.5741858004746497E-5</v>
      </c>
      <c r="C9218" s="7">
        <v>0</v>
      </c>
    </row>
    <row r="9219" spans="2:3" x14ac:dyDescent="0.2">
      <c r="B9219" s="7">
        <v>0</v>
      </c>
      <c r="C9219" s="7">
        <v>3.8712909616742197E-5</v>
      </c>
    </row>
    <row r="9220" spans="2:3" x14ac:dyDescent="0.2">
      <c r="B9220" s="7">
        <v>0</v>
      </c>
      <c r="C9220" s="7">
        <v>7.0594129301118093E-5</v>
      </c>
    </row>
    <row r="9221" spans="2:3" x14ac:dyDescent="0.2">
      <c r="B9221" s="7">
        <v>0</v>
      </c>
      <c r="C9221" s="7">
        <v>7.5148589256029001E-5</v>
      </c>
    </row>
    <row r="9222" spans="2:3" x14ac:dyDescent="0.2">
      <c r="B9222" s="7">
        <v>0</v>
      </c>
      <c r="C9222" s="7">
        <v>2.2772299774554202E-6</v>
      </c>
    </row>
    <row r="9223" spans="2:3" x14ac:dyDescent="0.2">
      <c r="B9223" s="7">
        <v>7.86320876104423E-5</v>
      </c>
      <c r="C9223" s="7">
        <v>6.8316899323662702E-6</v>
      </c>
    </row>
    <row r="9224" spans="2:3" x14ac:dyDescent="0.2">
      <c r="B9224" s="7">
        <v>0</v>
      </c>
      <c r="C9224" s="7">
        <v>2.2772299774554202E-6</v>
      </c>
    </row>
    <row r="9225" spans="2:3" x14ac:dyDescent="0.2">
      <c r="B9225" s="7">
        <v>0</v>
      </c>
      <c r="C9225" s="7">
        <v>5.4653519458930203E-5</v>
      </c>
    </row>
    <row r="9226" spans="2:3" x14ac:dyDescent="0.2">
      <c r="B9226" s="7">
        <v>0</v>
      </c>
      <c r="C9226" s="7">
        <v>2.2772299774554202E-6</v>
      </c>
    </row>
    <row r="9227" spans="2:3" x14ac:dyDescent="0.2">
      <c r="B9227" s="7">
        <v>0</v>
      </c>
      <c r="C9227" s="7">
        <v>1.41188258602236E-4</v>
      </c>
    </row>
    <row r="9228" spans="2:3" x14ac:dyDescent="0.2">
      <c r="B9228" s="7">
        <v>2.8593486403797199E-5</v>
      </c>
      <c r="C9228" s="7">
        <v>0</v>
      </c>
    </row>
    <row r="9229" spans="2:3" x14ac:dyDescent="0.2">
      <c r="B9229" s="7">
        <v>0</v>
      </c>
      <c r="C9229" s="7">
        <v>2.2772299774554202E-6</v>
      </c>
    </row>
    <row r="9230" spans="2:3" x14ac:dyDescent="0.2">
      <c r="B9230" s="7">
        <v>0</v>
      </c>
      <c r="C9230" s="7">
        <v>4.5544599549108503E-5</v>
      </c>
    </row>
    <row r="9231" spans="2:3" x14ac:dyDescent="0.2">
      <c r="B9231" s="7">
        <v>0</v>
      </c>
      <c r="C9231" s="7">
        <v>9.3366429075672399E-5</v>
      </c>
    </row>
    <row r="9232" spans="2:3" x14ac:dyDescent="0.2">
      <c r="B9232" s="7">
        <v>2.3827905336497699E-5</v>
      </c>
      <c r="C9232" s="7">
        <v>1.8217839819643399E-5</v>
      </c>
    </row>
    <row r="9233" spans="2:3" x14ac:dyDescent="0.2">
      <c r="B9233" s="7">
        <v>0</v>
      </c>
      <c r="C9233" s="7">
        <v>3.1881219684375897E-5</v>
      </c>
    </row>
    <row r="9234" spans="2:3" x14ac:dyDescent="0.2">
      <c r="B9234" s="7">
        <v>2.3827905336497701E-6</v>
      </c>
      <c r="C9234" s="7">
        <v>0</v>
      </c>
    </row>
    <row r="9235" spans="2:3" x14ac:dyDescent="0.2">
      <c r="B9235" s="7">
        <v>3.0976276937446997E-5</v>
      </c>
      <c r="C9235" s="7">
        <v>0</v>
      </c>
    </row>
    <row r="9236" spans="2:3" x14ac:dyDescent="0.2">
      <c r="B9236" s="7">
        <v>5.4804182273944703E-5</v>
      </c>
      <c r="C9236" s="7">
        <v>0</v>
      </c>
    </row>
    <row r="9237" spans="2:3" x14ac:dyDescent="0.2">
      <c r="B9237" s="7">
        <v>0</v>
      </c>
      <c r="C9237" s="7">
        <v>7.7425819233484393E-5</v>
      </c>
    </row>
    <row r="9238" spans="2:3" x14ac:dyDescent="0.2">
      <c r="B9238" s="7">
        <v>4.05074390720461E-5</v>
      </c>
      <c r="C9238" s="7">
        <v>0</v>
      </c>
    </row>
    <row r="9239" spans="2:3" x14ac:dyDescent="0.2">
      <c r="B9239" s="7">
        <v>1.19139526682488E-5</v>
      </c>
      <c r="C9239" s="7">
        <v>0</v>
      </c>
    </row>
    <row r="9240" spans="2:3" x14ac:dyDescent="0.2">
      <c r="B9240" s="7">
        <v>0</v>
      </c>
      <c r="C9240" s="7">
        <v>1.18415958827682E-4</v>
      </c>
    </row>
    <row r="9241" spans="2:3" x14ac:dyDescent="0.2">
      <c r="B9241" s="7">
        <v>9.5311621345990704E-6</v>
      </c>
      <c r="C9241" s="7">
        <v>0</v>
      </c>
    </row>
    <row r="9242" spans="2:3" x14ac:dyDescent="0.2">
      <c r="B9242" s="7">
        <v>4.2890229605695802E-5</v>
      </c>
      <c r="C9242" s="7">
        <v>9.7920889030583198E-5</v>
      </c>
    </row>
    <row r="9243" spans="2:3" x14ac:dyDescent="0.2">
      <c r="B9243" s="7">
        <v>0</v>
      </c>
      <c r="C9243" s="7">
        <v>3.6435679639286797E-5</v>
      </c>
    </row>
    <row r="9244" spans="2:3" x14ac:dyDescent="0.2">
      <c r="B9244" s="7">
        <v>2.3827905336497701E-6</v>
      </c>
      <c r="C9244" s="7">
        <v>4.5544599549108497E-6</v>
      </c>
    </row>
    <row r="9245" spans="2:3" x14ac:dyDescent="0.2">
      <c r="B9245" s="7">
        <v>2.3827905336497701E-6</v>
      </c>
      <c r="C9245" s="7">
        <v>0</v>
      </c>
    </row>
    <row r="9246" spans="2:3" x14ac:dyDescent="0.2">
      <c r="B9246" s="7">
        <v>4.7655810672995398E-5</v>
      </c>
      <c r="C9246" s="7">
        <v>0</v>
      </c>
    </row>
    <row r="9247" spans="2:3" x14ac:dyDescent="0.2">
      <c r="B9247" s="7">
        <v>2.3827905336497701E-6</v>
      </c>
      <c r="C9247" s="7">
        <v>0</v>
      </c>
    </row>
    <row r="9248" spans="2:3" x14ac:dyDescent="0.2">
      <c r="B9248" s="7">
        <v>3.5741858004746497E-5</v>
      </c>
      <c r="C9248" s="7">
        <v>0</v>
      </c>
    </row>
    <row r="9249" spans="2:3" x14ac:dyDescent="0.2">
      <c r="B9249" s="7">
        <v>2.6210695870147402E-5</v>
      </c>
      <c r="C9249" s="7">
        <v>0</v>
      </c>
    </row>
    <row r="9250" spans="2:3" x14ac:dyDescent="0.2">
      <c r="B9250" s="7">
        <v>2.3827905336497701E-6</v>
      </c>
      <c r="C9250" s="7">
        <v>0</v>
      </c>
    </row>
    <row r="9251" spans="2:3" x14ac:dyDescent="0.2">
      <c r="B9251" s="7">
        <v>4.7655810672995398E-5</v>
      </c>
      <c r="C9251" s="7">
        <v>0</v>
      </c>
    </row>
    <row r="9252" spans="2:3" x14ac:dyDescent="0.2">
      <c r="B9252" s="7">
        <v>2.3827905336497701E-6</v>
      </c>
      <c r="C9252" s="7">
        <v>0</v>
      </c>
    </row>
    <row r="9253" spans="2:3" x14ac:dyDescent="0.2">
      <c r="B9253" s="7">
        <v>2.3827905336497701E-6</v>
      </c>
      <c r="C9253" s="7">
        <v>0</v>
      </c>
    </row>
    <row r="9254" spans="2:3" x14ac:dyDescent="0.2">
      <c r="B9254" s="7">
        <v>2.3827905336497701E-6</v>
      </c>
      <c r="C9254" s="7">
        <v>0</v>
      </c>
    </row>
    <row r="9255" spans="2:3" x14ac:dyDescent="0.2">
      <c r="B9255" s="7">
        <v>2.3827905336497701E-6</v>
      </c>
      <c r="C9255" s="7">
        <v>0</v>
      </c>
    </row>
    <row r="9256" spans="2:3" x14ac:dyDescent="0.2">
      <c r="B9256" s="7">
        <v>2.6210695870147402E-5</v>
      </c>
      <c r="C9256" s="7">
        <v>0</v>
      </c>
    </row>
    <row r="9257" spans="2:3" x14ac:dyDescent="0.2">
      <c r="B9257" s="7">
        <v>5.9569763341244203E-5</v>
      </c>
      <c r="C9257" s="7">
        <v>0</v>
      </c>
    </row>
    <row r="9258" spans="2:3" x14ac:dyDescent="0.2">
      <c r="B9258" s="7">
        <v>0</v>
      </c>
      <c r="C9258" s="7">
        <v>5.2376289481474702E-5</v>
      </c>
    </row>
    <row r="9259" spans="2:3" x14ac:dyDescent="0.2">
      <c r="B9259" s="7">
        <v>0</v>
      </c>
      <c r="C9259" s="7">
        <v>2.2772299774554202E-6</v>
      </c>
    </row>
    <row r="9260" spans="2:3" x14ac:dyDescent="0.2">
      <c r="B9260" s="7">
        <v>0</v>
      </c>
      <c r="C9260" s="7">
        <v>9.1089199098216908E-6</v>
      </c>
    </row>
    <row r="9261" spans="2:3" x14ac:dyDescent="0.2">
      <c r="B9261" s="7">
        <v>2.3827905336497701E-6</v>
      </c>
      <c r="C9261" s="7">
        <v>0</v>
      </c>
    </row>
    <row r="9262" spans="2:3" x14ac:dyDescent="0.2">
      <c r="B9262" s="7">
        <v>2.3827905336497701E-6</v>
      </c>
      <c r="C9262" s="7">
        <v>0</v>
      </c>
    </row>
    <row r="9263" spans="2:3" x14ac:dyDescent="0.2">
      <c r="B9263" s="7">
        <v>2.3827905336497701E-6</v>
      </c>
      <c r="C9263" s="7">
        <v>0</v>
      </c>
    </row>
    <row r="9264" spans="2:3" x14ac:dyDescent="0.2">
      <c r="B9264" s="7">
        <v>0</v>
      </c>
      <c r="C9264" s="7">
        <v>2.2772299774554202E-6</v>
      </c>
    </row>
    <row r="9265" spans="2:3" x14ac:dyDescent="0.2">
      <c r="B9265" s="7">
        <v>4.52730201393456E-5</v>
      </c>
      <c r="C9265" s="7">
        <v>0</v>
      </c>
    </row>
    <row r="9266" spans="2:3" x14ac:dyDescent="0.2">
      <c r="B9266" s="7">
        <v>0</v>
      </c>
      <c r="C9266" s="7">
        <v>2.2772299774554202E-6</v>
      </c>
    </row>
    <row r="9267" spans="2:3" x14ac:dyDescent="0.2">
      <c r="B9267" s="7">
        <v>1.1890124762912299E-3</v>
      </c>
      <c r="C9267" s="7">
        <v>1.02475348985494E-3</v>
      </c>
    </row>
    <row r="9268" spans="2:3" x14ac:dyDescent="0.2">
      <c r="B9268" s="7">
        <v>0</v>
      </c>
      <c r="C9268" s="7">
        <v>3.1881219684375897E-5</v>
      </c>
    </row>
    <row r="9269" spans="2:3" x14ac:dyDescent="0.2">
      <c r="B9269" s="7">
        <v>5.00386012066451E-5</v>
      </c>
      <c r="C9269" s="7">
        <v>0</v>
      </c>
    </row>
    <row r="9270" spans="2:3" x14ac:dyDescent="0.2">
      <c r="B9270" s="7">
        <v>4.31285086590608E-4</v>
      </c>
      <c r="C9270" s="7">
        <v>7.5831758249265599E-4</v>
      </c>
    </row>
    <row r="9271" spans="2:3" x14ac:dyDescent="0.2">
      <c r="B9271" s="7">
        <v>0</v>
      </c>
      <c r="C9271" s="7">
        <v>4.7821829526563903E-5</v>
      </c>
    </row>
    <row r="9272" spans="2:3" x14ac:dyDescent="0.2">
      <c r="B9272" s="7">
        <v>1.3343626988438699E-4</v>
      </c>
      <c r="C9272" s="7">
        <v>0</v>
      </c>
    </row>
    <row r="9273" spans="2:3" x14ac:dyDescent="0.2">
      <c r="B9273" s="7">
        <v>0</v>
      </c>
      <c r="C9273" s="7">
        <v>5.9207979413841001E-5</v>
      </c>
    </row>
    <row r="9274" spans="2:3" x14ac:dyDescent="0.2">
      <c r="B9274" s="7">
        <v>0</v>
      </c>
      <c r="C9274" s="7">
        <v>3.8712909616742197E-5</v>
      </c>
    </row>
    <row r="9275" spans="2:3" x14ac:dyDescent="0.2">
      <c r="B9275" s="7">
        <v>0</v>
      </c>
      <c r="C9275" s="7">
        <v>2.2772299774554202E-6</v>
      </c>
    </row>
    <row r="9276" spans="2:3" x14ac:dyDescent="0.2">
      <c r="B9276" s="7">
        <v>0</v>
      </c>
      <c r="C9276" s="7">
        <v>6.8316899323662702E-6</v>
      </c>
    </row>
    <row r="9277" spans="2:3" x14ac:dyDescent="0.2">
      <c r="B9277" s="7">
        <v>0</v>
      </c>
      <c r="C9277" s="7">
        <v>7.0594129301118093E-5</v>
      </c>
    </row>
    <row r="9278" spans="2:3" x14ac:dyDescent="0.2">
      <c r="B9278" s="7">
        <v>4.7655810672995398E-5</v>
      </c>
      <c r="C9278" s="7">
        <v>2.0495069797098801E-5</v>
      </c>
    </row>
    <row r="9279" spans="2:3" x14ac:dyDescent="0.2">
      <c r="B9279" s="7">
        <v>1.8490454541122199E-3</v>
      </c>
      <c r="C9279" s="7">
        <v>1.02930794980985E-3</v>
      </c>
    </row>
    <row r="9280" spans="2:3" x14ac:dyDescent="0.2">
      <c r="B9280" s="7">
        <v>0</v>
      </c>
      <c r="C9280" s="7">
        <v>2.2772299774554202E-6</v>
      </c>
    </row>
    <row r="9281" spans="2:3" x14ac:dyDescent="0.2">
      <c r="B9281" s="7">
        <v>2.1445114802847901E-5</v>
      </c>
      <c r="C9281" s="7">
        <v>0</v>
      </c>
    </row>
    <row r="9282" spans="2:3" x14ac:dyDescent="0.2">
      <c r="B9282" s="7">
        <v>0</v>
      </c>
      <c r="C9282" s="7">
        <v>4.5544599549108503E-5</v>
      </c>
    </row>
    <row r="9283" spans="2:3" x14ac:dyDescent="0.2">
      <c r="B9283" s="7">
        <v>0</v>
      </c>
      <c r="C9283" s="7">
        <v>7.28713592785735E-5</v>
      </c>
    </row>
    <row r="9284" spans="2:3" x14ac:dyDescent="0.2">
      <c r="B9284" s="7">
        <v>2.3827905336497701E-6</v>
      </c>
      <c r="C9284" s="7">
        <v>0</v>
      </c>
    </row>
    <row r="9285" spans="2:3" x14ac:dyDescent="0.2">
      <c r="B9285" s="7">
        <v>3.5741858004746497E-5</v>
      </c>
      <c r="C9285" s="7">
        <v>0</v>
      </c>
    </row>
    <row r="9286" spans="2:3" x14ac:dyDescent="0.2">
      <c r="B9286" s="7">
        <v>4.2890229605695802E-5</v>
      </c>
      <c r="C9286" s="7">
        <v>0</v>
      </c>
    </row>
    <row r="9287" spans="2:3" x14ac:dyDescent="0.2">
      <c r="B9287" s="7">
        <v>0</v>
      </c>
      <c r="C9287" s="7">
        <v>6.8316899323662702E-6</v>
      </c>
    </row>
    <row r="9288" spans="2:3" x14ac:dyDescent="0.2">
      <c r="B9288" s="7">
        <v>0</v>
      </c>
      <c r="C9288" s="7">
        <v>2.2772299774554202E-6</v>
      </c>
    </row>
    <row r="9289" spans="2:3" x14ac:dyDescent="0.2">
      <c r="B9289" s="7">
        <v>0</v>
      </c>
      <c r="C9289" s="7">
        <v>1.16138728850227E-4</v>
      </c>
    </row>
    <row r="9290" spans="2:3" x14ac:dyDescent="0.2">
      <c r="B9290" s="7">
        <v>0</v>
      </c>
      <c r="C9290" s="7">
        <v>4.5544599549108497E-6</v>
      </c>
    </row>
    <row r="9291" spans="2:3" x14ac:dyDescent="0.2">
      <c r="B9291" s="7">
        <v>0</v>
      </c>
      <c r="C9291" s="7">
        <v>2.9603989706920501E-5</v>
      </c>
    </row>
    <row r="9292" spans="2:3" x14ac:dyDescent="0.2">
      <c r="B9292" s="7">
        <v>0</v>
      </c>
      <c r="C9292" s="7">
        <v>4.5544599549108503E-5</v>
      </c>
    </row>
    <row r="9293" spans="2:3" x14ac:dyDescent="0.2">
      <c r="B9293" s="7">
        <v>0</v>
      </c>
      <c r="C9293" s="7">
        <v>4.5544599549108497E-6</v>
      </c>
    </row>
    <row r="9294" spans="2:3" x14ac:dyDescent="0.2">
      <c r="B9294" s="7">
        <v>2.3827905336497701E-6</v>
      </c>
      <c r="C9294" s="7">
        <v>0</v>
      </c>
    </row>
    <row r="9295" spans="2:3" x14ac:dyDescent="0.2">
      <c r="B9295" s="7">
        <v>4.7655810672995403E-6</v>
      </c>
      <c r="C9295" s="7">
        <v>0</v>
      </c>
    </row>
    <row r="9296" spans="2:3" x14ac:dyDescent="0.2">
      <c r="B9296" s="7">
        <v>5.4804182273944703E-5</v>
      </c>
      <c r="C9296" s="7">
        <v>4.7821829526563903E-5</v>
      </c>
    </row>
    <row r="9297" spans="2:3" x14ac:dyDescent="0.2">
      <c r="B9297" s="7">
        <v>0</v>
      </c>
      <c r="C9297" s="7">
        <v>4.5544599549108497E-6</v>
      </c>
    </row>
    <row r="9298" spans="2:3" x14ac:dyDescent="0.2">
      <c r="B9298" s="7">
        <v>2.3827905336497701E-6</v>
      </c>
      <c r="C9298" s="7">
        <v>0</v>
      </c>
    </row>
    <row r="9299" spans="2:3" x14ac:dyDescent="0.2">
      <c r="B9299" s="7">
        <v>0</v>
      </c>
      <c r="C9299" s="7">
        <v>6.6495115341698397E-4</v>
      </c>
    </row>
    <row r="9300" spans="2:3" x14ac:dyDescent="0.2">
      <c r="B9300" s="7">
        <v>0</v>
      </c>
      <c r="C9300" s="7">
        <v>4.0990139594197603E-5</v>
      </c>
    </row>
    <row r="9301" spans="2:3" x14ac:dyDescent="0.2">
      <c r="B9301" s="7">
        <v>2.3827905336497699E-5</v>
      </c>
      <c r="C9301" s="7">
        <v>0</v>
      </c>
    </row>
    <row r="9302" spans="2:3" x14ac:dyDescent="0.2">
      <c r="B9302" s="7">
        <v>0</v>
      </c>
      <c r="C9302" s="7">
        <v>2.2772299774554202E-6</v>
      </c>
    </row>
    <row r="9303" spans="2:3" x14ac:dyDescent="0.2">
      <c r="B9303" s="7">
        <v>0</v>
      </c>
      <c r="C9303" s="7">
        <v>5.2376289481474702E-5</v>
      </c>
    </row>
    <row r="9304" spans="2:3" x14ac:dyDescent="0.2">
      <c r="B9304" s="7">
        <v>5.9569763341244203E-5</v>
      </c>
      <c r="C9304" s="7">
        <v>0</v>
      </c>
    </row>
    <row r="9305" spans="2:3" x14ac:dyDescent="0.2">
      <c r="B9305" s="7">
        <v>0</v>
      </c>
      <c r="C9305" s="7">
        <v>3.8712909616742197E-5</v>
      </c>
    </row>
    <row r="9306" spans="2:3" x14ac:dyDescent="0.2">
      <c r="B9306" s="7">
        <v>0</v>
      </c>
      <c r="C9306" s="7">
        <v>1.00198119008039E-4</v>
      </c>
    </row>
    <row r="9307" spans="2:3" x14ac:dyDescent="0.2">
      <c r="B9307" s="7">
        <v>0</v>
      </c>
      <c r="C9307" s="7">
        <v>1.04752578962949E-4</v>
      </c>
    </row>
    <row r="9308" spans="2:3" x14ac:dyDescent="0.2">
      <c r="B9308" s="7">
        <v>0</v>
      </c>
      <c r="C9308" s="7">
        <v>4.5544599549108497E-6</v>
      </c>
    </row>
    <row r="9309" spans="2:3" x14ac:dyDescent="0.2">
      <c r="B9309" s="7">
        <v>0</v>
      </c>
      <c r="C9309" s="7">
        <v>2.2772299774554202E-6</v>
      </c>
    </row>
    <row r="9310" spans="2:3" x14ac:dyDescent="0.2">
      <c r="B9310" s="7">
        <v>1.19139526682488E-5</v>
      </c>
      <c r="C9310" s="7">
        <v>0</v>
      </c>
    </row>
    <row r="9311" spans="2:3" x14ac:dyDescent="0.2">
      <c r="B9311" s="7">
        <v>0</v>
      </c>
      <c r="C9311" s="7">
        <v>5.6930749436385602E-5</v>
      </c>
    </row>
    <row r="9312" spans="2:3" x14ac:dyDescent="0.2">
      <c r="B9312" s="7">
        <v>0</v>
      </c>
      <c r="C9312" s="7">
        <v>2.2772299774554202E-6</v>
      </c>
    </row>
    <row r="9313" spans="2:3" x14ac:dyDescent="0.2">
      <c r="B9313" s="7">
        <v>0</v>
      </c>
      <c r="C9313" s="7">
        <v>4.5544599549108503E-5</v>
      </c>
    </row>
    <row r="9314" spans="2:3" x14ac:dyDescent="0.2">
      <c r="B9314" s="7">
        <v>4.52730201393456E-5</v>
      </c>
      <c r="C9314" s="7">
        <v>0</v>
      </c>
    </row>
    <row r="9315" spans="2:3" x14ac:dyDescent="0.2">
      <c r="B9315" s="7">
        <v>2.3827905336497701E-6</v>
      </c>
      <c r="C9315" s="7">
        <v>0</v>
      </c>
    </row>
    <row r="9316" spans="2:3" x14ac:dyDescent="0.2">
      <c r="B9316" s="7">
        <v>5.4804182273944703E-5</v>
      </c>
      <c r="C9316" s="7">
        <v>0</v>
      </c>
    </row>
    <row r="9317" spans="2:3" x14ac:dyDescent="0.2">
      <c r="B9317" s="7">
        <v>1.14373945615189E-4</v>
      </c>
      <c r="C9317" s="7">
        <v>5.4653519458930203E-5</v>
      </c>
    </row>
    <row r="9318" spans="2:3" x14ac:dyDescent="0.2">
      <c r="B9318" s="7">
        <v>0</v>
      </c>
      <c r="C9318" s="7">
        <v>9.3366429075672399E-5</v>
      </c>
    </row>
    <row r="9319" spans="2:3" x14ac:dyDescent="0.2">
      <c r="B9319" s="7">
        <v>8.5780459211391605E-4</v>
      </c>
      <c r="C9319" s="7">
        <v>6.1257486393550902E-4</v>
      </c>
    </row>
    <row r="9320" spans="2:3" x14ac:dyDescent="0.2">
      <c r="B9320" s="7">
        <v>2.3827905336497701E-6</v>
      </c>
      <c r="C9320" s="7">
        <v>0</v>
      </c>
    </row>
    <row r="9321" spans="2:3" x14ac:dyDescent="0.2">
      <c r="B9321" s="7">
        <v>2.3827905336497701E-6</v>
      </c>
      <c r="C9321" s="7">
        <v>0</v>
      </c>
    </row>
    <row r="9322" spans="2:3" x14ac:dyDescent="0.2">
      <c r="B9322" s="7">
        <v>2.3827905336497701E-6</v>
      </c>
      <c r="C9322" s="7">
        <v>0</v>
      </c>
    </row>
    <row r="9323" spans="2:3" x14ac:dyDescent="0.2">
      <c r="B9323" s="7">
        <v>4.7655810672995403E-6</v>
      </c>
      <c r="C9323" s="7">
        <v>0</v>
      </c>
    </row>
    <row r="9324" spans="2:3" x14ac:dyDescent="0.2">
      <c r="B9324" s="7">
        <v>3.5741858004746497E-5</v>
      </c>
      <c r="C9324" s="7">
        <v>0</v>
      </c>
    </row>
    <row r="9325" spans="2:3" x14ac:dyDescent="0.2">
      <c r="B9325" s="7">
        <v>2.3827905336497701E-6</v>
      </c>
      <c r="C9325" s="7">
        <v>0</v>
      </c>
    </row>
    <row r="9326" spans="2:3" x14ac:dyDescent="0.2">
      <c r="B9326" s="7">
        <v>0</v>
      </c>
      <c r="C9326" s="7">
        <v>1.0930703891786E-4</v>
      </c>
    </row>
    <row r="9327" spans="2:3" x14ac:dyDescent="0.2">
      <c r="B9327" s="7">
        <v>0</v>
      </c>
      <c r="C9327" s="7">
        <v>6.3762439368751793E-5</v>
      </c>
    </row>
    <row r="9328" spans="2:3" x14ac:dyDescent="0.2">
      <c r="B9328" s="7">
        <v>0</v>
      </c>
      <c r="C9328" s="7">
        <v>5.6930749436385602E-5</v>
      </c>
    </row>
    <row r="9329" spans="2:3" x14ac:dyDescent="0.2">
      <c r="B9329" s="7">
        <v>0</v>
      </c>
      <c r="C9329" s="7">
        <v>2.2772299774554202E-6</v>
      </c>
    </row>
    <row r="9330" spans="2:3" x14ac:dyDescent="0.2">
      <c r="B9330" s="7">
        <v>2.3827905336497701E-6</v>
      </c>
      <c r="C9330" s="7">
        <v>0</v>
      </c>
    </row>
    <row r="9331" spans="2:3" x14ac:dyDescent="0.2">
      <c r="B9331" s="7">
        <v>2.3827905336497699E-5</v>
      </c>
      <c r="C9331" s="7">
        <v>0</v>
      </c>
    </row>
    <row r="9332" spans="2:3" x14ac:dyDescent="0.2">
      <c r="B9332" s="7">
        <v>1.2390510774978799E-4</v>
      </c>
      <c r="C9332" s="7">
        <v>0</v>
      </c>
    </row>
    <row r="9333" spans="2:3" x14ac:dyDescent="0.2">
      <c r="B9333" s="7">
        <v>5.9569763341244203E-5</v>
      </c>
      <c r="C9333" s="7">
        <v>0</v>
      </c>
    </row>
    <row r="9334" spans="2:3" x14ac:dyDescent="0.2">
      <c r="B9334" s="7">
        <v>0</v>
      </c>
      <c r="C9334" s="7">
        <v>4.5544599549108503E-5</v>
      </c>
    </row>
    <row r="9335" spans="2:3" x14ac:dyDescent="0.2">
      <c r="B9335" s="7">
        <v>1.6679533735548401E-4</v>
      </c>
      <c r="C9335" s="7">
        <v>0</v>
      </c>
    </row>
    <row r="9336" spans="2:3" x14ac:dyDescent="0.2">
      <c r="B9336" s="7">
        <v>0</v>
      </c>
      <c r="C9336" s="7">
        <v>1.11584268895316E-4</v>
      </c>
    </row>
    <row r="9337" spans="2:3" x14ac:dyDescent="0.2">
      <c r="B9337" s="7">
        <v>2.4542742496592599E-4</v>
      </c>
      <c r="C9337" s="7">
        <v>2.2772299774554202E-6</v>
      </c>
    </row>
    <row r="9338" spans="2:3" x14ac:dyDescent="0.2">
      <c r="B9338" s="7">
        <v>2.3827905336497701E-6</v>
      </c>
      <c r="C9338" s="7">
        <v>0</v>
      </c>
    </row>
    <row r="9339" spans="2:3" x14ac:dyDescent="0.2">
      <c r="B9339" s="7">
        <v>3.3359067471096801E-5</v>
      </c>
      <c r="C9339" s="7">
        <v>0</v>
      </c>
    </row>
    <row r="9340" spans="2:3" x14ac:dyDescent="0.2">
      <c r="B9340" s="7">
        <v>2.8593486403797199E-5</v>
      </c>
      <c r="C9340" s="7">
        <v>0</v>
      </c>
    </row>
    <row r="9341" spans="2:3" x14ac:dyDescent="0.2">
      <c r="B9341" s="7">
        <v>0</v>
      </c>
      <c r="C9341" s="7">
        <v>4.5544599549108497E-6</v>
      </c>
    </row>
    <row r="9342" spans="2:3" x14ac:dyDescent="0.2">
      <c r="B9342" s="7">
        <v>3.5741858004746497E-5</v>
      </c>
      <c r="C9342" s="7">
        <v>0</v>
      </c>
    </row>
    <row r="9343" spans="2:3" x14ac:dyDescent="0.2">
      <c r="B9343" s="7">
        <v>2.3827905336497701E-6</v>
      </c>
      <c r="C9343" s="7">
        <v>0</v>
      </c>
    </row>
    <row r="9344" spans="2:3" x14ac:dyDescent="0.2">
      <c r="B9344" s="7">
        <v>7.6249297076792604E-5</v>
      </c>
      <c r="C9344" s="7">
        <v>8.6534739143306099E-5</v>
      </c>
    </row>
    <row r="9345" spans="2:3" x14ac:dyDescent="0.2">
      <c r="B9345" s="7">
        <v>5.4804182273944703E-5</v>
      </c>
      <c r="C9345" s="7">
        <v>5.9207979413841001E-5</v>
      </c>
    </row>
    <row r="9346" spans="2:3" x14ac:dyDescent="0.2">
      <c r="B9346" s="7">
        <v>1.9062324269198099E-4</v>
      </c>
      <c r="C9346" s="7">
        <v>0</v>
      </c>
    </row>
    <row r="9347" spans="2:3" x14ac:dyDescent="0.2">
      <c r="B9347" s="7">
        <v>1.63459430608374E-3</v>
      </c>
      <c r="C9347" s="7">
        <v>1.38227859631544E-3</v>
      </c>
    </row>
    <row r="9348" spans="2:3" x14ac:dyDescent="0.2">
      <c r="B9348" s="7">
        <v>2.8831765457162199E-3</v>
      </c>
      <c r="C9348" s="7">
        <v>2.1793090884248399E-3</v>
      </c>
    </row>
    <row r="9349" spans="2:3" x14ac:dyDescent="0.2">
      <c r="B9349" s="7">
        <v>1.5249859415358499E-4</v>
      </c>
      <c r="C9349" s="7">
        <v>0</v>
      </c>
    </row>
    <row r="9350" spans="2:3" x14ac:dyDescent="0.2">
      <c r="B9350" s="7">
        <v>2.3351347229767701E-4</v>
      </c>
      <c r="C9350" s="7">
        <v>6.1485209391296401E-5</v>
      </c>
    </row>
    <row r="9351" spans="2:3" x14ac:dyDescent="0.2">
      <c r="B9351" s="7">
        <v>4.7655810672995398E-5</v>
      </c>
      <c r="C9351" s="7">
        <v>5.6930749436385602E-5</v>
      </c>
    </row>
    <row r="9352" spans="2:3" x14ac:dyDescent="0.2">
      <c r="B9352" s="7">
        <v>0</v>
      </c>
      <c r="C9352" s="7">
        <v>2.2772299774554202E-6</v>
      </c>
    </row>
    <row r="9353" spans="2:3" x14ac:dyDescent="0.2">
      <c r="B9353" s="7">
        <v>0</v>
      </c>
      <c r="C9353" s="7">
        <v>2.2772299774554202E-6</v>
      </c>
    </row>
    <row r="9354" spans="2:3" x14ac:dyDescent="0.2">
      <c r="B9354" s="7">
        <v>1.5178375699349E-3</v>
      </c>
      <c r="C9354" s="7">
        <v>1.25930817753285E-3</v>
      </c>
    </row>
    <row r="9355" spans="2:3" x14ac:dyDescent="0.2">
      <c r="B9355" s="7">
        <v>4.2890229605695802E-5</v>
      </c>
      <c r="C9355" s="7">
        <v>0</v>
      </c>
    </row>
    <row r="9356" spans="2:3" x14ac:dyDescent="0.2">
      <c r="B9356" s="7">
        <v>0</v>
      </c>
      <c r="C9356" s="7">
        <v>3.8712909616742197E-5</v>
      </c>
    </row>
    <row r="9357" spans="2:3" x14ac:dyDescent="0.2">
      <c r="B9357" s="7">
        <v>1.45350222552636E-4</v>
      </c>
      <c r="C9357" s="7">
        <v>0</v>
      </c>
    </row>
    <row r="9358" spans="2:3" x14ac:dyDescent="0.2">
      <c r="B9358" s="7">
        <v>0</v>
      </c>
      <c r="C9358" s="7">
        <v>6.1485209391296401E-5</v>
      </c>
    </row>
    <row r="9359" spans="2:3" x14ac:dyDescent="0.2">
      <c r="B9359" s="7">
        <v>0</v>
      </c>
      <c r="C9359" s="7">
        <v>5.4653519458930203E-5</v>
      </c>
    </row>
    <row r="9360" spans="2:3" x14ac:dyDescent="0.2">
      <c r="B9360" s="7">
        <v>2.1445114802847901E-5</v>
      </c>
      <c r="C9360" s="7">
        <v>0</v>
      </c>
    </row>
    <row r="9361" spans="2:3" x14ac:dyDescent="0.2">
      <c r="B9361" s="7">
        <v>1.19139526682488E-4</v>
      </c>
      <c r="C9361" s="7">
        <v>0</v>
      </c>
    </row>
    <row r="9362" spans="2:3" x14ac:dyDescent="0.2">
      <c r="B9362" s="7">
        <v>2.3827905336497701E-6</v>
      </c>
      <c r="C9362" s="7">
        <v>0</v>
      </c>
    </row>
    <row r="9363" spans="2:3" x14ac:dyDescent="0.2">
      <c r="B9363" s="7">
        <v>2.1445114802847901E-5</v>
      </c>
      <c r="C9363" s="7">
        <v>0</v>
      </c>
    </row>
    <row r="9364" spans="2:3" x14ac:dyDescent="0.2">
      <c r="B9364" s="7">
        <v>0</v>
      </c>
      <c r="C9364" s="7">
        <v>1.9584177806116599E-4</v>
      </c>
    </row>
    <row r="9365" spans="2:3" x14ac:dyDescent="0.2">
      <c r="B9365" s="7">
        <v>2.12068357494829E-4</v>
      </c>
      <c r="C9365" s="7">
        <v>0</v>
      </c>
    </row>
    <row r="9366" spans="2:3" x14ac:dyDescent="0.2">
      <c r="B9366" s="7">
        <v>0</v>
      </c>
      <c r="C9366" s="7">
        <v>2.5049529752009699E-5</v>
      </c>
    </row>
    <row r="9367" spans="2:3" x14ac:dyDescent="0.2">
      <c r="B9367" s="7">
        <v>0</v>
      </c>
      <c r="C9367" s="7">
        <v>4.7821829526563903E-5</v>
      </c>
    </row>
    <row r="9368" spans="2:3" x14ac:dyDescent="0.2">
      <c r="B9368" s="7">
        <v>2.3827905336497701E-6</v>
      </c>
      <c r="C9368" s="7">
        <v>0</v>
      </c>
    </row>
    <row r="9369" spans="2:3" x14ac:dyDescent="0.2">
      <c r="B9369" s="7">
        <v>3.0976276937446997E-5</v>
      </c>
      <c r="C9369" s="7">
        <v>0</v>
      </c>
    </row>
    <row r="9370" spans="2:3" x14ac:dyDescent="0.2">
      <c r="B9370" s="7">
        <v>1.0722557401423999E-4</v>
      </c>
      <c r="C9370" s="7">
        <v>0</v>
      </c>
    </row>
    <row r="9371" spans="2:3" x14ac:dyDescent="0.2">
      <c r="B9371" s="7">
        <v>1.6679533735548401E-5</v>
      </c>
      <c r="C9371" s="7">
        <v>0</v>
      </c>
    </row>
    <row r="9372" spans="2:3" x14ac:dyDescent="0.2">
      <c r="B9372" s="7">
        <v>0</v>
      </c>
      <c r="C9372" s="7">
        <v>2.2772299774554202E-6</v>
      </c>
    </row>
    <row r="9373" spans="2:3" x14ac:dyDescent="0.2">
      <c r="B9373" s="7">
        <v>0</v>
      </c>
      <c r="C9373" s="7">
        <v>7.28713592785735E-5</v>
      </c>
    </row>
    <row r="9374" spans="2:3" x14ac:dyDescent="0.2">
      <c r="B9374" s="7">
        <v>0</v>
      </c>
      <c r="C9374" s="7">
        <v>1.20693188805137E-4</v>
      </c>
    </row>
    <row r="9375" spans="2:3" x14ac:dyDescent="0.2">
      <c r="B9375" s="7">
        <v>2.3827905336497701E-6</v>
      </c>
      <c r="C9375" s="7">
        <v>0</v>
      </c>
    </row>
    <row r="9376" spans="2:3" x14ac:dyDescent="0.2">
      <c r="B9376" s="7">
        <v>0</v>
      </c>
      <c r="C9376" s="7">
        <v>5.0099059504019302E-5</v>
      </c>
    </row>
    <row r="9377" spans="2:3" x14ac:dyDescent="0.2">
      <c r="B9377" s="7">
        <v>2.3827905336497699E-5</v>
      </c>
      <c r="C9377" s="7">
        <v>0</v>
      </c>
    </row>
    <row r="9378" spans="2:3" x14ac:dyDescent="0.2">
      <c r="B9378" s="7">
        <v>7.1483716009492998E-6</v>
      </c>
      <c r="C9378" s="7">
        <v>0</v>
      </c>
    </row>
    <row r="9379" spans="2:3" x14ac:dyDescent="0.2">
      <c r="B9379" s="7">
        <v>1.0722557401423999E-4</v>
      </c>
      <c r="C9379" s="7">
        <v>0</v>
      </c>
    </row>
    <row r="9380" spans="2:3" x14ac:dyDescent="0.2">
      <c r="B9380" s="7">
        <v>4.52730201393456E-5</v>
      </c>
      <c r="C9380" s="7">
        <v>7.5148589256029001E-5</v>
      </c>
    </row>
    <row r="9381" spans="2:3" x14ac:dyDescent="0.2">
      <c r="B9381" s="7">
        <v>2.3827905336497701E-6</v>
      </c>
      <c r="C9381" s="7">
        <v>0</v>
      </c>
    </row>
    <row r="9382" spans="2:3" x14ac:dyDescent="0.2">
      <c r="B9382" s="7">
        <v>2.6210695870147402E-5</v>
      </c>
      <c r="C9382" s="7">
        <v>0</v>
      </c>
    </row>
    <row r="9383" spans="2:3" x14ac:dyDescent="0.2">
      <c r="B9383" s="7">
        <v>0</v>
      </c>
      <c r="C9383" s="7">
        <v>1.6396055837679E-4</v>
      </c>
    </row>
    <row r="9384" spans="2:3" x14ac:dyDescent="0.2">
      <c r="B9384" s="7">
        <v>2.3827905336497701E-6</v>
      </c>
      <c r="C9384" s="7">
        <v>0</v>
      </c>
    </row>
    <row r="9385" spans="2:3" x14ac:dyDescent="0.2">
      <c r="B9385" s="7">
        <v>4.52730201393456E-5</v>
      </c>
      <c r="C9385" s="7">
        <v>0</v>
      </c>
    </row>
    <row r="9386" spans="2:3" x14ac:dyDescent="0.2">
      <c r="B9386" s="7">
        <v>3.0976276937446997E-5</v>
      </c>
      <c r="C9386" s="7">
        <v>0</v>
      </c>
    </row>
    <row r="9387" spans="2:3" x14ac:dyDescent="0.2">
      <c r="B9387" s="7">
        <v>2.3827905336497701E-6</v>
      </c>
      <c r="C9387" s="7">
        <v>0</v>
      </c>
    </row>
    <row r="9388" spans="2:3" x14ac:dyDescent="0.2">
      <c r="B9388" s="7">
        <v>2.3827905336497701E-6</v>
      </c>
      <c r="C9388" s="7">
        <v>0</v>
      </c>
    </row>
    <row r="9389" spans="2:3" x14ac:dyDescent="0.2">
      <c r="B9389" s="7">
        <v>3.0976276937446997E-5</v>
      </c>
      <c r="C9389" s="7">
        <v>0</v>
      </c>
    </row>
    <row r="9390" spans="2:3" x14ac:dyDescent="0.2">
      <c r="B9390" s="7">
        <v>2.3827905336497701E-6</v>
      </c>
      <c r="C9390" s="7">
        <v>0</v>
      </c>
    </row>
    <row r="9391" spans="2:3" x14ac:dyDescent="0.2">
      <c r="B9391" s="7">
        <v>5.2421391740294898E-5</v>
      </c>
      <c r="C9391" s="7">
        <v>0</v>
      </c>
    </row>
    <row r="9392" spans="2:3" x14ac:dyDescent="0.2">
      <c r="B9392" s="7">
        <v>1.42967432018986E-5</v>
      </c>
      <c r="C9392" s="7">
        <v>0</v>
      </c>
    </row>
    <row r="9393" spans="2:3" x14ac:dyDescent="0.2">
      <c r="B9393" s="7">
        <v>0</v>
      </c>
      <c r="C9393" s="7">
        <v>3.1881219684375897E-5</v>
      </c>
    </row>
    <row r="9394" spans="2:3" x14ac:dyDescent="0.2">
      <c r="B9394" s="7">
        <v>0</v>
      </c>
      <c r="C9394" s="7">
        <v>9.5643659053127805E-5</v>
      </c>
    </row>
    <row r="9395" spans="2:3" x14ac:dyDescent="0.2">
      <c r="B9395" s="7">
        <v>2.3827905336497701E-6</v>
      </c>
      <c r="C9395" s="7">
        <v>0</v>
      </c>
    </row>
    <row r="9396" spans="2:3" x14ac:dyDescent="0.2">
      <c r="B9396" s="7">
        <v>5.9569763341244203E-5</v>
      </c>
      <c r="C9396" s="7">
        <v>0</v>
      </c>
    </row>
    <row r="9397" spans="2:3" x14ac:dyDescent="0.2">
      <c r="B9397" s="7">
        <v>0</v>
      </c>
      <c r="C9397" s="7">
        <v>7.0594129301118093E-5</v>
      </c>
    </row>
    <row r="9398" spans="2:3" x14ac:dyDescent="0.2">
      <c r="B9398" s="7">
        <v>2.3827905336497701E-6</v>
      </c>
      <c r="C9398" s="7">
        <v>0</v>
      </c>
    </row>
    <row r="9399" spans="2:3" x14ac:dyDescent="0.2">
      <c r="B9399" s="7">
        <v>0</v>
      </c>
      <c r="C9399" s="7">
        <v>4.0990139594197603E-5</v>
      </c>
    </row>
    <row r="9400" spans="2:3" x14ac:dyDescent="0.2">
      <c r="B9400" s="7">
        <v>0</v>
      </c>
      <c r="C9400" s="7">
        <v>2.0495069797098801E-5</v>
      </c>
    </row>
    <row r="9401" spans="2:3" x14ac:dyDescent="0.2">
      <c r="B9401" s="7">
        <v>4.52730201393456E-5</v>
      </c>
      <c r="C9401" s="7">
        <v>0</v>
      </c>
    </row>
    <row r="9402" spans="2:3" x14ac:dyDescent="0.2">
      <c r="B9402" s="7">
        <v>0</v>
      </c>
      <c r="C9402" s="7">
        <v>4.0990139594197603E-5</v>
      </c>
    </row>
    <row r="9403" spans="2:3" x14ac:dyDescent="0.2">
      <c r="B9403" s="7">
        <v>0</v>
      </c>
      <c r="C9403" s="7">
        <v>2.2772299774554202E-6</v>
      </c>
    </row>
    <row r="9404" spans="2:3" x14ac:dyDescent="0.2">
      <c r="B9404" s="7">
        <v>0</v>
      </c>
      <c r="C9404" s="7">
        <v>7.28713592785735E-5</v>
      </c>
    </row>
    <row r="9405" spans="2:3" x14ac:dyDescent="0.2">
      <c r="B9405" s="7">
        <v>7.3866506543142799E-5</v>
      </c>
      <c r="C9405" s="7">
        <v>0</v>
      </c>
    </row>
    <row r="9406" spans="2:3" x14ac:dyDescent="0.2">
      <c r="B9406" s="7">
        <v>0</v>
      </c>
      <c r="C9406" s="7">
        <v>4.7821829526563903E-5</v>
      </c>
    </row>
    <row r="9407" spans="2:3" x14ac:dyDescent="0.2">
      <c r="B9407" s="7">
        <v>4.2890229605695802E-5</v>
      </c>
      <c r="C9407" s="7">
        <v>0</v>
      </c>
    </row>
    <row r="9408" spans="2:3" x14ac:dyDescent="0.2">
      <c r="B9408" s="7">
        <v>0</v>
      </c>
      <c r="C9408" s="7">
        <v>1.13861498872771E-5</v>
      </c>
    </row>
    <row r="9409" spans="2:3" x14ac:dyDescent="0.2">
      <c r="B9409" s="7">
        <v>0</v>
      </c>
      <c r="C9409" s="7">
        <v>2.2772299774554202E-6</v>
      </c>
    </row>
    <row r="9410" spans="2:3" x14ac:dyDescent="0.2">
      <c r="B9410" s="7">
        <v>0</v>
      </c>
      <c r="C9410" s="7">
        <v>5.6930749436385602E-5</v>
      </c>
    </row>
    <row r="9411" spans="2:3" x14ac:dyDescent="0.2">
      <c r="B9411" s="7">
        <v>0</v>
      </c>
      <c r="C9411" s="7">
        <v>2.2772299774554202E-6</v>
      </c>
    </row>
    <row r="9412" spans="2:3" x14ac:dyDescent="0.2">
      <c r="B9412" s="7">
        <v>0</v>
      </c>
      <c r="C9412" s="7">
        <v>5.0099059504019302E-5</v>
      </c>
    </row>
    <row r="9413" spans="2:3" x14ac:dyDescent="0.2">
      <c r="B9413" s="7">
        <v>7.1483716009492998E-6</v>
      </c>
      <c r="C9413" s="7">
        <v>0</v>
      </c>
    </row>
    <row r="9414" spans="2:3" x14ac:dyDescent="0.2">
      <c r="B9414" s="7">
        <v>0</v>
      </c>
      <c r="C9414" s="7">
        <v>9.1089199098216898E-5</v>
      </c>
    </row>
    <row r="9415" spans="2:3" x14ac:dyDescent="0.2">
      <c r="B9415" s="7">
        <v>0</v>
      </c>
      <c r="C9415" s="7">
        <v>1.890100881288E-4</v>
      </c>
    </row>
    <row r="9416" spans="2:3" x14ac:dyDescent="0.2">
      <c r="B9416" s="7">
        <v>0</v>
      </c>
      <c r="C9416" s="7">
        <v>1.6396055837679E-4</v>
      </c>
    </row>
    <row r="9417" spans="2:3" x14ac:dyDescent="0.2">
      <c r="B9417" s="7">
        <v>0</v>
      </c>
      <c r="C9417" s="7">
        <v>6.8316899323662702E-6</v>
      </c>
    </row>
    <row r="9418" spans="2:3" x14ac:dyDescent="0.2">
      <c r="B9418" s="7">
        <v>0</v>
      </c>
      <c r="C9418" s="7">
        <v>3.8712909616742197E-5</v>
      </c>
    </row>
    <row r="9419" spans="2:3" x14ac:dyDescent="0.2">
      <c r="B9419" s="7">
        <v>0</v>
      </c>
      <c r="C9419" s="7">
        <v>3.4158449661831398E-5</v>
      </c>
    </row>
    <row r="9420" spans="2:3" x14ac:dyDescent="0.2">
      <c r="B9420" s="7">
        <v>0</v>
      </c>
      <c r="C9420" s="7">
        <v>5.9207979413841001E-5</v>
      </c>
    </row>
    <row r="9421" spans="2:3" x14ac:dyDescent="0.2">
      <c r="B9421" s="7">
        <v>1.09608364547889E-4</v>
      </c>
      <c r="C9421" s="7">
        <v>0</v>
      </c>
    </row>
    <row r="9422" spans="2:3" x14ac:dyDescent="0.2">
      <c r="B9422" s="7">
        <v>0</v>
      </c>
      <c r="C9422" s="7">
        <v>4.7821829526563903E-5</v>
      </c>
    </row>
    <row r="9423" spans="2:3" x14ac:dyDescent="0.2">
      <c r="B9423" s="7">
        <v>0</v>
      </c>
      <c r="C9423" s="7">
        <v>5.9207979413841001E-5</v>
      </c>
    </row>
    <row r="9424" spans="2:3" x14ac:dyDescent="0.2">
      <c r="B9424" s="7">
        <v>4.7655810672995398E-5</v>
      </c>
      <c r="C9424" s="7">
        <v>0</v>
      </c>
    </row>
    <row r="9425" spans="2:3" x14ac:dyDescent="0.2">
      <c r="B9425" s="7">
        <v>0</v>
      </c>
      <c r="C9425" s="7">
        <v>3.6435679639286797E-5</v>
      </c>
    </row>
    <row r="9426" spans="2:3" x14ac:dyDescent="0.2">
      <c r="B9426" s="7">
        <v>0</v>
      </c>
      <c r="C9426" s="7">
        <v>2.2772299774554202E-6</v>
      </c>
    </row>
    <row r="9427" spans="2:3" x14ac:dyDescent="0.2">
      <c r="B9427" s="7">
        <v>0</v>
      </c>
      <c r="C9427" s="7">
        <v>4.3267369571653002E-5</v>
      </c>
    </row>
    <row r="9428" spans="2:3" x14ac:dyDescent="0.2">
      <c r="B9428" s="7">
        <v>1.14373945615189E-4</v>
      </c>
      <c r="C9428" s="7">
        <v>0</v>
      </c>
    </row>
    <row r="9429" spans="2:3" x14ac:dyDescent="0.2">
      <c r="B9429" s="7">
        <v>5.2421391740294898E-5</v>
      </c>
      <c r="C9429" s="7">
        <v>0</v>
      </c>
    </row>
    <row r="9430" spans="2:3" x14ac:dyDescent="0.2">
      <c r="B9430" s="7">
        <v>0</v>
      </c>
      <c r="C9430" s="7">
        <v>3.8712909616742197E-5</v>
      </c>
    </row>
    <row r="9431" spans="2:3" x14ac:dyDescent="0.2">
      <c r="B9431" s="7">
        <v>0</v>
      </c>
      <c r="C9431" s="7">
        <v>9.5643659053127805E-5</v>
      </c>
    </row>
    <row r="9432" spans="2:3" x14ac:dyDescent="0.2">
      <c r="B9432" s="7">
        <v>2.6210695870147402E-5</v>
      </c>
      <c r="C9432" s="7">
        <v>0</v>
      </c>
    </row>
    <row r="9433" spans="2:3" x14ac:dyDescent="0.2">
      <c r="B9433" s="7">
        <v>0</v>
      </c>
      <c r="C9433" s="7">
        <v>4.5544599549108503E-5</v>
      </c>
    </row>
    <row r="9434" spans="2:3" x14ac:dyDescent="0.2">
      <c r="B9434" s="7">
        <v>0</v>
      </c>
      <c r="C9434" s="7">
        <v>4.5544599549108503E-5</v>
      </c>
    </row>
    <row r="9435" spans="2:3" x14ac:dyDescent="0.2">
      <c r="B9435" s="7">
        <v>0</v>
      </c>
      <c r="C9435" s="7">
        <v>1.18415958827682E-4</v>
      </c>
    </row>
    <row r="9436" spans="2:3" x14ac:dyDescent="0.2">
      <c r="B9436" s="7">
        <v>1.0007720241329E-4</v>
      </c>
      <c r="C9436" s="7">
        <v>0</v>
      </c>
    </row>
    <row r="9437" spans="2:3" x14ac:dyDescent="0.2">
      <c r="B9437" s="7">
        <v>4.7655810672995403E-6</v>
      </c>
      <c r="C9437" s="7">
        <v>0</v>
      </c>
    </row>
    <row r="9438" spans="2:3" x14ac:dyDescent="0.2">
      <c r="B9438" s="7">
        <v>4.7655810672995403E-6</v>
      </c>
      <c r="C9438" s="7">
        <v>0</v>
      </c>
    </row>
    <row r="9439" spans="2:3" x14ac:dyDescent="0.2">
      <c r="B9439" s="7">
        <v>3.5741858004746497E-5</v>
      </c>
      <c r="C9439" s="7">
        <v>0</v>
      </c>
    </row>
    <row r="9440" spans="2:3" x14ac:dyDescent="0.2">
      <c r="B9440" s="7">
        <v>3.8124648538396302E-5</v>
      </c>
      <c r="C9440" s="7">
        <v>0</v>
      </c>
    </row>
    <row r="9441" spans="2:3" x14ac:dyDescent="0.2">
      <c r="B9441" s="7">
        <v>2.3827905336497701E-6</v>
      </c>
      <c r="C9441" s="7">
        <v>0</v>
      </c>
    </row>
    <row r="9442" spans="2:3" x14ac:dyDescent="0.2">
      <c r="B9442" s="7">
        <v>5.7186972807594399E-5</v>
      </c>
      <c r="C9442" s="7">
        <v>0</v>
      </c>
    </row>
    <row r="9443" spans="2:3" x14ac:dyDescent="0.2">
      <c r="B9443" s="7">
        <v>8.5780459211391605E-5</v>
      </c>
      <c r="C9443" s="7">
        <v>0</v>
      </c>
    </row>
    <row r="9444" spans="2:3" x14ac:dyDescent="0.2">
      <c r="B9444" s="7">
        <v>0</v>
      </c>
      <c r="C9444" s="7">
        <v>3.8712909616742197E-5</v>
      </c>
    </row>
    <row r="9445" spans="2:3" x14ac:dyDescent="0.2">
      <c r="B9445" s="7">
        <v>0</v>
      </c>
      <c r="C9445" s="7">
        <v>2.2772299774554202E-6</v>
      </c>
    </row>
    <row r="9446" spans="2:3" x14ac:dyDescent="0.2">
      <c r="B9446" s="7">
        <v>0</v>
      </c>
      <c r="C9446" s="7">
        <v>2.7326759729465101E-5</v>
      </c>
    </row>
    <row r="9447" spans="2:3" x14ac:dyDescent="0.2">
      <c r="B9447" s="7">
        <v>0</v>
      </c>
      <c r="C9447" s="7">
        <v>4.3267369571653002E-5</v>
      </c>
    </row>
    <row r="9448" spans="2:3" x14ac:dyDescent="0.2">
      <c r="B9448" s="7">
        <v>0</v>
      </c>
      <c r="C9448" s="7">
        <v>2.2772299774554202E-6</v>
      </c>
    </row>
    <row r="9449" spans="2:3" x14ac:dyDescent="0.2">
      <c r="B9449" s="7">
        <v>4.2890229605695802E-5</v>
      </c>
      <c r="C9449" s="7">
        <v>0</v>
      </c>
    </row>
    <row r="9450" spans="2:3" x14ac:dyDescent="0.2">
      <c r="B9450" s="7">
        <v>2.3827905336497701E-6</v>
      </c>
      <c r="C9450" s="7">
        <v>0</v>
      </c>
    </row>
    <row r="9451" spans="2:3" x14ac:dyDescent="0.2">
      <c r="B9451" s="7">
        <v>3.8124648538396302E-5</v>
      </c>
      <c r="C9451" s="7">
        <v>0</v>
      </c>
    </row>
    <row r="9452" spans="2:3" x14ac:dyDescent="0.2">
      <c r="B9452" s="7">
        <v>4.7655810672995403E-6</v>
      </c>
      <c r="C9452" s="7">
        <v>0</v>
      </c>
    </row>
    <row r="9453" spans="2:3" x14ac:dyDescent="0.2">
      <c r="B9453" s="7">
        <v>2.3827905336497701E-6</v>
      </c>
      <c r="C9453" s="7">
        <v>0</v>
      </c>
    </row>
    <row r="9454" spans="2:3" x14ac:dyDescent="0.2">
      <c r="B9454" s="7">
        <v>1.6870156978240399E-3</v>
      </c>
      <c r="C9454" s="7">
        <v>1.23425864778084E-3</v>
      </c>
    </row>
    <row r="9455" spans="2:3" x14ac:dyDescent="0.2">
      <c r="B9455" s="7">
        <v>3.0976276937446997E-5</v>
      </c>
      <c r="C9455" s="7">
        <v>0</v>
      </c>
    </row>
    <row r="9456" spans="2:3" x14ac:dyDescent="0.2">
      <c r="B9456" s="7">
        <v>0</v>
      </c>
      <c r="C9456" s="7">
        <v>1.2752487873750399E-4</v>
      </c>
    </row>
    <row r="9457" spans="2:3" x14ac:dyDescent="0.2">
      <c r="B9457" s="7">
        <v>2.74020911369723E-4</v>
      </c>
      <c r="C9457" s="7">
        <v>1.20693188805137E-4</v>
      </c>
    </row>
    <row r="9458" spans="2:3" x14ac:dyDescent="0.2">
      <c r="B9458" s="7">
        <v>0</v>
      </c>
      <c r="C9458" s="7">
        <v>4.3267369571653002E-5</v>
      </c>
    </row>
    <row r="9459" spans="2:3" x14ac:dyDescent="0.2">
      <c r="B9459" s="7">
        <v>0</v>
      </c>
      <c r="C9459" s="7">
        <v>7.28713592785735E-5</v>
      </c>
    </row>
    <row r="9460" spans="2:3" x14ac:dyDescent="0.2">
      <c r="B9460" s="7">
        <v>2.3827905336497701E-6</v>
      </c>
      <c r="C9460" s="7">
        <v>0</v>
      </c>
    </row>
    <row r="9461" spans="2:3" x14ac:dyDescent="0.2">
      <c r="B9461" s="7">
        <v>0</v>
      </c>
      <c r="C9461" s="7">
        <v>4.5544599549108497E-6</v>
      </c>
    </row>
    <row r="9462" spans="2:3" x14ac:dyDescent="0.2">
      <c r="B9462" s="7">
        <v>4.7655810672995403E-6</v>
      </c>
      <c r="C9462" s="7">
        <v>0</v>
      </c>
    </row>
    <row r="9463" spans="2:3" x14ac:dyDescent="0.2">
      <c r="B9463" s="7">
        <v>3.5741858004746497E-5</v>
      </c>
      <c r="C9463" s="7">
        <v>0</v>
      </c>
    </row>
    <row r="9464" spans="2:3" x14ac:dyDescent="0.2">
      <c r="B9464" s="7">
        <v>0</v>
      </c>
      <c r="C9464" s="7">
        <v>2.2772299774554202E-6</v>
      </c>
    </row>
    <row r="9465" spans="2:3" x14ac:dyDescent="0.2">
      <c r="B9465" s="7">
        <v>0</v>
      </c>
      <c r="C9465" s="7">
        <v>1.5257440848951299E-4</v>
      </c>
    </row>
    <row r="9466" spans="2:3" x14ac:dyDescent="0.2">
      <c r="B9466" s="7">
        <v>0</v>
      </c>
      <c r="C9466" s="7">
        <v>4.5544599549108497E-6</v>
      </c>
    </row>
    <row r="9467" spans="2:3" x14ac:dyDescent="0.2">
      <c r="B9467" s="7">
        <v>3.8124648538396302E-5</v>
      </c>
      <c r="C9467" s="7">
        <v>0</v>
      </c>
    </row>
    <row r="9468" spans="2:3" x14ac:dyDescent="0.2">
      <c r="B9468" s="7">
        <v>2.3827905336497701E-6</v>
      </c>
      <c r="C9468" s="7">
        <v>0</v>
      </c>
    </row>
    <row r="9469" spans="2:3" x14ac:dyDescent="0.2">
      <c r="B9469" s="7">
        <v>0</v>
      </c>
      <c r="C9469" s="7">
        <v>2.2772299774554202E-6</v>
      </c>
    </row>
    <row r="9470" spans="2:3" x14ac:dyDescent="0.2">
      <c r="B9470" s="7">
        <v>5.2421391740294898E-5</v>
      </c>
      <c r="C9470" s="7">
        <v>0</v>
      </c>
    </row>
    <row r="9471" spans="2:3" x14ac:dyDescent="0.2">
      <c r="B9471" s="7">
        <v>5.9569763341244203E-5</v>
      </c>
      <c r="C9471" s="7">
        <v>0</v>
      </c>
    </row>
    <row r="9472" spans="2:3" x14ac:dyDescent="0.2">
      <c r="B9472" s="7">
        <v>4.7655810672995403E-6</v>
      </c>
      <c r="C9472" s="7">
        <v>0</v>
      </c>
    </row>
    <row r="9473" spans="2:3" x14ac:dyDescent="0.2">
      <c r="B9473" s="7">
        <v>0</v>
      </c>
      <c r="C9473" s="7">
        <v>3.6435679639286797E-5</v>
      </c>
    </row>
    <row r="9474" spans="2:3" x14ac:dyDescent="0.2">
      <c r="B9474" s="7">
        <v>0</v>
      </c>
      <c r="C9474" s="7">
        <v>2.2772299774554202E-6</v>
      </c>
    </row>
    <row r="9475" spans="2:3" x14ac:dyDescent="0.2">
      <c r="B9475" s="7">
        <v>0</v>
      </c>
      <c r="C9475" s="7">
        <v>3.8712909616742197E-5</v>
      </c>
    </row>
    <row r="9476" spans="2:3" x14ac:dyDescent="0.2">
      <c r="B9476" s="7">
        <v>4.7655810672995403E-6</v>
      </c>
      <c r="C9476" s="7">
        <v>0</v>
      </c>
    </row>
    <row r="9477" spans="2:3" x14ac:dyDescent="0.2">
      <c r="B9477" s="7">
        <v>1.6679533735548401E-4</v>
      </c>
      <c r="C9477" s="7">
        <v>0</v>
      </c>
    </row>
    <row r="9478" spans="2:3" x14ac:dyDescent="0.2">
      <c r="B9478" s="7">
        <v>9.5311621345990704E-6</v>
      </c>
      <c r="C9478" s="7">
        <v>0</v>
      </c>
    </row>
    <row r="9479" spans="2:3" x14ac:dyDescent="0.2">
      <c r="B9479" s="7">
        <v>2.3827905336497699E-5</v>
      </c>
      <c r="C9479" s="7">
        <v>0</v>
      </c>
    </row>
    <row r="9480" spans="2:3" x14ac:dyDescent="0.2">
      <c r="B9480" s="7">
        <v>4.05074390720461E-5</v>
      </c>
      <c r="C9480" s="7">
        <v>4.0990139594197603E-5</v>
      </c>
    </row>
    <row r="9481" spans="2:3" x14ac:dyDescent="0.2">
      <c r="B9481" s="7">
        <v>2.3827905336497701E-6</v>
      </c>
      <c r="C9481" s="7">
        <v>0</v>
      </c>
    </row>
    <row r="9482" spans="2:3" x14ac:dyDescent="0.2">
      <c r="B9482" s="7">
        <v>5.4804182273944703E-5</v>
      </c>
      <c r="C9482" s="7">
        <v>0</v>
      </c>
    </row>
    <row r="9483" spans="2:3" x14ac:dyDescent="0.2">
      <c r="B9483" s="7">
        <v>0</v>
      </c>
      <c r="C9483" s="7">
        <v>5.4653519458930203E-5</v>
      </c>
    </row>
    <row r="9484" spans="2:3" x14ac:dyDescent="0.2">
      <c r="B9484" s="7">
        <v>5.2421391740294898E-5</v>
      </c>
      <c r="C9484" s="7">
        <v>9.7920889030583198E-5</v>
      </c>
    </row>
    <row r="9485" spans="2:3" x14ac:dyDescent="0.2">
      <c r="B9485" s="7">
        <v>0</v>
      </c>
      <c r="C9485" s="7">
        <v>4.0990139594197603E-5</v>
      </c>
    </row>
    <row r="9486" spans="2:3" x14ac:dyDescent="0.2">
      <c r="B9486" s="7">
        <v>3.3359067471096801E-5</v>
      </c>
      <c r="C9486" s="7">
        <v>4.5544599549108503E-5</v>
      </c>
    </row>
    <row r="9487" spans="2:3" x14ac:dyDescent="0.2">
      <c r="B9487" s="7">
        <v>7.6249297076792604E-5</v>
      </c>
      <c r="C9487" s="7">
        <v>0</v>
      </c>
    </row>
    <row r="9488" spans="2:3" x14ac:dyDescent="0.2">
      <c r="B9488" s="7">
        <v>0</v>
      </c>
      <c r="C9488" s="7">
        <v>2.2772299774554202E-6</v>
      </c>
    </row>
    <row r="9489" spans="2:3" x14ac:dyDescent="0.2">
      <c r="B9489" s="7">
        <v>3.0976276937447E-4</v>
      </c>
      <c r="C9489" s="7">
        <v>3.05148816979027E-4</v>
      </c>
    </row>
    <row r="9490" spans="2:3" x14ac:dyDescent="0.2">
      <c r="B9490" s="7">
        <v>0</v>
      </c>
      <c r="C9490" s="7">
        <v>4.7821829526563903E-5</v>
      </c>
    </row>
    <row r="9491" spans="2:3" x14ac:dyDescent="0.2">
      <c r="B9491" s="7">
        <v>0</v>
      </c>
      <c r="C9491" s="7">
        <v>2.2772299774554202E-6</v>
      </c>
    </row>
    <row r="9492" spans="2:3" x14ac:dyDescent="0.2">
      <c r="B9492" s="7">
        <v>1.3105347935073701E-4</v>
      </c>
      <c r="C9492" s="7">
        <v>0</v>
      </c>
    </row>
    <row r="9493" spans="2:3" x14ac:dyDescent="0.2">
      <c r="B9493" s="7">
        <v>0</v>
      </c>
      <c r="C9493" s="7">
        <v>2.2772299774554202E-6</v>
      </c>
    </row>
    <row r="9494" spans="2:3" x14ac:dyDescent="0.2">
      <c r="B9494" s="7">
        <v>4.05074390720461E-5</v>
      </c>
      <c r="C9494" s="7">
        <v>0</v>
      </c>
    </row>
    <row r="9495" spans="2:3" x14ac:dyDescent="0.2">
      <c r="B9495" s="7">
        <v>0</v>
      </c>
      <c r="C9495" s="7">
        <v>3.4158449661831398E-5</v>
      </c>
    </row>
    <row r="9496" spans="2:3" x14ac:dyDescent="0.2">
      <c r="B9496" s="7">
        <v>0</v>
      </c>
      <c r="C9496" s="7">
        <v>4.7821829526563903E-5</v>
      </c>
    </row>
    <row r="9497" spans="2:3" x14ac:dyDescent="0.2">
      <c r="B9497" s="7">
        <v>0</v>
      </c>
      <c r="C9497" s="7">
        <v>1.20693188805137E-4</v>
      </c>
    </row>
    <row r="9498" spans="2:3" x14ac:dyDescent="0.2">
      <c r="B9498" s="7">
        <v>2.3827905336497701E-6</v>
      </c>
      <c r="C9498" s="7">
        <v>0</v>
      </c>
    </row>
    <row r="9499" spans="2:3" x14ac:dyDescent="0.2">
      <c r="B9499" s="7">
        <v>0</v>
      </c>
      <c r="C9499" s="7">
        <v>2.2772299774554202E-6</v>
      </c>
    </row>
    <row r="9500" spans="2:3" x14ac:dyDescent="0.2">
      <c r="B9500" s="7">
        <v>3.0976276937446997E-5</v>
      </c>
      <c r="C9500" s="7">
        <v>0</v>
      </c>
    </row>
    <row r="9501" spans="2:3" x14ac:dyDescent="0.2">
      <c r="B9501" s="7">
        <v>2.3827905336497701E-6</v>
      </c>
      <c r="C9501" s="7">
        <v>0</v>
      </c>
    </row>
    <row r="9502" spans="2:3" x14ac:dyDescent="0.2">
      <c r="B9502" s="7">
        <v>2.3827905336497701E-6</v>
      </c>
      <c r="C9502" s="7">
        <v>0</v>
      </c>
    </row>
    <row r="9503" spans="2:3" x14ac:dyDescent="0.2">
      <c r="B9503" s="7">
        <v>4.05074390720461E-5</v>
      </c>
      <c r="C9503" s="7">
        <v>0</v>
      </c>
    </row>
    <row r="9504" spans="2:3" x14ac:dyDescent="0.2">
      <c r="B9504" s="7">
        <v>3.5741858004746497E-5</v>
      </c>
      <c r="C9504" s="7">
        <v>0</v>
      </c>
    </row>
    <row r="9505" spans="2:3" x14ac:dyDescent="0.2">
      <c r="B9505" s="7">
        <v>3.3359067471096801E-5</v>
      </c>
      <c r="C9505" s="7">
        <v>0</v>
      </c>
    </row>
    <row r="9506" spans="2:3" x14ac:dyDescent="0.2">
      <c r="B9506" s="7">
        <v>2.3827905336497701E-6</v>
      </c>
      <c r="C9506" s="7">
        <v>0</v>
      </c>
    </row>
    <row r="9507" spans="2:3" x14ac:dyDescent="0.2">
      <c r="B9507" s="7">
        <v>2.3827905336497701E-6</v>
      </c>
      <c r="C9507" s="7">
        <v>0</v>
      </c>
    </row>
    <row r="9508" spans="2:3" x14ac:dyDescent="0.2">
      <c r="B9508" s="7">
        <v>3.0976276937446997E-5</v>
      </c>
      <c r="C9508" s="7">
        <v>0</v>
      </c>
    </row>
    <row r="9509" spans="2:3" x14ac:dyDescent="0.2">
      <c r="B9509" s="7">
        <v>7.1483716009492998E-6</v>
      </c>
      <c r="C9509" s="7">
        <v>0</v>
      </c>
    </row>
    <row r="9510" spans="2:3" x14ac:dyDescent="0.2">
      <c r="B9510" s="7">
        <v>4.7655810672995398E-5</v>
      </c>
      <c r="C9510" s="7">
        <v>0</v>
      </c>
    </row>
    <row r="9511" spans="2:3" x14ac:dyDescent="0.2">
      <c r="B9511" s="7">
        <v>0</v>
      </c>
      <c r="C9511" s="7">
        <v>5.2376289481474702E-5</v>
      </c>
    </row>
    <row r="9512" spans="2:3" x14ac:dyDescent="0.2">
      <c r="B9512" s="7">
        <v>0</v>
      </c>
      <c r="C9512" s="7">
        <v>2.2772299774554202E-6</v>
      </c>
    </row>
    <row r="9513" spans="2:3" x14ac:dyDescent="0.2">
      <c r="B9513" s="7">
        <v>0</v>
      </c>
      <c r="C9513" s="7">
        <v>2.2772299774554202E-6</v>
      </c>
    </row>
    <row r="9514" spans="2:3" x14ac:dyDescent="0.2">
      <c r="B9514" s="7">
        <v>2.3827905336497699E-5</v>
      </c>
      <c r="C9514" s="7">
        <v>0</v>
      </c>
    </row>
    <row r="9515" spans="2:3" x14ac:dyDescent="0.2">
      <c r="B9515" s="7">
        <v>0</v>
      </c>
      <c r="C9515" s="7">
        <v>3.4158449661831398E-5</v>
      </c>
    </row>
    <row r="9516" spans="2:3" x14ac:dyDescent="0.2">
      <c r="B9516" s="7">
        <v>0</v>
      </c>
      <c r="C9516" s="7">
        <v>4.0990139594197603E-5</v>
      </c>
    </row>
    <row r="9517" spans="2:3" x14ac:dyDescent="0.2">
      <c r="B9517" s="7">
        <v>3.0976276937446997E-5</v>
      </c>
      <c r="C9517" s="7">
        <v>0</v>
      </c>
    </row>
    <row r="9518" spans="2:3" x14ac:dyDescent="0.2">
      <c r="B9518" s="7">
        <v>0</v>
      </c>
      <c r="C9518" s="7">
        <v>5.9207979413841001E-5</v>
      </c>
    </row>
    <row r="9519" spans="2:3" x14ac:dyDescent="0.2">
      <c r="B9519" s="7">
        <v>2.3827905336497701E-6</v>
      </c>
      <c r="C9519" s="7">
        <v>0</v>
      </c>
    </row>
    <row r="9520" spans="2:3" x14ac:dyDescent="0.2">
      <c r="B9520" s="7">
        <v>0</v>
      </c>
      <c r="C9520" s="7">
        <v>3.6435679639286797E-5</v>
      </c>
    </row>
    <row r="9521" spans="2:3" x14ac:dyDescent="0.2">
      <c r="B9521" s="7">
        <v>3.0976276937446997E-5</v>
      </c>
      <c r="C9521" s="7">
        <v>0</v>
      </c>
    </row>
    <row r="9522" spans="2:3" x14ac:dyDescent="0.2">
      <c r="B9522" s="7">
        <v>1.19139526682488E-5</v>
      </c>
      <c r="C9522" s="7">
        <v>0</v>
      </c>
    </row>
    <row r="9523" spans="2:3" x14ac:dyDescent="0.2">
      <c r="B9523" s="7">
        <v>2.3827905336497701E-6</v>
      </c>
      <c r="C9523" s="7">
        <v>0</v>
      </c>
    </row>
    <row r="9524" spans="2:3" x14ac:dyDescent="0.2">
      <c r="B9524" s="7">
        <v>7.3866506543142799E-5</v>
      </c>
      <c r="C9524" s="7">
        <v>0</v>
      </c>
    </row>
    <row r="9525" spans="2:3" x14ac:dyDescent="0.2">
      <c r="B9525" s="7">
        <v>5.00386012066451E-5</v>
      </c>
      <c r="C9525" s="7">
        <v>0</v>
      </c>
    </row>
    <row r="9526" spans="2:3" x14ac:dyDescent="0.2">
      <c r="B9526" s="7">
        <v>0</v>
      </c>
      <c r="C9526" s="7">
        <v>5.0099059504019302E-5</v>
      </c>
    </row>
    <row r="9527" spans="2:3" x14ac:dyDescent="0.2">
      <c r="B9527" s="7">
        <v>4.7655810672995398E-5</v>
      </c>
      <c r="C9527" s="7">
        <v>0</v>
      </c>
    </row>
    <row r="9528" spans="2:3" x14ac:dyDescent="0.2">
      <c r="B9528" s="7">
        <v>0</v>
      </c>
      <c r="C9528" s="7">
        <v>1.84455628173889E-4</v>
      </c>
    </row>
    <row r="9529" spans="2:3" x14ac:dyDescent="0.2">
      <c r="B9529" s="7">
        <v>3.5741858004746497E-5</v>
      </c>
      <c r="C9529" s="7">
        <v>7.0594129301118093E-5</v>
      </c>
    </row>
    <row r="9530" spans="2:3" x14ac:dyDescent="0.2">
      <c r="B9530" s="7">
        <v>0</v>
      </c>
      <c r="C9530" s="7">
        <v>2.2772299774554202E-6</v>
      </c>
    </row>
    <row r="9531" spans="2:3" x14ac:dyDescent="0.2">
      <c r="B9531" s="7">
        <v>6.1237716714799E-4</v>
      </c>
      <c r="C9531" s="7">
        <v>0</v>
      </c>
    </row>
    <row r="9532" spans="2:3" x14ac:dyDescent="0.2">
      <c r="B9532" s="7">
        <v>3.5741858004746497E-5</v>
      </c>
      <c r="C9532" s="7">
        <v>0</v>
      </c>
    </row>
    <row r="9533" spans="2:3" x14ac:dyDescent="0.2">
      <c r="B9533" s="7">
        <v>4.7655810672995403E-6</v>
      </c>
      <c r="C9533" s="7">
        <v>0</v>
      </c>
    </row>
    <row r="9534" spans="2:3" x14ac:dyDescent="0.2">
      <c r="B9534" s="7">
        <v>1.2390510774978799E-4</v>
      </c>
      <c r="C9534" s="7">
        <v>0</v>
      </c>
    </row>
    <row r="9535" spans="2:3" x14ac:dyDescent="0.2">
      <c r="B9535" s="7">
        <v>5.4804182273944703E-5</v>
      </c>
      <c r="C9535" s="7">
        <v>8.6534739143306099E-5</v>
      </c>
    </row>
    <row r="9536" spans="2:3" x14ac:dyDescent="0.2">
      <c r="B9536" s="7">
        <v>0</v>
      </c>
      <c r="C9536" s="7">
        <v>5.9207979413841001E-5</v>
      </c>
    </row>
    <row r="9537" spans="2:3" x14ac:dyDescent="0.2">
      <c r="B9537" s="7">
        <v>0</v>
      </c>
      <c r="C9537" s="7">
        <v>2.9603989706920501E-5</v>
      </c>
    </row>
    <row r="9538" spans="2:3" x14ac:dyDescent="0.2">
      <c r="B9538" s="7">
        <v>0</v>
      </c>
      <c r="C9538" s="7">
        <v>7.9703049210939799E-5</v>
      </c>
    </row>
    <row r="9539" spans="2:3" x14ac:dyDescent="0.2">
      <c r="B9539" s="7">
        <v>4.2890229605695802E-5</v>
      </c>
      <c r="C9539" s="7">
        <v>0</v>
      </c>
    </row>
    <row r="9540" spans="2:3" x14ac:dyDescent="0.2">
      <c r="B9540" s="7">
        <v>8.1014878144092104E-5</v>
      </c>
      <c r="C9540" s="7">
        <v>0</v>
      </c>
    </row>
    <row r="9541" spans="2:3" x14ac:dyDescent="0.2">
      <c r="B9541" s="7">
        <v>8.1014878144092104E-5</v>
      </c>
      <c r="C9541" s="7">
        <v>0</v>
      </c>
    </row>
    <row r="9542" spans="2:3" x14ac:dyDescent="0.2">
      <c r="B9542" s="7">
        <v>0</v>
      </c>
      <c r="C9542" s="7">
        <v>2.2772299774554202E-6</v>
      </c>
    </row>
    <row r="9543" spans="2:3" x14ac:dyDescent="0.2">
      <c r="B9543" s="7">
        <v>2.3827905336497701E-6</v>
      </c>
      <c r="C9543" s="7">
        <v>0</v>
      </c>
    </row>
    <row r="9544" spans="2:3" x14ac:dyDescent="0.2">
      <c r="B9544" s="7">
        <v>3.0976276937446997E-5</v>
      </c>
      <c r="C9544" s="7">
        <v>0</v>
      </c>
    </row>
    <row r="9545" spans="2:3" x14ac:dyDescent="0.2">
      <c r="B9545" s="7">
        <v>1.3343626988438699E-4</v>
      </c>
      <c r="C9545" s="7">
        <v>0</v>
      </c>
    </row>
    <row r="9546" spans="2:3" x14ac:dyDescent="0.2">
      <c r="B9546" s="7">
        <v>1.14373945615189E-4</v>
      </c>
      <c r="C9546" s="7">
        <v>0</v>
      </c>
    </row>
    <row r="9547" spans="2:3" x14ac:dyDescent="0.2">
      <c r="B9547" s="7">
        <v>0</v>
      </c>
      <c r="C9547" s="7">
        <v>4.3267369571653002E-5</v>
      </c>
    </row>
    <row r="9548" spans="2:3" x14ac:dyDescent="0.2">
      <c r="B9548" s="7">
        <v>0</v>
      </c>
      <c r="C9548" s="7">
        <v>2.2772299774554202E-6</v>
      </c>
    </row>
    <row r="9549" spans="2:3" x14ac:dyDescent="0.2">
      <c r="B9549" s="7">
        <v>0</v>
      </c>
      <c r="C9549" s="7">
        <v>5.4653519458930203E-5</v>
      </c>
    </row>
    <row r="9550" spans="2:3" x14ac:dyDescent="0.2">
      <c r="B9550" s="7">
        <v>0</v>
      </c>
      <c r="C9550" s="7">
        <v>2.2772299774554202E-6</v>
      </c>
    </row>
    <row r="9551" spans="2:3" x14ac:dyDescent="0.2">
      <c r="B9551" s="7">
        <v>0</v>
      </c>
      <c r="C9551" s="7">
        <v>4.3267369571653002E-5</v>
      </c>
    </row>
    <row r="9552" spans="2:3" x14ac:dyDescent="0.2">
      <c r="B9552" s="7">
        <v>0</v>
      </c>
      <c r="C9552" s="7">
        <v>4.5544599549108503E-5</v>
      </c>
    </row>
    <row r="9553" spans="2:3" x14ac:dyDescent="0.2">
      <c r="B9553" s="7">
        <v>3.3359067471096801E-5</v>
      </c>
      <c r="C9553" s="7">
        <v>0</v>
      </c>
    </row>
    <row r="9554" spans="2:3" x14ac:dyDescent="0.2">
      <c r="B9554" s="7">
        <v>0</v>
      </c>
      <c r="C9554" s="7">
        <v>2.2772299774554202E-6</v>
      </c>
    </row>
    <row r="9555" spans="2:3" x14ac:dyDescent="0.2">
      <c r="B9555" s="7">
        <v>3.0737997884082002E-4</v>
      </c>
      <c r="C9555" s="7">
        <v>1.84455628173889E-4</v>
      </c>
    </row>
    <row r="9556" spans="2:3" x14ac:dyDescent="0.2">
      <c r="B9556" s="7">
        <v>3.64566951648415E-4</v>
      </c>
      <c r="C9556" s="7">
        <v>5.1693120488238101E-4</v>
      </c>
    </row>
    <row r="9557" spans="2:3" x14ac:dyDescent="0.2">
      <c r="B9557" s="7">
        <v>5.4804182273944703E-5</v>
      </c>
      <c r="C9557" s="7">
        <v>0</v>
      </c>
    </row>
    <row r="9558" spans="2:3" x14ac:dyDescent="0.2">
      <c r="B9558" s="7">
        <v>0</v>
      </c>
      <c r="C9558" s="7">
        <v>8.1980279188395206E-5</v>
      </c>
    </row>
    <row r="9559" spans="2:3" x14ac:dyDescent="0.2">
      <c r="B9559" s="7">
        <v>1.38201850951687E-4</v>
      </c>
      <c r="C9559" s="7">
        <v>0</v>
      </c>
    </row>
    <row r="9560" spans="2:3" x14ac:dyDescent="0.2">
      <c r="B9560" s="7">
        <v>0</v>
      </c>
      <c r="C9560" s="7">
        <v>4.5544599549108497E-6</v>
      </c>
    </row>
    <row r="9561" spans="2:3" x14ac:dyDescent="0.2">
      <c r="B9561" s="7">
        <v>4.0030880965316102E-4</v>
      </c>
      <c r="C9561" s="7">
        <v>4.8732721517546102E-4</v>
      </c>
    </row>
    <row r="9562" spans="2:3" x14ac:dyDescent="0.2">
      <c r="B9562" s="7">
        <v>1.35819060418037E-4</v>
      </c>
      <c r="C9562" s="7">
        <v>7.28713592785735E-5</v>
      </c>
    </row>
    <row r="9563" spans="2:3" x14ac:dyDescent="0.2">
      <c r="B9563" s="7">
        <v>0</v>
      </c>
      <c r="C9563" s="7">
        <v>1.5940609842187999E-5</v>
      </c>
    </row>
    <row r="9564" spans="2:3" x14ac:dyDescent="0.2">
      <c r="B9564" s="7">
        <v>0</v>
      </c>
      <c r="C9564" s="7">
        <v>2.2772299774554202E-6</v>
      </c>
    </row>
    <row r="9565" spans="2:3" x14ac:dyDescent="0.2">
      <c r="B9565" s="7">
        <v>0</v>
      </c>
      <c r="C9565" s="7">
        <v>4.3267369571653002E-5</v>
      </c>
    </row>
    <row r="9566" spans="2:3" x14ac:dyDescent="0.2">
      <c r="B9566" s="7">
        <v>1.90623242691981E-5</v>
      </c>
      <c r="C9566" s="7">
        <v>0</v>
      </c>
    </row>
    <row r="9567" spans="2:3" x14ac:dyDescent="0.2">
      <c r="B9567" s="7">
        <v>2.3827905336497701E-6</v>
      </c>
      <c r="C9567" s="7">
        <v>0</v>
      </c>
    </row>
    <row r="9568" spans="2:3" x14ac:dyDescent="0.2">
      <c r="B9568" s="7">
        <v>2.3827905336497701E-6</v>
      </c>
      <c r="C9568" s="7">
        <v>0</v>
      </c>
    </row>
    <row r="9569" spans="2:3" x14ac:dyDescent="0.2">
      <c r="B9569" s="7">
        <v>2.8593486403797199E-5</v>
      </c>
      <c r="C9569" s="7">
        <v>0</v>
      </c>
    </row>
    <row r="9570" spans="2:3" x14ac:dyDescent="0.2">
      <c r="B9570" s="7">
        <v>0</v>
      </c>
      <c r="C9570" s="7">
        <v>9.1089199098216908E-6</v>
      </c>
    </row>
    <row r="9571" spans="2:3" x14ac:dyDescent="0.2">
      <c r="B9571" s="7">
        <v>0</v>
      </c>
      <c r="C9571" s="7">
        <v>1.36633798647325E-5</v>
      </c>
    </row>
    <row r="9572" spans="2:3" x14ac:dyDescent="0.2">
      <c r="B9572" s="7">
        <v>1.42967432018986E-5</v>
      </c>
      <c r="C9572" s="7">
        <v>0</v>
      </c>
    </row>
    <row r="9573" spans="2:3" x14ac:dyDescent="0.2">
      <c r="B9573" s="7">
        <v>0</v>
      </c>
      <c r="C9573" s="7">
        <v>3.6435679639286797E-5</v>
      </c>
    </row>
    <row r="9574" spans="2:3" x14ac:dyDescent="0.2">
      <c r="B9574" s="7">
        <v>0</v>
      </c>
      <c r="C9574" s="7">
        <v>2.2772299774554202E-6</v>
      </c>
    </row>
    <row r="9575" spans="2:3" x14ac:dyDescent="0.2">
      <c r="B9575" s="7">
        <v>0</v>
      </c>
      <c r="C9575" s="7">
        <v>3.1881219684375897E-5</v>
      </c>
    </row>
    <row r="9576" spans="2:3" x14ac:dyDescent="0.2">
      <c r="B9576" s="7">
        <v>2.8593486403797199E-5</v>
      </c>
      <c r="C9576" s="7">
        <v>0</v>
      </c>
    </row>
    <row r="9577" spans="2:3" x14ac:dyDescent="0.2">
      <c r="B9577" s="7">
        <v>2.8593486403797199E-5</v>
      </c>
      <c r="C9577" s="7">
        <v>0</v>
      </c>
    </row>
    <row r="9578" spans="2:3" x14ac:dyDescent="0.2">
      <c r="B9578" s="7">
        <v>2.3827905336497701E-6</v>
      </c>
      <c r="C9578" s="7">
        <v>0</v>
      </c>
    </row>
    <row r="9579" spans="2:3" x14ac:dyDescent="0.2">
      <c r="B9579" s="7">
        <v>0</v>
      </c>
      <c r="C9579" s="7">
        <v>1.32079338692415E-4</v>
      </c>
    </row>
    <row r="9580" spans="2:3" x14ac:dyDescent="0.2">
      <c r="B9580" s="7">
        <v>4.52730201393456E-5</v>
      </c>
      <c r="C9580" s="7">
        <v>0</v>
      </c>
    </row>
    <row r="9581" spans="2:3" x14ac:dyDescent="0.2">
      <c r="B9581" s="7">
        <v>0</v>
      </c>
      <c r="C9581" s="7">
        <v>3.4158449661831398E-5</v>
      </c>
    </row>
    <row r="9582" spans="2:3" x14ac:dyDescent="0.2">
      <c r="B9582" s="7">
        <v>0</v>
      </c>
      <c r="C9582" s="7">
        <v>2.2772299774554202E-6</v>
      </c>
    </row>
    <row r="9583" spans="2:3" x14ac:dyDescent="0.2">
      <c r="B9583" s="7">
        <v>0</v>
      </c>
      <c r="C9583" s="7">
        <v>5.9207979413841001E-5</v>
      </c>
    </row>
    <row r="9584" spans="2:3" x14ac:dyDescent="0.2">
      <c r="B9584" s="7">
        <v>0</v>
      </c>
      <c r="C9584" s="7">
        <v>9.7920889030583198E-5</v>
      </c>
    </row>
    <row r="9585" spans="2:3" x14ac:dyDescent="0.2">
      <c r="B9585" s="7">
        <v>1.26287898283438E-4</v>
      </c>
      <c r="C9585" s="7">
        <v>7.9703049210939799E-5</v>
      </c>
    </row>
    <row r="9586" spans="2:3" x14ac:dyDescent="0.2">
      <c r="B9586" s="7">
        <v>2.3827905336497701E-6</v>
      </c>
      <c r="C9586" s="7">
        <v>0</v>
      </c>
    </row>
    <row r="9587" spans="2:3" x14ac:dyDescent="0.2">
      <c r="B9587" s="7">
        <v>5.4804182273944703E-5</v>
      </c>
      <c r="C9587" s="7">
        <v>0</v>
      </c>
    </row>
    <row r="9588" spans="2:3" x14ac:dyDescent="0.2">
      <c r="B9588" s="7">
        <v>0</v>
      </c>
      <c r="C9588" s="7">
        <v>1.07029808940405E-4</v>
      </c>
    </row>
    <row r="9589" spans="2:3" x14ac:dyDescent="0.2">
      <c r="B9589" s="7">
        <v>0</v>
      </c>
      <c r="C9589" s="7">
        <v>6.8316899323662702E-6</v>
      </c>
    </row>
    <row r="9590" spans="2:3" x14ac:dyDescent="0.2">
      <c r="B9590" s="7">
        <v>0</v>
      </c>
      <c r="C9590" s="7">
        <v>4.5544599549108503E-5</v>
      </c>
    </row>
    <row r="9591" spans="2:3" x14ac:dyDescent="0.2">
      <c r="B9591" s="7">
        <v>0</v>
      </c>
      <c r="C9591" s="7">
        <v>2.2772299774554202E-6</v>
      </c>
    </row>
    <row r="9592" spans="2:3" x14ac:dyDescent="0.2">
      <c r="B9592" s="7">
        <v>3.8124648538396302E-5</v>
      </c>
      <c r="C9592" s="7">
        <v>1.11584268895316E-4</v>
      </c>
    </row>
    <row r="9593" spans="2:3" x14ac:dyDescent="0.2">
      <c r="B9593" s="7">
        <v>3.8124648538396302E-5</v>
      </c>
      <c r="C9593" s="7">
        <v>0</v>
      </c>
    </row>
    <row r="9594" spans="2:3" x14ac:dyDescent="0.2">
      <c r="B9594" s="7">
        <v>0</v>
      </c>
      <c r="C9594" s="7">
        <v>2.2772299774554202E-6</v>
      </c>
    </row>
    <row r="9595" spans="2:3" x14ac:dyDescent="0.2">
      <c r="B9595" s="7">
        <v>0</v>
      </c>
      <c r="C9595" s="7">
        <v>4.3267369571653002E-5</v>
      </c>
    </row>
    <row r="9596" spans="2:3" x14ac:dyDescent="0.2">
      <c r="B9596" s="7">
        <v>0</v>
      </c>
      <c r="C9596" s="7">
        <v>2.2772299774554202E-6</v>
      </c>
    </row>
    <row r="9597" spans="2:3" x14ac:dyDescent="0.2">
      <c r="B9597" s="7">
        <v>0</v>
      </c>
      <c r="C9597" s="7">
        <v>4.7821829526563903E-5</v>
      </c>
    </row>
    <row r="9598" spans="2:3" x14ac:dyDescent="0.2">
      <c r="B9598" s="7">
        <v>1.5964696575453401E-4</v>
      </c>
      <c r="C9598" s="7">
        <v>0</v>
      </c>
    </row>
    <row r="9599" spans="2:3" x14ac:dyDescent="0.2">
      <c r="B9599" s="7">
        <v>0</v>
      </c>
      <c r="C9599" s="7">
        <v>1.5940609842187999E-5</v>
      </c>
    </row>
    <row r="9600" spans="2:3" x14ac:dyDescent="0.2">
      <c r="B9600" s="7">
        <v>0</v>
      </c>
      <c r="C9600" s="7">
        <v>2.2772299774554202E-6</v>
      </c>
    </row>
    <row r="9601" spans="2:3" x14ac:dyDescent="0.2">
      <c r="B9601" s="7">
        <v>1.19139526682488E-4</v>
      </c>
      <c r="C9601" s="7">
        <v>0</v>
      </c>
    </row>
    <row r="9602" spans="2:3" x14ac:dyDescent="0.2">
      <c r="B9602" s="7">
        <v>8.8163249745041396E-5</v>
      </c>
      <c r="C9602" s="7">
        <v>0</v>
      </c>
    </row>
    <row r="9603" spans="2:3" x14ac:dyDescent="0.2">
      <c r="B9603" s="7">
        <v>5.4804182273944703E-5</v>
      </c>
      <c r="C9603" s="7">
        <v>0</v>
      </c>
    </row>
    <row r="9604" spans="2:3" x14ac:dyDescent="0.2">
      <c r="B9604" s="7">
        <v>7.1483716009492998E-6</v>
      </c>
      <c r="C9604" s="7">
        <v>0</v>
      </c>
    </row>
    <row r="9605" spans="2:3" x14ac:dyDescent="0.2">
      <c r="B9605" s="7">
        <v>3.5741858004746497E-5</v>
      </c>
      <c r="C9605" s="7">
        <v>0</v>
      </c>
    </row>
    <row r="9606" spans="2:3" x14ac:dyDescent="0.2">
      <c r="B9606" s="7">
        <v>0</v>
      </c>
      <c r="C9606" s="7">
        <v>2.2772299774554202E-6</v>
      </c>
    </row>
    <row r="9607" spans="2:3" x14ac:dyDescent="0.2">
      <c r="B9607" s="7">
        <v>0</v>
      </c>
      <c r="C9607" s="7">
        <v>2.2772299774554202E-6</v>
      </c>
    </row>
    <row r="9608" spans="2:3" x14ac:dyDescent="0.2">
      <c r="B9608" s="7">
        <v>3.3359067471096801E-5</v>
      </c>
      <c r="C9608" s="7">
        <v>3.1881219684375897E-5</v>
      </c>
    </row>
    <row r="9609" spans="2:3" x14ac:dyDescent="0.2">
      <c r="B9609" s="7">
        <v>0</v>
      </c>
      <c r="C9609" s="7">
        <v>2.2772299774554202E-6</v>
      </c>
    </row>
    <row r="9610" spans="2:3" x14ac:dyDescent="0.2">
      <c r="B9610" s="7">
        <v>5.7186972807594399E-5</v>
      </c>
      <c r="C9610" s="7">
        <v>0</v>
      </c>
    </row>
    <row r="9611" spans="2:3" x14ac:dyDescent="0.2">
      <c r="B9611" s="7">
        <v>8.5780459211391605E-5</v>
      </c>
      <c r="C9611" s="7">
        <v>0</v>
      </c>
    </row>
    <row r="9612" spans="2:3" x14ac:dyDescent="0.2">
      <c r="B9612" s="7">
        <v>4.05074390720461E-5</v>
      </c>
      <c r="C9612" s="7">
        <v>0</v>
      </c>
    </row>
    <row r="9613" spans="2:3" x14ac:dyDescent="0.2">
      <c r="B9613" s="7">
        <v>4.7655810672995398E-5</v>
      </c>
      <c r="C9613" s="7">
        <v>0</v>
      </c>
    </row>
    <row r="9614" spans="2:3" x14ac:dyDescent="0.2">
      <c r="B9614" s="7">
        <v>4.05074390720461E-5</v>
      </c>
      <c r="C9614" s="7">
        <v>0</v>
      </c>
    </row>
    <row r="9615" spans="2:3" x14ac:dyDescent="0.2">
      <c r="B9615" s="7">
        <v>3.3359067471096801E-5</v>
      </c>
      <c r="C9615" s="7">
        <v>0</v>
      </c>
    </row>
    <row r="9616" spans="2:3" x14ac:dyDescent="0.2">
      <c r="B9616" s="7">
        <v>4.7655810672995398E-5</v>
      </c>
      <c r="C9616" s="7">
        <v>0</v>
      </c>
    </row>
    <row r="9617" spans="2:3" x14ac:dyDescent="0.2">
      <c r="B9617" s="7">
        <v>2.0730277642752999E-4</v>
      </c>
      <c r="C9617" s="7">
        <v>0</v>
      </c>
    </row>
    <row r="9618" spans="2:3" x14ac:dyDescent="0.2">
      <c r="B9618" s="7">
        <v>0</v>
      </c>
      <c r="C9618" s="7">
        <v>6.8316899323662701E-5</v>
      </c>
    </row>
    <row r="9619" spans="2:3" x14ac:dyDescent="0.2">
      <c r="B9619" s="7">
        <v>2.3827905336497701E-6</v>
      </c>
      <c r="C9619" s="7">
        <v>0</v>
      </c>
    </row>
    <row r="9620" spans="2:3" x14ac:dyDescent="0.2">
      <c r="B9620" s="7">
        <v>4.52730201393456E-5</v>
      </c>
      <c r="C9620" s="7">
        <v>0</v>
      </c>
    </row>
    <row r="9621" spans="2:3" x14ac:dyDescent="0.2">
      <c r="B9621" s="7">
        <v>2.3827905336497701E-6</v>
      </c>
      <c r="C9621" s="7">
        <v>0</v>
      </c>
    </row>
    <row r="9622" spans="2:3" x14ac:dyDescent="0.2">
      <c r="B9622" s="7">
        <v>5.2421391740294898E-5</v>
      </c>
      <c r="C9622" s="7">
        <v>0</v>
      </c>
    </row>
    <row r="9623" spans="2:3" x14ac:dyDescent="0.2">
      <c r="B9623" s="7">
        <v>2.3827905336497701E-6</v>
      </c>
      <c r="C9623" s="7">
        <v>0</v>
      </c>
    </row>
    <row r="9624" spans="2:3" x14ac:dyDescent="0.2">
      <c r="B9624" s="7">
        <v>5.7186972807594399E-5</v>
      </c>
      <c r="C9624" s="7">
        <v>4.5544599549108503E-5</v>
      </c>
    </row>
    <row r="9625" spans="2:3" x14ac:dyDescent="0.2">
      <c r="B9625" s="7">
        <v>1.0484278348059E-4</v>
      </c>
      <c r="C9625" s="7">
        <v>1.07029808940405E-4</v>
      </c>
    </row>
    <row r="9626" spans="2:3" x14ac:dyDescent="0.2">
      <c r="B9626" s="7">
        <v>0</v>
      </c>
      <c r="C9626" s="7">
        <v>2.2772299774554202E-6</v>
      </c>
    </row>
    <row r="9627" spans="2:3" x14ac:dyDescent="0.2">
      <c r="B9627" s="7">
        <v>5.4089345113849698E-4</v>
      </c>
      <c r="C9627" s="7">
        <v>3.1198050691139302E-4</v>
      </c>
    </row>
    <row r="9628" spans="2:3" x14ac:dyDescent="0.2">
      <c r="B9628" s="7">
        <v>2.3827905336497701E-6</v>
      </c>
      <c r="C9628" s="7">
        <v>0</v>
      </c>
    </row>
    <row r="9629" spans="2:3" x14ac:dyDescent="0.2">
      <c r="B9629" s="7">
        <v>0</v>
      </c>
      <c r="C9629" s="7">
        <v>2.2772299774554202E-6</v>
      </c>
    </row>
    <row r="9630" spans="2:3" x14ac:dyDescent="0.2">
      <c r="B9630" s="7">
        <v>2.3827905336497701E-6</v>
      </c>
      <c r="C9630" s="7">
        <v>0</v>
      </c>
    </row>
    <row r="9631" spans="2:3" x14ac:dyDescent="0.2">
      <c r="B9631" s="7">
        <v>2.8593486403797199E-5</v>
      </c>
      <c r="C9631" s="7">
        <v>0</v>
      </c>
    </row>
    <row r="9632" spans="2:3" x14ac:dyDescent="0.2">
      <c r="B9632" s="7">
        <v>1.0698729496087501E-3</v>
      </c>
      <c r="C9632" s="7">
        <v>1.54623915469223E-3</v>
      </c>
    </row>
    <row r="9633" spans="2:3" x14ac:dyDescent="0.2">
      <c r="B9633" s="7">
        <v>7.3866506543142799E-5</v>
      </c>
      <c r="C9633" s="7">
        <v>0</v>
      </c>
    </row>
    <row r="9634" spans="2:3" x14ac:dyDescent="0.2">
      <c r="B9634" s="7">
        <v>3.0976276937446997E-5</v>
      </c>
      <c r="C9634" s="7">
        <v>0</v>
      </c>
    </row>
    <row r="9635" spans="2:3" x14ac:dyDescent="0.2">
      <c r="B9635" s="7">
        <v>0</v>
      </c>
      <c r="C9635" s="7">
        <v>9.1089199098216898E-5</v>
      </c>
    </row>
    <row r="9636" spans="2:3" x14ac:dyDescent="0.2">
      <c r="B9636" s="7">
        <v>0</v>
      </c>
      <c r="C9636" s="7">
        <v>2.2772299774554202E-6</v>
      </c>
    </row>
    <row r="9637" spans="2:3" x14ac:dyDescent="0.2">
      <c r="B9637" s="7">
        <v>5.9569763341244203E-5</v>
      </c>
      <c r="C9637" s="7">
        <v>0</v>
      </c>
    </row>
    <row r="9638" spans="2:3" x14ac:dyDescent="0.2">
      <c r="B9638" s="7">
        <v>0</v>
      </c>
      <c r="C9638" s="7">
        <v>4.5544599549108497E-6</v>
      </c>
    </row>
    <row r="9639" spans="2:3" x14ac:dyDescent="0.2">
      <c r="B9639" s="7">
        <v>0</v>
      </c>
      <c r="C9639" s="7">
        <v>2.2772299774554202E-6</v>
      </c>
    </row>
    <row r="9640" spans="2:3" x14ac:dyDescent="0.2">
      <c r="B9640" s="7">
        <v>1.3343626988438699E-4</v>
      </c>
      <c r="C9640" s="7">
        <v>4.3267369571653002E-4</v>
      </c>
    </row>
    <row r="9641" spans="2:3" x14ac:dyDescent="0.2">
      <c r="B9641" s="7">
        <v>1.8585766162468201E-4</v>
      </c>
      <c r="C9641" s="7">
        <v>0</v>
      </c>
    </row>
    <row r="9642" spans="2:3" x14ac:dyDescent="0.2">
      <c r="B9642" s="7">
        <v>3.5741858004746497E-5</v>
      </c>
      <c r="C9642" s="7">
        <v>0</v>
      </c>
    </row>
    <row r="9643" spans="2:3" x14ac:dyDescent="0.2">
      <c r="B9643" s="7">
        <v>9.53116213459907E-5</v>
      </c>
      <c r="C9643" s="7">
        <v>0</v>
      </c>
    </row>
    <row r="9644" spans="2:3" x14ac:dyDescent="0.2">
      <c r="B9644" s="7">
        <v>0</v>
      </c>
      <c r="C9644" s="7">
        <v>3.8712909616742197E-5</v>
      </c>
    </row>
    <row r="9645" spans="2:3" x14ac:dyDescent="0.2">
      <c r="B9645" s="7">
        <v>0</v>
      </c>
      <c r="C9645" s="7">
        <v>2.2772299774554202E-6</v>
      </c>
    </row>
    <row r="9646" spans="2:3" x14ac:dyDescent="0.2">
      <c r="B9646" s="7">
        <v>0</v>
      </c>
      <c r="C9646" s="7">
        <v>1.3891102862478101E-4</v>
      </c>
    </row>
    <row r="9647" spans="2:3" x14ac:dyDescent="0.2">
      <c r="B9647" s="7">
        <v>7.1483716009492995E-5</v>
      </c>
      <c r="C9647" s="7">
        <v>2.0039623801607699E-4</v>
      </c>
    </row>
    <row r="9648" spans="2:3" x14ac:dyDescent="0.2">
      <c r="B9648" s="7">
        <v>4.7179252566265399E-4</v>
      </c>
      <c r="C9648" s="7">
        <v>3.8485186618996699E-4</v>
      </c>
    </row>
    <row r="9649" spans="2:3" x14ac:dyDescent="0.2">
      <c r="B9649" s="7">
        <v>0</v>
      </c>
      <c r="C9649" s="7">
        <v>8.1980279188395206E-5</v>
      </c>
    </row>
    <row r="9650" spans="2:3" x14ac:dyDescent="0.2">
      <c r="B9650" s="7">
        <v>1.8109208055738199E-4</v>
      </c>
      <c r="C9650" s="7">
        <v>0</v>
      </c>
    </row>
    <row r="9651" spans="2:3" x14ac:dyDescent="0.2">
      <c r="B9651" s="7">
        <v>9.05460402786912E-5</v>
      </c>
      <c r="C9651" s="7">
        <v>4.0990139594197603E-5</v>
      </c>
    </row>
    <row r="9652" spans="2:3" x14ac:dyDescent="0.2">
      <c r="B9652" s="7">
        <v>0</v>
      </c>
      <c r="C9652" s="7">
        <v>4.0990139594197603E-5</v>
      </c>
    </row>
    <row r="9653" spans="2:3" x14ac:dyDescent="0.2">
      <c r="B9653" s="7">
        <v>0</v>
      </c>
      <c r="C9653" s="7">
        <v>2.2772299774554202E-6</v>
      </c>
    </row>
    <row r="9654" spans="2:3" x14ac:dyDescent="0.2">
      <c r="B9654" s="7">
        <v>0</v>
      </c>
      <c r="C9654" s="7">
        <v>8.4257509165850707E-5</v>
      </c>
    </row>
    <row r="9655" spans="2:3" x14ac:dyDescent="0.2">
      <c r="B9655" s="7">
        <v>1.0722557401423999E-4</v>
      </c>
      <c r="C9655" s="7">
        <v>0</v>
      </c>
    </row>
    <row r="9656" spans="2:3" x14ac:dyDescent="0.2">
      <c r="B9656" s="7">
        <v>2.1445114802847901E-5</v>
      </c>
      <c r="C9656" s="7">
        <v>0</v>
      </c>
    </row>
    <row r="9657" spans="2:3" x14ac:dyDescent="0.2">
      <c r="B9657" s="7">
        <v>0</v>
      </c>
      <c r="C9657" s="7">
        <v>2.2772299774554202E-6</v>
      </c>
    </row>
    <row r="9658" spans="2:3" x14ac:dyDescent="0.2">
      <c r="B9658" s="7">
        <v>0</v>
      </c>
      <c r="C9658" s="7">
        <v>5.4653519458930203E-5</v>
      </c>
    </row>
    <row r="9659" spans="2:3" x14ac:dyDescent="0.2">
      <c r="B9659" s="7">
        <v>0</v>
      </c>
      <c r="C9659" s="7">
        <v>5.0099059504019302E-5</v>
      </c>
    </row>
    <row r="9660" spans="2:3" x14ac:dyDescent="0.2">
      <c r="B9660" s="7">
        <v>2.1445114802847901E-5</v>
      </c>
      <c r="C9660" s="7">
        <v>0</v>
      </c>
    </row>
    <row r="9661" spans="2:3" x14ac:dyDescent="0.2">
      <c r="B9661" s="7">
        <v>0</v>
      </c>
      <c r="C9661" s="7">
        <v>4.0990139594197603E-5</v>
      </c>
    </row>
    <row r="9662" spans="2:3" x14ac:dyDescent="0.2">
      <c r="B9662" s="7">
        <v>2.83552073504322E-4</v>
      </c>
      <c r="C9662" s="7">
        <v>3.780201762576E-4</v>
      </c>
    </row>
    <row r="9663" spans="2:3" x14ac:dyDescent="0.2">
      <c r="B9663" s="7">
        <v>1.5964696575453401E-4</v>
      </c>
      <c r="C9663" s="7">
        <v>1.41188258602236E-4</v>
      </c>
    </row>
    <row r="9664" spans="2:3" x14ac:dyDescent="0.2">
      <c r="B9664" s="7">
        <v>0</v>
      </c>
      <c r="C9664" s="7">
        <v>1.0930703891786E-4</v>
      </c>
    </row>
    <row r="9665" spans="2:3" x14ac:dyDescent="0.2">
      <c r="B9665" s="7">
        <v>0</v>
      </c>
      <c r="C9665" s="7">
        <v>6.8316899323662702E-6</v>
      </c>
    </row>
    <row r="9666" spans="2:3" x14ac:dyDescent="0.2">
      <c r="B9666" s="7">
        <v>4.2890229605695802E-5</v>
      </c>
      <c r="C9666" s="7">
        <v>0</v>
      </c>
    </row>
    <row r="9667" spans="2:3" x14ac:dyDescent="0.2">
      <c r="B9667" s="7">
        <v>1.7156091842278299E-4</v>
      </c>
      <c r="C9667" s="7">
        <v>0</v>
      </c>
    </row>
    <row r="9668" spans="2:3" x14ac:dyDescent="0.2">
      <c r="B9668" s="7">
        <v>2.3827905336497699E-5</v>
      </c>
      <c r="C9668" s="7">
        <v>0</v>
      </c>
    </row>
    <row r="9669" spans="2:3" x14ac:dyDescent="0.2">
      <c r="B9669" s="7">
        <v>4.7655810672995403E-6</v>
      </c>
      <c r="C9669" s="7">
        <v>0</v>
      </c>
    </row>
    <row r="9670" spans="2:3" x14ac:dyDescent="0.2">
      <c r="B9670" s="7">
        <v>2.3827905336497701E-6</v>
      </c>
      <c r="C9670" s="7">
        <v>0</v>
      </c>
    </row>
    <row r="9671" spans="2:3" x14ac:dyDescent="0.2">
      <c r="B9671" s="7">
        <v>1.2390510774978799E-4</v>
      </c>
      <c r="C9671" s="7">
        <v>0</v>
      </c>
    </row>
    <row r="9672" spans="2:3" x14ac:dyDescent="0.2">
      <c r="B9672" s="7">
        <v>2.3827905336497699E-5</v>
      </c>
      <c r="C9672" s="7">
        <v>3.8712909616742197E-5</v>
      </c>
    </row>
    <row r="9673" spans="2:3" x14ac:dyDescent="0.2">
      <c r="B9673" s="7">
        <v>2.3827905336497701E-6</v>
      </c>
      <c r="C9673" s="7">
        <v>0</v>
      </c>
    </row>
    <row r="9674" spans="2:3" x14ac:dyDescent="0.2">
      <c r="B9674" s="7">
        <v>1.4296743201898599E-4</v>
      </c>
      <c r="C9674" s="7">
        <v>0</v>
      </c>
    </row>
    <row r="9675" spans="2:3" x14ac:dyDescent="0.2">
      <c r="B9675" s="7">
        <v>7.86320876104423E-5</v>
      </c>
      <c r="C9675" s="7">
        <v>0</v>
      </c>
    </row>
    <row r="9676" spans="2:3" x14ac:dyDescent="0.2">
      <c r="B9676" s="7">
        <v>0</v>
      </c>
      <c r="C9676" s="7">
        <v>4.5544599549108497E-6</v>
      </c>
    </row>
    <row r="9677" spans="2:3" x14ac:dyDescent="0.2">
      <c r="B9677" s="7">
        <v>7.1483716009492995E-5</v>
      </c>
      <c r="C9677" s="7">
        <v>1.36633798647325E-5</v>
      </c>
    </row>
    <row r="9678" spans="2:3" x14ac:dyDescent="0.2">
      <c r="B9678" s="7">
        <v>2.8593486403797199E-5</v>
      </c>
      <c r="C9678" s="7">
        <v>0</v>
      </c>
    </row>
    <row r="9679" spans="2:3" x14ac:dyDescent="0.2">
      <c r="B9679" s="7">
        <v>2.3827905336497701E-6</v>
      </c>
      <c r="C9679" s="7">
        <v>0</v>
      </c>
    </row>
    <row r="9680" spans="2:3" x14ac:dyDescent="0.2">
      <c r="B9680" s="7">
        <v>2.6210695870147402E-5</v>
      </c>
      <c r="C9680" s="7">
        <v>0</v>
      </c>
    </row>
    <row r="9681" spans="2:3" x14ac:dyDescent="0.2">
      <c r="B9681" s="7">
        <v>2.8593486403797199E-5</v>
      </c>
      <c r="C9681" s="7">
        <v>0</v>
      </c>
    </row>
    <row r="9682" spans="2:3" x14ac:dyDescent="0.2">
      <c r="B9682" s="7">
        <v>0</v>
      </c>
      <c r="C9682" s="7">
        <v>4.3267369571653002E-5</v>
      </c>
    </row>
    <row r="9683" spans="2:3" x14ac:dyDescent="0.2">
      <c r="B9683" s="7">
        <v>2.6687253976877398E-4</v>
      </c>
      <c r="C9683" s="7">
        <v>8.1980279188395206E-5</v>
      </c>
    </row>
    <row r="9684" spans="2:3" x14ac:dyDescent="0.2">
      <c r="B9684" s="7">
        <v>4.52730201393456E-5</v>
      </c>
      <c r="C9684" s="7">
        <v>0</v>
      </c>
    </row>
    <row r="9685" spans="2:3" x14ac:dyDescent="0.2">
      <c r="B9685" s="7">
        <v>2.3827905336497701E-6</v>
      </c>
      <c r="C9685" s="7">
        <v>0</v>
      </c>
    </row>
    <row r="9686" spans="2:3" x14ac:dyDescent="0.2">
      <c r="B9686" s="7">
        <v>3.5741858004746497E-5</v>
      </c>
      <c r="C9686" s="7">
        <v>0</v>
      </c>
    </row>
    <row r="9687" spans="2:3" x14ac:dyDescent="0.2">
      <c r="B9687" s="7">
        <v>1.26287898283438E-4</v>
      </c>
      <c r="C9687" s="7">
        <v>7.28713592785735E-5</v>
      </c>
    </row>
    <row r="9688" spans="2:3" x14ac:dyDescent="0.2">
      <c r="B9688" s="7">
        <v>2.7163812083607399E-4</v>
      </c>
      <c r="C9688" s="7">
        <v>5.9207979413841001E-5</v>
      </c>
    </row>
    <row r="9689" spans="2:3" x14ac:dyDescent="0.2">
      <c r="B9689" s="7">
        <v>2.3827905336497699E-5</v>
      </c>
      <c r="C9689" s="7">
        <v>0</v>
      </c>
    </row>
    <row r="9690" spans="2:3" x14ac:dyDescent="0.2">
      <c r="B9690" s="7">
        <v>4.7655810672995398E-5</v>
      </c>
      <c r="C9690" s="7">
        <v>1.0930703891786E-4</v>
      </c>
    </row>
    <row r="9691" spans="2:3" x14ac:dyDescent="0.2">
      <c r="B9691" s="7">
        <v>1.28670688817087E-4</v>
      </c>
      <c r="C9691" s="7">
        <v>0</v>
      </c>
    </row>
    <row r="9692" spans="2:3" x14ac:dyDescent="0.2">
      <c r="B9692" s="7">
        <v>2.5734137763417498E-4</v>
      </c>
      <c r="C9692" s="7">
        <v>1.79901168218978E-4</v>
      </c>
    </row>
    <row r="9693" spans="2:3" x14ac:dyDescent="0.2">
      <c r="B9693" s="7">
        <v>6.9100925475843299E-5</v>
      </c>
      <c r="C9693" s="7">
        <v>1.4346548857969201E-4</v>
      </c>
    </row>
    <row r="9694" spans="2:3" x14ac:dyDescent="0.2">
      <c r="B9694" s="7">
        <v>0</v>
      </c>
      <c r="C9694" s="7">
        <v>2.2772299774554202E-6</v>
      </c>
    </row>
    <row r="9695" spans="2:3" x14ac:dyDescent="0.2">
      <c r="B9695" s="7">
        <v>6.9100925475843299E-5</v>
      </c>
      <c r="C9695" s="7">
        <v>3.4158449661831398E-5</v>
      </c>
    </row>
    <row r="9696" spans="2:3" x14ac:dyDescent="0.2">
      <c r="B9696" s="7">
        <v>0</v>
      </c>
      <c r="C9696" s="7">
        <v>2.2772299774554202E-6</v>
      </c>
    </row>
    <row r="9697" spans="2:3" x14ac:dyDescent="0.2">
      <c r="B9697" s="7">
        <v>4.2890229605695802E-5</v>
      </c>
      <c r="C9697" s="7">
        <v>0</v>
      </c>
    </row>
    <row r="9698" spans="2:3" x14ac:dyDescent="0.2">
      <c r="B9698" s="7">
        <v>0</v>
      </c>
      <c r="C9698" s="7">
        <v>3.6435679639286797E-5</v>
      </c>
    </row>
    <row r="9699" spans="2:3" x14ac:dyDescent="0.2">
      <c r="B9699" s="7">
        <v>7.86320876104423E-5</v>
      </c>
      <c r="C9699" s="7">
        <v>0</v>
      </c>
    </row>
    <row r="9700" spans="2:3" x14ac:dyDescent="0.2">
      <c r="B9700" s="7">
        <v>0</v>
      </c>
      <c r="C9700" s="7">
        <v>4.3267369571653002E-5</v>
      </c>
    </row>
    <row r="9701" spans="2:3" x14ac:dyDescent="0.2">
      <c r="B9701" s="7">
        <v>3.8124648538396302E-5</v>
      </c>
      <c r="C9701" s="7">
        <v>0</v>
      </c>
    </row>
    <row r="9702" spans="2:3" x14ac:dyDescent="0.2">
      <c r="B9702" s="7">
        <v>1.1199115508153901E-4</v>
      </c>
      <c r="C9702" s="7">
        <v>0</v>
      </c>
    </row>
    <row r="9703" spans="2:3" x14ac:dyDescent="0.2">
      <c r="B9703" s="7">
        <v>2.6687253976877398E-4</v>
      </c>
      <c r="C9703" s="7">
        <v>1.41188258602236E-4</v>
      </c>
    </row>
    <row r="9704" spans="2:3" x14ac:dyDescent="0.2">
      <c r="B9704" s="7">
        <v>0</v>
      </c>
      <c r="C9704" s="7">
        <v>1.5940609842187999E-5</v>
      </c>
    </row>
    <row r="9705" spans="2:3" x14ac:dyDescent="0.2">
      <c r="B9705" s="7">
        <v>2.3827905336497701E-6</v>
      </c>
      <c r="C9705" s="7">
        <v>0</v>
      </c>
    </row>
    <row r="9706" spans="2:3" x14ac:dyDescent="0.2">
      <c r="B9706" s="7">
        <v>3.3359067471096801E-5</v>
      </c>
      <c r="C9706" s="7">
        <v>0</v>
      </c>
    </row>
    <row r="9707" spans="2:3" x14ac:dyDescent="0.2">
      <c r="B9707" s="7">
        <v>0</v>
      </c>
      <c r="C9707" s="7">
        <v>2.2772299774554202E-6</v>
      </c>
    </row>
    <row r="9708" spans="2:3" x14ac:dyDescent="0.2">
      <c r="B9708" s="7">
        <v>0</v>
      </c>
      <c r="C9708" s="7">
        <v>2.2772299774554202E-6</v>
      </c>
    </row>
    <row r="9709" spans="2:3" x14ac:dyDescent="0.2">
      <c r="B9709" s="7">
        <v>0</v>
      </c>
      <c r="C9709" s="7">
        <v>2.2772299774554202E-6</v>
      </c>
    </row>
    <row r="9710" spans="2:3" x14ac:dyDescent="0.2">
      <c r="B9710" s="7">
        <v>0</v>
      </c>
      <c r="C9710" s="7">
        <v>2.2772299774554202E-6</v>
      </c>
    </row>
    <row r="9711" spans="2:3" x14ac:dyDescent="0.2">
      <c r="B9711" s="7">
        <v>0</v>
      </c>
      <c r="C9711" s="7">
        <v>5.0099059504019302E-5</v>
      </c>
    </row>
    <row r="9712" spans="2:3" x14ac:dyDescent="0.2">
      <c r="B9712" s="7">
        <v>0</v>
      </c>
      <c r="C9712" s="7">
        <v>5.0099059504019302E-5</v>
      </c>
    </row>
    <row r="9713" spans="2:3" x14ac:dyDescent="0.2">
      <c r="B9713" s="7">
        <v>5.9569763341244203E-5</v>
      </c>
      <c r="C9713" s="7">
        <v>0</v>
      </c>
    </row>
    <row r="9714" spans="2:3" x14ac:dyDescent="0.2">
      <c r="B9714" s="7">
        <v>1.90623242691981E-5</v>
      </c>
      <c r="C9714" s="7">
        <v>0</v>
      </c>
    </row>
    <row r="9715" spans="2:3" x14ac:dyDescent="0.2">
      <c r="B9715" s="7">
        <v>0</v>
      </c>
      <c r="C9715" s="7">
        <v>3.6435679639286797E-5</v>
      </c>
    </row>
    <row r="9716" spans="2:3" x14ac:dyDescent="0.2">
      <c r="B9716" s="7">
        <v>6.9100925475843299E-5</v>
      </c>
      <c r="C9716" s="7">
        <v>0</v>
      </c>
    </row>
    <row r="9717" spans="2:3" x14ac:dyDescent="0.2">
      <c r="B9717" s="7">
        <v>5.4804182273944703E-5</v>
      </c>
      <c r="C9717" s="7">
        <v>0</v>
      </c>
    </row>
    <row r="9718" spans="2:3" x14ac:dyDescent="0.2">
      <c r="B9718" s="7">
        <v>1.28670688817087E-4</v>
      </c>
      <c r="C9718" s="7">
        <v>1.20693188805137E-4</v>
      </c>
    </row>
    <row r="9719" spans="2:3" x14ac:dyDescent="0.2">
      <c r="B9719" s="7">
        <v>2.3827905336497699E-5</v>
      </c>
      <c r="C9719" s="7">
        <v>0</v>
      </c>
    </row>
    <row r="9720" spans="2:3" x14ac:dyDescent="0.2">
      <c r="B9720" s="7">
        <v>0</v>
      </c>
      <c r="C9720" s="7">
        <v>2.0495069797098801E-5</v>
      </c>
    </row>
    <row r="9721" spans="2:3" x14ac:dyDescent="0.2">
      <c r="B9721" s="7">
        <v>0</v>
      </c>
      <c r="C9721" s="7">
        <v>2.7326759729465101E-5</v>
      </c>
    </row>
    <row r="9722" spans="2:3" x14ac:dyDescent="0.2">
      <c r="B9722" s="7">
        <v>4.05074390720461E-5</v>
      </c>
      <c r="C9722" s="7">
        <v>1.3891102862478101E-4</v>
      </c>
    </row>
    <row r="9723" spans="2:3" x14ac:dyDescent="0.2">
      <c r="B9723" s="7">
        <v>4.0983997178776002E-4</v>
      </c>
      <c r="C9723" s="7">
        <v>3.73465716302689E-4</v>
      </c>
    </row>
    <row r="9724" spans="2:3" x14ac:dyDescent="0.2">
      <c r="B9724" s="7">
        <v>3.3359067471096801E-5</v>
      </c>
      <c r="C9724" s="7">
        <v>0</v>
      </c>
    </row>
    <row r="9725" spans="2:3" x14ac:dyDescent="0.2">
      <c r="B9725" s="7">
        <v>2.3827905336497701E-6</v>
      </c>
      <c r="C9725" s="7">
        <v>0</v>
      </c>
    </row>
    <row r="9726" spans="2:3" x14ac:dyDescent="0.2">
      <c r="B9726" s="7">
        <v>2.3827905336497701E-6</v>
      </c>
      <c r="C9726" s="7">
        <v>0</v>
      </c>
    </row>
    <row r="9727" spans="2:3" x14ac:dyDescent="0.2">
      <c r="B9727" s="7">
        <v>0</v>
      </c>
      <c r="C9727" s="7">
        <v>4.0990139594197603E-5</v>
      </c>
    </row>
    <row r="9728" spans="2:3" x14ac:dyDescent="0.2">
      <c r="B9728" s="7">
        <v>4.52730201393456E-5</v>
      </c>
      <c r="C9728" s="7">
        <v>0</v>
      </c>
    </row>
    <row r="9729" spans="2:3" x14ac:dyDescent="0.2">
      <c r="B9729" s="7">
        <v>2.3827905336497701E-6</v>
      </c>
      <c r="C9729" s="7">
        <v>0</v>
      </c>
    </row>
    <row r="9730" spans="2:3" x14ac:dyDescent="0.2">
      <c r="B9730" s="7">
        <v>2.3827905336497701E-6</v>
      </c>
      <c r="C9730" s="7">
        <v>0</v>
      </c>
    </row>
    <row r="9731" spans="2:3" x14ac:dyDescent="0.2">
      <c r="B9731" s="7">
        <v>3.3359067471096801E-5</v>
      </c>
      <c r="C9731" s="7">
        <v>0</v>
      </c>
    </row>
    <row r="9732" spans="2:3" x14ac:dyDescent="0.2">
      <c r="B9732" s="7">
        <v>0</v>
      </c>
      <c r="C9732" s="7">
        <v>5.2376289481474702E-5</v>
      </c>
    </row>
    <row r="9733" spans="2:3" x14ac:dyDescent="0.2">
      <c r="B9733" s="7">
        <v>0</v>
      </c>
      <c r="C9733" s="7">
        <v>2.2772299774554202E-6</v>
      </c>
    </row>
    <row r="9734" spans="2:3" x14ac:dyDescent="0.2">
      <c r="B9734" s="7">
        <v>0</v>
      </c>
      <c r="C9734" s="7">
        <v>1.5940609842187999E-5</v>
      </c>
    </row>
    <row r="9735" spans="2:3" x14ac:dyDescent="0.2">
      <c r="B9735" s="7">
        <v>0</v>
      </c>
      <c r="C9735" s="7">
        <v>5.9207979413841001E-5</v>
      </c>
    </row>
    <row r="9736" spans="2:3" x14ac:dyDescent="0.2">
      <c r="B9736" s="7">
        <v>0</v>
      </c>
      <c r="C9736" s="7">
        <v>2.2772299774554202E-6</v>
      </c>
    </row>
    <row r="9737" spans="2:3" x14ac:dyDescent="0.2">
      <c r="B9737" s="7">
        <v>0</v>
      </c>
      <c r="C9737" s="7">
        <v>6.6039669346207295E-5</v>
      </c>
    </row>
    <row r="9738" spans="2:3" x14ac:dyDescent="0.2">
      <c r="B9738" s="7">
        <v>0</v>
      </c>
      <c r="C9738" s="7">
        <v>3.8712909616742197E-5</v>
      </c>
    </row>
    <row r="9739" spans="2:3" x14ac:dyDescent="0.2">
      <c r="B9739" s="7">
        <v>1.42967432018986E-5</v>
      </c>
      <c r="C9739" s="7">
        <v>0</v>
      </c>
    </row>
    <row r="9740" spans="2:3" x14ac:dyDescent="0.2">
      <c r="B9740" s="7">
        <v>0</v>
      </c>
      <c r="C9740" s="7">
        <v>8.4257509165850707E-5</v>
      </c>
    </row>
    <row r="9741" spans="2:3" x14ac:dyDescent="0.2">
      <c r="B9741" s="7">
        <v>0</v>
      </c>
      <c r="C9741" s="7">
        <v>6.1485209391296401E-5</v>
      </c>
    </row>
    <row r="9742" spans="2:3" x14ac:dyDescent="0.2">
      <c r="B9742" s="7">
        <v>1.19139526682488E-5</v>
      </c>
      <c r="C9742" s="7">
        <v>0</v>
      </c>
    </row>
    <row r="9743" spans="2:3" x14ac:dyDescent="0.2">
      <c r="B9743" s="7">
        <v>3.8124648538396302E-5</v>
      </c>
      <c r="C9743" s="7">
        <v>0</v>
      </c>
    </row>
    <row r="9744" spans="2:3" x14ac:dyDescent="0.2">
      <c r="B9744" s="7">
        <v>0</v>
      </c>
      <c r="C9744" s="7">
        <v>6.3762439368751793E-5</v>
      </c>
    </row>
    <row r="9745" spans="2:3" x14ac:dyDescent="0.2">
      <c r="B9745" s="7">
        <v>0</v>
      </c>
      <c r="C9745" s="7">
        <v>4.0990139594197603E-5</v>
      </c>
    </row>
    <row r="9746" spans="2:3" x14ac:dyDescent="0.2">
      <c r="B9746" s="7">
        <v>5.00386012066451E-5</v>
      </c>
      <c r="C9746" s="7">
        <v>1.8217839819643399E-5</v>
      </c>
    </row>
    <row r="9747" spans="2:3" x14ac:dyDescent="0.2">
      <c r="B9747" s="7">
        <v>0</v>
      </c>
      <c r="C9747" s="7">
        <v>1.13861498872771E-5</v>
      </c>
    </row>
    <row r="9748" spans="2:3" x14ac:dyDescent="0.2">
      <c r="B9748" s="7">
        <v>1.1675673614883899E-4</v>
      </c>
      <c r="C9748" s="7">
        <v>0</v>
      </c>
    </row>
    <row r="9749" spans="2:3" x14ac:dyDescent="0.2">
      <c r="B9749" s="7">
        <v>7.86320876104423E-5</v>
      </c>
      <c r="C9749" s="7">
        <v>1.6623778835424599E-4</v>
      </c>
    </row>
    <row r="9750" spans="2:3" x14ac:dyDescent="0.2">
      <c r="B9750" s="7">
        <v>0</v>
      </c>
      <c r="C9750" s="7">
        <v>5.4653519458930203E-5</v>
      </c>
    </row>
    <row r="9751" spans="2:3" x14ac:dyDescent="0.2">
      <c r="B9751" s="7">
        <v>0</v>
      </c>
      <c r="C9751" s="7">
        <v>5.2376289481474702E-5</v>
      </c>
    </row>
    <row r="9752" spans="2:3" x14ac:dyDescent="0.2">
      <c r="B9752" s="7">
        <v>2.3827905336497701E-6</v>
      </c>
      <c r="C9752" s="7">
        <v>0</v>
      </c>
    </row>
    <row r="9753" spans="2:3" x14ac:dyDescent="0.2">
      <c r="B9753" s="7">
        <v>2.8593486403797199E-5</v>
      </c>
      <c r="C9753" s="7">
        <v>1.41188258602236E-4</v>
      </c>
    </row>
    <row r="9754" spans="2:3" x14ac:dyDescent="0.2">
      <c r="B9754" s="7">
        <v>0</v>
      </c>
      <c r="C9754" s="7">
        <v>2.2772299774554202E-6</v>
      </c>
    </row>
    <row r="9755" spans="2:3" x14ac:dyDescent="0.2">
      <c r="B9755" s="7">
        <v>0</v>
      </c>
      <c r="C9755" s="7">
        <v>2.2772299774554202E-6</v>
      </c>
    </row>
    <row r="9756" spans="2:3" x14ac:dyDescent="0.2">
      <c r="B9756" s="7">
        <v>0</v>
      </c>
      <c r="C9756" s="7">
        <v>2.2772299774554202E-6</v>
      </c>
    </row>
    <row r="9757" spans="2:3" x14ac:dyDescent="0.2">
      <c r="B9757" s="7">
        <v>0</v>
      </c>
      <c r="C9757" s="7">
        <v>2.2772299774554201E-5</v>
      </c>
    </row>
    <row r="9758" spans="2:3" x14ac:dyDescent="0.2">
      <c r="B9758" s="7">
        <v>1.8585766162468201E-4</v>
      </c>
      <c r="C9758" s="7">
        <v>1.2980210871495901E-4</v>
      </c>
    </row>
    <row r="9759" spans="2:3" x14ac:dyDescent="0.2">
      <c r="B9759" s="7">
        <v>3.5741858004746497E-5</v>
      </c>
      <c r="C9759" s="7">
        <v>0</v>
      </c>
    </row>
    <row r="9760" spans="2:3" x14ac:dyDescent="0.2">
      <c r="B9760" s="7">
        <v>2.3827905336497701E-6</v>
      </c>
      <c r="C9760" s="7">
        <v>0</v>
      </c>
    </row>
    <row r="9761" spans="2:3" x14ac:dyDescent="0.2">
      <c r="B9761" s="7">
        <v>4.05074390720461E-5</v>
      </c>
      <c r="C9761" s="7">
        <v>0</v>
      </c>
    </row>
    <row r="9762" spans="2:3" x14ac:dyDescent="0.2">
      <c r="B9762" s="7">
        <v>2.3827905336497701E-6</v>
      </c>
      <c r="C9762" s="7">
        <v>0</v>
      </c>
    </row>
    <row r="9763" spans="2:3" x14ac:dyDescent="0.2">
      <c r="B9763" s="7">
        <v>7.1483716009492998E-6</v>
      </c>
      <c r="C9763" s="7">
        <v>0</v>
      </c>
    </row>
    <row r="9764" spans="2:3" x14ac:dyDescent="0.2">
      <c r="B9764" s="7">
        <v>0</v>
      </c>
      <c r="C9764" s="7">
        <v>2.2772299774554202E-6</v>
      </c>
    </row>
    <row r="9765" spans="2:3" x14ac:dyDescent="0.2">
      <c r="B9765" s="7">
        <v>1.0722557401423999E-4</v>
      </c>
      <c r="C9765" s="7">
        <v>0</v>
      </c>
    </row>
    <row r="9766" spans="2:3" x14ac:dyDescent="0.2">
      <c r="B9766" s="7">
        <v>2.3827905336497701E-6</v>
      </c>
      <c r="C9766" s="7">
        <v>0</v>
      </c>
    </row>
    <row r="9767" spans="2:3" x14ac:dyDescent="0.2">
      <c r="B9767" s="7">
        <v>4.7655810672995398E-5</v>
      </c>
      <c r="C9767" s="7">
        <v>0</v>
      </c>
    </row>
    <row r="9768" spans="2:3" x14ac:dyDescent="0.2">
      <c r="B9768" s="7">
        <v>6.6718134942193494E-5</v>
      </c>
      <c r="C9768" s="7">
        <v>0</v>
      </c>
    </row>
    <row r="9769" spans="2:3" x14ac:dyDescent="0.2">
      <c r="B9769" s="7">
        <v>0</v>
      </c>
      <c r="C9769" s="7">
        <v>5.0099059504019302E-5</v>
      </c>
    </row>
    <row r="9770" spans="2:3" x14ac:dyDescent="0.2">
      <c r="B9770" s="7">
        <v>7.6249297076792604E-5</v>
      </c>
      <c r="C9770" s="7">
        <v>0</v>
      </c>
    </row>
    <row r="9771" spans="2:3" x14ac:dyDescent="0.2">
      <c r="B9771" s="7">
        <v>0</v>
      </c>
      <c r="C9771" s="7">
        <v>9.5643659053127805E-5</v>
      </c>
    </row>
    <row r="9772" spans="2:3" x14ac:dyDescent="0.2">
      <c r="B9772" s="7">
        <v>0</v>
      </c>
      <c r="C9772" s="7">
        <v>6.3762439368751793E-5</v>
      </c>
    </row>
    <row r="9773" spans="2:3" x14ac:dyDescent="0.2">
      <c r="B9773" s="7">
        <v>4.2890229605695802E-5</v>
      </c>
      <c r="C9773" s="7">
        <v>0</v>
      </c>
    </row>
    <row r="9774" spans="2:3" x14ac:dyDescent="0.2">
      <c r="B9774" s="7">
        <v>0</v>
      </c>
      <c r="C9774" s="7">
        <v>3.8712909616742197E-5</v>
      </c>
    </row>
    <row r="9775" spans="2:3" x14ac:dyDescent="0.2">
      <c r="B9775" s="7">
        <v>5.7186972807594399E-5</v>
      </c>
      <c r="C9775" s="7">
        <v>0</v>
      </c>
    </row>
    <row r="9776" spans="2:3" x14ac:dyDescent="0.2">
      <c r="B9776" s="7">
        <v>8.3397668677741895E-5</v>
      </c>
      <c r="C9776" s="7">
        <v>0</v>
      </c>
    </row>
    <row r="9777" spans="2:3" x14ac:dyDescent="0.2">
      <c r="B9777" s="7">
        <v>1.2390510774978799E-4</v>
      </c>
      <c r="C9777" s="7">
        <v>0</v>
      </c>
    </row>
    <row r="9778" spans="2:3" x14ac:dyDescent="0.2">
      <c r="B9778" s="7">
        <v>0</v>
      </c>
      <c r="C9778" s="7">
        <v>7.9703049210939799E-5</v>
      </c>
    </row>
    <row r="9779" spans="2:3" x14ac:dyDescent="0.2">
      <c r="B9779" s="7">
        <v>3.8124648538396302E-5</v>
      </c>
      <c r="C9779" s="7">
        <v>0</v>
      </c>
    </row>
    <row r="9780" spans="2:3" x14ac:dyDescent="0.2">
      <c r="B9780" s="7">
        <v>2.6210695870147402E-5</v>
      </c>
      <c r="C9780" s="7">
        <v>0</v>
      </c>
    </row>
    <row r="9781" spans="2:3" x14ac:dyDescent="0.2">
      <c r="B9781" s="7">
        <v>2.3827905336497701E-6</v>
      </c>
      <c r="C9781" s="7">
        <v>0</v>
      </c>
    </row>
    <row r="9782" spans="2:3" x14ac:dyDescent="0.2">
      <c r="B9782" s="7">
        <v>2.1445114802847901E-5</v>
      </c>
      <c r="C9782" s="7">
        <v>0</v>
      </c>
    </row>
    <row r="9783" spans="2:3" x14ac:dyDescent="0.2">
      <c r="B9783" s="7">
        <v>3.0976276937446997E-5</v>
      </c>
      <c r="C9783" s="7">
        <v>0</v>
      </c>
    </row>
    <row r="9784" spans="2:3" x14ac:dyDescent="0.2">
      <c r="B9784" s="7">
        <v>3.3359067471096801E-5</v>
      </c>
      <c r="C9784" s="7">
        <v>0</v>
      </c>
    </row>
    <row r="9785" spans="2:3" x14ac:dyDescent="0.2">
      <c r="B9785" s="7">
        <v>2.3827905336497701E-6</v>
      </c>
      <c r="C9785" s="7">
        <v>0</v>
      </c>
    </row>
    <row r="9786" spans="2:3" x14ac:dyDescent="0.2">
      <c r="B9786" s="7">
        <v>0</v>
      </c>
      <c r="C9786" s="7">
        <v>2.2772299774554202E-6</v>
      </c>
    </row>
    <row r="9787" spans="2:3" x14ac:dyDescent="0.2">
      <c r="B9787" s="7">
        <v>0</v>
      </c>
      <c r="C9787" s="7">
        <v>2.7326759729465101E-5</v>
      </c>
    </row>
    <row r="9788" spans="2:3" x14ac:dyDescent="0.2">
      <c r="B9788" s="7">
        <v>0</v>
      </c>
      <c r="C9788" s="7">
        <v>2.2772299774554202E-6</v>
      </c>
    </row>
    <row r="9789" spans="2:3" x14ac:dyDescent="0.2">
      <c r="B9789" s="7">
        <v>0</v>
      </c>
      <c r="C9789" s="7">
        <v>5.0099059504019302E-5</v>
      </c>
    </row>
    <row r="9790" spans="2:3" x14ac:dyDescent="0.2">
      <c r="B9790" s="7">
        <v>0</v>
      </c>
      <c r="C9790" s="7">
        <v>1.07029808940405E-4</v>
      </c>
    </row>
    <row r="9791" spans="2:3" x14ac:dyDescent="0.2">
      <c r="B9791" s="7">
        <v>0</v>
      </c>
      <c r="C9791" s="7">
        <v>4.5544599549108497E-6</v>
      </c>
    </row>
    <row r="9792" spans="2:3" x14ac:dyDescent="0.2">
      <c r="B9792" s="7">
        <v>1.14373945615189E-4</v>
      </c>
      <c r="C9792" s="7">
        <v>5.4653519458930203E-5</v>
      </c>
    </row>
    <row r="9793" spans="2:3" x14ac:dyDescent="0.2">
      <c r="B9793" s="7">
        <v>0</v>
      </c>
      <c r="C9793" s="7">
        <v>1.3891102862478101E-4</v>
      </c>
    </row>
    <row r="9794" spans="2:3" x14ac:dyDescent="0.2">
      <c r="B9794" s="7">
        <v>0</v>
      </c>
      <c r="C9794" s="7">
        <v>9.3366429075672399E-5</v>
      </c>
    </row>
    <row r="9795" spans="2:3" x14ac:dyDescent="0.2">
      <c r="B9795" s="7">
        <v>7.1483716009492998E-6</v>
      </c>
      <c r="C9795" s="7">
        <v>0</v>
      </c>
    </row>
    <row r="9796" spans="2:3" x14ac:dyDescent="0.2">
      <c r="B9796" s="7">
        <v>4.7655810672995398E-5</v>
      </c>
      <c r="C9796" s="7">
        <v>0</v>
      </c>
    </row>
    <row r="9797" spans="2:3" x14ac:dyDescent="0.2">
      <c r="B9797" s="7">
        <v>0</v>
      </c>
      <c r="C9797" s="7">
        <v>1.4346548857969201E-4</v>
      </c>
    </row>
    <row r="9798" spans="2:3" x14ac:dyDescent="0.2">
      <c r="B9798" s="7">
        <v>3.5741858004746497E-5</v>
      </c>
      <c r="C9798" s="7">
        <v>0</v>
      </c>
    </row>
    <row r="9799" spans="2:3" x14ac:dyDescent="0.2">
      <c r="B9799" s="7">
        <v>4.52730201393456E-5</v>
      </c>
      <c r="C9799" s="7">
        <v>0</v>
      </c>
    </row>
    <row r="9800" spans="2:3" x14ac:dyDescent="0.2">
      <c r="B9800" s="7">
        <v>2.3827905336497701E-6</v>
      </c>
      <c r="C9800" s="7">
        <v>0</v>
      </c>
    </row>
    <row r="9801" spans="2:3" x14ac:dyDescent="0.2">
      <c r="B9801" s="7">
        <v>1.3343626988438699E-4</v>
      </c>
      <c r="C9801" s="7">
        <v>1.7306947828661201E-4</v>
      </c>
    </row>
    <row r="9802" spans="2:3" x14ac:dyDescent="0.2">
      <c r="B9802" s="7">
        <v>0</v>
      </c>
      <c r="C9802" s="7">
        <v>5.6930749436385602E-5</v>
      </c>
    </row>
    <row r="9803" spans="2:3" x14ac:dyDescent="0.2">
      <c r="B9803" s="7">
        <v>0</v>
      </c>
      <c r="C9803" s="7">
        <v>5.0099059504019302E-5</v>
      </c>
    </row>
    <row r="9804" spans="2:3" x14ac:dyDescent="0.2">
      <c r="B9804" s="7">
        <v>0</v>
      </c>
      <c r="C9804" s="7">
        <v>4.0990139594197603E-5</v>
      </c>
    </row>
    <row r="9805" spans="2:3" x14ac:dyDescent="0.2">
      <c r="B9805" s="7">
        <v>1.1199115508153901E-4</v>
      </c>
      <c r="C9805" s="7">
        <v>0</v>
      </c>
    </row>
    <row r="9806" spans="2:3" x14ac:dyDescent="0.2">
      <c r="B9806" s="7">
        <v>7.3866506543142799E-5</v>
      </c>
      <c r="C9806" s="7">
        <v>0</v>
      </c>
    </row>
    <row r="9807" spans="2:3" x14ac:dyDescent="0.2">
      <c r="B9807" s="7">
        <v>0</v>
      </c>
      <c r="C9807" s="7">
        <v>2.2772299774554202E-6</v>
      </c>
    </row>
    <row r="9808" spans="2:3" x14ac:dyDescent="0.2">
      <c r="B9808" s="7">
        <v>0</v>
      </c>
      <c r="C9808" s="7">
        <v>2.2772299774554202E-6</v>
      </c>
    </row>
    <row r="9809" spans="2:3" x14ac:dyDescent="0.2">
      <c r="B9809" s="7">
        <v>2.3827905336497701E-6</v>
      </c>
      <c r="C9809" s="7">
        <v>0</v>
      </c>
    </row>
    <row r="9810" spans="2:3" x14ac:dyDescent="0.2">
      <c r="B9810" s="7">
        <v>0</v>
      </c>
      <c r="C9810" s="7">
        <v>3.4158449661831398E-5</v>
      </c>
    </row>
    <row r="9811" spans="2:3" x14ac:dyDescent="0.2">
      <c r="B9811" s="7">
        <v>0</v>
      </c>
      <c r="C9811" s="7">
        <v>7.7425819233484393E-5</v>
      </c>
    </row>
    <row r="9812" spans="2:3" x14ac:dyDescent="0.2">
      <c r="B9812" s="7">
        <v>2.3827905336497701E-6</v>
      </c>
      <c r="C9812" s="7">
        <v>0</v>
      </c>
    </row>
    <row r="9813" spans="2:3" x14ac:dyDescent="0.2">
      <c r="B9813" s="7">
        <v>4.7655810672995398E-5</v>
      </c>
      <c r="C9813" s="7">
        <v>2.2772299774554201E-5</v>
      </c>
    </row>
    <row r="9814" spans="2:3" x14ac:dyDescent="0.2">
      <c r="B9814" s="7">
        <v>0</v>
      </c>
      <c r="C9814" s="7">
        <v>4.7821829526563903E-5</v>
      </c>
    </row>
    <row r="9815" spans="2:3" x14ac:dyDescent="0.2">
      <c r="B9815" s="7">
        <v>0</v>
      </c>
      <c r="C9815" s="7">
        <v>2.2772299774554202E-6</v>
      </c>
    </row>
    <row r="9816" spans="2:3" x14ac:dyDescent="0.2">
      <c r="B9816" s="7">
        <v>1.7990068529055701E-3</v>
      </c>
      <c r="C9816" s="7">
        <v>1.14772390863753E-3</v>
      </c>
    </row>
    <row r="9817" spans="2:3" x14ac:dyDescent="0.2">
      <c r="B9817" s="7">
        <v>0</v>
      </c>
      <c r="C9817" s="7">
        <v>1.8217839819643399E-5</v>
      </c>
    </row>
    <row r="9818" spans="2:3" x14ac:dyDescent="0.2">
      <c r="B9818" s="7">
        <v>0</v>
      </c>
      <c r="C9818" s="7">
        <v>4.5544599549108497E-6</v>
      </c>
    </row>
    <row r="9819" spans="2:3" x14ac:dyDescent="0.2">
      <c r="B9819" s="7">
        <v>0</v>
      </c>
      <c r="C9819" s="7">
        <v>4.3267369571653002E-5</v>
      </c>
    </row>
    <row r="9820" spans="2:3" x14ac:dyDescent="0.2">
      <c r="B9820" s="7">
        <v>0</v>
      </c>
      <c r="C9820" s="7">
        <v>7.0594129301118093E-5</v>
      </c>
    </row>
    <row r="9821" spans="2:3" x14ac:dyDescent="0.2">
      <c r="B9821" s="7">
        <v>0</v>
      </c>
      <c r="C9821" s="7">
        <v>8.4257509165850707E-5</v>
      </c>
    </row>
    <row r="9822" spans="2:3" x14ac:dyDescent="0.2">
      <c r="B9822" s="7">
        <v>6.0999437661434105E-4</v>
      </c>
      <c r="C9822" s="7">
        <v>6.6722838339443899E-4</v>
      </c>
    </row>
    <row r="9823" spans="2:3" x14ac:dyDescent="0.2">
      <c r="B9823" s="7">
        <v>1.38201850951687E-4</v>
      </c>
      <c r="C9823" s="7">
        <v>1.4346548857969201E-4</v>
      </c>
    </row>
    <row r="9824" spans="2:3" x14ac:dyDescent="0.2">
      <c r="B9824" s="7">
        <v>2.3827905336497701E-6</v>
      </c>
      <c r="C9824" s="7">
        <v>0</v>
      </c>
    </row>
    <row r="9825" spans="2:3" x14ac:dyDescent="0.2">
      <c r="B9825" s="7">
        <v>3.5741858004746497E-5</v>
      </c>
      <c r="C9825" s="7">
        <v>4.3267369571653002E-5</v>
      </c>
    </row>
    <row r="9826" spans="2:3" x14ac:dyDescent="0.2">
      <c r="B9826" s="7">
        <v>2.3827905336497701E-6</v>
      </c>
      <c r="C9826" s="7">
        <v>0</v>
      </c>
    </row>
    <row r="9827" spans="2:3" x14ac:dyDescent="0.2">
      <c r="B9827" s="7">
        <v>5.9569763341244203E-5</v>
      </c>
      <c r="C9827" s="7">
        <v>0</v>
      </c>
    </row>
    <row r="9828" spans="2:3" x14ac:dyDescent="0.2">
      <c r="B9828" s="7">
        <v>1.73943708956433E-4</v>
      </c>
      <c r="C9828" s="7">
        <v>7.9703049210939799E-5</v>
      </c>
    </row>
    <row r="9829" spans="2:3" x14ac:dyDescent="0.2">
      <c r="B9829" s="7">
        <v>7.1483716009492998E-6</v>
      </c>
      <c r="C9829" s="7">
        <v>0</v>
      </c>
    </row>
    <row r="9830" spans="2:3" x14ac:dyDescent="0.2">
      <c r="B9830" s="7">
        <v>4.7655810672995398E-5</v>
      </c>
      <c r="C9830" s="7">
        <v>0</v>
      </c>
    </row>
    <row r="9831" spans="2:3" x14ac:dyDescent="0.2">
      <c r="B9831" s="7">
        <v>0</v>
      </c>
      <c r="C9831" s="7">
        <v>1.4801994853460299E-4</v>
      </c>
    </row>
    <row r="9832" spans="2:3" x14ac:dyDescent="0.2">
      <c r="B9832" s="7">
        <v>4.52730201393456E-5</v>
      </c>
      <c r="C9832" s="7">
        <v>1.93564548083711E-4</v>
      </c>
    </row>
    <row r="9833" spans="2:3" x14ac:dyDescent="0.2">
      <c r="B9833" s="7">
        <v>3.3359067471096801E-5</v>
      </c>
      <c r="C9833" s="7">
        <v>0</v>
      </c>
    </row>
    <row r="9834" spans="2:3" x14ac:dyDescent="0.2">
      <c r="B9834" s="7">
        <v>0</v>
      </c>
      <c r="C9834" s="7">
        <v>4.7821829526563903E-5</v>
      </c>
    </row>
    <row r="9835" spans="2:3" x14ac:dyDescent="0.2">
      <c r="B9835" s="7">
        <v>0</v>
      </c>
      <c r="C9835" s="7">
        <v>6.8316899323662702E-6</v>
      </c>
    </row>
    <row r="9836" spans="2:3" x14ac:dyDescent="0.2">
      <c r="B9836" s="7">
        <v>0</v>
      </c>
      <c r="C9836" s="7">
        <v>2.9603989706920501E-5</v>
      </c>
    </row>
    <row r="9837" spans="2:3" x14ac:dyDescent="0.2">
      <c r="B9837" s="7">
        <v>1.6202975628818399E-4</v>
      </c>
      <c r="C9837" s="7">
        <v>1.00198119008039E-4</v>
      </c>
    </row>
    <row r="9838" spans="2:3" x14ac:dyDescent="0.2">
      <c r="B9838" s="7">
        <v>0</v>
      </c>
      <c r="C9838" s="7">
        <v>5.4653519458930203E-5</v>
      </c>
    </row>
    <row r="9839" spans="2:3" x14ac:dyDescent="0.2">
      <c r="B9839" s="7">
        <v>2.3827905336497701E-6</v>
      </c>
      <c r="C9839" s="7">
        <v>0</v>
      </c>
    </row>
    <row r="9840" spans="2:3" x14ac:dyDescent="0.2">
      <c r="B9840" s="7">
        <v>1.2152231721613799E-4</v>
      </c>
      <c r="C9840" s="7">
        <v>0</v>
      </c>
    </row>
    <row r="9841" spans="2:3" x14ac:dyDescent="0.2">
      <c r="B9841" s="7">
        <v>9.7694411879640505E-5</v>
      </c>
      <c r="C9841" s="7">
        <v>0</v>
      </c>
    </row>
    <row r="9842" spans="2:3" x14ac:dyDescent="0.2">
      <c r="B9842" s="7">
        <v>0</v>
      </c>
      <c r="C9842" s="7">
        <v>3.4158449661831398E-5</v>
      </c>
    </row>
    <row r="9843" spans="2:3" x14ac:dyDescent="0.2">
      <c r="B9843" s="7">
        <v>2.3827905336497701E-6</v>
      </c>
      <c r="C9843" s="7">
        <v>0</v>
      </c>
    </row>
    <row r="9844" spans="2:3" x14ac:dyDescent="0.2">
      <c r="B9844" s="7">
        <v>2.6210695870147402E-5</v>
      </c>
      <c r="C9844" s="7">
        <v>0</v>
      </c>
    </row>
    <row r="9845" spans="2:3" x14ac:dyDescent="0.2">
      <c r="B9845" s="7">
        <v>4.05074390720461E-5</v>
      </c>
      <c r="C9845" s="7">
        <v>0</v>
      </c>
    </row>
    <row r="9846" spans="2:3" x14ac:dyDescent="0.2">
      <c r="B9846" s="7">
        <v>2.3827905336497701E-6</v>
      </c>
      <c r="C9846" s="7">
        <v>0</v>
      </c>
    </row>
    <row r="9847" spans="2:3" x14ac:dyDescent="0.2">
      <c r="B9847" s="7">
        <v>4.2890229605695802E-5</v>
      </c>
      <c r="C9847" s="7">
        <v>0</v>
      </c>
    </row>
    <row r="9848" spans="2:3" x14ac:dyDescent="0.2">
      <c r="B9848" s="7">
        <v>2.3827905336497701E-6</v>
      </c>
      <c r="C9848" s="7">
        <v>0</v>
      </c>
    </row>
    <row r="9849" spans="2:3" x14ac:dyDescent="0.2">
      <c r="B9849" s="7">
        <v>1.19139526682488E-5</v>
      </c>
      <c r="C9849" s="7">
        <v>0</v>
      </c>
    </row>
    <row r="9850" spans="2:3" x14ac:dyDescent="0.2">
      <c r="B9850" s="7">
        <v>6.4335344408543703E-5</v>
      </c>
      <c r="C9850" s="7">
        <v>0</v>
      </c>
    </row>
    <row r="9851" spans="2:3" x14ac:dyDescent="0.2">
      <c r="B9851" s="7">
        <v>0</v>
      </c>
      <c r="C9851" s="7">
        <v>6.3762439368751793E-5</v>
      </c>
    </row>
    <row r="9852" spans="2:3" x14ac:dyDescent="0.2">
      <c r="B9852" s="7">
        <v>4.7655810672995398E-5</v>
      </c>
      <c r="C9852" s="7">
        <v>3.8712909616742197E-5</v>
      </c>
    </row>
    <row r="9853" spans="2:3" x14ac:dyDescent="0.2">
      <c r="B9853" s="7">
        <v>2.3827905336497701E-6</v>
      </c>
      <c r="C9853" s="7">
        <v>0</v>
      </c>
    </row>
    <row r="9854" spans="2:3" x14ac:dyDescent="0.2">
      <c r="B9854" s="7">
        <v>0</v>
      </c>
      <c r="C9854" s="7">
        <v>5.0099059504019302E-5</v>
      </c>
    </row>
    <row r="9855" spans="2:3" x14ac:dyDescent="0.2">
      <c r="B9855" s="7">
        <v>0</v>
      </c>
      <c r="C9855" s="7">
        <v>7.9703049210939799E-5</v>
      </c>
    </row>
    <row r="9856" spans="2:3" x14ac:dyDescent="0.2">
      <c r="B9856" s="7">
        <v>0</v>
      </c>
      <c r="C9856" s="7">
        <v>5.4653519458930203E-5</v>
      </c>
    </row>
    <row r="9857" spans="2:3" x14ac:dyDescent="0.2">
      <c r="B9857" s="7">
        <v>0</v>
      </c>
      <c r="C9857" s="7">
        <v>3.6435679639286797E-5</v>
      </c>
    </row>
    <row r="9858" spans="2:3" x14ac:dyDescent="0.2">
      <c r="B9858" s="7">
        <v>0</v>
      </c>
      <c r="C9858" s="7">
        <v>2.2772299774554202E-6</v>
      </c>
    </row>
    <row r="9859" spans="2:3" x14ac:dyDescent="0.2">
      <c r="B9859" s="7">
        <v>2.38279053364977E-4</v>
      </c>
      <c r="C9859" s="7">
        <v>1.70792248309157E-4</v>
      </c>
    </row>
    <row r="9860" spans="2:3" x14ac:dyDescent="0.2">
      <c r="B9860" s="7">
        <v>0</v>
      </c>
      <c r="C9860" s="7">
        <v>8.6534739143306099E-5</v>
      </c>
    </row>
    <row r="9861" spans="2:3" x14ac:dyDescent="0.2">
      <c r="B9861" s="7">
        <v>7.3866506543142799E-5</v>
      </c>
      <c r="C9861" s="7">
        <v>0</v>
      </c>
    </row>
    <row r="9862" spans="2:3" x14ac:dyDescent="0.2">
      <c r="B9862" s="7">
        <v>2.8593486403797199E-5</v>
      </c>
      <c r="C9862" s="7">
        <v>4.7821829526563903E-5</v>
      </c>
    </row>
    <row r="9863" spans="2:3" x14ac:dyDescent="0.2">
      <c r="B9863" s="7">
        <v>4.7655810672995398E-5</v>
      </c>
      <c r="C9863" s="7">
        <v>0</v>
      </c>
    </row>
    <row r="9864" spans="2:3" x14ac:dyDescent="0.2">
      <c r="B9864" s="7">
        <v>0</v>
      </c>
      <c r="C9864" s="7">
        <v>9.1089199098216908E-6</v>
      </c>
    </row>
    <row r="9865" spans="2:3" x14ac:dyDescent="0.2">
      <c r="B9865" s="7">
        <v>2.3827905336497701E-6</v>
      </c>
      <c r="C9865" s="7">
        <v>0</v>
      </c>
    </row>
    <row r="9866" spans="2:3" x14ac:dyDescent="0.2">
      <c r="B9866" s="7">
        <v>1.6679533735548401E-5</v>
      </c>
      <c r="C9866" s="7">
        <v>0</v>
      </c>
    </row>
    <row r="9867" spans="2:3" x14ac:dyDescent="0.2">
      <c r="B9867" s="7">
        <v>1.1199115508153901E-4</v>
      </c>
      <c r="C9867" s="7">
        <v>0</v>
      </c>
    </row>
    <row r="9868" spans="2:3" x14ac:dyDescent="0.2">
      <c r="B9868" s="7">
        <v>0</v>
      </c>
      <c r="C9868" s="7">
        <v>2.2772299774554202E-6</v>
      </c>
    </row>
    <row r="9869" spans="2:3" x14ac:dyDescent="0.2">
      <c r="B9869" s="7">
        <v>2.3827905336497701E-6</v>
      </c>
      <c r="C9869" s="7">
        <v>0</v>
      </c>
    </row>
    <row r="9870" spans="2:3" x14ac:dyDescent="0.2">
      <c r="B9870" s="7">
        <v>0</v>
      </c>
      <c r="C9870" s="7">
        <v>2.2772299774554202E-6</v>
      </c>
    </row>
    <row r="9871" spans="2:3" x14ac:dyDescent="0.2">
      <c r="B9871" s="7">
        <v>3.5741858004746497E-5</v>
      </c>
      <c r="C9871" s="7">
        <v>4.1901031585179799E-4</v>
      </c>
    </row>
    <row r="9872" spans="2:3" x14ac:dyDescent="0.2">
      <c r="B9872" s="7">
        <v>0</v>
      </c>
      <c r="C9872" s="7">
        <v>2.2772299774554202E-6</v>
      </c>
    </row>
    <row r="9873" spans="2:3" x14ac:dyDescent="0.2">
      <c r="B9873" s="7">
        <v>5.8140089021054301E-4</v>
      </c>
      <c r="C9873" s="7">
        <v>1.2365358777582901E-3</v>
      </c>
    </row>
    <row r="9874" spans="2:3" x14ac:dyDescent="0.2">
      <c r="B9874" s="7">
        <v>2.3827905336497701E-6</v>
      </c>
      <c r="C9874" s="7">
        <v>0</v>
      </c>
    </row>
    <row r="9875" spans="2:3" x14ac:dyDescent="0.2">
      <c r="B9875" s="7">
        <v>0</v>
      </c>
      <c r="C9875" s="7">
        <v>4.5544599549108497E-6</v>
      </c>
    </row>
    <row r="9876" spans="2:3" x14ac:dyDescent="0.2">
      <c r="B9876" s="7">
        <v>5.00386012066451E-5</v>
      </c>
      <c r="C9876" s="7">
        <v>9.3366429075672399E-5</v>
      </c>
    </row>
    <row r="9877" spans="2:3" x14ac:dyDescent="0.2">
      <c r="B9877" s="7">
        <v>3.3120788417731798E-4</v>
      </c>
      <c r="C9877" s="7">
        <v>8.8811969120761506E-5</v>
      </c>
    </row>
    <row r="9878" spans="2:3" x14ac:dyDescent="0.2">
      <c r="B9878" s="7">
        <v>1.14373945615189E-4</v>
      </c>
      <c r="C9878" s="7">
        <v>0</v>
      </c>
    </row>
    <row r="9879" spans="2:3" x14ac:dyDescent="0.2">
      <c r="B9879" s="7">
        <v>1.03651388213765E-3</v>
      </c>
      <c r="C9879" s="7">
        <v>3.1881219684375898E-4</v>
      </c>
    </row>
    <row r="9880" spans="2:3" x14ac:dyDescent="0.2">
      <c r="B9880" s="7">
        <v>0</v>
      </c>
      <c r="C9880" s="7">
        <v>2.2772299774554202E-6</v>
      </c>
    </row>
    <row r="9881" spans="2:3" x14ac:dyDescent="0.2">
      <c r="B9881" s="7">
        <v>5.9569763341244203E-5</v>
      </c>
      <c r="C9881" s="7">
        <v>0</v>
      </c>
    </row>
    <row r="9882" spans="2:3" x14ac:dyDescent="0.2">
      <c r="B9882" s="7">
        <v>0</v>
      </c>
      <c r="C9882" s="7">
        <v>1.02475348985494E-4</v>
      </c>
    </row>
    <row r="9883" spans="2:3" x14ac:dyDescent="0.2">
      <c r="B9883" s="7">
        <v>0</v>
      </c>
      <c r="C9883" s="7">
        <v>7.7425819233484393E-5</v>
      </c>
    </row>
    <row r="9884" spans="2:3" x14ac:dyDescent="0.2">
      <c r="B9884" s="7">
        <v>2.3827905336497701E-6</v>
      </c>
      <c r="C9884" s="7">
        <v>0</v>
      </c>
    </row>
    <row r="9885" spans="2:3" x14ac:dyDescent="0.2">
      <c r="B9885" s="7">
        <v>4.2890229605695802E-5</v>
      </c>
      <c r="C9885" s="7">
        <v>0</v>
      </c>
    </row>
    <row r="9886" spans="2:3" x14ac:dyDescent="0.2">
      <c r="B9886" s="7">
        <v>2.3827905336497701E-6</v>
      </c>
      <c r="C9886" s="7">
        <v>0</v>
      </c>
    </row>
    <row r="9887" spans="2:3" x14ac:dyDescent="0.2">
      <c r="B9887" s="7">
        <v>7.9823482877267201E-4</v>
      </c>
      <c r="C9887" s="7">
        <v>2.6871313733974002E-4</v>
      </c>
    </row>
    <row r="9888" spans="2:3" x14ac:dyDescent="0.2">
      <c r="B9888" s="7">
        <v>0</v>
      </c>
      <c r="C9888" s="7">
        <v>4.5544599549108497E-6</v>
      </c>
    </row>
    <row r="9889" spans="2:3" x14ac:dyDescent="0.2">
      <c r="B9889" s="7">
        <v>1.3343626988438699E-4</v>
      </c>
      <c r="C9889" s="7">
        <v>2.61881447407374E-4</v>
      </c>
    </row>
    <row r="9890" spans="2:3" x14ac:dyDescent="0.2">
      <c r="B9890" s="7">
        <v>0</v>
      </c>
      <c r="C9890" s="7">
        <v>6.8316899323662701E-5</v>
      </c>
    </row>
    <row r="9891" spans="2:3" x14ac:dyDescent="0.2">
      <c r="B9891" s="7">
        <v>0</v>
      </c>
      <c r="C9891" s="7">
        <v>4.5544599549108497E-6</v>
      </c>
    </row>
    <row r="9892" spans="2:3" x14ac:dyDescent="0.2">
      <c r="B9892" s="7">
        <v>2.2850961217701299E-3</v>
      </c>
      <c r="C9892" s="7">
        <v>3.6549541138159499E-3</v>
      </c>
    </row>
    <row r="9893" spans="2:3" x14ac:dyDescent="0.2">
      <c r="B9893" s="7">
        <v>5.00386012066451E-5</v>
      </c>
      <c r="C9893" s="7">
        <v>1.75346708264068E-4</v>
      </c>
    </row>
    <row r="9894" spans="2:3" x14ac:dyDescent="0.2">
      <c r="B9894" s="7">
        <v>0</v>
      </c>
      <c r="C9894" s="7">
        <v>5.0099059504019302E-5</v>
      </c>
    </row>
    <row r="9895" spans="2:3" x14ac:dyDescent="0.2">
      <c r="B9895" s="7">
        <v>3.1214555990811998E-4</v>
      </c>
      <c r="C9895" s="7">
        <v>1.4801994853460299E-4</v>
      </c>
    </row>
    <row r="9896" spans="2:3" x14ac:dyDescent="0.2">
      <c r="B9896" s="7">
        <v>2.3827905336497701E-6</v>
      </c>
      <c r="C9896" s="7">
        <v>0</v>
      </c>
    </row>
    <row r="9897" spans="2:3" x14ac:dyDescent="0.2">
      <c r="B9897" s="7">
        <v>5.4804182273944703E-5</v>
      </c>
      <c r="C9897" s="7">
        <v>0</v>
      </c>
    </row>
    <row r="9898" spans="2:3" x14ac:dyDescent="0.2">
      <c r="B9898" s="7">
        <v>5.4804182273944703E-5</v>
      </c>
      <c r="C9898" s="7">
        <v>0</v>
      </c>
    </row>
    <row r="9899" spans="2:3" x14ac:dyDescent="0.2">
      <c r="B9899" s="7">
        <v>0</v>
      </c>
      <c r="C9899" s="7">
        <v>7.9703049210939799E-5</v>
      </c>
    </row>
    <row r="9900" spans="2:3" x14ac:dyDescent="0.2">
      <c r="B9900" s="7">
        <v>5.2421391740294898E-5</v>
      </c>
      <c r="C9900" s="7">
        <v>7.5148589256029001E-5</v>
      </c>
    </row>
    <row r="9901" spans="2:3" x14ac:dyDescent="0.2">
      <c r="B9901" s="7">
        <v>3.2167672204271898E-4</v>
      </c>
      <c r="C9901" s="7">
        <v>1.9811900803862201E-4</v>
      </c>
    </row>
    <row r="9902" spans="2:3" x14ac:dyDescent="0.2">
      <c r="B9902" s="7">
        <v>0</v>
      </c>
      <c r="C9902" s="7">
        <v>2.0495069797098801E-5</v>
      </c>
    </row>
    <row r="9903" spans="2:3" x14ac:dyDescent="0.2">
      <c r="B9903" s="7">
        <v>0</v>
      </c>
      <c r="C9903" s="7">
        <v>1.13861498872771E-4</v>
      </c>
    </row>
    <row r="9904" spans="2:3" x14ac:dyDescent="0.2">
      <c r="B9904" s="7">
        <v>3.1691114097541902E-4</v>
      </c>
      <c r="C9904" s="7">
        <v>0</v>
      </c>
    </row>
    <row r="9905" spans="2:3" x14ac:dyDescent="0.2">
      <c r="B9905" s="7">
        <v>0</v>
      </c>
      <c r="C9905" s="7">
        <v>2.2772299774554202E-6</v>
      </c>
    </row>
    <row r="9906" spans="2:3" x14ac:dyDescent="0.2">
      <c r="B9906" s="7">
        <v>0</v>
      </c>
      <c r="C9906" s="7">
        <v>5.2376289481474702E-5</v>
      </c>
    </row>
    <row r="9907" spans="2:3" x14ac:dyDescent="0.2">
      <c r="B9907" s="7">
        <v>5.7186972807594399E-5</v>
      </c>
      <c r="C9907" s="7">
        <v>0</v>
      </c>
    </row>
    <row r="9908" spans="2:3" x14ac:dyDescent="0.2">
      <c r="B9908" s="7">
        <v>2.3827905336497701E-6</v>
      </c>
      <c r="C9908" s="7">
        <v>0</v>
      </c>
    </row>
    <row r="9909" spans="2:3" x14ac:dyDescent="0.2">
      <c r="B9909" s="7">
        <v>2.3589626283132699E-4</v>
      </c>
      <c r="C9909" s="7">
        <v>1.02475348985494E-4</v>
      </c>
    </row>
    <row r="9910" spans="2:3" x14ac:dyDescent="0.2">
      <c r="B9910" s="7">
        <v>0</v>
      </c>
      <c r="C9910" s="7">
        <v>6.8316899323662702E-6</v>
      </c>
    </row>
    <row r="9911" spans="2:3" x14ac:dyDescent="0.2">
      <c r="B9911" s="7">
        <v>0</v>
      </c>
      <c r="C9911" s="7">
        <v>1.50297178512058E-4</v>
      </c>
    </row>
    <row r="9912" spans="2:3" x14ac:dyDescent="0.2">
      <c r="B9912" s="7">
        <v>0</v>
      </c>
      <c r="C9912" s="7">
        <v>2.5504975747500701E-4</v>
      </c>
    </row>
    <row r="9913" spans="2:3" x14ac:dyDescent="0.2">
      <c r="B9913" s="7">
        <v>0</v>
      </c>
      <c r="C9913" s="7">
        <v>1.2752487873750399E-4</v>
      </c>
    </row>
    <row r="9914" spans="2:3" x14ac:dyDescent="0.2">
      <c r="B9914" s="7">
        <v>8.1014878144092104E-5</v>
      </c>
      <c r="C9914" s="7">
        <v>0</v>
      </c>
    </row>
    <row r="9915" spans="2:3" x14ac:dyDescent="0.2">
      <c r="B9915" s="7">
        <v>2.3827905336497701E-6</v>
      </c>
      <c r="C9915" s="7">
        <v>0</v>
      </c>
    </row>
    <row r="9916" spans="2:3" x14ac:dyDescent="0.2">
      <c r="B9916" s="7">
        <v>0</v>
      </c>
      <c r="C9916" s="7">
        <v>2.2772299774554202E-6</v>
      </c>
    </row>
    <row r="9917" spans="2:3" x14ac:dyDescent="0.2">
      <c r="B9917" s="7">
        <v>6.9100925475843299E-5</v>
      </c>
      <c r="C9917" s="7">
        <v>6.8316899323662701E-5</v>
      </c>
    </row>
    <row r="9918" spans="2:3" x14ac:dyDescent="0.2">
      <c r="B9918" s="7">
        <v>0</v>
      </c>
      <c r="C9918" s="7">
        <v>7.28713592785735E-5</v>
      </c>
    </row>
    <row r="9919" spans="2:3" x14ac:dyDescent="0.2">
      <c r="B9919" s="7">
        <v>1.6917812788913399E-4</v>
      </c>
      <c r="C9919" s="7">
        <v>2.0039623801607699E-4</v>
      </c>
    </row>
    <row r="9920" spans="2:3" x14ac:dyDescent="0.2">
      <c r="B9920" s="7">
        <v>2.3827905336497701E-6</v>
      </c>
      <c r="C9920" s="7">
        <v>0</v>
      </c>
    </row>
    <row r="9921" spans="2:3" x14ac:dyDescent="0.2">
      <c r="B9921" s="7">
        <v>2.3827905336497701E-6</v>
      </c>
      <c r="C9921" s="7">
        <v>0</v>
      </c>
    </row>
    <row r="9922" spans="2:3" x14ac:dyDescent="0.2">
      <c r="B9922" s="7">
        <v>5.7186972807594399E-5</v>
      </c>
      <c r="C9922" s="7">
        <v>0</v>
      </c>
    </row>
    <row r="9923" spans="2:3" x14ac:dyDescent="0.2">
      <c r="B9923" s="7">
        <v>2.3827905336497701E-6</v>
      </c>
      <c r="C9923" s="7">
        <v>0</v>
      </c>
    </row>
    <row r="9924" spans="2:3" x14ac:dyDescent="0.2">
      <c r="B9924" s="7">
        <v>6.4335344408543703E-5</v>
      </c>
      <c r="C9924" s="7">
        <v>0</v>
      </c>
    </row>
    <row r="9925" spans="2:3" x14ac:dyDescent="0.2">
      <c r="B9925" s="7">
        <v>2.3827905336497701E-6</v>
      </c>
      <c r="C9925" s="7">
        <v>0</v>
      </c>
    </row>
    <row r="9926" spans="2:3" x14ac:dyDescent="0.2">
      <c r="B9926" s="7">
        <v>0</v>
      </c>
      <c r="C9926" s="7">
        <v>1.3891102862478101E-4</v>
      </c>
    </row>
    <row r="9927" spans="2:3" x14ac:dyDescent="0.2">
      <c r="B9927" s="7">
        <v>1.1675673614883899E-4</v>
      </c>
      <c r="C9927" s="7">
        <v>7.1960467287591405E-4</v>
      </c>
    </row>
    <row r="9928" spans="2:3" x14ac:dyDescent="0.2">
      <c r="B9928" s="7">
        <v>2.3827905336497701E-6</v>
      </c>
      <c r="C9928" s="7">
        <v>0</v>
      </c>
    </row>
    <row r="9929" spans="2:3" x14ac:dyDescent="0.2">
      <c r="B9929" s="7">
        <v>4.7655810672995403E-6</v>
      </c>
      <c r="C9929" s="7">
        <v>0</v>
      </c>
    </row>
    <row r="9930" spans="2:3" x14ac:dyDescent="0.2">
      <c r="B9930" s="7">
        <v>1.0722557401423999E-4</v>
      </c>
      <c r="C9930" s="7">
        <v>1.3663379864732499E-4</v>
      </c>
    </row>
    <row r="9931" spans="2:3" x14ac:dyDescent="0.2">
      <c r="B9931" s="7">
        <v>0</v>
      </c>
      <c r="C9931" s="7">
        <v>8.4257509165850707E-5</v>
      </c>
    </row>
    <row r="9932" spans="2:3" x14ac:dyDescent="0.2">
      <c r="B9932" s="7">
        <v>1.83474871091032E-4</v>
      </c>
      <c r="C9932" s="7">
        <v>3.780201762576E-4</v>
      </c>
    </row>
    <row r="9933" spans="2:3" x14ac:dyDescent="0.2">
      <c r="B9933" s="7">
        <v>3.5741858004746497E-5</v>
      </c>
      <c r="C9933" s="7">
        <v>0</v>
      </c>
    </row>
    <row r="9934" spans="2:3" x14ac:dyDescent="0.2">
      <c r="B9934" s="7">
        <v>7.1483716009492995E-5</v>
      </c>
      <c r="C9934" s="7">
        <v>0</v>
      </c>
    </row>
    <row r="9935" spans="2:3" x14ac:dyDescent="0.2">
      <c r="B9935" s="7">
        <v>0</v>
      </c>
      <c r="C9935" s="7">
        <v>1.5940609842188001E-4</v>
      </c>
    </row>
    <row r="9936" spans="2:3" x14ac:dyDescent="0.2">
      <c r="B9936" s="7">
        <v>1.2390510774978799E-4</v>
      </c>
      <c r="C9936" s="7">
        <v>0</v>
      </c>
    </row>
    <row r="9937" spans="2:3" x14ac:dyDescent="0.2">
      <c r="B9937" s="7">
        <v>7.6249297076792604E-5</v>
      </c>
      <c r="C9937" s="7">
        <v>0</v>
      </c>
    </row>
    <row r="9938" spans="2:3" x14ac:dyDescent="0.2">
      <c r="B9938" s="7">
        <v>0</v>
      </c>
      <c r="C9938" s="7">
        <v>1.45742718557147E-4</v>
      </c>
    </row>
    <row r="9939" spans="2:3" x14ac:dyDescent="0.2">
      <c r="B9939" s="7">
        <v>0</v>
      </c>
      <c r="C9939" s="7">
        <v>7.5148589256029001E-5</v>
      </c>
    </row>
    <row r="9940" spans="2:3" x14ac:dyDescent="0.2">
      <c r="B9940" s="7">
        <v>4.2890229605695802E-5</v>
      </c>
      <c r="C9940" s="7">
        <v>6.8316899323662701E-5</v>
      </c>
    </row>
    <row r="9941" spans="2:3" x14ac:dyDescent="0.2">
      <c r="B9941" s="7">
        <v>4.05074390720461E-5</v>
      </c>
      <c r="C9941" s="7">
        <v>0</v>
      </c>
    </row>
    <row r="9942" spans="2:3" x14ac:dyDescent="0.2">
      <c r="B9942" s="7">
        <v>0</v>
      </c>
      <c r="C9942" s="7">
        <v>6.3762439368751793E-5</v>
      </c>
    </row>
    <row r="9943" spans="2:3" x14ac:dyDescent="0.2">
      <c r="B9943" s="7">
        <v>0</v>
      </c>
      <c r="C9943" s="7">
        <v>5.9207979413841001E-5</v>
      </c>
    </row>
    <row r="9944" spans="2:3" x14ac:dyDescent="0.2">
      <c r="B9944" s="7">
        <v>1.3105347935073701E-4</v>
      </c>
      <c r="C9944" s="7">
        <v>0</v>
      </c>
    </row>
    <row r="9945" spans="2:3" x14ac:dyDescent="0.2">
      <c r="B9945" s="7">
        <v>2.0730277642752999E-4</v>
      </c>
      <c r="C9945" s="7">
        <v>0</v>
      </c>
    </row>
    <row r="9946" spans="2:3" x14ac:dyDescent="0.2">
      <c r="B9946" s="7">
        <v>2.3827905336497701E-6</v>
      </c>
      <c r="C9946" s="7">
        <v>0</v>
      </c>
    </row>
    <row r="9947" spans="2:3" x14ac:dyDescent="0.2">
      <c r="B9947" s="7">
        <v>0</v>
      </c>
      <c r="C9947" s="7">
        <v>2.2772299774554202E-6</v>
      </c>
    </row>
    <row r="9948" spans="2:3" x14ac:dyDescent="0.2">
      <c r="B9948" s="7">
        <v>2.3827905336497701E-6</v>
      </c>
      <c r="C9948" s="7">
        <v>0</v>
      </c>
    </row>
    <row r="9949" spans="2:3" x14ac:dyDescent="0.2">
      <c r="B9949" s="7">
        <v>0</v>
      </c>
      <c r="C9949" s="7">
        <v>2.2772299774554202E-6</v>
      </c>
    </row>
    <row r="9950" spans="2:3" x14ac:dyDescent="0.2">
      <c r="B9950" s="7">
        <v>0</v>
      </c>
      <c r="C9950" s="7">
        <v>3.5069341652813502E-4</v>
      </c>
    </row>
    <row r="9951" spans="2:3" x14ac:dyDescent="0.2">
      <c r="B9951" s="7">
        <v>0</v>
      </c>
      <c r="C9951" s="7">
        <v>1.8673285815134499E-4</v>
      </c>
    </row>
    <row r="9952" spans="2:3" x14ac:dyDescent="0.2">
      <c r="B9952" s="7">
        <v>7.6249297076792604E-5</v>
      </c>
      <c r="C9952" s="7">
        <v>0</v>
      </c>
    </row>
    <row r="9953" spans="2:3" x14ac:dyDescent="0.2">
      <c r="B9953" s="7">
        <v>5.00386012066451E-5</v>
      </c>
      <c r="C9953" s="7">
        <v>0</v>
      </c>
    </row>
    <row r="9954" spans="2:3" x14ac:dyDescent="0.2">
      <c r="B9954" s="7">
        <v>9.53116213459907E-5</v>
      </c>
      <c r="C9954" s="7">
        <v>0</v>
      </c>
    </row>
    <row r="9955" spans="2:3" x14ac:dyDescent="0.2">
      <c r="B9955" s="7">
        <v>5.7186972807594399E-5</v>
      </c>
      <c r="C9955" s="7">
        <v>0</v>
      </c>
    </row>
    <row r="9956" spans="2:3" x14ac:dyDescent="0.2">
      <c r="B9956" s="7">
        <v>0</v>
      </c>
      <c r="C9956" s="7">
        <v>1.16138728850227E-4</v>
      </c>
    </row>
    <row r="9957" spans="2:3" x14ac:dyDescent="0.2">
      <c r="B9957" s="7">
        <v>1.9538882375928101E-4</v>
      </c>
      <c r="C9957" s="7">
        <v>1.45742718557147E-4</v>
      </c>
    </row>
    <row r="9958" spans="2:3" x14ac:dyDescent="0.2">
      <c r="B9958" s="7">
        <v>1.4296743201898599E-4</v>
      </c>
      <c r="C9958" s="7">
        <v>0</v>
      </c>
    </row>
    <row r="9959" spans="2:3" x14ac:dyDescent="0.2">
      <c r="B9959" s="7">
        <v>0</v>
      </c>
      <c r="C9959" s="7">
        <v>6.1485209391296401E-5</v>
      </c>
    </row>
    <row r="9960" spans="2:3" x14ac:dyDescent="0.2">
      <c r="B9960" s="7">
        <v>0</v>
      </c>
      <c r="C9960" s="7">
        <v>2.2772299774554202E-6</v>
      </c>
    </row>
    <row r="9961" spans="2:3" x14ac:dyDescent="0.2">
      <c r="B9961" s="7">
        <v>0</v>
      </c>
      <c r="C9961" s="7">
        <v>2.2772299774554202E-6</v>
      </c>
    </row>
    <row r="9962" spans="2:3" x14ac:dyDescent="0.2">
      <c r="B9962" s="7">
        <v>2.3827905336497701E-6</v>
      </c>
      <c r="C9962" s="7">
        <v>0</v>
      </c>
    </row>
    <row r="9963" spans="2:3" x14ac:dyDescent="0.2">
      <c r="B9963" s="7">
        <v>6.4811902515273705E-4</v>
      </c>
      <c r="C9963" s="7">
        <v>2.52772527497552E-4</v>
      </c>
    </row>
    <row r="9964" spans="2:3" x14ac:dyDescent="0.2">
      <c r="B9964" s="7">
        <v>4.05074390720461E-5</v>
      </c>
      <c r="C9964" s="7">
        <v>0</v>
      </c>
    </row>
    <row r="9965" spans="2:3" x14ac:dyDescent="0.2">
      <c r="B9965" s="7">
        <v>1.73943708956433E-4</v>
      </c>
      <c r="C9965" s="7">
        <v>4.7821829526563903E-5</v>
      </c>
    </row>
    <row r="9966" spans="2:3" x14ac:dyDescent="0.2">
      <c r="B9966" s="7">
        <v>0</v>
      </c>
      <c r="C9966" s="7">
        <v>6.3762439368751793E-5</v>
      </c>
    </row>
    <row r="9967" spans="2:3" x14ac:dyDescent="0.2">
      <c r="B9967" s="7">
        <v>0</v>
      </c>
      <c r="C9967" s="7">
        <v>2.2772299774554202E-6</v>
      </c>
    </row>
    <row r="9968" spans="2:3" x14ac:dyDescent="0.2">
      <c r="B9968" s="7">
        <v>1.35819060418037E-4</v>
      </c>
      <c r="C9968" s="7">
        <v>0</v>
      </c>
    </row>
    <row r="9969" spans="2:3" x14ac:dyDescent="0.2">
      <c r="B9969" s="7">
        <v>5.4804182273944703E-5</v>
      </c>
      <c r="C9969" s="7">
        <v>0</v>
      </c>
    </row>
    <row r="9970" spans="2:3" x14ac:dyDescent="0.2">
      <c r="B9970" s="7">
        <v>2.3827905336497701E-6</v>
      </c>
      <c r="C9970" s="7">
        <v>0</v>
      </c>
    </row>
    <row r="9971" spans="2:3" x14ac:dyDescent="0.2">
      <c r="B9971" s="7">
        <v>0</v>
      </c>
      <c r="C9971" s="7">
        <v>3.6207956641541198E-4</v>
      </c>
    </row>
    <row r="9972" spans="2:3" x14ac:dyDescent="0.2">
      <c r="B9972" s="7">
        <v>3.0976276937446997E-5</v>
      </c>
      <c r="C9972" s="7">
        <v>0</v>
      </c>
    </row>
    <row r="9973" spans="2:3" x14ac:dyDescent="0.2">
      <c r="B9973" s="7">
        <v>5.00386012066451E-5</v>
      </c>
      <c r="C9973" s="7">
        <v>0</v>
      </c>
    </row>
    <row r="9974" spans="2:3" x14ac:dyDescent="0.2">
      <c r="B9974" s="7">
        <v>2.3827905336497701E-6</v>
      </c>
      <c r="C9974" s="7">
        <v>0</v>
      </c>
    </row>
    <row r="9975" spans="2:3" x14ac:dyDescent="0.2">
      <c r="B9975" s="7">
        <v>4.7655810672995403E-6</v>
      </c>
      <c r="C9975" s="7">
        <v>0</v>
      </c>
    </row>
    <row r="9976" spans="2:3" x14ac:dyDescent="0.2">
      <c r="B9976" s="7">
        <v>5.4804182273944703E-5</v>
      </c>
      <c r="C9976" s="7">
        <v>0</v>
      </c>
    </row>
    <row r="9977" spans="2:3" x14ac:dyDescent="0.2">
      <c r="B9977" s="7">
        <v>2.3827905336497701E-6</v>
      </c>
      <c r="C9977" s="7">
        <v>0</v>
      </c>
    </row>
    <row r="9978" spans="2:3" x14ac:dyDescent="0.2">
      <c r="B9978" s="7">
        <v>8.1014878144092104E-5</v>
      </c>
      <c r="C9978" s="7">
        <v>0</v>
      </c>
    </row>
    <row r="9979" spans="2:3" x14ac:dyDescent="0.2">
      <c r="B9979" s="7">
        <v>7.3866506543142799E-5</v>
      </c>
      <c r="C9979" s="7">
        <v>0</v>
      </c>
    </row>
    <row r="9980" spans="2:3" x14ac:dyDescent="0.2">
      <c r="B9980" s="7">
        <v>2.3827905336497701E-6</v>
      </c>
      <c r="C9980" s="7">
        <v>0</v>
      </c>
    </row>
    <row r="9981" spans="2:3" x14ac:dyDescent="0.2">
      <c r="B9981" s="7">
        <v>0</v>
      </c>
      <c r="C9981" s="7">
        <v>1.07029808940405E-4</v>
      </c>
    </row>
    <row r="9982" spans="2:3" x14ac:dyDescent="0.2">
      <c r="B9982" s="7">
        <v>0</v>
      </c>
      <c r="C9982" s="7">
        <v>6.8316899323662702E-6</v>
      </c>
    </row>
    <row r="9983" spans="2:3" x14ac:dyDescent="0.2">
      <c r="B9983" s="7">
        <v>2.4781021549957598E-4</v>
      </c>
      <c r="C9983" s="7">
        <v>0</v>
      </c>
    </row>
    <row r="9984" spans="2:3" x14ac:dyDescent="0.2">
      <c r="B9984" s="7">
        <v>6.6718134942193494E-5</v>
      </c>
      <c r="C9984" s="7">
        <v>0</v>
      </c>
    </row>
    <row r="9985" spans="2:3" x14ac:dyDescent="0.2">
      <c r="B9985" s="7">
        <v>6.4335344408543703E-5</v>
      </c>
      <c r="C9985" s="7">
        <v>5.6930749436385602E-5</v>
      </c>
    </row>
    <row r="9986" spans="2:3" x14ac:dyDescent="0.2">
      <c r="B9986" s="7">
        <v>6.4335344408543703E-5</v>
      </c>
      <c r="C9986" s="7">
        <v>0</v>
      </c>
    </row>
    <row r="9987" spans="2:3" x14ac:dyDescent="0.2">
      <c r="B9987" s="7">
        <v>9.2213993652246005E-4</v>
      </c>
      <c r="C9987" s="7">
        <v>6.8316899323662701E-4</v>
      </c>
    </row>
    <row r="9988" spans="2:3" x14ac:dyDescent="0.2">
      <c r="B9988" s="7">
        <v>0</v>
      </c>
      <c r="C9988" s="7">
        <v>5.9207979413841001E-5</v>
      </c>
    </row>
    <row r="9989" spans="2:3" x14ac:dyDescent="0.2">
      <c r="B9989" s="7">
        <v>0</v>
      </c>
      <c r="C9989" s="7">
        <v>7.0594129301118093E-5</v>
      </c>
    </row>
    <row r="9990" spans="2:3" x14ac:dyDescent="0.2">
      <c r="B9990" s="7">
        <v>1.0245999294694001E-4</v>
      </c>
      <c r="C9990" s="7">
        <v>0</v>
      </c>
    </row>
    <row r="9991" spans="2:3" x14ac:dyDescent="0.2">
      <c r="B9991" s="7">
        <v>5.00386012066451E-5</v>
      </c>
      <c r="C9991" s="7">
        <v>0</v>
      </c>
    </row>
    <row r="9992" spans="2:3" x14ac:dyDescent="0.2">
      <c r="B9992" s="7">
        <v>1.2152231721613799E-4</v>
      </c>
      <c r="C9992" s="7">
        <v>0</v>
      </c>
    </row>
    <row r="9993" spans="2:3" x14ac:dyDescent="0.2">
      <c r="B9993" s="7">
        <v>0</v>
      </c>
      <c r="C9993" s="7">
        <v>1.25247648760048E-4</v>
      </c>
    </row>
    <row r="9994" spans="2:3" x14ac:dyDescent="0.2">
      <c r="B9994" s="7">
        <v>6.4335344408543703E-5</v>
      </c>
      <c r="C9994" s="7">
        <v>0</v>
      </c>
    </row>
    <row r="9995" spans="2:3" x14ac:dyDescent="0.2">
      <c r="B9995" s="7">
        <v>8.1014878144092104E-5</v>
      </c>
      <c r="C9995" s="7">
        <v>0</v>
      </c>
    </row>
    <row r="9996" spans="2:3" x14ac:dyDescent="0.2">
      <c r="B9996" s="7">
        <v>2.3827905336497701E-6</v>
      </c>
      <c r="C9996" s="7">
        <v>0</v>
      </c>
    </row>
    <row r="9997" spans="2:3" x14ac:dyDescent="0.2">
      <c r="B9997" s="7">
        <v>2.3827905336497701E-6</v>
      </c>
      <c r="C9997" s="7">
        <v>0</v>
      </c>
    </row>
    <row r="9998" spans="2:3" x14ac:dyDescent="0.2">
      <c r="B9998" s="7">
        <v>8.8163249745041396E-5</v>
      </c>
      <c r="C9998" s="7">
        <v>0</v>
      </c>
    </row>
    <row r="9999" spans="2:3" x14ac:dyDescent="0.2">
      <c r="B9999" s="7">
        <v>0</v>
      </c>
      <c r="C9999" s="7">
        <v>8.8811969120761506E-5</v>
      </c>
    </row>
    <row r="10000" spans="2:3" x14ac:dyDescent="0.2">
      <c r="B10000" s="7">
        <v>1.2152231721613799E-4</v>
      </c>
      <c r="C10000" s="7">
        <v>0</v>
      </c>
    </row>
    <row r="10001" spans="2:3" x14ac:dyDescent="0.2">
      <c r="B10001" s="7">
        <v>3.17864257188879E-3</v>
      </c>
      <c r="C10001" s="7">
        <v>2.7554482727210599E-3</v>
      </c>
    </row>
    <row r="10002" spans="2:3" x14ac:dyDescent="0.2">
      <c r="B10002" s="7">
        <v>0</v>
      </c>
      <c r="C10002" s="7">
        <v>6.8316899323662702E-6</v>
      </c>
    </row>
    <row r="10003" spans="2:3" x14ac:dyDescent="0.2">
      <c r="B10003" s="7">
        <v>0</v>
      </c>
      <c r="C10003" s="7">
        <v>7.28713592785735E-5</v>
      </c>
    </row>
    <row r="10004" spans="2:3" x14ac:dyDescent="0.2">
      <c r="B10004" s="7">
        <v>0</v>
      </c>
      <c r="C10004" s="7">
        <v>1.3435656866987001E-4</v>
      </c>
    </row>
    <row r="10005" spans="2:3" x14ac:dyDescent="0.2">
      <c r="B10005" s="7">
        <v>0</v>
      </c>
      <c r="C10005" s="7">
        <v>6.8316899323662702E-6</v>
      </c>
    </row>
    <row r="10006" spans="2:3" x14ac:dyDescent="0.2">
      <c r="B10006" s="7">
        <v>4.52730201393456E-5</v>
      </c>
      <c r="C10006" s="7">
        <v>1.4346548857969201E-4</v>
      </c>
    </row>
    <row r="10007" spans="2:3" x14ac:dyDescent="0.2">
      <c r="B10007" s="7">
        <v>1.1199115508153901E-4</v>
      </c>
      <c r="C10007" s="7">
        <v>0</v>
      </c>
    </row>
    <row r="10008" spans="2:3" x14ac:dyDescent="0.2">
      <c r="B10008" s="7">
        <v>5.7425251860959399E-4</v>
      </c>
      <c r="C10008" s="7">
        <v>8.40297861681051E-4</v>
      </c>
    </row>
    <row r="10009" spans="2:3" x14ac:dyDescent="0.2">
      <c r="B10009" s="7">
        <v>2.3827905336497701E-6</v>
      </c>
      <c r="C10009" s="7">
        <v>0</v>
      </c>
    </row>
    <row r="10010" spans="2:3" x14ac:dyDescent="0.2">
      <c r="B10010" s="7">
        <v>2.3827905336497701E-6</v>
      </c>
      <c r="C10010" s="7">
        <v>0</v>
      </c>
    </row>
    <row r="10011" spans="2:3" x14ac:dyDescent="0.2">
      <c r="B10011" s="7">
        <v>4.7655810672995398E-5</v>
      </c>
      <c r="C10011" s="7">
        <v>0</v>
      </c>
    </row>
    <row r="10012" spans="2:3" x14ac:dyDescent="0.2">
      <c r="B10012" s="7">
        <v>4.05074390720461E-5</v>
      </c>
      <c r="C10012" s="7">
        <v>0</v>
      </c>
    </row>
    <row r="10013" spans="2:3" x14ac:dyDescent="0.2">
      <c r="B10013" s="7">
        <v>0</v>
      </c>
      <c r="C10013" s="7">
        <v>4.5544599549108497E-6</v>
      </c>
    </row>
    <row r="10014" spans="2:3" x14ac:dyDescent="0.2">
      <c r="B10014" s="7">
        <v>0</v>
      </c>
      <c r="C10014" s="7">
        <v>2.1633684785826501E-4</v>
      </c>
    </row>
    <row r="10015" spans="2:3" x14ac:dyDescent="0.2">
      <c r="B10015" s="7">
        <v>0</v>
      </c>
      <c r="C10015" s="7">
        <v>1.8217839819643399E-5</v>
      </c>
    </row>
    <row r="10016" spans="2:3" x14ac:dyDescent="0.2">
      <c r="B10016" s="7">
        <v>7.1483716009492995E-5</v>
      </c>
      <c r="C10016" s="7">
        <v>8.6534739143306099E-5</v>
      </c>
    </row>
    <row r="10017" spans="2:3" x14ac:dyDescent="0.2">
      <c r="B10017" s="7">
        <v>1.5249859415358499E-4</v>
      </c>
      <c r="C10017" s="7">
        <v>0</v>
      </c>
    </row>
    <row r="10018" spans="2:3" x14ac:dyDescent="0.2">
      <c r="B10018" s="7">
        <v>6.9100925475843299E-5</v>
      </c>
      <c r="C10018" s="7">
        <v>0</v>
      </c>
    </row>
    <row r="10019" spans="2:3" x14ac:dyDescent="0.2">
      <c r="B10019" s="7">
        <v>6.4335344408543703E-5</v>
      </c>
      <c r="C10019" s="7">
        <v>0</v>
      </c>
    </row>
    <row r="10020" spans="2:3" x14ac:dyDescent="0.2">
      <c r="B10020" s="7">
        <v>0</v>
      </c>
      <c r="C10020" s="7">
        <v>1.5940609842188001E-4</v>
      </c>
    </row>
    <row r="10021" spans="2:3" x14ac:dyDescent="0.2">
      <c r="B10021" s="7">
        <v>0</v>
      </c>
      <c r="C10021" s="7">
        <v>1.18415958827682E-4</v>
      </c>
    </row>
    <row r="10022" spans="2:3" x14ac:dyDescent="0.2">
      <c r="B10022" s="7">
        <v>0</v>
      </c>
      <c r="C10022" s="7">
        <v>2.2772299774554202E-6</v>
      </c>
    </row>
    <row r="10023" spans="2:3" x14ac:dyDescent="0.2">
      <c r="B10023" s="7">
        <v>0</v>
      </c>
      <c r="C10023" s="7">
        <v>4.5544599549108497E-6</v>
      </c>
    </row>
    <row r="10024" spans="2:3" x14ac:dyDescent="0.2">
      <c r="B10024" s="7">
        <v>1.19139526682488E-5</v>
      </c>
      <c r="C10024" s="7">
        <v>0</v>
      </c>
    </row>
    <row r="10025" spans="2:3" x14ac:dyDescent="0.2">
      <c r="B10025" s="7">
        <v>2.3827905336497701E-6</v>
      </c>
      <c r="C10025" s="7">
        <v>0</v>
      </c>
    </row>
    <row r="10026" spans="2:3" x14ac:dyDescent="0.2">
      <c r="B10026" s="7">
        <v>4.52730201393456E-5</v>
      </c>
      <c r="C10026" s="7">
        <v>0</v>
      </c>
    </row>
    <row r="10027" spans="2:3" x14ac:dyDescent="0.2">
      <c r="B10027" s="7">
        <v>8.2206273410916997E-4</v>
      </c>
      <c r="C10027" s="7">
        <v>4.16733085874342E-4</v>
      </c>
    </row>
    <row r="10028" spans="2:3" x14ac:dyDescent="0.2">
      <c r="B10028" s="7">
        <v>5.7186972807594399E-5</v>
      </c>
      <c r="C10028" s="7">
        <v>0</v>
      </c>
    </row>
    <row r="10029" spans="2:3" x14ac:dyDescent="0.2">
      <c r="B10029" s="7">
        <v>2.3827905336497701E-6</v>
      </c>
      <c r="C10029" s="7">
        <v>0</v>
      </c>
    </row>
    <row r="10030" spans="2:3" x14ac:dyDescent="0.2">
      <c r="B10030" s="7">
        <v>3.8124648538396302E-5</v>
      </c>
      <c r="C10030" s="7">
        <v>0</v>
      </c>
    </row>
    <row r="10031" spans="2:3" x14ac:dyDescent="0.2">
      <c r="B10031" s="7">
        <v>0</v>
      </c>
      <c r="C10031" s="7">
        <v>7.9703049210939799E-5</v>
      </c>
    </row>
    <row r="10032" spans="2:3" x14ac:dyDescent="0.2">
      <c r="B10032" s="7">
        <v>4.7655810672995403E-6</v>
      </c>
      <c r="C10032" s="7">
        <v>0</v>
      </c>
    </row>
    <row r="10033" spans="2:3" x14ac:dyDescent="0.2">
      <c r="B10033" s="7">
        <v>1.0484278348059E-4</v>
      </c>
      <c r="C10033" s="7">
        <v>0</v>
      </c>
    </row>
    <row r="10034" spans="2:3" x14ac:dyDescent="0.2">
      <c r="B10034" s="7">
        <v>2.4066184389862701E-4</v>
      </c>
      <c r="C10034" s="7">
        <v>7.67426502402478E-4</v>
      </c>
    </row>
    <row r="10035" spans="2:3" x14ac:dyDescent="0.2">
      <c r="B10035" s="7">
        <v>7.86320876104423E-5</v>
      </c>
      <c r="C10035" s="7">
        <v>0</v>
      </c>
    </row>
    <row r="10036" spans="2:3" x14ac:dyDescent="0.2">
      <c r="B10036" s="7">
        <v>0</v>
      </c>
      <c r="C10036" s="7">
        <v>1.4801994853460299E-4</v>
      </c>
    </row>
    <row r="10037" spans="2:3" x14ac:dyDescent="0.2">
      <c r="B10037" s="7">
        <v>0</v>
      </c>
      <c r="C10037" s="7">
        <v>1.2752487873750399E-4</v>
      </c>
    </row>
    <row r="10038" spans="2:3" x14ac:dyDescent="0.2">
      <c r="B10038" s="7">
        <v>0</v>
      </c>
      <c r="C10038" s="7">
        <v>9.5643659053127805E-5</v>
      </c>
    </row>
    <row r="10039" spans="2:3" x14ac:dyDescent="0.2">
      <c r="B10039" s="7">
        <v>6.9100925475843299E-5</v>
      </c>
      <c r="C10039" s="7">
        <v>0</v>
      </c>
    </row>
    <row r="10040" spans="2:3" x14ac:dyDescent="0.2">
      <c r="B10040" s="7">
        <v>9.05460402786912E-5</v>
      </c>
      <c r="C10040" s="7">
        <v>0</v>
      </c>
    </row>
    <row r="10041" spans="2:3" x14ac:dyDescent="0.2">
      <c r="B10041" s="7">
        <v>4.2890229605695802E-5</v>
      </c>
      <c r="C10041" s="7">
        <v>0</v>
      </c>
    </row>
    <row r="10042" spans="2:3" x14ac:dyDescent="0.2">
      <c r="B10042" s="7">
        <v>2.3827905336497701E-6</v>
      </c>
      <c r="C10042" s="7">
        <v>0</v>
      </c>
    </row>
    <row r="10043" spans="2:3" x14ac:dyDescent="0.2">
      <c r="B10043" s="7">
        <v>0</v>
      </c>
      <c r="C10043" s="7">
        <v>2.27722997745542E-4</v>
      </c>
    </row>
    <row r="10044" spans="2:3" x14ac:dyDescent="0.2">
      <c r="B10044" s="7">
        <v>2.3827905336497701E-6</v>
      </c>
      <c r="C10044" s="7">
        <v>0</v>
      </c>
    </row>
    <row r="10045" spans="2:3" x14ac:dyDescent="0.2">
      <c r="B10045" s="7">
        <v>3.8124648538396302E-5</v>
      </c>
      <c r="C10045" s="7">
        <v>0</v>
      </c>
    </row>
    <row r="10046" spans="2:3" x14ac:dyDescent="0.2">
      <c r="B10046" s="7">
        <v>7.6249297076792604E-5</v>
      </c>
      <c r="C10046" s="7">
        <v>0</v>
      </c>
    </row>
    <row r="10047" spans="2:3" x14ac:dyDescent="0.2">
      <c r="B10047" s="7">
        <v>2.3827905336497701E-6</v>
      </c>
      <c r="C10047" s="7">
        <v>0</v>
      </c>
    </row>
    <row r="10048" spans="2:3" x14ac:dyDescent="0.2">
      <c r="B10048" s="7">
        <v>3.0976276937446997E-5</v>
      </c>
      <c r="C10048" s="7">
        <v>0</v>
      </c>
    </row>
    <row r="10049" spans="2:3" x14ac:dyDescent="0.2">
      <c r="B10049" s="7">
        <v>1.0722557401423999E-4</v>
      </c>
      <c r="C10049" s="7">
        <v>1.9584177806116599E-4</v>
      </c>
    </row>
    <row r="10050" spans="2:3" x14ac:dyDescent="0.2">
      <c r="B10050" s="7">
        <v>0</v>
      </c>
      <c r="C10050" s="7">
        <v>1.2752487873750399E-4</v>
      </c>
    </row>
    <row r="10051" spans="2:3" x14ac:dyDescent="0.2">
      <c r="B10051" s="7">
        <v>0</v>
      </c>
      <c r="C10051" s="7">
        <v>6.6039669346207295E-5</v>
      </c>
    </row>
    <row r="10052" spans="2:3" x14ac:dyDescent="0.2">
      <c r="B10052" s="7">
        <v>0</v>
      </c>
      <c r="C10052" s="7">
        <v>2.0722792794844401E-4</v>
      </c>
    </row>
    <row r="10053" spans="2:3" x14ac:dyDescent="0.2">
      <c r="B10053" s="7">
        <v>6.6718134942193494E-5</v>
      </c>
      <c r="C10053" s="7">
        <v>0</v>
      </c>
    </row>
    <row r="10054" spans="2:3" x14ac:dyDescent="0.2">
      <c r="B10054" s="7">
        <v>1.5726417522088501E-4</v>
      </c>
      <c r="C10054" s="7">
        <v>3.6663402637032299E-4</v>
      </c>
    </row>
    <row r="10055" spans="2:3" x14ac:dyDescent="0.2">
      <c r="B10055" s="7">
        <v>1.26287898283438E-4</v>
      </c>
      <c r="C10055" s="7">
        <v>2.1178238790335401E-4</v>
      </c>
    </row>
    <row r="10056" spans="2:3" x14ac:dyDescent="0.2">
      <c r="B10056" s="7">
        <v>2.3827905336497701E-6</v>
      </c>
      <c r="C10056" s="7">
        <v>0</v>
      </c>
    </row>
    <row r="10057" spans="2:3" x14ac:dyDescent="0.2">
      <c r="B10057" s="7">
        <v>5.2421391740294898E-5</v>
      </c>
      <c r="C10057" s="7">
        <v>0</v>
      </c>
    </row>
    <row r="10058" spans="2:3" x14ac:dyDescent="0.2">
      <c r="B10058" s="7">
        <v>1.8109208055738199E-4</v>
      </c>
      <c r="C10058" s="7">
        <v>6.8316899323662701E-5</v>
      </c>
    </row>
    <row r="10059" spans="2:3" x14ac:dyDescent="0.2">
      <c r="B10059" s="7">
        <v>1.1199115508153901E-4</v>
      </c>
      <c r="C10059" s="7">
        <v>5.0099059504019299E-4</v>
      </c>
    </row>
    <row r="10060" spans="2:3" x14ac:dyDescent="0.2">
      <c r="B10060" s="7">
        <v>7.1483716009492995E-5</v>
      </c>
      <c r="C10060" s="7">
        <v>0</v>
      </c>
    </row>
    <row r="10061" spans="2:3" x14ac:dyDescent="0.2">
      <c r="B10061" s="7">
        <v>0</v>
      </c>
      <c r="C10061" s="7">
        <v>6.1485209391296401E-5</v>
      </c>
    </row>
    <row r="10062" spans="2:3" x14ac:dyDescent="0.2">
      <c r="B10062" s="7">
        <v>0</v>
      </c>
      <c r="C10062" s="7">
        <v>1.11584268895316E-4</v>
      </c>
    </row>
    <row r="10063" spans="2:3" x14ac:dyDescent="0.2">
      <c r="B10063" s="7">
        <v>0</v>
      </c>
      <c r="C10063" s="7">
        <v>1.2980210871495901E-4</v>
      </c>
    </row>
    <row r="10064" spans="2:3" x14ac:dyDescent="0.2">
      <c r="B10064" s="7">
        <v>3.2644230311001802E-4</v>
      </c>
      <c r="C10064" s="7">
        <v>2.2544576776808699E-4</v>
      </c>
    </row>
    <row r="10065" spans="2:3" x14ac:dyDescent="0.2">
      <c r="B10065" s="7">
        <v>3.5741858004746497E-5</v>
      </c>
      <c r="C10065" s="7">
        <v>0</v>
      </c>
    </row>
    <row r="10066" spans="2:3" x14ac:dyDescent="0.2">
      <c r="B10066" s="7">
        <v>0</v>
      </c>
      <c r="C10066" s="7">
        <v>2.2772299774554202E-6</v>
      </c>
    </row>
    <row r="10067" spans="2:3" x14ac:dyDescent="0.2">
      <c r="B10067" s="7">
        <v>0</v>
      </c>
      <c r="C10067" s="7">
        <v>4.5544599549108503E-5</v>
      </c>
    </row>
    <row r="10068" spans="2:3" x14ac:dyDescent="0.2">
      <c r="B10068" s="7">
        <v>1.3343626988438699E-4</v>
      </c>
      <c r="C10068" s="7">
        <v>0</v>
      </c>
    </row>
    <row r="10069" spans="2:3" x14ac:dyDescent="0.2">
      <c r="B10069" s="7">
        <v>2.6687253976877398E-4</v>
      </c>
      <c r="C10069" s="7">
        <v>0</v>
      </c>
    </row>
    <row r="10070" spans="2:3" x14ac:dyDescent="0.2">
      <c r="B10070" s="7">
        <v>1.42967432018986E-5</v>
      </c>
      <c r="C10070" s="7">
        <v>0</v>
      </c>
    </row>
    <row r="10071" spans="2:3" x14ac:dyDescent="0.2">
      <c r="B10071" s="7">
        <v>2.3827905336497701E-6</v>
      </c>
      <c r="C10071" s="7">
        <v>0</v>
      </c>
    </row>
    <row r="10072" spans="2:3" x14ac:dyDescent="0.2">
      <c r="B10072" s="7">
        <v>6.9100925475843299E-5</v>
      </c>
      <c r="C10072" s="7">
        <v>7.5148589256029001E-5</v>
      </c>
    </row>
    <row r="10073" spans="2:3" x14ac:dyDescent="0.2">
      <c r="B10073" s="7">
        <v>2.12068357494829E-4</v>
      </c>
      <c r="C10073" s="7">
        <v>0</v>
      </c>
    </row>
    <row r="10074" spans="2:3" x14ac:dyDescent="0.2">
      <c r="B10074" s="7">
        <v>0</v>
      </c>
      <c r="C10074" s="7">
        <v>1.2980210871495901E-4</v>
      </c>
    </row>
    <row r="10075" spans="2:3" x14ac:dyDescent="0.2">
      <c r="B10075" s="7">
        <v>2.3827905336497701E-6</v>
      </c>
      <c r="C10075" s="7">
        <v>1.11584268895316E-4</v>
      </c>
    </row>
    <row r="10076" spans="2:3" x14ac:dyDescent="0.2">
      <c r="B10076" s="7">
        <v>0</v>
      </c>
      <c r="C10076" s="7">
        <v>2.2089130781317601E-4</v>
      </c>
    </row>
    <row r="10077" spans="2:3" x14ac:dyDescent="0.2">
      <c r="B10077" s="7">
        <v>0</v>
      </c>
      <c r="C10077" s="7">
        <v>5.6930749436385602E-5</v>
      </c>
    </row>
    <row r="10078" spans="2:3" x14ac:dyDescent="0.2">
      <c r="B10078" s="7">
        <v>1.5249859415358499E-4</v>
      </c>
      <c r="C10078" s="7">
        <v>0</v>
      </c>
    </row>
    <row r="10079" spans="2:3" x14ac:dyDescent="0.2">
      <c r="B10079" s="7">
        <v>0</v>
      </c>
      <c r="C10079" s="7">
        <v>1.5712886844442399E-4</v>
      </c>
    </row>
    <row r="10080" spans="2:3" x14ac:dyDescent="0.2">
      <c r="B10080" s="7">
        <v>2.1445114802847901E-4</v>
      </c>
      <c r="C10080" s="7">
        <v>0</v>
      </c>
    </row>
    <row r="10081" spans="2:3" x14ac:dyDescent="0.2">
      <c r="B10081" s="7">
        <v>3.0976276937446997E-5</v>
      </c>
      <c r="C10081" s="7">
        <v>0</v>
      </c>
    </row>
    <row r="10082" spans="2:3" x14ac:dyDescent="0.2">
      <c r="B10082" s="7">
        <v>0</v>
      </c>
      <c r="C10082" s="7">
        <v>4.5544599549108497E-6</v>
      </c>
    </row>
    <row r="10083" spans="2:3" x14ac:dyDescent="0.2">
      <c r="B10083" s="7">
        <v>0</v>
      </c>
      <c r="C10083" s="7">
        <v>5.2376289481474702E-5</v>
      </c>
    </row>
    <row r="10084" spans="2:3" x14ac:dyDescent="0.2">
      <c r="B10084" s="7">
        <v>6.6718134942193494E-5</v>
      </c>
      <c r="C10084" s="7">
        <v>0</v>
      </c>
    </row>
    <row r="10085" spans="2:3" x14ac:dyDescent="0.2">
      <c r="B10085" s="7">
        <v>0</v>
      </c>
      <c r="C10085" s="7">
        <v>2.0267346799353301E-4</v>
      </c>
    </row>
    <row r="10086" spans="2:3" x14ac:dyDescent="0.2">
      <c r="B10086" s="7">
        <v>0</v>
      </c>
      <c r="C10086" s="7">
        <v>5.2376289481474702E-5</v>
      </c>
    </row>
    <row r="10087" spans="2:3" x14ac:dyDescent="0.2">
      <c r="B10087" s="7">
        <v>3.0976276937446997E-5</v>
      </c>
      <c r="C10087" s="7">
        <v>0</v>
      </c>
    </row>
    <row r="10088" spans="2:3" x14ac:dyDescent="0.2">
      <c r="B10088" s="7">
        <v>0</v>
      </c>
      <c r="C10088" s="7">
        <v>2.2772299774554202E-6</v>
      </c>
    </row>
    <row r="10089" spans="2:3" x14ac:dyDescent="0.2">
      <c r="B10089" s="7">
        <v>0</v>
      </c>
      <c r="C10089" s="7">
        <v>6.1485209391296401E-5</v>
      </c>
    </row>
    <row r="10090" spans="2:3" x14ac:dyDescent="0.2">
      <c r="B10090" s="7">
        <v>0</v>
      </c>
      <c r="C10090" s="7">
        <v>2.2772299774554202E-6</v>
      </c>
    </row>
    <row r="10091" spans="2:3" x14ac:dyDescent="0.2">
      <c r="B10091" s="7">
        <v>2.3827905336497699E-5</v>
      </c>
      <c r="C10091" s="7">
        <v>0</v>
      </c>
    </row>
    <row r="10092" spans="2:3" x14ac:dyDescent="0.2">
      <c r="B10092" s="7">
        <v>0</v>
      </c>
      <c r="C10092" s="7">
        <v>5.2376289481474702E-5</v>
      </c>
    </row>
    <row r="10093" spans="2:3" x14ac:dyDescent="0.2">
      <c r="B10093" s="7">
        <v>0</v>
      </c>
      <c r="C10093" s="7">
        <v>2.2772299774554202E-6</v>
      </c>
    </row>
    <row r="10094" spans="2:3" x14ac:dyDescent="0.2">
      <c r="B10094" s="7">
        <v>1.4296743201898599E-4</v>
      </c>
      <c r="C10094" s="7">
        <v>2.1405961788081E-4</v>
      </c>
    </row>
    <row r="10095" spans="2:3" x14ac:dyDescent="0.2">
      <c r="B10095" s="7">
        <v>2.3827905336497701E-6</v>
      </c>
      <c r="C10095" s="7">
        <v>0</v>
      </c>
    </row>
    <row r="10096" spans="2:3" x14ac:dyDescent="0.2">
      <c r="B10096" s="7">
        <v>9.5311621345990704E-6</v>
      </c>
      <c r="C10096" s="7">
        <v>0</v>
      </c>
    </row>
    <row r="10097" spans="2:3" x14ac:dyDescent="0.2">
      <c r="B10097" s="7">
        <v>0</v>
      </c>
      <c r="C10097" s="7">
        <v>5.2376289481474702E-5</v>
      </c>
    </row>
    <row r="10098" spans="2:3" x14ac:dyDescent="0.2">
      <c r="B10098" s="7">
        <v>2.3827905336497701E-6</v>
      </c>
      <c r="C10098" s="7">
        <v>0</v>
      </c>
    </row>
    <row r="10099" spans="2:3" x14ac:dyDescent="0.2">
      <c r="B10099" s="7">
        <v>0</v>
      </c>
      <c r="C10099" s="7">
        <v>1.5940609842187999E-5</v>
      </c>
    </row>
    <row r="10100" spans="2:3" x14ac:dyDescent="0.2">
      <c r="B10100" s="7">
        <v>4.52730201393456E-5</v>
      </c>
      <c r="C10100" s="7">
        <v>0</v>
      </c>
    </row>
    <row r="10101" spans="2:3" x14ac:dyDescent="0.2">
      <c r="B10101" s="7">
        <v>0</v>
      </c>
      <c r="C10101" s="7">
        <v>2.18614077835721E-4</v>
      </c>
    </row>
    <row r="10102" spans="2:3" x14ac:dyDescent="0.2">
      <c r="B10102" s="7">
        <v>0</v>
      </c>
      <c r="C10102" s="7">
        <v>6.8316899323662702E-6</v>
      </c>
    </row>
    <row r="10103" spans="2:3" x14ac:dyDescent="0.2">
      <c r="B10103" s="7">
        <v>9.2928830812341004E-5</v>
      </c>
      <c r="C10103" s="7">
        <v>0</v>
      </c>
    </row>
    <row r="10104" spans="2:3" x14ac:dyDescent="0.2">
      <c r="B10104" s="7">
        <v>1.2390510774978799E-4</v>
      </c>
      <c r="C10104" s="7">
        <v>0</v>
      </c>
    </row>
    <row r="10105" spans="2:3" x14ac:dyDescent="0.2">
      <c r="B10105" s="7">
        <v>2.3827905336497701E-6</v>
      </c>
      <c r="C10105" s="7">
        <v>0</v>
      </c>
    </row>
    <row r="10106" spans="2:3" x14ac:dyDescent="0.2">
      <c r="B10106" s="7">
        <v>4.2890229605695802E-5</v>
      </c>
      <c r="C10106" s="7">
        <v>0</v>
      </c>
    </row>
    <row r="10107" spans="2:3" x14ac:dyDescent="0.2">
      <c r="B10107" s="7">
        <v>2.3827905336497701E-6</v>
      </c>
      <c r="C10107" s="7">
        <v>0</v>
      </c>
    </row>
    <row r="10108" spans="2:3" x14ac:dyDescent="0.2">
      <c r="B10108" s="7">
        <v>1.09608364547889E-4</v>
      </c>
      <c r="C10108" s="7">
        <v>0</v>
      </c>
    </row>
    <row r="10109" spans="2:3" x14ac:dyDescent="0.2">
      <c r="B10109" s="7">
        <v>0</v>
      </c>
      <c r="C10109" s="7">
        <v>7.28713592785735E-5</v>
      </c>
    </row>
    <row r="10110" spans="2:3" x14ac:dyDescent="0.2">
      <c r="B10110" s="7">
        <v>0</v>
      </c>
      <c r="C10110" s="7">
        <v>4.5544599549108497E-6</v>
      </c>
    </row>
    <row r="10111" spans="2:3" x14ac:dyDescent="0.2">
      <c r="B10111" s="7">
        <v>1.6679533735548401E-5</v>
      </c>
      <c r="C10111" s="7">
        <v>0</v>
      </c>
    </row>
    <row r="10112" spans="2:3" x14ac:dyDescent="0.2">
      <c r="B10112" s="7">
        <v>1.83474871091032E-4</v>
      </c>
      <c r="C10112" s="7">
        <v>3.4158449661831399E-4</v>
      </c>
    </row>
    <row r="10113" spans="2:3" x14ac:dyDescent="0.2">
      <c r="B10113" s="7">
        <v>5.4804182273944703E-5</v>
      </c>
      <c r="C10113" s="7">
        <v>0</v>
      </c>
    </row>
    <row r="10114" spans="2:3" x14ac:dyDescent="0.2">
      <c r="B10114" s="7">
        <v>2.3827905336497701E-6</v>
      </c>
      <c r="C10114" s="7">
        <v>0</v>
      </c>
    </row>
    <row r="10115" spans="2:3" x14ac:dyDescent="0.2">
      <c r="B10115" s="7">
        <v>8.1014878144092104E-5</v>
      </c>
      <c r="C10115" s="7">
        <v>0</v>
      </c>
    </row>
    <row r="10116" spans="2:3" x14ac:dyDescent="0.2">
      <c r="B10116" s="7">
        <v>7.1483716009492998E-6</v>
      </c>
      <c r="C10116" s="7">
        <v>0</v>
      </c>
    </row>
    <row r="10117" spans="2:3" x14ac:dyDescent="0.2">
      <c r="B10117" s="7">
        <v>1.14373945615189E-4</v>
      </c>
      <c r="C10117" s="7">
        <v>0</v>
      </c>
    </row>
    <row r="10118" spans="2:3" x14ac:dyDescent="0.2">
      <c r="B10118" s="7">
        <v>1.6917812788913399E-4</v>
      </c>
      <c r="C10118" s="7">
        <v>3.8712909616742197E-5</v>
      </c>
    </row>
    <row r="10119" spans="2:3" x14ac:dyDescent="0.2">
      <c r="B10119" s="7">
        <v>5.2421391740294898E-5</v>
      </c>
      <c r="C10119" s="7">
        <v>0</v>
      </c>
    </row>
    <row r="10120" spans="2:3" x14ac:dyDescent="0.2">
      <c r="B10120" s="7">
        <v>2.8736453835816198E-3</v>
      </c>
      <c r="C10120" s="7">
        <v>3.7802017625760001E-3</v>
      </c>
    </row>
    <row r="10121" spans="2:3" x14ac:dyDescent="0.2">
      <c r="B10121" s="7">
        <v>7.8393808557077397E-4</v>
      </c>
      <c r="C10121" s="7">
        <v>0</v>
      </c>
    </row>
    <row r="10122" spans="2:3" x14ac:dyDescent="0.2">
      <c r="B10122" s="7">
        <v>8.5780459211391605E-5</v>
      </c>
      <c r="C10122" s="7">
        <v>0</v>
      </c>
    </row>
    <row r="10123" spans="2:3" x14ac:dyDescent="0.2">
      <c r="B10123" s="7">
        <v>2.7878649243702301E-4</v>
      </c>
      <c r="C10123" s="7">
        <v>2.96039897069205E-4</v>
      </c>
    </row>
    <row r="10124" spans="2:3" x14ac:dyDescent="0.2">
      <c r="B10124" s="7">
        <v>2.3827905336497701E-6</v>
      </c>
      <c r="C10124" s="7">
        <v>0</v>
      </c>
    </row>
    <row r="10125" spans="2:3" x14ac:dyDescent="0.2">
      <c r="B10125" s="7">
        <v>5.7186972807594399E-5</v>
      </c>
      <c r="C10125" s="7">
        <v>0</v>
      </c>
    </row>
    <row r="10126" spans="2:3" x14ac:dyDescent="0.2">
      <c r="B10126" s="7">
        <v>1.54881384687235E-4</v>
      </c>
      <c r="C10126" s="7">
        <v>0</v>
      </c>
    </row>
    <row r="10127" spans="2:3" x14ac:dyDescent="0.2">
      <c r="B10127" s="7">
        <v>0</v>
      </c>
      <c r="C10127" s="7">
        <v>2.96039897069205E-4</v>
      </c>
    </row>
    <row r="10128" spans="2:3" x14ac:dyDescent="0.2">
      <c r="B10128" s="7">
        <v>0</v>
      </c>
      <c r="C10128" s="7">
        <v>1.6168332839933499E-4</v>
      </c>
    </row>
    <row r="10129" spans="2:3" x14ac:dyDescent="0.2">
      <c r="B10129" s="7">
        <v>5.9569763341244203E-5</v>
      </c>
      <c r="C10129" s="7">
        <v>0</v>
      </c>
    </row>
    <row r="10130" spans="2:3" x14ac:dyDescent="0.2">
      <c r="B10130" s="7">
        <v>2.3827905336497701E-6</v>
      </c>
      <c r="C10130" s="7">
        <v>0</v>
      </c>
    </row>
    <row r="10131" spans="2:3" x14ac:dyDescent="0.2">
      <c r="B10131" s="7">
        <v>4.52730201393456E-5</v>
      </c>
      <c r="C10131" s="7">
        <v>0</v>
      </c>
    </row>
    <row r="10132" spans="2:3" x14ac:dyDescent="0.2">
      <c r="B10132" s="7">
        <v>2.3827905336497701E-6</v>
      </c>
      <c r="C10132" s="7">
        <v>0</v>
      </c>
    </row>
    <row r="10133" spans="2:3" x14ac:dyDescent="0.2">
      <c r="B10133" s="7">
        <v>9.5311621345990704E-6</v>
      </c>
      <c r="C10133" s="7">
        <v>0</v>
      </c>
    </row>
    <row r="10134" spans="2:3" x14ac:dyDescent="0.2">
      <c r="B10134" s="7">
        <v>1.1199115508153901E-4</v>
      </c>
      <c r="C10134" s="7">
        <v>2.57326987452463E-4</v>
      </c>
    </row>
    <row r="10135" spans="2:3" x14ac:dyDescent="0.2">
      <c r="B10135" s="7">
        <v>4.0030880965316102E-4</v>
      </c>
      <c r="C10135" s="7">
        <v>3.780201762576E-4</v>
      </c>
    </row>
    <row r="10136" spans="2:3" x14ac:dyDescent="0.2">
      <c r="B10136" s="7">
        <v>7.3866506543142799E-5</v>
      </c>
      <c r="C10136" s="7">
        <v>7.28713592785735E-5</v>
      </c>
    </row>
    <row r="10137" spans="2:3" x14ac:dyDescent="0.2">
      <c r="B10137" s="7">
        <v>0</v>
      </c>
      <c r="C10137" s="7">
        <v>7.28713592785735E-5</v>
      </c>
    </row>
    <row r="10138" spans="2:3" x14ac:dyDescent="0.2">
      <c r="B10138" s="7">
        <v>0</v>
      </c>
      <c r="C10138" s="7">
        <v>2.2772299774554202E-6</v>
      </c>
    </row>
    <row r="10139" spans="2:3" x14ac:dyDescent="0.2">
      <c r="B10139" s="7">
        <v>0</v>
      </c>
      <c r="C10139" s="7">
        <v>1.70792248309157E-4</v>
      </c>
    </row>
    <row r="10140" spans="2:3" x14ac:dyDescent="0.2">
      <c r="B10140" s="7">
        <v>0</v>
      </c>
      <c r="C10140" s="7">
        <v>7.0594129301118093E-5</v>
      </c>
    </row>
    <row r="10141" spans="2:3" x14ac:dyDescent="0.2">
      <c r="B10141" s="7">
        <v>0</v>
      </c>
      <c r="C10141" s="7">
        <v>4.1445585589688699E-4</v>
      </c>
    </row>
    <row r="10142" spans="2:3" x14ac:dyDescent="0.2">
      <c r="B10142" s="7">
        <v>0</v>
      </c>
      <c r="C10142" s="7">
        <v>2.2772299774554202E-6</v>
      </c>
    </row>
    <row r="10143" spans="2:3" x14ac:dyDescent="0.2">
      <c r="B10143" s="7">
        <v>0</v>
      </c>
      <c r="C10143" s="7">
        <v>7.0594129301118093E-5</v>
      </c>
    </row>
    <row r="10144" spans="2:3" x14ac:dyDescent="0.2">
      <c r="B10144" s="7">
        <v>5.9569763341244203E-5</v>
      </c>
      <c r="C10144" s="7">
        <v>0</v>
      </c>
    </row>
    <row r="10145" spans="2:3" x14ac:dyDescent="0.2">
      <c r="B10145" s="7">
        <v>2.6210695870147402E-5</v>
      </c>
      <c r="C10145" s="7">
        <v>1.4801994853460299E-4</v>
      </c>
    </row>
    <row r="10146" spans="2:3" x14ac:dyDescent="0.2">
      <c r="B10146" s="7">
        <v>0</v>
      </c>
      <c r="C10146" s="7">
        <v>7.28713592785735E-5</v>
      </c>
    </row>
    <row r="10147" spans="2:3" x14ac:dyDescent="0.2">
      <c r="B10147" s="7">
        <v>1.26287898283438E-4</v>
      </c>
      <c r="C10147" s="7">
        <v>0</v>
      </c>
    </row>
    <row r="10148" spans="2:3" x14ac:dyDescent="0.2">
      <c r="B10148" s="7">
        <v>0</v>
      </c>
      <c r="C10148" s="7">
        <v>2.2772299774554202E-6</v>
      </c>
    </row>
    <row r="10149" spans="2:3" x14ac:dyDescent="0.2">
      <c r="B10149" s="7">
        <v>6.9100925475843299E-5</v>
      </c>
      <c r="C10149" s="7">
        <v>2.6871313733974002E-4</v>
      </c>
    </row>
    <row r="10150" spans="2:3" x14ac:dyDescent="0.2">
      <c r="B10150" s="7">
        <v>0</v>
      </c>
      <c r="C10150" s="7">
        <v>2.2772299774554202E-6</v>
      </c>
    </row>
    <row r="10151" spans="2:3" x14ac:dyDescent="0.2">
      <c r="B10151" s="7">
        <v>0</v>
      </c>
      <c r="C10151" s="7">
        <v>7.0594129301118093E-5</v>
      </c>
    </row>
    <row r="10152" spans="2:3" x14ac:dyDescent="0.2">
      <c r="B10152" s="7">
        <v>0</v>
      </c>
      <c r="C10152" s="7">
        <v>1.4801994853460299E-4</v>
      </c>
    </row>
    <row r="10153" spans="2:3" x14ac:dyDescent="0.2">
      <c r="B10153" s="7">
        <v>0</v>
      </c>
      <c r="C10153" s="7">
        <v>7.5148589256029001E-5</v>
      </c>
    </row>
    <row r="10154" spans="2:3" x14ac:dyDescent="0.2">
      <c r="B10154" s="7">
        <v>9.5311621345990704E-6</v>
      </c>
      <c r="C10154" s="7">
        <v>0</v>
      </c>
    </row>
    <row r="10155" spans="2:3" x14ac:dyDescent="0.2">
      <c r="B10155" s="7">
        <v>5.00386012066451E-5</v>
      </c>
      <c r="C10155" s="7">
        <v>0</v>
      </c>
    </row>
    <row r="10156" spans="2:3" x14ac:dyDescent="0.2">
      <c r="B10156" s="7">
        <v>2.0253719536023E-4</v>
      </c>
      <c r="C10156" s="7">
        <v>0</v>
      </c>
    </row>
    <row r="10157" spans="2:3" x14ac:dyDescent="0.2">
      <c r="B10157" s="7">
        <v>0</v>
      </c>
      <c r="C10157" s="7">
        <v>8.8811969120761506E-5</v>
      </c>
    </row>
    <row r="10158" spans="2:3" x14ac:dyDescent="0.2">
      <c r="B10158" s="7">
        <v>0</v>
      </c>
      <c r="C10158" s="7">
        <v>4.5544599549108497E-6</v>
      </c>
    </row>
    <row r="10159" spans="2:3" x14ac:dyDescent="0.2">
      <c r="B10159" s="7">
        <v>0</v>
      </c>
      <c r="C10159" s="7">
        <v>7.9703049210939799E-5</v>
      </c>
    </row>
    <row r="10160" spans="2:3" x14ac:dyDescent="0.2">
      <c r="B10160" s="7">
        <v>2.3827905336497701E-6</v>
      </c>
      <c r="C10160" s="7">
        <v>0</v>
      </c>
    </row>
    <row r="10161" spans="2:3" x14ac:dyDescent="0.2">
      <c r="B10161" s="7">
        <v>3.5741858004746497E-5</v>
      </c>
      <c r="C10161" s="7">
        <v>0</v>
      </c>
    </row>
    <row r="10162" spans="2:3" x14ac:dyDescent="0.2">
      <c r="B10162" s="7">
        <v>0</v>
      </c>
      <c r="C10162" s="7">
        <v>2.2772299774554202E-6</v>
      </c>
    </row>
    <row r="10163" spans="2:3" x14ac:dyDescent="0.2">
      <c r="B10163" s="7">
        <v>0</v>
      </c>
      <c r="C10163" s="7">
        <v>5.6930749436385602E-5</v>
      </c>
    </row>
    <row r="10164" spans="2:3" x14ac:dyDescent="0.2">
      <c r="B10164" s="7">
        <v>5.7186972807594399E-5</v>
      </c>
      <c r="C10164" s="7">
        <v>0</v>
      </c>
    </row>
    <row r="10165" spans="2:3" x14ac:dyDescent="0.2">
      <c r="B10165" s="7">
        <v>9.5311621345990704E-6</v>
      </c>
      <c r="C10165" s="7">
        <v>0</v>
      </c>
    </row>
    <row r="10166" spans="2:3" x14ac:dyDescent="0.2">
      <c r="B10166" s="7">
        <v>0</v>
      </c>
      <c r="C10166" s="7">
        <v>4.0990139594197603E-5</v>
      </c>
    </row>
    <row r="10167" spans="2:3" x14ac:dyDescent="0.2">
      <c r="B10167" s="7">
        <v>0</v>
      </c>
      <c r="C10167" s="7">
        <v>2.2772299774554202E-6</v>
      </c>
    </row>
    <row r="10168" spans="2:3" x14ac:dyDescent="0.2">
      <c r="B10168" s="7">
        <v>4.52730201393456E-5</v>
      </c>
      <c r="C10168" s="7">
        <v>0</v>
      </c>
    </row>
    <row r="10169" spans="2:3" x14ac:dyDescent="0.2">
      <c r="B10169" s="7">
        <v>2.3827905336497701E-6</v>
      </c>
      <c r="C10169" s="7">
        <v>0</v>
      </c>
    </row>
    <row r="10170" spans="2:3" x14ac:dyDescent="0.2">
      <c r="B10170" s="7">
        <v>6.4335344408543703E-5</v>
      </c>
      <c r="C10170" s="7">
        <v>0</v>
      </c>
    </row>
    <row r="10171" spans="2:3" x14ac:dyDescent="0.2">
      <c r="B10171" s="7">
        <v>2.0730277642752999E-4</v>
      </c>
      <c r="C10171" s="7">
        <v>4.6910937535581701E-4</v>
      </c>
    </row>
    <row r="10172" spans="2:3" x14ac:dyDescent="0.2">
      <c r="B10172" s="7">
        <v>0</v>
      </c>
      <c r="C10172" s="7">
        <v>7.7425819233484393E-5</v>
      </c>
    </row>
    <row r="10173" spans="2:3" x14ac:dyDescent="0.2">
      <c r="B10173" s="7">
        <v>0</v>
      </c>
      <c r="C10173" s="7">
        <v>4.5544599549108497E-6</v>
      </c>
    </row>
    <row r="10174" spans="2:3" x14ac:dyDescent="0.2">
      <c r="B10174" s="7">
        <v>2.3827905336497701E-6</v>
      </c>
      <c r="C10174" s="7">
        <v>0</v>
      </c>
    </row>
    <row r="10175" spans="2:3" x14ac:dyDescent="0.2">
      <c r="B10175" s="7">
        <v>8.8163249745041396E-5</v>
      </c>
      <c r="C10175" s="7">
        <v>0</v>
      </c>
    </row>
    <row r="10176" spans="2:3" x14ac:dyDescent="0.2">
      <c r="B10176" s="7">
        <v>2.3827905336497701E-6</v>
      </c>
      <c r="C10176" s="7">
        <v>0</v>
      </c>
    </row>
    <row r="10177" spans="2:3" x14ac:dyDescent="0.2">
      <c r="B10177" s="7">
        <v>4.7655810672995403E-6</v>
      </c>
      <c r="C10177" s="7">
        <v>0</v>
      </c>
    </row>
    <row r="10178" spans="2:3" x14ac:dyDescent="0.2">
      <c r="B10178" s="7">
        <v>2.5734137763417498E-4</v>
      </c>
      <c r="C10178" s="7">
        <v>6.5128777355225097E-4</v>
      </c>
    </row>
    <row r="10179" spans="2:3" x14ac:dyDescent="0.2">
      <c r="B10179" s="7">
        <v>1.3343626988438699E-4</v>
      </c>
      <c r="C10179" s="7">
        <v>1.3663379864732499E-4</v>
      </c>
    </row>
    <row r="10180" spans="2:3" x14ac:dyDescent="0.2">
      <c r="B10180" s="7">
        <v>1.2390510774978799E-4</v>
      </c>
      <c r="C10180" s="7">
        <v>7.5148589256029001E-5</v>
      </c>
    </row>
    <row r="10181" spans="2:3" x14ac:dyDescent="0.2">
      <c r="B10181" s="7">
        <v>0</v>
      </c>
      <c r="C10181" s="7">
        <v>2.2772299774554202E-6</v>
      </c>
    </row>
    <row r="10182" spans="2:3" x14ac:dyDescent="0.2">
      <c r="B10182" s="7">
        <v>0</v>
      </c>
      <c r="C10182" s="7">
        <v>1.25247648760048E-4</v>
      </c>
    </row>
    <row r="10183" spans="2:3" x14ac:dyDescent="0.2">
      <c r="B10183" s="7">
        <v>5.00386012066451E-5</v>
      </c>
      <c r="C10183" s="7">
        <v>0</v>
      </c>
    </row>
    <row r="10184" spans="2:3" x14ac:dyDescent="0.2">
      <c r="B10184" s="7">
        <v>4.5273020139345599E-4</v>
      </c>
      <c r="C10184" s="7">
        <v>2.09505157925899E-4</v>
      </c>
    </row>
    <row r="10185" spans="2:3" x14ac:dyDescent="0.2">
      <c r="B10185" s="7">
        <v>0</v>
      </c>
      <c r="C10185" s="7">
        <v>5.9207979413841001E-5</v>
      </c>
    </row>
    <row r="10186" spans="2:3" x14ac:dyDescent="0.2">
      <c r="B10186" s="7">
        <v>5.7186972807594399E-5</v>
      </c>
      <c r="C10186" s="7">
        <v>8.4257509165850707E-5</v>
      </c>
    </row>
    <row r="10187" spans="2:3" x14ac:dyDescent="0.2">
      <c r="B10187" s="7">
        <v>0</v>
      </c>
      <c r="C10187" s="7">
        <v>7.28713592785735E-5</v>
      </c>
    </row>
    <row r="10188" spans="2:3" x14ac:dyDescent="0.2">
      <c r="B10188" s="7">
        <v>5.4804182273944703E-5</v>
      </c>
      <c r="C10188" s="7">
        <v>0</v>
      </c>
    </row>
    <row r="10189" spans="2:3" x14ac:dyDescent="0.2">
      <c r="B10189" s="7">
        <v>7.3866506543142799E-5</v>
      </c>
      <c r="C10189" s="7">
        <v>0</v>
      </c>
    </row>
    <row r="10190" spans="2:3" x14ac:dyDescent="0.2">
      <c r="B10190" s="7">
        <v>5.4804182273944703E-5</v>
      </c>
      <c r="C10190" s="7">
        <v>0</v>
      </c>
    </row>
    <row r="10191" spans="2:3" x14ac:dyDescent="0.2">
      <c r="B10191" s="7">
        <v>0</v>
      </c>
      <c r="C10191" s="7">
        <v>2.2772299774554202E-6</v>
      </c>
    </row>
    <row r="10192" spans="2:3" x14ac:dyDescent="0.2">
      <c r="B10192" s="7">
        <v>5.7186972807594399E-5</v>
      </c>
      <c r="C10192" s="7">
        <v>0</v>
      </c>
    </row>
    <row r="10193" spans="2:3" x14ac:dyDescent="0.2">
      <c r="B10193" s="7">
        <v>6.6718134942193494E-5</v>
      </c>
      <c r="C10193" s="7">
        <v>0</v>
      </c>
    </row>
    <row r="10194" spans="2:3" x14ac:dyDescent="0.2">
      <c r="B10194" s="7">
        <v>4.7655810672995403E-6</v>
      </c>
      <c r="C10194" s="7">
        <v>0</v>
      </c>
    </row>
    <row r="10195" spans="2:3" x14ac:dyDescent="0.2">
      <c r="B10195" s="7">
        <v>2.3827905336497701E-6</v>
      </c>
      <c r="C10195" s="7">
        <v>0</v>
      </c>
    </row>
    <row r="10196" spans="2:3" x14ac:dyDescent="0.2">
      <c r="B10196" s="7">
        <v>6.9100925475843299E-5</v>
      </c>
      <c r="C10196" s="7">
        <v>0</v>
      </c>
    </row>
    <row r="10197" spans="2:3" x14ac:dyDescent="0.2">
      <c r="B10197" s="7">
        <v>1.1199115508153901E-4</v>
      </c>
      <c r="C10197" s="7">
        <v>0</v>
      </c>
    </row>
    <row r="10198" spans="2:3" x14ac:dyDescent="0.2">
      <c r="B10198" s="7">
        <v>0</v>
      </c>
      <c r="C10198" s="7">
        <v>1.3435656866987001E-4</v>
      </c>
    </row>
    <row r="10199" spans="2:3" x14ac:dyDescent="0.2">
      <c r="B10199" s="7">
        <v>0</v>
      </c>
      <c r="C10199" s="7">
        <v>2.48218067542641E-4</v>
      </c>
    </row>
    <row r="10200" spans="2:3" x14ac:dyDescent="0.2">
      <c r="B10200" s="7">
        <v>0</v>
      </c>
      <c r="C10200" s="7">
        <v>1.2980210871495901E-4</v>
      </c>
    </row>
    <row r="10201" spans="2:3" x14ac:dyDescent="0.2">
      <c r="B10201" s="7">
        <v>1.45350222552636E-4</v>
      </c>
      <c r="C10201" s="7">
        <v>0</v>
      </c>
    </row>
    <row r="10202" spans="2:3" x14ac:dyDescent="0.2">
      <c r="B10202" s="7">
        <v>1.14373945615189E-4</v>
      </c>
      <c r="C10202" s="7">
        <v>0</v>
      </c>
    </row>
    <row r="10203" spans="2:3" x14ac:dyDescent="0.2">
      <c r="B10203" s="7">
        <v>9.53116213459907E-5</v>
      </c>
      <c r="C10203" s="7">
        <v>0</v>
      </c>
    </row>
    <row r="10204" spans="2:3" x14ac:dyDescent="0.2">
      <c r="B10204" s="7">
        <v>4.7655810672995403E-6</v>
      </c>
      <c r="C10204" s="7">
        <v>0</v>
      </c>
    </row>
    <row r="10205" spans="2:3" x14ac:dyDescent="0.2">
      <c r="B10205" s="7">
        <v>5.2421391740294898E-5</v>
      </c>
      <c r="C10205" s="7">
        <v>0</v>
      </c>
    </row>
    <row r="10206" spans="2:3" x14ac:dyDescent="0.2">
      <c r="B10206" s="7">
        <v>7.1483716009492995E-5</v>
      </c>
      <c r="C10206" s="7">
        <v>0</v>
      </c>
    </row>
    <row r="10207" spans="2:3" x14ac:dyDescent="0.2">
      <c r="B10207" s="7">
        <v>0</v>
      </c>
      <c r="C10207" s="7">
        <v>1.8673285815134499E-4</v>
      </c>
    </row>
    <row r="10208" spans="2:3" x14ac:dyDescent="0.2">
      <c r="B10208" s="7">
        <v>0</v>
      </c>
      <c r="C10208" s="7">
        <v>6.6039669346207295E-5</v>
      </c>
    </row>
    <row r="10209" spans="2:3" x14ac:dyDescent="0.2">
      <c r="B10209" s="7">
        <v>8.3397668677741895E-5</v>
      </c>
      <c r="C10209" s="7">
        <v>0</v>
      </c>
    </row>
    <row r="10210" spans="2:3" x14ac:dyDescent="0.2">
      <c r="B10210" s="7">
        <v>1.54881384687235E-4</v>
      </c>
      <c r="C10210" s="7">
        <v>0</v>
      </c>
    </row>
    <row r="10211" spans="2:3" x14ac:dyDescent="0.2">
      <c r="B10211" s="7">
        <v>0</v>
      </c>
      <c r="C10211" s="7">
        <v>4.5544599549108497E-6</v>
      </c>
    </row>
    <row r="10212" spans="2:3" x14ac:dyDescent="0.2">
      <c r="B10212" s="7">
        <v>0</v>
      </c>
      <c r="C10212" s="7">
        <v>6.3762439368751793E-5</v>
      </c>
    </row>
    <row r="10213" spans="2:3" x14ac:dyDescent="0.2">
      <c r="B10213" s="7">
        <v>4.7655810672995398E-5</v>
      </c>
      <c r="C10213" s="7">
        <v>0</v>
      </c>
    </row>
    <row r="10214" spans="2:3" x14ac:dyDescent="0.2">
      <c r="B10214" s="7">
        <v>0</v>
      </c>
      <c r="C10214" s="7">
        <v>2.2772299774554202E-6</v>
      </c>
    </row>
    <row r="10215" spans="2:3" x14ac:dyDescent="0.2">
      <c r="B10215" s="7">
        <v>2.9784881670622102E-4</v>
      </c>
      <c r="C10215" s="7">
        <v>0</v>
      </c>
    </row>
    <row r="10216" spans="2:3" x14ac:dyDescent="0.2">
      <c r="B10216" s="7">
        <v>0</v>
      </c>
      <c r="C10216" s="7">
        <v>5.4653519458930203E-5</v>
      </c>
    </row>
    <row r="10217" spans="2:3" x14ac:dyDescent="0.2">
      <c r="B10217" s="7">
        <v>1.7632649949008301E-4</v>
      </c>
      <c r="C10217" s="7">
        <v>2.0267346799353301E-4</v>
      </c>
    </row>
    <row r="10218" spans="2:3" x14ac:dyDescent="0.2">
      <c r="B10218" s="7">
        <v>0</v>
      </c>
      <c r="C10218" s="7">
        <v>3.4158449661831398E-5</v>
      </c>
    </row>
    <row r="10219" spans="2:3" x14ac:dyDescent="0.2">
      <c r="B10219" s="7">
        <v>1.2390510774978799E-4</v>
      </c>
      <c r="C10219" s="7">
        <v>0</v>
      </c>
    </row>
    <row r="10220" spans="2:3" x14ac:dyDescent="0.2">
      <c r="B10220" s="7">
        <v>7.6249297076792604E-5</v>
      </c>
      <c r="C10220" s="7">
        <v>0</v>
      </c>
    </row>
    <row r="10221" spans="2:3" x14ac:dyDescent="0.2">
      <c r="B10221" s="7">
        <v>3.0976276937446997E-5</v>
      </c>
      <c r="C10221" s="7">
        <v>0</v>
      </c>
    </row>
    <row r="10222" spans="2:3" x14ac:dyDescent="0.2">
      <c r="B10222" s="7">
        <v>0</v>
      </c>
      <c r="C10222" s="7">
        <v>7.5148589256029001E-5</v>
      </c>
    </row>
    <row r="10223" spans="2:3" x14ac:dyDescent="0.2">
      <c r="B10223" s="7">
        <v>0</v>
      </c>
      <c r="C10223" s="7">
        <v>2.6415867738482902E-4</v>
      </c>
    </row>
    <row r="10224" spans="2:3" x14ac:dyDescent="0.2">
      <c r="B10224" s="7">
        <v>1.0007720241329E-4</v>
      </c>
      <c r="C10224" s="7">
        <v>0</v>
      </c>
    </row>
    <row r="10225" spans="2:3" x14ac:dyDescent="0.2">
      <c r="B10225" s="7">
        <v>4.7655810672995398E-5</v>
      </c>
      <c r="C10225" s="7">
        <v>0</v>
      </c>
    </row>
    <row r="10226" spans="2:3" x14ac:dyDescent="0.2">
      <c r="B10226" s="7">
        <v>1.83474871091032E-4</v>
      </c>
      <c r="C10226" s="7">
        <v>6.8316899323662701E-5</v>
      </c>
    </row>
    <row r="10227" spans="2:3" x14ac:dyDescent="0.2">
      <c r="B10227" s="7">
        <v>6.4335344408543703E-5</v>
      </c>
      <c r="C10227" s="7">
        <v>0</v>
      </c>
    </row>
    <row r="10228" spans="2:3" x14ac:dyDescent="0.2">
      <c r="B10228" s="7">
        <v>3.0976276937447E-4</v>
      </c>
      <c r="C10228" s="7">
        <v>0</v>
      </c>
    </row>
    <row r="10229" spans="2:3" x14ac:dyDescent="0.2">
      <c r="B10229" s="7">
        <v>1.7632649949008301E-4</v>
      </c>
      <c r="C10229" s="7">
        <v>0</v>
      </c>
    </row>
    <row r="10230" spans="2:3" x14ac:dyDescent="0.2">
      <c r="B10230" s="7">
        <v>0</v>
      </c>
      <c r="C10230" s="7">
        <v>6.8316899323662701E-5</v>
      </c>
    </row>
    <row r="10231" spans="2:3" x14ac:dyDescent="0.2">
      <c r="B10231" s="7">
        <v>0</v>
      </c>
      <c r="C10231" s="7">
        <v>2.3910914763281899E-4</v>
      </c>
    </row>
    <row r="10232" spans="2:3" x14ac:dyDescent="0.2">
      <c r="B10232" s="7">
        <v>2.3827905336497701E-6</v>
      </c>
      <c r="C10232" s="7">
        <v>0</v>
      </c>
    </row>
    <row r="10233" spans="2:3" x14ac:dyDescent="0.2">
      <c r="B10233" s="7">
        <v>4.52730201393456E-5</v>
      </c>
      <c r="C10233" s="7">
        <v>0</v>
      </c>
    </row>
    <row r="10234" spans="2:3" x14ac:dyDescent="0.2">
      <c r="B10234" s="7">
        <v>2.3827905336497701E-6</v>
      </c>
      <c r="C10234" s="7">
        <v>0</v>
      </c>
    </row>
    <row r="10235" spans="2:3" x14ac:dyDescent="0.2">
      <c r="B10235" s="7">
        <v>5.00386012066451E-5</v>
      </c>
      <c r="C10235" s="7">
        <v>0</v>
      </c>
    </row>
    <row r="10236" spans="2:3" x14ac:dyDescent="0.2">
      <c r="B10236" s="7">
        <v>2.3827905336497701E-6</v>
      </c>
      <c r="C10236" s="7">
        <v>0</v>
      </c>
    </row>
    <row r="10237" spans="2:3" x14ac:dyDescent="0.2">
      <c r="B10237" s="7">
        <v>2.3827905336497701E-6</v>
      </c>
      <c r="C10237" s="7">
        <v>0</v>
      </c>
    </row>
    <row r="10238" spans="2:3" x14ac:dyDescent="0.2">
      <c r="B10238" s="7">
        <v>2.3827905336497701E-6</v>
      </c>
      <c r="C10238" s="7">
        <v>0</v>
      </c>
    </row>
    <row r="10239" spans="2:3" x14ac:dyDescent="0.2">
      <c r="B10239" s="7">
        <v>1.6679533735548401E-5</v>
      </c>
      <c r="C10239" s="7">
        <v>0</v>
      </c>
    </row>
    <row r="10240" spans="2:3" x14ac:dyDescent="0.2">
      <c r="B10240" s="7">
        <v>2.3827905336497701E-6</v>
      </c>
      <c r="C10240" s="7">
        <v>0</v>
      </c>
    </row>
    <row r="10241" spans="2:3" x14ac:dyDescent="0.2">
      <c r="B10241" s="7">
        <v>0</v>
      </c>
      <c r="C10241" s="7">
        <v>1.32079338692415E-4</v>
      </c>
    </row>
    <row r="10242" spans="2:3" x14ac:dyDescent="0.2">
      <c r="B10242" s="7">
        <v>2.1445114802847901E-5</v>
      </c>
      <c r="C10242" s="7">
        <v>0</v>
      </c>
    </row>
    <row r="10243" spans="2:3" x14ac:dyDescent="0.2">
      <c r="B10243" s="7">
        <v>0</v>
      </c>
      <c r="C10243" s="7">
        <v>1.5257440848951299E-4</v>
      </c>
    </row>
    <row r="10244" spans="2:3" x14ac:dyDescent="0.2">
      <c r="B10244" s="7">
        <v>6.6718134942193494E-5</v>
      </c>
      <c r="C10244" s="7">
        <v>0</v>
      </c>
    </row>
    <row r="10245" spans="2:3" x14ac:dyDescent="0.2">
      <c r="B10245" s="7">
        <v>0</v>
      </c>
      <c r="C10245" s="7">
        <v>7.5148589256029001E-5</v>
      </c>
    </row>
    <row r="10246" spans="2:3" x14ac:dyDescent="0.2">
      <c r="B10246" s="7">
        <v>5.2421391740294898E-5</v>
      </c>
      <c r="C10246" s="7">
        <v>0</v>
      </c>
    </row>
    <row r="10247" spans="2:3" x14ac:dyDescent="0.2">
      <c r="B10247" s="7">
        <v>6.1952553874893994E-5</v>
      </c>
      <c r="C10247" s="7">
        <v>8.4257509165850707E-5</v>
      </c>
    </row>
    <row r="10248" spans="2:3" x14ac:dyDescent="0.2">
      <c r="B10248" s="7">
        <v>1.28670688817087E-4</v>
      </c>
      <c r="C10248" s="7">
        <v>0</v>
      </c>
    </row>
    <row r="10249" spans="2:3" x14ac:dyDescent="0.2">
      <c r="B10249" s="7">
        <v>5.9569763341244203E-5</v>
      </c>
      <c r="C10249" s="7">
        <v>0</v>
      </c>
    </row>
    <row r="10250" spans="2:3" x14ac:dyDescent="0.2">
      <c r="B10250" s="7">
        <v>0</v>
      </c>
      <c r="C10250" s="7">
        <v>6.1485209391296401E-5</v>
      </c>
    </row>
    <row r="10251" spans="2:3" x14ac:dyDescent="0.2">
      <c r="B10251" s="7">
        <v>0</v>
      </c>
      <c r="C10251" s="7">
        <v>5.4653519458930203E-5</v>
      </c>
    </row>
    <row r="10252" spans="2:3" x14ac:dyDescent="0.2">
      <c r="B10252" s="7">
        <v>0</v>
      </c>
      <c r="C10252" s="7">
        <v>4.5544599549108497E-6</v>
      </c>
    </row>
    <row r="10253" spans="2:3" x14ac:dyDescent="0.2">
      <c r="B10253" s="7">
        <v>2.0730277642752999E-4</v>
      </c>
      <c r="C10253" s="7">
        <v>0</v>
      </c>
    </row>
    <row r="10254" spans="2:3" x14ac:dyDescent="0.2">
      <c r="B10254" s="7">
        <v>6.00939772586471E-3</v>
      </c>
      <c r="C10254" s="7">
        <v>6.1325803292874501E-3</v>
      </c>
    </row>
    <row r="10255" spans="2:3" x14ac:dyDescent="0.2">
      <c r="B10255" s="7">
        <v>0</v>
      </c>
      <c r="C10255" s="7">
        <v>7.7425819233484393E-5</v>
      </c>
    </row>
    <row r="10256" spans="2:3" x14ac:dyDescent="0.2">
      <c r="B10256" s="7">
        <v>0</v>
      </c>
      <c r="C10256" s="7">
        <v>9.7920889030583198E-5</v>
      </c>
    </row>
    <row r="10257" spans="2:3" x14ac:dyDescent="0.2">
      <c r="B10257" s="7">
        <v>0</v>
      </c>
      <c r="C10257" s="7">
        <v>5.2376289481474702E-5</v>
      </c>
    </row>
    <row r="10258" spans="2:3" x14ac:dyDescent="0.2">
      <c r="B10258" s="7">
        <v>0</v>
      </c>
      <c r="C10258" s="7">
        <v>6.3762439368751793E-5</v>
      </c>
    </row>
    <row r="10259" spans="2:3" x14ac:dyDescent="0.2">
      <c r="B10259" s="7">
        <v>0</v>
      </c>
      <c r="C10259" s="7">
        <v>1.45742718557147E-4</v>
      </c>
    </row>
    <row r="10260" spans="2:3" x14ac:dyDescent="0.2">
      <c r="B10260" s="7">
        <v>0</v>
      </c>
      <c r="C10260" s="7">
        <v>1.2980210871495901E-4</v>
      </c>
    </row>
    <row r="10261" spans="2:3" x14ac:dyDescent="0.2">
      <c r="B10261" s="7">
        <v>2.3827905336497701E-6</v>
      </c>
      <c r="C10261" s="7">
        <v>0</v>
      </c>
    </row>
    <row r="10262" spans="2:3" x14ac:dyDescent="0.2">
      <c r="B10262" s="7">
        <v>1.19139526682488E-5</v>
      </c>
      <c r="C10262" s="7">
        <v>0</v>
      </c>
    </row>
    <row r="10263" spans="2:3" x14ac:dyDescent="0.2">
      <c r="B10263" s="7">
        <v>0</v>
      </c>
      <c r="C10263" s="7">
        <v>1.25247648760048E-4</v>
      </c>
    </row>
    <row r="10264" spans="2:3" x14ac:dyDescent="0.2">
      <c r="B10264" s="7">
        <v>2.3827905336497701E-6</v>
      </c>
      <c r="C10264" s="7">
        <v>0</v>
      </c>
    </row>
    <row r="10265" spans="2:3" x14ac:dyDescent="0.2">
      <c r="B10265" s="7">
        <v>1.9538882375928101E-4</v>
      </c>
      <c r="C10265" s="7">
        <v>5.9207979413841001E-5</v>
      </c>
    </row>
    <row r="10266" spans="2:3" x14ac:dyDescent="0.2">
      <c r="B10266" s="7">
        <v>5.00386012066451E-5</v>
      </c>
      <c r="C10266" s="7">
        <v>0</v>
      </c>
    </row>
    <row r="10267" spans="2:3" x14ac:dyDescent="0.2">
      <c r="B10267" s="7">
        <v>0</v>
      </c>
      <c r="C10267" s="7">
        <v>2.2772299774554202E-6</v>
      </c>
    </row>
    <row r="10268" spans="2:3" x14ac:dyDescent="0.2">
      <c r="B10268" s="7">
        <v>2.3827905336497701E-6</v>
      </c>
      <c r="C10268" s="7">
        <v>0</v>
      </c>
    </row>
    <row r="10269" spans="2:3" x14ac:dyDescent="0.2">
      <c r="B10269" s="7">
        <v>0</v>
      </c>
      <c r="C10269" s="7">
        <v>8.6534739143306099E-5</v>
      </c>
    </row>
    <row r="10270" spans="2:3" x14ac:dyDescent="0.2">
      <c r="B10270" s="7">
        <v>5.4804182273944703E-5</v>
      </c>
      <c r="C10270" s="7">
        <v>0</v>
      </c>
    </row>
    <row r="10271" spans="2:3" x14ac:dyDescent="0.2">
      <c r="B10271" s="7">
        <v>0</v>
      </c>
      <c r="C10271" s="7">
        <v>1.20693188805137E-4</v>
      </c>
    </row>
    <row r="10272" spans="2:3" x14ac:dyDescent="0.2">
      <c r="B10272" s="7">
        <v>4.7655810672995403E-6</v>
      </c>
      <c r="C10272" s="7">
        <v>0</v>
      </c>
    </row>
    <row r="10273" spans="2:3" x14ac:dyDescent="0.2">
      <c r="B10273" s="7">
        <v>8.5780459211391605E-5</v>
      </c>
      <c r="C10273" s="7">
        <v>0</v>
      </c>
    </row>
    <row r="10274" spans="2:3" x14ac:dyDescent="0.2">
      <c r="B10274" s="7">
        <v>2.38279053364977E-4</v>
      </c>
      <c r="C10274" s="7">
        <v>0</v>
      </c>
    </row>
    <row r="10275" spans="2:3" x14ac:dyDescent="0.2">
      <c r="B10275" s="7">
        <v>5.00386012066451E-5</v>
      </c>
      <c r="C10275" s="7">
        <v>6.6039669346207295E-5</v>
      </c>
    </row>
    <row r="10276" spans="2:3" x14ac:dyDescent="0.2">
      <c r="B10276" s="7">
        <v>4.7655810672995403E-6</v>
      </c>
      <c r="C10276" s="7">
        <v>0</v>
      </c>
    </row>
    <row r="10277" spans="2:3" x14ac:dyDescent="0.2">
      <c r="B10277" s="7">
        <v>8.5780459211391605E-5</v>
      </c>
      <c r="C10277" s="7">
        <v>0</v>
      </c>
    </row>
    <row r="10278" spans="2:3" x14ac:dyDescent="0.2">
      <c r="B10278" s="7">
        <v>2.3827905336497701E-6</v>
      </c>
      <c r="C10278" s="7">
        <v>0</v>
      </c>
    </row>
    <row r="10279" spans="2:3" x14ac:dyDescent="0.2">
      <c r="B10279" s="7">
        <v>0</v>
      </c>
      <c r="C10279" s="7">
        <v>5.4653519458930203E-5</v>
      </c>
    </row>
    <row r="10280" spans="2:3" x14ac:dyDescent="0.2">
      <c r="B10280" s="7">
        <v>0</v>
      </c>
      <c r="C10280" s="7">
        <v>1.16138728850227E-4</v>
      </c>
    </row>
    <row r="10281" spans="2:3" x14ac:dyDescent="0.2">
      <c r="B10281" s="7">
        <v>0</v>
      </c>
      <c r="C10281" s="7">
        <v>9.1089199098216908E-6</v>
      </c>
    </row>
    <row r="10282" spans="2:3" x14ac:dyDescent="0.2">
      <c r="B10282" s="7">
        <v>2.3827905336497701E-6</v>
      </c>
      <c r="C10282" s="7">
        <v>0</v>
      </c>
    </row>
    <row r="10283" spans="2:3" x14ac:dyDescent="0.2">
      <c r="B10283" s="7">
        <v>4.05074390720461E-5</v>
      </c>
      <c r="C10283" s="7">
        <v>0</v>
      </c>
    </row>
    <row r="10284" spans="2:3" x14ac:dyDescent="0.2">
      <c r="B10284" s="7">
        <v>9.7694411879640505E-5</v>
      </c>
      <c r="C10284" s="7">
        <v>5.82970874228588E-4</v>
      </c>
    </row>
    <row r="10285" spans="2:3" x14ac:dyDescent="0.2">
      <c r="B10285" s="7">
        <v>7.1483716009492995E-5</v>
      </c>
      <c r="C10285" s="7">
        <v>0</v>
      </c>
    </row>
    <row r="10286" spans="2:3" x14ac:dyDescent="0.2">
      <c r="B10286" s="7">
        <v>0</v>
      </c>
      <c r="C10286" s="7">
        <v>2.2772299774554202E-6</v>
      </c>
    </row>
    <row r="10287" spans="2:3" x14ac:dyDescent="0.2">
      <c r="B10287" s="7">
        <v>0</v>
      </c>
      <c r="C10287" s="7">
        <v>1.25247648760048E-4</v>
      </c>
    </row>
    <row r="10288" spans="2:3" x14ac:dyDescent="0.2">
      <c r="B10288" s="7">
        <v>4.52730201393456E-5</v>
      </c>
      <c r="C10288" s="7">
        <v>0</v>
      </c>
    </row>
    <row r="10289" spans="2:3" x14ac:dyDescent="0.2">
      <c r="B10289" s="7">
        <v>0</v>
      </c>
      <c r="C10289" s="7">
        <v>6.1485209391296401E-5</v>
      </c>
    </row>
    <row r="10290" spans="2:3" x14ac:dyDescent="0.2">
      <c r="B10290" s="7">
        <v>0</v>
      </c>
      <c r="C10290" s="7">
        <v>9.5643659053127805E-5</v>
      </c>
    </row>
    <row r="10291" spans="2:3" x14ac:dyDescent="0.2">
      <c r="B10291" s="7">
        <v>0</v>
      </c>
      <c r="C10291" s="7">
        <v>6.6039669346207295E-5</v>
      </c>
    </row>
    <row r="10292" spans="2:3" x14ac:dyDescent="0.2">
      <c r="B10292" s="7">
        <v>3.3359067471096801E-5</v>
      </c>
      <c r="C10292" s="7">
        <v>5.9207979413841001E-5</v>
      </c>
    </row>
    <row r="10293" spans="2:3" x14ac:dyDescent="0.2">
      <c r="B10293" s="7">
        <v>0</v>
      </c>
      <c r="C10293" s="7">
        <v>1.4346548857969201E-4</v>
      </c>
    </row>
    <row r="10294" spans="2:3" x14ac:dyDescent="0.2">
      <c r="B10294" s="7">
        <v>3.8243788065078798E-3</v>
      </c>
      <c r="C10294" s="7">
        <v>2.7417848928563298E-3</v>
      </c>
    </row>
    <row r="10295" spans="2:3" x14ac:dyDescent="0.2">
      <c r="B10295" s="7">
        <v>0</v>
      </c>
      <c r="C10295" s="7">
        <v>2.2772299774554202E-6</v>
      </c>
    </row>
    <row r="10296" spans="2:3" x14ac:dyDescent="0.2">
      <c r="B10296" s="7">
        <v>9.2928830812341004E-5</v>
      </c>
      <c r="C10296" s="7">
        <v>0</v>
      </c>
    </row>
    <row r="10297" spans="2:3" x14ac:dyDescent="0.2">
      <c r="B10297" s="7">
        <v>0</v>
      </c>
      <c r="C10297" s="7">
        <v>2.2772299774554202E-6</v>
      </c>
    </row>
    <row r="10298" spans="2:3" x14ac:dyDescent="0.2">
      <c r="B10298" s="7">
        <v>2.3827905336497701E-6</v>
      </c>
      <c r="C10298" s="7">
        <v>0</v>
      </c>
    </row>
    <row r="10299" spans="2:3" x14ac:dyDescent="0.2">
      <c r="B10299" s="7">
        <v>0</v>
      </c>
      <c r="C10299" s="7">
        <v>2.2772299774554202E-6</v>
      </c>
    </row>
    <row r="10300" spans="2:3" x14ac:dyDescent="0.2">
      <c r="B10300" s="7">
        <v>5.7186972807594399E-5</v>
      </c>
      <c r="C10300" s="7">
        <v>5.4653519458930203E-5</v>
      </c>
    </row>
    <row r="10301" spans="2:3" x14ac:dyDescent="0.2">
      <c r="B10301" s="7">
        <v>2.3827905336497701E-6</v>
      </c>
      <c r="C10301" s="7">
        <v>0</v>
      </c>
    </row>
    <row r="10302" spans="2:3" x14ac:dyDescent="0.2">
      <c r="B10302" s="7">
        <v>0</v>
      </c>
      <c r="C10302" s="7">
        <v>1.20693188805137E-4</v>
      </c>
    </row>
    <row r="10303" spans="2:3" x14ac:dyDescent="0.2">
      <c r="B10303" s="7">
        <v>0</v>
      </c>
      <c r="C10303" s="7">
        <v>6.6039669346207295E-5</v>
      </c>
    </row>
    <row r="10304" spans="2:3" x14ac:dyDescent="0.2">
      <c r="B10304" s="7">
        <v>0</v>
      </c>
      <c r="C10304" s="7">
        <v>1.75346708264068E-4</v>
      </c>
    </row>
    <row r="10305" spans="2:3" x14ac:dyDescent="0.2">
      <c r="B10305" s="7">
        <v>0</v>
      </c>
      <c r="C10305" s="7">
        <v>4.5544599549108497E-6</v>
      </c>
    </row>
    <row r="10306" spans="2:3" x14ac:dyDescent="0.2">
      <c r="B10306" s="7">
        <v>6.6718134942193494E-5</v>
      </c>
      <c r="C10306" s="7">
        <v>0</v>
      </c>
    </row>
    <row r="10307" spans="2:3" x14ac:dyDescent="0.2">
      <c r="B10307" s="7">
        <v>2.3827905336497701E-6</v>
      </c>
      <c r="C10307" s="7">
        <v>0</v>
      </c>
    </row>
    <row r="10308" spans="2:3" x14ac:dyDescent="0.2">
      <c r="B10308" s="7">
        <v>4.52730201393456E-5</v>
      </c>
      <c r="C10308" s="7">
        <v>0</v>
      </c>
    </row>
    <row r="10309" spans="2:3" x14ac:dyDescent="0.2">
      <c r="B10309" s="7">
        <v>0</v>
      </c>
      <c r="C10309" s="7">
        <v>1.3891102862478101E-4</v>
      </c>
    </row>
    <row r="10310" spans="2:3" x14ac:dyDescent="0.2">
      <c r="B10310" s="7">
        <v>1.28670688817087E-4</v>
      </c>
      <c r="C10310" s="7">
        <v>0</v>
      </c>
    </row>
    <row r="10311" spans="2:3" x14ac:dyDescent="0.2">
      <c r="B10311" s="7">
        <v>0</v>
      </c>
      <c r="C10311" s="7">
        <v>7.0594129301118093E-5</v>
      </c>
    </row>
    <row r="10312" spans="2:3" x14ac:dyDescent="0.2">
      <c r="B10312" s="7">
        <v>2.3827905336497701E-6</v>
      </c>
      <c r="C10312" s="7">
        <v>0</v>
      </c>
    </row>
    <row r="10313" spans="2:3" x14ac:dyDescent="0.2">
      <c r="B10313" s="7">
        <v>0</v>
      </c>
      <c r="C10313" s="7">
        <v>2.23168537790631E-4</v>
      </c>
    </row>
    <row r="10314" spans="2:3" x14ac:dyDescent="0.2">
      <c r="B10314" s="7">
        <v>2.3827905336497701E-6</v>
      </c>
      <c r="C10314" s="7">
        <v>0</v>
      </c>
    </row>
    <row r="10315" spans="2:3" x14ac:dyDescent="0.2">
      <c r="B10315" s="7">
        <v>5.2421391740294898E-5</v>
      </c>
      <c r="C10315" s="7">
        <v>1.50297178512058E-4</v>
      </c>
    </row>
    <row r="10316" spans="2:3" x14ac:dyDescent="0.2">
      <c r="B10316" s="7">
        <v>2.3827905336497701E-6</v>
      </c>
      <c r="C10316" s="7">
        <v>0</v>
      </c>
    </row>
    <row r="10317" spans="2:3" x14ac:dyDescent="0.2">
      <c r="B10317" s="7">
        <v>5.2421391740294898E-5</v>
      </c>
      <c r="C10317" s="7">
        <v>0</v>
      </c>
    </row>
    <row r="10318" spans="2:3" x14ac:dyDescent="0.2">
      <c r="B10318" s="7">
        <v>2.3827905336497701E-6</v>
      </c>
      <c r="C10318" s="7">
        <v>0</v>
      </c>
    </row>
    <row r="10319" spans="2:3" x14ac:dyDescent="0.2">
      <c r="B10319" s="7">
        <v>2.3827905336497701E-6</v>
      </c>
      <c r="C10319" s="7">
        <v>0</v>
      </c>
    </row>
    <row r="10320" spans="2:3" x14ac:dyDescent="0.2">
      <c r="B10320" s="7">
        <v>1.2390510774978799E-4</v>
      </c>
      <c r="C10320" s="7">
        <v>5.6930749436385602E-5</v>
      </c>
    </row>
    <row r="10321" spans="2:3" x14ac:dyDescent="0.2">
      <c r="B10321" s="7">
        <v>4.52730201393456E-5</v>
      </c>
      <c r="C10321" s="7">
        <v>1.3663379864732499E-4</v>
      </c>
    </row>
    <row r="10322" spans="2:3" x14ac:dyDescent="0.2">
      <c r="B10322" s="7">
        <v>0</v>
      </c>
      <c r="C10322" s="7">
        <v>7.28713592785735E-5</v>
      </c>
    </row>
    <row r="10323" spans="2:3" x14ac:dyDescent="0.2">
      <c r="B10323" s="7">
        <v>9.5311621345990704E-6</v>
      </c>
      <c r="C10323" s="7">
        <v>0</v>
      </c>
    </row>
    <row r="10324" spans="2:3" x14ac:dyDescent="0.2">
      <c r="B10324" s="7">
        <v>1.35819060418037E-4</v>
      </c>
      <c r="C10324" s="7">
        <v>0</v>
      </c>
    </row>
    <row r="10325" spans="2:3" x14ac:dyDescent="0.2">
      <c r="B10325" s="7">
        <v>1.0245999294694001E-4</v>
      </c>
      <c r="C10325" s="7">
        <v>2.9603989706920501E-5</v>
      </c>
    </row>
    <row r="10326" spans="2:3" x14ac:dyDescent="0.2">
      <c r="B10326" s="7">
        <v>1.19139526682488E-5</v>
      </c>
      <c r="C10326" s="7">
        <v>0</v>
      </c>
    </row>
    <row r="10327" spans="2:3" x14ac:dyDescent="0.2">
      <c r="B10327" s="7">
        <v>2.3827905336497701E-6</v>
      </c>
      <c r="C10327" s="7">
        <v>0</v>
      </c>
    </row>
    <row r="10328" spans="2:3" x14ac:dyDescent="0.2">
      <c r="B10328" s="7">
        <v>4.7655810672995398E-5</v>
      </c>
      <c r="C10328" s="7">
        <v>0</v>
      </c>
    </row>
    <row r="10329" spans="2:3" x14ac:dyDescent="0.2">
      <c r="B10329" s="7">
        <v>0</v>
      </c>
      <c r="C10329" s="7">
        <v>7.28713592785735E-5</v>
      </c>
    </row>
    <row r="10330" spans="2:3" x14ac:dyDescent="0.2">
      <c r="B10330" s="7">
        <v>1.14373945615189E-4</v>
      </c>
      <c r="C10330" s="7">
        <v>0</v>
      </c>
    </row>
    <row r="10331" spans="2:3" x14ac:dyDescent="0.2">
      <c r="B10331" s="7">
        <v>2.54958587100525E-4</v>
      </c>
      <c r="C10331" s="7">
        <v>3.9168355612233301E-4</v>
      </c>
    </row>
    <row r="10332" spans="2:3" x14ac:dyDescent="0.2">
      <c r="B10332" s="7">
        <v>3.8124648538396302E-5</v>
      </c>
      <c r="C10332" s="7">
        <v>0</v>
      </c>
    </row>
    <row r="10333" spans="2:3" x14ac:dyDescent="0.2">
      <c r="B10333" s="7">
        <v>0</v>
      </c>
      <c r="C10333" s="7">
        <v>1.93564548083711E-4</v>
      </c>
    </row>
    <row r="10334" spans="2:3" x14ac:dyDescent="0.2">
      <c r="B10334" s="7">
        <v>7.1483716009492995E-5</v>
      </c>
      <c r="C10334" s="7">
        <v>0</v>
      </c>
    </row>
    <row r="10335" spans="2:3" x14ac:dyDescent="0.2">
      <c r="B10335" s="7">
        <v>0</v>
      </c>
      <c r="C10335" s="7">
        <v>2.2772299774554202E-6</v>
      </c>
    </row>
    <row r="10336" spans="2:3" x14ac:dyDescent="0.2">
      <c r="B10336" s="7">
        <v>0</v>
      </c>
      <c r="C10336" s="7">
        <v>2.2772299774554202E-6</v>
      </c>
    </row>
    <row r="10337" spans="2:3" x14ac:dyDescent="0.2">
      <c r="B10337" s="7">
        <v>2.0730277642752999E-4</v>
      </c>
      <c r="C10337" s="7">
        <v>0</v>
      </c>
    </row>
    <row r="10338" spans="2:3" x14ac:dyDescent="0.2">
      <c r="B10338" s="7">
        <v>4.7655810672995403E-6</v>
      </c>
      <c r="C10338" s="7">
        <v>0</v>
      </c>
    </row>
    <row r="10339" spans="2:3" x14ac:dyDescent="0.2">
      <c r="B10339" s="7">
        <v>3.5741858004746497E-5</v>
      </c>
      <c r="C10339" s="7">
        <v>0</v>
      </c>
    </row>
    <row r="10340" spans="2:3" x14ac:dyDescent="0.2">
      <c r="B10340" s="7">
        <v>0</v>
      </c>
      <c r="C10340" s="7">
        <v>2.18614077835721E-4</v>
      </c>
    </row>
    <row r="10341" spans="2:3" x14ac:dyDescent="0.2">
      <c r="B10341" s="7">
        <v>0</v>
      </c>
      <c r="C10341" s="7">
        <v>2.2772299774554202E-6</v>
      </c>
    </row>
    <row r="10342" spans="2:3" x14ac:dyDescent="0.2">
      <c r="B10342" s="7">
        <v>0</v>
      </c>
      <c r="C10342" s="7">
        <v>1.25247648760048E-4</v>
      </c>
    </row>
    <row r="10343" spans="2:3" x14ac:dyDescent="0.2">
      <c r="B10343" s="7">
        <v>2.5734137763417498E-4</v>
      </c>
      <c r="C10343" s="7">
        <v>2.0039623801607699E-4</v>
      </c>
    </row>
    <row r="10344" spans="2:3" x14ac:dyDescent="0.2">
      <c r="B10344" s="7">
        <v>0</v>
      </c>
      <c r="C10344" s="7">
        <v>2.2772299774554202E-6</v>
      </c>
    </row>
    <row r="10345" spans="2:3" x14ac:dyDescent="0.2">
      <c r="B10345" s="7">
        <v>0</v>
      </c>
      <c r="C10345" s="7">
        <v>2.9376266709174999E-4</v>
      </c>
    </row>
    <row r="10346" spans="2:3" x14ac:dyDescent="0.2">
      <c r="B10346" s="7">
        <v>2.3827905336497701E-6</v>
      </c>
      <c r="C10346" s="7">
        <v>0</v>
      </c>
    </row>
    <row r="10347" spans="2:3" x14ac:dyDescent="0.2">
      <c r="B10347" s="7">
        <v>1.90623242691981E-5</v>
      </c>
      <c r="C10347" s="7">
        <v>0</v>
      </c>
    </row>
    <row r="10348" spans="2:3" x14ac:dyDescent="0.2">
      <c r="B10348" s="7">
        <v>0</v>
      </c>
      <c r="C10348" s="7">
        <v>2.2772299774554202E-6</v>
      </c>
    </row>
    <row r="10349" spans="2:3" x14ac:dyDescent="0.2">
      <c r="B10349" s="7">
        <v>1.9777161429293099E-4</v>
      </c>
      <c r="C10349" s="7">
        <v>4.3267369571653002E-5</v>
      </c>
    </row>
    <row r="10350" spans="2:3" x14ac:dyDescent="0.2">
      <c r="B10350" s="7">
        <v>0</v>
      </c>
      <c r="C10350" s="7">
        <v>1.2752487873750399E-4</v>
      </c>
    </row>
    <row r="10351" spans="2:3" x14ac:dyDescent="0.2">
      <c r="B10351" s="7">
        <v>0</v>
      </c>
      <c r="C10351" s="7">
        <v>2.2772299774554202E-6</v>
      </c>
    </row>
    <row r="10352" spans="2:3" x14ac:dyDescent="0.2">
      <c r="B10352" s="7">
        <v>0</v>
      </c>
      <c r="C10352" s="7">
        <v>8.4257509165850707E-5</v>
      </c>
    </row>
    <row r="10353" spans="2:3" x14ac:dyDescent="0.2">
      <c r="B10353" s="7">
        <v>2.3827905336497701E-6</v>
      </c>
      <c r="C10353" s="7">
        <v>0</v>
      </c>
    </row>
    <row r="10354" spans="2:3" x14ac:dyDescent="0.2">
      <c r="B10354" s="7">
        <v>4.2890229605695802E-5</v>
      </c>
      <c r="C10354" s="7">
        <v>0</v>
      </c>
    </row>
    <row r="10355" spans="2:3" x14ac:dyDescent="0.2">
      <c r="B10355" s="7">
        <v>0</v>
      </c>
      <c r="C10355" s="7">
        <v>6.6039669346207295E-5</v>
      </c>
    </row>
    <row r="10356" spans="2:3" x14ac:dyDescent="0.2">
      <c r="B10356" s="7">
        <v>1.5249859415358499E-4</v>
      </c>
      <c r="C10356" s="7">
        <v>0</v>
      </c>
    </row>
    <row r="10357" spans="2:3" x14ac:dyDescent="0.2">
      <c r="B10357" s="7">
        <v>0</v>
      </c>
      <c r="C10357" s="7">
        <v>6.3762439368751793E-5</v>
      </c>
    </row>
    <row r="10358" spans="2:3" x14ac:dyDescent="0.2">
      <c r="B10358" s="7">
        <v>0</v>
      </c>
      <c r="C10358" s="7">
        <v>2.4366360758772999E-4</v>
      </c>
    </row>
    <row r="10359" spans="2:3" x14ac:dyDescent="0.2">
      <c r="B10359" s="7">
        <v>2.3827905336497701E-6</v>
      </c>
      <c r="C10359" s="7">
        <v>0</v>
      </c>
    </row>
    <row r="10360" spans="2:3" x14ac:dyDescent="0.2">
      <c r="B10360" s="7">
        <v>1.6679533735548401E-5</v>
      </c>
      <c r="C10360" s="7">
        <v>0</v>
      </c>
    </row>
    <row r="10361" spans="2:3" x14ac:dyDescent="0.2">
      <c r="B10361" s="7">
        <v>9.5311621345990704E-6</v>
      </c>
      <c r="C10361" s="7">
        <v>0</v>
      </c>
    </row>
    <row r="10362" spans="2:3" x14ac:dyDescent="0.2">
      <c r="B10362" s="7">
        <v>0</v>
      </c>
      <c r="C10362" s="7">
        <v>5.2376289481474702E-5</v>
      </c>
    </row>
    <row r="10363" spans="2:3" x14ac:dyDescent="0.2">
      <c r="B10363" s="7">
        <v>5.4804182273944703E-5</v>
      </c>
      <c r="C10363" s="7">
        <v>0</v>
      </c>
    </row>
    <row r="10364" spans="2:3" x14ac:dyDescent="0.2">
      <c r="B10364" s="7">
        <v>2.3827905336497701E-6</v>
      </c>
      <c r="C10364" s="7">
        <v>0</v>
      </c>
    </row>
    <row r="10365" spans="2:3" x14ac:dyDescent="0.2">
      <c r="B10365" s="7">
        <v>5.4804182273944703E-5</v>
      </c>
      <c r="C10365" s="7">
        <v>0</v>
      </c>
    </row>
    <row r="10366" spans="2:3" x14ac:dyDescent="0.2">
      <c r="B10366" s="7">
        <v>9.2928830812341004E-5</v>
      </c>
      <c r="C10366" s="7">
        <v>0</v>
      </c>
    </row>
    <row r="10367" spans="2:3" x14ac:dyDescent="0.2">
      <c r="B10367" s="7">
        <v>0</v>
      </c>
      <c r="C10367" s="7">
        <v>5.4653519458930203E-5</v>
      </c>
    </row>
    <row r="10368" spans="2:3" x14ac:dyDescent="0.2">
      <c r="B10368" s="7">
        <v>6.1952553874893994E-5</v>
      </c>
      <c r="C10368" s="7">
        <v>0</v>
      </c>
    </row>
    <row r="10369" spans="2:3" x14ac:dyDescent="0.2">
      <c r="B10369" s="7">
        <v>1.4773301308628601E-4</v>
      </c>
      <c r="C10369" s="7">
        <v>0</v>
      </c>
    </row>
  </sheetData>
  <pageMargins left="0.7" right="0.7" top="0.75" bottom="0.75" header="0.3" footer="0.3"/>
</worksheet>
</file>

<file path=xl/worksheets/sheet3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9525FB71-1C16-E74A-87F1-160D69DFACF6}">
  <dimension ref="A1:C9578"/>
  <sheetViews>
    <sheetView workbookViewId="0">
      <selection activeCell="J25" sqref="J25"/>
    </sheetView>
  </sheetViews>
  <sheetFormatPr baseColWidth="10" defaultColWidth="8.83203125" defaultRowHeight="16" x14ac:dyDescent="0.2"/>
  <cols>
    <col min="1" max="1" width="20.6640625" style="7" bestFit="1" customWidth="1"/>
    <col min="2" max="3" width="21" style="7" bestFit="1" customWidth="1"/>
    <col min="4" max="4" width="7" style="7" bestFit="1" customWidth="1"/>
    <col min="5" max="11" width="5.83203125" style="7" bestFit="1" customWidth="1"/>
    <col min="12" max="16384" width="8.83203125" style="7"/>
  </cols>
  <sheetData>
    <row r="1" spans="1:3" customFormat="1" ht="15" x14ac:dyDescent="0.2">
      <c r="A1" s="1" t="s">
        <v>50414</v>
      </c>
    </row>
    <row r="2" spans="1:3" customFormat="1" ht="15" x14ac:dyDescent="0.2"/>
    <row r="3" spans="1:3" x14ac:dyDescent="0.2">
      <c r="B3" s="9" t="s">
        <v>50426</v>
      </c>
      <c r="C3" s="9" t="s">
        <v>50425</v>
      </c>
    </row>
    <row r="4" spans="1:3" x14ac:dyDescent="0.2">
      <c r="B4" s="7">
        <v>1.0206424944502601E-5</v>
      </c>
      <c r="C4" s="7">
        <v>0</v>
      </c>
    </row>
    <row r="5" spans="1:3" x14ac:dyDescent="0.2">
      <c r="B5" s="7">
        <v>2.04128498890051E-5</v>
      </c>
      <c r="C5" s="7">
        <v>0</v>
      </c>
    </row>
    <row r="6" spans="1:3" x14ac:dyDescent="0.2">
      <c r="B6" s="7">
        <v>1.14822280625654E-4</v>
      </c>
      <c r="C6" s="7">
        <v>0</v>
      </c>
    </row>
    <row r="7" spans="1:3" x14ac:dyDescent="0.2">
      <c r="B7" s="7">
        <v>3.6743129800209201E-4</v>
      </c>
      <c r="C7" s="7">
        <v>1.19388729703916E-4</v>
      </c>
    </row>
    <row r="8" spans="1:3" x14ac:dyDescent="0.2">
      <c r="B8" s="7">
        <v>4.49082697558113E-4</v>
      </c>
      <c r="C8" s="7">
        <v>1.14308358227154E-4</v>
      </c>
    </row>
    <row r="9" spans="1:3" x14ac:dyDescent="0.2">
      <c r="B9" s="7">
        <v>1.0206424944502601E-5</v>
      </c>
      <c r="C9" s="7">
        <v>0</v>
      </c>
    </row>
    <row r="10" spans="1:3" x14ac:dyDescent="0.2">
      <c r="B10" s="7">
        <v>2.55160623612564E-6</v>
      </c>
      <c r="C10" s="7">
        <v>0</v>
      </c>
    </row>
    <row r="11" spans="1:3" x14ac:dyDescent="0.2">
      <c r="B11" s="7">
        <v>2.2964456125130801E-5</v>
      </c>
      <c r="C11" s="7">
        <v>0</v>
      </c>
    </row>
    <row r="12" spans="1:3" x14ac:dyDescent="0.2">
      <c r="B12" s="7">
        <v>0</v>
      </c>
      <c r="C12" s="7">
        <v>5.8424271982767398E-5</v>
      </c>
    </row>
    <row r="13" spans="1:3" x14ac:dyDescent="0.2">
      <c r="B13" s="7">
        <v>2.55160623612564E-6</v>
      </c>
      <c r="C13" s="7">
        <v>0</v>
      </c>
    </row>
    <row r="14" spans="1:3" x14ac:dyDescent="0.2">
      <c r="B14" s="7">
        <v>2.55160623612564E-6</v>
      </c>
      <c r="C14" s="7">
        <v>0</v>
      </c>
    </row>
    <row r="15" spans="1:3" x14ac:dyDescent="0.2">
      <c r="B15" s="7">
        <v>1.5309637416753801E-5</v>
      </c>
      <c r="C15" s="7">
        <v>0</v>
      </c>
    </row>
    <row r="16" spans="1:3" x14ac:dyDescent="0.2">
      <c r="B16" s="7">
        <v>2.55160623612564E-6</v>
      </c>
      <c r="C16" s="7">
        <v>0</v>
      </c>
    </row>
    <row r="17" spans="2:3" x14ac:dyDescent="0.2">
      <c r="B17" s="7">
        <v>4.0825699778010301E-5</v>
      </c>
      <c r="C17" s="7">
        <v>0</v>
      </c>
    </row>
    <row r="18" spans="2:3" x14ac:dyDescent="0.2">
      <c r="B18" s="7">
        <v>3.5722487305758999E-5</v>
      </c>
      <c r="C18" s="7">
        <v>3.0482228860574301E-5</v>
      </c>
    </row>
    <row r="19" spans="2:3" x14ac:dyDescent="0.2">
      <c r="B19" s="7">
        <v>3.8274093541884599E-5</v>
      </c>
      <c r="C19" s="7">
        <v>6.0964457721148603E-5</v>
      </c>
    </row>
    <row r="20" spans="2:3" x14ac:dyDescent="0.2">
      <c r="B20" s="7">
        <v>9.6961036972774406E-5</v>
      </c>
      <c r="C20" s="7">
        <v>7.6205572151435702E-6</v>
      </c>
    </row>
    <row r="21" spans="2:3" x14ac:dyDescent="0.2">
      <c r="B21" s="7">
        <v>2.5516062361256402E-5</v>
      </c>
      <c r="C21" s="7">
        <v>0</v>
      </c>
    </row>
    <row r="22" spans="2:3" x14ac:dyDescent="0.2">
      <c r="B22" s="7">
        <v>3.8274093541884599E-5</v>
      </c>
      <c r="C22" s="7">
        <v>0</v>
      </c>
    </row>
    <row r="23" spans="2:3" x14ac:dyDescent="0.2">
      <c r="B23" s="7">
        <v>5.3583730958638498E-5</v>
      </c>
      <c r="C23" s="7">
        <v>1.21928915442297E-4</v>
      </c>
    </row>
    <row r="24" spans="2:3" x14ac:dyDescent="0.2">
      <c r="B24" s="7">
        <v>4.0825699778010301E-5</v>
      </c>
      <c r="C24" s="7">
        <v>6.3504643459529807E-5</v>
      </c>
    </row>
    <row r="25" spans="2:3" x14ac:dyDescent="0.2">
      <c r="B25" s="7">
        <v>0</v>
      </c>
      <c r="C25" s="7">
        <v>3.5562600337336703E-5</v>
      </c>
    </row>
    <row r="26" spans="2:3" x14ac:dyDescent="0.2">
      <c r="B26" s="7">
        <v>0</v>
      </c>
      <c r="C26" s="7">
        <v>1.7781300168668301E-5</v>
      </c>
    </row>
    <row r="27" spans="2:3" x14ac:dyDescent="0.2">
      <c r="B27" s="7">
        <v>8.4203005792146202E-5</v>
      </c>
      <c r="C27" s="7">
        <v>3.35304517466317E-4</v>
      </c>
    </row>
    <row r="28" spans="2:3" x14ac:dyDescent="0.2">
      <c r="B28" s="7">
        <v>6.6341762139266703E-5</v>
      </c>
      <c r="C28" s="7">
        <v>1.3462984413420301E-4</v>
      </c>
    </row>
    <row r="29" spans="2:3" x14ac:dyDescent="0.2">
      <c r="B29" s="7">
        <v>0</v>
      </c>
      <c r="C29" s="7">
        <v>6.3504643459529807E-5</v>
      </c>
    </row>
    <row r="30" spans="2:3" x14ac:dyDescent="0.2">
      <c r="B30" s="7">
        <v>0</v>
      </c>
      <c r="C30" s="7">
        <v>5.3343900506004997E-5</v>
      </c>
    </row>
    <row r="31" spans="2:3" x14ac:dyDescent="0.2">
      <c r="B31" s="7">
        <v>0</v>
      </c>
      <c r="C31" s="7">
        <v>2.6925968826840602E-4</v>
      </c>
    </row>
    <row r="32" spans="2:3" x14ac:dyDescent="0.2">
      <c r="B32" s="7">
        <v>1.2298742058125601E-3</v>
      </c>
      <c r="C32" s="7">
        <v>4.6485399012375798E-4</v>
      </c>
    </row>
    <row r="33" spans="2:3" x14ac:dyDescent="0.2">
      <c r="B33" s="7">
        <v>0</v>
      </c>
      <c r="C33" s="7">
        <v>8.6366315104960495E-5</v>
      </c>
    </row>
    <row r="34" spans="2:3" x14ac:dyDescent="0.2">
      <c r="B34" s="7">
        <v>0</v>
      </c>
      <c r="C34" s="7">
        <v>1.11768172488772E-4</v>
      </c>
    </row>
    <row r="35" spans="2:3" x14ac:dyDescent="0.2">
      <c r="B35" s="7">
        <v>1.07167461917277E-4</v>
      </c>
      <c r="C35" s="7">
        <v>2.2861671645430699E-5</v>
      </c>
    </row>
    <row r="36" spans="2:3" x14ac:dyDescent="0.2">
      <c r="B36" s="7">
        <v>0</v>
      </c>
      <c r="C36" s="7">
        <v>8.3826129366579305E-5</v>
      </c>
    </row>
    <row r="37" spans="2:3" x14ac:dyDescent="0.2">
      <c r="B37" s="7">
        <v>6.1238549667015394E-5</v>
      </c>
      <c r="C37" s="7">
        <v>0</v>
      </c>
    </row>
    <row r="38" spans="2:3" x14ac:dyDescent="0.2">
      <c r="B38" s="7">
        <v>2.55160623612564E-6</v>
      </c>
      <c r="C38" s="7">
        <v>0</v>
      </c>
    </row>
    <row r="39" spans="2:3" x14ac:dyDescent="0.2">
      <c r="B39" s="7">
        <v>4.5928912250261501E-5</v>
      </c>
      <c r="C39" s="7">
        <v>0</v>
      </c>
    </row>
    <row r="40" spans="2:3" x14ac:dyDescent="0.2">
      <c r="B40" s="7">
        <v>0</v>
      </c>
      <c r="C40" s="7">
        <v>2.5401857383811898E-6</v>
      </c>
    </row>
    <row r="41" spans="2:3" x14ac:dyDescent="0.2">
      <c r="B41" s="7">
        <v>0</v>
      </c>
      <c r="C41" s="7">
        <v>2.5401857383811898E-6</v>
      </c>
    </row>
    <row r="42" spans="2:3" x14ac:dyDescent="0.2">
      <c r="B42" s="7">
        <v>2.7557347350156899E-4</v>
      </c>
      <c r="C42" s="7">
        <v>5.3343900506004997E-5</v>
      </c>
    </row>
    <row r="43" spans="2:3" x14ac:dyDescent="0.2">
      <c r="B43" s="7">
        <v>4.8480518486387203E-5</v>
      </c>
      <c r="C43" s="7">
        <v>7.3665386413054502E-5</v>
      </c>
    </row>
    <row r="44" spans="2:3" x14ac:dyDescent="0.2">
      <c r="B44" s="7">
        <v>7.3996580847643598E-5</v>
      </c>
      <c r="C44" s="7">
        <v>0</v>
      </c>
    </row>
    <row r="45" spans="2:3" x14ac:dyDescent="0.2">
      <c r="B45" s="7">
        <v>7.6548187083769208E-6</v>
      </c>
      <c r="C45" s="7">
        <v>0</v>
      </c>
    </row>
    <row r="46" spans="2:3" x14ac:dyDescent="0.2">
      <c r="B46" s="7">
        <v>4.3377306014135901E-5</v>
      </c>
      <c r="C46" s="7">
        <v>0</v>
      </c>
    </row>
    <row r="47" spans="2:3" x14ac:dyDescent="0.2">
      <c r="B47" s="7">
        <v>0</v>
      </c>
      <c r="C47" s="7">
        <v>2.0321485907049501E-5</v>
      </c>
    </row>
    <row r="48" spans="2:3" x14ac:dyDescent="0.2">
      <c r="B48" s="7">
        <v>1.07167461917277E-4</v>
      </c>
      <c r="C48" s="7">
        <v>9.3986872320104E-5</v>
      </c>
    </row>
    <row r="49" spans="2:3" x14ac:dyDescent="0.2">
      <c r="B49" s="7">
        <v>0</v>
      </c>
      <c r="C49" s="7">
        <v>1.01607429535248E-5</v>
      </c>
    </row>
    <row r="50" spans="2:3" x14ac:dyDescent="0.2">
      <c r="B50" s="7">
        <v>0</v>
      </c>
      <c r="C50" s="7">
        <v>1.7781300168668301E-5</v>
      </c>
    </row>
    <row r="51" spans="2:3" x14ac:dyDescent="0.2">
      <c r="B51" s="7">
        <v>2.2964456125130801E-5</v>
      </c>
      <c r="C51" s="7">
        <v>1.7781300168668301E-5</v>
      </c>
    </row>
    <row r="52" spans="2:3" x14ac:dyDescent="0.2">
      <c r="B52" s="7">
        <v>0</v>
      </c>
      <c r="C52" s="7">
        <v>2.54018573838119E-5</v>
      </c>
    </row>
    <row r="53" spans="2:3" x14ac:dyDescent="0.2">
      <c r="B53" s="7">
        <v>0</v>
      </c>
      <c r="C53" s="7">
        <v>1.52411144302871E-5</v>
      </c>
    </row>
    <row r="54" spans="2:3" x14ac:dyDescent="0.2">
      <c r="B54" s="7">
        <v>0</v>
      </c>
      <c r="C54" s="7">
        <v>3.0482228860574301E-5</v>
      </c>
    </row>
    <row r="55" spans="2:3" x14ac:dyDescent="0.2">
      <c r="B55" s="7">
        <v>0</v>
      </c>
      <c r="C55" s="7">
        <v>1.19388729703916E-4</v>
      </c>
    </row>
    <row r="56" spans="2:3" x14ac:dyDescent="0.2">
      <c r="B56" s="7">
        <v>7.6548187083769208E-6</v>
      </c>
      <c r="C56" s="7">
        <v>0</v>
      </c>
    </row>
    <row r="57" spans="2:3" x14ac:dyDescent="0.2">
      <c r="B57" s="7">
        <v>4.5928912250261501E-5</v>
      </c>
      <c r="C57" s="7">
        <v>1.0922798675039099E-4</v>
      </c>
    </row>
    <row r="58" spans="2:3" x14ac:dyDescent="0.2">
      <c r="B58" s="7">
        <v>0</v>
      </c>
      <c r="C58" s="7">
        <v>5.0803714767623796E-6</v>
      </c>
    </row>
    <row r="59" spans="2:3" x14ac:dyDescent="0.2">
      <c r="B59" s="7">
        <v>7.1444974611517998E-5</v>
      </c>
      <c r="C59" s="7">
        <v>0</v>
      </c>
    </row>
    <row r="60" spans="2:3" x14ac:dyDescent="0.2">
      <c r="B60" s="7">
        <v>0</v>
      </c>
      <c r="C60" s="7">
        <v>4.0642971814099098E-5</v>
      </c>
    </row>
    <row r="61" spans="2:3" x14ac:dyDescent="0.2">
      <c r="B61" s="7">
        <v>0</v>
      </c>
      <c r="C61" s="7">
        <v>2.5401857383811898E-6</v>
      </c>
    </row>
    <row r="62" spans="2:3" x14ac:dyDescent="0.2">
      <c r="B62" s="7">
        <v>3.3170881069633297E-5</v>
      </c>
      <c r="C62" s="7">
        <v>1.3971021561096501E-4</v>
      </c>
    </row>
    <row r="63" spans="2:3" x14ac:dyDescent="0.2">
      <c r="B63" s="7">
        <v>0</v>
      </c>
      <c r="C63" s="7">
        <v>3.0482228860574301E-5</v>
      </c>
    </row>
    <row r="64" spans="2:3" x14ac:dyDescent="0.2">
      <c r="B64" s="7">
        <v>0</v>
      </c>
      <c r="C64" s="7">
        <v>1.7781300168668301E-5</v>
      </c>
    </row>
    <row r="65" spans="2:3" x14ac:dyDescent="0.2">
      <c r="B65" s="7">
        <v>2.04128498890051E-5</v>
      </c>
      <c r="C65" s="7">
        <v>0</v>
      </c>
    </row>
    <row r="66" spans="2:3" x14ac:dyDescent="0.2">
      <c r="B66" s="7">
        <v>1.0206424944502601E-5</v>
      </c>
      <c r="C66" s="7">
        <v>0</v>
      </c>
    </row>
    <row r="67" spans="2:3" x14ac:dyDescent="0.2">
      <c r="B67" s="7">
        <v>5.6135337194764099E-5</v>
      </c>
      <c r="C67" s="7">
        <v>1.7781300168668301E-5</v>
      </c>
    </row>
    <row r="68" spans="2:3" x14ac:dyDescent="0.2">
      <c r="B68" s="7">
        <v>5.10321247225128E-6</v>
      </c>
      <c r="C68" s="7">
        <v>2.2861671645430699E-5</v>
      </c>
    </row>
    <row r="69" spans="2:3" x14ac:dyDescent="0.2">
      <c r="B69" s="7">
        <v>0</v>
      </c>
      <c r="C69" s="7">
        <v>1.52411144302871E-5</v>
      </c>
    </row>
    <row r="70" spans="2:3" x14ac:dyDescent="0.2">
      <c r="B70" s="7">
        <v>2.04128498890051E-5</v>
      </c>
      <c r="C70" s="7">
        <v>0</v>
      </c>
    </row>
    <row r="71" spans="2:3" x14ac:dyDescent="0.2">
      <c r="B71" s="7">
        <v>2.5516062361256402E-5</v>
      </c>
      <c r="C71" s="7">
        <v>0</v>
      </c>
    </row>
    <row r="72" spans="2:3" x14ac:dyDescent="0.2">
      <c r="B72" s="7">
        <v>2.55160623612564E-6</v>
      </c>
      <c r="C72" s="7">
        <v>0</v>
      </c>
    </row>
    <row r="73" spans="2:3" x14ac:dyDescent="0.2">
      <c r="B73" s="7">
        <v>0</v>
      </c>
      <c r="C73" s="7">
        <v>2.5401857383811898E-6</v>
      </c>
    </row>
    <row r="74" spans="2:3" x14ac:dyDescent="0.2">
      <c r="B74" s="7">
        <v>2.0923171136230301E-4</v>
      </c>
      <c r="C74" s="7">
        <v>1.24469101180678E-4</v>
      </c>
    </row>
    <row r="75" spans="2:3" x14ac:dyDescent="0.2">
      <c r="B75" s="7">
        <v>0</v>
      </c>
      <c r="C75" s="7">
        <v>5.0803714767623796E-6</v>
      </c>
    </row>
    <row r="76" spans="2:3" x14ac:dyDescent="0.2">
      <c r="B76" s="7">
        <v>7.6548187083769208E-6</v>
      </c>
      <c r="C76" s="7">
        <v>0</v>
      </c>
    </row>
    <row r="77" spans="2:3" x14ac:dyDescent="0.2">
      <c r="B77" s="7">
        <v>0</v>
      </c>
      <c r="C77" s="7">
        <v>4.5723343290861398E-5</v>
      </c>
    </row>
    <row r="78" spans="2:3" x14ac:dyDescent="0.2">
      <c r="B78" s="7">
        <v>4.5928912250261501E-5</v>
      </c>
      <c r="C78" s="7">
        <v>1.0414761527362901E-4</v>
      </c>
    </row>
    <row r="79" spans="2:3" x14ac:dyDescent="0.2">
      <c r="B79" s="7">
        <v>0</v>
      </c>
      <c r="C79" s="7">
        <v>2.5401857383811898E-6</v>
      </c>
    </row>
    <row r="80" spans="2:3" x14ac:dyDescent="0.2">
      <c r="B80" s="7">
        <v>2.55160623612564E-6</v>
      </c>
      <c r="C80" s="7">
        <v>0</v>
      </c>
    </row>
    <row r="81" spans="2:3" x14ac:dyDescent="0.2">
      <c r="B81" s="7">
        <v>4.3377306014135901E-5</v>
      </c>
      <c r="C81" s="7">
        <v>0</v>
      </c>
    </row>
    <row r="82" spans="2:3" x14ac:dyDescent="0.2">
      <c r="B82" s="7">
        <v>0</v>
      </c>
      <c r="C82" s="7">
        <v>2.5401857383811898E-6</v>
      </c>
    </row>
    <row r="83" spans="2:3" x14ac:dyDescent="0.2">
      <c r="B83" s="7">
        <v>0</v>
      </c>
      <c r="C83" s="7">
        <v>3.0482228860574301E-5</v>
      </c>
    </row>
    <row r="84" spans="2:3" x14ac:dyDescent="0.2">
      <c r="B84" s="7">
        <v>1.7861243652879499E-5</v>
      </c>
      <c r="C84" s="7">
        <v>0</v>
      </c>
    </row>
    <row r="85" spans="2:3" x14ac:dyDescent="0.2">
      <c r="B85" s="7">
        <v>5.8686943430889699E-5</v>
      </c>
      <c r="C85" s="7">
        <v>0</v>
      </c>
    </row>
    <row r="86" spans="2:3" x14ac:dyDescent="0.2">
      <c r="B86" s="7">
        <v>5.10321247225128E-6</v>
      </c>
      <c r="C86" s="7">
        <v>0</v>
      </c>
    </row>
    <row r="87" spans="2:3" x14ac:dyDescent="0.2">
      <c r="B87" s="7">
        <v>1.6585440534816701E-4</v>
      </c>
      <c r="C87" s="7">
        <v>9.9067243796866394E-5</v>
      </c>
    </row>
    <row r="88" spans="2:3" x14ac:dyDescent="0.2">
      <c r="B88" s="7">
        <v>0</v>
      </c>
      <c r="C88" s="7">
        <v>2.54018573838119E-5</v>
      </c>
    </row>
    <row r="89" spans="2:3" x14ac:dyDescent="0.2">
      <c r="B89" s="7">
        <v>1.2758031180628201E-5</v>
      </c>
      <c r="C89" s="7">
        <v>0</v>
      </c>
    </row>
    <row r="90" spans="2:3" x14ac:dyDescent="0.2">
      <c r="B90" s="7">
        <v>2.04128498890051E-5</v>
      </c>
      <c r="C90" s="7">
        <v>0</v>
      </c>
    </row>
    <row r="91" spans="2:3" x14ac:dyDescent="0.2">
      <c r="B91" s="7">
        <v>6.3790155903140994E-5</v>
      </c>
      <c r="C91" s="7">
        <v>3.5562600337336703E-5</v>
      </c>
    </row>
    <row r="92" spans="2:3" x14ac:dyDescent="0.2">
      <c r="B92" s="7">
        <v>2.2964456125130801E-5</v>
      </c>
      <c r="C92" s="7">
        <v>0</v>
      </c>
    </row>
    <row r="93" spans="2:3" x14ac:dyDescent="0.2">
      <c r="B93" s="7">
        <v>0</v>
      </c>
      <c r="C93" s="7">
        <v>1.52411144302871E-5</v>
      </c>
    </row>
    <row r="94" spans="2:3" x14ac:dyDescent="0.2">
      <c r="B94" s="7">
        <v>0</v>
      </c>
      <c r="C94" s="7">
        <v>2.5401857383811898E-6</v>
      </c>
    </row>
    <row r="95" spans="2:3" x14ac:dyDescent="0.2">
      <c r="B95" s="7">
        <v>4.5928912250261501E-5</v>
      </c>
      <c r="C95" s="7">
        <v>0</v>
      </c>
    </row>
    <row r="96" spans="2:3" x14ac:dyDescent="0.2">
      <c r="B96" s="7">
        <v>9.4409430736648698E-5</v>
      </c>
      <c r="C96" s="7">
        <v>2.0321485907049501E-5</v>
      </c>
    </row>
    <row r="97" spans="2:3" x14ac:dyDescent="0.2">
      <c r="B97" s="7">
        <v>5.0776964098900302E-4</v>
      </c>
      <c r="C97" s="7">
        <v>6.7314922067101505E-4</v>
      </c>
    </row>
    <row r="98" spans="2:3" x14ac:dyDescent="0.2">
      <c r="B98" s="7">
        <v>1.2758031180628201E-5</v>
      </c>
      <c r="C98" s="7">
        <v>0</v>
      </c>
    </row>
    <row r="99" spans="2:3" x14ac:dyDescent="0.2">
      <c r="B99" s="7">
        <v>4.3377306014135901E-5</v>
      </c>
      <c r="C99" s="7">
        <v>9.1446686581722795E-5</v>
      </c>
    </row>
    <row r="100" spans="2:3" x14ac:dyDescent="0.2">
      <c r="B100" s="7">
        <v>1.5309637416753801E-5</v>
      </c>
      <c r="C100" s="7">
        <v>0</v>
      </c>
    </row>
    <row r="101" spans="2:3" x14ac:dyDescent="0.2">
      <c r="B101" s="7">
        <v>1.0206424944502601E-5</v>
      </c>
      <c r="C101" s="7">
        <v>2.79420431221931E-5</v>
      </c>
    </row>
    <row r="102" spans="2:3" x14ac:dyDescent="0.2">
      <c r="B102" s="7">
        <v>0</v>
      </c>
      <c r="C102" s="7">
        <v>3.0482228860574301E-5</v>
      </c>
    </row>
    <row r="103" spans="2:3" x14ac:dyDescent="0.2">
      <c r="B103" s="7">
        <v>1.7861243652879499E-5</v>
      </c>
      <c r="C103" s="7">
        <v>0</v>
      </c>
    </row>
    <row r="104" spans="2:3" x14ac:dyDescent="0.2">
      <c r="B104" s="7">
        <v>5.1032124722512803E-5</v>
      </c>
      <c r="C104" s="7">
        <v>0</v>
      </c>
    </row>
    <row r="105" spans="2:3" x14ac:dyDescent="0.2">
      <c r="B105" s="7">
        <v>1.2758031180628201E-5</v>
      </c>
      <c r="C105" s="7">
        <v>0</v>
      </c>
    </row>
    <row r="106" spans="2:3" x14ac:dyDescent="0.2">
      <c r="B106" s="7">
        <v>1.0206424944502601E-5</v>
      </c>
      <c r="C106" s="7">
        <v>0</v>
      </c>
    </row>
    <row r="107" spans="2:3" x14ac:dyDescent="0.2">
      <c r="B107" s="7">
        <v>5.6135337194764099E-5</v>
      </c>
      <c r="C107" s="7">
        <v>0</v>
      </c>
    </row>
    <row r="108" spans="2:3" x14ac:dyDescent="0.2">
      <c r="B108" s="7">
        <v>0</v>
      </c>
      <c r="C108" s="7">
        <v>1.7781300168668301E-5</v>
      </c>
    </row>
    <row r="109" spans="2:3" x14ac:dyDescent="0.2">
      <c r="B109" s="7">
        <v>0</v>
      </c>
      <c r="C109" s="7">
        <v>2.0321485907049501E-5</v>
      </c>
    </row>
    <row r="110" spans="2:3" x14ac:dyDescent="0.2">
      <c r="B110" s="7">
        <v>0</v>
      </c>
      <c r="C110" s="7">
        <v>6.3504643459529807E-5</v>
      </c>
    </row>
    <row r="111" spans="2:3" x14ac:dyDescent="0.2">
      <c r="B111" s="7">
        <v>3.8274093541884599E-5</v>
      </c>
      <c r="C111" s="7">
        <v>5.0803714767623799E-5</v>
      </c>
    </row>
    <row r="112" spans="2:3" x14ac:dyDescent="0.2">
      <c r="B112" s="7">
        <v>0</v>
      </c>
      <c r="C112" s="7">
        <v>1.2700928691906001E-5</v>
      </c>
    </row>
    <row r="113" spans="2:3" x14ac:dyDescent="0.2">
      <c r="B113" s="7">
        <v>5.10321247225128E-6</v>
      </c>
      <c r="C113" s="7">
        <v>0</v>
      </c>
    </row>
    <row r="114" spans="2:3" x14ac:dyDescent="0.2">
      <c r="B114" s="7">
        <v>0</v>
      </c>
      <c r="C114" s="7">
        <v>2.0321485907049501E-5</v>
      </c>
    </row>
    <row r="115" spans="2:3" x14ac:dyDescent="0.2">
      <c r="B115" s="7">
        <v>9.6961036972774406E-5</v>
      </c>
      <c r="C115" s="7">
        <v>6.6044829197910997E-5</v>
      </c>
    </row>
    <row r="116" spans="2:3" x14ac:dyDescent="0.2">
      <c r="B116" s="7">
        <v>1.0206424944502601E-5</v>
      </c>
      <c r="C116" s="7">
        <v>0</v>
      </c>
    </row>
    <row r="117" spans="2:3" x14ac:dyDescent="0.2">
      <c r="B117" s="7">
        <v>2.2964456125130801E-5</v>
      </c>
      <c r="C117" s="7">
        <v>0</v>
      </c>
    </row>
    <row r="118" spans="2:3" x14ac:dyDescent="0.2">
      <c r="B118" s="7">
        <v>0</v>
      </c>
      <c r="C118" s="7">
        <v>3.3022414598955499E-5</v>
      </c>
    </row>
    <row r="119" spans="2:3" x14ac:dyDescent="0.2">
      <c r="B119" s="7">
        <v>0</v>
      </c>
      <c r="C119" s="7">
        <v>2.5401857383811898E-6</v>
      </c>
    </row>
    <row r="120" spans="2:3" x14ac:dyDescent="0.2">
      <c r="B120" s="7">
        <v>0</v>
      </c>
      <c r="C120" s="7">
        <v>7.6205572151435702E-6</v>
      </c>
    </row>
    <row r="121" spans="2:3" x14ac:dyDescent="0.2">
      <c r="B121" s="7">
        <v>1.2758031180628201E-5</v>
      </c>
      <c r="C121" s="7">
        <v>0</v>
      </c>
    </row>
    <row r="122" spans="2:3" x14ac:dyDescent="0.2">
      <c r="B122" s="7">
        <v>1.0206424944502601E-5</v>
      </c>
      <c r="C122" s="7">
        <v>0</v>
      </c>
    </row>
    <row r="123" spans="2:3" x14ac:dyDescent="0.2">
      <c r="B123" s="7">
        <v>0</v>
      </c>
      <c r="C123" s="7">
        <v>5.3343900506004997E-5</v>
      </c>
    </row>
    <row r="124" spans="2:3" x14ac:dyDescent="0.2">
      <c r="B124" s="7">
        <v>0</v>
      </c>
      <c r="C124" s="7">
        <v>2.54018573838119E-5</v>
      </c>
    </row>
    <row r="125" spans="2:3" x14ac:dyDescent="0.2">
      <c r="B125" s="7">
        <v>3.5722487305758999E-5</v>
      </c>
      <c r="C125" s="7">
        <v>0</v>
      </c>
    </row>
    <row r="126" spans="2:3" x14ac:dyDescent="0.2">
      <c r="B126" s="7">
        <v>1.2758031180628201E-5</v>
      </c>
      <c r="C126" s="7">
        <v>0</v>
      </c>
    </row>
    <row r="127" spans="2:3" x14ac:dyDescent="0.2">
      <c r="B127" s="7">
        <v>0</v>
      </c>
      <c r="C127" s="7">
        <v>1.2700928691906001E-5</v>
      </c>
    </row>
    <row r="128" spans="2:3" x14ac:dyDescent="0.2">
      <c r="B128" s="7">
        <v>1.2758031180628201E-5</v>
      </c>
      <c r="C128" s="7">
        <v>0</v>
      </c>
    </row>
    <row r="129" spans="2:3" x14ac:dyDescent="0.2">
      <c r="B129" s="7">
        <v>1.5309637416753801E-5</v>
      </c>
      <c r="C129" s="7">
        <v>0</v>
      </c>
    </row>
    <row r="130" spans="2:3" x14ac:dyDescent="0.2">
      <c r="B130" s="7">
        <v>6.5831440892041501E-4</v>
      </c>
      <c r="C130" s="7">
        <v>9.3732853746265898E-4</v>
      </c>
    </row>
    <row r="131" spans="2:3" x14ac:dyDescent="0.2">
      <c r="B131" s="7">
        <v>1.2758031180628201E-5</v>
      </c>
      <c r="C131" s="7">
        <v>0</v>
      </c>
    </row>
    <row r="132" spans="2:3" x14ac:dyDescent="0.2">
      <c r="B132" s="7">
        <v>1.07090913730193E-2</v>
      </c>
      <c r="C132" s="7">
        <v>1.10548883334349E-2</v>
      </c>
    </row>
    <row r="133" spans="2:3" x14ac:dyDescent="0.2">
      <c r="B133" s="7">
        <v>0</v>
      </c>
      <c r="C133" s="7">
        <v>3.9626897518746601E-4</v>
      </c>
    </row>
    <row r="134" spans="2:3" x14ac:dyDescent="0.2">
      <c r="B134" s="7">
        <v>3.3170881069633297E-5</v>
      </c>
      <c r="C134" s="7">
        <v>0</v>
      </c>
    </row>
    <row r="135" spans="2:3" x14ac:dyDescent="0.2">
      <c r="B135" s="7">
        <v>7.6548187083769208E-6</v>
      </c>
      <c r="C135" s="7">
        <v>0</v>
      </c>
    </row>
    <row r="136" spans="2:3" x14ac:dyDescent="0.2">
      <c r="B136" s="7">
        <v>7.6548187083769208E-6</v>
      </c>
      <c r="C136" s="7">
        <v>0</v>
      </c>
    </row>
    <row r="137" spans="2:3" x14ac:dyDescent="0.2">
      <c r="B137" s="7">
        <v>2.55160623612564E-6</v>
      </c>
      <c r="C137" s="7">
        <v>0</v>
      </c>
    </row>
    <row r="138" spans="2:3" x14ac:dyDescent="0.2">
      <c r="B138" s="7">
        <v>1.0206424944502601E-5</v>
      </c>
      <c r="C138" s="7">
        <v>3.81027860757179E-5</v>
      </c>
    </row>
    <row r="139" spans="2:3" x14ac:dyDescent="0.2">
      <c r="B139" s="7">
        <v>0</v>
      </c>
      <c r="C139" s="7">
        <v>1.01607429535248E-5</v>
      </c>
    </row>
    <row r="140" spans="2:3" x14ac:dyDescent="0.2">
      <c r="B140" s="7">
        <v>0</v>
      </c>
      <c r="C140" s="7">
        <v>2.5401857383811898E-6</v>
      </c>
    </row>
    <row r="141" spans="2:3" x14ac:dyDescent="0.2">
      <c r="B141" s="7">
        <v>0</v>
      </c>
      <c r="C141" s="7">
        <v>7.1125200674673297E-5</v>
      </c>
    </row>
    <row r="142" spans="2:3" x14ac:dyDescent="0.2">
      <c r="B142" s="7">
        <v>1.06912301293664E-3</v>
      </c>
      <c r="C142" s="7">
        <v>1.2573919404986901E-3</v>
      </c>
    </row>
    <row r="143" spans="2:3" x14ac:dyDescent="0.2">
      <c r="B143" s="7">
        <v>1.0206424944502601E-5</v>
      </c>
      <c r="C143" s="7">
        <v>0</v>
      </c>
    </row>
    <row r="144" spans="2:3" x14ac:dyDescent="0.2">
      <c r="B144" s="7">
        <v>2.55160623612564E-6</v>
      </c>
      <c r="C144" s="7">
        <v>0</v>
      </c>
    </row>
    <row r="145" spans="2:3" x14ac:dyDescent="0.2">
      <c r="B145" s="7">
        <v>5.10321247225128E-6</v>
      </c>
      <c r="C145" s="7">
        <v>0</v>
      </c>
    </row>
    <row r="146" spans="2:3" x14ac:dyDescent="0.2">
      <c r="B146" s="7">
        <v>3.0619274833507697E-5</v>
      </c>
      <c r="C146" s="7">
        <v>3.81027860757179E-5</v>
      </c>
    </row>
    <row r="147" spans="2:3" x14ac:dyDescent="0.2">
      <c r="B147" s="7">
        <v>4.5928912250261501E-5</v>
      </c>
      <c r="C147" s="7">
        <v>1.2700928691906001E-5</v>
      </c>
    </row>
    <row r="148" spans="2:3" x14ac:dyDescent="0.2">
      <c r="B148" s="7">
        <v>1.0206424944502601E-5</v>
      </c>
      <c r="C148" s="7">
        <v>0</v>
      </c>
    </row>
    <row r="149" spans="2:3" x14ac:dyDescent="0.2">
      <c r="B149" s="7">
        <v>1.0206424944502601E-5</v>
      </c>
      <c r="C149" s="7">
        <v>0</v>
      </c>
    </row>
    <row r="150" spans="2:3" x14ac:dyDescent="0.2">
      <c r="B150" s="7">
        <v>2.5005741114031302E-4</v>
      </c>
      <c r="C150" s="7">
        <v>5.2835863358328798E-4</v>
      </c>
    </row>
    <row r="151" spans="2:3" x14ac:dyDescent="0.2">
      <c r="B151" s="7">
        <v>4.5928912250261501E-5</v>
      </c>
      <c r="C151" s="7">
        <v>2.79420431221931E-5</v>
      </c>
    </row>
    <row r="152" spans="2:3" x14ac:dyDescent="0.2">
      <c r="B152" s="7">
        <v>1.7861243652879499E-5</v>
      </c>
      <c r="C152" s="7">
        <v>0</v>
      </c>
    </row>
    <row r="153" spans="2:3" x14ac:dyDescent="0.2">
      <c r="B153" s="7">
        <v>6.2514352785078195E-4</v>
      </c>
      <c r="C153" s="7">
        <v>6.7568940640939695E-4</v>
      </c>
    </row>
    <row r="154" spans="2:3" x14ac:dyDescent="0.2">
      <c r="B154" s="7">
        <v>0</v>
      </c>
      <c r="C154" s="7">
        <v>4.5723343290861398E-5</v>
      </c>
    </row>
    <row r="155" spans="2:3" x14ac:dyDescent="0.2">
      <c r="B155" s="7">
        <v>0</v>
      </c>
      <c r="C155" s="7">
        <v>1.2700928691906001E-5</v>
      </c>
    </row>
    <row r="156" spans="2:3" x14ac:dyDescent="0.2">
      <c r="B156" s="7">
        <v>0</v>
      </c>
      <c r="C156" s="7">
        <v>1.7781300168668301E-5</v>
      </c>
    </row>
    <row r="157" spans="2:3" x14ac:dyDescent="0.2">
      <c r="B157" s="7">
        <v>2.5516062361256402E-5</v>
      </c>
      <c r="C157" s="7">
        <v>1.2700928691906001E-5</v>
      </c>
    </row>
    <row r="158" spans="2:3" x14ac:dyDescent="0.2">
      <c r="B158" s="7">
        <v>0</v>
      </c>
      <c r="C158" s="7">
        <v>2.79420431221931E-5</v>
      </c>
    </row>
    <row r="159" spans="2:3" x14ac:dyDescent="0.2">
      <c r="B159" s="7">
        <v>0</v>
      </c>
      <c r="C159" s="7">
        <v>3.81027860757179E-5</v>
      </c>
    </row>
    <row r="160" spans="2:3" x14ac:dyDescent="0.2">
      <c r="B160" s="7">
        <v>1.7861243652879499E-5</v>
      </c>
      <c r="C160" s="7">
        <v>7.6205572151435702E-6</v>
      </c>
    </row>
    <row r="161" spans="2:3" x14ac:dyDescent="0.2">
      <c r="B161" s="7">
        <v>1.7861243652879499E-5</v>
      </c>
      <c r="C161" s="7">
        <v>0</v>
      </c>
    </row>
    <row r="162" spans="2:3" x14ac:dyDescent="0.2">
      <c r="B162" s="7">
        <v>2.80676685973821E-5</v>
      </c>
      <c r="C162" s="7">
        <v>1.7781300168668301E-5</v>
      </c>
    </row>
    <row r="163" spans="2:3" x14ac:dyDescent="0.2">
      <c r="B163" s="7">
        <v>9.4409430736648698E-5</v>
      </c>
      <c r="C163" s="7">
        <v>0</v>
      </c>
    </row>
    <row r="164" spans="2:3" x14ac:dyDescent="0.2">
      <c r="B164" s="7">
        <v>0</v>
      </c>
      <c r="C164" s="7">
        <v>4.8263529029242602E-5</v>
      </c>
    </row>
    <row r="165" spans="2:3" x14ac:dyDescent="0.2">
      <c r="B165" s="7">
        <v>0</v>
      </c>
      <c r="C165" s="7">
        <v>3.0482228860574301E-5</v>
      </c>
    </row>
    <row r="166" spans="2:3" x14ac:dyDescent="0.2">
      <c r="B166" s="7">
        <v>0</v>
      </c>
      <c r="C166" s="7">
        <v>3.0482228860574301E-5</v>
      </c>
    </row>
    <row r="167" spans="2:3" x14ac:dyDescent="0.2">
      <c r="B167" s="7">
        <v>0</v>
      </c>
      <c r="C167" s="7">
        <v>1.2700928691906001E-5</v>
      </c>
    </row>
    <row r="168" spans="2:3" x14ac:dyDescent="0.2">
      <c r="B168" s="7">
        <v>0</v>
      </c>
      <c r="C168" s="7">
        <v>1.7781300168668301E-5</v>
      </c>
    </row>
    <row r="169" spans="2:3" x14ac:dyDescent="0.2">
      <c r="B169" s="7">
        <v>0</v>
      </c>
      <c r="C169" s="7">
        <v>1.2700928691906001E-5</v>
      </c>
    </row>
    <row r="170" spans="2:3" x14ac:dyDescent="0.2">
      <c r="B170" s="7">
        <v>0</v>
      </c>
      <c r="C170" s="7">
        <v>2.54018573838119E-5</v>
      </c>
    </row>
    <row r="171" spans="2:3" x14ac:dyDescent="0.2">
      <c r="B171" s="7">
        <v>7.1444974611517998E-5</v>
      </c>
      <c r="C171" s="7">
        <v>3.0482228860574301E-5</v>
      </c>
    </row>
    <row r="172" spans="2:3" x14ac:dyDescent="0.2">
      <c r="B172" s="7">
        <v>2.2964456125130801E-5</v>
      </c>
      <c r="C172" s="7">
        <v>0</v>
      </c>
    </row>
    <row r="173" spans="2:3" x14ac:dyDescent="0.2">
      <c r="B173" s="7">
        <v>3.5467326682146402E-4</v>
      </c>
      <c r="C173" s="7">
        <v>2.6671950253002498E-4</v>
      </c>
    </row>
    <row r="174" spans="2:3" x14ac:dyDescent="0.2">
      <c r="B174" s="7">
        <v>4.0825699778010301E-5</v>
      </c>
      <c r="C174" s="7">
        <v>0</v>
      </c>
    </row>
    <row r="175" spans="2:3" x14ac:dyDescent="0.2">
      <c r="B175" s="7">
        <v>7.6548187083769208E-6</v>
      </c>
      <c r="C175" s="7">
        <v>0</v>
      </c>
    </row>
    <row r="176" spans="2:3" x14ac:dyDescent="0.2">
      <c r="B176" s="7">
        <v>1.0206424944502601E-5</v>
      </c>
      <c r="C176" s="7">
        <v>1.2700928691906001E-5</v>
      </c>
    </row>
    <row r="177" spans="2:3" x14ac:dyDescent="0.2">
      <c r="B177" s="7">
        <v>0</v>
      </c>
      <c r="C177" s="7">
        <v>2.5401857383811898E-6</v>
      </c>
    </row>
    <row r="178" spans="2:3" x14ac:dyDescent="0.2">
      <c r="B178" s="7">
        <v>0</v>
      </c>
      <c r="C178" s="7">
        <v>2.0321485907049501E-5</v>
      </c>
    </row>
    <row r="179" spans="2:3" x14ac:dyDescent="0.2">
      <c r="B179" s="7">
        <v>5.3583730958638498E-5</v>
      </c>
      <c r="C179" s="7">
        <v>2.79420431221931E-5</v>
      </c>
    </row>
    <row r="180" spans="2:3" x14ac:dyDescent="0.2">
      <c r="B180" s="7">
        <v>0</v>
      </c>
      <c r="C180" s="7">
        <v>2.5401857383811898E-6</v>
      </c>
    </row>
    <row r="181" spans="2:3" x14ac:dyDescent="0.2">
      <c r="B181" s="7">
        <v>3.5722487305758999E-5</v>
      </c>
      <c r="C181" s="7">
        <v>2.2861671645430699E-5</v>
      </c>
    </row>
    <row r="182" spans="2:3" x14ac:dyDescent="0.2">
      <c r="B182" s="7">
        <v>7.6548187083769208E-6</v>
      </c>
      <c r="C182" s="7">
        <v>0</v>
      </c>
    </row>
    <row r="183" spans="2:3" x14ac:dyDescent="0.2">
      <c r="B183" s="7">
        <v>0</v>
      </c>
      <c r="C183" s="7">
        <v>1.52411144302871E-5</v>
      </c>
    </row>
    <row r="184" spans="2:3" x14ac:dyDescent="0.2">
      <c r="B184" s="7">
        <v>2.2964456125130801E-5</v>
      </c>
      <c r="C184" s="7">
        <v>0</v>
      </c>
    </row>
    <row r="185" spans="2:3" x14ac:dyDescent="0.2">
      <c r="B185" s="7">
        <v>0</v>
      </c>
      <c r="C185" s="7">
        <v>1.2700928691906001E-5</v>
      </c>
    </row>
    <row r="186" spans="2:3" x14ac:dyDescent="0.2">
      <c r="B186" s="7">
        <v>1.2502870557015599E-4</v>
      </c>
      <c r="C186" s="7">
        <v>2.4131764514621299E-4</v>
      </c>
    </row>
    <row r="187" spans="2:3" x14ac:dyDescent="0.2">
      <c r="B187" s="7">
        <v>0</v>
      </c>
      <c r="C187" s="7">
        <v>6.3504643459529807E-5</v>
      </c>
    </row>
    <row r="188" spans="2:3" x14ac:dyDescent="0.2">
      <c r="B188" s="7">
        <v>0</v>
      </c>
      <c r="C188" s="7">
        <v>8.1285943628198101E-5</v>
      </c>
    </row>
    <row r="189" spans="2:3" x14ac:dyDescent="0.2">
      <c r="B189" s="7">
        <v>4.9654257355004998E-3</v>
      </c>
      <c r="C189" s="7">
        <v>5.6696945680668196E-3</v>
      </c>
    </row>
    <row r="190" spans="2:3" x14ac:dyDescent="0.2">
      <c r="B190" s="7">
        <v>1.5309637416753801E-5</v>
      </c>
      <c r="C190" s="7">
        <v>1.2700928691906001E-5</v>
      </c>
    </row>
    <row r="191" spans="2:3" x14ac:dyDescent="0.2">
      <c r="B191" s="7">
        <v>0</v>
      </c>
      <c r="C191" s="7">
        <v>4.31831575524802E-5</v>
      </c>
    </row>
    <row r="192" spans="2:3" x14ac:dyDescent="0.2">
      <c r="B192" s="7">
        <v>0</v>
      </c>
      <c r="C192" s="7">
        <v>2.54018573838119E-5</v>
      </c>
    </row>
    <row r="193" spans="2:3" x14ac:dyDescent="0.2">
      <c r="B193" s="7">
        <v>1.5309637416753801E-5</v>
      </c>
      <c r="C193" s="7">
        <v>0</v>
      </c>
    </row>
    <row r="194" spans="2:3" x14ac:dyDescent="0.2">
      <c r="B194" s="7">
        <v>4.8480518486387203E-5</v>
      </c>
      <c r="C194" s="7">
        <v>0</v>
      </c>
    </row>
    <row r="195" spans="2:3" x14ac:dyDescent="0.2">
      <c r="B195" s="7">
        <v>5.10321247225128E-6</v>
      </c>
      <c r="C195" s="7">
        <v>0</v>
      </c>
    </row>
    <row r="196" spans="2:3" x14ac:dyDescent="0.2">
      <c r="B196" s="7">
        <v>2.04128498890051E-5</v>
      </c>
      <c r="C196" s="7">
        <v>0</v>
      </c>
    </row>
    <row r="197" spans="2:3" x14ac:dyDescent="0.2">
      <c r="B197" s="7">
        <v>1.2758031180628201E-5</v>
      </c>
      <c r="C197" s="7">
        <v>0</v>
      </c>
    </row>
    <row r="198" spans="2:3" x14ac:dyDescent="0.2">
      <c r="B198" s="7">
        <v>0</v>
      </c>
      <c r="C198" s="7">
        <v>2.0321485907049501E-5</v>
      </c>
    </row>
    <row r="199" spans="2:3" x14ac:dyDescent="0.2">
      <c r="B199" s="7">
        <v>0</v>
      </c>
      <c r="C199" s="7">
        <v>2.54018573838119E-5</v>
      </c>
    </row>
    <row r="200" spans="2:3" x14ac:dyDescent="0.2">
      <c r="B200" s="7">
        <v>1.5309637416753801E-5</v>
      </c>
      <c r="C200" s="7">
        <v>0</v>
      </c>
    </row>
    <row r="201" spans="2:3" x14ac:dyDescent="0.2">
      <c r="B201" s="7">
        <v>2.2964456125130801E-5</v>
      </c>
      <c r="C201" s="7">
        <v>0</v>
      </c>
    </row>
    <row r="202" spans="2:3" x14ac:dyDescent="0.2">
      <c r="B202" s="7">
        <v>2.2964456125130801E-5</v>
      </c>
      <c r="C202" s="7">
        <v>2.79420431221931E-5</v>
      </c>
    </row>
    <row r="203" spans="2:3" x14ac:dyDescent="0.2">
      <c r="B203" s="7">
        <v>2.2964456125130801E-5</v>
      </c>
      <c r="C203" s="7">
        <v>8.1285943628198101E-5</v>
      </c>
    </row>
    <row r="204" spans="2:3" x14ac:dyDescent="0.2">
      <c r="B204" s="7">
        <v>1.2758031180628201E-5</v>
      </c>
      <c r="C204" s="7">
        <v>2.54018573838119E-5</v>
      </c>
    </row>
    <row r="205" spans="2:3" x14ac:dyDescent="0.2">
      <c r="B205" s="7">
        <v>1.2758031180628201E-5</v>
      </c>
      <c r="C205" s="7">
        <v>0</v>
      </c>
    </row>
    <row r="206" spans="2:3" x14ac:dyDescent="0.2">
      <c r="B206" s="7">
        <v>0</v>
      </c>
      <c r="C206" s="7">
        <v>2.0321485907049501E-5</v>
      </c>
    </row>
    <row r="207" spans="2:3" x14ac:dyDescent="0.2">
      <c r="B207" s="7">
        <v>5.10321247225128E-6</v>
      </c>
      <c r="C207" s="7">
        <v>2.79420431221931E-5</v>
      </c>
    </row>
    <row r="208" spans="2:3" x14ac:dyDescent="0.2">
      <c r="B208" s="7">
        <v>3.34260416932459E-4</v>
      </c>
      <c r="C208" s="7">
        <v>9.9067243796866394E-5</v>
      </c>
    </row>
    <row r="209" spans="2:3" x14ac:dyDescent="0.2">
      <c r="B209" s="7">
        <v>0</v>
      </c>
      <c r="C209" s="7">
        <v>1.01607429535248E-5</v>
      </c>
    </row>
    <row r="210" spans="2:3" x14ac:dyDescent="0.2">
      <c r="B210" s="7">
        <v>7.6548187083769208E-6</v>
      </c>
      <c r="C210" s="7">
        <v>0</v>
      </c>
    </row>
    <row r="211" spans="2:3" x14ac:dyDescent="0.2">
      <c r="B211" s="7">
        <v>0</v>
      </c>
      <c r="C211" s="7">
        <v>1.01607429535248E-5</v>
      </c>
    </row>
    <row r="212" spans="2:3" x14ac:dyDescent="0.2">
      <c r="B212" s="7">
        <v>7.6548187083769208E-6</v>
      </c>
      <c r="C212" s="7">
        <v>0</v>
      </c>
    </row>
    <row r="213" spans="2:3" x14ac:dyDescent="0.2">
      <c r="B213" s="7">
        <v>0</v>
      </c>
      <c r="C213" s="7">
        <v>2.2861671645430699E-5</v>
      </c>
    </row>
    <row r="214" spans="2:3" x14ac:dyDescent="0.2">
      <c r="B214" s="7">
        <v>0</v>
      </c>
      <c r="C214" s="7">
        <v>5.3343900506004997E-5</v>
      </c>
    </row>
    <row r="215" spans="2:3" x14ac:dyDescent="0.2">
      <c r="B215" s="7">
        <v>0</v>
      </c>
      <c r="C215" s="7">
        <v>1.01607429535248E-5</v>
      </c>
    </row>
    <row r="216" spans="2:3" x14ac:dyDescent="0.2">
      <c r="B216" s="7">
        <v>2.55160623612564E-6</v>
      </c>
      <c r="C216" s="7">
        <v>0</v>
      </c>
    </row>
    <row r="217" spans="2:3" x14ac:dyDescent="0.2">
      <c r="B217" s="7">
        <v>1.2758031180628201E-5</v>
      </c>
      <c r="C217" s="7">
        <v>0</v>
      </c>
    </row>
    <row r="218" spans="2:3" x14ac:dyDescent="0.2">
      <c r="B218" s="7">
        <v>2.2964456125130801E-5</v>
      </c>
      <c r="C218" s="7">
        <v>2.0321485907049501E-5</v>
      </c>
    </row>
    <row r="219" spans="2:3" x14ac:dyDescent="0.2">
      <c r="B219" s="7">
        <v>3.8274093541884599E-5</v>
      </c>
      <c r="C219" s="7">
        <v>0</v>
      </c>
    </row>
    <row r="220" spans="2:3" x14ac:dyDescent="0.2">
      <c r="B220" s="7">
        <v>3.0619274833507697E-5</v>
      </c>
      <c r="C220" s="7">
        <v>0</v>
      </c>
    </row>
    <row r="221" spans="2:3" x14ac:dyDescent="0.2">
      <c r="B221" s="7">
        <v>5.10321247225128E-6</v>
      </c>
      <c r="C221" s="7">
        <v>0</v>
      </c>
    </row>
    <row r="222" spans="2:3" x14ac:dyDescent="0.2">
      <c r="B222" s="7">
        <v>0</v>
      </c>
      <c r="C222" s="7">
        <v>1.2700928691906001E-5</v>
      </c>
    </row>
    <row r="223" spans="2:3" x14ac:dyDescent="0.2">
      <c r="B223" s="7">
        <v>0</v>
      </c>
      <c r="C223" s="7">
        <v>5.0803714767623796E-6</v>
      </c>
    </row>
    <row r="224" spans="2:3" x14ac:dyDescent="0.2">
      <c r="B224" s="7">
        <v>9.6961036972774406E-5</v>
      </c>
      <c r="C224" s="7">
        <v>0</v>
      </c>
    </row>
    <row r="225" spans="2:3" x14ac:dyDescent="0.2">
      <c r="B225" s="7">
        <v>1.5309637416753801E-5</v>
      </c>
      <c r="C225" s="7">
        <v>3.81027860757179E-5</v>
      </c>
    </row>
    <row r="226" spans="2:3" x14ac:dyDescent="0.2">
      <c r="B226" s="7">
        <v>0</v>
      </c>
      <c r="C226" s="7">
        <v>2.2861671645430699E-5</v>
      </c>
    </row>
    <row r="227" spans="2:3" x14ac:dyDescent="0.2">
      <c r="B227" s="7">
        <v>1.5309637416753801E-5</v>
      </c>
      <c r="C227" s="7">
        <v>0</v>
      </c>
    </row>
    <row r="228" spans="2:3" x14ac:dyDescent="0.2">
      <c r="B228" s="7">
        <v>0</v>
      </c>
      <c r="C228" s="7">
        <v>1.52411144302871E-5</v>
      </c>
    </row>
    <row r="229" spans="2:3" x14ac:dyDescent="0.2">
      <c r="B229" s="7">
        <v>1.2758031180628201E-5</v>
      </c>
      <c r="C229" s="7">
        <v>0</v>
      </c>
    </row>
    <row r="230" spans="2:3" x14ac:dyDescent="0.2">
      <c r="B230" s="7">
        <v>6.6341762139266703E-5</v>
      </c>
      <c r="C230" s="7">
        <v>0</v>
      </c>
    </row>
    <row r="231" spans="2:3" x14ac:dyDescent="0.2">
      <c r="B231" s="7">
        <v>0</v>
      </c>
      <c r="C231" s="7">
        <v>2.2861671645430699E-5</v>
      </c>
    </row>
    <row r="232" spans="2:3" x14ac:dyDescent="0.2">
      <c r="B232" s="7">
        <v>1.2758031180628201E-5</v>
      </c>
      <c r="C232" s="7">
        <v>0</v>
      </c>
    </row>
    <row r="233" spans="2:3" x14ac:dyDescent="0.2">
      <c r="B233" s="7">
        <v>1.2758031180628201E-5</v>
      </c>
      <c r="C233" s="7">
        <v>0</v>
      </c>
    </row>
    <row r="234" spans="2:3" x14ac:dyDescent="0.2">
      <c r="B234" s="7">
        <v>7.6548187083769208E-6</v>
      </c>
      <c r="C234" s="7">
        <v>0</v>
      </c>
    </row>
    <row r="235" spans="2:3" x14ac:dyDescent="0.2">
      <c r="B235" s="7">
        <v>0</v>
      </c>
      <c r="C235" s="7">
        <v>4.31831575524802E-5</v>
      </c>
    </row>
    <row r="236" spans="2:3" x14ac:dyDescent="0.2">
      <c r="B236" s="7">
        <v>3.8274093541884599E-5</v>
      </c>
      <c r="C236" s="7">
        <v>0</v>
      </c>
    </row>
    <row r="237" spans="2:3" x14ac:dyDescent="0.2">
      <c r="B237" s="7">
        <v>0</v>
      </c>
      <c r="C237" s="7">
        <v>2.0321485907049501E-5</v>
      </c>
    </row>
    <row r="238" spans="2:3" x14ac:dyDescent="0.2">
      <c r="B238" s="7">
        <v>7.6548187083769208E-6</v>
      </c>
      <c r="C238" s="7">
        <v>0</v>
      </c>
    </row>
    <row r="239" spans="2:3" x14ac:dyDescent="0.2">
      <c r="B239" s="7">
        <v>4.8480518486387203E-5</v>
      </c>
      <c r="C239" s="7">
        <v>1.6257188725639601E-4</v>
      </c>
    </row>
    <row r="240" spans="2:3" x14ac:dyDescent="0.2">
      <c r="B240" s="7">
        <v>2.80676685973821E-5</v>
      </c>
      <c r="C240" s="7">
        <v>0</v>
      </c>
    </row>
    <row r="241" spans="2:3" x14ac:dyDescent="0.2">
      <c r="B241" s="7">
        <v>2.5516062361256402E-5</v>
      </c>
      <c r="C241" s="7">
        <v>0</v>
      </c>
    </row>
    <row r="242" spans="2:3" x14ac:dyDescent="0.2">
      <c r="B242" s="7">
        <v>0</v>
      </c>
      <c r="C242" s="7">
        <v>2.79420431221931E-5</v>
      </c>
    </row>
    <row r="243" spans="2:3" x14ac:dyDescent="0.2">
      <c r="B243" s="7">
        <v>0</v>
      </c>
      <c r="C243" s="7">
        <v>5.0803714767623796E-6</v>
      </c>
    </row>
    <row r="244" spans="2:3" x14ac:dyDescent="0.2">
      <c r="B244" s="7">
        <v>3.8274093541884599E-5</v>
      </c>
      <c r="C244" s="7">
        <v>0</v>
      </c>
    </row>
    <row r="245" spans="2:3" x14ac:dyDescent="0.2">
      <c r="B245" s="7">
        <v>5.3583730958638498E-5</v>
      </c>
      <c r="C245" s="7">
        <v>1.5749151577963401E-4</v>
      </c>
    </row>
    <row r="246" spans="2:3" x14ac:dyDescent="0.2">
      <c r="B246" s="7">
        <v>3.0619274833507697E-5</v>
      </c>
      <c r="C246" s="7">
        <v>0</v>
      </c>
    </row>
    <row r="247" spans="2:3" x14ac:dyDescent="0.2">
      <c r="B247" s="7">
        <v>7.6548187083769208E-6</v>
      </c>
      <c r="C247" s="7">
        <v>0</v>
      </c>
    </row>
    <row r="248" spans="2:3" x14ac:dyDescent="0.2">
      <c r="B248" s="7">
        <v>0</v>
      </c>
      <c r="C248" s="7">
        <v>1.01607429535248E-5</v>
      </c>
    </row>
    <row r="249" spans="2:3" x14ac:dyDescent="0.2">
      <c r="B249" s="7">
        <v>5.10321247225128E-6</v>
      </c>
      <c r="C249" s="7">
        <v>0</v>
      </c>
    </row>
    <row r="250" spans="2:3" x14ac:dyDescent="0.2">
      <c r="B250" s="7">
        <v>0</v>
      </c>
      <c r="C250" s="7">
        <v>1.52411144302871E-5</v>
      </c>
    </row>
    <row r="251" spans="2:3" x14ac:dyDescent="0.2">
      <c r="B251" s="7">
        <v>2.04128498890051E-5</v>
      </c>
      <c r="C251" s="7">
        <v>0</v>
      </c>
    </row>
    <row r="252" spans="2:3" x14ac:dyDescent="0.2">
      <c r="B252" s="7">
        <v>1.5309637416753801E-5</v>
      </c>
      <c r="C252" s="7">
        <v>0</v>
      </c>
    </row>
    <row r="253" spans="2:3" x14ac:dyDescent="0.2">
      <c r="B253" s="7">
        <v>2.5516062361256402E-5</v>
      </c>
      <c r="C253" s="7">
        <v>0</v>
      </c>
    </row>
    <row r="254" spans="2:3" x14ac:dyDescent="0.2">
      <c r="B254" s="7">
        <v>1.7861243652879499E-5</v>
      </c>
      <c r="C254" s="7">
        <v>0</v>
      </c>
    </row>
    <row r="255" spans="2:3" x14ac:dyDescent="0.2">
      <c r="B255" s="7">
        <v>0</v>
      </c>
      <c r="C255" s="7">
        <v>4.5723343290861398E-5</v>
      </c>
    </row>
    <row r="256" spans="2:3" x14ac:dyDescent="0.2">
      <c r="B256" s="7">
        <v>0</v>
      </c>
      <c r="C256" s="7">
        <v>2.0321485907049501E-5</v>
      </c>
    </row>
    <row r="257" spans="2:3" x14ac:dyDescent="0.2">
      <c r="B257" s="7">
        <v>0</v>
      </c>
      <c r="C257" s="7">
        <v>4.5723343290861398E-5</v>
      </c>
    </row>
    <row r="258" spans="2:3" x14ac:dyDescent="0.2">
      <c r="B258" s="7">
        <v>0</v>
      </c>
      <c r="C258" s="7">
        <v>1.7781300168668301E-5</v>
      </c>
    </row>
    <row r="259" spans="2:3" x14ac:dyDescent="0.2">
      <c r="B259" s="7">
        <v>7.6548187083769208E-6</v>
      </c>
      <c r="C259" s="7">
        <v>0</v>
      </c>
    </row>
    <row r="260" spans="2:3" x14ac:dyDescent="0.2">
      <c r="B260" s="7">
        <v>0</v>
      </c>
      <c r="C260" s="7">
        <v>5.0803714767623796E-6</v>
      </c>
    </row>
    <row r="261" spans="2:3" x14ac:dyDescent="0.2">
      <c r="B261" s="7">
        <v>0</v>
      </c>
      <c r="C261" s="7">
        <v>2.79420431221931E-5</v>
      </c>
    </row>
    <row r="262" spans="2:3" x14ac:dyDescent="0.2">
      <c r="B262" s="7">
        <v>1.5309637416753801E-5</v>
      </c>
      <c r="C262" s="7">
        <v>0</v>
      </c>
    </row>
    <row r="263" spans="2:3" x14ac:dyDescent="0.2">
      <c r="B263" s="7">
        <v>0</v>
      </c>
      <c r="C263" s="7">
        <v>2.2861671645430699E-5</v>
      </c>
    </row>
    <row r="264" spans="2:3" x14ac:dyDescent="0.2">
      <c r="B264" s="7">
        <v>5.3583730958638498E-5</v>
      </c>
      <c r="C264" s="7">
        <v>0</v>
      </c>
    </row>
    <row r="265" spans="2:3" x14ac:dyDescent="0.2">
      <c r="B265" s="7">
        <v>4.3377306014135901E-5</v>
      </c>
      <c r="C265" s="7">
        <v>0</v>
      </c>
    </row>
    <row r="266" spans="2:3" x14ac:dyDescent="0.2">
      <c r="B266" s="7">
        <v>2.55160623612564E-6</v>
      </c>
      <c r="C266" s="7">
        <v>0</v>
      </c>
    </row>
    <row r="267" spans="2:3" x14ac:dyDescent="0.2">
      <c r="B267" s="7">
        <v>1.2758031180628201E-5</v>
      </c>
      <c r="C267" s="7">
        <v>0</v>
      </c>
    </row>
    <row r="268" spans="2:3" x14ac:dyDescent="0.2">
      <c r="B268" s="7">
        <v>0</v>
      </c>
      <c r="C268" s="7">
        <v>7.6205572151435706E-5</v>
      </c>
    </row>
    <row r="269" spans="2:3" x14ac:dyDescent="0.2">
      <c r="B269" s="7">
        <v>0</v>
      </c>
      <c r="C269" s="7">
        <v>2.54018573838119E-5</v>
      </c>
    </row>
    <row r="270" spans="2:3" x14ac:dyDescent="0.2">
      <c r="B270" s="7">
        <v>0</v>
      </c>
      <c r="C270" s="7">
        <v>2.5401857383811898E-6</v>
      </c>
    </row>
    <row r="271" spans="2:3" x14ac:dyDescent="0.2">
      <c r="B271" s="7">
        <v>0</v>
      </c>
      <c r="C271" s="7">
        <v>2.5401857383811898E-6</v>
      </c>
    </row>
    <row r="272" spans="2:3" x14ac:dyDescent="0.2">
      <c r="B272" s="7">
        <v>5.3583730958638498E-5</v>
      </c>
      <c r="C272" s="7">
        <v>3.81027860757179E-5</v>
      </c>
    </row>
    <row r="273" spans="2:3" x14ac:dyDescent="0.2">
      <c r="B273" s="7">
        <v>0</v>
      </c>
      <c r="C273" s="7">
        <v>1.2700928691906001E-5</v>
      </c>
    </row>
    <row r="274" spans="2:3" x14ac:dyDescent="0.2">
      <c r="B274" s="7">
        <v>2.2964456125130801E-5</v>
      </c>
      <c r="C274" s="7">
        <v>0</v>
      </c>
    </row>
    <row r="275" spans="2:3" x14ac:dyDescent="0.2">
      <c r="B275" s="7">
        <v>0</v>
      </c>
      <c r="C275" s="7">
        <v>1.7781300168668301E-5</v>
      </c>
    </row>
    <row r="276" spans="2:3" x14ac:dyDescent="0.2">
      <c r="B276" s="7">
        <v>2.2964456125130801E-5</v>
      </c>
      <c r="C276" s="7">
        <v>0</v>
      </c>
    </row>
    <row r="277" spans="2:3" x14ac:dyDescent="0.2">
      <c r="B277" s="7">
        <v>0</v>
      </c>
      <c r="C277" s="7">
        <v>2.5401857383811898E-6</v>
      </c>
    </row>
    <row r="278" spans="2:3" x14ac:dyDescent="0.2">
      <c r="B278" s="7">
        <v>0</v>
      </c>
      <c r="C278" s="7">
        <v>2.79420431221931E-5</v>
      </c>
    </row>
    <row r="279" spans="2:3" x14ac:dyDescent="0.2">
      <c r="B279" s="7">
        <v>0</v>
      </c>
      <c r="C279" s="7">
        <v>2.5401857383811898E-6</v>
      </c>
    </row>
    <row r="280" spans="2:3" x14ac:dyDescent="0.2">
      <c r="B280" s="7">
        <v>2.80676685973821E-5</v>
      </c>
      <c r="C280" s="7">
        <v>0</v>
      </c>
    </row>
    <row r="281" spans="2:3" x14ac:dyDescent="0.2">
      <c r="B281" s="7">
        <v>3.5722487305758999E-5</v>
      </c>
      <c r="C281" s="7">
        <v>3.0482228860574301E-5</v>
      </c>
    </row>
    <row r="282" spans="2:3" x14ac:dyDescent="0.2">
      <c r="B282" s="7">
        <v>0</v>
      </c>
      <c r="C282" s="7">
        <v>2.54018573838119E-5</v>
      </c>
    </row>
    <row r="283" spans="2:3" x14ac:dyDescent="0.2">
      <c r="B283" s="7">
        <v>3.3170881069633297E-5</v>
      </c>
      <c r="C283" s="7">
        <v>0</v>
      </c>
    </row>
    <row r="284" spans="2:3" x14ac:dyDescent="0.2">
      <c r="B284" s="7">
        <v>0</v>
      </c>
      <c r="C284" s="7">
        <v>2.5401857383811898E-6</v>
      </c>
    </row>
    <row r="285" spans="2:3" x14ac:dyDescent="0.2">
      <c r="B285" s="7">
        <v>1.7861243652879499E-5</v>
      </c>
      <c r="C285" s="7">
        <v>0</v>
      </c>
    </row>
    <row r="286" spans="2:3" x14ac:dyDescent="0.2">
      <c r="B286" s="7">
        <v>1.6585440534816701E-4</v>
      </c>
      <c r="C286" s="7">
        <v>1.24469101180678E-4</v>
      </c>
    </row>
    <row r="287" spans="2:3" x14ac:dyDescent="0.2">
      <c r="B287" s="7">
        <v>0</v>
      </c>
      <c r="C287" s="7">
        <v>5.0803714767623796E-6</v>
      </c>
    </row>
    <row r="288" spans="2:3" x14ac:dyDescent="0.2">
      <c r="B288" s="7">
        <v>0</v>
      </c>
      <c r="C288" s="7">
        <v>1.3462984413420301E-4</v>
      </c>
    </row>
    <row r="289" spans="2:3" x14ac:dyDescent="0.2">
      <c r="B289" s="7">
        <v>1.5309637416753801E-5</v>
      </c>
      <c r="C289" s="7">
        <v>0</v>
      </c>
    </row>
    <row r="290" spans="2:3" x14ac:dyDescent="0.2">
      <c r="B290" s="7">
        <v>5.1032124722512803E-5</v>
      </c>
      <c r="C290" s="7">
        <v>0</v>
      </c>
    </row>
    <row r="291" spans="2:3" x14ac:dyDescent="0.2">
      <c r="B291" s="7">
        <v>3.5722487305758999E-5</v>
      </c>
      <c r="C291" s="7">
        <v>1.4479058708772799E-4</v>
      </c>
    </row>
    <row r="292" spans="2:3" x14ac:dyDescent="0.2">
      <c r="B292" s="7">
        <v>3.0619274833507697E-5</v>
      </c>
      <c r="C292" s="7">
        <v>0</v>
      </c>
    </row>
    <row r="293" spans="2:3" x14ac:dyDescent="0.2">
      <c r="B293" s="7">
        <v>2.2964456125130801E-5</v>
      </c>
      <c r="C293" s="7">
        <v>0</v>
      </c>
    </row>
    <row r="294" spans="2:3" x14ac:dyDescent="0.2">
      <c r="B294" s="7">
        <v>4.8480518486387203E-5</v>
      </c>
      <c r="C294" s="7">
        <v>0</v>
      </c>
    </row>
    <row r="295" spans="2:3" x14ac:dyDescent="0.2">
      <c r="B295" s="7">
        <v>1.8371564900104601E-4</v>
      </c>
      <c r="C295" s="7">
        <v>5.0295677619947605E-4</v>
      </c>
    </row>
    <row r="296" spans="2:3" x14ac:dyDescent="0.2">
      <c r="B296" s="7">
        <v>3.0619274833507697E-5</v>
      </c>
      <c r="C296" s="7">
        <v>0</v>
      </c>
    </row>
    <row r="297" spans="2:3" x14ac:dyDescent="0.2">
      <c r="B297" s="7">
        <v>0</v>
      </c>
      <c r="C297" s="7">
        <v>1.7781300168668301E-5</v>
      </c>
    </row>
    <row r="298" spans="2:3" x14ac:dyDescent="0.2">
      <c r="B298" s="7">
        <v>0</v>
      </c>
      <c r="C298" s="7">
        <v>5.3343900506004997E-5</v>
      </c>
    </row>
    <row r="299" spans="2:3" x14ac:dyDescent="0.2">
      <c r="B299" s="7">
        <v>3.0619274833507697E-5</v>
      </c>
      <c r="C299" s="7">
        <v>0</v>
      </c>
    </row>
    <row r="300" spans="2:3" x14ac:dyDescent="0.2">
      <c r="B300" s="7">
        <v>3.3170881069633297E-5</v>
      </c>
      <c r="C300" s="7">
        <v>0</v>
      </c>
    </row>
    <row r="301" spans="2:3" x14ac:dyDescent="0.2">
      <c r="B301" s="7">
        <v>3.0619274833507697E-5</v>
      </c>
      <c r="C301" s="7">
        <v>0</v>
      </c>
    </row>
    <row r="302" spans="2:3" x14ac:dyDescent="0.2">
      <c r="B302" s="7">
        <v>4.0825699778010301E-5</v>
      </c>
      <c r="C302" s="7">
        <v>0</v>
      </c>
    </row>
    <row r="303" spans="2:3" x14ac:dyDescent="0.2">
      <c r="B303" s="7">
        <v>2.55160623612564E-6</v>
      </c>
      <c r="C303" s="7">
        <v>0</v>
      </c>
    </row>
    <row r="304" spans="2:3" x14ac:dyDescent="0.2">
      <c r="B304" s="7">
        <v>0</v>
      </c>
      <c r="C304" s="7">
        <v>3.81027860757179E-5</v>
      </c>
    </row>
    <row r="305" spans="2:3" x14ac:dyDescent="0.2">
      <c r="B305" s="7">
        <v>0</v>
      </c>
      <c r="C305" s="7">
        <v>2.5401857383811898E-6</v>
      </c>
    </row>
    <row r="306" spans="2:3" x14ac:dyDescent="0.2">
      <c r="B306" s="7">
        <v>6.3790155903140994E-5</v>
      </c>
      <c r="C306" s="7">
        <v>0</v>
      </c>
    </row>
    <row r="307" spans="2:3" x14ac:dyDescent="0.2">
      <c r="B307" s="7">
        <v>4.0825699778010301E-5</v>
      </c>
      <c r="C307" s="7">
        <v>0</v>
      </c>
    </row>
    <row r="308" spans="2:3" x14ac:dyDescent="0.2">
      <c r="B308" s="7">
        <v>2.2964456125130801E-5</v>
      </c>
      <c r="C308" s="7">
        <v>0</v>
      </c>
    </row>
    <row r="309" spans="2:3" x14ac:dyDescent="0.2">
      <c r="B309" s="7">
        <v>3.5722487305758999E-5</v>
      </c>
      <c r="C309" s="7">
        <v>0</v>
      </c>
    </row>
    <row r="310" spans="2:3" x14ac:dyDescent="0.2">
      <c r="B310" s="7">
        <v>0</v>
      </c>
      <c r="C310" s="7">
        <v>1.6257188725639601E-4</v>
      </c>
    </row>
    <row r="311" spans="2:3" x14ac:dyDescent="0.2">
      <c r="B311" s="7">
        <v>2.2964456125130801E-5</v>
      </c>
      <c r="C311" s="7">
        <v>0</v>
      </c>
    </row>
    <row r="312" spans="2:3" x14ac:dyDescent="0.2">
      <c r="B312" s="7">
        <v>1.7861243652879499E-5</v>
      </c>
      <c r="C312" s="7">
        <v>0</v>
      </c>
    </row>
    <row r="313" spans="2:3" x14ac:dyDescent="0.2">
      <c r="B313" s="7">
        <v>0</v>
      </c>
      <c r="C313" s="7">
        <v>3.0482228860574301E-5</v>
      </c>
    </row>
    <row r="314" spans="2:3" x14ac:dyDescent="0.2">
      <c r="B314" s="7">
        <v>2.2964456125130801E-5</v>
      </c>
      <c r="C314" s="7">
        <v>4.31831575524802E-5</v>
      </c>
    </row>
    <row r="315" spans="2:3" x14ac:dyDescent="0.2">
      <c r="B315" s="7">
        <v>0</v>
      </c>
      <c r="C315" s="7">
        <v>3.0482228860574301E-5</v>
      </c>
    </row>
    <row r="316" spans="2:3" x14ac:dyDescent="0.2">
      <c r="B316" s="7">
        <v>0</v>
      </c>
      <c r="C316" s="7">
        <v>7.3665386413054502E-5</v>
      </c>
    </row>
    <row r="317" spans="2:3" x14ac:dyDescent="0.2">
      <c r="B317" s="7">
        <v>0</v>
      </c>
      <c r="C317" s="7">
        <v>4.31831575524802E-5</v>
      </c>
    </row>
    <row r="318" spans="2:3" x14ac:dyDescent="0.2">
      <c r="B318" s="7">
        <v>1.19925493097905E-4</v>
      </c>
      <c r="C318" s="7">
        <v>8.3826129366579305E-5</v>
      </c>
    </row>
    <row r="319" spans="2:3" x14ac:dyDescent="0.2">
      <c r="B319" s="7">
        <v>3.5722487305758999E-5</v>
      </c>
      <c r="C319" s="7">
        <v>0</v>
      </c>
    </row>
    <row r="320" spans="2:3" x14ac:dyDescent="0.2">
      <c r="B320" s="7">
        <v>2.55160623612564E-6</v>
      </c>
      <c r="C320" s="7">
        <v>0</v>
      </c>
    </row>
    <row r="321" spans="2:3" x14ac:dyDescent="0.2">
      <c r="B321" s="7">
        <v>2.80676685973821E-5</v>
      </c>
      <c r="C321" s="7">
        <v>0</v>
      </c>
    </row>
    <row r="322" spans="2:3" x14ac:dyDescent="0.2">
      <c r="B322" s="7">
        <v>5.8686943430889699E-5</v>
      </c>
      <c r="C322" s="7">
        <v>0</v>
      </c>
    </row>
    <row r="323" spans="2:3" x14ac:dyDescent="0.2">
      <c r="B323" s="7">
        <v>7.9099793319894907E-5</v>
      </c>
      <c r="C323" s="7">
        <v>0</v>
      </c>
    </row>
    <row r="324" spans="2:3" x14ac:dyDescent="0.2">
      <c r="B324" s="7">
        <v>5.10321247225128E-6</v>
      </c>
      <c r="C324" s="7">
        <v>0</v>
      </c>
    </row>
    <row r="325" spans="2:3" x14ac:dyDescent="0.2">
      <c r="B325" s="7">
        <v>0</v>
      </c>
      <c r="C325" s="7">
        <v>1.52411144302871E-5</v>
      </c>
    </row>
    <row r="326" spans="2:3" x14ac:dyDescent="0.2">
      <c r="B326" s="7">
        <v>1.8116404276492099E-4</v>
      </c>
      <c r="C326" s="7">
        <v>3.6832693206527298E-4</v>
      </c>
    </row>
    <row r="327" spans="2:3" x14ac:dyDescent="0.2">
      <c r="B327" s="7">
        <v>4.0825699778010301E-5</v>
      </c>
      <c r="C327" s="7">
        <v>0</v>
      </c>
    </row>
    <row r="328" spans="2:3" x14ac:dyDescent="0.2">
      <c r="B328" s="7">
        <v>0</v>
      </c>
      <c r="C328" s="7">
        <v>9.3986872320104E-5</v>
      </c>
    </row>
    <row r="329" spans="2:3" x14ac:dyDescent="0.2">
      <c r="B329" s="7">
        <v>0</v>
      </c>
      <c r="C329" s="7">
        <v>2.5401857383811898E-6</v>
      </c>
    </row>
    <row r="330" spans="2:3" x14ac:dyDescent="0.2">
      <c r="B330" s="7">
        <v>0</v>
      </c>
      <c r="C330" s="7">
        <v>4.31831575524802E-5</v>
      </c>
    </row>
    <row r="331" spans="2:3" x14ac:dyDescent="0.2">
      <c r="B331" s="7">
        <v>5.0011482228062604E-4</v>
      </c>
      <c r="C331" s="7">
        <v>3.9118860371070301E-4</v>
      </c>
    </row>
    <row r="332" spans="2:3" x14ac:dyDescent="0.2">
      <c r="B332" s="7">
        <v>7.1444974611517998E-5</v>
      </c>
      <c r="C332" s="7">
        <v>2.6671950253002498E-4</v>
      </c>
    </row>
    <row r="333" spans="2:3" x14ac:dyDescent="0.2">
      <c r="B333" s="7">
        <v>0</v>
      </c>
      <c r="C333" s="7">
        <v>2.79420431221931E-5</v>
      </c>
    </row>
    <row r="334" spans="2:3" x14ac:dyDescent="0.2">
      <c r="B334" s="7">
        <v>0</v>
      </c>
      <c r="C334" s="7">
        <v>1.0668780101200999E-4</v>
      </c>
    </row>
    <row r="335" spans="2:3" x14ac:dyDescent="0.2">
      <c r="B335" s="7">
        <v>6.3790155903140994E-5</v>
      </c>
      <c r="C335" s="7">
        <v>0</v>
      </c>
    </row>
    <row r="336" spans="2:3" x14ac:dyDescent="0.2">
      <c r="B336" s="7">
        <v>0</v>
      </c>
      <c r="C336" s="7">
        <v>9.6527058058485204E-5</v>
      </c>
    </row>
    <row r="337" spans="2:3" x14ac:dyDescent="0.2">
      <c r="B337" s="7">
        <v>4.0825699778010301E-5</v>
      </c>
      <c r="C337" s="7">
        <v>0</v>
      </c>
    </row>
    <row r="338" spans="2:3" x14ac:dyDescent="0.2">
      <c r="B338" s="7">
        <v>0</v>
      </c>
      <c r="C338" s="7">
        <v>2.79420431221931E-5</v>
      </c>
    </row>
    <row r="339" spans="2:3" x14ac:dyDescent="0.2">
      <c r="B339" s="7">
        <v>2.5516062361256402E-5</v>
      </c>
      <c r="C339" s="7">
        <v>0</v>
      </c>
    </row>
    <row r="340" spans="2:3" x14ac:dyDescent="0.2">
      <c r="B340" s="7">
        <v>4.8480518486387203E-5</v>
      </c>
      <c r="C340" s="7">
        <v>4.31831575524802E-5</v>
      </c>
    </row>
    <row r="341" spans="2:3" x14ac:dyDescent="0.2">
      <c r="B341" s="7">
        <v>0</v>
      </c>
      <c r="C341" s="7">
        <v>2.5401857383811898E-6</v>
      </c>
    </row>
    <row r="342" spans="2:3" x14ac:dyDescent="0.2">
      <c r="B342" s="7">
        <v>5.3583730958638498E-5</v>
      </c>
      <c r="C342" s="7">
        <v>5.0803714767623799E-5</v>
      </c>
    </row>
    <row r="343" spans="2:3" x14ac:dyDescent="0.2">
      <c r="B343" s="7">
        <v>0</v>
      </c>
      <c r="C343" s="7">
        <v>3.3022414598955499E-5</v>
      </c>
    </row>
    <row r="344" spans="2:3" x14ac:dyDescent="0.2">
      <c r="B344" s="7">
        <v>0</v>
      </c>
      <c r="C344" s="7">
        <v>4.5723343290861398E-5</v>
      </c>
    </row>
    <row r="345" spans="2:3" x14ac:dyDescent="0.2">
      <c r="B345" s="7">
        <v>4.3377306014135901E-5</v>
      </c>
      <c r="C345" s="7">
        <v>3.0482228860574301E-5</v>
      </c>
    </row>
    <row r="346" spans="2:3" x14ac:dyDescent="0.2">
      <c r="B346" s="7">
        <v>3.0619274833507697E-5</v>
      </c>
      <c r="C346" s="7">
        <v>0</v>
      </c>
    </row>
    <row r="347" spans="2:3" x14ac:dyDescent="0.2">
      <c r="B347" s="7">
        <v>0</v>
      </c>
      <c r="C347" s="7">
        <v>2.0321485907049501E-5</v>
      </c>
    </row>
    <row r="348" spans="2:3" x14ac:dyDescent="0.2">
      <c r="B348" s="7">
        <v>0</v>
      </c>
      <c r="C348" s="7">
        <v>3.81027860757179E-5</v>
      </c>
    </row>
    <row r="349" spans="2:3" x14ac:dyDescent="0.2">
      <c r="B349" s="7">
        <v>1.5309637416753801E-5</v>
      </c>
      <c r="C349" s="7">
        <v>0</v>
      </c>
    </row>
    <row r="350" spans="2:3" x14ac:dyDescent="0.2">
      <c r="B350" s="7">
        <v>2.2964456125130801E-5</v>
      </c>
      <c r="C350" s="7">
        <v>0</v>
      </c>
    </row>
    <row r="351" spans="2:3" x14ac:dyDescent="0.2">
      <c r="B351" s="7">
        <v>7.6548187083769208E-6</v>
      </c>
      <c r="C351" s="7">
        <v>7.8745757889816896E-5</v>
      </c>
    </row>
    <row r="352" spans="2:3" x14ac:dyDescent="0.2">
      <c r="B352" s="7">
        <v>5.1032124722512803E-5</v>
      </c>
      <c r="C352" s="7">
        <v>0</v>
      </c>
    </row>
    <row r="353" spans="2:3" x14ac:dyDescent="0.2">
      <c r="B353" s="7">
        <v>9.6961036972774406E-5</v>
      </c>
      <c r="C353" s="7">
        <v>9.3986872320104E-5</v>
      </c>
    </row>
    <row r="354" spans="2:3" x14ac:dyDescent="0.2">
      <c r="B354" s="7">
        <v>3.8274093541884599E-5</v>
      </c>
      <c r="C354" s="7">
        <v>0</v>
      </c>
    </row>
    <row r="355" spans="2:3" x14ac:dyDescent="0.2">
      <c r="B355" s="7">
        <v>0</v>
      </c>
      <c r="C355" s="7">
        <v>7.3665386413054502E-5</v>
      </c>
    </row>
    <row r="356" spans="2:3" x14ac:dyDescent="0.2">
      <c r="B356" s="7">
        <v>0</v>
      </c>
      <c r="C356" s="7">
        <v>5.0803714767623796E-6</v>
      </c>
    </row>
    <row r="357" spans="2:3" x14ac:dyDescent="0.2">
      <c r="B357" s="7">
        <v>0</v>
      </c>
      <c r="C357" s="7">
        <v>5.0803714767623799E-5</v>
      </c>
    </row>
    <row r="358" spans="2:3" x14ac:dyDescent="0.2">
      <c r="B358" s="7">
        <v>0</v>
      </c>
      <c r="C358" s="7">
        <v>4.8263529029242602E-5</v>
      </c>
    </row>
    <row r="359" spans="2:3" x14ac:dyDescent="0.2">
      <c r="B359" s="7">
        <v>3.5722487305758999E-5</v>
      </c>
      <c r="C359" s="7">
        <v>0</v>
      </c>
    </row>
    <row r="360" spans="2:3" x14ac:dyDescent="0.2">
      <c r="B360" s="7">
        <v>1.0206424944502601E-5</v>
      </c>
      <c r="C360" s="7">
        <v>0</v>
      </c>
    </row>
    <row r="361" spans="2:3" x14ac:dyDescent="0.2">
      <c r="B361" s="7">
        <v>2.55160623612564E-6</v>
      </c>
      <c r="C361" s="7">
        <v>0</v>
      </c>
    </row>
    <row r="362" spans="2:3" x14ac:dyDescent="0.2">
      <c r="B362" s="7">
        <v>4.0825699778010301E-5</v>
      </c>
      <c r="C362" s="7">
        <v>0</v>
      </c>
    </row>
    <row r="363" spans="2:3" x14ac:dyDescent="0.2">
      <c r="B363" s="7">
        <v>1.2758031180628201E-5</v>
      </c>
      <c r="C363" s="7">
        <v>0</v>
      </c>
    </row>
    <row r="364" spans="2:3" x14ac:dyDescent="0.2">
      <c r="B364" s="7">
        <v>0</v>
      </c>
      <c r="C364" s="7">
        <v>2.0321485907049501E-5</v>
      </c>
    </row>
    <row r="365" spans="2:3" x14ac:dyDescent="0.2">
      <c r="B365" s="7">
        <v>0</v>
      </c>
      <c r="C365" s="7">
        <v>8.3826129366579305E-5</v>
      </c>
    </row>
    <row r="366" spans="2:3" x14ac:dyDescent="0.2">
      <c r="B366" s="7">
        <v>5.8686943430889699E-5</v>
      </c>
      <c r="C366" s="7">
        <v>5.8424271982767398E-5</v>
      </c>
    </row>
    <row r="367" spans="2:3" x14ac:dyDescent="0.2">
      <c r="B367" s="7">
        <v>0</v>
      </c>
      <c r="C367" s="7">
        <v>2.5401857383811898E-6</v>
      </c>
    </row>
    <row r="368" spans="2:3" x14ac:dyDescent="0.2">
      <c r="B368" s="7">
        <v>0</v>
      </c>
      <c r="C368" s="7">
        <v>6.3504643459529807E-5</v>
      </c>
    </row>
    <row r="369" spans="2:3" x14ac:dyDescent="0.2">
      <c r="B369" s="7">
        <v>3.3170881069633297E-5</v>
      </c>
      <c r="C369" s="7">
        <v>0</v>
      </c>
    </row>
    <row r="370" spans="2:3" x14ac:dyDescent="0.2">
      <c r="B370" s="7">
        <v>2.80676685973821E-5</v>
      </c>
      <c r="C370" s="7">
        <v>0</v>
      </c>
    </row>
    <row r="371" spans="2:3" x14ac:dyDescent="0.2">
      <c r="B371" s="7">
        <v>0</v>
      </c>
      <c r="C371" s="7">
        <v>2.5401857383811898E-6</v>
      </c>
    </row>
    <row r="372" spans="2:3" x14ac:dyDescent="0.2">
      <c r="B372" s="7">
        <v>2.2964456125130801E-5</v>
      </c>
      <c r="C372" s="7">
        <v>0</v>
      </c>
    </row>
    <row r="373" spans="2:3" x14ac:dyDescent="0.2">
      <c r="B373" s="7">
        <v>3.8274093541884599E-5</v>
      </c>
      <c r="C373" s="7">
        <v>0</v>
      </c>
    </row>
    <row r="374" spans="2:3" x14ac:dyDescent="0.2">
      <c r="B374" s="7">
        <v>8.1651399556020493E-5</v>
      </c>
      <c r="C374" s="7">
        <v>0</v>
      </c>
    </row>
    <row r="375" spans="2:3" x14ac:dyDescent="0.2">
      <c r="B375" s="7">
        <v>2.55160623612564E-6</v>
      </c>
      <c r="C375" s="7">
        <v>0</v>
      </c>
    </row>
    <row r="376" spans="2:3" x14ac:dyDescent="0.2">
      <c r="B376" s="7">
        <v>2.5516062361256402E-5</v>
      </c>
      <c r="C376" s="7">
        <v>0</v>
      </c>
    </row>
    <row r="377" spans="2:3" x14ac:dyDescent="0.2">
      <c r="B377" s="7">
        <v>0</v>
      </c>
      <c r="C377" s="7">
        <v>2.5401857383811898E-6</v>
      </c>
    </row>
    <row r="378" spans="2:3" x14ac:dyDescent="0.2">
      <c r="B378" s="7">
        <v>3.8274093541884599E-5</v>
      </c>
      <c r="C378" s="7">
        <v>2.2861671645430699E-5</v>
      </c>
    </row>
    <row r="379" spans="2:3" x14ac:dyDescent="0.2">
      <c r="B379" s="7">
        <v>0</v>
      </c>
      <c r="C379" s="7">
        <v>2.2861671645430699E-5</v>
      </c>
    </row>
    <row r="380" spans="2:3" x14ac:dyDescent="0.2">
      <c r="B380" s="7">
        <v>0</v>
      </c>
      <c r="C380" s="7">
        <v>3.0482228860574301E-5</v>
      </c>
    </row>
    <row r="381" spans="2:3" x14ac:dyDescent="0.2">
      <c r="B381" s="7">
        <v>0</v>
      </c>
      <c r="C381" s="7">
        <v>1.01607429535248E-5</v>
      </c>
    </row>
    <row r="382" spans="2:3" x14ac:dyDescent="0.2">
      <c r="B382" s="7">
        <v>0</v>
      </c>
      <c r="C382" s="7">
        <v>2.5401857383811898E-6</v>
      </c>
    </row>
    <row r="383" spans="2:3" x14ac:dyDescent="0.2">
      <c r="B383" s="7">
        <v>4.0825699778010301E-5</v>
      </c>
      <c r="C383" s="7">
        <v>2.79420431221931E-5</v>
      </c>
    </row>
    <row r="384" spans="2:3" x14ac:dyDescent="0.2">
      <c r="B384" s="7">
        <v>5.8686943430889699E-5</v>
      </c>
      <c r="C384" s="7">
        <v>0</v>
      </c>
    </row>
    <row r="385" spans="2:3" x14ac:dyDescent="0.2">
      <c r="B385" s="7">
        <v>3.8274093541884599E-5</v>
      </c>
      <c r="C385" s="7">
        <v>0</v>
      </c>
    </row>
    <row r="386" spans="2:3" x14ac:dyDescent="0.2">
      <c r="B386" s="7">
        <v>0</v>
      </c>
      <c r="C386" s="7">
        <v>2.0321485907049501E-5</v>
      </c>
    </row>
    <row r="387" spans="2:3" x14ac:dyDescent="0.2">
      <c r="B387" s="7">
        <v>0</v>
      </c>
      <c r="C387" s="7">
        <v>2.54018573838119E-5</v>
      </c>
    </row>
    <row r="388" spans="2:3" x14ac:dyDescent="0.2">
      <c r="B388" s="7">
        <v>0</v>
      </c>
      <c r="C388" s="7">
        <v>3.3022414598955499E-5</v>
      </c>
    </row>
    <row r="389" spans="2:3" x14ac:dyDescent="0.2">
      <c r="B389" s="7">
        <v>2.80676685973821E-5</v>
      </c>
      <c r="C389" s="7">
        <v>9.1446686581722795E-5</v>
      </c>
    </row>
    <row r="390" spans="2:3" x14ac:dyDescent="0.2">
      <c r="B390" s="7">
        <v>2.2964456125130801E-5</v>
      </c>
      <c r="C390" s="7">
        <v>4.8263529029242602E-5</v>
      </c>
    </row>
    <row r="391" spans="2:3" x14ac:dyDescent="0.2">
      <c r="B391" s="7">
        <v>5.10321247225128E-6</v>
      </c>
      <c r="C391" s="7">
        <v>0</v>
      </c>
    </row>
    <row r="392" spans="2:3" x14ac:dyDescent="0.2">
      <c r="B392" s="7">
        <v>1.7861243652879499E-5</v>
      </c>
      <c r="C392" s="7">
        <v>0</v>
      </c>
    </row>
    <row r="393" spans="2:3" x14ac:dyDescent="0.2">
      <c r="B393" s="7">
        <v>2.5516062361256402E-5</v>
      </c>
      <c r="C393" s="7">
        <v>0</v>
      </c>
    </row>
    <row r="394" spans="2:3" x14ac:dyDescent="0.2">
      <c r="B394" s="7">
        <v>9.0326860758847697E-4</v>
      </c>
      <c r="C394" s="7">
        <v>7.9507813611331296E-4</v>
      </c>
    </row>
    <row r="395" spans="2:3" x14ac:dyDescent="0.2">
      <c r="B395" s="7">
        <v>0</v>
      </c>
      <c r="C395" s="7">
        <v>3.5562600337336703E-5</v>
      </c>
    </row>
    <row r="396" spans="2:3" x14ac:dyDescent="0.2">
      <c r="B396" s="7">
        <v>0</v>
      </c>
      <c r="C396" s="7">
        <v>5.0803714767623799E-5</v>
      </c>
    </row>
    <row r="397" spans="2:3" x14ac:dyDescent="0.2">
      <c r="B397" s="7">
        <v>1.5819958663979E-4</v>
      </c>
      <c r="C397" s="7">
        <v>9.9067243796866394E-5</v>
      </c>
    </row>
    <row r="398" spans="2:3" x14ac:dyDescent="0.2">
      <c r="B398" s="7">
        <v>5.10321247225128E-6</v>
      </c>
      <c r="C398" s="7">
        <v>0</v>
      </c>
    </row>
    <row r="399" spans="2:3" x14ac:dyDescent="0.2">
      <c r="B399" s="7">
        <v>0</v>
      </c>
      <c r="C399" s="7">
        <v>8.89065008433417E-5</v>
      </c>
    </row>
    <row r="400" spans="2:3" x14ac:dyDescent="0.2">
      <c r="B400" s="7">
        <v>0</v>
      </c>
      <c r="C400" s="7">
        <v>2.54018573838119E-5</v>
      </c>
    </row>
    <row r="401" spans="2:3" x14ac:dyDescent="0.2">
      <c r="B401" s="7">
        <v>0</v>
      </c>
      <c r="C401" s="7">
        <v>1.52411144302871E-5</v>
      </c>
    </row>
    <row r="402" spans="2:3" x14ac:dyDescent="0.2">
      <c r="B402" s="7">
        <v>1.7861243652879499E-5</v>
      </c>
      <c r="C402" s="7">
        <v>0</v>
      </c>
    </row>
    <row r="403" spans="2:3" x14ac:dyDescent="0.2">
      <c r="B403" s="7">
        <v>1.17373886861779E-4</v>
      </c>
      <c r="C403" s="7">
        <v>7.8745757889816896E-5</v>
      </c>
    </row>
    <row r="404" spans="2:3" x14ac:dyDescent="0.2">
      <c r="B404" s="7">
        <v>2.2964456125130801E-5</v>
      </c>
      <c r="C404" s="7">
        <v>0</v>
      </c>
    </row>
    <row r="405" spans="2:3" x14ac:dyDescent="0.2">
      <c r="B405" s="7">
        <v>5.3583730958638498E-5</v>
      </c>
      <c r="C405" s="7">
        <v>0</v>
      </c>
    </row>
    <row r="406" spans="2:3" x14ac:dyDescent="0.2">
      <c r="B406" s="7">
        <v>0</v>
      </c>
      <c r="C406" s="7">
        <v>3.0482228860574301E-5</v>
      </c>
    </row>
    <row r="407" spans="2:3" x14ac:dyDescent="0.2">
      <c r="B407" s="7">
        <v>1.5309637416753801E-5</v>
      </c>
      <c r="C407" s="7">
        <v>0</v>
      </c>
    </row>
    <row r="408" spans="2:3" x14ac:dyDescent="0.2">
      <c r="B408" s="7">
        <v>0</v>
      </c>
      <c r="C408" s="7">
        <v>6.6044829197910997E-5</v>
      </c>
    </row>
    <row r="409" spans="2:3" x14ac:dyDescent="0.2">
      <c r="B409" s="7">
        <v>0</v>
      </c>
      <c r="C409" s="7">
        <v>1.01607429535248E-5</v>
      </c>
    </row>
    <row r="410" spans="2:3" x14ac:dyDescent="0.2">
      <c r="B410" s="7">
        <v>0</v>
      </c>
      <c r="C410" s="7">
        <v>2.54018573838119E-5</v>
      </c>
    </row>
    <row r="411" spans="2:3" x14ac:dyDescent="0.2">
      <c r="B411" s="7">
        <v>0</v>
      </c>
      <c r="C411" s="7">
        <v>3.5562600337336703E-5</v>
      </c>
    </row>
    <row r="412" spans="2:3" x14ac:dyDescent="0.2">
      <c r="B412" s="7">
        <v>5.6135337194764099E-5</v>
      </c>
      <c r="C412" s="7">
        <v>1.52411144302871E-5</v>
      </c>
    </row>
    <row r="413" spans="2:3" x14ac:dyDescent="0.2">
      <c r="B413" s="7">
        <v>0</v>
      </c>
      <c r="C413" s="7">
        <v>2.2861671645430699E-5</v>
      </c>
    </row>
    <row r="414" spans="2:3" x14ac:dyDescent="0.2">
      <c r="B414" s="7">
        <v>0</v>
      </c>
      <c r="C414" s="7">
        <v>2.5401857383811898E-6</v>
      </c>
    </row>
    <row r="415" spans="2:3" x14ac:dyDescent="0.2">
      <c r="B415" s="7">
        <v>0</v>
      </c>
      <c r="C415" s="7">
        <v>5.3343900506004997E-5</v>
      </c>
    </row>
    <row r="416" spans="2:3" x14ac:dyDescent="0.2">
      <c r="B416" s="7">
        <v>6.3790155903140994E-5</v>
      </c>
      <c r="C416" s="7">
        <v>0</v>
      </c>
    </row>
    <row r="417" spans="2:3" x14ac:dyDescent="0.2">
      <c r="B417" s="7">
        <v>0</v>
      </c>
      <c r="C417" s="7">
        <v>1.7781300168668301E-5</v>
      </c>
    </row>
    <row r="418" spans="2:3" x14ac:dyDescent="0.2">
      <c r="B418" s="7">
        <v>0</v>
      </c>
      <c r="C418" s="7">
        <v>5.0803714767623796E-6</v>
      </c>
    </row>
    <row r="419" spans="2:3" x14ac:dyDescent="0.2">
      <c r="B419" s="7">
        <v>1.7861243652879499E-5</v>
      </c>
      <c r="C419" s="7">
        <v>0</v>
      </c>
    </row>
    <row r="420" spans="2:3" x14ac:dyDescent="0.2">
      <c r="B420" s="7">
        <v>6.6341762139266703E-5</v>
      </c>
      <c r="C420" s="7">
        <v>7.3665386413054502E-5</v>
      </c>
    </row>
    <row r="421" spans="2:3" x14ac:dyDescent="0.2">
      <c r="B421" s="7">
        <v>2.37299379959685E-4</v>
      </c>
      <c r="C421" s="7">
        <v>4.8517547603080702E-4</v>
      </c>
    </row>
    <row r="422" spans="2:3" x14ac:dyDescent="0.2">
      <c r="B422" s="7">
        <v>3.3170881069633297E-5</v>
      </c>
      <c r="C422" s="7">
        <v>7.8745757889816896E-5</v>
      </c>
    </row>
    <row r="423" spans="2:3" x14ac:dyDescent="0.2">
      <c r="B423" s="7">
        <v>0</v>
      </c>
      <c r="C423" s="7">
        <v>7.3665386413054502E-5</v>
      </c>
    </row>
    <row r="424" spans="2:3" x14ac:dyDescent="0.2">
      <c r="B424" s="7">
        <v>4.3377306014135901E-5</v>
      </c>
      <c r="C424" s="7">
        <v>3.81027860757179E-5</v>
      </c>
    </row>
    <row r="425" spans="2:3" x14ac:dyDescent="0.2">
      <c r="B425" s="7">
        <v>4.1055344339261599E-3</v>
      </c>
      <c r="C425" s="7">
        <v>2.8450080269869301E-3</v>
      </c>
    </row>
    <row r="426" spans="2:3" x14ac:dyDescent="0.2">
      <c r="B426" s="7">
        <v>2.55160623612564E-6</v>
      </c>
      <c r="C426" s="7">
        <v>0</v>
      </c>
    </row>
    <row r="427" spans="2:3" x14ac:dyDescent="0.2">
      <c r="B427" s="7">
        <v>0</v>
      </c>
      <c r="C427" s="7">
        <v>2.2861671645430699E-5</v>
      </c>
    </row>
    <row r="428" spans="2:3" x14ac:dyDescent="0.2">
      <c r="B428" s="7">
        <v>3.0619274833507697E-5</v>
      </c>
      <c r="C428" s="7">
        <v>0</v>
      </c>
    </row>
    <row r="429" spans="2:3" x14ac:dyDescent="0.2">
      <c r="B429" s="7">
        <v>0</v>
      </c>
      <c r="C429" s="7">
        <v>7.1125200674673297E-5</v>
      </c>
    </row>
    <row r="430" spans="2:3" x14ac:dyDescent="0.2">
      <c r="B430" s="7">
        <v>0</v>
      </c>
      <c r="C430" s="7">
        <v>5.0803714767623796E-6</v>
      </c>
    </row>
    <row r="431" spans="2:3" x14ac:dyDescent="0.2">
      <c r="B431" s="7">
        <v>0</v>
      </c>
      <c r="C431" s="7">
        <v>2.5401857383811898E-6</v>
      </c>
    </row>
    <row r="432" spans="2:3" x14ac:dyDescent="0.2">
      <c r="B432" s="7">
        <v>0</v>
      </c>
      <c r="C432" s="7">
        <v>5.8424271982767398E-5</v>
      </c>
    </row>
    <row r="433" spans="2:3" x14ac:dyDescent="0.2">
      <c r="B433" s="7">
        <v>3.8274093541884599E-5</v>
      </c>
      <c r="C433" s="7">
        <v>0</v>
      </c>
    </row>
    <row r="434" spans="2:3" x14ac:dyDescent="0.2">
      <c r="B434" s="7">
        <v>4.0825699778010301E-5</v>
      </c>
      <c r="C434" s="7">
        <v>0</v>
      </c>
    </row>
    <row r="435" spans="2:3" x14ac:dyDescent="0.2">
      <c r="B435" s="7">
        <v>3.3170881069633297E-5</v>
      </c>
      <c r="C435" s="7">
        <v>0</v>
      </c>
    </row>
    <row r="436" spans="2:3" x14ac:dyDescent="0.2">
      <c r="B436" s="7">
        <v>0</v>
      </c>
      <c r="C436" s="7">
        <v>7.6205572151435702E-6</v>
      </c>
    </row>
    <row r="437" spans="2:3" x14ac:dyDescent="0.2">
      <c r="B437" s="7">
        <v>2.5516062361256402E-5</v>
      </c>
      <c r="C437" s="7">
        <v>0</v>
      </c>
    </row>
    <row r="438" spans="2:3" x14ac:dyDescent="0.2">
      <c r="B438" s="7">
        <v>0</v>
      </c>
      <c r="C438" s="7">
        <v>7.1125200674673297E-5</v>
      </c>
    </row>
    <row r="439" spans="2:3" x14ac:dyDescent="0.2">
      <c r="B439" s="7">
        <v>8.1651399556020493E-5</v>
      </c>
      <c r="C439" s="7">
        <v>1.3971021561096501E-4</v>
      </c>
    </row>
    <row r="440" spans="2:3" x14ac:dyDescent="0.2">
      <c r="B440" s="7">
        <v>3.8274093541884599E-5</v>
      </c>
      <c r="C440" s="7">
        <v>0</v>
      </c>
    </row>
    <row r="441" spans="2:3" x14ac:dyDescent="0.2">
      <c r="B441" s="7">
        <v>3.5977647929371498E-4</v>
      </c>
      <c r="C441" s="7">
        <v>6.0964457721148597E-4</v>
      </c>
    </row>
    <row r="442" spans="2:3" x14ac:dyDescent="0.2">
      <c r="B442" s="7">
        <v>3.5722487305758999E-5</v>
      </c>
      <c r="C442" s="7">
        <v>0</v>
      </c>
    </row>
    <row r="443" spans="2:3" x14ac:dyDescent="0.2">
      <c r="B443" s="7">
        <v>2.80676685973821E-5</v>
      </c>
      <c r="C443" s="7">
        <v>0</v>
      </c>
    </row>
    <row r="444" spans="2:3" x14ac:dyDescent="0.2">
      <c r="B444" s="7">
        <v>0</v>
      </c>
      <c r="C444" s="7">
        <v>4.8263529029242602E-5</v>
      </c>
    </row>
    <row r="445" spans="2:3" x14ac:dyDescent="0.2">
      <c r="B445" s="7">
        <v>2.5516062361256402E-5</v>
      </c>
      <c r="C445" s="7">
        <v>0</v>
      </c>
    </row>
    <row r="446" spans="2:3" x14ac:dyDescent="0.2">
      <c r="B446" s="7">
        <v>0</v>
      </c>
      <c r="C446" s="7">
        <v>1.2700928691905999E-4</v>
      </c>
    </row>
    <row r="447" spans="2:3" x14ac:dyDescent="0.2">
      <c r="B447" s="7">
        <v>2.80676685973821E-5</v>
      </c>
      <c r="C447" s="7">
        <v>3.3022414598955499E-5</v>
      </c>
    </row>
    <row r="448" spans="2:3" x14ac:dyDescent="0.2">
      <c r="B448" s="7">
        <v>2.80676685973821E-5</v>
      </c>
      <c r="C448" s="7">
        <v>4.31831575524802E-5</v>
      </c>
    </row>
    <row r="449" spans="2:3" x14ac:dyDescent="0.2">
      <c r="B449" s="7">
        <v>2.55160623612564E-6</v>
      </c>
      <c r="C449" s="7">
        <v>0</v>
      </c>
    </row>
    <row r="450" spans="2:3" x14ac:dyDescent="0.2">
      <c r="B450" s="7">
        <v>0</v>
      </c>
      <c r="C450" s="7">
        <v>2.54018573838119E-5</v>
      </c>
    </row>
    <row r="451" spans="2:3" x14ac:dyDescent="0.2">
      <c r="B451" s="7">
        <v>3.3170881069633297E-5</v>
      </c>
      <c r="C451" s="7">
        <v>0</v>
      </c>
    </row>
    <row r="452" spans="2:3" x14ac:dyDescent="0.2">
      <c r="B452" s="7">
        <v>0</v>
      </c>
      <c r="C452" s="7">
        <v>3.5562600337336703E-5</v>
      </c>
    </row>
    <row r="453" spans="2:3" x14ac:dyDescent="0.2">
      <c r="B453" s="7">
        <v>1.7861243652879499E-5</v>
      </c>
      <c r="C453" s="7">
        <v>0</v>
      </c>
    </row>
    <row r="454" spans="2:3" x14ac:dyDescent="0.2">
      <c r="B454" s="7">
        <v>3.5722487305758999E-5</v>
      </c>
      <c r="C454" s="7">
        <v>0</v>
      </c>
    </row>
    <row r="455" spans="2:3" x14ac:dyDescent="0.2">
      <c r="B455" s="7">
        <v>2.04128498890051E-5</v>
      </c>
      <c r="C455" s="7">
        <v>0</v>
      </c>
    </row>
    <row r="456" spans="2:3" x14ac:dyDescent="0.2">
      <c r="B456" s="7">
        <v>1.7861243652879499E-5</v>
      </c>
      <c r="C456" s="7">
        <v>0</v>
      </c>
    </row>
    <row r="457" spans="2:3" x14ac:dyDescent="0.2">
      <c r="B457" s="7">
        <v>2.2964456125130801E-5</v>
      </c>
      <c r="C457" s="7">
        <v>5.8424271982767398E-5</v>
      </c>
    </row>
    <row r="458" spans="2:3" x14ac:dyDescent="0.2">
      <c r="B458" s="7">
        <v>0</v>
      </c>
      <c r="C458" s="7">
        <v>1.2700928691906001E-5</v>
      </c>
    </row>
    <row r="459" spans="2:3" x14ac:dyDescent="0.2">
      <c r="B459" s="7">
        <v>2.5516062361256402E-5</v>
      </c>
      <c r="C459" s="7">
        <v>0</v>
      </c>
    </row>
    <row r="460" spans="2:3" x14ac:dyDescent="0.2">
      <c r="B460" s="7">
        <v>1.4799316169528701E-4</v>
      </c>
      <c r="C460" s="7">
        <v>1.42250401349347E-4</v>
      </c>
    </row>
    <row r="461" spans="2:3" x14ac:dyDescent="0.2">
      <c r="B461" s="7">
        <v>0</v>
      </c>
      <c r="C461" s="7">
        <v>3.3022414598955499E-5</v>
      </c>
    </row>
    <row r="462" spans="2:3" x14ac:dyDescent="0.2">
      <c r="B462" s="7">
        <v>3.3170881069633297E-5</v>
      </c>
      <c r="C462" s="7">
        <v>7.8745757889816896E-5</v>
      </c>
    </row>
    <row r="463" spans="2:3" x14ac:dyDescent="0.2">
      <c r="B463" s="7">
        <v>2.04128498890051E-5</v>
      </c>
      <c r="C463" s="7">
        <v>0</v>
      </c>
    </row>
    <row r="464" spans="2:3" x14ac:dyDescent="0.2">
      <c r="B464" s="7">
        <v>3.3170881069633297E-5</v>
      </c>
      <c r="C464" s="7">
        <v>2.2861671645430699E-5</v>
      </c>
    </row>
    <row r="465" spans="2:3" x14ac:dyDescent="0.2">
      <c r="B465" s="7">
        <v>0</v>
      </c>
      <c r="C465" s="7">
        <v>5.0803714767623799E-5</v>
      </c>
    </row>
    <row r="466" spans="2:3" x14ac:dyDescent="0.2">
      <c r="B466" s="7">
        <v>0</v>
      </c>
      <c r="C466" s="7">
        <v>4.0642971814099098E-5</v>
      </c>
    </row>
    <row r="467" spans="2:3" x14ac:dyDescent="0.2">
      <c r="B467" s="7">
        <v>4.8480518486387203E-5</v>
      </c>
      <c r="C467" s="7">
        <v>3.0482228860574301E-5</v>
      </c>
    </row>
    <row r="468" spans="2:3" x14ac:dyDescent="0.2">
      <c r="B468" s="7">
        <v>0</v>
      </c>
      <c r="C468" s="7">
        <v>9.1446686581722795E-5</v>
      </c>
    </row>
    <row r="469" spans="2:3" x14ac:dyDescent="0.2">
      <c r="B469" s="7">
        <v>1.7861243652879499E-5</v>
      </c>
      <c r="C469" s="7">
        <v>0</v>
      </c>
    </row>
    <row r="470" spans="2:3" x14ac:dyDescent="0.2">
      <c r="B470" s="7">
        <v>3.3170881069633297E-5</v>
      </c>
      <c r="C470" s="7">
        <v>0</v>
      </c>
    </row>
    <row r="471" spans="2:3" x14ac:dyDescent="0.2">
      <c r="B471" s="7">
        <v>0</v>
      </c>
      <c r="C471" s="7">
        <v>2.0321485907049501E-5</v>
      </c>
    </row>
    <row r="472" spans="2:3" x14ac:dyDescent="0.2">
      <c r="B472" s="7">
        <v>0</v>
      </c>
      <c r="C472" s="7">
        <v>2.5401857383811898E-6</v>
      </c>
    </row>
    <row r="473" spans="2:3" x14ac:dyDescent="0.2">
      <c r="B473" s="7">
        <v>0</v>
      </c>
      <c r="C473" s="7">
        <v>2.79420431221931E-5</v>
      </c>
    </row>
    <row r="474" spans="2:3" x14ac:dyDescent="0.2">
      <c r="B474" s="7">
        <v>8.1651399556020493E-5</v>
      </c>
      <c r="C474" s="7">
        <v>0</v>
      </c>
    </row>
    <row r="475" spans="2:3" x14ac:dyDescent="0.2">
      <c r="B475" s="7">
        <v>1.7861243652879499E-5</v>
      </c>
      <c r="C475" s="7">
        <v>0</v>
      </c>
    </row>
    <row r="476" spans="2:3" x14ac:dyDescent="0.2">
      <c r="B476" s="7">
        <v>2.19438136306805E-4</v>
      </c>
      <c r="C476" s="7">
        <v>2.3623727366945099E-4</v>
      </c>
    </row>
    <row r="477" spans="2:3" x14ac:dyDescent="0.2">
      <c r="B477" s="7">
        <v>3.8274093541884599E-5</v>
      </c>
      <c r="C477" s="7">
        <v>0</v>
      </c>
    </row>
    <row r="478" spans="2:3" x14ac:dyDescent="0.2">
      <c r="B478" s="7">
        <v>1.32683524278533E-4</v>
      </c>
      <c r="C478" s="7">
        <v>1.52411144302871E-4</v>
      </c>
    </row>
    <row r="479" spans="2:3" x14ac:dyDescent="0.2">
      <c r="B479" s="7">
        <v>3.8274093541884599E-5</v>
      </c>
      <c r="C479" s="7">
        <v>0</v>
      </c>
    </row>
    <row r="480" spans="2:3" x14ac:dyDescent="0.2">
      <c r="B480" s="7">
        <v>2.80676685973821E-5</v>
      </c>
      <c r="C480" s="7">
        <v>0</v>
      </c>
    </row>
    <row r="481" spans="2:3" x14ac:dyDescent="0.2">
      <c r="B481" s="7">
        <v>0</v>
      </c>
      <c r="C481" s="7">
        <v>1.7781300168668301E-5</v>
      </c>
    </row>
    <row r="482" spans="2:3" x14ac:dyDescent="0.2">
      <c r="B482" s="7">
        <v>0</v>
      </c>
      <c r="C482" s="7">
        <v>3.5562600337336703E-5</v>
      </c>
    </row>
    <row r="483" spans="2:3" x14ac:dyDescent="0.2">
      <c r="B483" s="7">
        <v>2.5516062361256402E-5</v>
      </c>
      <c r="C483" s="7">
        <v>1.24469101180678E-4</v>
      </c>
    </row>
    <row r="484" spans="2:3" x14ac:dyDescent="0.2">
      <c r="B484" s="7">
        <v>0</v>
      </c>
      <c r="C484" s="7">
        <v>2.79420431221931E-5</v>
      </c>
    </row>
    <row r="485" spans="2:3" x14ac:dyDescent="0.2">
      <c r="B485" s="7">
        <v>3.8274093541884599E-5</v>
      </c>
      <c r="C485" s="7">
        <v>0</v>
      </c>
    </row>
    <row r="486" spans="2:3" x14ac:dyDescent="0.2">
      <c r="B486" s="7">
        <v>3.8274093541884599E-5</v>
      </c>
      <c r="C486" s="7">
        <v>0</v>
      </c>
    </row>
    <row r="487" spans="2:3" x14ac:dyDescent="0.2">
      <c r="B487" s="7">
        <v>0</v>
      </c>
      <c r="C487" s="7">
        <v>4.0642971814099098E-5</v>
      </c>
    </row>
    <row r="488" spans="2:3" x14ac:dyDescent="0.2">
      <c r="B488" s="7">
        <v>0</v>
      </c>
      <c r="C488" s="7">
        <v>2.2861671645430699E-5</v>
      </c>
    </row>
    <row r="489" spans="2:3" x14ac:dyDescent="0.2">
      <c r="B489" s="7">
        <v>3.3170881069633297E-5</v>
      </c>
      <c r="C489" s="7">
        <v>2.4639801662297502E-4</v>
      </c>
    </row>
    <row r="490" spans="2:3" x14ac:dyDescent="0.2">
      <c r="B490" s="7">
        <v>9.6450715725549202E-4</v>
      </c>
      <c r="C490" s="7">
        <v>1.3310573269117399E-3</v>
      </c>
    </row>
    <row r="491" spans="2:3" x14ac:dyDescent="0.2">
      <c r="B491" s="7">
        <v>1.2758031180628201E-5</v>
      </c>
      <c r="C491" s="7">
        <v>0</v>
      </c>
    </row>
    <row r="492" spans="2:3" x14ac:dyDescent="0.2">
      <c r="B492" s="7">
        <v>1.7861243652879499E-5</v>
      </c>
      <c r="C492" s="7">
        <v>0</v>
      </c>
    </row>
    <row r="493" spans="2:3" x14ac:dyDescent="0.2">
      <c r="B493" s="7">
        <v>2.2964456125130801E-5</v>
      </c>
      <c r="C493" s="7">
        <v>0</v>
      </c>
    </row>
    <row r="494" spans="2:3" x14ac:dyDescent="0.2">
      <c r="B494" s="7">
        <v>0</v>
      </c>
      <c r="C494" s="7">
        <v>7.1125200674673297E-5</v>
      </c>
    </row>
    <row r="495" spans="2:3" x14ac:dyDescent="0.2">
      <c r="B495" s="7">
        <v>0</v>
      </c>
      <c r="C495" s="7">
        <v>2.0321485907049501E-5</v>
      </c>
    </row>
    <row r="496" spans="2:3" x14ac:dyDescent="0.2">
      <c r="B496" s="7">
        <v>3.8274093541884599E-5</v>
      </c>
      <c r="C496" s="7">
        <v>0</v>
      </c>
    </row>
    <row r="497" spans="2:3" x14ac:dyDescent="0.2">
      <c r="B497" s="7">
        <v>3.5722487305758999E-5</v>
      </c>
      <c r="C497" s="7">
        <v>0</v>
      </c>
    </row>
    <row r="498" spans="2:3" x14ac:dyDescent="0.2">
      <c r="B498" s="7">
        <v>0</v>
      </c>
      <c r="C498" s="7">
        <v>7.1125200674673297E-5</v>
      </c>
    </row>
    <row r="499" spans="2:3" x14ac:dyDescent="0.2">
      <c r="B499" s="7">
        <v>2.80676685973821E-5</v>
      </c>
      <c r="C499" s="7">
        <v>0</v>
      </c>
    </row>
    <row r="500" spans="2:3" x14ac:dyDescent="0.2">
      <c r="B500" s="7">
        <v>1.2758031180628201E-5</v>
      </c>
      <c r="C500" s="7">
        <v>0</v>
      </c>
    </row>
    <row r="501" spans="2:3" x14ac:dyDescent="0.2">
      <c r="B501" s="7">
        <v>0</v>
      </c>
      <c r="C501" s="7">
        <v>3.3022414598955499E-5</v>
      </c>
    </row>
    <row r="502" spans="2:3" x14ac:dyDescent="0.2">
      <c r="B502" s="7">
        <v>1.2758031180628201E-5</v>
      </c>
      <c r="C502" s="7">
        <v>2.0321485907049501E-5</v>
      </c>
    </row>
    <row r="503" spans="2:3" x14ac:dyDescent="0.2">
      <c r="B503" s="7">
        <v>1.1022938940062801E-3</v>
      </c>
      <c r="C503" s="7">
        <v>9.2208742303237197E-4</v>
      </c>
    </row>
    <row r="504" spans="2:3" x14ac:dyDescent="0.2">
      <c r="B504" s="7">
        <v>0</v>
      </c>
      <c r="C504" s="7">
        <v>2.54018573838119E-5</v>
      </c>
    </row>
    <row r="505" spans="2:3" x14ac:dyDescent="0.2">
      <c r="B505" s="7">
        <v>2.55160623612564E-6</v>
      </c>
      <c r="C505" s="7">
        <v>0</v>
      </c>
    </row>
    <row r="506" spans="2:3" x14ac:dyDescent="0.2">
      <c r="B506" s="7">
        <v>2.2964456125130801E-5</v>
      </c>
      <c r="C506" s="7">
        <v>0</v>
      </c>
    </row>
    <row r="507" spans="2:3" x14ac:dyDescent="0.2">
      <c r="B507" s="7">
        <v>0</v>
      </c>
      <c r="C507" s="7">
        <v>5.0803714767623799E-5</v>
      </c>
    </row>
    <row r="508" spans="2:3" x14ac:dyDescent="0.2">
      <c r="B508" s="7">
        <v>0</v>
      </c>
      <c r="C508" s="7">
        <v>2.54018573838119E-5</v>
      </c>
    </row>
    <row r="509" spans="2:3" x14ac:dyDescent="0.2">
      <c r="B509" s="7">
        <v>3.3170881069633297E-5</v>
      </c>
      <c r="C509" s="7">
        <v>0</v>
      </c>
    </row>
    <row r="510" spans="2:3" x14ac:dyDescent="0.2">
      <c r="B510" s="7">
        <v>0</v>
      </c>
      <c r="C510" s="7">
        <v>2.79420431221931E-5</v>
      </c>
    </row>
    <row r="511" spans="2:3" x14ac:dyDescent="0.2">
      <c r="B511" s="7">
        <v>0</v>
      </c>
      <c r="C511" s="7">
        <v>2.0321485907049501E-5</v>
      </c>
    </row>
    <row r="512" spans="2:3" x14ac:dyDescent="0.2">
      <c r="B512" s="7">
        <v>4.0825699778010301E-5</v>
      </c>
      <c r="C512" s="7">
        <v>0</v>
      </c>
    </row>
    <row r="513" spans="2:3" x14ac:dyDescent="0.2">
      <c r="B513" s="7">
        <v>2.55160623612564E-6</v>
      </c>
      <c r="C513" s="7">
        <v>0</v>
      </c>
    </row>
    <row r="514" spans="2:3" x14ac:dyDescent="0.2">
      <c r="B514" s="7">
        <v>0</v>
      </c>
      <c r="C514" s="7">
        <v>2.79420431221931E-5</v>
      </c>
    </row>
    <row r="515" spans="2:3" x14ac:dyDescent="0.2">
      <c r="B515" s="7">
        <v>1.5309637416753801E-5</v>
      </c>
      <c r="C515" s="7">
        <v>0</v>
      </c>
    </row>
    <row r="516" spans="2:3" x14ac:dyDescent="0.2">
      <c r="B516" s="7">
        <v>2.2964456125130801E-5</v>
      </c>
      <c r="C516" s="7">
        <v>0</v>
      </c>
    </row>
    <row r="517" spans="2:3" x14ac:dyDescent="0.2">
      <c r="B517" s="7">
        <v>3.3170881069633297E-5</v>
      </c>
      <c r="C517" s="7">
        <v>0</v>
      </c>
    </row>
    <row r="518" spans="2:3" x14ac:dyDescent="0.2">
      <c r="B518" s="7">
        <v>0</v>
      </c>
      <c r="C518" s="7">
        <v>5.3343900506004997E-5</v>
      </c>
    </row>
    <row r="519" spans="2:3" x14ac:dyDescent="0.2">
      <c r="B519" s="7">
        <v>0</v>
      </c>
      <c r="C519" s="7">
        <v>2.54018573838119E-5</v>
      </c>
    </row>
    <row r="520" spans="2:3" x14ac:dyDescent="0.2">
      <c r="B520" s="7">
        <v>3.3170881069633297E-5</v>
      </c>
      <c r="C520" s="7">
        <v>0</v>
      </c>
    </row>
    <row r="521" spans="2:3" x14ac:dyDescent="0.2">
      <c r="B521" s="7">
        <v>2.55160623612564E-6</v>
      </c>
      <c r="C521" s="7">
        <v>0</v>
      </c>
    </row>
    <row r="522" spans="2:3" x14ac:dyDescent="0.2">
      <c r="B522" s="7">
        <v>2.2964456125130801E-5</v>
      </c>
      <c r="C522" s="7">
        <v>0</v>
      </c>
    </row>
    <row r="523" spans="2:3" x14ac:dyDescent="0.2">
      <c r="B523" s="7">
        <v>4.3887627261361001E-4</v>
      </c>
      <c r="C523" s="7">
        <v>4.3691194700156501E-4</v>
      </c>
    </row>
    <row r="524" spans="2:3" x14ac:dyDescent="0.2">
      <c r="B524" s="7">
        <v>4.8480518486387203E-5</v>
      </c>
      <c r="C524" s="7">
        <v>0</v>
      </c>
    </row>
    <row r="525" spans="2:3" x14ac:dyDescent="0.2">
      <c r="B525" s="7">
        <v>0</v>
      </c>
      <c r="C525" s="7">
        <v>4.0642971814099098E-5</v>
      </c>
    </row>
    <row r="526" spans="2:3" x14ac:dyDescent="0.2">
      <c r="B526" s="7">
        <v>1.7861243652879499E-5</v>
      </c>
      <c r="C526" s="7">
        <v>0</v>
      </c>
    </row>
    <row r="527" spans="2:3" x14ac:dyDescent="0.2">
      <c r="B527" s="7">
        <v>7.6548187083769198E-5</v>
      </c>
      <c r="C527" s="7">
        <v>0</v>
      </c>
    </row>
    <row r="528" spans="2:3" x14ac:dyDescent="0.2">
      <c r="B528" s="7">
        <v>0</v>
      </c>
      <c r="C528" s="7">
        <v>5.3343900506004997E-5</v>
      </c>
    </row>
    <row r="529" spans="2:3" x14ac:dyDescent="0.2">
      <c r="B529" s="7">
        <v>0</v>
      </c>
      <c r="C529" s="7">
        <v>4.31831575524802E-5</v>
      </c>
    </row>
    <row r="530" spans="2:3" x14ac:dyDescent="0.2">
      <c r="B530" s="7">
        <v>0</v>
      </c>
      <c r="C530" s="7">
        <v>1.2700928691906001E-5</v>
      </c>
    </row>
    <row r="531" spans="2:3" x14ac:dyDescent="0.2">
      <c r="B531" s="7">
        <v>0</v>
      </c>
      <c r="C531" s="7">
        <v>3.81027860757179E-5</v>
      </c>
    </row>
    <row r="532" spans="2:3" x14ac:dyDescent="0.2">
      <c r="B532" s="7">
        <v>0</v>
      </c>
      <c r="C532" s="7">
        <v>5.5884086244386201E-5</v>
      </c>
    </row>
    <row r="533" spans="2:3" x14ac:dyDescent="0.2">
      <c r="B533" s="7">
        <v>0</v>
      </c>
      <c r="C533" s="7">
        <v>2.54018573838119E-5</v>
      </c>
    </row>
    <row r="534" spans="2:3" x14ac:dyDescent="0.2">
      <c r="B534" s="7">
        <v>0</v>
      </c>
      <c r="C534" s="7">
        <v>2.79420431221931E-5</v>
      </c>
    </row>
    <row r="535" spans="2:3" x14ac:dyDescent="0.2">
      <c r="B535" s="7">
        <v>0</v>
      </c>
      <c r="C535" s="7">
        <v>2.5401857383811898E-6</v>
      </c>
    </row>
    <row r="536" spans="2:3" x14ac:dyDescent="0.2">
      <c r="B536" s="7">
        <v>0</v>
      </c>
      <c r="C536" s="7">
        <v>2.5401857383811898E-6</v>
      </c>
    </row>
    <row r="537" spans="2:3" x14ac:dyDescent="0.2">
      <c r="B537" s="7">
        <v>2.2964456125130801E-5</v>
      </c>
      <c r="C537" s="7">
        <v>0</v>
      </c>
    </row>
    <row r="538" spans="2:3" x14ac:dyDescent="0.2">
      <c r="B538" s="7">
        <v>0</v>
      </c>
      <c r="C538" s="7">
        <v>2.54018573838119E-5</v>
      </c>
    </row>
    <row r="539" spans="2:3" x14ac:dyDescent="0.2">
      <c r="B539" s="7">
        <v>0</v>
      </c>
      <c r="C539" s="7">
        <v>2.2861671645430699E-5</v>
      </c>
    </row>
    <row r="540" spans="2:3" x14ac:dyDescent="0.2">
      <c r="B540" s="7">
        <v>2.2964456125130801E-5</v>
      </c>
      <c r="C540" s="7">
        <v>0</v>
      </c>
    </row>
    <row r="541" spans="2:3" x14ac:dyDescent="0.2">
      <c r="B541" s="7">
        <v>0</v>
      </c>
      <c r="C541" s="7">
        <v>2.54018573838119E-5</v>
      </c>
    </row>
    <row r="542" spans="2:3" x14ac:dyDescent="0.2">
      <c r="B542" s="7">
        <v>7.6548187083769208E-6</v>
      </c>
      <c r="C542" s="7">
        <v>0</v>
      </c>
    </row>
    <row r="543" spans="2:3" x14ac:dyDescent="0.2">
      <c r="B543" s="7">
        <v>0</v>
      </c>
      <c r="C543" s="7">
        <v>5.0803714767623799E-5</v>
      </c>
    </row>
    <row r="544" spans="2:3" x14ac:dyDescent="0.2">
      <c r="B544" s="7">
        <v>3.8274093541884599E-5</v>
      </c>
      <c r="C544" s="7">
        <v>0</v>
      </c>
    </row>
    <row r="545" spans="2:3" x14ac:dyDescent="0.2">
      <c r="B545" s="7">
        <v>2.80676685973821E-5</v>
      </c>
      <c r="C545" s="7">
        <v>0</v>
      </c>
    </row>
    <row r="546" spans="2:3" x14ac:dyDescent="0.2">
      <c r="B546" s="7">
        <v>2.55160623612564E-6</v>
      </c>
      <c r="C546" s="7">
        <v>0</v>
      </c>
    </row>
    <row r="547" spans="2:3" x14ac:dyDescent="0.2">
      <c r="B547" s="7">
        <v>0</v>
      </c>
      <c r="C547" s="7">
        <v>2.5401857383811898E-6</v>
      </c>
    </row>
    <row r="548" spans="2:3" x14ac:dyDescent="0.2">
      <c r="B548" s="7">
        <v>1.5309637416753801E-5</v>
      </c>
      <c r="C548" s="7">
        <v>0</v>
      </c>
    </row>
    <row r="549" spans="2:3" x14ac:dyDescent="0.2">
      <c r="B549" s="7">
        <v>3.8274093541884599E-5</v>
      </c>
      <c r="C549" s="7">
        <v>0</v>
      </c>
    </row>
    <row r="550" spans="2:3" x14ac:dyDescent="0.2">
      <c r="B550" s="7">
        <v>0</v>
      </c>
      <c r="C550" s="7">
        <v>3.81027860757179E-5</v>
      </c>
    </row>
    <row r="551" spans="2:3" x14ac:dyDescent="0.2">
      <c r="B551" s="7">
        <v>6.6341762139266703E-5</v>
      </c>
      <c r="C551" s="7">
        <v>0</v>
      </c>
    </row>
    <row r="552" spans="2:3" x14ac:dyDescent="0.2">
      <c r="B552" s="7">
        <v>5.10321247225128E-6</v>
      </c>
      <c r="C552" s="7">
        <v>0</v>
      </c>
    </row>
    <row r="553" spans="2:3" x14ac:dyDescent="0.2">
      <c r="B553" s="7">
        <v>5.10321247225128E-6</v>
      </c>
      <c r="C553" s="7">
        <v>0</v>
      </c>
    </row>
    <row r="554" spans="2:3" x14ac:dyDescent="0.2">
      <c r="B554" s="7">
        <v>0</v>
      </c>
      <c r="C554" s="7">
        <v>3.5562600337336703E-5</v>
      </c>
    </row>
    <row r="555" spans="2:3" x14ac:dyDescent="0.2">
      <c r="B555" s="7">
        <v>3.5722487305758999E-5</v>
      </c>
      <c r="C555" s="7">
        <v>5.5884086244386201E-5</v>
      </c>
    </row>
    <row r="556" spans="2:3" x14ac:dyDescent="0.2">
      <c r="B556" s="7">
        <v>0</v>
      </c>
      <c r="C556" s="7">
        <v>2.5401857383811898E-6</v>
      </c>
    </row>
    <row r="557" spans="2:3" x14ac:dyDescent="0.2">
      <c r="B557" s="7">
        <v>0</v>
      </c>
      <c r="C557" s="7">
        <v>3.0482228860574301E-5</v>
      </c>
    </row>
    <row r="558" spans="2:3" x14ac:dyDescent="0.2">
      <c r="B558" s="7">
        <v>1.5309637416753801E-5</v>
      </c>
      <c r="C558" s="7">
        <v>0</v>
      </c>
    </row>
    <row r="559" spans="2:3" x14ac:dyDescent="0.2">
      <c r="B559" s="7">
        <v>0</v>
      </c>
      <c r="C559" s="7">
        <v>3.12442845820886E-4</v>
      </c>
    </row>
    <row r="560" spans="2:3" x14ac:dyDescent="0.2">
      <c r="B560" s="7">
        <v>1.7861243652879499E-5</v>
      </c>
      <c r="C560" s="7">
        <v>0</v>
      </c>
    </row>
    <row r="561" spans="2:3" x14ac:dyDescent="0.2">
      <c r="B561" s="7">
        <v>0</v>
      </c>
      <c r="C561" s="7">
        <v>3.0482228860574301E-5</v>
      </c>
    </row>
    <row r="562" spans="2:3" x14ac:dyDescent="0.2">
      <c r="B562" s="7">
        <v>0</v>
      </c>
      <c r="C562" s="7">
        <v>3.0482228860574301E-5</v>
      </c>
    </row>
    <row r="563" spans="2:3" x14ac:dyDescent="0.2">
      <c r="B563" s="7">
        <v>5.10321247225128E-6</v>
      </c>
      <c r="C563" s="7">
        <v>0</v>
      </c>
    </row>
    <row r="564" spans="2:3" x14ac:dyDescent="0.2">
      <c r="B564" s="7">
        <v>1.5309637416753801E-5</v>
      </c>
      <c r="C564" s="7">
        <v>0</v>
      </c>
    </row>
    <row r="565" spans="2:3" x14ac:dyDescent="0.2">
      <c r="B565" s="7">
        <v>0</v>
      </c>
      <c r="C565" s="7">
        <v>7.1125200674673297E-5</v>
      </c>
    </row>
    <row r="566" spans="2:3" x14ac:dyDescent="0.2">
      <c r="B566" s="7">
        <v>1.5309637416753801E-5</v>
      </c>
      <c r="C566" s="7">
        <v>0</v>
      </c>
    </row>
    <row r="567" spans="2:3" x14ac:dyDescent="0.2">
      <c r="B567" s="7">
        <v>4.8480518486387203E-5</v>
      </c>
      <c r="C567" s="7">
        <v>0</v>
      </c>
    </row>
    <row r="568" spans="2:3" x14ac:dyDescent="0.2">
      <c r="B568" s="7">
        <v>2.55160623612564E-6</v>
      </c>
      <c r="C568" s="7">
        <v>0</v>
      </c>
    </row>
    <row r="569" spans="2:3" x14ac:dyDescent="0.2">
      <c r="B569" s="7">
        <v>0</v>
      </c>
      <c r="C569" s="7">
        <v>5.8424271982767398E-5</v>
      </c>
    </row>
    <row r="570" spans="2:3" x14ac:dyDescent="0.2">
      <c r="B570" s="7">
        <v>1.5309637416753801E-5</v>
      </c>
      <c r="C570" s="7">
        <v>0</v>
      </c>
    </row>
    <row r="571" spans="2:3" x14ac:dyDescent="0.2">
      <c r="B571" s="7">
        <v>1.04615855681151E-4</v>
      </c>
      <c r="C571" s="7">
        <v>0</v>
      </c>
    </row>
    <row r="572" spans="2:3" x14ac:dyDescent="0.2">
      <c r="B572" s="7">
        <v>6.3790155903140994E-5</v>
      </c>
      <c r="C572" s="7">
        <v>0</v>
      </c>
    </row>
    <row r="573" spans="2:3" x14ac:dyDescent="0.2">
      <c r="B573" s="7">
        <v>3.5722487305758999E-5</v>
      </c>
      <c r="C573" s="7">
        <v>0</v>
      </c>
    </row>
    <row r="574" spans="2:3" x14ac:dyDescent="0.2">
      <c r="B574" s="7">
        <v>0</v>
      </c>
      <c r="C574" s="7">
        <v>1.47330772826109E-4</v>
      </c>
    </row>
    <row r="575" spans="2:3" x14ac:dyDescent="0.2">
      <c r="B575" s="7">
        <v>1.7861243652879499E-5</v>
      </c>
      <c r="C575" s="7">
        <v>0</v>
      </c>
    </row>
    <row r="576" spans="2:3" x14ac:dyDescent="0.2">
      <c r="B576" s="7">
        <v>2.2964456125130801E-5</v>
      </c>
      <c r="C576" s="7">
        <v>0</v>
      </c>
    </row>
    <row r="577" spans="2:3" x14ac:dyDescent="0.2">
      <c r="B577" s="7">
        <v>0</v>
      </c>
      <c r="C577" s="7">
        <v>2.54018573838119E-5</v>
      </c>
    </row>
    <row r="578" spans="2:3" x14ac:dyDescent="0.2">
      <c r="B578" s="7">
        <v>1.2758031180628201E-5</v>
      </c>
      <c r="C578" s="7">
        <v>0</v>
      </c>
    </row>
    <row r="579" spans="2:3" x14ac:dyDescent="0.2">
      <c r="B579" s="7">
        <v>0</v>
      </c>
      <c r="C579" s="7">
        <v>1.0414761527362901E-4</v>
      </c>
    </row>
    <row r="580" spans="2:3" x14ac:dyDescent="0.2">
      <c r="B580" s="7">
        <v>0</v>
      </c>
      <c r="C580" s="7">
        <v>1.7781300168668301E-5</v>
      </c>
    </row>
    <row r="581" spans="2:3" x14ac:dyDescent="0.2">
      <c r="B581" s="7">
        <v>0</v>
      </c>
      <c r="C581" s="7">
        <v>2.5401857383811898E-6</v>
      </c>
    </row>
    <row r="582" spans="2:3" x14ac:dyDescent="0.2">
      <c r="B582" s="7">
        <v>7.6548187083769208E-6</v>
      </c>
      <c r="C582" s="7">
        <v>0</v>
      </c>
    </row>
    <row r="583" spans="2:3" x14ac:dyDescent="0.2">
      <c r="B583" s="7">
        <v>6.6341762139266703E-5</v>
      </c>
      <c r="C583" s="7">
        <v>0</v>
      </c>
    </row>
    <row r="584" spans="2:3" x14ac:dyDescent="0.2">
      <c r="B584" s="7">
        <v>2.55160623612564E-6</v>
      </c>
      <c r="C584" s="7">
        <v>0</v>
      </c>
    </row>
    <row r="585" spans="2:3" x14ac:dyDescent="0.2">
      <c r="B585" s="7">
        <v>0</v>
      </c>
      <c r="C585" s="7">
        <v>4.31831575524802E-5</v>
      </c>
    </row>
    <row r="586" spans="2:3" x14ac:dyDescent="0.2">
      <c r="B586" s="7">
        <v>3.8274093541884599E-5</v>
      </c>
      <c r="C586" s="7">
        <v>0</v>
      </c>
    </row>
    <row r="587" spans="2:3" x14ac:dyDescent="0.2">
      <c r="B587" s="7">
        <v>2.55160623612564E-6</v>
      </c>
      <c r="C587" s="7">
        <v>0</v>
      </c>
    </row>
    <row r="588" spans="2:3" x14ac:dyDescent="0.2">
      <c r="B588" s="7">
        <v>1.7861243652879499E-5</v>
      </c>
      <c r="C588" s="7">
        <v>0</v>
      </c>
    </row>
    <row r="589" spans="2:3" x14ac:dyDescent="0.2">
      <c r="B589" s="7">
        <v>0</v>
      </c>
      <c r="C589" s="7">
        <v>2.5401857383811898E-6</v>
      </c>
    </row>
    <row r="590" spans="2:3" x14ac:dyDescent="0.2">
      <c r="B590" s="7">
        <v>0</v>
      </c>
      <c r="C590" s="7">
        <v>2.5401857383811898E-6</v>
      </c>
    </row>
    <row r="591" spans="2:3" x14ac:dyDescent="0.2">
      <c r="B591" s="7">
        <v>2.55160623612564E-6</v>
      </c>
      <c r="C591" s="7">
        <v>0</v>
      </c>
    </row>
    <row r="592" spans="2:3" x14ac:dyDescent="0.2">
      <c r="B592" s="7">
        <v>2.5516062361256402E-5</v>
      </c>
      <c r="C592" s="7">
        <v>0</v>
      </c>
    </row>
    <row r="593" spans="2:3" x14ac:dyDescent="0.2">
      <c r="B593" s="7">
        <v>0</v>
      </c>
      <c r="C593" s="7">
        <v>2.5401857383811898E-6</v>
      </c>
    </row>
    <row r="594" spans="2:3" x14ac:dyDescent="0.2">
      <c r="B594" s="7">
        <v>0</v>
      </c>
      <c r="C594" s="7">
        <v>8.6366315104960495E-5</v>
      </c>
    </row>
    <row r="595" spans="2:3" x14ac:dyDescent="0.2">
      <c r="B595" s="7">
        <v>4.3377306014135901E-5</v>
      </c>
      <c r="C595" s="7">
        <v>0</v>
      </c>
    </row>
    <row r="596" spans="2:3" x14ac:dyDescent="0.2">
      <c r="B596" s="7">
        <v>0</v>
      </c>
      <c r="C596" s="7">
        <v>2.79420431221931E-5</v>
      </c>
    </row>
    <row r="597" spans="2:3" x14ac:dyDescent="0.2">
      <c r="B597" s="7">
        <v>2.55160623612564E-6</v>
      </c>
      <c r="C597" s="7">
        <v>0</v>
      </c>
    </row>
    <row r="598" spans="2:3" x14ac:dyDescent="0.2">
      <c r="B598" s="7">
        <v>2.55160623612564E-6</v>
      </c>
      <c r="C598" s="7">
        <v>0</v>
      </c>
    </row>
    <row r="599" spans="2:3" x14ac:dyDescent="0.2">
      <c r="B599" s="7">
        <v>3.8274093541884599E-5</v>
      </c>
      <c r="C599" s="7">
        <v>3.3022414598955499E-5</v>
      </c>
    </row>
    <row r="600" spans="2:3" x14ac:dyDescent="0.2">
      <c r="B600" s="7">
        <v>4.0825699778010301E-5</v>
      </c>
      <c r="C600" s="7">
        <v>0</v>
      </c>
    </row>
    <row r="601" spans="2:3" x14ac:dyDescent="0.2">
      <c r="B601" s="7">
        <v>4.8480518486387203E-5</v>
      </c>
      <c r="C601" s="7">
        <v>0</v>
      </c>
    </row>
    <row r="602" spans="2:3" x14ac:dyDescent="0.2">
      <c r="B602" s="7">
        <v>5.10321247225128E-6</v>
      </c>
      <c r="C602" s="7">
        <v>0</v>
      </c>
    </row>
    <row r="603" spans="2:3" x14ac:dyDescent="0.2">
      <c r="B603" s="7">
        <v>3.5722487305758999E-5</v>
      </c>
      <c r="C603" s="7">
        <v>0</v>
      </c>
    </row>
    <row r="604" spans="2:3" x14ac:dyDescent="0.2">
      <c r="B604" s="7">
        <v>8.4203005792146202E-5</v>
      </c>
      <c r="C604" s="7">
        <v>0</v>
      </c>
    </row>
    <row r="605" spans="2:3" x14ac:dyDescent="0.2">
      <c r="B605" s="7">
        <v>0</v>
      </c>
      <c r="C605" s="7">
        <v>3.5562600337336703E-5</v>
      </c>
    </row>
    <row r="606" spans="2:3" x14ac:dyDescent="0.2">
      <c r="B606" s="7">
        <v>0</v>
      </c>
      <c r="C606" s="7">
        <v>2.0321485907049501E-5</v>
      </c>
    </row>
    <row r="607" spans="2:3" x14ac:dyDescent="0.2">
      <c r="B607" s="7">
        <v>0</v>
      </c>
      <c r="C607" s="7">
        <v>2.5401857383811898E-6</v>
      </c>
    </row>
    <row r="608" spans="2:3" x14ac:dyDescent="0.2">
      <c r="B608" s="7">
        <v>1.09719068153403E-4</v>
      </c>
      <c r="C608" s="7">
        <v>0</v>
      </c>
    </row>
    <row r="609" spans="2:3" x14ac:dyDescent="0.2">
      <c r="B609" s="7">
        <v>5.3583730958638498E-5</v>
      </c>
      <c r="C609" s="7">
        <v>0</v>
      </c>
    </row>
    <row r="610" spans="2:3" x14ac:dyDescent="0.2">
      <c r="B610" s="7">
        <v>1.0206424944502601E-5</v>
      </c>
      <c r="C610" s="7">
        <v>0</v>
      </c>
    </row>
    <row r="611" spans="2:3" x14ac:dyDescent="0.2">
      <c r="B611" s="7">
        <v>2.5516062361256402E-5</v>
      </c>
      <c r="C611" s="7">
        <v>0</v>
      </c>
    </row>
    <row r="612" spans="2:3" x14ac:dyDescent="0.2">
      <c r="B612" s="7">
        <v>0</v>
      </c>
      <c r="C612" s="7">
        <v>5.3343900506004997E-5</v>
      </c>
    </row>
    <row r="613" spans="2:3" x14ac:dyDescent="0.2">
      <c r="B613" s="7">
        <v>3.8274093541884599E-5</v>
      </c>
      <c r="C613" s="7">
        <v>0</v>
      </c>
    </row>
    <row r="614" spans="2:3" x14ac:dyDescent="0.2">
      <c r="B614" s="7">
        <v>2.5516062361256402E-5</v>
      </c>
      <c r="C614" s="7">
        <v>0</v>
      </c>
    </row>
    <row r="615" spans="2:3" x14ac:dyDescent="0.2">
      <c r="B615" s="7">
        <v>0</v>
      </c>
      <c r="C615" s="7">
        <v>1.52411144302871E-5</v>
      </c>
    </row>
    <row r="616" spans="2:3" x14ac:dyDescent="0.2">
      <c r="B616" s="7">
        <v>0</v>
      </c>
      <c r="C616" s="7">
        <v>3.5562600337336703E-5</v>
      </c>
    </row>
    <row r="617" spans="2:3" x14ac:dyDescent="0.2">
      <c r="B617" s="7">
        <v>2.55160623612564E-6</v>
      </c>
      <c r="C617" s="7">
        <v>0</v>
      </c>
    </row>
    <row r="618" spans="2:3" x14ac:dyDescent="0.2">
      <c r="B618" s="7">
        <v>0</v>
      </c>
      <c r="C618" s="7">
        <v>2.5401857383811898E-6</v>
      </c>
    </row>
    <row r="619" spans="2:3" x14ac:dyDescent="0.2">
      <c r="B619" s="7">
        <v>3.0619274833507697E-5</v>
      </c>
      <c r="C619" s="7">
        <v>0</v>
      </c>
    </row>
    <row r="620" spans="2:3" x14ac:dyDescent="0.2">
      <c r="B620" s="7">
        <v>3.3170881069633297E-5</v>
      </c>
      <c r="C620" s="7">
        <v>0</v>
      </c>
    </row>
    <row r="621" spans="2:3" x14ac:dyDescent="0.2">
      <c r="B621" s="7">
        <v>0</v>
      </c>
      <c r="C621" s="7">
        <v>5.5884086244386201E-5</v>
      </c>
    </row>
    <row r="622" spans="2:3" x14ac:dyDescent="0.2">
      <c r="B622" s="7">
        <v>0</v>
      </c>
      <c r="C622" s="7">
        <v>1.0922798675039099E-4</v>
      </c>
    </row>
    <row r="623" spans="2:3" x14ac:dyDescent="0.2">
      <c r="B623" s="7">
        <v>4.0825699778010301E-5</v>
      </c>
      <c r="C623" s="7">
        <v>0</v>
      </c>
    </row>
    <row r="624" spans="2:3" x14ac:dyDescent="0.2">
      <c r="B624" s="7">
        <v>3.8274093541884599E-5</v>
      </c>
      <c r="C624" s="7">
        <v>9.9067243796866394E-5</v>
      </c>
    </row>
    <row r="625" spans="2:3" x14ac:dyDescent="0.2">
      <c r="B625" s="7">
        <v>0</v>
      </c>
      <c r="C625" s="7">
        <v>2.5401857383811898E-6</v>
      </c>
    </row>
    <row r="626" spans="2:3" x14ac:dyDescent="0.2">
      <c r="B626" s="7">
        <v>2.80676685973821E-5</v>
      </c>
      <c r="C626" s="7">
        <v>0</v>
      </c>
    </row>
    <row r="627" spans="2:3" x14ac:dyDescent="0.2">
      <c r="B627" s="7">
        <v>0</v>
      </c>
      <c r="C627" s="7">
        <v>2.5401857383811898E-6</v>
      </c>
    </row>
    <row r="628" spans="2:3" x14ac:dyDescent="0.2">
      <c r="B628" s="7">
        <v>0</v>
      </c>
      <c r="C628" s="7">
        <v>3.5562600337336703E-5</v>
      </c>
    </row>
    <row r="629" spans="2:3" x14ac:dyDescent="0.2">
      <c r="B629" s="7">
        <v>7.1444974611517998E-5</v>
      </c>
      <c r="C629" s="7">
        <v>0</v>
      </c>
    </row>
    <row r="630" spans="2:3" x14ac:dyDescent="0.2">
      <c r="B630" s="7">
        <v>2.80676685973821E-5</v>
      </c>
      <c r="C630" s="7">
        <v>0</v>
      </c>
    </row>
    <row r="631" spans="2:3" x14ac:dyDescent="0.2">
      <c r="B631" s="7">
        <v>0</v>
      </c>
      <c r="C631" s="7">
        <v>3.81027860757179E-5</v>
      </c>
    </row>
    <row r="632" spans="2:3" x14ac:dyDescent="0.2">
      <c r="B632" s="7">
        <v>5.8686943430889699E-5</v>
      </c>
      <c r="C632" s="7">
        <v>0</v>
      </c>
    </row>
    <row r="633" spans="2:3" x14ac:dyDescent="0.2">
      <c r="B633" s="7">
        <v>0</v>
      </c>
      <c r="C633" s="7">
        <v>5.8424271982767398E-5</v>
      </c>
    </row>
    <row r="634" spans="2:3" x14ac:dyDescent="0.2">
      <c r="B634" s="7">
        <v>2.04128498890051E-5</v>
      </c>
      <c r="C634" s="7">
        <v>0</v>
      </c>
    </row>
    <row r="635" spans="2:3" x14ac:dyDescent="0.2">
      <c r="B635" s="7">
        <v>0</v>
      </c>
      <c r="C635" s="7">
        <v>2.5401857383811898E-6</v>
      </c>
    </row>
    <row r="636" spans="2:3" x14ac:dyDescent="0.2">
      <c r="B636" s="7">
        <v>5.3583730958638498E-5</v>
      </c>
      <c r="C636" s="7">
        <v>0</v>
      </c>
    </row>
    <row r="637" spans="2:3" x14ac:dyDescent="0.2">
      <c r="B637" s="7">
        <v>0</v>
      </c>
      <c r="C637" s="7">
        <v>2.5401857383811898E-6</v>
      </c>
    </row>
    <row r="638" spans="2:3" x14ac:dyDescent="0.2">
      <c r="B638" s="7">
        <v>2.55160623612564E-6</v>
      </c>
      <c r="C638" s="7">
        <v>0</v>
      </c>
    </row>
    <row r="639" spans="2:3" x14ac:dyDescent="0.2">
      <c r="B639" s="7">
        <v>5.10321247225128E-6</v>
      </c>
      <c r="C639" s="7">
        <v>0</v>
      </c>
    </row>
    <row r="640" spans="2:3" x14ac:dyDescent="0.2">
      <c r="B640" s="7">
        <v>7.1444974611517998E-5</v>
      </c>
      <c r="C640" s="7">
        <v>0</v>
      </c>
    </row>
    <row r="641" spans="2:3" x14ac:dyDescent="0.2">
      <c r="B641" s="7">
        <v>8.9306218264397402E-5</v>
      </c>
      <c r="C641" s="7">
        <v>0</v>
      </c>
    </row>
    <row r="642" spans="2:3" x14ac:dyDescent="0.2">
      <c r="B642" s="7">
        <v>3.8274093541884599E-5</v>
      </c>
      <c r="C642" s="7">
        <v>0</v>
      </c>
    </row>
    <row r="643" spans="2:3" x14ac:dyDescent="0.2">
      <c r="B643" s="7">
        <v>4.3377306014135901E-5</v>
      </c>
      <c r="C643" s="7">
        <v>1.0668780101200999E-4</v>
      </c>
    </row>
    <row r="644" spans="2:3" x14ac:dyDescent="0.2">
      <c r="B644" s="7">
        <v>2.55160623612564E-6</v>
      </c>
      <c r="C644" s="7">
        <v>0</v>
      </c>
    </row>
    <row r="645" spans="2:3" x14ac:dyDescent="0.2">
      <c r="B645" s="7">
        <v>0</v>
      </c>
      <c r="C645" s="7">
        <v>2.5401857383811898E-6</v>
      </c>
    </row>
    <row r="646" spans="2:3" x14ac:dyDescent="0.2">
      <c r="B646" s="7">
        <v>7.1444974611517998E-5</v>
      </c>
      <c r="C646" s="7">
        <v>3.3022414598955499E-5</v>
      </c>
    </row>
    <row r="647" spans="2:3" x14ac:dyDescent="0.2">
      <c r="B647" s="7">
        <v>4.3377306014135901E-5</v>
      </c>
      <c r="C647" s="7">
        <v>0</v>
      </c>
    </row>
    <row r="648" spans="2:3" x14ac:dyDescent="0.2">
      <c r="B648" s="7">
        <v>0</v>
      </c>
      <c r="C648" s="7">
        <v>2.5401857383811898E-6</v>
      </c>
    </row>
    <row r="649" spans="2:3" x14ac:dyDescent="0.2">
      <c r="B649" s="7">
        <v>1.2758031180628201E-5</v>
      </c>
      <c r="C649" s="7">
        <v>0</v>
      </c>
    </row>
    <row r="650" spans="2:3" x14ac:dyDescent="0.2">
      <c r="B650" s="7">
        <v>4.3377306014135901E-5</v>
      </c>
      <c r="C650" s="7">
        <v>0</v>
      </c>
    </row>
    <row r="651" spans="2:3" x14ac:dyDescent="0.2">
      <c r="B651" s="7">
        <v>0</v>
      </c>
      <c r="C651" s="7">
        <v>5.0803714767623796E-6</v>
      </c>
    </row>
    <row r="652" spans="2:3" x14ac:dyDescent="0.2">
      <c r="B652" s="7">
        <v>0</v>
      </c>
      <c r="C652" s="7">
        <v>8.3826129366579305E-5</v>
      </c>
    </row>
    <row r="653" spans="2:3" x14ac:dyDescent="0.2">
      <c r="B653" s="7">
        <v>1.2758031180628201E-5</v>
      </c>
      <c r="C653" s="7">
        <v>1.0668780101200999E-4</v>
      </c>
    </row>
    <row r="654" spans="2:3" x14ac:dyDescent="0.2">
      <c r="B654" s="7">
        <v>1.09719068153403E-4</v>
      </c>
      <c r="C654" s="7">
        <v>0</v>
      </c>
    </row>
    <row r="655" spans="2:3" x14ac:dyDescent="0.2">
      <c r="B655" s="7">
        <v>5.1032124722512803E-5</v>
      </c>
      <c r="C655" s="7">
        <v>0</v>
      </c>
    </row>
    <row r="656" spans="2:3" x14ac:dyDescent="0.2">
      <c r="B656" s="7">
        <v>2.80676685973821E-5</v>
      </c>
      <c r="C656" s="7">
        <v>0</v>
      </c>
    </row>
    <row r="657" spans="2:3" x14ac:dyDescent="0.2">
      <c r="B657" s="7">
        <v>2.55160623612564E-6</v>
      </c>
      <c r="C657" s="7">
        <v>0</v>
      </c>
    </row>
    <row r="658" spans="2:3" x14ac:dyDescent="0.2">
      <c r="B658" s="7">
        <v>1.7861243652879499E-5</v>
      </c>
      <c r="C658" s="7">
        <v>0</v>
      </c>
    </row>
    <row r="659" spans="2:3" x14ac:dyDescent="0.2">
      <c r="B659" s="7">
        <v>3.5722487305758999E-5</v>
      </c>
      <c r="C659" s="7">
        <v>0</v>
      </c>
    </row>
    <row r="660" spans="2:3" x14ac:dyDescent="0.2">
      <c r="B660" s="7">
        <v>3.0619274833507697E-5</v>
      </c>
      <c r="C660" s="7">
        <v>0</v>
      </c>
    </row>
    <row r="661" spans="2:3" x14ac:dyDescent="0.2">
      <c r="B661" s="7">
        <v>3.0619274833507697E-5</v>
      </c>
      <c r="C661" s="7">
        <v>1.52411144302871E-5</v>
      </c>
    </row>
    <row r="662" spans="2:3" x14ac:dyDescent="0.2">
      <c r="B662" s="7">
        <v>0</v>
      </c>
      <c r="C662" s="7">
        <v>3.0482228860574301E-5</v>
      </c>
    </row>
    <row r="663" spans="2:3" x14ac:dyDescent="0.2">
      <c r="B663" s="7">
        <v>2.55160623612564E-6</v>
      </c>
      <c r="C663" s="7">
        <v>0</v>
      </c>
    </row>
    <row r="664" spans="2:3" x14ac:dyDescent="0.2">
      <c r="B664" s="7">
        <v>3.5722487305758999E-5</v>
      </c>
      <c r="C664" s="7">
        <v>0</v>
      </c>
    </row>
    <row r="665" spans="2:3" x14ac:dyDescent="0.2">
      <c r="B665" s="7">
        <v>2.80676685973821E-5</v>
      </c>
      <c r="C665" s="7">
        <v>0</v>
      </c>
    </row>
    <row r="666" spans="2:3" x14ac:dyDescent="0.2">
      <c r="B666" s="7">
        <v>2.2964456125130801E-5</v>
      </c>
      <c r="C666" s="7">
        <v>0</v>
      </c>
    </row>
    <row r="667" spans="2:3" x14ac:dyDescent="0.2">
      <c r="B667" s="7">
        <v>2.2964456125130801E-5</v>
      </c>
      <c r="C667" s="7">
        <v>0</v>
      </c>
    </row>
    <row r="668" spans="2:3" x14ac:dyDescent="0.2">
      <c r="B668" s="7">
        <v>0</v>
      </c>
      <c r="C668" s="7">
        <v>5.0803714767623796E-6</v>
      </c>
    </row>
    <row r="669" spans="2:3" x14ac:dyDescent="0.2">
      <c r="B669" s="7">
        <v>7.1444974611517998E-5</v>
      </c>
      <c r="C669" s="7">
        <v>0</v>
      </c>
    </row>
    <row r="670" spans="2:3" x14ac:dyDescent="0.2">
      <c r="B670" s="7">
        <v>7.6548187083769208E-6</v>
      </c>
      <c r="C670" s="7">
        <v>0</v>
      </c>
    </row>
    <row r="671" spans="2:3" x14ac:dyDescent="0.2">
      <c r="B671" s="7">
        <v>4.0825699778010301E-5</v>
      </c>
      <c r="C671" s="7">
        <v>0</v>
      </c>
    </row>
    <row r="672" spans="2:3" x14ac:dyDescent="0.2">
      <c r="B672" s="7">
        <v>0</v>
      </c>
      <c r="C672" s="7">
        <v>2.79420431221931E-5</v>
      </c>
    </row>
    <row r="673" spans="2:3" x14ac:dyDescent="0.2">
      <c r="B673" s="7">
        <v>2.80676685973821E-5</v>
      </c>
      <c r="C673" s="7">
        <v>0</v>
      </c>
    </row>
    <row r="674" spans="2:3" x14ac:dyDescent="0.2">
      <c r="B674" s="7">
        <v>0</v>
      </c>
      <c r="C674" s="7">
        <v>3.81027860757179E-5</v>
      </c>
    </row>
    <row r="675" spans="2:3" x14ac:dyDescent="0.2">
      <c r="B675" s="7">
        <v>2.55160623612564E-6</v>
      </c>
      <c r="C675" s="7">
        <v>0</v>
      </c>
    </row>
    <row r="676" spans="2:3" x14ac:dyDescent="0.2">
      <c r="B676" s="7">
        <v>4.8480518486387203E-5</v>
      </c>
      <c r="C676" s="7">
        <v>0</v>
      </c>
    </row>
    <row r="677" spans="2:3" x14ac:dyDescent="0.2">
      <c r="B677" s="7">
        <v>2.5516062361256402E-5</v>
      </c>
      <c r="C677" s="7">
        <v>0</v>
      </c>
    </row>
    <row r="678" spans="2:3" x14ac:dyDescent="0.2">
      <c r="B678" s="7">
        <v>0</v>
      </c>
      <c r="C678" s="7">
        <v>1.7781300168668301E-5</v>
      </c>
    </row>
    <row r="679" spans="2:3" x14ac:dyDescent="0.2">
      <c r="B679" s="7">
        <v>1.3778673675078501E-4</v>
      </c>
      <c r="C679" s="7">
        <v>0</v>
      </c>
    </row>
    <row r="680" spans="2:3" x14ac:dyDescent="0.2">
      <c r="B680" s="7">
        <v>2.04128498890051E-5</v>
      </c>
      <c r="C680" s="7">
        <v>0</v>
      </c>
    </row>
    <row r="681" spans="2:3" x14ac:dyDescent="0.2">
      <c r="B681" s="7">
        <v>0</v>
      </c>
      <c r="C681" s="7">
        <v>2.79420431221931E-5</v>
      </c>
    </row>
    <row r="682" spans="2:3" x14ac:dyDescent="0.2">
      <c r="B682" s="7">
        <v>0</v>
      </c>
      <c r="C682" s="7">
        <v>2.5401857383811898E-6</v>
      </c>
    </row>
    <row r="683" spans="2:3" x14ac:dyDescent="0.2">
      <c r="B683" s="7">
        <v>0</v>
      </c>
      <c r="C683" s="7">
        <v>2.79420431221931E-5</v>
      </c>
    </row>
    <row r="684" spans="2:3" x14ac:dyDescent="0.2">
      <c r="B684" s="7">
        <v>5.10321247225128E-6</v>
      </c>
      <c r="C684" s="7">
        <v>0</v>
      </c>
    </row>
    <row r="685" spans="2:3" x14ac:dyDescent="0.2">
      <c r="B685" s="7">
        <v>0</v>
      </c>
      <c r="C685" s="7">
        <v>2.5401857383811898E-6</v>
      </c>
    </row>
    <row r="686" spans="2:3" x14ac:dyDescent="0.2">
      <c r="B686" s="7">
        <v>0</v>
      </c>
      <c r="C686" s="7">
        <v>7.6205572151435702E-6</v>
      </c>
    </row>
    <row r="687" spans="2:3" x14ac:dyDescent="0.2">
      <c r="B687" s="7">
        <v>0</v>
      </c>
      <c r="C687" s="7">
        <v>1.2700928691906001E-5</v>
      </c>
    </row>
    <row r="688" spans="2:3" x14ac:dyDescent="0.2">
      <c r="B688" s="7">
        <v>0</v>
      </c>
      <c r="C688" s="7">
        <v>6.8585014936292107E-5</v>
      </c>
    </row>
    <row r="689" spans="2:3" x14ac:dyDescent="0.2">
      <c r="B689" s="7">
        <v>0</v>
      </c>
      <c r="C689" s="7">
        <v>2.5401857383811898E-6</v>
      </c>
    </row>
    <row r="690" spans="2:3" x14ac:dyDescent="0.2">
      <c r="B690" s="7">
        <v>0</v>
      </c>
      <c r="C690" s="7">
        <v>1.7781300168668301E-5</v>
      </c>
    </row>
    <row r="691" spans="2:3" x14ac:dyDescent="0.2">
      <c r="B691" s="7">
        <v>0</v>
      </c>
      <c r="C691" s="7">
        <v>5.0803714767623799E-5</v>
      </c>
    </row>
    <row r="692" spans="2:3" x14ac:dyDescent="0.2">
      <c r="B692" s="7">
        <v>0</v>
      </c>
      <c r="C692" s="7">
        <v>4.31831575524802E-5</v>
      </c>
    </row>
    <row r="693" spans="2:3" x14ac:dyDescent="0.2">
      <c r="B693" s="7">
        <v>1.5309637416753801E-5</v>
      </c>
      <c r="C693" s="7">
        <v>3.0482228860574301E-5</v>
      </c>
    </row>
    <row r="694" spans="2:3" x14ac:dyDescent="0.2">
      <c r="B694" s="7">
        <v>0</v>
      </c>
      <c r="C694" s="7">
        <v>1.01607429535248E-5</v>
      </c>
    </row>
    <row r="695" spans="2:3" x14ac:dyDescent="0.2">
      <c r="B695" s="7">
        <v>2.55160623612564E-6</v>
      </c>
      <c r="C695" s="7">
        <v>0</v>
      </c>
    </row>
    <row r="696" spans="2:3" x14ac:dyDescent="0.2">
      <c r="B696" s="7">
        <v>2.55160623612564E-6</v>
      </c>
      <c r="C696" s="7">
        <v>0</v>
      </c>
    </row>
    <row r="697" spans="2:3" x14ac:dyDescent="0.2">
      <c r="B697" s="7">
        <v>2.55160623612564E-6</v>
      </c>
      <c r="C697" s="7">
        <v>0</v>
      </c>
    </row>
    <row r="698" spans="2:3" x14ac:dyDescent="0.2">
      <c r="B698" s="7">
        <v>2.80676685973821E-5</v>
      </c>
      <c r="C698" s="7">
        <v>0</v>
      </c>
    </row>
    <row r="699" spans="2:3" x14ac:dyDescent="0.2">
      <c r="B699" s="7">
        <v>2.55160623612564E-6</v>
      </c>
      <c r="C699" s="7">
        <v>0</v>
      </c>
    </row>
    <row r="700" spans="2:3" x14ac:dyDescent="0.2">
      <c r="B700" s="7">
        <v>1.7861243652879499E-5</v>
      </c>
      <c r="C700" s="7">
        <v>0</v>
      </c>
    </row>
    <row r="701" spans="2:3" x14ac:dyDescent="0.2">
      <c r="B701" s="7">
        <v>0</v>
      </c>
      <c r="C701" s="7">
        <v>5.5884086244386201E-5</v>
      </c>
    </row>
    <row r="702" spans="2:3" x14ac:dyDescent="0.2">
      <c r="B702" s="7">
        <v>0</v>
      </c>
      <c r="C702" s="7">
        <v>2.2861671645430699E-5</v>
      </c>
    </row>
    <row r="703" spans="2:3" x14ac:dyDescent="0.2">
      <c r="B703" s="7">
        <v>5.3583730958638498E-5</v>
      </c>
      <c r="C703" s="7">
        <v>0</v>
      </c>
    </row>
    <row r="704" spans="2:3" x14ac:dyDescent="0.2">
      <c r="B704" s="7">
        <v>4.8480518486387203E-5</v>
      </c>
      <c r="C704" s="7">
        <v>0</v>
      </c>
    </row>
    <row r="705" spans="2:3" x14ac:dyDescent="0.2">
      <c r="B705" s="7">
        <v>2.5516062361256402E-5</v>
      </c>
      <c r="C705" s="7">
        <v>3.0482228860574301E-5</v>
      </c>
    </row>
    <row r="706" spans="2:3" x14ac:dyDescent="0.2">
      <c r="B706" s="7">
        <v>2.55160623612564E-6</v>
      </c>
      <c r="C706" s="7">
        <v>0</v>
      </c>
    </row>
    <row r="707" spans="2:3" x14ac:dyDescent="0.2">
      <c r="B707" s="7">
        <v>0</v>
      </c>
      <c r="C707" s="7">
        <v>5.3343900506004997E-5</v>
      </c>
    </row>
    <row r="708" spans="2:3" x14ac:dyDescent="0.2">
      <c r="B708" s="7">
        <v>2.80676685973821E-5</v>
      </c>
      <c r="C708" s="7">
        <v>0</v>
      </c>
    </row>
    <row r="709" spans="2:3" x14ac:dyDescent="0.2">
      <c r="B709" s="7">
        <v>0</v>
      </c>
      <c r="C709" s="7">
        <v>3.5562600337336703E-5</v>
      </c>
    </row>
    <row r="710" spans="2:3" x14ac:dyDescent="0.2">
      <c r="B710" s="7">
        <v>0</v>
      </c>
      <c r="C710" s="7">
        <v>8.1285943628198101E-5</v>
      </c>
    </row>
    <row r="711" spans="2:3" x14ac:dyDescent="0.2">
      <c r="B711" s="7">
        <v>0</v>
      </c>
      <c r="C711" s="7">
        <v>2.5401857383811898E-6</v>
      </c>
    </row>
    <row r="712" spans="2:3" x14ac:dyDescent="0.2">
      <c r="B712" s="7">
        <v>1.7861243652879499E-5</v>
      </c>
      <c r="C712" s="7">
        <v>0</v>
      </c>
    </row>
    <row r="713" spans="2:3" x14ac:dyDescent="0.2">
      <c r="B713" s="7">
        <v>2.5516062361256402E-5</v>
      </c>
      <c r="C713" s="7">
        <v>0</v>
      </c>
    </row>
    <row r="714" spans="2:3" x14ac:dyDescent="0.2">
      <c r="B714" s="7">
        <v>3.3170881069633297E-5</v>
      </c>
      <c r="C714" s="7">
        <v>0</v>
      </c>
    </row>
    <row r="715" spans="2:3" x14ac:dyDescent="0.2">
      <c r="B715" s="7">
        <v>2.55160623612564E-6</v>
      </c>
      <c r="C715" s="7">
        <v>0</v>
      </c>
    </row>
    <row r="716" spans="2:3" x14ac:dyDescent="0.2">
      <c r="B716" s="7">
        <v>1.0206424944502601E-5</v>
      </c>
      <c r="C716" s="7">
        <v>0</v>
      </c>
    </row>
    <row r="717" spans="2:3" x14ac:dyDescent="0.2">
      <c r="B717" s="7">
        <v>1.0206424944502601E-5</v>
      </c>
      <c r="C717" s="7">
        <v>0</v>
      </c>
    </row>
    <row r="718" spans="2:3" x14ac:dyDescent="0.2">
      <c r="B718" s="7">
        <v>7.1444974611517998E-5</v>
      </c>
      <c r="C718" s="7">
        <v>0</v>
      </c>
    </row>
    <row r="719" spans="2:3" x14ac:dyDescent="0.2">
      <c r="B719" s="7">
        <v>0</v>
      </c>
      <c r="C719" s="7">
        <v>5.3343900506004997E-5</v>
      </c>
    </row>
    <row r="720" spans="2:3" x14ac:dyDescent="0.2">
      <c r="B720" s="7">
        <v>3.3170881069633297E-5</v>
      </c>
      <c r="C720" s="7">
        <v>0</v>
      </c>
    </row>
    <row r="721" spans="2:3" x14ac:dyDescent="0.2">
      <c r="B721" s="7">
        <v>2.55160623612564E-6</v>
      </c>
      <c r="C721" s="7">
        <v>0</v>
      </c>
    </row>
    <row r="722" spans="2:3" x14ac:dyDescent="0.2">
      <c r="B722" s="7">
        <v>0</v>
      </c>
      <c r="C722" s="7">
        <v>4.5723343290861398E-5</v>
      </c>
    </row>
    <row r="723" spans="2:3" x14ac:dyDescent="0.2">
      <c r="B723" s="7">
        <v>0</v>
      </c>
      <c r="C723" s="7">
        <v>8.6366315104960495E-5</v>
      </c>
    </row>
    <row r="724" spans="2:3" x14ac:dyDescent="0.2">
      <c r="B724" s="7">
        <v>0</v>
      </c>
      <c r="C724" s="7">
        <v>3.0482228860574301E-5</v>
      </c>
    </row>
    <row r="725" spans="2:3" x14ac:dyDescent="0.2">
      <c r="B725" s="7">
        <v>0</v>
      </c>
      <c r="C725" s="7">
        <v>2.0321485907049501E-5</v>
      </c>
    </row>
    <row r="726" spans="2:3" x14ac:dyDescent="0.2">
      <c r="B726" s="7">
        <v>0</v>
      </c>
      <c r="C726" s="7">
        <v>2.5401857383811898E-6</v>
      </c>
    </row>
    <row r="727" spans="2:3" x14ac:dyDescent="0.2">
      <c r="B727" s="7">
        <v>3.8274093541884599E-5</v>
      </c>
      <c r="C727" s="7">
        <v>0</v>
      </c>
    </row>
    <row r="728" spans="2:3" x14ac:dyDescent="0.2">
      <c r="B728" s="7">
        <v>0</v>
      </c>
      <c r="C728" s="7">
        <v>3.0482228860574301E-5</v>
      </c>
    </row>
    <row r="729" spans="2:3" x14ac:dyDescent="0.2">
      <c r="B729" s="7">
        <v>2.80676685973821E-5</v>
      </c>
      <c r="C729" s="7">
        <v>0</v>
      </c>
    </row>
    <row r="730" spans="2:3" x14ac:dyDescent="0.2">
      <c r="B730" s="7">
        <v>0</v>
      </c>
      <c r="C730" s="7">
        <v>2.79420431221931E-5</v>
      </c>
    </row>
    <row r="731" spans="2:3" x14ac:dyDescent="0.2">
      <c r="B731" s="7">
        <v>0</v>
      </c>
      <c r="C731" s="7">
        <v>1.16848543965535E-4</v>
      </c>
    </row>
    <row r="732" spans="2:3" x14ac:dyDescent="0.2">
      <c r="B732" s="7">
        <v>4.0825699778010301E-5</v>
      </c>
      <c r="C732" s="7">
        <v>0</v>
      </c>
    </row>
    <row r="733" spans="2:3" x14ac:dyDescent="0.2">
      <c r="B733" s="7">
        <v>1.7861243652879499E-5</v>
      </c>
      <c r="C733" s="7">
        <v>0</v>
      </c>
    </row>
    <row r="734" spans="2:3" x14ac:dyDescent="0.2">
      <c r="B734" s="7">
        <v>0</v>
      </c>
      <c r="C734" s="7">
        <v>1.52411144302871E-5</v>
      </c>
    </row>
    <row r="735" spans="2:3" x14ac:dyDescent="0.2">
      <c r="B735" s="7">
        <v>0</v>
      </c>
      <c r="C735" s="7">
        <v>1.2700928691906001E-5</v>
      </c>
    </row>
    <row r="736" spans="2:3" x14ac:dyDescent="0.2">
      <c r="B736" s="7">
        <v>1.2758031180628201E-5</v>
      </c>
      <c r="C736" s="7">
        <v>5.0803714767623799E-5</v>
      </c>
    </row>
    <row r="737" spans="2:3" x14ac:dyDescent="0.2">
      <c r="B737" s="7">
        <v>0</v>
      </c>
      <c r="C737" s="7">
        <v>2.5401857383811898E-6</v>
      </c>
    </row>
    <row r="738" spans="2:3" x14ac:dyDescent="0.2">
      <c r="B738" s="7">
        <v>1.5309637416753801E-5</v>
      </c>
      <c r="C738" s="7">
        <v>0</v>
      </c>
    </row>
    <row r="739" spans="2:3" x14ac:dyDescent="0.2">
      <c r="B739" s="7">
        <v>1.0206424944502601E-5</v>
      </c>
      <c r="C739" s="7">
        <v>0</v>
      </c>
    </row>
    <row r="740" spans="2:3" x14ac:dyDescent="0.2">
      <c r="B740" s="7">
        <v>0</v>
      </c>
      <c r="C740" s="7">
        <v>3.0482228860574301E-5</v>
      </c>
    </row>
    <row r="741" spans="2:3" x14ac:dyDescent="0.2">
      <c r="B741" s="7">
        <v>0</v>
      </c>
      <c r="C741" s="7">
        <v>3.3022414598955499E-5</v>
      </c>
    </row>
    <row r="742" spans="2:3" x14ac:dyDescent="0.2">
      <c r="B742" s="7">
        <v>0</v>
      </c>
      <c r="C742" s="7">
        <v>3.0482228860574301E-5</v>
      </c>
    </row>
    <row r="743" spans="2:3" x14ac:dyDescent="0.2">
      <c r="B743" s="7">
        <v>0</v>
      </c>
      <c r="C743" s="7">
        <v>5.0803714767623799E-5</v>
      </c>
    </row>
    <row r="744" spans="2:3" x14ac:dyDescent="0.2">
      <c r="B744" s="7">
        <v>3.8274093541884599E-5</v>
      </c>
      <c r="C744" s="7">
        <v>0</v>
      </c>
    </row>
    <row r="745" spans="2:3" x14ac:dyDescent="0.2">
      <c r="B745" s="7">
        <v>0</v>
      </c>
      <c r="C745" s="7">
        <v>4.8263529029242602E-5</v>
      </c>
    </row>
    <row r="746" spans="2:3" x14ac:dyDescent="0.2">
      <c r="B746" s="7">
        <v>1.7861243652879499E-5</v>
      </c>
      <c r="C746" s="7">
        <v>0</v>
      </c>
    </row>
    <row r="747" spans="2:3" x14ac:dyDescent="0.2">
      <c r="B747" s="7">
        <v>0</v>
      </c>
      <c r="C747" s="7">
        <v>2.0321485907049501E-5</v>
      </c>
    </row>
    <row r="748" spans="2:3" x14ac:dyDescent="0.2">
      <c r="B748" s="7">
        <v>3.5722487305758999E-5</v>
      </c>
      <c r="C748" s="7">
        <v>1.2700928691906001E-5</v>
      </c>
    </row>
    <row r="749" spans="2:3" x14ac:dyDescent="0.2">
      <c r="B749" s="7">
        <v>0</v>
      </c>
      <c r="C749" s="7">
        <v>6.8585014936292107E-5</v>
      </c>
    </row>
    <row r="750" spans="2:3" x14ac:dyDescent="0.2">
      <c r="B750" s="7">
        <v>2.55160623612564E-6</v>
      </c>
      <c r="C750" s="7">
        <v>0</v>
      </c>
    </row>
    <row r="751" spans="2:3" x14ac:dyDescent="0.2">
      <c r="B751" s="7">
        <v>3.0619274833507697E-5</v>
      </c>
      <c r="C751" s="7">
        <v>0</v>
      </c>
    </row>
    <row r="752" spans="2:3" x14ac:dyDescent="0.2">
      <c r="B752" s="7">
        <v>3.8274093541884599E-5</v>
      </c>
      <c r="C752" s="7">
        <v>0</v>
      </c>
    </row>
    <row r="753" spans="2:3" x14ac:dyDescent="0.2">
      <c r="B753" s="7">
        <v>2.55160623612564E-6</v>
      </c>
      <c r="C753" s="7">
        <v>0</v>
      </c>
    </row>
    <row r="754" spans="2:3" x14ac:dyDescent="0.2">
      <c r="B754" s="7">
        <v>2.2964456125130801E-5</v>
      </c>
      <c r="C754" s="7">
        <v>0</v>
      </c>
    </row>
    <row r="755" spans="2:3" x14ac:dyDescent="0.2">
      <c r="B755" s="7">
        <v>5.10321247225128E-6</v>
      </c>
      <c r="C755" s="7">
        <v>0</v>
      </c>
    </row>
    <row r="756" spans="2:3" x14ac:dyDescent="0.2">
      <c r="B756" s="7">
        <v>0</v>
      </c>
      <c r="C756" s="7">
        <v>4.8263529029242602E-5</v>
      </c>
    </row>
    <row r="757" spans="2:3" x14ac:dyDescent="0.2">
      <c r="B757" s="7">
        <v>0</v>
      </c>
      <c r="C757" s="7">
        <v>3.0482228860574301E-5</v>
      </c>
    </row>
    <row r="758" spans="2:3" x14ac:dyDescent="0.2">
      <c r="B758" s="7">
        <v>0</v>
      </c>
      <c r="C758" s="7">
        <v>3.0482228860574301E-5</v>
      </c>
    </row>
    <row r="759" spans="2:3" x14ac:dyDescent="0.2">
      <c r="B759" s="7">
        <v>1.7861243652879499E-5</v>
      </c>
      <c r="C759" s="7">
        <v>0</v>
      </c>
    </row>
    <row r="760" spans="2:3" x14ac:dyDescent="0.2">
      <c r="B760" s="7">
        <v>1.7861243652879499E-5</v>
      </c>
      <c r="C760" s="7">
        <v>0</v>
      </c>
    </row>
    <row r="761" spans="2:3" x14ac:dyDescent="0.2">
      <c r="B761" s="7">
        <v>6.3790155903140994E-5</v>
      </c>
      <c r="C761" s="7">
        <v>7.8745757889816896E-5</v>
      </c>
    </row>
    <row r="762" spans="2:3" x14ac:dyDescent="0.2">
      <c r="B762" s="7">
        <v>2.55160623612564E-6</v>
      </c>
      <c r="C762" s="7">
        <v>0</v>
      </c>
    </row>
    <row r="763" spans="2:3" x14ac:dyDescent="0.2">
      <c r="B763" s="7">
        <v>0</v>
      </c>
      <c r="C763" s="7">
        <v>4.0642971814099098E-5</v>
      </c>
    </row>
    <row r="764" spans="2:3" x14ac:dyDescent="0.2">
      <c r="B764" s="7">
        <v>2.55160623612564E-6</v>
      </c>
      <c r="C764" s="7">
        <v>0</v>
      </c>
    </row>
    <row r="765" spans="2:3" x14ac:dyDescent="0.2">
      <c r="B765" s="7">
        <v>7.6548187083769208E-6</v>
      </c>
      <c r="C765" s="7">
        <v>0</v>
      </c>
    </row>
    <row r="766" spans="2:3" x14ac:dyDescent="0.2">
      <c r="B766" s="7">
        <v>9.4409430736648698E-5</v>
      </c>
      <c r="C766" s="7">
        <v>0</v>
      </c>
    </row>
    <row r="767" spans="2:3" x14ac:dyDescent="0.2">
      <c r="B767" s="7">
        <v>4.8480518486387203E-5</v>
      </c>
      <c r="C767" s="7">
        <v>0</v>
      </c>
    </row>
    <row r="768" spans="2:3" x14ac:dyDescent="0.2">
      <c r="B768" s="7">
        <v>4.8480518486387203E-5</v>
      </c>
      <c r="C768" s="7">
        <v>0</v>
      </c>
    </row>
    <row r="769" spans="2:3" x14ac:dyDescent="0.2">
      <c r="B769" s="7">
        <v>0</v>
      </c>
      <c r="C769" s="7">
        <v>7.6205572151435702E-6</v>
      </c>
    </row>
    <row r="770" spans="2:3" x14ac:dyDescent="0.2">
      <c r="B770" s="7">
        <v>0</v>
      </c>
      <c r="C770" s="7">
        <v>8.89065008433417E-5</v>
      </c>
    </row>
    <row r="771" spans="2:3" x14ac:dyDescent="0.2">
      <c r="B771" s="7">
        <v>3.3170881069633297E-5</v>
      </c>
      <c r="C771" s="7">
        <v>0</v>
      </c>
    </row>
    <row r="772" spans="2:3" x14ac:dyDescent="0.2">
      <c r="B772" s="7">
        <v>0</v>
      </c>
      <c r="C772" s="7">
        <v>3.0482228860574301E-5</v>
      </c>
    </row>
    <row r="773" spans="2:3" x14ac:dyDescent="0.2">
      <c r="B773" s="7">
        <v>5.10321247225128E-6</v>
      </c>
      <c r="C773" s="7">
        <v>2.79420431221931E-5</v>
      </c>
    </row>
    <row r="774" spans="2:3" x14ac:dyDescent="0.2">
      <c r="B774" s="7">
        <v>0</v>
      </c>
      <c r="C774" s="7">
        <v>2.0321485907049501E-5</v>
      </c>
    </row>
    <row r="775" spans="2:3" x14ac:dyDescent="0.2">
      <c r="B775" s="7">
        <v>0</v>
      </c>
      <c r="C775" s="7">
        <v>6.6044829197910997E-5</v>
      </c>
    </row>
    <row r="776" spans="2:3" x14ac:dyDescent="0.2">
      <c r="B776" s="7">
        <v>0</v>
      </c>
      <c r="C776" s="7">
        <v>2.5401857383811898E-6</v>
      </c>
    </row>
    <row r="777" spans="2:3" x14ac:dyDescent="0.2">
      <c r="B777" s="7">
        <v>0</v>
      </c>
      <c r="C777" s="7">
        <v>2.0321485907049501E-5</v>
      </c>
    </row>
    <row r="778" spans="2:3" x14ac:dyDescent="0.2">
      <c r="B778" s="7">
        <v>0</v>
      </c>
      <c r="C778" s="7">
        <v>3.3022414598955499E-5</v>
      </c>
    </row>
    <row r="779" spans="2:3" x14ac:dyDescent="0.2">
      <c r="B779" s="7">
        <v>3.5722487305758999E-5</v>
      </c>
      <c r="C779" s="7">
        <v>0</v>
      </c>
    </row>
    <row r="780" spans="2:3" x14ac:dyDescent="0.2">
      <c r="B780" s="7">
        <v>2.55160623612564E-6</v>
      </c>
      <c r="C780" s="7">
        <v>0</v>
      </c>
    </row>
    <row r="781" spans="2:3" x14ac:dyDescent="0.2">
      <c r="B781" s="7">
        <v>0</v>
      </c>
      <c r="C781" s="7">
        <v>2.54018573838119E-5</v>
      </c>
    </row>
    <row r="782" spans="2:3" x14ac:dyDescent="0.2">
      <c r="B782" s="7">
        <v>0</v>
      </c>
      <c r="C782" s="7">
        <v>5.0803714767623799E-5</v>
      </c>
    </row>
    <row r="783" spans="2:3" x14ac:dyDescent="0.2">
      <c r="B783" s="7">
        <v>2.55160623612564E-6</v>
      </c>
      <c r="C783" s="7">
        <v>0</v>
      </c>
    </row>
    <row r="784" spans="2:3" x14ac:dyDescent="0.2">
      <c r="B784" s="7">
        <v>6.1238549667015394E-5</v>
      </c>
      <c r="C784" s="7">
        <v>0</v>
      </c>
    </row>
    <row r="785" spans="2:3" x14ac:dyDescent="0.2">
      <c r="B785" s="7">
        <v>0</v>
      </c>
      <c r="C785" s="7">
        <v>1.2700928691906001E-5</v>
      </c>
    </row>
    <row r="786" spans="2:3" x14ac:dyDescent="0.2">
      <c r="B786" s="7">
        <v>0</v>
      </c>
      <c r="C786" s="7">
        <v>2.79420431221931E-5</v>
      </c>
    </row>
    <row r="787" spans="2:3" x14ac:dyDescent="0.2">
      <c r="B787" s="7">
        <v>2.04128498890051E-5</v>
      </c>
      <c r="C787" s="7">
        <v>0</v>
      </c>
    </row>
    <row r="788" spans="2:3" x14ac:dyDescent="0.2">
      <c r="B788" s="7">
        <v>0</v>
      </c>
      <c r="C788" s="7">
        <v>1.7781300168668301E-5</v>
      </c>
    </row>
    <row r="789" spans="2:3" x14ac:dyDescent="0.2">
      <c r="B789" s="7">
        <v>5.10321247225128E-6</v>
      </c>
      <c r="C789" s="7">
        <v>0</v>
      </c>
    </row>
    <row r="790" spans="2:3" x14ac:dyDescent="0.2">
      <c r="B790" s="7">
        <v>1.2758031180628201E-5</v>
      </c>
      <c r="C790" s="7">
        <v>0</v>
      </c>
    </row>
    <row r="791" spans="2:3" x14ac:dyDescent="0.2">
      <c r="B791" s="7">
        <v>0</v>
      </c>
      <c r="C791" s="7">
        <v>1.52411144302871E-5</v>
      </c>
    </row>
    <row r="792" spans="2:3" x14ac:dyDescent="0.2">
      <c r="B792" s="7">
        <v>0</v>
      </c>
      <c r="C792" s="7">
        <v>1.2700928691906001E-5</v>
      </c>
    </row>
    <row r="793" spans="2:3" x14ac:dyDescent="0.2">
      <c r="B793" s="7">
        <v>1.5309637416753801E-5</v>
      </c>
      <c r="C793" s="7">
        <v>0</v>
      </c>
    </row>
    <row r="794" spans="2:3" x14ac:dyDescent="0.2">
      <c r="B794" s="7">
        <v>0</v>
      </c>
      <c r="C794" s="7">
        <v>4.8263529029242602E-5</v>
      </c>
    </row>
    <row r="795" spans="2:3" x14ac:dyDescent="0.2">
      <c r="B795" s="7">
        <v>2.55160623612564E-6</v>
      </c>
      <c r="C795" s="7">
        <v>0</v>
      </c>
    </row>
    <row r="796" spans="2:3" x14ac:dyDescent="0.2">
      <c r="B796" s="7">
        <v>2.55160623612564E-6</v>
      </c>
      <c r="C796" s="7">
        <v>0</v>
      </c>
    </row>
    <row r="797" spans="2:3" x14ac:dyDescent="0.2">
      <c r="B797" s="7">
        <v>2.55160623612564E-6</v>
      </c>
      <c r="C797" s="7">
        <v>0</v>
      </c>
    </row>
    <row r="798" spans="2:3" x14ac:dyDescent="0.2">
      <c r="B798" s="7">
        <v>2.5516062361256402E-5</v>
      </c>
      <c r="C798" s="7">
        <v>0</v>
      </c>
    </row>
    <row r="799" spans="2:3" x14ac:dyDescent="0.2">
      <c r="B799" s="7">
        <v>0</v>
      </c>
      <c r="C799" s="7">
        <v>1.2700928691906001E-5</v>
      </c>
    </row>
    <row r="800" spans="2:3" x14ac:dyDescent="0.2">
      <c r="B800" s="7">
        <v>1.7861243652879499E-5</v>
      </c>
      <c r="C800" s="7">
        <v>0</v>
      </c>
    </row>
    <row r="801" spans="2:3" x14ac:dyDescent="0.2">
      <c r="B801" s="7">
        <v>3.3170881069633297E-5</v>
      </c>
      <c r="C801" s="7">
        <v>0</v>
      </c>
    </row>
    <row r="802" spans="2:3" x14ac:dyDescent="0.2">
      <c r="B802" s="7">
        <v>0</v>
      </c>
      <c r="C802" s="7">
        <v>2.5401857383811898E-6</v>
      </c>
    </row>
    <row r="803" spans="2:3" x14ac:dyDescent="0.2">
      <c r="B803" s="7">
        <v>0</v>
      </c>
      <c r="C803" s="7">
        <v>1.52411144302871E-5</v>
      </c>
    </row>
    <row r="804" spans="2:3" x14ac:dyDescent="0.2">
      <c r="B804" s="7">
        <v>2.04128498890051E-5</v>
      </c>
      <c r="C804" s="7">
        <v>0</v>
      </c>
    </row>
    <row r="805" spans="2:3" x14ac:dyDescent="0.2">
      <c r="B805" s="7">
        <v>1.0206424944502601E-5</v>
      </c>
      <c r="C805" s="7">
        <v>1.7781300168668301E-5</v>
      </c>
    </row>
    <row r="806" spans="2:3" x14ac:dyDescent="0.2">
      <c r="B806" s="7">
        <v>0</v>
      </c>
      <c r="C806" s="7">
        <v>6.6044829197910997E-5</v>
      </c>
    </row>
    <row r="807" spans="2:3" x14ac:dyDescent="0.2">
      <c r="B807" s="7">
        <v>0</v>
      </c>
      <c r="C807" s="7">
        <v>2.5401857383811898E-6</v>
      </c>
    </row>
    <row r="808" spans="2:3" x14ac:dyDescent="0.2">
      <c r="B808" s="7">
        <v>2.55160623612564E-6</v>
      </c>
      <c r="C808" s="7">
        <v>0</v>
      </c>
    </row>
    <row r="809" spans="2:3" x14ac:dyDescent="0.2">
      <c r="B809" s="7">
        <v>2.55160623612564E-6</v>
      </c>
      <c r="C809" s="7">
        <v>0</v>
      </c>
    </row>
    <row r="810" spans="2:3" x14ac:dyDescent="0.2">
      <c r="B810" s="7">
        <v>0</v>
      </c>
      <c r="C810" s="7">
        <v>2.2861671645430699E-5</v>
      </c>
    </row>
    <row r="811" spans="2:3" x14ac:dyDescent="0.2">
      <c r="B811" s="7">
        <v>0</v>
      </c>
      <c r="C811" s="7">
        <v>2.54018573838119E-5</v>
      </c>
    </row>
    <row r="812" spans="2:3" x14ac:dyDescent="0.2">
      <c r="B812" s="7">
        <v>0</v>
      </c>
      <c r="C812" s="7">
        <v>2.0321485907049501E-5</v>
      </c>
    </row>
    <row r="813" spans="2:3" x14ac:dyDescent="0.2">
      <c r="B813" s="7">
        <v>6.6341762139266703E-5</v>
      </c>
      <c r="C813" s="7">
        <v>5.0803714767623799E-5</v>
      </c>
    </row>
    <row r="814" spans="2:3" x14ac:dyDescent="0.2">
      <c r="B814" s="7">
        <v>0</v>
      </c>
      <c r="C814" s="7">
        <v>2.0321485907049501E-5</v>
      </c>
    </row>
    <row r="815" spans="2:3" x14ac:dyDescent="0.2">
      <c r="B815" s="7">
        <v>2.04128498890051E-5</v>
      </c>
      <c r="C815" s="7">
        <v>0</v>
      </c>
    </row>
    <row r="816" spans="2:3" x14ac:dyDescent="0.2">
      <c r="B816" s="7">
        <v>0</v>
      </c>
      <c r="C816" s="7">
        <v>5.8424271982767398E-5</v>
      </c>
    </row>
    <row r="817" spans="2:3" x14ac:dyDescent="0.2">
      <c r="B817" s="7">
        <v>2.55160623612564E-6</v>
      </c>
      <c r="C817" s="7">
        <v>0</v>
      </c>
    </row>
    <row r="818" spans="2:3" x14ac:dyDescent="0.2">
      <c r="B818" s="7">
        <v>3.3170881069633297E-5</v>
      </c>
      <c r="C818" s="7">
        <v>0</v>
      </c>
    </row>
    <row r="819" spans="2:3" x14ac:dyDescent="0.2">
      <c r="B819" s="7">
        <v>4.0825699778010301E-5</v>
      </c>
      <c r="C819" s="7">
        <v>0</v>
      </c>
    </row>
    <row r="820" spans="2:3" x14ac:dyDescent="0.2">
      <c r="B820" s="7">
        <v>4.0825699778010301E-5</v>
      </c>
      <c r="C820" s="7">
        <v>0</v>
      </c>
    </row>
    <row r="821" spans="2:3" x14ac:dyDescent="0.2">
      <c r="B821" s="7">
        <v>2.80676685973821E-5</v>
      </c>
      <c r="C821" s="7">
        <v>0</v>
      </c>
    </row>
    <row r="822" spans="2:3" x14ac:dyDescent="0.2">
      <c r="B822" s="7">
        <v>0</v>
      </c>
      <c r="C822" s="7">
        <v>7.6205572151435702E-6</v>
      </c>
    </row>
    <row r="823" spans="2:3" x14ac:dyDescent="0.2">
      <c r="B823" s="7">
        <v>5.8686943430889699E-5</v>
      </c>
      <c r="C823" s="7">
        <v>0</v>
      </c>
    </row>
    <row r="824" spans="2:3" x14ac:dyDescent="0.2">
      <c r="B824" s="7">
        <v>0</v>
      </c>
      <c r="C824" s="7">
        <v>3.81027860757179E-5</v>
      </c>
    </row>
    <row r="825" spans="2:3" x14ac:dyDescent="0.2">
      <c r="B825" s="7">
        <v>0</v>
      </c>
      <c r="C825" s="7">
        <v>2.5401857383811898E-6</v>
      </c>
    </row>
    <row r="826" spans="2:3" x14ac:dyDescent="0.2">
      <c r="B826" s="7">
        <v>0</v>
      </c>
      <c r="C826" s="7">
        <v>2.2861671645430699E-5</v>
      </c>
    </row>
    <row r="827" spans="2:3" x14ac:dyDescent="0.2">
      <c r="B827" s="7">
        <v>2.04128498890051E-5</v>
      </c>
      <c r="C827" s="7">
        <v>0</v>
      </c>
    </row>
    <row r="828" spans="2:3" x14ac:dyDescent="0.2">
      <c r="B828" s="7">
        <v>2.2964456125130801E-5</v>
      </c>
      <c r="C828" s="7">
        <v>0</v>
      </c>
    </row>
    <row r="829" spans="2:3" x14ac:dyDescent="0.2">
      <c r="B829" s="7">
        <v>2.55160623612564E-6</v>
      </c>
      <c r="C829" s="7">
        <v>0</v>
      </c>
    </row>
    <row r="830" spans="2:3" x14ac:dyDescent="0.2">
      <c r="B830" s="7">
        <v>1.7861243652879499E-5</v>
      </c>
      <c r="C830" s="7">
        <v>0</v>
      </c>
    </row>
    <row r="831" spans="2:3" x14ac:dyDescent="0.2">
      <c r="B831" s="7">
        <v>2.55160623612564E-6</v>
      </c>
      <c r="C831" s="7">
        <v>0</v>
      </c>
    </row>
    <row r="832" spans="2:3" x14ac:dyDescent="0.2">
      <c r="B832" s="7">
        <v>6.3790155903140994E-5</v>
      </c>
      <c r="C832" s="7">
        <v>0</v>
      </c>
    </row>
    <row r="833" spans="2:3" x14ac:dyDescent="0.2">
      <c r="B833" s="7">
        <v>2.55160623612564E-6</v>
      </c>
      <c r="C833" s="7">
        <v>0</v>
      </c>
    </row>
    <row r="834" spans="2:3" x14ac:dyDescent="0.2">
      <c r="B834" s="7">
        <v>0</v>
      </c>
      <c r="C834" s="7">
        <v>1.52411144302871E-5</v>
      </c>
    </row>
    <row r="835" spans="2:3" x14ac:dyDescent="0.2">
      <c r="B835" s="7">
        <v>1.7861243652879499E-5</v>
      </c>
      <c r="C835" s="7">
        <v>0</v>
      </c>
    </row>
    <row r="836" spans="2:3" x14ac:dyDescent="0.2">
      <c r="B836" s="7">
        <v>0</v>
      </c>
      <c r="C836" s="7">
        <v>5.0803714767623799E-5</v>
      </c>
    </row>
    <row r="837" spans="2:3" x14ac:dyDescent="0.2">
      <c r="B837" s="7">
        <v>3.5722487305758999E-5</v>
      </c>
      <c r="C837" s="7">
        <v>0</v>
      </c>
    </row>
    <row r="838" spans="2:3" x14ac:dyDescent="0.2">
      <c r="B838" s="7">
        <v>2.55160623612564E-6</v>
      </c>
      <c r="C838" s="7">
        <v>0</v>
      </c>
    </row>
    <row r="839" spans="2:3" x14ac:dyDescent="0.2">
      <c r="B839" s="7">
        <v>5.3583730958638498E-5</v>
      </c>
      <c r="C839" s="7">
        <v>0</v>
      </c>
    </row>
    <row r="840" spans="2:3" x14ac:dyDescent="0.2">
      <c r="B840" s="7">
        <v>0</v>
      </c>
      <c r="C840" s="7">
        <v>2.0321485907049501E-5</v>
      </c>
    </row>
    <row r="841" spans="2:3" x14ac:dyDescent="0.2">
      <c r="B841" s="7">
        <v>0</v>
      </c>
      <c r="C841" s="7">
        <v>1.01607429535248E-5</v>
      </c>
    </row>
    <row r="842" spans="2:3" x14ac:dyDescent="0.2">
      <c r="B842" s="7">
        <v>2.2964456125130801E-5</v>
      </c>
      <c r="C842" s="7">
        <v>0</v>
      </c>
    </row>
    <row r="843" spans="2:3" x14ac:dyDescent="0.2">
      <c r="B843" s="7">
        <v>0</v>
      </c>
      <c r="C843" s="7">
        <v>7.8745757889816896E-5</v>
      </c>
    </row>
    <row r="844" spans="2:3" x14ac:dyDescent="0.2">
      <c r="B844" s="7">
        <v>0</v>
      </c>
      <c r="C844" s="7">
        <v>2.0067467333211399E-4</v>
      </c>
    </row>
    <row r="845" spans="2:3" x14ac:dyDescent="0.2">
      <c r="B845" s="7">
        <v>7.8589472072669705E-4</v>
      </c>
      <c r="C845" s="7">
        <v>5.3851937653681204E-4</v>
      </c>
    </row>
    <row r="846" spans="2:3" x14ac:dyDescent="0.2">
      <c r="B846" s="7">
        <v>0</v>
      </c>
      <c r="C846" s="7">
        <v>9.9067243796866394E-5</v>
      </c>
    </row>
    <row r="847" spans="2:3" x14ac:dyDescent="0.2">
      <c r="B847" s="7">
        <v>0</v>
      </c>
      <c r="C847" s="7">
        <v>1.82893373163446E-4</v>
      </c>
    </row>
    <row r="848" spans="2:3" x14ac:dyDescent="0.2">
      <c r="B848" s="7">
        <v>7.6548187083769198E-5</v>
      </c>
      <c r="C848" s="7">
        <v>0</v>
      </c>
    </row>
    <row r="849" spans="2:3" x14ac:dyDescent="0.2">
      <c r="B849" s="7">
        <v>4.5928912250261501E-5</v>
      </c>
      <c r="C849" s="7">
        <v>0</v>
      </c>
    </row>
    <row r="850" spans="2:3" x14ac:dyDescent="0.2">
      <c r="B850" s="7">
        <v>5.8074557934219596E-3</v>
      </c>
      <c r="C850" s="7">
        <v>5.8678290556605497E-3</v>
      </c>
    </row>
    <row r="851" spans="2:3" x14ac:dyDescent="0.2">
      <c r="B851" s="7">
        <v>2.19438136306805E-4</v>
      </c>
      <c r="C851" s="7">
        <v>5.5884086244386201E-5</v>
      </c>
    </row>
    <row r="852" spans="2:3" x14ac:dyDescent="0.2">
      <c r="B852" s="7">
        <v>4.3377306014135901E-5</v>
      </c>
      <c r="C852" s="7">
        <v>0</v>
      </c>
    </row>
    <row r="853" spans="2:3" x14ac:dyDescent="0.2">
      <c r="B853" s="7">
        <v>8.9306218264397402E-5</v>
      </c>
      <c r="C853" s="7">
        <v>0</v>
      </c>
    </row>
    <row r="854" spans="2:3" x14ac:dyDescent="0.2">
      <c r="B854" s="7">
        <v>2.2964456125130801E-5</v>
      </c>
      <c r="C854" s="7">
        <v>0</v>
      </c>
    </row>
    <row r="855" spans="2:3" x14ac:dyDescent="0.2">
      <c r="B855" s="7">
        <v>0</v>
      </c>
      <c r="C855" s="7">
        <v>3.3022414598955499E-5</v>
      </c>
    </row>
    <row r="856" spans="2:3" x14ac:dyDescent="0.2">
      <c r="B856" s="7">
        <v>2.2785843688601999E-3</v>
      </c>
      <c r="C856" s="7">
        <v>2.7637220833587302E-3</v>
      </c>
    </row>
    <row r="857" spans="2:3" x14ac:dyDescent="0.2">
      <c r="B857" s="7">
        <v>3.8274093541884599E-5</v>
      </c>
      <c r="C857" s="7">
        <v>4.5723343290861398E-5</v>
      </c>
    </row>
    <row r="858" spans="2:3" x14ac:dyDescent="0.2">
      <c r="B858" s="7">
        <v>2.33471970605496E-3</v>
      </c>
      <c r="C858" s="7">
        <v>2.45889979475299E-3</v>
      </c>
    </row>
    <row r="859" spans="2:3" x14ac:dyDescent="0.2">
      <c r="B859" s="7">
        <v>0</v>
      </c>
      <c r="C859" s="7">
        <v>7.1125200674673297E-5</v>
      </c>
    </row>
    <row r="860" spans="2:3" x14ac:dyDescent="0.2">
      <c r="B860" s="7">
        <v>2.2964456125130801E-5</v>
      </c>
      <c r="C860" s="7">
        <v>0</v>
      </c>
    </row>
    <row r="861" spans="2:3" x14ac:dyDescent="0.2">
      <c r="B861" s="7">
        <v>6.4045316526753601E-4</v>
      </c>
      <c r="C861" s="7">
        <v>6.2996606311853495E-4</v>
      </c>
    </row>
    <row r="862" spans="2:3" x14ac:dyDescent="0.2">
      <c r="B862" s="7">
        <v>2.04128498890051E-4</v>
      </c>
      <c r="C862" s="7">
        <v>0</v>
      </c>
    </row>
    <row r="863" spans="2:3" x14ac:dyDescent="0.2">
      <c r="B863" s="7">
        <v>0</v>
      </c>
      <c r="C863" s="7">
        <v>1.37170029872584E-4</v>
      </c>
    </row>
    <row r="864" spans="2:3" x14ac:dyDescent="0.2">
      <c r="B864" s="7">
        <v>0</v>
      </c>
      <c r="C864" s="7">
        <v>7.3665386413054502E-5</v>
      </c>
    </row>
    <row r="865" spans="2:3" x14ac:dyDescent="0.2">
      <c r="B865" s="7">
        <v>0</v>
      </c>
      <c r="C865" s="7">
        <v>9.3986872320104E-5</v>
      </c>
    </row>
    <row r="866" spans="2:3" x14ac:dyDescent="0.2">
      <c r="B866" s="7">
        <v>0</v>
      </c>
      <c r="C866" s="7">
        <v>4.5723343290861398E-5</v>
      </c>
    </row>
    <row r="867" spans="2:3" x14ac:dyDescent="0.2">
      <c r="B867" s="7">
        <v>3.5722487305758999E-5</v>
      </c>
      <c r="C867" s="7">
        <v>0</v>
      </c>
    </row>
    <row r="868" spans="2:3" x14ac:dyDescent="0.2">
      <c r="B868" s="7">
        <v>5.3583730958638498E-5</v>
      </c>
      <c r="C868" s="7">
        <v>0</v>
      </c>
    </row>
    <row r="869" spans="2:3" x14ac:dyDescent="0.2">
      <c r="B869" s="7">
        <v>0</v>
      </c>
      <c r="C869" s="7">
        <v>1.0414761527362901E-4</v>
      </c>
    </row>
    <row r="870" spans="2:3" x14ac:dyDescent="0.2">
      <c r="B870" s="7">
        <v>0</v>
      </c>
      <c r="C870" s="7">
        <v>7.1125200674673297E-5</v>
      </c>
    </row>
    <row r="871" spans="2:3" x14ac:dyDescent="0.2">
      <c r="B871" s="7">
        <v>1.3013191804240801E-4</v>
      </c>
      <c r="C871" s="7">
        <v>2.6671950253002498E-4</v>
      </c>
    </row>
    <row r="872" spans="2:3" x14ac:dyDescent="0.2">
      <c r="B872" s="7">
        <v>0</v>
      </c>
      <c r="C872" s="7">
        <v>1.9559430185535199E-4</v>
      </c>
    </row>
    <row r="873" spans="2:3" x14ac:dyDescent="0.2">
      <c r="B873" s="7">
        <v>2.2964456125130801E-5</v>
      </c>
      <c r="C873" s="7">
        <v>0</v>
      </c>
    </row>
    <row r="874" spans="2:3" x14ac:dyDescent="0.2">
      <c r="B874" s="7">
        <v>1.5309637416753801E-5</v>
      </c>
      <c r="C874" s="7">
        <v>0</v>
      </c>
    </row>
    <row r="875" spans="2:3" x14ac:dyDescent="0.2">
      <c r="B875" s="7">
        <v>2.19438136306805E-4</v>
      </c>
      <c r="C875" s="7">
        <v>5.0803714767623799E-5</v>
      </c>
    </row>
    <row r="876" spans="2:3" x14ac:dyDescent="0.2">
      <c r="B876" s="7">
        <v>3.0619274833507697E-5</v>
      </c>
      <c r="C876" s="7">
        <v>0</v>
      </c>
    </row>
    <row r="877" spans="2:3" x14ac:dyDescent="0.2">
      <c r="B877" s="7">
        <v>1.40516955423439E-2</v>
      </c>
      <c r="C877" s="7">
        <v>1.16111890101404E-2</v>
      </c>
    </row>
    <row r="878" spans="2:3" x14ac:dyDescent="0.2">
      <c r="B878" s="7">
        <v>5.8686943430889699E-5</v>
      </c>
      <c r="C878" s="7">
        <v>0</v>
      </c>
    </row>
    <row r="879" spans="2:3" x14ac:dyDescent="0.2">
      <c r="B879" s="7">
        <v>5.6135337194764099E-4</v>
      </c>
      <c r="C879" s="7">
        <v>7.7221646446788196E-4</v>
      </c>
    </row>
    <row r="880" spans="2:3" x14ac:dyDescent="0.2">
      <c r="B880" s="7">
        <v>3.0619274833507697E-5</v>
      </c>
      <c r="C880" s="7">
        <v>0</v>
      </c>
    </row>
    <row r="881" spans="2:3" x14ac:dyDescent="0.2">
      <c r="B881" s="7">
        <v>1.2502870557015599E-4</v>
      </c>
      <c r="C881" s="7">
        <v>0</v>
      </c>
    </row>
    <row r="882" spans="2:3" x14ac:dyDescent="0.2">
      <c r="B882" s="7">
        <v>3.3170881069633297E-5</v>
      </c>
      <c r="C882" s="7">
        <v>0</v>
      </c>
    </row>
    <row r="883" spans="2:3" x14ac:dyDescent="0.2">
      <c r="B883" s="7">
        <v>7.9099793319894907E-5</v>
      </c>
      <c r="C883" s="7">
        <v>0</v>
      </c>
    </row>
    <row r="884" spans="2:3" x14ac:dyDescent="0.2">
      <c r="B884" s="7">
        <v>2.5516062361256402E-5</v>
      </c>
      <c r="C884" s="7">
        <v>0</v>
      </c>
    </row>
    <row r="885" spans="2:3" x14ac:dyDescent="0.2">
      <c r="B885" s="7">
        <v>0</v>
      </c>
      <c r="C885" s="7">
        <v>6.3504643459529807E-5</v>
      </c>
    </row>
    <row r="886" spans="2:3" x14ac:dyDescent="0.2">
      <c r="B886" s="7">
        <v>3.3170881069633297E-5</v>
      </c>
      <c r="C886" s="7">
        <v>0</v>
      </c>
    </row>
    <row r="887" spans="2:3" x14ac:dyDescent="0.2">
      <c r="B887" s="7">
        <v>3.3170881069633297E-5</v>
      </c>
      <c r="C887" s="7">
        <v>0</v>
      </c>
    </row>
    <row r="888" spans="2:3" x14ac:dyDescent="0.2">
      <c r="B888" s="7">
        <v>8.9306218264397402E-5</v>
      </c>
      <c r="C888" s="7">
        <v>0</v>
      </c>
    </row>
    <row r="889" spans="2:3" x14ac:dyDescent="0.2">
      <c r="B889" s="7">
        <v>0</v>
      </c>
      <c r="C889" s="7">
        <v>1.0160742953524801E-4</v>
      </c>
    </row>
    <row r="890" spans="2:3" x14ac:dyDescent="0.2">
      <c r="B890" s="7">
        <v>9.4409430736648698E-5</v>
      </c>
      <c r="C890" s="7">
        <v>0</v>
      </c>
    </row>
    <row r="891" spans="2:3" x14ac:dyDescent="0.2">
      <c r="B891" s="7">
        <v>0</v>
      </c>
      <c r="C891" s="7">
        <v>1.3462984413420301E-4</v>
      </c>
    </row>
    <row r="892" spans="2:3" x14ac:dyDescent="0.2">
      <c r="B892" s="7">
        <v>2.80676685973821E-5</v>
      </c>
      <c r="C892" s="7">
        <v>0</v>
      </c>
    </row>
    <row r="893" spans="2:3" x14ac:dyDescent="0.2">
      <c r="B893" s="7">
        <v>0</v>
      </c>
      <c r="C893" s="7">
        <v>1.14308358227154E-4</v>
      </c>
    </row>
    <row r="894" spans="2:3" x14ac:dyDescent="0.2">
      <c r="B894" s="7">
        <v>0</v>
      </c>
      <c r="C894" s="7">
        <v>4.8263529029242602E-5</v>
      </c>
    </row>
    <row r="895" spans="2:3" x14ac:dyDescent="0.2">
      <c r="B895" s="7">
        <v>3.8274093541884599E-5</v>
      </c>
      <c r="C895" s="7">
        <v>0</v>
      </c>
    </row>
    <row r="896" spans="2:3" x14ac:dyDescent="0.2">
      <c r="B896" s="7">
        <v>1.7861243652879499E-5</v>
      </c>
      <c r="C896" s="7">
        <v>0</v>
      </c>
    </row>
    <row r="897" spans="2:3" x14ac:dyDescent="0.2">
      <c r="B897" s="7">
        <v>0</v>
      </c>
      <c r="C897" s="7">
        <v>1.52411144302871E-5</v>
      </c>
    </row>
    <row r="898" spans="2:3" x14ac:dyDescent="0.2">
      <c r="B898" s="7">
        <v>0</v>
      </c>
      <c r="C898" s="7">
        <v>3.0482228860574301E-5</v>
      </c>
    </row>
    <row r="899" spans="2:3" x14ac:dyDescent="0.2">
      <c r="B899" s="7">
        <v>5.1032124722512803E-5</v>
      </c>
      <c r="C899" s="7">
        <v>0</v>
      </c>
    </row>
    <row r="900" spans="2:3" x14ac:dyDescent="0.2">
      <c r="B900" s="7">
        <v>4.8480518486387203E-5</v>
      </c>
      <c r="C900" s="7">
        <v>0</v>
      </c>
    </row>
    <row r="901" spans="2:3" x14ac:dyDescent="0.2">
      <c r="B901" s="7">
        <v>2.7047026102931798E-4</v>
      </c>
      <c r="C901" s="7">
        <v>4.5723343290861398E-5</v>
      </c>
    </row>
    <row r="902" spans="2:3" x14ac:dyDescent="0.2">
      <c r="B902" s="7">
        <v>3.8274093541884599E-5</v>
      </c>
      <c r="C902" s="7">
        <v>0</v>
      </c>
    </row>
    <row r="903" spans="2:3" x14ac:dyDescent="0.2">
      <c r="B903" s="7">
        <v>6.1238549667015394E-5</v>
      </c>
      <c r="C903" s="7">
        <v>0</v>
      </c>
    </row>
    <row r="904" spans="2:3" x14ac:dyDescent="0.2">
      <c r="B904" s="7">
        <v>5.3583730958638498E-5</v>
      </c>
      <c r="C904" s="7">
        <v>0</v>
      </c>
    </row>
    <row r="905" spans="2:3" x14ac:dyDescent="0.2">
      <c r="B905" s="7">
        <v>0</v>
      </c>
      <c r="C905" s="7">
        <v>8.1285943628198101E-5</v>
      </c>
    </row>
    <row r="906" spans="2:3" x14ac:dyDescent="0.2">
      <c r="B906" s="7">
        <v>2.5516062361256402E-5</v>
      </c>
      <c r="C906" s="7">
        <v>0</v>
      </c>
    </row>
    <row r="907" spans="2:3" x14ac:dyDescent="0.2">
      <c r="B907" s="7">
        <v>4.0825699778010301E-5</v>
      </c>
      <c r="C907" s="7">
        <v>0</v>
      </c>
    </row>
    <row r="908" spans="2:3" x14ac:dyDescent="0.2">
      <c r="B908" s="7">
        <v>0</v>
      </c>
      <c r="C908" s="7">
        <v>5.3343900506004997E-5</v>
      </c>
    </row>
    <row r="909" spans="2:3" x14ac:dyDescent="0.2">
      <c r="B909" s="7">
        <v>5.8686943430889699E-5</v>
      </c>
      <c r="C909" s="7">
        <v>0</v>
      </c>
    </row>
    <row r="910" spans="2:3" x14ac:dyDescent="0.2">
      <c r="B910" s="7">
        <v>0</v>
      </c>
      <c r="C910" s="7">
        <v>3.0482228860574301E-5</v>
      </c>
    </row>
    <row r="911" spans="2:3" x14ac:dyDescent="0.2">
      <c r="B911" s="7">
        <v>0</v>
      </c>
      <c r="C911" s="7">
        <v>6.6044829197910997E-5</v>
      </c>
    </row>
    <row r="912" spans="2:3" x14ac:dyDescent="0.2">
      <c r="B912" s="7">
        <v>0</v>
      </c>
      <c r="C912" s="7">
        <v>4.31831575524802E-5</v>
      </c>
    </row>
    <row r="913" spans="2:3" x14ac:dyDescent="0.2">
      <c r="B913" s="7">
        <v>8.4203005792146202E-5</v>
      </c>
      <c r="C913" s="7">
        <v>0</v>
      </c>
    </row>
    <row r="914" spans="2:3" x14ac:dyDescent="0.2">
      <c r="B914" s="7">
        <v>0</v>
      </c>
      <c r="C914" s="7">
        <v>9.6527058058485204E-5</v>
      </c>
    </row>
    <row r="915" spans="2:3" x14ac:dyDescent="0.2">
      <c r="B915" s="7">
        <v>0</v>
      </c>
      <c r="C915" s="7">
        <v>2.6417931679164399E-4</v>
      </c>
    </row>
    <row r="916" spans="2:3" x14ac:dyDescent="0.2">
      <c r="B916" s="7">
        <v>4.0825699778010301E-5</v>
      </c>
      <c r="C916" s="7">
        <v>0</v>
      </c>
    </row>
    <row r="917" spans="2:3" x14ac:dyDescent="0.2">
      <c r="B917" s="7">
        <v>0</v>
      </c>
      <c r="C917" s="7">
        <v>4.31831575524802E-5</v>
      </c>
    </row>
    <row r="918" spans="2:3" x14ac:dyDescent="0.2">
      <c r="B918" s="7">
        <v>0</v>
      </c>
      <c r="C918" s="7">
        <v>6.3504643459529807E-5</v>
      </c>
    </row>
    <row r="919" spans="2:3" x14ac:dyDescent="0.2">
      <c r="B919" s="7">
        <v>3.9065091475083604E-3</v>
      </c>
      <c r="C919" s="7">
        <v>4.7958706740636901E-3</v>
      </c>
    </row>
    <row r="920" spans="2:3" x14ac:dyDescent="0.2">
      <c r="B920" s="7">
        <v>3.8274093541884599E-5</v>
      </c>
      <c r="C920" s="7">
        <v>0</v>
      </c>
    </row>
    <row r="921" spans="2:3" x14ac:dyDescent="0.2">
      <c r="B921" s="7">
        <v>0</v>
      </c>
      <c r="C921" s="7">
        <v>3.5562600337336703E-5</v>
      </c>
    </row>
    <row r="922" spans="2:3" x14ac:dyDescent="0.2">
      <c r="B922" s="7">
        <v>0</v>
      </c>
      <c r="C922" s="7">
        <v>3.5562600337336703E-5</v>
      </c>
    </row>
    <row r="923" spans="2:3" x14ac:dyDescent="0.2">
      <c r="B923" s="7">
        <v>0</v>
      </c>
      <c r="C923" s="7">
        <v>1.3971021561096501E-4</v>
      </c>
    </row>
    <row r="924" spans="2:3" x14ac:dyDescent="0.2">
      <c r="B924" s="7">
        <v>0</v>
      </c>
      <c r="C924" s="7">
        <v>5.0803714767623799E-5</v>
      </c>
    </row>
    <row r="925" spans="2:3" x14ac:dyDescent="0.2">
      <c r="B925" s="7">
        <v>0</v>
      </c>
      <c r="C925" s="7">
        <v>7.1125200674673297E-5</v>
      </c>
    </row>
    <row r="926" spans="2:3" x14ac:dyDescent="0.2">
      <c r="B926" s="7">
        <v>0</v>
      </c>
      <c r="C926" s="7">
        <v>2.2861671645430699E-5</v>
      </c>
    </row>
    <row r="927" spans="2:3" x14ac:dyDescent="0.2">
      <c r="B927" s="7">
        <v>1.32683524278533E-4</v>
      </c>
      <c r="C927" s="7">
        <v>1.11768172488772E-4</v>
      </c>
    </row>
    <row r="928" spans="2:3" x14ac:dyDescent="0.2">
      <c r="B928" s="7">
        <v>0</v>
      </c>
      <c r="C928" s="7">
        <v>9.9067243796866394E-5</v>
      </c>
    </row>
    <row r="929" spans="2:3" x14ac:dyDescent="0.2">
      <c r="B929" s="7">
        <v>0</v>
      </c>
      <c r="C929" s="7">
        <v>9.3986872320104E-5</v>
      </c>
    </row>
    <row r="930" spans="2:3" x14ac:dyDescent="0.2">
      <c r="B930" s="7">
        <v>4.3377306014135901E-5</v>
      </c>
      <c r="C930" s="7">
        <v>0</v>
      </c>
    </row>
    <row r="931" spans="2:3" x14ac:dyDescent="0.2">
      <c r="B931" s="7">
        <v>0</v>
      </c>
      <c r="C931" s="7">
        <v>9.9067243796866394E-5</v>
      </c>
    </row>
    <row r="932" spans="2:3" x14ac:dyDescent="0.2">
      <c r="B932" s="7">
        <v>0</v>
      </c>
      <c r="C932" s="7">
        <v>2.1337560202401999E-4</v>
      </c>
    </row>
    <row r="933" spans="2:3" x14ac:dyDescent="0.2">
      <c r="B933" s="7">
        <v>0</v>
      </c>
      <c r="C933" s="7">
        <v>7.6205572151435706E-5</v>
      </c>
    </row>
    <row r="934" spans="2:3" x14ac:dyDescent="0.2">
      <c r="B934" s="7">
        <v>6.3790155903140994E-5</v>
      </c>
      <c r="C934" s="7">
        <v>0</v>
      </c>
    </row>
    <row r="935" spans="2:3" x14ac:dyDescent="0.2">
      <c r="B935" s="7">
        <v>7.1444974611517998E-5</v>
      </c>
      <c r="C935" s="7">
        <v>0</v>
      </c>
    </row>
    <row r="936" spans="2:3" x14ac:dyDescent="0.2">
      <c r="B936" s="7">
        <v>7.9099793319894907E-5</v>
      </c>
      <c r="C936" s="7">
        <v>0</v>
      </c>
    </row>
    <row r="937" spans="2:3" x14ac:dyDescent="0.2">
      <c r="B937" s="7">
        <v>0</v>
      </c>
      <c r="C937" s="7">
        <v>7.6205572151435706E-5</v>
      </c>
    </row>
    <row r="938" spans="2:3" x14ac:dyDescent="0.2">
      <c r="B938" s="7">
        <v>0</v>
      </c>
      <c r="C938" s="7">
        <v>1.16848543965535E-4</v>
      </c>
    </row>
    <row r="939" spans="2:3" x14ac:dyDescent="0.2">
      <c r="B939" s="7">
        <v>2.80676685973821E-5</v>
      </c>
      <c r="C939" s="7">
        <v>1.52411144302871E-4</v>
      </c>
    </row>
    <row r="940" spans="2:3" x14ac:dyDescent="0.2">
      <c r="B940" s="7">
        <v>0</v>
      </c>
      <c r="C940" s="7">
        <v>4.31831575524802E-5</v>
      </c>
    </row>
    <row r="941" spans="2:3" x14ac:dyDescent="0.2">
      <c r="B941" s="7">
        <v>3.3170881069633297E-5</v>
      </c>
      <c r="C941" s="7">
        <v>2.2861671645430699E-5</v>
      </c>
    </row>
    <row r="942" spans="2:3" x14ac:dyDescent="0.2">
      <c r="B942" s="7">
        <v>2.2964456125130801E-5</v>
      </c>
      <c r="C942" s="7">
        <v>0</v>
      </c>
    </row>
    <row r="943" spans="2:3" x14ac:dyDescent="0.2">
      <c r="B943" s="7">
        <v>3.0619274833507697E-5</v>
      </c>
      <c r="C943" s="7">
        <v>0</v>
      </c>
    </row>
    <row r="944" spans="2:3" x14ac:dyDescent="0.2">
      <c r="B944" s="7">
        <v>4.5928912250261501E-5</v>
      </c>
      <c r="C944" s="7">
        <v>0</v>
      </c>
    </row>
    <row r="945" spans="2:3" x14ac:dyDescent="0.2">
      <c r="B945" s="7">
        <v>5.3583730958638498E-5</v>
      </c>
      <c r="C945" s="7">
        <v>0</v>
      </c>
    </row>
    <row r="946" spans="2:3" x14ac:dyDescent="0.2">
      <c r="B946" s="7">
        <v>1.09719068153403E-4</v>
      </c>
      <c r="C946" s="7">
        <v>0</v>
      </c>
    </row>
    <row r="947" spans="2:3" x14ac:dyDescent="0.2">
      <c r="B947" s="7">
        <v>0</v>
      </c>
      <c r="C947" s="7">
        <v>7.1125200674673297E-5</v>
      </c>
    </row>
    <row r="948" spans="2:3" x14ac:dyDescent="0.2">
      <c r="B948" s="7">
        <v>6.8893368375392303E-5</v>
      </c>
      <c r="C948" s="7">
        <v>0</v>
      </c>
    </row>
    <row r="949" spans="2:3" x14ac:dyDescent="0.2">
      <c r="B949" s="7">
        <v>0</v>
      </c>
      <c r="C949" s="7">
        <v>1.0160742953524801E-4</v>
      </c>
    </row>
    <row r="950" spans="2:3" x14ac:dyDescent="0.2">
      <c r="B950" s="7">
        <v>4.5928912250261501E-5</v>
      </c>
      <c r="C950" s="7">
        <v>0</v>
      </c>
    </row>
    <row r="951" spans="2:3" x14ac:dyDescent="0.2">
      <c r="B951" s="7">
        <v>9.9512643208900006E-5</v>
      </c>
      <c r="C951" s="7">
        <v>0</v>
      </c>
    </row>
    <row r="952" spans="2:3" x14ac:dyDescent="0.2">
      <c r="B952" s="7">
        <v>2.80676685973821E-5</v>
      </c>
      <c r="C952" s="7">
        <v>0</v>
      </c>
    </row>
    <row r="953" spans="2:3" x14ac:dyDescent="0.2">
      <c r="B953" s="7">
        <v>9.4409430736648698E-5</v>
      </c>
      <c r="C953" s="7">
        <v>0</v>
      </c>
    </row>
    <row r="954" spans="2:3" x14ac:dyDescent="0.2">
      <c r="B954" s="7">
        <v>0</v>
      </c>
      <c r="C954" s="7">
        <v>1.7781300168668301E-5</v>
      </c>
    </row>
    <row r="955" spans="2:3" x14ac:dyDescent="0.2">
      <c r="B955" s="7">
        <v>0</v>
      </c>
      <c r="C955" s="7">
        <v>1.37170029872584E-4</v>
      </c>
    </row>
    <row r="956" spans="2:3" x14ac:dyDescent="0.2">
      <c r="B956" s="7">
        <v>0</v>
      </c>
      <c r="C956" s="7">
        <v>8.6366315104960495E-5</v>
      </c>
    </row>
    <row r="957" spans="2:3" x14ac:dyDescent="0.2">
      <c r="B957" s="7">
        <v>1.83460488377434E-3</v>
      </c>
      <c r="C957" s="7">
        <v>2.6900566969456801E-3</v>
      </c>
    </row>
    <row r="958" spans="2:3" x14ac:dyDescent="0.2">
      <c r="B958" s="7">
        <v>3.5722487305758999E-5</v>
      </c>
      <c r="C958" s="7">
        <v>0</v>
      </c>
    </row>
    <row r="959" spans="2:3" x14ac:dyDescent="0.2">
      <c r="B959" s="7">
        <v>4.8480518486387203E-5</v>
      </c>
      <c r="C959" s="7">
        <v>0</v>
      </c>
    </row>
    <row r="960" spans="2:3" x14ac:dyDescent="0.2">
      <c r="B960" s="7">
        <v>3.5722487305758999E-5</v>
      </c>
      <c r="C960" s="7">
        <v>4.31831575524802E-5</v>
      </c>
    </row>
    <row r="961" spans="2:3" x14ac:dyDescent="0.2">
      <c r="B961" s="7">
        <v>1.5309637416753801E-5</v>
      </c>
      <c r="C961" s="7">
        <v>0</v>
      </c>
    </row>
    <row r="962" spans="2:3" x14ac:dyDescent="0.2">
      <c r="B962" s="7">
        <v>9.6961036972774406E-5</v>
      </c>
      <c r="C962" s="7">
        <v>7.6205572151435706E-5</v>
      </c>
    </row>
    <row r="963" spans="2:3" x14ac:dyDescent="0.2">
      <c r="B963" s="7">
        <v>0</v>
      </c>
      <c r="C963" s="7">
        <v>4.31831575524802E-5</v>
      </c>
    </row>
    <row r="964" spans="2:3" x14ac:dyDescent="0.2">
      <c r="B964" s="7">
        <v>3.8274093541884599E-5</v>
      </c>
      <c r="C964" s="7">
        <v>0</v>
      </c>
    </row>
    <row r="965" spans="2:3" x14ac:dyDescent="0.2">
      <c r="B965" s="7">
        <v>4.3377306014135901E-5</v>
      </c>
      <c r="C965" s="7">
        <v>0</v>
      </c>
    </row>
    <row r="966" spans="2:3" x14ac:dyDescent="0.2">
      <c r="B966" s="7">
        <v>1.04615855681151E-4</v>
      </c>
      <c r="C966" s="7">
        <v>8.6366315104960495E-5</v>
      </c>
    </row>
    <row r="967" spans="2:3" x14ac:dyDescent="0.2">
      <c r="B967" s="7">
        <v>0</v>
      </c>
      <c r="C967" s="7">
        <v>2.2861671645430699E-5</v>
      </c>
    </row>
    <row r="968" spans="2:3" x14ac:dyDescent="0.2">
      <c r="B968" s="7">
        <v>1.5309637416753801E-5</v>
      </c>
      <c r="C968" s="7">
        <v>0</v>
      </c>
    </row>
    <row r="969" spans="2:3" x14ac:dyDescent="0.2">
      <c r="B969" s="7">
        <v>0</v>
      </c>
      <c r="C969" s="7">
        <v>2.79420431221931E-5</v>
      </c>
    </row>
    <row r="970" spans="2:3" x14ac:dyDescent="0.2">
      <c r="B970" s="7">
        <v>0</v>
      </c>
      <c r="C970" s="7">
        <v>2.79420431221931E-5</v>
      </c>
    </row>
    <row r="971" spans="2:3" x14ac:dyDescent="0.2">
      <c r="B971" s="7">
        <v>1.18649689979842E-3</v>
      </c>
      <c r="C971" s="7">
        <v>1.3717002987258401E-3</v>
      </c>
    </row>
    <row r="972" spans="2:3" x14ac:dyDescent="0.2">
      <c r="B972" s="7">
        <v>1.14822280625654E-4</v>
      </c>
      <c r="C972" s="7">
        <v>0</v>
      </c>
    </row>
    <row r="973" spans="2:3" x14ac:dyDescent="0.2">
      <c r="B973" s="7">
        <v>4.5928912250261501E-5</v>
      </c>
      <c r="C973" s="7">
        <v>0</v>
      </c>
    </row>
    <row r="974" spans="2:3" x14ac:dyDescent="0.2">
      <c r="B974" s="7">
        <v>7.6548187083769208E-6</v>
      </c>
      <c r="C974" s="7">
        <v>0</v>
      </c>
    </row>
    <row r="975" spans="2:3" x14ac:dyDescent="0.2">
      <c r="B975" s="7">
        <v>7.6548187083769198E-5</v>
      </c>
      <c r="C975" s="7">
        <v>0</v>
      </c>
    </row>
    <row r="976" spans="2:3" x14ac:dyDescent="0.2">
      <c r="B976" s="7">
        <v>0</v>
      </c>
      <c r="C976" s="7">
        <v>2.79420431221931E-5</v>
      </c>
    </row>
    <row r="977" spans="2:3" x14ac:dyDescent="0.2">
      <c r="B977" s="7">
        <v>4.8480518486387203E-5</v>
      </c>
      <c r="C977" s="7">
        <v>0</v>
      </c>
    </row>
    <row r="978" spans="2:3" x14ac:dyDescent="0.2">
      <c r="B978" s="7">
        <v>5.6135337194764099E-5</v>
      </c>
      <c r="C978" s="7">
        <v>0</v>
      </c>
    </row>
    <row r="979" spans="2:3" x14ac:dyDescent="0.2">
      <c r="B979" s="7">
        <v>2.5516062361256398E-4</v>
      </c>
      <c r="C979" s="7">
        <v>2.0321485907049501E-4</v>
      </c>
    </row>
    <row r="980" spans="2:3" x14ac:dyDescent="0.2">
      <c r="B980" s="7">
        <v>0</v>
      </c>
      <c r="C980" s="7">
        <v>3.5562600337336703E-5</v>
      </c>
    </row>
    <row r="981" spans="2:3" x14ac:dyDescent="0.2">
      <c r="B981" s="7">
        <v>0</v>
      </c>
      <c r="C981" s="7">
        <v>4.5723343290861398E-5</v>
      </c>
    </row>
    <row r="982" spans="2:3" x14ac:dyDescent="0.2">
      <c r="B982" s="7">
        <v>2.04128498890051E-5</v>
      </c>
      <c r="C982" s="7">
        <v>0</v>
      </c>
    </row>
    <row r="983" spans="2:3" x14ac:dyDescent="0.2">
      <c r="B983" s="7">
        <v>0</v>
      </c>
      <c r="C983" s="7">
        <v>7.6205572151435702E-6</v>
      </c>
    </row>
    <row r="984" spans="2:3" x14ac:dyDescent="0.2">
      <c r="B984" s="7">
        <v>0</v>
      </c>
      <c r="C984" s="7">
        <v>3.5562600337336703E-5</v>
      </c>
    </row>
    <row r="985" spans="2:3" x14ac:dyDescent="0.2">
      <c r="B985" s="7">
        <v>0</v>
      </c>
      <c r="C985" s="7">
        <v>1.16848543965535E-4</v>
      </c>
    </row>
    <row r="986" spans="2:3" x14ac:dyDescent="0.2">
      <c r="B986" s="7">
        <v>0</v>
      </c>
      <c r="C986" s="7">
        <v>1.0922798675039099E-4</v>
      </c>
    </row>
    <row r="987" spans="2:3" x14ac:dyDescent="0.2">
      <c r="B987" s="7">
        <v>2.5516062361256402E-5</v>
      </c>
      <c r="C987" s="7">
        <v>0</v>
      </c>
    </row>
    <row r="988" spans="2:3" x14ac:dyDescent="0.2">
      <c r="B988" s="7">
        <v>1.5309637416753801E-5</v>
      </c>
      <c r="C988" s="7">
        <v>0</v>
      </c>
    </row>
    <row r="989" spans="2:3" x14ac:dyDescent="0.2">
      <c r="B989" s="7">
        <v>8.6754612028271802E-5</v>
      </c>
      <c r="C989" s="7">
        <v>3.0482228860574301E-5</v>
      </c>
    </row>
    <row r="990" spans="2:3" x14ac:dyDescent="0.2">
      <c r="B990" s="7">
        <v>5.2052767216963095E-4</v>
      </c>
      <c r="C990" s="7">
        <v>4.5215306143185202E-4</v>
      </c>
    </row>
    <row r="991" spans="2:3" x14ac:dyDescent="0.2">
      <c r="B991" s="7">
        <v>3.7508611671046899E-4</v>
      </c>
      <c r="C991" s="7">
        <v>5.7154179113576796E-4</v>
      </c>
    </row>
    <row r="992" spans="2:3" x14ac:dyDescent="0.2">
      <c r="B992" s="7">
        <v>2.80676685973821E-5</v>
      </c>
      <c r="C992" s="7">
        <v>0</v>
      </c>
    </row>
    <row r="993" spans="2:3" x14ac:dyDescent="0.2">
      <c r="B993" s="7">
        <v>0</v>
      </c>
      <c r="C993" s="7">
        <v>2.3115690219268801E-4</v>
      </c>
    </row>
    <row r="994" spans="2:3" x14ac:dyDescent="0.2">
      <c r="B994" s="7">
        <v>4.3377306014135901E-5</v>
      </c>
      <c r="C994" s="7">
        <v>0</v>
      </c>
    </row>
    <row r="995" spans="2:3" x14ac:dyDescent="0.2">
      <c r="B995" s="7">
        <v>0</v>
      </c>
      <c r="C995" s="7">
        <v>6.3504643459529807E-5</v>
      </c>
    </row>
    <row r="996" spans="2:3" x14ac:dyDescent="0.2">
      <c r="B996" s="7">
        <v>0</v>
      </c>
      <c r="C996" s="7">
        <v>2.2861671645430699E-5</v>
      </c>
    </row>
    <row r="997" spans="2:3" x14ac:dyDescent="0.2">
      <c r="B997" s="7">
        <v>0</v>
      </c>
      <c r="C997" s="7">
        <v>2.54018573838119E-5</v>
      </c>
    </row>
    <row r="998" spans="2:3" x14ac:dyDescent="0.2">
      <c r="B998" s="7">
        <v>5.8686943430889699E-5</v>
      </c>
      <c r="C998" s="7">
        <v>0</v>
      </c>
    </row>
    <row r="999" spans="2:3" x14ac:dyDescent="0.2">
      <c r="B999" s="7">
        <v>0</v>
      </c>
      <c r="C999" s="7">
        <v>5.5884086244386201E-5</v>
      </c>
    </row>
    <row r="1000" spans="2:3" x14ac:dyDescent="0.2">
      <c r="B1000" s="7">
        <v>3.3170881069633297E-5</v>
      </c>
      <c r="C1000" s="7">
        <v>0</v>
      </c>
    </row>
    <row r="1001" spans="2:3" x14ac:dyDescent="0.2">
      <c r="B1001" s="7">
        <v>0</v>
      </c>
      <c r="C1001" s="7">
        <v>1.52411144302871E-5</v>
      </c>
    </row>
    <row r="1002" spans="2:3" x14ac:dyDescent="0.2">
      <c r="B1002" s="7">
        <v>1.5309637416753801E-5</v>
      </c>
      <c r="C1002" s="7">
        <v>0</v>
      </c>
    </row>
    <row r="1003" spans="2:3" x14ac:dyDescent="0.2">
      <c r="B1003" s="7">
        <v>4.5928912250261501E-5</v>
      </c>
      <c r="C1003" s="7">
        <v>0</v>
      </c>
    </row>
    <row r="1004" spans="2:3" x14ac:dyDescent="0.2">
      <c r="B1004" s="7">
        <v>3.3170881069633297E-5</v>
      </c>
      <c r="C1004" s="7">
        <v>5.3343900506004997E-5</v>
      </c>
    </row>
    <row r="1005" spans="2:3" x14ac:dyDescent="0.2">
      <c r="B1005" s="7">
        <v>4.3377306014135901E-5</v>
      </c>
      <c r="C1005" s="7">
        <v>0</v>
      </c>
    </row>
    <row r="1006" spans="2:3" x14ac:dyDescent="0.2">
      <c r="B1006" s="7">
        <v>1.7861243652879499E-5</v>
      </c>
      <c r="C1006" s="7">
        <v>0</v>
      </c>
    </row>
    <row r="1007" spans="2:3" x14ac:dyDescent="0.2">
      <c r="B1007" s="7">
        <v>1.71723099691256E-3</v>
      </c>
      <c r="C1007" s="7">
        <v>9.1700705155561E-4</v>
      </c>
    </row>
    <row r="1008" spans="2:3" x14ac:dyDescent="0.2">
      <c r="B1008" s="7">
        <v>2.2964456125130801E-5</v>
      </c>
      <c r="C1008" s="7">
        <v>0</v>
      </c>
    </row>
    <row r="1009" spans="2:3" x14ac:dyDescent="0.2">
      <c r="B1009" s="7">
        <v>2.2964456125130801E-5</v>
      </c>
      <c r="C1009" s="7">
        <v>0</v>
      </c>
    </row>
    <row r="1010" spans="2:3" x14ac:dyDescent="0.2">
      <c r="B1010" s="7">
        <v>1.22477099334031E-4</v>
      </c>
      <c r="C1010" s="7">
        <v>7.6205572151435706E-5</v>
      </c>
    </row>
    <row r="1011" spans="2:3" x14ac:dyDescent="0.2">
      <c r="B1011" s="7">
        <v>0</v>
      </c>
      <c r="C1011" s="7">
        <v>3.5562600337336703E-5</v>
      </c>
    </row>
    <row r="1012" spans="2:3" x14ac:dyDescent="0.2">
      <c r="B1012" s="7">
        <v>1.9137046770942301E-4</v>
      </c>
      <c r="C1012" s="7">
        <v>0</v>
      </c>
    </row>
    <row r="1013" spans="2:3" x14ac:dyDescent="0.2">
      <c r="B1013" s="7">
        <v>0</v>
      </c>
      <c r="C1013" s="7">
        <v>3.5562600337336703E-5</v>
      </c>
    </row>
    <row r="1014" spans="2:3" x14ac:dyDescent="0.2">
      <c r="B1014" s="7">
        <v>6.1238549667015394E-5</v>
      </c>
      <c r="C1014" s="7">
        <v>0</v>
      </c>
    </row>
    <row r="1015" spans="2:3" x14ac:dyDescent="0.2">
      <c r="B1015" s="7">
        <v>3.3170881069633297E-5</v>
      </c>
      <c r="C1015" s="7">
        <v>0</v>
      </c>
    </row>
    <row r="1016" spans="2:3" x14ac:dyDescent="0.2">
      <c r="B1016" s="7">
        <v>0</v>
      </c>
      <c r="C1016" s="7">
        <v>2.79420431221931E-5</v>
      </c>
    </row>
    <row r="1017" spans="2:3" x14ac:dyDescent="0.2">
      <c r="B1017" s="7">
        <v>4.5928912250261501E-5</v>
      </c>
      <c r="C1017" s="7">
        <v>0</v>
      </c>
    </row>
    <row r="1018" spans="2:3" x14ac:dyDescent="0.2">
      <c r="B1018" s="7">
        <v>3.5722487305758999E-5</v>
      </c>
      <c r="C1018" s="7">
        <v>0</v>
      </c>
    </row>
    <row r="1019" spans="2:3" x14ac:dyDescent="0.2">
      <c r="B1019" s="7">
        <v>0</v>
      </c>
      <c r="C1019" s="7">
        <v>2.2861671645430699E-5</v>
      </c>
    </row>
    <row r="1020" spans="2:3" x14ac:dyDescent="0.2">
      <c r="B1020" s="7">
        <v>0</v>
      </c>
      <c r="C1020" s="7">
        <v>8.1285943628198101E-5</v>
      </c>
    </row>
    <row r="1021" spans="2:3" x14ac:dyDescent="0.2">
      <c r="B1021" s="7">
        <v>5.3583730958638498E-5</v>
      </c>
      <c r="C1021" s="7">
        <v>0</v>
      </c>
    </row>
    <row r="1022" spans="2:3" x14ac:dyDescent="0.2">
      <c r="B1022" s="7">
        <v>0</v>
      </c>
      <c r="C1022" s="7">
        <v>2.5401857383811898E-6</v>
      </c>
    </row>
    <row r="1023" spans="2:3" x14ac:dyDescent="0.2">
      <c r="B1023" s="7">
        <v>4.8480518486387203E-5</v>
      </c>
      <c r="C1023" s="7">
        <v>0</v>
      </c>
    </row>
    <row r="1024" spans="2:3" x14ac:dyDescent="0.2">
      <c r="B1024" s="7">
        <v>0</v>
      </c>
      <c r="C1024" s="7">
        <v>1.0160742953524801E-4</v>
      </c>
    </row>
    <row r="1025" spans="2:3" x14ac:dyDescent="0.2">
      <c r="B1025" s="7">
        <v>4.0825699778010301E-5</v>
      </c>
      <c r="C1025" s="7">
        <v>0</v>
      </c>
    </row>
    <row r="1026" spans="2:3" x14ac:dyDescent="0.2">
      <c r="B1026" s="7">
        <v>2.5516062361256402E-5</v>
      </c>
      <c r="C1026" s="7">
        <v>5.5884086244386201E-5</v>
      </c>
    </row>
    <row r="1027" spans="2:3" x14ac:dyDescent="0.2">
      <c r="B1027" s="7">
        <v>5.3583730958638498E-5</v>
      </c>
      <c r="C1027" s="7">
        <v>0</v>
      </c>
    </row>
    <row r="1028" spans="2:3" x14ac:dyDescent="0.2">
      <c r="B1028" s="7">
        <v>7.6548187083769198E-5</v>
      </c>
      <c r="C1028" s="7">
        <v>0</v>
      </c>
    </row>
    <row r="1029" spans="2:3" x14ac:dyDescent="0.2">
      <c r="B1029" s="7">
        <v>5.8686943430889699E-5</v>
      </c>
      <c r="C1029" s="7">
        <v>0</v>
      </c>
    </row>
    <row r="1030" spans="2:3" x14ac:dyDescent="0.2">
      <c r="B1030" s="7">
        <v>0</v>
      </c>
      <c r="C1030" s="7">
        <v>3.3022414598955499E-5</v>
      </c>
    </row>
    <row r="1031" spans="2:3" x14ac:dyDescent="0.2">
      <c r="B1031" s="7">
        <v>5.3583730958638498E-5</v>
      </c>
      <c r="C1031" s="7">
        <v>0</v>
      </c>
    </row>
    <row r="1032" spans="2:3" x14ac:dyDescent="0.2">
      <c r="B1032" s="7">
        <v>9.1857824500523103E-4</v>
      </c>
      <c r="C1032" s="7">
        <v>8.1793980775874298E-4</v>
      </c>
    </row>
    <row r="1033" spans="2:3" x14ac:dyDescent="0.2">
      <c r="B1033" s="7">
        <v>5.6135337194764099E-5</v>
      </c>
      <c r="C1033" s="7">
        <v>0</v>
      </c>
    </row>
    <row r="1034" spans="2:3" x14ac:dyDescent="0.2">
      <c r="B1034" s="7">
        <v>7.1444974611517998E-5</v>
      </c>
      <c r="C1034" s="7">
        <v>0</v>
      </c>
    </row>
    <row r="1035" spans="2:3" x14ac:dyDescent="0.2">
      <c r="B1035" s="7">
        <v>5.3583730958638498E-5</v>
      </c>
      <c r="C1035" s="7">
        <v>0</v>
      </c>
    </row>
    <row r="1036" spans="2:3" x14ac:dyDescent="0.2">
      <c r="B1036" s="7">
        <v>9.9512643208900006E-5</v>
      </c>
      <c r="C1036" s="7">
        <v>2.9974191712897998E-4</v>
      </c>
    </row>
    <row r="1037" spans="2:3" x14ac:dyDescent="0.2">
      <c r="B1037" s="7">
        <v>6.6341762139266703E-5</v>
      </c>
      <c r="C1037" s="7">
        <v>0</v>
      </c>
    </row>
    <row r="1038" spans="2:3" x14ac:dyDescent="0.2">
      <c r="B1038" s="7">
        <v>0</v>
      </c>
      <c r="C1038" s="7">
        <v>1.7781300168668301E-5</v>
      </c>
    </row>
    <row r="1039" spans="2:3" x14ac:dyDescent="0.2">
      <c r="B1039" s="7">
        <v>0</v>
      </c>
      <c r="C1039" s="7">
        <v>8.1285943628198101E-5</v>
      </c>
    </row>
    <row r="1040" spans="2:3" x14ac:dyDescent="0.2">
      <c r="B1040" s="7">
        <v>5.1032124722512803E-5</v>
      </c>
      <c r="C1040" s="7">
        <v>0</v>
      </c>
    </row>
    <row r="1041" spans="2:3" x14ac:dyDescent="0.2">
      <c r="B1041" s="7">
        <v>0</v>
      </c>
      <c r="C1041" s="7">
        <v>3.3022414598955499E-5</v>
      </c>
    </row>
    <row r="1042" spans="2:3" x14ac:dyDescent="0.2">
      <c r="B1042" s="7">
        <v>0</v>
      </c>
      <c r="C1042" s="7">
        <v>4.31831575524802E-5</v>
      </c>
    </row>
    <row r="1043" spans="2:3" x14ac:dyDescent="0.2">
      <c r="B1043" s="7">
        <v>4.3377306014135901E-5</v>
      </c>
      <c r="C1043" s="7">
        <v>0</v>
      </c>
    </row>
    <row r="1044" spans="2:3" x14ac:dyDescent="0.2">
      <c r="B1044" s="7">
        <v>7.9099793319894907E-5</v>
      </c>
      <c r="C1044" s="7">
        <v>0</v>
      </c>
    </row>
    <row r="1045" spans="2:3" x14ac:dyDescent="0.2">
      <c r="B1045" s="7">
        <v>2.2964456125130801E-5</v>
      </c>
      <c r="C1045" s="7">
        <v>0</v>
      </c>
    </row>
    <row r="1046" spans="2:3" x14ac:dyDescent="0.2">
      <c r="B1046" s="7">
        <v>6.3790155903140994E-5</v>
      </c>
      <c r="C1046" s="7">
        <v>0</v>
      </c>
    </row>
    <row r="1047" spans="2:3" x14ac:dyDescent="0.2">
      <c r="B1047" s="7">
        <v>3.3170881069633297E-5</v>
      </c>
      <c r="C1047" s="7">
        <v>0</v>
      </c>
    </row>
    <row r="1048" spans="2:3" x14ac:dyDescent="0.2">
      <c r="B1048" s="7">
        <v>1.2502870557015599E-4</v>
      </c>
      <c r="C1048" s="7">
        <v>0</v>
      </c>
    </row>
    <row r="1049" spans="2:3" x14ac:dyDescent="0.2">
      <c r="B1049" s="7">
        <v>1.7861243652879499E-5</v>
      </c>
      <c r="C1049" s="7">
        <v>0</v>
      </c>
    </row>
    <row r="1050" spans="2:3" x14ac:dyDescent="0.2">
      <c r="B1050" s="7">
        <v>9.1857824500523097E-5</v>
      </c>
      <c r="C1050" s="7">
        <v>8.1285943628198101E-5</v>
      </c>
    </row>
    <row r="1051" spans="2:3" x14ac:dyDescent="0.2">
      <c r="B1051" s="7">
        <v>3.8274093541884599E-5</v>
      </c>
      <c r="C1051" s="7">
        <v>0</v>
      </c>
    </row>
    <row r="1052" spans="2:3" x14ac:dyDescent="0.2">
      <c r="B1052" s="7">
        <v>0</v>
      </c>
      <c r="C1052" s="7">
        <v>6.6044829197910997E-5</v>
      </c>
    </row>
    <row r="1053" spans="2:3" x14ac:dyDescent="0.2">
      <c r="B1053" s="7">
        <v>3.3170881069633297E-5</v>
      </c>
      <c r="C1053" s="7">
        <v>0</v>
      </c>
    </row>
    <row r="1054" spans="2:3" x14ac:dyDescent="0.2">
      <c r="B1054" s="7">
        <v>1.5564798040366401E-4</v>
      </c>
      <c r="C1054" s="7">
        <v>4.2675120404803997E-4</v>
      </c>
    </row>
    <row r="1055" spans="2:3" x14ac:dyDescent="0.2">
      <c r="B1055" s="7">
        <v>3.4446684187696198E-3</v>
      </c>
      <c r="C1055" s="7">
        <v>2.6951370684224398E-3</v>
      </c>
    </row>
    <row r="1056" spans="2:3" x14ac:dyDescent="0.2">
      <c r="B1056" s="7">
        <v>5.6135337194764099E-5</v>
      </c>
      <c r="C1056" s="7">
        <v>0</v>
      </c>
    </row>
    <row r="1057" spans="2:3" x14ac:dyDescent="0.2">
      <c r="B1057" s="7">
        <v>4.3377306014135901E-5</v>
      </c>
      <c r="C1057" s="7">
        <v>0</v>
      </c>
    </row>
    <row r="1058" spans="2:3" x14ac:dyDescent="0.2">
      <c r="B1058" s="7">
        <v>5.1032124722512803E-5</v>
      </c>
      <c r="C1058" s="7">
        <v>0</v>
      </c>
    </row>
    <row r="1059" spans="2:3" x14ac:dyDescent="0.2">
      <c r="B1059" s="7">
        <v>0</v>
      </c>
      <c r="C1059" s="7">
        <v>4.8263529029242602E-5</v>
      </c>
    </row>
    <row r="1060" spans="2:3" x14ac:dyDescent="0.2">
      <c r="B1060" s="7">
        <v>7.6548187083769198E-5</v>
      </c>
      <c r="C1060" s="7">
        <v>0</v>
      </c>
    </row>
    <row r="1061" spans="2:3" x14ac:dyDescent="0.2">
      <c r="B1061" s="7">
        <v>1.1227067438952799E-4</v>
      </c>
      <c r="C1061" s="7">
        <v>0</v>
      </c>
    </row>
    <row r="1062" spans="2:3" x14ac:dyDescent="0.2">
      <c r="B1062" s="7">
        <v>0</v>
      </c>
      <c r="C1062" s="7">
        <v>7.6205572151435702E-6</v>
      </c>
    </row>
    <row r="1063" spans="2:3" x14ac:dyDescent="0.2">
      <c r="B1063" s="7">
        <v>0</v>
      </c>
      <c r="C1063" s="7">
        <v>1.19388729703916E-4</v>
      </c>
    </row>
    <row r="1064" spans="2:3" x14ac:dyDescent="0.2">
      <c r="B1064" s="7">
        <v>0</v>
      </c>
      <c r="C1064" s="7">
        <v>4.0642971814099098E-5</v>
      </c>
    </row>
    <row r="1065" spans="2:3" x14ac:dyDescent="0.2">
      <c r="B1065" s="7">
        <v>0</v>
      </c>
      <c r="C1065" s="7">
        <v>6.3504643459529807E-5</v>
      </c>
    </row>
    <row r="1066" spans="2:3" x14ac:dyDescent="0.2">
      <c r="B1066" s="7">
        <v>1.4544155545916199E-4</v>
      </c>
      <c r="C1066" s="7">
        <v>3.3022414598955499E-5</v>
      </c>
    </row>
    <row r="1067" spans="2:3" x14ac:dyDescent="0.2">
      <c r="B1067" s="7">
        <v>3.5722487305758999E-5</v>
      </c>
      <c r="C1067" s="7">
        <v>0</v>
      </c>
    </row>
    <row r="1068" spans="2:3" x14ac:dyDescent="0.2">
      <c r="B1068" s="7">
        <v>0</v>
      </c>
      <c r="C1068" s="7">
        <v>4.8263529029242602E-5</v>
      </c>
    </row>
    <row r="1069" spans="2:3" x14ac:dyDescent="0.2">
      <c r="B1069" s="7">
        <v>3.0619274833507697E-5</v>
      </c>
      <c r="C1069" s="7">
        <v>0</v>
      </c>
    </row>
    <row r="1070" spans="2:3" x14ac:dyDescent="0.2">
      <c r="B1070" s="7">
        <v>8.9306218264397402E-5</v>
      </c>
      <c r="C1070" s="7">
        <v>0</v>
      </c>
    </row>
    <row r="1071" spans="2:3" x14ac:dyDescent="0.2">
      <c r="B1071" s="7">
        <v>0</v>
      </c>
      <c r="C1071" s="7">
        <v>5.3343900506004997E-5</v>
      </c>
    </row>
    <row r="1072" spans="2:3" x14ac:dyDescent="0.2">
      <c r="B1072" s="7">
        <v>3.8274093541884599E-5</v>
      </c>
      <c r="C1072" s="7">
        <v>0</v>
      </c>
    </row>
    <row r="1073" spans="2:3" x14ac:dyDescent="0.2">
      <c r="B1073" s="7">
        <v>3.8274093541884599E-5</v>
      </c>
      <c r="C1073" s="7">
        <v>0</v>
      </c>
    </row>
    <row r="1074" spans="2:3" x14ac:dyDescent="0.2">
      <c r="B1074" s="7">
        <v>0</v>
      </c>
      <c r="C1074" s="7">
        <v>8.89065008433417E-5</v>
      </c>
    </row>
    <row r="1075" spans="2:3" x14ac:dyDescent="0.2">
      <c r="B1075" s="7">
        <v>0</v>
      </c>
      <c r="C1075" s="7">
        <v>5.3343900506004997E-5</v>
      </c>
    </row>
    <row r="1076" spans="2:3" x14ac:dyDescent="0.2">
      <c r="B1076" s="7">
        <v>2.80676685973821E-5</v>
      </c>
      <c r="C1076" s="7">
        <v>0</v>
      </c>
    </row>
    <row r="1077" spans="2:3" x14ac:dyDescent="0.2">
      <c r="B1077" s="7">
        <v>0</v>
      </c>
      <c r="C1077" s="7">
        <v>9.1446686581722795E-5</v>
      </c>
    </row>
    <row r="1078" spans="2:3" x14ac:dyDescent="0.2">
      <c r="B1078" s="7">
        <v>0</v>
      </c>
      <c r="C1078" s="7">
        <v>1.4987095856448999E-4</v>
      </c>
    </row>
    <row r="1079" spans="2:3" x14ac:dyDescent="0.2">
      <c r="B1079" s="7">
        <v>0</v>
      </c>
      <c r="C1079" s="7">
        <v>5.0803714767623799E-5</v>
      </c>
    </row>
    <row r="1080" spans="2:3" x14ac:dyDescent="0.2">
      <c r="B1080" s="7">
        <v>8.1651399556020493E-5</v>
      </c>
      <c r="C1080" s="7">
        <v>0</v>
      </c>
    </row>
    <row r="1081" spans="2:3" x14ac:dyDescent="0.2">
      <c r="B1081" s="7">
        <v>0</v>
      </c>
      <c r="C1081" s="7">
        <v>4.0642971814099098E-5</v>
      </c>
    </row>
    <row r="1082" spans="2:3" x14ac:dyDescent="0.2">
      <c r="B1082" s="7">
        <v>0</v>
      </c>
      <c r="C1082" s="7">
        <v>7.3665386413054502E-5</v>
      </c>
    </row>
    <row r="1083" spans="2:3" x14ac:dyDescent="0.2">
      <c r="B1083" s="7">
        <v>0</v>
      </c>
      <c r="C1083" s="7">
        <v>4.0642971814099098E-5</v>
      </c>
    </row>
    <row r="1084" spans="2:3" x14ac:dyDescent="0.2">
      <c r="B1084" s="7">
        <v>3.0619274833507697E-5</v>
      </c>
      <c r="C1084" s="7">
        <v>0</v>
      </c>
    </row>
    <row r="1085" spans="2:3" x14ac:dyDescent="0.2">
      <c r="B1085" s="7">
        <v>0</v>
      </c>
      <c r="C1085" s="7">
        <v>5.3343900506004997E-5</v>
      </c>
    </row>
    <row r="1086" spans="2:3" x14ac:dyDescent="0.2">
      <c r="B1086" s="7">
        <v>6.3790155903140994E-5</v>
      </c>
      <c r="C1086" s="7">
        <v>0</v>
      </c>
    </row>
    <row r="1087" spans="2:3" x14ac:dyDescent="0.2">
      <c r="B1087" s="7">
        <v>1.7861243652879499E-5</v>
      </c>
      <c r="C1087" s="7">
        <v>0</v>
      </c>
    </row>
    <row r="1088" spans="2:3" x14ac:dyDescent="0.2">
      <c r="B1088" s="7">
        <v>3.0619274833507697E-5</v>
      </c>
      <c r="C1088" s="7">
        <v>0</v>
      </c>
    </row>
    <row r="1089" spans="2:3" x14ac:dyDescent="0.2">
      <c r="B1089" s="7">
        <v>4.3377306014135901E-5</v>
      </c>
      <c r="C1089" s="7">
        <v>0</v>
      </c>
    </row>
    <row r="1090" spans="2:3" x14ac:dyDescent="0.2">
      <c r="B1090" s="7">
        <v>1.2758031180628201E-5</v>
      </c>
      <c r="C1090" s="7">
        <v>0</v>
      </c>
    </row>
    <row r="1091" spans="2:3" x14ac:dyDescent="0.2">
      <c r="B1091" s="7">
        <v>2.7812507973769501E-4</v>
      </c>
      <c r="C1091" s="7">
        <v>7.4935479282245096E-4</v>
      </c>
    </row>
    <row r="1092" spans="2:3" x14ac:dyDescent="0.2">
      <c r="B1092" s="7">
        <v>0</v>
      </c>
      <c r="C1092" s="7">
        <v>3.3022414598955499E-5</v>
      </c>
    </row>
    <row r="1093" spans="2:3" x14ac:dyDescent="0.2">
      <c r="B1093" s="7">
        <v>5.3583730958638498E-5</v>
      </c>
      <c r="C1093" s="7">
        <v>0</v>
      </c>
    </row>
    <row r="1094" spans="2:3" x14ac:dyDescent="0.2">
      <c r="B1094" s="7">
        <v>2.80676685973821E-5</v>
      </c>
      <c r="C1094" s="7">
        <v>0</v>
      </c>
    </row>
    <row r="1095" spans="2:3" x14ac:dyDescent="0.2">
      <c r="B1095" s="7">
        <v>4.3122145390523298E-4</v>
      </c>
      <c r="C1095" s="7">
        <v>7.2395293543863902E-4</v>
      </c>
    </row>
    <row r="1096" spans="2:3" x14ac:dyDescent="0.2">
      <c r="B1096" s="7">
        <v>1.2758031180628201E-5</v>
      </c>
      <c r="C1096" s="7">
        <v>0</v>
      </c>
    </row>
    <row r="1097" spans="2:3" x14ac:dyDescent="0.2">
      <c r="B1097" s="7">
        <v>1.07167461917277E-4</v>
      </c>
      <c r="C1097" s="7">
        <v>2.5147838809973802E-4</v>
      </c>
    </row>
    <row r="1098" spans="2:3" x14ac:dyDescent="0.2">
      <c r="B1098" s="7">
        <v>4.1591181648848E-4</v>
      </c>
      <c r="C1098" s="7">
        <v>1.9559430185535199E-4</v>
      </c>
    </row>
    <row r="1099" spans="2:3" x14ac:dyDescent="0.2">
      <c r="B1099" s="7">
        <v>5.1032124722512803E-5</v>
      </c>
      <c r="C1099" s="7">
        <v>0</v>
      </c>
    </row>
    <row r="1100" spans="2:3" x14ac:dyDescent="0.2">
      <c r="B1100" s="7">
        <v>0</v>
      </c>
      <c r="C1100" s="7">
        <v>4.8263529029242602E-5</v>
      </c>
    </row>
    <row r="1101" spans="2:3" x14ac:dyDescent="0.2">
      <c r="B1101" s="7">
        <v>0</v>
      </c>
      <c r="C1101" s="7">
        <v>7.6205572151435706E-5</v>
      </c>
    </row>
    <row r="1102" spans="2:3" x14ac:dyDescent="0.2">
      <c r="B1102" s="7">
        <v>5.8686943430889699E-5</v>
      </c>
      <c r="C1102" s="7">
        <v>0</v>
      </c>
    </row>
    <row r="1103" spans="2:3" x14ac:dyDescent="0.2">
      <c r="B1103" s="7">
        <v>1.5309637416753801E-5</v>
      </c>
      <c r="C1103" s="7">
        <v>0</v>
      </c>
    </row>
    <row r="1104" spans="2:3" x14ac:dyDescent="0.2">
      <c r="B1104" s="7">
        <v>2.55160623612564E-6</v>
      </c>
      <c r="C1104" s="7">
        <v>0</v>
      </c>
    </row>
    <row r="1105" spans="2:3" x14ac:dyDescent="0.2">
      <c r="B1105" s="7">
        <v>2.55160623612564E-6</v>
      </c>
      <c r="C1105" s="7">
        <v>0</v>
      </c>
    </row>
    <row r="1106" spans="2:3" x14ac:dyDescent="0.2">
      <c r="B1106" s="7">
        <v>0</v>
      </c>
      <c r="C1106" s="7">
        <v>3.81027860757179E-5</v>
      </c>
    </row>
    <row r="1107" spans="2:3" x14ac:dyDescent="0.2">
      <c r="B1107" s="7">
        <v>2.80676685973821E-5</v>
      </c>
      <c r="C1107" s="7">
        <v>0</v>
      </c>
    </row>
    <row r="1108" spans="2:3" x14ac:dyDescent="0.2">
      <c r="B1108" s="7">
        <v>2.04128498890051E-5</v>
      </c>
      <c r="C1108" s="7">
        <v>7.1125200674673297E-5</v>
      </c>
    </row>
    <row r="1109" spans="2:3" x14ac:dyDescent="0.2">
      <c r="B1109" s="7">
        <v>1.7861243652879499E-5</v>
      </c>
      <c r="C1109" s="7">
        <v>0</v>
      </c>
    </row>
    <row r="1110" spans="2:3" x14ac:dyDescent="0.2">
      <c r="B1110" s="7">
        <v>1.2758031180628201E-5</v>
      </c>
      <c r="C1110" s="7">
        <v>0</v>
      </c>
    </row>
    <row r="1111" spans="2:3" x14ac:dyDescent="0.2">
      <c r="B1111" s="7">
        <v>4.3377306014135901E-5</v>
      </c>
      <c r="C1111" s="7">
        <v>0</v>
      </c>
    </row>
    <row r="1112" spans="2:3" x14ac:dyDescent="0.2">
      <c r="B1112" s="7">
        <v>0</v>
      </c>
      <c r="C1112" s="7">
        <v>2.5401857383811898E-6</v>
      </c>
    </row>
    <row r="1113" spans="2:3" x14ac:dyDescent="0.2">
      <c r="B1113" s="7">
        <v>1.7861243652879499E-5</v>
      </c>
      <c r="C1113" s="7">
        <v>0</v>
      </c>
    </row>
    <row r="1114" spans="2:3" x14ac:dyDescent="0.2">
      <c r="B1114" s="7">
        <v>7.6548187083769208E-6</v>
      </c>
      <c r="C1114" s="7">
        <v>0</v>
      </c>
    </row>
    <row r="1115" spans="2:3" x14ac:dyDescent="0.2">
      <c r="B1115" s="7">
        <v>2.80676685973821E-5</v>
      </c>
      <c r="C1115" s="7">
        <v>0</v>
      </c>
    </row>
    <row r="1116" spans="2:3" x14ac:dyDescent="0.2">
      <c r="B1116" s="7">
        <v>2.3474777372355901E-4</v>
      </c>
      <c r="C1116" s="7">
        <v>2.10835416285639E-4</v>
      </c>
    </row>
    <row r="1117" spans="2:3" x14ac:dyDescent="0.2">
      <c r="B1117" s="7">
        <v>5.10321247225128E-6</v>
      </c>
      <c r="C1117" s="7">
        <v>0</v>
      </c>
    </row>
    <row r="1118" spans="2:3" x14ac:dyDescent="0.2">
      <c r="B1118" s="7">
        <v>1.0053328570335E-3</v>
      </c>
      <c r="C1118" s="7">
        <v>4.3437176126318402E-4</v>
      </c>
    </row>
    <row r="1119" spans="2:3" x14ac:dyDescent="0.2">
      <c r="B1119" s="7">
        <v>2.55160623612564E-6</v>
      </c>
      <c r="C1119" s="7">
        <v>0</v>
      </c>
    </row>
    <row r="1120" spans="2:3" x14ac:dyDescent="0.2">
      <c r="B1120" s="7">
        <v>0</v>
      </c>
      <c r="C1120" s="7">
        <v>1.19388729703916E-4</v>
      </c>
    </row>
    <row r="1121" spans="2:3" x14ac:dyDescent="0.2">
      <c r="B1121" s="7">
        <v>2.5516062361256402E-5</v>
      </c>
      <c r="C1121" s="7">
        <v>0</v>
      </c>
    </row>
    <row r="1122" spans="2:3" x14ac:dyDescent="0.2">
      <c r="B1122" s="7">
        <v>0</v>
      </c>
      <c r="C1122" s="7">
        <v>2.5401857383811898E-6</v>
      </c>
    </row>
    <row r="1123" spans="2:3" x14ac:dyDescent="0.2">
      <c r="B1123" s="7">
        <v>0</v>
      </c>
      <c r="C1123" s="7">
        <v>3.3022414598955499E-5</v>
      </c>
    </row>
    <row r="1124" spans="2:3" x14ac:dyDescent="0.2">
      <c r="B1124" s="7">
        <v>1.02064249445026E-4</v>
      </c>
      <c r="C1124" s="7">
        <v>0</v>
      </c>
    </row>
    <row r="1125" spans="2:3" x14ac:dyDescent="0.2">
      <c r="B1125" s="7">
        <v>0</v>
      </c>
      <c r="C1125" s="7">
        <v>1.7781300168668301E-5</v>
      </c>
    </row>
    <row r="1126" spans="2:3" x14ac:dyDescent="0.2">
      <c r="B1126" s="7">
        <v>2.04128498890051E-5</v>
      </c>
      <c r="C1126" s="7">
        <v>0</v>
      </c>
    </row>
    <row r="1127" spans="2:3" x14ac:dyDescent="0.2">
      <c r="B1127" s="7">
        <v>5.3583730958638498E-5</v>
      </c>
      <c r="C1127" s="7">
        <v>1.0668780101200999E-4</v>
      </c>
    </row>
    <row r="1128" spans="2:3" x14ac:dyDescent="0.2">
      <c r="B1128" s="7">
        <v>1.2758031180628199E-4</v>
      </c>
      <c r="C1128" s="7">
        <v>6.6044829197910997E-5</v>
      </c>
    </row>
    <row r="1129" spans="2:3" x14ac:dyDescent="0.2">
      <c r="B1129" s="7">
        <v>0</v>
      </c>
      <c r="C1129" s="7">
        <v>5.0803714767623796E-6</v>
      </c>
    </row>
    <row r="1130" spans="2:3" x14ac:dyDescent="0.2">
      <c r="B1130" s="7">
        <v>1.2758031180628201E-5</v>
      </c>
      <c r="C1130" s="7">
        <v>0</v>
      </c>
    </row>
    <row r="1131" spans="2:3" x14ac:dyDescent="0.2">
      <c r="B1131" s="7">
        <v>2.7812507973769501E-4</v>
      </c>
      <c r="C1131" s="7">
        <v>1.0668780101200999E-4</v>
      </c>
    </row>
    <row r="1132" spans="2:3" x14ac:dyDescent="0.2">
      <c r="B1132" s="7">
        <v>0</v>
      </c>
      <c r="C1132" s="7">
        <v>1.7781300168668301E-5</v>
      </c>
    </row>
    <row r="1133" spans="2:3" x14ac:dyDescent="0.2">
      <c r="B1133" s="7">
        <v>2.04128498890051E-5</v>
      </c>
      <c r="C1133" s="7">
        <v>0</v>
      </c>
    </row>
    <row r="1134" spans="2:3" x14ac:dyDescent="0.2">
      <c r="B1134" s="7">
        <v>0</v>
      </c>
      <c r="C1134" s="7">
        <v>3.3022414598955499E-5</v>
      </c>
    </row>
    <row r="1135" spans="2:3" x14ac:dyDescent="0.2">
      <c r="B1135" s="7">
        <v>0</v>
      </c>
      <c r="C1135" s="7">
        <v>1.7781300168668301E-5</v>
      </c>
    </row>
    <row r="1136" spans="2:3" x14ac:dyDescent="0.2">
      <c r="B1136" s="7">
        <v>7.3996580847643598E-5</v>
      </c>
      <c r="C1136" s="7">
        <v>3.0482228860574301E-5</v>
      </c>
    </row>
    <row r="1137" spans="2:3" x14ac:dyDescent="0.2">
      <c r="B1137" s="7">
        <v>5.10321247225128E-6</v>
      </c>
      <c r="C1137" s="7">
        <v>0</v>
      </c>
    </row>
    <row r="1138" spans="2:3" x14ac:dyDescent="0.2">
      <c r="B1138" s="7">
        <v>0</v>
      </c>
      <c r="C1138" s="7">
        <v>4.5723343290861398E-5</v>
      </c>
    </row>
    <row r="1139" spans="2:3" x14ac:dyDescent="0.2">
      <c r="B1139" s="7">
        <v>2.2964456125130801E-5</v>
      </c>
      <c r="C1139" s="7">
        <v>0</v>
      </c>
    </row>
    <row r="1140" spans="2:3" x14ac:dyDescent="0.2">
      <c r="B1140" s="7">
        <v>6.3790155903140994E-5</v>
      </c>
      <c r="C1140" s="7">
        <v>0</v>
      </c>
    </row>
    <row r="1141" spans="2:3" x14ac:dyDescent="0.2">
      <c r="B1141" s="7">
        <v>6.6341762139266703E-5</v>
      </c>
      <c r="C1141" s="7">
        <v>0</v>
      </c>
    </row>
    <row r="1142" spans="2:3" x14ac:dyDescent="0.2">
      <c r="B1142" s="7">
        <v>3.5722487305758999E-5</v>
      </c>
      <c r="C1142" s="7">
        <v>0</v>
      </c>
    </row>
    <row r="1143" spans="2:3" x14ac:dyDescent="0.2">
      <c r="B1143" s="7">
        <v>3.3170881069633297E-5</v>
      </c>
      <c r="C1143" s="7">
        <v>0</v>
      </c>
    </row>
    <row r="1144" spans="2:3" x14ac:dyDescent="0.2">
      <c r="B1144" s="7">
        <v>4.3377306014135901E-5</v>
      </c>
      <c r="C1144" s="7">
        <v>0</v>
      </c>
    </row>
    <row r="1145" spans="2:3" x14ac:dyDescent="0.2">
      <c r="B1145" s="7">
        <v>2.2964456125130801E-5</v>
      </c>
      <c r="C1145" s="7">
        <v>0</v>
      </c>
    </row>
    <row r="1146" spans="2:3" x14ac:dyDescent="0.2">
      <c r="B1146" s="7">
        <v>7.9099793319894907E-5</v>
      </c>
      <c r="C1146" s="7">
        <v>0</v>
      </c>
    </row>
    <row r="1147" spans="2:3" x14ac:dyDescent="0.2">
      <c r="B1147" s="7">
        <v>2.5516062361256402E-5</v>
      </c>
      <c r="C1147" s="7">
        <v>0</v>
      </c>
    </row>
    <row r="1148" spans="2:3" x14ac:dyDescent="0.2">
      <c r="B1148" s="7">
        <v>0</v>
      </c>
      <c r="C1148" s="7">
        <v>2.79420431221931E-5</v>
      </c>
    </row>
    <row r="1149" spans="2:3" x14ac:dyDescent="0.2">
      <c r="B1149" s="7">
        <v>0</v>
      </c>
      <c r="C1149" s="7">
        <v>3.3022414598955499E-5</v>
      </c>
    </row>
    <row r="1150" spans="2:3" x14ac:dyDescent="0.2">
      <c r="B1150" s="7">
        <v>7.1444974611517998E-5</v>
      </c>
      <c r="C1150" s="7">
        <v>0</v>
      </c>
    </row>
    <row r="1151" spans="2:3" x14ac:dyDescent="0.2">
      <c r="B1151" s="7">
        <v>2.55160623612564E-6</v>
      </c>
      <c r="C1151" s="7">
        <v>0</v>
      </c>
    </row>
    <row r="1152" spans="2:3" x14ac:dyDescent="0.2">
      <c r="B1152" s="7">
        <v>4.8480518486387203E-5</v>
      </c>
      <c r="C1152" s="7">
        <v>6.8585014936292107E-5</v>
      </c>
    </row>
    <row r="1153" spans="2:3" x14ac:dyDescent="0.2">
      <c r="B1153" s="7">
        <v>0</v>
      </c>
      <c r="C1153" s="7">
        <v>1.01607429535248E-5</v>
      </c>
    </row>
    <row r="1154" spans="2:3" x14ac:dyDescent="0.2">
      <c r="B1154" s="7">
        <v>0</v>
      </c>
      <c r="C1154" s="7">
        <v>2.79420431221931E-5</v>
      </c>
    </row>
    <row r="1155" spans="2:3" x14ac:dyDescent="0.2">
      <c r="B1155" s="7">
        <v>0</v>
      </c>
      <c r="C1155" s="7">
        <v>2.0321485907049501E-5</v>
      </c>
    </row>
    <row r="1156" spans="2:3" x14ac:dyDescent="0.2">
      <c r="B1156" s="7">
        <v>1.7861243652879499E-5</v>
      </c>
      <c r="C1156" s="7">
        <v>2.54018573838119E-5</v>
      </c>
    </row>
    <row r="1157" spans="2:3" x14ac:dyDescent="0.2">
      <c r="B1157" s="7">
        <v>0</v>
      </c>
      <c r="C1157" s="7">
        <v>2.54018573838119E-5</v>
      </c>
    </row>
    <row r="1158" spans="2:3" x14ac:dyDescent="0.2">
      <c r="B1158" s="7">
        <v>8.4203005792146202E-5</v>
      </c>
      <c r="C1158" s="7">
        <v>0</v>
      </c>
    </row>
    <row r="1159" spans="2:3" x14ac:dyDescent="0.2">
      <c r="B1159" s="7">
        <v>0</v>
      </c>
      <c r="C1159" s="7">
        <v>4.31831575524802E-5</v>
      </c>
    </row>
    <row r="1160" spans="2:3" x14ac:dyDescent="0.2">
      <c r="B1160" s="7">
        <v>3.3170881069633297E-5</v>
      </c>
      <c r="C1160" s="7">
        <v>0</v>
      </c>
    </row>
    <row r="1161" spans="2:3" x14ac:dyDescent="0.2">
      <c r="B1161" s="7">
        <v>0</v>
      </c>
      <c r="C1161" s="7">
        <v>2.54018573838119E-5</v>
      </c>
    </row>
    <row r="1162" spans="2:3" x14ac:dyDescent="0.2">
      <c r="B1162" s="7">
        <v>3.44466841876962E-4</v>
      </c>
      <c r="C1162" s="7">
        <v>1.3462984413420301E-4</v>
      </c>
    </row>
    <row r="1163" spans="2:3" x14ac:dyDescent="0.2">
      <c r="B1163" s="7">
        <v>3.0619274833507697E-5</v>
      </c>
      <c r="C1163" s="7">
        <v>0</v>
      </c>
    </row>
    <row r="1164" spans="2:3" x14ac:dyDescent="0.2">
      <c r="B1164" s="7">
        <v>0</v>
      </c>
      <c r="C1164" s="7">
        <v>2.79420431221931E-5</v>
      </c>
    </row>
    <row r="1165" spans="2:3" x14ac:dyDescent="0.2">
      <c r="B1165" s="7">
        <v>0</v>
      </c>
      <c r="C1165" s="7">
        <v>3.3022414598955499E-5</v>
      </c>
    </row>
    <row r="1166" spans="2:3" x14ac:dyDescent="0.2">
      <c r="B1166" s="7">
        <v>2.80676685973821E-5</v>
      </c>
      <c r="C1166" s="7">
        <v>0</v>
      </c>
    </row>
    <row r="1167" spans="2:3" x14ac:dyDescent="0.2">
      <c r="B1167" s="7">
        <v>0</v>
      </c>
      <c r="C1167" s="7">
        <v>2.2861671645430699E-5</v>
      </c>
    </row>
    <row r="1168" spans="2:3" x14ac:dyDescent="0.2">
      <c r="B1168" s="7">
        <v>3.0619274833507697E-5</v>
      </c>
      <c r="C1168" s="7">
        <v>0</v>
      </c>
    </row>
    <row r="1169" spans="2:3" x14ac:dyDescent="0.2">
      <c r="B1169" s="7">
        <v>1.7861243652879499E-5</v>
      </c>
      <c r="C1169" s="7">
        <v>0</v>
      </c>
    </row>
    <row r="1170" spans="2:3" x14ac:dyDescent="0.2">
      <c r="B1170" s="7">
        <v>0</v>
      </c>
      <c r="C1170" s="7">
        <v>1.2700928691906001E-5</v>
      </c>
    </row>
    <row r="1171" spans="2:3" x14ac:dyDescent="0.2">
      <c r="B1171" s="7">
        <v>0</v>
      </c>
      <c r="C1171" s="7">
        <v>5.0803714767623796E-6</v>
      </c>
    </row>
    <row r="1172" spans="2:3" x14ac:dyDescent="0.2">
      <c r="B1172" s="7">
        <v>0</v>
      </c>
      <c r="C1172" s="7">
        <v>7.8745757889816896E-5</v>
      </c>
    </row>
    <row r="1173" spans="2:3" x14ac:dyDescent="0.2">
      <c r="B1173" s="7">
        <v>4.3377306014135901E-5</v>
      </c>
      <c r="C1173" s="7">
        <v>3.81027860757179E-5</v>
      </c>
    </row>
    <row r="1174" spans="2:3" x14ac:dyDescent="0.2">
      <c r="B1174" s="7">
        <v>0</v>
      </c>
      <c r="C1174" s="7">
        <v>3.5562600337336703E-5</v>
      </c>
    </row>
    <row r="1175" spans="2:3" x14ac:dyDescent="0.2">
      <c r="B1175" s="7">
        <v>0</v>
      </c>
      <c r="C1175" s="7">
        <v>3.0482228860574301E-5</v>
      </c>
    </row>
    <row r="1176" spans="2:3" x14ac:dyDescent="0.2">
      <c r="B1176" s="7">
        <v>0</v>
      </c>
      <c r="C1176" s="7">
        <v>2.5401857383811898E-6</v>
      </c>
    </row>
    <row r="1177" spans="2:3" x14ac:dyDescent="0.2">
      <c r="B1177" s="7">
        <v>0</v>
      </c>
      <c r="C1177" s="7">
        <v>3.0482228860574301E-5</v>
      </c>
    </row>
    <row r="1178" spans="2:3" x14ac:dyDescent="0.2">
      <c r="B1178" s="7">
        <v>2.2964456125130801E-5</v>
      </c>
      <c r="C1178" s="7">
        <v>0</v>
      </c>
    </row>
    <row r="1179" spans="2:3" x14ac:dyDescent="0.2">
      <c r="B1179" s="7">
        <v>0</v>
      </c>
      <c r="C1179" s="7">
        <v>2.79420431221931E-5</v>
      </c>
    </row>
    <row r="1180" spans="2:3" x14ac:dyDescent="0.2">
      <c r="B1180" s="7">
        <v>4.3377306014135901E-5</v>
      </c>
      <c r="C1180" s="7">
        <v>4.0642971814099098E-5</v>
      </c>
    </row>
    <row r="1181" spans="2:3" x14ac:dyDescent="0.2">
      <c r="B1181" s="7">
        <v>2.5516062361256402E-5</v>
      </c>
      <c r="C1181" s="7">
        <v>8.3826129366579305E-5</v>
      </c>
    </row>
    <row r="1182" spans="2:3" x14ac:dyDescent="0.2">
      <c r="B1182" s="7">
        <v>3.0619274833507697E-5</v>
      </c>
      <c r="C1182" s="7">
        <v>0</v>
      </c>
    </row>
    <row r="1183" spans="2:3" x14ac:dyDescent="0.2">
      <c r="B1183" s="7">
        <v>1.02064249445026E-4</v>
      </c>
      <c r="C1183" s="7">
        <v>0</v>
      </c>
    </row>
    <row r="1184" spans="2:3" x14ac:dyDescent="0.2">
      <c r="B1184" s="7">
        <v>1.5309637416753801E-5</v>
      </c>
      <c r="C1184" s="7">
        <v>0</v>
      </c>
    </row>
    <row r="1185" spans="2:3" x14ac:dyDescent="0.2">
      <c r="B1185" s="7">
        <v>5.10321247225128E-6</v>
      </c>
      <c r="C1185" s="7">
        <v>0</v>
      </c>
    </row>
    <row r="1186" spans="2:3" x14ac:dyDescent="0.2">
      <c r="B1186" s="7">
        <v>2.55160623612564E-6</v>
      </c>
      <c r="C1186" s="7">
        <v>0</v>
      </c>
    </row>
    <row r="1187" spans="2:3" x14ac:dyDescent="0.2">
      <c r="B1187" s="7">
        <v>0</v>
      </c>
      <c r="C1187" s="7">
        <v>1.0160742953524801E-4</v>
      </c>
    </row>
    <row r="1188" spans="2:3" x14ac:dyDescent="0.2">
      <c r="B1188" s="7">
        <v>3.3170881069633297E-5</v>
      </c>
      <c r="C1188" s="7">
        <v>0</v>
      </c>
    </row>
    <row r="1189" spans="2:3" x14ac:dyDescent="0.2">
      <c r="B1189" s="7">
        <v>0</v>
      </c>
      <c r="C1189" s="7">
        <v>2.54018573838119E-5</v>
      </c>
    </row>
    <row r="1190" spans="2:3" x14ac:dyDescent="0.2">
      <c r="B1190" s="7">
        <v>8.6754612028271802E-5</v>
      </c>
      <c r="C1190" s="7">
        <v>0</v>
      </c>
    </row>
    <row r="1191" spans="2:3" x14ac:dyDescent="0.2">
      <c r="B1191" s="7">
        <v>5.10321247225128E-6</v>
      </c>
      <c r="C1191" s="7">
        <v>0</v>
      </c>
    </row>
    <row r="1192" spans="2:3" x14ac:dyDescent="0.2">
      <c r="B1192" s="7">
        <v>0</v>
      </c>
      <c r="C1192" s="7">
        <v>3.81027860757179E-5</v>
      </c>
    </row>
    <row r="1193" spans="2:3" x14ac:dyDescent="0.2">
      <c r="B1193" s="7">
        <v>1.7861243652879499E-5</v>
      </c>
      <c r="C1193" s="7">
        <v>0</v>
      </c>
    </row>
    <row r="1194" spans="2:3" x14ac:dyDescent="0.2">
      <c r="B1194" s="7">
        <v>3.3170881069633297E-5</v>
      </c>
      <c r="C1194" s="7">
        <v>0</v>
      </c>
    </row>
    <row r="1195" spans="2:3" x14ac:dyDescent="0.2">
      <c r="B1195" s="7">
        <v>0</v>
      </c>
      <c r="C1195" s="7">
        <v>2.5401857383811898E-6</v>
      </c>
    </row>
    <row r="1196" spans="2:3" x14ac:dyDescent="0.2">
      <c r="B1196" s="7">
        <v>0</v>
      </c>
      <c r="C1196" s="7">
        <v>8.3826129366579305E-5</v>
      </c>
    </row>
    <row r="1197" spans="2:3" x14ac:dyDescent="0.2">
      <c r="B1197" s="7">
        <v>0</v>
      </c>
      <c r="C1197" s="7">
        <v>3.5562600337336703E-5</v>
      </c>
    </row>
    <row r="1198" spans="2:3" x14ac:dyDescent="0.2">
      <c r="B1198" s="7">
        <v>2.2964456125130801E-5</v>
      </c>
      <c r="C1198" s="7">
        <v>1.21928915442297E-4</v>
      </c>
    </row>
    <row r="1199" spans="2:3" x14ac:dyDescent="0.2">
      <c r="B1199" s="7">
        <v>2.55160623612564E-6</v>
      </c>
      <c r="C1199" s="7">
        <v>0</v>
      </c>
    </row>
    <row r="1200" spans="2:3" x14ac:dyDescent="0.2">
      <c r="B1200" s="7">
        <v>0</v>
      </c>
      <c r="C1200" s="7">
        <v>5.0803714767623796E-6</v>
      </c>
    </row>
    <row r="1201" spans="2:3" x14ac:dyDescent="0.2">
      <c r="B1201" s="7">
        <v>5.3583730958638498E-5</v>
      </c>
      <c r="C1201" s="7">
        <v>0</v>
      </c>
    </row>
    <row r="1202" spans="2:3" x14ac:dyDescent="0.2">
      <c r="B1202" s="7">
        <v>1.5309637416753801E-5</v>
      </c>
      <c r="C1202" s="7">
        <v>4.0642971814099098E-5</v>
      </c>
    </row>
    <row r="1203" spans="2:3" x14ac:dyDescent="0.2">
      <c r="B1203" s="7">
        <v>2.5516062361256402E-5</v>
      </c>
      <c r="C1203" s="7">
        <v>0</v>
      </c>
    </row>
    <row r="1204" spans="2:3" x14ac:dyDescent="0.2">
      <c r="B1204" s="7">
        <v>0</v>
      </c>
      <c r="C1204" s="7">
        <v>4.31831575524802E-5</v>
      </c>
    </row>
    <row r="1205" spans="2:3" x14ac:dyDescent="0.2">
      <c r="B1205" s="7">
        <v>0</v>
      </c>
      <c r="C1205" s="7">
        <v>2.2861671645430699E-5</v>
      </c>
    </row>
    <row r="1206" spans="2:3" x14ac:dyDescent="0.2">
      <c r="B1206" s="7">
        <v>4.3377306014135901E-5</v>
      </c>
      <c r="C1206" s="7">
        <v>0</v>
      </c>
    </row>
    <row r="1207" spans="2:3" x14ac:dyDescent="0.2">
      <c r="B1207" s="7">
        <v>0</v>
      </c>
      <c r="C1207" s="7">
        <v>3.81027860757179E-5</v>
      </c>
    </row>
    <row r="1208" spans="2:3" x14ac:dyDescent="0.2">
      <c r="B1208" s="7">
        <v>0</v>
      </c>
      <c r="C1208" s="7">
        <v>3.81027860757179E-5</v>
      </c>
    </row>
    <row r="1209" spans="2:3" x14ac:dyDescent="0.2">
      <c r="B1209" s="7">
        <v>3.3170881069633297E-5</v>
      </c>
      <c r="C1209" s="7">
        <v>0</v>
      </c>
    </row>
    <row r="1210" spans="2:3" x14ac:dyDescent="0.2">
      <c r="B1210" s="7">
        <v>2.5516062361256402E-5</v>
      </c>
      <c r="C1210" s="7">
        <v>0</v>
      </c>
    </row>
    <row r="1211" spans="2:3" x14ac:dyDescent="0.2">
      <c r="B1211" s="7">
        <v>2.04128498890051E-5</v>
      </c>
      <c r="C1211" s="7">
        <v>0</v>
      </c>
    </row>
    <row r="1212" spans="2:3" x14ac:dyDescent="0.2">
      <c r="B1212" s="7">
        <v>0</v>
      </c>
      <c r="C1212" s="7">
        <v>2.5401857383811898E-6</v>
      </c>
    </row>
    <row r="1213" spans="2:3" x14ac:dyDescent="0.2">
      <c r="B1213" s="7">
        <v>0</v>
      </c>
      <c r="C1213" s="7">
        <v>3.5562600337336703E-5</v>
      </c>
    </row>
    <row r="1214" spans="2:3" x14ac:dyDescent="0.2">
      <c r="B1214" s="7">
        <v>2.80676685973821E-5</v>
      </c>
      <c r="C1214" s="7">
        <v>0</v>
      </c>
    </row>
    <row r="1215" spans="2:3" x14ac:dyDescent="0.2">
      <c r="B1215" s="7">
        <v>2.55160623612564E-6</v>
      </c>
      <c r="C1215" s="7">
        <v>0</v>
      </c>
    </row>
    <row r="1216" spans="2:3" x14ac:dyDescent="0.2">
      <c r="B1216" s="7">
        <v>7.6548187083769208E-6</v>
      </c>
      <c r="C1216" s="7">
        <v>0</v>
      </c>
    </row>
    <row r="1217" spans="2:3" x14ac:dyDescent="0.2">
      <c r="B1217" s="7">
        <v>2.55160623612564E-6</v>
      </c>
      <c r="C1217" s="7">
        <v>0</v>
      </c>
    </row>
    <row r="1218" spans="2:3" x14ac:dyDescent="0.2">
      <c r="B1218" s="7">
        <v>6.1238549667015394E-5</v>
      </c>
      <c r="C1218" s="7">
        <v>0</v>
      </c>
    </row>
    <row r="1219" spans="2:3" x14ac:dyDescent="0.2">
      <c r="B1219" s="7">
        <v>5.3583730958638498E-5</v>
      </c>
      <c r="C1219" s="7">
        <v>8.6366315104960495E-5</v>
      </c>
    </row>
    <row r="1220" spans="2:3" x14ac:dyDescent="0.2">
      <c r="B1220" s="7">
        <v>1.5309637416753801E-5</v>
      </c>
      <c r="C1220" s="7">
        <v>0</v>
      </c>
    </row>
    <row r="1221" spans="2:3" x14ac:dyDescent="0.2">
      <c r="B1221" s="7">
        <v>1.17373886861779E-4</v>
      </c>
      <c r="C1221" s="7">
        <v>6.6044829197910997E-5</v>
      </c>
    </row>
    <row r="1222" spans="2:3" x14ac:dyDescent="0.2">
      <c r="B1222" s="7">
        <v>2.55160623612564E-6</v>
      </c>
      <c r="C1222" s="7">
        <v>0</v>
      </c>
    </row>
    <row r="1223" spans="2:3" x14ac:dyDescent="0.2">
      <c r="B1223" s="7">
        <v>3.0619274833507697E-5</v>
      </c>
      <c r="C1223" s="7">
        <v>0</v>
      </c>
    </row>
    <row r="1224" spans="2:3" x14ac:dyDescent="0.2">
      <c r="B1224" s="7">
        <v>2.55160623612564E-6</v>
      </c>
      <c r="C1224" s="7">
        <v>0</v>
      </c>
    </row>
    <row r="1225" spans="2:3" x14ac:dyDescent="0.2">
      <c r="B1225" s="7">
        <v>0</v>
      </c>
      <c r="C1225" s="7">
        <v>4.31831575524802E-5</v>
      </c>
    </row>
    <row r="1226" spans="2:3" x14ac:dyDescent="0.2">
      <c r="B1226" s="7">
        <v>0</v>
      </c>
      <c r="C1226" s="7">
        <v>6.0964457721148603E-5</v>
      </c>
    </row>
    <row r="1227" spans="2:3" x14ac:dyDescent="0.2">
      <c r="B1227" s="7">
        <v>5.1032124722512803E-5</v>
      </c>
      <c r="C1227" s="7">
        <v>0</v>
      </c>
    </row>
    <row r="1228" spans="2:3" x14ac:dyDescent="0.2">
      <c r="B1228" s="7">
        <v>0</v>
      </c>
      <c r="C1228" s="7">
        <v>2.2861671645430699E-5</v>
      </c>
    </row>
    <row r="1229" spans="2:3" x14ac:dyDescent="0.2">
      <c r="B1229" s="7">
        <v>0</v>
      </c>
      <c r="C1229" s="7">
        <v>3.5562600337336703E-5</v>
      </c>
    </row>
    <row r="1230" spans="2:3" x14ac:dyDescent="0.2">
      <c r="B1230" s="7">
        <v>0</v>
      </c>
      <c r="C1230" s="7">
        <v>2.79420431221931E-5</v>
      </c>
    </row>
    <row r="1231" spans="2:3" x14ac:dyDescent="0.2">
      <c r="B1231" s="7">
        <v>2.2964456125130801E-5</v>
      </c>
      <c r="C1231" s="7">
        <v>0</v>
      </c>
    </row>
    <row r="1232" spans="2:3" x14ac:dyDescent="0.2">
      <c r="B1232" s="7">
        <v>1.7861243652879499E-5</v>
      </c>
      <c r="C1232" s="7">
        <v>0</v>
      </c>
    </row>
    <row r="1233" spans="2:3" x14ac:dyDescent="0.2">
      <c r="B1233" s="7">
        <v>5.6135337194764099E-5</v>
      </c>
      <c r="C1233" s="7">
        <v>0</v>
      </c>
    </row>
    <row r="1234" spans="2:3" x14ac:dyDescent="0.2">
      <c r="B1234" s="7">
        <v>0</v>
      </c>
      <c r="C1234" s="7">
        <v>1.52411144302871E-5</v>
      </c>
    </row>
    <row r="1235" spans="2:3" x14ac:dyDescent="0.2">
      <c r="B1235" s="7">
        <v>0</v>
      </c>
      <c r="C1235" s="7">
        <v>2.54018573838119E-5</v>
      </c>
    </row>
    <row r="1236" spans="2:3" x14ac:dyDescent="0.2">
      <c r="B1236" s="7">
        <v>1.5309637416753801E-5</v>
      </c>
      <c r="C1236" s="7">
        <v>0</v>
      </c>
    </row>
    <row r="1237" spans="2:3" x14ac:dyDescent="0.2">
      <c r="B1237" s="7">
        <v>0</v>
      </c>
      <c r="C1237" s="7">
        <v>2.5401857383811898E-6</v>
      </c>
    </row>
    <row r="1238" spans="2:3" x14ac:dyDescent="0.2">
      <c r="B1238" s="7">
        <v>6.6341762139266703E-5</v>
      </c>
      <c r="C1238" s="7">
        <v>3.81027860757179E-5</v>
      </c>
    </row>
    <row r="1239" spans="2:3" x14ac:dyDescent="0.2">
      <c r="B1239" s="7">
        <v>1.4544155545916199E-4</v>
      </c>
      <c r="C1239" s="7">
        <v>0</v>
      </c>
    </row>
    <row r="1240" spans="2:3" x14ac:dyDescent="0.2">
      <c r="B1240" s="7">
        <v>2.80676685973821E-5</v>
      </c>
      <c r="C1240" s="7">
        <v>0</v>
      </c>
    </row>
    <row r="1241" spans="2:3" x14ac:dyDescent="0.2">
      <c r="B1241" s="7">
        <v>2.04128498890051E-5</v>
      </c>
      <c r="C1241" s="7">
        <v>0</v>
      </c>
    </row>
    <row r="1242" spans="2:3" x14ac:dyDescent="0.2">
      <c r="B1242" s="7">
        <v>6.8893368375392303E-5</v>
      </c>
      <c r="C1242" s="7">
        <v>6.8585014936292107E-5</v>
      </c>
    </row>
    <row r="1243" spans="2:3" x14ac:dyDescent="0.2">
      <c r="B1243" s="7">
        <v>2.5516062361256402E-5</v>
      </c>
      <c r="C1243" s="7">
        <v>0</v>
      </c>
    </row>
    <row r="1244" spans="2:3" x14ac:dyDescent="0.2">
      <c r="B1244" s="7">
        <v>2.04128498890051E-5</v>
      </c>
      <c r="C1244" s="7">
        <v>0</v>
      </c>
    </row>
    <row r="1245" spans="2:3" x14ac:dyDescent="0.2">
      <c r="B1245" s="7">
        <v>0</v>
      </c>
      <c r="C1245" s="7">
        <v>6.8585014936292107E-5</v>
      </c>
    </row>
    <row r="1246" spans="2:3" x14ac:dyDescent="0.2">
      <c r="B1246" s="7">
        <v>9.4409430736648698E-5</v>
      </c>
      <c r="C1246" s="7">
        <v>0</v>
      </c>
    </row>
    <row r="1247" spans="2:3" x14ac:dyDescent="0.2">
      <c r="B1247" s="7">
        <v>1.7861243652879499E-5</v>
      </c>
      <c r="C1247" s="7">
        <v>0</v>
      </c>
    </row>
    <row r="1248" spans="2:3" x14ac:dyDescent="0.2">
      <c r="B1248" s="7">
        <v>1.2758031180628201E-5</v>
      </c>
      <c r="C1248" s="7">
        <v>3.5562600337336703E-5</v>
      </c>
    </row>
    <row r="1249" spans="2:3" x14ac:dyDescent="0.2">
      <c r="B1249" s="7">
        <v>0</v>
      </c>
      <c r="C1249" s="7">
        <v>7.6205572151435702E-6</v>
      </c>
    </row>
    <row r="1250" spans="2:3" x14ac:dyDescent="0.2">
      <c r="B1250" s="7">
        <v>3.8274093541884599E-5</v>
      </c>
      <c r="C1250" s="7">
        <v>0</v>
      </c>
    </row>
    <row r="1251" spans="2:3" x14ac:dyDescent="0.2">
      <c r="B1251" s="7">
        <v>2.80676685973821E-5</v>
      </c>
      <c r="C1251" s="7">
        <v>0</v>
      </c>
    </row>
    <row r="1252" spans="2:3" x14ac:dyDescent="0.2">
      <c r="B1252" s="7">
        <v>6.1238549667015394E-5</v>
      </c>
      <c r="C1252" s="7">
        <v>0</v>
      </c>
    </row>
    <row r="1253" spans="2:3" x14ac:dyDescent="0.2">
      <c r="B1253" s="7">
        <v>0</v>
      </c>
      <c r="C1253" s="7">
        <v>3.0482228860574301E-5</v>
      </c>
    </row>
    <row r="1254" spans="2:3" x14ac:dyDescent="0.2">
      <c r="B1254" s="7">
        <v>2.04128498890051E-5</v>
      </c>
      <c r="C1254" s="7">
        <v>0</v>
      </c>
    </row>
    <row r="1255" spans="2:3" x14ac:dyDescent="0.2">
      <c r="B1255" s="7">
        <v>6.3790155903140994E-5</v>
      </c>
      <c r="C1255" s="7">
        <v>0</v>
      </c>
    </row>
    <row r="1256" spans="2:3" x14ac:dyDescent="0.2">
      <c r="B1256" s="7">
        <v>3.3170881069633297E-5</v>
      </c>
      <c r="C1256" s="7">
        <v>0</v>
      </c>
    </row>
    <row r="1257" spans="2:3" x14ac:dyDescent="0.2">
      <c r="B1257" s="7">
        <v>1.7733663341073201E-2</v>
      </c>
      <c r="C1257" s="7">
        <v>1.72122985632709E-2</v>
      </c>
    </row>
    <row r="1258" spans="2:3" x14ac:dyDescent="0.2">
      <c r="B1258" s="7">
        <v>8.2416881426858205E-4</v>
      </c>
      <c r="C1258" s="7">
        <v>8.2556036497388697E-4</v>
      </c>
    </row>
    <row r="1259" spans="2:3" x14ac:dyDescent="0.2">
      <c r="B1259" s="7">
        <v>0</v>
      </c>
      <c r="C1259" s="7">
        <v>4.31831575524802E-5</v>
      </c>
    </row>
    <row r="1260" spans="2:3" x14ac:dyDescent="0.2">
      <c r="B1260" s="7">
        <v>6.6341762139266703E-5</v>
      </c>
      <c r="C1260" s="7">
        <v>2.0321485907049501E-5</v>
      </c>
    </row>
    <row r="1261" spans="2:3" x14ac:dyDescent="0.2">
      <c r="B1261" s="7">
        <v>3.5722487305758999E-5</v>
      </c>
      <c r="C1261" s="7">
        <v>0</v>
      </c>
    </row>
    <row r="1262" spans="2:3" x14ac:dyDescent="0.2">
      <c r="B1262" s="7">
        <v>3.0619274833507697E-5</v>
      </c>
      <c r="C1262" s="7">
        <v>2.2861671645430699E-5</v>
      </c>
    </row>
    <row r="1263" spans="2:3" x14ac:dyDescent="0.2">
      <c r="B1263" s="7">
        <v>1.0206424944502601E-5</v>
      </c>
      <c r="C1263" s="7">
        <v>0</v>
      </c>
    </row>
    <row r="1264" spans="2:3" x14ac:dyDescent="0.2">
      <c r="B1264" s="7">
        <v>2.55160623612564E-6</v>
      </c>
      <c r="C1264" s="7">
        <v>0</v>
      </c>
    </row>
    <row r="1265" spans="2:3" x14ac:dyDescent="0.2">
      <c r="B1265" s="7">
        <v>1.0206424944502601E-5</v>
      </c>
      <c r="C1265" s="7">
        <v>0</v>
      </c>
    </row>
    <row r="1266" spans="2:3" x14ac:dyDescent="0.2">
      <c r="B1266" s="7">
        <v>3.5722487305758999E-5</v>
      </c>
      <c r="C1266" s="7">
        <v>0</v>
      </c>
    </row>
    <row r="1267" spans="2:3" x14ac:dyDescent="0.2">
      <c r="B1267" s="7">
        <v>0</v>
      </c>
      <c r="C1267" s="7">
        <v>2.5401857383811898E-6</v>
      </c>
    </row>
    <row r="1268" spans="2:3" x14ac:dyDescent="0.2">
      <c r="B1268" s="7">
        <v>0</v>
      </c>
      <c r="C1268" s="7">
        <v>4.8263529029242602E-5</v>
      </c>
    </row>
    <row r="1269" spans="2:3" x14ac:dyDescent="0.2">
      <c r="B1269" s="7">
        <v>3.0619274833507697E-5</v>
      </c>
      <c r="C1269" s="7">
        <v>1.7781300168668301E-5</v>
      </c>
    </row>
    <row r="1270" spans="2:3" x14ac:dyDescent="0.2">
      <c r="B1270" s="7">
        <v>0</v>
      </c>
      <c r="C1270" s="7">
        <v>2.5401857383811898E-6</v>
      </c>
    </row>
    <row r="1271" spans="2:3" x14ac:dyDescent="0.2">
      <c r="B1271" s="7">
        <v>4.3377306014135901E-5</v>
      </c>
      <c r="C1271" s="7">
        <v>0</v>
      </c>
    </row>
    <row r="1272" spans="2:3" x14ac:dyDescent="0.2">
      <c r="B1272" s="7">
        <v>2.5516062361256402E-5</v>
      </c>
      <c r="C1272" s="7">
        <v>0</v>
      </c>
    </row>
    <row r="1273" spans="2:3" x14ac:dyDescent="0.2">
      <c r="B1273" s="7">
        <v>1.50544767931413E-4</v>
      </c>
      <c r="C1273" s="7">
        <v>9.3986872320104E-5</v>
      </c>
    </row>
    <row r="1274" spans="2:3" x14ac:dyDescent="0.2">
      <c r="B1274" s="7">
        <v>0</v>
      </c>
      <c r="C1274" s="7">
        <v>5.3343900506004997E-5</v>
      </c>
    </row>
    <row r="1275" spans="2:3" x14ac:dyDescent="0.2">
      <c r="B1275" s="7">
        <v>1.5309637416753801E-5</v>
      </c>
      <c r="C1275" s="7">
        <v>0</v>
      </c>
    </row>
    <row r="1276" spans="2:3" x14ac:dyDescent="0.2">
      <c r="B1276" s="7">
        <v>0</v>
      </c>
      <c r="C1276" s="7">
        <v>3.3022414598955499E-5</v>
      </c>
    </row>
    <row r="1277" spans="2:3" x14ac:dyDescent="0.2">
      <c r="B1277" s="7">
        <v>0</v>
      </c>
      <c r="C1277" s="7">
        <v>2.5401857383811898E-6</v>
      </c>
    </row>
    <row r="1278" spans="2:3" x14ac:dyDescent="0.2">
      <c r="B1278" s="7">
        <v>0</v>
      </c>
      <c r="C1278" s="7">
        <v>5.8424271982767398E-5</v>
      </c>
    </row>
    <row r="1279" spans="2:3" x14ac:dyDescent="0.2">
      <c r="B1279" s="7">
        <v>0</v>
      </c>
      <c r="C1279" s="7">
        <v>2.5401857383811898E-6</v>
      </c>
    </row>
    <row r="1280" spans="2:3" x14ac:dyDescent="0.2">
      <c r="B1280" s="7">
        <v>0</v>
      </c>
      <c r="C1280" s="7">
        <v>2.79420431221931E-5</v>
      </c>
    </row>
    <row r="1281" spans="2:3" x14ac:dyDescent="0.2">
      <c r="B1281" s="7">
        <v>1.2758031180628201E-5</v>
      </c>
      <c r="C1281" s="7">
        <v>0</v>
      </c>
    </row>
    <row r="1282" spans="2:3" x14ac:dyDescent="0.2">
      <c r="B1282" s="7">
        <v>1.0206424944502601E-5</v>
      </c>
      <c r="C1282" s="7">
        <v>0</v>
      </c>
    </row>
    <row r="1283" spans="2:3" x14ac:dyDescent="0.2">
      <c r="B1283" s="7">
        <v>1.2758031180628201E-5</v>
      </c>
      <c r="C1283" s="7">
        <v>2.79420431221931E-5</v>
      </c>
    </row>
    <row r="1284" spans="2:3" x14ac:dyDescent="0.2">
      <c r="B1284" s="7">
        <v>4.0825699778010301E-5</v>
      </c>
      <c r="C1284" s="7">
        <v>0</v>
      </c>
    </row>
    <row r="1285" spans="2:3" x14ac:dyDescent="0.2">
      <c r="B1285" s="7">
        <v>2.2964456125130801E-5</v>
      </c>
      <c r="C1285" s="7">
        <v>4.8263529029242602E-5</v>
      </c>
    </row>
    <row r="1286" spans="2:3" x14ac:dyDescent="0.2">
      <c r="B1286" s="7">
        <v>7.6548187083769198E-5</v>
      </c>
      <c r="C1286" s="7">
        <v>0</v>
      </c>
    </row>
    <row r="1287" spans="2:3" x14ac:dyDescent="0.2">
      <c r="B1287" s="7">
        <v>2.80676685973821E-5</v>
      </c>
      <c r="C1287" s="7">
        <v>0</v>
      </c>
    </row>
    <row r="1288" spans="2:3" x14ac:dyDescent="0.2">
      <c r="B1288" s="7">
        <v>0</v>
      </c>
      <c r="C1288" s="7">
        <v>2.54018573838119E-5</v>
      </c>
    </row>
    <row r="1289" spans="2:3" x14ac:dyDescent="0.2">
      <c r="B1289" s="7">
        <v>1.7861243652879499E-5</v>
      </c>
      <c r="C1289" s="7">
        <v>0</v>
      </c>
    </row>
    <row r="1290" spans="2:3" x14ac:dyDescent="0.2">
      <c r="B1290" s="7">
        <v>2.04128498890051E-5</v>
      </c>
      <c r="C1290" s="7">
        <v>0</v>
      </c>
    </row>
    <row r="1291" spans="2:3" x14ac:dyDescent="0.2">
      <c r="B1291" s="7">
        <v>1.5309637416753801E-5</v>
      </c>
      <c r="C1291" s="7">
        <v>0</v>
      </c>
    </row>
    <row r="1292" spans="2:3" x14ac:dyDescent="0.2">
      <c r="B1292" s="7">
        <v>1.19925493097905E-4</v>
      </c>
      <c r="C1292" s="7">
        <v>0</v>
      </c>
    </row>
    <row r="1293" spans="2:3" x14ac:dyDescent="0.2">
      <c r="B1293" s="7">
        <v>0</v>
      </c>
      <c r="C1293" s="7">
        <v>3.81027860757179E-5</v>
      </c>
    </row>
    <row r="1294" spans="2:3" x14ac:dyDescent="0.2">
      <c r="B1294" s="7">
        <v>3.3681202316858502E-4</v>
      </c>
      <c r="C1294" s="7">
        <v>1.3971021561096501E-4</v>
      </c>
    </row>
    <row r="1295" spans="2:3" x14ac:dyDescent="0.2">
      <c r="B1295" s="7">
        <v>3.3170881069633297E-5</v>
      </c>
      <c r="C1295" s="7">
        <v>0</v>
      </c>
    </row>
    <row r="1296" spans="2:3" x14ac:dyDescent="0.2">
      <c r="B1296" s="7">
        <v>0</v>
      </c>
      <c r="C1296" s="7">
        <v>2.5401857383811898E-6</v>
      </c>
    </row>
    <row r="1297" spans="2:3" x14ac:dyDescent="0.2">
      <c r="B1297" s="7">
        <v>4.5928912250261501E-5</v>
      </c>
      <c r="C1297" s="7">
        <v>0</v>
      </c>
    </row>
    <row r="1298" spans="2:3" x14ac:dyDescent="0.2">
      <c r="B1298" s="7">
        <v>2.2964456125130801E-5</v>
      </c>
      <c r="C1298" s="7">
        <v>0</v>
      </c>
    </row>
    <row r="1299" spans="2:3" x14ac:dyDescent="0.2">
      <c r="B1299" s="7">
        <v>3.5722487305758999E-5</v>
      </c>
      <c r="C1299" s="7">
        <v>0</v>
      </c>
    </row>
    <row r="1300" spans="2:3" x14ac:dyDescent="0.2">
      <c r="B1300" s="7">
        <v>3.0619274833507697E-5</v>
      </c>
      <c r="C1300" s="7">
        <v>0</v>
      </c>
    </row>
    <row r="1301" spans="2:3" x14ac:dyDescent="0.2">
      <c r="B1301" s="7">
        <v>0</v>
      </c>
      <c r="C1301" s="7">
        <v>6.0964457721148603E-5</v>
      </c>
    </row>
    <row r="1302" spans="2:3" x14ac:dyDescent="0.2">
      <c r="B1302" s="7">
        <v>0</v>
      </c>
      <c r="C1302" s="7">
        <v>5.3343900506004997E-5</v>
      </c>
    </row>
    <row r="1303" spans="2:3" x14ac:dyDescent="0.2">
      <c r="B1303" s="7">
        <v>2.80676685973821E-5</v>
      </c>
      <c r="C1303" s="7">
        <v>0</v>
      </c>
    </row>
    <row r="1304" spans="2:3" x14ac:dyDescent="0.2">
      <c r="B1304" s="7">
        <v>4.0825699778010301E-5</v>
      </c>
      <c r="C1304" s="7">
        <v>0</v>
      </c>
    </row>
    <row r="1305" spans="2:3" x14ac:dyDescent="0.2">
      <c r="B1305" s="7">
        <v>0</v>
      </c>
      <c r="C1305" s="7">
        <v>2.5401857383811898E-6</v>
      </c>
    </row>
    <row r="1306" spans="2:3" x14ac:dyDescent="0.2">
      <c r="B1306" s="7">
        <v>0</v>
      </c>
      <c r="C1306" s="7">
        <v>5.3343900506004997E-5</v>
      </c>
    </row>
    <row r="1307" spans="2:3" x14ac:dyDescent="0.2">
      <c r="B1307" s="7">
        <v>2.2964456125130801E-5</v>
      </c>
      <c r="C1307" s="7">
        <v>0</v>
      </c>
    </row>
    <row r="1308" spans="2:3" x14ac:dyDescent="0.2">
      <c r="B1308" s="7">
        <v>0</v>
      </c>
      <c r="C1308" s="7">
        <v>5.0803714767623796E-6</v>
      </c>
    </row>
    <row r="1309" spans="2:3" x14ac:dyDescent="0.2">
      <c r="B1309" s="7">
        <v>0</v>
      </c>
      <c r="C1309" s="7">
        <v>9.1446686581722795E-5</v>
      </c>
    </row>
    <row r="1310" spans="2:3" x14ac:dyDescent="0.2">
      <c r="B1310" s="7">
        <v>3.3170881069633297E-5</v>
      </c>
      <c r="C1310" s="7">
        <v>0</v>
      </c>
    </row>
    <row r="1311" spans="2:3" x14ac:dyDescent="0.2">
      <c r="B1311" s="7">
        <v>0</v>
      </c>
      <c r="C1311" s="7">
        <v>4.5723343290861398E-5</v>
      </c>
    </row>
    <row r="1312" spans="2:3" x14ac:dyDescent="0.2">
      <c r="B1312" s="7">
        <v>0</v>
      </c>
      <c r="C1312" s="7">
        <v>5.3343900506004997E-5</v>
      </c>
    </row>
    <row r="1313" spans="2:3" x14ac:dyDescent="0.2">
      <c r="B1313" s="7">
        <v>2.80676685973821E-5</v>
      </c>
      <c r="C1313" s="7">
        <v>0</v>
      </c>
    </row>
    <row r="1314" spans="2:3" x14ac:dyDescent="0.2">
      <c r="B1314" s="7">
        <v>4.0825699778010301E-5</v>
      </c>
      <c r="C1314" s="7">
        <v>4.0642971814099098E-5</v>
      </c>
    </row>
    <row r="1315" spans="2:3" x14ac:dyDescent="0.2">
      <c r="B1315" s="7">
        <v>2.55160623612564E-6</v>
      </c>
      <c r="C1315" s="7">
        <v>0</v>
      </c>
    </row>
    <row r="1316" spans="2:3" x14ac:dyDescent="0.2">
      <c r="B1316" s="7">
        <v>1.19925493097905E-4</v>
      </c>
      <c r="C1316" s="7">
        <v>3.3022414598955499E-5</v>
      </c>
    </row>
    <row r="1317" spans="2:3" x14ac:dyDescent="0.2">
      <c r="B1317" s="7">
        <v>0</v>
      </c>
      <c r="C1317" s="7">
        <v>2.5401857383811898E-6</v>
      </c>
    </row>
    <row r="1318" spans="2:3" x14ac:dyDescent="0.2">
      <c r="B1318" s="7">
        <v>0</v>
      </c>
      <c r="C1318" s="7">
        <v>2.5401857383811898E-6</v>
      </c>
    </row>
    <row r="1319" spans="2:3" x14ac:dyDescent="0.2">
      <c r="B1319" s="7">
        <v>9.3128524406113605E-2</v>
      </c>
      <c r="C1319" s="7">
        <v>9.7817472413582907E-2</v>
      </c>
    </row>
    <row r="1320" spans="2:3" x14ac:dyDescent="0.2">
      <c r="B1320" s="7">
        <v>3.3170881069633297E-5</v>
      </c>
      <c r="C1320" s="7">
        <v>0</v>
      </c>
    </row>
    <row r="1321" spans="2:3" x14ac:dyDescent="0.2">
      <c r="B1321" s="7">
        <v>2.55160623612564E-6</v>
      </c>
      <c r="C1321" s="7">
        <v>0</v>
      </c>
    </row>
    <row r="1322" spans="2:3" x14ac:dyDescent="0.2">
      <c r="B1322" s="7">
        <v>0</v>
      </c>
      <c r="C1322" s="7">
        <v>2.5401857383811898E-6</v>
      </c>
    </row>
    <row r="1323" spans="2:3" x14ac:dyDescent="0.2">
      <c r="B1323" s="7">
        <v>4.3377306014135901E-5</v>
      </c>
      <c r="C1323" s="7">
        <v>0</v>
      </c>
    </row>
    <row r="1324" spans="2:3" x14ac:dyDescent="0.2">
      <c r="B1324" s="7">
        <v>8.4203005792146202E-5</v>
      </c>
      <c r="C1324" s="7">
        <v>0</v>
      </c>
    </row>
    <row r="1325" spans="2:3" x14ac:dyDescent="0.2">
      <c r="B1325" s="7">
        <v>1.04615855681151E-4</v>
      </c>
      <c r="C1325" s="7">
        <v>7.6205572151435702E-6</v>
      </c>
    </row>
    <row r="1326" spans="2:3" x14ac:dyDescent="0.2">
      <c r="B1326" s="7">
        <v>0</v>
      </c>
      <c r="C1326" s="7">
        <v>2.5401857383811898E-6</v>
      </c>
    </row>
    <row r="1327" spans="2:3" x14ac:dyDescent="0.2">
      <c r="B1327" s="7">
        <v>0</v>
      </c>
      <c r="C1327" s="7">
        <v>2.5401857383811898E-6</v>
      </c>
    </row>
    <row r="1328" spans="2:3" x14ac:dyDescent="0.2">
      <c r="B1328" s="7">
        <v>0</v>
      </c>
      <c r="C1328" s="7">
        <v>9.9067243796866394E-5</v>
      </c>
    </row>
    <row r="1329" spans="2:3" x14ac:dyDescent="0.2">
      <c r="B1329" s="7">
        <v>0</v>
      </c>
      <c r="C1329" s="7">
        <v>5.0803714767623796E-6</v>
      </c>
    </row>
    <row r="1330" spans="2:3" x14ac:dyDescent="0.2">
      <c r="B1330" s="7">
        <v>2.55160623612564E-6</v>
      </c>
      <c r="C1330" s="7">
        <v>0</v>
      </c>
    </row>
    <row r="1331" spans="2:3" x14ac:dyDescent="0.2">
      <c r="B1331" s="7">
        <v>5.10321247225128E-6</v>
      </c>
      <c r="C1331" s="7">
        <v>0</v>
      </c>
    </row>
    <row r="1332" spans="2:3" x14ac:dyDescent="0.2">
      <c r="B1332" s="7">
        <v>0</v>
      </c>
      <c r="C1332" s="7">
        <v>3.5562600337336703E-5</v>
      </c>
    </row>
    <row r="1333" spans="2:3" x14ac:dyDescent="0.2">
      <c r="B1333" s="7">
        <v>3.0619274833507697E-5</v>
      </c>
      <c r="C1333" s="7">
        <v>0</v>
      </c>
    </row>
    <row r="1334" spans="2:3" x14ac:dyDescent="0.2">
      <c r="B1334" s="7">
        <v>0</v>
      </c>
      <c r="C1334" s="7">
        <v>3.81027860757179E-5</v>
      </c>
    </row>
    <row r="1335" spans="2:3" x14ac:dyDescent="0.2">
      <c r="B1335" s="7">
        <v>2.04128498890051E-5</v>
      </c>
      <c r="C1335" s="7">
        <v>0</v>
      </c>
    </row>
    <row r="1336" spans="2:3" x14ac:dyDescent="0.2">
      <c r="B1336" s="7">
        <v>5.6135337194764099E-5</v>
      </c>
      <c r="C1336" s="7">
        <v>0</v>
      </c>
    </row>
    <row r="1337" spans="2:3" x14ac:dyDescent="0.2">
      <c r="B1337" s="7">
        <v>8.6244290781046704E-4</v>
      </c>
      <c r="C1337" s="7">
        <v>2.3115690219268801E-4</v>
      </c>
    </row>
    <row r="1338" spans="2:3" x14ac:dyDescent="0.2">
      <c r="B1338" s="7">
        <v>0</v>
      </c>
      <c r="C1338" s="7">
        <v>5.0803714767623799E-5</v>
      </c>
    </row>
    <row r="1339" spans="2:3" x14ac:dyDescent="0.2">
      <c r="B1339" s="7">
        <v>2.80676685973821E-5</v>
      </c>
      <c r="C1339" s="7">
        <v>0</v>
      </c>
    </row>
    <row r="1340" spans="2:3" x14ac:dyDescent="0.2">
      <c r="B1340" s="7">
        <v>4.8480518486387203E-5</v>
      </c>
      <c r="C1340" s="7">
        <v>0</v>
      </c>
    </row>
    <row r="1341" spans="2:3" x14ac:dyDescent="0.2">
      <c r="B1341" s="7">
        <v>2.55160623612564E-6</v>
      </c>
      <c r="C1341" s="7">
        <v>0</v>
      </c>
    </row>
    <row r="1342" spans="2:3" x14ac:dyDescent="0.2">
      <c r="B1342" s="7">
        <v>0</v>
      </c>
      <c r="C1342" s="7">
        <v>1.52411144302871E-5</v>
      </c>
    </row>
    <row r="1343" spans="2:3" x14ac:dyDescent="0.2">
      <c r="B1343" s="7">
        <v>4.3377306014135901E-5</v>
      </c>
      <c r="C1343" s="7">
        <v>5.8424271982767398E-5</v>
      </c>
    </row>
    <row r="1344" spans="2:3" x14ac:dyDescent="0.2">
      <c r="B1344" s="7">
        <v>0</v>
      </c>
      <c r="C1344" s="7">
        <v>9.1446686581722795E-5</v>
      </c>
    </row>
    <row r="1345" spans="2:3" x14ac:dyDescent="0.2">
      <c r="B1345" s="7">
        <v>0</v>
      </c>
      <c r="C1345" s="7">
        <v>3.0482228860574301E-5</v>
      </c>
    </row>
    <row r="1346" spans="2:3" x14ac:dyDescent="0.2">
      <c r="B1346" s="7">
        <v>0</v>
      </c>
      <c r="C1346" s="7">
        <v>2.54018573838119E-5</v>
      </c>
    </row>
    <row r="1347" spans="2:3" x14ac:dyDescent="0.2">
      <c r="B1347" s="7">
        <v>0</v>
      </c>
      <c r="C1347" s="7">
        <v>4.0642971814099098E-5</v>
      </c>
    </row>
    <row r="1348" spans="2:3" x14ac:dyDescent="0.2">
      <c r="B1348" s="7">
        <v>0</v>
      </c>
      <c r="C1348" s="7">
        <v>2.5401857383811898E-6</v>
      </c>
    </row>
    <row r="1349" spans="2:3" x14ac:dyDescent="0.2">
      <c r="B1349" s="7">
        <v>0</v>
      </c>
      <c r="C1349" s="7">
        <v>8.89065008433417E-5</v>
      </c>
    </row>
    <row r="1350" spans="2:3" x14ac:dyDescent="0.2">
      <c r="B1350" s="7">
        <v>2.55160623612564E-6</v>
      </c>
      <c r="C1350" s="7">
        <v>0</v>
      </c>
    </row>
    <row r="1351" spans="2:3" x14ac:dyDescent="0.2">
      <c r="B1351" s="7">
        <v>1.7861243652879499E-5</v>
      </c>
      <c r="C1351" s="7">
        <v>0</v>
      </c>
    </row>
    <row r="1352" spans="2:3" x14ac:dyDescent="0.2">
      <c r="B1352" s="7">
        <v>0</v>
      </c>
      <c r="C1352" s="7">
        <v>2.5401857383811898E-6</v>
      </c>
    </row>
    <row r="1353" spans="2:3" x14ac:dyDescent="0.2">
      <c r="B1353" s="7">
        <v>0</v>
      </c>
      <c r="C1353" s="7">
        <v>4.5723343290861398E-5</v>
      </c>
    </row>
    <row r="1354" spans="2:3" x14ac:dyDescent="0.2">
      <c r="B1354" s="7">
        <v>4.0825699778010301E-5</v>
      </c>
      <c r="C1354" s="7">
        <v>0</v>
      </c>
    </row>
    <row r="1355" spans="2:3" x14ac:dyDescent="0.2">
      <c r="B1355" s="7">
        <v>7.1444974611517998E-5</v>
      </c>
      <c r="C1355" s="7">
        <v>5.0803714767623799E-5</v>
      </c>
    </row>
    <row r="1356" spans="2:3" x14ac:dyDescent="0.2">
      <c r="B1356" s="7">
        <v>1.0206424944502601E-5</v>
      </c>
      <c r="C1356" s="7">
        <v>3.3022414598955499E-5</v>
      </c>
    </row>
    <row r="1357" spans="2:3" x14ac:dyDescent="0.2">
      <c r="B1357" s="7">
        <v>0</v>
      </c>
      <c r="C1357" s="7">
        <v>2.0321485907049501E-5</v>
      </c>
    </row>
    <row r="1358" spans="2:3" x14ac:dyDescent="0.2">
      <c r="B1358" s="7">
        <v>3.3170881069633297E-5</v>
      </c>
      <c r="C1358" s="7">
        <v>0</v>
      </c>
    </row>
    <row r="1359" spans="2:3" x14ac:dyDescent="0.2">
      <c r="B1359" s="7">
        <v>0</v>
      </c>
      <c r="C1359" s="7">
        <v>2.5401857383811898E-6</v>
      </c>
    </row>
    <row r="1360" spans="2:3" x14ac:dyDescent="0.2">
      <c r="B1360" s="7">
        <v>2.04128498890051E-5</v>
      </c>
      <c r="C1360" s="7">
        <v>0</v>
      </c>
    </row>
    <row r="1361" spans="2:3" x14ac:dyDescent="0.2">
      <c r="B1361" s="7">
        <v>3.8274093541884599E-5</v>
      </c>
      <c r="C1361" s="7">
        <v>6.3504643459529807E-5</v>
      </c>
    </row>
    <row r="1362" spans="2:3" x14ac:dyDescent="0.2">
      <c r="B1362" s="7">
        <v>6.8893368375392303E-5</v>
      </c>
      <c r="C1362" s="7">
        <v>0</v>
      </c>
    </row>
    <row r="1363" spans="2:3" x14ac:dyDescent="0.2">
      <c r="B1363" s="7">
        <v>7.1955295858743104E-4</v>
      </c>
      <c r="C1363" s="7">
        <v>8.0777906480521903E-4</v>
      </c>
    </row>
    <row r="1364" spans="2:3" x14ac:dyDescent="0.2">
      <c r="B1364" s="7">
        <v>2.55160623612564E-6</v>
      </c>
      <c r="C1364" s="7">
        <v>0</v>
      </c>
    </row>
    <row r="1365" spans="2:3" x14ac:dyDescent="0.2">
      <c r="B1365" s="7">
        <v>0</v>
      </c>
      <c r="C1365" s="7">
        <v>7.6205572151435706E-5</v>
      </c>
    </row>
    <row r="1366" spans="2:3" x14ac:dyDescent="0.2">
      <c r="B1366" s="7">
        <v>0</v>
      </c>
      <c r="C1366" s="7">
        <v>1.24469101180678E-4</v>
      </c>
    </row>
    <row r="1367" spans="2:3" x14ac:dyDescent="0.2">
      <c r="B1367" s="7">
        <v>3.3170881069633297E-5</v>
      </c>
      <c r="C1367" s="7">
        <v>0</v>
      </c>
    </row>
    <row r="1368" spans="2:3" x14ac:dyDescent="0.2">
      <c r="B1368" s="7">
        <v>0</v>
      </c>
      <c r="C1368" s="7">
        <v>3.3022414598955499E-5</v>
      </c>
    </row>
    <row r="1369" spans="2:3" x14ac:dyDescent="0.2">
      <c r="B1369" s="7">
        <v>1.3778673675078501E-4</v>
      </c>
      <c r="C1369" s="7">
        <v>0</v>
      </c>
    </row>
    <row r="1370" spans="2:3" x14ac:dyDescent="0.2">
      <c r="B1370" s="7">
        <v>0</v>
      </c>
      <c r="C1370" s="7">
        <v>3.3022414598955499E-5</v>
      </c>
    </row>
    <row r="1371" spans="2:3" x14ac:dyDescent="0.2">
      <c r="B1371" s="7">
        <v>0</v>
      </c>
      <c r="C1371" s="7">
        <v>1.52411144302871E-5</v>
      </c>
    </row>
    <row r="1372" spans="2:3" x14ac:dyDescent="0.2">
      <c r="B1372" s="7">
        <v>2.80676685973821E-5</v>
      </c>
      <c r="C1372" s="7">
        <v>0</v>
      </c>
    </row>
    <row r="1373" spans="2:3" x14ac:dyDescent="0.2">
      <c r="B1373" s="7">
        <v>0</v>
      </c>
      <c r="C1373" s="7">
        <v>7.8745757889816896E-5</v>
      </c>
    </row>
    <row r="1374" spans="2:3" x14ac:dyDescent="0.2">
      <c r="B1374" s="7">
        <v>4.0825699778010301E-5</v>
      </c>
      <c r="C1374" s="7">
        <v>0</v>
      </c>
    </row>
    <row r="1375" spans="2:3" x14ac:dyDescent="0.2">
      <c r="B1375" s="7">
        <v>1.5309637416753801E-5</v>
      </c>
      <c r="C1375" s="7">
        <v>0</v>
      </c>
    </row>
    <row r="1376" spans="2:3" x14ac:dyDescent="0.2">
      <c r="B1376" s="7">
        <v>0</v>
      </c>
      <c r="C1376" s="7">
        <v>8.6366315104960495E-5</v>
      </c>
    </row>
    <row r="1377" spans="2:3" x14ac:dyDescent="0.2">
      <c r="B1377" s="7">
        <v>0</v>
      </c>
      <c r="C1377" s="7">
        <v>2.2861671645430699E-5</v>
      </c>
    </row>
    <row r="1378" spans="2:3" x14ac:dyDescent="0.2">
      <c r="B1378" s="7">
        <v>2.55160623612564E-6</v>
      </c>
      <c r="C1378" s="7">
        <v>0</v>
      </c>
    </row>
    <row r="1379" spans="2:3" x14ac:dyDescent="0.2">
      <c r="B1379" s="7">
        <v>2.55160623612564E-6</v>
      </c>
      <c r="C1379" s="7">
        <v>0</v>
      </c>
    </row>
    <row r="1380" spans="2:3" x14ac:dyDescent="0.2">
      <c r="B1380" s="7">
        <v>3.3170881069633297E-5</v>
      </c>
      <c r="C1380" s="7">
        <v>0</v>
      </c>
    </row>
    <row r="1381" spans="2:3" x14ac:dyDescent="0.2">
      <c r="B1381" s="7">
        <v>6.1748870914240498E-4</v>
      </c>
      <c r="C1381" s="7">
        <v>1.9813448759373301E-4</v>
      </c>
    </row>
    <row r="1382" spans="2:3" x14ac:dyDescent="0.2">
      <c r="B1382" s="7">
        <v>2.2964456125130801E-5</v>
      </c>
      <c r="C1382" s="7">
        <v>0</v>
      </c>
    </row>
    <row r="1383" spans="2:3" x14ac:dyDescent="0.2">
      <c r="B1383" s="7">
        <v>8.4203005792146202E-5</v>
      </c>
      <c r="C1383" s="7">
        <v>9.1446686581722795E-5</v>
      </c>
    </row>
    <row r="1384" spans="2:3" x14ac:dyDescent="0.2">
      <c r="B1384" s="7">
        <v>0</v>
      </c>
      <c r="C1384" s="7">
        <v>2.0321485907049501E-5</v>
      </c>
    </row>
    <row r="1385" spans="2:3" x14ac:dyDescent="0.2">
      <c r="B1385" s="7">
        <v>3.5722487305758999E-5</v>
      </c>
      <c r="C1385" s="7">
        <v>0</v>
      </c>
    </row>
    <row r="1386" spans="2:3" x14ac:dyDescent="0.2">
      <c r="B1386" s="7">
        <v>7.2720777729580802E-4</v>
      </c>
      <c r="C1386" s="7">
        <v>5.0041659046109403E-4</v>
      </c>
    </row>
    <row r="1387" spans="2:3" x14ac:dyDescent="0.2">
      <c r="B1387" s="7">
        <v>3.0619274833507697E-5</v>
      </c>
      <c r="C1387" s="7">
        <v>0</v>
      </c>
    </row>
    <row r="1388" spans="2:3" x14ac:dyDescent="0.2">
      <c r="B1388" s="7">
        <v>8.4203005792146202E-4</v>
      </c>
      <c r="C1388" s="7">
        <v>8.7890426547989199E-4</v>
      </c>
    </row>
    <row r="1389" spans="2:3" x14ac:dyDescent="0.2">
      <c r="B1389" s="7">
        <v>0</v>
      </c>
      <c r="C1389" s="7">
        <v>2.0321485907049501E-5</v>
      </c>
    </row>
    <row r="1390" spans="2:3" x14ac:dyDescent="0.2">
      <c r="B1390" s="7">
        <v>8.9306218264397402E-5</v>
      </c>
      <c r="C1390" s="7">
        <v>9.6527058058485204E-5</v>
      </c>
    </row>
    <row r="1391" spans="2:3" x14ac:dyDescent="0.2">
      <c r="B1391" s="7">
        <v>1.7861243652879499E-5</v>
      </c>
      <c r="C1391" s="7">
        <v>0</v>
      </c>
    </row>
    <row r="1392" spans="2:3" x14ac:dyDescent="0.2">
      <c r="B1392" s="7">
        <v>0</v>
      </c>
      <c r="C1392" s="7">
        <v>3.0482228860574301E-5</v>
      </c>
    </row>
    <row r="1393" spans="2:3" x14ac:dyDescent="0.2">
      <c r="B1393" s="7">
        <v>1.0206424944502601E-5</v>
      </c>
      <c r="C1393" s="7">
        <v>5.0803714767623799E-5</v>
      </c>
    </row>
    <row r="1394" spans="2:3" x14ac:dyDescent="0.2">
      <c r="B1394" s="7">
        <v>0</v>
      </c>
      <c r="C1394" s="7">
        <v>2.5401857383811898E-6</v>
      </c>
    </row>
    <row r="1395" spans="2:3" x14ac:dyDescent="0.2">
      <c r="B1395" s="7">
        <v>1.7861243652879499E-5</v>
      </c>
      <c r="C1395" s="7">
        <v>0</v>
      </c>
    </row>
    <row r="1396" spans="2:3" x14ac:dyDescent="0.2">
      <c r="B1396" s="7">
        <v>3.0619274833507697E-5</v>
      </c>
      <c r="C1396" s="7">
        <v>0</v>
      </c>
    </row>
    <row r="1397" spans="2:3" x14ac:dyDescent="0.2">
      <c r="B1397" s="7">
        <v>0</v>
      </c>
      <c r="C1397" s="7">
        <v>3.0482228860574301E-5</v>
      </c>
    </row>
    <row r="1398" spans="2:3" x14ac:dyDescent="0.2">
      <c r="B1398" s="7">
        <v>1.2758031180628201E-5</v>
      </c>
      <c r="C1398" s="7">
        <v>0</v>
      </c>
    </row>
    <row r="1399" spans="2:3" x14ac:dyDescent="0.2">
      <c r="B1399" s="7">
        <v>3.6487969176596702E-4</v>
      </c>
      <c r="C1399" s="7">
        <v>1.7527281594830201E-4</v>
      </c>
    </row>
    <row r="1400" spans="2:3" x14ac:dyDescent="0.2">
      <c r="B1400" s="7">
        <v>9.9512643208900006E-5</v>
      </c>
      <c r="C1400" s="7">
        <v>0</v>
      </c>
    </row>
    <row r="1401" spans="2:3" x14ac:dyDescent="0.2">
      <c r="B1401" s="7">
        <v>2.55160623612564E-6</v>
      </c>
      <c r="C1401" s="7">
        <v>0</v>
      </c>
    </row>
    <row r="1402" spans="2:3" x14ac:dyDescent="0.2">
      <c r="B1402" s="7">
        <v>3.3170881069633297E-5</v>
      </c>
      <c r="C1402" s="7">
        <v>0</v>
      </c>
    </row>
    <row r="1403" spans="2:3" x14ac:dyDescent="0.2">
      <c r="B1403" s="7">
        <v>0</v>
      </c>
      <c r="C1403" s="7">
        <v>6.6044829197910997E-5</v>
      </c>
    </row>
    <row r="1404" spans="2:3" x14ac:dyDescent="0.2">
      <c r="B1404" s="7">
        <v>2.2964456125130801E-5</v>
      </c>
      <c r="C1404" s="7">
        <v>0</v>
      </c>
    </row>
    <row r="1405" spans="2:3" x14ac:dyDescent="0.2">
      <c r="B1405" s="7">
        <v>7.9099793319894907E-5</v>
      </c>
      <c r="C1405" s="7">
        <v>1.2954947265744101E-4</v>
      </c>
    </row>
    <row r="1406" spans="2:3" x14ac:dyDescent="0.2">
      <c r="B1406" s="7">
        <v>0</v>
      </c>
      <c r="C1406" s="7">
        <v>4.5723343290861398E-5</v>
      </c>
    </row>
    <row r="1407" spans="2:3" x14ac:dyDescent="0.2">
      <c r="B1407" s="7">
        <v>5.6135337194764099E-5</v>
      </c>
      <c r="C1407" s="7">
        <v>3.5562600337336703E-5</v>
      </c>
    </row>
    <row r="1408" spans="2:3" x14ac:dyDescent="0.2">
      <c r="B1408" s="7">
        <v>0</v>
      </c>
      <c r="C1408" s="7">
        <v>2.54018573838119E-5</v>
      </c>
    </row>
    <row r="1409" spans="2:3" x14ac:dyDescent="0.2">
      <c r="B1409" s="7">
        <v>2.5516062361256402E-5</v>
      </c>
      <c r="C1409" s="7">
        <v>0</v>
      </c>
    </row>
    <row r="1410" spans="2:3" x14ac:dyDescent="0.2">
      <c r="B1410" s="7">
        <v>0</v>
      </c>
      <c r="C1410" s="7">
        <v>2.54018573838119E-5</v>
      </c>
    </row>
    <row r="1411" spans="2:3" x14ac:dyDescent="0.2">
      <c r="B1411" s="7">
        <v>0</v>
      </c>
      <c r="C1411" s="7">
        <v>2.5401857383811898E-6</v>
      </c>
    </row>
    <row r="1412" spans="2:3" x14ac:dyDescent="0.2">
      <c r="B1412" s="7">
        <v>3.3170881069633297E-5</v>
      </c>
      <c r="C1412" s="7">
        <v>0</v>
      </c>
    </row>
    <row r="1413" spans="2:3" x14ac:dyDescent="0.2">
      <c r="B1413" s="7">
        <v>6.3790155903140994E-5</v>
      </c>
      <c r="C1413" s="7">
        <v>0</v>
      </c>
    </row>
    <row r="1414" spans="2:3" x14ac:dyDescent="0.2">
      <c r="B1414" s="7">
        <v>1.02064249445026E-4</v>
      </c>
      <c r="C1414" s="7">
        <v>0</v>
      </c>
    </row>
    <row r="1415" spans="2:3" x14ac:dyDescent="0.2">
      <c r="B1415" s="7">
        <v>1.50544767931413E-4</v>
      </c>
      <c r="C1415" s="7">
        <v>4.0642971814099098E-5</v>
      </c>
    </row>
    <row r="1416" spans="2:3" x14ac:dyDescent="0.2">
      <c r="B1416" s="7">
        <v>0</v>
      </c>
      <c r="C1416" s="7">
        <v>1.0414761527362901E-4</v>
      </c>
    </row>
    <row r="1417" spans="2:3" x14ac:dyDescent="0.2">
      <c r="B1417" s="7">
        <v>1.5564798040366401E-4</v>
      </c>
      <c r="C1417" s="7">
        <v>0</v>
      </c>
    </row>
    <row r="1418" spans="2:3" x14ac:dyDescent="0.2">
      <c r="B1418" s="7">
        <v>1.0206424944502601E-5</v>
      </c>
      <c r="C1418" s="7">
        <v>0</v>
      </c>
    </row>
    <row r="1419" spans="2:3" x14ac:dyDescent="0.2">
      <c r="B1419" s="7">
        <v>1.02064249445026E-4</v>
      </c>
      <c r="C1419" s="7">
        <v>0</v>
      </c>
    </row>
    <row r="1420" spans="2:3" x14ac:dyDescent="0.2">
      <c r="B1420" s="7">
        <v>9.5685233854711504E-4</v>
      </c>
      <c r="C1420" s="7">
        <v>1.09482005324229E-3</v>
      </c>
    </row>
    <row r="1421" spans="2:3" x14ac:dyDescent="0.2">
      <c r="B1421" s="7">
        <v>0</v>
      </c>
      <c r="C1421" s="7">
        <v>2.5401857383811898E-6</v>
      </c>
    </row>
    <row r="1422" spans="2:3" x14ac:dyDescent="0.2">
      <c r="B1422" s="7">
        <v>1.2502870557015599E-4</v>
      </c>
      <c r="C1422" s="7">
        <v>2.79420431221931E-5</v>
      </c>
    </row>
    <row r="1423" spans="2:3" x14ac:dyDescent="0.2">
      <c r="B1423" s="7">
        <v>0</v>
      </c>
      <c r="C1423" s="7">
        <v>4.31831575524802E-5</v>
      </c>
    </row>
    <row r="1424" spans="2:3" x14ac:dyDescent="0.2">
      <c r="B1424" s="7">
        <v>2.55160623612564E-6</v>
      </c>
      <c r="C1424" s="7">
        <v>0</v>
      </c>
    </row>
    <row r="1425" spans="2:3" x14ac:dyDescent="0.2">
      <c r="B1425" s="7">
        <v>2.80676685973821E-5</v>
      </c>
      <c r="C1425" s="7">
        <v>0</v>
      </c>
    </row>
    <row r="1426" spans="2:3" x14ac:dyDescent="0.2">
      <c r="B1426" s="7">
        <v>5.10321247225128E-6</v>
      </c>
      <c r="C1426" s="7">
        <v>0</v>
      </c>
    </row>
    <row r="1427" spans="2:3" x14ac:dyDescent="0.2">
      <c r="B1427" s="7">
        <v>2.55160623612564E-6</v>
      </c>
      <c r="C1427" s="7">
        <v>0</v>
      </c>
    </row>
    <row r="1428" spans="2:3" x14ac:dyDescent="0.2">
      <c r="B1428" s="7">
        <v>2.80676685973821E-5</v>
      </c>
      <c r="C1428" s="7">
        <v>0</v>
      </c>
    </row>
    <row r="1429" spans="2:3" x14ac:dyDescent="0.2">
      <c r="B1429" s="7">
        <v>0</v>
      </c>
      <c r="C1429" s="7">
        <v>2.79420431221931E-5</v>
      </c>
    </row>
    <row r="1430" spans="2:3" x14ac:dyDescent="0.2">
      <c r="B1430" s="7">
        <v>0</v>
      </c>
      <c r="C1430" s="7">
        <v>9.1446686581722795E-5</v>
      </c>
    </row>
    <row r="1431" spans="2:3" x14ac:dyDescent="0.2">
      <c r="B1431" s="7">
        <v>0</v>
      </c>
      <c r="C1431" s="7">
        <v>6.8585014936292107E-5</v>
      </c>
    </row>
    <row r="1432" spans="2:3" x14ac:dyDescent="0.2">
      <c r="B1432" s="7">
        <v>4.5928912250261501E-5</v>
      </c>
      <c r="C1432" s="7">
        <v>0</v>
      </c>
    </row>
    <row r="1433" spans="2:3" x14ac:dyDescent="0.2">
      <c r="B1433" s="7">
        <v>0</v>
      </c>
      <c r="C1433" s="7">
        <v>1.52411144302871E-5</v>
      </c>
    </row>
    <row r="1434" spans="2:3" x14ac:dyDescent="0.2">
      <c r="B1434" s="7">
        <v>8.4917455538261293E-3</v>
      </c>
      <c r="C1434" s="7">
        <v>7.5265703428234699E-3</v>
      </c>
    </row>
    <row r="1435" spans="2:3" x14ac:dyDescent="0.2">
      <c r="B1435" s="7">
        <v>2.80676685973821E-5</v>
      </c>
      <c r="C1435" s="7">
        <v>0</v>
      </c>
    </row>
    <row r="1436" spans="2:3" x14ac:dyDescent="0.2">
      <c r="B1436" s="7">
        <v>6.8893368375392303E-5</v>
      </c>
      <c r="C1436" s="7">
        <v>1.8035318742506501E-4</v>
      </c>
    </row>
    <row r="1437" spans="2:3" x14ac:dyDescent="0.2">
      <c r="B1437" s="7">
        <v>2.21989742542931E-4</v>
      </c>
      <c r="C1437" s="7">
        <v>1.0668780101200999E-4</v>
      </c>
    </row>
    <row r="1438" spans="2:3" x14ac:dyDescent="0.2">
      <c r="B1438" s="7">
        <v>0</v>
      </c>
      <c r="C1438" s="7">
        <v>5.0803714767623799E-5</v>
      </c>
    </row>
    <row r="1439" spans="2:3" x14ac:dyDescent="0.2">
      <c r="B1439" s="7">
        <v>3.8274093541884599E-5</v>
      </c>
      <c r="C1439" s="7">
        <v>0</v>
      </c>
    </row>
    <row r="1440" spans="2:3" x14ac:dyDescent="0.2">
      <c r="B1440" s="7">
        <v>5.10321247225128E-6</v>
      </c>
      <c r="C1440" s="7">
        <v>0</v>
      </c>
    </row>
    <row r="1441" spans="2:3" x14ac:dyDescent="0.2">
      <c r="B1441" s="7">
        <v>5.6645658441989205E-4</v>
      </c>
      <c r="C1441" s="7">
        <v>7.0871182100835201E-4</v>
      </c>
    </row>
    <row r="1442" spans="2:3" x14ac:dyDescent="0.2">
      <c r="B1442" s="7">
        <v>0</v>
      </c>
      <c r="C1442" s="7">
        <v>4.31831575524802E-5</v>
      </c>
    </row>
    <row r="1443" spans="2:3" x14ac:dyDescent="0.2">
      <c r="B1443" s="7">
        <v>2.55160623612564E-6</v>
      </c>
      <c r="C1443" s="7">
        <v>0</v>
      </c>
    </row>
    <row r="1444" spans="2:3" x14ac:dyDescent="0.2">
      <c r="B1444" s="7">
        <v>0</v>
      </c>
      <c r="C1444" s="7">
        <v>2.5401857383811898E-6</v>
      </c>
    </row>
    <row r="1445" spans="2:3" x14ac:dyDescent="0.2">
      <c r="B1445" s="7">
        <v>0</v>
      </c>
      <c r="C1445" s="7">
        <v>2.5401857383811898E-6</v>
      </c>
    </row>
    <row r="1446" spans="2:3" x14ac:dyDescent="0.2">
      <c r="B1446" s="7">
        <v>1.0206424944502601E-5</v>
      </c>
      <c r="C1446" s="7">
        <v>0</v>
      </c>
    </row>
    <row r="1447" spans="2:3" x14ac:dyDescent="0.2">
      <c r="B1447" s="7">
        <v>5.1032124722512803E-5</v>
      </c>
      <c r="C1447" s="7">
        <v>0</v>
      </c>
    </row>
    <row r="1448" spans="2:3" x14ac:dyDescent="0.2">
      <c r="B1448" s="7">
        <v>0</v>
      </c>
      <c r="C1448" s="7">
        <v>4.0642971814099098E-5</v>
      </c>
    </row>
    <row r="1449" spans="2:3" x14ac:dyDescent="0.2">
      <c r="B1449" s="7">
        <v>0</v>
      </c>
      <c r="C1449" s="7">
        <v>9.1446686581722795E-5</v>
      </c>
    </row>
    <row r="1450" spans="2:3" x14ac:dyDescent="0.2">
      <c r="B1450" s="7">
        <v>3.3170881069633297E-5</v>
      </c>
      <c r="C1450" s="7">
        <v>0</v>
      </c>
    </row>
    <row r="1451" spans="2:3" x14ac:dyDescent="0.2">
      <c r="B1451" s="7">
        <v>2.2964456125130801E-5</v>
      </c>
      <c r="C1451" s="7">
        <v>0</v>
      </c>
    </row>
    <row r="1452" spans="2:3" x14ac:dyDescent="0.2">
      <c r="B1452" s="7">
        <v>0</v>
      </c>
      <c r="C1452" s="7">
        <v>3.0482228860574301E-5</v>
      </c>
    </row>
    <row r="1453" spans="2:3" x14ac:dyDescent="0.2">
      <c r="B1453" s="7">
        <v>2.1433492383455399E-4</v>
      </c>
      <c r="C1453" s="7">
        <v>0</v>
      </c>
    </row>
    <row r="1454" spans="2:3" x14ac:dyDescent="0.2">
      <c r="B1454" s="7">
        <v>1.0206424944502601E-5</v>
      </c>
      <c r="C1454" s="7">
        <v>0</v>
      </c>
    </row>
    <row r="1455" spans="2:3" x14ac:dyDescent="0.2">
      <c r="B1455" s="7">
        <v>4.0825699778010301E-5</v>
      </c>
      <c r="C1455" s="7">
        <v>0</v>
      </c>
    </row>
    <row r="1456" spans="2:3" x14ac:dyDescent="0.2">
      <c r="B1456" s="7">
        <v>6.3790155903140994E-5</v>
      </c>
      <c r="C1456" s="7">
        <v>0</v>
      </c>
    </row>
    <row r="1457" spans="2:3" x14ac:dyDescent="0.2">
      <c r="B1457" s="7">
        <v>1.7861243652879499E-5</v>
      </c>
      <c r="C1457" s="7">
        <v>0</v>
      </c>
    </row>
    <row r="1458" spans="2:3" x14ac:dyDescent="0.2">
      <c r="B1458" s="7">
        <v>2.55160623612564E-6</v>
      </c>
      <c r="C1458" s="7">
        <v>0</v>
      </c>
    </row>
    <row r="1459" spans="2:3" x14ac:dyDescent="0.2">
      <c r="B1459" s="7">
        <v>0</v>
      </c>
      <c r="C1459" s="7">
        <v>2.2861671645430699E-5</v>
      </c>
    </row>
    <row r="1460" spans="2:3" x14ac:dyDescent="0.2">
      <c r="B1460" s="7">
        <v>2.55160623612564E-6</v>
      </c>
      <c r="C1460" s="7">
        <v>0</v>
      </c>
    </row>
    <row r="1461" spans="2:3" x14ac:dyDescent="0.2">
      <c r="B1461" s="7">
        <v>1.2426322369931901E-3</v>
      </c>
      <c r="C1461" s="7">
        <v>1.50124977138328E-3</v>
      </c>
    </row>
    <row r="1462" spans="2:3" x14ac:dyDescent="0.2">
      <c r="B1462" s="7">
        <v>1.7861243652879499E-5</v>
      </c>
      <c r="C1462" s="7">
        <v>0</v>
      </c>
    </row>
    <row r="1463" spans="2:3" x14ac:dyDescent="0.2">
      <c r="B1463" s="7">
        <v>3.3170881069633297E-5</v>
      </c>
      <c r="C1463" s="7">
        <v>0</v>
      </c>
    </row>
    <row r="1464" spans="2:3" x14ac:dyDescent="0.2">
      <c r="B1464" s="7">
        <v>3.8274093541884599E-5</v>
      </c>
      <c r="C1464" s="7">
        <v>0</v>
      </c>
    </row>
    <row r="1465" spans="2:3" x14ac:dyDescent="0.2">
      <c r="B1465" s="7">
        <v>0</v>
      </c>
      <c r="C1465" s="7">
        <v>2.5401857383811898E-6</v>
      </c>
    </row>
    <row r="1466" spans="2:3" x14ac:dyDescent="0.2">
      <c r="B1466" s="7">
        <v>0</v>
      </c>
      <c r="C1466" s="7">
        <v>5.0803714767623799E-5</v>
      </c>
    </row>
    <row r="1467" spans="2:3" x14ac:dyDescent="0.2">
      <c r="B1467" s="7">
        <v>0</v>
      </c>
      <c r="C1467" s="7">
        <v>4.5723343290861398E-5</v>
      </c>
    </row>
    <row r="1468" spans="2:3" x14ac:dyDescent="0.2">
      <c r="B1468" s="7">
        <v>2.2964456125130801E-5</v>
      </c>
      <c r="C1468" s="7">
        <v>0</v>
      </c>
    </row>
    <row r="1469" spans="2:3" x14ac:dyDescent="0.2">
      <c r="B1469" s="7">
        <v>0</v>
      </c>
      <c r="C1469" s="7">
        <v>5.0803714767623796E-6</v>
      </c>
    </row>
    <row r="1470" spans="2:3" x14ac:dyDescent="0.2">
      <c r="B1470" s="7">
        <v>0</v>
      </c>
      <c r="C1470" s="7">
        <v>3.5562600337336703E-5</v>
      </c>
    </row>
    <row r="1471" spans="2:3" x14ac:dyDescent="0.2">
      <c r="B1471" s="7">
        <v>6.1238549667015394E-5</v>
      </c>
      <c r="C1471" s="7">
        <v>0</v>
      </c>
    </row>
    <row r="1472" spans="2:3" x14ac:dyDescent="0.2">
      <c r="B1472" s="7">
        <v>0</v>
      </c>
      <c r="C1472" s="7">
        <v>4.31831575524802E-5</v>
      </c>
    </row>
    <row r="1473" spans="2:3" x14ac:dyDescent="0.2">
      <c r="B1473" s="7">
        <v>4.5928912250261501E-5</v>
      </c>
      <c r="C1473" s="7">
        <v>0</v>
      </c>
    </row>
    <row r="1474" spans="2:3" x14ac:dyDescent="0.2">
      <c r="B1474" s="7">
        <v>0</v>
      </c>
      <c r="C1474" s="7">
        <v>3.5562600337336703E-5</v>
      </c>
    </row>
    <row r="1475" spans="2:3" x14ac:dyDescent="0.2">
      <c r="B1475" s="7">
        <v>0</v>
      </c>
      <c r="C1475" s="7">
        <v>2.79420431221931E-5</v>
      </c>
    </row>
    <row r="1476" spans="2:3" x14ac:dyDescent="0.2">
      <c r="B1476" s="7">
        <v>5.8686943430889699E-5</v>
      </c>
      <c r="C1476" s="7">
        <v>0</v>
      </c>
    </row>
    <row r="1477" spans="2:3" x14ac:dyDescent="0.2">
      <c r="B1477" s="7">
        <v>0</v>
      </c>
      <c r="C1477" s="7">
        <v>4.0642971814099098E-5</v>
      </c>
    </row>
    <row r="1478" spans="2:3" x14ac:dyDescent="0.2">
      <c r="B1478" s="7">
        <v>5.1542445969737902E-4</v>
      </c>
      <c r="C1478" s="7">
        <v>6.1472494868824795E-4</v>
      </c>
    </row>
    <row r="1479" spans="2:3" x14ac:dyDescent="0.2">
      <c r="B1479" s="7">
        <v>7.6548187083769198E-5</v>
      </c>
      <c r="C1479" s="7">
        <v>1.52411144302871E-5</v>
      </c>
    </row>
    <row r="1480" spans="2:3" x14ac:dyDescent="0.2">
      <c r="B1480" s="7">
        <v>5.2052767216963095E-4</v>
      </c>
      <c r="C1480" s="7">
        <v>2.8450080269869303E-4</v>
      </c>
    </row>
    <row r="1481" spans="2:3" x14ac:dyDescent="0.2">
      <c r="B1481" s="7">
        <v>1.9902528641780001E-4</v>
      </c>
      <c r="C1481" s="7">
        <v>2.8958117417545598E-4</v>
      </c>
    </row>
    <row r="1482" spans="2:3" x14ac:dyDescent="0.2">
      <c r="B1482" s="7">
        <v>0</v>
      </c>
      <c r="C1482" s="7">
        <v>4.31831575524802E-5</v>
      </c>
    </row>
    <row r="1483" spans="2:3" x14ac:dyDescent="0.2">
      <c r="B1483" s="7">
        <v>0</v>
      </c>
      <c r="C1483" s="7">
        <v>2.5401857383811898E-6</v>
      </c>
    </row>
    <row r="1484" spans="2:3" x14ac:dyDescent="0.2">
      <c r="B1484" s="7">
        <v>0</v>
      </c>
      <c r="C1484" s="7">
        <v>6.3504643459529807E-5</v>
      </c>
    </row>
    <row r="1485" spans="2:3" x14ac:dyDescent="0.2">
      <c r="B1485" s="7">
        <v>4.5928912250261501E-5</v>
      </c>
      <c r="C1485" s="7">
        <v>0</v>
      </c>
    </row>
    <row r="1486" spans="2:3" x14ac:dyDescent="0.2">
      <c r="B1486" s="7">
        <v>1.3600061238549701E-3</v>
      </c>
      <c r="C1486" s="7">
        <v>6.55367920502347E-4</v>
      </c>
    </row>
    <row r="1487" spans="2:3" x14ac:dyDescent="0.2">
      <c r="B1487" s="7">
        <v>0</v>
      </c>
      <c r="C1487" s="7">
        <v>1.6257188725639601E-4</v>
      </c>
    </row>
    <row r="1488" spans="2:3" x14ac:dyDescent="0.2">
      <c r="B1488" s="7">
        <v>8.4203005792146202E-5</v>
      </c>
      <c r="C1488" s="7">
        <v>0</v>
      </c>
    </row>
    <row r="1489" spans="2:3" x14ac:dyDescent="0.2">
      <c r="B1489" s="7">
        <v>6.3790155903140994E-5</v>
      </c>
      <c r="C1489" s="7">
        <v>0</v>
      </c>
    </row>
    <row r="1490" spans="2:3" x14ac:dyDescent="0.2">
      <c r="B1490" s="7">
        <v>1.7861243652879499E-5</v>
      </c>
      <c r="C1490" s="7">
        <v>0</v>
      </c>
    </row>
    <row r="1491" spans="2:3" x14ac:dyDescent="0.2">
      <c r="B1491" s="7">
        <v>3.0619274833507697E-5</v>
      </c>
      <c r="C1491" s="7">
        <v>0</v>
      </c>
    </row>
    <row r="1492" spans="2:3" x14ac:dyDescent="0.2">
      <c r="B1492" s="7">
        <v>5.1032124722512803E-5</v>
      </c>
      <c r="C1492" s="7">
        <v>0</v>
      </c>
    </row>
    <row r="1493" spans="2:3" x14ac:dyDescent="0.2">
      <c r="B1493" s="7">
        <v>3.0619274833507697E-5</v>
      </c>
      <c r="C1493" s="7">
        <v>0</v>
      </c>
    </row>
    <row r="1494" spans="2:3" x14ac:dyDescent="0.2">
      <c r="B1494" s="7">
        <v>0</v>
      </c>
      <c r="C1494" s="7">
        <v>2.5401857383811898E-6</v>
      </c>
    </row>
    <row r="1495" spans="2:3" x14ac:dyDescent="0.2">
      <c r="B1495" s="7">
        <v>8.1651399556020493E-5</v>
      </c>
      <c r="C1495" s="7">
        <v>0</v>
      </c>
    </row>
    <row r="1496" spans="2:3" x14ac:dyDescent="0.2">
      <c r="B1496" s="7">
        <v>4.0825699778010301E-5</v>
      </c>
      <c r="C1496" s="7">
        <v>6.6044829197910997E-5</v>
      </c>
    </row>
    <row r="1497" spans="2:3" x14ac:dyDescent="0.2">
      <c r="B1497" s="7">
        <v>2.55160623612564E-6</v>
      </c>
      <c r="C1497" s="7">
        <v>0</v>
      </c>
    </row>
    <row r="1498" spans="2:3" x14ac:dyDescent="0.2">
      <c r="B1498" s="7">
        <v>0</v>
      </c>
      <c r="C1498" s="7">
        <v>6.3504643459529807E-5</v>
      </c>
    </row>
    <row r="1499" spans="2:3" x14ac:dyDescent="0.2">
      <c r="B1499" s="7">
        <v>2.80676685973821E-5</v>
      </c>
      <c r="C1499" s="7">
        <v>0</v>
      </c>
    </row>
    <row r="1500" spans="2:3" x14ac:dyDescent="0.2">
      <c r="B1500" s="7">
        <v>4.0825699778010301E-5</v>
      </c>
      <c r="C1500" s="7">
        <v>0</v>
      </c>
    </row>
    <row r="1501" spans="2:3" x14ac:dyDescent="0.2">
      <c r="B1501" s="7">
        <v>3.3170881069633297E-5</v>
      </c>
      <c r="C1501" s="7">
        <v>0</v>
      </c>
    </row>
    <row r="1502" spans="2:3" x14ac:dyDescent="0.2">
      <c r="B1502" s="7">
        <v>9.1857824500523097E-5</v>
      </c>
      <c r="C1502" s="7">
        <v>0</v>
      </c>
    </row>
    <row r="1503" spans="2:3" x14ac:dyDescent="0.2">
      <c r="B1503" s="7">
        <v>6.3790155903140994E-5</v>
      </c>
      <c r="C1503" s="7">
        <v>4.8263529029242602E-5</v>
      </c>
    </row>
    <row r="1504" spans="2:3" x14ac:dyDescent="0.2">
      <c r="B1504" s="7">
        <v>0</v>
      </c>
      <c r="C1504" s="7">
        <v>3.81027860757179E-5</v>
      </c>
    </row>
    <row r="1505" spans="2:3" x14ac:dyDescent="0.2">
      <c r="B1505" s="7">
        <v>0</v>
      </c>
      <c r="C1505" s="7">
        <v>2.5401857383811898E-6</v>
      </c>
    </row>
    <row r="1506" spans="2:3" x14ac:dyDescent="0.2">
      <c r="B1506" s="7">
        <v>6.6341762139266703E-5</v>
      </c>
      <c r="C1506" s="7">
        <v>1.24469101180678E-4</v>
      </c>
    </row>
    <row r="1507" spans="2:3" x14ac:dyDescent="0.2">
      <c r="B1507" s="7">
        <v>1.7861243652879499E-5</v>
      </c>
      <c r="C1507" s="7">
        <v>1.5749151577963401E-4</v>
      </c>
    </row>
    <row r="1508" spans="2:3" x14ac:dyDescent="0.2">
      <c r="B1508" s="7">
        <v>2.55160623612564E-6</v>
      </c>
      <c r="C1508" s="7">
        <v>0</v>
      </c>
    </row>
    <row r="1509" spans="2:3" x14ac:dyDescent="0.2">
      <c r="B1509" s="7">
        <v>5.8686943430889699E-5</v>
      </c>
      <c r="C1509" s="7">
        <v>0</v>
      </c>
    </row>
    <row r="1510" spans="2:3" x14ac:dyDescent="0.2">
      <c r="B1510" s="7">
        <v>0</v>
      </c>
      <c r="C1510" s="7">
        <v>5.0803714767623799E-5</v>
      </c>
    </row>
    <row r="1511" spans="2:3" x14ac:dyDescent="0.2">
      <c r="B1511" s="7">
        <v>0</v>
      </c>
      <c r="C1511" s="7">
        <v>1.7781300168668301E-5</v>
      </c>
    </row>
    <row r="1512" spans="2:3" x14ac:dyDescent="0.2">
      <c r="B1512" s="7">
        <v>6.3790155903140994E-5</v>
      </c>
      <c r="C1512" s="7">
        <v>2.79420431221931E-5</v>
      </c>
    </row>
    <row r="1513" spans="2:3" x14ac:dyDescent="0.2">
      <c r="B1513" s="7">
        <v>2.04128498890051E-5</v>
      </c>
      <c r="C1513" s="7">
        <v>0</v>
      </c>
    </row>
    <row r="1514" spans="2:3" x14ac:dyDescent="0.2">
      <c r="B1514" s="7">
        <v>2.5516062361256402E-5</v>
      </c>
      <c r="C1514" s="7">
        <v>0</v>
      </c>
    </row>
    <row r="1515" spans="2:3" x14ac:dyDescent="0.2">
      <c r="B1515" s="7">
        <v>3.8274093541884599E-5</v>
      </c>
      <c r="C1515" s="7">
        <v>0</v>
      </c>
    </row>
    <row r="1516" spans="2:3" x14ac:dyDescent="0.2">
      <c r="B1516" s="7">
        <v>7.6548187083769198E-5</v>
      </c>
      <c r="C1516" s="7">
        <v>6.6044829197910997E-5</v>
      </c>
    </row>
    <row r="1517" spans="2:3" x14ac:dyDescent="0.2">
      <c r="B1517" s="7">
        <v>0</v>
      </c>
      <c r="C1517" s="7">
        <v>2.5401857383811898E-6</v>
      </c>
    </row>
    <row r="1518" spans="2:3" x14ac:dyDescent="0.2">
      <c r="B1518" s="7">
        <v>2.80676685973821E-5</v>
      </c>
      <c r="C1518" s="7">
        <v>0</v>
      </c>
    </row>
    <row r="1519" spans="2:3" x14ac:dyDescent="0.2">
      <c r="B1519" s="7">
        <v>5.10321247225128E-6</v>
      </c>
      <c r="C1519" s="7">
        <v>0</v>
      </c>
    </row>
    <row r="1520" spans="2:3" x14ac:dyDescent="0.2">
      <c r="B1520" s="7">
        <v>7.9099793319894907E-5</v>
      </c>
      <c r="C1520" s="7">
        <v>0</v>
      </c>
    </row>
    <row r="1521" spans="2:3" x14ac:dyDescent="0.2">
      <c r="B1521" s="7">
        <v>0</v>
      </c>
      <c r="C1521" s="7">
        <v>2.5401857383811898E-6</v>
      </c>
    </row>
    <row r="1522" spans="2:3" x14ac:dyDescent="0.2">
      <c r="B1522" s="7">
        <v>2.04128498890051E-4</v>
      </c>
      <c r="C1522" s="7">
        <v>1.65112072994777E-4</v>
      </c>
    </row>
    <row r="1523" spans="2:3" x14ac:dyDescent="0.2">
      <c r="B1523" s="7">
        <v>1.3013191804240801E-4</v>
      </c>
      <c r="C1523" s="7">
        <v>6.8585014936292107E-5</v>
      </c>
    </row>
    <row r="1524" spans="2:3" x14ac:dyDescent="0.2">
      <c r="B1524" s="7">
        <v>1.50544767931413E-4</v>
      </c>
      <c r="C1524" s="7">
        <v>0</v>
      </c>
    </row>
    <row r="1525" spans="2:3" x14ac:dyDescent="0.2">
      <c r="B1525" s="7">
        <v>8.9306218264397402E-5</v>
      </c>
      <c r="C1525" s="7">
        <v>0</v>
      </c>
    </row>
    <row r="1526" spans="2:3" x14ac:dyDescent="0.2">
      <c r="B1526" s="7">
        <v>0</v>
      </c>
      <c r="C1526" s="7">
        <v>6.8585014936292107E-5</v>
      </c>
    </row>
    <row r="1527" spans="2:3" x14ac:dyDescent="0.2">
      <c r="B1527" s="7">
        <v>0</v>
      </c>
      <c r="C1527" s="7">
        <v>4.8263529029242602E-5</v>
      </c>
    </row>
    <row r="1528" spans="2:3" x14ac:dyDescent="0.2">
      <c r="B1528" s="7">
        <v>1.5309637416753801E-5</v>
      </c>
      <c r="C1528" s="7">
        <v>0</v>
      </c>
    </row>
    <row r="1529" spans="2:3" x14ac:dyDescent="0.2">
      <c r="B1529" s="7">
        <v>6.6341762139266703E-5</v>
      </c>
      <c r="C1529" s="7">
        <v>0</v>
      </c>
    </row>
    <row r="1530" spans="2:3" x14ac:dyDescent="0.2">
      <c r="B1530" s="7">
        <v>0</v>
      </c>
      <c r="C1530" s="7">
        <v>8.3826129366579305E-5</v>
      </c>
    </row>
    <row r="1531" spans="2:3" x14ac:dyDescent="0.2">
      <c r="B1531" s="7">
        <v>2.5516062361256402E-5</v>
      </c>
      <c r="C1531" s="7">
        <v>0</v>
      </c>
    </row>
    <row r="1532" spans="2:3" x14ac:dyDescent="0.2">
      <c r="B1532" s="7">
        <v>9.4154270113036196E-4</v>
      </c>
      <c r="C1532" s="7">
        <v>1.29041435509764E-3</v>
      </c>
    </row>
    <row r="1533" spans="2:3" x14ac:dyDescent="0.2">
      <c r="B1533" s="7">
        <v>2.55160623612564E-6</v>
      </c>
      <c r="C1533" s="7">
        <v>0</v>
      </c>
    </row>
    <row r="1534" spans="2:3" x14ac:dyDescent="0.2">
      <c r="B1534" s="7">
        <v>2.9343471715444902E-4</v>
      </c>
      <c r="C1534" s="7">
        <v>8.89065008433417E-5</v>
      </c>
    </row>
    <row r="1535" spans="2:3" x14ac:dyDescent="0.2">
      <c r="B1535" s="7">
        <v>0</v>
      </c>
      <c r="C1535" s="7">
        <v>4.31831575524802E-5</v>
      </c>
    </row>
    <row r="1536" spans="2:3" x14ac:dyDescent="0.2">
      <c r="B1536" s="7">
        <v>8.8540736393559699E-4</v>
      </c>
      <c r="C1536" s="7">
        <v>1.4453656851388999E-3</v>
      </c>
    </row>
    <row r="1537" spans="2:3" x14ac:dyDescent="0.2">
      <c r="B1537" s="7">
        <v>3.0619274833507697E-5</v>
      </c>
      <c r="C1537" s="7">
        <v>0</v>
      </c>
    </row>
    <row r="1538" spans="2:3" x14ac:dyDescent="0.2">
      <c r="B1538" s="7">
        <v>2.80676685973821E-5</v>
      </c>
      <c r="C1538" s="7">
        <v>0</v>
      </c>
    </row>
    <row r="1539" spans="2:3" x14ac:dyDescent="0.2">
      <c r="B1539" s="7">
        <v>1.3217320303130799E-3</v>
      </c>
      <c r="C1539" s="7">
        <v>1.51141051433681E-3</v>
      </c>
    </row>
    <row r="1540" spans="2:3" x14ac:dyDescent="0.2">
      <c r="B1540" s="7">
        <v>3.5722487305758999E-5</v>
      </c>
      <c r="C1540" s="7">
        <v>0</v>
      </c>
    </row>
    <row r="1541" spans="2:3" x14ac:dyDescent="0.2">
      <c r="B1541" s="7">
        <v>0</v>
      </c>
      <c r="C1541" s="7">
        <v>4.31831575524802E-5</v>
      </c>
    </row>
    <row r="1542" spans="2:3" x14ac:dyDescent="0.2">
      <c r="B1542" s="7">
        <v>3.8274093541884599E-5</v>
      </c>
      <c r="C1542" s="7">
        <v>0</v>
      </c>
    </row>
    <row r="1543" spans="2:3" x14ac:dyDescent="0.2">
      <c r="B1543" s="7">
        <v>0</v>
      </c>
      <c r="C1543" s="7">
        <v>4.0642971814099098E-5</v>
      </c>
    </row>
    <row r="1544" spans="2:3" x14ac:dyDescent="0.2">
      <c r="B1544" s="7">
        <v>1.2477354494654399E-3</v>
      </c>
      <c r="C1544" s="7">
        <v>1.71970574488407E-3</v>
      </c>
    </row>
    <row r="1545" spans="2:3" x14ac:dyDescent="0.2">
      <c r="B1545" s="7">
        <v>5.6135337194764099E-5</v>
      </c>
      <c r="C1545" s="7">
        <v>0</v>
      </c>
    </row>
    <row r="1546" spans="2:3" x14ac:dyDescent="0.2">
      <c r="B1546" s="7">
        <v>0</v>
      </c>
      <c r="C1546" s="7">
        <v>4.31831575524802E-5</v>
      </c>
    </row>
    <row r="1547" spans="2:3" x14ac:dyDescent="0.2">
      <c r="B1547" s="7">
        <v>0</v>
      </c>
      <c r="C1547" s="7">
        <v>2.2861671645430699E-5</v>
      </c>
    </row>
    <row r="1548" spans="2:3" x14ac:dyDescent="0.2">
      <c r="B1548" s="7">
        <v>2.80676685973821E-5</v>
      </c>
      <c r="C1548" s="7">
        <v>0</v>
      </c>
    </row>
    <row r="1549" spans="2:3" x14ac:dyDescent="0.2">
      <c r="B1549" s="7">
        <v>3.3170881069633297E-5</v>
      </c>
      <c r="C1549" s="7">
        <v>0</v>
      </c>
    </row>
    <row r="1550" spans="2:3" x14ac:dyDescent="0.2">
      <c r="B1550" s="7">
        <v>5.10321247225128E-6</v>
      </c>
      <c r="C1550" s="7">
        <v>0</v>
      </c>
    </row>
    <row r="1551" spans="2:3" x14ac:dyDescent="0.2">
      <c r="B1551" s="7">
        <v>1.04615855681151E-4</v>
      </c>
      <c r="C1551" s="7">
        <v>0</v>
      </c>
    </row>
    <row r="1552" spans="2:3" x14ac:dyDescent="0.2">
      <c r="B1552" s="7">
        <v>0</v>
      </c>
      <c r="C1552" s="7">
        <v>1.7781300168668301E-5</v>
      </c>
    </row>
    <row r="1553" spans="2:3" x14ac:dyDescent="0.2">
      <c r="B1553" s="7">
        <v>0</v>
      </c>
      <c r="C1553" s="7">
        <v>2.54018573838119E-5</v>
      </c>
    </row>
    <row r="1554" spans="2:3" x14ac:dyDescent="0.2">
      <c r="B1554" s="7">
        <v>0</v>
      </c>
      <c r="C1554" s="7">
        <v>7.6205572151435702E-6</v>
      </c>
    </row>
    <row r="1555" spans="2:3" x14ac:dyDescent="0.2">
      <c r="B1555" s="7">
        <v>0</v>
      </c>
      <c r="C1555" s="7">
        <v>3.0482228860574301E-5</v>
      </c>
    </row>
    <row r="1556" spans="2:3" x14ac:dyDescent="0.2">
      <c r="B1556" s="7">
        <v>2.5516062361256402E-5</v>
      </c>
      <c r="C1556" s="7">
        <v>6.6044829197910997E-5</v>
      </c>
    </row>
    <row r="1557" spans="2:3" x14ac:dyDescent="0.2">
      <c r="B1557" s="7">
        <v>0</v>
      </c>
      <c r="C1557" s="7">
        <v>3.81027860757179E-5</v>
      </c>
    </row>
    <row r="1558" spans="2:3" x14ac:dyDescent="0.2">
      <c r="B1558" s="7">
        <v>3.5722487305758999E-5</v>
      </c>
      <c r="C1558" s="7">
        <v>0</v>
      </c>
    </row>
    <row r="1559" spans="2:3" x14ac:dyDescent="0.2">
      <c r="B1559" s="7">
        <v>2.55160623612564E-6</v>
      </c>
      <c r="C1559" s="7">
        <v>0</v>
      </c>
    </row>
    <row r="1560" spans="2:3" x14ac:dyDescent="0.2">
      <c r="B1560" s="7">
        <v>5.1032124722512803E-5</v>
      </c>
      <c r="C1560" s="7">
        <v>0</v>
      </c>
    </row>
    <row r="1561" spans="2:3" x14ac:dyDescent="0.2">
      <c r="B1561" s="7">
        <v>8.9306218264397402E-5</v>
      </c>
      <c r="C1561" s="7">
        <v>0</v>
      </c>
    </row>
    <row r="1562" spans="2:3" x14ac:dyDescent="0.2">
      <c r="B1562" s="7">
        <v>1.8881886147329699E-4</v>
      </c>
      <c r="C1562" s="7">
        <v>9.9067243796866394E-5</v>
      </c>
    </row>
    <row r="1563" spans="2:3" x14ac:dyDescent="0.2">
      <c r="B1563" s="7">
        <v>1.22477099334031E-4</v>
      </c>
      <c r="C1563" s="7">
        <v>8.6366315104960495E-5</v>
      </c>
    </row>
    <row r="1564" spans="2:3" x14ac:dyDescent="0.2">
      <c r="B1564" s="7">
        <v>6.1238549667015394E-5</v>
      </c>
      <c r="C1564" s="7">
        <v>0</v>
      </c>
    </row>
    <row r="1565" spans="2:3" x14ac:dyDescent="0.2">
      <c r="B1565" s="7">
        <v>3.5722487305758999E-5</v>
      </c>
      <c r="C1565" s="7">
        <v>0</v>
      </c>
    </row>
    <row r="1566" spans="2:3" x14ac:dyDescent="0.2">
      <c r="B1566" s="7">
        <v>4.5928912250261501E-5</v>
      </c>
      <c r="C1566" s="7">
        <v>2.0829523054725801E-4</v>
      </c>
    </row>
    <row r="1567" spans="2:3" x14ac:dyDescent="0.2">
      <c r="B1567" s="7">
        <v>2.55160623612564E-6</v>
      </c>
      <c r="C1567" s="7">
        <v>0</v>
      </c>
    </row>
    <row r="1568" spans="2:3" x14ac:dyDescent="0.2">
      <c r="B1568" s="7">
        <v>0</v>
      </c>
      <c r="C1568" s="7">
        <v>5.0803714767623799E-5</v>
      </c>
    </row>
    <row r="1569" spans="2:3" x14ac:dyDescent="0.2">
      <c r="B1569" s="7">
        <v>0</v>
      </c>
      <c r="C1569" s="7">
        <v>2.79420431221931E-5</v>
      </c>
    </row>
    <row r="1570" spans="2:3" x14ac:dyDescent="0.2">
      <c r="B1570" s="7">
        <v>2.55160623612564E-6</v>
      </c>
      <c r="C1570" s="7">
        <v>0</v>
      </c>
    </row>
    <row r="1571" spans="2:3" x14ac:dyDescent="0.2">
      <c r="B1571" s="7">
        <v>3.0619274833507697E-5</v>
      </c>
      <c r="C1571" s="7">
        <v>0</v>
      </c>
    </row>
    <row r="1572" spans="2:3" x14ac:dyDescent="0.2">
      <c r="B1572" s="7">
        <v>0</v>
      </c>
      <c r="C1572" s="7">
        <v>2.5401857383811898E-6</v>
      </c>
    </row>
    <row r="1573" spans="2:3" x14ac:dyDescent="0.2">
      <c r="B1573" s="7">
        <v>2.04128498890051E-4</v>
      </c>
      <c r="C1573" s="7">
        <v>3.81027860757179E-5</v>
      </c>
    </row>
    <row r="1574" spans="2:3" x14ac:dyDescent="0.2">
      <c r="B1574" s="7">
        <v>1.5819958663979E-4</v>
      </c>
      <c r="C1574" s="7">
        <v>1.52411144302871E-4</v>
      </c>
    </row>
    <row r="1575" spans="2:3" x14ac:dyDescent="0.2">
      <c r="B1575" s="7">
        <v>7.1444974611517998E-5</v>
      </c>
      <c r="C1575" s="7">
        <v>0</v>
      </c>
    </row>
    <row r="1576" spans="2:3" x14ac:dyDescent="0.2">
      <c r="B1576" s="7">
        <v>1.17373886861779E-4</v>
      </c>
      <c r="C1576" s="7">
        <v>0</v>
      </c>
    </row>
    <row r="1577" spans="2:3" x14ac:dyDescent="0.2">
      <c r="B1577" s="7">
        <v>2.55160623612564E-6</v>
      </c>
      <c r="C1577" s="7">
        <v>0</v>
      </c>
    </row>
    <row r="1578" spans="2:3" x14ac:dyDescent="0.2">
      <c r="B1578" s="7">
        <v>5.1032124722512803E-5</v>
      </c>
      <c r="C1578" s="7">
        <v>0</v>
      </c>
    </row>
    <row r="1579" spans="2:3" x14ac:dyDescent="0.2">
      <c r="B1579" s="7">
        <v>0</v>
      </c>
      <c r="C1579" s="7">
        <v>9.3986872320104E-5</v>
      </c>
    </row>
    <row r="1580" spans="2:3" x14ac:dyDescent="0.2">
      <c r="B1580" s="7">
        <v>0</v>
      </c>
      <c r="C1580" s="7">
        <v>4.5723343290861398E-5</v>
      </c>
    </row>
    <row r="1581" spans="2:3" x14ac:dyDescent="0.2">
      <c r="B1581" s="7">
        <v>1.5309637416753801E-5</v>
      </c>
      <c r="C1581" s="7">
        <v>0</v>
      </c>
    </row>
    <row r="1582" spans="2:3" x14ac:dyDescent="0.2">
      <c r="B1582" s="7">
        <v>2.55160623612564E-6</v>
      </c>
      <c r="C1582" s="7">
        <v>0</v>
      </c>
    </row>
    <row r="1583" spans="2:3" x14ac:dyDescent="0.2">
      <c r="B1583" s="7">
        <v>0</v>
      </c>
      <c r="C1583" s="7">
        <v>4.31831575524802E-5</v>
      </c>
    </row>
    <row r="1584" spans="2:3" x14ac:dyDescent="0.2">
      <c r="B1584" s="7">
        <v>5.9962746548952598E-4</v>
      </c>
      <c r="C1584" s="7">
        <v>7.2649312117701995E-4</v>
      </c>
    </row>
    <row r="1585" spans="2:3" x14ac:dyDescent="0.2">
      <c r="B1585" s="7">
        <v>4.0825699778010301E-5</v>
      </c>
      <c r="C1585" s="7">
        <v>1.0414761527362901E-4</v>
      </c>
    </row>
    <row r="1586" spans="2:3" x14ac:dyDescent="0.2">
      <c r="B1586" s="7">
        <v>2.55160623612564E-6</v>
      </c>
      <c r="C1586" s="7">
        <v>0</v>
      </c>
    </row>
    <row r="1587" spans="2:3" x14ac:dyDescent="0.2">
      <c r="B1587" s="7">
        <v>1.2758031180628201E-5</v>
      </c>
      <c r="C1587" s="7">
        <v>0</v>
      </c>
    </row>
    <row r="1588" spans="2:3" x14ac:dyDescent="0.2">
      <c r="B1588" s="7">
        <v>0</v>
      </c>
      <c r="C1588" s="7">
        <v>5.0803714767623796E-6</v>
      </c>
    </row>
    <row r="1589" spans="2:3" x14ac:dyDescent="0.2">
      <c r="B1589" s="7">
        <v>1.2758031180628201E-5</v>
      </c>
      <c r="C1589" s="7">
        <v>0</v>
      </c>
    </row>
    <row r="1590" spans="2:3" x14ac:dyDescent="0.2">
      <c r="B1590" s="7">
        <v>2.7047026102931798E-4</v>
      </c>
      <c r="C1590" s="7">
        <v>5.7916234835091098E-4</v>
      </c>
    </row>
    <row r="1591" spans="2:3" x14ac:dyDescent="0.2">
      <c r="B1591" s="7">
        <v>0</v>
      </c>
      <c r="C1591" s="7">
        <v>2.6417931679164399E-4</v>
      </c>
    </row>
    <row r="1592" spans="2:3" x14ac:dyDescent="0.2">
      <c r="B1592" s="7">
        <v>4.7204715368324399E-4</v>
      </c>
      <c r="C1592" s="7">
        <v>4.2929138978642102E-4</v>
      </c>
    </row>
    <row r="1593" spans="2:3" x14ac:dyDescent="0.2">
      <c r="B1593" s="7">
        <v>3.5722487305758999E-5</v>
      </c>
      <c r="C1593" s="7">
        <v>0</v>
      </c>
    </row>
    <row r="1594" spans="2:3" x14ac:dyDescent="0.2">
      <c r="B1594" s="7">
        <v>5.10321247225128E-6</v>
      </c>
      <c r="C1594" s="7">
        <v>0</v>
      </c>
    </row>
    <row r="1595" spans="2:3" x14ac:dyDescent="0.2">
      <c r="B1595" s="7">
        <v>0</v>
      </c>
      <c r="C1595" s="7">
        <v>4.31831575524802E-5</v>
      </c>
    </row>
    <row r="1596" spans="2:3" x14ac:dyDescent="0.2">
      <c r="B1596" s="7">
        <v>0</v>
      </c>
      <c r="C1596" s="7">
        <v>2.79420431221931E-5</v>
      </c>
    </row>
    <row r="1597" spans="2:3" x14ac:dyDescent="0.2">
      <c r="B1597" s="7">
        <v>2.04128498890051E-5</v>
      </c>
      <c r="C1597" s="7">
        <v>0</v>
      </c>
    </row>
    <row r="1598" spans="2:3" x14ac:dyDescent="0.2">
      <c r="B1598" s="7">
        <v>1.53606695414764E-3</v>
      </c>
      <c r="C1598" s="7">
        <v>1.6562011014245399E-3</v>
      </c>
    </row>
    <row r="1599" spans="2:3" x14ac:dyDescent="0.2">
      <c r="B1599" s="7">
        <v>3.3170881069633297E-5</v>
      </c>
      <c r="C1599" s="7">
        <v>0</v>
      </c>
    </row>
    <row r="1600" spans="2:3" x14ac:dyDescent="0.2">
      <c r="B1600" s="7">
        <v>3.8274093541884599E-5</v>
      </c>
      <c r="C1600" s="7">
        <v>0</v>
      </c>
    </row>
    <row r="1601" spans="2:3" x14ac:dyDescent="0.2">
      <c r="B1601" s="7">
        <v>0</v>
      </c>
      <c r="C1601" s="7">
        <v>2.5401857383811898E-6</v>
      </c>
    </row>
    <row r="1602" spans="2:3" x14ac:dyDescent="0.2">
      <c r="B1602" s="7">
        <v>0</v>
      </c>
      <c r="C1602" s="7">
        <v>2.5401857383811898E-6</v>
      </c>
    </row>
    <row r="1603" spans="2:3" x14ac:dyDescent="0.2">
      <c r="B1603" s="7">
        <v>6.1238549667015394E-5</v>
      </c>
      <c r="C1603" s="7">
        <v>0</v>
      </c>
    </row>
    <row r="1604" spans="2:3" x14ac:dyDescent="0.2">
      <c r="B1604" s="7">
        <v>3.0619274833507697E-5</v>
      </c>
      <c r="C1604" s="7">
        <v>0</v>
      </c>
    </row>
    <row r="1605" spans="2:3" x14ac:dyDescent="0.2">
      <c r="B1605" s="7">
        <v>3.18950779515705E-4</v>
      </c>
      <c r="C1605" s="7">
        <v>4.6485399012375798E-4</v>
      </c>
    </row>
    <row r="1606" spans="2:3" x14ac:dyDescent="0.2">
      <c r="B1606" s="7">
        <v>3.5722487305758999E-5</v>
      </c>
      <c r="C1606" s="7">
        <v>3.3022414598955499E-5</v>
      </c>
    </row>
    <row r="1607" spans="2:3" x14ac:dyDescent="0.2">
      <c r="B1607" s="7">
        <v>0</v>
      </c>
      <c r="C1607" s="7">
        <v>1.2700928691906001E-5</v>
      </c>
    </row>
    <row r="1608" spans="2:3" x14ac:dyDescent="0.2">
      <c r="B1608" s="7">
        <v>1.50544767931413E-4</v>
      </c>
      <c r="C1608" s="7">
        <v>6.8585014936292107E-5</v>
      </c>
    </row>
    <row r="1609" spans="2:3" x14ac:dyDescent="0.2">
      <c r="B1609" s="7">
        <v>1.93922073945549E-4</v>
      </c>
      <c r="C1609" s="7">
        <v>9.6527058058485204E-5</v>
      </c>
    </row>
    <row r="1610" spans="2:3" x14ac:dyDescent="0.2">
      <c r="B1610" s="7">
        <v>3.3170881069633297E-5</v>
      </c>
      <c r="C1610" s="7">
        <v>0</v>
      </c>
    </row>
    <row r="1611" spans="2:3" x14ac:dyDescent="0.2">
      <c r="B1611" s="7">
        <v>2.55160623612564E-6</v>
      </c>
      <c r="C1611" s="7">
        <v>0</v>
      </c>
    </row>
    <row r="1612" spans="2:3" x14ac:dyDescent="0.2">
      <c r="B1612" s="7">
        <v>0</v>
      </c>
      <c r="C1612" s="7">
        <v>1.11768172488772E-4</v>
      </c>
    </row>
    <row r="1613" spans="2:3" x14ac:dyDescent="0.2">
      <c r="B1613" s="7">
        <v>3.5722487305758999E-5</v>
      </c>
      <c r="C1613" s="7">
        <v>5.3343900506004997E-5</v>
      </c>
    </row>
    <row r="1614" spans="2:3" x14ac:dyDescent="0.2">
      <c r="B1614" s="7">
        <v>6.6341762139266703E-5</v>
      </c>
      <c r="C1614" s="7">
        <v>2.54018573838119E-5</v>
      </c>
    </row>
    <row r="1615" spans="2:3" x14ac:dyDescent="0.2">
      <c r="B1615" s="7">
        <v>0</v>
      </c>
      <c r="C1615" s="7">
        <v>8.89065008433417E-5</v>
      </c>
    </row>
    <row r="1616" spans="2:3" x14ac:dyDescent="0.2">
      <c r="B1616" s="7">
        <v>2.04128498890051E-5</v>
      </c>
      <c r="C1616" s="7">
        <v>0</v>
      </c>
    </row>
    <row r="1617" spans="2:3" x14ac:dyDescent="0.2">
      <c r="B1617" s="7">
        <v>5.8686943430889699E-5</v>
      </c>
      <c r="C1617" s="7">
        <v>0</v>
      </c>
    </row>
    <row r="1618" spans="2:3" x14ac:dyDescent="0.2">
      <c r="B1618" s="7">
        <v>2.55160623612564E-6</v>
      </c>
      <c r="C1618" s="7">
        <v>0</v>
      </c>
    </row>
    <row r="1619" spans="2:3" x14ac:dyDescent="0.2">
      <c r="B1619" s="7">
        <v>0</v>
      </c>
      <c r="C1619" s="7">
        <v>2.79420431221931E-5</v>
      </c>
    </row>
    <row r="1620" spans="2:3" x14ac:dyDescent="0.2">
      <c r="B1620" s="7">
        <v>6.3790155903140994E-5</v>
      </c>
      <c r="C1620" s="7">
        <v>0</v>
      </c>
    </row>
    <row r="1621" spans="2:3" x14ac:dyDescent="0.2">
      <c r="B1621" s="7">
        <v>2.80676685973821E-5</v>
      </c>
      <c r="C1621" s="7">
        <v>0</v>
      </c>
    </row>
    <row r="1622" spans="2:3" x14ac:dyDescent="0.2">
      <c r="B1622" s="7">
        <v>0</v>
      </c>
      <c r="C1622" s="7">
        <v>4.5723343290861398E-5</v>
      </c>
    </row>
    <row r="1623" spans="2:3" x14ac:dyDescent="0.2">
      <c r="B1623" s="7">
        <v>0</v>
      </c>
      <c r="C1623" s="7">
        <v>5.3343900506004997E-5</v>
      </c>
    </row>
    <row r="1624" spans="2:3" x14ac:dyDescent="0.2">
      <c r="B1624" s="7">
        <v>0</v>
      </c>
      <c r="C1624" s="7">
        <v>7.6205572151435706E-5</v>
      </c>
    </row>
    <row r="1625" spans="2:3" x14ac:dyDescent="0.2">
      <c r="B1625" s="7">
        <v>0</v>
      </c>
      <c r="C1625" s="7">
        <v>5.5884086244386201E-5</v>
      </c>
    </row>
    <row r="1626" spans="2:3" x14ac:dyDescent="0.2">
      <c r="B1626" s="7">
        <v>1.09719068153403E-4</v>
      </c>
      <c r="C1626" s="7">
        <v>0</v>
      </c>
    </row>
    <row r="1627" spans="2:3" x14ac:dyDescent="0.2">
      <c r="B1627" s="7">
        <v>2.55160623612564E-6</v>
      </c>
      <c r="C1627" s="7">
        <v>0</v>
      </c>
    </row>
    <row r="1628" spans="2:3" x14ac:dyDescent="0.2">
      <c r="B1628" s="7">
        <v>0</v>
      </c>
      <c r="C1628" s="7">
        <v>2.79420431221931E-5</v>
      </c>
    </row>
    <row r="1629" spans="2:3" x14ac:dyDescent="0.2">
      <c r="B1629" s="7">
        <v>0</v>
      </c>
      <c r="C1629" s="7">
        <v>4.0642971814099098E-5</v>
      </c>
    </row>
    <row r="1630" spans="2:3" x14ac:dyDescent="0.2">
      <c r="B1630" s="7">
        <v>7.1444974611517998E-5</v>
      </c>
      <c r="C1630" s="7">
        <v>0</v>
      </c>
    </row>
    <row r="1631" spans="2:3" x14ac:dyDescent="0.2">
      <c r="B1631" s="7">
        <v>0</v>
      </c>
      <c r="C1631" s="7">
        <v>4.5723343290861398E-5</v>
      </c>
    </row>
    <row r="1632" spans="2:3" x14ac:dyDescent="0.2">
      <c r="B1632" s="7">
        <v>0</v>
      </c>
      <c r="C1632" s="7">
        <v>4.0642971814099098E-5</v>
      </c>
    </row>
    <row r="1633" spans="2:3" x14ac:dyDescent="0.2">
      <c r="B1633" s="7">
        <v>3.8274093541884599E-5</v>
      </c>
      <c r="C1633" s="7">
        <v>0</v>
      </c>
    </row>
    <row r="1634" spans="2:3" x14ac:dyDescent="0.2">
      <c r="B1634" s="7">
        <v>0</v>
      </c>
      <c r="C1634" s="7">
        <v>9.3986872320104E-5</v>
      </c>
    </row>
    <row r="1635" spans="2:3" x14ac:dyDescent="0.2">
      <c r="B1635" s="7">
        <v>0</v>
      </c>
      <c r="C1635" s="7">
        <v>5.8424271982767398E-5</v>
      </c>
    </row>
    <row r="1636" spans="2:3" x14ac:dyDescent="0.2">
      <c r="B1636" s="7">
        <v>5.1032124722512803E-5</v>
      </c>
      <c r="C1636" s="7">
        <v>0</v>
      </c>
    </row>
    <row r="1637" spans="2:3" x14ac:dyDescent="0.2">
      <c r="B1637" s="7">
        <v>3.5722487305758999E-5</v>
      </c>
      <c r="C1637" s="7">
        <v>0</v>
      </c>
    </row>
    <row r="1638" spans="2:3" x14ac:dyDescent="0.2">
      <c r="B1638" s="7">
        <v>0</v>
      </c>
      <c r="C1638" s="7">
        <v>2.2861671645430699E-5</v>
      </c>
    </row>
    <row r="1639" spans="2:3" x14ac:dyDescent="0.2">
      <c r="B1639" s="7">
        <v>2.55160623612564E-6</v>
      </c>
      <c r="C1639" s="7">
        <v>0</v>
      </c>
    </row>
    <row r="1640" spans="2:3" x14ac:dyDescent="0.2">
      <c r="B1640" s="7">
        <v>4.0825699778010301E-5</v>
      </c>
      <c r="C1640" s="7">
        <v>0</v>
      </c>
    </row>
    <row r="1641" spans="2:3" x14ac:dyDescent="0.2">
      <c r="B1641" s="7">
        <v>3.5722487305758999E-5</v>
      </c>
      <c r="C1641" s="7">
        <v>0</v>
      </c>
    </row>
    <row r="1642" spans="2:3" x14ac:dyDescent="0.2">
      <c r="B1642" s="7">
        <v>3.3170881069633297E-5</v>
      </c>
      <c r="C1642" s="7">
        <v>0</v>
      </c>
    </row>
    <row r="1643" spans="2:3" x14ac:dyDescent="0.2">
      <c r="B1643" s="7">
        <v>2.80676685973821E-5</v>
      </c>
      <c r="C1643" s="7">
        <v>0</v>
      </c>
    </row>
    <row r="1644" spans="2:3" x14ac:dyDescent="0.2">
      <c r="B1644" s="7">
        <v>3.8274093541884599E-5</v>
      </c>
      <c r="C1644" s="7">
        <v>0</v>
      </c>
    </row>
    <row r="1645" spans="2:3" x14ac:dyDescent="0.2">
      <c r="B1645" s="7">
        <v>0</v>
      </c>
      <c r="C1645" s="7">
        <v>2.79420431221931E-5</v>
      </c>
    </row>
    <row r="1646" spans="2:3" x14ac:dyDescent="0.2">
      <c r="B1646" s="7">
        <v>6.8893368375392303E-5</v>
      </c>
      <c r="C1646" s="7">
        <v>5.0803714767623799E-5</v>
      </c>
    </row>
    <row r="1647" spans="2:3" x14ac:dyDescent="0.2">
      <c r="B1647" s="7">
        <v>1.04615855681151E-4</v>
      </c>
      <c r="C1647" s="7">
        <v>2.38777459407832E-4</v>
      </c>
    </row>
    <row r="1648" spans="2:3" x14ac:dyDescent="0.2">
      <c r="B1648" s="7">
        <v>4.5928912250261501E-5</v>
      </c>
      <c r="C1648" s="7">
        <v>0</v>
      </c>
    </row>
    <row r="1649" spans="2:3" x14ac:dyDescent="0.2">
      <c r="B1649" s="7">
        <v>1.42889949223036E-4</v>
      </c>
      <c r="C1649" s="7">
        <v>6.3504643459529807E-5</v>
      </c>
    </row>
    <row r="1650" spans="2:3" x14ac:dyDescent="0.2">
      <c r="B1650" s="7">
        <v>0</v>
      </c>
      <c r="C1650" s="7">
        <v>3.5562600337336703E-5</v>
      </c>
    </row>
    <row r="1651" spans="2:3" x14ac:dyDescent="0.2">
      <c r="B1651" s="7">
        <v>4.0825699778010301E-5</v>
      </c>
      <c r="C1651" s="7">
        <v>2.2861671645430699E-5</v>
      </c>
    </row>
    <row r="1652" spans="2:3" x14ac:dyDescent="0.2">
      <c r="B1652" s="7">
        <v>5.6135337194764099E-5</v>
      </c>
      <c r="C1652" s="7">
        <v>0</v>
      </c>
    </row>
    <row r="1653" spans="2:3" x14ac:dyDescent="0.2">
      <c r="B1653" s="7">
        <v>8.1651399556020493E-5</v>
      </c>
      <c r="C1653" s="7">
        <v>1.5749151577963401E-4</v>
      </c>
    </row>
    <row r="1654" spans="2:3" x14ac:dyDescent="0.2">
      <c r="B1654" s="7">
        <v>1.7580566966905701E-3</v>
      </c>
      <c r="C1654" s="7">
        <v>2.2937877217582199E-3</v>
      </c>
    </row>
    <row r="1655" spans="2:3" x14ac:dyDescent="0.2">
      <c r="B1655" s="7">
        <v>2.80676685973821E-5</v>
      </c>
      <c r="C1655" s="7">
        <v>0</v>
      </c>
    </row>
    <row r="1656" spans="2:3" x14ac:dyDescent="0.2">
      <c r="B1656" s="7">
        <v>1.5309637416753801E-5</v>
      </c>
      <c r="C1656" s="7">
        <v>0</v>
      </c>
    </row>
    <row r="1657" spans="2:3" x14ac:dyDescent="0.2">
      <c r="B1657" s="7">
        <v>2.55160623612564E-6</v>
      </c>
      <c r="C1657" s="7">
        <v>0</v>
      </c>
    </row>
    <row r="1658" spans="2:3" x14ac:dyDescent="0.2">
      <c r="B1658" s="7">
        <v>0</v>
      </c>
      <c r="C1658" s="7">
        <v>4.0642971814099098E-5</v>
      </c>
    </row>
    <row r="1659" spans="2:3" x14ac:dyDescent="0.2">
      <c r="B1659" s="7">
        <v>5.6135337194764099E-5</v>
      </c>
      <c r="C1659" s="7">
        <v>0</v>
      </c>
    </row>
    <row r="1660" spans="2:3" x14ac:dyDescent="0.2">
      <c r="B1660" s="7">
        <v>2.80676685973821E-5</v>
      </c>
      <c r="C1660" s="7">
        <v>2.2861671645430699E-5</v>
      </c>
    </row>
    <row r="1661" spans="2:3" x14ac:dyDescent="0.2">
      <c r="B1661" s="7">
        <v>4.5928912250261501E-5</v>
      </c>
      <c r="C1661" s="7">
        <v>0</v>
      </c>
    </row>
    <row r="1662" spans="2:3" x14ac:dyDescent="0.2">
      <c r="B1662" s="7">
        <v>0</v>
      </c>
      <c r="C1662" s="7">
        <v>4.5723343290861398E-5</v>
      </c>
    </row>
    <row r="1663" spans="2:3" x14ac:dyDescent="0.2">
      <c r="B1663" s="7">
        <v>0</v>
      </c>
      <c r="C1663" s="7">
        <v>5.0803714767623799E-5</v>
      </c>
    </row>
    <row r="1664" spans="2:3" x14ac:dyDescent="0.2">
      <c r="B1664" s="7">
        <v>0</v>
      </c>
      <c r="C1664" s="7">
        <v>4.5723343290861398E-5</v>
      </c>
    </row>
    <row r="1665" spans="2:3" x14ac:dyDescent="0.2">
      <c r="B1665" s="7">
        <v>0</v>
      </c>
      <c r="C1665" s="7">
        <v>2.54018573838119E-5</v>
      </c>
    </row>
    <row r="1666" spans="2:3" x14ac:dyDescent="0.2">
      <c r="B1666" s="7">
        <v>6.3790155903140994E-5</v>
      </c>
      <c r="C1666" s="7">
        <v>0</v>
      </c>
    </row>
    <row r="1667" spans="2:3" x14ac:dyDescent="0.2">
      <c r="B1667" s="7">
        <v>5.10321247225128E-6</v>
      </c>
      <c r="C1667" s="7">
        <v>0</v>
      </c>
    </row>
    <row r="1668" spans="2:3" x14ac:dyDescent="0.2">
      <c r="B1668" s="7">
        <v>3.0619274833507697E-5</v>
      </c>
      <c r="C1668" s="7">
        <v>0</v>
      </c>
    </row>
    <row r="1669" spans="2:3" x14ac:dyDescent="0.2">
      <c r="B1669" s="7">
        <v>8.6754612028271802E-5</v>
      </c>
      <c r="C1669" s="7">
        <v>3.0482228860574301E-5</v>
      </c>
    </row>
    <row r="1670" spans="2:3" x14ac:dyDescent="0.2">
      <c r="B1670" s="7">
        <v>5.10321247225128E-6</v>
      </c>
      <c r="C1670" s="7">
        <v>0</v>
      </c>
    </row>
    <row r="1671" spans="2:3" x14ac:dyDescent="0.2">
      <c r="B1671" s="7">
        <v>2.5260901737643801E-4</v>
      </c>
      <c r="C1671" s="7">
        <v>6.0710439147310395E-4</v>
      </c>
    </row>
    <row r="1672" spans="2:3" x14ac:dyDescent="0.2">
      <c r="B1672" s="7">
        <v>4.1591181648848E-4</v>
      </c>
      <c r="C1672" s="7">
        <v>6.5028754902558502E-4</v>
      </c>
    </row>
    <row r="1673" spans="2:3" x14ac:dyDescent="0.2">
      <c r="B1673" s="7">
        <v>2.55160623612564E-6</v>
      </c>
      <c r="C1673" s="7">
        <v>0</v>
      </c>
    </row>
    <row r="1674" spans="2:3" x14ac:dyDescent="0.2">
      <c r="B1674" s="7">
        <v>1.5309637416753801E-5</v>
      </c>
      <c r="C1674" s="7">
        <v>0</v>
      </c>
    </row>
    <row r="1675" spans="2:3" x14ac:dyDescent="0.2">
      <c r="B1675" s="7">
        <v>1.7861243652879499E-5</v>
      </c>
      <c r="C1675" s="7">
        <v>0</v>
      </c>
    </row>
    <row r="1676" spans="2:3" x14ac:dyDescent="0.2">
      <c r="B1676" s="7">
        <v>6.3790155903140994E-5</v>
      </c>
      <c r="C1676" s="7">
        <v>0</v>
      </c>
    </row>
    <row r="1677" spans="2:3" x14ac:dyDescent="0.2">
      <c r="B1677" s="7">
        <v>2.55160623612564E-6</v>
      </c>
      <c r="C1677" s="7">
        <v>0</v>
      </c>
    </row>
    <row r="1678" spans="2:3" x14ac:dyDescent="0.2">
      <c r="B1678" s="7">
        <v>4.8480518486387203E-5</v>
      </c>
      <c r="C1678" s="7">
        <v>0</v>
      </c>
    </row>
    <row r="1679" spans="2:3" x14ac:dyDescent="0.2">
      <c r="B1679" s="7">
        <v>0</v>
      </c>
      <c r="C1679" s="7">
        <v>4.31831575524802E-5</v>
      </c>
    </row>
    <row r="1680" spans="2:3" x14ac:dyDescent="0.2">
      <c r="B1680" s="7">
        <v>0</v>
      </c>
      <c r="C1680" s="7">
        <v>4.8263529029242602E-5</v>
      </c>
    </row>
    <row r="1681" spans="2:3" x14ac:dyDescent="0.2">
      <c r="B1681" s="7">
        <v>1.07167461917277E-4</v>
      </c>
      <c r="C1681" s="7">
        <v>0</v>
      </c>
    </row>
    <row r="1682" spans="2:3" x14ac:dyDescent="0.2">
      <c r="B1682" s="7">
        <v>0</v>
      </c>
      <c r="C1682" s="7">
        <v>5.8424271982767398E-5</v>
      </c>
    </row>
    <row r="1683" spans="2:3" x14ac:dyDescent="0.2">
      <c r="B1683" s="7">
        <v>4.3377306014135901E-5</v>
      </c>
      <c r="C1683" s="7">
        <v>0</v>
      </c>
    </row>
    <row r="1684" spans="2:3" x14ac:dyDescent="0.2">
      <c r="B1684" s="7">
        <v>9.9512643208900006E-5</v>
      </c>
      <c r="C1684" s="7">
        <v>2.2607653071592601E-4</v>
      </c>
    </row>
    <row r="1685" spans="2:3" x14ac:dyDescent="0.2">
      <c r="B1685" s="7">
        <v>5.3583730958638498E-5</v>
      </c>
      <c r="C1685" s="7">
        <v>7.1125200674673297E-5</v>
      </c>
    </row>
    <row r="1686" spans="2:3" x14ac:dyDescent="0.2">
      <c r="B1686" s="7">
        <v>3.5722487305758999E-5</v>
      </c>
      <c r="C1686" s="7">
        <v>0</v>
      </c>
    </row>
    <row r="1687" spans="2:3" x14ac:dyDescent="0.2">
      <c r="B1687" s="7">
        <v>0</v>
      </c>
      <c r="C1687" s="7">
        <v>5.0803714767623796E-6</v>
      </c>
    </row>
    <row r="1688" spans="2:3" x14ac:dyDescent="0.2">
      <c r="B1688" s="7">
        <v>7.1444974611517998E-5</v>
      </c>
      <c r="C1688" s="7">
        <v>1.0668780101200999E-4</v>
      </c>
    </row>
    <row r="1689" spans="2:3" x14ac:dyDescent="0.2">
      <c r="B1689" s="7">
        <v>4.0825699778010301E-5</v>
      </c>
      <c r="C1689" s="7">
        <v>0</v>
      </c>
    </row>
    <row r="1690" spans="2:3" x14ac:dyDescent="0.2">
      <c r="B1690" s="7">
        <v>4.0825699778010301E-5</v>
      </c>
      <c r="C1690" s="7">
        <v>3.5562600337336703E-5</v>
      </c>
    </row>
    <row r="1691" spans="2:3" x14ac:dyDescent="0.2">
      <c r="B1691" s="7">
        <v>0</v>
      </c>
      <c r="C1691" s="7">
        <v>4.8263529029242602E-5</v>
      </c>
    </row>
    <row r="1692" spans="2:3" x14ac:dyDescent="0.2">
      <c r="B1692" s="7">
        <v>0</v>
      </c>
      <c r="C1692" s="7">
        <v>3.3022414598955499E-5</v>
      </c>
    </row>
    <row r="1693" spans="2:3" x14ac:dyDescent="0.2">
      <c r="B1693" s="7">
        <v>0</v>
      </c>
      <c r="C1693" s="7">
        <v>3.5562600337336703E-5</v>
      </c>
    </row>
    <row r="1694" spans="2:3" x14ac:dyDescent="0.2">
      <c r="B1694" s="7">
        <v>0</v>
      </c>
      <c r="C1694" s="7">
        <v>2.5401857383811898E-6</v>
      </c>
    </row>
    <row r="1695" spans="2:3" x14ac:dyDescent="0.2">
      <c r="B1695" s="7">
        <v>0</v>
      </c>
      <c r="C1695" s="7">
        <v>3.0482228860574301E-5</v>
      </c>
    </row>
    <row r="1696" spans="2:3" x14ac:dyDescent="0.2">
      <c r="B1696" s="7">
        <v>0</v>
      </c>
      <c r="C1696" s="7">
        <v>4.31831575524802E-5</v>
      </c>
    </row>
    <row r="1697" spans="2:3" x14ac:dyDescent="0.2">
      <c r="B1697" s="7">
        <v>3.8274093541884599E-5</v>
      </c>
      <c r="C1697" s="7">
        <v>8.3826129366579305E-5</v>
      </c>
    </row>
    <row r="1698" spans="2:3" x14ac:dyDescent="0.2">
      <c r="B1698" s="7">
        <v>2.55160623612564E-6</v>
      </c>
      <c r="C1698" s="7">
        <v>0</v>
      </c>
    </row>
    <row r="1699" spans="2:3" x14ac:dyDescent="0.2">
      <c r="B1699" s="7">
        <v>3.8274093541884599E-5</v>
      </c>
      <c r="C1699" s="7">
        <v>0</v>
      </c>
    </row>
    <row r="1700" spans="2:3" x14ac:dyDescent="0.2">
      <c r="B1700" s="7">
        <v>2.55160623612564E-6</v>
      </c>
      <c r="C1700" s="7">
        <v>0</v>
      </c>
    </row>
    <row r="1701" spans="2:3" x14ac:dyDescent="0.2">
      <c r="B1701" s="7">
        <v>0</v>
      </c>
      <c r="C1701" s="7">
        <v>1.11768172488772E-4</v>
      </c>
    </row>
    <row r="1702" spans="2:3" x14ac:dyDescent="0.2">
      <c r="B1702" s="7">
        <v>2.5516062361256402E-5</v>
      </c>
      <c r="C1702" s="7">
        <v>0</v>
      </c>
    </row>
    <row r="1703" spans="2:3" x14ac:dyDescent="0.2">
      <c r="B1703" s="7">
        <v>0</v>
      </c>
      <c r="C1703" s="7">
        <v>4.8263529029242602E-5</v>
      </c>
    </row>
    <row r="1704" spans="2:3" x14ac:dyDescent="0.2">
      <c r="B1704" s="7">
        <v>0</v>
      </c>
      <c r="C1704" s="7">
        <v>5.0803714767623796E-6</v>
      </c>
    </row>
    <row r="1705" spans="2:3" x14ac:dyDescent="0.2">
      <c r="B1705" s="7">
        <v>0</v>
      </c>
      <c r="C1705" s="7">
        <v>2.5401857383811898E-6</v>
      </c>
    </row>
    <row r="1706" spans="2:3" x14ac:dyDescent="0.2">
      <c r="B1706" s="7">
        <v>0</v>
      </c>
      <c r="C1706" s="7">
        <v>2.5401857383811898E-6</v>
      </c>
    </row>
    <row r="1707" spans="2:3" x14ac:dyDescent="0.2">
      <c r="B1707" s="7">
        <v>5.3583730958638498E-5</v>
      </c>
      <c r="C1707" s="7">
        <v>5.5884086244386201E-5</v>
      </c>
    </row>
    <row r="1708" spans="2:3" x14ac:dyDescent="0.2">
      <c r="B1708" s="7">
        <v>0</v>
      </c>
      <c r="C1708" s="7">
        <v>1.0414761527362901E-4</v>
      </c>
    </row>
    <row r="1709" spans="2:3" x14ac:dyDescent="0.2">
      <c r="B1709" s="7">
        <v>4.3377306014135901E-5</v>
      </c>
      <c r="C1709" s="7">
        <v>0</v>
      </c>
    </row>
    <row r="1710" spans="2:3" x14ac:dyDescent="0.2">
      <c r="B1710" s="7">
        <v>7.4506902094868702E-4</v>
      </c>
      <c r="C1710" s="7">
        <v>2.8196061696031199E-4</v>
      </c>
    </row>
    <row r="1711" spans="2:3" x14ac:dyDescent="0.2">
      <c r="B1711" s="7">
        <v>0</v>
      </c>
      <c r="C1711" s="7">
        <v>6.6044829197910997E-5</v>
      </c>
    </row>
    <row r="1712" spans="2:3" x14ac:dyDescent="0.2">
      <c r="B1712" s="7">
        <v>0</v>
      </c>
      <c r="C1712" s="7">
        <v>3.0482228860574301E-5</v>
      </c>
    </row>
    <row r="1713" spans="2:3" x14ac:dyDescent="0.2">
      <c r="B1713" s="7">
        <v>0</v>
      </c>
      <c r="C1713" s="7">
        <v>2.5401857383811898E-6</v>
      </c>
    </row>
    <row r="1714" spans="2:3" x14ac:dyDescent="0.2">
      <c r="B1714" s="7">
        <v>4.5928912250261501E-5</v>
      </c>
      <c r="C1714" s="7">
        <v>0</v>
      </c>
    </row>
    <row r="1715" spans="2:3" x14ac:dyDescent="0.2">
      <c r="B1715" s="7">
        <v>3.8274093541884599E-5</v>
      </c>
      <c r="C1715" s="7">
        <v>0</v>
      </c>
    </row>
    <row r="1716" spans="2:3" x14ac:dyDescent="0.2">
      <c r="B1716" s="7">
        <v>3.0619274833507697E-5</v>
      </c>
      <c r="C1716" s="7">
        <v>0</v>
      </c>
    </row>
    <row r="1717" spans="2:3" x14ac:dyDescent="0.2">
      <c r="B1717" s="7">
        <v>4.3377306014135901E-5</v>
      </c>
      <c r="C1717" s="7">
        <v>0</v>
      </c>
    </row>
    <row r="1718" spans="2:3" x14ac:dyDescent="0.2">
      <c r="B1718" s="7">
        <v>0</v>
      </c>
      <c r="C1718" s="7">
        <v>3.5562600337336703E-5</v>
      </c>
    </row>
    <row r="1719" spans="2:3" x14ac:dyDescent="0.2">
      <c r="B1719" s="7">
        <v>0</v>
      </c>
      <c r="C1719" s="7">
        <v>5.3343900506004997E-5</v>
      </c>
    </row>
    <row r="1720" spans="2:3" x14ac:dyDescent="0.2">
      <c r="B1720" s="7">
        <v>2.5516062361256402E-5</v>
      </c>
      <c r="C1720" s="7">
        <v>0</v>
      </c>
    </row>
    <row r="1721" spans="2:3" x14ac:dyDescent="0.2">
      <c r="B1721" s="7">
        <v>1.50544767931413E-4</v>
      </c>
      <c r="C1721" s="7">
        <v>0</v>
      </c>
    </row>
    <row r="1722" spans="2:3" x14ac:dyDescent="0.2">
      <c r="B1722" s="7">
        <v>0</v>
      </c>
      <c r="C1722" s="7">
        <v>5.0803714767623796E-6</v>
      </c>
    </row>
    <row r="1723" spans="2:3" x14ac:dyDescent="0.2">
      <c r="B1723" s="7">
        <v>0</v>
      </c>
      <c r="C1723" s="7">
        <v>1.0668780101200999E-4</v>
      </c>
    </row>
    <row r="1724" spans="2:3" x14ac:dyDescent="0.2">
      <c r="B1724" s="7">
        <v>5.1032124722512803E-5</v>
      </c>
      <c r="C1724" s="7">
        <v>1.0414761527362901E-4</v>
      </c>
    </row>
    <row r="1725" spans="2:3" x14ac:dyDescent="0.2">
      <c r="B1725" s="7">
        <v>0</v>
      </c>
      <c r="C1725" s="7">
        <v>5.8424271982767398E-5</v>
      </c>
    </row>
    <row r="1726" spans="2:3" x14ac:dyDescent="0.2">
      <c r="B1726" s="7">
        <v>5.1032124722512803E-5</v>
      </c>
      <c r="C1726" s="7">
        <v>0</v>
      </c>
    </row>
    <row r="1727" spans="2:3" x14ac:dyDescent="0.2">
      <c r="B1727" s="7">
        <v>0</v>
      </c>
      <c r="C1727" s="7">
        <v>1.7781300168668299E-4</v>
      </c>
    </row>
    <row r="1728" spans="2:3" x14ac:dyDescent="0.2">
      <c r="B1728" s="7">
        <v>5.1032124722512803E-5</v>
      </c>
      <c r="C1728" s="7">
        <v>5.8424271982767398E-5</v>
      </c>
    </row>
    <row r="1729" spans="2:3" x14ac:dyDescent="0.2">
      <c r="B1729" s="7">
        <v>0</v>
      </c>
      <c r="C1729" s="7">
        <v>5.0803714767623799E-5</v>
      </c>
    </row>
    <row r="1730" spans="2:3" x14ac:dyDescent="0.2">
      <c r="B1730" s="7">
        <v>0</v>
      </c>
      <c r="C1730" s="7">
        <v>1.16848543965535E-4</v>
      </c>
    </row>
    <row r="1731" spans="2:3" x14ac:dyDescent="0.2">
      <c r="B1731" s="7">
        <v>3.3170881069633297E-5</v>
      </c>
      <c r="C1731" s="7">
        <v>4.31831575524802E-5</v>
      </c>
    </row>
    <row r="1732" spans="2:3" x14ac:dyDescent="0.2">
      <c r="B1732" s="7">
        <v>1.09719068153403E-4</v>
      </c>
      <c r="C1732" s="7">
        <v>2.61639131053263E-4</v>
      </c>
    </row>
    <row r="1733" spans="2:3" x14ac:dyDescent="0.2">
      <c r="B1733" s="7">
        <v>0</v>
      </c>
      <c r="C1733" s="7">
        <v>5.3343900506004997E-5</v>
      </c>
    </row>
    <row r="1734" spans="2:3" x14ac:dyDescent="0.2">
      <c r="B1734" s="7">
        <v>9.1857824500523097E-5</v>
      </c>
      <c r="C1734" s="7">
        <v>0</v>
      </c>
    </row>
    <row r="1735" spans="2:3" x14ac:dyDescent="0.2">
      <c r="B1735" s="7">
        <v>0</v>
      </c>
      <c r="C1735" s="7">
        <v>5.8424271982767398E-5</v>
      </c>
    </row>
    <row r="1736" spans="2:3" x14ac:dyDescent="0.2">
      <c r="B1736" s="7">
        <v>4.3377306014135901E-5</v>
      </c>
      <c r="C1736" s="7">
        <v>0</v>
      </c>
    </row>
    <row r="1737" spans="2:3" x14ac:dyDescent="0.2">
      <c r="B1737" s="7">
        <v>4.0825699778010301E-5</v>
      </c>
      <c r="C1737" s="7">
        <v>0</v>
      </c>
    </row>
    <row r="1738" spans="2:3" x14ac:dyDescent="0.2">
      <c r="B1738" s="7">
        <v>3.3170881069633297E-5</v>
      </c>
      <c r="C1738" s="7">
        <v>0</v>
      </c>
    </row>
    <row r="1739" spans="2:3" x14ac:dyDescent="0.2">
      <c r="B1739" s="7">
        <v>0</v>
      </c>
      <c r="C1739" s="7">
        <v>8.6366315104960495E-5</v>
      </c>
    </row>
    <row r="1740" spans="2:3" x14ac:dyDescent="0.2">
      <c r="B1740" s="7">
        <v>0</v>
      </c>
      <c r="C1740" s="7">
        <v>3.5562600337336703E-5</v>
      </c>
    </row>
    <row r="1741" spans="2:3" x14ac:dyDescent="0.2">
      <c r="B1741" s="7">
        <v>9.4409430736648698E-5</v>
      </c>
      <c r="C1741" s="7">
        <v>0</v>
      </c>
    </row>
    <row r="1742" spans="2:3" x14ac:dyDescent="0.2">
      <c r="B1742" s="7">
        <v>6.1238549667015394E-5</v>
      </c>
      <c r="C1742" s="7">
        <v>3.02282102867362E-4</v>
      </c>
    </row>
    <row r="1743" spans="2:3" x14ac:dyDescent="0.2">
      <c r="B1743" s="7">
        <v>0</v>
      </c>
      <c r="C1743" s="7">
        <v>7.6205572151435706E-5</v>
      </c>
    </row>
    <row r="1744" spans="2:3" x14ac:dyDescent="0.2">
      <c r="B1744" s="7">
        <v>0</v>
      </c>
      <c r="C1744" s="7">
        <v>5.0803714767623796E-6</v>
      </c>
    </row>
    <row r="1745" spans="2:3" x14ac:dyDescent="0.2">
      <c r="B1745" s="7">
        <v>3.8274093541884599E-5</v>
      </c>
      <c r="C1745" s="7">
        <v>0</v>
      </c>
    </row>
    <row r="1746" spans="2:3" x14ac:dyDescent="0.2">
      <c r="B1746" s="7">
        <v>3.0874435457120298E-4</v>
      </c>
      <c r="C1746" s="7">
        <v>0</v>
      </c>
    </row>
    <row r="1747" spans="2:3" x14ac:dyDescent="0.2">
      <c r="B1747" s="7">
        <v>5.8686943430889699E-5</v>
      </c>
      <c r="C1747" s="7">
        <v>0</v>
      </c>
    </row>
    <row r="1748" spans="2:3" x14ac:dyDescent="0.2">
      <c r="B1748" s="7">
        <v>4.3377306014135901E-5</v>
      </c>
      <c r="C1748" s="7">
        <v>0</v>
      </c>
    </row>
    <row r="1749" spans="2:3" x14ac:dyDescent="0.2">
      <c r="B1749" s="7">
        <v>2.55160623612564E-6</v>
      </c>
      <c r="C1749" s="7">
        <v>0</v>
      </c>
    </row>
    <row r="1750" spans="2:3" x14ac:dyDescent="0.2">
      <c r="B1750" s="7">
        <v>2.2964456125130801E-5</v>
      </c>
      <c r="C1750" s="7">
        <v>0</v>
      </c>
    </row>
    <row r="1751" spans="2:3" x14ac:dyDescent="0.2">
      <c r="B1751" s="7">
        <v>2.80676685973821E-5</v>
      </c>
      <c r="C1751" s="7">
        <v>0</v>
      </c>
    </row>
    <row r="1752" spans="2:3" x14ac:dyDescent="0.2">
      <c r="B1752" s="7">
        <v>0</v>
      </c>
      <c r="C1752" s="7">
        <v>3.3022414598955499E-5</v>
      </c>
    </row>
    <row r="1753" spans="2:3" x14ac:dyDescent="0.2">
      <c r="B1753" s="7">
        <v>5.3583730958638498E-5</v>
      </c>
      <c r="C1753" s="7">
        <v>0</v>
      </c>
    </row>
    <row r="1754" spans="2:3" x14ac:dyDescent="0.2">
      <c r="B1754" s="7">
        <v>0</v>
      </c>
      <c r="C1754" s="7">
        <v>3.5562600337336703E-5</v>
      </c>
    </row>
    <row r="1755" spans="2:3" x14ac:dyDescent="0.2">
      <c r="B1755" s="7">
        <v>0</v>
      </c>
      <c r="C1755" s="7">
        <v>2.5401857383811898E-6</v>
      </c>
    </row>
    <row r="1756" spans="2:3" x14ac:dyDescent="0.2">
      <c r="B1756" s="7">
        <v>6.8893368375392303E-5</v>
      </c>
      <c r="C1756" s="7">
        <v>0</v>
      </c>
    </row>
    <row r="1757" spans="2:3" x14ac:dyDescent="0.2">
      <c r="B1757" s="7">
        <v>3.3170881069633297E-5</v>
      </c>
      <c r="C1757" s="7">
        <v>9.6527058058485204E-5</v>
      </c>
    </row>
    <row r="1758" spans="2:3" x14ac:dyDescent="0.2">
      <c r="B1758" s="7">
        <v>0</v>
      </c>
      <c r="C1758" s="7">
        <v>3.3022414598955499E-5</v>
      </c>
    </row>
    <row r="1759" spans="2:3" x14ac:dyDescent="0.2">
      <c r="B1759" s="7">
        <v>1.5819958663979E-4</v>
      </c>
      <c r="C1759" s="7">
        <v>4.6993436160052001E-4</v>
      </c>
    </row>
    <row r="1760" spans="2:3" x14ac:dyDescent="0.2">
      <c r="B1760" s="7">
        <v>5.3583730958638498E-5</v>
      </c>
      <c r="C1760" s="7">
        <v>8.89065008433417E-5</v>
      </c>
    </row>
    <row r="1761" spans="2:3" x14ac:dyDescent="0.2">
      <c r="B1761" s="7">
        <v>2.2964456125130801E-5</v>
      </c>
      <c r="C1761" s="7">
        <v>0</v>
      </c>
    </row>
    <row r="1762" spans="2:3" x14ac:dyDescent="0.2">
      <c r="B1762" s="7">
        <v>2.55160623612564E-6</v>
      </c>
      <c r="C1762" s="7">
        <v>0</v>
      </c>
    </row>
    <row r="1763" spans="2:3" x14ac:dyDescent="0.2">
      <c r="B1763" s="7">
        <v>4.0825699778010301E-5</v>
      </c>
      <c r="C1763" s="7">
        <v>1.7527281594830201E-4</v>
      </c>
    </row>
    <row r="1764" spans="2:3" x14ac:dyDescent="0.2">
      <c r="B1764" s="7">
        <v>2.55160623612564E-6</v>
      </c>
      <c r="C1764" s="7">
        <v>0</v>
      </c>
    </row>
    <row r="1765" spans="2:3" x14ac:dyDescent="0.2">
      <c r="B1765" s="7">
        <v>9.1857824500523097E-5</v>
      </c>
      <c r="C1765" s="7">
        <v>0</v>
      </c>
    </row>
    <row r="1766" spans="2:3" x14ac:dyDescent="0.2">
      <c r="B1766" s="7">
        <v>0</v>
      </c>
      <c r="C1766" s="7">
        <v>6.0964457721148603E-5</v>
      </c>
    </row>
    <row r="1767" spans="2:3" x14ac:dyDescent="0.2">
      <c r="B1767" s="7">
        <v>0</v>
      </c>
      <c r="C1767" s="7">
        <v>2.5401857383811898E-6</v>
      </c>
    </row>
    <row r="1768" spans="2:3" x14ac:dyDescent="0.2">
      <c r="B1768" s="7">
        <v>3.8274093541884599E-5</v>
      </c>
      <c r="C1768" s="7">
        <v>0</v>
      </c>
    </row>
    <row r="1769" spans="2:3" x14ac:dyDescent="0.2">
      <c r="B1769" s="7">
        <v>2.5260901737643801E-4</v>
      </c>
      <c r="C1769" s="7">
        <v>4.2421101830965899E-4</v>
      </c>
    </row>
    <row r="1770" spans="2:3" x14ac:dyDescent="0.2">
      <c r="B1770" s="7">
        <v>1.3523513051465899E-4</v>
      </c>
      <c r="C1770" s="7">
        <v>2.3369708793107E-4</v>
      </c>
    </row>
    <row r="1771" spans="2:3" x14ac:dyDescent="0.2">
      <c r="B1771" s="7">
        <v>0</v>
      </c>
      <c r="C1771" s="7">
        <v>2.5401857383811898E-6</v>
      </c>
    </row>
    <row r="1772" spans="2:3" x14ac:dyDescent="0.2">
      <c r="B1772" s="7">
        <v>0</v>
      </c>
      <c r="C1772" s="7">
        <v>5.0803714767623799E-5</v>
      </c>
    </row>
    <row r="1773" spans="2:3" x14ac:dyDescent="0.2">
      <c r="B1773" s="7">
        <v>3.8274093541884599E-5</v>
      </c>
      <c r="C1773" s="7">
        <v>0</v>
      </c>
    </row>
    <row r="1774" spans="2:3" x14ac:dyDescent="0.2">
      <c r="B1774" s="7">
        <v>0</v>
      </c>
      <c r="C1774" s="7">
        <v>5.8424271982767398E-5</v>
      </c>
    </row>
    <row r="1775" spans="2:3" x14ac:dyDescent="0.2">
      <c r="B1775" s="7">
        <v>0</v>
      </c>
      <c r="C1775" s="7">
        <v>6.3504643459529807E-5</v>
      </c>
    </row>
    <row r="1776" spans="2:3" x14ac:dyDescent="0.2">
      <c r="B1776" s="7">
        <v>4.8480518486387203E-5</v>
      </c>
      <c r="C1776" s="7">
        <v>0</v>
      </c>
    </row>
    <row r="1777" spans="2:3" x14ac:dyDescent="0.2">
      <c r="B1777" s="7">
        <v>6.6341762139266703E-5</v>
      </c>
      <c r="C1777" s="7">
        <v>0</v>
      </c>
    </row>
    <row r="1778" spans="2:3" x14ac:dyDescent="0.2">
      <c r="B1778" s="7">
        <v>9.6961036972774406E-5</v>
      </c>
      <c r="C1778" s="7">
        <v>2.3623727366945099E-4</v>
      </c>
    </row>
    <row r="1779" spans="2:3" x14ac:dyDescent="0.2">
      <c r="B1779" s="7">
        <v>7.3996580847643598E-5</v>
      </c>
      <c r="C1779" s="7">
        <v>0</v>
      </c>
    </row>
    <row r="1780" spans="2:3" x14ac:dyDescent="0.2">
      <c r="B1780" s="7">
        <v>2.55160623612564E-6</v>
      </c>
      <c r="C1780" s="7">
        <v>0</v>
      </c>
    </row>
    <row r="1781" spans="2:3" x14ac:dyDescent="0.2">
      <c r="B1781" s="7">
        <v>2.55160623612564E-6</v>
      </c>
      <c r="C1781" s="7">
        <v>0</v>
      </c>
    </row>
    <row r="1782" spans="2:3" x14ac:dyDescent="0.2">
      <c r="B1782" s="7">
        <v>3.5722487305758999E-5</v>
      </c>
      <c r="C1782" s="7">
        <v>0</v>
      </c>
    </row>
    <row r="1783" spans="2:3" x14ac:dyDescent="0.2">
      <c r="B1783" s="7">
        <v>0</v>
      </c>
      <c r="C1783" s="7">
        <v>2.54018573838119E-5</v>
      </c>
    </row>
    <row r="1784" spans="2:3" x14ac:dyDescent="0.2">
      <c r="B1784" s="7">
        <v>0</v>
      </c>
      <c r="C1784" s="7">
        <v>2.5401857383811898E-6</v>
      </c>
    </row>
    <row r="1785" spans="2:3" x14ac:dyDescent="0.2">
      <c r="B1785" s="7">
        <v>5.3583730958638498E-5</v>
      </c>
      <c r="C1785" s="7">
        <v>0</v>
      </c>
    </row>
    <row r="1786" spans="2:3" x14ac:dyDescent="0.2">
      <c r="B1786" s="7">
        <v>0</v>
      </c>
      <c r="C1786" s="7">
        <v>1.2700928691905999E-4</v>
      </c>
    </row>
    <row r="1787" spans="2:3" x14ac:dyDescent="0.2">
      <c r="B1787" s="7">
        <v>0</v>
      </c>
      <c r="C1787" s="7">
        <v>3.81027860757179E-5</v>
      </c>
    </row>
    <row r="1788" spans="2:3" x14ac:dyDescent="0.2">
      <c r="B1788" s="7">
        <v>0</v>
      </c>
      <c r="C1788" s="7">
        <v>6.8585014936292107E-5</v>
      </c>
    </row>
    <row r="1789" spans="2:3" x14ac:dyDescent="0.2">
      <c r="B1789" s="7">
        <v>1.4799316169528701E-4</v>
      </c>
      <c r="C1789" s="7">
        <v>0</v>
      </c>
    </row>
    <row r="1790" spans="2:3" x14ac:dyDescent="0.2">
      <c r="B1790" s="7">
        <v>0</v>
      </c>
      <c r="C1790" s="7">
        <v>4.5723343290861398E-5</v>
      </c>
    </row>
    <row r="1791" spans="2:3" x14ac:dyDescent="0.2">
      <c r="B1791" s="7">
        <v>0</v>
      </c>
      <c r="C1791" s="7">
        <v>2.5401857383811898E-6</v>
      </c>
    </row>
    <row r="1792" spans="2:3" x14ac:dyDescent="0.2">
      <c r="B1792" s="7">
        <v>5.3583730958638498E-5</v>
      </c>
      <c r="C1792" s="7">
        <v>0</v>
      </c>
    </row>
    <row r="1793" spans="2:3" x14ac:dyDescent="0.2">
      <c r="B1793" s="7">
        <v>0</v>
      </c>
      <c r="C1793" s="7">
        <v>2.5401857383811898E-6</v>
      </c>
    </row>
    <row r="1794" spans="2:3" x14ac:dyDescent="0.2">
      <c r="B1794" s="7">
        <v>0</v>
      </c>
      <c r="C1794" s="7">
        <v>4.5723343290861398E-5</v>
      </c>
    </row>
    <row r="1795" spans="2:3" x14ac:dyDescent="0.2">
      <c r="B1795" s="7">
        <v>2.5516062361256402E-5</v>
      </c>
      <c r="C1795" s="7">
        <v>0</v>
      </c>
    </row>
    <row r="1796" spans="2:3" x14ac:dyDescent="0.2">
      <c r="B1796" s="7">
        <v>4.8480518486387203E-5</v>
      </c>
      <c r="C1796" s="7">
        <v>0</v>
      </c>
    </row>
    <row r="1797" spans="2:3" x14ac:dyDescent="0.2">
      <c r="B1797" s="7">
        <v>4.0825699778010301E-5</v>
      </c>
      <c r="C1797" s="7">
        <v>0</v>
      </c>
    </row>
    <row r="1798" spans="2:3" x14ac:dyDescent="0.2">
      <c r="B1798" s="7">
        <v>0</v>
      </c>
      <c r="C1798" s="7">
        <v>3.5562600337336703E-5</v>
      </c>
    </row>
    <row r="1799" spans="2:3" x14ac:dyDescent="0.2">
      <c r="B1799" s="7">
        <v>0</v>
      </c>
      <c r="C1799" s="7">
        <v>6.3504643459529807E-5</v>
      </c>
    </row>
    <row r="1800" spans="2:3" x14ac:dyDescent="0.2">
      <c r="B1800" s="7">
        <v>4.5928912250261501E-5</v>
      </c>
      <c r="C1800" s="7">
        <v>0</v>
      </c>
    </row>
    <row r="1801" spans="2:3" x14ac:dyDescent="0.2">
      <c r="B1801" s="7">
        <v>4.8480518486387203E-5</v>
      </c>
      <c r="C1801" s="7">
        <v>5.8424271982767398E-5</v>
      </c>
    </row>
    <row r="1802" spans="2:3" x14ac:dyDescent="0.2">
      <c r="B1802" s="7">
        <v>4.3377306014135901E-5</v>
      </c>
      <c r="C1802" s="7">
        <v>0</v>
      </c>
    </row>
    <row r="1803" spans="2:3" x14ac:dyDescent="0.2">
      <c r="B1803" s="7">
        <v>2.80676685973821E-5</v>
      </c>
      <c r="C1803" s="7">
        <v>5.5884086244386201E-5</v>
      </c>
    </row>
    <row r="1804" spans="2:3" x14ac:dyDescent="0.2">
      <c r="B1804" s="7">
        <v>3.5722487305758999E-5</v>
      </c>
      <c r="C1804" s="7">
        <v>0</v>
      </c>
    </row>
    <row r="1805" spans="2:3" x14ac:dyDescent="0.2">
      <c r="B1805" s="7">
        <v>2.55160623612564E-6</v>
      </c>
      <c r="C1805" s="7">
        <v>0</v>
      </c>
    </row>
    <row r="1806" spans="2:3" x14ac:dyDescent="0.2">
      <c r="B1806" s="7">
        <v>0</v>
      </c>
      <c r="C1806" s="7">
        <v>6.6044829197910997E-5</v>
      </c>
    </row>
    <row r="1807" spans="2:3" x14ac:dyDescent="0.2">
      <c r="B1807" s="7">
        <v>0</v>
      </c>
      <c r="C1807" s="7">
        <v>6.8585014936292107E-5</v>
      </c>
    </row>
    <row r="1808" spans="2:3" x14ac:dyDescent="0.2">
      <c r="B1808" s="7">
        <v>0</v>
      </c>
      <c r="C1808" s="7">
        <v>4.8263529029242602E-5</v>
      </c>
    </row>
    <row r="1809" spans="2:3" x14ac:dyDescent="0.2">
      <c r="B1809" s="7">
        <v>0</v>
      </c>
      <c r="C1809" s="7">
        <v>2.5401857383811898E-6</v>
      </c>
    </row>
    <row r="1810" spans="2:3" x14ac:dyDescent="0.2">
      <c r="B1810" s="7">
        <v>5.10321247225128E-6</v>
      </c>
      <c r="C1810" s="7">
        <v>0</v>
      </c>
    </row>
    <row r="1811" spans="2:3" x14ac:dyDescent="0.2">
      <c r="B1811" s="7">
        <v>4.8480518486387203E-5</v>
      </c>
      <c r="C1811" s="7">
        <v>0</v>
      </c>
    </row>
    <row r="1812" spans="2:3" x14ac:dyDescent="0.2">
      <c r="B1812" s="7">
        <v>4.8480518486387203E-5</v>
      </c>
      <c r="C1812" s="7">
        <v>0</v>
      </c>
    </row>
    <row r="1813" spans="2:3" x14ac:dyDescent="0.2">
      <c r="B1813" s="7">
        <v>3.0619274833507697E-5</v>
      </c>
      <c r="C1813" s="7">
        <v>0</v>
      </c>
    </row>
    <row r="1814" spans="2:3" x14ac:dyDescent="0.2">
      <c r="B1814" s="7">
        <v>0</v>
      </c>
      <c r="C1814" s="7">
        <v>5.0803714767623799E-5</v>
      </c>
    </row>
    <row r="1815" spans="2:3" x14ac:dyDescent="0.2">
      <c r="B1815" s="7">
        <v>5.3583730958638498E-5</v>
      </c>
      <c r="C1815" s="7">
        <v>5.5884086244386201E-5</v>
      </c>
    </row>
    <row r="1816" spans="2:3" x14ac:dyDescent="0.2">
      <c r="B1816" s="7">
        <v>1.5819958663979E-4</v>
      </c>
      <c r="C1816" s="7">
        <v>9.3986872320104E-5</v>
      </c>
    </row>
    <row r="1817" spans="2:3" x14ac:dyDescent="0.2">
      <c r="B1817" s="7">
        <v>2.55160623612564E-6</v>
      </c>
      <c r="C1817" s="7">
        <v>0</v>
      </c>
    </row>
    <row r="1818" spans="2:3" x14ac:dyDescent="0.2">
      <c r="B1818" s="7">
        <v>5.1032124722512803E-5</v>
      </c>
      <c r="C1818" s="7">
        <v>0</v>
      </c>
    </row>
    <row r="1819" spans="2:3" x14ac:dyDescent="0.2">
      <c r="B1819" s="7">
        <v>0</v>
      </c>
      <c r="C1819" s="7">
        <v>1.2700928691906001E-5</v>
      </c>
    </row>
    <row r="1820" spans="2:3" x14ac:dyDescent="0.2">
      <c r="B1820" s="7">
        <v>2.55160623612564E-6</v>
      </c>
      <c r="C1820" s="7">
        <v>0</v>
      </c>
    </row>
    <row r="1821" spans="2:3" x14ac:dyDescent="0.2">
      <c r="B1821" s="7">
        <v>3.3170881069633297E-5</v>
      </c>
      <c r="C1821" s="7">
        <v>0</v>
      </c>
    </row>
    <row r="1822" spans="2:3" x14ac:dyDescent="0.2">
      <c r="B1822" s="7">
        <v>4.5928912250261501E-5</v>
      </c>
      <c r="C1822" s="7">
        <v>0</v>
      </c>
    </row>
    <row r="1823" spans="2:3" x14ac:dyDescent="0.2">
      <c r="B1823" s="7">
        <v>0</v>
      </c>
      <c r="C1823" s="7">
        <v>8.89065008433417E-5</v>
      </c>
    </row>
    <row r="1824" spans="2:3" x14ac:dyDescent="0.2">
      <c r="B1824" s="7">
        <v>0</v>
      </c>
      <c r="C1824" s="7">
        <v>5.3343900506004997E-5</v>
      </c>
    </row>
    <row r="1825" spans="2:3" x14ac:dyDescent="0.2">
      <c r="B1825" s="7">
        <v>0</v>
      </c>
      <c r="C1825" s="7">
        <v>5.0803714767623799E-5</v>
      </c>
    </row>
    <row r="1826" spans="2:3" x14ac:dyDescent="0.2">
      <c r="B1826" s="7">
        <v>1.3778673675078501E-4</v>
      </c>
      <c r="C1826" s="7">
        <v>0</v>
      </c>
    </row>
    <row r="1827" spans="2:3" x14ac:dyDescent="0.2">
      <c r="B1827" s="7">
        <v>4.0825699778010301E-5</v>
      </c>
      <c r="C1827" s="7">
        <v>0</v>
      </c>
    </row>
    <row r="1828" spans="2:3" x14ac:dyDescent="0.2">
      <c r="B1828" s="7">
        <v>3.62328085529841E-4</v>
      </c>
      <c r="C1828" s="7">
        <v>2.6925968826840602E-4</v>
      </c>
    </row>
    <row r="1829" spans="2:3" x14ac:dyDescent="0.2">
      <c r="B1829" s="7">
        <v>0</v>
      </c>
      <c r="C1829" s="7">
        <v>2.5401857383811898E-6</v>
      </c>
    </row>
    <row r="1830" spans="2:3" x14ac:dyDescent="0.2">
      <c r="B1830" s="7">
        <v>2.04128498890051E-5</v>
      </c>
      <c r="C1830" s="7">
        <v>0</v>
      </c>
    </row>
    <row r="1831" spans="2:3" x14ac:dyDescent="0.2">
      <c r="B1831" s="7">
        <v>2.55160623612564E-6</v>
      </c>
      <c r="C1831" s="7">
        <v>0</v>
      </c>
    </row>
    <row r="1832" spans="2:3" x14ac:dyDescent="0.2">
      <c r="B1832" s="7">
        <v>3.8274093541884599E-5</v>
      </c>
      <c r="C1832" s="7">
        <v>0</v>
      </c>
    </row>
    <row r="1833" spans="2:3" x14ac:dyDescent="0.2">
      <c r="B1833" s="7">
        <v>2.55160623612564E-6</v>
      </c>
      <c r="C1833" s="7">
        <v>0</v>
      </c>
    </row>
    <row r="1834" spans="2:3" x14ac:dyDescent="0.2">
      <c r="B1834" s="7">
        <v>8.4203005792146202E-5</v>
      </c>
      <c r="C1834" s="7">
        <v>0</v>
      </c>
    </row>
    <row r="1835" spans="2:3" x14ac:dyDescent="0.2">
      <c r="B1835" s="7">
        <v>4.0825699778010301E-5</v>
      </c>
      <c r="C1835" s="7">
        <v>0</v>
      </c>
    </row>
    <row r="1836" spans="2:3" x14ac:dyDescent="0.2">
      <c r="B1836" s="7">
        <v>0</v>
      </c>
      <c r="C1836" s="7">
        <v>2.5401857383811898E-6</v>
      </c>
    </row>
    <row r="1837" spans="2:3" x14ac:dyDescent="0.2">
      <c r="B1837" s="7">
        <v>0</v>
      </c>
      <c r="C1837" s="7">
        <v>5.8424271982767398E-5</v>
      </c>
    </row>
    <row r="1838" spans="2:3" x14ac:dyDescent="0.2">
      <c r="B1838" s="7">
        <v>7.1444974611517998E-5</v>
      </c>
      <c r="C1838" s="7">
        <v>0</v>
      </c>
    </row>
    <row r="1839" spans="2:3" x14ac:dyDescent="0.2">
      <c r="B1839" s="7">
        <v>0</v>
      </c>
      <c r="C1839" s="7">
        <v>4.8263529029242602E-5</v>
      </c>
    </row>
    <row r="1840" spans="2:3" x14ac:dyDescent="0.2">
      <c r="B1840" s="7">
        <v>3.0619274833507697E-5</v>
      </c>
      <c r="C1840" s="7">
        <v>0</v>
      </c>
    </row>
    <row r="1841" spans="2:3" x14ac:dyDescent="0.2">
      <c r="B1841" s="7">
        <v>2.5516062361256402E-5</v>
      </c>
      <c r="C1841" s="7">
        <v>0</v>
      </c>
    </row>
    <row r="1842" spans="2:3" x14ac:dyDescent="0.2">
      <c r="B1842" s="7">
        <v>7.6548187083769198E-5</v>
      </c>
      <c r="C1842" s="7">
        <v>0</v>
      </c>
    </row>
    <row r="1843" spans="2:3" x14ac:dyDescent="0.2">
      <c r="B1843" s="7">
        <v>2.4495419866806201E-4</v>
      </c>
      <c r="C1843" s="7">
        <v>1.8543355890182701E-4</v>
      </c>
    </row>
    <row r="1844" spans="2:3" x14ac:dyDescent="0.2">
      <c r="B1844" s="7">
        <v>1.5309637416753801E-5</v>
      </c>
      <c r="C1844" s="7">
        <v>7.6205572151435706E-5</v>
      </c>
    </row>
    <row r="1845" spans="2:3" x14ac:dyDescent="0.2">
      <c r="B1845" s="7">
        <v>3.3170881069633297E-5</v>
      </c>
      <c r="C1845" s="7">
        <v>0</v>
      </c>
    </row>
    <row r="1846" spans="2:3" x14ac:dyDescent="0.2">
      <c r="B1846" s="7">
        <v>1.09719068153403E-4</v>
      </c>
      <c r="C1846" s="7">
        <v>0</v>
      </c>
    </row>
    <row r="1847" spans="2:3" x14ac:dyDescent="0.2">
      <c r="B1847" s="7">
        <v>1.3778673675078501E-4</v>
      </c>
      <c r="C1847" s="7">
        <v>0</v>
      </c>
    </row>
    <row r="1848" spans="2:3" x14ac:dyDescent="0.2">
      <c r="B1848" s="7">
        <v>1.02064249445026E-4</v>
      </c>
      <c r="C1848" s="7">
        <v>8.6366315104960495E-5</v>
      </c>
    </row>
    <row r="1849" spans="2:3" x14ac:dyDescent="0.2">
      <c r="B1849" s="7">
        <v>1.4033834298691E-4</v>
      </c>
      <c r="C1849" s="7">
        <v>7.8745757889816896E-5</v>
      </c>
    </row>
    <row r="1850" spans="2:3" x14ac:dyDescent="0.2">
      <c r="B1850" s="7">
        <v>0</v>
      </c>
      <c r="C1850" s="7">
        <v>6.3504643459529807E-5</v>
      </c>
    </row>
    <row r="1851" spans="2:3" x14ac:dyDescent="0.2">
      <c r="B1851" s="7">
        <v>0</v>
      </c>
      <c r="C1851" s="7">
        <v>2.54018573838119E-5</v>
      </c>
    </row>
    <row r="1852" spans="2:3" x14ac:dyDescent="0.2">
      <c r="B1852" s="7">
        <v>0</v>
      </c>
      <c r="C1852" s="7">
        <v>2.5401857383811898E-6</v>
      </c>
    </row>
    <row r="1853" spans="2:3" x14ac:dyDescent="0.2">
      <c r="B1853" s="7">
        <v>1.4799316169528701E-4</v>
      </c>
      <c r="C1853" s="7">
        <v>0</v>
      </c>
    </row>
    <row r="1854" spans="2:3" x14ac:dyDescent="0.2">
      <c r="B1854" s="7">
        <v>3.5722487305758999E-5</v>
      </c>
      <c r="C1854" s="7">
        <v>0</v>
      </c>
    </row>
    <row r="1855" spans="2:3" x14ac:dyDescent="0.2">
      <c r="B1855" s="7">
        <v>4.3377306014135901E-5</v>
      </c>
      <c r="C1855" s="7">
        <v>0</v>
      </c>
    </row>
    <row r="1856" spans="2:3" x14ac:dyDescent="0.2">
      <c r="B1856" s="7">
        <v>1.4799316169528701E-4</v>
      </c>
      <c r="C1856" s="7">
        <v>0</v>
      </c>
    </row>
    <row r="1857" spans="2:3" x14ac:dyDescent="0.2">
      <c r="B1857" s="7">
        <v>1.4033834298691E-4</v>
      </c>
      <c r="C1857" s="7">
        <v>1.24469101180678E-4</v>
      </c>
    </row>
    <row r="1858" spans="2:3" x14ac:dyDescent="0.2">
      <c r="B1858" s="7">
        <v>0</v>
      </c>
      <c r="C1858" s="7">
        <v>3.0482228860574301E-5</v>
      </c>
    </row>
    <row r="1859" spans="2:3" x14ac:dyDescent="0.2">
      <c r="B1859" s="7">
        <v>1.3778673675078501E-4</v>
      </c>
      <c r="C1859" s="7">
        <v>1.7781300168668299E-4</v>
      </c>
    </row>
    <row r="1860" spans="2:3" x14ac:dyDescent="0.2">
      <c r="B1860" s="7">
        <v>7.6548187083769208E-6</v>
      </c>
      <c r="C1860" s="7">
        <v>0</v>
      </c>
    </row>
    <row r="1861" spans="2:3" x14ac:dyDescent="0.2">
      <c r="B1861" s="7">
        <v>0</v>
      </c>
      <c r="C1861" s="7">
        <v>2.5401857383811898E-6</v>
      </c>
    </row>
    <row r="1862" spans="2:3" x14ac:dyDescent="0.2">
      <c r="B1862" s="7">
        <v>1.6330279911204099E-4</v>
      </c>
      <c r="C1862" s="7">
        <v>1.9559430185535199E-4</v>
      </c>
    </row>
    <row r="1863" spans="2:3" x14ac:dyDescent="0.2">
      <c r="B1863" s="7">
        <v>0</v>
      </c>
      <c r="C1863" s="7">
        <v>7.1125200674673297E-5</v>
      </c>
    </row>
    <row r="1864" spans="2:3" x14ac:dyDescent="0.2">
      <c r="B1864" s="7">
        <v>4.5928912250261501E-5</v>
      </c>
      <c r="C1864" s="7">
        <v>1.14308358227154E-4</v>
      </c>
    </row>
    <row r="1865" spans="2:3" x14ac:dyDescent="0.2">
      <c r="B1865" s="7">
        <v>2.55160623612564E-6</v>
      </c>
      <c r="C1865" s="7">
        <v>0</v>
      </c>
    </row>
    <row r="1866" spans="2:3" x14ac:dyDescent="0.2">
      <c r="B1866" s="7">
        <v>2.04128498890051E-5</v>
      </c>
      <c r="C1866" s="7">
        <v>0</v>
      </c>
    </row>
    <row r="1867" spans="2:3" x14ac:dyDescent="0.2">
      <c r="B1867" s="7">
        <v>7.1444974611517998E-5</v>
      </c>
      <c r="C1867" s="7">
        <v>0</v>
      </c>
    </row>
    <row r="1868" spans="2:3" x14ac:dyDescent="0.2">
      <c r="B1868" s="7">
        <v>3.3170881069633297E-5</v>
      </c>
      <c r="C1868" s="7">
        <v>0</v>
      </c>
    </row>
    <row r="1869" spans="2:3" x14ac:dyDescent="0.2">
      <c r="B1869" s="7">
        <v>0</v>
      </c>
      <c r="C1869" s="7">
        <v>9.6527058058485204E-5</v>
      </c>
    </row>
    <row r="1870" spans="2:3" x14ac:dyDescent="0.2">
      <c r="B1870" s="7">
        <v>3.5722487305758999E-5</v>
      </c>
      <c r="C1870" s="7">
        <v>0</v>
      </c>
    </row>
    <row r="1871" spans="2:3" x14ac:dyDescent="0.2">
      <c r="B1871" s="7">
        <v>0</v>
      </c>
      <c r="C1871" s="7">
        <v>2.5401857383811898E-6</v>
      </c>
    </row>
    <row r="1872" spans="2:3" x14ac:dyDescent="0.2">
      <c r="B1872" s="7">
        <v>9.9512643208900006E-5</v>
      </c>
      <c r="C1872" s="7">
        <v>3.81027860757179E-5</v>
      </c>
    </row>
    <row r="1873" spans="2:3" x14ac:dyDescent="0.2">
      <c r="B1873" s="7">
        <v>1.09719068153403E-4</v>
      </c>
      <c r="C1873" s="7">
        <v>0</v>
      </c>
    </row>
    <row r="1874" spans="2:3" x14ac:dyDescent="0.2">
      <c r="B1874" s="7">
        <v>5.10321247225128E-6</v>
      </c>
      <c r="C1874" s="7">
        <v>0</v>
      </c>
    </row>
    <row r="1875" spans="2:3" x14ac:dyDescent="0.2">
      <c r="B1875" s="7">
        <v>0</v>
      </c>
      <c r="C1875" s="7">
        <v>3.81027860757179E-5</v>
      </c>
    </row>
    <row r="1876" spans="2:3" x14ac:dyDescent="0.2">
      <c r="B1876" s="7">
        <v>0</v>
      </c>
      <c r="C1876" s="7">
        <v>2.5401857383811898E-6</v>
      </c>
    </row>
    <row r="1877" spans="2:3" x14ac:dyDescent="0.2">
      <c r="B1877" s="7">
        <v>0</v>
      </c>
      <c r="C1877" s="7">
        <v>5.0803714767623799E-5</v>
      </c>
    </row>
    <row r="1878" spans="2:3" x14ac:dyDescent="0.2">
      <c r="B1878" s="7">
        <v>2.04128498890051E-5</v>
      </c>
      <c r="C1878" s="7">
        <v>0</v>
      </c>
    </row>
    <row r="1879" spans="2:3" x14ac:dyDescent="0.2">
      <c r="B1879" s="7">
        <v>1.6075119287591499E-4</v>
      </c>
      <c r="C1879" s="7">
        <v>4.0642971814099098E-5</v>
      </c>
    </row>
    <row r="1880" spans="2:3" x14ac:dyDescent="0.2">
      <c r="B1880" s="7">
        <v>6.1238549667015394E-5</v>
      </c>
      <c r="C1880" s="7">
        <v>0</v>
      </c>
    </row>
    <row r="1881" spans="2:3" x14ac:dyDescent="0.2">
      <c r="B1881" s="7">
        <v>3.3170881069633297E-5</v>
      </c>
      <c r="C1881" s="7">
        <v>0</v>
      </c>
    </row>
    <row r="1882" spans="2:3" x14ac:dyDescent="0.2">
      <c r="B1882" s="7">
        <v>2.04128498890051E-5</v>
      </c>
      <c r="C1882" s="7">
        <v>0</v>
      </c>
    </row>
    <row r="1883" spans="2:3" x14ac:dyDescent="0.2">
      <c r="B1883" s="7">
        <v>8.6754612028271802E-5</v>
      </c>
      <c r="C1883" s="7">
        <v>0</v>
      </c>
    </row>
    <row r="1884" spans="2:3" x14ac:dyDescent="0.2">
      <c r="B1884" s="7">
        <v>2.04128498890051E-5</v>
      </c>
      <c r="C1884" s="7">
        <v>0</v>
      </c>
    </row>
    <row r="1885" spans="2:3" x14ac:dyDescent="0.2">
      <c r="B1885" s="7">
        <v>0</v>
      </c>
      <c r="C1885" s="7">
        <v>8.6366315104960495E-5</v>
      </c>
    </row>
    <row r="1886" spans="2:3" x14ac:dyDescent="0.2">
      <c r="B1886" s="7">
        <v>5.1032124722512803E-5</v>
      </c>
      <c r="C1886" s="7">
        <v>5.8424271982767398E-5</v>
      </c>
    </row>
    <row r="1887" spans="2:3" x14ac:dyDescent="0.2">
      <c r="B1887" s="7">
        <v>6.3790155903140994E-5</v>
      </c>
      <c r="C1887" s="7">
        <v>1.42250401349347E-4</v>
      </c>
    </row>
    <row r="1888" spans="2:3" x14ac:dyDescent="0.2">
      <c r="B1888" s="7">
        <v>2.80676685973821E-5</v>
      </c>
      <c r="C1888" s="7">
        <v>5.0803714767623799E-5</v>
      </c>
    </row>
    <row r="1889" spans="2:3" x14ac:dyDescent="0.2">
      <c r="B1889" s="7">
        <v>0</v>
      </c>
      <c r="C1889" s="7">
        <v>3.5562600337336703E-5</v>
      </c>
    </row>
    <row r="1890" spans="2:3" x14ac:dyDescent="0.2">
      <c r="B1890" s="7">
        <v>0</v>
      </c>
      <c r="C1890" s="7">
        <v>4.31831575524802E-5</v>
      </c>
    </row>
    <row r="1891" spans="2:3" x14ac:dyDescent="0.2">
      <c r="B1891" s="7">
        <v>5.6135337194764099E-5</v>
      </c>
      <c r="C1891" s="7">
        <v>0</v>
      </c>
    </row>
    <row r="1892" spans="2:3" x14ac:dyDescent="0.2">
      <c r="B1892" s="7">
        <v>9.4409430736648698E-5</v>
      </c>
      <c r="C1892" s="7">
        <v>2.6925968826840602E-4</v>
      </c>
    </row>
    <row r="1893" spans="2:3" x14ac:dyDescent="0.2">
      <c r="B1893" s="7">
        <v>0</v>
      </c>
      <c r="C1893" s="7">
        <v>4.0642971814099098E-5</v>
      </c>
    </row>
    <row r="1894" spans="2:3" x14ac:dyDescent="0.2">
      <c r="B1894" s="7">
        <v>3.5722487305758999E-5</v>
      </c>
      <c r="C1894" s="7">
        <v>0</v>
      </c>
    </row>
    <row r="1895" spans="2:3" x14ac:dyDescent="0.2">
      <c r="B1895" s="7">
        <v>0</v>
      </c>
      <c r="C1895" s="7">
        <v>4.0642971814099098E-5</v>
      </c>
    </row>
    <row r="1896" spans="2:3" x14ac:dyDescent="0.2">
      <c r="B1896" s="7">
        <v>8.9306218264397402E-5</v>
      </c>
      <c r="C1896" s="7">
        <v>7.3665386413054502E-5</v>
      </c>
    </row>
    <row r="1897" spans="2:3" x14ac:dyDescent="0.2">
      <c r="B1897" s="7">
        <v>0</v>
      </c>
      <c r="C1897" s="7">
        <v>1.0922798675039099E-4</v>
      </c>
    </row>
    <row r="1898" spans="2:3" x14ac:dyDescent="0.2">
      <c r="B1898" s="7">
        <v>0</v>
      </c>
      <c r="C1898" s="7">
        <v>4.31831575524802E-5</v>
      </c>
    </row>
    <row r="1899" spans="2:3" x14ac:dyDescent="0.2">
      <c r="B1899" s="7">
        <v>2.55160623612564E-6</v>
      </c>
      <c r="C1899" s="7">
        <v>0</v>
      </c>
    </row>
    <row r="1900" spans="2:3" x14ac:dyDescent="0.2">
      <c r="B1900" s="7">
        <v>3.3170881069633297E-5</v>
      </c>
      <c r="C1900" s="7">
        <v>0</v>
      </c>
    </row>
    <row r="1901" spans="2:3" x14ac:dyDescent="0.2">
      <c r="B1901" s="7">
        <v>2.55160623612564E-6</v>
      </c>
      <c r="C1901" s="7">
        <v>0</v>
      </c>
    </row>
    <row r="1902" spans="2:3" x14ac:dyDescent="0.2">
      <c r="B1902" s="7">
        <v>4.8480518486387203E-5</v>
      </c>
      <c r="C1902" s="7">
        <v>0</v>
      </c>
    </row>
    <row r="1903" spans="2:3" x14ac:dyDescent="0.2">
      <c r="B1903" s="7">
        <v>3.5722487305758999E-5</v>
      </c>
      <c r="C1903" s="7">
        <v>0</v>
      </c>
    </row>
    <row r="1904" spans="2:3" x14ac:dyDescent="0.2">
      <c r="B1904" s="7">
        <v>2.6536704855706703E-4</v>
      </c>
      <c r="C1904" s="7">
        <v>2.79420431221931E-5</v>
      </c>
    </row>
    <row r="1905" spans="2:3" x14ac:dyDescent="0.2">
      <c r="B1905" s="7">
        <v>4.3377306014135901E-5</v>
      </c>
      <c r="C1905" s="7">
        <v>5.0803714767623799E-5</v>
      </c>
    </row>
    <row r="1906" spans="2:3" x14ac:dyDescent="0.2">
      <c r="B1906" s="7">
        <v>1.5641346227450201E-3</v>
      </c>
      <c r="C1906" s="7">
        <v>1.8314739173728399E-3</v>
      </c>
    </row>
    <row r="1907" spans="2:3" x14ac:dyDescent="0.2">
      <c r="B1907" s="7">
        <v>5.1440381720292902E-3</v>
      </c>
      <c r="C1907" s="7">
        <v>5.39027413684489E-3</v>
      </c>
    </row>
    <row r="1908" spans="2:3" x14ac:dyDescent="0.2">
      <c r="B1908" s="7">
        <v>3.5722487305758999E-5</v>
      </c>
      <c r="C1908" s="7">
        <v>1.19388729703916E-4</v>
      </c>
    </row>
    <row r="1909" spans="2:3" x14ac:dyDescent="0.2">
      <c r="B1909" s="7">
        <v>0</v>
      </c>
      <c r="C1909" s="7">
        <v>5.0803714767623799E-5</v>
      </c>
    </row>
    <row r="1910" spans="2:3" x14ac:dyDescent="0.2">
      <c r="B1910" s="7">
        <v>0</v>
      </c>
      <c r="C1910" s="7">
        <v>8.3826129366579305E-5</v>
      </c>
    </row>
    <row r="1911" spans="2:3" x14ac:dyDescent="0.2">
      <c r="B1911" s="7">
        <v>9.0326860758847697E-4</v>
      </c>
      <c r="C1911" s="7">
        <v>1.0643378243817201E-3</v>
      </c>
    </row>
    <row r="1912" spans="2:3" x14ac:dyDescent="0.2">
      <c r="B1912" s="7">
        <v>2.5516062361256402E-5</v>
      </c>
      <c r="C1912" s="7">
        <v>0</v>
      </c>
    </row>
    <row r="1913" spans="2:3" x14ac:dyDescent="0.2">
      <c r="B1913" s="7">
        <v>0</v>
      </c>
      <c r="C1913" s="7">
        <v>8.3826129366579305E-5</v>
      </c>
    </row>
    <row r="1914" spans="2:3" x14ac:dyDescent="0.2">
      <c r="B1914" s="7">
        <v>0</v>
      </c>
      <c r="C1914" s="7">
        <v>4.5723343290861398E-5</v>
      </c>
    </row>
    <row r="1915" spans="2:3" x14ac:dyDescent="0.2">
      <c r="B1915" s="7">
        <v>1.14822280625654E-4</v>
      </c>
      <c r="C1915" s="7">
        <v>7.1125200674673297E-5</v>
      </c>
    </row>
    <row r="1916" spans="2:3" x14ac:dyDescent="0.2">
      <c r="B1916" s="7">
        <v>1.5309637416753801E-5</v>
      </c>
      <c r="C1916" s="7">
        <v>0</v>
      </c>
    </row>
    <row r="1917" spans="2:3" x14ac:dyDescent="0.2">
      <c r="B1917" s="7">
        <v>6.1238549667015394E-5</v>
      </c>
      <c r="C1917" s="7">
        <v>0</v>
      </c>
    </row>
    <row r="1918" spans="2:3" x14ac:dyDescent="0.2">
      <c r="B1918" s="7">
        <v>0</v>
      </c>
      <c r="C1918" s="7">
        <v>4.8263529029242602E-5</v>
      </c>
    </row>
    <row r="1919" spans="2:3" x14ac:dyDescent="0.2">
      <c r="B1919" s="7">
        <v>3.3170881069633297E-5</v>
      </c>
      <c r="C1919" s="7">
        <v>1.0414761527362901E-4</v>
      </c>
    </row>
    <row r="1920" spans="2:3" x14ac:dyDescent="0.2">
      <c r="B1920" s="7">
        <v>5.6135337194764099E-5</v>
      </c>
      <c r="C1920" s="7">
        <v>1.16848543965535E-4</v>
      </c>
    </row>
    <row r="1921" spans="2:3" x14ac:dyDescent="0.2">
      <c r="B1921" s="7">
        <v>0</v>
      </c>
      <c r="C1921" s="7">
        <v>1.11768172488772E-4</v>
      </c>
    </row>
    <row r="1922" spans="2:3" x14ac:dyDescent="0.2">
      <c r="B1922" s="7">
        <v>3.8784414789109697E-4</v>
      </c>
      <c r="C1922" s="7">
        <v>1.7019244447154E-4</v>
      </c>
    </row>
    <row r="1923" spans="2:3" x14ac:dyDescent="0.2">
      <c r="B1923" s="7">
        <v>3.3170881069633297E-5</v>
      </c>
      <c r="C1923" s="7">
        <v>0</v>
      </c>
    </row>
    <row r="1924" spans="2:3" x14ac:dyDescent="0.2">
      <c r="B1924" s="7">
        <v>1.5309637416753801E-5</v>
      </c>
      <c r="C1924" s="7">
        <v>1.7019244447154E-4</v>
      </c>
    </row>
    <row r="1925" spans="2:3" x14ac:dyDescent="0.2">
      <c r="B1925" s="7">
        <v>0</v>
      </c>
      <c r="C1925" s="7">
        <v>5.0803714767623796E-6</v>
      </c>
    </row>
    <row r="1926" spans="2:3" x14ac:dyDescent="0.2">
      <c r="B1926" s="7">
        <v>0</v>
      </c>
      <c r="C1926" s="7">
        <v>3.0482228860574301E-5</v>
      </c>
    </row>
    <row r="1927" spans="2:3" x14ac:dyDescent="0.2">
      <c r="B1927" s="7">
        <v>2.80676685973821E-5</v>
      </c>
      <c r="C1927" s="7">
        <v>0</v>
      </c>
    </row>
    <row r="1928" spans="2:3" x14ac:dyDescent="0.2">
      <c r="B1928" s="7">
        <v>2.04128498890051E-5</v>
      </c>
      <c r="C1928" s="7">
        <v>0</v>
      </c>
    </row>
    <row r="1929" spans="2:3" x14ac:dyDescent="0.2">
      <c r="B1929" s="7">
        <v>1.9647368018167399E-4</v>
      </c>
      <c r="C1929" s="7">
        <v>0</v>
      </c>
    </row>
    <row r="1930" spans="2:3" x14ac:dyDescent="0.2">
      <c r="B1930" s="7">
        <v>7.1444974611517998E-5</v>
      </c>
      <c r="C1930" s="7">
        <v>3.0482228860574301E-5</v>
      </c>
    </row>
    <row r="1931" spans="2:3" x14ac:dyDescent="0.2">
      <c r="B1931" s="7">
        <v>0</v>
      </c>
      <c r="C1931" s="7">
        <v>1.16848543965535E-4</v>
      </c>
    </row>
    <row r="1932" spans="2:3" x14ac:dyDescent="0.2">
      <c r="B1932" s="7">
        <v>0</v>
      </c>
      <c r="C1932" s="7">
        <v>5.0803714767623799E-5</v>
      </c>
    </row>
    <row r="1933" spans="2:3" x14ac:dyDescent="0.2">
      <c r="B1933" s="7">
        <v>0</v>
      </c>
      <c r="C1933" s="7">
        <v>3.5562600337336703E-5</v>
      </c>
    </row>
    <row r="1934" spans="2:3" x14ac:dyDescent="0.2">
      <c r="B1934" s="7">
        <v>3.3170881069633297E-5</v>
      </c>
      <c r="C1934" s="7">
        <v>0</v>
      </c>
    </row>
    <row r="1935" spans="2:3" x14ac:dyDescent="0.2">
      <c r="B1935" s="7">
        <v>6.8893368375392303E-5</v>
      </c>
      <c r="C1935" s="7">
        <v>0</v>
      </c>
    </row>
    <row r="1936" spans="2:3" x14ac:dyDescent="0.2">
      <c r="B1936" s="7">
        <v>0</v>
      </c>
      <c r="C1936" s="7">
        <v>4.31831575524802E-5</v>
      </c>
    </row>
    <row r="1937" spans="2:3" x14ac:dyDescent="0.2">
      <c r="B1937" s="7">
        <v>0</v>
      </c>
      <c r="C1937" s="7">
        <v>2.54018573838119E-5</v>
      </c>
    </row>
    <row r="1938" spans="2:3" x14ac:dyDescent="0.2">
      <c r="B1938" s="7">
        <v>2.80676685973821E-5</v>
      </c>
      <c r="C1938" s="7">
        <v>0</v>
      </c>
    </row>
    <row r="1939" spans="2:3" x14ac:dyDescent="0.2">
      <c r="B1939" s="7">
        <v>1.7861243652879499E-5</v>
      </c>
      <c r="C1939" s="7">
        <v>0</v>
      </c>
    </row>
    <row r="1940" spans="2:3" x14ac:dyDescent="0.2">
      <c r="B1940" s="7">
        <v>2.55160623612564E-6</v>
      </c>
      <c r="C1940" s="7">
        <v>0</v>
      </c>
    </row>
    <row r="1941" spans="2:3" x14ac:dyDescent="0.2">
      <c r="B1941" s="7">
        <v>1.4033834298691E-4</v>
      </c>
      <c r="C1941" s="7">
        <v>0</v>
      </c>
    </row>
    <row r="1942" spans="2:3" x14ac:dyDescent="0.2">
      <c r="B1942" s="7">
        <v>2.80676685973821E-5</v>
      </c>
      <c r="C1942" s="7">
        <v>0</v>
      </c>
    </row>
    <row r="1943" spans="2:3" x14ac:dyDescent="0.2">
      <c r="B1943" s="7">
        <v>2.5516062361256402E-5</v>
      </c>
      <c r="C1943" s="7">
        <v>0</v>
      </c>
    </row>
    <row r="1944" spans="2:3" x14ac:dyDescent="0.2">
      <c r="B1944" s="7">
        <v>2.1688653007067901E-4</v>
      </c>
      <c r="C1944" s="7">
        <v>2.8196061696031199E-4</v>
      </c>
    </row>
    <row r="1945" spans="2:3" x14ac:dyDescent="0.2">
      <c r="B1945" s="7">
        <v>0</v>
      </c>
      <c r="C1945" s="7">
        <v>4.8263529029242602E-5</v>
      </c>
    </row>
    <row r="1946" spans="2:3" x14ac:dyDescent="0.2">
      <c r="B1946" s="7">
        <v>3.3170881069633297E-5</v>
      </c>
      <c r="C1946" s="7">
        <v>5.8424271982767398E-5</v>
      </c>
    </row>
    <row r="1947" spans="2:3" x14ac:dyDescent="0.2">
      <c r="B1947" s="7">
        <v>0</v>
      </c>
      <c r="C1947" s="7">
        <v>1.01607429535248E-5</v>
      </c>
    </row>
    <row r="1948" spans="2:3" x14ac:dyDescent="0.2">
      <c r="B1948" s="7">
        <v>0</v>
      </c>
      <c r="C1948" s="7">
        <v>1.52411144302871E-5</v>
      </c>
    </row>
    <row r="1949" spans="2:3" x14ac:dyDescent="0.2">
      <c r="B1949" s="7">
        <v>0</v>
      </c>
      <c r="C1949" s="7">
        <v>1.01607429535248E-5</v>
      </c>
    </row>
    <row r="1950" spans="2:3" x14ac:dyDescent="0.2">
      <c r="B1950" s="7">
        <v>4.0825699778010301E-5</v>
      </c>
      <c r="C1950" s="7">
        <v>0</v>
      </c>
    </row>
    <row r="1951" spans="2:3" x14ac:dyDescent="0.2">
      <c r="B1951" s="7">
        <v>0</v>
      </c>
      <c r="C1951" s="7">
        <v>1.52411144302871E-5</v>
      </c>
    </row>
    <row r="1952" spans="2:3" x14ac:dyDescent="0.2">
      <c r="B1952" s="7">
        <v>5.10321247225128E-6</v>
      </c>
      <c r="C1952" s="7">
        <v>0</v>
      </c>
    </row>
    <row r="1953" spans="2:3" x14ac:dyDescent="0.2">
      <c r="B1953" s="7">
        <v>9.4409430736648698E-5</v>
      </c>
      <c r="C1953" s="7">
        <v>0</v>
      </c>
    </row>
    <row r="1954" spans="2:3" x14ac:dyDescent="0.2">
      <c r="B1954" s="7">
        <v>3.01089535862826E-4</v>
      </c>
      <c r="C1954" s="7">
        <v>2.565587595765E-4</v>
      </c>
    </row>
    <row r="1955" spans="2:3" x14ac:dyDescent="0.2">
      <c r="B1955" s="7">
        <v>2.80676685973821E-5</v>
      </c>
      <c r="C1955" s="7">
        <v>0</v>
      </c>
    </row>
    <row r="1956" spans="2:3" x14ac:dyDescent="0.2">
      <c r="B1956" s="7">
        <v>0</v>
      </c>
      <c r="C1956" s="7">
        <v>4.31831575524802E-5</v>
      </c>
    </row>
    <row r="1957" spans="2:3" x14ac:dyDescent="0.2">
      <c r="B1957" s="7">
        <v>3.3170881069633297E-5</v>
      </c>
      <c r="C1957" s="7">
        <v>0</v>
      </c>
    </row>
    <row r="1958" spans="2:3" x14ac:dyDescent="0.2">
      <c r="B1958" s="7">
        <v>0</v>
      </c>
      <c r="C1958" s="7">
        <v>2.2861671645430699E-5</v>
      </c>
    </row>
    <row r="1959" spans="2:3" x14ac:dyDescent="0.2">
      <c r="B1959" s="7">
        <v>5.6135337194764099E-5</v>
      </c>
      <c r="C1959" s="7">
        <v>0</v>
      </c>
    </row>
    <row r="1960" spans="2:3" x14ac:dyDescent="0.2">
      <c r="B1960" s="7">
        <v>0</v>
      </c>
      <c r="C1960" s="7">
        <v>5.5884086244386201E-5</v>
      </c>
    </row>
    <row r="1961" spans="2:3" x14ac:dyDescent="0.2">
      <c r="B1961" s="7">
        <v>0</v>
      </c>
      <c r="C1961" s="7">
        <v>4.31831575524802E-5</v>
      </c>
    </row>
    <row r="1962" spans="2:3" x14ac:dyDescent="0.2">
      <c r="B1962" s="7">
        <v>3.8274093541884599E-5</v>
      </c>
      <c r="C1962" s="7">
        <v>0</v>
      </c>
    </row>
    <row r="1963" spans="2:3" x14ac:dyDescent="0.2">
      <c r="B1963" s="7">
        <v>0</v>
      </c>
      <c r="C1963" s="7">
        <v>2.8196061696031199E-4</v>
      </c>
    </row>
    <row r="1964" spans="2:3" x14ac:dyDescent="0.2">
      <c r="B1964" s="7">
        <v>0</v>
      </c>
      <c r="C1964" s="7">
        <v>7.6205572151435706E-5</v>
      </c>
    </row>
    <row r="1965" spans="2:3" x14ac:dyDescent="0.2">
      <c r="B1965" s="7">
        <v>0</v>
      </c>
      <c r="C1965" s="7">
        <v>2.54018573838119E-5</v>
      </c>
    </row>
    <row r="1966" spans="2:3" x14ac:dyDescent="0.2">
      <c r="B1966" s="7">
        <v>0</v>
      </c>
      <c r="C1966" s="7">
        <v>5.0803714767623796E-6</v>
      </c>
    </row>
    <row r="1967" spans="2:3" x14ac:dyDescent="0.2">
      <c r="B1967" s="7">
        <v>7.6548187083769198E-5</v>
      </c>
      <c r="C1967" s="7">
        <v>0</v>
      </c>
    </row>
    <row r="1968" spans="2:3" x14ac:dyDescent="0.2">
      <c r="B1968" s="7">
        <v>0</v>
      </c>
      <c r="C1968" s="7">
        <v>7.8745757889816896E-5</v>
      </c>
    </row>
    <row r="1969" spans="2:3" x14ac:dyDescent="0.2">
      <c r="B1969" s="7">
        <v>6.1238549667015394E-5</v>
      </c>
      <c r="C1969" s="7">
        <v>0</v>
      </c>
    </row>
    <row r="1970" spans="2:3" x14ac:dyDescent="0.2">
      <c r="B1970" s="7">
        <v>0</v>
      </c>
      <c r="C1970" s="7">
        <v>3.81027860757179E-5</v>
      </c>
    </row>
    <row r="1971" spans="2:3" x14ac:dyDescent="0.2">
      <c r="B1971" s="7">
        <v>4.3377306014135901E-5</v>
      </c>
      <c r="C1971" s="7">
        <v>3.02282102867362E-4</v>
      </c>
    </row>
    <row r="1972" spans="2:3" x14ac:dyDescent="0.2">
      <c r="B1972" s="7">
        <v>3.0619274833507697E-5</v>
      </c>
      <c r="C1972" s="7">
        <v>1.11768172488772E-4</v>
      </c>
    </row>
    <row r="1973" spans="2:3" x14ac:dyDescent="0.2">
      <c r="B1973" s="7">
        <v>0</v>
      </c>
      <c r="C1973" s="7">
        <v>2.54018573838119E-5</v>
      </c>
    </row>
    <row r="1974" spans="2:3" x14ac:dyDescent="0.2">
      <c r="B1974" s="7">
        <v>0</v>
      </c>
      <c r="C1974" s="7">
        <v>2.0321485907049501E-5</v>
      </c>
    </row>
    <row r="1975" spans="2:3" x14ac:dyDescent="0.2">
      <c r="B1975" s="7">
        <v>4.3377306014135901E-5</v>
      </c>
      <c r="C1975" s="7">
        <v>0</v>
      </c>
    </row>
    <row r="1976" spans="2:3" x14ac:dyDescent="0.2">
      <c r="B1976" s="7">
        <v>0</v>
      </c>
      <c r="C1976" s="7">
        <v>2.5401857383811898E-6</v>
      </c>
    </row>
    <row r="1977" spans="2:3" x14ac:dyDescent="0.2">
      <c r="B1977" s="7">
        <v>0</v>
      </c>
      <c r="C1977" s="7">
        <v>2.2861671645430699E-5</v>
      </c>
    </row>
    <row r="1978" spans="2:3" x14ac:dyDescent="0.2">
      <c r="B1978" s="7">
        <v>0</v>
      </c>
      <c r="C1978" s="7">
        <v>2.79420431221931E-5</v>
      </c>
    </row>
    <row r="1979" spans="2:3" x14ac:dyDescent="0.2">
      <c r="B1979" s="7">
        <v>0</v>
      </c>
      <c r="C1979" s="7">
        <v>8.89065008433417E-5</v>
      </c>
    </row>
    <row r="1980" spans="2:3" x14ac:dyDescent="0.2">
      <c r="B1980" s="7">
        <v>5.1032124722512803E-5</v>
      </c>
      <c r="C1980" s="7">
        <v>0</v>
      </c>
    </row>
    <row r="1981" spans="2:3" x14ac:dyDescent="0.2">
      <c r="B1981" s="7">
        <v>0</v>
      </c>
      <c r="C1981" s="7">
        <v>4.5723343290861398E-5</v>
      </c>
    </row>
    <row r="1982" spans="2:3" x14ac:dyDescent="0.2">
      <c r="B1982" s="7">
        <v>0</v>
      </c>
      <c r="C1982" s="7">
        <v>4.0642971814099098E-5</v>
      </c>
    </row>
    <row r="1983" spans="2:3" x14ac:dyDescent="0.2">
      <c r="B1983" s="7">
        <v>2.55160623612564E-6</v>
      </c>
      <c r="C1983" s="7">
        <v>0</v>
      </c>
    </row>
    <row r="1984" spans="2:3" x14ac:dyDescent="0.2">
      <c r="B1984" s="7">
        <v>0</v>
      </c>
      <c r="C1984" s="7">
        <v>9.6527058058485204E-5</v>
      </c>
    </row>
    <row r="1985" spans="2:3" x14ac:dyDescent="0.2">
      <c r="B1985" s="7">
        <v>3.3170881069633297E-5</v>
      </c>
      <c r="C1985" s="7">
        <v>0</v>
      </c>
    </row>
    <row r="1986" spans="2:3" x14ac:dyDescent="0.2">
      <c r="B1986" s="7">
        <v>4.8480518486387203E-5</v>
      </c>
      <c r="C1986" s="7">
        <v>0</v>
      </c>
    </row>
    <row r="1987" spans="2:3" x14ac:dyDescent="0.2">
      <c r="B1987" s="7">
        <v>2.55160623612564E-6</v>
      </c>
      <c r="C1987" s="7">
        <v>0</v>
      </c>
    </row>
    <row r="1988" spans="2:3" x14ac:dyDescent="0.2">
      <c r="B1988" s="7">
        <v>2.04128498890051E-5</v>
      </c>
      <c r="C1988" s="7">
        <v>0</v>
      </c>
    </row>
    <row r="1989" spans="2:3" x14ac:dyDescent="0.2">
      <c r="B1989" s="7">
        <v>5.10321247225128E-6</v>
      </c>
      <c r="C1989" s="7">
        <v>0</v>
      </c>
    </row>
    <row r="1990" spans="2:3" x14ac:dyDescent="0.2">
      <c r="B1990" s="7">
        <v>3.8274093541884599E-5</v>
      </c>
      <c r="C1990" s="7">
        <v>0</v>
      </c>
    </row>
    <row r="1991" spans="2:3" x14ac:dyDescent="0.2">
      <c r="B1991" s="7">
        <v>2.55160623612564E-6</v>
      </c>
      <c r="C1991" s="7">
        <v>0</v>
      </c>
    </row>
    <row r="1992" spans="2:3" x14ac:dyDescent="0.2">
      <c r="B1992" s="7">
        <v>0</v>
      </c>
      <c r="C1992" s="7">
        <v>2.5401857383811898E-6</v>
      </c>
    </row>
    <row r="1993" spans="2:3" x14ac:dyDescent="0.2">
      <c r="B1993" s="7">
        <v>0</v>
      </c>
      <c r="C1993" s="7">
        <v>8.3826129366579305E-5</v>
      </c>
    </row>
    <row r="1994" spans="2:3" x14ac:dyDescent="0.2">
      <c r="B1994" s="7">
        <v>2.55160623612564E-6</v>
      </c>
      <c r="C1994" s="7">
        <v>0</v>
      </c>
    </row>
    <row r="1995" spans="2:3" x14ac:dyDescent="0.2">
      <c r="B1995" s="7">
        <v>2.2964456125130801E-5</v>
      </c>
      <c r="C1995" s="7">
        <v>0</v>
      </c>
    </row>
    <row r="1996" spans="2:3" x14ac:dyDescent="0.2">
      <c r="B1996" s="7">
        <v>0</v>
      </c>
      <c r="C1996" s="7">
        <v>3.81027860757179E-5</v>
      </c>
    </row>
    <row r="1997" spans="2:3" x14ac:dyDescent="0.2">
      <c r="B1997" s="7">
        <v>3.5645939118675199E-3</v>
      </c>
      <c r="C1997" s="7">
        <v>4.6993436160051999E-3</v>
      </c>
    </row>
    <row r="1998" spans="2:3" x14ac:dyDescent="0.2">
      <c r="B1998" s="7">
        <v>8.1651399556020493E-5</v>
      </c>
      <c r="C1998" s="7">
        <v>0</v>
      </c>
    </row>
    <row r="1999" spans="2:3" x14ac:dyDescent="0.2">
      <c r="B1999" s="7">
        <v>3.8274093541884599E-5</v>
      </c>
      <c r="C1999" s="7">
        <v>8.1285943628198101E-5</v>
      </c>
    </row>
    <row r="2000" spans="2:3" x14ac:dyDescent="0.2">
      <c r="B2000" s="7">
        <v>0</v>
      </c>
      <c r="C2000" s="7">
        <v>6.3504643459529807E-5</v>
      </c>
    </row>
    <row r="2001" spans="2:3" x14ac:dyDescent="0.2">
      <c r="B2001" s="7">
        <v>0</v>
      </c>
      <c r="C2001" s="7">
        <v>3.0482228860574301E-5</v>
      </c>
    </row>
    <row r="2002" spans="2:3" x14ac:dyDescent="0.2">
      <c r="B2002" s="7">
        <v>1.04615855681151E-4</v>
      </c>
      <c r="C2002" s="7">
        <v>9.6527058058485204E-5</v>
      </c>
    </row>
    <row r="2003" spans="2:3" x14ac:dyDescent="0.2">
      <c r="B2003" s="7">
        <v>2.5516062361256402E-5</v>
      </c>
      <c r="C2003" s="7">
        <v>2.7434005974516902E-4</v>
      </c>
    </row>
    <row r="2004" spans="2:3" x14ac:dyDescent="0.2">
      <c r="B2004" s="7">
        <v>0</v>
      </c>
      <c r="C2004" s="7">
        <v>4.31831575524802E-5</v>
      </c>
    </row>
    <row r="2005" spans="2:3" x14ac:dyDescent="0.2">
      <c r="B2005" s="7">
        <v>0</v>
      </c>
      <c r="C2005" s="7">
        <v>2.5401857383811898E-6</v>
      </c>
    </row>
    <row r="2006" spans="2:3" x14ac:dyDescent="0.2">
      <c r="B2006" s="7">
        <v>5.1542445969737902E-4</v>
      </c>
      <c r="C2006" s="7">
        <v>5.7662216261253005E-4</v>
      </c>
    </row>
    <row r="2007" spans="2:3" x14ac:dyDescent="0.2">
      <c r="B2007" s="7">
        <v>1.3778673675078501E-4</v>
      </c>
      <c r="C2007" s="7">
        <v>1.21928915442297E-4</v>
      </c>
    </row>
    <row r="2008" spans="2:3" x14ac:dyDescent="0.2">
      <c r="B2008" s="7">
        <v>1.2758031180628201E-5</v>
      </c>
      <c r="C2008" s="7">
        <v>0</v>
      </c>
    </row>
    <row r="2009" spans="2:3" x14ac:dyDescent="0.2">
      <c r="B2009" s="7">
        <v>4.3377306014135901E-5</v>
      </c>
      <c r="C2009" s="7">
        <v>0</v>
      </c>
    </row>
    <row r="2010" spans="2:3" x14ac:dyDescent="0.2">
      <c r="B2010" s="7">
        <v>7.3996580847643598E-5</v>
      </c>
      <c r="C2010" s="7">
        <v>0</v>
      </c>
    </row>
    <row r="2011" spans="2:3" x14ac:dyDescent="0.2">
      <c r="B2011" s="7">
        <v>2.04128498890051E-5</v>
      </c>
      <c r="C2011" s="7">
        <v>0</v>
      </c>
    </row>
    <row r="2012" spans="2:3" x14ac:dyDescent="0.2">
      <c r="B2012" s="7">
        <v>3.5722487305758999E-5</v>
      </c>
      <c r="C2012" s="7">
        <v>0</v>
      </c>
    </row>
    <row r="2013" spans="2:3" x14ac:dyDescent="0.2">
      <c r="B2013" s="7">
        <v>0</v>
      </c>
      <c r="C2013" s="7">
        <v>4.0642971814099098E-5</v>
      </c>
    </row>
    <row r="2014" spans="2:3" x14ac:dyDescent="0.2">
      <c r="B2014" s="7">
        <v>3.5722487305758999E-5</v>
      </c>
      <c r="C2014" s="7">
        <v>0</v>
      </c>
    </row>
    <row r="2015" spans="2:3" x14ac:dyDescent="0.2">
      <c r="B2015" s="7">
        <v>0</v>
      </c>
      <c r="C2015" s="7">
        <v>3.81027860757179E-5</v>
      </c>
    </row>
    <row r="2016" spans="2:3" x14ac:dyDescent="0.2">
      <c r="B2016" s="7">
        <v>0</v>
      </c>
      <c r="C2016" s="7">
        <v>7.3665386413054502E-5</v>
      </c>
    </row>
    <row r="2017" spans="2:3" x14ac:dyDescent="0.2">
      <c r="B2017" s="7">
        <v>0</v>
      </c>
      <c r="C2017" s="7">
        <v>3.81027860757179E-5</v>
      </c>
    </row>
    <row r="2018" spans="2:3" x14ac:dyDescent="0.2">
      <c r="B2018" s="7">
        <v>0</v>
      </c>
      <c r="C2018" s="7">
        <v>7.8745757889816896E-5</v>
      </c>
    </row>
    <row r="2019" spans="2:3" x14ac:dyDescent="0.2">
      <c r="B2019" s="7">
        <v>0</v>
      </c>
      <c r="C2019" s="7">
        <v>7.8745757889816896E-5</v>
      </c>
    </row>
    <row r="2020" spans="2:3" x14ac:dyDescent="0.2">
      <c r="B2020" s="7">
        <v>0</v>
      </c>
      <c r="C2020" s="7">
        <v>5.5884086244386201E-5</v>
      </c>
    </row>
    <row r="2021" spans="2:3" x14ac:dyDescent="0.2">
      <c r="B2021" s="7">
        <v>2.2964456125130801E-5</v>
      </c>
      <c r="C2021" s="7">
        <v>0</v>
      </c>
    </row>
    <row r="2022" spans="2:3" x14ac:dyDescent="0.2">
      <c r="B2022" s="7">
        <v>2.55160623612564E-6</v>
      </c>
      <c r="C2022" s="7">
        <v>0</v>
      </c>
    </row>
    <row r="2023" spans="2:3" x14ac:dyDescent="0.2">
      <c r="B2023" s="7">
        <v>3.5722487305758999E-5</v>
      </c>
      <c r="C2023" s="7">
        <v>0</v>
      </c>
    </row>
    <row r="2024" spans="2:3" x14ac:dyDescent="0.2">
      <c r="B2024" s="7">
        <v>8.4203005792146202E-5</v>
      </c>
      <c r="C2024" s="7">
        <v>0</v>
      </c>
    </row>
    <row r="2025" spans="2:3" x14ac:dyDescent="0.2">
      <c r="B2025" s="7">
        <v>1.07167461917277E-4</v>
      </c>
      <c r="C2025" s="7">
        <v>1.0922798675039099E-4</v>
      </c>
    </row>
    <row r="2026" spans="2:3" x14ac:dyDescent="0.2">
      <c r="B2026" s="7">
        <v>0</v>
      </c>
      <c r="C2026" s="7">
        <v>1.3208965839582199E-4</v>
      </c>
    </row>
    <row r="2027" spans="2:3" x14ac:dyDescent="0.2">
      <c r="B2027" s="7">
        <v>6.8893368375392303E-5</v>
      </c>
      <c r="C2027" s="7">
        <v>1.0160742953524801E-4</v>
      </c>
    </row>
    <row r="2028" spans="2:3" x14ac:dyDescent="0.2">
      <c r="B2028" s="7">
        <v>0</v>
      </c>
      <c r="C2028" s="7">
        <v>3.5562600337336703E-5</v>
      </c>
    </row>
    <row r="2029" spans="2:3" x14ac:dyDescent="0.2">
      <c r="B2029" s="7">
        <v>4.5928912250261501E-5</v>
      </c>
      <c r="C2029" s="7">
        <v>9.3986872320104E-5</v>
      </c>
    </row>
    <row r="2030" spans="2:3" x14ac:dyDescent="0.2">
      <c r="B2030" s="7">
        <v>3.1384756704345399E-4</v>
      </c>
      <c r="C2030" s="7">
        <v>2.2099615923916401E-4</v>
      </c>
    </row>
    <row r="2031" spans="2:3" x14ac:dyDescent="0.2">
      <c r="B2031" s="7">
        <v>1.4875864356612501E-3</v>
      </c>
      <c r="C2031" s="7">
        <v>1.32597695543498E-3</v>
      </c>
    </row>
    <row r="2032" spans="2:3" x14ac:dyDescent="0.2">
      <c r="B2032" s="7">
        <v>7.9099793319894907E-5</v>
      </c>
      <c r="C2032" s="7">
        <v>0</v>
      </c>
    </row>
    <row r="2033" spans="2:3" x14ac:dyDescent="0.2">
      <c r="B2033" s="7">
        <v>3.3170881069633297E-5</v>
      </c>
      <c r="C2033" s="7">
        <v>0</v>
      </c>
    </row>
    <row r="2034" spans="2:3" x14ac:dyDescent="0.2">
      <c r="B2034" s="7">
        <v>3.5722487305758999E-5</v>
      </c>
      <c r="C2034" s="7">
        <v>0</v>
      </c>
    </row>
    <row r="2035" spans="2:3" x14ac:dyDescent="0.2">
      <c r="B2035" s="7">
        <v>5.1032124722512803E-5</v>
      </c>
      <c r="C2035" s="7">
        <v>1.11768172488772E-4</v>
      </c>
    </row>
    <row r="2036" spans="2:3" x14ac:dyDescent="0.2">
      <c r="B2036" s="7">
        <v>3.8274093541884599E-5</v>
      </c>
      <c r="C2036" s="7">
        <v>0</v>
      </c>
    </row>
    <row r="2037" spans="2:3" x14ac:dyDescent="0.2">
      <c r="B2037" s="7">
        <v>2.2964456125130801E-5</v>
      </c>
      <c r="C2037" s="7">
        <v>0</v>
      </c>
    </row>
    <row r="2038" spans="2:3" x14ac:dyDescent="0.2">
      <c r="B2038" s="7">
        <v>2.55160623612564E-6</v>
      </c>
      <c r="C2038" s="7">
        <v>0</v>
      </c>
    </row>
    <row r="2039" spans="2:3" x14ac:dyDescent="0.2">
      <c r="B2039" s="7">
        <v>0</v>
      </c>
      <c r="C2039" s="7">
        <v>7.3665386413054502E-5</v>
      </c>
    </row>
    <row r="2040" spans="2:3" x14ac:dyDescent="0.2">
      <c r="B2040" s="7">
        <v>0</v>
      </c>
      <c r="C2040" s="7">
        <v>1.01607429535248E-5</v>
      </c>
    </row>
    <row r="2041" spans="2:3" x14ac:dyDescent="0.2">
      <c r="B2041" s="7">
        <v>3.0619274833507697E-5</v>
      </c>
      <c r="C2041" s="7">
        <v>0</v>
      </c>
    </row>
    <row r="2042" spans="2:3" x14ac:dyDescent="0.2">
      <c r="B2042" s="7">
        <v>2.55160623612564E-6</v>
      </c>
      <c r="C2042" s="7">
        <v>0</v>
      </c>
    </row>
    <row r="2043" spans="2:3" x14ac:dyDescent="0.2">
      <c r="B2043" s="7">
        <v>4.8480518486387203E-5</v>
      </c>
      <c r="C2043" s="7">
        <v>0</v>
      </c>
    </row>
    <row r="2044" spans="2:3" x14ac:dyDescent="0.2">
      <c r="B2044" s="7">
        <v>0</v>
      </c>
      <c r="C2044" s="7">
        <v>6.3504643459529807E-5</v>
      </c>
    </row>
    <row r="2045" spans="2:3" x14ac:dyDescent="0.2">
      <c r="B2045" s="7">
        <v>2.80676685973821E-5</v>
      </c>
      <c r="C2045" s="7">
        <v>0</v>
      </c>
    </row>
    <row r="2046" spans="2:3" x14ac:dyDescent="0.2">
      <c r="B2046" s="7">
        <v>2.80676685973821E-5</v>
      </c>
      <c r="C2046" s="7">
        <v>0</v>
      </c>
    </row>
    <row r="2047" spans="2:3" x14ac:dyDescent="0.2">
      <c r="B2047" s="7">
        <v>3.8274093541884599E-5</v>
      </c>
      <c r="C2047" s="7">
        <v>0</v>
      </c>
    </row>
    <row r="2048" spans="2:3" x14ac:dyDescent="0.2">
      <c r="B2048" s="7">
        <v>3.8274093541884599E-5</v>
      </c>
      <c r="C2048" s="7">
        <v>0</v>
      </c>
    </row>
    <row r="2049" spans="2:3" x14ac:dyDescent="0.2">
      <c r="B2049" s="7">
        <v>6.6341762139266703E-5</v>
      </c>
      <c r="C2049" s="7">
        <v>0</v>
      </c>
    </row>
    <row r="2050" spans="2:3" x14ac:dyDescent="0.2">
      <c r="B2050" s="7">
        <v>0</v>
      </c>
      <c r="C2050" s="7">
        <v>3.5562600337336703E-5</v>
      </c>
    </row>
    <row r="2051" spans="2:3" x14ac:dyDescent="0.2">
      <c r="B2051" s="7">
        <v>1.7861243652879499E-5</v>
      </c>
      <c r="C2051" s="7">
        <v>0</v>
      </c>
    </row>
    <row r="2052" spans="2:3" x14ac:dyDescent="0.2">
      <c r="B2052" s="7">
        <v>5.3583730958638498E-5</v>
      </c>
      <c r="C2052" s="7">
        <v>0</v>
      </c>
    </row>
    <row r="2053" spans="2:3" x14ac:dyDescent="0.2">
      <c r="B2053" s="7">
        <v>4.8480518486387203E-5</v>
      </c>
      <c r="C2053" s="7">
        <v>0</v>
      </c>
    </row>
    <row r="2054" spans="2:3" x14ac:dyDescent="0.2">
      <c r="B2054" s="7">
        <v>0</v>
      </c>
      <c r="C2054" s="7">
        <v>3.5562600337336703E-5</v>
      </c>
    </row>
    <row r="2055" spans="2:3" x14ac:dyDescent="0.2">
      <c r="B2055" s="7">
        <v>0</v>
      </c>
      <c r="C2055" s="7">
        <v>4.5723343290861398E-5</v>
      </c>
    </row>
    <row r="2056" spans="2:3" x14ac:dyDescent="0.2">
      <c r="B2056" s="7">
        <v>3.0619274833507697E-5</v>
      </c>
      <c r="C2056" s="7">
        <v>0</v>
      </c>
    </row>
    <row r="2057" spans="2:3" x14ac:dyDescent="0.2">
      <c r="B2057" s="7">
        <v>3.0619274833507697E-5</v>
      </c>
      <c r="C2057" s="7">
        <v>0</v>
      </c>
    </row>
    <row r="2058" spans="2:3" x14ac:dyDescent="0.2">
      <c r="B2058" s="7">
        <v>3.5722487305758999E-5</v>
      </c>
      <c r="C2058" s="7">
        <v>0</v>
      </c>
    </row>
    <row r="2059" spans="2:3" x14ac:dyDescent="0.2">
      <c r="B2059" s="7">
        <v>8.4203005792146202E-5</v>
      </c>
      <c r="C2059" s="7">
        <v>0</v>
      </c>
    </row>
    <row r="2060" spans="2:3" x14ac:dyDescent="0.2">
      <c r="B2060" s="7">
        <v>0</v>
      </c>
      <c r="C2060" s="7">
        <v>5.5884086244386201E-5</v>
      </c>
    </row>
    <row r="2061" spans="2:3" x14ac:dyDescent="0.2">
      <c r="B2061" s="7">
        <v>2.55160623612564E-6</v>
      </c>
      <c r="C2061" s="7">
        <v>0</v>
      </c>
    </row>
    <row r="2062" spans="2:3" x14ac:dyDescent="0.2">
      <c r="B2062" s="7">
        <v>0</v>
      </c>
      <c r="C2062" s="7">
        <v>4.0642971814099098E-5</v>
      </c>
    </row>
    <row r="2063" spans="2:3" x14ac:dyDescent="0.2">
      <c r="B2063" s="7">
        <v>0</v>
      </c>
      <c r="C2063" s="7">
        <v>4.31831575524802E-5</v>
      </c>
    </row>
    <row r="2064" spans="2:3" x14ac:dyDescent="0.2">
      <c r="B2064" s="7">
        <v>0</v>
      </c>
      <c r="C2064" s="7">
        <v>2.2861671645430699E-5</v>
      </c>
    </row>
    <row r="2065" spans="2:3" x14ac:dyDescent="0.2">
      <c r="B2065" s="7">
        <v>0</v>
      </c>
      <c r="C2065" s="7">
        <v>1.0160742953524801E-4</v>
      </c>
    </row>
    <row r="2066" spans="2:3" x14ac:dyDescent="0.2">
      <c r="B2066" s="7">
        <v>0</v>
      </c>
      <c r="C2066" s="7">
        <v>6.0964457721148603E-5</v>
      </c>
    </row>
    <row r="2067" spans="2:3" x14ac:dyDescent="0.2">
      <c r="B2067" s="7">
        <v>0</v>
      </c>
      <c r="C2067" s="7">
        <v>4.31831575524802E-5</v>
      </c>
    </row>
    <row r="2068" spans="2:3" x14ac:dyDescent="0.2">
      <c r="B2068" s="7">
        <v>5.1032124722512803E-5</v>
      </c>
      <c r="C2068" s="7">
        <v>0</v>
      </c>
    </row>
    <row r="2069" spans="2:3" x14ac:dyDescent="0.2">
      <c r="B2069" s="7">
        <v>6.8893368375392303E-5</v>
      </c>
      <c r="C2069" s="7">
        <v>2.2607653071592601E-4</v>
      </c>
    </row>
    <row r="2070" spans="2:3" x14ac:dyDescent="0.2">
      <c r="B2070" s="7">
        <v>0</v>
      </c>
      <c r="C2070" s="7">
        <v>4.0642971814099098E-5</v>
      </c>
    </row>
    <row r="2071" spans="2:3" x14ac:dyDescent="0.2">
      <c r="B2071" s="7">
        <v>6.3790155903140994E-5</v>
      </c>
      <c r="C2071" s="7">
        <v>4.5723343290861398E-5</v>
      </c>
    </row>
    <row r="2072" spans="2:3" x14ac:dyDescent="0.2">
      <c r="B2072" s="7">
        <v>0</v>
      </c>
      <c r="C2072" s="7">
        <v>3.0482228860574301E-5</v>
      </c>
    </row>
    <row r="2073" spans="2:3" x14ac:dyDescent="0.2">
      <c r="B2073" s="7">
        <v>0</v>
      </c>
      <c r="C2073" s="7">
        <v>3.81027860757179E-5</v>
      </c>
    </row>
    <row r="2074" spans="2:3" x14ac:dyDescent="0.2">
      <c r="B2074" s="7">
        <v>0</v>
      </c>
      <c r="C2074" s="7">
        <v>3.3022414598955499E-5</v>
      </c>
    </row>
    <row r="2075" spans="2:3" x14ac:dyDescent="0.2">
      <c r="B2075" s="7">
        <v>9.9512643208900006E-5</v>
      </c>
      <c r="C2075" s="7">
        <v>1.8035318742506501E-4</v>
      </c>
    </row>
    <row r="2076" spans="2:3" x14ac:dyDescent="0.2">
      <c r="B2076" s="7">
        <v>1.02064249445026E-4</v>
      </c>
      <c r="C2076" s="7">
        <v>0</v>
      </c>
    </row>
    <row r="2077" spans="2:3" x14ac:dyDescent="0.2">
      <c r="B2077" s="7">
        <v>0</v>
      </c>
      <c r="C2077" s="7">
        <v>7.8745757889816896E-5</v>
      </c>
    </row>
    <row r="2078" spans="2:3" x14ac:dyDescent="0.2">
      <c r="B2078" s="7">
        <v>4.05705391543977E-4</v>
      </c>
      <c r="C2078" s="7">
        <v>1.87973744640208E-4</v>
      </c>
    </row>
    <row r="2079" spans="2:3" x14ac:dyDescent="0.2">
      <c r="B2079" s="7">
        <v>7.1444974611517998E-5</v>
      </c>
      <c r="C2079" s="7">
        <v>0</v>
      </c>
    </row>
    <row r="2080" spans="2:3" x14ac:dyDescent="0.2">
      <c r="B2080" s="7">
        <v>1.0206424944502601E-5</v>
      </c>
      <c r="C2080" s="7">
        <v>0</v>
      </c>
    </row>
    <row r="2081" spans="2:3" x14ac:dyDescent="0.2">
      <c r="B2081" s="7">
        <v>0</v>
      </c>
      <c r="C2081" s="7">
        <v>2.5401857383811898E-6</v>
      </c>
    </row>
    <row r="2082" spans="2:3" x14ac:dyDescent="0.2">
      <c r="B2082" s="7">
        <v>0</v>
      </c>
      <c r="C2082" s="7">
        <v>2.5401857383811898E-6</v>
      </c>
    </row>
    <row r="2083" spans="2:3" x14ac:dyDescent="0.2">
      <c r="B2083" s="7">
        <v>0</v>
      </c>
      <c r="C2083" s="7">
        <v>2.5401857383811898E-6</v>
      </c>
    </row>
    <row r="2084" spans="2:3" x14ac:dyDescent="0.2">
      <c r="B2084" s="7">
        <v>0</v>
      </c>
      <c r="C2084" s="7">
        <v>2.79420431221931E-5</v>
      </c>
    </row>
    <row r="2085" spans="2:3" x14ac:dyDescent="0.2">
      <c r="B2085" s="7">
        <v>3.8274093541884599E-5</v>
      </c>
      <c r="C2085" s="7">
        <v>9.1446686581722795E-5</v>
      </c>
    </row>
    <row r="2086" spans="2:3" x14ac:dyDescent="0.2">
      <c r="B2086" s="7">
        <v>0</v>
      </c>
      <c r="C2086" s="7">
        <v>8.1285943628198101E-5</v>
      </c>
    </row>
    <row r="2087" spans="2:3" x14ac:dyDescent="0.2">
      <c r="B2087" s="7">
        <v>5.1797606593350504E-4</v>
      </c>
      <c r="C2087" s="7">
        <v>3.5054563189660401E-4</v>
      </c>
    </row>
    <row r="2088" spans="2:3" x14ac:dyDescent="0.2">
      <c r="B2088" s="7">
        <v>0</v>
      </c>
      <c r="C2088" s="7">
        <v>2.5401857383811898E-6</v>
      </c>
    </row>
    <row r="2089" spans="2:3" x14ac:dyDescent="0.2">
      <c r="B2089" s="7">
        <v>3.3170881069633298E-4</v>
      </c>
      <c r="C2089" s="7">
        <v>5.0803714767623799E-5</v>
      </c>
    </row>
    <row r="2090" spans="2:3" x14ac:dyDescent="0.2">
      <c r="B2090" s="7">
        <v>0</v>
      </c>
      <c r="C2090" s="7">
        <v>4.31831575524802E-5</v>
      </c>
    </row>
    <row r="2091" spans="2:3" x14ac:dyDescent="0.2">
      <c r="B2091" s="7">
        <v>5.4859534076701305E-4</v>
      </c>
      <c r="C2091" s="7">
        <v>7.1887256396187705E-4</v>
      </c>
    </row>
    <row r="2092" spans="2:3" x14ac:dyDescent="0.2">
      <c r="B2092" s="7">
        <v>6.6341762139266703E-5</v>
      </c>
      <c r="C2092" s="7">
        <v>3.5562600337336703E-5</v>
      </c>
    </row>
    <row r="2093" spans="2:3" x14ac:dyDescent="0.2">
      <c r="B2093" s="7">
        <v>9.6961036972774406E-5</v>
      </c>
      <c r="C2093" s="7">
        <v>0</v>
      </c>
    </row>
    <row r="2094" spans="2:3" x14ac:dyDescent="0.2">
      <c r="B2094" s="7">
        <v>0</v>
      </c>
      <c r="C2094" s="7">
        <v>5.3343900506004997E-5</v>
      </c>
    </row>
    <row r="2095" spans="2:3" x14ac:dyDescent="0.2">
      <c r="B2095" s="7">
        <v>0</v>
      </c>
      <c r="C2095" s="7">
        <v>5.0803714767623796E-6</v>
      </c>
    </row>
    <row r="2096" spans="2:3" x14ac:dyDescent="0.2">
      <c r="B2096" s="7">
        <v>0</v>
      </c>
      <c r="C2096" s="7">
        <v>3.3022414598955499E-5</v>
      </c>
    </row>
    <row r="2097" spans="2:3" x14ac:dyDescent="0.2">
      <c r="B2097" s="7">
        <v>0</v>
      </c>
      <c r="C2097" s="7">
        <v>2.5401857383811898E-6</v>
      </c>
    </row>
    <row r="2098" spans="2:3" x14ac:dyDescent="0.2">
      <c r="B2098" s="7">
        <v>1.4544155545916199E-4</v>
      </c>
      <c r="C2098" s="7">
        <v>1.3462984413420301E-4</v>
      </c>
    </row>
    <row r="2099" spans="2:3" x14ac:dyDescent="0.2">
      <c r="B2099" s="7">
        <v>0</v>
      </c>
      <c r="C2099" s="7">
        <v>4.5723343290861398E-5</v>
      </c>
    </row>
    <row r="2100" spans="2:3" x14ac:dyDescent="0.2">
      <c r="B2100" s="7">
        <v>0</v>
      </c>
      <c r="C2100" s="7">
        <v>2.5401857383811898E-6</v>
      </c>
    </row>
    <row r="2101" spans="2:3" x14ac:dyDescent="0.2">
      <c r="B2101" s="7">
        <v>0</v>
      </c>
      <c r="C2101" s="7">
        <v>3.81027860757179E-5</v>
      </c>
    </row>
    <row r="2102" spans="2:3" x14ac:dyDescent="0.2">
      <c r="B2102" s="7">
        <v>0</v>
      </c>
      <c r="C2102" s="7">
        <v>5.0803714767623799E-5</v>
      </c>
    </row>
    <row r="2103" spans="2:3" x14ac:dyDescent="0.2">
      <c r="B2103" s="7">
        <v>0</v>
      </c>
      <c r="C2103" s="7">
        <v>4.0642971814099098E-5</v>
      </c>
    </row>
    <row r="2104" spans="2:3" x14ac:dyDescent="0.2">
      <c r="B2104" s="7">
        <v>1.14822280625654E-4</v>
      </c>
      <c r="C2104" s="7">
        <v>0</v>
      </c>
    </row>
    <row r="2105" spans="2:3" x14ac:dyDescent="0.2">
      <c r="B2105" s="7">
        <v>0</v>
      </c>
      <c r="C2105" s="7">
        <v>4.8263529029242602E-5</v>
      </c>
    </row>
    <row r="2106" spans="2:3" x14ac:dyDescent="0.2">
      <c r="B2106" s="7">
        <v>4.3377306014135901E-5</v>
      </c>
      <c r="C2106" s="7">
        <v>0</v>
      </c>
    </row>
    <row r="2107" spans="2:3" x14ac:dyDescent="0.2">
      <c r="B2107" s="7">
        <v>2.55160623612564E-6</v>
      </c>
      <c r="C2107" s="7">
        <v>0</v>
      </c>
    </row>
    <row r="2108" spans="2:3" x14ac:dyDescent="0.2">
      <c r="B2108" s="7">
        <v>2.04128498890051E-5</v>
      </c>
      <c r="C2108" s="7">
        <v>0</v>
      </c>
    </row>
    <row r="2109" spans="2:3" x14ac:dyDescent="0.2">
      <c r="B2109" s="7">
        <v>3.3170881069633297E-5</v>
      </c>
      <c r="C2109" s="7">
        <v>5.5884086244386201E-5</v>
      </c>
    </row>
    <row r="2110" spans="2:3" x14ac:dyDescent="0.2">
      <c r="B2110" s="7">
        <v>7.6548187083769198E-5</v>
      </c>
      <c r="C2110" s="7">
        <v>0</v>
      </c>
    </row>
    <row r="2111" spans="2:3" x14ac:dyDescent="0.2">
      <c r="B2111" s="7">
        <v>0</v>
      </c>
      <c r="C2111" s="7">
        <v>3.0482228860574301E-5</v>
      </c>
    </row>
    <row r="2112" spans="2:3" x14ac:dyDescent="0.2">
      <c r="B2112" s="7">
        <v>3.8274093541884599E-5</v>
      </c>
      <c r="C2112" s="7">
        <v>4.0642971814099098E-5</v>
      </c>
    </row>
    <row r="2113" spans="2:3" x14ac:dyDescent="0.2">
      <c r="B2113" s="7">
        <v>0</v>
      </c>
      <c r="C2113" s="7">
        <v>4.31831575524802E-5</v>
      </c>
    </row>
    <row r="2114" spans="2:3" x14ac:dyDescent="0.2">
      <c r="B2114" s="7">
        <v>0</v>
      </c>
      <c r="C2114" s="7">
        <v>4.8263529029242602E-5</v>
      </c>
    </row>
    <row r="2115" spans="2:3" x14ac:dyDescent="0.2">
      <c r="B2115" s="7">
        <v>0</v>
      </c>
      <c r="C2115" s="7">
        <v>5.8424271982767398E-5</v>
      </c>
    </row>
    <row r="2116" spans="2:3" x14ac:dyDescent="0.2">
      <c r="B2116" s="7">
        <v>7.6548187083769198E-5</v>
      </c>
      <c r="C2116" s="7">
        <v>2.5401857383811898E-6</v>
      </c>
    </row>
    <row r="2117" spans="2:3" x14ac:dyDescent="0.2">
      <c r="B2117" s="7">
        <v>6.3790155903140994E-5</v>
      </c>
      <c r="C2117" s="7">
        <v>0</v>
      </c>
    </row>
    <row r="2118" spans="2:3" x14ac:dyDescent="0.2">
      <c r="B2118" s="7">
        <v>0</v>
      </c>
      <c r="C2118" s="7">
        <v>3.81027860757179E-5</v>
      </c>
    </row>
    <row r="2119" spans="2:3" x14ac:dyDescent="0.2">
      <c r="B2119" s="7">
        <v>0</v>
      </c>
      <c r="C2119" s="7">
        <v>2.5401857383811898E-6</v>
      </c>
    </row>
    <row r="2120" spans="2:3" x14ac:dyDescent="0.2">
      <c r="B2120" s="7">
        <v>1.17373886861779E-4</v>
      </c>
      <c r="C2120" s="7">
        <v>0</v>
      </c>
    </row>
    <row r="2121" spans="2:3" x14ac:dyDescent="0.2">
      <c r="B2121" s="7">
        <v>1.19925493097905E-4</v>
      </c>
      <c r="C2121" s="7">
        <v>0</v>
      </c>
    </row>
    <row r="2122" spans="2:3" x14ac:dyDescent="0.2">
      <c r="B2122" s="7">
        <v>0</v>
      </c>
      <c r="C2122" s="7">
        <v>4.5723343290861398E-5</v>
      </c>
    </row>
    <row r="2123" spans="2:3" x14ac:dyDescent="0.2">
      <c r="B2123" s="7">
        <v>0</v>
      </c>
      <c r="C2123" s="7">
        <v>2.5401857383811898E-6</v>
      </c>
    </row>
    <row r="2124" spans="2:3" x14ac:dyDescent="0.2">
      <c r="B2124" s="7">
        <v>4.5928912250261501E-5</v>
      </c>
      <c r="C2124" s="7">
        <v>1.87973744640208E-4</v>
      </c>
    </row>
    <row r="2125" spans="2:3" x14ac:dyDescent="0.2">
      <c r="B2125" s="7">
        <v>2.5516062361256402E-5</v>
      </c>
      <c r="C2125" s="7">
        <v>0</v>
      </c>
    </row>
    <row r="2126" spans="2:3" x14ac:dyDescent="0.2">
      <c r="B2126" s="7">
        <v>7.1444974611517998E-5</v>
      </c>
      <c r="C2126" s="7">
        <v>0</v>
      </c>
    </row>
    <row r="2127" spans="2:3" x14ac:dyDescent="0.2">
      <c r="B2127" s="7">
        <v>0</v>
      </c>
      <c r="C2127" s="7">
        <v>1.0414761527362901E-4</v>
      </c>
    </row>
    <row r="2128" spans="2:3" x14ac:dyDescent="0.2">
      <c r="B2128" s="7">
        <v>3.5722487305758999E-5</v>
      </c>
      <c r="C2128" s="7">
        <v>0</v>
      </c>
    </row>
    <row r="2129" spans="2:3" x14ac:dyDescent="0.2">
      <c r="B2129" s="7">
        <v>1.3013191804240801E-4</v>
      </c>
      <c r="C2129" s="7">
        <v>3.5562600337336703E-5</v>
      </c>
    </row>
    <row r="2130" spans="2:3" x14ac:dyDescent="0.2">
      <c r="B2130" s="7">
        <v>0</v>
      </c>
      <c r="C2130" s="7">
        <v>4.0642971814099098E-5</v>
      </c>
    </row>
    <row r="2131" spans="2:3" x14ac:dyDescent="0.2">
      <c r="B2131" s="7">
        <v>0</v>
      </c>
      <c r="C2131" s="7">
        <v>2.5401857383811898E-6</v>
      </c>
    </row>
    <row r="2132" spans="2:3" x14ac:dyDescent="0.2">
      <c r="B2132" s="7">
        <v>1.2502870557015599E-4</v>
      </c>
      <c r="C2132" s="7">
        <v>5.8424271982767398E-5</v>
      </c>
    </row>
    <row r="2133" spans="2:3" x14ac:dyDescent="0.2">
      <c r="B2133" s="7">
        <v>0</v>
      </c>
      <c r="C2133" s="7">
        <v>2.5401857383811898E-6</v>
      </c>
    </row>
    <row r="2134" spans="2:3" x14ac:dyDescent="0.2">
      <c r="B2134" s="7">
        <v>1.7861243652879499E-5</v>
      </c>
      <c r="C2134" s="7">
        <v>4.8263529029242602E-5</v>
      </c>
    </row>
    <row r="2135" spans="2:3" x14ac:dyDescent="0.2">
      <c r="B2135" s="7">
        <v>3.3170881069633297E-5</v>
      </c>
      <c r="C2135" s="7">
        <v>0</v>
      </c>
    </row>
    <row r="2136" spans="2:3" x14ac:dyDescent="0.2">
      <c r="B2136" s="7">
        <v>0</v>
      </c>
      <c r="C2136" s="7">
        <v>4.31831575524802E-5</v>
      </c>
    </row>
    <row r="2137" spans="2:3" x14ac:dyDescent="0.2">
      <c r="B2137" s="7">
        <v>0</v>
      </c>
      <c r="C2137" s="7">
        <v>9.3986872320104E-5</v>
      </c>
    </row>
    <row r="2138" spans="2:3" x14ac:dyDescent="0.2">
      <c r="B2138" s="7">
        <v>4.3377306014135901E-5</v>
      </c>
      <c r="C2138" s="7">
        <v>2.9466154565221801E-4</v>
      </c>
    </row>
    <row r="2139" spans="2:3" x14ac:dyDescent="0.2">
      <c r="B2139" s="7">
        <v>2.9292439590722398E-3</v>
      </c>
      <c r="C2139" s="7">
        <v>3.0634640004877198E-3</v>
      </c>
    </row>
    <row r="2140" spans="2:3" x14ac:dyDescent="0.2">
      <c r="B2140" s="7">
        <v>2.2964456125130801E-5</v>
      </c>
      <c r="C2140" s="7">
        <v>0</v>
      </c>
    </row>
    <row r="2141" spans="2:3" x14ac:dyDescent="0.2">
      <c r="B2141" s="7">
        <v>0</v>
      </c>
      <c r="C2141" s="7">
        <v>2.5401857383811898E-6</v>
      </c>
    </row>
    <row r="2142" spans="2:3" x14ac:dyDescent="0.2">
      <c r="B2142" s="7">
        <v>2.04128498890051E-4</v>
      </c>
      <c r="C2142" s="7">
        <v>5.3343900506004997E-5</v>
      </c>
    </row>
    <row r="2143" spans="2:3" x14ac:dyDescent="0.2">
      <c r="B2143" s="7">
        <v>0</v>
      </c>
      <c r="C2143" s="7">
        <v>3.81027860757179E-5</v>
      </c>
    </row>
    <row r="2144" spans="2:3" x14ac:dyDescent="0.2">
      <c r="B2144" s="7">
        <v>0</v>
      </c>
      <c r="C2144" s="7">
        <v>1.52411144302871E-5</v>
      </c>
    </row>
    <row r="2145" spans="2:3" x14ac:dyDescent="0.2">
      <c r="B2145" s="7">
        <v>0</v>
      </c>
      <c r="C2145" s="7">
        <v>2.79420431221931E-5</v>
      </c>
    </row>
    <row r="2146" spans="2:3" x14ac:dyDescent="0.2">
      <c r="B2146" s="7">
        <v>1.9647368018167399E-4</v>
      </c>
      <c r="C2146" s="7">
        <v>0</v>
      </c>
    </row>
    <row r="2147" spans="2:3" x14ac:dyDescent="0.2">
      <c r="B2147" s="7">
        <v>6.3790155903140994E-5</v>
      </c>
      <c r="C2147" s="7">
        <v>1.7019244447154E-4</v>
      </c>
    </row>
    <row r="2148" spans="2:3" x14ac:dyDescent="0.2">
      <c r="B2148" s="7">
        <v>4.3377306014135901E-5</v>
      </c>
      <c r="C2148" s="7">
        <v>0</v>
      </c>
    </row>
    <row r="2149" spans="2:3" x14ac:dyDescent="0.2">
      <c r="B2149" s="7">
        <v>1.02064249445026E-4</v>
      </c>
      <c r="C2149" s="7">
        <v>0</v>
      </c>
    </row>
    <row r="2150" spans="2:3" x14ac:dyDescent="0.2">
      <c r="B2150" s="7">
        <v>6.3790155903140994E-5</v>
      </c>
      <c r="C2150" s="7">
        <v>0</v>
      </c>
    </row>
    <row r="2151" spans="2:3" x14ac:dyDescent="0.2">
      <c r="B2151" s="7">
        <v>2.2964456125130801E-5</v>
      </c>
      <c r="C2151" s="7">
        <v>0</v>
      </c>
    </row>
    <row r="2152" spans="2:3" x14ac:dyDescent="0.2">
      <c r="B2152" s="7">
        <v>4.9246000357224895E-4</v>
      </c>
      <c r="C2152" s="7">
        <v>2.1845597350078199E-4</v>
      </c>
    </row>
    <row r="2153" spans="2:3" x14ac:dyDescent="0.2">
      <c r="B2153" s="7">
        <v>0</v>
      </c>
      <c r="C2153" s="7">
        <v>3.0482228860574301E-5</v>
      </c>
    </row>
    <row r="2154" spans="2:3" x14ac:dyDescent="0.2">
      <c r="B2154" s="7">
        <v>2.5005741114031302E-4</v>
      </c>
      <c r="C2154" s="7">
        <v>1.9813448759373301E-4</v>
      </c>
    </row>
    <row r="2155" spans="2:3" x14ac:dyDescent="0.2">
      <c r="B2155" s="7">
        <v>0</v>
      </c>
      <c r="C2155" s="7">
        <v>3.0482228860574301E-5</v>
      </c>
    </row>
    <row r="2156" spans="2:3" x14ac:dyDescent="0.2">
      <c r="B2156" s="7">
        <v>0</v>
      </c>
      <c r="C2156" s="7">
        <v>4.31831575524802E-5</v>
      </c>
    </row>
    <row r="2157" spans="2:3" x14ac:dyDescent="0.2">
      <c r="B2157" s="7">
        <v>2.55160623612564E-6</v>
      </c>
      <c r="C2157" s="7">
        <v>0</v>
      </c>
    </row>
    <row r="2158" spans="2:3" x14ac:dyDescent="0.2">
      <c r="B2158" s="7">
        <v>5.1032124722512803E-5</v>
      </c>
      <c r="C2158" s="7">
        <v>1.24469101180678E-4</v>
      </c>
    </row>
    <row r="2159" spans="2:3" x14ac:dyDescent="0.2">
      <c r="B2159" s="7">
        <v>2.55160623612564E-6</v>
      </c>
      <c r="C2159" s="7">
        <v>0</v>
      </c>
    </row>
    <row r="2160" spans="2:3" x14ac:dyDescent="0.2">
      <c r="B2160" s="7">
        <v>0</v>
      </c>
      <c r="C2160" s="7">
        <v>1.0922798675039099E-4</v>
      </c>
    </row>
    <row r="2161" spans="2:3" x14ac:dyDescent="0.2">
      <c r="B2161" s="7">
        <v>4.3377306014135901E-5</v>
      </c>
      <c r="C2161" s="7">
        <v>8.6366315104960495E-5</v>
      </c>
    </row>
    <row r="2162" spans="2:3" x14ac:dyDescent="0.2">
      <c r="B2162" s="7">
        <v>0</v>
      </c>
      <c r="C2162" s="7">
        <v>7.6205572151435706E-5</v>
      </c>
    </row>
    <row r="2163" spans="2:3" x14ac:dyDescent="0.2">
      <c r="B2163" s="7">
        <v>6.3790155903140994E-5</v>
      </c>
      <c r="C2163" s="7">
        <v>0</v>
      </c>
    </row>
    <row r="2164" spans="2:3" x14ac:dyDescent="0.2">
      <c r="B2164" s="7">
        <v>3.8274093541884599E-5</v>
      </c>
      <c r="C2164" s="7">
        <v>0</v>
      </c>
    </row>
    <row r="2165" spans="2:3" x14ac:dyDescent="0.2">
      <c r="B2165" s="7">
        <v>0</v>
      </c>
      <c r="C2165" s="7">
        <v>1.0414761527362901E-4</v>
      </c>
    </row>
    <row r="2166" spans="2:3" x14ac:dyDescent="0.2">
      <c r="B2166" s="7">
        <v>2.80676685973821E-5</v>
      </c>
      <c r="C2166" s="7">
        <v>0</v>
      </c>
    </row>
    <row r="2167" spans="2:3" x14ac:dyDescent="0.2">
      <c r="B2167" s="7">
        <v>0</v>
      </c>
      <c r="C2167" s="7">
        <v>4.0642971814099098E-5</v>
      </c>
    </row>
    <row r="2168" spans="2:3" x14ac:dyDescent="0.2">
      <c r="B2168" s="7">
        <v>3.3170881069633297E-5</v>
      </c>
      <c r="C2168" s="7">
        <v>0</v>
      </c>
    </row>
    <row r="2169" spans="2:3" x14ac:dyDescent="0.2">
      <c r="B2169" s="7">
        <v>8.6754612028271802E-5</v>
      </c>
      <c r="C2169" s="7">
        <v>3.5562600337336703E-5</v>
      </c>
    </row>
    <row r="2170" spans="2:3" x14ac:dyDescent="0.2">
      <c r="B2170" s="7">
        <v>7.6548187083769198E-5</v>
      </c>
      <c r="C2170" s="7">
        <v>9.9067243796866394E-5</v>
      </c>
    </row>
    <row r="2171" spans="2:3" x14ac:dyDescent="0.2">
      <c r="B2171" s="7">
        <v>4.0825699778010301E-5</v>
      </c>
      <c r="C2171" s="7">
        <v>0</v>
      </c>
    </row>
    <row r="2172" spans="2:3" x14ac:dyDescent="0.2">
      <c r="B2172" s="7">
        <v>1.4544155545916199E-4</v>
      </c>
      <c r="C2172" s="7">
        <v>0</v>
      </c>
    </row>
    <row r="2173" spans="2:3" x14ac:dyDescent="0.2">
      <c r="B2173" s="7">
        <v>5.10321247225128E-6</v>
      </c>
      <c r="C2173" s="7">
        <v>0</v>
      </c>
    </row>
    <row r="2174" spans="2:3" x14ac:dyDescent="0.2">
      <c r="B2174" s="7">
        <v>2.55160623612564E-6</v>
      </c>
      <c r="C2174" s="7">
        <v>0</v>
      </c>
    </row>
    <row r="2175" spans="2:3" x14ac:dyDescent="0.2">
      <c r="B2175" s="7">
        <v>2.80676685973821E-5</v>
      </c>
      <c r="C2175" s="7">
        <v>7.1125200674673297E-5</v>
      </c>
    </row>
    <row r="2176" spans="2:3" x14ac:dyDescent="0.2">
      <c r="B2176" s="7">
        <v>0</v>
      </c>
      <c r="C2176" s="7">
        <v>2.5401857383811898E-6</v>
      </c>
    </row>
    <row r="2177" spans="2:3" x14ac:dyDescent="0.2">
      <c r="B2177" s="7">
        <v>0</v>
      </c>
      <c r="C2177" s="7">
        <v>7.6205572151435702E-6</v>
      </c>
    </row>
    <row r="2178" spans="2:3" x14ac:dyDescent="0.2">
      <c r="B2178" s="7">
        <v>0</v>
      </c>
      <c r="C2178" s="7">
        <v>2.5401857383811898E-6</v>
      </c>
    </row>
    <row r="2179" spans="2:3" x14ac:dyDescent="0.2">
      <c r="B2179" s="7">
        <v>0</v>
      </c>
      <c r="C2179" s="7">
        <v>5.0803714767623796E-6</v>
      </c>
    </row>
    <row r="2180" spans="2:3" x14ac:dyDescent="0.2">
      <c r="B2180" s="7">
        <v>0</v>
      </c>
      <c r="C2180" s="7">
        <v>3.3022414598955499E-5</v>
      </c>
    </row>
    <row r="2181" spans="2:3" x14ac:dyDescent="0.2">
      <c r="B2181" s="7">
        <v>1.7861243652879499E-5</v>
      </c>
      <c r="C2181" s="7">
        <v>0</v>
      </c>
    </row>
    <row r="2182" spans="2:3" x14ac:dyDescent="0.2">
      <c r="B2182" s="7">
        <v>2.5516062361256402E-5</v>
      </c>
      <c r="C2182" s="7">
        <v>0</v>
      </c>
    </row>
    <row r="2183" spans="2:3" x14ac:dyDescent="0.2">
      <c r="B2183" s="7">
        <v>1.0206424944502601E-5</v>
      </c>
      <c r="C2183" s="7">
        <v>0</v>
      </c>
    </row>
    <row r="2184" spans="2:3" x14ac:dyDescent="0.2">
      <c r="B2184" s="7">
        <v>2.80676685973821E-5</v>
      </c>
      <c r="C2184" s="7">
        <v>0</v>
      </c>
    </row>
    <row r="2185" spans="2:3" x14ac:dyDescent="0.2">
      <c r="B2185" s="7">
        <v>5.3583730958638498E-5</v>
      </c>
      <c r="C2185" s="7">
        <v>0</v>
      </c>
    </row>
    <row r="2186" spans="2:3" x14ac:dyDescent="0.2">
      <c r="B2186" s="7">
        <v>0</v>
      </c>
      <c r="C2186" s="7">
        <v>9.6527058058485204E-5</v>
      </c>
    </row>
    <row r="2187" spans="2:3" x14ac:dyDescent="0.2">
      <c r="B2187" s="7">
        <v>3.8274093541884599E-5</v>
      </c>
      <c r="C2187" s="7">
        <v>0</v>
      </c>
    </row>
    <row r="2188" spans="2:3" x14ac:dyDescent="0.2">
      <c r="B2188" s="7">
        <v>0</v>
      </c>
      <c r="C2188" s="7">
        <v>2.0321485907049501E-5</v>
      </c>
    </row>
    <row r="2189" spans="2:3" x14ac:dyDescent="0.2">
      <c r="B2189" s="7">
        <v>0</v>
      </c>
      <c r="C2189" s="7">
        <v>5.0803714767623796E-6</v>
      </c>
    </row>
    <row r="2190" spans="2:3" x14ac:dyDescent="0.2">
      <c r="B2190" s="7">
        <v>0</v>
      </c>
      <c r="C2190" s="7">
        <v>3.81027860757179E-5</v>
      </c>
    </row>
    <row r="2191" spans="2:3" x14ac:dyDescent="0.2">
      <c r="B2191" s="7">
        <v>2.55160623612564E-6</v>
      </c>
      <c r="C2191" s="7">
        <v>0</v>
      </c>
    </row>
    <row r="2192" spans="2:3" x14ac:dyDescent="0.2">
      <c r="B2192" s="7">
        <v>4.8480518486387203E-5</v>
      </c>
      <c r="C2192" s="7">
        <v>0</v>
      </c>
    </row>
    <row r="2193" spans="2:3" x14ac:dyDescent="0.2">
      <c r="B2193" s="7">
        <v>1.2758031180628201E-5</v>
      </c>
      <c r="C2193" s="7">
        <v>0</v>
      </c>
    </row>
    <row r="2194" spans="2:3" x14ac:dyDescent="0.2">
      <c r="B2194" s="7">
        <v>6.1238549667015394E-5</v>
      </c>
      <c r="C2194" s="7">
        <v>0</v>
      </c>
    </row>
    <row r="2195" spans="2:3" x14ac:dyDescent="0.2">
      <c r="B2195" s="7">
        <v>0</v>
      </c>
      <c r="C2195" s="7">
        <v>8.3826129366579305E-5</v>
      </c>
    </row>
    <row r="2196" spans="2:3" x14ac:dyDescent="0.2">
      <c r="B2196" s="7">
        <v>0</v>
      </c>
      <c r="C2196" s="7">
        <v>2.2861671645430699E-5</v>
      </c>
    </row>
    <row r="2197" spans="2:3" x14ac:dyDescent="0.2">
      <c r="B2197" s="7">
        <v>0</v>
      </c>
      <c r="C2197" s="7">
        <v>3.5562600337336703E-5</v>
      </c>
    </row>
    <row r="2198" spans="2:3" x14ac:dyDescent="0.2">
      <c r="B2198" s="7">
        <v>1.7861243652879499E-5</v>
      </c>
      <c r="C2198" s="7">
        <v>0</v>
      </c>
    </row>
    <row r="2199" spans="2:3" x14ac:dyDescent="0.2">
      <c r="B2199" s="7">
        <v>0</v>
      </c>
      <c r="C2199" s="7">
        <v>6.3504643459529807E-5</v>
      </c>
    </row>
    <row r="2200" spans="2:3" x14ac:dyDescent="0.2">
      <c r="B2200" s="7">
        <v>0</v>
      </c>
      <c r="C2200" s="7">
        <v>3.3022414598955499E-5</v>
      </c>
    </row>
    <row r="2201" spans="2:3" x14ac:dyDescent="0.2">
      <c r="B2201" s="7">
        <v>0</v>
      </c>
      <c r="C2201" s="7">
        <v>2.2861671645430699E-5</v>
      </c>
    </row>
    <row r="2202" spans="2:3" x14ac:dyDescent="0.2">
      <c r="B2202" s="7">
        <v>0</v>
      </c>
      <c r="C2202" s="7">
        <v>2.5401857383811898E-6</v>
      </c>
    </row>
    <row r="2203" spans="2:3" x14ac:dyDescent="0.2">
      <c r="B2203" s="7">
        <v>3.5722487305758999E-5</v>
      </c>
      <c r="C2203" s="7">
        <v>4.0642971814099098E-5</v>
      </c>
    </row>
    <row r="2204" spans="2:3" x14ac:dyDescent="0.2">
      <c r="B2204" s="7">
        <v>0</v>
      </c>
      <c r="C2204" s="7">
        <v>2.5401857383811898E-6</v>
      </c>
    </row>
    <row r="2205" spans="2:3" x14ac:dyDescent="0.2">
      <c r="B2205" s="7">
        <v>6.1238549667015394E-5</v>
      </c>
      <c r="C2205" s="7">
        <v>3.5562600337336703E-5</v>
      </c>
    </row>
    <row r="2206" spans="2:3" x14ac:dyDescent="0.2">
      <c r="B2206" s="7">
        <v>2.2964456125130801E-5</v>
      </c>
      <c r="C2206" s="7">
        <v>0</v>
      </c>
    </row>
    <row r="2207" spans="2:3" x14ac:dyDescent="0.2">
      <c r="B2207" s="7">
        <v>1.2758031180628201E-5</v>
      </c>
      <c r="C2207" s="7">
        <v>0</v>
      </c>
    </row>
    <row r="2208" spans="2:3" x14ac:dyDescent="0.2">
      <c r="B2208" s="7">
        <v>2.2964456125130801E-5</v>
      </c>
      <c r="C2208" s="7">
        <v>0</v>
      </c>
    </row>
    <row r="2209" spans="2:3" x14ac:dyDescent="0.2">
      <c r="B2209" s="7">
        <v>1.5309637416753801E-5</v>
      </c>
      <c r="C2209" s="7">
        <v>0</v>
      </c>
    </row>
    <row r="2210" spans="2:3" x14ac:dyDescent="0.2">
      <c r="B2210" s="7">
        <v>0</v>
      </c>
      <c r="C2210" s="7">
        <v>3.0482228860574301E-5</v>
      </c>
    </row>
    <row r="2211" spans="2:3" x14ac:dyDescent="0.2">
      <c r="B2211" s="7">
        <v>2.80676685973821E-5</v>
      </c>
      <c r="C2211" s="7">
        <v>0</v>
      </c>
    </row>
    <row r="2212" spans="2:3" x14ac:dyDescent="0.2">
      <c r="B2212" s="7">
        <v>3.3170881069633297E-5</v>
      </c>
      <c r="C2212" s="7">
        <v>3.0482228860574301E-5</v>
      </c>
    </row>
    <row r="2213" spans="2:3" x14ac:dyDescent="0.2">
      <c r="B2213" s="7">
        <v>0</v>
      </c>
      <c r="C2213" s="7">
        <v>3.81027860757179E-5</v>
      </c>
    </row>
    <row r="2214" spans="2:3" x14ac:dyDescent="0.2">
      <c r="B2214" s="7">
        <v>0</v>
      </c>
      <c r="C2214" s="7">
        <v>5.0803714767623799E-5</v>
      </c>
    </row>
    <row r="2215" spans="2:3" x14ac:dyDescent="0.2">
      <c r="B2215" s="7">
        <v>4.5928912250261501E-5</v>
      </c>
      <c r="C2215" s="7">
        <v>0</v>
      </c>
    </row>
    <row r="2216" spans="2:3" x14ac:dyDescent="0.2">
      <c r="B2216" s="7">
        <v>0</v>
      </c>
      <c r="C2216" s="7">
        <v>4.5723343290861398E-5</v>
      </c>
    </row>
    <row r="2217" spans="2:3" x14ac:dyDescent="0.2">
      <c r="B2217" s="7">
        <v>0</v>
      </c>
      <c r="C2217" s="7">
        <v>2.5401857383811898E-6</v>
      </c>
    </row>
    <row r="2218" spans="2:3" x14ac:dyDescent="0.2">
      <c r="B2218" s="7">
        <v>2.2964456125130801E-5</v>
      </c>
      <c r="C2218" s="7">
        <v>0</v>
      </c>
    </row>
    <row r="2219" spans="2:3" x14ac:dyDescent="0.2">
      <c r="B2219" s="7">
        <v>8.1651399556020493E-5</v>
      </c>
      <c r="C2219" s="7">
        <v>1.01607429535248E-5</v>
      </c>
    </row>
    <row r="2220" spans="2:3" x14ac:dyDescent="0.2">
      <c r="B2220" s="7">
        <v>0</v>
      </c>
      <c r="C2220" s="7">
        <v>5.0803714767623796E-6</v>
      </c>
    </row>
    <row r="2221" spans="2:3" x14ac:dyDescent="0.2">
      <c r="B2221" s="7">
        <v>1.7861243652879499E-5</v>
      </c>
      <c r="C2221" s="7">
        <v>1.2700928691906001E-5</v>
      </c>
    </row>
    <row r="2222" spans="2:3" x14ac:dyDescent="0.2">
      <c r="B2222" s="7">
        <v>0</v>
      </c>
      <c r="C2222" s="7">
        <v>7.6205572151435702E-6</v>
      </c>
    </row>
    <row r="2223" spans="2:3" x14ac:dyDescent="0.2">
      <c r="B2223" s="7">
        <v>2.80676685973821E-5</v>
      </c>
      <c r="C2223" s="7">
        <v>0</v>
      </c>
    </row>
    <row r="2224" spans="2:3" x14ac:dyDescent="0.2">
      <c r="B2224" s="7">
        <v>0</v>
      </c>
      <c r="C2224" s="7">
        <v>1.0160742953524801E-4</v>
      </c>
    </row>
    <row r="2225" spans="2:3" x14ac:dyDescent="0.2">
      <c r="B2225" s="7">
        <v>2.80676685973821E-5</v>
      </c>
      <c r="C2225" s="7">
        <v>0</v>
      </c>
    </row>
    <row r="2226" spans="2:3" x14ac:dyDescent="0.2">
      <c r="B2226" s="7">
        <v>5.10321247225128E-6</v>
      </c>
      <c r="C2226" s="7">
        <v>0</v>
      </c>
    </row>
    <row r="2227" spans="2:3" x14ac:dyDescent="0.2">
      <c r="B2227" s="7">
        <v>2.04128498890051E-5</v>
      </c>
      <c r="C2227" s="7">
        <v>0</v>
      </c>
    </row>
    <row r="2228" spans="2:3" x14ac:dyDescent="0.2">
      <c r="B2228" s="7">
        <v>0</v>
      </c>
      <c r="C2228" s="7">
        <v>1.52411144302871E-5</v>
      </c>
    </row>
    <row r="2229" spans="2:3" x14ac:dyDescent="0.2">
      <c r="B2229" s="7">
        <v>0</v>
      </c>
      <c r="C2229" s="7">
        <v>1.2700928691906001E-5</v>
      </c>
    </row>
    <row r="2230" spans="2:3" x14ac:dyDescent="0.2">
      <c r="B2230" s="7">
        <v>4.3377306014135901E-5</v>
      </c>
      <c r="C2230" s="7">
        <v>0</v>
      </c>
    </row>
    <row r="2231" spans="2:3" x14ac:dyDescent="0.2">
      <c r="B2231" s="7">
        <v>7.6548187083769208E-6</v>
      </c>
      <c r="C2231" s="7">
        <v>0</v>
      </c>
    </row>
    <row r="2232" spans="2:3" x14ac:dyDescent="0.2">
      <c r="B2232" s="7">
        <v>7.9099793319894907E-5</v>
      </c>
      <c r="C2232" s="7">
        <v>6.0964457721148603E-5</v>
      </c>
    </row>
    <row r="2233" spans="2:3" x14ac:dyDescent="0.2">
      <c r="B2233" s="7">
        <v>0</v>
      </c>
      <c r="C2233" s="7">
        <v>3.5562600337336703E-5</v>
      </c>
    </row>
    <row r="2234" spans="2:3" x14ac:dyDescent="0.2">
      <c r="B2234" s="7">
        <v>1.0206424944502601E-5</v>
      </c>
      <c r="C2234" s="7">
        <v>0</v>
      </c>
    </row>
    <row r="2235" spans="2:3" x14ac:dyDescent="0.2">
      <c r="B2235" s="7">
        <v>9.1857824500523097E-5</v>
      </c>
      <c r="C2235" s="7">
        <v>2.54018573838119E-5</v>
      </c>
    </row>
    <row r="2236" spans="2:3" x14ac:dyDescent="0.2">
      <c r="B2236" s="7">
        <v>0</v>
      </c>
      <c r="C2236" s="7">
        <v>1.2700928691906001E-5</v>
      </c>
    </row>
    <row r="2237" spans="2:3" x14ac:dyDescent="0.2">
      <c r="B2237" s="7">
        <v>1.7861243652879499E-5</v>
      </c>
      <c r="C2237" s="7">
        <v>0</v>
      </c>
    </row>
    <row r="2238" spans="2:3" x14ac:dyDescent="0.2">
      <c r="B2238" s="7">
        <v>3.3170881069633297E-5</v>
      </c>
      <c r="C2238" s="7">
        <v>0</v>
      </c>
    </row>
    <row r="2239" spans="2:3" x14ac:dyDescent="0.2">
      <c r="B2239" s="7">
        <v>0</v>
      </c>
      <c r="C2239" s="7">
        <v>2.0321485907049501E-5</v>
      </c>
    </row>
    <row r="2240" spans="2:3" x14ac:dyDescent="0.2">
      <c r="B2240" s="7">
        <v>0</v>
      </c>
      <c r="C2240" s="7">
        <v>6.0964457721148603E-5</v>
      </c>
    </row>
    <row r="2241" spans="2:3" x14ac:dyDescent="0.2">
      <c r="B2241" s="7">
        <v>1.0206424944502601E-5</v>
      </c>
      <c r="C2241" s="7">
        <v>0</v>
      </c>
    </row>
    <row r="2242" spans="2:3" x14ac:dyDescent="0.2">
      <c r="B2242" s="7">
        <v>7.6548187083769208E-6</v>
      </c>
      <c r="C2242" s="7">
        <v>0</v>
      </c>
    </row>
    <row r="2243" spans="2:3" x14ac:dyDescent="0.2">
      <c r="B2243" s="7">
        <v>1.5309637416753801E-5</v>
      </c>
      <c r="C2243" s="7">
        <v>0</v>
      </c>
    </row>
    <row r="2244" spans="2:3" x14ac:dyDescent="0.2">
      <c r="B2244" s="7">
        <v>0</v>
      </c>
      <c r="C2244" s="7">
        <v>3.3022414598955499E-5</v>
      </c>
    </row>
    <row r="2245" spans="2:3" x14ac:dyDescent="0.2">
      <c r="B2245" s="7">
        <v>5.1032124722512803E-5</v>
      </c>
      <c r="C2245" s="7">
        <v>0</v>
      </c>
    </row>
    <row r="2246" spans="2:3" x14ac:dyDescent="0.2">
      <c r="B2246" s="7">
        <v>4.8480518486387203E-5</v>
      </c>
      <c r="C2246" s="7">
        <v>0</v>
      </c>
    </row>
    <row r="2247" spans="2:3" x14ac:dyDescent="0.2">
      <c r="B2247" s="7">
        <v>1.5309637416753801E-5</v>
      </c>
      <c r="C2247" s="7">
        <v>0</v>
      </c>
    </row>
    <row r="2248" spans="2:3" x14ac:dyDescent="0.2">
      <c r="B2248" s="7">
        <v>1.7861243652879499E-5</v>
      </c>
      <c r="C2248" s="7">
        <v>0</v>
      </c>
    </row>
    <row r="2249" spans="2:3" x14ac:dyDescent="0.2">
      <c r="B2249" s="7">
        <v>2.04128498890051E-5</v>
      </c>
      <c r="C2249" s="7">
        <v>0</v>
      </c>
    </row>
    <row r="2250" spans="2:3" x14ac:dyDescent="0.2">
      <c r="B2250" s="7">
        <v>0</v>
      </c>
      <c r="C2250" s="7">
        <v>2.2861671645430699E-5</v>
      </c>
    </row>
    <row r="2251" spans="2:3" x14ac:dyDescent="0.2">
      <c r="B2251" s="7">
        <v>0</v>
      </c>
      <c r="C2251" s="7">
        <v>1.7781300168668301E-5</v>
      </c>
    </row>
    <row r="2252" spans="2:3" x14ac:dyDescent="0.2">
      <c r="B2252" s="7">
        <v>4.0825699778010301E-5</v>
      </c>
      <c r="C2252" s="7">
        <v>1.0668780101200999E-4</v>
      </c>
    </row>
    <row r="2253" spans="2:3" x14ac:dyDescent="0.2">
      <c r="B2253" s="7">
        <v>0</v>
      </c>
      <c r="C2253" s="7">
        <v>1.01607429535248E-5</v>
      </c>
    </row>
    <row r="2254" spans="2:3" x14ac:dyDescent="0.2">
      <c r="B2254" s="7">
        <v>0</v>
      </c>
      <c r="C2254" s="7">
        <v>2.5401857383811898E-6</v>
      </c>
    </row>
    <row r="2255" spans="2:3" x14ac:dyDescent="0.2">
      <c r="B2255" s="7">
        <v>0</v>
      </c>
      <c r="C2255" s="7">
        <v>3.3022414598955499E-5</v>
      </c>
    </row>
    <row r="2256" spans="2:3" x14ac:dyDescent="0.2">
      <c r="B2256" s="7">
        <v>0</v>
      </c>
      <c r="C2256" s="7">
        <v>4.8263529029242602E-5</v>
      </c>
    </row>
    <row r="2257" spans="2:3" x14ac:dyDescent="0.2">
      <c r="B2257" s="7">
        <v>0</v>
      </c>
      <c r="C2257" s="7">
        <v>1.52411144302871E-5</v>
      </c>
    </row>
    <row r="2258" spans="2:3" x14ac:dyDescent="0.2">
      <c r="B2258" s="7">
        <v>7.6548187083769208E-6</v>
      </c>
      <c r="C2258" s="7">
        <v>1.52411144302871E-5</v>
      </c>
    </row>
    <row r="2259" spans="2:3" x14ac:dyDescent="0.2">
      <c r="B2259" s="7">
        <v>0</v>
      </c>
      <c r="C2259" s="7">
        <v>4.5723343290861398E-5</v>
      </c>
    </row>
    <row r="2260" spans="2:3" x14ac:dyDescent="0.2">
      <c r="B2260" s="7">
        <v>1.0206424944502601E-5</v>
      </c>
      <c r="C2260" s="7">
        <v>0</v>
      </c>
    </row>
    <row r="2261" spans="2:3" x14ac:dyDescent="0.2">
      <c r="B2261" s="7">
        <v>2.55160623612564E-6</v>
      </c>
      <c r="C2261" s="7">
        <v>1.01607429535248E-5</v>
      </c>
    </row>
    <row r="2262" spans="2:3" x14ac:dyDescent="0.2">
      <c r="B2262" s="7">
        <v>7.9099793319894907E-5</v>
      </c>
      <c r="C2262" s="7">
        <v>9.1446686581722795E-5</v>
      </c>
    </row>
    <row r="2263" spans="2:3" x14ac:dyDescent="0.2">
      <c r="B2263" s="7">
        <v>0</v>
      </c>
      <c r="C2263" s="7">
        <v>2.0321485907049501E-5</v>
      </c>
    </row>
    <row r="2264" spans="2:3" x14ac:dyDescent="0.2">
      <c r="B2264" s="7">
        <v>2.5516062361256402E-5</v>
      </c>
      <c r="C2264" s="7">
        <v>0</v>
      </c>
    </row>
    <row r="2265" spans="2:3" x14ac:dyDescent="0.2">
      <c r="B2265" s="7">
        <v>4.0825699778010301E-5</v>
      </c>
      <c r="C2265" s="7">
        <v>0</v>
      </c>
    </row>
    <row r="2266" spans="2:3" x14ac:dyDescent="0.2">
      <c r="B2266" s="7">
        <v>1.0206424944502601E-5</v>
      </c>
      <c r="C2266" s="7">
        <v>0</v>
      </c>
    </row>
    <row r="2267" spans="2:3" x14ac:dyDescent="0.2">
      <c r="B2267" s="7">
        <v>0</v>
      </c>
      <c r="C2267" s="7">
        <v>1.52411144302871E-5</v>
      </c>
    </row>
    <row r="2268" spans="2:3" x14ac:dyDescent="0.2">
      <c r="B2268" s="7">
        <v>0</v>
      </c>
      <c r="C2268" s="7">
        <v>1.01607429535248E-5</v>
      </c>
    </row>
    <row r="2269" spans="2:3" x14ac:dyDescent="0.2">
      <c r="B2269" s="7">
        <v>0</v>
      </c>
      <c r="C2269" s="7">
        <v>4.8263529029242602E-5</v>
      </c>
    </row>
    <row r="2270" spans="2:3" x14ac:dyDescent="0.2">
      <c r="B2270" s="7">
        <v>0</v>
      </c>
      <c r="C2270" s="7">
        <v>1.01607429535248E-5</v>
      </c>
    </row>
    <row r="2271" spans="2:3" x14ac:dyDescent="0.2">
      <c r="B2271" s="7">
        <v>0</v>
      </c>
      <c r="C2271" s="7">
        <v>2.0321485907049501E-5</v>
      </c>
    </row>
    <row r="2272" spans="2:3" x14ac:dyDescent="0.2">
      <c r="B2272" s="7">
        <v>2.55160623612564E-6</v>
      </c>
      <c r="C2272" s="7">
        <v>0</v>
      </c>
    </row>
    <row r="2273" spans="2:3" x14ac:dyDescent="0.2">
      <c r="B2273" s="7">
        <v>0</v>
      </c>
      <c r="C2273" s="7">
        <v>1.52411144302871E-5</v>
      </c>
    </row>
    <row r="2274" spans="2:3" x14ac:dyDescent="0.2">
      <c r="B2274" s="7">
        <v>0</v>
      </c>
      <c r="C2274" s="7">
        <v>3.5562600337336703E-5</v>
      </c>
    </row>
    <row r="2275" spans="2:3" x14ac:dyDescent="0.2">
      <c r="B2275" s="7">
        <v>1.5309637416753801E-5</v>
      </c>
      <c r="C2275" s="7">
        <v>0</v>
      </c>
    </row>
    <row r="2276" spans="2:3" x14ac:dyDescent="0.2">
      <c r="B2276" s="7">
        <v>1.0206424944502601E-5</v>
      </c>
      <c r="C2276" s="7">
        <v>0</v>
      </c>
    </row>
    <row r="2277" spans="2:3" x14ac:dyDescent="0.2">
      <c r="B2277" s="7">
        <v>1.7861243652879499E-5</v>
      </c>
      <c r="C2277" s="7">
        <v>0</v>
      </c>
    </row>
    <row r="2278" spans="2:3" x14ac:dyDescent="0.2">
      <c r="B2278" s="7">
        <v>0</v>
      </c>
      <c r="C2278" s="7">
        <v>7.6205572151435702E-6</v>
      </c>
    </row>
    <row r="2279" spans="2:3" x14ac:dyDescent="0.2">
      <c r="B2279" s="7">
        <v>0</v>
      </c>
      <c r="C2279" s="7">
        <v>2.2861671645430699E-5</v>
      </c>
    </row>
    <row r="2280" spans="2:3" x14ac:dyDescent="0.2">
      <c r="B2280" s="7">
        <v>1.2758031180628201E-5</v>
      </c>
      <c r="C2280" s="7">
        <v>0</v>
      </c>
    </row>
    <row r="2281" spans="2:3" x14ac:dyDescent="0.2">
      <c r="B2281" s="7">
        <v>4.0825699778010301E-5</v>
      </c>
      <c r="C2281" s="7">
        <v>0</v>
      </c>
    </row>
    <row r="2282" spans="2:3" x14ac:dyDescent="0.2">
      <c r="B2282" s="7">
        <v>2.2964456125130801E-5</v>
      </c>
      <c r="C2282" s="7">
        <v>0</v>
      </c>
    </row>
    <row r="2283" spans="2:3" x14ac:dyDescent="0.2">
      <c r="B2283" s="7">
        <v>1.09719068153403E-4</v>
      </c>
      <c r="C2283" s="7">
        <v>7.3665386413054502E-5</v>
      </c>
    </row>
    <row r="2284" spans="2:3" x14ac:dyDescent="0.2">
      <c r="B2284" s="7">
        <v>0</v>
      </c>
      <c r="C2284" s="7">
        <v>3.81027860757179E-5</v>
      </c>
    </row>
    <row r="2285" spans="2:3" x14ac:dyDescent="0.2">
      <c r="B2285" s="7">
        <v>0</v>
      </c>
      <c r="C2285" s="7">
        <v>1.7781300168668301E-5</v>
      </c>
    </row>
    <row r="2286" spans="2:3" x14ac:dyDescent="0.2">
      <c r="B2286" s="7">
        <v>0</v>
      </c>
      <c r="C2286" s="7">
        <v>3.3022414598955499E-5</v>
      </c>
    </row>
    <row r="2287" spans="2:3" x14ac:dyDescent="0.2">
      <c r="B2287" s="7">
        <v>2.5516062361256402E-5</v>
      </c>
      <c r="C2287" s="7">
        <v>0</v>
      </c>
    </row>
    <row r="2288" spans="2:3" x14ac:dyDescent="0.2">
      <c r="B2288" s="7">
        <v>0</v>
      </c>
      <c r="C2288" s="7">
        <v>2.2861671645430699E-5</v>
      </c>
    </row>
    <row r="2289" spans="2:3" x14ac:dyDescent="0.2">
      <c r="B2289" s="7">
        <v>0</v>
      </c>
      <c r="C2289" s="7">
        <v>2.54018573838119E-5</v>
      </c>
    </row>
    <row r="2290" spans="2:3" x14ac:dyDescent="0.2">
      <c r="B2290" s="7">
        <v>0</v>
      </c>
      <c r="C2290" s="7">
        <v>5.3343900506004997E-5</v>
      </c>
    </row>
    <row r="2291" spans="2:3" x14ac:dyDescent="0.2">
      <c r="B2291" s="7">
        <v>2.2964456125130801E-5</v>
      </c>
      <c r="C2291" s="7">
        <v>0</v>
      </c>
    </row>
    <row r="2292" spans="2:3" x14ac:dyDescent="0.2">
      <c r="B2292" s="7">
        <v>0</v>
      </c>
      <c r="C2292" s="7">
        <v>5.0803714767623796E-6</v>
      </c>
    </row>
    <row r="2293" spans="2:3" x14ac:dyDescent="0.2">
      <c r="B2293" s="7">
        <v>1.2758031180628201E-5</v>
      </c>
      <c r="C2293" s="7">
        <v>0</v>
      </c>
    </row>
    <row r="2294" spans="2:3" x14ac:dyDescent="0.2">
      <c r="B2294" s="7">
        <v>0</v>
      </c>
      <c r="C2294" s="7">
        <v>3.0482228860574301E-5</v>
      </c>
    </row>
    <row r="2295" spans="2:3" x14ac:dyDescent="0.2">
      <c r="B2295" s="7">
        <v>2.1918297568319302E-3</v>
      </c>
      <c r="C2295" s="7">
        <v>1.6028572009185299E-3</v>
      </c>
    </row>
    <row r="2296" spans="2:3" x14ac:dyDescent="0.2">
      <c r="B2296" s="7">
        <v>0</v>
      </c>
      <c r="C2296" s="7">
        <v>2.5401857383811898E-6</v>
      </c>
    </row>
    <row r="2297" spans="2:3" x14ac:dyDescent="0.2">
      <c r="B2297" s="7">
        <v>0</v>
      </c>
      <c r="C2297" s="7">
        <v>3.3022414598955499E-5</v>
      </c>
    </row>
    <row r="2298" spans="2:3" x14ac:dyDescent="0.2">
      <c r="B2298" s="7">
        <v>1.5309637416753801E-5</v>
      </c>
      <c r="C2298" s="7">
        <v>0</v>
      </c>
    </row>
    <row r="2299" spans="2:3" x14ac:dyDescent="0.2">
      <c r="B2299" s="7">
        <v>0</v>
      </c>
      <c r="C2299" s="7">
        <v>2.2861671645430699E-5</v>
      </c>
    </row>
    <row r="2300" spans="2:3" x14ac:dyDescent="0.2">
      <c r="B2300" s="7">
        <v>0</v>
      </c>
      <c r="C2300" s="7">
        <v>1.01607429535248E-5</v>
      </c>
    </row>
    <row r="2301" spans="2:3" x14ac:dyDescent="0.2">
      <c r="B2301" s="7">
        <v>2.55160623612564E-6</v>
      </c>
      <c r="C2301" s="7">
        <v>0</v>
      </c>
    </row>
    <row r="2302" spans="2:3" x14ac:dyDescent="0.2">
      <c r="B2302" s="7">
        <v>1.0206424944502601E-5</v>
      </c>
      <c r="C2302" s="7">
        <v>0</v>
      </c>
    </row>
    <row r="2303" spans="2:3" x14ac:dyDescent="0.2">
      <c r="B2303" s="7">
        <v>1.7861243652879499E-5</v>
      </c>
      <c r="C2303" s="7">
        <v>0</v>
      </c>
    </row>
    <row r="2304" spans="2:3" x14ac:dyDescent="0.2">
      <c r="B2304" s="7">
        <v>2.55160623612564E-6</v>
      </c>
      <c r="C2304" s="7">
        <v>0</v>
      </c>
    </row>
    <row r="2305" spans="2:3" x14ac:dyDescent="0.2">
      <c r="B2305" s="7">
        <v>3.0619274833507697E-5</v>
      </c>
      <c r="C2305" s="7">
        <v>0</v>
      </c>
    </row>
    <row r="2306" spans="2:3" x14ac:dyDescent="0.2">
      <c r="B2306" s="7">
        <v>6.6341762139266703E-5</v>
      </c>
      <c r="C2306" s="7">
        <v>0</v>
      </c>
    </row>
    <row r="2307" spans="2:3" x14ac:dyDescent="0.2">
      <c r="B2307" s="7">
        <v>1.7861243652879499E-5</v>
      </c>
      <c r="C2307" s="7">
        <v>3.0482228860574301E-5</v>
      </c>
    </row>
    <row r="2308" spans="2:3" x14ac:dyDescent="0.2">
      <c r="B2308" s="7">
        <v>0</v>
      </c>
      <c r="C2308" s="7">
        <v>2.5401857383811898E-6</v>
      </c>
    </row>
    <row r="2309" spans="2:3" x14ac:dyDescent="0.2">
      <c r="B2309" s="7">
        <v>1.7861243652879499E-5</v>
      </c>
      <c r="C2309" s="7">
        <v>4.31831575524802E-5</v>
      </c>
    </row>
    <row r="2310" spans="2:3" x14ac:dyDescent="0.2">
      <c r="B2310" s="7">
        <v>1.0206424944502601E-5</v>
      </c>
      <c r="C2310" s="7">
        <v>0</v>
      </c>
    </row>
    <row r="2311" spans="2:3" x14ac:dyDescent="0.2">
      <c r="B2311" s="7">
        <v>0</v>
      </c>
      <c r="C2311" s="7">
        <v>2.5401857383811898E-6</v>
      </c>
    </row>
    <row r="2312" spans="2:3" x14ac:dyDescent="0.2">
      <c r="B2312" s="7">
        <v>0</v>
      </c>
      <c r="C2312" s="7">
        <v>1.01607429535248E-5</v>
      </c>
    </row>
    <row r="2313" spans="2:3" x14ac:dyDescent="0.2">
      <c r="B2313" s="7">
        <v>7.6548187083769208E-6</v>
      </c>
      <c r="C2313" s="7">
        <v>0</v>
      </c>
    </row>
    <row r="2314" spans="2:3" x14ac:dyDescent="0.2">
      <c r="B2314" s="7">
        <v>0</v>
      </c>
      <c r="C2314" s="7">
        <v>2.5401857383811898E-6</v>
      </c>
    </row>
    <row r="2315" spans="2:3" x14ac:dyDescent="0.2">
      <c r="B2315" s="7">
        <v>3.4701844811308699E-4</v>
      </c>
      <c r="C2315" s="7">
        <v>1.5749151577963401E-4</v>
      </c>
    </row>
    <row r="2316" spans="2:3" x14ac:dyDescent="0.2">
      <c r="B2316" s="7">
        <v>1.2758031180628201E-5</v>
      </c>
      <c r="C2316" s="7">
        <v>0</v>
      </c>
    </row>
    <row r="2317" spans="2:3" x14ac:dyDescent="0.2">
      <c r="B2317" s="7">
        <v>0</v>
      </c>
      <c r="C2317" s="7">
        <v>1.7781300168668301E-5</v>
      </c>
    </row>
    <row r="2318" spans="2:3" x14ac:dyDescent="0.2">
      <c r="B2318" s="7">
        <v>0</v>
      </c>
      <c r="C2318" s="7">
        <v>1.52411144302871E-5</v>
      </c>
    </row>
    <row r="2319" spans="2:3" x14ac:dyDescent="0.2">
      <c r="B2319" s="7">
        <v>5.10321247225128E-6</v>
      </c>
      <c r="C2319" s="7">
        <v>0</v>
      </c>
    </row>
    <row r="2320" spans="2:3" x14ac:dyDescent="0.2">
      <c r="B2320" s="7">
        <v>2.04128498890051E-5</v>
      </c>
      <c r="C2320" s="7">
        <v>0</v>
      </c>
    </row>
    <row r="2321" spans="2:3" x14ac:dyDescent="0.2">
      <c r="B2321" s="7">
        <v>0</v>
      </c>
      <c r="C2321" s="7">
        <v>6.8585014936292107E-5</v>
      </c>
    </row>
    <row r="2322" spans="2:3" x14ac:dyDescent="0.2">
      <c r="B2322" s="7">
        <v>4.5928912250261501E-5</v>
      </c>
      <c r="C2322" s="7">
        <v>0</v>
      </c>
    </row>
    <row r="2323" spans="2:3" x14ac:dyDescent="0.2">
      <c r="B2323" s="7">
        <v>0</v>
      </c>
      <c r="C2323" s="7">
        <v>1.2700928691906001E-5</v>
      </c>
    </row>
    <row r="2324" spans="2:3" x14ac:dyDescent="0.2">
      <c r="B2324" s="7">
        <v>1.7861243652879499E-5</v>
      </c>
      <c r="C2324" s="7">
        <v>2.2861671645430699E-5</v>
      </c>
    </row>
    <row r="2325" spans="2:3" x14ac:dyDescent="0.2">
      <c r="B2325" s="7">
        <v>4.3377306014135901E-5</v>
      </c>
      <c r="C2325" s="7">
        <v>0</v>
      </c>
    </row>
    <row r="2326" spans="2:3" x14ac:dyDescent="0.2">
      <c r="B2326" s="7">
        <v>0</v>
      </c>
      <c r="C2326" s="7">
        <v>2.2861671645430699E-5</v>
      </c>
    </row>
    <row r="2327" spans="2:3" x14ac:dyDescent="0.2">
      <c r="B2327" s="7">
        <v>2.80676685973821E-5</v>
      </c>
      <c r="C2327" s="7">
        <v>0</v>
      </c>
    </row>
    <row r="2328" spans="2:3" x14ac:dyDescent="0.2">
      <c r="B2328" s="7">
        <v>0</v>
      </c>
      <c r="C2328" s="7">
        <v>1.2700928691906001E-5</v>
      </c>
    </row>
    <row r="2329" spans="2:3" x14ac:dyDescent="0.2">
      <c r="B2329" s="7">
        <v>0</v>
      </c>
      <c r="C2329" s="7">
        <v>2.5401857383811898E-6</v>
      </c>
    </row>
    <row r="2330" spans="2:3" x14ac:dyDescent="0.2">
      <c r="B2330" s="7">
        <v>0</v>
      </c>
      <c r="C2330" s="7">
        <v>4.5723343290861398E-5</v>
      </c>
    </row>
    <row r="2331" spans="2:3" x14ac:dyDescent="0.2">
      <c r="B2331" s="7">
        <v>1.5309637416753801E-5</v>
      </c>
      <c r="C2331" s="7">
        <v>0</v>
      </c>
    </row>
    <row r="2332" spans="2:3" x14ac:dyDescent="0.2">
      <c r="B2332" s="7">
        <v>1.3013191804240801E-4</v>
      </c>
      <c r="C2332" s="7">
        <v>4.31831575524802E-5</v>
      </c>
    </row>
    <row r="2333" spans="2:3" x14ac:dyDescent="0.2">
      <c r="B2333" s="7">
        <v>0</v>
      </c>
      <c r="C2333" s="7">
        <v>3.5562600337336703E-5</v>
      </c>
    </row>
    <row r="2334" spans="2:3" x14ac:dyDescent="0.2">
      <c r="B2334" s="7">
        <v>4.0825699778010301E-5</v>
      </c>
      <c r="C2334" s="7">
        <v>0</v>
      </c>
    </row>
    <row r="2335" spans="2:3" x14ac:dyDescent="0.2">
      <c r="B2335" s="7">
        <v>9.9512643208900006E-5</v>
      </c>
      <c r="C2335" s="7">
        <v>4.5723343290861398E-5</v>
      </c>
    </row>
    <row r="2336" spans="2:3" x14ac:dyDescent="0.2">
      <c r="B2336" s="7">
        <v>1.7861243652879499E-5</v>
      </c>
      <c r="C2336" s="7">
        <v>0</v>
      </c>
    </row>
    <row r="2337" spans="2:3" x14ac:dyDescent="0.2">
      <c r="B2337" s="7">
        <v>0</v>
      </c>
      <c r="C2337" s="7">
        <v>2.2861671645430699E-5</v>
      </c>
    </row>
    <row r="2338" spans="2:3" x14ac:dyDescent="0.2">
      <c r="B2338" s="7">
        <v>0</v>
      </c>
      <c r="C2338" s="7">
        <v>5.0803714767623796E-6</v>
      </c>
    </row>
    <row r="2339" spans="2:3" x14ac:dyDescent="0.2">
      <c r="B2339" s="7">
        <v>7.6548187083769208E-6</v>
      </c>
      <c r="C2339" s="7">
        <v>0</v>
      </c>
    </row>
    <row r="2340" spans="2:3" x14ac:dyDescent="0.2">
      <c r="B2340" s="7">
        <v>4.5928912250261501E-5</v>
      </c>
      <c r="C2340" s="7">
        <v>0</v>
      </c>
    </row>
    <row r="2341" spans="2:3" x14ac:dyDescent="0.2">
      <c r="B2341" s="7">
        <v>0</v>
      </c>
      <c r="C2341" s="7">
        <v>3.0482228860574301E-5</v>
      </c>
    </row>
    <row r="2342" spans="2:3" x14ac:dyDescent="0.2">
      <c r="B2342" s="7">
        <v>2.55160623612564E-6</v>
      </c>
      <c r="C2342" s="7">
        <v>0</v>
      </c>
    </row>
    <row r="2343" spans="2:3" x14ac:dyDescent="0.2">
      <c r="B2343" s="7">
        <v>0</v>
      </c>
      <c r="C2343" s="7">
        <v>5.8424271982767398E-5</v>
      </c>
    </row>
    <row r="2344" spans="2:3" x14ac:dyDescent="0.2">
      <c r="B2344" s="7">
        <v>2.55160623612564E-6</v>
      </c>
      <c r="C2344" s="7">
        <v>0</v>
      </c>
    </row>
    <row r="2345" spans="2:3" x14ac:dyDescent="0.2">
      <c r="B2345" s="7">
        <v>0</v>
      </c>
      <c r="C2345" s="7">
        <v>8.1285943628198101E-5</v>
      </c>
    </row>
    <row r="2346" spans="2:3" x14ac:dyDescent="0.2">
      <c r="B2346" s="7">
        <v>0</v>
      </c>
      <c r="C2346" s="7">
        <v>5.0803714767623796E-6</v>
      </c>
    </row>
    <row r="2347" spans="2:3" x14ac:dyDescent="0.2">
      <c r="B2347" s="7">
        <v>2.80676685973821E-5</v>
      </c>
      <c r="C2347" s="7">
        <v>0</v>
      </c>
    </row>
    <row r="2348" spans="2:3" x14ac:dyDescent="0.2">
      <c r="B2348" s="7">
        <v>1.22477099334031E-4</v>
      </c>
      <c r="C2348" s="7">
        <v>0</v>
      </c>
    </row>
    <row r="2349" spans="2:3" x14ac:dyDescent="0.2">
      <c r="B2349" s="7">
        <v>8.4203005792146202E-5</v>
      </c>
      <c r="C2349" s="7">
        <v>0</v>
      </c>
    </row>
    <row r="2350" spans="2:3" x14ac:dyDescent="0.2">
      <c r="B2350" s="7">
        <v>8.6244290781046704E-4</v>
      </c>
      <c r="C2350" s="7">
        <v>5.6646141965900501E-4</v>
      </c>
    </row>
    <row r="2351" spans="2:3" x14ac:dyDescent="0.2">
      <c r="B2351" s="7">
        <v>5.3583730958638498E-5</v>
      </c>
      <c r="C2351" s="7">
        <v>0</v>
      </c>
    </row>
    <row r="2352" spans="2:3" x14ac:dyDescent="0.2">
      <c r="B2352" s="7">
        <v>2.80676685973821E-5</v>
      </c>
      <c r="C2352" s="7">
        <v>0</v>
      </c>
    </row>
    <row r="2353" spans="2:3" x14ac:dyDescent="0.2">
      <c r="B2353" s="7">
        <v>2.55160623612564E-6</v>
      </c>
      <c r="C2353" s="7">
        <v>0</v>
      </c>
    </row>
    <row r="2354" spans="2:3" x14ac:dyDescent="0.2">
      <c r="B2354" s="7">
        <v>2.55160623612564E-6</v>
      </c>
      <c r="C2354" s="7">
        <v>0</v>
      </c>
    </row>
    <row r="2355" spans="2:3" x14ac:dyDescent="0.2">
      <c r="B2355" s="7">
        <v>4.0825699778010301E-5</v>
      </c>
      <c r="C2355" s="7">
        <v>0</v>
      </c>
    </row>
    <row r="2356" spans="2:3" x14ac:dyDescent="0.2">
      <c r="B2356" s="7">
        <v>0</v>
      </c>
      <c r="C2356" s="7">
        <v>2.79420431221931E-5</v>
      </c>
    </row>
    <row r="2357" spans="2:3" x14ac:dyDescent="0.2">
      <c r="B2357" s="7">
        <v>0</v>
      </c>
      <c r="C2357" s="7">
        <v>5.0803714767623796E-6</v>
      </c>
    </row>
    <row r="2358" spans="2:3" x14ac:dyDescent="0.2">
      <c r="B2358" s="7">
        <v>2.3474777372355901E-4</v>
      </c>
      <c r="C2358" s="7">
        <v>7.8745757889816896E-5</v>
      </c>
    </row>
    <row r="2359" spans="2:3" x14ac:dyDescent="0.2">
      <c r="B2359" s="7">
        <v>7.9099793319894907E-5</v>
      </c>
      <c r="C2359" s="7">
        <v>0</v>
      </c>
    </row>
    <row r="2360" spans="2:3" x14ac:dyDescent="0.2">
      <c r="B2360" s="7">
        <v>1.7580566966905701E-3</v>
      </c>
      <c r="C2360" s="7">
        <v>1.16848543965535E-3</v>
      </c>
    </row>
    <row r="2361" spans="2:3" x14ac:dyDescent="0.2">
      <c r="B2361" s="7">
        <v>0</v>
      </c>
      <c r="C2361" s="7">
        <v>2.5401857383811898E-6</v>
      </c>
    </row>
    <row r="2362" spans="2:3" x14ac:dyDescent="0.2">
      <c r="B2362" s="7">
        <v>4.0825699778010301E-5</v>
      </c>
      <c r="C2362" s="7">
        <v>4.0642971814099098E-5</v>
      </c>
    </row>
    <row r="2363" spans="2:3" x14ac:dyDescent="0.2">
      <c r="B2363" s="7">
        <v>3.3170881069633297E-5</v>
      </c>
      <c r="C2363" s="7">
        <v>0</v>
      </c>
    </row>
    <row r="2364" spans="2:3" x14ac:dyDescent="0.2">
      <c r="B2364" s="7">
        <v>0</v>
      </c>
      <c r="C2364" s="7">
        <v>2.54018573838119E-5</v>
      </c>
    </row>
    <row r="2365" spans="2:3" x14ac:dyDescent="0.2">
      <c r="B2365" s="7">
        <v>0</v>
      </c>
      <c r="C2365" s="7">
        <v>2.5401857383811898E-6</v>
      </c>
    </row>
    <row r="2366" spans="2:3" x14ac:dyDescent="0.2">
      <c r="B2366" s="7">
        <v>0</v>
      </c>
      <c r="C2366" s="7">
        <v>5.0803714767623796E-6</v>
      </c>
    </row>
    <row r="2367" spans="2:3" x14ac:dyDescent="0.2">
      <c r="B2367" s="7">
        <v>0</v>
      </c>
      <c r="C2367" s="7">
        <v>5.8424271982767398E-5</v>
      </c>
    </row>
    <row r="2368" spans="2:3" x14ac:dyDescent="0.2">
      <c r="B2368" s="7">
        <v>1.7861243652879499E-5</v>
      </c>
      <c r="C2368" s="7">
        <v>0</v>
      </c>
    </row>
    <row r="2369" spans="2:3" x14ac:dyDescent="0.2">
      <c r="B2369" s="7">
        <v>0</v>
      </c>
      <c r="C2369" s="7">
        <v>8.89065008433417E-5</v>
      </c>
    </row>
    <row r="2370" spans="2:3" x14ac:dyDescent="0.2">
      <c r="B2370" s="7">
        <v>0</v>
      </c>
      <c r="C2370" s="7">
        <v>7.8745757889816896E-5</v>
      </c>
    </row>
    <row r="2371" spans="2:3" x14ac:dyDescent="0.2">
      <c r="B2371" s="7">
        <v>4.3377306014135901E-5</v>
      </c>
      <c r="C2371" s="7">
        <v>0</v>
      </c>
    </row>
    <row r="2372" spans="2:3" x14ac:dyDescent="0.2">
      <c r="B2372" s="7">
        <v>5.3583730958638498E-5</v>
      </c>
      <c r="C2372" s="7">
        <v>0</v>
      </c>
    </row>
    <row r="2373" spans="2:3" x14ac:dyDescent="0.2">
      <c r="B2373" s="7">
        <v>5.3583730958638498E-5</v>
      </c>
      <c r="C2373" s="7">
        <v>0</v>
      </c>
    </row>
    <row r="2374" spans="2:3" x14ac:dyDescent="0.2">
      <c r="B2374" s="7">
        <v>0</v>
      </c>
      <c r="C2374" s="7">
        <v>5.0803714767623799E-5</v>
      </c>
    </row>
    <row r="2375" spans="2:3" x14ac:dyDescent="0.2">
      <c r="B2375" s="7">
        <v>4.8480518486387203E-5</v>
      </c>
      <c r="C2375" s="7">
        <v>0</v>
      </c>
    </row>
    <row r="2376" spans="2:3" x14ac:dyDescent="0.2">
      <c r="B2376" s="7">
        <v>7.6548187083769198E-5</v>
      </c>
      <c r="C2376" s="7">
        <v>1.16848543965535E-4</v>
      </c>
    </row>
    <row r="2377" spans="2:3" x14ac:dyDescent="0.2">
      <c r="B2377" s="7">
        <v>0</v>
      </c>
      <c r="C2377" s="7">
        <v>1.01607429535248E-5</v>
      </c>
    </row>
    <row r="2378" spans="2:3" x14ac:dyDescent="0.2">
      <c r="B2378" s="7">
        <v>5.1032124722512803E-5</v>
      </c>
      <c r="C2378" s="7">
        <v>0</v>
      </c>
    </row>
    <row r="2379" spans="2:3" x14ac:dyDescent="0.2">
      <c r="B2379" s="7">
        <v>3.5722487305758999E-5</v>
      </c>
      <c r="C2379" s="7">
        <v>0</v>
      </c>
    </row>
    <row r="2380" spans="2:3" x14ac:dyDescent="0.2">
      <c r="B2380" s="7">
        <v>0</v>
      </c>
      <c r="C2380" s="7">
        <v>1.7781300168668301E-5</v>
      </c>
    </row>
    <row r="2381" spans="2:3" x14ac:dyDescent="0.2">
      <c r="B2381" s="7">
        <v>0</v>
      </c>
      <c r="C2381" s="7">
        <v>1.0414761527362901E-4</v>
      </c>
    </row>
    <row r="2382" spans="2:3" x14ac:dyDescent="0.2">
      <c r="B2382" s="7">
        <v>1.3523513051465899E-4</v>
      </c>
      <c r="C2382" s="7">
        <v>2.7688024548355001E-4</v>
      </c>
    </row>
    <row r="2383" spans="2:3" x14ac:dyDescent="0.2">
      <c r="B2383" s="7">
        <v>5.1032124722512803E-5</v>
      </c>
      <c r="C2383" s="7">
        <v>0</v>
      </c>
    </row>
    <row r="2384" spans="2:3" x14ac:dyDescent="0.2">
      <c r="B2384" s="7">
        <v>5.1032124722512803E-5</v>
      </c>
      <c r="C2384" s="7">
        <v>0</v>
      </c>
    </row>
    <row r="2385" spans="2:3" x14ac:dyDescent="0.2">
      <c r="B2385" s="7">
        <v>0</v>
      </c>
      <c r="C2385" s="7">
        <v>1.47330772826109E-4</v>
      </c>
    </row>
    <row r="2386" spans="2:3" x14ac:dyDescent="0.2">
      <c r="B2386" s="7">
        <v>2.5005741114031302E-4</v>
      </c>
      <c r="C2386" s="7">
        <v>3.2260358877441098E-4</v>
      </c>
    </row>
    <row r="2387" spans="2:3" x14ac:dyDescent="0.2">
      <c r="B2387" s="7">
        <v>3.8274093541884599E-5</v>
      </c>
      <c r="C2387" s="7">
        <v>0</v>
      </c>
    </row>
    <row r="2388" spans="2:3" x14ac:dyDescent="0.2">
      <c r="B2388" s="7">
        <v>0</v>
      </c>
      <c r="C2388" s="7">
        <v>3.3022414598955499E-5</v>
      </c>
    </row>
    <row r="2389" spans="2:3" x14ac:dyDescent="0.2">
      <c r="B2389" s="7">
        <v>0</v>
      </c>
      <c r="C2389" s="7">
        <v>1.01607429535248E-5</v>
      </c>
    </row>
    <row r="2390" spans="2:3" x14ac:dyDescent="0.2">
      <c r="B2390" s="7">
        <v>3.5722487305758999E-5</v>
      </c>
      <c r="C2390" s="7">
        <v>0</v>
      </c>
    </row>
    <row r="2391" spans="2:3" x14ac:dyDescent="0.2">
      <c r="B2391" s="7">
        <v>7.1444974611517998E-5</v>
      </c>
      <c r="C2391" s="7">
        <v>0</v>
      </c>
    </row>
    <row r="2392" spans="2:3" x14ac:dyDescent="0.2">
      <c r="B2392" s="7">
        <v>1.02064249445026E-4</v>
      </c>
      <c r="C2392" s="7">
        <v>1.24469101180678E-4</v>
      </c>
    </row>
    <row r="2393" spans="2:3" x14ac:dyDescent="0.2">
      <c r="B2393" s="7">
        <v>3.5722487305758999E-5</v>
      </c>
      <c r="C2393" s="7">
        <v>0</v>
      </c>
    </row>
    <row r="2394" spans="2:3" x14ac:dyDescent="0.2">
      <c r="B2394" s="7">
        <v>0</v>
      </c>
      <c r="C2394" s="7">
        <v>9.6527058058485204E-5</v>
      </c>
    </row>
    <row r="2395" spans="2:3" x14ac:dyDescent="0.2">
      <c r="B2395" s="7">
        <v>2.04128498890051E-5</v>
      </c>
      <c r="C2395" s="7">
        <v>0</v>
      </c>
    </row>
    <row r="2396" spans="2:3" x14ac:dyDescent="0.2">
      <c r="B2396" s="7">
        <v>3.0619274833507697E-5</v>
      </c>
      <c r="C2396" s="7">
        <v>8.1285943628198101E-5</v>
      </c>
    </row>
    <row r="2397" spans="2:3" x14ac:dyDescent="0.2">
      <c r="B2397" s="7">
        <v>0</v>
      </c>
      <c r="C2397" s="7">
        <v>2.79420431221931E-5</v>
      </c>
    </row>
    <row r="2398" spans="2:3" x14ac:dyDescent="0.2">
      <c r="B2398" s="7">
        <v>5.3583730958638498E-5</v>
      </c>
      <c r="C2398" s="7">
        <v>0</v>
      </c>
    </row>
    <row r="2399" spans="2:3" x14ac:dyDescent="0.2">
      <c r="B2399" s="7">
        <v>1.1227067438952799E-4</v>
      </c>
      <c r="C2399" s="7">
        <v>0</v>
      </c>
    </row>
    <row r="2400" spans="2:3" x14ac:dyDescent="0.2">
      <c r="B2400" s="7">
        <v>3.8274093541884599E-5</v>
      </c>
      <c r="C2400" s="7">
        <v>0</v>
      </c>
    </row>
    <row r="2401" spans="2:3" x14ac:dyDescent="0.2">
      <c r="B2401" s="7">
        <v>1.07167461917277E-4</v>
      </c>
      <c r="C2401" s="7">
        <v>1.82893373163446E-4</v>
      </c>
    </row>
    <row r="2402" spans="2:3" x14ac:dyDescent="0.2">
      <c r="B2402" s="7">
        <v>2.55160623612564E-6</v>
      </c>
      <c r="C2402" s="7">
        <v>0</v>
      </c>
    </row>
    <row r="2403" spans="2:3" x14ac:dyDescent="0.2">
      <c r="B2403" s="7">
        <v>3.8274093541884599E-5</v>
      </c>
      <c r="C2403" s="7">
        <v>0</v>
      </c>
    </row>
    <row r="2404" spans="2:3" x14ac:dyDescent="0.2">
      <c r="B2404" s="7">
        <v>0</v>
      </c>
      <c r="C2404" s="7">
        <v>4.31831575524802E-5</v>
      </c>
    </row>
    <row r="2405" spans="2:3" x14ac:dyDescent="0.2">
      <c r="B2405" s="7">
        <v>1.86267255237172E-4</v>
      </c>
      <c r="C2405" s="7">
        <v>1.7019244447154E-4</v>
      </c>
    </row>
    <row r="2406" spans="2:3" x14ac:dyDescent="0.2">
      <c r="B2406" s="7">
        <v>0</v>
      </c>
      <c r="C2406" s="7">
        <v>7.6205572151435702E-6</v>
      </c>
    </row>
    <row r="2407" spans="2:3" x14ac:dyDescent="0.2">
      <c r="B2407" s="7">
        <v>3.5722487305758999E-5</v>
      </c>
      <c r="C2407" s="7">
        <v>0</v>
      </c>
    </row>
    <row r="2408" spans="2:3" x14ac:dyDescent="0.2">
      <c r="B2408" s="7">
        <v>0</v>
      </c>
      <c r="C2408" s="7">
        <v>1.0160742953524801E-4</v>
      </c>
    </row>
    <row r="2409" spans="2:3" x14ac:dyDescent="0.2">
      <c r="B2409" s="7">
        <v>5.10321247225128E-6</v>
      </c>
      <c r="C2409" s="7">
        <v>0</v>
      </c>
    </row>
    <row r="2410" spans="2:3" x14ac:dyDescent="0.2">
      <c r="B2410" s="7">
        <v>0</v>
      </c>
      <c r="C2410" s="7">
        <v>3.3022414598955499E-5</v>
      </c>
    </row>
    <row r="2411" spans="2:3" x14ac:dyDescent="0.2">
      <c r="B2411" s="7">
        <v>0</v>
      </c>
      <c r="C2411" s="7">
        <v>1.0922798675039099E-4</v>
      </c>
    </row>
    <row r="2412" spans="2:3" x14ac:dyDescent="0.2">
      <c r="B2412" s="7">
        <v>0</v>
      </c>
      <c r="C2412" s="7">
        <v>2.5401857383811898E-6</v>
      </c>
    </row>
    <row r="2413" spans="2:3" x14ac:dyDescent="0.2">
      <c r="B2413" s="7">
        <v>5.10321247225128E-6</v>
      </c>
      <c r="C2413" s="7">
        <v>0</v>
      </c>
    </row>
    <row r="2414" spans="2:3" x14ac:dyDescent="0.2">
      <c r="B2414" s="7">
        <v>2.55160623612564E-6</v>
      </c>
      <c r="C2414" s="7">
        <v>0</v>
      </c>
    </row>
    <row r="2415" spans="2:3" x14ac:dyDescent="0.2">
      <c r="B2415" s="7">
        <v>0</v>
      </c>
      <c r="C2415" s="7">
        <v>2.5401857383811898E-6</v>
      </c>
    </row>
    <row r="2416" spans="2:3" x14ac:dyDescent="0.2">
      <c r="B2416" s="7">
        <v>4.5928912250261501E-5</v>
      </c>
      <c r="C2416" s="7">
        <v>0</v>
      </c>
    </row>
    <row r="2417" spans="2:3" x14ac:dyDescent="0.2">
      <c r="B2417" s="7">
        <v>3.5722487305758999E-5</v>
      </c>
      <c r="C2417" s="7">
        <v>0</v>
      </c>
    </row>
    <row r="2418" spans="2:3" x14ac:dyDescent="0.2">
      <c r="B2418" s="7">
        <v>2.80676685973821E-5</v>
      </c>
      <c r="C2418" s="7">
        <v>0</v>
      </c>
    </row>
    <row r="2419" spans="2:3" x14ac:dyDescent="0.2">
      <c r="B2419" s="7">
        <v>0</v>
      </c>
      <c r="C2419" s="7">
        <v>2.5401857383811898E-6</v>
      </c>
    </row>
    <row r="2420" spans="2:3" x14ac:dyDescent="0.2">
      <c r="B2420" s="7">
        <v>0</v>
      </c>
      <c r="C2420" s="7">
        <v>1.0160742953524801E-4</v>
      </c>
    </row>
    <row r="2421" spans="2:3" x14ac:dyDescent="0.2">
      <c r="B2421" s="7">
        <v>2.80676685973821E-5</v>
      </c>
      <c r="C2421" s="7">
        <v>0</v>
      </c>
    </row>
    <row r="2422" spans="2:3" x14ac:dyDescent="0.2">
      <c r="B2422" s="7">
        <v>0</v>
      </c>
      <c r="C2422" s="7">
        <v>6.6044829197910997E-5</v>
      </c>
    </row>
    <row r="2423" spans="2:3" x14ac:dyDescent="0.2">
      <c r="B2423" s="7">
        <v>3.0619274833507697E-5</v>
      </c>
      <c r="C2423" s="7">
        <v>0</v>
      </c>
    </row>
    <row r="2424" spans="2:3" x14ac:dyDescent="0.2">
      <c r="B2424" s="7">
        <v>4.5928912250261501E-5</v>
      </c>
      <c r="C2424" s="7">
        <v>0</v>
      </c>
    </row>
    <row r="2425" spans="2:3" x14ac:dyDescent="0.2">
      <c r="B2425" s="7">
        <v>2.55160623612564E-6</v>
      </c>
      <c r="C2425" s="7">
        <v>0</v>
      </c>
    </row>
    <row r="2426" spans="2:3" x14ac:dyDescent="0.2">
      <c r="B2426" s="7">
        <v>5.1032124722512803E-5</v>
      </c>
      <c r="C2426" s="7">
        <v>0</v>
      </c>
    </row>
    <row r="2427" spans="2:3" x14ac:dyDescent="0.2">
      <c r="B2427" s="7">
        <v>2.55160623612564E-6</v>
      </c>
      <c r="C2427" s="7">
        <v>0</v>
      </c>
    </row>
    <row r="2428" spans="2:3" x14ac:dyDescent="0.2">
      <c r="B2428" s="7">
        <v>4.0825699778010301E-5</v>
      </c>
      <c r="C2428" s="7">
        <v>0</v>
      </c>
    </row>
    <row r="2429" spans="2:3" x14ac:dyDescent="0.2">
      <c r="B2429" s="7">
        <v>4.3377306014135901E-5</v>
      </c>
      <c r="C2429" s="7">
        <v>0</v>
      </c>
    </row>
    <row r="2430" spans="2:3" x14ac:dyDescent="0.2">
      <c r="B2430" s="7">
        <v>0</v>
      </c>
      <c r="C2430" s="7">
        <v>5.5884086244386201E-5</v>
      </c>
    </row>
    <row r="2431" spans="2:3" x14ac:dyDescent="0.2">
      <c r="B2431" s="7">
        <v>0</v>
      </c>
      <c r="C2431" s="7">
        <v>4.31831575524802E-5</v>
      </c>
    </row>
    <row r="2432" spans="2:3" x14ac:dyDescent="0.2">
      <c r="B2432" s="7">
        <v>0</v>
      </c>
      <c r="C2432" s="7">
        <v>2.5401857383811898E-6</v>
      </c>
    </row>
    <row r="2433" spans="2:3" x14ac:dyDescent="0.2">
      <c r="B2433" s="7">
        <v>1.09719068153403E-4</v>
      </c>
      <c r="C2433" s="7">
        <v>0</v>
      </c>
    </row>
    <row r="2434" spans="2:3" x14ac:dyDescent="0.2">
      <c r="B2434" s="7">
        <v>5.10321247225128E-6</v>
      </c>
      <c r="C2434" s="7">
        <v>0</v>
      </c>
    </row>
    <row r="2435" spans="2:3" x14ac:dyDescent="0.2">
      <c r="B2435" s="7">
        <v>3.5722487305758999E-5</v>
      </c>
      <c r="C2435" s="7">
        <v>0</v>
      </c>
    </row>
    <row r="2436" spans="2:3" x14ac:dyDescent="0.2">
      <c r="B2436" s="7">
        <v>4.0825699778010301E-5</v>
      </c>
      <c r="C2436" s="7">
        <v>0</v>
      </c>
    </row>
    <row r="2437" spans="2:3" x14ac:dyDescent="0.2">
      <c r="B2437" s="7">
        <v>1.4033834298691E-4</v>
      </c>
      <c r="C2437" s="7">
        <v>1.7019244447154E-4</v>
      </c>
    </row>
    <row r="2438" spans="2:3" x14ac:dyDescent="0.2">
      <c r="B2438" s="7">
        <v>0</v>
      </c>
      <c r="C2438" s="7">
        <v>4.8263529029242602E-5</v>
      </c>
    </row>
    <row r="2439" spans="2:3" x14ac:dyDescent="0.2">
      <c r="B2439" s="7">
        <v>0</v>
      </c>
      <c r="C2439" s="7">
        <v>5.0803714767623796E-6</v>
      </c>
    </row>
    <row r="2440" spans="2:3" x14ac:dyDescent="0.2">
      <c r="B2440" s="7">
        <v>4.8480518486387203E-5</v>
      </c>
      <c r="C2440" s="7">
        <v>0</v>
      </c>
    </row>
    <row r="2441" spans="2:3" x14ac:dyDescent="0.2">
      <c r="B2441" s="7">
        <v>4.0825699778010301E-5</v>
      </c>
      <c r="C2441" s="7">
        <v>0</v>
      </c>
    </row>
    <row r="2442" spans="2:3" x14ac:dyDescent="0.2">
      <c r="B2442" s="7">
        <v>3.5722487305758999E-5</v>
      </c>
      <c r="C2442" s="7">
        <v>0</v>
      </c>
    </row>
    <row r="2443" spans="2:3" x14ac:dyDescent="0.2">
      <c r="B2443" s="7">
        <v>0</v>
      </c>
      <c r="C2443" s="7">
        <v>8.3826129366579305E-5</v>
      </c>
    </row>
    <row r="2444" spans="2:3" x14ac:dyDescent="0.2">
      <c r="B2444" s="7">
        <v>6.3790155903140994E-5</v>
      </c>
      <c r="C2444" s="7">
        <v>0</v>
      </c>
    </row>
    <row r="2445" spans="2:3" x14ac:dyDescent="0.2">
      <c r="B2445" s="7">
        <v>7.1444974611517998E-5</v>
      </c>
      <c r="C2445" s="7">
        <v>1.52411144302871E-5</v>
      </c>
    </row>
    <row r="2446" spans="2:3" x14ac:dyDescent="0.2">
      <c r="B2446" s="7">
        <v>0</v>
      </c>
      <c r="C2446" s="7">
        <v>2.79420431221931E-5</v>
      </c>
    </row>
    <row r="2447" spans="2:3" x14ac:dyDescent="0.2">
      <c r="B2447" s="7">
        <v>2.55160623612564E-6</v>
      </c>
      <c r="C2447" s="7">
        <v>0</v>
      </c>
    </row>
    <row r="2448" spans="2:3" x14ac:dyDescent="0.2">
      <c r="B2448" s="7">
        <v>4.0825699778010301E-5</v>
      </c>
      <c r="C2448" s="7">
        <v>5.8424271982767398E-5</v>
      </c>
    </row>
    <row r="2449" spans="2:3" x14ac:dyDescent="0.2">
      <c r="B2449" s="7">
        <v>3.3170881069633297E-5</v>
      </c>
      <c r="C2449" s="7">
        <v>0</v>
      </c>
    </row>
    <row r="2450" spans="2:3" x14ac:dyDescent="0.2">
      <c r="B2450" s="7">
        <v>3.8274093541884599E-5</v>
      </c>
      <c r="C2450" s="7">
        <v>0</v>
      </c>
    </row>
    <row r="2451" spans="2:3" x14ac:dyDescent="0.2">
      <c r="B2451" s="7">
        <v>0</v>
      </c>
      <c r="C2451" s="7">
        <v>5.3343900506004997E-5</v>
      </c>
    </row>
    <row r="2452" spans="2:3" x14ac:dyDescent="0.2">
      <c r="B2452" s="7">
        <v>2.55160623612564E-6</v>
      </c>
      <c r="C2452" s="7">
        <v>0</v>
      </c>
    </row>
    <row r="2453" spans="2:3" x14ac:dyDescent="0.2">
      <c r="B2453" s="7">
        <v>9.1857824500523097E-5</v>
      </c>
      <c r="C2453" s="7">
        <v>0</v>
      </c>
    </row>
    <row r="2454" spans="2:3" x14ac:dyDescent="0.2">
      <c r="B2454" s="7">
        <v>4.8480518486387203E-5</v>
      </c>
      <c r="C2454" s="7">
        <v>0</v>
      </c>
    </row>
    <row r="2455" spans="2:3" x14ac:dyDescent="0.2">
      <c r="B2455" s="7">
        <v>0</v>
      </c>
      <c r="C2455" s="7">
        <v>5.5884086244386201E-5</v>
      </c>
    </row>
    <row r="2456" spans="2:3" x14ac:dyDescent="0.2">
      <c r="B2456" s="7">
        <v>0</v>
      </c>
      <c r="C2456" s="7">
        <v>1.11768172488772E-4</v>
      </c>
    </row>
    <row r="2457" spans="2:3" x14ac:dyDescent="0.2">
      <c r="B2457" s="7">
        <v>7.9099793319894907E-5</v>
      </c>
      <c r="C2457" s="7">
        <v>7.6205572151435706E-5</v>
      </c>
    </row>
    <row r="2458" spans="2:3" x14ac:dyDescent="0.2">
      <c r="B2458" s="7">
        <v>8.6754612028271802E-5</v>
      </c>
      <c r="C2458" s="7">
        <v>7.3665386413054502E-5</v>
      </c>
    </row>
    <row r="2459" spans="2:3" x14ac:dyDescent="0.2">
      <c r="B2459" s="7">
        <v>7.6548187083769198E-5</v>
      </c>
      <c r="C2459" s="7">
        <v>0</v>
      </c>
    </row>
    <row r="2460" spans="2:3" x14ac:dyDescent="0.2">
      <c r="B2460" s="7">
        <v>4.3377306014135901E-5</v>
      </c>
      <c r="C2460" s="7">
        <v>0</v>
      </c>
    </row>
    <row r="2461" spans="2:3" x14ac:dyDescent="0.2">
      <c r="B2461" s="7">
        <v>5.10321247225128E-6</v>
      </c>
      <c r="C2461" s="7">
        <v>0</v>
      </c>
    </row>
    <row r="2462" spans="2:3" x14ac:dyDescent="0.2">
      <c r="B2462" s="7">
        <v>0</v>
      </c>
      <c r="C2462" s="7">
        <v>2.54018573838119E-5</v>
      </c>
    </row>
    <row r="2463" spans="2:3" x14ac:dyDescent="0.2">
      <c r="B2463" s="7">
        <v>0</v>
      </c>
      <c r="C2463" s="7">
        <v>2.5401857383811898E-6</v>
      </c>
    </row>
    <row r="2464" spans="2:3" x14ac:dyDescent="0.2">
      <c r="B2464" s="7">
        <v>4.3377306014135901E-5</v>
      </c>
      <c r="C2464" s="7">
        <v>0</v>
      </c>
    </row>
    <row r="2465" spans="2:3" x14ac:dyDescent="0.2">
      <c r="B2465" s="7">
        <v>0</v>
      </c>
      <c r="C2465" s="7">
        <v>2.5401857383811898E-6</v>
      </c>
    </row>
    <row r="2466" spans="2:3" x14ac:dyDescent="0.2">
      <c r="B2466" s="7">
        <v>0</v>
      </c>
      <c r="C2466" s="7">
        <v>4.5723343290861398E-5</v>
      </c>
    </row>
    <row r="2467" spans="2:3" x14ac:dyDescent="0.2">
      <c r="B2467" s="7">
        <v>4.5928912250261501E-5</v>
      </c>
      <c r="C2467" s="7">
        <v>0</v>
      </c>
    </row>
    <row r="2468" spans="2:3" x14ac:dyDescent="0.2">
      <c r="B2468" s="7">
        <v>2.55160623612564E-6</v>
      </c>
      <c r="C2468" s="7">
        <v>0</v>
      </c>
    </row>
    <row r="2469" spans="2:3" x14ac:dyDescent="0.2">
      <c r="B2469" s="7">
        <v>2.04128498890051E-5</v>
      </c>
      <c r="C2469" s="7">
        <v>0</v>
      </c>
    </row>
    <row r="2470" spans="2:3" x14ac:dyDescent="0.2">
      <c r="B2470" s="7">
        <v>0</v>
      </c>
      <c r="C2470" s="7">
        <v>2.5401857383811898E-6</v>
      </c>
    </row>
    <row r="2471" spans="2:3" x14ac:dyDescent="0.2">
      <c r="B2471" s="7">
        <v>0</v>
      </c>
      <c r="C2471" s="7">
        <v>4.0642971814099098E-5</v>
      </c>
    </row>
    <row r="2472" spans="2:3" x14ac:dyDescent="0.2">
      <c r="B2472" s="7">
        <v>0</v>
      </c>
      <c r="C2472" s="7">
        <v>3.5562600337336703E-5</v>
      </c>
    </row>
    <row r="2473" spans="2:3" x14ac:dyDescent="0.2">
      <c r="B2473" s="7">
        <v>8.1396238932407905E-4</v>
      </c>
      <c r="C2473" s="7">
        <v>4.6485399012375798E-4</v>
      </c>
    </row>
    <row r="2474" spans="2:3" x14ac:dyDescent="0.2">
      <c r="B2474" s="7">
        <v>8.9306218264397402E-5</v>
      </c>
      <c r="C2474" s="7">
        <v>0</v>
      </c>
    </row>
    <row r="2475" spans="2:3" x14ac:dyDescent="0.2">
      <c r="B2475" s="7">
        <v>0</v>
      </c>
      <c r="C2475" s="7">
        <v>1.9051393037858899E-4</v>
      </c>
    </row>
    <row r="2476" spans="2:3" x14ac:dyDescent="0.2">
      <c r="B2476" s="7">
        <v>4.8480518486387203E-5</v>
      </c>
      <c r="C2476" s="7">
        <v>0</v>
      </c>
    </row>
    <row r="2477" spans="2:3" x14ac:dyDescent="0.2">
      <c r="B2477" s="7">
        <v>1.5309637416753801E-5</v>
      </c>
      <c r="C2477" s="7">
        <v>0</v>
      </c>
    </row>
    <row r="2478" spans="2:3" x14ac:dyDescent="0.2">
      <c r="B2478" s="7">
        <v>0</v>
      </c>
      <c r="C2478" s="7">
        <v>1.16848543965535E-4</v>
      </c>
    </row>
    <row r="2479" spans="2:3" x14ac:dyDescent="0.2">
      <c r="B2479" s="7">
        <v>3.5722487305758999E-5</v>
      </c>
      <c r="C2479" s="7">
        <v>0</v>
      </c>
    </row>
    <row r="2480" spans="2:3" x14ac:dyDescent="0.2">
      <c r="B2480" s="7">
        <v>8.9306218264397402E-5</v>
      </c>
      <c r="C2480" s="7">
        <v>8.6366315104960495E-5</v>
      </c>
    </row>
    <row r="2481" spans="2:3" x14ac:dyDescent="0.2">
      <c r="B2481" s="7">
        <v>0</v>
      </c>
      <c r="C2481" s="7">
        <v>3.3022414598955499E-5</v>
      </c>
    </row>
    <row r="2482" spans="2:3" x14ac:dyDescent="0.2">
      <c r="B2482" s="7">
        <v>0</v>
      </c>
      <c r="C2482" s="7">
        <v>2.5401857383811898E-6</v>
      </c>
    </row>
    <row r="2483" spans="2:3" x14ac:dyDescent="0.2">
      <c r="B2483" s="7">
        <v>2.55160623612564E-6</v>
      </c>
      <c r="C2483" s="7">
        <v>0</v>
      </c>
    </row>
    <row r="2484" spans="2:3" x14ac:dyDescent="0.2">
      <c r="B2484" s="7">
        <v>3.1129596080732799E-3</v>
      </c>
      <c r="C2484" s="7">
        <v>3.12442845820886E-3</v>
      </c>
    </row>
    <row r="2485" spans="2:3" x14ac:dyDescent="0.2">
      <c r="B2485" s="7">
        <v>1.04615855681151E-4</v>
      </c>
      <c r="C2485" s="7">
        <v>0</v>
      </c>
    </row>
    <row r="2486" spans="2:3" x14ac:dyDescent="0.2">
      <c r="B2486" s="7">
        <v>7.6548187083769198E-5</v>
      </c>
      <c r="C2486" s="7">
        <v>0</v>
      </c>
    </row>
    <row r="2487" spans="2:3" x14ac:dyDescent="0.2">
      <c r="B2487" s="7">
        <v>1.3778673675078501E-4</v>
      </c>
      <c r="C2487" s="7">
        <v>0</v>
      </c>
    </row>
    <row r="2488" spans="2:3" x14ac:dyDescent="0.2">
      <c r="B2488" s="7">
        <v>0</v>
      </c>
      <c r="C2488" s="7">
        <v>7.1125200674673297E-5</v>
      </c>
    </row>
    <row r="2489" spans="2:3" x14ac:dyDescent="0.2">
      <c r="B2489" s="7">
        <v>0</v>
      </c>
      <c r="C2489" s="7">
        <v>4.0642971814099098E-5</v>
      </c>
    </row>
    <row r="2490" spans="2:3" x14ac:dyDescent="0.2">
      <c r="B2490" s="7">
        <v>2.55160623612564E-6</v>
      </c>
      <c r="C2490" s="7">
        <v>0</v>
      </c>
    </row>
    <row r="2491" spans="2:3" x14ac:dyDescent="0.2">
      <c r="B2491" s="7">
        <v>1.7095761782041799E-4</v>
      </c>
      <c r="C2491" s="7">
        <v>3.81027860757179E-5</v>
      </c>
    </row>
    <row r="2492" spans="2:3" x14ac:dyDescent="0.2">
      <c r="B2492" s="7">
        <v>0</v>
      </c>
      <c r="C2492" s="7">
        <v>6.0964457721148603E-5</v>
      </c>
    </row>
    <row r="2493" spans="2:3" x14ac:dyDescent="0.2">
      <c r="B2493" s="7">
        <v>0</v>
      </c>
      <c r="C2493" s="7">
        <v>2.5401857383811898E-6</v>
      </c>
    </row>
    <row r="2494" spans="2:3" x14ac:dyDescent="0.2">
      <c r="B2494" s="7">
        <v>0</v>
      </c>
      <c r="C2494" s="7">
        <v>1.7781300168668301E-5</v>
      </c>
    </row>
    <row r="2495" spans="2:3" x14ac:dyDescent="0.2">
      <c r="B2495" s="7">
        <v>9.9512643208900006E-5</v>
      </c>
      <c r="C2495" s="7">
        <v>0</v>
      </c>
    </row>
    <row r="2496" spans="2:3" x14ac:dyDescent="0.2">
      <c r="B2496" s="7">
        <v>4.5928912250261501E-5</v>
      </c>
      <c r="C2496" s="7">
        <v>0</v>
      </c>
    </row>
    <row r="2497" spans="2:3" x14ac:dyDescent="0.2">
      <c r="B2497" s="7">
        <v>7.6548187083769198E-5</v>
      </c>
      <c r="C2497" s="7">
        <v>0</v>
      </c>
    </row>
    <row r="2498" spans="2:3" x14ac:dyDescent="0.2">
      <c r="B2498" s="7">
        <v>0</v>
      </c>
      <c r="C2498" s="7">
        <v>3.3022414598955499E-5</v>
      </c>
    </row>
    <row r="2499" spans="2:3" x14ac:dyDescent="0.2">
      <c r="B2499" s="7">
        <v>0</v>
      </c>
      <c r="C2499" s="7">
        <v>4.5723343290861398E-5</v>
      </c>
    </row>
    <row r="2500" spans="2:3" x14ac:dyDescent="0.2">
      <c r="B2500" s="7">
        <v>1.8881886147329699E-4</v>
      </c>
      <c r="C2500" s="7">
        <v>4.8263529029242602E-5</v>
      </c>
    </row>
    <row r="2501" spans="2:3" x14ac:dyDescent="0.2">
      <c r="B2501" s="7">
        <v>5.8686943430889699E-5</v>
      </c>
      <c r="C2501" s="7">
        <v>0</v>
      </c>
    </row>
    <row r="2502" spans="2:3" x14ac:dyDescent="0.2">
      <c r="B2502" s="7">
        <v>2.55160623612564E-6</v>
      </c>
      <c r="C2502" s="7">
        <v>0</v>
      </c>
    </row>
    <row r="2503" spans="2:3" x14ac:dyDescent="0.2">
      <c r="B2503" s="7">
        <v>0</v>
      </c>
      <c r="C2503" s="7">
        <v>4.5723343290861398E-5</v>
      </c>
    </row>
    <row r="2504" spans="2:3" x14ac:dyDescent="0.2">
      <c r="B2504" s="7">
        <v>0</v>
      </c>
      <c r="C2504" s="7">
        <v>5.3343900506004997E-5</v>
      </c>
    </row>
    <row r="2505" spans="2:3" x14ac:dyDescent="0.2">
      <c r="B2505" s="7">
        <v>0</v>
      </c>
      <c r="C2505" s="7">
        <v>5.0803714767623796E-6</v>
      </c>
    </row>
    <row r="2506" spans="2:3" x14ac:dyDescent="0.2">
      <c r="B2506" s="7">
        <v>0</v>
      </c>
      <c r="C2506" s="7">
        <v>1.24469101180678E-4</v>
      </c>
    </row>
    <row r="2507" spans="2:3" x14ac:dyDescent="0.2">
      <c r="B2507" s="7">
        <v>0</v>
      </c>
      <c r="C2507" s="7">
        <v>2.2861671645430699E-5</v>
      </c>
    </row>
    <row r="2508" spans="2:3" x14ac:dyDescent="0.2">
      <c r="B2508" s="7">
        <v>2.55160623612564E-6</v>
      </c>
      <c r="C2508" s="7">
        <v>0</v>
      </c>
    </row>
    <row r="2509" spans="2:3" x14ac:dyDescent="0.2">
      <c r="B2509" s="7">
        <v>6.1238549667015394E-5</v>
      </c>
      <c r="C2509" s="7">
        <v>0</v>
      </c>
    </row>
    <row r="2510" spans="2:3" x14ac:dyDescent="0.2">
      <c r="B2510" s="7">
        <v>2.55160623612564E-6</v>
      </c>
      <c r="C2510" s="7">
        <v>0</v>
      </c>
    </row>
    <row r="2511" spans="2:3" x14ac:dyDescent="0.2">
      <c r="B2511" s="7">
        <v>0</v>
      </c>
      <c r="C2511" s="7">
        <v>8.1285943628198101E-5</v>
      </c>
    </row>
    <row r="2512" spans="2:3" x14ac:dyDescent="0.2">
      <c r="B2512" s="7">
        <v>1.4544155545916199E-4</v>
      </c>
      <c r="C2512" s="7">
        <v>0</v>
      </c>
    </row>
    <row r="2513" spans="2:3" x14ac:dyDescent="0.2">
      <c r="B2513" s="7">
        <v>9.9512643208900006E-5</v>
      </c>
      <c r="C2513" s="7">
        <v>0</v>
      </c>
    </row>
    <row r="2514" spans="2:3" x14ac:dyDescent="0.2">
      <c r="B2514" s="7">
        <v>4.0825699778010301E-5</v>
      </c>
      <c r="C2514" s="7">
        <v>0</v>
      </c>
    </row>
    <row r="2515" spans="2:3" x14ac:dyDescent="0.2">
      <c r="B2515" s="7">
        <v>8.9306218264397402E-5</v>
      </c>
      <c r="C2515" s="7">
        <v>0</v>
      </c>
    </row>
    <row r="2516" spans="2:3" x14ac:dyDescent="0.2">
      <c r="B2516" s="7">
        <v>2.55160623612564E-6</v>
      </c>
      <c r="C2516" s="7">
        <v>0</v>
      </c>
    </row>
    <row r="2517" spans="2:3" x14ac:dyDescent="0.2">
      <c r="B2517" s="7">
        <v>0</v>
      </c>
      <c r="C2517" s="7">
        <v>1.3971021561096501E-4</v>
      </c>
    </row>
    <row r="2518" spans="2:3" x14ac:dyDescent="0.2">
      <c r="B2518" s="7">
        <v>0</v>
      </c>
      <c r="C2518" s="7">
        <v>8.3826129366579305E-5</v>
      </c>
    </row>
    <row r="2519" spans="2:3" x14ac:dyDescent="0.2">
      <c r="B2519" s="7">
        <v>0</v>
      </c>
      <c r="C2519" s="7">
        <v>2.2861671645430699E-5</v>
      </c>
    </row>
    <row r="2520" spans="2:3" x14ac:dyDescent="0.2">
      <c r="B2520" s="7">
        <v>0</v>
      </c>
      <c r="C2520" s="7">
        <v>4.8263529029242602E-5</v>
      </c>
    </row>
    <row r="2521" spans="2:3" x14ac:dyDescent="0.2">
      <c r="B2521" s="7">
        <v>0</v>
      </c>
      <c r="C2521" s="7">
        <v>9.3986872320104E-5</v>
      </c>
    </row>
    <row r="2522" spans="2:3" x14ac:dyDescent="0.2">
      <c r="B2522" s="7">
        <v>3.5722487305758999E-5</v>
      </c>
      <c r="C2522" s="7">
        <v>0</v>
      </c>
    </row>
    <row r="2523" spans="2:3" x14ac:dyDescent="0.2">
      <c r="B2523" s="7">
        <v>0</v>
      </c>
      <c r="C2523" s="7">
        <v>5.5884086244386201E-5</v>
      </c>
    </row>
    <row r="2524" spans="2:3" x14ac:dyDescent="0.2">
      <c r="B2524" s="7">
        <v>0</v>
      </c>
      <c r="C2524" s="7">
        <v>2.5401857383811898E-6</v>
      </c>
    </row>
    <row r="2525" spans="2:3" x14ac:dyDescent="0.2">
      <c r="B2525" s="7">
        <v>8.1651399556020493E-5</v>
      </c>
      <c r="C2525" s="7">
        <v>0</v>
      </c>
    </row>
    <row r="2526" spans="2:3" x14ac:dyDescent="0.2">
      <c r="B2526" s="7">
        <v>0</v>
      </c>
      <c r="C2526" s="7">
        <v>5.0803714767623799E-5</v>
      </c>
    </row>
    <row r="2527" spans="2:3" x14ac:dyDescent="0.2">
      <c r="B2527" s="7">
        <v>0</v>
      </c>
      <c r="C2527" s="7">
        <v>2.5401857383811898E-6</v>
      </c>
    </row>
    <row r="2528" spans="2:3" x14ac:dyDescent="0.2">
      <c r="B2528" s="7">
        <v>3.5722487305758999E-5</v>
      </c>
      <c r="C2528" s="7">
        <v>0</v>
      </c>
    </row>
    <row r="2529" spans="2:3" x14ac:dyDescent="0.2">
      <c r="B2529" s="7">
        <v>0</v>
      </c>
      <c r="C2529" s="7">
        <v>3.5562600337336703E-5</v>
      </c>
    </row>
    <row r="2530" spans="2:3" x14ac:dyDescent="0.2">
      <c r="B2530" s="7">
        <v>5.6135337194764099E-5</v>
      </c>
      <c r="C2530" s="7">
        <v>3.3022414598955499E-5</v>
      </c>
    </row>
    <row r="2531" spans="2:3" x14ac:dyDescent="0.2">
      <c r="B2531" s="7">
        <v>5.3583730958638498E-5</v>
      </c>
      <c r="C2531" s="7">
        <v>0</v>
      </c>
    </row>
    <row r="2532" spans="2:3" x14ac:dyDescent="0.2">
      <c r="B2532" s="7">
        <v>3.8274093541884599E-5</v>
      </c>
      <c r="C2532" s="7">
        <v>0</v>
      </c>
    </row>
    <row r="2533" spans="2:3" x14ac:dyDescent="0.2">
      <c r="B2533" s="7">
        <v>0</v>
      </c>
      <c r="C2533" s="7">
        <v>3.5562600337336703E-5</v>
      </c>
    </row>
    <row r="2534" spans="2:3" x14ac:dyDescent="0.2">
      <c r="B2534" s="7">
        <v>0</v>
      </c>
      <c r="C2534" s="7">
        <v>5.5884086244386201E-5</v>
      </c>
    </row>
    <row r="2535" spans="2:3" x14ac:dyDescent="0.2">
      <c r="B2535" s="7">
        <v>6.8893368375392303E-5</v>
      </c>
      <c r="C2535" s="7">
        <v>3.0482228860574301E-5</v>
      </c>
    </row>
    <row r="2536" spans="2:3" x14ac:dyDescent="0.2">
      <c r="B2536" s="7">
        <v>5.6135337194764099E-5</v>
      </c>
      <c r="C2536" s="7">
        <v>0</v>
      </c>
    </row>
    <row r="2537" spans="2:3" x14ac:dyDescent="0.2">
      <c r="B2537" s="7">
        <v>0</v>
      </c>
      <c r="C2537" s="7">
        <v>1.24469101180678E-4</v>
      </c>
    </row>
    <row r="2538" spans="2:3" x14ac:dyDescent="0.2">
      <c r="B2538" s="7">
        <v>8.6754612028271802E-5</v>
      </c>
      <c r="C2538" s="7">
        <v>0</v>
      </c>
    </row>
    <row r="2539" spans="2:3" x14ac:dyDescent="0.2">
      <c r="B2539" s="7">
        <v>0</v>
      </c>
      <c r="C2539" s="7">
        <v>4.0642971814099098E-5</v>
      </c>
    </row>
    <row r="2540" spans="2:3" x14ac:dyDescent="0.2">
      <c r="B2540" s="7">
        <v>0</v>
      </c>
      <c r="C2540" s="7">
        <v>2.54018573838119E-5</v>
      </c>
    </row>
    <row r="2541" spans="2:3" x14ac:dyDescent="0.2">
      <c r="B2541" s="7">
        <v>5.3583730958638498E-5</v>
      </c>
      <c r="C2541" s="7">
        <v>0</v>
      </c>
    </row>
    <row r="2542" spans="2:3" x14ac:dyDescent="0.2">
      <c r="B2542" s="7">
        <v>3.5722487305758999E-5</v>
      </c>
      <c r="C2542" s="7">
        <v>0</v>
      </c>
    </row>
    <row r="2543" spans="2:3" x14ac:dyDescent="0.2">
      <c r="B2543" s="7">
        <v>8.6754612028271802E-5</v>
      </c>
      <c r="C2543" s="7">
        <v>1.9305411611697E-4</v>
      </c>
    </row>
    <row r="2544" spans="2:3" x14ac:dyDescent="0.2">
      <c r="B2544" s="7">
        <v>3.0619274833507697E-5</v>
      </c>
      <c r="C2544" s="7">
        <v>0</v>
      </c>
    </row>
    <row r="2545" spans="2:3" x14ac:dyDescent="0.2">
      <c r="B2545" s="7">
        <v>1.5309637416753801E-5</v>
      </c>
      <c r="C2545" s="7">
        <v>0</v>
      </c>
    </row>
    <row r="2546" spans="2:3" x14ac:dyDescent="0.2">
      <c r="B2546" s="7">
        <v>3.5722487305758999E-5</v>
      </c>
      <c r="C2546" s="7">
        <v>0</v>
      </c>
    </row>
    <row r="2547" spans="2:3" x14ac:dyDescent="0.2">
      <c r="B2547" s="7">
        <v>0</v>
      </c>
      <c r="C2547" s="7">
        <v>5.3343900506004997E-5</v>
      </c>
    </row>
    <row r="2548" spans="2:3" x14ac:dyDescent="0.2">
      <c r="B2548" s="7">
        <v>4.3377306014135901E-5</v>
      </c>
      <c r="C2548" s="7">
        <v>0</v>
      </c>
    </row>
    <row r="2549" spans="2:3" x14ac:dyDescent="0.2">
      <c r="B2549" s="7">
        <v>2.55160623612564E-6</v>
      </c>
      <c r="C2549" s="7">
        <v>0</v>
      </c>
    </row>
    <row r="2550" spans="2:3" x14ac:dyDescent="0.2">
      <c r="B2550" s="7">
        <v>0</v>
      </c>
      <c r="C2550" s="7">
        <v>2.79420431221931E-5</v>
      </c>
    </row>
    <row r="2551" spans="2:3" x14ac:dyDescent="0.2">
      <c r="B2551" s="7">
        <v>0</v>
      </c>
      <c r="C2551" s="7">
        <v>6.0964457721148603E-5</v>
      </c>
    </row>
    <row r="2552" spans="2:3" x14ac:dyDescent="0.2">
      <c r="B2552" s="7">
        <v>0</v>
      </c>
      <c r="C2552" s="7">
        <v>2.5401857383811898E-6</v>
      </c>
    </row>
    <row r="2553" spans="2:3" x14ac:dyDescent="0.2">
      <c r="B2553" s="7">
        <v>2.55160623612564E-6</v>
      </c>
      <c r="C2553" s="7">
        <v>0</v>
      </c>
    </row>
    <row r="2554" spans="2:3" x14ac:dyDescent="0.2">
      <c r="B2554" s="7">
        <v>7.6548187083769198E-5</v>
      </c>
      <c r="C2554" s="7">
        <v>3.5562600337336703E-5</v>
      </c>
    </row>
    <row r="2555" spans="2:3" x14ac:dyDescent="0.2">
      <c r="B2555" s="7">
        <v>5.8686943430889699E-5</v>
      </c>
      <c r="C2555" s="7">
        <v>0</v>
      </c>
    </row>
    <row r="2556" spans="2:3" x14ac:dyDescent="0.2">
      <c r="B2556" s="7">
        <v>1.2758031180628201E-5</v>
      </c>
      <c r="C2556" s="7">
        <v>0</v>
      </c>
    </row>
    <row r="2557" spans="2:3" x14ac:dyDescent="0.2">
      <c r="B2557" s="7">
        <v>0</v>
      </c>
      <c r="C2557" s="7">
        <v>4.8263529029242602E-5</v>
      </c>
    </row>
    <row r="2558" spans="2:3" x14ac:dyDescent="0.2">
      <c r="B2558" s="7">
        <v>3.0619274833507697E-5</v>
      </c>
      <c r="C2558" s="7">
        <v>4.8263529029242602E-5</v>
      </c>
    </row>
    <row r="2559" spans="2:3" x14ac:dyDescent="0.2">
      <c r="B2559" s="7">
        <v>0</v>
      </c>
      <c r="C2559" s="7">
        <v>3.0482228860574301E-5</v>
      </c>
    </row>
    <row r="2560" spans="2:3" x14ac:dyDescent="0.2">
      <c r="B2560" s="7">
        <v>0</v>
      </c>
      <c r="C2560" s="7">
        <v>1.0922798675039099E-4</v>
      </c>
    </row>
    <row r="2561" spans="2:3" x14ac:dyDescent="0.2">
      <c r="B2561" s="7">
        <v>2.55160623612564E-6</v>
      </c>
      <c r="C2561" s="7">
        <v>0</v>
      </c>
    </row>
    <row r="2562" spans="2:3" x14ac:dyDescent="0.2">
      <c r="B2562" s="7">
        <v>1.7835727590518201E-3</v>
      </c>
      <c r="C2562" s="7">
        <v>1.9711841329838001E-3</v>
      </c>
    </row>
    <row r="2563" spans="2:3" x14ac:dyDescent="0.2">
      <c r="B2563" s="7">
        <v>0</v>
      </c>
      <c r="C2563" s="7">
        <v>5.3343900506004997E-5</v>
      </c>
    </row>
    <row r="2564" spans="2:3" x14ac:dyDescent="0.2">
      <c r="B2564" s="7">
        <v>5.6900819065601796E-4</v>
      </c>
      <c r="C2564" s="7">
        <v>5.6900160539738703E-4</v>
      </c>
    </row>
    <row r="2565" spans="2:3" x14ac:dyDescent="0.2">
      <c r="B2565" s="7">
        <v>5.6135337194764099E-5</v>
      </c>
      <c r="C2565" s="7">
        <v>7.3665386413054502E-5</v>
      </c>
    </row>
    <row r="2566" spans="2:3" x14ac:dyDescent="0.2">
      <c r="B2566" s="7">
        <v>4.8480518486387203E-5</v>
      </c>
      <c r="C2566" s="7">
        <v>6.3504643459529807E-5</v>
      </c>
    </row>
    <row r="2567" spans="2:3" x14ac:dyDescent="0.2">
      <c r="B2567" s="7">
        <v>0</v>
      </c>
      <c r="C2567" s="7">
        <v>7.1125200674673297E-5</v>
      </c>
    </row>
    <row r="2568" spans="2:3" x14ac:dyDescent="0.2">
      <c r="B2568" s="7">
        <v>0</v>
      </c>
      <c r="C2568" s="7">
        <v>7.1125200674673297E-5</v>
      </c>
    </row>
    <row r="2569" spans="2:3" x14ac:dyDescent="0.2">
      <c r="B2569" s="7">
        <v>0</v>
      </c>
      <c r="C2569" s="7">
        <v>1.0922798675039099E-4</v>
      </c>
    </row>
    <row r="2570" spans="2:3" x14ac:dyDescent="0.2">
      <c r="B2570" s="7">
        <v>9.4409430736648698E-5</v>
      </c>
      <c r="C2570" s="7">
        <v>0</v>
      </c>
    </row>
    <row r="2571" spans="2:3" x14ac:dyDescent="0.2">
      <c r="B2571" s="7">
        <v>2.55160623612564E-6</v>
      </c>
      <c r="C2571" s="7">
        <v>0</v>
      </c>
    </row>
    <row r="2572" spans="2:3" x14ac:dyDescent="0.2">
      <c r="B2572" s="7">
        <v>5.1032124722512803E-5</v>
      </c>
      <c r="C2572" s="7">
        <v>0</v>
      </c>
    </row>
    <row r="2573" spans="2:3" x14ac:dyDescent="0.2">
      <c r="B2573" s="7">
        <v>2.55160623612564E-6</v>
      </c>
      <c r="C2573" s="7">
        <v>0</v>
      </c>
    </row>
    <row r="2574" spans="2:3" x14ac:dyDescent="0.2">
      <c r="B2574" s="7">
        <v>4.5928912250261501E-5</v>
      </c>
      <c r="C2574" s="7">
        <v>0</v>
      </c>
    </row>
    <row r="2575" spans="2:3" x14ac:dyDescent="0.2">
      <c r="B2575" s="7">
        <v>0</v>
      </c>
      <c r="C2575" s="7">
        <v>2.2861671645430699E-5</v>
      </c>
    </row>
    <row r="2576" spans="2:3" x14ac:dyDescent="0.2">
      <c r="B2576" s="7">
        <v>3.8274093541884602E-4</v>
      </c>
      <c r="C2576" s="7">
        <v>1.82893373163446E-4</v>
      </c>
    </row>
    <row r="2577" spans="2:3" x14ac:dyDescent="0.2">
      <c r="B2577" s="7">
        <v>2.1203847822204099E-3</v>
      </c>
      <c r="C2577" s="7">
        <v>1.7832103883436E-3</v>
      </c>
    </row>
    <row r="2578" spans="2:3" x14ac:dyDescent="0.2">
      <c r="B2578" s="7">
        <v>1.7861243652879499E-5</v>
      </c>
      <c r="C2578" s="7">
        <v>0</v>
      </c>
    </row>
    <row r="2579" spans="2:3" x14ac:dyDescent="0.2">
      <c r="B2579" s="7">
        <v>5.1032124722512803E-5</v>
      </c>
      <c r="C2579" s="7">
        <v>0</v>
      </c>
    </row>
    <row r="2580" spans="2:3" x14ac:dyDescent="0.2">
      <c r="B2580" s="7">
        <v>2.5771222984869E-4</v>
      </c>
      <c r="C2580" s="7">
        <v>4.31831575524802E-4</v>
      </c>
    </row>
    <row r="2581" spans="2:3" x14ac:dyDescent="0.2">
      <c r="B2581" s="7">
        <v>0</v>
      </c>
      <c r="C2581" s="7">
        <v>5.0803714767623799E-5</v>
      </c>
    </row>
    <row r="2582" spans="2:3" x14ac:dyDescent="0.2">
      <c r="B2582" s="7">
        <v>7.3996580847643598E-5</v>
      </c>
      <c r="C2582" s="7">
        <v>0</v>
      </c>
    </row>
    <row r="2583" spans="2:3" x14ac:dyDescent="0.2">
      <c r="B2583" s="7">
        <v>1.19925493097905E-4</v>
      </c>
      <c r="C2583" s="7">
        <v>2.7688024548355001E-4</v>
      </c>
    </row>
    <row r="2584" spans="2:3" x14ac:dyDescent="0.2">
      <c r="B2584" s="7">
        <v>6.3790155903140994E-5</v>
      </c>
      <c r="C2584" s="7">
        <v>3.5562600337336703E-5</v>
      </c>
    </row>
    <row r="2585" spans="2:3" x14ac:dyDescent="0.2">
      <c r="B2585" s="7">
        <v>2.2964456125130801E-5</v>
      </c>
      <c r="C2585" s="7">
        <v>1.19388729703916E-4</v>
      </c>
    </row>
    <row r="2586" spans="2:3" x14ac:dyDescent="0.2">
      <c r="B2586" s="7">
        <v>1.14822280625654E-4</v>
      </c>
      <c r="C2586" s="7">
        <v>0</v>
      </c>
    </row>
    <row r="2587" spans="2:3" x14ac:dyDescent="0.2">
      <c r="B2587" s="7">
        <v>0</v>
      </c>
      <c r="C2587" s="7">
        <v>1.0668780101200999E-4</v>
      </c>
    </row>
    <row r="2588" spans="2:3" x14ac:dyDescent="0.2">
      <c r="B2588" s="7">
        <v>5.8686943430889699E-5</v>
      </c>
      <c r="C2588" s="7">
        <v>0</v>
      </c>
    </row>
    <row r="2589" spans="2:3" x14ac:dyDescent="0.2">
      <c r="B2589" s="7">
        <v>0</v>
      </c>
      <c r="C2589" s="7">
        <v>5.0803714767623799E-5</v>
      </c>
    </row>
    <row r="2590" spans="2:3" x14ac:dyDescent="0.2">
      <c r="B2590" s="7">
        <v>5.3583730958638498E-5</v>
      </c>
      <c r="C2590" s="7">
        <v>0</v>
      </c>
    </row>
    <row r="2591" spans="2:3" x14ac:dyDescent="0.2">
      <c r="B2591" s="7">
        <v>6.6341762139266703E-5</v>
      </c>
      <c r="C2591" s="7">
        <v>0</v>
      </c>
    </row>
    <row r="2592" spans="2:3" x14ac:dyDescent="0.2">
      <c r="B2592" s="7">
        <v>4.8480518486387203E-5</v>
      </c>
      <c r="C2592" s="7">
        <v>0</v>
      </c>
    </row>
    <row r="2593" spans="2:3" x14ac:dyDescent="0.2">
      <c r="B2593" s="7">
        <v>0</v>
      </c>
      <c r="C2593" s="7">
        <v>7.1125200674673297E-5</v>
      </c>
    </row>
    <row r="2594" spans="2:3" x14ac:dyDescent="0.2">
      <c r="B2594" s="7">
        <v>3.5722487305758999E-5</v>
      </c>
      <c r="C2594" s="7">
        <v>0</v>
      </c>
    </row>
    <row r="2595" spans="2:3" x14ac:dyDescent="0.2">
      <c r="B2595" s="7">
        <v>4.8480518486387203E-5</v>
      </c>
      <c r="C2595" s="7">
        <v>0</v>
      </c>
    </row>
    <row r="2596" spans="2:3" x14ac:dyDescent="0.2">
      <c r="B2596" s="7">
        <v>0</v>
      </c>
      <c r="C2596" s="7">
        <v>1.7781300168668301E-5</v>
      </c>
    </row>
    <row r="2597" spans="2:3" x14ac:dyDescent="0.2">
      <c r="B2597" s="7">
        <v>0</v>
      </c>
      <c r="C2597" s="7">
        <v>1.2700928691905999E-4</v>
      </c>
    </row>
    <row r="2598" spans="2:3" x14ac:dyDescent="0.2">
      <c r="B2598" s="7">
        <v>0</v>
      </c>
      <c r="C2598" s="7">
        <v>6.3504643459529807E-5</v>
      </c>
    </row>
    <row r="2599" spans="2:3" x14ac:dyDescent="0.2">
      <c r="B2599" s="7">
        <v>0</v>
      </c>
      <c r="C2599" s="7">
        <v>2.5401857383811898E-6</v>
      </c>
    </row>
    <row r="2600" spans="2:3" x14ac:dyDescent="0.2">
      <c r="B2600" s="7">
        <v>0</v>
      </c>
      <c r="C2600" s="7">
        <v>4.0642971814099098E-5</v>
      </c>
    </row>
    <row r="2601" spans="2:3" x14ac:dyDescent="0.2">
      <c r="B2601" s="7">
        <v>0</v>
      </c>
      <c r="C2601" s="7">
        <v>9.1446686581722795E-5</v>
      </c>
    </row>
    <row r="2602" spans="2:3" x14ac:dyDescent="0.2">
      <c r="B2602" s="7">
        <v>0</v>
      </c>
      <c r="C2602" s="7">
        <v>2.5401857383811898E-6</v>
      </c>
    </row>
    <row r="2603" spans="2:3" x14ac:dyDescent="0.2">
      <c r="B2603" s="7">
        <v>5.3583730958638498E-5</v>
      </c>
      <c r="C2603" s="7">
        <v>5.5884086244386201E-5</v>
      </c>
    </row>
    <row r="2604" spans="2:3" x14ac:dyDescent="0.2">
      <c r="B2604" s="7">
        <v>0</v>
      </c>
      <c r="C2604" s="7">
        <v>4.31831575524802E-5</v>
      </c>
    </row>
    <row r="2605" spans="2:3" x14ac:dyDescent="0.2">
      <c r="B2605" s="7">
        <v>3.3170881069633297E-5</v>
      </c>
      <c r="C2605" s="7">
        <v>0</v>
      </c>
    </row>
    <row r="2606" spans="2:3" x14ac:dyDescent="0.2">
      <c r="B2606" s="7">
        <v>2.55160623612564E-6</v>
      </c>
      <c r="C2606" s="7">
        <v>0</v>
      </c>
    </row>
    <row r="2607" spans="2:3" x14ac:dyDescent="0.2">
      <c r="B2607" s="7">
        <v>3.5722487305758999E-5</v>
      </c>
      <c r="C2607" s="7">
        <v>0</v>
      </c>
    </row>
    <row r="2608" spans="2:3" x14ac:dyDescent="0.2">
      <c r="B2608" s="7">
        <v>2.55160623612564E-6</v>
      </c>
      <c r="C2608" s="7">
        <v>0</v>
      </c>
    </row>
    <row r="2609" spans="2:3" x14ac:dyDescent="0.2">
      <c r="B2609" s="7">
        <v>2.55160623612564E-6</v>
      </c>
      <c r="C2609" s="7">
        <v>0</v>
      </c>
    </row>
    <row r="2610" spans="2:3" x14ac:dyDescent="0.2">
      <c r="B2610" s="7">
        <v>5.1032124722512803E-5</v>
      </c>
      <c r="C2610" s="7">
        <v>0</v>
      </c>
    </row>
    <row r="2611" spans="2:3" x14ac:dyDescent="0.2">
      <c r="B2611" s="7">
        <v>1.4033834298691E-4</v>
      </c>
      <c r="C2611" s="7">
        <v>0</v>
      </c>
    </row>
    <row r="2612" spans="2:3" x14ac:dyDescent="0.2">
      <c r="B2612" s="7">
        <v>0</v>
      </c>
      <c r="C2612" s="7">
        <v>2.5401857383811898E-6</v>
      </c>
    </row>
    <row r="2613" spans="2:3" x14ac:dyDescent="0.2">
      <c r="B2613" s="7">
        <v>0</v>
      </c>
      <c r="C2613" s="7">
        <v>4.5723343290861398E-5</v>
      </c>
    </row>
    <row r="2614" spans="2:3" x14ac:dyDescent="0.2">
      <c r="B2614" s="7">
        <v>9.1857824500523097E-5</v>
      </c>
      <c r="C2614" s="7">
        <v>0</v>
      </c>
    </row>
    <row r="2615" spans="2:3" x14ac:dyDescent="0.2">
      <c r="B2615" s="7">
        <v>0</v>
      </c>
      <c r="C2615" s="7">
        <v>1.14308358227154E-4</v>
      </c>
    </row>
    <row r="2616" spans="2:3" x14ac:dyDescent="0.2">
      <c r="B2616" s="7">
        <v>0</v>
      </c>
      <c r="C2616" s="7">
        <v>9.1446686581722795E-5</v>
      </c>
    </row>
    <row r="2617" spans="2:3" x14ac:dyDescent="0.2">
      <c r="B2617" s="7">
        <v>0</v>
      </c>
      <c r="C2617" s="7">
        <v>7.8745757889816896E-5</v>
      </c>
    </row>
    <row r="2618" spans="2:3" x14ac:dyDescent="0.2">
      <c r="B2618" s="7">
        <v>2.55160623612564E-6</v>
      </c>
      <c r="C2618" s="7">
        <v>0</v>
      </c>
    </row>
    <row r="2619" spans="2:3" x14ac:dyDescent="0.2">
      <c r="B2619" s="7">
        <v>4.5928912250261501E-5</v>
      </c>
      <c r="C2619" s="7">
        <v>0</v>
      </c>
    </row>
    <row r="2620" spans="2:3" x14ac:dyDescent="0.2">
      <c r="B2620" s="7">
        <v>2.55160623612564E-6</v>
      </c>
      <c r="C2620" s="7">
        <v>0</v>
      </c>
    </row>
    <row r="2621" spans="2:3" x14ac:dyDescent="0.2">
      <c r="B2621" s="7">
        <v>2.55160623612564E-6</v>
      </c>
      <c r="C2621" s="7">
        <v>0</v>
      </c>
    </row>
    <row r="2622" spans="2:3" x14ac:dyDescent="0.2">
      <c r="B2622" s="7">
        <v>7.3996580847643598E-5</v>
      </c>
      <c r="C2622" s="7">
        <v>5.8424271982767398E-5</v>
      </c>
    </row>
    <row r="2623" spans="2:3" x14ac:dyDescent="0.2">
      <c r="B2623" s="7">
        <v>3.8274093541884599E-5</v>
      </c>
      <c r="C2623" s="7">
        <v>0</v>
      </c>
    </row>
    <row r="2624" spans="2:3" x14ac:dyDescent="0.2">
      <c r="B2624" s="7">
        <v>0</v>
      </c>
      <c r="C2624" s="7">
        <v>5.3343900506004997E-5</v>
      </c>
    </row>
    <row r="2625" spans="2:3" x14ac:dyDescent="0.2">
      <c r="B2625" s="7">
        <v>0</v>
      </c>
      <c r="C2625" s="7">
        <v>5.3343900506004997E-5</v>
      </c>
    </row>
    <row r="2626" spans="2:3" x14ac:dyDescent="0.2">
      <c r="B2626" s="7">
        <v>0</v>
      </c>
      <c r="C2626" s="7">
        <v>2.0321485907049501E-5</v>
      </c>
    </row>
    <row r="2627" spans="2:3" x14ac:dyDescent="0.2">
      <c r="B2627" s="7">
        <v>3.0619274833507697E-5</v>
      </c>
      <c r="C2627" s="7">
        <v>0</v>
      </c>
    </row>
    <row r="2628" spans="2:3" x14ac:dyDescent="0.2">
      <c r="B2628" s="7">
        <v>3.0619274833507697E-5</v>
      </c>
      <c r="C2628" s="7">
        <v>0</v>
      </c>
    </row>
    <row r="2629" spans="2:3" x14ac:dyDescent="0.2">
      <c r="B2629" s="7">
        <v>4.8480518486387203E-5</v>
      </c>
      <c r="C2629" s="7">
        <v>0</v>
      </c>
    </row>
    <row r="2630" spans="2:3" x14ac:dyDescent="0.2">
      <c r="B2630" s="7">
        <v>3.5722487305758999E-5</v>
      </c>
      <c r="C2630" s="7">
        <v>0</v>
      </c>
    </row>
    <row r="2631" spans="2:3" x14ac:dyDescent="0.2">
      <c r="B2631" s="7">
        <v>5.10321247225128E-6</v>
      </c>
      <c r="C2631" s="7">
        <v>0</v>
      </c>
    </row>
    <row r="2632" spans="2:3" x14ac:dyDescent="0.2">
      <c r="B2632" s="7">
        <v>3.8274093541884599E-5</v>
      </c>
      <c r="C2632" s="7">
        <v>0</v>
      </c>
    </row>
    <row r="2633" spans="2:3" x14ac:dyDescent="0.2">
      <c r="B2633" s="7">
        <v>1.6075119287591499E-4</v>
      </c>
      <c r="C2633" s="7">
        <v>0</v>
      </c>
    </row>
    <row r="2634" spans="2:3" x14ac:dyDescent="0.2">
      <c r="B2634" s="7">
        <v>0</v>
      </c>
      <c r="C2634" s="7">
        <v>5.0803714767623799E-5</v>
      </c>
    </row>
    <row r="2635" spans="2:3" x14ac:dyDescent="0.2">
      <c r="B2635" s="7">
        <v>0</v>
      </c>
      <c r="C2635" s="7">
        <v>9.9067243796866394E-5</v>
      </c>
    </row>
    <row r="2636" spans="2:3" x14ac:dyDescent="0.2">
      <c r="B2636" s="7">
        <v>0</v>
      </c>
      <c r="C2636" s="7">
        <v>4.5723343290861398E-5</v>
      </c>
    </row>
    <row r="2637" spans="2:3" x14ac:dyDescent="0.2">
      <c r="B2637" s="7">
        <v>0</v>
      </c>
      <c r="C2637" s="7">
        <v>2.5401857383811898E-6</v>
      </c>
    </row>
    <row r="2638" spans="2:3" x14ac:dyDescent="0.2">
      <c r="B2638" s="7">
        <v>0</v>
      </c>
      <c r="C2638" s="7">
        <v>2.5401857383811898E-6</v>
      </c>
    </row>
    <row r="2639" spans="2:3" x14ac:dyDescent="0.2">
      <c r="B2639" s="7">
        <v>0</v>
      </c>
      <c r="C2639" s="7">
        <v>5.5884086244386201E-5</v>
      </c>
    </row>
    <row r="2640" spans="2:3" x14ac:dyDescent="0.2">
      <c r="B2640" s="7">
        <v>0</v>
      </c>
      <c r="C2640" s="7">
        <v>2.5401857383811898E-6</v>
      </c>
    </row>
    <row r="2641" spans="2:3" x14ac:dyDescent="0.2">
      <c r="B2641" s="7">
        <v>1.2502870557015599E-4</v>
      </c>
      <c r="C2641" s="7">
        <v>3.4800544615822302E-4</v>
      </c>
    </row>
    <row r="2642" spans="2:3" x14ac:dyDescent="0.2">
      <c r="B2642" s="7">
        <v>0</v>
      </c>
      <c r="C2642" s="7">
        <v>2.5401857383811898E-6</v>
      </c>
    </row>
    <row r="2643" spans="2:3" x14ac:dyDescent="0.2">
      <c r="B2643" s="7">
        <v>7.1444974611517998E-5</v>
      </c>
      <c r="C2643" s="7">
        <v>0</v>
      </c>
    </row>
    <row r="2644" spans="2:3" x14ac:dyDescent="0.2">
      <c r="B2644" s="7">
        <v>1.93411752698324E-3</v>
      </c>
      <c r="C2644" s="7">
        <v>1.2599321262370699E-3</v>
      </c>
    </row>
    <row r="2645" spans="2:3" x14ac:dyDescent="0.2">
      <c r="B2645" s="7">
        <v>2.80676685973821E-5</v>
      </c>
      <c r="C2645" s="7">
        <v>0</v>
      </c>
    </row>
    <row r="2646" spans="2:3" x14ac:dyDescent="0.2">
      <c r="B2646" s="7">
        <v>2.55160623612564E-6</v>
      </c>
      <c r="C2646" s="7">
        <v>0</v>
      </c>
    </row>
    <row r="2647" spans="2:3" x14ac:dyDescent="0.2">
      <c r="B2647" s="7">
        <v>0</v>
      </c>
      <c r="C2647" s="7">
        <v>4.5723343290861398E-5</v>
      </c>
    </row>
    <row r="2648" spans="2:3" x14ac:dyDescent="0.2">
      <c r="B2648" s="7">
        <v>0</v>
      </c>
      <c r="C2648" s="7">
        <v>2.5401857383811898E-6</v>
      </c>
    </row>
    <row r="2649" spans="2:3" x14ac:dyDescent="0.2">
      <c r="B2649" s="7">
        <v>2.5516062361256402E-5</v>
      </c>
      <c r="C2649" s="7">
        <v>0</v>
      </c>
    </row>
    <row r="2650" spans="2:3" x14ac:dyDescent="0.2">
      <c r="B2650" s="7">
        <v>0</v>
      </c>
      <c r="C2650" s="7">
        <v>1.4479058708772799E-4</v>
      </c>
    </row>
    <row r="2651" spans="2:3" x14ac:dyDescent="0.2">
      <c r="B2651" s="7">
        <v>6.8893368375392303E-5</v>
      </c>
      <c r="C2651" s="7">
        <v>0</v>
      </c>
    </row>
    <row r="2652" spans="2:3" x14ac:dyDescent="0.2">
      <c r="B2652" s="7">
        <v>1.7861243652879499E-5</v>
      </c>
      <c r="C2652" s="7">
        <v>0</v>
      </c>
    </row>
    <row r="2653" spans="2:3" x14ac:dyDescent="0.2">
      <c r="B2653" s="7">
        <v>2.55160623612564E-6</v>
      </c>
      <c r="C2653" s="7">
        <v>0</v>
      </c>
    </row>
    <row r="2654" spans="2:3" x14ac:dyDescent="0.2">
      <c r="B2654" s="7">
        <v>0</v>
      </c>
      <c r="C2654" s="7">
        <v>2.5401857383811898E-6</v>
      </c>
    </row>
    <row r="2655" spans="2:3" x14ac:dyDescent="0.2">
      <c r="B2655" s="7">
        <v>0</v>
      </c>
      <c r="C2655" s="7">
        <v>3.5562600337336703E-5</v>
      </c>
    </row>
    <row r="2656" spans="2:3" x14ac:dyDescent="0.2">
      <c r="B2656" s="7">
        <v>4.8480518486387203E-5</v>
      </c>
      <c r="C2656" s="7">
        <v>6.8585014936292107E-5</v>
      </c>
    </row>
    <row r="2657" spans="2:3" x14ac:dyDescent="0.2">
      <c r="B2657" s="7">
        <v>2.55160623612564E-6</v>
      </c>
      <c r="C2657" s="7">
        <v>0</v>
      </c>
    </row>
    <row r="2658" spans="2:3" x14ac:dyDescent="0.2">
      <c r="B2658" s="7">
        <v>0</v>
      </c>
      <c r="C2658" s="7">
        <v>2.5401857383811898E-6</v>
      </c>
    </row>
    <row r="2659" spans="2:3" x14ac:dyDescent="0.2">
      <c r="B2659" s="7">
        <v>2.55160623612564E-6</v>
      </c>
      <c r="C2659" s="7">
        <v>0</v>
      </c>
    </row>
    <row r="2660" spans="2:3" x14ac:dyDescent="0.2">
      <c r="B2660" s="7">
        <v>0</v>
      </c>
      <c r="C2660" s="7">
        <v>5.0803714767623796E-6</v>
      </c>
    </row>
    <row r="2661" spans="2:3" x14ac:dyDescent="0.2">
      <c r="B2661" s="7">
        <v>0</v>
      </c>
      <c r="C2661" s="7">
        <v>1.7781300168668301E-5</v>
      </c>
    </row>
    <row r="2662" spans="2:3" x14ac:dyDescent="0.2">
      <c r="B2662" s="7">
        <v>2.55160623612564E-6</v>
      </c>
      <c r="C2662" s="7">
        <v>0</v>
      </c>
    </row>
    <row r="2663" spans="2:3" x14ac:dyDescent="0.2">
      <c r="B2663" s="7">
        <v>2.5516062361256402E-5</v>
      </c>
      <c r="C2663" s="7">
        <v>0</v>
      </c>
    </row>
    <row r="2664" spans="2:3" x14ac:dyDescent="0.2">
      <c r="B2664" s="7">
        <v>2.5516062361256402E-5</v>
      </c>
      <c r="C2664" s="7">
        <v>0</v>
      </c>
    </row>
    <row r="2665" spans="2:3" x14ac:dyDescent="0.2">
      <c r="B2665" s="7">
        <v>6.6341762139266703E-5</v>
      </c>
      <c r="C2665" s="7">
        <v>0</v>
      </c>
    </row>
    <row r="2666" spans="2:3" x14ac:dyDescent="0.2">
      <c r="B2666" s="7">
        <v>0</v>
      </c>
      <c r="C2666" s="7">
        <v>1.2700928691906001E-5</v>
      </c>
    </row>
    <row r="2667" spans="2:3" x14ac:dyDescent="0.2">
      <c r="B2667" s="7">
        <v>8.4203005792146202E-5</v>
      </c>
      <c r="C2667" s="7">
        <v>0</v>
      </c>
    </row>
    <row r="2668" spans="2:3" x14ac:dyDescent="0.2">
      <c r="B2668" s="7">
        <v>0</v>
      </c>
      <c r="C2668" s="7">
        <v>2.5401857383811898E-6</v>
      </c>
    </row>
    <row r="2669" spans="2:3" x14ac:dyDescent="0.2">
      <c r="B2669" s="7">
        <v>5.3583730958638498E-5</v>
      </c>
      <c r="C2669" s="7">
        <v>0</v>
      </c>
    </row>
    <row r="2670" spans="2:3" x14ac:dyDescent="0.2">
      <c r="B2670" s="7">
        <v>3.8274093541884599E-5</v>
      </c>
      <c r="C2670" s="7">
        <v>0</v>
      </c>
    </row>
    <row r="2671" spans="2:3" x14ac:dyDescent="0.2">
      <c r="B2671" s="7">
        <v>0</v>
      </c>
      <c r="C2671" s="7">
        <v>2.5401857383811898E-6</v>
      </c>
    </row>
    <row r="2672" spans="2:3" x14ac:dyDescent="0.2">
      <c r="B2672" s="7">
        <v>4.7255747493046901E-3</v>
      </c>
      <c r="C2672" s="7">
        <v>4.40722225609137E-3</v>
      </c>
    </row>
    <row r="2673" spans="2:3" x14ac:dyDescent="0.2">
      <c r="B2673" s="7">
        <v>0</v>
      </c>
      <c r="C2673" s="7">
        <v>1.52411144302871E-5</v>
      </c>
    </row>
    <row r="2674" spans="2:3" x14ac:dyDescent="0.2">
      <c r="B2674" s="7">
        <v>2.55160623612564E-6</v>
      </c>
      <c r="C2674" s="7">
        <v>0</v>
      </c>
    </row>
    <row r="2675" spans="2:3" x14ac:dyDescent="0.2">
      <c r="B2675" s="7">
        <v>9.6961036972774406E-5</v>
      </c>
      <c r="C2675" s="7">
        <v>0</v>
      </c>
    </row>
    <row r="2676" spans="2:3" x14ac:dyDescent="0.2">
      <c r="B2676" s="7">
        <v>2.55160623612564E-6</v>
      </c>
      <c r="C2676" s="7">
        <v>0</v>
      </c>
    </row>
    <row r="2677" spans="2:3" x14ac:dyDescent="0.2">
      <c r="B2677" s="7">
        <v>7.63440585848792E-3</v>
      </c>
      <c r="C2677" s="7">
        <v>6.68576886341929E-3</v>
      </c>
    </row>
    <row r="2678" spans="2:3" x14ac:dyDescent="0.2">
      <c r="B2678" s="7">
        <v>0</v>
      </c>
      <c r="C2678" s="7">
        <v>3.3022414598955499E-5</v>
      </c>
    </row>
    <row r="2679" spans="2:3" x14ac:dyDescent="0.2">
      <c r="B2679" s="7">
        <v>0</v>
      </c>
      <c r="C2679" s="7">
        <v>7.1125200674673297E-5</v>
      </c>
    </row>
    <row r="2680" spans="2:3" x14ac:dyDescent="0.2">
      <c r="B2680" s="7">
        <v>0</v>
      </c>
      <c r="C2680" s="7">
        <v>5.5884086244386201E-5</v>
      </c>
    </row>
    <row r="2681" spans="2:3" x14ac:dyDescent="0.2">
      <c r="B2681" s="7">
        <v>0</v>
      </c>
      <c r="C2681" s="7">
        <v>5.8424271982767398E-5</v>
      </c>
    </row>
    <row r="2682" spans="2:3" x14ac:dyDescent="0.2">
      <c r="B2682" s="7">
        <v>9.9512643208900006E-5</v>
      </c>
      <c r="C2682" s="7">
        <v>0</v>
      </c>
    </row>
    <row r="2683" spans="2:3" x14ac:dyDescent="0.2">
      <c r="B2683" s="7">
        <v>2.2964456125130801E-5</v>
      </c>
      <c r="C2683" s="7">
        <v>0</v>
      </c>
    </row>
    <row r="2684" spans="2:3" x14ac:dyDescent="0.2">
      <c r="B2684" s="7">
        <v>0</v>
      </c>
      <c r="C2684" s="7">
        <v>8.3826129366579305E-5</v>
      </c>
    </row>
    <row r="2685" spans="2:3" x14ac:dyDescent="0.2">
      <c r="B2685" s="7">
        <v>2.2964456125130801E-5</v>
      </c>
      <c r="C2685" s="7">
        <v>0</v>
      </c>
    </row>
    <row r="2686" spans="2:3" x14ac:dyDescent="0.2">
      <c r="B2686" s="7">
        <v>0</v>
      </c>
      <c r="C2686" s="7">
        <v>3.81027860757179E-5</v>
      </c>
    </row>
    <row r="2687" spans="2:3" x14ac:dyDescent="0.2">
      <c r="B2687" s="7">
        <v>0</v>
      </c>
      <c r="C2687" s="7">
        <v>4.31831575524802E-5</v>
      </c>
    </row>
    <row r="2688" spans="2:3" x14ac:dyDescent="0.2">
      <c r="B2688" s="7">
        <v>5.3583730958638498E-5</v>
      </c>
      <c r="C2688" s="7">
        <v>0</v>
      </c>
    </row>
    <row r="2689" spans="2:3" x14ac:dyDescent="0.2">
      <c r="B2689" s="7">
        <v>2.5516062361256402E-5</v>
      </c>
      <c r="C2689" s="7">
        <v>0</v>
      </c>
    </row>
    <row r="2690" spans="2:3" x14ac:dyDescent="0.2">
      <c r="B2690" s="7">
        <v>2.55160623612564E-6</v>
      </c>
      <c r="C2690" s="7">
        <v>0</v>
      </c>
    </row>
    <row r="2691" spans="2:3" x14ac:dyDescent="0.2">
      <c r="B2691" s="7">
        <v>2.55160623612564E-6</v>
      </c>
      <c r="C2691" s="7">
        <v>0</v>
      </c>
    </row>
    <row r="2692" spans="2:3" x14ac:dyDescent="0.2">
      <c r="B2692" s="7">
        <v>0</v>
      </c>
      <c r="C2692" s="7">
        <v>2.5401857383811898E-6</v>
      </c>
    </row>
    <row r="2693" spans="2:3" x14ac:dyDescent="0.2">
      <c r="B2693" s="7">
        <v>2.8067668597382098E-4</v>
      </c>
      <c r="C2693" s="7">
        <v>3.98809160925847E-4</v>
      </c>
    </row>
    <row r="2694" spans="2:3" x14ac:dyDescent="0.2">
      <c r="B2694" s="7">
        <v>1.5309637416753801E-5</v>
      </c>
      <c r="C2694" s="7">
        <v>0</v>
      </c>
    </row>
    <row r="2695" spans="2:3" x14ac:dyDescent="0.2">
      <c r="B2695" s="7">
        <v>2.80676685973821E-5</v>
      </c>
      <c r="C2695" s="7">
        <v>0</v>
      </c>
    </row>
    <row r="2696" spans="2:3" x14ac:dyDescent="0.2">
      <c r="B2696" s="7">
        <v>4.5928912250261501E-5</v>
      </c>
      <c r="C2696" s="7">
        <v>8.3826129366579305E-5</v>
      </c>
    </row>
    <row r="2697" spans="2:3" x14ac:dyDescent="0.2">
      <c r="B2697" s="7">
        <v>0</v>
      </c>
      <c r="C2697" s="7">
        <v>5.8424271982767398E-5</v>
      </c>
    </row>
    <row r="2698" spans="2:3" x14ac:dyDescent="0.2">
      <c r="B2698" s="7">
        <v>0</v>
      </c>
      <c r="C2698" s="7">
        <v>5.0803714767623796E-6</v>
      </c>
    </row>
    <row r="2699" spans="2:3" x14ac:dyDescent="0.2">
      <c r="B2699" s="7">
        <v>3.3170881069633297E-5</v>
      </c>
      <c r="C2699" s="7">
        <v>0</v>
      </c>
    </row>
    <row r="2700" spans="2:3" x14ac:dyDescent="0.2">
      <c r="B2700" s="7">
        <v>7.9099793319894907E-5</v>
      </c>
      <c r="C2700" s="7">
        <v>4.0642971814099098E-5</v>
      </c>
    </row>
    <row r="2701" spans="2:3" x14ac:dyDescent="0.2">
      <c r="B2701" s="7">
        <v>9.1857824500523097E-5</v>
      </c>
      <c r="C2701" s="7">
        <v>3.8356804649555999E-4</v>
      </c>
    </row>
    <row r="2702" spans="2:3" x14ac:dyDescent="0.2">
      <c r="B2702" s="7">
        <v>0</v>
      </c>
      <c r="C2702" s="7">
        <v>5.8424271982767398E-5</v>
      </c>
    </row>
    <row r="2703" spans="2:3" x14ac:dyDescent="0.2">
      <c r="B2703" s="7">
        <v>2.55160623612564E-6</v>
      </c>
      <c r="C2703" s="7">
        <v>0</v>
      </c>
    </row>
    <row r="2704" spans="2:3" x14ac:dyDescent="0.2">
      <c r="B2704" s="7">
        <v>3.5722487305758999E-5</v>
      </c>
      <c r="C2704" s="7">
        <v>0</v>
      </c>
    </row>
    <row r="2705" spans="2:3" x14ac:dyDescent="0.2">
      <c r="B2705" s="7">
        <v>2.04128498890051E-5</v>
      </c>
      <c r="C2705" s="7">
        <v>0</v>
      </c>
    </row>
    <row r="2706" spans="2:3" x14ac:dyDescent="0.2">
      <c r="B2706" s="7">
        <v>3.0619274833507697E-5</v>
      </c>
      <c r="C2706" s="7">
        <v>2.54018573838119E-5</v>
      </c>
    </row>
    <row r="2707" spans="2:3" x14ac:dyDescent="0.2">
      <c r="B2707" s="7">
        <v>0</v>
      </c>
      <c r="C2707" s="7">
        <v>2.5401857383811898E-6</v>
      </c>
    </row>
    <row r="2708" spans="2:3" x14ac:dyDescent="0.2">
      <c r="B2708" s="7">
        <v>4.5928912250261501E-5</v>
      </c>
      <c r="C2708" s="7">
        <v>0</v>
      </c>
    </row>
    <row r="2709" spans="2:3" x14ac:dyDescent="0.2">
      <c r="B2709" s="7">
        <v>9.4409430736648698E-5</v>
      </c>
      <c r="C2709" s="7">
        <v>0</v>
      </c>
    </row>
    <row r="2710" spans="2:3" x14ac:dyDescent="0.2">
      <c r="B2710" s="7">
        <v>0</v>
      </c>
      <c r="C2710" s="7">
        <v>3.5562600337336703E-5</v>
      </c>
    </row>
    <row r="2711" spans="2:3" x14ac:dyDescent="0.2">
      <c r="B2711" s="7">
        <v>1.5309637416753801E-5</v>
      </c>
      <c r="C2711" s="7">
        <v>0</v>
      </c>
    </row>
    <row r="2712" spans="2:3" x14ac:dyDescent="0.2">
      <c r="B2712" s="7">
        <v>2.80676685973821E-5</v>
      </c>
      <c r="C2712" s="7">
        <v>0</v>
      </c>
    </row>
    <row r="2713" spans="2:3" x14ac:dyDescent="0.2">
      <c r="B2713" s="7">
        <v>8.9306218264397402E-5</v>
      </c>
      <c r="C2713" s="7">
        <v>0</v>
      </c>
    </row>
    <row r="2714" spans="2:3" x14ac:dyDescent="0.2">
      <c r="B2714" s="7">
        <v>3.8274093541884599E-5</v>
      </c>
      <c r="C2714" s="7">
        <v>0</v>
      </c>
    </row>
    <row r="2715" spans="2:3" x14ac:dyDescent="0.2">
      <c r="B2715" s="7">
        <v>2.04128498890051E-5</v>
      </c>
      <c r="C2715" s="7">
        <v>0</v>
      </c>
    </row>
    <row r="2716" spans="2:3" x14ac:dyDescent="0.2">
      <c r="B2716" s="7">
        <v>1.17373886861779E-4</v>
      </c>
      <c r="C2716" s="7">
        <v>0</v>
      </c>
    </row>
    <row r="2717" spans="2:3" x14ac:dyDescent="0.2">
      <c r="B2717" s="7">
        <v>0</v>
      </c>
      <c r="C2717" s="7">
        <v>4.0642971814099098E-5</v>
      </c>
    </row>
    <row r="2718" spans="2:3" x14ac:dyDescent="0.2">
      <c r="B2718" s="7">
        <v>2.55160623612564E-6</v>
      </c>
      <c r="C2718" s="7">
        <v>0</v>
      </c>
    </row>
    <row r="2719" spans="2:3" x14ac:dyDescent="0.2">
      <c r="B2719" s="7">
        <v>2.80676685973821E-5</v>
      </c>
      <c r="C2719" s="7">
        <v>0</v>
      </c>
    </row>
    <row r="2720" spans="2:3" x14ac:dyDescent="0.2">
      <c r="B2720" s="7">
        <v>3.3170881069633297E-5</v>
      </c>
      <c r="C2720" s="7">
        <v>0</v>
      </c>
    </row>
    <row r="2721" spans="2:3" x14ac:dyDescent="0.2">
      <c r="B2721" s="7">
        <v>7.8079150825444599E-4</v>
      </c>
      <c r="C2721" s="7">
        <v>6.1218476294986701E-4</v>
      </c>
    </row>
    <row r="2722" spans="2:3" x14ac:dyDescent="0.2">
      <c r="B2722" s="7">
        <v>2.2964456125130801E-5</v>
      </c>
      <c r="C2722" s="7">
        <v>0</v>
      </c>
    </row>
    <row r="2723" spans="2:3" x14ac:dyDescent="0.2">
      <c r="B2723" s="7">
        <v>2.55160623612564E-6</v>
      </c>
      <c r="C2723" s="7">
        <v>0</v>
      </c>
    </row>
    <row r="2724" spans="2:3" x14ac:dyDescent="0.2">
      <c r="B2724" s="7">
        <v>2.2964456125130801E-5</v>
      </c>
      <c r="C2724" s="7">
        <v>0</v>
      </c>
    </row>
    <row r="2725" spans="2:3" x14ac:dyDescent="0.2">
      <c r="B2725" s="7">
        <v>1.5309637416753801E-5</v>
      </c>
      <c r="C2725" s="7">
        <v>0</v>
      </c>
    </row>
    <row r="2726" spans="2:3" x14ac:dyDescent="0.2">
      <c r="B2726" s="7">
        <v>0</v>
      </c>
      <c r="C2726" s="7">
        <v>2.5401857383811898E-6</v>
      </c>
    </row>
    <row r="2727" spans="2:3" x14ac:dyDescent="0.2">
      <c r="B2727" s="7">
        <v>2.55160623612564E-6</v>
      </c>
      <c r="C2727" s="7">
        <v>0</v>
      </c>
    </row>
    <row r="2728" spans="2:3" x14ac:dyDescent="0.2">
      <c r="B2728" s="7">
        <v>3.5722487305758999E-5</v>
      </c>
      <c r="C2728" s="7">
        <v>0</v>
      </c>
    </row>
    <row r="2729" spans="2:3" x14ac:dyDescent="0.2">
      <c r="B2729" s="7">
        <v>2.5516062361256402E-5</v>
      </c>
      <c r="C2729" s="7">
        <v>0</v>
      </c>
    </row>
    <row r="2730" spans="2:3" x14ac:dyDescent="0.2">
      <c r="B2730" s="7">
        <v>3.8274093541884599E-5</v>
      </c>
      <c r="C2730" s="7">
        <v>0</v>
      </c>
    </row>
    <row r="2731" spans="2:3" x14ac:dyDescent="0.2">
      <c r="B2731" s="7">
        <v>0</v>
      </c>
      <c r="C2731" s="7">
        <v>2.79420431221931E-5</v>
      </c>
    </row>
    <row r="2732" spans="2:3" x14ac:dyDescent="0.2">
      <c r="B2732" s="7">
        <v>4.5928912250261501E-5</v>
      </c>
      <c r="C2732" s="7">
        <v>0</v>
      </c>
    </row>
    <row r="2733" spans="2:3" x14ac:dyDescent="0.2">
      <c r="B2733" s="7">
        <v>0</v>
      </c>
      <c r="C2733" s="7">
        <v>4.8263529029242602E-5</v>
      </c>
    </row>
    <row r="2734" spans="2:3" x14ac:dyDescent="0.2">
      <c r="B2734" s="7">
        <v>1.4544155545916199E-4</v>
      </c>
      <c r="C2734" s="7">
        <v>1.7781300168668301E-5</v>
      </c>
    </row>
    <row r="2735" spans="2:3" x14ac:dyDescent="0.2">
      <c r="B2735" s="7">
        <v>0</v>
      </c>
      <c r="C2735" s="7">
        <v>2.5401857383811898E-6</v>
      </c>
    </row>
    <row r="2736" spans="2:3" x14ac:dyDescent="0.2">
      <c r="B2736" s="7">
        <v>0</v>
      </c>
      <c r="C2736" s="7">
        <v>2.5401857383811898E-6</v>
      </c>
    </row>
    <row r="2737" spans="2:3" x14ac:dyDescent="0.2">
      <c r="B2737" s="7">
        <v>0</v>
      </c>
      <c r="C2737" s="7">
        <v>3.81027860757179E-5</v>
      </c>
    </row>
    <row r="2738" spans="2:3" x14ac:dyDescent="0.2">
      <c r="B2738" s="7">
        <v>4.0825699778010301E-5</v>
      </c>
      <c r="C2738" s="7">
        <v>0</v>
      </c>
    </row>
    <row r="2739" spans="2:3" x14ac:dyDescent="0.2">
      <c r="B2739" s="7">
        <v>3.5722487305758999E-5</v>
      </c>
      <c r="C2739" s="7">
        <v>3.3022414598955499E-5</v>
      </c>
    </row>
    <row r="2740" spans="2:3" x14ac:dyDescent="0.2">
      <c r="B2740" s="7">
        <v>0</v>
      </c>
      <c r="C2740" s="7">
        <v>2.5401857383811898E-6</v>
      </c>
    </row>
    <row r="2741" spans="2:3" x14ac:dyDescent="0.2">
      <c r="B2741" s="7">
        <v>0</v>
      </c>
      <c r="C2741" s="7">
        <v>4.31831575524802E-5</v>
      </c>
    </row>
    <row r="2742" spans="2:3" x14ac:dyDescent="0.2">
      <c r="B2742" s="7">
        <v>0</v>
      </c>
      <c r="C2742" s="7">
        <v>3.5562600337336703E-5</v>
      </c>
    </row>
    <row r="2743" spans="2:3" x14ac:dyDescent="0.2">
      <c r="B2743" s="7">
        <v>0</v>
      </c>
      <c r="C2743" s="7">
        <v>3.81027860757179E-5</v>
      </c>
    </row>
    <row r="2744" spans="2:3" x14ac:dyDescent="0.2">
      <c r="B2744" s="7">
        <v>0</v>
      </c>
      <c r="C2744" s="7">
        <v>5.0803714767623796E-6</v>
      </c>
    </row>
    <row r="2745" spans="2:3" x14ac:dyDescent="0.2">
      <c r="B2745" s="7">
        <v>1.2758031180628199E-4</v>
      </c>
      <c r="C2745" s="7">
        <v>3.0482228860574299E-4</v>
      </c>
    </row>
    <row r="2746" spans="2:3" x14ac:dyDescent="0.2">
      <c r="B2746" s="7">
        <v>2.55160623612564E-6</v>
      </c>
      <c r="C2746" s="7">
        <v>0</v>
      </c>
    </row>
    <row r="2747" spans="2:3" x14ac:dyDescent="0.2">
      <c r="B2747" s="7">
        <v>1.76060830292669E-4</v>
      </c>
      <c r="C2747" s="7">
        <v>1.0922798675039099E-4</v>
      </c>
    </row>
    <row r="2748" spans="2:3" x14ac:dyDescent="0.2">
      <c r="B2748" s="7">
        <v>9.4409430736648698E-5</v>
      </c>
      <c r="C2748" s="7">
        <v>4.31831575524802E-5</v>
      </c>
    </row>
    <row r="2749" spans="2:3" x14ac:dyDescent="0.2">
      <c r="B2749" s="7">
        <v>4.3377306014135901E-5</v>
      </c>
      <c r="C2749" s="7">
        <v>0</v>
      </c>
    </row>
    <row r="2750" spans="2:3" x14ac:dyDescent="0.2">
      <c r="B2750" s="7">
        <v>2.5516062361256402E-5</v>
      </c>
      <c r="C2750" s="7">
        <v>0</v>
      </c>
    </row>
    <row r="2751" spans="2:3" x14ac:dyDescent="0.2">
      <c r="B2751" s="7">
        <v>0</v>
      </c>
      <c r="C2751" s="7">
        <v>5.5884086244386201E-5</v>
      </c>
    </row>
    <row r="2752" spans="2:3" x14ac:dyDescent="0.2">
      <c r="B2752" s="7">
        <v>3.0619274833507697E-5</v>
      </c>
      <c r="C2752" s="7">
        <v>2.1337560202401999E-4</v>
      </c>
    </row>
    <row r="2753" spans="2:3" x14ac:dyDescent="0.2">
      <c r="B2753" s="7">
        <v>0</v>
      </c>
      <c r="C2753" s="7">
        <v>6.3504643459529807E-5</v>
      </c>
    </row>
    <row r="2754" spans="2:3" x14ac:dyDescent="0.2">
      <c r="B2754" s="7">
        <v>0</v>
      </c>
      <c r="C2754" s="7">
        <v>5.0803714767623799E-5</v>
      </c>
    </row>
    <row r="2755" spans="2:3" x14ac:dyDescent="0.2">
      <c r="B2755" s="7">
        <v>0</v>
      </c>
      <c r="C2755" s="7">
        <v>1.2700928691906001E-5</v>
      </c>
    </row>
    <row r="2756" spans="2:3" x14ac:dyDescent="0.2">
      <c r="B2756" s="7">
        <v>2.04128498890051E-5</v>
      </c>
      <c r="C2756" s="7">
        <v>0</v>
      </c>
    </row>
    <row r="2757" spans="2:3" x14ac:dyDescent="0.2">
      <c r="B2757" s="7">
        <v>2.2964456125130801E-5</v>
      </c>
      <c r="C2757" s="7">
        <v>0</v>
      </c>
    </row>
    <row r="2758" spans="2:3" x14ac:dyDescent="0.2">
      <c r="B2758" s="7">
        <v>1.7861243652879499E-5</v>
      </c>
      <c r="C2758" s="7">
        <v>0</v>
      </c>
    </row>
    <row r="2759" spans="2:3" x14ac:dyDescent="0.2">
      <c r="B2759" s="7">
        <v>7.1444974611517998E-5</v>
      </c>
      <c r="C2759" s="7">
        <v>0</v>
      </c>
    </row>
    <row r="2760" spans="2:3" x14ac:dyDescent="0.2">
      <c r="B2760" s="7">
        <v>1.22477099334031E-4</v>
      </c>
      <c r="C2760" s="7">
        <v>5.0803714767623799E-5</v>
      </c>
    </row>
    <row r="2761" spans="2:3" x14ac:dyDescent="0.2">
      <c r="B2761" s="7">
        <v>0</v>
      </c>
      <c r="C2761" s="7">
        <v>2.5401857383811898E-6</v>
      </c>
    </row>
    <row r="2762" spans="2:3" x14ac:dyDescent="0.2">
      <c r="B2762" s="7">
        <v>0</v>
      </c>
      <c r="C2762" s="7">
        <v>2.79420431221931E-5</v>
      </c>
    </row>
    <row r="2763" spans="2:3" x14ac:dyDescent="0.2">
      <c r="B2763" s="7">
        <v>0</v>
      </c>
      <c r="C2763" s="7">
        <v>5.0803714767623796E-6</v>
      </c>
    </row>
    <row r="2764" spans="2:3" x14ac:dyDescent="0.2">
      <c r="B2764" s="7">
        <v>0</v>
      </c>
      <c r="C2764" s="7">
        <v>2.79420431221931E-5</v>
      </c>
    </row>
    <row r="2765" spans="2:3" x14ac:dyDescent="0.2">
      <c r="B2765" s="7">
        <v>0</v>
      </c>
      <c r="C2765" s="7">
        <v>2.5401857383811898E-6</v>
      </c>
    </row>
    <row r="2766" spans="2:3" x14ac:dyDescent="0.2">
      <c r="B2766" s="7">
        <v>4.1336021025235398E-4</v>
      </c>
      <c r="C2766" s="7">
        <v>2.79420431221931E-5</v>
      </c>
    </row>
    <row r="2767" spans="2:3" x14ac:dyDescent="0.2">
      <c r="B2767" s="7">
        <v>0</v>
      </c>
      <c r="C2767" s="7">
        <v>2.0321485907049501E-5</v>
      </c>
    </row>
    <row r="2768" spans="2:3" x14ac:dyDescent="0.2">
      <c r="B2768" s="7">
        <v>1.04615855681151E-4</v>
      </c>
      <c r="C2768" s="7">
        <v>0</v>
      </c>
    </row>
    <row r="2769" spans="2:3" x14ac:dyDescent="0.2">
      <c r="B2769" s="7">
        <v>8.1651399556020493E-5</v>
      </c>
      <c r="C2769" s="7">
        <v>0</v>
      </c>
    </row>
    <row r="2770" spans="2:3" x14ac:dyDescent="0.2">
      <c r="B2770" s="7">
        <v>2.80676685973821E-5</v>
      </c>
      <c r="C2770" s="7">
        <v>5.3343900506004997E-5</v>
      </c>
    </row>
    <row r="2771" spans="2:3" x14ac:dyDescent="0.2">
      <c r="B2771" s="7">
        <v>2.80676685973821E-5</v>
      </c>
      <c r="C2771" s="7">
        <v>0</v>
      </c>
    </row>
    <row r="2772" spans="2:3" x14ac:dyDescent="0.2">
      <c r="B2772" s="7">
        <v>2.80676685973821E-5</v>
      </c>
      <c r="C2772" s="7">
        <v>0</v>
      </c>
    </row>
    <row r="2773" spans="2:3" x14ac:dyDescent="0.2">
      <c r="B2773" s="7">
        <v>2.55160623612564E-6</v>
      </c>
      <c r="C2773" s="7">
        <v>0</v>
      </c>
    </row>
    <row r="2774" spans="2:3" x14ac:dyDescent="0.2">
      <c r="B2774" s="7">
        <v>0</v>
      </c>
      <c r="C2774" s="7">
        <v>2.79420431221931E-5</v>
      </c>
    </row>
    <row r="2775" spans="2:3" x14ac:dyDescent="0.2">
      <c r="B2775" s="7">
        <v>4.8735679109999702E-4</v>
      </c>
      <c r="C2775" s="7">
        <v>6.5282773476396595E-4</v>
      </c>
    </row>
    <row r="2776" spans="2:3" x14ac:dyDescent="0.2">
      <c r="B2776" s="7">
        <v>3.0619274833507697E-5</v>
      </c>
      <c r="C2776" s="7">
        <v>0</v>
      </c>
    </row>
    <row r="2777" spans="2:3" x14ac:dyDescent="0.2">
      <c r="B2777" s="7">
        <v>4.5928912250261501E-5</v>
      </c>
      <c r="C2777" s="7">
        <v>0</v>
      </c>
    </row>
    <row r="2778" spans="2:3" x14ac:dyDescent="0.2">
      <c r="B2778" s="7">
        <v>5.10321247225128E-6</v>
      </c>
      <c r="C2778" s="7">
        <v>0</v>
      </c>
    </row>
    <row r="2779" spans="2:3" x14ac:dyDescent="0.2">
      <c r="B2779" s="7">
        <v>2.55160623612564E-6</v>
      </c>
      <c r="C2779" s="7">
        <v>0</v>
      </c>
    </row>
    <row r="2780" spans="2:3" x14ac:dyDescent="0.2">
      <c r="B2780" s="7">
        <v>4.8480518486387203E-5</v>
      </c>
      <c r="C2780" s="7">
        <v>0</v>
      </c>
    </row>
    <row r="2781" spans="2:3" x14ac:dyDescent="0.2">
      <c r="B2781" s="7">
        <v>2.5516062361256402E-5</v>
      </c>
      <c r="C2781" s="7">
        <v>2.79420431221931E-5</v>
      </c>
    </row>
    <row r="2782" spans="2:3" x14ac:dyDescent="0.2">
      <c r="B2782" s="7">
        <v>3.0619274833507697E-5</v>
      </c>
      <c r="C2782" s="7">
        <v>0</v>
      </c>
    </row>
    <row r="2783" spans="2:3" x14ac:dyDescent="0.2">
      <c r="B2783" s="7">
        <v>4.3377306014135901E-5</v>
      </c>
      <c r="C2783" s="7">
        <v>0</v>
      </c>
    </row>
    <row r="2784" spans="2:3" x14ac:dyDescent="0.2">
      <c r="B2784" s="7">
        <v>5.3583730958638498E-5</v>
      </c>
      <c r="C2784" s="7">
        <v>0</v>
      </c>
    </row>
    <row r="2785" spans="2:3" x14ac:dyDescent="0.2">
      <c r="B2785" s="7">
        <v>2.55160623612564E-6</v>
      </c>
      <c r="C2785" s="7">
        <v>0</v>
      </c>
    </row>
    <row r="2786" spans="2:3" x14ac:dyDescent="0.2">
      <c r="B2786" s="7">
        <v>1.0206424944502601E-5</v>
      </c>
      <c r="C2786" s="7">
        <v>0</v>
      </c>
    </row>
    <row r="2787" spans="2:3" x14ac:dyDescent="0.2">
      <c r="B2787" s="7">
        <v>0</v>
      </c>
      <c r="C2787" s="7">
        <v>5.0803714767623799E-5</v>
      </c>
    </row>
    <row r="2788" spans="2:3" x14ac:dyDescent="0.2">
      <c r="B2788" s="7">
        <v>0</v>
      </c>
      <c r="C2788" s="7">
        <v>5.3343900506004997E-5</v>
      </c>
    </row>
    <row r="2789" spans="2:3" x14ac:dyDescent="0.2">
      <c r="B2789" s="7">
        <v>0</v>
      </c>
      <c r="C2789" s="7">
        <v>2.5401857383811898E-6</v>
      </c>
    </row>
    <row r="2790" spans="2:3" x14ac:dyDescent="0.2">
      <c r="B2790" s="7">
        <v>0</v>
      </c>
      <c r="C2790" s="7">
        <v>4.8263529029242602E-5</v>
      </c>
    </row>
    <row r="2791" spans="2:3" x14ac:dyDescent="0.2">
      <c r="B2791" s="7">
        <v>6.0217907172565102E-4</v>
      </c>
      <c r="C2791" s="7">
        <v>6.70609034932634E-4</v>
      </c>
    </row>
    <row r="2792" spans="2:3" x14ac:dyDescent="0.2">
      <c r="B2792" s="7">
        <v>2.9853792962669998E-4</v>
      </c>
      <c r="C2792" s="7">
        <v>1.65112072994777E-4</v>
      </c>
    </row>
    <row r="2793" spans="2:3" x14ac:dyDescent="0.2">
      <c r="B2793" s="7">
        <v>0</v>
      </c>
      <c r="C2793" s="7">
        <v>2.5401857383811898E-6</v>
      </c>
    </row>
    <row r="2794" spans="2:3" x14ac:dyDescent="0.2">
      <c r="B2794" s="7">
        <v>0</v>
      </c>
      <c r="C2794" s="7">
        <v>4.31831575524802E-5</v>
      </c>
    </row>
    <row r="2795" spans="2:3" x14ac:dyDescent="0.2">
      <c r="B2795" s="7">
        <v>2.55160623612564E-6</v>
      </c>
      <c r="C2795" s="7">
        <v>0</v>
      </c>
    </row>
    <row r="2796" spans="2:3" x14ac:dyDescent="0.2">
      <c r="B2796" s="7">
        <v>1.17373886861779E-4</v>
      </c>
      <c r="C2796" s="7">
        <v>0</v>
      </c>
    </row>
    <row r="2797" spans="2:3" x14ac:dyDescent="0.2">
      <c r="B2797" s="7">
        <v>0</v>
      </c>
      <c r="C2797" s="7">
        <v>2.5401857383811898E-6</v>
      </c>
    </row>
    <row r="2798" spans="2:3" x14ac:dyDescent="0.2">
      <c r="B2798" s="7">
        <v>4.1336021025235398E-4</v>
      </c>
      <c r="C2798" s="7">
        <v>3.4546526041984198E-4</v>
      </c>
    </row>
    <row r="2799" spans="2:3" x14ac:dyDescent="0.2">
      <c r="B2799" s="7">
        <v>4.33773060141359E-4</v>
      </c>
      <c r="C2799" s="7">
        <v>1.7781300168668299E-4</v>
      </c>
    </row>
    <row r="2800" spans="2:3" x14ac:dyDescent="0.2">
      <c r="B2800" s="7">
        <v>0</v>
      </c>
      <c r="C2800" s="7">
        <v>3.3022414598955499E-5</v>
      </c>
    </row>
    <row r="2801" spans="2:3" x14ac:dyDescent="0.2">
      <c r="B2801" s="7">
        <v>5.1032124722512803E-5</v>
      </c>
      <c r="C2801" s="7">
        <v>5.8424271982767398E-5</v>
      </c>
    </row>
    <row r="2802" spans="2:3" x14ac:dyDescent="0.2">
      <c r="B2802" s="7">
        <v>3.0619274833507697E-5</v>
      </c>
      <c r="C2802" s="7">
        <v>0</v>
      </c>
    </row>
    <row r="2803" spans="2:3" x14ac:dyDescent="0.2">
      <c r="B2803" s="7">
        <v>4.5928912250261501E-5</v>
      </c>
      <c r="C2803" s="7">
        <v>2.79420431221931E-5</v>
      </c>
    </row>
    <row r="2804" spans="2:3" x14ac:dyDescent="0.2">
      <c r="B2804" s="7">
        <v>0</v>
      </c>
      <c r="C2804" s="7">
        <v>2.5401857383811898E-6</v>
      </c>
    </row>
    <row r="2805" spans="2:3" x14ac:dyDescent="0.2">
      <c r="B2805" s="7">
        <v>0</v>
      </c>
      <c r="C2805" s="7">
        <v>4.5723343290861398E-5</v>
      </c>
    </row>
    <row r="2806" spans="2:3" x14ac:dyDescent="0.2">
      <c r="B2806" s="7">
        <v>0</v>
      </c>
      <c r="C2806" s="7">
        <v>2.5401857383811898E-6</v>
      </c>
    </row>
    <row r="2807" spans="2:3" x14ac:dyDescent="0.2">
      <c r="B2807" s="7">
        <v>0</v>
      </c>
      <c r="C2807" s="7">
        <v>6.3504643459529807E-5</v>
      </c>
    </row>
    <row r="2808" spans="2:3" x14ac:dyDescent="0.2">
      <c r="B2808" s="7">
        <v>0</v>
      </c>
      <c r="C2808" s="7">
        <v>2.0321485907049501E-5</v>
      </c>
    </row>
    <row r="2809" spans="2:3" x14ac:dyDescent="0.2">
      <c r="B2809" s="7">
        <v>0</v>
      </c>
      <c r="C2809" s="7">
        <v>2.5401857383811898E-6</v>
      </c>
    </row>
    <row r="2810" spans="2:3" x14ac:dyDescent="0.2">
      <c r="B2810" s="7">
        <v>0</v>
      </c>
      <c r="C2810" s="7">
        <v>5.0803714767623799E-5</v>
      </c>
    </row>
    <row r="2811" spans="2:3" x14ac:dyDescent="0.2">
      <c r="B2811" s="7">
        <v>1.5309637416753801E-5</v>
      </c>
      <c r="C2811" s="7">
        <v>0</v>
      </c>
    </row>
    <row r="2812" spans="2:3" x14ac:dyDescent="0.2">
      <c r="B2812" s="7">
        <v>0</v>
      </c>
      <c r="C2812" s="7">
        <v>2.79420431221931E-5</v>
      </c>
    </row>
    <row r="2813" spans="2:3" x14ac:dyDescent="0.2">
      <c r="B2813" s="7">
        <v>7.9099793319894907E-5</v>
      </c>
      <c r="C2813" s="7">
        <v>9.6527058058485204E-5</v>
      </c>
    </row>
    <row r="2814" spans="2:3" x14ac:dyDescent="0.2">
      <c r="B2814" s="7">
        <v>4.0825699778010301E-5</v>
      </c>
      <c r="C2814" s="7">
        <v>0</v>
      </c>
    </row>
    <row r="2815" spans="2:3" x14ac:dyDescent="0.2">
      <c r="B2815" s="7">
        <v>0</v>
      </c>
      <c r="C2815" s="7">
        <v>3.81027860757179E-5</v>
      </c>
    </row>
    <row r="2816" spans="2:3" x14ac:dyDescent="0.2">
      <c r="B2816" s="7">
        <v>3.5722487305758999E-5</v>
      </c>
      <c r="C2816" s="7">
        <v>0</v>
      </c>
    </row>
    <row r="2817" spans="2:3" x14ac:dyDescent="0.2">
      <c r="B2817" s="7">
        <v>2.55160623612564E-6</v>
      </c>
      <c r="C2817" s="7">
        <v>0</v>
      </c>
    </row>
    <row r="2818" spans="2:3" x14ac:dyDescent="0.2">
      <c r="B2818" s="7">
        <v>6.8893368375392303E-5</v>
      </c>
      <c r="C2818" s="7">
        <v>0</v>
      </c>
    </row>
    <row r="2819" spans="2:3" x14ac:dyDescent="0.2">
      <c r="B2819" s="7">
        <v>3.0619274833507697E-5</v>
      </c>
      <c r="C2819" s="7">
        <v>3.0482228860574301E-5</v>
      </c>
    </row>
    <row r="2820" spans="2:3" x14ac:dyDescent="0.2">
      <c r="B2820" s="7">
        <v>1.0206424944502601E-5</v>
      </c>
      <c r="C2820" s="7">
        <v>0</v>
      </c>
    </row>
    <row r="2821" spans="2:3" x14ac:dyDescent="0.2">
      <c r="B2821" s="7">
        <v>0</v>
      </c>
      <c r="C2821" s="7">
        <v>4.5723343290861398E-5</v>
      </c>
    </row>
    <row r="2822" spans="2:3" x14ac:dyDescent="0.2">
      <c r="B2822" s="7">
        <v>3.34260416932459E-4</v>
      </c>
      <c r="C2822" s="7">
        <v>5.9186327704281705E-4</v>
      </c>
    </row>
    <row r="2823" spans="2:3" x14ac:dyDescent="0.2">
      <c r="B2823" s="7">
        <v>2.80676685973821E-5</v>
      </c>
      <c r="C2823" s="7">
        <v>3.3022414598955499E-5</v>
      </c>
    </row>
    <row r="2824" spans="2:3" x14ac:dyDescent="0.2">
      <c r="B2824" s="7">
        <v>0</v>
      </c>
      <c r="C2824" s="7">
        <v>1.0668780101200999E-4</v>
      </c>
    </row>
    <row r="2825" spans="2:3" x14ac:dyDescent="0.2">
      <c r="B2825" s="7">
        <v>4.8480518486387203E-5</v>
      </c>
      <c r="C2825" s="7">
        <v>0</v>
      </c>
    </row>
    <row r="2826" spans="2:3" x14ac:dyDescent="0.2">
      <c r="B2826" s="7">
        <v>5.8686943430889699E-5</v>
      </c>
      <c r="C2826" s="7">
        <v>1.2954947265744101E-4</v>
      </c>
    </row>
    <row r="2827" spans="2:3" x14ac:dyDescent="0.2">
      <c r="B2827" s="7">
        <v>7.6548187083769198E-5</v>
      </c>
      <c r="C2827" s="7">
        <v>0</v>
      </c>
    </row>
    <row r="2828" spans="2:3" x14ac:dyDescent="0.2">
      <c r="B2828" s="7">
        <v>2.80676685973821E-5</v>
      </c>
      <c r="C2828" s="7">
        <v>0</v>
      </c>
    </row>
    <row r="2829" spans="2:3" x14ac:dyDescent="0.2">
      <c r="B2829" s="7">
        <v>3.5722487305758999E-5</v>
      </c>
      <c r="C2829" s="7">
        <v>0</v>
      </c>
    </row>
    <row r="2830" spans="2:3" x14ac:dyDescent="0.2">
      <c r="B2830" s="7">
        <v>3.0619274833507697E-5</v>
      </c>
      <c r="C2830" s="7">
        <v>0</v>
      </c>
    </row>
    <row r="2831" spans="2:3" x14ac:dyDescent="0.2">
      <c r="B2831" s="7">
        <v>6.6341762139266703E-5</v>
      </c>
      <c r="C2831" s="7">
        <v>4.0642971814099098E-5</v>
      </c>
    </row>
    <row r="2832" spans="2:3" x14ac:dyDescent="0.2">
      <c r="B2832" s="7">
        <v>0</v>
      </c>
      <c r="C2832" s="7">
        <v>1.01607429535248E-5</v>
      </c>
    </row>
    <row r="2833" spans="2:3" x14ac:dyDescent="0.2">
      <c r="B2833" s="7">
        <v>2.55160623612564E-6</v>
      </c>
      <c r="C2833" s="7">
        <v>0</v>
      </c>
    </row>
    <row r="2834" spans="2:3" x14ac:dyDescent="0.2">
      <c r="B2834" s="7">
        <v>2.5516062361256402E-5</v>
      </c>
      <c r="C2834" s="7">
        <v>3.0482228860574301E-5</v>
      </c>
    </row>
    <row r="2835" spans="2:3" x14ac:dyDescent="0.2">
      <c r="B2835" s="7">
        <v>0</v>
      </c>
      <c r="C2835" s="7">
        <v>2.5401857383811898E-6</v>
      </c>
    </row>
    <row r="2836" spans="2:3" x14ac:dyDescent="0.2">
      <c r="B2836" s="7">
        <v>0</v>
      </c>
      <c r="C2836" s="7">
        <v>2.5401857383811898E-6</v>
      </c>
    </row>
    <row r="2837" spans="2:3" x14ac:dyDescent="0.2">
      <c r="B2837" s="7">
        <v>7.6548187083769198E-5</v>
      </c>
      <c r="C2837" s="7">
        <v>0</v>
      </c>
    </row>
    <row r="2838" spans="2:3" x14ac:dyDescent="0.2">
      <c r="B2838" s="7">
        <v>2.55160623612564E-6</v>
      </c>
      <c r="C2838" s="7">
        <v>0</v>
      </c>
    </row>
    <row r="2839" spans="2:3" x14ac:dyDescent="0.2">
      <c r="B2839" s="7">
        <v>4.5928912250261501E-5</v>
      </c>
      <c r="C2839" s="7">
        <v>0</v>
      </c>
    </row>
    <row r="2840" spans="2:3" x14ac:dyDescent="0.2">
      <c r="B2840" s="7">
        <v>5.8686943430889699E-5</v>
      </c>
      <c r="C2840" s="7">
        <v>0</v>
      </c>
    </row>
    <row r="2841" spans="2:3" x14ac:dyDescent="0.2">
      <c r="B2841" s="7">
        <v>7.1444974611517998E-5</v>
      </c>
      <c r="C2841" s="7">
        <v>0</v>
      </c>
    </row>
    <row r="2842" spans="2:3" x14ac:dyDescent="0.2">
      <c r="B2842" s="7">
        <v>2.55160623612564E-6</v>
      </c>
      <c r="C2842" s="7">
        <v>0</v>
      </c>
    </row>
    <row r="2843" spans="2:3" x14ac:dyDescent="0.2">
      <c r="B2843" s="7">
        <v>3.8274093541884599E-5</v>
      </c>
      <c r="C2843" s="7">
        <v>0</v>
      </c>
    </row>
    <row r="2844" spans="2:3" x14ac:dyDescent="0.2">
      <c r="B2844" s="7">
        <v>0</v>
      </c>
      <c r="C2844" s="7">
        <v>3.5562600337336703E-5</v>
      </c>
    </row>
    <row r="2845" spans="2:3" x14ac:dyDescent="0.2">
      <c r="B2845" s="7">
        <v>0</v>
      </c>
      <c r="C2845" s="7">
        <v>2.5401857383811898E-6</v>
      </c>
    </row>
    <row r="2846" spans="2:3" x14ac:dyDescent="0.2">
      <c r="B2846" s="7">
        <v>0</v>
      </c>
      <c r="C2846" s="7">
        <v>3.0482228860574301E-5</v>
      </c>
    </row>
    <row r="2847" spans="2:3" x14ac:dyDescent="0.2">
      <c r="B2847" s="7">
        <v>0</v>
      </c>
      <c r="C2847" s="7">
        <v>2.5401857383811898E-6</v>
      </c>
    </row>
    <row r="2848" spans="2:3" x14ac:dyDescent="0.2">
      <c r="B2848" s="7">
        <v>2.29644561251308E-4</v>
      </c>
      <c r="C2848" s="7">
        <v>9.9067243796866394E-5</v>
      </c>
    </row>
    <row r="2849" spans="2:3" x14ac:dyDescent="0.2">
      <c r="B2849" s="7">
        <v>0</v>
      </c>
      <c r="C2849" s="7">
        <v>2.54018573838119E-5</v>
      </c>
    </row>
    <row r="2850" spans="2:3" x14ac:dyDescent="0.2">
      <c r="B2850" s="7">
        <v>5.8686943430889699E-5</v>
      </c>
      <c r="C2850" s="7">
        <v>8.1285943628198101E-5</v>
      </c>
    </row>
    <row r="2851" spans="2:3" x14ac:dyDescent="0.2">
      <c r="B2851" s="7">
        <v>1.0206424944502601E-5</v>
      </c>
      <c r="C2851" s="7">
        <v>8.1285943628198101E-5</v>
      </c>
    </row>
    <row r="2852" spans="2:3" x14ac:dyDescent="0.2">
      <c r="B2852" s="7">
        <v>2.80676685973821E-5</v>
      </c>
      <c r="C2852" s="7">
        <v>3.5562600337336703E-5</v>
      </c>
    </row>
    <row r="2853" spans="2:3" x14ac:dyDescent="0.2">
      <c r="B2853" s="7">
        <v>6.1238549667015394E-5</v>
      </c>
      <c r="C2853" s="7">
        <v>0</v>
      </c>
    </row>
    <row r="2854" spans="2:3" x14ac:dyDescent="0.2">
      <c r="B2854" s="7">
        <v>0</v>
      </c>
      <c r="C2854" s="7">
        <v>3.3022414598955499E-5</v>
      </c>
    </row>
    <row r="2855" spans="2:3" x14ac:dyDescent="0.2">
      <c r="B2855" s="7">
        <v>0</v>
      </c>
      <c r="C2855" s="7">
        <v>8.6366315104960495E-5</v>
      </c>
    </row>
    <row r="2856" spans="2:3" x14ac:dyDescent="0.2">
      <c r="B2856" s="7">
        <v>0</v>
      </c>
      <c r="C2856" s="7">
        <v>1.8035318742506501E-4</v>
      </c>
    </row>
    <row r="2857" spans="2:3" x14ac:dyDescent="0.2">
      <c r="B2857" s="7">
        <v>0</v>
      </c>
      <c r="C2857" s="7">
        <v>5.5884086244386201E-5</v>
      </c>
    </row>
    <row r="2858" spans="2:3" x14ac:dyDescent="0.2">
      <c r="B2858" s="7">
        <v>2.2964456125130801E-5</v>
      </c>
      <c r="C2858" s="7">
        <v>0</v>
      </c>
    </row>
    <row r="2859" spans="2:3" x14ac:dyDescent="0.2">
      <c r="B2859" s="7">
        <v>2.55160623612564E-6</v>
      </c>
      <c r="C2859" s="7">
        <v>0</v>
      </c>
    </row>
    <row r="2860" spans="2:3" x14ac:dyDescent="0.2">
      <c r="B2860" s="7">
        <v>2.55160623612564E-6</v>
      </c>
      <c r="C2860" s="7">
        <v>0</v>
      </c>
    </row>
    <row r="2861" spans="2:3" x14ac:dyDescent="0.2">
      <c r="B2861" s="7">
        <v>3.5722487305758999E-5</v>
      </c>
      <c r="C2861" s="7">
        <v>0</v>
      </c>
    </row>
    <row r="2862" spans="2:3" x14ac:dyDescent="0.2">
      <c r="B2862" s="7">
        <v>6.3790155903140994E-5</v>
      </c>
      <c r="C2862" s="7">
        <v>0</v>
      </c>
    </row>
    <row r="2863" spans="2:3" x14ac:dyDescent="0.2">
      <c r="B2863" s="7">
        <v>0</v>
      </c>
      <c r="C2863" s="7">
        <v>6.8585014936292107E-5</v>
      </c>
    </row>
    <row r="2864" spans="2:3" x14ac:dyDescent="0.2">
      <c r="B2864" s="7">
        <v>0</v>
      </c>
      <c r="C2864" s="7">
        <v>3.3022414598955499E-5</v>
      </c>
    </row>
    <row r="2865" spans="2:3" x14ac:dyDescent="0.2">
      <c r="B2865" s="7">
        <v>1.2758031180628201E-5</v>
      </c>
      <c r="C2865" s="7">
        <v>0</v>
      </c>
    </row>
    <row r="2866" spans="2:3" x14ac:dyDescent="0.2">
      <c r="B2866" s="7">
        <v>0</v>
      </c>
      <c r="C2866" s="7">
        <v>2.5401857383811898E-6</v>
      </c>
    </row>
    <row r="2867" spans="2:3" x14ac:dyDescent="0.2">
      <c r="B2867" s="7">
        <v>7.9099793319894907E-5</v>
      </c>
      <c r="C2867" s="7">
        <v>7.6205572151435706E-5</v>
      </c>
    </row>
    <row r="2868" spans="2:3" x14ac:dyDescent="0.2">
      <c r="B2868" s="7">
        <v>0</v>
      </c>
      <c r="C2868" s="7">
        <v>2.5401857383811898E-6</v>
      </c>
    </row>
    <row r="2869" spans="2:3" x14ac:dyDescent="0.2">
      <c r="B2869" s="7">
        <v>0</v>
      </c>
      <c r="C2869" s="7">
        <v>4.31831575524802E-5</v>
      </c>
    </row>
    <row r="2870" spans="2:3" x14ac:dyDescent="0.2">
      <c r="B2870" s="7">
        <v>0</v>
      </c>
      <c r="C2870" s="7">
        <v>4.31831575524802E-5</v>
      </c>
    </row>
    <row r="2871" spans="2:3" x14ac:dyDescent="0.2">
      <c r="B2871" s="7">
        <v>3.0619274833507697E-5</v>
      </c>
      <c r="C2871" s="7">
        <v>0</v>
      </c>
    </row>
    <row r="2872" spans="2:3" x14ac:dyDescent="0.2">
      <c r="B2872" s="7">
        <v>0</v>
      </c>
      <c r="C2872" s="7">
        <v>6.0964457721148603E-5</v>
      </c>
    </row>
    <row r="2873" spans="2:3" x14ac:dyDescent="0.2">
      <c r="B2873" s="7">
        <v>0</v>
      </c>
      <c r="C2873" s="7">
        <v>1.01607429535248E-5</v>
      </c>
    </row>
    <row r="2874" spans="2:3" x14ac:dyDescent="0.2">
      <c r="B2874" s="7">
        <v>3.0619274833507697E-5</v>
      </c>
      <c r="C2874" s="7">
        <v>0</v>
      </c>
    </row>
    <row r="2875" spans="2:3" x14ac:dyDescent="0.2">
      <c r="B2875" s="7">
        <v>1.2758031180628201E-5</v>
      </c>
      <c r="C2875" s="7">
        <v>0</v>
      </c>
    </row>
    <row r="2876" spans="2:3" x14ac:dyDescent="0.2">
      <c r="B2876" s="7">
        <v>0</v>
      </c>
      <c r="C2876" s="7">
        <v>5.5884086244386201E-5</v>
      </c>
    </row>
    <row r="2877" spans="2:3" x14ac:dyDescent="0.2">
      <c r="B2877" s="7">
        <v>0</v>
      </c>
      <c r="C2877" s="7">
        <v>2.2861671645430699E-5</v>
      </c>
    </row>
    <row r="2878" spans="2:3" x14ac:dyDescent="0.2">
      <c r="B2878" s="7">
        <v>0</v>
      </c>
      <c r="C2878" s="7">
        <v>3.5562600337336703E-5</v>
      </c>
    </row>
    <row r="2879" spans="2:3" x14ac:dyDescent="0.2">
      <c r="B2879" s="7">
        <v>4.0825699778010301E-5</v>
      </c>
      <c r="C2879" s="7">
        <v>0</v>
      </c>
    </row>
    <row r="2880" spans="2:3" x14ac:dyDescent="0.2">
      <c r="B2880" s="7">
        <v>5.6135337194764099E-5</v>
      </c>
      <c r="C2880" s="7">
        <v>9.9067243796866394E-5</v>
      </c>
    </row>
    <row r="2881" spans="2:3" x14ac:dyDescent="0.2">
      <c r="B2881" s="7">
        <v>0</v>
      </c>
      <c r="C2881" s="7">
        <v>5.8424271982767398E-5</v>
      </c>
    </row>
    <row r="2882" spans="2:3" x14ac:dyDescent="0.2">
      <c r="B2882" s="7">
        <v>0</v>
      </c>
      <c r="C2882" s="7">
        <v>1.01607429535248E-5</v>
      </c>
    </row>
    <row r="2883" spans="2:3" x14ac:dyDescent="0.2">
      <c r="B2883" s="7">
        <v>9.1857824500523097E-5</v>
      </c>
      <c r="C2883" s="7">
        <v>1.0668780101200999E-4</v>
      </c>
    </row>
    <row r="2884" spans="2:3" x14ac:dyDescent="0.2">
      <c r="B2884" s="7">
        <v>3.5722487305758999E-5</v>
      </c>
      <c r="C2884" s="7">
        <v>0</v>
      </c>
    </row>
    <row r="2885" spans="2:3" x14ac:dyDescent="0.2">
      <c r="B2885" s="7">
        <v>0</v>
      </c>
      <c r="C2885" s="7">
        <v>5.0803714767623799E-5</v>
      </c>
    </row>
    <row r="2886" spans="2:3" x14ac:dyDescent="0.2">
      <c r="B2886" s="7">
        <v>0</v>
      </c>
      <c r="C2886" s="7">
        <v>5.0803714767623799E-5</v>
      </c>
    </row>
    <row r="2887" spans="2:3" x14ac:dyDescent="0.2">
      <c r="B2887" s="7">
        <v>2.2964456125130801E-5</v>
      </c>
      <c r="C2887" s="7">
        <v>0</v>
      </c>
    </row>
    <row r="2888" spans="2:3" x14ac:dyDescent="0.2">
      <c r="B2888" s="7">
        <v>3.3170881069633297E-5</v>
      </c>
      <c r="C2888" s="7">
        <v>0</v>
      </c>
    </row>
    <row r="2889" spans="2:3" x14ac:dyDescent="0.2">
      <c r="B2889" s="7">
        <v>0</v>
      </c>
      <c r="C2889" s="7">
        <v>4.31831575524802E-5</v>
      </c>
    </row>
    <row r="2890" spans="2:3" x14ac:dyDescent="0.2">
      <c r="B2890" s="7">
        <v>2.55160623612564E-6</v>
      </c>
      <c r="C2890" s="7">
        <v>0</v>
      </c>
    </row>
    <row r="2891" spans="2:3" x14ac:dyDescent="0.2">
      <c r="B2891" s="7">
        <v>2.55160623612564E-6</v>
      </c>
      <c r="C2891" s="7">
        <v>0</v>
      </c>
    </row>
    <row r="2892" spans="2:3" x14ac:dyDescent="0.2">
      <c r="B2892" s="7">
        <v>7.6548187083769204E-4</v>
      </c>
      <c r="C2892" s="7">
        <v>6.6298847771749099E-4</v>
      </c>
    </row>
    <row r="2893" spans="2:3" x14ac:dyDescent="0.2">
      <c r="B2893" s="7">
        <v>1.2758031180628201E-5</v>
      </c>
      <c r="C2893" s="7">
        <v>0</v>
      </c>
    </row>
    <row r="2894" spans="2:3" x14ac:dyDescent="0.2">
      <c r="B2894" s="7">
        <v>5.3583730958638498E-5</v>
      </c>
      <c r="C2894" s="7">
        <v>5.3343900506004997E-5</v>
      </c>
    </row>
    <row r="2895" spans="2:3" x14ac:dyDescent="0.2">
      <c r="B2895" s="7">
        <v>0</v>
      </c>
      <c r="C2895" s="7">
        <v>2.5401857383811898E-6</v>
      </c>
    </row>
    <row r="2896" spans="2:3" x14ac:dyDescent="0.2">
      <c r="B2896" s="7">
        <v>3.9039575412722299E-4</v>
      </c>
      <c r="C2896" s="7">
        <v>3.5562600337336703E-5</v>
      </c>
    </row>
    <row r="2897" spans="2:3" x14ac:dyDescent="0.2">
      <c r="B2897" s="7">
        <v>1.7861243652879499E-5</v>
      </c>
      <c r="C2897" s="7">
        <v>0</v>
      </c>
    </row>
    <row r="2898" spans="2:3" x14ac:dyDescent="0.2">
      <c r="B2898" s="7">
        <v>0</v>
      </c>
      <c r="C2898" s="7">
        <v>3.0482228860574301E-5</v>
      </c>
    </row>
    <row r="2899" spans="2:3" x14ac:dyDescent="0.2">
      <c r="B2899" s="7">
        <v>3.0619274833507697E-5</v>
      </c>
      <c r="C2899" s="7">
        <v>0</v>
      </c>
    </row>
    <row r="2900" spans="2:3" x14ac:dyDescent="0.2">
      <c r="B2900" s="7">
        <v>5.3583730958638498E-5</v>
      </c>
      <c r="C2900" s="7">
        <v>0</v>
      </c>
    </row>
    <row r="2901" spans="2:3" x14ac:dyDescent="0.2">
      <c r="B2901" s="7">
        <v>7.1444974611517998E-5</v>
      </c>
      <c r="C2901" s="7">
        <v>0</v>
      </c>
    </row>
    <row r="2902" spans="2:3" x14ac:dyDescent="0.2">
      <c r="B2902" s="7">
        <v>0</v>
      </c>
      <c r="C2902" s="7">
        <v>1.01607429535248E-5</v>
      </c>
    </row>
    <row r="2903" spans="2:3" x14ac:dyDescent="0.2">
      <c r="B2903" s="7">
        <v>0</v>
      </c>
      <c r="C2903" s="7">
        <v>7.6205572151435706E-5</v>
      </c>
    </row>
    <row r="2904" spans="2:3" x14ac:dyDescent="0.2">
      <c r="B2904" s="7">
        <v>7.3996580847643598E-5</v>
      </c>
      <c r="C2904" s="7">
        <v>3.81027860757179E-5</v>
      </c>
    </row>
    <row r="2905" spans="2:3" x14ac:dyDescent="0.2">
      <c r="B2905" s="7">
        <v>3.0619274833507697E-5</v>
      </c>
      <c r="C2905" s="7">
        <v>7.8745757889816896E-5</v>
      </c>
    </row>
    <row r="2906" spans="2:3" x14ac:dyDescent="0.2">
      <c r="B2906" s="7">
        <v>5.8686943430889699E-5</v>
      </c>
      <c r="C2906" s="7">
        <v>0</v>
      </c>
    </row>
    <row r="2907" spans="2:3" x14ac:dyDescent="0.2">
      <c r="B2907" s="7">
        <v>9.4409430736648698E-5</v>
      </c>
      <c r="C2907" s="7">
        <v>0</v>
      </c>
    </row>
    <row r="2908" spans="2:3" x14ac:dyDescent="0.2">
      <c r="B2908" s="7">
        <v>0</v>
      </c>
      <c r="C2908" s="7">
        <v>2.5401857383811898E-6</v>
      </c>
    </row>
    <row r="2909" spans="2:3" x14ac:dyDescent="0.2">
      <c r="B2909" s="7">
        <v>0</v>
      </c>
      <c r="C2909" s="7">
        <v>2.5401857383811898E-6</v>
      </c>
    </row>
    <row r="2910" spans="2:3" x14ac:dyDescent="0.2">
      <c r="B2910" s="7">
        <v>5.8686943430889699E-5</v>
      </c>
      <c r="C2910" s="7">
        <v>4.0642971814099098E-5</v>
      </c>
    </row>
    <row r="2911" spans="2:3" x14ac:dyDescent="0.2">
      <c r="B2911" s="7">
        <v>2.55160623612564E-6</v>
      </c>
      <c r="C2911" s="7">
        <v>0</v>
      </c>
    </row>
    <row r="2912" spans="2:3" x14ac:dyDescent="0.2">
      <c r="B2912" s="7">
        <v>5.8686943430889699E-5</v>
      </c>
      <c r="C2912" s="7">
        <v>4.5723343290861398E-5</v>
      </c>
    </row>
    <row r="2913" spans="2:3" x14ac:dyDescent="0.2">
      <c r="B2913" s="7">
        <v>2.55160623612564E-6</v>
      </c>
      <c r="C2913" s="7">
        <v>0</v>
      </c>
    </row>
    <row r="2914" spans="2:3" x14ac:dyDescent="0.2">
      <c r="B2914" s="7">
        <v>0</v>
      </c>
      <c r="C2914" s="7">
        <v>1.4479058708772799E-4</v>
      </c>
    </row>
    <row r="2915" spans="2:3" x14ac:dyDescent="0.2">
      <c r="B2915" s="7">
        <v>0</v>
      </c>
      <c r="C2915" s="7">
        <v>3.81027860757179E-5</v>
      </c>
    </row>
    <row r="2916" spans="2:3" x14ac:dyDescent="0.2">
      <c r="B2916" s="7">
        <v>0</v>
      </c>
      <c r="C2916" s="7">
        <v>2.5401857383811898E-6</v>
      </c>
    </row>
    <row r="2917" spans="2:3" x14ac:dyDescent="0.2">
      <c r="B2917" s="7">
        <v>0</v>
      </c>
      <c r="C2917" s="7">
        <v>5.8424271982767398E-5</v>
      </c>
    </row>
    <row r="2918" spans="2:3" x14ac:dyDescent="0.2">
      <c r="B2918" s="7">
        <v>8.8540736393559699E-4</v>
      </c>
      <c r="C2918" s="7">
        <v>9.3224816598589701E-4</v>
      </c>
    </row>
    <row r="2919" spans="2:3" x14ac:dyDescent="0.2">
      <c r="B2919" s="7">
        <v>0</v>
      </c>
      <c r="C2919" s="7">
        <v>2.0321485907049501E-5</v>
      </c>
    </row>
    <row r="2920" spans="2:3" x14ac:dyDescent="0.2">
      <c r="B2920" s="7">
        <v>0</v>
      </c>
      <c r="C2920" s="7">
        <v>5.8424271982767398E-5</v>
      </c>
    </row>
    <row r="2921" spans="2:3" x14ac:dyDescent="0.2">
      <c r="B2921" s="7">
        <v>5.8686943430889699E-5</v>
      </c>
      <c r="C2921" s="7">
        <v>7.8745757889816896E-5</v>
      </c>
    </row>
    <row r="2922" spans="2:3" x14ac:dyDescent="0.2">
      <c r="B2922" s="7">
        <v>6.8893368375392303E-5</v>
      </c>
      <c r="C2922" s="7">
        <v>1.65112072994777E-4</v>
      </c>
    </row>
    <row r="2923" spans="2:3" x14ac:dyDescent="0.2">
      <c r="B2923" s="7">
        <v>2.04128498890051E-5</v>
      </c>
      <c r="C2923" s="7">
        <v>0</v>
      </c>
    </row>
    <row r="2924" spans="2:3" x14ac:dyDescent="0.2">
      <c r="B2924" s="7">
        <v>3.5722487305758999E-5</v>
      </c>
      <c r="C2924" s="7">
        <v>8.3826129366579305E-5</v>
      </c>
    </row>
    <row r="2925" spans="2:3" x14ac:dyDescent="0.2">
      <c r="B2925" s="7">
        <v>0</v>
      </c>
      <c r="C2925" s="7">
        <v>2.5401857383811898E-6</v>
      </c>
    </row>
    <row r="2926" spans="2:3" x14ac:dyDescent="0.2">
      <c r="B2926" s="7">
        <v>3.3170881069633297E-5</v>
      </c>
      <c r="C2926" s="7">
        <v>0</v>
      </c>
    </row>
    <row r="2927" spans="2:3" x14ac:dyDescent="0.2">
      <c r="B2927" s="7">
        <v>0</v>
      </c>
      <c r="C2927" s="7">
        <v>8.89065008433417E-5</v>
      </c>
    </row>
    <row r="2928" spans="2:3" x14ac:dyDescent="0.2">
      <c r="B2928" s="7">
        <v>0</v>
      </c>
      <c r="C2928" s="7">
        <v>1.6765225873315899E-4</v>
      </c>
    </row>
    <row r="2929" spans="2:3" x14ac:dyDescent="0.2">
      <c r="B2929" s="7">
        <v>0</v>
      </c>
      <c r="C2929" s="7">
        <v>1.2954947265744101E-4</v>
      </c>
    </row>
    <row r="2930" spans="2:3" x14ac:dyDescent="0.2">
      <c r="B2930" s="7">
        <v>0</v>
      </c>
      <c r="C2930" s="7">
        <v>1.52411144302871E-5</v>
      </c>
    </row>
    <row r="2931" spans="2:3" x14ac:dyDescent="0.2">
      <c r="B2931" s="7">
        <v>5.10321247225128E-6</v>
      </c>
      <c r="C2931" s="7">
        <v>0</v>
      </c>
    </row>
    <row r="2932" spans="2:3" x14ac:dyDescent="0.2">
      <c r="B2932" s="7">
        <v>4.0825699778010301E-5</v>
      </c>
      <c r="C2932" s="7">
        <v>0</v>
      </c>
    </row>
    <row r="2933" spans="2:3" x14ac:dyDescent="0.2">
      <c r="B2933" s="7">
        <v>0</v>
      </c>
      <c r="C2933" s="7">
        <v>8.3826129366579305E-5</v>
      </c>
    </row>
    <row r="2934" spans="2:3" x14ac:dyDescent="0.2">
      <c r="B2934" s="7">
        <v>3.5722487305758999E-5</v>
      </c>
      <c r="C2934" s="7">
        <v>0</v>
      </c>
    </row>
    <row r="2935" spans="2:3" x14ac:dyDescent="0.2">
      <c r="B2935" s="7">
        <v>0</v>
      </c>
      <c r="C2935" s="7">
        <v>5.3343900506004997E-5</v>
      </c>
    </row>
    <row r="2936" spans="2:3" x14ac:dyDescent="0.2">
      <c r="B2936" s="7">
        <v>2.5516062361256402E-5</v>
      </c>
      <c r="C2936" s="7">
        <v>4.5723343290861398E-5</v>
      </c>
    </row>
    <row r="2937" spans="2:3" x14ac:dyDescent="0.2">
      <c r="B2937" s="7">
        <v>0</v>
      </c>
      <c r="C2937" s="7">
        <v>7.6205572151435702E-6</v>
      </c>
    </row>
    <row r="2938" spans="2:3" x14ac:dyDescent="0.2">
      <c r="B2938" s="7">
        <v>0</v>
      </c>
      <c r="C2938" s="7">
        <v>2.5401857383811898E-6</v>
      </c>
    </row>
    <row r="2939" spans="2:3" x14ac:dyDescent="0.2">
      <c r="B2939" s="7">
        <v>0</v>
      </c>
      <c r="C2939" s="7">
        <v>2.5401857383811898E-6</v>
      </c>
    </row>
    <row r="2940" spans="2:3" x14ac:dyDescent="0.2">
      <c r="B2940" s="7">
        <v>1.9647368018167399E-4</v>
      </c>
      <c r="C2940" s="7">
        <v>1.5749151577963401E-4</v>
      </c>
    </row>
    <row r="2941" spans="2:3" x14ac:dyDescent="0.2">
      <c r="B2941" s="7">
        <v>5.10321247225128E-6</v>
      </c>
      <c r="C2941" s="7">
        <v>0</v>
      </c>
    </row>
    <row r="2942" spans="2:3" x14ac:dyDescent="0.2">
      <c r="B2942" s="7">
        <v>5.1032124722512803E-5</v>
      </c>
      <c r="C2942" s="7">
        <v>6.8585014936292107E-5</v>
      </c>
    </row>
    <row r="2943" spans="2:3" x14ac:dyDescent="0.2">
      <c r="B2943" s="7">
        <v>2.3832002245413502E-3</v>
      </c>
      <c r="C2943" s="7">
        <v>2.7078379971143501E-3</v>
      </c>
    </row>
    <row r="2944" spans="2:3" x14ac:dyDescent="0.2">
      <c r="B2944" s="7">
        <v>0</v>
      </c>
      <c r="C2944" s="7">
        <v>8.89065008433417E-5</v>
      </c>
    </row>
    <row r="2945" spans="2:3" x14ac:dyDescent="0.2">
      <c r="B2945" s="7">
        <v>0</v>
      </c>
      <c r="C2945" s="7">
        <v>6.6044829197910997E-5</v>
      </c>
    </row>
    <row r="2946" spans="2:3" x14ac:dyDescent="0.2">
      <c r="B2946" s="7">
        <v>8.6754612028271802E-5</v>
      </c>
      <c r="C2946" s="7">
        <v>0</v>
      </c>
    </row>
    <row r="2947" spans="2:3" x14ac:dyDescent="0.2">
      <c r="B2947" s="7">
        <v>5.3583730958638498E-5</v>
      </c>
      <c r="C2947" s="7">
        <v>0</v>
      </c>
    </row>
    <row r="2948" spans="2:3" x14ac:dyDescent="0.2">
      <c r="B2948" s="7">
        <v>0</v>
      </c>
      <c r="C2948" s="7">
        <v>7.1125200674673297E-5</v>
      </c>
    </row>
    <row r="2949" spans="2:3" x14ac:dyDescent="0.2">
      <c r="B2949" s="7">
        <v>0</v>
      </c>
      <c r="C2949" s="7">
        <v>2.79420431221931E-5</v>
      </c>
    </row>
    <row r="2950" spans="2:3" x14ac:dyDescent="0.2">
      <c r="B2950" s="7">
        <v>0</v>
      </c>
      <c r="C2950" s="7">
        <v>2.5401857383811898E-6</v>
      </c>
    </row>
    <row r="2951" spans="2:3" x14ac:dyDescent="0.2">
      <c r="B2951" s="7">
        <v>2.04128498890051E-5</v>
      </c>
      <c r="C2951" s="7">
        <v>0</v>
      </c>
    </row>
    <row r="2952" spans="2:3" x14ac:dyDescent="0.2">
      <c r="B2952" s="7">
        <v>3.5722487305758999E-5</v>
      </c>
      <c r="C2952" s="7">
        <v>0</v>
      </c>
    </row>
    <row r="2953" spans="2:3" x14ac:dyDescent="0.2">
      <c r="B2953" s="7">
        <v>2.55160623612564E-6</v>
      </c>
      <c r="C2953" s="7">
        <v>0</v>
      </c>
    </row>
    <row r="2954" spans="2:3" x14ac:dyDescent="0.2">
      <c r="B2954" s="7">
        <v>0</v>
      </c>
      <c r="C2954" s="7">
        <v>3.3022414598955499E-5</v>
      </c>
    </row>
    <row r="2955" spans="2:3" x14ac:dyDescent="0.2">
      <c r="B2955" s="7">
        <v>1.5309637416753801E-5</v>
      </c>
      <c r="C2955" s="7">
        <v>0</v>
      </c>
    </row>
    <row r="2956" spans="2:3" x14ac:dyDescent="0.2">
      <c r="B2956" s="7">
        <v>0</v>
      </c>
      <c r="C2956" s="7">
        <v>8.89065008433417E-5</v>
      </c>
    </row>
    <row r="2957" spans="2:3" x14ac:dyDescent="0.2">
      <c r="B2957" s="7">
        <v>0</v>
      </c>
      <c r="C2957" s="7">
        <v>9.1446686581722795E-5</v>
      </c>
    </row>
    <row r="2958" spans="2:3" x14ac:dyDescent="0.2">
      <c r="B2958" s="7">
        <v>8.6754612028271802E-5</v>
      </c>
      <c r="C2958" s="7">
        <v>0</v>
      </c>
    </row>
    <row r="2959" spans="2:3" x14ac:dyDescent="0.2">
      <c r="B2959" s="7">
        <v>8.1651399556020493E-5</v>
      </c>
      <c r="C2959" s="7">
        <v>0</v>
      </c>
    </row>
    <row r="2960" spans="2:3" x14ac:dyDescent="0.2">
      <c r="B2960" s="7">
        <v>0</v>
      </c>
      <c r="C2960" s="7">
        <v>2.0321485907049501E-5</v>
      </c>
    </row>
    <row r="2961" spans="2:3" x14ac:dyDescent="0.2">
      <c r="B2961" s="7">
        <v>5.3583730958638498E-5</v>
      </c>
      <c r="C2961" s="7">
        <v>4.5723343290861398E-5</v>
      </c>
    </row>
    <row r="2962" spans="2:3" x14ac:dyDescent="0.2">
      <c r="B2962" s="7">
        <v>2.55160623612564E-6</v>
      </c>
      <c r="C2962" s="7">
        <v>0</v>
      </c>
    </row>
    <row r="2963" spans="2:3" x14ac:dyDescent="0.2">
      <c r="B2963" s="7">
        <v>0</v>
      </c>
      <c r="C2963" s="7">
        <v>3.3022414598955499E-5</v>
      </c>
    </row>
    <row r="2964" spans="2:3" x14ac:dyDescent="0.2">
      <c r="B2964" s="7">
        <v>0</v>
      </c>
      <c r="C2964" s="7">
        <v>3.81027860757179E-5</v>
      </c>
    </row>
    <row r="2965" spans="2:3" x14ac:dyDescent="0.2">
      <c r="B2965" s="7">
        <v>0</v>
      </c>
      <c r="C2965" s="7">
        <v>3.0482228860574301E-5</v>
      </c>
    </row>
    <row r="2966" spans="2:3" x14ac:dyDescent="0.2">
      <c r="B2966" s="7">
        <v>3.8274093541884599E-5</v>
      </c>
      <c r="C2966" s="7">
        <v>0</v>
      </c>
    </row>
    <row r="2967" spans="2:3" x14ac:dyDescent="0.2">
      <c r="B2967" s="7">
        <v>1.5309637416753801E-5</v>
      </c>
      <c r="C2967" s="7">
        <v>0</v>
      </c>
    </row>
    <row r="2968" spans="2:3" x14ac:dyDescent="0.2">
      <c r="B2968" s="7">
        <v>3.8529254165497198E-4</v>
      </c>
      <c r="C2968" s="7">
        <v>1.9559430185535199E-4</v>
      </c>
    </row>
    <row r="2969" spans="2:3" x14ac:dyDescent="0.2">
      <c r="B2969" s="7">
        <v>2.5516062361256402E-5</v>
      </c>
      <c r="C2969" s="7">
        <v>0</v>
      </c>
    </row>
    <row r="2970" spans="2:3" x14ac:dyDescent="0.2">
      <c r="B2970" s="7">
        <v>5.10321247225128E-6</v>
      </c>
      <c r="C2970" s="7">
        <v>0</v>
      </c>
    </row>
    <row r="2971" spans="2:3" x14ac:dyDescent="0.2">
      <c r="B2971" s="7">
        <v>4.8480518486387203E-5</v>
      </c>
      <c r="C2971" s="7">
        <v>0</v>
      </c>
    </row>
    <row r="2972" spans="2:3" x14ac:dyDescent="0.2">
      <c r="B2972" s="7">
        <v>2.5516062361256402E-5</v>
      </c>
      <c r="C2972" s="7">
        <v>0</v>
      </c>
    </row>
    <row r="2973" spans="2:3" x14ac:dyDescent="0.2">
      <c r="B2973" s="7">
        <v>2.5516062361256402E-5</v>
      </c>
      <c r="C2973" s="7">
        <v>0</v>
      </c>
    </row>
    <row r="2974" spans="2:3" x14ac:dyDescent="0.2">
      <c r="B2974" s="7">
        <v>1.2758031180628201E-5</v>
      </c>
      <c r="C2974" s="7">
        <v>0</v>
      </c>
    </row>
    <row r="2975" spans="2:3" x14ac:dyDescent="0.2">
      <c r="B2975" s="7">
        <v>0</v>
      </c>
      <c r="C2975" s="7">
        <v>6.8585014936292107E-5</v>
      </c>
    </row>
    <row r="2976" spans="2:3" x14ac:dyDescent="0.2">
      <c r="B2976" s="7">
        <v>3.9549896659947401E-4</v>
      </c>
      <c r="C2976" s="7">
        <v>1.6257188725639601E-4</v>
      </c>
    </row>
    <row r="2977" spans="2:3" x14ac:dyDescent="0.2">
      <c r="B2977" s="7">
        <v>5.8686943430889699E-5</v>
      </c>
      <c r="C2977" s="7">
        <v>0</v>
      </c>
    </row>
    <row r="2978" spans="2:3" x14ac:dyDescent="0.2">
      <c r="B2978" s="7">
        <v>9.1857824500523097E-5</v>
      </c>
      <c r="C2978" s="7">
        <v>0</v>
      </c>
    </row>
    <row r="2979" spans="2:3" x14ac:dyDescent="0.2">
      <c r="B2979" s="7">
        <v>2.5516062361256402E-5</v>
      </c>
      <c r="C2979" s="7">
        <v>0</v>
      </c>
    </row>
    <row r="2980" spans="2:3" x14ac:dyDescent="0.2">
      <c r="B2980" s="7">
        <v>2.9853792962669998E-4</v>
      </c>
      <c r="C2980" s="7">
        <v>1.7273263020992099E-4</v>
      </c>
    </row>
    <row r="2981" spans="2:3" x14ac:dyDescent="0.2">
      <c r="B2981" s="7">
        <v>9.4409430736648698E-5</v>
      </c>
      <c r="C2981" s="7">
        <v>0</v>
      </c>
    </row>
    <row r="2982" spans="2:3" x14ac:dyDescent="0.2">
      <c r="B2982" s="7">
        <v>9.4409430736648698E-5</v>
      </c>
      <c r="C2982" s="7">
        <v>0</v>
      </c>
    </row>
    <row r="2983" spans="2:3" x14ac:dyDescent="0.2">
      <c r="B2983" s="7">
        <v>4.3377306014135901E-5</v>
      </c>
      <c r="C2983" s="7">
        <v>0</v>
      </c>
    </row>
    <row r="2984" spans="2:3" x14ac:dyDescent="0.2">
      <c r="B2984" s="7">
        <v>4.0825699778010301E-5</v>
      </c>
      <c r="C2984" s="7">
        <v>0</v>
      </c>
    </row>
    <row r="2985" spans="2:3" x14ac:dyDescent="0.2">
      <c r="B2985" s="7">
        <v>0</v>
      </c>
      <c r="C2985" s="7">
        <v>2.5401857383811898E-6</v>
      </c>
    </row>
    <row r="2986" spans="2:3" x14ac:dyDescent="0.2">
      <c r="B2986" s="7">
        <v>0</v>
      </c>
      <c r="C2986" s="7">
        <v>3.5562600337336703E-5</v>
      </c>
    </row>
    <row r="2987" spans="2:3" x14ac:dyDescent="0.2">
      <c r="B2987" s="7">
        <v>1.7861243652879499E-5</v>
      </c>
      <c r="C2987" s="7">
        <v>0</v>
      </c>
    </row>
    <row r="2988" spans="2:3" x14ac:dyDescent="0.2">
      <c r="B2988" s="7">
        <v>0</v>
      </c>
      <c r="C2988" s="7">
        <v>7.3665386413054502E-5</v>
      </c>
    </row>
    <row r="2989" spans="2:3" x14ac:dyDescent="0.2">
      <c r="B2989" s="7">
        <v>3.3170881069633297E-5</v>
      </c>
      <c r="C2989" s="7">
        <v>0</v>
      </c>
    </row>
    <row r="2990" spans="2:3" x14ac:dyDescent="0.2">
      <c r="B2990" s="7">
        <v>5.6135337194764099E-5</v>
      </c>
      <c r="C2990" s="7">
        <v>0</v>
      </c>
    </row>
    <row r="2991" spans="2:3" x14ac:dyDescent="0.2">
      <c r="B2991" s="7">
        <v>1.32683524278533E-4</v>
      </c>
      <c r="C2991" s="7">
        <v>6.0964457721148603E-5</v>
      </c>
    </row>
    <row r="2992" spans="2:3" x14ac:dyDescent="0.2">
      <c r="B2992" s="7">
        <v>1.5309637416753801E-5</v>
      </c>
      <c r="C2992" s="7">
        <v>3.3022414598955499E-5</v>
      </c>
    </row>
    <row r="2993" spans="2:3" x14ac:dyDescent="0.2">
      <c r="B2993" s="7">
        <v>3.8274093541884599E-5</v>
      </c>
      <c r="C2993" s="7">
        <v>0</v>
      </c>
    </row>
    <row r="2994" spans="2:3" x14ac:dyDescent="0.2">
      <c r="B2994" s="7">
        <v>0</v>
      </c>
      <c r="C2994" s="7">
        <v>1.01607429535248E-5</v>
      </c>
    </row>
    <row r="2995" spans="2:3" x14ac:dyDescent="0.2">
      <c r="B2995" s="7">
        <v>0</v>
      </c>
      <c r="C2995" s="7">
        <v>5.8424271982767398E-5</v>
      </c>
    </row>
    <row r="2996" spans="2:3" x14ac:dyDescent="0.2">
      <c r="B2996" s="7">
        <v>7.6548187083769208E-6</v>
      </c>
      <c r="C2996" s="7">
        <v>0</v>
      </c>
    </row>
    <row r="2997" spans="2:3" x14ac:dyDescent="0.2">
      <c r="B2997" s="7">
        <v>0</v>
      </c>
      <c r="C2997" s="7">
        <v>3.5562600337336703E-5</v>
      </c>
    </row>
    <row r="2998" spans="2:3" x14ac:dyDescent="0.2">
      <c r="B2998" s="7">
        <v>4.3377306014135901E-5</v>
      </c>
      <c r="C2998" s="7">
        <v>0</v>
      </c>
    </row>
    <row r="2999" spans="2:3" x14ac:dyDescent="0.2">
      <c r="B2999" s="7">
        <v>3.8274093541884599E-5</v>
      </c>
      <c r="C2999" s="7">
        <v>0</v>
      </c>
    </row>
    <row r="3000" spans="2:3" x14ac:dyDescent="0.2">
      <c r="B3000" s="7">
        <v>2.55160623612564E-6</v>
      </c>
      <c r="C3000" s="7">
        <v>0</v>
      </c>
    </row>
    <row r="3001" spans="2:3" x14ac:dyDescent="0.2">
      <c r="B3001" s="7">
        <v>0</v>
      </c>
      <c r="C3001" s="7">
        <v>6.0964457721148603E-5</v>
      </c>
    </row>
    <row r="3002" spans="2:3" x14ac:dyDescent="0.2">
      <c r="B3002" s="7">
        <v>0</v>
      </c>
      <c r="C3002" s="7">
        <v>1.7273263020992099E-4</v>
      </c>
    </row>
    <row r="3003" spans="2:3" x14ac:dyDescent="0.2">
      <c r="B3003" s="7">
        <v>3.3170881069633297E-5</v>
      </c>
      <c r="C3003" s="7">
        <v>0</v>
      </c>
    </row>
    <row r="3004" spans="2:3" x14ac:dyDescent="0.2">
      <c r="B3004" s="7">
        <v>9.1857824500523097E-5</v>
      </c>
      <c r="C3004" s="7">
        <v>0</v>
      </c>
    </row>
    <row r="3005" spans="2:3" x14ac:dyDescent="0.2">
      <c r="B3005" s="7">
        <v>0</v>
      </c>
      <c r="C3005" s="7">
        <v>2.2861671645430699E-5</v>
      </c>
    </row>
    <row r="3006" spans="2:3" x14ac:dyDescent="0.2">
      <c r="B3006" s="7">
        <v>0</v>
      </c>
      <c r="C3006" s="7">
        <v>2.5401857383811898E-6</v>
      </c>
    </row>
    <row r="3007" spans="2:3" x14ac:dyDescent="0.2">
      <c r="B3007" s="7">
        <v>4.0825699778010301E-5</v>
      </c>
      <c r="C3007" s="7">
        <v>0</v>
      </c>
    </row>
    <row r="3008" spans="2:3" x14ac:dyDescent="0.2">
      <c r="B3008" s="7">
        <v>8.4203005792146202E-5</v>
      </c>
      <c r="C3008" s="7">
        <v>0</v>
      </c>
    </row>
    <row r="3009" spans="2:3" x14ac:dyDescent="0.2">
      <c r="B3009" s="7">
        <v>3.0619274833507697E-5</v>
      </c>
      <c r="C3009" s="7">
        <v>0</v>
      </c>
    </row>
    <row r="3010" spans="2:3" x14ac:dyDescent="0.2">
      <c r="B3010" s="7">
        <v>0</v>
      </c>
      <c r="C3010" s="7">
        <v>5.0803714767623799E-5</v>
      </c>
    </row>
    <row r="3011" spans="2:3" x14ac:dyDescent="0.2">
      <c r="B3011" s="7">
        <v>0</v>
      </c>
      <c r="C3011" s="7">
        <v>6.3504643459529807E-5</v>
      </c>
    </row>
    <row r="3012" spans="2:3" x14ac:dyDescent="0.2">
      <c r="B3012" s="7">
        <v>0</v>
      </c>
      <c r="C3012" s="7">
        <v>8.89065008433417E-5</v>
      </c>
    </row>
    <row r="3013" spans="2:3" x14ac:dyDescent="0.2">
      <c r="B3013" s="7">
        <v>0</v>
      </c>
      <c r="C3013" s="7">
        <v>4.31831575524802E-5</v>
      </c>
    </row>
    <row r="3014" spans="2:3" x14ac:dyDescent="0.2">
      <c r="B3014" s="7">
        <v>4.5928912250261501E-5</v>
      </c>
      <c r="C3014" s="7">
        <v>3.5562600337336703E-5</v>
      </c>
    </row>
    <row r="3015" spans="2:3" x14ac:dyDescent="0.2">
      <c r="B3015" s="7">
        <v>0</v>
      </c>
      <c r="C3015" s="7">
        <v>4.31831575524802E-5</v>
      </c>
    </row>
    <row r="3016" spans="2:3" x14ac:dyDescent="0.2">
      <c r="B3016" s="7">
        <v>7.9099793319894907E-5</v>
      </c>
      <c r="C3016" s="7">
        <v>0</v>
      </c>
    </row>
    <row r="3017" spans="2:3" x14ac:dyDescent="0.2">
      <c r="B3017" s="7">
        <v>2.55160623612564E-6</v>
      </c>
      <c r="C3017" s="7">
        <v>0</v>
      </c>
    </row>
    <row r="3018" spans="2:3" x14ac:dyDescent="0.2">
      <c r="B3018" s="7">
        <v>3.5722487305758999E-5</v>
      </c>
      <c r="C3018" s="7">
        <v>9.1446686581722795E-5</v>
      </c>
    </row>
    <row r="3019" spans="2:3" x14ac:dyDescent="0.2">
      <c r="B3019" s="7">
        <v>1.06912301293664E-3</v>
      </c>
      <c r="C3019" s="7">
        <v>1.2065882257310701E-3</v>
      </c>
    </row>
    <row r="3020" spans="2:3" x14ac:dyDescent="0.2">
      <c r="B3020" s="7">
        <v>3.8274093541884599E-5</v>
      </c>
      <c r="C3020" s="7">
        <v>0</v>
      </c>
    </row>
    <row r="3021" spans="2:3" x14ac:dyDescent="0.2">
      <c r="B3021" s="7">
        <v>0</v>
      </c>
      <c r="C3021" s="7">
        <v>7.1125200674673297E-5</v>
      </c>
    </row>
    <row r="3022" spans="2:3" x14ac:dyDescent="0.2">
      <c r="B3022" s="7">
        <v>0</v>
      </c>
      <c r="C3022" s="7">
        <v>8.6366315104960495E-5</v>
      </c>
    </row>
    <row r="3023" spans="2:3" x14ac:dyDescent="0.2">
      <c r="B3023" s="7">
        <v>0</v>
      </c>
      <c r="C3023" s="7">
        <v>5.8424271982767398E-5</v>
      </c>
    </row>
    <row r="3024" spans="2:3" x14ac:dyDescent="0.2">
      <c r="B3024" s="7">
        <v>1.08188104411727E-3</v>
      </c>
      <c r="C3024" s="7">
        <v>1.35899937003394E-3</v>
      </c>
    </row>
    <row r="3025" spans="2:3" x14ac:dyDescent="0.2">
      <c r="B3025" s="7">
        <v>2.55160623612564E-6</v>
      </c>
      <c r="C3025" s="7">
        <v>0</v>
      </c>
    </row>
    <row r="3026" spans="2:3" x14ac:dyDescent="0.2">
      <c r="B3026" s="7">
        <v>2.04128498890051E-5</v>
      </c>
      <c r="C3026" s="7">
        <v>0</v>
      </c>
    </row>
    <row r="3027" spans="2:3" x14ac:dyDescent="0.2">
      <c r="B3027" s="7">
        <v>2.55160623612564E-6</v>
      </c>
      <c r="C3027" s="7">
        <v>0</v>
      </c>
    </row>
    <row r="3028" spans="2:3" x14ac:dyDescent="0.2">
      <c r="B3028" s="7">
        <v>0</v>
      </c>
      <c r="C3028" s="7">
        <v>4.31831575524802E-5</v>
      </c>
    </row>
    <row r="3029" spans="2:3" x14ac:dyDescent="0.2">
      <c r="B3029" s="7">
        <v>4.8480518486387203E-5</v>
      </c>
      <c r="C3029" s="7">
        <v>0</v>
      </c>
    </row>
    <row r="3030" spans="2:3" x14ac:dyDescent="0.2">
      <c r="B3030" s="7">
        <v>0</v>
      </c>
      <c r="C3030" s="7">
        <v>2.79420431221931E-5</v>
      </c>
    </row>
    <row r="3031" spans="2:3" x14ac:dyDescent="0.2">
      <c r="B3031" s="7">
        <v>0</v>
      </c>
      <c r="C3031" s="7">
        <v>4.5723343290861398E-5</v>
      </c>
    </row>
    <row r="3032" spans="2:3" x14ac:dyDescent="0.2">
      <c r="B3032" s="7">
        <v>4.0315378530785098E-4</v>
      </c>
      <c r="C3032" s="7">
        <v>1.0414761527362901E-4</v>
      </c>
    </row>
    <row r="3033" spans="2:3" x14ac:dyDescent="0.2">
      <c r="B3033" s="7">
        <v>4.5928912250261501E-5</v>
      </c>
      <c r="C3033" s="7">
        <v>0</v>
      </c>
    </row>
    <row r="3034" spans="2:3" x14ac:dyDescent="0.2">
      <c r="B3034" s="7">
        <v>1.2758031180628201E-5</v>
      </c>
      <c r="C3034" s="7">
        <v>0</v>
      </c>
    </row>
    <row r="3035" spans="2:3" x14ac:dyDescent="0.2">
      <c r="B3035" s="7">
        <v>0</v>
      </c>
      <c r="C3035" s="7">
        <v>4.5723343290861398E-5</v>
      </c>
    </row>
    <row r="3036" spans="2:3" x14ac:dyDescent="0.2">
      <c r="B3036" s="7">
        <v>2.2964456125130801E-5</v>
      </c>
      <c r="C3036" s="7">
        <v>0</v>
      </c>
    </row>
    <row r="3037" spans="2:3" x14ac:dyDescent="0.2">
      <c r="B3037" s="7">
        <v>0</v>
      </c>
      <c r="C3037" s="7">
        <v>3.81027860757179E-5</v>
      </c>
    </row>
    <row r="3038" spans="2:3" x14ac:dyDescent="0.2">
      <c r="B3038" s="7">
        <v>0</v>
      </c>
      <c r="C3038" s="7">
        <v>2.2861671645430699E-5</v>
      </c>
    </row>
    <row r="3039" spans="2:3" x14ac:dyDescent="0.2">
      <c r="B3039" s="7">
        <v>0</v>
      </c>
      <c r="C3039" s="7">
        <v>4.0642971814099098E-5</v>
      </c>
    </row>
    <row r="3040" spans="2:3" x14ac:dyDescent="0.2">
      <c r="B3040" s="7">
        <v>2.55160623612564E-6</v>
      </c>
      <c r="C3040" s="7">
        <v>0</v>
      </c>
    </row>
    <row r="3041" spans="2:3" x14ac:dyDescent="0.2">
      <c r="B3041" s="7">
        <v>1.04615855681151E-4</v>
      </c>
      <c r="C3041" s="7">
        <v>0</v>
      </c>
    </row>
    <row r="3042" spans="2:3" x14ac:dyDescent="0.2">
      <c r="B3042" s="7">
        <v>0</v>
      </c>
      <c r="C3042" s="7">
        <v>2.5401857383811898E-6</v>
      </c>
    </row>
    <row r="3043" spans="2:3" x14ac:dyDescent="0.2">
      <c r="B3043" s="7">
        <v>2.55160623612564E-6</v>
      </c>
      <c r="C3043" s="7">
        <v>0</v>
      </c>
    </row>
    <row r="3044" spans="2:3" x14ac:dyDescent="0.2">
      <c r="B3044" s="7">
        <v>0</v>
      </c>
      <c r="C3044" s="7">
        <v>5.0803714767623796E-6</v>
      </c>
    </row>
    <row r="3045" spans="2:3" x14ac:dyDescent="0.2">
      <c r="B3045" s="7">
        <v>8.6754612028271802E-5</v>
      </c>
      <c r="C3045" s="7">
        <v>1.0414761527362901E-4</v>
      </c>
    </row>
    <row r="3046" spans="2:3" x14ac:dyDescent="0.2">
      <c r="B3046" s="7">
        <v>3.8274093541884599E-5</v>
      </c>
      <c r="C3046" s="7">
        <v>2.2861671645430699E-5</v>
      </c>
    </row>
    <row r="3047" spans="2:3" x14ac:dyDescent="0.2">
      <c r="B3047" s="7">
        <v>2.04128498890051E-5</v>
      </c>
      <c r="C3047" s="7">
        <v>0</v>
      </c>
    </row>
    <row r="3048" spans="2:3" x14ac:dyDescent="0.2">
      <c r="B3048" s="7">
        <v>3.8274093541884599E-5</v>
      </c>
      <c r="C3048" s="7">
        <v>0</v>
      </c>
    </row>
    <row r="3049" spans="2:3" x14ac:dyDescent="0.2">
      <c r="B3049" s="7">
        <v>4.0825699778010301E-5</v>
      </c>
      <c r="C3049" s="7">
        <v>0</v>
      </c>
    </row>
    <row r="3050" spans="2:3" x14ac:dyDescent="0.2">
      <c r="B3050" s="7">
        <v>5.10321247225128E-6</v>
      </c>
      <c r="C3050" s="7">
        <v>0</v>
      </c>
    </row>
    <row r="3051" spans="2:3" x14ac:dyDescent="0.2">
      <c r="B3051" s="7">
        <v>2.5516062361256402E-5</v>
      </c>
      <c r="C3051" s="7">
        <v>0</v>
      </c>
    </row>
    <row r="3052" spans="2:3" x14ac:dyDescent="0.2">
      <c r="B3052" s="7">
        <v>4.8480518486387203E-5</v>
      </c>
      <c r="C3052" s="7">
        <v>0</v>
      </c>
    </row>
    <row r="3053" spans="2:3" x14ac:dyDescent="0.2">
      <c r="B3053" s="7">
        <v>5.3583730958638498E-5</v>
      </c>
      <c r="C3053" s="7">
        <v>0</v>
      </c>
    </row>
    <row r="3054" spans="2:3" x14ac:dyDescent="0.2">
      <c r="B3054" s="7">
        <v>0</v>
      </c>
      <c r="C3054" s="7">
        <v>2.5401857383811898E-6</v>
      </c>
    </row>
    <row r="3055" spans="2:3" x14ac:dyDescent="0.2">
      <c r="B3055" s="7">
        <v>3.5722487305758999E-5</v>
      </c>
      <c r="C3055" s="7">
        <v>0</v>
      </c>
    </row>
    <row r="3056" spans="2:3" x14ac:dyDescent="0.2">
      <c r="B3056" s="7">
        <v>4.5928912250261501E-5</v>
      </c>
      <c r="C3056" s="7">
        <v>0</v>
      </c>
    </row>
    <row r="3057" spans="2:3" x14ac:dyDescent="0.2">
      <c r="B3057" s="7">
        <v>0</v>
      </c>
      <c r="C3057" s="7">
        <v>1.0668780101200999E-4</v>
      </c>
    </row>
    <row r="3058" spans="2:3" x14ac:dyDescent="0.2">
      <c r="B3058" s="7">
        <v>0</v>
      </c>
      <c r="C3058" s="7">
        <v>5.0803714767623796E-6</v>
      </c>
    </row>
    <row r="3059" spans="2:3" x14ac:dyDescent="0.2">
      <c r="B3059" s="7">
        <v>1.2758031180628199E-4</v>
      </c>
      <c r="C3059" s="7">
        <v>0</v>
      </c>
    </row>
    <row r="3060" spans="2:3" x14ac:dyDescent="0.2">
      <c r="B3060" s="7">
        <v>1.7861243652879499E-4</v>
      </c>
      <c r="C3060" s="7">
        <v>2.6671950253002498E-4</v>
      </c>
    </row>
    <row r="3061" spans="2:3" x14ac:dyDescent="0.2">
      <c r="B3061" s="7">
        <v>1.2758031180628201E-5</v>
      </c>
      <c r="C3061" s="7">
        <v>0</v>
      </c>
    </row>
    <row r="3062" spans="2:3" x14ac:dyDescent="0.2">
      <c r="B3062" s="7">
        <v>3.8274093541884599E-5</v>
      </c>
      <c r="C3062" s="7">
        <v>0</v>
      </c>
    </row>
    <row r="3063" spans="2:3" x14ac:dyDescent="0.2">
      <c r="B3063" s="7">
        <v>0</v>
      </c>
      <c r="C3063" s="7">
        <v>7.1125200674673297E-5</v>
      </c>
    </row>
    <row r="3064" spans="2:3" x14ac:dyDescent="0.2">
      <c r="B3064" s="7">
        <v>5.5114694700313799E-4</v>
      </c>
      <c r="C3064" s="7">
        <v>6.4266699181044103E-4</v>
      </c>
    </row>
    <row r="3065" spans="2:3" x14ac:dyDescent="0.2">
      <c r="B3065" s="7">
        <v>5.8686943430889699E-5</v>
      </c>
      <c r="C3065" s="7">
        <v>0</v>
      </c>
    </row>
    <row r="3066" spans="2:3" x14ac:dyDescent="0.2">
      <c r="B3066" s="7">
        <v>2.55160623612564E-6</v>
      </c>
      <c r="C3066" s="7">
        <v>0</v>
      </c>
    </row>
    <row r="3067" spans="2:3" x14ac:dyDescent="0.2">
      <c r="B3067" s="7">
        <v>0</v>
      </c>
      <c r="C3067" s="7">
        <v>4.8263529029242602E-5</v>
      </c>
    </row>
    <row r="3068" spans="2:3" x14ac:dyDescent="0.2">
      <c r="B3068" s="7">
        <v>7.6548187083769198E-5</v>
      </c>
      <c r="C3068" s="7">
        <v>2.54018573838119E-5</v>
      </c>
    </row>
    <row r="3069" spans="2:3" x14ac:dyDescent="0.2">
      <c r="B3069" s="7">
        <v>1.0206424944502601E-5</v>
      </c>
      <c r="C3069" s="7">
        <v>0</v>
      </c>
    </row>
    <row r="3070" spans="2:3" x14ac:dyDescent="0.2">
      <c r="B3070" s="7">
        <v>0</v>
      </c>
      <c r="C3070" s="7">
        <v>4.5723343290861398E-5</v>
      </c>
    </row>
    <row r="3071" spans="2:3" x14ac:dyDescent="0.2">
      <c r="B3071" s="7">
        <v>2.0157689265392601E-4</v>
      </c>
      <c r="C3071" s="7">
        <v>5.3343900506004997E-5</v>
      </c>
    </row>
    <row r="3072" spans="2:3" x14ac:dyDescent="0.2">
      <c r="B3072" s="7">
        <v>0</v>
      </c>
      <c r="C3072" s="7">
        <v>3.81027860757179E-5</v>
      </c>
    </row>
    <row r="3073" spans="2:3" x14ac:dyDescent="0.2">
      <c r="B3073" s="7">
        <v>3.0619274833507697E-5</v>
      </c>
      <c r="C3073" s="7">
        <v>0</v>
      </c>
    </row>
    <row r="3074" spans="2:3" x14ac:dyDescent="0.2">
      <c r="B3074" s="7">
        <v>1.68406011584292E-4</v>
      </c>
      <c r="C3074" s="7">
        <v>3.0482228860574301E-5</v>
      </c>
    </row>
    <row r="3075" spans="2:3" x14ac:dyDescent="0.2">
      <c r="B3075" s="7">
        <v>5.6135337194764099E-5</v>
      </c>
      <c r="C3075" s="7">
        <v>0</v>
      </c>
    </row>
    <row r="3076" spans="2:3" x14ac:dyDescent="0.2">
      <c r="B3076" s="7">
        <v>0</v>
      </c>
      <c r="C3076" s="7">
        <v>6.8585014936292107E-5</v>
      </c>
    </row>
    <row r="3077" spans="2:3" x14ac:dyDescent="0.2">
      <c r="B3077" s="7">
        <v>5.1032124722512803E-5</v>
      </c>
      <c r="C3077" s="7">
        <v>0</v>
      </c>
    </row>
    <row r="3078" spans="2:3" x14ac:dyDescent="0.2">
      <c r="B3078" s="7">
        <v>0</v>
      </c>
      <c r="C3078" s="7">
        <v>1.01607429535248E-5</v>
      </c>
    </row>
    <row r="3079" spans="2:3" x14ac:dyDescent="0.2">
      <c r="B3079" s="7">
        <v>0</v>
      </c>
      <c r="C3079" s="7">
        <v>6.8585014936292107E-5</v>
      </c>
    </row>
    <row r="3080" spans="2:3" x14ac:dyDescent="0.2">
      <c r="B3080" s="7">
        <v>6.6341762139266703E-5</v>
      </c>
      <c r="C3080" s="7">
        <v>0</v>
      </c>
    </row>
    <row r="3081" spans="2:3" x14ac:dyDescent="0.2">
      <c r="B3081" s="7">
        <v>0</v>
      </c>
      <c r="C3081" s="7">
        <v>2.79420431221931E-5</v>
      </c>
    </row>
    <row r="3082" spans="2:3" x14ac:dyDescent="0.2">
      <c r="B3082" s="7">
        <v>2.55160623612564E-6</v>
      </c>
      <c r="C3082" s="7">
        <v>0</v>
      </c>
    </row>
    <row r="3083" spans="2:3" x14ac:dyDescent="0.2">
      <c r="B3083" s="7">
        <v>2.5516062361256402E-5</v>
      </c>
      <c r="C3083" s="7">
        <v>0</v>
      </c>
    </row>
    <row r="3084" spans="2:3" x14ac:dyDescent="0.2">
      <c r="B3084" s="7">
        <v>2.55160623612564E-6</v>
      </c>
      <c r="C3084" s="7">
        <v>0</v>
      </c>
    </row>
    <row r="3085" spans="2:3" x14ac:dyDescent="0.2">
      <c r="B3085" s="7">
        <v>1.2758031180628201E-5</v>
      </c>
      <c r="C3085" s="7">
        <v>0</v>
      </c>
    </row>
    <row r="3086" spans="2:3" x14ac:dyDescent="0.2">
      <c r="B3086" s="7">
        <v>2.5516062361256398E-4</v>
      </c>
      <c r="C3086" s="7">
        <v>1.37170029872584E-4</v>
      </c>
    </row>
    <row r="3087" spans="2:3" x14ac:dyDescent="0.2">
      <c r="B3087" s="7">
        <v>5.1032124722512803E-5</v>
      </c>
      <c r="C3087" s="7">
        <v>7.6205572151435706E-5</v>
      </c>
    </row>
    <row r="3088" spans="2:3" x14ac:dyDescent="0.2">
      <c r="B3088" s="7">
        <v>6.1238549667015394E-5</v>
      </c>
      <c r="C3088" s="7">
        <v>1.24469101180678E-4</v>
      </c>
    </row>
    <row r="3089" spans="2:3" x14ac:dyDescent="0.2">
      <c r="B3089" s="7">
        <v>2.55160623612564E-6</v>
      </c>
      <c r="C3089" s="7">
        <v>0</v>
      </c>
    </row>
    <row r="3090" spans="2:3" x14ac:dyDescent="0.2">
      <c r="B3090" s="7">
        <v>0</v>
      </c>
      <c r="C3090" s="7">
        <v>7.6205572151435702E-6</v>
      </c>
    </row>
    <row r="3091" spans="2:3" x14ac:dyDescent="0.2">
      <c r="B3091" s="7">
        <v>0</v>
      </c>
      <c r="C3091" s="7">
        <v>3.5562600337336703E-5</v>
      </c>
    </row>
    <row r="3092" spans="2:3" x14ac:dyDescent="0.2">
      <c r="B3092" s="7">
        <v>2.5516062361256402E-5</v>
      </c>
      <c r="C3092" s="7">
        <v>0</v>
      </c>
    </row>
    <row r="3093" spans="2:3" x14ac:dyDescent="0.2">
      <c r="B3093" s="7">
        <v>1.32683524278533E-4</v>
      </c>
      <c r="C3093" s="7">
        <v>1.3462984413420301E-4</v>
      </c>
    </row>
    <row r="3094" spans="2:3" x14ac:dyDescent="0.2">
      <c r="B3094" s="7">
        <v>1.04615855681151E-4</v>
      </c>
      <c r="C3094" s="7">
        <v>0</v>
      </c>
    </row>
    <row r="3095" spans="2:3" x14ac:dyDescent="0.2">
      <c r="B3095" s="7">
        <v>0</v>
      </c>
      <c r="C3095" s="7">
        <v>5.0803714767623799E-5</v>
      </c>
    </row>
    <row r="3096" spans="2:3" x14ac:dyDescent="0.2">
      <c r="B3096" s="7">
        <v>1.4799316169528701E-4</v>
      </c>
      <c r="C3096" s="7">
        <v>7.6205572151435706E-5</v>
      </c>
    </row>
    <row r="3097" spans="2:3" x14ac:dyDescent="0.2">
      <c r="B3097" s="7">
        <v>0</v>
      </c>
      <c r="C3097" s="7">
        <v>5.0803714767623799E-5</v>
      </c>
    </row>
    <row r="3098" spans="2:3" x14ac:dyDescent="0.2">
      <c r="B3098" s="7">
        <v>0</v>
      </c>
      <c r="C3098" s="7">
        <v>8.6366315104960495E-5</v>
      </c>
    </row>
    <row r="3099" spans="2:3" x14ac:dyDescent="0.2">
      <c r="B3099" s="7">
        <v>0</v>
      </c>
      <c r="C3099" s="7">
        <v>3.5562600337336703E-5</v>
      </c>
    </row>
    <row r="3100" spans="2:3" x14ac:dyDescent="0.2">
      <c r="B3100" s="7">
        <v>1.09719068153403E-4</v>
      </c>
      <c r="C3100" s="7">
        <v>3.81027860757179E-5</v>
      </c>
    </row>
    <row r="3101" spans="2:3" x14ac:dyDescent="0.2">
      <c r="B3101" s="7">
        <v>2.80676685973821E-5</v>
      </c>
      <c r="C3101" s="7">
        <v>0</v>
      </c>
    </row>
    <row r="3102" spans="2:3" x14ac:dyDescent="0.2">
      <c r="B3102" s="7">
        <v>0</v>
      </c>
      <c r="C3102" s="7">
        <v>2.5401857383811898E-6</v>
      </c>
    </row>
    <row r="3103" spans="2:3" x14ac:dyDescent="0.2">
      <c r="B3103" s="7">
        <v>6.7617565257329499E-4</v>
      </c>
      <c r="C3103" s="7">
        <v>4.8009510455404499E-4</v>
      </c>
    </row>
    <row r="3104" spans="2:3" x14ac:dyDescent="0.2">
      <c r="B3104" s="7">
        <v>0</v>
      </c>
      <c r="C3104" s="7">
        <v>2.5401857383811898E-6</v>
      </c>
    </row>
    <row r="3105" spans="2:3" x14ac:dyDescent="0.2">
      <c r="B3105" s="7">
        <v>1.2758031180628201E-5</v>
      </c>
      <c r="C3105" s="7">
        <v>0</v>
      </c>
    </row>
    <row r="3106" spans="2:3" x14ac:dyDescent="0.2">
      <c r="B3106" s="7">
        <v>7.6548187083769208E-6</v>
      </c>
      <c r="C3106" s="7">
        <v>0</v>
      </c>
    </row>
    <row r="3107" spans="2:3" x14ac:dyDescent="0.2">
      <c r="B3107" s="7">
        <v>6.8893368375392303E-5</v>
      </c>
      <c r="C3107" s="7">
        <v>0</v>
      </c>
    </row>
    <row r="3108" spans="2:3" x14ac:dyDescent="0.2">
      <c r="B3108" s="7">
        <v>7.9610114567120005E-4</v>
      </c>
      <c r="C3108" s="7">
        <v>6.93470706578065E-4</v>
      </c>
    </row>
    <row r="3109" spans="2:3" x14ac:dyDescent="0.2">
      <c r="B3109" s="7">
        <v>6.3790155903140994E-5</v>
      </c>
      <c r="C3109" s="7">
        <v>0</v>
      </c>
    </row>
    <row r="3110" spans="2:3" x14ac:dyDescent="0.2">
      <c r="B3110" s="7">
        <v>5.3583730958638498E-5</v>
      </c>
      <c r="C3110" s="7">
        <v>0</v>
      </c>
    </row>
    <row r="3111" spans="2:3" x14ac:dyDescent="0.2">
      <c r="B3111" s="7">
        <v>0</v>
      </c>
      <c r="C3111" s="7">
        <v>1.0414761527362901E-4</v>
      </c>
    </row>
    <row r="3112" spans="2:3" x14ac:dyDescent="0.2">
      <c r="B3112" s="7">
        <v>8.6754612028271802E-5</v>
      </c>
      <c r="C3112" s="7">
        <v>0</v>
      </c>
    </row>
    <row r="3113" spans="2:3" x14ac:dyDescent="0.2">
      <c r="B3113" s="7">
        <v>0</v>
      </c>
      <c r="C3113" s="7">
        <v>2.79420431221931E-5</v>
      </c>
    </row>
    <row r="3114" spans="2:3" x14ac:dyDescent="0.2">
      <c r="B3114" s="7">
        <v>0</v>
      </c>
      <c r="C3114" s="7">
        <v>2.5401857383811898E-6</v>
      </c>
    </row>
    <row r="3115" spans="2:3" x14ac:dyDescent="0.2">
      <c r="B3115" s="7">
        <v>1.2758031180628201E-5</v>
      </c>
      <c r="C3115" s="7">
        <v>0</v>
      </c>
    </row>
    <row r="3116" spans="2:3" x14ac:dyDescent="0.2">
      <c r="B3116" s="7">
        <v>2.55160623612564E-6</v>
      </c>
      <c r="C3116" s="7">
        <v>0</v>
      </c>
    </row>
    <row r="3117" spans="2:3" x14ac:dyDescent="0.2">
      <c r="B3117" s="7">
        <v>2.6281544232094101E-4</v>
      </c>
      <c r="C3117" s="7">
        <v>4.0896990387937198E-4</v>
      </c>
    </row>
    <row r="3118" spans="2:3" x14ac:dyDescent="0.2">
      <c r="B3118" s="7">
        <v>0</v>
      </c>
      <c r="C3118" s="7">
        <v>3.5562600337336703E-5</v>
      </c>
    </row>
    <row r="3119" spans="2:3" x14ac:dyDescent="0.2">
      <c r="B3119" s="7">
        <v>1.0206424944502601E-5</v>
      </c>
      <c r="C3119" s="7">
        <v>0</v>
      </c>
    </row>
    <row r="3120" spans="2:3" x14ac:dyDescent="0.2">
      <c r="B3120" s="7">
        <v>0</v>
      </c>
      <c r="C3120" s="7">
        <v>3.81027860757179E-5</v>
      </c>
    </row>
    <row r="3121" spans="2:3" x14ac:dyDescent="0.2">
      <c r="B3121" s="7">
        <v>7.1444974611517998E-5</v>
      </c>
      <c r="C3121" s="7">
        <v>0</v>
      </c>
    </row>
    <row r="3122" spans="2:3" x14ac:dyDescent="0.2">
      <c r="B3122" s="7">
        <v>2.80676685973821E-5</v>
      </c>
      <c r="C3122" s="7">
        <v>0</v>
      </c>
    </row>
    <row r="3123" spans="2:3" x14ac:dyDescent="0.2">
      <c r="B3123" s="7">
        <v>5.6135337194764099E-5</v>
      </c>
      <c r="C3123" s="7">
        <v>0</v>
      </c>
    </row>
    <row r="3124" spans="2:3" x14ac:dyDescent="0.2">
      <c r="B3124" s="7">
        <v>8.1651399556020493E-5</v>
      </c>
      <c r="C3124" s="7">
        <v>4.31831575524802E-5</v>
      </c>
    </row>
    <row r="3125" spans="2:3" x14ac:dyDescent="0.2">
      <c r="B3125" s="7">
        <v>0</v>
      </c>
      <c r="C3125" s="7">
        <v>3.3022414598955499E-5</v>
      </c>
    </row>
    <row r="3126" spans="2:3" x14ac:dyDescent="0.2">
      <c r="B3126" s="7">
        <v>4.3377306014135901E-5</v>
      </c>
      <c r="C3126" s="7">
        <v>0</v>
      </c>
    </row>
    <row r="3127" spans="2:3" x14ac:dyDescent="0.2">
      <c r="B3127" s="7">
        <v>9.9512643208900006E-5</v>
      </c>
      <c r="C3127" s="7">
        <v>0</v>
      </c>
    </row>
    <row r="3128" spans="2:3" x14ac:dyDescent="0.2">
      <c r="B3128" s="7">
        <v>0</v>
      </c>
      <c r="C3128" s="7">
        <v>3.5562600337336703E-5</v>
      </c>
    </row>
    <row r="3129" spans="2:3" x14ac:dyDescent="0.2">
      <c r="B3129" s="7">
        <v>1.2758031180628201E-5</v>
      </c>
      <c r="C3129" s="7">
        <v>0</v>
      </c>
    </row>
    <row r="3130" spans="2:3" x14ac:dyDescent="0.2">
      <c r="B3130" s="7">
        <v>0</v>
      </c>
      <c r="C3130" s="7">
        <v>7.6205572151435706E-5</v>
      </c>
    </row>
    <row r="3131" spans="2:3" x14ac:dyDescent="0.2">
      <c r="B3131" s="7">
        <v>1.2758031180628199E-4</v>
      </c>
      <c r="C3131" s="7">
        <v>1.21928915442297E-4</v>
      </c>
    </row>
    <row r="3132" spans="2:3" x14ac:dyDescent="0.2">
      <c r="B3132" s="7">
        <v>0</v>
      </c>
      <c r="C3132" s="7">
        <v>2.5401857383811898E-6</v>
      </c>
    </row>
    <row r="3133" spans="2:3" x14ac:dyDescent="0.2">
      <c r="B3133" s="7">
        <v>1.1916001122706701E-3</v>
      </c>
      <c r="C3133" s="7">
        <v>1.0490967099514299E-3</v>
      </c>
    </row>
    <row r="3134" spans="2:3" x14ac:dyDescent="0.2">
      <c r="B3134" s="7">
        <v>0</v>
      </c>
      <c r="C3134" s="7">
        <v>3.81027860757179E-5</v>
      </c>
    </row>
    <row r="3135" spans="2:3" x14ac:dyDescent="0.2">
      <c r="B3135" s="7">
        <v>5.3583730958638498E-5</v>
      </c>
      <c r="C3135" s="7">
        <v>7.1125200674673297E-5</v>
      </c>
    </row>
    <row r="3136" spans="2:3" x14ac:dyDescent="0.2">
      <c r="B3136" s="7">
        <v>0</v>
      </c>
      <c r="C3136" s="7">
        <v>9.1446686581722795E-5</v>
      </c>
    </row>
    <row r="3137" spans="2:3" x14ac:dyDescent="0.2">
      <c r="B3137" s="7">
        <v>8.0630757061570305E-4</v>
      </c>
      <c r="C3137" s="7">
        <v>3.3784470320469799E-4</v>
      </c>
    </row>
    <row r="3138" spans="2:3" x14ac:dyDescent="0.2">
      <c r="B3138" s="7">
        <v>0</v>
      </c>
      <c r="C3138" s="7">
        <v>3.0482228860574301E-5</v>
      </c>
    </row>
    <row r="3139" spans="2:3" x14ac:dyDescent="0.2">
      <c r="B3139" s="7">
        <v>0</v>
      </c>
      <c r="C3139" s="7">
        <v>1.2700928691906001E-5</v>
      </c>
    </row>
    <row r="3140" spans="2:3" x14ac:dyDescent="0.2">
      <c r="B3140" s="7">
        <v>4.3377306014135901E-5</v>
      </c>
      <c r="C3140" s="7">
        <v>0</v>
      </c>
    </row>
    <row r="3141" spans="2:3" x14ac:dyDescent="0.2">
      <c r="B3141" s="7">
        <v>2.55160623612564E-6</v>
      </c>
      <c r="C3141" s="7">
        <v>0</v>
      </c>
    </row>
    <row r="3142" spans="2:3" x14ac:dyDescent="0.2">
      <c r="B3142" s="7">
        <v>3.3170881069633298E-4</v>
      </c>
      <c r="C3142" s="7">
        <v>3.98809160925847E-4</v>
      </c>
    </row>
    <row r="3143" spans="2:3" x14ac:dyDescent="0.2">
      <c r="B3143" s="7">
        <v>5.3583730958638498E-5</v>
      </c>
      <c r="C3143" s="7">
        <v>0</v>
      </c>
    </row>
    <row r="3144" spans="2:3" x14ac:dyDescent="0.2">
      <c r="B3144" s="7">
        <v>0</v>
      </c>
      <c r="C3144" s="7">
        <v>2.5401857383811898E-6</v>
      </c>
    </row>
    <row r="3145" spans="2:3" x14ac:dyDescent="0.2">
      <c r="B3145" s="7">
        <v>0</v>
      </c>
      <c r="C3145" s="7">
        <v>3.3022414598955499E-5</v>
      </c>
    </row>
    <row r="3146" spans="2:3" x14ac:dyDescent="0.2">
      <c r="B3146" s="7">
        <v>2.2709295501518201E-4</v>
      </c>
      <c r="C3146" s="7">
        <v>2.2607653071592601E-4</v>
      </c>
    </row>
    <row r="3147" spans="2:3" x14ac:dyDescent="0.2">
      <c r="B3147" s="7">
        <v>8.9306218264397402E-5</v>
      </c>
      <c r="C3147" s="7">
        <v>3.3022414598955499E-5</v>
      </c>
    </row>
    <row r="3148" spans="2:3" x14ac:dyDescent="0.2">
      <c r="B3148" s="7">
        <v>0</v>
      </c>
      <c r="C3148" s="7">
        <v>2.5401857383811898E-6</v>
      </c>
    </row>
    <row r="3149" spans="2:3" x14ac:dyDescent="0.2">
      <c r="B3149" s="7">
        <v>8.9306218264397402E-5</v>
      </c>
      <c r="C3149" s="7">
        <v>0</v>
      </c>
    </row>
    <row r="3150" spans="2:3" x14ac:dyDescent="0.2">
      <c r="B3150" s="7">
        <v>2.5516062361256402E-5</v>
      </c>
      <c r="C3150" s="7">
        <v>3.5562600337336703E-5</v>
      </c>
    </row>
    <row r="3151" spans="2:3" x14ac:dyDescent="0.2">
      <c r="B3151" s="7">
        <v>0</v>
      </c>
      <c r="C3151" s="7">
        <v>2.5401857383811898E-6</v>
      </c>
    </row>
    <row r="3152" spans="2:3" x14ac:dyDescent="0.2">
      <c r="B3152" s="7">
        <v>0</v>
      </c>
      <c r="C3152" s="7">
        <v>5.3343900506004997E-5</v>
      </c>
    </row>
    <row r="3153" spans="2:3" x14ac:dyDescent="0.2">
      <c r="B3153" s="7">
        <v>2.04128498890051E-5</v>
      </c>
      <c r="C3153" s="7">
        <v>6.0964457721148603E-5</v>
      </c>
    </row>
    <row r="3154" spans="2:3" x14ac:dyDescent="0.2">
      <c r="B3154" s="7">
        <v>3.0619274833507697E-5</v>
      </c>
      <c r="C3154" s="7">
        <v>0</v>
      </c>
    </row>
    <row r="3155" spans="2:3" x14ac:dyDescent="0.2">
      <c r="B3155" s="7">
        <v>0</v>
      </c>
      <c r="C3155" s="7">
        <v>5.3343900506004997E-5</v>
      </c>
    </row>
    <row r="3156" spans="2:3" x14ac:dyDescent="0.2">
      <c r="B3156" s="7">
        <v>0</v>
      </c>
      <c r="C3156" s="7">
        <v>2.5401857383811898E-6</v>
      </c>
    </row>
    <row r="3157" spans="2:3" x14ac:dyDescent="0.2">
      <c r="B3157" s="7">
        <v>9.9512643208900006E-5</v>
      </c>
      <c r="C3157" s="7">
        <v>0</v>
      </c>
    </row>
    <row r="3158" spans="2:3" x14ac:dyDescent="0.2">
      <c r="B3158" s="7">
        <v>4.23566635196856E-4</v>
      </c>
      <c r="C3158" s="7">
        <v>5.3343900506004997E-5</v>
      </c>
    </row>
    <row r="3159" spans="2:3" x14ac:dyDescent="0.2">
      <c r="B3159" s="7">
        <v>2.5516062361256402E-5</v>
      </c>
      <c r="C3159" s="7">
        <v>0</v>
      </c>
    </row>
    <row r="3160" spans="2:3" x14ac:dyDescent="0.2">
      <c r="B3160" s="7">
        <v>0</v>
      </c>
      <c r="C3160" s="7">
        <v>2.5401857383811898E-6</v>
      </c>
    </row>
    <row r="3161" spans="2:3" x14ac:dyDescent="0.2">
      <c r="B3161" s="7">
        <v>3.0619274833507697E-5</v>
      </c>
      <c r="C3161" s="7">
        <v>0</v>
      </c>
    </row>
    <row r="3162" spans="2:3" x14ac:dyDescent="0.2">
      <c r="B3162" s="7">
        <v>2.55160623612564E-6</v>
      </c>
      <c r="C3162" s="7">
        <v>0</v>
      </c>
    </row>
    <row r="3163" spans="2:3" x14ac:dyDescent="0.2">
      <c r="B3163" s="7">
        <v>2.55160623612564E-6</v>
      </c>
      <c r="C3163" s="7">
        <v>0</v>
      </c>
    </row>
    <row r="3164" spans="2:3" x14ac:dyDescent="0.2">
      <c r="B3164" s="7">
        <v>0</v>
      </c>
      <c r="C3164" s="7">
        <v>4.8263529029242602E-5</v>
      </c>
    </row>
    <row r="3165" spans="2:3" x14ac:dyDescent="0.2">
      <c r="B3165" s="7">
        <v>2.2964456125130801E-5</v>
      </c>
      <c r="C3165" s="7">
        <v>6.6044829197910997E-5</v>
      </c>
    </row>
    <row r="3166" spans="2:3" x14ac:dyDescent="0.2">
      <c r="B3166" s="7">
        <v>4.5928912250261501E-5</v>
      </c>
      <c r="C3166" s="7">
        <v>3.0482228860574301E-5</v>
      </c>
    </row>
    <row r="3167" spans="2:3" x14ac:dyDescent="0.2">
      <c r="B3167" s="7">
        <v>2.2964456125130801E-5</v>
      </c>
      <c r="C3167" s="7">
        <v>0</v>
      </c>
    </row>
    <row r="3168" spans="2:3" x14ac:dyDescent="0.2">
      <c r="B3168" s="7">
        <v>2.2964456125130801E-5</v>
      </c>
      <c r="C3168" s="7">
        <v>0</v>
      </c>
    </row>
    <row r="3169" spans="2:3" x14ac:dyDescent="0.2">
      <c r="B3169" s="7">
        <v>1.5309637416753801E-5</v>
      </c>
      <c r="C3169" s="7">
        <v>0</v>
      </c>
    </row>
    <row r="3170" spans="2:3" x14ac:dyDescent="0.2">
      <c r="B3170" s="7">
        <v>7.1444974611517998E-5</v>
      </c>
      <c r="C3170" s="7">
        <v>0</v>
      </c>
    </row>
    <row r="3171" spans="2:3" x14ac:dyDescent="0.2">
      <c r="B3171" s="7">
        <v>2.5516062361256402E-5</v>
      </c>
      <c r="C3171" s="7">
        <v>4.8263529029242602E-5</v>
      </c>
    </row>
    <row r="3172" spans="2:3" x14ac:dyDescent="0.2">
      <c r="B3172" s="7">
        <v>0</v>
      </c>
      <c r="C3172" s="7">
        <v>2.5401857383811898E-6</v>
      </c>
    </row>
    <row r="3173" spans="2:3" x14ac:dyDescent="0.2">
      <c r="B3173" s="7">
        <v>2.55160623612564E-6</v>
      </c>
      <c r="C3173" s="7">
        <v>0</v>
      </c>
    </row>
    <row r="3174" spans="2:3" x14ac:dyDescent="0.2">
      <c r="B3174" s="7">
        <v>5.10321247225128E-6</v>
      </c>
      <c r="C3174" s="7">
        <v>0</v>
      </c>
    </row>
    <row r="3175" spans="2:3" x14ac:dyDescent="0.2">
      <c r="B3175" s="7">
        <v>5.10321247225128E-6</v>
      </c>
      <c r="C3175" s="7">
        <v>0</v>
      </c>
    </row>
    <row r="3176" spans="2:3" x14ac:dyDescent="0.2">
      <c r="B3176" s="7">
        <v>0</v>
      </c>
      <c r="C3176" s="7">
        <v>6.8585014936292107E-5</v>
      </c>
    </row>
    <row r="3177" spans="2:3" x14ac:dyDescent="0.2">
      <c r="B3177" s="7">
        <v>0</v>
      </c>
      <c r="C3177" s="7">
        <v>4.0642971814099098E-5</v>
      </c>
    </row>
    <row r="3178" spans="2:3" x14ac:dyDescent="0.2">
      <c r="B3178" s="7">
        <v>0</v>
      </c>
      <c r="C3178" s="7">
        <v>2.5401857383811898E-6</v>
      </c>
    </row>
    <row r="3179" spans="2:3" x14ac:dyDescent="0.2">
      <c r="B3179" s="7">
        <v>5.10321247225128E-6</v>
      </c>
      <c r="C3179" s="7">
        <v>0</v>
      </c>
    </row>
    <row r="3180" spans="2:3" x14ac:dyDescent="0.2">
      <c r="B3180" s="7">
        <v>7.9099793319894907E-5</v>
      </c>
      <c r="C3180" s="7">
        <v>2.79420431221931E-5</v>
      </c>
    </row>
    <row r="3181" spans="2:3" x14ac:dyDescent="0.2">
      <c r="B3181" s="7">
        <v>5.3583730958638498E-5</v>
      </c>
      <c r="C3181" s="7">
        <v>8.89065008433417E-5</v>
      </c>
    </row>
    <row r="3182" spans="2:3" x14ac:dyDescent="0.2">
      <c r="B3182" s="7">
        <v>2.80676685973821E-5</v>
      </c>
      <c r="C3182" s="7">
        <v>0</v>
      </c>
    </row>
    <row r="3183" spans="2:3" x14ac:dyDescent="0.2">
      <c r="B3183" s="7">
        <v>0</v>
      </c>
      <c r="C3183" s="7">
        <v>2.5401857383811898E-6</v>
      </c>
    </row>
    <row r="3184" spans="2:3" x14ac:dyDescent="0.2">
      <c r="B3184" s="7">
        <v>0</v>
      </c>
      <c r="C3184" s="7">
        <v>5.0803714767623799E-5</v>
      </c>
    </row>
    <row r="3185" spans="2:3" x14ac:dyDescent="0.2">
      <c r="B3185" s="7">
        <v>2.55160623612564E-6</v>
      </c>
      <c r="C3185" s="7">
        <v>0</v>
      </c>
    </row>
    <row r="3186" spans="2:3" x14ac:dyDescent="0.2">
      <c r="B3186" s="7">
        <v>0</v>
      </c>
      <c r="C3186" s="7">
        <v>2.79420431221931E-5</v>
      </c>
    </row>
    <row r="3187" spans="2:3" x14ac:dyDescent="0.2">
      <c r="B3187" s="7">
        <v>0</v>
      </c>
      <c r="C3187" s="7">
        <v>5.3343900506004997E-5</v>
      </c>
    </row>
    <row r="3188" spans="2:3" x14ac:dyDescent="0.2">
      <c r="B3188" s="7">
        <v>3.3170881069633297E-5</v>
      </c>
      <c r="C3188" s="7">
        <v>0</v>
      </c>
    </row>
    <row r="3189" spans="2:3" x14ac:dyDescent="0.2">
      <c r="B3189" s="7">
        <v>0</v>
      </c>
      <c r="C3189" s="7">
        <v>1.7781300168668301E-5</v>
      </c>
    </row>
    <row r="3190" spans="2:3" x14ac:dyDescent="0.2">
      <c r="B3190" s="7">
        <v>4.5928912250261501E-5</v>
      </c>
      <c r="C3190" s="7">
        <v>0</v>
      </c>
    </row>
    <row r="3191" spans="2:3" x14ac:dyDescent="0.2">
      <c r="B3191" s="7">
        <v>0</v>
      </c>
      <c r="C3191" s="7">
        <v>2.2861671645430699E-5</v>
      </c>
    </row>
    <row r="3192" spans="2:3" x14ac:dyDescent="0.2">
      <c r="B3192" s="7">
        <v>2.55160623612564E-6</v>
      </c>
      <c r="C3192" s="7">
        <v>0</v>
      </c>
    </row>
    <row r="3193" spans="2:3" x14ac:dyDescent="0.2">
      <c r="B3193" s="7">
        <v>0</v>
      </c>
      <c r="C3193" s="7">
        <v>4.8263529029242602E-5</v>
      </c>
    </row>
    <row r="3194" spans="2:3" x14ac:dyDescent="0.2">
      <c r="B3194" s="7">
        <v>3.8274093541884599E-5</v>
      </c>
      <c r="C3194" s="7">
        <v>0</v>
      </c>
    </row>
    <row r="3195" spans="2:3" x14ac:dyDescent="0.2">
      <c r="B3195" s="7">
        <v>0</v>
      </c>
      <c r="C3195" s="7">
        <v>3.3022414598955499E-5</v>
      </c>
    </row>
    <row r="3196" spans="2:3" x14ac:dyDescent="0.2">
      <c r="B3196" s="7">
        <v>5.45788573907275E-3</v>
      </c>
      <c r="C3196" s="7">
        <v>6.1828120872198201E-3</v>
      </c>
    </row>
    <row r="3197" spans="2:3" x14ac:dyDescent="0.2">
      <c r="B3197" s="7">
        <v>3.5722487305758999E-5</v>
      </c>
      <c r="C3197" s="7">
        <v>0</v>
      </c>
    </row>
    <row r="3198" spans="2:3" x14ac:dyDescent="0.2">
      <c r="B3198" s="7">
        <v>2.2964456125130801E-5</v>
      </c>
      <c r="C3198" s="7">
        <v>0</v>
      </c>
    </row>
    <row r="3199" spans="2:3" x14ac:dyDescent="0.2">
      <c r="B3199" s="7">
        <v>1.7095761782041799E-4</v>
      </c>
      <c r="C3199" s="7">
        <v>2.5401857383811901E-4</v>
      </c>
    </row>
    <row r="3200" spans="2:3" x14ac:dyDescent="0.2">
      <c r="B3200" s="7">
        <v>0</v>
      </c>
      <c r="C3200" s="7">
        <v>4.0642971814099098E-5</v>
      </c>
    </row>
    <row r="3201" spans="2:3" x14ac:dyDescent="0.2">
      <c r="B3201" s="7">
        <v>5.2052767216963095E-4</v>
      </c>
      <c r="C3201" s="7">
        <v>1.16848543965535E-4</v>
      </c>
    </row>
    <row r="3202" spans="2:3" x14ac:dyDescent="0.2">
      <c r="B3202" s="7">
        <v>0</v>
      </c>
      <c r="C3202" s="7">
        <v>2.2861671645430699E-5</v>
      </c>
    </row>
    <row r="3203" spans="2:3" x14ac:dyDescent="0.2">
      <c r="B3203" s="7">
        <v>0</v>
      </c>
      <c r="C3203" s="7">
        <v>2.5401857383811898E-6</v>
      </c>
    </row>
    <row r="3204" spans="2:3" x14ac:dyDescent="0.2">
      <c r="B3204" s="7">
        <v>0</v>
      </c>
      <c r="C3204" s="7">
        <v>7.1125200674673297E-5</v>
      </c>
    </row>
    <row r="3205" spans="2:3" x14ac:dyDescent="0.2">
      <c r="B3205" s="7">
        <v>6.6341762139266703E-5</v>
      </c>
      <c r="C3205" s="7">
        <v>0</v>
      </c>
    </row>
    <row r="3206" spans="2:3" x14ac:dyDescent="0.2">
      <c r="B3206" s="7">
        <v>0</v>
      </c>
      <c r="C3206" s="7">
        <v>2.5401857383811898E-6</v>
      </c>
    </row>
    <row r="3207" spans="2:3" x14ac:dyDescent="0.2">
      <c r="B3207" s="7">
        <v>1.14822280625654E-4</v>
      </c>
      <c r="C3207" s="7">
        <v>5.3343900506004997E-5</v>
      </c>
    </row>
    <row r="3208" spans="2:3" x14ac:dyDescent="0.2">
      <c r="B3208" s="7">
        <v>3.3170881069633297E-5</v>
      </c>
      <c r="C3208" s="7">
        <v>0</v>
      </c>
    </row>
    <row r="3209" spans="2:3" x14ac:dyDescent="0.2">
      <c r="B3209" s="7">
        <v>2.0157689265392601E-4</v>
      </c>
      <c r="C3209" s="7">
        <v>2.6417931679164399E-4</v>
      </c>
    </row>
    <row r="3210" spans="2:3" x14ac:dyDescent="0.2">
      <c r="B3210" s="7">
        <v>4.8480518486387203E-5</v>
      </c>
      <c r="C3210" s="7">
        <v>0</v>
      </c>
    </row>
    <row r="3211" spans="2:3" x14ac:dyDescent="0.2">
      <c r="B3211" s="7">
        <v>1.7095761782041799E-4</v>
      </c>
      <c r="C3211" s="7">
        <v>3.4800544615822302E-4</v>
      </c>
    </row>
    <row r="3212" spans="2:3" x14ac:dyDescent="0.2">
      <c r="B3212" s="7">
        <v>3.5722487305758999E-5</v>
      </c>
      <c r="C3212" s="7">
        <v>2.2861671645430699E-5</v>
      </c>
    </row>
    <row r="3213" spans="2:3" x14ac:dyDescent="0.2">
      <c r="B3213" s="7">
        <v>2.55160623612564E-6</v>
      </c>
      <c r="C3213" s="7">
        <v>0</v>
      </c>
    </row>
    <row r="3214" spans="2:3" x14ac:dyDescent="0.2">
      <c r="B3214" s="7">
        <v>4.3377306014135901E-5</v>
      </c>
      <c r="C3214" s="7">
        <v>0</v>
      </c>
    </row>
    <row r="3215" spans="2:3" x14ac:dyDescent="0.2">
      <c r="B3215" s="7">
        <v>3.5722487305758999E-5</v>
      </c>
      <c r="C3215" s="7">
        <v>0</v>
      </c>
    </row>
    <row r="3216" spans="2:3" x14ac:dyDescent="0.2">
      <c r="B3216" s="7">
        <v>0</v>
      </c>
      <c r="C3216" s="7">
        <v>4.5723343290861398E-5</v>
      </c>
    </row>
    <row r="3217" spans="2:3" x14ac:dyDescent="0.2">
      <c r="B3217" s="7">
        <v>6.3790155903140994E-5</v>
      </c>
      <c r="C3217" s="7">
        <v>0</v>
      </c>
    </row>
    <row r="3218" spans="2:3" x14ac:dyDescent="0.2">
      <c r="B3218" s="7">
        <v>2.55160623612564E-6</v>
      </c>
      <c r="C3218" s="7">
        <v>0</v>
      </c>
    </row>
    <row r="3219" spans="2:3" x14ac:dyDescent="0.2">
      <c r="B3219" s="7">
        <v>2.55160623612564E-6</v>
      </c>
      <c r="C3219" s="7">
        <v>0</v>
      </c>
    </row>
    <row r="3220" spans="2:3" x14ac:dyDescent="0.2">
      <c r="B3220" s="7">
        <v>3.3170881069633297E-5</v>
      </c>
      <c r="C3220" s="7">
        <v>0</v>
      </c>
    </row>
    <row r="3221" spans="2:3" x14ac:dyDescent="0.2">
      <c r="B3221" s="7">
        <v>3.3170881069633297E-5</v>
      </c>
      <c r="C3221" s="7">
        <v>0</v>
      </c>
    </row>
    <row r="3222" spans="2:3" x14ac:dyDescent="0.2">
      <c r="B3222" s="7">
        <v>2.2964456125130801E-5</v>
      </c>
      <c r="C3222" s="7">
        <v>0</v>
      </c>
    </row>
    <row r="3223" spans="2:3" x14ac:dyDescent="0.2">
      <c r="B3223" s="7">
        <v>2.5516062361256402E-5</v>
      </c>
      <c r="C3223" s="7">
        <v>0</v>
      </c>
    </row>
    <row r="3224" spans="2:3" x14ac:dyDescent="0.2">
      <c r="B3224" s="7">
        <v>0</v>
      </c>
      <c r="C3224" s="7">
        <v>1.47330772826109E-4</v>
      </c>
    </row>
    <row r="3225" spans="2:3" x14ac:dyDescent="0.2">
      <c r="B3225" s="7">
        <v>6.6341762139266703E-5</v>
      </c>
      <c r="C3225" s="7">
        <v>0</v>
      </c>
    </row>
    <row r="3226" spans="2:3" x14ac:dyDescent="0.2">
      <c r="B3226" s="7">
        <v>2.55160623612564E-6</v>
      </c>
      <c r="C3226" s="7">
        <v>0</v>
      </c>
    </row>
    <row r="3227" spans="2:3" x14ac:dyDescent="0.2">
      <c r="B3227" s="7">
        <v>1.2758031180628201E-5</v>
      </c>
      <c r="C3227" s="7">
        <v>0</v>
      </c>
    </row>
    <row r="3228" spans="2:3" x14ac:dyDescent="0.2">
      <c r="B3228" s="7">
        <v>0</v>
      </c>
      <c r="C3228" s="7">
        <v>2.5401857383811898E-6</v>
      </c>
    </row>
    <row r="3229" spans="2:3" x14ac:dyDescent="0.2">
      <c r="B3229" s="7">
        <v>9.4409430736648698E-5</v>
      </c>
      <c r="C3229" s="7">
        <v>0</v>
      </c>
    </row>
    <row r="3230" spans="2:3" x14ac:dyDescent="0.2">
      <c r="B3230" s="7">
        <v>4.3377306014135901E-5</v>
      </c>
      <c r="C3230" s="7">
        <v>7.1125200674673297E-5</v>
      </c>
    </row>
    <row r="3231" spans="2:3" x14ac:dyDescent="0.2">
      <c r="B3231" s="7">
        <v>7.1444974611517998E-5</v>
      </c>
      <c r="C3231" s="7">
        <v>0</v>
      </c>
    </row>
    <row r="3232" spans="2:3" x14ac:dyDescent="0.2">
      <c r="B3232" s="7">
        <v>1.6585440534816701E-4</v>
      </c>
      <c r="C3232" s="7">
        <v>2.79420431221931E-5</v>
      </c>
    </row>
    <row r="3233" spans="2:3" x14ac:dyDescent="0.2">
      <c r="B3233" s="7">
        <v>0</v>
      </c>
      <c r="C3233" s="7">
        <v>2.5401857383811898E-6</v>
      </c>
    </row>
    <row r="3234" spans="2:3" x14ac:dyDescent="0.2">
      <c r="B3234" s="7">
        <v>3.5722487305758999E-5</v>
      </c>
      <c r="C3234" s="7">
        <v>0</v>
      </c>
    </row>
    <row r="3235" spans="2:3" x14ac:dyDescent="0.2">
      <c r="B3235" s="7">
        <v>4.1846342272460499E-4</v>
      </c>
      <c r="C3235" s="7">
        <v>2.0321485907049501E-4</v>
      </c>
    </row>
    <row r="3236" spans="2:3" x14ac:dyDescent="0.2">
      <c r="B3236" s="7">
        <v>2.80676685973821E-5</v>
      </c>
      <c r="C3236" s="7">
        <v>0</v>
      </c>
    </row>
    <row r="3237" spans="2:3" x14ac:dyDescent="0.2">
      <c r="B3237" s="7">
        <v>0</v>
      </c>
      <c r="C3237" s="7">
        <v>7.3665386413054502E-5</v>
      </c>
    </row>
    <row r="3238" spans="2:3" x14ac:dyDescent="0.2">
      <c r="B3238" s="7">
        <v>3.3170881069633297E-5</v>
      </c>
      <c r="C3238" s="7">
        <v>0</v>
      </c>
    </row>
    <row r="3239" spans="2:3" x14ac:dyDescent="0.2">
      <c r="B3239" s="7">
        <v>0</v>
      </c>
      <c r="C3239" s="7">
        <v>1.7781300168668301E-5</v>
      </c>
    </row>
    <row r="3240" spans="2:3" x14ac:dyDescent="0.2">
      <c r="B3240" s="7">
        <v>0</v>
      </c>
      <c r="C3240" s="7">
        <v>4.31831575524802E-5</v>
      </c>
    </row>
    <row r="3241" spans="2:3" x14ac:dyDescent="0.2">
      <c r="B3241" s="7">
        <v>0</v>
      </c>
      <c r="C3241" s="7">
        <v>3.81027860757179E-5</v>
      </c>
    </row>
    <row r="3242" spans="2:3" x14ac:dyDescent="0.2">
      <c r="B3242" s="7">
        <v>3.0619274833507697E-5</v>
      </c>
      <c r="C3242" s="7">
        <v>0</v>
      </c>
    </row>
    <row r="3243" spans="2:3" x14ac:dyDescent="0.2">
      <c r="B3243" s="7">
        <v>1.6330279911204099E-4</v>
      </c>
      <c r="C3243" s="7">
        <v>0</v>
      </c>
    </row>
    <row r="3244" spans="2:3" x14ac:dyDescent="0.2">
      <c r="B3244" s="7">
        <v>2.2964456125130801E-5</v>
      </c>
      <c r="C3244" s="7">
        <v>0</v>
      </c>
    </row>
    <row r="3245" spans="2:3" x14ac:dyDescent="0.2">
      <c r="B3245" s="7">
        <v>1.03340052563088E-3</v>
      </c>
      <c r="C3245" s="7">
        <v>5.7916234835091098E-4</v>
      </c>
    </row>
    <row r="3246" spans="2:3" x14ac:dyDescent="0.2">
      <c r="B3246" s="7">
        <v>2.2709295501518201E-4</v>
      </c>
      <c r="C3246" s="7">
        <v>1.0160742953524801E-4</v>
      </c>
    </row>
    <row r="3247" spans="2:3" x14ac:dyDescent="0.2">
      <c r="B3247" s="7">
        <v>2.4240259243193599E-4</v>
      </c>
      <c r="C3247" s="7">
        <v>9.3986872320104E-5</v>
      </c>
    </row>
    <row r="3248" spans="2:3" x14ac:dyDescent="0.2">
      <c r="B3248" s="7">
        <v>1.2758031180628199E-4</v>
      </c>
      <c r="C3248" s="7">
        <v>3.0482228860574301E-5</v>
      </c>
    </row>
    <row r="3249" spans="2:3" x14ac:dyDescent="0.2">
      <c r="B3249" s="7">
        <v>1.93922073945549E-4</v>
      </c>
      <c r="C3249" s="7">
        <v>4.8263529029242602E-5</v>
      </c>
    </row>
    <row r="3250" spans="2:3" x14ac:dyDescent="0.2">
      <c r="B3250" s="7">
        <v>0</v>
      </c>
      <c r="C3250" s="7">
        <v>2.5401857383811898E-6</v>
      </c>
    </row>
    <row r="3251" spans="2:3" x14ac:dyDescent="0.2">
      <c r="B3251" s="7">
        <v>0</v>
      </c>
      <c r="C3251" s="7">
        <v>3.0482228860574301E-5</v>
      </c>
    </row>
    <row r="3252" spans="2:3" x14ac:dyDescent="0.2">
      <c r="B3252" s="7">
        <v>3.3170881069633297E-5</v>
      </c>
      <c r="C3252" s="7">
        <v>0</v>
      </c>
    </row>
    <row r="3253" spans="2:3" x14ac:dyDescent="0.2">
      <c r="B3253" s="7">
        <v>2.80676685973821E-5</v>
      </c>
      <c r="C3253" s="7">
        <v>4.0642971814099098E-5</v>
      </c>
    </row>
    <row r="3254" spans="2:3" x14ac:dyDescent="0.2">
      <c r="B3254" s="7">
        <v>0</v>
      </c>
      <c r="C3254" s="7">
        <v>2.5401857383811898E-6</v>
      </c>
    </row>
    <row r="3255" spans="2:3" x14ac:dyDescent="0.2">
      <c r="B3255" s="7">
        <v>2.5516062361256402E-5</v>
      </c>
      <c r="C3255" s="7">
        <v>0</v>
      </c>
    </row>
    <row r="3256" spans="2:3" x14ac:dyDescent="0.2">
      <c r="B3256" s="7">
        <v>4.0825699778010301E-5</v>
      </c>
      <c r="C3256" s="7">
        <v>5.8424271982767398E-5</v>
      </c>
    </row>
    <row r="3257" spans="2:3" x14ac:dyDescent="0.2">
      <c r="B3257" s="7">
        <v>4.5928912250261501E-5</v>
      </c>
      <c r="C3257" s="7">
        <v>0</v>
      </c>
    </row>
    <row r="3258" spans="2:3" x14ac:dyDescent="0.2">
      <c r="B3258" s="7">
        <v>0</v>
      </c>
      <c r="C3258" s="7">
        <v>1.7781300168668301E-5</v>
      </c>
    </row>
    <row r="3259" spans="2:3" x14ac:dyDescent="0.2">
      <c r="B3259" s="7">
        <v>2.5516062361256402E-5</v>
      </c>
      <c r="C3259" s="7">
        <v>0</v>
      </c>
    </row>
    <row r="3260" spans="2:3" x14ac:dyDescent="0.2">
      <c r="B3260" s="7">
        <v>0</v>
      </c>
      <c r="C3260" s="7">
        <v>4.8263529029242602E-5</v>
      </c>
    </row>
    <row r="3261" spans="2:3" x14ac:dyDescent="0.2">
      <c r="B3261" s="7">
        <v>0</v>
      </c>
      <c r="C3261" s="7">
        <v>8.3826129366579305E-5</v>
      </c>
    </row>
    <row r="3262" spans="2:3" x14ac:dyDescent="0.2">
      <c r="B3262" s="7">
        <v>1.09719068153403E-4</v>
      </c>
      <c r="C3262" s="7">
        <v>3.58166189111748E-4</v>
      </c>
    </row>
    <row r="3263" spans="2:3" x14ac:dyDescent="0.2">
      <c r="B3263" s="7">
        <v>0</v>
      </c>
      <c r="C3263" s="7">
        <v>2.5401857383811898E-6</v>
      </c>
    </row>
    <row r="3264" spans="2:3" x14ac:dyDescent="0.2">
      <c r="B3264" s="7">
        <v>1.7861243652879499E-5</v>
      </c>
      <c r="C3264" s="7">
        <v>0</v>
      </c>
    </row>
    <row r="3265" spans="2:3" x14ac:dyDescent="0.2">
      <c r="B3265" s="7">
        <v>1.9647368018167399E-4</v>
      </c>
      <c r="C3265" s="7">
        <v>8.1285943628198101E-5</v>
      </c>
    </row>
    <row r="3266" spans="2:3" x14ac:dyDescent="0.2">
      <c r="B3266" s="7">
        <v>0</v>
      </c>
      <c r="C3266" s="7">
        <v>5.5884086244386201E-5</v>
      </c>
    </row>
    <row r="3267" spans="2:3" x14ac:dyDescent="0.2">
      <c r="B3267" s="7">
        <v>1.7861243652879499E-5</v>
      </c>
      <c r="C3267" s="7">
        <v>0</v>
      </c>
    </row>
    <row r="3268" spans="2:3" x14ac:dyDescent="0.2">
      <c r="B3268" s="7">
        <v>1.6075119287591499E-4</v>
      </c>
      <c r="C3268" s="7">
        <v>0</v>
      </c>
    </row>
    <row r="3269" spans="2:3" x14ac:dyDescent="0.2">
      <c r="B3269" s="7">
        <v>5.6135337194764099E-5</v>
      </c>
      <c r="C3269" s="7">
        <v>0</v>
      </c>
    </row>
    <row r="3270" spans="2:3" x14ac:dyDescent="0.2">
      <c r="B3270" s="7">
        <v>3.0619274833507697E-5</v>
      </c>
      <c r="C3270" s="7">
        <v>0</v>
      </c>
    </row>
    <row r="3271" spans="2:3" x14ac:dyDescent="0.2">
      <c r="B3271" s="7">
        <v>2.04128498890051E-5</v>
      </c>
      <c r="C3271" s="7">
        <v>0</v>
      </c>
    </row>
    <row r="3272" spans="2:3" x14ac:dyDescent="0.2">
      <c r="B3272" s="7">
        <v>3.5722487305758999E-5</v>
      </c>
      <c r="C3272" s="7">
        <v>0</v>
      </c>
    </row>
    <row r="3273" spans="2:3" x14ac:dyDescent="0.2">
      <c r="B3273" s="7">
        <v>5.6135337194764099E-5</v>
      </c>
      <c r="C3273" s="7">
        <v>0</v>
      </c>
    </row>
    <row r="3274" spans="2:3" x14ac:dyDescent="0.2">
      <c r="B3274" s="7">
        <v>2.2964456125130801E-5</v>
      </c>
      <c r="C3274" s="7">
        <v>0</v>
      </c>
    </row>
    <row r="3275" spans="2:3" x14ac:dyDescent="0.2">
      <c r="B3275" s="7">
        <v>0</v>
      </c>
      <c r="C3275" s="7">
        <v>2.5401857383811898E-6</v>
      </c>
    </row>
    <row r="3276" spans="2:3" x14ac:dyDescent="0.2">
      <c r="B3276" s="7">
        <v>0</v>
      </c>
      <c r="C3276" s="7">
        <v>2.54018573838119E-5</v>
      </c>
    </row>
    <row r="3277" spans="2:3" x14ac:dyDescent="0.2">
      <c r="B3277" s="7">
        <v>3.01089535862826E-4</v>
      </c>
      <c r="C3277" s="7">
        <v>1.42250401349347E-4</v>
      </c>
    </row>
    <row r="3278" spans="2:3" x14ac:dyDescent="0.2">
      <c r="B3278" s="7">
        <v>4.3377306014135901E-5</v>
      </c>
      <c r="C3278" s="7">
        <v>0</v>
      </c>
    </row>
    <row r="3279" spans="2:3" x14ac:dyDescent="0.2">
      <c r="B3279" s="7">
        <v>3.0619274833507697E-5</v>
      </c>
      <c r="C3279" s="7">
        <v>0</v>
      </c>
    </row>
    <row r="3280" spans="2:3" x14ac:dyDescent="0.2">
      <c r="B3280" s="7">
        <v>5.3583730958638498E-5</v>
      </c>
      <c r="C3280" s="7">
        <v>0</v>
      </c>
    </row>
    <row r="3281" spans="2:3" x14ac:dyDescent="0.2">
      <c r="B3281" s="7">
        <v>6.8893368375392303E-5</v>
      </c>
      <c r="C3281" s="7">
        <v>0</v>
      </c>
    </row>
    <row r="3282" spans="2:3" x14ac:dyDescent="0.2">
      <c r="B3282" s="7">
        <v>0</v>
      </c>
      <c r="C3282" s="7">
        <v>2.5401857383811898E-6</v>
      </c>
    </row>
    <row r="3283" spans="2:3" x14ac:dyDescent="0.2">
      <c r="B3283" s="7">
        <v>6.8893368375392303E-5</v>
      </c>
      <c r="C3283" s="7">
        <v>0</v>
      </c>
    </row>
    <row r="3284" spans="2:3" x14ac:dyDescent="0.2">
      <c r="B3284" s="7">
        <v>0</v>
      </c>
      <c r="C3284" s="7">
        <v>8.3826129366579305E-5</v>
      </c>
    </row>
    <row r="3285" spans="2:3" x14ac:dyDescent="0.2">
      <c r="B3285" s="7">
        <v>3.0619274833507697E-5</v>
      </c>
      <c r="C3285" s="7">
        <v>0</v>
      </c>
    </row>
    <row r="3286" spans="2:3" x14ac:dyDescent="0.2">
      <c r="B3286" s="7">
        <v>2.04128498890051E-5</v>
      </c>
      <c r="C3286" s="7">
        <v>0</v>
      </c>
    </row>
    <row r="3287" spans="2:3" x14ac:dyDescent="0.2">
      <c r="B3287" s="7">
        <v>9.1857824500523097E-5</v>
      </c>
      <c r="C3287" s="7">
        <v>1.24469101180678E-4</v>
      </c>
    </row>
    <row r="3288" spans="2:3" x14ac:dyDescent="0.2">
      <c r="B3288" s="7">
        <v>0</v>
      </c>
      <c r="C3288" s="7">
        <v>5.8424271982767398E-5</v>
      </c>
    </row>
    <row r="3289" spans="2:3" x14ac:dyDescent="0.2">
      <c r="B3289" s="7">
        <v>7.1444974611517998E-5</v>
      </c>
      <c r="C3289" s="7">
        <v>0</v>
      </c>
    </row>
    <row r="3290" spans="2:3" x14ac:dyDescent="0.2">
      <c r="B3290" s="7">
        <v>3.8274093541884599E-5</v>
      </c>
      <c r="C3290" s="7">
        <v>0</v>
      </c>
    </row>
    <row r="3291" spans="2:3" x14ac:dyDescent="0.2">
      <c r="B3291" s="7">
        <v>2.5516062361256402E-5</v>
      </c>
      <c r="C3291" s="7">
        <v>0</v>
      </c>
    </row>
    <row r="3292" spans="2:3" x14ac:dyDescent="0.2">
      <c r="B3292" s="7">
        <v>1.5437217728560099E-3</v>
      </c>
      <c r="C3292" s="7">
        <v>8.6620333678798602E-4</v>
      </c>
    </row>
    <row r="3293" spans="2:3" x14ac:dyDescent="0.2">
      <c r="B3293" s="7">
        <v>0</v>
      </c>
      <c r="C3293" s="7">
        <v>5.3343900506004997E-5</v>
      </c>
    </row>
    <row r="3294" spans="2:3" x14ac:dyDescent="0.2">
      <c r="B3294" s="7">
        <v>0</v>
      </c>
      <c r="C3294" s="7">
        <v>7.8745757889816896E-5</v>
      </c>
    </row>
    <row r="3295" spans="2:3" x14ac:dyDescent="0.2">
      <c r="B3295" s="7">
        <v>1.1227067438952799E-4</v>
      </c>
      <c r="C3295" s="7">
        <v>0</v>
      </c>
    </row>
    <row r="3296" spans="2:3" x14ac:dyDescent="0.2">
      <c r="B3296" s="7">
        <v>2.5516062361256402E-5</v>
      </c>
      <c r="C3296" s="7">
        <v>0</v>
      </c>
    </row>
    <row r="3297" spans="2:3" x14ac:dyDescent="0.2">
      <c r="B3297" s="7">
        <v>0</v>
      </c>
      <c r="C3297" s="7">
        <v>2.5401857383811898E-6</v>
      </c>
    </row>
    <row r="3298" spans="2:3" x14ac:dyDescent="0.2">
      <c r="B3298" s="7">
        <v>2.55160623612564E-6</v>
      </c>
      <c r="C3298" s="7">
        <v>0</v>
      </c>
    </row>
    <row r="3299" spans="2:3" x14ac:dyDescent="0.2">
      <c r="B3299" s="7">
        <v>2.5516062361256402E-5</v>
      </c>
      <c r="C3299" s="7">
        <v>0</v>
      </c>
    </row>
    <row r="3300" spans="2:3" x14ac:dyDescent="0.2">
      <c r="B3300" s="7">
        <v>2.55160623612564E-6</v>
      </c>
      <c r="C3300" s="7">
        <v>0</v>
      </c>
    </row>
    <row r="3301" spans="2:3" x14ac:dyDescent="0.2">
      <c r="B3301" s="7">
        <v>1.0206424944502601E-5</v>
      </c>
      <c r="C3301" s="7">
        <v>0</v>
      </c>
    </row>
    <row r="3302" spans="2:3" x14ac:dyDescent="0.2">
      <c r="B3302" s="7">
        <v>3.3170881069633297E-5</v>
      </c>
      <c r="C3302" s="7">
        <v>0</v>
      </c>
    </row>
    <row r="3303" spans="2:3" x14ac:dyDescent="0.2">
      <c r="B3303" s="7">
        <v>9.4409430736648698E-5</v>
      </c>
      <c r="C3303" s="7">
        <v>8.6366315104960495E-5</v>
      </c>
    </row>
    <row r="3304" spans="2:3" x14ac:dyDescent="0.2">
      <c r="B3304" s="7">
        <v>0</v>
      </c>
      <c r="C3304" s="7">
        <v>5.0803714767623796E-6</v>
      </c>
    </row>
    <row r="3305" spans="2:3" x14ac:dyDescent="0.2">
      <c r="B3305" s="7">
        <v>0</v>
      </c>
      <c r="C3305" s="7">
        <v>3.81027860757179E-5</v>
      </c>
    </row>
    <row r="3306" spans="2:3" x14ac:dyDescent="0.2">
      <c r="B3306" s="7">
        <v>0</v>
      </c>
      <c r="C3306" s="7">
        <v>1.14308358227154E-4</v>
      </c>
    </row>
    <row r="3307" spans="2:3" x14ac:dyDescent="0.2">
      <c r="B3307" s="7">
        <v>0</v>
      </c>
      <c r="C3307" s="7">
        <v>3.5562600337336703E-5</v>
      </c>
    </row>
    <row r="3308" spans="2:3" x14ac:dyDescent="0.2">
      <c r="B3308" s="7">
        <v>3.3170881069633297E-5</v>
      </c>
      <c r="C3308" s="7">
        <v>0</v>
      </c>
    </row>
    <row r="3309" spans="2:3" x14ac:dyDescent="0.2">
      <c r="B3309" s="7">
        <v>1.7861243652879499E-5</v>
      </c>
      <c r="C3309" s="7">
        <v>0</v>
      </c>
    </row>
    <row r="3310" spans="2:3" x14ac:dyDescent="0.2">
      <c r="B3310" s="7">
        <v>0</v>
      </c>
      <c r="C3310" s="7">
        <v>5.0803714767623799E-5</v>
      </c>
    </row>
    <row r="3311" spans="2:3" x14ac:dyDescent="0.2">
      <c r="B3311" s="7">
        <v>7.3996580847643598E-5</v>
      </c>
      <c r="C3311" s="7">
        <v>0</v>
      </c>
    </row>
    <row r="3312" spans="2:3" x14ac:dyDescent="0.2">
      <c r="B3312" s="7">
        <v>0</v>
      </c>
      <c r="C3312" s="7">
        <v>3.3022414598955499E-5</v>
      </c>
    </row>
    <row r="3313" spans="2:3" x14ac:dyDescent="0.2">
      <c r="B3313" s="7">
        <v>5.6135337194764099E-5</v>
      </c>
      <c r="C3313" s="7">
        <v>0</v>
      </c>
    </row>
    <row r="3314" spans="2:3" x14ac:dyDescent="0.2">
      <c r="B3314" s="7">
        <v>4.8480518486387203E-5</v>
      </c>
      <c r="C3314" s="7">
        <v>0</v>
      </c>
    </row>
    <row r="3315" spans="2:3" x14ac:dyDescent="0.2">
      <c r="B3315" s="7">
        <v>2.55160623612564E-6</v>
      </c>
      <c r="C3315" s="7">
        <v>0</v>
      </c>
    </row>
    <row r="3316" spans="2:3" x14ac:dyDescent="0.2">
      <c r="B3316" s="7">
        <v>2.5516062361256402E-5</v>
      </c>
      <c r="C3316" s="7">
        <v>0</v>
      </c>
    </row>
    <row r="3317" spans="2:3" x14ac:dyDescent="0.2">
      <c r="B3317" s="7">
        <v>8.4203005792146202E-5</v>
      </c>
      <c r="C3317" s="7">
        <v>0</v>
      </c>
    </row>
    <row r="3318" spans="2:3" x14ac:dyDescent="0.2">
      <c r="B3318" s="7">
        <v>0</v>
      </c>
      <c r="C3318" s="7">
        <v>8.89065008433417E-5</v>
      </c>
    </row>
    <row r="3319" spans="2:3" x14ac:dyDescent="0.2">
      <c r="B3319" s="7">
        <v>0</v>
      </c>
      <c r="C3319" s="7">
        <v>1.7781300168668301E-5</v>
      </c>
    </row>
    <row r="3320" spans="2:3" x14ac:dyDescent="0.2">
      <c r="B3320" s="7">
        <v>0</v>
      </c>
      <c r="C3320" s="7">
        <v>3.0482228860574301E-5</v>
      </c>
    </row>
    <row r="3321" spans="2:3" x14ac:dyDescent="0.2">
      <c r="B3321" s="7">
        <v>0</v>
      </c>
      <c r="C3321" s="7">
        <v>8.3826129366579305E-5</v>
      </c>
    </row>
    <row r="3322" spans="2:3" x14ac:dyDescent="0.2">
      <c r="B3322" s="7">
        <v>3.5722487305758999E-5</v>
      </c>
      <c r="C3322" s="7">
        <v>0</v>
      </c>
    </row>
    <row r="3323" spans="2:3" x14ac:dyDescent="0.2">
      <c r="B3323" s="7">
        <v>0</v>
      </c>
      <c r="C3323" s="7">
        <v>9.6527058058485204E-5</v>
      </c>
    </row>
    <row r="3324" spans="2:3" x14ac:dyDescent="0.2">
      <c r="B3324" s="7">
        <v>1.5819958663979E-4</v>
      </c>
      <c r="C3324" s="7">
        <v>0</v>
      </c>
    </row>
    <row r="3325" spans="2:3" x14ac:dyDescent="0.2">
      <c r="B3325" s="7">
        <v>4.3377306014135901E-5</v>
      </c>
      <c r="C3325" s="7">
        <v>0</v>
      </c>
    </row>
    <row r="3326" spans="2:3" x14ac:dyDescent="0.2">
      <c r="B3326" s="7">
        <v>2.55160623612564E-6</v>
      </c>
      <c r="C3326" s="7">
        <v>0</v>
      </c>
    </row>
    <row r="3327" spans="2:3" x14ac:dyDescent="0.2">
      <c r="B3327" s="7">
        <v>3.0619274833507701E-4</v>
      </c>
      <c r="C3327" s="7">
        <v>1.4987095856448999E-4</v>
      </c>
    </row>
    <row r="3328" spans="2:3" x14ac:dyDescent="0.2">
      <c r="B3328" s="7">
        <v>2.55160623612564E-6</v>
      </c>
      <c r="C3328" s="7">
        <v>0</v>
      </c>
    </row>
    <row r="3329" spans="2:3" x14ac:dyDescent="0.2">
      <c r="B3329" s="7">
        <v>5.8686943430889699E-5</v>
      </c>
      <c r="C3329" s="7">
        <v>1.42250401349347E-4</v>
      </c>
    </row>
    <row r="3330" spans="2:3" x14ac:dyDescent="0.2">
      <c r="B3330" s="7">
        <v>6.1238549667015394E-5</v>
      </c>
      <c r="C3330" s="7">
        <v>0</v>
      </c>
    </row>
    <row r="3331" spans="2:3" x14ac:dyDescent="0.2">
      <c r="B3331" s="7">
        <v>2.55160623612564E-6</v>
      </c>
      <c r="C3331" s="7">
        <v>0</v>
      </c>
    </row>
    <row r="3332" spans="2:3" x14ac:dyDescent="0.2">
      <c r="B3332" s="7">
        <v>5.3583730958638498E-5</v>
      </c>
      <c r="C3332" s="7">
        <v>0</v>
      </c>
    </row>
    <row r="3333" spans="2:3" x14ac:dyDescent="0.2">
      <c r="B3333" s="7">
        <v>0</v>
      </c>
      <c r="C3333" s="7">
        <v>5.0803714767623799E-5</v>
      </c>
    </row>
    <row r="3334" spans="2:3" x14ac:dyDescent="0.2">
      <c r="B3334" s="7">
        <v>0</v>
      </c>
      <c r="C3334" s="7">
        <v>8.3826129366579305E-5</v>
      </c>
    </row>
    <row r="3335" spans="2:3" x14ac:dyDescent="0.2">
      <c r="B3335" s="7">
        <v>0</v>
      </c>
      <c r="C3335" s="7">
        <v>4.5723343290861398E-5</v>
      </c>
    </row>
    <row r="3336" spans="2:3" x14ac:dyDescent="0.2">
      <c r="B3336" s="7">
        <v>0</v>
      </c>
      <c r="C3336" s="7">
        <v>3.0482228860574301E-5</v>
      </c>
    </row>
    <row r="3337" spans="2:3" x14ac:dyDescent="0.2">
      <c r="B3337" s="7">
        <v>6.5576280268428997E-4</v>
      </c>
      <c r="C3337" s="7">
        <v>4.7501473307728302E-4</v>
      </c>
    </row>
    <row r="3338" spans="2:3" x14ac:dyDescent="0.2">
      <c r="B3338" s="7">
        <v>0</v>
      </c>
      <c r="C3338" s="7">
        <v>4.0642971814099098E-5</v>
      </c>
    </row>
    <row r="3339" spans="2:3" x14ac:dyDescent="0.2">
      <c r="B3339" s="7">
        <v>0</v>
      </c>
      <c r="C3339" s="7">
        <v>2.5401857383811898E-6</v>
      </c>
    </row>
    <row r="3340" spans="2:3" x14ac:dyDescent="0.2">
      <c r="B3340" s="7">
        <v>0</v>
      </c>
      <c r="C3340" s="7">
        <v>6.3504643459529807E-5</v>
      </c>
    </row>
    <row r="3341" spans="2:3" x14ac:dyDescent="0.2">
      <c r="B3341" s="7">
        <v>0</v>
      </c>
      <c r="C3341" s="7">
        <v>3.81027860757179E-5</v>
      </c>
    </row>
    <row r="3342" spans="2:3" x14ac:dyDescent="0.2">
      <c r="B3342" s="7">
        <v>3.3170881069633297E-5</v>
      </c>
      <c r="C3342" s="7">
        <v>6.0964457721148603E-5</v>
      </c>
    </row>
    <row r="3343" spans="2:3" x14ac:dyDescent="0.2">
      <c r="B3343" s="7">
        <v>1.0206424944502601E-5</v>
      </c>
      <c r="C3343" s="7">
        <v>0</v>
      </c>
    </row>
    <row r="3344" spans="2:3" x14ac:dyDescent="0.2">
      <c r="B3344" s="7">
        <v>3.5722487305758999E-5</v>
      </c>
      <c r="C3344" s="7">
        <v>0</v>
      </c>
    </row>
    <row r="3345" spans="2:3" x14ac:dyDescent="0.2">
      <c r="B3345" s="7">
        <v>0</v>
      </c>
      <c r="C3345" s="7">
        <v>4.31831575524802E-5</v>
      </c>
    </row>
    <row r="3346" spans="2:3" x14ac:dyDescent="0.2">
      <c r="B3346" s="7">
        <v>8.9306218264397402E-5</v>
      </c>
      <c r="C3346" s="7">
        <v>0</v>
      </c>
    </row>
    <row r="3347" spans="2:3" x14ac:dyDescent="0.2">
      <c r="B3347" s="7">
        <v>6.8893368375392303E-5</v>
      </c>
      <c r="C3347" s="7">
        <v>0</v>
      </c>
    </row>
    <row r="3348" spans="2:3" x14ac:dyDescent="0.2">
      <c r="B3348" s="7">
        <v>0</v>
      </c>
      <c r="C3348" s="7">
        <v>4.0642971814099098E-5</v>
      </c>
    </row>
    <row r="3349" spans="2:3" x14ac:dyDescent="0.2">
      <c r="B3349" s="7">
        <v>2.55160623612564E-6</v>
      </c>
      <c r="C3349" s="7">
        <v>0</v>
      </c>
    </row>
    <row r="3350" spans="2:3" x14ac:dyDescent="0.2">
      <c r="B3350" s="7">
        <v>2.80676685973821E-5</v>
      </c>
      <c r="C3350" s="7">
        <v>0</v>
      </c>
    </row>
    <row r="3351" spans="2:3" x14ac:dyDescent="0.2">
      <c r="B3351" s="7">
        <v>2.55160623612564E-6</v>
      </c>
      <c r="C3351" s="7">
        <v>0</v>
      </c>
    </row>
    <row r="3352" spans="2:3" x14ac:dyDescent="0.2">
      <c r="B3352" s="7">
        <v>7.9099793319894907E-5</v>
      </c>
      <c r="C3352" s="7">
        <v>0</v>
      </c>
    </row>
    <row r="3353" spans="2:3" x14ac:dyDescent="0.2">
      <c r="B3353" s="7">
        <v>8.1651399556020493E-5</v>
      </c>
      <c r="C3353" s="7">
        <v>0</v>
      </c>
    </row>
    <row r="3354" spans="2:3" x14ac:dyDescent="0.2">
      <c r="B3354" s="7">
        <v>7.1444974611517998E-5</v>
      </c>
      <c r="C3354" s="7">
        <v>0</v>
      </c>
    </row>
    <row r="3355" spans="2:3" x14ac:dyDescent="0.2">
      <c r="B3355" s="7">
        <v>6.6341762139266703E-5</v>
      </c>
      <c r="C3355" s="7">
        <v>0</v>
      </c>
    </row>
    <row r="3356" spans="2:3" x14ac:dyDescent="0.2">
      <c r="B3356" s="7">
        <v>1.09719068153403E-4</v>
      </c>
      <c r="C3356" s="7">
        <v>0</v>
      </c>
    </row>
    <row r="3357" spans="2:3" x14ac:dyDescent="0.2">
      <c r="B3357" s="7">
        <v>0</v>
      </c>
      <c r="C3357" s="7">
        <v>9.1446686581722795E-5</v>
      </c>
    </row>
    <row r="3358" spans="2:3" x14ac:dyDescent="0.2">
      <c r="B3358" s="7">
        <v>2.55160623612564E-6</v>
      </c>
      <c r="C3358" s="7">
        <v>0</v>
      </c>
    </row>
    <row r="3359" spans="2:3" x14ac:dyDescent="0.2">
      <c r="B3359" s="7">
        <v>5.10321247225128E-6</v>
      </c>
      <c r="C3359" s="7">
        <v>0</v>
      </c>
    </row>
    <row r="3360" spans="2:3" x14ac:dyDescent="0.2">
      <c r="B3360" s="7">
        <v>2.55160623612564E-6</v>
      </c>
      <c r="C3360" s="7">
        <v>0</v>
      </c>
    </row>
    <row r="3361" spans="2:3" x14ac:dyDescent="0.2">
      <c r="B3361" s="7">
        <v>1.22477099334031E-4</v>
      </c>
      <c r="C3361" s="7">
        <v>0</v>
      </c>
    </row>
    <row r="3362" spans="2:3" x14ac:dyDescent="0.2">
      <c r="B3362" s="7">
        <v>1.32683524278533E-4</v>
      </c>
      <c r="C3362" s="7">
        <v>0</v>
      </c>
    </row>
    <row r="3363" spans="2:3" x14ac:dyDescent="0.2">
      <c r="B3363" s="7">
        <v>5.3583730958638498E-5</v>
      </c>
      <c r="C3363" s="7">
        <v>0</v>
      </c>
    </row>
    <row r="3364" spans="2:3" x14ac:dyDescent="0.2">
      <c r="B3364" s="7">
        <v>0</v>
      </c>
      <c r="C3364" s="7">
        <v>2.5401857383811898E-6</v>
      </c>
    </row>
    <row r="3365" spans="2:3" x14ac:dyDescent="0.2">
      <c r="B3365" s="7">
        <v>0</v>
      </c>
      <c r="C3365" s="7">
        <v>5.5884086244386201E-5</v>
      </c>
    </row>
    <row r="3366" spans="2:3" x14ac:dyDescent="0.2">
      <c r="B3366" s="7">
        <v>1.68406011584292E-4</v>
      </c>
      <c r="C3366" s="7">
        <v>0</v>
      </c>
    </row>
    <row r="3367" spans="2:3" x14ac:dyDescent="0.2">
      <c r="B3367" s="7">
        <v>0</v>
      </c>
      <c r="C3367" s="7">
        <v>2.5401857383811898E-6</v>
      </c>
    </row>
    <row r="3368" spans="2:3" x14ac:dyDescent="0.2">
      <c r="B3368" s="7">
        <v>0</v>
      </c>
      <c r="C3368" s="7">
        <v>2.5401857383811898E-6</v>
      </c>
    </row>
    <row r="3369" spans="2:3" x14ac:dyDescent="0.2">
      <c r="B3369" s="7">
        <v>0</v>
      </c>
      <c r="C3369" s="7">
        <v>5.5884086244386201E-5</v>
      </c>
    </row>
    <row r="3370" spans="2:3" x14ac:dyDescent="0.2">
      <c r="B3370" s="7">
        <v>2.55160623612564E-6</v>
      </c>
      <c r="C3370" s="7">
        <v>0</v>
      </c>
    </row>
    <row r="3371" spans="2:3" x14ac:dyDescent="0.2">
      <c r="B3371" s="7">
        <v>0</v>
      </c>
      <c r="C3371" s="7">
        <v>1.3208965839582199E-4</v>
      </c>
    </row>
    <row r="3372" spans="2:3" x14ac:dyDescent="0.2">
      <c r="B3372" s="7">
        <v>0</v>
      </c>
      <c r="C3372" s="7">
        <v>2.54018573838119E-5</v>
      </c>
    </row>
    <row r="3373" spans="2:3" x14ac:dyDescent="0.2">
      <c r="B3373" s="7">
        <v>5.6135337194764099E-5</v>
      </c>
      <c r="C3373" s="7">
        <v>0</v>
      </c>
    </row>
    <row r="3374" spans="2:3" x14ac:dyDescent="0.2">
      <c r="B3374" s="7">
        <v>9.1857824500523097E-5</v>
      </c>
      <c r="C3374" s="7">
        <v>0</v>
      </c>
    </row>
    <row r="3375" spans="2:3" x14ac:dyDescent="0.2">
      <c r="B3375" s="7">
        <v>0</v>
      </c>
      <c r="C3375" s="7">
        <v>2.5401857383811898E-6</v>
      </c>
    </row>
    <row r="3376" spans="2:3" x14ac:dyDescent="0.2">
      <c r="B3376" s="7">
        <v>0</v>
      </c>
      <c r="C3376" s="7">
        <v>2.3115690219268801E-4</v>
      </c>
    </row>
    <row r="3377" spans="2:3" x14ac:dyDescent="0.2">
      <c r="B3377" s="7">
        <v>0</v>
      </c>
      <c r="C3377" s="7">
        <v>2.5401857383811898E-6</v>
      </c>
    </row>
    <row r="3378" spans="2:3" x14ac:dyDescent="0.2">
      <c r="B3378" s="7">
        <v>8.9306218264397402E-5</v>
      </c>
      <c r="C3378" s="7">
        <v>2.4131764514621299E-4</v>
      </c>
    </row>
    <row r="3379" spans="2:3" x14ac:dyDescent="0.2">
      <c r="B3379" s="7">
        <v>2.55160623612564E-6</v>
      </c>
      <c r="C3379" s="7">
        <v>0</v>
      </c>
    </row>
    <row r="3380" spans="2:3" x14ac:dyDescent="0.2">
      <c r="B3380" s="7">
        <v>7.6548187083769198E-5</v>
      </c>
      <c r="C3380" s="7">
        <v>0</v>
      </c>
    </row>
    <row r="3381" spans="2:3" x14ac:dyDescent="0.2">
      <c r="B3381" s="7">
        <v>3.3170881069633297E-5</v>
      </c>
      <c r="C3381" s="7">
        <v>1.6765225873315899E-4</v>
      </c>
    </row>
    <row r="3382" spans="2:3" x14ac:dyDescent="0.2">
      <c r="B3382" s="7">
        <v>3.0619274833507697E-5</v>
      </c>
      <c r="C3382" s="7">
        <v>0</v>
      </c>
    </row>
    <row r="3383" spans="2:3" x14ac:dyDescent="0.2">
      <c r="B3383" s="7">
        <v>2.55160623612564E-6</v>
      </c>
      <c r="C3383" s="7">
        <v>0</v>
      </c>
    </row>
    <row r="3384" spans="2:3" x14ac:dyDescent="0.2">
      <c r="B3384" s="7">
        <v>0</v>
      </c>
      <c r="C3384" s="7">
        <v>8.3826129366579305E-5</v>
      </c>
    </row>
    <row r="3385" spans="2:3" x14ac:dyDescent="0.2">
      <c r="B3385" s="7">
        <v>0</v>
      </c>
      <c r="C3385" s="7">
        <v>3.0482228860574301E-5</v>
      </c>
    </row>
    <row r="3386" spans="2:3" x14ac:dyDescent="0.2">
      <c r="B3386" s="7">
        <v>0</v>
      </c>
      <c r="C3386" s="7">
        <v>2.5401857383811898E-6</v>
      </c>
    </row>
    <row r="3387" spans="2:3" x14ac:dyDescent="0.2">
      <c r="B3387" s="7">
        <v>3.3170881069633297E-5</v>
      </c>
      <c r="C3387" s="7">
        <v>0</v>
      </c>
    </row>
    <row r="3388" spans="2:3" x14ac:dyDescent="0.2">
      <c r="B3388" s="7">
        <v>2.80676685973821E-5</v>
      </c>
      <c r="C3388" s="7">
        <v>0</v>
      </c>
    </row>
    <row r="3389" spans="2:3" x14ac:dyDescent="0.2">
      <c r="B3389" s="7">
        <v>0</v>
      </c>
      <c r="C3389" s="7">
        <v>2.79420431221931E-5</v>
      </c>
    </row>
    <row r="3390" spans="2:3" x14ac:dyDescent="0.2">
      <c r="B3390" s="7">
        <v>4.8480518486387203E-5</v>
      </c>
      <c r="C3390" s="7">
        <v>0</v>
      </c>
    </row>
    <row r="3391" spans="2:3" x14ac:dyDescent="0.2">
      <c r="B3391" s="7">
        <v>0</v>
      </c>
      <c r="C3391" s="7">
        <v>1.01607429535248E-5</v>
      </c>
    </row>
    <row r="3392" spans="2:3" x14ac:dyDescent="0.2">
      <c r="B3392" s="7">
        <v>0</v>
      </c>
      <c r="C3392" s="7">
        <v>4.5723343290861398E-5</v>
      </c>
    </row>
    <row r="3393" spans="2:3" x14ac:dyDescent="0.2">
      <c r="B3393" s="7">
        <v>5.3073409711413297E-4</v>
      </c>
      <c r="C3393" s="7">
        <v>3.3022414598955497E-4</v>
      </c>
    </row>
    <row r="3394" spans="2:3" x14ac:dyDescent="0.2">
      <c r="B3394" s="7">
        <v>0</v>
      </c>
      <c r="C3394" s="7">
        <v>1.52411144302871E-5</v>
      </c>
    </row>
    <row r="3395" spans="2:3" x14ac:dyDescent="0.2">
      <c r="B3395" s="7">
        <v>0</v>
      </c>
      <c r="C3395" s="7">
        <v>3.3022414598955499E-5</v>
      </c>
    </row>
    <row r="3396" spans="2:3" x14ac:dyDescent="0.2">
      <c r="B3396" s="7">
        <v>2.90883110918323E-4</v>
      </c>
      <c r="C3396" s="7">
        <v>3.0482228860574299E-4</v>
      </c>
    </row>
    <row r="3397" spans="2:3" x14ac:dyDescent="0.2">
      <c r="B3397" s="7">
        <v>2.80676685973821E-5</v>
      </c>
      <c r="C3397" s="7">
        <v>0</v>
      </c>
    </row>
    <row r="3398" spans="2:3" x14ac:dyDescent="0.2">
      <c r="B3398" s="7">
        <v>7.6548187083769198E-5</v>
      </c>
      <c r="C3398" s="7">
        <v>0</v>
      </c>
    </row>
    <row r="3399" spans="2:3" x14ac:dyDescent="0.2">
      <c r="B3399" s="7">
        <v>7.6548187083769208E-6</v>
      </c>
      <c r="C3399" s="7">
        <v>0</v>
      </c>
    </row>
    <row r="3400" spans="2:3" x14ac:dyDescent="0.2">
      <c r="B3400" s="7">
        <v>0</v>
      </c>
      <c r="C3400" s="7">
        <v>2.2861671645430699E-5</v>
      </c>
    </row>
    <row r="3401" spans="2:3" x14ac:dyDescent="0.2">
      <c r="B3401" s="7">
        <v>0</v>
      </c>
      <c r="C3401" s="7">
        <v>2.2861671645430699E-5</v>
      </c>
    </row>
    <row r="3402" spans="2:3" x14ac:dyDescent="0.2">
      <c r="B3402" s="7">
        <v>0</v>
      </c>
      <c r="C3402" s="7">
        <v>6.3504643459529807E-5</v>
      </c>
    </row>
    <row r="3403" spans="2:3" x14ac:dyDescent="0.2">
      <c r="B3403" s="7">
        <v>1.0206424944502601E-5</v>
      </c>
      <c r="C3403" s="7">
        <v>0</v>
      </c>
    </row>
    <row r="3404" spans="2:3" x14ac:dyDescent="0.2">
      <c r="B3404" s="7">
        <v>0</v>
      </c>
      <c r="C3404" s="7">
        <v>4.5723343290861398E-5</v>
      </c>
    </row>
    <row r="3405" spans="2:3" x14ac:dyDescent="0.2">
      <c r="B3405" s="7">
        <v>0</v>
      </c>
      <c r="C3405" s="7">
        <v>5.0803714767623796E-6</v>
      </c>
    </row>
    <row r="3406" spans="2:3" x14ac:dyDescent="0.2">
      <c r="B3406" s="7">
        <v>0</v>
      </c>
      <c r="C3406" s="7">
        <v>1.2700928691906001E-5</v>
      </c>
    </row>
    <row r="3407" spans="2:3" x14ac:dyDescent="0.2">
      <c r="B3407" s="7">
        <v>1.1150519251869101E-3</v>
      </c>
      <c r="C3407" s="7">
        <v>1.4987095856449E-3</v>
      </c>
    </row>
    <row r="3408" spans="2:3" x14ac:dyDescent="0.2">
      <c r="B3408" s="7">
        <v>2.55160623612564E-6</v>
      </c>
      <c r="C3408" s="7">
        <v>0</v>
      </c>
    </row>
    <row r="3409" spans="2:3" x14ac:dyDescent="0.2">
      <c r="B3409" s="7">
        <v>0</v>
      </c>
      <c r="C3409" s="7">
        <v>1.01607429535248E-5</v>
      </c>
    </row>
    <row r="3410" spans="2:3" x14ac:dyDescent="0.2">
      <c r="B3410" s="7">
        <v>0</v>
      </c>
      <c r="C3410" s="7">
        <v>2.79420431221931E-5</v>
      </c>
    </row>
    <row r="3411" spans="2:3" x14ac:dyDescent="0.2">
      <c r="B3411" s="7">
        <v>1.0206424944502601E-5</v>
      </c>
      <c r="C3411" s="7">
        <v>0</v>
      </c>
    </row>
    <row r="3412" spans="2:3" x14ac:dyDescent="0.2">
      <c r="B3412" s="7">
        <v>0</v>
      </c>
      <c r="C3412" s="7">
        <v>2.79420431221931E-5</v>
      </c>
    </row>
    <row r="3413" spans="2:3" x14ac:dyDescent="0.2">
      <c r="B3413" s="7">
        <v>3.3170881069633297E-5</v>
      </c>
      <c r="C3413" s="7">
        <v>1.2700928691906001E-5</v>
      </c>
    </row>
    <row r="3414" spans="2:3" x14ac:dyDescent="0.2">
      <c r="B3414" s="7">
        <v>0</v>
      </c>
      <c r="C3414" s="7">
        <v>1.2700928691906001E-5</v>
      </c>
    </row>
    <row r="3415" spans="2:3" x14ac:dyDescent="0.2">
      <c r="B3415" s="7">
        <v>0</v>
      </c>
      <c r="C3415" s="7">
        <v>2.5401857383811898E-6</v>
      </c>
    </row>
    <row r="3416" spans="2:3" x14ac:dyDescent="0.2">
      <c r="B3416" s="7">
        <v>3.5722487305758999E-5</v>
      </c>
      <c r="C3416" s="7">
        <v>1.7781300168668301E-5</v>
      </c>
    </row>
    <row r="3417" spans="2:3" x14ac:dyDescent="0.2">
      <c r="B3417" s="7">
        <v>1.2758031180628201E-5</v>
      </c>
      <c r="C3417" s="7">
        <v>0</v>
      </c>
    </row>
    <row r="3418" spans="2:3" x14ac:dyDescent="0.2">
      <c r="B3418" s="7">
        <v>0</v>
      </c>
      <c r="C3418" s="7">
        <v>1.7781300168668301E-5</v>
      </c>
    </row>
    <row r="3419" spans="2:3" x14ac:dyDescent="0.2">
      <c r="B3419" s="7">
        <v>7.6548187083769208E-6</v>
      </c>
      <c r="C3419" s="7">
        <v>0</v>
      </c>
    </row>
    <row r="3420" spans="2:3" x14ac:dyDescent="0.2">
      <c r="B3420" s="7">
        <v>0</v>
      </c>
      <c r="C3420" s="7">
        <v>1.2700928691906001E-5</v>
      </c>
    </row>
    <row r="3421" spans="2:3" x14ac:dyDescent="0.2">
      <c r="B3421" s="7">
        <v>0</v>
      </c>
      <c r="C3421" s="7">
        <v>2.0321485907049501E-5</v>
      </c>
    </row>
    <row r="3422" spans="2:3" x14ac:dyDescent="0.2">
      <c r="B3422" s="7">
        <v>3.5722487305758999E-5</v>
      </c>
      <c r="C3422" s="7">
        <v>6.3504643459529807E-5</v>
      </c>
    </row>
    <row r="3423" spans="2:3" x14ac:dyDescent="0.2">
      <c r="B3423" s="7">
        <v>9.4409430736648698E-5</v>
      </c>
      <c r="C3423" s="7">
        <v>1.47330772826109E-4</v>
      </c>
    </row>
    <row r="3424" spans="2:3" x14ac:dyDescent="0.2">
      <c r="B3424" s="7">
        <v>0</v>
      </c>
      <c r="C3424" s="7">
        <v>7.6205572151435702E-6</v>
      </c>
    </row>
    <row r="3425" spans="2:3" x14ac:dyDescent="0.2">
      <c r="B3425" s="7">
        <v>0</v>
      </c>
      <c r="C3425" s="7">
        <v>5.3343900506004997E-5</v>
      </c>
    </row>
    <row r="3426" spans="2:3" x14ac:dyDescent="0.2">
      <c r="B3426" s="7">
        <v>2.80676685973821E-5</v>
      </c>
      <c r="C3426" s="7">
        <v>0</v>
      </c>
    </row>
    <row r="3427" spans="2:3" x14ac:dyDescent="0.2">
      <c r="B3427" s="7">
        <v>1.0206424944502601E-5</v>
      </c>
      <c r="C3427" s="7">
        <v>2.79420431221931E-5</v>
      </c>
    </row>
    <row r="3428" spans="2:3" x14ac:dyDescent="0.2">
      <c r="B3428" s="7">
        <v>4.5928912250261501E-5</v>
      </c>
      <c r="C3428" s="7">
        <v>1.9559430185535199E-4</v>
      </c>
    </row>
    <row r="3429" spans="2:3" x14ac:dyDescent="0.2">
      <c r="B3429" s="7">
        <v>0</v>
      </c>
      <c r="C3429" s="7">
        <v>2.5401857383811898E-6</v>
      </c>
    </row>
    <row r="3430" spans="2:3" x14ac:dyDescent="0.2">
      <c r="B3430" s="7">
        <v>5.91972646781149E-4</v>
      </c>
      <c r="C3430" s="7">
        <v>4.77554918815664E-4</v>
      </c>
    </row>
    <row r="3431" spans="2:3" x14ac:dyDescent="0.2">
      <c r="B3431" s="7">
        <v>1.2758031180628201E-5</v>
      </c>
      <c r="C3431" s="7">
        <v>0</v>
      </c>
    </row>
    <row r="3432" spans="2:3" x14ac:dyDescent="0.2">
      <c r="B3432" s="7">
        <v>7.6548187083769204E-4</v>
      </c>
      <c r="C3432" s="7">
        <v>1.3208965839582199E-3</v>
      </c>
    </row>
    <row r="3433" spans="2:3" x14ac:dyDescent="0.2">
      <c r="B3433" s="7">
        <v>0</v>
      </c>
      <c r="C3433" s="7">
        <v>3.81027860757179E-5</v>
      </c>
    </row>
    <row r="3434" spans="2:3" x14ac:dyDescent="0.2">
      <c r="B3434" s="7">
        <v>3.0619274833507697E-5</v>
      </c>
      <c r="C3434" s="7">
        <v>0</v>
      </c>
    </row>
    <row r="3435" spans="2:3" x14ac:dyDescent="0.2">
      <c r="B3435" s="7">
        <v>1.5309637416753801E-5</v>
      </c>
      <c r="C3435" s="7">
        <v>0</v>
      </c>
    </row>
    <row r="3436" spans="2:3" x14ac:dyDescent="0.2">
      <c r="B3436" s="7">
        <v>2.04128498890051E-5</v>
      </c>
      <c r="C3436" s="7">
        <v>0</v>
      </c>
    </row>
    <row r="3437" spans="2:3" x14ac:dyDescent="0.2">
      <c r="B3437" s="7">
        <v>0</v>
      </c>
      <c r="C3437" s="7">
        <v>4.31831575524802E-5</v>
      </c>
    </row>
    <row r="3438" spans="2:3" x14ac:dyDescent="0.2">
      <c r="B3438" s="7">
        <v>0</v>
      </c>
      <c r="C3438" s="7">
        <v>2.79420431221931E-5</v>
      </c>
    </row>
    <row r="3439" spans="2:3" x14ac:dyDescent="0.2">
      <c r="B3439" s="7">
        <v>2.80676685973821E-5</v>
      </c>
      <c r="C3439" s="7">
        <v>0</v>
      </c>
    </row>
    <row r="3440" spans="2:3" x14ac:dyDescent="0.2">
      <c r="B3440" s="7">
        <v>4.0825699778010301E-5</v>
      </c>
      <c r="C3440" s="7">
        <v>0</v>
      </c>
    </row>
    <row r="3441" spans="2:3" x14ac:dyDescent="0.2">
      <c r="B3441" s="7">
        <v>0</v>
      </c>
      <c r="C3441" s="7">
        <v>5.0803714767623796E-6</v>
      </c>
    </row>
    <row r="3442" spans="2:3" x14ac:dyDescent="0.2">
      <c r="B3442" s="7">
        <v>5.10321247225128E-6</v>
      </c>
      <c r="C3442" s="7">
        <v>0</v>
      </c>
    </row>
    <row r="3443" spans="2:3" x14ac:dyDescent="0.2">
      <c r="B3443" s="7">
        <v>0</v>
      </c>
      <c r="C3443" s="7">
        <v>3.3022414598955499E-5</v>
      </c>
    </row>
    <row r="3444" spans="2:3" x14ac:dyDescent="0.2">
      <c r="B3444" s="7">
        <v>0</v>
      </c>
      <c r="C3444" s="7">
        <v>3.3022414598955499E-5</v>
      </c>
    </row>
    <row r="3445" spans="2:3" x14ac:dyDescent="0.2">
      <c r="B3445" s="7">
        <v>2.80676685973821E-5</v>
      </c>
      <c r="C3445" s="7">
        <v>4.8263529029242602E-5</v>
      </c>
    </row>
    <row r="3446" spans="2:3" x14ac:dyDescent="0.2">
      <c r="B3446" s="7">
        <v>1.17373886861779E-4</v>
      </c>
      <c r="C3446" s="7">
        <v>1.54951330041253E-4</v>
      </c>
    </row>
    <row r="3447" spans="2:3" x14ac:dyDescent="0.2">
      <c r="B3447" s="7">
        <v>0</v>
      </c>
      <c r="C3447" s="7">
        <v>2.0321485907049501E-5</v>
      </c>
    </row>
    <row r="3448" spans="2:3" x14ac:dyDescent="0.2">
      <c r="B3448" s="7">
        <v>0</v>
      </c>
      <c r="C3448" s="7">
        <v>2.2861671645430699E-5</v>
      </c>
    </row>
    <row r="3449" spans="2:3" x14ac:dyDescent="0.2">
      <c r="B3449" s="7">
        <v>1.2758031180628201E-5</v>
      </c>
      <c r="C3449" s="7">
        <v>0</v>
      </c>
    </row>
    <row r="3450" spans="2:3" x14ac:dyDescent="0.2">
      <c r="B3450" s="7">
        <v>0</v>
      </c>
      <c r="C3450" s="7">
        <v>3.0482228860574301E-5</v>
      </c>
    </row>
    <row r="3451" spans="2:3" x14ac:dyDescent="0.2">
      <c r="B3451" s="7">
        <v>0</v>
      </c>
      <c r="C3451" s="7">
        <v>1.7781300168668301E-5</v>
      </c>
    </row>
    <row r="3452" spans="2:3" x14ac:dyDescent="0.2">
      <c r="B3452" s="7">
        <v>3.8274093541884599E-5</v>
      </c>
      <c r="C3452" s="7">
        <v>5.3343900506004997E-5</v>
      </c>
    </row>
    <row r="3453" spans="2:3" x14ac:dyDescent="0.2">
      <c r="B3453" s="7">
        <v>1.5309637416753801E-5</v>
      </c>
      <c r="C3453" s="7">
        <v>0</v>
      </c>
    </row>
    <row r="3454" spans="2:3" x14ac:dyDescent="0.2">
      <c r="B3454" s="7">
        <v>4.0825699778010301E-5</v>
      </c>
      <c r="C3454" s="7">
        <v>1.2700928691906001E-5</v>
      </c>
    </row>
    <row r="3455" spans="2:3" x14ac:dyDescent="0.2">
      <c r="B3455" s="7">
        <v>2.55160623612564E-6</v>
      </c>
      <c r="C3455" s="7">
        <v>0</v>
      </c>
    </row>
    <row r="3456" spans="2:3" x14ac:dyDescent="0.2">
      <c r="B3456" s="7">
        <v>2.04128498890051E-5</v>
      </c>
      <c r="C3456" s="7">
        <v>0</v>
      </c>
    </row>
    <row r="3457" spans="2:3" x14ac:dyDescent="0.2">
      <c r="B3457" s="7">
        <v>1.0206424944502601E-5</v>
      </c>
      <c r="C3457" s="7">
        <v>0</v>
      </c>
    </row>
    <row r="3458" spans="2:3" x14ac:dyDescent="0.2">
      <c r="B3458" s="7">
        <v>0</v>
      </c>
      <c r="C3458" s="7">
        <v>2.79420431221931E-5</v>
      </c>
    </row>
    <row r="3459" spans="2:3" x14ac:dyDescent="0.2">
      <c r="B3459" s="7">
        <v>1.2758031180628201E-5</v>
      </c>
      <c r="C3459" s="7">
        <v>0</v>
      </c>
    </row>
    <row r="3460" spans="2:3" x14ac:dyDescent="0.2">
      <c r="B3460" s="7">
        <v>3.0619274833507697E-5</v>
      </c>
      <c r="C3460" s="7">
        <v>3.0482228860574301E-5</v>
      </c>
    </row>
    <row r="3461" spans="2:3" x14ac:dyDescent="0.2">
      <c r="B3461" s="7">
        <v>1.17373886861779E-4</v>
      </c>
      <c r="C3461" s="7">
        <v>0</v>
      </c>
    </row>
    <row r="3462" spans="2:3" x14ac:dyDescent="0.2">
      <c r="B3462" s="7">
        <v>0</v>
      </c>
      <c r="C3462" s="7">
        <v>3.3022414598955499E-5</v>
      </c>
    </row>
    <row r="3463" spans="2:3" x14ac:dyDescent="0.2">
      <c r="B3463" s="7">
        <v>4.0825699778010301E-5</v>
      </c>
      <c r="C3463" s="7">
        <v>3.81027860757179E-5</v>
      </c>
    </row>
    <row r="3464" spans="2:3" x14ac:dyDescent="0.2">
      <c r="B3464" s="7">
        <v>1.0206424944502601E-5</v>
      </c>
      <c r="C3464" s="7">
        <v>0</v>
      </c>
    </row>
    <row r="3465" spans="2:3" x14ac:dyDescent="0.2">
      <c r="B3465" s="7">
        <v>1.4799316169528701E-4</v>
      </c>
      <c r="C3465" s="7">
        <v>3.3276433172793601E-4</v>
      </c>
    </row>
    <row r="3466" spans="2:3" x14ac:dyDescent="0.2">
      <c r="B3466" s="7">
        <v>3.3170881069633297E-5</v>
      </c>
      <c r="C3466" s="7">
        <v>0</v>
      </c>
    </row>
    <row r="3467" spans="2:3" x14ac:dyDescent="0.2">
      <c r="B3467" s="7">
        <v>3.3170881069633297E-5</v>
      </c>
      <c r="C3467" s="7">
        <v>0</v>
      </c>
    </row>
    <row r="3468" spans="2:3" x14ac:dyDescent="0.2">
      <c r="B3468" s="7">
        <v>1.0206424944502601E-5</v>
      </c>
      <c r="C3468" s="7">
        <v>0</v>
      </c>
    </row>
    <row r="3469" spans="2:3" x14ac:dyDescent="0.2">
      <c r="B3469" s="7">
        <v>3.0619274833507697E-5</v>
      </c>
      <c r="C3469" s="7">
        <v>0</v>
      </c>
    </row>
    <row r="3470" spans="2:3" x14ac:dyDescent="0.2">
      <c r="B3470" s="7">
        <v>3.3170881069633297E-5</v>
      </c>
      <c r="C3470" s="7">
        <v>5.8424271982767398E-5</v>
      </c>
    </row>
    <row r="3471" spans="2:3" x14ac:dyDescent="0.2">
      <c r="B3471" s="7">
        <v>1.0206424944502601E-5</v>
      </c>
      <c r="C3471" s="7">
        <v>0</v>
      </c>
    </row>
    <row r="3472" spans="2:3" x14ac:dyDescent="0.2">
      <c r="B3472" s="7">
        <v>1.7861243652879499E-5</v>
      </c>
      <c r="C3472" s="7">
        <v>0</v>
      </c>
    </row>
    <row r="3473" spans="2:3" x14ac:dyDescent="0.2">
      <c r="B3473" s="7">
        <v>0</v>
      </c>
      <c r="C3473" s="7">
        <v>2.5401857383811898E-6</v>
      </c>
    </row>
    <row r="3474" spans="2:3" x14ac:dyDescent="0.2">
      <c r="B3474" s="7">
        <v>0</v>
      </c>
      <c r="C3474" s="7">
        <v>2.5401857383811898E-6</v>
      </c>
    </row>
    <row r="3475" spans="2:3" x14ac:dyDescent="0.2">
      <c r="B3475" s="7">
        <v>2.2454134877905599E-4</v>
      </c>
      <c r="C3475" s="7">
        <v>8.1285943628198101E-4</v>
      </c>
    </row>
    <row r="3476" spans="2:3" x14ac:dyDescent="0.2">
      <c r="B3476" s="7">
        <v>3.0619274833507697E-5</v>
      </c>
      <c r="C3476" s="7">
        <v>0</v>
      </c>
    </row>
    <row r="3477" spans="2:3" x14ac:dyDescent="0.2">
      <c r="B3477" s="7">
        <v>2.11783317598428E-4</v>
      </c>
      <c r="C3477" s="7">
        <v>6.3504643459529807E-5</v>
      </c>
    </row>
    <row r="3478" spans="2:3" x14ac:dyDescent="0.2">
      <c r="B3478" s="7">
        <v>1.0206424944502601E-5</v>
      </c>
      <c r="C3478" s="7">
        <v>0</v>
      </c>
    </row>
    <row r="3479" spans="2:3" x14ac:dyDescent="0.2">
      <c r="B3479" s="7">
        <v>2.55160623612564E-6</v>
      </c>
      <c r="C3479" s="7">
        <v>0</v>
      </c>
    </row>
    <row r="3480" spans="2:3" x14ac:dyDescent="0.2">
      <c r="B3480" s="7">
        <v>3.0619274833507697E-5</v>
      </c>
      <c r="C3480" s="7">
        <v>0</v>
      </c>
    </row>
    <row r="3481" spans="2:3" x14ac:dyDescent="0.2">
      <c r="B3481" s="7">
        <v>0</v>
      </c>
      <c r="C3481" s="7">
        <v>4.0642971814099098E-5</v>
      </c>
    </row>
    <row r="3482" spans="2:3" x14ac:dyDescent="0.2">
      <c r="B3482" s="7">
        <v>2.3219616748743299E-4</v>
      </c>
      <c r="C3482" s="7">
        <v>1.7527281594830201E-4</v>
      </c>
    </row>
    <row r="3483" spans="2:3" x14ac:dyDescent="0.2">
      <c r="B3483" s="7">
        <v>0</v>
      </c>
      <c r="C3483" s="7">
        <v>3.3022414598955499E-5</v>
      </c>
    </row>
    <row r="3484" spans="2:3" x14ac:dyDescent="0.2">
      <c r="B3484" s="7">
        <v>2.80676685973821E-5</v>
      </c>
      <c r="C3484" s="7">
        <v>2.2861671645430699E-5</v>
      </c>
    </row>
    <row r="3485" spans="2:3" x14ac:dyDescent="0.2">
      <c r="B3485" s="7">
        <v>4.0825699778010301E-5</v>
      </c>
      <c r="C3485" s="7">
        <v>3.0482228860574301E-5</v>
      </c>
    </row>
    <row r="3486" spans="2:3" x14ac:dyDescent="0.2">
      <c r="B3486" s="7">
        <v>0</v>
      </c>
      <c r="C3486" s="7">
        <v>1.01607429535248E-5</v>
      </c>
    </row>
    <row r="3487" spans="2:3" x14ac:dyDescent="0.2">
      <c r="B3487" s="7">
        <v>1.5309637416753801E-5</v>
      </c>
      <c r="C3487" s="7">
        <v>0</v>
      </c>
    </row>
    <row r="3488" spans="2:3" x14ac:dyDescent="0.2">
      <c r="B3488" s="7">
        <v>0</v>
      </c>
      <c r="C3488" s="7">
        <v>5.3343900506004997E-5</v>
      </c>
    </row>
    <row r="3489" spans="2:3" x14ac:dyDescent="0.2">
      <c r="B3489" s="7">
        <v>1.2758031180628201E-5</v>
      </c>
      <c r="C3489" s="7">
        <v>0</v>
      </c>
    </row>
    <row r="3490" spans="2:3" x14ac:dyDescent="0.2">
      <c r="B3490" s="7">
        <v>2.2454134877905599E-4</v>
      </c>
      <c r="C3490" s="7">
        <v>3.1498303155926802E-4</v>
      </c>
    </row>
    <row r="3491" spans="2:3" x14ac:dyDescent="0.2">
      <c r="B3491" s="7">
        <v>0</v>
      </c>
      <c r="C3491" s="7">
        <v>2.79420431221931E-5</v>
      </c>
    </row>
    <row r="3492" spans="2:3" x14ac:dyDescent="0.2">
      <c r="B3492" s="7">
        <v>0</v>
      </c>
      <c r="C3492" s="7">
        <v>2.2861671645430699E-5</v>
      </c>
    </row>
    <row r="3493" spans="2:3" x14ac:dyDescent="0.2">
      <c r="B3493" s="7">
        <v>0</v>
      </c>
      <c r="C3493" s="7">
        <v>7.1125200674673297E-5</v>
      </c>
    </row>
    <row r="3494" spans="2:3" x14ac:dyDescent="0.2">
      <c r="B3494" s="7">
        <v>0</v>
      </c>
      <c r="C3494" s="7">
        <v>3.5562600337336703E-5</v>
      </c>
    </row>
    <row r="3495" spans="2:3" x14ac:dyDescent="0.2">
      <c r="B3495" s="7">
        <v>0</v>
      </c>
      <c r="C3495" s="7">
        <v>2.5401857383811898E-6</v>
      </c>
    </row>
    <row r="3496" spans="2:3" x14ac:dyDescent="0.2">
      <c r="B3496" s="7">
        <v>1.7861243652879499E-5</v>
      </c>
      <c r="C3496" s="7">
        <v>0</v>
      </c>
    </row>
    <row r="3497" spans="2:3" x14ac:dyDescent="0.2">
      <c r="B3497" s="7">
        <v>1.2758031180628201E-5</v>
      </c>
      <c r="C3497" s="7">
        <v>0</v>
      </c>
    </row>
    <row r="3498" spans="2:3" x14ac:dyDescent="0.2">
      <c r="B3498" s="7">
        <v>0</v>
      </c>
      <c r="C3498" s="7">
        <v>2.0321485907049501E-5</v>
      </c>
    </row>
    <row r="3499" spans="2:3" x14ac:dyDescent="0.2">
      <c r="B3499" s="7">
        <v>0</v>
      </c>
      <c r="C3499" s="7">
        <v>2.5401857383811898E-6</v>
      </c>
    </row>
    <row r="3500" spans="2:3" x14ac:dyDescent="0.2">
      <c r="B3500" s="7">
        <v>0</v>
      </c>
      <c r="C3500" s="7">
        <v>4.8263529029242602E-5</v>
      </c>
    </row>
    <row r="3501" spans="2:3" x14ac:dyDescent="0.2">
      <c r="B3501" s="7">
        <v>1.7861243652879499E-5</v>
      </c>
      <c r="C3501" s="7">
        <v>0</v>
      </c>
    </row>
    <row r="3502" spans="2:3" x14ac:dyDescent="0.2">
      <c r="B3502" s="7">
        <v>1.0206424944502601E-5</v>
      </c>
      <c r="C3502" s="7">
        <v>0</v>
      </c>
    </row>
    <row r="3503" spans="2:3" x14ac:dyDescent="0.2">
      <c r="B3503" s="7">
        <v>0</v>
      </c>
      <c r="C3503" s="7">
        <v>3.0482228860574301E-5</v>
      </c>
    </row>
    <row r="3504" spans="2:3" x14ac:dyDescent="0.2">
      <c r="B3504" s="7">
        <v>0</v>
      </c>
      <c r="C3504" s="7">
        <v>3.81027860757179E-5</v>
      </c>
    </row>
    <row r="3505" spans="2:3" x14ac:dyDescent="0.2">
      <c r="B3505" s="7">
        <v>0</v>
      </c>
      <c r="C3505" s="7">
        <v>3.0482228860574301E-5</v>
      </c>
    </row>
    <row r="3506" spans="2:3" x14ac:dyDescent="0.2">
      <c r="B3506" s="7">
        <v>5.10321247225128E-6</v>
      </c>
      <c r="C3506" s="7">
        <v>0</v>
      </c>
    </row>
    <row r="3507" spans="2:3" x14ac:dyDescent="0.2">
      <c r="B3507" s="7">
        <v>1.7861243652879499E-5</v>
      </c>
      <c r="C3507" s="7">
        <v>0</v>
      </c>
    </row>
    <row r="3508" spans="2:3" x14ac:dyDescent="0.2">
      <c r="B3508" s="7">
        <v>1.2758031180628201E-5</v>
      </c>
      <c r="C3508" s="7">
        <v>0</v>
      </c>
    </row>
    <row r="3509" spans="2:3" x14ac:dyDescent="0.2">
      <c r="B3509" s="7">
        <v>0</v>
      </c>
      <c r="C3509" s="7">
        <v>5.0803714767623799E-5</v>
      </c>
    </row>
    <row r="3510" spans="2:3" x14ac:dyDescent="0.2">
      <c r="B3510" s="7">
        <v>0</v>
      </c>
      <c r="C3510" s="7">
        <v>2.54018573838119E-5</v>
      </c>
    </row>
    <row r="3511" spans="2:3" x14ac:dyDescent="0.2">
      <c r="B3511" s="7">
        <v>0</v>
      </c>
      <c r="C3511" s="7">
        <v>3.5562600337336703E-5</v>
      </c>
    </row>
    <row r="3512" spans="2:3" x14ac:dyDescent="0.2">
      <c r="B3512" s="7">
        <v>1.7861243652879499E-5</v>
      </c>
      <c r="C3512" s="7">
        <v>0</v>
      </c>
    </row>
    <row r="3513" spans="2:3" x14ac:dyDescent="0.2">
      <c r="B3513" s="7">
        <v>0</v>
      </c>
      <c r="C3513" s="7">
        <v>2.5401857383811898E-6</v>
      </c>
    </row>
    <row r="3514" spans="2:3" x14ac:dyDescent="0.2">
      <c r="B3514" s="7">
        <v>5.10321247225128E-6</v>
      </c>
      <c r="C3514" s="7">
        <v>0</v>
      </c>
    </row>
    <row r="3515" spans="2:3" x14ac:dyDescent="0.2">
      <c r="B3515" s="7">
        <v>1.07167461917277E-4</v>
      </c>
      <c r="C3515" s="7">
        <v>8.3826129366579305E-5</v>
      </c>
    </row>
    <row r="3516" spans="2:3" x14ac:dyDescent="0.2">
      <c r="B3516" s="7">
        <v>5.10321247225128E-6</v>
      </c>
      <c r="C3516" s="7">
        <v>0</v>
      </c>
    </row>
    <row r="3517" spans="2:3" x14ac:dyDescent="0.2">
      <c r="B3517" s="7">
        <v>7.6548187083769198E-5</v>
      </c>
      <c r="C3517" s="7">
        <v>8.6366315104960495E-5</v>
      </c>
    </row>
    <row r="3518" spans="2:3" x14ac:dyDescent="0.2">
      <c r="B3518" s="7">
        <v>7.3996580847643598E-5</v>
      </c>
      <c r="C3518" s="7">
        <v>0</v>
      </c>
    </row>
    <row r="3519" spans="2:3" x14ac:dyDescent="0.2">
      <c r="B3519" s="7">
        <v>7.1444974611517998E-5</v>
      </c>
      <c r="C3519" s="7">
        <v>9.9067243796866394E-5</v>
      </c>
    </row>
    <row r="3520" spans="2:3" x14ac:dyDescent="0.2">
      <c r="B3520" s="7">
        <v>0</v>
      </c>
      <c r="C3520" s="7">
        <v>5.0803714767623796E-6</v>
      </c>
    </row>
    <row r="3521" spans="2:3" x14ac:dyDescent="0.2">
      <c r="B3521" s="7">
        <v>0</v>
      </c>
      <c r="C3521" s="7">
        <v>4.31831575524802E-5</v>
      </c>
    </row>
    <row r="3522" spans="2:3" x14ac:dyDescent="0.2">
      <c r="B3522" s="7">
        <v>2.04128498890051E-5</v>
      </c>
      <c r="C3522" s="7">
        <v>0</v>
      </c>
    </row>
    <row r="3523" spans="2:3" x14ac:dyDescent="0.2">
      <c r="B3523" s="7">
        <v>0</v>
      </c>
      <c r="C3523" s="7">
        <v>3.5562600337336703E-5</v>
      </c>
    </row>
    <row r="3524" spans="2:3" x14ac:dyDescent="0.2">
      <c r="B3524" s="7">
        <v>0</v>
      </c>
      <c r="C3524" s="7">
        <v>2.2861671645430699E-5</v>
      </c>
    </row>
    <row r="3525" spans="2:3" x14ac:dyDescent="0.2">
      <c r="B3525" s="7">
        <v>2.04128498890051E-5</v>
      </c>
      <c r="C3525" s="7">
        <v>0</v>
      </c>
    </row>
    <row r="3526" spans="2:3" x14ac:dyDescent="0.2">
      <c r="B3526" s="7">
        <v>1.02064249445026E-4</v>
      </c>
      <c r="C3526" s="7">
        <v>2.1337560202401999E-4</v>
      </c>
    </row>
    <row r="3527" spans="2:3" x14ac:dyDescent="0.2">
      <c r="B3527" s="7">
        <v>3.0619274833507697E-5</v>
      </c>
      <c r="C3527" s="7">
        <v>0</v>
      </c>
    </row>
    <row r="3528" spans="2:3" x14ac:dyDescent="0.2">
      <c r="B3528" s="7">
        <v>0</v>
      </c>
      <c r="C3528" s="7">
        <v>3.0482228860574301E-5</v>
      </c>
    </row>
    <row r="3529" spans="2:3" x14ac:dyDescent="0.2">
      <c r="B3529" s="7">
        <v>0</v>
      </c>
      <c r="C3529" s="7">
        <v>2.0321485907049501E-5</v>
      </c>
    </row>
    <row r="3530" spans="2:3" x14ac:dyDescent="0.2">
      <c r="B3530" s="7">
        <v>3.5722487305758999E-5</v>
      </c>
      <c r="C3530" s="7">
        <v>0</v>
      </c>
    </row>
    <row r="3531" spans="2:3" x14ac:dyDescent="0.2">
      <c r="B3531" s="7">
        <v>4.3377306014135901E-5</v>
      </c>
      <c r="C3531" s="7">
        <v>0</v>
      </c>
    </row>
    <row r="3532" spans="2:3" x14ac:dyDescent="0.2">
      <c r="B3532" s="7">
        <v>2.55160623612564E-6</v>
      </c>
      <c r="C3532" s="7">
        <v>0</v>
      </c>
    </row>
    <row r="3533" spans="2:3" x14ac:dyDescent="0.2">
      <c r="B3533" s="7">
        <v>2.5516062361256402E-5</v>
      </c>
      <c r="C3533" s="7">
        <v>0</v>
      </c>
    </row>
    <row r="3534" spans="2:3" x14ac:dyDescent="0.2">
      <c r="B3534" s="7">
        <v>2.19438136306805E-4</v>
      </c>
      <c r="C3534" s="7">
        <v>1.65112072994777E-4</v>
      </c>
    </row>
    <row r="3535" spans="2:3" x14ac:dyDescent="0.2">
      <c r="B3535" s="7">
        <v>1.2758031180628201E-5</v>
      </c>
      <c r="C3535" s="7">
        <v>0</v>
      </c>
    </row>
    <row r="3536" spans="2:3" x14ac:dyDescent="0.2">
      <c r="B3536" s="7">
        <v>2.2964456125130801E-5</v>
      </c>
      <c r="C3536" s="7">
        <v>0</v>
      </c>
    </row>
    <row r="3537" spans="2:3" x14ac:dyDescent="0.2">
      <c r="B3537" s="7">
        <v>8.3437523921308504E-4</v>
      </c>
      <c r="C3537" s="7">
        <v>1.08973968176553E-3</v>
      </c>
    </row>
    <row r="3538" spans="2:3" x14ac:dyDescent="0.2">
      <c r="B3538" s="7">
        <v>2.04128498890051E-4</v>
      </c>
      <c r="C3538" s="7">
        <v>0</v>
      </c>
    </row>
    <row r="3539" spans="2:3" x14ac:dyDescent="0.2">
      <c r="B3539" s="7">
        <v>4.3377306014135901E-5</v>
      </c>
      <c r="C3539" s="7">
        <v>0</v>
      </c>
    </row>
    <row r="3540" spans="2:3" x14ac:dyDescent="0.2">
      <c r="B3540" s="7">
        <v>0</v>
      </c>
      <c r="C3540" s="7">
        <v>7.6205572151435706E-5</v>
      </c>
    </row>
    <row r="3541" spans="2:3" x14ac:dyDescent="0.2">
      <c r="B3541" s="7">
        <v>0</v>
      </c>
      <c r="C3541" s="7">
        <v>5.5884086244386201E-5</v>
      </c>
    </row>
    <row r="3542" spans="2:3" x14ac:dyDescent="0.2">
      <c r="B3542" s="7">
        <v>5.1032124722512803E-5</v>
      </c>
      <c r="C3542" s="7">
        <v>0</v>
      </c>
    </row>
    <row r="3543" spans="2:3" x14ac:dyDescent="0.2">
      <c r="B3543" s="7">
        <v>3.8274093541884602E-4</v>
      </c>
      <c r="C3543" s="7">
        <v>1.54951330041253E-4</v>
      </c>
    </row>
    <row r="3544" spans="2:3" x14ac:dyDescent="0.2">
      <c r="B3544" s="7">
        <v>8.9306218264397402E-5</v>
      </c>
      <c r="C3544" s="7">
        <v>0</v>
      </c>
    </row>
    <row r="3545" spans="2:3" x14ac:dyDescent="0.2">
      <c r="B3545" s="7">
        <v>0</v>
      </c>
      <c r="C3545" s="7">
        <v>8.1285943628198101E-5</v>
      </c>
    </row>
    <row r="3546" spans="2:3" x14ac:dyDescent="0.2">
      <c r="B3546" s="7">
        <v>4.5928912250261501E-5</v>
      </c>
      <c r="C3546" s="7">
        <v>0</v>
      </c>
    </row>
    <row r="3547" spans="2:3" x14ac:dyDescent="0.2">
      <c r="B3547" s="7">
        <v>1.5309637416753801E-5</v>
      </c>
      <c r="C3547" s="7">
        <v>0</v>
      </c>
    </row>
    <row r="3548" spans="2:3" x14ac:dyDescent="0.2">
      <c r="B3548" s="7">
        <v>0</v>
      </c>
      <c r="C3548" s="7">
        <v>2.0321485907049501E-5</v>
      </c>
    </row>
    <row r="3549" spans="2:3" x14ac:dyDescent="0.2">
      <c r="B3549" s="7">
        <v>0</v>
      </c>
      <c r="C3549" s="7">
        <v>9.9067243796866394E-5</v>
      </c>
    </row>
    <row r="3550" spans="2:3" x14ac:dyDescent="0.2">
      <c r="B3550" s="7">
        <v>0</v>
      </c>
      <c r="C3550" s="7">
        <v>2.2861671645430699E-5</v>
      </c>
    </row>
    <row r="3551" spans="2:3" x14ac:dyDescent="0.2">
      <c r="B3551" s="7">
        <v>4.3377306014135901E-5</v>
      </c>
      <c r="C3551" s="7">
        <v>0</v>
      </c>
    </row>
    <row r="3552" spans="2:3" x14ac:dyDescent="0.2">
      <c r="B3552" s="7">
        <v>2.2454134877905599E-4</v>
      </c>
      <c r="C3552" s="7">
        <v>5.1311751915299999E-4</v>
      </c>
    </row>
    <row r="3553" spans="2:3" x14ac:dyDescent="0.2">
      <c r="B3553" s="7">
        <v>3.3170881069633297E-5</v>
      </c>
      <c r="C3553" s="7">
        <v>0</v>
      </c>
    </row>
    <row r="3554" spans="2:3" x14ac:dyDescent="0.2">
      <c r="B3554" s="7">
        <v>0</v>
      </c>
      <c r="C3554" s="7">
        <v>9.6527058058485204E-5</v>
      </c>
    </row>
    <row r="3555" spans="2:3" x14ac:dyDescent="0.2">
      <c r="B3555" s="7">
        <v>0</v>
      </c>
      <c r="C3555" s="7">
        <v>4.5723343290861398E-5</v>
      </c>
    </row>
    <row r="3556" spans="2:3" x14ac:dyDescent="0.2">
      <c r="B3556" s="7">
        <v>1.32683524278533E-4</v>
      </c>
      <c r="C3556" s="7">
        <v>8.6366315104960495E-5</v>
      </c>
    </row>
    <row r="3557" spans="2:3" x14ac:dyDescent="0.2">
      <c r="B3557" s="7">
        <v>0</v>
      </c>
      <c r="C3557" s="7">
        <v>2.54018573838119E-5</v>
      </c>
    </row>
    <row r="3558" spans="2:3" x14ac:dyDescent="0.2">
      <c r="B3558" s="7">
        <v>5.1032124722512803E-5</v>
      </c>
      <c r="C3558" s="7">
        <v>0</v>
      </c>
    </row>
    <row r="3559" spans="2:3" x14ac:dyDescent="0.2">
      <c r="B3559" s="7">
        <v>2.55160623612564E-6</v>
      </c>
      <c r="C3559" s="7">
        <v>0</v>
      </c>
    </row>
    <row r="3560" spans="2:3" x14ac:dyDescent="0.2">
      <c r="B3560" s="7">
        <v>0</v>
      </c>
      <c r="C3560" s="7">
        <v>2.5401857383811898E-6</v>
      </c>
    </row>
    <row r="3561" spans="2:3" x14ac:dyDescent="0.2">
      <c r="B3561" s="7">
        <v>0</v>
      </c>
      <c r="C3561" s="7">
        <v>8.1285943628198101E-5</v>
      </c>
    </row>
    <row r="3562" spans="2:3" x14ac:dyDescent="0.2">
      <c r="B3562" s="7">
        <v>2.04128498890051E-5</v>
      </c>
      <c r="C3562" s="7">
        <v>7.8745757889816896E-5</v>
      </c>
    </row>
    <row r="3563" spans="2:3" x14ac:dyDescent="0.2">
      <c r="B3563" s="7">
        <v>1.7861243652879499E-5</v>
      </c>
      <c r="C3563" s="7">
        <v>0</v>
      </c>
    </row>
    <row r="3564" spans="2:3" x14ac:dyDescent="0.2">
      <c r="B3564" s="7">
        <v>4.8480518486387203E-5</v>
      </c>
      <c r="C3564" s="7">
        <v>0</v>
      </c>
    </row>
    <row r="3565" spans="2:3" x14ac:dyDescent="0.2">
      <c r="B3565" s="7">
        <v>1.7861243652879499E-5</v>
      </c>
      <c r="C3565" s="7">
        <v>0</v>
      </c>
    </row>
    <row r="3566" spans="2:3" x14ac:dyDescent="0.2">
      <c r="B3566" s="7">
        <v>0</v>
      </c>
      <c r="C3566" s="7">
        <v>4.0642971814099098E-5</v>
      </c>
    </row>
    <row r="3567" spans="2:3" x14ac:dyDescent="0.2">
      <c r="B3567" s="7">
        <v>7.6548187083769208E-6</v>
      </c>
      <c r="C3567" s="7">
        <v>0</v>
      </c>
    </row>
    <row r="3568" spans="2:3" x14ac:dyDescent="0.2">
      <c r="B3568" s="7">
        <v>7.6548187083769208E-6</v>
      </c>
      <c r="C3568" s="7">
        <v>0</v>
      </c>
    </row>
    <row r="3569" spans="2:3" x14ac:dyDescent="0.2">
      <c r="B3569" s="7">
        <v>0</v>
      </c>
      <c r="C3569" s="7">
        <v>3.81027860757179E-5</v>
      </c>
    </row>
    <row r="3570" spans="2:3" x14ac:dyDescent="0.2">
      <c r="B3570" s="7">
        <v>3.0619274833507697E-5</v>
      </c>
      <c r="C3570" s="7">
        <v>0</v>
      </c>
    </row>
    <row r="3571" spans="2:3" x14ac:dyDescent="0.2">
      <c r="B3571" s="7">
        <v>4.0825699778010301E-5</v>
      </c>
      <c r="C3571" s="7">
        <v>0</v>
      </c>
    </row>
    <row r="3572" spans="2:3" x14ac:dyDescent="0.2">
      <c r="B3572" s="7">
        <v>7.6548187083769208E-6</v>
      </c>
      <c r="C3572" s="7">
        <v>1.14308358227154E-4</v>
      </c>
    </row>
    <row r="3573" spans="2:3" x14ac:dyDescent="0.2">
      <c r="B3573" s="7">
        <v>2.80676685973821E-5</v>
      </c>
      <c r="C3573" s="7">
        <v>0</v>
      </c>
    </row>
    <row r="3574" spans="2:3" x14ac:dyDescent="0.2">
      <c r="B3574" s="7">
        <v>2.5516062361256402E-5</v>
      </c>
      <c r="C3574" s="7">
        <v>0</v>
      </c>
    </row>
    <row r="3575" spans="2:3" x14ac:dyDescent="0.2">
      <c r="B3575" s="7">
        <v>3.5722487305758999E-5</v>
      </c>
      <c r="C3575" s="7">
        <v>0</v>
      </c>
    </row>
    <row r="3576" spans="2:3" x14ac:dyDescent="0.2">
      <c r="B3576" s="7">
        <v>2.5771222984869E-4</v>
      </c>
      <c r="C3576" s="7">
        <v>4.8517547603080702E-4</v>
      </c>
    </row>
    <row r="3577" spans="2:3" x14ac:dyDescent="0.2">
      <c r="B3577" s="7">
        <v>2.2964456125130801E-5</v>
      </c>
      <c r="C3577" s="7">
        <v>0</v>
      </c>
    </row>
    <row r="3578" spans="2:3" x14ac:dyDescent="0.2">
      <c r="B3578" s="7">
        <v>2.55160623612564E-6</v>
      </c>
      <c r="C3578" s="7">
        <v>0</v>
      </c>
    </row>
    <row r="3579" spans="2:3" x14ac:dyDescent="0.2">
      <c r="B3579" s="7">
        <v>4.3377306014135901E-5</v>
      </c>
      <c r="C3579" s="7">
        <v>0</v>
      </c>
    </row>
    <row r="3580" spans="2:3" x14ac:dyDescent="0.2">
      <c r="B3580" s="7">
        <v>2.55160623612564E-6</v>
      </c>
      <c r="C3580" s="7">
        <v>0</v>
      </c>
    </row>
    <row r="3581" spans="2:3" x14ac:dyDescent="0.2">
      <c r="B3581" s="7">
        <v>4.0825699778010301E-5</v>
      </c>
      <c r="C3581" s="7">
        <v>7.6205572151435706E-5</v>
      </c>
    </row>
    <row r="3582" spans="2:3" x14ac:dyDescent="0.2">
      <c r="B3582" s="7">
        <v>0</v>
      </c>
      <c r="C3582" s="7">
        <v>8.1285943628198101E-5</v>
      </c>
    </row>
    <row r="3583" spans="2:3" x14ac:dyDescent="0.2">
      <c r="B3583" s="7">
        <v>0</v>
      </c>
      <c r="C3583" s="7">
        <v>4.5723343290861398E-5</v>
      </c>
    </row>
    <row r="3584" spans="2:3" x14ac:dyDescent="0.2">
      <c r="B3584" s="7">
        <v>0</v>
      </c>
      <c r="C3584" s="7">
        <v>5.0803714767623799E-5</v>
      </c>
    </row>
    <row r="3585" spans="2:3" x14ac:dyDescent="0.2">
      <c r="B3585" s="7">
        <v>0</v>
      </c>
      <c r="C3585" s="7">
        <v>7.6205572151435702E-6</v>
      </c>
    </row>
    <row r="3586" spans="2:3" x14ac:dyDescent="0.2">
      <c r="B3586" s="7">
        <v>2.5516062361256402E-5</v>
      </c>
      <c r="C3586" s="7">
        <v>1.14308358227154E-4</v>
      </c>
    </row>
    <row r="3587" spans="2:3" x14ac:dyDescent="0.2">
      <c r="B3587" s="7">
        <v>4.8480518486387203E-5</v>
      </c>
      <c r="C3587" s="7">
        <v>0</v>
      </c>
    </row>
    <row r="3588" spans="2:3" x14ac:dyDescent="0.2">
      <c r="B3588" s="7">
        <v>0</v>
      </c>
      <c r="C3588" s="7">
        <v>3.0482228860574301E-5</v>
      </c>
    </row>
    <row r="3589" spans="2:3" x14ac:dyDescent="0.2">
      <c r="B3589" s="7">
        <v>1.5309637416753801E-5</v>
      </c>
      <c r="C3589" s="7">
        <v>0</v>
      </c>
    </row>
    <row r="3590" spans="2:3" x14ac:dyDescent="0.2">
      <c r="B3590" s="7">
        <v>2.55160623612564E-6</v>
      </c>
      <c r="C3590" s="7">
        <v>0</v>
      </c>
    </row>
    <row r="3591" spans="2:3" x14ac:dyDescent="0.2">
      <c r="B3591" s="7">
        <v>2.11783317598428E-4</v>
      </c>
      <c r="C3591" s="7">
        <v>1.60031701518015E-4</v>
      </c>
    </row>
    <row r="3592" spans="2:3" x14ac:dyDescent="0.2">
      <c r="B3592" s="7">
        <v>0</v>
      </c>
      <c r="C3592" s="7">
        <v>1.7781300168668301E-5</v>
      </c>
    </row>
    <row r="3593" spans="2:3" x14ac:dyDescent="0.2">
      <c r="B3593" s="7">
        <v>0</v>
      </c>
      <c r="C3593" s="7">
        <v>1.2700928691906001E-5</v>
      </c>
    </row>
    <row r="3594" spans="2:3" x14ac:dyDescent="0.2">
      <c r="B3594" s="7">
        <v>0</v>
      </c>
      <c r="C3594" s="7">
        <v>5.3343900506004997E-5</v>
      </c>
    </row>
    <row r="3595" spans="2:3" x14ac:dyDescent="0.2">
      <c r="B3595" s="7">
        <v>1.0206424944502601E-5</v>
      </c>
      <c r="C3595" s="7">
        <v>0</v>
      </c>
    </row>
    <row r="3596" spans="2:3" x14ac:dyDescent="0.2">
      <c r="B3596" s="7">
        <v>2.04128498890051E-5</v>
      </c>
      <c r="C3596" s="7">
        <v>0</v>
      </c>
    </row>
    <row r="3597" spans="2:3" x14ac:dyDescent="0.2">
      <c r="B3597" s="7">
        <v>2.55160623612564E-6</v>
      </c>
      <c r="C3597" s="7">
        <v>0</v>
      </c>
    </row>
    <row r="3598" spans="2:3" x14ac:dyDescent="0.2">
      <c r="B3598" s="7">
        <v>0</v>
      </c>
      <c r="C3598" s="7">
        <v>1.01607429535248E-5</v>
      </c>
    </row>
    <row r="3599" spans="2:3" x14ac:dyDescent="0.2">
      <c r="B3599" s="7">
        <v>3.2150238575183102E-4</v>
      </c>
      <c r="C3599" s="7">
        <v>2.79420431221931E-4</v>
      </c>
    </row>
    <row r="3600" spans="2:3" x14ac:dyDescent="0.2">
      <c r="B3600" s="7">
        <v>0</v>
      </c>
      <c r="C3600" s="7">
        <v>2.0321485907049501E-5</v>
      </c>
    </row>
    <row r="3601" spans="2:3" x14ac:dyDescent="0.2">
      <c r="B3601" s="7">
        <v>2.80676685973821E-5</v>
      </c>
      <c r="C3601" s="7">
        <v>0</v>
      </c>
    </row>
    <row r="3602" spans="2:3" x14ac:dyDescent="0.2">
      <c r="B3602" s="7">
        <v>0</v>
      </c>
      <c r="C3602" s="7">
        <v>2.54018573838119E-5</v>
      </c>
    </row>
    <row r="3603" spans="2:3" x14ac:dyDescent="0.2">
      <c r="B3603" s="7">
        <v>1.5309637416753801E-5</v>
      </c>
      <c r="C3603" s="7">
        <v>0</v>
      </c>
    </row>
    <row r="3604" spans="2:3" x14ac:dyDescent="0.2">
      <c r="B3604" s="7">
        <v>2.55160623612564E-6</v>
      </c>
      <c r="C3604" s="7">
        <v>0</v>
      </c>
    </row>
    <row r="3605" spans="2:3" x14ac:dyDescent="0.2">
      <c r="B3605" s="7">
        <v>2.2964456125130801E-5</v>
      </c>
      <c r="C3605" s="7">
        <v>1.52411144302871E-5</v>
      </c>
    </row>
    <row r="3606" spans="2:3" x14ac:dyDescent="0.2">
      <c r="B3606" s="7">
        <v>0</v>
      </c>
      <c r="C3606" s="7">
        <v>2.5401857383811898E-6</v>
      </c>
    </row>
    <row r="3607" spans="2:3" x14ac:dyDescent="0.2">
      <c r="B3607" s="7">
        <v>8.9306218264397402E-5</v>
      </c>
      <c r="C3607" s="7">
        <v>1.47330772826109E-4</v>
      </c>
    </row>
    <row r="3608" spans="2:3" x14ac:dyDescent="0.2">
      <c r="B3608" s="7">
        <v>1.2758031180628201E-5</v>
      </c>
      <c r="C3608" s="7">
        <v>7.6205572151435702E-6</v>
      </c>
    </row>
    <row r="3609" spans="2:3" x14ac:dyDescent="0.2">
      <c r="B3609" s="7">
        <v>2.6026383608481499E-4</v>
      </c>
      <c r="C3609" s="7">
        <v>5.4105956227519405E-4</v>
      </c>
    </row>
    <row r="3610" spans="2:3" x14ac:dyDescent="0.2">
      <c r="B3610" s="7">
        <v>0</v>
      </c>
      <c r="C3610" s="7">
        <v>8.1285943628198101E-5</v>
      </c>
    </row>
    <row r="3611" spans="2:3" x14ac:dyDescent="0.2">
      <c r="B3611" s="7">
        <v>0</v>
      </c>
      <c r="C3611" s="7">
        <v>3.0482228860574301E-5</v>
      </c>
    </row>
    <row r="3612" spans="2:3" x14ac:dyDescent="0.2">
      <c r="B3612" s="7">
        <v>4.3377306014135901E-5</v>
      </c>
      <c r="C3612" s="7">
        <v>3.5562600337336703E-5</v>
      </c>
    </row>
    <row r="3613" spans="2:3" x14ac:dyDescent="0.2">
      <c r="B3613" s="7">
        <v>2.2964456125130801E-5</v>
      </c>
      <c r="C3613" s="7">
        <v>0</v>
      </c>
    </row>
    <row r="3614" spans="2:3" x14ac:dyDescent="0.2">
      <c r="B3614" s="7">
        <v>0</v>
      </c>
      <c r="C3614" s="7">
        <v>1.52411144302871E-5</v>
      </c>
    </row>
    <row r="3615" spans="2:3" x14ac:dyDescent="0.2">
      <c r="B3615" s="7">
        <v>0</v>
      </c>
      <c r="C3615" s="7">
        <v>2.5401857383811898E-6</v>
      </c>
    </row>
    <row r="3616" spans="2:3" x14ac:dyDescent="0.2">
      <c r="B3616" s="7">
        <v>1.7861243652879499E-5</v>
      </c>
      <c r="C3616" s="7">
        <v>2.2861671645430699E-5</v>
      </c>
    </row>
    <row r="3617" spans="2:3" x14ac:dyDescent="0.2">
      <c r="B3617" s="7">
        <v>4.3377306014135901E-5</v>
      </c>
      <c r="C3617" s="7">
        <v>0</v>
      </c>
    </row>
    <row r="3618" spans="2:3" x14ac:dyDescent="0.2">
      <c r="B3618" s="7">
        <v>0</v>
      </c>
      <c r="C3618" s="7">
        <v>3.81027860757179E-5</v>
      </c>
    </row>
    <row r="3619" spans="2:3" x14ac:dyDescent="0.2">
      <c r="B3619" s="7">
        <v>0</v>
      </c>
      <c r="C3619" s="7">
        <v>5.0803714767623799E-5</v>
      </c>
    </row>
    <row r="3620" spans="2:3" x14ac:dyDescent="0.2">
      <c r="B3620" s="7">
        <v>1.7861243652879499E-5</v>
      </c>
      <c r="C3620" s="7">
        <v>0</v>
      </c>
    </row>
    <row r="3621" spans="2:3" x14ac:dyDescent="0.2">
      <c r="B3621" s="7">
        <v>6.6341762139266703E-5</v>
      </c>
      <c r="C3621" s="7">
        <v>0</v>
      </c>
    </row>
    <row r="3622" spans="2:3" x14ac:dyDescent="0.2">
      <c r="B3622" s="7">
        <v>0</v>
      </c>
      <c r="C3622" s="7">
        <v>2.0321485907049501E-5</v>
      </c>
    </row>
    <row r="3623" spans="2:3" x14ac:dyDescent="0.2">
      <c r="B3623" s="7">
        <v>2.55160623612564E-6</v>
      </c>
      <c r="C3623" s="7">
        <v>0</v>
      </c>
    </row>
    <row r="3624" spans="2:3" x14ac:dyDescent="0.2">
      <c r="B3624" s="7">
        <v>4.5928912250261501E-5</v>
      </c>
      <c r="C3624" s="7">
        <v>0</v>
      </c>
    </row>
    <row r="3625" spans="2:3" x14ac:dyDescent="0.2">
      <c r="B3625" s="7">
        <v>0</v>
      </c>
      <c r="C3625" s="7">
        <v>3.5562600337336703E-5</v>
      </c>
    </row>
    <row r="3626" spans="2:3" x14ac:dyDescent="0.2">
      <c r="B3626" s="7">
        <v>0</v>
      </c>
      <c r="C3626" s="7">
        <v>2.0321485907049501E-5</v>
      </c>
    </row>
    <row r="3627" spans="2:3" x14ac:dyDescent="0.2">
      <c r="B3627" s="7">
        <v>1.5309637416753801E-5</v>
      </c>
      <c r="C3627" s="7">
        <v>0</v>
      </c>
    </row>
    <row r="3628" spans="2:3" x14ac:dyDescent="0.2">
      <c r="B3628" s="7">
        <v>6.6341762139266703E-5</v>
      </c>
      <c r="C3628" s="7">
        <v>2.79420431221931E-5</v>
      </c>
    </row>
    <row r="3629" spans="2:3" x14ac:dyDescent="0.2">
      <c r="B3629" s="7">
        <v>2.5516062361256402E-5</v>
      </c>
      <c r="C3629" s="7">
        <v>0</v>
      </c>
    </row>
    <row r="3630" spans="2:3" x14ac:dyDescent="0.2">
      <c r="B3630" s="7">
        <v>1.5819958663979E-4</v>
      </c>
      <c r="C3630" s="7">
        <v>1.6257188725639601E-4</v>
      </c>
    </row>
    <row r="3631" spans="2:3" x14ac:dyDescent="0.2">
      <c r="B3631" s="7">
        <v>1.0206424944502601E-5</v>
      </c>
      <c r="C3631" s="7">
        <v>0</v>
      </c>
    </row>
    <row r="3632" spans="2:3" x14ac:dyDescent="0.2">
      <c r="B3632" s="7">
        <v>4.3377306014135901E-5</v>
      </c>
      <c r="C3632" s="7">
        <v>0</v>
      </c>
    </row>
    <row r="3633" spans="2:3" x14ac:dyDescent="0.2">
      <c r="B3633" s="7">
        <v>0</v>
      </c>
      <c r="C3633" s="7">
        <v>2.54018573838119E-5</v>
      </c>
    </row>
    <row r="3634" spans="2:3" x14ac:dyDescent="0.2">
      <c r="B3634" s="7">
        <v>2.80676685973821E-5</v>
      </c>
      <c r="C3634" s="7">
        <v>4.5723343290861398E-5</v>
      </c>
    </row>
    <row r="3635" spans="2:3" x14ac:dyDescent="0.2">
      <c r="B3635" s="7">
        <v>0</v>
      </c>
      <c r="C3635" s="7">
        <v>2.2861671645430699E-5</v>
      </c>
    </row>
    <row r="3636" spans="2:3" x14ac:dyDescent="0.2">
      <c r="B3636" s="7">
        <v>0</v>
      </c>
      <c r="C3636" s="7">
        <v>1.01607429535248E-5</v>
      </c>
    </row>
    <row r="3637" spans="2:3" x14ac:dyDescent="0.2">
      <c r="B3637" s="7">
        <v>0</v>
      </c>
      <c r="C3637" s="7">
        <v>4.5723343290861398E-5</v>
      </c>
    </row>
    <row r="3638" spans="2:3" x14ac:dyDescent="0.2">
      <c r="B3638" s="7">
        <v>1.02064249445026E-4</v>
      </c>
      <c r="C3638" s="7">
        <v>4.9025584750756997E-4</v>
      </c>
    </row>
    <row r="3639" spans="2:3" x14ac:dyDescent="0.2">
      <c r="B3639" s="7">
        <v>2.04128498890051E-5</v>
      </c>
      <c r="C3639" s="7">
        <v>0</v>
      </c>
    </row>
    <row r="3640" spans="2:3" x14ac:dyDescent="0.2">
      <c r="B3640" s="7">
        <v>2.04128498890051E-5</v>
      </c>
      <c r="C3640" s="7">
        <v>1.52411144302871E-5</v>
      </c>
    </row>
    <row r="3641" spans="2:3" x14ac:dyDescent="0.2">
      <c r="B3641" s="7">
        <v>5.2307927840575599E-4</v>
      </c>
      <c r="C3641" s="7">
        <v>5.74081976874149E-4</v>
      </c>
    </row>
    <row r="3642" spans="2:3" x14ac:dyDescent="0.2">
      <c r="B3642" s="7">
        <v>3.3170881069633297E-5</v>
      </c>
      <c r="C3642" s="7">
        <v>0</v>
      </c>
    </row>
    <row r="3643" spans="2:3" x14ac:dyDescent="0.2">
      <c r="B3643" s="7">
        <v>4.0825699778010301E-5</v>
      </c>
      <c r="C3643" s="7">
        <v>0</v>
      </c>
    </row>
    <row r="3644" spans="2:3" x14ac:dyDescent="0.2">
      <c r="B3644" s="7">
        <v>0</v>
      </c>
      <c r="C3644" s="7">
        <v>2.0321485907049501E-5</v>
      </c>
    </row>
    <row r="3645" spans="2:3" x14ac:dyDescent="0.2">
      <c r="B3645" s="7">
        <v>1.5309637416753801E-5</v>
      </c>
      <c r="C3645" s="7">
        <v>0</v>
      </c>
    </row>
    <row r="3646" spans="2:3" x14ac:dyDescent="0.2">
      <c r="B3646" s="7">
        <v>5.6135337194764099E-5</v>
      </c>
      <c r="C3646" s="7">
        <v>1.0160742953524801E-4</v>
      </c>
    </row>
    <row r="3647" spans="2:3" x14ac:dyDescent="0.2">
      <c r="B3647" s="7">
        <v>0</v>
      </c>
      <c r="C3647" s="7">
        <v>2.5401857383811898E-6</v>
      </c>
    </row>
    <row r="3648" spans="2:3" x14ac:dyDescent="0.2">
      <c r="B3648" s="7">
        <v>0</v>
      </c>
      <c r="C3648" s="7">
        <v>3.3022414598955499E-5</v>
      </c>
    </row>
    <row r="3649" spans="2:3" x14ac:dyDescent="0.2">
      <c r="B3649" s="7">
        <v>1.0206424944502601E-5</v>
      </c>
      <c r="C3649" s="7">
        <v>4.5723343290861398E-5</v>
      </c>
    </row>
    <row r="3650" spans="2:3" x14ac:dyDescent="0.2">
      <c r="B3650" s="7">
        <v>2.5516062361256402E-5</v>
      </c>
      <c r="C3650" s="7">
        <v>5.0803714767623799E-5</v>
      </c>
    </row>
    <row r="3651" spans="2:3" x14ac:dyDescent="0.2">
      <c r="B3651" s="7">
        <v>1.2758031180628201E-5</v>
      </c>
      <c r="C3651" s="7">
        <v>0</v>
      </c>
    </row>
    <row r="3652" spans="2:3" x14ac:dyDescent="0.2">
      <c r="B3652" s="7">
        <v>0</v>
      </c>
      <c r="C3652" s="7">
        <v>5.5884086244386201E-5</v>
      </c>
    </row>
    <row r="3653" spans="2:3" x14ac:dyDescent="0.2">
      <c r="B3653" s="7">
        <v>0</v>
      </c>
      <c r="C3653" s="7">
        <v>3.5562600337336703E-5</v>
      </c>
    </row>
    <row r="3654" spans="2:3" x14ac:dyDescent="0.2">
      <c r="B3654" s="7">
        <v>0</v>
      </c>
      <c r="C3654" s="7">
        <v>1.2700928691906001E-5</v>
      </c>
    </row>
    <row r="3655" spans="2:3" x14ac:dyDescent="0.2">
      <c r="B3655" s="7">
        <v>2.2964456125130801E-5</v>
      </c>
      <c r="C3655" s="7">
        <v>0</v>
      </c>
    </row>
    <row r="3656" spans="2:3" x14ac:dyDescent="0.2">
      <c r="B3656" s="7">
        <v>4.8480518486387203E-5</v>
      </c>
      <c r="C3656" s="7">
        <v>0</v>
      </c>
    </row>
    <row r="3657" spans="2:3" x14ac:dyDescent="0.2">
      <c r="B3657" s="7">
        <v>0</v>
      </c>
      <c r="C3657" s="7">
        <v>5.5884086244386201E-5</v>
      </c>
    </row>
    <row r="3658" spans="2:3" x14ac:dyDescent="0.2">
      <c r="B3658" s="7">
        <v>5.10321247225128E-6</v>
      </c>
      <c r="C3658" s="7">
        <v>0</v>
      </c>
    </row>
    <row r="3659" spans="2:3" x14ac:dyDescent="0.2">
      <c r="B3659" s="7">
        <v>6.6341762139266703E-5</v>
      </c>
      <c r="C3659" s="7">
        <v>2.0321485907049501E-5</v>
      </c>
    </row>
    <row r="3660" spans="2:3" x14ac:dyDescent="0.2">
      <c r="B3660" s="7">
        <v>0</v>
      </c>
      <c r="C3660" s="7">
        <v>2.5401857383811898E-6</v>
      </c>
    </row>
    <row r="3661" spans="2:3" x14ac:dyDescent="0.2">
      <c r="B3661" s="7">
        <v>2.04128498890051E-5</v>
      </c>
      <c r="C3661" s="7">
        <v>0</v>
      </c>
    </row>
    <row r="3662" spans="2:3" x14ac:dyDescent="0.2">
      <c r="B3662" s="7">
        <v>7.0169171493455096E-4</v>
      </c>
      <c r="C3662" s="7">
        <v>9.5765002336970905E-4</v>
      </c>
    </row>
    <row r="3663" spans="2:3" x14ac:dyDescent="0.2">
      <c r="B3663" s="7">
        <v>0</v>
      </c>
      <c r="C3663" s="7">
        <v>1.01607429535248E-5</v>
      </c>
    </row>
    <row r="3664" spans="2:3" x14ac:dyDescent="0.2">
      <c r="B3664" s="7">
        <v>0</v>
      </c>
      <c r="C3664" s="7">
        <v>1.52411144302871E-5</v>
      </c>
    </row>
    <row r="3665" spans="2:3" x14ac:dyDescent="0.2">
      <c r="B3665" s="7">
        <v>0</v>
      </c>
      <c r="C3665" s="7">
        <v>2.5401857383811898E-6</v>
      </c>
    </row>
    <row r="3666" spans="2:3" x14ac:dyDescent="0.2">
      <c r="B3666" s="7">
        <v>2.55160623612564E-6</v>
      </c>
      <c r="C3666" s="7">
        <v>0</v>
      </c>
    </row>
    <row r="3667" spans="2:3" x14ac:dyDescent="0.2">
      <c r="B3667" s="7">
        <v>7.6548187083769208E-6</v>
      </c>
      <c r="C3667" s="7">
        <v>0</v>
      </c>
    </row>
    <row r="3668" spans="2:3" x14ac:dyDescent="0.2">
      <c r="B3668" s="7">
        <v>0</v>
      </c>
      <c r="C3668" s="7">
        <v>1.7781300168668301E-5</v>
      </c>
    </row>
    <row r="3669" spans="2:3" x14ac:dyDescent="0.2">
      <c r="B3669" s="7">
        <v>2.04128498890051E-5</v>
      </c>
      <c r="C3669" s="7">
        <v>0</v>
      </c>
    </row>
    <row r="3670" spans="2:3" x14ac:dyDescent="0.2">
      <c r="B3670" s="7">
        <v>0</v>
      </c>
      <c r="C3670" s="7">
        <v>3.0482228860574301E-5</v>
      </c>
    </row>
    <row r="3671" spans="2:3" x14ac:dyDescent="0.2">
      <c r="B3671" s="7">
        <v>0</v>
      </c>
      <c r="C3671" s="7">
        <v>1.01607429535248E-5</v>
      </c>
    </row>
    <row r="3672" spans="2:3" x14ac:dyDescent="0.2">
      <c r="B3672" s="7">
        <v>3.2915720446020799E-4</v>
      </c>
      <c r="C3672" s="7">
        <v>2.7688024548355001E-4</v>
      </c>
    </row>
    <row r="3673" spans="2:3" x14ac:dyDescent="0.2">
      <c r="B3673" s="7">
        <v>1.68406011584292E-4</v>
      </c>
      <c r="C3673" s="7">
        <v>8.3826129366579305E-5</v>
      </c>
    </row>
    <row r="3674" spans="2:3" x14ac:dyDescent="0.2">
      <c r="B3674" s="7">
        <v>0</v>
      </c>
      <c r="C3674" s="7">
        <v>2.79420431221931E-5</v>
      </c>
    </row>
    <row r="3675" spans="2:3" x14ac:dyDescent="0.2">
      <c r="B3675" s="7">
        <v>2.5516062361256402E-5</v>
      </c>
      <c r="C3675" s="7">
        <v>1.0922798675039099E-4</v>
      </c>
    </row>
    <row r="3676" spans="2:3" x14ac:dyDescent="0.2">
      <c r="B3676" s="7">
        <v>1.5309637416753801E-5</v>
      </c>
      <c r="C3676" s="7">
        <v>0</v>
      </c>
    </row>
    <row r="3677" spans="2:3" x14ac:dyDescent="0.2">
      <c r="B3677" s="7">
        <v>2.55160623612564E-6</v>
      </c>
      <c r="C3677" s="7">
        <v>0</v>
      </c>
    </row>
    <row r="3678" spans="2:3" x14ac:dyDescent="0.2">
      <c r="B3678" s="7">
        <v>0</v>
      </c>
      <c r="C3678" s="7">
        <v>4.5723343290861398E-5</v>
      </c>
    </row>
    <row r="3679" spans="2:3" x14ac:dyDescent="0.2">
      <c r="B3679" s="7">
        <v>0</v>
      </c>
      <c r="C3679" s="7">
        <v>1.01607429535248E-5</v>
      </c>
    </row>
    <row r="3680" spans="2:3" x14ac:dyDescent="0.2">
      <c r="B3680" s="7">
        <v>0</v>
      </c>
      <c r="C3680" s="7">
        <v>6.3504643459529807E-5</v>
      </c>
    </row>
    <row r="3681" spans="2:3" x14ac:dyDescent="0.2">
      <c r="B3681" s="7">
        <v>1.50544767931413E-4</v>
      </c>
      <c r="C3681" s="7">
        <v>3.0482228860574301E-5</v>
      </c>
    </row>
    <row r="3682" spans="2:3" x14ac:dyDescent="0.2">
      <c r="B3682" s="7">
        <v>0</v>
      </c>
      <c r="C3682" s="7">
        <v>1.2700928691906001E-5</v>
      </c>
    </row>
    <row r="3683" spans="2:3" x14ac:dyDescent="0.2">
      <c r="B3683" s="7">
        <v>1.6075119287591499E-4</v>
      </c>
      <c r="C3683" s="7">
        <v>0</v>
      </c>
    </row>
    <row r="3684" spans="2:3" x14ac:dyDescent="0.2">
      <c r="B3684" s="7">
        <v>7.6548187083769208E-6</v>
      </c>
      <c r="C3684" s="7">
        <v>0</v>
      </c>
    </row>
    <row r="3685" spans="2:3" x14ac:dyDescent="0.2">
      <c r="B3685" s="7">
        <v>3.8274093541884599E-5</v>
      </c>
      <c r="C3685" s="7">
        <v>0</v>
      </c>
    </row>
    <row r="3686" spans="2:3" x14ac:dyDescent="0.2">
      <c r="B3686" s="7">
        <v>0</v>
      </c>
      <c r="C3686" s="7">
        <v>7.3665386413054502E-5</v>
      </c>
    </row>
    <row r="3687" spans="2:3" x14ac:dyDescent="0.2">
      <c r="B3687" s="7">
        <v>2.2964456125130801E-5</v>
      </c>
      <c r="C3687" s="7">
        <v>1.7781300168668301E-5</v>
      </c>
    </row>
    <row r="3688" spans="2:3" x14ac:dyDescent="0.2">
      <c r="B3688" s="7">
        <v>0</v>
      </c>
      <c r="C3688" s="7">
        <v>3.5562600337336703E-5</v>
      </c>
    </row>
    <row r="3689" spans="2:3" x14ac:dyDescent="0.2">
      <c r="B3689" s="7">
        <v>2.2964456125130801E-5</v>
      </c>
      <c r="C3689" s="7">
        <v>3.3022414598955499E-5</v>
      </c>
    </row>
    <row r="3690" spans="2:3" x14ac:dyDescent="0.2">
      <c r="B3690" s="7">
        <v>0</v>
      </c>
      <c r="C3690" s="7">
        <v>2.5401857383811898E-6</v>
      </c>
    </row>
    <row r="3691" spans="2:3" x14ac:dyDescent="0.2">
      <c r="B3691" s="7">
        <v>2.04128498890051E-5</v>
      </c>
      <c r="C3691" s="7">
        <v>0</v>
      </c>
    </row>
    <row r="3692" spans="2:3" x14ac:dyDescent="0.2">
      <c r="B3692" s="7">
        <v>0</v>
      </c>
      <c r="C3692" s="7">
        <v>2.5401857383811898E-6</v>
      </c>
    </row>
    <row r="3693" spans="2:3" x14ac:dyDescent="0.2">
      <c r="B3693" s="7">
        <v>4.5928912250261501E-5</v>
      </c>
      <c r="C3693" s="7">
        <v>4.31831575524802E-5</v>
      </c>
    </row>
    <row r="3694" spans="2:3" x14ac:dyDescent="0.2">
      <c r="B3694" s="7">
        <v>0</v>
      </c>
      <c r="C3694" s="7">
        <v>5.3343900506004997E-5</v>
      </c>
    </row>
    <row r="3695" spans="2:3" x14ac:dyDescent="0.2">
      <c r="B3695" s="7">
        <v>5.10321247225128E-6</v>
      </c>
      <c r="C3695" s="7">
        <v>0</v>
      </c>
    </row>
    <row r="3696" spans="2:3" x14ac:dyDescent="0.2">
      <c r="B3696" s="7">
        <v>4.8480518486387203E-5</v>
      </c>
      <c r="C3696" s="7">
        <v>0</v>
      </c>
    </row>
    <row r="3697" spans="2:3" x14ac:dyDescent="0.2">
      <c r="B3697" s="7">
        <v>1.7861243652879499E-5</v>
      </c>
      <c r="C3697" s="7">
        <v>0</v>
      </c>
    </row>
    <row r="3698" spans="2:3" x14ac:dyDescent="0.2">
      <c r="B3698" s="7">
        <v>0</v>
      </c>
      <c r="C3698" s="7">
        <v>2.54018573838119E-5</v>
      </c>
    </row>
    <row r="3699" spans="2:3" x14ac:dyDescent="0.2">
      <c r="B3699" s="7">
        <v>0</v>
      </c>
      <c r="C3699" s="7">
        <v>2.5401857383811898E-6</v>
      </c>
    </row>
    <row r="3700" spans="2:3" x14ac:dyDescent="0.2">
      <c r="B3700" s="7">
        <v>1.7861243652879499E-5</v>
      </c>
      <c r="C3700" s="7">
        <v>0</v>
      </c>
    </row>
    <row r="3701" spans="2:3" x14ac:dyDescent="0.2">
      <c r="B3701" s="7">
        <v>4.49082697558113E-4</v>
      </c>
      <c r="C3701" s="7">
        <v>6.2234550590339205E-4</v>
      </c>
    </row>
    <row r="3702" spans="2:3" x14ac:dyDescent="0.2">
      <c r="B3702" s="7">
        <v>0</v>
      </c>
      <c r="C3702" s="7">
        <v>2.79420431221931E-5</v>
      </c>
    </row>
    <row r="3703" spans="2:3" x14ac:dyDescent="0.2">
      <c r="B3703" s="7">
        <v>6.0728228419790295E-4</v>
      </c>
      <c r="C3703" s="7">
        <v>5.6646141965900501E-4</v>
      </c>
    </row>
    <row r="3704" spans="2:3" x14ac:dyDescent="0.2">
      <c r="B3704" s="7">
        <v>3.0619274833507697E-5</v>
      </c>
      <c r="C3704" s="7">
        <v>0</v>
      </c>
    </row>
    <row r="3705" spans="2:3" x14ac:dyDescent="0.2">
      <c r="B3705" s="7">
        <v>2.04128498890051E-5</v>
      </c>
      <c r="C3705" s="7">
        <v>1.01607429535248E-5</v>
      </c>
    </row>
    <row r="3706" spans="2:3" x14ac:dyDescent="0.2">
      <c r="B3706" s="7">
        <v>0</v>
      </c>
      <c r="C3706" s="7">
        <v>7.3665386413054502E-5</v>
      </c>
    </row>
    <row r="3707" spans="2:3" x14ac:dyDescent="0.2">
      <c r="B3707" s="7">
        <v>0</v>
      </c>
      <c r="C3707" s="7">
        <v>2.0321485907049501E-5</v>
      </c>
    </row>
    <row r="3708" spans="2:3" x14ac:dyDescent="0.2">
      <c r="B3708" s="7">
        <v>1.0206424944502601E-5</v>
      </c>
      <c r="C3708" s="7">
        <v>0</v>
      </c>
    </row>
    <row r="3709" spans="2:3" x14ac:dyDescent="0.2">
      <c r="B3709" s="7">
        <v>5.3583730958638498E-5</v>
      </c>
      <c r="C3709" s="7">
        <v>0</v>
      </c>
    </row>
    <row r="3710" spans="2:3" x14ac:dyDescent="0.2">
      <c r="B3710" s="7">
        <v>2.04128498890051E-5</v>
      </c>
      <c r="C3710" s="7">
        <v>0</v>
      </c>
    </row>
    <row r="3711" spans="2:3" x14ac:dyDescent="0.2">
      <c r="B3711" s="7">
        <v>7.3996580847643598E-5</v>
      </c>
      <c r="C3711" s="7">
        <v>2.2861671645430699E-5</v>
      </c>
    </row>
    <row r="3712" spans="2:3" x14ac:dyDescent="0.2">
      <c r="B3712" s="7">
        <v>3.5722487305758999E-5</v>
      </c>
      <c r="C3712" s="7">
        <v>0</v>
      </c>
    </row>
    <row r="3713" spans="2:3" x14ac:dyDescent="0.2">
      <c r="B3713" s="7">
        <v>0</v>
      </c>
      <c r="C3713" s="7">
        <v>5.0803714767623796E-6</v>
      </c>
    </row>
    <row r="3714" spans="2:3" x14ac:dyDescent="0.2">
      <c r="B3714" s="7">
        <v>0</v>
      </c>
      <c r="C3714" s="7">
        <v>1.2700928691906001E-5</v>
      </c>
    </row>
    <row r="3715" spans="2:3" x14ac:dyDescent="0.2">
      <c r="B3715" s="7">
        <v>7.3996580847643598E-5</v>
      </c>
      <c r="C3715" s="7">
        <v>0</v>
      </c>
    </row>
    <row r="3716" spans="2:3" x14ac:dyDescent="0.2">
      <c r="B3716" s="7">
        <v>3.0619274833507701E-4</v>
      </c>
      <c r="C3716" s="7">
        <v>2.1845597350078199E-4</v>
      </c>
    </row>
    <row r="3717" spans="2:3" x14ac:dyDescent="0.2">
      <c r="B3717" s="7">
        <v>0</v>
      </c>
      <c r="C3717" s="7">
        <v>2.54018573838119E-5</v>
      </c>
    </row>
    <row r="3718" spans="2:3" x14ac:dyDescent="0.2">
      <c r="B3718" s="7">
        <v>1.0206424944502601E-5</v>
      </c>
      <c r="C3718" s="7">
        <v>0</v>
      </c>
    </row>
    <row r="3719" spans="2:3" x14ac:dyDescent="0.2">
      <c r="B3719" s="7">
        <v>1.19925493097905E-4</v>
      </c>
      <c r="C3719" s="7">
        <v>0</v>
      </c>
    </row>
    <row r="3720" spans="2:3" x14ac:dyDescent="0.2">
      <c r="B3720" s="7">
        <v>0</v>
      </c>
      <c r="C3720" s="7">
        <v>3.3022414598955499E-5</v>
      </c>
    </row>
    <row r="3721" spans="2:3" x14ac:dyDescent="0.2">
      <c r="B3721" s="7">
        <v>4.3377306014135901E-5</v>
      </c>
      <c r="C3721" s="7">
        <v>0</v>
      </c>
    </row>
    <row r="3722" spans="2:3" x14ac:dyDescent="0.2">
      <c r="B3722" s="7">
        <v>0</v>
      </c>
      <c r="C3722" s="7">
        <v>2.5401857383811898E-6</v>
      </c>
    </row>
    <row r="3723" spans="2:3" x14ac:dyDescent="0.2">
      <c r="B3723" s="7">
        <v>0</v>
      </c>
      <c r="C3723" s="7">
        <v>2.54018573838119E-5</v>
      </c>
    </row>
    <row r="3724" spans="2:3" x14ac:dyDescent="0.2">
      <c r="B3724" s="7">
        <v>0</v>
      </c>
      <c r="C3724" s="7">
        <v>1.2700928691906001E-5</v>
      </c>
    </row>
    <row r="3725" spans="2:3" x14ac:dyDescent="0.2">
      <c r="B3725" s="7">
        <v>0</v>
      </c>
      <c r="C3725" s="7">
        <v>2.5401857383811898E-6</v>
      </c>
    </row>
    <row r="3726" spans="2:3" x14ac:dyDescent="0.2">
      <c r="B3726" s="7">
        <v>0</v>
      </c>
      <c r="C3726" s="7">
        <v>1.2700928691906001E-5</v>
      </c>
    </row>
    <row r="3727" spans="2:3" x14ac:dyDescent="0.2">
      <c r="B3727" s="7">
        <v>0</v>
      </c>
      <c r="C3727" s="7">
        <v>2.2861671645430699E-5</v>
      </c>
    </row>
    <row r="3728" spans="2:3" x14ac:dyDescent="0.2">
      <c r="B3728" s="7">
        <v>0</v>
      </c>
      <c r="C3728" s="7">
        <v>2.5401857383811898E-6</v>
      </c>
    </row>
    <row r="3729" spans="2:3" x14ac:dyDescent="0.2">
      <c r="B3729" s="7">
        <v>2.5516062361256402E-5</v>
      </c>
      <c r="C3729" s="7">
        <v>1.7781300168668301E-5</v>
      </c>
    </row>
    <row r="3730" spans="2:3" x14ac:dyDescent="0.2">
      <c r="B3730" s="7">
        <v>6.6341762139266703E-5</v>
      </c>
      <c r="C3730" s="7">
        <v>0</v>
      </c>
    </row>
    <row r="3731" spans="2:3" x14ac:dyDescent="0.2">
      <c r="B3731" s="7">
        <v>0</v>
      </c>
      <c r="C3731" s="7">
        <v>7.6205572151435702E-6</v>
      </c>
    </row>
    <row r="3732" spans="2:3" x14ac:dyDescent="0.2">
      <c r="B3732" s="7">
        <v>0</v>
      </c>
      <c r="C3732" s="7">
        <v>3.81027860757179E-5</v>
      </c>
    </row>
    <row r="3733" spans="2:3" x14ac:dyDescent="0.2">
      <c r="B3733" s="7">
        <v>5.1032124722512803E-5</v>
      </c>
      <c r="C3733" s="7">
        <v>0</v>
      </c>
    </row>
    <row r="3734" spans="2:3" x14ac:dyDescent="0.2">
      <c r="B3734" s="7">
        <v>1.0206424944502601E-5</v>
      </c>
      <c r="C3734" s="7">
        <v>0</v>
      </c>
    </row>
    <row r="3735" spans="2:3" x14ac:dyDescent="0.2">
      <c r="B3735" s="7">
        <v>0</v>
      </c>
      <c r="C3735" s="7">
        <v>1.01607429535248E-5</v>
      </c>
    </row>
    <row r="3736" spans="2:3" x14ac:dyDescent="0.2">
      <c r="B3736" s="7">
        <v>0</v>
      </c>
      <c r="C3736" s="7">
        <v>1.52411144302871E-5</v>
      </c>
    </row>
    <row r="3737" spans="2:3" x14ac:dyDescent="0.2">
      <c r="B3737" s="7">
        <v>0</v>
      </c>
      <c r="C3737" s="7">
        <v>4.8263529029242602E-5</v>
      </c>
    </row>
    <row r="3738" spans="2:3" x14ac:dyDescent="0.2">
      <c r="B3738" s="7">
        <v>3.3170881069633297E-5</v>
      </c>
      <c r="C3738" s="7">
        <v>0</v>
      </c>
    </row>
    <row r="3739" spans="2:3" x14ac:dyDescent="0.2">
      <c r="B3739" s="7">
        <v>0</v>
      </c>
      <c r="C3739" s="7">
        <v>3.3022414598955499E-5</v>
      </c>
    </row>
    <row r="3740" spans="2:3" x14ac:dyDescent="0.2">
      <c r="B3740" s="7">
        <v>2.2964456125130801E-5</v>
      </c>
      <c r="C3740" s="7">
        <v>0</v>
      </c>
    </row>
    <row r="3741" spans="2:3" x14ac:dyDescent="0.2">
      <c r="B3741" s="7">
        <v>0</v>
      </c>
      <c r="C3741" s="7">
        <v>4.0642971814099098E-5</v>
      </c>
    </row>
    <row r="3742" spans="2:3" x14ac:dyDescent="0.2">
      <c r="B3742" s="7">
        <v>3.5722487305758999E-5</v>
      </c>
      <c r="C3742" s="7">
        <v>0</v>
      </c>
    </row>
    <row r="3743" spans="2:3" x14ac:dyDescent="0.2">
      <c r="B3743" s="7">
        <v>3.3170881069633297E-5</v>
      </c>
      <c r="C3743" s="7">
        <v>0</v>
      </c>
    </row>
    <row r="3744" spans="2:3" x14ac:dyDescent="0.2">
      <c r="B3744" s="7">
        <v>2.5516062361256402E-5</v>
      </c>
      <c r="C3744" s="7">
        <v>0</v>
      </c>
    </row>
    <row r="3745" spans="2:3" x14ac:dyDescent="0.2">
      <c r="B3745" s="7">
        <v>7.6548187083769208E-6</v>
      </c>
      <c r="C3745" s="7">
        <v>0</v>
      </c>
    </row>
    <row r="3746" spans="2:3" x14ac:dyDescent="0.2">
      <c r="B3746" s="7">
        <v>0</v>
      </c>
      <c r="C3746" s="7">
        <v>1.7781300168668301E-5</v>
      </c>
    </row>
    <row r="3747" spans="2:3" x14ac:dyDescent="0.2">
      <c r="B3747" s="7">
        <v>0</v>
      </c>
      <c r="C3747" s="7">
        <v>2.54018573838119E-5</v>
      </c>
    </row>
    <row r="3748" spans="2:3" x14ac:dyDescent="0.2">
      <c r="B3748" s="7">
        <v>3.5722487305758999E-5</v>
      </c>
      <c r="C3748" s="7">
        <v>0</v>
      </c>
    </row>
    <row r="3749" spans="2:3" x14ac:dyDescent="0.2">
      <c r="B3749" s="7">
        <v>0</v>
      </c>
      <c r="C3749" s="7">
        <v>2.54018573838119E-5</v>
      </c>
    </row>
    <row r="3750" spans="2:3" x14ac:dyDescent="0.2">
      <c r="B3750" s="7">
        <v>1.7861243652879499E-5</v>
      </c>
      <c r="C3750" s="7">
        <v>0</v>
      </c>
    </row>
    <row r="3751" spans="2:3" x14ac:dyDescent="0.2">
      <c r="B3751" s="7">
        <v>3.5722487305758999E-5</v>
      </c>
      <c r="C3751" s="7">
        <v>7.1125200674673297E-5</v>
      </c>
    </row>
    <row r="3752" spans="2:3" x14ac:dyDescent="0.2">
      <c r="B3752" s="7">
        <v>7.6548187083769208E-6</v>
      </c>
      <c r="C3752" s="7">
        <v>0</v>
      </c>
    </row>
    <row r="3753" spans="2:3" x14ac:dyDescent="0.2">
      <c r="B3753" s="7">
        <v>2.2964456125130801E-5</v>
      </c>
      <c r="C3753" s="7">
        <v>0</v>
      </c>
    </row>
    <row r="3754" spans="2:3" x14ac:dyDescent="0.2">
      <c r="B3754" s="7">
        <v>0</v>
      </c>
      <c r="C3754" s="7">
        <v>7.3665386413054502E-5</v>
      </c>
    </row>
    <row r="3755" spans="2:3" x14ac:dyDescent="0.2">
      <c r="B3755" s="7">
        <v>1.7861243652879499E-5</v>
      </c>
      <c r="C3755" s="7">
        <v>0</v>
      </c>
    </row>
    <row r="3756" spans="2:3" x14ac:dyDescent="0.2">
      <c r="B3756" s="7">
        <v>6.3790155903140994E-5</v>
      </c>
      <c r="C3756" s="7">
        <v>3.5054563189660401E-4</v>
      </c>
    </row>
    <row r="3757" spans="2:3" x14ac:dyDescent="0.2">
      <c r="B3757" s="7">
        <v>2.2964456125130801E-5</v>
      </c>
      <c r="C3757" s="7">
        <v>0</v>
      </c>
    </row>
    <row r="3758" spans="2:3" x14ac:dyDescent="0.2">
      <c r="B3758" s="7">
        <v>2.04128498890051E-5</v>
      </c>
      <c r="C3758" s="7">
        <v>0</v>
      </c>
    </row>
    <row r="3759" spans="2:3" x14ac:dyDescent="0.2">
      <c r="B3759" s="7">
        <v>0</v>
      </c>
      <c r="C3759" s="7">
        <v>3.81027860757179E-5</v>
      </c>
    </row>
    <row r="3760" spans="2:3" x14ac:dyDescent="0.2">
      <c r="B3760" s="7">
        <v>4.0825699778010301E-5</v>
      </c>
      <c r="C3760" s="7">
        <v>4.0642971814099098E-5</v>
      </c>
    </row>
    <row r="3761" spans="2:3" x14ac:dyDescent="0.2">
      <c r="B3761" s="7">
        <v>2.55160623612564E-6</v>
      </c>
      <c r="C3761" s="7">
        <v>0</v>
      </c>
    </row>
    <row r="3762" spans="2:3" x14ac:dyDescent="0.2">
      <c r="B3762" s="7">
        <v>1.4033834298691E-4</v>
      </c>
      <c r="C3762" s="7">
        <v>1.0160742953524801E-4</v>
      </c>
    </row>
    <row r="3763" spans="2:3" x14ac:dyDescent="0.2">
      <c r="B3763" s="7">
        <v>1.5309637416753801E-5</v>
      </c>
      <c r="C3763" s="7">
        <v>0</v>
      </c>
    </row>
    <row r="3764" spans="2:3" x14ac:dyDescent="0.2">
      <c r="B3764" s="7">
        <v>1.76060830292669E-4</v>
      </c>
      <c r="C3764" s="7">
        <v>1.47330772826109E-4</v>
      </c>
    </row>
    <row r="3765" spans="2:3" x14ac:dyDescent="0.2">
      <c r="B3765" s="7">
        <v>2.55160623612564E-6</v>
      </c>
      <c r="C3765" s="7">
        <v>0</v>
      </c>
    </row>
    <row r="3766" spans="2:3" x14ac:dyDescent="0.2">
      <c r="B3766" s="7">
        <v>2.80676685973821E-5</v>
      </c>
      <c r="C3766" s="7">
        <v>0</v>
      </c>
    </row>
    <row r="3767" spans="2:3" x14ac:dyDescent="0.2">
      <c r="B3767" s="7">
        <v>3.3170881069633297E-5</v>
      </c>
      <c r="C3767" s="7">
        <v>0</v>
      </c>
    </row>
    <row r="3768" spans="2:3" x14ac:dyDescent="0.2">
      <c r="B3768" s="7">
        <v>1.6330279911204099E-4</v>
      </c>
      <c r="C3768" s="7">
        <v>2.79420431221931E-5</v>
      </c>
    </row>
    <row r="3769" spans="2:3" x14ac:dyDescent="0.2">
      <c r="B3769" s="7">
        <v>1.5309637416753801E-5</v>
      </c>
      <c r="C3769" s="7">
        <v>0</v>
      </c>
    </row>
    <row r="3770" spans="2:3" x14ac:dyDescent="0.2">
      <c r="B3770" s="7">
        <v>1.7861243652879499E-5</v>
      </c>
      <c r="C3770" s="7">
        <v>2.54018573838119E-5</v>
      </c>
    </row>
    <row r="3771" spans="2:3" x14ac:dyDescent="0.2">
      <c r="B3771" s="7">
        <v>2.2964456125130801E-5</v>
      </c>
      <c r="C3771" s="7">
        <v>0</v>
      </c>
    </row>
    <row r="3772" spans="2:3" x14ac:dyDescent="0.2">
      <c r="B3772" s="7">
        <v>6.8893368375392303E-5</v>
      </c>
      <c r="C3772" s="7">
        <v>0</v>
      </c>
    </row>
    <row r="3773" spans="2:3" x14ac:dyDescent="0.2">
      <c r="B3773" s="7">
        <v>0</v>
      </c>
      <c r="C3773" s="7">
        <v>2.54018573838119E-5</v>
      </c>
    </row>
    <row r="3774" spans="2:3" x14ac:dyDescent="0.2">
      <c r="B3774" s="7">
        <v>2.80676685973821E-5</v>
      </c>
      <c r="C3774" s="7">
        <v>0</v>
      </c>
    </row>
    <row r="3775" spans="2:3" x14ac:dyDescent="0.2">
      <c r="B3775" s="7">
        <v>1.02064249445026E-4</v>
      </c>
      <c r="C3775" s="7">
        <v>8.89065008433417E-5</v>
      </c>
    </row>
    <row r="3776" spans="2:3" x14ac:dyDescent="0.2">
      <c r="B3776" s="7">
        <v>2.5516062361256402E-5</v>
      </c>
      <c r="C3776" s="7">
        <v>0</v>
      </c>
    </row>
    <row r="3777" spans="2:3" x14ac:dyDescent="0.2">
      <c r="B3777" s="7">
        <v>6.1238549667015394E-5</v>
      </c>
      <c r="C3777" s="7">
        <v>0</v>
      </c>
    </row>
    <row r="3778" spans="2:3" x14ac:dyDescent="0.2">
      <c r="B3778" s="7">
        <v>3.5722487305758999E-5</v>
      </c>
      <c r="C3778" s="7">
        <v>0</v>
      </c>
    </row>
    <row r="3779" spans="2:3" x14ac:dyDescent="0.2">
      <c r="B3779" s="7">
        <v>2.2964456125130801E-5</v>
      </c>
      <c r="C3779" s="7">
        <v>0</v>
      </c>
    </row>
    <row r="3780" spans="2:3" x14ac:dyDescent="0.2">
      <c r="B3780" s="7">
        <v>0</v>
      </c>
      <c r="C3780" s="7">
        <v>6.3504643459529807E-5</v>
      </c>
    </row>
    <row r="3781" spans="2:3" x14ac:dyDescent="0.2">
      <c r="B3781" s="7">
        <v>7.3996580847643598E-5</v>
      </c>
      <c r="C3781" s="7">
        <v>2.79420431221931E-5</v>
      </c>
    </row>
    <row r="3782" spans="2:3" x14ac:dyDescent="0.2">
      <c r="B3782" s="7">
        <v>4.5928912250261501E-5</v>
      </c>
      <c r="C3782" s="7">
        <v>0</v>
      </c>
    </row>
    <row r="3783" spans="2:3" x14ac:dyDescent="0.2">
      <c r="B3783" s="7">
        <v>4.0825699778010301E-5</v>
      </c>
      <c r="C3783" s="7">
        <v>0</v>
      </c>
    </row>
    <row r="3784" spans="2:3" x14ac:dyDescent="0.2">
      <c r="B3784" s="7">
        <v>8.6754612028271802E-5</v>
      </c>
      <c r="C3784" s="7">
        <v>2.54018573838119E-5</v>
      </c>
    </row>
    <row r="3785" spans="2:3" x14ac:dyDescent="0.2">
      <c r="B3785" s="7">
        <v>1.42889949223036E-4</v>
      </c>
      <c r="C3785" s="7">
        <v>2.1845597350078199E-4</v>
      </c>
    </row>
    <row r="3786" spans="2:3" x14ac:dyDescent="0.2">
      <c r="B3786" s="7">
        <v>0</v>
      </c>
      <c r="C3786" s="7">
        <v>8.3826129366579305E-5</v>
      </c>
    </row>
    <row r="3787" spans="2:3" x14ac:dyDescent="0.2">
      <c r="B3787" s="7">
        <v>0</v>
      </c>
      <c r="C3787" s="7">
        <v>9.3986872320104E-5</v>
      </c>
    </row>
    <row r="3788" spans="2:3" x14ac:dyDescent="0.2">
      <c r="B3788" s="7">
        <v>0</v>
      </c>
      <c r="C3788" s="7">
        <v>8.89065008433417E-5</v>
      </c>
    </row>
    <row r="3789" spans="2:3" x14ac:dyDescent="0.2">
      <c r="B3789" s="7">
        <v>3.0619274833507697E-5</v>
      </c>
      <c r="C3789" s="7">
        <v>0</v>
      </c>
    </row>
    <row r="3790" spans="2:3" x14ac:dyDescent="0.2">
      <c r="B3790" s="7">
        <v>0</v>
      </c>
      <c r="C3790" s="7">
        <v>2.5401857383811898E-6</v>
      </c>
    </row>
    <row r="3791" spans="2:3" x14ac:dyDescent="0.2">
      <c r="B3791" s="7">
        <v>0</v>
      </c>
      <c r="C3791" s="7">
        <v>1.52411144302871E-5</v>
      </c>
    </row>
    <row r="3792" spans="2:3" x14ac:dyDescent="0.2">
      <c r="B3792" s="7">
        <v>0</v>
      </c>
      <c r="C3792" s="7">
        <v>1.2700928691906001E-5</v>
      </c>
    </row>
    <row r="3793" spans="2:3" x14ac:dyDescent="0.2">
      <c r="B3793" s="7">
        <v>2.21989742542931E-4</v>
      </c>
      <c r="C3793" s="7">
        <v>1.0668780101200999E-4</v>
      </c>
    </row>
    <row r="3794" spans="2:3" x14ac:dyDescent="0.2">
      <c r="B3794" s="7">
        <v>2.80676685973821E-5</v>
      </c>
      <c r="C3794" s="7">
        <v>0</v>
      </c>
    </row>
    <row r="3795" spans="2:3" x14ac:dyDescent="0.2">
      <c r="B3795" s="7">
        <v>2.55160623612564E-6</v>
      </c>
      <c r="C3795" s="7">
        <v>0</v>
      </c>
    </row>
    <row r="3796" spans="2:3" x14ac:dyDescent="0.2">
      <c r="B3796" s="7">
        <v>0</v>
      </c>
      <c r="C3796" s="7">
        <v>2.5401857383811898E-6</v>
      </c>
    </row>
    <row r="3797" spans="2:3" x14ac:dyDescent="0.2">
      <c r="B3797" s="7">
        <v>4.3377306014135901E-5</v>
      </c>
      <c r="C3797" s="7">
        <v>0</v>
      </c>
    </row>
    <row r="3798" spans="2:3" x14ac:dyDescent="0.2">
      <c r="B3798" s="7">
        <v>0</v>
      </c>
      <c r="C3798" s="7">
        <v>2.0321485907049501E-5</v>
      </c>
    </row>
    <row r="3799" spans="2:3" x14ac:dyDescent="0.2">
      <c r="B3799" s="7">
        <v>0</v>
      </c>
      <c r="C3799" s="7">
        <v>2.79420431221931E-5</v>
      </c>
    </row>
    <row r="3800" spans="2:3" x14ac:dyDescent="0.2">
      <c r="B3800" s="7">
        <v>1.0206424944502601E-5</v>
      </c>
      <c r="C3800" s="7">
        <v>0</v>
      </c>
    </row>
    <row r="3801" spans="2:3" x14ac:dyDescent="0.2">
      <c r="B3801" s="7">
        <v>5.6135337194764099E-5</v>
      </c>
      <c r="C3801" s="7">
        <v>0</v>
      </c>
    </row>
    <row r="3802" spans="2:3" x14ac:dyDescent="0.2">
      <c r="B3802" s="7">
        <v>4.3377306014135901E-5</v>
      </c>
      <c r="C3802" s="7">
        <v>0</v>
      </c>
    </row>
    <row r="3803" spans="2:3" x14ac:dyDescent="0.2">
      <c r="B3803" s="7">
        <v>0</v>
      </c>
      <c r="C3803" s="7">
        <v>1.2700928691906001E-5</v>
      </c>
    </row>
    <row r="3804" spans="2:3" x14ac:dyDescent="0.2">
      <c r="B3804" s="7">
        <v>2.2964456125130801E-5</v>
      </c>
      <c r="C3804" s="7">
        <v>5.5884086244386201E-5</v>
      </c>
    </row>
    <row r="3805" spans="2:3" x14ac:dyDescent="0.2">
      <c r="B3805" s="7">
        <v>2.2964456125130801E-5</v>
      </c>
      <c r="C3805" s="7">
        <v>3.5562600337336703E-5</v>
      </c>
    </row>
    <row r="3806" spans="2:3" x14ac:dyDescent="0.2">
      <c r="B3806" s="7">
        <v>0</v>
      </c>
      <c r="C3806" s="7">
        <v>2.54018573838119E-5</v>
      </c>
    </row>
    <row r="3807" spans="2:3" x14ac:dyDescent="0.2">
      <c r="B3807" s="7">
        <v>0</v>
      </c>
      <c r="C3807" s="7">
        <v>3.0482228860574301E-5</v>
      </c>
    </row>
    <row r="3808" spans="2:3" x14ac:dyDescent="0.2">
      <c r="B3808" s="7">
        <v>1.5309637416753801E-5</v>
      </c>
      <c r="C3808" s="7">
        <v>0</v>
      </c>
    </row>
    <row r="3809" spans="2:3" x14ac:dyDescent="0.2">
      <c r="B3809" s="7">
        <v>0</v>
      </c>
      <c r="C3809" s="7">
        <v>2.2861671645430699E-5</v>
      </c>
    </row>
    <row r="3810" spans="2:3" x14ac:dyDescent="0.2">
      <c r="B3810" s="7">
        <v>1.2758031180628201E-5</v>
      </c>
      <c r="C3810" s="7">
        <v>0</v>
      </c>
    </row>
    <row r="3811" spans="2:3" x14ac:dyDescent="0.2">
      <c r="B3811" s="7">
        <v>2.2964456125130801E-5</v>
      </c>
      <c r="C3811" s="7">
        <v>5.5884086244386201E-5</v>
      </c>
    </row>
    <row r="3812" spans="2:3" x14ac:dyDescent="0.2">
      <c r="B3812" s="7">
        <v>0</v>
      </c>
      <c r="C3812" s="7">
        <v>2.5401857383811898E-6</v>
      </c>
    </row>
    <row r="3813" spans="2:3" x14ac:dyDescent="0.2">
      <c r="B3813" s="7">
        <v>0</v>
      </c>
      <c r="C3813" s="7">
        <v>2.0321485907049501E-5</v>
      </c>
    </row>
    <row r="3814" spans="2:3" x14ac:dyDescent="0.2">
      <c r="B3814" s="7">
        <v>1.7861243652879499E-5</v>
      </c>
      <c r="C3814" s="7">
        <v>0</v>
      </c>
    </row>
    <row r="3815" spans="2:3" x14ac:dyDescent="0.2">
      <c r="B3815" s="7">
        <v>0</v>
      </c>
      <c r="C3815" s="7">
        <v>1.52411144302871E-5</v>
      </c>
    </row>
    <row r="3816" spans="2:3" x14ac:dyDescent="0.2">
      <c r="B3816" s="7">
        <v>0</v>
      </c>
      <c r="C3816" s="7">
        <v>5.5884086244386201E-5</v>
      </c>
    </row>
    <row r="3817" spans="2:3" x14ac:dyDescent="0.2">
      <c r="B3817" s="7">
        <v>3.3170881069633297E-5</v>
      </c>
      <c r="C3817" s="7">
        <v>0</v>
      </c>
    </row>
    <row r="3818" spans="2:3" x14ac:dyDescent="0.2">
      <c r="B3818" s="7">
        <v>0</v>
      </c>
      <c r="C3818" s="7">
        <v>1.52411144302871E-5</v>
      </c>
    </row>
    <row r="3819" spans="2:3" x14ac:dyDescent="0.2">
      <c r="B3819" s="7">
        <v>2.55160623612564E-6</v>
      </c>
      <c r="C3819" s="7">
        <v>0</v>
      </c>
    </row>
    <row r="3820" spans="2:3" x14ac:dyDescent="0.2">
      <c r="B3820" s="7">
        <v>0</v>
      </c>
      <c r="C3820" s="7">
        <v>1.52411144302871E-5</v>
      </c>
    </row>
    <row r="3821" spans="2:3" x14ac:dyDescent="0.2">
      <c r="B3821" s="7">
        <v>0</v>
      </c>
      <c r="C3821" s="7">
        <v>2.54018573838119E-5</v>
      </c>
    </row>
    <row r="3822" spans="2:3" x14ac:dyDescent="0.2">
      <c r="B3822" s="7">
        <v>1.0206424944502601E-5</v>
      </c>
      <c r="C3822" s="7">
        <v>0</v>
      </c>
    </row>
    <row r="3823" spans="2:3" x14ac:dyDescent="0.2">
      <c r="B3823" s="7">
        <v>0</v>
      </c>
      <c r="C3823" s="7">
        <v>2.5401857383811898E-6</v>
      </c>
    </row>
    <row r="3824" spans="2:3" x14ac:dyDescent="0.2">
      <c r="B3824" s="7">
        <v>0</v>
      </c>
      <c r="C3824" s="7">
        <v>5.5884086244386201E-5</v>
      </c>
    </row>
    <row r="3825" spans="2:3" x14ac:dyDescent="0.2">
      <c r="B3825" s="7">
        <v>1.5309637416753801E-5</v>
      </c>
      <c r="C3825" s="7">
        <v>9.6527058058485204E-5</v>
      </c>
    </row>
    <row r="3826" spans="2:3" x14ac:dyDescent="0.2">
      <c r="B3826" s="7">
        <v>1.7861243652879499E-5</v>
      </c>
      <c r="C3826" s="7">
        <v>0</v>
      </c>
    </row>
    <row r="3827" spans="2:3" x14ac:dyDescent="0.2">
      <c r="B3827" s="7">
        <v>0</v>
      </c>
      <c r="C3827" s="7">
        <v>2.0321485907049501E-5</v>
      </c>
    </row>
    <row r="3828" spans="2:3" x14ac:dyDescent="0.2">
      <c r="B3828" s="7">
        <v>2.04128498890051E-5</v>
      </c>
      <c r="C3828" s="7">
        <v>0</v>
      </c>
    </row>
    <row r="3829" spans="2:3" x14ac:dyDescent="0.2">
      <c r="B3829" s="7">
        <v>2.55160623612564E-6</v>
      </c>
      <c r="C3829" s="7">
        <v>0</v>
      </c>
    </row>
    <row r="3830" spans="2:3" x14ac:dyDescent="0.2">
      <c r="B3830" s="7">
        <v>0</v>
      </c>
      <c r="C3830" s="7">
        <v>2.0321485907049501E-5</v>
      </c>
    </row>
    <row r="3831" spans="2:3" x14ac:dyDescent="0.2">
      <c r="B3831" s="7">
        <v>0</v>
      </c>
      <c r="C3831" s="7">
        <v>7.3665386413054502E-5</v>
      </c>
    </row>
    <row r="3832" spans="2:3" x14ac:dyDescent="0.2">
      <c r="B3832" s="7">
        <v>3.0619274833507697E-5</v>
      </c>
      <c r="C3832" s="7">
        <v>0</v>
      </c>
    </row>
    <row r="3833" spans="2:3" x14ac:dyDescent="0.2">
      <c r="B3833" s="7">
        <v>0</v>
      </c>
      <c r="C3833" s="7">
        <v>3.3022414598955499E-5</v>
      </c>
    </row>
    <row r="3834" spans="2:3" x14ac:dyDescent="0.2">
      <c r="B3834" s="7">
        <v>0</v>
      </c>
      <c r="C3834" s="7">
        <v>2.2861671645430699E-5</v>
      </c>
    </row>
    <row r="3835" spans="2:3" x14ac:dyDescent="0.2">
      <c r="B3835" s="7">
        <v>3.0619274833507697E-5</v>
      </c>
      <c r="C3835" s="7">
        <v>0</v>
      </c>
    </row>
    <row r="3836" spans="2:3" x14ac:dyDescent="0.2">
      <c r="B3836" s="7">
        <v>0</v>
      </c>
      <c r="C3836" s="7">
        <v>1.2700928691906001E-5</v>
      </c>
    </row>
    <row r="3837" spans="2:3" x14ac:dyDescent="0.2">
      <c r="B3837" s="7">
        <v>0</v>
      </c>
      <c r="C3837" s="7">
        <v>2.5401857383811898E-6</v>
      </c>
    </row>
    <row r="3838" spans="2:3" x14ac:dyDescent="0.2">
      <c r="B3838" s="7">
        <v>0</v>
      </c>
      <c r="C3838" s="7">
        <v>3.0482228860574301E-5</v>
      </c>
    </row>
    <row r="3839" spans="2:3" x14ac:dyDescent="0.2">
      <c r="B3839" s="7">
        <v>1.5309637416753801E-5</v>
      </c>
      <c r="C3839" s="7">
        <v>0</v>
      </c>
    </row>
    <row r="3840" spans="2:3" x14ac:dyDescent="0.2">
      <c r="B3840" s="7">
        <v>1.7861243652879499E-5</v>
      </c>
      <c r="C3840" s="7">
        <v>0</v>
      </c>
    </row>
    <row r="3841" spans="2:3" x14ac:dyDescent="0.2">
      <c r="B3841" s="7">
        <v>1.0206424944502601E-5</v>
      </c>
      <c r="C3841" s="7">
        <v>0</v>
      </c>
    </row>
    <row r="3842" spans="2:3" x14ac:dyDescent="0.2">
      <c r="B3842" s="7">
        <v>1.24008063075706E-3</v>
      </c>
      <c r="C3842" s="7">
        <v>5.6900160539738703E-4</v>
      </c>
    </row>
    <row r="3843" spans="2:3" x14ac:dyDescent="0.2">
      <c r="B3843" s="7">
        <v>0</v>
      </c>
      <c r="C3843" s="7">
        <v>3.3022414598955499E-5</v>
      </c>
    </row>
    <row r="3844" spans="2:3" x14ac:dyDescent="0.2">
      <c r="B3844" s="7">
        <v>2.5516062361256402E-5</v>
      </c>
      <c r="C3844" s="7">
        <v>0</v>
      </c>
    </row>
    <row r="3845" spans="2:3" x14ac:dyDescent="0.2">
      <c r="B3845" s="7">
        <v>6.1238549667015394E-5</v>
      </c>
      <c r="C3845" s="7">
        <v>0</v>
      </c>
    </row>
    <row r="3846" spans="2:3" x14ac:dyDescent="0.2">
      <c r="B3846" s="7">
        <v>0</v>
      </c>
      <c r="C3846" s="7">
        <v>3.5562600337336703E-5</v>
      </c>
    </row>
    <row r="3847" spans="2:3" x14ac:dyDescent="0.2">
      <c r="B3847" s="7">
        <v>0</v>
      </c>
      <c r="C3847" s="7">
        <v>3.81027860757179E-5</v>
      </c>
    </row>
    <row r="3848" spans="2:3" x14ac:dyDescent="0.2">
      <c r="B3848" s="7">
        <v>0</v>
      </c>
      <c r="C3848" s="7">
        <v>2.5401857383811898E-6</v>
      </c>
    </row>
    <row r="3849" spans="2:3" x14ac:dyDescent="0.2">
      <c r="B3849" s="7">
        <v>1.0206424944502601E-5</v>
      </c>
      <c r="C3849" s="7">
        <v>0</v>
      </c>
    </row>
    <row r="3850" spans="2:3" x14ac:dyDescent="0.2">
      <c r="B3850" s="7">
        <v>1.0206424944502601E-5</v>
      </c>
      <c r="C3850" s="7">
        <v>3.3022414598955499E-5</v>
      </c>
    </row>
    <row r="3851" spans="2:3" x14ac:dyDescent="0.2">
      <c r="B3851" s="7">
        <v>1.5309637416753801E-5</v>
      </c>
      <c r="C3851" s="7">
        <v>0</v>
      </c>
    </row>
    <row r="3852" spans="2:3" x14ac:dyDescent="0.2">
      <c r="B3852" s="7">
        <v>1.0206424944502601E-5</v>
      </c>
      <c r="C3852" s="7">
        <v>0</v>
      </c>
    </row>
    <row r="3853" spans="2:3" x14ac:dyDescent="0.2">
      <c r="B3853" s="7">
        <v>2.80676685973821E-5</v>
      </c>
      <c r="C3853" s="7">
        <v>0</v>
      </c>
    </row>
    <row r="3854" spans="2:3" x14ac:dyDescent="0.2">
      <c r="B3854" s="7">
        <v>0</v>
      </c>
      <c r="C3854" s="7">
        <v>3.81027860757179E-5</v>
      </c>
    </row>
    <row r="3855" spans="2:3" x14ac:dyDescent="0.2">
      <c r="B3855" s="7">
        <v>0</v>
      </c>
      <c r="C3855" s="7">
        <v>3.81027860757179E-5</v>
      </c>
    </row>
    <row r="3856" spans="2:3" x14ac:dyDescent="0.2">
      <c r="B3856" s="7">
        <v>0</v>
      </c>
      <c r="C3856" s="7">
        <v>3.81027860757179E-5</v>
      </c>
    </row>
    <row r="3857" spans="2:3" x14ac:dyDescent="0.2">
      <c r="B3857" s="7">
        <v>3.0619274833507697E-5</v>
      </c>
      <c r="C3857" s="7">
        <v>1.0160742953524801E-4</v>
      </c>
    </row>
    <row r="3858" spans="2:3" x14ac:dyDescent="0.2">
      <c r="B3858" s="7">
        <v>0</v>
      </c>
      <c r="C3858" s="7">
        <v>5.0803714767623796E-6</v>
      </c>
    </row>
    <row r="3859" spans="2:3" x14ac:dyDescent="0.2">
      <c r="B3859" s="7">
        <v>2.55160623612564E-6</v>
      </c>
      <c r="C3859" s="7">
        <v>0</v>
      </c>
    </row>
    <row r="3860" spans="2:3" x14ac:dyDescent="0.2">
      <c r="B3860" s="7">
        <v>4.3377306014135901E-5</v>
      </c>
      <c r="C3860" s="7">
        <v>0</v>
      </c>
    </row>
    <row r="3861" spans="2:3" x14ac:dyDescent="0.2">
      <c r="B3861" s="7">
        <v>0</v>
      </c>
      <c r="C3861" s="7">
        <v>1.2700928691906001E-5</v>
      </c>
    </row>
    <row r="3862" spans="2:3" x14ac:dyDescent="0.2">
      <c r="B3862" s="7">
        <v>2.04128498890051E-5</v>
      </c>
      <c r="C3862" s="7">
        <v>0</v>
      </c>
    </row>
    <row r="3863" spans="2:3" x14ac:dyDescent="0.2">
      <c r="B3863" s="7">
        <v>0</v>
      </c>
      <c r="C3863" s="7">
        <v>1.52411144302871E-5</v>
      </c>
    </row>
    <row r="3864" spans="2:3" x14ac:dyDescent="0.2">
      <c r="B3864" s="7">
        <v>0</v>
      </c>
      <c r="C3864" s="7">
        <v>6.0964457721148603E-5</v>
      </c>
    </row>
    <row r="3865" spans="2:3" x14ac:dyDescent="0.2">
      <c r="B3865" s="7">
        <v>3.3170881069633297E-5</v>
      </c>
      <c r="C3865" s="7">
        <v>1.2700928691906001E-5</v>
      </c>
    </row>
    <row r="3866" spans="2:3" x14ac:dyDescent="0.2">
      <c r="B3866" s="7">
        <v>4.0825699778010301E-5</v>
      </c>
      <c r="C3866" s="7">
        <v>0</v>
      </c>
    </row>
    <row r="3867" spans="2:3" x14ac:dyDescent="0.2">
      <c r="B3867" s="7">
        <v>5.10321247225128E-6</v>
      </c>
      <c r="C3867" s="7">
        <v>0</v>
      </c>
    </row>
    <row r="3868" spans="2:3" x14ac:dyDescent="0.2">
      <c r="B3868" s="7">
        <v>0</v>
      </c>
      <c r="C3868" s="7">
        <v>2.54018573838119E-5</v>
      </c>
    </row>
    <row r="3869" spans="2:3" x14ac:dyDescent="0.2">
      <c r="B3869" s="7">
        <v>5.8686943430889699E-5</v>
      </c>
      <c r="C3869" s="7">
        <v>4.5723343290861398E-5</v>
      </c>
    </row>
    <row r="3870" spans="2:3" x14ac:dyDescent="0.2">
      <c r="B3870" s="7">
        <v>2.2964456125130801E-5</v>
      </c>
      <c r="C3870" s="7">
        <v>0</v>
      </c>
    </row>
    <row r="3871" spans="2:3" x14ac:dyDescent="0.2">
      <c r="B3871" s="7">
        <v>3.0619274833507697E-5</v>
      </c>
      <c r="C3871" s="7">
        <v>0</v>
      </c>
    </row>
    <row r="3872" spans="2:3" x14ac:dyDescent="0.2">
      <c r="B3872" s="7">
        <v>0</v>
      </c>
      <c r="C3872" s="7">
        <v>3.3022414598955499E-5</v>
      </c>
    </row>
    <row r="3873" spans="2:3" x14ac:dyDescent="0.2">
      <c r="B3873" s="7">
        <v>0</v>
      </c>
      <c r="C3873" s="7">
        <v>4.8263529029242602E-5</v>
      </c>
    </row>
    <row r="3874" spans="2:3" x14ac:dyDescent="0.2">
      <c r="B3874" s="7">
        <v>0</v>
      </c>
      <c r="C3874" s="7">
        <v>2.5401857383811898E-6</v>
      </c>
    </row>
    <row r="3875" spans="2:3" x14ac:dyDescent="0.2">
      <c r="B3875" s="7">
        <v>0</v>
      </c>
      <c r="C3875" s="7">
        <v>4.8263529029242602E-5</v>
      </c>
    </row>
    <row r="3876" spans="2:3" x14ac:dyDescent="0.2">
      <c r="B3876" s="7">
        <v>2.5516062361256402E-5</v>
      </c>
      <c r="C3876" s="7">
        <v>0</v>
      </c>
    </row>
    <row r="3877" spans="2:3" x14ac:dyDescent="0.2">
      <c r="B3877" s="7">
        <v>3.0619274833507697E-5</v>
      </c>
      <c r="C3877" s="7">
        <v>0</v>
      </c>
    </row>
    <row r="3878" spans="2:3" x14ac:dyDescent="0.2">
      <c r="B3878" s="7">
        <v>1.5309637416753801E-5</v>
      </c>
      <c r="C3878" s="7">
        <v>0</v>
      </c>
    </row>
    <row r="3879" spans="2:3" x14ac:dyDescent="0.2">
      <c r="B3879" s="7">
        <v>0</v>
      </c>
      <c r="C3879" s="7">
        <v>2.0321485907049501E-5</v>
      </c>
    </row>
    <row r="3880" spans="2:3" x14ac:dyDescent="0.2">
      <c r="B3880" s="7">
        <v>2.04128498890051E-5</v>
      </c>
      <c r="C3880" s="7">
        <v>0</v>
      </c>
    </row>
    <row r="3881" spans="2:3" x14ac:dyDescent="0.2">
      <c r="B3881" s="7">
        <v>0</v>
      </c>
      <c r="C3881" s="7">
        <v>1.2700928691906001E-5</v>
      </c>
    </row>
    <row r="3882" spans="2:3" x14ac:dyDescent="0.2">
      <c r="B3882" s="7">
        <v>0</v>
      </c>
      <c r="C3882" s="7">
        <v>5.0803714767623796E-6</v>
      </c>
    </row>
    <row r="3883" spans="2:3" x14ac:dyDescent="0.2">
      <c r="B3883" s="7">
        <v>6.3790155903140994E-5</v>
      </c>
      <c r="C3883" s="7">
        <v>0</v>
      </c>
    </row>
    <row r="3884" spans="2:3" x14ac:dyDescent="0.2">
      <c r="B3884" s="7">
        <v>7.3996580847643598E-5</v>
      </c>
      <c r="C3884" s="7">
        <v>4.0642971814099098E-5</v>
      </c>
    </row>
    <row r="3885" spans="2:3" x14ac:dyDescent="0.2">
      <c r="B3885" s="7">
        <v>8.6754612028271802E-5</v>
      </c>
      <c r="C3885" s="7">
        <v>0</v>
      </c>
    </row>
    <row r="3886" spans="2:3" x14ac:dyDescent="0.2">
      <c r="B3886" s="7">
        <v>4.5928912250261501E-5</v>
      </c>
      <c r="C3886" s="7">
        <v>0</v>
      </c>
    </row>
    <row r="3887" spans="2:3" x14ac:dyDescent="0.2">
      <c r="B3887" s="7">
        <v>2.5516062361256402E-5</v>
      </c>
      <c r="C3887" s="7">
        <v>0</v>
      </c>
    </row>
    <row r="3888" spans="2:3" x14ac:dyDescent="0.2">
      <c r="B3888" s="7">
        <v>2.5516062361256402E-5</v>
      </c>
      <c r="C3888" s="7">
        <v>0</v>
      </c>
    </row>
    <row r="3889" spans="2:3" x14ac:dyDescent="0.2">
      <c r="B3889" s="7">
        <v>3.3170881069633297E-5</v>
      </c>
      <c r="C3889" s="7">
        <v>0</v>
      </c>
    </row>
    <row r="3890" spans="2:3" x14ac:dyDescent="0.2">
      <c r="B3890" s="7">
        <v>2.5516062361256402E-5</v>
      </c>
      <c r="C3890" s="7">
        <v>1.0414761527362901E-4</v>
      </c>
    </row>
    <row r="3891" spans="2:3" x14ac:dyDescent="0.2">
      <c r="B3891" s="7">
        <v>0</v>
      </c>
      <c r="C3891" s="7">
        <v>1.01607429535248E-5</v>
      </c>
    </row>
    <row r="3892" spans="2:3" x14ac:dyDescent="0.2">
      <c r="B3892" s="7">
        <v>0</v>
      </c>
      <c r="C3892" s="7">
        <v>2.2861671645430699E-5</v>
      </c>
    </row>
    <row r="3893" spans="2:3" x14ac:dyDescent="0.2">
      <c r="B3893" s="7">
        <v>0</v>
      </c>
      <c r="C3893" s="7">
        <v>6.0964457721148603E-5</v>
      </c>
    </row>
    <row r="3894" spans="2:3" x14ac:dyDescent="0.2">
      <c r="B3894" s="7">
        <v>3.0619274833507697E-5</v>
      </c>
      <c r="C3894" s="7">
        <v>0</v>
      </c>
    </row>
    <row r="3895" spans="2:3" x14ac:dyDescent="0.2">
      <c r="B3895" s="7">
        <v>0</v>
      </c>
      <c r="C3895" s="7">
        <v>1.01607429535248E-5</v>
      </c>
    </row>
    <row r="3896" spans="2:3" x14ac:dyDescent="0.2">
      <c r="B3896" s="7">
        <v>0</v>
      </c>
      <c r="C3896" s="7">
        <v>2.79420431221931E-5</v>
      </c>
    </row>
    <row r="3897" spans="2:3" x14ac:dyDescent="0.2">
      <c r="B3897" s="7">
        <v>0</v>
      </c>
      <c r="C3897" s="7">
        <v>3.5562600337336703E-5</v>
      </c>
    </row>
    <row r="3898" spans="2:3" x14ac:dyDescent="0.2">
      <c r="B3898" s="7">
        <v>1.0206424944502601E-5</v>
      </c>
      <c r="C3898" s="7">
        <v>0</v>
      </c>
    </row>
    <row r="3899" spans="2:3" x14ac:dyDescent="0.2">
      <c r="B3899" s="7">
        <v>0</v>
      </c>
      <c r="C3899" s="7">
        <v>5.5884086244386201E-5</v>
      </c>
    </row>
    <row r="3900" spans="2:3" x14ac:dyDescent="0.2">
      <c r="B3900" s="7">
        <v>0</v>
      </c>
      <c r="C3900" s="7">
        <v>6.3504643459529807E-5</v>
      </c>
    </row>
    <row r="3901" spans="2:3" x14ac:dyDescent="0.2">
      <c r="B3901" s="7">
        <v>3.5722487305758999E-5</v>
      </c>
      <c r="C3901" s="7">
        <v>4.31831575524802E-5</v>
      </c>
    </row>
    <row r="3902" spans="2:3" x14ac:dyDescent="0.2">
      <c r="B3902" s="7">
        <v>2.5516062361256402E-5</v>
      </c>
      <c r="C3902" s="7">
        <v>0</v>
      </c>
    </row>
    <row r="3903" spans="2:3" x14ac:dyDescent="0.2">
      <c r="B3903" s="7">
        <v>0</v>
      </c>
      <c r="C3903" s="7">
        <v>2.5401857383811898E-6</v>
      </c>
    </row>
    <row r="3904" spans="2:3" x14ac:dyDescent="0.2">
      <c r="B3904" s="7">
        <v>0</v>
      </c>
      <c r="C3904" s="7">
        <v>3.81027860757179E-5</v>
      </c>
    </row>
    <row r="3905" spans="2:3" x14ac:dyDescent="0.2">
      <c r="B3905" s="7">
        <v>0</v>
      </c>
      <c r="C3905" s="7">
        <v>1.7781300168668301E-5</v>
      </c>
    </row>
    <row r="3906" spans="2:3" x14ac:dyDescent="0.2">
      <c r="B3906" s="7">
        <v>1.7861243652879499E-5</v>
      </c>
      <c r="C3906" s="7">
        <v>0</v>
      </c>
    </row>
    <row r="3907" spans="2:3" x14ac:dyDescent="0.2">
      <c r="B3907" s="7">
        <v>0</v>
      </c>
      <c r="C3907" s="7">
        <v>1.2700928691906001E-5</v>
      </c>
    </row>
    <row r="3908" spans="2:3" x14ac:dyDescent="0.2">
      <c r="B3908" s="7">
        <v>0</v>
      </c>
      <c r="C3908" s="7">
        <v>2.79420431221931E-5</v>
      </c>
    </row>
    <row r="3909" spans="2:3" x14ac:dyDescent="0.2">
      <c r="B3909" s="7">
        <v>3.8274093541884599E-5</v>
      </c>
      <c r="C3909" s="7">
        <v>0</v>
      </c>
    </row>
    <row r="3910" spans="2:3" x14ac:dyDescent="0.2">
      <c r="B3910" s="7">
        <v>4.3377306014135901E-5</v>
      </c>
      <c r="C3910" s="7">
        <v>0</v>
      </c>
    </row>
    <row r="3911" spans="2:3" x14ac:dyDescent="0.2">
      <c r="B3911" s="7">
        <v>2.04128498890051E-5</v>
      </c>
      <c r="C3911" s="7">
        <v>0</v>
      </c>
    </row>
    <row r="3912" spans="2:3" x14ac:dyDescent="0.2">
      <c r="B3912" s="7">
        <v>2.2964456125130801E-5</v>
      </c>
      <c r="C3912" s="7">
        <v>0</v>
      </c>
    </row>
    <row r="3913" spans="2:3" x14ac:dyDescent="0.2">
      <c r="B3913" s="7">
        <v>1.0206424944502601E-5</v>
      </c>
      <c r="C3913" s="7">
        <v>0</v>
      </c>
    </row>
    <row r="3914" spans="2:3" x14ac:dyDescent="0.2">
      <c r="B3914" s="7">
        <v>0</v>
      </c>
      <c r="C3914" s="7">
        <v>2.0321485907049501E-5</v>
      </c>
    </row>
    <row r="3915" spans="2:3" x14ac:dyDescent="0.2">
      <c r="B3915" s="7">
        <v>5.3583730958638498E-5</v>
      </c>
      <c r="C3915" s="7">
        <v>3.5562600337336703E-5</v>
      </c>
    </row>
    <row r="3916" spans="2:3" x14ac:dyDescent="0.2">
      <c r="B3916" s="7">
        <v>2.2964456125130801E-5</v>
      </c>
      <c r="C3916" s="7">
        <v>0</v>
      </c>
    </row>
    <row r="3917" spans="2:3" x14ac:dyDescent="0.2">
      <c r="B3917" s="7">
        <v>2.2964456125130801E-5</v>
      </c>
      <c r="C3917" s="7">
        <v>0</v>
      </c>
    </row>
    <row r="3918" spans="2:3" x14ac:dyDescent="0.2">
      <c r="B3918" s="7">
        <v>3.8274093541884599E-5</v>
      </c>
      <c r="C3918" s="7">
        <v>0</v>
      </c>
    </row>
    <row r="3919" spans="2:3" x14ac:dyDescent="0.2">
      <c r="B3919" s="7">
        <v>0</v>
      </c>
      <c r="C3919" s="7">
        <v>4.31831575524802E-5</v>
      </c>
    </row>
    <row r="3920" spans="2:3" x14ac:dyDescent="0.2">
      <c r="B3920" s="7">
        <v>2.80676685973821E-5</v>
      </c>
      <c r="C3920" s="7">
        <v>0</v>
      </c>
    </row>
    <row r="3921" spans="2:3" x14ac:dyDescent="0.2">
      <c r="B3921" s="7">
        <v>0</v>
      </c>
      <c r="C3921" s="7">
        <v>5.3343900506004997E-5</v>
      </c>
    </row>
    <row r="3922" spans="2:3" x14ac:dyDescent="0.2">
      <c r="B3922" s="7">
        <v>2.80676685973821E-5</v>
      </c>
      <c r="C3922" s="7">
        <v>2.79420431221931E-5</v>
      </c>
    </row>
    <row r="3923" spans="2:3" x14ac:dyDescent="0.2">
      <c r="B3923" s="7">
        <v>2.5516062361256402E-5</v>
      </c>
      <c r="C3923" s="7">
        <v>0</v>
      </c>
    </row>
    <row r="3924" spans="2:3" x14ac:dyDescent="0.2">
      <c r="B3924" s="7">
        <v>1.7861243652879499E-5</v>
      </c>
      <c r="C3924" s="7">
        <v>0</v>
      </c>
    </row>
    <row r="3925" spans="2:3" x14ac:dyDescent="0.2">
      <c r="B3925" s="7">
        <v>1.5309637416753801E-5</v>
      </c>
      <c r="C3925" s="7">
        <v>2.79420431221931E-5</v>
      </c>
    </row>
    <row r="3926" spans="2:3" x14ac:dyDescent="0.2">
      <c r="B3926" s="7">
        <v>1.0206424944502601E-5</v>
      </c>
      <c r="C3926" s="7">
        <v>0</v>
      </c>
    </row>
    <row r="3927" spans="2:3" x14ac:dyDescent="0.2">
      <c r="B3927" s="7">
        <v>0</v>
      </c>
      <c r="C3927" s="7">
        <v>2.54018573838119E-5</v>
      </c>
    </row>
    <row r="3928" spans="2:3" x14ac:dyDescent="0.2">
      <c r="B3928" s="7">
        <v>0</v>
      </c>
      <c r="C3928" s="7">
        <v>4.31831575524802E-5</v>
      </c>
    </row>
    <row r="3929" spans="2:3" x14ac:dyDescent="0.2">
      <c r="B3929" s="7">
        <v>4.8480518486387203E-5</v>
      </c>
      <c r="C3929" s="7">
        <v>3.0482228860574301E-5</v>
      </c>
    </row>
    <row r="3930" spans="2:3" x14ac:dyDescent="0.2">
      <c r="B3930" s="7">
        <v>1.2758031180628201E-5</v>
      </c>
      <c r="C3930" s="7">
        <v>0</v>
      </c>
    </row>
    <row r="3931" spans="2:3" x14ac:dyDescent="0.2">
      <c r="B3931" s="7">
        <v>5.3583730958638498E-5</v>
      </c>
      <c r="C3931" s="7">
        <v>5.0803714767623796E-6</v>
      </c>
    </row>
    <row r="3932" spans="2:3" x14ac:dyDescent="0.2">
      <c r="B3932" s="7">
        <v>0</v>
      </c>
      <c r="C3932" s="7">
        <v>7.1125200674673297E-5</v>
      </c>
    </row>
    <row r="3933" spans="2:3" x14ac:dyDescent="0.2">
      <c r="B3933" s="7">
        <v>1.0206424944502601E-5</v>
      </c>
      <c r="C3933" s="7">
        <v>0</v>
      </c>
    </row>
    <row r="3934" spans="2:3" x14ac:dyDescent="0.2">
      <c r="B3934" s="7">
        <v>0</v>
      </c>
      <c r="C3934" s="7">
        <v>2.2861671645430699E-5</v>
      </c>
    </row>
    <row r="3935" spans="2:3" x14ac:dyDescent="0.2">
      <c r="B3935" s="7">
        <v>2.5516062361256402E-5</v>
      </c>
      <c r="C3935" s="7">
        <v>3.3022414598955499E-5</v>
      </c>
    </row>
    <row r="3936" spans="2:3" x14ac:dyDescent="0.2">
      <c r="B3936" s="7">
        <v>2.04128498890051E-5</v>
      </c>
      <c r="C3936" s="7">
        <v>0</v>
      </c>
    </row>
    <row r="3937" spans="2:3" x14ac:dyDescent="0.2">
      <c r="B3937" s="7">
        <v>0</v>
      </c>
      <c r="C3937" s="7">
        <v>9.6527058058485204E-5</v>
      </c>
    </row>
    <row r="3938" spans="2:3" x14ac:dyDescent="0.2">
      <c r="B3938" s="7">
        <v>1.0206424944502601E-5</v>
      </c>
      <c r="C3938" s="7">
        <v>0</v>
      </c>
    </row>
    <row r="3939" spans="2:3" x14ac:dyDescent="0.2">
      <c r="B3939" s="7">
        <v>0</v>
      </c>
      <c r="C3939" s="7">
        <v>2.2861671645430699E-5</v>
      </c>
    </row>
    <row r="3940" spans="2:3" x14ac:dyDescent="0.2">
      <c r="B3940" s="7">
        <v>1.2758031180628199E-4</v>
      </c>
      <c r="C3940" s="7">
        <v>9.1446686581722795E-5</v>
      </c>
    </row>
    <row r="3941" spans="2:3" x14ac:dyDescent="0.2">
      <c r="B3941" s="7">
        <v>0</v>
      </c>
      <c r="C3941" s="7">
        <v>5.8424271982767398E-5</v>
      </c>
    </row>
    <row r="3942" spans="2:3" x14ac:dyDescent="0.2">
      <c r="B3942" s="7">
        <v>4.8480518486387203E-5</v>
      </c>
      <c r="C3942" s="7">
        <v>0</v>
      </c>
    </row>
    <row r="3943" spans="2:3" x14ac:dyDescent="0.2">
      <c r="B3943" s="7">
        <v>0</v>
      </c>
      <c r="C3943" s="7">
        <v>3.0482228860574301E-5</v>
      </c>
    </row>
    <row r="3944" spans="2:3" x14ac:dyDescent="0.2">
      <c r="B3944" s="7">
        <v>3.3170881069633297E-5</v>
      </c>
      <c r="C3944" s="7">
        <v>7.6205572151435702E-6</v>
      </c>
    </row>
    <row r="3945" spans="2:3" x14ac:dyDescent="0.2">
      <c r="B3945" s="7">
        <v>0</v>
      </c>
      <c r="C3945" s="7">
        <v>5.5884086244386201E-5</v>
      </c>
    </row>
    <row r="3946" spans="2:3" x14ac:dyDescent="0.2">
      <c r="B3946" s="7">
        <v>5.6135337194764099E-5</v>
      </c>
      <c r="C3946" s="7">
        <v>4.5723343290861398E-5</v>
      </c>
    </row>
    <row r="3947" spans="2:3" x14ac:dyDescent="0.2">
      <c r="B3947" s="7">
        <v>0</v>
      </c>
      <c r="C3947" s="7">
        <v>2.5401857383811898E-6</v>
      </c>
    </row>
    <row r="3948" spans="2:3" x14ac:dyDescent="0.2">
      <c r="B3948" s="7">
        <v>2.04128498890051E-5</v>
      </c>
      <c r="C3948" s="7">
        <v>0</v>
      </c>
    </row>
    <row r="3949" spans="2:3" x14ac:dyDescent="0.2">
      <c r="B3949" s="7">
        <v>2.80676685973821E-5</v>
      </c>
      <c r="C3949" s="7">
        <v>0</v>
      </c>
    </row>
    <row r="3950" spans="2:3" x14ac:dyDescent="0.2">
      <c r="B3950" s="7">
        <v>0</v>
      </c>
      <c r="C3950" s="7">
        <v>1.7781300168668301E-5</v>
      </c>
    </row>
    <row r="3951" spans="2:3" x14ac:dyDescent="0.2">
      <c r="B3951" s="7">
        <v>0</v>
      </c>
      <c r="C3951" s="7">
        <v>3.81027860757179E-5</v>
      </c>
    </row>
    <row r="3952" spans="2:3" x14ac:dyDescent="0.2">
      <c r="B3952" s="7">
        <v>3.3170881069633297E-5</v>
      </c>
      <c r="C3952" s="7">
        <v>0</v>
      </c>
    </row>
    <row r="3953" spans="2:3" x14ac:dyDescent="0.2">
      <c r="B3953" s="7">
        <v>2.80676685973821E-5</v>
      </c>
      <c r="C3953" s="7">
        <v>5.8424271982767398E-5</v>
      </c>
    </row>
    <row r="3954" spans="2:3" x14ac:dyDescent="0.2">
      <c r="B3954" s="7">
        <v>2.04128498890051E-5</v>
      </c>
      <c r="C3954" s="7">
        <v>0</v>
      </c>
    </row>
    <row r="3955" spans="2:3" x14ac:dyDescent="0.2">
      <c r="B3955" s="7">
        <v>0</v>
      </c>
      <c r="C3955" s="7">
        <v>5.3343900506004997E-5</v>
      </c>
    </row>
    <row r="3956" spans="2:3" x14ac:dyDescent="0.2">
      <c r="B3956" s="7">
        <v>4.0825699778010301E-5</v>
      </c>
      <c r="C3956" s="7">
        <v>0</v>
      </c>
    </row>
    <row r="3957" spans="2:3" x14ac:dyDescent="0.2">
      <c r="B3957" s="7">
        <v>0</v>
      </c>
      <c r="C3957" s="7">
        <v>1.7781300168668301E-5</v>
      </c>
    </row>
    <row r="3958" spans="2:3" x14ac:dyDescent="0.2">
      <c r="B3958" s="7">
        <v>0</v>
      </c>
      <c r="C3958" s="7">
        <v>3.0482228860574301E-5</v>
      </c>
    </row>
    <row r="3959" spans="2:3" x14ac:dyDescent="0.2">
      <c r="B3959" s="7">
        <v>0</v>
      </c>
      <c r="C3959" s="7">
        <v>2.54018573838119E-5</v>
      </c>
    </row>
    <row r="3960" spans="2:3" x14ac:dyDescent="0.2">
      <c r="B3960" s="7">
        <v>2.04128498890051E-5</v>
      </c>
      <c r="C3960" s="7">
        <v>1.52411144302871E-5</v>
      </c>
    </row>
    <row r="3961" spans="2:3" x14ac:dyDescent="0.2">
      <c r="B3961" s="7">
        <v>0</v>
      </c>
      <c r="C3961" s="7">
        <v>4.0642971814099098E-5</v>
      </c>
    </row>
    <row r="3962" spans="2:3" x14ac:dyDescent="0.2">
      <c r="B3962" s="7">
        <v>7.6548187083769208E-6</v>
      </c>
      <c r="C3962" s="7">
        <v>0</v>
      </c>
    </row>
    <row r="3963" spans="2:3" x14ac:dyDescent="0.2">
      <c r="B3963" s="7">
        <v>0</v>
      </c>
      <c r="C3963" s="7">
        <v>3.0482228860574301E-5</v>
      </c>
    </row>
    <row r="3964" spans="2:3" x14ac:dyDescent="0.2">
      <c r="B3964" s="7">
        <v>6.1238549667015402E-4</v>
      </c>
      <c r="C3964" s="7">
        <v>4.5977361864699498E-4</v>
      </c>
    </row>
    <row r="3965" spans="2:3" x14ac:dyDescent="0.2">
      <c r="B3965" s="7">
        <v>2.55160623612564E-6</v>
      </c>
      <c r="C3965" s="7">
        <v>0</v>
      </c>
    </row>
    <row r="3966" spans="2:3" x14ac:dyDescent="0.2">
      <c r="B3966" s="7">
        <v>1.5309637416753801E-5</v>
      </c>
      <c r="C3966" s="7">
        <v>5.8424271982767398E-5</v>
      </c>
    </row>
    <row r="3967" spans="2:3" x14ac:dyDescent="0.2">
      <c r="B3967" s="7">
        <v>0</v>
      </c>
      <c r="C3967" s="7">
        <v>2.5401857383811898E-6</v>
      </c>
    </row>
    <row r="3968" spans="2:3" x14ac:dyDescent="0.2">
      <c r="B3968" s="7">
        <v>0</v>
      </c>
      <c r="C3968" s="7">
        <v>2.79420431221931E-5</v>
      </c>
    </row>
    <row r="3969" spans="2:3" x14ac:dyDescent="0.2">
      <c r="B3969" s="7">
        <v>0</v>
      </c>
      <c r="C3969" s="7">
        <v>2.0321485907049501E-5</v>
      </c>
    </row>
    <row r="3970" spans="2:3" x14ac:dyDescent="0.2">
      <c r="B3970" s="7">
        <v>4.5928912250261501E-5</v>
      </c>
      <c r="C3970" s="7">
        <v>0</v>
      </c>
    </row>
    <row r="3971" spans="2:3" x14ac:dyDescent="0.2">
      <c r="B3971" s="7">
        <v>0</v>
      </c>
      <c r="C3971" s="7">
        <v>2.5401857383811898E-6</v>
      </c>
    </row>
    <row r="3972" spans="2:3" x14ac:dyDescent="0.2">
      <c r="B3972" s="7">
        <v>0</v>
      </c>
      <c r="C3972" s="7">
        <v>2.5401857383811898E-6</v>
      </c>
    </row>
    <row r="3973" spans="2:3" x14ac:dyDescent="0.2">
      <c r="B3973" s="7">
        <v>0</v>
      </c>
      <c r="C3973" s="7">
        <v>2.5401857383811898E-6</v>
      </c>
    </row>
    <row r="3974" spans="2:3" x14ac:dyDescent="0.2">
      <c r="B3974" s="7">
        <v>2.80676685973821E-5</v>
      </c>
      <c r="C3974" s="7">
        <v>0</v>
      </c>
    </row>
    <row r="3975" spans="2:3" x14ac:dyDescent="0.2">
      <c r="B3975" s="7">
        <v>2.55160623612564E-6</v>
      </c>
      <c r="C3975" s="7">
        <v>0</v>
      </c>
    </row>
    <row r="3976" spans="2:3" x14ac:dyDescent="0.2">
      <c r="B3976" s="7">
        <v>1.22477099334031E-4</v>
      </c>
      <c r="C3976" s="7">
        <v>2.15915787762401E-4</v>
      </c>
    </row>
    <row r="3977" spans="2:3" x14ac:dyDescent="0.2">
      <c r="B3977" s="7">
        <v>1.7861243652879499E-5</v>
      </c>
      <c r="C3977" s="7">
        <v>0</v>
      </c>
    </row>
    <row r="3978" spans="2:3" x14ac:dyDescent="0.2">
      <c r="B3978" s="7">
        <v>0</v>
      </c>
      <c r="C3978" s="7">
        <v>2.79420431221931E-5</v>
      </c>
    </row>
    <row r="3979" spans="2:3" x14ac:dyDescent="0.2">
      <c r="B3979" s="7">
        <v>0</v>
      </c>
      <c r="C3979" s="7">
        <v>5.3343900506004997E-5</v>
      </c>
    </row>
    <row r="3980" spans="2:3" x14ac:dyDescent="0.2">
      <c r="B3980" s="7">
        <v>3.8274093541884599E-5</v>
      </c>
      <c r="C3980" s="7">
        <v>0</v>
      </c>
    </row>
    <row r="3981" spans="2:3" x14ac:dyDescent="0.2">
      <c r="B3981" s="7">
        <v>0</v>
      </c>
      <c r="C3981" s="7">
        <v>7.6205572151435702E-6</v>
      </c>
    </row>
    <row r="3982" spans="2:3" x14ac:dyDescent="0.2">
      <c r="B3982" s="7">
        <v>0</v>
      </c>
      <c r="C3982" s="7">
        <v>2.5401857383811898E-6</v>
      </c>
    </row>
    <row r="3983" spans="2:3" x14ac:dyDescent="0.2">
      <c r="B3983" s="7">
        <v>4.0825699778010301E-5</v>
      </c>
      <c r="C3983" s="7">
        <v>3.0482228860574301E-5</v>
      </c>
    </row>
    <row r="3984" spans="2:3" x14ac:dyDescent="0.2">
      <c r="B3984" s="7">
        <v>1.7861243652879499E-5</v>
      </c>
      <c r="C3984" s="7">
        <v>0</v>
      </c>
    </row>
    <row r="3985" spans="2:3" x14ac:dyDescent="0.2">
      <c r="B3985" s="7">
        <v>2.04128498890051E-5</v>
      </c>
      <c r="C3985" s="7">
        <v>0</v>
      </c>
    </row>
    <row r="3986" spans="2:3" x14ac:dyDescent="0.2">
      <c r="B3986" s="7">
        <v>1.2758031180628201E-5</v>
      </c>
      <c r="C3986" s="7">
        <v>0</v>
      </c>
    </row>
    <row r="3987" spans="2:3" x14ac:dyDescent="0.2">
      <c r="B3987" s="7">
        <v>0</v>
      </c>
      <c r="C3987" s="7">
        <v>2.79420431221931E-5</v>
      </c>
    </row>
    <row r="3988" spans="2:3" x14ac:dyDescent="0.2">
      <c r="B3988" s="7">
        <v>4.8480518486387203E-5</v>
      </c>
      <c r="C3988" s="7">
        <v>0</v>
      </c>
    </row>
    <row r="3989" spans="2:3" x14ac:dyDescent="0.2">
      <c r="B3989" s="7">
        <v>0</v>
      </c>
      <c r="C3989" s="7">
        <v>5.8424271982767398E-5</v>
      </c>
    </row>
    <row r="3990" spans="2:3" x14ac:dyDescent="0.2">
      <c r="B3990" s="7">
        <v>2.5516062361256402E-5</v>
      </c>
      <c r="C3990" s="7">
        <v>0</v>
      </c>
    </row>
    <row r="3991" spans="2:3" x14ac:dyDescent="0.2">
      <c r="B3991" s="7">
        <v>0</v>
      </c>
      <c r="C3991" s="7">
        <v>2.79420431221931E-5</v>
      </c>
    </row>
    <row r="3992" spans="2:3" x14ac:dyDescent="0.2">
      <c r="B3992" s="7">
        <v>0</v>
      </c>
      <c r="C3992" s="7">
        <v>2.79420431221931E-5</v>
      </c>
    </row>
    <row r="3993" spans="2:3" x14ac:dyDescent="0.2">
      <c r="B3993" s="7">
        <v>0</v>
      </c>
      <c r="C3993" s="7">
        <v>2.2861671645430699E-5</v>
      </c>
    </row>
    <row r="3994" spans="2:3" x14ac:dyDescent="0.2">
      <c r="B3994" s="7">
        <v>0</v>
      </c>
      <c r="C3994" s="7">
        <v>2.54018573838119E-5</v>
      </c>
    </row>
    <row r="3995" spans="2:3" x14ac:dyDescent="0.2">
      <c r="B3995" s="7">
        <v>0</v>
      </c>
      <c r="C3995" s="7">
        <v>2.54018573838119E-5</v>
      </c>
    </row>
    <row r="3996" spans="2:3" x14ac:dyDescent="0.2">
      <c r="B3996" s="7">
        <v>0</v>
      </c>
      <c r="C3996" s="7">
        <v>1.01607429535248E-5</v>
      </c>
    </row>
    <row r="3997" spans="2:3" x14ac:dyDescent="0.2">
      <c r="B3997" s="7">
        <v>0</v>
      </c>
      <c r="C3997" s="7">
        <v>2.5401857383811898E-6</v>
      </c>
    </row>
    <row r="3998" spans="2:3" x14ac:dyDescent="0.2">
      <c r="B3998" s="7">
        <v>2.55160623612564E-6</v>
      </c>
      <c r="C3998" s="7">
        <v>0</v>
      </c>
    </row>
    <row r="3999" spans="2:3" x14ac:dyDescent="0.2">
      <c r="B3999" s="7">
        <v>2.55160623612564E-6</v>
      </c>
      <c r="C3999" s="7">
        <v>0</v>
      </c>
    </row>
    <row r="4000" spans="2:3" x14ac:dyDescent="0.2">
      <c r="B4000" s="7">
        <v>0</v>
      </c>
      <c r="C4000" s="7">
        <v>3.0482228860574301E-5</v>
      </c>
    </row>
    <row r="4001" spans="2:3" x14ac:dyDescent="0.2">
      <c r="B4001" s="7">
        <v>2.55160623612564E-6</v>
      </c>
      <c r="C4001" s="7">
        <v>0</v>
      </c>
    </row>
    <row r="4002" spans="2:3" x14ac:dyDescent="0.2">
      <c r="B4002" s="7">
        <v>1.1227067438952799E-4</v>
      </c>
      <c r="C4002" s="7">
        <v>7.6205572151435706E-5</v>
      </c>
    </row>
    <row r="4003" spans="2:3" x14ac:dyDescent="0.2">
      <c r="B4003" s="7">
        <v>1.7861243652879499E-5</v>
      </c>
      <c r="C4003" s="7">
        <v>0</v>
      </c>
    </row>
    <row r="4004" spans="2:3" x14ac:dyDescent="0.2">
      <c r="B4004" s="7">
        <v>1.7861243652879499E-5</v>
      </c>
      <c r="C4004" s="7">
        <v>2.0321485907049501E-5</v>
      </c>
    </row>
    <row r="4005" spans="2:3" x14ac:dyDescent="0.2">
      <c r="B4005" s="7">
        <v>0</v>
      </c>
      <c r="C4005" s="7">
        <v>2.5401857383811898E-6</v>
      </c>
    </row>
    <row r="4006" spans="2:3" x14ac:dyDescent="0.2">
      <c r="B4006" s="7">
        <v>0</v>
      </c>
      <c r="C4006" s="7">
        <v>1.52411144302871E-5</v>
      </c>
    </row>
    <row r="4007" spans="2:3" x14ac:dyDescent="0.2">
      <c r="B4007" s="7">
        <v>4.3377306014135901E-5</v>
      </c>
      <c r="C4007" s="7">
        <v>0</v>
      </c>
    </row>
    <row r="4008" spans="2:3" x14ac:dyDescent="0.2">
      <c r="B4008" s="7">
        <v>0</v>
      </c>
      <c r="C4008" s="7">
        <v>7.1125200674673297E-5</v>
      </c>
    </row>
    <row r="4009" spans="2:3" x14ac:dyDescent="0.2">
      <c r="B4009" s="7">
        <v>1.02064249445026E-4</v>
      </c>
      <c r="C4009" s="7">
        <v>1.42250401349347E-4</v>
      </c>
    </row>
    <row r="4010" spans="2:3" x14ac:dyDescent="0.2">
      <c r="B4010" s="7">
        <v>3.8274093541884599E-5</v>
      </c>
      <c r="C4010" s="7">
        <v>0</v>
      </c>
    </row>
    <row r="4011" spans="2:3" x14ac:dyDescent="0.2">
      <c r="B4011" s="7">
        <v>2.04128498890051E-5</v>
      </c>
      <c r="C4011" s="7">
        <v>0</v>
      </c>
    </row>
    <row r="4012" spans="2:3" x14ac:dyDescent="0.2">
      <c r="B4012" s="7">
        <v>5.3583730958638498E-5</v>
      </c>
      <c r="C4012" s="7">
        <v>0</v>
      </c>
    </row>
    <row r="4013" spans="2:3" x14ac:dyDescent="0.2">
      <c r="B4013" s="7">
        <v>0</v>
      </c>
      <c r="C4013" s="7">
        <v>5.8424271982767398E-5</v>
      </c>
    </row>
    <row r="4014" spans="2:3" x14ac:dyDescent="0.2">
      <c r="B4014" s="7">
        <v>0</v>
      </c>
      <c r="C4014" s="7">
        <v>1.52411144302871E-5</v>
      </c>
    </row>
    <row r="4015" spans="2:3" x14ac:dyDescent="0.2">
      <c r="B4015" s="7">
        <v>6.3790155903140994E-5</v>
      </c>
      <c r="C4015" s="7">
        <v>0</v>
      </c>
    </row>
    <row r="4016" spans="2:3" x14ac:dyDescent="0.2">
      <c r="B4016" s="7">
        <v>7.6548187083769208E-6</v>
      </c>
      <c r="C4016" s="7">
        <v>0</v>
      </c>
    </row>
    <row r="4017" spans="2:3" x14ac:dyDescent="0.2">
      <c r="B4017" s="7">
        <v>0</v>
      </c>
      <c r="C4017" s="7">
        <v>5.0803714767623796E-6</v>
      </c>
    </row>
    <row r="4018" spans="2:3" x14ac:dyDescent="0.2">
      <c r="B4018" s="7">
        <v>5.8686943430889699E-5</v>
      </c>
      <c r="C4018" s="7">
        <v>0</v>
      </c>
    </row>
    <row r="4019" spans="2:3" x14ac:dyDescent="0.2">
      <c r="B4019" s="7">
        <v>1.0206424944502601E-5</v>
      </c>
      <c r="C4019" s="7">
        <v>0</v>
      </c>
    </row>
    <row r="4020" spans="2:3" x14ac:dyDescent="0.2">
      <c r="B4020" s="7">
        <v>6.8893368375392303E-5</v>
      </c>
      <c r="C4020" s="7">
        <v>0</v>
      </c>
    </row>
    <row r="4021" spans="2:3" x14ac:dyDescent="0.2">
      <c r="B4021" s="7">
        <v>0</v>
      </c>
      <c r="C4021" s="7">
        <v>4.5723343290861398E-5</v>
      </c>
    </row>
    <row r="4022" spans="2:3" x14ac:dyDescent="0.2">
      <c r="B4022" s="7">
        <v>1.2758031180628201E-5</v>
      </c>
      <c r="C4022" s="7">
        <v>0</v>
      </c>
    </row>
    <row r="4023" spans="2:3" x14ac:dyDescent="0.2">
      <c r="B4023" s="7">
        <v>0</v>
      </c>
      <c r="C4023" s="7">
        <v>1.7781300168668301E-5</v>
      </c>
    </row>
    <row r="4024" spans="2:3" x14ac:dyDescent="0.2">
      <c r="B4024" s="7">
        <v>1.2758031180628201E-5</v>
      </c>
      <c r="C4024" s="7">
        <v>0</v>
      </c>
    </row>
    <row r="4025" spans="2:3" x14ac:dyDescent="0.2">
      <c r="B4025" s="7">
        <v>8.4203005792146202E-5</v>
      </c>
      <c r="C4025" s="7">
        <v>0</v>
      </c>
    </row>
    <row r="4026" spans="2:3" x14ac:dyDescent="0.2">
      <c r="B4026" s="7">
        <v>0</v>
      </c>
      <c r="C4026" s="7">
        <v>2.54018573838119E-5</v>
      </c>
    </row>
    <row r="4027" spans="2:3" x14ac:dyDescent="0.2">
      <c r="B4027" s="7">
        <v>0</v>
      </c>
      <c r="C4027" s="7">
        <v>1.52411144302871E-5</v>
      </c>
    </row>
    <row r="4028" spans="2:3" x14ac:dyDescent="0.2">
      <c r="B4028" s="7">
        <v>2.04128498890051E-5</v>
      </c>
      <c r="C4028" s="7">
        <v>0</v>
      </c>
    </row>
    <row r="4029" spans="2:3" x14ac:dyDescent="0.2">
      <c r="B4029" s="7">
        <v>7.6548187083769208E-6</v>
      </c>
      <c r="C4029" s="7">
        <v>0</v>
      </c>
    </row>
    <row r="4030" spans="2:3" x14ac:dyDescent="0.2">
      <c r="B4030" s="7">
        <v>1.0206424944502601E-5</v>
      </c>
      <c r="C4030" s="7">
        <v>0</v>
      </c>
    </row>
    <row r="4031" spans="2:3" x14ac:dyDescent="0.2">
      <c r="B4031" s="7">
        <v>1.7861243652879499E-5</v>
      </c>
      <c r="C4031" s="7">
        <v>0</v>
      </c>
    </row>
    <row r="4032" spans="2:3" x14ac:dyDescent="0.2">
      <c r="B4032" s="7">
        <v>3.0619274833507697E-5</v>
      </c>
      <c r="C4032" s="7">
        <v>0</v>
      </c>
    </row>
    <row r="4033" spans="2:3" x14ac:dyDescent="0.2">
      <c r="B4033" s="7">
        <v>3.0619274833507697E-5</v>
      </c>
      <c r="C4033" s="7">
        <v>0</v>
      </c>
    </row>
    <row r="4034" spans="2:3" x14ac:dyDescent="0.2">
      <c r="B4034" s="7">
        <v>7.6548187083769198E-5</v>
      </c>
      <c r="C4034" s="7">
        <v>0</v>
      </c>
    </row>
    <row r="4035" spans="2:3" x14ac:dyDescent="0.2">
      <c r="B4035" s="7">
        <v>8.6754612028271802E-5</v>
      </c>
      <c r="C4035" s="7">
        <v>0</v>
      </c>
    </row>
    <row r="4036" spans="2:3" x14ac:dyDescent="0.2">
      <c r="B4036" s="7">
        <v>1.2758031180628201E-5</v>
      </c>
      <c r="C4036" s="7">
        <v>0</v>
      </c>
    </row>
    <row r="4037" spans="2:3" x14ac:dyDescent="0.2">
      <c r="B4037" s="7">
        <v>3.0619274833507697E-5</v>
      </c>
      <c r="C4037" s="7">
        <v>0</v>
      </c>
    </row>
    <row r="4038" spans="2:3" x14ac:dyDescent="0.2">
      <c r="B4038" s="7">
        <v>2.04128498890051E-5</v>
      </c>
      <c r="C4038" s="7">
        <v>0</v>
      </c>
    </row>
    <row r="4039" spans="2:3" x14ac:dyDescent="0.2">
      <c r="B4039" s="7">
        <v>0</v>
      </c>
      <c r="C4039" s="7">
        <v>1.2700928691906001E-5</v>
      </c>
    </row>
    <row r="4040" spans="2:3" x14ac:dyDescent="0.2">
      <c r="B4040" s="7">
        <v>0</v>
      </c>
      <c r="C4040" s="7">
        <v>5.0803714767623796E-6</v>
      </c>
    </row>
    <row r="4041" spans="2:3" x14ac:dyDescent="0.2">
      <c r="B4041" s="7">
        <v>4.0825699778010301E-5</v>
      </c>
      <c r="C4041" s="7">
        <v>0</v>
      </c>
    </row>
    <row r="4042" spans="2:3" x14ac:dyDescent="0.2">
      <c r="B4042" s="7">
        <v>1.02064249445026E-4</v>
      </c>
      <c r="C4042" s="7">
        <v>7.1125200674673297E-5</v>
      </c>
    </row>
    <row r="4043" spans="2:3" x14ac:dyDescent="0.2">
      <c r="B4043" s="7">
        <v>0</v>
      </c>
      <c r="C4043" s="7">
        <v>1.52411144302871E-5</v>
      </c>
    </row>
    <row r="4044" spans="2:3" x14ac:dyDescent="0.2">
      <c r="B4044" s="7">
        <v>0</v>
      </c>
      <c r="C4044" s="7">
        <v>3.0482228860574301E-5</v>
      </c>
    </row>
    <row r="4045" spans="2:3" x14ac:dyDescent="0.2">
      <c r="B4045" s="7">
        <v>3.0619274833507697E-5</v>
      </c>
      <c r="C4045" s="7">
        <v>0</v>
      </c>
    </row>
    <row r="4046" spans="2:3" x14ac:dyDescent="0.2">
      <c r="B4046" s="7">
        <v>2.2964456125130801E-5</v>
      </c>
      <c r="C4046" s="7">
        <v>0</v>
      </c>
    </row>
    <row r="4047" spans="2:3" x14ac:dyDescent="0.2">
      <c r="B4047" s="7">
        <v>1.0206424944502601E-5</v>
      </c>
      <c r="C4047" s="7">
        <v>0</v>
      </c>
    </row>
    <row r="4048" spans="2:3" x14ac:dyDescent="0.2">
      <c r="B4048" s="7">
        <v>0</v>
      </c>
      <c r="C4048" s="7">
        <v>1.3971021561096501E-4</v>
      </c>
    </row>
    <row r="4049" spans="2:3" x14ac:dyDescent="0.2">
      <c r="B4049" s="7">
        <v>1.5309637416753801E-5</v>
      </c>
      <c r="C4049" s="7">
        <v>0</v>
      </c>
    </row>
    <row r="4050" spans="2:3" x14ac:dyDescent="0.2">
      <c r="B4050" s="7">
        <v>3.0619274833507697E-5</v>
      </c>
      <c r="C4050" s="7">
        <v>0</v>
      </c>
    </row>
    <row r="4051" spans="2:3" x14ac:dyDescent="0.2">
      <c r="B4051" s="7">
        <v>2.04128498890051E-5</v>
      </c>
      <c r="C4051" s="7">
        <v>0</v>
      </c>
    </row>
    <row r="4052" spans="2:3" x14ac:dyDescent="0.2">
      <c r="B4052" s="7">
        <v>2.5516062361256402E-5</v>
      </c>
      <c r="C4052" s="7">
        <v>9.1446686581722795E-5</v>
      </c>
    </row>
    <row r="4053" spans="2:3" x14ac:dyDescent="0.2">
      <c r="B4053" s="7">
        <v>0</v>
      </c>
      <c r="C4053" s="7">
        <v>1.2700928691906001E-5</v>
      </c>
    </row>
    <row r="4054" spans="2:3" x14ac:dyDescent="0.2">
      <c r="B4054" s="7">
        <v>9.4409430736648698E-5</v>
      </c>
      <c r="C4054" s="7">
        <v>9.1446686581722795E-5</v>
      </c>
    </row>
    <row r="4055" spans="2:3" x14ac:dyDescent="0.2">
      <c r="B4055" s="7">
        <v>3.0619274833507697E-5</v>
      </c>
      <c r="C4055" s="7">
        <v>0</v>
      </c>
    </row>
    <row r="4056" spans="2:3" x14ac:dyDescent="0.2">
      <c r="B4056" s="7">
        <v>1.8881886147329699E-4</v>
      </c>
      <c r="C4056" s="7">
        <v>1.7527281594830201E-4</v>
      </c>
    </row>
    <row r="4057" spans="2:3" x14ac:dyDescent="0.2">
      <c r="B4057" s="7">
        <v>1.0206424944502601E-5</v>
      </c>
      <c r="C4057" s="7">
        <v>0</v>
      </c>
    </row>
    <row r="4058" spans="2:3" x14ac:dyDescent="0.2">
      <c r="B4058" s="7">
        <v>5.10321247225128E-6</v>
      </c>
      <c r="C4058" s="7">
        <v>0</v>
      </c>
    </row>
    <row r="4059" spans="2:3" x14ac:dyDescent="0.2">
      <c r="B4059" s="7">
        <v>2.55160623612564E-6</v>
      </c>
      <c r="C4059" s="7">
        <v>0</v>
      </c>
    </row>
    <row r="4060" spans="2:3" x14ac:dyDescent="0.2">
      <c r="B4060" s="7">
        <v>0</v>
      </c>
      <c r="C4060" s="7">
        <v>2.0321485907049501E-5</v>
      </c>
    </row>
    <row r="4061" spans="2:3" x14ac:dyDescent="0.2">
      <c r="B4061" s="7">
        <v>0</v>
      </c>
      <c r="C4061" s="7">
        <v>3.81027860757179E-5</v>
      </c>
    </row>
    <row r="4062" spans="2:3" x14ac:dyDescent="0.2">
      <c r="B4062" s="7">
        <v>0</v>
      </c>
      <c r="C4062" s="7">
        <v>1.52411144302871E-5</v>
      </c>
    </row>
    <row r="4063" spans="2:3" x14ac:dyDescent="0.2">
      <c r="B4063" s="7">
        <v>0</v>
      </c>
      <c r="C4063" s="7">
        <v>6.8585014936292107E-5</v>
      </c>
    </row>
    <row r="4064" spans="2:3" x14ac:dyDescent="0.2">
      <c r="B4064" s="7">
        <v>7.6548187083769208E-6</v>
      </c>
      <c r="C4064" s="7">
        <v>0</v>
      </c>
    </row>
    <row r="4065" spans="2:3" x14ac:dyDescent="0.2">
      <c r="B4065" s="7">
        <v>2.80676685973821E-5</v>
      </c>
      <c r="C4065" s="7">
        <v>0</v>
      </c>
    </row>
    <row r="4066" spans="2:3" x14ac:dyDescent="0.2">
      <c r="B4066" s="7">
        <v>4.8480518486387203E-5</v>
      </c>
      <c r="C4066" s="7">
        <v>4.8263529029242602E-5</v>
      </c>
    </row>
    <row r="4067" spans="2:3" x14ac:dyDescent="0.2">
      <c r="B4067" s="7">
        <v>0</v>
      </c>
      <c r="C4067" s="7">
        <v>1.7781300168668301E-5</v>
      </c>
    </row>
    <row r="4068" spans="2:3" x14ac:dyDescent="0.2">
      <c r="B4068" s="7">
        <v>0</v>
      </c>
      <c r="C4068" s="7">
        <v>1.2700928691906001E-5</v>
      </c>
    </row>
    <row r="4069" spans="2:3" x14ac:dyDescent="0.2">
      <c r="B4069" s="7">
        <v>2.80676685973821E-5</v>
      </c>
      <c r="C4069" s="7">
        <v>0</v>
      </c>
    </row>
    <row r="4070" spans="2:3" x14ac:dyDescent="0.2">
      <c r="B4070" s="7">
        <v>1.2758031180628201E-5</v>
      </c>
      <c r="C4070" s="7">
        <v>0</v>
      </c>
    </row>
    <row r="4071" spans="2:3" x14ac:dyDescent="0.2">
      <c r="B4071" s="7">
        <v>6.1238549667015394E-5</v>
      </c>
      <c r="C4071" s="7">
        <v>0</v>
      </c>
    </row>
    <row r="4072" spans="2:3" x14ac:dyDescent="0.2">
      <c r="B4072" s="7">
        <v>0</v>
      </c>
      <c r="C4072" s="7">
        <v>2.0321485907049501E-5</v>
      </c>
    </row>
    <row r="4073" spans="2:3" x14ac:dyDescent="0.2">
      <c r="B4073" s="7">
        <v>0</v>
      </c>
      <c r="C4073" s="7">
        <v>3.0482228860574301E-5</v>
      </c>
    </row>
    <row r="4074" spans="2:3" x14ac:dyDescent="0.2">
      <c r="B4074" s="7">
        <v>2.55160623612564E-6</v>
      </c>
      <c r="C4074" s="7">
        <v>0</v>
      </c>
    </row>
    <row r="4075" spans="2:3" x14ac:dyDescent="0.2">
      <c r="B4075" s="7">
        <v>2.04128498890051E-5</v>
      </c>
      <c r="C4075" s="7">
        <v>2.54018573838119E-5</v>
      </c>
    </row>
    <row r="4076" spans="2:3" x14ac:dyDescent="0.2">
      <c r="B4076" s="7">
        <v>3.3170881069633297E-5</v>
      </c>
      <c r="C4076" s="7">
        <v>0</v>
      </c>
    </row>
    <row r="4077" spans="2:3" x14ac:dyDescent="0.2">
      <c r="B4077" s="7">
        <v>2.04128498890051E-5</v>
      </c>
      <c r="C4077" s="7">
        <v>0</v>
      </c>
    </row>
    <row r="4078" spans="2:3" x14ac:dyDescent="0.2">
      <c r="B4078" s="7">
        <v>2.04128498890051E-5</v>
      </c>
      <c r="C4078" s="7">
        <v>0</v>
      </c>
    </row>
    <row r="4079" spans="2:3" x14ac:dyDescent="0.2">
      <c r="B4079" s="7">
        <v>0</v>
      </c>
      <c r="C4079" s="7">
        <v>4.0642971814099098E-5</v>
      </c>
    </row>
    <row r="4080" spans="2:3" x14ac:dyDescent="0.2">
      <c r="B4080" s="7">
        <v>4.5928912250261501E-5</v>
      </c>
      <c r="C4080" s="7">
        <v>2.2861671645430699E-5</v>
      </c>
    </row>
    <row r="4081" spans="2:3" x14ac:dyDescent="0.2">
      <c r="B4081" s="7">
        <v>1.0206424944502601E-5</v>
      </c>
      <c r="C4081" s="7">
        <v>7.1125200674673297E-5</v>
      </c>
    </row>
    <row r="4082" spans="2:3" x14ac:dyDescent="0.2">
      <c r="B4082" s="7">
        <v>4.0825699778010301E-5</v>
      </c>
      <c r="C4082" s="7">
        <v>0</v>
      </c>
    </row>
    <row r="4083" spans="2:3" x14ac:dyDescent="0.2">
      <c r="B4083" s="7">
        <v>0</v>
      </c>
      <c r="C4083" s="7">
        <v>2.54018573838119E-5</v>
      </c>
    </row>
    <row r="4084" spans="2:3" x14ac:dyDescent="0.2">
      <c r="B4084" s="7">
        <v>2.55160623612564E-6</v>
      </c>
      <c r="C4084" s="7">
        <v>0</v>
      </c>
    </row>
    <row r="4085" spans="2:3" x14ac:dyDescent="0.2">
      <c r="B4085" s="7">
        <v>0</v>
      </c>
      <c r="C4085" s="7">
        <v>2.54018573838119E-5</v>
      </c>
    </row>
    <row r="4086" spans="2:3" x14ac:dyDescent="0.2">
      <c r="B4086" s="7">
        <v>0</v>
      </c>
      <c r="C4086" s="7">
        <v>2.79420431221931E-5</v>
      </c>
    </row>
    <row r="4087" spans="2:3" x14ac:dyDescent="0.2">
      <c r="B4087" s="7">
        <v>0</v>
      </c>
      <c r="C4087" s="7">
        <v>7.6205572151435702E-6</v>
      </c>
    </row>
    <row r="4088" spans="2:3" x14ac:dyDescent="0.2">
      <c r="B4088" s="7">
        <v>0</v>
      </c>
      <c r="C4088" s="7">
        <v>4.31831575524802E-5</v>
      </c>
    </row>
    <row r="4089" spans="2:3" x14ac:dyDescent="0.2">
      <c r="B4089" s="7">
        <v>0</v>
      </c>
      <c r="C4089" s="7">
        <v>1.2700928691906001E-5</v>
      </c>
    </row>
    <row r="4090" spans="2:3" x14ac:dyDescent="0.2">
      <c r="B4090" s="7">
        <v>1.7861243652879499E-5</v>
      </c>
      <c r="C4090" s="7">
        <v>0</v>
      </c>
    </row>
    <row r="4091" spans="2:3" x14ac:dyDescent="0.2">
      <c r="B4091" s="7">
        <v>1.0206424944502601E-5</v>
      </c>
      <c r="C4091" s="7">
        <v>0</v>
      </c>
    </row>
    <row r="4092" spans="2:3" x14ac:dyDescent="0.2">
      <c r="B4092" s="7">
        <v>0</v>
      </c>
      <c r="C4092" s="7">
        <v>1.7781300168668301E-5</v>
      </c>
    </row>
    <row r="4093" spans="2:3" x14ac:dyDescent="0.2">
      <c r="B4093" s="7">
        <v>0</v>
      </c>
      <c r="C4093" s="7">
        <v>1.01607429535248E-5</v>
      </c>
    </row>
    <row r="4094" spans="2:3" x14ac:dyDescent="0.2">
      <c r="B4094" s="7">
        <v>0</v>
      </c>
      <c r="C4094" s="7">
        <v>4.31831575524802E-5</v>
      </c>
    </row>
    <row r="4095" spans="2:3" x14ac:dyDescent="0.2">
      <c r="B4095" s="7">
        <v>3.0619274833507697E-5</v>
      </c>
      <c r="C4095" s="7">
        <v>0</v>
      </c>
    </row>
    <row r="4096" spans="2:3" x14ac:dyDescent="0.2">
      <c r="B4096" s="7">
        <v>1.0206424944502601E-5</v>
      </c>
      <c r="C4096" s="7">
        <v>0</v>
      </c>
    </row>
    <row r="4097" spans="2:3" x14ac:dyDescent="0.2">
      <c r="B4097" s="7">
        <v>0</v>
      </c>
      <c r="C4097" s="7">
        <v>3.3022414598955499E-5</v>
      </c>
    </row>
    <row r="4098" spans="2:3" x14ac:dyDescent="0.2">
      <c r="B4098" s="7">
        <v>2.2964456125130801E-5</v>
      </c>
      <c r="C4098" s="7">
        <v>0</v>
      </c>
    </row>
    <row r="4099" spans="2:3" x14ac:dyDescent="0.2">
      <c r="B4099" s="7">
        <v>0</v>
      </c>
      <c r="C4099" s="7">
        <v>1.7781300168668301E-5</v>
      </c>
    </row>
    <row r="4100" spans="2:3" x14ac:dyDescent="0.2">
      <c r="B4100" s="7">
        <v>3.3170881069633297E-5</v>
      </c>
      <c r="C4100" s="7">
        <v>0</v>
      </c>
    </row>
    <row r="4101" spans="2:3" x14ac:dyDescent="0.2">
      <c r="B4101" s="7">
        <v>3.8274093541884599E-5</v>
      </c>
      <c r="C4101" s="7">
        <v>0</v>
      </c>
    </row>
    <row r="4102" spans="2:3" x14ac:dyDescent="0.2">
      <c r="B4102" s="7">
        <v>0</v>
      </c>
      <c r="C4102" s="7">
        <v>1.7781300168668301E-5</v>
      </c>
    </row>
    <row r="4103" spans="2:3" x14ac:dyDescent="0.2">
      <c r="B4103" s="7">
        <v>2.55160623612564E-6</v>
      </c>
      <c r="C4103" s="7">
        <v>0</v>
      </c>
    </row>
    <row r="4104" spans="2:3" x14ac:dyDescent="0.2">
      <c r="B4104" s="7">
        <v>1.5309637416753801E-5</v>
      </c>
      <c r="C4104" s="7">
        <v>0</v>
      </c>
    </row>
    <row r="4105" spans="2:3" x14ac:dyDescent="0.2">
      <c r="B4105" s="7">
        <v>7.6548187083769208E-6</v>
      </c>
      <c r="C4105" s="7">
        <v>0</v>
      </c>
    </row>
    <row r="4106" spans="2:3" x14ac:dyDescent="0.2">
      <c r="B4106" s="7">
        <v>0</v>
      </c>
      <c r="C4106" s="7">
        <v>2.0321485907049501E-5</v>
      </c>
    </row>
    <row r="4107" spans="2:3" x14ac:dyDescent="0.2">
      <c r="B4107" s="7">
        <v>0</v>
      </c>
      <c r="C4107" s="7">
        <v>2.54018573838119E-5</v>
      </c>
    </row>
    <row r="4108" spans="2:3" x14ac:dyDescent="0.2">
      <c r="B4108" s="7">
        <v>1.5309637416753801E-5</v>
      </c>
      <c r="C4108" s="7">
        <v>0</v>
      </c>
    </row>
    <row r="4109" spans="2:3" x14ac:dyDescent="0.2">
      <c r="B4109" s="7">
        <v>4.5928912250261501E-5</v>
      </c>
      <c r="C4109" s="7">
        <v>0</v>
      </c>
    </row>
    <row r="4110" spans="2:3" x14ac:dyDescent="0.2">
      <c r="B4110" s="7">
        <v>4.8480518486387203E-5</v>
      </c>
      <c r="C4110" s="7">
        <v>1.8035318742506501E-4</v>
      </c>
    </row>
    <row r="4111" spans="2:3" x14ac:dyDescent="0.2">
      <c r="B4111" s="7">
        <v>3.3170881069633297E-5</v>
      </c>
      <c r="C4111" s="7">
        <v>0</v>
      </c>
    </row>
    <row r="4112" spans="2:3" x14ac:dyDescent="0.2">
      <c r="B4112" s="7">
        <v>2.55160623612564E-6</v>
      </c>
      <c r="C4112" s="7">
        <v>0</v>
      </c>
    </row>
    <row r="4113" spans="2:3" x14ac:dyDescent="0.2">
      <c r="B4113" s="7">
        <v>1.7861243652879499E-5</v>
      </c>
      <c r="C4113" s="7">
        <v>0</v>
      </c>
    </row>
    <row r="4114" spans="2:3" x14ac:dyDescent="0.2">
      <c r="B4114" s="7">
        <v>0</v>
      </c>
      <c r="C4114" s="7">
        <v>1.7781300168668301E-5</v>
      </c>
    </row>
    <row r="4115" spans="2:3" x14ac:dyDescent="0.2">
      <c r="B4115" s="7">
        <v>0</v>
      </c>
      <c r="C4115" s="7">
        <v>5.3343900506004997E-5</v>
      </c>
    </row>
    <row r="4116" spans="2:3" x14ac:dyDescent="0.2">
      <c r="B4116" s="7">
        <v>1.5309637416753801E-5</v>
      </c>
      <c r="C4116" s="7">
        <v>3.3022414598955499E-5</v>
      </c>
    </row>
    <row r="4117" spans="2:3" x14ac:dyDescent="0.2">
      <c r="B4117" s="7">
        <v>1.7861243652879499E-5</v>
      </c>
      <c r="C4117" s="7">
        <v>0</v>
      </c>
    </row>
    <row r="4118" spans="2:3" x14ac:dyDescent="0.2">
      <c r="B4118" s="7">
        <v>1.0206424944502601E-5</v>
      </c>
      <c r="C4118" s="7">
        <v>0</v>
      </c>
    </row>
    <row r="4119" spans="2:3" x14ac:dyDescent="0.2">
      <c r="B4119" s="7">
        <v>2.55160623612564E-6</v>
      </c>
      <c r="C4119" s="7">
        <v>0</v>
      </c>
    </row>
    <row r="4120" spans="2:3" x14ac:dyDescent="0.2">
      <c r="B4120" s="7">
        <v>0</v>
      </c>
      <c r="C4120" s="7">
        <v>9.1446686581722795E-5</v>
      </c>
    </row>
    <row r="4121" spans="2:3" x14ac:dyDescent="0.2">
      <c r="B4121" s="7">
        <v>1.5309637416753801E-5</v>
      </c>
      <c r="C4121" s="7">
        <v>0</v>
      </c>
    </row>
    <row r="4122" spans="2:3" x14ac:dyDescent="0.2">
      <c r="B4122" s="7">
        <v>0</v>
      </c>
      <c r="C4122" s="7">
        <v>1.2700928691906001E-5</v>
      </c>
    </row>
    <row r="4123" spans="2:3" x14ac:dyDescent="0.2">
      <c r="B4123" s="7">
        <v>0</v>
      </c>
      <c r="C4123" s="7">
        <v>2.5401857383811898E-6</v>
      </c>
    </row>
    <row r="4124" spans="2:3" x14ac:dyDescent="0.2">
      <c r="B4124" s="7">
        <v>0</v>
      </c>
      <c r="C4124" s="7">
        <v>3.5562600337336703E-5</v>
      </c>
    </row>
    <row r="4125" spans="2:3" x14ac:dyDescent="0.2">
      <c r="B4125" s="7">
        <v>2.55160623612564E-6</v>
      </c>
      <c r="C4125" s="7">
        <v>0</v>
      </c>
    </row>
    <row r="4126" spans="2:3" x14ac:dyDescent="0.2">
      <c r="B4126" s="7">
        <v>0</v>
      </c>
      <c r="C4126" s="7">
        <v>1.7781300168668301E-5</v>
      </c>
    </row>
    <row r="4127" spans="2:3" x14ac:dyDescent="0.2">
      <c r="B4127" s="7">
        <v>5.6135337194764099E-5</v>
      </c>
      <c r="C4127" s="7">
        <v>0</v>
      </c>
    </row>
    <row r="4128" spans="2:3" x14ac:dyDescent="0.2">
      <c r="B4128" s="7">
        <v>3.3170881069633297E-5</v>
      </c>
      <c r="C4128" s="7">
        <v>0</v>
      </c>
    </row>
    <row r="4129" spans="2:3" x14ac:dyDescent="0.2">
      <c r="B4129" s="7">
        <v>0</v>
      </c>
      <c r="C4129" s="7">
        <v>2.2861671645430699E-5</v>
      </c>
    </row>
    <row r="4130" spans="2:3" x14ac:dyDescent="0.2">
      <c r="B4130" s="7">
        <v>5.10321247225128E-6</v>
      </c>
      <c r="C4130" s="7">
        <v>0</v>
      </c>
    </row>
    <row r="4131" spans="2:3" x14ac:dyDescent="0.2">
      <c r="B4131" s="7">
        <v>0</v>
      </c>
      <c r="C4131" s="7">
        <v>1.2700928691906001E-5</v>
      </c>
    </row>
    <row r="4132" spans="2:3" x14ac:dyDescent="0.2">
      <c r="B4132" s="7">
        <v>0</v>
      </c>
      <c r="C4132" s="7">
        <v>1.01607429535248E-5</v>
      </c>
    </row>
    <row r="4133" spans="2:3" x14ac:dyDescent="0.2">
      <c r="B4133" s="7">
        <v>1.0206424944502601E-5</v>
      </c>
      <c r="C4133" s="7">
        <v>4.8263529029242602E-5</v>
      </c>
    </row>
    <row r="4134" spans="2:3" x14ac:dyDescent="0.2">
      <c r="B4134" s="7">
        <v>2.5516062361256402E-5</v>
      </c>
      <c r="C4134" s="7">
        <v>0</v>
      </c>
    </row>
    <row r="4135" spans="2:3" x14ac:dyDescent="0.2">
      <c r="B4135" s="7">
        <v>1.7861243652879499E-5</v>
      </c>
      <c r="C4135" s="7">
        <v>0</v>
      </c>
    </row>
    <row r="4136" spans="2:3" x14ac:dyDescent="0.2">
      <c r="B4136" s="7">
        <v>2.55160623612564E-6</v>
      </c>
      <c r="C4136" s="7">
        <v>0</v>
      </c>
    </row>
    <row r="4137" spans="2:3" x14ac:dyDescent="0.2">
      <c r="B4137" s="7">
        <v>0</v>
      </c>
      <c r="C4137" s="7">
        <v>4.31831575524802E-5</v>
      </c>
    </row>
    <row r="4138" spans="2:3" x14ac:dyDescent="0.2">
      <c r="B4138" s="7">
        <v>0</v>
      </c>
      <c r="C4138" s="7">
        <v>4.31831575524802E-5</v>
      </c>
    </row>
    <row r="4139" spans="2:3" x14ac:dyDescent="0.2">
      <c r="B4139" s="7">
        <v>1.0206424944502601E-5</v>
      </c>
      <c r="C4139" s="7">
        <v>0</v>
      </c>
    </row>
    <row r="4140" spans="2:3" x14ac:dyDescent="0.2">
      <c r="B4140" s="7">
        <v>0</v>
      </c>
      <c r="C4140" s="7">
        <v>1.52411144302871E-5</v>
      </c>
    </row>
    <row r="4141" spans="2:3" x14ac:dyDescent="0.2">
      <c r="B4141" s="7">
        <v>0</v>
      </c>
      <c r="C4141" s="7">
        <v>2.79420431221931E-5</v>
      </c>
    </row>
    <row r="4142" spans="2:3" x14ac:dyDescent="0.2">
      <c r="B4142" s="7">
        <v>3.5722487305758999E-5</v>
      </c>
      <c r="C4142" s="7">
        <v>0</v>
      </c>
    </row>
    <row r="4143" spans="2:3" x14ac:dyDescent="0.2">
      <c r="B4143" s="7">
        <v>1.2758031180628201E-5</v>
      </c>
      <c r="C4143" s="7">
        <v>4.5723343290861398E-5</v>
      </c>
    </row>
    <row r="4144" spans="2:3" x14ac:dyDescent="0.2">
      <c r="B4144" s="7">
        <v>0</v>
      </c>
      <c r="C4144" s="7">
        <v>4.0642971814099098E-5</v>
      </c>
    </row>
    <row r="4145" spans="2:3" x14ac:dyDescent="0.2">
      <c r="B4145" s="7">
        <v>0</v>
      </c>
      <c r="C4145" s="7">
        <v>2.54018573838119E-5</v>
      </c>
    </row>
    <row r="4146" spans="2:3" x14ac:dyDescent="0.2">
      <c r="B4146" s="7">
        <v>6.3790155903140994E-5</v>
      </c>
      <c r="C4146" s="7">
        <v>0</v>
      </c>
    </row>
    <row r="4147" spans="2:3" x14ac:dyDescent="0.2">
      <c r="B4147" s="7">
        <v>0</v>
      </c>
      <c r="C4147" s="7">
        <v>2.0321485907049501E-5</v>
      </c>
    </row>
    <row r="4148" spans="2:3" x14ac:dyDescent="0.2">
      <c r="B4148" s="7">
        <v>2.2964456125130801E-5</v>
      </c>
      <c r="C4148" s="7">
        <v>0</v>
      </c>
    </row>
    <row r="4149" spans="2:3" x14ac:dyDescent="0.2">
      <c r="B4149" s="7">
        <v>0</v>
      </c>
      <c r="C4149" s="7">
        <v>1.52411144302871E-5</v>
      </c>
    </row>
    <row r="4150" spans="2:3" x14ac:dyDescent="0.2">
      <c r="B4150" s="7">
        <v>0</v>
      </c>
      <c r="C4150" s="7">
        <v>2.2861671645430699E-5</v>
      </c>
    </row>
    <row r="4151" spans="2:3" x14ac:dyDescent="0.2">
      <c r="B4151" s="7">
        <v>1.7861243652879499E-5</v>
      </c>
      <c r="C4151" s="7">
        <v>0</v>
      </c>
    </row>
    <row r="4152" spans="2:3" x14ac:dyDescent="0.2">
      <c r="B4152" s="7">
        <v>0</v>
      </c>
      <c r="C4152" s="7">
        <v>2.2861671645430699E-5</v>
      </c>
    </row>
    <row r="4153" spans="2:3" x14ac:dyDescent="0.2">
      <c r="B4153" s="7">
        <v>8.1651399556020493E-5</v>
      </c>
      <c r="C4153" s="7">
        <v>0</v>
      </c>
    </row>
    <row r="4154" spans="2:3" x14ac:dyDescent="0.2">
      <c r="B4154" s="7">
        <v>1.5309637416753801E-5</v>
      </c>
      <c r="C4154" s="7">
        <v>5.0803714767623796E-6</v>
      </c>
    </row>
    <row r="4155" spans="2:3" x14ac:dyDescent="0.2">
      <c r="B4155" s="7">
        <v>0</v>
      </c>
      <c r="C4155" s="7">
        <v>5.3343900506004997E-5</v>
      </c>
    </row>
    <row r="4156" spans="2:3" x14ac:dyDescent="0.2">
      <c r="B4156" s="7">
        <v>2.80676685973821E-5</v>
      </c>
      <c r="C4156" s="7">
        <v>4.5723343290861398E-5</v>
      </c>
    </row>
    <row r="4157" spans="2:3" x14ac:dyDescent="0.2">
      <c r="B4157" s="7">
        <v>1.3778673675078501E-4</v>
      </c>
      <c r="C4157" s="7">
        <v>1.6765225873315899E-4</v>
      </c>
    </row>
    <row r="4158" spans="2:3" x14ac:dyDescent="0.2">
      <c r="B4158" s="7">
        <v>0</v>
      </c>
      <c r="C4158" s="7">
        <v>2.79420431221931E-5</v>
      </c>
    </row>
    <row r="4159" spans="2:3" x14ac:dyDescent="0.2">
      <c r="B4159" s="7">
        <v>0</v>
      </c>
      <c r="C4159" s="7">
        <v>3.5562600337336703E-5</v>
      </c>
    </row>
    <row r="4160" spans="2:3" x14ac:dyDescent="0.2">
      <c r="B4160" s="7">
        <v>2.2964456125130801E-5</v>
      </c>
      <c r="C4160" s="7">
        <v>0</v>
      </c>
    </row>
    <row r="4161" spans="2:3" x14ac:dyDescent="0.2">
      <c r="B4161" s="7">
        <v>1.7861243652879499E-5</v>
      </c>
      <c r="C4161" s="7">
        <v>0</v>
      </c>
    </row>
    <row r="4162" spans="2:3" x14ac:dyDescent="0.2">
      <c r="B4162" s="7">
        <v>0</v>
      </c>
      <c r="C4162" s="7">
        <v>3.3022414598955499E-5</v>
      </c>
    </row>
    <row r="4163" spans="2:3" x14ac:dyDescent="0.2">
      <c r="B4163" s="7">
        <v>0</v>
      </c>
      <c r="C4163" s="7">
        <v>2.2861671645430699E-5</v>
      </c>
    </row>
    <row r="4164" spans="2:3" x14ac:dyDescent="0.2">
      <c r="B4164" s="7">
        <v>0</v>
      </c>
      <c r="C4164" s="7">
        <v>2.2861671645430699E-5</v>
      </c>
    </row>
    <row r="4165" spans="2:3" x14ac:dyDescent="0.2">
      <c r="B4165" s="7">
        <v>4.5928912250261501E-5</v>
      </c>
      <c r="C4165" s="7">
        <v>0</v>
      </c>
    </row>
    <row r="4166" spans="2:3" x14ac:dyDescent="0.2">
      <c r="B4166" s="7">
        <v>0</v>
      </c>
      <c r="C4166" s="7">
        <v>2.2861671645430699E-5</v>
      </c>
    </row>
    <row r="4167" spans="2:3" x14ac:dyDescent="0.2">
      <c r="B4167" s="7">
        <v>0</v>
      </c>
      <c r="C4167" s="7">
        <v>2.0956532341644802E-3</v>
      </c>
    </row>
    <row r="4168" spans="2:3" x14ac:dyDescent="0.2">
      <c r="B4168" s="7">
        <v>3.6962567936515998E-2</v>
      </c>
      <c r="C4168" s="7">
        <v>3.85854213660103E-2</v>
      </c>
    </row>
    <row r="4169" spans="2:3" x14ac:dyDescent="0.2">
      <c r="B4169" s="7">
        <v>0</v>
      </c>
      <c r="C4169" s="7">
        <v>2.5401857383811898E-6</v>
      </c>
    </row>
    <row r="4170" spans="2:3" x14ac:dyDescent="0.2">
      <c r="B4170" s="7">
        <v>0</v>
      </c>
      <c r="C4170" s="7">
        <v>2.5401857383811898E-6</v>
      </c>
    </row>
    <row r="4171" spans="2:3" x14ac:dyDescent="0.2">
      <c r="B4171" s="7">
        <v>0</v>
      </c>
      <c r="C4171" s="7">
        <v>1.7781300168668301E-5</v>
      </c>
    </row>
    <row r="4172" spans="2:3" x14ac:dyDescent="0.2">
      <c r="B4172" s="7">
        <v>1.0206424944502601E-5</v>
      </c>
      <c r="C4172" s="7">
        <v>0</v>
      </c>
    </row>
    <row r="4173" spans="2:3" x14ac:dyDescent="0.2">
      <c r="B4173" s="7">
        <v>7.1444974611517998E-5</v>
      </c>
      <c r="C4173" s="7">
        <v>0</v>
      </c>
    </row>
    <row r="4174" spans="2:3" x14ac:dyDescent="0.2">
      <c r="B4174" s="7">
        <v>2.04128498890051E-5</v>
      </c>
      <c r="C4174" s="7">
        <v>0</v>
      </c>
    </row>
    <row r="4175" spans="2:3" x14ac:dyDescent="0.2">
      <c r="B4175" s="7">
        <v>1.2758031180628201E-5</v>
      </c>
      <c r="C4175" s="7">
        <v>0</v>
      </c>
    </row>
    <row r="4176" spans="2:3" x14ac:dyDescent="0.2">
      <c r="B4176" s="7">
        <v>0</v>
      </c>
      <c r="C4176" s="7">
        <v>5.0803714767623796E-6</v>
      </c>
    </row>
    <row r="4177" spans="2:3" x14ac:dyDescent="0.2">
      <c r="B4177" s="7">
        <v>6.1238549667015394E-5</v>
      </c>
      <c r="C4177" s="7">
        <v>0</v>
      </c>
    </row>
    <row r="4178" spans="2:3" x14ac:dyDescent="0.2">
      <c r="B4178" s="7">
        <v>2.80676685973821E-5</v>
      </c>
      <c r="C4178" s="7">
        <v>0</v>
      </c>
    </row>
    <row r="4179" spans="2:3" x14ac:dyDescent="0.2">
      <c r="B4179" s="7">
        <v>0</v>
      </c>
      <c r="C4179" s="7">
        <v>3.81027860757179E-5</v>
      </c>
    </row>
    <row r="4180" spans="2:3" x14ac:dyDescent="0.2">
      <c r="B4180" s="7">
        <v>0</v>
      </c>
      <c r="C4180" s="7">
        <v>1.7781300168668301E-5</v>
      </c>
    </row>
    <row r="4181" spans="2:3" x14ac:dyDescent="0.2">
      <c r="B4181" s="7">
        <v>0</v>
      </c>
      <c r="C4181" s="7">
        <v>2.5401857383811898E-6</v>
      </c>
    </row>
    <row r="4182" spans="2:3" x14ac:dyDescent="0.2">
      <c r="B4182" s="7">
        <v>0</v>
      </c>
      <c r="C4182" s="7">
        <v>2.5401857383811898E-6</v>
      </c>
    </row>
    <row r="4183" spans="2:3" x14ac:dyDescent="0.2">
      <c r="B4183" s="7">
        <v>0</v>
      </c>
      <c r="C4183" s="7">
        <v>5.0803714767623799E-5</v>
      </c>
    </row>
    <row r="4184" spans="2:3" x14ac:dyDescent="0.2">
      <c r="B4184" s="7">
        <v>1.86267255237172E-4</v>
      </c>
      <c r="C4184" s="7">
        <v>8.3826129366579305E-5</v>
      </c>
    </row>
    <row r="4185" spans="2:3" x14ac:dyDescent="0.2">
      <c r="B4185" s="7">
        <v>3.8274093541884599E-5</v>
      </c>
      <c r="C4185" s="7">
        <v>0</v>
      </c>
    </row>
    <row r="4186" spans="2:3" x14ac:dyDescent="0.2">
      <c r="B4186" s="7">
        <v>7.6548187083769208E-6</v>
      </c>
      <c r="C4186" s="7">
        <v>0</v>
      </c>
    </row>
    <row r="4187" spans="2:3" x14ac:dyDescent="0.2">
      <c r="B4187" s="7">
        <v>0</v>
      </c>
      <c r="C4187" s="7">
        <v>2.5401857383811898E-6</v>
      </c>
    </row>
    <row r="4188" spans="2:3" x14ac:dyDescent="0.2">
      <c r="B4188" s="7">
        <v>0</v>
      </c>
      <c r="C4188" s="7">
        <v>3.5562600337336703E-5</v>
      </c>
    </row>
    <row r="4189" spans="2:3" x14ac:dyDescent="0.2">
      <c r="B4189" s="7">
        <v>4.5928912250261501E-5</v>
      </c>
      <c r="C4189" s="7">
        <v>7.1125200674673297E-5</v>
      </c>
    </row>
    <row r="4190" spans="2:3" x14ac:dyDescent="0.2">
      <c r="B4190" s="7">
        <v>7.6548187083769208E-6</v>
      </c>
      <c r="C4190" s="7">
        <v>0</v>
      </c>
    </row>
    <row r="4191" spans="2:3" x14ac:dyDescent="0.2">
      <c r="B4191" s="7">
        <v>0</v>
      </c>
      <c r="C4191" s="7">
        <v>2.0321485907049501E-5</v>
      </c>
    </row>
    <row r="4192" spans="2:3" x14ac:dyDescent="0.2">
      <c r="B4192" s="7">
        <v>1.0206424944502601E-5</v>
      </c>
      <c r="C4192" s="7">
        <v>0</v>
      </c>
    </row>
    <row r="4193" spans="2:3" x14ac:dyDescent="0.2">
      <c r="B4193" s="7">
        <v>0</v>
      </c>
      <c r="C4193" s="7">
        <v>5.8424271982767398E-5</v>
      </c>
    </row>
    <row r="4194" spans="2:3" x14ac:dyDescent="0.2">
      <c r="B4194" s="7">
        <v>4.0825699778010301E-5</v>
      </c>
      <c r="C4194" s="7">
        <v>0</v>
      </c>
    </row>
    <row r="4195" spans="2:3" x14ac:dyDescent="0.2">
      <c r="B4195" s="7">
        <v>0</v>
      </c>
      <c r="C4195" s="7">
        <v>2.0321485907049501E-5</v>
      </c>
    </row>
    <row r="4196" spans="2:3" x14ac:dyDescent="0.2">
      <c r="B4196" s="7">
        <v>2.2964456125130801E-5</v>
      </c>
      <c r="C4196" s="7">
        <v>0</v>
      </c>
    </row>
    <row r="4197" spans="2:3" x14ac:dyDescent="0.2">
      <c r="B4197" s="7">
        <v>3.18950779515705E-4</v>
      </c>
      <c r="C4197" s="7">
        <v>2.7179987400678701E-4</v>
      </c>
    </row>
    <row r="4198" spans="2:3" x14ac:dyDescent="0.2">
      <c r="B4198" s="7">
        <v>2.55160623612564E-6</v>
      </c>
      <c r="C4198" s="7">
        <v>0</v>
      </c>
    </row>
    <row r="4199" spans="2:3" x14ac:dyDescent="0.2">
      <c r="B4199" s="7">
        <v>0</v>
      </c>
      <c r="C4199" s="7">
        <v>2.0321485907049501E-5</v>
      </c>
    </row>
    <row r="4200" spans="2:3" x14ac:dyDescent="0.2">
      <c r="B4200" s="7">
        <v>2.04128498890051E-5</v>
      </c>
      <c r="C4200" s="7">
        <v>0</v>
      </c>
    </row>
    <row r="4201" spans="2:3" x14ac:dyDescent="0.2">
      <c r="B4201" s="7">
        <v>0</v>
      </c>
      <c r="C4201" s="7">
        <v>3.0482228860574301E-5</v>
      </c>
    </row>
    <row r="4202" spans="2:3" x14ac:dyDescent="0.2">
      <c r="B4202" s="7">
        <v>9.6961036972774406E-5</v>
      </c>
      <c r="C4202" s="7">
        <v>4.31831575524802E-5</v>
      </c>
    </row>
    <row r="4203" spans="2:3" x14ac:dyDescent="0.2">
      <c r="B4203" s="7">
        <v>2.55160623612564E-6</v>
      </c>
      <c r="C4203" s="7">
        <v>0</v>
      </c>
    </row>
    <row r="4204" spans="2:3" x14ac:dyDescent="0.2">
      <c r="B4204" s="7">
        <v>1.5309637416753801E-5</v>
      </c>
      <c r="C4204" s="7">
        <v>0</v>
      </c>
    </row>
    <row r="4205" spans="2:3" x14ac:dyDescent="0.2">
      <c r="B4205" s="7">
        <v>0</v>
      </c>
      <c r="C4205" s="7">
        <v>1.2700928691906001E-5</v>
      </c>
    </row>
    <row r="4206" spans="2:3" x14ac:dyDescent="0.2">
      <c r="B4206" s="7">
        <v>1.2758031180628201E-5</v>
      </c>
      <c r="C4206" s="7">
        <v>0</v>
      </c>
    </row>
    <row r="4207" spans="2:3" x14ac:dyDescent="0.2">
      <c r="B4207" s="7">
        <v>4.3377306014135901E-5</v>
      </c>
      <c r="C4207" s="7">
        <v>0</v>
      </c>
    </row>
    <row r="4208" spans="2:3" x14ac:dyDescent="0.2">
      <c r="B4208" s="7">
        <v>7.6548187083769208E-6</v>
      </c>
      <c r="C4208" s="7">
        <v>0</v>
      </c>
    </row>
    <row r="4209" spans="2:3" x14ac:dyDescent="0.2">
      <c r="B4209" s="7">
        <v>2.5516062361256402E-5</v>
      </c>
      <c r="C4209" s="7">
        <v>0</v>
      </c>
    </row>
    <row r="4210" spans="2:3" x14ac:dyDescent="0.2">
      <c r="B4210" s="7">
        <v>3.8274093541884599E-5</v>
      </c>
      <c r="C4210" s="7">
        <v>0</v>
      </c>
    </row>
    <row r="4211" spans="2:3" x14ac:dyDescent="0.2">
      <c r="B4211" s="7">
        <v>0</v>
      </c>
      <c r="C4211" s="7">
        <v>3.81027860757179E-5</v>
      </c>
    </row>
    <row r="4212" spans="2:3" x14ac:dyDescent="0.2">
      <c r="B4212" s="7">
        <v>1.5309637416753801E-5</v>
      </c>
      <c r="C4212" s="7">
        <v>0</v>
      </c>
    </row>
    <row r="4213" spans="2:3" x14ac:dyDescent="0.2">
      <c r="B4213" s="7">
        <v>4.0825699778010301E-5</v>
      </c>
      <c r="C4213" s="7">
        <v>0</v>
      </c>
    </row>
    <row r="4214" spans="2:3" x14ac:dyDescent="0.2">
      <c r="B4214" s="7">
        <v>1.5309637416753801E-5</v>
      </c>
      <c r="C4214" s="7">
        <v>0</v>
      </c>
    </row>
    <row r="4215" spans="2:3" x14ac:dyDescent="0.2">
      <c r="B4215" s="7">
        <v>3.5722487305758999E-5</v>
      </c>
      <c r="C4215" s="7">
        <v>0</v>
      </c>
    </row>
    <row r="4216" spans="2:3" x14ac:dyDescent="0.2">
      <c r="B4216" s="7">
        <v>0</v>
      </c>
      <c r="C4216" s="7">
        <v>6.6044829197910997E-5</v>
      </c>
    </row>
    <row r="4217" spans="2:3" x14ac:dyDescent="0.2">
      <c r="B4217" s="7">
        <v>0</v>
      </c>
      <c r="C4217" s="7">
        <v>3.5562600337336703E-5</v>
      </c>
    </row>
    <row r="4218" spans="2:3" x14ac:dyDescent="0.2">
      <c r="B4218" s="7">
        <v>0</v>
      </c>
      <c r="C4218" s="7">
        <v>2.2861671645430699E-5</v>
      </c>
    </row>
    <row r="4219" spans="2:3" x14ac:dyDescent="0.2">
      <c r="B4219" s="7">
        <v>0</v>
      </c>
      <c r="C4219" s="7">
        <v>2.79420431221931E-5</v>
      </c>
    </row>
    <row r="4220" spans="2:3" x14ac:dyDescent="0.2">
      <c r="B4220" s="7">
        <v>3.8274093541884599E-5</v>
      </c>
      <c r="C4220" s="7">
        <v>0</v>
      </c>
    </row>
    <row r="4221" spans="2:3" x14ac:dyDescent="0.2">
      <c r="B4221" s="7">
        <v>0</v>
      </c>
      <c r="C4221" s="7">
        <v>1.52411144302871E-5</v>
      </c>
    </row>
    <row r="4222" spans="2:3" x14ac:dyDescent="0.2">
      <c r="B4222" s="7">
        <v>0</v>
      </c>
      <c r="C4222" s="7">
        <v>4.8263529029242602E-5</v>
      </c>
    </row>
    <row r="4223" spans="2:3" x14ac:dyDescent="0.2">
      <c r="B4223" s="7">
        <v>0</v>
      </c>
      <c r="C4223" s="7">
        <v>2.5401857383811898E-6</v>
      </c>
    </row>
    <row r="4224" spans="2:3" x14ac:dyDescent="0.2">
      <c r="B4224" s="7">
        <v>0</v>
      </c>
      <c r="C4224" s="7">
        <v>2.79420431221931E-5</v>
      </c>
    </row>
    <row r="4225" spans="2:3" x14ac:dyDescent="0.2">
      <c r="B4225" s="7">
        <v>4.8480518486387203E-5</v>
      </c>
      <c r="C4225" s="7">
        <v>2.54018573838119E-5</v>
      </c>
    </row>
    <row r="4226" spans="2:3" x14ac:dyDescent="0.2">
      <c r="B4226" s="7">
        <v>1.2758031180628201E-5</v>
      </c>
      <c r="C4226" s="7">
        <v>0</v>
      </c>
    </row>
    <row r="4227" spans="2:3" x14ac:dyDescent="0.2">
      <c r="B4227" s="7">
        <v>2.5516062361256402E-5</v>
      </c>
      <c r="C4227" s="7">
        <v>0</v>
      </c>
    </row>
    <row r="4228" spans="2:3" x14ac:dyDescent="0.2">
      <c r="B4228" s="7">
        <v>2.04128498890051E-5</v>
      </c>
      <c r="C4228" s="7">
        <v>6.6044829197910997E-5</v>
      </c>
    </row>
    <row r="4229" spans="2:3" x14ac:dyDescent="0.2">
      <c r="B4229" s="7">
        <v>0</v>
      </c>
      <c r="C4229" s="7">
        <v>2.0321485907049501E-5</v>
      </c>
    </row>
    <row r="4230" spans="2:3" x14ac:dyDescent="0.2">
      <c r="B4230" s="7">
        <v>1.5309637416753801E-5</v>
      </c>
      <c r="C4230" s="7">
        <v>0</v>
      </c>
    </row>
    <row r="4231" spans="2:3" x14ac:dyDescent="0.2">
      <c r="B4231" s="7">
        <v>2.55160623612564E-6</v>
      </c>
      <c r="C4231" s="7">
        <v>0</v>
      </c>
    </row>
    <row r="4232" spans="2:3" x14ac:dyDescent="0.2">
      <c r="B4232" s="7">
        <v>1.38041897374397E-3</v>
      </c>
      <c r="C4232" s="7">
        <v>9.5510983763132801E-4</v>
      </c>
    </row>
    <row r="4233" spans="2:3" x14ac:dyDescent="0.2">
      <c r="B4233" s="7">
        <v>1.2758031180628201E-5</v>
      </c>
      <c r="C4233" s="7">
        <v>0</v>
      </c>
    </row>
    <row r="4234" spans="2:3" x14ac:dyDescent="0.2">
      <c r="B4234" s="7">
        <v>1.5309637416753801E-5</v>
      </c>
      <c r="C4234" s="7">
        <v>0</v>
      </c>
    </row>
    <row r="4235" spans="2:3" x14ac:dyDescent="0.2">
      <c r="B4235" s="7">
        <v>7.1444974611517998E-5</v>
      </c>
      <c r="C4235" s="7">
        <v>2.54018573838119E-5</v>
      </c>
    </row>
    <row r="4236" spans="2:3" x14ac:dyDescent="0.2">
      <c r="B4236" s="7">
        <v>1.7861243652879499E-5</v>
      </c>
      <c r="C4236" s="7">
        <v>2.79420431221931E-5</v>
      </c>
    </row>
    <row r="4237" spans="2:3" x14ac:dyDescent="0.2">
      <c r="B4237" s="7">
        <v>7.1444974611517998E-5</v>
      </c>
      <c r="C4237" s="7">
        <v>2.54018573838119E-5</v>
      </c>
    </row>
    <row r="4238" spans="2:3" x14ac:dyDescent="0.2">
      <c r="B4238" s="7">
        <v>2.5516062361256402E-5</v>
      </c>
      <c r="C4238" s="7">
        <v>0</v>
      </c>
    </row>
    <row r="4239" spans="2:3" x14ac:dyDescent="0.2">
      <c r="B4239" s="7">
        <v>1.7861243652879499E-5</v>
      </c>
      <c r="C4239" s="7">
        <v>0</v>
      </c>
    </row>
    <row r="4240" spans="2:3" x14ac:dyDescent="0.2">
      <c r="B4240" s="7">
        <v>2.5516062361256402E-5</v>
      </c>
      <c r="C4240" s="7">
        <v>3.5562600337336703E-5</v>
      </c>
    </row>
    <row r="4241" spans="2:3" x14ac:dyDescent="0.2">
      <c r="B4241" s="7">
        <v>4.3377306014135901E-5</v>
      </c>
      <c r="C4241" s="7">
        <v>0</v>
      </c>
    </row>
    <row r="4242" spans="2:3" x14ac:dyDescent="0.2">
      <c r="B4242" s="7">
        <v>0</v>
      </c>
      <c r="C4242" s="7">
        <v>1.52411144302871E-5</v>
      </c>
    </row>
    <row r="4243" spans="2:3" x14ac:dyDescent="0.2">
      <c r="B4243" s="7">
        <v>1.2758031180628201E-5</v>
      </c>
      <c r="C4243" s="7">
        <v>0</v>
      </c>
    </row>
    <row r="4244" spans="2:3" x14ac:dyDescent="0.2">
      <c r="B4244" s="7">
        <v>4.0825699778010301E-5</v>
      </c>
      <c r="C4244" s="7">
        <v>1.52411144302871E-5</v>
      </c>
    </row>
    <row r="4245" spans="2:3" x14ac:dyDescent="0.2">
      <c r="B4245" s="7">
        <v>0</v>
      </c>
      <c r="C4245" s="7">
        <v>1.7781300168668301E-5</v>
      </c>
    </row>
    <row r="4246" spans="2:3" x14ac:dyDescent="0.2">
      <c r="B4246" s="7">
        <v>3.5722487305758999E-5</v>
      </c>
      <c r="C4246" s="7">
        <v>1.7781300168668301E-5</v>
      </c>
    </row>
    <row r="4247" spans="2:3" x14ac:dyDescent="0.2">
      <c r="B4247" s="7">
        <v>2.2964456125130801E-5</v>
      </c>
      <c r="C4247" s="7">
        <v>0</v>
      </c>
    </row>
    <row r="4248" spans="2:3" x14ac:dyDescent="0.2">
      <c r="B4248" s="7">
        <v>5.3583730958638498E-5</v>
      </c>
      <c r="C4248" s="7">
        <v>3.5562600337336703E-5</v>
      </c>
    </row>
    <row r="4249" spans="2:3" x14ac:dyDescent="0.2">
      <c r="B4249" s="7">
        <v>4.8480518486387203E-5</v>
      </c>
      <c r="C4249" s="7">
        <v>1.0160742953524801E-4</v>
      </c>
    </row>
    <row r="4250" spans="2:3" x14ac:dyDescent="0.2">
      <c r="B4250" s="7">
        <v>2.5516062361256402E-5</v>
      </c>
      <c r="C4250" s="7">
        <v>0</v>
      </c>
    </row>
    <row r="4251" spans="2:3" x14ac:dyDescent="0.2">
      <c r="B4251" s="7">
        <v>0</v>
      </c>
      <c r="C4251" s="7">
        <v>1.2700928691906001E-5</v>
      </c>
    </row>
    <row r="4252" spans="2:3" x14ac:dyDescent="0.2">
      <c r="B4252" s="7">
        <v>3.5722487305758999E-5</v>
      </c>
      <c r="C4252" s="7">
        <v>0</v>
      </c>
    </row>
    <row r="4253" spans="2:3" x14ac:dyDescent="0.2">
      <c r="B4253" s="7">
        <v>0</v>
      </c>
      <c r="C4253" s="7">
        <v>3.81027860757179E-5</v>
      </c>
    </row>
    <row r="4254" spans="2:3" x14ac:dyDescent="0.2">
      <c r="B4254" s="7">
        <v>0</v>
      </c>
      <c r="C4254" s="7">
        <v>3.3022414598955499E-5</v>
      </c>
    </row>
    <row r="4255" spans="2:3" x14ac:dyDescent="0.2">
      <c r="B4255" s="7">
        <v>0</v>
      </c>
      <c r="C4255" s="7">
        <v>2.0321485907049501E-5</v>
      </c>
    </row>
    <row r="4256" spans="2:3" x14ac:dyDescent="0.2">
      <c r="B4256" s="7">
        <v>0</v>
      </c>
      <c r="C4256" s="7">
        <v>5.5884086244386201E-5</v>
      </c>
    </row>
    <row r="4257" spans="2:3" x14ac:dyDescent="0.2">
      <c r="B4257" s="7">
        <v>0</v>
      </c>
      <c r="C4257" s="7">
        <v>2.5401857383811898E-6</v>
      </c>
    </row>
    <row r="4258" spans="2:3" x14ac:dyDescent="0.2">
      <c r="B4258" s="7">
        <v>0</v>
      </c>
      <c r="C4258" s="7">
        <v>2.54018573838119E-5</v>
      </c>
    </row>
    <row r="4259" spans="2:3" x14ac:dyDescent="0.2">
      <c r="B4259" s="7">
        <v>0</v>
      </c>
      <c r="C4259" s="7">
        <v>1.52411144302871E-5</v>
      </c>
    </row>
    <row r="4260" spans="2:3" x14ac:dyDescent="0.2">
      <c r="B4260" s="7">
        <v>6.3790155903140994E-5</v>
      </c>
      <c r="C4260" s="7">
        <v>2.7688024548355001E-4</v>
      </c>
    </row>
    <row r="4261" spans="2:3" x14ac:dyDescent="0.2">
      <c r="B4261" s="7">
        <v>0</v>
      </c>
      <c r="C4261" s="7">
        <v>8.1285943628198101E-5</v>
      </c>
    </row>
    <row r="4262" spans="2:3" x14ac:dyDescent="0.2">
      <c r="B4262" s="7">
        <v>1.2758031180628201E-5</v>
      </c>
      <c r="C4262" s="7">
        <v>0</v>
      </c>
    </row>
    <row r="4263" spans="2:3" x14ac:dyDescent="0.2">
      <c r="B4263" s="7">
        <v>3.8274093541884599E-5</v>
      </c>
      <c r="C4263" s="7">
        <v>4.8263529029242602E-5</v>
      </c>
    </row>
    <row r="4264" spans="2:3" x14ac:dyDescent="0.2">
      <c r="B4264" s="7">
        <v>1.0206424944502601E-5</v>
      </c>
      <c r="C4264" s="7">
        <v>0</v>
      </c>
    </row>
    <row r="4265" spans="2:3" x14ac:dyDescent="0.2">
      <c r="B4265" s="7">
        <v>1.2758031180628201E-5</v>
      </c>
      <c r="C4265" s="7">
        <v>0</v>
      </c>
    </row>
    <row r="4266" spans="2:3" x14ac:dyDescent="0.2">
      <c r="B4266" s="7">
        <v>0</v>
      </c>
      <c r="C4266" s="7">
        <v>7.6205572151435702E-6</v>
      </c>
    </row>
    <row r="4267" spans="2:3" x14ac:dyDescent="0.2">
      <c r="B4267" s="7">
        <v>2.04128498890051E-5</v>
      </c>
      <c r="C4267" s="7">
        <v>0</v>
      </c>
    </row>
    <row r="4268" spans="2:3" x14ac:dyDescent="0.2">
      <c r="B4268" s="7">
        <v>5.10321247225128E-6</v>
      </c>
      <c r="C4268" s="7">
        <v>0</v>
      </c>
    </row>
    <row r="4269" spans="2:3" x14ac:dyDescent="0.2">
      <c r="B4269" s="7">
        <v>2.55160623612564E-6</v>
      </c>
      <c r="C4269" s="7">
        <v>0</v>
      </c>
    </row>
    <row r="4270" spans="2:3" x14ac:dyDescent="0.2">
      <c r="B4270" s="7">
        <v>2.04128498890051E-5</v>
      </c>
      <c r="C4270" s="7">
        <v>0</v>
      </c>
    </row>
    <row r="4271" spans="2:3" x14ac:dyDescent="0.2">
      <c r="B4271" s="7">
        <v>2.2964456125130801E-5</v>
      </c>
      <c r="C4271" s="7">
        <v>0</v>
      </c>
    </row>
    <row r="4272" spans="2:3" x14ac:dyDescent="0.2">
      <c r="B4272" s="7">
        <v>0</v>
      </c>
      <c r="C4272" s="7">
        <v>1.52411144302871E-5</v>
      </c>
    </row>
    <row r="4273" spans="2:3" x14ac:dyDescent="0.2">
      <c r="B4273" s="7">
        <v>0</v>
      </c>
      <c r="C4273" s="7">
        <v>1.7781300168668301E-5</v>
      </c>
    </row>
    <row r="4274" spans="2:3" x14ac:dyDescent="0.2">
      <c r="B4274" s="7">
        <v>1.7861243652879499E-5</v>
      </c>
      <c r="C4274" s="7">
        <v>0</v>
      </c>
    </row>
    <row r="4275" spans="2:3" x14ac:dyDescent="0.2">
      <c r="B4275" s="7">
        <v>3.0619274833507697E-5</v>
      </c>
      <c r="C4275" s="7">
        <v>0</v>
      </c>
    </row>
    <row r="4276" spans="2:3" x14ac:dyDescent="0.2">
      <c r="B4276" s="7">
        <v>0</v>
      </c>
      <c r="C4276" s="7">
        <v>2.2861671645430699E-5</v>
      </c>
    </row>
    <row r="4277" spans="2:3" x14ac:dyDescent="0.2">
      <c r="B4277" s="7">
        <v>5.3583730958638498E-5</v>
      </c>
      <c r="C4277" s="7">
        <v>0</v>
      </c>
    </row>
    <row r="4278" spans="2:3" x14ac:dyDescent="0.2">
      <c r="B4278" s="7">
        <v>0</v>
      </c>
      <c r="C4278" s="7">
        <v>4.31831575524802E-5</v>
      </c>
    </row>
    <row r="4279" spans="2:3" x14ac:dyDescent="0.2">
      <c r="B4279" s="7">
        <v>6.1238549667015394E-5</v>
      </c>
      <c r="C4279" s="7">
        <v>6.3504643459529807E-5</v>
      </c>
    </row>
    <row r="4280" spans="2:3" x14ac:dyDescent="0.2">
      <c r="B4280" s="7">
        <v>2.04128498890051E-5</v>
      </c>
      <c r="C4280" s="7">
        <v>0</v>
      </c>
    </row>
    <row r="4281" spans="2:3" x14ac:dyDescent="0.2">
      <c r="B4281" s="7">
        <v>0</v>
      </c>
      <c r="C4281" s="7">
        <v>1.52411144302871E-5</v>
      </c>
    </row>
    <row r="4282" spans="2:3" x14ac:dyDescent="0.2">
      <c r="B4282" s="7">
        <v>3.5722487305758999E-5</v>
      </c>
      <c r="C4282" s="7">
        <v>1.52411144302871E-5</v>
      </c>
    </row>
    <row r="4283" spans="2:3" x14ac:dyDescent="0.2">
      <c r="B4283" s="7">
        <v>2.04128498890051E-5</v>
      </c>
      <c r="C4283" s="7">
        <v>0</v>
      </c>
    </row>
    <row r="4284" spans="2:3" x14ac:dyDescent="0.2">
      <c r="B4284" s="7">
        <v>5.1032124722512803E-5</v>
      </c>
      <c r="C4284" s="7">
        <v>1.0922798675039099E-4</v>
      </c>
    </row>
    <row r="4285" spans="2:3" x14ac:dyDescent="0.2">
      <c r="B4285" s="7">
        <v>1.5309637416753801E-5</v>
      </c>
      <c r="C4285" s="7">
        <v>0</v>
      </c>
    </row>
    <row r="4286" spans="2:3" x14ac:dyDescent="0.2">
      <c r="B4286" s="7">
        <v>0</v>
      </c>
      <c r="C4286" s="7">
        <v>1.7781300168668301E-5</v>
      </c>
    </row>
    <row r="4287" spans="2:3" x14ac:dyDescent="0.2">
      <c r="B4287" s="7">
        <v>0</v>
      </c>
      <c r="C4287" s="7">
        <v>3.3022414598955499E-5</v>
      </c>
    </row>
    <row r="4288" spans="2:3" x14ac:dyDescent="0.2">
      <c r="B4288" s="7">
        <v>7.6548187083769208E-6</v>
      </c>
      <c r="C4288" s="7">
        <v>0</v>
      </c>
    </row>
    <row r="4289" spans="2:3" x14ac:dyDescent="0.2">
      <c r="B4289" s="7">
        <v>1.0206424944502601E-5</v>
      </c>
      <c r="C4289" s="7">
        <v>0</v>
      </c>
    </row>
    <row r="4290" spans="2:3" x14ac:dyDescent="0.2">
      <c r="B4290" s="7">
        <v>0</v>
      </c>
      <c r="C4290" s="7">
        <v>2.0321485907049501E-5</v>
      </c>
    </row>
    <row r="4291" spans="2:3" x14ac:dyDescent="0.2">
      <c r="B4291" s="7">
        <v>1.2758031180628201E-5</v>
      </c>
      <c r="C4291" s="7">
        <v>0</v>
      </c>
    </row>
    <row r="4292" spans="2:3" x14ac:dyDescent="0.2">
      <c r="B4292" s="7">
        <v>3.0619274833507697E-5</v>
      </c>
      <c r="C4292" s="7">
        <v>0</v>
      </c>
    </row>
    <row r="4293" spans="2:3" x14ac:dyDescent="0.2">
      <c r="B4293" s="7">
        <v>1.7861243652879499E-5</v>
      </c>
      <c r="C4293" s="7">
        <v>0</v>
      </c>
    </row>
    <row r="4294" spans="2:3" x14ac:dyDescent="0.2">
      <c r="B4294" s="7">
        <v>1.2758031180628201E-5</v>
      </c>
      <c r="C4294" s="7">
        <v>0</v>
      </c>
    </row>
    <row r="4295" spans="2:3" x14ac:dyDescent="0.2">
      <c r="B4295" s="7">
        <v>0</v>
      </c>
      <c r="C4295" s="7">
        <v>2.2861671645430699E-5</v>
      </c>
    </row>
    <row r="4296" spans="2:3" x14ac:dyDescent="0.2">
      <c r="B4296" s="7">
        <v>7.6548187083769208E-6</v>
      </c>
      <c r="C4296" s="7">
        <v>0</v>
      </c>
    </row>
    <row r="4297" spans="2:3" x14ac:dyDescent="0.2">
      <c r="B4297" s="7">
        <v>2.2964456125130801E-5</v>
      </c>
      <c r="C4297" s="7">
        <v>0</v>
      </c>
    </row>
    <row r="4298" spans="2:3" x14ac:dyDescent="0.2">
      <c r="B4298" s="7">
        <v>2.5516062361256402E-5</v>
      </c>
      <c r="C4298" s="7">
        <v>0</v>
      </c>
    </row>
    <row r="4299" spans="2:3" x14ac:dyDescent="0.2">
      <c r="B4299" s="7">
        <v>0</v>
      </c>
      <c r="C4299" s="7">
        <v>1.01607429535248E-5</v>
      </c>
    </row>
    <row r="4300" spans="2:3" x14ac:dyDescent="0.2">
      <c r="B4300" s="7">
        <v>4.5928912250261501E-5</v>
      </c>
      <c r="C4300" s="7">
        <v>4.31831575524802E-5</v>
      </c>
    </row>
    <row r="4301" spans="2:3" x14ac:dyDescent="0.2">
      <c r="B4301" s="7">
        <v>2.55160623612564E-6</v>
      </c>
      <c r="C4301" s="7">
        <v>0</v>
      </c>
    </row>
    <row r="4302" spans="2:3" x14ac:dyDescent="0.2">
      <c r="B4302" s="7">
        <v>1.2502870557015599E-4</v>
      </c>
      <c r="C4302" s="7">
        <v>1.3971021561096501E-4</v>
      </c>
    </row>
    <row r="4303" spans="2:3" x14ac:dyDescent="0.2">
      <c r="B4303" s="7">
        <v>1.2758031180628201E-5</v>
      </c>
      <c r="C4303" s="7">
        <v>2.54018573838119E-5</v>
      </c>
    </row>
    <row r="4304" spans="2:3" x14ac:dyDescent="0.2">
      <c r="B4304" s="7">
        <v>8.1651399556020493E-5</v>
      </c>
      <c r="C4304" s="7">
        <v>3.3022414598955499E-5</v>
      </c>
    </row>
    <row r="4305" spans="2:3" x14ac:dyDescent="0.2">
      <c r="B4305" s="7">
        <v>0</v>
      </c>
      <c r="C4305" s="7">
        <v>4.31831575524802E-5</v>
      </c>
    </row>
    <row r="4306" spans="2:3" x14ac:dyDescent="0.2">
      <c r="B4306" s="7">
        <v>4.5928912250261501E-5</v>
      </c>
      <c r="C4306" s="7">
        <v>0</v>
      </c>
    </row>
    <row r="4307" spans="2:3" x14ac:dyDescent="0.2">
      <c r="B4307" s="7">
        <v>1.4544155545916199E-4</v>
      </c>
      <c r="C4307" s="7">
        <v>1.47330772826109E-4</v>
      </c>
    </row>
    <row r="4308" spans="2:3" x14ac:dyDescent="0.2">
      <c r="B4308" s="7">
        <v>0</v>
      </c>
      <c r="C4308" s="7">
        <v>1.01607429535248E-5</v>
      </c>
    </row>
    <row r="4309" spans="2:3" x14ac:dyDescent="0.2">
      <c r="B4309" s="7">
        <v>1.2502870557015599E-4</v>
      </c>
      <c r="C4309" s="7">
        <v>2.2607653071592601E-4</v>
      </c>
    </row>
    <row r="4310" spans="2:3" x14ac:dyDescent="0.2">
      <c r="B4310" s="7">
        <v>2.04128498890051E-5</v>
      </c>
      <c r="C4310" s="7">
        <v>0</v>
      </c>
    </row>
    <row r="4311" spans="2:3" x14ac:dyDescent="0.2">
      <c r="B4311" s="7">
        <v>0</v>
      </c>
      <c r="C4311" s="7">
        <v>1.7781300168668301E-5</v>
      </c>
    </row>
    <row r="4312" spans="2:3" x14ac:dyDescent="0.2">
      <c r="B4312" s="7">
        <v>2.55160623612564E-6</v>
      </c>
      <c r="C4312" s="7">
        <v>0</v>
      </c>
    </row>
    <row r="4313" spans="2:3" x14ac:dyDescent="0.2">
      <c r="B4313" s="7">
        <v>2.2964456125130801E-5</v>
      </c>
      <c r="C4313" s="7">
        <v>0</v>
      </c>
    </row>
    <row r="4314" spans="2:3" x14ac:dyDescent="0.2">
      <c r="B4314" s="7">
        <v>4.5928912250261501E-5</v>
      </c>
      <c r="C4314" s="7">
        <v>5.0803714767623799E-5</v>
      </c>
    </row>
    <row r="4315" spans="2:3" x14ac:dyDescent="0.2">
      <c r="B4315" s="7">
        <v>1.2758031180628199E-4</v>
      </c>
      <c r="C4315" s="7">
        <v>5.0803714767623799E-5</v>
      </c>
    </row>
    <row r="4316" spans="2:3" x14ac:dyDescent="0.2">
      <c r="B4316" s="7">
        <v>4.3377306014135901E-5</v>
      </c>
      <c r="C4316" s="7">
        <v>6.0964457721148603E-5</v>
      </c>
    </row>
    <row r="4317" spans="2:3" x14ac:dyDescent="0.2">
      <c r="B4317" s="7">
        <v>0</v>
      </c>
      <c r="C4317" s="7">
        <v>4.31831575524802E-5</v>
      </c>
    </row>
    <row r="4318" spans="2:3" x14ac:dyDescent="0.2">
      <c r="B4318" s="7">
        <v>8.6754612028271802E-5</v>
      </c>
      <c r="C4318" s="7">
        <v>0</v>
      </c>
    </row>
    <row r="4319" spans="2:3" x14ac:dyDescent="0.2">
      <c r="B4319" s="7">
        <v>3.3170881069633297E-5</v>
      </c>
      <c r="C4319" s="7">
        <v>0</v>
      </c>
    </row>
    <row r="4320" spans="2:3" x14ac:dyDescent="0.2">
      <c r="B4320" s="7">
        <v>0</v>
      </c>
      <c r="C4320" s="7">
        <v>3.3022414598955499E-5</v>
      </c>
    </row>
    <row r="4321" spans="2:3" x14ac:dyDescent="0.2">
      <c r="B4321" s="7">
        <v>0</v>
      </c>
      <c r="C4321" s="7">
        <v>3.3022414598955499E-5</v>
      </c>
    </row>
    <row r="4322" spans="2:3" x14ac:dyDescent="0.2">
      <c r="B4322" s="7">
        <v>1.7861243652879499E-5</v>
      </c>
      <c r="C4322" s="7">
        <v>0</v>
      </c>
    </row>
    <row r="4323" spans="2:3" x14ac:dyDescent="0.2">
      <c r="B4323" s="7">
        <v>8.9306218264397402E-5</v>
      </c>
      <c r="C4323" s="7">
        <v>7.1125200674673297E-5</v>
      </c>
    </row>
    <row r="4324" spans="2:3" x14ac:dyDescent="0.2">
      <c r="B4324" s="7">
        <v>6.8893368375392303E-5</v>
      </c>
      <c r="C4324" s="7">
        <v>0</v>
      </c>
    </row>
    <row r="4325" spans="2:3" x14ac:dyDescent="0.2">
      <c r="B4325" s="7">
        <v>0</v>
      </c>
      <c r="C4325" s="7">
        <v>1.7781300168668301E-5</v>
      </c>
    </row>
    <row r="4326" spans="2:3" x14ac:dyDescent="0.2">
      <c r="B4326" s="7">
        <v>2.80676685973821E-5</v>
      </c>
      <c r="C4326" s="7">
        <v>0</v>
      </c>
    </row>
    <row r="4327" spans="2:3" x14ac:dyDescent="0.2">
      <c r="B4327" s="7">
        <v>0</v>
      </c>
      <c r="C4327" s="7">
        <v>3.81027860757179E-5</v>
      </c>
    </row>
    <row r="4328" spans="2:3" x14ac:dyDescent="0.2">
      <c r="B4328" s="7">
        <v>2.04128498890051E-5</v>
      </c>
      <c r="C4328" s="7">
        <v>0</v>
      </c>
    </row>
    <row r="4329" spans="2:3" x14ac:dyDescent="0.2">
      <c r="B4329" s="7">
        <v>2.55160623612564E-6</v>
      </c>
      <c r="C4329" s="7">
        <v>0</v>
      </c>
    </row>
    <row r="4330" spans="2:3" x14ac:dyDescent="0.2">
      <c r="B4330" s="7">
        <v>2.80676685973821E-5</v>
      </c>
      <c r="C4330" s="7">
        <v>3.3022414598955499E-5</v>
      </c>
    </row>
    <row r="4331" spans="2:3" x14ac:dyDescent="0.2">
      <c r="B4331" s="7">
        <v>8.9306218264397402E-5</v>
      </c>
      <c r="C4331" s="7">
        <v>9.1446686581722795E-5</v>
      </c>
    </row>
    <row r="4332" spans="2:3" x14ac:dyDescent="0.2">
      <c r="B4332" s="7">
        <v>2.55160623612564E-6</v>
      </c>
      <c r="C4332" s="7">
        <v>0</v>
      </c>
    </row>
    <row r="4333" spans="2:3" x14ac:dyDescent="0.2">
      <c r="B4333" s="7">
        <v>0</v>
      </c>
      <c r="C4333" s="7">
        <v>3.0482228860574301E-5</v>
      </c>
    </row>
    <row r="4334" spans="2:3" x14ac:dyDescent="0.2">
      <c r="B4334" s="7">
        <v>2.5516062361256402E-5</v>
      </c>
      <c r="C4334" s="7">
        <v>0</v>
      </c>
    </row>
    <row r="4335" spans="2:3" x14ac:dyDescent="0.2">
      <c r="B4335" s="7">
        <v>0</v>
      </c>
      <c r="C4335" s="7">
        <v>4.8263529029242602E-5</v>
      </c>
    </row>
    <row r="4336" spans="2:3" x14ac:dyDescent="0.2">
      <c r="B4336" s="7">
        <v>0</v>
      </c>
      <c r="C4336" s="7">
        <v>2.79420431221931E-5</v>
      </c>
    </row>
    <row r="4337" spans="2:3" x14ac:dyDescent="0.2">
      <c r="B4337" s="7">
        <v>0</v>
      </c>
      <c r="C4337" s="7">
        <v>3.5562600337336703E-5</v>
      </c>
    </row>
    <row r="4338" spans="2:3" x14ac:dyDescent="0.2">
      <c r="B4338" s="7">
        <v>0</v>
      </c>
      <c r="C4338" s="7">
        <v>1.7781300168668301E-5</v>
      </c>
    </row>
    <row r="4339" spans="2:3" x14ac:dyDescent="0.2">
      <c r="B4339" s="7">
        <v>3.8274093541884599E-5</v>
      </c>
      <c r="C4339" s="7">
        <v>0</v>
      </c>
    </row>
    <row r="4340" spans="2:3" x14ac:dyDescent="0.2">
      <c r="B4340" s="7">
        <v>0</v>
      </c>
      <c r="C4340" s="7">
        <v>2.54018573838119E-5</v>
      </c>
    </row>
    <row r="4341" spans="2:3" x14ac:dyDescent="0.2">
      <c r="B4341" s="7">
        <v>0</v>
      </c>
      <c r="C4341" s="7">
        <v>2.2099615923916401E-4</v>
      </c>
    </row>
    <row r="4342" spans="2:3" x14ac:dyDescent="0.2">
      <c r="B4342" s="7">
        <v>0</v>
      </c>
      <c r="C4342" s="7">
        <v>2.79420431221931E-5</v>
      </c>
    </row>
    <row r="4343" spans="2:3" x14ac:dyDescent="0.2">
      <c r="B4343" s="7">
        <v>0</v>
      </c>
      <c r="C4343" s="7">
        <v>6.3504643459529807E-5</v>
      </c>
    </row>
    <row r="4344" spans="2:3" x14ac:dyDescent="0.2">
      <c r="B4344" s="7">
        <v>4.0825699778010301E-5</v>
      </c>
      <c r="C4344" s="7">
        <v>0</v>
      </c>
    </row>
    <row r="4345" spans="2:3" x14ac:dyDescent="0.2">
      <c r="B4345" s="7">
        <v>2.04128498890051E-5</v>
      </c>
      <c r="C4345" s="7">
        <v>1.7781300168668301E-5</v>
      </c>
    </row>
    <row r="4346" spans="2:3" x14ac:dyDescent="0.2">
      <c r="B4346" s="7">
        <v>0</v>
      </c>
      <c r="C4346" s="7">
        <v>2.5401857383811898E-6</v>
      </c>
    </row>
    <row r="4347" spans="2:3" x14ac:dyDescent="0.2">
      <c r="B4347" s="7">
        <v>0</v>
      </c>
      <c r="C4347" s="7">
        <v>2.5401857383811898E-6</v>
      </c>
    </row>
    <row r="4348" spans="2:3" x14ac:dyDescent="0.2">
      <c r="B4348" s="7">
        <v>0</v>
      </c>
      <c r="C4348" s="7">
        <v>2.2861671645430699E-5</v>
      </c>
    </row>
    <row r="4349" spans="2:3" x14ac:dyDescent="0.2">
      <c r="B4349" s="7">
        <v>0</v>
      </c>
      <c r="C4349" s="7">
        <v>5.8424271982767398E-5</v>
      </c>
    </row>
    <row r="4350" spans="2:3" x14ac:dyDescent="0.2">
      <c r="B4350" s="7">
        <v>7.3996580847643598E-5</v>
      </c>
      <c r="C4350" s="7">
        <v>2.0321485907049501E-5</v>
      </c>
    </row>
    <row r="4351" spans="2:3" x14ac:dyDescent="0.2">
      <c r="B4351" s="7">
        <v>0</v>
      </c>
      <c r="C4351" s="7">
        <v>1.2700928691906001E-5</v>
      </c>
    </row>
    <row r="4352" spans="2:3" x14ac:dyDescent="0.2">
      <c r="B4352" s="7">
        <v>1.7861243652879499E-5</v>
      </c>
      <c r="C4352" s="7">
        <v>0</v>
      </c>
    </row>
    <row r="4353" spans="2:3" x14ac:dyDescent="0.2">
      <c r="B4353" s="7">
        <v>1.2758031180628201E-5</v>
      </c>
      <c r="C4353" s="7">
        <v>2.5401857383811898E-6</v>
      </c>
    </row>
    <row r="4354" spans="2:3" x14ac:dyDescent="0.2">
      <c r="B4354" s="7">
        <v>3.3170881069633297E-5</v>
      </c>
      <c r="C4354" s="7">
        <v>0</v>
      </c>
    </row>
    <row r="4355" spans="2:3" x14ac:dyDescent="0.2">
      <c r="B4355" s="7">
        <v>7.6548187083769208E-6</v>
      </c>
      <c r="C4355" s="7">
        <v>0</v>
      </c>
    </row>
    <row r="4356" spans="2:3" x14ac:dyDescent="0.2">
      <c r="B4356" s="7">
        <v>0</v>
      </c>
      <c r="C4356" s="7">
        <v>1.52411144302871E-5</v>
      </c>
    </row>
    <row r="4357" spans="2:3" x14ac:dyDescent="0.2">
      <c r="B4357" s="7">
        <v>1.2758031180628201E-5</v>
      </c>
      <c r="C4357" s="7">
        <v>0</v>
      </c>
    </row>
    <row r="4358" spans="2:3" x14ac:dyDescent="0.2">
      <c r="B4358" s="7">
        <v>3.5722487305758999E-5</v>
      </c>
      <c r="C4358" s="7">
        <v>0</v>
      </c>
    </row>
    <row r="4359" spans="2:3" x14ac:dyDescent="0.2">
      <c r="B4359" s="7">
        <v>5.9962746548952598E-4</v>
      </c>
      <c r="C4359" s="7">
        <v>1.0567172671665801E-3</v>
      </c>
    </row>
    <row r="4360" spans="2:3" x14ac:dyDescent="0.2">
      <c r="B4360" s="7">
        <v>2.55160623612564E-6</v>
      </c>
      <c r="C4360" s="7">
        <v>0</v>
      </c>
    </row>
    <row r="4361" spans="2:3" x14ac:dyDescent="0.2">
      <c r="B4361" s="7">
        <v>2.80676685973821E-5</v>
      </c>
      <c r="C4361" s="7">
        <v>8.6366315104960495E-5</v>
      </c>
    </row>
    <row r="4362" spans="2:3" x14ac:dyDescent="0.2">
      <c r="B4362" s="7">
        <v>0</v>
      </c>
      <c r="C4362" s="7">
        <v>2.2861671645430699E-5</v>
      </c>
    </row>
    <row r="4363" spans="2:3" x14ac:dyDescent="0.2">
      <c r="B4363" s="7">
        <v>0</v>
      </c>
      <c r="C4363" s="7">
        <v>1.52411144302871E-5</v>
      </c>
    </row>
    <row r="4364" spans="2:3" x14ac:dyDescent="0.2">
      <c r="B4364" s="7">
        <v>0</v>
      </c>
      <c r="C4364" s="7">
        <v>7.6205572151435702E-6</v>
      </c>
    </row>
    <row r="4365" spans="2:3" x14ac:dyDescent="0.2">
      <c r="B4365" s="7">
        <v>0</v>
      </c>
      <c r="C4365" s="7">
        <v>2.5401857383811898E-6</v>
      </c>
    </row>
    <row r="4366" spans="2:3" x14ac:dyDescent="0.2">
      <c r="B4366" s="7">
        <v>2.5516062361256402E-5</v>
      </c>
      <c r="C4366" s="7">
        <v>0</v>
      </c>
    </row>
    <row r="4367" spans="2:3" x14ac:dyDescent="0.2">
      <c r="B4367" s="7">
        <v>0</v>
      </c>
      <c r="C4367" s="7">
        <v>5.0803714767623796E-6</v>
      </c>
    </row>
    <row r="4368" spans="2:3" x14ac:dyDescent="0.2">
      <c r="B4368" s="7">
        <v>2.2964456125130801E-5</v>
      </c>
      <c r="C4368" s="7">
        <v>0</v>
      </c>
    </row>
    <row r="4369" spans="2:3" x14ac:dyDescent="0.2">
      <c r="B4369" s="7">
        <v>1.7861243652879499E-5</v>
      </c>
      <c r="C4369" s="7">
        <v>0</v>
      </c>
    </row>
    <row r="4370" spans="2:3" x14ac:dyDescent="0.2">
      <c r="B4370" s="7">
        <v>3.0619274833507697E-5</v>
      </c>
      <c r="C4370" s="7">
        <v>1.7781300168668301E-5</v>
      </c>
    </row>
    <row r="4371" spans="2:3" x14ac:dyDescent="0.2">
      <c r="B4371" s="7">
        <v>1.09719068153403E-4</v>
      </c>
      <c r="C4371" s="7">
        <v>1.2700928691905999E-4</v>
      </c>
    </row>
    <row r="4372" spans="2:3" x14ac:dyDescent="0.2">
      <c r="B4372" s="7">
        <v>1.0206424944502601E-5</v>
      </c>
      <c r="C4372" s="7">
        <v>0</v>
      </c>
    </row>
    <row r="4373" spans="2:3" x14ac:dyDescent="0.2">
      <c r="B4373" s="7">
        <v>5.6135337194764099E-5</v>
      </c>
      <c r="C4373" s="7">
        <v>0</v>
      </c>
    </row>
    <row r="4374" spans="2:3" x14ac:dyDescent="0.2">
      <c r="B4374" s="7">
        <v>2.55160623612564E-6</v>
      </c>
      <c r="C4374" s="7">
        <v>0</v>
      </c>
    </row>
    <row r="4375" spans="2:3" x14ac:dyDescent="0.2">
      <c r="B4375" s="7">
        <v>0</v>
      </c>
      <c r="C4375" s="7">
        <v>4.5723343290861398E-5</v>
      </c>
    </row>
    <row r="4376" spans="2:3" x14ac:dyDescent="0.2">
      <c r="B4376" s="7">
        <v>0</v>
      </c>
      <c r="C4376" s="7">
        <v>2.5401857383811898E-6</v>
      </c>
    </row>
    <row r="4377" spans="2:3" x14ac:dyDescent="0.2">
      <c r="B4377" s="7">
        <v>1.7861243652879499E-5</v>
      </c>
      <c r="C4377" s="7">
        <v>2.5401857383811898E-6</v>
      </c>
    </row>
    <row r="4378" spans="2:3" x14ac:dyDescent="0.2">
      <c r="B4378" s="7">
        <v>0</v>
      </c>
      <c r="C4378" s="7">
        <v>2.5401857383811898E-6</v>
      </c>
    </row>
    <row r="4379" spans="2:3" x14ac:dyDescent="0.2">
      <c r="B4379" s="7">
        <v>7.6548187083769208E-6</v>
      </c>
      <c r="C4379" s="7">
        <v>1.2700928691906001E-5</v>
      </c>
    </row>
    <row r="4380" spans="2:3" x14ac:dyDescent="0.2">
      <c r="B4380" s="7">
        <v>2.2964456125130801E-5</v>
      </c>
      <c r="C4380" s="7">
        <v>0</v>
      </c>
    </row>
    <row r="4381" spans="2:3" x14ac:dyDescent="0.2">
      <c r="B4381" s="7">
        <v>0</v>
      </c>
      <c r="C4381" s="7">
        <v>5.0803714767623796E-6</v>
      </c>
    </row>
    <row r="4382" spans="2:3" x14ac:dyDescent="0.2">
      <c r="B4382" s="7">
        <v>2.55160623612564E-6</v>
      </c>
      <c r="C4382" s="7">
        <v>0</v>
      </c>
    </row>
    <row r="4383" spans="2:3" x14ac:dyDescent="0.2">
      <c r="B4383" s="7">
        <v>4.5928912250261501E-5</v>
      </c>
      <c r="C4383" s="7">
        <v>0</v>
      </c>
    </row>
    <row r="4384" spans="2:3" x14ac:dyDescent="0.2">
      <c r="B4384" s="7">
        <v>5.10321247225128E-6</v>
      </c>
      <c r="C4384" s="7">
        <v>0</v>
      </c>
    </row>
    <row r="4385" spans="2:3" x14ac:dyDescent="0.2">
      <c r="B4385" s="7">
        <v>0</v>
      </c>
      <c r="C4385" s="7">
        <v>2.5401857383811898E-6</v>
      </c>
    </row>
    <row r="4386" spans="2:3" x14ac:dyDescent="0.2">
      <c r="B4386" s="7">
        <v>0</v>
      </c>
      <c r="C4386" s="7">
        <v>7.6205572151435702E-6</v>
      </c>
    </row>
    <row r="4387" spans="2:3" x14ac:dyDescent="0.2">
      <c r="B4387" s="7">
        <v>3.5722487305758999E-5</v>
      </c>
      <c r="C4387" s="7">
        <v>0</v>
      </c>
    </row>
    <row r="4388" spans="2:3" x14ac:dyDescent="0.2">
      <c r="B4388" s="7">
        <v>0</v>
      </c>
      <c r="C4388" s="7">
        <v>2.2861671645430699E-5</v>
      </c>
    </row>
    <row r="4389" spans="2:3" x14ac:dyDescent="0.2">
      <c r="B4389" s="7">
        <v>0</v>
      </c>
      <c r="C4389" s="7">
        <v>1.01607429535248E-5</v>
      </c>
    </row>
    <row r="4390" spans="2:3" x14ac:dyDescent="0.2">
      <c r="B4390" s="7">
        <v>2.55160623612564E-6</v>
      </c>
      <c r="C4390" s="7">
        <v>0</v>
      </c>
    </row>
    <row r="4391" spans="2:3" x14ac:dyDescent="0.2">
      <c r="B4391" s="7">
        <v>1.2758031180628201E-5</v>
      </c>
      <c r="C4391" s="7">
        <v>1.01607429535248E-5</v>
      </c>
    </row>
    <row r="4392" spans="2:3" x14ac:dyDescent="0.2">
      <c r="B4392" s="7">
        <v>0</v>
      </c>
      <c r="C4392" s="7">
        <v>7.6205572151435702E-6</v>
      </c>
    </row>
    <row r="4393" spans="2:3" x14ac:dyDescent="0.2">
      <c r="B4393" s="7">
        <v>1.7861243652879499E-5</v>
      </c>
      <c r="C4393" s="7">
        <v>0</v>
      </c>
    </row>
    <row r="4394" spans="2:3" x14ac:dyDescent="0.2">
      <c r="B4394" s="7">
        <v>0</v>
      </c>
      <c r="C4394" s="7">
        <v>1.2700928691906001E-5</v>
      </c>
    </row>
    <row r="4395" spans="2:3" x14ac:dyDescent="0.2">
      <c r="B4395" s="7">
        <v>4.3377306014135901E-5</v>
      </c>
      <c r="C4395" s="7">
        <v>5.5884086244386201E-5</v>
      </c>
    </row>
    <row r="4396" spans="2:3" x14ac:dyDescent="0.2">
      <c r="B4396" s="7">
        <v>0</v>
      </c>
      <c r="C4396" s="7">
        <v>2.5401857383811898E-6</v>
      </c>
    </row>
    <row r="4397" spans="2:3" x14ac:dyDescent="0.2">
      <c r="B4397" s="7">
        <v>0</v>
      </c>
      <c r="C4397" s="7">
        <v>2.5401857383811898E-6</v>
      </c>
    </row>
    <row r="4398" spans="2:3" x14ac:dyDescent="0.2">
      <c r="B4398" s="7">
        <v>2.5516062361256402E-5</v>
      </c>
      <c r="C4398" s="7">
        <v>1.52411144302871E-5</v>
      </c>
    </row>
    <row r="4399" spans="2:3" x14ac:dyDescent="0.2">
      <c r="B4399" s="7">
        <v>0</v>
      </c>
      <c r="C4399" s="7">
        <v>3.5562600337336703E-5</v>
      </c>
    </row>
    <row r="4400" spans="2:3" x14ac:dyDescent="0.2">
      <c r="B4400" s="7">
        <v>5.10321247225128E-6</v>
      </c>
      <c r="C4400" s="7">
        <v>0</v>
      </c>
    </row>
    <row r="4401" spans="2:3" x14ac:dyDescent="0.2">
      <c r="B4401" s="7">
        <v>0</v>
      </c>
      <c r="C4401" s="7">
        <v>1.52411144302871E-5</v>
      </c>
    </row>
    <row r="4402" spans="2:3" x14ac:dyDescent="0.2">
      <c r="B4402" s="7">
        <v>0</v>
      </c>
      <c r="C4402" s="7">
        <v>2.0321485907049501E-5</v>
      </c>
    </row>
    <row r="4403" spans="2:3" x14ac:dyDescent="0.2">
      <c r="B4403" s="7">
        <v>2.55160623612564E-6</v>
      </c>
      <c r="C4403" s="7">
        <v>0</v>
      </c>
    </row>
    <row r="4404" spans="2:3" x14ac:dyDescent="0.2">
      <c r="B4404" s="7">
        <v>5.10321247225128E-6</v>
      </c>
      <c r="C4404" s="7">
        <v>0</v>
      </c>
    </row>
    <row r="4405" spans="2:3" x14ac:dyDescent="0.2">
      <c r="B4405" s="7">
        <v>2.55160623612564E-6</v>
      </c>
      <c r="C4405" s="7">
        <v>0</v>
      </c>
    </row>
    <row r="4406" spans="2:3" x14ac:dyDescent="0.2">
      <c r="B4406" s="7">
        <v>0</v>
      </c>
      <c r="C4406" s="7">
        <v>2.5401857383811898E-6</v>
      </c>
    </row>
    <row r="4407" spans="2:3" x14ac:dyDescent="0.2">
      <c r="B4407" s="7">
        <v>0</v>
      </c>
      <c r="C4407" s="7">
        <v>2.0321485907049501E-5</v>
      </c>
    </row>
    <row r="4408" spans="2:3" x14ac:dyDescent="0.2">
      <c r="B4408" s="7">
        <v>2.5516062361256402E-5</v>
      </c>
      <c r="C4408" s="7">
        <v>0</v>
      </c>
    </row>
    <row r="4409" spans="2:3" x14ac:dyDescent="0.2">
      <c r="B4409" s="7">
        <v>2.04128498890051E-5</v>
      </c>
      <c r="C4409" s="7">
        <v>0</v>
      </c>
    </row>
    <row r="4410" spans="2:3" x14ac:dyDescent="0.2">
      <c r="B4410" s="7">
        <v>2.2964456125130801E-5</v>
      </c>
      <c r="C4410" s="7">
        <v>0</v>
      </c>
    </row>
    <row r="4411" spans="2:3" x14ac:dyDescent="0.2">
      <c r="B4411" s="7">
        <v>2.55160623612564E-6</v>
      </c>
      <c r="C4411" s="7">
        <v>0</v>
      </c>
    </row>
    <row r="4412" spans="2:3" x14ac:dyDescent="0.2">
      <c r="B4412" s="7">
        <v>1.22477099334031E-4</v>
      </c>
      <c r="C4412" s="7">
        <v>1.3462984413420301E-4</v>
      </c>
    </row>
    <row r="4413" spans="2:3" x14ac:dyDescent="0.2">
      <c r="B4413" s="7">
        <v>2.2964456125130801E-5</v>
      </c>
      <c r="C4413" s="7">
        <v>0</v>
      </c>
    </row>
    <row r="4414" spans="2:3" x14ac:dyDescent="0.2">
      <c r="B4414" s="7">
        <v>2.55160623612564E-6</v>
      </c>
      <c r="C4414" s="7">
        <v>0</v>
      </c>
    </row>
    <row r="4415" spans="2:3" x14ac:dyDescent="0.2">
      <c r="B4415" s="7">
        <v>0</v>
      </c>
      <c r="C4415" s="7">
        <v>3.0482228860574301E-5</v>
      </c>
    </row>
    <row r="4416" spans="2:3" x14ac:dyDescent="0.2">
      <c r="B4416" s="7">
        <v>3.5722487305758999E-5</v>
      </c>
      <c r="C4416" s="7">
        <v>5.5884086244386201E-5</v>
      </c>
    </row>
    <row r="4417" spans="2:3" x14ac:dyDescent="0.2">
      <c r="B4417" s="7">
        <v>3.0619274833507697E-5</v>
      </c>
      <c r="C4417" s="7">
        <v>0</v>
      </c>
    </row>
    <row r="4418" spans="2:3" x14ac:dyDescent="0.2">
      <c r="B4418" s="7">
        <v>2.04128498890051E-5</v>
      </c>
      <c r="C4418" s="7">
        <v>0</v>
      </c>
    </row>
    <row r="4419" spans="2:3" x14ac:dyDescent="0.2">
      <c r="B4419" s="7">
        <v>0</v>
      </c>
      <c r="C4419" s="7">
        <v>1.7781300168668301E-5</v>
      </c>
    </row>
    <row r="4420" spans="2:3" x14ac:dyDescent="0.2">
      <c r="B4420" s="7">
        <v>2.55160623612564E-6</v>
      </c>
      <c r="C4420" s="7">
        <v>2.54018573838119E-5</v>
      </c>
    </row>
    <row r="4421" spans="2:3" x14ac:dyDescent="0.2">
      <c r="B4421" s="7">
        <v>0</v>
      </c>
      <c r="C4421" s="7">
        <v>1.2700928691906001E-5</v>
      </c>
    </row>
    <row r="4422" spans="2:3" x14ac:dyDescent="0.2">
      <c r="B4422" s="7">
        <v>1.2758031180628201E-5</v>
      </c>
      <c r="C4422" s="7">
        <v>0</v>
      </c>
    </row>
    <row r="4423" spans="2:3" x14ac:dyDescent="0.2">
      <c r="B4423" s="7">
        <v>1.2758031180628201E-5</v>
      </c>
      <c r="C4423" s="7">
        <v>2.54018573838119E-5</v>
      </c>
    </row>
    <row r="4424" spans="2:3" x14ac:dyDescent="0.2">
      <c r="B4424" s="7">
        <v>2.2964456125130801E-5</v>
      </c>
      <c r="C4424" s="7">
        <v>0</v>
      </c>
    </row>
    <row r="4425" spans="2:3" x14ac:dyDescent="0.2">
      <c r="B4425" s="7">
        <v>0</v>
      </c>
      <c r="C4425" s="7">
        <v>1.52411144302871E-5</v>
      </c>
    </row>
    <row r="4426" spans="2:3" x14ac:dyDescent="0.2">
      <c r="B4426" s="7">
        <v>1.0206424944502601E-5</v>
      </c>
      <c r="C4426" s="7">
        <v>7.6205572151435702E-6</v>
      </c>
    </row>
    <row r="4427" spans="2:3" x14ac:dyDescent="0.2">
      <c r="B4427" s="7">
        <v>5.10321247225128E-6</v>
      </c>
      <c r="C4427" s="7">
        <v>0</v>
      </c>
    </row>
    <row r="4428" spans="2:3" x14ac:dyDescent="0.2">
      <c r="B4428" s="7">
        <v>3.0619274833507697E-5</v>
      </c>
      <c r="C4428" s="7">
        <v>1.52411144302871E-5</v>
      </c>
    </row>
    <row r="4429" spans="2:3" x14ac:dyDescent="0.2">
      <c r="B4429" s="7">
        <v>0</v>
      </c>
      <c r="C4429" s="7">
        <v>1.01607429535248E-5</v>
      </c>
    </row>
    <row r="4430" spans="2:3" x14ac:dyDescent="0.2">
      <c r="B4430" s="7">
        <v>0</v>
      </c>
      <c r="C4430" s="7">
        <v>1.7781300168668301E-5</v>
      </c>
    </row>
    <row r="4431" spans="2:3" x14ac:dyDescent="0.2">
      <c r="B4431" s="7">
        <v>2.04128498890051E-5</v>
      </c>
      <c r="C4431" s="7">
        <v>0</v>
      </c>
    </row>
    <row r="4432" spans="2:3" x14ac:dyDescent="0.2">
      <c r="B4432" s="7">
        <v>5.10321247225128E-6</v>
      </c>
      <c r="C4432" s="7">
        <v>0</v>
      </c>
    </row>
    <row r="4433" spans="2:3" x14ac:dyDescent="0.2">
      <c r="B4433" s="7">
        <v>0</v>
      </c>
      <c r="C4433" s="7">
        <v>2.5401857383811898E-6</v>
      </c>
    </row>
    <row r="4434" spans="2:3" x14ac:dyDescent="0.2">
      <c r="B4434" s="7">
        <v>4.0825699778010301E-5</v>
      </c>
      <c r="C4434" s="7">
        <v>0</v>
      </c>
    </row>
    <row r="4435" spans="2:3" x14ac:dyDescent="0.2">
      <c r="B4435" s="7">
        <v>0</v>
      </c>
      <c r="C4435" s="7">
        <v>5.0803714767623796E-6</v>
      </c>
    </row>
    <row r="4436" spans="2:3" x14ac:dyDescent="0.2">
      <c r="B4436" s="7">
        <v>0</v>
      </c>
      <c r="C4436" s="7">
        <v>1.2700928691906001E-5</v>
      </c>
    </row>
    <row r="4437" spans="2:3" x14ac:dyDescent="0.2">
      <c r="B4437" s="7">
        <v>1.0206424944502601E-5</v>
      </c>
      <c r="C4437" s="7">
        <v>0</v>
      </c>
    </row>
    <row r="4438" spans="2:3" x14ac:dyDescent="0.2">
      <c r="B4438" s="7">
        <v>0</v>
      </c>
      <c r="C4438" s="7">
        <v>2.5401857383811898E-6</v>
      </c>
    </row>
    <row r="4439" spans="2:3" x14ac:dyDescent="0.2">
      <c r="B4439" s="7">
        <v>7.6548187083769208E-6</v>
      </c>
      <c r="C4439" s="7">
        <v>0</v>
      </c>
    </row>
    <row r="4440" spans="2:3" x14ac:dyDescent="0.2">
      <c r="B4440" s="7">
        <v>0</v>
      </c>
      <c r="C4440" s="7">
        <v>5.0803714767623796E-6</v>
      </c>
    </row>
    <row r="4441" spans="2:3" x14ac:dyDescent="0.2">
      <c r="B4441" s="7">
        <v>0</v>
      </c>
      <c r="C4441" s="7">
        <v>1.52411144302871E-5</v>
      </c>
    </row>
    <row r="4442" spans="2:3" x14ac:dyDescent="0.2">
      <c r="B4442" s="7">
        <v>5.10321247225128E-6</v>
      </c>
      <c r="C4442" s="7">
        <v>0</v>
      </c>
    </row>
    <row r="4443" spans="2:3" x14ac:dyDescent="0.2">
      <c r="B4443" s="7">
        <v>0</v>
      </c>
      <c r="C4443" s="7">
        <v>2.5401857383811898E-6</v>
      </c>
    </row>
    <row r="4444" spans="2:3" x14ac:dyDescent="0.2">
      <c r="B4444" s="7">
        <v>0</v>
      </c>
      <c r="C4444" s="7">
        <v>1.7781300168668301E-5</v>
      </c>
    </row>
    <row r="4445" spans="2:3" x14ac:dyDescent="0.2">
      <c r="B4445" s="7">
        <v>2.2964456125130801E-5</v>
      </c>
      <c r="C4445" s="7">
        <v>0</v>
      </c>
    </row>
    <row r="4446" spans="2:3" x14ac:dyDescent="0.2">
      <c r="B4446" s="7">
        <v>2.55160623612564E-6</v>
      </c>
      <c r="C4446" s="7">
        <v>0</v>
      </c>
    </row>
    <row r="4447" spans="2:3" x14ac:dyDescent="0.2">
      <c r="B4447" s="7">
        <v>2.2964456125130801E-5</v>
      </c>
      <c r="C4447" s="7">
        <v>0</v>
      </c>
    </row>
    <row r="4448" spans="2:3" x14ac:dyDescent="0.2">
      <c r="B4448" s="7">
        <v>1.2758031180628201E-5</v>
      </c>
      <c r="C4448" s="7">
        <v>0</v>
      </c>
    </row>
    <row r="4449" spans="2:3" x14ac:dyDescent="0.2">
      <c r="B4449" s="7">
        <v>0</v>
      </c>
      <c r="C4449" s="7">
        <v>2.5401857383811898E-6</v>
      </c>
    </row>
    <row r="4450" spans="2:3" x14ac:dyDescent="0.2">
      <c r="B4450" s="7">
        <v>2.55160623612564E-6</v>
      </c>
      <c r="C4450" s="7">
        <v>0</v>
      </c>
    </row>
    <row r="4451" spans="2:3" x14ac:dyDescent="0.2">
      <c r="B4451" s="7">
        <v>3.3170881069633297E-5</v>
      </c>
      <c r="C4451" s="7">
        <v>3.3022414598955499E-5</v>
      </c>
    </row>
    <row r="4452" spans="2:3" x14ac:dyDescent="0.2">
      <c r="B4452" s="7">
        <v>2.55160623612564E-6</v>
      </c>
      <c r="C4452" s="7">
        <v>0</v>
      </c>
    </row>
    <row r="4453" spans="2:3" x14ac:dyDescent="0.2">
      <c r="B4453" s="7">
        <v>1.0206424944502601E-5</v>
      </c>
      <c r="C4453" s="7">
        <v>0</v>
      </c>
    </row>
    <row r="4454" spans="2:3" x14ac:dyDescent="0.2">
      <c r="B4454" s="7">
        <v>0</v>
      </c>
      <c r="C4454" s="7">
        <v>2.5401857383811898E-6</v>
      </c>
    </row>
    <row r="4455" spans="2:3" x14ac:dyDescent="0.2">
      <c r="B4455" s="7">
        <v>0</v>
      </c>
      <c r="C4455" s="7">
        <v>2.5401857383811898E-6</v>
      </c>
    </row>
    <row r="4456" spans="2:3" x14ac:dyDescent="0.2">
      <c r="B4456" s="7">
        <v>0</v>
      </c>
      <c r="C4456" s="7">
        <v>5.0803714767623796E-6</v>
      </c>
    </row>
    <row r="4457" spans="2:3" x14ac:dyDescent="0.2">
      <c r="B4457" s="7">
        <v>0</v>
      </c>
      <c r="C4457" s="7">
        <v>1.01607429535248E-5</v>
      </c>
    </row>
    <row r="4458" spans="2:3" x14ac:dyDescent="0.2">
      <c r="B4458" s="7">
        <v>5.10321247225128E-6</v>
      </c>
      <c r="C4458" s="7">
        <v>0</v>
      </c>
    </row>
    <row r="4459" spans="2:3" x14ac:dyDescent="0.2">
      <c r="B4459" s="7">
        <v>2.80676685973821E-5</v>
      </c>
      <c r="C4459" s="7">
        <v>2.2861671645430699E-5</v>
      </c>
    </row>
    <row r="4460" spans="2:3" x14ac:dyDescent="0.2">
      <c r="B4460" s="7">
        <v>3.8274093541884599E-5</v>
      </c>
      <c r="C4460" s="7">
        <v>1.7781300168668301E-5</v>
      </c>
    </row>
    <row r="4461" spans="2:3" x14ac:dyDescent="0.2">
      <c r="B4461" s="7">
        <v>1.7861243652879499E-5</v>
      </c>
      <c r="C4461" s="7">
        <v>1.01607429535248E-5</v>
      </c>
    </row>
    <row r="4462" spans="2:3" x14ac:dyDescent="0.2">
      <c r="B4462" s="7">
        <v>1.0206424944502601E-5</v>
      </c>
      <c r="C4462" s="7">
        <v>7.6205572151435702E-6</v>
      </c>
    </row>
    <row r="4463" spans="2:3" x14ac:dyDescent="0.2">
      <c r="B4463" s="7">
        <v>0</v>
      </c>
      <c r="C4463" s="7">
        <v>7.6205572151435702E-6</v>
      </c>
    </row>
    <row r="4464" spans="2:3" x14ac:dyDescent="0.2">
      <c r="B4464" s="7">
        <v>0</v>
      </c>
      <c r="C4464" s="7">
        <v>1.01607429535248E-5</v>
      </c>
    </row>
    <row r="4465" spans="2:3" x14ac:dyDescent="0.2">
      <c r="B4465" s="7">
        <v>5.10321247225128E-6</v>
      </c>
      <c r="C4465" s="7">
        <v>0</v>
      </c>
    </row>
    <row r="4466" spans="2:3" x14ac:dyDescent="0.2">
      <c r="B4466" s="7">
        <v>2.55160623612564E-6</v>
      </c>
      <c r="C4466" s="7">
        <v>0</v>
      </c>
    </row>
    <row r="4467" spans="2:3" x14ac:dyDescent="0.2">
      <c r="B4467" s="7">
        <v>0</v>
      </c>
      <c r="C4467" s="7">
        <v>7.6205572151435702E-6</v>
      </c>
    </row>
    <row r="4468" spans="2:3" x14ac:dyDescent="0.2">
      <c r="B4468" s="7">
        <v>1.0206424944502601E-5</v>
      </c>
      <c r="C4468" s="7">
        <v>7.6205572151435702E-6</v>
      </c>
    </row>
    <row r="4469" spans="2:3" x14ac:dyDescent="0.2">
      <c r="B4469" s="7">
        <v>0</v>
      </c>
      <c r="C4469" s="7">
        <v>1.52411144302871E-5</v>
      </c>
    </row>
    <row r="4470" spans="2:3" x14ac:dyDescent="0.2">
      <c r="B4470" s="7">
        <v>7.6548187083769198E-5</v>
      </c>
      <c r="C4470" s="7">
        <v>8.1285943628198101E-5</v>
      </c>
    </row>
    <row r="4471" spans="2:3" x14ac:dyDescent="0.2">
      <c r="B4471" s="7">
        <v>0</v>
      </c>
      <c r="C4471" s="7">
        <v>2.5401857383811898E-6</v>
      </c>
    </row>
    <row r="4472" spans="2:3" x14ac:dyDescent="0.2">
      <c r="B4472" s="7">
        <v>0</v>
      </c>
      <c r="C4472" s="7">
        <v>5.0803714767623796E-6</v>
      </c>
    </row>
    <row r="4473" spans="2:3" x14ac:dyDescent="0.2">
      <c r="B4473" s="7">
        <v>0</v>
      </c>
      <c r="C4473" s="7">
        <v>2.5401857383811898E-6</v>
      </c>
    </row>
    <row r="4474" spans="2:3" x14ac:dyDescent="0.2">
      <c r="B4474" s="7">
        <v>0</v>
      </c>
      <c r="C4474" s="7">
        <v>1.7781300168668301E-5</v>
      </c>
    </row>
    <row r="4475" spans="2:3" x14ac:dyDescent="0.2">
      <c r="B4475" s="7">
        <v>2.0668010512617699E-4</v>
      </c>
      <c r="C4475" s="7">
        <v>2.565587595765E-4</v>
      </c>
    </row>
    <row r="4476" spans="2:3" x14ac:dyDescent="0.2">
      <c r="B4476" s="7">
        <v>2.55160623612564E-6</v>
      </c>
      <c r="C4476" s="7">
        <v>0</v>
      </c>
    </row>
    <row r="4477" spans="2:3" x14ac:dyDescent="0.2">
      <c r="B4477" s="7">
        <v>1.5309637416753801E-5</v>
      </c>
      <c r="C4477" s="7">
        <v>0</v>
      </c>
    </row>
    <row r="4478" spans="2:3" x14ac:dyDescent="0.2">
      <c r="B4478" s="7">
        <v>2.55160623612564E-6</v>
      </c>
      <c r="C4478" s="7">
        <v>0</v>
      </c>
    </row>
    <row r="4479" spans="2:3" x14ac:dyDescent="0.2">
      <c r="B4479" s="7">
        <v>1.7861243652879499E-5</v>
      </c>
      <c r="C4479" s="7">
        <v>0</v>
      </c>
    </row>
    <row r="4480" spans="2:3" x14ac:dyDescent="0.2">
      <c r="B4480" s="7">
        <v>2.55160623612564E-6</v>
      </c>
      <c r="C4480" s="7">
        <v>0</v>
      </c>
    </row>
    <row r="4481" spans="2:3" x14ac:dyDescent="0.2">
      <c r="B4481" s="7">
        <v>2.55160623612564E-6</v>
      </c>
      <c r="C4481" s="7">
        <v>0</v>
      </c>
    </row>
    <row r="4482" spans="2:3" x14ac:dyDescent="0.2">
      <c r="B4482" s="7">
        <v>5.10321247225128E-6</v>
      </c>
      <c r="C4482" s="7">
        <v>0</v>
      </c>
    </row>
    <row r="4483" spans="2:3" x14ac:dyDescent="0.2">
      <c r="B4483" s="7">
        <v>2.04128498890051E-5</v>
      </c>
      <c r="C4483" s="7">
        <v>1.52411144302871E-5</v>
      </c>
    </row>
    <row r="4484" spans="2:3" x14ac:dyDescent="0.2">
      <c r="B4484" s="7">
        <v>2.55160623612564E-6</v>
      </c>
      <c r="C4484" s="7">
        <v>0</v>
      </c>
    </row>
    <row r="4485" spans="2:3" x14ac:dyDescent="0.2">
      <c r="B4485" s="7">
        <v>0</v>
      </c>
      <c r="C4485" s="7">
        <v>5.0803714767623796E-6</v>
      </c>
    </row>
    <row r="4486" spans="2:3" x14ac:dyDescent="0.2">
      <c r="B4486" s="7">
        <v>0</v>
      </c>
      <c r="C4486" s="7">
        <v>2.5401857383811898E-6</v>
      </c>
    </row>
    <row r="4487" spans="2:3" x14ac:dyDescent="0.2">
      <c r="B4487" s="7">
        <v>0</v>
      </c>
      <c r="C4487" s="7">
        <v>4.5723343290861398E-5</v>
      </c>
    </row>
    <row r="4488" spans="2:3" x14ac:dyDescent="0.2">
      <c r="B4488" s="7">
        <v>7.6548187083769208E-6</v>
      </c>
      <c r="C4488" s="7">
        <v>2.5401857383811898E-6</v>
      </c>
    </row>
    <row r="4489" spans="2:3" x14ac:dyDescent="0.2">
      <c r="B4489" s="7">
        <v>4.8480518486387203E-5</v>
      </c>
      <c r="C4489" s="7">
        <v>1.2700928691906001E-5</v>
      </c>
    </row>
    <row r="4490" spans="2:3" x14ac:dyDescent="0.2">
      <c r="B4490" s="7">
        <v>5.10321247225128E-6</v>
      </c>
      <c r="C4490" s="7">
        <v>0</v>
      </c>
    </row>
    <row r="4491" spans="2:3" x14ac:dyDescent="0.2">
      <c r="B4491" s="7">
        <v>0</v>
      </c>
      <c r="C4491" s="7">
        <v>2.2861671645430699E-5</v>
      </c>
    </row>
    <row r="4492" spans="2:3" x14ac:dyDescent="0.2">
      <c r="B4492" s="7">
        <v>0</v>
      </c>
      <c r="C4492" s="7">
        <v>7.6205572151435702E-6</v>
      </c>
    </row>
    <row r="4493" spans="2:3" x14ac:dyDescent="0.2">
      <c r="B4493" s="7">
        <v>7.6548187083769208E-6</v>
      </c>
      <c r="C4493" s="7">
        <v>2.0321485907049501E-5</v>
      </c>
    </row>
    <row r="4494" spans="2:3" x14ac:dyDescent="0.2">
      <c r="B4494" s="7">
        <v>2.04128498890051E-5</v>
      </c>
      <c r="C4494" s="7">
        <v>0</v>
      </c>
    </row>
    <row r="4495" spans="2:3" x14ac:dyDescent="0.2">
      <c r="B4495" s="7">
        <v>2.55160623612564E-6</v>
      </c>
      <c r="C4495" s="7">
        <v>0</v>
      </c>
    </row>
    <row r="4496" spans="2:3" x14ac:dyDescent="0.2">
      <c r="B4496" s="7">
        <v>0</v>
      </c>
      <c r="C4496" s="7">
        <v>2.5401857383811898E-6</v>
      </c>
    </row>
    <row r="4497" spans="2:3" x14ac:dyDescent="0.2">
      <c r="B4497" s="7">
        <v>0</v>
      </c>
      <c r="C4497" s="7">
        <v>2.0321485907049501E-5</v>
      </c>
    </row>
    <row r="4498" spans="2:3" x14ac:dyDescent="0.2">
      <c r="B4498" s="7">
        <v>2.55160623612564E-6</v>
      </c>
      <c r="C4498" s="7">
        <v>0</v>
      </c>
    </row>
    <row r="4499" spans="2:3" x14ac:dyDescent="0.2">
      <c r="B4499" s="7">
        <v>2.55160623612564E-6</v>
      </c>
      <c r="C4499" s="7">
        <v>0</v>
      </c>
    </row>
    <row r="4500" spans="2:3" x14ac:dyDescent="0.2">
      <c r="B4500" s="7">
        <v>2.55160623612564E-6</v>
      </c>
      <c r="C4500" s="7">
        <v>0</v>
      </c>
    </row>
    <row r="4501" spans="2:3" x14ac:dyDescent="0.2">
      <c r="B4501" s="7">
        <v>2.55160623612564E-6</v>
      </c>
      <c r="C4501" s="7">
        <v>2.0321485907049501E-5</v>
      </c>
    </row>
    <row r="4502" spans="2:3" x14ac:dyDescent="0.2">
      <c r="B4502" s="7">
        <v>0</v>
      </c>
      <c r="C4502" s="7">
        <v>2.5401857383811898E-6</v>
      </c>
    </row>
    <row r="4503" spans="2:3" x14ac:dyDescent="0.2">
      <c r="B4503" s="7">
        <v>1.5309637416753801E-5</v>
      </c>
      <c r="C4503" s="7">
        <v>0</v>
      </c>
    </row>
    <row r="4504" spans="2:3" x14ac:dyDescent="0.2">
      <c r="B4504" s="7">
        <v>0</v>
      </c>
      <c r="C4504" s="7">
        <v>2.5401857383811898E-6</v>
      </c>
    </row>
    <row r="4505" spans="2:3" x14ac:dyDescent="0.2">
      <c r="B4505" s="7">
        <v>6.6341762139266703E-5</v>
      </c>
      <c r="C4505" s="7">
        <v>2.2861671645430699E-5</v>
      </c>
    </row>
    <row r="4506" spans="2:3" x14ac:dyDescent="0.2">
      <c r="B4506" s="7">
        <v>2.55160623612564E-6</v>
      </c>
      <c r="C4506" s="7">
        <v>0</v>
      </c>
    </row>
    <row r="4507" spans="2:3" x14ac:dyDescent="0.2">
      <c r="B4507" s="7">
        <v>0</v>
      </c>
      <c r="C4507" s="7">
        <v>7.6205572151435702E-6</v>
      </c>
    </row>
    <row r="4508" spans="2:3" x14ac:dyDescent="0.2">
      <c r="B4508" s="7">
        <v>7.6548187083769208E-6</v>
      </c>
      <c r="C4508" s="7">
        <v>0</v>
      </c>
    </row>
    <row r="4509" spans="2:3" x14ac:dyDescent="0.2">
      <c r="B4509" s="7">
        <v>0</v>
      </c>
      <c r="C4509" s="7">
        <v>1.7781300168668301E-5</v>
      </c>
    </row>
    <row r="4510" spans="2:3" x14ac:dyDescent="0.2">
      <c r="B4510" s="7">
        <v>1.7861243652879499E-5</v>
      </c>
      <c r="C4510" s="7">
        <v>1.2700928691906001E-5</v>
      </c>
    </row>
    <row r="4511" spans="2:3" x14ac:dyDescent="0.2">
      <c r="B4511" s="7">
        <v>0</v>
      </c>
      <c r="C4511" s="7">
        <v>7.6205572151435702E-6</v>
      </c>
    </row>
    <row r="4512" spans="2:3" x14ac:dyDescent="0.2">
      <c r="B4512" s="7">
        <v>0</v>
      </c>
      <c r="C4512" s="7">
        <v>5.0803714767623796E-6</v>
      </c>
    </row>
    <row r="4513" spans="2:3" x14ac:dyDescent="0.2">
      <c r="B4513" s="7">
        <v>1.7861243652879499E-5</v>
      </c>
      <c r="C4513" s="7">
        <v>1.2700928691906001E-5</v>
      </c>
    </row>
    <row r="4514" spans="2:3" x14ac:dyDescent="0.2">
      <c r="B4514" s="7">
        <v>0</v>
      </c>
      <c r="C4514" s="7">
        <v>1.2700928691906001E-5</v>
      </c>
    </row>
    <row r="4515" spans="2:3" x14ac:dyDescent="0.2">
      <c r="B4515" s="7">
        <v>0</v>
      </c>
      <c r="C4515" s="7">
        <v>5.0803714767623796E-6</v>
      </c>
    </row>
    <row r="4516" spans="2:3" x14ac:dyDescent="0.2">
      <c r="B4516" s="7">
        <v>0</v>
      </c>
      <c r="C4516" s="7">
        <v>2.2861671645430699E-5</v>
      </c>
    </row>
    <row r="4517" spans="2:3" x14ac:dyDescent="0.2">
      <c r="B4517" s="7">
        <v>1.0206424944502601E-5</v>
      </c>
      <c r="C4517" s="7">
        <v>0</v>
      </c>
    </row>
    <row r="4518" spans="2:3" x14ac:dyDescent="0.2">
      <c r="B4518" s="7">
        <v>2.55160623612564E-6</v>
      </c>
      <c r="C4518" s="7">
        <v>0</v>
      </c>
    </row>
    <row r="4519" spans="2:3" x14ac:dyDescent="0.2">
      <c r="B4519" s="7">
        <v>3.0619274833507697E-5</v>
      </c>
      <c r="C4519" s="7">
        <v>0</v>
      </c>
    </row>
    <row r="4520" spans="2:3" x14ac:dyDescent="0.2">
      <c r="B4520" s="7">
        <v>2.55160623612564E-6</v>
      </c>
      <c r="C4520" s="7">
        <v>0</v>
      </c>
    </row>
    <row r="4521" spans="2:3" x14ac:dyDescent="0.2">
      <c r="B4521" s="7">
        <v>2.55160623612564E-6</v>
      </c>
      <c r="C4521" s="7">
        <v>0</v>
      </c>
    </row>
    <row r="4522" spans="2:3" x14ac:dyDescent="0.2">
      <c r="B4522" s="7">
        <v>0</v>
      </c>
      <c r="C4522" s="7">
        <v>1.01607429535248E-5</v>
      </c>
    </row>
    <row r="4523" spans="2:3" x14ac:dyDescent="0.2">
      <c r="B4523" s="7">
        <v>0</v>
      </c>
      <c r="C4523" s="7">
        <v>3.5562600337336703E-5</v>
      </c>
    </row>
    <row r="4524" spans="2:3" x14ac:dyDescent="0.2">
      <c r="B4524" s="7">
        <v>0</v>
      </c>
      <c r="C4524" s="7">
        <v>2.5401857383811898E-6</v>
      </c>
    </row>
    <row r="4525" spans="2:3" x14ac:dyDescent="0.2">
      <c r="B4525" s="7">
        <v>3.8274093541884599E-5</v>
      </c>
      <c r="C4525" s="7">
        <v>0</v>
      </c>
    </row>
    <row r="4526" spans="2:3" x14ac:dyDescent="0.2">
      <c r="B4526" s="7">
        <v>3.0619274833507697E-5</v>
      </c>
      <c r="C4526" s="7">
        <v>8.6366315104960495E-5</v>
      </c>
    </row>
    <row r="4527" spans="2:3" x14ac:dyDescent="0.2">
      <c r="B4527" s="7">
        <v>0</v>
      </c>
      <c r="C4527" s="7">
        <v>7.6205572151435702E-6</v>
      </c>
    </row>
    <row r="4528" spans="2:3" x14ac:dyDescent="0.2">
      <c r="B4528" s="7">
        <v>0</v>
      </c>
      <c r="C4528" s="7">
        <v>1.2700928691906001E-5</v>
      </c>
    </row>
    <row r="4529" spans="2:3" x14ac:dyDescent="0.2">
      <c r="B4529" s="7">
        <v>1.2758031180628201E-5</v>
      </c>
      <c r="C4529" s="7">
        <v>0</v>
      </c>
    </row>
    <row r="4530" spans="2:3" x14ac:dyDescent="0.2">
      <c r="B4530" s="7">
        <v>0</v>
      </c>
      <c r="C4530" s="7">
        <v>7.6205572151435702E-6</v>
      </c>
    </row>
    <row r="4531" spans="2:3" x14ac:dyDescent="0.2">
      <c r="B4531" s="7">
        <v>2.55160623612564E-6</v>
      </c>
      <c r="C4531" s="7">
        <v>0</v>
      </c>
    </row>
    <row r="4532" spans="2:3" x14ac:dyDescent="0.2">
      <c r="B4532" s="7">
        <v>1.7861243652879499E-5</v>
      </c>
      <c r="C4532" s="7">
        <v>0</v>
      </c>
    </row>
    <row r="4533" spans="2:3" x14ac:dyDescent="0.2">
      <c r="B4533" s="7">
        <v>2.55160623612564E-6</v>
      </c>
      <c r="C4533" s="7">
        <v>0</v>
      </c>
    </row>
    <row r="4534" spans="2:3" x14ac:dyDescent="0.2">
      <c r="B4534" s="7">
        <v>5.10321247225128E-6</v>
      </c>
      <c r="C4534" s="7">
        <v>0</v>
      </c>
    </row>
    <row r="4535" spans="2:3" x14ac:dyDescent="0.2">
      <c r="B4535" s="7">
        <v>2.80676685973821E-5</v>
      </c>
      <c r="C4535" s="7">
        <v>0</v>
      </c>
    </row>
    <row r="4536" spans="2:3" x14ac:dyDescent="0.2">
      <c r="B4536" s="7">
        <v>0</v>
      </c>
      <c r="C4536" s="7">
        <v>2.5401857383811898E-6</v>
      </c>
    </row>
    <row r="4537" spans="2:3" x14ac:dyDescent="0.2">
      <c r="B4537" s="7">
        <v>1.2758031180628201E-5</v>
      </c>
      <c r="C4537" s="7">
        <v>2.5401857383811898E-6</v>
      </c>
    </row>
    <row r="4538" spans="2:3" x14ac:dyDescent="0.2">
      <c r="B4538" s="7">
        <v>2.55160623612564E-6</v>
      </c>
      <c r="C4538" s="7">
        <v>0</v>
      </c>
    </row>
    <row r="4539" spans="2:3" x14ac:dyDescent="0.2">
      <c r="B4539" s="7">
        <v>2.55160623612564E-6</v>
      </c>
      <c r="C4539" s="7">
        <v>0</v>
      </c>
    </row>
    <row r="4540" spans="2:3" x14ac:dyDescent="0.2">
      <c r="B4540" s="7">
        <v>0</v>
      </c>
      <c r="C4540" s="7">
        <v>1.2700928691906001E-5</v>
      </c>
    </row>
    <row r="4541" spans="2:3" x14ac:dyDescent="0.2">
      <c r="B4541" s="7">
        <v>7.6548187083769208E-6</v>
      </c>
      <c r="C4541" s="7">
        <v>0</v>
      </c>
    </row>
    <row r="4542" spans="2:3" x14ac:dyDescent="0.2">
      <c r="B4542" s="7">
        <v>0</v>
      </c>
      <c r="C4542" s="7">
        <v>2.5401857383811898E-6</v>
      </c>
    </row>
    <row r="4543" spans="2:3" x14ac:dyDescent="0.2">
      <c r="B4543" s="7">
        <v>5.10321247225128E-6</v>
      </c>
      <c r="C4543" s="7">
        <v>0</v>
      </c>
    </row>
    <row r="4544" spans="2:3" x14ac:dyDescent="0.2">
      <c r="B4544" s="7">
        <v>0</v>
      </c>
      <c r="C4544" s="7">
        <v>1.01607429535248E-5</v>
      </c>
    </row>
    <row r="4545" spans="2:3" x14ac:dyDescent="0.2">
      <c r="B4545" s="7">
        <v>1.0206424944502601E-5</v>
      </c>
      <c r="C4545" s="7">
        <v>0</v>
      </c>
    </row>
    <row r="4546" spans="2:3" x14ac:dyDescent="0.2">
      <c r="B4546" s="7">
        <v>0</v>
      </c>
      <c r="C4546" s="7">
        <v>1.52411144302871E-5</v>
      </c>
    </row>
    <row r="4547" spans="2:3" x14ac:dyDescent="0.2">
      <c r="B4547" s="7">
        <v>2.55160623612564E-6</v>
      </c>
      <c r="C4547" s="7">
        <v>0</v>
      </c>
    </row>
    <row r="4548" spans="2:3" x14ac:dyDescent="0.2">
      <c r="B4548" s="7">
        <v>1.2758031180628201E-5</v>
      </c>
      <c r="C4548" s="7">
        <v>0</v>
      </c>
    </row>
    <row r="4549" spans="2:3" x14ac:dyDescent="0.2">
      <c r="B4549" s="7">
        <v>2.5516062361256402E-5</v>
      </c>
      <c r="C4549" s="7">
        <v>5.0803714767623796E-6</v>
      </c>
    </row>
    <row r="4550" spans="2:3" x14ac:dyDescent="0.2">
      <c r="B4550" s="7">
        <v>5.10321247225128E-6</v>
      </c>
      <c r="C4550" s="7">
        <v>0</v>
      </c>
    </row>
    <row r="4551" spans="2:3" x14ac:dyDescent="0.2">
      <c r="B4551" s="7">
        <v>0</v>
      </c>
      <c r="C4551" s="7">
        <v>2.2861671645430699E-5</v>
      </c>
    </row>
    <row r="4552" spans="2:3" x14ac:dyDescent="0.2">
      <c r="B4552" s="7">
        <v>0</v>
      </c>
      <c r="C4552" s="7">
        <v>5.0803714767623796E-6</v>
      </c>
    </row>
    <row r="4553" spans="2:3" x14ac:dyDescent="0.2">
      <c r="B4553" s="7">
        <v>1.0206424944502601E-5</v>
      </c>
      <c r="C4553" s="7">
        <v>0</v>
      </c>
    </row>
    <row r="4554" spans="2:3" x14ac:dyDescent="0.2">
      <c r="B4554" s="7">
        <v>0</v>
      </c>
      <c r="C4554" s="7">
        <v>1.01607429535248E-5</v>
      </c>
    </row>
    <row r="4555" spans="2:3" x14ac:dyDescent="0.2">
      <c r="B4555" s="7">
        <v>0</v>
      </c>
      <c r="C4555" s="7">
        <v>2.2861671645430699E-5</v>
      </c>
    </row>
    <row r="4556" spans="2:3" x14ac:dyDescent="0.2">
      <c r="B4556" s="7">
        <v>5.10321247225128E-6</v>
      </c>
      <c r="C4556" s="7">
        <v>0</v>
      </c>
    </row>
    <row r="4557" spans="2:3" x14ac:dyDescent="0.2">
      <c r="B4557" s="7">
        <v>2.04128498890051E-5</v>
      </c>
      <c r="C4557" s="7">
        <v>0</v>
      </c>
    </row>
    <row r="4558" spans="2:3" x14ac:dyDescent="0.2">
      <c r="B4558" s="7">
        <v>1.0206424944502601E-5</v>
      </c>
      <c r="C4558" s="7">
        <v>0</v>
      </c>
    </row>
    <row r="4559" spans="2:3" x14ac:dyDescent="0.2">
      <c r="B4559" s="7">
        <v>1.7861243652879499E-5</v>
      </c>
      <c r="C4559" s="7">
        <v>1.52411144302871E-5</v>
      </c>
    </row>
    <row r="4560" spans="2:3" x14ac:dyDescent="0.2">
      <c r="B4560" s="7">
        <v>0</v>
      </c>
      <c r="C4560" s="7">
        <v>2.2861671645430699E-5</v>
      </c>
    </row>
    <row r="4561" spans="2:3" x14ac:dyDescent="0.2">
      <c r="B4561" s="7">
        <v>7.6548187083769208E-6</v>
      </c>
      <c r="C4561" s="7">
        <v>5.0803714767623796E-6</v>
      </c>
    </row>
    <row r="4562" spans="2:3" x14ac:dyDescent="0.2">
      <c r="B4562" s="7">
        <v>1.0206424944502601E-5</v>
      </c>
      <c r="C4562" s="7">
        <v>0</v>
      </c>
    </row>
    <row r="4563" spans="2:3" x14ac:dyDescent="0.2">
      <c r="B4563" s="7">
        <v>2.55160623612564E-6</v>
      </c>
      <c r="C4563" s="7">
        <v>0</v>
      </c>
    </row>
    <row r="4564" spans="2:3" x14ac:dyDescent="0.2">
      <c r="B4564" s="7">
        <v>3.3170881069633297E-5</v>
      </c>
      <c r="C4564" s="7">
        <v>0</v>
      </c>
    </row>
    <row r="4565" spans="2:3" x14ac:dyDescent="0.2">
      <c r="B4565" s="7">
        <v>0</v>
      </c>
      <c r="C4565" s="7">
        <v>2.2861671645430699E-5</v>
      </c>
    </row>
    <row r="4566" spans="2:3" x14ac:dyDescent="0.2">
      <c r="B4566" s="7">
        <v>2.04128498890051E-5</v>
      </c>
      <c r="C4566" s="7">
        <v>0</v>
      </c>
    </row>
    <row r="4567" spans="2:3" x14ac:dyDescent="0.2">
      <c r="B4567" s="7">
        <v>2.80676685973821E-5</v>
      </c>
      <c r="C4567" s="7">
        <v>1.01607429535248E-5</v>
      </c>
    </row>
    <row r="4568" spans="2:3" x14ac:dyDescent="0.2">
      <c r="B4568" s="7">
        <v>0</v>
      </c>
      <c r="C4568" s="7">
        <v>7.6205572151435702E-6</v>
      </c>
    </row>
    <row r="4569" spans="2:3" x14ac:dyDescent="0.2">
      <c r="B4569" s="7">
        <v>0</v>
      </c>
      <c r="C4569" s="7">
        <v>7.6205572151435702E-6</v>
      </c>
    </row>
    <row r="4570" spans="2:3" x14ac:dyDescent="0.2">
      <c r="B4570" s="7">
        <v>0</v>
      </c>
      <c r="C4570" s="7">
        <v>7.6205572151435702E-6</v>
      </c>
    </row>
    <row r="4571" spans="2:3" x14ac:dyDescent="0.2">
      <c r="B4571" s="7">
        <v>1.5309637416753801E-5</v>
      </c>
      <c r="C4571" s="7">
        <v>0</v>
      </c>
    </row>
    <row r="4572" spans="2:3" x14ac:dyDescent="0.2">
      <c r="B4572" s="7">
        <v>0</v>
      </c>
      <c r="C4572" s="7">
        <v>1.2700928691906001E-5</v>
      </c>
    </row>
    <row r="4573" spans="2:3" x14ac:dyDescent="0.2">
      <c r="B4573" s="7">
        <v>1.0206424944502601E-5</v>
      </c>
      <c r="C4573" s="7">
        <v>0</v>
      </c>
    </row>
    <row r="4574" spans="2:3" x14ac:dyDescent="0.2">
      <c r="B4574" s="7">
        <v>0</v>
      </c>
      <c r="C4574" s="7">
        <v>5.0803714767623796E-6</v>
      </c>
    </row>
    <row r="4575" spans="2:3" x14ac:dyDescent="0.2">
      <c r="B4575" s="7">
        <v>1.5309637416753801E-5</v>
      </c>
      <c r="C4575" s="7">
        <v>3.0482228860574301E-5</v>
      </c>
    </row>
    <row r="4576" spans="2:3" x14ac:dyDescent="0.2">
      <c r="B4576" s="7">
        <v>5.10321247225128E-6</v>
      </c>
      <c r="C4576" s="7">
        <v>0</v>
      </c>
    </row>
    <row r="4577" spans="2:3" x14ac:dyDescent="0.2">
      <c r="B4577" s="7">
        <v>7.6548187083769208E-6</v>
      </c>
      <c r="C4577" s="7">
        <v>0</v>
      </c>
    </row>
    <row r="4578" spans="2:3" x14ac:dyDescent="0.2">
      <c r="B4578" s="7">
        <v>2.55160623612564E-6</v>
      </c>
      <c r="C4578" s="7">
        <v>0</v>
      </c>
    </row>
    <row r="4579" spans="2:3" x14ac:dyDescent="0.2">
      <c r="B4579" s="7">
        <v>2.55160623612564E-6</v>
      </c>
      <c r="C4579" s="7">
        <v>0</v>
      </c>
    </row>
    <row r="4580" spans="2:3" x14ac:dyDescent="0.2">
      <c r="B4580" s="7">
        <v>5.10321247225128E-6</v>
      </c>
      <c r="C4580" s="7">
        <v>0</v>
      </c>
    </row>
    <row r="4581" spans="2:3" x14ac:dyDescent="0.2">
      <c r="B4581" s="7">
        <v>7.6548187083769208E-6</v>
      </c>
      <c r="C4581" s="7">
        <v>4.31831575524802E-5</v>
      </c>
    </row>
    <row r="4582" spans="2:3" x14ac:dyDescent="0.2">
      <c r="B4582" s="7">
        <v>2.55160623612564E-6</v>
      </c>
      <c r="C4582" s="7">
        <v>0</v>
      </c>
    </row>
    <row r="4583" spans="2:3" x14ac:dyDescent="0.2">
      <c r="B4583" s="7">
        <v>2.55160623612564E-6</v>
      </c>
      <c r="C4583" s="7">
        <v>0</v>
      </c>
    </row>
    <row r="4584" spans="2:3" x14ac:dyDescent="0.2">
      <c r="B4584" s="7">
        <v>5.10321247225128E-6</v>
      </c>
      <c r="C4584" s="7">
        <v>0</v>
      </c>
    </row>
    <row r="4585" spans="2:3" x14ac:dyDescent="0.2">
      <c r="B4585" s="7">
        <v>0</v>
      </c>
      <c r="C4585" s="7">
        <v>3.0482228860574301E-5</v>
      </c>
    </row>
    <row r="4586" spans="2:3" x14ac:dyDescent="0.2">
      <c r="B4586" s="7">
        <v>2.55160623612564E-6</v>
      </c>
      <c r="C4586" s="7">
        <v>0</v>
      </c>
    </row>
    <row r="4587" spans="2:3" x14ac:dyDescent="0.2">
      <c r="B4587" s="7">
        <v>0</v>
      </c>
      <c r="C4587" s="7">
        <v>2.5401857383811898E-6</v>
      </c>
    </row>
    <row r="4588" spans="2:3" x14ac:dyDescent="0.2">
      <c r="B4588" s="7">
        <v>0</v>
      </c>
      <c r="C4588" s="7">
        <v>1.52411144302871E-5</v>
      </c>
    </row>
    <row r="4589" spans="2:3" x14ac:dyDescent="0.2">
      <c r="B4589" s="7">
        <v>5.10321247225128E-6</v>
      </c>
      <c r="C4589" s="7">
        <v>1.52411144302871E-5</v>
      </c>
    </row>
    <row r="4590" spans="2:3" x14ac:dyDescent="0.2">
      <c r="B4590" s="7">
        <v>0</v>
      </c>
      <c r="C4590" s="7">
        <v>2.5401857383811898E-6</v>
      </c>
    </row>
    <row r="4591" spans="2:3" x14ac:dyDescent="0.2">
      <c r="B4591" s="7">
        <v>0</v>
      </c>
      <c r="C4591" s="7">
        <v>5.0803714767623796E-6</v>
      </c>
    </row>
    <row r="4592" spans="2:3" x14ac:dyDescent="0.2">
      <c r="B4592" s="7">
        <v>2.55160623612564E-6</v>
      </c>
      <c r="C4592" s="7">
        <v>0</v>
      </c>
    </row>
    <row r="4593" spans="2:3" x14ac:dyDescent="0.2">
      <c r="B4593" s="7">
        <v>1.0206424944502601E-5</v>
      </c>
      <c r="C4593" s="7">
        <v>1.52411144302871E-5</v>
      </c>
    </row>
    <row r="4594" spans="2:3" x14ac:dyDescent="0.2">
      <c r="B4594" s="7">
        <v>1.2758031180628201E-5</v>
      </c>
      <c r="C4594" s="7">
        <v>0</v>
      </c>
    </row>
    <row r="4595" spans="2:3" x14ac:dyDescent="0.2">
      <c r="B4595" s="7">
        <v>0</v>
      </c>
      <c r="C4595" s="7">
        <v>1.2700928691906001E-5</v>
      </c>
    </row>
    <row r="4596" spans="2:3" x14ac:dyDescent="0.2">
      <c r="B4596" s="7">
        <v>2.04128498890051E-5</v>
      </c>
      <c r="C4596" s="7">
        <v>3.5562600337336703E-5</v>
      </c>
    </row>
    <row r="4597" spans="2:3" x14ac:dyDescent="0.2">
      <c r="B4597" s="7">
        <v>5.10321247225128E-6</v>
      </c>
      <c r="C4597" s="7">
        <v>0</v>
      </c>
    </row>
    <row r="4598" spans="2:3" x14ac:dyDescent="0.2">
      <c r="B4598" s="7">
        <v>2.55160623612564E-6</v>
      </c>
      <c r="C4598" s="7">
        <v>1.01607429535248E-5</v>
      </c>
    </row>
    <row r="4599" spans="2:3" x14ac:dyDescent="0.2">
      <c r="B4599" s="7">
        <v>1.5309637416753801E-5</v>
      </c>
      <c r="C4599" s="7">
        <v>0</v>
      </c>
    </row>
    <row r="4600" spans="2:3" x14ac:dyDescent="0.2">
      <c r="B4600" s="7">
        <v>1.5309637416753801E-5</v>
      </c>
      <c r="C4600" s="7">
        <v>0</v>
      </c>
    </row>
    <row r="4601" spans="2:3" x14ac:dyDescent="0.2">
      <c r="B4601" s="7">
        <v>1.5309637416753801E-5</v>
      </c>
      <c r="C4601" s="7">
        <v>0</v>
      </c>
    </row>
    <row r="4602" spans="2:3" x14ac:dyDescent="0.2">
      <c r="B4602" s="7">
        <v>5.10321247225128E-6</v>
      </c>
      <c r="C4602" s="7">
        <v>0</v>
      </c>
    </row>
    <row r="4603" spans="2:3" x14ac:dyDescent="0.2">
      <c r="B4603" s="7">
        <v>0</v>
      </c>
      <c r="C4603" s="7">
        <v>2.54018573838119E-5</v>
      </c>
    </row>
    <row r="4604" spans="2:3" x14ac:dyDescent="0.2">
      <c r="B4604" s="7">
        <v>4.5928912250261501E-5</v>
      </c>
      <c r="C4604" s="7">
        <v>0</v>
      </c>
    </row>
    <row r="4605" spans="2:3" x14ac:dyDescent="0.2">
      <c r="B4605" s="7">
        <v>2.04128498890051E-5</v>
      </c>
      <c r="C4605" s="7">
        <v>2.0321485907049501E-5</v>
      </c>
    </row>
    <row r="4606" spans="2:3" x14ac:dyDescent="0.2">
      <c r="B4606" s="7">
        <v>5.10321247225128E-6</v>
      </c>
      <c r="C4606" s="7">
        <v>0</v>
      </c>
    </row>
    <row r="4607" spans="2:3" x14ac:dyDescent="0.2">
      <c r="B4607" s="7">
        <v>1.2758031180628201E-5</v>
      </c>
      <c r="C4607" s="7">
        <v>2.5401857383811898E-6</v>
      </c>
    </row>
    <row r="4608" spans="2:3" x14ac:dyDescent="0.2">
      <c r="B4608" s="7">
        <v>2.80676685973821E-5</v>
      </c>
      <c r="C4608" s="7">
        <v>0</v>
      </c>
    </row>
    <row r="4609" spans="2:3" x14ac:dyDescent="0.2">
      <c r="B4609" s="7">
        <v>0</v>
      </c>
      <c r="C4609" s="7">
        <v>2.5401857383811898E-6</v>
      </c>
    </row>
    <row r="4610" spans="2:3" x14ac:dyDescent="0.2">
      <c r="B4610" s="7">
        <v>8.4203005792146202E-5</v>
      </c>
      <c r="C4610" s="7">
        <v>3.5562600337336703E-5</v>
      </c>
    </row>
    <row r="4611" spans="2:3" x14ac:dyDescent="0.2">
      <c r="B4611" s="7">
        <v>0</v>
      </c>
      <c r="C4611" s="7">
        <v>2.5401857383811898E-6</v>
      </c>
    </row>
    <row r="4612" spans="2:3" x14ac:dyDescent="0.2">
      <c r="B4612" s="7">
        <v>0</v>
      </c>
      <c r="C4612" s="7">
        <v>5.0803714767623796E-6</v>
      </c>
    </row>
    <row r="4613" spans="2:3" x14ac:dyDescent="0.2">
      <c r="B4613" s="7">
        <v>0</v>
      </c>
      <c r="C4613" s="7">
        <v>7.6205572151435702E-6</v>
      </c>
    </row>
    <row r="4614" spans="2:3" x14ac:dyDescent="0.2">
      <c r="B4614" s="7">
        <v>2.55160623612564E-6</v>
      </c>
      <c r="C4614" s="7">
        <v>0</v>
      </c>
    </row>
    <row r="4615" spans="2:3" x14ac:dyDescent="0.2">
      <c r="B4615" s="7">
        <v>0</v>
      </c>
      <c r="C4615" s="7">
        <v>1.7781300168668301E-5</v>
      </c>
    </row>
    <row r="4616" spans="2:3" x14ac:dyDescent="0.2">
      <c r="B4616" s="7">
        <v>2.80676685973821E-5</v>
      </c>
      <c r="C4616" s="7">
        <v>0</v>
      </c>
    </row>
    <row r="4617" spans="2:3" x14ac:dyDescent="0.2">
      <c r="B4617" s="7">
        <v>0</v>
      </c>
      <c r="C4617" s="7">
        <v>5.0803714767623796E-6</v>
      </c>
    </row>
    <row r="4618" spans="2:3" x14ac:dyDescent="0.2">
      <c r="B4618" s="7">
        <v>2.55160623612564E-6</v>
      </c>
      <c r="C4618" s="7">
        <v>0</v>
      </c>
    </row>
    <row r="4619" spans="2:3" x14ac:dyDescent="0.2">
      <c r="B4619" s="7">
        <v>0</v>
      </c>
      <c r="C4619" s="7">
        <v>2.5401857383811898E-6</v>
      </c>
    </row>
    <row r="4620" spans="2:3" x14ac:dyDescent="0.2">
      <c r="B4620" s="7">
        <v>0</v>
      </c>
      <c r="C4620" s="7">
        <v>2.54018573838119E-5</v>
      </c>
    </row>
    <row r="4621" spans="2:3" x14ac:dyDescent="0.2">
      <c r="B4621" s="7">
        <v>0</v>
      </c>
      <c r="C4621" s="7">
        <v>5.0803714767623796E-6</v>
      </c>
    </row>
    <row r="4622" spans="2:3" x14ac:dyDescent="0.2">
      <c r="B4622" s="7">
        <v>0</v>
      </c>
      <c r="C4622" s="7">
        <v>1.2700928691906001E-5</v>
      </c>
    </row>
    <row r="4623" spans="2:3" x14ac:dyDescent="0.2">
      <c r="B4623" s="7">
        <v>0</v>
      </c>
      <c r="C4623" s="7">
        <v>1.2700928691906001E-5</v>
      </c>
    </row>
    <row r="4624" spans="2:3" x14ac:dyDescent="0.2">
      <c r="B4624" s="7">
        <v>3.3170881069633297E-5</v>
      </c>
      <c r="C4624" s="7">
        <v>3.81027860757179E-5</v>
      </c>
    </row>
    <row r="4625" spans="2:3" x14ac:dyDescent="0.2">
      <c r="B4625" s="7">
        <v>0</v>
      </c>
      <c r="C4625" s="7">
        <v>2.5401857383811898E-6</v>
      </c>
    </row>
    <row r="4626" spans="2:3" x14ac:dyDescent="0.2">
      <c r="B4626" s="7">
        <v>2.55160623612564E-6</v>
      </c>
      <c r="C4626" s="7">
        <v>0</v>
      </c>
    </row>
    <row r="4627" spans="2:3" x14ac:dyDescent="0.2">
      <c r="B4627" s="7">
        <v>0</v>
      </c>
      <c r="C4627" s="7">
        <v>1.01607429535248E-5</v>
      </c>
    </row>
    <row r="4628" spans="2:3" x14ac:dyDescent="0.2">
      <c r="B4628" s="7">
        <v>2.55160623612564E-6</v>
      </c>
      <c r="C4628" s="7">
        <v>0</v>
      </c>
    </row>
    <row r="4629" spans="2:3" x14ac:dyDescent="0.2">
      <c r="B4629" s="7">
        <v>0</v>
      </c>
      <c r="C4629" s="7">
        <v>2.5401857383811898E-6</v>
      </c>
    </row>
    <row r="4630" spans="2:3" x14ac:dyDescent="0.2">
      <c r="B4630" s="7">
        <v>7.6548187083769208E-6</v>
      </c>
      <c r="C4630" s="7">
        <v>0</v>
      </c>
    </row>
    <row r="4631" spans="2:3" x14ac:dyDescent="0.2">
      <c r="B4631" s="7">
        <v>3.3170881069633297E-5</v>
      </c>
      <c r="C4631" s="7">
        <v>7.6205572151435702E-6</v>
      </c>
    </row>
    <row r="4632" spans="2:3" x14ac:dyDescent="0.2">
      <c r="B4632" s="7">
        <v>1.2758031180628201E-5</v>
      </c>
      <c r="C4632" s="7">
        <v>0</v>
      </c>
    </row>
    <row r="4633" spans="2:3" x14ac:dyDescent="0.2">
      <c r="B4633" s="7">
        <v>0</v>
      </c>
      <c r="C4633" s="7">
        <v>5.0803714767623796E-6</v>
      </c>
    </row>
    <row r="4634" spans="2:3" x14ac:dyDescent="0.2">
      <c r="B4634" s="7">
        <v>1.2758031180628201E-5</v>
      </c>
      <c r="C4634" s="7">
        <v>0</v>
      </c>
    </row>
    <row r="4635" spans="2:3" x14ac:dyDescent="0.2">
      <c r="B4635" s="7">
        <v>1.0206424944502601E-5</v>
      </c>
      <c r="C4635" s="7">
        <v>0</v>
      </c>
    </row>
    <row r="4636" spans="2:3" x14ac:dyDescent="0.2">
      <c r="B4636" s="7">
        <v>2.55160623612564E-6</v>
      </c>
      <c r="C4636" s="7">
        <v>0</v>
      </c>
    </row>
    <row r="4637" spans="2:3" x14ac:dyDescent="0.2">
      <c r="B4637" s="7">
        <v>2.55160623612564E-6</v>
      </c>
      <c r="C4637" s="7">
        <v>0</v>
      </c>
    </row>
    <row r="4638" spans="2:3" x14ac:dyDescent="0.2">
      <c r="B4638" s="7">
        <v>1.2758031180628201E-5</v>
      </c>
      <c r="C4638" s="7">
        <v>0</v>
      </c>
    </row>
    <row r="4639" spans="2:3" x14ac:dyDescent="0.2">
      <c r="B4639" s="7">
        <v>5.10321247225128E-6</v>
      </c>
      <c r="C4639" s="7">
        <v>0</v>
      </c>
    </row>
    <row r="4640" spans="2:3" x14ac:dyDescent="0.2">
      <c r="B4640" s="7">
        <v>1.0206424944502601E-5</v>
      </c>
      <c r="C4640" s="7">
        <v>0</v>
      </c>
    </row>
    <row r="4641" spans="2:3" x14ac:dyDescent="0.2">
      <c r="B4641" s="7">
        <v>7.6548187083769208E-6</v>
      </c>
      <c r="C4641" s="7">
        <v>0</v>
      </c>
    </row>
    <row r="4642" spans="2:3" x14ac:dyDescent="0.2">
      <c r="B4642" s="7">
        <v>0</v>
      </c>
      <c r="C4642" s="7">
        <v>2.5401857383811898E-6</v>
      </c>
    </row>
    <row r="4643" spans="2:3" x14ac:dyDescent="0.2">
      <c r="B4643" s="7">
        <v>1.2758031180628201E-5</v>
      </c>
      <c r="C4643" s="7">
        <v>1.7781300168668301E-5</v>
      </c>
    </row>
    <row r="4644" spans="2:3" x14ac:dyDescent="0.2">
      <c r="B4644" s="7">
        <v>1.0206424944502601E-5</v>
      </c>
      <c r="C4644" s="7">
        <v>0</v>
      </c>
    </row>
    <row r="4645" spans="2:3" x14ac:dyDescent="0.2">
      <c r="B4645" s="7">
        <v>5.10321247225128E-6</v>
      </c>
      <c r="C4645" s="7">
        <v>0</v>
      </c>
    </row>
    <row r="4646" spans="2:3" x14ac:dyDescent="0.2">
      <c r="B4646" s="7">
        <v>5.10321247225128E-6</v>
      </c>
      <c r="C4646" s="7">
        <v>0</v>
      </c>
    </row>
    <row r="4647" spans="2:3" x14ac:dyDescent="0.2">
      <c r="B4647" s="7">
        <v>2.55160623612564E-6</v>
      </c>
      <c r="C4647" s="7">
        <v>0</v>
      </c>
    </row>
    <row r="4648" spans="2:3" x14ac:dyDescent="0.2">
      <c r="B4648" s="7">
        <v>7.6548187083769208E-6</v>
      </c>
      <c r="C4648" s="7">
        <v>0</v>
      </c>
    </row>
    <row r="4649" spans="2:3" x14ac:dyDescent="0.2">
      <c r="B4649" s="7">
        <v>1.7861243652879499E-5</v>
      </c>
      <c r="C4649" s="7">
        <v>0</v>
      </c>
    </row>
    <row r="4650" spans="2:3" x14ac:dyDescent="0.2">
      <c r="B4650" s="7">
        <v>2.55160623612564E-6</v>
      </c>
      <c r="C4650" s="7">
        <v>0</v>
      </c>
    </row>
    <row r="4651" spans="2:3" x14ac:dyDescent="0.2">
      <c r="B4651" s="7">
        <v>2.5005741114031302E-4</v>
      </c>
      <c r="C4651" s="7">
        <v>3.4800544615822302E-4</v>
      </c>
    </row>
    <row r="4652" spans="2:3" x14ac:dyDescent="0.2">
      <c r="B4652" s="7">
        <v>1.0206424944502601E-5</v>
      </c>
      <c r="C4652" s="7">
        <v>0</v>
      </c>
    </row>
    <row r="4653" spans="2:3" x14ac:dyDescent="0.2">
      <c r="B4653" s="7">
        <v>0</v>
      </c>
      <c r="C4653" s="7">
        <v>2.5401857383811898E-6</v>
      </c>
    </row>
    <row r="4654" spans="2:3" x14ac:dyDescent="0.2">
      <c r="B4654" s="7">
        <v>0</v>
      </c>
      <c r="C4654" s="7">
        <v>7.6205572151435702E-6</v>
      </c>
    </row>
    <row r="4655" spans="2:3" x14ac:dyDescent="0.2">
      <c r="B4655" s="7">
        <v>2.55160623612564E-6</v>
      </c>
      <c r="C4655" s="7">
        <v>0</v>
      </c>
    </row>
    <row r="4656" spans="2:3" x14ac:dyDescent="0.2">
      <c r="B4656" s="7">
        <v>2.55160623612564E-6</v>
      </c>
      <c r="C4656" s="7">
        <v>0</v>
      </c>
    </row>
    <row r="4657" spans="2:3" x14ac:dyDescent="0.2">
      <c r="B4657" s="7">
        <v>5.10321247225128E-6</v>
      </c>
      <c r="C4657" s="7">
        <v>0</v>
      </c>
    </row>
    <row r="4658" spans="2:3" x14ac:dyDescent="0.2">
      <c r="B4658" s="7">
        <v>2.04128498890051E-5</v>
      </c>
      <c r="C4658" s="7">
        <v>0</v>
      </c>
    </row>
    <row r="4659" spans="2:3" x14ac:dyDescent="0.2">
      <c r="B4659" s="7">
        <v>1.7861243652879499E-5</v>
      </c>
      <c r="C4659" s="7">
        <v>2.5401857383811898E-6</v>
      </c>
    </row>
    <row r="4660" spans="2:3" x14ac:dyDescent="0.2">
      <c r="B4660" s="7">
        <v>2.55160623612564E-6</v>
      </c>
      <c r="C4660" s="7">
        <v>2.5401857383811898E-6</v>
      </c>
    </row>
    <row r="4661" spans="2:3" x14ac:dyDescent="0.2">
      <c r="B4661" s="7">
        <v>2.55160623612564E-6</v>
      </c>
      <c r="C4661" s="7">
        <v>0</v>
      </c>
    </row>
    <row r="4662" spans="2:3" x14ac:dyDescent="0.2">
      <c r="B4662" s="7">
        <v>0</v>
      </c>
      <c r="C4662" s="7">
        <v>1.7781300168668301E-5</v>
      </c>
    </row>
    <row r="4663" spans="2:3" x14ac:dyDescent="0.2">
      <c r="B4663" s="7">
        <v>0</v>
      </c>
      <c r="C4663" s="7">
        <v>1.01607429535248E-5</v>
      </c>
    </row>
    <row r="4664" spans="2:3" x14ac:dyDescent="0.2">
      <c r="B4664" s="7">
        <v>2.55160623612564E-6</v>
      </c>
      <c r="C4664" s="7">
        <v>0</v>
      </c>
    </row>
    <row r="4665" spans="2:3" x14ac:dyDescent="0.2">
      <c r="B4665" s="7">
        <v>0</v>
      </c>
      <c r="C4665" s="7">
        <v>7.6205572151435702E-6</v>
      </c>
    </row>
    <row r="4666" spans="2:3" x14ac:dyDescent="0.2">
      <c r="B4666" s="7">
        <v>2.04128498890051E-5</v>
      </c>
      <c r="C4666" s="7">
        <v>1.7781300168668301E-5</v>
      </c>
    </row>
    <row r="4667" spans="2:3" x14ac:dyDescent="0.2">
      <c r="B4667" s="7">
        <v>0</v>
      </c>
      <c r="C4667" s="7">
        <v>1.2700928691906001E-5</v>
      </c>
    </row>
    <row r="4668" spans="2:3" x14ac:dyDescent="0.2">
      <c r="B4668" s="7">
        <v>0</v>
      </c>
      <c r="C4668" s="7">
        <v>2.5401857383811898E-6</v>
      </c>
    </row>
    <row r="4669" spans="2:3" x14ac:dyDescent="0.2">
      <c r="B4669" s="7">
        <v>0</v>
      </c>
      <c r="C4669" s="7">
        <v>1.2700928691906001E-5</v>
      </c>
    </row>
    <row r="4670" spans="2:3" x14ac:dyDescent="0.2">
      <c r="B4670" s="7">
        <v>0</v>
      </c>
      <c r="C4670" s="7">
        <v>2.5401857383811898E-6</v>
      </c>
    </row>
    <row r="4671" spans="2:3" x14ac:dyDescent="0.2">
      <c r="B4671" s="7">
        <v>2.55160623612564E-6</v>
      </c>
      <c r="C4671" s="7">
        <v>0</v>
      </c>
    </row>
    <row r="4672" spans="2:3" x14ac:dyDescent="0.2">
      <c r="B4672" s="7">
        <v>2.55160623612564E-6</v>
      </c>
      <c r="C4672" s="7">
        <v>0</v>
      </c>
    </row>
    <row r="4673" spans="2:3" x14ac:dyDescent="0.2">
      <c r="B4673" s="7">
        <v>2.5516062361256402E-5</v>
      </c>
      <c r="C4673" s="7">
        <v>1.01607429535248E-5</v>
      </c>
    </row>
    <row r="4674" spans="2:3" x14ac:dyDescent="0.2">
      <c r="B4674" s="7">
        <v>0</v>
      </c>
      <c r="C4674" s="7">
        <v>2.5401857383811898E-6</v>
      </c>
    </row>
    <row r="4675" spans="2:3" x14ac:dyDescent="0.2">
      <c r="B4675" s="7">
        <v>2.2964456125130801E-5</v>
      </c>
      <c r="C4675" s="7">
        <v>0</v>
      </c>
    </row>
    <row r="4676" spans="2:3" x14ac:dyDescent="0.2">
      <c r="B4676" s="7">
        <v>2.80676685973821E-5</v>
      </c>
      <c r="C4676" s="7">
        <v>2.2861671645430699E-5</v>
      </c>
    </row>
    <row r="4677" spans="2:3" x14ac:dyDescent="0.2">
      <c r="B4677" s="7">
        <v>1.0206424944502601E-5</v>
      </c>
      <c r="C4677" s="7">
        <v>0</v>
      </c>
    </row>
    <row r="4678" spans="2:3" x14ac:dyDescent="0.2">
      <c r="B4678" s="7">
        <v>2.04128498890051E-5</v>
      </c>
      <c r="C4678" s="7">
        <v>2.0321485907049501E-5</v>
      </c>
    </row>
    <row r="4679" spans="2:3" x14ac:dyDescent="0.2">
      <c r="B4679" s="7">
        <v>3.8274093541884599E-5</v>
      </c>
      <c r="C4679" s="7">
        <v>3.5562600337336703E-5</v>
      </c>
    </row>
    <row r="4680" spans="2:3" x14ac:dyDescent="0.2">
      <c r="B4680" s="7">
        <v>0</v>
      </c>
      <c r="C4680" s="7">
        <v>5.0803714767623796E-6</v>
      </c>
    </row>
    <row r="4681" spans="2:3" x14ac:dyDescent="0.2">
      <c r="B4681" s="7">
        <v>0</v>
      </c>
      <c r="C4681" s="7">
        <v>2.5401857383811898E-6</v>
      </c>
    </row>
    <row r="4682" spans="2:3" x14ac:dyDescent="0.2">
      <c r="B4682" s="7">
        <v>1.2758031180628201E-5</v>
      </c>
      <c r="C4682" s="7">
        <v>0</v>
      </c>
    </row>
    <row r="4683" spans="2:3" x14ac:dyDescent="0.2">
      <c r="B4683" s="7">
        <v>2.04128498890051E-5</v>
      </c>
      <c r="C4683" s="7">
        <v>0</v>
      </c>
    </row>
    <row r="4684" spans="2:3" x14ac:dyDescent="0.2">
      <c r="B4684" s="7">
        <v>7.6548187083769208E-6</v>
      </c>
      <c r="C4684" s="7">
        <v>0</v>
      </c>
    </row>
    <row r="4685" spans="2:3" x14ac:dyDescent="0.2">
      <c r="B4685" s="7">
        <v>1.2758031180628201E-5</v>
      </c>
      <c r="C4685" s="7">
        <v>4.0642971814099098E-5</v>
      </c>
    </row>
    <row r="4686" spans="2:3" x14ac:dyDescent="0.2">
      <c r="B4686" s="7">
        <v>5.10321247225128E-6</v>
      </c>
      <c r="C4686" s="7">
        <v>7.6205572151435702E-6</v>
      </c>
    </row>
    <row r="4687" spans="2:3" x14ac:dyDescent="0.2">
      <c r="B4687" s="7">
        <v>2.55160623612564E-6</v>
      </c>
      <c r="C4687" s="7">
        <v>0</v>
      </c>
    </row>
    <row r="4688" spans="2:3" x14ac:dyDescent="0.2">
      <c r="B4688" s="7">
        <v>0</v>
      </c>
      <c r="C4688" s="7">
        <v>1.2700928691906001E-5</v>
      </c>
    </row>
    <row r="4689" spans="2:3" x14ac:dyDescent="0.2">
      <c r="B4689" s="7">
        <v>1.7861243652879499E-5</v>
      </c>
      <c r="C4689" s="7">
        <v>0</v>
      </c>
    </row>
    <row r="4690" spans="2:3" x14ac:dyDescent="0.2">
      <c r="B4690" s="7">
        <v>4.2611824143298202E-4</v>
      </c>
      <c r="C4690" s="7">
        <v>3.8864841797232202E-4</v>
      </c>
    </row>
    <row r="4691" spans="2:3" x14ac:dyDescent="0.2">
      <c r="B4691" s="7">
        <v>1.0206424944502601E-5</v>
      </c>
      <c r="C4691" s="7">
        <v>0</v>
      </c>
    </row>
    <row r="4692" spans="2:3" x14ac:dyDescent="0.2">
      <c r="B4692" s="7">
        <v>0</v>
      </c>
      <c r="C4692" s="7">
        <v>1.01607429535248E-5</v>
      </c>
    </row>
    <row r="4693" spans="2:3" x14ac:dyDescent="0.2">
      <c r="B4693" s="7">
        <v>5.10321247225128E-6</v>
      </c>
      <c r="C4693" s="7">
        <v>0</v>
      </c>
    </row>
    <row r="4694" spans="2:3" x14ac:dyDescent="0.2">
      <c r="B4694" s="7">
        <v>0</v>
      </c>
      <c r="C4694" s="7">
        <v>1.52411144302871E-5</v>
      </c>
    </row>
    <row r="4695" spans="2:3" x14ac:dyDescent="0.2">
      <c r="B4695" s="7">
        <v>5.10321247225128E-6</v>
      </c>
      <c r="C4695" s="7">
        <v>0</v>
      </c>
    </row>
    <row r="4696" spans="2:3" x14ac:dyDescent="0.2">
      <c r="B4696" s="7">
        <v>0</v>
      </c>
      <c r="C4696" s="7">
        <v>1.01607429535248E-5</v>
      </c>
    </row>
    <row r="4697" spans="2:3" x14ac:dyDescent="0.2">
      <c r="B4697" s="7">
        <v>7.6548187083769208E-6</v>
      </c>
      <c r="C4697" s="7">
        <v>0</v>
      </c>
    </row>
    <row r="4698" spans="2:3" x14ac:dyDescent="0.2">
      <c r="B4698" s="7">
        <v>0</v>
      </c>
      <c r="C4698" s="7">
        <v>2.54018573838119E-5</v>
      </c>
    </row>
    <row r="4699" spans="2:3" x14ac:dyDescent="0.2">
      <c r="B4699" s="7">
        <v>2.04128498890051E-5</v>
      </c>
      <c r="C4699" s="7">
        <v>0</v>
      </c>
    </row>
    <row r="4700" spans="2:3" x14ac:dyDescent="0.2">
      <c r="B4700" s="7">
        <v>0</v>
      </c>
      <c r="C4700" s="7">
        <v>1.52411144302871E-5</v>
      </c>
    </row>
    <row r="4701" spans="2:3" x14ac:dyDescent="0.2">
      <c r="B4701" s="7">
        <v>7.6548187083769208E-6</v>
      </c>
      <c r="C4701" s="7">
        <v>5.0803714767623796E-6</v>
      </c>
    </row>
    <row r="4702" spans="2:3" x14ac:dyDescent="0.2">
      <c r="B4702" s="7">
        <v>2.55160623612564E-6</v>
      </c>
      <c r="C4702" s="7">
        <v>0</v>
      </c>
    </row>
    <row r="4703" spans="2:3" x14ac:dyDescent="0.2">
      <c r="B4703" s="7">
        <v>0</v>
      </c>
      <c r="C4703" s="7">
        <v>1.01607429535248E-5</v>
      </c>
    </row>
    <row r="4704" spans="2:3" x14ac:dyDescent="0.2">
      <c r="B4704" s="7">
        <v>5.10321247225128E-6</v>
      </c>
      <c r="C4704" s="7">
        <v>0</v>
      </c>
    </row>
    <row r="4705" spans="2:3" x14ac:dyDescent="0.2">
      <c r="B4705" s="7">
        <v>1.2758031180628201E-5</v>
      </c>
      <c r="C4705" s="7">
        <v>2.2861671645430699E-5</v>
      </c>
    </row>
    <row r="4706" spans="2:3" x14ac:dyDescent="0.2">
      <c r="B4706" s="7">
        <v>2.2964456125130801E-5</v>
      </c>
      <c r="C4706" s="7">
        <v>0</v>
      </c>
    </row>
    <row r="4707" spans="2:3" x14ac:dyDescent="0.2">
      <c r="B4707" s="7">
        <v>2.55160623612564E-6</v>
      </c>
      <c r="C4707" s="7">
        <v>0</v>
      </c>
    </row>
    <row r="4708" spans="2:3" x14ac:dyDescent="0.2">
      <c r="B4708" s="7">
        <v>7.6548187083769208E-6</v>
      </c>
      <c r="C4708" s="7">
        <v>0</v>
      </c>
    </row>
    <row r="4709" spans="2:3" x14ac:dyDescent="0.2">
      <c r="B4709" s="7">
        <v>2.55160623612564E-6</v>
      </c>
      <c r="C4709" s="7">
        <v>0</v>
      </c>
    </row>
    <row r="4710" spans="2:3" x14ac:dyDescent="0.2">
      <c r="B4710" s="7">
        <v>1.0206424944502601E-5</v>
      </c>
      <c r="C4710" s="7">
        <v>0</v>
      </c>
    </row>
    <row r="4711" spans="2:3" x14ac:dyDescent="0.2">
      <c r="B4711" s="7">
        <v>0</v>
      </c>
      <c r="C4711" s="7">
        <v>5.0803714767623796E-6</v>
      </c>
    </row>
    <row r="4712" spans="2:3" x14ac:dyDescent="0.2">
      <c r="B4712" s="7">
        <v>1.0206424944502601E-5</v>
      </c>
      <c r="C4712" s="7">
        <v>1.01607429535248E-5</v>
      </c>
    </row>
    <row r="4713" spans="2:3" x14ac:dyDescent="0.2">
      <c r="B4713" s="7">
        <v>5.10321247225128E-6</v>
      </c>
      <c r="C4713" s="7">
        <v>0</v>
      </c>
    </row>
    <row r="4714" spans="2:3" x14ac:dyDescent="0.2">
      <c r="B4714" s="7">
        <v>4.5928912250261501E-5</v>
      </c>
      <c r="C4714" s="7">
        <v>2.0321485907049501E-5</v>
      </c>
    </row>
    <row r="4715" spans="2:3" x14ac:dyDescent="0.2">
      <c r="B4715" s="7">
        <v>1.2758031180628201E-5</v>
      </c>
      <c r="C4715" s="7">
        <v>2.0321485907049501E-5</v>
      </c>
    </row>
    <row r="4716" spans="2:3" x14ac:dyDescent="0.2">
      <c r="B4716" s="7">
        <v>5.10321247225128E-6</v>
      </c>
      <c r="C4716" s="7">
        <v>0</v>
      </c>
    </row>
    <row r="4717" spans="2:3" x14ac:dyDescent="0.2">
      <c r="B4717" s="7">
        <v>1.0206424944502601E-5</v>
      </c>
      <c r="C4717" s="7">
        <v>0</v>
      </c>
    </row>
    <row r="4718" spans="2:3" x14ac:dyDescent="0.2">
      <c r="B4718" s="7">
        <v>0</v>
      </c>
      <c r="C4718" s="7">
        <v>7.6205572151435702E-6</v>
      </c>
    </row>
    <row r="4719" spans="2:3" x14ac:dyDescent="0.2">
      <c r="B4719" s="7">
        <v>1.0206424944502601E-5</v>
      </c>
      <c r="C4719" s="7">
        <v>5.0803714767623796E-6</v>
      </c>
    </row>
    <row r="4720" spans="2:3" x14ac:dyDescent="0.2">
      <c r="B4720" s="7">
        <v>0</v>
      </c>
      <c r="C4720" s="7">
        <v>5.0803714767623796E-6</v>
      </c>
    </row>
    <row r="4721" spans="2:3" x14ac:dyDescent="0.2">
      <c r="B4721" s="7">
        <v>2.55160623612564E-6</v>
      </c>
      <c r="C4721" s="7">
        <v>0</v>
      </c>
    </row>
    <row r="4722" spans="2:3" x14ac:dyDescent="0.2">
      <c r="B4722" s="7">
        <v>1.2758031180628201E-5</v>
      </c>
      <c r="C4722" s="7">
        <v>2.2861671645430699E-5</v>
      </c>
    </row>
    <row r="4723" spans="2:3" x14ac:dyDescent="0.2">
      <c r="B4723" s="7">
        <v>2.04128498890051E-5</v>
      </c>
      <c r="C4723" s="7">
        <v>2.0321485907049501E-5</v>
      </c>
    </row>
    <row r="4724" spans="2:3" x14ac:dyDescent="0.2">
      <c r="B4724" s="7">
        <v>0</v>
      </c>
      <c r="C4724" s="7">
        <v>7.6205572151435702E-6</v>
      </c>
    </row>
    <row r="4725" spans="2:3" x14ac:dyDescent="0.2">
      <c r="B4725" s="7">
        <v>0</v>
      </c>
      <c r="C4725" s="7">
        <v>2.5401857383811898E-6</v>
      </c>
    </row>
    <row r="4726" spans="2:3" x14ac:dyDescent="0.2">
      <c r="B4726" s="7">
        <v>1.1405679875481601E-3</v>
      </c>
      <c r="C4726" s="7">
        <v>1.2700928691905999E-3</v>
      </c>
    </row>
    <row r="4727" spans="2:3" x14ac:dyDescent="0.2">
      <c r="B4727" s="7">
        <v>0</v>
      </c>
      <c r="C4727" s="7">
        <v>5.0803714767623796E-6</v>
      </c>
    </row>
    <row r="4728" spans="2:3" x14ac:dyDescent="0.2">
      <c r="B4728" s="7">
        <v>3.8274093541884599E-5</v>
      </c>
      <c r="C4728" s="7">
        <v>0</v>
      </c>
    </row>
    <row r="4729" spans="2:3" x14ac:dyDescent="0.2">
      <c r="B4729" s="7">
        <v>2.55160623612564E-6</v>
      </c>
      <c r="C4729" s="7">
        <v>0</v>
      </c>
    </row>
    <row r="4730" spans="2:3" x14ac:dyDescent="0.2">
      <c r="B4730" s="7">
        <v>7.6548187083769208E-6</v>
      </c>
      <c r="C4730" s="7">
        <v>0</v>
      </c>
    </row>
    <row r="4731" spans="2:3" x14ac:dyDescent="0.2">
      <c r="B4731" s="7">
        <v>2.55160623612564E-6</v>
      </c>
      <c r="C4731" s="7">
        <v>0</v>
      </c>
    </row>
    <row r="4732" spans="2:3" x14ac:dyDescent="0.2">
      <c r="B4732" s="7">
        <v>2.2964456125130801E-5</v>
      </c>
      <c r="C4732" s="7">
        <v>0</v>
      </c>
    </row>
    <row r="4733" spans="2:3" x14ac:dyDescent="0.2">
      <c r="B4733" s="7">
        <v>2.55160623612564E-6</v>
      </c>
      <c r="C4733" s="7">
        <v>0</v>
      </c>
    </row>
    <row r="4734" spans="2:3" x14ac:dyDescent="0.2">
      <c r="B4734" s="7">
        <v>1.7861243652879499E-5</v>
      </c>
      <c r="C4734" s="7">
        <v>0</v>
      </c>
    </row>
    <row r="4735" spans="2:3" x14ac:dyDescent="0.2">
      <c r="B4735" s="7">
        <v>2.55160623612564E-6</v>
      </c>
      <c r="C4735" s="7">
        <v>0</v>
      </c>
    </row>
    <row r="4736" spans="2:3" x14ac:dyDescent="0.2">
      <c r="B4736" s="7">
        <v>1.7861243652879499E-5</v>
      </c>
      <c r="C4736" s="7">
        <v>0</v>
      </c>
    </row>
    <row r="4737" spans="2:3" x14ac:dyDescent="0.2">
      <c r="B4737" s="7">
        <v>5.10321247225128E-6</v>
      </c>
      <c r="C4737" s="7">
        <v>0</v>
      </c>
    </row>
    <row r="4738" spans="2:3" x14ac:dyDescent="0.2">
      <c r="B4738" s="7">
        <v>1.7861243652879499E-5</v>
      </c>
      <c r="C4738" s="7">
        <v>0</v>
      </c>
    </row>
    <row r="4739" spans="2:3" x14ac:dyDescent="0.2">
      <c r="B4739" s="7">
        <v>0</v>
      </c>
      <c r="C4739" s="7">
        <v>1.01607429535248E-5</v>
      </c>
    </row>
    <row r="4740" spans="2:3" x14ac:dyDescent="0.2">
      <c r="B4740" s="7">
        <v>0</v>
      </c>
      <c r="C4740" s="7">
        <v>2.5401857383811898E-6</v>
      </c>
    </row>
    <row r="4741" spans="2:3" x14ac:dyDescent="0.2">
      <c r="B4741" s="7">
        <v>5.10321247225128E-6</v>
      </c>
      <c r="C4741" s="7">
        <v>0</v>
      </c>
    </row>
    <row r="4742" spans="2:3" x14ac:dyDescent="0.2">
      <c r="B4742" s="7">
        <v>2.55160623612564E-6</v>
      </c>
      <c r="C4742" s="7">
        <v>1.7781300168668301E-5</v>
      </c>
    </row>
    <row r="4743" spans="2:3" x14ac:dyDescent="0.2">
      <c r="B4743" s="7">
        <v>2.04128498890051E-5</v>
      </c>
      <c r="C4743" s="7">
        <v>2.54018573838119E-5</v>
      </c>
    </row>
    <row r="4744" spans="2:3" x14ac:dyDescent="0.2">
      <c r="B4744" s="7">
        <v>2.55160623612564E-6</v>
      </c>
      <c r="C4744" s="7">
        <v>2.5401857383811898E-6</v>
      </c>
    </row>
    <row r="4745" spans="2:3" x14ac:dyDescent="0.2">
      <c r="B4745" s="7">
        <v>4.3377306014135901E-5</v>
      </c>
      <c r="C4745" s="7">
        <v>2.2861671645430699E-5</v>
      </c>
    </row>
    <row r="4746" spans="2:3" x14ac:dyDescent="0.2">
      <c r="B4746" s="7">
        <v>0</v>
      </c>
      <c r="C4746" s="7">
        <v>2.0321485907049501E-5</v>
      </c>
    </row>
    <row r="4747" spans="2:3" x14ac:dyDescent="0.2">
      <c r="B4747" s="7">
        <v>0</v>
      </c>
      <c r="C4747" s="7">
        <v>2.54018573838119E-5</v>
      </c>
    </row>
    <row r="4748" spans="2:3" x14ac:dyDescent="0.2">
      <c r="B4748" s="7">
        <v>0</v>
      </c>
      <c r="C4748" s="7">
        <v>2.5401857383811898E-6</v>
      </c>
    </row>
    <row r="4749" spans="2:3" x14ac:dyDescent="0.2">
      <c r="B4749" s="7">
        <v>2.55160623612564E-6</v>
      </c>
      <c r="C4749" s="7">
        <v>0</v>
      </c>
    </row>
    <row r="4750" spans="2:3" x14ac:dyDescent="0.2">
      <c r="B4750" s="7">
        <v>2.04128498890051E-5</v>
      </c>
      <c r="C4750" s="7">
        <v>0</v>
      </c>
    </row>
    <row r="4751" spans="2:3" x14ac:dyDescent="0.2">
      <c r="B4751" s="7">
        <v>1.0206424944502601E-5</v>
      </c>
      <c r="C4751" s="7">
        <v>0</v>
      </c>
    </row>
    <row r="4752" spans="2:3" x14ac:dyDescent="0.2">
      <c r="B4752" s="7">
        <v>0</v>
      </c>
      <c r="C4752" s="7">
        <v>2.5401857383811898E-6</v>
      </c>
    </row>
    <row r="4753" spans="2:3" x14ac:dyDescent="0.2">
      <c r="B4753" s="7">
        <v>2.55160623612564E-6</v>
      </c>
      <c r="C4753" s="7">
        <v>0</v>
      </c>
    </row>
    <row r="4754" spans="2:3" x14ac:dyDescent="0.2">
      <c r="B4754" s="7">
        <v>0</v>
      </c>
      <c r="C4754" s="7">
        <v>2.5401857383811898E-6</v>
      </c>
    </row>
    <row r="4755" spans="2:3" x14ac:dyDescent="0.2">
      <c r="B4755" s="7">
        <v>3.0619274833507697E-5</v>
      </c>
      <c r="C4755" s="7">
        <v>1.01607429535248E-5</v>
      </c>
    </row>
    <row r="4756" spans="2:3" x14ac:dyDescent="0.2">
      <c r="B4756" s="7">
        <v>0</v>
      </c>
      <c r="C4756" s="7">
        <v>1.01607429535248E-5</v>
      </c>
    </row>
    <row r="4757" spans="2:3" x14ac:dyDescent="0.2">
      <c r="B4757" s="7">
        <v>7.6548187083769208E-6</v>
      </c>
      <c r="C4757" s="7">
        <v>0</v>
      </c>
    </row>
    <row r="4758" spans="2:3" x14ac:dyDescent="0.2">
      <c r="B4758" s="7">
        <v>7.6548187083769208E-6</v>
      </c>
      <c r="C4758" s="7">
        <v>0</v>
      </c>
    </row>
    <row r="4759" spans="2:3" x14ac:dyDescent="0.2">
      <c r="B4759" s="7">
        <v>0</v>
      </c>
      <c r="C4759" s="7">
        <v>1.7781300168668301E-5</v>
      </c>
    </row>
    <row r="4760" spans="2:3" x14ac:dyDescent="0.2">
      <c r="B4760" s="7">
        <v>7.6548187083769208E-6</v>
      </c>
      <c r="C4760" s="7">
        <v>0</v>
      </c>
    </row>
    <row r="4761" spans="2:3" x14ac:dyDescent="0.2">
      <c r="B4761" s="7">
        <v>7.6548187083769208E-6</v>
      </c>
      <c r="C4761" s="7">
        <v>0</v>
      </c>
    </row>
    <row r="4762" spans="2:3" x14ac:dyDescent="0.2">
      <c r="B4762" s="7">
        <v>1.2758031180628201E-5</v>
      </c>
      <c r="C4762" s="7">
        <v>0</v>
      </c>
    </row>
    <row r="4763" spans="2:3" x14ac:dyDescent="0.2">
      <c r="B4763" s="7">
        <v>0</v>
      </c>
      <c r="C4763" s="7">
        <v>2.5401857383811898E-6</v>
      </c>
    </row>
    <row r="4764" spans="2:3" x14ac:dyDescent="0.2">
      <c r="B4764" s="7">
        <v>0</v>
      </c>
      <c r="C4764" s="7">
        <v>2.5401857383811898E-6</v>
      </c>
    </row>
    <row r="4765" spans="2:3" x14ac:dyDescent="0.2">
      <c r="B4765" s="7">
        <v>0</v>
      </c>
      <c r="C4765" s="7">
        <v>1.2700928691906001E-5</v>
      </c>
    </row>
    <row r="4766" spans="2:3" x14ac:dyDescent="0.2">
      <c r="B4766" s="7">
        <v>0</v>
      </c>
      <c r="C4766" s="7">
        <v>1.7781300168668301E-5</v>
      </c>
    </row>
    <row r="4767" spans="2:3" x14ac:dyDescent="0.2">
      <c r="B4767" s="7">
        <v>3.0619274833507697E-5</v>
      </c>
      <c r="C4767" s="7">
        <v>0</v>
      </c>
    </row>
    <row r="4768" spans="2:3" x14ac:dyDescent="0.2">
      <c r="B4768" s="7">
        <v>3.8274093541884599E-5</v>
      </c>
      <c r="C4768" s="7">
        <v>0</v>
      </c>
    </row>
    <row r="4769" spans="2:3" x14ac:dyDescent="0.2">
      <c r="B4769" s="7">
        <v>0</v>
      </c>
      <c r="C4769" s="7">
        <v>3.0482228860574301E-5</v>
      </c>
    </row>
    <row r="4770" spans="2:3" x14ac:dyDescent="0.2">
      <c r="B4770" s="7">
        <v>0</v>
      </c>
      <c r="C4770" s="7">
        <v>4.0642971814099098E-5</v>
      </c>
    </row>
    <row r="4771" spans="2:3" x14ac:dyDescent="0.2">
      <c r="B4771" s="7">
        <v>3.8274093541884599E-5</v>
      </c>
      <c r="C4771" s="7">
        <v>0</v>
      </c>
    </row>
    <row r="4772" spans="2:3" x14ac:dyDescent="0.2">
      <c r="B4772" s="7">
        <v>2.55160623612564E-6</v>
      </c>
      <c r="C4772" s="7">
        <v>0</v>
      </c>
    </row>
    <row r="4773" spans="2:3" x14ac:dyDescent="0.2">
      <c r="B4773" s="7">
        <v>0</v>
      </c>
      <c r="C4773" s="7">
        <v>3.0482228860574301E-5</v>
      </c>
    </row>
    <row r="4774" spans="2:3" x14ac:dyDescent="0.2">
      <c r="B4774" s="7">
        <v>0</v>
      </c>
      <c r="C4774" s="7">
        <v>4.31831575524802E-5</v>
      </c>
    </row>
    <row r="4775" spans="2:3" x14ac:dyDescent="0.2">
      <c r="B4775" s="7">
        <v>0</v>
      </c>
      <c r="C4775" s="7">
        <v>8.3826129366579305E-5</v>
      </c>
    </row>
    <row r="4776" spans="2:3" x14ac:dyDescent="0.2">
      <c r="B4776" s="7">
        <v>0</v>
      </c>
      <c r="C4776" s="7">
        <v>3.3022414598955499E-5</v>
      </c>
    </row>
    <row r="4777" spans="2:3" x14ac:dyDescent="0.2">
      <c r="B4777" s="7">
        <v>4.0825699778010301E-5</v>
      </c>
      <c r="C4777" s="7">
        <v>0</v>
      </c>
    </row>
    <row r="4778" spans="2:3" x14ac:dyDescent="0.2">
      <c r="B4778" s="7">
        <v>0</v>
      </c>
      <c r="C4778" s="7">
        <v>7.6205572151435706E-5</v>
      </c>
    </row>
    <row r="4779" spans="2:3" x14ac:dyDescent="0.2">
      <c r="B4779" s="7">
        <v>0</v>
      </c>
      <c r="C4779" s="7">
        <v>2.79420431221931E-5</v>
      </c>
    </row>
    <row r="4780" spans="2:3" x14ac:dyDescent="0.2">
      <c r="B4780" s="7">
        <v>3.0619274833507697E-5</v>
      </c>
      <c r="C4780" s="7">
        <v>0</v>
      </c>
    </row>
    <row r="4781" spans="2:3" x14ac:dyDescent="0.2">
      <c r="B4781" s="7">
        <v>0</v>
      </c>
      <c r="C4781" s="7">
        <v>2.2861671645430699E-5</v>
      </c>
    </row>
    <row r="4782" spans="2:3" x14ac:dyDescent="0.2">
      <c r="B4782" s="7">
        <v>1.7861243652879499E-5</v>
      </c>
      <c r="C4782" s="7">
        <v>0</v>
      </c>
    </row>
    <row r="4783" spans="2:3" x14ac:dyDescent="0.2">
      <c r="B4783" s="7">
        <v>2.2964456125130801E-5</v>
      </c>
      <c r="C4783" s="7">
        <v>1.52411144302871E-5</v>
      </c>
    </row>
    <row r="4784" spans="2:3" x14ac:dyDescent="0.2">
      <c r="B4784" s="7">
        <v>0</v>
      </c>
      <c r="C4784" s="7">
        <v>2.2861671645430699E-5</v>
      </c>
    </row>
    <row r="4785" spans="2:3" x14ac:dyDescent="0.2">
      <c r="B4785" s="7">
        <v>1.09719068153403E-4</v>
      </c>
      <c r="C4785" s="7">
        <v>0</v>
      </c>
    </row>
    <row r="4786" spans="2:3" x14ac:dyDescent="0.2">
      <c r="B4786" s="7">
        <v>5.10321247225128E-6</v>
      </c>
      <c r="C4786" s="7">
        <v>0</v>
      </c>
    </row>
    <row r="4787" spans="2:3" x14ac:dyDescent="0.2">
      <c r="B4787" s="7">
        <v>0</v>
      </c>
      <c r="C4787" s="7">
        <v>2.0321485907049501E-5</v>
      </c>
    </row>
    <row r="4788" spans="2:3" x14ac:dyDescent="0.2">
      <c r="B4788" s="7">
        <v>0</v>
      </c>
      <c r="C4788" s="7">
        <v>5.0803714767623799E-5</v>
      </c>
    </row>
    <row r="4789" spans="2:3" x14ac:dyDescent="0.2">
      <c r="B4789" s="7">
        <v>4.0825699778010301E-5</v>
      </c>
      <c r="C4789" s="7">
        <v>2.79420431221931E-5</v>
      </c>
    </row>
    <row r="4790" spans="2:3" x14ac:dyDescent="0.2">
      <c r="B4790" s="7">
        <v>0</v>
      </c>
      <c r="C4790" s="7">
        <v>2.5401857383811898E-6</v>
      </c>
    </row>
    <row r="4791" spans="2:3" x14ac:dyDescent="0.2">
      <c r="B4791" s="7">
        <v>0</v>
      </c>
      <c r="C4791" s="7">
        <v>7.6205572151435706E-5</v>
      </c>
    </row>
    <row r="4792" spans="2:3" x14ac:dyDescent="0.2">
      <c r="B4792" s="7">
        <v>7.6548187083769198E-5</v>
      </c>
      <c r="C4792" s="7">
        <v>0</v>
      </c>
    </row>
    <row r="4793" spans="2:3" x14ac:dyDescent="0.2">
      <c r="B4793" s="7">
        <v>3.8274093541884599E-5</v>
      </c>
      <c r="C4793" s="7">
        <v>5.3343900506004997E-5</v>
      </c>
    </row>
    <row r="4794" spans="2:3" x14ac:dyDescent="0.2">
      <c r="B4794" s="7">
        <v>1.7861243652879499E-5</v>
      </c>
      <c r="C4794" s="7">
        <v>0</v>
      </c>
    </row>
    <row r="4795" spans="2:3" x14ac:dyDescent="0.2">
      <c r="B4795" s="7">
        <v>0</v>
      </c>
      <c r="C4795" s="7">
        <v>7.1125200674673297E-5</v>
      </c>
    </row>
    <row r="4796" spans="2:3" x14ac:dyDescent="0.2">
      <c r="B4796" s="7">
        <v>6.6341762139266703E-5</v>
      </c>
      <c r="C4796" s="7">
        <v>0</v>
      </c>
    </row>
    <row r="4797" spans="2:3" x14ac:dyDescent="0.2">
      <c r="B4797" s="7">
        <v>1.14822280625654E-4</v>
      </c>
      <c r="C4797" s="7">
        <v>0</v>
      </c>
    </row>
    <row r="4798" spans="2:3" x14ac:dyDescent="0.2">
      <c r="B4798" s="7">
        <v>0</v>
      </c>
      <c r="C4798" s="7">
        <v>5.0803714767623799E-5</v>
      </c>
    </row>
    <row r="4799" spans="2:3" x14ac:dyDescent="0.2">
      <c r="B4799" s="7">
        <v>3.8274093541884599E-5</v>
      </c>
      <c r="C4799" s="7">
        <v>0</v>
      </c>
    </row>
    <row r="4800" spans="2:3" x14ac:dyDescent="0.2">
      <c r="B4800" s="7">
        <v>2.80676685973821E-5</v>
      </c>
      <c r="C4800" s="7">
        <v>0</v>
      </c>
    </row>
    <row r="4801" spans="2:3" x14ac:dyDescent="0.2">
      <c r="B4801" s="7">
        <v>0</v>
      </c>
      <c r="C4801" s="7">
        <v>7.3665386413054502E-5</v>
      </c>
    </row>
    <row r="4802" spans="2:3" x14ac:dyDescent="0.2">
      <c r="B4802" s="7">
        <v>0</v>
      </c>
      <c r="C4802" s="7">
        <v>2.2861671645430699E-5</v>
      </c>
    </row>
    <row r="4803" spans="2:3" x14ac:dyDescent="0.2">
      <c r="B4803" s="7">
        <v>2.2964456125130801E-5</v>
      </c>
      <c r="C4803" s="7">
        <v>0</v>
      </c>
    </row>
    <row r="4804" spans="2:3" x14ac:dyDescent="0.2">
      <c r="B4804" s="7">
        <v>3.0619274833507697E-5</v>
      </c>
      <c r="C4804" s="7">
        <v>1.54951330041253E-4</v>
      </c>
    </row>
    <row r="4805" spans="2:3" x14ac:dyDescent="0.2">
      <c r="B4805" s="7">
        <v>2.04128498890051E-5</v>
      </c>
      <c r="C4805" s="7">
        <v>0</v>
      </c>
    </row>
    <row r="4806" spans="2:3" x14ac:dyDescent="0.2">
      <c r="B4806" s="7">
        <v>0</v>
      </c>
      <c r="C4806" s="7">
        <v>6.8585014936292107E-5</v>
      </c>
    </row>
    <row r="4807" spans="2:3" x14ac:dyDescent="0.2">
      <c r="B4807" s="7">
        <v>0</v>
      </c>
      <c r="C4807" s="7">
        <v>5.3343900506004997E-5</v>
      </c>
    </row>
    <row r="4808" spans="2:3" x14ac:dyDescent="0.2">
      <c r="B4808" s="7">
        <v>3.8274093541884599E-5</v>
      </c>
      <c r="C4808" s="7">
        <v>0</v>
      </c>
    </row>
    <row r="4809" spans="2:3" x14ac:dyDescent="0.2">
      <c r="B4809" s="7">
        <v>3.0619274833507697E-5</v>
      </c>
      <c r="C4809" s="7">
        <v>0</v>
      </c>
    </row>
    <row r="4810" spans="2:3" x14ac:dyDescent="0.2">
      <c r="B4810" s="7">
        <v>0</v>
      </c>
      <c r="C4810" s="7">
        <v>5.5884086244386201E-5</v>
      </c>
    </row>
    <row r="4811" spans="2:3" x14ac:dyDescent="0.2">
      <c r="B4811" s="7">
        <v>2.2964456125130801E-5</v>
      </c>
      <c r="C4811" s="7">
        <v>7.6205572151435702E-6</v>
      </c>
    </row>
    <row r="4812" spans="2:3" x14ac:dyDescent="0.2">
      <c r="B4812" s="7">
        <v>0</v>
      </c>
      <c r="C4812" s="7">
        <v>2.5401857383811898E-6</v>
      </c>
    </row>
    <row r="4813" spans="2:3" x14ac:dyDescent="0.2">
      <c r="B4813" s="7">
        <v>0</v>
      </c>
      <c r="C4813" s="7">
        <v>6.0964457721148603E-5</v>
      </c>
    </row>
    <row r="4814" spans="2:3" x14ac:dyDescent="0.2">
      <c r="B4814" s="7">
        <v>1.7861243652879499E-5</v>
      </c>
      <c r="C4814" s="7">
        <v>0</v>
      </c>
    </row>
    <row r="4815" spans="2:3" x14ac:dyDescent="0.2">
      <c r="B4815" s="7">
        <v>1.7861243652879499E-4</v>
      </c>
      <c r="C4815" s="7">
        <v>5.2581844784490596E-4</v>
      </c>
    </row>
    <row r="4816" spans="2:3" x14ac:dyDescent="0.2">
      <c r="B4816" s="7">
        <v>2.04128498890051E-5</v>
      </c>
      <c r="C4816" s="7">
        <v>0</v>
      </c>
    </row>
    <row r="4817" spans="2:3" x14ac:dyDescent="0.2">
      <c r="B4817" s="7">
        <v>2.04128498890051E-5</v>
      </c>
      <c r="C4817" s="7">
        <v>0</v>
      </c>
    </row>
    <row r="4818" spans="2:3" x14ac:dyDescent="0.2">
      <c r="B4818" s="7">
        <v>0</v>
      </c>
      <c r="C4818" s="7">
        <v>2.5401857383811898E-6</v>
      </c>
    </row>
    <row r="4819" spans="2:3" x14ac:dyDescent="0.2">
      <c r="B4819" s="7">
        <v>0</v>
      </c>
      <c r="C4819" s="7">
        <v>3.0482228860574301E-5</v>
      </c>
    </row>
    <row r="4820" spans="2:3" x14ac:dyDescent="0.2">
      <c r="B4820" s="7">
        <v>0</v>
      </c>
      <c r="C4820" s="7">
        <v>4.8263529029242602E-5</v>
      </c>
    </row>
    <row r="4821" spans="2:3" x14ac:dyDescent="0.2">
      <c r="B4821" s="7">
        <v>2.3219616748743299E-4</v>
      </c>
      <c r="C4821" s="7">
        <v>3.1498303155926802E-4</v>
      </c>
    </row>
    <row r="4822" spans="2:3" x14ac:dyDescent="0.2">
      <c r="B4822" s="7">
        <v>0</v>
      </c>
      <c r="C4822" s="7">
        <v>1.7781300168668301E-5</v>
      </c>
    </row>
    <row r="4823" spans="2:3" x14ac:dyDescent="0.2">
      <c r="B4823" s="7">
        <v>0</v>
      </c>
      <c r="C4823" s="7">
        <v>7.1125200674673297E-5</v>
      </c>
    </row>
    <row r="4824" spans="2:3" x14ac:dyDescent="0.2">
      <c r="B4824" s="7">
        <v>2.5516062361256402E-5</v>
      </c>
      <c r="C4824" s="7">
        <v>1.7527281594830201E-4</v>
      </c>
    </row>
    <row r="4825" spans="2:3" x14ac:dyDescent="0.2">
      <c r="B4825" s="7">
        <v>0</v>
      </c>
      <c r="C4825" s="7">
        <v>2.79420431221931E-5</v>
      </c>
    </row>
    <row r="4826" spans="2:3" x14ac:dyDescent="0.2">
      <c r="B4826" s="7">
        <v>0</v>
      </c>
      <c r="C4826" s="7">
        <v>2.5401857383811898E-6</v>
      </c>
    </row>
    <row r="4827" spans="2:3" x14ac:dyDescent="0.2">
      <c r="B4827" s="7">
        <v>2.80676685973821E-5</v>
      </c>
      <c r="C4827" s="7">
        <v>2.54018573838119E-5</v>
      </c>
    </row>
    <row r="4828" spans="2:3" x14ac:dyDescent="0.2">
      <c r="B4828" s="7">
        <v>0</v>
      </c>
      <c r="C4828" s="7">
        <v>2.79420431221931E-5</v>
      </c>
    </row>
    <row r="4829" spans="2:3" x14ac:dyDescent="0.2">
      <c r="B4829" s="7">
        <v>0</v>
      </c>
      <c r="C4829" s="7">
        <v>9.6527058058485204E-5</v>
      </c>
    </row>
    <row r="4830" spans="2:3" x14ac:dyDescent="0.2">
      <c r="B4830" s="7">
        <v>1.2502870557015599E-4</v>
      </c>
      <c r="C4830" s="7">
        <v>2.54018573838119E-5</v>
      </c>
    </row>
    <row r="4831" spans="2:3" x14ac:dyDescent="0.2">
      <c r="B4831" s="7">
        <v>6.1238549667015394E-5</v>
      </c>
      <c r="C4831" s="7">
        <v>0</v>
      </c>
    </row>
    <row r="4832" spans="2:3" x14ac:dyDescent="0.2">
      <c r="B4832" s="7">
        <v>2.04128498890051E-5</v>
      </c>
      <c r="C4832" s="7">
        <v>0</v>
      </c>
    </row>
    <row r="4833" spans="2:3" x14ac:dyDescent="0.2">
      <c r="B4833" s="7">
        <v>4.0825699778010301E-5</v>
      </c>
      <c r="C4833" s="7">
        <v>2.4893820236135698E-4</v>
      </c>
    </row>
    <row r="4834" spans="2:3" x14ac:dyDescent="0.2">
      <c r="B4834" s="7">
        <v>6.3790155903140994E-5</v>
      </c>
      <c r="C4834" s="7">
        <v>0</v>
      </c>
    </row>
    <row r="4835" spans="2:3" x14ac:dyDescent="0.2">
      <c r="B4835" s="7">
        <v>1.4033834298691E-4</v>
      </c>
      <c r="C4835" s="7">
        <v>0</v>
      </c>
    </row>
    <row r="4836" spans="2:3" x14ac:dyDescent="0.2">
      <c r="B4836" s="7">
        <v>0</v>
      </c>
      <c r="C4836" s="7">
        <v>3.81027860757179E-5</v>
      </c>
    </row>
    <row r="4837" spans="2:3" x14ac:dyDescent="0.2">
      <c r="B4837" s="7">
        <v>0</v>
      </c>
      <c r="C4837" s="7">
        <v>3.5562600337336703E-5</v>
      </c>
    </row>
    <row r="4838" spans="2:3" x14ac:dyDescent="0.2">
      <c r="B4838" s="7">
        <v>0</v>
      </c>
      <c r="C4838" s="7">
        <v>2.5401857383811898E-6</v>
      </c>
    </row>
    <row r="4839" spans="2:3" x14ac:dyDescent="0.2">
      <c r="B4839" s="7">
        <v>0</v>
      </c>
      <c r="C4839" s="7">
        <v>5.5884086244386201E-5</v>
      </c>
    </row>
    <row r="4840" spans="2:3" x14ac:dyDescent="0.2">
      <c r="B4840" s="7">
        <v>0</v>
      </c>
      <c r="C4840" s="7">
        <v>3.81027860757179E-5</v>
      </c>
    </row>
    <row r="4841" spans="2:3" x14ac:dyDescent="0.2">
      <c r="B4841" s="7">
        <v>3.8274093541884599E-5</v>
      </c>
      <c r="C4841" s="7">
        <v>0</v>
      </c>
    </row>
    <row r="4842" spans="2:3" x14ac:dyDescent="0.2">
      <c r="B4842" s="7">
        <v>0</v>
      </c>
      <c r="C4842" s="7">
        <v>5.0803714767623796E-6</v>
      </c>
    </row>
    <row r="4843" spans="2:3" x14ac:dyDescent="0.2">
      <c r="B4843" s="7">
        <v>1.0206424944502601E-5</v>
      </c>
      <c r="C4843" s="7">
        <v>0</v>
      </c>
    </row>
    <row r="4844" spans="2:3" x14ac:dyDescent="0.2">
      <c r="B4844" s="7">
        <v>0</v>
      </c>
      <c r="C4844" s="7">
        <v>4.8263529029242602E-5</v>
      </c>
    </row>
    <row r="4845" spans="2:3" x14ac:dyDescent="0.2">
      <c r="B4845" s="7">
        <v>2.55160623612564E-6</v>
      </c>
      <c r="C4845" s="7">
        <v>0</v>
      </c>
    </row>
    <row r="4846" spans="2:3" x14ac:dyDescent="0.2">
      <c r="B4846" s="7">
        <v>3.3170881069633297E-5</v>
      </c>
      <c r="C4846" s="7">
        <v>0</v>
      </c>
    </row>
    <row r="4847" spans="2:3" x14ac:dyDescent="0.2">
      <c r="B4847" s="7">
        <v>2.5516062361256402E-5</v>
      </c>
      <c r="C4847" s="7">
        <v>0</v>
      </c>
    </row>
    <row r="4848" spans="2:3" x14ac:dyDescent="0.2">
      <c r="B4848" s="7">
        <v>8.1651399556020493E-5</v>
      </c>
      <c r="C4848" s="7">
        <v>6.0964457721148603E-5</v>
      </c>
    </row>
    <row r="4849" spans="2:3" x14ac:dyDescent="0.2">
      <c r="B4849" s="7">
        <v>0</v>
      </c>
      <c r="C4849" s="7">
        <v>1.01607429535248E-5</v>
      </c>
    </row>
    <row r="4850" spans="2:3" x14ac:dyDescent="0.2">
      <c r="B4850" s="7">
        <v>1.7861243652879499E-5</v>
      </c>
      <c r="C4850" s="7">
        <v>0</v>
      </c>
    </row>
    <row r="4851" spans="2:3" x14ac:dyDescent="0.2">
      <c r="B4851" s="7">
        <v>2.55160623612564E-6</v>
      </c>
      <c r="C4851" s="7">
        <v>0</v>
      </c>
    </row>
    <row r="4852" spans="2:3" x14ac:dyDescent="0.2">
      <c r="B4852" s="7">
        <v>5.10321247225128E-6</v>
      </c>
      <c r="C4852" s="7">
        <v>0</v>
      </c>
    </row>
    <row r="4853" spans="2:3" x14ac:dyDescent="0.2">
      <c r="B4853" s="7">
        <v>6.6341762139266703E-5</v>
      </c>
      <c r="C4853" s="7">
        <v>0</v>
      </c>
    </row>
    <row r="4854" spans="2:3" x14ac:dyDescent="0.2">
      <c r="B4854" s="7">
        <v>8.4203005792146202E-5</v>
      </c>
      <c r="C4854" s="7">
        <v>0</v>
      </c>
    </row>
    <row r="4855" spans="2:3" x14ac:dyDescent="0.2">
      <c r="B4855" s="7">
        <v>5.1032124722512803E-5</v>
      </c>
      <c r="C4855" s="7">
        <v>0</v>
      </c>
    </row>
    <row r="4856" spans="2:3" x14ac:dyDescent="0.2">
      <c r="B4856" s="7">
        <v>3.0619274833507697E-5</v>
      </c>
      <c r="C4856" s="7">
        <v>0</v>
      </c>
    </row>
    <row r="4857" spans="2:3" x14ac:dyDescent="0.2">
      <c r="B4857" s="7">
        <v>0</v>
      </c>
      <c r="C4857" s="7">
        <v>5.8424271982767398E-5</v>
      </c>
    </row>
    <row r="4858" spans="2:3" x14ac:dyDescent="0.2">
      <c r="B4858" s="7">
        <v>2.80676685973821E-5</v>
      </c>
      <c r="C4858" s="7">
        <v>0</v>
      </c>
    </row>
    <row r="4859" spans="2:3" x14ac:dyDescent="0.2">
      <c r="B4859" s="7">
        <v>5.10321247225128E-6</v>
      </c>
      <c r="C4859" s="7">
        <v>0</v>
      </c>
    </row>
    <row r="4860" spans="2:3" x14ac:dyDescent="0.2">
      <c r="B4860" s="7">
        <v>0</v>
      </c>
      <c r="C4860" s="7">
        <v>3.3022414598955499E-5</v>
      </c>
    </row>
    <row r="4861" spans="2:3" x14ac:dyDescent="0.2">
      <c r="B4861" s="7">
        <v>5.3583730958638498E-5</v>
      </c>
      <c r="C4861" s="7">
        <v>1.5749151577963401E-4</v>
      </c>
    </row>
    <row r="4862" spans="2:3" x14ac:dyDescent="0.2">
      <c r="B4862" s="7">
        <v>0</v>
      </c>
      <c r="C4862" s="7">
        <v>4.0642971814099098E-5</v>
      </c>
    </row>
    <row r="4863" spans="2:3" x14ac:dyDescent="0.2">
      <c r="B4863" s="7">
        <v>0</v>
      </c>
      <c r="C4863" s="7">
        <v>2.0321485907049501E-5</v>
      </c>
    </row>
    <row r="4864" spans="2:3" x14ac:dyDescent="0.2">
      <c r="B4864" s="7">
        <v>0</v>
      </c>
      <c r="C4864" s="7">
        <v>6.6044829197910997E-5</v>
      </c>
    </row>
    <row r="4865" spans="2:3" x14ac:dyDescent="0.2">
      <c r="B4865" s="7">
        <v>0</v>
      </c>
      <c r="C4865" s="7">
        <v>4.5723343290861398E-5</v>
      </c>
    </row>
    <row r="4866" spans="2:3" x14ac:dyDescent="0.2">
      <c r="B4866" s="7">
        <v>3.0619274833507697E-5</v>
      </c>
      <c r="C4866" s="7">
        <v>0</v>
      </c>
    </row>
    <row r="4867" spans="2:3" x14ac:dyDescent="0.2">
      <c r="B4867" s="7">
        <v>0</v>
      </c>
      <c r="C4867" s="7">
        <v>3.81027860757179E-5</v>
      </c>
    </row>
    <row r="4868" spans="2:3" x14ac:dyDescent="0.2">
      <c r="B4868" s="7">
        <v>0</v>
      </c>
      <c r="C4868" s="7">
        <v>2.2861671645430699E-5</v>
      </c>
    </row>
    <row r="4869" spans="2:3" x14ac:dyDescent="0.2">
      <c r="B4869" s="7">
        <v>2.55160623612564E-6</v>
      </c>
      <c r="C4869" s="7">
        <v>0</v>
      </c>
    </row>
    <row r="4870" spans="2:3" x14ac:dyDescent="0.2">
      <c r="B4870" s="7">
        <v>0</v>
      </c>
      <c r="C4870" s="7">
        <v>1.7781300168668301E-5</v>
      </c>
    </row>
    <row r="4871" spans="2:3" x14ac:dyDescent="0.2">
      <c r="B4871" s="7">
        <v>0</v>
      </c>
      <c r="C4871" s="7">
        <v>5.0803714767623799E-5</v>
      </c>
    </row>
    <row r="4872" spans="2:3" x14ac:dyDescent="0.2">
      <c r="B4872" s="7">
        <v>2.04128498890051E-5</v>
      </c>
      <c r="C4872" s="7">
        <v>0</v>
      </c>
    </row>
    <row r="4873" spans="2:3" x14ac:dyDescent="0.2">
      <c r="B4873" s="7">
        <v>5.1032124722512803E-5</v>
      </c>
      <c r="C4873" s="7">
        <v>0</v>
      </c>
    </row>
    <row r="4874" spans="2:3" x14ac:dyDescent="0.2">
      <c r="B4874" s="7">
        <v>7.1444974611517998E-5</v>
      </c>
      <c r="C4874" s="7">
        <v>0</v>
      </c>
    </row>
    <row r="4875" spans="2:3" x14ac:dyDescent="0.2">
      <c r="B4875" s="7">
        <v>5.10321247225128E-6</v>
      </c>
      <c r="C4875" s="7">
        <v>0</v>
      </c>
    </row>
    <row r="4876" spans="2:3" x14ac:dyDescent="0.2">
      <c r="B4876" s="7">
        <v>0</v>
      </c>
      <c r="C4876" s="7">
        <v>2.0321485907049501E-5</v>
      </c>
    </row>
    <row r="4877" spans="2:3" x14ac:dyDescent="0.2">
      <c r="B4877" s="7">
        <v>0</v>
      </c>
      <c r="C4877" s="7">
        <v>3.3022414598955499E-5</v>
      </c>
    </row>
    <row r="4878" spans="2:3" x14ac:dyDescent="0.2">
      <c r="B4878" s="7">
        <v>2.80676685973821E-5</v>
      </c>
      <c r="C4878" s="7">
        <v>0</v>
      </c>
    </row>
    <row r="4879" spans="2:3" x14ac:dyDescent="0.2">
      <c r="B4879" s="7">
        <v>6.4045316526753601E-4</v>
      </c>
      <c r="C4879" s="7">
        <v>6.93470706578065E-4</v>
      </c>
    </row>
    <row r="4880" spans="2:3" x14ac:dyDescent="0.2">
      <c r="B4880" s="7">
        <v>7.1444974611517998E-5</v>
      </c>
      <c r="C4880" s="7">
        <v>5.8424271982767398E-5</v>
      </c>
    </row>
    <row r="4881" spans="2:3" x14ac:dyDescent="0.2">
      <c r="B4881" s="7">
        <v>3.3170881069633297E-5</v>
      </c>
      <c r="C4881" s="7">
        <v>1.52411144302871E-5</v>
      </c>
    </row>
    <row r="4882" spans="2:3" x14ac:dyDescent="0.2">
      <c r="B4882" s="7">
        <v>0</v>
      </c>
      <c r="C4882" s="7">
        <v>2.0321485907049501E-5</v>
      </c>
    </row>
    <row r="4883" spans="2:3" x14ac:dyDescent="0.2">
      <c r="B4883" s="7">
        <v>0</v>
      </c>
      <c r="C4883" s="7">
        <v>2.0321485907049501E-5</v>
      </c>
    </row>
    <row r="4884" spans="2:3" x14ac:dyDescent="0.2">
      <c r="B4884" s="7">
        <v>2.80676685973821E-5</v>
      </c>
      <c r="C4884" s="7">
        <v>0</v>
      </c>
    </row>
    <row r="4885" spans="2:3" x14ac:dyDescent="0.2">
      <c r="B4885" s="7">
        <v>1.0206424944502601E-5</v>
      </c>
      <c r="C4885" s="7">
        <v>0</v>
      </c>
    </row>
    <row r="4886" spans="2:3" x14ac:dyDescent="0.2">
      <c r="B4886" s="7">
        <v>2.0668010512617699E-4</v>
      </c>
      <c r="C4886" s="7">
        <v>4.1405027535613401E-4</v>
      </c>
    </row>
    <row r="4887" spans="2:3" x14ac:dyDescent="0.2">
      <c r="B4887" s="7">
        <v>3.8274093541884599E-5</v>
      </c>
      <c r="C4887" s="7">
        <v>0</v>
      </c>
    </row>
    <row r="4888" spans="2:3" x14ac:dyDescent="0.2">
      <c r="B4888" s="7">
        <v>3.0619274833507697E-5</v>
      </c>
      <c r="C4888" s="7">
        <v>0</v>
      </c>
    </row>
    <row r="4889" spans="2:3" x14ac:dyDescent="0.2">
      <c r="B4889" s="7">
        <v>2.80676685973821E-5</v>
      </c>
      <c r="C4889" s="7">
        <v>0</v>
      </c>
    </row>
    <row r="4890" spans="2:3" x14ac:dyDescent="0.2">
      <c r="B4890" s="7">
        <v>2.55160623612564E-6</v>
      </c>
      <c r="C4890" s="7">
        <v>0</v>
      </c>
    </row>
    <row r="4891" spans="2:3" x14ac:dyDescent="0.2">
      <c r="B4891" s="7">
        <v>2.2964456125130801E-5</v>
      </c>
      <c r="C4891" s="7">
        <v>5.0803714767623799E-5</v>
      </c>
    </row>
    <row r="4892" spans="2:3" x14ac:dyDescent="0.2">
      <c r="B4892" s="7">
        <v>3.0619274833507697E-5</v>
      </c>
      <c r="C4892" s="7">
        <v>3.81027860757179E-5</v>
      </c>
    </row>
    <row r="4893" spans="2:3" x14ac:dyDescent="0.2">
      <c r="B4893" s="7">
        <v>0</v>
      </c>
      <c r="C4893" s="7">
        <v>3.0482228860574301E-5</v>
      </c>
    </row>
    <row r="4894" spans="2:3" x14ac:dyDescent="0.2">
      <c r="B4894" s="7">
        <v>6.1238549667015394E-5</v>
      </c>
      <c r="C4894" s="7">
        <v>0</v>
      </c>
    </row>
    <row r="4895" spans="2:3" x14ac:dyDescent="0.2">
      <c r="B4895" s="7">
        <v>7.6548187083769208E-6</v>
      </c>
      <c r="C4895" s="7">
        <v>0</v>
      </c>
    </row>
    <row r="4896" spans="2:3" x14ac:dyDescent="0.2">
      <c r="B4896" s="7">
        <v>7.8844632696282297E-4</v>
      </c>
      <c r="C4896" s="7">
        <v>4.0134934666422799E-4</v>
      </c>
    </row>
    <row r="4897" spans="2:3" x14ac:dyDescent="0.2">
      <c r="B4897" s="7">
        <v>8.6499451404659197E-4</v>
      </c>
      <c r="C4897" s="7">
        <v>6.1980532016501003E-4</v>
      </c>
    </row>
    <row r="4898" spans="2:3" x14ac:dyDescent="0.2">
      <c r="B4898" s="7">
        <v>0</v>
      </c>
      <c r="C4898" s="7">
        <v>3.3022414598955499E-5</v>
      </c>
    </row>
    <row r="4899" spans="2:3" x14ac:dyDescent="0.2">
      <c r="B4899" s="7">
        <v>4.0825699778010301E-5</v>
      </c>
      <c r="C4899" s="7">
        <v>3.3022414598955499E-5</v>
      </c>
    </row>
    <row r="4900" spans="2:3" x14ac:dyDescent="0.2">
      <c r="B4900" s="7">
        <v>0</v>
      </c>
      <c r="C4900" s="7">
        <v>3.0482228860574301E-5</v>
      </c>
    </row>
    <row r="4901" spans="2:3" x14ac:dyDescent="0.2">
      <c r="B4901" s="7">
        <v>0</v>
      </c>
      <c r="C4901" s="7">
        <v>5.3343900506004997E-5</v>
      </c>
    </row>
    <row r="4902" spans="2:3" x14ac:dyDescent="0.2">
      <c r="B4902" s="7">
        <v>1.09719068153403E-4</v>
      </c>
      <c r="C4902" s="7">
        <v>6.8585014936292107E-5</v>
      </c>
    </row>
    <row r="4903" spans="2:3" x14ac:dyDescent="0.2">
      <c r="B4903" s="7">
        <v>0</v>
      </c>
      <c r="C4903" s="7">
        <v>3.3022414598955499E-5</v>
      </c>
    </row>
    <row r="4904" spans="2:3" x14ac:dyDescent="0.2">
      <c r="B4904" s="7">
        <v>5.1032124722512803E-5</v>
      </c>
      <c r="C4904" s="7">
        <v>0</v>
      </c>
    </row>
    <row r="4905" spans="2:3" x14ac:dyDescent="0.2">
      <c r="B4905" s="7">
        <v>3.3170881069633297E-5</v>
      </c>
      <c r="C4905" s="7">
        <v>0</v>
      </c>
    </row>
    <row r="4906" spans="2:3" x14ac:dyDescent="0.2">
      <c r="B4906" s="7">
        <v>1.9647368018167399E-4</v>
      </c>
      <c r="C4906" s="7">
        <v>0</v>
      </c>
    </row>
    <row r="4907" spans="2:3" x14ac:dyDescent="0.2">
      <c r="B4907" s="7">
        <v>0</v>
      </c>
      <c r="C4907" s="7">
        <v>5.5884086244386201E-5</v>
      </c>
    </row>
    <row r="4908" spans="2:3" x14ac:dyDescent="0.2">
      <c r="B4908" s="7">
        <v>3.3170881069633297E-5</v>
      </c>
      <c r="C4908" s="7">
        <v>3.5562600337336703E-5</v>
      </c>
    </row>
    <row r="4909" spans="2:3" x14ac:dyDescent="0.2">
      <c r="B4909" s="7">
        <v>0</v>
      </c>
      <c r="C4909" s="7">
        <v>3.81027860757179E-5</v>
      </c>
    </row>
    <row r="4910" spans="2:3" x14ac:dyDescent="0.2">
      <c r="B4910" s="7">
        <v>0</v>
      </c>
      <c r="C4910" s="7">
        <v>2.2861671645430699E-5</v>
      </c>
    </row>
    <row r="4911" spans="2:3" x14ac:dyDescent="0.2">
      <c r="B4911" s="7">
        <v>3.0619274833507697E-5</v>
      </c>
      <c r="C4911" s="7">
        <v>0</v>
      </c>
    </row>
    <row r="4912" spans="2:3" x14ac:dyDescent="0.2">
      <c r="B4912" s="7">
        <v>4.8480518486387203E-5</v>
      </c>
      <c r="C4912" s="7">
        <v>5.5884086244386201E-5</v>
      </c>
    </row>
    <row r="4913" spans="2:3" x14ac:dyDescent="0.2">
      <c r="B4913" s="7">
        <v>1.2758031180628201E-5</v>
      </c>
      <c r="C4913" s="7">
        <v>0</v>
      </c>
    </row>
    <row r="4914" spans="2:3" x14ac:dyDescent="0.2">
      <c r="B4914" s="7">
        <v>2.04128498890051E-5</v>
      </c>
      <c r="C4914" s="7">
        <v>0</v>
      </c>
    </row>
    <row r="4915" spans="2:3" x14ac:dyDescent="0.2">
      <c r="B4915" s="7">
        <v>0</v>
      </c>
      <c r="C4915" s="7">
        <v>5.5884086244386201E-5</v>
      </c>
    </row>
    <row r="4916" spans="2:3" x14ac:dyDescent="0.2">
      <c r="B4916" s="7">
        <v>0</v>
      </c>
      <c r="C4916" s="7">
        <v>2.54018573838119E-5</v>
      </c>
    </row>
    <row r="4917" spans="2:3" x14ac:dyDescent="0.2">
      <c r="B4917" s="7">
        <v>0</v>
      </c>
      <c r="C4917" s="7">
        <v>1.52411144302871E-5</v>
      </c>
    </row>
    <row r="4918" spans="2:3" x14ac:dyDescent="0.2">
      <c r="B4918" s="7">
        <v>0</v>
      </c>
      <c r="C4918" s="7">
        <v>2.0321485907049501E-5</v>
      </c>
    </row>
    <row r="4919" spans="2:3" x14ac:dyDescent="0.2">
      <c r="B4919" s="7">
        <v>0</v>
      </c>
      <c r="C4919" s="7">
        <v>3.3022414598955499E-5</v>
      </c>
    </row>
    <row r="4920" spans="2:3" x14ac:dyDescent="0.2">
      <c r="B4920" s="7">
        <v>0</v>
      </c>
      <c r="C4920" s="7">
        <v>1.01607429535248E-5</v>
      </c>
    </row>
    <row r="4921" spans="2:3" x14ac:dyDescent="0.2">
      <c r="B4921" s="7">
        <v>0</v>
      </c>
      <c r="C4921" s="7">
        <v>2.54018573838119E-5</v>
      </c>
    </row>
    <row r="4922" spans="2:3" x14ac:dyDescent="0.2">
      <c r="B4922" s="7">
        <v>0</v>
      </c>
      <c r="C4922" s="7">
        <v>3.5562600337336703E-5</v>
      </c>
    </row>
    <row r="4923" spans="2:3" x14ac:dyDescent="0.2">
      <c r="B4923" s="7">
        <v>1.2758031180628199E-4</v>
      </c>
      <c r="C4923" s="7">
        <v>2.1337560202401999E-4</v>
      </c>
    </row>
    <row r="4924" spans="2:3" x14ac:dyDescent="0.2">
      <c r="B4924" s="7">
        <v>7.6548187083769198E-5</v>
      </c>
      <c r="C4924" s="7">
        <v>0</v>
      </c>
    </row>
    <row r="4925" spans="2:3" x14ac:dyDescent="0.2">
      <c r="B4925" s="7">
        <v>1.1150519251869101E-3</v>
      </c>
      <c r="C4925" s="7">
        <v>9.7289113779999595E-4</v>
      </c>
    </row>
    <row r="4926" spans="2:3" x14ac:dyDescent="0.2">
      <c r="B4926" s="7">
        <v>5.3583730958638498E-5</v>
      </c>
      <c r="C4926" s="7">
        <v>0</v>
      </c>
    </row>
    <row r="4927" spans="2:3" x14ac:dyDescent="0.2">
      <c r="B4927" s="7">
        <v>1.9137046770942301E-4</v>
      </c>
      <c r="C4927" s="7">
        <v>1.6765225873315899E-4</v>
      </c>
    </row>
    <row r="4928" spans="2:3" x14ac:dyDescent="0.2">
      <c r="B4928" s="7">
        <v>0</v>
      </c>
      <c r="C4928" s="7">
        <v>2.0321485907049501E-5</v>
      </c>
    </row>
    <row r="4929" spans="2:3" x14ac:dyDescent="0.2">
      <c r="B4929" s="7">
        <v>5.8686943430889699E-5</v>
      </c>
      <c r="C4929" s="7">
        <v>0</v>
      </c>
    </row>
    <row r="4930" spans="2:3" x14ac:dyDescent="0.2">
      <c r="B4930" s="7">
        <v>0</v>
      </c>
      <c r="C4930" s="7">
        <v>3.81027860757179E-5</v>
      </c>
    </row>
    <row r="4931" spans="2:3" x14ac:dyDescent="0.2">
      <c r="B4931" s="7">
        <v>0</v>
      </c>
      <c r="C4931" s="7">
        <v>5.0803714767623796E-6</v>
      </c>
    </row>
    <row r="4932" spans="2:3" x14ac:dyDescent="0.2">
      <c r="B4932" s="7">
        <v>2.8577989844607199E-3</v>
      </c>
      <c r="C4932" s="7">
        <v>2.2404438212522098E-3</v>
      </c>
    </row>
    <row r="4933" spans="2:3" x14ac:dyDescent="0.2">
      <c r="B4933" s="7">
        <v>2.55160623612564E-6</v>
      </c>
      <c r="C4933" s="7">
        <v>0</v>
      </c>
    </row>
    <row r="4934" spans="2:3" x14ac:dyDescent="0.2">
      <c r="B4934" s="7">
        <v>3.5722487305758999E-5</v>
      </c>
      <c r="C4934" s="7">
        <v>0</v>
      </c>
    </row>
    <row r="4935" spans="2:3" x14ac:dyDescent="0.2">
      <c r="B4935" s="7">
        <v>2.80676685973821E-5</v>
      </c>
      <c r="C4935" s="7">
        <v>0</v>
      </c>
    </row>
    <row r="4936" spans="2:3" x14ac:dyDescent="0.2">
      <c r="B4936" s="7">
        <v>0</v>
      </c>
      <c r="C4936" s="7">
        <v>2.79420431221931E-5</v>
      </c>
    </row>
    <row r="4937" spans="2:3" x14ac:dyDescent="0.2">
      <c r="B4937" s="7">
        <v>0</v>
      </c>
      <c r="C4937" s="7">
        <v>5.5884086244386201E-5</v>
      </c>
    </row>
    <row r="4938" spans="2:3" x14ac:dyDescent="0.2">
      <c r="B4938" s="7">
        <v>0</v>
      </c>
      <c r="C4938" s="7">
        <v>2.5401857383811898E-6</v>
      </c>
    </row>
    <row r="4939" spans="2:3" x14ac:dyDescent="0.2">
      <c r="B4939" s="7">
        <v>3.0619274833507697E-5</v>
      </c>
      <c r="C4939" s="7">
        <v>0</v>
      </c>
    </row>
    <row r="4940" spans="2:3" x14ac:dyDescent="0.2">
      <c r="B4940" s="7">
        <v>1.02064249445026E-4</v>
      </c>
      <c r="C4940" s="7">
        <v>0</v>
      </c>
    </row>
    <row r="4941" spans="2:3" x14ac:dyDescent="0.2">
      <c r="B4941" s="7">
        <v>0</v>
      </c>
      <c r="C4941" s="7">
        <v>5.0803714767623799E-5</v>
      </c>
    </row>
    <row r="4942" spans="2:3" x14ac:dyDescent="0.2">
      <c r="B4942" s="7">
        <v>0</v>
      </c>
      <c r="C4942" s="7">
        <v>6.8585014936292107E-5</v>
      </c>
    </row>
    <row r="4943" spans="2:3" x14ac:dyDescent="0.2">
      <c r="B4943" s="7">
        <v>2.2964456125130801E-5</v>
      </c>
      <c r="C4943" s="7">
        <v>0</v>
      </c>
    </row>
    <row r="4944" spans="2:3" x14ac:dyDescent="0.2">
      <c r="B4944" s="7">
        <v>2.2964456125130801E-5</v>
      </c>
      <c r="C4944" s="7">
        <v>0</v>
      </c>
    </row>
    <row r="4945" spans="2:3" x14ac:dyDescent="0.2">
      <c r="B4945" s="7">
        <v>2.55160623612564E-6</v>
      </c>
      <c r="C4945" s="7">
        <v>0</v>
      </c>
    </row>
    <row r="4946" spans="2:3" x14ac:dyDescent="0.2">
      <c r="B4946" s="7">
        <v>0</v>
      </c>
      <c r="C4946" s="7">
        <v>5.5884086244386201E-5</v>
      </c>
    </row>
    <row r="4947" spans="2:3" x14ac:dyDescent="0.2">
      <c r="B4947" s="7">
        <v>0</v>
      </c>
      <c r="C4947" s="7">
        <v>8.6366315104960495E-5</v>
      </c>
    </row>
    <row r="4948" spans="2:3" x14ac:dyDescent="0.2">
      <c r="B4948" s="7">
        <v>0</v>
      </c>
      <c r="C4948" s="7">
        <v>3.0482228860574301E-5</v>
      </c>
    </row>
    <row r="4949" spans="2:3" x14ac:dyDescent="0.2">
      <c r="B4949" s="7">
        <v>0</v>
      </c>
      <c r="C4949" s="7">
        <v>2.79420431221931E-5</v>
      </c>
    </row>
    <row r="4950" spans="2:3" x14ac:dyDescent="0.2">
      <c r="B4950" s="7">
        <v>1.2758031180628201E-5</v>
      </c>
      <c r="C4950" s="7">
        <v>0</v>
      </c>
    </row>
    <row r="4951" spans="2:3" x14ac:dyDescent="0.2">
      <c r="B4951" s="7">
        <v>0</v>
      </c>
      <c r="C4951" s="7">
        <v>9.3986872320104E-5</v>
      </c>
    </row>
    <row r="4952" spans="2:3" x14ac:dyDescent="0.2">
      <c r="B4952" s="7">
        <v>3.0619274833507697E-5</v>
      </c>
      <c r="C4952" s="7">
        <v>5.3343900506004997E-5</v>
      </c>
    </row>
    <row r="4953" spans="2:3" x14ac:dyDescent="0.2">
      <c r="B4953" s="7">
        <v>0</v>
      </c>
      <c r="C4953" s="7">
        <v>5.0803714767623796E-6</v>
      </c>
    </row>
    <row r="4954" spans="2:3" x14ac:dyDescent="0.2">
      <c r="B4954" s="7">
        <v>0</v>
      </c>
      <c r="C4954" s="7">
        <v>6.0964457721148603E-5</v>
      </c>
    </row>
    <row r="4955" spans="2:3" x14ac:dyDescent="0.2">
      <c r="B4955" s="7">
        <v>5.8686943430889699E-5</v>
      </c>
      <c r="C4955" s="7">
        <v>0</v>
      </c>
    </row>
    <row r="4956" spans="2:3" x14ac:dyDescent="0.2">
      <c r="B4956" s="7">
        <v>4.5928912250261501E-5</v>
      </c>
      <c r="C4956" s="7">
        <v>0</v>
      </c>
    </row>
    <row r="4957" spans="2:3" x14ac:dyDescent="0.2">
      <c r="B4957" s="7">
        <v>0</v>
      </c>
      <c r="C4957" s="7">
        <v>3.3022414598955499E-5</v>
      </c>
    </row>
    <row r="4958" spans="2:3" x14ac:dyDescent="0.2">
      <c r="B4958" s="7">
        <v>0</v>
      </c>
      <c r="C4958" s="7">
        <v>3.5562600337336703E-5</v>
      </c>
    </row>
    <row r="4959" spans="2:3" x14ac:dyDescent="0.2">
      <c r="B4959" s="7">
        <v>1.07167461917277E-4</v>
      </c>
      <c r="C4959" s="7">
        <v>0</v>
      </c>
    </row>
    <row r="4960" spans="2:3" x14ac:dyDescent="0.2">
      <c r="B4960" s="7">
        <v>3.3170881069633297E-5</v>
      </c>
      <c r="C4960" s="7">
        <v>0</v>
      </c>
    </row>
    <row r="4961" spans="2:3" x14ac:dyDescent="0.2">
      <c r="B4961" s="7">
        <v>0</v>
      </c>
      <c r="C4961" s="7">
        <v>2.0321485907049501E-5</v>
      </c>
    </row>
    <row r="4962" spans="2:3" x14ac:dyDescent="0.2">
      <c r="B4962" s="7">
        <v>0</v>
      </c>
      <c r="C4962" s="7">
        <v>5.3343900506004997E-5</v>
      </c>
    </row>
    <row r="4963" spans="2:3" x14ac:dyDescent="0.2">
      <c r="B4963" s="7">
        <v>0</v>
      </c>
      <c r="C4963" s="7">
        <v>1.52411144302871E-5</v>
      </c>
    </row>
    <row r="4964" spans="2:3" x14ac:dyDescent="0.2">
      <c r="B4964" s="7">
        <v>4.3377306014135901E-5</v>
      </c>
      <c r="C4964" s="7">
        <v>3.3022414598955499E-5</v>
      </c>
    </row>
    <row r="4965" spans="2:3" x14ac:dyDescent="0.2">
      <c r="B4965" s="7">
        <v>4.0825699778010301E-5</v>
      </c>
      <c r="C4965" s="7">
        <v>0</v>
      </c>
    </row>
    <row r="4966" spans="2:3" x14ac:dyDescent="0.2">
      <c r="B4966" s="7">
        <v>0</v>
      </c>
      <c r="C4966" s="7">
        <v>4.8263529029242602E-5</v>
      </c>
    </row>
    <row r="4967" spans="2:3" x14ac:dyDescent="0.2">
      <c r="B4967" s="7">
        <v>1.7861243652879499E-5</v>
      </c>
      <c r="C4967" s="7">
        <v>4.0642971814099098E-5</v>
      </c>
    </row>
    <row r="4968" spans="2:3" x14ac:dyDescent="0.2">
      <c r="B4968" s="7">
        <v>3.0619274833507697E-5</v>
      </c>
      <c r="C4968" s="7">
        <v>0</v>
      </c>
    </row>
    <row r="4969" spans="2:3" x14ac:dyDescent="0.2">
      <c r="B4969" s="7">
        <v>6.3790155903140994E-5</v>
      </c>
      <c r="C4969" s="7">
        <v>0</v>
      </c>
    </row>
    <row r="4970" spans="2:3" x14ac:dyDescent="0.2">
      <c r="B4970" s="7">
        <v>7.9099793319894907E-5</v>
      </c>
      <c r="C4970" s="7">
        <v>0</v>
      </c>
    </row>
    <row r="4971" spans="2:3" x14ac:dyDescent="0.2">
      <c r="B4971" s="7">
        <v>2.55160623612564E-6</v>
      </c>
      <c r="C4971" s="7">
        <v>0</v>
      </c>
    </row>
    <row r="4972" spans="2:3" x14ac:dyDescent="0.2">
      <c r="B4972" s="7">
        <v>7.6548187083769198E-5</v>
      </c>
      <c r="C4972" s="7">
        <v>0</v>
      </c>
    </row>
    <row r="4973" spans="2:3" x14ac:dyDescent="0.2">
      <c r="B4973" s="7">
        <v>1.7861243652879499E-5</v>
      </c>
      <c r="C4973" s="7">
        <v>0</v>
      </c>
    </row>
    <row r="4974" spans="2:3" x14ac:dyDescent="0.2">
      <c r="B4974" s="7">
        <v>6.3790155903140994E-5</v>
      </c>
      <c r="C4974" s="7">
        <v>9.3986872320104E-5</v>
      </c>
    </row>
    <row r="4975" spans="2:3" x14ac:dyDescent="0.2">
      <c r="B4975" s="7">
        <v>5.3583730958638498E-5</v>
      </c>
      <c r="C4975" s="7">
        <v>0</v>
      </c>
    </row>
    <row r="4976" spans="2:3" x14ac:dyDescent="0.2">
      <c r="B4976" s="7">
        <v>5.10321247225128E-6</v>
      </c>
      <c r="C4976" s="7">
        <v>0</v>
      </c>
    </row>
    <row r="4977" spans="2:3" x14ac:dyDescent="0.2">
      <c r="B4977" s="7">
        <v>2.5516062361256402E-5</v>
      </c>
      <c r="C4977" s="7">
        <v>0</v>
      </c>
    </row>
    <row r="4978" spans="2:3" x14ac:dyDescent="0.2">
      <c r="B4978" s="7">
        <v>2.2964456125130801E-5</v>
      </c>
      <c r="C4978" s="7">
        <v>0</v>
      </c>
    </row>
    <row r="4979" spans="2:3" x14ac:dyDescent="0.2">
      <c r="B4979" s="7">
        <v>2.5516062361256402E-5</v>
      </c>
      <c r="C4979" s="7">
        <v>0</v>
      </c>
    </row>
    <row r="4980" spans="2:3" x14ac:dyDescent="0.2">
      <c r="B4980" s="7">
        <v>1.2758031180628201E-5</v>
      </c>
      <c r="C4980" s="7">
        <v>0</v>
      </c>
    </row>
    <row r="4981" spans="2:3" x14ac:dyDescent="0.2">
      <c r="B4981" s="7">
        <v>0</v>
      </c>
      <c r="C4981" s="7">
        <v>2.54018573838119E-5</v>
      </c>
    </row>
    <row r="4982" spans="2:3" x14ac:dyDescent="0.2">
      <c r="B4982" s="7">
        <v>9.1857824500523097E-5</v>
      </c>
      <c r="C4982" s="7">
        <v>0</v>
      </c>
    </row>
    <row r="4983" spans="2:3" x14ac:dyDescent="0.2">
      <c r="B4983" s="7">
        <v>1.0206424944502601E-5</v>
      </c>
      <c r="C4983" s="7">
        <v>0</v>
      </c>
    </row>
    <row r="4984" spans="2:3" x14ac:dyDescent="0.2">
      <c r="B4984" s="7">
        <v>5.3583730958638498E-5</v>
      </c>
      <c r="C4984" s="7">
        <v>4.8263529029242602E-5</v>
      </c>
    </row>
    <row r="4985" spans="2:3" x14ac:dyDescent="0.2">
      <c r="B4985" s="7">
        <v>4.8480518486387203E-5</v>
      </c>
      <c r="C4985" s="7">
        <v>0</v>
      </c>
    </row>
    <row r="4986" spans="2:3" x14ac:dyDescent="0.2">
      <c r="B4986" s="7">
        <v>0</v>
      </c>
      <c r="C4986" s="7">
        <v>4.0642971814099098E-5</v>
      </c>
    </row>
    <row r="4987" spans="2:3" x14ac:dyDescent="0.2">
      <c r="B4987" s="7">
        <v>1.2758031180628201E-5</v>
      </c>
      <c r="C4987" s="7">
        <v>0</v>
      </c>
    </row>
    <row r="4988" spans="2:3" x14ac:dyDescent="0.2">
      <c r="B4988" s="7">
        <v>5.1032124722512803E-5</v>
      </c>
      <c r="C4988" s="7">
        <v>0</v>
      </c>
    </row>
    <row r="4989" spans="2:3" x14ac:dyDescent="0.2">
      <c r="B4989" s="7">
        <v>0</v>
      </c>
      <c r="C4989" s="7">
        <v>2.79420431221931E-5</v>
      </c>
    </row>
    <row r="4990" spans="2:3" x14ac:dyDescent="0.2">
      <c r="B4990" s="7">
        <v>1.68406011584292E-4</v>
      </c>
      <c r="C4990" s="7">
        <v>3.4800544615822302E-4</v>
      </c>
    </row>
    <row r="4991" spans="2:3" x14ac:dyDescent="0.2">
      <c r="B4991" s="7">
        <v>0</v>
      </c>
      <c r="C4991" s="7">
        <v>4.5723343290861398E-5</v>
      </c>
    </row>
    <row r="4992" spans="2:3" x14ac:dyDescent="0.2">
      <c r="B4992" s="7">
        <v>1.2758031180628201E-5</v>
      </c>
      <c r="C4992" s="7">
        <v>0</v>
      </c>
    </row>
    <row r="4993" spans="2:3" x14ac:dyDescent="0.2">
      <c r="B4993" s="7">
        <v>0</v>
      </c>
      <c r="C4993" s="7">
        <v>1.2700928691906001E-5</v>
      </c>
    </row>
    <row r="4994" spans="2:3" x14ac:dyDescent="0.2">
      <c r="B4994" s="7">
        <v>0</v>
      </c>
      <c r="C4994" s="7">
        <v>3.81027860757179E-5</v>
      </c>
    </row>
    <row r="4995" spans="2:3" x14ac:dyDescent="0.2">
      <c r="B4995" s="7">
        <v>7.9099793319894907E-5</v>
      </c>
      <c r="C4995" s="7">
        <v>2.15915787762401E-4</v>
      </c>
    </row>
    <row r="4996" spans="2:3" x14ac:dyDescent="0.2">
      <c r="B4996" s="7">
        <v>3.0619274833507697E-5</v>
      </c>
      <c r="C4996" s="7">
        <v>0</v>
      </c>
    </row>
    <row r="4997" spans="2:3" x14ac:dyDescent="0.2">
      <c r="B4997" s="7">
        <v>3.0619274833507697E-5</v>
      </c>
      <c r="C4997" s="7">
        <v>0</v>
      </c>
    </row>
    <row r="4998" spans="2:3" x14ac:dyDescent="0.2">
      <c r="B4998" s="7">
        <v>5.3583730958638498E-5</v>
      </c>
      <c r="C4998" s="7">
        <v>0</v>
      </c>
    </row>
    <row r="4999" spans="2:3" x14ac:dyDescent="0.2">
      <c r="B4999" s="7">
        <v>0</v>
      </c>
      <c r="C4999" s="7">
        <v>5.5884086244386201E-5</v>
      </c>
    </row>
    <row r="5000" spans="2:3" x14ac:dyDescent="0.2">
      <c r="B5000" s="7">
        <v>0</v>
      </c>
      <c r="C5000" s="7">
        <v>2.5401857383811898E-6</v>
      </c>
    </row>
    <row r="5001" spans="2:3" x14ac:dyDescent="0.2">
      <c r="B5001" s="7">
        <v>0</v>
      </c>
      <c r="C5001" s="7">
        <v>1.2954947265744101E-4</v>
      </c>
    </row>
    <row r="5002" spans="2:3" x14ac:dyDescent="0.2">
      <c r="B5002" s="7">
        <v>1.5309637416753801E-5</v>
      </c>
      <c r="C5002" s="7">
        <v>0</v>
      </c>
    </row>
    <row r="5003" spans="2:3" x14ac:dyDescent="0.2">
      <c r="B5003" s="7">
        <v>1.5309637416753801E-5</v>
      </c>
      <c r="C5003" s="7">
        <v>0</v>
      </c>
    </row>
    <row r="5004" spans="2:3" x14ac:dyDescent="0.2">
      <c r="B5004" s="7">
        <v>8.6754612028271802E-5</v>
      </c>
      <c r="C5004" s="7">
        <v>4.31831575524802E-5</v>
      </c>
    </row>
    <row r="5005" spans="2:3" x14ac:dyDescent="0.2">
      <c r="B5005" s="7">
        <v>0</v>
      </c>
      <c r="C5005" s="7">
        <v>2.5401857383811898E-6</v>
      </c>
    </row>
    <row r="5006" spans="2:3" x14ac:dyDescent="0.2">
      <c r="B5006" s="7">
        <v>0</v>
      </c>
      <c r="C5006" s="7">
        <v>6.6044829197910997E-5</v>
      </c>
    </row>
    <row r="5007" spans="2:3" x14ac:dyDescent="0.2">
      <c r="B5007" s="7">
        <v>0</v>
      </c>
      <c r="C5007" s="7">
        <v>2.5401857383811898E-6</v>
      </c>
    </row>
    <row r="5008" spans="2:3" x14ac:dyDescent="0.2">
      <c r="B5008" s="7">
        <v>4.3377306014135901E-5</v>
      </c>
      <c r="C5008" s="7">
        <v>0</v>
      </c>
    </row>
    <row r="5009" spans="2:3" x14ac:dyDescent="0.2">
      <c r="B5009" s="7">
        <v>4.8480518486387203E-5</v>
      </c>
      <c r="C5009" s="7">
        <v>6.8585014936292107E-5</v>
      </c>
    </row>
    <row r="5010" spans="2:3" x14ac:dyDescent="0.2">
      <c r="B5010" s="7">
        <v>1.0487101630476401E-3</v>
      </c>
      <c r="C5010" s="7">
        <v>1.73748704505273E-3</v>
      </c>
    </row>
    <row r="5011" spans="2:3" x14ac:dyDescent="0.2">
      <c r="B5011" s="7">
        <v>6.3790155903140994E-5</v>
      </c>
      <c r="C5011" s="7">
        <v>0</v>
      </c>
    </row>
    <row r="5012" spans="2:3" x14ac:dyDescent="0.2">
      <c r="B5012" s="7">
        <v>1.1227067438952799E-4</v>
      </c>
      <c r="C5012" s="7">
        <v>2.5401857383811901E-4</v>
      </c>
    </row>
    <row r="5013" spans="2:3" x14ac:dyDescent="0.2">
      <c r="B5013" s="7">
        <v>1.02064249445026E-4</v>
      </c>
      <c r="C5013" s="7">
        <v>0</v>
      </c>
    </row>
    <row r="5014" spans="2:3" x14ac:dyDescent="0.2">
      <c r="B5014" s="7">
        <v>0</v>
      </c>
      <c r="C5014" s="7">
        <v>4.8263529029242602E-5</v>
      </c>
    </row>
    <row r="5015" spans="2:3" x14ac:dyDescent="0.2">
      <c r="B5015" s="7">
        <v>1.5309637416753801E-5</v>
      </c>
      <c r="C5015" s="7">
        <v>0</v>
      </c>
    </row>
    <row r="5016" spans="2:3" x14ac:dyDescent="0.2">
      <c r="B5016" s="7">
        <v>4.0825699778010301E-5</v>
      </c>
      <c r="C5016" s="7">
        <v>0</v>
      </c>
    </row>
    <row r="5017" spans="2:3" x14ac:dyDescent="0.2">
      <c r="B5017" s="7">
        <v>4.0825699778010301E-5</v>
      </c>
      <c r="C5017" s="7">
        <v>0</v>
      </c>
    </row>
    <row r="5018" spans="2:3" x14ac:dyDescent="0.2">
      <c r="B5018" s="7">
        <v>0</v>
      </c>
      <c r="C5018" s="7">
        <v>1.11768172488772E-4</v>
      </c>
    </row>
    <row r="5019" spans="2:3" x14ac:dyDescent="0.2">
      <c r="B5019" s="7">
        <v>4.3377306014135901E-5</v>
      </c>
      <c r="C5019" s="7">
        <v>0</v>
      </c>
    </row>
    <row r="5020" spans="2:3" x14ac:dyDescent="0.2">
      <c r="B5020" s="7">
        <v>6.1238549667015394E-5</v>
      </c>
      <c r="C5020" s="7">
        <v>0</v>
      </c>
    </row>
    <row r="5021" spans="2:3" x14ac:dyDescent="0.2">
      <c r="B5021" s="7">
        <v>1.5309637416753801E-5</v>
      </c>
      <c r="C5021" s="7">
        <v>0</v>
      </c>
    </row>
    <row r="5022" spans="2:3" x14ac:dyDescent="0.2">
      <c r="B5022" s="7">
        <v>2.55160623612564E-6</v>
      </c>
      <c r="C5022" s="7">
        <v>0</v>
      </c>
    </row>
    <row r="5023" spans="2:3" x14ac:dyDescent="0.2">
      <c r="B5023" s="7">
        <v>0</v>
      </c>
      <c r="C5023" s="7">
        <v>3.81027860757179E-5</v>
      </c>
    </row>
    <row r="5024" spans="2:3" x14ac:dyDescent="0.2">
      <c r="B5024" s="7">
        <v>0</v>
      </c>
      <c r="C5024" s="7">
        <v>2.0321485907049501E-5</v>
      </c>
    </row>
    <row r="5025" spans="2:3" x14ac:dyDescent="0.2">
      <c r="B5025" s="7">
        <v>8.6499451404659197E-4</v>
      </c>
      <c r="C5025" s="7">
        <v>3.35304517466317E-4</v>
      </c>
    </row>
    <row r="5026" spans="2:3" x14ac:dyDescent="0.2">
      <c r="B5026" s="7">
        <v>0</v>
      </c>
      <c r="C5026" s="7">
        <v>2.5401857383811898E-6</v>
      </c>
    </row>
    <row r="5027" spans="2:3" x14ac:dyDescent="0.2">
      <c r="B5027" s="7">
        <v>4.2101502896073101E-4</v>
      </c>
      <c r="C5027" s="7">
        <v>5.0041659046109403E-4</v>
      </c>
    </row>
    <row r="5028" spans="2:3" x14ac:dyDescent="0.2">
      <c r="B5028" s="7">
        <v>0</v>
      </c>
      <c r="C5028" s="7">
        <v>2.5401857383811898E-6</v>
      </c>
    </row>
    <row r="5029" spans="2:3" x14ac:dyDescent="0.2">
      <c r="B5029" s="7">
        <v>0</v>
      </c>
      <c r="C5029" s="7">
        <v>7.6205572151435706E-5</v>
      </c>
    </row>
    <row r="5030" spans="2:3" x14ac:dyDescent="0.2">
      <c r="B5030" s="7">
        <v>2.5516062361256398E-4</v>
      </c>
      <c r="C5030" s="7">
        <v>0</v>
      </c>
    </row>
    <row r="5031" spans="2:3" x14ac:dyDescent="0.2">
      <c r="B5031" s="7">
        <v>0</v>
      </c>
      <c r="C5031" s="7">
        <v>9.6527058058485204E-5</v>
      </c>
    </row>
    <row r="5032" spans="2:3" x14ac:dyDescent="0.2">
      <c r="B5032" s="7">
        <v>3.8274093541884599E-5</v>
      </c>
      <c r="C5032" s="7">
        <v>0</v>
      </c>
    </row>
    <row r="5033" spans="2:3" x14ac:dyDescent="0.2">
      <c r="B5033" s="7">
        <v>0</v>
      </c>
      <c r="C5033" s="7">
        <v>6.8585014936292107E-5</v>
      </c>
    </row>
    <row r="5034" spans="2:3" x14ac:dyDescent="0.2">
      <c r="B5034" s="7">
        <v>7.1444974611517998E-5</v>
      </c>
      <c r="C5034" s="7">
        <v>0</v>
      </c>
    </row>
    <row r="5035" spans="2:3" x14ac:dyDescent="0.2">
      <c r="B5035" s="7">
        <v>1.80398560894083E-3</v>
      </c>
      <c r="C5035" s="7">
        <v>1.48346847121462E-3</v>
      </c>
    </row>
    <row r="5036" spans="2:3" x14ac:dyDescent="0.2">
      <c r="B5036" s="7">
        <v>5.10321247225128E-6</v>
      </c>
      <c r="C5036" s="7">
        <v>0</v>
      </c>
    </row>
    <row r="5037" spans="2:3" x14ac:dyDescent="0.2">
      <c r="B5037" s="7">
        <v>5.8686943430889699E-5</v>
      </c>
      <c r="C5037" s="7">
        <v>0</v>
      </c>
    </row>
    <row r="5038" spans="2:3" x14ac:dyDescent="0.2">
      <c r="B5038" s="7">
        <v>0</v>
      </c>
      <c r="C5038" s="7">
        <v>4.5723343290861398E-5</v>
      </c>
    </row>
    <row r="5039" spans="2:3" x14ac:dyDescent="0.2">
      <c r="B5039" s="7">
        <v>0</v>
      </c>
      <c r="C5039" s="7">
        <v>8.1285943628198101E-5</v>
      </c>
    </row>
    <row r="5040" spans="2:3" x14ac:dyDescent="0.2">
      <c r="B5040" s="7">
        <v>0</v>
      </c>
      <c r="C5040" s="7">
        <v>2.5401857383811898E-6</v>
      </c>
    </row>
    <row r="5041" spans="2:3" x14ac:dyDescent="0.2">
      <c r="B5041" s="7">
        <v>0</v>
      </c>
      <c r="C5041" s="7">
        <v>4.5723343290861398E-5</v>
      </c>
    </row>
    <row r="5042" spans="2:3" x14ac:dyDescent="0.2">
      <c r="B5042" s="7">
        <v>2.04128498890051E-5</v>
      </c>
      <c r="C5042" s="7">
        <v>0</v>
      </c>
    </row>
    <row r="5043" spans="2:3" x14ac:dyDescent="0.2">
      <c r="B5043" s="7">
        <v>6.8893368375392303E-5</v>
      </c>
      <c r="C5043" s="7">
        <v>0</v>
      </c>
    </row>
    <row r="5044" spans="2:3" x14ac:dyDescent="0.2">
      <c r="B5044" s="7">
        <v>6.3024674032303302E-4</v>
      </c>
      <c r="C5044" s="7">
        <v>8.6366315104960498E-4</v>
      </c>
    </row>
    <row r="5045" spans="2:3" x14ac:dyDescent="0.2">
      <c r="B5045" s="7">
        <v>6.1238549667015394E-5</v>
      </c>
      <c r="C5045" s="7">
        <v>0</v>
      </c>
    </row>
    <row r="5046" spans="2:3" x14ac:dyDescent="0.2">
      <c r="B5046" s="7">
        <v>0</v>
      </c>
      <c r="C5046" s="7">
        <v>4.0642971814099098E-5</v>
      </c>
    </row>
    <row r="5047" spans="2:3" x14ac:dyDescent="0.2">
      <c r="B5047" s="7">
        <v>4.0825699778010301E-5</v>
      </c>
      <c r="C5047" s="7">
        <v>0</v>
      </c>
    </row>
    <row r="5048" spans="2:3" x14ac:dyDescent="0.2">
      <c r="B5048" s="7">
        <v>0</v>
      </c>
      <c r="C5048" s="7">
        <v>7.6205572151435706E-5</v>
      </c>
    </row>
    <row r="5049" spans="2:3" x14ac:dyDescent="0.2">
      <c r="B5049" s="7">
        <v>0</v>
      </c>
      <c r="C5049" s="7">
        <v>4.31831575524802E-5</v>
      </c>
    </row>
    <row r="5050" spans="2:3" x14ac:dyDescent="0.2">
      <c r="B5050" s="7">
        <v>0</v>
      </c>
      <c r="C5050" s="7">
        <v>5.3343900506004997E-5</v>
      </c>
    </row>
    <row r="5051" spans="2:3" x14ac:dyDescent="0.2">
      <c r="B5051" s="7">
        <v>0</v>
      </c>
      <c r="C5051" s="7">
        <v>5.8424271982767398E-5</v>
      </c>
    </row>
    <row r="5052" spans="2:3" x14ac:dyDescent="0.2">
      <c r="B5052" s="7">
        <v>2.5516062361256402E-5</v>
      </c>
      <c r="C5052" s="7">
        <v>0</v>
      </c>
    </row>
    <row r="5053" spans="2:3" x14ac:dyDescent="0.2">
      <c r="B5053" s="7">
        <v>0</v>
      </c>
      <c r="C5053" s="7">
        <v>1.7273263020992099E-4</v>
      </c>
    </row>
    <row r="5054" spans="2:3" x14ac:dyDescent="0.2">
      <c r="B5054" s="7">
        <v>0</v>
      </c>
      <c r="C5054" s="7">
        <v>5.0803714767623796E-6</v>
      </c>
    </row>
    <row r="5055" spans="2:3" x14ac:dyDescent="0.2">
      <c r="B5055" s="7">
        <v>8.1651399556020493E-5</v>
      </c>
      <c r="C5055" s="7">
        <v>0</v>
      </c>
    </row>
    <row r="5056" spans="2:3" x14ac:dyDescent="0.2">
      <c r="B5056" s="7">
        <v>4.3377306014135901E-5</v>
      </c>
      <c r="C5056" s="7">
        <v>0</v>
      </c>
    </row>
    <row r="5057" spans="2:3" x14ac:dyDescent="0.2">
      <c r="B5057" s="7">
        <v>0</v>
      </c>
      <c r="C5057" s="7">
        <v>6.3504643459529807E-5</v>
      </c>
    </row>
    <row r="5058" spans="2:3" x14ac:dyDescent="0.2">
      <c r="B5058" s="7">
        <v>4.5928912250261501E-5</v>
      </c>
      <c r="C5058" s="7">
        <v>0</v>
      </c>
    </row>
    <row r="5059" spans="2:3" x14ac:dyDescent="0.2">
      <c r="B5059" s="7">
        <v>3.0619274833507697E-5</v>
      </c>
      <c r="C5059" s="7">
        <v>0</v>
      </c>
    </row>
    <row r="5060" spans="2:3" x14ac:dyDescent="0.2">
      <c r="B5060" s="7">
        <v>9.4409430736648698E-5</v>
      </c>
      <c r="C5060" s="7">
        <v>0</v>
      </c>
    </row>
    <row r="5061" spans="2:3" x14ac:dyDescent="0.2">
      <c r="B5061" s="7">
        <v>1.7861243652879499E-5</v>
      </c>
      <c r="C5061" s="7">
        <v>0</v>
      </c>
    </row>
    <row r="5062" spans="2:3" x14ac:dyDescent="0.2">
      <c r="B5062" s="7">
        <v>4.1080860401622801E-4</v>
      </c>
      <c r="C5062" s="7">
        <v>3.81027860757179E-4</v>
      </c>
    </row>
    <row r="5063" spans="2:3" x14ac:dyDescent="0.2">
      <c r="B5063" s="7">
        <v>0</v>
      </c>
      <c r="C5063" s="7">
        <v>2.0321485907049501E-5</v>
      </c>
    </row>
    <row r="5064" spans="2:3" x14ac:dyDescent="0.2">
      <c r="B5064" s="7">
        <v>0</v>
      </c>
      <c r="C5064" s="7">
        <v>2.2861671645430699E-5</v>
      </c>
    </row>
    <row r="5065" spans="2:3" x14ac:dyDescent="0.2">
      <c r="B5065" s="7">
        <v>4.3377306014135901E-5</v>
      </c>
      <c r="C5065" s="7">
        <v>6.3504643459529807E-5</v>
      </c>
    </row>
    <row r="5066" spans="2:3" x14ac:dyDescent="0.2">
      <c r="B5066" s="7">
        <v>5.10321247225128E-6</v>
      </c>
      <c r="C5066" s="7">
        <v>0</v>
      </c>
    </row>
    <row r="5067" spans="2:3" x14ac:dyDescent="0.2">
      <c r="B5067" s="7">
        <v>2.55160623612564E-6</v>
      </c>
      <c r="C5067" s="7">
        <v>0</v>
      </c>
    </row>
    <row r="5068" spans="2:3" x14ac:dyDescent="0.2">
      <c r="B5068" s="7">
        <v>3.5722487305758999E-5</v>
      </c>
      <c r="C5068" s="7">
        <v>0</v>
      </c>
    </row>
    <row r="5069" spans="2:3" x14ac:dyDescent="0.2">
      <c r="B5069" s="7">
        <v>5.10321247225128E-6</v>
      </c>
      <c r="C5069" s="7">
        <v>4.8263529029242602E-5</v>
      </c>
    </row>
    <row r="5070" spans="2:3" x14ac:dyDescent="0.2">
      <c r="B5070" s="7">
        <v>0</v>
      </c>
      <c r="C5070" s="7">
        <v>2.79420431221931E-5</v>
      </c>
    </row>
    <row r="5071" spans="2:3" x14ac:dyDescent="0.2">
      <c r="B5071" s="7">
        <v>0</v>
      </c>
      <c r="C5071" s="7">
        <v>2.5401857383811898E-6</v>
      </c>
    </row>
    <row r="5072" spans="2:3" x14ac:dyDescent="0.2">
      <c r="B5072" s="7">
        <v>2.2964456125130801E-5</v>
      </c>
      <c r="C5072" s="7">
        <v>0</v>
      </c>
    </row>
    <row r="5073" spans="2:3" x14ac:dyDescent="0.2">
      <c r="B5073" s="7">
        <v>2.55160623612564E-6</v>
      </c>
      <c r="C5073" s="7">
        <v>0</v>
      </c>
    </row>
    <row r="5074" spans="2:3" x14ac:dyDescent="0.2">
      <c r="B5074" s="7">
        <v>4.0825699778010301E-5</v>
      </c>
      <c r="C5074" s="7">
        <v>0</v>
      </c>
    </row>
    <row r="5075" spans="2:3" x14ac:dyDescent="0.2">
      <c r="B5075" s="7">
        <v>5.8686943430889699E-5</v>
      </c>
      <c r="C5075" s="7">
        <v>0</v>
      </c>
    </row>
    <row r="5076" spans="2:3" x14ac:dyDescent="0.2">
      <c r="B5076" s="7">
        <v>0</v>
      </c>
      <c r="C5076" s="7">
        <v>3.81027860757179E-5</v>
      </c>
    </row>
    <row r="5077" spans="2:3" x14ac:dyDescent="0.2">
      <c r="B5077" s="7">
        <v>2.55160623612564E-6</v>
      </c>
      <c r="C5077" s="7">
        <v>0</v>
      </c>
    </row>
    <row r="5078" spans="2:3" x14ac:dyDescent="0.2">
      <c r="B5078" s="7">
        <v>0</v>
      </c>
      <c r="C5078" s="7">
        <v>5.0803714767623799E-5</v>
      </c>
    </row>
    <row r="5079" spans="2:3" x14ac:dyDescent="0.2">
      <c r="B5079" s="7">
        <v>5.1032124722512803E-5</v>
      </c>
      <c r="C5079" s="7">
        <v>0</v>
      </c>
    </row>
    <row r="5080" spans="2:3" x14ac:dyDescent="0.2">
      <c r="B5080" s="7">
        <v>2.55160623612564E-6</v>
      </c>
      <c r="C5080" s="7">
        <v>0</v>
      </c>
    </row>
    <row r="5081" spans="2:3" x14ac:dyDescent="0.2">
      <c r="B5081" s="7">
        <v>0</v>
      </c>
      <c r="C5081" s="7">
        <v>8.6366315104960495E-5</v>
      </c>
    </row>
    <row r="5082" spans="2:3" x14ac:dyDescent="0.2">
      <c r="B5082" s="7">
        <v>0</v>
      </c>
      <c r="C5082" s="7">
        <v>3.3022414598955499E-5</v>
      </c>
    </row>
    <row r="5083" spans="2:3" x14ac:dyDescent="0.2">
      <c r="B5083" s="7">
        <v>0</v>
      </c>
      <c r="C5083" s="7">
        <v>9.3986872320104E-5</v>
      </c>
    </row>
    <row r="5084" spans="2:3" x14ac:dyDescent="0.2">
      <c r="B5084" s="7">
        <v>0</v>
      </c>
      <c r="C5084" s="7">
        <v>4.31831575524802E-5</v>
      </c>
    </row>
    <row r="5085" spans="2:3" x14ac:dyDescent="0.2">
      <c r="B5085" s="7">
        <v>0</v>
      </c>
      <c r="C5085" s="7">
        <v>3.0482228860574301E-5</v>
      </c>
    </row>
    <row r="5086" spans="2:3" x14ac:dyDescent="0.2">
      <c r="B5086" s="7">
        <v>3.4701844811308699E-4</v>
      </c>
      <c r="C5086" s="7">
        <v>8.1285943628198101E-5</v>
      </c>
    </row>
    <row r="5087" spans="2:3" x14ac:dyDescent="0.2">
      <c r="B5087" s="7">
        <v>9.4409430736648698E-5</v>
      </c>
      <c r="C5087" s="7">
        <v>2.43857830884594E-4</v>
      </c>
    </row>
    <row r="5088" spans="2:3" x14ac:dyDescent="0.2">
      <c r="B5088" s="7">
        <v>7.1444974611517998E-5</v>
      </c>
      <c r="C5088" s="7">
        <v>5.0803714767623799E-5</v>
      </c>
    </row>
    <row r="5089" spans="2:3" x14ac:dyDescent="0.2">
      <c r="B5089" s="7">
        <v>9.6961036972774406E-5</v>
      </c>
      <c r="C5089" s="7">
        <v>0</v>
      </c>
    </row>
    <row r="5090" spans="2:3" x14ac:dyDescent="0.2">
      <c r="B5090" s="7">
        <v>5.3583730958638498E-5</v>
      </c>
      <c r="C5090" s="7">
        <v>0</v>
      </c>
    </row>
    <row r="5091" spans="2:3" x14ac:dyDescent="0.2">
      <c r="B5091" s="7">
        <v>5.3583730958638498E-5</v>
      </c>
      <c r="C5091" s="7">
        <v>0</v>
      </c>
    </row>
    <row r="5092" spans="2:3" x14ac:dyDescent="0.2">
      <c r="B5092" s="7">
        <v>0</v>
      </c>
      <c r="C5092" s="7">
        <v>1.0668780101200999E-4</v>
      </c>
    </row>
    <row r="5093" spans="2:3" x14ac:dyDescent="0.2">
      <c r="B5093" s="7">
        <v>0</v>
      </c>
      <c r="C5093" s="7">
        <v>6.6044829197910997E-5</v>
      </c>
    </row>
    <row r="5094" spans="2:3" x14ac:dyDescent="0.2">
      <c r="B5094" s="7">
        <v>6.3790155903140994E-5</v>
      </c>
      <c r="C5094" s="7">
        <v>0</v>
      </c>
    </row>
    <row r="5095" spans="2:3" x14ac:dyDescent="0.2">
      <c r="B5095" s="7">
        <v>3.8274093541884599E-5</v>
      </c>
      <c r="C5095" s="7">
        <v>0</v>
      </c>
    </row>
    <row r="5096" spans="2:3" x14ac:dyDescent="0.2">
      <c r="B5096" s="7">
        <v>0</v>
      </c>
      <c r="C5096" s="7">
        <v>4.31831575524802E-5</v>
      </c>
    </row>
    <row r="5097" spans="2:3" x14ac:dyDescent="0.2">
      <c r="B5097" s="7">
        <v>0</v>
      </c>
      <c r="C5097" s="7">
        <v>4.0642971814099098E-5</v>
      </c>
    </row>
    <row r="5098" spans="2:3" x14ac:dyDescent="0.2">
      <c r="B5098" s="7">
        <v>0</v>
      </c>
      <c r="C5098" s="7">
        <v>2.5401857383811898E-6</v>
      </c>
    </row>
    <row r="5099" spans="2:3" x14ac:dyDescent="0.2">
      <c r="B5099" s="7">
        <v>0</v>
      </c>
      <c r="C5099" s="7">
        <v>1.7781300168668301E-5</v>
      </c>
    </row>
    <row r="5100" spans="2:3" x14ac:dyDescent="0.2">
      <c r="B5100" s="7">
        <v>5.1032124722512803E-5</v>
      </c>
      <c r="C5100" s="7">
        <v>6.0964457721148603E-5</v>
      </c>
    </row>
    <row r="5101" spans="2:3" x14ac:dyDescent="0.2">
      <c r="B5101" s="7">
        <v>3.0619274833507697E-5</v>
      </c>
      <c r="C5101" s="7">
        <v>0</v>
      </c>
    </row>
    <row r="5102" spans="2:3" x14ac:dyDescent="0.2">
      <c r="B5102" s="7">
        <v>5.6135337194764099E-5</v>
      </c>
      <c r="C5102" s="7">
        <v>0</v>
      </c>
    </row>
    <row r="5103" spans="2:3" x14ac:dyDescent="0.2">
      <c r="B5103" s="7">
        <v>0</v>
      </c>
      <c r="C5103" s="7">
        <v>4.5723343290861398E-5</v>
      </c>
    </row>
    <row r="5104" spans="2:3" x14ac:dyDescent="0.2">
      <c r="B5104" s="7">
        <v>9.1857824500523097E-5</v>
      </c>
      <c r="C5104" s="7">
        <v>0</v>
      </c>
    </row>
    <row r="5105" spans="2:3" x14ac:dyDescent="0.2">
      <c r="B5105" s="7">
        <v>2.04128498890051E-5</v>
      </c>
      <c r="C5105" s="7">
        <v>0</v>
      </c>
    </row>
    <row r="5106" spans="2:3" x14ac:dyDescent="0.2">
      <c r="B5106" s="7">
        <v>1.5564798040366401E-4</v>
      </c>
      <c r="C5106" s="7">
        <v>1.6765225873315899E-4</v>
      </c>
    </row>
    <row r="5107" spans="2:3" x14ac:dyDescent="0.2">
      <c r="B5107" s="7">
        <v>3.3170881069633297E-5</v>
      </c>
      <c r="C5107" s="7">
        <v>1.8035318742506501E-4</v>
      </c>
    </row>
    <row r="5108" spans="2:3" x14ac:dyDescent="0.2">
      <c r="B5108" s="7">
        <v>2.04128498890051E-5</v>
      </c>
      <c r="C5108" s="7">
        <v>0</v>
      </c>
    </row>
    <row r="5109" spans="2:3" x14ac:dyDescent="0.2">
      <c r="B5109" s="7">
        <v>0</v>
      </c>
      <c r="C5109" s="7">
        <v>4.5723343290861398E-5</v>
      </c>
    </row>
    <row r="5110" spans="2:3" x14ac:dyDescent="0.2">
      <c r="B5110" s="7">
        <v>4.5928912250261501E-5</v>
      </c>
      <c r="C5110" s="7">
        <v>0</v>
      </c>
    </row>
    <row r="5111" spans="2:3" x14ac:dyDescent="0.2">
      <c r="B5111" s="7">
        <v>1.8116404276492099E-4</v>
      </c>
      <c r="C5111" s="7">
        <v>1.60031701518015E-4</v>
      </c>
    </row>
    <row r="5112" spans="2:3" x14ac:dyDescent="0.2">
      <c r="B5112" s="7">
        <v>0</v>
      </c>
      <c r="C5112" s="7">
        <v>6.0964457721148603E-5</v>
      </c>
    </row>
    <row r="5113" spans="2:3" x14ac:dyDescent="0.2">
      <c r="B5113" s="7">
        <v>0</v>
      </c>
      <c r="C5113" s="7">
        <v>1.3208965839582199E-4</v>
      </c>
    </row>
    <row r="5114" spans="2:3" x14ac:dyDescent="0.2">
      <c r="B5114" s="7">
        <v>0</v>
      </c>
      <c r="C5114" s="7">
        <v>2.5401857383811898E-6</v>
      </c>
    </row>
    <row r="5115" spans="2:3" x14ac:dyDescent="0.2">
      <c r="B5115" s="7">
        <v>0</v>
      </c>
      <c r="C5115" s="7">
        <v>1.52411144302871E-5</v>
      </c>
    </row>
    <row r="5116" spans="2:3" x14ac:dyDescent="0.2">
      <c r="B5116" s="7">
        <v>8.11410783087954E-4</v>
      </c>
      <c r="C5116" s="7">
        <v>1.88481781787884E-3</v>
      </c>
    </row>
    <row r="5117" spans="2:3" x14ac:dyDescent="0.2">
      <c r="B5117" s="7">
        <v>4.3377306014135901E-5</v>
      </c>
      <c r="C5117" s="7">
        <v>0</v>
      </c>
    </row>
    <row r="5118" spans="2:3" x14ac:dyDescent="0.2">
      <c r="B5118" s="7">
        <v>0</v>
      </c>
      <c r="C5118" s="7">
        <v>4.0642971814099098E-5</v>
      </c>
    </row>
    <row r="5119" spans="2:3" x14ac:dyDescent="0.2">
      <c r="B5119" s="7">
        <v>5.1032124722512803E-5</v>
      </c>
      <c r="C5119" s="7">
        <v>0</v>
      </c>
    </row>
    <row r="5120" spans="2:3" x14ac:dyDescent="0.2">
      <c r="B5120" s="7">
        <v>0</v>
      </c>
      <c r="C5120" s="7">
        <v>5.3343900506004997E-5</v>
      </c>
    </row>
    <row r="5121" spans="2:3" x14ac:dyDescent="0.2">
      <c r="B5121" s="7">
        <v>0</v>
      </c>
      <c r="C5121" s="7">
        <v>5.8424271982767398E-5</v>
      </c>
    </row>
    <row r="5122" spans="2:3" x14ac:dyDescent="0.2">
      <c r="B5122" s="7">
        <v>0</v>
      </c>
      <c r="C5122" s="7">
        <v>2.5401857383811898E-6</v>
      </c>
    </row>
    <row r="5123" spans="2:3" x14ac:dyDescent="0.2">
      <c r="B5123" s="7">
        <v>5.3583730958638498E-5</v>
      </c>
      <c r="C5123" s="7">
        <v>0</v>
      </c>
    </row>
    <row r="5124" spans="2:3" x14ac:dyDescent="0.2">
      <c r="B5124" s="7">
        <v>5.10321247225128E-6</v>
      </c>
      <c r="C5124" s="7">
        <v>0</v>
      </c>
    </row>
    <row r="5125" spans="2:3" x14ac:dyDescent="0.2">
      <c r="B5125" s="7">
        <v>6.1238549667015394E-5</v>
      </c>
      <c r="C5125" s="7">
        <v>0</v>
      </c>
    </row>
    <row r="5126" spans="2:3" x14ac:dyDescent="0.2">
      <c r="B5126" s="7">
        <v>0</v>
      </c>
      <c r="C5126" s="7">
        <v>2.54018573838119E-5</v>
      </c>
    </row>
    <row r="5127" spans="2:3" x14ac:dyDescent="0.2">
      <c r="B5127" s="7">
        <v>8.6499451404659197E-4</v>
      </c>
      <c r="C5127" s="7">
        <v>6.0202401999634198E-4</v>
      </c>
    </row>
    <row r="5128" spans="2:3" x14ac:dyDescent="0.2">
      <c r="B5128" s="7">
        <v>0</v>
      </c>
      <c r="C5128" s="7">
        <v>2.5401857383811898E-6</v>
      </c>
    </row>
    <row r="5129" spans="2:3" x14ac:dyDescent="0.2">
      <c r="B5129" s="7">
        <v>4.8480518486387203E-5</v>
      </c>
      <c r="C5129" s="7">
        <v>0</v>
      </c>
    </row>
    <row r="5130" spans="2:3" x14ac:dyDescent="0.2">
      <c r="B5130" s="7">
        <v>0</v>
      </c>
      <c r="C5130" s="7">
        <v>2.5401857383811898E-6</v>
      </c>
    </row>
    <row r="5131" spans="2:3" x14ac:dyDescent="0.2">
      <c r="B5131" s="7">
        <v>0</v>
      </c>
      <c r="C5131" s="7">
        <v>1.7781300168668301E-5</v>
      </c>
    </row>
    <row r="5132" spans="2:3" x14ac:dyDescent="0.2">
      <c r="B5132" s="7">
        <v>0</v>
      </c>
      <c r="C5132" s="7">
        <v>7.6205572151435706E-5</v>
      </c>
    </row>
    <row r="5133" spans="2:3" x14ac:dyDescent="0.2">
      <c r="B5133" s="7">
        <v>2.2964456125130801E-5</v>
      </c>
      <c r="C5133" s="7">
        <v>0</v>
      </c>
    </row>
    <row r="5134" spans="2:3" x14ac:dyDescent="0.2">
      <c r="B5134" s="7">
        <v>3.9805057283560003E-4</v>
      </c>
      <c r="C5134" s="7">
        <v>3.1752321729764901E-4</v>
      </c>
    </row>
    <row r="5135" spans="2:3" x14ac:dyDescent="0.2">
      <c r="B5135" s="7">
        <v>4.5928912250261501E-5</v>
      </c>
      <c r="C5135" s="7">
        <v>1.2700928691906001E-5</v>
      </c>
    </row>
    <row r="5136" spans="2:3" x14ac:dyDescent="0.2">
      <c r="B5136" s="7">
        <v>0</v>
      </c>
      <c r="C5136" s="7">
        <v>3.5562600337336703E-5</v>
      </c>
    </row>
    <row r="5137" spans="2:3" x14ac:dyDescent="0.2">
      <c r="B5137" s="7">
        <v>2.55160623612564E-6</v>
      </c>
      <c r="C5137" s="7">
        <v>5.5884086244386201E-5</v>
      </c>
    </row>
    <row r="5138" spans="2:3" x14ac:dyDescent="0.2">
      <c r="B5138" s="7">
        <v>2.55160623612564E-6</v>
      </c>
      <c r="C5138" s="7">
        <v>0</v>
      </c>
    </row>
    <row r="5139" spans="2:3" x14ac:dyDescent="0.2">
      <c r="B5139" s="7">
        <v>0</v>
      </c>
      <c r="C5139" s="7">
        <v>4.8263529029242602E-5</v>
      </c>
    </row>
    <row r="5140" spans="2:3" x14ac:dyDescent="0.2">
      <c r="B5140" s="7">
        <v>4.3377306014135901E-5</v>
      </c>
      <c r="C5140" s="7">
        <v>0</v>
      </c>
    </row>
    <row r="5141" spans="2:3" x14ac:dyDescent="0.2">
      <c r="B5141" s="7">
        <v>8.6754612028271802E-5</v>
      </c>
      <c r="C5141" s="7">
        <v>0</v>
      </c>
    </row>
    <row r="5142" spans="2:3" x14ac:dyDescent="0.2">
      <c r="B5142" s="7">
        <v>0</v>
      </c>
      <c r="C5142" s="7">
        <v>4.5723343290861398E-5</v>
      </c>
    </row>
    <row r="5143" spans="2:3" x14ac:dyDescent="0.2">
      <c r="B5143" s="7">
        <v>0</v>
      </c>
      <c r="C5143" s="7">
        <v>2.5401857383811898E-6</v>
      </c>
    </row>
    <row r="5144" spans="2:3" x14ac:dyDescent="0.2">
      <c r="B5144" s="7">
        <v>0</v>
      </c>
      <c r="C5144" s="7">
        <v>1.2700928691906001E-5</v>
      </c>
    </row>
    <row r="5145" spans="2:3" x14ac:dyDescent="0.2">
      <c r="B5145" s="7">
        <v>2.55160623612564E-6</v>
      </c>
      <c r="C5145" s="7">
        <v>0</v>
      </c>
    </row>
    <row r="5146" spans="2:3" x14ac:dyDescent="0.2">
      <c r="B5146" s="7">
        <v>2.2709295501518201E-4</v>
      </c>
      <c r="C5146" s="7">
        <v>2.0321485907049501E-4</v>
      </c>
    </row>
    <row r="5147" spans="2:3" x14ac:dyDescent="0.2">
      <c r="B5147" s="7">
        <v>1.2758031180628201E-5</v>
      </c>
      <c r="C5147" s="7">
        <v>0</v>
      </c>
    </row>
    <row r="5148" spans="2:3" x14ac:dyDescent="0.2">
      <c r="B5148" s="7">
        <v>5.3583730958638498E-5</v>
      </c>
      <c r="C5148" s="7">
        <v>1.16848543965535E-4</v>
      </c>
    </row>
    <row r="5149" spans="2:3" x14ac:dyDescent="0.2">
      <c r="B5149" s="7">
        <v>0</v>
      </c>
      <c r="C5149" s="7">
        <v>2.5401857383811898E-6</v>
      </c>
    </row>
    <row r="5150" spans="2:3" x14ac:dyDescent="0.2">
      <c r="B5150" s="7">
        <v>0</v>
      </c>
      <c r="C5150" s="7">
        <v>4.5723343290861398E-5</v>
      </c>
    </row>
    <row r="5151" spans="2:3" x14ac:dyDescent="0.2">
      <c r="B5151" s="7">
        <v>0</v>
      </c>
      <c r="C5151" s="7">
        <v>4.0642971814099098E-5</v>
      </c>
    </row>
    <row r="5152" spans="2:3" x14ac:dyDescent="0.2">
      <c r="B5152" s="7">
        <v>0</v>
      </c>
      <c r="C5152" s="7">
        <v>2.2861671645430699E-5</v>
      </c>
    </row>
    <row r="5153" spans="2:3" x14ac:dyDescent="0.2">
      <c r="B5153" s="7">
        <v>6.1238549667015394E-5</v>
      </c>
      <c r="C5153" s="7">
        <v>0</v>
      </c>
    </row>
    <row r="5154" spans="2:3" x14ac:dyDescent="0.2">
      <c r="B5154" s="7">
        <v>0</v>
      </c>
      <c r="C5154" s="7">
        <v>2.79420431221931E-5</v>
      </c>
    </row>
    <row r="5155" spans="2:3" x14ac:dyDescent="0.2">
      <c r="B5155" s="7">
        <v>2.55160623612564E-6</v>
      </c>
      <c r="C5155" s="7">
        <v>0</v>
      </c>
    </row>
    <row r="5156" spans="2:3" x14ac:dyDescent="0.2">
      <c r="B5156" s="7">
        <v>3.8274093541884599E-5</v>
      </c>
      <c r="C5156" s="7">
        <v>0</v>
      </c>
    </row>
    <row r="5157" spans="2:3" x14ac:dyDescent="0.2">
      <c r="B5157" s="7">
        <v>0</v>
      </c>
      <c r="C5157" s="7">
        <v>4.31831575524802E-5</v>
      </c>
    </row>
    <row r="5158" spans="2:3" x14ac:dyDescent="0.2">
      <c r="B5158" s="7">
        <v>0</v>
      </c>
      <c r="C5158" s="7">
        <v>2.5401857383811898E-6</v>
      </c>
    </row>
    <row r="5159" spans="2:3" x14ac:dyDescent="0.2">
      <c r="B5159" s="7">
        <v>0</v>
      </c>
      <c r="C5159" s="7">
        <v>7.6205572151435702E-6</v>
      </c>
    </row>
    <row r="5160" spans="2:3" x14ac:dyDescent="0.2">
      <c r="B5160" s="7">
        <v>0</v>
      </c>
      <c r="C5160" s="7">
        <v>3.81027860757179E-5</v>
      </c>
    </row>
    <row r="5161" spans="2:3" x14ac:dyDescent="0.2">
      <c r="B5161" s="7">
        <v>4.5928912250261501E-5</v>
      </c>
      <c r="C5161" s="7">
        <v>1.0160742953524801E-4</v>
      </c>
    </row>
    <row r="5162" spans="2:3" x14ac:dyDescent="0.2">
      <c r="B5162" s="7">
        <v>4.0825699778010301E-5</v>
      </c>
      <c r="C5162" s="7">
        <v>0</v>
      </c>
    </row>
    <row r="5163" spans="2:3" x14ac:dyDescent="0.2">
      <c r="B5163" s="7">
        <v>0</v>
      </c>
      <c r="C5163" s="7">
        <v>3.3022414598955499E-5</v>
      </c>
    </row>
    <row r="5164" spans="2:3" x14ac:dyDescent="0.2">
      <c r="B5164" s="7">
        <v>0</v>
      </c>
      <c r="C5164" s="7">
        <v>3.0482228860574301E-5</v>
      </c>
    </row>
    <row r="5165" spans="2:3" x14ac:dyDescent="0.2">
      <c r="B5165" s="7">
        <v>5.10321247225128E-6</v>
      </c>
      <c r="C5165" s="7">
        <v>0</v>
      </c>
    </row>
    <row r="5166" spans="2:3" x14ac:dyDescent="0.2">
      <c r="B5166" s="7">
        <v>0</v>
      </c>
      <c r="C5166" s="7">
        <v>1.2700928691906001E-5</v>
      </c>
    </row>
    <row r="5167" spans="2:3" x14ac:dyDescent="0.2">
      <c r="B5167" s="7">
        <v>2.55160623612564E-6</v>
      </c>
      <c r="C5167" s="7">
        <v>0</v>
      </c>
    </row>
    <row r="5168" spans="2:3" x14ac:dyDescent="0.2">
      <c r="B5168" s="7">
        <v>1.2758031180628201E-5</v>
      </c>
      <c r="C5168" s="7">
        <v>0</v>
      </c>
    </row>
    <row r="5169" spans="2:3" x14ac:dyDescent="0.2">
      <c r="B5169" s="7">
        <v>0</v>
      </c>
      <c r="C5169" s="7">
        <v>2.0321485907049501E-5</v>
      </c>
    </row>
    <row r="5170" spans="2:3" x14ac:dyDescent="0.2">
      <c r="B5170" s="7">
        <v>0</v>
      </c>
      <c r="C5170" s="7">
        <v>7.3665386413054502E-5</v>
      </c>
    </row>
    <row r="5171" spans="2:3" x14ac:dyDescent="0.2">
      <c r="B5171" s="7">
        <v>0</v>
      </c>
      <c r="C5171" s="7">
        <v>3.0482228860574301E-5</v>
      </c>
    </row>
    <row r="5172" spans="2:3" x14ac:dyDescent="0.2">
      <c r="B5172" s="7">
        <v>0</v>
      </c>
      <c r="C5172" s="7">
        <v>7.3665386413054502E-5</v>
      </c>
    </row>
    <row r="5173" spans="2:3" x14ac:dyDescent="0.2">
      <c r="B5173" s="7">
        <v>0</v>
      </c>
      <c r="C5173" s="7">
        <v>2.54018573838119E-5</v>
      </c>
    </row>
    <row r="5174" spans="2:3" x14ac:dyDescent="0.2">
      <c r="B5174" s="7">
        <v>5.6135337194764099E-5</v>
      </c>
      <c r="C5174" s="7">
        <v>0</v>
      </c>
    </row>
    <row r="5175" spans="2:3" x14ac:dyDescent="0.2">
      <c r="B5175" s="7">
        <v>0</v>
      </c>
      <c r="C5175" s="7">
        <v>2.2861671645430699E-5</v>
      </c>
    </row>
    <row r="5176" spans="2:3" x14ac:dyDescent="0.2">
      <c r="B5176" s="7">
        <v>0</v>
      </c>
      <c r="C5176" s="7">
        <v>5.5884086244386201E-5</v>
      </c>
    </row>
    <row r="5177" spans="2:3" x14ac:dyDescent="0.2">
      <c r="B5177" s="7">
        <v>0</v>
      </c>
      <c r="C5177" s="7">
        <v>3.81027860757179E-5</v>
      </c>
    </row>
    <row r="5178" spans="2:3" x14ac:dyDescent="0.2">
      <c r="B5178" s="7">
        <v>2.2964456125130801E-5</v>
      </c>
      <c r="C5178" s="7">
        <v>0</v>
      </c>
    </row>
    <row r="5179" spans="2:3" x14ac:dyDescent="0.2">
      <c r="B5179" s="7">
        <v>2.55160623612564E-6</v>
      </c>
      <c r="C5179" s="7">
        <v>0</v>
      </c>
    </row>
    <row r="5180" spans="2:3" x14ac:dyDescent="0.2">
      <c r="B5180" s="7">
        <v>7.3996580847643598E-5</v>
      </c>
      <c r="C5180" s="7">
        <v>0</v>
      </c>
    </row>
    <row r="5181" spans="2:3" x14ac:dyDescent="0.2">
      <c r="B5181" s="7">
        <v>6.8893368375392303E-5</v>
      </c>
      <c r="C5181" s="7">
        <v>4.0642971814099098E-5</v>
      </c>
    </row>
    <row r="5182" spans="2:3" x14ac:dyDescent="0.2">
      <c r="B5182" s="7">
        <v>0</v>
      </c>
      <c r="C5182" s="7">
        <v>8.89065008433417E-5</v>
      </c>
    </row>
    <row r="5183" spans="2:3" x14ac:dyDescent="0.2">
      <c r="B5183" s="7">
        <v>3.8274093541884599E-5</v>
      </c>
      <c r="C5183" s="7">
        <v>0</v>
      </c>
    </row>
    <row r="5184" spans="2:3" x14ac:dyDescent="0.2">
      <c r="B5184" s="7">
        <v>2.04128498890051E-5</v>
      </c>
      <c r="C5184" s="7">
        <v>3.0482228860574301E-5</v>
      </c>
    </row>
    <row r="5185" spans="2:3" x14ac:dyDescent="0.2">
      <c r="B5185" s="7">
        <v>0</v>
      </c>
      <c r="C5185" s="7">
        <v>6.8585014936292107E-5</v>
      </c>
    </row>
    <row r="5186" spans="2:3" x14ac:dyDescent="0.2">
      <c r="B5186" s="7">
        <v>2.2964456125130801E-5</v>
      </c>
      <c r="C5186" s="7">
        <v>0</v>
      </c>
    </row>
    <row r="5187" spans="2:3" x14ac:dyDescent="0.2">
      <c r="B5187" s="7">
        <v>4.5928912250261501E-5</v>
      </c>
      <c r="C5187" s="7">
        <v>0</v>
      </c>
    </row>
    <row r="5188" spans="2:3" x14ac:dyDescent="0.2">
      <c r="B5188" s="7">
        <v>0</v>
      </c>
      <c r="C5188" s="7">
        <v>3.81027860757179E-5</v>
      </c>
    </row>
    <row r="5189" spans="2:3" x14ac:dyDescent="0.2">
      <c r="B5189" s="7">
        <v>1.2758031180628201E-5</v>
      </c>
      <c r="C5189" s="7">
        <v>0</v>
      </c>
    </row>
    <row r="5190" spans="2:3" x14ac:dyDescent="0.2">
      <c r="B5190" s="7">
        <v>0</v>
      </c>
      <c r="C5190" s="7">
        <v>1.7781300168668301E-5</v>
      </c>
    </row>
    <row r="5191" spans="2:3" x14ac:dyDescent="0.2">
      <c r="B5191" s="7">
        <v>0</v>
      </c>
      <c r="C5191" s="7">
        <v>6.8585014936292107E-5</v>
      </c>
    </row>
    <row r="5192" spans="2:3" x14ac:dyDescent="0.2">
      <c r="B5192" s="7">
        <v>0</v>
      </c>
      <c r="C5192" s="7">
        <v>2.54018573838119E-5</v>
      </c>
    </row>
    <row r="5193" spans="2:3" x14ac:dyDescent="0.2">
      <c r="B5193" s="7">
        <v>0</v>
      </c>
      <c r="C5193" s="7">
        <v>2.54018573838119E-5</v>
      </c>
    </row>
    <row r="5194" spans="2:3" x14ac:dyDescent="0.2">
      <c r="B5194" s="7">
        <v>0</v>
      </c>
      <c r="C5194" s="7">
        <v>2.0321485907049501E-5</v>
      </c>
    </row>
    <row r="5195" spans="2:3" x14ac:dyDescent="0.2">
      <c r="B5195" s="7">
        <v>0</v>
      </c>
      <c r="C5195" s="7">
        <v>2.0321485907049501E-5</v>
      </c>
    </row>
    <row r="5196" spans="2:3" x14ac:dyDescent="0.2">
      <c r="B5196" s="7">
        <v>0</v>
      </c>
      <c r="C5196" s="7">
        <v>2.5401857383811898E-6</v>
      </c>
    </row>
    <row r="5197" spans="2:3" x14ac:dyDescent="0.2">
      <c r="B5197" s="7">
        <v>1.7861243652879499E-5</v>
      </c>
      <c r="C5197" s="7">
        <v>0</v>
      </c>
    </row>
    <row r="5198" spans="2:3" x14ac:dyDescent="0.2">
      <c r="B5198" s="7">
        <v>4.51634303794238E-4</v>
      </c>
      <c r="C5198" s="7">
        <v>6.8076977788615904E-4</v>
      </c>
    </row>
    <row r="5199" spans="2:3" x14ac:dyDescent="0.2">
      <c r="B5199" s="7">
        <v>2.55160623612564E-6</v>
      </c>
      <c r="C5199" s="7">
        <v>0</v>
      </c>
    </row>
    <row r="5200" spans="2:3" x14ac:dyDescent="0.2">
      <c r="B5200" s="7">
        <v>2.80676685973821E-5</v>
      </c>
      <c r="C5200" s="7">
        <v>0</v>
      </c>
    </row>
    <row r="5201" spans="2:3" x14ac:dyDescent="0.2">
      <c r="B5201" s="7">
        <v>3.8274093541884599E-5</v>
      </c>
      <c r="C5201" s="7">
        <v>0</v>
      </c>
    </row>
    <row r="5202" spans="2:3" x14ac:dyDescent="0.2">
      <c r="B5202" s="7">
        <v>1.7861243652879499E-5</v>
      </c>
      <c r="C5202" s="7">
        <v>1.52411144302871E-5</v>
      </c>
    </row>
    <row r="5203" spans="2:3" x14ac:dyDescent="0.2">
      <c r="B5203" s="7">
        <v>0</v>
      </c>
      <c r="C5203" s="7">
        <v>7.6205572151435706E-5</v>
      </c>
    </row>
    <row r="5204" spans="2:3" x14ac:dyDescent="0.2">
      <c r="B5204" s="7">
        <v>3.5722487305758999E-5</v>
      </c>
      <c r="C5204" s="7">
        <v>0</v>
      </c>
    </row>
    <row r="5205" spans="2:3" x14ac:dyDescent="0.2">
      <c r="B5205" s="7">
        <v>1.2758031180628201E-5</v>
      </c>
      <c r="C5205" s="7">
        <v>0</v>
      </c>
    </row>
    <row r="5206" spans="2:3" x14ac:dyDescent="0.2">
      <c r="B5206" s="7">
        <v>2.5516062361256402E-5</v>
      </c>
      <c r="C5206" s="7">
        <v>8.1285943628198101E-5</v>
      </c>
    </row>
    <row r="5207" spans="2:3" x14ac:dyDescent="0.2">
      <c r="B5207" s="7">
        <v>9.6961036972774406E-5</v>
      </c>
      <c r="C5207" s="7">
        <v>0</v>
      </c>
    </row>
    <row r="5208" spans="2:3" x14ac:dyDescent="0.2">
      <c r="B5208" s="7">
        <v>0</v>
      </c>
      <c r="C5208" s="7">
        <v>4.0642971814099098E-5</v>
      </c>
    </row>
    <row r="5209" spans="2:3" x14ac:dyDescent="0.2">
      <c r="B5209" s="7">
        <v>2.80676685973821E-5</v>
      </c>
      <c r="C5209" s="7">
        <v>0</v>
      </c>
    </row>
    <row r="5210" spans="2:3" x14ac:dyDescent="0.2">
      <c r="B5210" s="7">
        <v>0</v>
      </c>
      <c r="C5210" s="7">
        <v>1.52411144302871E-5</v>
      </c>
    </row>
    <row r="5211" spans="2:3" x14ac:dyDescent="0.2">
      <c r="B5211" s="7">
        <v>2.04128498890051E-5</v>
      </c>
      <c r="C5211" s="7">
        <v>0</v>
      </c>
    </row>
    <row r="5212" spans="2:3" x14ac:dyDescent="0.2">
      <c r="B5212" s="7">
        <v>0</v>
      </c>
      <c r="C5212" s="7">
        <v>1.7781300168668301E-5</v>
      </c>
    </row>
    <row r="5213" spans="2:3" x14ac:dyDescent="0.2">
      <c r="B5213" s="7">
        <v>0</v>
      </c>
      <c r="C5213" s="7">
        <v>3.5562600337336703E-5</v>
      </c>
    </row>
    <row r="5214" spans="2:3" x14ac:dyDescent="0.2">
      <c r="B5214" s="7">
        <v>0</v>
      </c>
      <c r="C5214" s="7">
        <v>2.54018573838119E-5</v>
      </c>
    </row>
    <row r="5215" spans="2:3" x14ac:dyDescent="0.2">
      <c r="B5215" s="7">
        <v>4.5928912250261501E-5</v>
      </c>
      <c r="C5215" s="7">
        <v>4.5723343290861398E-5</v>
      </c>
    </row>
    <row r="5216" spans="2:3" x14ac:dyDescent="0.2">
      <c r="B5216" s="7">
        <v>5.10321247225128E-6</v>
      </c>
      <c r="C5216" s="7">
        <v>0</v>
      </c>
    </row>
    <row r="5217" spans="2:3" x14ac:dyDescent="0.2">
      <c r="B5217" s="7">
        <v>0</v>
      </c>
      <c r="C5217" s="7">
        <v>3.81027860757179E-5</v>
      </c>
    </row>
    <row r="5218" spans="2:3" x14ac:dyDescent="0.2">
      <c r="B5218" s="7">
        <v>2.80676685973821E-5</v>
      </c>
      <c r="C5218" s="7">
        <v>0</v>
      </c>
    </row>
    <row r="5219" spans="2:3" x14ac:dyDescent="0.2">
      <c r="B5219" s="7">
        <v>1.5309637416753801E-5</v>
      </c>
      <c r="C5219" s="7">
        <v>0</v>
      </c>
    </row>
    <row r="5220" spans="2:3" x14ac:dyDescent="0.2">
      <c r="B5220" s="7">
        <v>3.5722487305758999E-5</v>
      </c>
      <c r="C5220" s="7">
        <v>0</v>
      </c>
    </row>
    <row r="5221" spans="2:3" x14ac:dyDescent="0.2">
      <c r="B5221" s="7">
        <v>0</v>
      </c>
      <c r="C5221" s="7">
        <v>1.0414761527362901E-4</v>
      </c>
    </row>
    <row r="5222" spans="2:3" x14ac:dyDescent="0.2">
      <c r="B5222" s="7">
        <v>1.7861243652879499E-5</v>
      </c>
      <c r="C5222" s="7">
        <v>0</v>
      </c>
    </row>
    <row r="5223" spans="2:3" x14ac:dyDescent="0.2">
      <c r="B5223" s="7">
        <v>0</v>
      </c>
      <c r="C5223" s="7">
        <v>1.2700928691906001E-5</v>
      </c>
    </row>
    <row r="5224" spans="2:3" x14ac:dyDescent="0.2">
      <c r="B5224" s="7">
        <v>2.04128498890051E-5</v>
      </c>
      <c r="C5224" s="7">
        <v>0</v>
      </c>
    </row>
    <row r="5225" spans="2:3" x14ac:dyDescent="0.2">
      <c r="B5225" s="7">
        <v>1.2758031180628201E-5</v>
      </c>
      <c r="C5225" s="7">
        <v>0</v>
      </c>
    </row>
    <row r="5226" spans="2:3" x14ac:dyDescent="0.2">
      <c r="B5226" s="7">
        <v>1.5309637416753801E-5</v>
      </c>
      <c r="C5226" s="7">
        <v>0</v>
      </c>
    </row>
    <row r="5227" spans="2:3" x14ac:dyDescent="0.2">
      <c r="B5227" s="7">
        <v>0</v>
      </c>
      <c r="C5227" s="7">
        <v>2.2861671645430699E-5</v>
      </c>
    </row>
    <row r="5228" spans="2:3" x14ac:dyDescent="0.2">
      <c r="B5228" s="7">
        <v>0</v>
      </c>
      <c r="C5228" s="7">
        <v>1.01607429535248E-5</v>
      </c>
    </row>
    <row r="5229" spans="2:3" x14ac:dyDescent="0.2">
      <c r="B5229" s="7">
        <v>3.3170881069633297E-5</v>
      </c>
      <c r="C5229" s="7">
        <v>0</v>
      </c>
    </row>
    <row r="5230" spans="2:3" x14ac:dyDescent="0.2">
      <c r="B5230" s="7">
        <v>0</v>
      </c>
      <c r="C5230" s="7">
        <v>4.0642971814099098E-5</v>
      </c>
    </row>
    <row r="5231" spans="2:3" x14ac:dyDescent="0.2">
      <c r="B5231" s="7">
        <v>2.04128498890051E-5</v>
      </c>
      <c r="C5231" s="7">
        <v>4.31831575524802E-5</v>
      </c>
    </row>
    <row r="5232" spans="2:3" x14ac:dyDescent="0.2">
      <c r="B5232" s="7">
        <v>6.1238549667015394E-5</v>
      </c>
      <c r="C5232" s="7">
        <v>0</v>
      </c>
    </row>
    <row r="5233" spans="2:3" x14ac:dyDescent="0.2">
      <c r="B5233" s="7">
        <v>0</v>
      </c>
      <c r="C5233" s="7">
        <v>2.5401857383811898E-6</v>
      </c>
    </row>
    <row r="5234" spans="2:3" x14ac:dyDescent="0.2">
      <c r="B5234" s="7">
        <v>0</v>
      </c>
      <c r="C5234" s="7">
        <v>2.0321485907049501E-5</v>
      </c>
    </row>
    <row r="5235" spans="2:3" x14ac:dyDescent="0.2">
      <c r="B5235" s="7">
        <v>0</v>
      </c>
      <c r="C5235" s="7">
        <v>2.5401857383811898E-6</v>
      </c>
    </row>
    <row r="5236" spans="2:3" x14ac:dyDescent="0.2">
      <c r="B5236" s="7">
        <v>3.3170881069633297E-5</v>
      </c>
      <c r="C5236" s="7">
        <v>0</v>
      </c>
    </row>
    <row r="5237" spans="2:3" x14ac:dyDescent="0.2">
      <c r="B5237" s="7">
        <v>1.0206424944502601E-5</v>
      </c>
      <c r="C5237" s="7">
        <v>0</v>
      </c>
    </row>
    <row r="5238" spans="2:3" x14ac:dyDescent="0.2">
      <c r="B5238" s="7">
        <v>3.0619274833507697E-5</v>
      </c>
      <c r="C5238" s="7">
        <v>0</v>
      </c>
    </row>
    <row r="5239" spans="2:3" x14ac:dyDescent="0.2">
      <c r="B5239" s="7">
        <v>3.3170881069633297E-5</v>
      </c>
      <c r="C5239" s="7">
        <v>0</v>
      </c>
    </row>
    <row r="5240" spans="2:3" x14ac:dyDescent="0.2">
      <c r="B5240" s="7">
        <v>0</v>
      </c>
      <c r="C5240" s="7">
        <v>2.54018573838119E-5</v>
      </c>
    </row>
    <row r="5241" spans="2:3" x14ac:dyDescent="0.2">
      <c r="B5241" s="7">
        <v>0</v>
      </c>
      <c r="C5241" s="7">
        <v>1.2700928691906001E-5</v>
      </c>
    </row>
    <row r="5242" spans="2:3" x14ac:dyDescent="0.2">
      <c r="B5242" s="7">
        <v>1.7861243652879499E-5</v>
      </c>
      <c r="C5242" s="7">
        <v>0</v>
      </c>
    </row>
    <row r="5243" spans="2:3" x14ac:dyDescent="0.2">
      <c r="B5243" s="7">
        <v>1.7861243652879499E-5</v>
      </c>
      <c r="C5243" s="7">
        <v>2.79420431221931E-5</v>
      </c>
    </row>
    <row r="5244" spans="2:3" x14ac:dyDescent="0.2">
      <c r="B5244" s="7">
        <v>2.5516062361256402E-5</v>
      </c>
      <c r="C5244" s="7">
        <v>0</v>
      </c>
    </row>
    <row r="5245" spans="2:3" x14ac:dyDescent="0.2">
      <c r="B5245" s="7">
        <v>0</v>
      </c>
      <c r="C5245" s="7">
        <v>2.79420431221931E-5</v>
      </c>
    </row>
    <row r="5246" spans="2:3" x14ac:dyDescent="0.2">
      <c r="B5246" s="7">
        <v>4.3377306014135901E-5</v>
      </c>
      <c r="C5246" s="7">
        <v>0</v>
      </c>
    </row>
    <row r="5247" spans="2:3" x14ac:dyDescent="0.2">
      <c r="B5247" s="7">
        <v>0</v>
      </c>
      <c r="C5247" s="7">
        <v>3.5562600337336703E-5</v>
      </c>
    </row>
    <row r="5248" spans="2:3" x14ac:dyDescent="0.2">
      <c r="B5248" s="7">
        <v>0</v>
      </c>
      <c r="C5248" s="7">
        <v>5.5884086244386201E-5</v>
      </c>
    </row>
    <row r="5249" spans="2:3" x14ac:dyDescent="0.2">
      <c r="B5249" s="7">
        <v>7.6548187083769208E-6</v>
      </c>
      <c r="C5249" s="7">
        <v>0</v>
      </c>
    </row>
    <row r="5250" spans="2:3" x14ac:dyDescent="0.2">
      <c r="B5250" s="7">
        <v>1.0206424944502601E-5</v>
      </c>
      <c r="C5250" s="7">
        <v>0</v>
      </c>
    </row>
    <row r="5251" spans="2:3" x14ac:dyDescent="0.2">
      <c r="B5251" s="7">
        <v>0</v>
      </c>
      <c r="C5251" s="7">
        <v>7.6205572151435702E-6</v>
      </c>
    </row>
    <row r="5252" spans="2:3" x14ac:dyDescent="0.2">
      <c r="B5252" s="7">
        <v>0</v>
      </c>
      <c r="C5252" s="7">
        <v>2.2861671645430699E-5</v>
      </c>
    </row>
    <row r="5253" spans="2:3" x14ac:dyDescent="0.2">
      <c r="B5253" s="7">
        <v>0</v>
      </c>
      <c r="C5253" s="7">
        <v>3.3022414598955499E-5</v>
      </c>
    </row>
    <row r="5254" spans="2:3" x14ac:dyDescent="0.2">
      <c r="B5254" s="7">
        <v>0</v>
      </c>
      <c r="C5254" s="7">
        <v>3.5562600337336703E-5</v>
      </c>
    </row>
    <row r="5255" spans="2:3" x14ac:dyDescent="0.2">
      <c r="B5255" s="7">
        <v>0</v>
      </c>
      <c r="C5255" s="7">
        <v>6.0964457721148603E-5</v>
      </c>
    </row>
    <row r="5256" spans="2:3" x14ac:dyDescent="0.2">
      <c r="B5256" s="7">
        <v>2.55160623612564E-6</v>
      </c>
      <c r="C5256" s="7">
        <v>0</v>
      </c>
    </row>
    <row r="5257" spans="2:3" x14ac:dyDescent="0.2">
      <c r="B5257" s="7">
        <v>0</v>
      </c>
      <c r="C5257" s="7">
        <v>2.5401857383811898E-6</v>
      </c>
    </row>
    <row r="5258" spans="2:3" x14ac:dyDescent="0.2">
      <c r="B5258" s="7">
        <v>0</v>
      </c>
      <c r="C5258" s="7">
        <v>1.7781300168668301E-5</v>
      </c>
    </row>
    <row r="5259" spans="2:3" x14ac:dyDescent="0.2">
      <c r="B5259" s="7">
        <v>2.55160623612564E-6</v>
      </c>
      <c r="C5259" s="7">
        <v>0</v>
      </c>
    </row>
    <row r="5260" spans="2:3" x14ac:dyDescent="0.2">
      <c r="B5260" s="7">
        <v>0</v>
      </c>
      <c r="C5260" s="7">
        <v>2.0321485907049501E-5</v>
      </c>
    </row>
    <row r="5261" spans="2:3" x14ac:dyDescent="0.2">
      <c r="B5261" s="7">
        <v>5.3583730958638498E-5</v>
      </c>
      <c r="C5261" s="7">
        <v>0</v>
      </c>
    </row>
    <row r="5262" spans="2:3" x14ac:dyDescent="0.2">
      <c r="B5262" s="7">
        <v>0</v>
      </c>
      <c r="C5262" s="7">
        <v>2.5401857383811898E-6</v>
      </c>
    </row>
    <row r="5263" spans="2:3" x14ac:dyDescent="0.2">
      <c r="B5263" s="7">
        <v>3.8274093541884599E-5</v>
      </c>
      <c r="C5263" s="7">
        <v>0</v>
      </c>
    </row>
    <row r="5264" spans="2:3" x14ac:dyDescent="0.2">
      <c r="B5264" s="7">
        <v>2.80676685973821E-5</v>
      </c>
      <c r="C5264" s="7">
        <v>0</v>
      </c>
    </row>
    <row r="5265" spans="2:3" x14ac:dyDescent="0.2">
      <c r="B5265" s="7">
        <v>1.32683524278533E-4</v>
      </c>
      <c r="C5265" s="7">
        <v>0</v>
      </c>
    </row>
    <row r="5266" spans="2:3" x14ac:dyDescent="0.2">
      <c r="B5266" s="7">
        <v>0</v>
      </c>
      <c r="C5266" s="7">
        <v>5.5884086244386201E-5</v>
      </c>
    </row>
    <row r="5267" spans="2:3" x14ac:dyDescent="0.2">
      <c r="B5267" s="7">
        <v>1.7861243652879499E-5</v>
      </c>
      <c r="C5267" s="7">
        <v>0</v>
      </c>
    </row>
    <row r="5268" spans="2:3" x14ac:dyDescent="0.2">
      <c r="B5268" s="7">
        <v>0</v>
      </c>
      <c r="C5268" s="7">
        <v>2.5401857383811898E-6</v>
      </c>
    </row>
    <row r="5269" spans="2:3" x14ac:dyDescent="0.2">
      <c r="B5269" s="7">
        <v>0</v>
      </c>
      <c r="C5269" s="7">
        <v>4.8263529029242602E-5</v>
      </c>
    </row>
    <row r="5270" spans="2:3" x14ac:dyDescent="0.2">
      <c r="B5270" s="7">
        <v>2.2964456125130801E-5</v>
      </c>
      <c r="C5270" s="7">
        <v>0</v>
      </c>
    </row>
    <row r="5271" spans="2:3" x14ac:dyDescent="0.2">
      <c r="B5271" s="7">
        <v>0</v>
      </c>
      <c r="C5271" s="7">
        <v>4.0642971814099098E-5</v>
      </c>
    </row>
    <row r="5272" spans="2:3" x14ac:dyDescent="0.2">
      <c r="B5272" s="7">
        <v>2.04128498890051E-5</v>
      </c>
      <c r="C5272" s="7">
        <v>0</v>
      </c>
    </row>
    <row r="5273" spans="2:3" x14ac:dyDescent="0.2">
      <c r="B5273" s="7">
        <v>0</v>
      </c>
      <c r="C5273" s="7">
        <v>2.5401857383811898E-6</v>
      </c>
    </row>
    <row r="5274" spans="2:3" x14ac:dyDescent="0.2">
      <c r="B5274" s="7">
        <v>1.2758031180628201E-5</v>
      </c>
      <c r="C5274" s="7">
        <v>0</v>
      </c>
    </row>
    <row r="5275" spans="2:3" x14ac:dyDescent="0.2">
      <c r="B5275" s="7">
        <v>5.6135337194764099E-5</v>
      </c>
      <c r="C5275" s="7">
        <v>0</v>
      </c>
    </row>
    <row r="5276" spans="2:3" x14ac:dyDescent="0.2">
      <c r="B5276" s="7">
        <v>0</v>
      </c>
      <c r="C5276" s="7">
        <v>2.5401857383811898E-6</v>
      </c>
    </row>
    <row r="5277" spans="2:3" x14ac:dyDescent="0.2">
      <c r="B5277" s="7">
        <v>9.4409430736648698E-5</v>
      </c>
      <c r="C5277" s="7">
        <v>2.54018573838119E-5</v>
      </c>
    </row>
    <row r="5278" spans="2:3" x14ac:dyDescent="0.2">
      <c r="B5278" s="7">
        <v>5.6645658441989205E-4</v>
      </c>
      <c r="C5278" s="7">
        <v>5.7662216261253005E-4</v>
      </c>
    </row>
    <row r="5279" spans="2:3" x14ac:dyDescent="0.2">
      <c r="B5279" s="7">
        <v>8.1651399556020493E-5</v>
      </c>
      <c r="C5279" s="7">
        <v>0</v>
      </c>
    </row>
    <row r="5280" spans="2:3" x14ac:dyDescent="0.2">
      <c r="B5280" s="7">
        <v>0</v>
      </c>
      <c r="C5280" s="7">
        <v>3.0482228860574301E-5</v>
      </c>
    </row>
    <row r="5281" spans="2:3" x14ac:dyDescent="0.2">
      <c r="B5281" s="7">
        <v>0</v>
      </c>
      <c r="C5281" s="7">
        <v>2.0321485907049501E-5</v>
      </c>
    </row>
    <row r="5282" spans="2:3" x14ac:dyDescent="0.2">
      <c r="B5282" s="7">
        <v>0</v>
      </c>
      <c r="C5282" s="7">
        <v>3.0482228860574301E-5</v>
      </c>
    </row>
    <row r="5283" spans="2:3" x14ac:dyDescent="0.2">
      <c r="B5283" s="7">
        <v>0</v>
      </c>
      <c r="C5283" s="7">
        <v>3.3022414598955499E-5</v>
      </c>
    </row>
    <row r="5284" spans="2:3" x14ac:dyDescent="0.2">
      <c r="B5284" s="7">
        <v>1.5309637416753801E-5</v>
      </c>
      <c r="C5284" s="7">
        <v>0</v>
      </c>
    </row>
    <row r="5285" spans="2:3" x14ac:dyDescent="0.2">
      <c r="B5285" s="7">
        <v>3.0619274833507697E-5</v>
      </c>
      <c r="C5285" s="7">
        <v>0</v>
      </c>
    </row>
    <row r="5286" spans="2:3" x14ac:dyDescent="0.2">
      <c r="B5286" s="7">
        <v>0</v>
      </c>
      <c r="C5286" s="7">
        <v>2.54018573838119E-5</v>
      </c>
    </row>
    <row r="5287" spans="2:3" x14ac:dyDescent="0.2">
      <c r="B5287" s="7">
        <v>0</v>
      </c>
      <c r="C5287" s="7">
        <v>5.5884086244386201E-5</v>
      </c>
    </row>
    <row r="5288" spans="2:3" x14ac:dyDescent="0.2">
      <c r="B5288" s="7">
        <v>0</v>
      </c>
      <c r="C5288" s="7">
        <v>3.0482228860574301E-5</v>
      </c>
    </row>
    <row r="5289" spans="2:3" x14ac:dyDescent="0.2">
      <c r="B5289" s="7">
        <v>0</v>
      </c>
      <c r="C5289" s="7">
        <v>2.79420431221931E-5</v>
      </c>
    </row>
    <row r="5290" spans="2:3" x14ac:dyDescent="0.2">
      <c r="B5290" s="7">
        <v>0</v>
      </c>
      <c r="C5290" s="7">
        <v>4.0642971814099098E-5</v>
      </c>
    </row>
    <row r="5291" spans="2:3" x14ac:dyDescent="0.2">
      <c r="B5291" s="7">
        <v>2.04128498890051E-5</v>
      </c>
      <c r="C5291" s="7">
        <v>0</v>
      </c>
    </row>
    <row r="5292" spans="2:3" x14ac:dyDescent="0.2">
      <c r="B5292" s="7">
        <v>4.3377306014135901E-5</v>
      </c>
      <c r="C5292" s="7">
        <v>0</v>
      </c>
    </row>
    <row r="5293" spans="2:3" x14ac:dyDescent="0.2">
      <c r="B5293" s="7">
        <v>2.80676685973821E-5</v>
      </c>
      <c r="C5293" s="7">
        <v>0</v>
      </c>
    </row>
    <row r="5294" spans="2:3" x14ac:dyDescent="0.2">
      <c r="B5294" s="7">
        <v>2.04128498890051E-5</v>
      </c>
      <c r="C5294" s="7">
        <v>0</v>
      </c>
    </row>
    <row r="5295" spans="2:3" x14ac:dyDescent="0.2">
      <c r="B5295" s="7">
        <v>0</v>
      </c>
      <c r="C5295" s="7">
        <v>5.0803714767623796E-6</v>
      </c>
    </row>
    <row r="5296" spans="2:3" x14ac:dyDescent="0.2">
      <c r="B5296" s="7">
        <v>2.55160623612564E-6</v>
      </c>
      <c r="C5296" s="7">
        <v>0</v>
      </c>
    </row>
    <row r="5297" spans="2:3" x14ac:dyDescent="0.2">
      <c r="B5297" s="7">
        <v>3.8018932918272097E-4</v>
      </c>
      <c r="C5297" s="7">
        <v>3.9626897518746601E-4</v>
      </c>
    </row>
    <row r="5298" spans="2:3" x14ac:dyDescent="0.2">
      <c r="B5298" s="7">
        <v>6.8893368375392303E-5</v>
      </c>
      <c r="C5298" s="7">
        <v>1.8035318742506501E-4</v>
      </c>
    </row>
    <row r="5299" spans="2:3" x14ac:dyDescent="0.2">
      <c r="B5299" s="7">
        <v>9.9512643208900006E-5</v>
      </c>
      <c r="C5299" s="7">
        <v>0</v>
      </c>
    </row>
    <row r="5300" spans="2:3" x14ac:dyDescent="0.2">
      <c r="B5300" s="7">
        <v>0</v>
      </c>
      <c r="C5300" s="7">
        <v>2.5401857383811898E-6</v>
      </c>
    </row>
    <row r="5301" spans="2:3" x14ac:dyDescent="0.2">
      <c r="B5301" s="7">
        <v>2.55160623612564E-6</v>
      </c>
      <c r="C5301" s="7">
        <v>0</v>
      </c>
    </row>
    <row r="5302" spans="2:3" x14ac:dyDescent="0.2">
      <c r="B5302" s="7">
        <v>0</v>
      </c>
      <c r="C5302" s="7">
        <v>3.81027860757179E-5</v>
      </c>
    </row>
    <row r="5303" spans="2:3" x14ac:dyDescent="0.2">
      <c r="B5303" s="7">
        <v>5.6135337194764099E-5</v>
      </c>
      <c r="C5303" s="7">
        <v>0</v>
      </c>
    </row>
    <row r="5304" spans="2:3" x14ac:dyDescent="0.2">
      <c r="B5304" s="7">
        <v>0</v>
      </c>
      <c r="C5304" s="7">
        <v>3.81027860757179E-5</v>
      </c>
    </row>
    <row r="5305" spans="2:3" x14ac:dyDescent="0.2">
      <c r="B5305" s="7">
        <v>2.2964456125130801E-5</v>
      </c>
      <c r="C5305" s="7">
        <v>0</v>
      </c>
    </row>
    <row r="5306" spans="2:3" x14ac:dyDescent="0.2">
      <c r="B5306" s="7">
        <v>0</v>
      </c>
      <c r="C5306" s="7">
        <v>2.79420431221931E-5</v>
      </c>
    </row>
    <row r="5307" spans="2:3" x14ac:dyDescent="0.2">
      <c r="B5307" s="7">
        <v>0</v>
      </c>
      <c r="C5307" s="7">
        <v>3.3022414598955499E-5</v>
      </c>
    </row>
    <row r="5308" spans="2:3" x14ac:dyDescent="0.2">
      <c r="B5308" s="7">
        <v>0</v>
      </c>
      <c r="C5308" s="7">
        <v>5.3343900506004997E-5</v>
      </c>
    </row>
    <row r="5309" spans="2:3" x14ac:dyDescent="0.2">
      <c r="B5309" s="7">
        <v>0</v>
      </c>
      <c r="C5309" s="7">
        <v>3.5562600337336703E-5</v>
      </c>
    </row>
    <row r="5310" spans="2:3" x14ac:dyDescent="0.2">
      <c r="B5310" s="7">
        <v>4.3377306014135901E-5</v>
      </c>
      <c r="C5310" s="7">
        <v>0</v>
      </c>
    </row>
    <row r="5311" spans="2:3" x14ac:dyDescent="0.2">
      <c r="B5311" s="7">
        <v>1.2502870557015599E-4</v>
      </c>
      <c r="C5311" s="7">
        <v>0</v>
      </c>
    </row>
    <row r="5312" spans="2:3" x14ac:dyDescent="0.2">
      <c r="B5312" s="7">
        <v>4.0825699778010301E-5</v>
      </c>
      <c r="C5312" s="7">
        <v>0</v>
      </c>
    </row>
    <row r="5313" spans="2:3" x14ac:dyDescent="0.2">
      <c r="B5313" s="7">
        <v>1.7861243652879499E-5</v>
      </c>
      <c r="C5313" s="7">
        <v>0</v>
      </c>
    </row>
    <row r="5314" spans="2:3" x14ac:dyDescent="0.2">
      <c r="B5314" s="7">
        <v>9.6961036972774406E-5</v>
      </c>
      <c r="C5314" s="7">
        <v>0</v>
      </c>
    </row>
    <row r="5315" spans="2:3" x14ac:dyDescent="0.2">
      <c r="B5315" s="7">
        <v>2.80676685973821E-5</v>
      </c>
      <c r="C5315" s="7">
        <v>0</v>
      </c>
    </row>
    <row r="5316" spans="2:3" x14ac:dyDescent="0.2">
      <c r="B5316" s="7">
        <v>3.5722487305758999E-5</v>
      </c>
      <c r="C5316" s="7">
        <v>0</v>
      </c>
    </row>
    <row r="5317" spans="2:3" x14ac:dyDescent="0.2">
      <c r="B5317" s="7">
        <v>2.5516062361256402E-5</v>
      </c>
      <c r="C5317" s="7">
        <v>0</v>
      </c>
    </row>
    <row r="5318" spans="2:3" x14ac:dyDescent="0.2">
      <c r="B5318" s="7">
        <v>2.5516062361256402E-5</v>
      </c>
      <c r="C5318" s="7">
        <v>4.8263529029242602E-5</v>
      </c>
    </row>
    <row r="5319" spans="2:3" x14ac:dyDescent="0.2">
      <c r="B5319" s="7">
        <v>5.3583730958638498E-5</v>
      </c>
      <c r="C5319" s="7">
        <v>0</v>
      </c>
    </row>
    <row r="5320" spans="2:3" x14ac:dyDescent="0.2">
      <c r="B5320" s="7">
        <v>0</v>
      </c>
      <c r="C5320" s="7">
        <v>8.6366315104960495E-5</v>
      </c>
    </row>
    <row r="5321" spans="2:3" x14ac:dyDescent="0.2">
      <c r="B5321" s="7">
        <v>0</v>
      </c>
      <c r="C5321" s="7">
        <v>5.5884086244386201E-5</v>
      </c>
    </row>
    <row r="5322" spans="2:3" x14ac:dyDescent="0.2">
      <c r="B5322" s="7">
        <v>2.2964456125130801E-5</v>
      </c>
      <c r="C5322" s="7">
        <v>1.3971021561096501E-4</v>
      </c>
    </row>
    <row r="5323" spans="2:3" x14ac:dyDescent="0.2">
      <c r="B5323" s="7">
        <v>0</v>
      </c>
      <c r="C5323" s="7">
        <v>2.5401857383811898E-6</v>
      </c>
    </row>
    <row r="5324" spans="2:3" x14ac:dyDescent="0.2">
      <c r="B5324" s="7">
        <v>0</v>
      </c>
      <c r="C5324" s="7">
        <v>2.5401857383811898E-6</v>
      </c>
    </row>
    <row r="5325" spans="2:3" x14ac:dyDescent="0.2">
      <c r="B5325" s="7">
        <v>0</v>
      </c>
      <c r="C5325" s="7">
        <v>7.8745757889816896E-5</v>
      </c>
    </row>
    <row r="5326" spans="2:3" x14ac:dyDescent="0.2">
      <c r="B5326" s="7">
        <v>9.1857824500523097E-5</v>
      </c>
      <c r="C5326" s="7">
        <v>6.3504643459529807E-5</v>
      </c>
    </row>
    <row r="5327" spans="2:3" x14ac:dyDescent="0.2">
      <c r="B5327" s="7">
        <v>6.8893368375392303E-5</v>
      </c>
      <c r="C5327" s="7">
        <v>0</v>
      </c>
    </row>
    <row r="5328" spans="2:3" x14ac:dyDescent="0.2">
      <c r="B5328" s="7">
        <v>0</v>
      </c>
      <c r="C5328" s="7">
        <v>4.5723343290861398E-5</v>
      </c>
    </row>
    <row r="5329" spans="2:3" x14ac:dyDescent="0.2">
      <c r="B5329" s="7">
        <v>0</v>
      </c>
      <c r="C5329" s="7">
        <v>6.6044829197910997E-5</v>
      </c>
    </row>
    <row r="5330" spans="2:3" x14ac:dyDescent="0.2">
      <c r="B5330" s="7">
        <v>0</v>
      </c>
      <c r="C5330" s="7">
        <v>5.3343900506004997E-5</v>
      </c>
    </row>
    <row r="5331" spans="2:3" x14ac:dyDescent="0.2">
      <c r="B5331" s="7">
        <v>0</v>
      </c>
      <c r="C5331" s="7">
        <v>3.3022414598955499E-5</v>
      </c>
    </row>
    <row r="5332" spans="2:3" x14ac:dyDescent="0.2">
      <c r="B5332" s="7">
        <v>2.04128498890051E-5</v>
      </c>
      <c r="C5332" s="7">
        <v>0</v>
      </c>
    </row>
    <row r="5333" spans="2:3" x14ac:dyDescent="0.2">
      <c r="B5333" s="7">
        <v>1.7861243652879499E-5</v>
      </c>
      <c r="C5333" s="7">
        <v>3.81027860757179E-5</v>
      </c>
    </row>
    <row r="5334" spans="2:3" x14ac:dyDescent="0.2">
      <c r="B5334" s="7">
        <v>3.3170881069633297E-5</v>
      </c>
      <c r="C5334" s="7">
        <v>0</v>
      </c>
    </row>
    <row r="5335" spans="2:3" x14ac:dyDescent="0.2">
      <c r="B5335" s="7">
        <v>5.91972646781149E-4</v>
      </c>
      <c r="C5335" s="7">
        <v>5.9440346278119896E-4</v>
      </c>
    </row>
    <row r="5336" spans="2:3" x14ac:dyDescent="0.2">
      <c r="B5336" s="7">
        <v>0</v>
      </c>
      <c r="C5336" s="7">
        <v>6.8585014936292107E-5</v>
      </c>
    </row>
    <row r="5337" spans="2:3" x14ac:dyDescent="0.2">
      <c r="B5337" s="7">
        <v>2.80676685973821E-5</v>
      </c>
      <c r="C5337" s="7">
        <v>0</v>
      </c>
    </row>
    <row r="5338" spans="2:3" x14ac:dyDescent="0.2">
      <c r="B5338" s="7">
        <v>2.80676685973821E-5</v>
      </c>
      <c r="C5338" s="7">
        <v>0</v>
      </c>
    </row>
    <row r="5339" spans="2:3" x14ac:dyDescent="0.2">
      <c r="B5339" s="7">
        <v>0</v>
      </c>
      <c r="C5339" s="7">
        <v>4.5723343290861398E-5</v>
      </c>
    </row>
    <row r="5340" spans="2:3" x14ac:dyDescent="0.2">
      <c r="B5340" s="7">
        <v>0</v>
      </c>
      <c r="C5340" s="7">
        <v>2.54018573838119E-5</v>
      </c>
    </row>
    <row r="5341" spans="2:3" x14ac:dyDescent="0.2">
      <c r="B5341" s="7">
        <v>0</v>
      </c>
      <c r="C5341" s="7">
        <v>7.6205572151435702E-6</v>
      </c>
    </row>
    <row r="5342" spans="2:3" x14ac:dyDescent="0.2">
      <c r="B5342" s="7">
        <v>0</v>
      </c>
      <c r="C5342" s="7">
        <v>2.2861671645430699E-5</v>
      </c>
    </row>
    <row r="5343" spans="2:3" x14ac:dyDescent="0.2">
      <c r="B5343" s="7">
        <v>0</v>
      </c>
      <c r="C5343" s="7">
        <v>6.3504643459529807E-5</v>
      </c>
    </row>
    <row r="5344" spans="2:3" x14ac:dyDescent="0.2">
      <c r="B5344" s="7">
        <v>0</v>
      </c>
      <c r="C5344" s="7">
        <v>4.0642971814099098E-5</v>
      </c>
    </row>
    <row r="5345" spans="2:3" x14ac:dyDescent="0.2">
      <c r="B5345" s="7">
        <v>7.3996580847643598E-5</v>
      </c>
      <c r="C5345" s="7">
        <v>6.3504643459529807E-5</v>
      </c>
    </row>
    <row r="5346" spans="2:3" x14ac:dyDescent="0.2">
      <c r="B5346" s="7">
        <v>0</v>
      </c>
      <c r="C5346" s="7">
        <v>5.0803714767623796E-6</v>
      </c>
    </row>
    <row r="5347" spans="2:3" x14ac:dyDescent="0.2">
      <c r="B5347" s="7">
        <v>0</v>
      </c>
      <c r="C5347" s="7">
        <v>1.0160742953524801E-4</v>
      </c>
    </row>
    <row r="5348" spans="2:3" x14ac:dyDescent="0.2">
      <c r="B5348" s="7">
        <v>0</v>
      </c>
      <c r="C5348" s="7">
        <v>5.0803714767623796E-6</v>
      </c>
    </row>
    <row r="5349" spans="2:3" x14ac:dyDescent="0.2">
      <c r="B5349" s="7">
        <v>0</v>
      </c>
      <c r="C5349" s="7">
        <v>5.0803714767623796E-6</v>
      </c>
    </row>
    <row r="5350" spans="2:3" x14ac:dyDescent="0.2">
      <c r="B5350" s="7">
        <v>1.68406011584292E-4</v>
      </c>
      <c r="C5350" s="7">
        <v>1.11768172488772E-4</v>
      </c>
    </row>
    <row r="5351" spans="2:3" x14ac:dyDescent="0.2">
      <c r="B5351" s="7">
        <v>2.2964456125130801E-5</v>
      </c>
      <c r="C5351" s="7">
        <v>3.0482228860574301E-5</v>
      </c>
    </row>
    <row r="5352" spans="2:3" x14ac:dyDescent="0.2">
      <c r="B5352" s="7">
        <v>1.7861243652879499E-5</v>
      </c>
      <c r="C5352" s="7">
        <v>0</v>
      </c>
    </row>
    <row r="5353" spans="2:3" x14ac:dyDescent="0.2">
      <c r="B5353" s="7">
        <v>0</v>
      </c>
      <c r="C5353" s="7">
        <v>2.5401857383811898E-6</v>
      </c>
    </row>
    <row r="5354" spans="2:3" x14ac:dyDescent="0.2">
      <c r="B5354" s="7">
        <v>0</v>
      </c>
      <c r="C5354" s="7">
        <v>2.79420431221931E-5</v>
      </c>
    </row>
    <row r="5355" spans="2:3" x14ac:dyDescent="0.2">
      <c r="B5355" s="7">
        <v>4.0825699778010301E-5</v>
      </c>
      <c r="C5355" s="7">
        <v>0</v>
      </c>
    </row>
    <row r="5356" spans="2:3" x14ac:dyDescent="0.2">
      <c r="B5356" s="7">
        <v>0</v>
      </c>
      <c r="C5356" s="7">
        <v>1.0414761527362901E-4</v>
      </c>
    </row>
    <row r="5357" spans="2:3" x14ac:dyDescent="0.2">
      <c r="B5357" s="7">
        <v>2.80676685973821E-5</v>
      </c>
      <c r="C5357" s="7">
        <v>1.01607429535248E-5</v>
      </c>
    </row>
    <row r="5358" spans="2:3" x14ac:dyDescent="0.2">
      <c r="B5358" s="7">
        <v>3.3170881069633297E-5</v>
      </c>
      <c r="C5358" s="7">
        <v>0</v>
      </c>
    </row>
    <row r="5359" spans="2:3" x14ac:dyDescent="0.2">
      <c r="B5359" s="7">
        <v>0</v>
      </c>
      <c r="C5359" s="7">
        <v>2.79420431221931E-5</v>
      </c>
    </row>
    <row r="5360" spans="2:3" x14ac:dyDescent="0.2">
      <c r="B5360" s="7">
        <v>1.4799316169528701E-4</v>
      </c>
      <c r="C5360" s="7">
        <v>1.4479058708772799E-4</v>
      </c>
    </row>
    <row r="5361" spans="2:3" x14ac:dyDescent="0.2">
      <c r="B5361" s="7">
        <v>0</v>
      </c>
      <c r="C5361" s="7">
        <v>2.2861671645430699E-5</v>
      </c>
    </row>
    <row r="5362" spans="2:3" x14ac:dyDescent="0.2">
      <c r="B5362" s="7">
        <v>3.3170881069633297E-5</v>
      </c>
      <c r="C5362" s="7">
        <v>0</v>
      </c>
    </row>
    <row r="5363" spans="2:3" x14ac:dyDescent="0.2">
      <c r="B5363" s="7">
        <v>0</v>
      </c>
      <c r="C5363" s="7">
        <v>1.0668780101200999E-4</v>
      </c>
    </row>
    <row r="5364" spans="2:3" x14ac:dyDescent="0.2">
      <c r="B5364" s="7">
        <v>0</v>
      </c>
      <c r="C5364" s="7">
        <v>7.6205572151435702E-6</v>
      </c>
    </row>
    <row r="5365" spans="2:3" x14ac:dyDescent="0.2">
      <c r="B5365" s="7">
        <v>0</v>
      </c>
      <c r="C5365" s="7">
        <v>4.5723343290861398E-5</v>
      </c>
    </row>
    <row r="5366" spans="2:3" x14ac:dyDescent="0.2">
      <c r="B5366" s="7">
        <v>0</v>
      </c>
      <c r="C5366" s="7">
        <v>2.2861671645430699E-5</v>
      </c>
    </row>
    <row r="5367" spans="2:3" x14ac:dyDescent="0.2">
      <c r="B5367" s="7">
        <v>4.8480518486387203E-5</v>
      </c>
      <c r="C5367" s="7">
        <v>0</v>
      </c>
    </row>
    <row r="5368" spans="2:3" x14ac:dyDescent="0.2">
      <c r="B5368" s="7">
        <v>0</v>
      </c>
      <c r="C5368" s="7">
        <v>6.0964457721148603E-5</v>
      </c>
    </row>
    <row r="5369" spans="2:3" x14ac:dyDescent="0.2">
      <c r="B5369" s="7">
        <v>3.0619274833507697E-5</v>
      </c>
      <c r="C5369" s="7">
        <v>0</v>
      </c>
    </row>
    <row r="5370" spans="2:3" x14ac:dyDescent="0.2">
      <c r="B5370" s="7">
        <v>4.5673751626648998E-4</v>
      </c>
      <c r="C5370" s="7">
        <v>1.0821191245503901E-3</v>
      </c>
    </row>
    <row r="5371" spans="2:3" x14ac:dyDescent="0.2">
      <c r="B5371" s="7">
        <v>8.4203005792146202E-5</v>
      </c>
      <c r="C5371" s="7">
        <v>0</v>
      </c>
    </row>
    <row r="5372" spans="2:3" x14ac:dyDescent="0.2">
      <c r="B5372" s="7">
        <v>0</v>
      </c>
      <c r="C5372" s="7">
        <v>1.7781300168668301E-5</v>
      </c>
    </row>
    <row r="5373" spans="2:3" x14ac:dyDescent="0.2">
      <c r="B5373" s="7">
        <v>0</v>
      </c>
      <c r="C5373" s="7">
        <v>2.54018573838119E-5</v>
      </c>
    </row>
    <row r="5374" spans="2:3" x14ac:dyDescent="0.2">
      <c r="B5374" s="7">
        <v>6.8893368375392303E-5</v>
      </c>
      <c r="C5374" s="7">
        <v>0</v>
      </c>
    </row>
    <row r="5375" spans="2:3" x14ac:dyDescent="0.2">
      <c r="B5375" s="7">
        <v>3.3170881069633297E-5</v>
      </c>
      <c r="C5375" s="7">
        <v>0</v>
      </c>
    </row>
    <row r="5376" spans="2:3" x14ac:dyDescent="0.2">
      <c r="B5376" s="7">
        <v>1.5309637416753801E-5</v>
      </c>
      <c r="C5376" s="7">
        <v>7.8745757889816896E-5</v>
      </c>
    </row>
    <row r="5377" spans="2:3" x14ac:dyDescent="0.2">
      <c r="B5377" s="7">
        <v>0</v>
      </c>
      <c r="C5377" s="7">
        <v>2.2861671645430699E-5</v>
      </c>
    </row>
    <row r="5378" spans="2:3" x14ac:dyDescent="0.2">
      <c r="B5378" s="7">
        <v>2.80676685973821E-5</v>
      </c>
      <c r="C5378" s="7">
        <v>6.8585014936292107E-5</v>
      </c>
    </row>
    <row r="5379" spans="2:3" x14ac:dyDescent="0.2">
      <c r="B5379" s="7">
        <v>0</v>
      </c>
      <c r="C5379" s="7">
        <v>1.7781300168668301E-5</v>
      </c>
    </row>
    <row r="5380" spans="2:3" x14ac:dyDescent="0.2">
      <c r="B5380" s="7">
        <v>4.0825699778010301E-5</v>
      </c>
      <c r="C5380" s="7">
        <v>2.2861671645430699E-5</v>
      </c>
    </row>
    <row r="5381" spans="2:3" x14ac:dyDescent="0.2">
      <c r="B5381" s="7">
        <v>0</v>
      </c>
      <c r="C5381" s="7">
        <v>3.5562600337336703E-5</v>
      </c>
    </row>
    <row r="5382" spans="2:3" x14ac:dyDescent="0.2">
      <c r="B5382" s="7">
        <v>3.3170881069633297E-5</v>
      </c>
      <c r="C5382" s="7">
        <v>0</v>
      </c>
    </row>
    <row r="5383" spans="2:3" x14ac:dyDescent="0.2">
      <c r="B5383" s="7">
        <v>0</v>
      </c>
      <c r="C5383" s="7">
        <v>1.2700928691906001E-5</v>
      </c>
    </row>
    <row r="5384" spans="2:3" x14ac:dyDescent="0.2">
      <c r="B5384" s="7">
        <v>4.3377306014135901E-5</v>
      </c>
      <c r="C5384" s="7">
        <v>0</v>
      </c>
    </row>
    <row r="5385" spans="2:3" x14ac:dyDescent="0.2">
      <c r="B5385" s="7">
        <v>2.80676685973821E-5</v>
      </c>
      <c r="C5385" s="7">
        <v>0</v>
      </c>
    </row>
    <row r="5386" spans="2:3" x14ac:dyDescent="0.2">
      <c r="B5386" s="7">
        <v>1.0206424944502601E-5</v>
      </c>
      <c r="C5386" s="7">
        <v>0</v>
      </c>
    </row>
    <row r="5387" spans="2:3" x14ac:dyDescent="0.2">
      <c r="B5387" s="7">
        <v>2.5516062361256402E-5</v>
      </c>
      <c r="C5387" s="7">
        <v>0</v>
      </c>
    </row>
    <row r="5388" spans="2:3" x14ac:dyDescent="0.2">
      <c r="B5388" s="7">
        <v>9.9512643208900006E-5</v>
      </c>
      <c r="C5388" s="7">
        <v>1.7781300168668301E-5</v>
      </c>
    </row>
    <row r="5389" spans="2:3" x14ac:dyDescent="0.2">
      <c r="B5389" s="7">
        <v>1.1227067438952799E-4</v>
      </c>
      <c r="C5389" s="7">
        <v>9.1446686581722795E-5</v>
      </c>
    </row>
    <row r="5390" spans="2:3" x14ac:dyDescent="0.2">
      <c r="B5390" s="7">
        <v>2.5516062361256402E-5</v>
      </c>
      <c r="C5390" s="7">
        <v>0</v>
      </c>
    </row>
    <row r="5391" spans="2:3" x14ac:dyDescent="0.2">
      <c r="B5391" s="7">
        <v>0</v>
      </c>
      <c r="C5391" s="7">
        <v>2.0321485907049501E-5</v>
      </c>
    </row>
    <row r="5392" spans="2:3" x14ac:dyDescent="0.2">
      <c r="B5392" s="7">
        <v>2.55160623612564E-6</v>
      </c>
      <c r="C5392" s="7">
        <v>0</v>
      </c>
    </row>
    <row r="5393" spans="2:3" x14ac:dyDescent="0.2">
      <c r="B5393" s="7">
        <v>2.2964456125130801E-5</v>
      </c>
      <c r="C5393" s="7">
        <v>0</v>
      </c>
    </row>
    <row r="5394" spans="2:3" x14ac:dyDescent="0.2">
      <c r="B5394" s="7">
        <v>1.7861243652879499E-5</v>
      </c>
      <c r="C5394" s="7">
        <v>0</v>
      </c>
    </row>
    <row r="5395" spans="2:3" x14ac:dyDescent="0.2">
      <c r="B5395" s="7">
        <v>0</v>
      </c>
      <c r="C5395" s="7">
        <v>2.79420431221931E-5</v>
      </c>
    </row>
    <row r="5396" spans="2:3" x14ac:dyDescent="0.2">
      <c r="B5396" s="7">
        <v>0</v>
      </c>
      <c r="C5396" s="7">
        <v>1.2700928691906001E-5</v>
      </c>
    </row>
    <row r="5397" spans="2:3" x14ac:dyDescent="0.2">
      <c r="B5397" s="7">
        <v>0</v>
      </c>
      <c r="C5397" s="7">
        <v>2.5401857383811898E-6</v>
      </c>
    </row>
    <row r="5398" spans="2:3" x14ac:dyDescent="0.2">
      <c r="B5398" s="7">
        <v>2.5516062361256402E-5</v>
      </c>
      <c r="C5398" s="7">
        <v>0</v>
      </c>
    </row>
    <row r="5399" spans="2:3" x14ac:dyDescent="0.2">
      <c r="B5399" s="7">
        <v>3.0619274833507697E-5</v>
      </c>
      <c r="C5399" s="7">
        <v>0</v>
      </c>
    </row>
    <row r="5400" spans="2:3" x14ac:dyDescent="0.2">
      <c r="B5400" s="7">
        <v>0</v>
      </c>
      <c r="C5400" s="7">
        <v>1.01607429535248E-5</v>
      </c>
    </row>
    <row r="5401" spans="2:3" x14ac:dyDescent="0.2">
      <c r="B5401" s="7">
        <v>0</v>
      </c>
      <c r="C5401" s="7">
        <v>2.5401857383811898E-6</v>
      </c>
    </row>
    <row r="5402" spans="2:3" x14ac:dyDescent="0.2">
      <c r="B5402" s="7">
        <v>7.6548187083769198E-5</v>
      </c>
      <c r="C5402" s="7">
        <v>1.9305411611697E-4</v>
      </c>
    </row>
    <row r="5403" spans="2:3" x14ac:dyDescent="0.2">
      <c r="B5403" s="7">
        <v>2.04128498890051E-5</v>
      </c>
      <c r="C5403" s="7">
        <v>2.0321485907049501E-5</v>
      </c>
    </row>
    <row r="5404" spans="2:3" x14ac:dyDescent="0.2">
      <c r="B5404" s="7">
        <v>0</v>
      </c>
      <c r="C5404" s="7">
        <v>2.5401857383811898E-6</v>
      </c>
    </row>
    <row r="5405" spans="2:3" x14ac:dyDescent="0.2">
      <c r="B5405" s="7">
        <v>0</v>
      </c>
      <c r="C5405" s="7">
        <v>5.0803714767623799E-5</v>
      </c>
    </row>
    <row r="5406" spans="2:3" x14ac:dyDescent="0.2">
      <c r="B5406" s="7">
        <v>1.2502870557015599E-4</v>
      </c>
      <c r="C5406" s="7">
        <v>2.4131764514621299E-4</v>
      </c>
    </row>
    <row r="5407" spans="2:3" x14ac:dyDescent="0.2">
      <c r="B5407" s="7">
        <v>2.2964456125130801E-5</v>
      </c>
      <c r="C5407" s="7">
        <v>0</v>
      </c>
    </row>
    <row r="5408" spans="2:3" x14ac:dyDescent="0.2">
      <c r="B5408" s="7">
        <v>0</v>
      </c>
      <c r="C5408" s="7">
        <v>1.14308358227154E-4</v>
      </c>
    </row>
    <row r="5409" spans="2:3" x14ac:dyDescent="0.2">
      <c r="B5409" s="7">
        <v>7.6548187083769198E-5</v>
      </c>
      <c r="C5409" s="7">
        <v>1.0160742953524801E-4</v>
      </c>
    </row>
    <row r="5410" spans="2:3" x14ac:dyDescent="0.2">
      <c r="B5410" s="7">
        <v>3.5722487305758999E-5</v>
      </c>
      <c r="C5410" s="7">
        <v>6.0964457721148603E-5</v>
      </c>
    </row>
    <row r="5411" spans="2:3" x14ac:dyDescent="0.2">
      <c r="B5411" s="7">
        <v>0</v>
      </c>
      <c r="C5411" s="7">
        <v>2.0321485907049501E-5</v>
      </c>
    </row>
    <row r="5412" spans="2:3" x14ac:dyDescent="0.2">
      <c r="B5412" s="7">
        <v>1.8881886147329699E-4</v>
      </c>
      <c r="C5412" s="7">
        <v>0</v>
      </c>
    </row>
    <row r="5413" spans="2:3" x14ac:dyDescent="0.2">
      <c r="B5413" s="7">
        <v>0</v>
      </c>
      <c r="C5413" s="7">
        <v>2.5401857383811898E-6</v>
      </c>
    </row>
    <row r="5414" spans="2:3" x14ac:dyDescent="0.2">
      <c r="B5414" s="7">
        <v>1.07167461917277E-4</v>
      </c>
      <c r="C5414" s="7">
        <v>1.2954947265744101E-4</v>
      </c>
    </row>
    <row r="5415" spans="2:3" x14ac:dyDescent="0.2">
      <c r="B5415" s="7">
        <v>0</v>
      </c>
      <c r="C5415" s="7">
        <v>2.5401857383811898E-6</v>
      </c>
    </row>
    <row r="5416" spans="2:3" x14ac:dyDescent="0.2">
      <c r="B5416" s="7">
        <v>8.9306218264397402E-5</v>
      </c>
      <c r="C5416" s="7">
        <v>0</v>
      </c>
    </row>
    <row r="5417" spans="2:3" x14ac:dyDescent="0.2">
      <c r="B5417" s="7">
        <v>0</v>
      </c>
      <c r="C5417" s="7">
        <v>5.0803714767623799E-5</v>
      </c>
    </row>
    <row r="5418" spans="2:3" x14ac:dyDescent="0.2">
      <c r="B5418" s="7">
        <v>5.10321247225128E-6</v>
      </c>
      <c r="C5418" s="7">
        <v>0</v>
      </c>
    </row>
    <row r="5419" spans="2:3" x14ac:dyDescent="0.2">
      <c r="B5419" s="7">
        <v>0</v>
      </c>
      <c r="C5419" s="7">
        <v>1.3971021561096501E-4</v>
      </c>
    </row>
    <row r="5420" spans="2:3" x14ac:dyDescent="0.2">
      <c r="B5420" s="7">
        <v>4.0825699778010301E-5</v>
      </c>
      <c r="C5420" s="7">
        <v>0</v>
      </c>
    </row>
    <row r="5421" spans="2:3" x14ac:dyDescent="0.2">
      <c r="B5421" s="7">
        <v>0</v>
      </c>
      <c r="C5421" s="7">
        <v>2.5401857383811898E-6</v>
      </c>
    </row>
    <row r="5422" spans="2:3" x14ac:dyDescent="0.2">
      <c r="B5422" s="7">
        <v>0</v>
      </c>
      <c r="C5422" s="7">
        <v>5.0803714767623796E-6</v>
      </c>
    </row>
    <row r="5423" spans="2:3" x14ac:dyDescent="0.2">
      <c r="B5423" s="7">
        <v>1.1227067438952799E-4</v>
      </c>
      <c r="C5423" s="7">
        <v>8.6366315104960495E-5</v>
      </c>
    </row>
    <row r="5424" spans="2:3" x14ac:dyDescent="0.2">
      <c r="B5424" s="7">
        <v>0</v>
      </c>
      <c r="C5424" s="7">
        <v>1.65112072994777E-4</v>
      </c>
    </row>
    <row r="5425" spans="2:3" x14ac:dyDescent="0.2">
      <c r="B5425" s="7">
        <v>1.14822280625654E-4</v>
      </c>
      <c r="C5425" s="7">
        <v>0</v>
      </c>
    </row>
    <row r="5426" spans="2:3" x14ac:dyDescent="0.2">
      <c r="B5426" s="7">
        <v>0</v>
      </c>
      <c r="C5426" s="7">
        <v>3.81027860757179E-5</v>
      </c>
    </row>
    <row r="5427" spans="2:3" x14ac:dyDescent="0.2">
      <c r="B5427" s="7">
        <v>2.0923171136230301E-4</v>
      </c>
      <c r="C5427" s="7">
        <v>9.3986872320104E-5</v>
      </c>
    </row>
    <row r="5428" spans="2:3" x14ac:dyDescent="0.2">
      <c r="B5428" s="7">
        <v>0</v>
      </c>
      <c r="C5428" s="7">
        <v>5.3343900506004997E-5</v>
      </c>
    </row>
    <row r="5429" spans="2:3" x14ac:dyDescent="0.2">
      <c r="B5429" s="7">
        <v>1.2758031180628199E-4</v>
      </c>
      <c r="C5429" s="7">
        <v>5.5884086244386201E-5</v>
      </c>
    </row>
    <row r="5430" spans="2:3" x14ac:dyDescent="0.2">
      <c r="B5430" s="7">
        <v>2.55160623612564E-6</v>
      </c>
      <c r="C5430" s="7">
        <v>0</v>
      </c>
    </row>
    <row r="5431" spans="2:3" x14ac:dyDescent="0.2">
      <c r="B5431" s="7">
        <v>3.5722487305758999E-5</v>
      </c>
      <c r="C5431" s="7">
        <v>0</v>
      </c>
    </row>
    <row r="5432" spans="2:3" x14ac:dyDescent="0.2">
      <c r="B5432" s="7">
        <v>0</v>
      </c>
      <c r="C5432" s="7">
        <v>6.3504643459529807E-5</v>
      </c>
    </row>
    <row r="5433" spans="2:3" x14ac:dyDescent="0.2">
      <c r="B5433" s="7">
        <v>2.9343471715444902E-4</v>
      </c>
      <c r="C5433" s="7">
        <v>0</v>
      </c>
    </row>
    <row r="5434" spans="2:3" x14ac:dyDescent="0.2">
      <c r="B5434" s="7">
        <v>2.55160623612564E-6</v>
      </c>
      <c r="C5434" s="7">
        <v>0</v>
      </c>
    </row>
    <row r="5435" spans="2:3" x14ac:dyDescent="0.2">
      <c r="B5435" s="7">
        <v>2.55160623612564E-6</v>
      </c>
      <c r="C5435" s="7">
        <v>0</v>
      </c>
    </row>
    <row r="5436" spans="2:3" x14ac:dyDescent="0.2">
      <c r="B5436" s="7">
        <v>3.8274093541884599E-5</v>
      </c>
      <c r="C5436" s="7">
        <v>0</v>
      </c>
    </row>
    <row r="5437" spans="2:3" x14ac:dyDescent="0.2">
      <c r="B5437" s="7">
        <v>0</v>
      </c>
      <c r="C5437" s="7">
        <v>4.8263529029242602E-5</v>
      </c>
    </row>
    <row r="5438" spans="2:3" x14ac:dyDescent="0.2">
      <c r="B5438" s="7">
        <v>4.5928912250261501E-5</v>
      </c>
      <c r="C5438" s="7">
        <v>2.8196061696031199E-4</v>
      </c>
    </row>
    <row r="5439" spans="2:3" x14ac:dyDescent="0.2">
      <c r="B5439" s="7">
        <v>0</v>
      </c>
      <c r="C5439" s="7">
        <v>6.3504643459529807E-5</v>
      </c>
    </row>
    <row r="5440" spans="2:3" x14ac:dyDescent="0.2">
      <c r="B5440" s="7">
        <v>0</v>
      </c>
      <c r="C5440" s="7">
        <v>5.0803714767623796E-6</v>
      </c>
    </row>
    <row r="5441" spans="2:3" x14ac:dyDescent="0.2">
      <c r="B5441" s="7">
        <v>0</v>
      </c>
      <c r="C5441" s="7">
        <v>8.3826129366579305E-5</v>
      </c>
    </row>
    <row r="5442" spans="2:3" x14ac:dyDescent="0.2">
      <c r="B5442" s="7">
        <v>9.4409430736648698E-5</v>
      </c>
      <c r="C5442" s="7">
        <v>0</v>
      </c>
    </row>
    <row r="5443" spans="2:3" x14ac:dyDescent="0.2">
      <c r="B5443" s="7">
        <v>0</v>
      </c>
      <c r="C5443" s="7">
        <v>1.52411144302871E-5</v>
      </c>
    </row>
    <row r="5444" spans="2:3" x14ac:dyDescent="0.2">
      <c r="B5444" s="7">
        <v>4.5928912250261501E-5</v>
      </c>
      <c r="C5444" s="7">
        <v>0</v>
      </c>
    </row>
    <row r="5445" spans="2:3" x14ac:dyDescent="0.2">
      <c r="B5445" s="7">
        <v>1.4033834298691E-4</v>
      </c>
      <c r="C5445" s="7">
        <v>0</v>
      </c>
    </row>
    <row r="5446" spans="2:3" x14ac:dyDescent="0.2">
      <c r="B5446" s="7">
        <v>0</v>
      </c>
      <c r="C5446" s="7">
        <v>4.8263529029242602E-5</v>
      </c>
    </row>
    <row r="5447" spans="2:3" x14ac:dyDescent="0.2">
      <c r="B5447" s="7">
        <v>0</v>
      </c>
      <c r="C5447" s="7">
        <v>5.5884086244386201E-5</v>
      </c>
    </row>
    <row r="5448" spans="2:3" x14ac:dyDescent="0.2">
      <c r="B5448" s="7">
        <v>5.10321247225128E-6</v>
      </c>
      <c r="C5448" s="7">
        <v>0</v>
      </c>
    </row>
    <row r="5449" spans="2:3" x14ac:dyDescent="0.2">
      <c r="B5449" s="7">
        <v>9.6961036972774406E-5</v>
      </c>
      <c r="C5449" s="7">
        <v>0</v>
      </c>
    </row>
    <row r="5450" spans="2:3" x14ac:dyDescent="0.2">
      <c r="B5450" s="7">
        <v>1.3778673675078501E-4</v>
      </c>
      <c r="C5450" s="7">
        <v>4.8263529029242602E-5</v>
      </c>
    </row>
    <row r="5451" spans="2:3" x14ac:dyDescent="0.2">
      <c r="B5451" s="7">
        <v>1.2758031180628201E-5</v>
      </c>
      <c r="C5451" s="7">
        <v>0</v>
      </c>
    </row>
    <row r="5452" spans="2:3" x14ac:dyDescent="0.2">
      <c r="B5452" s="7">
        <v>2.55160623612564E-6</v>
      </c>
      <c r="C5452" s="7">
        <v>0</v>
      </c>
    </row>
    <row r="5453" spans="2:3" x14ac:dyDescent="0.2">
      <c r="B5453" s="7">
        <v>5.3583730958638498E-5</v>
      </c>
      <c r="C5453" s="7">
        <v>0</v>
      </c>
    </row>
    <row r="5454" spans="2:3" x14ac:dyDescent="0.2">
      <c r="B5454" s="7">
        <v>8.9306218264397402E-5</v>
      </c>
      <c r="C5454" s="7">
        <v>0</v>
      </c>
    </row>
    <row r="5455" spans="2:3" x14ac:dyDescent="0.2">
      <c r="B5455" s="7">
        <v>0</v>
      </c>
      <c r="C5455" s="7">
        <v>1.16848543965535E-4</v>
      </c>
    </row>
    <row r="5456" spans="2:3" x14ac:dyDescent="0.2">
      <c r="B5456" s="7">
        <v>4.8480518486387203E-5</v>
      </c>
      <c r="C5456" s="7">
        <v>6.0964457721148603E-5</v>
      </c>
    </row>
    <row r="5457" spans="2:3" x14ac:dyDescent="0.2">
      <c r="B5457" s="7">
        <v>3.3170881069633297E-5</v>
      </c>
      <c r="C5457" s="7">
        <v>0</v>
      </c>
    </row>
    <row r="5458" spans="2:3" x14ac:dyDescent="0.2">
      <c r="B5458" s="7">
        <v>0</v>
      </c>
      <c r="C5458" s="7">
        <v>2.5401857383811898E-6</v>
      </c>
    </row>
    <row r="5459" spans="2:3" x14ac:dyDescent="0.2">
      <c r="B5459" s="7">
        <v>0</v>
      </c>
      <c r="C5459" s="7">
        <v>5.5884086244386201E-5</v>
      </c>
    </row>
    <row r="5460" spans="2:3" x14ac:dyDescent="0.2">
      <c r="B5460" s="7">
        <v>7.6548187083769198E-5</v>
      </c>
      <c r="C5460" s="7">
        <v>0</v>
      </c>
    </row>
    <row r="5461" spans="2:3" x14ac:dyDescent="0.2">
      <c r="B5461" s="7">
        <v>0</v>
      </c>
      <c r="C5461" s="7">
        <v>9.3986872320104E-5</v>
      </c>
    </row>
    <row r="5462" spans="2:3" x14ac:dyDescent="0.2">
      <c r="B5462" s="7">
        <v>0</v>
      </c>
      <c r="C5462" s="7">
        <v>9.6527058058485204E-5</v>
      </c>
    </row>
    <row r="5463" spans="2:3" x14ac:dyDescent="0.2">
      <c r="B5463" s="7">
        <v>4.3377306014135901E-5</v>
      </c>
      <c r="C5463" s="7">
        <v>0</v>
      </c>
    </row>
    <row r="5464" spans="2:3" x14ac:dyDescent="0.2">
      <c r="B5464" s="7">
        <v>0</v>
      </c>
      <c r="C5464" s="7">
        <v>1.01607429535248E-5</v>
      </c>
    </row>
    <row r="5465" spans="2:3" x14ac:dyDescent="0.2">
      <c r="B5465" s="7">
        <v>2.55160623612564E-6</v>
      </c>
      <c r="C5465" s="7">
        <v>0</v>
      </c>
    </row>
    <row r="5466" spans="2:3" x14ac:dyDescent="0.2">
      <c r="B5466" s="7">
        <v>3.5722487305758999E-5</v>
      </c>
      <c r="C5466" s="7">
        <v>0</v>
      </c>
    </row>
    <row r="5467" spans="2:3" x14ac:dyDescent="0.2">
      <c r="B5467" s="7">
        <v>1.3778673675078501E-4</v>
      </c>
      <c r="C5467" s="7">
        <v>0</v>
      </c>
    </row>
    <row r="5468" spans="2:3" x14ac:dyDescent="0.2">
      <c r="B5468" s="7">
        <v>1.2758031180628199E-4</v>
      </c>
      <c r="C5468" s="7">
        <v>0</v>
      </c>
    </row>
    <row r="5469" spans="2:3" x14ac:dyDescent="0.2">
      <c r="B5469" s="7">
        <v>0</v>
      </c>
      <c r="C5469" s="7">
        <v>6.3504643459529807E-5</v>
      </c>
    </row>
    <row r="5470" spans="2:3" x14ac:dyDescent="0.2">
      <c r="B5470" s="7">
        <v>2.55160623612564E-6</v>
      </c>
      <c r="C5470" s="7">
        <v>0</v>
      </c>
    </row>
    <row r="5471" spans="2:3" x14ac:dyDescent="0.2">
      <c r="B5471" s="7">
        <v>3.5722487305758999E-5</v>
      </c>
      <c r="C5471" s="7">
        <v>0</v>
      </c>
    </row>
    <row r="5472" spans="2:3" x14ac:dyDescent="0.2">
      <c r="B5472" s="7">
        <v>0</v>
      </c>
      <c r="C5472" s="7">
        <v>2.5401857383811898E-6</v>
      </c>
    </row>
    <row r="5473" spans="2:3" x14ac:dyDescent="0.2">
      <c r="B5473" s="7">
        <v>0</v>
      </c>
      <c r="C5473" s="7">
        <v>1.0922798675039099E-4</v>
      </c>
    </row>
    <row r="5474" spans="2:3" x14ac:dyDescent="0.2">
      <c r="B5474" s="7">
        <v>1.2502870557015599E-4</v>
      </c>
      <c r="C5474" s="7">
        <v>0</v>
      </c>
    </row>
    <row r="5475" spans="2:3" x14ac:dyDescent="0.2">
      <c r="B5475" s="7">
        <v>0</v>
      </c>
      <c r="C5475" s="7">
        <v>6.0964457721148603E-5</v>
      </c>
    </row>
    <row r="5476" spans="2:3" x14ac:dyDescent="0.2">
      <c r="B5476" s="7">
        <v>0</v>
      </c>
      <c r="C5476" s="7">
        <v>7.3665386413054502E-5</v>
      </c>
    </row>
    <row r="5477" spans="2:3" x14ac:dyDescent="0.2">
      <c r="B5477" s="7">
        <v>0</v>
      </c>
      <c r="C5477" s="7">
        <v>5.5884086244386201E-5</v>
      </c>
    </row>
    <row r="5478" spans="2:3" x14ac:dyDescent="0.2">
      <c r="B5478" s="7">
        <v>6.6341762139266703E-5</v>
      </c>
      <c r="C5478" s="7">
        <v>0</v>
      </c>
    </row>
    <row r="5479" spans="2:3" x14ac:dyDescent="0.2">
      <c r="B5479" s="7">
        <v>9.6961036972774406E-5</v>
      </c>
      <c r="C5479" s="7">
        <v>0</v>
      </c>
    </row>
    <row r="5480" spans="2:3" x14ac:dyDescent="0.2">
      <c r="B5480" s="7">
        <v>1.7861243652879499E-5</v>
      </c>
      <c r="C5480" s="7">
        <v>0</v>
      </c>
    </row>
    <row r="5481" spans="2:3" x14ac:dyDescent="0.2">
      <c r="B5481" s="7">
        <v>7.1444974611517998E-5</v>
      </c>
      <c r="C5481" s="7">
        <v>0</v>
      </c>
    </row>
    <row r="5482" spans="2:3" x14ac:dyDescent="0.2">
      <c r="B5482" s="7">
        <v>0</v>
      </c>
      <c r="C5482" s="7">
        <v>1.0922798675039099E-4</v>
      </c>
    </row>
    <row r="5483" spans="2:3" x14ac:dyDescent="0.2">
      <c r="B5483" s="7">
        <v>6.8638207751779701E-4</v>
      </c>
      <c r="C5483" s="7">
        <v>6.55367920502347E-4</v>
      </c>
    </row>
    <row r="5484" spans="2:3" x14ac:dyDescent="0.2">
      <c r="B5484" s="7">
        <v>3.2660559822408197E-4</v>
      </c>
      <c r="C5484" s="7">
        <v>5.1057733341461895E-4</v>
      </c>
    </row>
    <row r="5485" spans="2:3" x14ac:dyDescent="0.2">
      <c r="B5485" s="7">
        <v>5.7411140312826903E-4</v>
      </c>
      <c r="C5485" s="7">
        <v>0</v>
      </c>
    </row>
    <row r="5486" spans="2:3" x14ac:dyDescent="0.2">
      <c r="B5486" s="7">
        <v>0</v>
      </c>
      <c r="C5486" s="7">
        <v>1.87973744640208E-4</v>
      </c>
    </row>
    <row r="5487" spans="2:3" x14ac:dyDescent="0.2">
      <c r="B5487" s="7">
        <v>0</v>
      </c>
      <c r="C5487" s="7">
        <v>5.3343900506004997E-5</v>
      </c>
    </row>
    <row r="5488" spans="2:3" x14ac:dyDescent="0.2">
      <c r="B5488" s="7">
        <v>0</v>
      </c>
      <c r="C5488" s="7">
        <v>5.3343900506004997E-5</v>
      </c>
    </row>
    <row r="5489" spans="2:3" x14ac:dyDescent="0.2">
      <c r="B5489" s="7">
        <v>0</v>
      </c>
      <c r="C5489" s="7">
        <v>2.5401857383811898E-6</v>
      </c>
    </row>
    <row r="5490" spans="2:3" x14ac:dyDescent="0.2">
      <c r="B5490" s="7">
        <v>3.8274093541884599E-5</v>
      </c>
      <c r="C5490" s="7">
        <v>3.5562600337336703E-5</v>
      </c>
    </row>
    <row r="5491" spans="2:3" x14ac:dyDescent="0.2">
      <c r="B5491" s="7">
        <v>4.3377306014135901E-5</v>
      </c>
      <c r="C5491" s="7">
        <v>0</v>
      </c>
    </row>
    <row r="5492" spans="2:3" x14ac:dyDescent="0.2">
      <c r="B5492" s="7">
        <v>5.3583730958638498E-5</v>
      </c>
      <c r="C5492" s="7">
        <v>0</v>
      </c>
    </row>
    <row r="5493" spans="2:3" x14ac:dyDescent="0.2">
      <c r="B5493" s="7">
        <v>0</v>
      </c>
      <c r="C5493" s="7">
        <v>2.5401857383811898E-6</v>
      </c>
    </row>
    <row r="5494" spans="2:3" x14ac:dyDescent="0.2">
      <c r="B5494" s="7">
        <v>1.0665714067005199E-3</v>
      </c>
      <c r="C5494" s="7">
        <v>4.0642971814099001E-4</v>
      </c>
    </row>
    <row r="5495" spans="2:3" x14ac:dyDescent="0.2">
      <c r="B5495" s="7">
        <v>0</v>
      </c>
      <c r="C5495" s="7">
        <v>2.54018573838119E-5</v>
      </c>
    </row>
    <row r="5496" spans="2:3" x14ac:dyDescent="0.2">
      <c r="B5496" s="7">
        <v>0</v>
      </c>
      <c r="C5496" s="7">
        <v>1.2700928691905999E-4</v>
      </c>
    </row>
    <row r="5497" spans="2:3" x14ac:dyDescent="0.2">
      <c r="B5497" s="7">
        <v>4.5928912250261501E-5</v>
      </c>
      <c r="C5497" s="7">
        <v>0</v>
      </c>
    </row>
    <row r="5498" spans="2:3" x14ac:dyDescent="0.2">
      <c r="B5498" s="7">
        <v>0</v>
      </c>
      <c r="C5498" s="7">
        <v>2.5401857383811898E-6</v>
      </c>
    </row>
    <row r="5499" spans="2:3" x14ac:dyDescent="0.2">
      <c r="B5499" s="7">
        <v>0</v>
      </c>
      <c r="C5499" s="7">
        <v>4.5723343290861398E-5</v>
      </c>
    </row>
    <row r="5500" spans="2:3" x14ac:dyDescent="0.2">
      <c r="B5500" s="7">
        <v>0</v>
      </c>
      <c r="C5500" s="7">
        <v>5.8424271982767398E-5</v>
      </c>
    </row>
    <row r="5501" spans="2:3" x14ac:dyDescent="0.2">
      <c r="B5501" s="7">
        <v>0</v>
      </c>
      <c r="C5501" s="7">
        <v>2.5401857383811898E-6</v>
      </c>
    </row>
    <row r="5502" spans="2:3" x14ac:dyDescent="0.2">
      <c r="B5502" s="7">
        <v>0</v>
      </c>
      <c r="C5502" s="7">
        <v>3.81027860757179E-5</v>
      </c>
    </row>
    <row r="5503" spans="2:3" x14ac:dyDescent="0.2">
      <c r="B5503" s="7">
        <v>0</v>
      </c>
      <c r="C5503" s="7">
        <v>2.5401857383811898E-6</v>
      </c>
    </row>
    <row r="5504" spans="2:3" x14ac:dyDescent="0.2">
      <c r="B5504" s="7">
        <v>0</v>
      </c>
      <c r="C5504" s="7">
        <v>5.0803714767623796E-6</v>
      </c>
    </row>
    <row r="5505" spans="2:3" x14ac:dyDescent="0.2">
      <c r="B5505" s="7">
        <v>0</v>
      </c>
      <c r="C5505" s="7">
        <v>2.5401857383811898E-6</v>
      </c>
    </row>
    <row r="5506" spans="2:3" x14ac:dyDescent="0.2">
      <c r="B5506" s="7">
        <v>0</v>
      </c>
      <c r="C5506" s="7">
        <v>4.5723343290861398E-5</v>
      </c>
    </row>
    <row r="5507" spans="2:3" x14ac:dyDescent="0.2">
      <c r="B5507" s="7">
        <v>0</v>
      </c>
      <c r="C5507" s="7">
        <v>4.8263529029242602E-5</v>
      </c>
    </row>
    <row r="5508" spans="2:3" x14ac:dyDescent="0.2">
      <c r="B5508" s="7">
        <v>0</v>
      </c>
      <c r="C5508" s="7">
        <v>7.3665386413054502E-5</v>
      </c>
    </row>
    <row r="5509" spans="2:3" x14ac:dyDescent="0.2">
      <c r="B5509" s="7">
        <v>0</v>
      </c>
      <c r="C5509" s="7">
        <v>2.5401857383811898E-6</v>
      </c>
    </row>
    <row r="5510" spans="2:3" x14ac:dyDescent="0.2">
      <c r="B5510" s="7">
        <v>0</v>
      </c>
      <c r="C5510" s="7">
        <v>4.0642971814099098E-5</v>
      </c>
    </row>
    <row r="5511" spans="2:3" x14ac:dyDescent="0.2">
      <c r="B5511" s="7">
        <v>4.5928912250261501E-5</v>
      </c>
      <c r="C5511" s="7">
        <v>0</v>
      </c>
    </row>
    <row r="5512" spans="2:3" x14ac:dyDescent="0.2">
      <c r="B5512" s="7">
        <v>2.55160623612564E-6</v>
      </c>
      <c r="C5512" s="7">
        <v>0</v>
      </c>
    </row>
    <row r="5513" spans="2:3" x14ac:dyDescent="0.2">
      <c r="B5513" s="7">
        <v>3.5722487305758999E-5</v>
      </c>
      <c r="C5513" s="7">
        <v>0</v>
      </c>
    </row>
    <row r="5514" spans="2:3" x14ac:dyDescent="0.2">
      <c r="B5514" s="7">
        <v>2.55160623612564E-6</v>
      </c>
      <c r="C5514" s="7">
        <v>0</v>
      </c>
    </row>
    <row r="5515" spans="2:3" x14ac:dyDescent="0.2">
      <c r="B5515" s="7">
        <v>2.55160623612564E-6</v>
      </c>
      <c r="C5515" s="7">
        <v>0</v>
      </c>
    </row>
    <row r="5516" spans="2:3" x14ac:dyDescent="0.2">
      <c r="B5516" s="7">
        <v>0</v>
      </c>
      <c r="C5516" s="7">
        <v>1.52411144302871E-5</v>
      </c>
    </row>
    <row r="5517" spans="2:3" x14ac:dyDescent="0.2">
      <c r="B5517" s="7">
        <v>5.1032124722512803E-5</v>
      </c>
      <c r="C5517" s="7">
        <v>0</v>
      </c>
    </row>
    <row r="5518" spans="2:3" x14ac:dyDescent="0.2">
      <c r="B5518" s="7">
        <v>0</v>
      </c>
      <c r="C5518" s="7">
        <v>1.0160742953524801E-4</v>
      </c>
    </row>
    <row r="5519" spans="2:3" x14ac:dyDescent="0.2">
      <c r="B5519" s="7">
        <v>1.5309637416753799E-4</v>
      </c>
      <c r="C5519" s="7">
        <v>0</v>
      </c>
    </row>
    <row r="5520" spans="2:3" x14ac:dyDescent="0.2">
      <c r="B5520" s="7">
        <v>1.93922073945549E-4</v>
      </c>
      <c r="C5520" s="7">
        <v>0</v>
      </c>
    </row>
    <row r="5521" spans="2:3" x14ac:dyDescent="0.2">
      <c r="B5521" s="7">
        <v>1.2758031180628201E-5</v>
      </c>
      <c r="C5521" s="7">
        <v>0</v>
      </c>
    </row>
    <row r="5522" spans="2:3" x14ac:dyDescent="0.2">
      <c r="B5522" s="7">
        <v>2.55160623612564E-6</v>
      </c>
      <c r="C5522" s="7">
        <v>0</v>
      </c>
    </row>
    <row r="5523" spans="2:3" x14ac:dyDescent="0.2">
      <c r="B5523" s="7">
        <v>5.3583730958638498E-5</v>
      </c>
      <c r="C5523" s="7">
        <v>0</v>
      </c>
    </row>
    <row r="5524" spans="2:3" x14ac:dyDescent="0.2">
      <c r="B5524" s="7">
        <v>2.55160623612564E-6</v>
      </c>
      <c r="C5524" s="7">
        <v>0</v>
      </c>
    </row>
    <row r="5525" spans="2:3" x14ac:dyDescent="0.2">
      <c r="B5525" s="7">
        <v>0</v>
      </c>
      <c r="C5525" s="7">
        <v>7.8745757889816896E-5</v>
      </c>
    </row>
    <row r="5526" spans="2:3" x14ac:dyDescent="0.2">
      <c r="B5526" s="7">
        <v>0</v>
      </c>
      <c r="C5526" s="7">
        <v>2.5401857383811898E-6</v>
      </c>
    </row>
    <row r="5527" spans="2:3" x14ac:dyDescent="0.2">
      <c r="B5527" s="7">
        <v>8.4203005792146202E-5</v>
      </c>
      <c r="C5527" s="7">
        <v>0</v>
      </c>
    </row>
    <row r="5528" spans="2:3" x14ac:dyDescent="0.2">
      <c r="B5528" s="7">
        <v>0</v>
      </c>
      <c r="C5528" s="7">
        <v>4.31831575524802E-5</v>
      </c>
    </row>
    <row r="5529" spans="2:3" x14ac:dyDescent="0.2">
      <c r="B5529" s="7">
        <v>3.8274093541884599E-5</v>
      </c>
      <c r="C5529" s="7">
        <v>0</v>
      </c>
    </row>
    <row r="5530" spans="2:3" x14ac:dyDescent="0.2">
      <c r="B5530" s="7">
        <v>2.55160623612564E-6</v>
      </c>
      <c r="C5530" s="7">
        <v>0</v>
      </c>
    </row>
    <row r="5531" spans="2:3" x14ac:dyDescent="0.2">
      <c r="B5531" s="7">
        <v>7.6548187083769198E-5</v>
      </c>
      <c r="C5531" s="7">
        <v>0</v>
      </c>
    </row>
    <row r="5532" spans="2:3" x14ac:dyDescent="0.2">
      <c r="B5532" s="7">
        <v>0</v>
      </c>
      <c r="C5532" s="7">
        <v>6.3504643459529807E-5</v>
      </c>
    </row>
    <row r="5533" spans="2:3" x14ac:dyDescent="0.2">
      <c r="B5533" s="7">
        <v>1.3523513051465899E-4</v>
      </c>
      <c r="C5533" s="7">
        <v>6.8585014936292107E-5</v>
      </c>
    </row>
    <row r="5534" spans="2:3" x14ac:dyDescent="0.2">
      <c r="B5534" s="7">
        <v>0</v>
      </c>
      <c r="C5534" s="7">
        <v>1.0160742953524801E-4</v>
      </c>
    </row>
    <row r="5535" spans="2:3" x14ac:dyDescent="0.2">
      <c r="B5535" s="7">
        <v>1.9137046770942301E-3</v>
      </c>
      <c r="C5535" s="7">
        <v>1.6968440732386401E-3</v>
      </c>
    </row>
    <row r="5536" spans="2:3" x14ac:dyDescent="0.2">
      <c r="B5536" s="7">
        <v>0</v>
      </c>
      <c r="C5536" s="7">
        <v>1.42250401349347E-4</v>
      </c>
    </row>
    <row r="5537" spans="2:3" x14ac:dyDescent="0.2">
      <c r="B5537" s="7">
        <v>0</v>
      </c>
      <c r="C5537" s="7">
        <v>5.0803714767623796E-6</v>
      </c>
    </row>
    <row r="5538" spans="2:3" x14ac:dyDescent="0.2">
      <c r="B5538" s="7">
        <v>0</v>
      </c>
      <c r="C5538" s="7">
        <v>3.0482228860574301E-5</v>
      </c>
    </row>
    <row r="5539" spans="2:3" x14ac:dyDescent="0.2">
      <c r="B5539" s="7">
        <v>0</v>
      </c>
      <c r="C5539" s="7">
        <v>5.5884086244386201E-5</v>
      </c>
    </row>
    <row r="5540" spans="2:3" x14ac:dyDescent="0.2">
      <c r="B5540" s="7">
        <v>3.8274093541884599E-5</v>
      </c>
      <c r="C5540" s="7">
        <v>0</v>
      </c>
    </row>
    <row r="5541" spans="2:3" x14ac:dyDescent="0.2">
      <c r="B5541" s="7">
        <v>0</v>
      </c>
      <c r="C5541" s="7">
        <v>5.5884086244386201E-5</v>
      </c>
    </row>
    <row r="5542" spans="2:3" x14ac:dyDescent="0.2">
      <c r="B5542" s="7">
        <v>0</v>
      </c>
      <c r="C5542" s="7">
        <v>2.5401857383811898E-6</v>
      </c>
    </row>
    <row r="5543" spans="2:3" x14ac:dyDescent="0.2">
      <c r="B5543" s="7">
        <v>6.2769513408690797E-4</v>
      </c>
      <c r="C5543" s="7">
        <v>4.2675120404803997E-4</v>
      </c>
    </row>
    <row r="5544" spans="2:3" x14ac:dyDescent="0.2">
      <c r="B5544" s="7">
        <v>2.55160623612564E-6</v>
      </c>
      <c r="C5544" s="7">
        <v>0</v>
      </c>
    </row>
    <row r="5545" spans="2:3" x14ac:dyDescent="0.2">
      <c r="B5545" s="7">
        <v>0</v>
      </c>
      <c r="C5545" s="7">
        <v>2.5401857383811898E-6</v>
      </c>
    </row>
    <row r="5546" spans="2:3" x14ac:dyDescent="0.2">
      <c r="B5546" s="7">
        <v>0</v>
      </c>
      <c r="C5546" s="7">
        <v>4.8263529029242602E-5</v>
      </c>
    </row>
    <row r="5547" spans="2:3" x14ac:dyDescent="0.2">
      <c r="B5547" s="7">
        <v>0</v>
      </c>
      <c r="C5547" s="7">
        <v>4.5723343290861398E-5</v>
      </c>
    </row>
    <row r="5548" spans="2:3" x14ac:dyDescent="0.2">
      <c r="B5548" s="7">
        <v>0</v>
      </c>
      <c r="C5548" s="7">
        <v>1.2700928691905999E-4</v>
      </c>
    </row>
    <row r="5549" spans="2:3" x14ac:dyDescent="0.2">
      <c r="B5549" s="7">
        <v>0</v>
      </c>
      <c r="C5549" s="7">
        <v>4.0642971814099098E-5</v>
      </c>
    </row>
    <row r="5550" spans="2:3" x14ac:dyDescent="0.2">
      <c r="B5550" s="7">
        <v>1.4799316169528701E-4</v>
      </c>
      <c r="C5550" s="7">
        <v>0</v>
      </c>
    </row>
    <row r="5551" spans="2:3" x14ac:dyDescent="0.2">
      <c r="B5551" s="7">
        <v>7.6548187083769198E-5</v>
      </c>
      <c r="C5551" s="7">
        <v>0</v>
      </c>
    </row>
    <row r="5552" spans="2:3" x14ac:dyDescent="0.2">
      <c r="B5552" s="7">
        <v>0</v>
      </c>
      <c r="C5552" s="7">
        <v>2.5401857383811898E-6</v>
      </c>
    </row>
    <row r="5553" spans="2:3" x14ac:dyDescent="0.2">
      <c r="B5553" s="7">
        <v>0</v>
      </c>
      <c r="C5553" s="7">
        <v>1.2700928691906001E-5</v>
      </c>
    </row>
    <row r="5554" spans="2:3" x14ac:dyDescent="0.2">
      <c r="B5554" s="7">
        <v>6.6341762139266703E-5</v>
      </c>
      <c r="C5554" s="7">
        <v>2.0829523054725801E-4</v>
      </c>
    </row>
    <row r="5555" spans="2:3" x14ac:dyDescent="0.2">
      <c r="B5555" s="7">
        <v>0</v>
      </c>
      <c r="C5555" s="7">
        <v>6.6044829197910997E-5</v>
      </c>
    </row>
    <row r="5556" spans="2:3" x14ac:dyDescent="0.2">
      <c r="B5556" s="7">
        <v>4.8480518486387203E-5</v>
      </c>
      <c r="C5556" s="7">
        <v>0</v>
      </c>
    </row>
    <row r="5557" spans="2:3" x14ac:dyDescent="0.2">
      <c r="B5557" s="7">
        <v>4.5928912250261501E-5</v>
      </c>
      <c r="C5557" s="7">
        <v>0</v>
      </c>
    </row>
    <row r="5558" spans="2:3" x14ac:dyDescent="0.2">
      <c r="B5558" s="7">
        <v>5.10321247225128E-6</v>
      </c>
      <c r="C5558" s="7">
        <v>0</v>
      </c>
    </row>
    <row r="5559" spans="2:3" x14ac:dyDescent="0.2">
      <c r="B5559" s="7">
        <v>2.5516062361256402E-5</v>
      </c>
      <c r="C5559" s="7">
        <v>0</v>
      </c>
    </row>
    <row r="5560" spans="2:3" x14ac:dyDescent="0.2">
      <c r="B5560" s="7">
        <v>2.55160623612564E-6</v>
      </c>
      <c r="C5560" s="7">
        <v>0</v>
      </c>
    </row>
    <row r="5561" spans="2:3" x14ac:dyDescent="0.2">
      <c r="B5561" s="7">
        <v>1.3541374295118799E-2</v>
      </c>
      <c r="C5561" s="7">
        <v>1.03233148407812E-2</v>
      </c>
    </row>
    <row r="5562" spans="2:3" x14ac:dyDescent="0.2">
      <c r="B5562" s="7">
        <v>2.55160623612564E-6</v>
      </c>
      <c r="C5562" s="7">
        <v>0</v>
      </c>
    </row>
    <row r="5563" spans="2:3" x14ac:dyDescent="0.2">
      <c r="B5563" s="7">
        <v>0</v>
      </c>
      <c r="C5563" s="7">
        <v>1.0668780101200999E-4</v>
      </c>
    </row>
    <row r="5564" spans="2:3" x14ac:dyDescent="0.2">
      <c r="B5564" s="7">
        <v>0</v>
      </c>
      <c r="C5564" s="7">
        <v>1.7781300168668301E-5</v>
      </c>
    </row>
    <row r="5565" spans="2:3" x14ac:dyDescent="0.2">
      <c r="B5565" s="7">
        <v>8.9306218264397402E-5</v>
      </c>
      <c r="C5565" s="7">
        <v>0</v>
      </c>
    </row>
    <row r="5566" spans="2:3" x14ac:dyDescent="0.2">
      <c r="B5566" s="7">
        <v>0</v>
      </c>
      <c r="C5566" s="7">
        <v>7.1125200674673297E-5</v>
      </c>
    </row>
    <row r="5567" spans="2:3" x14ac:dyDescent="0.2">
      <c r="B5567" s="7">
        <v>2.55160623612564E-6</v>
      </c>
      <c r="C5567" s="7">
        <v>0</v>
      </c>
    </row>
    <row r="5568" spans="2:3" x14ac:dyDescent="0.2">
      <c r="B5568" s="7">
        <v>0</v>
      </c>
      <c r="C5568" s="7">
        <v>2.5401857383811898E-6</v>
      </c>
    </row>
    <row r="5569" spans="2:3" x14ac:dyDescent="0.2">
      <c r="B5569" s="7">
        <v>0</v>
      </c>
      <c r="C5569" s="7">
        <v>2.5401857383811898E-6</v>
      </c>
    </row>
    <row r="5570" spans="2:3" x14ac:dyDescent="0.2">
      <c r="B5570" s="7">
        <v>0</v>
      </c>
      <c r="C5570" s="7">
        <v>3.0482228860574301E-5</v>
      </c>
    </row>
    <row r="5571" spans="2:3" x14ac:dyDescent="0.2">
      <c r="B5571" s="7">
        <v>1.3523513051465899E-4</v>
      </c>
      <c r="C5571" s="7">
        <v>0</v>
      </c>
    </row>
    <row r="5572" spans="2:3" x14ac:dyDescent="0.2">
      <c r="B5572" s="7">
        <v>1.14822280625654E-4</v>
      </c>
      <c r="C5572" s="7">
        <v>0</v>
      </c>
    </row>
    <row r="5573" spans="2:3" x14ac:dyDescent="0.2">
      <c r="B5573" s="7">
        <v>0</v>
      </c>
      <c r="C5573" s="7">
        <v>6.6044829197910997E-5</v>
      </c>
    </row>
    <row r="5574" spans="2:3" x14ac:dyDescent="0.2">
      <c r="B5574" s="7">
        <v>0</v>
      </c>
      <c r="C5574" s="7">
        <v>5.0803714767623796E-6</v>
      </c>
    </row>
    <row r="5575" spans="2:3" x14ac:dyDescent="0.2">
      <c r="B5575" s="7">
        <v>2.80676685973821E-5</v>
      </c>
      <c r="C5575" s="7">
        <v>0</v>
      </c>
    </row>
    <row r="5576" spans="2:3" x14ac:dyDescent="0.2">
      <c r="B5576" s="7">
        <v>6.6341762139266703E-5</v>
      </c>
      <c r="C5576" s="7">
        <v>4.31831575524802E-5</v>
      </c>
    </row>
    <row r="5577" spans="2:3" x14ac:dyDescent="0.2">
      <c r="B5577" s="7">
        <v>1.0206424944502601E-5</v>
      </c>
      <c r="C5577" s="7">
        <v>0</v>
      </c>
    </row>
    <row r="5578" spans="2:3" x14ac:dyDescent="0.2">
      <c r="B5578" s="7">
        <v>7.6548187083769208E-6</v>
      </c>
      <c r="C5578" s="7">
        <v>0</v>
      </c>
    </row>
    <row r="5579" spans="2:3" x14ac:dyDescent="0.2">
      <c r="B5579" s="7">
        <v>1.4033834298691E-4</v>
      </c>
      <c r="C5579" s="7">
        <v>4.31831575524802E-5</v>
      </c>
    </row>
    <row r="5580" spans="2:3" x14ac:dyDescent="0.2">
      <c r="B5580" s="7">
        <v>2.55160623612564E-6</v>
      </c>
      <c r="C5580" s="7">
        <v>0</v>
      </c>
    </row>
    <row r="5581" spans="2:3" x14ac:dyDescent="0.2">
      <c r="B5581" s="7">
        <v>2.55160623612564E-6</v>
      </c>
      <c r="C5581" s="7">
        <v>0</v>
      </c>
    </row>
    <row r="5582" spans="2:3" x14ac:dyDescent="0.2">
      <c r="B5582" s="7">
        <v>4.8480518486387203E-5</v>
      </c>
      <c r="C5582" s="7">
        <v>0</v>
      </c>
    </row>
    <row r="5583" spans="2:3" x14ac:dyDescent="0.2">
      <c r="B5583" s="7">
        <v>3.0619274833507697E-5</v>
      </c>
      <c r="C5583" s="7">
        <v>6.0964457721148603E-5</v>
      </c>
    </row>
    <row r="5584" spans="2:3" x14ac:dyDescent="0.2">
      <c r="B5584" s="7">
        <v>0</v>
      </c>
      <c r="C5584" s="7">
        <v>5.5884086244386201E-5</v>
      </c>
    </row>
    <row r="5585" spans="2:3" x14ac:dyDescent="0.2">
      <c r="B5585" s="7">
        <v>0</v>
      </c>
      <c r="C5585" s="7">
        <v>5.0803714767623796E-6</v>
      </c>
    </row>
    <row r="5586" spans="2:3" x14ac:dyDescent="0.2">
      <c r="B5586" s="7">
        <v>2.1339082952718701E-2</v>
      </c>
      <c r="C5586" s="7">
        <v>2.0224958848991E-2</v>
      </c>
    </row>
    <row r="5587" spans="2:3" x14ac:dyDescent="0.2">
      <c r="B5587" s="7">
        <v>7.6548187083769198E-5</v>
      </c>
      <c r="C5587" s="7">
        <v>0</v>
      </c>
    </row>
    <row r="5588" spans="2:3" x14ac:dyDescent="0.2">
      <c r="B5588" s="7">
        <v>5.8686943430889699E-5</v>
      </c>
      <c r="C5588" s="7">
        <v>0</v>
      </c>
    </row>
    <row r="5589" spans="2:3" x14ac:dyDescent="0.2">
      <c r="B5589" s="7">
        <v>2.55160623612564E-6</v>
      </c>
      <c r="C5589" s="7">
        <v>0</v>
      </c>
    </row>
    <row r="5590" spans="2:3" x14ac:dyDescent="0.2">
      <c r="B5590" s="7">
        <v>0</v>
      </c>
      <c r="C5590" s="7">
        <v>2.0321485907049501E-4</v>
      </c>
    </row>
    <row r="5591" spans="2:3" x14ac:dyDescent="0.2">
      <c r="B5591" s="7">
        <v>2.55160623612564E-6</v>
      </c>
      <c r="C5591" s="7">
        <v>0</v>
      </c>
    </row>
    <row r="5592" spans="2:3" x14ac:dyDescent="0.2">
      <c r="B5592" s="7">
        <v>0</v>
      </c>
      <c r="C5592" s="7">
        <v>7.3665386413054502E-5</v>
      </c>
    </row>
    <row r="5593" spans="2:3" x14ac:dyDescent="0.2">
      <c r="B5593" s="7">
        <v>0</v>
      </c>
      <c r="C5593" s="7">
        <v>9.9067243796866394E-5</v>
      </c>
    </row>
    <row r="5594" spans="2:3" x14ac:dyDescent="0.2">
      <c r="B5594" s="7">
        <v>0</v>
      </c>
      <c r="C5594" s="7">
        <v>2.5401857383811898E-6</v>
      </c>
    </row>
    <row r="5595" spans="2:3" x14ac:dyDescent="0.2">
      <c r="B5595" s="7">
        <v>5.1032124722512803E-5</v>
      </c>
      <c r="C5595" s="7">
        <v>0</v>
      </c>
    </row>
    <row r="5596" spans="2:3" x14ac:dyDescent="0.2">
      <c r="B5596" s="7">
        <v>8.1651399556020493E-5</v>
      </c>
      <c r="C5596" s="7">
        <v>0</v>
      </c>
    </row>
    <row r="5597" spans="2:3" x14ac:dyDescent="0.2">
      <c r="B5597" s="7">
        <v>2.55160623612564E-6</v>
      </c>
      <c r="C5597" s="7">
        <v>0</v>
      </c>
    </row>
    <row r="5598" spans="2:3" x14ac:dyDescent="0.2">
      <c r="B5598" s="7">
        <v>5.1032124722512803E-5</v>
      </c>
      <c r="C5598" s="7">
        <v>5.8424271982767398E-5</v>
      </c>
    </row>
    <row r="5599" spans="2:3" x14ac:dyDescent="0.2">
      <c r="B5599" s="7">
        <v>6.6852083386491801E-4</v>
      </c>
      <c r="C5599" s="7">
        <v>3.0736247434412397E-4</v>
      </c>
    </row>
    <row r="5600" spans="2:3" x14ac:dyDescent="0.2">
      <c r="B5600" s="7">
        <v>4.5928912250261501E-5</v>
      </c>
      <c r="C5600" s="7">
        <v>0</v>
      </c>
    </row>
    <row r="5601" spans="2:3" x14ac:dyDescent="0.2">
      <c r="B5601" s="7">
        <v>4.1591181648848E-4</v>
      </c>
      <c r="C5601" s="7">
        <v>4.8009510455404499E-4</v>
      </c>
    </row>
    <row r="5602" spans="2:3" x14ac:dyDescent="0.2">
      <c r="B5602" s="7">
        <v>0</v>
      </c>
      <c r="C5602" s="7">
        <v>2.0321485907049501E-5</v>
      </c>
    </row>
    <row r="5603" spans="2:3" x14ac:dyDescent="0.2">
      <c r="B5603" s="7">
        <v>8.4203005792146202E-5</v>
      </c>
      <c r="C5603" s="7">
        <v>0</v>
      </c>
    </row>
    <row r="5604" spans="2:3" x14ac:dyDescent="0.2">
      <c r="B5604" s="7">
        <v>0</v>
      </c>
      <c r="C5604" s="7">
        <v>1.0160742953524801E-4</v>
      </c>
    </row>
    <row r="5605" spans="2:3" x14ac:dyDescent="0.2">
      <c r="B5605" s="7">
        <v>0</v>
      </c>
      <c r="C5605" s="7">
        <v>5.8424271982767398E-5</v>
      </c>
    </row>
    <row r="5606" spans="2:3" x14ac:dyDescent="0.2">
      <c r="B5606" s="7">
        <v>2.55160623612564E-6</v>
      </c>
      <c r="C5606" s="7">
        <v>0</v>
      </c>
    </row>
    <row r="5607" spans="2:3" x14ac:dyDescent="0.2">
      <c r="B5607" s="7">
        <v>3.0619274833507697E-5</v>
      </c>
      <c r="C5607" s="7">
        <v>0</v>
      </c>
    </row>
    <row r="5608" spans="2:3" x14ac:dyDescent="0.2">
      <c r="B5608" s="7">
        <v>2.55160623612564E-6</v>
      </c>
      <c r="C5608" s="7">
        <v>0</v>
      </c>
    </row>
    <row r="5609" spans="2:3" x14ac:dyDescent="0.2">
      <c r="B5609" s="7">
        <v>3.5722487305758999E-5</v>
      </c>
      <c r="C5609" s="7">
        <v>0</v>
      </c>
    </row>
    <row r="5610" spans="2:3" x14ac:dyDescent="0.2">
      <c r="B5610" s="7">
        <v>0</v>
      </c>
      <c r="C5610" s="7">
        <v>9.3986872320104E-5</v>
      </c>
    </row>
    <row r="5611" spans="2:3" x14ac:dyDescent="0.2">
      <c r="B5611" s="7">
        <v>7.1444974611517998E-5</v>
      </c>
      <c r="C5611" s="7">
        <v>0</v>
      </c>
    </row>
    <row r="5612" spans="2:3" x14ac:dyDescent="0.2">
      <c r="B5612" s="7">
        <v>2.2964456125130801E-5</v>
      </c>
      <c r="C5612" s="7">
        <v>0</v>
      </c>
    </row>
    <row r="5613" spans="2:3" x14ac:dyDescent="0.2">
      <c r="B5613" s="7">
        <v>6.8893368375392303E-5</v>
      </c>
      <c r="C5613" s="7">
        <v>5.8424271982767398E-5</v>
      </c>
    </row>
    <row r="5614" spans="2:3" x14ac:dyDescent="0.2">
      <c r="B5614" s="7">
        <v>5.3583730958638498E-5</v>
      </c>
      <c r="C5614" s="7">
        <v>0</v>
      </c>
    </row>
    <row r="5615" spans="2:3" x14ac:dyDescent="0.2">
      <c r="B5615" s="7">
        <v>0</v>
      </c>
      <c r="C5615" s="7">
        <v>7.6205572151435706E-5</v>
      </c>
    </row>
    <row r="5616" spans="2:3" x14ac:dyDescent="0.2">
      <c r="B5616" s="7">
        <v>0</v>
      </c>
      <c r="C5616" s="7">
        <v>2.5401857383811898E-6</v>
      </c>
    </row>
    <row r="5617" spans="2:3" x14ac:dyDescent="0.2">
      <c r="B5617" s="7">
        <v>4.3377306014135901E-5</v>
      </c>
      <c r="C5617" s="7">
        <v>3.5562600337336703E-5</v>
      </c>
    </row>
    <row r="5618" spans="2:3" x14ac:dyDescent="0.2">
      <c r="B5618" s="7">
        <v>0</v>
      </c>
      <c r="C5618" s="7">
        <v>4.31831575524802E-5</v>
      </c>
    </row>
    <row r="5619" spans="2:3" x14ac:dyDescent="0.2">
      <c r="B5619" s="7">
        <v>2.8322829220994602E-4</v>
      </c>
      <c r="C5619" s="7">
        <v>2.15915787762401E-4</v>
      </c>
    </row>
    <row r="5620" spans="2:3" x14ac:dyDescent="0.2">
      <c r="B5620" s="7">
        <v>4.3377306014135901E-5</v>
      </c>
      <c r="C5620" s="7">
        <v>0</v>
      </c>
    </row>
    <row r="5621" spans="2:3" x14ac:dyDescent="0.2">
      <c r="B5621" s="7">
        <v>0</v>
      </c>
      <c r="C5621" s="7">
        <v>1.16848543965535E-4</v>
      </c>
    </row>
    <row r="5622" spans="2:3" x14ac:dyDescent="0.2">
      <c r="B5622" s="7">
        <v>7.9099793319894907E-5</v>
      </c>
      <c r="C5622" s="7">
        <v>0</v>
      </c>
    </row>
    <row r="5623" spans="2:3" x14ac:dyDescent="0.2">
      <c r="B5623" s="7">
        <v>0</v>
      </c>
      <c r="C5623" s="7">
        <v>2.5401857383811898E-6</v>
      </c>
    </row>
    <row r="5624" spans="2:3" x14ac:dyDescent="0.2">
      <c r="B5624" s="7">
        <v>0</v>
      </c>
      <c r="C5624" s="7">
        <v>4.5723343290861398E-5</v>
      </c>
    </row>
    <row r="5625" spans="2:3" x14ac:dyDescent="0.2">
      <c r="B5625" s="7">
        <v>0</v>
      </c>
      <c r="C5625" s="7">
        <v>2.5401857383811898E-6</v>
      </c>
    </row>
    <row r="5626" spans="2:3" x14ac:dyDescent="0.2">
      <c r="B5626" s="7">
        <v>7.3996580847643598E-5</v>
      </c>
      <c r="C5626" s="7">
        <v>0</v>
      </c>
    </row>
    <row r="5627" spans="2:3" x14ac:dyDescent="0.2">
      <c r="B5627" s="7">
        <v>0</v>
      </c>
      <c r="C5627" s="7">
        <v>1.2700928691906001E-5</v>
      </c>
    </row>
    <row r="5628" spans="2:3" x14ac:dyDescent="0.2">
      <c r="B5628" s="7">
        <v>0</v>
      </c>
      <c r="C5628" s="7">
        <v>4.0642971814099098E-5</v>
      </c>
    </row>
    <row r="5629" spans="2:3" x14ac:dyDescent="0.2">
      <c r="B5629" s="7">
        <v>2.04128498890051E-5</v>
      </c>
      <c r="C5629" s="7">
        <v>0</v>
      </c>
    </row>
    <row r="5630" spans="2:3" x14ac:dyDescent="0.2">
      <c r="B5630" s="7">
        <v>3.3170881069633297E-5</v>
      </c>
      <c r="C5630" s="7">
        <v>0</v>
      </c>
    </row>
    <row r="5631" spans="2:3" x14ac:dyDescent="0.2">
      <c r="B5631" s="7">
        <v>2.55160623612564E-6</v>
      </c>
      <c r="C5631" s="7">
        <v>0</v>
      </c>
    </row>
    <row r="5632" spans="2:3" x14ac:dyDescent="0.2">
      <c r="B5632" s="7">
        <v>2.55160623612564E-6</v>
      </c>
      <c r="C5632" s="7">
        <v>0</v>
      </c>
    </row>
    <row r="5633" spans="2:3" x14ac:dyDescent="0.2">
      <c r="B5633" s="7">
        <v>2.55160623612564E-6</v>
      </c>
      <c r="C5633" s="7">
        <v>0</v>
      </c>
    </row>
    <row r="5634" spans="2:3" x14ac:dyDescent="0.2">
      <c r="B5634" s="7">
        <v>1.5309637416753801E-5</v>
      </c>
      <c r="C5634" s="7">
        <v>9.3986872320104E-5</v>
      </c>
    </row>
    <row r="5635" spans="2:3" x14ac:dyDescent="0.2">
      <c r="B5635" s="7">
        <v>2.55160623612564E-6</v>
      </c>
      <c r="C5635" s="7">
        <v>0</v>
      </c>
    </row>
    <row r="5636" spans="2:3" x14ac:dyDescent="0.2">
      <c r="B5636" s="7">
        <v>2.5516062361256402E-5</v>
      </c>
      <c r="C5636" s="7">
        <v>0</v>
      </c>
    </row>
    <row r="5637" spans="2:3" x14ac:dyDescent="0.2">
      <c r="B5637" s="7">
        <v>6.6341762139266703E-5</v>
      </c>
      <c r="C5637" s="7">
        <v>0</v>
      </c>
    </row>
    <row r="5638" spans="2:3" x14ac:dyDescent="0.2">
      <c r="B5638" s="7">
        <v>7.1444974611517998E-5</v>
      </c>
      <c r="C5638" s="7">
        <v>0</v>
      </c>
    </row>
    <row r="5639" spans="2:3" x14ac:dyDescent="0.2">
      <c r="B5639" s="7">
        <v>3.3170881069633297E-5</v>
      </c>
      <c r="C5639" s="7">
        <v>0</v>
      </c>
    </row>
    <row r="5640" spans="2:3" x14ac:dyDescent="0.2">
      <c r="B5640" s="7">
        <v>2.55160623612564E-6</v>
      </c>
      <c r="C5640" s="7">
        <v>0</v>
      </c>
    </row>
    <row r="5641" spans="2:3" x14ac:dyDescent="0.2">
      <c r="B5641" s="7">
        <v>2.04128498890051E-5</v>
      </c>
      <c r="C5641" s="7">
        <v>0</v>
      </c>
    </row>
    <row r="5642" spans="2:3" x14ac:dyDescent="0.2">
      <c r="B5642" s="7">
        <v>3.3170881069633297E-5</v>
      </c>
      <c r="C5642" s="7">
        <v>0</v>
      </c>
    </row>
    <row r="5643" spans="2:3" x14ac:dyDescent="0.2">
      <c r="B5643" s="7">
        <v>2.55160623612564E-6</v>
      </c>
      <c r="C5643" s="7">
        <v>0</v>
      </c>
    </row>
    <row r="5644" spans="2:3" x14ac:dyDescent="0.2">
      <c r="B5644" s="7">
        <v>5.10321247225128E-6</v>
      </c>
      <c r="C5644" s="7">
        <v>0</v>
      </c>
    </row>
    <row r="5645" spans="2:3" x14ac:dyDescent="0.2">
      <c r="B5645" s="7">
        <v>0</v>
      </c>
      <c r="C5645" s="7">
        <v>1.5749151577963401E-4</v>
      </c>
    </row>
    <row r="5646" spans="2:3" x14ac:dyDescent="0.2">
      <c r="B5646" s="7">
        <v>8.9306218264397402E-5</v>
      </c>
      <c r="C5646" s="7">
        <v>5.0803714767623799E-5</v>
      </c>
    </row>
    <row r="5647" spans="2:3" x14ac:dyDescent="0.2">
      <c r="B5647" s="7">
        <v>0</v>
      </c>
      <c r="C5647" s="7">
        <v>9.1446686581722795E-5</v>
      </c>
    </row>
    <row r="5648" spans="2:3" x14ac:dyDescent="0.2">
      <c r="B5648" s="7">
        <v>2.8322829220994602E-4</v>
      </c>
      <c r="C5648" s="7">
        <v>2.0321485907049501E-4</v>
      </c>
    </row>
    <row r="5649" spans="2:3" x14ac:dyDescent="0.2">
      <c r="B5649" s="7">
        <v>4.5928912250261501E-5</v>
      </c>
      <c r="C5649" s="7">
        <v>0</v>
      </c>
    </row>
    <row r="5650" spans="2:3" x14ac:dyDescent="0.2">
      <c r="B5650" s="7">
        <v>0</v>
      </c>
      <c r="C5650" s="7">
        <v>5.5884086244386201E-5</v>
      </c>
    </row>
    <row r="5651" spans="2:3" x14ac:dyDescent="0.2">
      <c r="B5651" s="7">
        <v>3.0619274833507697E-5</v>
      </c>
      <c r="C5651" s="7">
        <v>3.0482228860574301E-5</v>
      </c>
    </row>
    <row r="5652" spans="2:3" x14ac:dyDescent="0.2">
      <c r="B5652" s="7">
        <v>0</v>
      </c>
      <c r="C5652" s="7">
        <v>2.5401857383811898E-6</v>
      </c>
    </row>
    <row r="5653" spans="2:3" x14ac:dyDescent="0.2">
      <c r="B5653" s="7">
        <v>1.19925493097905E-4</v>
      </c>
      <c r="C5653" s="7">
        <v>0</v>
      </c>
    </row>
    <row r="5654" spans="2:3" x14ac:dyDescent="0.2">
      <c r="B5654" s="7">
        <v>1.02064249445026E-4</v>
      </c>
      <c r="C5654" s="7">
        <v>0</v>
      </c>
    </row>
    <row r="5655" spans="2:3" x14ac:dyDescent="0.2">
      <c r="B5655" s="7">
        <v>5.10321247225128E-6</v>
      </c>
      <c r="C5655" s="7">
        <v>0</v>
      </c>
    </row>
    <row r="5656" spans="2:3" x14ac:dyDescent="0.2">
      <c r="B5656" s="7">
        <v>0</v>
      </c>
      <c r="C5656" s="7">
        <v>5.3343900506004997E-5</v>
      </c>
    </row>
    <row r="5657" spans="2:3" x14ac:dyDescent="0.2">
      <c r="B5657" s="7">
        <v>0</v>
      </c>
      <c r="C5657" s="7">
        <v>2.5401857383811898E-6</v>
      </c>
    </row>
    <row r="5658" spans="2:3" x14ac:dyDescent="0.2">
      <c r="B5658" s="7">
        <v>0</v>
      </c>
      <c r="C5658" s="7">
        <v>2.5401857383811898E-6</v>
      </c>
    </row>
    <row r="5659" spans="2:3" x14ac:dyDescent="0.2">
      <c r="B5659" s="7">
        <v>0</v>
      </c>
      <c r="C5659" s="7">
        <v>3.81027860757179E-5</v>
      </c>
    </row>
    <row r="5660" spans="2:3" x14ac:dyDescent="0.2">
      <c r="B5660" s="7">
        <v>6.0473067796177704E-4</v>
      </c>
      <c r="C5660" s="7">
        <v>7.0363144953159004E-4</v>
      </c>
    </row>
    <row r="5661" spans="2:3" x14ac:dyDescent="0.2">
      <c r="B5661" s="7">
        <v>2.55160623612564E-6</v>
      </c>
      <c r="C5661" s="7">
        <v>0</v>
      </c>
    </row>
    <row r="5662" spans="2:3" x14ac:dyDescent="0.2">
      <c r="B5662" s="7">
        <v>1.7861243652879499E-5</v>
      </c>
      <c r="C5662" s="7">
        <v>0</v>
      </c>
    </row>
    <row r="5663" spans="2:3" x14ac:dyDescent="0.2">
      <c r="B5663" s="7">
        <v>0</v>
      </c>
      <c r="C5663" s="7">
        <v>2.5401857383811898E-6</v>
      </c>
    </row>
    <row r="5664" spans="2:3" x14ac:dyDescent="0.2">
      <c r="B5664" s="7">
        <v>5.8942104054502298E-4</v>
      </c>
      <c r="C5664" s="7">
        <v>2.5401857383811898E-6</v>
      </c>
    </row>
    <row r="5665" spans="2:3" x14ac:dyDescent="0.2">
      <c r="B5665" s="7">
        <v>1.7095761782041799E-4</v>
      </c>
      <c r="C5665" s="7">
        <v>1.2954947265744101E-4</v>
      </c>
    </row>
    <row r="5666" spans="2:3" x14ac:dyDescent="0.2">
      <c r="B5666" s="7">
        <v>4.3377306014135901E-5</v>
      </c>
      <c r="C5666" s="7">
        <v>0</v>
      </c>
    </row>
    <row r="5667" spans="2:3" x14ac:dyDescent="0.2">
      <c r="B5667" s="7">
        <v>0</v>
      </c>
      <c r="C5667" s="7">
        <v>2.5401857383811898E-6</v>
      </c>
    </row>
    <row r="5668" spans="2:3" x14ac:dyDescent="0.2">
      <c r="B5668" s="7">
        <v>0</v>
      </c>
      <c r="C5668" s="7">
        <v>3.3022414598955499E-5</v>
      </c>
    </row>
    <row r="5669" spans="2:3" x14ac:dyDescent="0.2">
      <c r="B5669" s="7">
        <v>0</v>
      </c>
      <c r="C5669" s="7">
        <v>7.6205572151435706E-5</v>
      </c>
    </row>
    <row r="5670" spans="2:3" x14ac:dyDescent="0.2">
      <c r="B5670" s="7">
        <v>5.3583730958638498E-5</v>
      </c>
      <c r="C5670" s="7">
        <v>0</v>
      </c>
    </row>
    <row r="5671" spans="2:3" x14ac:dyDescent="0.2">
      <c r="B5671" s="7">
        <v>9.6961036972774406E-5</v>
      </c>
      <c r="C5671" s="7">
        <v>0</v>
      </c>
    </row>
    <row r="5672" spans="2:3" x14ac:dyDescent="0.2">
      <c r="B5672" s="7">
        <v>0</v>
      </c>
      <c r="C5672" s="7">
        <v>2.5401857383811898E-6</v>
      </c>
    </row>
    <row r="5673" spans="2:3" x14ac:dyDescent="0.2">
      <c r="B5673" s="7">
        <v>0</v>
      </c>
      <c r="C5673" s="7">
        <v>5.0803714767623799E-5</v>
      </c>
    </row>
    <row r="5674" spans="2:3" x14ac:dyDescent="0.2">
      <c r="B5674" s="7">
        <v>0</v>
      </c>
      <c r="C5674" s="7">
        <v>2.5401857383811898E-6</v>
      </c>
    </row>
    <row r="5675" spans="2:3" x14ac:dyDescent="0.2">
      <c r="B5675" s="7">
        <v>0</v>
      </c>
      <c r="C5675" s="7">
        <v>7.3665386413054502E-5</v>
      </c>
    </row>
    <row r="5676" spans="2:3" x14ac:dyDescent="0.2">
      <c r="B5676" s="7">
        <v>3.0619274833507697E-5</v>
      </c>
      <c r="C5676" s="7">
        <v>0</v>
      </c>
    </row>
    <row r="5677" spans="2:3" x14ac:dyDescent="0.2">
      <c r="B5677" s="7">
        <v>3.5722487305758999E-5</v>
      </c>
      <c r="C5677" s="7">
        <v>0</v>
      </c>
    </row>
    <row r="5678" spans="2:3" x14ac:dyDescent="0.2">
      <c r="B5678" s="7">
        <v>2.55160623612564E-6</v>
      </c>
      <c r="C5678" s="7">
        <v>0</v>
      </c>
    </row>
    <row r="5679" spans="2:3" x14ac:dyDescent="0.2">
      <c r="B5679" s="7">
        <v>0</v>
      </c>
      <c r="C5679" s="7">
        <v>9.6527058058485204E-5</v>
      </c>
    </row>
    <row r="5680" spans="2:3" x14ac:dyDescent="0.2">
      <c r="B5680" s="7">
        <v>1.86267255237172E-4</v>
      </c>
      <c r="C5680" s="7">
        <v>0</v>
      </c>
    </row>
    <row r="5681" spans="2:3" x14ac:dyDescent="0.2">
      <c r="B5681" s="7">
        <v>2.80676685973821E-5</v>
      </c>
      <c r="C5681" s="7">
        <v>0</v>
      </c>
    </row>
    <row r="5682" spans="2:3" x14ac:dyDescent="0.2">
      <c r="B5682" s="7">
        <v>2.55160623612564E-6</v>
      </c>
      <c r="C5682" s="7">
        <v>0</v>
      </c>
    </row>
    <row r="5683" spans="2:3" x14ac:dyDescent="0.2">
      <c r="B5683" s="7">
        <v>0</v>
      </c>
      <c r="C5683" s="7">
        <v>2.0321485907049501E-5</v>
      </c>
    </row>
    <row r="5684" spans="2:3" x14ac:dyDescent="0.2">
      <c r="B5684" s="7">
        <v>3.8274093541884599E-5</v>
      </c>
      <c r="C5684" s="7">
        <v>0</v>
      </c>
    </row>
    <row r="5685" spans="2:3" x14ac:dyDescent="0.2">
      <c r="B5685" s="7">
        <v>0</v>
      </c>
      <c r="C5685" s="7">
        <v>5.8424271982767398E-5</v>
      </c>
    </row>
    <row r="5686" spans="2:3" x14ac:dyDescent="0.2">
      <c r="B5686" s="7">
        <v>5.3583730958638498E-5</v>
      </c>
      <c r="C5686" s="7">
        <v>8.6366315104960495E-5</v>
      </c>
    </row>
    <row r="5687" spans="2:3" x14ac:dyDescent="0.2">
      <c r="B5687" s="7">
        <v>3.5722487305758999E-5</v>
      </c>
      <c r="C5687" s="7">
        <v>0</v>
      </c>
    </row>
    <row r="5688" spans="2:3" x14ac:dyDescent="0.2">
      <c r="B5688" s="7">
        <v>0</v>
      </c>
      <c r="C5688" s="7">
        <v>8.89065008433417E-5</v>
      </c>
    </row>
    <row r="5689" spans="2:3" x14ac:dyDescent="0.2">
      <c r="B5689" s="7">
        <v>9.6961036972774406E-5</v>
      </c>
      <c r="C5689" s="7">
        <v>0</v>
      </c>
    </row>
    <row r="5690" spans="2:3" x14ac:dyDescent="0.2">
      <c r="B5690" s="7">
        <v>8.1651399556020493E-5</v>
      </c>
      <c r="C5690" s="7">
        <v>0</v>
      </c>
    </row>
    <row r="5691" spans="2:3" x14ac:dyDescent="0.2">
      <c r="B5691" s="7">
        <v>8.4968487662983802E-4</v>
      </c>
      <c r="C5691" s="7">
        <v>4.7501473307728302E-4</v>
      </c>
    </row>
    <row r="5692" spans="2:3" x14ac:dyDescent="0.2">
      <c r="B5692" s="7">
        <v>1.5309637416753801E-5</v>
      </c>
      <c r="C5692" s="7">
        <v>0</v>
      </c>
    </row>
    <row r="5693" spans="2:3" x14ac:dyDescent="0.2">
      <c r="B5693" s="7">
        <v>8.9306218264397402E-5</v>
      </c>
      <c r="C5693" s="7">
        <v>0</v>
      </c>
    </row>
    <row r="5694" spans="2:3" x14ac:dyDescent="0.2">
      <c r="B5694" s="7">
        <v>1.17373886861779E-4</v>
      </c>
      <c r="C5694" s="7">
        <v>3.3022414598955499E-5</v>
      </c>
    </row>
    <row r="5695" spans="2:3" x14ac:dyDescent="0.2">
      <c r="B5695" s="7">
        <v>2.55160623612564E-6</v>
      </c>
      <c r="C5695" s="7">
        <v>0</v>
      </c>
    </row>
    <row r="5696" spans="2:3" x14ac:dyDescent="0.2">
      <c r="B5696" s="7">
        <v>2.80676685973821E-5</v>
      </c>
      <c r="C5696" s="7">
        <v>0</v>
      </c>
    </row>
    <row r="5697" spans="2:3" x14ac:dyDescent="0.2">
      <c r="B5697" s="7">
        <v>2.55160623612564E-6</v>
      </c>
      <c r="C5697" s="7">
        <v>0</v>
      </c>
    </row>
    <row r="5698" spans="2:3" x14ac:dyDescent="0.2">
      <c r="B5698" s="7">
        <v>4.0825699778010301E-5</v>
      </c>
      <c r="C5698" s="7">
        <v>0</v>
      </c>
    </row>
    <row r="5699" spans="2:3" x14ac:dyDescent="0.2">
      <c r="B5699" s="7">
        <v>3.0619274833507697E-5</v>
      </c>
      <c r="C5699" s="7">
        <v>0</v>
      </c>
    </row>
    <row r="5700" spans="2:3" x14ac:dyDescent="0.2">
      <c r="B5700" s="7">
        <v>7.6548187083769198E-5</v>
      </c>
      <c r="C5700" s="7">
        <v>0</v>
      </c>
    </row>
    <row r="5701" spans="2:3" x14ac:dyDescent="0.2">
      <c r="B5701" s="7">
        <v>9.1857824500523097E-5</v>
      </c>
      <c r="C5701" s="7">
        <v>9.1446686581722795E-5</v>
      </c>
    </row>
    <row r="5702" spans="2:3" x14ac:dyDescent="0.2">
      <c r="B5702" s="7">
        <v>2.2964456125130801E-5</v>
      </c>
      <c r="C5702" s="7">
        <v>0</v>
      </c>
    </row>
    <row r="5703" spans="2:3" x14ac:dyDescent="0.2">
      <c r="B5703" s="7">
        <v>3.3170881069633297E-5</v>
      </c>
      <c r="C5703" s="7">
        <v>6.6044829197910997E-5</v>
      </c>
    </row>
    <row r="5704" spans="2:3" x14ac:dyDescent="0.2">
      <c r="B5704" s="7">
        <v>2.5516062361256402E-5</v>
      </c>
      <c r="C5704" s="7">
        <v>0</v>
      </c>
    </row>
    <row r="5705" spans="2:3" x14ac:dyDescent="0.2">
      <c r="B5705" s="7">
        <v>2.2964456125130801E-5</v>
      </c>
      <c r="C5705" s="7">
        <v>0</v>
      </c>
    </row>
    <row r="5706" spans="2:3" x14ac:dyDescent="0.2">
      <c r="B5706" s="7">
        <v>1.2502870557015599E-4</v>
      </c>
      <c r="C5706" s="7">
        <v>9.3986872320104E-5</v>
      </c>
    </row>
    <row r="5707" spans="2:3" x14ac:dyDescent="0.2">
      <c r="B5707" s="7">
        <v>0</v>
      </c>
      <c r="C5707" s="7">
        <v>5.0803714767623796E-6</v>
      </c>
    </row>
    <row r="5708" spans="2:3" x14ac:dyDescent="0.2">
      <c r="B5708" s="7">
        <v>4.3377306014135901E-5</v>
      </c>
      <c r="C5708" s="7">
        <v>0</v>
      </c>
    </row>
    <row r="5709" spans="2:3" x14ac:dyDescent="0.2">
      <c r="B5709" s="7">
        <v>0</v>
      </c>
      <c r="C5709" s="7">
        <v>6.6044829197910997E-5</v>
      </c>
    </row>
    <row r="5710" spans="2:3" x14ac:dyDescent="0.2">
      <c r="B5710" s="7">
        <v>8.6754612028271802E-5</v>
      </c>
      <c r="C5710" s="7">
        <v>4.8263529029242602E-5</v>
      </c>
    </row>
    <row r="5711" spans="2:3" x14ac:dyDescent="0.2">
      <c r="B5711" s="7">
        <v>0</v>
      </c>
      <c r="C5711" s="7">
        <v>2.5401857383811898E-6</v>
      </c>
    </row>
    <row r="5712" spans="2:3" x14ac:dyDescent="0.2">
      <c r="B5712" s="7">
        <v>0</v>
      </c>
      <c r="C5712" s="7">
        <v>8.6366315104960495E-5</v>
      </c>
    </row>
    <row r="5713" spans="2:3" x14ac:dyDescent="0.2">
      <c r="B5713" s="7">
        <v>2.9598632339057401E-4</v>
      </c>
      <c r="C5713" s="7">
        <v>1.3971021561096501E-4</v>
      </c>
    </row>
    <row r="5714" spans="2:3" x14ac:dyDescent="0.2">
      <c r="B5714" s="7">
        <v>2.55160623612564E-6</v>
      </c>
      <c r="C5714" s="7">
        <v>0</v>
      </c>
    </row>
    <row r="5715" spans="2:3" x14ac:dyDescent="0.2">
      <c r="B5715" s="7">
        <v>7.1444974611517998E-5</v>
      </c>
      <c r="C5715" s="7">
        <v>1.0668780101200999E-4</v>
      </c>
    </row>
    <row r="5716" spans="2:3" x14ac:dyDescent="0.2">
      <c r="B5716" s="7">
        <v>0</v>
      </c>
      <c r="C5716" s="7">
        <v>9.1446686581722795E-5</v>
      </c>
    </row>
    <row r="5717" spans="2:3" x14ac:dyDescent="0.2">
      <c r="B5717" s="7">
        <v>0</v>
      </c>
      <c r="C5717" s="7">
        <v>5.8424271982767398E-5</v>
      </c>
    </row>
    <row r="5718" spans="2:3" x14ac:dyDescent="0.2">
      <c r="B5718" s="7">
        <v>3.8274093541884599E-5</v>
      </c>
      <c r="C5718" s="7">
        <v>0</v>
      </c>
    </row>
    <row r="5719" spans="2:3" x14ac:dyDescent="0.2">
      <c r="B5719" s="7">
        <v>0</v>
      </c>
      <c r="C5719" s="7">
        <v>9.1446686581722795E-5</v>
      </c>
    </row>
    <row r="5720" spans="2:3" x14ac:dyDescent="0.2">
      <c r="B5720" s="7">
        <v>2.80676685973821E-5</v>
      </c>
      <c r="C5720" s="7">
        <v>0</v>
      </c>
    </row>
    <row r="5721" spans="2:3" x14ac:dyDescent="0.2">
      <c r="B5721" s="7">
        <v>4.0825699778010301E-5</v>
      </c>
      <c r="C5721" s="7">
        <v>0</v>
      </c>
    </row>
    <row r="5722" spans="2:3" x14ac:dyDescent="0.2">
      <c r="B5722" s="7">
        <v>2.55160623612564E-6</v>
      </c>
      <c r="C5722" s="7">
        <v>0</v>
      </c>
    </row>
    <row r="5723" spans="2:3" x14ac:dyDescent="0.2">
      <c r="B5723" s="7">
        <v>2.80676685973821E-5</v>
      </c>
      <c r="C5723" s="7">
        <v>0</v>
      </c>
    </row>
    <row r="5724" spans="2:3" x14ac:dyDescent="0.2">
      <c r="B5724" s="7">
        <v>6.5831440892041501E-4</v>
      </c>
      <c r="C5724" s="7">
        <v>5.7154179113576796E-4</v>
      </c>
    </row>
    <row r="5725" spans="2:3" x14ac:dyDescent="0.2">
      <c r="B5725" s="7">
        <v>0</v>
      </c>
      <c r="C5725" s="7">
        <v>6.0964457721148603E-5</v>
      </c>
    </row>
    <row r="5726" spans="2:3" x14ac:dyDescent="0.2">
      <c r="B5726" s="7">
        <v>2.55160623612564E-6</v>
      </c>
      <c r="C5726" s="7">
        <v>0</v>
      </c>
    </row>
    <row r="5727" spans="2:3" x14ac:dyDescent="0.2">
      <c r="B5727" s="7">
        <v>0</v>
      </c>
      <c r="C5727" s="7">
        <v>7.1125200674673297E-5</v>
      </c>
    </row>
    <row r="5728" spans="2:3" x14ac:dyDescent="0.2">
      <c r="B5728" s="7">
        <v>1.22477099334031E-4</v>
      </c>
      <c r="C5728" s="7">
        <v>0</v>
      </c>
    </row>
    <row r="5729" spans="2:3" x14ac:dyDescent="0.2">
      <c r="B5729" s="7">
        <v>2.2147942129570599E-3</v>
      </c>
      <c r="C5729" s="7">
        <v>2.5706679672417602E-3</v>
      </c>
    </row>
    <row r="5730" spans="2:3" x14ac:dyDescent="0.2">
      <c r="B5730" s="7">
        <v>0</v>
      </c>
      <c r="C5730" s="7">
        <v>2.5401857383811898E-6</v>
      </c>
    </row>
    <row r="5731" spans="2:3" x14ac:dyDescent="0.2">
      <c r="B5731" s="7">
        <v>3.3170881069633297E-5</v>
      </c>
      <c r="C5731" s="7">
        <v>1.0922798675039099E-4</v>
      </c>
    </row>
    <row r="5732" spans="2:3" x14ac:dyDescent="0.2">
      <c r="B5732" s="7">
        <v>0</v>
      </c>
      <c r="C5732" s="7">
        <v>2.5401857383811898E-6</v>
      </c>
    </row>
    <row r="5733" spans="2:3" x14ac:dyDescent="0.2">
      <c r="B5733" s="7">
        <v>0</v>
      </c>
      <c r="C5733" s="7">
        <v>5.5884086244386201E-5</v>
      </c>
    </row>
    <row r="5734" spans="2:3" x14ac:dyDescent="0.2">
      <c r="B5734" s="7">
        <v>0</v>
      </c>
      <c r="C5734" s="7">
        <v>5.0803714767623796E-6</v>
      </c>
    </row>
    <row r="5735" spans="2:3" x14ac:dyDescent="0.2">
      <c r="B5735" s="7">
        <v>0</v>
      </c>
      <c r="C5735" s="7">
        <v>2.5401857383811898E-6</v>
      </c>
    </row>
    <row r="5736" spans="2:3" x14ac:dyDescent="0.2">
      <c r="B5736" s="7">
        <v>2.55160623612564E-6</v>
      </c>
      <c r="C5736" s="7">
        <v>0</v>
      </c>
    </row>
    <row r="5737" spans="2:3" x14ac:dyDescent="0.2">
      <c r="B5737" s="7">
        <v>2.55160623612564E-6</v>
      </c>
      <c r="C5737" s="7">
        <v>0</v>
      </c>
    </row>
    <row r="5738" spans="2:3" x14ac:dyDescent="0.2">
      <c r="B5738" s="7">
        <v>0</v>
      </c>
      <c r="C5738" s="7">
        <v>9.1446686581722795E-5</v>
      </c>
    </row>
    <row r="5739" spans="2:3" x14ac:dyDescent="0.2">
      <c r="B5739" s="7">
        <v>2.55160623612564E-6</v>
      </c>
      <c r="C5739" s="7">
        <v>0</v>
      </c>
    </row>
    <row r="5740" spans="2:3" x14ac:dyDescent="0.2">
      <c r="B5740" s="7">
        <v>2.55160623612564E-6</v>
      </c>
      <c r="C5740" s="7">
        <v>0</v>
      </c>
    </row>
    <row r="5741" spans="2:3" x14ac:dyDescent="0.2">
      <c r="B5741" s="7">
        <v>3.8274093541884599E-5</v>
      </c>
      <c r="C5741" s="7">
        <v>3.3022414598955497E-4</v>
      </c>
    </row>
    <row r="5742" spans="2:3" x14ac:dyDescent="0.2">
      <c r="B5742" s="7">
        <v>9.6961036972774406E-5</v>
      </c>
      <c r="C5742" s="7">
        <v>0</v>
      </c>
    </row>
    <row r="5743" spans="2:3" x14ac:dyDescent="0.2">
      <c r="B5743" s="7">
        <v>7.6548187083769208E-6</v>
      </c>
      <c r="C5743" s="7">
        <v>0</v>
      </c>
    </row>
    <row r="5744" spans="2:3" x14ac:dyDescent="0.2">
      <c r="B5744" s="7">
        <v>0</v>
      </c>
      <c r="C5744" s="7">
        <v>3.3022414598955499E-5</v>
      </c>
    </row>
    <row r="5745" spans="2:3" x14ac:dyDescent="0.2">
      <c r="B5745" s="7">
        <v>4.3377306014135901E-5</v>
      </c>
      <c r="C5745" s="7">
        <v>0</v>
      </c>
    </row>
    <row r="5746" spans="2:3" x14ac:dyDescent="0.2">
      <c r="B5746" s="7">
        <v>2.80676685973821E-5</v>
      </c>
      <c r="C5746" s="7">
        <v>4.8263529029242602E-5</v>
      </c>
    </row>
    <row r="5747" spans="2:3" x14ac:dyDescent="0.2">
      <c r="B5747" s="7">
        <v>2.55160623612564E-6</v>
      </c>
      <c r="C5747" s="7">
        <v>0</v>
      </c>
    </row>
    <row r="5748" spans="2:3" x14ac:dyDescent="0.2">
      <c r="B5748" s="7">
        <v>2.04128498890051E-5</v>
      </c>
      <c r="C5748" s="7">
        <v>2.54018573838119E-5</v>
      </c>
    </row>
    <row r="5749" spans="2:3" x14ac:dyDescent="0.2">
      <c r="B5749" s="7">
        <v>4.3300757827052097E-3</v>
      </c>
      <c r="C5749" s="7">
        <v>3.4673535328903298E-3</v>
      </c>
    </row>
    <row r="5750" spans="2:3" x14ac:dyDescent="0.2">
      <c r="B5750" s="7">
        <v>0</v>
      </c>
      <c r="C5750" s="7">
        <v>4.8263529029242602E-5</v>
      </c>
    </row>
    <row r="5751" spans="2:3" x14ac:dyDescent="0.2">
      <c r="B5751" s="7">
        <v>3.3170881069633297E-5</v>
      </c>
      <c r="C5751" s="7">
        <v>0</v>
      </c>
    </row>
    <row r="5752" spans="2:3" x14ac:dyDescent="0.2">
      <c r="B5752" s="7">
        <v>2.55160623612564E-6</v>
      </c>
      <c r="C5752" s="7">
        <v>0</v>
      </c>
    </row>
    <row r="5753" spans="2:3" x14ac:dyDescent="0.2">
      <c r="B5753" s="7">
        <v>2.55160623612564E-6</v>
      </c>
      <c r="C5753" s="7">
        <v>0</v>
      </c>
    </row>
    <row r="5754" spans="2:3" x14ac:dyDescent="0.2">
      <c r="B5754" s="7">
        <v>2.5516062361256402E-5</v>
      </c>
      <c r="C5754" s="7">
        <v>0</v>
      </c>
    </row>
    <row r="5755" spans="2:3" x14ac:dyDescent="0.2">
      <c r="B5755" s="7">
        <v>0</v>
      </c>
      <c r="C5755" s="7">
        <v>6.6044829197910997E-5</v>
      </c>
    </row>
    <row r="5756" spans="2:3" x14ac:dyDescent="0.2">
      <c r="B5756" s="7">
        <v>3.8274093541884599E-5</v>
      </c>
      <c r="C5756" s="7">
        <v>0</v>
      </c>
    </row>
    <row r="5757" spans="2:3" x14ac:dyDescent="0.2">
      <c r="B5757" s="7">
        <v>0</v>
      </c>
      <c r="C5757" s="7">
        <v>7.6205572151435706E-5</v>
      </c>
    </row>
    <row r="5758" spans="2:3" x14ac:dyDescent="0.2">
      <c r="B5758" s="7">
        <v>8.1651399556020493E-5</v>
      </c>
      <c r="C5758" s="7">
        <v>0</v>
      </c>
    </row>
    <row r="5759" spans="2:3" x14ac:dyDescent="0.2">
      <c r="B5759" s="7">
        <v>0</v>
      </c>
      <c r="C5759" s="7">
        <v>4.31831575524802E-5</v>
      </c>
    </row>
    <row r="5760" spans="2:3" x14ac:dyDescent="0.2">
      <c r="B5760" s="7">
        <v>2.04128498890051E-5</v>
      </c>
      <c r="C5760" s="7">
        <v>0</v>
      </c>
    </row>
    <row r="5761" spans="2:3" x14ac:dyDescent="0.2">
      <c r="B5761" s="7">
        <v>2.55160623612564E-6</v>
      </c>
      <c r="C5761" s="7">
        <v>0</v>
      </c>
    </row>
    <row r="5762" spans="2:3" x14ac:dyDescent="0.2">
      <c r="B5762" s="7">
        <v>1.2758031180628201E-5</v>
      </c>
      <c r="C5762" s="7">
        <v>0</v>
      </c>
    </row>
    <row r="5763" spans="2:3" x14ac:dyDescent="0.2">
      <c r="B5763" s="7">
        <v>0</v>
      </c>
      <c r="C5763" s="7">
        <v>3.5562600337336703E-5</v>
      </c>
    </row>
    <row r="5764" spans="2:3" x14ac:dyDescent="0.2">
      <c r="B5764" s="7">
        <v>0</v>
      </c>
      <c r="C5764" s="7">
        <v>2.5401857383811898E-6</v>
      </c>
    </row>
    <row r="5765" spans="2:3" x14ac:dyDescent="0.2">
      <c r="B5765" s="7">
        <v>0</v>
      </c>
      <c r="C5765" s="7">
        <v>5.8424271982767398E-5</v>
      </c>
    </row>
    <row r="5766" spans="2:3" x14ac:dyDescent="0.2">
      <c r="B5766" s="7">
        <v>0</v>
      </c>
      <c r="C5766" s="7">
        <v>2.5401857383811898E-6</v>
      </c>
    </row>
    <row r="5767" spans="2:3" x14ac:dyDescent="0.2">
      <c r="B5767" s="7">
        <v>0</v>
      </c>
      <c r="C5767" s="7">
        <v>3.5562600337336703E-5</v>
      </c>
    </row>
    <row r="5768" spans="2:3" x14ac:dyDescent="0.2">
      <c r="B5768" s="7">
        <v>6.1238549667015402E-4</v>
      </c>
      <c r="C5768" s="7">
        <v>4.62313804385377E-4</v>
      </c>
    </row>
    <row r="5769" spans="2:3" x14ac:dyDescent="0.2">
      <c r="B5769" s="7">
        <v>2.55160623612564E-6</v>
      </c>
      <c r="C5769" s="7">
        <v>0</v>
      </c>
    </row>
    <row r="5770" spans="2:3" x14ac:dyDescent="0.2">
      <c r="B5770" s="7">
        <v>0</v>
      </c>
      <c r="C5770" s="7">
        <v>4.5723343290861398E-5</v>
      </c>
    </row>
    <row r="5771" spans="2:3" x14ac:dyDescent="0.2">
      <c r="B5771" s="7">
        <v>0</v>
      </c>
      <c r="C5771" s="7">
        <v>2.5401857383811898E-6</v>
      </c>
    </row>
    <row r="5772" spans="2:3" x14ac:dyDescent="0.2">
      <c r="B5772" s="7">
        <v>0</v>
      </c>
      <c r="C5772" s="7">
        <v>2.5401857383811898E-6</v>
      </c>
    </row>
    <row r="5773" spans="2:3" x14ac:dyDescent="0.2">
      <c r="B5773" s="7">
        <v>0</v>
      </c>
      <c r="C5773" s="7">
        <v>3.5562600337336703E-5</v>
      </c>
    </row>
    <row r="5774" spans="2:3" x14ac:dyDescent="0.2">
      <c r="B5774" s="7">
        <v>5.1032124722512803E-5</v>
      </c>
      <c r="C5774" s="7">
        <v>0</v>
      </c>
    </row>
    <row r="5775" spans="2:3" x14ac:dyDescent="0.2">
      <c r="B5775" s="7">
        <v>1.04615855681151E-4</v>
      </c>
      <c r="C5775" s="7">
        <v>0</v>
      </c>
    </row>
    <row r="5776" spans="2:3" x14ac:dyDescent="0.2">
      <c r="B5776" s="7">
        <v>0</v>
      </c>
      <c r="C5776" s="7">
        <v>8.6366315104960495E-5</v>
      </c>
    </row>
    <row r="5777" spans="2:3" x14ac:dyDescent="0.2">
      <c r="B5777" s="7">
        <v>2.80676685973821E-5</v>
      </c>
      <c r="C5777" s="7">
        <v>0</v>
      </c>
    </row>
    <row r="5778" spans="2:3" x14ac:dyDescent="0.2">
      <c r="B5778" s="7">
        <v>0</v>
      </c>
      <c r="C5778" s="7">
        <v>2.5401857383811898E-6</v>
      </c>
    </row>
    <row r="5779" spans="2:3" x14ac:dyDescent="0.2">
      <c r="B5779" s="7">
        <v>7.9099793319894907E-5</v>
      </c>
      <c r="C5779" s="7">
        <v>0</v>
      </c>
    </row>
    <row r="5780" spans="2:3" x14ac:dyDescent="0.2">
      <c r="B5780" s="7">
        <v>0</v>
      </c>
      <c r="C5780" s="7">
        <v>3.81027860757179E-5</v>
      </c>
    </row>
    <row r="5781" spans="2:3" x14ac:dyDescent="0.2">
      <c r="B5781" s="7">
        <v>3.8274093541884599E-5</v>
      </c>
      <c r="C5781" s="7">
        <v>0</v>
      </c>
    </row>
    <row r="5782" spans="2:3" x14ac:dyDescent="0.2">
      <c r="B5782" s="7">
        <v>9.1857824500523097E-5</v>
      </c>
      <c r="C5782" s="7">
        <v>0</v>
      </c>
    </row>
    <row r="5783" spans="2:3" x14ac:dyDescent="0.2">
      <c r="B5783" s="7">
        <v>8.6754612028271802E-5</v>
      </c>
      <c r="C5783" s="7">
        <v>0</v>
      </c>
    </row>
    <row r="5784" spans="2:3" x14ac:dyDescent="0.2">
      <c r="B5784" s="7">
        <v>2.55160623612564E-6</v>
      </c>
      <c r="C5784" s="7">
        <v>0</v>
      </c>
    </row>
    <row r="5785" spans="2:3" x14ac:dyDescent="0.2">
      <c r="B5785" s="7">
        <v>2.04128498890051E-5</v>
      </c>
      <c r="C5785" s="7">
        <v>0</v>
      </c>
    </row>
    <row r="5786" spans="2:3" x14ac:dyDescent="0.2">
      <c r="B5786" s="7">
        <v>2.55160623612564E-6</v>
      </c>
      <c r="C5786" s="7">
        <v>0</v>
      </c>
    </row>
    <row r="5787" spans="2:3" x14ac:dyDescent="0.2">
      <c r="B5787" s="7">
        <v>9.4409430736648698E-5</v>
      </c>
      <c r="C5787" s="7">
        <v>0</v>
      </c>
    </row>
    <row r="5788" spans="2:3" x14ac:dyDescent="0.2">
      <c r="B5788" s="7">
        <v>4.05705391543977E-4</v>
      </c>
      <c r="C5788" s="7">
        <v>3.5562600337336703E-5</v>
      </c>
    </row>
    <row r="5789" spans="2:3" x14ac:dyDescent="0.2">
      <c r="B5789" s="7">
        <v>2.04128498890051E-5</v>
      </c>
      <c r="C5789" s="7">
        <v>0</v>
      </c>
    </row>
    <row r="5790" spans="2:3" x14ac:dyDescent="0.2">
      <c r="B5790" s="7">
        <v>2.55160623612564E-6</v>
      </c>
      <c r="C5790" s="7">
        <v>0</v>
      </c>
    </row>
    <row r="5791" spans="2:3" x14ac:dyDescent="0.2">
      <c r="B5791" s="7">
        <v>3.3170881069633297E-5</v>
      </c>
      <c r="C5791" s="7">
        <v>0</v>
      </c>
    </row>
    <row r="5792" spans="2:3" x14ac:dyDescent="0.2">
      <c r="B5792" s="7">
        <v>2.55160623612564E-6</v>
      </c>
      <c r="C5792" s="7">
        <v>0</v>
      </c>
    </row>
    <row r="5793" spans="2:3" x14ac:dyDescent="0.2">
      <c r="B5793" s="7">
        <v>2.2964456125130801E-5</v>
      </c>
      <c r="C5793" s="7">
        <v>0</v>
      </c>
    </row>
    <row r="5794" spans="2:3" x14ac:dyDescent="0.2">
      <c r="B5794" s="7">
        <v>1.4033834298691E-4</v>
      </c>
      <c r="C5794" s="7">
        <v>0</v>
      </c>
    </row>
    <row r="5795" spans="2:3" x14ac:dyDescent="0.2">
      <c r="B5795" s="7">
        <v>0</v>
      </c>
      <c r="C5795" s="7">
        <v>7.1125200674673297E-5</v>
      </c>
    </row>
    <row r="5796" spans="2:3" x14ac:dyDescent="0.2">
      <c r="B5796" s="7">
        <v>0</v>
      </c>
      <c r="C5796" s="7">
        <v>5.8424271982767398E-5</v>
      </c>
    </row>
    <row r="5797" spans="2:3" x14ac:dyDescent="0.2">
      <c r="B5797" s="7">
        <v>0</v>
      </c>
      <c r="C5797" s="7">
        <v>1.0160742953524801E-4</v>
      </c>
    </row>
    <row r="5798" spans="2:3" x14ac:dyDescent="0.2">
      <c r="B5798" s="7">
        <v>7.3996580847643598E-5</v>
      </c>
      <c r="C5798" s="7">
        <v>5.0803714767623796E-6</v>
      </c>
    </row>
    <row r="5799" spans="2:3" x14ac:dyDescent="0.2">
      <c r="B5799" s="7">
        <v>2.55160623612564E-6</v>
      </c>
      <c r="C5799" s="7">
        <v>0</v>
      </c>
    </row>
    <row r="5800" spans="2:3" x14ac:dyDescent="0.2">
      <c r="B5800" s="7">
        <v>0</v>
      </c>
      <c r="C5800" s="7">
        <v>1.0414761527362901E-4</v>
      </c>
    </row>
    <row r="5801" spans="2:3" x14ac:dyDescent="0.2">
      <c r="B5801" s="7">
        <v>2.55160623612564E-6</v>
      </c>
      <c r="C5801" s="7">
        <v>0</v>
      </c>
    </row>
    <row r="5802" spans="2:3" x14ac:dyDescent="0.2">
      <c r="B5802" s="7">
        <v>0</v>
      </c>
      <c r="C5802" s="7">
        <v>2.5401857383811898E-6</v>
      </c>
    </row>
    <row r="5803" spans="2:3" x14ac:dyDescent="0.2">
      <c r="B5803" s="7">
        <v>5.1032124722512803E-5</v>
      </c>
      <c r="C5803" s="7">
        <v>0</v>
      </c>
    </row>
    <row r="5804" spans="2:3" x14ac:dyDescent="0.2">
      <c r="B5804" s="7">
        <v>5.10321247225128E-6</v>
      </c>
      <c r="C5804" s="7">
        <v>1.24469101180678E-4</v>
      </c>
    </row>
    <row r="5805" spans="2:3" x14ac:dyDescent="0.2">
      <c r="B5805" s="7">
        <v>5.6135337194764099E-5</v>
      </c>
      <c r="C5805" s="7">
        <v>0</v>
      </c>
    </row>
    <row r="5806" spans="2:3" x14ac:dyDescent="0.2">
      <c r="B5806" s="7">
        <v>5.10321247225128E-6</v>
      </c>
      <c r="C5806" s="7">
        <v>0</v>
      </c>
    </row>
    <row r="5807" spans="2:3" x14ac:dyDescent="0.2">
      <c r="B5807" s="7">
        <v>3.8274093541884599E-5</v>
      </c>
      <c r="C5807" s="7">
        <v>0</v>
      </c>
    </row>
    <row r="5808" spans="2:3" x14ac:dyDescent="0.2">
      <c r="B5808" s="7">
        <v>0</v>
      </c>
      <c r="C5808" s="7">
        <v>6.6044829197910997E-5</v>
      </c>
    </row>
    <row r="5809" spans="2:3" x14ac:dyDescent="0.2">
      <c r="B5809" s="7">
        <v>2.55160623612564E-6</v>
      </c>
      <c r="C5809" s="7">
        <v>0</v>
      </c>
    </row>
    <row r="5810" spans="2:3" x14ac:dyDescent="0.2">
      <c r="B5810" s="7">
        <v>2.2964456125130801E-5</v>
      </c>
      <c r="C5810" s="7">
        <v>0</v>
      </c>
    </row>
    <row r="5811" spans="2:3" x14ac:dyDescent="0.2">
      <c r="B5811" s="7">
        <v>0</v>
      </c>
      <c r="C5811" s="7">
        <v>8.1285943628198101E-5</v>
      </c>
    </row>
    <row r="5812" spans="2:3" x14ac:dyDescent="0.2">
      <c r="B5812" s="7">
        <v>5.8686943430889699E-5</v>
      </c>
      <c r="C5812" s="7">
        <v>0</v>
      </c>
    </row>
    <row r="5813" spans="2:3" x14ac:dyDescent="0.2">
      <c r="B5813" s="7">
        <v>1.17373886861779E-4</v>
      </c>
      <c r="C5813" s="7">
        <v>7.8745757889816896E-5</v>
      </c>
    </row>
    <row r="5814" spans="2:3" x14ac:dyDescent="0.2">
      <c r="B5814" s="7">
        <v>0</v>
      </c>
      <c r="C5814" s="7">
        <v>3.81027860757179E-5</v>
      </c>
    </row>
    <row r="5815" spans="2:3" x14ac:dyDescent="0.2">
      <c r="B5815" s="7">
        <v>0</v>
      </c>
      <c r="C5815" s="7">
        <v>1.14308358227154E-4</v>
      </c>
    </row>
    <row r="5816" spans="2:3" x14ac:dyDescent="0.2">
      <c r="B5816" s="7">
        <v>4.8480518486387203E-5</v>
      </c>
      <c r="C5816" s="7">
        <v>0</v>
      </c>
    </row>
    <row r="5817" spans="2:3" x14ac:dyDescent="0.2">
      <c r="B5817" s="7">
        <v>8.1651399556020493E-5</v>
      </c>
      <c r="C5817" s="7">
        <v>0</v>
      </c>
    </row>
    <row r="5818" spans="2:3" x14ac:dyDescent="0.2">
      <c r="B5818" s="7">
        <v>7.9099793319894907E-5</v>
      </c>
      <c r="C5818" s="7">
        <v>0</v>
      </c>
    </row>
    <row r="5819" spans="2:3" x14ac:dyDescent="0.2">
      <c r="B5819" s="7">
        <v>1.4544155545916199E-4</v>
      </c>
      <c r="C5819" s="7">
        <v>6.8585014936292107E-5</v>
      </c>
    </row>
    <row r="5820" spans="2:3" x14ac:dyDescent="0.2">
      <c r="B5820" s="7">
        <v>4.0825699778010301E-5</v>
      </c>
      <c r="C5820" s="7">
        <v>0</v>
      </c>
    </row>
    <row r="5821" spans="2:3" x14ac:dyDescent="0.2">
      <c r="B5821" s="7">
        <v>4.3377306014135901E-5</v>
      </c>
      <c r="C5821" s="7">
        <v>0</v>
      </c>
    </row>
    <row r="5822" spans="2:3" x14ac:dyDescent="0.2">
      <c r="B5822" s="7">
        <v>0</v>
      </c>
      <c r="C5822" s="7">
        <v>4.8263529029242602E-5</v>
      </c>
    </row>
    <row r="5823" spans="2:3" x14ac:dyDescent="0.2">
      <c r="B5823" s="7">
        <v>0</v>
      </c>
      <c r="C5823" s="7">
        <v>2.5401857383811898E-6</v>
      </c>
    </row>
    <row r="5824" spans="2:3" x14ac:dyDescent="0.2">
      <c r="B5824" s="7">
        <v>9.1857824500523097E-5</v>
      </c>
      <c r="C5824" s="7">
        <v>0</v>
      </c>
    </row>
    <row r="5825" spans="2:3" x14ac:dyDescent="0.2">
      <c r="B5825" s="7">
        <v>1.2502870557015599E-4</v>
      </c>
      <c r="C5825" s="7">
        <v>0</v>
      </c>
    </row>
    <row r="5826" spans="2:3" x14ac:dyDescent="0.2">
      <c r="B5826" s="7">
        <v>0</v>
      </c>
      <c r="C5826" s="7">
        <v>2.0321485907049501E-5</v>
      </c>
    </row>
    <row r="5827" spans="2:3" x14ac:dyDescent="0.2">
      <c r="B5827" s="7">
        <v>1.04615855681151E-4</v>
      </c>
      <c r="C5827" s="7">
        <v>1.11768172488772E-4</v>
      </c>
    </row>
    <row r="5828" spans="2:3" x14ac:dyDescent="0.2">
      <c r="B5828" s="7">
        <v>9.9512643208900006E-5</v>
      </c>
      <c r="C5828" s="7">
        <v>0</v>
      </c>
    </row>
    <row r="5829" spans="2:3" x14ac:dyDescent="0.2">
      <c r="B5829" s="7">
        <v>0</v>
      </c>
      <c r="C5829" s="7">
        <v>7.3665386413054502E-5</v>
      </c>
    </row>
    <row r="5830" spans="2:3" x14ac:dyDescent="0.2">
      <c r="B5830" s="7">
        <v>0</v>
      </c>
      <c r="C5830" s="7">
        <v>9.9067243796866394E-5</v>
      </c>
    </row>
    <row r="5831" spans="2:3" x14ac:dyDescent="0.2">
      <c r="B5831" s="7">
        <v>2.7047026102931798E-4</v>
      </c>
      <c r="C5831" s="7">
        <v>1.14308358227154E-4</v>
      </c>
    </row>
    <row r="5832" spans="2:3" x14ac:dyDescent="0.2">
      <c r="B5832" s="7">
        <v>0</v>
      </c>
      <c r="C5832" s="7">
        <v>1.0160742953524801E-4</v>
      </c>
    </row>
    <row r="5833" spans="2:3" x14ac:dyDescent="0.2">
      <c r="B5833" s="7">
        <v>0</v>
      </c>
      <c r="C5833" s="7">
        <v>5.0803714767623799E-5</v>
      </c>
    </row>
    <row r="5834" spans="2:3" x14ac:dyDescent="0.2">
      <c r="B5834" s="7">
        <v>0</v>
      </c>
      <c r="C5834" s="7">
        <v>2.2861671645430699E-5</v>
      </c>
    </row>
    <row r="5835" spans="2:3" x14ac:dyDescent="0.2">
      <c r="B5835" s="7">
        <v>0</v>
      </c>
      <c r="C5835" s="7">
        <v>7.6205572151435706E-5</v>
      </c>
    </row>
    <row r="5836" spans="2:3" x14ac:dyDescent="0.2">
      <c r="B5836" s="7">
        <v>0</v>
      </c>
      <c r="C5836" s="7">
        <v>1.4479058708772799E-4</v>
      </c>
    </row>
    <row r="5837" spans="2:3" x14ac:dyDescent="0.2">
      <c r="B5837" s="7">
        <v>2.55160623612564E-6</v>
      </c>
      <c r="C5837" s="7">
        <v>0</v>
      </c>
    </row>
    <row r="5838" spans="2:3" x14ac:dyDescent="0.2">
      <c r="B5838" s="7">
        <v>0</v>
      </c>
      <c r="C5838" s="7">
        <v>4.5723343290861398E-5</v>
      </c>
    </row>
    <row r="5839" spans="2:3" x14ac:dyDescent="0.2">
      <c r="B5839" s="7">
        <v>3.5722487305758999E-5</v>
      </c>
      <c r="C5839" s="7">
        <v>0</v>
      </c>
    </row>
    <row r="5840" spans="2:3" x14ac:dyDescent="0.2">
      <c r="B5840" s="7">
        <v>0</v>
      </c>
      <c r="C5840" s="7">
        <v>1.7781300168668301E-5</v>
      </c>
    </row>
    <row r="5841" spans="2:3" x14ac:dyDescent="0.2">
      <c r="B5841" s="7">
        <v>0</v>
      </c>
      <c r="C5841" s="7">
        <v>3.5562600337336703E-5</v>
      </c>
    </row>
    <row r="5842" spans="2:3" x14ac:dyDescent="0.2">
      <c r="B5842" s="7">
        <v>4.5928912250261501E-5</v>
      </c>
      <c r="C5842" s="7">
        <v>0</v>
      </c>
    </row>
    <row r="5843" spans="2:3" x14ac:dyDescent="0.2">
      <c r="B5843" s="7">
        <v>1.7861243652879499E-5</v>
      </c>
      <c r="C5843" s="7">
        <v>0</v>
      </c>
    </row>
    <row r="5844" spans="2:3" x14ac:dyDescent="0.2">
      <c r="B5844" s="7">
        <v>3.8274093541884599E-5</v>
      </c>
      <c r="C5844" s="7">
        <v>1.65112072994777E-4</v>
      </c>
    </row>
    <row r="5845" spans="2:3" x14ac:dyDescent="0.2">
      <c r="B5845" s="7">
        <v>0</v>
      </c>
      <c r="C5845" s="7">
        <v>7.6205572151435702E-6</v>
      </c>
    </row>
    <row r="5846" spans="2:3" x14ac:dyDescent="0.2">
      <c r="B5846" s="7">
        <v>2.55160623612564E-6</v>
      </c>
      <c r="C5846" s="7">
        <v>0</v>
      </c>
    </row>
    <row r="5847" spans="2:3" x14ac:dyDescent="0.2">
      <c r="B5847" s="7">
        <v>2.55160623612564E-6</v>
      </c>
      <c r="C5847" s="7">
        <v>0</v>
      </c>
    </row>
    <row r="5848" spans="2:3" x14ac:dyDescent="0.2">
      <c r="B5848" s="7">
        <v>6.6341762139266703E-5</v>
      </c>
      <c r="C5848" s="7">
        <v>0</v>
      </c>
    </row>
    <row r="5849" spans="2:3" x14ac:dyDescent="0.2">
      <c r="B5849" s="7">
        <v>5.10321247225128E-6</v>
      </c>
      <c r="C5849" s="7">
        <v>0</v>
      </c>
    </row>
    <row r="5850" spans="2:3" x14ac:dyDescent="0.2">
      <c r="B5850" s="7">
        <v>3.3170881069633297E-5</v>
      </c>
      <c r="C5850" s="7">
        <v>0</v>
      </c>
    </row>
    <row r="5851" spans="2:3" x14ac:dyDescent="0.2">
      <c r="B5851" s="7">
        <v>2.55160623612564E-6</v>
      </c>
      <c r="C5851" s="7">
        <v>0</v>
      </c>
    </row>
    <row r="5852" spans="2:3" x14ac:dyDescent="0.2">
      <c r="B5852" s="7">
        <v>2.80676685973821E-5</v>
      </c>
      <c r="C5852" s="7">
        <v>0</v>
      </c>
    </row>
    <row r="5853" spans="2:3" x14ac:dyDescent="0.2">
      <c r="B5853" s="7">
        <v>2.55160623612564E-6</v>
      </c>
      <c r="C5853" s="7">
        <v>0</v>
      </c>
    </row>
    <row r="5854" spans="2:3" x14ac:dyDescent="0.2">
      <c r="B5854" s="7">
        <v>7.3996580847643598E-5</v>
      </c>
      <c r="C5854" s="7">
        <v>0</v>
      </c>
    </row>
    <row r="5855" spans="2:3" x14ac:dyDescent="0.2">
      <c r="B5855" s="7">
        <v>4.0825699778010301E-5</v>
      </c>
      <c r="C5855" s="7">
        <v>0</v>
      </c>
    </row>
    <row r="5856" spans="2:3" x14ac:dyDescent="0.2">
      <c r="B5856" s="7">
        <v>1.0206424944502601E-5</v>
      </c>
      <c r="C5856" s="7">
        <v>0</v>
      </c>
    </row>
    <row r="5857" spans="2:3" x14ac:dyDescent="0.2">
      <c r="B5857" s="7">
        <v>4.3377306014135901E-5</v>
      </c>
      <c r="C5857" s="7">
        <v>0</v>
      </c>
    </row>
    <row r="5858" spans="2:3" x14ac:dyDescent="0.2">
      <c r="B5858" s="7">
        <v>2.55160623612564E-6</v>
      </c>
      <c r="C5858" s="7">
        <v>0</v>
      </c>
    </row>
    <row r="5859" spans="2:3" x14ac:dyDescent="0.2">
      <c r="B5859" s="7">
        <v>1.1227067438952799E-4</v>
      </c>
      <c r="C5859" s="7">
        <v>0</v>
      </c>
    </row>
    <row r="5860" spans="2:3" x14ac:dyDescent="0.2">
      <c r="B5860" s="7">
        <v>3.3170881069633297E-5</v>
      </c>
      <c r="C5860" s="7">
        <v>0</v>
      </c>
    </row>
    <row r="5861" spans="2:3" x14ac:dyDescent="0.2">
      <c r="B5861" s="7">
        <v>2.80676685973821E-5</v>
      </c>
      <c r="C5861" s="7">
        <v>0</v>
      </c>
    </row>
    <row r="5862" spans="2:3" x14ac:dyDescent="0.2">
      <c r="B5862" s="7">
        <v>5.8686943430889699E-5</v>
      </c>
      <c r="C5862" s="7">
        <v>0</v>
      </c>
    </row>
    <row r="5863" spans="2:3" x14ac:dyDescent="0.2">
      <c r="B5863" s="7">
        <v>1.50544767931413E-4</v>
      </c>
      <c r="C5863" s="7">
        <v>1.0160742953524801E-4</v>
      </c>
    </row>
    <row r="5864" spans="2:3" x14ac:dyDescent="0.2">
      <c r="B5864" s="7">
        <v>2.5516062361256402E-5</v>
      </c>
      <c r="C5864" s="7">
        <v>0</v>
      </c>
    </row>
    <row r="5865" spans="2:3" x14ac:dyDescent="0.2">
      <c r="B5865" s="7">
        <v>4.0825699778010301E-5</v>
      </c>
      <c r="C5865" s="7">
        <v>0</v>
      </c>
    </row>
    <row r="5866" spans="2:3" x14ac:dyDescent="0.2">
      <c r="B5866" s="7">
        <v>3.8274093541884599E-5</v>
      </c>
      <c r="C5866" s="7">
        <v>0</v>
      </c>
    </row>
    <row r="5867" spans="2:3" x14ac:dyDescent="0.2">
      <c r="B5867" s="7">
        <v>8.9306218264397402E-5</v>
      </c>
      <c r="C5867" s="7">
        <v>1.0414761527362901E-4</v>
      </c>
    </row>
    <row r="5868" spans="2:3" x14ac:dyDescent="0.2">
      <c r="B5868" s="7">
        <v>0</v>
      </c>
      <c r="C5868" s="7">
        <v>4.31831575524802E-5</v>
      </c>
    </row>
    <row r="5869" spans="2:3" x14ac:dyDescent="0.2">
      <c r="B5869" s="7">
        <v>2.55160623612564E-6</v>
      </c>
      <c r="C5869" s="7">
        <v>0</v>
      </c>
    </row>
    <row r="5870" spans="2:3" x14ac:dyDescent="0.2">
      <c r="B5870" s="7">
        <v>2.5516062361256402E-5</v>
      </c>
      <c r="C5870" s="7">
        <v>0</v>
      </c>
    </row>
    <row r="5871" spans="2:3" x14ac:dyDescent="0.2">
      <c r="B5871" s="7">
        <v>7.3996580847643598E-5</v>
      </c>
      <c r="C5871" s="7">
        <v>4.5723343290861398E-5</v>
      </c>
    </row>
    <row r="5872" spans="2:3" x14ac:dyDescent="0.2">
      <c r="B5872" s="7">
        <v>0</v>
      </c>
      <c r="C5872" s="7">
        <v>1.14308358227154E-4</v>
      </c>
    </row>
    <row r="5873" spans="2:3" x14ac:dyDescent="0.2">
      <c r="B5873" s="7">
        <v>0</v>
      </c>
      <c r="C5873" s="7">
        <v>5.5884086244386201E-5</v>
      </c>
    </row>
    <row r="5874" spans="2:3" x14ac:dyDescent="0.2">
      <c r="B5874" s="7">
        <v>0</v>
      </c>
      <c r="C5874" s="7">
        <v>8.1285943628198101E-5</v>
      </c>
    </row>
    <row r="5875" spans="2:3" x14ac:dyDescent="0.2">
      <c r="B5875" s="7">
        <v>0</v>
      </c>
      <c r="C5875" s="7">
        <v>2.5401857383811898E-6</v>
      </c>
    </row>
    <row r="5876" spans="2:3" x14ac:dyDescent="0.2">
      <c r="B5876" s="7">
        <v>1.7861243652879499E-5</v>
      </c>
      <c r="C5876" s="7">
        <v>5.0803714767623799E-5</v>
      </c>
    </row>
    <row r="5877" spans="2:3" x14ac:dyDescent="0.2">
      <c r="B5877" s="7">
        <v>0</v>
      </c>
      <c r="C5877" s="7">
        <v>1.14308358227154E-4</v>
      </c>
    </row>
    <row r="5878" spans="2:3" x14ac:dyDescent="0.2">
      <c r="B5878" s="7">
        <v>0</v>
      </c>
      <c r="C5878" s="7">
        <v>3.3022414598955499E-5</v>
      </c>
    </row>
    <row r="5879" spans="2:3" x14ac:dyDescent="0.2">
      <c r="B5879" s="7">
        <v>1.3013191804240801E-4</v>
      </c>
      <c r="C5879" s="7">
        <v>0</v>
      </c>
    </row>
    <row r="5880" spans="2:3" x14ac:dyDescent="0.2">
      <c r="B5880" s="7">
        <v>4.8480518486387203E-5</v>
      </c>
      <c r="C5880" s="7">
        <v>4.0642971814099098E-5</v>
      </c>
    </row>
    <row r="5881" spans="2:3" x14ac:dyDescent="0.2">
      <c r="B5881" s="7">
        <v>3.3170881069633297E-5</v>
      </c>
      <c r="C5881" s="7">
        <v>0</v>
      </c>
    </row>
    <row r="5882" spans="2:3" x14ac:dyDescent="0.2">
      <c r="B5882" s="7">
        <v>0</v>
      </c>
      <c r="C5882" s="7">
        <v>2.5401857383811898E-6</v>
      </c>
    </row>
    <row r="5883" spans="2:3" x14ac:dyDescent="0.2">
      <c r="B5883" s="7">
        <v>2.55160623612564E-6</v>
      </c>
      <c r="C5883" s="7">
        <v>0</v>
      </c>
    </row>
    <row r="5884" spans="2:3" x14ac:dyDescent="0.2">
      <c r="B5884" s="7">
        <v>1.8881886147329699E-4</v>
      </c>
      <c r="C5884" s="7">
        <v>0</v>
      </c>
    </row>
    <row r="5885" spans="2:3" x14ac:dyDescent="0.2">
      <c r="B5885" s="7">
        <v>0</v>
      </c>
      <c r="C5885" s="7">
        <v>6.0964457721148603E-5</v>
      </c>
    </row>
    <row r="5886" spans="2:3" x14ac:dyDescent="0.2">
      <c r="B5886" s="7">
        <v>2.04128498890051E-5</v>
      </c>
      <c r="C5886" s="7">
        <v>0</v>
      </c>
    </row>
    <row r="5887" spans="2:3" x14ac:dyDescent="0.2">
      <c r="B5887" s="7">
        <v>2.55160623612564E-6</v>
      </c>
      <c r="C5887" s="7">
        <v>0</v>
      </c>
    </row>
    <row r="5888" spans="2:3" x14ac:dyDescent="0.2">
      <c r="B5888" s="7">
        <v>0</v>
      </c>
      <c r="C5888" s="7">
        <v>1.60031701518015E-4</v>
      </c>
    </row>
    <row r="5889" spans="2:3" x14ac:dyDescent="0.2">
      <c r="B5889" s="7">
        <v>2.55160623612564E-6</v>
      </c>
      <c r="C5889" s="7">
        <v>0</v>
      </c>
    </row>
    <row r="5890" spans="2:3" x14ac:dyDescent="0.2">
      <c r="B5890" s="7">
        <v>0</v>
      </c>
      <c r="C5890" s="7">
        <v>5.0803714767623796E-6</v>
      </c>
    </row>
    <row r="5891" spans="2:3" x14ac:dyDescent="0.2">
      <c r="B5891" s="7">
        <v>0</v>
      </c>
      <c r="C5891" s="7">
        <v>2.79420431221931E-5</v>
      </c>
    </row>
    <row r="5892" spans="2:3" x14ac:dyDescent="0.2">
      <c r="B5892" s="7">
        <v>2.55160623612564E-6</v>
      </c>
      <c r="C5892" s="7">
        <v>0</v>
      </c>
    </row>
    <row r="5893" spans="2:3" x14ac:dyDescent="0.2">
      <c r="B5893" s="7">
        <v>4.8480518486387203E-5</v>
      </c>
      <c r="C5893" s="7">
        <v>0</v>
      </c>
    </row>
    <row r="5894" spans="2:3" x14ac:dyDescent="0.2">
      <c r="B5894" s="7">
        <v>2.55160623612564E-6</v>
      </c>
      <c r="C5894" s="7">
        <v>0</v>
      </c>
    </row>
    <row r="5895" spans="2:3" x14ac:dyDescent="0.2">
      <c r="B5895" s="7">
        <v>1.9137046770942301E-4</v>
      </c>
      <c r="C5895" s="7">
        <v>3.5562600337336703E-5</v>
      </c>
    </row>
    <row r="5896" spans="2:3" x14ac:dyDescent="0.2">
      <c r="B5896" s="7">
        <v>2.5005741114031302E-4</v>
      </c>
      <c r="C5896" s="7">
        <v>1.87973744640208E-4</v>
      </c>
    </row>
    <row r="5897" spans="2:3" x14ac:dyDescent="0.2">
      <c r="B5897" s="7">
        <v>1.5309637416753801E-5</v>
      </c>
      <c r="C5897" s="7">
        <v>3.5562600337336703E-5</v>
      </c>
    </row>
    <row r="5898" spans="2:3" x14ac:dyDescent="0.2">
      <c r="B5898" s="7">
        <v>0</v>
      </c>
      <c r="C5898" s="7">
        <v>1.16848543965535E-4</v>
      </c>
    </row>
    <row r="5899" spans="2:3" x14ac:dyDescent="0.2">
      <c r="B5899" s="7">
        <v>2.55160623612564E-6</v>
      </c>
      <c r="C5899" s="7">
        <v>0</v>
      </c>
    </row>
    <row r="5900" spans="2:3" x14ac:dyDescent="0.2">
      <c r="B5900" s="7">
        <v>0</v>
      </c>
      <c r="C5900" s="7">
        <v>4.5723343290861398E-5</v>
      </c>
    </row>
    <row r="5901" spans="2:3" x14ac:dyDescent="0.2">
      <c r="B5901" s="7">
        <v>2.21989742542931E-4</v>
      </c>
      <c r="C5901" s="7">
        <v>1.0922798675039099E-4</v>
      </c>
    </row>
    <row r="5902" spans="2:3" x14ac:dyDescent="0.2">
      <c r="B5902" s="7">
        <v>3.3170881069633297E-5</v>
      </c>
      <c r="C5902" s="7">
        <v>0</v>
      </c>
    </row>
    <row r="5903" spans="2:3" x14ac:dyDescent="0.2">
      <c r="B5903" s="7">
        <v>4.5928912250261501E-5</v>
      </c>
      <c r="C5903" s="7">
        <v>5.3343900506004997E-5</v>
      </c>
    </row>
    <row r="5904" spans="2:3" x14ac:dyDescent="0.2">
      <c r="B5904" s="7">
        <v>0</v>
      </c>
      <c r="C5904" s="7">
        <v>2.5401857383811898E-6</v>
      </c>
    </row>
    <row r="5905" spans="2:3" x14ac:dyDescent="0.2">
      <c r="B5905" s="7">
        <v>0</v>
      </c>
      <c r="C5905" s="7">
        <v>2.5401857383811898E-6</v>
      </c>
    </row>
    <row r="5906" spans="2:3" x14ac:dyDescent="0.2">
      <c r="B5906" s="7">
        <v>0</v>
      </c>
      <c r="C5906" s="7">
        <v>5.0803714767623796E-6</v>
      </c>
    </row>
    <row r="5907" spans="2:3" x14ac:dyDescent="0.2">
      <c r="B5907" s="7">
        <v>1.0206424944502601E-5</v>
      </c>
      <c r="C5907" s="7">
        <v>0</v>
      </c>
    </row>
    <row r="5908" spans="2:3" x14ac:dyDescent="0.2">
      <c r="B5908" s="7">
        <v>0</v>
      </c>
      <c r="C5908" s="7">
        <v>3.81027860757179E-5</v>
      </c>
    </row>
    <row r="5909" spans="2:3" x14ac:dyDescent="0.2">
      <c r="B5909" s="7">
        <v>3.5722487305758999E-5</v>
      </c>
      <c r="C5909" s="7">
        <v>0</v>
      </c>
    </row>
    <row r="5910" spans="2:3" x14ac:dyDescent="0.2">
      <c r="B5910" s="7">
        <v>1.07167461917277E-4</v>
      </c>
      <c r="C5910" s="7">
        <v>0</v>
      </c>
    </row>
    <row r="5911" spans="2:3" x14ac:dyDescent="0.2">
      <c r="B5911" s="7">
        <v>6.3790155903140994E-5</v>
      </c>
      <c r="C5911" s="7">
        <v>0</v>
      </c>
    </row>
    <row r="5912" spans="2:3" x14ac:dyDescent="0.2">
      <c r="B5912" s="7">
        <v>0</v>
      </c>
      <c r="C5912" s="7">
        <v>1.52411144302871E-5</v>
      </c>
    </row>
    <row r="5913" spans="2:3" x14ac:dyDescent="0.2">
      <c r="B5913" s="7">
        <v>4.5928912250261501E-5</v>
      </c>
      <c r="C5913" s="7">
        <v>4.0642971814099098E-5</v>
      </c>
    </row>
    <row r="5914" spans="2:3" x14ac:dyDescent="0.2">
      <c r="B5914" s="7">
        <v>0</v>
      </c>
      <c r="C5914" s="7">
        <v>2.5401857383811898E-6</v>
      </c>
    </row>
    <row r="5915" spans="2:3" x14ac:dyDescent="0.2">
      <c r="B5915" s="7">
        <v>0</v>
      </c>
      <c r="C5915" s="7">
        <v>5.0803714767623796E-6</v>
      </c>
    </row>
    <row r="5916" spans="2:3" x14ac:dyDescent="0.2">
      <c r="B5916" s="7">
        <v>0</v>
      </c>
      <c r="C5916" s="7">
        <v>5.3343900506004997E-5</v>
      </c>
    </row>
    <row r="5917" spans="2:3" x14ac:dyDescent="0.2">
      <c r="B5917" s="7">
        <v>5.1032124722512803E-5</v>
      </c>
      <c r="C5917" s="7">
        <v>2.2861671645430699E-5</v>
      </c>
    </row>
    <row r="5918" spans="2:3" x14ac:dyDescent="0.2">
      <c r="B5918" s="7">
        <v>9.6961036972774406E-5</v>
      </c>
      <c r="C5918" s="7">
        <v>0</v>
      </c>
    </row>
    <row r="5919" spans="2:3" x14ac:dyDescent="0.2">
      <c r="B5919" s="7">
        <v>0</v>
      </c>
      <c r="C5919" s="7">
        <v>7.1125200674673297E-5</v>
      </c>
    </row>
    <row r="5920" spans="2:3" x14ac:dyDescent="0.2">
      <c r="B5920" s="7">
        <v>4.8480518486387203E-5</v>
      </c>
      <c r="C5920" s="7">
        <v>0</v>
      </c>
    </row>
    <row r="5921" spans="2:3" x14ac:dyDescent="0.2">
      <c r="B5921" s="7">
        <v>2.29644561251308E-4</v>
      </c>
      <c r="C5921" s="7">
        <v>0</v>
      </c>
    </row>
    <row r="5922" spans="2:3" x14ac:dyDescent="0.2">
      <c r="B5922" s="7">
        <v>0</v>
      </c>
      <c r="C5922" s="7">
        <v>2.5401857383811898E-6</v>
      </c>
    </row>
    <row r="5923" spans="2:3" x14ac:dyDescent="0.2">
      <c r="B5923" s="7">
        <v>8.4203005792146202E-5</v>
      </c>
      <c r="C5923" s="7">
        <v>0</v>
      </c>
    </row>
    <row r="5924" spans="2:3" x14ac:dyDescent="0.2">
      <c r="B5924" s="7">
        <v>0</v>
      </c>
      <c r="C5924" s="7">
        <v>4.31831575524802E-5</v>
      </c>
    </row>
    <row r="5925" spans="2:3" x14ac:dyDescent="0.2">
      <c r="B5925" s="7">
        <v>6.1238549667015394E-5</v>
      </c>
      <c r="C5925" s="7">
        <v>0</v>
      </c>
    </row>
    <row r="5926" spans="2:3" x14ac:dyDescent="0.2">
      <c r="B5926" s="7">
        <v>6.1238549667015394E-5</v>
      </c>
      <c r="C5926" s="7">
        <v>1.2700928691905999E-4</v>
      </c>
    </row>
    <row r="5927" spans="2:3" x14ac:dyDescent="0.2">
      <c r="B5927" s="7">
        <v>0</v>
      </c>
      <c r="C5927" s="7">
        <v>6.8585014936292107E-5</v>
      </c>
    </row>
    <row r="5928" spans="2:3" x14ac:dyDescent="0.2">
      <c r="B5928" s="7">
        <v>2.55160623612564E-6</v>
      </c>
      <c r="C5928" s="7">
        <v>0</v>
      </c>
    </row>
    <row r="5929" spans="2:3" x14ac:dyDescent="0.2">
      <c r="B5929" s="7">
        <v>2.55160623612564E-6</v>
      </c>
      <c r="C5929" s="7">
        <v>0</v>
      </c>
    </row>
    <row r="5930" spans="2:3" x14ac:dyDescent="0.2">
      <c r="B5930" s="7">
        <v>5.3583730958638498E-5</v>
      </c>
      <c r="C5930" s="7">
        <v>0</v>
      </c>
    </row>
    <row r="5931" spans="2:3" x14ac:dyDescent="0.2">
      <c r="B5931" s="7">
        <v>4.8480518486387203E-5</v>
      </c>
      <c r="C5931" s="7">
        <v>0</v>
      </c>
    </row>
    <row r="5932" spans="2:3" x14ac:dyDescent="0.2">
      <c r="B5932" s="7">
        <v>2.55160623612564E-6</v>
      </c>
      <c r="C5932" s="7">
        <v>0</v>
      </c>
    </row>
    <row r="5933" spans="2:3" x14ac:dyDescent="0.2">
      <c r="B5933" s="7">
        <v>0</v>
      </c>
      <c r="C5933" s="7">
        <v>2.2861671645430699E-5</v>
      </c>
    </row>
    <row r="5934" spans="2:3" x14ac:dyDescent="0.2">
      <c r="B5934" s="7">
        <v>0</v>
      </c>
      <c r="C5934" s="7">
        <v>3.3022414598955499E-5</v>
      </c>
    </row>
    <row r="5935" spans="2:3" x14ac:dyDescent="0.2">
      <c r="B5935" s="7">
        <v>5.1032124722512803E-5</v>
      </c>
      <c r="C5935" s="7">
        <v>0</v>
      </c>
    </row>
    <row r="5936" spans="2:3" x14ac:dyDescent="0.2">
      <c r="B5936" s="7">
        <v>5.8686943430889699E-5</v>
      </c>
      <c r="C5936" s="7">
        <v>0</v>
      </c>
    </row>
    <row r="5937" spans="2:3" x14ac:dyDescent="0.2">
      <c r="B5937" s="7">
        <v>1.93922073945549E-4</v>
      </c>
      <c r="C5937" s="7">
        <v>0</v>
      </c>
    </row>
    <row r="5938" spans="2:3" x14ac:dyDescent="0.2">
      <c r="B5938" s="7">
        <v>1.0206424944502601E-5</v>
      </c>
      <c r="C5938" s="7">
        <v>0</v>
      </c>
    </row>
    <row r="5939" spans="2:3" x14ac:dyDescent="0.2">
      <c r="B5939" s="7">
        <v>0</v>
      </c>
      <c r="C5939" s="7">
        <v>7.1125200674673297E-5</v>
      </c>
    </row>
    <row r="5940" spans="2:3" x14ac:dyDescent="0.2">
      <c r="B5940" s="7">
        <v>3.8274093541884599E-5</v>
      </c>
      <c r="C5940" s="7">
        <v>0</v>
      </c>
    </row>
    <row r="5941" spans="2:3" x14ac:dyDescent="0.2">
      <c r="B5941" s="7">
        <v>2.55160623612564E-6</v>
      </c>
      <c r="C5941" s="7">
        <v>0</v>
      </c>
    </row>
    <row r="5942" spans="2:3" x14ac:dyDescent="0.2">
      <c r="B5942" s="7">
        <v>4.0825699778010301E-5</v>
      </c>
      <c r="C5942" s="7">
        <v>0</v>
      </c>
    </row>
    <row r="5943" spans="2:3" x14ac:dyDescent="0.2">
      <c r="B5943" s="7">
        <v>2.55160623612564E-6</v>
      </c>
      <c r="C5943" s="7">
        <v>0</v>
      </c>
    </row>
    <row r="5944" spans="2:3" x14ac:dyDescent="0.2">
      <c r="B5944" s="7">
        <v>2.55160623612564E-6</v>
      </c>
      <c r="C5944" s="7">
        <v>0</v>
      </c>
    </row>
    <row r="5945" spans="2:3" x14ac:dyDescent="0.2">
      <c r="B5945" s="7">
        <v>2.55160623612564E-6</v>
      </c>
      <c r="C5945" s="7">
        <v>0</v>
      </c>
    </row>
    <row r="5946" spans="2:3" x14ac:dyDescent="0.2">
      <c r="B5946" s="7">
        <v>1.6330279911204099E-4</v>
      </c>
      <c r="C5946" s="7">
        <v>0</v>
      </c>
    </row>
    <row r="5947" spans="2:3" x14ac:dyDescent="0.2">
      <c r="B5947" s="7">
        <v>0</v>
      </c>
      <c r="C5947" s="7">
        <v>4.8263529029242602E-5</v>
      </c>
    </row>
    <row r="5948" spans="2:3" x14ac:dyDescent="0.2">
      <c r="B5948" s="7">
        <v>2.55160623612564E-6</v>
      </c>
      <c r="C5948" s="7">
        <v>0</v>
      </c>
    </row>
    <row r="5949" spans="2:3" x14ac:dyDescent="0.2">
      <c r="B5949" s="7">
        <v>0</v>
      </c>
      <c r="C5949" s="7">
        <v>2.5401857383811898E-6</v>
      </c>
    </row>
    <row r="5950" spans="2:3" x14ac:dyDescent="0.2">
      <c r="B5950" s="7">
        <v>0</v>
      </c>
      <c r="C5950" s="7">
        <v>4.31831575524802E-5</v>
      </c>
    </row>
    <row r="5951" spans="2:3" x14ac:dyDescent="0.2">
      <c r="B5951" s="7">
        <v>7.3996580847643598E-5</v>
      </c>
      <c r="C5951" s="7">
        <v>0</v>
      </c>
    </row>
    <row r="5952" spans="2:3" x14ac:dyDescent="0.2">
      <c r="B5952" s="7">
        <v>2.55160623612564E-6</v>
      </c>
      <c r="C5952" s="7">
        <v>0</v>
      </c>
    </row>
    <row r="5953" spans="2:3" x14ac:dyDescent="0.2">
      <c r="B5953" s="7">
        <v>0</v>
      </c>
      <c r="C5953" s="7">
        <v>4.31831575524802E-5</v>
      </c>
    </row>
    <row r="5954" spans="2:3" x14ac:dyDescent="0.2">
      <c r="B5954" s="7">
        <v>0</v>
      </c>
      <c r="C5954" s="7">
        <v>5.0803714767623796E-6</v>
      </c>
    </row>
    <row r="5955" spans="2:3" x14ac:dyDescent="0.2">
      <c r="B5955" s="7">
        <v>0</v>
      </c>
      <c r="C5955" s="7">
        <v>8.1285943628198101E-5</v>
      </c>
    </row>
    <row r="5956" spans="2:3" x14ac:dyDescent="0.2">
      <c r="B5956" s="7">
        <v>0</v>
      </c>
      <c r="C5956" s="7">
        <v>9.3986872320104E-5</v>
      </c>
    </row>
    <row r="5957" spans="2:3" x14ac:dyDescent="0.2">
      <c r="B5957" s="7">
        <v>0</v>
      </c>
      <c r="C5957" s="7">
        <v>5.0803714767623796E-6</v>
      </c>
    </row>
    <row r="5958" spans="2:3" x14ac:dyDescent="0.2">
      <c r="B5958" s="7">
        <v>0</v>
      </c>
      <c r="C5958" s="7">
        <v>5.5884086244386201E-5</v>
      </c>
    </row>
    <row r="5959" spans="2:3" x14ac:dyDescent="0.2">
      <c r="B5959" s="7">
        <v>0</v>
      </c>
      <c r="C5959" s="7">
        <v>2.5401857383811898E-6</v>
      </c>
    </row>
    <row r="5960" spans="2:3" x14ac:dyDescent="0.2">
      <c r="B5960" s="7">
        <v>4.8480518486387203E-5</v>
      </c>
      <c r="C5960" s="7">
        <v>0</v>
      </c>
    </row>
    <row r="5961" spans="2:3" x14ac:dyDescent="0.2">
      <c r="B5961" s="7">
        <v>5.10321247225128E-6</v>
      </c>
      <c r="C5961" s="7">
        <v>0</v>
      </c>
    </row>
    <row r="5962" spans="2:3" x14ac:dyDescent="0.2">
      <c r="B5962" s="7">
        <v>7.1444974611517998E-5</v>
      </c>
      <c r="C5962" s="7">
        <v>7.1125200674673297E-5</v>
      </c>
    </row>
    <row r="5963" spans="2:3" x14ac:dyDescent="0.2">
      <c r="B5963" s="7">
        <v>0</v>
      </c>
      <c r="C5963" s="7">
        <v>4.0642971814099098E-5</v>
      </c>
    </row>
    <row r="5964" spans="2:3" x14ac:dyDescent="0.2">
      <c r="B5964" s="7">
        <v>9.4409430736648698E-5</v>
      </c>
      <c r="C5964" s="7">
        <v>0</v>
      </c>
    </row>
    <row r="5965" spans="2:3" x14ac:dyDescent="0.2">
      <c r="B5965" s="7">
        <v>0</v>
      </c>
      <c r="C5965" s="7">
        <v>8.3826129366579305E-5</v>
      </c>
    </row>
    <row r="5966" spans="2:3" x14ac:dyDescent="0.2">
      <c r="B5966" s="7">
        <v>2.55160623612564E-6</v>
      </c>
      <c r="C5966" s="7">
        <v>0</v>
      </c>
    </row>
    <row r="5967" spans="2:3" x14ac:dyDescent="0.2">
      <c r="B5967" s="7">
        <v>4.5928912250261501E-5</v>
      </c>
      <c r="C5967" s="7">
        <v>0</v>
      </c>
    </row>
    <row r="5968" spans="2:3" x14ac:dyDescent="0.2">
      <c r="B5968" s="7">
        <v>3.5722487305758999E-5</v>
      </c>
      <c r="C5968" s="7">
        <v>0</v>
      </c>
    </row>
    <row r="5969" spans="2:3" x14ac:dyDescent="0.2">
      <c r="B5969" s="7">
        <v>0</v>
      </c>
      <c r="C5969" s="7">
        <v>4.0642971814099098E-5</v>
      </c>
    </row>
    <row r="5970" spans="2:3" x14ac:dyDescent="0.2">
      <c r="B5970" s="7">
        <v>4.0825699778010301E-5</v>
      </c>
      <c r="C5970" s="7">
        <v>0</v>
      </c>
    </row>
    <row r="5971" spans="2:3" x14ac:dyDescent="0.2">
      <c r="B5971" s="7">
        <v>9.9512643208900006E-5</v>
      </c>
      <c r="C5971" s="7">
        <v>0</v>
      </c>
    </row>
    <row r="5972" spans="2:3" x14ac:dyDescent="0.2">
      <c r="B5972" s="7">
        <v>2.2964456125130801E-5</v>
      </c>
      <c r="C5972" s="7">
        <v>0</v>
      </c>
    </row>
    <row r="5973" spans="2:3" x14ac:dyDescent="0.2">
      <c r="B5973" s="7">
        <v>3.8274093541884599E-5</v>
      </c>
      <c r="C5973" s="7">
        <v>0</v>
      </c>
    </row>
    <row r="5974" spans="2:3" x14ac:dyDescent="0.2">
      <c r="B5974" s="7">
        <v>0</v>
      </c>
      <c r="C5974" s="7">
        <v>2.0321485907049501E-5</v>
      </c>
    </row>
    <row r="5975" spans="2:3" x14ac:dyDescent="0.2">
      <c r="B5975" s="7">
        <v>2.55160623612564E-6</v>
      </c>
      <c r="C5975" s="7">
        <v>0</v>
      </c>
    </row>
    <row r="5976" spans="2:3" x14ac:dyDescent="0.2">
      <c r="B5976" s="7">
        <v>5.10321247225128E-6</v>
      </c>
      <c r="C5976" s="7">
        <v>0</v>
      </c>
    </row>
    <row r="5977" spans="2:3" x14ac:dyDescent="0.2">
      <c r="B5977" s="7">
        <v>0</v>
      </c>
      <c r="C5977" s="7">
        <v>5.0803714767623799E-5</v>
      </c>
    </row>
    <row r="5978" spans="2:3" x14ac:dyDescent="0.2">
      <c r="B5978" s="7">
        <v>6.1238549667015394E-5</v>
      </c>
      <c r="C5978" s="7">
        <v>0</v>
      </c>
    </row>
    <row r="5979" spans="2:3" x14ac:dyDescent="0.2">
      <c r="B5979" s="7">
        <v>0</v>
      </c>
      <c r="C5979" s="7">
        <v>2.5401857383811898E-6</v>
      </c>
    </row>
    <row r="5980" spans="2:3" x14ac:dyDescent="0.2">
      <c r="B5980" s="7">
        <v>8.3105815110612099E-3</v>
      </c>
      <c r="C5980" s="7">
        <v>7.3487573411367803E-3</v>
      </c>
    </row>
    <row r="5981" spans="2:3" x14ac:dyDescent="0.2">
      <c r="B5981" s="7">
        <v>4.2101502896073101E-4</v>
      </c>
      <c r="C5981" s="7">
        <v>2.2607653071592601E-4</v>
      </c>
    </row>
    <row r="5982" spans="2:3" x14ac:dyDescent="0.2">
      <c r="B5982" s="7">
        <v>0</v>
      </c>
      <c r="C5982" s="7">
        <v>2.5401857383811898E-6</v>
      </c>
    </row>
    <row r="5983" spans="2:3" x14ac:dyDescent="0.2">
      <c r="B5983" s="7">
        <v>0</v>
      </c>
      <c r="C5983" s="7">
        <v>1.52411144302871E-4</v>
      </c>
    </row>
    <row r="5984" spans="2:3" x14ac:dyDescent="0.2">
      <c r="B5984" s="7">
        <v>1.2758031180628201E-5</v>
      </c>
      <c r="C5984" s="7">
        <v>0</v>
      </c>
    </row>
    <row r="5985" spans="2:3" x14ac:dyDescent="0.2">
      <c r="B5985" s="7">
        <v>4.8480518486387203E-5</v>
      </c>
      <c r="C5985" s="7">
        <v>0</v>
      </c>
    </row>
    <row r="5986" spans="2:3" x14ac:dyDescent="0.2">
      <c r="B5986" s="7">
        <v>8.1651399556020493E-5</v>
      </c>
      <c r="C5986" s="7">
        <v>0</v>
      </c>
    </row>
    <row r="5987" spans="2:3" x14ac:dyDescent="0.2">
      <c r="B5987" s="7">
        <v>5.3583730958638498E-5</v>
      </c>
      <c r="C5987" s="7">
        <v>3.5054563189660401E-4</v>
      </c>
    </row>
    <row r="5988" spans="2:3" x14ac:dyDescent="0.2">
      <c r="B5988" s="7">
        <v>0</v>
      </c>
      <c r="C5988" s="7">
        <v>2.5401857383811898E-6</v>
      </c>
    </row>
    <row r="5989" spans="2:3" x14ac:dyDescent="0.2">
      <c r="B5989" s="7">
        <v>3.4778392998392501E-3</v>
      </c>
      <c r="C5989" s="7">
        <v>3.2692190452965901E-3</v>
      </c>
    </row>
    <row r="5990" spans="2:3" x14ac:dyDescent="0.2">
      <c r="B5990" s="7">
        <v>1.8116404276492099E-4</v>
      </c>
      <c r="C5990" s="7">
        <v>6.6044829197910997E-5</v>
      </c>
    </row>
    <row r="5991" spans="2:3" x14ac:dyDescent="0.2">
      <c r="B5991" s="7">
        <v>5.3583730958638498E-5</v>
      </c>
      <c r="C5991" s="7">
        <v>5.5884086244386201E-5</v>
      </c>
    </row>
    <row r="5992" spans="2:3" x14ac:dyDescent="0.2">
      <c r="B5992" s="7">
        <v>1.07167461917277E-4</v>
      </c>
      <c r="C5992" s="7">
        <v>0</v>
      </c>
    </row>
    <row r="5993" spans="2:3" x14ac:dyDescent="0.2">
      <c r="B5993" s="7">
        <v>0</v>
      </c>
      <c r="C5993" s="7">
        <v>2.5401857383811898E-6</v>
      </c>
    </row>
    <row r="5994" spans="2:3" x14ac:dyDescent="0.2">
      <c r="B5994" s="7">
        <v>5.8814523742696002E-3</v>
      </c>
      <c r="C5994" s="7">
        <v>4.1913064683289604E-3</v>
      </c>
    </row>
    <row r="5995" spans="2:3" x14ac:dyDescent="0.2">
      <c r="B5995" s="7">
        <v>2.55160623612564E-6</v>
      </c>
      <c r="C5995" s="7">
        <v>0</v>
      </c>
    </row>
    <row r="5996" spans="2:3" x14ac:dyDescent="0.2">
      <c r="B5996" s="7">
        <v>8.4203005792146202E-5</v>
      </c>
      <c r="C5996" s="7">
        <v>0</v>
      </c>
    </row>
    <row r="5997" spans="2:3" x14ac:dyDescent="0.2">
      <c r="B5997" s="7">
        <v>7.6548187083769208E-6</v>
      </c>
      <c r="C5997" s="7">
        <v>0</v>
      </c>
    </row>
    <row r="5998" spans="2:3" x14ac:dyDescent="0.2">
      <c r="B5998" s="7">
        <v>2.55160623612564E-6</v>
      </c>
      <c r="C5998" s="7">
        <v>0</v>
      </c>
    </row>
    <row r="5999" spans="2:3" x14ac:dyDescent="0.2">
      <c r="B5999" s="7">
        <v>0</v>
      </c>
      <c r="C5999" s="7">
        <v>2.5401857383811898E-6</v>
      </c>
    </row>
    <row r="6000" spans="2:3" x14ac:dyDescent="0.2">
      <c r="B6000" s="7">
        <v>0</v>
      </c>
      <c r="C6000" s="7">
        <v>7.1125200674673297E-5</v>
      </c>
    </row>
    <row r="6001" spans="2:3" x14ac:dyDescent="0.2">
      <c r="B6001" s="7">
        <v>2.55160623612564E-6</v>
      </c>
      <c r="C6001" s="7">
        <v>0</v>
      </c>
    </row>
    <row r="6002" spans="2:3" x14ac:dyDescent="0.2">
      <c r="B6002" s="7">
        <v>2.55160623612564E-6</v>
      </c>
      <c r="C6002" s="7">
        <v>0</v>
      </c>
    </row>
    <row r="6003" spans="2:3" x14ac:dyDescent="0.2">
      <c r="B6003" s="7">
        <v>0</v>
      </c>
      <c r="C6003" s="7">
        <v>2.5401857383811898E-6</v>
      </c>
    </row>
    <row r="6004" spans="2:3" x14ac:dyDescent="0.2">
      <c r="B6004" s="7">
        <v>3.5722487305758999E-5</v>
      </c>
      <c r="C6004" s="7">
        <v>0</v>
      </c>
    </row>
    <row r="6005" spans="2:3" x14ac:dyDescent="0.2">
      <c r="B6005" s="7">
        <v>0</v>
      </c>
      <c r="C6005" s="7">
        <v>4.31831575524802E-5</v>
      </c>
    </row>
    <row r="6006" spans="2:3" x14ac:dyDescent="0.2">
      <c r="B6006" s="7">
        <v>0</v>
      </c>
      <c r="C6006" s="7">
        <v>4.8263529029242602E-5</v>
      </c>
    </row>
    <row r="6007" spans="2:3" x14ac:dyDescent="0.2">
      <c r="B6007" s="7">
        <v>3.0619274833507697E-5</v>
      </c>
      <c r="C6007" s="7">
        <v>0</v>
      </c>
    </row>
    <row r="6008" spans="2:3" x14ac:dyDescent="0.2">
      <c r="B6008" s="7">
        <v>2.55160623612564E-6</v>
      </c>
      <c r="C6008" s="7">
        <v>0</v>
      </c>
    </row>
    <row r="6009" spans="2:3" x14ac:dyDescent="0.2">
      <c r="B6009" s="7">
        <v>4.0825699778010301E-5</v>
      </c>
      <c r="C6009" s="7">
        <v>0</v>
      </c>
    </row>
    <row r="6010" spans="2:3" x14ac:dyDescent="0.2">
      <c r="B6010" s="7">
        <v>0</v>
      </c>
      <c r="C6010" s="7">
        <v>2.5401857383811898E-6</v>
      </c>
    </row>
    <row r="6011" spans="2:3" x14ac:dyDescent="0.2">
      <c r="B6011" s="7">
        <v>0</v>
      </c>
      <c r="C6011" s="7">
        <v>2.54018573838119E-5</v>
      </c>
    </row>
    <row r="6012" spans="2:3" x14ac:dyDescent="0.2">
      <c r="B6012" s="7">
        <v>6.6852083386491801E-4</v>
      </c>
      <c r="C6012" s="7">
        <v>4.4199231847832698E-4</v>
      </c>
    </row>
    <row r="6013" spans="2:3" x14ac:dyDescent="0.2">
      <c r="B6013" s="7">
        <v>2.55160623612564E-6</v>
      </c>
      <c r="C6013" s="7">
        <v>0</v>
      </c>
    </row>
    <row r="6014" spans="2:3" x14ac:dyDescent="0.2">
      <c r="B6014" s="7">
        <v>0</v>
      </c>
      <c r="C6014" s="7">
        <v>2.0321485907049501E-5</v>
      </c>
    </row>
    <row r="6015" spans="2:3" x14ac:dyDescent="0.2">
      <c r="B6015" s="7">
        <v>6.6341762139266703E-5</v>
      </c>
      <c r="C6015" s="7">
        <v>0</v>
      </c>
    </row>
    <row r="6016" spans="2:3" x14ac:dyDescent="0.2">
      <c r="B6016" s="7">
        <v>0</v>
      </c>
      <c r="C6016" s="7">
        <v>7.6205572151435706E-5</v>
      </c>
    </row>
    <row r="6017" spans="2:3" x14ac:dyDescent="0.2">
      <c r="B6017" s="7">
        <v>0</v>
      </c>
      <c r="C6017" s="7">
        <v>2.9466154565221801E-4</v>
      </c>
    </row>
    <row r="6018" spans="2:3" x14ac:dyDescent="0.2">
      <c r="B6018" s="7">
        <v>0</v>
      </c>
      <c r="C6018" s="7">
        <v>2.5401857383811898E-6</v>
      </c>
    </row>
    <row r="6019" spans="2:3" x14ac:dyDescent="0.2">
      <c r="B6019" s="7">
        <v>0</v>
      </c>
      <c r="C6019" s="7">
        <v>4.5723343290861398E-5</v>
      </c>
    </row>
    <row r="6020" spans="2:3" x14ac:dyDescent="0.2">
      <c r="B6020" s="7">
        <v>3.0619274833507697E-5</v>
      </c>
      <c r="C6020" s="7">
        <v>0</v>
      </c>
    </row>
    <row r="6021" spans="2:3" x14ac:dyDescent="0.2">
      <c r="B6021" s="7">
        <v>7.9099793319894907E-5</v>
      </c>
      <c r="C6021" s="7">
        <v>0</v>
      </c>
    </row>
    <row r="6022" spans="2:3" x14ac:dyDescent="0.2">
      <c r="B6022" s="7">
        <v>0</v>
      </c>
      <c r="C6022" s="7">
        <v>1.14308358227154E-4</v>
      </c>
    </row>
    <row r="6023" spans="2:3" x14ac:dyDescent="0.2">
      <c r="B6023" s="7">
        <v>3.0619274833507697E-5</v>
      </c>
      <c r="C6023" s="7">
        <v>0</v>
      </c>
    </row>
    <row r="6024" spans="2:3" x14ac:dyDescent="0.2">
      <c r="B6024" s="7">
        <v>2.3219616748743299E-4</v>
      </c>
      <c r="C6024" s="7">
        <v>3.9372878944908502E-4</v>
      </c>
    </row>
    <row r="6025" spans="2:3" x14ac:dyDescent="0.2">
      <c r="B6025" s="7">
        <v>3.5722487305758999E-5</v>
      </c>
      <c r="C6025" s="7">
        <v>8.6366315104960495E-5</v>
      </c>
    </row>
    <row r="6026" spans="2:3" x14ac:dyDescent="0.2">
      <c r="B6026" s="7">
        <v>0</v>
      </c>
      <c r="C6026" s="7">
        <v>4.8263529029242602E-5</v>
      </c>
    </row>
    <row r="6027" spans="2:3" x14ac:dyDescent="0.2">
      <c r="B6027" s="7">
        <v>0</v>
      </c>
      <c r="C6027" s="7">
        <v>1.0922798675039099E-4</v>
      </c>
    </row>
    <row r="6028" spans="2:3" x14ac:dyDescent="0.2">
      <c r="B6028" s="7">
        <v>0</v>
      </c>
      <c r="C6028" s="7">
        <v>9.6527058058485204E-5</v>
      </c>
    </row>
    <row r="6029" spans="2:3" x14ac:dyDescent="0.2">
      <c r="B6029" s="7">
        <v>2.55160623612564E-6</v>
      </c>
      <c r="C6029" s="7">
        <v>0</v>
      </c>
    </row>
    <row r="6030" spans="2:3" x14ac:dyDescent="0.2">
      <c r="B6030" s="7">
        <v>3.5722487305758999E-5</v>
      </c>
      <c r="C6030" s="7">
        <v>0</v>
      </c>
    </row>
    <row r="6031" spans="2:3" x14ac:dyDescent="0.2">
      <c r="B6031" s="7">
        <v>5.10321247225128E-6</v>
      </c>
      <c r="C6031" s="7">
        <v>0</v>
      </c>
    </row>
    <row r="6032" spans="2:3" x14ac:dyDescent="0.2">
      <c r="B6032" s="7">
        <v>2.29644561251308E-4</v>
      </c>
      <c r="C6032" s="7">
        <v>2.3369708793107E-4</v>
      </c>
    </row>
    <row r="6033" spans="2:3" x14ac:dyDescent="0.2">
      <c r="B6033" s="7">
        <v>0</v>
      </c>
      <c r="C6033" s="7">
        <v>2.5401857383811898E-6</v>
      </c>
    </row>
    <row r="6034" spans="2:3" x14ac:dyDescent="0.2">
      <c r="B6034" s="7">
        <v>0</v>
      </c>
      <c r="C6034" s="7">
        <v>3.81027860757179E-5</v>
      </c>
    </row>
    <row r="6035" spans="2:3" x14ac:dyDescent="0.2">
      <c r="B6035" s="7">
        <v>3.8274093541884599E-5</v>
      </c>
      <c r="C6035" s="7">
        <v>0</v>
      </c>
    </row>
    <row r="6036" spans="2:3" x14ac:dyDescent="0.2">
      <c r="B6036" s="7">
        <v>0</v>
      </c>
      <c r="C6036" s="7">
        <v>4.5723343290861398E-5</v>
      </c>
    </row>
    <row r="6037" spans="2:3" x14ac:dyDescent="0.2">
      <c r="B6037" s="7">
        <v>0</v>
      </c>
      <c r="C6037" s="7">
        <v>2.5401857383811898E-6</v>
      </c>
    </row>
    <row r="6038" spans="2:3" x14ac:dyDescent="0.2">
      <c r="B6038" s="7">
        <v>0</v>
      </c>
      <c r="C6038" s="7">
        <v>1.52411144302871E-5</v>
      </c>
    </row>
    <row r="6039" spans="2:3" x14ac:dyDescent="0.2">
      <c r="B6039" s="7">
        <v>0</v>
      </c>
      <c r="C6039" s="7">
        <v>6.3504643459529807E-5</v>
      </c>
    </row>
    <row r="6040" spans="2:3" x14ac:dyDescent="0.2">
      <c r="B6040" s="7">
        <v>2.55160623612564E-6</v>
      </c>
      <c r="C6040" s="7">
        <v>0</v>
      </c>
    </row>
    <row r="6041" spans="2:3" x14ac:dyDescent="0.2">
      <c r="B6041" s="7">
        <v>3.8274093541884599E-5</v>
      </c>
      <c r="C6041" s="7">
        <v>0</v>
      </c>
    </row>
    <row r="6042" spans="2:3" x14ac:dyDescent="0.2">
      <c r="B6042" s="7">
        <v>2.55160623612564E-6</v>
      </c>
      <c r="C6042" s="7">
        <v>0</v>
      </c>
    </row>
    <row r="6043" spans="2:3" x14ac:dyDescent="0.2">
      <c r="B6043" s="7">
        <v>0</v>
      </c>
      <c r="C6043" s="7">
        <v>4.5723343290861398E-5</v>
      </c>
    </row>
    <row r="6044" spans="2:3" x14ac:dyDescent="0.2">
      <c r="B6044" s="7">
        <v>3.8274093541884599E-5</v>
      </c>
      <c r="C6044" s="7">
        <v>0</v>
      </c>
    </row>
    <row r="6045" spans="2:3" x14ac:dyDescent="0.2">
      <c r="B6045" s="7">
        <v>2.55160623612564E-6</v>
      </c>
      <c r="C6045" s="7">
        <v>0</v>
      </c>
    </row>
    <row r="6046" spans="2:3" x14ac:dyDescent="0.2">
      <c r="B6046" s="7">
        <v>2.55160623612564E-6</v>
      </c>
      <c r="C6046" s="7">
        <v>0</v>
      </c>
    </row>
    <row r="6047" spans="2:3" x14ac:dyDescent="0.2">
      <c r="B6047" s="7">
        <v>1.0206424944502601E-5</v>
      </c>
      <c r="C6047" s="7">
        <v>6.0964457721148603E-5</v>
      </c>
    </row>
    <row r="6048" spans="2:3" x14ac:dyDescent="0.2">
      <c r="B6048" s="7">
        <v>2.55160623612564E-6</v>
      </c>
      <c r="C6048" s="7">
        <v>0</v>
      </c>
    </row>
    <row r="6049" spans="2:3" x14ac:dyDescent="0.2">
      <c r="B6049" s="7">
        <v>6.3790155903140994E-5</v>
      </c>
      <c r="C6049" s="7">
        <v>0</v>
      </c>
    </row>
    <row r="6050" spans="2:3" x14ac:dyDescent="0.2">
      <c r="B6050" s="7">
        <v>0</v>
      </c>
      <c r="C6050" s="7">
        <v>2.5401857383811898E-6</v>
      </c>
    </row>
    <row r="6051" spans="2:3" x14ac:dyDescent="0.2">
      <c r="B6051" s="7">
        <v>4.3377306014135901E-5</v>
      </c>
      <c r="C6051" s="7">
        <v>0</v>
      </c>
    </row>
    <row r="6052" spans="2:3" x14ac:dyDescent="0.2">
      <c r="B6052" s="7">
        <v>4.0825699778010301E-5</v>
      </c>
      <c r="C6052" s="7">
        <v>1.11768172488772E-4</v>
      </c>
    </row>
    <row r="6053" spans="2:3" x14ac:dyDescent="0.2">
      <c r="B6053" s="7">
        <v>2.6536704855706703E-4</v>
      </c>
      <c r="C6053" s="7">
        <v>0</v>
      </c>
    </row>
    <row r="6054" spans="2:3" x14ac:dyDescent="0.2">
      <c r="B6054" s="7">
        <v>2.55160623612564E-6</v>
      </c>
      <c r="C6054" s="7">
        <v>0</v>
      </c>
    </row>
    <row r="6055" spans="2:3" x14ac:dyDescent="0.2">
      <c r="B6055" s="7">
        <v>0</v>
      </c>
      <c r="C6055" s="7">
        <v>2.5401857383811898E-6</v>
      </c>
    </row>
    <row r="6056" spans="2:3" x14ac:dyDescent="0.2">
      <c r="B6056" s="7">
        <v>7.3996580847643595E-4</v>
      </c>
      <c r="C6056" s="7">
        <v>3.81027860757179E-5</v>
      </c>
    </row>
    <row r="6057" spans="2:3" x14ac:dyDescent="0.2">
      <c r="B6057" s="7">
        <v>4.3377306014135901E-5</v>
      </c>
      <c r="C6057" s="7">
        <v>0</v>
      </c>
    </row>
    <row r="6058" spans="2:3" x14ac:dyDescent="0.2">
      <c r="B6058" s="7">
        <v>0</v>
      </c>
      <c r="C6058" s="7">
        <v>5.3343900506004997E-5</v>
      </c>
    </row>
    <row r="6059" spans="2:3" x14ac:dyDescent="0.2">
      <c r="B6059" s="7">
        <v>5.8686943430889699E-5</v>
      </c>
      <c r="C6059" s="7">
        <v>0</v>
      </c>
    </row>
    <row r="6060" spans="2:3" x14ac:dyDescent="0.2">
      <c r="B6060" s="7">
        <v>5.10321247225128E-6</v>
      </c>
      <c r="C6060" s="7">
        <v>0</v>
      </c>
    </row>
    <row r="6061" spans="2:3" x14ac:dyDescent="0.2">
      <c r="B6061" s="7">
        <v>2.55160623612564E-6</v>
      </c>
      <c r="C6061" s="7">
        <v>0</v>
      </c>
    </row>
    <row r="6062" spans="2:3" x14ac:dyDescent="0.2">
      <c r="B6062" s="7">
        <v>2.55160623612564E-6</v>
      </c>
      <c r="C6062" s="7">
        <v>0</v>
      </c>
    </row>
    <row r="6063" spans="2:3" x14ac:dyDescent="0.2">
      <c r="B6063" s="7">
        <v>1.3523513051465899E-4</v>
      </c>
      <c r="C6063" s="7">
        <v>0</v>
      </c>
    </row>
    <row r="6064" spans="2:3" x14ac:dyDescent="0.2">
      <c r="B6064" s="7">
        <v>0</v>
      </c>
      <c r="C6064" s="7">
        <v>4.5723343290861398E-5</v>
      </c>
    </row>
    <row r="6065" spans="2:3" x14ac:dyDescent="0.2">
      <c r="B6065" s="7">
        <v>2.1688653007067901E-4</v>
      </c>
      <c r="C6065" s="7">
        <v>1.60031701518015E-4</v>
      </c>
    </row>
    <row r="6066" spans="2:3" x14ac:dyDescent="0.2">
      <c r="B6066" s="7">
        <v>3.8274093541884599E-5</v>
      </c>
      <c r="C6066" s="7">
        <v>0</v>
      </c>
    </row>
    <row r="6067" spans="2:3" x14ac:dyDescent="0.2">
      <c r="B6067" s="7">
        <v>0</v>
      </c>
      <c r="C6067" s="7">
        <v>1.2700928691906001E-5</v>
      </c>
    </row>
    <row r="6068" spans="2:3" x14ac:dyDescent="0.2">
      <c r="B6068" s="7">
        <v>4.0825699778010301E-5</v>
      </c>
      <c r="C6068" s="7">
        <v>0</v>
      </c>
    </row>
    <row r="6069" spans="2:3" x14ac:dyDescent="0.2">
      <c r="B6069" s="7">
        <v>1.32683524278533E-4</v>
      </c>
      <c r="C6069" s="7">
        <v>6.0964457721148603E-5</v>
      </c>
    </row>
    <row r="6070" spans="2:3" x14ac:dyDescent="0.2">
      <c r="B6070" s="7">
        <v>4.3377306014135901E-5</v>
      </c>
      <c r="C6070" s="7">
        <v>0</v>
      </c>
    </row>
    <row r="6071" spans="2:3" x14ac:dyDescent="0.2">
      <c r="B6071" s="7">
        <v>1.17373886861779E-4</v>
      </c>
      <c r="C6071" s="7">
        <v>2.6671950253002498E-4</v>
      </c>
    </row>
    <row r="6072" spans="2:3" x14ac:dyDescent="0.2">
      <c r="B6072" s="7">
        <v>2.04128498890051E-5</v>
      </c>
      <c r="C6072" s="7">
        <v>0</v>
      </c>
    </row>
    <row r="6073" spans="2:3" x14ac:dyDescent="0.2">
      <c r="B6073" s="7">
        <v>2.55160623612564E-6</v>
      </c>
      <c r="C6073" s="7">
        <v>0</v>
      </c>
    </row>
    <row r="6074" spans="2:3" x14ac:dyDescent="0.2">
      <c r="B6074" s="7">
        <v>5.6135337194764099E-5</v>
      </c>
      <c r="C6074" s="7">
        <v>0</v>
      </c>
    </row>
    <row r="6075" spans="2:3" x14ac:dyDescent="0.2">
      <c r="B6075" s="7">
        <v>7.1444974611517998E-5</v>
      </c>
      <c r="C6075" s="7">
        <v>0</v>
      </c>
    </row>
    <row r="6076" spans="2:3" x14ac:dyDescent="0.2">
      <c r="B6076" s="7">
        <v>2.04128498890051E-5</v>
      </c>
      <c r="C6076" s="7">
        <v>0</v>
      </c>
    </row>
    <row r="6077" spans="2:3" x14ac:dyDescent="0.2">
      <c r="B6077" s="7">
        <v>2.55160623612564E-6</v>
      </c>
      <c r="C6077" s="7">
        <v>0</v>
      </c>
    </row>
    <row r="6078" spans="2:3" x14ac:dyDescent="0.2">
      <c r="B6078" s="7">
        <v>5.6135337194764099E-5</v>
      </c>
      <c r="C6078" s="7">
        <v>0</v>
      </c>
    </row>
    <row r="6079" spans="2:3" x14ac:dyDescent="0.2">
      <c r="B6079" s="7">
        <v>3.8274093541884599E-5</v>
      </c>
      <c r="C6079" s="7">
        <v>0</v>
      </c>
    </row>
    <row r="6080" spans="2:3" x14ac:dyDescent="0.2">
      <c r="B6080" s="7">
        <v>0</v>
      </c>
      <c r="C6080" s="7">
        <v>4.8263529029242602E-5</v>
      </c>
    </row>
    <row r="6081" spans="2:3" x14ac:dyDescent="0.2">
      <c r="B6081" s="7">
        <v>2.9241407465999802E-3</v>
      </c>
      <c r="C6081" s="7">
        <v>2.28362697880469E-3</v>
      </c>
    </row>
    <row r="6082" spans="2:3" x14ac:dyDescent="0.2">
      <c r="B6082" s="7">
        <v>2.5516062361256402E-5</v>
      </c>
      <c r="C6082" s="7">
        <v>4.5723343290861398E-5</v>
      </c>
    </row>
    <row r="6083" spans="2:3" x14ac:dyDescent="0.2">
      <c r="B6083" s="7">
        <v>0</v>
      </c>
      <c r="C6083" s="7">
        <v>2.5401857383811898E-6</v>
      </c>
    </row>
    <row r="6084" spans="2:3" x14ac:dyDescent="0.2">
      <c r="B6084" s="7">
        <v>7.6548187083769198E-5</v>
      </c>
      <c r="C6084" s="7">
        <v>0</v>
      </c>
    </row>
    <row r="6085" spans="2:3" x14ac:dyDescent="0.2">
      <c r="B6085" s="7">
        <v>0</v>
      </c>
      <c r="C6085" s="7">
        <v>4.31831575524802E-5</v>
      </c>
    </row>
    <row r="6086" spans="2:3" x14ac:dyDescent="0.2">
      <c r="B6086" s="7">
        <v>0</v>
      </c>
      <c r="C6086" s="7">
        <v>2.5401857383811898E-6</v>
      </c>
    </row>
    <row r="6087" spans="2:3" x14ac:dyDescent="0.2">
      <c r="B6087" s="7">
        <v>0</v>
      </c>
      <c r="C6087" s="7">
        <v>5.0803714767623799E-5</v>
      </c>
    </row>
    <row r="6088" spans="2:3" x14ac:dyDescent="0.2">
      <c r="B6088" s="7">
        <v>4.0825699778010301E-5</v>
      </c>
      <c r="C6088" s="7">
        <v>0</v>
      </c>
    </row>
    <row r="6089" spans="2:3" x14ac:dyDescent="0.2">
      <c r="B6089" s="7">
        <v>4.0468474904952704E-3</v>
      </c>
      <c r="C6089" s="7">
        <v>4.0363551382877104E-3</v>
      </c>
    </row>
    <row r="6090" spans="2:3" x14ac:dyDescent="0.2">
      <c r="B6090" s="7">
        <v>2.6026383608481499E-4</v>
      </c>
      <c r="C6090" s="7">
        <v>1.3971021561096501E-4</v>
      </c>
    </row>
    <row r="6091" spans="2:3" x14ac:dyDescent="0.2">
      <c r="B6091" s="7">
        <v>0</v>
      </c>
      <c r="C6091" s="7">
        <v>1.7781300168668301E-5</v>
      </c>
    </row>
    <row r="6092" spans="2:3" x14ac:dyDescent="0.2">
      <c r="B6092" s="7">
        <v>9.7981679467224608E-4</v>
      </c>
      <c r="C6092" s="7">
        <v>9.6273039484647102E-4</v>
      </c>
    </row>
    <row r="6093" spans="2:3" x14ac:dyDescent="0.2">
      <c r="B6093" s="7">
        <v>0</v>
      </c>
      <c r="C6093" s="7">
        <v>5.8424271982767398E-5</v>
      </c>
    </row>
    <row r="6094" spans="2:3" x14ac:dyDescent="0.2">
      <c r="B6094" s="7">
        <v>4.8480518486387203E-5</v>
      </c>
      <c r="C6094" s="7">
        <v>0</v>
      </c>
    </row>
    <row r="6095" spans="2:3" x14ac:dyDescent="0.2">
      <c r="B6095" s="7">
        <v>3.5722487305758999E-5</v>
      </c>
      <c r="C6095" s="7">
        <v>0</v>
      </c>
    </row>
    <row r="6096" spans="2:3" x14ac:dyDescent="0.2">
      <c r="B6096" s="7">
        <v>5.8686943430889699E-5</v>
      </c>
      <c r="C6096" s="7">
        <v>1.4479058708772799E-4</v>
      </c>
    </row>
    <row r="6097" spans="2:3" x14ac:dyDescent="0.2">
      <c r="B6097" s="7">
        <v>1.8371564900104601E-4</v>
      </c>
      <c r="C6097" s="7">
        <v>2.0321485907049501E-5</v>
      </c>
    </row>
    <row r="6098" spans="2:3" x14ac:dyDescent="0.2">
      <c r="B6098" s="7">
        <v>6.3790155903140994E-5</v>
      </c>
      <c r="C6098" s="7">
        <v>0</v>
      </c>
    </row>
    <row r="6099" spans="2:3" x14ac:dyDescent="0.2">
      <c r="B6099" s="7">
        <v>0</v>
      </c>
      <c r="C6099" s="7">
        <v>2.5401857383811898E-6</v>
      </c>
    </row>
    <row r="6100" spans="2:3" x14ac:dyDescent="0.2">
      <c r="B6100" s="7">
        <v>0</v>
      </c>
      <c r="C6100" s="7">
        <v>2.2861671645430699E-5</v>
      </c>
    </row>
    <row r="6101" spans="2:3" x14ac:dyDescent="0.2">
      <c r="B6101" s="7">
        <v>9.6961036972774406E-5</v>
      </c>
      <c r="C6101" s="7">
        <v>0</v>
      </c>
    </row>
    <row r="6102" spans="2:3" x14ac:dyDescent="0.2">
      <c r="B6102" s="7">
        <v>6.1238549667015394E-5</v>
      </c>
      <c r="C6102" s="7">
        <v>0</v>
      </c>
    </row>
    <row r="6103" spans="2:3" x14ac:dyDescent="0.2">
      <c r="B6103" s="7">
        <v>0</v>
      </c>
      <c r="C6103" s="7">
        <v>2.5401857383811898E-6</v>
      </c>
    </row>
    <row r="6104" spans="2:3" x14ac:dyDescent="0.2">
      <c r="B6104" s="7">
        <v>3.3170881069633297E-5</v>
      </c>
      <c r="C6104" s="7">
        <v>0</v>
      </c>
    </row>
    <row r="6105" spans="2:3" x14ac:dyDescent="0.2">
      <c r="B6105" s="7">
        <v>0</v>
      </c>
      <c r="C6105" s="7">
        <v>7.1125200674673297E-5</v>
      </c>
    </row>
    <row r="6106" spans="2:3" x14ac:dyDescent="0.2">
      <c r="B6106" s="7">
        <v>2.5516062361256402E-5</v>
      </c>
      <c r="C6106" s="7">
        <v>0</v>
      </c>
    </row>
    <row r="6107" spans="2:3" x14ac:dyDescent="0.2">
      <c r="B6107" s="7">
        <v>3.4701844811308699E-4</v>
      </c>
      <c r="C6107" s="7">
        <v>5.3343900506004997E-5</v>
      </c>
    </row>
    <row r="6108" spans="2:3" x14ac:dyDescent="0.2">
      <c r="B6108" s="7">
        <v>0</v>
      </c>
      <c r="C6108" s="7">
        <v>2.5401857383811898E-6</v>
      </c>
    </row>
    <row r="6109" spans="2:3" x14ac:dyDescent="0.2">
      <c r="B6109" s="7">
        <v>0</v>
      </c>
      <c r="C6109" s="7">
        <v>2.5401857383811898E-6</v>
      </c>
    </row>
    <row r="6110" spans="2:3" x14ac:dyDescent="0.2">
      <c r="B6110" s="7">
        <v>1.0206424944502601E-5</v>
      </c>
      <c r="C6110" s="7">
        <v>4.31831575524802E-5</v>
      </c>
    </row>
    <row r="6111" spans="2:3" x14ac:dyDescent="0.2">
      <c r="B6111" s="7">
        <v>0</v>
      </c>
      <c r="C6111" s="7">
        <v>1.52411144302871E-4</v>
      </c>
    </row>
    <row r="6112" spans="2:3" x14ac:dyDescent="0.2">
      <c r="B6112" s="7">
        <v>0</v>
      </c>
      <c r="C6112" s="7">
        <v>1.21928915442297E-4</v>
      </c>
    </row>
    <row r="6113" spans="2:3" x14ac:dyDescent="0.2">
      <c r="B6113" s="7">
        <v>3.8274093541884599E-5</v>
      </c>
      <c r="C6113" s="7">
        <v>1.11768172488772E-4</v>
      </c>
    </row>
    <row r="6114" spans="2:3" x14ac:dyDescent="0.2">
      <c r="B6114" s="7">
        <v>2.55160623612564E-6</v>
      </c>
      <c r="C6114" s="7">
        <v>0</v>
      </c>
    </row>
    <row r="6115" spans="2:3" x14ac:dyDescent="0.2">
      <c r="B6115" s="7">
        <v>4.5928912250261501E-5</v>
      </c>
      <c r="C6115" s="7">
        <v>0</v>
      </c>
    </row>
    <row r="6116" spans="2:3" x14ac:dyDescent="0.2">
      <c r="B6116" s="7">
        <v>0</v>
      </c>
      <c r="C6116" s="7">
        <v>2.2353634497754499E-4</v>
      </c>
    </row>
    <row r="6117" spans="2:3" x14ac:dyDescent="0.2">
      <c r="B6117" s="7">
        <v>7.1444974611517998E-5</v>
      </c>
      <c r="C6117" s="7">
        <v>0</v>
      </c>
    </row>
    <row r="6118" spans="2:3" x14ac:dyDescent="0.2">
      <c r="B6118" s="7">
        <v>2.6281544232094101E-4</v>
      </c>
      <c r="C6118" s="7">
        <v>0</v>
      </c>
    </row>
    <row r="6119" spans="2:3" x14ac:dyDescent="0.2">
      <c r="B6119" s="7">
        <v>0</v>
      </c>
      <c r="C6119" s="7">
        <v>1.0414761527362901E-4</v>
      </c>
    </row>
    <row r="6120" spans="2:3" x14ac:dyDescent="0.2">
      <c r="B6120" s="7">
        <v>0</v>
      </c>
      <c r="C6120" s="7">
        <v>1.0160742953524801E-4</v>
      </c>
    </row>
    <row r="6121" spans="2:3" x14ac:dyDescent="0.2">
      <c r="B6121" s="7">
        <v>8.6754612028271802E-5</v>
      </c>
      <c r="C6121" s="7">
        <v>0</v>
      </c>
    </row>
    <row r="6122" spans="2:3" x14ac:dyDescent="0.2">
      <c r="B6122" s="7">
        <v>0</v>
      </c>
      <c r="C6122" s="7">
        <v>8.3826129366579305E-5</v>
      </c>
    </row>
    <row r="6123" spans="2:3" x14ac:dyDescent="0.2">
      <c r="B6123" s="7">
        <v>0</v>
      </c>
      <c r="C6123" s="7">
        <v>2.5401857383811898E-6</v>
      </c>
    </row>
    <row r="6124" spans="2:3" x14ac:dyDescent="0.2">
      <c r="B6124" s="7">
        <v>0</v>
      </c>
      <c r="C6124" s="7">
        <v>1.11768172488772E-4</v>
      </c>
    </row>
    <row r="6125" spans="2:3" x14ac:dyDescent="0.2">
      <c r="B6125" s="7">
        <v>2.6536704855706703E-4</v>
      </c>
      <c r="C6125" s="7">
        <v>7.3665386413054502E-5</v>
      </c>
    </row>
    <row r="6126" spans="2:3" x14ac:dyDescent="0.2">
      <c r="B6126" s="7">
        <v>0</v>
      </c>
      <c r="C6126" s="7">
        <v>5.5884086244386201E-5</v>
      </c>
    </row>
    <row r="6127" spans="2:3" x14ac:dyDescent="0.2">
      <c r="B6127" s="7">
        <v>3.8274093541884599E-5</v>
      </c>
      <c r="C6127" s="7">
        <v>0</v>
      </c>
    </row>
    <row r="6128" spans="2:3" x14ac:dyDescent="0.2">
      <c r="B6128" s="7">
        <v>2.8067668597382098E-4</v>
      </c>
      <c r="C6128" s="7">
        <v>1.60031701518015E-4</v>
      </c>
    </row>
    <row r="6129" spans="2:3" x14ac:dyDescent="0.2">
      <c r="B6129" s="7">
        <v>3.5722487305758999E-5</v>
      </c>
      <c r="C6129" s="7">
        <v>6.0964457721148603E-5</v>
      </c>
    </row>
    <row r="6130" spans="2:3" x14ac:dyDescent="0.2">
      <c r="B6130" s="7">
        <v>0</v>
      </c>
      <c r="C6130" s="7">
        <v>2.5401857383811898E-6</v>
      </c>
    </row>
    <row r="6131" spans="2:3" x14ac:dyDescent="0.2">
      <c r="B6131" s="7">
        <v>6.1238549667015394E-5</v>
      </c>
      <c r="C6131" s="7">
        <v>0</v>
      </c>
    </row>
    <row r="6132" spans="2:3" x14ac:dyDescent="0.2">
      <c r="B6132" s="7">
        <v>2.80676685973821E-5</v>
      </c>
      <c r="C6132" s="7">
        <v>0</v>
      </c>
    </row>
    <row r="6133" spans="2:3" x14ac:dyDescent="0.2">
      <c r="B6133" s="7">
        <v>2.55160623612564E-6</v>
      </c>
      <c r="C6133" s="7">
        <v>0</v>
      </c>
    </row>
    <row r="6134" spans="2:3" x14ac:dyDescent="0.2">
      <c r="B6134" s="7">
        <v>6.1238549667015394E-5</v>
      </c>
      <c r="C6134" s="7">
        <v>0</v>
      </c>
    </row>
    <row r="6135" spans="2:3" x14ac:dyDescent="0.2">
      <c r="B6135" s="7">
        <v>4.8480518486387203E-5</v>
      </c>
      <c r="C6135" s="7">
        <v>0</v>
      </c>
    </row>
    <row r="6136" spans="2:3" x14ac:dyDescent="0.2">
      <c r="B6136" s="7">
        <v>0</v>
      </c>
      <c r="C6136" s="7">
        <v>1.0414761527362901E-4</v>
      </c>
    </row>
    <row r="6137" spans="2:3" x14ac:dyDescent="0.2">
      <c r="B6137" s="7">
        <v>0</v>
      </c>
      <c r="C6137" s="7">
        <v>4.0642971814099098E-5</v>
      </c>
    </row>
    <row r="6138" spans="2:3" x14ac:dyDescent="0.2">
      <c r="B6138" s="7">
        <v>7.3996580847643598E-5</v>
      </c>
      <c r="C6138" s="7">
        <v>6.0964457721148603E-5</v>
      </c>
    </row>
    <row r="6139" spans="2:3" x14ac:dyDescent="0.2">
      <c r="B6139" s="7">
        <v>0</v>
      </c>
      <c r="C6139" s="7">
        <v>5.0803714767623796E-6</v>
      </c>
    </row>
    <row r="6140" spans="2:3" x14ac:dyDescent="0.2">
      <c r="B6140" s="7">
        <v>2.55160623612564E-6</v>
      </c>
      <c r="C6140" s="7">
        <v>0</v>
      </c>
    </row>
    <row r="6141" spans="2:3" x14ac:dyDescent="0.2">
      <c r="B6141" s="7">
        <v>0</v>
      </c>
      <c r="C6141" s="7">
        <v>2.5401857383811898E-6</v>
      </c>
    </row>
    <row r="6142" spans="2:3" x14ac:dyDescent="0.2">
      <c r="B6142" s="7">
        <v>1.7861243652879499E-5</v>
      </c>
      <c r="C6142" s="7">
        <v>0</v>
      </c>
    </row>
    <row r="6143" spans="2:3" x14ac:dyDescent="0.2">
      <c r="B6143" s="7">
        <v>0</v>
      </c>
      <c r="C6143" s="7">
        <v>2.5401857383811898E-6</v>
      </c>
    </row>
    <row r="6144" spans="2:3" x14ac:dyDescent="0.2">
      <c r="B6144" s="7">
        <v>0</v>
      </c>
      <c r="C6144" s="7">
        <v>2.5401857383811898E-6</v>
      </c>
    </row>
    <row r="6145" spans="2:3" x14ac:dyDescent="0.2">
      <c r="B6145" s="7">
        <v>0</v>
      </c>
      <c r="C6145" s="7">
        <v>2.5401857383811898E-6</v>
      </c>
    </row>
    <row r="6146" spans="2:3" x14ac:dyDescent="0.2">
      <c r="B6146" s="7">
        <v>0</v>
      </c>
      <c r="C6146" s="7">
        <v>5.3343900506004997E-5</v>
      </c>
    </row>
    <row r="6147" spans="2:3" x14ac:dyDescent="0.2">
      <c r="B6147" s="7">
        <v>3.0619274833507697E-5</v>
      </c>
      <c r="C6147" s="7">
        <v>0</v>
      </c>
    </row>
    <row r="6148" spans="2:3" x14ac:dyDescent="0.2">
      <c r="B6148" s="7">
        <v>2.04128498890051E-5</v>
      </c>
      <c r="C6148" s="7">
        <v>0</v>
      </c>
    </row>
    <row r="6149" spans="2:3" x14ac:dyDescent="0.2">
      <c r="B6149" s="7">
        <v>0</v>
      </c>
      <c r="C6149" s="7">
        <v>2.5401857383811898E-6</v>
      </c>
    </row>
    <row r="6150" spans="2:3" x14ac:dyDescent="0.2">
      <c r="B6150" s="7">
        <v>0</v>
      </c>
      <c r="C6150" s="7">
        <v>4.5723343290861398E-5</v>
      </c>
    </row>
    <row r="6151" spans="2:3" x14ac:dyDescent="0.2">
      <c r="B6151" s="7">
        <v>0</v>
      </c>
      <c r="C6151" s="7">
        <v>2.79420431221931E-5</v>
      </c>
    </row>
    <row r="6152" spans="2:3" x14ac:dyDescent="0.2">
      <c r="B6152" s="7">
        <v>0</v>
      </c>
      <c r="C6152" s="7">
        <v>2.5401857383811898E-6</v>
      </c>
    </row>
    <row r="6153" spans="2:3" x14ac:dyDescent="0.2">
      <c r="B6153" s="7">
        <v>3.3170881069633297E-5</v>
      </c>
      <c r="C6153" s="7">
        <v>0</v>
      </c>
    </row>
    <row r="6154" spans="2:3" x14ac:dyDescent="0.2">
      <c r="B6154" s="7">
        <v>0</v>
      </c>
      <c r="C6154" s="7">
        <v>1.54951330041253E-4</v>
      </c>
    </row>
    <row r="6155" spans="2:3" x14ac:dyDescent="0.2">
      <c r="B6155" s="7">
        <v>0</v>
      </c>
      <c r="C6155" s="7">
        <v>2.5401857383811898E-6</v>
      </c>
    </row>
    <row r="6156" spans="2:3" x14ac:dyDescent="0.2">
      <c r="B6156" s="7">
        <v>0</v>
      </c>
      <c r="C6156" s="7">
        <v>4.8263529029242602E-5</v>
      </c>
    </row>
    <row r="6157" spans="2:3" x14ac:dyDescent="0.2">
      <c r="B6157" s="7">
        <v>3.8529254165497198E-4</v>
      </c>
      <c r="C6157" s="7">
        <v>1.54951330041253E-4</v>
      </c>
    </row>
    <row r="6158" spans="2:3" x14ac:dyDescent="0.2">
      <c r="B6158" s="7">
        <v>0</v>
      </c>
      <c r="C6158" s="7">
        <v>4.0642971814099098E-5</v>
      </c>
    </row>
    <row r="6159" spans="2:3" x14ac:dyDescent="0.2">
      <c r="B6159" s="7">
        <v>0</v>
      </c>
      <c r="C6159" s="7">
        <v>3.81027860757179E-5</v>
      </c>
    </row>
    <row r="6160" spans="2:3" x14ac:dyDescent="0.2">
      <c r="B6160" s="7">
        <v>0</v>
      </c>
      <c r="C6160" s="7">
        <v>2.5401857383811898E-6</v>
      </c>
    </row>
    <row r="6161" spans="2:3" x14ac:dyDescent="0.2">
      <c r="B6161" s="7">
        <v>0</v>
      </c>
      <c r="C6161" s="7">
        <v>3.0482228860574301E-5</v>
      </c>
    </row>
    <row r="6162" spans="2:3" x14ac:dyDescent="0.2">
      <c r="B6162" s="7">
        <v>0</v>
      </c>
      <c r="C6162" s="7">
        <v>1.0414761527362901E-4</v>
      </c>
    </row>
    <row r="6163" spans="2:3" x14ac:dyDescent="0.2">
      <c r="B6163" s="7">
        <v>2.04128498890051E-5</v>
      </c>
      <c r="C6163" s="7">
        <v>0</v>
      </c>
    </row>
    <row r="6164" spans="2:3" x14ac:dyDescent="0.2">
      <c r="B6164" s="7">
        <v>2.55160623612564E-6</v>
      </c>
      <c r="C6164" s="7">
        <v>0</v>
      </c>
    </row>
    <row r="6165" spans="2:3" x14ac:dyDescent="0.2">
      <c r="B6165" s="7">
        <v>5.0521803475287699E-4</v>
      </c>
      <c r="C6165" s="7">
        <v>4.2421101830965899E-4</v>
      </c>
    </row>
    <row r="6166" spans="2:3" x14ac:dyDescent="0.2">
      <c r="B6166" s="7">
        <v>0</v>
      </c>
      <c r="C6166" s="7">
        <v>2.5401857383811898E-6</v>
      </c>
    </row>
    <row r="6167" spans="2:3" x14ac:dyDescent="0.2">
      <c r="B6167" s="7">
        <v>7.1444974611517998E-5</v>
      </c>
      <c r="C6167" s="7">
        <v>0</v>
      </c>
    </row>
    <row r="6168" spans="2:3" x14ac:dyDescent="0.2">
      <c r="B6168" s="7">
        <v>7.9099793319894907E-5</v>
      </c>
      <c r="C6168" s="7">
        <v>0</v>
      </c>
    </row>
    <row r="6169" spans="2:3" x14ac:dyDescent="0.2">
      <c r="B6169" s="7">
        <v>1.7095761782041799E-4</v>
      </c>
      <c r="C6169" s="7">
        <v>1.11768172488772E-4</v>
      </c>
    </row>
    <row r="6170" spans="2:3" x14ac:dyDescent="0.2">
      <c r="B6170" s="7">
        <v>6.3790155903140994E-5</v>
      </c>
      <c r="C6170" s="7">
        <v>0</v>
      </c>
    </row>
    <row r="6171" spans="2:3" x14ac:dyDescent="0.2">
      <c r="B6171" s="7">
        <v>0</v>
      </c>
      <c r="C6171" s="7">
        <v>5.0803714767623799E-5</v>
      </c>
    </row>
    <row r="6172" spans="2:3" x14ac:dyDescent="0.2">
      <c r="B6172" s="7">
        <v>0</v>
      </c>
      <c r="C6172" s="7">
        <v>5.3343900506004997E-5</v>
      </c>
    </row>
    <row r="6173" spans="2:3" x14ac:dyDescent="0.2">
      <c r="B6173" s="7">
        <v>0</v>
      </c>
      <c r="C6173" s="7">
        <v>5.0803714767623799E-5</v>
      </c>
    </row>
    <row r="6174" spans="2:3" x14ac:dyDescent="0.2">
      <c r="B6174" s="7">
        <v>2.2964456125130801E-5</v>
      </c>
      <c r="C6174" s="7">
        <v>0</v>
      </c>
    </row>
    <row r="6175" spans="2:3" x14ac:dyDescent="0.2">
      <c r="B6175" s="7">
        <v>4.0825699778010301E-5</v>
      </c>
      <c r="C6175" s="7">
        <v>0</v>
      </c>
    </row>
    <row r="6176" spans="2:3" x14ac:dyDescent="0.2">
      <c r="B6176" s="7">
        <v>5.3583730958638498E-5</v>
      </c>
      <c r="C6176" s="7">
        <v>0</v>
      </c>
    </row>
    <row r="6177" spans="2:3" x14ac:dyDescent="0.2">
      <c r="B6177" s="7">
        <v>2.5516062361256402E-5</v>
      </c>
      <c r="C6177" s="7">
        <v>0</v>
      </c>
    </row>
    <row r="6178" spans="2:3" x14ac:dyDescent="0.2">
      <c r="B6178" s="7">
        <v>4.5928912250261501E-5</v>
      </c>
      <c r="C6178" s="7">
        <v>0</v>
      </c>
    </row>
    <row r="6179" spans="2:3" x14ac:dyDescent="0.2">
      <c r="B6179" s="7">
        <v>2.55160623612564E-6</v>
      </c>
      <c r="C6179" s="7">
        <v>0</v>
      </c>
    </row>
    <row r="6180" spans="2:3" x14ac:dyDescent="0.2">
      <c r="B6180" s="7">
        <v>9.9512643208900006E-5</v>
      </c>
      <c r="C6180" s="7">
        <v>0</v>
      </c>
    </row>
    <row r="6181" spans="2:3" x14ac:dyDescent="0.2">
      <c r="B6181" s="7">
        <v>1.7861243652879499E-5</v>
      </c>
      <c r="C6181" s="7">
        <v>0</v>
      </c>
    </row>
    <row r="6182" spans="2:3" x14ac:dyDescent="0.2">
      <c r="B6182" s="7">
        <v>5.1032124722512803E-5</v>
      </c>
      <c r="C6182" s="7">
        <v>0</v>
      </c>
    </row>
    <row r="6183" spans="2:3" x14ac:dyDescent="0.2">
      <c r="B6183" s="7">
        <v>2.55160623612564E-6</v>
      </c>
      <c r="C6183" s="7">
        <v>0</v>
      </c>
    </row>
    <row r="6184" spans="2:3" x14ac:dyDescent="0.2">
      <c r="B6184" s="7">
        <v>3.5722487305758999E-5</v>
      </c>
      <c r="C6184" s="7">
        <v>0</v>
      </c>
    </row>
    <row r="6185" spans="2:3" x14ac:dyDescent="0.2">
      <c r="B6185" s="7">
        <v>2.55160623612564E-6</v>
      </c>
      <c r="C6185" s="7">
        <v>0</v>
      </c>
    </row>
    <row r="6186" spans="2:3" x14ac:dyDescent="0.2">
      <c r="B6186" s="7">
        <v>2.55160623612564E-6</v>
      </c>
      <c r="C6186" s="7">
        <v>0</v>
      </c>
    </row>
    <row r="6187" spans="2:3" x14ac:dyDescent="0.2">
      <c r="B6187" s="7">
        <v>2.55160623612564E-6</v>
      </c>
      <c r="C6187" s="7">
        <v>0</v>
      </c>
    </row>
    <row r="6188" spans="2:3" x14ac:dyDescent="0.2">
      <c r="B6188" s="7">
        <v>2.80676685973821E-5</v>
      </c>
      <c r="C6188" s="7">
        <v>0</v>
      </c>
    </row>
    <row r="6189" spans="2:3" x14ac:dyDescent="0.2">
      <c r="B6189" s="7">
        <v>1.32683524278533E-4</v>
      </c>
      <c r="C6189" s="7">
        <v>0</v>
      </c>
    </row>
    <row r="6190" spans="2:3" x14ac:dyDescent="0.2">
      <c r="B6190" s="7">
        <v>0</v>
      </c>
      <c r="C6190" s="7">
        <v>1.24469101180678E-4</v>
      </c>
    </row>
    <row r="6191" spans="2:3" x14ac:dyDescent="0.2">
      <c r="B6191" s="7">
        <v>2.55160623612564E-6</v>
      </c>
      <c r="C6191" s="7">
        <v>0</v>
      </c>
    </row>
    <row r="6192" spans="2:3" x14ac:dyDescent="0.2">
      <c r="B6192" s="7">
        <v>3.5722487305758999E-5</v>
      </c>
      <c r="C6192" s="7">
        <v>0</v>
      </c>
    </row>
    <row r="6193" spans="2:3" x14ac:dyDescent="0.2">
      <c r="B6193" s="7">
        <v>0</v>
      </c>
      <c r="C6193" s="7">
        <v>2.5401857383811898E-6</v>
      </c>
    </row>
    <row r="6194" spans="2:3" x14ac:dyDescent="0.2">
      <c r="B6194" s="7">
        <v>0</v>
      </c>
      <c r="C6194" s="7">
        <v>4.5723343290861398E-5</v>
      </c>
    </row>
    <row r="6195" spans="2:3" x14ac:dyDescent="0.2">
      <c r="B6195" s="7">
        <v>0</v>
      </c>
      <c r="C6195" s="7">
        <v>2.5401857383811898E-6</v>
      </c>
    </row>
    <row r="6196" spans="2:3" x14ac:dyDescent="0.2">
      <c r="B6196" s="7">
        <v>5.10321247225128E-6</v>
      </c>
      <c r="C6196" s="7">
        <v>0</v>
      </c>
    </row>
    <row r="6197" spans="2:3" x14ac:dyDescent="0.2">
      <c r="B6197" s="7">
        <v>2.55160623612564E-6</v>
      </c>
      <c r="C6197" s="7">
        <v>0</v>
      </c>
    </row>
    <row r="6198" spans="2:3" x14ac:dyDescent="0.2">
      <c r="B6198" s="7">
        <v>2.55160623612564E-6</v>
      </c>
      <c r="C6198" s="7">
        <v>0</v>
      </c>
    </row>
    <row r="6199" spans="2:3" x14ac:dyDescent="0.2">
      <c r="B6199" s="7">
        <v>5.6135337194764099E-5</v>
      </c>
      <c r="C6199" s="7">
        <v>7.8745757889816896E-5</v>
      </c>
    </row>
    <row r="6200" spans="2:3" x14ac:dyDescent="0.2">
      <c r="B6200" s="7">
        <v>2.9343471715444902E-4</v>
      </c>
      <c r="C6200" s="7">
        <v>3.02282102867362E-4</v>
      </c>
    </row>
    <row r="6201" spans="2:3" x14ac:dyDescent="0.2">
      <c r="B6201" s="7">
        <v>2.55160623612564E-6</v>
      </c>
      <c r="C6201" s="7">
        <v>0</v>
      </c>
    </row>
    <row r="6202" spans="2:3" x14ac:dyDescent="0.2">
      <c r="B6202" s="7">
        <v>2.7404250975989401E-3</v>
      </c>
      <c r="C6202" s="7">
        <v>3.0279014001503798E-3</v>
      </c>
    </row>
    <row r="6203" spans="2:3" x14ac:dyDescent="0.2">
      <c r="B6203" s="7">
        <v>0</v>
      </c>
      <c r="C6203" s="7">
        <v>1.19388729703916E-4</v>
      </c>
    </row>
    <row r="6204" spans="2:3" x14ac:dyDescent="0.2">
      <c r="B6204" s="7">
        <v>5.10321247225128E-6</v>
      </c>
      <c r="C6204" s="7">
        <v>0</v>
      </c>
    </row>
    <row r="6205" spans="2:3" x14ac:dyDescent="0.2">
      <c r="B6205" s="7">
        <v>2.7455283100711902E-3</v>
      </c>
      <c r="C6205" s="7">
        <v>2.5528866670731002E-3</v>
      </c>
    </row>
    <row r="6206" spans="2:3" x14ac:dyDescent="0.2">
      <c r="B6206" s="7">
        <v>7.1444974611517998E-5</v>
      </c>
      <c r="C6206" s="7">
        <v>0</v>
      </c>
    </row>
    <row r="6207" spans="2:3" x14ac:dyDescent="0.2">
      <c r="B6207" s="7">
        <v>4.3377306014135901E-5</v>
      </c>
      <c r="C6207" s="7">
        <v>0</v>
      </c>
    </row>
    <row r="6208" spans="2:3" x14ac:dyDescent="0.2">
      <c r="B6208" s="7">
        <v>0</v>
      </c>
      <c r="C6208" s="7">
        <v>9.3986872320104E-5</v>
      </c>
    </row>
    <row r="6209" spans="2:3" x14ac:dyDescent="0.2">
      <c r="B6209" s="7">
        <v>7.9865275190732596E-4</v>
      </c>
      <c r="C6209" s="7">
        <v>4.9533621898433205E-4</v>
      </c>
    </row>
    <row r="6210" spans="2:3" x14ac:dyDescent="0.2">
      <c r="B6210" s="7">
        <v>2.55160623612564E-6</v>
      </c>
      <c r="C6210" s="7">
        <v>0</v>
      </c>
    </row>
    <row r="6211" spans="2:3" x14ac:dyDescent="0.2">
      <c r="B6211" s="7">
        <v>5.5114694700313799E-4</v>
      </c>
      <c r="C6211" s="7">
        <v>4.0642971814099001E-4</v>
      </c>
    </row>
    <row r="6212" spans="2:3" x14ac:dyDescent="0.2">
      <c r="B6212" s="7">
        <v>0</v>
      </c>
      <c r="C6212" s="7">
        <v>2.5401857383811898E-6</v>
      </c>
    </row>
    <row r="6213" spans="2:3" x14ac:dyDescent="0.2">
      <c r="B6213" s="7">
        <v>4.77150366155495E-4</v>
      </c>
      <c r="C6213" s="7">
        <v>8.9922575138694097E-4</v>
      </c>
    </row>
    <row r="6214" spans="2:3" x14ac:dyDescent="0.2">
      <c r="B6214" s="7">
        <v>0</v>
      </c>
      <c r="C6214" s="7">
        <v>2.2861671645430699E-5</v>
      </c>
    </row>
    <row r="6215" spans="2:3" x14ac:dyDescent="0.2">
      <c r="B6215" s="7">
        <v>0</v>
      </c>
      <c r="C6215" s="7">
        <v>2.5401857383811898E-6</v>
      </c>
    </row>
    <row r="6216" spans="2:3" x14ac:dyDescent="0.2">
      <c r="B6216" s="7">
        <v>0</v>
      </c>
      <c r="C6216" s="7">
        <v>4.0642971814099098E-5</v>
      </c>
    </row>
    <row r="6217" spans="2:3" x14ac:dyDescent="0.2">
      <c r="B6217" s="7">
        <v>8.6754612028271802E-5</v>
      </c>
      <c r="C6217" s="7">
        <v>0</v>
      </c>
    </row>
    <row r="6218" spans="2:3" x14ac:dyDescent="0.2">
      <c r="B6218" s="7">
        <v>0</v>
      </c>
      <c r="C6218" s="7">
        <v>7.1125200674673297E-5</v>
      </c>
    </row>
    <row r="6219" spans="2:3" x14ac:dyDescent="0.2">
      <c r="B6219" s="7">
        <v>0</v>
      </c>
      <c r="C6219" s="7">
        <v>5.0803714767623796E-6</v>
      </c>
    </row>
    <row r="6220" spans="2:3" x14ac:dyDescent="0.2">
      <c r="B6220" s="7">
        <v>0</v>
      </c>
      <c r="C6220" s="7">
        <v>8.89065008433417E-5</v>
      </c>
    </row>
    <row r="6221" spans="2:3" x14ac:dyDescent="0.2">
      <c r="B6221" s="7">
        <v>2.55160623612564E-6</v>
      </c>
      <c r="C6221" s="7">
        <v>0</v>
      </c>
    </row>
    <row r="6222" spans="2:3" x14ac:dyDescent="0.2">
      <c r="B6222" s="7">
        <v>1.2758031180628199E-4</v>
      </c>
      <c r="C6222" s="7">
        <v>4.2675120404803997E-4</v>
      </c>
    </row>
    <row r="6223" spans="2:3" x14ac:dyDescent="0.2">
      <c r="B6223" s="7">
        <v>7.9099793319894907E-5</v>
      </c>
      <c r="C6223" s="7">
        <v>0</v>
      </c>
    </row>
    <row r="6224" spans="2:3" x14ac:dyDescent="0.2">
      <c r="B6224" s="7">
        <v>1.19925493097905E-4</v>
      </c>
      <c r="C6224" s="7">
        <v>1.6257188725639601E-4</v>
      </c>
    </row>
    <row r="6225" spans="2:3" x14ac:dyDescent="0.2">
      <c r="B6225" s="7">
        <v>7.6548187083769208E-6</v>
      </c>
      <c r="C6225" s="7">
        <v>0</v>
      </c>
    </row>
    <row r="6226" spans="2:3" x14ac:dyDescent="0.2">
      <c r="B6226" s="7">
        <v>1.33959327396596E-3</v>
      </c>
      <c r="C6226" s="7">
        <v>1.33613769838851E-3</v>
      </c>
    </row>
    <row r="6227" spans="2:3" x14ac:dyDescent="0.2">
      <c r="B6227" s="7">
        <v>2.55160623612564E-6</v>
      </c>
      <c r="C6227" s="7">
        <v>0</v>
      </c>
    </row>
    <row r="6228" spans="2:3" x14ac:dyDescent="0.2">
      <c r="B6228" s="7">
        <v>2.04128498890051E-5</v>
      </c>
      <c r="C6228" s="7">
        <v>0</v>
      </c>
    </row>
    <row r="6229" spans="2:3" x14ac:dyDescent="0.2">
      <c r="B6229" s="7">
        <v>8.9306218264397402E-5</v>
      </c>
      <c r="C6229" s="7">
        <v>0</v>
      </c>
    </row>
    <row r="6230" spans="2:3" x14ac:dyDescent="0.2">
      <c r="B6230" s="7">
        <v>5.10321247225128E-6</v>
      </c>
      <c r="C6230" s="7">
        <v>0</v>
      </c>
    </row>
    <row r="6231" spans="2:3" x14ac:dyDescent="0.2">
      <c r="B6231" s="7">
        <v>3.5722487305758999E-5</v>
      </c>
      <c r="C6231" s="7">
        <v>0</v>
      </c>
    </row>
    <row r="6232" spans="2:3" x14ac:dyDescent="0.2">
      <c r="B6232" s="7">
        <v>2.55160623612564E-6</v>
      </c>
      <c r="C6232" s="7">
        <v>0</v>
      </c>
    </row>
    <row r="6233" spans="2:3" x14ac:dyDescent="0.2">
      <c r="B6233" s="7">
        <v>2.5516062361256402E-5</v>
      </c>
      <c r="C6233" s="7">
        <v>0</v>
      </c>
    </row>
    <row r="6234" spans="2:3" x14ac:dyDescent="0.2">
      <c r="B6234" s="7">
        <v>7.6548187083769198E-5</v>
      </c>
      <c r="C6234" s="7">
        <v>1.0922798675039099E-4</v>
      </c>
    </row>
    <row r="6235" spans="2:3" x14ac:dyDescent="0.2">
      <c r="B6235" s="7">
        <v>2.55160623612564E-6</v>
      </c>
      <c r="C6235" s="7">
        <v>0</v>
      </c>
    </row>
    <row r="6236" spans="2:3" x14ac:dyDescent="0.2">
      <c r="B6236" s="7">
        <v>4.0825699778010301E-5</v>
      </c>
      <c r="C6236" s="7">
        <v>0</v>
      </c>
    </row>
    <row r="6237" spans="2:3" x14ac:dyDescent="0.2">
      <c r="B6237" s="7">
        <v>2.47505804904187E-4</v>
      </c>
      <c r="C6237" s="7">
        <v>2.9720173139059899E-4</v>
      </c>
    </row>
    <row r="6238" spans="2:3" x14ac:dyDescent="0.2">
      <c r="B6238" s="7">
        <v>0</v>
      </c>
      <c r="C6238" s="7">
        <v>1.52411144302871E-5</v>
      </c>
    </row>
    <row r="6239" spans="2:3" x14ac:dyDescent="0.2">
      <c r="B6239" s="7">
        <v>0</v>
      </c>
      <c r="C6239" s="7">
        <v>7.6205572151435702E-6</v>
      </c>
    </row>
    <row r="6240" spans="2:3" x14ac:dyDescent="0.2">
      <c r="B6240" s="7">
        <v>0</v>
      </c>
      <c r="C6240" s="7">
        <v>9.3986872320104E-5</v>
      </c>
    </row>
    <row r="6241" spans="2:3" x14ac:dyDescent="0.2">
      <c r="B6241" s="7">
        <v>9.9512643208900006E-5</v>
      </c>
      <c r="C6241" s="7">
        <v>0</v>
      </c>
    </row>
    <row r="6242" spans="2:3" x14ac:dyDescent="0.2">
      <c r="B6242" s="7">
        <v>3.5722487305758999E-5</v>
      </c>
      <c r="C6242" s="7">
        <v>0</v>
      </c>
    </row>
    <row r="6243" spans="2:3" x14ac:dyDescent="0.2">
      <c r="B6243" s="7">
        <v>0</v>
      </c>
      <c r="C6243" s="7">
        <v>9.3986872320104E-5</v>
      </c>
    </row>
    <row r="6244" spans="2:3" x14ac:dyDescent="0.2">
      <c r="B6244" s="7">
        <v>3.3170881069633297E-5</v>
      </c>
      <c r="C6244" s="7">
        <v>0</v>
      </c>
    </row>
    <row r="6245" spans="2:3" x14ac:dyDescent="0.2">
      <c r="B6245" s="7">
        <v>1.50544767931413E-4</v>
      </c>
      <c r="C6245" s="7">
        <v>2.79420431221931E-5</v>
      </c>
    </row>
    <row r="6246" spans="2:3" x14ac:dyDescent="0.2">
      <c r="B6246" s="7">
        <v>0</v>
      </c>
      <c r="C6246" s="7">
        <v>8.6366315104960495E-5</v>
      </c>
    </row>
    <row r="6247" spans="2:3" x14ac:dyDescent="0.2">
      <c r="B6247" s="7">
        <v>4.0315378530785098E-4</v>
      </c>
      <c r="C6247" s="7">
        <v>5.1311751915299999E-4</v>
      </c>
    </row>
    <row r="6248" spans="2:3" x14ac:dyDescent="0.2">
      <c r="B6248" s="7">
        <v>2.55160623612564E-6</v>
      </c>
      <c r="C6248" s="7">
        <v>0</v>
      </c>
    </row>
    <row r="6249" spans="2:3" x14ac:dyDescent="0.2">
      <c r="B6249" s="7">
        <v>0</v>
      </c>
      <c r="C6249" s="7">
        <v>2.5401857383811898E-6</v>
      </c>
    </row>
    <row r="6250" spans="2:3" x14ac:dyDescent="0.2">
      <c r="B6250" s="7">
        <v>5.10321247225128E-6</v>
      </c>
      <c r="C6250" s="7">
        <v>0</v>
      </c>
    </row>
    <row r="6251" spans="2:3" x14ac:dyDescent="0.2">
      <c r="B6251" s="7">
        <v>4.5928912250261501E-5</v>
      </c>
      <c r="C6251" s="7">
        <v>0</v>
      </c>
    </row>
    <row r="6252" spans="2:3" x14ac:dyDescent="0.2">
      <c r="B6252" s="7">
        <v>2.55160623612564E-6</v>
      </c>
      <c r="C6252" s="7">
        <v>0</v>
      </c>
    </row>
    <row r="6253" spans="2:3" x14ac:dyDescent="0.2">
      <c r="B6253" s="7">
        <v>2.55160623612564E-6</v>
      </c>
      <c r="C6253" s="7">
        <v>0</v>
      </c>
    </row>
    <row r="6254" spans="2:3" x14ac:dyDescent="0.2">
      <c r="B6254" s="7">
        <v>2.9853792962669998E-4</v>
      </c>
      <c r="C6254" s="7">
        <v>6.4520717754882196E-4</v>
      </c>
    </row>
    <row r="6255" spans="2:3" x14ac:dyDescent="0.2">
      <c r="B6255" s="7">
        <v>0</v>
      </c>
      <c r="C6255" s="7">
        <v>2.5401857383811898E-6</v>
      </c>
    </row>
    <row r="6256" spans="2:3" x14ac:dyDescent="0.2">
      <c r="B6256" s="7">
        <v>3.8274093541884599E-5</v>
      </c>
      <c r="C6256" s="7">
        <v>8.89065008433417E-5</v>
      </c>
    </row>
    <row r="6257" spans="2:3" x14ac:dyDescent="0.2">
      <c r="B6257" s="7">
        <v>3.8274093541884599E-5</v>
      </c>
      <c r="C6257" s="7">
        <v>0</v>
      </c>
    </row>
    <row r="6258" spans="2:3" x14ac:dyDescent="0.2">
      <c r="B6258" s="7">
        <v>0</v>
      </c>
      <c r="C6258" s="7">
        <v>2.5401857383811898E-6</v>
      </c>
    </row>
    <row r="6259" spans="2:3" x14ac:dyDescent="0.2">
      <c r="B6259" s="7">
        <v>0</v>
      </c>
      <c r="C6259" s="7">
        <v>3.5562600337336703E-5</v>
      </c>
    </row>
    <row r="6260" spans="2:3" x14ac:dyDescent="0.2">
      <c r="B6260" s="7">
        <v>2.55160623612564E-6</v>
      </c>
      <c r="C6260" s="7">
        <v>0</v>
      </c>
    </row>
    <row r="6261" spans="2:3" x14ac:dyDescent="0.2">
      <c r="B6261" s="7">
        <v>2.2964456125130801E-5</v>
      </c>
      <c r="C6261" s="7">
        <v>0</v>
      </c>
    </row>
    <row r="6262" spans="2:3" x14ac:dyDescent="0.2">
      <c r="B6262" s="7">
        <v>0</v>
      </c>
      <c r="C6262" s="7">
        <v>6.3504643459529807E-5</v>
      </c>
    </row>
    <row r="6263" spans="2:3" x14ac:dyDescent="0.2">
      <c r="B6263" s="7">
        <v>0</v>
      </c>
      <c r="C6263" s="7">
        <v>1.19388729703916E-4</v>
      </c>
    </row>
    <row r="6264" spans="2:3" x14ac:dyDescent="0.2">
      <c r="B6264" s="7">
        <v>0</v>
      </c>
      <c r="C6264" s="7">
        <v>3.0482228860574301E-5</v>
      </c>
    </row>
    <row r="6265" spans="2:3" x14ac:dyDescent="0.2">
      <c r="B6265" s="7">
        <v>0</v>
      </c>
      <c r="C6265" s="7">
        <v>2.5401857383811898E-6</v>
      </c>
    </row>
    <row r="6266" spans="2:3" x14ac:dyDescent="0.2">
      <c r="B6266" s="7">
        <v>0</v>
      </c>
      <c r="C6266" s="7">
        <v>3.81027860757179E-5</v>
      </c>
    </row>
    <row r="6267" spans="2:3" x14ac:dyDescent="0.2">
      <c r="B6267" s="7">
        <v>7.6548187083769208E-6</v>
      </c>
      <c r="C6267" s="7">
        <v>0</v>
      </c>
    </row>
    <row r="6268" spans="2:3" x14ac:dyDescent="0.2">
      <c r="B6268" s="7">
        <v>4.05705391543977E-4</v>
      </c>
      <c r="C6268" s="7">
        <v>3.81027860757179E-4</v>
      </c>
    </row>
    <row r="6269" spans="2:3" x14ac:dyDescent="0.2">
      <c r="B6269" s="7">
        <v>0</v>
      </c>
      <c r="C6269" s="7">
        <v>8.3826129366579305E-5</v>
      </c>
    </row>
    <row r="6270" spans="2:3" x14ac:dyDescent="0.2">
      <c r="B6270" s="7">
        <v>6.8893368375392303E-5</v>
      </c>
      <c r="C6270" s="7">
        <v>0</v>
      </c>
    </row>
    <row r="6271" spans="2:3" x14ac:dyDescent="0.2">
      <c r="B6271" s="7">
        <v>1.3778673675078501E-4</v>
      </c>
      <c r="C6271" s="7">
        <v>4.31831575524802E-5</v>
      </c>
    </row>
    <row r="6272" spans="2:3" x14ac:dyDescent="0.2">
      <c r="B6272" s="7">
        <v>0</v>
      </c>
      <c r="C6272" s="7">
        <v>1.52411144302871E-5</v>
      </c>
    </row>
    <row r="6273" spans="2:3" x14ac:dyDescent="0.2">
      <c r="B6273" s="7">
        <v>0</v>
      </c>
      <c r="C6273" s="7">
        <v>5.3343900506004997E-5</v>
      </c>
    </row>
    <row r="6274" spans="2:3" x14ac:dyDescent="0.2">
      <c r="B6274" s="7">
        <v>0</v>
      </c>
      <c r="C6274" s="7">
        <v>3.5562600337336703E-5</v>
      </c>
    </row>
    <row r="6275" spans="2:3" x14ac:dyDescent="0.2">
      <c r="B6275" s="7">
        <v>0</v>
      </c>
      <c r="C6275" s="7">
        <v>2.5401857383811898E-6</v>
      </c>
    </row>
    <row r="6276" spans="2:3" x14ac:dyDescent="0.2">
      <c r="B6276" s="7">
        <v>0</v>
      </c>
      <c r="C6276" s="7">
        <v>2.54018573838119E-5</v>
      </c>
    </row>
    <row r="6277" spans="2:3" x14ac:dyDescent="0.2">
      <c r="B6277" s="7">
        <v>0</v>
      </c>
      <c r="C6277" s="7">
        <v>2.5401857383811898E-6</v>
      </c>
    </row>
    <row r="6278" spans="2:3" x14ac:dyDescent="0.2">
      <c r="B6278" s="7">
        <v>0</v>
      </c>
      <c r="C6278" s="7">
        <v>1.7781300168668301E-5</v>
      </c>
    </row>
    <row r="6279" spans="2:3" x14ac:dyDescent="0.2">
      <c r="B6279" s="7">
        <v>3.5722487305758999E-5</v>
      </c>
      <c r="C6279" s="7">
        <v>0</v>
      </c>
    </row>
    <row r="6280" spans="2:3" x14ac:dyDescent="0.2">
      <c r="B6280" s="7">
        <v>2.55160623612564E-6</v>
      </c>
      <c r="C6280" s="7">
        <v>0</v>
      </c>
    </row>
    <row r="6281" spans="2:3" x14ac:dyDescent="0.2">
      <c r="B6281" s="7">
        <v>2.55160623612564E-6</v>
      </c>
      <c r="C6281" s="7">
        <v>0</v>
      </c>
    </row>
    <row r="6282" spans="2:3" x14ac:dyDescent="0.2">
      <c r="B6282" s="7">
        <v>0</v>
      </c>
      <c r="C6282" s="7">
        <v>7.6205572151435702E-6</v>
      </c>
    </row>
    <row r="6283" spans="2:3" x14ac:dyDescent="0.2">
      <c r="B6283" s="7">
        <v>3.5722487305758999E-5</v>
      </c>
      <c r="C6283" s="7">
        <v>3.81027860757179E-5</v>
      </c>
    </row>
    <row r="6284" spans="2:3" x14ac:dyDescent="0.2">
      <c r="B6284" s="7">
        <v>0</v>
      </c>
      <c r="C6284" s="7">
        <v>2.5401857383811898E-6</v>
      </c>
    </row>
    <row r="6285" spans="2:3" x14ac:dyDescent="0.2">
      <c r="B6285" s="7">
        <v>0</v>
      </c>
      <c r="C6285" s="7">
        <v>7.3665386413054502E-5</v>
      </c>
    </row>
    <row r="6286" spans="2:3" x14ac:dyDescent="0.2">
      <c r="B6286" s="7">
        <v>0</v>
      </c>
      <c r="C6286" s="7">
        <v>1.01607429535248E-5</v>
      </c>
    </row>
    <row r="6287" spans="2:3" x14ac:dyDescent="0.2">
      <c r="B6287" s="7">
        <v>5.1032124722512803E-5</v>
      </c>
      <c r="C6287" s="7">
        <v>0</v>
      </c>
    </row>
    <row r="6288" spans="2:3" x14ac:dyDescent="0.2">
      <c r="B6288" s="7">
        <v>0</v>
      </c>
      <c r="C6288" s="7">
        <v>6.0964457721148603E-5</v>
      </c>
    </row>
    <row r="6289" spans="2:3" x14ac:dyDescent="0.2">
      <c r="B6289" s="7">
        <v>5.1032124722512803E-5</v>
      </c>
      <c r="C6289" s="7">
        <v>0</v>
      </c>
    </row>
    <row r="6290" spans="2:3" x14ac:dyDescent="0.2">
      <c r="B6290" s="7">
        <v>0</v>
      </c>
      <c r="C6290" s="7">
        <v>2.5401857383811898E-6</v>
      </c>
    </row>
    <row r="6291" spans="2:3" x14ac:dyDescent="0.2">
      <c r="B6291" s="7">
        <v>3.5722487305758999E-5</v>
      </c>
      <c r="C6291" s="7">
        <v>0</v>
      </c>
    </row>
    <row r="6292" spans="2:3" x14ac:dyDescent="0.2">
      <c r="B6292" s="7">
        <v>0</v>
      </c>
      <c r="C6292" s="7">
        <v>2.0321485907049501E-5</v>
      </c>
    </row>
    <row r="6293" spans="2:3" x14ac:dyDescent="0.2">
      <c r="B6293" s="7">
        <v>6.8893368375392303E-5</v>
      </c>
      <c r="C6293" s="7">
        <v>0</v>
      </c>
    </row>
    <row r="6294" spans="2:3" x14ac:dyDescent="0.2">
      <c r="B6294" s="7">
        <v>0</v>
      </c>
      <c r="C6294" s="7">
        <v>5.5884086244386201E-5</v>
      </c>
    </row>
    <row r="6295" spans="2:3" x14ac:dyDescent="0.2">
      <c r="B6295" s="7">
        <v>0</v>
      </c>
      <c r="C6295" s="7">
        <v>1.01607429535248E-5</v>
      </c>
    </row>
    <row r="6296" spans="2:3" x14ac:dyDescent="0.2">
      <c r="B6296" s="7">
        <v>0</v>
      </c>
      <c r="C6296" s="7">
        <v>2.5401857383811898E-6</v>
      </c>
    </row>
    <row r="6297" spans="2:3" x14ac:dyDescent="0.2">
      <c r="B6297" s="7">
        <v>5.3583730958638498E-5</v>
      </c>
      <c r="C6297" s="7">
        <v>0</v>
      </c>
    </row>
    <row r="6298" spans="2:3" x14ac:dyDescent="0.2">
      <c r="B6298" s="7">
        <v>2.55160623612564E-6</v>
      </c>
      <c r="C6298" s="7">
        <v>0</v>
      </c>
    </row>
    <row r="6299" spans="2:3" x14ac:dyDescent="0.2">
      <c r="B6299" s="7">
        <v>4.3377306014135901E-5</v>
      </c>
      <c r="C6299" s="7">
        <v>3.0482228860574301E-5</v>
      </c>
    </row>
    <row r="6300" spans="2:3" x14ac:dyDescent="0.2">
      <c r="B6300" s="7">
        <v>0</v>
      </c>
      <c r="C6300" s="7">
        <v>2.5401857383811898E-6</v>
      </c>
    </row>
    <row r="6301" spans="2:3" x14ac:dyDescent="0.2">
      <c r="B6301" s="7">
        <v>2.80676685973821E-5</v>
      </c>
      <c r="C6301" s="7">
        <v>0</v>
      </c>
    </row>
    <row r="6302" spans="2:3" x14ac:dyDescent="0.2">
      <c r="B6302" s="7">
        <v>7.6548187083769198E-5</v>
      </c>
      <c r="C6302" s="7">
        <v>0</v>
      </c>
    </row>
    <row r="6303" spans="2:3" x14ac:dyDescent="0.2">
      <c r="B6303" s="7">
        <v>2.55160623612564E-6</v>
      </c>
      <c r="C6303" s="7">
        <v>0</v>
      </c>
    </row>
    <row r="6304" spans="2:3" x14ac:dyDescent="0.2">
      <c r="B6304" s="7">
        <v>3.0619274833507697E-5</v>
      </c>
      <c r="C6304" s="7">
        <v>0</v>
      </c>
    </row>
    <row r="6305" spans="2:3" x14ac:dyDescent="0.2">
      <c r="B6305" s="7">
        <v>1.3523513051465899E-4</v>
      </c>
      <c r="C6305" s="7">
        <v>2.0067467333211399E-4</v>
      </c>
    </row>
    <row r="6306" spans="2:3" x14ac:dyDescent="0.2">
      <c r="B6306" s="7">
        <v>3.0619274833507697E-5</v>
      </c>
      <c r="C6306" s="7">
        <v>0</v>
      </c>
    </row>
    <row r="6307" spans="2:3" x14ac:dyDescent="0.2">
      <c r="B6307" s="7">
        <v>0</v>
      </c>
      <c r="C6307" s="7">
        <v>5.3343900506004997E-5</v>
      </c>
    </row>
    <row r="6308" spans="2:3" x14ac:dyDescent="0.2">
      <c r="B6308" s="7">
        <v>0</v>
      </c>
      <c r="C6308" s="7">
        <v>3.5562600337336703E-5</v>
      </c>
    </row>
    <row r="6309" spans="2:3" x14ac:dyDescent="0.2">
      <c r="B6309" s="7">
        <v>2.55160623612564E-6</v>
      </c>
      <c r="C6309" s="7">
        <v>0</v>
      </c>
    </row>
    <row r="6310" spans="2:3" x14ac:dyDescent="0.2">
      <c r="B6310" s="7">
        <v>0</v>
      </c>
      <c r="C6310" s="7">
        <v>4.5723343290861398E-5</v>
      </c>
    </row>
    <row r="6311" spans="2:3" x14ac:dyDescent="0.2">
      <c r="B6311" s="7">
        <v>1.22477099334031E-4</v>
      </c>
      <c r="C6311" s="7">
        <v>0</v>
      </c>
    </row>
    <row r="6312" spans="2:3" x14ac:dyDescent="0.2">
      <c r="B6312" s="7">
        <v>3.0619274833507697E-5</v>
      </c>
      <c r="C6312" s="7">
        <v>0</v>
      </c>
    </row>
    <row r="6313" spans="2:3" x14ac:dyDescent="0.2">
      <c r="B6313" s="7">
        <v>3.3170881069633297E-5</v>
      </c>
      <c r="C6313" s="7">
        <v>3.81027860757179E-5</v>
      </c>
    </row>
    <row r="6314" spans="2:3" x14ac:dyDescent="0.2">
      <c r="B6314" s="7">
        <v>2.55160623612564E-6</v>
      </c>
      <c r="C6314" s="7">
        <v>0</v>
      </c>
    </row>
    <row r="6315" spans="2:3" x14ac:dyDescent="0.2">
      <c r="B6315" s="7">
        <v>5.3583730958638498E-5</v>
      </c>
      <c r="C6315" s="7">
        <v>0</v>
      </c>
    </row>
    <row r="6316" spans="2:3" x14ac:dyDescent="0.2">
      <c r="B6316" s="7">
        <v>2.2964456125130801E-5</v>
      </c>
      <c r="C6316" s="7">
        <v>0</v>
      </c>
    </row>
    <row r="6317" spans="2:3" x14ac:dyDescent="0.2">
      <c r="B6317" s="7">
        <v>0</v>
      </c>
      <c r="C6317" s="7">
        <v>8.6366315104960495E-5</v>
      </c>
    </row>
    <row r="6318" spans="2:3" x14ac:dyDescent="0.2">
      <c r="B6318" s="7">
        <v>1.76060830292669E-4</v>
      </c>
      <c r="C6318" s="7">
        <v>0</v>
      </c>
    </row>
    <row r="6319" spans="2:3" x14ac:dyDescent="0.2">
      <c r="B6319" s="7">
        <v>2.55160623612564E-6</v>
      </c>
      <c r="C6319" s="7">
        <v>0</v>
      </c>
    </row>
    <row r="6320" spans="2:3" x14ac:dyDescent="0.2">
      <c r="B6320" s="7">
        <v>4.5928912250261501E-5</v>
      </c>
      <c r="C6320" s="7">
        <v>0</v>
      </c>
    </row>
    <row r="6321" spans="2:3" x14ac:dyDescent="0.2">
      <c r="B6321" s="7">
        <v>4.3377306014135901E-5</v>
      </c>
      <c r="C6321" s="7">
        <v>0</v>
      </c>
    </row>
    <row r="6322" spans="2:3" x14ac:dyDescent="0.2">
      <c r="B6322" s="7">
        <v>0</v>
      </c>
      <c r="C6322" s="7">
        <v>4.0642971814099098E-5</v>
      </c>
    </row>
    <row r="6323" spans="2:3" x14ac:dyDescent="0.2">
      <c r="B6323" s="7">
        <v>0</v>
      </c>
      <c r="C6323" s="7">
        <v>3.81027860757179E-5</v>
      </c>
    </row>
    <row r="6324" spans="2:3" x14ac:dyDescent="0.2">
      <c r="B6324" s="7">
        <v>0</v>
      </c>
      <c r="C6324" s="7">
        <v>2.5401857383811898E-6</v>
      </c>
    </row>
    <row r="6325" spans="2:3" x14ac:dyDescent="0.2">
      <c r="B6325" s="7">
        <v>2.5516062361256402E-5</v>
      </c>
      <c r="C6325" s="7">
        <v>0</v>
      </c>
    </row>
    <row r="6326" spans="2:3" x14ac:dyDescent="0.2">
      <c r="B6326" s="7">
        <v>0</v>
      </c>
      <c r="C6326" s="7">
        <v>3.5562600337336703E-5</v>
      </c>
    </row>
    <row r="6327" spans="2:3" x14ac:dyDescent="0.2">
      <c r="B6327" s="7">
        <v>0</v>
      </c>
      <c r="C6327" s="7">
        <v>9.3986872320104E-5</v>
      </c>
    </row>
    <row r="6328" spans="2:3" x14ac:dyDescent="0.2">
      <c r="B6328" s="7">
        <v>5.3583730958638498E-5</v>
      </c>
      <c r="C6328" s="7">
        <v>0</v>
      </c>
    </row>
    <row r="6329" spans="2:3" x14ac:dyDescent="0.2">
      <c r="B6329" s="7">
        <v>5.10321247225128E-6</v>
      </c>
      <c r="C6329" s="7">
        <v>0</v>
      </c>
    </row>
    <row r="6330" spans="2:3" x14ac:dyDescent="0.2">
      <c r="B6330" s="7">
        <v>0</v>
      </c>
      <c r="C6330" s="7">
        <v>6.8585014936292107E-5</v>
      </c>
    </row>
    <row r="6331" spans="2:3" x14ac:dyDescent="0.2">
      <c r="B6331" s="7">
        <v>0</v>
      </c>
      <c r="C6331" s="7">
        <v>7.8745757889816896E-5</v>
      </c>
    </row>
    <row r="6332" spans="2:3" x14ac:dyDescent="0.2">
      <c r="B6332" s="7">
        <v>6.3790155903140994E-5</v>
      </c>
      <c r="C6332" s="7">
        <v>0</v>
      </c>
    </row>
    <row r="6333" spans="2:3" x14ac:dyDescent="0.2">
      <c r="B6333" s="7">
        <v>0</v>
      </c>
      <c r="C6333" s="7">
        <v>3.81027860757179E-5</v>
      </c>
    </row>
    <row r="6334" spans="2:3" x14ac:dyDescent="0.2">
      <c r="B6334" s="7">
        <v>0</v>
      </c>
      <c r="C6334" s="7">
        <v>5.3343900506004997E-5</v>
      </c>
    </row>
    <row r="6335" spans="2:3" x14ac:dyDescent="0.2">
      <c r="B6335" s="7">
        <v>6.8893368375392303E-5</v>
      </c>
      <c r="C6335" s="7">
        <v>0</v>
      </c>
    </row>
    <row r="6336" spans="2:3" x14ac:dyDescent="0.2">
      <c r="B6336" s="7">
        <v>1.5692378352172699E-3</v>
      </c>
      <c r="C6336" s="7">
        <v>1.6714422158548199E-3</v>
      </c>
    </row>
    <row r="6337" spans="2:3" x14ac:dyDescent="0.2">
      <c r="B6337" s="7">
        <v>0</v>
      </c>
      <c r="C6337" s="7">
        <v>2.5401857383811898E-6</v>
      </c>
    </row>
    <row r="6338" spans="2:3" x14ac:dyDescent="0.2">
      <c r="B6338" s="7">
        <v>2.55160623612564E-6</v>
      </c>
      <c r="C6338" s="7">
        <v>0</v>
      </c>
    </row>
    <row r="6339" spans="2:3" x14ac:dyDescent="0.2">
      <c r="B6339" s="7">
        <v>0</v>
      </c>
      <c r="C6339" s="7">
        <v>2.5401857383811898E-6</v>
      </c>
    </row>
    <row r="6340" spans="2:3" x14ac:dyDescent="0.2">
      <c r="B6340" s="7">
        <v>0</v>
      </c>
      <c r="C6340" s="7">
        <v>2.5401857383811898E-6</v>
      </c>
    </row>
    <row r="6341" spans="2:3" x14ac:dyDescent="0.2">
      <c r="B6341" s="7">
        <v>2.55160623612564E-6</v>
      </c>
      <c r="C6341" s="7">
        <v>0</v>
      </c>
    </row>
    <row r="6342" spans="2:3" x14ac:dyDescent="0.2">
      <c r="B6342" s="7">
        <v>5.3583730958638498E-5</v>
      </c>
      <c r="C6342" s="7">
        <v>0</v>
      </c>
    </row>
    <row r="6343" spans="2:3" x14ac:dyDescent="0.2">
      <c r="B6343" s="7">
        <v>0</v>
      </c>
      <c r="C6343" s="7">
        <v>2.0321485907049501E-5</v>
      </c>
    </row>
    <row r="6344" spans="2:3" x14ac:dyDescent="0.2">
      <c r="B6344" s="7">
        <v>4.0825699778010301E-5</v>
      </c>
      <c r="C6344" s="7">
        <v>9.1446686581722795E-5</v>
      </c>
    </row>
    <row r="6345" spans="2:3" x14ac:dyDescent="0.2">
      <c r="B6345" s="7">
        <v>2.55160623612564E-6</v>
      </c>
      <c r="C6345" s="7">
        <v>0</v>
      </c>
    </row>
    <row r="6346" spans="2:3" x14ac:dyDescent="0.2">
      <c r="B6346" s="7">
        <v>6.3790155903140994E-5</v>
      </c>
      <c r="C6346" s="7">
        <v>0</v>
      </c>
    </row>
    <row r="6347" spans="2:3" x14ac:dyDescent="0.2">
      <c r="B6347" s="7">
        <v>4.3377306014135901E-5</v>
      </c>
      <c r="C6347" s="7">
        <v>0</v>
      </c>
    </row>
    <row r="6348" spans="2:3" x14ac:dyDescent="0.2">
      <c r="B6348" s="7">
        <v>7.3996580847643598E-5</v>
      </c>
      <c r="C6348" s="7">
        <v>0</v>
      </c>
    </row>
    <row r="6349" spans="2:3" x14ac:dyDescent="0.2">
      <c r="B6349" s="7">
        <v>1.3038707866602E-3</v>
      </c>
      <c r="C6349" s="7">
        <v>3.75947489280416E-4</v>
      </c>
    </row>
    <row r="6350" spans="2:3" x14ac:dyDescent="0.2">
      <c r="B6350" s="7">
        <v>2.55160623612564E-6</v>
      </c>
      <c r="C6350" s="7">
        <v>0</v>
      </c>
    </row>
    <row r="6351" spans="2:3" x14ac:dyDescent="0.2">
      <c r="B6351" s="7">
        <v>0</v>
      </c>
      <c r="C6351" s="7">
        <v>1.01607429535248E-5</v>
      </c>
    </row>
    <row r="6352" spans="2:3" x14ac:dyDescent="0.2">
      <c r="B6352" s="7">
        <v>1.02064249445026E-4</v>
      </c>
      <c r="C6352" s="7">
        <v>0</v>
      </c>
    </row>
    <row r="6353" spans="2:3" x14ac:dyDescent="0.2">
      <c r="B6353" s="7">
        <v>0</v>
      </c>
      <c r="C6353" s="7">
        <v>8.1285943628198101E-5</v>
      </c>
    </row>
    <row r="6354" spans="2:3" x14ac:dyDescent="0.2">
      <c r="B6354" s="7">
        <v>2.04128498890051E-5</v>
      </c>
      <c r="C6354" s="7">
        <v>0</v>
      </c>
    </row>
    <row r="6355" spans="2:3" x14ac:dyDescent="0.2">
      <c r="B6355" s="7">
        <v>3.3170881069633297E-5</v>
      </c>
      <c r="C6355" s="7">
        <v>0</v>
      </c>
    </row>
    <row r="6356" spans="2:3" x14ac:dyDescent="0.2">
      <c r="B6356" s="7">
        <v>0</v>
      </c>
      <c r="C6356" s="7">
        <v>2.5401857383811898E-6</v>
      </c>
    </row>
    <row r="6357" spans="2:3" x14ac:dyDescent="0.2">
      <c r="B6357" s="7">
        <v>0</v>
      </c>
      <c r="C6357" s="7">
        <v>3.3022414598955499E-5</v>
      </c>
    </row>
    <row r="6358" spans="2:3" x14ac:dyDescent="0.2">
      <c r="B6358" s="7">
        <v>4.0825699778010301E-5</v>
      </c>
      <c r="C6358" s="7">
        <v>0</v>
      </c>
    </row>
    <row r="6359" spans="2:3" x14ac:dyDescent="0.2">
      <c r="B6359" s="7">
        <v>0</v>
      </c>
      <c r="C6359" s="7">
        <v>2.79420431221931E-5</v>
      </c>
    </row>
    <row r="6360" spans="2:3" x14ac:dyDescent="0.2">
      <c r="B6360" s="7">
        <v>0</v>
      </c>
      <c r="C6360" s="7">
        <v>4.5723343290861398E-5</v>
      </c>
    </row>
    <row r="6361" spans="2:3" x14ac:dyDescent="0.2">
      <c r="B6361" s="7">
        <v>0</v>
      </c>
      <c r="C6361" s="7">
        <v>4.31831575524802E-5</v>
      </c>
    </row>
    <row r="6362" spans="2:3" x14ac:dyDescent="0.2">
      <c r="B6362" s="7">
        <v>2.55160623612564E-6</v>
      </c>
      <c r="C6362" s="7">
        <v>0</v>
      </c>
    </row>
    <row r="6363" spans="2:3" x14ac:dyDescent="0.2">
      <c r="B6363" s="7">
        <v>0</v>
      </c>
      <c r="C6363" s="7">
        <v>3.5562600337336703E-5</v>
      </c>
    </row>
    <row r="6364" spans="2:3" x14ac:dyDescent="0.2">
      <c r="B6364" s="7">
        <v>0</v>
      </c>
      <c r="C6364" s="7">
        <v>2.5401857383811898E-6</v>
      </c>
    </row>
    <row r="6365" spans="2:3" x14ac:dyDescent="0.2">
      <c r="B6365" s="7">
        <v>0</v>
      </c>
      <c r="C6365" s="7">
        <v>3.0482228860574301E-5</v>
      </c>
    </row>
    <row r="6366" spans="2:3" x14ac:dyDescent="0.2">
      <c r="B6366" s="7">
        <v>0</v>
      </c>
      <c r="C6366" s="7">
        <v>7.3665386413054502E-5</v>
      </c>
    </row>
    <row r="6367" spans="2:3" x14ac:dyDescent="0.2">
      <c r="B6367" s="7">
        <v>0</v>
      </c>
      <c r="C6367" s="7">
        <v>4.0642971814099098E-5</v>
      </c>
    </row>
    <row r="6368" spans="2:3" x14ac:dyDescent="0.2">
      <c r="B6368" s="7">
        <v>4.5928912250261501E-5</v>
      </c>
      <c r="C6368" s="7">
        <v>0</v>
      </c>
    </row>
    <row r="6369" spans="2:3" x14ac:dyDescent="0.2">
      <c r="B6369" s="7">
        <v>4.5928912250261501E-5</v>
      </c>
      <c r="C6369" s="7">
        <v>0</v>
      </c>
    </row>
    <row r="6370" spans="2:3" x14ac:dyDescent="0.2">
      <c r="B6370" s="7">
        <v>3.3170881069633297E-5</v>
      </c>
      <c r="C6370" s="7">
        <v>0</v>
      </c>
    </row>
    <row r="6371" spans="2:3" x14ac:dyDescent="0.2">
      <c r="B6371" s="7">
        <v>0</v>
      </c>
      <c r="C6371" s="7">
        <v>2.0321485907049501E-5</v>
      </c>
    </row>
    <row r="6372" spans="2:3" x14ac:dyDescent="0.2">
      <c r="B6372" s="7">
        <v>0</v>
      </c>
      <c r="C6372" s="7">
        <v>2.5401857383811898E-6</v>
      </c>
    </row>
    <row r="6373" spans="2:3" x14ac:dyDescent="0.2">
      <c r="B6373" s="7">
        <v>0</v>
      </c>
      <c r="C6373" s="7">
        <v>2.5401857383811898E-6</v>
      </c>
    </row>
    <row r="6374" spans="2:3" x14ac:dyDescent="0.2">
      <c r="B6374" s="7">
        <v>6.6341762139266703E-5</v>
      </c>
      <c r="C6374" s="7">
        <v>0</v>
      </c>
    </row>
    <row r="6375" spans="2:3" x14ac:dyDescent="0.2">
      <c r="B6375" s="7">
        <v>9.9512643208900006E-5</v>
      </c>
      <c r="C6375" s="7">
        <v>3.5562600337336703E-5</v>
      </c>
    </row>
    <row r="6376" spans="2:3" x14ac:dyDescent="0.2">
      <c r="B6376" s="7">
        <v>0</v>
      </c>
      <c r="C6376" s="7">
        <v>2.5401857383811898E-6</v>
      </c>
    </row>
    <row r="6377" spans="2:3" x14ac:dyDescent="0.2">
      <c r="B6377" s="7">
        <v>1.7861243652879499E-5</v>
      </c>
      <c r="C6377" s="7">
        <v>0</v>
      </c>
    </row>
    <row r="6378" spans="2:3" x14ac:dyDescent="0.2">
      <c r="B6378" s="7">
        <v>1.2758031180628201E-5</v>
      </c>
      <c r="C6378" s="7">
        <v>8.3826129366579305E-5</v>
      </c>
    </row>
    <row r="6379" spans="2:3" x14ac:dyDescent="0.2">
      <c r="B6379" s="7">
        <v>0</v>
      </c>
      <c r="C6379" s="7">
        <v>5.0803714767623799E-5</v>
      </c>
    </row>
    <row r="6380" spans="2:3" x14ac:dyDescent="0.2">
      <c r="B6380" s="7">
        <v>0</v>
      </c>
      <c r="C6380" s="7">
        <v>2.5401857383811898E-6</v>
      </c>
    </row>
    <row r="6381" spans="2:3" x14ac:dyDescent="0.2">
      <c r="B6381" s="7">
        <v>9.7471358219999502E-4</v>
      </c>
      <c r="C6381" s="7">
        <v>6.78229592147778E-4</v>
      </c>
    </row>
    <row r="6382" spans="2:3" x14ac:dyDescent="0.2">
      <c r="B6382" s="7">
        <v>1.17373886861779E-4</v>
      </c>
      <c r="C6382" s="7">
        <v>1.3462984413420301E-4</v>
      </c>
    </row>
    <row r="6383" spans="2:3" x14ac:dyDescent="0.2">
      <c r="B6383" s="7">
        <v>0</v>
      </c>
      <c r="C6383" s="7">
        <v>3.0482228860574301E-5</v>
      </c>
    </row>
    <row r="6384" spans="2:3" x14ac:dyDescent="0.2">
      <c r="B6384" s="7">
        <v>3.8274093541884599E-5</v>
      </c>
      <c r="C6384" s="7">
        <v>0</v>
      </c>
    </row>
    <row r="6385" spans="2:3" x14ac:dyDescent="0.2">
      <c r="B6385" s="7">
        <v>1.5309637416753799E-4</v>
      </c>
      <c r="C6385" s="7">
        <v>0</v>
      </c>
    </row>
    <row r="6386" spans="2:3" x14ac:dyDescent="0.2">
      <c r="B6386" s="7">
        <v>2.55160623612564E-6</v>
      </c>
      <c r="C6386" s="7">
        <v>0</v>
      </c>
    </row>
    <row r="6387" spans="2:3" x14ac:dyDescent="0.2">
      <c r="B6387" s="7">
        <v>3.3170881069633297E-5</v>
      </c>
      <c r="C6387" s="7">
        <v>3.5562600337336703E-5</v>
      </c>
    </row>
    <row r="6388" spans="2:3" x14ac:dyDescent="0.2">
      <c r="B6388" s="7">
        <v>3.8274093541884599E-5</v>
      </c>
      <c r="C6388" s="7">
        <v>0</v>
      </c>
    </row>
    <row r="6389" spans="2:3" x14ac:dyDescent="0.2">
      <c r="B6389" s="7">
        <v>1.2758031180628199E-4</v>
      </c>
      <c r="C6389" s="7">
        <v>0</v>
      </c>
    </row>
    <row r="6390" spans="2:3" x14ac:dyDescent="0.2">
      <c r="B6390" s="7">
        <v>1.0206424944502601E-5</v>
      </c>
      <c r="C6390" s="7">
        <v>7.6205572151435706E-5</v>
      </c>
    </row>
    <row r="6391" spans="2:3" x14ac:dyDescent="0.2">
      <c r="B6391" s="7">
        <v>1.86267255237172E-4</v>
      </c>
      <c r="C6391" s="7">
        <v>1.19388729703916E-4</v>
      </c>
    </row>
    <row r="6392" spans="2:3" x14ac:dyDescent="0.2">
      <c r="B6392" s="7">
        <v>1.7861243652879499E-5</v>
      </c>
      <c r="C6392" s="7">
        <v>2.1337560202401999E-4</v>
      </c>
    </row>
    <row r="6393" spans="2:3" x14ac:dyDescent="0.2">
      <c r="B6393" s="7">
        <v>0</v>
      </c>
      <c r="C6393" s="7">
        <v>6.6044829197910997E-5</v>
      </c>
    </row>
    <row r="6394" spans="2:3" x14ac:dyDescent="0.2">
      <c r="B6394" s="7">
        <v>4.3632466637748502E-4</v>
      </c>
      <c r="C6394" s="7">
        <v>3.8864841797232202E-4</v>
      </c>
    </row>
    <row r="6395" spans="2:3" x14ac:dyDescent="0.2">
      <c r="B6395" s="7">
        <v>3.0619274833507697E-5</v>
      </c>
      <c r="C6395" s="7">
        <v>0</v>
      </c>
    </row>
    <row r="6396" spans="2:3" x14ac:dyDescent="0.2">
      <c r="B6396" s="7">
        <v>4.5928912250261501E-5</v>
      </c>
      <c r="C6396" s="7">
        <v>1.52411144302871E-5</v>
      </c>
    </row>
    <row r="6397" spans="2:3" x14ac:dyDescent="0.2">
      <c r="B6397" s="7">
        <v>0</v>
      </c>
      <c r="C6397" s="7">
        <v>2.5401857383811898E-6</v>
      </c>
    </row>
    <row r="6398" spans="2:3" x14ac:dyDescent="0.2">
      <c r="B6398" s="7">
        <v>2.55160623612564E-6</v>
      </c>
      <c r="C6398" s="7">
        <v>0</v>
      </c>
    </row>
    <row r="6399" spans="2:3" x14ac:dyDescent="0.2">
      <c r="B6399" s="7">
        <v>4.0825699778010301E-5</v>
      </c>
      <c r="C6399" s="7">
        <v>0</v>
      </c>
    </row>
    <row r="6400" spans="2:3" x14ac:dyDescent="0.2">
      <c r="B6400" s="7">
        <v>2.80676685973821E-5</v>
      </c>
      <c r="C6400" s="7">
        <v>0</v>
      </c>
    </row>
    <row r="6401" spans="2:3" x14ac:dyDescent="0.2">
      <c r="B6401" s="7">
        <v>2.55160623612564E-6</v>
      </c>
      <c r="C6401" s="7">
        <v>0</v>
      </c>
    </row>
    <row r="6402" spans="2:3" x14ac:dyDescent="0.2">
      <c r="B6402" s="7">
        <v>1.2758031180628201E-5</v>
      </c>
      <c r="C6402" s="7">
        <v>0</v>
      </c>
    </row>
    <row r="6403" spans="2:3" x14ac:dyDescent="0.2">
      <c r="B6403" s="7">
        <v>4.4397948508586199E-4</v>
      </c>
      <c r="C6403" s="7">
        <v>8.5604259383446099E-4</v>
      </c>
    </row>
    <row r="6404" spans="2:3" x14ac:dyDescent="0.2">
      <c r="B6404" s="7">
        <v>0</v>
      </c>
      <c r="C6404" s="7">
        <v>2.54018573838119E-5</v>
      </c>
    </row>
    <row r="6405" spans="2:3" x14ac:dyDescent="0.2">
      <c r="B6405" s="7">
        <v>0</v>
      </c>
      <c r="C6405" s="7">
        <v>2.2861671645430699E-5</v>
      </c>
    </row>
    <row r="6406" spans="2:3" x14ac:dyDescent="0.2">
      <c r="B6406" s="7">
        <v>3.5722487305758999E-5</v>
      </c>
      <c r="C6406" s="7">
        <v>0</v>
      </c>
    </row>
    <row r="6407" spans="2:3" x14ac:dyDescent="0.2">
      <c r="B6407" s="7">
        <v>2.55160623612564E-6</v>
      </c>
      <c r="C6407" s="7">
        <v>0</v>
      </c>
    </row>
    <row r="6408" spans="2:3" x14ac:dyDescent="0.2">
      <c r="B6408" s="7">
        <v>4.0825699778010301E-5</v>
      </c>
      <c r="C6408" s="7">
        <v>0</v>
      </c>
    </row>
    <row r="6409" spans="2:3" x14ac:dyDescent="0.2">
      <c r="B6409" s="7">
        <v>3.8274093541884599E-5</v>
      </c>
      <c r="C6409" s="7">
        <v>0</v>
      </c>
    </row>
    <row r="6410" spans="2:3" x14ac:dyDescent="0.2">
      <c r="B6410" s="7">
        <v>2.55160623612564E-6</v>
      </c>
      <c r="C6410" s="7">
        <v>0</v>
      </c>
    </row>
    <row r="6411" spans="2:3" x14ac:dyDescent="0.2">
      <c r="B6411" s="7">
        <v>2.2964456125130801E-5</v>
      </c>
      <c r="C6411" s="7">
        <v>0</v>
      </c>
    </row>
    <row r="6412" spans="2:3" x14ac:dyDescent="0.2">
      <c r="B6412" s="7">
        <v>7.6548187083769208E-6</v>
      </c>
      <c r="C6412" s="7">
        <v>0</v>
      </c>
    </row>
    <row r="6413" spans="2:3" x14ac:dyDescent="0.2">
      <c r="B6413" s="7">
        <v>7.6548187083769198E-5</v>
      </c>
      <c r="C6413" s="7">
        <v>0</v>
      </c>
    </row>
    <row r="6414" spans="2:3" x14ac:dyDescent="0.2">
      <c r="B6414" s="7">
        <v>0</v>
      </c>
      <c r="C6414" s="7">
        <v>4.0642971814099098E-5</v>
      </c>
    </row>
    <row r="6415" spans="2:3" x14ac:dyDescent="0.2">
      <c r="B6415" s="7">
        <v>1.7861243652879499E-5</v>
      </c>
      <c r="C6415" s="7">
        <v>3.3022414598955499E-5</v>
      </c>
    </row>
    <row r="6416" spans="2:3" x14ac:dyDescent="0.2">
      <c r="B6416" s="7">
        <v>2.55160623612564E-6</v>
      </c>
      <c r="C6416" s="7">
        <v>0</v>
      </c>
    </row>
    <row r="6417" spans="2:3" x14ac:dyDescent="0.2">
      <c r="B6417" s="7">
        <v>8.1651399556020496E-4</v>
      </c>
      <c r="C6417" s="7">
        <v>4.6739417586213902E-4</v>
      </c>
    </row>
    <row r="6418" spans="2:3" x14ac:dyDescent="0.2">
      <c r="B6418" s="7">
        <v>0</v>
      </c>
      <c r="C6418" s="7">
        <v>2.5401857383811898E-6</v>
      </c>
    </row>
    <row r="6419" spans="2:3" x14ac:dyDescent="0.2">
      <c r="B6419" s="7">
        <v>2.55160623612564E-6</v>
      </c>
      <c r="C6419" s="7">
        <v>0</v>
      </c>
    </row>
    <row r="6420" spans="2:3" x14ac:dyDescent="0.2">
      <c r="B6420" s="7">
        <v>1.5309637416753801E-5</v>
      </c>
      <c r="C6420" s="7">
        <v>3.5562600337336703E-5</v>
      </c>
    </row>
    <row r="6421" spans="2:3" x14ac:dyDescent="0.2">
      <c r="B6421" s="7">
        <v>2.55160623612564E-6</v>
      </c>
      <c r="C6421" s="7">
        <v>0</v>
      </c>
    </row>
    <row r="6422" spans="2:3" x14ac:dyDescent="0.2">
      <c r="B6422" s="7">
        <v>0</v>
      </c>
      <c r="C6422" s="7">
        <v>2.5401857383811898E-6</v>
      </c>
    </row>
    <row r="6423" spans="2:3" x14ac:dyDescent="0.2">
      <c r="B6423" s="7">
        <v>6.0728228419790295E-4</v>
      </c>
      <c r="C6423" s="7">
        <v>6.8076977788615904E-4</v>
      </c>
    </row>
    <row r="6424" spans="2:3" x14ac:dyDescent="0.2">
      <c r="B6424" s="7">
        <v>2.80676685973821E-5</v>
      </c>
      <c r="C6424" s="7">
        <v>0</v>
      </c>
    </row>
    <row r="6425" spans="2:3" x14ac:dyDescent="0.2">
      <c r="B6425" s="7">
        <v>2.80676685973821E-5</v>
      </c>
      <c r="C6425" s="7">
        <v>0</v>
      </c>
    </row>
    <row r="6426" spans="2:3" x14ac:dyDescent="0.2">
      <c r="B6426" s="7">
        <v>3.8274093541884599E-5</v>
      </c>
      <c r="C6426" s="7">
        <v>0</v>
      </c>
    </row>
    <row r="6427" spans="2:3" x14ac:dyDescent="0.2">
      <c r="B6427" s="7">
        <v>1.5309637416753801E-5</v>
      </c>
      <c r="C6427" s="7">
        <v>0</v>
      </c>
    </row>
    <row r="6428" spans="2:3" x14ac:dyDescent="0.2">
      <c r="B6428" s="7">
        <v>0</v>
      </c>
      <c r="C6428" s="7">
        <v>3.3022414598955499E-5</v>
      </c>
    </row>
    <row r="6429" spans="2:3" x14ac:dyDescent="0.2">
      <c r="B6429" s="7">
        <v>1.0206424944502601E-5</v>
      </c>
      <c r="C6429" s="7">
        <v>0</v>
      </c>
    </row>
    <row r="6430" spans="2:3" x14ac:dyDescent="0.2">
      <c r="B6430" s="7">
        <v>1.2834579367712001E-3</v>
      </c>
      <c r="C6430" s="7">
        <v>9.4748928041618401E-4</v>
      </c>
    </row>
    <row r="6431" spans="2:3" x14ac:dyDescent="0.2">
      <c r="B6431" s="7">
        <v>8.1651399556020493E-5</v>
      </c>
      <c r="C6431" s="7">
        <v>0</v>
      </c>
    </row>
    <row r="6432" spans="2:3" x14ac:dyDescent="0.2">
      <c r="B6432" s="7">
        <v>4.3377306014135901E-5</v>
      </c>
      <c r="C6432" s="7">
        <v>0</v>
      </c>
    </row>
    <row r="6433" spans="2:3" x14ac:dyDescent="0.2">
      <c r="B6433" s="7">
        <v>2.5516062361256402E-5</v>
      </c>
      <c r="C6433" s="7">
        <v>0</v>
      </c>
    </row>
    <row r="6434" spans="2:3" x14ac:dyDescent="0.2">
      <c r="B6434" s="7">
        <v>6.8893368375392303E-5</v>
      </c>
      <c r="C6434" s="7">
        <v>0</v>
      </c>
    </row>
    <row r="6435" spans="2:3" x14ac:dyDescent="0.2">
      <c r="B6435" s="7">
        <v>0</v>
      </c>
      <c r="C6435" s="7">
        <v>5.8424271982767398E-5</v>
      </c>
    </row>
    <row r="6436" spans="2:3" x14ac:dyDescent="0.2">
      <c r="B6436" s="7">
        <v>2.5516062361256402E-5</v>
      </c>
      <c r="C6436" s="7">
        <v>1.2700928691906001E-5</v>
      </c>
    </row>
    <row r="6437" spans="2:3" x14ac:dyDescent="0.2">
      <c r="B6437" s="7">
        <v>1.2758031180628201E-5</v>
      </c>
      <c r="C6437" s="7">
        <v>3.3022414598955499E-5</v>
      </c>
    </row>
    <row r="6438" spans="2:3" x14ac:dyDescent="0.2">
      <c r="B6438" s="7">
        <v>3.5722487305758999E-5</v>
      </c>
      <c r="C6438" s="7">
        <v>0</v>
      </c>
    </row>
    <row r="6439" spans="2:3" x14ac:dyDescent="0.2">
      <c r="B6439" s="7">
        <v>2.80676685973821E-5</v>
      </c>
      <c r="C6439" s="7">
        <v>0</v>
      </c>
    </row>
    <row r="6440" spans="2:3" x14ac:dyDescent="0.2">
      <c r="B6440" s="7">
        <v>0</v>
      </c>
      <c r="C6440" s="7">
        <v>2.5401857383811898E-6</v>
      </c>
    </row>
    <row r="6441" spans="2:3" x14ac:dyDescent="0.2">
      <c r="B6441" s="7">
        <v>7.6548187083769208E-6</v>
      </c>
      <c r="C6441" s="7">
        <v>1.52411144302871E-5</v>
      </c>
    </row>
    <row r="6442" spans="2:3" x14ac:dyDescent="0.2">
      <c r="B6442" s="7">
        <v>2.80676685973821E-5</v>
      </c>
      <c r="C6442" s="7">
        <v>0</v>
      </c>
    </row>
    <row r="6443" spans="2:3" x14ac:dyDescent="0.2">
      <c r="B6443" s="7">
        <v>4.3377306014135901E-5</v>
      </c>
      <c r="C6443" s="7">
        <v>0</v>
      </c>
    </row>
    <row r="6444" spans="2:3" x14ac:dyDescent="0.2">
      <c r="B6444" s="7">
        <v>0</v>
      </c>
      <c r="C6444" s="7">
        <v>1.7781300168668301E-5</v>
      </c>
    </row>
    <row r="6445" spans="2:3" x14ac:dyDescent="0.2">
      <c r="B6445" s="7">
        <v>0</v>
      </c>
      <c r="C6445" s="7">
        <v>2.2861671645430699E-5</v>
      </c>
    </row>
    <row r="6446" spans="2:3" x14ac:dyDescent="0.2">
      <c r="B6446" s="7">
        <v>0</v>
      </c>
      <c r="C6446" s="7">
        <v>3.3022414598955499E-5</v>
      </c>
    </row>
    <row r="6447" spans="2:3" x14ac:dyDescent="0.2">
      <c r="B6447" s="7">
        <v>1.2758031180628201E-5</v>
      </c>
      <c r="C6447" s="7">
        <v>0</v>
      </c>
    </row>
    <row r="6448" spans="2:3" x14ac:dyDescent="0.2">
      <c r="B6448" s="7">
        <v>0</v>
      </c>
      <c r="C6448" s="7">
        <v>1.2700928691906001E-5</v>
      </c>
    </row>
    <row r="6449" spans="2:3" x14ac:dyDescent="0.2">
      <c r="B6449" s="7">
        <v>4.0825699778010301E-5</v>
      </c>
      <c r="C6449" s="7">
        <v>4.0642971814099098E-5</v>
      </c>
    </row>
    <row r="6450" spans="2:3" x14ac:dyDescent="0.2">
      <c r="B6450" s="7">
        <v>0</v>
      </c>
      <c r="C6450" s="7">
        <v>2.5401857383811898E-6</v>
      </c>
    </row>
    <row r="6451" spans="2:3" x14ac:dyDescent="0.2">
      <c r="B6451" s="7">
        <v>0</v>
      </c>
      <c r="C6451" s="7">
        <v>2.79420431221931E-5</v>
      </c>
    </row>
    <row r="6452" spans="2:3" x14ac:dyDescent="0.2">
      <c r="B6452" s="7">
        <v>1.2758031180628199E-4</v>
      </c>
      <c r="C6452" s="7">
        <v>0</v>
      </c>
    </row>
    <row r="6453" spans="2:3" x14ac:dyDescent="0.2">
      <c r="B6453" s="7">
        <v>5.1032124722512803E-5</v>
      </c>
      <c r="C6453" s="7">
        <v>0</v>
      </c>
    </row>
    <row r="6454" spans="2:3" x14ac:dyDescent="0.2">
      <c r="B6454" s="7">
        <v>0</v>
      </c>
      <c r="C6454" s="7">
        <v>4.5723343290861398E-5</v>
      </c>
    </row>
    <row r="6455" spans="2:3" x14ac:dyDescent="0.2">
      <c r="B6455" s="7">
        <v>1.5309637416753801E-5</v>
      </c>
      <c r="C6455" s="7">
        <v>5.5884086244386201E-5</v>
      </c>
    </row>
    <row r="6456" spans="2:3" x14ac:dyDescent="0.2">
      <c r="B6456" s="7">
        <v>7.6548187083769208E-6</v>
      </c>
      <c r="C6456" s="7">
        <v>0</v>
      </c>
    </row>
    <row r="6457" spans="2:3" x14ac:dyDescent="0.2">
      <c r="B6457" s="7">
        <v>2.2964456125130801E-5</v>
      </c>
      <c r="C6457" s="7">
        <v>7.8745757889816896E-5</v>
      </c>
    </row>
    <row r="6458" spans="2:3" x14ac:dyDescent="0.2">
      <c r="B6458" s="7">
        <v>0</v>
      </c>
      <c r="C6458" s="7">
        <v>2.5401857383811898E-6</v>
      </c>
    </row>
    <row r="6459" spans="2:3" x14ac:dyDescent="0.2">
      <c r="B6459" s="7">
        <v>3.5722487305758999E-5</v>
      </c>
      <c r="C6459" s="7">
        <v>0</v>
      </c>
    </row>
    <row r="6460" spans="2:3" x14ac:dyDescent="0.2">
      <c r="B6460" s="7">
        <v>0</v>
      </c>
      <c r="C6460" s="7">
        <v>7.1125200674673297E-5</v>
      </c>
    </row>
    <row r="6461" spans="2:3" x14ac:dyDescent="0.2">
      <c r="B6461" s="7">
        <v>4.8480518486387203E-5</v>
      </c>
      <c r="C6461" s="7">
        <v>0</v>
      </c>
    </row>
    <row r="6462" spans="2:3" x14ac:dyDescent="0.2">
      <c r="B6462" s="7">
        <v>0</v>
      </c>
      <c r="C6462" s="7">
        <v>2.5401857383811898E-6</v>
      </c>
    </row>
    <row r="6463" spans="2:3" x14ac:dyDescent="0.2">
      <c r="B6463" s="7">
        <v>2.80676685973821E-5</v>
      </c>
      <c r="C6463" s="7">
        <v>0</v>
      </c>
    </row>
    <row r="6464" spans="2:3" x14ac:dyDescent="0.2">
      <c r="B6464" s="7">
        <v>1.4799316169528701E-4</v>
      </c>
      <c r="C6464" s="7">
        <v>9.6527058058485204E-5</v>
      </c>
    </row>
    <row r="6465" spans="2:3" x14ac:dyDescent="0.2">
      <c r="B6465" s="7">
        <v>5.2307927840575599E-4</v>
      </c>
      <c r="C6465" s="7">
        <v>3.75947489280416E-4</v>
      </c>
    </row>
    <row r="6466" spans="2:3" x14ac:dyDescent="0.2">
      <c r="B6466" s="7">
        <v>9.9512643208900006E-5</v>
      </c>
      <c r="C6466" s="7">
        <v>3.7848767501879699E-4</v>
      </c>
    </row>
    <row r="6467" spans="2:3" x14ac:dyDescent="0.2">
      <c r="B6467" s="7">
        <v>6.3790155903140994E-5</v>
      </c>
      <c r="C6467" s="7">
        <v>0</v>
      </c>
    </row>
    <row r="6468" spans="2:3" x14ac:dyDescent="0.2">
      <c r="B6468" s="7">
        <v>6.6341762139266703E-5</v>
      </c>
      <c r="C6468" s="7">
        <v>1.0160742953524801E-4</v>
      </c>
    </row>
    <row r="6469" spans="2:3" x14ac:dyDescent="0.2">
      <c r="B6469" s="7">
        <v>1.7861243652879499E-4</v>
      </c>
      <c r="C6469" s="7">
        <v>2.4893820236135698E-4</v>
      </c>
    </row>
    <row r="6470" spans="2:3" x14ac:dyDescent="0.2">
      <c r="B6470" s="7">
        <v>1.54882498532826E-3</v>
      </c>
      <c r="C6470" s="7">
        <v>2.0397691479201001E-3</v>
      </c>
    </row>
    <row r="6471" spans="2:3" x14ac:dyDescent="0.2">
      <c r="B6471" s="7">
        <v>8.6754612028271802E-5</v>
      </c>
      <c r="C6471" s="7">
        <v>1.9813448759373301E-4</v>
      </c>
    </row>
    <row r="6472" spans="2:3" x14ac:dyDescent="0.2">
      <c r="B6472" s="7">
        <v>0</v>
      </c>
      <c r="C6472" s="7">
        <v>3.5562600337336703E-5</v>
      </c>
    </row>
    <row r="6473" spans="2:3" x14ac:dyDescent="0.2">
      <c r="B6473" s="7">
        <v>0</v>
      </c>
      <c r="C6473" s="7">
        <v>4.31831575524802E-5</v>
      </c>
    </row>
    <row r="6474" spans="2:3" x14ac:dyDescent="0.2">
      <c r="B6474" s="7">
        <v>1.17373886861779E-4</v>
      </c>
      <c r="C6474" s="7">
        <v>0</v>
      </c>
    </row>
    <row r="6475" spans="2:3" x14ac:dyDescent="0.2">
      <c r="B6475" s="7">
        <v>3.8274093541884599E-5</v>
      </c>
      <c r="C6475" s="7">
        <v>2.0321485907049501E-5</v>
      </c>
    </row>
    <row r="6476" spans="2:3" x14ac:dyDescent="0.2">
      <c r="B6476" s="7">
        <v>2.55160623612564E-6</v>
      </c>
      <c r="C6476" s="7">
        <v>0</v>
      </c>
    </row>
    <row r="6477" spans="2:3" x14ac:dyDescent="0.2">
      <c r="B6477" s="7">
        <v>2.55160623612564E-6</v>
      </c>
      <c r="C6477" s="7">
        <v>0</v>
      </c>
    </row>
    <row r="6478" spans="2:3" x14ac:dyDescent="0.2">
      <c r="B6478" s="7">
        <v>2.55160623612564E-6</v>
      </c>
      <c r="C6478" s="7">
        <v>0</v>
      </c>
    </row>
    <row r="6479" spans="2:3" x14ac:dyDescent="0.2">
      <c r="B6479" s="7">
        <v>2.55160623612564E-6</v>
      </c>
      <c r="C6479" s="7">
        <v>8.3826129366579305E-5</v>
      </c>
    </row>
    <row r="6480" spans="2:3" x14ac:dyDescent="0.2">
      <c r="B6480" s="7">
        <v>4.8480518486387203E-5</v>
      </c>
      <c r="C6480" s="7">
        <v>0</v>
      </c>
    </row>
    <row r="6481" spans="2:3" x14ac:dyDescent="0.2">
      <c r="B6481" s="7">
        <v>2.55160623612564E-6</v>
      </c>
      <c r="C6481" s="7">
        <v>0</v>
      </c>
    </row>
    <row r="6482" spans="2:3" x14ac:dyDescent="0.2">
      <c r="B6482" s="7">
        <v>4.8480518486387203E-5</v>
      </c>
      <c r="C6482" s="7">
        <v>0</v>
      </c>
    </row>
    <row r="6483" spans="2:3" x14ac:dyDescent="0.2">
      <c r="B6483" s="7">
        <v>0</v>
      </c>
      <c r="C6483" s="7">
        <v>6.0964457721148603E-5</v>
      </c>
    </row>
    <row r="6484" spans="2:3" x14ac:dyDescent="0.2">
      <c r="B6484" s="7">
        <v>7.1444974611517998E-5</v>
      </c>
      <c r="C6484" s="7">
        <v>0</v>
      </c>
    </row>
    <row r="6485" spans="2:3" x14ac:dyDescent="0.2">
      <c r="B6485" s="7">
        <v>3.1384756704345399E-3</v>
      </c>
      <c r="C6485" s="7">
        <v>2.6900566969456801E-3</v>
      </c>
    </row>
    <row r="6486" spans="2:3" x14ac:dyDescent="0.2">
      <c r="B6486" s="7">
        <v>0</v>
      </c>
      <c r="C6486" s="7">
        <v>5.8424271982767398E-5</v>
      </c>
    </row>
    <row r="6487" spans="2:3" x14ac:dyDescent="0.2">
      <c r="B6487" s="7">
        <v>1.0206424944502601E-5</v>
      </c>
      <c r="C6487" s="7">
        <v>0</v>
      </c>
    </row>
    <row r="6488" spans="2:3" x14ac:dyDescent="0.2">
      <c r="B6488" s="7">
        <v>2.55160623612564E-6</v>
      </c>
      <c r="C6488" s="7">
        <v>0</v>
      </c>
    </row>
    <row r="6489" spans="2:3" x14ac:dyDescent="0.2">
      <c r="B6489" s="7">
        <v>7.1444974611517998E-5</v>
      </c>
      <c r="C6489" s="7">
        <v>0</v>
      </c>
    </row>
    <row r="6490" spans="2:3" x14ac:dyDescent="0.2">
      <c r="B6490" s="7">
        <v>5.3583730958638498E-5</v>
      </c>
      <c r="C6490" s="7">
        <v>1.52411144302871E-5</v>
      </c>
    </row>
    <row r="6491" spans="2:3" x14ac:dyDescent="0.2">
      <c r="B6491" s="7">
        <v>6.6341762139266703E-5</v>
      </c>
      <c r="C6491" s="7">
        <v>3.6832693206527298E-4</v>
      </c>
    </row>
    <row r="6492" spans="2:3" x14ac:dyDescent="0.2">
      <c r="B6492" s="7">
        <v>3.0619274833507697E-5</v>
      </c>
      <c r="C6492" s="7">
        <v>0</v>
      </c>
    </row>
    <row r="6493" spans="2:3" x14ac:dyDescent="0.2">
      <c r="B6493" s="7">
        <v>0</v>
      </c>
      <c r="C6493" s="7">
        <v>7.6205572151435706E-5</v>
      </c>
    </row>
    <row r="6494" spans="2:3" x14ac:dyDescent="0.2">
      <c r="B6494" s="7">
        <v>9.6961036972774406E-5</v>
      </c>
      <c r="C6494" s="7">
        <v>0</v>
      </c>
    </row>
    <row r="6495" spans="2:3" x14ac:dyDescent="0.2">
      <c r="B6495" s="7">
        <v>1.22477099334031E-4</v>
      </c>
      <c r="C6495" s="7">
        <v>0</v>
      </c>
    </row>
    <row r="6496" spans="2:3" x14ac:dyDescent="0.2">
      <c r="B6496" s="7">
        <v>2.55160623612564E-6</v>
      </c>
      <c r="C6496" s="7">
        <v>0</v>
      </c>
    </row>
    <row r="6497" spans="2:3" x14ac:dyDescent="0.2">
      <c r="B6497" s="7">
        <v>4.8480518486387203E-5</v>
      </c>
      <c r="C6497" s="7">
        <v>0</v>
      </c>
    </row>
    <row r="6498" spans="2:3" x14ac:dyDescent="0.2">
      <c r="B6498" s="7">
        <v>9.4409430736648698E-5</v>
      </c>
      <c r="C6498" s="7">
        <v>0</v>
      </c>
    </row>
    <row r="6499" spans="2:3" x14ac:dyDescent="0.2">
      <c r="B6499" s="7">
        <v>0</v>
      </c>
      <c r="C6499" s="7">
        <v>9.9067243796866394E-5</v>
      </c>
    </row>
    <row r="6500" spans="2:3" x14ac:dyDescent="0.2">
      <c r="B6500" s="7">
        <v>0</v>
      </c>
      <c r="C6500" s="7">
        <v>2.5401857383811898E-6</v>
      </c>
    </row>
    <row r="6501" spans="2:3" x14ac:dyDescent="0.2">
      <c r="B6501" s="7">
        <v>1.2758031180628201E-5</v>
      </c>
      <c r="C6501" s="7">
        <v>0</v>
      </c>
    </row>
    <row r="6502" spans="2:3" x14ac:dyDescent="0.2">
      <c r="B6502" s="7">
        <v>2.04128498890051E-5</v>
      </c>
      <c r="C6502" s="7">
        <v>0</v>
      </c>
    </row>
    <row r="6503" spans="2:3" x14ac:dyDescent="0.2">
      <c r="B6503" s="7">
        <v>8.9306218264397402E-5</v>
      </c>
      <c r="C6503" s="7">
        <v>1.0160742953524801E-4</v>
      </c>
    </row>
    <row r="6504" spans="2:3" x14ac:dyDescent="0.2">
      <c r="B6504" s="7">
        <v>5.10321247225128E-6</v>
      </c>
      <c r="C6504" s="7">
        <v>0</v>
      </c>
    </row>
    <row r="6505" spans="2:3" x14ac:dyDescent="0.2">
      <c r="B6505" s="7">
        <v>8.4203005792146202E-5</v>
      </c>
      <c r="C6505" s="7">
        <v>0</v>
      </c>
    </row>
    <row r="6506" spans="2:3" x14ac:dyDescent="0.2">
      <c r="B6506" s="7">
        <v>0</v>
      </c>
      <c r="C6506" s="7">
        <v>6.6044829197910997E-5</v>
      </c>
    </row>
    <row r="6507" spans="2:3" x14ac:dyDescent="0.2">
      <c r="B6507" s="7">
        <v>1.2758031180628201E-5</v>
      </c>
      <c r="C6507" s="7">
        <v>0</v>
      </c>
    </row>
    <row r="6508" spans="2:3" x14ac:dyDescent="0.2">
      <c r="B6508" s="7">
        <v>4.3377306014135901E-5</v>
      </c>
      <c r="C6508" s="7">
        <v>0</v>
      </c>
    </row>
    <row r="6509" spans="2:3" x14ac:dyDescent="0.2">
      <c r="B6509" s="7">
        <v>0</v>
      </c>
      <c r="C6509" s="7">
        <v>6.0964457721148603E-5</v>
      </c>
    </row>
    <row r="6510" spans="2:3" x14ac:dyDescent="0.2">
      <c r="B6510" s="7">
        <v>2.80676685973821E-5</v>
      </c>
      <c r="C6510" s="7">
        <v>0</v>
      </c>
    </row>
    <row r="6511" spans="2:3" x14ac:dyDescent="0.2">
      <c r="B6511" s="7">
        <v>0</v>
      </c>
      <c r="C6511" s="7">
        <v>5.8424271982767398E-5</v>
      </c>
    </row>
    <row r="6512" spans="2:3" x14ac:dyDescent="0.2">
      <c r="B6512" s="7">
        <v>2.04128498890051E-5</v>
      </c>
      <c r="C6512" s="7">
        <v>5.5884086244386201E-5</v>
      </c>
    </row>
    <row r="6513" spans="2:3" x14ac:dyDescent="0.2">
      <c r="B6513" s="7">
        <v>3.8274093541884599E-5</v>
      </c>
      <c r="C6513" s="7">
        <v>0</v>
      </c>
    </row>
    <row r="6514" spans="2:3" x14ac:dyDescent="0.2">
      <c r="B6514" s="7">
        <v>3.5722487305758999E-5</v>
      </c>
      <c r="C6514" s="7">
        <v>0</v>
      </c>
    </row>
    <row r="6515" spans="2:3" x14ac:dyDescent="0.2">
      <c r="B6515" s="7">
        <v>5.10321247225128E-6</v>
      </c>
      <c r="C6515" s="7">
        <v>0</v>
      </c>
    </row>
    <row r="6516" spans="2:3" x14ac:dyDescent="0.2">
      <c r="B6516" s="7">
        <v>0</v>
      </c>
      <c r="C6516" s="7">
        <v>4.31831575524802E-5</v>
      </c>
    </row>
    <row r="6517" spans="2:3" x14ac:dyDescent="0.2">
      <c r="B6517" s="7">
        <v>0</v>
      </c>
      <c r="C6517" s="7">
        <v>1.7781300168668301E-5</v>
      </c>
    </row>
    <row r="6518" spans="2:3" x14ac:dyDescent="0.2">
      <c r="B6518" s="7">
        <v>2.2964456125130801E-5</v>
      </c>
      <c r="C6518" s="7">
        <v>0</v>
      </c>
    </row>
    <row r="6519" spans="2:3" x14ac:dyDescent="0.2">
      <c r="B6519" s="7">
        <v>0</v>
      </c>
      <c r="C6519" s="7">
        <v>2.5401857383811898E-6</v>
      </c>
    </row>
    <row r="6520" spans="2:3" x14ac:dyDescent="0.2">
      <c r="B6520" s="7">
        <v>0</v>
      </c>
      <c r="C6520" s="7">
        <v>2.0321485907049501E-5</v>
      </c>
    </row>
    <row r="6521" spans="2:3" x14ac:dyDescent="0.2">
      <c r="B6521" s="7">
        <v>3.0364114209895099E-4</v>
      </c>
      <c r="C6521" s="7">
        <v>1.82893373163446E-4</v>
      </c>
    </row>
    <row r="6522" spans="2:3" x14ac:dyDescent="0.2">
      <c r="B6522" s="7">
        <v>2.5516062361256402E-5</v>
      </c>
      <c r="C6522" s="7">
        <v>1.52411144302871E-5</v>
      </c>
    </row>
    <row r="6523" spans="2:3" x14ac:dyDescent="0.2">
      <c r="B6523" s="7">
        <v>0</v>
      </c>
      <c r="C6523" s="7">
        <v>4.5723343290861398E-5</v>
      </c>
    </row>
    <row r="6524" spans="2:3" x14ac:dyDescent="0.2">
      <c r="B6524" s="7">
        <v>0</v>
      </c>
      <c r="C6524" s="7">
        <v>2.5401857383811898E-6</v>
      </c>
    </row>
    <row r="6525" spans="2:3" x14ac:dyDescent="0.2">
      <c r="B6525" s="7">
        <v>2.04128498890051E-5</v>
      </c>
      <c r="C6525" s="7">
        <v>0</v>
      </c>
    </row>
    <row r="6526" spans="2:3" x14ac:dyDescent="0.2">
      <c r="B6526" s="7">
        <v>7.3996580847643598E-5</v>
      </c>
      <c r="C6526" s="7">
        <v>5.5884086244386201E-5</v>
      </c>
    </row>
    <row r="6527" spans="2:3" x14ac:dyDescent="0.2">
      <c r="B6527" s="7">
        <v>5.10321247225128E-6</v>
      </c>
      <c r="C6527" s="7">
        <v>0</v>
      </c>
    </row>
    <row r="6528" spans="2:3" x14ac:dyDescent="0.2">
      <c r="B6528" s="7">
        <v>0</v>
      </c>
      <c r="C6528" s="7">
        <v>6.3504643459529807E-5</v>
      </c>
    </row>
    <row r="6529" spans="2:3" x14ac:dyDescent="0.2">
      <c r="B6529" s="7">
        <v>4.8480518486387203E-5</v>
      </c>
      <c r="C6529" s="7">
        <v>0</v>
      </c>
    </row>
    <row r="6530" spans="2:3" x14ac:dyDescent="0.2">
      <c r="B6530" s="7">
        <v>1.05891658799214E-3</v>
      </c>
      <c r="C6530" s="7">
        <v>1.05163689568981E-3</v>
      </c>
    </row>
    <row r="6531" spans="2:3" x14ac:dyDescent="0.2">
      <c r="B6531" s="7">
        <v>5.3583730958638498E-5</v>
      </c>
      <c r="C6531" s="7">
        <v>0</v>
      </c>
    </row>
    <row r="6532" spans="2:3" x14ac:dyDescent="0.2">
      <c r="B6532" s="7">
        <v>2.04128498890051E-5</v>
      </c>
      <c r="C6532" s="7">
        <v>0</v>
      </c>
    </row>
    <row r="6533" spans="2:3" x14ac:dyDescent="0.2">
      <c r="B6533" s="7">
        <v>1.7861243652879499E-5</v>
      </c>
      <c r="C6533" s="7">
        <v>0</v>
      </c>
    </row>
    <row r="6534" spans="2:3" x14ac:dyDescent="0.2">
      <c r="B6534" s="7">
        <v>6.6341762139266703E-5</v>
      </c>
      <c r="C6534" s="7">
        <v>0</v>
      </c>
    </row>
    <row r="6535" spans="2:3" x14ac:dyDescent="0.2">
      <c r="B6535" s="7">
        <v>2.55160623612564E-6</v>
      </c>
      <c r="C6535" s="7">
        <v>0</v>
      </c>
    </row>
    <row r="6536" spans="2:3" x14ac:dyDescent="0.2">
      <c r="B6536" s="7">
        <v>3.5722487305758999E-5</v>
      </c>
      <c r="C6536" s="7">
        <v>1.7781300168668301E-5</v>
      </c>
    </row>
    <row r="6537" spans="2:3" x14ac:dyDescent="0.2">
      <c r="B6537" s="7">
        <v>3.8274093541884599E-5</v>
      </c>
      <c r="C6537" s="7">
        <v>3.5562600337336703E-5</v>
      </c>
    </row>
    <row r="6538" spans="2:3" x14ac:dyDescent="0.2">
      <c r="B6538" s="7">
        <v>1.0206424944502601E-5</v>
      </c>
      <c r="C6538" s="7">
        <v>0</v>
      </c>
    </row>
    <row r="6539" spans="2:3" x14ac:dyDescent="0.2">
      <c r="B6539" s="7">
        <v>0</v>
      </c>
      <c r="C6539" s="7">
        <v>2.54018573838119E-5</v>
      </c>
    </row>
    <row r="6540" spans="2:3" x14ac:dyDescent="0.2">
      <c r="B6540" s="7">
        <v>0</v>
      </c>
      <c r="C6540" s="7">
        <v>2.5401857383811898E-6</v>
      </c>
    </row>
    <row r="6541" spans="2:3" x14ac:dyDescent="0.2">
      <c r="B6541" s="7">
        <v>0</v>
      </c>
      <c r="C6541" s="7">
        <v>1.01607429535248E-5</v>
      </c>
    </row>
    <row r="6542" spans="2:3" x14ac:dyDescent="0.2">
      <c r="B6542" s="7">
        <v>0</v>
      </c>
      <c r="C6542" s="7">
        <v>6.0964457721148603E-5</v>
      </c>
    </row>
    <row r="6543" spans="2:3" x14ac:dyDescent="0.2">
      <c r="B6543" s="7">
        <v>2.7557347350156899E-4</v>
      </c>
      <c r="C6543" s="7">
        <v>1.47330772826109E-4</v>
      </c>
    </row>
    <row r="6544" spans="2:3" x14ac:dyDescent="0.2">
      <c r="B6544" s="7">
        <v>2.5005741114031302E-4</v>
      </c>
      <c r="C6544" s="7">
        <v>1.8543355890182701E-4</v>
      </c>
    </row>
    <row r="6545" spans="2:3" x14ac:dyDescent="0.2">
      <c r="B6545" s="7">
        <v>4.0315378530785098E-4</v>
      </c>
      <c r="C6545" s="7">
        <v>3.6578674632689102E-4</v>
      </c>
    </row>
    <row r="6546" spans="2:3" x14ac:dyDescent="0.2">
      <c r="B6546" s="7">
        <v>0</v>
      </c>
      <c r="C6546" s="7">
        <v>5.5884086244386201E-5</v>
      </c>
    </row>
    <row r="6547" spans="2:3" x14ac:dyDescent="0.2">
      <c r="B6547" s="7">
        <v>0</v>
      </c>
      <c r="C6547" s="7">
        <v>2.54018573838119E-5</v>
      </c>
    </row>
    <row r="6548" spans="2:3" x14ac:dyDescent="0.2">
      <c r="B6548" s="7">
        <v>0</v>
      </c>
      <c r="C6548" s="7">
        <v>2.5401857383811898E-6</v>
      </c>
    </row>
    <row r="6549" spans="2:3" x14ac:dyDescent="0.2">
      <c r="B6549" s="7">
        <v>0</v>
      </c>
      <c r="C6549" s="7">
        <v>2.0321485907049501E-5</v>
      </c>
    </row>
    <row r="6550" spans="2:3" x14ac:dyDescent="0.2">
      <c r="B6550" s="7">
        <v>3.5722487305758999E-4</v>
      </c>
      <c r="C6550" s="7">
        <v>0</v>
      </c>
    </row>
    <row r="6551" spans="2:3" x14ac:dyDescent="0.2">
      <c r="B6551" s="7">
        <v>3.5722487305758999E-5</v>
      </c>
      <c r="C6551" s="7">
        <v>0</v>
      </c>
    </row>
    <row r="6552" spans="2:3" x14ac:dyDescent="0.2">
      <c r="B6552" s="7">
        <v>4.0825699778010301E-5</v>
      </c>
      <c r="C6552" s="7">
        <v>7.1125200674673297E-5</v>
      </c>
    </row>
    <row r="6553" spans="2:3" x14ac:dyDescent="0.2">
      <c r="B6553" s="7">
        <v>2.55160623612564E-6</v>
      </c>
      <c r="C6553" s="7">
        <v>0</v>
      </c>
    </row>
    <row r="6554" spans="2:3" x14ac:dyDescent="0.2">
      <c r="B6554" s="7">
        <v>8.9306218264397402E-5</v>
      </c>
      <c r="C6554" s="7">
        <v>0</v>
      </c>
    </row>
    <row r="6555" spans="2:3" x14ac:dyDescent="0.2">
      <c r="B6555" s="7">
        <v>9.9512643208900006E-5</v>
      </c>
      <c r="C6555" s="7">
        <v>0</v>
      </c>
    </row>
    <row r="6556" spans="2:3" x14ac:dyDescent="0.2">
      <c r="B6556" s="7">
        <v>2.55160623612564E-6</v>
      </c>
      <c r="C6556" s="7">
        <v>0</v>
      </c>
    </row>
    <row r="6557" spans="2:3" x14ac:dyDescent="0.2">
      <c r="B6557" s="7">
        <v>4.5928912250261501E-5</v>
      </c>
      <c r="C6557" s="7">
        <v>0</v>
      </c>
    </row>
    <row r="6558" spans="2:3" x14ac:dyDescent="0.2">
      <c r="B6558" s="7">
        <v>0</v>
      </c>
      <c r="C6558" s="7">
        <v>2.5401857383811898E-6</v>
      </c>
    </row>
    <row r="6559" spans="2:3" x14ac:dyDescent="0.2">
      <c r="B6559" s="7">
        <v>2.1433492383455399E-4</v>
      </c>
      <c r="C6559" s="7">
        <v>1.0922798675039099E-4</v>
      </c>
    </row>
    <row r="6560" spans="2:3" x14ac:dyDescent="0.2">
      <c r="B6560" s="7">
        <v>0</v>
      </c>
      <c r="C6560" s="7">
        <v>5.0803714767623796E-6</v>
      </c>
    </row>
    <row r="6561" spans="2:3" x14ac:dyDescent="0.2">
      <c r="B6561" s="7">
        <v>1.07167461917277E-4</v>
      </c>
      <c r="C6561" s="7">
        <v>1.0160742953524801E-4</v>
      </c>
    </row>
    <row r="6562" spans="2:3" x14ac:dyDescent="0.2">
      <c r="B6562" s="7">
        <v>6.8893368375392303E-5</v>
      </c>
      <c r="C6562" s="7">
        <v>0</v>
      </c>
    </row>
    <row r="6563" spans="2:3" x14ac:dyDescent="0.2">
      <c r="B6563" s="7">
        <v>0</v>
      </c>
      <c r="C6563" s="7">
        <v>4.0642971814099098E-5</v>
      </c>
    </row>
    <row r="6564" spans="2:3" x14ac:dyDescent="0.2">
      <c r="B6564" s="7">
        <v>1.32683524278533E-4</v>
      </c>
      <c r="C6564" s="7">
        <v>0</v>
      </c>
    </row>
    <row r="6565" spans="2:3" x14ac:dyDescent="0.2">
      <c r="B6565" s="7">
        <v>0</v>
      </c>
      <c r="C6565" s="7">
        <v>4.0642971814099098E-5</v>
      </c>
    </row>
    <row r="6566" spans="2:3" x14ac:dyDescent="0.2">
      <c r="B6566" s="7">
        <v>4.8225357862774601E-4</v>
      </c>
      <c r="C6566" s="7">
        <v>8.4842203661931797E-4</v>
      </c>
    </row>
    <row r="6567" spans="2:3" x14ac:dyDescent="0.2">
      <c r="B6567" s="7">
        <v>2.80676685973821E-5</v>
      </c>
      <c r="C6567" s="7">
        <v>0</v>
      </c>
    </row>
    <row r="6568" spans="2:3" x14ac:dyDescent="0.2">
      <c r="B6568" s="7">
        <v>3.0619274833507697E-5</v>
      </c>
      <c r="C6568" s="7">
        <v>0</v>
      </c>
    </row>
    <row r="6569" spans="2:3" x14ac:dyDescent="0.2">
      <c r="B6569" s="7">
        <v>1.0206424944502601E-5</v>
      </c>
      <c r="C6569" s="7">
        <v>0</v>
      </c>
    </row>
    <row r="6570" spans="2:3" x14ac:dyDescent="0.2">
      <c r="B6570" s="7">
        <v>0</v>
      </c>
      <c r="C6570" s="7">
        <v>2.5401857383811898E-6</v>
      </c>
    </row>
    <row r="6571" spans="2:3" x14ac:dyDescent="0.2">
      <c r="B6571" s="7">
        <v>0</v>
      </c>
      <c r="C6571" s="7">
        <v>2.0321485907049501E-5</v>
      </c>
    </row>
    <row r="6572" spans="2:3" x14ac:dyDescent="0.2">
      <c r="B6572" s="7">
        <v>1.9902528641780001E-4</v>
      </c>
      <c r="C6572" s="7">
        <v>6.8585014936292107E-5</v>
      </c>
    </row>
    <row r="6573" spans="2:3" x14ac:dyDescent="0.2">
      <c r="B6573" s="7">
        <v>6.3790155903140994E-5</v>
      </c>
      <c r="C6573" s="7">
        <v>3.5562600337336703E-5</v>
      </c>
    </row>
    <row r="6574" spans="2:3" x14ac:dyDescent="0.2">
      <c r="B6574" s="7">
        <v>0</v>
      </c>
      <c r="C6574" s="7">
        <v>2.5401857383811898E-6</v>
      </c>
    </row>
    <row r="6575" spans="2:3" x14ac:dyDescent="0.2">
      <c r="B6575" s="7">
        <v>0</v>
      </c>
      <c r="C6575" s="7">
        <v>2.5401857383811898E-6</v>
      </c>
    </row>
    <row r="6576" spans="2:3" x14ac:dyDescent="0.2">
      <c r="B6576" s="7">
        <v>0</v>
      </c>
      <c r="C6576" s="7">
        <v>2.79420431221931E-5</v>
      </c>
    </row>
    <row r="6577" spans="2:3" x14ac:dyDescent="0.2">
      <c r="B6577" s="7">
        <v>0</v>
      </c>
      <c r="C6577" s="7">
        <v>1.0414761527362901E-4</v>
      </c>
    </row>
    <row r="6578" spans="2:3" x14ac:dyDescent="0.2">
      <c r="B6578" s="7">
        <v>0</v>
      </c>
      <c r="C6578" s="7">
        <v>7.1125200674673297E-5</v>
      </c>
    </row>
    <row r="6579" spans="2:3" x14ac:dyDescent="0.2">
      <c r="B6579" s="7">
        <v>0</v>
      </c>
      <c r="C6579" s="7">
        <v>2.5401857383811898E-6</v>
      </c>
    </row>
    <row r="6580" spans="2:3" x14ac:dyDescent="0.2">
      <c r="B6580" s="7">
        <v>0</v>
      </c>
      <c r="C6580" s="7">
        <v>5.0803714767623799E-5</v>
      </c>
    </row>
    <row r="6581" spans="2:3" x14ac:dyDescent="0.2">
      <c r="B6581" s="7">
        <v>7.6037865836544097E-4</v>
      </c>
      <c r="C6581" s="7">
        <v>5.2835863358328798E-4</v>
      </c>
    </row>
    <row r="6582" spans="2:3" x14ac:dyDescent="0.2">
      <c r="B6582" s="7">
        <v>0</v>
      </c>
      <c r="C6582" s="7">
        <v>4.8263529029242602E-5</v>
      </c>
    </row>
    <row r="6583" spans="2:3" x14ac:dyDescent="0.2">
      <c r="B6583" s="7">
        <v>0</v>
      </c>
      <c r="C6583" s="7">
        <v>3.3022414598955499E-5</v>
      </c>
    </row>
    <row r="6584" spans="2:3" x14ac:dyDescent="0.2">
      <c r="B6584" s="7">
        <v>0</v>
      </c>
      <c r="C6584" s="7">
        <v>2.5401857383811898E-6</v>
      </c>
    </row>
    <row r="6585" spans="2:3" x14ac:dyDescent="0.2">
      <c r="B6585" s="7">
        <v>8.1651399556020493E-5</v>
      </c>
      <c r="C6585" s="7">
        <v>0</v>
      </c>
    </row>
    <row r="6586" spans="2:3" x14ac:dyDescent="0.2">
      <c r="B6586" s="7">
        <v>4.8480518486387203E-5</v>
      </c>
      <c r="C6586" s="7">
        <v>1.52411144302871E-5</v>
      </c>
    </row>
    <row r="6587" spans="2:3" x14ac:dyDescent="0.2">
      <c r="B6587" s="7">
        <v>0</v>
      </c>
      <c r="C6587" s="7">
        <v>5.0803714767623799E-5</v>
      </c>
    </row>
    <row r="6588" spans="2:3" x14ac:dyDescent="0.2">
      <c r="B6588" s="7">
        <v>2.2964456125130801E-5</v>
      </c>
      <c r="C6588" s="7">
        <v>0</v>
      </c>
    </row>
    <row r="6589" spans="2:3" x14ac:dyDescent="0.2">
      <c r="B6589" s="7">
        <v>1.1227067438952799E-4</v>
      </c>
      <c r="C6589" s="7">
        <v>6.6044829197910997E-5</v>
      </c>
    </row>
    <row r="6590" spans="2:3" x14ac:dyDescent="0.2">
      <c r="B6590" s="7">
        <v>6.3790155903140994E-5</v>
      </c>
      <c r="C6590" s="7">
        <v>0</v>
      </c>
    </row>
    <row r="6591" spans="2:3" x14ac:dyDescent="0.2">
      <c r="B6591" s="7">
        <v>1.22477099334031E-4</v>
      </c>
      <c r="C6591" s="7">
        <v>7.6205572151435706E-5</v>
      </c>
    </row>
    <row r="6592" spans="2:3" x14ac:dyDescent="0.2">
      <c r="B6592" s="7">
        <v>5.10321247225128E-6</v>
      </c>
      <c r="C6592" s="7">
        <v>0</v>
      </c>
    </row>
    <row r="6593" spans="2:3" x14ac:dyDescent="0.2">
      <c r="B6593" s="7">
        <v>0</v>
      </c>
      <c r="C6593" s="7">
        <v>2.5401857383811898E-6</v>
      </c>
    </row>
    <row r="6594" spans="2:3" x14ac:dyDescent="0.2">
      <c r="B6594" s="7">
        <v>0</v>
      </c>
      <c r="C6594" s="7">
        <v>4.31831575524802E-5</v>
      </c>
    </row>
    <row r="6595" spans="2:3" x14ac:dyDescent="0.2">
      <c r="B6595" s="7">
        <v>0</v>
      </c>
      <c r="C6595" s="7">
        <v>5.8424271982767398E-5</v>
      </c>
    </row>
    <row r="6596" spans="2:3" x14ac:dyDescent="0.2">
      <c r="B6596" s="7">
        <v>1.07167461917277E-4</v>
      </c>
      <c r="C6596" s="7">
        <v>1.2700928691905999E-4</v>
      </c>
    </row>
    <row r="6597" spans="2:3" x14ac:dyDescent="0.2">
      <c r="B6597" s="7">
        <v>3.5722487305758999E-5</v>
      </c>
      <c r="C6597" s="7">
        <v>0</v>
      </c>
    </row>
    <row r="6598" spans="2:3" x14ac:dyDescent="0.2">
      <c r="B6598" s="7">
        <v>2.2964456125130801E-5</v>
      </c>
      <c r="C6598" s="7">
        <v>0</v>
      </c>
    </row>
    <row r="6599" spans="2:3" x14ac:dyDescent="0.2">
      <c r="B6599" s="7">
        <v>8.6754612028271802E-5</v>
      </c>
      <c r="C6599" s="7">
        <v>0</v>
      </c>
    </row>
    <row r="6600" spans="2:3" x14ac:dyDescent="0.2">
      <c r="B6600" s="7">
        <v>2.55160623612564E-6</v>
      </c>
      <c r="C6600" s="7">
        <v>0</v>
      </c>
    </row>
    <row r="6601" spans="2:3" x14ac:dyDescent="0.2">
      <c r="B6601" s="7">
        <v>2.55160623612564E-6</v>
      </c>
      <c r="C6601" s="7">
        <v>0</v>
      </c>
    </row>
    <row r="6602" spans="2:3" x14ac:dyDescent="0.2">
      <c r="B6602" s="7">
        <v>2.2964456125130801E-5</v>
      </c>
      <c r="C6602" s="7">
        <v>0</v>
      </c>
    </row>
    <row r="6603" spans="2:3" x14ac:dyDescent="0.2">
      <c r="B6603" s="7">
        <v>0</v>
      </c>
      <c r="C6603" s="7">
        <v>8.1285943628198101E-5</v>
      </c>
    </row>
    <row r="6604" spans="2:3" x14ac:dyDescent="0.2">
      <c r="B6604" s="7">
        <v>8.1651399556020493E-5</v>
      </c>
      <c r="C6604" s="7">
        <v>0</v>
      </c>
    </row>
    <row r="6605" spans="2:3" x14ac:dyDescent="0.2">
      <c r="B6605" s="7">
        <v>3.5722487305758999E-5</v>
      </c>
      <c r="C6605" s="7">
        <v>7.6205572151435702E-6</v>
      </c>
    </row>
    <row r="6606" spans="2:3" x14ac:dyDescent="0.2">
      <c r="B6606" s="7">
        <v>0</v>
      </c>
      <c r="C6606" s="7">
        <v>5.8424271982767398E-5</v>
      </c>
    </row>
    <row r="6607" spans="2:3" x14ac:dyDescent="0.2">
      <c r="B6607" s="7">
        <v>9.6961036972774406E-5</v>
      </c>
      <c r="C6607" s="7">
        <v>0</v>
      </c>
    </row>
    <row r="6608" spans="2:3" x14ac:dyDescent="0.2">
      <c r="B6608" s="7">
        <v>0</v>
      </c>
      <c r="C6608" s="7">
        <v>1.2700928691906001E-5</v>
      </c>
    </row>
    <row r="6609" spans="2:3" x14ac:dyDescent="0.2">
      <c r="B6609" s="7">
        <v>0</v>
      </c>
      <c r="C6609" s="7">
        <v>2.5401857383811898E-6</v>
      </c>
    </row>
    <row r="6610" spans="2:3" x14ac:dyDescent="0.2">
      <c r="B6610" s="7">
        <v>4.0825699778010301E-5</v>
      </c>
      <c r="C6610" s="7">
        <v>0</v>
      </c>
    </row>
    <row r="6611" spans="2:3" x14ac:dyDescent="0.2">
      <c r="B6611" s="7">
        <v>1.2502870557015599E-4</v>
      </c>
      <c r="C6611" s="7">
        <v>2.2353634497754499E-4</v>
      </c>
    </row>
    <row r="6612" spans="2:3" x14ac:dyDescent="0.2">
      <c r="B6612" s="7">
        <v>0</v>
      </c>
      <c r="C6612" s="7">
        <v>1.2700928691906001E-5</v>
      </c>
    </row>
    <row r="6613" spans="2:3" x14ac:dyDescent="0.2">
      <c r="B6613" s="7">
        <v>0</v>
      </c>
      <c r="C6613" s="7">
        <v>2.5401857383811898E-6</v>
      </c>
    </row>
    <row r="6614" spans="2:3" x14ac:dyDescent="0.2">
      <c r="B6614" s="7">
        <v>1.68406011584292E-4</v>
      </c>
      <c r="C6614" s="7">
        <v>2.565587595765E-4</v>
      </c>
    </row>
    <row r="6615" spans="2:3" x14ac:dyDescent="0.2">
      <c r="B6615" s="7">
        <v>0</v>
      </c>
      <c r="C6615" s="7">
        <v>2.2861671645430699E-5</v>
      </c>
    </row>
    <row r="6616" spans="2:3" x14ac:dyDescent="0.2">
      <c r="B6616" s="7">
        <v>1.9647368018167399E-4</v>
      </c>
      <c r="C6616" s="7">
        <v>2.3369708793107E-4</v>
      </c>
    </row>
    <row r="6617" spans="2:3" x14ac:dyDescent="0.2">
      <c r="B6617" s="7">
        <v>7.06794927406803E-4</v>
      </c>
      <c r="C6617" s="7">
        <v>5.6392123392062397E-4</v>
      </c>
    </row>
    <row r="6618" spans="2:3" x14ac:dyDescent="0.2">
      <c r="B6618" s="7">
        <v>0</v>
      </c>
      <c r="C6618" s="7">
        <v>2.5401857383811898E-6</v>
      </c>
    </row>
    <row r="6619" spans="2:3" x14ac:dyDescent="0.2">
      <c r="B6619" s="7">
        <v>6.8893368375392303E-5</v>
      </c>
      <c r="C6619" s="7">
        <v>5.0803714767623799E-5</v>
      </c>
    </row>
    <row r="6620" spans="2:3" x14ac:dyDescent="0.2">
      <c r="B6620" s="7">
        <v>7.1444974611517998E-5</v>
      </c>
      <c r="C6620" s="7">
        <v>0</v>
      </c>
    </row>
    <row r="6621" spans="2:3" x14ac:dyDescent="0.2">
      <c r="B6621" s="7">
        <v>1.7861243652879499E-5</v>
      </c>
      <c r="C6621" s="7">
        <v>0</v>
      </c>
    </row>
    <row r="6622" spans="2:3" x14ac:dyDescent="0.2">
      <c r="B6622" s="7">
        <v>6.1238549667015394E-5</v>
      </c>
      <c r="C6622" s="7">
        <v>1.4479058708772799E-4</v>
      </c>
    </row>
    <row r="6623" spans="2:3" x14ac:dyDescent="0.2">
      <c r="B6623" s="7">
        <v>5.10321247225128E-6</v>
      </c>
      <c r="C6623" s="7">
        <v>0</v>
      </c>
    </row>
    <row r="6624" spans="2:3" x14ac:dyDescent="0.2">
      <c r="B6624" s="7">
        <v>0</v>
      </c>
      <c r="C6624" s="7">
        <v>1.11768172488772E-4</v>
      </c>
    </row>
    <row r="6625" spans="2:3" x14ac:dyDescent="0.2">
      <c r="B6625" s="7">
        <v>0</v>
      </c>
      <c r="C6625" s="7">
        <v>8.1285943628198101E-5</v>
      </c>
    </row>
    <row r="6626" spans="2:3" x14ac:dyDescent="0.2">
      <c r="B6626" s="7">
        <v>0</v>
      </c>
      <c r="C6626" s="7">
        <v>6.8585014936292107E-5</v>
      </c>
    </row>
    <row r="6627" spans="2:3" x14ac:dyDescent="0.2">
      <c r="B6627" s="7">
        <v>1.9902528641780001E-4</v>
      </c>
      <c r="C6627" s="7">
        <v>2.61639131053263E-4</v>
      </c>
    </row>
    <row r="6628" spans="2:3" x14ac:dyDescent="0.2">
      <c r="B6628" s="7">
        <v>0</v>
      </c>
      <c r="C6628" s="7">
        <v>3.3022414598955499E-5</v>
      </c>
    </row>
    <row r="6629" spans="2:3" x14ac:dyDescent="0.2">
      <c r="B6629" s="7">
        <v>0</v>
      </c>
      <c r="C6629" s="7">
        <v>1.2700928691906001E-5</v>
      </c>
    </row>
    <row r="6630" spans="2:3" x14ac:dyDescent="0.2">
      <c r="B6630" s="7">
        <v>0</v>
      </c>
      <c r="C6630" s="7">
        <v>1.7781300168668301E-5</v>
      </c>
    </row>
    <row r="6631" spans="2:3" x14ac:dyDescent="0.2">
      <c r="B6631" s="7">
        <v>2.2964456125130801E-5</v>
      </c>
      <c r="C6631" s="7">
        <v>0</v>
      </c>
    </row>
    <row r="6632" spans="2:3" x14ac:dyDescent="0.2">
      <c r="B6632" s="7">
        <v>2.55160623612564E-6</v>
      </c>
      <c r="C6632" s="7">
        <v>0</v>
      </c>
    </row>
    <row r="6633" spans="2:3" x14ac:dyDescent="0.2">
      <c r="B6633" s="7">
        <v>0</v>
      </c>
      <c r="C6633" s="7">
        <v>5.0803714767623796E-6</v>
      </c>
    </row>
    <row r="6634" spans="2:3" x14ac:dyDescent="0.2">
      <c r="B6634" s="7">
        <v>0</v>
      </c>
      <c r="C6634" s="7">
        <v>2.5401857383811898E-6</v>
      </c>
    </row>
    <row r="6635" spans="2:3" x14ac:dyDescent="0.2">
      <c r="B6635" s="7">
        <v>0</v>
      </c>
      <c r="C6635" s="7">
        <v>3.3022414598955499E-5</v>
      </c>
    </row>
    <row r="6636" spans="2:3" x14ac:dyDescent="0.2">
      <c r="B6636" s="7">
        <v>0</v>
      </c>
      <c r="C6636" s="7">
        <v>1.11768172488772E-4</v>
      </c>
    </row>
    <row r="6637" spans="2:3" x14ac:dyDescent="0.2">
      <c r="B6637" s="7">
        <v>2.55160623612564E-6</v>
      </c>
      <c r="C6637" s="7">
        <v>0</v>
      </c>
    </row>
    <row r="6638" spans="2:3" x14ac:dyDescent="0.2">
      <c r="B6638" s="7">
        <v>3.5722487305758999E-5</v>
      </c>
      <c r="C6638" s="7">
        <v>0</v>
      </c>
    </row>
    <row r="6639" spans="2:3" x14ac:dyDescent="0.2">
      <c r="B6639" s="7">
        <v>0</v>
      </c>
      <c r="C6639" s="7">
        <v>8.89065008433417E-5</v>
      </c>
    </row>
    <row r="6640" spans="2:3" x14ac:dyDescent="0.2">
      <c r="B6640" s="7">
        <v>0</v>
      </c>
      <c r="C6640" s="7">
        <v>3.81027860757179E-5</v>
      </c>
    </row>
    <row r="6641" spans="2:3" x14ac:dyDescent="0.2">
      <c r="B6641" s="7">
        <v>0</v>
      </c>
      <c r="C6641" s="7">
        <v>2.5401857383811898E-6</v>
      </c>
    </row>
    <row r="6642" spans="2:3" x14ac:dyDescent="0.2">
      <c r="B6642" s="7">
        <v>0</v>
      </c>
      <c r="C6642" s="7">
        <v>8.1285943628198101E-5</v>
      </c>
    </row>
    <row r="6643" spans="2:3" x14ac:dyDescent="0.2">
      <c r="B6643" s="7">
        <v>8.1651399556020493E-5</v>
      </c>
      <c r="C6643" s="7">
        <v>0</v>
      </c>
    </row>
    <row r="6644" spans="2:3" x14ac:dyDescent="0.2">
      <c r="B6644" s="7">
        <v>1.8881886147329699E-4</v>
      </c>
      <c r="C6644" s="7">
        <v>1.2700928691905999E-4</v>
      </c>
    </row>
    <row r="6645" spans="2:3" x14ac:dyDescent="0.2">
      <c r="B6645" s="7">
        <v>1.3523513051465899E-4</v>
      </c>
      <c r="C6645" s="7">
        <v>0</v>
      </c>
    </row>
    <row r="6646" spans="2:3" x14ac:dyDescent="0.2">
      <c r="B6646" s="7">
        <v>1.7861243652879499E-5</v>
      </c>
      <c r="C6646" s="7">
        <v>0</v>
      </c>
    </row>
    <row r="6647" spans="2:3" x14ac:dyDescent="0.2">
      <c r="B6647" s="7">
        <v>4.3377306014135901E-5</v>
      </c>
      <c r="C6647" s="7">
        <v>1.0922798675039099E-4</v>
      </c>
    </row>
    <row r="6648" spans="2:3" x14ac:dyDescent="0.2">
      <c r="B6648" s="7">
        <v>4.5928912250261501E-5</v>
      </c>
      <c r="C6648" s="7">
        <v>8.89065008433417E-5</v>
      </c>
    </row>
    <row r="6649" spans="2:3" x14ac:dyDescent="0.2">
      <c r="B6649" s="7">
        <v>0</v>
      </c>
      <c r="C6649" s="7">
        <v>2.54018573838119E-5</v>
      </c>
    </row>
    <row r="6650" spans="2:3" x14ac:dyDescent="0.2">
      <c r="B6650" s="7">
        <v>1.17373886861779E-4</v>
      </c>
      <c r="C6650" s="7">
        <v>5.0803714767623799E-5</v>
      </c>
    </row>
    <row r="6651" spans="2:3" x14ac:dyDescent="0.2">
      <c r="B6651" s="7">
        <v>2.2964456125130801E-5</v>
      </c>
      <c r="C6651" s="7">
        <v>1.52411144302871E-5</v>
      </c>
    </row>
    <row r="6652" spans="2:3" x14ac:dyDescent="0.2">
      <c r="B6652" s="7">
        <v>2.55160623612564E-6</v>
      </c>
      <c r="C6652" s="7">
        <v>0</v>
      </c>
    </row>
    <row r="6653" spans="2:3" x14ac:dyDescent="0.2">
      <c r="B6653" s="7">
        <v>0</v>
      </c>
      <c r="C6653" s="7">
        <v>7.6205572151435702E-6</v>
      </c>
    </row>
    <row r="6654" spans="2:3" x14ac:dyDescent="0.2">
      <c r="B6654" s="7">
        <v>3.3170881069633297E-5</v>
      </c>
      <c r="C6654" s="7">
        <v>0</v>
      </c>
    </row>
    <row r="6655" spans="2:3" x14ac:dyDescent="0.2">
      <c r="B6655" s="7">
        <v>7.6548187083769198E-5</v>
      </c>
      <c r="C6655" s="7">
        <v>0</v>
      </c>
    </row>
    <row r="6656" spans="2:3" x14ac:dyDescent="0.2">
      <c r="B6656" s="7">
        <v>2.55160623612564E-6</v>
      </c>
      <c r="C6656" s="7">
        <v>0</v>
      </c>
    </row>
    <row r="6657" spans="2:3" x14ac:dyDescent="0.2">
      <c r="B6657" s="7">
        <v>1.7861243652879499E-5</v>
      </c>
      <c r="C6657" s="7">
        <v>0</v>
      </c>
    </row>
    <row r="6658" spans="2:3" x14ac:dyDescent="0.2">
      <c r="B6658" s="7">
        <v>2.55160623612564E-6</v>
      </c>
      <c r="C6658" s="7">
        <v>0</v>
      </c>
    </row>
    <row r="6659" spans="2:3" x14ac:dyDescent="0.2">
      <c r="B6659" s="7">
        <v>0</v>
      </c>
      <c r="C6659" s="7">
        <v>7.6205572151435706E-5</v>
      </c>
    </row>
    <row r="6660" spans="2:3" x14ac:dyDescent="0.2">
      <c r="B6660" s="7">
        <v>3.0619274833507697E-5</v>
      </c>
      <c r="C6660" s="7">
        <v>0</v>
      </c>
    </row>
    <row r="6661" spans="2:3" x14ac:dyDescent="0.2">
      <c r="B6661" s="7">
        <v>0</v>
      </c>
      <c r="C6661" s="7">
        <v>2.2861671645430699E-5</v>
      </c>
    </row>
    <row r="6662" spans="2:3" x14ac:dyDescent="0.2">
      <c r="B6662" s="7">
        <v>4.0825699778010301E-5</v>
      </c>
      <c r="C6662" s="7">
        <v>0</v>
      </c>
    </row>
    <row r="6663" spans="2:3" x14ac:dyDescent="0.2">
      <c r="B6663" s="7">
        <v>4.3377306014135901E-5</v>
      </c>
      <c r="C6663" s="7">
        <v>0</v>
      </c>
    </row>
    <row r="6664" spans="2:3" x14ac:dyDescent="0.2">
      <c r="B6664" s="7">
        <v>4.3377306014135901E-5</v>
      </c>
      <c r="C6664" s="7">
        <v>0</v>
      </c>
    </row>
    <row r="6665" spans="2:3" x14ac:dyDescent="0.2">
      <c r="B6665" s="7">
        <v>2.5516062361256402E-5</v>
      </c>
      <c r="C6665" s="7">
        <v>1.0922798675039099E-4</v>
      </c>
    </row>
    <row r="6666" spans="2:3" x14ac:dyDescent="0.2">
      <c r="B6666" s="7">
        <v>0</v>
      </c>
      <c r="C6666" s="7">
        <v>3.3022414598955499E-5</v>
      </c>
    </row>
    <row r="6667" spans="2:3" x14ac:dyDescent="0.2">
      <c r="B6667" s="7">
        <v>2.2964456125130801E-5</v>
      </c>
      <c r="C6667" s="7">
        <v>0</v>
      </c>
    </row>
    <row r="6668" spans="2:3" x14ac:dyDescent="0.2">
      <c r="B6668" s="7">
        <v>4.5928912250261503E-4</v>
      </c>
      <c r="C6668" s="7">
        <v>2.7434005974516902E-4</v>
      </c>
    </row>
    <row r="6669" spans="2:3" x14ac:dyDescent="0.2">
      <c r="B6669" s="7">
        <v>0</v>
      </c>
      <c r="C6669" s="7">
        <v>5.5884086244386201E-5</v>
      </c>
    </row>
    <row r="6670" spans="2:3" x14ac:dyDescent="0.2">
      <c r="B6670" s="7">
        <v>5.3583730958638498E-5</v>
      </c>
      <c r="C6670" s="7">
        <v>0</v>
      </c>
    </row>
    <row r="6671" spans="2:3" x14ac:dyDescent="0.2">
      <c r="B6671" s="7">
        <v>0</v>
      </c>
      <c r="C6671" s="7">
        <v>1.01607429535248E-5</v>
      </c>
    </row>
    <row r="6672" spans="2:3" x14ac:dyDescent="0.2">
      <c r="B6672" s="7">
        <v>0</v>
      </c>
      <c r="C6672" s="7">
        <v>1.7781300168668301E-5</v>
      </c>
    </row>
    <row r="6673" spans="2:3" x14ac:dyDescent="0.2">
      <c r="B6673" s="7">
        <v>0</v>
      </c>
      <c r="C6673" s="7">
        <v>5.5884086244386201E-5</v>
      </c>
    </row>
    <row r="6674" spans="2:3" x14ac:dyDescent="0.2">
      <c r="B6674" s="7">
        <v>9.9512643208900006E-5</v>
      </c>
      <c r="C6674" s="7">
        <v>0</v>
      </c>
    </row>
    <row r="6675" spans="2:3" x14ac:dyDescent="0.2">
      <c r="B6675" s="7">
        <v>1.02064249445026E-4</v>
      </c>
      <c r="C6675" s="7">
        <v>0</v>
      </c>
    </row>
    <row r="6676" spans="2:3" x14ac:dyDescent="0.2">
      <c r="B6676" s="7">
        <v>1.0206424944502601E-5</v>
      </c>
      <c r="C6676" s="7">
        <v>0</v>
      </c>
    </row>
    <row r="6677" spans="2:3" x14ac:dyDescent="0.2">
      <c r="B6677" s="7">
        <v>0</v>
      </c>
      <c r="C6677" s="7">
        <v>4.31831575524802E-5</v>
      </c>
    </row>
    <row r="6678" spans="2:3" x14ac:dyDescent="0.2">
      <c r="B6678" s="7">
        <v>2.04128498890051E-5</v>
      </c>
      <c r="C6678" s="7">
        <v>0</v>
      </c>
    </row>
    <row r="6679" spans="2:3" x14ac:dyDescent="0.2">
      <c r="B6679" s="7">
        <v>4.3377306014135901E-5</v>
      </c>
      <c r="C6679" s="7">
        <v>0</v>
      </c>
    </row>
    <row r="6680" spans="2:3" x14ac:dyDescent="0.2">
      <c r="B6680" s="7">
        <v>0</v>
      </c>
      <c r="C6680" s="7">
        <v>4.0642971814099098E-5</v>
      </c>
    </row>
    <row r="6681" spans="2:3" x14ac:dyDescent="0.2">
      <c r="B6681" s="7">
        <v>0</v>
      </c>
      <c r="C6681" s="7">
        <v>3.0482228860574301E-5</v>
      </c>
    </row>
    <row r="6682" spans="2:3" x14ac:dyDescent="0.2">
      <c r="B6682" s="7">
        <v>7.9099793319894907E-5</v>
      </c>
      <c r="C6682" s="7">
        <v>0</v>
      </c>
    </row>
    <row r="6683" spans="2:3" x14ac:dyDescent="0.2">
      <c r="B6683" s="7">
        <v>7.6548187083769208E-6</v>
      </c>
      <c r="C6683" s="7">
        <v>0</v>
      </c>
    </row>
    <row r="6684" spans="2:3" x14ac:dyDescent="0.2">
      <c r="B6684" s="7">
        <v>8.4203005792146202E-5</v>
      </c>
      <c r="C6684" s="7">
        <v>0</v>
      </c>
    </row>
    <row r="6685" spans="2:3" x14ac:dyDescent="0.2">
      <c r="B6685" s="7">
        <v>5.8686943430889699E-5</v>
      </c>
      <c r="C6685" s="7">
        <v>0</v>
      </c>
    </row>
    <row r="6686" spans="2:3" x14ac:dyDescent="0.2">
      <c r="B6686" s="7">
        <v>5.4604373453088703E-4</v>
      </c>
      <c r="C6686" s="7">
        <v>2.79420431221931E-4</v>
      </c>
    </row>
    <row r="6687" spans="2:3" x14ac:dyDescent="0.2">
      <c r="B6687" s="7">
        <v>2.80676685973821E-5</v>
      </c>
      <c r="C6687" s="7">
        <v>0</v>
      </c>
    </row>
    <row r="6688" spans="2:3" x14ac:dyDescent="0.2">
      <c r="B6688" s="7">
        <v>9.9512643208900006E-5</v>
      </c>
      <c r="C6688" s="7">
        <v>1.11768172488772E-4</v>
      </c>
    </row>
    <row r="6689" spans="2:3" x14ac:dyDescent="0.2">
      <c r="B6689" s="7">
        <v>0</v>
      </c>
      <c r="C6689" s="7">
        <v>5.5884086244386201E-5</v>
      </c>
    </row>
    <row r="6690" spans="2:3" x14ac:dyDescent="0.2">
      <c r="B6690" s="7">
        <v>7.3996580847643598E-5</v>
      </c>
      <c r="C6690" s="7">
        <v>0</v>
      </c>
    </row>
    <row r="6691" spans="2:3" x14ac:dyDescent="0.2">
      <c r="B6691" s="7">
        <v>0</v>
      </c>
      <c r="C6691" s="7">
        <v>4.0642971814099098E-5</v>
      </c>
    </row>
    <row r="6692" spans="2:3" x14ac:dyDescent="0.2">
      <c r="B6692" s="7">
        <v>0</v>
      </c>
      <c r="C6692" s="7">
        <v>2.5401857383811898E-6</v>
      </c>
    </row>
    <row r="6693" spans="2:3" x14ac:dyDescent="0.2">
      <c r="B6693" s="7">
        <v>2.5516062361256402E-5</v>
      </c>
      <c r="C6693" s="7">
        <v>0</v>
      </c>
    </row>
    <row r="6694" spans="2:3" x14ac:dyDescent="0.2">
      <c r="B6694" s="7">
        <v>1.04615855681151E-4</v>
      </c>
      <c r="C6694" s="7">
        <v>1.6765225873315899E-4</v>
      </c>
    </row>
    <row r="6695" spans="2:3" x14ac:dyDescent="0.2">
      <c r="B6695" s="7">
        <v>0</v>
      </c>
      <c r="C6695" s="7">
        <v>3.3022414598955499E-5</v>
      </c>
    </row>
    <row r="6696" spans="2:3" x14ac:dyDescent="0.2">
      <c r="B6696" s="7">
        <v>3.5722487305758999E-5</v>
      </c>
      <c r="C6696" s="7">
        <v>9.6527058058485204E-5</v>
      </c>
    </row>
    <row r="6697" spans="2:3" x14ac:dyDescent="0.2">
      <c r="B6697" s="7">
        <v>2.55160623612564E-6</v>
      </c>
      <c r="C6697" s="7">
        <v>0</v>
      </c>
    </row>
    <row r="6698" spans="2:3" x14ac:dyDescent="0.2">
      <c r="B6698" s="7">
        <v>3.5722487305758999E-5</v>
      </c>
      <c r="C6698" s="7">
        <v>0</v>
      </c>
    </row>
    <row r="6699" spans="2:3" x14ac:dyDescent="0.2">
      <c r="B6699" s="7">
        <v>2.55160623612564E-6</v>
      </c>
      <c r="C6699" s="7">
        <v>0</v>
      </c>
    </row>
    <row r="6700" spans="2:3" x14ac:dyDescent="0.2">
      <c r="B6700" s="7">
        <v>0</v>
      </c>
      <c r="C6700" s="7">
        <v>4.31831575524802E-5</v>
      </c>
    </row>
    <row r="6701" spans="2:3" x14ac:dyDescent="0.2">
      <c r="B6701" s="7">
        <v>0</v>
      </c>
      <c r="C6701" s="7">
        <v>2.54018573838119E-5</v>
      </c>
    </row>
    <row r="6702" spans="2:3" x14ac:dyDescent="0.2">
      <c r="B6702" s="7">
        <v>0</v>
      </c>
      <c r="C6702" s="7">
        <v>9.3986872320104E-5</v>
      </c>
    </row>
    <row r="6703" spans="2:3" x14ac:dyDescent="0.2">
      <c r="B6703" s="7">
        <v>0</v>
      </c>
      <c r="C6703" s="7">
        <v>2.5401857383811898E-6</v>
      </c>
    </row>
    <row r="6704" spans="2:3" x14ac:dyDescent="0.2">
      <c r="B6704" s="7">
        <v>0</v>
      </c>
      <c r="C6704" s="7">
        <v>5.0803714767623796E-6</v>
      </c>
    </row>
    <row r="6705" spans="2:3" x14ac:dyDescent="0.2">
      <c r="B6705" s="7">
        <v>0</v>
      </c>
      <c r="C6705" s="7">
        <v>3.3022414598955499E-5</v>
      </c>
    </row>
    <row r="6706" spans="2:3" x14ac:dyDescent="0.2">
      <c r="B6706" s="7">
        <v>2.80676685973821E-5</v>
      </c>
      <c r="C6706" s="7">
        <v>0</v>
      </c>
    </row>
    <row r="6707" spans="2:3" x14ac:dyDescent="0.2">
      <c r="B6707" s="7">
        <v>4.5928912250261501E-5</v>
      </c>
      <c r="C6707" s="7">
        <v>1.2954947265744101E-4</v>
      </c>
    </row>
    <row r="6708" spans="2:3" x14ac:dyDescent="0.2">
      <c r="B6708" s="7">
        <v>0</v>
      </c>
      <c r="C6708" s="7">
        <v>1.0668780101200999E-4</v>
      </c>
    </row>
    <row r="6709" spans="2:3" x14ac:dyDescent="0.2">
      <c r="B6709" s="7">
        <v>0</v>
      </c>
      <c r="C6709" s="7">
        <v>2.79420431221931E-5</v>
      </c>
    </row>
    <row r="6710" spans="2:3" x14ac:dyDescent="0.2">
      <c r="B6710" s="7">
        <v>0</v>
      </c>
      <c r="C6710" s="7">
        <v>1.2700928691906001E-5</v>
      </c>
    </row>
    <row r="6711" spans="2:3" x14ac:dyDescent="0.2">
      <c r="B6711" s="7">
        <v>7.1444974611517998E-5</v>
      </c>
      <c r="C6711" s="7">
        <v>0</v>
      </c>
    </row>
    <row r="6712" spans="2:3" x14ac:dyDescent="0.2">
      <c r="B6712" s="7">
        <v>0</v>
      </c>
      <c r="C6712" s="7">
        <v>3.5562600337336703E-5</v>
      </c>
    </row>
    <row r="6713" spans="2:3" x14ac:dyDescent="0.2">
      <c r="B6713" s="7">
        <v>0</v>
      </c>
      <c r="C6713" s="7">
        <v>4.31831575524802E-5</v>
      </c>
    </row>
    <row r="6714" spans="2:3" x14ac:dyDescent="0.2">
      <c r="B6714" s="7">
        <v>8.4203005792146202E-5</v>
      </c>
      <c r="C6714" s="7">
        <v>0</v>
      </c>
    </row>
    <row r="6715" spans="2:3" x14ac:dyDescent="0.2">
      <c r="B6715" s="7">
        <v>3.8274093541884599E-5</v>
      </c>
      <c r="C6715" s="7">
        <v>0</v>
      </c>
    </row>
    <row r="6716" spans="2:3" x14ac:dyDescent="0.2">
      <c r="B6716" s="7">
        <v>4.3377306014135901E-5</v>
      </c>
      <c r="C6716" s="7">
        <v>4.5723343290861398E-5</v>
      </c>
    </row>
    <row r="6717" spans="2:3" x14ac:dyDescent="0.2">
      <c r="B6717" s="7">
        <v>0</v>
      </c>
      <c r="C6717" s="7">
        <v>5.0803714767623799E-5</v>
      </c>
    </row>
    <row r="6718" spans="2:3" x14ac:dyDescent="0.2">
      <c r="B6718" s="7">
        <v>2.80676685973821E-5</v>
      </c>
      <c r="C6718" s="7">
        <v>0</v>
      </c>
    </row>
    <row r="6719" spans="2:3" x14ac:dyDescent="0.2">
      <c r="B6719" s="7">
        <v>2.55160623612564E-6</v>
      </c>
      <c r="C6719" s="7">
        <v>0</v>
      </c>
    </row>
    <row r="6720" spans="2:3" x14ac:dyDescent="0.2">
      <c r="B6720" s="7">
        <v>5.6135337194764099E-5</v>
      </c>
      <c r="C6720" s="7">
        <v>2.4639801662297502E-4</v>
      </c>
    </row>
    <row r="6721" spans="2:3" x14ac:dyDescent="0.2">
      <c r="B6721" s="7">
        <v>0</v>
      </c>
      <c r="C6721" s="7">
        <v>1.01607429535248E-5</v>
      </c>
    </row>
    <row r="6722" spans="2:3" x14ac:dyDescent="0.2">
      <c r="B6722" s="7">
        <v>6.1238549667015394E-5</v>
      </c>
      <c r="C6722" s="7">
        <v>0</v>
      </c>
    </row>
    <row r="6723" spans="2:3" x14ac:dyDescent="0.2">
      <c r="B6723" s="7">
        <v>1.3013191804240801E-4</v>
      </c>
      <c r="C6723" s="7">
        <v>0</v>
      </c>
    </row>
    <row r="6724" spans="2:3" x14ac:dyDescent="0.2">
      <c r="B6724" s="7">
        <v>0</v>
      </c>
      <c r="C6724" s="7">
        <v>6.0964457721148603E-5</v>
      </c>
    </row>
    <row r="6725" spans="2:3" x14ac:dyDescent="0.2">
      <c r="B6725" s="7">
        <v>2.80676685973821E-5</v>
      </c>
      <c r="C6725" s="7">
        <v>0</v>
      </c>
    </row>
    <row r="6726" spans="2:3" x14ac:dyDescent="0.2">
      <c r="B6726" s="7">
        <v>0</v>
      </c>
      <c r="C6726" s="7">
        <v>5.3343900506004997E-5</v>
      </c>
    </row>
    <row r="6727" spans="2:3" x14ac:dyDescent="0.2">
      <c r="B6727" s="7">
        <v>3.3170881069633297E-5</v>
      </c>
      <c r="C6727" s="7">
        <v>0</v>
      </c>
    </row>
    <row r="6728" spans="2:3" x14ac:dyDescent="0.2">
      <c r="B6728" s="7">
        <v>1.76060830292669E-4</v>
      </c>
      <c r="C6728" s="7">
        <v>2.28616716454307E-4</v>
      </c>
    </row>
    <row r="6729" spans="2:3" x14ac:dyDescent="0.2">
      <c r="B6729" s="7">
        <v>5.9452425301727404E-4</v>
      </c>
      <c r="C6729" s="7">
        <v>8.3064073645064895E-4</v>
      </c>
    </row>
    <row r="6730" spans="2:3" x14ac:dyDescent="0.2">
      <c r="B6730" s="7">
        <v>0</v>
      </c>
      <c r="C6730" s="7">
        <v>3.0482228860574301E-5</v>
      </c>
    </row>
    <row r="6731" spans="2:3" x14ac:dyDescent="0.2">
      <c r="B6731" s="7">
        <v>2.55160623612564E-6</v>
      </c>
      <c r="C6731" s="7">
        <v>0</v>
      </c>
    </row>
    <row r="6732" spans="2:3" x14ac:dyDescent="0.2">
      <c r="B6732" s="7">
        <v>4.3377306014135901E-5</v>
      </c>
      <c r="C6732" s="7">
        <v>0</v>
      </c>
    </row>
    <row r="6733" spans="2:3" x14ac:dyDescent="0.2">
      <c r="B6733" s="7">
        <v>2.04128498890051E-5</v>
      </c>
      <c r="C6733" s="7">
        <v>0</v>
      </c>
    </row>
    <row r="6734" spans="2:3" x14ac:dyDescent="0.2">
      <c r="B6734" s="7">
        <v>0</v>
      </c>
      <c r="C6734" s="7">
        <v>1.52411144302871E-5</v>
      </c>
    </row>
    <row r="6735" spans="2:3" x14ac:dyDescent="0.2">
      <c r="B6735" s="7">
        <v>3.5722487305758999E-5</v>
      </c>
      <c r="C6735" s="7">
        <v>0</v>
      </c>
    </row>
    <row r="6736" spans="2:3" x14ac:dyDescent="0.2">
      <c r="B6736" s="7">
        <v>3.5722487305758999E-5</v>
      </c>
      <c r="C6736" s="7">
        <v>0</v>
      </c>
    </row>
    <row r="6737" spans="2:3" x14ac:dyDescent="0.2">
      <c r="B6737" s="7">
        <v>0</v>
      </c>
      <c r="C6737" s="7">
        <v>1.7781300168668301E-5</v>
      </c>
    </row>
    <row r="6738" spans="2:3" x14ac:dyDescent="0.2">
      <c r="B6738" s="7">
        <v>0</v>
      </c>
      <c r="C6738" s="7">
        <v>4.0642971814099098E-5</v>
      </c>
    </row>
    <row r="6739" spans="2:3" x14ac:dyDescent="0.2">
      <c r="B6739" s="7">
        <v>3.3170881069633297E-5</v>
      </c>
      <c r="C6739" s="7">
        <v>0</v>
      </c>
    </row>
    <row r="6740" spans="2:3" x14ac:dyDescent="0.2">
      <c r="B6740" s="7">
        <v>2.5516062361256402E-5</v>
      </c>
      <c r="C6740" s="7">
        <v>0</v>
      </c>
    </row>
    <row r="6741" spans="2:3" x14ac:dyDescent="0.2">
      <c r="B6741" s="7">
        <v>0</v>
      </c>
      <c r="C6741" s="7">
        <v>3.0482228860574301E-5</v>
      </c>
    </row>
    <row r="6742" spans="2:3" x14ac:dyDescent="0.2">
      <c r="B6742" s="7">
        <v>0</v>
      </c>
      <c r="C6742" s="7">
        <v>1.19388729703916E-4</v>
      </c>
    </row>
    <row r="6743" spans="2:3" x14ac:dyDescent="0.2">
      <c r="B6743" s="7">
        <v>1.3600061238549701E-3</v>
      </c>
      <c r="C6743" s="7">
        <v>1.2599321262370699E-3</v>
      </c>
    </row>
    <row r="6744" spans="2:3" x14ac:dyDescent="0.2">
      <c r="B6744" s="7">
        <v>0</v>
      </c>
      <c r="C6744" s="7">
        <v>1.11768172488772E-4</v>
      </c>
    </row>
    <row r="6745" spans="2:3" x14ac:dyDescent="0.2">
      <c r="B6745" s="7">
        <v>0</v>
      </c>
      <c r="C6745" s="7">
        <v>1.6257188725639601E-4</v>
      </c>
    </row>
    <row r="6746" spans="2:3" x14ac:dyDescent="0.2">
      <c r="B6746" s="7">
        <v>2.55160623612564E-6</v>
      </c>
      <c r="C6746" s="7">
        <v>0</v>
      </c>
    </row>
    <row r="6747" spans="2:3" x14ac:dyDescent="0.2">
      <c r="B6747" s="7">
        <v>3.5722487305758999E-5</v>
      </c>
      <c r="C6747" s="7">
        <v>4.0642971814099098E-5</v>
      </c>
    </row>
    <row r="6748" spans="2:3" x14ac:dyDescent="0.2">
      <c r="B6748" s="7">
        <v>0</v>
      </c>
      <c r="C6748" s="7">
        <v>5.3343900506004997E-5</v>
      </c>
    </row>
    <row r="6749" spans="2:3" x14ac:dyDescent="0.2">
      <c r="B6749" s="7">
        <v>2.55160623612564E-6</v>
      </c>
      <c r="C6749" s="7">
        <v>0</v>
      </c>
    </row>
    <row r="6750" spans="2:3" x14ac:dyDescent="0.2">
      <c r="B6750" s="7">
        <v>2.7557347350156899E-4</v>
      </c>
      <c r="C6750" s="7">
        <v>8.6366315104960495E-5</v>
      </c>
    </row>
    <row r="6751" spans="2:3" x14ac:dyDescent="0.2">
      <c r="B6751" s="7">
        <v>0</v>
      </c>
      <c r="C6751" s="7">
        <v>2.0321485907049501E-5</v>
      </c>
    </row>
    <row r="6752" spans="2:3" x14ac:dyDescent="0.2">
      <c r="B6752" s="7">
        <v>3.0619274833507697E-5</v>
      </c>
      <c r="C6752" s="7">
        <v>0</v>
      </c>
    </row>
    <row r="6753" spans="2:3" x14ac:dyDescent="0.2">
      <c r="B6753" s="7">
        <v>7.1444974611517998E-5</v>
      </c>
      <c r="C6753" s="7">
        <v>7.3665386413054502E-5</v>
      </c>
    </row>
    <row r="6754" spans="2:3" x14ac:dyDescent="0.2">
      <c r="B6754" s="7">
        <v>3.5722487305758999E-5</v>
      </c>
      <c r="C6754" s="7">
        <v>0</v>
      </c>
    </row>
    <row r="6755" spans="2:3" x14ac:dyDescent="0.2">
      <c r="B6755" s="7">
        <v>3.3170881069633297E-5</v>
      </c>
      <c r="C6755" s="7">
        <v>7.6205572151435702E-6</v>
      </c>
    </row>
    <row r="6756" spans="2:3" x14ac:dyDescent="0.2">
      <c r="B6756" s="7">
        <v>6.8893368375392303E-5</v>
      </c>
      <c r="C6756" s="7">
        <v>0</v>
      </c>
    </row>
    <row r="6757" spans="2:3" x14ac:dyDescent="0.2">
      <c r="B6757" s="7">
        <v>0</v>
      </c>
      <c r="C6757" s="7">
        <v>8.1285943628198101E-5</v>
      </c>
    </row>
    <row r="6758" spans="2:3" x14ac:dyDescent="0.2">
      <c r="B6758" s="7">
        <v>3.5722487305758999E-5</v>
      </c>
      <c r="C6758" s="7">
        <v>0</v>
      </c>
    </row>
    <row r="6759" spans="2:3" x14ac:dyDescent="0.2">
      <c r="B6759" s="7">
        <v>0</v>
      </c>
      <c r="C6759" s="7">
        <v>4.31831575524802E-5</v>
      </c>
    </row>
    <row r="6760" spans="2:3" x14ac:dyDescent="0.2">
      <c r="B6760" s="7">
        <v>4.0825699778010301E-5</v>
      </c>
      <c r="C6760" s="7">
        <v>0</v>
      </c>
    </row>
    <row r="6761" spans="2:3" x14ac:dyDescent="0.2">
      <c r="B6761" s="7">
        <v>2.80676685973821E-5</v>
      </c>
      <c r="C6761" s="7">
        <v>0</v>
      </c>
    </row>
    <row r="6762" spans="2:3" x14ac:dyDescent="0.2">
      <c r="B6762" s="7">
        <v>2.55160623612564E-6</v>
      </c>
      <c r="C6762" s="7">
        <v>0</v>
      </c>
    </row>
    <row r="6763" spans="2:3" x14ac:dyDescent="0.2">
      <c r="B6763" s="7">
        <v>3.3170881069633297E-5</v>
      </c>
      <c r="C6763" s="7">
        <v>0</v>
      </c>
    </row>
    <row r="6764" spans="2:3" x14ac:dyDescent="0.2">
      <c r="B6764" s="7">
        <v>3.3170881069633297E-5</v>
      </c>
      <c r="C6764" s="7">
        <v>3.3022414598955499E-5</v>
      </c>
    </row>
    <row r="6765" spans="2:3" x14ac:dyDescent="0.2">
      <c r="B6765" s="7">
        <v>0</v>
      </c>
      <c r="C6765" s="7">
        <v>7.3665386413054502E-5</v>
      </c>
    </row>
    <row r="6766" spans="2:3" x14ac:dyDescent="0.2">
      <c r="B6766" s="7">
        <v>2.04128498890051E-5</v>
      </c>
      <c r="C6766" s="7">
        <v>8.6366315104960495E-5</v>
      </c>
    </row>
    <row r="6767" spans="2:3" x14ac:dyDescent="0.2">
      <c r="B6767" s="7">
        <v>0</v>
      </c>
      <c r="C6767" s="7">
        <v>7.8745757889816896E-5</v>
      </c>
    </row>
    <row r="6768" spans="2:3" x14ac:dyDescent="0.2">
      <c r="B6768" s="7">
        <v>5.6135337194764099E-5</v>
      </c>
      <c r="C6768" s="7">
        <v>7.1125200674673297E-5</v>
      </c>
    </row>
    <row r="6769" spans="2:3" x14ac:dyDescent="0.2">
      <c r="B6769" s="7">
        <v>0</v>
      </c>
      <c r="C6769" s="7">
        <v>3.0482228860574301E-5</v>
      </c>
    </row>
    <row r="6770" spans="2:3" x14ac:dyDescent="0.2">
      <c r="B6770" s="7">
        <v>0</v>
      </c>
      <c r="C6770" s="7">
        <v>1.2700928691906001E-5</v>
      </c>
    </row>
    <row r="6771" spans="2:3" x14ac:dyDescent="0.2">
      <c r="B6771" s="7">
        <v>6.1238549667015394E-5</v>
      </c>
      <c r="C6771" s="7">
        <v>1.19388729703916E-4</v>
      </c>
    </row>
    <row r="6772" spans="2:3" x14ac:dyDescent="0.2">
      <c r="B6772" s="7">
        <v>4.3377306014135901E-5</v>
      </c>
      <c r="C6772" s="7">
        <v>0</v>
      </c>
    </row>
    <row r="6773" spans="2:3" x14ac:dyDescent="0.2">
      <c r="B6773" s="7">
        <v>0</v>
      </c>
      <c r="C6773" s="7">
        <v>1.01607429535248E-5</v>
      </c>
    </row>
    <row r="6774" spans="2:3" x14ac:dyDescent="0.2">
      <c r="B6774" s="7">
        <v>0</v>
      </c>
      <c r="C6774" s="7">
        <v>4.8263529029242602E-5</v>
      </c>
    </row>
    <row r="6775" spans="2:3" x14ac:dyDescent="0.2">
      <c r="B6775" s="7">
        <v>0</v>
      </c>
      <c r="C6775" s="7">
        <v>3.5562600337336703E-5</v>
      </c>
    </row>
    <row r="6776" spans="2:3" x14ac:dyDescent="0.2">
      <c r="B6776" s="7">
        <v>2.04128498890051E-5</v>
      </c>
      <c r="C6776" s="7">
        <v>5.8424271982767398E-5</v>
      </c>
    </row>
    <row r="6777" spans="2:3" x14ac:dyDescent="0.2">
      <c r="B6777" s="7">
        <v>6.6341762139266703E-5</v>
      </c>
      <c r="C6777" s="7">
        <v>0</v>
      </c>
    </row>
    <row r="6778" spans="2:3" x14ac:dyDescent="0.2">
      <c r="B6778" s="7">
        <v>2.5516062361256402E-5</v>
      </c>
      <c r="C6778" s="7">
        <v>0</v>
      </c>
    </row>
    <row r="6779" spans="2:3" x14ac:dyDescent="0.2">
      <c r="B6779" s="7">
        <v>2.80676685973821E-5</v>
      </c>
      <c r="C6779" s="7">
        <v>0</v>
      </c>
    </row>
    <row r="6780" spans="2:3" x14ac:dyDescent="0.2">
      <c r="B6780" s="7">
        <v>9.1857824500523097E-5</v>
      </c>
      <c r="C6780" s="7">
        <v>0</v>
      </c>
    </row>
    <row r="6781" spans="2:3" x14ac:dyDescent="0.2">
      <c r="B6781" s="7">
        <v>0</v>
      </c>
      <c r="C6781" s="7">
        <v>4.8263529029242602E-5</v>
      </c>
    </row>
    <row r="6782" spans="2:3" x14ac:dyDescent="0.2">
      <c r="B6782" s="7">
        <v>1.14822280625654E-4</v>
      </c>
      <c r="C6782" s="7">
        <v>2.9466154565221801E-4</v>
      </c>
    </row>
    <row r="6783" spans="2:3" x14ac:dyDescent="0.2">
      <c r="B6783" s="7">
        <v>0</v>
      </c>
      <c r="C6783" s="7">
        <v>5.3343900506004997E-5</v>
      </c>
    </row>
    <row r="6784" spans="2:3" x14ac:dyDescent="0.2">
      <c r="B6784" s="7">
        <v>0</v>
      </c>
      <c r="C6784" s="7">
        <v>1.7781300168668301E-5</v>
      </c>
    </row>
    <row r="6785" spans="2:3" x14ac:dyDescent="0.2">
      <c r="B6785" s="7">
        <v>3.6794161924931699E-3</v>
      </c>
      <c r="C6785" s="7">
        <v>4.2116279542360104E-3</v>
      </c>
    </row>
    <row r="6786" spans="2:3" x14ac:dyDescent="0.2">
      <c r="B6786" s="7">
        <v>2.2964456125130801E-5</v>
      </c>
      <c r="C6786" s="7">
        <v>2.0575504480887599E-4</v>
      </c>
    </row>
    <row r="6787" spans="2:3" x14ac:dyDescent="0.2">
      <c r="B6787" s="7">
        <v>0</v>
      </c>
      <c r="C6787" s="7">
        <v>4.0642971814099098E-5</v>
      </c>
    </row>
    <row r="6788" spans="2:3" x14ac:dyDescent="0.2">
      <c r="B6788" s="7">
        <v>0</v>
      </c>
      <c r="C6788" s="7">
        <v>4.31831575524802E-5</v>
      </c>
    </row>
    <row r="6789" spans="2:3" x14ac:dyDescent="0.2">
      <c r="B6789" s="7">
        <v>1.2758031180628201E-5</v>
      </c>
      <c r="C6789" s="7">
        <v>0</v>
      </c>
    </row>
    <row r="6790" spans="2:3" x14ac:dyDescent="0.2">
      <c r="B6790" s="7">
        <v>2.04128498890051E-5</v>
      </c>
      <c r="C6790" s="7">
        <v>4.8263529029242602E-5</v>
      </c>
    </row>
    <row r="6791" spans="2:3" x14ac:dyDescent="0.2">
      <c r="B6791" s="7">
        <v>0</v>
      </c>
      <c r="C6791" s="7">
        <v>6.3504643459529807E-5</v>
      </c>
    </row>
    <row r="6792" spans="2:3" x14ac:dyDescent="0.2">
      <c r="B6792" s="7">
        <v>2.2964456125130801E-5</v>
      </c>
      <c r="C6792" s="7">
        <v>0</v>
      </c>
    </row>
    <row r="6793" spans="2:3" x14ac:dyDescent="0.2">
      <c r="B6793" s="7">
        <v>1.5309637416753801E-5</v>
      </c>
      <c r="C6793" s="7">
        <v>0</v>
      </c>
    </row>
    <row r="6794" spans="2:3" x14ac:dyDescent="0.2">
      <c r="B6794" s="7">
        <v>1.6075119287591499E-4</v>
      </c>
      <c r="C6794" s="7">
        <v>4.0642971814099098E-5</v>
      </c>
    </row>
    <row r="6795" spans="2:3" x14ac:dyDescent="0.2">
      <c r="B6795" s="7">
        <v>5.1542445969737902E-4</v>
      </c>
      <c r="C6795" s="7">
        <v>3.4800544615822302E-4</v>
      </c>
    </row>
    <row r="6796" spans="2:3" x14ac:dyDescent="0.2">
      <c r="B6796" s="7">
        <v>0</v>
      </c>
      <c r="C6796" s="7">
        <v>2.2861671645430699E-5</v>
      </c>
    </row>
    <row r="6797" spans="2:3" x14ac:dyDescent="0.2">
      <c r="B6797" s="7">
        <v>4.8480518486387203E-5</v>
      </c>
      <c r="C6797" s="7">
        <v>0</v>
      </c>
    </row>
    <row r="6798" spans="2:3" x14ac:dyDescent="0.2">
      <c r="B6798" s="7">
        <v>5.5369855323926401E-4</v>
      </c>
      <c r="C6798" s="7">
        <v>4.1659046109451499E-4</v>
      </c>
    </row>
    <row r="6799" spans="2:3" x14ac:dyDescent="0.2">
      <c r="B6799" s="7">
        <v>4.3377306014135901E-5</v>
      </c>
      <c r="C6799" s="7">
        <v>3.81027860757179E-5</v>
      </c>
    </row>
    <row r="6800" spans="2:3" x14ac:dyDescent="0.2">
      <c r="B6800" s="7">
        <v>2.5516062361256402E-5</v>
      </c>
      <c r="C6800" s="7">
        <v>0</v>
      </c>
    </row>
    <row r="6801" spans="2:3" x14ac:dyDescent="0.2">
      <c r="B6801" s="7">
        <v>2.5516062361256402E-5</v>
      </c>
      <c r="C6801" s="7">
        <v>0</v>
      </c>
    </row>
    <row r="6802" spans="2:3" x14ac:dyDescent="0.2">
      <c r="B6802" s="7">
        <v>0</v>
      </c>
      <c r="C6802" s="7">
        <v>3.3022414598955499E-5</v>
      </c>
    </row>
    <row r="6803" spans="2:3" x14ac:dyDescent="0.2">
      <c r="B6803" s="7">
        <v>0</v>
      </c>
      <c r="C6803" s="7">
        <v>2.5401857383811898E-6</v>
      </c>
    </row>
    <row r="6804" spans="2:3" x14ac:dyDescent="0.2">
      <c r="B6804" s="7">
        <v>0</v>
      </c>
      <c r="C6804" s="7">
        <v>2.79420431221931E-5</v>
      </c>
    </row>
    <row r="6805" spans="2:3" x14ac:dyDescent="0.2">
      <c r="B6805" s="7">
        <v>1.19925493097905E-4</v>
      </c>
      <c r="C6805" s="7">
        <v>9.6527058058485204E-5</v>
      </c>
    </row>
    <row r="6806" spans="2:3" x14ac:dyDescent="0.2">
      <c r="B6806" s="7">
        <v>2.04128498890051E-5</v>
      </c>
      <c r="C6806" s="7">
        <v>0</v>
      </c>
    </row>
    <row r="6807" spans="2:3" x14ac:dyDescent="0.2">
      <c r="B6807" s="7">
        <v>1.0206424944502601E-5</v>
      </c>
      <c r="C6807" s="7">
        <v>0</v>
      </c>
    </row>
    <row r="6808" spans="2:3" x14ac:dyDescent="0.2">
      <c r="B6808" s="7">
        <v>0</v>
      </c>
      <c r="C6808" s="7">
        <v>3.0482228860574301E-5</v>
      </c>
    </row>
    <row r="6809" spans="2:3" x14ac:dyDescent="0.2">
      <c r="B6809" s="7">
        <v>0</v>
      </c>
      <c r="C6809" s="7">
        <v>1.2700928691906001E-5</v>
      </c>
    </row>
    <row r="6810" spans="2:3" x14ac:dyDescent="0.2">
      <c r="B6810" s="7">
        <v>4.33773060141359E-4</v>
      </c>
      <c r="C6810" s="7">
        <v>3.7848767501879699E-4</v>
      </c>
    </row>
    <row r="6811" spans="2:3" x14ac:dyDescent="0.2">
      <c r="B6811" s="7">
        <v>0</v>
      </c>
      <c r="C6811" s="7">
        <v>2.79420431221931E-5</v>
      </c>
    </row>
    <row r="6812" spans="2:3" x14ac:dyDescent="0.2">
      <c r="B6812" s="7">
        <v>0</v>
      </c>
      <c r="C6812" s="7">
        <v>6.3504643459529807E-5</v>
      </c>
    </row>
    <row r="6813" spans="2:3" x14ac:dyDescent="0.2">
      <c r="B6813" s="7">
        <v>0</v>
      </c>
      <c r="C6813" s="7">
        <v>2.79420431221931E-5</v>
      </c>
    </row>
    <row r="6814" spans="2:3" x14ac:dyDescent="0.2">
      <c r="B6814" s="7">
        <v>0</v>
      </c>
      <c r="C6814" s="7">
        <v>2.5401857383811898E-6</v>
      </c>
    </row>
    <row r="6815" spans="2:3" x14ac:dyDescent="0.2">
      <c r="B6815" s="7">
        <v>6.3790155903140994E-5</v>
      </c>
      <c r="C6815" s="7">
        <v>0</v>
      </c>
    </row>
    <row r="6816" spans="2:3" x14ac:dyDescent="0.2">
      <c r="B6816" s="7">
        <v>1.5309637416753801E-5</v>
      </c>
      <c r="C6816" s="7">
        <v>0</v>
      </c>
    </row>
    <row r="6817" spans="2:3" x14ac:dyDescent="0.2">
      <c r="B6817" s="7">
        <v>5.8686943430889699E-5</v>
      </c>
      <c r="C6817" s="7">
        <v>0</v>
      </c>
    </row>
    <row r="6818" spans="2:3" x14ac:dyDescent="0.2">
      <c r="B6818" s="7">
        <v>0</v>
      </c>
      <c r="C6818" s="7">
        <v>2.2861671645430699E-5</v>
      </c>
    </row>
    <row r="6819" spans="2:3" x14ac:dyDescent="0.2">
      <c r="B6819" s="7">
        <v>2.5516062361256402E-5</v>
      </c>
      <c r="C6819" s="7">
        <v>0</v>
      </c>
    </row>
    <row r="6820" spans="2:3" x14ac:dyDescent="0.2">
      <c r="B6820" s="7">
        <v>3.0619274833507697E-5</v>
      </c>
      <c r="C6820" s="7">
        <v>0</v>
      </c>
    </row>
    <row r="6821" spans="2:3" x14ac:dyDescent="0.2">
      <c r="B6821" s="7">
        <v>0</v>
      </c>
      <c r="C6821" s="7">
        <v>5.0803714767623799E-5</v>
      </c>
    </row>
    <row r="6822" spans="2:3" x14ac:dyDescent="0.2">
      <c r="B6822" s="7">
        <v>2.04128498890051E-5</v>
      </c>
      <c r="C6822" s="7">
        <v>1.65112072994777E-4</v>
      </c>
    </row>
    <row r="6823" spans="2:3" x14ac:dyDescent="0.2">
      <c r="B6823" s="7">
        <v>0</v>
      </c>
      <c r="C6823" s="7">
        <v>3.3022414598955499E-5</v>
      </c>
    </row>
    <row r="6824" spans="2:3" x14ac:dyDescent="0.2">
      <c r="B6824" s="7">
        <v>2.55160623612564E-6</v>
      </c>
      <c r="C6824" s="7">
        <v>0</v>
      </c>
    </row>
    <row r="6825" spans="2:3" x14ac:dyDescent="0.2">
      <c r="B6825" s="7">
        <v>1.2758031180628201E-5</v>
      </c>
      <c r="C6825" s="7">
        <v>0</v>
      </c>
    </row>
    <row r="6826" spans="2:3" x14ac:dyDescent="0.2">
      <c r="B6826" s="7">
        <v>1.2758031180628201E-5</v>
      </c>
      <c r="C6826" s="7">
        <v>0</v>
      </c>
    </row>
    <row r="6827" spans="2:3" x14ac:dyDescent="0.2">
      <c r="B6827" s="7">
        <v>0</v>
      </c>
      <c r="C6827" s="7">
        <v>2.2861671645430699E-5</v>
      </c>
    </row>
    <row r="6828" spans="2:3" x14ac:dyDescent="0.2">
      <c r="B6828" s="7">
        <v>7.1444974611517998E-5</v>
      </c>
      <c r="C6828" s="7">
        <v>3.81027860757179E-5</v>
      </c>
    </row>
    <row r="6829" spans="2:3" x14ac:dyDescent="0.2">
      <c r="B6829" s="7">
        <v>0</v>
      </c>
      <c r="C6829" s="7">
        <v>3.3022414598955499E-5</v>
      </c>
    </row>
    <row r="6830" spans="2:3" x14ac:dyDescent="0.2">
      <c r="B6830" s="7">
        <v>0</v>
      </c>
      <c r="C6830" s="7">
        <v>2.54018573838119E-5</v>
      </c>
    </row>
    <row r="6831" spans="2:3" x14ac:dyDescent="0.2">
      <c r="B6831" s="7">
        <v>7.6548187083769198E-5</v>
      </c>
      <c r="C6831" s="7">
        <v>0</v>
      </c>
    </row>
    <row r="6832" spans="2:3" x14ac:dyDescent="0.2">
      <c r="B6832" s="7">
        <v>0</v>
      </c>
      <c r="C6832" s="7">
        <v>4.31831575524802E-5</v>
      </c>
    </row>
    <row r="6833" spans="2:3" x14ac:dyDescent="0.2">
      <c r="B6833" s="7">
        <v>2.04128498890051E-5</v>
      </c>
      <c r="C6833" s="7">
        <v>0</v>
      </c>
    </row>
    <row r="6834" spans="2:3" x14ac:dyDescent="0.2">
      <c r="B6834" s="7">
        <v>1.0206424944502601E-5</v>
      </c>
      <c r="C6834" s="7">
        <v>7.6205572151435702E-6</v>
      </c>
    </row>
    <row r="6835" spans="2:3" x14ac:dyDescent="0.2">
      <c r="B6835" s="7">
        <v>1.5309637416753801E-5</v>
      </c>
      <c r="C6835" s="7">
        <v>0</v>
      </c>
    </row>
    <row r="6836" spans="2:3" x14ac:dyDescent="0.2">
      <c r="B6836" s="7">
        <v>5.8686943430889699E-5</v>
      </c>
      <c r="C6836" s="7">
        <v>4.0642971814099098E-5</v>
      </c>
    </row>
    <row r="6837" spans="2:3" x14ac:dyDescent="0.2">
      <c r="B6837" s="7">
        <v>2.5516062361256402E-5</v>
      </c>
      <c r="C6837" s="7">
        <v>0</v>
      </c>
    </row>
    <row r="6838" spans="2:3" x14ac:dyDescent="0.2">
      <c r="B6838" s="7">
        <v>1.5309637416753801E-5</v>
      </c>
      <c r="C6838" s="7">
        <v>0</v>
      </c>
    </row>
    <row r="6839" spans="2:3" x14ac:dyDescent="0.2">
      <c r="B6839" s="7">
        <v>0</v>
      </c>
      <c r="C6839" s="7">
        <v>2.54018573838119E-5</v>
      </c>
    </row>
    <row r="6840" spans="2:3" x14ac:dyDescent="0.2">
      <c r="B6840" s="7">
        <v>1.2758031180628201E-5</v>
      </c>
      <c r="C6840" s="7">
        <v>6.6044829197910997E-5</v>
      </c>
    </row>
    <row r="6841" spans="2:3" x14ac:dyDescent="0.2">
      <c r="B6841" s="7">
        <v>0</v>
      </c>
      <c r="C6841" s="7">
        <v>2.5401857383811898E-6</v>
      </c>
    </row>
    <row r="6842" spans="2:3" x14ac:dyDescent="0.2">
      <c r="B6842" s="7">
        <v>2.2964456125130801E-5</v>
      </c>
      <c r="C6842" s="7">
        <v>0</v>
      </c>
    </row>
    <row r="6843" spans="2:3" x14ac:dyDescent="0.2">
      <c r="B6843" s="7">
        <v>0</v>
      </c>
      <c r="C6843" s="7">
        <v>7.8745757889816896E-5</v>
      </c>
    </row>
    <row r="6844" spans="2:3" x14ac:dyDescent="0.2">
      <c r="B6844" s="7">
        <v>0</v>
      </c>
      <c r="C6844" s="7">
        <v>1.52411144302871E-5</v>
      </c>
    </row>
    <row r="6845" spans="2:3" x14ac:dyDescent="0.2">
      <c r="B6845" s="7">
        <v>0</v>
      </c>
      <c r="C6845" s="7">
        <v>2.2861671645430699E-5</v>
      </c>
    </row>
    <row r="6846" spans="2:3" x14ac:dyDescent="0.2">
      <c r="B6846" s="7">
        <v>1.5309637416753801E-5</v>
      </c>
      <c r="C6846" s="7">
        <v>0</v>
      </c>
    </row>
    <row r="6847" spans="2:3" x14ac:dyDescent="0.2">
      <c r="B6847" s="7">
        <v>0</v>
      </c>
      <c r="C6847" s="7">
        <v>5.0803714767623796E-6</v>
      </c>
    </row>
    <row r="6848" spans="2:3" x14ac:dyDescent="0.2">
      <c r="B6848" s="7">
        <v>0</v>
      </c>
      <c r="C6848" s="7">
        <v>4.5723343290861398E-5</v>
      </c>
    </row>
    <row r="6849" spans="2:3" x14ac:dyDescent="0.2">
      <c r="B6849" s="7">
        <v>2.04128498890051E-5</v>
      </c>
      <c r="C6849" s="7">
        <v>0</v>
      </c>
    </row>
    <row r="6850" spans="2:3" x14ac:dyDescent="0.2">
      <c r="B6850" s="7">
        <v>6.2769513408690797E-4</v>
      </c>
      <c r="C6850" s="7">
        <v>7.1379219248511496E-4</v>
      </c>
    </row>
    <row r="6851" spans="2:3" x14ac:dyDescent="0.2">
      <c r="B6851" s="7">
        <v>0</v>
      </c>
      <c r="C6851" s="7">
        <v>2.0321485907049501E-5</v>
      </c>
    </row>
    <row r="6852" spans="2:3" x14ac:dyDescent="0.2">
      <c r="B6852" s="7">
        <v>0</v>
      </c>
      <c r="C6852" s="7">
        <v>4.8263529029242602E-5</v>
      </c>
    </row>
    <row r="6853" spans="2:3" x14ac:dyDescent="0.2">
      <c r="B6853" s="7">
        <v>1.0206424944502601E-5</v>
      </c>
      <c r="C6853" s="7">
        <v>0</v>
      </c>
    </row>
    <row r="6854" spans="2:3" x14ac:dyDescent="0.2">
      <c r="B6854" s="7">
        <v>0</v>
      </c>
      <c r="C6854" s="7">
        <v>2.0321485907049501E-5</v>
      </c>
    </row>
    <row r="6855" spans="2:3" x14ac:dyDescent="0.2">
      <c r="B6855" s="7">
        <v>0</v>
      </c>
      <c r="C6855" s="7">
        <v>1.2700928691906001E-5</v>
      </c>
    </row>
    <row r="6856" spans="2:3" x14ac:dyDescent="0.2">
      <c r="B6856" s="7">
        <v>2.5516062361256402E-5</v>
      </c>
      <c r="C6856" s="7">
        <v>0</v>
      </c>
    </row>
    <row r="6857" spans="2:3" x14ac:dyDescent="0.2">
      <c r="B6857" s="7">
        <v>3.8274093541884599E-5</v>
      </c>
      <c r="C6857" s="7">
        <v>0</v>
      </c>
    </row>
    <row r="6858" spans="2:3" x14ac:dyDescent="0.2">
      <c r="B6858" s="7">
        <v>0</v>
      </c>
      <c r="C6858" s="7">
        <v>4.0642971814099098E-5</v>
      </c>
    </row>
    <row r="6859" spans="2:3" x14ac:dyDescent="0.2">
      <c r="B6859" s="7">
        <v>2.04128498890051E-5</v>
      </c>
      <c r="C6859" s="7">
        <v>0</v>
      </c>
    </row>
    <row r="6860" spans="2:3" x14ac:dyDescent="0.2">
      <c r="B6860" s="7">
        <v>0</v>
      </c>
      <c r="C6860" s="7">
        <v>3.5562600337336703E-5</v>
      </c>
    </row>
    <row r="6861" spans="2:3" x14ac:dyDescent="0.2">
      <c r="B6861" s="7">
        <v>0</v>
      </c>
      <c r="C6861" s="7">
        <v>2.2861671645430699E-5</v>
      </c>
    </row>
    <row r="6862" spans="2:3" x14ac:dyDescent="0.2">
      <c r="B6862" s="7">
        <v>0</v>
      </c>
      <c r="C6862" s="7">
        <v>2.5401857383811898E-6</v>
      </c>
    </row>
    <row r="6863" spans="2:3" x14ac:dyDescent="0.2">
      <c r="B6863" s="7">
        <v>0</v>
      </c>
      <c r="C6863" s="7">
        <v>2.54018573838119E-5</v>
      </c>
    </row>
    <row r="6864" spans="2:3" x14ac:dyDescent="0.2">
      <c r="B6864" s="7">
        <v>0</v>
      </c>
      <c r="C6864" s="7">
        <v>1.2700928691906001E-5</v>
      </c>
    </row>
    <row r="6865" spans="2:3" x14ac:dyDescent="0.2">
      <c r="B6865" s="7">
        <v>3.3170881069633297E-5</v>
      </c>
      <c r="C6865" s="7">
        <v>0</v>
      </c>
    </row>
    <row r="6866" spans="2:3" x14ac:dyDescent="0.2">
      <c r="B6866" s="7">
        <v>2.2964456125130801E-5</v>
      </c>
      <c r="C6866" s="7">
        <v>0</v>
      </c>
    </row>
    <row r="6867" spans="2:3" x14ac:dyDescent="0.2">
      <c r="B6867" s="7">
        <v>0</v>
      </c>
      <c r="C6867" s="7">
        <v>4.0642971814099098E-5</v>
      </c>
    </row>
    <row r="6868" spans="2:3" x14ac:dyDescent="0.2">
      <c r="B6868" s="7">
        <v>0</v>
      </c>
      <c r="C6868" s="7">
        <v>1.7781300168668301E-5</v>
      </c>
    </row>
    <row r="6869" spans="2:3" x14ac:dyDescent="0.2">
      <c r="B6869" s="7">
        <v>2.2964456125130801E-5</v>
      </c>
      <c r="C6869" s="7">
        <v>0</v>
      </c>
    </row>
    <row r="6870" spans="2:3" x14ac:dyDescent="0.2">
      <c r="B6870" s="7">
        <v>3.18950779515705E-4</v>
      </c>
      <c r="C6870" s="7">
        <v>4.1405027535613401E-4</v>
      </c>
    </row>
    <row r="6871" spans="2:3" x14ac:dyDescent="0.2">
      <c r="B6871" s="7">
        <v>0</v>
      </c>
      <c r="C6871" s="7">
        <v>1.2700928691906001E-5</v>
      </c>
    </row>
    <row r="6872" spans="2:3" x14ac:dyDescent="0.2">
      <c r="B6872" s="7">
        <v>1.3013191804240801E-4</v>
      </c>
      <c r="C6872" s="7">
        <v>2.3115690219268801E-4</v>
      </c>
    </row>
    <row r="6873" spans="2:3" x14ac:dyDescent="0.2">
      <c r="B6873" s="7">
        <v>0</v>
      </c>
      <c r="C6873" s="7">
        <v>4.31831575524802E-5</v>
      </c>
    </row>
    <row r="6874" spans="2:3" x14ac:dyDescent="0.2">
      <c r="B6874" s="7">
        <v>1.7861243652879499E-5</v>
      </c>
      <c r="C6874" s="7">
        <v>6.0964457721148603E-5</v>
      </c>
    </row>
    <row r="6875" spans="2:3" x14ac:dyDescent="0.2">
      <c r="B6875" s="7">
        <v>4.3377306014135901E-5</v>
      </c>
      <c r="C6875" s="7">
        <v>0</v>
      </c>
    </row>
    <row r="6876" spans="2:3" x14ac:dyDescent="0.2">
      <c r="B6876" s="7">
        <v>2.37299379959685E-4</v>
      </c>
      <c r="C6876" s="7">
        <v>5.3343900506004997E-5</v>
      </c>
    </row>
    <row r="6877" spans="2:3" x14ac:dyDescent="0.2">
      <c r="B6877" s="7">
        <v>0</v>
      </c>
      <c r="C6877" s="7">
        <v>3.5562600337336703E-5</v>
      </c>
    </row>
    <row r="6878" spans="2:3" x14ac:dyDescent="0.2">
      <c r="B6878" s="7">
        <v>2.04128498890051E-5</v>
      </c>
      <c r="C6878" s="7">
        <v>0</v>
      </c>
    </row>
    <row r="6879" spans="2:3" x14ac:dyDescent="0.2">
      <c r="B6879" s="7">
        <v>4.8480518486387203E-5</v>
      </c>
      <c r="C6879" s="7">
        <v>7.1125200674673297E-5</v>
      </c>
    </row>
    <row r="6880" spans="2:3" x14ac:dyDescent="0.2">
      <c r="B6880" s="7">
        <v>0</v>
      </c>
      <c r="C6880" s="7">
        <v>2.5401857383811898E-6</v>
      </c>
    </row>
    <row r="6881" spans="2:3" x14ac:dyDescent="0.2">
      <c r="B6881" s="7">
        <v>3.5722487305758999E-5</v>
      </c>
      <c r="C6881" s="7">
        <v>0</v>
      </c>
    </row>
    <row r="6882" spans="2:3" x14ac:dyDescent="0.2">
      <c r="B6882" s="7">
        <v>0</v>
      </c>
      <c r="C6882" s="7">
        <v>1.7781300168668301E-5</v>
      </c>
    </row>
    <row r="6883" spans="2:3" x14ac:dyDescent="0.2">
      <c r="B6883" s="7">
        <v>6.1238549667015394E-5</v>
      </c>
      <c r="C6883" s="7">
        <v>1.60031701518015E-4</v>
      </c>
    </row>
    <row r="6884" spans="2:3" x14ac:dyDescent="0.2">
      <c r="B6884" s="7">
        <v>1.7861243652879499E-5</v>
      </c>
      <c r="C6884" s="7">
        <v>0</v>
      </c>
    </row>
    <row r="6885" spans="2:3" x14ac:dyDescent="0.2">
      <c r="B6885" s="7">
        <v>0</v>
      </c>
      <c r="C6885" s="7">
        <v>7.3665386413054502E-5</v>
      </c>
    </row>
    <row r="6886" spans="2:3" x14ac:dyDescent="0.2">
      <c r="B6886" s="7">
        <v>0</v>
      </c>
      <c r="C6886" s="7">
        <v>5.0803714767623799E-5</v>
      </c>
    </row>
    <row r="6887" spans="2:3" x14ac:dyDescent="0.2">
      <c r="B6887" s="7">
        <v>0</v>
      </c>
      <c r="C6887" s="7">
        <v>7.6205572151435702E-6</v>
      </c>
    </row>
    <row r="6888" spans="2:3" x14ac:dyDescent="0.2">
      <c r="B6888" s="7">
        <v>1.0206424944502601E-5</v>
      </c>
      <c r="C6888" s="7">
        <v>0</v>
      </c>
    </row>
    <row r="6889" spans="2:3" x14ac:dyDescent="0.2">
      <c r="B6889" s="7">
        <v>5.1032124722512803E-5</v>
      </c>
      <c r="C6889" s="7">
        <v>0</v>
      </c>
    </row>
    <row r="6890" spans="2:3" x14ac:dyDescent="0.2">
      <c r="B6890" s="7">
        <v>2.55160623612564E-6</v>
      </c>
      <c r="C6890" s="7">
        <v>0</v>
      </c>
    </row>
    <row r="6891" spans="2:3" x14ac:dyDescent="0.2">
      <c r="B6891" s="7">
        <v>1.02064249445026E-4</v>
      </c>
      <c r="C6891" s="7">
        <v>0</v>
      </c>
    </row>
    <row r="6892" spans="2:3" x14ac:dyDescent="0.2">
      <c r="B6892" s="7">
        <v>1.5309637416753801E-5</v>
      </c>
      <c r="C6892" s="7">
        <v>0</v>
      </c>
    </row>
    <row r="6893" spans="2:3" x14ac:dyDescent="0.2">
      <c r="B6893" s="7">
        <v>0</v>
      </c>
      <c r="C6893" s="7">
        <v>2.2861671645430699E-5</v>
      </c>
    </row>
    <row r="6894" spans="2:3" x14ac:dyDescent="0.2">
      <c r="B6894" s="7">
        <v>0</v>
      </c>
      <c r="C6894" s="7">
        <v>2.79420431221931E-5</v>
      </c>
    </row>
    <row r="6895" spans="2:3" x14ac:dyDescent="0.2">
      <c r="B6895" s="7">
        <v>0</v>
      </c>
      <c r="C6895" s="7">
        <v>6.3504643459529807E-5</v>
      </c>
    </row>
    <row r="6896" spans="2:3" x14ac:dyDescent="0.2">
      <c r="B6896" s="7">
        <v>0</v>
      </c>
      <c r="C6896" s="7">
        <v>2.5401857383811898E-6</v>
      </c>
    </row>
    <row r="6897" spans="2:3" x14ac:dyDescent="0.2">
      <c r="B6897" s="7">
        <v>0</v>
      </c>
      <c r="C6897" s="7">
        <v>2.5401857383811898E-6</v>
      </c>
    </row>
    <row r="6898" spans="2:3" x14ac:dyDescent="0.2">
      <c r="B6898" s="7">
        <v>2.55160623612564E-6</v>
      </c>
      <c r="C6898" s="7">
        <v>0</v>
      </c>
    </row>
    <row r="6899" spans="2:3" x14ac:dyDescent="0.2">
      <c r="B6899" s="7">
        <v>3.8274093541884599E-5</v>
      </c>
      <c r="C6899" s="7">
        <v>0</v>
      </c>
    </row>
    <row r="6900" spans="2:3" x14ac:dyDescent="0.2">
      <c r="B6900" s="7">
        <v>2.55160623612564E-6</v>
      </c>
      <c r="C6900" s="7">
        <v>0</v>
      </c>
    </row>
    <row r="6901" spans="2:3" x14ac:dyDescent="0.2">
      <c r="B6901" s="7">
        <v>5.10321247225128E-6</v>
      </c>
      <c r="C6901" s="7">
        <v>0</v>
      </c>
    </row>
    <row r="6902" spans="2:3" x14ac:dyDescent="0.2">
      <c r="B6902" s="7">
        <v>3.5722487305758999E-5</v>
      </c>
      <c r="C6902" s="7">
        <v>0</v>
      </c>
    </row>
    <row r="6903" spans="2:3" x14ac:dyDescent="0.2">
      <c r="B6903" s="7">
        <v>1.7861243652879499E-5</v>
      </c>
      <c r="C6903" s="7">
        <v>0</v>
      </c>
    </row>
    <row r="6904" spans="2:3" x14ac:dyDescent="0.2">
      <c r="B6904" s="7">
        <v>2.55160623612564E-6</v>
      </c>
      <c r="C6904" s="7">
        <v>0</v>
      </c>
    </row>
    <row r="6905" spans="2:3" x14ac:dyDescent="0.2">
      <c r="B6905" s="7">
        <v>2.04128498890051E-5</v>
      </c>
      <c r="C6905" s="7">
        <v>0</v>
      </c>
    </row>
    <row r="6906" spans="2:3" x14ac:dyDescent="0.2">
      <c r="B6906" s="7">
        <v>2.55160623612564E-6</v>
      </c>
      <c r="C6906" s="7">
        <v>0</v>
      </c>
    </row>
    <row r="6907" spans="2:3" x14ac:dyDescent="0.2">
      <c r="B6907" s="7">
        <v>4.3377306014135901E-5</v>
      </c>
      <c r="C6907" s="7">
        <v>3.3022414598955499E-5</v>
      </c>
    </row>
    <row r="6908" spans="2:3" x14ac:dyDescent="0.2">
      <c r="B6908" s="7">
        <v>2.55160623612564E-6</v>
      </c>
      <c r="C6908" s="7">
        <v>0</v>
      </c>
    </row>
    <row r="6909" spans="2:3" x14ac:dyDescent="0.2">
      <c r="B6909" s="7">
        <v>0</v>
      </c>
      <c r="C6909" s="7">
        <v>2.79420431221931E-5</v>
      </c>
    </row>
    <row r="6910" spans="2:3" x14ac:dyDescent="0.2">
      <c r="B6910" s="7">
        <v>0</v>
      </c>
      <c r="C6910" s="7">
        <v>6.3504643459529807E-5</v>
      </c>
    </row>
    <row r="6911" spans="2:3" x14ac:dyDescent="0.2">
      <c r="B6911" s="7">
        <v>1.5309637416753801E-5</v>
      </c>
      <c r="C6911" s="7">
        <v>0</v>
      </c>
    </row>
    <row r="6912" spans="2:3" x14ac:dyDescent="0.2">
      <c r="B6912" s="7">
        <v>4.8480518486387203E-5</v>
      </c>
      <c r="C6912" s="7">
        <v>0</v>
      </c>
    </row>
    <row r="6913" spans="2:3" x14ac:dyDescent="0.2">
      <c r="B6913" s="7">
        <v>2.5516062361256402E-5</v>
      </c>
      <c r="C6913" s="7">
        <v>0</v>
      </c>
    </row>
    <row r="6914" spans="2:3" x14ac:dyDescent="0.2">
      <c r="B6914" s="7">
        <v>2.55160623612564E-6</v>
      </c>
      <c r="C6914" s="7">
        <v>0</v>
      </c>
    </row>
    <row r="6915" spans="2:3" x14ac:dyDescent="0.2">
      <c r="B6915" s="7">
        <v>0</v>
      </c>
      <c r="C6915" s="7">
        <v>3.5562600337336703E-5</v>
      </c>
    </row>
    <row r="6916" spans="2:3" x14ac:dyDescent="0.2">
      <c r="B6916" s="7">
        <v>0</v>
      </c>
      <c r="C6916" s="7">
        <v>5.0803714767623799E-5</v>
      </c>
    </row>
    <row r="6917" spans="2:3" x14ac:dyDescent="0.2">
      <c r="B6917" s="7">
        <v>0</v>
      </c>
      <c r="C6917" s="7">
        <v>5.0803714767623796E-6</v>
      </c>
    </row>
    <row r="6918" spans="2:3" x14ac:dyDescent="0.2">
      <c r="B6918" s="7">
        <v>5.10321247225128E-6</v>
      </c>
      <c r="C6918" s="7">
        <v>0</v>
      </c>
    </row>
    <row r="6919" spans="2:3" x14ac:dyDescent="0.2">
      <c r="B6919" s="7">
        <v>0</v>
      </c>
      <c r="C6919" s="7">
        <v>2.0321485907049501E-5</v>
      </c>
    </row>
    <row r="6920" spans="2:3" x14ac:dyDescent="0.2">
      <c r="B6920" s="7">
        <v>2.55160623612564E-6</v>
      </c>
      <c r="C6920" s="7">
        <v>0</v>
      </c>
    </row>
    <row r="6921" spans="2:3" x14ac:dyDescent="0.2">
      <c r="B6921" s="7">
        <v>4.8480518486387203E-5</v>
      </c>
      <c r="C6921" s="7">
        <v>0</v>
      </c>
    </row>
    <row r="6922" spans="2:3" x14ac:dyDescent="0.2">
      <c r="B6922" s="7">
        <v>0</v>
      </c>
      <c r="C6922" s="7">
        <v>5.0803714767623796E-6</v>
      </c>
    </row>
    <row r="6923" spans="2:3" x14ac:dyDescent="0.2">
      <c r="B6923" s="7">
        <v>0</v>
      </c>
      <c r="C6923" s="7">
        <v>2.5401857383811898E-6</v>
      </c>
    </row>
    <row r="6924" spans="2:3" x14ac:dyDescent="0.2">
      <c r="B6924" s="7">
        <v>0</v>
      </c>
      <c r="C6924" s="7">
        <v>2.5401857383811898E-6</v>
      </c>
    </row>
    <row r="6925" spans="2:3" x14ac:dyDescent="0.2">
      <c r="B6925" s="7">
        <v>0</v>
      </c>
      <c r="C6925" s="7">
        <v>4.31831575524802E-5</v>
      </c>
    </row>
    <row r="6926" spans="2:3" x14ac:dyDescent="0.2">
      <c r="B6926" s="7">
        <v>0</v>
      </c>
      <c r="C6926" s="7">
        <v>2.5401857383811898E-6</v>
      </c>
    </row>
    <row r="6927" spans="2:3" x14ac:dyDescent="0.2">
      <c r="B6927" s="7">
        <v>4.8480518486387203E-5</v>
      </c>
      <c r="C6927" s="7">
        <v>0</v>
      </c>
    </row>
    <row r="6928" spans="2:3" x14ac:dyDescent="0.2">
      <c r="B6928" s="7">
        <v>0</v>
      </c>
      <c r="C6928" s="7">
        <v>2.54018573838119E-5</v>
      </c>
    </row>
    <row r="6929" spans="2:3" x14ac:dyDescent="0.2">
      <c r="B6929" s="7">
        <v>0</v>
      </c>
      <c r="C6929" s="7">
        <v>2.5401857383811898E-6</v>
      </c>
    </row>
    <row r="6930" spans="2:3" x14ac:dyDescent="0.2">
      <c r="B6930" s="7">
        <v>0</v>
      </c>
      <c r="C6930" s="7">
        <v>7.3665386413054502E-5</v>
      </c>
    </row>
    <row r="6931" spans="2:3" x14ac:dyDescent="0.2">
      <c r="B6931" s="7">
        <v>6.3790155903140994E-5</v>
      </c>
      <c r="C6931" s="7">
        <v>0</v>
      </c>
    </row>
    <row r="6932" spans="2:3" x14ac:dyDescent="0.2">
      <c r="B6932" s="7">
        <v>3.3170881069633297E-5</v>
      </c>
      <c r="C6932" s="7">
        <v>0</v>
      </c>
    </row>
    <row r="6933" spans="2:3" x14ac:dyDescent="0.2">
      <c r="B6933" s="7">
        <v>2.55160623612564E-6</v>
      </c>
      <c r="C6933" s="7">
        <v>0</v>
      </c>
    </row>
    <row r="6934" spans="2:3" x14ac:dyDescent="0.2">
      <c r="B6934" s="7">
        <v>1.5309637416753801E-5</v>
      </c>
      <c r="C6934" s="7">
        <v>0</v>
      </c>
    </row>
    <row r="6935" spans="2:3" x14ac:dyDescent="0.2">
      <c r="B6935" s="7">
        <v>0</v>
      </c>
      <c r="C6935" s="7">
        <v>2.5401857383811898E-6</v>
      </c>
    </row>
    <row r="6936" spans="2:3" x14ac:dyDescent="0.2">
      <c r="B6936" s="7">
        <v>0</v>
      </c>
      <c r="C6936" s="7">
        <v>5.8424271982767398E-5</v>
      </c>
    </row>
    <row r="6937" spans="2:3" x14ac:dyDescent="0.2">
      <c r="B6937" s="7">
        <v>0</v>
      </c>
      <c r="C6937" s="7">
        <v>1.52411144302871E-5</v>
      </c>
    </row>
    <row r="6938" spans="2:3" x14ac:dyDescent="0.2">
      <c r="B6938" s="7">
        <v>1.7861243652879499E-5</v>
      </c>
      <c r="C6938" s="7">
        <v>0</v>
      </c>
    </row>
    <row r="6939" spans="2:3" x14ac:dyDescent="0.2">
      <c r="B6939" s="7">
        <v>0</v>
      </c>
      <c r="C6939" s="7">
        <v>3.0482228860574301E-5</v>
      </c>
    </row>
    <row r="6940" spans="2:3" x14ac:dyDescent="0.2">
      <c r="B6940" s="7">
        <v>2.80676685973821E-5</v>
      </c>
      <c r="C6940" s="7">
        <v>0</v>
      </c>
    </row>
    <row r="6941" spans="2:3" x14ac:dyDescent="0.2">
      <c r="B6941" s="7">
        <v>0</v>
      </c>
      <c r="C6941" s="7">
        <v>2.0321485907049501E-5</v>
      </c>
    </row>
    <row r="6942" spans="2:3" x14ac:dyDescent="0.2">
      <c r="B6942" s="7">
        <v>1.2758031180628201E-5</v>
      </c>
      <c r="C6942" s="7">
        <v>0</v>
      </c>
    </row>
    <row r="6943" spans="2:3" x14ac:dyDescent="0.2">
      <c r="B6943" s="7">
        <v>0</v>
      </c>
      <c r="C6943" s="7">
        <v>1.7781300168668301E-5</v>
      </c>
    </row>
    <row r="6944" spans="2:3" x14ac:dyDescent="0.2">
      <c r="B6944" s="7">
        <v>2.5516062361256402E-5</v>
      </c>
      <c r="C6944" s="7">
        <v>0</v>
      </c>
    </row>
    <row r="6945" spans="2:3" x14ac:dyDescent="0.2">
      <c r="B6945" s="7">
        <v>0</v>
      </c>
      <c r="C6945" s="7">
        <v>2.0321485907049501E-5</v>
      </c>
    </row>
    <row r="6946" spans="2:3" x14ac:dyDescent="0.2">
      <c r="B6946" s="7">
        <v>6.8893368375392303E-5</v>
      </c>
      <c r="C6946" s="7">
        <v>0</v>
      </c>
    </row>
    <row r="6947" spans="2:3" x14ac:dyDescent="0.2">
      <c r="B6947" s="7">
        <v>7.6548187083769208E-6</v>
      </c>
      <c r="C6947" s="7">
        <v>0</v>
      </c>
    </row>
    <row r="6948" spans="2:3" x14ac:dyDescent="0.2">
      <c r="B6948" s="7">
        <v>1.2758031180628201E-5</v>
      </c>
      <c r="C6948" s="7">
        <v>0</v>
      </c>
    </row>
    <row r="6949" spans="2:3" x14ac:dyDescent="0.2">
      <c r="B6949" s="7">
        <v>2.55160623612564E-6</v>
      </c>
      <c r="C6949" s="7">
        <v>0</v>
      </c>
    </row>
    <row r="6950" spans="2:3" x14ac:dyDescent="0.2">
      <c r="B6950" s="7">
        <v>5.3583730958638498E-5</v>
      </c>
      <c r="C6950" s="7">
        <v>0</v>
      </c>
    </row>
    <row r="6951" spans="2:3" x14ac:dyDescent="0.2">
      <c r="B6951" s="7">
        <v>0</v>
      </c>
      <c r="C6951" s="7">
        <v>2.5401857383811898E-6</v>
      </c>
    </row>
    <row r="6952" spans="2:3" x14ac:dyDescent="0.2">
      <c r="B6952" s="7">
        <v>2.5516062361256402E-5</v>
      </c>
      <c r="C6952" s="7">
        <v>0</v>
      </c>
    </row>
    <row r="6953" spans="2:3" x14ac:dyDescent="0.2">
      <c r="B6953" s="7">
        <v>0</v>
      </c>
      <c r="C6953" s="7">
        <v>2.0321485907049501E-5</v>
      </c>
    </row>
    <row r="6954" spans="2:3" x14ac:dyDescent="0.2">
      <c r="B6954" s="7">
        <v>9.9512643208900006E-5</v>
      </c>
      <c r="C6954" s="7">
        <v>0</v>
      </c>
    </row>
    <row r="6955" spans="2:3" x14ac:dyDescent="0.2">
      <c r="B6955" s="7">
        <v>0</v>
      </c>
      <c r="C6955" s="7">
        <v>2.5401857383811898E-6</v>
      </c>
    </row>
    <row r="6956" spans="2:3" x14ac:dyDescent="0.2">
      <c r="B6956" s="7">
        <v>0</v>
      </c>
      <c r="C6956" s="7">
        <v>2.0321485907049501E-5</v>
      </c>
    </row>
    <row r="6957" spans="2:3" x14ac:dyDescent="0.2">
      <c r="B6957" s="7">
        <v>3.5722487305758999E-5</v>
      </c>
      <c r="C6957" s="7">
        <v>0</v>
      </c>
    </row>
    <row r="6958" spans="2:3" x14ac:dyDescent="0.2">
      <c r="B6958" s="7">
        <v>0</v>
      </c>
      <c r="C6958" s="7">
        <v>2.5401857383811898E-6</v>
      </c>
    </row>
    <row r="6959" spans="2:3" x14ac:dyDescent="0.2">
      <c r="B6959" s="7">
        <v>1.5309637416753801E-5</v>
      </c>
      <c r="C6959" s="7">
        <v>0</v>
      </c>
    </row>
    <row r="6960" spans="2:3" x14ac:dyDescent="0.2">
      <c r="B6960" s="7">
        <v>0</v>
      </c>
      <c r="C6960" s="7">
        <v>2.5401857383811898E-6</v>
      </c>
    </row>
    <row r="6961" spans="2:3" x14ac:dyDescent="0.2">
      <c r="B6961" s="7">
        <v>0</v>
      </c>
      <c r="C6961" s="7">
        <v>3.3022414598955499E-5</v>
      </c>
    </row>
    <row r="6962" spans="2:3" x14ac:dyDescent="0.2">
      <c r="B6962" s="7">
        <v>0</v>
      </c>
      <c r="C6962" s="7">
        <v>2.5401857383811898E-6</v>
      </c>
    </row>
    <row r="6963" spans="2:3" x14ac:dyDescent="0.2">
      <c r="B6963" s="7">
        <v>1.2758031180628201E-5</v>
      </c>
      <c r="C6963" s="7">
        <v>0</v>
      </c>
    </row>
    <row r="6964" spans="2:3" x14ac:dyDescent="0.2">
      <c r="B6964" s="7">
        <v>1.2758031180628201E-5</v>
      </c>
      <c r="C6964" s="7">
        <v>0</v>
      </c>
    </row>
    <row r="6965" spans="2:3" x14ac:dyDescent="0.2">
      <c r="B6965" s="7">
        <v>2.55160623612564E-6</v>
      </c>
      <c r="C6965" s="7">
        <v>0</v>
      </c>
    </row>
    <row r="6966" spans="2:3" x14ac:dyDescent="0.2">
      <c r="B6966" s="7">
        <v>2.55160623612564E-6</v>
      </c>
      <c r="C6966" s="7">
        <v>0</v>
      </c>
    </row>
    <row r="6967" spans="2:3" x14ac:dyDescent="0.2">
      <c r="B6967" s="7">
        <v>0</v>
      </c>
      <c r="C6967" s="7">
        <v>2.5401857383811898E-6</v>
      </c>
    </row>
    <row r="6968" spans="2:3" x14ac:dyDescent="0.2">
      <c r="B6968" s="7">
        <v>5.3583730958638498E-5</v>
      </c>
      <c r="C6968" s="7">
        <v>0</v>
      </c>
    </row>
    <row r="6969" spans="2:3" x14ac:dyDescent="0.2">
      <c r="B6969" s="7">
        <v>0</v>
      </c>
      <c r="C6969" s="7">
        <v>7.6205572151435706E-5</v>
      </c>
    </row>
    <row r="6970" spans="2:3" x14ac:dyDescent="0.2">
      <c r="B6970" s="7">
        <v>0</v>
      </c>
      <c r="C6970" s="7">
        <v>2.5401857383811898E-6</v>
      </c>
    </row>
    <row r="6971" spans="2:3" x14ac:dyDescent="0.2">
      <c r="B6971" s="7">
        <v>0</v>
      </c>
      <c r="C6971" s="7">
        <v>2.54018573838119E-5</v>
      </c>
    </row>
    <row r="6972" spans="2:3" x14ac:dyDescent="0.2">
      <c r="B6972" s="7">
        <v>1.5309637416753801E-5</v>
      </c>
      <c r="C6972" s="7">
        <v>0</v>
      </c>
    </row>
    <row r="6973" spans="2:3" x14ac:dyDescent="0.2">
      <c r="B6973" s="7">
        <v>2.04128498890051E-5</v>
      </c>
      <c r="C6973" s="7">
        <v>0</v>
      </c>
    </row>
    <row r="6974" spans="2:3" x14ac:dyDescent="0.2">
      <c r="B6974" s="7">
        <v>0</v>
      </c>
      <c r="C6974" s="7">
        <v>1.7781300168668301E-5</v>
      </c>
    </row>
    <row r="6975" spans="2:3" x14ac:dyDescent="0.2">
      <c r="B6975" s="7">
        <v>2.80676685973821E-5</v>
      </c>
      <c r="C6975" s="7">
        <v>0</v>
      </c>
    </row>
    <row r="6976" spans="2:3" x14ac:dyDescent="0.2">
      <c r="B6976" s="7">
        <v>0</v>
      </c>
      <c r="C6976" s="7">
        <v>4.5723343290861398E-5</v>
      </c>
    </row>
    <row r="6977" spans="2:3" x14ac:dyDescent="0.2">
      <c r="B6977" s="7">
        <v>2.55160623612564E-6</v>
      </c>
      <c r="C6977" s="7">
        <v>0</v>
      </c>
    </row>
    <row r="6978" spans="2:3" x14ac:dyDescent="0.2">
      <c r="B6978" s="7">
        <v>2.55160623612564E-6</v>
      </c>
      <c r="C6978" s="7">
        <v>0</v>
      </c>
    </row>
    <row r="6979" spans="2:3" x14ac:dyDescent="0.2">
      <c r="B6979" s="7">
        <v>2.5516062361256402E-5</v>
      </c>
      <c r="C6979" s="7">
        <v>0</v>
      </c>
    </row>
    <row r="6980" spans="2:3" x14ac:dyDescent="0.2">
      <c r="B6980" s="7">
        <v>0</v>
      </c>
      <c r="C6980" s="7">
        <v>6.3504643459529807E-5</v>
      </c>
    </row>
    <row r="6981" spans="2:3" x14ac:dyDescent="0.2">
      <c r="B6981" s="7">
        <v>0</v>
      </c>
      <c r="C6981" s="7">
        <v>3.3022414598955499E-5</v>
      </c>
    </row>
    <row r="6982" spans="2:3" x14ac:dyDescent="0.2">
      <c r="B6982" s="7">
        <v>1.7861243652879499E-5</v>
      </c>
      <c r="C6982" s="7">
        <v>0</v>
      </c>
    </row>
    <row r="6983" spans="2:3" x14ac:dyDescent="0.2">
      <c r="B6983" s="7">
        <v>2.55160623612564E-6</v>
      </c>
      <c r="C6983" s="7">
        <v>0</v>
      </c>
    </row>
    <row r="6984" spans="2:3" x14ac:dyDescent="0.2">
      <c r="B6984" s="7">
        <v>2.5516062361256402E-5</v>
      </c>
      <c r="C6984" s="7">
        <v>0</v>
      </c>
    </row>
    <row r="6985" spans="2:3" x14ac:dyDescent="0.2">
      <c r="B6985" s="7">
        <v>0</v>
      </c>
      <c r="C6985" s="7">
        <v>5.0803714767623796E-6</v>
      </c>
    </row>
    <row r="6986" spans="2:3" x14ac:dyDescent="0.2">
      <c r="B6986" s="7">
        <v>0</v>
      </c>
      <c r="C6986" s="7">
        <v>4.5723343290861398E-5</v>
      </c>
    </row>
    <row r="6987" spans="2:3" x14ac:dyDescent="0.2">
      <c r="B6987" s="7">
        <v>2.5516062361256402E-5</v>
      </c>
      <c r="C6987" s="7">
        <v>0</v>
      </c>
    </row>
    <row r="6988" spans="2:3" x14ac:dyDescent="0.2">
      <c r="B6988" s="7">
        <v>2.2964456125130801E-5</v>
      </c>
      <c r="C6988" s="7">
        <v>0</v>
      </c>
    </row>
    <row r="6989" spans="2:3" x14ac:dyDescent="0.2">
      <c r="B6989" s="7">
        <v>0</v>
      </c>
      <c r="C6989" s="7">
        <v>3.0482228860574301E-5</v>
      </c>
    </row>
    <row r="6990" spans="2:3" x14ac:dyDescent="0.2">
      <c r="B6990" s="7">
        <v>0</v>
      </c>
      <c r="C6990" s="7">
        <v>2.2861671645430699E-5</v>
      </c>
    </row>
    <row r="6991" spans="2:3" x14ac:dyDescent="0.2">
      <c r="B6991" s="7">
        <v>4.5928912250261501E-5</v>
      </c>
      <c r="C6991" s="7">
        <v>0</v>
      </c>
    </row>
    <row r="6992" spans="2:3" x14ac:dyDescent="0.2">
      <c r="B6992" s="7">
        <v>5.1032124722512803E-5</v>
      </c>
      <c r="C6992" s="7">
        <v>0</v>
      </c>
    </row>
    <row r="6993" spans="2:3" x14ac:dyDescent="0.2">
      <c r="B6993" s="7">
        <v>0</v>
      </c>
      <c r="C6993" s="7">
        <v>3.0482228860574301E-5</v>
      </c>
    </row>
    <row r="6994" spans="2:3" x14ac:dyDescent="0.2">
      <c r="B6994" s="7">
        <v>4.0825699778010301E-5</v>
      </c>
      <c r="C6994" s="7">
        <v>0</v>
      </c>
    </row>
    <row r="6995" spans="2:3" x14ac:dyDescent="0.2">
      <c r="B6995" s="7">
        <v>2.2964456125130801E-5</v>
      </c>
      <c r="C6995" s="7">
        <v>0</v>
      </c>
    </row>
    <row r="6996" spans="2:3" x14ac:dyDescent="0.2">
      <c r="B6996" s="7">
        <v>0</v>
      </c>
      <c r="C6996" s="7">
        <v>5.0803714767623799E-5</v>
      </c>
    </row>
    <row r="6997" spans="2:3" x14ac:dyDescent="0.2">
      <c r="B6997" s="7">
        <v>7.6548187083769198E-5</v>
      </c>
      <c r="C6997" s="7">
        <v>0</v>
      </c>
    </row>
    <row r="6998" spans="2:3" x14ac:dyDescent="0.2">
      <c r="B6998" s="7">
        <v>0</v>
      </c>
      <c r="C6998" s="7">
        <v>5.3343900506004997E-5</v>
      </c>
    </row>
    <row r="6999" spans="2:3" x14ac:dyDescent="0.2">
      <c r="B6999" s="7">
        <v>0</v>
      </c>
      <c r="C6999" s="7">
        <v>8.1285943628198101E-5</v>
      </c>
    </row>
    <row r="7000" spans="2:3" x14ac:dyDescent="0.2">
      <c r="B7000" s="7">
        <v>6.3790155903140994E-5</v>
      </c>
      <c r="C7000" s="7">
        <v>2.79420431221931E-5</v>
      </c>
    </row>
    <row r="7001" spans="2:3" x14ac:dyDescent="0.2">
      <c r="B7001" s="7">
        <v>0</v>
      </c>
      <c r="C7001" s="7">
        <v>4.31831575524802E-5</v>
      </c>
    </row>
    <row r="7002" spans="2:3" x14ac:dyDescent="0.2">
      <c r="B7002" s="7">
        <v>1.2758031180628201E-5</v>
      </c>
      <c r="C7002" s="7">
        <v>0</v>
      </c>
    </row>
    <row r="7003" spans="2:3" x14ac:dyDescent="0.2">
      <c r="B7003" s="7">
        <v>8.4203005792146202E-5</v>
      </c>
      <c r="C7003" s="7">
        <v>0</v>
      </c>
    </row>
    <row r="7004" spans="2:3" x14ac:dyDescent="0.2">
      <c r="B7004" s="7">
        <v>7.1444974611517998E-5</v>
      </c>
      <c r="C7004" s="7">
        <v>0</v>
      </c>
    </row>
    <row r="7005" spans="2:3" x14ac:dyDescent="0.2">
      <c r="B7005" s="7">
        <v>1.42889949223036E-4</v>
      </c>
      <c r="C7005" s="7">
        <v>0</v>
      </c>
    </row>
    <row r="7006" spans="2:3" x14ac:dyDescent="0.2">
      <c r="B7006" s="7">
        <v>4.0825699778010301E-5</v>
      </c>
      <c r="C7006" s="7">
        <v>0</v>
      </c>
    </row>
    <row r="7007" spans="2:3" x14ac:dyDescent="0.2">
      <c r="B7007" s="7">
        <v>1.02064249445026E-4</v>
      </c>
      <c r="C7007" s="7">
        <v>0</v>
      </c>
    </row>
    <row r="7008" spans="2:3" x14ac:dyDescent="0.2">
      <c r="B7008" s="7">
        <v>5.1287285346125397E-4</v>
      </c>
      <c r="C7008" s="7">
        <v>4.8263529029242598E-4</v>
      </c>
    </row>
    <row r="7009" spans="2:3" x14ac:dyDescent="0.2">
      <c r="B7009" s="7">
        <v>3.8274093541884599E-5</v>
      </c>
      <c r="C7009" s="7">
        <v>0</v>
      </c>
    </row>
    <row r="7010" spans="2:3" x14ac:dyDescent="0.2">
      <c r="B7010" s="7">
        <v>2.5516062361256402E-5</v>
      </c>
      <c r="C7010" s="7">
        <v>0</v>
      </c>
    </row>
    <row r="7011" spans="2:3" x14ac:dyDescent="0.2">
      <c r="B7011" s="7">
        <v>3.8274093541884599E-5</v>
      </c>
      <c r="C7011" s="7">
        <v>0</v>
      </c>
    </row>
    <row r="7012" spans="2:3" x14ac:dyDescent="0.2">
      <c r="B7012" s="7">
        <v>1.04615855681151E-4</v>
      </c>
      <c r="C7012" s="7">
        <v>0</v>
      </c>
    </row>
    <row r="7013" spans="2:3" x14ac:dyDescent="0.2">
      <c r="B7013" s="7">
        <v>2.2964456125130801E-5</v>
      </c>
      <c r="C7013" s="7">
        <v>0</v>
      </c>
    </row>
    <row r="7014" spans="2:3" x14ac:dyDescent="0.2">
      <c r="B7014" s="7">
        <v>3.6743129800209201E-4</v>
      </c>
      <c r="C7014" s="7">
        <v>2.15915787762401E-4</v>
      </c>
    </row>
    <row r="7015" spans="2:3" x14ac:dyDescent="0.2">
      <c r="B7015" s="7">
        <v>0</v>
      </c>
      <c r="C7015" s="7">
        <v>5.8424271982767398E-5</v>
      </c>
    </row>
    <row r="7016" spans="2:3" x14ac:dyDescent="0.2">
      <c r="B7016" s="7">
        <v>5.6135337194764099E-5</v>
      </c>
      <c r="C7016" s="7">
        <v>0</v>
      </c>
    </row>
    <row r="7017" spans="2:3" x14ac:dyDescent="0.2">
      <c r="B7017" s="7">
        <v>1.5309637416753801E-5</v>
      </c>
      <c r="C7017" s="7">
        <v>0</v>
      </c>
    </row>
    <row r="7018" spans="2:3" x14ac:dyDescent="0.2">
      <c r="B7018" s="7">
        <v>3.5722487305758999E-5</v>
      </c>
      <c r="C7018" s="7">
        <v>8.89065008433417E-5</v>
      </c>
    </row>
    <row r="7019" spans="2:3" x14ac:dyDescent="0.2">
      <c r="B7019" s="7">
        <v>2.19438136306805E-4</v>
      </c>
      <c r="C7019" s="7">
        <v>1.7273263020992099E-4</v>
      </c>
    </row>
    <row r="7020" spans="2:3" x14ac:dyDescent="0.2">
      <c r="B7020" s="7">
        <v>0</v>
      </c>
      <c r="C7020" s="7">
        <v>4.5723343290861398E-5</v>
      </c>
    </row>
    <row r="7021" spans="2:3" x14ac:dyDescent="0.2">
      <c r="B7021" s="7">
        <v>4.3377306014135901E-5</v>
      </c>
      <c r="C7021" s="7">
        <v>7.1125200674673297E-5</v>
      </c>
    </row>
    <row r="7022" spans="2:3" x14ac:dyDescent="0.2">
      <c r="B7022" s="7">
        <v>3.5722487305758999E-5</v>
      </c>
      <c r="C7022" s="7">
        <v>0</v>
      </c>
    </row>
    <row r="7023" spans="2:3" x14ac:dyDescent="0.2">
      <c r="B7023" s="7">
        <v>4.8480518486387203E-5</v>
      </c>
      <c r="C7023" s="7">
        <v>0</v>
      </c>
    </row>
    <row r="7024" spans="2:3" x14ac:dyDescent="0.2">
      <c r="B7024" s="7">
        <v>0</v>
      </c>
      <c r="C7024" s="7">
        <v>2.79420431221931E-5</v>
      </c>
    </row>
    <row r="7025" spans="2:3" x14ac:dyDescent="0.2">
      <c r="B7025" s="7">
        <v>0</v>
      </c>
      <c r="C7025" s="7">
        <v>5.8424271982767398E-5</v>
      </c>
    </row>
    <row r="7026" spans="2:3" x14ac:dyDescent="0.2">
      <c r="B7026" s="7">
        <v>2.80676685973821E-5</v>
      </c>
      <c r="C7026" s="7">
        <v>0</v>
      </c>
    </row>
    <row r="7027" spans="2:3" x14ac:dyDescent="0.2">
      <c r="B7027" s="7">
        <v>2.0157689265392601E-4</v>
      </c>
      <c r="C7027" s="7">
        <v>7.1125200674673297E-5</v>
      </c>
    </row>
    <row r="7028" spans="2:3" x14ac:dyDescent="0.2">
      <c r="B7028" s="7">
        <v>0</v>
      </c>
      <c r="C7028" s="7">
        <v>7.6205572151435706E-5</v>
      </c>
    </row>
    <row r="7029" spans="2:3" x14ac:dyDescent="0.2">
      <c r="B7029" s="7">
        <v>0</v>
      </c>
      <c r="C7029" s="7">
        <v>3.81027860757179E-5</v>
      </c>
    </row>
    <row r="7030" spans="2:3" x14ac:dyDescent="0.2">
      <c r="B7030" s="7">
        <v>0</v>
      </c>
      <c r="C7030" s="7">
        <v>5.5884086244386201E-5</v>
      </c>
    </row>
    <row r="7031" spans="2:3" x14ac:dyDescent="0.2">
      <c r="B7031" s="7">
        <v>0</v>
      </c>
      <c r="C7031" s="7">
        <v>5.5884086244386201E-5</v>
      </c>
    </row>
    <row r="7032" spans="2:3" x14ac:dyDescent="0.2">
      <c r="B7032" s="7">
        <v>6.8893368375392303E-5</v>
      </c>
      <c r="C7032" s="7">
        <v>8.1285943628198101E-5</v>
      </c>
    </row>
    <row r="7033" spans="2:3" x14ac:dyDescent="0.2">
      <c r="B7033" s="7">
        <v>1.6330279911204099E-4</v>
      </c>
      <c r="C7033" s="7">
        <v>0</v>
      </c>
    </row>
    <row r="7034" spans="2:3" x14ac:dyDescent="0.2">
      <c r="B7034" s="7">
        <v>0</v>
      </c>
      <c r="C7034" s="7">
        <v>6.3504643459529807E-5</v>
      </c>
    </row>
    <row r="7035" spans="2:3" x14ac:dyDescent="0.2">
      <c r="B7035" s="7">
        <v>9.4409430736648698E-5</v>
      </c>
      <c r="C7035" s="7">
        <v>0</v>
      </c>
    </row>
    <row r="7036" spans="2:3" x14ac:dyDescent="0.2">
      <c r="B7036" s="7">
        <v>4.8480518486387203E-5</v>
      </c>
      <c r="C7036" s="7">
        <v>6.3504643459529807E-5</v>
      </c>
    </row>
    <row r="7037" spans="2:3" x14ac:dyDescent="0.2">
      <c r="B7037" s="7">
        <v>3.3170881069633297E-5</v>
      </c>
      <c r="C7037" s="7">
        <v>0</v>
      </c>
    </row>
    <row r="7038" spans="2:3" x14ac:dyDescent="0.2">
      <c r="B7038" s="7">
        <v>8.1651399556020493E-5</v>
      </c>
      <c r="C7038" s="7">
        <v>3.81027860757179E-5</v>
      </c>
    </row>
    <row r="7039" spans="2:3" x14ac:dyDescent="0.2">
      <c r="B7039" s="7">
        <v>1.9877012579418698E-3</v>
      </c>
      <c r="C7039" s="7">
        <v>2.3318905078339299E-3</v>
      </c>
    </row>
    <row r="7040" spans="2:3" x14ac:dyDescent="0.2">
      <c r="B7040" s="7">
        <v>8.1651399556020493E-5</v>
      </c>
      <c r="C7040" s="7">
        <v>0</v>
      </c>
    </row>
    <row r="7041" spans="2:3" x14ac:dyDescent="0.2">
      <c r="B7041" s="7">
        <v>0</v>
      </c>
      <c r="C7041" s="7">
        <v>5.0803714767623799E-5</v>
      </c>
    </row>
    <row r="7042" spans="2:3" x14ac:dyDescent="0.2">
      <c r="B7042" s="7">
        <v>2.5516062361256402E-5</v>
      </c>
      <c r="C7042" s="7">
        <v>0</v>
      </c>
    </row>
    <row r="7043" spans="2:3" x14ac:dyDescent="0.2">
      <c r="B7043" s="7">
        <v>0</v>
      </c>
      <c r="C7043" s="7">
        <v>4.8263529029242602E-5</v>
      </c>
    </row>
    <row r="7044" spans="2:3" x14ac:dyDescent="0.2">
      <c r="B7044" s="7">
        <v>2.2964456125130801E-5</v>
      </c>
      <c r="C7044" s="7">
        <v>0</v>
      </c>
    </row>
    <row r="7045" spans="2:3" x14ac:dyDescent="0.2">
      <c r="B7045" s="7">
        <v>6.3790155903140999E-4</v>
      </c>
      <c r="C7045" s="7">
        <v>4.1151008961775302E-4</v>
      </c>
    </row>
    <row r="7046" spans="2:3" x14ac:dyDescent="0.2">
      <c r="B7046" s="7">
        <v>2.5516062361256402E-5</v>
      </c>
      <c r="C7046" s="7">
        <v>0</v>
      </c>
    </row>
    <row r="7047" spans="2:3" x14ac:dyDescent="0.2">
      <c r="B7047" s="7">
        <v>0</v>
      </c>
      <c r="C7047" s="7">
        <v>1.21928915442297E-4</v>
      </c>
    </row>
    <row r="7048" spans="2:3" x14ac:dyDescent="0.2">
      <c r="B7048" s="7">
        <v>0</v>
      </c>
      <c r="C7048" s="7">
        <v>7.3665386413054502E-5</v>
      </c>
    </row>
    <row r="7049" spans="2:3" x14ac:dyDescent="0.2">
      <c r="B7049" s="7">
        <v>2.80676685973821E-5</v>
      </c>
      <c r="C7049" s="7">
        <v>0</v>
      </c>
    </row>
    <row r="7050" spans="2:3" x14ac:dyDescent="0.2">
      <c r="B7050" s="7">
        <v>3.3170881069633297E-5</v>
      </c>
      <c r="C7050" s="7">
        <v>0</v>
      </c>
    </row>
    <row r="7051" spans="2:3" x14ac:dyDescent="0.2">
      <c r="B7051" s="7">
        <v>0</v>
      </c>
      <c r="C7051" s="7">
        <v>2.54018573838119E-5</v>
      </c>
    </row>
    <row r="7052" spans="2:3" x14ac:dyDescent="0.2">
      <c r="B7052" s="7">
        <v>7.1444974611517998E-5</v>
      </c>
      <c r="C7052" s="7">
        <v>7.3665386413054502E-5</v>
      </c>
    </row>
    <row r="7053" spans="2:3" x14ac:dyDescent="0.2">
      <c r="B7053" s="7">
        <v>0</v>
      </c>
      <c r="C7053" s="7">
        <v>4.8263529029242602E-5</v>
      </c>
    </row>
    <row r="7054" spans="2:3" x14ac:dyDescent="0.2">
      <c r="B7054" s="7">
        <v>1.7861243652879499E-5</v>
      </c>
      <c r="C7054" s="7">
        <v>0</v>
      </c>
    </row>
    <row r="7055" spans="2:3" x14ac:dyDescent="0.2">
      <c r="B7055" s="7">
        <v>8.6754612028271802E-5</v>
      </c>
      <c r="C7055" s="7">
        <v>1.2700928691905999E-4</v>
      </c>
    </row>
    <row r="7056" spans="2:3" x14ac:dyDescent="0.2">
      <c r="B7056" s="7">
        <v>2.2964456125130801E-5</v>
      </c>
      <c r="C7056" s="7">
        <v>0</v>
      </c>
    </row>
    <row r="7057" spans="2:3" x14ac:dyDescent="0.2">
      <c r="B7057" s="7">
        <v>0</v>
      </c>
      <c r="C7057" s="7">
        <v>5.5884086244386201E-5</v>
      </c>
    </row>
    <row r="7058" spans="2:3" x14ac:dyDescent="0.2">
      <c r="B7058" s="7">
        <v>3.5722487305758999E-5</v>
      </c>
      <c r="C7058" s="7">
        <v>0</v>
      </c>
    </row>
    <row r="7059" spans="2:3" x14ac:dyDescent="0.2">
      <c r="B7059" s="7">
        <v>1.7861243652879499E-5</v>
      </c>
      <c r="C7059" s="7">
        <v>0</v>
      </c>
    </row>
    <row r="7060" spans="2:3" x14ac:dyDescent="0.2">
      <c r="B7060" s="7">
        <v>1.22477099334031E-4</v>
      </c>
      <c r="C7060" s="7">
        <v>0</v>
      </c>
    </row>
    <row r="7061" spans="2:3" x14ac:dyDescent="0.2">
      <c r="B7061" s="7">
        <v>7.3996580847643598E-5</v>
      </c>
      <c r="C7061" s="7">
        <v>0</v>
      </c>
    </row>
    <row r="7062" spans="2:3" x14ac:dyDescent="0.2">
      <c r="B7062" s="7">
        <v>3.5722487305758999E-5</v>
      </c>
      <c r="C7062" s="7">
        <v>0</v>
      </c>
    </row>
    <row r="7063" spans="2:3" x14ac:dyDescent="0.2">
      <c r="B7063" s="7">
        <v>2.2548544308642299E-2</v>
      </c>
      <c r="C7063" s="7">
        <v>2.56431750289581E-2</v>
      </c>
    </row>
    <row r="7064" spans="2:3" x14ac:dyDescent="0.2">
      <c r="B7064" s="7">
        <v>2.80676685973821E-5</v>
      </c>
      <c r="C7064" s="7">
        <v>0</v>
      </c>
    </row>
    <row r="7065" spans="2:3" x14ac:dyDescent="0.2">
      <c r="B7065" s="7">
        <v>0</v>
      </c>
      <c r="C7065" s="7">
        <v>2.79420431221931E-5</v>
      </c>
    </row>
    <row r="7066" spans="2:3" x14ac:dyDescent="0.2">
      <c r="B7066" s="7">
        <v>2.04128498890051E-5</v>
      </c>
      <c r="C7066" s="7">
        <v>0</v>
      </c>
    </row>
    <row r="7067" spans="2:3" x14ac:dyDescent="0.2">
      <c r="B7067" s="7">
        <v>0</v>
      </c>
      <c r="C7067" s="7">
        <v>8.1285943628198101E-5</v>
      </c>
    </row>
    <row r="7068" spans="2:3" x14ac:dyDescent="0.2">
      <c r="B7068" s="7">
        <v>2.5516062361256402E-5</v>
      </c>
      <c r="C7068" s="7">
        <v>0</v>
      </c>
    </row>
    <row r="7069" spans="2:3" x14ac:dyDescent="0.2">
      <c r="B7069" s="7">
        <v>4.4142787884973597E-4</v>
      </c>
      <c r="C7069" s="7">
        <v>3.3784470320469799E-4</v>
      </c>
    </row>
    <row r="7070" spans="2:3" x14ac:dyDescent="0.2">
      <c r="B7070" s="7">
        <v>0</v>
      </c>
      <c r="C7070" s="7">
        <v>2.2861671645430699E-5</v>
      </c>
    </row>
    <row r="7071" spans="2:3" x14ac:dyDescent="0.2">
      <c r="B7071" s="7">
        <v>3.5722487305758999E-5</v>
      </c>
      <c r="C7071" s="7">
        <v>0</v>
      </c>
    </row>
    <row r="7072" spans="2:3" x14ac:dyDescent="0.2">
      <c r="B7072" s="7">
        <v>0</v>
      </c>
      <c r="C7072" s="7">
        <v>4.8263529029242602E-5</v>
      </c>
    </row>
    <row r="7073" spans="2:3" x14ac:dyDescent="0.2">
      <c r="B7073" s="7">
        <v>2.80676685973821E-5</v>
      </c>
      <c r="C7073" s="7">
        <v>0</v>
      </c>
    </row>
    <row r="7074" spans="2:3" x14ac:dyDescent="0.2">
      <c r="B7074" s="7">
        <v>0</v>
      </c>
      <c r="C7074" s="7">
        <v>2.54018573838119E-5</v>
      </c>
    </row>
    <row r="7075" spans="2:3" x14ac:dyDescent="0.2">
      <c r="B7075" s="7">
        <v>0</v>
      </c>
      <c r="C7075" s="7">
        <v>6.3504643459529807E-5</v>
      </c>
    </row>
    <row r="7076" spans="2:3" x14ac:dyDescent="0.2">
      <c r="B7076" s="7">
        <v>0</v>
      </c>
      <c r="C7076" s="7">
        <v>1.7527281594830201E-4</v>
      </c>
    </row>
    <row r="7077" spans="2:3" x14ac:dyDescent="0.2">
      <c r="B7077" s="7">
        <v>1.6585440534816701E-4</v>
      </c>
      <c r="C7077" s="7">
        <v>3.3022414598955499E-5</v>
      </c>
    </row>
    <row r="7078" spans="2:3" x14ac:dyDescent="0.2">
      <c r="B7078" s="7">
        <v>0</v>
      </c>
      <c r="C7078" s="7">
        <v>3.5562600337336703E-5</v>
      </c>
    </row>
    <row r="7079" spans="2:3" x14ac:dyDescent="0.2">
      <c r="B7079" s="7">
        <v>0</v>
      </c>
      <c r="C7079" s="7">
        <v>1.52411144302871E-5</v>
      </c>
    </row>
    <row r="7080" spans="2:3" x14ac:dyDescent="0.2">
      <c r="B7080" s="7">
        <v>0</v>
      </c>
      <c r="C7080" s="7">
        <v>1.65112072994777E-4</v>
      </c>
    </row>
    <row r="7081" spans="2:3" x14ac:dyDescent="0.2">
      <c r="B7081" s="7">
        <v>0</v>
      </c>
      <c r="C7081" s="7">
        <v>5.0803714767623799E-5</v>
      </c>
    </row>
    <row r="7082" spans="2:3" x14ac:dyDescent="0.2">
      <c r="B7082" s="7">
        <v>0</v>
      </c>
      <c r="C7082" s="7">
        <v>2.54018573838119E-5</v>
      </c>
    </row>
    <row r="7083" spans="2:3" x14ac:dyDescent="0.2">
      <c r="B7083" s="7">
        <v>0</v>
      </c>
      <c r="C7083" s="7">
        <v>5.5884086244386201E-5</v>
      </c>
    </row>
    <row r="7084" spans="2:3" x14ac:dyDescent="0.2">
      <c r="B7084" s="7">
        <v>4.8480518486387203E-5</v>
      </c>
      <c r="C7084" s="7">
        <v>0</v>
      </c>
    </row>
    <row r="7085" spans="2:3" x14ac:dyDescent="0.2">
      <c r="B7085" s="7">
        <v>1.7861243652879499E-5</v>
      </c>
      <c r="C7085" s="7">
        <v>0</v>
      </c>
    </row>
    <row r="7086" spans="2:3" x14ac:dyDescent="0.2">
      <c r="B7086" s="7">
        <v>0</v>
      </c>
      <c r="C7086" s="7">
        <v>5.3343900506004997E-5</v>
      </c>
    </row>
    <row r="7087" spans="2:3" x14ac:dyDescent="0.2">
      <c r="B7087" s="7">
        <v>0</v>
      </c>
      <c r="C7087" s="7">
        <v>6.3504643459529807E-5</v>
      </c>
    </row>
    <row r="7088" spans="2:3" x14ac:dyDescent="0.2">
      <c r="B7088" s="7">
        <v>3.8274093541884599E-5</v>
      </c>
      <c r="C7088" s="7">
        <v>0</v>
      </c>
    </row>
    <row r="7089" spans="2:3" x14ac:dyDescent="0.2">
      <c r="B7089" s="7">
        <v>7.3996580847643598E-5</v>
      </c>
      <c r="C7089" s="7">
        <v>0</v>
      </c>
    </row>
    <row r="7090" spans="2:3" x14ac:dyDescent="0.2">
      <c r="B7090" s="7">
        <v>0</v>
      </c>
      <c r="C7090" s="7">
        <v>2.79420431221931E-5</v>
      </c>
    </row>
    <row r="7091" spans="2:3" x14ac:dyDescent="0.2">
      <c r="B7091" s="7">
        <v>1.0206424944502601E-5</v>
      </c>
      <c r="C7091" s="7">
        <v>0</v>
      </c>
    </row>
    <row r="7092" spans="2:3" x14ac:dyDescent="0.2">
      <c r="B7092" s="7">
        <v>2.04128498890051E-5</v>
      </c>
      <c r="C7092" s="7">
        <v>0</v>
      </c>
    </row>
    <row r="7093" spans="2:3" x14ac:dyDescent="0.2">
      <c r="B7093" s="7">
        <v>2.9343471715444902E-4</v>
      </c>
      <c r="C7093" s="7">
        <v>4.31831575524802E-5</v>
      </c>
    </row>
    <row r="7094" spans="2:3" x14ac:dyDescent="0.2">
      <c r="B7094" s="7">
        <v>0</v>
      </c>
      <c r="C7094" s="7">
        <v>2.79420431221931E-5</v>
      </c>
    </row>
    <row r="7095" spans="2:3" x14ac:dyDescent="0.2">
      <c r="B7095" s="7">
        <v>1.7861243652879499E-5</v>
      </c>
      <c r="C7095" s="7">
        <v>0</v>
      </c>
    </row>
    <row r="7096" spans="2:3" x14ac:dyDescent="0.2">
      <c r="B7096" s="7">
        <v>2.80676685973821E-5</v>
      </c>
      <c r="C7096" s="7">
        <v>0</v>
      </c>
    </row>
    <row r="7097" spans="2:3" x14ac:dyDescent="0.2">
      <c r="B7097" s="7">
        <v>0</v>
      </c>
      <c r="C7097" s="7">
        <v>4.31831575524802E-5</v>
      </c>
    </row>
    <row r="7098" spans="2:3" x14ac:dyDescent="0.2">
      <c r="B7098" s="7">
        <v>6.3790155903140994E-5</v>
      </c>
      <c r="C7098" s="7">
        <v>0</v>
      </c>
    </row>
    <row r="7099" spans="2:3" x14ac:dyDescent="0.2">
      <c r="B7099" s="7">
        <v>2.2964456125130801E-5</v>
      </c>
      <c r="C7099" s="7">
        <v>0</v>
      </c>
    </row>
    <row r="7100" spans="2:3" x14ac:dyDescent="0.2">
      <c r="B7100" s="7">
        <v>6.3790155903140994E-5</v>
      </c>
      <c r="C7100" s="7">
        <v>0</v>
      </c>
    </row>
    <row r="7101" spans="2:3" x14ac:dyDescent="0.2">
      <c r="B7101" s="7">
        <v>0</v>
      </c>
      <c r="C7101" s="7">
        <v>2.2861671645430699E-5</v>
      </c>
    </row>
    <row r="7102" spans="2:3" x14ac:dyDescent="0.2">
      <c r="B7102" s="7">
        <v>0</v>
      </c>
      <c r="C7102" s="7">
        <v>3.3022414598955499E-5</v>
      </c>
    </row>
    <row r="7103" spans="2:3" x14ac:dyDescent="0.2">
      <c r="B7103" s="7">
        <v>5.1032124722512803E-5</v>
      </c>
      <c r="C7103" s="7">
        <v>0</v>
      </c>
    </row>
    <row r="7104" spans="2:3" x14ac:dyDescent="0.2">
      <c r="B7104" s="7">
        <v>7.1444974611517998E-5</v>
      </c>
      <c r="C7104" s="7">
        <v>0</v>
      </c>
    </row>
    <row r="7105" spans="2:3" x14ac:dyDescent="0.2">
      <c r="B7105" s="7">
        <v>4.0825699778010301E-5</v>
      </c>
      <c r="C7105" s="7">
        <v>0</v>
      </c>
    </row>
    <row r="7106" spans="2:3" x14ac:dyDescent="0.2">
      <c r="B7106" s="7">
        <v>4.5928912250261501E-5</v>
      </c>
      <c r="C7106" s="7">
        <v>0</v>
      </c>
    </row>
    <row r="7107" spans="2:3" x14ac:dyDescent="0.2">
      <c r="B7107" s="7">
        <v>1.7861243652879499E-5</v>
      </c>
      <c r="C7107" s="7">
        <v>0</v>
      </c>
    </row>
    <row r="7108" spans="2:3" x14ac:dyDescent="0.2">
      <c r="B7108" s="7">
        <v>4.0825699778010301E-5</v>
      </c>
      <c r="C7108" s="7">
        <v>0</v>
      </c>
    </row>
    <row r="7109" spans="2:3" x14ac:dyDescent="0.2">
      <c r="B7109" s="7">
        <v>2.55160623612564E-6</v>
      </c>
      <c r="C7109" s="7">
        <v>0</v>
      </c>
    </row>
    <row r="7110" spans="2:3" x14ac:dyDescent="0.2">
      <c r="B7110" s="7">
        <v>6.6341762139266703E-5</v>
      </c>
      <c r="C7110" s="7">
        <v>0</v>
      </c>
    </row>
    <row r="7111" spans="2:3" x14ac:dyDescent="0.2">
      <c r="B7111" s="7">
        <v>4.0825699778010301E-5</v>
      </c>
      <c r="C7111" s="7">
        <v>0</v>
      </c>
    </row>
    <row r="7112" spans="2:3" x14ac:dyDescent="0.2">
      <c r="B7112" s="7">
        <v>2.5516062361256402E-5</v>
      </c>
      <c r="C7112" s="7">
        <v>0</v>
      </c>
    </row>
    <row r="7113" spans="2:3" x14ac:dyDescent="0.2">
      <c r="B7113" s="7">
        <v>0</v>
      </c>
      <c r="C7113" s="7">
        <v>3.81027860757179E-5</v>
      </c>
    </row>
    <row r="7114" spans="2:3" x14ac:dyDescent="0.2">
      <c r="B7114" s="7">
        <v>4.5928912250261501E-5</v>
      </c>
      <c r="C7114" s="7">
        <v>0</v>
      </c>
    </row>
    <row r="7115" spans="2:3" x14ac:dyDescent="0.2">
      <c r="B7115" s="7">
        <v>8.4203005792146202E-5</v>
      </c>
      <c r="C7115" s="7">
        <v>1.82893373163446E-4</v>
      </c>
    </row>
    <row r="7116" spans="2:3" x14ac:dyDescent="0.2">
      <c r="B7116" s="7">
        <v>0</v>
      </c>
      <c r="C7116" s="7">
        <v>5.8424271982767398E-5</v>
      </c>
    </row>
    <row r="7117" spans="2:3" x14ac:dyDescent="0.2">
      <c r="B7117" s="7">
        <v>0</v>
      </c>
      <c r="C7117" s="7">
        <v>6.8585014936292107E-5</v>
      </c>
    </row>
    <row r="7118" spans="2:3" x14ac:dyDescent="0.2">
      <c r="B7118" s="7">
        <v>1.0206424944502601E-5</v>
      </c>
      <c r="C7118" s="7">
        <v>0</v>
      </c>
    </row>
    <row r="7119" spans="2:3" x14ac:dyDescent="0.2">
      <c r="B7119" s="7">
        <v>1.7861243652879499E-4</v>
      </c>
      <c r="C7119" s="7">
        <v>0</v>
      </c>
    </row>
    <row r="7120" spans="2:3" x14ac:dyDescent="0.2">
      <c r="B7120" s="7">
        <v>2.80676685973821E-5</v>
      </c>
      <c r="C7120" s="7">
        <v>0</v>
      </c>
    </row>
    <row r="7121" spans="2:3" x14ac:dyDescent="0.2">
      <c r="B7121" s="7">
        <v>0</v>
      </c>
      <c r="C7121" s="7">
        <v>7.6205572151435706E-5</v>
      </c>
    </row>
    <row r="7122" spans="2:3" x14ac:dyDescent="0.2">
      <c r="B7122" s="7">
        <v>0</v>
      </c>
      <c r="C7122" s="7">
        <v>4.5723343290861398E-5</v>
      </c>
    </row>
    <row r="7123" spans="2:3" x14ac:dyDescent="0.2">
      <c r="B7123" s="7">
        <v>6.8893368375392303E-5</v>
      </c>
      <c r="C7123" s="7">
        <v>6.0964457721148603E-5</v>
      </c>
    </row>
    <row r="7124" spans="2:3" x14ac:dyDescent="0.2">
      <c r="B7124" s="7">
        <v>6.3790155903140994E-5</v>
      </c>
      <c r="C7124" s="7">
        <v>0</v>
      </c>
    </row>
    <row r="7125" spans="2:3" x14ac:dyDescent="0.2">
      <c r="B7125" s="7">
        <v>0</v>
      </c>
      <c r="C7125" s="7">
        <v>6.3504643459529807E-5</v>
      </c>
    </row>
    <row r="7126" spans="2:3" x14ac:dyDescent="0.2">
      <c r="B7126" s="7">
        <v>6.3790155903140994E-5</v>
      </c>
      <c r="C7126" s="7">
        <v>1.7781300168668301E-5</v>
      </c>
    </row>
    <row r="7127" spans="2:3" x14ac:dyDescent="0.2">
      <c r="B7127" s="7">
        <v>0</v>
      </c>
      <c r="C7127" s="7">
        <v>1.52411144302871E-5</v>
      </c>
    </row>
    <row r="7128" spans="2:3" x14ac:dyDescent="0.2">
      <c r="B7128" s="7">
        <v>0</v>
      </c>
      <c r="C7128" s="7">
        <v>5.3343900506004997E-5</v>
      </c>
    </row>
    <row r="7129" spans="2:3" x14ac:dyDescent="0.2">
      <c r="B7129" s="7">
        <v>1.2758031180628201E-5</v>
      </c>
      <c r="C7129" s="7">
        <v>0</v>
      </c>
    </row>
    <row r="7130" spans="2:3" x14ac:dyDescent="0.2">
      <c r="B7130" s="7">
        <v>7.9099793319894907E-5</v>
      </c>
      <c r="C7130" s="7">
        <v>4.31831575524802E-5</v>
      </c>
    </row>
    <row r="7131" spans="2:3" x14ac:dyDescent="0.2">
      <c r="B7131" s="7">
        <v>6.8893368375392303E-5</v>
      </c>
      <c r="C7131" s="7">
        <v>0</v>
      </c>
    </row>
    <row r="7132" spans="2:3" x14ac:dyDescent="0.2">
      <c r="B7132" s="7">
        <v>3.8274093541884599E-5</v>
      </c>
      <c r="C7132" s="7">
        <v>0</v>
      </c>
    </row>
    <row r="7133" spans="2:3" x14ac:dyDescent="0.2">
      <c r="B7133" s="7">
        <v>2.5516062361256402E-5</v>
      </c>
      <c r="C7133" s="7">
        <v>0</v>
      </c>
    </row>
    <row r="7134" spans="2:3" x14ac:dyDescent="0.2">
      <c r="B7134" s="7">
        <v>2.9598632339057401E-4</v>
      </c>
      <c r="C7134" s="7">
        <v>4.8009510455404499E-4</v>
      </c>
    </row>
    <row r="7135" spans="2:3" x14ac:dyDescent="0.2">
      <c r="B7135" s="7">
        <v>0</v>
      </c>
      <c r="C7135" s="7">
        <v>3.5562600337336703E-5</v>
      </c>
    </row>
    <row r="7136" spans="2:3" x14ac:dyDescent="0.2">
      <c r="B7136" s="7">
        <v>0</v>
      </c>
      <c r="C7136" s="7">
        <v>2.79420431221931E-5</v>
      </c>
    </row>
    <row r="7137" spans="2:3" x14ac:dyDescent="0.2">
      <c r="B7137" s="7">
        <v>2.55160623612564E-6</v>
      </c>
      <c r="C7137" s="7">
        <v>0</v>
      </c>
    </row>
    <row r="7138" spans="2:3" x14ac:dyDescent="0.2">
      <c r="B7138" s="7">
        <v>7.4506902094868702E-4</v>
      </c>
      <c r="C7138" s="7">
        <v>4.8263529029242598E-4</v>
      </c>
    </row>
    <row r="7139" spans="2:3" x14ac:dyDescent="0.2">
      <c r="B7139" s="7">
        <v>3.5722487305758999E-5</v>
      </c>
      <c r="C7139" s="7">
        <v>0</v>
      </c>
    </row>
    <row r="7140" spans="2:3" x14ac:dyDescent="0.2">
      <c r="B7140" s="7">
        <v>3.5467326682146402E-4</v>
      </c>
      <c r="C7140" s="7">
        <v>2.4131764514621299E-4</v>
      </c>
    </row>
    <row r="7141" spans="2:3" x14ac:dyDescent="0.2">
      <c r="B7141" s="7">
        <v>4.5928912250261501E-5</v>
      </c>
      <c r="C7141" s="7">
        <v>0</v>
      </c>
    </row>
    <row r="7142" spans="2:3" x14ac:dyDescent="0.2">
      <c r="B7142" s="7">
        <v>2.80676685973821E-5</v>
      </c>
      <c r="C7142" s="7">
        <v>0</v>
      </c>
    </row>
    <row r="7143" spans="2:3" x14ac:dyDescent="0.2">
      <c r="B7143" s="7">
        <v>0</v>
      </c>
      <c r="C7143" s="7">
        <v>2.79420431221931E-5</v>
      </c>
    </row>
    <row r="7144" spans="2:3" x14ac:dyDescent="0.2">
      <c r="B7144" s="7">
        <v>1.2758031180628201E-5</v>
      </c>
      <c r="C7144" s="7">
        <v>0</v>
      </c>
    </row>
    <row r="7145" spans="2:3" x14ac:dyDescent="0.2">
      <c r="B7145" s="7">
        <v>0</v>
      </c>
      <c r="C7145" s="7">
        <v>7.1125200674673297E-5</v>
      </c>
    </row>
    <row r="7146" spans="2:3" x14ac:dyDescent="0.2">
      <c r="B7146" s="7">
        <v>0</v>
      </c>
      <c r="C7146" s="7">
        <v>1.2700928691906001E-5</v>
      </c>
    </row>
    <row r="7147" spans="2:3" x14ac:dyDescent="0.2">
      <c r="B7147" s="7">
        <v>0</v>
      </c>
      <c r="C7147" s="7">
        <v>2.54018573838119E-5</v>
      </c>
    </row>
    <row r="7148" spans="2:3" x14ac:dyDescent="0.2">
      <c r="B7148" s="7">
        <v>0</v>
      </c>
      <c r="C7148" s="7">
        <v>4.31831575524802E-5</v>
      </c>
    </row>
    <row r="7149" spans="2:3" x14ac:dyDescent="0.2">
      <c r="B7149" s="7">
        <v>0</v>
      </c>
      <c r="C7149" s="7">
        <v>7.8745757889816896E-5</v>
      </c>
    </row>
    <row r="7150" spans="2:3" x14ac:dyDescent="0.2">
      <c r="B7150" s="7">
        <v>2.80676685973821E-5</v>
      </c>
      <c r="C7150" s="7">
        <v>0</v>
      </c>
    </row>
    <row r="7151" spans="2:3" x14ac:dyDescent="0.2">
      <c r="B7151" s="7">
        <v>0</v>
      </c>
      <c r="C7151" s="7">
        <v>4.8263529029242602E-5</v>
      </c>
    </row>
    <row r="7152" spans="2:3" x14ac:dyDescent="0.2">
      <c r="B7152" s="7">
        <v>0</v>
      </c>
      <c r="C7152" s="7">
        <v>1.52411144302871E-5</v>
      </c>
    </row>
    <row r="7153" spans="2:3" x14ac:dyDescent="0.2">
      <c r="B7153" s="7">
        <v>6.6341762139266703E-5</v>
      </c>
      <c r="C7153" s="7">
        <v>0</v>
      </c>
    </row>
    <row r="7154" spans="2:3" x14ac:dyDescent="0.2">
      <c r="B7154" s="7">
        <v>3.0619274833507697E-5</v>
      </c>
      <c r="C7154" s="7">
        <v>0</v>
      </c>
    </row>
    <row r="7155" spans="2:3" x14ac:dyDescent="0.2">
      <c r="B7155" s="7">
        <v>0</v>
      </c>
      <c r="C7155" s="7">
        <v>2.5401857383811898E-6</v>
      </c>
    </row>
    <row r="7156" spans="2:3" x14ac:dyDescent="0.2">
      <c r="B7156" s="7">
        <v>0</v>
      </c>
      <c r="C7156" s="7">
        <v>1.7781300168668301E-5</v>
      </c>
    </row>
    <row r="7157" spans="2:3" x14ac:dyDescent="0.2">
      <c r="B7157" s="7">
        <v>3.0619274833507697E-5</v>
      </c>
      <c r="C7157" s="7">
        <v>0</v>
      </c>
    </row>
    <row r="7158" spans="2:3" x14ac:dyDescent="0.2">
      <c r="B7158" s="7">
        <v>0</v>
      </c>
      <c r="C7158" s="7">
        <v>4.0642971814099098E-5</v>
      </c>
    </row>
    <row r="7159" spans="2:3" x14ac:dyDescent="0.2">
      <c r="B7159" s="7">
        <v>0</v>
      </c>
      <c r="C7159" s="7">
        <v>5.0803714767623799E-5</v>
      </c>
    </row>
    <row r="7160" spans="2:3" x14ac:dyDescent="0.2">
      <c r="B7160" s="7">
        <v>6.6341762139266703E-5</v>
      </c>
      <c r="C7160" s="7">
        <v>0</v>
      </c>
    </row>
    <row r="7161" spans="2:3" x14ac:dyDescent="0.2">
      <c r="B7161" s="7">
        <v>5.8686943430889699E-5</v>
      </c>
      <c r="C7161" s="7">
        <v>0</v>
      </c>
    </row>
    <row r="7162" spans="2:3" x14ac:dyDescent="0.2">
      <c r="B7162" s="7">
        <v>0</v>
      </c>
      <c r="C7162" s="7">
        <v>1.52411144302871E-5</v>
      </c>
    </row>
    <row r="7163" spans="2:3" x14ac:dyDescent="0.2">
      <c r="B7163" s="7">
        <v>1.5309637416753801E-5</v>
      </c>
      <c r="C7163" s="7">
        <v>0</v>
      </c>
    </row>
    <row r="7164" spans="2:3" x14ac:dyDescent="0.2">
      <c r="B7164" s="7">
        <v>0</v>
      </c>
      <c r="C7164" s="7">
        <v>1.52411144302871E-5</v>
      </c>
    </row>
    <row r="7165" spans="2:3" x14ac:dyDescent="0.2">
      <c r="B7165" s="7">
        <v>0</v>
      </c>
      <c r="C7165" s="7">
        <v>2.5401857383811898E-6</v>
      </c>
    </row>
    <row r="7166" spans="2:3" x14ac:dyDescent="0.2">
      <c r="B7166" s="7">
        <v>6.8893368375392303E-5</v>
      </c>
      <c r="C7166" s="7">
        <v>0</v>
      </c>
    </row>
    <row r="7167" spans="2:3" x14ac:dyDescent="0.2">
      <c r="B7167" s="7">
        <v>1.09719068153403E-4</v>
      </c>
      <c r="C7167" s="7">
        <v>8.89065008433417E-5</v>
      </c>
    </row>
    <row r="7168" spans="2:3" x14ac:dyDescent="0.2">
      <c r="B7168" s="7">
        <v>2.5516062361256402E-5</v>
      </c>
      <c r="C7168" s="7">
        <v>0</v>
      </c>
    </row>
    <row r="7169" spans="2:3" x14ac:dyDescent="0.2">
      <c r="B7169" s="7">
        <v>9.1857824500523097E-5</v>
      </c>
      <c r="C7169" s="7">
        <v>2.5909894531488098E-4</v>
      </c>
    </row>
    <row r="7170" spans="2:3" x14ac:dyDescent="0.2">
      <c r="B7170" s="7">
        <v>1.5309637416753801E-5</v>
      </c>
      <c r="C7170" s="7">
        <v>0</v>
      </c>
    </row>
    <row r="7171" spans="2:3" x14ac:dyDescent="0.2">
      <c r="B7171" s="7">
        <v>0</v>
      </c>
      <c r="C7171" s="7">
        <v>5.8424271982767398E-5</v>
      </c>
    </row>
    <row r="7172" spans="2:3" x14ac:dyDescent="0.2">
      <c r="B7172" s="7">
        <v>0</v>
      </c>
      <c r="C7172" s="7">
        <v>5.3343900506004997E-5</v>
      </c>
    </row>
    <row r="7173" spans="2:3" x14ac:dyDescent="0.2">
      <c r="B7173" s="7">
        <v>0</v>
      </c>
      <c r="C7173" s="7">
        <v>2.79420431221931E-5</v>
      </c>
    </row>
    <row r="7174" spans="2:3" x14ac:dyDescent="0.2">
      <c r="B7174" s="7">
        <v>5.10321247225128E-6</v>
      </c>
      <c r="C7174" s="7">
        <v>0</v>
      </c>
    </row>
    <row r="7175" spans="2:3" x14ac:dyDescent="0.2">
      <c r="B7175" s="7">
        <v>0</v>
      </c>
      <c r="C7175" s="7">
        <v>1.7781300168668301E-5</v>
      </c>
    </row>
    <row r="7176" spans="2:3" x14ac:dyDescent="0.2">
      <c r="B7176" s="7">
        <v>0</v>
      </c>
      <c r="C7176" s="7">
        <v>2.0321485907049501E-5</v>
      </c>
    </row>
    <row r="7177" spans="2:3" x14ac:dyDescent="0.2">
      <c r="B7177" s="7">
        <v>0</v>
      </c>
      <c r="C7177" s="7">
        <v>4.5723343290861398E-5</v>
      </c>
    </row>
    <row r="7178" spans="2:3" x14ac:dyDescent="0.2">
      <c r="B7178" s="7">
        <v>3.3170881069633297E-5</v>
      </c>
      <c r="C7178" s="7">
        <v>0</v>
      </c>
    </row>
    <row r="7179" spans="2:3" x14ac:dyDescent="0.2">
      <c r="B7179" s="7">
        <v>4.0825699778010301E-5</v>
      </c>
      <c r="C7179" s="7">
        <v>0</v>
      </c>
    </row>
    <row r="7180" spans="2:3" x14ac:dyDescent="0.2">
      <c r="B7180" s="7">
        <v>0</v>
      </c>
      <c r="C7180" s="7">
        <v>2.79420431221931E-5</v>
      </c>
    </row>
    <row r="7181" spans="2:3" x14ac:dyDescent="0.2">
      <c r="B7181" s="7">
        <v>5.6135337194764099E-5</v>
      </c>
      <c r="C7181" s="7">
        <v>1.2700928691906001E-5</v>
      </c>
    </row>
    <row r="7182" spans="2:3" x14ac:dyDescent="0.2">
      <c r="B7182" s="7">
        <v>0</v>
      </c>
      <c r="C7182" s="7">
        <v>4.0642971814099098E-5</v>
      </c>
    </row>
    <row r="7183" spans="2:3" x14ac:dyDescent="0.2">
      <c r="B7183" s="7">
        <v>1.6585440534816701E-4</v>
      </c>
      <c r="C7183" s="7">
        <v>8.1285943628198101E-5</v>
      </c>
    </row>
    <row r="7184" spans="2:3" x14ac:dyDescent="0.2">
      <c r="B7184" s="7">
        <v>5.8686943430889699E-5</v>
      </c>
      <c r="C7184" s="7">
        <v>7.8745757889816896E-5</v>
      </c>
    </row>
    <row r="7185" spans="2:3" x14ac:dyDescent="0.2">
      <c r="B7185" s="7">
        <v>1.5309637416753801E-5</v>
      </c>
      <c r="C7185" s="7">
        <v>0</v>
      </c>
    </row>
    <row r="7186" spans="2:3" x14ac:dyDescent="0.2">
      <c r="B7186" s="7">
        <v>1.7861243652879499E-5</v>
      </c>
      <c r="C7186" s="7">
        <v>4.0642971814099098E-5</v>
      </c>
    </row>
    <row r="7187" spans="2:3" x14ac:dyDescent="0.2">
      <c r="B7187" s="7">
        <v>5.8686943430889699E-5</v>
      </c>
      <c r="C7187" s="7">
        <v>2.2861671645430699E-5</v>
      </c>
    </row>
    <row r="7188" spans="2:3" x14ac:dyDescent="0.2">
      <c r="B7188" s="7">
        <v>0</v>
      </c>
      <c r="C7188" s="7">
        <v>2.2861671645430699E-5</v>
      </c>
    </row>
    <row r="7189" spans="2:3" x14ac:dyDescent="0.2">
      <c r="B7189" s="7">
        <v>0</v>
      </c>
      <c r="C7189" s="7">
        <v>8.1285943628198101E-5</v>
      </c>
    </row>
    <row r="7190" spans="2:3" x14ac:dyDescent="0.2">
      <c r="B7190" s="7">
        <v>0</v>
      </c>
      <c r="C7190" s="7">
        <v>5.5884086244386201E-5</v>
      </c>
    </row>
    <row r="7191" spans="2:3" x14ac:dyDescent="0.2">
      <c r="B7191" s="7">
        <v>0</v>
      </c>
      <c r="C7191" s="7">
        <v>3.81027860757179E-5</v>
      </c>
    </row>
    <row r="7192" spans="2:3" x14ac:dyDescent="0.2">
      <c r="B7192" s="7">
        <v>7.6548187083769208E-6</v>
      </c>
      <c r="C7192" s="7">
        <v>0</v>
      </c>
    </row>
    <row r="7193" spans="2:3" x14ac:dyDescent="0.2">
      <c r="B7193" s="7">
        <v>2.80676685973821E-5</v>
      </c>
      <c r="C7193" s="7">
        <v>2.2861671645430699E-5</v>
      </c>
    </row>
    <row r="7194" spans="2:3" x14ac:dyDescent="0.2">
      <c r="B7194" s="7">
        <v>1.5309637416753801E-5</v>
      </c>
      <c r="C7194" s="7">
        <v>0</v>
      </c>
    </row>
    <row r="7195" spans="2:3" x14ac:dyDescent="0.2">
      <c r="B7195" s="7">
        <v>0</v>
      </c>
      <c r="C7195" s="7">
        <v>1.2700928691906001E-5</v>
      </c>
    </row>
    <row r="7196" spans="2:3" x14ac:dyDescent="0.2">
      <c r="B7196" s="7">
        <v>2.55160623612564E-6</v>
      </c>
      <c r="C7196" s="7">
        <v>3.5562600337336703E-5</v>
      </c>
    </row>
    <row r="7197" spans="2:3" x14ac:dyDescent="0.2">
      <c r="B7197" s="7">
        <v>1.1227067438952799E-4</v>
      </c>
      <c r="C7197" s="7">
        <v>0</v>
      </c>
    </row>
    <row r="7198" spans="2:3" x14ac:dyDescent="0.2">
      <c r="B7198" s="7">
        <v>4.0825699778010301E-5</v>
      </c>
      <c r="C7198" s="7">
        <v>0</v>
      </c>
    </row>
    <row r="7199" spans="2:3" x14ac:dyDescent="0.2">
      <c r="B7199" s="7">
        <v>2.80676685973821E-5</v>
      </c>
      <c r="C7199" s="7">
        <v>0</v>
      </c>
    </row>
    <row r="7200" spans="2:3" x14ac:dyDescent="0.2">
      <c r="B7200" s="7">
        <v>4.3377306014135901E-5</v>
      </c>
      <c r="C7200" s="7">
        <v>0</v>
      </c>
    </row>
    <row r="7201" spans="2:3" x14ac:dyDescent="0.2">
      <c r="B7201" s="7">
        <v>0</v>
      </c>
      <c r="C7201" s="7">
        <v>1.2700928691906001E-5</v>
      </c>
    </row>
    <row r="7202" spans="2:3" x14ac:dyDescent="0.2">
      <c r="B7202" s="7">
        <v>3.3170881069633297E-5</v>
      </c>
      <c r="C7202" s="7">
        <v>5.8424271982767398E-5</v>
      </c>
    </row>
    <row r="7203" spans="2:3" x14ac:dyDescent="0.2">
      <c r="B7203" s="7">
        <v>0</v>
      </c>
      <c r="C7203" s="7">
        <v>3.0482228860574301E-5</v>
      </c>
    </row>
    <row r="7204" spans="2:3" x14ac:dyDescent="0.2">
      <c r="B7204" s="7">
        <v>4.5928912250261501E-5</v>
      </c>
      <c r="C7204" s="7">
        <v>0</v>
      </c>
    </row>
    <row r="7205" spans="2:3" x14ac:dyDescent="0.2">
      <c r="B7205" s="7">
        <v>1.2758031180628201E-5</v>
      </c>
      <c r="C7205" s="7">
        <v>0</v>
      </c>
    </row>
    <row r="7206" spans="2:3" x14ac:dyDescent="0.2">
      <c r="B7206" s="7">
        <v>1.7861243652879499E-5</v>
      </c>
      <c r="C7206" s="7">
        <v>0</v>
      </c>
    </row>
    <row r="7207" spans="2:3" x14ac:dyDescent="0.2">
      <c r="B7207" s="7">
        <v>7.6548187083769208E-6</v>
      </c>
      <c r="C7207" s="7">
        <v>0</v>
      </c>
    </row>
    <row r="7208" spans="2:3" x14ac:dyDescent="0.2">
      <c r="B7208" s="7">
        <v>0</v>
      </c>
      <c r="C7208" s="7">
        <v>3.81027860757179E-5</v>
      </c>
    </row>
    <row r="7209" spans="2:3" x14ac:dyDescent="0.2">
      <c r="B7209" s="7">
        <v>0</v>
      </c>
      <c r="C7209" s="7">
        <v>2.79420431221931E-5</v>
      </c>
    </row>
    <row r="7210" spans="2:3" x14ac:dyDescent="0.2">
      <c r="B7210" s="7">
        <v>0</v>
      </c>
      <c r="C7210" s="7">
        <v>2.5401857383811898E-6</v>
      </c>
    </row>
    <row r="7211" spans="2:3" x14ac:dyDescent="0.2">
      <c r="B7211" s="7">
        <v>2.2964456125130801E-5</v>
      </c>
      <c r="C7211" s="7">
        <v>0</v>
      </c>
    </row>
    <row r="7212" spans="2:3" x14ac:dyDescent="0.2">
      <c r="B7212" s="7">
        <v>0</v>
      </c>
      <c r="C7212" s="7">
        <v>3.5562600337336703E-5</v>
      </c>
    </row>
    <row r="7213" spans="2:3" x14ac:dyDescent="0.2">
      <c r="B7213" s="7">
        <v>2.5516062361256402E-5</v>
      </c>
      <c r="C7213" s="7">
        <v>0</v>
      </c>
    </row>
    <row r="7214" spans="2:3" x14ac:dyDescent="0.2">
      <c r="B7214" s="7">
        <v>4.3377306014135901E-5</v>
      </c>
      <c r="C7214" s="7">
        <v>4.8263529029242602E-5</v>
      </c>
    </row>
    <row r="7215" spans="2:3" x14ac:dyDescent="0.2">
      <c r="B7215" s="7">
        <v>2.80676685973821E-5</v>
      </c>
      <c r="C7215" s="7">
        <v>0</v>
      </c>
    </row>
    <row r="7216" spans="2:3" x14ac:dyDescent="0.2">
      <c r="B7216" s="7">
        <v>0</v>
      </c>
      <c r="C7216" s="7">
        <v>2.79420431221931E-5</v>
      </c>
    </row>
    <row r="7217" spans="2:3" x14ac:dyDescent="0.2">
      <c r="B7217" s="7">
        <v>3.8274093541884599E-5</v>
      </c>
      <c r="C7217" s="7">
        <v>0</v>
      </c>
    </row>
    <row r="7218" spans="2:3" x14ac:dyDescent="0.2">
      <c r="B7218" s="7">
        <v>3.4701844811308699E-4</v>
      </c>
      <c r="C7218" s="7">
        <v>5.3089881932166902E-4</v>
      </c>
    </row>
    <row r="7219" spans="2:3" x14ac:dyDescent="0.2">
      <c r="B7219" s="7">
        <v>0</v>
      </c>
      <c r="C7219" s="7">
        <v>8.1285943628198101E-5</v>
      </c>
    </row>
    <row r="7220" spans="2:3" x14ac:dyDescent="0.2">
      <c r="B7220" s="7">
        <v>1.0206424944502601E-5</v>
      </c>
      <c r="C7220" s="7">
        <v>0</v>
      </c>
    </row>
    <row r="7221" spans="2:3" x14ac:dyDescent="0.2">
      <c r="B7221" s="7">
        <v>0</v>
      </c>
      <c r="C7221" s="7">
        <v>2.2861671645430699E-5</v>
      </c>
    </row>
    <row r="7222" spans="2:3" x14ac:dyDescent="0.2">
      <c r="B7222" s="7">
        <v>1.04615855681151E-4</v>
      </c>
      <c r="C7222" s="7">
        <v>0</v>
      </c>
    </row>
    <row r="7223" spans="2:3" x14ac:dyDescent="0.2">
      <c r="B7223" s="7">
        <v>0</v>
      </c>
      <c r="C7223" s="7">
        <v>1.2700928691906001E-5</v>
      </c>
    </row>
    <row r="7224" spans="2:3" x14ac:dyDescent="0.2">
      <c r="B7224" s="7">
        <v>0</v>
      </c>
      <c r="C7224" s="7">
        <v>9.6527058058485204E-5</v>
      </c>
    </row>
    <row r="7225" spans="2:3" x14ac:dyDescent="0.2">
      <c r="B7225" s="7">
        <v>0</v>
      </c>
      <c r="C7225" s="7">
        <v>7.6205572151435702E-6</v>
      </c>
    </row>
    <row r="7226" spans="2:3" x14ac:dyDescent="0.2">
      <c r="B7226" s="7">
        <v>5.6135337194764099E-5</v>
      </c>
      <c r="C7226" s="7">
        <v>0</v>
      </c>
    </row>
    <row r="7227" spans="2:3" x14ac:dyDescent="0.2">
      <c r="B7227" s="7">
        <v>0</v>
      </c>
      <c r="C7227" s="7">
        <v>3.0482228860574301E-5</v>
      </c>
    </row>
    <row r="7228" spans="2:3" x14ac:dyDescent="0.2">
      <c r="B7228" s="7">
        <v>3.3170881069633297E-5</v>
      </c>
      <c r="C7228" s="7">
        <v>0</v>
      </c>
    </row>
    <row r="7229" spans="2:3" x14ac:dyDescent="0.2">
      <c r="B7229" s="7">
        <v>0</v>
      </c>
      <c r="C7229" s="7">
        <v>3.0482228860574301E-5</v>
      </c>
    </row>
    <row r="7230" spans="2:3" x14ac:dyDescent="0.2">
      <c r="B7230" s="7">
        <v>5.6135337194764099E-5</v>
      </c>
      <c r="C7230" s="7">
        <v>0</v>
      </c>
    </row>
    <row r="7231" spans="2:3" x14ac:dyDescent="0.2">
      <c r="B7231" s="7">
        <v>2.55160623612564E-6</v>
      </c>
      <c r="C7231" s="7">
        <v>0</v>
      </c>
    </row>
    <row r="7232" spans="2:3" x14ac:dyDescent="0.2">
      <c r="B7232" s="7">
        <v>2.55160623612564E-6</v>
      </c>
      <c r="C7232" s="7">
        <v>0</v>
      </c>
    </row>
    <row r="7233" spans="2:3" x14ac:dyDescent="0.2">
      <c r="B7233" s="7">
        <v>7.9099793319894907E-5</v>
      </c>
      <c r="C7233" s="7">
        <v>8.89065008433417E-5</v>
      </c>
    </row>
    <row r="7234" spans="2:3" x14ac:dyDescent="0.2">
      <c r="B7234" s="7">
        <v>4.8480518486387203E-5</v>
      </c>
      <c r="C7234" s="7">
        <v>0</v>
      </c>
    </row>
    <row r="7235" spans="2:3" x14ac:dyDescent="0.2">
      <c r="B7235" s="7">
        <v>0</v>
      </c>
      <c r="C7235" s="7">
        <v>2.79420431221931E-5</v>
      </c>
    </row>
    <row r="7236" spans="2:3" x14ac:dyDescent="0.2">
      <c r="B7236" s="7">
        <v>2.5516062361256402E-5</v>
      </c>
      <c r="C7236" s="7">
        <v>0</v>
      </c>
    </row>
    <row r="7237" spans="2:3" x14ac:dyDescent="0.2">
      <c r="B7237" s="7">
        <v>3.0619274833507697E-5</v>
      </c>
      <c r="C7237" s="7">
        <v>0</v>
      </c>
    </row>
    <row r="7238" spans="2:3" x14ac:dyDescent="0.2">
      <c r="B7238" s="7">
        <v>2.2964456125130801E-5</v>
      </c>
      <c r="C7238" s="7">
        <v>0</v>
      </c>
    </row>
    <row r="7239" spans="2:3" x14ac:dyDescent="0.2">
      <c r="B7239" s="7">
        <v>0</v>
      </c>
      <c r="C7239" s="7">
        <v>1.2700928691906001E-5</v>
      </c>
    </row>
    <row r="7240" spans="2:3" x14ac:dyDescent="0.2">
      <c r="B7240" s="7">
        <v>1.7861243652879499E-5</v>
      </c>
      <c r="C7240" s="7">
        <v>0</v>
      </c>
    </row>
    <row r="7241" spans="2:3" x14ac:dyDescent="0.2">
      <c r="B7241" s="7">
        <v>0</v>
      </c>
      <c r="C7241" s="7">
        <v>4.8263529029242602E-5</v>
      </c>
    </row>
    <row r="7242" spans="2:3" x14ac:dyDescent="0.2">
      <c r="B7242" s="7">
        <v>1.2758031180628201E-5</v>
      </c>
      <c r="C7242" s="7">
        <v>0</v>
      </c>
    </row>
    <row r="7243" spans="2:3" x14ac:dyDescent="0.2">
      <c r="B7243" s="7">
        <v>0</v>
      </c>
      <c r="C7243" s="7">
        <v>1.52411144302871E-5</v>
      </c>
    </row>
    <row r="7244" spans="2:3" x14ac:dyDescent="0.2">
      <c r="B7244" s="7">
        <v>1.2758031180628201E-5</v>
      </c>
      <c r="C7244" s="7">
        <v>8.6366315104960495E-5</v>
      </c>
    </row>
    <row r="7245" spans="2:3" x14ac:dyDescent="0.2">
      <c r="B7245" s="7">
        <v>4.0825699778010301E-5</v>
      </c>
      <c r="C7245" s="7">
        <v>0</v>
      </c>
    </row>
    <row r="7246" spans="2:3" x14ac:dyDescent="0.2">
      <c r="B7246" s="7">
        <v>3.5722487305758999E-5</v>
      </c>
      <c r="C7246" s="7">
        <v>6.8585014936292107E-5</v>
      </c>
    </row>
    <row r="7247" spans="2:3" x14ac:dyDescent="0.2">
      <c r="B7247" s="7">
        <v>2.2964456125130801E-5</v>
      </c>
      <c r="C7247" s="7">
        <v>0</v>
      </c>
    </row>
    <row r="7248" spans="2:3" x14ac:dyDescent="0.2">
      <c r="B7248" s="7">
        <v>0</v>
      </c>
      <c r="C7248" s="7">
        <v>3.5562600337336703E-5</v>
      </c>
    </row>
    <row r="7249" spans="2:3" x14ac:dyDescent="0.2">
      <c r="B7249" s="7">
        <v>0</v>
      </c>
      <c r="C7249" s="7">
        <v>1.52411144302871E-5</v>
      </c>
    </row>
    <row r="7250" spans="2:3" x14ac:dyDescent="0.2">
      <c r="B7250" s="7">
        <v>3.0619274833507697E-5</v>
      </c>
      <c r="C7250" s="7">
        <v>0</v>
      </c>
    </row>
    <row r="7251" spans="2:3" x14ac:dyDescent="0.2">
      <c r="B7251" s="7">
        <v>0</v>
      </c>
      <c r="C7251" s="7">
        <v>4.31831575524802E-5</v>
      </c>
    </row>
    <row r="7252" spans="2:3" x14ac:dyDescent="0.2">
      <c r="B7252" s="7">
        <v>1.02064249445026E-4</v>
      </c>
      <c r="C7252" s="7">
        <v>3.5562600337336703E-5</v>
      </c>
    </row>
    <row r="7253" spans="2:3" x14ac:dyDescent="0.2">
      <c r="B7253" s="7">
        <v>0</v>
      </c>
      <c r="C7253" s="7">
        <v>2.2861671645430699E-5</v>
      </c>
    </row>
    <row r="7254" spans="2:3" x14ac:dyDescent="0.2">
      <c r="B7254" s="7">
        <v>2.80676685973821E-5</v>
      </c>
      <c r="C7254" s="7">
        <v>7.6205572151435706E-5</v>
      </c>
    </row>
    <row r="7255" spans="2:3" x14ac:dyDescent="0.2">
      <c r="B7255" s="7">
        <v>2.80676685973821E-5</v>
      </c>
      <c r="C7255" s="7">
        <v>0</v>
      </c>
    </row>
    <row r="7256" spans="2:3" x14ac:dyDescent="0.2">
      <c r="B7256" s="7">
        <v>0</v>
      </c>
      <c r="C7256" s="7">
        <v>2.0321485907049501E-5</v>
      </c>
    </row>
    <row r="7257" spans="2:3" x14ac:dyDescent="0.2">
      <c r="B7257" s="7">
        <v>2.2964456125130801E-5</v>
      </c>
      <c r="C7257" s="7">
        <v>0</v>
      </c>
    </row>
    <row r="7258" spans="2:3" x14ac:dyDescent="0.2">
      <c r="B7258" s="7">
        <v>4.8480518486387203E-5</v>
      </c>
      <c r="C7258" s="7">
        <v>0</v>
      </c>
    </row>
    <row r="7259" spans="2:3" x14ac:dyDescent="0.2">
      <c r="B7259" s="7">
        <v>0</v>
      </c>
      <c r="C7259" s="7">
        <v>6.6044829197910997E-5</v>
      </c>
    </row>
    <row r="7260" spans="2:3" x14ac:dyDescent="0.2">
      <c r="B7260" s="7">
        <v>3.5722487305758999E-5</v>
      </c>
      <c r="C7260" s="7">
        <v>0</v>
      </c>
    </row>
    <row r="7261" spans="2:3" x14ac:dyDescent="0.2">
      <c r="B7261" s="7">
        <v>5.10321247225128E-6</v>
      </c>
      <c r="C7261" s="7">
        <v>0</v>
      </c>
    </row>
    <row r="7262" spans="2:3" x14ac:dyDescent="0.2">
      <c r="B7262" s="7">
        <v>5.8686943430889699E-5</v>
      </c>
      <c r="C7262" s="7">
        <v>0</v>
      </c>
    </row>
    <row r="7263" spans="2:3" x14ac:dyDescent="0.2">
      <c r="B7263" s="7">
        <v>2.2964456125130801E-5</v>
      </c>
      <c r="C7263" s="7">
        <v>0</v>
      </c>
    </row>
    <row r="7264" spans="2:3" x14ac:dyDescent="0.2">
      <c r="B7264" s="7">
        <v>1.7861243652879499E-5</v>
      </c>
      <c r="C7264" s="7">
        <v>0</v>
      </c>
    </row>
    <row r="7265" spans="2:3" x14ac:dyDescent="0.2">
      <c r="B7265" s="7">
        <v>1.0206424944502601E-5</v>
      </c>
      <c r="C7265" s="7">
        <v>0</v>
      </c>
    </row>
    <row r="7266" spans="2:3" x14ac:dyDescent="0.2">
      <c r="B7266" s="7">
        <v>4.8480518486387203E-5</v>
      </c>
      <c r="C7266" s="7">
        <v>0</v>
      </c>
    </row>
    <row r="7267" spans="2:3" x14ac:dyDescent="0.2">
      <c r="B7267" s="7">
        <v>2.04128498890051E-5</v>
      </c>
      <c r="C7267" s="7">
        <v>0</v>
      </c>
    </row>
    <row r="7268" spans="2:3" x14ac:dyDescent="0.2">
      <c r="B7268" s="7">
        <v>0</v>
      </c>
      <c r="C7268" s="7">
        <v>2.0321485907049501E-5</v>
      </c>
    </row>
    <row r="7269" spans="2:3" x14ac:dyDescent="0.2">
      <c r="B7269" s="7">
        <v>1.93922073945549E-4</v>
      </c>
      <c r="C7269" s="7">
        <v>1.7273263020992099E-4</v>
      </c>
    </row>
    <row r="7270" spans="2:3" x14ac:dyDescent="0.2">
      <c r="B7270" s="7">
        <v>0</v>
      </c>
      <c r="C7270" s="7">
        <v>1.2700928691906001E-5</v>
      </c>
    </row>
    <row r="7271" spans="2:3" x14ac:dyDescent="0.2">
      <c r="B7271" s="7">
        <v>0</v>
      </c>
      <c r="C7271" s="7">
        <v>1.52411144302871E-5</v>
      </c>
    </row>
    <row r="7272" spans="2:3" x14ac:dyDescent="0.2">
      <c r="B7272" s="7">
        <v>0</v>
      </c>
      <c r="C7272" s="7">
        <v>7.8745757889816896E-5</v>
      </c>
    </row>
    <row r="7273" spans="2:3" x14ac:dyDescent="0.2">
      <c r="B7273" s="7">
        <v>0</v>
      </c>
      <c r="C7273" s="7">
        <v>1.52411144302871E-5</v>
      </c>
    </row>
    <row r="7274" spans="2:3" x14ac:dyDescent="0.2">
      <c r="B7274" s="7">
        <v>0</v>
      </c>
      <c r="C7274" s="7">
        <v>3.3022414598955499E-5</v>
      </c>
    </row>
    <row r="7275" spans="2:3" x14ac:dyDescent="0.2">
      <c r="B7275" s="7">
        <v>0</v>
      </c>
      <c r="C7275" s="7">
        <v>5.0803714767623796E-6</v>
      </c>
    </row>
    <row r="7276" spans="2:3" x14ac:dyDescent="0.2">
      <c r="B7276" s="7">
        <v>0</v>
      </c>
      <c r="C7276" s="7">
        <v>3.5562600337336703E-5</v>
      </c>
    </row>
    <row r="7277" spans="2:3" x14ac:dyDescent="0.2">
      <c r="B7277" s="7">
        <v>0</v>
      </c>
      <c r="C7277" s="7">
        <v>2.0321485907049501E-5</v>
      </c>
    </row>
    <row r="7278" spans="2:3" x14ac:dyDescent="0.2">
      <c r="B7278" s="7">
        <v>2.80676685973821E-5</v>
      </c>
      <c r="C7278" s="7">
        <v>1.2700928691906001E-5</v>
      </c>
    </row>
    <row r="7279" spans="2:3" x14ac:dyDescent="0.2">
      <c r="B7279" s="7">
        <v>2.55160623612564E-6</v>
      </c>
      <c r="C7279" s="7">
        <v>0</v>
      </c>
    </row>
    <row r="7280" spans="2:3" x14ac:dyDescent="0.2">
      <c r="B7280" s="7">
        <v>1.7861243652879499E-5</v>
      </c>
      <c r="C7280" s="7">
        <v>0</v>
      </c>
    </row>
    <row r="7281" spans="2:3" x14ac:dyDescent="0.2">
      <c r="B7281" s="7">
        <v>3.5722487305758999E-5</v>
      </c>
      <c r="C7281" s="7">
        <v>5.0803714767623799E-5</v>
      </c>
    </row>
    <row r="7282" spans="2:3" x14ac:dyDescent="0.2">
      <c r="B7282" s="7">
        <v>9.4409430736648698E-5</v>
      </c>
      <c r="C7282" s="7">
        <v>0</v>
      </c>
    </row>
    <row r="7283" spans="2:3" x14ac:dyDescent="0.2">
      <c r="B7283" s="7">
        <v>2.04128498890051E-5</v>
      </c>
      <c r="C7283" s="7">
        <v>2.2861671645430699E-5</v>
      </c>
    </row>
    <row r="7284" spans="2:3" x14ac:dyDescent="0.2">
      <c r="B7284" s="7">
        <v>1.0206424944502601E-5</v>
      </c>
      <c r="C7284" s="7">
        <v>0</v>
      </c>
    </row>
    <row r="7285" spans="2:3" x14ac:dyDescent="0.2">
      <c r="B7285" s="7">
        <v>3.3170881069633297E-5</v>
      </c>
      <c r="C7285" s="7">
        <v>0</v>
      </c>
    </row>
    <row r="7286" spans="2:3" x14ac:dyDescent="0.2">
      <c r="B7286" s="7">
        <v>1.1660840499094201E-3</v>
      </c>
      <c r="C7286" s="7">
        <v>1.2091284114694499E-3</v>
      </c>
    </row>
    <row r="7287" spans="2:3" x14ac:dyDescent="0.2">
      <c r="B7287" s="7">
        <v>6.3790155903140994E-5</v>
      </c>
      <c r="C7287" s="7">
        <v>0</v>
      </c>
    </row>
    <row r="7288" spans="2:3" x14ac:dyDescent="0.2">
      <c r="B7288" s="7">
        <v>6.1238549667015394E-5</v>
      </c>
      <c r="C7288" s="7">
        <v>1.54951330041253E-4</v>
      </c>
    </row>
    <row r="7289" spans="2:3" x14ac:dyDescent="0.2">
      <c r="B7289" s="7">
        <v>2.2964456125130801E-5</v>
      </c>
      <c r="C7289" s="7">
        <v>0</v>
      </c>
    </row>
    <row r="7290" spans="2:3" x14ac:dyDescent="0.2">
      <c r="B7290" s="7">
        <v>0</v>
      </c>
      <c r="C7290" s="7">
        <v>4.5723343290861398E-5</v>
      </c>
    </row>
    <row r="7291" spans="2:3" x14ac:dyDescent="0.2">
      <c r="B7291" s="7">
        <v>4.8480518486387203E-5</v>
      </c>
      <c r="C7291" s="7">
        <v>4.5723343290861398E-5</v>
      </c>
    </row>
    <row r="7292" spans="2:3" x14ac:dyDescent="0.2">
      <c r="B7292" s="7">
        <v>1.7861243652879499E-5</v>
      </c>
      <c r="C7292" s="7">
        <v>0</v>
      </c>
    </row>
    <row r="7293" spans="2:3" x14ac:dyDescent="0.2">
      <c r="B7293" s="7">
        <v>0</v>
      </c>
      <c r="C7293" s="7">
        <v>3.0482228860574301E-5</v>
      </c>
    </row>
    <row r="7294" spans="2:3" x14ac:dyDescent="0.2">
      <c r="B7294" s="7">
        <v>0</v>
      </c>
      <c r="C7294" s="7">
        <v>3.3022414598955499E-5</v>
      </c>
    </row>
    <row r="7295" spans="2:3" x14ac:dyDescent="0.2">
      <c r="B7295" s="7">
        <v>2.55160623612564E-6</v>
      </c>
      <c r="C7295" s="7">
        <v>0</v>
      </c>
    </row>
    <row r="7296" spans="2:3" x14ac:dyDescent="0.2">
      <c r="B7296" s="7">
        <v>4.5928912250261501E-5</v>
      </c>
      <c r="C7296" s="7">
        <v>4.8263529029242602E-5</v>
      </c>
    </row>
    <row r="7297" spans="2:3" x14ac:dyDescent="0.2">
      <c r="B7297" s="7">
        <v>0</v>
      </c>
      <c r="C7297" s="7">
        <v>1.7781300168668301E-5</v>
      </c>
    </row>
    <row r="7298" spans="2:3" x14ac:dyDescent="0.2">
      <c r="B7298" s="7">
        <v>2.55160623612564E-6</v>
      </c>
      <c r="C7298" s="7">
        <v>0</v>
      </c>
    </row>
    <row r="7299" spans="2:3" x14ac:dyDescent="0.2">
      <c r="B7299" s="7">
        <v>5.6135337194764099E-5</v>
      </c>
      <c r="C7299" s="7">
        <v>0</v>
      </c>
    </row>
    <row r="7300" spans="2:3" x14ac:dyDescent="0.2">
      <c r="B7300" s="7">
        <v>0</v>
      </c>
      <c r="C7300" s="7">
        <v>2.2861671645430699E-5</v>
      </c>
    </row>
    <row r="7301" spans="2:3" x14ac:dyDescent="0.2">
      <c r="B7301" s="7">
        <v>5.8686943430889699E-5</v>
      </c>
      <c r="C7301" s="7">
        <v>0</v>
      </c>
    </row>
    <row r="7302" spans="2:3" x14ac:dyDescent="0.2">
      <c r="B7302" s="7">
        <v>0</v>
      </c>
      <c r="C7302" s="7">
        <v>4.5723343290861398E-5</v>
      </c>
    </row>
    <row r="7303" spans="2:3" x14ac:dyDescent="0.2">
      <c r="B7303" s="7">
        <v>4.3377306014135901E-5</v>
      </c>
      <c r="C7303" s="7">
        <v>0</v>
      </c>
    </row>
    <row r="7304" spans="2:3" x14ac:dyDescent="0.2">
      <c r="B7304" s="7">
        <v>0</v>
      </c>
      <c r="C7304" s="7">
        <v>1.7781300168668301E-5</v>
      </c>
    </row>
    <row r="7305" spans="2:3" x14ac:dyDescent="0.2">
      <c r="B7305" s="7">
        <v>1.5309637416753801E-5</v>
      </c>
      <c r="C7305" s="7">
        <v>3.0482228860574301E-5</v>
      </c>
    </row>
    <row r="7306" spans="2:3" x14ac:dyDescent="0.2">
      <c r="B7306" s="7">
        <v>0</v>
      </c>
      <c r="C7306" s="7">
        <v>1.7781300168668301E-5</v>
      </c>
    </row>
    <row r="7307" spans="2:3" x14ac:dyDescent="0.2">
      <c r="B7307" s="7">
        <v>4.3377306014135901E-5</v>
      </c>
      <c r="C7307" s="7">
        <v>0</v>
      </c>
    </row>
    <row r="7308" spans="2:3" x14ac:dyDescent="0.2">
      <c r="B7308" s="7">
        <v>2.2964456125130801E-5</v>
      </c>
      <c r="C7308" s="7">
        <v>3.5562600337336703E-5</v>
      </c>
    </row>
    <row r="7309" spans="2:3" x14ac:dyDescent="0.2">
      <c r="B7309" s="7">
        <v>2.80676685973821E-5</v>
      </c>
      <c r="C7309" s="7">
        <v>0</v>
      </c>
    </row>
    <row r="7310" spans="2:3" x14ac:dyDescent="0.2">
      <c r="B7310" s="7">
        <v>2.04128498890051E-5</v>
      </c>
      <c r="C7310" s="7">
        <v>0</v>
      </c>
    </row>
    <row r="7311" spans="2:3" x14ac:dyDescent="0.2">
      <c r="B7311" s="7">
        <v>7.6548187083769208E-6</v>
      </c>
      <c r="C7311" s="7">
        <v>0</v>
      </c>
    </row>
    <row r="7312" spans="2:3" x14ac:dyDescent="0.2">
      <c r="B7312" s="7">
        <v>3.5722487305758999E-5</v>
      </c>
      <c r="C7312" s="7">
        <v>0</v>
      </c>
    </row>
    <row r="7313" spans="2:3" x14ac:dyDescent="0.2">
      <c r="B7313" s="7">
        <v>2.80676685973821E-5</v>
      </c>
      <c r="C7313" s="7">
        <v>0</v>
      </c>
    </row>
    <row r="7314" spans="2:3" x14ac:dyDescent="0.2">
      <c r="B7314" s="7">
        <v>3.3170881069633297E-5</v>
      </c>
      <c r="C7314" s="7">
        <v>0</v>
      </c>
    </row>
    <row r="7315" spans="2:3" x14ac:dyDescent="0.2">
      <c r="B7315" s="7">
        <v>2.2964456125130801E-5</v>
      </c>
      <c r="C7315" s="7">
        <v>0</v>
      </c>
    </row>
    <row r="7316" spans="2:3" x14ac:dyDescent="0.2">
      <c r="B7316" s="7">
        <v>2.80676685973821E-5</v>
      </c>
      <c r="C7316" s="7">
        <v>0</v>
      </c>
    </row>
    <row r="7317" spans="2:3" x14ac:dyDescent="0.2">
      <c r="B7317" s="7">
        <v>0</v>
      </c>
      <c r="C7317" s="7">
        <v>2.54018573838119E-5</v>
      </c>
    </row>
    <row r="7318" spans="2:3" x14ac:dyDescent="0.2">
      <c r="B7318" s="7">
        <v>0</v>
      </c>
      <c r="C7318" s="7">
        <v>2.2861671645430699E-5</v>
      </c>
    </row>
    <row r="7319" spans="2:3" x14ac:dyDescent="0.2">
      <c r="B7319" s="7">
        <v>5.10321247225128E-6</v>
      </c>
      <c r="C7319" s="7">
        <v>3.3022414598955499E-5</v>
      </c>
    </row>
    <row r="7320" spans="2:3" x14ac:dyDescent="0.2">
      <c r="B7320" s="7">
        <v>1.9647368018167399E-4</v>
      </c>
      <c r="C7320" s="7">
        <v>1.24469101180678E-4</v>
      </c>
    </row>
    <row r="7321" spans="2:3" x14ac:dyDescent="0.2">
      <c r="B7321" s="7">
        <v>0</v>
      </c>
      <c r="C7321" s="7">
        <v>4.0642971814099098E-5</v>
      </c>
    </row>
    <row r="7322" spans="2:3" x14ac:dyDescent="0.2">
      <c r="B7322" s="7">
        <v>0</v>
      </c>
      <c r="C7322" s="7">
        <v>2.5401857383811898E-6</v>
      </c>
    </row>
    <row r="7323" spans="2:3" x14ac:dyDescent="0.2">
      <c r="B7323" s="7">
        <v>0</v>
      </c>
      <c r="C7323" s="7">
        <v>2.79420431221931E-5</v>
      </c>
    </row>
    <row r="7324" spans="2:3" x14ac:dyDescent="0.2">
      <c r="B7324" s="7">
        <v>0</v>
      </c>
      <c r="C7324" s="7">
        <v>1.7781300168668301E-5</v>
      </c>
    </row>
    <row r="7325" spans="2:3" x14ac:dyDescent="0.2">
      <c r="B7325" s="7">
        <v>0</v>
      </c>
      <c r="C7325" s="7">
        <v>1.7781300168668301E-5</v>
      </c>
    </row>
    <row r="7326" spans="2:3" x14ac:dyDescent="0.2">
      <c r="B7326" s="7">
        <v>1.5309637416753801E-5</v>
      </c>
      <c r="C7326" s="7">
        <v>0</v>
      </c>
    </row>
    <row r="7327" spans="2:3" x14ac:dyDescent="0.2">
      <c r="B7327" s="7">
        <v>1.5309637416753801E-5</v>
      </c>
      <c r="C7327" s="7">
        <v>8.6366315104960495E-5</v>
      </c>
    </row>
    <row r="7328" spans="2:3" x14ac:dyDescent="0.2">
      <c r="B7328" s="7">
        <v>0</v>
      </c>
      <c r="C7328" s="7">
        <v>6.8585014936292107E-5</v>
      </c>
    </row>
    <row r="7329" spans="2:3" x14ac:dyDescent="0.2">
      <c r="B7329" s="7">
        <v>1.7861243652879499E-5</v>
      </c>
      <c r="C7329" s="7">
        <v>0</v>
      </c>
    </row>
    <row r="7330" spans="2:3" x14ac:dyDescent="0.2">
      <c r="B7330" s="7">
        <v>0</v>
      </c>
      <c r="C7330" s="7">
        <v>2.79420431221931E-5</v>
      </c>
    </row>
    <row r="7331" spans="2:3" x14ac:dyDescent="0.2">
      <c r="B7331" s="7">
        <v>0</v>
      </c>
      <c r="C7331" s="7">
        <v>7.6205572151435706E-5</v>
      </c>
    </row>
    <row r="7332" spans="2:3" x14ac:dyDescent="0.2">
      <c r="B7332" s="7">
        <v>3.0619274833507697E-5</v>
      </c>
      <c r="C7332" s="7">
        <v>0</v>
      </c>
    </row>
    <row r="7333" spans="2:3" x14ac:dyDescent="0.2">
      <c r="B7333" s="7">
        <v>0</v>
      </c>
      <c r="C7333" s="7">
        <v>1.52411144302871E-5</v>
      </c>
    </row>
    <row r="7334" spans="2:3" x14ac:dyDescent="0.2">
      <c r="B7334" s="7">
        <v>0</v>
      </c>
      <c r="C7334" s="7">
        <v>2.0321485907049501E-5</v>
      </c>
    </row>
    <row r="7335" spans="2:3" x14ac:dyDescent="0.2">
      <c r="B7335" s="7">
        <v>3.0619274833507697E-5</v>
      </c>
      <c r="C7335" s="7">
        <v>0</v>
      </c>
    </row>
    <row r="7336" spans="2:3" x14ac:dyDescent="0.2">
      <c r="B7336" s="7">
        <v>7.9099793319894907E-5</v>
      </c>
      <c r="C7336" s="7">
        <v>0</v>
      </c>
    </row>
    <row r="7337" spans="2:3" x14ac:dyDescent="0.2">
      <c r="B7337" s="7">
        <v>0</v>
      </c>
      <c r="C7337" s="7">
        <v>4.31831575524802E-5</v>
      </c>
    </row>
    <row r="7338" spans="2:3" x14ac:dyDescent="0.2">
      <c r="B7338" s="7">
        <v>2.04128498890051E-5</v>
      </c>
      <c r="C7338" s="7">
        <v>3.0482228860574301E-5</v>
      </c>
    </row>
    <row r="7339" spans="2:3" x14ac:dyDescent="0.2">
      <c r="B7339" s="7">
        <v>0</v>
      </c>
      <c r="C7339" s="7">
        <v>5.5884086244386201E-5</v>
      </c>
    </row>
    <row r="7340" spans="2:3" x14ac:dyDescent="0.2">
      <c r="B7340" s="7">
        <v>0</v>
      </c>
      <c r="C7340" s="7">
        <v>2.79420431221931E-5</v>
      </c>
    </row>
    <row r="7341" spans="2:3" x14ac:dyDescent="0.2">
      <c r="B7341" s="7">
        <v>4.3377306014135901E-5</v>
      </c>
      <c r="C7341" s="7">
        <v>1.3462984413420301E-4</v>
      </c>
    </row>
    <row r="7342" spans="2:3" x14ac:dyDescent="0.2">
      <c r="B7342" s="7">
        <v>1.1227067438952799E-4</v>
      </c>
      <c r="C7342" s="7">
        <v>7.6205572151435706E-5</v>
      </c>
    </row>
    <row r="7343" spans="2:3" x14ac:dyDescent="0.2">
      <c r="B7343" s="7">
        <v>3.0619274833507697E-5</v>
      </c>
      <c r="C7343" s="7">
        <v>0</v>
      </c>
    </row>
    <row r="7344" spans="2:3" x14ac:dyDescent="0.2">
      <c r="B7344" s="7">
        <v>1.0206424944502601E-5</v>
      </c>
      <c r="C7344" s="7">
        <v>0</v>
      </c>
    </row>
    <row r="7345" spans="2:3" x14ac:dyDescent="0.2">
      <c r="B7345" s="7">
        <v>0</v>
      </c>
      <c r="C7345" s="7">
        <v>2.0321485907049501E-5</v>
      </c>
    </row>
    <row r="7346" spans="2:3" x14ac:dyDescent="0.2">
      <c r="B7346" s="7">
        <v>7.6548187083769208E-6</v>
      </c>
      <c r="C7346" s="7">
        <v>0</v>
      </c>
    </row>
    <row r="7347" spans="2:3" x14ac:dyDescent="0.2">
      <c r="B7347" s="7">
        <v>4.8480518486387203E-5</v>
      </c>
      <c r="C7347" s="7">
        <v>0</v>
      </c>
    </row>
    <row r="7348" spans="2:3" x14ac:dyDescent="0.2">
      <c r="B7348" s="7">
        <v>1.2758031180628201E-5</v>
      </c>
      <c r="C7348" s="7">
        <v>0</v>
      </c>
    </row>
    <row r="7349" spans="2:3" x14ac:dyDescent="0.2">
      <c r="B7349" s="7">
        <v>3.3170881069633297E-5</v>
      </c>
      <c r="C7349" s="7">
        <v>0</v>
      </c>
    </row>
    <row r="7350" spans="2:3" x14ac:dyDescent="0.2">
      <c r="B7350" s="7">
        <v>0</v>
      </c>
      <c r="C7350" s="7">
        <v>5.8424271982767398E-5</v>
      </c>
    </row>
    <row r="7351" spans="2:3" x14ac:dyDescent="0.2">
      <c r="B7351" s="7">
        <v>1.0206424944502601E-5</v>
      </c>
      <c r="C7351" s="7">
        <v>0</v>
      </c>
    </row>
    <row r="7352" spans="2:3" x14ac:dyDescent="0.2">
      <c r="B7352" s="7">
        <v>6.6341762139266703E-5</v>
      </c>
      <c r="C7352" s="7">
        <v>0</v>
      </c>
    </row>
    <row r="7353" spans="2:3" x14ac:dyDescent="0.2">
      <c r="B7353" s="7">
        <v>2.04128498890051E-5</v>
      </c>
      <c r="C7353" s="7">
        <v>0</v>
      </c>
    </row>
    <row r="7354" spans="2:3" x14ac:dyDescent="0.2">
      <c r="B7354" s="7">
        <v>4.3377306014135901E-5</v>
      </c>
      <c r="C7354" s="7">
        <v>0</v>
      </c>
    </row>
    <row r="7355" spans="2:3" x14ac:dyDescent="0.2">
      <c r="B7355" s="7">
        <v>0</v>
      </c>
      <c r="C7355" s="7">
        <v>4.0642971814099098E-5</v>
      </c>
    </row>
    <row r="7356" spans="2:3" x14ac:dyDescent="0.2">
      <c r="B7356" s="7">
        <v>1.0206424944502601E-5</v>
      </c>
      <c r="C7356" s="7">
        <v>0</v>
      </c>
    </row>
    <row r="7357" spans="2:3" x14ac:dyDescent="0.2">
      <c r="B7357" s="7">
        <v>0</v>
      </c>
      <c r="C7357" s="7">
        <v>5.3343900506004997E-5</v>
      </c>
    </row>
    <row r="7358" spans="2:3" x14ac:dyDescent="0.2">
      <c r="B7358" s="7">
        <v>1.5564798040366401E-4</v>
      </c>
      <c r="C7358" s="7">
        <v>0</v>
      </c>
    </row>
    <row r="7359" spans="2:3" x14ac:dyDescent="0.2">
      <c r="B7359" s="7">
        <v>1.5309637416753801E-5</v>
      </c>
      <c r="C7359" s="7">
        <v>0</v>
      </c>
    </row>
    <row r="7360" spans="2:3" x14ac:dyDescent="0.2">
      <c r="B7360" s="7">
        <v>0</v>
      </c>
      <c r="C7360" s="7">
        <v>1.7781300168668301E-5</v>
      </c>
    </row>
    <row r="7361" spans="2:3" x14ac:dyDescent="0.2">
      <c r="B7361" s="7">
        <v>0</v>
      </c>
      <c r="C7361" s="7">
        <v>1.52411144302871E-5</v>
      </c>
    </row>
    <row r="7362" spans="2:3" x14ac:dyDescent="0.2">
      <c r="B7362" s="7">
        <v>8.1651399556020493E-5</v>
      </c>
      <c r="C7362" s="7">
        <v>1.37170029872584E-4</v>
      </c>
    </row>
    <row r="7363" spans="2:3" x14ac:dyDescent="0.2">
      <c r="B7363" s="7">
        <v>0</v>
      </c>
      <c r="C7363" s="7">
        <v>4.31831575524802E-5</v>
      </c>
    </row>
    <row r="7364" spans="2:3" x14ac:dyDescent="0.2">
      <c r="B7364" s="7">
        <v>0</v>
      </c>
      <c r="C7364" s="7">
        <v>2.2861671645430699E-5</v>
      </c>
    </row>
    <row r="7365" spans="2:3" x14ac:dyDescent="0.2">
      <c r="B7365" s="7">
        <v>1.9647368018167399E-4</v>
      </c>
      <c r="C7365" s="7">
        <v>1.6765225873315899E-4</v>
      </c>
    </row>
    <row r="7366" spans="2:3" x14ac:dyDescent="0.2">
      <c r="B7366" s="7">
        <v>1.5309637416753801E-5</v>
      </c>
      <c r="C7366" s="7">
        <v>0</v>
      </c>
    </row>
    <row r="7367" spans="2:3" x14ac:dyDescent="0.2">
      <c r="B7367" s="7">
        <v>2.04128498890051E-5</v>
      </c>
      <c r="C7367" s="7">
        <v>0</v>
      </c>
    </row>
    <row r="7368" spans="2:3" x14ac:dyDescent="0.2">
      <c r="B7368" s="7">
        <v>9.4409430736648698E-5</v>
      </c>
      <c r="C7368" s="7">
        <v>4.0642971814099098E-5</v>
      </c>
    </row>
    <row r="7369" spans="2:3" x14ac:dyDescent="0.2">
      <c r="B7369" s="7">
        <v>2.2964456125130801E-5</v>
      </c>
      <c r="C7369" s="7">
        <v>0</v>
      </c>
    </row>
    <row r="7370" spans="2:3" x14ac:dyDescent="0.2">
      <c r="B7370" s="7">
        <v>3.0619274833507697E-5</v>
      </c>
      <c r="C7370" s="7">
        <v>0</v>
      </c>
    </row>
    <row r="7371" spans="2:3" x14ac:dyDescent="0.2">
      <c r="B7371" s="7">
        <v>0</v>
      </c>
      <c r="C7371" s="7">
        <v>3.5562600337336703E-5</v>
      </c>
    </row>
    <row r="7372" spans="2:3" x14ac:dyDescent="0.2">
      <c r="B7372" s="7">
        <v>1.0206424944502601E-5</v>
      </c>
      <c r="C7372" s="7">
        <v>0</v>
      </c>
    </row>
    <row r="7373" spans="2:3" x14ac:dyDescent="0.2">
      <c r="B7373" s="7">
        <v>0</v>
      </c>
      <c r="C7373" s="7">
        <v>2.79420431221931E-5</v>
      </c>
    </row>
    <row r="7374" spans="2:3" x14ac:dyDescent="0.2">
      <c r="B7374" s="7">
        <v>2.29644561251308E-4</v>
      </c>
      <c r="C7374" s="7">
        <v>2.1845597350078199E-4</v>
      </c>
    </row>
    <row r="7375" spans="2:3" x14ac:dyDescent="0.2">
      <c r="B7375" s="7">
        <v>2.5516062361256402E-5</v>
      </c>
      <c r="C7375" s="7">
        <v>0</v>
      </c>
    </row>
    <row r="7376" spans="2:3" x14ac:dyDescent="0.2">
      <c r="B7376" s="7">
        <v>2.04128498890051E-5</v>
      </c>
      <c r="C7376" s="7">
        <v>0</v>
      </c>
    </row>
    <row r="7377" spans="2:3" x14ac:dyDescent="0.2">
      <c r="B7377" s="7">
        <v>0</v>
      </c>
      <c r="C7377" s="7">
        <v>3.81027860757179E-5</v>
      </c>
    </row>
    <row r="7378" spans="2:3" x14ac:dyDescent="0.2">
      <c r="B7378" s="7">
        <v>0</v>
      </c>
      <c r="C7378" s="7">
        <v>2.79420431221931E-5</v>
      </c>
    </row>
    <row r="7379" spans="2:3" x14ac:dyDescent="0.2">
      <c r="B7379" s="7">
        <v>2.55160623612564E-6</v>
      </c>
      <c r="C7379" s="7">
        <v>0</v>
      </c>
    </row>
    <row r="7380" spans="2:3" x14ac:dyDescent="0.2">
      <c r="B7380" s="7">
        <v>5.0521803475287699E-4</v>
      </c>
      <c r="C7380" s="7">
        <v>4.21670832571278E-4</v>
      </c>
    </row>
    <row r="7381" spans="2:3" x14ac:dyDescent="0.2">
      <c r="B7381" s="7">
        <v>0</v>
      </c>
      <c r="C7381" s="7">
        <v>4.0642971814099098E-5</v>
      </c>
    </row>
    <row r="7382" spans="2:3" x14ac:dyDescent="0.2">
      <c r="B7382" s="7">
        <v>5.4604373453088703E-4</v>
      </c>
      <c r="C7382" s="7">
        <v>5.2835863358328798E-4</v>
      </c>
    </row>
    <row r="7383" spans="2:3" x14ac:dyDescent="0.2">
      <c r="B7383" s="7">
        <v>0</v>
      </c>
      <c r="C7383" s="7">
        <v>2.2861671645430699E-5</v>
      </c>
    </row>
    <row r="7384" spans="2:3" x14ac:dyDescent="0.2">
      <c r="B7384" s="7">
        <v>1.5309637416753801E-5</v>
      </c>
      <c r="C7384" s="7">
        <v>0</v>
      </c>
    </row>
    <row r="7385" spans="2:3" x14ac:dyDescent="0.2">
      <c r="B7385" s="7">
        <v>0</v>
      </c>
      <c r="C7385" s="7">
        <v>3.5562600337336703E-5</v>
      </c>
    </row>
    <row r="7386" spans="2:3" x14ac:dyDescent="0.2">
      <c r="B7386" s="7">
        <v>0</v>
      </c>
      <c r="C7386" s="7">
        <v>3.5562600337336703E-5</v>
      </c>
    </row>
    <row r="7387" spans="2:3" x14ac:dyDescent="0.2">
      <c r="B7387" s="7">
        <v>2.2964456125130801E-5</v>
      </c>
      <c r="C7387" s="7">
        <v>0</v>
      </c>
    </row>
    <row r="7388" spans="2:3" x14ac:dyDescent="0.2">
      <c r="B7388" s="7">
        <v>2.04128498890051E-5</v>
      </c>
      <c r="C7388" s="7">
        <v>0</v>
      </c>
    </row>
    <row r="7389" spans="2:3" x14ac:dyDescent="0.2">
      <c r="B7389" s="7">
        <v>2.5516062361256402E-5</v>
      </c>
      <c r="C7389" s="7">
        <v>1.52411144302871E-5</v>
      </c>
    </row>
    <row r="7390" spans="2:3" x14ac:dyDescent="0.2">
      <c r="B7390" s="7">
        <v>0</v>
      </c>
      <c r="C7390" s="7">
        <v>2.0321485907049501E-5</v>
      </c>
    </row>
    <row r="7391" spans="2:3" x14ac:dyDescent="0.2">
      <c r="B7391" s="7">
        <v>6.1238549667015394E-5</v>
      </c>
      <c r="C7391" s="7">
        <v>0</v>
      </c>
    </row>
    <row r="7392" spans="2:3" x14ac:dyDescent="0.2">
      <c r="B7392" s="7">
        <v>0</v>
      </c>
      <c r="C7392" s="7">
        <v>3.81027860757179E-5</v>
      </c>
    </row>
    <row r="7393" spans="2:3" x14ac:dyDescent="0.2">
      <c r="B7393" s="7">
        <v>4.0825699778010301E-5</v>
      </c>
      <c r="C7393" s="7">
        <v>8.89065008433417E-5</v>
      </c>
    </row>
    <row r="7394" spans="2:3" x14ac:dyDescent="0.2">
      <c r="B7394" s="7">
        <v>1.7861243652879499E-5</v>
      </c>
      <c r="C7394" s="7">
        <v>0</v>
      </c>
    </row>
    <row r="7395" spans="2:3" x14ac:dyDescent="0.2">
      <c r="B7395" s="7">
        <v>0</v>
      </c>
      <c r="C7395" s="7">
        <v>1.2700928691906001E-5</v>
      </c>
    </row>
    <row r="7396" spans="2:3" x14ac:dyDescent="0.2">
      <c r="B7396" s="7">
        <v>2.2964456125130801E-5</v>
      </c>
      <c r="C7396" s="7">
        <v>0</v>
      </c>
    </row>
    <row r="7397" spans="2:3" x14ac:dyDescent="0.2">
      <c r="B7397" s="7">
        <v>1.7861243652879499E-5</v>
      </c>
      <c r="C7397" s="7">
        <v>0</v>
      </c>
    </row>
    <row r="7398" spans="2:3" x14ac:dyDescent="0.2">
      <c r="B7398" s="7">
        <v>2.04128498890051E-5</v>
      </c>
      <c r="C7398" s="7">
        <v>0</v>
      </c>
    </row>
    <row r="7399" spans="2:3" x14ac:dyDescent="0.2">
      <c r="B7399" s="7">
        <v>5.10321247225128E-6</v>
      </c>
      <c r="C7399" s="7">
        <v>0</v>
      </c>
    </row>
    <row r="7400" spans="2:3" x14ac:dyDescent="0.2">
      <c r="B7400" s="7">
        <v>2.2964456125130801E-5</v>
      </c>
      <c r="C7400" s="7">
        <v>0</v>
      </c>
    </row>
    <row r="7401" spans="2:3" x14ac:dyDescent="0.2">
      <c r="B7401" s="7">
        <v>4.5928912250261501E-5</v>
      </c>
      <c r="C7401" s="7">
        <v>0</v>
      </c>
    </row>
    <row r="7402" spans="2:3" x14ac:dyDescent="0.2">
      <c r="B7402" s="7">
        <v>0</v>
      </c>
      <c r="C7402" s="7">
        <v>9.1446686581722795E-5</v>
      </c>
    </row>
    <row r="7403" spans="2:3" x14ac:dyDescent="0.2">
      <c r="B7403" s="7">
        <v>0</v>
      </c>
      <c r="C7403" s="7">
        <v>9.9067243796866394E-5</v>
      </c>
    </row>
    <row r="7404" spans="2:3" x14ac:dyDescent="0.2">
      <c r="B7404" s="7">
        <v>9.1857824500523097E-5</v>
      </c>
      <c r="C7404" s="7">
        <v>0</v>
      </c>
    </row>
    <row r="7405" spans="2:3" x14ac:dyDescent="0.2">
      <c r="B7405" s="7">
        <v>0</v>
      </c>
      <c r="C7405" s="7">
        <v>7.6205572151435706E-5</v>
      </c>
    </row>
    <row r="7406" spans="2:3" x14ac:dyDescent="0.2">
      <c r="B7406" s="7">
        <v>0</v>
      </c>
      <c r="C7406" s="7">
        <v>7.3665386413054502E-5</v>
      </c>
    </row>
    <row r="7407" spans="2:3" x14ac:dyDescent="0.2">
      <c r="B7407" s="7">
        <v>7.6548187083769198E-5</v>
      </c>
      <c r="C7407" s="7">
        <v>2.2861671645430699E-5</v>
      </c>
    </row>
    <row r="7408" spans="2:3" x14ac:dyDescent="0.2">
      <c r="B7408" s="7">
        <v>0</v>
      </c>
      <c r="C7408" s="7">
        <v>5.8424271982767398E-5</v>
      </c>
    </row>
    <row r="7409" spans="2:3" x14ac:dyDescent="0.2">
      <c r="B7409" s="7">
        <v>0</v>
      </c>
      <c r="C7409" s="7">
        <v>2.5401857383811898E-6</v>
      </c>
    </row>
    <row r="7410" spans="2:3" x14ac:dyDescent="0.2">
      <c r="B7410" s="7">
        <v>0</v>
      </c>
      <c r="C7410" s="7">
        <v>4.8263529029242602E-5</v>
      </c>
    </row>
    <row r="7411" spans="2:3" x14ac:dyDescent="0.2">
      <c r="B7411" s="7">
        <v>0</v>
      </c>
      <c r="C7411" s="7">
        <v>2.5401857383811898E-6</v>
      </c>
    </row>
    <row r="7412" spans="2:3" x14ac:dyDescent="0.2">
      <c r="B7412" s="7">
        <v>0</v>
      </c>
      <c r="C7412" s="7">
        <v>4.0642971814099098E-5</v>
      </c>
    </row>
    <row r="7413" spans="2:3" x14ac:dyDescent="0.2">
      <c r="B7413" s="7">
        <v>9.4409430736648698E-5</v>
      </c>
      <c r="C7413" s="7">
        <v>0</v>
      </c>
    </row>
    <row r="7414" spans="2:3" x14ac:dyDescent="0.2">
      <c r="B7414" s="7">
        <v>0</v>
      </c>
      <c r="C7414" s="7">
        <v>7.3665386413054502E-5</v>
      </c>
    </row>
    <row r="7415" spans="2:3" x14ac:dyDescent="0.2">
      <c r="B7415" s="7">
        <v>4.6949554744711802E-4</v>
      </c>
      <c r="C7415" s="7">
        <v>5.1057733341461895E-4</v>
      </c>
    </row>
    <row r="7416" spans="2:3" x14ac:dyDescent="0.2">
      <c r="B7416" s="7">
        <v>1.3778673675078501E-4</v>
      </c>
      <c r="C7416" s="7">
        <v>5.8424271982767398E-5</v>
      </c>
    </row>
    <row r="7417" spans="2:3" x14ac:dyDescent="0.2">
      <c r="B7417" s="7">
        <v>0</v>
      </c>
      <c r="C7417" s="7">
        <v>4.0642971814099098E-5</v>
      </c>
    </row>
    <row r="7418" spans="2:3" x14ac:dyDescent="0.2">
      <c r="B7418" s="7">
        <v>0</v>
      </c>
      <c r="C7418" s="7">
        <v>5.8424271982767398E-5</v>
      </c>
    </row>
    <row r="7419" spans="2:3" x14ac:dyDescent="0.2">
      <c r="B7419" s="7">
        <v>0</v>
      </c>
      <c r="C7419" s="7">
        <v>5.3343900506004997E-5</v>
      </c>
    </row>
    <row r="7420" spans="2:3" x14ac:dyDescent="0.2">
      <c r="B7420" s="7">
        <v>7.4762062718481304E-4</v>
      </c>
      <c r="C7420" s="7">
        <v>2.1845597350078199E-4</v>
      </c>
    </row>
    <row r="7421" spans="2:3" x14ac:dyDescent="0.2">
      <c r="B7421" s="7">
        <v>0</v>
      </c>
      <c r="C7421" s="7">
        <v>4.8263529029242602E-5</v>
      </c>
    </row>
    <row r="7422" spans="2:3" x14ac:dyDescent="0.2">
      <c r="B7422" s="7">
        <v>4.0825699778010301E-5</v>
      </c>
      <c r="C7422" s="7">
        <v>0</v>
      </c>
    </row>
    <row r="7423" spans="2:3" x14ac:dyDescent="0.2">
      <c r="B7423" s="7">
        <v>3.8274093541884599E-5</v>
      </c>
      <c r="C7423" s="7">
        <v>0</v>
      </c>
    </row>
    <row r="7424" spans="2:3" x14ac:dyDescent="0.2">
      <c r="B7424" s="7">
        <v>0</v>
      </c>
      <c r="C7424" s="7">
        <v>2.54018573838119E-5</v>
      </c>
    </row>
    <row r="7425" spans="2:3" x14ac:dyDescent="0.2">
      <c r="B7425" s="7">
        <v>0</v>
      </c>
      <c r="C7425" s="7">
        <v>4.5723343290861398E-5</v>
      </c>
    </row>
    <row r="7426" spans="2:3" x14ac:dyDescent="0.2">
      <c r="B7426" s="7">
        <v>0</v>
      </c>
      <c r="C7426" s="7">
        <v>6.6044829197910997E-5</v>
      </c>
    </row>
    <row r="7427" spans="2:3" x14ac:dyDescent="0.2">
      <c r="B7427" s="7">
        <v>3.3936362940471002E-4</v>
      </c>
      <c r="C7427" s="7">
        <v>2.2099615923916401E-4</v>
      </c>
    </row>
    <row r="7428" spans="2:3" x14ac:dyDescent="0.2">
      <c r="B7428" s="7">
        <v>0</v>
      </c>
      <c r="C7428" s="7">
        <v>4.0642971814099098E-5</v>
      </c>
    </row>
    <row r="7429" spans="2:3" x14ac:dyDescent="0.2">
      <c r="B7429" s="7">
        <v>2.04128498890051E-5</v>
      </c>
      <c r="C7429" s="7">
        <v>0</v>
      </c>
    </row>
    <row r="7430" spans="2:3" x14ac:dyDescent="0.2">
      <c r="B7430" s="7">
        <v>2.55160623612564E-6</v>
      </c>
      <c r="C7430" s="7">
        <v>0</v>
      </c>
    </row>
    <row r="7431" spans="2:3" x14ac:dyDescent="0.2">
      <c r="B7431" s="7">
        <v>0</v>
      </c>
      <c r="C7431" s="7">
        <v>2.79420431221931E-5</v>
      </c>
    </row>
    <row r="7432" spans="2:3" x14ac:dyDescent="0.2">
      <c r="B7432" s="7">
        <v>6.8893368375392303E-5</v>
      </c>
      <c r="C7432" s="7">
        <v>0</v>
      </c>
    </row>
    <row r="7433" spans="2:3" x14ac:dyDescent="0.2">
      <c r="B7433" s="7">
        <v>1.04615855681151E-4</v>
      </c>
      <c r="C7433" s="7">
        <v>0</v>
      </c>
    </row>
    <row r="7434" spans="2:3" x14ac:dyDescent="0.2">
      <c r="B7434" s="7">
        <v>3.0364114209895099E-4</v>
      </c>
      <c r="C7434" s="7">
        <v>1.47330772826109E-4</v>
      </c>
    </row>
    <row r="7435" spans="2:3" x14ac:dyDescent="0.2">
      <c r="B7435" s="7">
        <v>3.5722487305758999E-5</v>
      </c>
      <c r="C7435" s="7">
        <v>0</v>
      </c>
    </row>
    <row r="7436" spans="2:3" x14ac:dyDescent="0.2">
      <c r="B7436" s="7">
        <v>4.0825699778010301E-5</v>
      </c>
      <c r="C7436" s="7">
        <v>0</v>
      </c>
    </row>
    <row r="7437" spans="2:3" x14ac:dyDescent="0.2">
      <c r="B7437" s="7">
        <v>0</v>
      </c>
      <c r="C7437" s="7">
        <v>2.5401857383811898E-6</v>
      </c>
    </row>
    <row r="7438" spans="2:3" x14ac:dyDescent="0.2">
      <c r="B7438" s="7">
        <v>3.0619274833507697E-5</v>
      </c>
      <c r="C7438" s="7">
        <v>7.1125200674673297E-5</v>
      </c>
    </row>
    <row r="7439" spans="2:3" x14ac:dyDescent="0.2">
      <c r="B7439" s="7">
        <v>0</v>
      </c>
      <c r="C7439" s="7">
        <v>3.81027860757179E-5</v>
      </c>
    </row>
    <row r="7440" spans="2:3" x14ac:dyDescent="0.2">
      <c r="B7440" s="7">
        <v>0</v>
      </c>
      <c r="C7440" s="7">
        <v>5.5884086244386201E-5</v>
      </c>
    </row>
    <row r="7441" spans="2:3" x14ac:dyDescent="0.2">
      <c r="B7441" s="7">
        <v>2.80676685973821E-5</v>
      </c>
      <c r="C7441" s="7">
        <v>0</v>
      </c>
    </row>
    <row r="7442" spans="2:3" x14ac:dyDescent="0.2">
      <c r="B7442" s="7">
        <v>0</v>
      </c>
      <c r="C7442" s="7">
        <v>5.0803714767623796E-6</v>
      </c>
    </row>
    <row r="7443" spans="2:3" x14ac:dyDescent="0.2">
      <c r="B7443" s="7">
        <v>2.55160623612564E-6</v>
      </c>
      <c r="C7443" s="7">
        <v>0</v>
      </c>
    </row>
    <row r="7444" spans="2:3" x14ac:dyDescent="0.2">
      <c r="B7444" s="7">
        <v>0</v>
      </c>
      <c r="C7444" s="7">
        <v>3.0482228860574301E-5</v>
      </c>
    </row>
    <row r="7445" spans="2:3" x14ac:dyDescent="0.2">
      <c r="B7445" s="7">
        <v>0</v>
      </c>
      <c r="C7445" s="7">
        <v>3.5562600337336703E-5</v>
      </c>
    </row>
    <row r="7446" spans="2:3" x14ac:dyDescent="0.2">
      <c r="B7446" s="7">
        <v>0</v>
      </c>
      <c r="C7446" s="7">
        <v>3.3022414598955499E-5</v>
      </c>
    </row>
    <row r="7447" spans="2:3" x14ac:dyDescent="0.2">
      <c r="B7447" s="7">
        <v>0</v>
      </c>
      <c r="C7447" s="7">
        <v>1.52411144302871E-5</v>
      </c>
    </row>
    <row r="7448" spans="2:3" x14ac:dyDescent="0.2">
      <c r="B7448" s="7">
        <v>0</v>
      </c>
      <c r="C7448" s="7">
        <v>1.16848543965535E-4</v>
      </c>
    </row>
    <row r="7449" spans="2:3" x14ac:dyDescent="0.2">
      <c r="B7449" s="7">
        <v>0</v>
      </c>
      <c r="C7449" s="7">
        <v>5.0803714767623796E-6</v>
      </c>
    </row>
    <row r="7450" spans="2:3" x14ac:dyDescent="0.2">
      <c r="B7450" s="7">
        <v>0</v>
      </c>
      <c r="C7450" s="7">
        <v>1.2700928691905999E-4</v>
      </c>
    </row>
    <row r="7451" spans="2:3" x14ac:dyDescent="0.2">
      <c r="B7451" s="7">
        <v>6.3790155903140994E-5</v>
      </c>
      <c r="C7451" s="7">
        <v>0</v>
      </c>
    </row>
    <row r="7452" spans="2:3" x14ac:dyDescent="0.2">
      <c r="B7452" s="7">
        <v>3.5722487305758999E-5</v>
      </c>
      <c r="C7452" s="7">
        <v>0</v>
      </c>
    </row>
    <row r="7453" spans="2:3" x14ac:dyDescent="0.2">
      <c r="B7453" s="7">
        <v>0</v>
      </c>
      <c r="C7453" s="7">
        <v>6.0964457721148603E-5</v>
      </c>
    </row>
    <row r="7454" spans="2:3" x14ac:dyDescent="0.2">
      <c r="B7454" s="7">
        <v>1.7861243652879499E-5</v>
      </c>
      <c r="C7454" s="7">
        <v>0</v>
      </c>
    </row>
    <row r="7455" spans="2:3" x14ac:dyDescent="0.2">
      <c r="B7455" s="7">
        <v>5.8686943430889699E-5</v>
      </c>
      <c r="C7455" s="7">
        <v>1.19388729703916E-4</v>
      </c>
    </row>
    <row r="7456" spans="2:3" x14ac:dyDescent="0.2">
      <c r="B7456" s="7">
        <v>0</v>
      </c>
      <c r="C7456" s="7">
        <v>4.31831575524802E-5</v>
      </c>
    </row>
    <row r="7457" spans="2:3" x14ac:dyDescent="0.2">
      <c r="B7457" s="7">
        <v>4.5928912250261501E-5</v>
      </c>
      <c r="C7457" s="7">
        <v>0</v>
      </c>
    </row>
    <row r="7458" spans="2:3" x14ac:dyDescent="0.2">
      <c r="B7458" s="7">
        <v>0</v>
      </c>
      <c r="C7458" s="7">
        <v>1.01607429535248E-5</v>
      </c>
    </row>
    <row r="7459" spans="2:3" x14ac:dyDescent="0.2">
      <c r="B7459" s="7">
        <v>0</v>
      </c>
      <c r="C7459" s="7">
        <v>3.3022414598955499E-5</v>
      </c>
    </row>
    <row r="7460" spans="2:3" x14ac:dyDescent="0.2">
      <c r="B7460" s="7">
        <v>0</v>
      </c>
      <c r="C7460" s="7">
        <v>4.31831575524802E-5</v>
      </c>
    </row>
    <row r="7461" spans="2:3" x14ac:dyDescent="0.2">
      <c r="B7461" s="7">
        <v>0</v>
      </c>
      <c r="C7461" s="7">
        <v>3.81027860757179E-5</v>
      </c>
    </row>
    <row r="7462" spans="2:3" x14ac:dyDescent="0.2">
      <c r="B7462" s="7">
        <v>4.0825699778010301E-5</v>
      </c>
      <c r="C7462" s="7">
        <v>0</v>
      </c>
    </row>
    <row r="7463" spans="2:3" x14ac:dyDescent="0.2">
      <c r="B7463" s="7">
        <v>0</v>
      </c>
      <c r="C7463" s="7">
        <v>2.2861671645430699E-5</v>
      </c>
    </row>
    <row r="7464" spans="2:3" x14ac:dyDescent="0.2">
      <c r="B7464" s="7">
        <v>2.04128498890051E-5</v>
      </c>
      <c r="C7464" s="7">
        <v>0</v>
      </c>
    </row>
    <row r="7465" spans="2:3" x14ac:dyDescent="0.2">
      <c r="B7465" s="7">
        <v>3.5722487305758999E-5</v>
      </c>
      <c r="C7465" s="7">
        <v>3.3022414598955499E-5</v>
      </c>
    </row>
    <row r="7466" spans="2:3" x14ac:dyDescent="0.2">
      <c r="B7466" s="7">
        <v>0</v>
      </c>
      <c r="C7466" s="7">
        <v>2.0321485907049501E-5</v>
      </c>
    </row>
    <row r="7467" spans="2:3" x14ac:dyDescent="0.2">
      <c r="B7467" s="7">
        <v>1.17373886861779E-4</v>
      </c>
      <c r="C7467" s="7">
        <v>0</v>
      </c>
    </row>
    <row r="7468" spans="2:3" x14ac:dyDescent="0.2">
      <c r="B7468" s="7">
        <v>0</v>
      </c>
      <c r="C7468" s="7">
        <v>1.0922798675039099E-4</v>
      </c>
    </row>
    <row r="7469" spans="2:3" x14ac:dyDescent="0.2">
      <c r="B7469" s="7">
        <v>6.3790155903140994E-5</v>
      </c>
      <c r="C7469" s="7">
        <v>0</v>
      </c>
    </row>
    <row r="7470" spans="2:3" x14ac:dyDescent="0.2">
      <c r="B7470" s="7">
        <v>3.8274093541884599E-5</v>
      </c>
      <c r="C7470" s="7">
        <v>4.0642971814099098E-5</v>
      </c>
    </row>
    <row r="7471" spans="2:3" x14ac:dyDescent="0.2">
      <c r="B7471" s="7">
        <v>4.5928912250261501E-5</v>
      </c>
      <c r="C7471" s="7">
        <v>0</v>
      </c>
    </row>
    <row r="7472" spans="2:3" x14ac:dyDescent="0.2">
      <c r="B7472" s="7">
        <v>0</v>
      </c>
      <c r="C7472" s="7">
        <v>2.79420431221931E-5</v>
      </c>
    </row>
    <row r="7473" spans="2:3" x14ac:dyDescent="0.2">
      <c r="B7473" s="7">
        <v>0</v>
      </c>
      <c r="C7473" s="7">
        <v>2.54018573838119E-5</v>
      </c>
    </row>
    <row r="7474" spans="2:3" x14ac:dyDescent="0.2">
      <c r="B7474" s="7">
        <v>0</v>
      </c>
      <c r="C7474" s="7">
        <v>1.2700928691906001E-5</v>
      </c>
    </row>
    <row r="7475" spans="2:3" x14ac:dyDescent="0.2">
      <c r="B7475" s="7">
        <v>0</v>
      </c>
      <c r="C7475" s="7">
        <v>2.54018573838119E-5</v>
      </c>
    </row>
    <row r="7476" spans="2:3" x14ac:dyDescent="0.2">
      <c r="B7476" s="7">
        <v>4.3377306014135901E-5</v>
      </c>
      <c r="C7476" s="7">
        <v>0</v>
      </c>
    </row>
    <row r="7477" spans="2:3" x14ac:dyDescent="0.2">
      <c r="B7477" s="7">
        <v>5.8686943430889699E-5</v>
      </c>
      <c r="C7477" s="7">
        <v>0</v>
      </c>
    </row>
    <row r="7478" spans="2:3" x14ac:dyDescent="0.2">
      <c r="B7478" s="7">
        <v>5.10321247225128E-6</v>
      </c>
      <c r="C7478" s="7">
        <v>0</v>
      </c>
    </row>
    <row r="7479" spans="2:3" x14ac:dyDescent="0.2">
      <c r="B7479" s="7">
        <v>6.8893368375392303E-5</v>
      </c>
      <c r="C7479" s="7">
        <v>0</v>
      </c>
    </row>
    <row r="7480" spans="2:3" x14ac:dyDescent="0.2">
      <c r="B7480" s="7">
        <v>5.3583730958638498E-5</v>
      </c>
      <c r="C7480" s="7">
        <v>2.0321485907049501E-5</v>
      </c>
    </row>
    <row r="7481" spans="2:3" x14ac:dyDescent="0.2">
      <c r="B7481" s="7">
        <v>8.6754612028271802E-5</v>
      </c>
      <c r="C7481" s="7">
        <v>0</v>
      </c>
    </row>
    <row r="7482" spans="2:3" x14ac:dyDescent="0.2">
      <c r="B7482" s="7">
        <v>2.0157689265392601E-4</v>
      </c>
      <c r="C7482" s="7">
        <v>2.0321485907049501E-4</v>
      </c>
    </row>
    <row r="7483" spans="2:3" x14ac:dyDescent="0.2">
      <c r="B7483" s="7">
        <v>1.2477354494654399E-3</v>
      </c>
      <c r="C7483" s="7">
        <v>1.49362921416814E-3</v>
      </c>
    </row>
    <row r="7484" spans="2:3" x14ac:dyDescent="0.2">
      <c r="B7484" s="7">
        <v>1.5309637416753801E-5</v>
      </c>
      <c r="C7484" s="7">
        <v>0</v>
      </c>
    </row>
    <row r="7485" spans="2:3" x14ac:dyDescent="0.2">
      <c r="B7485" s="7">
        <v>0</v>
      </c>
      <c r="C7485" s="7">
        <v>3.0482228860574301E-5</v>
      </c>
    </row>
    <row r="7486" spans="2:3" x14ac:dyDescent="0.2">
      <c r="B7486" s="7">
        <v>9.9512643208900006E-5</v>
      </c>
      <c r="C7486" s="7">
        <v>0</v>
      </c>
    </row>
    <row r="7487" spans="2:3" x14ac:dyDescent="0.2">
      <c r="B7487" s="7">
        <v>2.80676685973821E-5</v>
      </c>
      <c r="C7487" s="7">
        <v>0</v>
      </c>
    </row>
    <row r="7488" spans="2:3" x14ac:dyDescent="0.2">
      <c r="B7488" s="7">
        <v>0</v>
      </c>
      <c r="C7488" s="7">
        <v>3.0482228860574301E-5</v>
      </c>
    </row>
    <row r="7489" spans="2:3" x14ac:dyDescent="0.2">
      <c r="B7489" s="7">
        <v>0</v>
      </c>
      <c r="C7489" s="7">
        <v>4.31831575524802E-5</v>
      </c>
    </row>
    <row r="7490" spans="2:3" x14ac:dyDescent="0.2">
      <c r="B7490" s="7">
        <v>1.07167461917277E-4</v>
      </c>
      <c r="C7490" s="7">
        <v>7.1125200674673297E-5</v>
      </c>
    </row>
    <row r="7491" spans="2:3" x14ac:dyDescent="0.2">
      <c r="B7491" s="7">
        <v>1.2758031180628201E-5</v>
      </c>
      <c r="C7491" s="7">
        <v>0</v>
      </c>
    </row>
    <row r="7492" spans="2:3" x14ac:dyDescent="0.2">
      <c r="B7492" s="7">
        <v>6.1238549667015394E-5</v>
      </c>
      <c r="C7492" s="7">
        <v>1.2700928691906001E-5</v>
      </c>
    </row>
    <row r="7493" spans="2:3" x14ac:dyDescent="0.2">
      <c r="B7493" s="7">
        <v>2.55160623612564E-6</v>
      </c>
      <c r="C7493" s="7">
        <v>0</v>
      </c>
    </row>
    <row r="7494" spans="2:3" x14ac:dyDescent="0.2">
      <c r="B7494" s="7">
        <v>8.4203005792146202E-5</v>
      </c>
      <c r="C7494" s="7">
        <v>0</v>
      </c>
    </row>
    <row r="7495" spans="2:3" x14ac:dyDescent="0.2">
      <c r="B7495" s="7">
        <v>1.5309637416753801E-5</v>
      </c>
      <c r="C7495" s="7">
        <v>0</v>
      </c>
    </row>
    <row r="7496" spans="2:3" x14ac:dyDescent="0.2">
      <c r="B7496" s="7">
        <v>1.5309637416753801E-5</v>
      </c>
      <c r="C7496" s="7">
        <v>5.3343900506004997E-5</v>
      </c>
    </row>
    <row r="7497" spans="2:3" x14ac:dyDescent="0.2">
      <c r="B7497" s="7">
        <v>1.5309637416753801E-5</v>
      </c>
      <c r="C7497" s="7">
        <v>1.37170029872584E-4</v>
      </c>
    </row>
    <row r="7498" spans="2:3" x14ac:dyDescent="0.2">
      <c r="B7498" s="7">
        <v>0</v>
      </c>
      <c r="C7498" s="7">
        <v>5.5884086244386201E-5</v>
      </c>
    </row>
    <row r="7499" spans="2:3" x14ac:dyDescent="0.2">
      <c r="B7499" s="7">
        <v>0</v>
      </c>
      <c r="C7499" s="7">
        <v>1.7781300168668301E-5</v>
      </c>
    </row>
    <row r="7500" spans="2:3" x14ac:dyDescent="0.2">
      <c r="B7500" s="7">
        <v>0</v>
      </c>
      <c r="C7500" s="7">
        <v>3.0482228860574301E-5</v>
      </c>
    </row>
    <row r="7501" spans="2:3" x14ac:dyDescent="0.2">
      <c r="B7501" s="7">
        <v>0</v>
      </c>
      <c r="C7501" s="7">
        <v>1.7781300168668301E-5</v>
      </c>
    </row>
    <row r="7502" spans="2:3" x14ac:dyDescent="0.2">
      <c r="B7502" s="7">
        <v>3.0619274833507697E-5</v>
      </c>
      <c r="C7502" s="7">
        <v>0</v>
      </c>
    </row>
    <row r="7503" spans="2:3" x14ac:dyDescent="0.2">
      <c r="B7503" s="7">
        <v>0</v>
      </c>
      <c r="C7503" s="7">
        <v>5.0803714767623796E-6</v>
      </c>
    </row>
    <row r="7504" spans="2:3" x14ac:dyDescent="0.2">
      <c r="B7504" s="7">
        <v>2.80676685973821E-5</v>
      </c>
      <c r="C7504" s="7">
        <v>0</v>
      </c>
    </row>
    <row r="7505" spans="2:3" x14ac:dyDescent="0.2">
      <c r="B7505" s="7">
        <v>3.5722487305758999E-5</v>
      </c>
      <c r="C7505" s="7">
        <v>4.0642971814099098E-5</v>
      </c>
    </row>
    <row r="7506" spans="2:3" x14ac:dyDescent="0.2">
      <c r="B7506" s="7">
        <v>6.6341762139266703E-5</v>
      </c>
      <c r="C7506" s="7">
        <v>4.5723343290861398E-5</v>
      </c>
    </row>
    <row r="7507" spans="2:3" x14ac:dyDescent="0.2">
      <c r="B7507" s="7">
        <v>3.8274093541884599E-5</v>
      </c>
      <c r="C7507" s="7">
        <v>0</v>
      </c>
    </row>
    <row r="7508" spans="2:3" x14ac:dyDescent="0.2">
      <c r="B7508" s="7">
        <v>6.1238549667015394E-5</v>
      </c>
      <c r="C7508" s="7">
        <v>0</v>
      </c>
    </row>
    <row r="7509" spans="2:3" x14ac:dyDescent="0.2">
      <c r="B7509" s="7">
        <v>0</v>
      </c>
      <c r="C7509" s="7">
        <v>3.81027860757179E-5</v>
      </c>
    </row>
    <row r="7510" spans="2:3" x14ac:dyDescent="0.2">
      <c r="B7510" s="7">
        <v>0</v>
      </c>
      <c r="C7510" s="7">
        <v>6.6044829197910997E-5</v>
      </c>
    </row>
    <row r="7511" spans="2:3" x14ac:dyDescent="0.2">
      <c r="B7511" s="7">
        <v>0</v>
      </c>
      <c r="C7511" s="7">
        <v>3.5562600337336703E-5</v>
      </c>
    </row>
    <row r="7512" spans="2:3" x14ac:dyDescent="0.2">
      <c r="B7512" s="7">
        <v>2.5516062361256402E-5</v>
      </c>
      <c r="C7512" s="7">
        <v>0</v>
      </c>
    </row>
    <row r="7513" spans="2:3" x14ac:dyDescent="0.2">
      <c r="B7513" s="7">
        <v>0</v>
      </c>
      <c r="C7513" s="7">
        <v>2.79420431221931E-5</v>
      </c>
    </row>
    <row r="7514" spans="2:3" x14ac:dyDescent="0.2">
      <c r="B7514" s="7">
        <v>8.4203005792146202E-5</v>
      </c>
      <c r="C7514" s="7">
        <v>0</v>
      </c>
    </row>
    <row r="7515" spans="2:3" x14ac:dyDescent="0.2">
      <c r="B7515" s="7">
        <v>5.1032124722512803E-5</v>
      </c>
      <c r="C7515" s="7">
        <v>0</v>
      </c>
    </row>
    <row r="7516" spans="2:3" x14ac:dyDescent="0.2">
      <c r="B7516" s="7">
        <v>2.04128498890051E-4</v>
      </c>
      <c r="C7516" s="7">
        <v>1.3971021561096501E-4</v>
      </c>
    </row>
    <row r="7517" spans="2:3" x14ac:dyDescent="0.2">
      <c r="B7517" s="7">
        <v>2.80676685973821E-5</v>
      </c>
      <c r="C7517" s="7">
        <v>0</v>
      </c>
    </row>
    <row r="7518" spans="2:3" x14ac:dyDescent="0.2">
      <c r="B7518" s="7">
        <v>4.3377306014135901E-5</v>
      </c>
      <c r="C7518" s="7">
        <v>0</v>
      </c>
    </row>
    <row r="7519" spans="2:3" x14ac:dyDescent="0.2">
      <c r="B7519" s="7">
        <v>0</v>
      </c>
      <c r="C7519" s="7">
        <v>4.31831575524802E-5</v>
      </c>
    </row>
    <row r="7520" spans="2:3" x14ac:dyDescent="0.2">
      <c r="B7520" s="7">
        <v>3.5722487305758999E-5</v>
      </c>
      <c r="C7520" s="7">
        <v>0</v>
      </c>
    </row>
    <row r="7521" spans="2:3" x14ac:dyDescent="0.2">
      <c r="B7521" s="7">
        <v>1.0206424944502601E-5</v>
      </c>
      <c r="C7521" s="7">
        <v>1.11768172488772E-4</v>
      </c>
    </row>
    <row r="7522" spans="2:3" x14ac:dyDescent="0.2">
      <c r="B7522" s="7">
        <v>0</v>
      </c>
      <c r="C7522" s="7">
        <v>1.01607429535248E-5</v>
      </c>
    </row>
    <row r="7523" spans="2:3" x14ac:dyDescent="0.2">
      <c r="B7523" s="7">
        <v>1.3778673675078501E-4</v>
      </c>
      <c r="C7523" s="7">
        <v>2.5401857383811901E-4</v>
      </c>
    </row>
    <row r="7524" spans="2:3" x14ac:dyDescent="0.2">
      <c r="B7524" s="7">
        <v>0</v>
      </c>
      <c r="C7524" s="7">
        <v>1.52411144302871E-5</v>
      </c>
    </row>
    <row r="7525" spans="2:3" x14ac:dyDescent="0.2">
      <c r="B7525" s="7">
        <v>3.3170881069633297E-5</v>
      </c>
      <c r="C7525" s="7">
        <v>0</v>
      </c>
    </row>
    <row r="7526" spans="2:3" x14ac:dyDescent="0.2">
      <c r="B7526" s="7">
        <v>4.3377306014135901E-5</v>
      </c>
      <c r="C7526" s="7">
        <v>0</v>
      </c>
    </row>
    <row r="7527" spans="2:3" x14ac:dyDescent="0.2">
      <c r="B7527" s="7">
        <v>7.9099793319894907E-5</v>
      </c>
      <c r="C7527" s="7">
        <v>2.0575504480887599E-4</v>
      </c>
    </row>
    <row r="7528" spans="2:3" x14ac:dyDescent="0.2">
      <c r="B7528" s="7">
        <v>0</v>
      </c>
      <c r="C7528" s="7">
        <v>4.31831575524802E-5</v>
      </c>
    </row>
    <row r="7529" spans="2:3" x14ac:dyDescent="0.2">
      <c r="B7529" s="7">
        <v>0</v>
      </c>
      <c r="C7529" s="7">
        <v>1.52411144302871E-5</v>
      </c>
    </row>
    <row r="7530" spans="2:3" x14ac:dyDescent="0.2">
      <c r="B7530" s="7">
        <v>6.6341762139266703E-5</v>
      </c>
      <c r="C7530" s="7">
        <v>0</v>
      </c>
    </row>
    <row r="7531" spans="2:3" x14ac:dyDescent="0.2">
      <c r="B7531" s="7">
        <v>7.0424332117067698E-4</v>
      </c>
      <c r="C7531" s="7">
        <v>6.7314922067101505E-4</v>
      </c>
    </row>
    <row r="7532" spans="2:3" x14ac:dyDescent="0.2">
      <c r="B7532" s="7">
        <v>2.55160623612564E-6</v>
      </c>
      <c r="C7532" s="7">
        <v>0</v>
      </c>
    </row>
    <row r="7533" spans="2:3" x14ac:dyDescent="0.2">
      <c r="B7533" s="7">
        <v>6.0728228419790295E-4</v>
      </c>
      <c r="C7533" s="7">
        <v>9.9067243796866394E-5</v>
      </c>
    </row>
    <row r="7534" spans="2:3" x14ac:dyDescent="0.2">
      <c r="B7534" s="7">
        <v>2.55160623612564E-6</v>
      </c>
      <c r="C7534" s="7">
        <v>0</v>
      </c>
    </row>
    <row r="7535" spans="2:3" x14ac:dyDescent="0.2">
      <c r="B7535" s="7">
        <v>8.4203005792146202E-5</v>
      </c>
      <c r="C7535" s="7">
        <v>0</v>
      </c>
    </row>
    <row r="7536" spans="2:3" x14ac:dyDescent="0.2">
      <c r="B7536" s="7">
        <v>0</v>
      </c>
      <c r="C7536" s="7">
        <v>1.01607429535248E-5</v>
      </c>
    </row>
    <row r="7537" spans="2:3" x14ac:dyDescent="0.2">
      <c r="B7537" s="7">
        <v>1.5309637416753801E-5</v>
      </c>
      <c r="C7537" s="7">
        <v>2.2099615923916401E-4</v>
      </c>
    </row>
    <row r="7538" spans="2:3" x14ac:dyDescent="0.2">
      <c r="B7538" s="7">
        <v>3.5722487305758999E-5</v>
      </c>
      <c r="C7538" s="7">
        <v>0</v>
      </c>
    </row>
    <row r="7539" spans="2:3" x14ac:dyDescent="0.2">
      <c r="B7539" s="7">
        <v>0</v>
      </c>
      <c r="C7539" s="7">
        <v>2.5401857383811898E-6</v>
      </c>
    </row>
    <row r="7540" spans="2:3" x14ac:dyDescent="0.2">
      <c r="B7540" s="7">
        <v>2.55160623612564E-6</v>
      </c>
      <c r="C7540" s="7">
        <v>0</v>
      </c>
    </row>
    <row r="7541" spans="2:3" x14ac:dyDescent="0.2">
      <c r="B7541" s="7">
        <v>6.3790155903140994E-5</v>
      </c>
      <c r="C7541" s="7">
        <v>4.5723343290861398E-5</v>
      </c>
    </row>
    <row r="7542" spans="2:3" x14ac:dyDescent="0.2">
      <c r="B7542" s="7">
        <v>0</v>
      </c>
      <c r="C7542" s="7">
        <v>6.0964457721148603E-5</v>
      </c>
    </row>
    <row r="7543" spans="2:3" x14ac:dyDescent="0.2">
      <c r="B7543" s="7">
        <v>4.3377306014135901E-5</v>
      </c>
      <c r="C7543" s="7">
        <v>2.6417931679164399E-4</v>
      </c>
    </row>
    <row r="7544" spans="2:3" x14ac:dyDescent="0.2">
      <c r="B7544" s="7">
        <v>0</v>
      </c>
      <c r="C7544" s="7">
        <v>4.31831575524802E-5</v>
      </c>
    </row>
    <row r="7545" spans="2:3" x14ac:dyDescent="0.2">
      <c r="B7545" s="7">
        <v>0</v>
      </c>
      <c r="C7545" s="7">
        <v>4.8263529029242602E-5</v>
      </c>
    </row>
    <row r="7546" spans="2:3" x14ac:dyDescent="0.2">
      <c r="B7546" s="7">
        <v>5.8686943430889699E-5</v>
      </c>
      <c r="C7546" s="7">
        <v>0</v>
      </c>
    </row>
    <row r="7547" spans="2:3" x14ac:dyDescent="0.2">
      <c r="B7547" s="7">
        <v>1.7861243652879499E-5</v>
      </c>
      <c r="C7547" s="7">
        <v>0</v>
      </c>
    </row>
    <row r="7548" spans="2:3" x14ac:dyDescent="0.2">
      <c r="B7548" s="7">
        <v>4.5928912250261501E-5</v>
      </c>
      <c r="C7548" s="7">
        <v>1.42250401349347E-4</v>
      </c>
    </row>
    <row r="7549" spans="2:3" x14ac:dyDescent="0.2">
      <c r="B7549" s="7">
        <v>0</v>
      </c>
      <c r="C7549" s="7">
        <v>5.0803714767623799E-5</v>
      </c>
    </row>
    <row r="7550" spans="2:3" x14ac:dyDescent="0.2">
      <c r="B7550" s="7">
        <v>3.5722487305758999E-5</v>
      </c>
      <c r="C7550" s="7">
        <v>0</v>
      </c>
    </row>
    <row r="7551" spans="2:3" x14ac:dyDescent="0.2">
      <c r="B7551" s="7">
        <v>0</v>
      </c>
      <c r="C7551" s="7">
        <v>3.81027860757179E-5</v>
      </c>
    </row>
    <row r="7552" spans="2:3" x14ac:dyDescent="0.2">
      <c r="B7552" s="7">
        <v>2.80676685973821E-5</v>
      </c>
      <c r="C7552" s="7">
        <v>0</v>
      </c>
    </row>
    <row r="7553" spans="2:3" x14ac:dyDescent="0.2">
      <c r="B7553" s="7">
        <v>0</v>
      </c>
      <c r="C7553" s="7">
        <v>9.3986872320104E-5</v>
      </c>
    </row>
    <row r="7554" spans="2:3" x14ac:dyDescent="0.2">
      <c r="B7554" s="7">
        <v>2.55160623612564E-6</v>
      </c>
      <c r="C7554" s="7">
        <v>0</v>
      </c>
    </row>
    <row r="7555" spans="2:3" x14ac:dyDescent="0.2">
      <c r="B7555" s="7">
        <v>2.2964456125130801E-5</v>
      </c>
      <c r="C7555" s="7">
        <v>0</v>
      </c>
    </row>
    <row r="7556" spans="2:3" x14ac:dyDescent="0.2">
      <c r="B7556" s="7">
        <v>2.55160623612564E-6</v>
      </c>
      <c r="C7556" s="7">
        <v>0</v>
      </c>
    </row>
    <row r="7557" spans="2:3" x14ac:dyDescent="0.2">
      <c r="B7557" s="7">
        <v>4.3377306014135901E-5</v>
      </c>
      <c r="C7557" s="7">
        <v>0</v>
      </c>
    </row>
    <row r="7558" spans="2:3" x14ac:dyDescent="0.2">
      <c r="B7558" s="7">
        <v>2.04128498890051E-5</v>
      </c>
      <c r="C7558" s="7">
        <v>4.0642971814099098E-5</v>
      </c>
    </row>
    <row r="7559" spans="2:3" x14ac:dyDescent="0.2">
      <c r="B7559" s="7">
        <v>1.5564798040366401E-4</v>
      </c>
      <c r="C7559" s="7">
        <v>2.0321485907049501E-5</v>
      </c>
    </row>
    <row r="7560" spans="2:3" x14ac:dyDescent="0.2">
      <c r="B7560" s="7">
        <v>1.5564798040366401E-4</v>
      </c>
      <c r="C7560" s="7">
        <v>1.21928915442297E-4</v>
      </c>
    </row>
    <row r="7561" spans="2:3" x14ac:dyDescent="0.2">
      <c r="B7561" s="7">
        <v>3.3170881069633297E-5</v>
      </c>
      <c r="C7561" s="7">
        <v>0</v>
      </c>
    </row>
    <row r="7562" spans="2:3" x14ac:dyDescent="0.2">
      <c r="B7562" s="7">
        <v>0</v>
      </c>
      <c r="C7562" s="7">
        <v>2.54018573838119E-5</v>
      </c>
    </row>
    <row r="7563" spans="2:3" x14ac:dyDescent="0.2">
      <c r="B7563" s="7">
        <v>2.55160623612564E-6</v>
      </c>
      <c r="C7563" s="7">
        <v>0</v>
      </c>
    </row>
    <row r="7564" spans="2:3" x14ac:dyDescent="0.2">
      <c r="B7564" s="7">
        <v>2.55160623612564E-6</v>
      </c>
      <c r="C7564" s="7">
        <v>0</v>
      </c>
    </row>
    <row r="7565" spans="2:3" x14ac:dyDescent="0.2">
      <c r="B7565" s="7">
        <v>0</v>
      </c>
      <c r="C7565" s="7">
        <v>2.79420431221931E-5</v>
      </c>
    </row>
    <row r="7566" spans="2:3" x14ac:dyDescent="0.2">
      <c r="B7566" s="7">
        <v>0</v>
      </c>
      <c r="C7566" s="7">
        <v>5.0803714767623796E-6</v>
      </c>
    </row>
    <row r="7567" spans="2:3" x14ac:dyDescent="0.2">
      <c r="B7567" s="7">
        <v>2.55160623612564E-6</v>
      </c>
      <c r="C7567" s="7">
        <v>0</v>
      </c>
    </row>
    <row r="7568" spans="2:3" x14ac:dyDescent="0.2">
      <c r="B7568" s="7">
        <v>0</v>
      </c>
      <c r="C7568" s="7">
        <v>2.5401857383811898E-6</v>
      </c>
    </row>
    <row r="7569" spans="2:3" x14ac:dyDescent="0.2">
      <c r="B7569" s="7">
        <v>0</v>
      </c>
      <c r="C7569" s="7">
        <v>2.5401857383811898E-6</v>
      </c>
    </row>
    <row r="7570" spans="2:3" x14ac:dyDescent="0.2">
      <c r="B7570" s="7">
        <v>1.2758031180628201E-5</v>
      </c>
      <c r="C7570" s="7">
        <v>0</v>
      </c>
    </row>
    <row r="7571" spans="2:3" x14ac:dyDescent="0.2">
      <c r="B7571" s="7">
        <v>3.5722487305758999E-5</v>
      </c>
      <c r="C7571" s="7">
        <v>0</v>
      </c>
    </row>
    <row r="7572" spans="2:3" x14ac:dyDescent="0.2">
      <c r="B7572" s="7">
        <v>3.8274093541884599E-5</v>
      </c>
      <c r="C7572" s="7">
        <v>0</v>
      </c>
    </row>
    <row r="7573" spans="2:3" x14ac:dyDescent="0.2">
      <c r="B7573" s="7">
        <v>0</v>
      </c>
      <c r="C7573" s="7">
        <v>3.3022414598955499E-5</v>
      </c>
    </row>
    <row r="7574" spans="2:3" x14ac:dyDescent="0.2">
      <c r="B7574" s="7">
        <v>3.8274093541884599E-5</v>
      </c>
      <c r="C7574" s="7">
        <v>0</v>
      </c>
    </row>
    <row r="7575" spans="2:3" x14ac:dyDescent="0.2">
      <c r="B7575" s="7">
        <v>1.0206424944502601E-5</v>
      </c>
      <c r="C7575" s="7">
        <v>0</v>
      </c>
    </row>
    <row r="7576" spans="2:3" x14ac:dyDescent="0.2">
      <c r="B7576" s="7">
        <v>3.8274093541884599E-5</v>
      </c>
      <c r="C7576" s="7">
        <v>0</v>
      </c>
    </row>
    <row r="7577" spans="2:3" x14ac:dyDescent="0.2">
      <c r="B7577" s="7">
        <v>1.5309637416753801E-5</v>
      </c>
      <c r="C7577" s="7">
        <v>1.3462984413420301E-4</v>
      </c>
    </row>
    <row r="7578" spans="2:3" x14ac:dyDescent="0.2">
      <c r="B7578" s="7">
        <v>2.2964456125130801E-5</v>
      </c>
      <c r="C7578" s="7">
        <v>0</v>
      </c>
    </row>
    <row r="7579" spans="2:3" x14ac:dyDescent="0.2">
      <c r="B7579" s="7">
        <v>5.1032124722512803E-5</v>
      </c>
      <c r="C7579" s="7">
        <v>0</v>
      </c>
    </row>
    <row r="7580" spans="2:3" x14ac:dyDescent="0.2">
      <c r="B7580" s="7">
        <v>0</v>
      </c>
      <c r="C7580" s="7">
        <v>2.79420431221931E-5</v>
      </c>
    </row>
    <row r="7581" spans="2:3" x14ac:dyDescent="0.2">
      <c r="B7581" s="7">
        <v>2.04128498890051E-5</v>
      </c>
      <c r="C7581" s="7">
        <v>0</v>
      </c>
    </row>
    <row r="7582" spans="2:3" x14ac:dyDescent="0.2">
      <c r="B7582" s="7">
        <v>2.55160623612564E-6</v>
      </c>
      <c r="C7582" s="7">
        <v>0</v>
      </c>
    </row>
    <row r="7583" spans="2:3" x14ac:dyDescent="0.2">
      <c r="B7583" s="7">
        <v>0</v>
      </c>
      <c r="C7583" s="7">
        <v>7.8745757889816896E-5</v>
      </c>
    </row>
    <row r="7584" spans="2:3" x14ac:dyDescent="0.2">
      <c r="B7584" s="7">
        <v>0</v>
      </c>
      <c r="C7584" s="7">
        <v>1.3462984413420301E-4</v>
      </c>
    </row>
    <row r="7585" spans="2:3" x14ac:dyDescent="0.2">
      <c r="B7585" s="7">
        <v>0</v>
      </c>
      <c r="C7585" s="7">
        <v>6.8585014936292107E-5</v>
      </c>
    </row>
    <row r="7586" spans="2:3" x14ac:dyDescent="0.2">
      <c r="B7586" s="7">
        <v>3.8274093541884599E-5</v>
      </c>
      <c r="C7586" s="7">
        <v>0</v>
      </c>
    </row>
    <row r="7587" spans="2:3" x14ac:dyDescent="0.2">
      <c r="B7587" s="7">
        <v>0</v>
      </c>
      <c r="C7587" s="7">
        <v>6.0964457721148603E-5</v>
      </c>
    </row>
    <row r="7588" spans="2:3" x14ac:dyDescent="0.2">
      <c r="B7588" s="7">
        <v>0</v>
      </c>
      <c r="C7588" s="7">
        <v>3.81027860757179E-5</v>
      </c>
    </row>
    <row r="7589" spans="2:3" x14ac:dyDescent="0.2">
      <c r="B7589" s="7">
        <v>1.02064249445026E-4</v>
      </c>
      <c r="C7589" s="7">
        <v>4.1913064683289598E-4</v>
      </c>
    </row>
    <row r="7590" spans="2:3" x14ac:dyDescent="0.2">
      <c r="B7590" s="7">
        <v>0</v>
      </c>
      <c r="C7590" s="7">
        <v>2.2861671645430699E-5</v>
      </c>
    </row>
    <row r="7591" spans="2:3" x14ac:dyDescent="0.2">
      <c r="B7591" s="7">
        <v>6.6341762139266703E-5</v>
      </c>
      <c r="C7591" s="7">
        <v>0</v>
      </c>
    </row>
    <row r="7592" spans="2:3" x14ac:dyDescent="0.2">
      <c r="B7592" s="7">
        <v>0</v>
      </c>
      <c r="C7592" s="7">
        <v>4.31831575524802E-5</v>
      </c>
    </row>
    <row r="7593" spans="2:3" x14ac:dyDescent="0.2">
      <c r="B7593" s="7">
        <v>2.55160623612564E-6</v>
      </c>
      <c r="C7593" s="7">
        <v>0</v>
      </c>
    </row>
    <row r="7594" spans="2:3" x14ac:dyDescent="0.2">
      <c r="B7594" s="7">
        <v>5.3583730958638498E-5</v>
      </c>
      <c r="C7594" s="7">
        <v>0</v>
      </c>
    </row>
    <row r="7595" spans="2:3" x14ac:dyDescent="0.2">
      <c r="B7595" s="7">
        <v>1.22477099334031E-4</v>
      </c>
      <c r="C7595" s="7">
        <v>0</v>
      </c>
    </row>
    <row r="7596" spans="2:3" x14ac:dyDescent="0.2">
      <c r="B7596" s="7">
        <v>2.04128498890051E-5</v>
      </c>
      <c r="C7596" s="7">
        <v>0</v>
      </c>
    </row>
    <row r="7597" spans="2:3" x14ac:dyDescent="0.2">
      <c r="B7597" s="7">
        <v>8.6754612028271802E-5</v>
      </c>
      <c r="C7597" s="7">
        <v>0</v>
      </c>
    </row>
    <row r="7598" spans="2:3" x14ac:dyDescent="0.2">
      <c r="B7598" s="7">
        <v>0</v>
      </c>
      <c r="C7598" s="7">
        <v>2.5401857383811898E-6</v>
      </c>
    </row>
    <row r="7599" spans="2:3" x14ac:dyDescent="0.2">
      <c r="B7599" s="7">
        <v>0</v>
      </c>
      <c r="C7599" s="7">
        <v>2.5401857383811898E-6</v>
      </c>
    </row>
    <row r="7600" spans="2:3" x14ac:dyDescent="0.2">
      <c r="B7600" s="7">
        <v>1.4033834298691E-4</v>
      </c>
      <c r="C7600" s="7">
        <v>3.81027860757179E-5</v>
      </c>
    </row>
    <row r="7601" spans="2:3" x14ac:dyDescent="0.2">
      <c r="B7601" s="7">
        <v>0</v>
      </c>
      <c r="C7601" s="7">
        <v>2.79420431221931E-5</v>
      </c>
    </row>
    <row r="7602" spans="2:3" x14ac:dyDescent="0.2">
      <c r="B7602" s="7">
        <v>1.7861243652879499E-5</v>
      </c>
      <c r="C7602" s="7">
        <v>0</v>
      </c>
    </row>
    <row r="7603" spans="2:3" x14ac:dyDescent="0.2">
      <c r="B7603" s="7">
        <v>0</v>
      </c>
      <c r="C7603" s="7">
        <v>3.3022414598955499E-5</v>
      </c>
    </row>
    <row r="7604" spans="2:3" x14ac:dyDescent="0.2">
      <c r="B7604" s="7">
        <v>0</v>
      </c>
      <c r="C7604" s="7">
        <v>9.3986872320104E-5</v>
      </c>
    </row>
    <row r="7605" spans="2:3" x14ac:dyDescent="0.2">
      <c r="B7605" s="7">
        <v>4.3377306014135901E-5</v>
      </c>
      <c r="C7605" s="7">
        <v>0</v>
      </c>
    </row>
    <row r="7606" spans="2:3" x14ac:dyDescent="0.2">
      <c r="B7606" s="7">
        <v>6.3790155903140994E-5</v>
      </c>
      <c r="C7606" s="7">
        <v>0</v>
      </c>
    </row>
    <row r="7607" spans="2:3" x14ac:dyDescent="0.2">
      <c r="B7607" s="7">
        <v>4.3377306014135901E-5</v>
      </c>
      <c r="C7607" s="7">
        <v>0</v>
      </c>
    </row>
    <row r="7608" spans="2:3" x14ac:dyDescent="0.2">
      <c r="B7608" s="7">
        <v>5.3583730958638498E-5</v>
      </c>
      <c r="C7608" s="7">
        <v>0</v>
      </c>
    </row>
    <row r="7609" spans="2:3" x14ac:dyDescent="0.2">
      <c r="B7609" s="7">
        <v>1.2758031180628201E-5</v>
      </c>
      <c r="C7609" s="7">
        <v>0</v>
      </c>
    </row>
    <row r="7610" spans="2:3" x14ac:dyDescent="0.2">
      <c r="B7610" s="7">
        <v>1.19925493097905E-4</v>
      </c>
      <c r="C7610" s="7">
        <v>0</v>
      </c>
    </row>
    <row r="7611" spans="2:3" x14ac:dyDescent="0.2">
      <c r="B7611" s="7">
        <v>0</v>
      </c>
      <c r="C7611" s="7">
        <v>2.79420431221931E-5</v>
      </c>
    </row>
    <row r="7612" spans="2:3" x14ac:dyDescent="0.2">
      <c r="B7612" s="7">
        <v>0</v>
      </c>
      <c r="C7612" s="7">
        <v>4.8263529029242602E-5</v>
      </c>
    </row>
    <row r="7613" spans="2:3" x14ac:dyDescent="0.2">
      <c r="B7613" s="7">
        <v>6.8893368375392303E-5</v>
      </c>
      <c r="C7613" s="7">
        <v>0</v>
      </c>
    </row>
    <row r="7614" spans="2:3" x14ac:dyDescent="0.2">
      <c r="B7614" s="7">
        <v>2.04128498890051E-5</v>
      </c>
      <c r="C7614" s="7">
        <v>0</v>
      </c>
    </row>
    <row r="7615" spans="2:3" x14ac:dyDescent="0.2">
      <c r="B7615" s="7">
        <v>1.54882498532826E-3</v>
      </c>
      <c r="C7615" s="7">
        <v>1.6104777581336699E-3</v>
      </c>
    </row>
    <row r="7616" spans="2:3" x14ac:dyDescent="0.2">
      <c r="B7616" s="7">
        <v>0</v>
      </c>
      <c r="C7616" s="7">
        <v>9.9067243796866394E-5</v>
      </c>
    </row>
    <row r="7617" spans="2:3" x14ac:dyDescent="0.2">
      <c r="B7617" s="7">
        <v>1.14822280625654E-4</v>
      </c>
      <c r="C7617" s="7">
        <v>0</v>
      </c>
    </row>
    <row r="7618" spans="2:3" x14ac:dyDescent="0.2">
      <c r="B7618" s="7">
        <v>0</v>
      </c>
      <c r="C7618" s="7">
        <v>7.8745757889816896E-5</v>
      </c>
    </row>
    <row r="7619" spans="2:3" x14ac:dyDescent="0.2">
      <c r="B7619" s="7">
        <v>3.5722487305758999E-5</v>
      </c>
      <c r="C7619" s="7">
        <v>0</v>
      </c>
    </row>
    <row r="7620" spans="2:3" x14ac:dyDescent="0.2">
      <c r="B7620" s="7">
        <v>0</v>
      </c>
      <c r="C7620" s="7">
        <v>5.5884086244386201E-5</v>
      </c>
    </row>
    <row r="7621" spans="2:3" x14ac:dyDescent="0.2">
      <c r="B7621" s="7">
        <v>0</v>
      </c>
      <c r="C7621" s="7">
        <v>3.5562600337336703E-5</v>
      </c>
    </row>
    <row r="7622" spans="2:3" x14ac:dyDescent="0.2">
      <c r="B7622" s="7">
        <v>2.2964456125130801E-5</v>
      </c>
      <c r="C7622" s="7">
        <v>0</v>
      </c>
    </row>
    <row r="7623" spans="2:3" x14ac:dyDescent="0.2">
      <c r="B7623" s="7">
        <v>0</v>
      </c>
      <c r="C7623" s="7">
        <v>2.54018573838119E-5</v>
      </c>
    </row>
    <row r="7624" spans="2:3" x14ac:dyDescent="0.2">
      <c r="B7624" s="7">
        <v>4.8480518486387203E-5</v>
      </c>
      <c r="C7624" s="7">
        <v>0</v>
      </c>
    </row>
    <row r="7625" spans="2:3" x14ac:dyDescent="0.2">
      <c r="B7625" s="7">
        <v>0</v>
      </c>
      <c r="C7625" s="7">
        <v>2.5401857383811898E-6</v>
      </c>
    </row>
    <row r="7626" spans="2:3" x14ac:dyDescent="0.2">
      <c r="B7626" s="7">
        <v>0</v>
      </c>
      <c r="C7626" s="7">
        <v>2.54018573838119E-5</v>
      </c>
    </row>
    <row r="7627" spans="2:3" x14ac:dyDescent="0.2">
      <c r="B7627" s="7">
        <v>6.3790155903140994E-5</v>
      </c>
      <c r="C7627" s="7">
        <v>0</v>
      </c>
    </row>
    <row r="7628" spans="2:3" x14ac:dyDescent="0.2">
      <c r="B7628" s="7">
        <v>2.55160623612564E-6</v>
      </c>
      <c r="C7628" s="7">
        <v>0</v>
      </c>
    </row>
    <row r="7629" spans="2:3" x14ac:dyDescent="0.2">
      <c r="B7629" s="7">
        <v>0</v>
      </c>
      <c r="C7629" s="7">
        <v>5.0803714767623799E-5</v>
      </c>
    </row>
    <row r="7630" spans="2:3" x14ac:dyDescent="0.2">
      <c r="B7630" s="7">
        <v>0</v>
      </c>
      <c r="C7630" s="7">
        <v>4.31831575524802E-5</v>
      </c>
    </row>
    <row r="7631" spans="2:3" x14ac:dyDescent="0.2">
      <c r="B7631" s="7">
        <v>8.6754612028271802E-5</v>
      </c>
      <c r="C7631" s="7">
        <v>6.0964457721148603E-5</v>
      </c>
    </row>
    <row r="7632" spans="2:3" x14ac:dyDescent="0.2">
      <c r="B7632" s="7">
        <v>7.6548187083769208E-6</v>
      </c>
      <c r="C7632" s="7">
        <v>0</v>
      </c>
    </row>
    <row r="7633" spans="2:3" x14ac:dyDescent="0.2">
      <c r="B7633" s="7">
        <v>2.5516062361256402E-5</v>
      </c>
      <c r="C7633" s="7">
        <v>0</v>
      </c>
    </row>
    <row r="7634" spans="2:3" x14ac:dyDescent="0.2">
      <c r="B7634" s="7">
        <v>2.55160623612564E-6</v>
      </c>
      <c r="C7634" s="7">
        <v>0</v>
      </c>
    </row>
    <row r="7635" spans="2:3" x14ac:dyDescent="0.2">
      <c r="B7635" s="7">
        <v>8.6754612028271802E-5</v>
      </c>
      <c r="C7635" s="7">
        <v>0</v>
      </c>
    </row>
    <row r="7636" spans="2:3" x14ac:dyDescent="0.2">
      <c r="B7636" s="7">
        <v>8.6754612028271802E-5</v>
      </c>
      <c r="C7636" s="7">
        <v>0</v>
      </c>
    </row>
    <row r="7637" spans="2:3" x14ac:dyDescent="0.2">
      <c r="B7637" s="7">
        <v>1.5309637416753801E-5</v>
      </c>
      <c r="C7637" s="7">
        <v>7.6205572151435706E-5</v>
      </c>
    </row>
    <row r="7638" spans="2:3" x14ac:dyDescent="0.2">
      <c r="B7638" s="7">
        <v>5.1032124722512803E-5</v>
      </c>
      <c r="C7638" s="7">
        <v>0</v>
      </c>
    </row>
    <row r="7639" spans="2:3" x14ac:dyDescent="0.2">
      <c r="B7639" s="7">
        <v>1.2758031180628201E-5</v>
      </c>
      <c r="C7639" s="7">
        <v>0</v>
      </c>
    </row>
    <row r="7640" spans="2:3" x14ac:dyDescent="0.2">
      <c r="B7640" s="7">
        <v>6.3790155903140994E-5</v>
      </c>
      <c r="C7640" s="7">
        <v>0</v>
      </c>
    </row>
    <row r="7641" spans="2:3" x14ac:dyDescent="0.2">
      <c r="B7641" s="7">
        <v>1.7861243652879499E-5</v>
      </c>
      <c r="C7641" s="7">
        <v>0</v>
      </c>
    </row>
    <row r="7642" spans="2:3" x14ac:dyDescent="0.2">
      <c r="B7642" s="7">
        <v>1.6585440534816701E-4</v>
      </c>
      <c r="C7642" s="7">
        <v>3.2260358877441098E-4</v>
      </c>
    </row>
    <row r="7643" spans="2:3" x14ac:dyDescent="0.2">
      <c r="B7643" s="7">
        <v>1.9647368018167399E-4</v>
      </c>
      <c r="C7643" s="7">
        <v>2.9466154565221801E-4</v>
      </c>
    </row>
    <row r="7644" spans="2:3" x14ac:dyDescent="0.2">
      <c r="B7644" s="7">
        <v>0</v>
      </c>
      <c r="C7644" s="7">
        <v>4.8263529029242602E-5</v>
      </c>
    </row>
    <row r="7645" spans="2:3" x14ac:dyDescent="0.2">
      <c r="B7645" s="7">
        <v>0</v>
      </c>
      <c r="C7645" s="7">
        <v>2.5401857383811898E-6</v>
      </c>
    </row>
    <row r="7646" spans="2:3" x14ac:dyDescent="0.2">
      <c r="B7646" s="7">
        <v>0</v>
      </c>
      <c r="C7646" s="7">
        <v>6.0964457721148603E-5</v>
      </c>
    </row>
    <row r="7647" spans="2:3" x14ac:dyDescent="0.2">
      <c r="B7647" s="7">
        <v>1.14822280625654E-4</v>
      </c>
      <c r="C7647" s="7">
        <v>3.81027860757179E-5</v>
      </c>
    </row>
    <row r="7648" spans="2:3" x14ac:dyDescent="0.2">
      <c r="B7648" s="7">
        <v>2.2964456125130801E-5</v>
      </c>
      <c r="C7648" s="7">
        <v>0</v>
      </c>
    </row>
    <row r="7649" spans="2:3" x14ac:dyDescent="0.2">
      <c r="B7649" s="7">
        <v>3.3170881069633297E-5</v>
      </c>
      <c r="C7649" s="7">
        <v>0</v>
      </c>
    </row>
    <row r="7650" spans="2:3" x14ac:dyDescent="0.2">
      <c r="B7650" s="7">
        <v>0</v>
      </c>
      <c r="C7650" s="7">
        <v>5.0803714767623799E-5</v>
      </c>
    </row>
    <row r="7651" spans="2:3" x14ac:dyDescent="0.2">
      <c r="B7651" s="7">
        <v>0</v>
      </c>
      <c r="C7651" s="7">
        <v>2.54018573838119E-5</v>
      </c>
    </row>
    <row r="7652" spans="2:3" x14ac:dyDescent="0.2">
      <c r="B7652" s="7">
        <v>2.04128498890051E-5</v>
      </c>
      <c r="C7652" s="7">
        <v>2.2861671645430699E-5</v>
      </c>
    </row>
    <row r="7653" spans="2:3" x14ac:dyDescent="0.2">
      <c r="B7653" s="7">
        <v>8.6754612028271802E-5</v>
      </c>
      <c r="C7653" s="7">
        <v>0</v>
      </c>
    </row>
    <row r="7654" spans="2:3" x14ac:dyDescent="0.2">
      <c r="B7654" s="7">
        <v>0</v>
      </c>
      <c r="C7654" s="7">
        <v>2.54018573838119E-5</v>
      </c>
    </row>
    <row r="7655" spans="2:3" x14ac:dyDescent="0.2">
      <c r="B7655" s="7">
        <v>7.9099793319894907E-5</v>
      </c>
      <c r="C7655" s="7">
        <v>0</v>
      </c>
    </row>
    <row r="7656" spans="2:3" x14ac:dyDescent="0.2">
      <c r="B7656" s="7">
        <v>0</v>
      </c>
      <c r="C7656" s="7">
        <v>4.31831575524802E-5</v>
      </c>
    </row>
    <row r="7657" spans="2:3" x14ac:dyDescent="0.2">
      <c r="B7657" s="7">
        <v>0</v>
      </c>
      <c r="C7657" s="7">
        <v>4.31831575524802E-5</v>
      </c>
    </row>
    <row r="7658" spans="2:3" x14ac:dyDescent="0.2">
      <c r="B7658" s="7">
        <v>0</v>
      </c>
      <c r="C7658" s="7">
        <v>1.52411144302871E-5</v>
      </c>
    </row>
    <row r="7659" spans="2:3" x14ac:dyDescent="0.2">
      <c r="B7659" s="7">
        <v>0</v>
      </c>
      <c r="C7659" s="7">
        <v>3.3022414598955499E-5</v>
      </c>
    </row>
    <row r="7660" spans="2:3" x14ac:dyDescent="0.2">
      <c r="B7660" s="7">
        <v>0</v>
      </c>
      <c r="C7660" s="7">
        <v>5.3343900506004997E-5</v>
      </c>
    </row>
    <row r="7661" spans="2:3" x14ac:dyDescent="0.2">
      <c r="B7661" s="7">
        <v>0</v>
      </c>
      <c r="C7661" s="7">
        <v>6.8585014936292107E-5</v>
      </c>
    </row>
    <row r="7662" spans="2:3" x14ac:dyDescent="0.2">
      <c r="B7662" s="7">
        <v>0</v>
      </c>
      <c r="C7662" s="7">
        <v>2.5401857383811898E-6</v>
      </c>
    </row>
    <row r="7663" spans="2:3" x14ac:dyDescent="0.2">
      <c r="B7663" s="7">
        <v>2.55160623612564E-6</v>
      </c>
      <c r="C7663" s="7">
        <v>0</v>
      </c>
    </row>
    <row r="7664" spans="2:3" x14ac:dyDescent="0.2">
      <c r="B7664" s="7">
        <v>2.55160623612564E-6</v>
      </c>
      <c r="C7664" s="7">
        <v>0</v>
      </c>
    </row>
    <row r="7665" spans="2:3" x14ac:dyDescent="0.2">
      <c r="B7665" s="7">
        <v>2.5516062361256402E-5</v>
      </c>
      <c r="C7665" s="7">
        <v>0</v>
      </c>
    </row>
    <row r="7666" spans="2:3" x14ac:dyDescent="0.2">
      <c r="B7666" s="7">
        <v>0</v>
      </c>
      <c r="C7666" s="7">
        <v>9.1446686581722795E-5</v>
      </c>
    </row>
    <row r="7667" spans="2:3" x14ac:dyDescent="0.2">
      <c r="B7667" s="7">
        <v>0</v>
      </c>
      <c r="C7667" s="7">
        <v>4.0642971814099098E-5</v>
      </c>
    </row>
    <row r="7668" spans="2:3" x14ac:dyDescent="0.2">
      <c r="B7668" s="7">
        <v>1.7861243652879499E-5</v>
      </c>
      <c r="C7668" s="7">
        <v>0</v>
      </c>
    </row>
    <row r="7669" spans="2:3" x14ac:dyDescent="0.2">
      <c r="B7669" s="7">
        <v>3.5722487305758999E-5</v>
      </c>
      <c r="C7669" s="7">
        <v>0</v>
      </c>
    </row>
    <row r="7670" spans="2:3" x14ac:dyDescent="0.2">
      <c r="B7670" s="7">
        <v>0</v>
      </c>
      <c r="C7670" s="7">
        <v>1.52411144302871E-5</v>
      </c>
    </row>
    <row r="7671" spans="2:3" x14ac:dyDescent="0.2">
      <c r="B7671" s="7">
        <v>0</v>
      </c>
      <c r="C7671" s="7">
        <v>2.5401857383811898E-6</v>
      </c>
    </row>
    <row r="7672" spans="2:3" x14ac:dyDescent="0.2">
      <c r="B7672" s="7">
        <v>3.8274093541884599E-5</v>
      </c>
      <c r="C7672" s="7">
        <v>0</v>
      </c>
    </row>
    <row r="7673" spans="2:3" x14ac:dyDescent="0.2">
      <c r="B7673" s="7">
        <v>3.8274093541884599E-5</v>
      </c>
      <c r="C7673" s="7">
        <v>2.1337560202401999E-4</v>
      </c>
    </row>
    <row r="7674" spans="2:3" x14ac:dyDescent="0.2">
      <c r="B7674" s="7">
        <v>1.4799316169528701E-4</v>
      </c>
      <c r="C7674" s="7">
        <v>0</v>
      </c>
    </row>
    <row r="7675" spans="2:3" x14ac:dyDescent="0.2">
      <c r="B7675" s="7">
        <v>6.1238549667015394E-5</v>
      </c>
      <c r="C7675" s="7">
        <v>3.0482228860574301E-5</v>
      </c>
    </row>
    <row r="7676" spans="2:3" x14ac:dyDescent="0.2">
      <c r="B7676" s="7">
        <v>2.80676685973821E-5</v>
      </c>
      <c r="C7676" s="7">
        <v>0</v>
      </c>
    </row>
    <row r="7677" spans="2:3" x14ac:dyDescent="0.2">
      <c r="B7677" s="7">
        <v>3.3170881069633297E-5</v>
      </c>
      <c r="C7677" s="7">
        <v>1.7781300168668301E-5</v>
      </c>
    </row>
    <row r="7678" spans="2:3" x14ac:dyDescent="0.2">
      <c r="B7678" s="7">
        <v>4.5928912250261501E-5</v>
      </c>
      <c r="C7678" s="7">
        <v>0</v>
      </c>
    </row>
    <row r="7679" spans="2:3" x14ac:dyDescent="0.2">
      <c r="B7679" s="7">
        <v>4.0825699778010301E-5</v>
      </c>
      <c r="C7679" s="7">
        <v>0</v>
      </c>
    </row>
    <row r="7680" spans="2:3" x14ac:dyDescent="0.2">
      <c r="B7680" s="7">
        <v>1.2758031180628201E-5</v>
      </c>
      <c r="C7680" s="7">
        <v>0</v>
      </c>
    </row>
    <row r="7681" spans="2:3" x14ac:dyDescent="0.2">
      <c r="B7681" s="7">
        <v>0</v>
      </c>
      <c r="C7681" s="7">
        <v>3.81027860757179E-5</v>
      </c>
    </row>
    <row r="7682" spans="2:3" x14ac:dyDescent="0.2">
      <c r="B7682" s="7">
        <v>0</v>
      </c>
      <c r="C7682" s="7">
        <v>1.2700928691906001E-5</v>
      </c>
    </row>
    <row r="7683" spans="2:3" x14ac:dyDescent="0.2">
      <c r="B7683" s="7">
        <v>3.3170881069633297E-5</v>
      </c>
      <c r="C7683" s="7">
        <v>0</v>
      </c>
    </row>
    <row r="7684" spans="2:3" x14ac:dyDescent="0.2">
      <c r="B7684" s="7">
        <v>0</v>
      </c>
      <c r="C7684" s="7">
        <v>7.3665386413054502E-5</v>
      </c>
    </row>
    <row r="7685" spans="2:3" x14ac:dyDescent="0.2">
      <c r="B7685" s="7">
        <v>4.3377306014135901E-5</v>
      </c>
      <c r="C7685" s="7">
        <v>0</v>
      </c>
    </row>
    <row r="7686" spans="2:3" x14ac:dyDescent="0.2">
      <c r="B7686" s="7">
        <v>0</v>
      </c>
      <c r="C7686" s="7">
        <v>2.5401857383811898E-6</v>
      </c>
    </row>
    <row r="7687" spans="2:3" x14ac:dyDescent="0.2">
      <c r="B7687" s="7">
        <v>2.55160623612564E-6</v>
      </c>
      <c r="C7687" s="7">
        <v>0</v>
      </c>
    </row>
    <row r="7688" spans="2:3" x14ac:dyDescent="0.2">
      <c r="B7688" s="7">
        <v>0</v>
      </c>
      <c r="C7688" s="7">
        <v>2.5401857383811898E-6</v>
      </c>
    </row>
    <row r="7689" spans="2:3" x14ac:dyDescent="0.2">
      <c r="B7689" s="7">
        <v>0</v>
      </c>
      <c r="C7689" s="7">
        <v>1.42250401349347E-4</v>
      </c>
    </row>
    <row r="7690" spans="2:3" x14ac:dyDescent="0.2">
      <c r="B7690" s="7">
        <v>0</v>
      </c>
      <c r="C7690" s="7">
        <v>5.3343900506004997E-5</v>
      </c>
    </row>
    <row r="7691" spans="2:3" x14ac:dyDescent="0.2">
      <c r="B7691" s="7">
        <v>0</v>
      </c>
      <c r="C7691" s="7">
        <v>2.5401857383811898E-6</v>
      </c>
    </row>
    <row r="7692" spans="2:3" x14ac:dyDescent="0.2">
      <c r="B7692" s="7">
        <v>0</v>
      </c>
      <c r="C7692" s="7">
        <v>3.0482228860574301E-5</v>
      </c>
    </row>
    <row r="7693" spans="2:3" x14ac:dyDescent="0.2">
      <c r="B7693" s="7">
        <v>1.0206424944502601E-5</v>
      </c>
      <c r="C7693" s="7">
        <v>6.6044829197910997E-5</v>
      </c>
    </row>
    <row r="7694" spans="2:3" x14ac:dyDescent="0.2">
      <c r="B7694" s="7">
        <v>0</v>
      </c>
      <c r="C7694" s="7">
        <v>2.5401857383811898E-6</v>
      </c>
    </row>
    <row r="7695" spans="2:3" x14ac:dyDescent="0.2">
      <c r="B7695" s="7">
        <v>1.2758031180628201E-5</v>
      </c>
      <c r="C7695" s="7">
        <v>0</v>
      </c>
    </row>
    <row r="7696" spans="2:3" x14ac:dyDescent="0.2">
      <c r="B7696" s="7">
        <v>5.6135337194764099E-5</v>
      </c>
      <c r="C7696" s="7">
        <v>0</v>
      </c>
    </row>
    <row r="7697" spans="2:3" x14ac:dyDescent="0.2">
      <c r="B7697" s="7">
        <v>0</v>
      </c>
      <c r="C7697" s="7">
        <v>2.5401857383811898E-6</v>
      </c>
    </row>
    <row r="7698" spans="2:3" x14ac:dyDescent="0.2">
      <c r="B7698" s="7">
        <v>1.1227067438952799E-4</v>
      </c>
      <c r="C7698" s="7">
        <v>8.1285943628198101E-5</v>
      </c>
    </row>
    <row r="7699" spans="2:3" x14ac:dyDescent="0.2">
      <c r="B7699" s="7">
        <v>0</v>
      </c>
      <c r="C7699" s="7">
        <v>4.5723343290861398E-5</v>
      </c>
    </row>
    <row r="7700" spans="2:3" x14ac:dyDescent="0.2">
      <c r="B7700" s="7">
        <v>3.0619274833507697E-5</v>
      </c>
      <c r="C7700" s="7">
        <v>8.1285943628198101E-5</v>
      </c>
    </row>
    <row r="7701" spans="2:3" x14ac:dyDescent="0.2">
      <c r="B7701" s="7">
        <v>0</v>
      </c>
      <c r="C7701" s="7">
        <v>1.01607429535248E-5</v>
      </c>
    </row>
    <row r="7702" spans="2:3" x14ac:dyDescent="0.2">
      <c r="B7702" s="7">
        <v>4.8480518486387203E-5</v>
      </c>
      <c r="C7702" s="7">
        <v>0</v>
      </c>
    </row>
    <row r="7703" spans="2:3" x14ac:dyDescent="0.2">
      <c r="B7703" s="7">
        <v>0</v>
      </c>
      <c r="C7703" s="7">
        <v>1.52411144302871E-5</v>
      </c>
    </row>
    <row r="7704" spans="2:3" x14ac:dyDescent="0.2">
      <c r="B7704" s="7">
        <v>4.3377306014135901E-5</v>
      </c>
      <c r="C7704" s="7">
        <v>6.0964457721148603E-5</v>
      </c>
    </row>
    <row r="7705" spans="2:3" x14ac:dyDescent="0.2">
      <c r="B7705" s="7">
        <v>0</v>
      </c>
      <c r="C7705" s="7">
        <v>3.0482228860574301E-5</v>
      </c>
    </row>
    <row r="7706" spans="2:3" x14ac:dyDescent="0.2">
      <c r="B7706" s="7">
        <v>1.5309637416753801E-5</v>
      </c>
      <c r="C7706" s="7">
        <v>0</v>
      </c>
    </row>
    <row r="7707" spans="2:3" x14ac:dyDescent="0.2">
      <c r="B7707" s="7">
        <v>6.1238549667015394E-5</v>
      </c>
      <c r="C7707" s="7">
        <v>0</v>
      </c>
    </row>
    <row r="7708" spans="2:3" x14ac:dyDescent="0.2">
      <c r="B7708" s="7">
        <v>0</v>
      </c>
      <c r="C7708" s="7">
        <v>8.6366315104960495E-5</v>
      </c>
    </row>
    <row r="7709" spans="2:3" x14ac:dyDescent="0.2">
      <c r="B7709" s="7">
        <v>3.0619274833507697E-5</v>
      </c>
      <c r="C7709" s="7">
        <v>0</v>
      </c>
    </row>
    <row r="7710" spans="2:3" x14ac:dyDescent="0.2">
      <c r="B7710" s="7">
        <v>0</v>
      </c>
      <c r="C7710" s="7">
        <v>3.3022414598955499E-5</v>
      </c>
    </row>
    <row r="7711" spans="2:3" x14ac:dyDescent="0.2">
      <c r="B7711" s="7">
        <v>0</v>
      </c>
      <c r="C7711" s="7">
        <v>1.7781300168668301E-5</v>
      </c>
    </row>
    <row r="7712" spans="2:3" x14ac:dyDescent="0.2">
      <c r="B7712" s="7">
        <v>0</v>
      </c>
      <c r="C7712" s="7">
        <v>3.3022414598955499E-5</v>
      </c>
    </row>
    <row r="7713" spans="2:3" x14ac:dyDescent="0.2">
      <c r="B7713" s="7">
        <v>2.2964456125130801E-5</v>
      </c>
      <c r="C7713" s="7">
        <v>9.6527058058485204E-5</v>
      </c>
    </row>
    <row r="7714" spans="2:3" x14ac:dyDescent="0.2">
      <c r="B7714" s="7">
        <v>0</v>
      </c>
      <c r="C7714" s="7">
        <v>2.5401857383811898E-6</v>
      </c>
    </row>
    <row r="7715" spans="2:3" x14ac:dyDescent="0.2">
      <c r="B7715" s="7">
        <v>1.4033834298691E-4</v>
      </c>
      <c r="C7715" s="7">
        <v>1.2700928691905999E-4</v>
      </c>
    </row>
    <row r="7716" spans="2:3" x14ac:dyDescent="0.2">
      <c r="B7716" s="7">
        <v>2.55160623612564E-6</v>
      </c>
      <c r="C7716" s="7">
        <v>0</v>
      </c>
    </row>
    <row r="7717" spans="2:3" x14ac:dyDescent="0.2">
      <c r="B7717" s="7">
        <v>0</v>
      </c>
      <c r="C7717" s="7">
        <v>4.31831575524802E-5</v>
      </c>
    </row>
    <row r="7718" spans="2:3" x14ac:dyDescent="0.2">
      <c r="B7718" s="7">
        <v>0</v>
      </c>
      <c r="C7718" s="7">
        <v>2.54018573838119E-5</v>
      </c>
    </row>
    <row r="7719" spans="2:3" x14ac:dyDescent="0.2">
      <c r="B7719" s="7">
        <v>2.55160623612564E-6</v>
      </c>
      <c r="C7719" s="7">
        <v>0</v>
      </c>
    </row>
    <row r="7720" spans="2:3" x14ac:dyDescent="0.2">
      <c r="B7720" s="7">
        <v>2.55160623612564E-6</v>
      </c>
      <c r="C7720" s="7">
        <v>0</v>
      </c>
    </row>
    <row r="7721" spans="2:3" x14ac:dyDescent="0.2">
      <c r="B7721" s="7">
        <v>1.7861243652879499E-5</v>
      </c>
      <c r="C7721" s="7">
        <v>0</v>
      </c>
    </row>
    <row r="7722" spans="2:3" x14ac:dyDescent="0.2">
      <c r="B7722" s="7">
        <v>4.0825699778010301E-5</v>
      </c>
      <c r="C7722" s="7">
        <v>0</v>
      </c>
    </row>
    <row r="7723" spans="2:3" x14ac:dyDescent="0.2">
      <c r="B7723" s="7">
        <v>0</v>
      </c>
      <c r="C7723" s="7">
        <v>1.52411144302871E-5</v>
      </c>
    </row>
    <row r="7724" spans="2:3" x14ac:dyDescent="0.2">
      <c r="B7724" s="7">
        <v>4.8480518486387203E-5</v>
      </c>
      <c r="C7724" s="7">
        <v>0</v>
      </c>
    </row>
    <row r="7725" spans="2:3" x14ac:dyDescent="0.2">
      <c r="B7725" s="7">
        <v>2.55160623612564E-6</v>
      </c>
      <c r="C7725" s="7">
        <v>0</v>
      </c>
    </row>
    <row r="7726" spans="2:3" x14ac:dyDescent="0.2">
      <c r="B7726" s="7">
        <v>4.8480518486387203E-5</v>
      </c>
      <c r="C7726" s="7">
        <v>0</v>
      </c>
    </row>
    <row r="7727" spans="2:3" x14ac:dyDescent="0.2">
      <c r="B7727" s="7">
        <v>2.55160623612564E-6</v>
      </c>
      <c r="C7727" s="7">
        <v>0</v>
      </c>
    </row>
    <row r="7728" spans="2:3" x14ac:dyDescent="0.2">
      <c r="B7728" s="7">
        <v>0</v>
      </c>
      <c r="C7728" s="7">
        <v>4.5723343290861398E-5</v>
      </c>
    </row>
    <row r="7729" spans="2:3" x14ac:dyDescent="0.2">
      <c r="B7729" s="7">
        <v>4.5928912250261501E-5</v>
      </c>
      <c r="C7729" s="7">
        <v>0</v>
      </c>
    </row>
    <row r="7730" spans="2:3" x14ac:dyDescent="0.2">
      <c r="B7730" s="7">
        <v>4.5928912250261501E-5</v>
      </c>
      <c r="C7730" s="7">
        <v>0</v>
      </c>
    </row>
    <row r="7731" spans="2:3" x14ac:dyDescent="0.2">
      <c r="B7731" s="7">
        <v>0</v>
      </c>
      <c r="C7731" s="7">
        <v>7.6205572151435706E-5</v>
      </c>
    </row>
    <row r="7732" spans="2:3" x14ac:dyDescent="0.2">
      <c r="B7732" s="7">
        <v>4.3377306014135901E-5</v>
      </c>
      <c r="C7732" s="7">
        <v>0</v>
      </c>
    </row>
    <row r="7733" spans="2:3" x14ac:dyDescent="0.2">
      <c r="B7733" s="7">
        <v>0</v>
      </c>
      <c r="C7733" s="7">
        <v>1.0160742953524801E-4</v>
      </c>
    </row>
    <row r="7734" spans="2:3" x14ac:dyDescent="0.2">
      <c r="B7734" s="7">
        <v>0</v>
      </c>
      <c r="C7734" s="7">
        <v>2.0321485907049501E-5</v>
      </c>
    </row>
    <row r="7735" spans="2:3" x14ac:dyDescent="0.2">
      <c r="B7735" s="7">
        <v>0</v>
      </c>
      <c r="C7735" s="7">
        <v>5.0803714767623796E-6</v>
      </c>
    </row>
    <row r="7736" spans="2:3" x14ac:dyDescent="0.2">
      <c r="B7736" s="7">
        <v>0</v>
      </c>
      <c r="C7736" s="7">
        <v>2.5401857383811898E-6</v>
      </c>
    </row>
    <row r="7737" spans="2:3" x14ac:dyDescent="0.2">
      <c r="B7737" s="7">
        <v>0</v>
      </c>
      <c r="C7737" s="7">
        <v>2.54018573838119E-5</v>
      </c>
    </row>
    <row r="7738" spans="2:3" x14ac:dyDescent="0.2">
      <c r="B7738" s="7">
        <v>0</v>
      </c>
      <c r="C7738" s="7">
        <v>2.79420431221931E-5</v>
      </c>
    </row>
    <row r="7739" spans="2:3" x14ac:dyDescent="0.2">
      <c r="B7739" s="7">
        <v>1.9902528641780001E-4</v>
      </c>
      <c r="C7739" s="7">
        <v>2.9212135991383702E-4</v>
      </c>
    </row>
    <row r="7740" spans="2:3" x14ac:dyDescent="0.2">
      <c r="B7740" s="7">
        <v>2.2964456125130801E-5</v>
      </c>
      <c r="C7740" s="7">
        <v>0</v>
      </c>
    </row>
    <row r="7741" spans="2:3" x14ac:dyDescent="0.2">
      <c r="B7741" s="7">
        <v>2.04128498890051E-5</v>
      </c>
      <c r="C7741" s="7">
        <v>0</v>
      </c>
    </row>
    <row r="7742" spans="2:3" x14ac:dyDescent="0.2">
      <c r="B7742" s="7">
        <v>2.55160623612564E-6</v>
      </c>
      <c r="C7742" s="7">
        <v>0</v>
      </c>
    </row>
    <row r="7743" spans="2:3" x14ac:dyDescent="0.2">
      <c r="B7743" s="7">
        <v>4.0825699778010301E-5</v>
      </c>
      <c r="C7743" s="7">
        <v>0</v>
      </c>
    </row>
    <row r="7744" spans="2:3" x14ac:dyDescent="0.2">
      <c r="B7744" s="7">
        <v>2.2964456125130801E-5</v>
      </c>
      <c r="C7744" s="7">
        <v>0</v>
      </c>
    </row>
    <row r="7745" spans="2:3" x14ac:dyDescent="0.2">
      <c r="B7745" s="7">
        <v>2.55160623612564E-6</v>
      </c>
      <c r="C7745" s="7">
        <v>0</v>
      </c>
    </row>
    <row r="7746" spans="2:3" x14ac:dyDescent="0.2">
      <c r="B7746" s="7">
        <v>2.55160623612564E-6</v>
      </c>
      <c r="C7746" s="7">
        <v>0</v>
      </c>
    </row>
    <row r="7747" spans="2:3" x14ac:dyDescent="0.2">
      <c r="B7747" s="7">
        <v>1.5309637416753801E-5</v>
      </c>
      <c r="C7747" s="7">
        <v>0</v>
      </c>
    </row>
    <row r="7748" spans="2:3" x14ac:dyDescent="0.2">
      <c r="B7748" s="7">
        <v>2.5516062361256402E-5</v>
      </c>
      <c r="C7748" s="7">
        <v>0</v>
      </c>
    </row>
    <row r="7749" spans="2:3" x14ac:dyDescent="0.2">
      <c r="B7749" s="7">
        <v>0</v>
      </c>
      <c r="C7749" s="7">
        <v>1.52411144302871E-5</v>
      </c>
    </row>
    <row r="7750" spans="2:3" x14ac:dyDescent="0.2">
      <c r="B7750" s="7">
        <v>2.55160623612564E-6</v>
      </c>
      <c r="C7750" s="7">
        <v>0</v>
      </c>
    </row>
    <row r="7751" spans="2:3" x14ac:dyDescent="0.2">
      <c r="B7751" s="7">
        <v>1.2758031180628201E-5</v>
      </c>
      <c r="C7751" s="7">
        <v>0</v>
      </c>
    </row>
    <row r="7752" spans="2:3" x14ac:dyDescent="0.2">
      <c r="B7752" s="7">
        <v>9.6961036972774406E-5</v>
      </c>
      <c r="C7752" s="7">
        <v>0</v>
      </c>
    </row>
    <row r="7753" spans="2:3" x14ac:dyDescent="0.2">
      <c r="B7753" s="7">
        <v>2.80676685973821E-5</v>
      </c>
      <c r="C7753" s="7">
        <v>0</v>
      </c>
    </row>
    <row r="7754" spans="2:3" x14ac:dyDescent="0.2">
      <c r="B7754" s="7">
        <v>0</v>
      </c>
      <c r="C7754" s="7">
        <v>5.0803714767623796E-6</v>
      </c>
    </row>
    <row r="7755" spans="2:3" x14ac:dyDescent="0.2">
      <c r="B7755" s="7">
        <v>1.0206424944502601E-5</v>
      </c>
      <c r="C7755" s="7">
        <v>0</v>
      </c>
    </row>
    <row r="7756" spans="2:3" x14ac:dyDescent="0.2">
      <c r="B7756" s="7">
        <v>2.55160623612564E-6</v>
      </c>
      <c r="C7756" s="7">
        <v>0</v>
      </c>
    </row>
    <row r="7757" spans="2:3" x14ac:dyDescent="0.2">
      <c r="B7757" s="7">
        <v>2.80676685973821E-5</v>
      </c>
      <c r="C7757" s="7">
        <v>4.8263529029242602E-5</v>
      </c>
    </row>
    <row r="7758" spans="2:3" x14ac:dyDescent="0.2">
      <c r="B7758" s="7">
        <v>6.3790155903140994E-5</v>
      </c>
      <c r="C7758" s="7">
        <v>4.8263529029242602E-5</v>
      </c>
    </row>
    <row r="7759" spans="2:3" x14ac:dyDescent="0.2">
      <c r="B7759" s="7">
        <v>0</v>
      </c>
      <c r="C7759" s="7">
        <v>2.5401857383811898E-6</v>
      </c>
    </row>
    <row r="7760" spans="2:3" x14ac:dyDescent="0.2">
      <c r="B7760" s="7">
        <v>0</v>
      </c>
      <c r="C7760" s="7">
        <v>6.8585014936292107E-5</v>
      </c>
    </row>
    <row r="7761" spans="2:3" x14ac:dyDescent="0.2">
      <c r="B7761" s="7">
        <v>1.76060830292669E-4</v>
      </c>
      <c r="C7761" s="7">
        <v>1.6765225873315899E-4</v>
      </c>
    </row>
    <row r="7762" spans="2:3" x14ac:dyDescent="0.2">
      <c r="B7762" s="7">
        <v>0</v>
      </c>
      <c r="C7762" s="7">
        <v>2.2861671645430699E-5</v>
      </c>
    </row>
    <row r="7763" spans="2:3" x14ac:dyDescent="0.2">
      <c r="B7763" s="7">
        <v>0</v>
      </c>
      <c r="C7763" s="7">
        <v>2.5401857383811898E-6</v>
      </c>
    </row>
    <row r="7764" spans="2:3" x14ac:dyDescent="0.2">
      <c r="B7764" s="7">
        <v>0</v>
      </c>
      <c r="C7764" s="7">
        <v>4.8263529029242602E-5</v>
      </c>
    </row>
    <row r="7765" spans="2:3" x14ac:dyDescent="0.2">
      <c r="B7765" s="7">
        <v>1.22477099334031E-4</v>
      </c>
      <c r="C7765" s="7">
        <v>0</v>
      </c>
    </row>
    <row r="7766" spans="2:3" x14ac:dyDescent="0.2">
      <c r="B7766" s="7">
        <v>2.2964456125130801E-5</v>
      </c>
      <c r="C7766" s="7">
        <v>0</v>
      </c>
    </row>
    <row r="7767" spans="2:3" x14ac:dyDescent="0.2">
      <c r="B7767" s="7">
        <v>2.04128498890051E-5</v>
      </c>
      <c r="C7767" s="7">
        <v>0</v>
      </c>
    </row>
    <row r="7768" spans="2:3" x14ac:dyDescent="0.2">
      <c r="B7768" s="7">
        <v>5.10321247225128E-6</v>
      </c>
      <c r="C7768" s="7">
        <v>0</v>
      </c>
    </row>
    <row r="7769" spans="2:3" x14ac:dyDescent="0.2">
      <c r="B7769" s="7">
        <v>3.0619274833507697E-5</v>
      </c>
      <c r="C7769" s="7">
        <v>0</v>
      </c>
    </row>
    <row r="7770" spans="2:3" x14ac:dyDescent="0.2">
      <c r="B7770" s="7">
        <v>0</v>
      </c>
      <c r="C7770" s="7">
        <v>3.3022414598955499E-5</v>
      </c>
    </row>
    <row r="7771" spans="2:3" x14ac:dyDescent="0.2">
      <c r="B7771" s="7">
        <v>5.1032124722512803E-5</v>
      </c>
      <c r="C7771" s="7">
        <v>0</v>
      </c>
    </row>
    <row r="7772" spans="2:3" x14ac:dyDescent="0.2">
      <c r="B7772" s="7">
        <v>0</v>
      </c>
      <c r="C7772" s="7">
        <v>3.3022414598955499E-5</v>
      </c>
    </row>
    <row r="7773" spans="2:3" x14ac:dyDescent="0.2">
      <c r="B7773" s="7">
        <v>0</v>
      </c>
      <c r="C7773" s="7">
        <v>6.6044829197910997E-5</v>
      </c>
    </row>
    <row r="7774" spans="2:3" x14ac:dyDescent="0.2">
      <c r="B7774" s="7">
        <v>1.5309637416753801E-5</v>
      </c>
      <c r="C7774" s="7">
        <v>0</v>
      </c>
    </row>
    <row r="7775" spans="2:3" x14ac:dyDescent="0.2">
      <c r="B7775" s="7">
        <v>5.10321247225128E-6</v>
      </c>
      <c r="C7775" s="7">
        <v>0</v>
      </c>
    </row>
    <row r="7776" spans="2:3" x14ac:dyDescent="0.2">
      <c r="B7776" s="7">
        <v>0</v>
      </c>
      <c r="C7776" s="7">
        <v>3.81027860757179E-5</v>
      </c>
    </row>
    <row r="7777" spans="2:3" x14ac:dyDescent="0.2">
      <c r="B7777" s="7">
        <v>6.1238549667015394E-5</v>
      </c>
      <c r="C7777" s="7">
        <v>0</v>
      </c>
    </row>
    <row r="7778" spans="2:3" x14ac:dyDescent="0.2">
      <c r="B7778" s="7">
        <v>4.0825699778010301E-5</v>
      </c>
      <c r="C7778" s="7">
        <v>1.11768172488772E-4</v>
      </c>
    </row>
    <row r="7779" spans="2:3" x14ac:dyDescent="0.2">
      <c r="B7779" s="7">
        <v>0</v>
      </c>
      <c r="C7779" s="7">
        <v>4.8263529029242602E-5</v>
      </c>
    </row>
    <row r="7780" spans="2:3" x14ac:dyDescent="0.2">
      <c r="B7780" s="7">
        <v>4.0825699778010301E-5</v>
      </c>
      <c r="C7780" s="7">
        <v>0</v>
      </c>
    </row>
    <row r="7781" spans="2:3" x14ac:dyDescent="0.2">
      <c r="B7781" s="7">
        <v>2.80676685973821E-5</v>
      </c>
      <c r="C7781" s="7">
        <v>0</v>
      </c>
    </row>
    <row r="7782" spans="2:3" x14ac:dyDescent="0.2">
      <c r="B7782" s="7">
        <v>2.5516062361256402E-5</v>
      </c>
      <c r="C7782" s="7">
        <v>0</v>
      </c>
    </row>
    <row r="7783" spans="2:3" x14ac:dyDescent="0.2">
      <c r="B7783" s="7">
        <v>7.6803347707381795E-4</v>
      </c>
      <c r="C7783" s="7">
        <v>8.0523887906683701E-4</v>
      </c>
    </row>
    <row r="7784" spans="2:3" x14ac:dyDescent="0.2">
      <c r="B7784" s="7">
        <v>0</v>
      </c>
      <c r="C7784" s="7">
        <v>4.31831575524802E-5</v>
      </c>
    </row>
    <row r="7785" spans="2:3" x14ac:dyDescent="0.2">
      <c r="B7785" s="7">
        <v>7.9099793319894907E-5</v>
      </c>
      <c r="C7785" s="7">
        <v>1.19388729703916E-4</v>
      </c>
    </row>
    <row r="7786" spans="2:3" x14ac:dyDescent="0.2">
      <c r="B7786" s="7">
        <v>0</v>
      </c>
      <c r="C7786" s="7">
        <v>2.0321485907049501E-5</v>
      </c>
    </row>
    <row r="7787" spans="2:3" x14ac:dyDescent="0.2">
      <c r="B7787" s="7">
        <v>0</v>
      </c>
      <c r="C7787" s="7">
        <v>2.5401857383811898E-6</v>
      </c>
    </row>
    <row r="7788" spans="2:3" x14ac:dyDescent="0.2">
      <c r="B7788" s="7">
        <v>2.80676685973821E-5</v>
      </c>
      <c r="C7788" s="7">
        <v>0</v>
      </c>
    </row>
    <row r="7789" spans="2:3" x14ac:dyDescent="0.2">
      <c r="B7789" s="7">
        <v>2.55160623612564E-6</v>
      </c>
      <c r="C7789" s="7">
        <v>0</v>
      </c>
    </row>
    <row r="7790" spans="2:3" x14ac:dyDescent="0.2">
      <c r="B7790" s="7">
        <v>3.5722487305758999E-5</v>
      </c>
      <c r="C7790" s="7">
        <v>0</v>
      </c>
    </row>
    <row r="7791" spans="2:3" x14ac:dyDescent="0.2">
      <c r="B7791" s="7">
        <v>0</v>
      </c>
      <c r="C7791" s="7">
        <v>2.5401857383811898E-6</v>
      </c>
    </row>
    <row r="7792" spans="2:3" x14ac:dyDescent="0.2">
      <c r="B7792" s="7">
        <v>2.5516062361256402E-5</v>
      </c>
      <c r="C7792" s="7">
        <v>2.54018573838119E-5</v>
      </c>
    </row>
    <row r="7793" spans="2:3" x14ac:dyDescent="0.2">
      <c r="B7793" s="7">
        <v>2.5516062361256402E-5</v>
      </c>
      <c r="C7793" s="7">
        <v>2.2861671645430699E-5</v>
      </c>
    </row>
    <row r="7794" spans="2:3" x14ac:dyDescent="0.2">
      <c r="B7794" s="7">
        <v>9.6961036972774406E-5</v>
      </c>
      <c r="C7794" s="7">
        <v>0</v>
      </c>
    </row>
    <row r="7795" spans="2:3" x14ac:dyDescent="0.2">
      <c r="B7795" s="7">
        <v>0</v>
      </c>
      <c r="C7795" s="7">
        <v>2.2861671645430699E-5</v>
      </c>
    </row>
    <row r="7796" spans="2:3" x14ac:dyDescent="0.2">
      <c r="B7796" s="7">
        <v>0</v>
      </c>
      <c r="C7796" s="7">
        <v>2.79420431221931E-5</v>
      </c>
    </row>
    <row r="7797" spans="2:3" x14ac:dyDescent="0.2">
      <c r="B7797" s="7">
        <v>1.5309637416753801E-5</v>
      </c>
      <c r="C7797" s="7">
        <v>4.0642971814099098E-5</v>
      </c>
    </row>
    <row r="7798" spans="2:3" x14ac:dyDescent="0.2">
      <c r="B7798" s="7">
        <v>0</v>
      </c>
      <c r="C7798" s="7">
        <v>2.5401857383811898E-6</v>
      </c>
    </row>
    <row r="7799" spans="2:3" x14ac:dyDescent="0.2">
      <c r="B7799" s="7">
        <v>0</v>
      </c>
      <c r="C7799" s="7">
        <v>2.5401857383811898E-6</v>
      </c>
    </row>
    <row r="7800" spans="2:3" x14ac:dyDescent="0.2">
      <c r="B7800" s="7">
        <v>0</v>
      </c>
      <c r="C7800" s="7">
        <v>3.5562600337336703E-5</v>
      </c>
    </row>
    <row r="7801" spans="2:3" x14ac:dyDescent="0.2">
      <c r="B7801" s="7">
        <v>3.3170881069633297E-5</v>
      </c>
      <c r="C7801" s="7">
        <v>0</v>
      </c>
    </row>
    <row r="7802" spans="2:3" x14ac:dyDescent="0.2">
      <c r="B7802" s="7">
        <v>0</v>
      </c>
      <c r="C7802" s="7">
        <v>3.5562600337336703E-5</v>
      </c>
    </row>
    <row r="7803" spans="2:3" x14ac:dyDescent="0.2">
      <c r="B7803" s="7">
        <v>3.0619274833507697E-5</v>
      </c>
      <c r="C7803" s="7">
        <v>1.4479058708772799E-4</v>
      </c>
    </row>
    <row r="7804" spans="2:3" x14ac:dyDescent="0.2">
      <c r="B7804" s="7">
        <v>2.55160623612564E-6</v>
      </c>
      <c r="C7804" s="7">
        <v>0</v>
      </c>
    </row>
    <row r="7805" spans="2:3" x14ac:dyDescent="0.2">
      <c r="B7805" s="7">
        <v>1.5309637416753801E-5</v>
      </c>
      <c r="C7805" s="7">
        <v>0</v>
      </c>
    </row>
    <row r="7806" spans="2:3" x14ac:dyDescent="0.2">
      <c r="B7806" s="7">
        <v>0</v>
      </c>
      <c r="C7806" s="7">
        <v>2.5401857383811898E-6</v>
      </c>
    </row>
    <row r="7807" spans="2:3" x14ac:dyDescent="0.2">
      <c r="B7807" s="7">
        <v>0</v>
      </c>
      <c r="C7807" s="7">
        <v>2.5401857383811898E-6</v>
      </c>
    </row>
    <row r="7808" spans="2:3" x14ac:dyDescent="0.2">
      <c r="B7808" s="7">
        <v>3.4957005434921301E-4</v>
      </c>
      <c r="C7808" s="7">
        <v>7.5443516429921401E-4</v>
      </c>
    </row>
    <row r="7809" spans="2:3" x14ac:dyDescent="0.2">
      <c r="B7809" s="7">
        <v>2.2964456125130801E-5</v>
      </c>
      <c r="C7809" s="7">
        <v>0</v>
      </c>
    </row>
    <row r="7810" spans="2:3" x14ac:dyDescent="0.2">
      <c r="B7810" s="7">
        <v>3.0619274833507697E-5</v>
      </c>
      <c r="C7810" s="7">
        <v>0</v>
      </c>
    </row>
    <row r="7811" spans="2:3" x14ac:dyDescent="0.2">
      <c r="B7811" s="7">
        <v>0</v>
      </c>
      <c r="C7811" s="7">
        <v>2.5401857383811898E-6</v>
      </c>
    </row>
    <row r="7812" spans="2:3" x14ac:dyDescent="0.2">
      <c r="B7812" s="7">
        <v>3.0619274833507697E-5</v>
      </c>
      <c r="C7812" s="7">
        <v>2.0321485907049501E-5</v>
      </c>
    </row>
    <row r="7813" spans="2:3" x14ac:dyDescent="0.2">
      <c r="B7813" s="7">
        <v>0</v>
      </c>
      <c r="C7813" s="7">
        <v>2.0321485907049501E-5</v>
      </c>
    </row>
    <row r="7814" spans="2:3" x14ac:dyDescent="0.2">
      <c r="B7814" s="7">
        <v>1.5309637416753801E-5</v>
      </c>
      <c r="C7814" s="7">
        <v>0</v>
      </c>
    </row>
    <row r="7815" spans="2:3" x14ac:dyDescent="0.2">
      <c r="B7815" s="7">
        <v>2.5516062361256402E-5</v>
      </c>
      <c r="C7815" s="7">
        <v>0</v>
      </c>
    </row>
    <row r="7816" spans="2:3" x14ac:dyDescent="0.2">
      <c r="B7816" s="7">
        <v>3.5722487305758999E-5</v>
      </c>
      <c r="C7816" s="7">
        <v>0</v>
      </c>
    </row>
    <row r="7817" spans="2:3" x14ac:dyDescent="0.2">
      <c r="B7817" s="7">
        <v>1.14822280625654E-4</v>
      </c>
      <c r="C7817" s="7">
        <v>7.8745757889816896E-5</v>
      </c>
    </row>
    <row r="7818" spans="2:3" x14ac:dyDescent="0.2">
      <c r="B7818" s="7">
        <v>4.0825699778010301E-5</v>
      </c>
      <c r="C7818" s="7">
        <v>0</v>
      </c>
    </row>
    <row r="7819" spans="2:3" x14ac:dyDescent="0.2">
      <c r="B7819" s="7">
        <v>0</v>
      </c>
      <c r="C7819" s="7">
        <v>4.8263529029242602E-5</v>
      </c>
    </row>
    <row r="7820" spans="2:3" x14ac:dyDescent="0.2">
      <c r="B7820" s="7">
        <v>0</v>
      </c>
      <c r="C7820" s="7">
        <v>2.5401857383811898E-6</v>
      </c>
    </row>
    <row r="7821" spans="2:3" x14ac:dyDescent="0.2">
      <c r="B7821" s="7">
        <v>2.2964456125130801E-5</v>
      </c>
      <c r="C7821" s="7">
        <v>0</v>
      </c>
    </row>
    <row r="7822" spans="2:3" x14ac:dyDescent="0.2">
      <c r="B7822" s="7">
        <v>3.3170881069633297E-5</v>
      </c>
      <c r="C7822" s="7">
        <v>0</v>
      </c>
    </row>
    <row r="7823" spans="2:3" x14ac:dyDescent="0.2">
      <c r="B7823" s="7">
        <v>0</v>
      </c>
      <c r="C7823" s="7">
        <v>5.3343900506004997E-5</v>
      </c>
    </row>
    <row r="7824" spans="2:3" x14ac:dyDescent="0.2">
      <c r="B7824" s="7">
        <v>5.1032124722512803E-5</v>
      </c>
      <c r="C7824" s="7">
        <v>0</v>
      </c>
    </row>
    <row r="7825" spans="2:3" x14ac:dyDescent="0.2">
      <c r="B7825" s="7">
        <v>2.7557347350156899E-4</v>
      </c>
      <c r="C7825" s="7">
        <v>1.87973744640208E-4</v>
      </c>
    </row>
    <row r="7826" spans="2:3" x14ac:dyDescent="0.2">
      <c r="B7826" s="7">
        <v>0</v>
      </c>
      <c r="C7826" s="7">
        <v>2.79420431221931E-5</v>
      </c>
    </row>
    <row r="7827" spans="2:3" x14ac:dyDescent="0.2">
      <c r="B7827" s="7">
        <v>1.2758031180628201E-5</v>
      </c>
      <c r="C7827" s="7">
        <v>4.5723343290861398E-5</v>
      </c>
    </row>
    <row r="7828" spans="2:3" x14ac:dyDescent="0.2">
      <c r="B7828" s="7">
        <v>5.10321247225128E-6</v>
      </c>
      <c r="C7828" s="7">
        <v>0</v>
      </c>
    </row>
    <row r="7829" spans="2:3" x14ac:dyDescent="0.2">
      <c r="B7829" s="7">
        <v>6.1238549667015394E-5</v>
      </c>
      <c r="C7829" s="7">
        <v>6.0964457721148603E-5</v>
      </c>
    </row>
    <row r="7830" spans="2:3" x14ac:dyDescent="0.2">
      <c r="B7830" s="7">
        <v>0</v>
      </c>
      <c r="C7830" s="7">
        <v>6.6044829197910997E-5</v>
      </c>
    </row>
    <row r="7831" spans="2:3" x14ac:dyDescent="0.2">
      <c r="B7831" s="7">
        <v>0</v>
      </c>
      <c r="C7831" s="7">
        <v>5.0803714767623799E-5</v>
      </c>
    </row>
    <row r="7832" spans="2:3" x14ac:dyDescent="0.2">
      <c r="B7832" s="7">
        <v>6.6341762139266703E-5</v>
      </c>
      <c r="C7832" s="7">
        <v>2.54018573838119E-5</v>
      </c>
    </row>
    <row r="7833" spans="2:3" x14ac:dyDescent="0.2">
      <c r="B7833" s="7">
        <v>1.5309637416753801E-5</v>
      </c>
      <c r="C7833" s="7">
        <v>0</v>
      </c>
    </row>
    <row r="7834" spans="2:3" x14ac:dyDescent="0.2">
      <c r="B7834" s="7">
        <v>3.8274093541884599E-5</v>
      </c>
      <c r="C7834" s="7">
        <v>0</v>
      </c>
    </row>
    <row r="7835" spans="2:3" x14ac:dyDescent="0.2">
      <c r="B7835" s="7">
        <v>1.09719068153403E-4</v>
      </c>
      <c r="C7835" s="7">
        <v>0</v>
      </c>
    </row>
    <row r="7836" spans="2:3" x14ac:dyDescent="0.2">
      <c r="B7836" s="7">
        <v>0</v>
      </c>
      <c r="C7836" s="7">
        <v>5.0803714767623799E-5</v>
      </c>
    </row>
    <row r="7837" spans="2:3" x14ac:dyDescent="0.2">
      <c r="B7837" s="7">
        <v>0</v>
      </c>
      <c r="C7837" s="7">
        <v>5.0803714767623796E-6</v>
      </c>
    </row>
    <row r="7838" spans="2:3" x14ac:dyDescent="0.2">
      <c r="B7838" s="7">
        <v>2.80676685973821E-5</v>
      </c>
      <c r="C7838" s="7">
        <v>0</v>
      </c>
    </row>
    <row r="7839" spans="2:3" x14ac:dyDescent="0.2">
      <c r="B7839" s="7">
        <v>0</v>
      </c>
      <c r="C7839" s="7">
        <v>6.8585014936292107E-5</v>
      </c>
    </row>
    <row r="7840" spans="2:3" x14ac:dyDescent="0.2">
      <c r="B7840" s="7">
        <v>0</v>
      </c>
      <c r="C7840" s="7">
        <v>1.52411144302871E-5</v>
      </c>
    </row>
    <row r="7841" spans="2:3" x14ac:dyDescent="0.2">
      <c r="B7841" s="7">
        <v>3.3170881069633297E-5</v>
      </c>
      <c r="C7841" s="7">
        <v>0</v>
      </c>
    </row>
    <row r="7842" spans="2:3" x14ac:dyDescent="0.2">
      <c r="B7842" s="7">
        <v>0</v>
      </c>
      <c r="C7842" s="7">
        <v>5.0803714767623799E-5</v>
      </c>
    </row>
    <row r="7843" spans="2:3" x14ac:dyDescent="0.2">
      <c r="B7843" s="7">
        <v>0</v>
      </c>
      <c r="C7843" s="7">
        <v>4.0642971814099098E-5</v>
      </c>
    </row>
    <row r="7844" spans="2:3" x14ac:dyDescent="0.2">
      <c r="B7844" s="7">
        <v>1.0002296445612499E-3</v>
      </c>
      <c r="C7844" s="7">
        <v>1.29041435509764E-3</v>
      </c>
    </row>
    <row r="7845" spans="2:3" x14ac:dyDescent="0.2">
      <c r="B7845" s="7">
        <v>5.6135337194764099E-5</v>
      </c>
      <c r="C7845" s="7">
        <v>0</v>
      </c>
    </row>
    <row r="7846" spans="2:3" x14ac:dyDescent="0.2">
      <c r="B7846" s="7">
        <v>1.2758031180628201E-5</v>
      </c>
      <c r="C7846" s="7">
        <v>1.2700928691906001E-5</v>
      </c>
    </row>
    <row r="7847" spans="2:3" x14ac:dyDescent="0.2">
      <c r="B7847" s="7">
        <v>6.8893368375392303E-5</v>
      </c>
      <c r="C7847" s="7">
        <v>2.54018573838119E-5</v>
      </c>
    </row>
    <row r="7848" spans="2:3" x14ac:dyDescent="0.2">
      <c r="B7848" s="7">
        <v>3.5722487305758999E-5</v>
      </c>
      <c r="C7848" s="7">
        <v>0</v>
      </c>
    </row>
    <row r="7849" spans="2:3" x14ac:dyDescent="0.2">
      <c r="B7849" s="7">
        <v>7.1444974611517998E-5</v>
      </c>
      <c r="C7849" s="7">
        <v>4.5723343290861398E-5</v>
      </c>
    </row>
    <row r="7850" spans="2:3" x14ac:dyDescent="0.2">
      <c r="B7850" s="7">
        <v>2.5516062361256402E-5</v>
      </c>
      <c r="C7850" s="7">
        <v>0</v>
      </c>
    </row>
    <row r="7851" spans="2:3" x14ac:dyDescent="0.2">
      <c r="B7851" s="7">
        <v>0</v>
      </c>
      <c r="C7851" s="7">
        <v>1.01607429535248E-5</v>
      </c>
    </row>
    <row r="7852" spans="2:3" x14ac:dyDescent="0.2">
      <c r="B7852" s="7">
        <v>0</v>
      </c>
      <c r="C7852" s="7">
        <v>3.81027860757179E-5</v>
      </c>
    </row>
    <row r="7853" spans="2:3" x14ac:dyDescent="0.2">
      <c r="B7853" s="7">
        <v>0</v>
      </c>
      <c r="C7853" s="7">
        <v>2.79420431221931E-5</v>
      </c>
    </row>
    <row r="7854" spans="2:3" x14ac:dyDescent="0.2">
      <c r="B7854" s="7">
        <v>3.3170881069633297E-5</v>
      </c>
      <c r="C7854" s="7">
        <v>0</v>
      </c>
    </row>
    <row r="7855" spans="2:3" x14ac:dyDescent="0.2">
      <c r="B7855" s="7">
        <v>1.0206424944502601E-5</v>
      </c>
      <c r="C7855" s="7">
        <v>0</v>
      </c>
    </row>
    <row r="7856" spans="2:3" x14ac:dyDescent="0.2">
      <c r="B7856" s="7">
        <v>1.3523513051465899E-4</v>
      </c>
      <c r="C7856" s="7">
        <v>7.6205572151435706E-5</v>
      </c>
    </row>
    <row r="7857" spans="2:3" x14ac:dyDescent="0.2">
      <c r="B7857" s="7">
        <v>0</v>
      </c>
      <c r="C7857" s="7">
        <v>3.0482228860574301E-5</v>
      </c>
    </row>
    <row r="7858" spans="2:3" x14ac:dyDescent="0.2">
      <c r="B7858" s="7">
        <v>0</v>
      </c>
      <c r="C7858" s="7">
        <v>4.0642971814099098E-5</v>
      </c>
    </row>
    <row r="7859" spans="2:3" x14ac:dyDescent="0.2">
      <c r="B7859" s="7">
        <v>4.8480518486387203E-5</v>
      </c>
      <c r="C7859" s="7">
        <v>0</v>
      </c>
    </row>
    <row r="7860" spans="2:3" x14ac:dyDescent="0.2">
      <c r="B7860" s="7">
        <v>3.0619274833507697E-5</v>
      </c>
      <c r="C7860" s="7">
        <v>0</v>
      </c>
    </row>
    <row r="7861" spans="2:3" x14ac:dyDescent="0.2">
      <c r="B7861" s="7">
        <v>1.17373886861779E-4</v>
      </c>
      <c r="C7861" s="7">
        <v>5.8424271982767398E-5</v>
      </c>
    </row>
    <row r="7862" spans="2:3" x14ac:dyDescent="0.2">
      <c r="B7862" s="7">
        <v>0</v>
      </c>
      <c r="C7862" s="7">
        <v>4.0642971814099098E-5</v>
      </c>
    </row>
    <row r="7863" spans="2:3" x14ac:dyDescent="0.2">
      <c r="B7863" s="7">
        <v>9.4409430736648698E-5</v>
      </c>
      <c r="C7863" s="7">
        <v>4.31831575524802E-5</v>
      </c>
    </row>
    <row r="7864" spans="2:3" x14ac:dyDescent="0.2">
      <c r="B7864" s="7">
        <v>0</v>
      </c>
      <c r="C7864" s="7">
        <v>2.5401857383811898E-6</v>
      </c>
    </row>
    <row r="7865" spans="2:3" x14ac:dyDescent="0.2">
      <c r="B7865" s="7">
        <v>2.5516062361256402E-5</v>
      </c>
      <c r="C7865" s="7">
        <v>0</v>
      </c>
    </row>
    <row r="7866" spans="2:3" x14ac:dyDescent="0.2">
      <c r="B7866" s="7">
        <v>0</v>
      </c>
      <c r="C7866" s="7">
        <v>9.1446686581722795E-5</v>
      </c>
    </row>
    <row r="7867" spans="2:3" x14ac:dyDescent="0.2">
      <c r="B7867" s="7">
        <v>0</v>
      </c>
      <c r="C7867" s="7">
        <v>6.0964457721148603E-5</v>
      </c>
    </row>
    <row r="7868" spans="2:3" x14ac:dyDescent="0.2">
      <c r="B7868" s="7">
        <v>1.4799316169528701E-4</v>
      </c>
      <c r="C7868" s="7">
        <v>4.1913064683289598E-4</v>
      </c>
    </row>
    <row r="7869" spans="2:3" x14ac:dyDescent="0.2">
      <c r="B7869" s="7">
        <v>0</v>
      </c>
      <c r="C7869" s="7">
        <v>5.0803714767623796E-6</v>
      </c>
    </row>
    <row r="7870" spans="2:3" x14ac:dyDescent="0.2">
      <c r="B7870" s="7">
        <v>2.55160623612564E-6</v>
      </c>
      <c r="C7870" s="7">
        <v>0</v>
      </c>
    </row>
    <row r="7871" spans="2:3" x14ac:dyDescent="0.2">
      <c r="B7871" s="7">
        <v>4.5928912250261501E-5</v>
      </c>
      <c r="C7871" s="7">
        <v>1.24469101180678E-4</v>
      </c>
    </row>
    <row r="7872" spans="2:3" x14ac:dyDescent="0.2">
      <c r="B7872" s="7">
        <v>2.55160623612564E-6</v>
      </c>
      <c r="C7872" s="7">
        <v>0</v>
      </c>
    </row>
    <row r="7873" spans="2:3" x14ac:dyDescent="0.2">
      <c r="B7873" s="7">
        <v>0</v>
      </c>
      <c r="C7873" s="7">
        <v>2.5401857383811898E-6</v>
      </c>
    </row>
    <row r="7874" spans="2:3" x14ac:dyDescent="0.2">
      <c r="B7874" s="7">
        <v>0</v>
      </c>
      <c r="C7874" s="7">
        <v>2.5401857383811898E-6</v>
      </c>
    </row>
    <row r="7875" spans="2:3" x14ac:dyDescent="0.2">
      <c r="B7875" s="7">
        <v>0</v>
      </c>
      <c r="C7875" s="7">
        <v>5.0803714767623796E-6</v>
      </c>
    </row>
    <row r="7876" spans="2:3" x14ac:dyDescent="0.2">
      <c r="B7876" s="7">
        <v>2.55160623612564E-6</v>
      </c>
      <c r="C7876" s="7">
        <v>0</v>
      </c>
    </row>
    <row r="7877" spans="2:3" x14ac:dyDescent="0.2">
      <c r="B7877" s="7">
        <v>1.6075119287591499E-4</v>
      </c>
      <c r="C7877" s="7">
        <v>1.6257188725639601E-4</v>
      </c>
    </row>
    <row r="7878" spans="2:3" x14ac:dyDescent="0.2">
      <c r="B7878" s="7">
        <v>3.3170881069633297E-5</v>
      </c>
      <c r="C7878" s="7">
        <v>2.79420431221931E-5</v>
      </c>
    </row>
    <row r="7879" spans="2:3" x14ac:dyDescent="0.2">
      <c r="B7879" s="7">
        <v>6.1238549667015394E-5</v>
      </c>
      <c r="C7879" s="7">
        <v>2.54018573838119E-5</v>
      </c>
    </row>
    <row r="7880" spans="2:3" x14ac:dyDescent="0.2">
      <c r="B7880" s="7">
        <v>5.1032124722512803E-5</v>
      </c>
      <c r="C7880" s="7">
        <v>0</v>
      </c>
    </row>
    <row r="7881" spans="2:3" x14ac:dyDescent="0.2">
      <c r="B7881" s="7">
        <v>0</v>
      </c>
      <c r="C7881" s="7">
        <v>2.54018573838119E-5</v>
      </c>
    </row>
    <row r="7882" spans="2:3" x14ac:dyDescent="0.2">
      <c r="B7882" s="7">
        <v>0</v>
      </c>
      <c r="C7882" s="7">
        <v>2.2861671645430699E-5</v>
      </c>
    </row>
    <row r="7883" spans="2:3" x14ac:dyDescent="0.2">
      <c r="B7883" s="7">
        <v>5.3583730958638498E-5</v>
      </c>
      <c r="C7883" s="7">
        <v>0</v>
      </c>
    </row>
    <row r="7884" spans="2:3" x14ac:dyDescent="0.2">
      <c r="B7884" s="7">
        <v>0</v>
      </c>
      <c r="C7884" s="7">
        <v>3.0482228860574301E-5</v>
      </c>
    </row>
    <row r="7885" spans="2:3" x14ac:dyDescent="0.2">
      <c r="B7885" s="7">
        <v>1.6585440534816701E-4</v>
      </c>
      <c r="C7885" s="7">
        <v>2.2099615923916401E-4</v>
      </c>
    </row>
    <row r="7886" spans="2:3" x14ac:dyDescent="0.2">
      <c r="B7886" s="7">
        <v>0</v>
      </c>
      <c r="C7886" s="7">
        <v>2.79420431221931E-5</v>
      </c>
    </row>
    <row r="7887" spans="2:3" x14ac:dyDescent="0.2">
      <c r="B7887" s="7">
        <v>4.0825699778010301E-5</v>
      </c>
      <c r="C7887" s="7">
        <v>8.3826129366579305E-5</v>
      </c>
    </row>
    <row r="7888" spans="2:3" x14ac:dyDescent="0.2">
      <c r="B7888" s="7">
        <v>2.55160623612564E-6</v>
      </c>
      <c r="C7888" s="7">
        <v>0</v>
      </c>
    </row>
    <row r="7889" spans="2:3" x14ac:dyDescent="0.2">
      <c r="B7889" s="7">
        <v>0</v>
      </c>
      <c r="C7889" s="7">
        <v>2.2861671645430699E-5</v>
      </c>
    </row>
    <row r="7890" spans="2:3" x14ac:dyDescent="0.2">
      <c r="B7890" s="7">
        <v>2.04128498890051E-5</v>
      </c>
      <c r="C7890" s="7">
        <v>0</v>
      </c>
    </row>
    <row r="7891" spans="2:3" x14ac:dyDescent="0.2">
      <c r="B7891" s="7">
        <v>0</v>
      </c>
      <c r="C7891" s="7">
        <v>7.8745757889816896E-5</v>
      </c>
    </row>
    <row r="7892" spans="2:3" x14ac:dyDescent="0.2">
      <c r="B7892" s="7">
        <v>6.8893368375392303E-5</v>
      </c>
      <c r="C7892" s="7">
        <v>0</v>
      </c>
    </row>
    <row r="7893" spans="2:3" x14ac:dyDescent="0.2">
      <c r="B7893" s="7">
        <v>9.6961036972774406E-5</v>
      </c>
      <c r="C7893" s="7">
        <v>0</v>
      </c>
    </row>
    <row r="7894" spans="2:3" x14ac:dyDescent="0.2">
      <c r="B7894" s="7">
        <v>3.3170881069633297E-5</v>
      </c>
      <c r="C7894" s="7">
        <v>0</v>
      </c>
    </row>
    <row r="7895" spans="2:3" x14ac:dyDescent="0.2">
      <c r="B7895" s="7">
        <v>0</v>
      </c>
      <c r="C7895" s="7">
        <v>5.0803714767623796E-6</v>
      </c>
    </row>
    <row r="7896" spans="2:3" x14ac:dyDescent="0.2">
      <c r="B7896" s="7">
        <v>0</v>
      </c>
      <c r="C7896" s="7">
        <v>3.5562600337336703E-5</v>
      </c>
    </row>
    <row r="7897" spans="2:3" x14ac:dyDescent="0.2">
      <c r="B7897" s="7">
        <v>2.55160623612564E-6</v>
      </c>
      <c r="C7897" s="7">
        <v>0</v>
      </c>
    </row>
    <row r="7898" spans="2:3" x14ac:dyDescent="0.2">
      <c r="B7898" s="7">
        <v>2.55160623612564E-6</v>
      </c>
      <c r="C7898" s="7">
        <v>0</v>
      </c>
    </row>
    <row r="7899" spans="2:3" x14ac:dyDescent="0.2">
      <c r="B7899" s="7">
        <v>0</v>
      </c>
      <c r="C7899" s="7">
        <v>2.5401857383811898E-6</v>
      </c>
    </row>
    <row r="7900" spans="2:3" x14ac:dyDescent="0.2">
      <c r="B7900" s="7">
        <v>1.14822280625654E-4</v>
      </c>
      <c r="C7900" s="7">
        <v>0</v>
      </c>
    </row>
    <row r="7901" spans="2:3" x14ac:dyDescent="0.2">
      <c r="B7901" s="7">
        <v>1.4799316169528701E-4</v>
      </c>
      <c r="C7901" s="7">
        <v>7.6205572151435706E-5</v>
      </c>
    </row>
    <row r="7902" spans="2:3" x14ac:dyDescent="0.2">
      <c r="B7902" s="7">
        <v>0</v>
      </c>
      <c r="C7902" s="7">
        <v>4.0642971814099098E-5</v>
      </c>
    </row>
    <row r="7903" spans="2:3" x14ac:dyDescent="0.2">
      <c r="B7903" s="7">
        <v>0</v>
      </c>
      <c r="C7903" s="7">
        <v>2.5401857383811898E-6</v>
      </c>
    </row>
    <row r="7904" spans="2:3" x14ac:dyDescent="0.2">
      <c r="B7904" s="7">
        <v>2.2530683064989399E-3</v>
      </c>
      <c r="C7904" s="7">
        <v>2.6443333536548199E-3</v>
      </c>
    </row>
    <row r="7905" spans="2:3" x14ac:dyDescent="0.2">
      <c r="B7905" s="7">
        <v>0</v>
      </c>
      <c r="C7905" s="7">
        <v>6.3504643459529807E-5</v>
      </c>
    </row>
    <row r="7906" spans="2:3" x14ac:dyDescent="0.2">
      <c r="B7906" s="7">
        <v>0</v>
      </c>
      <c r="C7906" s="7">
        <v>2.54018573838119E-5</v>
      </c>
    </row>
    <row r="7907" spans="2:3" x14ac:dyDescent="0.2">
      <c r="B7907" s="7">
        <v>0</v>
      </c>
      <c r="C7907" s="7">
        <v>1.7781300168668301E-5</v>
      </c>
    </row>
    <row r="7908" spans="2:3" x14ac:dyDescent="0.2">
      <c r="B7908" s="7">
        <v>2.80676685973821E-5</v>
      </c>
      <c r="C7908" s="7">
        <v>0</v>
      </c>
    </row>
    <row r="7909" spans="2:3" x14ac:dyDescent="0.2">
      <c r="B7909" s="7">
        <v>7.6548187083769208E-6</v>
      </c>
      <c r="C7909" s="7">
        <v>0</v>
      </c>
    </row>
    <row r="7910" spans="2:3" x14ac:dyDescent="0.2">
      <c r="B7910" s="7">
        <v>9.9512643208900006E-5</v>
      </c>
      <c r="C7910" s="7">
        <v>0</v>
      </c>
    </row>
    <row r="7911" spans="2:3" x14ac:dyDescent="0.2">
      <c r="B7911" s="7">
        <v>1.4033834298691E-4</v>
      </c>
      <c r="C7911" s="7">
        <v>5.5884086244386201E-5</v>
      </c>
    </row>
    <row r="7912" spans="2:3" x14ac:dyDescent="0.2">
      <c r="B7912" s="7">
        <v>2.2964456125130801E-5</v>
      </c>
      <c r="C7912" s="7">
        <v>0</v>
      </c>
    </row>
    <row r="7913" spans="2:3" x14ac:dyDescent="0.2">
      <c r="B7913" s="7">
        <v>2.04128498890051E-5</v>
      </c>
      <c r="C7913" s="7">
        <v>0</v>
      </c>
    </row>
    <row r="7914" spans="2:3" x14ac:dyDescent="0.2">
      <c r="B7914" s="7">
        <v>0</v>
      </c>
      <c r="C7914" s="7">
        <v>2.79420431221931E-5</v>
      </c>
    </row>
    <row r="7915" spans="2:3" x14ac:dyDescent="0.2">
      <c r="B7915" s="7">
        <v>3.5722487305758999E-5</v>
      </c>
      <c r="C7915" s="7">
        <v>0</v>
      </c>
    </row>
    <row r="7916" spans="2:3" x14ac:dyDescent="0.2">
      <c r="B7916" s="7">
        <v>0</v>
      </c>
      <c r="C7916" s="7">
        <v>1.2700928691906001E-5</v>
      </c>
    </row>
    <row r="7917" spans="2:3" x14ac:dyDescent="0.2">
      <c r="B7917" s="7">
        <v>0</v>
      </c>
      <c r="C7917" s="7">
        <v>6.0964457721148603E-5</v>
      </c>
    </row>
    <row r="7918" spans="2:3" x14ac:dyDescent="0.2">
      <c r="B7918" s="7">
        <v>7.1444974611517998E-5</v>
      </c>
      <c r="C7918" s="7">
        <v>0</v>
      </c>
    </row>
    <row r="7919" spans="2:3" x14ac:dyDescent="0.2">
      <c r="B7919" s="7">
        <v>0</v>
      </c>
      <c r="C7919" s="7">
        <v>1.7781300168668301E-5</v>
      </c>
    </row>
    <row r="7920" spans="2:3" x14ac:dyDescent="0.2">
      <c r="B7920" s="7">
        <v>0</v>
      </c>
      <c r="C7920" s="7">
        <v>1.11768172488772E-4</v>
      </c>
    </row>
    <row r="7921" spans="2:3" x14ac:dyDescent="0.2">
      <c r="B7921" s="7">
        <v>6.8893368375392303E-5</v>
      </c>
      <c r="C7921" s="7">
        <v>0</v>
      </c>
    </row>
    <row r="7922" spans="2:3" x14ac:dyDescent="0.2">
      <c r="B7922" s="7">
        <v>0</v>
      </c>
      <c r="C7922" s="7">
        <v>1.2700928691906001E-5</v>
      </c>
    </row>
    <row r="7923" spans="2:3" x14ac:dyDescent="0.2">
      <c r="B7923" s="7">
        <v>2.80676685973821E-5</v>
      </c>
      <c r="C7923" s="7">
        <v>0</v>
      </c>
    </row>
    <row r="7924" spans="2:3" x14ac:dyDescent="0.2">
      <c r="B7924" s="7">
        <v>5.1032124722512803E-5</v>
      </c>
      <c r="C7924" s="7">
        <v>0</v>
      </c>
    </row>
    <row r="7925" spans="2:3" x14ac:dyDescent="0.2">
      <c r="B7925" s="7">
        <v>0</v>
      </c>
      <c r="C7925" s="7">
        <v>2.0321485907049501E-5</v>
      </c>
    </row>
    <row r="7926" spans="2:3" x14ac:dyDescent="0.2">
      <c r="B7926" s="7">
        <v>2.04128498890051E-5</v>
      </c>
      <c r="C7926" s="7">
        <v>0</v>
      </c>
    </row>
    <row r="7927" spans="2:3" x14ac:dyDescent="0.2">
      <c r="B7927" s="7">
        <v>0</v>
      </c>
      <c r="C7927" s="7">
        <v>2.2861671645430699E-5</v>
      </c>
    </row>
    <row r="7928" spans="2:3" x14ac:dyDescent="0.2">
      <c r="B7928" s="7">
        <v>4.0825699778010301E-5</v>
      </c>
      <c r="C7928" s="7">
        <v>0</v>
      </c>
    </row>
    <row r="7929" spans="2:3" x14ac:dyDescent="0.2">
      <c r="B7929" s="7">
        <v>0</v>
      </c>
      <c r="C7929" s="7">
        <v>3.81027860757179E-5</v>
      </c>
    </row>
    <row r="7930" spans="2:3" x14ac:dyDescent="0.2">
      <c r="B7930" s="7">
        <v>0</v>
      </c>
      <c r="C7930" s="7">
        <v>3.5562600337336703E-5</v>
      </c>
    </row>
    <row r="7931" spans="2:3" x14ac:dyDescent="0.2">
      <c r="B7931" s="7">
        <v>3.0619274833507697E-5</v>
      </c>
      <c r="C7931" s="7">
        <v>3.81027860757179E-5</v>
      </c>
    </row>
    <row r="7932" spans="2:3" x14ac:dyDescent="0.2">
      <c r="B7932" s="7">
        <v>0</v>
      </c>
      <c r="C7932" s="7">
        <v>2.54018573838119E-5</v>
      </c>
    </row>
    <row r="7933" spans="2:3" x14ac:dyDescent="0.2">
      <c r="B7933" s="7">
        <v>3.3170881069633297E-5</v>
      </c>
      <c r="C7933" s="7">
        <v>0</v>
      </c>
    </row>
    <row r="7934" spans="2:3" x14ac:dyDescent="0.2">
      <c r="B7934" s="7">
        <v>0</v>
      </c>
      <c r="C7934" s="7">
        <v>6.6044829197910997E-5</v>
      </c>
    </row>
    <row r="7935" spans="2:3" x14ac:dyDescent="0.2">
      <c r="B7935" s="7">
        <v>5.1032124722512803E-5</v>
      </c>
      <c r="C7935" s="7">
        <v>5.0803714767623799E-5</v>
      </c>
    </row>
    <row r="7936" spans="2:3" x14ac:dyDescent="0.2">
      <c r="B7936" s="7">
        <v>1.9647368018167399E-4</v>
      </c>
      <c r="C7936" s="7">
        <v>2.9466154565221801E-4</v>
      </c>
    </row>
    <row r="7937" spans="2:3" x14ac:dyDescent="0.2">
      <c r="B7937" s="7">
        <v>0</v>
      </c>
      <c r="C7937" s="7">
        <v>2.2861671645430699E-5</v>
      </c>
    </row>
    <row r="7938" spans="2:3" x14ac:dyDescent="0.2">
      <c r="B7938" s="7">
        <v>1.2758031180628201E-5</v>
      </c>
      <c r="C7938" s="7">
        <v>0</v>
      </c>
    </row>
    <row r="7939" spans="2:3" x14ac:dyDescent="0.2">
      <c r="B7939" s="7">
        <v>1.2758031180628201E-5</v>
      </c>
      <c r="C7939" s="7">
        <v>0</v>
      </c>
    </row>
    <row r="7940" spans="2:3" x14ac:dyDescent="0.2">
      <c r="B7940" s="7">
        <v>1.7350922405654401E-4</v>
      </c>
      <c r="C7940" s="7">
        <v>5.5884086244386201E-5</v>
      </c>
    </row>
    <row r="7941" spans="2:3" x14ac:dyDescent="0.2">
      <c r="B7941" s="7">
        <v>2.80676685973821E-5</v>
      </c>
      <c r="C7941" s="7">
        <v>0</v>
      </c>
    </row>
    <row r="7942" spans="2:3" x14ac:dyDescent="0.2">
      <c r="B7942" s="7">
        <v>8.4203005792146202E-5</v>
      </c>
      <c r="C7942" s="7">
        <v>1.37170029872584E-4</v>
      </c>
    </row>
    <row r="7943" spans="2:3" x14ac:dyDescent="0.2">
      <c r="B7943" s="7">
        <v>6.3790155903140994E-5</v>
      </c>
      <c r="C7943" s="7">
        <v>0</v>
      </c>
    </row>
    <row r="7944" spans="2:3" x14ac:dyDescent="0.2">
      <c r="B7944" s="7">
        <v>2.80676685973821E-5</v>
      </c>
      <c r="C7944" s="7">
        <v>0</v>
      </c>
    </row>
    <row r="7945" spans="2:3" x14ac:dyDescent="0.2">
      <c r="B7945" s="7">
        <v>2.04128498890051E-5</v>
      </c>
      <c r="C7945" s="7">
        <v>0</v>
      </c>
    </row>
    <row r="7946" spans="2:3" x14ac:dyDescent="0.2">
      <c r="B7946" s="7">
        <v>0</v>
      </c>
      <c r="C7946" s="7">
        <v>2.79420431221931E-5</v>
      </c>
    </row>
    <row r="7947" spans="2:3" x14ac:dyDescent="0.2">
      <c r="B7947" s="7">
        <v>0</v>
      </c>
      <c r="C7947" s="7">
        <v>2.5401857383811898E-6</v>
      </c>
    </row>
    <row r="7948" spans="2:3" x14ac:dyDescent="0.2">
      <c r="B7948" s="7">
        <v>2.55160623612564E-6</v>
      </c>
      <c r="C7948" s="7">
        <v>0</v>
      </c>
    </row>
    <row r="7949" spans="2:3" x14ac:dyDescent="0.2">
      <c r="B7949" s="7">
        <v>0</v>
      </c>
      <c r="C7949" s="7">
        <v>3.81027860757179E-5</v>
      </c>
    </row>
    <row r="7950" spans="2:3" x14ac:dyDescent="0.2">
      <c r="B7950" s="7">
        <v>2.55160623612564E-6</v>
      </c>
      <c r="C7950" s="7">
        <v>0</v>
      </c>
    </row>
    <row r="7951" spans="2:3" x14ac:dyDescent="0.2">
      <c r="B7951" s="7">
        <v>3.5722487305758999E-5</v>
      </c>
      <c r="C7951" s="7">
        <v>0</v>
      </c>
    </row>
    <row r="7952" spans="2:3" x14ac:dyDescent="0.2">
      <c r="B7952" s="7">
        <v>3.3170881069633297E-5</v>
      </c>
      <c r="C7952" s="7">
        <v>0</v>
      </c>
    </row>
    <row r="7953" spans="2:3" x14ac:dyDescent="0.2">
      <c r="B7953" s="7">
        <v>2.5516062361256402E-5</v>
      </c>
      <c r="C7953" s="7">
        <v>0</v>
      </c>
    </row>
    <row r="7954" spans="2:3" x14ac:dyDescent="0.2">
      <c r="B7954" s="7">
        <v>0</v>
      </c>
      <c r="C7954" s="7">
        <v>3.5562600337336703E-5</v>
      </c>
    </row>
    <row r="7955" spans="2:3" x14ac:dyDescent="0.2">
      <c r="B7955" s="7">
        <v>4.8480518486387203E-5</v>
      </c>
      <c r="C7955" s="7">
        <v>0</v>
      </c>
    </row>
    <row r="7956" spans="2:3" x14ac:dyDescent="0.2">
      <c r="B7956" s="7">
        <v>3.3170881069633297E-5</v>
      </c>
      <c r="C7956" s="7">
        <v>0</v>
      </c>
    </row>
    <row r="7957" spans="2:3" x14ac:dyDescent="0.2">
      <c r="B7957" s="7">
        <v>3.0619274833507697E-5</v>
      </c>
      <c r="C7957" s="7">
        <v>0</v>
      </c>
    </row>
    <row r="7958" spans="2:3" x14ac:dyDescent="0.2">
      <c r="B7958" s="7">
        <v>1.32683524278533E-4</v>
      </c>
      <c r="C7958" s="7">
        <v>0</v>
      </c>
    </row>
    <row r="7959" spans="2:3" x14ac:dyDescent="0.2">
      <c r="B7959" s="7">
        <v>1.2758031180628201E-5</v>
      </c>
      <c r="C7959" s="7">
        <v>0</v>
      </c>
    </row>
    <row r="7960" spans="2:3" x14ac:dyDescent="0.2">
      <c r="B7960" s="7">
        <v>2.5516062361256402E-5</v>
      </c>
      <c r="C7960" s="7">
        <v>0</v>
      </c>
    </row>
    <row r="7961" spans="2:3" x14ac:dyDescent="0.2">
      <c r="B7961" s="7">
        <v>0</v>
      </c>
      <c r="C7961" s="7">
        <v>3.5562600337336703E-5</v>
      </c>
    </row>
    <row r="7962" spans="2:3" x14ac:dyDescent="0.2">
      <c r="B7962" s="7">
        <v>0</v>
      </c>
      <c r="C7962" s="7">
        <v>3.81027860757179E-5</v>
      </c>
    </row>
    <row r="7963" spans="2:3" x14ac:dyDescent="0.2">
      <c r="B7963" s="7">
        <v>0</v>
      </c>
      <c r="C7963" s="7">
        <v>2.5401857383811898E-6</v>
      </c>
    </row>
    <row r="7964" spans="2:3" x14ac:dyDescent="0.2">
      <c r="B7964" s="7">
        <v>3.3170881069633297E-5</v>
      </c>
      <c r="C7964" s="7">
        <v>0</v>
      </c>
    </row>
    <row r="7965" spans="2:3" x14ac:dyDescent="0.2">
      <c r="B7965" s="7">
        <v>7.6548187083769198E-5</v>
      </c>
      <c r="C7965" s="7">
        <v>7.6205572151435706E-5</v>
      </c>
    </row>
    <row r="7966" spans="2:3" x14ac:dyDescent="0.2">
      <c r="B7966" s="7">
        <v>8.2161720803245603E-4</v>
      </c>
      <c r="C7966" s="7">
        <v>5.1565770489138201E-4</v>
      </c>
    </row>
    <row r="7967" spans="2:3" x14ac:dyDescent="0.2">
      <c r="B7967" s="7">
        <v>0</v>
      </c>
      <c r="C7967" s="7">
        <v>4.5723343290861398E-5</v>
      </c>
    </row>
    <row r="7968" spans="2:3" x14ac:dyDescent="0.2">
      <c r="B7968" s="7">
        <v>0</v>
      </c>
      <c r="C7968" s="7">
        <v>2.5401857383811898E-6</v>
      </c>
    </row>
    <row r="7969" spans="2:3" x14ac:dyDescent="0.2">
      <c r="B7969" s="7">
        <v>0</v>
      </c>
      <c r="C7969" s="7">
        <v>3.81027860757179E-5</v>
      </c>
    </row>
    <row r="7970" spans="2:3" x14ac:dyDescent="0.2">
      <c r="B7970" s="7">
        <v>3.65134852389579E-3</v>
      </c>
      <c r="C7970" s="7">
        <v>2.5249446239508999E-3</v>
      </c>
    </row>
    <row r="7971" spans="2:3" x14ac:dyDescent="0.2">
      <c r="B7971" s="7">
        <v>6.6341762139266703E-5</v>
      </c>
      <c r="C7971" s="7">
        <v>0</v>
      </c>
    </row>
    <row r="7972" spans="2:3" x14ac:dyDescent="0.2">
      <c r="B7972" s="7">
        <v>0</v>
      </c>
      <c r="C7972" s="7">
        <v>1.3208965839582199E-4</v>
      </c>
    </row>
    <row r="7973" spans="2:3" x14ac:dyDescent="0.2">
      <c r="B7973" s="7">
        <v>0</v>
      </c>
      <c r="C7973" s="7">
        <v>2.0321485907049501E-5</v>
      </c>
    </row>
    <row r="7974" spans="2:3" x14ac:dyDescent="0.2">
      <c r="B7974" s="7">
        <v>0</v>
      </c>
      <c r="C7974" s="7">
        <v>1.52411144302871E-5</v>
      </c>
    </row>
    <row r="7975" spans="2:3" x14ac:dyDescent="0.2">
      <c r="B7975" s="7">
        <v>0</v>
      </c>
      <c r="C7975" s="7">
        <v>2.5401857383811898E-6</v>
      </c>
    </row>
    <row r="7976" spans="2:3" x14ac:dyDescent="0.2">
      <c r="B7976" s="7">
        <v>0</v>
      </c>
      <c r="C7976" s="7">
        <v>3.3022414598955499E-5</v>
      </c>
    </row>
    <row r="7977" spans="2:3" x14ac:dyDescent="0.2">
      <c r="B7977" s="7">
        <v>0</v>
      </c>
      <c r="C7977" s="7">
        <v>5.0803714767623799E-5</v>
      </c>
    </row>
    <row r="7978" spans="2:3" x14ac:dyDescent="0.2">
      <c r="B7978" s="7">
        <v>0</v>
      </c>
      <c r="C7978" s="7">
        <v>2.54018573838119E-5</v>
      </c>
    </row>
    <row r="7979" spans="2:3" x14ac:dyDescent="0.2">
      <c r="B7979" s="7">
        <v>2.04128498890051E-5</v>
      </c>
      <c r="C7979" s="7">
        <v>0</v>
      </c>
    </row>
    <row r="7980" spans="2:3" x14ac:dyDescent="0.2">
      <c r="B7980" s="7">
        <v>8.6754612028271802E-5</v>
      </c>
      <c r="C7980" s="7">
        <v>6.8585014936292107E-5</v>
      </c>
    </row>
    <row r="7981" spans="2:3" x14ac:dyDescent="0.2">
      <c r="B7981" s="7">
        <v>5.8686943430889699E-5</v>
      </c>
      <c r="C7981" s="7">
        <v>0</v>
      </c>
    </row>
    <row r="7982" spans="2:3" x14ac:dyDescent="0.2">
      <c r="B7982" s="7">
        <v>9.1857824500523097E-5</v>
      </c>
      <c r="C7982" s="7">
        <v>0</v>
      </c>
    </row>
    <row r="7983" spans="2:3" x14ac:dyDescent="0.2">
      <c r="B7983" s="7">
        <v>0</v>
      </c>
      <c r="C7983" s="7">
        <v>3.5562600337336703E-5</v>
      </c>
    </row>
    <row r="7984" spans="2:3" x14ac:dyDescent="0.2">
      <c r="B7984" s="7">
        <v>2.2964456125130801E-5</v>
      </c>
      <c r="C7984" s="7">
        <v>0</v>
      </c>
    </row>
    <row r="7985" spans="2:3" x14ac:dyDescent="0.2">
      <c r="B7985" s="7">
        <v>2.55160623612564E-6</v>
      </c>
      <c r="C7985" s="7">
        <v>0</v>
      </c>
    </row>
    <row r="7986" spans="2:3" x14ac:dyDescent="0.2">
      <c r="B7986" s="7">
        <v>3.8274093541884599E-5</v>
      </c>
      <c r="C7986" s="7">
        <v>2.0321485907049501E-5</v>
      </c>
    </row>
    <row r="7987" spans="2:3" x14ac:dyDescent="0.2">
      <c r="B7987" s="7">
        <v>2.04128498890051E-5</v>
      </c>
      <c r="C7987" s="7">
        <v>0</v>
      </c>
    </row>
    <row r="7988" spans="2:3" x14ac:dyDescent="0.2">
      <c r="B7988" s="7">
        <v>6.1238549667015394E-5</v>
      </c>
      <c r="C7988" s="7">
        <v>0</v>
      </c>
    </row>
    <row r="7989" spans="2:3" x14ac:dyDescent="0.2">
      <c r="B7989" s="7">
        <v>1.7861243652879499E-5</v>
      </c>
      <c r="C7989" s="7">
        <v>7.8745757889816896E-5</v>
      </c>
    </row>
    <row r="7990" spans="2:3" x14ac:dyDescent="0.2">
      <c r="B7990" s="7">
        <v>7.9099793319894907E-5</v>
      </c>
      <c r="C7990" s="7">
        <v>0</v>
      </c>
    </row>
    <row r="7991" spans="2:3" x14ac:dyDescent="0.2">
      <c r="B7991" s="7">
        <v>1.5309637416753801E-5</v>
      </c>
      <c r="C7991" s="7">
        <v>1.52411144302871E-5</v>
      </c>
    </row>
    <row r="7992" spans="2:3" x14ac:dyDescent="0.2">
      <c r="B7992" s="7">
        <v>5.8686943430889699E-5</v>
      </c>
      <c r="C7992" s="7">
        <v>2.54018573838119E-5</v>
      </c>
    </row>
    <row r="7993" spans="2:3" x14ac:dyDescent="0.2">
      <c r="B7993" s="7">
        <v>0</v>
      </c>
      <c r="C7993" s="7">
        <v>1.7781300168668301E-5</v>
      </c>
    </row>
    <row r="7994" spans="2:3" x14ac:dyDescent="0.2">
      <c r="B7994" s="7">
        <v>3.0619274833507697E-5</v>
      </c>
      <c r="C7994" s="7">
        <v>0</v>
      </c>
    </row>
    <row r="7995" spans="2:3" x14ac:dyDescent="0.2">
      <c r="B7995" s="7">
        <v>2.55160623612564E-6</v>
      </c>
      <c r="C7995" s="7">
        <v>0</v>
      </c>
    </row>
    <row r="7996" spans="2:3" x14ac:dyDescent="0.2">
      <c r="B7996" s="7">
        <v>1.7861243652879499E-5</v>
      </c>
      <c r="C7996" s="7">
        <v>4.0642971814099098E-5</v>
      </c>
    </row>
    <row r="7997" spans="2:3" x14ac:dyDescent="0.2">
      <c r="B7997" s="7">
        <v>1.5309637416753801E-5</v>
      </c>
      <c r="C7997" s="7">
        <v>0</v>
      </c>
    </row>
    <row r="7998" spans="2:3" x14ac:dyDescent="0.2">
      <c r="B7998" s="7">
        <v>6.1238549667015394E-5</v>
      </c>
      <c r="C7998" s="7">
        <v>6.6044829197910997E-5</v>
      </c>
    </row>
    <row r="7999" spans="2:3" x14ac:dyDescent="0.2">
      <c r="B7999" s="7">
        <v>0</v>
      </c>
      <c r="C7999" s="7">
        <v>1.7781300168668301E-5</v>
      </c>
    </row>
    <row r="8000" spans="2:3" x14ac:dyDescent="0.2">
      <c r="B8000" s="7">
        <v>0</v>
      </c>
      <c r="C8000" s="7">
        <v>2.5401857383811898E-6</v>
      </c>
    </row>
    <row r="8001" spans="2:3" x14ac:dyDescent="0.2">
      <c r="B8001" s="7">
        <v>0</v>
      </c>
      <c r="C8001" s="7">
        <v>5.5884086244386201E-5</v>
      </c>
    </row>
    <row r="8002" spans="2:3" x14ac:dyDescent="0.2">
      <c r="B8002" s="7">
        <v>0</v>
      </c>
      <c r="C8002" s="7">
        <v>2.79420431221931E-5</v>
      </c>
    </row>
    <row r="8003" spans="2:3" x14ac:dyDescent="0.2">
      <c r="B8003" s="7">
        <v>2.04128498890051E-5</v>
      </c>
      <c r="C8003" s="7">
        <v>0</v>
      </c>
    </row>
    <row r="8004" spans="2:3" x14ac:dyDescent="0.2">
      <c r="B8004" s="7">
        <v>2.5516062361256402E-5</v>
      </c>
      <c r="C8004" s="7">
        <v>0</v>
      </c>
    </row>
    <row r="8005" spans="2:3" x14ac:dyDescent="0.2">
      <c r="B8005" s="7">
        <v>6.3790155903140994E-5</v>
      </c>
      <c r="C8005" s="7">
        <v>1.7781300168668301E-5</v>
      </c>
    </row>
    <row r="8006" spans="2:3" x14ac:dyDescent="0.2">
      <c r="B8006" s="7">
        <v>0</v>
      </c>
      <c r="C8006" s="7">
        <v>4.5723343290861398E-5</v>
      </c>
    </row>
    <row r="8007" spans="2:3" x14ac:dyDescent="0.2">
      <c r="B8007" s="7">
        <v>3.3170881069633297E-5</v>
      </c>
      <c r="C8007" s="7">
        <v>0</v>
      </c>
    </row>
    <row r="8008" spans="2:3" x14ac:dyDescent="0.2">
      <c r="B8008" s="7">
        <v>0</v>
      </c>
      <c r="C8008" s="7">
        <v>3.3022414598955499E-5</v>
      </c>
    </row>
    <row r="8009" spans="2:3" x14ac:dyDescent="0.2">
      <c r="B8009" s="7">
        <v>0</v>
      </c>
      <c r="C8009" s="7">
        <v>2.5401857383811898E-6</v>
      </c>
    </row>
    <row r="8010" spans="2:3" x14ac:dyDescent="0.2">
      <c r="B8010" s="7">
        <v>0</v>
      </c>
      <c r="C8010" s="7">
        <v>2.2861671645430699E-5</v>
      </c>
    </row>
    <row r="8011" spans="2:3" x14ac:dyDescent="0.2">
      <c r="B8011" s="7">
        <v>1.76060830292669E-4</v>
      </c>
      <c r="C8011" s="7">
        <v>1.16848543965535E-4</v>
      </c>
    </row>
    <row r="8012" spans="2:3" x14ac:dyDescent="0.2">
      <c r="B8012" s="7">
        <v>1.0206424944502601E-5</v>
      </c>
      <c r="C8012" s="7">
        <v>0</v>
      </c>
    </row>
    <row r="8013" spans="2:3" x14ac:dyDescent="0.2">
      <c r="B8013" s="7">
        <v>2.55160623612564E-6</v>
      </c>
      <c r="C8013" s="7">
        <v>0</v>
      </c>
    </row>
    <row r="8014" spans="2:3" x14ac:dyDescent="0.2">
      <c r="B8014" s="7">
        <v>2.80676685973821E-5</v>
      </c>
      <c r="C8014" s="7">
        <v>0</v>
      </c>
    </row>
    <row r="8015" spans="2:3" x14ac:dyDescent="0.2">
      <c r="B8015" s="7">
        <v>3.8274093541884599E-5</v>
      </c>
      <c r="C8015" s="7">
        <v>9.9067243796866394E-5</v>
      </c>
    </row>
    <row r="8016" spans="2:3" x14ac:dyDescent="0.2">
      <c r="B8016" s="7">
        <v>1.5309637416753801E-5</v>
      </c>
      <c r="C8016" s="7">
        <v>0</v>
      </c>
    </row>
    <row r="8017" spans="2:3" x14ac:dyDescent="0.2">
      <c r="B8017" s="7">
        <v>0</v>
      </c>
      <c r="C8017" s="7">
        <v>2.0321485907049501E-5</v>
      </c>
    </row>
    <row r="8018" spans="2:3" x14ac:dyDescent="0.2">
      <c r="B8018" s="7">
        <v>0</v>
      </c>
      <c r="C8018" s="7">
        <v>3.81027860757179E-5</v>
      </c>
    </row>
    <row r="8019" spans="2:3" x14ac:dyDescent="0.2">
      <c r="B8019" s="7">
        <v>0</v>
      </c>
      <c r="C8019" s="7">
        <v>3.5562600337336703E-5</v>
      </c>
    </row>
    <row r="8020" spans="2:3" x14ac:dyDescent="0.2">
      <c r="B8020" s="7">
        <v>0</v>
      </c>
      <c r="C8020" s="7">
        <v>5.3343900506004997E-5</v>
      </c>
    </row>
    <row r="8021" spans="2:3" x14ac:dyDescent="0.2">
      <c r="B8021" s="7">
        <v>0</v>
      </c>
      <c r="C8021" s="7">
        <v>2.79420431221931E-5</v>
      </c>
    </row>
    <row r="8022" spans="2:3" x14ac:dyDescent="0.2">
      <c r="B8022" s="7">
        <v>4.0825699778010301E-5</v>
      </c>
      <c r="C8022" s="7">
        <v>1.60031701518015E-4</v>
      </c>
    </row>
    <row r="8023" spans="2:3" x14ac:dyDescent="0.2">
      <c r="B8023" s="7">
        <v>2.2964456125130801E-5</v>
      </c>
      <c r="C8023" s="7">
        <v>0</v>
      </c>
    </row>
    <row r="8024" spans="2:3" x14ac:dyDescent="0.2">
      <c r="B8024" s="7">
        <v>2.55160623612564E-6</v>
      </c>
      <c r="C8024" s="7">
        <v>0</v>
      </c>
    </row>
    <row r="8025" spans="2:3" x14ac:dyDescent="0.2">
      <c r="B8025" s="7">
        <v>7.9610114567120005E-4</v>
      </c>
      <c r="C8025" s="7">
        <v>4.6739417586213902E-4</v>
      </c>
    </row>
    <row r="8026" spans="2:3" x14ac:dyDescent="0.2">
      <c r="B8026" s="7">
        <v>2.55160623612564E-6</v>
      </c>
      <c r="C8026" s="7">
        <v>0</v>
      </c>
    </row>
    <row r="8027" spans="2:3" x14ac:dyDescent="0.2">
      <c r="B8027" s="7">
        <v>1.27554795743921E-2</v>
      </c>
      <c r="C8027" s="7">
        <v>1.0348716698165001E-2</v>
      </c>
    </row>
    <row r="8028" spans="2:3" x14ac:dyDescent="0.2">
      <c r="B8028" s="7">
        <v>0</v>
      </c>
      <c r="C8028" s="7">
        <v>2.5401857383811898E-6</v>
      </c>
    </row>
    <row r="8029" spans="2:3" x14ac:dyDescent="0.2">
      <c r="B8029" s="7">
        <v>0</v>
      </c>
      <c r="C8029" s="7">
        <v>3.3022414598955499E-5</v>
      </c>
    </row>
    <row r="8030" spans="2:3" x14ac:dyDescent="0.2">
      <c r="B8030" s="7">
        <v>0</v>
      </c>
      <c r="C8030" s="7">
        <v>2.0321485907049501E-5</v>
      </c>
    </row>
    <row r="8031" spans="2:3" x14ac:dyDescent="0.2">
      <c r="B8031" s="7">
        <v>0</v>
      </c>
      <c r="C8031" s="7">
        <v>4.0642971814099098E-5</v>
      </c>
    </row>
    <row r="8032" spans="2:3" x14ac:dyDescent="0.2">
      <c r="B8032" s="7">
        <v>1.19925493097905E-4</v>
      </c>
      <c r="C8032" s="7">
        <v>0</v>
      </c>
    </row>
    <row r="8033" spans="2:3" x14ac:dyDescent="0.2">
      <c r="B8033" s="7">
        <v>0</v>
      </c>
      <c r="C8033" s="7">
        <v>2.5401857383811898E-6</v>
      </c>
    </row>
    <row r="8034" spans="2:3" x14ac:dyDescent="0.2">
      <c r="B8034" s="7">
        <v>0</v>
      </c>
      <c r="C8034" s="7">
        <v>2.5401857383811898E-6</v>
      </c>
    </row>
    <row r="8035" spans="2:3" x14ac:dyDescent="0.2">
      <c r="B8035" s="7">
        <v>5.10321247225128E-6</v>
      </c>
      <c r="C8035" s="7">
        <v>0</v>
      </c>
    </row>
    <row r="8036" spans="2:3" x14ac:dyDescent="0.2">
      <c r="B8036" s="7">
        <v>1.7861243652879499E-5</v>
      </c>
      <c r="C8036" s="7">
        <v>0</v>
      </c>
    </row>
    <row r="8037" spans="2:3" x14ac:dyDescent="0.2">
      <c r="B8037" s="7">
        <v>0</v>
      </c>
      <c r="C8037" s="7">
        <v>4.31831575524802E-5</v>
      </c>
    </row>
    <row r="8038" spans="2:3" x14ac:dyDescent="0.2">
      <c r="B8038" s="7">
        <v>1.7478502717460599E-3</v>
      </c>
      <c r="C8038" s="7">
        <v>1.4987095856449E-3</v>
      </c>
    </row>
    <row r="8039" spans="2:3" x14ac:dyDescent="0.2">
      <c r="B8039" s="7">
        <v>0</v>
      </c>
      <c r="C8039" s="7">
        <v>5.5884086244386201E-5</v>
      </c>
    </row>
    <row r="8040" spans="2:3" x14ac:dyDescent="0.2">
      <c r="B8040" s="7">
        <v>0</v>
      </c>
      <c r="C8040" s="7">
        <v>2.2861671645430699E-5</v>
      </c>
    </row>
    <row r="8041" spans="2:3" x14ac:dyDescent="0.2">
      <c r="B8041" s="7">
        <v>4.0825699778010301E-5</v>
      </c>
      <c r="C8041" s="7">
        <v>0</v>
      </c>
    </row>
    <row r="8042" spans="2:3" x14ac:dyDescent="0.2">
      <c r="B8042" s="7">
        <v>0</v>
      </c>
      <c r="C8042" s="7">
        <v>4.31831575524802E-5</v>
      </c>
    </row>
    <row r="8043" spans="2:3" x14ac:dyDescent="0.2">
      <c r="B8043" s="7">
        <v>2.55160623612564E-6</v>
      </c>
      <c r="C8043" s="7">
        <v>0</v>
      </c>
    </row>
    <row r="8044" spans="2:3" x14ac:dyDescent="0.2">
      <c r="B8044" s="7">
        <v>2.55160623612564E-6</v>
      </c>
      <c r="C8044" s="7">
        <v>0</v>
      </c>
    </row>
    <row r="8045" spans="2:3" x14ac:dyDescent="0.2">
      <c r="B8045" s="7">
        <v>2.55160623612564E-6</v>
      </c>
      <c r="C8045" s="7">
        <v>0</v>
      </c>
    </row>
    <row r="8046" spans="2:3" x14ac:dyDescent="0.2">
      <c r="B8046" s="7">
        <v>2.80676685973821E-5</v>
      </c>
      <c r="C8046" s="7">
        <v>0</v>
      </c>
    </row>
    <row r="8047" spans="2:3" x14ac:dyDescent="0.2">
      <c r="B8047" s="7">
        <v>2.1688653007067901E-4</v>
      </c>
      <c r="C8047" s="7">
        <v>8.6366315104960495E-5</v>
      </c>
    </row>
    <row r="8048" spans="2:3" x14ac:dyDescent="0.2">
      <c r="B8048" s="7">
        <v>3.5722487305758999E-5</v>
      </c>
      <c r="C8048" s="7">
        <v>0</v>
      </c>
    </row>
    <row r="8049" spans="2:3" x14ac:dyDescent="0.2">
      <c r="B8049" s="7">
        <v>0</v>
      </c>
      <c r="C8049" s="7">
        <v>2.54018573838119E-5</v>
      </c>
    </row>
    <row r="8050" spans="2:3" x14ac:dyDescent="0.2">
      <c r="B8050" s="7">
        <v>0</v>
      </c>
      <c r="C8050" s="7">
        <v>7.6205572151435702E-6</v>
      </c>
    </row>
    <row r="8051" spans="2:3" x14ac:dyDescent="0.2">
      <c r="B8051" s="7">
        <v>0</v>
      </c>
      <c r="C8051" s="7">
        <v>3.5562600337336703E-5</v>
      </c>
    </row>
    <row r="8052" spans="2:3" x14ac:dyDescent="0.2">
      <c r="B8052" s="7">
        <v>0</v>
      </c>
      <c r="C8052" s="7">
        <v>2.79420431221931E-5</v>
      </c>
    </row>
    <row r="8053" spans="2:3" x14ac:dyDescent="0.2">
      <c r="B8053" s="7">
        <v>2.80676685973821E-5</v>
      </c>
      <c r="C8053" s="7">
        <v>0</v>
      </c>
    </row>
    <row r="8054" spans="2:3" x14ac:dyDescent="0.2">
      <c r="B8054" s="7">
        <v>0</v>
      </c>
      <c r="C8054" s="7">
        <v>3.81027860757179E-5</v>
      </c>
    </row>
    <row r="8055" spans="2:3" x14ac:dyDescent="0.2">
      <c r="B8055" s="7">
        <v>4.0825699778010301E-5</v>
      </c>
      <c r="C8055" s="7">
        <v>0</v>
      </c>
    </row>
    <row r="8056" spans="2:3" x14ac:dyDescent="0.2">
      <c r="B8056" s="7">
        <v>2.5516062361256402E-5</v>
      </c>
      <c r="C8056" s="7">
        <v>0</v>
      </c>
    </row>
    <row r="8057" spans="2:3" x14ac:dyDescent="0.2">
      <c r="B8057" s="7">
        <v>9.6961036972774406E-5</v>
      </c>
      <c r="C8057" s="7">
        <v>8.6366315104960495E-5</v>
      </c>
    </row>
    <row r="8058" spans="2:3" x14ac:dyDescent="0.2">
      <c r="B8058" s="7">
        <v>1.3523513051465899E-4</v>
      </c>
      <c r="C8058" s="7">
        <v>2.0321485907049501E-5</v>
      </c>
    </row>
    <row r="8059" spans="2:3" x14ac:dyDescent="0.2">
      <c r="B8059" s="7">
        <v>7.6548187083769198E-5</v>
      </c>
      <c r="C8059" s="7">
        <v>0</v>
      </c>
    </row>
    <row r="8060" spans="2:3" x14ac:dyDescent="0.2">
      <c r="B8060" s="7">
        <v>3.0619274833507697E-5</v>
      </c>
      <c r="C8060" s="7">
        <v>4.0642971814099098E-5</v>
      </c>
    </row>
    <row r="8061" spans="2:3" x14ac:dyDescent="0.2">
      <c r="B8061" s="7">
        <v>0</v>
      </c>
      <c r="C8061" s="7">
        <v>3.0482228860574301E-5</v>
      </c>
    </row>
    <row r="8062" spans="2:3" x14ac:dyDescent="0.2">
      <c r="B8062" s="7">
        <v>2.2964456125130801E-5</v>
      </c>
      <c r="C8062" s="7">
        <v>0</v>
      </c>
    </row>
    <row r="8063" spans="2:3" x14ac:dyDescent="0.2">
      <c r="B8063" s="7">
        <v>0</v>
      </c>
      <c r="C8063" s="7">
        <v>3.5562600337336703E-5</v>
      </c>
    </row>
    <row r="8064" spans="2:3" x14ac:dyDescent="0.2">
      <c r="B8064" s="7">
        <v>0</v>
      </c>
      <c r="C8064" s="7">
        <v>2.5401857383811898E-6</v>
      </c>
    </row>
    <row r="8065" spans="2:3" x14ac:dyDescent="0.2">
      <c r="B8065" s="7">
        <v>0</v>
      </c>
      <c r="C8065" s="7">
        <v>1.7781300168668301E-5</v>
      </c>
    </row>
    <row r="8066" spans="2:3" x14ac:dyDescent="0.2">
      <c r="B8066" s="7">
        <v>1.2758031180628201E-5</v>
      </c>
      <c r="C8066" s="7">
        <v>0</v>
      </c>
    </row>
    <row r="8067" spans="2:3" x14ac:dyDescent="0.2">
      <c r="B8067" s="7">
        <v>2.04128498890051E-5</v>
      </c>
      <c r="C8067" s="7">
        <v>0</v>
      </c>
    </row>
    <row r="8068" spans="2:3" x14ac:dyDescent="0.2">
      <c r="B8068" s="7">
        <v>2.5516062361256402E-5</v>
      </c>
      <c r="C8068" s="7">
        <v>1.52411144302871E-5</v>
      </c>
    </row>
    <row r="8069" spans="2:3" x14ac:dyDescent="0.2">
      <c r="B8069" s="7">
        <v>2.6026383608481499E-4</v>
      </c>
      <c r="C8069" s="7">
        <v>1.3208965839582199E-4</v>
      </c>
    </row>
    <row r="8070" spans="2:3" x14ac:dyDescent="0.2">
      <c r="B8070" s="7">
        <v>1.5309637416753801E-5</v>
      </c>
      <c r="C8070" s="7">
        <v>0</v>
      </c>
    </row>
    <row r="8071" spans="2:3" x14ac:dyDescent="0.2">
      <c r="B8071" s="7">
        <v>2.55160623612564E-6</v>
      </c>
      <c r="C8071" s="7">
        <v>0</v>
      </c>
    </row>
    <row r="8072" spans="2:3" x14ac:dyDescent="0.2">
      <c r="B8072" s="7">
        <v>5.10321247225128E-6</v>
      </c>
      <c r="C8072" s="7">
        <v>0</v>
      </c>
    </row>
    <row r="8073" spans="2:3" x14ac:dyDescent="0.2">
      <c r="B8073" s="7">
        <v>0</v>
      </c>
      <c r="C8073" s="7">
        <v>4.0642971814099098E-5</v>
      </c>
    </row>
    <row r="8074" spans="2:3" x14ac:dyDescent="0.2">
      <c r="B8074" s="7">
        <v>2.2964456125130801E-5</v>
      </c>
      <c r="C8074" s="7">
        <v>0</v>
      </c>
    </row>
    <row r="8075" spans="2:3" x14ac:dyDescent="0.2">
      <c r="B8075" s="7">
        <v>8.4203005792146202E-5</v>
      </c>
      <c r="C8075" s="7">
        <v>3.81027860757179E-5</v>
      </c>
    </row>
    <row r="8076" spans="2:3" x14ac:dyDescent="0.2">
      <c r="B8076" s="7">
        <v>1.19925493097905E-3</v>
      </c>
      <c r="C8076" s="7">
        <v>1.48092828547623E-3</v>
      </c>
    </row>
    <row r="8077" spans="2:3" x14ac:dyDescent="0.2">
      <c r="B8077" s="7">
        <v>1.5309637416753801E-5</v>
      </c>
      <c r="C8077" s="7">
        <v>0</v>
      </c>
    </row>
    <row r="8078" spans="2:3" x14ac:dyDescent="0.2">
      <c r="B8078" s="7">
        <v>0</v>
      </c>
      <c r="C8078" s="7">
        <v>1.2700928691906001E-5</v>
      </c>
    </row>
    <row r="8079" spans="2:3" x14ac:dyDescent="0.2">
      <c r="B8079" s="7">
        <v>1.0206424944502601E-5</v>
      </c>
      <c r="C8079" s="7">
        <v>7.3665386413054502E-5</v>
      </c>
    </row>
    <row r="8080" spans="2:3" x14ac:dyDescent="0.2">
      <c r="B8080" s="7">
        <v>4.8480518486387203E-5</v>
      </c>
      <c r="C8080" s="7">
        <v>0</v>
      </c>
    </row>
    <row r="8081" spans="2:3" x14ac:dyDescent="0.2">
      <c r="B8081" s="7">
        <v>0</v>
      </c>
      <c r="C8081" s="7">
        <v>2.5401857383811898E-6</v>
      </c>
    </row>
    <row r="8082" spans="2:3" x14ac:dyDescent="0.2">
      <c r="B8082" s="7">
        <v>3.8274093541884599E-5</v>
      </c>
      <c r="C8082" s="7">
        <v>3.81027860757179E-5</v>
      </c>
    </row>
    <row r="8083" spans="2:3" x14ac:dyDescent="0.2">
      <c r="B8083" s="7">
        <v>0</v>
      </c>
      <c r="C8083" s="7">
        <v>6.8585014936292107E-5</v>
      </c>
    </row>
    <row r="8084" spans="2:3" x14ac:dyDescent="0.2">
      <c r="B8084" s="7">
        <v>1.3778673675078501E-4</v>
      </c>
      <c r="C8084" s="7">
        <v>2.1845597350078199E-4</v>
      </c>
    </row>
    <row r="8085" spans="2:3" x14ac:dyDescent="0.2">
      <c r="B8085" s="7">
        <v>0</v>
      </c>
      <c r="C8085" s="7">
        <v>4.5723343290861398E-5</v>
      </c>
    </row>
    <row r="8086" spans="2:3" x14ac:dyDescent="0.2">
      <c r="B8086" s="7">
        <v>3.8274093541884599E-5</v>
      </c>
      <c r="C8086" s="7">
        <v>0</v>
      </c>
    </row>
    <row r="8087" spans="2:3" x14ac:dyDescent="0.2">
      <c r="B8087" s="7">
        <v>4.3377306014135901E-5</v>
      </c>
      <c r="C8087" s="7">
        <v>3.5562600337336703E-5</v>
      </c>
    </row>
    <row r="8088" spans="2:3" x14ac:dyDescent="0.2">
      <c r="B8088" s="7">
        <v>4.3377306014135901E-5</v>
      </c>
      <c r="C8088" s="7">
        <v>0</v>
      </c>
    </row>
    <row r="8089" spans="2:3" x14ac:dyDescent="0.2">
      <c r="B8089" s="7">
        <v>0</v>
      </c>
      <c r="C8089" s="7">
        <v>3.5562600337336703E-5</v>
      </c>
    </row>
    <row r="8090" spans="2:3" x14ac:dyDescent="0.2">
      <c r="B8090" s="7">
        <v>6.1238549667015394E-5</v>
      </c>
      <c r="C8090" s="7">
        <v>1.9051393037858899E-4</v>
      </c>
    </row>
    <row r="8091" spans="2:3" x14ac:dyDescent="0.2">
      <c r="B8091" s="7">
        <v>7.3996580847643598E-5</v>
      </c>
      <c r="C8091" s="7">
        <v>6.3504643459529807E-5</v>
      </c>
    </row>
    <row r="8092" spans="2:3" x14ac:dyDescent="0.2">
      <c r="B8092" s="7">
        <v>7.06794927406803E-4</v>
      </c>
      <c r="C8092" s="7">
        <v>2.9212135991383702E-4</v>
      </c>
    </row>
    <row r="8093" spans="2:3" x14ac:dyDescent="0.2">
      <c r="B8093" s="7">
        <v>0</v>
      </c>
      <c r="C8093" s="7">
        <v>1.0160742953524801E-4</v>
      </c>
    </row>
    <row r="8094" spans="2:3" x14ac:dyDescent="0.2">
      <c r="B8094" s="7">
        <v>0</v>
      </c>
      <c r="C8094" s="7">
        <v>5.0803714767623796E-6</v>
      </c>
    </row>
    <row r="8095" spans="2:3" x14ac:dyDescent="0.2">
      <c r="B8095" s="7">
        <v>2.04128498890051E-5</v>
      </c>
      <c r="C8095" s="7">
        <v>0</v>
      </c>
    </row>
    <row r="8096" spans="2:3" x14ac:dyDescent="0.2">
      <c r="B8096" s="7">
        <v>2.55160623612564E-6</v>
      </c>
      <c r="C8096" s="7">
        <v>0</v>
      </c>
    </row>
    <row r="8097" spans="2:3" x14ac:dyDescent="0.2">
      <c r="B8097" s="7">
        <v>0</v>
      </c>
      <c r="C8097" s="7">
        <v>1.19388729703916E-4</v>
      </c>
    </row>
    <row r="8098" spans="2:3" x14ac:dyDescent="0.2">
      <c r="B8098" s="7">
        <v>2.2964456125130801E-5</v>
      </c>
      <c r="C8098" s="7">
        <v>0</v>
      </c>
    </row>
    <row r="8099" spans="2:3" x14ac:dyDescent="0.2">
      <c r="B8099" s="7">
        <v>0</v>
      </c>
      <c r="C8099" s="7">
        <v>3.81027860757179E-5</v>
      </c>
    </row>
    <row r="8100" spans="2:3" x14ac:dyDescent="0.2">
      <c r="B8100" s="7">
        <v>0</v>
      </c>
      <c r="C8100" s="7">
        <v>3.5562600337336703E-5</v>
      </c>
    </row>
    <row r="8101" spans="2:3" x14ac:dyDescent="0.2">
      <c r="B8101" s="7">
        <v>3.5722487305758999E-5</v>
      </c>
      <c r="C8101" s="7">
        <v>0</v>
      </c>
    </row>
    <row r="8102" spans="2:3" x14ac:dyDescent="0.2">
      <c r="B8102" s="7">
        <v>4.8480518486387203E-5</v>
      </c>
      <c r="C8102" s="7">
        <v>0</v>
      </c>
    </row>
    <row r="8103" spans="2:3" x14ac:dyDescent="0.2">
      <c r="B8103" s="7">
        <v>0</v>
      </c>
      <c r="C8103" s="7">
        <v>2.54018573838119E-5</v>
      </c>
    </row>
    <row r="8104" spans="2:3" x14ac:dyDescent="0.2">
      <c r="B8104" s="7">
        <v>5.6135337194764099E-5</v>
      </c>
      <c r="C8104" s="7">
        <v>0</v>
      </c>
    </row>
    <row r="8105" spans="2:3" x14ac:dyDescent="0.2">
      <c r="B8105" s="7">
        <v>2.29644561251308E-4</v>
      </c>
      <c r="C8105" s="7">
        <v>1.0668780101200999E-4</v>
      </c>
    </row>
    <row r="8106" spans="2:3" x14ac:dyDescent="0.2">
      <c r="B8106" s="7">
        <v>2.2964456125130801E-5</v>
      </c>
      <c r="C8106" s="7">
        <v>0</v>
      </c>
    </row>
    <row r="8107" spans="2:3" x14ac:dyDescent="0.2">
      <c r="B8107" s="7">
        <v>0</v>
      </c>
      <c r="C8107" s="7">
        <v>3.5562600337336703E-5</v>
      </c>
    </row>
    <row r="8108" spans="2:3" x14ac:dyDescent="0.2">
      <c r="B8108" s="7">
        <v>2.5516062361256402E-5</v>
      </c>
      <c r="C8108" s="7">
        <v>0</v>
      </c>
    </row>
    <row r="8109" spans="2:3" x14ac:dyDescent="0.2">
      <c r="B8109" s="7">
        <v>0</v>
      </c>
      <c r="C8109" s="7">
        <v>1.0160742953524801E-4</v>
      </c>
    </row>
    <row r="8110" spans="2:3" x14ac:dyDescent="0.2">
      <c r="B8110" s="7">
        <v>1.5309637416753801E-5</v>
      </c>
      <c r="C8110" s="7">
        <v>0</v>
      </c>
    </row>
    <row r="8111" spans="2:3" x14ac:dyDescent="0.2">
      <c r="B8111" s="7">
        <v>1.5309637416753799E-4</v>
      </c>
      <c r="C8111" s="7">
        <v>1.2700928691905999E-4</v>
      </c>
    </row>
    <row r="8112" spans="2:3" x14ac:dyDescent="0.2">
      <c r="B8112" s="7">
        <v>0</v>
      </c>
      <c r="C8112" s="7">
        <v>1.2700928691906001E-5</v>
      </c>
    </row>
    <row r="8113" spans="2:3" x14ac:dyDescent="0.2">
      <c r="B8113" s="7">
        <v>1.2758031180628201E-5</v>
      </c>
      <c r="C8113" s="7">
        <v>0</v>
      </c>
    </row>
    <row r="8114" spans="2:3" x14ac:dyDescent="0.2">
      <c r="B8114" s="7">
        <v>0</v>
      </c>
      <c r="C8114" s="7">
        <v>5.0803714767623799E-5</v>
      </c>
    </row>
    <row r="8115" spans="2:3" x14ac:dyDescent="0.2">
      <c r="B8115" s="7">
        <v>4.8480518486387203E-5</v>
      </c>
      <c r="C8115" s="7">
        <v>7.3665386413054502E-5</v>
      </c>
    </row>
    <row r="8116" spans="2:3" x14ac:dyDescent="0.2">
      <c r="B8116" s="7">
        <v>4.0825699778010301E-5</v>
      </c>
      <c r="C8116" s="7">
        <v>0</v>
      </c>
    </row>
    <row r="8117" spans="2:3" x14ac:dyDescent="0.2">
      <c r="B8117" s="7">
        <v>4.8225357862774601E-4</v>
      </c>
      <c r="C8117" s="7">
        <v>4.0642971814099098E-5</v>
      </c>
    </row>
    <row r="8118" spans="2:3" x14ac:dyDescent="0.2">
      <c r="B8118" s="7">
        <v>9.6961036972774406E-5</v>
      </c>
      <c r="C8118" s="7">
        <v>0</v>
      </c>
    </row>
    <row r="8119" spans="2:3" x14ac:dyDescent="0.2">
      <c r="B8119" s="7">
        <v>4.5928912250261501E-5</v>
      </c>
      <c r="C8119" s="7">
        <v>5.5884086244386201E-5</v>
      </c>
    </row>
    <row r="8120" spans="2:3" x14ac:dyDescent="0.2">
      <c r="B8120" s="7">
        <v>2.55160623612564E-6</v>
      </c>
      <c r="C8120" s="7">
        <v>0</v>
      </c>
    </row>
    <row r="8121" spans="2:3" x14ac:dyDescent="0.2">
      <c r="B8121" s="7">
        <v>0</v>
      </c>
      <c r="C8121" s="7">
        <v>3.81027860757179E-5</v>
      </c>
    </row>
    <row r="8122" spans="2:3" x14ac:dyDescent="0.2">
      <c r="B8122" s="7">
        <v>2.80676685973821E-5</v>
      </c>
      <c r="C8122" s="7">
        <v>4.31831575524802E-5</v>
      </c>
    </row>
    <row r="8123" spans="2:3" x14ac:dyDescent="0.2">
      <c r="B8123" s="7">
        <v>0</v>
      </c>
      <c r="C8123" s="7">
        <v>7.1125200674673297E-5</v>
      </c>
    </row>
    <row r="8124" spans="2:3" x14ac:dyDescent="0.2">
      <c r="B8124" s="7">
        <v>3.5722487305758999E-5</v>
      </c>
      <c r="C8124" s="7">
        <v>0</v>
      </c>
    </row>
    <row r="8125" spans="2:3" x14ac:dyDescent="0.2">
      <c r="B8125" s="7">
        <v>1.5309637416753801E-5</v>
      </c>
      <c r="C8125" s="7">
        <v>0</v>
      </c>
    </row>
    <row r="8126" spans="2:3" x14ac:dyDescent="0.2">
      <c r="B8126" s="7">
        <v>3.3170881069633297E-5</v>
      </c>
      <c r="C8126" s="7">
        <v>0</v>
      </c>
    </row>
    <row r="8127" spans="2:3" x14ac:dyDescent="0.2">
      <c r="B8127" s="7">
        <v>3.8274093541884599E-5</v>
      </c>
      <c r="C8127" s="7">
        <v>0</v>
      </c>
    </row>
    <row r="8128" spans="2:3" x14ac:dyDescent="0.2">
      <c r="B8128" s="7">
        <v>0</v>
      </c>
      <c r="C8128" s="7">
        <v>3.81027860757179E-5</v>
      </c>
    </row>
    <row r="8129" spans="2:3" x14ac:dyDescent="0.2">
      <c r="B8129" s="7">
        <v>0</v>
      </c>
      <c r="C8129" s="7">
        <v>1.19388729703916E-4</v>
      </c>
    </row>
    <row r="8130" spans="2:3" x14ac:dyDescent="0.2">
      <c r="B8130" s="7">
        <v>0</v>
      </c>
      <c r="C8130" s="7">
        <v>1.0160742953524801E-4</v>
      </c>
    </row>
    <row r="8131" spans="2:3" x14ac:dyDescent="0.2">
      <c r="B8131" s="7">
        <v>5.1032124722512803E-5</v>
      </c>
      <c r="C8131" s="7">
        <v>0</v>
      </c>
    </row>
    <row r="8132" spans="2:3" x14ac:dyDescent="0.2">
      <c r="B8132" s="7">
        <v>7.9099793319894907E-5</v>
      </c>
      <c r="C8132" s="7">
        <v>0</v>
      </c>
    </row>
    <row r="8133" spans="2:3" x14ac:dyDescent="0.2">
      <c r="B8133" s="7">
        <v>2.04128498890051E-5</v>
      </c>
      <c r="C8133" s="7">
        <v>5.5884086244386201E-5</v>
      </c>
    </row>
    <row r="8134" spans="2:3" x14ac:dyDescent="0.2">
      <c r="B8134" s="7">
        <v>4.8480518486387203E-5</v>
      </c>
      <c r="C8134" s="7">
        <v>0</v>
      </c>
    </row>
    <row r="8135" spans="2:3" x14ac:dyDescent="0.2">
      <c r="B8135" s="7">
        <v>2.2964456125130801E-5</v>
      </c>
      <c r="C8135" s="7">
        <v>0</v>
      </c>
    </row>
    <row r="8136" spans="2:3" x14ac:dyDescent="0.2">
      <c r="B8136" s="7">
        <v>0</v>
      </c>
      <c r="C8136" s="7">
        <v>2.5401857383811898E-6</v>
      </c>
    </row>
    <row r="8137" spans="2:3" x14ac:dyDescent="0.2">
      <c r="B8137" s="7">
        <v>0</v>
      </c>
      <c r="C8137" s="7">
        <v>4.31831575524802E-5</v>
      </c>
    </row>
    <row r="8138" spans="2:3" x14ac:dyDescent="0.2">
      <c r="B8138" s="7">
        <v>3.3170881069633297E-5</v>
      </c>
      <c r="C8138" s="7">
        <v>0</v>
      </c>
    </row>
    <row r="8139" spans="2:3" x14ac:dyDescent="0.2">
      <c r="B8139" s="7">
        <v>0</v>
      </c>
      <c r="C8139" s="7">
        <v>5.3343900506004997E-5</v>
      </c>
    </row>
    <row r="8140" spans="2:3" x14ac:dyDescent="0.2">
      <c r="B8140" s="7">
        <v>0</v>
      </c>
      <c r="C8140" s="7">
        <v>3.0482228860574301E-5</v>
      </c>
    </row>
    <row r="8141" spans="2:3" x14ac:dyDescent="0.2">
      <c r="B8141" s="7">
        <v>2.55160623612564E-6</v>
      </c>
      <c r="C8141" s="7">
        <v>0</v>
      </c>
    </row>
    <row r="8142" spans="2:3" x14ac:dyDescent="0.2">
      <c r="B8142" s="7">
        <v>0</v>
      </c>
      <c r="C8142" s="7">
        <v>3.3022414598955499E-5</v>
      </c>
    </row>
    <row r="8143" spans="2:3" x14ac:dyDescent="0.2">
      <c r="B8143" s="7">
        <v>0</v>
      </c>
      <c r="C8143" s="7">
        <v>4.31831575524802E-5</v>
      </c>
    </row>
    <row r="8144" spans="2:3" x14ac:dyDescent="0.2">
      <c r="B8144" s="7">
        <v>0</v>
      </c>
      <c r="C8144" s="7">
        <v>1.2700928691906001E-5</v>
      </c>
    </row>
    <row r="8145" spans="2:3" x14ac:dyDescent="0.2">
      <c r="B8145" s="7">
        <v>2.2964456125130801E-5</v>
      </c>
      <c r="C8145" s="7">
        <v>2.2861671645430699E-5</v>
      </c>
    </row>
    <row r="8146" spans="2:3" x14ac:dyDescent="0.2">
      <c r="B8146" s="7">
        <v>0</v>
      </c>
      <c r="C8146" s="7">
        <v>2.5401857383811898E-6</v>
      </c>
    </row>
    <row r="8147" spans="2:3" x14ac:dyDescent="0.2">
      <c r="B8147" s="7">
        <v>2.80676685973821E-5</v>
      </c>
      <c r="C8147" s="7">
        <v>2.54018573838119E-5</v>
      </c>
    </row>
    <row r="8148" spans="2:3" x14ac:dyDescent="0.2">
      <c r="B8148" s="7">
        <v>0</v>
      </c>
      <c r="C8148" s="7">
        <v>2.79420431221931E-5</v>
      </c>
    </row>
    <row r="8149" spans="2:3" x14ac:dyDescent="0.2">
      <c r="B8149" s="7">
        <v>8.4203005792146202E-5</v>
      </c>
      <c r="C8149" s="7">
        <v>0</v>
      </c>
    </row>
    <row r="8150" spans="2:3" x14ac:dyDescent="0.2">
      <c r="B8150" s="7">
        <v>1.5309637416753801E-5</v>
      </c>
      <c r="C8150" s="7">
        <v>1.01607429535248E-5</v>
      </c>
    </row>
    <row r="8151" spans="2:3" x14ac:dyDescent="0.2">
      <c r="B8151" s="7">
        <v>2.55160623612564E-6</v>
      </c>
      <c r="C8151" s="7">
        <v>0</v>
      </c>
    </row>
    <row r="8152" spans="2:3" x14ac:dyDescent="0.2">
      <c r="B8152" s="7">
        <v>0</v>
      </c>
      <c r="C8152" s="7">
        <v>2.79420431221931E-5</v>
      </c>
    </row>
    <row r="8153" spans="2:3" x14ac:dyDescent="0.2">
      <c r="B8153" s="7">
        <v>2.55160623612564E-6</v>
      </c>
      <c r="C8153" s="7">
        <v>0</v>
      </c>
    </row>
    <row r="8154" spans="2:3" x14ac:dyDescent="0.2">
      <c r="B8154" s="7">
        <v>1.5309637416753801E-5</v>
      </c>
      <c r="C8154" s="7">
        <v>0</v>
      </c>
    </row>
    <row r="8155" spans="2:3" x14ac:dyDescent="0.2">
      <c r="B8155" s="7">
        <v>3.8274093541884599E-5</v>
      </c>
      <c r="C8155" s="7">
        <v>0</v>
      </c>
    </row>
    <row r="8156" spans="2:3" x14ac:dyDescent="0.2">
      <c r="B8156" s="7">
        <v>2.2454134877905599E-4</v>
      </c>
      <c r="C8156" s="7">
        <v>2.3623727366945099E-4</v>
      </c>
    </row>
    <row r="8157" spans="2:3" x14ac:dyDescent="0.2">
      <c r="B8157" s="7">
        <v>2.5516062361256402E-5</v>
      </c>
      <c r="C8157" s="7">
        <v>0</v>
      </c>
    </row>
    <row r="8158" spans="2:3" x14ac:dyDescent="0.2">
      <c r="B8158" s="7">
        <v>3.8274093541884599E-5</v>
      </c>
      <c r="C8158" s="7">
        <v>0</v>
      </c>
    </row>
    <row r="8159" spans="2:3" x14ac:dyDescent="0.2">
      <c r="B8159" s="7">
        <v>0</v>
      </c>
      <c r="C8159" s="7">
        <v>4.0642971814099098E-5</v>
      </c>
    </row>
    <row r="8160" spans="2:3" x14ac:dyDescent="0.2">
      <c r="B8160" s="7">
        <v>0</v>
      </c>
      <c r="C8160" s="7">
        <v>2.5401857383811898E-6</v>
      </c>
    </row>
    <row r="8161" spans="2:3" x14ac:dyDescent="0.2">
      <c r="B8161" s="7">
        <v>0</v>
      </c>
      <c r="C8161" s="7">
        <v>2.5401857383811898E-6</v>
      </c>
    </row>
    <row r="8162" spans="2:3" x14ac:dyDescent="0.2">
      <c r="B8162" s="7">
        <v>0</v>
      </c>
      <c r="C8162" s="7">
        <v>3.0482228860574301E-5</v>
      </c>
    </row>
    <row r="8163" spans="2:3" x14ac:dyDescent="0.2">
      <c r="B8163" s="7">
        <v>2.5516062361256402E-5</v>
      </c>
      <c r="C8163" s="7">
        <v>4.0642971814099098E-5</v>
      </c>
    </row>
    <row r="8164" spans="2:3" x14ac:dyDescent="0.2">
      <c r="B8164" s="7">
        <v>0</v>
      </c>
      <c r="C8164" s="7">
        <v>2.5401857383811898E-6</v>
      </c>
    </row>
    <row r="8165" spans="2:3" x14ac:dyDescent="0.2">
      <c r="B8165" s="7">
        <v>1.32683524278533E-4</v>
      </c>
      <c r="C8165" s="7">
        <v>2.79420431221931E-5</v>
      </c>
    </row>
    <row r="8166" spans="2:3" x14ac:dyDescent="0.2">
      <c r="B8166" s="7">
        <v>0</v>
      </c>
      <c r="C8166" s="7">
        <v>2.0321485907049501E-5</v>
      </c>
    </row>
    <row r="8167" spans="2:3" x14ac:dyDescent="0.2">
      <c r="B8167" s="7">
        <v>2.04128498890051E-5</v>
      </c>
      <c r="C8167" s="7">
        <v>0</v>
      </c>
    </row>
    <row r="8168" spans="2:3" x14ac:dyDescent="0.2">
      <c r="B8168" s="7">
        <v>2.19438136306805E-4</v>
      </c>
      <c r="C8168" s="7">
        <v>1.19388729703916E-4</v>
      </c>
    </row>
    <row r="8169" spans="2:3" x14ac:dyDescent="0.2">
      <c r="B8169" s="7">
        <v>8.4203005792146202E-5</v>
      </c>
      <c r="C8169" s="7">
        <v>7.1125200674673297E-5</v>
      </c>
    </row>
    <row r="8170" spans="2:3" x14ac:dyDescent="0.2">
      <c r="B8170" s="7">
        <v>0</v>
      </c>
      <c r="C8170" s="7">
        <v>8.89065008433417E-5</v>
      </c>
    </row>
    <row r="8171" spans="2:3" x14ac:dyDescent="0.2">
      <c r="B8171" s="7">
        <v>1.0206424944502601E-5</v>
      </c>
      <c r="C8171" s="7">
        <v>0</v>
      </c>
    </row>
    <row r="8172" spans="2:3" x14ac:dyDescent="0.2">
      <c r="B8172" s="7">
        <v>0</v>
      </c>
      <c r="C8172" s="7">
        <v>2.54018573838119E-5</v>
      </c>
    </row>
    <row r="8173" spans="2:3" x14ac:dyDescent="0.2">
      <c r="B8173" s="7">
        <v>0</v>
      </c>
      <c r="C8173" s="7">
        <v>2.79420431221931E-5</v>
      </c>
    </row>
    <row r="8174" spans="2:3" x14ac:dyDescent="0.2">
      <c r="B8174" s="7">
        <v>0</v>
      </c>
      <c r="C8174" s="7">
        <v>2.2861671645430699E-5</v>
      </c>
    </row>
    <row r="8175" spans="2:3" x14ac:dyDescent="0.2">
      <c r="B8175" s="7">
        <v>1.3013191804240801E-4</v>
      </c>
      <c r="C8175" s="7">
        <v>0</v>
      </c>
    </row>
    <row r="8176" spans="2:3" x14ac:dyDescent="0.2">
      <c r="B8176" s="7">
        <v>2.80676685973821E-5</v>
      </c>
      <c r="C8176" s="7">
        <v>0</v>
      </c>
    </row>
    <row r="8177" spans="2:3" x14ac:dyDescent="0.2">
      <c r="B8177" s="7">
        <v>0</v>
      </c>
      <c r="C8177" s="7">
        <v>3.0482228860574301E-5</v>
      </c>
    </row>
    <row r="8178" spans="2:3" x14ac:dyDescent="0.2">
      <c r="B8178" s="7">
        <v>5.10321247225128E-6</v>
      </c>
      <c r="C8178" s="7">
        <v>0</v>
      </c>
    </row>
    <row r="8179" spans="2:3" x14ac:dyDescent="0.2">
      <c r="B8179" s="7">
        <v>4.0825699778010301E-5</v>
      </c>
      <c r="C8179" s="7">
        <v>0</v>
      </c>
    </row>
    <row r="8180" spans="2:3" x14ac:dyDescent="0.2">
      <c r="B8180" s="7">
        <v>4.5928912250261501E-5</v>
      </c>
      <c r="C8180" s="7">
        <v>0</v>
      </c>
    </row>
    <row r="8181" spans="2:3" x14ac:dyDescent="0.2">
      <c r="B8181" s="7">
        <v>2.5516062361256402E-5</v>
      </c>
      <c r="C8181" s="7">
        <v>2.2861671645430699E-5</v>
      </c>
    </row>
    <row r="8182" spans="2:3" x14ac:dyDescent="0.2">
      <c r="B8182" s="7">
        <v>2.55160623612564E-6</v>
      </c>
      <c r="C8182" s="7">
        <v>0</v>
      </c>
    </row>
    <row r="8183" spans="2:3" x14ac:dyDescent="0.2">
      <c r="B8183" s="7">
        <v>3.5722487305758999E-5</v>
      </c>
      <c r="C8183" s="7">
        <v>0</v>
      </c>
    </row>
    <row r="8184" spans="2:3" x14ac:dyDescent="0.2">
      <c r="B8184" s="7">
        <v>0</v>
      </c>
      <c r="C8184" s="7">
        <v>2.5401857383811898E-6</v>
      </c>
    </row>
    <row r="8185" spans="2:3" x14ac:dyDescent="0.2">
      <c r="B8185" s="7">
        <v>0</v>
      </c>
      <c r="C8185" s="7">
        <v>2.5401857383811898E-6</v>
      </c>
    </row>
    <row r="8186" spans="2:3" x14ac:dyDescent="0.2">
      <c r="B8186" s="7">
        <v>0</v>
      </c>
      <c r="C8186" s="7">
        <v>1.2700928691906001E-5</v>
      </c>
    </row>
    <row r="8187" spans="2:3" x14ac:dyDescent="0.2">
      <c r="B8187" s="7">
        <v>1.7861243652879499E-5</v>
      </c>
      <c r="C8187" s="7">
        <v>0</v>
      </c>
    </row>
    <row r="8188" spans="2:3" x14ac:dyDescent="0.2">
      <c r="B8188" s="7">
        <v>0</v>
      </c>
      <c r="C8188" s="7">
        <v>2.5401857383811898E-6</v>
      </c>
    </row>
    <row r="8189" spans="2:3" x14ac:dyDescent="0.2">
      <c r="B8189" s="7">
        <v>0</v>
      </c>
      <c r="C8189" s="7">
        <v>3.81027860757179E-5</v>
      </c>
    </row>
    <row r="8190" spans="2:3" x14ac:dyDescent="0.2">
      <c r="B8190" s="7">
        <v>3.0619274833507697E-5</v>
      </c>
      <c r="C8190" s="7">
        <v>0</v>
      </c>
    </row>
    <row r="8191" spans="2:3" x14ac:dyDescent="0.2">
      <c r="B8191" s="7">
        <v>0</v>
      </c>
      <c r="C8191" s="7">
        <v>1.7781300168668301E-5</v>
      </c>
    </row>
    <row r="8192" spans="2:3" x14ac:dyDescent="0.2">
      <c r="B8192" s="7">
        <v>0</v>
      </c>
      <c r="C8192" s="7">
        <v>4.8263529029242602E-5</v>
      </c>
    </row>
    <row r="8193" spans="2:3" x14ac:dyDescent="0.2">
      <c r="B8193" s="7">
        <v>1.7861243652879499E-5</v>
      </c>
      <c r="C8193" s="7">
        <v>0</v>
      </c>
    </row>
    <row r="8194" spans="2:3" x14ac:dyDescent="0.2">
      <c r="B8194" s="7">
        <v>1.2758031180628201E-5</v>
      </c>
      <c r="C8194" s="7">
        <v>0</v>
      </c>
    </row>
    <row r="8195" spans="2:3" x14ac:dyDescent="0.2">
      <c r="B8195" s="7">
        <v>1.7861243652879499E-5</v>
      </c>
      <c r="C8195" s="7">
        <v>0</v>
      </c>
    </row>
    <row r="8196" spans="2:3" x14ac:dyDescent="0.2">
      <c r="B8196" s="7">
        <v>0</v>
      </c>
      <c r="C8196" s="7">
        <v>1.7781300168668301E-5</v>
      </c>
    </row>
    <row r="8197" spans="2:3" x14ac:dyDescent="0.2">
      <c r="B8197" s="7">
        <v>0</v>
      </c>
      <c r="C8197" s="7">
        <v>2.2861671645430699E-5</v>
      </c>
    </row>
    <row r="8198" spans="2:3" x14ac:dyDescent="0.2">
      <c r="B8198" s="7">
        <v>4.5928912250261501E-5</v>
      </c>
      <c r="C8198" s="7">
        <v>0</v>
      </c>
    </row>
    <row r="8199" spans="2:3" x14ac:dyDescent="0.2">
      <c r="B8199" s="7">
        <v>5.3583730958638498E-5</v>
      </c>
      <c r="C8199" s="7">
        <v>0</v>
      </c>
    </row>
    <row r="8200" spans="2:3" x14ac:dyDescent="0.2">
      <c r="B8200" s="7">
        <v>3.1384756704345399E-4</v>
      </c>
      <c r="C8200" s="7">
        <v>5.3343900506004997E-5</v>
      </c>
    </row>
    <row r="8201" spans="2:3" x14ac:dyDescent="0.2">
      <c r="B8201" s="7">
        <v>0</v>
      </c>
      <c r="C8201" s="7">
        <v>2.5401857383811898E-6</v>
      </c>
    </row>
    <row r="8202" spans="2:3" x14ac:dyDescent="0.2">
      <c r="B8202" s="7">
        <v>0</v>
      </c>
      <c r="C8202" s="7">
        <v>2.5401857383811898E-6</v>
      </c>
    </row>
    <row r="8203" spans="2:3" x14ac:dyDescent="0.2">
      <c r="B8203" s="7">
        <v>2.04128498890051E-5</v>
      </c>
      <c r="C8203" s="7">
        <v>0</v>
      </c>
    </row>
    <row r="8204" spans="2:3" x14ac:dyDescent="0.2">
      <c r="B8204" s="7">
        <v>1.0206424944502601E-5</v>
      </c>
      <c r="C8204" s="7">
        <v>0</v>
      </c>
    </row>
    <row r="8205" spans="2:3" x14ac:dyDescent="0.2">
      <c r="B8205" s="7">
        <v>0</v>
      </c>
      <c r="C8205" s="7">
        <v>4.8263529029242602E-5</v>
      </c>
    </row>
    <row r="8206" spans="2:3" x14ac:dyDescent="0.2">
      <c r="B8206" s="7">
        <v>2.55160623612564E-6</v>
      </c>
      <c r="C8206" s="7">
        <v>0</v>
      </c>
    </row>
    <row r="8207" spans="2:3" x14ac:dyDescent="0.2">
      <c r="B8207" s="7">
        <v>0</v>
      </c>
      <c r="C8207" s="7">
        <v>4.31831575524802E-5</v>
      </c>
    </row>
    <row r="8208" spans="2:3" x14ac:dyDescent="0.2">
      <c r="B8208" s="7">
        <v>2.5516062361256402E-5</v>
      </c>
      <c r="C8208" s="7">
        <v>0</v>
      </c>
    </row>
    <row r="8209" spans="2:3" x14ac:dyDescent="0.2">
      <c r="B8209" s="7">
        <v>0</v>
      </c>
      <c r="C8209" s="7">
        <v>2.5401857383811898E-6</v>
      </c>
    </row>
    <row r="8210" spans="2:3" x14ac:dyDescent="0.2">
      <c r="B8210" s="7">
        <v>0</v>
      </c>
      <c r="C8210" s="7">
        <v>2.0321485907049501E-5</v>
      </c>
    </row>
    <row r="8211" spans="2:3" x14ac:dyDescent="0.2">
      <c r="B8211" s="7">
        <v>7.6548187083769208E-6</v>
      </c>
      <c r="C8211" s="7">
        <v>0</v>
      </c>
    </row>
    <row r="8212" spans="2:3" x14ac:dyDescent="0.2">
      <c r="B8212" s="7">
        <v>1.7861243652879499E-5</v>
      </c>
      <c r="C8212" s="7">
        <v>0</v>
      </c>
    </row>
    <row r="8213" spans="2:3" x14ac:dyDescent="0.2">
      <c r="B8213" s="7">
        <v>0</v>
      </c>
      <c r="C8213" s="7">
        <v>1.52411144302871E-5</v>
      </c>
    </row>
    <row r="8214" spans="2:3" x14ac:dyDescent="0.2">
      <c r="B8214" s="7">
        <v>7.6548187083769208E-6</v>
      </c>
      <c r="C8214" s="7">
        <v>0</v>
      </c>
    </row>
    <row r="8215" spans="2:3" x14ac:dyDescent="0.2">
      <c r="B8215" s="7">
        <v>0</v>
      </c>
      <c r="C8215" s="7">
        <v>2.5401857383811898E-6</v>
      </c>
    </row>
    <row r="8216" spans="2:3" x14ac:dyDescent="0.2">
      <c r="B8216" s="7">
        <v>2.55160623612564E-6</v>
      </c>
      <c r="C8216" s="7">
        <v>0</v>
      </c>
    </row>
    <row r="8217" spans="2:3" x14ac:dyDescent="0.2">
      <c r="B8217" s="7">
        <v>5.10321247225128E-6</v>
      </c>
      <c r="C8217" s="7">
        <v>0</v>
      </c>
    </row>
    <row r="8218" spans="2:3" x14ac:dyDescent="0.2">
      <c r="B8218" s="7">
        <v>1.2758031180628201E-5</v>
      </c>
      <c r="C8218" s="7">
        <v>0</v>
      </c>
    </row>
    <row r="8219" spans="2:3" x14ac:dyDescent="0.2">
      <c r="B8219" s="7">
        <v>2.55160623612564E-6</v>
      </c>
      <c r="C8219" s="7">
        <v>0</v>
      </c>
    </row>
    <row r="8220" spans="2:3" x14ac:dyDescent="0.2">
      <c r="B8220" s="7">
        <v>0</v>
      </c>
      <c r="C8220" s="7">
        <v>5.0803714767623796E-6</v>
      </c>
    </row>
    <row r="8221" spans="2:3" x14ac:dyDescent="0.2">
      <c r="B8221" s="7">
        <v>0</v>
      </c>
      <c r="C8221" s="7">
        <v>1.01607429535248E-5</v>
      </c>
    </row>
    <row r="8222" spans="2:3" x14ac:dyDescent="0.2">
      <c r="B8222" s="7">
        <v>4.8480518486387203E-5</v>
      </c>
      <c r="C8222" s="7">
        <v>4.5723343290861398E-5</v>
      </c>
    </row>
    <row r="8223" spans="2:3" x14ac:dyDescent="0.2">
      <c r="B8223" s="7">
        <v>1.2758031180628201E-5</v>
      </c>
      <c r="C8223" s="7">
        <v>0</v>
      </c>
    </row>
    <row r="8224" spans="2:3" x14ac:dyDescent="0.2">
      <c r="B8224" s="7">
        <v>1.27835472429895E-3</v>
      </c>
      <c r="C8224" s="7">
        <v>1.1608648824402001E-3</v>
      </c>
    </row>
    <row r="8225" spans="2:3" x14ac:dyDescent="0.2">
      <c r="B8225" s="7">
        <v>2.55160623612564E-6</v>
      </c>
      <c r="C8225" s="7">
        <v>0</v>
      </c>
    </row>
    <row r="8226" spans="2:3" x14ac:dyDescent="0.2">
      <c r="B8226" s="7">
        <v>0</v>
      </c>
      <c r="C8226" s="7">
        <v>2.0321485907049501E-5</v>
      </c>
    </row>
    <row r="8227" spans="2:3" x14ac:dyDescent="0.2">
      <c r="B8227" s="7">
        <v>7.6548187083769208E-6</v>
      </c>
      <c r="C8227" s="7">
        <v>0</v>
      </c>
    </row>
    <row r="8228" spans="2:3" x14ac:dyDescent="0.2">
      <c r="B8228" s="7">
        <v>1.0206424944502601E-5</v>
      </c>
      <c r="C8228" s="7">
        <v>0</v>
      </c>
    </row>
    <row r="8229" spans="2:3" x14ac:dyDescent="0.2">
      <c r="B8229" s="7">
        <v>2.55160623612564E-6</v>
      </c>
      <c r="C8229" s="7">
        <v>0</v>
      </c>
    </row>
    <row r="8230" spans="2:3" x14ac:dyDescent="0.2">
      <c r="B8230" s="7">
        <v>5.3583730958638498E-5</v>
      </c>
      <c r="C8230" s="7">
        <v>2.2861671645430699E-5</v>
      </c>
    </row>
    <row r="8231" spans="2:3" x14ac:dyDescent="0.2">
      <c r="B8231" s="7">
        <v>0</v>
      </c>
      <c r="C8231" s="7">
        <v>3.0482228860574301E-5</v>
      </c>
    </row>
    <row r="8232" spans="2:3" x14ac:dyDescent="0.2">
      <c r="B8232" s="7">
        <v>1.7861243652879499E-5</v>
      </c>
      <c r="C8232" s="7">
        <v>1.2700928691906001E-5</v>
      </c>
    </row>
    <row r="8233" spans="2:3" x14ac:dyDescent="0.2">
      <c r="B8233" s="7">
        <v>0</v>
      </c>
      <c r="C8233" s="7">
        <v>1.52411144302871E-5</v>
      </c>
    </row>
    <row r="8234" spans="2:3" x14ac:dyDescent="0.2">
      <c r="B8234" s="7">
        <v>0</v>
      </c>
      <c r="C8234" s="7">
        <v>5.3343900506004997E-5</v>
      </c>
    </row>
    <row r="8235" spans="2:3" x14ac:dyDescent="0.2">
      <c r="B8235" s="7">
        <v>1.74019545303769E-3</v>
      </c>
      <c r="C8235" s="7">
        <v>1.6638216586396799E-3</v>
      </c>
    </row>
    <row r="8236" spans="2:3" x14ac:dyDescent="0.2">
      <c r="B8236" s="7">
        <v>2.2964456125130801E-5</v>
      </c>
      <c r="C8236" s="7">
        <v>0</v>
      </c>
    </row>
    <row r="8237" spans="2:3" x14ac:dyDescent="0.2">
      <c r="B8237" s="7">
        <v>3.5722487305758999E-5</v>
      </c>
      <c r="C8237" s="7">
        <v>2.79420431221931E-5</v>
      </c>
    </row>
    <row r="8238" spans="2:3" x14ac:dyDescent="0.2">
      <c r="B8238" s="7">
        <v>1.2758031180628201E-5</v>
      </c>
      <c r="C8238" s="7">
        <v>0</v>
      </c>
    </row>
    <row r="8239" spans="2:3" x14ac:dyDescent="0.2">
      <c r="B8239" s="7">
        <v>4.5928912250261501E-5</v>
      </c>
      <c r="C8239" s="7">
        <v>0</v>
      </c>
    </row>
    <row r="8240" spans="2:3" x14ac:dyDescent="0.2">
      <c r="B8240" s="7">
        <v>0</v>
      </c>
      <c r="C8240" s="7">
        <v>1.7781300168668301E-5</v>
      </c>
    </row>
    <row r="8241" spans="2:3" x14ac:dyDescent="0.2">
      <c r="B8241" s="7">
        <v>4.8480518486387203E-5</v>
      </c>
      <c r="C8241" s="7">
        <v>0</v>
      </c>
    </row>
    <row r="8242" spans="2:3" x14ac:dyDescent="0.2">
      <c r="B8242" s="7">
        <v>0</v>
      </c>
      <c r="C8242" s="7">
        <v>5.0803714767623796E-6</v>
      </c>
    </row>
    <row r="8243" spans="2:3" x14ac:dyDescent="0.2">
      <c r="B8243" s="7">
        <v>0</v>
      </c>
      <c r="C8243" s="7">
        <v>6.6044829197910997E-5</v>
      </c>
    </row>
    <row r="8244" spans="2:3" x14ac:dyDescent="0.2">
      <c r="B8244" s="7">
        <v>1.7861243652879499E-5</v>
      </c>
      <c r="C8244" s="7">
        <v>0</v>
      </c>
    </row>
    <row r="8245" spans="2:3" x14ac:dyDescent="0.2">
      <c r="B8245" s="7">
        <v>1.5309637416753801E-5</v>
      </c>
      <c r="C8245" s="7">
        <v>0</v>
      </c>
    </row>
    <row r="8246" spans="2:3" x14ac:dyDescent="0.2">
      <c r="B8246" s="7">
        <v>2.80676685973821E-5</v>
      </c>
      <c r="C8246" s="7">
        <v>2.2861671645430699E-5</v>
      </c>
    </row>
    <row r="8247" spans="2:3" x14ac:dyDescent="0.2">
      <c r="B8247" s="7">
        <v>7.1444974611517998E-5</v>
      </c>
      <c r="C8247" s="7">
        <v>0</v>
      </c>
    </row>
    <row r="8248" spans="2:3" x14ac:dyDescent="0.2">
      <c r="B8248" s="7">
        <v>0</v>
      </c>
      <c r="C8248" s="7">
        <v>2.5401857383811898E-6</v>
      </c>
    </row>
    <row r="8249" spans="2:3" x14ac:dyDescent="0.2">
      <c r="B8249" s="7">
        <v>2.55160623612564E-6</v>
      </c>
      <c r="C8249" s="7">
        <v>0</v>
      </c>
    </row>
    <row r="8250" spans="2:3" x14ac:dyDescent="0.2">
      <c r="B8250" s="7">
        <v>4.8480518486387203E-5</v>
      </c>
      <c r="C8250" s="7">
        <v>3.3022414598955499E-5</v>
      </c>
    </row>
    <row r="8251" spans="2:3" x14ac:dyDescent="0.2">
      <c r="B8251" s="7">
        <v>0</v>
      </c>
      <c r="C8251" s="7">
        <v>2.5401857383811898E-6</v>
      </c>
    </row>
    <row r="8252" spans="2:3" x14ac:dyDescent="0.2">
      <c r="B8252" s="7">
        <v>2.55160623612564E-6</v>
      </c>
      <c r="C8252" s="7">
        <v>0</v>
      </c>
    </row>
    <row r="8253" spans="2:3" x14ac:dyDescent="0.2">
      <c r="B8253" s="7">
        <v>2.80676685973821E-5</v>
      </c>
      <c r="C8253" s="7">
        <v>0</v>
      </c>
    </row>
    <row r="8254" spans="2:3" x14ac:dyDescent="0.2">
      <c r="B8254" s="7">
        <v>0</v>
      </c>
      <c r="C8254" s="7">
        <v>2.5401857383811898E-6</v>
      </c>
    </row>
    <row r="8255" spans="2:3" x14ac:dyDescent="0.2">
      <c r="B8255" s="7">
        <v>0</v>
      </c>
      <c r="C8255" s="7">
        <v>1.2700928691906001E-5</v>
      </c>
    </row>
    <row r="8256" spans="2:3" x14ac:dyDescent="0.2">
      <c r="B8256" s="7">
        <v>0</v>
      </c>
      <c r="C8256" s="7">
        <v>3.81027860757179E-5</v>
      </c>
    </row>
    <row r="8257" spans="2:3" x14ac:dyDescent="0.2">
      <c r="B8257" s="7">
        <v>3.0619274833507697E-5</v>
      </c>
      <c r="C8257" s="7">
        <v>3.3022414598955499E-5</v>
      </c>
    </row>
    <row r="8258" spans="2:3" x14ac:dyDescent="0.2">
      <c r="B8258" s="7">
        <v>6.6341762139266703E-5</v>
      </c>
      <c r="C8258" s="7">
        <v>1.3208965839582199E-4</v>
      </c>
    </row>
    <row r="8259" spans="2:3" x14ac:dyDescent="0.2">
      <c r="B8259" s="7">
        <v>1.7861243652879499E-5</v>
      </c>
      <c r="C8259" s="7">
        <v>0</v>
      </c>
    </row>
    <row r="8260" spans="2:3" x14ac:dyDescent="0.2">
      <c r="B8260" s="7">
        <v>3.0619274833507701E-4</v>
      </c>
      <c r="C8260" s="7">
        <v>4.0896990387937198E-4</v>
      </c>
    </row>
    <row r="8261" spans="2:3" x14ac:dyDescent="0.2">
      <c r="B8261" s="7">
        <v>0</v>
      </c>
      <c r="C8261" s="7">
        <v>2.0321485907049501E-5</v>
      </c>
    </row>
    <row r="8262" spans="2:3" x14ac:dyDescent="0.2">
      <c r="B8262" s="7">
        <v>2.5516062361256402E-5</v>
      </c>
      <c r="C8262" s="7">
        <v>0</v>
      </c>
    </row>
    <row r="8263" spans="2:3" x14ac:dyDescent="0.2">
      <c r="B8263" s="7">
        <v>1.0206424944502601E-5</v>
      </c>
      <c r="C8263" s="7">
        <v>0</v>
      </c>
    </row>
    <row r="8264" spans="2:3" x14ac:dyDescent="0.2">
      <c r="B8264" s="7">
        <v>4.3377306014135901E-5</v>
      </c>
      <c r="C8264" s="7">
        <v>1.37170029872584E-4</v>
      </c>
    </row>
    <row r="8265" spans="2:3" x14ac:dyDescent="0.2">
      <c r="B8265" s="7">
        <v>2.04128498890051E-5</v>
      </c>
      <c r="C8265" s="7">
        <v>0</v>
      </c>
    </row>
    <row r="8266" spans="2:3" x14ac:dyDescent="0.2">
      <c r="B8266" s="7">
        <v>1.2758031180628201E-5</v>
      </c>
      <c r="C8266" s="7">
        <v>0</v>
      </c>
    </row>
    <row r="8267" spans="2:3" x14ac:dyDescent="0.2">
      <c r="B8267" s="7">
        <v>4.1336021025235398E-4</v>
      </c>
      <c r="C8267" s="7">
        <v>4.2421101830965899E-4</v>
      </c>
    </row>
    <row r="8268" spans="2:3" x14ac:dyDescent="0.2">
      <c r="B8268" s="7">
        <v>0</v>
      </c>
      <c r="C8268" s="7">
        <v>2.5401857383811898E-6</v>
      </c>
    </row>
    <row r="8269" spans="2:3" x14ac:dyDescent="0.2">
      <c r="B8269" s="7">
        <v>6.3790155903140994E-5</v>
      </c>
      <c r="C8269" s="7">
        <v>1.7781300168668301E-5</v>
      </c>
    </row>
    <row r="8270" spans="2:3" x14ac:dyDescent="0.2">
      <c r="B8270" s="7">
        <v>0</v>
      </c>
      <c r="C8270" s="7">
        <v>1.01607429535248E-5</v>
      </c>
    </row>
    <row r="8271" spans="2:3" x14ac:dyDescent="0.2">
      <c r="B8271" s="7">
        <v>0</v>
      </c>
      <c r="C8271" s="7">
        <v>1.01607429535248E-5</v>
      </c>
    </row>
    <row r="8272" spans="2:3" x14ac:dyDescent="0.2">
      <c r="B8272" s="7">
        <v>7.6548187083769208E-6</v>
      </c>
      <c r="C8272" s="7">
        <v>0</v>
      </c>
    </row>
    <row r="8273" spans="2:3" x14ac:dyDescent="0.2">
      <c r="B8273" s="7">
        <v>0</v>
      </c>
      <c r="C8273" s="7">
        <v>1.7781300168668301E-5</v>
      </c>
    </row>
    <row r="8274" spans="2:3" x14ac:dyDescent="0.2">
      <c r="B8274" s="7">
        <v>1.7861243652879499E-5</v>
      </c>
      <c r="C8274" s="7">
        <v>0</v>
      </c>
    </row>
    <row r="8275" spans="2:3" x14ac:dyDescent="0.2">
      <c r="B8275" s="7">
        <v>2.2964456125130801E-5</v>
      </c>
      <c r="C8275" s="7">
        <v>0</v>
      </c>
    </row>
    <row r="8276" spans="2:3" x14ac:dyDescent="0.2">
      <c r="B8276" s="7">
        <v>1.0206424944502601E-5</v>
      </c>
      <c r="C8276" s="7">
        <v>0</v>
      </c>
    </row>
    <row r="8277" spans="2:3" x14ac:dyDescent="0.2">
      <c r="B8277" s="7">
        <v>3.0619274833507697E-5</v>
      </c>
      <c r="C8277" s="7">
        <v>0</v>
      </c>
    </row>
    <row r="8278" spans="2:3" x14ac:dyDescent="0.2">
      <c r="B8278" s="7">
        <v>1.2758031180628201E-5</v>
      </c>
      <c r="C8278" s="7">
        <v>0</v>
      </c>
    </row>
    <row r="8279" spans="2:3" x14ac:dyDescent="0.2">
      <c r="B8279" s="7">
        <v>2.55160623612564E-6</v>
      </c>
      <c r="C8279" s="7">
        <v>0</v>
      </c>
    </row>
    <row r="8280" spans="2:3" x14ac:dyDescent="0.2">
      <c r="B8280" s="7">
        <v>7.6548187083769208E-6</v>
      </c>
      <c r="C8280" s="7">
        <v>2.0321485907049501E-5</v>
      </c>
    </row>
    <row r="8281" spans="2:3" x14ac:dyDescent="0.2">
      <c r="B8281" s="7">
        <v>4.8480518486387203E-5</v>
      </c>
      <c r="C8281" s="7">
        <v>0</v>
      </c>
    </row>
    <row r="8282" spans="2:3" x14ac:dyDescent="0.2">
      <c r="B8282" s="7">
        <v>0</v>
      </c>
      <c r="C8282" s="7">
        <v>2.0321485907049501E-5</v>
      </c>
    </row>
    <row r="8283" spans="2:3" x14ac:dyDescent="0.2">
      <c r="B8283" s="7">
        <v>1.2758031180628201E-5</v>
      </c>
      <c r="C8283" s="7">
        <v>0</v>
      </c>
    </row>
    <row r="8284" spans="2:3" x14ac:dyDescent="0.2">
      <c r="B8284" s="7">
        <v>1.5819958663979E-4</v>
      </c>
      <c r="C8284" s="7">
        <v>1.8035318742506501E-4</v>
      </c>
    </row>
    <row r="8285" spans="2:3" x14ac:dyDescent="0.2">
      <c r="B8285" s="7">
        <v>1.0206424944502601E-5</v>
      </c>
      <c r="C8285" s="7">
        <v>0</v>
      </c>
    </row>
    <row r="8286" spans="2:3" x14ac:dyDescent="0.2">
      <c r="B8286" s="7">
        <v>1.2758031180628201E-5</v>
      </c>
      <c r="C8286" s="7">
        <v>0</v>
      </c>
    </row>
    <row r="8287" spans="2:3" x14ac:dyDescent="0.2">
      <c r="B8287" s="7">
        <v>0</v>
      </c>
      <c r="C8287" s="7">
        <v>2.5401857383811898E-6</v>
      </c>
    </row>
    <row r="8288" spans="2:3" x14ac:dyDescent="0.2">
      <c r="B8288" s="7">
        <v>0</v>
      </c>
      <c r="C8288" s="7">
        <v>3.5562600337336703E-5</v>
      </c>
    </row>
    <row r="8289" spans="2:3" x14ac:dyDescent="0.2">
      <c r="B8289" s="7">
        <v>2.04128498890051E-5</v>
      </c>
      <c r="C8289" s="7">
        <v>0</v>
      </c>
    </row>
    <row r="8290" spans="2:3" x14ac:dyDescent="0.2">
      <c r="B8290" s="7">
        <v>0</v>
      </c>
      <c r="C8290" s="7">
        <v>6.8585014936292107E-5</v>
      </c>
    </row>
    <row r="8291" spans="2:3" x14ac:dyDescent="0.2">
      <c r="B8291" s="7">
        <v>1.2758031180628201E-5</v>
      </c>
      <c r="C8291" s="7">
        <v>3.5562600337336703E-5</v>
      </c>
    </row>
    <row r="8292" spans="2:3" x14ac:dyDescent="0.2">
      <c r="B8292" s="7">
        <v>1.2758031180628201E-5</v>
      </c>
      <c r="C8292" s="7">
        <v>0</v>
      </c>
    </row>
    <row r="8293" spans="2:3" x14ac:dyDescent="0.2">
      <c r="B8293" s="7">
        <v>2.55160623612564E-6</v>
      </c>
      <c r="C8293" s="7">
        <v>0</v>
      </c>
    </row>
    <row r="8294" spans="2:3" x14ac:dyDescent="0.2">
      <c r="B8294" s="7">
        <v>5.6135337194764099E-5</v>
      </c>
      <c r="C8294" s="7">
        <v>0</v>
      </c>
    </row>
    <row r="8295" spans="2:3" x14ac:dyDescent="0.2">
      <c r="B8295" s="7">
        <v>3.5722487305758999E-5</v>
      </c>
      <c r="C8295" s="7">
        <v>0</v>
      </c>
    </row>
    <row r="8296" spans="2:3" x14ac:dyDescent="0.2">
      <c r="B8296" s="7">
        <v>0</v>
      </c>
      <c r="C8296" s="7">
        <v>2.5401857383811898E-6</v>
      </c>
    </row>
    <row r="8297" spans="2:3" x14ac:dyDescent="0.2">
      <c r="B8297" s="7">
        <v>7.6548187083769208E-6</v>
      </c>
      <c r="C8297" s="7">
        <v>0</v>
      </c>
    </row>
    <row r="8298" spans="2:3" x14ac:dyDescent="0.2">
      <c r="B8298" s="7">
        <v>0</v>
      </c>
      <c r="C8298" s="7">
        <v>3.5562600337336703E-5</v>
      </c>
    </row>
    <row r="8299" spans="2:3" x14ac:dyDescent="0.2">
      <c r="B8299" s="7">
        <v>5.1032124722512803E-5</v>
      </c>
      <c r="C8299" s="7">
        <v>2.54018573838119E-5</v>
      </c>
    </row>
    <row r="8300" spans="2:3" x14ac:dyDescent="0.2">
      <c r="B8300" s="7">
        <v>1.0206424944502601E-5</v>
      </c>
      <c r="C8300" s="7">
        <v>0</v>
      </c>
    </row>
    <row r="8301" spans="2:3" x14ac:dyDescent="0.2">
      <c r="B8301" s="7">
        <v>7.6548187083769208E-6</v>
      </c>
      <c r="C8301" s="7">
        <v>0</v>
      </c>
    </row>
    <row r="8302" spans="2:3" x14ac:dyDescent="0.2">
      <c r="B8302" s="7">
        <v>0</v>
      </c>
      <c r="C8302" s="7">
        <v>5.0803714767623796E-6</v>
      </c>
    </row>
    <row r="8303" spans="2:3" x14ac:dyDescent="0.2">
      <c r="B8303" s="7">
        <v>0</v>
      </c>
      <c r="C8303" s="7">
        <v>5.8424271982767398E-5</v>
      </c>
    </row>
    <row r="8304" spans="2:3" x14ac:dyDescent="0.2">
      <c r="B8304" s="7">
        <v>4.0825699778010301E-5</v>
      </c>
      <c r="C8304" s="7">
        <v>1.7781300168668301E-5</v>
      </c>
    </row>
    <row r="8305" spans="2:3" x14ac:dyDescent="0.2">
      <c r="B8305" s="7">
        <v>1.2758031180628201E-5</v>
      </c>
      <c r="C8305" s="7">
        <v>0</v>
      </c>
    </row>
    <row r="8306" spans="2:3" x14ac:dyDescent="0.2">
      <c r="B8306" s="7">
        <v>1.0206424944502601E-5</v>
      </c>
      <c r="C8306" s="7">
        <v>0</v>
      </c>
    </row>
    <row r="8307" spans="2:3" x14ac:dyDescent="0.2">
      <c r="B8307" s="7">
        <v>5.10321247225128E-6</v>
      </c>
      <c r="C8307" s="7">
        <v>0</v>
      </c>
    </row>
    <row r="8308" spans="2:3" x14ac:dyDescent="0.2">
      <c r="B8308" s="7">
        <v>6.8893368375392303E-5</v>
      </c>
      <c r="C8308" s="7">
        <v>4.31831575524802E-5</v>
      </c>
    </row>
    <row r="8309" spans="2:3" x14ac:dyDescent="0.2">
      <c r="B8309" s="7">
        <v>3.1129596080732802E-4</v>
      </c>
      <c r="C8309" s="7">
        <v>2.4131764514621299E-4</v>
      </c>
    </row>
    <row r="8310" spans="2:3" x14ac:dyDescent="0.2">
      <c r="B8310" s="7">
        <v>1.2758031180628201E-5</v>
      </c>
      <c r="C8310" s="7">
        <v>0</v>
      </c>
    </row>
    <row r="8311" spans="2:3" x14ac:dyDescent="0.2">
      <c r="B8311" s="7">
        <v>0</v>
      </c>
      <c r="C8311" s="7">
        <v>7.6205572151435702E-6</v>
      </c>
    </row>
    <row r="8312" spans="2:3" x14ac:dyDescent="0.2">
      <c r="B8312" s="7">
        <v>0</v>
      </c>
      <c r="C8312" s="7">
        <v>6.6044829197910997E-5</v>
      </c>
    </row>
    <row r="8313" spans="2:3" x14ac:dyDescent="0.2">
      <c r="B8313" s="7">
        <v>0</v>
      </c>
      <c r="C8313" s="7">
        <v>2.5401857383811898E-6</v>
      </c>
    </row>
    <row r="8314" spans="2:3" x14ac:dyDescent="0.2">
      <c r="B8314" s="7">
        <v>0</v>
      </c>
      <c r="C8314" s="7">
        <v>2.5401857383811898E-6</v>
      </c>
    </row>
    <row r="8315" spans="2:3" x14ac:dyDescent="0.2">
      <c r="B8315" s="7">
        <v>2.5541578423617698E-3</v>
      </c>
      <c r="C8315" s="7">
        <v>1.92292060395456E-3</v>
      </c>
    </row>
    <row r="8316" spans="2:3" x14ac:dyDescent="0.2">
      <c r="B8316" s="7">
        <v>1.7861243652879499E-5</v>
      </c>
      <c r="C8316" s="7">
        <v>0</v>
      </c>
    </row>
    <row r="8317" spans="2:3" x14ac:dyDescent="0.2">
      <c r="B8317" s="7">
        <v>1.5309637416753801E-5</v>
      </c>
      <c r="C8317" s="7">
        <v>0</v>
      </c>
    </row>
    <row r="8318" spans="2:3" x14ac:dyDescent="0.2">
      <c r="B8318" s="7">
        <v>0</v>
      </c>
      <c r="C8318" s="7">
        <v>4.0642971814099098E-5</v>
      </c>
    </row>
    <row r="8319" spans="2:3" x14ac:dyDescent="0.2">
      <c r="B8319" s="7">
        <v>1.0206424944502601E-5</v>
      </c>
      <c r="C8319" s="7">
        <v>0</v>
      </c>
    </row>
    <row r="8320" spans="2:3" x14ac:dyDescent="0.2">
      <c r="B8320" s="7">
        <v>2.2964456125130801E-5</v>
      </c>
      <c r="C8320" s="7">
        <v>0</v>
      </c>
    </row>
    <row r="8321" spans="2:3" x14ac:dyDescent="0.2">
      <c r="B8321" s="7">
        <v>0</v>
      </c>
      <c r="C8321" s="7">
        <v>3.81027860757179E-5</v>
      </c>
    </row>
    <row r="8322" spans="2:3" x14ac:dyDescent="0.2">
      <c r="B8322" s="7">
        <v>0</v>
      </c>
      <c r="C8322" s="7">
        <v>7.6205572151435706E-5</v>
      </c>
    </row>
    <row r="8323" spans="2:3" x14ac:dyDescent="0.2">
      <c r="B8323" s="7">
        <v>7.6548187083769208E-6</v>
      </c>
      <c r="C8323" s="7">
        <v>0</v>
      </c>
    </row>
    <row r="8324" spans="2:3" x14ac:dyDescent="0.2">
      <c r="B8324" s="7">
        <v>0</v>
      </c>
      <c r="C8324" s="7">
        <v>2.2861671645430699E-5</v>
      </c>
    </row>
    <row r="8325" spans="2:3" x14ac:dyDescent="0.2">
      <c r="B8325" s="7">
        <v>2.2964456125130801E-5</v>
      </c>
      <c r="C8325" s="7">
        <v>0</v>
      </c>
    </row>
    <row r="8326" spans="2:3" x14ac:dyDescent="0.2">
      <c r="B8326" s="7">
        <v>6.3790155903140994E-5</v>
      </c>
      <c r="C8326" s="7">
        <v>0</v>
      </c>
    </row>
    <row r="8327" spans="2:3" x14ac:dyDescent="0.2">
      <c r="B8327" s="7">
        <v>1.2758031180628201E-5</v>
      </c>
      <c r="C8327" s="7">
        <v>0</v>
      </c>
    </row>
    <row r="8328" spans="2:3" x14ac:dyDescent="0.2">
      <c r="B8328" s="7">
        <v>1.5309637416753801E-5</v>
      </c>
      <c r="C8328" s="7">
        <v>0</v>
      </c>
    </row>
    <row r="8329" spans="2:3" x14ac:dyDescent="0.2">
      <c r="B8329" s="7">
        <v>0</v>
      </c>
      <c r="C8329" s="7">
        <v>4.8263529029242602E-5</v>
      </c>
    </row>
    <row r="8330" spans="2:3" x14ac:dyDescent="0.2">
      <c r="B8330" s="7">
        <v>0</v>
      </c>
      <c r="C8330" s="7">
        <v>5.0803714767623799E-5</v>
      </c>
    </row>
    <row r="8331" spans="2:3" x14ac:dyDescent="0.2">
      <c r="B8331" s="7">
        <v>0</v>
      </c>
      <c r="C8331" s="7">
        <v>2.5401857383811898E-6</v>
      </c>
    </row>
    <row r="8332" spans="2:3" x14ac:dyDescent="0.2">
      <c r="B8332" s="7">
        <v>2.55160623612564E-6</v>
      </c>
      <c r="C8332" s="7">
        <v>0</v>
      </c>
    </row>
    <row r="8333" spans="2:3" x14ac:dyDescent="0.2">
      <c r="B8333" s="7">
        <v>0</v>
      </c>
      <c r="C8333" s="7">
        <v>4.0642971814099098E-5</v>
      </c>
    </row>
    <row r="8334" spans="2:3" x14ac:dyDescent="0.2">
      <c r="B8334" s="7">
        <v>2.55160623612564E-6</v>
      </c>
      <c r="C8334" s="7">
        <v>0</v>
      </c>
    </row>
    <row r="8335" spans="2:3" x14ac:dyDescent="0.2">
      <c r="B8335" s="7">
        <v>1.5309637416753801E-5</v>
      </c>
      <c r="C8335" s="7">
        <v>0</v>
      </c>
    </row>
    <row r="8336" spans="2:3" x14ac:dyDescent="0.2">
      <c r="B8336" s="7">
        <v>0</v>
      </c>
      <c r="C8336" s="7">
        <v>2.5401857383811898E-6</v>
      </c>
    </row>
    <row r="8337" spans="2:3" x14ac:dyDescent="0.2">
      <c r="B8337" s="7">
        <v>2.04128498890051E-5</v>
      </c>
      <c r="C8337" s="7">
        <v>0</v>
      </c>
    </row>
    <row r="8338" spans="2:3" x14ac:dyDescent="0.2">
      <c r="B8338" s="7">
        <v>1.0206424944502601E-5</v>
      </c>
      <c r="C8338" s="7">
        <v>0</v>
      </c>
    </row>
    <row r="8339" spans="2:3" x14ac:dyDescent="0.2">
      <c r="B8339" s="7">
        <v>0</v>
      </c>
      <c r="C8339" s="7">
        <v>2.5401857383811898E-6</v>
      </c>
    </row>
    <row r="8340" spans="2:3" x14ac:dyDescent="0.2">
      <c r="B8340" s="7">
        <v>0</v>
      </c>
      <c r="C8340" s="7">
        <v>5.0803714767623796E-6</v>
      </c>
    </row>
    <row r="8341" spans="2:3" x14ac:dyDescent="0.2">
      <c r="B8341" s="7">
        <v>2.55160623612564E-6</v>
      </c>
      <c r="C8341" s="7">
        <v>0</v>
      </c>
    </row>
    <row r="8342" spans="2:3" x14ac:dyDescent="0.2">
      <c r="B8342" s="7">
        <v>2.55160623612564E-6</v>
      </c>
      <c r="C8342" s="7">
        <v>0</v>
      </c>
    </row>
    <row r="8343" spans="2:3" x14ac:dyDescent="0.2">
      <c r="B8343" s="7">
        <v>1.7861243652879499E-5</v>
      </c>
      <c r="C8343" s="7">
        <v>0</v>
      </c>
    </row>
    <row r="8344" spans="2:3" x14ac:dyDescent="0.2">
      <c r="B8344" s="7">
        <v>0</v>
      </c>
      <c r="C8344" s="7">
        <v>1.7781300168668301E-5</v>
      </c>
    </row>
    <row r="8345" spans="2:3" x14ac:dyDescent="0.2">
      <c r="B8345" s="7">
        <v>2.0923171136230301E-4</v>
      </c>
      <c r="C8345" s="7">
        <v>2.3369708793107E-4</v>
      </c>
    </row>
    <row r="8346" spans="2:3" x14ac:dyDescent="0.2">
      <c r="B8346" s="7">
        <v>2.55160623612564E-6</v>
      </c>
      <c r="C8346" s="7">
        <v>0</v>
      </c>
    </row>
    <row r="8347" spans="2:3" x14ac:dyDescent="0.2">
      <c r="B8347" s="7">
        <v>2.55160623612564E-6</v>
      </c>
      <c r="C8347" s="7">
        <v>0</v>
      </c>
    </row>
    <row r="8348" spans="2:3" x14ac:dyDescent="0.2">
      <c r="B8348" s="7">
        <v>2.55160623612564E-6</v>
      </c>
      <c r="C8348" s="7">
        <v>0</v>
      </c>
    </row>
    <row r="8349" spans="2:3" x14ac:dyDescent="0.2">
      <c r="B8349" s="7">
        <v>0</v>
      </c>
      <c r="C8349" s="7">
        <v>1.52411144302871E-5</v>
      </c>
    </row>
    <row r="8350" spans="2:3" x14ac:dyDescent="0.2">
      <c r="B8350" s="7">
        <v>0</v>
      </c>
      <c r="C8350" s="7">
        <v>7.6205572151435702E-6</v>
      </c>
    </row>
    <row r="8351" spans="2:3" x14ac:dyDescent="0.2">
      <c r="B8351" s="7">
        <v>0</v>
      </c>
      <c r="C8351" s="7">
        <v>2.0321485907049501E-5</v>
      </c>
    </row>
    <row r="8352" spans="2:3" x14ac:dyDescent="0.2">
      <c r="B8352" s="7">
        <v>5.1032124722512803E-5</v>
      </c>
      <c r="C8352" s="7">
        <v>7.8745757889816896E-5</v>
      </c>
    </row>
    <row r="8353" spans="2:3" x14ac:dyDescent="0.2">
      <c r="B8353" s="7">
        <v>5.10321247225128E-6</v>
      </c>
      <c r="C8353" s="7">
        <v>0</v>
      </c>
    </row>
    <row r="8354" spans="2:3" x14ac:dyDescent="0.2">
      <c r="B8354" s="7">
        <v>1.7861243652879499E-5</v>
      </c>
      <c r="C8354" s="7">
        <v>0</v>
      </c>
    </row>
    <row r="8355" spans="2:3" x14ac:dyDescent="0.2">
      <c r="B8355" s="7">
        <v>7.3996580847643598E-5</v>
      </c>
      <c r="C8355" s="7">
        <v>0</v>
      </c>
    </row>
    <row r="8356" spans="2:3" x14ac:dyDescent="0.2">
      <c r="B8356" s="7">
        <v>0</v>
      </c>
      <c r="C8356" s="7">
        <v>2.0321485907049501E-5</v>
      </c>
    </row>
    <row r="8357" spans="2:3" x14ac:dyDescent="0.2">
      <c r="B8357" s="7">
        <v>1.0206424944502601E-5</v>
      </c>
      <c r="C8357" s="7">
        <v>0</v>
      </c>
    </row>
    <row r="8358" spans="2:3" x14ac:dyDescent="0.2">
      <c r="B8358" s="7">
        <v>0</v>
      </c>
      <c r="C8358" s="7">
        <v>7.6205572151435706E-5</v>
      </c>
    </row>
    <row r="8359" spans="2:3" x14ac:dyDescent="0.2">
      <c r="B8359" s="7">
        <v>9.4409430736648698E-5</v>
      </c>
      <c r="C8359" s="7">
        <v>1.19388729703916E-4</v>
      </c>
    </row>
    <row r="8360" spans="2:3" x14ac:dyDescent="0.2">
      <c r="B8360" s="7">
        <v>0</v>
      </c>
      <c r="C8360" s="7">
        <v>8.89065008433417E-5</v>
      </c>
    </row>
    <row r="8361" spans="2:3" x14ac:dyDescent="0.2">
      <c r="B8361" s="7">
        <v>0</v>
      </c>
      <c r="C8361" s="7">
        <v>2.54018573838119E-5</v>
      </c>
    </row>
    <row r="8362" spans="2:3" x14ac:dyDescent="0.2">
      <c r="B8362" s="7">
        <v>3.5722487305758999E-5</v>
      </c>
      <c r="C8362" s="7">
        <v>0</v>
      </c>
    </row>
    <row r="8363" spans="2:3" x14ac:dyDescent="0.2">
      <c r="B8363" s="7">
        <v>5.1032124722512803E-5</v>
      </c>
      <c r="C8363" s="7">
        <v>0</v>
      </c>
    </row>
    <row r="8364" spans="2:3" x14ac:dyDescent="0.2">
      <c r="B8364" s="7">
        <v>2.55160623612564E-6</v>
      </c>
      <c r="C8364" s="7">
        <v>0</v>
      </c>
    </row>
    <row r="8365" spans="2:3" x14ac:dyDescent="0.2">
      <c r="B8365" s="7">
        <v>5.10321247225128E-6</v>
      </c>
      <c r="C8365" s="7">
        <v>0</v>
      </c>
    </row>
    <row r="8366" spans="2:3" x14ac:dyDescent="0.2">
      <c r="B8366" s="7">
        <v>2.55160623612564E-6</v>
      </c>
      <c r="C8366" s="7">
        <v>0</v>
      </c>
    </row>
    <row r="8367" spans="2:3" x14ac:dyDescent="0.2">
      <c r="B8367" s="7">
        <v>0</v>
      </c>
      <c r="C8367" s="7">
        <v>5.3343900506004997E-5</v>
      </c>
    </row>
    <row r="8368" spans="2:3" x14ac:dyDescent="0.2">
      <c r="B8368" s="7">
        <v>4.95011609808374E-4</v>
      </c>
      <c r="C8368" s="7">
        <v>3.7340730354203501E-4</v>
      </c>
    </row>
    <row r="8369" spans="2:3" x14ac:dyDescent="0.2">
      <c r="B8369" s="7">
        <v>6.8893368375392303E-5</v>
      </c>
      <c r="C8369" s="7">
        <v>0</v>
      </c>
    </row>
    <row r="8370" spans="2:3" x14ac:dyDescent="0.2">
      <c r="B8370" s="7">
        <v>4.0825699778010301E-5</v>
      </c>
      <c r="C8370" s="7">
        <v>0</v>
      </c>
    </row>
    <row r="8371" spans="2:3" x14ac:dyDescent="0.2">
      <c r="B8371" s="7">
        <v>0</v>
      </c>
      <c r="C8371" s="7">
        <v>4.5723343290861398E-5</v>
      </c>
    </row>
    <row r="8372" spans="2:3" x14ac:dyDescent="0.2">
      <c r="B8372" s="7">
        <v>3.8274093541884599E-5</v>
      </c>
      <c r="C8372" s="7">
        <v>0</v>
      </c>
    </row>
    <row r="8373" spans="2:3" x14ac:dyDescent="0.2">
      <c r="B8373" s="7">
        <v>0</v>
      </c>
      <c r="C8373" s="7">
        <v>2.0321485907049501E-5</v>
      </c>
    </row>
    <row r="8374" spans="2:3" x14ac:dyDescent="0.2">
      <c r="B8374" s="7">
        <v>0</v>
      </c>
      <c r="C8374" s="7">
        <v>4.5723343290861398E-5</v>
      </c>
    </row>
    <row r="8375" spans="2:3" x14ac:dyDescent="0.2">
      <c r="B8375" s="7">
        <v>0</v>
      </c>
      <c r="C8375" s="7">
        <v>6.3504643459529807E-5</v>
      </c>
    </row>
    <row r="8376" spans="2:3" x14ac:dyDescent="0.2">
      <c r="B8376" s="7">
        <v>5.3583730958638498E-5</v>
      </c>
      <c r="C8376" s="7">
        <v>0</v>
      </c>
    </row>
    <row r="8377" spans="2:3" x14ac:dyDescent="0.2">
      <c r="B8377" s="7">
        <v>1.2758031180628201E-5</v>
      </c>
      <c r="C8377" s="7">
        <v>0</v>
      </c>
    </row>
    <row r="8378" spans="2:3" x14ac:dyDescent="0.2">
      <c r="B8378" s="7">
        <v>0</v>
      </c>
      <c r="C8378" s="7">
        <v>2.79420431221931E-5</v>
      </c>
    </row>
    <row r="8379" spans="2:3" x14ac:dyDescent="0.2">
      <c r="B8379" s="7">
        <v>0</v>
      </c>
      <c r="C8379" s="7">
        <v>7.3665386413054502E-5</v>
      </c>
    </row>
    <row r="8380" spans="2:3" x14ac:dyDescent="0.2">
      <c r="B8380" s="7">
        <v>0</v>
      </c>
      <c r="C8380" s="7">
        <v>2.2861671645430699E-5</v>
      </c>
    </row>
    <row r="8381" spans="2:3" x14ac:dyDescent="0.2">
      <c r="B8381" s="7">
        <v>0</v>
      </c>
      <c r="C8381" s="7">
        <v>5.0803714767623799E-5</v>
      </c>
    </row>
    <row r="8382" spans="2:3" x14ac:dyDescent="0.2">
      <c r="B8382" s="7">
        <v>0</v>
      </c>
      <c r="C8382" s="7">
        <v>5.0803714767623796E-6</v>
      </c>
    </row>
    <row r="8383" spans="2:3" x14ac:dyDescent="0.2">
      <c r="B8383" s="7">
        <v>0</v>
      </c>
      <c r="C8383" s="7">
        <v>4.5723343290861398E-5</v>
      </c>
    </row>
    <row r="8384" spans="2:3" x14ac:dyDescent="0.2">
      <c r="B8384" s="7">
        <v>0</v>
      </c>
      <c r="C8384" s="7">
        <v>7.8745757889816896E-5</v>
      </c>
    </row>
    <row r="8385" spans="2:3" x14ac:dyDescent="0.2">
      <c r="B8385" s="7">
        <v>0</v>
      </c>
      <c r="C8385" s="7">
        <v>2.5401857383811898E-6</v>
      </c>
    </row>
    <row r="8386" spans="2:3" x14ac:dyDescent="0.2">
      <c r="B8386" s="7">
        <v>0</v>
      </c>
      <c r="C8386" s="7">
        <v>3.0482228860574301E-5</v>
      </c>
    </row>
    <row r="8387" spans="2:3" x14ac:dyDescent="0.2">
      <c r="B8387" s="7">
        <v>8.6754612028271802E-5</v>
      </c>
      <c r="C8387" s="7">
        <v>0</v>
      </c>
    </row>
    <row r="8388" spans="2:3" x14ac:dyDescent="0.2">
      <c r="B8388" s="7">
        <v>0</v>
      </c>
      <c r="C8388" s="7">
        <v>2.5401857383811898E-6</v>
      </c>
    </row>
    <row r="8389" spans="2:3" x14ac:dyDescent="0.2">
      <c r="B8389" s="7">
        <v>2.9598632339057401E-4</v>
      </c>
      <c r="C8389" s="7">
        <v>5.4105956227519405E-4</v>
      </c>
    </row>
    <row r="8390" spans="2:3" x14ac:dyDescent="0.2">
      <c r="B8390" s="7">
        <v>1.7861243652879499E-5</v>
      </c>
      <c r="C8390" s="7">
        <v>0</v>
      </c>
    </row>
    <row r="8391" spans="2:3" x14ac:dyDescent="0.2">
      <c r="B8391" s="7">
        <v>0</v>
      </c>
      <c r="C8391" s="7">
        <v>5.0803714767623799E-5</v>
      </c>
    </row>
    <row r="8392" spans="2:3" x14ac:dyDescent="0.2">
      <c r="B8392" s="7">
        <v>5.6135337194764099E-5</v>
      </c>
      <c r="C8392" s="7">
        <v>0</v>
      </c>
    </row>
    <row r="8393" spans="2:3" x14ac:dyDescent="0.2">
      <c r="B8393" s="7">
        <v>0</v>
      </c>
      <c r="C8393" s="7">
        <v>5.0803714767623799E-5</v>
      </c>
    </row>
    <row r="8394" spans="2:3" x14ac:dyDescent="0.2">
      <c r="B8394" s="7">
        <v>0</v>
      </c>
      <c r="C8394" s="7">
        <v>2.5401857383811898E-6</v>
      </c>
    </row>
    <row r="8395" spans="2:3" x14ac:dyDescent="0.2">
      <c r="B8395" s="7">
        <v>0</v>
      </c>
      <c r="C8395" s="7">
        <v>4.8263529029242602E-5</v>
      </c>
    </row>
    <row r="8396" spans="2:3" x14ac:dyDescent="0.2">
      <c r="B8396" s="7">
        <v>0</v>
      </c>
      <c r="C8396" s="7">
        <v>6.0964457721148603E-5</v>
      </c>
    </row>
    <row r="8397" spans="2:3" x14ac:dyDescent="0.2">
      <c r="B8397" s="7">
        <v>1.3931770049246E-3</v>
      </c>
      <c r="C8397" s="7">
        <v>1.62317868682558E-3</v>
      </c>
    </row>
    <row r="8398" spans="2:3" x14ac:dyDescent="0.2">
      <c r="B8398" s="7">
        <v>2.2964456125130801E-5</v>
      </c>
      <c r="C8398" s="7">
        <v>7.6205572151435706E-5</v>
      </c>
    </row>
    <row r="8399" spans="2:3" x14ac:dyDescent="0.2">
      <c r="B8399" s="7">
        <v>0</v>
      </c>
      <c r="C8399" s="7">
        <v>2.5401857383811898E-6</v>
      </c>
    </row>
    <row r="8400" spans="2:3" x14ac:dyDescent="0.2">
      <c r="B8400" s="7">
        <v>1.1227067438952799E-4</v>
      </c>
      <c r="C8400" s="7">
        <v>0</v>
      </c>
    </row>
    <row r="8401" spans="2:3" x14ac:dyDescent="0.2">
      <c r="B8401" s="7">
        <v>4.3377306014135901E-5</v>
      </c>
      <c r="C8401" s="7">
        <v>0</v>
      </c>
    </row>
    <row r="8402" spans="2:3" x14ac:dyDescent="0.2">
      <c r="B8402" s="7">
        <v>4.5928912250261501E-5</v>
      </c>
      <c r="C8402" s="7">
        <v>0</v>
      </c>
    </row>
    <row r="8403" spans="2:3" x14ac:dyDescent="0.2">
      <c r="B8403" s="7">
        <v>4.5928912250261501E-5</v>
      </c>
      <c r="C8403" s="7">
        <v>0</v>
      </c>
    </row>
    <row r="8404" spans="2:3" x14ac:dyDescent="0.2">
      <c r="B8404" s="7">
        <v>3.5722487305758999E-5</v>
      </c>
      <c r="C8404" s="7">
        <v>0</v>
      </c>
    </row>
    <row r="8405" spans="2:3" x14ac:dyDescent="0.2">
      <c r="B8405" s="7">
        <v>8.9306218264397402E-5</v>
      </c>
      <c r="C8405" s="7">
        <v>1.14308358227154E-4</v>
      </c>
    </row>
    <row r="8406" spans="2:3" x14ac:dyDescent="0.2">
      <c r="B8406" s="7">
        <v>0</v>
      </c>
      <c r="C8406" s="7">
        <v>7.6205572151435706E-5</v>
      </c>
    </row>
    <row r="8407" spans="2:3" x14ac:dyDescent="0.2">
      <c r="B8407" s="7">
        <v>2.55160623612564E-6</v>
      </c>
      <c r="C8407" s="7">
        <v>0</v>
      </c>
    </row>
    <row r="8408" spans="2:3" x14ac:dyDescent="0.2">
      <c r="B8408" s="7">
        <v>0</v>
      </c>
      <c r="C8408" s="7">
        <v>4.31831575524802E-5</v>
      </c>
    </row>
    <row r="8409" spans="2:3" x14ac:dyDescent="0.2">
      <c r="B8409" s="7">
        <v>0</v>
      </c>
      <c r="C8409" s="7">
        <v>4.5723343290861398E-5</v>
      </c>
    </row>
    <row r="8410" spans="2:3" x14ac:dyDescent="0.2">
      <c r="B8410" s="7">
        <v>0</v>
      </c>
      <c r="C8410" s="7">
        <v>1.3462984413420301E-4</v>
      </c>
    </row>
    <row r="8411" spans="2:3" x14ac:dyDescent="0.2">
      <c r="B8411" s="7">
        <v>2.55160623612564E-6</v>
      </c>
      <c r="C8411" s="7">
        <v>0</v>
      </c>
    </row>
    <row r="8412" spans="2:3" x14ac:dyDescent="0.2">
      <c r="B8412" s="7">
        <v>3.5722487305758999E-5</v>
      </c>
      <c r="C8412" s="7">
        <v>0</v>
      </c>
    </row>
    <row r="8413" spans="2:3" x14ac:dyDescent="0.2">
      <c r="B8413" s="7">
        <v>0</v>
      </c>
      <c r="C8413" s="7">
        <v>4.5723343290861398E-5</v>
      </c>
    </row>
    <row r="8414" spans="2:3" x14ac:dyDescent="0.2">
      <c r="B8414" s="7">
        <v>1.2758031180628201E-5</v>
      </c>
      <c r="C8414" s="7">
        <v>0</v>
      </c>
    </row>
    <row r="8415" spans="2:3" x14ac:dyDescent="0.2">
      <c r="B8415" s="7">
        <v>0</v>
      </c>
      <c r="C8415" s="7">
        <v>1.2700928691906001E-5</v>
      </c>
    </row>
    <row r="8416" spans="2:3" x14ac:dyDescent="0.2">
      <c r="B8416" s="7">
        <v>3.0619274833507697E-5</v>
      </c>
      <c r="C8416" s="7">
        <v>5.0803714767623799E-5</v>
      </c>
    </row>
    <row r="8417" spans="2:3" x14ac:dyDescent="0.2">
      <c r="B8417" s="7">
        <v>0</v>
      </c>
      <c r="C8417" s="7">
        <v>4.8263529029242602E-5</v>
      </c>
    </row>
    <row r="8418" spans="2:3" x14ac:dyDescent="0.2">
      <c r="B8418" s="7">
        <v>7.9099793319894907E-5</v>
      </c>
      <c r="C8418" s="7">
        <v>0</v>
      </c>
    </row>
    <row r="8419" spans="2:3" x14ac:dyDescent="0.2">
      <c r="B8419" s="7">
        <v>3.5722487305758999E-5</v>
      </c>
      <c r="C8419" s="7">
        <v>0</v>
      </c>
    </row>
    <row r="8420" spans="2:3" x14ac:dyDescent="0.2">
      <c r="B8420" s="7">
        <v>0</v>
      </c>
      <c r="C8420" s="7">
        <v>2.79420431221931E-5</v>
      </c>
    </row>
    <row r="8421" spans="2:3" x14ac:dyDescent="0.2">
      <c r="B8421" s="7">
        <v>0</v>
      </c>
      <c r="C8421" s="7">
        <v>2.5401857383811898E-6</v>
      </c>
    </row>
    <row r="8422" spans="2:3" x14ac:dyDescent="0.2">
      <c r="B8422" s="7">
        <v>0</v>
      </c>
      <c r="C8422" s="7">
        <v>3.0482228860574301E-5</v>
      </c>
    </row>
    <row r="8423" spans="2:3" x14ac:dyDescent="0.2">
      <c r="B8423" s="7">
        <v>0</v>
      </c>
      <c r="C8423" s="7">
        <v>3.81027860757179E-5</v>
      </c>
    </row>
    <row r="8424" spans="2:3" x14ac:dyDescent="0.2">
      <c r="B8424" s="7">
        <v>0</v>
      </c>
      <c r="C8424" s="7">
        <v>2.5401857383811898E-6</v>
      </c>
    </row>
    <row r="8425" spans="2:3" x14ac:dyDescent="0.2">
      <c r="B8425" s="7">
        <v>2.04128498890051E-5</v>
      </c>
      <c r="C8425" s="7">
        <v>0</v>
      </c>
    </row>
    <row r="8426" spans="2:3" x14ac:dyDescent="0.2">
      <c r="B8426" s="7">
        <v>0</v>
      </c>
      <c r="C8426" s="7">
        <v>1.01607429535248E-5</v>
      </c>
    </row>
    <row r="8427" spans="2:3" x14ac:dyDescent="0.2">
      <c r="B8427" s="7">
        <v>0</v>
      </c>
      <c r="C8427" s="7">
        <v>1.7781300168668301E-5</v>
      </c>
    </row>
    <row r="8428" spans="2:3" x14ac:dyDescent="0.2">
      <c r="B8428" s="7">
        <v>2.80676685973821E-5</v>
      </c>
      <c r="C8428" s="7">
        <v>0</v>
      </c>
    </row>
    <row r="8429" spans="2:3" x14ac:dyDescent="0.2">
      <c r="B8429" s="7">
        <v>0</v>
      </c>
      <c r="C8429" s="7">
        <v>2.79420431221931E-5</v>
      </c>
    </row>
    <row r="8430" spans="2:3" x14ac:dyDescent="0.2">
      <c r="B8430" s="7">
        <v>7.1955295858743104E-4</v>
      </c>
      <c r="C8430" s="7">
        <v>6.9093052083968396E-4</v>
      </c>
    </row>
    <row r="8431" spans="2:3" x14ac:dyDescent="0.2">
      <c r="B8431" s="7">
        <v>5.8686943430889699E-5</v>
      </c>
      <c r="C8431" s="7">
        <v>0</v>
      </c>
    </row>
    <row r="8432" spans="2:3" x14ac:dyDescent="0.2">
      <c r="B8432" s="7">
        <v>0</v>
      </c>
      <c r="C8432" s="7">
        <v>1.52411144302871E-5</v>
      </c>
    </row>
    <row r="8433" spans="2:3" x14ac:dyDescent="0.2">
      <c r="B8433" s="7">
        <v>0</v>
      </c>
      <c r="C8433" s="7">
        <v>4.8263529029242602E-5</v>
      </c>
    </row>
    <row r="8434" spans="2:3" x14ac:dyDescent="0.2">
      <c r="B8434" s="7">
        <v>0</v>
      </c>
      <c r="C8434" s="7">
        <v>2.2861671645430699E-5</v>
      </c>
    </row>
    <row r="8435" spans="2:3" x14ac:dyDescent="0.2">
      <c r="B8435" s="7">
        <v>0</v>
      </c>
      <c r="C8435" s="7">
        <v>4.5723343290861398E-5</v>
      </c>
    </row>
    <row r="8436" spans="2:3" x14ac:dyDescent="0.2">
      <c r="B8436" s="7">
        <v>3.0619274833507697E-5</v>
      </c>
      <c r="C8436" s="7">
        <v>6.0964457721148603E-5</v>
      </c>
    </row>
    <row r="8437" spans="2:3" x14ac:dyDescent="0.2">
      <c r="B8437" s="7">
        <v>2.5516062361256402E-5</v>
      </c>
      <c r="C8437" s="7">
        <v>0</v>
      </c>
    </row>
    <row r="8438" spans="2:3" x14ac:dyDescent="0.2">
      <c r="B8438" s="7">
        <v>1.2758031180628201E-5</v>
      </c>
      <c r="C8438" s="7">
        <v>0</v>
      </c>
    </row>
    <row r="8439" spans="2:3" x14ac:dyDescent="0.2">
      <c r="B8439" s="7">
        <v>3.0619274833507697E-5</v>
      </c>
      <c r="C8439" s="7">
        <v>0</v>
      </c>
    </row>
    <row r="8440" spans="2:3" x14ac:dyDescent="0.2">
      <c r="B8440" s="7">
        <v>7.6548187083769198E-5</v>
      </c>
      <c r="C8440" s="7">
        <v>0</v>
      </c>
    </row>
    <row r="8441" spans="2:3" x14ac:dyDescent="0.2">
      <c r="B8441" s="7">
        <v>0</v>
      </c>
      <c r="C8441" s="7">
        <v>3.3022414598955499E-5</v>
      </c>
    </row>
    <row r="8442" spans="2:3" x14ac:dyDescent="0.2">
      <c r="B8442" s="7">
        <v>3.5722487305758999E-5</v>
      </c>
      <c r="C8442" s="7">
        <v>0</v>
      </c>
    </row>
    <row r="8443" spans="2:3" x14ac:dyDescent="0.2">
      <c r="B8443" s="7">
        <v>5.8686943430889699E-5</v>
      </c>
      <c r="C8443" s="7">
        <v>0</v>
      </c>
    </row>
    <row r="8444" spans="2:3" x14ac:dyDescent="0.2">
      <c r="B8444" s="7">
        <v>7.6548187083769208E-6</v>
      </c>
      <c r="C8444" s="7">
        <v>0</v>
      </c>
    </row>
    <row r="8445" spans="2:3" x14ac:dyDescent="0.2">
      <c r="B8445" s="7">
        <v>7.6548187083769208E-6</v>
      </c>
      <c r="C8445" s="7">
        <v>0</v>
      </c>
    </row>
    <row r="8446" spans="2:3" x14ac:dyDescent="0.2">
      <c r="B8446" s="7">
        <v>0</v>
      </c>
      <c r="C8446" s="7">
        <v>2.5401857383811898E-6</v>
      </c>
    </row>
    <row r="8447" spans="2:3" x14ac:dyDescent="0.2">
      <c r="B8447" s="7">
        <v>2.55160623612564E-6</v>
      </c>
      <c r="C8447" s="7">
        <v>0</v>
      </c>
    </row>
    <row r="8448" spans="2:3" x14ac:dyDescent="0.2">
      <c r="B8448" s="7">
        <v>2.55160623612564E-6</v>
      </c>
      <c r="C8448" s="7">
        <v>0</v>
      </c>
    </row>
    <row r="8449" spans="2:3" x14ac:dyDescent="0.2">
      <c r="B8449" s="7">
        <v>7.6548187083769198E-5</v>
      </c>
      <c r="C8449" s="7">
        <v>0</v>
      </c>
    </row>
    <row r="8450" spans="2:3" x14ac:dyDescent="0.2">
      <c r="B8450" s="7">
        <v>2.04128498890051E-5</v>
      </c>
      <c r="C8450" s="7">
        <v>0</v>
      </c>
    </row>
    <row r="8451" spans="2:3" x14ac:dyDescent="0.2">
      <c r="B8451" s="7">
        <v>1.5309637416753801E-5</v>
      </c>
      <c r="C8451" s="7">
        <v>0</v>
      </c>
    </row>
    <row r="8452" spans="2:3" x14ac:dyDescent="0.2">
      <c r="B8452" s="7">
        <v>1.1227067438952799E-4</v>
      </c>
      <c r="C8452" s="7">
        <v>4.0642971814099098E-5</v>
      </c>
    </row>
    <row r="8453" spans="2:3" x14ac:dyDescent="0.2">
      <c r="B8453" s="7">
        <v>4.5928912250261501E-5</v>
      </c>
      <c r="C8453" s="7">
        <v>1.9559430185535199E-4</v>
      </c>
    </row>
    <row r="8454" spans="2:3" x14ac:dyDescent="0.2">
      <c r="B8454" s="7">
        <v>3.8274093541884599E-5</v>
      </c>
      <c r="C8454" s="7">
        <v>0</v>
      </c>
    </row>
    <row r="8455" spans="2:3" x14ac:dyDescent="0.2">
      <c r="B8455" s="7">
        <v>3.3170881069633297E-5</v>
      </c>
      <c r="C8455" s="7">
        <v>0</v>
      </c>
    </row>
    <row r="8456" spans="2:3" x14ac:dyDescent="0.2">
      <c r="B8456" s="7">
        <v>2.55160623612564E-6</v>
      </c>
      <c r="C8456" s="7">
        <v>0</v>
      </c>
    </row>
    <row r="8457" spans="2:3" x14ac:dyDescent="0.2">
      <c r="B8457" s="7">
        <v>2.2964456125130801E-5</v>
      </c>
      <c r="C8457" s="7">
        <v>0</v>
      </c>
    </row>
    <row r="8458" spans="2:3" x14ac:dyDescent="0.2">
      <c r="B8458" s="7">
        <v>3.8274093541884599E-5</v>
      </c>
      <c r="C8458" s="7">
        <v>0</v>
      </c>
    </row>
    <row r="8459" spans="2:3" x14ac:dyDescent="0.2">
      <c r="B8459" s="7">
        <v>0</v>
      </c>
      <c r="C8459" s="7">
        <v>7.6205572151435706E-5</v>
      </c>
    </row>
    <row r="8460" spans="2:3" x14ac:dyDescent="0.2">
      <c r="B8460" s="7">
        <v>2.80676685973821E-5</v>
      </c>
      <c r="C8460" s="7">
        <v>0</v>
      </c>
    </row>
    <row r="8461" spans="2:3" x14ac:dyDescent="0.2">
      <c r="B8461" s="7">
        <v>0</v>
      </c>
      <c r="C8461" s="7">
        <v>3.5562600337336703E-5</v>
      </c>
    </row>
    <row r="8462" spans="2:3" x14ac:dyDescent="0.2">
      <c r="B8462" s="7">
        <v>0</v>
      </c>
      <c r="C8462" s="7">
        <v>2.5401857383811898E-6</v>
      </c>
    </row>
    <row r="8463" spans="2:3" x14ac:dyDescent="0.2">
      <c r="B8463" s="7">
        <v>0</v>
      </c>
      <c r="C8463" s="7">
        <v>7.6205572151435702E-6</v>
      </c>
    </row>
    <row r="8464" spans="2:3" x14ac:dyDescent="0.2">
      <c r="B8464" s="7">
        <v>1.7861243652879499E-5</v>
      </c>
      <c r="C8464" s="7">
        <v>0</v>
      </c>
    </row>
    <row r="8465" spans="2:3" x14ac:dyDescent="0.2">
      <c r="B8465" s="7">
        <v>0</v>
      </c>
      <c r="C8465" s="7">
        <v>2.0321485907049501E-5</v>
      </c>
    </row>
    <row r="8466" spans="2:3" x14ac:dyDescent="0.2">
      <c r="B8466" s="7">
        <v>0</v>
      </c>
      <c r="C8466" s="7">
        <v>2.0321485907049501E-5</v>
      </c>
    </row>
    <row r="8467" spans="2:3" x14ac:dyDescent="0.2">
      <c r="B8467" s="7">
        <v>0</v>
      </c>
      <c r="C8467" s="7">
        <v>1.7781300168668301E-5</v>
      </c>
    </row>
    <row r="8468" spans="2:3" x14ac:dyDescent="0.2">
      <c r="B8468" s="7">
        <v>0</v>
      </c>
      <c r="C8468" s="7">
        <v>2.2861671645430699E-5</v>
      </c>
    </row>
    <row r="8469" spans="2:3" x14ac:dyDescent="0.2">
      <c r="B8469" s="7">
        <v>2.5516062361256402E-5</v>
      </c>
      <c r="C8469" s="7">
        <v>0</v>
      </c>
    </row>
    <row r="8470" spans="2:3" x14ac:dyDescent="0.2">
      <c r="B8470" s="7">
        <v>0</v>
      </c>
      <c r="C8470" s="7">
        <v>2.2607653071592601E-4</v>
      </c>
    </row>
    <row r="8471" spans="2:3" x14ac:dyDescent="0.2">
      <c r="B8471" s="7">
        <v>8.2416881426858205E-4</v>
      </c>
      <c r="C8471" s="7">
        <v>7.2903330691540197E-4</v>
      </c>
    </row>
    <row r="8472" spans="2:3" x14ac:dyDescent="0.2">
      <c r="B8472" s="7">
        <v>0</v>
      </c>
      <c r="C8472" s="7">
        <v>2.2861671645430699E-5</v>
      </c>
    </row>
    <row r="8473" spans="2:3" x14ac:dyDescent="0.2">
      <c r="B8473" s="7">
        <v>2.2964456125130801E-5</v>
      </c>
      <c r="C8473" s="7">
        <v>1.0160742953524801E-4</v>
      </c>
    </row>
    <row r="8474" spans="2:3" x14ac:dyDescent="0.2">
      <c r="B8474" s="7">
        <v>0</v>
      </c>
      <c r="C8474" s="7">
        <v>1.7273263020992099E-4</v>
      </c>
    </row>
    <row r="8475" spans="2:3" x14ac:dyDescent="0.2">
      <c r="B8475" s="7">
        <v>4.0825699778010301E-5</v>
      </c>
      <c r="C8475" s="7">
        <v>0</v>
      </c>
    </row>
    <row r="8476" spans="2:3" x14ac:dyDescent="0.2">
      <c r="B8476" s="7">
        <v>3.5722487305758999E-5</v>
      </c>
      <c r="C8476" s="7">
        <v>0</v>
      </c>
    </row>
    <row r="8477" spans="2:3" x14ac:dyDescent="0.2">
      <c r="B8477" s="7">
        <v>0</v>
      </c>
      <c r="C8477" s="7">
        <v>7.8745757889816896E-5</v>
      </c>
    </row>
    <row r="8478" spans="2:3" x14ac:dyDescent="0.2">
      <c r="B8478" s="7">
        <v>0</v>
      </c>
      <c r="C8478" s="7">
        <v>1.52411144302871E-5</v>
      </c>
    </row>
    <row r="8479" spans="2:3" x14ac:dyDescent="0.2">
      <c r="B8479" s="7">
        <v>0</v>
      </c>
      <c r="C8479" s="7">
        <v>5.0803714767623796E-6</v>
      </c>
    </row>
    <row r="8480" spans="2:3" x14ac:dyDescent="0.2">
      <c r="B8480" s="7">
        <v>0</v>
      </c>
      <c r="C8480" s="7">
        <v>1.2700928691906001E-5</v>
      </c>
    </row>
    <row r="8481" spans="2:3" x14ac:dyDescent="0.2">
      <c r="B8481" s="7">
        <v>2.80676685973821E-5</v>
      </c>
      <c r="C8481" s="7">
        <v>0</v>
      </c>
    </row>
    <row r="8482" spans="2:3" x14ac:dyDescent="0.2">
      <c r="B8482" s="7">
        <v>3.3170881069633297E-5</v>
      </c>
      <c r="C8482" s="7">
        <v>0</v>
      </c>
    </row>
    <row r="8483" spans="2:3" x14ac:dyDescent="0.2">
      <c r="B8483" s="7">
        <v>6.1238549667015394E-5</v>
      </c>
      <c r="C8483" s="7">
        <v>0</v>
      </c>
    </row>
    <row r="8484" spans="2:3" x14ac:dyDescent="0.2">
      <c r="B8484" s="7">
        <v>4.5928912250261501E-5</v>
      </c>
      <c r="C8484" s="7">
        <v>0</v>
      </c>
    </row>
    <row r="8485" spans="2:3" x14ac:dyDescent="0.2">
      <c r="B8485" s="7">
        <v>2.55160623612564E-6</v>
      </c>
      <c r="C8485" s="7">
        <v>0</v>
      </c>
    </row>
    <row r="8486" spans="2:3" x14ac:dyDescent="0.2">
      <c r="B8486" s="7">
        <v>2.04128498890051E-5</v>
      </c>
      <c r="C8486" s="7">
        <v>0</v>
      </c>
    </row>
    <row r="8487" spans="2:3" x14ac:dyDescent="0.2">
      <c r="B8487" s="7">
        <v>0</v>
      </c>
      <c r="C8487" s="7">
        <v>1.2700928691906001E-5</v>
      </c>
    </row>
    <row r="8488" spans="2:3" x14ac:dyDescent="0.2">
      <c r="B8488" s="7">
        <v>2.5541578423617698E-3</v>
      </c>
      <c r="C8488" s="7">
        <v>2.2709260501127802E-3</v>
      </c>
    </row>
    <row r="8489" spans="2:3" x14ac:dyDescent="0.2">
      <c r="B8489" s="7">
        <v>1.1227067438952799E-4</v>
      </c>
      <c r="C8489" s="7">
        <v>0</v>
      </c>
    </row>
    <row r="8490" spans="2:3" x14ac:dyDescent="0.2">
      <c r="B8490" s="7">
        <v>2.19438136306805E-4</v>
      </c>
      <c r="C8490" s="7">
        <v>1.9559430185535199E-4</v>
      </c>
    </row>
    <row r="8491" spans="2:3" x14ac:dyDescent="0.2">
      <c r="B8491" s="7">
        <v>0</v>
      </c>
      <c r="C8491" s="7">
        <v>2.5401857383811898E-6</v>
      </c>
    </row>
    <row r="8492" spans="2:3" x14ac:dyDescent="0.2">
      <c r="B8492" s="7">
        <v>3.3170881069633297E-5</v>
      </c>
      <c r="C8492" s="7">
        <v>0</v>
      </c>
    </row>
    <row r="8493" spans="2:3" x14ac:dyDescent="0.2">
      <c r="B8493" s="7">
        <v>0</v>
      </c>
      <c r="C8493" s="7">
        <v>5.0803714767623796E-6</v>
      </c>
    </row>
    <row r="8494" spans="2:3" x14ac:dyDescent="0.2">
      <c r="B8494" s="7">
        <v>1.7350922405654401E-4</v>
      </c>
      <c r="C8494" s="7">
        <v>8.3826129366579305E-5</v>
      </c>
    </row>
    <row r="8495" spans="2:3" x14ac:dyDescent="0.2">
      <c r="B8495" s="7">
        <v>0</v>
      </c>
      <c r="C8495" s="7">
        <v>2.5401857383811898E-6</v>
      </c>
    </row>
    <row r="8496" spans="2:3" x14ac:dyDescent="0.2">
      <c r="B8496" s="7">
        <v>0</v>
      </c>
      <c r="C8496" s="7">
        <v>4.8263529029242602E-5</v>
      </c>
    </row>
    <row r="8497" spans="2:3" x14ac:dyDescent="0.2">
      <c r="B8497" s="7">
        <v>0</v>
      </c>
      <c r="C8497" s="7">
        <v>2.79420431221931E-5</v>
      </c>
    </row>
    <row r="8498" spans="2:3" x14ac:dyDescent="0.2">
      <c r="B8498" s="7">
        <v>3.5722487305758999E-5</v>
      </c>
      <c r="C8498" s="7">
        <v>0</v>
      </c>
    </row>
    <row r="8499" spans="2:3" x14ac:dyDescent="0.2">
      <c r="B8499" s="7">
        <v>1.2758031180628201E-5</v>
      </c>
      <c r="C8499" s="7">
        <v>0</v>
      </c>
    </row>
    <row r="8500" spans="2:3" x14ac:dyDescent="0.2">
      <c r="B8500" s="7">
        <v>5.91972646781149E-4</v>
      </c>
      <c r="C8500" s="7">
        <v>6.3504643459529801E-4</v>
      </c>
    </row>
    <row r="8501" spans="2:3" x14ac:dyDescent="0.2">
      <c r="B8501" s="7">
        <v>0</v>
      </c>
      <c r="C8501" s="7">
        <v>2.5401857383811898E-6</v>
      </c>
    </row>
    <row r="8502" spans="2:3" x14ac:dyDescent="0.2">
      <c r="B8502" s="7">
        <v>2.55160623612564E-6</v>
      </c>
      <c r="C8502" s="7">
        <v>0</v>
      </c>
    </row>
    <row r="8503" spans="2:3" x14ac:dyDescent="0.2">
      <c r="B8503" s="7">
        <v>2.55160623612564E-6</v>
      </c>
      <c r="C8503" s="7">
        <v>0</v>
      </c>
    </row>
    <row r="8504" spans="2:3" x14ac:dyDescent="0.2">
      <c r="B8504" s="7">
        <v>2.80676685973821E-5</v>
      </c>
      <c r="C8504" s="7">
        <v>2.0321485907049501E-5</v>
      </c>
    </row>
    <row r="8505" spans="2:3" x14ac:dyDescent="0.2">
      <c r="B8505" s="7">
        <v>0</v>
      </c>
      <c r="C8505" s="7">
        <v>6.3504643459529807E-5</v>
      </c>
    </row>
    <row r="8506" spans="2:3" x14ac:dyDescent="0.2">
      <c r="B8506" s="7">
        <v>0</v>
      </c>
      <c r="C8506" s="7">
        <v>6.6044829197910997E-5</v>
      </c>
    </row>
    <row r="8507" spans="2:3" x14ac:dyDescent="0.2">
      <c r="B8507" s="7">
        <v>2.80676685973821E-5</v>
      </c>
      <c r="C8507" s="7">
        <v>0</v>
      </c>
    </row>
    <row r="8508" spans="2:3" x14ac:dyDescent="0.2">
      <c r="B8508" s="7">
        <v>2.80676685973821E-5</v>
      </c>
      <c r="C8508" s="7">
        <v>0</v>
      </c>
    </row>
    <row r="8509" spans="2:3" x14ac:dyDescent="0.2">
      <c r="B8509" s="7">
        <v>0</v>
      </c>
      <c r="C8509" s="7">
        <v>2.5401857383811898E-6</v>
      </c>
    </row>
    <row r="8510" spans="2:3" x14ac:dyDescent="0.2">
      <c r="B8510" s="7">
        <v>2.55160623612564E-6</v>
      </c>
      <c r="C8510" s="7">
        <v>0</v>
      </c>
    </row>
    <row r="8511" spans="2:3" x14ac:dyDescent="0.2">
      <c r="B8511" s="7">
        <v>3.8274093541884599E-5</v>
      </c>
      <c r="C8511" s="7">
        <v>3.5562600337336703E-5</v>
      </c>
    </row>
    <row r="8512" spans="2:3" x14ac:dyDescent="0.2">
      <c r="B8512" s="7">
        <v>3.0619274833507697E-5</v>
      </c>
      <c r="C8512" s="7">
        <v>4.0642971814099098E-5</v>
      </c>
    </row>
    <row r="8513" spans="2:3" x14ac:dyDescent="0.2">
      <c r="B8513" s="7">
        <v>7.6548187083769208E-6</v>
      </c>
      <c r="C8513" s="7">
        <v>0</v>
      </c>
    </row>
    <row r="8514" spans="2:3" x14ac:dyDescent="0.2">
      <c r="B8514" s="7">
        <v>0</v>
      </c>
      <c r="C8514" s="7">
        <v>5.0803714767623796E-6</v>
      </c>
    </row>
    <row r="8515" spans="2:3" x14ac:dyDescent="0.2">
      <c r="B8515" s="7">
        <v>0</v>
      </c>
      <c r="C8515" s="7">
        <v>4.8263529029242602E-5</v>
      </c>
    </row>
    <row r="8516" spans="2:3" x14ac:dyDescent="0.2">
      <c r="B8516" s="7">
        <v>0</v>
      </c>
      <c r="C8516" s="7">
        <v>3.5562600337336703E-5</v>
      </c>
    </row>
    <row r="8517" spans="2:3" x14ac:dyDescent="0.2">
      <c r="B8517" s="7">
        <v>2.80676685973821E-5</v>
      </c>
      <c r="C8517" s="7">
        <v>0</v>
      </c>
    </row>
    <row r="8518" spans="2:3" x14ac:dyDescent="0.2">
      <c r="B8518" s="7">
        <v>8.9306218264397402E-5</v>
      </c>
      <c r="C8518" s="7">
        <v>5.3343900506004997E-5</v>
      </c>
    </row>
    <row r="8519" spans="2:3" x14ac:dyDescent="0.2">
      <c r="B8519" s="7">
        <v>0</v>
      </c>
      <c r="C8519" s="7">
        <v>3.5562600337336703E-5</v>
      </c>
    </row>
    <row r="8520" spans="2:3" x14ac:dyDescent="0.2">
      <c r="B8520" s="7">
        <v>4.5928912250261501E-5</v>
      </c>
      <c r="C8520" s="7">
        <v>0</v>
      </c>
    </row>
    <row r="8521" spans="2:3" x14ac:dyDescent="0.2">
      <c r="B8521" s="7">
        <v>1.42889949223036E-4</v>
      </c>
      <c r="C8521" s="7">
        <v>1.7781300168668301E-5</v>
      </c>
    </row>
    <row r="8522" spans="2:3" x14ac:dyDescent="0.2">
      <c r="B8522" s="7">
        <v>3.0619274833507697E-5</v>
      </c>
      <c r="C8522" s="7">
        <v>0</v>
      </c>
    </row>
    <row r="8523" spans="2:3" x14ac:dyDescent="0.2">
      <c r="B8523" s="7">
        <v>0</v>
      </c>
      <c r="C8523" s="7">
        <v>2.5401857383811898E-6</v>
      </c>
    </row>
    <row r="8524" spans="2:3" x14ac:dyDescent="0.2">
      <c r="B8524" s="7">
        <v>0</v>
      </c>
      <c r="C8524" s="7">
        <v>5.3343900506004997E-5</v>
      </c>
    </row>
    <row r="8525" spans="2:3" x14ac:dyDescent="0.2">
      <c r="B8525" s="7">
        <v>1.5309637416753801E-5</v>
      </c>
      <c r="C8525" s="7">
        <v>3.3022414598955499E-5</v>
      </c>
    </row>
    <row r="8526" spans="2:3" x14ac:dyDescent="0.2">
      <c r="B8526" s="7">
        <v>2.2964456125130801E-5</v>
      </c>
      <c r="C8526" s="7">
        <v>0</v>
      </c>
    </row>
    <row r="8527" spans="2:3" x14ac:dyDescent="0.2">
      <c r="B8527" s="7">
        <v>0</v>
      </c>
      <c r="C8527" s="7">
        <v>2.79420431221931E-5</v>
      </c>
    </row>
    <row r="8528" spans="2:3" x14ac:dyDescent="0.2">
      <c r="B8528" s="7">
        <v>7.6548187083769208E-6</v>
      </c>
      <c r="C8528" s="7">
        <v>0</v>
      </c>
    </row>
    <row r="8529" spans="2:3" x14ac:dyDescent="0.2">
      <c r="B8529" s="7">
        <v>2.55160623612564E-6</v>
      </c>
      <c r="C8529" s="7">
        <v>0</v>
      </c>
    </row>
    <row r="8530" spans="2:3" x14ac:dyDescent="0.2">
      <c r="B8530" s="7">
        <v>0</v>
      </c>
      <c r="C8530" s="7">
        <v>6.6044829197910997E-5</v>
      </c>
    </row>
    <row r="8531" spans="2:3" x14ac:dyDescent="0.2">
      <c r="B8531" s="7">
        <v>0</v>
      </c>
      <c r="C8531" s="7">
        <v>7.8745757889816896E-5</v>
      </c>
    </row>
    <row r="8532" spans="2:3" x14ac:dyDescent="0.2">
      <c r="B8532" s="7">
        <v>8.6754612028271802E-5</v>
      </c>
      <c r="C8532" s="7">
        <v>0</v>
      </c>
    </row>
    <row r="8533" spans="2:3" x14ac:dyDescent="0.2">
      <c r="B8533" s="7">
        <v>0</v>
      </c>
      <c r="C8533" s="7">
        <v>4.0642971814099098E-5</v>
      </c>
    </row>
    <row r="8534" spans="2:3" x14ac:dyDescent="0.2">
      <c r="B8534" s="7">
        <v>2.5516062361256402E-5</v>
      </c>
      <c r="C8534" s="7">
        <v>0</v>
      </c>
    </row>
    <row r="8535" spans="2:3" x14ac:dyDescent="0.2">
      <c r="B8535" s="7">
        <v>0</v>
      </c>
      <c r="C8535" s="7">
        <v>2.79420431221931E-5</v>
      </c>
    </row>
    <row r="8536" spans="2:3" x14ac:dyDescent="0.2">
      <c r="B8536" s="7">
        <v>5.1032124722512803E-5</v>
      </c>
      <c r="C8536" s="7">
        <v>0</v>
      </c>
    </row>
    <row r="8537" spans="2:3" x14ac:dyDescent="0.2">
      <c r="B8537" s="7">
        <v>0</v>
      </c>
      <c r="C8537" s="7">
        <v>2.5401857383811898E-6</v>
      </c>
    </row>
    <row r="8538" spans="2:3" x14ac:dyDescent="0.2">
      <c r="B8538" s="7">
        <v>1.0206424944502601E-5</v>
      </c>
      <c r="C8538" s="7">
        <v>3.5562600337336703E-5</v>
      </c>
    </row>
    <row r="8539" spans="2:3" x14ac:dyDescent="0.2">
      <c r="B8539" s="7">
        <v>2.8322829220994602E-4</v>
      </c>
      <c r="C8539" s="7">
        <v>2.4893820236135698E-4</v>
      </c>
    </row>
    <row r="8540" spans="2:3" x14ac:dyDescent="0.2">
      <c r="B8540" s="7">
        <v>0</v>
      </c>
      <c r="C8540" s="7">
        <v>3.81027860757179E-5</v>
      </c>
    </row>
    <row r="8541" spans="2:3" x14ac:dyDescent="0.2">
      <c r="B8541" s="7">
        <v>7.6548187083769208E-6</v>
      </c>
      <c r="C8541" s="7">
        <v>8.89065008433417E-5</v>
      </c>
    </row>
    <row r="8542" spans="2:3" x14ac:dyDescent="0.2">
      <c r="B8542" s="7">
        <v>0</v>
      </c>
      <c r="C8542" s="7">
        <v>4.31831575524802E-5</v>
      </c>
    </row>
    <row r="8543" spans="2:3" x14ac:dyDescent="0.2">
      <c r="B8543" s="7">
        <v>0</v>
      </c>
      <c r="C8543" s="7">
        <v>1.52411144302871E-5</v>
      </c>
    </row>
    <row r="8544" spans="2:3" x14ac:dyDescent="0.2">
      <c r="B8544" s="7">
        <v>0</v>
      </c>
      <c r="C8544" s="7">
        <v>2.0321485907049501E-5</v>
      </c>
    </row>
    <row r="8545" spans="2:3" x14ac:dyDescent="0.2">
      <c r="B8545" s="7">
        <v>5.1032124722512803E-5</v>
      </c>
      <c r="C8545" s="7">
        <v>0</v>
      </c>
    </row>
    <row r="8546" spans="2:3" x14ac:dyDescent="0.2">
      <c r="B8546" s="7">
        <v>1.1125003189507801E-3</v>
      </c>
      <c r="C8546" s="7">
        <v>7.3157349265378301E-4</v>
      </c>
    </row>
    <row r="8547" spans="2:3" x14ac:dyDescent="0.2">
      <c r="B8547" s="7">
        <v>0</v>
      </c>
      <c r="C8547" s="7">
        <v>5.5884086244386201E-5</v>
      </c>
    </row>
    <row r="8548" spans="2:3" x14ac:dyDescent="0.2">
      <c r="B8548" s="7">
        <v>2.04128498890051E-5</v>
      </c>
      <c r="C8548" s="7">
        <v>0</v>
      </c>
    </row>
    <row r="8549" spans="2:3" x14ac:dyDescent="0.2">
      <c r="B8549" s="7">
        <v>1.2681482993544401E-3</v>
      </c>
      <c r="C8549" s="7">
        <v>8.2810055071226801E-4</v>
      </c>
    </row>
    <row r="8550" spans="2:3" x14ac:dyDescent="0.2">
      <c r="B8550" s="7">
        <v>3.0619274833507697E-5</v>
      </c>
      <c r="C8550" s="7">
        <v>0</v>
      </c>
    </row>
    <row r="8551" spans="2:3" x14ac:dyDescent="0.2">
      <c r="B8551" s="7">
        <v>3.5722487305758999E-5</v>
      </c>
      <c r="C8551" s="7">
        <v>0</v>
      </c>
    </row>
    <row r="8552" spans="2:3" x14ac:dyDescent="0.2">
      <c r="B8552" s="7">
        <v>0</v>
      </c>
      <c r="C8552" s="7">
        <v>7.3665386413054502E-5</v>
      </c>
    </row>
    <row r="8553" spans="2:3" x14ac:dyDescent="0.2">
      <c r="B8553" s="7">
        <v>0</v>
      </c>
      <c r="C8553" s="7">
        <v>5.0803714767623796E-6</v>
      </c>
    </row>
    <row r="8554" spans="2:3" x14ac:dyDescent="0.2">
      <c r="B8554" s="7">
        <v>2.04128498890051E-5</v>
      </c>
      <c r="C8554" s="7">
        <v>0</v>
      </c>
    </row>
    <row r="8555" spans="2:3" x14ac:dyDescent="0.2">
      <c r="B8555" s="7">
        <v>0</v>
      </c>
      <c r="C8555" s="7">
        <v>3.81027860757179E-5</v>
      </c>
    </row>
    <row r="8556" spans="2:3" x14ac:dyDescent="0.2">
      <c r="B8556" s="7">
        <v>0</v>
      </c>
      <c r="C8556" s="7">
        <v>3.81027860757179E-5</v>
      </c>
    </row>
    <row r="8557" spans="2:3" x14ac:dyDescent="0.2">
      <c r="B8557" s="7">
        <v>0</v>
      </c>
      <c r="C8557" s="7">
        <v>4.0642971814099098E-5</v>
      </c>
    </row>
    <row r="8558" spans="2:3" x14ac:dyDescent="0.2">
      <c r="B8558" s="7">
        <v>3.2788140134214498E-3</v>
      </c>
      <c r="C8558" s="7">
        <v>3.7061309922981601E-3</v>
      </c>
    </row>
    <row r="8559" spans="2:3" x14ac:dyDescent="0.2">
      <c r="B8559" s="7">
        <v>7.8844632696282297E-4</v>
      </c>
      <c r="C8559" s="7">
        <v>0</v>
      </c>
    </row>
    <row r="8560" spans="2:3" x14ac:dyDescent="0.2">
      <c r="B8560" s="7">
        <v>1.3140772116047099E-2</v>
      </c>
      <c r="C8560" s="7">
        <v>1.39456197037127E-2</v>
      </c>
    </row>
    <row r="8561" spans="2:3" x14ac:dyDescent="0.2">
      <c r="B8561" s="7">
        <v>0</v>
      </c>
      <c r="C8561" s="7">
        <v>3.5562600337336703E-5</v>
      </c>
    </row>
    <row r="8562" spans="2:3" x14ac:dyDescent="0.2">
      <c r="B8562" s="7">
        <v>0</v>
      </c>
      <c r="C8562" s="7">
        <v>2.5401857383811898E-6</v>
      </c>
    </row>
    <row r="8563" spans="2:3" x14ac:dyDescent="0.2">
      <c r="B8563" s="7">
        <v>0</v>
      </c>
      <c r="C8563" s="7">
        <v>3.0482228860574301E-5</v>
      </c>
    </row>
    <row r="8564" spans="2:3" x14ac:dyDescent="0.2">
      <c r="B8564" s="7">
        <v>2.55160623612564E-6</v>
      </c>
      <c r="C8564" s="7">
        <v>0</v>
      </c>
    </row>
    <row r="8565" spans="2:3" x14ac:dyDescent="0.2">
      <c r="B8565" s="7">
        <v>4.8480518486387203E-5</v>
      </c>
      <c r="C8565" s="7">
        <v>0</v>
      </c>
    </row>
    <row r="8566" spans="2:3" x14ac:dyDescent="0.2">
      <c r="B8566" s="7">
        <v>7.6548187083769208E-6</v>
      </c>
      <c r="C8566" s="7">
        <v>0</v>
      </c>
    </row>
    <row r="8567" spans="2:3" x14ac:dyDescent="0.2">
      <c r="B8567" s="7">
        <v>2.80676685973821E-5</v>
      </c>
      <c r="C8567" s="7">
        <v>0</v>
      </c>
    </row>
    <row r="8568" spans="2:3" x14ac:dyDescent="0.2">
      <c r="B8568" s="7">
        <v>2.2964456125130801E-5</v>
      </c>
      <c r="C8568" s="7">
        <v>0</v>
      </c>
    </row>
    <row r="8569" spans="2:3" x14ac:dyDescent="0.2">
      <c r="B8569" s="7">
        <v>2.50057411140313E-3</v>
      </c>
      <c r="C8569" s="7">
        <v>3.1523705013310598E-3</v>
      </c>
    </row>
    <row r="8570" spans="2:3" x14ac:dyDescent="0.2">
      <c r="B8570" s="7">
        <v>0</v>
      </c>
      <c r="C8570" s="7">
        <v>2.54018573838119E-5</v>
      </c>
    </row>
    <row r="8571" spans="2:3" x14ac:dyDescent="0.2">
      <c r="B8571" s="7">
        <v>2.2964456125130801E-5</v>
      </c>
      <c r="C8571" s="7">
        <v>0</v>
      </c>
    </row>
    <row r="8572" spans="2:3" x14ac:dyDescent="0.2">
      <c r="B8572" s="7">
        <v>0</v>
      </c>
      <c r="C8572" s="7">
        <v>1.01607429535248E-5</v>
      </c>
    </row>
    <row r="8573" spans="2:3" x14ac:dyDescent="0.2">
      <c r="B8573" s="7">
        <v>0</v>
      </c>
      <c r="C8573" s="7">
        <v>1.2700928691906001E-5</v>
      </c>
    </row>
    <row r="8574" spans="2:3" x14ac:dyDescent="0.2">
      <c r="B8574" s="7">
        <v>1.22477099334031E-4</v>
      </c>
      <c r="C8574" s="7">
        <v>1.7527281594830201E-4</v>
      </c>
    </row>
    <row r="8575" spans="2:3" x14ac:dyDescent="0.2">
      <c r="B8575" s="7">
        <v>6.6341762139266703E-5</v>
      </c>
      <c r="C8575" s="7">
        <v>5.5884086244386201E-5</v>
      </c>
    </row>
    <row r="8576" spans="2:3" x14ac:dyDescent="0.2">
      <c r="B8576" s="7">
        <v>2.5516062361256402E-5</v>
      </c>
      <c r="C8576" s="7">
        <v>0</v>
      </c>
    </row>
    <row r="8577" spans="2:3" x14ac:dyDescent="0.2">
      <c r="B8577" s="7">
        <v>1.0206424944502601E-5</v>
      </c>
      <c r="C8577" s="7">
        <v>0</v>
      </c>
    </row>
    <row r="8578" spans="2:3" x14ac:dyDescent="0.2">
      <c r="B8578" s="7">
        <v>2.80676685973821E-5</v>
      </c>
      <c r="C8578" s="7">
        <v>0</v>
      </c>
    </row>
    <row r="8579" spans="2:3" x14ac:dyDescent="0.2">
      <c r="B8579" s="7">
        <v>4.8480518486387203E-5</v>
      </c>
      <c r="C8579" s="7">
        <v>0</v>
      </c>
    </row>
    <row r="8580" spans="2:3" x14ac:dyDescent="0.2">
      <c r="B8580" s="7">
        <v>7.6548187083769208E-6</v>
      </c>
      <c r="C8580" s="7">
        <v>0</v>
      </c>
    </row>
    <row r="8581" spans="2:3" x14ac:dyDescent="0.2">
      <c r="B8581" s="7">
        <v>2.8067668597382098E-4</v>
      </c>
      <c r="C8581" s="7">
        <v>1.4987095856448999E-4</v>
      </c>
    </row>
    <row r="8582" spans="2:3" x14ac:dyDescent="0.2">
      <c r="B8582" s="7">
        <v>0</v>
      </c>
      <c r="C8582" s="7">
        <v>1.01607429535248E-5</v>
      </c>
    </row>
    <row r="8583" spans="2:3" x14ac:dyDescent="0.2">
      <c r="B8583" s="7">
        <v>0</v>
      </c>
      <c r="C8583" s="7">
        <v>3.0482228860574301E-5</v>
      </c>
    </row>
    <row r="8584" spans="2:3" x14ac:dyDescent="0.2">
      <c r="B8584" s="7">
        <v>1.2758031180628201E-5</v>
      </c>
      <c r="C8584" s="7">
        <v>0</v>
      </c>
    </row>
    <row r="8585" spans="2:3" x14ac:dyDescent="0.2">
      <c r="B8585" s="7">
        <v>6.1238549667015394E-5</v>
      </c>
      <c r="C8585" s="7">
        <v>0</v>
      </c>
    </row>
    <row r="8586" spans="2:3" x14ac:dyDescent="0.2">
      <c r="B8586" s="7">
        <v>0</v>
      </c>
      <c r="C8586" s="7">
        <v>5.0803714767623799E-5</v>
      </c>
    </row>
    <row r="8587" spans="2:3" x14ac:dyDescent="0.2">
      <c r="B8587" s="7">
        <v>1.07167461917277E-4</v>
      </c>
      <c r="C8587" s="7">
        <v>0</v>
      </c>
    </row>
    <row r="8588" spans="2:3" x14ac:dyDescent="0.2">
      <c r="B8588" s="7">
        <v>0</v>
      </c>
      <c r="C8588" s="7">
        <v>2.5401857383811898E-6</v>
      </c>
    </row>
    <row r="8589" spans="2:3" x14ac:dyDescent="0.2">
      <c r="B8589" s="7">
        <v>0</v>
      </c>
      <c r="C8589" s="7">
        <v>3.0482228860574301E-5</v>
      </c>
    </row>
    <row r="8590" spans="2:3" x14ac:dyDescent="0.2">
      <c r="B8590" s="7">
        <v>0</v>
      </c>
      <c r="C8590" s="7">
        <v>3.0482228860574301E-5</v>
      </c>
    </row>
    <row r="8591" spans="2:3" x14ac:dyDescent="0.2">
      <c r="B8591" s="7">
        <v>8.1651399556020493E-5</v>
      </c>
      <c r="C8591" s="7">
        <v>0</v>
      </c>
    </row>
    <row r="8592" spans="2:3" x14ac:dyDescent="0.2">
      <c r="B8592" s="7">
        <v>6.8408563190528399E-3</v>
      </c>
      <c r="C8592" s="7">
        <v>6.6349651486516696E-3</v>
      </c>
    </row>
    <row r="8593" spans="2:3" x14ac:dyDescent="0.2">
      <c r="B8593" s="7">
        <v>2.5771222984869E-4</v>
      </c>
      <c r="C8593" s="7">
        <v>0</v>
      </c>
    </row>
    <row r="8594" spans="2:3" x14ac:dyDescent="0.2">
      <c r="B8594" s="7">
        <v>0</v>
      </c>
      <c r="C8594" s="7">
        <v>2.79420431221931E-5</v>
      </c>
    </row>
    <row r="8595" spans="2:3" x14ac:dyDescent="0.2">
      <c r="B8595" s="7">
        <v>0</v>
      </c>
      <c r="C8595" s="7">
        <v>2.2861671645430699E-5</v>
      </c>
    </row>
    <row r="8596" spans="2:3" x14ac:dyDescent="0.2">
      <c r="B8596" s="7">
        <v>3.5722487305758999E-5</v>
      </c>
      <c r="C8596" s="7">
        <v>9.3986872320104E-5</v>
      </c>
    </row>
    <row r="8597" spans="2:3" x14ac:dyDescent="0.2">
      <c r="B8597" s="7">
        <v>2.80676685973821E-5</v>
      </c>
      <c r="C8597" s="7">
        <v>0</v>
      </c>
    </row>
    <row r="8598" spans="2:3" x14ac:dyDescent="0.2">
      <c r="B8598" s="7">
        <v>1.22477099334031E-4</v>
      </c>
      <c r="C8598" s="7">
        <v>3.4292507468146099E-4</v>
      </c>
    </row>
    <row r="8599" spans="2:3" x14ac:dyDescent="0.2">
      <c r="B8599" s="7">
        <v>4.8480518486387203E-5</v>
      </c>
      <c r="C8599" s="7">
        <v>0</v>
      </c>
    </row>
    <row r="8600" spans="2:3" x14ac:dyDescent="0.2">
      <c r="B8600" s="7">
        <v>4.8480518486387203E-5</v>
      </c>
      <c r="C8600" s="7">
        <v>0</v>
      </c>
    </row>
    <row r="8601" spans="2:3" x14ac:dyDescent="0.2">
      <c r="B8601" s="7">
        <v>0</v>
      </c>
      <c r="C8601" s="7">
        <v>2.5401857383811898E-6</v>
      </c>
    </row>
    <row r="8602" spans="2:3" x14ac:dyDescent="0.2">
      <c r="B8602" s="7">
        <v>0</v>
      </c>
      <c r="C8602" s="7">
        <v>2.2861671645430699E-5</v>
      </c>
    </row>
    <row r="8603" spans="2:3" x14ac:dyDescent="0.2">
      <c r="B8603" s="7">
        <v>5.10321247225128E-6</v>
      </c>
      <c r="C8603" s="7">
        <v>0</v>
      </c>
    </row>
    <row r="8604" spans="2:3" x14ac:dyDescent="0.2">
      <c r="B8604" s="7">
        <v>1.7861243652879499E-5</v>
      </c>
      <c r="C8604" s="7">
        <v>3.0482228860574301E-5</v>
      </c>
    </row>
    <row r="8605" spans="2:3" x14ac:dyDescent="0.2">
      <c r="B8605" s="7">
        <v>0</v>
      </c>
      <c r="C8605" s="7">
        <v>5.0803714767623796E-6</v>
      </c>
    </row>
    <row r="8606" spans="2:3" x14ac:dyDescent="0.2">
      <c r="B8606" s="7">
        <v>1.7861243652879499E-5</v>
      </c>
      <c r="C8606" s="7">
        <v>0</v>
      </c>
    </row>
    <row r="8607" spans="2:3" x14ac:dyDescent="0.2">
      <c r="B8607" s="7">
        <v>0</v>
      </c>
      <c r="C8607" s="7">
        <v>7.1125200674673297E-5</v>
      </c>
    </row>
    <row r="8608" spans="2:3" x14ac:dyDescent="0.2">
      <c r="B8608" s="7">
        <v>0</v>
      </c>
      <c r="C8608" s="7">
        <v>2.79420431221931E-5</v>
      </c>
    </row>
    <row r="8609" spans="2:3" x14ac:dyDescent="0.2">
      <c r="B8609" s="7">
        <v>0</v>
      </c>
      <c r="C8609" s="7">
        <v>2.2861671645430699E-5</v>
      </c>
    </row>
    <row r="8610" spans="2:3" x14ac:dyDescent="0.2">
      <c r="B8610" s="7">
        <v>4.3377306014135901E-5</v>
      </c>
      <c r="C8610" s="7">
        <v>0</v>
      </c>
    </row>
    <row r="8611" spans="2:3" x14ac:dyDescent="0.2">
      <c r="B8611" s="7">
        <v>2.55160623612564E-6</v>
      </c>
      <c r="C8611" s="7">
        <v>0</v>
      </c>
    </row>
    <row r="8612" spans="2:3" x14ac:dyDescent="0.2">
      <c r="B8612" s="7">
        <v>2.80676685973821E-5</v>
      </c>
      <c r="C8612" s="7">
        <v>0</v>
      </c>
    </row>
    <row r="8613" spans="2:3" x14ac:dyDescent="0.2">
      <c r="B8613" s="7">
        <v>2.2964456125130801E-5</v>
      </c>
      <c r="C8613" s="7">
        <v>0</v>
      </c>
    </row>
    <row r="8614" spans="2:3" x14ac:dyDescent="0.2">
      <c r="B8614" s="7">
        <v>0</v>
      </c>
      <c r="C8614" s="7">
        <v>2.5401857383811898E-6</v>
      </c>
    </row>
    <row r="8615" spans="2:3" x14ac:dyDescent="0.2">
      <c r="B8615" s="7">
        <v>0</v>
      </c>
      <c r="C8615" s="7">
        <v>3.3022414598955499E-5</v>
      </c>
    </row>
    <row r="8616" spans="2:3" x14ac:dyDescent="0.2">
      <c r="B8616" s="7">
        <v>0</v>
      </c>
      <c r="C8616" s="7">
        <v>4.0642971814099098E-5</v>
      </c>
    </row>
    <row r="8617" spans="2:3" x14ac:dyDescent="0.2">
      <c r="B8617" s="7">
        <v>0</v>
      </c>
      <c r="C8617" s="7">
        <v>5.0803714767623796E-6</v>
      </c>
    </row>
    <row r="8618" spans="2:3" x14ac:dyDescent="0.2">
      <c r="B8618" s="7">
        <v>1.5309637416753801E-5</v>
      </c>
      <c r="C8618" s="7">
        <v>0</v>
      </c>
    </row>
    <row r="8619" spans="2:3" x14ac:dyDescent="0.2">
      <c r="B8619" s="7">
        <v>0</v>
      </c>
      <c r="C8619" s="7">
        <v>1.7781300168668301E-5</v>
      </c>
    </row>
    <row r="8620" spans="2:3" x14ac:dyDescent="0.2">
      <c r="B8620" s="7">
        <v>7.1444974611517998E-5</v>
      </c>
      <c r="C8620" s="7">
        <v>1.24469101180678E-4</v>
      </c>
    </row>
    <row r="8621" spans="2:3" x14ac:dyDescent="0.2">
      <c r="B8621" s="7">
        <v>0</v>
      </c>
      <c r="C8621" s="7">
        <v>1.2700928691906001E-5</v>
      </c>
    </row>
    <row r="8622" spans="2:3" x14ac:dyDescent="0.2">
      <c r="B8622" s="7">
        <v>0</v>
      </c>
      <c r="C8622" s="7">
        <v>2.5401857383811898E-6</v>
      </c>
    </row>
    <row r="8623" spans="2:3" x14ac:dyDescent="0.2">
      <c r="B8623" s="7">
        <v>2.80676685973821E-5</v>
      </c>
      <c r="C8623" s="7">
        <v>0</v>
      </c>
    </row>
    <row r="8624" spans="2:3" x14ac:dyDescent="0.2">
      <c r="B8624" s="7">
        <v>1.7861243652879499E-5</v>
      </c>
      <c r="C8624" s="7">
        <v>0</v>
      </c>
    </row>
    <row r="8625" spans="2:3" x14ac:dyDescent="0.2">
      <c r="B8625" s="7">
        <v>1.2758031180628201E-5</v>
      </c>
      <c r="C8625" s="7">
        <v>0</v>
      </c>
    </row>
    <row r="8626" spans="2:3" x14ac:dyDescent="0.2">
      <c r="B8626" s="7">
        <v>7.4251741471256197E-4</v>
      </c>
      <c r="C8626" s="7">
        <v>7.5697535003759495E-4</v>
      </c>
    </row>
    <row r="8627" spans="2:3" x14ac:dyDescent="0.2">
      <c r="B8627" s="7">
        <v>0</v>
      </c>
      <c r="C8627" s="7">
        <v>3.5562600337336703E-5</v>
      </c>
    </row>
    <row r="8628" spans="2:3" x14ac:dyDescent="0.2">
      <c r="B8628" s="7">
        <v>0</v>
      </c>
      <c r="C8628" s="7">
        <v>5.0803714767623796E-6</v>
      </c>
    </row>
    <row r="8629" spans="2:3" x14ac:dyDescent="0.2">
      <c r="B8629" s="7">
        <v>8.9306218264397402E-5</v>
      </c>
      <c r="C8629" s="7">
        <v>0</v>
      </c>
    </row>
    <row r="8630" spans="2:3" x14ac:dyDescent="0.2">
      <c r="B8630" s="7">
        <v>5.3583730958638498E-5</v>
      </c>
      <c r="C8630" s="7">
        <v>1.0668780101200999E-4</v>
      </c>
    </row>
    <row r="8631" spans="2:3" x14ac:dyDescent="0.2">
      <c r="B8631" s="7">
        <v>5.6135337194764099E-5</v>
      </c>
      <c r="C8631" s="7">
        <v>0</v>
      </c>
    </row>
    <row r="8632" spans="2:3" x14ac:dyDescent="0.2">
      <c r="B8632" s="7">
        <v>1.14822280625654E-4</v>
      </c>
      <c r="C8632" s="7">
        <v>0</v>
      </c>
    </row>
    <row r="8633" spans="2:3" x14ac:dyDescent="0.2">
      <c r="B8633" s="7">
        <v>2.55160623612564E-6</v>
      </c>
      <c r="C8633" s="7">
        <v>0</v>
      </c>
    </row>
    <row r="8634" spans="2:3" x14ac:dyDescent="0.2">
      <c r="B8634" s="7">
        <v>3.3170881069633297E-5</v>
      </c>
      <c r="C8634" s="7">
        <v>0</v>
      </c>
    </row>
    <row r="8635" spans="2:3" x14ac:dyDescent="0.2">
      <c r="B8635" s="7">
        <v>0</v>
      </c>
      <c r="C8635" s="7">
        <v>2.5401857383811898E-6</v>
      </c>
    </row>
    <row r="8636" spans="2:3" x14ac:dyDescent="0.2">
      <c r="B8636" s="7">
        <v>5.10321247225128E-6</v>
      </c>
      <c r="C8636" s="7">
        <v>0</v>
      </c>
    </row>
    <row r="8637" spans="2:3" x14ac:dyDescent="0.2">
      <c r="B8637" s="7">
        <v>2.2964456125130801E-5</v>
      </c>
      <c r="C8637" s="7">
        <v>7.3665386413054502E-5</v>
      </c>
    </row>
    <row r="8638" spans="2:3" x14ac:dyDescent="0.2">
      <c r="B8638" s="7">
        <v>0</v>
      </c>
      <c r="C8638" s="7">
        <v>5.0803714767623796E-6</v>
      </c>
    </row>
    <row r="8639" spans="2:3" x14ac:dyDescent="0.2">
      <c r="B8639" s="7">
        <v>5.10321247225128E-6</v>
      </c>
      <c r="C8639" s="7">
        <v>0</v>
      </c>
    </row>
    <row r="8640" spans="2:3" x14ac:dyDescent="0.2">
      <c r="B8640" s="7">
        <v>6.1238549667015394E-5</v>
      </c>
      <c r="C8640" s="7">
        <v>4.8263529029242602E-5</v>
      </c>
    </row>
    <row r="8641" spans="2:3" x14ac:dyDescent="0.2">
      <c r="B8641" s="7">
        <v>0</v>
      </c>
      <c r="C8641" s="7">
        <v>2.5401857383811898E-6</v>
      </c>
    </row>
    <row r="8642" spans="2:3" x14ac:dyDescent="0.2">
      <c r="B8642" s="7">
        <v>1.7861243652879499E-5</v>
      </c>
      <c r="C8642" s="7">
        <v>0</v>
      </c>
    </row>
    <row r="8643" spans="2:3" x14ac:dyDescent="0.2">
      <c r="B8643" s="7">
        <v>4.8480518486387203E-5</v>
      </c>
      <c r="C8643" s="7">
        <v>0</v>
      </c>
    </row>
    <row r="8644" spans="2:3" x14ac:dyDescent="0.2">
      <c r="B8644" s="7">
        <v>2.80676685973821E-5</v>
      </c>
      <c r="C8644" s="7">
        <v>0</v>
      </c>
    </row>
    <row r="8645" spans="2:3" x14ac:dyDescent="0.2">
      <c r="B8645" s="7">
        <v>5.6135337194764099E-5</v>
      </c>
      <c r="C8645" s="7">
        <v>7.6205572151435706E-5</v>
      </c>
    </row>
    <row r="8646" spans="2:3" x14ac:dyDescent="0.2">
      <c r="B8646" s="7">
        <v>0</v>
      </c>
      <c r="C8646" s="7">
        <v>3.3022414598955499E-5</v>
      </c>
    </row>
    <row r="8647" spans="2:3" x14ac:dyDescent="0.2">
      <c r="B8647" s="7">
        <v>1.7861243652879499E-5</v>
      </c>
      <c r="C8647" s="7">
        <v>0</v>
      </c>
    </row>
    <row r="8648" spans="2:3" x14ac:dyDescent="0.2">
      <c r="B8648" s="7">
        <v>0</v>
      </c>
      <c r="C8648" s="7">
        <v>1.01607429535248E-5</v>
      </c>
    </row>
    <row r="8649" spans="2:3" x14ac:dyDescent="0.2">
      <c r="B8649" s="7">
        <v>0</v>
      </c>
      <c r="C8649" s="7">
        <v>1.2700928691906001E-5</v>
      </c>
    </row>
    <row r="8650" spans="2:3" x14ac:dyDescent="0.2">
      <c r="B8650" s="7">
        <v>2.80676685973821E-5</v>
      </c>
      <c r="C8650" s="7">
        <v>2.4893820236135698E-4</v>
      </c>
    </row>
    <row r="8651" spans="2:3" x14ac:dyDescent="0.2">
      <c r="B8651" s="7">
        <v>3.0619274833507697E-5</v>
      </c>
      <c r="C8651" s="7">
        <v>0</v>
      </c>
    </row>
    <row r="8652" spans="2:3" x14ac:dyDescent="0.2">
      <c r="B8652" s="7">
        <v>2.55160623612564E-6</v>
      </c>
      <c r="C8652" s="7">
        <v>0</v>
      </c>
    </row>
    <row r="8653" spans="2:3" x14ac:dyDescent="0.2">
      <c r="B8653" s="7">
        <v>1.7861243652879499E-5</v>
      </c>
      <c r="C8653" s="7">
        <v>5.5884086244386201E-5</v>
      </c>
    </row>
    <row r="8654" spans="2:3" x14ac:dyDescent="0.2">
      <c r="B8654" s="7">
        <v>2.55160623612564E-6</v>
      </c>
      <c r="C8654" s="7">
        <v>0</v>
      </c>
    </row>
    <row r="8655" spans="2:3" x14ac:dyDescent="0.2">
      <c r="B8655" s="7">
        <v>9.1347503253297996E-4</v>
      </c>
      <c r="C8655" s="7">
        <v>8.5604259383446099E-4</v>
      </c>
    </row>
    <row r="8656" spans="2:3" x14ac:dyDescent="0.2">
      <c r="B8656" s="7">
        <v>8.6754612028271802E-5</v>
      </c>
      <c r="C8656" s="7">
        <v>2.6671950253002498E-4</v>
      </c>
    </row>
    <row r="8657" spans="2:3" x14ac:dyDescent="0.2">
      <c r="B8657" s="7">
        <v>3.3170881069633297E-5</v>
      </c>
      <c r="C8657" s="7">
        <v>0</v>
      </c>
    </row>
    <row r="8658" spans="2:3" x14ac:dyDescent="0.2">
      <c r="B8658" s="7">
        <v>2.80676685973821E-5</v>
      </c>
      <c r="C8658" s="7">
        <v>0</v>
      </c>
    </row>
    <row r="8659" spans="2:3" x14ac:dyDescent="0.2">
      <c r="B8659" s="7">
        <v>2.55160623612564E-6</v>
      </c>
      <c r="C8659" s="7">
        <v>0</v>
      </c>
    </row>
    <row r="8660" spans="2:3" x14ac:dyDescent="0.2">
      <c r="B8660" s="7">
        <v>3.0006889336837502E-3</v>
      </c>
      <c r="C8660" s="7">
        <v>1.32597695543498E-3</v>
      </c>
    </row>
    <row r="8661" spans="2:3" x14ac:dyDescent="0.2">
      <c r="B8661" s="7">
        <v>5.1032124722512803E-5</v>
      </c>
      <c r="C8661" s="7">
        <v>7.6205572151435702E-6</v>
      </c>
    </row>
    <row r="8662" spans="2:3" x14ac:dyDescent="0.2">
      <c r="B8662" s="7">
        <v>0</v>
      </c>
      <c r="C8662" s="7">
        <v>4.8263529029242602E-5</v>
      </c>
    </row>
    <row r="8663" spans="2:3" x14ac:dyDescent="0.2">
      <c r="B8663" s="7">
        <v>0</v>
      </c>
      <c r="C8663" s="7">
        <v>4.31831575524802E-5</v>
      </c>
    </row>
    <row r="8664" spans="2:3" x14ac:dyDescent="0.2">
      <c r="B8664" s="7">
        <v>0</v>
      </c>
      <c r="C8664" s="7">
        <v>5.0803714767623799E-5</v>
      </c>
    </row>
    <row r="8665" spans="2:3" x14ac:dyDescent="0.2">
      <c r="B8665" s="7">
        <v>0</v>
      </c>
      <c r="C8665" s="7">
        <v>4.5723343290861398E-5</v>
      </c>
    </row>
    <row r="8666" spans="2:3" x14ac:dyDescent="0.2">
      <c r="B8666" s="7">
        <v>0</v>
      </c>
      <c r="C8666" s="7">
        <v>1.01607429535248E-5</v>
      </c>
    </row>
    <row r="8667" spans="2:3" x14ac:dyDescent="0.2">
      <c r="B8667" s="7">
        <v>1.3778673675078501E-4</v>
      </c>
      <c r="C8667" s="7">
        <v>0</v>
      </c>
    </row>
    <row r="8668" spans="2:3" x14ac:dyDescent="0.2">
      <c r="B8668" s="7">
        <v>1.2758031180628201E-5</v>
      </c>
      <c r="C8668" s="7">
        <v>0</v>
      </c>
    </row>
    <row r="8669" spans="2:3" x14ac:dyDescent="0.2">
      <c r="B8669" s="7">
        <v>0</v>
      </c>
      <c r="C8669" s="7">
        <v>5.0803714767623796E-6</v>
      </c>
    </row>
    <row r="8670" spans="2:3" x14ac:dyDescent="0.2">
      <c r="B8670" s="7">
        <v>1.6075119287591499E-4</v>
      </c>
      <c r="C8670" s="7">
        <v>8.6366315104960495E-5</v>
      </c>
    </row>
    <row r="8671" spans="2:3" x14ac:dyDescent="0.2">
      <c r="B8671" s="7">
        <v>0</v>
      </c>
      <c r="C8671" s="7">
        <v>7.1125200674673297E-5</v>
      </c>
    </row>
    <row r="8672" spans="2:3" x14ac:dyDescent="0.2">
      <c r="B8672" s="7">
        <v>0</v>
      </c>
      <c r="C8672" s="7">
        <v>2.54018573838119E-5</v>
      </c>
    </row>
    <row r="8673" spans="2:3" x14ac:dyDescent="0.2">
      <c r="B8673" s="7">
        <v>8.6754612028271802E-5</v>
      </c>
      <c r="C8673" s="7">
        <v>0</v>
      </c>
    </row>
    <row r="8674" spans="2:3" x14ac:dyDescent="0.2">
      <c r="B8674" s="7">
        <v>0</v>
      </c>
      <c r="C8674" s="7">
        <v>1.01607429535248E-5</v>
      </c>
    </row>
    <row r="8675" spans="2:3" x14ac:dyDescent="0.2">
      <c r="B8675" s="7">
        <v>2.11783317598428E-4</v>
      </c>
      <c r="C8675" s="7">
        <v>1.0922798675039099E-4</v>
      </c>
    </row>
    <row r="8676" spans="2:3" x14ac:dyDescent="0.2">
      <c r="B8676" s="7">
        <v>1.22477099334031E-4</v>
      </c>
      <c r="C8676" s="7">
        <v>1.0414761527362901E-4</v>
      </c>
    </row>
    <row r="8677" spans="2:3" x14ac:dyDescent="0.2">
      <c r="B8677" s="7">
        <v>2.0157689265392601E-4</v>
      </c>
      <c r="C8677" s="7">
        <v>2.10835416285639E-4</v>
      </c>
    </row>
    <row r="8678" spans="2:3" x14ac:dyDescent="0.2">
      <c r="B8678" s="7">
        <v>0</v>
      </c>
      <c r="C8678" s="7">
        <v>2.5401857383811898E-6</v>
      </c>
    </row>
    <row r="8679" spans="2:3" x14ac:dyDescent="0.2">
      <c r="B8679" s="7">
        <v>2.55160623612564E-6</v>
      </c>
      <c r="C8679" s="7">
        <v>0</v>
      </c>
    </row>
    <row r="8680" spans="2:3" x14ac:dyDescent="0.2">
      <c r="B8680" s="7">
        <v>2.55160623612564E-6</v>
      </c>
      <c r="C8680" s="7">
        <v>0</v>
      </c>
    </row>
    <row r="8681" spans="2:3" x14ac:dyDescent="0.2">
      <c r="B8681" s="7">
        <v>2.55160623612564E-6</v>
      </c>
      <c r="C8681" s="7">
        <v>0</v>
      </c>
    </row>
    <row r="8682" spans="2:3" x14ac:dyDescent="0.2">
      <c r="B8682" s="7">
        <v>5.3583730958638498E-5</v>
      </c>
      <c r="C8682" s="7">
        <v>0</v>
      </c>
    </row>
    <row r="8683" spans="2:3" x14ac:dyDescent="0.2">
      <c r="B8683" s="7">
        <v>0</v>
      </c>
      <c r="C8683" s="7">
        <v>1.52411144302871E-5</v>
      </c>
    </row>
    <row r="8684" spans="2:3" x14ac:dyDescent="0.2">
      <c r="B8684" s="7">
        <v>0</v>
      </c>
      <c r="C8684" s="7">
        <v>2.79420431221931E-5</v>
      </c>
    </row>
    <row r="8685" spans="2:3" x14ac:dyDescent="0.2">
      <c r="B8685" s="7">
        <v>2.80676685973821E-5</v>
      </c>
      <c r="C8685" s="7">
        <v>0</v>
      </c>
    </row>
    <row r="8686" spans="2:3" x14ac:dyDescent="0.2">
      <c r="B8686" s="7">
        <v>0</v>
      </c>
      <c r="C8686" s="7">
        <v>2.6671950253002498E-4</v>
      </c>
    </row>
    <row r="8687" spans="2:3" x14ac:dyDescent="0.2">
      <c r="B8687" s="7">
        <v>4.0825699778010301E-5</v>
      </c>
      <c r="C8687" s="7">
        <v>2.54018573838119E-5</v>
      </c>
    </row>
    <row r="8688" spans="2:3" x14ac:dyDescent="0.2">
      <c r="B8688" s="7">
        <v>2.55160623612564E-6</v>
      </c>
      <c r="C8688" s="7">
        <v>0</v>
      </c>
    </row>
    <row r="8689" spans="2:3" x14ac:dyDescent="0.2">
      <c r="B8689" s="7">
        <v>4.5928912250261501E-5</v>
      </c>
      <c r="C8689" s="7">
        <v>0</v>
      </c>
    </row>
    <row r="8690" spans="2:3" x14ac:dyDescent="0.2">
      <c r="B8690" s="7">
        <v>3.5722487305758999E-5</v>
      </c>
      <c r="C8690" s="7">
        <v>3.81027860757179E-5</v>
      </c>
    </row>
    <row r="8691" spans="2:3" x14ac:dyDescent="0.2">
      <c r="B8691" s="7">
        <v>2.2964456125130801E-5</v>
      </c>
      <c r="C8691" s="7">
        <v>0</v>
      </c>
    </row>
    <row r="8692" spans="2:3" x14ac:dyDescent="0.2">
      <c r="B8692" s="7">
        <v>1.4544155545916199E-4</v>
      </c>
      <c r="C8692" s="7">
        <v>1.47330772826109E-4</v>
      </c>
    </row>
    <row r="8693" spans="2:3" x14ac:dyDescent="0.2">
      <c r="B8693" s="7">
        <v>7.9099793319894907E-5</v>
      </c>
      <c r="C8693" s="7">
        <v>5.0803714767623799E-5</v>
      </c>
    </row>
    <row r="8694" spans="2:3" x14ac:dyDescent="0.2">
      <c r="B8694" s="7">
        <v>0</v>
      </c>
      <c r="C8694" s="7">
        <v>2.5401857383811898E-6</v>
      </c>
    </row>
    <row r="8695" spans="2:3" x14ac:dyDescent="0.2">
      <c r="B8695" s="7">
        <v>0</v>
      </c>
      <c r="C8695" s="7">
        <v>4.8263529029242602E-5</v>
      </c>
    </row>
    <row r="8696" spans="2:3" x14ac:dyDescent="0.2">
      <c r="B8696" s="7">
        <v>9.8236840090837199E-4</v>
      </c>
      <c r="C8696" s="7">
        <v>1.1913471113007799E-3</v>
      </c>
    </row>
    <row r="8697" spans="2:3" x14ac:dyDescent="0.2">
      <c r="B8697" s="7">
        <v>0</v>
      </c>
      <c r="C8697" s="7">
        <v>5.8424271982767398E-5</v>
      </c>
    </row>
    <row r="8698" spans="2:3" x14ac:dyDescent="0.2">
      <c r="B8698" s="7">
        <v>6.3790155903140994E-5</v>
      </c>
      <c r="C8698" s="7">
        <v>0</v>
      </c>
    </row>
    <row r="8699" spans="2:3" x14ac:dyDescent="0.2">
      <c r="B8699" s="7">
        <v>0</v>
      </c>
      <c r="C8699" s="7">
        <v>1.2700928691906001E-5</v>
      </c>
    </row>
    <row r="8700" spans="2:3" x14ac:dyDescent="0.2">
      <c r="B8700" s="7">
        <v>0</v>
      </c>
      <c r="C8700" s="7">
        <v>3.3022414598955499E-5</v>
      </c>
    </row>
    <row r="8701" spans="2:3" x14ac:dyDescent="0.2">
      <c r="B8701" s="7">
        <v>0</v>
      </c>
      <c r="C8701" s="7">
        <v>5.0803714767623799E-5</v>
      </c>
    </row>
    <row r="8702" spans="2:3" x14ac:dyDescent="0.2">
      <c r="B8702" s="7">
        <v>2.55160623612564E-6</v>
      </c>
      <c r="C8702" s="7">
        <v>0</v>
      </c>
    </row>
    <row r="8703" spans="2:3" x14ac:dyDescent="0.2">
      <c r="B8703" s="7">
        <v>0</v>
      </c>
      <c r="C8703" s="7">
        <v>3.0482228860574301E-5</v>
      </c>
    </row>
    <row r="8704" spans="2:3" x14ac:dyDescent="0.2">
      <c r="B8704" s="7">
        <v>1.0206424944502601E-5</v>
      </c>
      <c r="C8704" s="7">
        <v>0</v>
      </c>
    </row>
    <row r="8705" spans="2:3" x14ac:dyDescent="0.2">
      <c r="B8705" s="7">
        <v>4.5928912250261501E-5</v>
      </c>
      <c r="C8705" s="7">
        <v>8.1285943628198101E-5</v>
      </c>
    </row>
    <row r="8706" spans="2:3" x14ac:dyDescent="0.2">
      <c r="B8706" s="7">
        <v>7.6548187083769198E-5</v>
      </c>
      <c r="C8706" s="7">
        <v>0</v>
      </c>
    </row>
    <row r="8707" spans="2:3" x14ac:dyDescent="0.2">
      <c r="B8707" s="7">
        <v>0</v>
      </c>
      <c r="C8707" s="7">
        <v>2.2861671645430699E-5</v>
      </c>
    </row>
    <row r="8708" spans="2:3" x14ac:dyDescent="0.2">
      <c r="B8708" s="7">
        <v>0</v>
      </c>
      <c r="C8708" s="7">
        <v>4.31831575524802E-5</v>
      </c>
    </row>
    <row r="8709" spans="2:3" x14ac:dyDescent="0.2">
      <c r="B8709" s="7">
        <v>1.7861243652879499E-5</v>
      </c>
      <c r="C8709" s="7">
        <v>0</v>
      </c>
    </row>
    <row r="8710" spans="2:3" x14ac:dyDescent="0.2">
      <c r="B8710" s="7">
        <v>2.73021867265444E-4</v>
      </c>
      <c r="C8710" s="7">
        <v>5.8424271982767398E-5</v>
      </c>
    </row>
    <row r="8711" spans="2:3" x14ac:dyDescent="0.2">
      <c r="B8711" s="7">
        <v>3.5722487305758999E-5</v>
      </c>
      <c r="C8711" s="7">
        <v>0</v>
      </c>
    </row>
    <row r="8712" spans="2:3" x14ac:dyDescent="0.2">
      <c r="B8712" s="7">
        <v>5.1032124722512803E-5</v>
      </c>
      <c r="C8712" s="7">
        <v>0</v>
      </c>
    </row>
    <row r="8713" spans="2:3" x14ac:dyDescent="0.2">
      <c r="B8713" s="7">
        <v>0</v>
      </c>
      <c r="C8713" s="7">
        <v>4.0642971814099098E-5</v>
      </c>
    </row>
    <row r="8714" spans="2:3" x14ac:dyDescent="0.2">
      <c r="B8714" s="7">
        <v>1.5309637416753801E-5</v>
      </c>
      <c r="C8714" s="7">
        <v>0</v>
      </c>
    </row>
    <row r="8715" spans="2:3" x14ac:dyDescent="0.2">
      <c r="B8715" s="7">
        <v>0</v>
      </c>
      <c r="C8715" s="7">
        <v>3.0482228860574301E-5</v>
      </c>
    </row>
    <row r="8716" spans="2:3" x14ac:dyDescent="0.2">
      <c r="B8716" s="7">
        <v>3.8274093541884599E-5</v>
      </c>
      <c r="C8716" s="7">
        <v>0</v>
      </c>
    </row>
    <row r="8717" spans="2:3" x14ac:dyDescent="0.2">
      <c r="B8717" s="7">
        <v>4.5928912250261501E-5</v>
      </c>
      <c r="C8717" s="7">
        <v>0</v>
      </c>
    </row>
    <row r="8718" spans="2:3" x14ac:dyDescent="0.2">
      <c r="B8718" s="7">
        <v>0</v>
      </c>
      <c r="C8718" s="7">
        <v>3.3022414598955499E-5</v>
      </c>
    </row>
    <row r="8719" spans="2:3" x14ac:dyDescent="0.2">
      <c r="B8719" s="7">
        <v>3.0619274833507697E-5</v>
      </c>
      <c r="C8719" s="7">
        <v>0</v>
      </c>
    </row>
    <row r="8720" spans="2:3" x14ac:dyDescent="0.2">
      <c r="B8720" s="7">
        <v>2.5516062361256402E-5</v>
      </c>
      <c r="C8720" s="7">
        <v>0</v>
      </c>
    </row>
    <row r="8721" spans="2:3" x14ac:dyDescent="0.2">
      <c r="B8721" s="7">
        <v>2.2964456125130801E-5</v>
      </c>
      <c r="C8721" s="7">
        <v>1.14308358227154E-4</v>
      </c>
    </row>
    <row r="8722" spans="2:3" x14ac:dyDescent="0.2">
      <c r="B8722" s="7">
        <v>2.55160623612564E-6</v>
      </c>
      <c r="C8722" s="7">
        <v>0</v>
      </c>
    </row>
    <row r="8723" spans="2:3" x14ac:dyDescent="0.2">
      <c r="B8723" s="7">
        <v>2.2964456125130801E-5</v>
      </c>
      <c r="C8723" s="7">
        <v>0</v>
      </c>
    </row>
    <row r="8724" spans="2:3" x14ac:dyDescent="0.2">
      <c r="B8724" s="7">
        <v>0</v>
      </c>
      <c r="C8724" s="7">
        <v>7.8745757889816896E-5</v>
      </c>
    </row>
    <row r="8725" spans="2:3" x14ac:dyDescent="0.2">
      <c r="B8725" s="7">
        <v>0</v>
      </c>
      <c r="C8725" s="7">
        <v>7.1125200674673297E-5</v>
      </c>
    </row>
    <row r="8726" spans="2:3" x14ac:dyDescent="0.2">
      <c r="B8726" s="7">
        <v>1.0257457069225099E-3</v>
      </c>
      <c r="C8726" s="7">
        <v>1.3234367696966E-3</v>
      </c>
    </row>
    <row r="8727" spans="2:3" x14ac:dyDescent="0.2">
      <c r="B8727" s="7">
        <v>6.1238549667015402E-4</v>
      </c>
      <c r="C8727" s="7">
        <v>5.1057733341461895E-4</v>
      </c>
    </row>
    <row r="8728" spans="2:3" x14ac:dyDescent="0.2">
      <c r="B8728" s="7">
        <v>1.5309637416753801E-5</v>
      </c>
      <c r="C8728" s="7">
        <v>0</v>
      </c>
    </row>
    <row r="8729" spans="2:3" x14ac:dyDescent="0.2">
      <c r="B8729" s="7">
        <v>1.16965629863999E-2</v>
      </c>
      <c r="C8729" s="7">
        <v>1.26399642341848E-2</v>
      </c>
    </row>
    <row r="8730" spans="2:3" x14ac:dyDescent="0.2">
      <c r="B8730" s="7">
        <v>0</v>
      </c>
      <c r="C8730" s="7">
        <v>9.1446686581722795E-5</v>
      </c>
    </row>
    <row r="8731" spans="2:3" x14ac:dyDescent="0.2">
      <c r="B8731" s="7">
        <v>1.53096374167538E-3</v>
      </c>
      <c r="C8731" s="7">
        <v>2.0296084049665698E-3</v>
      </c>
    </row>
    <row r="8732" spans="2:3" x14ac:dyDescent="0.2">
      <c r="B8732" s="7">
        <v>2.2964456125130801E-5</v>
      </c>
      <c r="C8732" s="7">
        <v>0</v>
      </c>
    </row>
    <row r="8733" spans="2:3" x14ac:dyDescent="0.2">
      <c r="B8733" s="7">
        <v>0</v>
      </c>
      <c r="C8733" s="7">
        <v>3.5562600337336703E-5</v>
      </c>
    </row>
    <row r="8734" spans="2:3" x14ac:dyDescent="0.2">
      <c r="B8734" s="7">
        <v>0</v>
      </c>
      <c r="C8734" s="7">
        <v>3.3022414598955499E-5</v>
      </c>
    </row>
    <row r="8735" spans="2:3" x14ac:dyDescent="0.2">
      <c r="B8735" s="7">
        <v>0</v>
      </c>
      <c r="C8735" s="7">
        <v>2.2861671645430699E-5</v>
      </c>
    </row>
    <row r="8736" spans="2:3" x14ac:dyDescent="0.2">
      <c r="B8736" s="7">
        <v>0</v>
      </c>
      <c r="C8736" s="7">
        <v>2.5401857383811898E-6</v>
      </c>
    </row>
    <row r="8737" spans="2:3" x14ac:dyDescent="0.2">
      <c r="B8737" s="7">
        <v>2.2964456125130801E-5</v>
      </c>
      <c r="C8737" s="7">
        <v>2.54018573838119E-5</v>
      </c>
    </row>
    <row r="8738" spans="2:3" x14ac:dyDescent="0.2">
      <c r="B8738" s="7">
        <v>0</v>
      </c>
      <c r="C8738" s="7">
        <v>2.5401857383811898E-6</v>
      </c>
    </row>
    <row r="8739" spans="2:3" x14ac:dyDescent="0.2">
      <c r="B8739" s="7">
        <v>0</v>
      </c>
      <c r="C8739" s="7">
        <v>1.2700928691906001E-5</v>
      </c>
    </row>
    <row r="8740" spans="2:3" x14ac:dyDescent="0.2">
      <c r="B8740" s="7">
        <v>2.55160623612564E-6</v>
      </c>
      <c r="C8740" s="7">
        <v>0</v>
      </c>
    </row>
    <row r="8741" spans="2:3" x14ac:dyDescent="0.2">
      <c r="B8741" s="7">
        <v>2.55160623612564E-6</v>
      </c>
      <c r="C8741" s="7">
        <v>0</v>
      </c>
    </row>
    <row r="8742" spans="2:3" x14ac:dyDescent="0.2">
      <c r="B8742" s="7">
        <v>0</v>
      </c>
      <c r="C8742" s="7">
        <v>7.6205572151435702E-6</v>
      </c>
    </row>
    <row r="8743" spans="2:3" x14ac:dyDescent="0.2">
      <c r="B8743" s="7">
        <v>0</v>
      </c>
      <c r="C8743" s="7">
        <v>4.0642971814099098E-5</v>
      </c>
    </row>
    <row r="8744" spans="2:3" x14ac:dyDescent="0.2">
      <c r="B8744" s="7">
        <v>0</v>
      </c>
      <c r="C8744" s="7">
        <v>2.54018573838119E-5</v>
      </c>
    </row>
    <row r="8745" spans="2:3" x14ac:dyDescent="0.2">
      <c r="B8745" s="7">
        <v>8.4203005792146202E-5</v>
      </c>
      <c r="C8745" s="7">
        <v>0</v>
      </c>
    </row>
    <row r="8746" spans="2:3" x14ac:dyDescent="0.2">
      <c r="B8746" s="7">
        <v>1.5309637416753801E-5</v>
      </c>
      <c r="C8746" s="7">
        <v>5.5884086244386201E-5</v>
      </c>
    </row>
    <row r="8747" spans="2:3" x14ac:dyDescent="0.2">
      <c r="B8747" s="7">
        <v>2.55160623612564E-6</v>
      </c>
      <c r="C8747" s="7">
        <v>0</v>
      </c>
    </row>
    <row r="8748" spans="2:3" x14ac:dyDescent="0.2">
      <c r="B8748" s="7">
        <v>5.1032124722512803E-5</v>
      </c>
      <c r="C8748" s="7">
        <v>0</v>
      </c>
    </row>
    <row r="8749" spans="2:3" x14ac:dyDescent="0.2">
      <c r="B8749" s="7">
        <v>1.2502870557015599E-4</v>
      </c>
      <c r="C8749" s="7">
        <v>2.28616716454307E-4</v>
      </c>
    </row>
    <row r="8750" spans="2:3" x14ac:dyDescent="0.2">
      <c r="B8750" s="7">
        <v>4.6472404378556299E-2</v>
      </c>
      <c r="C8750" s="7">
        <v>4.90484464224024E-2</v>
      </c>
    </row>
    <row r="8751" spans="2:3" x14ac:dyDescent="0.2">
      <c r="B8751" s="7">
        <v>2.55160623612564E-6</v>
      </c>
      <c r="C8751" s="7">
        <v>0</v>
      </c>
    </row>
    <row r="8752" spans="2:3" x14ac:dyDescent="0.2">
      <c r="B8752" s="7">
        <v>0</v>
      </c>
      <c r="C8752" s="7">
        <v>2.2861671645430699E-5</v>
      </c>
    </row>
    <row r="8753" spans="2:3" x14ac:dyDescent="0.2">
      <c r="B8753" s="7">
        <v>4.3377306014135901E-5</v>
      </c>
      <c r="C8753" s="7">
        <v>0</v>
      </c>
    </row>
    <row r="8754" spans="2:3" x14ac:dyDescent="0.2">
      <c r="B8754" s="7">
        <v>0</v>
      </c>
      <c r="C8754" s="7">
        <v>3.5562600337336703E-5</v>
      </c>
    </row>
    <row r="8755" spans="2:3" x14ac:dyDescent="0.2">
      <c r="B8755" s="7">
        <v>0</v>
      </c>
      <c r="C8755" s="7">
        <v>3.3022414598955499E-5</v>
      </c>
    </row>
    <row r="8756" spans="2:3" x14ac:dyDescent="0.2">
      <c r="B8756" s="7">
        <v>8.9306218264397402E-5</v>
      </c>
      <c r="C8756" s="7">
        <v>0</v>
      </c>
    </row>
    <row r="8757" spans="2:3" x14ac:dyDescent="0.2">
      <c r="B8757" s="7">
        <v>0</v>
      </c>
      <c r="C8757" s="7">
        <v>1.52411144302871E-5</v>
      </c>
    </row>
    <row r="8758" spans="2:3" x14ac:dyDescent="0.2">
      <c r="B8758" s="7">
        <v>2.55160623612564E-6</v>
      </c>
      <c r="C8758" s="7">
        <v>0</v>
      </c>
    </row>
    <row r="8759" spans="2:3" x14ac:dyDescent="0.2">
      <c r="B8759" s="7">
        <v>3.8274093541884599E-5</v>
      </c>
      <c r="C8759" s="7">
        <v>8.89065008433417E-5</v>
      </c>
    </row>
    <row r="8760" spans="2:3" x14ac:dyDescent="0.2">
      <c r="B8760" s="7">
        <v>2.55160623612564E-6</v>
      </c>
      <c r="C8760" s="7">
        <v>0</v>
      </c>
    </row>
    <row r="8761" spans="2:3" x14ac:dyDescent="0.2">
      <c r="B8761" s="7">
        <v>5.1032124722512803E-5</v>
      </c>
      <c r="C8761" s="7">
        <v>0</v>
      </c>
    </row>
    <row r="8762" spans="2:3" x14ac:dyDescent="0.2">
      <c r="B8762" s="7">
        <v>1.2758031180628201E-5</v>
      </c>
      <c r="C8762" s="7">
        <v>0</v>
      </c>
    </row>
    <row r="8763" spans="2:3" x14ac:dyDescent="0.2">
      <c r="B8763" s="7">
        <v>1.1227067438952799E-4</v>
      </c>
      <c r="C8763" s="7">
        <v>4.5723343290861398E-5</v>
      </c>
    </row>
    <row r="8764" spans="2:3" x14ac:dyDescent="0.2">
      <c r="B8764" s="7">
        <v>3.5722487305758999E-5</v>
      </c>
      <c r="C8764" s="7">
        <v>0</v>
      </c>
    </row>
    <row r="8765" spans="2:3" x14ac:dyDescent="0.2">
      <c r="B8765" s="7">
        <v>6.3279834655915904E-4</v>
      </c>
      <c r="C8765" s="7">
        <v>8.9668556564856004E-4</v>
      </c>
    </row>
    <row r="8766" spans="2:3" x14ac:dyDescent="0.2">
      <c r="B8766" s="7">
        <v>2.04128498890051E-5</v>
      </c>
      <c r="C8766" s="7">
        <v>0</v>
      </c>
    </row>
    <row r="8767" spans="2:3" x14ac:dyDescent="0.2">
      <c r="B8767" s="7">
        <v>3.5722487305758999E-5</v>
      </c>
      <c r="C8767" s="7">
        <v>0</v>
      </c>
    </row>
    <row r="8768" spans="2:3" x14ac:dyDescent="0.2">
      <c r="B8768" s="7">
        <v>9.1857824500523097E-5</v>
      </c>
      <c r="C8768" s="7">
        <v>0</v>
      </c>
    </row>
    <row r="8769" spans="2:3" x14ac:dyDescent="0.2">
      <c r="B8769" s="7">
        <v>0</v>
      </c>
      <c r="C8769" s="7">
        <v>2.5401857383811898E-6</v>
      </c>
    </row>
    <row r="8770" spans="2:3" x14ac:dyDescent="0.2">
      <c r="B8770" s="7">
        <v>0</v>
      </c>
      <c r="C8770" s="7">
        <v>5.0803714767623799E-5</v>
      </c>
    </row>
    <row r="8771" spans="2:3" x14ac:dyDescent="0.2">
      <c r="B8771" s="7">
        <v>6.8893368375392303E-5</v>
      </c>
      <c r="C8771" s="7">
        <v>0</v>
      </c>
    </row>
    <row r="8772" spans="2:3" x14ac:dyDescent="0.2">
      <c r="B8772" s="7">
        <v>0</v>
      </c>
      <c r="C8772" s="7">
        <v>2.5401857383811898E-6</v>
      </c>
    </row>
    <row r="8773" spans="2:3" x14ac:dyDescent="0.2">
      <c r="B8773" s="7">
        <v>0</v>
      </c>
      <c r="C8773" s="7">
        <v>4.31831575524802E-5</v>
      </c>
    </row>
    <row r="8774" spans="2:3" x14ac:dyDescent="0.2">
      <c r="B8774" s="7">
        <v>4.3377306014135901E-5</v>
      </c>
      <c r="C8774" s="7">
        <v>0</v>
      </c>
    </row>
    <row r="8775" spans="2:3" x14ac:dyDescent="0.2">
      <c r="B8775" s="7">
        <v>0</v>
      </c>
      <c r="C8775" s="7">
        <v>7.1125200674673297E-5</v>
      </c>
    </row>
    <row r="8776" spans="2:3" x14ac:dyDescent="0.2">
      <c r="B8776" s="7">
        <v>5.0776964098900302E-4</v>
      </c>
      <c r="C8776" s="7">
        <v>6.2488569164177298E-4</v>
      </c>
    </row>
    <row r="8777" spans="2:3" x14ac:dyDescent="0.2">
      <c r="B8777" s="7">
        <v>7.6548187083769198E-5</v>
      </c>
      <c r="C8777" s="7">
        <v>9.6527058058485204E-5</v>
      </c>
    </row>
    <row r="8778" spans="2:3" x14ac:dyDescent="0.2">
      <c r="B8778" s="7">
        <v>0</v>
      </c>
      <c r="C8778" s="7">
        <v>3.81027860757179E-5</v>
      </c>
    </row>
    <row r="8779" spans="2:3" x14ac:dyDescent="0.2">
      <c r="B8779" s="7">
        <v>0</v>
      </c>
      <c r="C8779" s="7">
        <v>2.5401857383811898E-6</v>
      </c>
    </row>
    <row r="8780" spans="2:3" x14ac:dyDescent="0.2">
      <c r="B8780" s="7">
        <v>0</v>
      </c>
      <c r="C8780" s="7">
        <v>5.8424271982767398E-5</v>
      </c>
    </row>
    <row r="8781" spans="2:3" x14ac:dyDescent="0.2">
      <c r="B8781" s="7">
        <v>0</v>
      </c>
      <c r="C8781" s="7">
        <v>1.52411144302871E-5</v>
      </c>
    </row>
    <row r="8782" spans="2:3" x14ac:dyDescent="0.2">
      <c r="B8782" s="7">
        <v>0</v>
      </c>
      <c r="C8782" s="7">
        <v>3.5562600337336703E-5</v>
      </c>
    </row>
    <row r="8783" spans="2:3" x14ac:dyDescent="0.2">
      <c r="B8783" s="7">
        <v>0</v>
      </c>
      <c r="C8783" s="7">
        <v>3.0482228860574301E-5</v>
      </c>
    </row>
    <row r="8784" spans="2:3" x14ac:dyDescent="0.2">
      <c r="B8784" s="7">
        <v>0</v>
      </c>
      <c r="C8784" s="7">
        <v>2.79420431221931E-5</v>
      </c>
    </row>
    <row r="8785" spans="2:3" x14ac:dyDescent="0.2">
      <c r="B8785" s="7">
        <v>0</v>
      </c>
      <c r="C8785" s="7">
        <v>5.3343900506004997E-5</v>
      </c>
    </row>
    <row r="8786" spans="2:3" x14ac:dyDescent="0.2">
      <c r="B8786" s="7">
        <v>3.0619274833507697E-5</v>
      </c>
      <c r="C8786" s="7">
        <v>0</v>
      </c>
    </row>
    <row r="8787" spans="2:3" x14ac:dyDescent="0.2">
      <c r="B8787" s="7">
        <v>2.55160623612564E-6</v>
      </c>
      <c r="C8787" s="7">
        <v>0</v>
      </c>
    </row>
    <row r="8788" spans="2:3" x14ac:dyDescent="0.2">
      <c r="B8788" s="7">
        <v>5.10321247225128E-6</v>
      </c>
      <c r="C8788" s="7">
        <v>0</v>
      </c>
    </row>
    <row r="8789" spans="2:3" x14ac:dyDescent="0.2">
      <c r="B8789" s="7">
        <v>0</v>
      </c>
      <c r="C8789" s="7">
        <v>5.0803714767623796E-6</v>
      </c>
    </row>
    <row r="8790" spans="2:3" x14ac:dyDescent="0.2">
      <c r="B8790" s="7">
        <v>0</v>
      </c>
      <c r="C8790" s="7">
        <v>1.01607429535248E-5</v>
      </c>
    </row>
    <row r="8791" spans="2:3" x14ac:dyDescent="0.2">
      <c r="B8791" s="7">
        <v>1.5309637416753801E-5</v>
      </c>
      <c r="C8791" s="7">
        <v>0</v>
      </c>
    </row>
    <row r="8792" spans="2:3" x14ac:dyDescent="0.2">
      <c r="B8792" s="7">
        <v>0</v>
      </c>
      <c r="C8792" s="7">
        <v>1.7781300168668301E-5</v>
      </c>
    </row>
    <row r="8793" spans="2:3" x14ac:dyDescent="0.2">
      <c r="B8793" s="7">
        <v>1.2758031180628201E-5</v>
      </c>
      <c r="C8793" s="7">
        <v>0</v>
      </c>
    </row>
    <row r="8794" spans="2:3" x14ac:dyDescent="0.2">
      <c r="B8794" s="7">
        <v>5.3583730958638498E-5</v>
      </c>
      <c r="C8794" s="7">
        <v>5.8424271982767398E-5</v>
      </c>
    </row>
    <row r="8795" spans="2:3" x14ac:dyDescent="0.2">
      <c r="B8795" s="7">
        <v>0</v>
      </c>
      <c r="C8795" s="7">
        <v>2.5401857383811898E-6</v>
      </c>
    </row>
    <row r="8796" spans="2:3" x14ac:dyDescent="0.2">
      <c r="B8796" s="7">
        <v>2.2964456125130801E-5</v>
      </c>
      <c r="C8796" s="7">
        <v>0</v>
      </c>
    </row>
    <row r="8797" spans="2:3" x14ac:dyDescent="0.2">
      <c r="B8797" s="7">
        <v>2.80676685973821E-5</v>
      </c>
      <c r="C8797" s="7">
        <v>0</v>
      </c>
    </row>
    <row r="8798" spans="2:3" x14ac:dyDescent="0.2">
      <c r="B8798" s="7">
        <v>0</v>
      </c>
      <c r="C8798" s="7">
        <v>4.0642971814099098E-5</v>
      </c>
    </row>
    <row r="8799" spans="2:3" x14ac:dyDescent="0.2">
      <c r="B8799" s="7">
        <v>0</v>
      </c>
      <c r="C8799" s="7">
        <v>5.3343900506004997E-5</v>
      </c>
    </row>
    <row r="8800" spans="2:3" x14ac:dyDescent="0.2">
      <c r="B8800" s="7">
        <v>8.9306218264397402E-5</v>
      </c>
      <c r="C8800" s="7">
        <v>1.16848543965535E-4</v>
      </c>
    </row>
    <row r="8801" spans="2:3" x14ac:dyDescent="0.2">
      <c r="B8801" s="7">
        <v>0</v>
      </c>
      <c r="C8801" s="7">
        <v>2.79420431221931E-5</v>
      </c>
    </row>
    <row r="8802" spans="2:3" x14ac:dyDescent="0.2">
      <c r="B8802" s="7">
        <v>1.5309637416753801E-5</v>
      </c>
      <c r="C8802" s="7">
        <v>0</v>
      </c>
    </row>
    <row r="8803" spans="2:3" x14ac:dyDescent="0.2">
      <c r="B8803" s="7">
        <v>3.0619274833507697E-5</v>
      </c>
      <c r="C8803" s="7">
        <v>2.2861671645430699E-5</v>
      </c>
    </row>
    <row r="8804" spans="2:3" x14ac:dyDescent="0.2">
      <c r="B8804" s="7">
        <v>2.80676685973821E-5</v>
      </c>
      <c r="C8804" s="7">
        <v>0</v>
      </c>
    </row>
    <row r="8805" spans="2:3" x14ac:dyDescent="0.2">
      <c r="B8805" s="7">
        <v>6.3790155903140994E-5</v>
      </c>
      <c r="C8805" s="7">
        <v>0</v>
      </c>
    </row>
    <row r="8806" spans="2:3" x14ac:dyDescent="0.2">
      <c r="B8806" s="7">
        <v>0</v>
      </c>
      <c r="C8806" s="7">
        <v>1.0922798675039099E-4</v>
      </c>
    </row>
    <row r="8807" spans="2:3" x14ac:dyDescent="0.2">
      <c r="B8807" s="7">
        <v>5.8686943430889699E-5</v>
      </c>
      <c r="C8807" s="7">
        <v>0</v>
      </c>
    </row>
    <row r="8808" spans="2:3" x14ac:dyDescent="0.2">
      <c r="B8808" s="7">
        <v>2.0923171136230301E-4</v>
      </c>
      <c r="C8808" s="7">
        <v>3.7848767501879699E-4</v>
      </c>
    </row>
    <row r="8809" spans="2:3" x14ac:dyDescent="0.2">
      <c r="B8809" s="7">
        <v>4.0825699778010301E-5</v>
      </c>
      <c r="C8809" s="7">
        <v>0</v>
      </c>
    </row>
    <row r="8810" spans="2:3" x14ac:dyDescent="0.2">
      <c r="B8810" s="7">
        <v>6.1238549667015394E-5</v>
      </c>
      <c r="C8810" s="7">
        <v>0</v>
      </c>
    </row>
    <row r="8811" spans="2:3" x14ac:dyDescent="0.2">
      <c r="B8811" s="7">
        <v>0</v>
      </c>
      <c r="C8811" s="7">
        <v>5.5884086244386201E-5</v>
      </c>
    </row>
    <row r="8812" spans="2:3" x14ac:dyDescent="0.2">
      <c r="B8812" s="7">
        <v>2.04128498890051E-5</v>
      </c>
      <c r="C8812" s="7">
        <v>0</v>
      </c>
    </row>
    <row r="8813" spans="2:3" x14ac:dyDescent="0.2">
      <c r="B8813" s="7">
        <v>0</v>
      </c>
      <c r="C8813" s="7">
        <v>4.8263529029242602E-5</v>
      </c>
    </row>
    <row r="8814" spans="2:3" x14ac:dyDescent="0.2">
      <c r="B8814" s="7">
        <v>0</v>
      </c>
      <c r="C8814" s="7">
        <v>2.5401857383811898E-6</v>
      </c>
    </row>
    <row r="8815" spans="2:3" x14ac:dyDescent="0.2">
      <c r="B8815" s="7">
        <v>2.5516062361256402E-5</v>
      </c>
      <c r="C8815" s="7">
        <v>0</v>
      </c>
    </row>
    <row r="8816" spans="2:3" x14ac:dyDescent="0.2">
      <c r="B8816" s="7">
        <v>5.1032124722512803E-5</v>
      </c>
      <c r="C8816" s="7">
        <v>0</v>
      </c>
    </row>
    <row r="8817" spans="2:3" x14ac:dyDescent="0.2">
      <c r="B8817" s="7">
        <v>0</v>
      </c>
      <c r="C8817" s="7">
        <v>5.0803714767623799E-5</v>
      </c>
    </row>
    <row r="8818" spans="2:3" x14ac:dyDescent="0.2">
      <c r="B8818" s="7">
        <v>2.5516062361256402E-5</v>
      </c>
      <c r="C8818" s="7">
        <v>0</v>
      </c>
    </row>
    <row r="8819" spans="2:3" x14ac:dyDescent="0.2">
      <c r="B8819" s="7">
        <v>3.5722487305758999E-5</v>
      </c>
      <c r="C8819" s="7">
        <v>0</v>
      </c>
    </row>
    <row r="8820" spans="2:3" x14ac:dyDescent="0.2">
      <c r="B8820" s="7">
        <v>1.7861243652879499E-5</v>
      </c>
      <c r="C8820" s="7">
        <v>0</v>
      </c>
    </row>
    <row r="8821" spans="2:3" x14ac:dyDescent="0.2">
      <c r="B8821" s="7">
        <v>4.5928912250261501E-5</v>
      </c>
      <c r="C8821" s="7">
        <v>0</v>
      </c>
    </row>
    <row r="8822" spans="2:3" x14ac:dyDescent="0.2">
      <c r="B8822" s="7">
        <v>2.55160623612564E-6</v>
      </c>
      <c r="C8822" s="7">
        <v>0</v>
      </c>
    </row>
    <row r="8823" spans="2:3" x14ac:dyDescent="0.2">
      <c r="B8823" s="7">
        <v>8.1651399556020493E-5</v>
      </c>
      <c r="C8823" s="7">
        <v>1.11768172488772E-4</v>
      </c>
    </row>
    <row r="8824" spans="2:3" x14ac:dyDescent="0.2">
      <c r="B8824" s="7">
        <v>2.04128498890051E-5</v>
      </c>
      <c r="C8824" s="7">
        <v>0</v>
      </c>
    </row>
    <row r="8825" spans="2:3" x14ac:dyDescent="0.2">
      <c r="B8825" s="7">
        <v>6.3790155903140994E-5</v>
      </c>
      <c r="C8825" s="7">
        <v>1.19388729703916E-4</v>
      </c>
    </row>
    <row r="8826" spans="2:3" x14ac:dyDescent="0.2">
      <c r="B8826" s="7">
        <v>2.55160623612564E-6</v>
      </c>
      <c r="C8826" s="7">
        <v>0</v>
      </c>
    </row>
    <row r="8827" spans="2:3" x14ac:dyDescent="0.2">
      <c r="B8827" s="7">
        <v>3.8274093541884599E-5</v>
      </c>
      <c r="C8827" s="7">
        <v>0</v>
      </c>
    </row>
    <row r="8828" spans="2:3" x14ac:dyDescent="0.2">
      <c r="B8828" s="7">
        <v>2.55160623612564E-6</v>
      </c>
      <c r="C8828" s="7">
        <v>0</v>
      </c>
    </row>
    <row r="8829" spans="2:3" x14ac:dyDescent="0.2">
      <c r="B8829" s="7">
        <v>7.9099793319894907E-5</v>
      </c>
      <c r="C8829" s="7">
        <v>5.3343900506004997E-5</v>
      </c>
    </row>
    <row r="8830" spans="2:3" x14ac:dyDescent="0.2">
      <c r="B8830" s="7">
        <v>0</v>
      </c>
      <c r="C8830" s="7">
        <v>2.5401857383811898E-6</v>
      </c>
    </row>
    <row r="8831" spans="2:3" x14ac:dyDescent="0.2">
      <c r="B8831" s="7">
        <v>7.1444974611517998E-5</v>
      </c>
      <c r="C8831" s="7">
        <v>0</v>
      </c>
    </row>
    <row r="8832" spans="2:3" x14ac:dyDescent="0.2">
      <c r="B8832" s="7">
        <v>0</v>
      </c>
      <c r="C8832" s="7">
        <v>1.2700928691906001E-5</v>
      </c>
    </row>
    <row r="8833" spans="2:3" x14ac:dyDescent="0.2">
      <c r="B8833" s="7">
        <v>5.3583730958638498E-5</v>
      </c>
      <c r="C8833" s="7">
        <v>0</v>
      </c>
    </row>
    <row r="8834" spans="2:3" x14ac:dyDescent="0.2">
      <c r="B8834" s="7">
        <v>0</v>
      </c>
      <c r="C8834" s="7">
        <v>3.3022414598955499E-5</v>
      </c>
    </row>
    <row r="8835" spans="2:3" x14ac:dyDescent="0.2">
      <c r="B8835" s="7">
        <v>1.02064249445026E-4</v>
      </c>
      <c r="C8835" s="7">
        <v>0</v>
      </c>
    </row>
    <row r="8836" spans="2:3" x14ac:dyDescent="0.2">
      <c r="B8836" s="7">
        <v>0</v>
      </c>
      <c r="C8836" s="7">
        <v>5.3343900506004997E-5</v>
      </c>
    </row>
    <row r="8837" spans="2:3" x14ac:dyDescent="0.2">
      <c r="B8837" s="7">
        <v>1.5309637416753801E-5</v>
      </c>
      <c r="C8837" s="7">
        <v>0</v>
      </c>
    </row>
    <row r="8838" spans="2:3" x14ac:dyDescent="0.2">
      <c r="B8838" s="7">
        <v>1.19925493097905E-4</v>
      </c>
      <c r="C8838" s="7">
        <v>1.52411144302871E-4</v>
      </c>
    </row>
    <row r="8839" spans="2:3" x14ac:dyDescent="0.2">
      <c r="B8839" s="7">
        <v>3.3170881069633297E-5</v>
      </c>
      <c r="C8839" s="7">
        <v>0</v>
      </c>
    </row>
    <row r="8840" spans="2:3" x14ac:dyDescent="0.2">
      <c r="B8840" s="7">
        <v>8.9306218264397402E-5</v>
      </c>
      <c r="C8840" s="7">
        <v>0</v>
      </c>
    </row>
    <row r="8841" spans="2:3" x14ac:dyDescent="0.2">
      <c r="B8841" s="7">
        <v>1.5309637416753801E-5</v>
      </c>
      <c r="C8841" s="7">
        <v>0</v>
      </c>
    </row>
    <row r="8842" spans="2:3" x14ac:dyDescent="0.2">
      <c r="B8842" s="7">
        <v>0</v>
      </c>
      <c r="C8842" s="7">
        <v>2.5401857383811898E-6</v>
      </c>
    </row>
    <row r="8843" spans="2:3" x14ac:dyDescent="0.2">
      <c r="B8843" s="7">
        <v>3.1384756704345399E-4</v>
      </c>
      <c r="C8843" s="7">
        <v>4.3437176126318402E-4</v>
      </c>
    </row>
    <row r="8844" spans="2:3" x14ac:dyDescent="0.2">
      <c r="B8844" s="7">
        <v>0</v>
      </c>
      <c r="C8844" s="7">
        <v>3.0482228860574301E-5</v>
      </c>
    </row>
    <row r="8845" spans="2:3" x14ac:dyDescent="0.2">
      <c r="B8845" s="7">
        <v>7.6548187083769208E-6</v>
      </c>
      <c r="C8845" s="7">
        <v>0</v>
      </c>
    </row>
    <row r="8846" spans="2:3" x14ac:dyDescent="0.2">
      <c r="B8846" s="7">
        <v>7.3996580847643598E-5</v>
      </c>
      <c r="C8846" s="7">
        <v>0</v>
      </c>
    </row>
    <row r="8847" spans="2:3" x14ac:dyDescent="0.2">
      <c r="B8847" s="7">
        <v>2.55160623612564E-6</v>
      </c>
      <c r="C8847" s="7">
        <v>0</v>
      </c>
    </row>
    <row r="8848" spans="2:3" x14ac:dyDescent="0.2">
      <c r="B8848" s="7">
        <v>3.5722487305758999E-5</v>
      </c>
      <c r="C8848" s="7">
        <v>0</v>
      </c>
    </row>
    <row r="8849" spans="2:3" x14ac:dyDescent="0.2">
      <c r="B8849" s="7">
        <v>3.8274093541884599E-5</v>
      </c>
      <c r="C8849" s="7">
        <v>8.6366315104960495E-5</v>
      </c>
    </row>
    <row r="8850" spans="2:3" x14ac:dyDescent="0.2">
      <c r="B8850" s="7">
        <v>8.4203005792146202E-5</v>
      </c>
      <c r="C8850" s="7">
        <v>9.9067243796866394E-5</v>
      </c>
    </row>
    <row r="8851" spans="2:3" x14ac:dyDescent="0.2">
      <c r="B8851" s="7">
        <v>1.0206424944502601E-5</v>
      </c>
      <c r="C8851" s="7">
        <v>0</v>
      </c>
    </row>
    <row r="8852" spans="2:3" x14ac:dyDescent="0.2">
      <c r="B8852" s="7">
        <v>3.3170881069633297E-5</v>
      </c>
      <c r="C8852" s="7">
        <v>0</v>
      </c>
    </row>
    <row r="8853" spans="2:3" x14ac:dyDescent="0.2">
      <c r="B8853" s="7">
        <v>2.55160623612564E-6</v>
      </c>
      <c r="C8853" s="7">
        <v>0</v>
      </c>
    </row>
    <row r="8854" spans="2:3" x14ac:dyDescent="0.2">
      <c r="B8854" s="7">
        <v>2.2964456125130801E-5</v>
      </c>
      <c r="C8854" s="7">
        <v>0</v>
      </c>
    </row>
    <row r="8855" spans="2:3" x14ac:dyDescent="0.2">
      <c r="B8855" s="7">
        <v>3.7049322548544299E-3</v>
      </c>
      <c r="C8855" s="7">
        <v>3.4902152045357599E-3</v>
      </c>
    </row>
    <row r="8856" spans="2:3" x14ac:dyDescent="0.2">
      <c r="B8856" s="7">
        <v>0</v>
      </c>
      <c r="C8856" s="7">
        <v>2.5401857383811898E-6</v>
      </c>
    </row>
    <row r="8857" spans="2:3" x14ac:dyDescent="0.2">
      <c r="B8857" s="7">
        <v>0</v>
      </c>
      <c r="C8857" s="7">
        <v>3.0482228860574301E-5</v>
      </c>
    </row>
    <row r="8858" spans="2:3" x14ac:dyDescent="0.2">
      <c r="B8858" s="7">
        <v>3.0619274833507697E-5</v>
      </c>
      <c r="C8858" s="7">
        <v>0</v>
      </c>
    </row>
    <row r="8859" spans="2:3" x14ac:dyDescent="0.2">
      <c r="B8859" s="7">
        <v>0</v>
      </c>
      <c r="C8859" s="7">
        <v>3.0482228860574301E-5</v>
      </c>
    </row>
    <row r="8860" spans="2:3" x14ac:dyDescent="0.2">
      <c r="B8860" s="7">
        <v>0</v>
      </c>
      <c r="C8860" s="7">
        <v>2.5401857383811898E-6</v>
      </c>
    </row>
    <row r="8861" spans="2:3" x14ac:dyDescent="0.2">
      <c r="B8861" s="7">
        <v>0</v>
      </c>
      <c r="C8861" s="7">
        <v>3.3022414598955499E-5</v>
      </c>
    </row>
    <row r="8862" spans="2:3" x14ac:dyDescent="0.2">
      <c r="B8862" s="7">
        <v>0</v>
      </c>
      <c r="C8862" s="7">
        <v>4.31831575524802E-5</v>
      </c>
    </row>
    <row r="8863" spans="2:3" x14ac:dyDescent="0.2">
      <c r="B8863" s="7">
        <v>0</v>
      </c>
      <c r="C8863" s="7">
        <v>3.3022414598955499E-5</v>
      </c>
    </row>
    <row r="8864" spans="2:3" x14ac:dyDescent="0.2">
      <c r="B8864" s="7">
        <v>3.3170881069633297E-5</v>
      </c>
      <c r="C8864" s="7">
        <v>0</v>
      </c>
    </row>
    <row r="8865" spans="2:3" x14ac:dyDescent="0.2">
      <c r="B8865" s="7">
        <v>2.55160623612564E-6</v>
      </c>
      <c r="C8865" s="7">
        <v>0</v>
      </c>
    </row>
    <row r="8866" spans="2:3" x14ac:dyDescent="0.2">
      <c r="B8866" s="7">
        <v>7.6548187083769208E-6</v>
      </c>
      <c r="C8866" s="7">
        <v>0</v>
      </c>
    </row>
    <row r="8867" spans="2:3" x14ac:dyDescent="0.2">
      <c r="B8867" s="7">
        <v>6.6341762139266703E-5</v>
      </c>
      <c r="C8867" s="7">
        <v>3.3022414598955499E-5</v>
      </c>
    </row>
    <row r="8868" spans="2:3" x14ac:dyDescent="0.2">
      <c r="B8868" s="7">
        <v>0</v>
      </c>
      <c r="C8868" s="7">
        <v>5.8424271982767398E-5</v>
      </c>
    </row>
    <row r="8869" spans="2:3" x14ac:dyDescent="0.2">
      <c r="B8869" s="7">
        <v>5.3583730958638498E-5</v>
      </c>
      <c r="C8869" s="7">
        <v>0</v>
      </c>
    </row>
    <row r="8870" spans="2:3" x14ac:dyDescent="0.2">
      <c r="B8870" s="7">
        <v>2.2250006379015601E-3</v>
      </c>
      <c r="C8870" s="7">
        <v>2.28362697880469E-3</v>
      </c>
    </row>
    <row r="8871" spans="2:3" x14ac:dyDescent="0.2">
      <c r="B8871" s="7">
        <v>1.7861243652879499E-5</v>
      </c>
      <c r="C8871" s="7">
        <v>0</v>
      </c>
    </row>
    <row r="8872" spans="2:3" x14ac:dyDescent="0.2">
      <c r="B8872" s="7">
        <v>0</v>
      </c>
      <c r="C8872" s="7">
        <v>3.5562600337336703E-5</v>
      </c>
    </row>
    <row r="8873" spans="2:3" x14ac:dyDescent="0.2">
      <c r="B8873" s="7">
        <v>0</v>
      </c>
      <c r="C8873" s="7">
        <v>3.0482228860574301E-5</v>
      </c>
    </row>
    <row r="8874" spans="2:3" x14ac:dyDescent="0.2">
      <c r="B8874" s="7">
        <v>7.6548187083769198E-5</v>
      </c>
      <c r="C8874" s="7">
        <v>8.3826129366579305E-5</v>
      </c>
    </row>
    <row r="8875" spans="2:3" x14ac:dyDescent="0.2">
      <c r="B8875" s="7">
        <v>0</v>
      </c>
      <c r="C8875" s="7">
        <v>3.5562600337336703E-5</v>
      </c>
    </row>
    <row r="8876" spans="2:3" x14ac:dyDescent="0.2">
      <c r="B8876" s="7">
        <v>1.5309637416753801E-5</v>
      </c>
      <c r="C8876" s="7">
        <v>0</v>
      </c>
    </row>
    <row r="8877" spans="2:3" x14ac:dyDescent="0.2">
      <c r="B8877" s="7">
        <v>2.95220841519737E-3</v>
      </c>
      <c r="C8877" s="7">
        <v>3.5206974333963298E-3</v>
      </c>
    </row>
    <row r="8878" spans="2:3" x14ac:dyDescent="0.2">
      <c r="B8878" s="7">
        <v>5.6135337194764099E-5</v>
      </c>
      <c r="C8878" s="7">
        <v>1.3208965839582199E-4</v>
      </c>
    </row>
    <row r="8879" spans="2:3" x14ac:dyDescent="0.2">
      <c r="B8879" s="7">
        <v>0</v>
      </c>
      <c r="C8879" s="7">
        <v>3.81027860757179E-5</v>
      </c>
    </row>
    <row r="8880" spans="2:3" x14ac:dyDescent="0.2">
      <c r="B8880" s="7">
        <v>6.8893368375392303E-5</v>
      </c>
      <c r="C8880" s="7">
        <v>0</v>
      </c>
    </row>
    <row r="8881" spans="2:3" x14ac:dyDescent="0.2">
      <c r="B8881" s="7">
        <v>2.5516062361256402E-5</v>
      </c>
      <c r="C8881" s="7">
        <v>0</v>
      </c>
    </row>
    <row r="8882" spans="2:3" x14ac:dyDescent="0.2">
      <c r="B8882" s="7">
        <v>2.55160623612564E-6</v>
      </c>
      <c r="C8882" s="7">
        <v>0</v>
      </c>
    </row>
    <row r="8883" spans="2:3" x14ac:dyDescent="0.2">
      <c r="B8883" s="7">
        <v>6.1238549667015394E-5</v>
      </c>
      <c r="C8883" s="7">
        <v>0</v>
      </c>
    </row>
    <row r="8884" spans="2:3" x14ac:dyDescent="0.2">
      <c r="B8884" s="7">
        <v>0</v>
      </c>
      <c r="C8884" s="7">
        <v>4.31831575524802E-5</v>
      </c>
    </row>
    <row r="8885" spans="2:3" x14ac:dyDescent="0.2">
      <c r="B8885" s="7">
        <v>2.55160623612564E-6</v>
      </c>
      <c r="C8885" s="7">
        <v>0</v>
      </c>
    </row>
    <row r="8886" spans="2:3" x14ac:dyDescent="0.2">
      <c r="B8886" s="7">
        <v>3.3170881069633297E-5</v>
      </c>
      <c r="C8886" s="7">
        <v>0</v>
      </c>
    </row>
    <row r="8887" spans="2:3" x14ac:dyDescent="0.2">
      <c r="B8887" s="7">
        <v>2.55160623612564E-6</v>
      </c>
      <c r="C8887" s="7">
        <v>0</v>
      </c>
    </row>
    <row r="8888" spans="2:3" x14ac:dyDescent="0.2">
      <c r="B8888" s="7">
        <v>2.55160623612564E-6</v>
      </c>
      <c r="C8888" s="7">
        <v>0</v>
      </c>
    </row>
    <row r="8889" spans="2:3" x14ac:dyDescent="0.2">
      <c r="B8889" s="7">
        <v>5.6135337194764099E-5</v>
      </c>
      <c r="C8889" s="7">
        <v>3.1752321729764901E-4</v>
      </c>
    </row>
    <row r="8890" spans="2:3" x14ac:dyDescent="0.2">
      <c r="B8890" s="7">
        <v>0</v>
      </c>
      <c r="C8890" s="7">
        <v>5.0803714767623796E-6</v>
      </c>
    </row>
    <row r="8891" spans="2:3" x14ac:dyDescent="0.2">
      <c r="B8891" s="7">
        <v>1.93922073945549E-4</v>
      </c>
      <c r="C8891" s="7">
        <v>2.7688024548355001E-4</v>
      </c>
    </row>
    <row r="8892" spans="2:3" x14ac:dyDescent="0.2">
      <c r="B8892" s="7">
        <v>1.0206424944502601E-5</v>
      </c>
      <c r="C8892" s="7">
        <v>0</v>
      </c>
    </row>
    <row r="8893" spans="2:3" x14ac:dyDescent="0.2">
      <c r="B8893" s="7">
        <v>1.0155392819780099E-3</v>
      </c>
      <c r="C8893" s="7">
        <v>1.2091284114694499E-3</v>
      </c>
    </row>
    <row r="8894" spans="2:3" x14ac:dyDescent="0.2">
      <c r="B8894" s="7">
        <v>2.80676685973821E-5</v>
      </c>
      <c r="C8894" s="7">
        <v>0</v>
      </c>
    </row>
    <row r="8895" spans="2:3" x14ac:dyDescent="0.2">
      <c r="B8895" s="7">
        <v>0</v>
      </c>
      <c r="C8895" s="7">
        <v>4.8263529029242602E-5</v>
      </c>
    </row>
    <row r="8896" spans="2:3" x14ac:dyDescent="0.2">
      <c r="B8896" s="7">
        <v>0</v>
      </c>
      <c r="C8896" s="7">
        <v>2.5401857383811898E-6</v>
      </c>
    </row>
    <row r="8897" spans="2:3" x14ac:dyDescent="0.2">
      <c r="B8897" s="7">
        <v>0</v>
      </c>
      <c r="C8897" s="7">
        <v>4.5723343290861398E-5</v>
      </c>
    </row>
    <row r="8898" spans="2:3" x14ac:dyDescent="0.2">
      <c r="B8898" s="7">
        <v>0</v>
      </c>
      <c r="C8898" s="7">
        <v>8.6366315104960495E-5</v>
      </c>
    </row>
    <row r="8899" spans="2:3" x14ac:dyDescent="0.2">
      <c r="B8899" s="7">
        <v>3.5722487305758999E-5</v>
      </c>
      <c r="C8899" s="7">
        <v>0</v>
      </c>
    </row>
    <row r="8900" spans="2:3" x14ac:dyDescent="0.2">
      <c r="B8900" s="7">
        <v>1.32683524278533E-4</v>
      </c>
      <c r="C8900" s="7">
        <v>1.24469101180678E-4</v>
      </c>
    </row>
    <row r="8901" spans="2:3" x14ac:dyDescent="0.2">
      <c r="B8901" s="7">
        <v>7.3996580847643598E-5</v>
      </c>
      <c r="C8901" s="7">
        <v>0</v>
      </c>
    </row>
    <row r="8902" spans="2:3" x14ac:dyDescent="0.2">
      <c r="B8902" s="7">
        <v>1.09719068153403E-4</v>
      </c>
      <c r="C8902" s="7">
        <v>0</v>
      </c>
    </row>
    <row r="8903" spans="2:3" x14ac:dyDescent="0.2">
      <c r="B8903" s="7">
        <v>3.8274093541884599E-5</v>
      </c>
      <c r="C8903" s="7">
        <v>7.6205572151435706E-5</v>
      </c>
    </row>
    <row r="8904" spans="2:3" x14ac:dyDescent="0.2">
      <c r="B8904" s="7">
        <v>0</v>
      </c>
      <c r="C8904" s="7">
        <v>5.0803714767623796E-6</v>
      </c>
    </row>
    <row r="8905" spans="2:3" x14ac:dyDescent="0.2">
      <c r="B8905" s="7">
        <v>2.55160623612564E-6</v>
      </c>
      <c r="C8905" s="7">
        <v>0</v>
      </c>
    </row>
    <row r="8906" spans="2:3" x14ac:dyDescent="0.2">
      <c r="B8906" s="7">
        <v>2.55160623612564E-6</v>
      </c>
      <c r="C8906" s="7">
        <v>0</v>
      </c>
    </row>
    <row r="8907" spans="2:3" x14ac:dyDescent="0.2">
      <c r="B8907" s="7">
        <v>2.55160623612564E-6</v>
      </c>
      <c r="C8907" s="7">
        <v>0</v>
      </c>
    </row>
    <row r="8908" spans="2:3" x14ac:dyDescent="0.2">
      <c r="B8908" s="7">
        <v>0</v>
      </c>
      <c r="C8908" s="7">
        <v>2.5401857383811898E-6</v>
      </c>
    </row>
    <row r="8909" spans="2:3" x14ac:dyDescent="0.2">
      <c r="B8909" s="7">
        <v>0</v>
      </c>
      <c r="C8909" s="7">
        <v>3.81027860757179E-5</v>
      </c>
    </row>
    <row r="8910" spans="2:3" x14ac:dyDescent="0.2">
      <c r="B8910" s="7">
        <v>0</v>
      </c>
      <c r="C8910" s="7">
        <v>3.81027860757179E-5</v>
      </c>
    </row>
    <row r="8911" spans="2:3" x14ac:dyDescent="0.2">
      <c r="B8911" s="7">
        <v>0</v>
      </c>
      <c r="C8911" s="7">
        <v>5.3343900506004997E-5</v>
      </c>
    </row>
    <row r="8912" spans="2:3" x14ac:dyDescent="0.2">
      <c r="B8912" s="7">
        <v>2.55160623612564E-6</v>
      </c>
      <c r="C8912" s="7">
        <v>0</v>
      </c>
    </row>
    <row r="8913" spans="2:3" x14ac:dyDescent="0.2">
      <c r="B8913" s="7">
        <v>6.1238549667015394E-5</v>
      </c>
      <c r="C8913" s="7">
        <v>0</v>
      </c>
    </row>
    <row r="8914" spans="2:3" x14ac:dyDescent="0.2">
      <c r="B8914" s="7">
        <v>4.0825699778010301E-5</v>
      </c>
      <c r="C8914" s="7">
        <v>0</v>
      </c>
    </row>
    <row r="8915" spans="2:3" x14ac:dyDescent="0.2">
      <c r="B8915" s="7">
        <v>1.2758031180628201E-5</v>
      </c>
      <c r="C8915" s="7">
        <v>0</v>
      </c>
    </row>
    <row r="8916" spans="2:3" x14ac:dyDescent="0.2">
      <c r="B8916" s="7">
        <v>1.0206424944502601E-5</v>
      </c>
      <c r="C8916" s="7">
        <v>0</v>
      </c>
    </row>
    <row r="8917" spans="2:3" x14ac:dyDescent="0.2">
      <c r="B8917" s="7">
        <v>2.55160623612564E-6</v>
      </c>
      <c r="C8917" s="7">
        <v>0</v>
      </c>
    </row>
    <row r="8918" spans="2:3" x14ac:dyDescent="0.2">
      <c r="B8918" s="7">
        <v>2.04128498890051E-5</v>
      </c>
      <c r="C8918" s="7">
        <v>0</v>
      </c>
    </row>
    <row r="8919" spans="2:3" x14ac:dyDescent="0.2">
      <c r="B8919" s="7">
        <v>1.7861243652879499E-5</v>
      </c>
      <c r="C8919" s="7">
        <v>0</v>
      </c>
    </row>
    <row r="8920" spans="2:3" x14ac:dyDescent="0.2">
      <c r="B8920" s="7">
        <v>5.8686943430889699E-5</v>
      </c>
      <c r="C8920" s="7">
        <v>2.79420431221931E-5</v>
      </c>
    </row>
    <row r="8921" spans="2:3" x14ac:dyDescent="0.2">
      <c r="B8921" s="7">
        <v>0</v>
      </c>
      <c r="C8921" s="7">
        <v>3.81027860757179E-5</v>
      </c>
    </row>
    <row r="8922" spans="2:3" x14ac:dyDescent="0.2">
      <c r="B8922" s="7">
        <v>8.1651399556020493E-5</v>
      </c>
      <c r="C8922" s="7">
        <v>0</v>
      </c>
    </row>
    <row r="8923" spans="2:3" x14ac:dyDescent="0.2">
      <c r="B8923" s="7">
        <v>0</v>
      </c>
      <c r="C8923" s="7">
        <v>4.8263529029242602E-5</v>
      </c>
    </row>
    <row r="8924" spans="2:3" x14ac:dyDescent="0.2">
      <c r="B8924" s="7">
        <v>4.3377306014135901E-5</v>
      </c>
      <c r="C8924" s="7">
        <v>0</v>
      </c>
    </row>
    <row r="8925" spans="2:3" x14ac:dyDescent="0.2">
      <c r="B8925" s="7">
        <v>2.55160623612564E-6</v>
      </c>
      <c r="C8925" s="7">
        <v>0</v>
      </c>
    </row>
    <row r="8926" spans="2:3" x14ac:dyDescent="0.2">
      <c r="B8926" s="7">
        <v>0</v>
      </c>
      <c r="C8926" s="7">
        <v>6.6044829197910997E-5</v>
      </c>
    </row>
    <row r="8927" spans="2:3" x14ac:dyDescent="0.2">
      <c r="B8927" s="7">
        <v>4.5928912250261501E-5</v>
      </c>
      <c r="C8927" s="7">
        <v>9.9067243796866394E-5</v>
      </c>
    </row>
    <row r="8928" spans="2:3" x14ac:dyDescent="0.2">
      <c r="B8928" s="7">
        <v>2.5516062361256402E-5</v>
      </c>
      <c r="C8928" s="7">
        <v>0</v>
      </c>
    </row>
    <row r="8929" spans="2:3" x14ac:dyDescent="0.2">
      <c r="B8929" s="7">
        <v>2.80676685973821E-5</v>
      </c>
      <c r="C8929" s="7">
        <v>0</v>
      </c>
    </row>
    <row r="8930" spans="2:3" x14ac:dyDescent="0.2">
      <c r="B8930" s="7">
        <v>0</v>
      </c>
      <c r="C8930" s="7">
        <v>2.54018573838119E-5</v>
      </c>
    </row>
    <row r="8931" spans="2:3" x14ac:dyDescent="0.2">
      <c r="B8931" s="7">
        <v>2.80676685973821E-5</v>
      </c>
      <c r="C8931" s="7">
        <v>0</v>
      </c>
    </row>
    <row r="8932" spans="2:3" x14ac:dyDescent="0.2">
      <c r="B8932" s="7">
        <v>3.5722487305758999E-5</v>
      </c>
      <c r="C8932" s="7">
        <v>0</v>
      </c>
    </row>
    <row r="8933" spans="2:3" x14ac:dyDescent="0.2">
      <c r="B8933" s="7">
        <v>1.12270674389528E-3</v>
      </c>
      <c r="C8933" s="7">
        <v>1.7552683452214E-3</v>
      </c>
    </row>
    <row r="8934" spans="2:3" x14ac:dyDescent="0.2">
      <c r="B8934" s="7">
        <v>2.55160623612564E-6</v>
      </c>
      <c r="C8934" s="7">
        <v>0</v>
      </c>
    </row>
    <row r="8935" spans="2:3" x14ac:dyDescent="0.2">
      <c r="B8935" s="7">
        <v>1.2758031180628199E-4</v>
      </c>
      <c r="C8935" s="7">
        <v>0</v>
      </c>
    </row>
    <row r="8936" spans="2:3" x14ac:dyDescent="0.2">
      <c r="B8936" s="7">
        <v>2.55160623612564E-6</v>
      </c>
      <c r="C8936" s="7">
        <v>0</v>
      </c>
    </row>
    <row r="8937" spans="2:3" x14ac:dyDescent="0.2">
      <c r="B8937" s="7">
        <v>2.55160623612564E-6</v>
      </c>
      <c r="C8937" s="7">
        <v>0</v>
      </c>
    </row>
    <row r="8938" spans="2:3" x14ac:dyDescent="0.2">
      <c r="B8938" s="7">
        <v>2.80676685973821E-5</v>
      </c>
      <c r="C8938" s="7">
        <v>0</v>
      </c>
    </row>
    <row r="8939" spans="2:3" x14ac:dyDescent="0.2">
      <c r="B8939" s="7">
        <v>3.3170881069633297E-5</v>
      </c>
      <c r="C8939" s="7">
        <v>0</v>
      </c>
    </row>
    <row r="8940" spans="2:3" x14ac:dyDescent="0.2">
      <c r="B8940" s="7">
        <v>1.0206424944502601E-5</v>
      </c>
      <c r="C8940" s="7">
        <v>0</v>
      </c>
    </row>
    <row r="8941" spans="2:3" x14ac:dyDescent="0.2">
      <c r="B8941" s="7">
        <v>3.3170881069633297E-5</v>
      </c>
      <c r="C8941" s="7">
        <v>0</v>
      </c>
    </row>
    <row r="8942" spans="2:3" x14ac:dyDescent="0.2">
      <c r="B8942" s="7">
        <v>0</v>
      </c>
      <c r="C8942" s="7">
        <v>7.6205572151435702E-6</v>
      </c>
    </row>
    <row r="8943" spans="2:3" x14ac:dyDescent="0.2">
      <c r="B8943" s="7">
        <v>1.0206424944502601E-5</v>
      </c>
      <c r="C8943" s="7">
        <v>0</v>
      </c>
    </row>
    <row r="8944" spans="2:3" x14ac:dyDescent="0.2">
      <c r="B8944" s="7">
        <v>3.2915720446020799E-4</v>
      </c>
      <c r="C8944" s="7">
        <v>2.9720173139059899E-4</v>
      </c>
    </row>
    <row r="8945" spans="2:3" x14ac:dyDescent="0.2">
      <c r="B8945" s="7">
        <v>5.1032124722512803E-5</v>
      </c>
      <c r="C8945" s="7">
        <v>0</v>
      </c>
    </row>
    <row r="8946" spans="2:3" x14ac:dyDescent="0.2">
      <c r="B8946" s="7">
        <v>4.5928912250261501E-5</v>
      </c>
      <c r="C8946" s="7">
        <v>0</v>
      </c>
    </row>
    <row r="8947" spans="2:3" x14ac:dyDescent="0.2">
      <c r="B8947" s="7">
        <v>0</v>
      </c>
      <c r="C8947" s="7">
        <v>4.31831575524802E-5</v>
      </c>
    </row>
    <row r="8948" spans="2:3" x14ac:dyDescent="0.2">
      <c r="B8948" s="7">
        <v>2.55160623612564E-6</v>
      </c>
      <c r="C8948" s="7">
        <v>0</v>
      </c>
    </row>
    <row r="8949" spans="2:3" x14ac:dyDescent="0.2">
      <c r="B8949" s="7">
        <v>4.3377306014135901E-5</v>
      </c>
      <c r="C8949" s="7">
        <v>0</v>
      </c>
    </row>
    <row r="8950" spans="2:3" x14ac:dyDescent="0.2">
      <c r="B8950" s="7">
        <v>7.6548187083769208E-6</v>
      </c>
      <c r="C8950" s="7">
        <v>0</v>
      </c>
    </row>
    <row r="8951" spans="2:3" x14ac:dyDescent="0.2">
      <c r="B8951" s="7">
        <v>3.5722487305758999E-5</v>
      </c>
      <c r="C8951" s="7">
        <v>0</v>
      </c>
    </row>
    <row r="8952" spans="2:3" x14ac:dyDescent="0.2">
      <c r="B8952" s="7">
        <v>4.0825699778010301E-5</v>
      </c>
      <c r="C8952" s="7">
        <v>0</v>
      </c>
    </row>
    <row r="8953" spans="2:3" x14ac:dyDescent="0.2">
      <c r="B8953" s="7">
        <v>4.3377306014135901E-5</v>
      </c>
      <c r="C8953" s="7">
        <v>0</v>
      </c>
    </row>
    <row r="8954" spans="2:3" x14ac:dyDescent="0.2">
      <c r="B8954" s="7">
        <v>0</v>
      </c>
      <c r="C8954" s="7">
        <v>4.8263529029242602E-5</v>
      </c>
    </row>
    <row r="8955" spans="2:3" x14ac:dyDescent="0.2">
      <c r="B8955" s="7">
        <v>9.9512643208900006E-5</v>
      </c>
      <c r="C8955" s="7">
        <v>4.8263529029242602E-5</v>
      </c>
    </row>
    <row r="8956" spans="2:3" x14ac:dyDescent="0.2">
      <c r="B8956" s="7">
        <v>7.9099793319894907E-5</v>
      </c>
      <c r="C8956" s="7">
        <v>1.7781300168668301E-5</v>
      </c>
    </row>
    <row r="8957" spans="2:3" x14ac:dyDescent="0.2">
      <c r="B8957" s="7">
        <v>2.2964456125130801E-5</v>
      </c>
      <c r="C8957" s="7">
        <v>0</v>
      </c>
    </row>
    <row r="8958" spans="2:3" x14ac:dyDescent="0.2">
      <c r="B8958" s="7">
        <v>4.5928912250261501E-5</v>
      </c>
      <c r="C8958" s="7">
        <v>0</v>
      </c>
    </row>
    <row r="8959" spans="2:3" x14ac:dyDescent="0.2">
      <c r="B8959" s="7">
        <v>4.3377306014135901E-5</v>
      </c>
      <c r="C8959" s="7">
        <v>4.31831575524802E-5</v>
      </c>
    </row>
    <row r="8960" spans="2:3" x14ac:dyDescent="0.2">
      <c r="B8960" s="7">
        <v>0</v>
      </c>
      <c r="C8960" s="7">
        <v>2.5401857383811898E-6</v>
      </c>
    </row>
    <row r="8961" spans="2:3" x14ac:dyDescent="0.2">
      <c r="B8961" s="7">
        <v>2.2964456125130801E-5</v>
      </c>
      <c r="C8961" s="7">
        <v>0</v>
      </c>
    </row>
    <row r="8962" spans="2:3" x14ac:dyDescent="0.2">
      <c r="B8962" s="7">
        <v>0</v>
      </c>
      <c r="C8962" s="7">
        <v>2.79420431221931E-5</v>
      </c>
    </row>
    <row r="8963" spans="2:3" x14ac:dyDescent="0.2">
      <c r="B8963" s="7">
        <v>0</v>
      </c>
      <c r="C8963" s="7">
        <v>3.5562600337336703E-5</v>
      </c>
    </row>
    <row r="8964" spans="2:3" x14ac:dyDescent="0.2">
      <c r="B8964" s="7">
        <v>0</v>
      </c>
      <c r="C8964" s="7">
        <v>3.81027860757179E-5</v>
      </c>
    </row>
    <row r="8965" spans="2:3" x14ac:dyDescent="0.2">
      <c r="B8965" s="7">
        <v>5.10321247225128E-6</v>
      </c>
      <c r="C8965" s="7">
        <v>3.81027860757179E-5</v>
      </c>
    </row>
    <row r="8966" spans="2:3" x14ac:dyDescent="0.2">
      <c r="B8966" s="7">
        <v>9.4409430736648698E-5</v>
      </c>
      <c r="C8966" s="7">
        <v>0</v>
      </c>
    </row>
    <row r="8967" spans="2:3" x14ac:dyDescent="0.2">
      <c r="B8967" s="7">
        <v>8.4203005792146202E-5</v>
      </c>
      <c r="C8967" s="7">
        <v>1.16848543965535E-4</v>
      </c>
    </row>
    <row r="8968" spans="2:3" x14ac:dyDescent="0.2">
      <c r="B8968" s="7">
        <v>0</v>
      </c>
      <c r="C8968" s="7">
        <v>6.6044829197910997E-5</v>
      </c>
    </row>
    <row r="8969" spans="2:3" x14ac:dyDescent="0.2">
      <c r="B8969" s="7">
        <v>6.6341762139266703E-5</v>
      </c>
      <c r="C8969" s="7">
        <v>0</v>
      </c>
    </row>
    <row r="8970" spans="2:3" x14ac:dyDescent="0.2">
      <c r="B8970" s="7">
        <v>2.04128498890051E-5</v>
      </c>
      <c r="C8970" s="7">
        <v>0</v>
      </c>
    </row>
    <row r="8971" spans="2:3" x14ac:dyDescent="0.2">
      <c r="B8971" s="7">
        <v>0</v>
      </c>
      <c r="C8971" s="7">
        <v>5.5884086244386201E-5</v>
      </c>
    </row>
    <row r="8972" spans="2:3" x14ac:dyDescent="0.2">
      <c r="B8972" s="7">
        <v>0</v>
      </c>
      <c r="C8972" s="7">
        <v>5.3343900506004997E-5</v>
      </c>
    </row>
    <row r="8973" spans="2:3" x14ac:dyDescent="0.2">
      <c r="B8973" s="7">
        <v>2.55160623612564E-6</v>
      </c>
      <c r="C8973" s="7">
        <v>0</v>
      </c>
    </row>
    <row r="8974" spans="2:3" x14ac:dyDescent="0.2">
      <c r="B8974" s="7">
        <v>0</v>
      </c>
      <c r="C8974" s="7">
        <v>2.5401857383811898E-6</v>
      </c>
    </row>
    <row r="8975" spans="2:3" x14ac:dyDescent="0.2">
      <c r="B8975" s="7">
        <v>0</v>
      </c>
      <c r="C8975" s="7">
        <v>1.2700928691906001E-5</v>
      </c>
    </row>
    <row r="8976" spans="2:3" x14ac:dyDescent="0.2">
      <c r="B8976" s="7">
        <v>0</v>
      </c>
      <c r="C8976" s="7">
        <v>3.0482228860574301E-5</v>
      </c>
    </row>
    <row r="8977" spans="2:3" x14ac:dyDescent="0.2">
      <c r="B8977" s="7">
        <v>2.55160623612564E-6</v>
      </c>
      <c r="C8977" s="7">
        <v>0</v>
      </c>
    </row>
    <row r="8978" spans="2:3" x14ac:dyDescent="0.2">
      <c r="B8978" s="7">
        <v>0</v>
      </c>
      <c r="C8978" s="7">
        <v>2.5401857383811898E-6</v>
      </c>
    </row>
    <row r="8979" spans="2:3" x14ac:dyDescent="0.2">
      <c r="B8979" s="7">
        <v>5.6135337194764099E-5</v>
      </c>
      <c r="C8979" s="7">
        <v>1.0160742953524801E-4</v>
      </c>
    </row>
    <row r="8980" spans="2:3" x14ac:dyDescent="0.2">
      <c r="B8980" s="7">
        <v>2.55160623612564E-6</v>
      </c>
      <c r="C8980" s="7">
        <v>0</v>
      </c>
    </row>
    <row r="8981" spans="2:3" x14ac:dyDescent="0.2">
      <c r="B8981" s="7">
        <v>2.2964456125130801E-5</v>
      </c>
      <c r="C8981" s="7">
        <v>0</v>
      </c>
    </row>
    <row r="8982" spans="2:3" x14ac:dyDescent="0.2">
      <c r="B8982" s="7">
        <v>0</v>
      </c>
      <c r="C8982" s="7">
        <v>3.3022414598955499E-5</v>
      </c>
    </row>
    <row r="8983" spans="2:3" x14ac:dyDescent="0.2">
      <c r="B8983" s="7">
        <v>4.5928912250261501E-5</v>
      </c>
      <c r="C8983" s="7">
        <v>4.5723343290861398E-5</v>
      </c>
    </row>
    <row r="8984" spans="2:3" x14ac:dyDescent="0.2">
      <c r="B8984" s="7">
        <v>0</v>
      </c>
      <c r="C8984" s="7">
        <v>2.79420431221931E-5</v>
      </c>
    </row>
    <row r="8985" spans="2:3" x14ac:dyDescent="0.2">
      <c r="B8985" s="7">
        <v>0</v>
      </c>
      <c r="C8985" s="7">
        <v>5.3343900506004997E-5</v>
      </c>
    </row>
    <row r="8986" spans="2:3" x14ac:dyDescent="0.2">
      <c r="B8986" s="7">
        <v>0</v>
      </c>
      <c r="C8986" s="7">
        <v>2.2861671645430699E-5</v>
      </c>
    </row>
    <row r="8987" spans="2:3" x14ac:dyDescent="0.2">
      <c r="B8987" s="7">
        <v>0</v>
      </c>
      <c r="C8987" s="7">
        <v>6.0964457721148603E-5</v>
      </c>
    </row>
    <row r="8988" spans="2:3" x14ac:dyDescent="0.2">
      <c r="B8988" s="7">
        <v>0</v>
      </c>
      <c r="C8988" s="7">
        <v>4.8263529029242602E-5</v>
      </c>
    </row>
    <row r="8989" spans="2:3" x14ac:dyDescent="0.2">
      <c r="B8989" s="7">
        <v>3.8274093541884599E-5</v>
      </c>
      <c r="C8989" s="7">
        <v>0</v>
      </c>
    </row>
    <row r="8990" spans="2:3" x14ac:dyDescent="0.2">
      <c r="B8990" s="7">
        <v>3.5722487305758999E-5</v>
      </c>
      <c r="C8990" s="7">
        <v>0</v>
      </c>
    </row>
    <row r="8991" spans="2:3" x14ac:dyDescent="0.2">
      <c r="B8991" s="7">
        <v>0</v>
      </c>
      <c r="C8991" s="7">
        <v>2.79420431221931E-5</v>
      </c>
    </row>
    <row r="8992" spans="2:3" x14ac:dyDescent="0.2">
      <c r="B8992" s="7">
        <v>1.2758031180628201E-5</v>
      </c>
      <c r="C8992" s="7">
        <v>0</v>
      </c>
    </row>
    <row r="8993" spans="2:3" x14ac:dyDescent="0.2">
      <c r="B8993" s="7">
        <v>1.5309637416753801E-5</v>
      </c>
      <c r="C8993" s="7">
        <v>0</v>
      </c>
    </row>
    <row r="8994" spans="2:3" x14ac:dyDescent="0.2">
      <c r="B8994" s="7">
        <v>1.2758031180628201E-5</v>
      </c>
      <c r="C8994" s="7">
        <v>0</v>
      </c>
    </row>
    <row r="8995" spans="2:3" x14ac:dyDescent="0.2">
      <c r="B8995" s="7">
        <v>0</v>
      </c>
      <c r="C8995" s="7">
        <v>1.52411144302871E-5</v>
      </c>
    </row>
    <row r="8996" spans="2:3" x14ac:dyDescent="0.2">
      <c r="B8996" s="7">
        <v>1.7861243652879499E-5</v>
      </c>
      <c r="C8996" s="7">
        <v>0</v>
      </c>
    </row>
    <row r="8997" spans="2:3" x14ac:dyDescent="0.2">
      <c r="B8997" s="7">
        <v>0</v>
      </c>
      <c r="C8997" s="7">
        <v>2.5401857383811898E-6</v>
      </c>
    </row>
    <row r="8998" spans="2:3" x14ac:dyDescent="0.2">
      <c r="B8998" s="7">
        <v>0</v>
      </c>
      <c r="C8998" s="7">
        <v>3.3022414598955499E-5</v>
      </c>
    </row>
    <row r="8999" spans="2:3" x14ac:dyDescent="0.2">
      <c r="B8999" s="7">
        <v>2.55160623612564E-6</v>
      </c>
      <c r="C8999" s="7">
        <v>0</v>
      </c>
    </row>
    <row r="9000" spans="2:3" x14ac:dyDescent="0.2">
      <c r="B9000" s="7">
        <v>2.55160623612564E-6</v>
      </c>
      <c r="C9000" s="7">
        <v>0</v>
      </c>
    </row>
    <row r="9001" spans="2:3" x14ac:dyDescent="0.2">
      <c r="B9001" s="7">
        <v>0</v>
      </c>
      <c r="C9001" s="7">
        <v>2.5401857383811898E-6</v>
      </c>
    </row>
    <row r="9002" spans="2:3" x14ac:dyDescent="0.2">
      <c r="B9002" s="7">
        <v>2.55160623612564E-6</v>
      </c>
      <c r="C9002" s="7">
        <v>0</v>
      </c>
    </row>
    <row r="9003" spans="2:3" x14ac:dyDescent="0.2">
      <c r="B9003" s="7">
        <v>1.2758031180628201E-5</v>
      </c>
      <c r="C9003" s="7">
        <v>3.81027860757179E-5</v>
      </c>
    </row>
    <row r="9004" spans="2:3" x14ac:dyDescent="0.2">
      <c r="B9004" s="7">
        <v>0</v>
      </c>
      <c r="C9004" s="7">
        <v>3.5562600337336703E-5</v>
      </c>
    </row>
    <row r="9005" spans="2:3" x14ac:dyDescent="0.2">
      <c r="B9005" s="7">
        <v>0</v>
      </c>
      <c r="C9005" s="7">
        <v>2.5401857383811898E-6</v>
      </c>
    </row>
    <row r="9006" spans="2:3" x14ac:dyDescent="0.2">
      <c r="B9006" s="7">
        <v>0</v>
      </c>
      <c r="C9006" s="7">
        <v>5.0803714767623796E-6</v>
      </c>
    </row>
    <row r="9007" spans="2:3" x14ac:dyDescent="0.2">
      <c r="B9007" s="7">
        <v>7.9099793319894907E-5</v>
      </c>
      <c r="C9007" s="7">
        <v>4.8263529029242602E-5</v>
      </c>
    </row>
    <row r="9008" spans="2:3" x14ac:dyDescent="0.2">
      <c r="B9008" s="7">
        <v>4.0825699778010301E-5</v>
      </c>
      <c r="C9008" s="7">
        <v>0</v>
      </c>
    </row>
    <row r="9009" spans="2:3" x14ac:dyDescent="0.2">
      <c r="B9009" s="7">
        <v>0</v>
      </c>
      <c r="C9009" s="7">
        <v>2.79420431221931E-5</v>
      </c>
    </row>
    <row r="9010" spans="2:3" x14ac:dyDescent="0.2">
      <c r="B9010" s="7">
        <v>3.8274093541884599E-5</v>
      </c>
      <c r="C9010" s="7">
        <v>0</v>
      </c>
    </row>
    <row r="9011" spans="2:3" x14ac:dyDescent="0.2">
      <c r="B9011" s="7">
        <v>0</v>
      </c>
      <c r="C9011" s="7">
        <v>2.5401857383811898E-6</v>
      </c>
    </row>
    <row r="9012" spans="2:3" x14ac:dyDescent="0.2">
      <c r="B9012" s="7">
        <v>0</v>
      </c>
      <c r="C9012" s="7">
        <v>4.8263529029242602E-5</v>
      </c>
    </row>
    <row r="9013" spans="2:3" x14ac:dyDescent="0.2">
      <c r="B9013" s="7">
        <v>8.1651399556020493E-5</v>
      </c>
      <c r="C9013" s="7">
        <v>3.5562600337336703E-5</v>
      </c>
    </row>
    <row r="9014" spans="2:3" x14ac:dyDescent="0.2">
      <c r="B9014" s="7">
        <v>2.2964456125130801E-5</v>
      </c>
      <c r="C9014" s="7">
        <v>0</v>
      </c>
    </row>
    <row r="9015" spans="2:3" x14ac:dyDescent="0.2">
      <c r="B9015" s="7">
        <v>4.8480518486387203E-5</v>
      </c>
      <c r="C9015" s="7">
        <v>0</v>
      </c>
    </row>
    <row r="9016" spans="2:3" x14ac:dyDescent="0.2">
      <c r="B9016" s="7">
        <v>5.1032124722512803E-5</v>
      </c>
      <c r="C9016" s="7">
        <v>0</v>
      </c>
    </row>
    <row r="9017" spans="2:3" x14ac:dyDescent="0.2">
      <c r="B9017" s="7">
        <v>0</v>
      </c>
      <c r="C9017" s="7">
        <v>2.5401857383811898E-6</v>
      </c>
    </row>
    <row r="9018" spans="2:3" x14ac:dyDescent="0.2">
      <c r="B9018" s="7">
        <v>4.0825699778010301E-5</v>
      </c>
      <c r="C9018" s="7">
        <v>0</v>
      </c>
    </row>
    <row r="9019" spans="2:3" x14ac:dyDescent="0.2">
      <c r="B9019" s="7">
        <v>0</v>
      </c>
      <c r="C9019" s="7">
        <v>2.0321485907049501E-5</v>
      </c>
    </row>
    <row r="9020" spans="2:3" x14ac:dyDescent="0.2">
      <c r="B9020" s="7">
        <v>0</v>
      </c>
      <c r="C9020" s="7">
        <v>7.1125200674673297E-5</v>
      </c>
    </row>
    <row r="9021" spans="2:3" x14ac:dyDescent="0.2">
      <c r="B9021" s="7">
        <v>7.6548187083769208E-6</v>
      </c>
      <c r="C9021" s="7">
        <v>0</v>
      </c>
    </row>
    <row r="9022" spans="2:3" x14ac:dyDescent="0.2">
      <c r="B9022" s="7">
        <v>0</v>
      </c>
      <c r="C9022" s="7">
        <v>1.82893373163446E-4</v>
      </c>
    </row>
    <row r="9023" spans="2:3" x14ac:dyDescent="0.2">
      <c r="B9023" s="7">
        <v>1.2758031180628201E-5</v>
      </c>
      <c r="C9023" s="7">
        <v>0</v>
      </c>
    </row>
    <row r="9024" spans="2:3" x14ac:dyDescent="0.2">
      <c r="B9024" s="7">
        <v>1.4544155545916199E-4</v>
      </c>
      <c r="C9024" s="7">
        <v>3.5562600337336703E-5</v>
      </c>
    </row>
    <row r="9025" spans="2:3" x14ac:dyDescent="0.2">
      <c r="B9025" s="7">
        <v>3.3170881069633297E-5</v>
      </c>
      <c r="C9025" s="7">
        <v>0</v>
      </c>
    </row>
    <row r="9026" spans="2:3" x14ac:dyDescent="0.2">
      <c r="B9026" s="7">
        <v>1.5309637416753801E-5</v>
      </c>
      <c r="C9026" s="7">
        <v>0</v>
      </c>
    </row>
    <row r="9027" spans="2:3" x14ac:dyDescent="0.2">
      <c r="B9027" s="7">
        <v>0</v>
      </c>
      <c r="C9027" s="7">
        <v>3.5562600337336703E-5</v>
      </c>
    </row>
    <row r="9028" spans="2:3" x14ac:dyDescent="0.2">
      <c r="B9028" s="7">
        <v>0</v>
      </c>
      <c r="C9028" s="7">
        <v>1.01607429535248E-5</v>
      </c>
    </row>
    <row r="9029" spans="2:3" x14ac:dyDescent="0.2">
      <c r="B9029" s="7">
        <v>1.2758031180628201E-5</v>
      </c>
      <c r="C9029" s="7">
        <v>0</v>
      </c>
    </row>
    <row r="9030" spans="2:3" x14ac:dyDescent="0.2">
      <c r="B9030" s="7">
        <v>2.8833150468219698E-4</v>
      </c>
      <c r="C9030" s="7">
        <v>1.37170029872584E-4</v>
      </c>
    </row>
    <row r="9031" spans="2:3" x14ac:dyDescent="0.2">
      <c r="B9031" s="7">
        <v>2.5516062361256402E-5</v>
      </c>
      <c r="C9031" s="7">
        <v>0</v>
      </c>
    </row>
    <row r="9032" spans="2:3" x14ac:dyDescent="0.2">
      <c r="B9032" s="7">
        <v>1.2758031180628201E-5</v>
      </c>
      <c r="C9032" s="7">
        <v>0</v>
      </c>
    </row>
    <row r="9033" spans="2:3" x14ac:dyDescent="0.2">
      <c r="B9033" s="7">
        <v>2.55160623612564E-6</v>
      </c>
      <c r="C9033" s="7">
        <v>0</v>
      </c>
    </row>
    <row r="9034" spans="2:3" x14ac:dyDescent="0.2">
      <c r="B9034" s="7">
        <v>0</v>
      </c>
      <c r="C9034" s="7">
        <v>2.54018573838119E-5</v>
      </c>
    </row>
    <row r="9035" spans="2:3" x14ac:dyDescent="0.2">
      <c r="B9035" s="7">
        <v>0</v>
      </c>
      <c r="C9035" s="7">
        <v>5.0803714767623796E-6</v>
      </c>
    </row>
    <row r="9036" spans="2:3" x14ac:dyDescent="0.2">
      <c r="B9036" s="7">
        <v>0</v>
      </c>
      <c r="C9036" s="7">
        <v>2.5401857383811898E-6</v>
      </c>
    </row>
    <row r="9037" spans="2:3" x14ac:dyDescent="0.2">
      <c r="B9037" s="7">
        <v>2.2964456125130801E-5</v>
      </c>
      <c r="C9037" s="7">
        <v>0</v>
      </c>
    </row>
    <row r="9038" spans="2:3" x14ac:dyDescent="0.2">
      <c r="B9038" s="7">
        <v>3.5722487305758999E-5</v>
      </c>
      <c r="C9038" s="7">
        <v>0</v>
      </c>
    </row>
    <row r="9039" spans="2:3" x14ac:dyDescent="0.2">
      <c r="B9039" s="7">
        <v>2.55160623612564E-6</v>
      </c>
      <c r="C9039" s="7">
        <v>0</v>
      </c>
    </row>
    <row r="9040" spans="2:3" x14ac:dyDescent="0.2">
      <c r="B9040" s="7">
        <v>2.04128498890051E-5</v>
      </c>
      <c r="C9040" s="7">
        <v>0</v>
      </c>
    </row>
    <row r="9041" spans="2:3" x14ac:dyDescent="0.2">
      <c r="B9041" s="7">
        <v>1.19925493097905E-4</v>
      </c>
      <c r="C9041" s="7">
        <v>5.5376049096709905E-4</v>
      </c>
    </row>
    <row r="9042" spans="2:3" x14ac:dyDescent="0.2">
      <c r="B9042" s="7">
        <v>0</v>
      </c>
      <c r="C9042" s="7">
        <v>2.5401857383811898E-6</v>
      </c>
    </row>
    <row r="9043" spans="2:3" x14ac:dyDescent="0.2">
      <c r="B9043" s="7">
        <v>0</v>
      </c>
      <c r="C9043" s="7">
        <v>6.6044829197910997E-5</v>
      </c>
    </row>
    <row r="9044" spans="2:3" x14ac:dyDescent="0.2">
      <c r="B9044" s="7">
        <v>0</v>
      </c>
      <c r="C9044" s="7">
        <v>8.1285943628198101E-5</v>
      </c>
    </row>
    <row r="9045" spans="2:3" x14ac:dyDescent="0.2">
      <c r="B9045" s="7">
        <v>0</v>
      </c>
      <c r="C9045" s="7">
        <v>3.81027860757179E-5</v>
      </c>
    </row>
    <row r="9046" spans="2:3" x14ac:dyDescent="0.2">
      <c r="B9046" s="7">
        <v>0</v>
      </c>
      <c r="C9046" s="7">
        <v>2.5401857383811898E-6</v>
      </c>
    </row>
    <row r="9047" spans="2:3" x14ac:dyDescent="0.2">
      <c r="B9047" s="7">
        <v>2.04128498890051E-5</v>
      </c>
      <c r="C9047" s="7">
        <v>0</v>
      </c>
    </row>
    <row r="9048" spans="2:3" x14ac:dyDescent="0.2">
      <c r="B9048" s="7">
        <v>2.2964456125130801E-5</v>
      </c>
      <c r="C9048" s="7">
        <v>0</v>
      </c>
    </row>
    <row r="9049" spans="2:3" x14ac:dyDescent="0.2">
      <c r="B9049" s="7">
        <v>3.0619274833507697E-5</v>
      </c>
      <c r="C9049" s="7">
        <v>0</v>
      </c>
    </row>
    <row r="9050" spans="2:3" x14ac:dyDescent="0.2">
      <c r="B9050" s="7">
        <v>0</v>
      </c>
      <c r="C9050" s="7">
        <v>2.5401857383811898E-6</v>
      </c>
    </row>
    <row r="9051" spans="2:3" x14ac:dyDescent="0.2">
      <c r="B9051" s="7">
        <v>0</v>
      </c>
      <c r="C9051" s="7">
        <v>2.5401857383811898E-6</v>
      </c>
    </row>
    <row r="9052" spans="2:3" x14ac:dyDescent="0.2">
      <c r="B9052" s="7">
        <v>0</v>
      </c>
      <c r="C9052" s="7">
        <v>1.52411144302871E-5</v>
      </c>
    </row>
    <row r="9053" spans="2:3" x14ac:dyDescent="0.2">
      <c r="B9053" s="7">
        <v>2.55160623612564E-6</v>
      </c>
      <c r="C9053" s="7">
        <v>0</v>
      </c>
    </row>
    <row r="9054" spans="2:3" x14ac:dyDescent="0.2">
      <c r="B9054" s="7">
        <v>0</v>
      </c>
      <c r="C9054" s="7">
        <v>1.01607429535248E-5</v>
      </c>
    </row>
    <row r="9055" spans="2:3" x14ac:dyDescent="0.2">
      <c r="B9055" s="7">
        <v>0</v>
      </c>
      <c r="C9055" s="7">
        <v>6.3504643459529807E-5</v>
      </c>
    </row>
    <row r="9056" spans="2:3" x14ac:dyDescent="0.2">
      <c r="B9056" s="7">
        <v>0</v>
      </c>
      <c r="C9056" s="7">
        <v>1.7781300168668301E-5</v>
      </c>
    </row>
    <row r="9057" spans="2:3" x14ac:dyDescent="0.2">
      <c r="B9057" s="7">
        <v>0</v>
      </c>
      <c r="C9057" s="7">
        <v>2.2861671645430699E-5</v>
      </c>
    </row>
    <row r="9058" spans="2:3" x14ac:dyDescent="0.2">
      <c r="B9058" s="7">
        <v>7.6548187083769198E-5</v>
      </c>
      <c r="C9058" s="7">
        <v>0</v>
      </c>
    </row>
    <row r="9059" spans="2:3" x14ac:dyDescent="0.2">
      <c r="B9059" s="7">
        <v>2.5516062361256402E-5</v>
      </c>
      <c r="C9059" s="7">
        <v>0</v>
      </c>
    </row>
    <row r="9060" spans="2:3" x14ac:dyDescent="0.2">
      <c r="B9060" s="7">
        <v>0</v>
      </c>
      <c r="C9060" s="7">
        <v>2.5401857383811898E-6</v>
      </c>
    </row>
    <row r="9061" spans="2:3" x14ac:dyDescent="0.2">
      <c r="B9061" s="7">
        <v>2.5516062361256402E-5</v>
      </c>
      <c r="C9061" s="7">
        <v>0</v>
      </c>
    </row>
    <row r="9062" spans="2:3" x14ac:dyDescent="0.2">
      <c r="B9062" s="7">
        <v>0</v>
      </c>
      <c r="C9062" s="7">
        <v>1.2700928691906001E-5</v>
      </c>
    </row>
    <row r="9063" spans="2:3" x14ac:dyDescent="0.2">
      <c r="B9063" s="7">
        <v>0</v>
      </c>
      <c r="C9063" s="7">
        <v>2.79420431221931E-5</v>
      </c>
    </row>
    <row r="9064" spans="2:3" x14ac:dyDescent="0.2">
      <c r="B9064" s="7">
        <v>0</v>
      </c>
      <c r="C9064" s="7">
        <v>3.0482228860574301E-5</v>
      </c>
    </row>
    <row r="9065" spans="2:3" x14ac:dyDescent="0.2">
      <c r="B9065" s="7">
        <v>0</v>
      </c>
      <c r="C9065" s="7">
        <v>2.5401857383811898E-6</v>
      </c>
    </row>
    <row r="9066" spans="2:3" x14ac:dyDescent="0.2">
      <c r="B9066" s="7">
        <v>0</v>
      </c>
      <c r="C9066" s="7">
        <v>7.6205572151435702E-6</v>
      </c>
    </row>
    <row r="9067" spans="2:3" x14ac:dyDescent="0.2">
      <c r="B9067" s="7">
        <v>0</v>
      </c>
      <c r="C9067" s="7">
        <v>1.2700928691906001E-5</v>
      </c>
    </row>
    <row r="9068" spans="2:3" x14ac:dyDescent="0.2">
      <c r="B9068" s="7">
        <v>0</v>
      </c>
      <c r="C9068" s="7">
        <v>2.5401857383811898E-6</v>
      </c>
    </row>
    <row r="9069" spans="2:3" x14ac:dyDescent="0.2">
      <c r="B9069" s="7">
        <v>2.5516062361256402E-5</v>
      </c>
      <c r="C9069" s="7">
        <v>0</v>
      </c>
    </row>
    <row r="9070" spans="2:3" x14ac:dyDescent="0.2">
      <c r="B9070" s="7">
        <v>0</v>
      </c>
      <c r="C9070" s="7">
        <v>1.52411144302871E-5</v>
      </c>
    </row>
    <row r="9071" spans="2:3" x14ac:dyDescent="0.2">
      <c r="B9071" s="7">
        <v>4.3377306014135901E-5</v>
      </c>
      <c r="C9071" s="7">
        <v>0</v>
      </c>
    </row>
    <row r="9072" spans="2:3" x14ac:dyDescent="0.2">
      <c r="B9072" s="7">
        <v>0</v>
      </c>
      <c r="C9072" s="7">
        <v>2.79420431221931E-5</v>
      </c>
    </row>
    <row r="9073" spans="2:3" x14ac:dyDescent="0.2">
      <c r="B9073" s="7">
        <v>1.2758031180628201E-5</v>
      </c>
      <c r="C9073" s="7">
        <v>0</v>
      </c>
    </row>
    <row r="9074" spans="2:3" x14ac:dyDescent="0.2">
      <c r="B9074" s="7">
        <v>1.7861243652879499E-5</v>
      </c>
      <c r="C9074" s="7">
        <v>0</v>
      </c>
    </row>
    <row r="9075" spans="2:3" x14ac:dyDescent="0.2">
      <c r="B9075" s="7">
        <v>0</v>
      </c>
      <c r="C9075" s="7">
        <v>2.0321485907049501E-5</v>
      </c>
    </row>
    <row r="9076" spans="2:3" x14ac:dyDescent="0.2">
      <c r="B9076" s="7">
        <v>1.5309637416753801E-5</v>
      </c>
      <c r="C9076" s="7">
        <v>0</v>
      </c>
    </row>
    <row r="9077" spans="2:3" x14ac:dyDescent="0.2">
      <c r="B9077" s="7">
        <v>2.04128498890051E-5</v>
      </c>
      <c r="C9077" s="7">
        <v>0</v>
      </c>
    </row>
    <row r="9078" spans="2:3" x14ac:dyDescent="0.2">
      <c r="B9078" s="7">
        <v>3.8274093541884599E-5</v>
      </c>
      <c r="C9078" s="7">
        <v>0</v>
      </c>
    </row>
    <row r="9079" spans="2:3" x14ac:dyDescent="0.2">
      <c r="B9079" s="7">
        <v>3.9549896659947401E-4</v>
      </c>
      <c r="C9079" s="7">
        <v>2.6417931679164399E-4</v>
      </c>
    </row>
    <row r="9080" spans="2:3" x14ac:dyDescent="0.2">
      <c r="B9080" s="7">
        <v>3.0619274833507697E-5</v>
      </c>
      <c r="C9080" s="7">
        <v>0</v>
      </c>
    </row>
    <row r="9081" spans="2:3" x14ac:dyDescent="0.2">
      <c r="B9081" s="7">
        <v>1.6585440534816701E-4</v>
      </c>
      <c r="C9081" s="7">
        <v>5.0803714767623799E-5</v>
      </c>
    </row>
    <row r="9082" spans="2:3" x14ac:dyDescent="0.2">
      <c r="B9082" s="7">
        <v>2.2964456125130801E-5</v>
      </c>
      <c r="C9082" s="7">
        <v>0</v>
      </c>
    </row>
    <row r="9083" spans="2:3" x14ac:dyDescent="0.2">
      <c r="B9083" s="7">
        <v>0</v>
      </c>
      <c r="C9083" s="7">
        <v>1.2700928691906001E-5</v>
      </c>
    </row>
    <row r="9084" spans="2:3" x14ac:dyDescent="0.2">
      <c r="B9084" s="7">
        <v>0</v>
      </c>
      <c r="C9084" s="7">
        <v>8.3826129366579305E-5</v>
      </c>
    </row>
    <row r="9085" spans="2:3" x14ac:dyDescent="0.2">
      <c r="B9085" s="7">
        <v>0</v>
      </c>
      <c r="C9085" s="7">
        <v>4.0642971814099098E-5</v>
      </c>
    </row>
    <row r="9086" spans="2:3" x14ac:dyDescent="0.2">
      <c r="B9086" s="7">
        <v>4.8480518486387203E-5</v>
      </c>
      <c r="C9086" s="7">
        <v>0</v>
      </c>
    </row>
    <row r="9087" spans="2:3" x14ac:dyDescent="0.2">
      <c r="B9087" s="7">
        <v>1.2758031180628201E-5</v>
      </c>
      <c r="C9087" s="7">
        <v>0</v>
      </c>
    </row>
    <row r="9088" spans="2:3" x14ac:dyDescent="0.2">
      <c r="B9088" s="7">
        <v>3.3170881069633297E-5</v>
      </c>
      <c r="C9088" s="7">
        <v>1.0668780101200999E-4</v>
      </c>
    </row>
    <row r="9089" spans="2:3" x14ac:dyDescent="0.2">
      <c r="B9089" s="7">
        <v>0</v>
      </c>
      <c r="C9089" s="7">
        <v>1.2700928691906001E-5</v>
      </c>
    </row>
    <row r="9090" spans="2:3" x14ac:dyDescent="0.2">
      <c r="B9090" s="7">
        <v>0</v>
      </c>
      <c r="C9090" s="7">
        <v>2.5401857383811898E-6</v>
      </c>
    </row>
    <row r="9091" spans="2:3" x14ac:dyDescent="0.2">
      <c r="B9091" s="7">
        <v>0</v>
      </c>
      <c r="C9091" s="7">
        <v>3.5562600337336703E-5</v>
      </c>
    </row>
    <row r="9092" spans="2:3" x14ac:dyDescent="0.2">
      <c r="B9092" s="7">
        <v>0</v>
      </c>
      <c r="C9092" s="7">
        <v>1.2700928691906001E-5</v>
      </c>
    </row>
    <row r="9093" spans="2:3" x14ac:dyDescent="0.2">
      <c r="B9093" s="7">
        <v>4.6924038682350502E-3</v>
      </c>
      <c r="C9093" s="7">
        <v>3.9195065943221797E-3</v>
      </c>
    </row>
    <row r="9094" spans="2:3" x14ac:dyDescent="0.2">
      <c r="B9094" s="7">
        <v>0</v>
      </c>
      <c r="C9094" s="7">
        <v>5.3343900506004997E-5</v>
      </c>
    </row>
    <row r="9095" spans="2:3" x14ac:dyDescent="0.2">
      <c r="B9095" s="7">
        <v>1.7861243652879499E-5</v>
      </c>
      <c r="C9095" s="7">
        <v>0</v>
      </c>
    </row>
    <row r="9096" spans="2:3" x14ac:dyDescent="0.2">
      <c r="B9096" s="7">
        <v>2.2964456125130801E-5</v>
      </c>
      <c r="C9096" s="7">
        <v>2.2861671645430699E-5</v>
      </c>
    </row>
    <row r="9097" spans="2:3" x14ac:dyDescent="0.2">
      <c r="B9097" s="7">
        <v>0</v>
      </c>
      <c r="C9097" s="7">
        <v>2.5401857383811898E-6</v>
      </c>
    </row>
    <row r="9098" spans="2:3" x14ac:dyDescent="0.2">
      <c r="B9098" s="7">
        <v>3.0619274833507697E-5</v>
      </c>
      <c r="C9098" s="7">
        <v>0</v>
      </c>
    </row>
    <row r="9099" spans="2:3" x14ac:dyDescent="0.2">
      <c r="B9099" s="7">
        <v>2.55160623612564E-6</v>
      </c>
      <c r="C9099" s="7">
        <v>0</v>
      </c>
    </row>
    <row r="9100" spans="2:3" x14ac:dyDescent="0.2">
      <c r="B9100" s="7">
        <v>0</v>
      </c>
      <c r="C9100" s="7">
        <v>5.5884086244386201E-5</v>
      </c>
    </row>
    <row r="9101" spans="2:3" x14ac:dyDescent="0.2">
      <c r="B9101" s="7">
        <v>0</v>
      </c>
      <c r="C9101" s="7">
        <v>5.0803714767623796E-6</v>
      </c>
    </row>
    <row r="9102" spans="2:3" x14ac:dyDescent="0.2">
      <c r="B9102" s="7">
        <v>0</v>
      </c>
      <c r="C9102" s="7">
        <v>2.5401857383811898E-6</v>
      </c>
    </row>
    <row r="9103" spans="2:3" x14ac:dyDescent="0.2">
      <c r="B9103" s="7">
        <v>5.8686943430889699E-5</v>
      </c>
      <c r="C9103" s="7">
        <v>0</v>
      </c>
    </row>
    <row r="9104" spans="2:3" x14ac:dyDescent="0.2">
      <c r="B9104" s="7">
        <v>0</v>
      </c>
      <c r="C9104" s="7">
        <v>2.5401857383811898E-6</v>
      </c>
    </row>
    <row r="9105" spans="2:3" x14ac:dyDescent="0.2">
      <c r="B9105" s="7">
        <v>0</v>
      </c>
      <c r="C9105" s="7">
        <v>5.0803714767623799E-5</v>
      </c>
    </row>
    <row r="9106" spans="2:3" x14ac:dyDescent="0.2">
      <c r="B9106" s="7">
        <v>1.6585440534816701E-4</v>
      </c>
      <c r="C9106" s="7">
        <v>7.3665386413054502E-5</v>
      </c>
    </row>
    <row r="9107" spans="2:3" x14ac:dyDescent="0.2">
      <c r="B9107" s="7">
        <v>6.1238549667015394E-5</v>
      </c>
      <c r="C9107" s="7">
        <v>0</v>
      </c>
    </row>
    <row r="9108" spans="2:3" x14ac:dyDescent="0.2">
      <c r="B9108" s="7">
        <v>1.5309637416753801E-5</v>
      </c>
      <c r="C9108" s="7">
        <v>0</v>
      </c>
    </row>
    <row r="9109" spans="2:3" x14ac:dyDescent="0.2">
      <c r="B9109" s="7">
        <v>2.55160623612564E-6</v>
      </c>
      <c r="C9109" s="7">
        <v>0</v>
      </c>
    </row>
    <row r="9110" spans="2:3" x14ac:dyDescent="0.2">
      <c r="B9110" s="7">
        <v>2.55160623612564E-6</v>
      </c>
      <c r="C9110" s="7">
        <v>0</v>
      </c>
    </row>
    <row r="9111" spans="2:3" x14ac:dyDescent="0.2">
      <c r="B9111" s="7">
        <v>2.55160623612564E-6</v>
      </c>
      <c r="C9111" s="7">
        <v>0</v>
      </c>
    </row>
    <row r="9112" spans="2:3" x14ac:dyDescent="0.2">
      <c r="B9112" s="7">
        <v>2.55160623612564E-6</v>
      </c>
      <c r="C9112" s="7">
        <v>0</v>
      </c>
    </row>
    <row r="9113" spans="2:3" x14ac:dyDescent="0.2">
      <c r="B9113" s="7">
        <v>8.1651399556020493E-5</v>
      </c>
      <c r="C9113" s="7">
        <v>0</v>
      </c>
    </row>
    <row r="9114" spans="2:3" x14ac:dyDescent="0.2">
      <c r="B9114" s="7">
        <v>0</v>
      </c>
      <c r="C9114" s="7">
        <v>9.9067243796866394E-5</v>
      </c>
    </row>
    <row r="9115" spans="2:3" x14ac:dyDescent="0.2">
      <c r="B9115" s="7">
        <v>2.0030108953586301E-3</v>
      </c>
      <c r="C9115" s="7">
        <v>1.6104777581336699E-3</v>
      </c>
    </row>
    <row r="9116" spans="2:3" x14ac:dyDescent="0.2">
      <c r="B9116" s="7">
        <v>0</v>
      </c>
      <c r="C9116" s="7">
        <v>3.5562600337336703E-5</v>
      </c>
    </row>
    <row r="9117" spans="2:3" x14ac:dyDescent="0.2">
      <c r="B9117" s="7">
        <v>1.5309637416753801E-5</v>
      </c>
      <c r="C9117" s="7">
        <v>2.54018573838119E-5</v>
      </c>
    </row>
    <row r="9118" spans="2:3" x14ac:dyDescent="0.2">
      <c r="B9118" s="7">
        <v>4.5928912250261501E-5</v>
      </c>
      <c r="C9118" s="7">
        <v>0</v>
      </c>
    </row>
    <row r="9119" spans="2:3" x14ac:dyDescent="0.2">
      <c r="B9119" s="7">
        <v>5.8686943430889699E-5</v>
      </c>
      <c r="C9119" s="7">
        <v>9.3986872320104E-5</v>
      </c>
    </row>
    <row r="9120" spans="2:3" x14ac:dyDescent="0.2">
      <c r="B9120" s="7">
        <v>1.0206424944502601E-5</v>
      </c>
      <c r="C9120" s="7">
        <v>0</v>
      </c>
    </row>
    <row r="9121" spans="2:3" x14ac:dyDescent="0.2">
      <c r="B9121" s="7">
        <v>1.2758031180628201E-5</v>
      </c>
      <c r="C9121" s="7">
        <v>0</v>
      </c>
    </row>
    <row r="9122" spans="2:3" x14ac:dyDescent="0.2">
      <c r="B9122" s="7">
        <v>4.3377306014135901E-5</v>
      </c>
      <c r="C9122" s="7">
        <v>0</v>
      </c>
    </row>
    <row r="9123" spans="2:3" x14ac:dyDescent="0.2">
      <c r="B9123" s="7">
        <v>0</v>
      </c>
      <c r="C9123" s="7">
        <v>2.54018573838119E-5</v>
      </c>
    </row>
    <row r="9124" spans="2:3" x14ac:dyDescent="0.2">
      <c r="B9124" s="7">
        <v>2.2964456125130801E-5</v>
      </c>
      <c r="C9124" s="7">
        <v>0</v>
      </c>
    </row>
    <row r="9125" spans="2:3" x14ac:dyDescent="0.2">
      <c r="B9125" s="7">
        <v>0</v>
      </c>
      <c r="C9125" s="7">
        <v>2.5401857383811898E-6</v>
      </c>
    </row>
    <row r="9126" spans="2:3" x14ac:dyDescent="0.2">
      <c r="B9126" s="7">
        <v>7.6548187083769208E-6</v>
      </c>
      <c r="C9126" s="7">
        <v>1.2700928691906001E-5</v>
      </c>
    </row>
    <row r="9127" spans="2:3" x14ac:dyDescent="0.2">
      <c r="B9127" s="7">
        <v>1.2758031180628201E-5</v>
      </c>
      <c r="C9127" s="7">
        <v>0</v>
      </c>
    </row>
    <row r="9128" spans="2:3" x14ac:dyDescent="0.2">
      <c r="B9128" s="7">
        <v>0</v>
      </c>
      <c r="C9128" s="7">
        <v>3.5562600337336703E-5</v>
      </c>
    </row>
    <row r="9129" spans="2:3" x14ac:dyDescent="0.2">
      <c r="B9129" s="7">
        <v>0</v>
      </c>
      <c r="C9129" s="7">
        <v>5.0803714767623796E-6</v>
      </c>
    </row>
    <row r="9130" spans="2:3" x14ac:dyDescent="0.2">
      <c r="B9130" s="7">
        <v>4.5928912250261501E-5</v>
      </c>
      <c r="C9130" s="7">
        <v>0</v>
      </c>
    </row>
    <row r="9131" spans="2:3" x14ac:dyDescent="0.2">
      <c r="B9131" s="7">
        <v>2.2964456125130801E-5</v>
      </c>
      <c r="C9131" s="7">
        <v>0</v>
      </c>
    </row>
    <row r="9132" spans="2:3" x14ac:dyDescent="0.2">
      <c r="B9132" s="7">
        <v>0</v>
      </c>
      <c r="C9132" s="7">
        <v>1.7781300168668301E-5</v>
      </c>
    </row>
    <row r="9133" spans="2:3" x14ac:dyDescent="0.2">
      <c r="B9133" s="7">
        <v>0</v>
      </c>
      <c r="C9133" s="7">
        <v>2.54018573838119E-5</v>
      </c>
    </row>
    <row r="9134" spans="2:3" x14ac:dyDescent="0.2">
      <c r="B9134" s="7">
        <v>2.80676685973821E-5</v>
      </c>
      <c r="C9134" s="7">
        <v>0</v>
      </c>
    </row>
    <row r="9135" spans="2:3" x14ac:dyDescent="0.2">
      <c r="B9135" s="7">
        <v>2.80676685973821E-5</v>
      </c>
      <c r="C9135" s="7">
        <v>0</v>
      </c>
    </row>
    <row r="9136" spans="2:3" x14ac:dyDescent="0.2">
      <c r="B9136" s="7">
        <v>0</v>
      </c>
      <c r="C9136" s="7">
        <v>1.01607429535248E-5</v>
      </c>
    </row>
    <row r="9137" spans="2:3" x14ac:dyDescent="0.2">
      <c r="B9137" s="7">
        <v>2.5516062361256402E-5</v>
      </c>
      <c r="C9137" s="7">
        <v>0</v>
      </c>
    </row>
    <row r="9138" spans="2:3" x14ac:dyDescent="0.2">
      <c r="B9138" s="7">
        <v>2.80676685973821E-5</v>
      </c>
      <c r="C9138" s="7">
        <v>0</v>
      </c>
    </row>
    <row r="9139" spans="2:3" x14ac:dyDescent="0.2">
      <c r="B9139" s="7">
        <v>0</v>
      </c>
      <c r="C9139" s="7">
        <v>3.0482228860574301E-5</v>
      </c>
    </row>
    <row r="9140" spans="2:3" x14ac:dyDescent="0.2">
      <c r="B9140" s="7">
        <v>1.2758031180628201E-5</v>
      </c>
      <c r="C9140" s="7">
        <v>0</v>
      </c>
    </row>
    <row r="9141" spans="2:3" x14ac:dyDescent="0.2">
      <c r="B9141" s="7">
        <v>0</v>
      </c>
      <c r="C9141" s="7">
        <v>4.5723343290861398E-5</v>
      </c>
    </row>
    <row r="9142" spans="2:3" x14ac:dyDescent="0.2">
      <c r="B9142" s="7">
        <v>7.1444974611517998E-5</v>
      </c>
      <c r="C9142" s="7">
        <v>0</v>
      </c>
    </row>
    <row r="9143" spans="2:3" x14ac:dyDescent="0.2">
      <c r="B9143" s="7">
        <v>0</v>
      </c>
      <c r="C9143" s="7">
        <v>2.0321485907049501E-5</v>
      </c>
    </row>
    <row r="9144" spans="2:3" x14ac:dyDescent="0.2">
      <c r="B9144" s="7">
        <v>0</v>
      </c>
      <c r="C9144" s="7">
        <v>2.5401857383811898E-6</v>
      </c>
    </row>
    <row r="9145" spans="2:3" x14ac:dyDescent="0.2">
      <c r="B9145" s="7">
        <v>2.80676685973821E-5</v>
      </c>
      <c r="C9145" s="7">
        <v>5.0803714767623796E-6</v>
      </c>
    </row>
    <row r="9146" spans="2:3" x14ac:dyDescent="0.2">
      <c r="B9146" s="7">
        <v>2.80676685973821E-5</v>
      </c>
      <c r="C9146" s="7">
        <v>0</v>
      </c>
    </row>
    <row r="9147" spans="2:3" x14ac:dyDescent="0.2">
      <c r="B9147" s="7">
        <v>5.6135337194764099E-5</v>
      </c>
      <c r="C9147" s="7">
        <v>0</v>
      </c>
    </row>
    <row r="9148" spans="2:3" x14ac:dyDescent="0.2">
      <c r="B9148" s="7">
        <v>3.8274093541884599E-5</v>
      </c>
      <c r="C9148" s="7">
        <v>0</v>
      </c>
    </row>
    <row r="9149" spans="2:3" x14ac:dyDescent="0.2">
      <c r="B9149" s="7">
        <v>6.3790155903140994E-5</v>
      </c>
      <c r="C9149" s="7">
        <v>0</v>
      </c>
    </row>
    <row r="9150" spans="2:3" x14ac:dyDescent="0.2">
      <c r="B9150" s="7">
        <v>2.5516062361256402E-5</v>
      </c>
      <c r="C9150" s="7">
        <v>0</v>
      </c>
    </row>
    <row r="9151" spans="2:3" x14ac:dyDescent="0.2">
      <c r="B9151" s="7">
        <v>4.8480518486387203E-5</v>
      </c>
      <c r="C9151" s="7">
        <v>3.81027860757179E-5</v>
      </c>
    </row>
    <row r="9152" spans="2:3" x14ac:dyDescent="0.2">
      <c r="B9152" s="7">
        <v>4.5928912250261501E-5</v>
      </c>
      <c r="C9152" s="7">
        <v>5.8424271982767398E-5</v>
      </c>
    </row>
    <row r="9153" spans="2:3" x14ac:dyDescent="0.2">
      <c r="B9153" s="7">
        <v>4.0825699778010301E-5</v>
      </c>
      <c r="C9153" s="7">
        <v>5.0803714767623799E-5</v>
      </c>
    </row>
    <row r="9154" spans="2:3" x14ac:dyDescent="0.2">
      <c r="B9154" s="7">
        <v>2.04128498890051E-5</v>
      </c>
      <c r="C9154" s="7">
        <v>0</v>
      </c>
    </row>
    <row r="9155" spans="2:3" x14ac:dyDescent="0.2">
      <c r="B9155" s="7">
        <v>3.5722487305758999E-5</v>
      </c>
      <c r="C9155" s="7">
        <v>0</v>
      </c>
    </row>
    <row r="9156" spans="2:3" x14ac:dyDescent="0.2">
      <c r="B9156" s="7">
        <v>2.55160623612564E-6</v>
      </c>
      <c r="C9156" s="7">
        <v>0</v>
      </c>
    </row>
    <row r="9157" spans="2:3" x14ac:dyDescent="0.2">
      <c r="B9157" s="7">
        <v>0</v>
      </c>
      <c r="C9157" s="7">
        <v>2.0321485907049501E-5</v>
      </c>
    </row>
    <row r="9158" spans="2:3" x14ac:dyDescent="0.2">
      <c r="B9158" s="7">
        <v>0</v>
      </c>
      <c r="C9158" s="7">
        <v>1.2700928691906001E-5</v>
      </c>
    </row>
    <row r="9159" spans="2:3" x14ac:dyDescent="0.2">
      <c r="B9159" s="7">
        <v>0</v>
      </c>
      <c r="C9159" s="7">
        <v>3.0482228860574301E-5</v>
      </c>
    </row>
    <row r="9160" spans="2:3" x14ac:dyDescent="0.2">
      <c r="B9160" s="7">
        <v>0</v>
      </c>
      <c r="C9160" s="7">
        <v>3.0482228860574301E-5</v>
      </c>
    </row>
    <row r="9161" spans="2:3" x14ac:dyDescent="0.2">
      <c r="B9161" s="7">
        <v>2.2964456125130801E-5</v>
      </c>
      <c r="C9161" s="7">
        <v>0</v>
      </c>
    </row>
    <row r="9162" spans="2:3" x14ac:dyDescent="0.2">
      <c r="B9162" s="7">
        <v>0</v>
      </c>
      <c r="C9162" s="7">
        <v>4.0642971814099098E-5</v>
      </c>
    </row>
    <row r="9163" spans="2:3" x14ac:dyDescent="0.2">
      <c r="B9163" s="7">
        <v>6.1238549667015394E-5</v>
      </c>
      <c r="C9163" s="7">
        <v>7.6205572151435702E-6</v>
      </c>
    </row>
    <row r="9164" spans="2:3" x14ac:dyDescent="0.2">
      <c r="B9164" s="7">
        <v>1.7861243652879499E-5</v>
      </c>
      <c r="C9164" s="7">
        <v>0</v>
      </c>
    </row>
    <row r="9165" spans="2:3" x14ac:dyDescent="0.2">
      <c r="B9165" s="7">
        <v>5.10321247225128E-6</v>
      </c>
      <c r="C9165" s="7">
        <v>0</v>
      </c>
    </row>
    <row r="9166" spans="2:3" x14ac:dyDescent="0.2">
      <c r="B9166" s="7">
        <v>0</v>
      </c>
      <c r="C9166" s="7">
        <v>4.0642971814099098E-5</v>
      </c>
    </row>
    <row r="9167" spans="2:3" x14ac:dyDescent="0.2">
      <c r="B9167" s="7">
        <v>0</v>
      </c>
      <c r="C9167" s="7">
        <v>2.5401857383811898E-6</v>
      </c>
    </row>
    <row r="9168" spans="2:3" x14ac:dyDescent="0.2">
      <c r="B9168" s="7">
        <v>2.55160623612564E-6</v>
      </c>
      <c r="C9168" s="7">
        <v>0</v>
      </c>
    </row>
    <row r="9169" spans="2:3" x14ac:dyDescent="0.2">
      <c r="B9169" s="7">
        <v>2.55160623612564E-6</v>
      </c>
      <c r="C9169" s="7">
        <v>0</v>
      </c>
    </row>
    <row r="9170" spans="2:3" x14ac:dyDescent="0.2">
      <c r="B9170" s="7">
        <v>2.55160623612564E-6</v>
      </c>
      <c r="C9170" s="7">
        <v>0</v>
      </c>
    </row>
    <row r="9171" spans="2:3" x14ac:dyDescent="0.2">
      <c r="B9171" s="7">
        <v>3.8274093541884599E-5</v>
      </c>
      <c r="C9171" s="7">
        <v>0</v>
      </c>
    </row>
    <row r="9172" spans="2:3" x14ac:dyDescent="0.2">
      <c r="B9172" s="7">
        <v>1.5309637416753801E-5</v>
      </c>
      <c r="C9172" s="7">
        <v>0</v>
      </c>
    </row>
    <row r="9173" spans="2:3" x14ac:dyDescent="0.2">
      <c r="B9173" s="7">
        <v>0</v>
      </c>
      <c r="C9173" s="7">
        <v>9.3986872320104E-5</v>
      </c>
    </row>
    <row r="9174" spans="2:3" x14ac:dyDescent="0.2">
      <c r="B9174" s="7">
        <v>0</v>
      </c>
      <c r="C9174" s="7">
        <v>7.1125200674673297E-5</v>
      </c>
    </row>
    <row r="9175" spans="2:3" x14ac:dyDescent="0.2">
      <c r="B9175" s="7">
        <v>5.3583730958638498E-5</v>
      </c>
      <c r="C9175" s="7">
        <v>0</v>
      </c>
    </row>
    <row r="9176" spans="2:3" x14ac:dyDescent="0.2">
      <c r="B9176" s="7">
        <v>2.04128498890051E-5</v>
      </c>
      <c r="C9176" s="7">
        <v>0</v>
      </c>
    </row>
    <row r="9177" spans="2:3" x14ac:dyDescent="0.2">
      <c r="B9177" s="7">
        <v>0</v>
      </c>
      <c r="C9177" s="7">
        <v>1.2700928691906001E-5</v>
      </c>
    </row>
    <row r="9178" spans="2:3" x14ac:dyDescent="0.2">
      <c r="B9178" s="7">
        <v>2.0923171136230301E-4</v>
      </c>
      <c r="C9178" s="7">
        <v>2.79420431221931E-5</v>
      </c>
    </row>
    <row r="9179" spans="2:3" x14ac:dyDescent="0.2">
      <c r="B9179" s="7">
        <v>4.3377306014135901E-5</v>
      </c>
      <c r="C9179" s="7">
        <v>0</v>
      </c>
    </row>
    <row r="9180" spans="2:3" x14ac:dyDescent="0.2">
      <c r="B9180" s="7">
        <v>2.55160623612564E-6</v>
      </c>
      <c r="C9180" s="7">
        <v>0</v>
      </c>
    </row>
    <row r="9181" spans="2:3" x14ac:dyDescent="0.2">
      <c r="B9181" s="7">
        <v>0</v>
      </c>
      <c r="C9181" s="7">
        <v>2.0321485907049501E-5</v>
      </c>
    </row>
    <row r="9182" spans="2:3" x14ac:dyDescent="0.2">
      <c r="B9182" s="7">
        <v>0</v>
      </c>
      <c r="C9182" s="7">
        <v>2.5401857383811898E-6</v>
      </c>
    </row>
    <row r="9183" spans="2:3" x14ac:dyDescent="0.2">
      <c r="B9183" s="7">
        <v>0</v>
      </c>
      <c r="C9183" s="7">
        <v>3.0482228860574301E-5</v>
      </c>
    </row>
    <row r="9184" spans="2:3" x14ac:dyDescent="0.2">
      <c r="B9184" s="7">
        <v>0</v>
      </c>
      <c r="C9184" s="7">
        <v>2.5401857383811898E-6</v>
      </c>
    </row>
    <row r="9185" spans="2:3" x14ac:dyDescent="0.2">
      <c r="B9185" s="7">
        <v>2.80676685973821E-5</v>
      </c>
      <c r="C9185" s="7">
        <v>0</v>
      </c>
    </row>
    <row r="9186" spans="2:3" x14ac:dyDescent="0.2">
      <c r="B9186" s="7">
        <v>0</v>
      </c>
      <c r="C9186" s="7">
        <v>3.0482228860574301E-5</v>
      </c>
    </row>
    <row r="9187" spans="2:3" x14ac:dyDescent="0.2">
      <c r="B9187" s="7">
        <v>0</v>
      </c>
      <c r="C9187" s="7">
        <v>2.5401857383811898E-6</v>
      </c>
    </row>
    <row r="9188" spans="2:3" x14ac:dyDescent="0.2">
      <c r="B9188" s="7">
        <v>3.0619274833507697E-5</v>
      </c>
      <c r="C9188" s="7">
        <v>0</v>
      </c>
    </row>
    <row r="9189" spans="2:3" x14ac:dyDescent="0.2">
      <c r="B9189" s="7">
        <v>0</v>
      </c>
      <c r="C9189" s="7">
        <v>3.0482228860574301E-5</v>
      </c>
    </row>
    <row r="9190" spans="2:3" x14ac:dyDescent="0.2">
      <c r="B9190" s="7">
        <v>3.52121660585338E-4</v>
      </c>
      <c r="C9190" s="7">
        <v>5.0549696193785698E-4</v>
      </c>
    </row>
    <row r="9191" spans="2:3" x14ac:dyDescent="0.2">
      <c r="B9191" s="7">
        <v>2.55160623612564E-6</v>
      </c>
      <c r="C9191" s="7">
        <v>0</v>
      </c>
    </row>
    <row r="9192" spans="2:3" x14ac:dyDescent="0.2">
      <c r="B9192" s="7">
        <v>0</v>
      </c>
      <c r="C9192" s="7">
        <v>2.5401857383811898E-6</v>
      </c>
    </row>
    <row r="9193" spans="2:3" x14ac:dyDescent="0.2">
      <c r="B9193" s="7">
        <v>1.0206424944502601E-5</v>
      </c>
      <c r="C9193" s="7">
        <v>3.81027860757179E-5</v>
      </c>
    </row>
    <row r="9194" spans="2:3" x14ac:dyDescent="0.2">
      <c r="B9194" s="7">
        <v>4.5928912250261501E-5</v>
      </c>
      <c r="C9194" s="7">
        <v>0</v>
      </c>
    </row>
    <row r="9195" spans="2:3" x14ac:dyDescent="0.2">
      <c r="B9195" s="7">
        <v>2.55160623612564E-6</v>
      </c>
      <c r="C9195" s="7">
        <v>0</v>
      </c>
    </row>
    <row r="9196" spans="2:3" x14ac:dyDescent="0.2">
      <c r="B9196" s="7">
        <v>0</v>
      </c>
      <c r="C9196" s="7">
        <v>2.54018573838119E-5</v>
      </c>
    </row>
    <row r="9197" spans="2:3" x14ac:dyDescent="0.2">
      <c r="B9197" s="7">
        <v>0</v>
      </c>
      <c r="C9197" s="7">
        <v>1.01607429535248E-5</v>
      </c>
    </row>
    <row r="9198" spans="2:3" x14ac:dyDescent="0.2">
      <c r="B9198" s="7">
        <v>5.10321247225128E-6</v>
      </c>
      <c r="C9198" s="7">
        <v>0</v>
      </c>
    </row>
    <row r="9199" spans="2:3" x14ac:dyDescent="0.2">
      <c r="B9199" s="7">
        <v>2.2964456125130801E-5</v>
      </c>
      <c r="C9199" s="7">
        <v>4.0642971814099098E-5</v>
      </c>
    </row>
    <row r="9200" spans="2:3" x14ac:dyDescent="0.2">
      <c r="B9200" s="7">
        <v>3.0619274833507697E-5</v>
      </c>
      <c r="C9200" s="7">
        <v>0</v>
      </c>
    </row>
    <row r="9201" spans="2:3" x14ac:dyDescent="0.2">
      <c r="B9201" s="7">
        <v>0</v>
      </c>
      <c r="C9201" s="7">
        <v>1.52411144302871E-5</v>
      </c>
    </row>
    <row r="9202" spans="2:3" x14ac:dyDescent="0.2">
      <c r="B9202" s="7">
        <v>0</v>
      </c>
      <c r="C9202" s="7">
        <v>4.0642971814099098E-5</v>
      </c>
    </row>
    <row r="9203" spans="2:3" x14ac:dyDescent="0.2">
      <c r="B9203" s="7">
        <v>1.5309637416753801E-5</v>
      </c>
      <c r="C9203" s="7">
        <v>0</v>
      </c>
    </row>
    <row r="9204" spans="2:3" x14ac:dyDescent="0.2">
      <c r="B9204" s="7">
        <v>2.55160623612564E-6</v>
      </c>
      <c r="C9204" s="7">
        <v>0</v>
      </c>
    </row>
    <row r="9205" spans="2:3" x14ac:dyDescent="0.2">
      <c r="B9205" s="7">
        <v>4.5928912250261501E-5</v>
      </c>
      <c r="C9205" s="7">
        <v>0</v>
      </c>
    </row>
    <row r="9206" spans="2:3" x14ac:dyDescent="0.2">
      <c r="B9206" s="7">
        <v>0</v>
      </c>
      <c r="C9206" s="7">
        <v>1.52411144302871E-5</v>
      </c>
    </row>
    <row r="9207" spans="2:3" x14ac:dyDescent="0.2">
      <c r="B9207" s="7">
        <v>0</v>
      </c>
      <c r="C9207" s="7">
        <v>2.5401857383811898E-6</v>
      </c>
    </row>
    <row r="9208" spans="2:3" x14ac:dyDescent="0.2">
      <c r="B9208" s="7">
        <v>3.3170881069633297E-5</v>
      </c>
      <c r="C9208" s="7">
        <v>0</v>
      </c>
    </row>
    <row r="9209" spans="2:3" x14ac:dyDescent="0.2">
      <c r="B9209" s="7">
        <v>2.55160623612564E-6</v>
      </c>
      <c r="C9209" s="7">
        <v>0</v>
      </c>
    </row>
    <row r="9210" spans="2:3" x14ac:dyDescent="0.2">
      <c r="B9210" s="7">
        <v>3.3170881069633297E-5</v>
      </c>
      <c r="C9210" s="7">
        <v>0</v>
      </c>
    </row>
    <row r="9211" spans="2:3" x14ac:dyDescent="0.2">
      <c r="B9211" s="7">
        <v>0</v>
      </c>
      <c r="C9211" s="7">
        <v>2.2861671645430699E-5</v>
      </c>
    </row>
    <row r="9212" spans="2:3" x14ac:dyDescent="0.2">
      <c r="B9212" s="7">
        <v>3.3170881069633297E-5</v>
      </c>
      <c r="C9212" s="7">
        <v>0</v>
      </c>
    </row>
    <row r="9213" spans="2:3" x14ac:dyDescent="0.2">
      <c r="B9213" s="7">
        <v>0</v>
      </c>
      <c r="C9213" s="7">
        <v>1.0414761527362901E-4</v>
      </c>
    </row>
    <row r="9214" spans="2:3" x14ac:dyDescent="0.2">
      <c r="B9214" s="7">
        <v>0</v>
      </c>
      <c r="C9214" s="7">
        <v>6.6044829197910997E-5</v>
      </c>
    </row>
    <row r="9215" spans="2:3" x14ac:dyDescent="0.2">
      <c r="B9215" s="7">
        <v>3.5722487305758999E-5</v>
      </c>
      <c r="C9215" s="7">
        <v>4.31831575524802E-5</v>
      </c>
    </row>
    <row r="9216" spans="2:3" x14ac:dyDescent="0.2">
      <c r="B9216" s="7">
        <v>3.3170881069633297E-5</v>
      </c>
      <c r="C9216" s="7">
        <v>0</v>
      </c>
    </row>
    <row r="9217" spans="2:3" x14ac:dyDescent="0.2">
      <c r="B9217" s="7">
        <v>2.55160623612564E-6</v>
      </c>
      <c r="C9217" s="7">
        <v>0</v>
      </c>
    </row>
    <row r="9218" spans="2:3" x14ac:dyDescent="0.2">
      <c r="B9218" s="7">
        <v>2.55160623612564E-6</v>
      </c>
      <c r="C9218" s="7">
        <v>0</v>
      </c>
    </row>
    <row r="9219" spans="2:3" x14ac:dyDescent="0.2">
      <c r="B9219" s="7">
        <v>0</v>
      </c>
      <c r="C9219" s="7">
        <v>2.79420431221931E-5</v>
      </c>
    </row>
    <row r="9220" spans="2:3" x14ac:dyDescent="0.2">
      <c r="B9220" s="7">
        <v>0</v>
      </c>
      <c r="C9220" s="7">
        <v>5.0803714767623796E-6</v>
      </c>
    </row>
    <row r="9221" spans="2:3" x14ac:dyDescent="0.2">
      <c r="B9221" s="7">
        <v>0</v>
      </c>
      <c r="C9221" s="7">
        <v>3.5562600337336703E-5</v>
      </c>
    </row>
    <row r="9222" spans="2:3" x14ac:dyDescent="0.2">
      <c r="B9222" s="7">
        <v>2.80676685973821E-5</v>
      </c>
      <c r="C9222" s="7">
        <v>0</v>
      </c>
    </row>
    <row r="9223" spans="2:3" x14ac:dyDescent="0.2">
      <c r="B9223" s="7">
        <v>0</v>
      </c>
      <c r="C9223" s="7">
        <v>4.0642971814099098E-5</v>
      </c>
    </row>
    <row r="9224" spans="2:3" x14ac:dyDescent="0.2">
      <c r="B9224" s="7">
        <v>7.3996580847643598E-5</v>
      </c>
      <c r="C9224" s="7">
        <v>0</v>
      </c>
    </row>
    <row r="9225" spans="2:3" x14ac:dyDescent="0.2">
      <c r="B9225" s="7">
        <v>1.0206424944502601E-5</v>
      </c>
      <c r="C9225" s="7">
        <v>0</v>
      </c>
    </row>
    <row r="9226" spans="2:3" x14ac:dyDescent="0.2">
      <c r="B9226" s="7">
        <v>0</v>
      </c>
      <c r="C9226" s="7">
        <v>3.81027860757179E-5</v>
      </c>
    </row>
    <row r="9227" spans="2:3" x14ac:dyDescent="0.2">
      <c r="B9227" s="7">
        <v>1.4544155545916199E-4</v>
      </c>
      <c r="C9227" s="7">
        <v>1.87973744640208E-4</v>
      </c>
    </row>
    <row r="9228" spans="2:3" x14ac:dyDescent="0.2">
      <c r="B9228" s="7">
        <v>2.04128498890051E-5</v>
      </c>
      <c r="C9228" s="7">
        <v>0</v>
      </c>
    </row>
    <row r="9229" spans="2:3" x14ac:dyDescent="0.2">
      <c r="B9229" s="7">
        <v>0</v>
      </c>
      <c r="C9229" s="7">
        <v>2.54018573838119E-5</v>
      </c>
    </row>
    <row r="9230" spans="2:3" x14ac:dyDescent="0.2">
      <c r="B9230" s="7">
        <v>4.7459875991936898E-4</v>
      </c>
      <c r="C9230" s="7">
        <v>6.8585014936292101E-4</v>
      </c>
    </row>
    <row r="9231" spans="2:3" x14ac:dyDescent="0.2">
      <c r="B9231" s="7">
        <v>4.5928912250261501E-5</v>
      </c>
      <c r="C9231" s="7">
        <v>0</v>
      </c>
    </row>
    <row r="9232" spans="2:3" x14ac:dyDescent="0.2">
      <c r="B9232" s="7">
        <v>0</v>
      </c>
      <c r="C9232" s="7">
        <v>7.6205572151435702E-6</v>
      </c>
    </row>
    <row r="9233" spans="2:3" x14ac:dyDescent="0.2">
      <c r="B9233" s="7">
        <v>4.8480518486387203E-5</v>
      </c>
      <c r="C9233" s="7">
        <v>0</v>
      </c>
    </row>
    <row r="9234" spans="2:3" x14ac:dyDescent="0.2">
      <c r="B9234" s="7">
        <v>1.32683524278533E-4</v>
      </c>
      <c r="C9234" s="7">
        <v>3.2260358877441098E-4</v>
      </c>
    </row>
    <row r="9235" spans="2:3" x14ac:dyDescent="0.2">
      <c r="B9235" s="7">
        <v>0</v>
      </c>
      <c r="C9235" s="7">
        <v>2.5401857383811898E-6</v>
      </c>
    </row>
    <row r="9236" spans="2:3" x14ac:dyDescent="0.2">
      <c r="B9236" s="7">
        <v>0</v>
      </c>
      <c r="C9236" s="7">
        <v>6.6044829197910997E-5</v>
      </c>
    </row>
    <row r="9237" spans="2:3" x14ac:dyDescent="0.2">
      <c r="B9237" s="7">
        <v>2.55160623612564E-6</v>
      </c>
      <c r="C9237" s="7">
        <v>0</v>
      </c>
    </row>
    <row r="9238" spans="2:3" x14ac:dyDescent="0.2">
      <c r="B9238" s="7">
        <v>3.5722487305758999E-5</v>
      </c>
      <c r="C9238" s="7">
        <v>9.6527058058485204E-5</v>
      </c>
    </row>
    <row r="9239" spans="2:3" x14ac:dyDescent="0.2">
      <c r="B9239" s="7">
        <v>0</v>
      </c>
      <c r="C9239" s="7">
        <v>7.1125200674673297E-5</v>
      </c>
    </row>
    <row r="9240" spans="2:3" x14ac:dyDescent="0.2">
      <c r="B9240" s="7">
        <v>0</v>
      </c>
      <c r="C9240" s="7">
        <v>5.0803714767623796E-6</v>
      </c>
    </row>
    <row r="9241" spans="2:3" x14ac:dyDescent="0.2">
      <c r="B9241" s="7">
        <v>2.04128498890051E-5</v>
      </c>
      <c r="C9241" s="7">
        <v>3.0482228860574301E-5</v>
      </c>
    </row>
    <row r="9242" spans="2:3" x14ac:dyDescent="0.2">
      <c r="B9242" s="7">
        <v>0</v>
      </c>
      <c r="C9242" s="7">
        <v>2.5401857383811898E-6</v>
      </c>
    </row>
    <row r="9243" spans="2:3" x14ac:dyDescent="0.2">
      <c r="B9243" s="7">
        <v>2.55160623612564E-6</v>
      </c>
      <c r="C9243" s="7">
        <v>0</v>
      </c>
    </row>
    <row r="9244" spans="2:3" x14ac:dyDescent="0.2">
      <c r="B9244" s="7">
        <v>4.3377306014135901E-5</v>
      </c>
      <c r="C9244" s="7">
        <v>1.19388729703916E-4</v>
      </c>
    </row>
    <row r="9245" spans="2:3" x14ac:dyDescent="0.2">
      <c r="B9245" s="7">
        <v>1.0206424944502601E-5</v>
      </c>
      <c r="C9245" s="7">
        <v>0</v>
      </c>
    </row>
    <row r="9246" spans="2:3" x14ac:dyDescent="0.2">
      <c r="B9246" s="7">
        <v>6.6341762139266703E-5</v>
      </c>
      <c r="C9246" s="7">
        <v>0</v>
      </c>
    </row>
    <row r="9247" spans="2:3" x14ac:dyDescent="0.2">
      <c r="B9247" s="7">
        <v>5.10321247225128E-6</v>
      </c>
      <c r="C9247" s="7">
        <v>0</v>
      </c>
    </row>
    <row r="9248" spans="2:3" x14ac:dyDescent="0.2">
      <c r="B9248" s="7">
        <v>0</v>
      </c>
      <c r="C9248" s="7">
        <v>3.5562600337336703E-5</v>
      </c>
    </row>
    <row r="9249" spans="2:3" x14ac:dyDescent="0.2">
      <c r="B9249" s="7">
        <v>2.55160623612564E-6</v>
      </c>
      <c r="C9249" s="7">
        <v>0</v>
      </c>
    </row>
    <row r="9250" spans="2:3" x14ac:dyDescent="0.2">
      <c r="B9250" s="7">
        <v>0</v>
      </c>
      <c r="C9250" s="7">
        <v>2.0321485907049501E-5</v>
      </c>
    </row>
    <row r="9251" spans="2:3" x14ac:dyDescent="0.2">
      <c r="B9251" s="7">
        <v>5.8686943430889699E-5</v>
      </c>
      <c r="C9251" s="7">
        <v>0</v>
      </c>
    </row>
    <row r="9252" spans="2:3" x14ac:dyDescent="0.2">
      <c r="B9252" s="7">
        <v>2.55160623612564E-6</v>
      </c>
      <c r="C9252" s="7">
        <v>0</v>
      </c>
    </row>
    <row r="9253" spans="2:3" x14ac:dyDescent="0.2">
      <c r="B9253" s="7">
        <v>2.0157689265392601E-4</v>
      </c>
      <c r="C9253" s="7">
        <v>0</v>
      </c>
    </row>
    <row r="9254" spans="2:3" x14ac:dyDescent="0.2">
      <c r="B9254" s="7">
        <v>2.80676685973821E-5</v>
      </c>
      <c r="C9254" s="7">
        <v>0</v>
      </c>
    </row>
    <row r="9255" spans="2:3" x14ac:dyDescent="0.2">
      <c r="B9255" s="7">
        <v>2.80676685973821E-5</v>
      </c>
      <c r="C9255" s="7">
        <v>0</v>
      </c>
    </row>
    <row r="9256" spans="2:3" x14ac:dyDescent="0.2">
      <c r="B9256" s="7">
        <v>5.1032124722512803E-5</v>
      </c>
      <c r="C9256" s="7">
        <v>0</v>
      </c>
    </row>
    <row r="9257" spans="2:3" x14ac:dyDescent="0.2">
      <c r="B9257" s="7">
        <v>4.0825699778010301E-5</v>
      </c>
      <c r="C9257" s="7">
        <v>0</v>
      </c>
    </row>
    <row r="9258" spans="2:3" x14ac:dyDescent="0.2">
      <c r="B9258" s="7">
        <v>0</v>
      </c>
      <c r="C9258" s="7">
        <v>1.01607429535248E-5</v>
      </c>
    </row>
    <row r="9259" spans="2:3" x14ac:dyDescent="0.2">
      <c r="B9259" s="7">
        <v>0</v>
      </c>
      <c r="C9259" s="7">
        <v>6.0964457721148603E-5</v>
      </c>
    </row>
    <row r="9260" spans="2:3" x14ac:dyDescent="0.2">
      <c r="B9260" s="7">
        <v>2.55160623612564E-6</v>
      </c>
      <c r="C9260" s="7">
        <v>0</v>
      </c>
    </row>
    <row r="9261" spans="2:3" x14ac:dyDescent="0.2">
      <c r="B9261" s="7">
        <v>0</v>
      </c>
      <c r="C9261" s="7">
        <v>2.54018573838119E-5</v>
      </c>
    </row>
    <row r="9262" spans="2:3" x14ac:dyDescent="0.2">
      <c r="B9262" s="7">
        <v>0</v>
      </c>
      <c r="C9262" s="7">
        <v>1.7781300168668301E-5</v>
      </c>
    </row>
    <row r="9263" spans="2:3" x14ac:dyDescent="0.2">
      <c r="B9263" s="7">
        <v>0</v>
      </c>
      <c r="C9263" s="7">
        <v>2.5401857383811898E-6</v>
      </c>
    </row>
    <row r="9264" spans="2:3" x14ac:dyDescent="0.2">
      <c r="B9264" s="7">
        <v>3.3170881069633297E-5</v>
      </c>
      <c r="C9264" s="7">
        <v>0</v>
      </c>
    </row>
    <row r="9265" spans="2:3" x14ac:dyDescent="0.2">
      <c r="B9265" s="7">
        <v>0</v>
      </c>
      <c r="C9265" s="7">
        <v>4.31831575524802E-5</v>
      </c>
    </row>
    <row r="9266" spans="2:3" x14ac:dyDescent="0.2">
      <c r="B9266" s="7">
        <v>0</v>
      </c>
      <c r="C9266" s="7">
        <v>8.6366315104960495E-5</v>
      </c>
    </row>
    <row r="9267" spans="2:3" x14ac:dyDescent="0.2">
      <c r="B9267" s="7">
        <v>2.37299379959685E-4</v>
      </c>
      <c r="C9267" s="7">
        <v>3.9626897518746601E-4</v>
      </c>
    </row>
    <row r="9268" spans="2:3" x14ac:dyDescent="0.2">
      <c r="B9268" s="7">
        <v>0</v>
      </c>
      <c r="C9268" s="7">
        <v>7.8745757889816896E-5</v>
      </c>
    </row>
    <row r="9269" spans="2:3" x14ac:dyDescent="0.2">
      <c r="B9269" s="7">
        <v>0</v>
      </c>
      <c r="C9269" s="7">
        <v>5.3343900506004997E-5</v>
      </c>
    </row>
    <row r="9270" spans="2:3" x14ac:dyDescent="0.2">
      <c r="B9270" s="7">
        <v>2.55160623612564E-6</v>
      </c>
      <c r="C9270" s="7">
        <v>0</v>
      </c>
    </row>
    <row r="9271" spans="2:3" x14ac:dyDescent="0.2">
      <c r="B9271" s="7">
        <v>1.7861243652879499E-5</v>
      </c>
      <c r="C9271" s="7">
        <v>0</v>
      </c>
    </row>
    <row r="9272" spans="2:3" x14ac:dyDescent="0.2">
      <c r="B9272" s="7">
        <v>2.55160623612564E-6</v>
      </c>
      <c r="C9272" s="7">
        <v>0</v>
      </c>
    </row>
    <row r="9273" spans="2:3" x14ac:dyDescent="0.2">
      <c r="B9273" s="7">
        <v>2.55160623612564E-6</v>
      </c>
      <c r="C9273" s="7">
        <v>0</v>
      </c>
    </row>
    <row r="9274" spans="2:3" x14ac:dyDescent="0.2">
      <c r="B9274" s="7">
        <v>2.55160623612564E-6</v>
      </c>
      <c r="C9274" s="7">
        <v>0</v>
      </c>
    </row>
    <row r="9275" spans="2:3" x14ac:dyDescent="0.2">
      <c r="B9275" s="7">
        <v>0</v>
      </c>
      <c r="C9275" s="7">
        <v>2.5401857383811898E-6</v>
      </c>
    </row>
    <row r="9276" spans="2:3" x14ac:dyDescent="0.2">
      <c r="B9276" s="7">
        <v>0</v>
      </c>
      <c r="C9276" s="7">
        <v>5.8424271982767398E-5</v>
      </c>
    </row>
    <row r="9277" spans="2:3" x14ac:dyDescent="0.2">
      <c r="B9277" s="7">
        <v>8.9306218264397402E-5</v>
      </c>
      <c r="C9277" s="7">
        <v>0</v>
      </c>
    </row>
    <row r="9278" spans="2:3" x14ac:dyDescent="0.2">
      <c r="B9278" s="7">
        <v>0</v>
      </c>
      <c r="C9278" s="7">
        <v>8.1285943628198101E-5</v>
      </c>
    </row>
    <row r="9279" spans="2:3" x14ac:dyDescent="0.2">
      <c r="B9279" s="7">
        <v>2.55160623612564E-6</v>
      </c>
      <c r="C9279" s="7">
        <v>0</v>
      </c>
    </row>
    <row r="9280" spans="2:3" x14ac:dyDescent="0.2">
      <c r="B9280" s="7">
        <v>1.7861243652879499E-5</v>
      </c>
      <c r="C9280" s="7">
        <v>0</v>
      </c>
    </row>
    <row r="9281" spans="2:3" x14ac:dyDescent="0.2">
      <c r="B9281" s="7">
        <v>2.55160623612564E-6</v>
      </c>
      <c r="C9281" s="7">
        <v>0</v>
      </c>
    </row>
    <row r="9282" spans="2:3" x14ac:dyDescent="0.2">
      <c r="B9282" s="7">
        <v>2.55160623612564E-6</v>
      </c>
      <c r="C9282" s="7">
        <v>0</v>
      </c>
    </row>
    <row r="9283" spans="2:3" x14ac:dyDescent="0.2">
      <c r="B9283" s="7">
        <v>4.3377306014135901E-5</v>
      </c>
      <c r="C9283" s="7">
        <v>0</v>
      </c>
    </row>
    <row r="9284" spans="2:3" x14ac:dyDescent="0.2">
      <c r="B9284" s="7">
        <v>2.55160623612564E-6</v>
      </c>
      <c r="C9284" s="7">
        <v>0</v>
      </c>
    </row>
    <row r="9285" spans="2:3" x14ac:dyDescent="0.2">
      <c r="B9285" s="7">
        <v>3.8274093541884599E-5</v>
      </c>
      <c r="C9285" s="7">
        <v>0</v>
      </c>
    </row>
    <row r="9286" spans="2:3" x14ac:dyDescent="0.2">
      <c r="B9286" s="7">
        <v>2.04128498890051E-5</v>
      </c>
      <c r="C9286" s="7">
        <v>0</v>
      </c>
    </row>
    <row r="9287" spans="2:3" x14ac:dyDescent="0.2">
      <c r="B9287" s="7">
        <v>1.5309637416753801E-5</v>
      </c>
      <c r="C9287" s="7">
        <v>0</v>
      </c>
    </row>
    <row r="9288" spans="2:3" x14ac:dyDescent="0.2">
      <c r="B9288" s="7">
        <v>0</v>
      </c>
      <c r="C9288" s="7">
        <v>7.6205572151435702E-6</v>
      </c>
    </row>
    <row r="9289" spans="2:3" x14ac:dyDescent="0.2">
      <c r="B9289" s="7">
        <v>0</v>
      </c>
      <c r="C9289" s="7">
        <v>4.0642971814099098E-5</v>
      </c>
    </row>
    <row r="9290" spans="2:3" x14ac:dyDescent="0.2">
      <c r="B9290" s="7">
        <v>3.8274093541884599E-5</v>
      </c>
      <c r="C9290" s="7">
        <v>0</v>
      </c>
    </row>
    <row r="9291" spans="2:3" x14ac:dyDescent="0.2">
      <c r="B9291" s="7">
        <v>2.2964456125130801E-5</v>
      </c>
      <c r="C9291" s="7">
        <v>0</v>
      </c>
    </row>
    <row r="9292" spans="2:3" x14ac:dyDescent="0.2">
      <c r="B9292" s="7">
        <v>0</v>
      </c>
      <c r="C9292" s="7">
        <v>2.5401857383811898E-6</v>
      </c>
    </row>
    <row r="9293" spans="2:3" x14ac:dyDescent="0.2">
      <c r="B9293" s="7">
        <v>0</v>
      </c>
      <c r="C9293" s="7">
        <v>5.3343900506004997E-5</v>
      </c>
    </row>
    <row r="9294" spans="2:3" x14ac:dyDescent="0.2">
      <c r="B9294" s="7">
        <v>0</v>
      </c>
      <c r="C9294" s="7">
        <v>4.0642971814099098E-5</v>
      </c>
    </row>
    <row r="9295" spans="2:3" x14ac:dyDescent="0.2">
      <c r="B9295" s="7">
        <v>0</v>
      </c>
      <c r="C9295" s="7">
        <v>1.7781300168668301E-5</v>
      </c>
    </row>
    <row r="9296" spans="2:3" x14ac:dyDescent="0.2">
      <c r="B9296" s="7">
        <v>3.3170881069633297E-5</v>
      </c>
      <c r="C9296" s="7">
        <v>0</v>
      </c>
    </row>
    <row r="9297" spans="2:3" x14ac:dyDescent="0.2">
      <c r="B9297" s="7">
        <v>1.45951876706387E-3</v>
      </c>
      <c r="C9297" s="7">
        <v>1.3742404844642199E-3</v>
      </c>
    </row>
    <row r="9298" spans="2:3" x14ac:dyDescent="0.2">
      <c r="B9298" s="7">
        <v>0</v>
      </c>
      <c r="C9298" s="7">
        <v>1.52411144302871E-5</v>
      </c>
    </row>
    <row r="9299" spans="2:3" x14ac:dyDescent="0.2">
      <c r="B9299" s="7">
        <v>2.1433492383455399E-4</v>
      </c>
      <c r="C9299" s="7">
        <v>2.9720173139059899E-4</v>
      </c>
    </row>
    <row r="9300" spans="2:3" x14ac:dyDescent="0.2">
      <c r="B9300" s="7">
        <v>2.7047026102931798E-4</v>
      </c>
      <c r="C9300" s="7">
        <v>9.1446686581722795E-5</v>
      </c>
    </row>
    <row r="9301" spans="2:3" x14ac:dyDescent="0.2">
      <c r="B9301" s="7">
        <v>0</v>
      </c>
      <c r="C9301" s="7">
        <v>4.5723343290861398E-5</v>
      </c>
    </row>
    <row r="9302" spans="2:3" x14ac:dyDescent="0.2">
      <c r="B9302" s="7">
        <v>4.0825699778010301E-5</v>
      </c>
      <c r="C9302" s="7">
        <v>0</v>
      </c>
    </row>
    <row r="9303" spans="2:3" x14ac:dyDescent="0.2">
      <c r="B9303" s="7">
        <v>2.55160623612564E-6</v>
      </c>
      <c r="C9303" s="7">
        <v>0</v>
      </c>
    </row>
    <row r="9304" spans="2:3" x14ac:dyDescent="0.2">
      <c r="B9304" s="7">
        <v>0</v>
      </c>
      <c r="C9304" s="7">
        <v>2.0321485907049501E-5</v>
      </c>
    </row>
    <row r="9305" spans="2:3" x14ac:dyDescent="0.2">
      <c r="B9305" s="7">
        <v>0</v>
      </c>
      <c r="C9305" s="7">
        <v>3.0482228860574301E-5</v>
      </c>
    </row>
    <row r="9306" spans="2:3" x14ac:dyDescent="0.2">
      <c r="B9306" s="7">
        <v>0</v>
      </c>
      <c r="C9306" s="7">
        <v>2.5401857383811898E-6</v>
      </c>
    </row>
    <row r="9307" spans="2:3" x14ac:dyDescent="0.2">
      <c r="B9307" s="7">
        <v>1.9928044704141299E-3</v>
      </c>
      <c r="C9307" s="7">
        <v>3.1472901298542902E-3</v>
      </c>
    </row>
    <row r="9308" spans="2:3" x14ac:dyDescent="0.2">
      <c r="B9308" s="7">
        <v>1.59730550381465E-3</v>
      </c>
      <c r="C9308" s="7">
        <v>1.3996423418480401E-3</v>
      </c>
    </row>
    <row r="9309" spans="2:3" x14ac:dyDescent="0.2">
      <c r="B9309" s="7">
        <v>3.5722487305758999E-4</v>
      </c>
      <c r="C9309" s="7">
        <v>3.35304517466317E-4</v>
      </c>
    </row>
    <row r="9310" spans="2:3" x14ac:dyDescent="0.2">
      <c r="B9310" s="7">
        <v>2.5516062361256402E-5</v>
      </c>
      <c r="C9310" s="7">
        <v>0</v>
      </c>
    </row>
    <row r="9311" spans="2:3" x14ac:dyDescent="0.2">
      <c r="B9311" s="7">
        <v>0</v>
      </c>
      <c r="C9311" s="7">
        <v>2.2861671645430699E-5</v>
      </c>
    </row>
    <row r="9312" spans="2:3" x14ac:dyDescent="0.2">
      <c r="B9312" s="7">
        <v>0</v>
      </c>
      <c r="C9312" s="7">
        <v>5.0803714767623799E-5</v>
      </c>
    </row>
    <row r="9313" spans="2:3" x14ac:dyDescent="0.2">
      <c r="B9313" s="7">
        <v>0</v>
      </c>
      <c r="C9313" s="7">
        <v>2.5401857383811898E-6</v>
      </c>
    </row>
    <row r="9314" spans="2:3" x14ac:dyDescent="0.2">
      <c r="B9314" s="7">
        <v>2.2964456125130801E-5</v>
      </c>
      <c r="C9314" s="7">
        <v>0</v>
      </c>
    </row>
    <row r="9315" spans="2:3" x14ac:dyDescent="0.2">
      <c r="B9315" s="7">
        <v>0</v>
      </c>
      <c r="C9315" s="7">
        <v>2.79420431221931E-5</v>
      </c>
    </row>
    <row r="9316" spans="2:3" x14ac:dyDescent="0.2">
      <c r="B9316" s="7">
        <v>0</v>
      </c>
      <c r="C9316" s="7">
        <v>2.5401857383811898E-6</v>
      </c>
    </row>
    <row r="9317" spans="2:3" x14ac:dyDescent="0.2">
      <c r="B9317" s="7">
        <v>0</v>
      </c>
      <c r="C9317" s="7">
        <v>8.1285943628198101E-5</v>
      </c>
    </row>
    <row r="9318" spans="2:3" x14ac:dyDescent="0.2">
      <c r="B9318" s="7">
        <v>0</v>
      </c>
      <c r="C9318" s="7">
        <v>2.79420431221931E-5</v>
      </c>
    </row>
    <row r="9319" spans="2:3" x14ac:dyDescent="0.2">
      <c r="B9319" s="7">
        <v>0</v>
      </c>
      <c r="C9319" s="7">
        <v>1.52411144302871E-5</v>
      </c>
    </row>
    <row r="9320" spans="2:3" x14ac:dyDescent="0.2">
      <c r="B9320" s="7">
        <v>0</v>
      </c>
      <c r="C9320" s="7">
        <v>2.54018573838119E-5</v>
      </c>
    </row>
    <row r="9321" spans="2:3" x14ac:dyDescent="0.2">
      <c r="B9321" s="7">
        <v>3.5722487305758999E-5</v>
      </c>
      <c r="C9321" s="7">
        <v>0</v>
      </c>
    </row>
    <row r="9322" spans="2:3" x14ac:dyDescent="0.2">
      <c r="B9322" s="7">
        <v>2.5516062361256402E-5</v>
      </c>
      <c r="C9322" s="7">
        <v>0</v>
      </c>
    </row>
    <row r="9323" spans="2:3" x14ac:dyDescent="0.2">
      <c r="B9323" s="7">
        <v>0</v>
      </c>
      <c r="C9323" s="7">
        <v>3.5562600337336703E-5</v>
      </c>
    </row>
    <row r="9324" spans="2:3" x14ac:dyDescent="0.2">
      <c r="B9324" s="7">
        <v>1.0206424944502601E-5</v>
      </c>
      <c r="C9324" s="7">
        <v>0</v>
      </c>
    </row>
    <row r="9325" spans="2:3" x14ac:dyDescent="0.2">
      <c r="B9325" s="7">
        <v>3.0619274833507697E-5</v>
      </c>
      <c r="C9325" s="7">
        <v>0</v>
      </c>
    </row>
    <row r="9326" spans="2:3" x14ac:dyDescent="0.2">
      <c r="B9326" s="7">
        <v>7.9099793319894907E-5</v>
      </c>
      <c r="C9326" s="7">
        <v>0</v>
      </c>
    </row>
    <row r="9327" spans="2:3" x14ac:dyDescent="0.2">
      <c r="B9327" s="7">
        <v>0</v>
      </c>
      <c r="C9327" s="7">
        <v>2.2861671645430699E-5</v>
      </c>
    </row>
    <row r="9328" spans="2:3" x14ac:dyDescent="0.2">
      <c r="B9328" s="7">
        <v>0</v>
      </c>
      <c r="C9328" s="7">
        <v>3.3022414598955499E-5</v>
      </c>
    </row>
    <row r="9329" spans="2:3" x14ac:dyDescent="0.2">
      <c r="B9329" s="7">
        <v>0</v>
      </c>
      <c r="C9329" s="7">
        <v>7.6205572151435706E-5</v>
      </c>
    </row>
    <row r="9330" spans="2:3" x14ac:dyDescent="0.2">
      <c r="B9330" s="7">
        <v>0</v>
      </c>
      <c r="C9330" s="7">
        <v>4.5723343290861398E-5</v>
      </c>
    </row>
    <row r="9331" spans="2:3" x14ac:dyDescent="0.2">
      <c r="B9331" s="7">
        <v>1.7861243652879499E-5</v>
      </c>
      <c r="C9331" s="7">
        <v>0</v>
      </c>
    </row>
    <row r="9332" spans="2:3" x14ac:dyDescent="0.2">
      <c r="B9332" s="7">
        <v>1.03084891939476E-3</v>
      </c>
      <c r="C9332" s="7">
        <v>6.9855107805482698E-4</v>
      </c>
    </row>
    <row r="9333" spans="2:3" x14ac:dyDescent="0.2">
      <c r="B9333" s="7">
        <v>2.04128498890051E-5</v>
      </c>
      <c r="C9333" s="7">
        <v>0</v>
      </c>
    </row>
    <row r="9334" spans="2:3" x14ac:dyDescent="0.2">
      <c r="B9334" s="7">
        <v>0</v>
      </c>
      <c r="C9334" s="7">
        <v>6.6044829197910997E-5</v>
      </c>
    </row>
    <row r="9335" spans="2:3" x14ac:dyDescent="0.2">
      <c r="B9335" s="7">
        <v>0</v>
      </c>
      <c r="C9335" s="7">
        <v>6.3504643459529807E-5</v>
      </c>
    </row>
    <row r="9336" spans="2:3" x14ac:dyDescent="0.2">
      <c r="B9336" s="7">
        <v>0</v>
      </c>
      <c r="C9336" s="7">
        <v>4.5723343290861398E-5</v>
      </c>
    </row>
    <row r="9337" spans="2:3" x14ac:dyDescent="0.2">
      <c r="B9337" s="7">
        <v>1.47993161695287E-3</v>
      </c>
      <c r="C9337" s="7">
        <v>1.5393525574590001E-3</v>
      </c>
    </row>
    <row r="9338" spans="2:3" x14ac:dyDescent="0.2">
      <c r="B9338" s="7">
        <v>4.5928912250261501E-5</v>
      </c>
      <c r="C9338" s="7">
        <v>0</v>
      </c>
    </row>
    <row r="9339" spans="2:3" x14ac:dyDescent="0.2">
      <c r="B9339" s="7">
        <v>0</v>
      </c>
      <c r="C9339" s="7">
        <v>2.54018573838119E-5</v>
      </c>
    </row>
    <row r="9340" spans="2:3" x14ac:dyDescent="0.2">
      <c r="B9340" s="7">
        <v>0</v>
      </c>
      <c r="C9340" s="7">
        <v>2.0321485907049501E-5</v>
      </c>
    </row>
    <row r="9341" spans="2:3" x14ac:dyDescent="0.2">
      <c r="B9341" s="7">
        <v>8.1651399556020493E-5</v>
      </c>
      <c r="C9341" s="7">
        <v>6.0964457721148603E-5</v>
      </c>
    </row>
    <row r="9342" spans="2:3" x14ac:dyDescent="0.2">
      <c r="B9342" s="7">
        <v>2.55160623612564E-6</v>
      </c>
      <c r="C9342" s="7">
        <v>2.5401857383811898E-6</v>
      </c>
    </row>
    <row r="9343" spans="2:3" x14ac:dyDescent="0.2">
      <c r="B9343" s="7">
        <v>0</v>
      </c>
      <c r="C9343" s="7">
        <v>7.8745757889816896E-5</v>
      </c>
    </row>
    <row r="9344" spans="2:3" x14ac:dyDescent="0.2">
      <c r="B9344" s="7">
        <v>0</v>
      </c>
      <c r="C9344" s="7">
        <v>8.3826129366579305E-5</v>
      </c>
    </row>
    <row r="9345" spans="2:3" x14ac:dyDescent="0.2">
      <c r="B9345" s="7">
        <v>2.5516062361256402E-5</v>
      </c>
      <c r="C9345" s="7">
        <v>0</v>
      </c>
    </row>
    <row r="9346" spans="2:3" x14ac:dyDescent="0.2">
      <c r="B9346" s="7">
        <v>0</v>
      </c>
      <c r="C9346" s="7">
        <v>1.7781300168668301E-5</v>
      </c>
    </row>
    <row r="9347" spans="2:3" x14ac:dyDescent="0.2">
      <c r="B9347" s="7">
        <v>0</v>
      </c>
      <c r="C9347" s="7">
        <v>7.1125200674673297E-5</v>
      </c>
    </row>
    <row r="9348" spans="2:3" x14ac:dyDescent="0.2">
      <c r="B9348" s="7">
        <v>0</v>
      </c>
      <c r="C9348" s="7">
        <v>7.6205572151435702E-6</v>
      </c>
    </row>
    <row r="9349" spans="2:3" x14ac:dyDescent="0.2">
      <c r="B9349" s="7">
        <v>0</v>
      </c>
      <c r="C9349" s="7">
        <v>2.5401857383811898E-6</v>
      </c>
    </row>
    <row r="9350" spans="2:3" x14ac:dyDescent="0.2">
      <c r="B9350" s="7">
        <v>1.3013191804240801E-4</v>
      </c>
      <c r="C9350" s="7">
        <v>2.565587595765E-4</v>
      </c>
    </row>
    <row r="9351" spans="2:3" x14ac:dyDescent="0.2">
      <c r="B9351" s="7">
        <v>6.1238549667015394E-5</v>
      </c>
      <c r="C9351" s="7">
        <v>2.79420431221931E-5</v>
      </c>
    </row>
    <row r="9352" spans="2:3" x14ac:dyDescent="0.2">
      <c r="B9352" s="7">
        <v>0</v>
      </c>
      <c r="C9352" s="7">
        <v>2.0321485907049501E-5</v>
      </c>
    </row>
    <row r="9353" spans="2:3" x14ac:dyDescent="0.2">
      <c r="B9353" s="7">
        <v>0</v>
      </c>
      <c r="C9353" s="7">
        <v>3.3022414598955499E-5</v>
      </c>
    </row>
    <row r="9354" spans="2:3" x14ac:dyDescent="0.2">
      <c r="B9354" s="7">
        <v>1.5309637416753801E-5</v>
      </c>
      <c r="C9354" s="7">
        <v>0</v>
      </c>
    </row>
    <row r="9355" spans="2:3" x14ac:dyDescent="0.2">
      <c r="B9355" s="7">
        <v>2.55160623612564E-6</v>
      </c>
      <c r="C9355" s="7">
        <v>0</v>
      </c>
    </row>
    <row r="9356" spans="2:3" x14ac:dyDescent="0.2">
      <c r="B9356" s="7">
        <v>3.0619274833507697E-5</v>
      </c>
      <c r="C9356" s="7">
        <v>0</v>
      </c>
    </row>
    <row r="9357" spans="2:3" x14ac:dyDescent="0.2">
      <c r="B9357" s="7">
        <v>0</v>
      </c>
      <c r="C9357" s="7">
        <v>2.2861671645430699E-5</v>
      </c>
    </row>
    <row r="9358" spans="2:3" x14ac:dyDescent="0.2">
      <c r="B9358" s="7">
        <v>2.2964456125130801E-5</v>
      </c>
      <c r="C9358" s="7">
        <v>0</v>
      </c>
    </row>
    <row r="9359" spans="2:3" x14ac:dyDescent="0.2">
      <c r="B9359" s="7">
        <v>2.04128498890051E-5</v>
      </c>
      <c r="C9359" s="7">
        <v>3.0482228860574301E-5</v>
      </c>
    </row>
    <row r="9360" spans="2:3" x14ac:dyDescent="0.2">
      <c r="B9360" s="7">
        <v>0</v>
      </c>
      <c r="C9360" s="7">
        <v>3.3022414598955499E-5</v>
      </c>
    </row>
    <row r="9361" spans="2:3" x14ac:dyDescent="0.2">
      <c r="B9361" s="7">
        <v>0</v>
      </c>
      <c r="C9361" s="7">
        <v>1.01607429535248E-5</v>
      </c>
    </row>
    <row r="9362" spans="2:3" x14ac:dyDescent="0.2">
      <c r="B9362" s="7">
        <v>0</v>
      </c>
      <c r="C9362" s="7">
        <v>2.5401857383811898E-6</v>
      </c>
    </row>
    <row r="9363" spans="2:3" x14ac:dyDescent="0.2">
      <c r="B9363" s="7">
        <v>2.55160623612564E-6</v>
      </c>
      <c r="C9363" s="7">
        <v>0</v>
      </c>
    </row>
    <row r="9364" spans="2:3" x14ac:dyDescent="0.2">
      <c r="B9364" s="7">
        <v>0</v>
      </c>
      <c r="C9364" s="7">
        <v>1.7781300168668301E-5</v>
      </c>
    </row>
    <row r="9365" spans="2:3" x14ac:dyDescent="0.2">
      <c r="B9365" s="7">
        <v>9.1857824500523097E-5</v>
      </c>
      <c r="C9365" s="7">
        <v>0</v>
      </c>
    </row>
    <row r="9366" spans="2:3" x14ac:dyDescent="0.2">
      <c r="B9366" s="7">
        <v>0</v>
      </c>
      <c r="C9366" s="7">
        <v>3.0482228860574301E-5</v>
      </c>
    </row>
    <row r="9367" spans="2:3" x14ac:dyDescent="0.2">
      <c r="B9367" s="7">
        <v>0</v>
      </c>
      <c r="C9367" s="7">
        <v>2.5401857383811898E-6</v>
      </c>
    </row>
    <row r="9368" spans="2:3" x14ac:dyDescent="0.2">
      <c r="B9368" s="7">
        <v>3.0619274833507697E-5</v>
      </c>
      <c r="C9368" s="7">
        <v>2.2861671645430699E-5</v>
      </c>
    </row>
    <row r="9369" spans="2:3" x14ac:dyDescent="0.2">
      <c r="B9369" s="7">
        <v>1.7861243652879499E-5</v>
      </c>
      <c r="C9369" s="7">
        <v>0</v>
      </c>
    </row>
    <row r="9370" spans="2:3" x14ac:dyDescent="0.2">
      <c r="B9370" s="7">
        <v>7.6548187083769208E-6</v>
      </c>
      <c r="C9370" s="7">
        <v>0</v>
      </c>
    </row>
    <row r="9371" spans="2:3" x14ac:dyDescent="0.2">
      <c r="B9371" s="7">
        <v>0</v>
      </c>
      <c r="C9371" s="7">
        <v>3.5562600337336703E-5</v>
      </c>
    </row>
    <row r="9372" spans="2:3" x14ac:dyDescent="0.2">
      <c r="B9372" s="7">
        <v>2.04128498890051E-5</v>
      </c>
      <c r="C9372" s="7">
        <v>0</v>
      </c>
    </row>
    <row r="9373" spans="2:3" x14ac:dyDescent="0.2">
      <c r="B9373" s="7">
        <v>0</v>
      </c>
      <c r="C9373" s="7">
        <v>7.6205572151435702E-6</v>
      </c>
    </row>
    <row r="9374" spans="2:3" x14ac:dyDescent="0.2">
      <c r="B9374" s="7">
        <v>6.1238549667015394E-5</v>
      </c>
      <c r="C9374" s="7">
        <v>3.81027860757179E-5</v>
      </c>
    </row>
    <row r="9375" spans="2:3" x14ac:dyDescent="0.2">
      <c r="B9375" s="7">
        <v>2.21989742542931E-4</v>
      </c>
      <c r="C9375" s="7">
        <v>4.31831575524802E-5</v>
      </c>
    </row>
    <row r="9376" spans="2:3" x14ac:dyDescent="0.2">
      <c r="B9376" s="7">
        <v>0</v>
      </c>
      <c r="C9376" s="7">
        <v>1.52411144302871E-5</v>
      </c>
    </row>
    <row r="9377" spans="2:3" x14ac:dyDescent="0.2">
      <c r="B9377" s="7">
        <v>1.0206424944502601E-5</v>
      </c>
      <c r="C9377" s="7">
        <v>0</v>
      </c>
    </row>
    <row r="9378" spans="2:3" x14ac:dyDescent="0.2">
      <c r="B9378" s="7">
        <v>2.04128498890051E-5</v>
      </c>
      <c r="C9378" s="7">
        <v>0</v>
      </c>
    </row>
    <row r="9379" spans="2:3" x14ac:dyDescent="0.2">
      <c r="B9379" s="7">
        <v>2.5516062361256402E-5</v>
      </c>
      <c r="C9379" s="7">
        <v>0</v>
      </c>
    </row>
    <row r="9380" spans="2:3" x14ac:dyDescent="0.2">
      <c r="B9380" s="7">
        <v>3.0619274833507697E-5</v>
      </c>
      <c r="C9380" s="7">
        <v>0</v>
      </c>
    </row>
    <row r="9381" spans="2:3" x14ac:dyDescent="0.2">
      <c r="B9381" s="7">
        <v>0</v>
      </c>
      <c r="C9381" s="7">
        <v>2.2861671645430699E-5</v>
      </c>
    </row>
    <row r="9382" spans="2:3" x14ac:dyDescent="0.2">
      <c r="B9382" s="7">
        <v>2.2964456125130801E-5</v>
      </c>
      <c r="C9382" s="7">
        <v>0</v>
      </c>
    </row>
    <row r="9383" spans="2:3" x14ac:dyDescent="0.2">
      <c r="B9383" s="7">
        <v>3.3170881069633297E-5</v>
      </c>
      <c r="C9383" s="7">
        <v>0</v>
      </c>
    </row>
    <row r="9384" spans="2:3" x14ac:dyDescent="0.2">
      <c r="B9384" s="7">
        <v>3.5722487305758999E-5</v>
      </c>
      <c r="C9384" s="7">
        <v>0</v>
      </c>
    </row>
    <row r="9385" spans="2:3" x14ac:dyDescent="0.2">
      <c r="B9385" s="7">
        <v>2.80676685973821E-5</v>
      </c>
      <c r="C9385" s="7">
        <v>0</v>
      </c>
    </row>
    <row r="9386" spans="2:3" x14ac:dyDescent="0.2">
      <c r="B9386" s="7">
        <v>1.5309637416753801E-5</v>
      </c>
      <c r="C9386" s="7">
        <v>0</v>
      </c>
    </row>
    <row r="9387" spans="2:3" x14ac:dyDescent="0.2">
      <c r="B9387" s="7">
        <v>0</v>
      </c>
      <c r="C9387" s="7">
        <v>6.3504643459529807E-5</v>
      </c>
    </row>
    <row r="9388" spans="2:3" x14ac:dyDescent="0.2">
      <c r="B9388" s="7">
        <v>3.8274093541884599E-5</v>
      </c>
      <c r="C9388" s="7">
        <v>0</v>
      </c>
    </row>
    <row r="9389" spans="2:3" x14ac:dyDescent="0.2">
      <c r="B9389" s="7">
        <v>0</v>
      </c>
      <c r="C9389" s="7">
        <v>1.52411144302871E-5</v>
      </c>
    </row>
    <row r="9390" spans="2:3" x14ac:dyDescent="0.2">
      <c r="B9390" s="7">
        <v>5.6135337194764099E-5</v>
      </c>
      <c r="C9390" s="7">
        <v>0</v>
      </c>
    </row>
    <row r="9391" spans="2:3" x14ac:dyDescent="0.2">
      <c r="B9391" s="7">
        <v>0</v>
      </c>
      <c r="C9391" s="7">
        <v>2.5401857383811898E-6</v>
      </c>
    </row>
    <row r="9392" spans="2:3" x14ac:dyDescent="0.2">
      <c r="B9392" s="7">
        <v>0</v>
      </c>
      <c r="C9392" s="7">
        <v>3.5562600337336703E-5</v>
      </c>
    </row>
    <row r="9393" spans="2:3" x14ac:dyDescent="0.2">
      <c r="B9393" s="7">
        <v>0</v>
      </c>
      <c r="C9393" s="7">
        <v>1.0160742953524801E-4</v>
      </c>
    </row>
    <row r="9394" spans="2:3" x14ac:dyDescent="0.2">
      <c r="B9394" s="7">
        <v>2.55160623612564E-6</v>
      </c>
      <c r="C9394" s="7">
        <v>0</v>
      </c>
    </row>
    <row r="9395" spans="2:3" x14ac:dyDescent="0.2">
      <c r="B9395" s="7">
        <v>1.2758031180628201E-5</v>
      </c>
      <c r="C9395" s="7">
        <v>0</v>
      </c>
    </row>
    <row r="9396" spans="2:3" x14ac:dyDescent="0.2">
      <c r="B9396" s="7">
        <v>2.55160623612564E-6</v>
      </c>
      <c r="C9396" s="7">
        <v>0</v>
      </c>
    </row>
    <row r="9397" spans="2:3" x14ac:dyDescent="0.2">
      <c r="B9397" s="7">
        <v>0</v>
      </c>
      <c r="C9397" s="7">
        <v>2.2861671645430699E-5</v>
      </c>
    </row>
    <row r="9398" spans="2:3" x14ac:dyDescent="0.2">
      <c r="B9398" s="7">
        <v>0</v>
      </c>
      <c r="C9398" s="7">
        <v>2.5401857383811898E-6</v>
      </c>
    </row>
    <row r="9399" spans="2:3" x14ac:dyDescent="0.2">
      <c r="B9399" s="7">
        <v>0</v>
      </c>
      <c r="C9399" s="7">
        <v>1.7781300168668301E-5</v>
      </c>
    </row>
    <row r="9400" spans="2:3" x14ac:dyDescent="0.2">
      <c r="B9400" s="7">
        <v>2.55160623612564E-6</v>
      </c>
      <c r="C9400" s="7">
        <v>0</v>
      </c>
    </row>
    <row r="9401" spans="2:3" x14ac:dyDescent="0.2">
      <c r="B9401" s="7">
        <v>1.2758031180628201E-5</v>
      </c>
      <c r="C9401" s="7">
        <v>0</v>
      </c>
    </row>
    <row r="9402" spans="2:3" x14ac:dyDescent="0.2">
      <c r="B9402" s="7">
        <v>5.10321247225128E-6</v>
      </c>
      <c r="C9402" s="7">
        <v>0</v>
      </c>
    </row>
    <row r="9403" spans="2:3" x14ac:dyDescent="0.2">
      <c r="B9403" s="7">
        <v>2.55160623612564E-6</v>
      </c>
      <c r="C9403" s="7">
        <v>0</v>
      </c>
    </row>
    <row r="9404" spans="2:3" x14ac:dyDescent="0.2">
      <c r="B9404" s="7">
        <v>0</v>
      </c>
      <c r="C9404" s="7">
        <v>2.3623727366945099E-4</v>
      </c>
    </row>
    <row r="9405" spans="2:3" x14ac:dyDescent="0.2">
      <c r="B9405" s="7">
        <v>0</v>
      </c>
      <c r="C9405" s="7">
        <v>2.5401857383811898E-6</v>
      </c>
    </row>
    <row r="9406" spans="2:3" x14ac:dyDescent="0.2">
      <c r="B9406" s="7">
        <v>3.5722487305758999E-5</v>
      </c>
      <c r="C9406" s="7">
        <v>0</v>
      </c>
    </row>
    <row r="9407" spans="2:3" x14ac:dyDescent="0.2">
      <c r="B9407" s="7">
        <v>2.55160623612564E-6</v>
      </c>
      <c r="C9407" s="7">
        <v>0</v>
      </c>
    </row>
    <row r="9408" spans="2:3" x14ac:dyDescent="0.2">
      <c r="B9408" s="7">
        <v>2.55160623612564E-6</v>
      </c>
      <c r="C9408" s="7">
        <v>0</v>
      </c>
    </row>
    <row r="9409" spans="2:3" x14ac:dyDescent="0.2">
      <c r="B9409" s="7">
        <v>6.4300477150366203E-4</v>
      </c>
      <c r="C9409" s="7">
        <v>4.9025584750756997E-4</v>
      </c>
    </row>
    <row r="9410" spans="2:3" x14ac:dyDescent="0.2">
      <c r="B9410" s="7">
        <v>0</v>
      </c>
      <c r="C9410" s="7">
        <v>4.31831575524802E-5</v>
      </c>
    </row>
    <row r="9411" spans="2:3" x14ac:dyDescent="0.2">
      <c r="B9411" s="7">
        <v>4.3377306014135901E-5</v>
      </c>
      <c r="C9411" s="7">
        <v>0</v>
      </c>
    </row>
    <row r="9412" spans="2:3" x14ac:dyDescent="0.2">
      <c r="B9412" s="7">
        <v>1.8371564900104601E-4</v>
      </c>
      <c r="C9412" s="7">
        <v>1.21928915442297E-4</v>
      </c>
    </row>
    <row r="9413" spans="2:3" x14ac:dyDescent="0.2">
      <c r="B9413" s="7">
        <v>1.2758031180628201E-5</v>
      </c>
      <c r="C9413" s="7">
        <v>0</v>
      </c>
    </row>
    <row r="9414" spans="2:3" x14ac:dyDescent="0.2">
      <c r="B9414" s="7">
        <v>0</v>
      </c>
      <c r="C9414" s="7">
        <v>1.52411144302871E-5</v>
      </c>
    </row>
    <row r="9415" spans="2:3" x14ac:dyDescent="0.2">
      <c r="B9415" s="7">
        <v>2.04128498890051E-5</v>
      </c>
      <c r="C9415" s="7">
        <v>0</v>
      </c>
    </row>
    <row r="9416" spans="2:3" x14ac:dyDescent="0.2">
      <c r="B9416" s="7">
        <v>0</v>
      </c>
      <c r="C9416" s="7">
        <v>2.5401857383811898E-6</v>
      </c>
    </row>
    <row r="9417" spans="2:3" x14ac:dyDescent="0.2">
      <c r="B9417" s="7">
        <v>5.1032124722512803E-5</v>
      </c>
      <c r="C9417" s="7">
        <v>1.0160742953524801E-4</v>
      </c>
    </row>
    <row r="9418" spans="2:3" x14ac:dyDescent="0.2">
      <c r="B9418" s="7">
        <v>3.0619274833507697E-5</v>
      </c>
      <c r="C9418" s="7">
        <v>1.2700928691906001E-5</v>
      </c>
    </row>
    <row r="9419" spans="2:3" x14ac:dyDescent="0.2">
      <c r="B9419" s="7">
        <v>0</v>
      </c>
      <c r="C9419" s="7">
        <v>1.01607429535248E-5</v>
      </c>
    </row>
    <row r="9420" spans="2:3" x14ac:dyDescent="0.2">
      <c r="B9420" s="7">
        <v>4.5928912250261501E-5</v>
      </c>
      <c r="C9420" s="7">
        <v>3.5562600337336703E-5</v>
      </c>
    </row>
    <row r="9421" spans="2:3" x14ac:dyDescent="0.2">
      <c r="B9421" s="7">
        <v>0</v>
      </c>
      <c r="C9421" s="7">
        <v>6.0964457721148603E-5</v>
      </c>
    </row>
    <row r="9422" spans="2:3" x14ac:dyDescent="0.2">
      <c r="B9422" s="7">
        <v>7.6548187083769208E-6</v>
      </c>
      <c r="C9422" s="7">
        <v>8.6366315104960495E-5</v>
      </c>
    </row>
    <row r="9423" spans="2:3" x14ac:dyDescent="0.2">
      <c r="B9423" s="7">
        <v>0</v>
      </c>
      <c r="C9423" s="7">
        <v>3.81027860757179E-5</v>
      </c>
    </row>
    <row r="9424" spans="2:3" x14ac:dyDescent="0.2">
      <c r="B9424" s="7">
        <v>2.5516062361256402E-5</v>
      </c>
      <c r="C9424" s="7">
        <v>3.0482228860574301E-5</v>
      </c>
    </row>
    <row r="9425" spans="2:3" x14ac:dyDescent="0.2">
      <c r="B9425" s="7">
        <v>5.6135337194764099E-5</v>
      </c>
      <c r="C9425" s="7">
        <v>0</v>
      </c>
    </row>
    <row r="9426" spans="2:3" x14ac:dyDescent="0.2">
      <c r="B9426" s="7">
        <v>0</v>
      </c>
      <c r="C9426" s="7">
        <v>3.0482228860574301E-5</v>
      </c>
    </row>
    <row r="9427" spans="2:3" x14ac:dyDescent="0.2">
      <c r="B9427" s="7">
        <v>0</v>
      </c>
      <c r="C9427" s="7">
        <v>2.5401857383811898E-6</v>
      </c>
    </row>
    <row r="9428" spans="2:3" x14ac:dyDescent="0.2">
      <c r="B9428" s="7">
        <v>0</v>
      </c>
      <c r="C9428" s="7">
        <v>2.5401857383811898E-6</v>
      </c>
    </row>
    <row r="9429" spans="2:3" x14ac:dyDescent="0.2">
      <c r="B9429" s="7">
        <v>6.6341762139266703E-5</v>
      </c>
      <c r="C9429" s="7">
        <v>0</v>
      </c>
    </row>
    <row r="9430" spans="2:3" x14ac:dyDescent="0.2">
      <c r="B9430" s="7">
        <v>8.57339695338215E-4</v>
      </c>
      <c r="C9430" s="7">
        <v>8.9922575138694097E-4</v>
      </c>
    </row>
    <row r="9431" spans="2:3" x14ac:dyDescent="0.2">
      <c r="B9431" s="7">
        <v>2.5516062361256402E-5</v>
      </c>
      <c r="C9431" s="7">
        <v>7.3665386413054502E-5</v>
      </c>
    </row>
    <row r="9432" spans="2:3" x14ac:dyDescent="0.2">
      <c r="B9432" s="7">
        <v>2.4240259243193599E-4</v>
      </c>
      <c r="C9432" s="7">
        <v>2.61639131053263E-4</v>
      </c>
    </row>
    <row r="9433" spans="2:3" x14ac:dyDescent="0.2">
      <c r="B9433" s="7">
        <v>0</v>
      </c>
      <c r="C9433" s="7">
        <v>2.5401857383811898E-6</v>
      </c>
    </row>
    <row r="9434" spans="2:3" x14ac:dyDescent="0.2">
      <c r="B9434" s="7">
        <v>0</v>
      </c>
      <c r="C9434" s="7">
        <v>2.79420431221931E-5</v>
      </c>
    </row>
    <row r="9435" spans="2:3" x14ac:dyDescent="0.2">
      <c r="B9435" s="7">
        <v>8.75124390804011E-2</v>
      </c>
      <c r="C9435" s="7">
        <v>9.2063951716149506E-2</v>
      </c>
    </row>
    <row r="9436" spans="2:3" x14ac:dyDescent="0.2">
      <c r="B9436" s="7">
        <v>3.3170881069633297E-5</v>
      </c>
      <c r="C9436" s="7">
        <v>0</v>
      </c>
    </row>
    <row r="9437" spans="2:3" x14ac:dyDescent="0.2">
      <c r="B9437" s="7">
        <v>2.55160623612564E-6</v>
      </c>
      <c r="C9437" s="7">
        <v>0</v>
      </c>
    </row>
    <row r="9438" spans="2:3" x14ac:dyDescent="0.2">
      <c r="B9438" s="7">
        <v>0</v>
      </c>
      <c r="C9438" s="7">
        <v>2.5401857383811898E-6</v>
      </c>
    </row>
    <row r="9439" spans="2:3" x14ac:dyDescent="0.2">
      <c r="B9439" s="7">
        <v>1.5309637416753801E-5</v>
      </c>
      <c r="C9439" s="7">
        <v>0</v>
      </c>
    </row>
    <row r="9440" spans="2:3" x14ac:dyDescent="0.2">
      <c r="B9440" s="7">
        <v>0</v>
      </c>
      <c r="C9440" s="7">
        <v>3.3022414598955499E-5</v>
      </c>
    </row>
    <row r="9441" spans="2:3" x14ac:dyDescent="0.2">
      <c r="B9441" s="7">
        <v>0</v>
      </c>
      <c r="C9441" s="7">
        <v>2.5401857383811898E-6</v>
      </c>
    </row>
    <row r="9442" spans="2:3" x14ac:dyDescent="0.2">
      <c r="B9442" s="7">
        <v>0</v>
      </c>
      <c r="C9442" s="7">
        <v>2.5401857383811898E-6</v>
      </c>
    </row>
    <row r="9443" spans="2:3" x14ac:dyDescent="0.2">
      <c r="B9443" s="7">
        <v>2.55160623612564E-6</v>
      </c>
      <c r="C9443" s="7">
        <v>0</v>
      </c>
    </row>
    <row r="9444" spans="2:3" x14ac:dyDescent="0.2">
      <c r="B9444" s="7">
        <v>0</v>
      </c>
      <c r="C9444" s="7">
        <v>2.5401857383811898E-6</v>
      </c>
    </row>
    <row r="9445" spans="2:3" x14ac:dyDescent="0.2">
      <c r="B9445" s="7">
        <v>0</v>
      </c>
      <c r="C9445" s="7">
        <v>5.0803714767623796E-6</v>
      </c>
    </row>
    <row r="9446" spans="2:3" x14ac:dyDescent="0.2">
      <c r="B9446" s="7">
        <v>0</v>
      </c>
      <c r="C9446" s="7">
        <v>2.5401857383811898E-6</v>
      </c>
    </row>
    <row r="9447" spans="2:3" x14ac:dyDescent="0.2">
      <c r="B9447" s="7">
        <v>0</v>
      </c>
      <c r="C9447" s="7">
        <v>2.5401857383811898E-6</v>
      </c>
    </row>
    <row r="9448" spans="2:3" x14ac:dyDescent="0.2">
      <c r="B9448" s="7">
        <v>3.3170881069633297E-5</v>
      </c>
      <c r="C9448" s="7">
        <v>5.3343900506004997E-5</v>
      </c>
    </row>
    <row r="9449" spans="2:3" x14ac:dyDescent="0.2">
      <c r="B9449" s="7">
        <v>5.1032124722512803E-5</v>
      </c>
      <c r="C9449" s="7">
        <v>0</v>
      </c>
    </row>
    <row r="9450" spans="2:3" x14ac:dyDescent="0.2">
      <c r="B9450" s="7">
        <v>2.5516062361256402E-5</v>
      </c>
      <c r="C9450" s="7">
        <v>0</v>
      </c>
    </row>
    <row r="9451" spans="2:3" x14ac:dyDescent="0.2">
      <c r="B9451" s="7">
        <v>2.55160623612564E-6</v>
      </c>
      <c r="C9451" s="7">
        <v>0</v>
      </c>
    </row>
    <row r="9452" spans="2:3" x14ac:dyDescent="0.2">
      <c r="B9452" s="7">
        <v>1.19925493097905E-4</v>
      </c>
      <c r="C9452" s="7">
        <v>0</v>
      </c>
    </row>
    <row r="9453" spans="2:3" x14ac:dyDescent="0.2">
      <c r="B9453" s="7">
        <v>5.1032124722512803E-5</v>
      </c>
      <c r="C9453" s="7">
        <v>7.3665386413054502E-5</v>
      </c>
    </row>
    <row r="9454" spans="2:3" x14ac:dyDescent="0.2">
      <c r="B9454" s="7">
        <v>1.5309637416753801E-5</v>
      </c>
      <c r="C9454" s="7">
        <v>0</v>
      </c>
    </row>
    <row r="9455" spans="2:3" x14ac:dyDescent="0.2">
      <c r="B9455" s="7">
        <v>2.80676685973821E-5</v>
      </c>
      <c r="C9455" s="7">
        <v>3.3022414598955499E-5</v>
      </c>
    </row>
    <row r="9456" spans="2:3" x14ac:dyDescent="0.2">
      <c r="B9456" s="7">
        <v>2.55160623612564E-6</v>
      </c>
      <c r="C9456" s="7">
        <v>0</v>
      </c>
    </row>
    <row r="9457" spans="2:3" x14ac:dyDescent="0.2">
      <c r="B9457" s="7">
        <v>2.2964456125130801E-5</v>
      </c>
      <c r="C9457" s="7">
        <v>1.2700928691906001E-5</v>
      </c>
    </row>
    <row r="9458" spans="2:3" x14ac:dyDescent="0.2">
      <c r="B9458" s="7">
        <v>0</v>
      </c>
      <c r="C9458" s="7">
        <v>2.2861671645430699E-5</v>
      </c>
    </row>
    <row r="9459" spans="2:3" x14ac:dyDescent="0.2">
      <c r="B9459" s="7">
        <v>0</v>
      </c>
      <c r="C9459" s="7">
        <v>3.81027860757179E-5</v>
      </c>
    </row>
    <row r="9460" spans="2:3" x14ac:dyDescent="0.2">
      <c r="B9460" s="7">
        <v>2.04128498890051E-5</v>
      </c>
      <c r="C9460" s="7">
        <v>1.52411144302871E-5</v>
      </c>
    </row>
    <row r="9461" spans="2:3" x14ac:dyDescent="0.2">
      <c r="B9461" s="7">
        <v>2.55160623612564E-6</v>
      </c>
      <c r="C9461" s="7">
        <v>0</v>
      </c>
    </row>
    <row r="9462" spans="2:3" x14ac:dyDescent="0.2">
      <c r="B9462" s="7">
        <v>1.5309637416753801E-5</v>
      </c>
      <c r="C9462" s="7">
        <v>0</v>
      </c>
    </row>
    <row r="9463" spans="2:3" x14ac:dyDescent="0.2">
      <c r="B9463" s="7">
        <v>2.0157689265392601E-4</v>
      </c>
      <c r="C9463" s="7">
        <v>1.2700928691906001E-5</v>
      </c>
    </row>
    <row r="9464" spans="2:3" x14ac:dyDescent="0.2">
      <c r="B9464" s="7">
        <v>2.04128498890051E-5</v>
      </c>
      <c r="C9464" s="7">
        <v>0</v>
      </c>
    </row>
    <row r="9465" spans="2:3" x14ac:dyDescent="0.2">
      <c r="B9465" s="7">
        <v>2.80676685973821E-5</v>
      </c>
      <c r="C9465" s="7">
        <v>2.2861671645430699E-5</v>
      </c>
    </row>
    <row r="9466" spans="2:3" x14ac:dyDescent="0.2">
      <c r="B9466" s="7">
        <v>0</v>
      </c>
      <c r="C9466" s="7">
        <v>6.0964457721148603E-5</v>
      </c>
    </row>
    <row r="9467" spans="2:3" x14ac:dyDescent="0.2">
      <c r="B9467" s="7">
        <v>0</v>
      </c>
      <c r="C9467" s="7">
        <v>3.3022414598955499E-5</v>
      </c>
    </row>
    <row r="9468" spans="2:3" x14ac:dyDescent="0.2">
      <c r="B9468" s="7">
        <v>1.1635324436732901E-3</v>
      </c>
      <c r="C9468" s="7">
        <v>1.4148834562783201E-3</v>
      </c>
    </row>
    <row r="9469" spans="2:3" x14ac:dyDescent="0.2">
      <c r="B9469" s="7">
        <v>2.2964456125130801E-5</v>
      </c>
      <c r="C9469" s="7">
        <v>0</v>
      </c>
    </row>
    <row r="9470" spans="2:3" x14ac:dyDescent="0.2">
      <c r="B9470" s="7">
        <v>1.14822280625654E-4</v>
      </c>
      <c r="C9470" s="7">
        <v>3.81027860757179E-5</v>
      </c>
    </row>
    <row r="9471" spans="2:3" x14ac:dyDescent="0.2">
      <c r="B9471" s="7">
        <v>1.0206424944502601E-5</v>
      </c>
      <c r="C9471" s="7">
        <v>0</v>
      </c>
    </row>
    <row r="9472" spans="2:3" x14ac:dyDescent="0.2">
      <c r="B9472" s="7">
        <v>0</v>
      </c>
      <c r="C9472" s="7">
        <v>8.89065008433417E-5</v>
      </c>
    </row>
    <row r="9473" spans="2:3" x14ac:dyDescent="0.2">
      <c r="B9473" s="7">
        <v>0</v>
      </c>
      <c r="C9473" s="7">
        <v>3.5562600337336703E-5</v>
      </c>
    </row>
    <row r="9474" spans="2:3" x14ac:dyDescent="0.2">
      <c r="B9474" s="7">
        <v>2.55160623612564E-6</v>
      </c>
      <c r="C9474" s="7">
        <v>0</v>
      </c>
    </row>
    <row r="9475" spans="2:3" x14ac:dyDescent="0.2">
      <c r="B9475" s="7">
        <v>3.0619274833507697E-5</v>
      </c>
      <c r="C9475" s="7">
        <v>0</v>
      </c>
    </row>
    <row r="9476" spans="2:3" x14ac:dyDescent="0.2">
      <c r="B9476" s="7">
        <v>0</v>
      </c>
      <c r="C9476" s="7">
        <v>3.81027860757179E-5</v>
      </c>
    </row>
    <row r="9477" spans="2:3" x14ac:dyDescent="0.2">
      <c r="B9477" s="7">
        <v>0</v>
      </c>
      <c r="C9477" s="7">
        <v>2.2861671645430699E-5</v>
      </c>
    </row>
    <row r="9478" spans="2:3" x14ac:dyDescent="0.2">
      <c r="B9478" s="7">
        <v>7.6548187083769208E-6</v>
      </c>
      <c r="C9478" s="7">
        <v>4.0642971814099098E-5</v>
      </c>
    </row>
    <row r="9479" spans="2:3" x14ac:dyDescent="0.2">
      <c r="B9479" s="7">
        <v>4.3377306014135901E-5</v>
      </c>
      <c r="C9479" s="7">
        <v>2.2861671645430699E-5</v>
      </c>
    </row>
    <row r="9480" spans="2:3" x14ac:dyDescent="0.2">
      <c r="B9480" s="7">
        <v>2.2964456125130801E-5</v>
      </c>
      <c r="C9480" s="7">
        <v>0</v>
      </c>
    </row>
    <row r="9481" spans="2:3" x14ac:dyDescent="0.2">
      <c r="B9481" s="7">
        <v>3.3170881069633297E-5</v>
      </c>
      <c r="C9481" s="7">
        <v>0</v>
      </c>
    </row>
    <row r="9482" spans="2:3" x14ac:dyDescent="0.2">
      <c r="B9482" s="7">
        <v>0</v>
      </c>
      <c r="C9482" s="7">
        <v>2.5401857383811898E-6</v>
      </c>
    </row>
    <row r="9483" spans="2:3" x14ac:dyDescent="0.2">
      <c r="B9483" s="7">
        <v>4.8990839733612304E-4</v>
      </c>
      <c r="C9483" s="7">
        <v>6.78229592147778E-4</v>
      </c>
    </row>
    <row r="9484" spans="2:3" x14ac:dyDescent="0.2">
      <c r="B9484" s="7">
        <v>4.5928912250261501E-5</v>
      </c>
      <c r="C9484" s="7">
        <v>0</v>
      </c>
    </row>
    <row r="9485" spans="2:3" x14ac:dyDescent="0.2">
      <c r="B9485" s="7">
        <v>1.04615855681151E-4</v>
      </c>
      <c r="C9485" s="7">
        <v>2.79420431221931E-5</v>
      </c>
    </row>
    <row r="9486" spans="2:3" x14ac:dyDescent="0.2">
      <c r="B9486" s="7">
        <v>2.04128498890051E-5</v>
      </c>
      <c r="C9486" s="7">
        <v>5.0803714767623799E-5</v>
      </c>
    </row>
    <row r="9487" spans="2:3" x14ac:dyDescent="0.2">
      <c r="B9487" s="7">
        <v>0</v>
      </c>
      <c r="C9487" s="7">
        <v>2.5401857383811898E-6</v>
      </c>
    </row>
    <row r="9488" spans="2:3" x14ac:dyDescent="0.2">
      <c r="B9488" s="7">
        <v>0</v>
      </c>
      <c r="C9488" s="7">
        <v>1.0668780101200999E-4</v>
      </c>
    </row>
    <row r="9489" spans="2:3" x14ac:dyDescent="0.2">
      <c r="B9489" s="7">
        <v>4.5928912250261501E-5</v>
      </c>
      <c r="C9489" s="7">
        <v>1.3971021561096501E-4</v>
      </c>
    </row>
    <row r="9490" spans="2:3" x14ac:dyDescent="0.2">
      <c r="B9490" s="7">
        <v>2.04128498890051E-5</v>
      </c>
      <c r="C9490" s="7">
        <v>0</v>
      </c>
    </row>
    <row r="9491" spans="2:3" x14ac:dyDescent="0.2">
      <c r="B9491" s="7">
        <v>0</v>
      </c>
      <c r="C9491" s="7">
        <v>4.0642971814099098E-5</v>
      </c>
    </row>
    <row r="9492" spans="2:3" x14ac:dyDescent="0.2">
      <c r="B9492" s="7">
        <v>0</v>
      </c>
      <c r="C9492" s="7">
        <v>2.5401857383811898E-6</v>
      </c>
    </row>
    <row r="9493" spans="2:3" x14ac:dyDescent="0.2">
      <c r="B9493" s="7">
        <v>7.6548187083769208E-6</v>
      </c>
      <c r="C9493" s="7">
        <v>0</v>
      </c>
    </row>
    <row r="9494" spans="2:3" x14ac:dyDescent="0.2">
      <c r="B9494" s="7">
        <v>2.55160623612564E-6</v>
      </c>
      <c r="C9494" s="7">
        <v>0</v>
      </c>
    </row>
    <row r="9495" spans="2:3" x14ac:dyDescent="0.2">
      <c r="B9495" s="7">
        <v>2.2964456125130801E-5</v>
      </c>
      <c r="C9495" s="7">
        <v>9.9067243796866394E-5</v>
      </c>
    </row>
    <row r="9496" spans="2:3" x14ac:dyDescent="0.2">
      <c r="B9496" s="7">
        <v>2.5516062361256402E-5</v>
      </c>
      <c r="C9496" s="7">
        <v>3.5562600337336703E-5</v>
      </c>
    </row>
    <row r="9497" spans="2:3" x14ac:dyDescent="0.2">
      <c r="B9497" s="7">
        <v>3.0619274833507697E-5</v>
      </c>
      <c r="C9497" s="7">
        <v>0</v>
      </c>
    </row>
    <row r="9498" spans="2:3" x14ac:dyDescent="0.2">
      <c r="B9498" s="7">
        <v>1.7350922405654401E-4</v>
      </c>
      <c r="C9498" s="7">
        <v>8.6366315104960495E-5</v>
      </c>
    </row>
    <row r="9499" spans="2:3" x14ac:dyDescent="0.2">
      <c r="B9499" s="7">
        <v>1.7861243652879499E-5</v>
      </c>
      <c r="C9499" s="7">
        <v>0</v>
      </c>
    </row>
    <row r="9500" spans="2:3" x14ac:dyDescent="0.2">
      <c r="B9500" s="7">
        <v>0</v>
      </c>
      <c r="C9500" s="7">
        <v>7.6205572151435702E-6</v>
      </c>
    </row>
    <row r="9501" spans="2:3" x14ac:dyDescent="0.2">
      <c r="B9501" s="7">
        <v>0</v>
      </c>
      <c r="C9501" s="7">
        <v>2.5401857383811898E-6</v>
      </c>
    </row>
    <row r="9502" spans="2:3" x14ac:dyDescent="0.2">
      <c r="B9502" s="7">
        <v>0</v>
      </c>
      <c r="C9502" s="7">
        <v>3.5562600337336703E-5</v>
      </c>
    </row>
    <row r="9503" spans="2:3" x14ac:dyDescent="0.2">
      <c r="B9503" s="7">
        <v>3.18950779515705E-4</v>
      </c>
      <c r="C9503" s="7">
        <v>2.2353634497754499E-4</v>
      </c>
    </row>
    <row r="9504" spans="2:3" x14ac:dyDescent="0.2">
      <c r="B9504" s="7">
        <v>3.0619274833507697E-5</v>
      </c>
      <c r="C9504" s="7">
        <v>0</v>
      </c>
    </row>
    <row r="9505" spans="2:3" x14ac:dyDescent="0.2">
      <c r="B9505" s="7">
        <v>0</v>
      </c>
      <c r="C9505" s="7">
        <v>7.6205572151435702E-6</v>
      </c>
    </row>
    <row r="9506" spans="2:3" x14ac:dyDescent="0.2">
      <c r="B9506" s="7">
        <v>1.2502870557015599E-4</v>
      </c>
      <c r="C9506" s="7">
        <v>0</v>
      </c>
    </row>
    <row r="9507" spans="2:3" x14ac:dyDescent="0.2">
      <c r="B9507" s="7">
        <v>0</v>
      </c>
      <c r="C9507" s="7">
        <v>2.5401857383811898E-6</v>
      </c>
    </row>
    <row r="9508" spans="2:3" x14ac:dyDescent="0.2">
      <c r="B9508" s="7">
        <v>0</v>
      </c>
      <c r="C9508" s="7">
        <v>1.01607429535248E-5</v>
      </c>
    </row>
    <row r="9509" spans="2:3" x14ac:dyDescent="0.2">
      <c r="B9509" s="7">
        <v>4.3377306014135901E-5</v>
      </c>
      <c r="C9509" s="7">
        <v>0</v>
      </c>
    </row>
    <row r="9510" spans="2:3" x14ac:dyDescent="0.2">
      <c r="B9510" s="7">
        <v>0</v>
      </c>
      <c r="C9510" s="7">
        <v>3.3022414598955499E-5</v>
      </c>
    </row>
    <row r="9511" spans="2:3" x14ac:dyDescent="0.2">
      <c r="B9511" s="7">
        <v>0</v>
      </c>
      <c r="C9511" s="7">
        <v>2.5401857383811898E-6</v>
      </c>
    </row>
    <row r="9512" spans="2:3" x14ac:dyDescent="0.2">
      <c r="B9512" s="7">
        <v>0</v>
      </c>
      <c r="C9512" s="7">
        <v>2.5401857383811898E-6</v>
      </c>
    </row>
    <row r="9513" spans="2:3" x14ac:dyDescent="0.2">
      <c r="B9513" s="7">
        <v>0</v>
      </c>
      <c r="C9513" s="7">
        <v>4.5723343290861398E-5</v>
      </c>
    </row>
    <row r="9514" spans="2:3" x14ac:dyDescent="0.2">
      <c r="B9514" s="7">
        <v>0</v>
      </c>
      <c r="C9514" s="7">
        <v>3.5562600337336703E-5</v>
      </c>
    </row>
    <row r="9515" spans="2:3" x14ac:dyDescent="0.2">
      <c r="B9515" s="7">
        <v>0</v>
      </c>
      <c r="C9515" s="7">
        <v>2.79420431221931E-5</v>
      </c>
    </row>
    <row r="9516" spans="2:3" x14ac:dyDescent="0.2">
      <c r="B9516" s="7">
        <v>0</v>
      </c>
      <c r="C9516" s="7">
        <v>2.5401857383811898E-6</v>
      </c>
    </row>
    <row r="9517" spans="2:3" x14ac:dyDescent="0.2">
      <c r="B9517" s="7">
        <v>4.0825699778010301E-5</v>
      </c>
      <c r="C9517" s="7">
        <v>0</v>
      </c>
    </row>
    <row r="9518" spans="2:3" x14ac:dyDescent="0.2">
      <c r="B9518" s="7">
        <v>2.55160623612564E-6</v>
      </c>
      <c r="C9518" s="7">
        <v>0</v>
      </c>
    </row>
    <row r="9519" spans="2:3" x14ac:dyDescent="0.2">
      <c r="B9519" s="7">
        <v>3.0619274833507697E-5</v>
      </c>
      <c r="C9519" s="7">
        <v>0</v>
      </c>
    </row>
    <row r="9520" spans="2:3" x14ac:dyDescent="0.2">
      <c r="B9520" s="7">
        <v>0</v>
      </c>
      <c r="C9520" s="7">
        <v>5.3343900506004997E-5</v>
      </c>
    </row>
    <row r="9521" spans="2:3" x14ac:dyDescent="0.2">
      <c r="B9521" s="7">
        <v>3.3170881069633297E-5</v>
      </c>
      <c r="C9521" s="7">
        <v>0</v>
      </c>
    </row>
    <row r="9522" spans="2:3" x14ac:dyDescent="0.2">
      <c r="B9522" s="7">
        <v>0</v>
      </c>
      <c r="C9522" s="7">
        <v>7.6205572151435702E-6</v>
      </c>
    </row>
    <row r="9523" spans="2:3" x14ac:dyDescent="0.2">
      <c r="B9523" s="7">
        <v>3.3170881069633297E-5</v>
      </c>
      <c r="C9523" s="7">
        <v>0</v>
      </c>
    </row>
    <row r="9524" spans="2:3" x14ac:dyDescent="0.2">
      <c r="B9524" s="7">
        <v>5.7411140312826903E-4</v>
      </c>
      <c r="C9524" s="7">
        <v>5.9440346278119896E-4</v>
      </c>
    </row>
    <row r="9525" spans="2:3" x14ac:dyDescent="0.2">
      <c r="B9525" s="7">
        <v>2.55160623612564E-6</v>
      </c>
      <c r="C9525" s="7">
        <v>0</v>
      </c>
    </row>
    <row r="9526" spans="2:3" x14ac:dyDescent="0.2">
      <c r="B9526" s="7">
        <v>0</v>
      </c>
      <c r="C9526" s="7">
        <v>2.5401857383811898E-6</v>
      </c>
    </row>
    <row r="9527" spans="2:3" x14ac:dyDescent="0.2">
      <c r="B9527" s="7">
        <v>0</v>
      </c>
      <c r="C9527" s="7">
        <v>3.3022414598955499E-5</v>
      </c>
    </row>
    <row r="9528" spans="2:3" x14ac:dyDescent="0.2">
      <c r="B9528" s="7">
        <v>1.5309637416753801E-5</v>
      </c>
      <c r="C9528" s="7">
        <v>1.2954947265744101E-4</v>
      </c>
    </row>
    <row r="9529" spans="2:3" x14ac:dyDescent="0.2">
      <c r="B9529" s="7">
        <v>0</v>
      </c>
      <c r="C9529" s="7">
        <v>2.5401857383811898E-6</v>
      </c>
    </row>
    <row r="9530" spans="2:3" x14ac:dyDescent="0.2">
      <c r="B9530" s="7">
        <v>2.55160623612564E-6</v>
      </c>
      <c r="C9530" s="7">
        <v>0</v>
      </c>
    </row>
    <row r="9531" spans="2:3" x14ac:dyDescent="0.2">
      <c r="B9531" s="7">
        <v>0</v>
      </c>
      <c r="C9531" s="7">
        <v>4.0642971814099098E-5</v>
      </c>
    </row>
    <row r="9532" spans="2:3" x14ac:dyDescent="0.2">
      <c r="B9532" s="7">
        <v>1.0206424944502601E-5</v>
      </c>
      <c r="C9532" s="7">
        <v>4.8263529029242602E-5</v>
      </c>
    </row>
    <row r="9533" spans="2:3" x14ac:dyDescent="0.2">
      <c r="B9533" s="7">
        <v>0</v>
      </c>
      <c r="C9533" s="7">
        <v>4.8263529029242602E-5</v>
      </c>
    </row>
    <row r="9534" spans="2:3" x14ac:dyDescent="0.2">
      <c r="B9534" s="7">
        <v>0</v>
      </c>
      <c r="C9534" s="7">
        <v>6.6044829197910997E-5</v>
      </c>
    </row>
    <row r="9535" spans="2:3" x14ac:dyDescent="0.2">
      <c r="B9535" s="7">
        <v>0</v>
      </c>
      <c r="C9535" s="7">
        <v>2.0321485907049501E-5</v>
      </c>
    </row>
    <row r="9536" spans="2:3" x14ac:dyDescent="0.2">
      <c r="B9536" s="7">
        <v>2.55160623612564E-6</v>
      </c>
      <c r="C9536" s="7">
        <v>0</v>
      </c>
    </row>
    <row r="9537" spans="2:3" x14ac:dyDescent="0.2">
      <c r="B9537" s="7">
        <v>1.2758031180628201E-5</v>
      </c>
      <c r="C9537" s="7">
        <v>0</v>
      </c>
    </row>
    <row r="9538" spans="2:3" x14ac:dyDescent="0.2">
      <c r="B9538" s="7">
        <v>0</v>
      </c>
      <c r="C9538" s="7">
        <v>2.5401857383811898E-6</v>
      </c>
    </row>
    <row r="9539" spans="2:3" x14ac:dyDescent="0.2">
      <c r="B9539" s="7">
        <v>0</v>
      </c>
      <c r="C9539" s="7">
        <v>1.2700928691906001E-5</v>
      </c>
    </row>
    <row r="9540" spans="2:3" x14ac:dyDescent="0.2">
      <c r="B9540" s="7">
        <v>0</v>
      </c>
      <c r="C9540" s="7">
        <v>1.01607429535248E-5</v>
      </c>
    </row>
    <row r="9541" spans="2:3" x14ac:dyDescent="0.2">
      <c r="B9541" s="7">
        <v>0</v>
      </c>
      <c r="C9541" s="7">
        <v>3.0482228860574301E-5</v>
      </c>
    </row>
    <row r="9542" spans="2:3" x14ac:dyDescent="0.2">
      <c r="B9542" s="7">
        <v>2.04128498890051E-5</v>
      </c>
      <c r="C9542" s="7">
        <v>0</v>
      </c>
    </row>
    <row r="9543" spans="2:3" x14ac:dyDescent="0.2">
      <c r="B9543" s="7">
        <v>6.6341762139266703E-5</v>
      </c>
      <c r="C9543" s="7">
        <v>0</v>
      </c>
    </row>
    <row r="9544" spans="2:3" x14ac:dyDescent="0.2">
      <c r="B9544" s="7">
        <v>3.0619274833507697E-5</v>
      </c>
      <c r="C9544" s="7">
        <v>2.54018573838119E-5</v>
      </c>
    </row>
    <row r="9545" spans="2:3" x14ac:dyDescent="0.2">
      <c r="B9545" s="7">
        <v>2.55160623612564E-6</v>
      </c>
      <c r="C9545" s="7">
        <v>0</v>
      </c>
    </row>
    <row r="9546" spans="2:3" x14ac:dyDescent="0.2">
      <c r="B9546" s="7">
        <v>0</v>
      </c>
      <c r="C9546" s="7">
        <v>2.79420431221931E-5</v>
      </c>
    </row>
    <row r="9547" spans="2:3" x14ac:dyDescent="0.2">
      <c r="B9547" s="7">
        <v>3.5722487305758999E-5</v>
      </c>
      <c r="C9547" s="7">
        <v>0</v>
      </c>
    </row>
    <row r="9548" spans="2:3" x14ac:dyDescent="0.2">
      <c r="B9548" s="7">
        <v>5.3583730958638498E-5</v>
      </c>
      <c r="C9548" s="7">
        <v>0</v>
      </c>
    </row>
    <row r="9549" spans="2:3" x14ac:dyDescent="0.2">
      <c r="B9549" s="7">
        <v>2.2964456125130801E-5</v>
      </c>
      <c r="C9549" s="7">
        <v>0</v>
      </c>
    </row>
    <row r="9550" spans="2:3" x14ac:dyDescent="0.2">
      <c r="B9550" s="7">
        <v>1.2758031180628199E-4</v>
      </c>
      <c r="C9550" s="7">
        <v>0</v>
      </c>
    </row>
    <row r="9551" spans="2:3" x14ac:dyDescent="0.2">
      <c r="B9551" s="7">
        <v>0</v>
      </c>
      <c r="C9551" s="7">
        <v>2.5401857383811898E-6</v>
      </c>
    </row>
    <row r="9552" spans="2:3" x14ac:dyDescent="0.2">
      <c r="B9552" s="7">
        <v>6.1238549667015394E-5</v>
      </c>
      <c r="C9552" s="7">
        <v>5.5884086244386201E-5</v>
      </c>
    </row>
    <row r="9553" spans="2:3" x14ac:dyDescent="0.2">
      <c r="B9553" s="7">
        <v>0</v>
      </c>
      <c r="C9553" s="7">
        <v>5.0803714767623796E-6</v>
      </c>
    </row>
    <row r="9554" spans="2:3" x14ac:dyDescent="0.2">
      <c r="B9554" s="7">
        <v>1.5309637416753801E-5</v>
      </c>
      <c r="C9554" s="7">
        <v>0</v>
      </c>
    </row>
    <row r="9555" spans="2:3" x14ac:dyDescent="0.2">
      <c r="B9555" s="7">
        <v>4.3377306014135901E-5</v>
      </c>
      <c r="C9555" s="7">
        <v>2.2861671645430699E-5</v>
      </c>
    </row>
    <row r="9556" spans="2:3" x14ac:dyDescent="0.2">
      <c r="B9556" s="7">
        <v>0</v>
      </c>
      <c r="C9556" s="7">
        <v>2.5401857383811898E-6</v>
      </c>
    </row>
    <row r="9557" spans="2:3" x14ac:dyDescent="0.2">
      <c r="B9557" s="7">
        <v>0</v>
      </c>
      <c r="C9557" s="7">
        <v>4.31831575524802E-5</v>
      </c>
    </row>
    <row r="9558" spans="2:3" x14ac:dyDescent="0.2">
      <c r="B9558" s="7">
        <v>1.09719068153403E-4</v>
      </c>
      <c r="C9558" s="7">
        <v>1.60031701518015E-4</v>
      </c>
    </row>
    <row r="9559" spans="2:3" x14ac:dyDescent="0.2">
      <c r="B9559" s="7">
        <v>7.6548187083769208E-6</v>
      </c>
      <c r="C9559" s="7">
        <v>2.54018573838119E-5</v>
      </c>
    </row>
    <row r="9560" spans="2:3" x14ac:dyDescent="0.2">
      <c r="B9560" s="7">
        <v>1.7861243652879499E-5</v>
      </c>
      <c r="C9560" s="7">
        <v>0</v>
      </c>
    </row>
    <row r="9561" spans="2:3" x14ac:dyDescent="0.2">
      <c r="B9561" s="7">
        <v>2.55160623612564E-6</v>
      </c>
      <c r="C9561" s="7">
        <v>0</v>
      </c>
    </row>
    <row r="9562" spans="2:3" x14ac:dyDescent="0.2">
      <c r="B9562" s="7">
        <v>0</v>
      </c>
      <c r="C9562" s="7">
        <v>6.0964457721148603E-5</v>
      </c>
    </row>
    <row r="9563" spans="2:3" x14ac:dyDescent="0.2">
      <c r="B9563" s="7">
        <v>0</v>
      </c>
      <c r="C9563" s="7">
        <v>4.8263529029242602E-5</v>
      </c>
    </row>
    <row r="9564" spans="2:3" x14ac:dyDescent="0.2">
      <c r="B9564" s="7">
        <v>2.5516062361256402E-5</v>
      </c>
      <c r="C9564" s="7">
        <v>0</v>
      </c>
    </row>
    <row r="9565" spans="2:3" x14ac:dyDescent="0.2">
      <c r="B9565" s="7">
        <v>0</v>
      </c>
      <c r="C9565" s="7">
        <v>9.3986872320104E-5</v>
      </c>
    </row>
    <row r="9566" spans="2:3" x14ac:dyDescent="0.2">
      <c r="B9566" s="7">
        <v>1.6840601158429199E-3</v>
      </c>
      <c r="C9566" s="7">
        <v>1.4682273567843301E-3</v>
      </c>
    </row>
    <row r="9567" spans="2:3" x14ac:dyDescent="0.2">
      <c r="B9567" s="7">
        <v>2.11783317598428E-4</v>
      </c>
      <c r="C9567" s="7">
        <v>1.7273263020992099E-4</v>
      </c>
    </row>
    <row r="9568" spans="2:3" x14ac:dyDescent="0.2">
      <c r="B9568" s="7">
        <v>0</v>
      </c>
      <c r="C9568" s="7">
        <v>2.5401857383811898E-6</v>
      </c>
    </row>
    <row r="9569" spans="2:3" x14ac:dyDescent="0.2">
      <c r="B9569" s="7">
        <v>2.55160623612564E-6</v>
      </c>
      <c r="C9569" s="7">
        <v>0</v>
      </c>
    </row>
    <row r="9570" spans="2:3" x14ac:dyDescent="0.2">
      <c r="B9570" s="7">
        <v>0</v>
      </c>
      <c r="C9570" s="7">
        <v>2.5401857383811898E-6</v>
      </c>
    </row>
    <row r="9571" spans="2:3" x14ac:dyDescent="0.2">
      <c r="B9571" s="7">
        <v>0</v>
      </c>
      <c r="C9571" s="7">
        <v>3.5562600337336703E-5</v>
      </c>
    </row>
    <row r="9572" spans="2:3" x14ac:dyDescent="0.2">
      <c r="B9572" s="7">
        <v>3.8274093541884599E-5</v>
      </c>
      <c r="C9572" s="7">
        <v>3.5562600337336703E-5</v>
      </c>
    </row>
    <row r="9573" spans="2:3" x14ac:dyDescent="0.2">
      <c r="B9573" s="7">
        <v>1.7861243652879499E-5</v>
      </c>
      <c r="C9573" s="7">
        <v>7.3665386413054502E-5</v>
      </c>
    </row>
    <row r="9574" spans="2:3" x14ac:dyDescent="0.2">
      <c r="B9574" s="7">
        <v>2.55160623612564E-6</v>
      </c>
      <c r="C9574" s="7">
        <v>0</v>
      </c>
    </row>
    <row r="9575" spans="2:3" x14ac:dyDescent="0.2">
      <c r="B9575" s="7">
        <v>0</v>
      </c>
      <c r="C9575" s="7">
        <v>2.5401857383811898E-6</v>
      </c>
    </row>
    <row r="9576" spans="2:3" x14ac:dyDescent="0.2">
      <c r="B9576" s="7">
        <v>1.7861243652879499E-5</v>
      </c>
      <c r="C9576" s="7">
        <v>1.01607429535248E-5</v>
      </c>
    </row>
    <row r="9577" spans="2:3" x14ac:dyDescent="0.2">
      <c r="B9577" s="7">
        <v>0</v>
      </c>
      <c r="C9577" s="7">
        <v>2.5401857383811898E-6</v>
      </c>
    </row>
    <row r="9578" spans="2:3" x14ac:dyDescent="0.2">
      <c r="B9578" s="7">
        <v>3.0619274833507697E-5</v>
      </c>
      <c r="C9578" s="7">
        <v>0</v>
      </c>
    </row>
  </sheetData>
  <pageMargins left="0.7" right="0.7" top="0.75" bottom="0.75" header="0.3" footer="0.3"/>
</worksheet>
</file>

<file path=xl/worksheets/sheet3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61DA2EFB-0251-5943-A402-046E01BB4C28}">
  <dimension ref="A1:C12"/>
  <sheetViews>
    <sheetView workbookViewId="0">
      <selection activeCell="L29" sqref="L29"/>
    </sheetView>
  </sheetViews>
  <sheetFormatPr baseColWidth="10" defaultColWidth="8.83203125" defaultRowHeight="16" x14ac:dyDescent="0.2"/>
  <cols>
    <col min="1" max="1" width="16.5" style="7" bestFit="1" customWidth="1"/>
    <col min="2" max="2" width="23.6640625" style="7" bestFit="1" customWidth="1"/>
    <col min="3" max="3" width="30.1640625" style="7" bestFit="1" customWidth="1"/>
    <col min="4" max="10" width="5.83203125" style="7" bestFit="1" customWidth="1"/>
    <col min="11" max="16384" width="8.83203125" style="7"/>
  </cols>
  <sheetData>
    <row r="1" spans="1:3" customFormat="1" ht="15" x14ac:dyDescent="0.2">
      <c r="A1" s="1" t="s">
        <v>50415</v>
      </c>
    </row>
    <row r="2" spans="1:3" customFormat="1" ht="15" x14ac:dyDescent="0.2">
      <c r="A2" s="1"/>
    </row>
    <row r="3" spans="1:3" s="18" customFormat="1" x14ac:dyDescent="0.2">
      <c r="B3" s="18" t="s">
        <v>50433</v>
      </c>
      <c r="C3" s="18" t="s">
        <v>50427</v>
      </c>
    </row>
    <row r="4" spans="1:3" x14ac:dyDescent="0.2">
      <c r="A4" s="8"/>
      <c r="B4" s="9">
        <v>40</v>
      </c>
      <c r="C4" s="7">
        <v>1.9425157068314657E-3</v>
      </c>
    </row>
    <row r="5" spans="1:3" x14ac:dyDescent="0.2">
      <c r="A5" s="8"/>
      <c r="B5" s="7">
        <v>45</v>
      </c>
      <c r="C5" s="7">
        <v>9.6042992344471355E-4</v>
      </c>
    </row>
    <row r="6" spans="1:3" x14ac:dyDescent="0.2">
      <c r="A6" s="8"/>
      <c r="B6" s="9">
        <v>50</v>
      </c>
      <c r="C6" s="7">
        <v>3.7238260077934472E-4</v>
      </c>
    </row>
    <row r="7" spans="1:3" x14ac:dyDescent="0.2">
      <c r="A7" s="8"/>
      <c r="B7" s="7">
        <v>55</v>
      </c>
      <c r="C7" s="7">
        <v>1.0926590317218525E-4</v>
      </c>
    </row>
    <row r="8" spans="1:3" x14ac:dyDescent="0.2">
      <c r="A8" s="8"/>
      <c r="B8" s="9">
        <v>60</v>
      </c>
      <c r="C8" s="7">
        <v>3.171123977499298E-5</v>
      </c>
    </row>
    <row r="9" spans="1:3" x14ac:dyDescent="0.2">
      <c r="A9" s="8"/>
      <c r="B9" s="7">
        <v>65</v>
      </c>
      <c r="C9" s="7">
        <v>1.3637696023767777E-5</v>
      </c>
    </row>
    <row r="10" spans="1:3" x14ac:dyDescent="0.2">
      <c r="A10" s="8"/>
      <c r="B10" s="9">
        <v>70</v>
      </c>
      <c r="C10" s="7">
        <v>8.5788399816395133E-6</v>
      </c>
    </row>
    <row r="11" spans="1:3" x14ac:dyDescent="0.2">
      <c r="A11" s="8"/>
      <c r="B11" s="7">
        <v>75</v>
      </c>
      <c r="C11" s="7">
        <v>8.0579460014551149E-6</v>
      </c>
    </row>
    <row r="12" spans="1:3" x14ac:dyDescent="0.2">
      <c r="A12" s="8"/>
      <c r="B12" s="9">
        <v>80</v>
      </c>
      <c r="C12" s="7">
        <v>7.7246935691308054E-6</v>
      </c>
    </row>
  </sheetData>
  <pageMargins left="0.7" right="0.7" top="0.75" bottom="0.75" header="0.3" footer="0.3"/>
</worksheet>
</file>

<file path=xl/worksheets/sheet3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EDCF0AA0-0334-DC40-97C5-7D902EB64765}">
  <dimension ref="A1:C7"/>
  <sheetViews>
    <sheetView workbookViewId="0">
      <selection activeCell="C21" sqref="C21"/>
    </sheetView>
  </sheetViews>
  <sheetFormatPr baseColWidth="10" defaultColWidth="8.83203125" defaultRowHeight="16" x14ac:dyDescent="0.2"/>
  <cols>
    <col min="1" max="1" width="20.6640625" style="7" bestFit="1" customWidth="1"/>
    <col min="2" max="2" width="16.33203125" style="7" bestFit="1" customWidth="1"/>
    <col min="3" max="3" width="31.5" style="7" bestFit="1" customWidth="1"/>
    <col min="4" max="4" width="9.5" style="7" bestFit="1" customWidth="1"/>
    <col min="5" max="5" width="11.6640625" style="7" bestFit="1" customWidth="1"/>
    <col min="6" max="16384" width="8.83203125" style="7"/>
  </cols>
  <sheetData>
    <row r="1" spans="1:3" customFormat="1" ht="15" x14ac:dyDescent="0.2">
      <c r="A1" s="1" t="s">
        <v>50416</v>
      </c>
    </row>
    <row r="2" spans="1:3" customFormat="1" ht="15" x14ac:dyDescent="0.2"/>
    <row r="3" spans="1:3" x14ac:dyDescent="0.2">
      <c r="B3" s="7" t="s">
        <v>50435</v>
      </c>
      <c r="C3" s="7" t="s">
        <v>50434</v>
      </c>
    </row>
    <row r="4" spans="1:3" x14ac:dyDescent="0.2">
      <c r="B4" s="14" t="s">
        <v>50429</v>
      </c>
      <c r="C4" s="13">
        <v>0.12258819999999999</v>
      </c>
    </row>
    <row r="5" spans="1:3" x14ac:dyDescent="0.2">
      <c r="B5" s="14" t="s">
        <v>50430</v>
      </c>
      <c r="C5" s="13">
        <v>2.948253E-5</v>
      </c>
    </row>
    <row r="6" spans="1:3" x14ac:dyDescent="0.2">
      <c r="B6" s="14" t="s">
        <v>50431</v>
      </c>
      <c r="C6" s="13">
        <v>9.8019889999999998E-2</v>
      </c>
    </row>
    <row r="7" spans="1:3" x14ac:dyDescent="0.2">
      <c r="B7" s="14" t="s">
        <v>50432</v>
      </c>
      <c r="C7" s="13">
        <v>5.7944520000000002E-5</v>
      </c>
    </row>
  </sheetData>
  <pageMargins left="0.7" right="0.7" top="0.75" bottom="0.75" header="0.3" footer="0.3"/>
</worksheet>
</file>

<file path=xl/worksheets/sheet3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850B85EC-442A-D64C-91B0-8274DACB0F29}">
  <dimension ref="A1:K13"/>
  <sheetViews>
    <sheetView workbookViewId="0">
      <selection activeCell="L33" sqref="L33"/>
    </sheetView>
  </sheetViews>
  <sheetFormatPr baseColWidth="10" defaultColWidth="8.83203125" defaultRowHeight="16" x14ac:dyDescent="0.2"/>
  <cols>
    <col min="1" max="1" width="10.83203125" style="7" bestFit="1" customWidth="1"/>
    <col min="2" max="3" width="14.1640625" style="7" bestFit="1" customWidth="1"/>
    <col min="4" max="4" width="14" style="7" bestFit="1" customWidth="1"/>
    <col min="5" max="11" width="14.1640625" style="7" bestFit="1" customWidth="1"/>
    <col min="12" max="16384" width="8.83203125" style="7"/>
  </cols>
  <sheetData>
    <row r="1" spans="1:11" customFormat="1" ht="15" x14ac:dyDescent="0.2">
      <c r="A1" s="1" t="s">
        <v>50417</v>
      </c>
    </row>
    <row r="2" spans="1:11" customFormat="1" ht="15" x14ac:dyDescent="0.2">
      <c r="A2" s="1"/>
    </row>
    <row r="3" spans="1:11" s="18" customFormat="1" x14ac:dyDescent="0.2">
      <c r="B3" s="29" t="s">
        <v>79</v>
      </c>
      <c r="C3" s="29"/>
      <c r="D3" s="29" t="s">
        <v>50439</v>
      </c>
      <c r="E3" s="29"/>
      <c r="F3" s="29" t="s">
        <v>50440</v>
      </c>
      <c r="G3" s="29"/>
      <c r="H3" s="29" t="s">
        <v>50441</v>
      </c>
      <c r="I3" s="29"/>
      <c r="J3" s="29" t="s">
        <v>50442</v>
      </c>
      <c r="K3" s="29"/>
    </row>
    <row r="4" spans="1:11" x14ac:dyDescent="0.2">
      <c r="B4" s="7" t="s">
        <v>50436</v>
      </c>
      <c r="C4" s="7" t="s">
        <v>50437</v>
      </c>
      <c r="D4" s="7" t="s">
        <v>50436</v>
      </c>
      <c r="E4" s="7" t="s">
        <v>50437</v>
      </c>
      <c r="F4" s="7" t="s">
        <v>50436</v>
      </c>
      <c r="G4" s="7" t="s">
        <v>50437</v>
      </c>
      <c r="H4" s="7" t="s">
        <v>50436</v>
      </c>
      <c r="I4" s="7" t="s">
        <v>50437</v>
      </c>
      <c r="J4" s="7" t="s">
        <v>50436</v>
      </c>
      <c r="K4" s="7" t="s">
        <v>50437</v>
      </c>
    </row>
    <row r="5" spans="1:11" x14ac:dyDescent="0.2">
      <c r="A5" s="28" t="s">
        <v>50438</v>
      </c>
      <c r="B5" s="7">
        <v>0.25856234838515502</v>
      </c>
      <c r="C5" s="7">
        <v>0.25886549015773902</v>
      </c>
      <c r="D5" s="7">
        <v>0.230595937337571</v>
      </c>
      <c r="E5" s="7">
        <v>0.229976290233982</v>
      </c>
      <c r="F5" s="7">
        <v>8.2173224071004095E-2</v>
      </c>
      <c r="G5" s="7">
        <v>8.2114846421063203E-2</v>
      </c>
      <c r="H5" s="7">
        <v>0.25334141711393598</v>
      </c>
      <c r="I5" s="7">
        <v>0.25338221113437598</v>
      </c>
      <c r="J5" s="7">
        <v>0.17532214967607401</v>
      </c>
      <c r="K5" s="7">
        <v>0.175642171732979</v>
      </c>
    </row>
    <row r="6" spans="1:11" x14ac:dyDescent="0.2">
      <c r="A6" s="28"/>
      <c r="B6" s="7">
        <v>2.14938936457531E-2</v>
      </c>
      <c r="C6" s="7">
        <v>2.1575242678956798E-2</v>
      </c>
      <c r="D6" s="7">
        <v>0.284298601240351</v>
      </c>
      <c r="E6" s="7">
        <v>0.284030888967444</v>
      </c>
      <c r="F6" s="7">
        <v>0.106260325780692</v>
      </c>
      <c r="G6" s="7">
        <v>0.106222609410752</v>
      </c>
      <c r="H6" s="7">
        <v>0.354672170791556</v>
      </c>
      <c r="I6" s="7">
        <v>0.35444439349858498</v>
      </c>
      <c r="J6" s="7">
        <v>0.233267613174994</v>
      </c>
      <c r="K6" s="7">
        <v>0.233705418880963</v>
      </c>
    </row>
    <row r="7" spans="1:11" x14ac:dyDescent="0.2">
      <c r="A7" s="28"/>
      <c r="B7" s="7">
        <v>2.03166221100945E-3</v>
      </c>
      <c r="C7" s="7">
        <v>2.01036904002308E-3</v>
      </c>
      <c r="D7" s="7">
        <v>0.30694766799394102</v>
      </c>
      <c r="E7" s="7">
        <v>0.30659302655992698</v>
      </c>
      <c r="F7" s="7">
        <v>0.10984412664590699</v>
      </c>
      <c r="G7" s="7">
        <v>0.10977731014384599</v>
      </c>
      <c r="H7" s="7">
        <v>0.35237407842788798</v>
      </c>
      <c r="I7" s="7">
        <v>0.35244016068267398</v>
      </c>
      <c r="J7" s="7">
        <v>0.228796590743051</v>
      </c>
      <c r="K7" s="7">
        <v>0.22916004314437</v>
      </c>
    </row>
    <row r="8" spans="1:11" x14ac:dyDescent="0.2">
      <c r="A8" s="28"/>
      <c r="B8" s="7">
        <v>1.66716365312153E-4</v>
      </c>
      <c r="C8" s="7">
        <v>1.66716365312153E-4</v>
      </c>
      <c r="D8" s="7">
        <v>0.38250969123586998</v>
      </c>
      <c r="E8" s="7">
        <v>0.38222640895659998</v>
      </c>
      <c r="F8" s="7">
        <v>9.7590067499796707E-2</v>
      </c>
      <c r="G8" s="7">
        <v>9.7451814904171999E-2</v>
      </c>
      <c r="H8" s="7">
        <v>0.30636571877795499</v>
      </c>
      <c r="I8" s="7">
        <v>0.30627016183686201</v>
      </c>
      <c r="J8" s="7">
        <v>0.21336373986825299</v>
      </c>
      <c r="K8" s="7">
        <v>0.2138672775082</v>
      </c>
    </row>
    <row r="9" spans="1:11" x14ac:dyDescent="0.2">
      <c r="A9" s="28"/>
      <c r="B9" s="7">
        <v>5.34734394031346E-5</v>
      </c>
      <c r="C9" s="7">
        <v>5.6019793660426699E-5</v>
      </c>
      <c r="D9" s="7">
        <v>0.27246924216253399</v>
      </c>
      <c r="E9" s="7">
        <v>0.27211869405978001</v>
      </c>
      <c r="F9" s="7">
        <v>0.124008301114879</v>
      </c>
      <c r="G9" s="7">
        <v>0.124137316397248</v>
      </c>
      <c r="H9" s="7">
        <v>0.35290687558088701</v>
      </c>
      <c r="I9" s="7">
        <v>0.35298326620860598</v>
      </c>
      <c r="J9" s="7">
        <v>0.25055786377853501</v>
      </c>
      <c r="K9" s="7">
        <v>0.25069197176941899</v>
      </c>
    </row>
    <row r="10" spans="1:11" x14ac:dyDescent="0.2">
      <c r="A10" s="28"/>
      <c r="B10" s="7">
        <v>0.95113110253688704</v>
      </c>
      <c r="C10" s="7">
        <v>0.95100567707018702</v>
      </c>
      <c r="D10" s="7">
        <v>1.40594109079393E-2</v>
      </c>
      <c r="E10" s="7">
        <v>1.41009580937838E-2</v>
      </c>
      <c r="F10" s="7">
        <v>5.6112218165056803E-3</v>
      </c>
      <c r="G10" s="7">
        <v>5.6347390915119904E-3</v>
      </c>
      <c r="H10" s="7">
        <v>1.60889517409839E-2</v>
      </c>
      <c r="I10" s="7">
        <v>1.6067002284311301E-2</v>
      </c>
      <c r="J10" s="7">
        <v>1.30944187235137E-2</v>
      </c>
      <c r="K10" s="7">
        <v>1.31657544576995E-2</v>
      </c>
    </row>
    <row r="11" spans="1:11" x14ac:dyDescent="0.2">
      <c r="A11" s="28"/>
      <c r="B11" s="7">
        <v>0.99513467899298502</v>
      </c>
      <c r="C11" s="7">
        <v>0.99510042109251895</v>
      </c>
      <c r="D11" s="7">
        <v>1.37311258194804E-3</v>
      </c>
      <c r="E11" s="7">
        <v>1.38080313103227E-3</v>
      </c>
      <c r="F11" s="7">
        <v>6.0056196939580896E-4</v>
      </c>
      <c r="G11" s="7">
        <v>5.9636712444077495E-4</v>
      </c>
      <c r="H11" s="7">
        <v>1.5164364512450599E-3</v>
      </c>
      <c r="I11" s="7">
        <v>1.5234278595034601E-3</v>
      </c>
      <c r="J11" s="7">
        <v>1.3689177369930099E-3</v>
      </c>
      <c r="K11" s="7">
        <v>1.36542203286381E-3</v>
      </c>
    </row>
    <row r="12" spans="1:11" x14ac:dyDescent="0.2">
      <c r="A12" s="28"/>
      <c r="B12" s="7">
        <v>0.99946699948332196</v>
      </c>
      <c r="C12" s="7">
        <v>0.99947139406944296</v>
      </c>
      <c r="D12" s="7">
        <v>1.5632170630478699E-4</v>
      </c>
      <c r="E12" s="7">
        <v>1.46276938028174E-4</v>
      </c>
      <c r="F12" s="7">
        <v>4.8340447331199197E-5</v>
      </c>
      <c r="G12" s="7">
        <v>4.8340447331199197E-5</v>
      </c>
      <c r="H12" s="7">
        <v>1.6636647458139999E-4</v>
      </c>
      <c r="I12" s="7">
        <v>1.6511087854682299E-4</v>
      </c>
      <c r="J12" s="7">
        <v>1.51299322166481E-4</v>
      </c>
      <c r="K12" s="7">
        <v>1.51299322166481E-4</v>
      </c>
    </row>
    <row r="13" spans="1:11" x14ac:dyDescent="0.2">
      <c r="A13" s="28"/>
      <c r="B13" s="7">
        <v>0.99992677747675196</v>
      </c>
      <c r="C13" s="7">
        <v>0.99991744519437697</v>
      </c>
      <c r="D13" s="7">
        <v>2.1536036249456201E-5</v>
      </c>
      <c r="E13" s="7">
        <v>1.7946696874546801E-5</v>
      </c>
      <c r="F13" s="7">
        <v>5.0250751248731202E-6</v>
      </c>
      <c r="G13" s="7">
        <v>5.0250751248731202E-6</v>
      </c>
      <c r="H13" s="7">
        <v>2.51253756243656E-5</v>
      </c>
      <c r="I13" s="7">
        <v>2.4407507749383701E-5</v>
      </c>
      <c r="J13" s="7">
        <v>1.5793093249601199E-5</v>
      </c>
      <c r="K13" s="7">
        <v>1.5793093249601199E-5</v>
      </c>
    </row>
  </sheetData>
  <mergeCells count="6">
    <mergeCell ref="B3:C3"/>
    <mergeCell ref="D3:E3"/>
    <mergeCell ref="F3:G3"/>
    <mergeCell ref="H3:I3"/>
    <mergeCell ref="J3:K3"/>
    <mergeCell ref="A5:A13"/>
  </mergeCells>
  <pageMargins left="0.7" right="0.7" top="0.75" bottom="0.75" header="0.3" footer="0.3"/>
</worksheet>
</file>

<file path=xl/worksheets/sheet3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D8E055F7-7FA4-B445-9944-4D3E344CF742}">
  <dimension ref="A1:O7"/>
  <sheetViews>
    <sheetView workbookViewId="0">
      <selection activeCell="S55" sqref="S55"/>
    </sheetView>
  </sheetViews>
  <sheetFormatPr baseColWidth="10" defaultColWidth="8.83203125" defaultRowHeight="16" x14ac:dyDescent="0.2"/>
  <cols>
    <col min="1" max="1" width="15.1640625" style="7" bestFit="1" customWidth="1"/>
    <col min="2" max="2" width="17.1640625" style="7" bestFit="1" customWidth="1"/>
    <col min="3" max="5" width="8.1640625" style="7" bestFit="1" customWidth="1"/>
    <col min="6" max="6" width="7" style="7" bestFit="1" customWidth="1"/>
    <col min="7" max="13" width="5.83203125" style="7" bestFit="1" customWidth="1"/>
    <col min="14" max="16384" width="8.83203125" style="7"/>
  </cols>
  <sheetData>
    <row r="1" spans="1:15" customFormat="1" ht="15" x14ac:dyDescent="0.2">
      <c r="A1" s="1" t="s">
        <v>58</v>
      </c>
    </row>
    <row r="2" spans="1:15" customFormat="1" ht="15" x14ac:dyDescent="0.2"/>
    <row r="3" spans="1:15" x14ac:dyDescent="0.2">
      <c r="B3" s="9" t="s">
        <v>59</v>
      </c>
      <c r="C3" s="9" t="s">
        <v>60</v>
      </c>
      <c r="D3" s="9" t="s">
        <v>61</v>
      </c>
      <c r="E3" s="9" t="s">
        <v>62</v>
      </c>
      <c r="F3" s="9" t="s">
        <v>63</v>
      </c>
      <c r="G3" s="9"/>
      <c r="H3" s="9"/>
      <c r="I3" s="9"/>
      <c r="J3" s="9"/>
      <c r="K3" s="9"/>
      <c r="L3" s="9"/>
      <c r="M3" s="9"/>
    </row>
    <row r="4" spans="1:15" x14ac:dyDescent="0.2">
      <c r="A4" s="8"/>
      <c r="B4" s="9" t="s">
        <v>64</v>
      </c>
      <c r="C4" s="9">
        <v>0</v>
      </c>
      <c r="D4" s="9">
        <v>0</v>
      </c>
      <c r="E4" s="9">
        <v>0</v>
      </c>
      <c r="F4" s="9">
        <v>0</v>
      </c>
      <c r="G4" s="9"/>
      <c r="H4" s="9"/>
      <c r="I4" s="9"/>
      <c r="J4" s="9"/>
      <c r="K4" s="9"/>
      <c r="L4" s="9"/>
      <c r="M4" s="9"/>
    </row>
    <row r="5" spans="1:15" x14ac:dyDescent="0.2">
      <c r="A5" s="8"/>
      <c r="B5" s="9" t="s">
        <v>65</v>
      </c>
      <c r="C5" s="9">
        <v>128</v>
      </c>
      <c r="D5" s="9">
        <v>149</v>
      </c>
      <c r="E5" s="9">
        <v>151</v>
      </c>
      <c r="F5" s="9">
        <v>138</v>
      </c>
      <c r="G5" s="9"/>
      <c r="H5" s="9"/>
      <c r="I5" s="9"/>
      <c r="J5" s="9"/>
      <c r="K5" s="9"/>
      <c r="L5" s="9"/>
      <c r="M5" s="9"/>
      <c r="O5" s="9"/>
    </row>
    <row r="6" spans="1:15" x14ac:dyDescent="0.2">
      <c r="B6" s="9" t="s">
        <v>66</v>
      </c>
      <c r="C6" s="9">
        <v>0.97319999999999995</v>
      </c>
      <c r="D6" s="7">
        <v>0.9718</v>
      </c>
      <c r="E6" s="7">
        <v>0.97450000000000003</v>
      </c>
      <c r="F6" s="7">
        <v>0.97499999999999998</v>
      </c>
    </row>
    <row r="7" spans="1:15" x14ac:dyDescent="0.2">
      <c r="B7" s="9"/>
      <c r="C7" s="9"/>
    </row>
  </sheetData>
  <pageMargins left="0.7" right="0.7" top="0.75" bottom="0.75" header="0.3" footer="0.3"/>
</worksheet>
</file>

<file path=xl/worksheets/sheet3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BFD7CA5C-4B02-7944-B6FD-8D636526370D}">
  <dimension ref="A1:C4"/>
  <sheetViews>
    <sheetView workbookViewId="0">
      <selection activeCell="L56" sqref="L56"/>
    </sheetView>
  </sheetViews>
  <sheetFormatPr baseColWidth="10" defaultColWidth="8.83203125" defaultRowHeight="16" x14ac:dyDescent="0.2"/>
  <cols>
    <col min="1" max="1" width="20.6640625" style="7" bestFit="1" customWidth="1"/>
    <col min="2" max="2" width="5.83203125" style="7" bestFit="1" customWidth="1"/>
    <col min="3" max="3" width="5.1640625" style="7" bestFit="1" customWidth="1"/>
    <col min="4" max="4" width="8.1640625" style="7" bestFit="1" customWidth="1"/>
    <col min="5" max="5" width="7" style="7" bestFit="1" customWidth="1"/>
    <col min="6" max="12" width="5.83203125" style="7" bestFit="1" customWidth="1"/>
    <col min="13" max="16384" width="8.83203125" style="7"/>
  </cols>
  <sheetData>
    <row r="1" spans="1:3" customFormat="1" ht="15" x14ac:dyDescent="0.2">
      <c r="A1" s="1" t="s">
        <v>67</v>
      </c>
    </row>
    <row r="2" spans="1:3" customFormat="1" ht="15" x14ac:dyDescent="0.2"/>
    <row r="3" spans="1:3" x14ac:dyDescent="0.2">
      <c r="B3" s="9" t="s">
        <v>68</v>
      </c>
      <c r="C3" s="7" t="s">
        <v>69</v>
      </c>
    </row>
    <row r="4" spans="1:3" x14ac:dyDescent="0.2">
      <c r="A4" s="7" t="s">
        <v>70</v>
      </c>
      <c r="B4" s="7">
        <v>24.8</v>
      </c>
      <c r="C4" s="7">
        <v>70</v>
      </c>
    </row>
  </sheetData>
  <pageMargins left="0.7" right="0.7" top="0.75" bottom="0.75" header="0.3" footer="0.3"/>
</worksheet>
</file>

<file path=xl/worksheets/sheet3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CE05E503-96B0-BC4E-BA3A-7EFBF0E6A15F}">
  <dimension ref="A1:F45"/>
  <sheetViews>
    <sheetView workbookViewId="0">
      <selection activeCell="B3" sqref="B3:F8"/>
    </sheetView>
  </sheetViews>
  <sheetFormatPr baseColWidth="10" defaultColWidth="8.83203125" defaultRowHeight="15" x14ac:dyDescent="0.2"/>
  <cols>
    <col min="1" max="1" width="40.83203125" bestFit="1" customWidth="1"/>
    <col min="2" max="2" width="11.33203125" bestFit="1" customWidth="1"/>
    <col min="3" max="3" width="12.1640625" bestFit="1" customWidth="1"/>
    <col min="4" max="4" width="13.33203125" bestFit="1" customWidth="1"/>
    <col min="5" max="5" width="12.1640625" bestFit="1" customWidth="1"/>
    <col min="6" max="6" width="16.1640625" bestFit="1" customWidth="1"/>
    <col min="7" max="7" width="14.5" bestFit="1" customWidth="1"/>
    <col min="8" max="8" width="7.83203125" bestFit="1" customWidth="1"/>
    <col min="9" max="9" width="15.6640625" bestFit="1" customWidth="1"/>
    <col min="10" max="10" width="7.83203125" bestFit="1" customWidth="1"/>
    <col min="11" max="11" width="15.6640625" bestFit="1" customWidth="1"/>
    <col min="12" max="14" width="12.83203125" bestFit="1" customWidth="1"/>
    <col min="15" max="15" width="9.33203125" bestFit="1" customWidth="1"/>
    <col min="16" max="16" width="5.83203125" bestFit="1" customWidth="1"/>
    <col min="18" max="18" width="9.6640625" bestFit="1" customWidth="1"/>
    <col min="19" max="19" width="17.6640625" bestFit="1" customWidth="1"/>
    <col min="21" max="21" width="9.1640625" bestFit="1" customWidth="1"/>
    <col min="22" max="22" width="17.1640625" bestFit="1" customWidth="1"/>
    <col min="24" max="24" width="7.83203125" bestFit="1" customWidth="1"/>
    <col min="25" max="25" width="15.6640625" bestFit="1" customWidth="1"/>
    <col min="27" max="27" width="10" bestFit="1" customWidth="1"/>
    <col min="28" max="28" width="17.5" bestFit="1" customWidth="1"/>
  </cols>
  <sheetData>
    <row r="1" spans="1:6" x14ac:dyDescent="0.2">
      <c r="A1" s="1" t="s">
        <v>50401</v>
      </c>
    </row>
    <row r="3" spans="1:6" s="7" customFormat="1" ht="34" x14ac:dyDescent="0.2">
      <c r="C3" s="15" t="s">
        <v>50408</v>
      </c>
      <c r="D3" s="15" t="s">
        <v>50409</v>
      </c>
      <c r="E3" s="15" t="s">
        <v>50410</v>
      </c>
      <c r="F3" s="15" t="s">
        <v>50411</v>
      </c>
    </row>
    <row r="4" spans="1:6" s="7" customFormat="1" ht="16" x14ac:dyDescent="0.2">
      <c r="A4" s="28" t="s">
        <v>50402</v>
      </c>
      <c r="B4" s="14" t="s">
        <v>50403</v>
      </c>
      <c r="C4" s="25">
        <v>65.848985799999994</v>
      </c>
      <c r="D4" s="25">
        <v>129.39807709999999</v>
      </c>
      <c r="E4" s="25">
        <v>18.448571900000001</v>
      </c>
      <c r="F4" s="25">
        <v>119.6889815</v>
      </c>
    </row>
    <row r="5" spans="1:6" s="7" customFormat="1" ht="16" x14ac:dyDescent="0.2">
      <c r="A5" s="28"/>
      <c r="B5" s="14" t="s">
        <v>50404</v>
      </c>
      <c r="C5" s="25">
        <v>65.552272900000006</v>
      </c>
      <c r="D5" s="25">
        <v>44.836105199999999</v>
      </c>
      <c r="E5" s="25">
        <v>36.379100100000002</v>
      </c>
      <c r="F5" s="25">
        <v>128.16556180000001</v>
      </c>
    </row>
    <row r="6" spans="1:6" s="7" customFormat="1" ht="16" x14ac:dyDescent="0.2">
      <c r="A6" s="28"/>
      <c r="B6" s="14" t="s">
        <v>50405</v>
      </c>
      <c r="C6" s="25">
        <v>11.1002799</v>
      </c>
      <c r="D6" s="25">
        <v>6.9305836000000003</v>
      </c>
      <c r="E6" s="25">
        <v>6.8026343999999996</v>
      </c>
      <c r="F6" s="25">
        <v>5.6281467999999997</v>
      </c>
    </row>
    <row r="7" spans="1:6" s="7" customFormat="1" ht="16" x14ac:dyDescent="0.2">
      <c r="A7" s="28"/>
      <c r="B7" s="14" t="s">
        <v>50406</v>
      </c>
      <c r="C7" s="25">
        <v>1.5106309</v>
      </c>
      <c r="D7" s="25">
        <v>1.0637786</v>
      </c>
      <c r="E7" s="25">
        <v>2.9506549999999998</v>
      </c>
      <c r="F7" s="25">
        <v>0.82190269999999999</v>
      </c>
    </row>
    <row r="8" spans="1:6" s="7" customFormat="1" ht="16" x14ac:dyDescent="0.2">
      <c r="A8" s="28"/>
      <c r="B8" s="7" t="s">
        <v>50407</v>
      </c>
      <c r="C8" s="25">
        <v>0.4928939</v>
      </c>
      <c r="D8" s="25">
        <v>0.40185650000000001</v>
      </c>
      <c r="E8" s="25">
        <v>1.2674593999999999</v>
      </c>
      <c r="F8" s="25">
        <v>0.59431860000000003</v>
      </c>
    </row>
    <row r="9" spans="1:6" s="7" customFormat="1" ht="16" x14ac:dyDescent="0.2"/>
    <row r="10" spans="1:6" s="7" customFormat="1" ht="16" x14ac:dyDescent="0.2"/>
    <row r="11" spans="1:6" s="7" customFormat="1" ht="16" x14ac:dyDescent="0.2"/>
    <row r="12" spans="1:6" s="7" customFormat="1" ht="16" x14ac:dyDescent="0.2"/>
    <row r="13" spans="1:6" s="7" customFormat="1" ht="16" x14ac:dyDescent="0.2"/>
    <row r="14" spans="1:6" s="7" customFormat="1" ht="16" x14ac:dyDescent="0.2"/>
    <row r="15" spans="1:6" s="7" customFormat="1" ht="16" x14ac:dyDescent="0.2"/>
    <row r="16" spans="1:6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mergeCells count="1">
    <mergeCell ref="A4:A8"/>
  </mergeCells>
  <pageMargins left="0.7" right="0.7" top="0.75" bottom="0.75" header="0.3" footer="0.3"/>
</worksheet>
</file>

<file path=xl/worksheets/sheet3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D6E31482-10C5-FA46-ABE4-D83EEC56C79A}">
  <dimension ref="A1:O11"/>
  <sheetViews>
    <sheetView workbookViewId="0">
      <selection activeCell="B3" sqref="B3:O3"/>
    </sheetView>
  </sheetViews>
  <sheetFormatPr baseColWidth="10" defaultColWidth="8.83203125" defaultRowHeight="16" x14ac:dyDescent="0.2"/>
  <cols>
    <col min="1" max="1" width="18.1640625" style="7" bestFit="1" customWidth="1"/>
    <col min="2" max="2" width="12.6640625" style="7" bestFit="1" customWidth="1"/>
    <col min="3" max="3" width="15.33203125" style="7" bestFit="1" customWidth="1"/>
    <col min="4" max="4" width="14.5" style="7" bestFit="1" customWidth="1"/>
    <col min="5" max="5" width="12.6640625" style="7" bestFit="1" customWidth="1"/>
    <col min="6" max="16384" width="8.83203125" style="7"/>
  </cols>
  <sheetData>
    <row r="1" spans="1:15" customFormat="1" ht="15" x14ac:dyDescent="0.2">
      <c r="A1" s="1" t="s">
        <v>50443</v>
      </c>
    </row>
    <row r="2" spans="1:15" customFormat="1" ht="15" x14ac:dyDescent="0.2"/>
    <row r="3" spans="1:15" x14ac:dyDescent="0.2">
      <c r="B3" s="31" t="s">
        <v>50444</v>
      </c>
      <c r="C3" s="31"/>
      <c r="D3" s="31"/>
      <c r="E3" s="31"/>
      <c r="F3" s="31"/>
      <c r="G3" s="31"/>
      <c r="H3" s="31"/>
      <c r="I3" s="31"/>
      <c r="J3" s="31"/>
      <c r="K3" s="31"/>
      <c r="L3" s="31"/>
      <c r="M3" s="31"/>
      <c r="N3" s="31"/>
      <c r="O3" s="31"/>
    </row>
    <row r="4" spans="1:15" x14ac:dyDescent="0.2">
      <c r="A4" s="8"/>
      <c r="B4" s="9" t="s">
        <v>50341</v>
      </c>
      <c r="C4" s="9" t="s">
        <v>50445</v>
      </c>
      <c r="D4" s="9" t="s">
        <v>50343</v>
      </c>
      <c r="E4" s="9" t="s">
        <v>50344</v>
      </c>
      <c r="F4" s="7" t="s">
        <v>50342</v>
      </c>
      <c r="G4" s="7" t="s">
        <v>50347</v>
      </c>
      <c r="H4" s="7" t="s">
        <v>50345</v>
      </c>
      <c r="I4" s="7" t="s">
        <v>40196</v>
      </c>
      <c r="J4" s="7" t="s">
        <v>40197</v>
      </c>
      <c r="K4" s="7" t="s">
        <v>40202</v>
      </c>
      <c r="L4" s="7" t="s">
        <v>50446</v>
      </c>
      <c r="M4" s="7" t="s">
        <v>40199</v>
      </c>
      <c r="N4" s="7" t="s">
        <v>40198</v>
      </c>
      <c r="O4" s="7" t="s">
        <v>50346</v>
      </c>
    </row>
    <row r="5" spans="1:15" x14ac:dyDescent="0.2">
      <c r="A5" s="8"/>
      <c r="B5" s="9">
        <v>1</v>
      </c>
      <c r="C5" s="9">
        <v>2</v>
      </c>
      <c r="D5" s="9">
        <v>3</v>
      </c>
      <c r="E5" s="9">
        <v>4</v>
      </c>
      <c r="F5" s="7">
        <v>5</v>
      </c>
      <c r="G5" s="7">
        <v>6</v>
      </c>
      <c r="H5" s="7">
        <v>7</v>
      </c>
      <c r="I5" s="7">
        <v>1</v>
      </c>
      <c r="J5" s="7">
        <v>8</v>
      </c>
      <c r="K5" s="7">
        <v>15</v>
      </c>
      <c r="L5" s="7">
        <v>22</v>
      </c>
      <c r="M5" s="7">
        <v>29</v>
      </c>
      <c r="N5" s="7">
        <v>36</v>
      </c>
      <c r="O5" s="7">
        <v>43</v>
      </c>
    </row>
    <row r="6" spans="1:15" x14ac:dyDescent="0.2">
      <c r="B6" s="9">
        <v>8</v>
      </c>
      <c r="C6" s="9">
        <v>9</v>
      </c>
      <c r="D6" s="7">
        <v>10</v>
      </c>
      <c r="E6" s="7">
        <v>11</v>
      </c>
      <c r="F6" s="7">
        <v>12</v>
      </c>
      <c r="G6" s="7">
        <v>13</v>
      </c>
      <c r="H6" s="7">
        <v>14</v>
      </c>
      <c r="I6" s="7">
        <v>2</v>
      </c>
      <c r="J6" s="7">
        <v>9</v>
      </c>
      <c r="K6" s="7">
        <v>16</v>
      </c>
      <c r="L6" s="7">
        <v>23</v>
      </c>
      <c r="M6" s="7">
        <v>30</v>
      </c>
      <c r="N6" s="7">
        <v>37</v>
      </c>
      <c r="O6" s="7">
        <v>44</v>
      </c>
    </row>
    <row r="7" spans="1:15" x14ac:dyDescent="0.2">
      <c r="B7" s="9">
        <v>15</v>
      </c>
      <c r="C7" s="9">
        <v>16</v>
      </c>
      <c r="D7" s="7">
        <v>17</v>
      </c>
      <c r="E7" s="7">
        <v>18</v>
      </c>
      <c r="F7" s="7">
        <v>19</v>
      </c>
      <c r="G7" s="7">
        <v>20</v>
      </c>
      <c r="H7" s="7">
        <v>21</v>
      </c>
      <c r="I7" s="7">
        <v>3</v>
      </c>
      <c r="J7" s="7">
        <v>10</v>
      </c>
      <c r="K7" s="7">
        <v>17</v>
      </c>
      <c r="L7" s="7">
        <v>24</v>
      </c>
      <c r="M7" s="7">
        <v>31</v>
      </c>
      <c r="N7" s="7">
        <v>38</v>
      </c>
      <c r="O7" s="7">
        <v>45</v>
      </c>
    </row>
    <row r="8" spans="1:15" x14ac:dyDescent="0.2">
      <c r="B8" s="7">
        <v>22</v>
      </c>
      <c r="C8" s="7">
        <v>23</v>
      </c>
      <c r="D8" s="7">
        <v>24</v>
      </c>
      <c r="E8" s="7">
        <v>25</v>
      </c>
      <c r="F8" s="7">
        <v>26</v>
      </c>
      <c r="G8" s="7">
        <v>27</v>
      </c>
      <c r="H8" s="7">
        <v>28</v>
      </c>
      <c r="I8" s="7">
        <v>4</v>
      </c>
      <c r="J8" s="7">
        <v>11</v>
      </c>
      <c r="K8" s="7">
        <v>18</v>
      </c>
      <c r="L8" s="7">
        <v>25</v>
      </c>
      <c r="M8" s="7">
        <v>32</v>
      </c>
      <c r="N8" s="7">
        <v>39</v>
      </c>
      <c r="O8" s="7">
        <v>46</v>
      </c>
    </row>
    <row r="9" spans="1:15" x14ac:dyDescent="0.2">
      <c r="B9" s="7">
        <v>29</v>
      </c>
      <c r="C9" s="7">
        <v>30</v>
      </c>
      <c r="D9" s="7">
        <v>31</v>
      </c>
      <c r="E9" s="7">
        <v>32</v>
      </c>
      <c r="F9" s="7">
        <v>33</v>
      </c>
      <c r="G9" s="7" t="s">
        <v>50428</v>
      </c>
      <c r="H9" s="7">
        <v>35</v>
      </c>
      <c r="I9" s="7">
        <v>5</v>
      </c>
      <c r="J9" s="7">
        <v>12</v>
      </c>
      <c r="K9" s="7">
        <v>19</v>
      </c>
      <c r="L9" s="7">
        <v>26</v>
      </c>
      <c r="M9" s="7">
        <v>33</v>
      </c>
      <c r="N9" s="7">
        <v>40</v>
      </c>
      <c r="O9" s="7">
        <v>47</v>
      </c>
    </row>
    <row r="10" spans="1:15" x14ac:dyDescent="0.2">
      <c r="B10" s="7">
        <v>36</v>
      </c>
      <c r="C10" s="7">
        <v>37</v>
      </c>
      <c r="D10" s="7">
        <v>38</v>
      </c>
      <c r="E10" s="7">
        <v>39</v>
      </c>
      <c r="F10" s="7">
        <v>40</v>
      </c>
      <c r="G10" s="7">
        <v>41</v>
      </c>
      <c r="H10" s="7">
        <v>42</v>
      </c>
      <c r="I10" s="7">
        <v>6</v>
      </c>
      <c r="J10" s="7">
        <v>13</v>
      </c>
      <c r="K10" s="7">
        <v>20</v>
      </c>
      <c r="L10" s="7">
        <v>27</v>
      </c>
      <c r="M10" s="7" t="s">
        <v>50428</v>
      </c>
      <c r="N10" s="7">
        <v>41</v>
      </c>
      <c r="O10" s="7">
        <v>48</v>
      </c>
    </row>
    <row r="11" spans="1:15" x14ac:dyDescent="0.2">
      <c r="B11" s="7">
        <v>43</v>
      </c>
      <c r="C11" s="7">
        <v>44</v>
      </c>
      <c r="D11" s="7">
        <v>45</v>
      </c>
      <c r="E11" s="7">
        <v>46</v>
      </c>
      <c r="F11" s="7">
        <v>47</v>
      </c>
      <c r="G11" s="7">
        <v>48</v>
      </c>
      <c r="H11" s="7">
        <v>49</v>
      </c>
      <c r="I11" s="7">
        <v>7</v>
      </c>
      <c r="J11" s="7">
        <v>14</v>
      </c>
      <c r="K11" s="7">
        <v>21</v>
      </c>
      <c r="L11" s="7">
        <v>28</v>
      </c>
      <c r="M11" s="7">
        <v>35</v>
      </c>
      <c r="N11" s="7">
        <v>42</v>
      </c>
      <c r="O11" s="7">
        <v>49</v>
      </c>
    </row>
  </sheetData>
  <mergeCells count="1">
    <mergeCell ref="B3:O3"/>
  </mergeCells>
  <pageMargins left="0.7" right="0.7" top="0.75" bottom="0.75" header="0.3" footer="0.3"/>
</worksheet>
</file>

<file path=xl/worksheets/sheet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944AF5E6-38CA-8144-B5BC-8B62F715651D}">
  <dimension ref="A1:K45"/>
  <sheetViews>
    <sheetView workbookViewId="0">
      <selection activeCell="A4" sqref="A4:A7"/>
    </sheetView>
  </sheetViews>
  <sheetFormatPr baseColWidth="10" defaultColWidth="8.83203125" defaultRowHeight="15" x14ac:dyDescent="0.2"/>
  <cols>
    <col min="1" max="1" width="19.5" bestFit="1" customWidth="1"/>
    <col min="2" max="2" width="8.83203125" bestFit="1" customWidth="1"/>
    <col min="3" max="4" width="5.83203125" bestFit="1" customWidth="1"/>
    <col min="5" max="5" width="12.1640625" bestFit="1" customWidth="1"/>
    <col min="6" max="6" width="6.6640625" bestFit="1" customWidth="1"/>
    <col min="7" max="7" width="14.5" bestFit="1" customWidth="1"/>
    <col min="8" max="8" width="7.83203125" bestFit="1" customWidth="1"/>
    <col min="9" max="9" width="15.6640625" bestFit="1" customWidth="1"/>
    <col min="10" max="10" width="7.83203125" bestFit="1" customWidth="1"/>
    <col min="11" max="11" width="15.6640625" bestFit="1" customWidth="1"/>
    <col min="12" max="14" width="12.83203125" bestFit="1" customWidth="1"/>
    <col min="15" max="15" width="9.33203125" bestFit="1" customWidth="1"/>
    <col min="16" max="16" width="5.83203125" bestFit="1" customWidth="1"/>
    <col min="18" max="18" width="9.6640625" bestFit="1" customWidth="1"/>
    <col min="19" max="19" width="17.6640625" bestFit="1" customWidth="1"/>
    <col min="21" max="21" width="9.1640625" bestFit="1" customWidth="1"/>
    <col min="22" max="22" width="17.1640625" bestFit="1" customWidth="1"/>
    <col min="24" max="24" width="7.83203125" bestFit="1" customWidth="1"/>
    <col min="25" max="25" width="15.6640625" bestFit="1" customWidth="1"/>
    <col min="27" max="27" width="10" bestFit="1" customWidth="1"/>
    <col min="28" max="28" width="17.5" bestFit="1" customWidth="1"/>
  </cols>
  <sheetData>
    <row r="1" spans="1:11" x14ac:dyDescent="0.2">
      <c r="A1" s="1" t="s">
        <v>40124</v>
      </c>
    </row>
    <row r="3" spans="1:11" s="7" customFormat="1" ht="16" x14ac:dyDescent="0.2">
      <c r="C3" s="7" t="s">
        <v>40125</v>
      </c>
      <c r="D3" s="7" t="s">
        <v>40131</v>
      </c>
      <c r="E3" s="7" t="s">
        <v>40132</v>
      </c>
      <c r="F3" s="7" t="s">
        <v>5</v>
      </c>
      <c r="G3" s="7" t="s">
        <v>40133</v>
      </c>
      <c r="H3" s="7" t="s">
        <v>40126</v>
      </c>
      <c r="I3" s="7" t="s">
        <v>40127</v>
      </c>
      <c r="J3" s="7" t="s">
        <v>40134</v>
      </c>
      <c r="K3" s="7" t="s">
        <v>40135</v>
      </c>
    </row>
    <row r="4" spans="1:11" s="7" customFormat="1" ht="16" x14ac:dyDescent="0.2">
      <c r="A4" s="28" t="s">
        <v>40138</v>
      </c>
      <c r="B4" s="14" t="s">
        <v>40128</v>
      </c>
      <c r="C4" s="7">
        <v>5.07</v>
      </c>
      <c r="D4" s="7">
        <v>53.5</v>
      </c>
      <c r="E4" s="7">
        <v>62.6</v>
      </c>
      <c r="F4" s="7">
        <v>69.8</v>
      </c>
      <c r="G4" s="7">
        <v>58.9</v>
      </c>
      <c r="H4" s="7">
        <v>53.1</v>
      </c>
      <c r="I4" s="7">
        <v>56.8</v>
      </c>
      <c r="J4" s="7">
        <v>66</v>
      </c>
      <c r="K4" s="7">
        <v>62</v>
      </c>
    </row>
    <row r="5" spans="1:11" s="7" customFormat="1" ht="16" x14ac:dyDescent="0.2">
      <c r="A5" s="28"/>
      <c r="B5" s="14" t="s">
        <v>40128</v>
      </c>
      <c r="C5" s="7">
        <v>5.04</v>
      </c>
      <c r="D5" s="7">
        <v>51.8</v>
      </c>
      <c r="E5" s="7">
        <v>61.5</v>
      </c>
      <c r="F5" s="7">
        <v>67.599999999999994</v>
      </c>
      <c r="G5" s="7">
        <v>57.9</v>
      </c>
      <c r="H5" s="7">
        <v>49.6</v>
      </c>
      <c r="I5" s="7">
        <v>56.4</v>
      </c>
      <c r="J5" s="7">
        <v>64.099999999999994</v>
      </c>
      <c r="K5" s="7">
        <v>60.4</v>
      </c>
    </row>
    <row r="6" spans="1:11" s="7" customFormat="1" ht="16" x14ac:dyDescent="0.2">
      <c r="A6" s="28"/>
      <c r="B6" s="14" t="s">
        <v>40129</v>
      </c>
      <c r="C6" s="7">
        <v>4.3499999999999996</v>
      </c>
      <c r="D6" s="7">
        <v>74.2</v>
      </c>
      <c r="E6" s="7">
        <v>79.7</v>
      </c>
      <c r="F6" s="7">
        <v>84.7</v>
      </c>
      <c r="G6" s="7">
        <v>80.900000000000006</v>
      </c>
      <c r="H6" s="7">
        <v>79.7</v>
      </c>
      <c r="I6" s="7">
        <v>80.2</v>
      </c>
      <c r="J6" s="7">
        <v>83.5</v>
      </c>
      <c r="K6" s="7">
        <v>81.599999999999994</v>
      </c>
    </row>
    <row r="7" spans="1:11" s="7" customFormat="1" ht="16" x14ac:dyDescent="0.2">
      <c r="A7" s="28"/>
      <c r="B7" s="14" t="s">
        <v>40129</v>
      </c>
      <c r="C7" s="7">
        <v>4.49</v>
      </c>
      <c r="D7" s="7">
        <v>74</v>
      </c>
      <c r="E7" s="7">
        <v>79.900000000000006</v>
      </c>
      <c r="F7" s="7">
        <v>84.6</v>
      </c>
      <c r="G7" s="7">
        <v>80.3</v>
      </c>
      <c r="H7" s="7">
        <v>79</v>
      </c>
      <c r="I7" s="7">
        <v>80.7</v>
      </c>
      <c r="J7" s="7">
        <v>83.2</v>
      </c>
      <c r="K7" s="7">
        <v>80.900000000000006</v>
      </c>
    </row>
    <row r="8" spans="1:11" s="7" customFormat="1" ht="16" x14ac:dyDescent="0.2"/>
    <row r="9" spans="1:11" s="7" customFormat="1" ht="16" x14ac:dyDescent="0.2"/>
    <row r="10" spans="1:11" s="7" customFormat="1" ht="16" x14ac:dyDescent="0.2"/>
    <row r="11" spans="1:11" s="7" customFormat="1" ht="16" x14ac:dyDescent="0.2"/>
    <row r="12" spans="1:11" s="7" customFormat="1" ht="16" x14ac:dyDescent="0.2"/>
    <row r="13" spans="1:11" s="7" customFormat="1" ht="16" x14ac:dyDescent="0.2"/>
    <row r="14" spans="1:11" s="7" customFormat="1" ht="16" x14ac:dyDescent="0.2"/>
    <row r="15" spans="1:11" s="7" customFormat="1" ht="16" x14ac:dyDescent="0.2"/>
    <row r="16" spans="1:11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mergeCells count="1">
    <mergeCell ref="A4:A7"/>
  </mergeCells>
  <pageMargins left="0.7" right="0.7" top="0.75" bottom="0.75" header="0.3" footer="0.3"/>
</worksheet>
</file>

<file path=xl/worksheets/sheet4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FE6C8BEF-F0F2-E544-A22F-BF9D63DBDEEE}">
  <dimension ref="A1:E6"/>
  <sheetViews>
    <sheetView workbookViewId="0">
      <selection activeCell="C5" sqref="C5"/>
    </sheetView>
  </sheetViews>
  <sheetFormatPr baseColWidth="10" defaultColWidth="8.83203125" defaultRowHeight="16" x14ac:dyDescent="0.2"/>
  <cols>
    <col min="1" max="1" width="21.1640625" style="7" bestFit="1" customWidth="1"/>
    <col min="2" max="2" width="6.5" style="7" bestFit="1" customWidth="1"/>
    <col min="3" max="3" width="5.83203125" style="7" bestFit="1" customWidth="1"/>
    <col min="4" max="4" width="14.5" style="7" bestFit="1" customWidth="1"/>
    <col min="5" max="5" width="12.6640625" style="7" bestFit="1" customWidth="1"/>
    <col min="6" max="16384" width="8.83203125" style="7"/>
  </cols>
  <sheetData>
    <row r="1" spans="1:5" customFormat="1" ht="15" x14ac:dyDescent="0.2">
      <c r="A1" s="1" t="s">
        <v>50447</v>
      </c>
    </row>
    <row r="2" spans="1:5" customFormat="1" ht="15" x14ac:dyDescent="0.2"/>
    <row r="3" spans="1:5" x14ac:dyDescent="0.2">
      <c r="A3" s="8"/>
      <c r="B3" s="9" t="s">
        <v>50448</v>
      </c>
      <c r="C3" s="9" t="s">
        <v>50449</v>
      </c>
      <c r="D3" s="9"/>
      <c r="E3" s="9"/>
    </row>
    <row r="4" spans="1:5" x14ac:dyDescent="0.2">
      <c r="A4" s="8" t="s">
        <v>50424</v>
      </c>
      <c r="B4" s="9">
        <v>6149</v>
      </c>
      <c r="C4" s="9">
        <v>7758</v>
      </c>
      <c r="D4" s="9"/>
      <c r="E4" s="9"/>
    </row>
    <row r="5" spans="1:5" x14ac:dyDescent="0.2">
      <c r="B5" s="9"/>
      <c r="C5" s="9"/>
    </row>
    <row r="6" spans="1:5" x14ac:dyDescent="0.2">
      <c r="B6" s="9"/>
      <c r="C6" s="9"/>
    </row>
  </sheetData>
  <pageMargins left="0.7" right="0.7" top="0.75" bottom="0.75" header="0.3" footer="0.3"/>
</worksheet>
</file>

<file path=xl/worksheets/sheet4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6835E451-92D8-B043-9F47-EC3450328603}">
  <dimension ref="A1:F7762"/>
  <sheetViews>
    <sheetView workbookViewId="0">
      <selection activeCell="A3" sqref="A3:XFD4"/>
    </sheetView>
  </sheetViews>
  <sheetFormatPr baseColWidth="10" defaultColWidth="8.83203125" defaultRowHeight="16" x14ac:dyDescent="0.2"/>
  <cols>
    <col min="1" max="1" width="18.1640625" style="7" bestFit="1" customWidth="1"/>
    <col min="2" max="2" width="6" style="7" bestFit="1" customWidth="1"/>
    <col min="3" max="3" width="7" style="7" bestFit="1" customWidth="1"/>
    <col min="4" max="4" width="7" style="7" customWidth="1"/>
    <col min="5" max="16384" width="8.83203125" style="7"/>
  </cols>
  <sheetData>
    <row r="1" spans="1:6" s="18" customFormat="1" x14ac:dyDescent="0.2">
      <c r="A1" s="1" t="s">
        <v>50450</v>
      </c>
      <c r="B1" s="32"/>
      <c r="C1" s="7"/>
      <c r="D1" s="7"/>
    </row>
    <row r="2" spans="1:6" s="18" customFormat="1" x14ac:dyDescent="0.2">
      <c r="A2"/>
      <c r="B2" s="33"/>
      <c r="C2" s="7"/>
      <c r="D2" s="7"/>
    </row>
    <row r="3" spans="1:6" s="18" customFormat="1" x14ac:dyDescent="0.2">
      <c r="B3" s="28" t="s">
        <v>50453</v>
      </c>
      <c r="C3" s="28"/>
      <c r="D3" s="7"/>
      <c r="E3" s="28" t="s">
        <v>50454</v>
      </c>
      <c r="F3" s="28"/>
    </row>
    <row r="4" spans="1:6" x14ac:dyDescent="0.2">
      <c r="B4" s="7" t="s">
        <v>50451</v>
      </c>
      <c r="C4" s="9" t="s">
        <v>50452</v>
      </c>
      <c r="D4" s="9"/>
      <c r="E4" s="7" t="s">
        <v>50451</v>
      </c>
      <c r="F4" s="9" t="s">
        <v>50452</v>
      </c>
    </row>
    <row r="5" spans="1:6" x14ac:dyDescent="0.2">
      <c r="A5" s="8"/>
      <c r="B5" s="7">
        <v>1</v>
      </c>
      <c r="C5" s="9">
        <v>70154</v>
      </c>
      <c r="D5" s="9"/>
      <c r="E5" s="7">
        <v>1</v>
      </c>
      <c r="F5" s="7">
        <v>34497</v>
      </c>
    </row>
    <row r="6" spans="1:6" x14ac:dyDescent="0.2">
      <c r="A6" s="8"/>
      <c r="B6" s="7">
        <v>2</v>
      </c>
      <c r="C6" s="9">
        <v>61234</v>
      </c>
      <c r="D6" s="9"/>
      <c r="E6" s="7">
        <v>2</v>
      </c>
      <c r="F6" s="7">
        <v>33925</v>
      </c>
    </row>
    <row r="7" spans="1:6" x14ac:dyDescent="0.2">
      <c r="B7" s="7">
        <v>3</v>
      </c>
      <c r="C7" s="9">
        <v>36893</v>
      </c>
      <c r="D7" s="9"/>
      <c r="E7" s="7">
        <v>3</v>
      </c>
      <c r="F7" s="7">
        <v>25972</v>
      </c>
    </row>
    <row r="8" spans="1:6" x14ac:dyDescent="0.2">
      <c r="B8" s="7">
        <v>4</v>
      </c>
      <c r="C8" s="9">
        <v>36696</v>
      </c>
      <c r="D8" s="9"/>
      <c r="E8" s="7">
        <v>4</v>
      </c>
      <c r="F8" s="7">
        <v>19930</v>
      </c>
    </row>
    <row r="9" spans="1:6" x14ac:dyDescent="0.2">
      <c r="B9" s="7">
        <v>5</v>
      </c>
      <c r="C9" s="7">
        <v>26185</v>
      </c>
      <c r="E9" s="7">
        <v>5</v>
      </c>
      <c r="F9" s="7">
        <v>17523</v>
      </c>
    </row>
    <row r="10" spans="1:6" x14ac:dyDescent="0.2">
      <c r="B10" s="7">
        <v>6</v>
      </c>
      <c r="C10" s="7">
        <v>25285</v>
      </c>
      <c r="E10" s="7">
        <v>6</v>
      </c>
      <c r="F10" s="7">
        <v>14572</v>
      </c>
    </row>
    <row r="11" spans="1:6" x14ac:dyDescent="0.2">
      <c r="B11" s="7">
        <v>7</v>
      </c>
      <c r="C11" s="7">
        <v>23931</v>
      </c>
      <c r="E11" s="7">
        <v>7</v>
      </c>
      <c r="F11" s="7">
        <v>13131</v>
      </c>
    </row>
    <row r="12" spans="1:6" x14ac:dyDescent="0.2">
      <c r="B12" s="7">
        <v>8</v>
      </c>
      <c r="C12" s="7">
        <v>18699</v>
      </c>
      <c r="E12" s="7">
        <v>8</v>
      </c>
      <c r="F12" s="7">
        <v>11992</v>
      </c>
    </row>
    <row r="13" spans="1:6" x14ac:dyDescent="0.2">
      <c r="B13" s="7">
        <v>9</v>
      </c>
      <c r="C13" s="7">
        <v>18685</v>
      </c>
      <c r="E13" s="7">
        <v>9</v>
      </c>
      <c r="F13" s="7">
        <v>11507</v>
      </c>
    </row>
    <row r="14" spans="1:6" x14ac:dyDescent="0.2">
      <c r="B14" s="7">
        <v>10</v>
      </c>
      <c r="C14" s="7">
        <v>15926</v>
      </c>
      <c r="E14" s="7">
        <v>10</v>
      </c>
      <c r="F14" s="7">
        <v>8996</v>
      </c>
    </row>
    <row r="15" spans="1:6" x14ac:dyDescent="0.2">
      <c r="B15" s="7">
        <v>11</v>
      </c>
      <c r="C15" s="7">
        <v>14810</v>
      </c>
      <c r="E15" s="7">
        <v>11</v>
      </c>
      <c r="F15" s="7">
        <v>8495</v>
      </c>
    </row>
    <row r="16" spans="1:6" x14ac:dyDescent="0.2">
      <c r="B16" s="7">
        <v>12</v>
      </c>
      <c r="C16" s="7">
        <v>14137</v>
      </c>
      <c r="E16" s="7">
        <v>12</v>
      </c>
      <c r="F16" s="7">
        <v>8465</v>
      </c>
    </row>
    <row r="17" spans="2:6" x14ac:dyDescent="0.2">
      <c r="B17" s="7">
        <v>13</v>
      </c>
      <c r="C17" s="7">
        <v>13722</v>
      </c>
      <c r="E17" s="7">
        <v>13</v>
      </c>
      <c r="F17" s="7">
        <v>8080</v>
      </c>
    </row>
    <row r="18" spans="2:6" x14ac:dyDescent="0.2">
      <c r="B18" s="7">
        <v>14</v>
      </c>
      <c r="C18" s="7">
        <v>13069</v>
      </c>
      <c r="E18" s="7">
        <v>14</v>
      </c>
      <c r="F18" s="7">
        <v>7972</v>
      </c>
    </row>
    <row r="19" spans="2:6" x14ac:dyDescent="0.2">
      <c r="B19" s="7">
        <v>15</v>
      </c>
      <c r="C19" s="7">
        <v>12723</v>
      </c>
      <c r="E19" s="7">
        <v>15</v>
      </c>
      <c r="F19" s="7">
        <v>7794</v>
      </c>
    </row>
    <row r="20" spans="2:6" x14ac:dyDescent="0.2">
      <c r="B20" s="7">
        <v>16</v>
      </c>
      <c r="C20" s="7">
        <v>12480</v>
      </c>
      <c r="E20" s="7">
        <v>16</v>
      </c>
      <c r="F20" s="7">
        <v>7183</v>
      </c>
    </row>
    <row r="21" spans="2:6" x14ac:dyDescent="0.2">
      <c r="B21" s="7">
        <v>17</v>
      </c>
      <c r="C21" s="7">
        <v>11918</v>
      </c>
      <c r="E21" s="7">
        <v>17</v>
      </c>
      <c r="F21" s="7">
        <v>6551</v>
      </c>
    </row>
    <row r="22" spans="2:6" x14ac:dyDescent="0.2">
      <c r="B22" s="7">
        <v>18</v>
      </c>
      <c r="C22" s="7">
        <v>11652</v>
      </c>
      <c r="E22" s="7">
        <v>18</v>
      </c>
      <c r="F22" s="7">
        <v>6023</v>
      </c>
    </row>
    <row r="23" spans="2:6" x14ac:dyDescent="0.2">
      <c r="B23" s="7">
        <v>19</v>
      </c>
      <c r="C23" s="7">
        <v>11371</v>
      </c>
      <c r="E23" s="7">
        <v>19</v>
      </c>
      <c r="F23" s="7">
        <v>5484</v>
      </c>
    </row>
    <row r="24" spans="2:6" x14ac:dyDescent="0.2">
      <c r="B24" s="7">
        <v>20</v>
      </c>
      <c r="C24" s="7">
        <v>9863</v>
      </c>
      <c r="E24" s="7">
        <v>20</v>
      </c>
      <c r="F24" s="7">
        <v>5362</v>
      </c>
    </row>
    <row r="25" spans="2:6" x14ac:dyDescent="0.2">
      <c r="B25" s="7">
        <v>21</v>
      </c>
      <c r="C25" s="7">
        <v>9674</v>
      </c>
      <c r="E25" s="7">
        <v>21</v>
      </c>
      <c r="F25" s="7">
        <v>5192</v>
      </c>
    </row>
    <row r="26" spans="2:6" x14ac:dyDescent="0.2">
      <c r="B26" s="7">
        <v>22</v>
      </c>
      <c r="C26" s="7">
        <v>9663</v>
      </c>
      <c r="E26" s="7">
        <v>22</v>
      </c>
      <c r="F26" s="7">
        <v>4929</v>
      </c>
    </row>
    <row r="27" spans="2:6" x14ac:dyDescent="0.2">
      <c r="B27" s="7">
        <v>23</v>
      </c>
      <c r="C27" s="7">
        <v>8661</v>
      </c>
      <c r="E27" s="7">
        <v>23</v>
      </c>
      <c r="F27" s="7">
        <v>4756</v>
      </c>
    </row>
    <row r="28" spans="2:6" x14ac:dyDescent="0.2">
      <c r="B28" s="7">
        <v>24</v>
      </c>
      <c r="C28" s="7">
        <v>8402</v>
      </c>
      <c r="E28" s="7">
        <v>24</v>
      </c>
      <c r="F28" s="7">
        <v>4504</v>
      </c>
    </row>
    <row r="29" spans="2:6" x14ac:dyDescent="0.2">
      <c r="B29" s="7">
        <v>25</v>
      </c>
      <c r="C29" s="7">
        <v>8345</v>
      </c>
      <c r="E29" s="7">
        <v>25</v>
      </c>
      <c r="F29" s="7">
        <v>4310</v>
      </c>
    </row>
    <row r="30" spans="2:6" x14ac:dyDescent="0.2">
      <c r="B30" s="7">
        <v>26</v>
      </c>
      <c r="C30" s="7">
        <v>7621</v>
      </c>
      <c r="E30" s="7">
        <v>26</v>
      </c>
      <c r="F30" s="7">
        <v>4237</v>
      </c>
    </row>
    <row r="31" spans="2:6" x14ac:dyDescent="0.2">
      <c r="B31" s="7">
        <v>27</v>
      </c>
      <c r="C31" s="7">
        <v>7563</v>
      </c>
      <c r="E31" s="7">
        <v>27</v>
      </c>
      <c r="F31" s="7">
        <v>3963</v>
      </c>
    </row>
    <row r="32" spans="2:6" x14ac:dyDescent="0.2">
      <c r="B32" s="7">
        <v>28</v>
      </c>
      <c r="C32" s="7">
        <v>7515</v>
      </c>
      <c r="E32" s="7">
        <v>28</v>
      </c>
      <c r="F32" s="7">
        <v>3829</v>
      </c>
    </row>
    <row r="33" spans="2:6" x14ac:dyDescent="0.2">
      <c r="B33" s="7">
        <v>29</v>
      </c>
      <c r="C33" s="7">
        <v>7218</v>
      </c>
      <c r="E33" s="7">
        <v>29</v>
      </c>
      <c r="F33" s="7">
        <v>3760</v>
      </c>
    </row>
    <row r="34" spans="2:6" x14ac:dyDescent="0.2">
      <c r="B34" s="7">
        <v>30</v>
      </c>
      <c r="C34" s="7">
        <v>7138</v>
      </c>
      <c r="E34" s="7">
        <v>30</v>
      </c>
      <c r="F34" s="7">
        <v>3702</v>
      </c>
    </row>
    <row r="35" spans="2:6" x14ac:dyDescent="0.2">
      <c r="B35" s="7">
        <v>31</v>
      </c>
      <c r="C35" s="7">
        <v>6887</v>
      </c>
      <c r="E35" s="7">
        <v>31</v>
      </c>
      <c r="F35" s="7">
        <v>3623</v>
      </c>
    </row>
    <row r="36" spans="2:6" x14ac:dyDescent="0.2">
      <c r="B36" s="7">
        <v>32</v>
      </c>
      <c r="C36" s="7">
        <v>6749</v>
      </c>
      <c r="E36" s="7">
        <v>32</v>
      </c>
      <c r="F36" s="7">
        <v>3454</v>
      </c>
    </row>
    <row r="37" spans="2:6" x14ac:dyDescent="0.2">
      <c r="B37" s="7">
        <v>33</v>
      </c>
      <c r="C37" s="7">
        <v>6575</v>
      </c>
      <c r="E37" s="7">
        <v>33</v>
      </c>
      <c r="F37" s="7">
        <v>3371</v>
      </c>
    </row>
    <row r="38" spans="2:6" x14ac:dyDescent="0.2">
      <c r="B38" s="7">
        <v>34</v>
      </c>
      <c r="C38" s="7">
        <v>6550</v>
      </c>
      <c r="E38" s="7">
        <v>34</v>
      </c>
      <c r="F38" s="7">
        <v>3272</v>
      </c>
    </row>
    <row r="39" spans="2:6" x14ac:dyDescent="0.2">
      <c r="B39" s="7">
        <v>35</v>
      </c>
      <c r="C39" s="7">
        <v>5714</v>
      </c>
      <c r="E39" s="7">
        <v>35</v>
      </c>
      <c r="F39" s="7">
        <v>3234</v>
      </c>
    </row>
    <row r="40" spans="2:6" x14ac:dyDescent="0.2">
      <c r="B40" s="7">
        <v>36</v>
      </c>
      <c r="C40" s="7">
        <v>5507</v>
      </c>
      <c r="E40" s="7">
        <v>36</v>
      </c>
      <c r="F40" s="7">
        <v>3163</v>
      </c>
    </row>
    <row r="41" spans="2:6" x14ac:dyDescent="0.2">
      <c r="B41" s="7">
        <v>37</v>
      </c>
      <c r="C41" s="7">
        <v>5480</v>
      </c>
      <c r="E41" s="7">
        <v>37</v>
      </c>
      <c r="F41" s="7">
        <v>3155</v>
      </c>
    </row>
    <row r="42" spans="2:6" x14ac:dyDescent="0.2">
      <c r="B42" s="7">
        <v>38</v>
      </c>
      <c r="C42" s="7">
        <v>5412</v>
      </c>
      <c r="E42" s="7">
        <v>38</v>
      </c>
      <c r="F42" s="7">
        <v>3111</v>
      </c>
    </row>
    <row r="43" spans="2:6" x14ac:dyDescent="0.2">
      <c r="B43" s="7">
        <v>39</v>
      </c>
      <c r="C43" s="7">
        <v>5222</v>
      </c>
      <c r="E43" s="7">
        <v>39</v>
      </c>
      <c r="F43" s="7">
        <v>3014</v>
      </c>
    </row>
    <row r="44" spans="2:6" x14ac:dyDescent="0.2">
      <c r="B44" s="7">
        <v>40</v>
      </c>
      <c r="C44" s="7">
        <v>5087</v>
      </c>
      <c r="E44" s="7">
        <v>40</v>
      </c>
      <c r="F44" s="7">
        <v>2892</v>
      </c>
    </row>
    <row r="45" spans="2:6" x14ac:dyDescent="0.2">
      <c r="B45" s="7">
        <v>41</v>
      </c>
      <c r="C45" s="7">
        <v>4929</v>
      </c>
      <c r="E45" s="7">
        <v>41</v>
      </c>
      <c r="F45" s="7">
        <v>2864</v>
      </c>
    </row>
    <row r="46" spans="2:6" x14ac:dyDescent="0.2">
      <c r="B46" s="7">
        <v>42</v>
      </c>
      <c r="C46" s="7">
        <v>4859</v>
      </c>
      <c r="E46" s="7">
        <v>42</v>
      </c>
      <c r="F46" s="7">
        <v>2709</v>
      </c>
    </row>
    <row r="47" spans="2:6" x14ac:dyDescent="0.2">
      <c r="B47" s="7">
        <v>43</v>
      </c>
      <c r="C47" s="7">
        <v>4763</v>
      </c>
      <c r="E47" s="7">
        <v>43</v>
      </c>
      <c r="F47" s="7">
        <v>2635</v>
      </c>
    </row>
    <row r="48" spans="2:6" x14ac:dyDescent="0.2">
      <c r="B48" s="7">
        <v>44</v>
      </c>
      <c r="C48" s="7">
        <v>4559</v>
      </c>
      <c r="E48" s="7">
        <v>44</v>
      </c>
      <c r="F48" s="7">
        <v>2615</v>
      </c>
    </row>
    <row r="49" spans="2:6" x14ac:dyDescent="0.2">
      <c r="B49" s="7">
        <v>45</v>
      </c>
      <c r="C49" s="7">
        <v>4510</v>
      </c>
      <c r="E49" s="7">
        <v>45</v>
      </c>
      <c r="F49" s="7">
        <v>2607</v>
      </c>
    </row>
    <row r="50" spans="2:6" x14ac:dyDescent="0.2">
      <c r="B50" s="7">
        <v>46</v>
      </c>
      <c r="C50" s="7">
        <v>4466</v>
      </c>
      <c r="E50" s="7">
        <v>46</v>
      </c>
      <c r="F50" s="7">
        <v>2572</v>
      </c>
    </row>
    <row r="51" spans="2:6" x14ac:dyDescent="0.2">
      <c r="B51" s="7">
        <v>47</v>
      </c>
      <c r="C51" s="7">
        <v>4423</v>
      </c>
      <c r="E51" s="7">
        <v>47</v>
      </c>
      <c r="F51" s="7">
        <v>2555</v>
      </c>
    </row>
    <row r="52" spans="2:6" x14ac:dyDescent="0.2">
      <c r="B52" s="7">
        <v>48</v>
      </c>
      <c r="C52" s="7">
        <v>4350</v>
      </c>
      <c r="E52" s="7">
        <v>48</v>
      </c>
      <c r="F52" s="7">
        <v>2536</v>
      </c>
    </row>
    <row r="53" spans="2:6" x14ac:dyDescent="0.2">
      <c r="B53" s="7">
        <v>49</v>
      </c>
      <c r="C53" s="7">
        <v>4110</v>
      </c>
      <c r="E53" s="7">
        <v>49</v>
      </c>
      <c r="F53" s="7">
        <v>2484</v>
      </c>
    </row>
    <row r="54" spans="2:6" x14ac:dyDescent="0.2">
      <c r="B54" s="7">
        <v>50</v>
      </c>
      <c r="C54" s="7">
        <v>4108</v>
      </c>
      <c r="E54" s="7">
        <v>50</v>
      </c>
      <c r="F54" s="7">
        <v>2460</v>
      </c>
    </row>
    <row r="55" spans="2:6" x14ac:dyDescent="0.2">
      <c r="B55" s="7">
        <v>51</v>
      </c>
      <c r="C55" s="7">
        <v>4106</v>
      </c>
      <c r="E55" s="7">
        <v>51</v>
      </c>
      <c r="F55" s="7">
        <v>2412</v>
      </c>
    </row>
    <row r="56" spans="2:6" x14ac:dyDescent="0.2">
      <c r="B56" s="7">
        <v>52</v>
      </c>
      <c r="C56" s="7">
        <v>4077</v>
      </c>
      <c r="E56" s="7">
        <v>52</v>
      </c>
      <c r="F56" s="7">
        <v>2268</v>
      </c>
    </row>
    <row r="57" spans="2:6" x14ac:dyDescent="0.2">
      <c r="B57" s="7">
        <v>53</v>
      </c>
      <c r="C57" s="7">
        <v>4072</v>
      </c>
      <c r="E57" s="7">
        <v>53</v>
      </c>
      <c r="F57" s="7">
        <v>2251</v>
      </c>
    </row>
    <row r="58" spans="2:6" x14ac:dyDescent="0.2">
      <c r="B58" s="7">
        <v>54</v>
      </c>
      <c r="C58" s="7">
        <v>4067</v>
      </c>
      <c r="E58" s="7">
        <v>54</v>
      </c>
      <c r="F58" s="7">
        <v>2224</v>
      </c>
    </row>
    <row r="59" spans="2:6" x14ac:dyDescent="0.2">
      <c r="B59" s="7">
        <v>55</v>
      </c>
      <c r="C59" s="7">
        <v>3926</v>
      </c>
      <c r="E59" s="7">
        <v>55</v>
      </c>
      <c r="F59" s="7">
        <v>2217</v>
      </c>
    </row>
    <row r="60" spans="2:6" x14ac:dyDescent="0.2">
      <c r="B60" s="7">
        <v>56</v>
      </c>
      <c r="C60" s="7">
        <v>3739</v>
      </c>
      <c r="E60" s="7">
        <v>56</v>
      </c>
      <c r="F60" s="7">
        <v>2210</v>
      </c>
    </row>
    <row r="61" spans="2:6" x14ac:dyDescent="0.2">
      <c r="B61" s="7">
        <v>57</v>
      </c>
      <c r="C61" s="7">
        <v>3661</v>
      </c>
      <c r="E61" s="7">
        <v>57</v>
      </c>
      <c r="F61" s="7">
        <v>2175</v>
      </c>
    </row>
    <row r="62" spans="2:6" x14ac:dyDescent="0.2">
      <c r="B62" s="7">
        <v>58</v>
      </c>
      <c r="C62" s="7">
        <v>3626</v>
      </c>
      <c r="E62" s="7">
        <v>58</v>
      </c>
      <c r="F62" s="7">
        <v>2116</v>
      </c>
    </row>
    <row r="63" spans="2:6" x14ac:dyDescent="0.2">
      <c r="B63" s="7">
        <v>59</v>
      </c>
      <c r="C63" s="7">
        <v>3610</v>
      </c>
      <c r="E63" s="7">
        <v>59</v>
      </c>
      <c r="F63" s="7">
        <v>2113</v>
      </c>
    </row>
    <row r="64" spans="2:6" x14ac:dyDescent="0.2">
      <c r="B64" s="7">
        <v>60</v>
      </c>
      <c r="C64" s="7">
        <v>3594</v>
      </c>
      <c r="E64" s="7">
        <v>60</v>
      </c>
      <c r="F64" s="7">
        <v>2092</v>
      </c>
    </row>
    <row r="65" spans="2:6" x14ac:dyDescent="0.2">
      <c r="B65" s="7">
        <v>61</v>
      </c>
      <c r="C65" s="7">
        <v>3574</v>
      </c>
      <c r="E65" s="7">
        <v>61</v>
      </c>
      <c r="F65" s="7">
        <v>2086</v>
      </c>
    </row>
    <row r="66" spans="2:6" x14ac:dyDescent="0.2">
      <c r="B66" s="7">
        <v>62</v>
      </c>
      <c r="C66" s="7">
        <v>3452</v>
      </c>
      <c r="E66" s="7">
        <v>62</v>
      </c>
      <c r="F66" s="7">
        <v>2070</v>
      </c>
    </row>
    <row r="67" spans="2:6" x14ac:dyDescent="0.2">
      <c r="B67" s="7">
        <v>63</v>
      </c>
      <c r="C67" s="7">
        <v>3450</v>
      </c>
      <c r="E67" s="7">
        <v>63</v>
      </c>
      <c r="F67" s="7">
        <v>2046</v>
      </c>
    </row>
    <row r="68" spans="2:6" x14ac:dyDescent="0.2">
      <c r="B68" s="7">
        <v>64</v>
      </c>
      <c r="C68" s="7">
        <v>3331</v>
      </c>
      <c r="E68" s="7">
        <v>64</v>
      </c>
      <c r="F68" s="7">
        <v>2016</v>
      </c>
    </row>
    <row r="69" spans="2:6" x14ac:dyDescent="0.2">
      <c r="B69" s="7">
        <v>65</v>
      </c>
      <c r="C69" s="7">
        <v>3287</v>
      </c>
      <c r="E69" s="7">
        <v>65</v>
      </c>
      <c r="F69" s="7">
        <v>1995</v>
      </c>
    </row>
    <row r="70" spans="2:6" x14ac:dyDescent="0.2">
      <c r="B70" s="7">
        <v>66</v>
      </c>
      <c r="C70" s="7">
        <v>3232</v>
      </c>
      <c r="E70" s="7">
        <v>66</v>
      </c>
      <c r="F70" s="7">
        <v>1917</v>
      </c>
    </row>
    <row r="71" spans="2:6" x14ac:dyDescent="0.2">
      <c r="B71" s="7">
        <v>67</v>
      </c>
      <c r="C71" s="7">
        <v>3225</v>
      </c>
      <c r="E71" s="7">
        <v>67</v>
      </c>
      <c r="F71" s="7">
        <v>1861</v>
      </c>
    </row>
    <row r="72" spans="2:6" x14ac:dyDescent="0.2">
      <c r="B72" s="7">
        <v>68</v>
      </c>
      <c r="C72" s="7">
        <v>3164</v>
      </c>
      <c r="E72" s="7">
        <v>68</v>
      </c>
      <c r="F72" s="7">
        <v>1817</v>
      </c>
    </row>
    <row r="73" spans="2:6" x14ac:dyDescent="0.2">
      <c r="B73" s="7">
        <v>69</v>
      </c>
      <c r="C73" s="7">
        <v>3131</v>
      </c>
      <c r="E73" s="7">
        <v>69</v>
      </c>
      <c r="F73" s="7">
        <v>1796</v>
      </c>
    </row>
    <row r="74" spans="2:6" x14ac:dyDescent="0.2">
      <c r="B74" s="7">
        <v>70</v>
      </c>
      <c r="C74" s="7">
        <v>3120</v>
      </c>
      <c r="E74" s="7">
        <v>70</v>
      </c>
      <c r="F74" s="7">
        <v>1790</v>
      </c>
    </row>
    <row r="75" spans="2:6" x14ac:dyDescent="0.2">
      <c r="B75" s="7">
        <v>71</v>
      </c>
      <c r="C75" s="7">
        <v>3107</v>
      </c>
      <c r="E75" s="7">
        <v>71</v>
      </c>
      <c r="F75" s="7">
        <v>1755</v>
      </c>
    </row>
    <row r="76" spans="2:6" x14ac:dyDescent="0.2">
      <c r="B76" s="7">
        <v>72</v>
      </c>
      <c r="C76" s="7">
        <v>2960</v>
      </c>
      <c r="E76" s="7">
        <v>72</v>
      </c>
      <c r="F76" s="7">
        <v>1745</v>
      </c>
    </row>
    <row r="77" spans="2:6" x14ac:dyDescent="0.2">
      <c r="B77" s="7">
        <v>73</v>
      </c>
      <c r="C77" s="7">
        <v>2925</v>
      </c>
      <c r="E77" s="7">
        <v>73</v>
      </c>
      <c r="F77" s="7">
        <v>1721</v>
      </c>
    </row>
    <row r="78" spans="2:6" x14ac:dyDescent="0.2">
      <c r="B78" s="7">
        <v>74</v>
      </c>
      <c r="C78" s="7">
        <v>2920</v>
      </c>
      <c r="E78" s="7">
        <v>74</v>
      </c>
      <c r="F78" s="7">
        <v>1694</v>
      </c>
    </row>
    <row r="79" spans="2:6" x14ac:dyDescent="0.2">
      <c r="B79" s="7">
        <v>75</v>
      </c>
      <c r="C79" s="7">
        <v>2840</v>
      </c>
      <c r="E79" s="7">
        <v>75</v>
      </c>
      <c r="F79" s="7">
        <v>1666</v>
      </c>
    </row>
    <row r="80" spans="2:6" x14ac:dyDescent="0.2">
      <c r="B80" s="7">
        <v>76</v>
      </c>
      <c r="C80" s="7">
        <v>2812</v>
      </c>
      <c r="E80" s="7">
        <v>76</v>
      </c>
      <c r="F80" s="7">
        <v>1664</v>
      </c>
    </row>
    <row r="81" spans="2:6" x14ac:dyDescent="0.2">
      <c r="B81" s="7">
        <v>77</v>
      </c>
      <c r="C81" s="7">
        <v>2779</v>
      </c>
      <c r="E81" s="7">
        <v>77</v>
      </c>
      <c r="F81" s="7">
        <v>1657</v>
      </c>
    </row>
    <row r="82" spans="2:6" x14ac:dyDescent="0.2">
      <c r="B82" s="7">
        <v>78</v>
      </c>
      <c r="C82" s="7">
        <v>2774</v>
      </c>
      <c r="E82" s="7">
        <v>78</v>
      </c>
      <c r="F82" s="7">
        <v>1641</v>
      </c>
    </row>
    <row r="83" spans="2:6" x14ac:dyDescent="0.2">
      <c r="B83" s="7">
        <v>79</v>
      </c>
      <c r="C83" s="7">
        <v>2654</v>
      </c>
      <c r="E83" s="7">
        <v>79</v>
      </c>
      <c r="F83" s="7">
        <v>1623</v>
      </c>
    </row>
    <row r="84" spans="2:6" x14ac:dyDescent="0.2">
      <c r="B84" s="7">
        <v>80</v>
      </c>
      <c r="C84" s="7">
        <v>2602</v>
      </c>
      <c r="E84" s="7">
        <v>80</v>
      </c>
      <c r="F84" s="7">
        <v>1602</v>
      </c>
    </row>
    <row r="85" spans="2:6" x14ac:dyDescent="0.2">
      <c r="B85" s="7">
        <v>81</v>
      </c>
      <c r="C85" s="7">
        <v>2599</v>
      </c>
      <c r="E85" s="7">
        <v>81</v>
      </c>
      <c r="F85" s="7">
        <v>1599</v>
      </c>
    </row>
    <row r="86" spans="2:6" x14ac:dyDescent="0.2">
      <c r="B86" s="7">
        <v>82</v>
      </c>
      <c r="C86" s="7">
        <v>2578</v>
      </c>
      <c r="E86" s="7">
        <v>82</v>
      </c>
      <c r="F86" s="7">
        <v>1568</v>
      </c>
    </row>
    <row r="87" spans="2:6" x14ac:dyDescent="0.2">
      <c r="B87" s="7">
        <v>83</v>
      </c>
      <c r="C87" s="7">
        <v>2554</v>
      </c>
      <c r="E87" s="7">
        <v>83</v>
      </c>
      <c r="F87" s="7">
        <v>1520</v>
      </c>
    </row>
    <row r="88" spans="2:6" x14ac:dyDescent="0.2">
      <c r="B88" s="7">
        <v>84</v>
      </c>
      <c r="C88" s="7">
        <v>2554</v>
      </c>
      <c r="E88" s="7">
        <v>84</v>
      </c>
      <c r="F88" s="7">
        <v>1503</v>
      </c>
    </row>
    <row r="89" spans="2:6" x14ac:dyDescent="0.2">
      <c r="B89" s="7">
        <v>85</v>
      </c>
      <c r="C89" s="7">
        <v>2547</v>
      </c>
      <c r="E89" s="7">
        <v>85</v>
      </c>
      <c r="F89" s="7">
        <v>1492</v>
      </c>
    </row>
    <row r="90" spans="2:6" x14ac:dyDescent="0.2">
      <c r="B90" s="7">
        <v>86</v>
      </c>
      <c r="C90" s="7">
        <v>2546</v>
      </c>
      <c r="E90" s="7">
        <v>86</v>
      </c>
      <c r="F90" s="7">
        <v>1401</v>
      </c>
    </row>
    <row r="91" spans="2:6" x14ac:dyDescent="0.2">
      <c r="B91" s="7">
        <v>87</v>
      </c>
      <c r="C91" s="7">
        <v>2541</v>
      </c>
      <c r="E91" s="7">
        <v>87</v>
      </c>
      <c r="F91" s="7">
        <v>1401</v>
      </c>
    </row>
    <row r="92" spans="2:6" x14ac:dyDescent="0.2">
      <c r="B92" s="7">
        <v>88</v>
      </c>
      <c r="C92" s="7">
        <v>2495</v>
      </c>
      <c r="E92" s="7">
        <v>88</v>
      </c>
      <c r="F92" s="7">
        <v>1397</v>
      </c>
    </row>
    <row r="93" spans="2:6" x14ac:dyDescent="0.2">
      <c r="B93" s="7">
        <v>89</v>
      </c>
      <c r="C93" s="7">
        <v>2486</v>
      </c>
      <c r="E93" s="7">
        <v>89</v>
      </c>
      <c r="F93" s="7">
        <v>1386</v>
      </c>
    </row>
    <row r="94" spans="2:6" x14ac:dyDescent="0.2">
      <c r="B94" s="7">
        <v>90</v>
      </c>
      <c r="C94" s="7">
        <v>2485</v>
      </c>
      <c r="E94" s="7">
        <v>90</v>
      </c>
      <c r="F94" s="7">
        <v>1377</v>
      </c>
    </row>
    <row r="95" spans="2:6" x14ac:dyDescent="0.2">
      <c r="B95" s="7">
        <v>91</v>
      </c>
      <c r="C95" s="7">
        <v>2471</v>
      </c>
      <c r="E95" s="7">
        <v>91</v>
      </c>
      <c r="F95" s="7">
        <v>1359</v>
      </c>
    </row>
    <row r="96" spans="2:6" x14ac:dyDescent="0.2">
      <c r="B96" s="7">
        <v>92</v>
      </c>
      <c r="C96" s="7">
        <v>2401</v>
      </c>
      <c r="E96" s="7">
        <v>92</v>
      </c>
      <c r="F96" s="7">
        <v>1348</v>
      </c>
    </row>
    <row r="97" spans="2:6" x14ac:dyDescent="0.2">
      <c r="B97" s="7">
        <v>93</v>
      </c>
      <c r="C97" s="7">
        <v>2357</v>
      </c>
      <c r="E97" s="7">
        <v>93</v>
      </c>
      <c r="F97" s="7">
        <v>1340</v>
      </c>
    </row>
    <row r="98" spans="2:6" x14ac:dyDescent="0.2">
      <c r="B98" s="7">
        <v>94</v>
      </c>
      <c r="C98" s="7">
        <v>2333</v>
      </c>
      <c r="E98" s="7">
        <v>94</v>
      </c>
      <c r="F98" s="7">
        <v>1325</v>
      </c>
    </row>
    <row r="99" spans="2:6" x14ac:dyDescent="0.2">
      <c r="B99" s="7">
        <v>95</v>
      </c>
      <c r="C99" s="7">
        <v>2323</v>
      </c>
      <c r="E99" s="7">
        <v>95</v>
      </c>
      <c r="F99" s="7">
        <v>1319</v>
      </c>
    </row>
    <row r="100" spans="2:6" x14ac:dyDescent="0.2">
      <c r="B100" s="7">
        <v>96</v>
      </c>
      <c r="C100" s="7">
        <v>2313</v>
      </c>
      <c r="E100" s="7">
        <v>96</v>
      </c>
      <c r="F100" s="7">
        <v>1316</v>
      </c>
    </row>
    <row r="101" spans="2:6" x14ac:dyDescent="0.2">
      <c r="B101" s="7">
        <v>97</v>
      </c>
      <c r="C101" s="7">
        <v>2310</v>
      </c>
      <c r="E101" s="7">
        <v>97</v>
      </c>
      <c r="F101" s="7">
        <v>1313</v>
      </c>
    </row>
    <row r="102" spans="2:6" x14ac:dyDescent="0.2">
      <c r="B102" s="7">
        <v>98</v>
      </c>
      <c r="C102" s="7">
        <v>2284</v>
      </c>
      <c r="E102" s="7">
        <v>98</v>
      </c>
      <c r="F102" s="7">
        <v>1278</v>
      </c>
    </row>
    <row r="103" spans="2:6" x14ac:dyDescent="0.2">
      <c r="B103" s="7">
        <v>99</v>
      </c>
      <c r="C103" s="7">
        <v>2267</v>
      </c>
      <c r="E103" s="7">
        <v>99</v>
      </c>
      <c r="F103" s="7">
        <v>1271</v>
      </c>
    </row>
    <row r="104" spans="2:6" x14ac:dyDescent="0.2">
      <c r="B104" s="7">
        <v>100</v>
      </c>
      <c r="C104" s="7">
        <v>2258</v>
      </c>
      <c r="E104" s="7">
        <v>100</v>
      </c>
      <c r="F104" s="7">
        <v>1259</v>
      </c>
    </row>
    <row r="105" spans="2:6" x14ac:dyDescent="0.2">
      <c r="B105" s="7">
        <v>101</v>
      </c>
      <c r="C105" s="7">
        <v>2224</v>
      </c>
      <c r="E105" s="7">
        <v>101</v>
      </c>
      <c r="F105" s="7">
        <v>1244</v>
      </c>
    </row>
    <row r="106" spans="2:6" x14ac:dyDescent="0.2">
      <c r="B106" s="7">
        <v>102</v>
      </c>
      <c r="C106" s="7">
        <v>2217</v>
      </c>
      <c r="E106" s="7">
        <v>102</v>
      </c>
      <c r="F106" s="7">
        <v>1232</v>
      </c>
    </row>
    <row r="107" spans="2:6" x14ac:dyDescent="0.2">
      <c r="B107" s="7">
        <v>103</v>
      </c>
      <c r="C107" s="7">
        <v>2210</v>
      </c>
      <c r="E107" s="7">
        <v>103</v>
      </c>
      <c r="F107" s="7">
        <v>1211</v>
      </c>
    </row>
    <row r="108" spans="2:6" x14ac:dyDescent="0.2">
      <c r="B108" s="7">
        <v>104</v>
      </c>
      <c r="C108" s="7">
        <v>2193</v>
      </c>
      <c r="E108" s="7">
        <v>104</v>
      </c>
      <c r="F108" s="7">
        <v>1193</v>
      </c>
    </row>
    <row r="109" spans="2:6" x14ac:dyDescent="0.2">
      <c r="B109" s="7">
        <v>105</v>
      </c>
      <c r="C109" s="7">
        <v>2177</v>
      </c>
      <c r="E109" s="7">
        <v>105</v>
      </c>
      <c r="F109" s="7">
        <v>1157</v>
      </c>
    </row>
    <row r="110" spans="2:6" x14ac:dyDescent="0.2">
      <c r="B110" s="7">
        <v>106</v>
      </c>
      <c r="C110" s="7">
        <v>2164</v>
      </c>
      <c r="E110" s="7">
        <v>106</v>
      </c>
      <c r="F110" s="7">
        <v>1152</v>
      </c>
    </row>
    <row r="111" spans="2:6" x14ac:dyDescent="0.2">
      <c r="B111" s="7">
        <v>107</v>
      </c>
      <c r="C111" s="7">
        <v>2153</v>
      </c>
      <c r="E111" s="7">
        <v>107</v>
      </c>
      <c r="F111" s="7">
        <v>1142</v>
      </c>
    </row>
    <row r="112" spans="2:6" x14ac:dyDescent="0.2">
      <c r="B112" s="7">
        <v>108</v>
      </c>
      <c r="C112" s="7">
        <v>2098</v>
      </c>
      <c r="E112" s="7">
        <v>108</v>
      </c>
      <c r="F112" s="7">
        <v>1136</v>
      </c>
    </row>
    <row r="113" spans="2:6" x14ac:dyDescent="0.2">
      <c r="B113" s="7">
        <v>109</v>
      </c>
      <c r="C113" s="7">
        <v>2090</v>
      </c>
      <c r="E113" s="7">
        <v>109</v>
      </c>
      <c r="F113" s="7">
        <v>1134</v>
      </c>
    </row>
    <row r="114" spans="2:6" x14ac:dyDescent="0.2">
      <c r="B114" s="7">
        <v>110</v>
      </c>
      <c r="C114" s="7">
        <v>1996</v>
      </c>
      <c r="E114" s="7">
        <v>110</v>
      </c>
      <c r="F114" s="7">
        <v>1130</v>
      </c>
    </row>
    <row r="115" spans="2:6" x14ac:dyDescent="0.2">
      <c r="B115" s="7">
        <v>111</v>
      </c>
      <c r="C115" s="7">
        <v>1991</v>
      </c>
      <c r="E115" s="7">
        <v>111</v>
      </c>
      <c r="F115" s="7">
        <v>1118</v>
      </c>
    </row>
    <row r="116" spans="2:6" x14ac:dyDescent="0.2">
      <c r="B116" s="7">
        <v>112</v>
      </c>
      <c r="C116" s="7">
        <v>1976</v>
      </c>
      <c r="E116" s="7">
        <v>112</v>
      </c>
      <c r="F116" s="7">
        <v>1105</v>
      </c>
    </row>
    <row r="117" spans="2:6" x14ac:dyDescent="0.2">
      <c r="B117" s="7">
        <v>113</v>
      </c>
      <c r="C117" s="7">
        <v>1967</v>
      </c>
      <c r="E117" s="7">
        <v>113</v>
      </c>
      <c r="F117" s="7">
        <v>1098</v>
      </c>
    </row>
    <row r="118" spans="2:6" x14ac:dyDescent="0.2">
      <c r="B118" s="7">
        <v>114</v>
      </c>
      <c r="C118" s="7">
        <v>1953</v>
      </c>
      <c r="E118" s="7">
        <v>114</v>
      </c>
      <c r="F118" s="7">
        <v>1093</v>
      </c>
    </row>
    <row r="119" spans="2:6" x14ac:dyDescent="0.2">
      <c r="B119" s="7">
        <v>115</v>
      </c>
      <c r="C119" s="7">
        <v>1952</v>
      </c>
      <c r="E119" s="7">
        <v>115</v>
      </c>
      <c r="F119" s="7">
        <v>1072</v>
      </c>
    </row>
    <row r="120" spans="2:6" x14ac:dyDescent="0.2">
      <c r="B120" s="7">
        <v>116</v>
      </c>
      <c r="C120" s="7">
        <v>1933</v>
      </c>
      <c r="E120" s="7">
        <v>116</v>
      </c>
      <c r="F120" s="7">
        <v>1069</v>
      </c>
    </row>
    <row r="121" spans="2:6" x14ac:dyDescent="0.2">
      <c r="B121" s="7">
        <v>117</v>
      </c>
      <c r="C121" s="7">
        <v>1901</v>
      </c>
      <c r="E121" s="7">
        <v>117</v>
      </c>
      <c r="F121" s="7">
        <v>1057</v>
      </c>
    </row>
    <row r="122" spans="2:6" x14ac:dyDescent="0.2">
      <c r="B122" s="7">
        <v>118</v>
      </c>
      <c r="C122" s="7">
        <v>1892</v>
      </c>
      <c r="E122" s="7">
        <v>118</v>
      </c>
      <c r="F122" s="7">
        <v>1055</v>
      </c>
    </row>
    <row r="123" spans="2:6" x14ac:dyDescent="0.2">
      <c r="B123" s="7">
        <v>119</v>
      </c>
      <c r="C123" s="7">
        <v>1885</v>
      </c>
      <c r="E123" s="7">
        <v>119</v>
      </c>
      <c r="F123" s="7">
        <v>1051</v>
      </c>
    </row>
    <row r="124" spans="2:6" x14ac:dyDescent="0.2">
      <c r="B124" s="7">
        <v>120</v>
      </c>
      <c r="C124" s="7">
        <v>1883</v>
      </c>
      <c r="E124" s="7">
        <v>120</v>
      </c>
      <c r="F124" s="7">
        <v>1048</v>
      </c>
    </row>
    <row r="125" spans="2:6" x14ac:dyDescent="0.2">
      <c r="B125" s="7">
        <v>121</v>
      </c>
      <c r="C125" s="7">
        <v>1840</v>
      </c>
      <c r="E125" s="7">
        <v>121</v>
      </c>
      <c r="F125" s="7">
        <v>1043</v>
      </c>
    </row>
    <row r="126" spans="2:6" x14ac:dyDescent="0.2">
      <c r="B126" s="7">
        <v>122</v>
      </c>
      <c r="C126" s="7">
        <v>1837</v>
      </c>
      <c r="E126" s="7">
        <v>122</v>
      </c>
      <c r="F126" s="7">
        <v>1041</v>
      </c>
    </row>
    <row r="127" spans="2:6" x14ac:dyDescent="0.2">
      <c r="B127" s="7">
        <v>123</v>
      </c>
      <c r="C127" s="7">
        <v>1821</v>
      </c>
      <c r="E127" s="7">
        <v>123</v>
      </c>
      <c r="F127" s="7">
        <v>1038</v>
      </c>
    </row>
    <row r="128" spans="2:6" x14ac:dyDescent="0.2">
      <c r="B128" s="7">
        <v>124</v>
      </c>
      <c r="C128" s="7">
        <v>1819</v>
      </c>
      <c r="E128" s="7">
        <v>124</v>
      </c>
      <c r="F128" s="7">
        <v>1029</v>
      </c>
    </row>
    <row r="129" spans="2:6" x14ac:dyDescent="0.2">
      <c r="B129" s="7">
        <v>125</v>
      </c>
      <c r="C129" s="7">
        <v>1788</v>
      </c>
      <c r="E129" s="7">
        <v>125</v>
      </c>
      <c r="F129" s="7">
        <v>1024</v>
      </c>
    </row>
    <row r="130" spans="2:6" x14ac:dyDescent="0.2">
      <c r="B130" s="7">
        <v>126</v>
      </c>
      <c r="C130" s="7">
        <v>1777</v>
      </c>
      <c r="E130" s="7">
        <v>126</v>
      </c>
      <c r="F130" s="7">
        <v>1023</v>
      </c>
    </row>
    <row r="131" spans="2:6" x14ac:dyDescent="0.2">
      <c r="B131" s="7">
        <v>127</v>
      </c>
      <c r="C131" s="7">
        <v>1772</v>
      </c>
      <c r="E131" s="7">
        <v>127</v>
      </c>
      <c r="F131" s="7">
        <v>1022</v>
      </c>
    </row>
    <row r="132" spans="2:6" x14ac:dyDescent="0.2">
      <c r="B132" s="7">
        <v>128</v>
      </c>
      <c r="C132" s="7">
        <v>1766</v>
      </c>
      <c r="E132" s="7">
        <v>128</v>
      </c>
      <c r="F132" s="7">
        <v>1012</v>
      </c>
    </row>
    <row r="133" spans="2:6" x14ac:dyDescent="0.2">
      <c r="B133" s="7">
        <v>129</v>
      </c>
      <c r="C133" s="7">
        <v>1761</v>
      </c>
      <c r="E133" s="7">
        <v>129</v>
      </c>
      <c r="F133" s="7">
        <v>1009</v>
      </c>
    </row>
    <row r="134" spans="2:6" x14ac:dyDescent="0.2">
      <c r="B134" s="7">
        <v>130</v>
      </c>
      <c r="C134" s="7">
        <v>1757</v>
      </c>
      <c r="E134" s="7">
        <v>130</v>
      </c>
      <c r="F134" s="7">
        <v>988</v>
      </c>
    </row>
    <row r="135" spans="2:6" x14ac:dyDescent="0.2">
      <c r="B135" s="7">
        <v>131</v>
      </c>
      <c r="C135" s="7">
        <v>1736</v>
      </c>
      <c r="E135" s="7">
        <v>131</v>
      </c>
      <c r="F135" s="7">
        <v>984</v>
      </c>
    </row>
    <row r="136" spans="2:6" x14ac:dyDescent="0.2">
      <c r="B136" s="7">
        <v>132</v>
      </c>
      <c r="C136" s="7">
        <v>1705</v>
      </c>
      <c r="E136" s="7">
        <v>132</v>
      </c>
      <c r="F136" s="7">
        <v>980</v>
      </c>
    </row>
    <row r="137" spans="2:6" x14ac:dyDescent="0.2">
      <c r="B137" s="7">
        <v>133</v>
      </c>
      <c r="C137" s="7">
        <v>1702</v>
      </c>
      <c r="E137" s="7">
        <v>133</v>
      </c>
      <c r="F137" s="7">
        <v>980</v>
      </c>
    </row>
    <row r="138" spans="2:6" x14ac:dyDescent="0.2">
      <c r="B138" s="7">
        <v>134</v>
      </c>
      <c r="C138" s="7">
        <v>1696</v>
      </c>
      <c r="E138" s="7">
        <v>134</v>
      </c>
      <c r="F138" s="7">
        <v>979</v>
      </c>
    </row>
    <row r="139" spans="2:6" x14ac:dyDescent="0.2">
      <c r="B139" s="7">
        <v>135</v>
      </c>
      <c r="C139" s="7">
        <v>1672</v>
      </c>
      <c r="E139" s="7">
        <v>135</v>
      </c>
      <c r="F139" s="7">
        <v>963</v>
      </c>
    </row>
    <row r="140" spans="2:6" x14ac:dyDescent="0.2">
      <c r="B140" s="7">
        <v>136</v>
      </c>
      <c r="C140" s="7">
        <v>1602</v>
      </c>
      <c r="E140" s="7">
        <v>136</v>
      </c>
      <c r="F140" s="7">
        <v>963</v>
      </c>
    </row>
    <row r="141" spans="2:6" x14ac:dyDescent="0.2">
      <c r="B141" s="7">
        <v>137</v>
      </c>
      <c r="C141" s="7">
        <v>1601</v>
      </c>
      <c r="E141" s="7">
        <v>137</v>
      </c>
      <c r="F141" s="7">
        <v>962</v>
      </c>
    </row>
    <row r="142" spans="2:6" x14ac:dyDescent="0.2">
      <c r="B142" s="7">
        <v>138</v>
      </c>
      <c r="C142" s="7">
        <v>1599</v>
      </c>
      <c r="E142" s="7">
        <v>138</v>
      </c>
      <c r="F142" s="7">
        <v>949</v>
      </c>
    </row>
    <row r="143" spans="2:6" x14ac:dyDescent="0.2">
      <c r="B143" s="7">
        <v>139</v>
      </c>
      <c r="C143" s="7">
        <v>1598</v>
      </c>
      <c r="E143" s="7">
        <v>139</v>
      </c>
      <c r="F143" s="7">
        <v>940</v>
      </c>
    </row>
    <row r="144" spans="2:6" x14ac:dyDescent="0.2">
      <c r="B144" s="7">
        <v>140</v>
      </c>
      <c r="C144" s="7">
        <v>1597</v>
      </c>
      <c r="E144" s="7">
        <v>140</v>
      </c>
      <c r="F144" s="7">
        <v>933</v>
      </c>
    </row>
    <row r="145" spans="2:6" x14ac:dyDescent="0.2">
      <c r="B145" s="7">
        <v>141</v>
      </c>
      <c r="C145" s="7">
        <v>1585</v>
      </c>
      <c r="E145" s="7">
        <v>141</v>
      </c>
      <c r="F145" s="7">
        <v>926</v>
      </c>
    </row>
    <row r="146" spans="2:6" x14ac:dyDescent="0.2">
      <c r="B146" s="7">
        <v>142</v>
      </c>
      <c r="C146" s="7">
        <v>1568</v>
      </c>
      <c r="E146" s="7">
        <v>142</v>
      </c>
      <c r="F146" s="7">
        <v>917</v>
      </c>
    </row>
    <row r="147" spans="2:6" x14ac:dyDescent="0.2">
      <c r="B147" s="7">
        <v>143</v>
      </c>
      <c r="C147" s="7">
        <v>1556</v>
      </c>
      <c r="E147" s="7">
        <v>143</v>
      </c>
      <c r="F147" s="7">
        <v>891</v>
      </c>
    </row>
    <row r="148" spans="2:6" x14ac:dyDescent="0.2">
      <c r="B148" s="7">
        <v>144</v>
      </c>
      <c r="C148" s="7">
        <v>1537</v>
      </c>
      <c r="E148" s="7">
        <v>144</v>
      </c>
      <c r="F148" s="7">
        <v>890</v>
      </c>
    </row>
    <row r="149" spans="2:6" x14ac:dyDescent="0.2">
      <c r="B149" s="7">
        <v>145</v>
      </c>
      <c r="C149" s="7">
        <v>1514</v>
      </c>
      <c r="E149" s="7">
        <v>145</v>
      </c>
      <c r="F149" s="7">
        <v>883</v>
      </c>
    </row>
    <row r="150" spans="2:6" x14ac:dyDescent="0.2">
      <c r="B150" s="7">
        <v>146</v>
      </c>
      <c r="C150" s="7">
        <v>1509</v>
      </c>
      <c r="E150" s="7">
        <v>146</v>
      </c>
      <c r="F150" s="7">
        <v>882</v>
      </c>
    </row>
    <row r="151" spans="2:6" x14ac:dyDescent="0.2">
      <c r="B151" s="7">
        <v>147</v>
      </c>
      <c r="C151" s="7">
        <v>1496</v>
      </c>
      <c r="E151" s="7">
        <v>147</v>
      </c>
      <c r="F151" s="7">
        <v>873</v>
      </c>
    </row>
    <row r="152" spans="2:6" x14ac:dyDescent="0.2">
      <c r="B152" s="7">
        <v>148</v>
      </c>
      <c r="C152" s="7">
        <v>1488</v>
      </c>
      <c r="E152" s="7">
        <v>148</v>
      </c>
      <c r="F152" s="7">
        <v>867</v>
      </c>
    </row>
    <row r="153" spans="2:6" x14ac:dyDescent="0.2">
      <c r="B153" s="7">
        <v>149</v>
      </c>
      <c r="C153" s="7">
        <v>1462</v>
      </c>
      <c r="E153" s="7">
        <v>149</v>
      </c>
      <c r="F153" s="7">
        <v>861</v>
      </c>
    </row>
    <row r="154" spans="2:6" x14ac:dyDescent="0.2">
      <c r="B154" s="7">
        <v>150</v>
      </c>
      <c r="C154" s="7">
        <v>1444</v>
      </c>
      <c r="E154" s="7">
        <v>150</v>
      </c>
      <c r="F154" s="7">
        <v>860</v>
      </c>
    </row>
    <row r="155" spans="2:6" x14ac:dyDescent="0.2">
      <c r="B155" s="7">
        <v>151</v>
      </c>
      <c r="C155" s="7">
        <v>1433</v>
      </c>
      <c r="E155" s="7">
        <v>151</v>
      </c>
      <c r="F155" s="7">
        <v>856</v>
      </c>
    </row>
    <row r="156" spans="2:6" x14ac:dyDescent="0.2">
      <c r="B156" s="7">
        <v>152</v>
      </c>
      <c r="C156" s="7">
        <v>1430</v>
      </c>
      <c r="E156" s="7">
        <v>152</v>
      </c>
      <c r="F156" s="7">
        <v>853</v>
      </c>
    </row>
    <row r="157" spans="2:6" x14ac:dyDescent="0.2">
      <c r="B157" s="7">
        <v>153</v>
      </c>
      <c r="C157" s="7">
        <v>1415</v>
      </c>
      <c r="E157" s="7">
        <v>153</v>
      </c>
      <c r="F157" s="7">
        <v>853</v>
      </c>
    </row>
    <row r="158" spans="2:6" x14ac:dyDescent="0.2">
      <c r="B158" s="7">
        <v>154</v>
      </c>
      <c r="C158" s="7">
        <v>1415</v>
      </c>
      <c r="E158" s="7">
        <v>154</v>
      </c>
      <c r="F158" s="7">
        <v>848</v>
      </c>
    </row>
    <row r="159" spans="2:6" x14ac:dyDescent="0.2">
      <c r="B159" s="7">
        <v>155</v>
      </c>
      <c r="C159" s="7">
        <v>1408</v>
      </c>
      <c r="E159" s="7">
        <v>155</v>
      </c>
      <c r="F159" s="7">
        <v>830</v>
      </c>
    </row>
    <row r="160" spans="2:6" x14ac:dyDescent="0.2">
      <c r="B160" s="7">
        <v>156</v>
      </c>
      <c r="C160" s="7">
        <v>1389</v>
      </c>
      <c r="E160" s="7">
        <v>156</v>
      </c>
      <c r="F160" s="7">
        <v>826</v>
      </c>
    </row>
    <row r="161" spans="2:6" x14ac:dyDescent="0.2">
      <c r="B161" s="7">
        <v>157</v>
      </c>
      <c r="C161" s="7">
        <v>1389</v>
      </c>
      <c r="E161" s="7">
        <v>157</v>
      </c>
      <c r="F161" s="7">
        <v>819</v>
      </c>
    </row>
    <row r="162" spans="2:6" x14ac:dyDescent="0.2">
      <c r="B162" s="7">
        <v>158</v>
      </c>
      <c r="C162" s="7">
        <v>1371</v>
      </c>
      <c r="E162" s="7">
        <v>158</v>
      </c>
      <c r="F162" s="7">
        <v>810</v>
      </c>
    </row>
    <row r="163" spans="2:6" x14ac:dyDescent="0.2">
      <c r="B163" s="7">
        <v>159</v>
      </c>
      <c r="C163" s="7">
        <v>1371</v>
      </c>
      <c r="E163" s="7">
        <v>159</v>
      </c>
      <c r="F163" s="7">
        <v>809</v>
      </c>
    </row>
    <row r="164" spans="2:6" x14ac:dyDescent="0.2">
      <c r="B164" s="7">
        <v>160</v>
      </c>
      <c r="C164" s="7">
        <v>1361</v>
      </c>
      <c r="E164" s="7">
        <v>160</v>
      </c>
      <c r="F164" s="7">
        <v>806</v>
      </c>
    </row>
    <row r="165" spans="2:6" x14ac:dyDescent="0.2">
      <c r="B165" s="7">
        <v>161</v>
      </c>
      <c r="C165" s="7">
        <v>1354</v>
      </c>
      <c r="E165" s="7">
        <v>161</v>
      </c>
      <c r="F165" s="7">
        <v>806</v>
      </c>
    </row>
    <row r="166" spans="2:6" x14ac:dyDescent="0.2">
      <c r="B166" s="7">
        <v>162</v>
      </c>
      <c r="C166" s="7">
        <v>1349</v>
      </c>
      <c r="E166" s="7">
        <v>162</v>
      </c>
      <c r="F166" s="7">
        <v>805</v>
      </c>
    </row>
    <row r="167" spans="2:6" x14ac:dyDescent="0.2">
      <c r="B167" s="7">
        <v>163</v>
      </c>
      <c r="C167" s="7">
        <v>1343</v>
      </c>
      <c r="E167" s="7">
        <v>163</v>
      </c>
      <c r="F167" s="7">
        <v>803</v>
      </c>
    </row>
    <row r="168" spans="2:6" x14ac:dyDescent="0.2">
      <c r="B168" s="7">
        <v>164</v>
      </c>
      <c r="C168" s="7">
        <v>1328</v>
      </c>
      <c r="E168" s="7">
        <v>164</v>
      </c>
      <c r="F168" s="7">
        <v>803</v>
      </c>
    </row>
    <row r="169" spans="2:6" x14ac:dyDescent="0.2">
      <c r="B169" s="7">
        <v>165</v>
      </c>
      <c r="C169" s="7">
        <v>1324</v>
      </c>
      <c r="E169" s="7">
        <v>165</v>
      </c>
      <c r="F169" s="7">
        <v>798</v>
      </c>
    </row>
    <row r="170" spans="2:6" x14ac:dyDescent="0.2">
      <c r="B170" s="7">
        <v>166</v>
      </c>
      <c r="C170" s="7">
        <v>1294</v>
      </c>
      <c r="E170" s="7">
        <v>166</v>
      </c>
      <c r="F170" s="7">
        <v>793</v>
      </c>
    </row>
    <row r="171" spans="2:6" x14ac:dyDescent="0.2">
      <c r="B171" s="7">
        <v>167</v>
      </c>
      <c r="C171" s="7">
        <v>1293</v>
      </c>
      <c r="E171" s="7">
        <v>167</v>
      </c>
      <c r="F171" s="7">
        <v>793</v>
      </c>
    </row>
    <row r="172" spans="2:6" x14ac:dyDescent="0.2">
      <c r="B172" s="7">
        <v>168</v>
      </c>
      <c r="C172" s="7">
        <v>1287</v>
      </c>
      <c r="E172" s="7">
        <v>168</v>
      </c>
      <c r="F172" s="7">
        <v>787</v>
      </c>
    </row>
    <row r="173" spans="2:6" x14ac:dyDescent="0.2">
      <c r="B173" s="7">
        <v>169</v>
      </c>
      <c r="C173" s="7">
        <v>1282</v>
      </c>
      <c r="E173" s="7">
        <v>169</v>
      </c>
      <c r="F173" s="7">
        <v>785</v>
      </c>
    </row>
    <row r="174" spans="2:6" x14ac:dyDescent="0.2">
      <c r="B174" s="7">
        <v>170</v>
      </c>
      <c r="C174" s="7">
        <v>1264</v>
      </c>
      <c r="E174" s="7">
        <v>170</v>
      </c>
      <c r="F174" s="7">
        <v>776</v>
      </c>
    </row>
    <row r="175" spans="2:6" x14ac:dyDescent="0.2">
      <c r="B175" s="7">
        <v>171</v>
      </c>
      <c r="C175" s="7">
        <v>1261</v>
      </c>
      <c r="E175" s="7">
        <v>171</v>
      </c>
      <c r="F175" s="7">
        <v>776</v>
      </c>
    </row>
    <row r="176" spans="2:6" x14ac:dyDescent="0.2">
      <c r="B176" s="7">
        <v>172</v>
      </c>
      <c r="C176" s="7">
        <v>1260</v>
      </c>
      <c r="E176" s="7">
        <v>172</v>
      </c>
      <c r="F176" s="7">
        <v>775</v>
      </c>
    </row>
    <row r="177" spans="2:6" x14ac:dyDescent="0.2">
      <c r="B177" s="7">
        <v>173</v>
      </c>
      <c r="C177" s="7">
        <v>1255</v>
      </c>
      <c r="E177" s="7">
        <v>173</v>
      </c>
      <c r="F177" s="7">
        <v>773</v>
      </c>
    </row>
    <row r="178" spans="2:6" x14ac:dyDescent="0.2">
      <c r="B178" s="7">
        <v>174</v>
      </c>
      <c r="C178" s="7">
        <v>1240</v>
      </c>
      <c r="E178" s="7">
        <v>174</v>
      </c>
      <c r="F178" s="7">
        <v>772</v>
      </c>
    </row>
    <row r="179" spans="2:6" x14ac:dyDescent="0.2">
      <c r="B179" s="7">
        <v>175</v>
      </c>
      <c r="C179" s="7">
        <v>1231</v>
      </c>
      <c r="E179" s="7">
        <v>175</v>
      </c>
      <c r="F179" s="7">
        <v>753</v>
      </c>
    </row>
    <row r="180" spans="2:6" x14ac:dyDescent="0.2">
      <c r="B180" s="7">
        <v>176</v>
      </c>
      <c r="C180" s="7">
        <v>1230</v>
      </c>
      <c r="E180" s="7">
        <v>176</v>
      </c>
      <c r="F180" s="7">
        <v>734</v>
      </c>
    </row>
    <row r="181" spans="2:6" x14ac:dyDescent="0.2">
      <c r="B181" s="7">
        <v>177</v>
      </c>
      <c r="C181" s="7">
        <v>1225</v>
      </c>
      <c r="E181" s="7">
        <v>177</v>
      </c>
      <c r="F181" s="7">
        <v>731</v>
      </c>
    </row>
    <row r="182" spans="2:6" x14ac:dyDescent="0.2">
      <c r="B182" s="7">
        <v>178</v>
      </c>
      <c r="C182" s="7">
        <v>1223</v>
      </c>
      <c r="E182" s="7">
        <v>178</v>
      </c>
      <c r="F182" s="7">
        <v>727</v>
      </c>
    </row>
    <row r="183" spans="2:6" x14ac:dyDescent="0.2">
      <c r="B183" s="7">
        <v>179</v>
      </c>
      <c r="C183" s="7">
        <v>1208</v>
      </c>
      <c r="E183" s="7">
        <v>179</v>
      </c>
      <c r="F183" s="7">
        <v>724</v>
      </c>
    </row>
    <row r="184" spans="2:6" x14ac:dyDescent="0.2">
      <c r="B184" s="7">
        <v>180</v>
      </c>
      <c r="C184" s="7">
        <v>1205</v>
      </c>
      <c r="E184" s="7">
        <v>180</v>
      </c>
      <c r="F184" s="7">
        <v>717</v>
      </c>
    </row>
    <row r="185" spans="2:6" x14ac:dyDescent="0.2">
      <c r="B185" s="7">
        <v>181</v>
      </c>
      <c r="C185" s="7">
        <v>1190</v>
      </c>
      <c r="E185" s="7">
        <v>181</v>
      </c>
      <c r="F185" s="7">
        <v>716</v>
      </c>
    </row>
    <row r="186" spans="2:6" x14ac:dyDescent="0.2">
      <c r="B186" s="7">
        <v>182</v>
      </c>
      <c r="C186" s="7">
        <v>1175</v>
      </c>
      <c r="E186" s="7">
        <v>182</v>
      </c>
      <c r="F186" s="7">
        <v>703</v>
      </c>
    </row>
    <row r="187" spans="2:6" x14ac:dyDescent="0.2">
      <c r="B187" s="7">
        <v>183</v>
      </c>
      <c r="C187" s="7">
        <v>1168</v>
      </c>
      <c r="E187" s="7">
        <v>183</v>
      </c>
      <c r="F187" s="7">
        <v>701</v>
      </c>
    </row>
    <row r="188" spans="2:6" x14ac:dyDescent="0.2">
      <c r="B188" s="7">
        <v>184</v>
      </c>
      <c r="C188" s="7">
        <v>1168</v>
      </c>
      <c r="E188" s="7">
        <v>184</v>
      </c>
      <c r="F188" s="7">
        <v>700</v>
      </c>
    </row>
    <row r="189" spans="2:6" x14ac:dyDescent="0.2">
      <c r="B189" s="7">
        <v>185</v>
      </c>
      <c r="C189" s="7">
        <v>1159</v>
      </c>
      <c r="E189" s="7">
        <v>185</v>
      </c>
      <c r="F189" s="7">
        <v>698</v>
      </c>
    </row>
    <row r="190" spans="2:6" x14ac:dyDescent="0.2">
      <c r="B190" s="7">
        <v>186</v>
      </c>
      <c r="C190" s="7">
        <v>1147</v>
      </c>
      <c r="E190" s="7">
        <v>186</v>
      </c>
      <c r="F190" s="7">
        <v>694</v>
      </c>
    </row>
    <row r="191" spans="2:6" x14ac:dyDescent="0.2">
      <c r="B191" s="7">
        <v>187</v>
      </c>
      <c r="C191" s="7">
        <v>1138</v>
      </c>
      <c r="E191" s="7">
        <v>187</v>
      </c>
      <c r="F191" s="7">
        <v>694</v>
      </c>
    </row>
    <row r="192" spans="2:6" x14ac:dyDescent="0.2">
      <c r="B192" s="7">
        <v>188</v>
      </c>
      <c r="C192" s="7">
        <v>1134</v>
      </c>
      <c r="E192" s="7">
        <v>188</v>
      </c>
      <c r="F192" s="7">
        <v>690</v>
      </c>
    </row>
    <row r="193" spans="2:6" x14ac:dyDescent="0.2">
      <c r="B193" s="7">
        <v>189</v>
      </c>
      <c r="C193" s="7">
        <v>1133</v>
      </c>
      <c r="E193" s="7">
        <v>189</v>
      </c>
      <c r="F193" s="7">
        <v>685</v>
      </c>
    </row>
    <row r="194" spans="2:6" x14ac:dyDescent="0.2">
      <c r="B194" s="7">
        <v>190</v>
      </c>
      <c r="C194" s="7">
        <v>1127</v>
      </c>
      <c r="E194" s="7">
        <v>190</v>
      </c>
      <c r="F194" s="7">
        <v>676</v>
      </c>
    </row>
    <row r="195" spans="2:6" x14ac:dyDescent="0.2">
      <c r="B195" s="7">
        <v>191</v>
      </c>
      <c r="C195" s="7">
        <v>1125</v>
      </c>
      <c r="E195" s="7">
        <v>191</v>
      </c>
      <c r="F195" s="7">
        <v>670</v>
      </c>
    </row>
    <row r="196" spans="2:6" x14ac:dyDescent="0.2">
      <c r="B196" s="7">
        <v>192</v>
      </c>
      <c r="C196" s="7">
        <v>1116</v>
      </c>
      <c r="E196" s="7">
        <v>192</v>
      </c>
      <c r="F196" s="7">
        <v>670</v>
      </c>
    </row>
    <row r="197" spans="2:6" x14ac:dyDescent="0.2">
      <c r="B197" s="7">
        <v>193</v>
      </c>
      <c r="C197" s="7">
        <v>1111</v>
      </c>
      <c r="E197" s="7">
        <v>193</v>
      </c>
      <c r="F197" s="7">
        <v>670</v>
      </c>
    </row>
    <row r="198" spans="2:6" x14ac:dyDescent="0.2">
      <c r="B198" s="7">
        <v>194</v>
      </c>
      <c r="C198" s="7">
        <v>1110</v>
      </c>
      <c r="E198" s="7">
        <v>194</v>
      </c>
      <c r="F198" s="7">
        <v>667</v>
      </c>
    </row>
    <row r="199" spans="2:6" x14ac:dyDescent="0.2">
      <c r="B199" s="7">
        <v>195</v>
      </c>
      <c r="C199" s="7">
        <v>1109</v>
      </c>
      <c r="E199" s="7">
        <v>195</v>
      </c>
      <c r="F199" s="7">
        <v>664</v>
      </c>
    </row>
    <row r="200" spans="2:6" x14ac:dyDescent="0.2">
      <c r="B200" s="7">
        <v>196</v>
      </c>
      <c r="C200" s="7">
        <v>1106</v>
      </c>
      <c r="E200" s="7">
        <v>196</v>
      </c>
      <c r="F200" s="7">
        <v>664</v>
      </c>
    </row>
    <row r="201" spans="2:6" x14ac:dyDescent="0.2">
      <c r="B201" s="7">
        <v>197</v>
      </c>
      <c r="C201" s="7">
        <v>1090</v>
      </c>
      <c r="E201" s="7">
        <v>197</v>
      </c>
      <c r="F201" s="7">
        <v>654</v>
      </c>
    </row>
    <row r="202" spans="2:6" x14ac:dyDescent="0.2">
      <c r="B202" s="7">
        <v>198</v>
      </c>
      <c r="C202" s="7">
        <v>1087</v>
      </c>
      <c r="E202" s="7">
        <v>198</v>
      </c>
      <c r="F202" s="7">
        <v>652</v>
      </c>
    </row>
    <row r="203" spans="2:6" x14ac:dyDescent="0.2">
      <c r="B203" s="7">
        <v>199</v>
      </c>
      <c r="C203" s="7">
        <v>1081</v>
      </c>
      <c r="E203" s="7">
        <v>199</v>
      </c>
      <c r="F203" s="7">
        <v>644</v>
      </c>
    </row>
    <row r="204" spans="2:6" x14ac:dyDescent="0.2">
      <c r="B204" s="7">
        <v>200</v>
      </c>
      <c r="C204" s="7">
        <v>1080</v>
      </c>
      <c r="E204" s="7">
        <v>200</v>
      </c>
      <c r="F204" s="7">
        <v>627</v>
      </c>
    </row>
    <row r="205" spans="2:6" x14ac:dyDescent="0.2">
      <c r="B205" s="7">
        <v>201</v>
      </c>
      <c r="C205" s="7">
        <v>1074</v>
      </c>
      <c r="E205" s="7">
        <v>201</v>
      </c>
      <c r="F205" s="7">
        <v>626</v>
      </c>
    </row>
    <row r="206" spans="2:6" x14ac:dyDescent="0.2">
      <c r="B206" s="7">
        <v>202</v>
      </c>
      <c r="C206" s="7">
        <v>1065</v>
      </c>
      <c r="E206" s="7">
        <v>202</v>
      </c>
      <c r="F206" s="7">
        <v>626</v>
      </c>
    </row>
    <row r="207" spans="2:6" x14ac:dyDescent="0.2">
      <c r="B207" s="7">
        <v>203</v>
      </c>
      <c r="C207" s="7">
        <v>1065</v>
      </c>
      <c r="E207" s="7">
        <v>203</v>
      </c>
      <c r="F207" s="7">
        <v>624</v>
      </c>
    </row>
    <row r="208" spans="2:6" x14ac:dyDescent="0.2">
      <c r="B208" s="7">
        <v>204</v>
      </c>
      <c r="C208" s="7">
        <v>1063</v>
      </c>
      <c r="E208" s="7">
        <v>204</v>
      </c>
      <c r="F208" s="7">
        <v>622</v>
      </c>
    </row>
    <row r="209" spans="2:6" x14ac:dyDescent="0.2">
      <c r="B209" s="7">
        <v>205</v>
      </c>
      <c r="C209" s="7">
        <v>1059</v>
      </c>
      <c r="E209" s="7">
        <v>205</v>
      </c>
      <c r="F209" s="7">
        <v>620</v>
      </c>
    </row>
    <row r="210" spans="2:6" x14ac:dyDescent="0.2">
      <c r="B210" s="7">
        <v>206</v>
      </c>
      <c r="C210" s="7">
        <v>1058</v>
      </c>
      <c r="E210" s="7">
        <v>206</v>
      </c>
      <c r="F210" s="7">
        <v>620</v>
      </c>
    </row>
    <row r="211" spans="2:6" x14ac:dyDescent="0.2">
      <c r="B211" s="7">
        <v>207</v>
      </c>
      <c r="C211" s="7">
        <v>1058</v>
      </c>
      <c r="E211" s="7">
        <v>207</v>
      </c>
      <c r="F211" s="7">
        <v>614</v>
      </c>
    </row>
    <row r="212" spans="2:6" x14ac:dyDescent="0.2">
      <c r="B212" s="7">
        <v>208</v>
      </c>
      <c r="C212" s="7">
        <v>1044</v>
      </c>
      <c r="E212" s="7">
        <v>208</v>
      </c>
      <c r="F212" s="7">
        <v>614</v>
      </c>
    </row>
    <row r="213" spans="2:6" x14ac:dyDescent="0.2">
      <c r="B213" s="7">
        <v>209</v>
      </c>
      <c r="C213" s="7">
        <v>1040</v>
      </c>
      <c r="E213" s="7">
        <v>209</v>
      </c>
      <c r="F213" s="7">
        <v>611</v>
      </c>
    </row>
    <row r="214" spans="2:6" x14ac:dyDescent="0.2">
      <c r="B214" s="7">
        <v>210</v>
      </c>
      <c r="C214" s="7">
        <v>1038</v>
      </c>
      <c r="E214" s="7">
        <v>210</v>
      </c>
      <c r="F214" s="7">
        <v>608</v>
      </c>
    </row>
    <row r="215" spans="2:6" x14ac:dyDescent="0.2">
      <c r="B215" s="7">
        <v>211</v>
      </c>
      <c r="C215" s="7">
        <v>1036</v>
      </c>
      <c r="E215" s="7">
        <v>211</v>
      </c>
      <c r="F215" s="7">
        <v>604</v>
      </c>
    </row>
    <row r="216" spans="2:6" x14ac:dyDescent="0.2">
      <c r="B216" s="7">
        <v>212</v>
      </c>
      <c r="C216" s="7">
        <v>1018</v>
      </c>
      <c r="E216" s="7">
        <v>212</v>
      </c>
      <c r="F216" s="7">
        <v>594</v>
      </c>
    </row>
    <row r="217" spans="2:6" x14ac:dyDescent="0.2">
      <c r="B217" s="7">
        <v>213</v>
      </c>
      <c r="C217" s="7">
        <v>1016</v>
      </c>
      <c r="E217" s="7">
        <v>213</v>
      </c>
      <c r="F217" s="7">
        <v>589</v>
      </c>
    </row>
    <row r="218" spans="2:6" x14ac:dyDescent="0.2">
      <c r="B218" s="7">
        <v>214</v>
      </c>
      <c r="C218" s="7">
        <v>1013</v>
      </c>
      <c r="E218" s="7">
        <v>214</v>
      </c>
      <c r="F218" s="7">
        <v>587</v>
      </c>
    </row>
    <row r="219" spans="2:6" x14ac:dyDescent="0.2">
      <c r="B219" s="7">
        <v>215</v>
      </c>
      <c r="C219" s="7">
        <v>1005</v>
      </c>
      <c r="E219" s="7">
        <v>215</v>
      </c>
      <c r="F219" s="7">
        <v>586</v>
      </c>
    </row>
    <row r="220" spans="2:6" x14ac:dyDescent="0.2">
      <c r="B220" s="7">
        <v>216</v>
      </c>
      <c r="C220" s="7">
        <v>1002</v>
      </c>
      <c r="E220" s="7">
        <v>216</v>
      </c>
      <c r="F220" s="7">
        <v>583</v>
      </c>
    </row>
    <row r="221" spans="2:6" x14ac:dyDescent="0.2">
      <c r="B221" s="7">
        <v>217</v>
      </c>
      <c r="C221" s="7">
        <v>998</v>
      </c>
      <c r="E221" s="7">
        <v>217</v>
      </c>
      <c r="F221" s="7">
        <v>583</v>
      </c>
    </row>
    <row r="222" spans="2:6" x14ac:dyDescent="0.2">
      <c r="B222" s="7">
        <v>218</v>
      </c>
      <c r="C222" s="7">
        <v>991</v>
      </c>
      <c r="E222" s="7">
        <v>218</v>
      </c>
      <c r="F222" s="7">
        <v>579</v>
      </c>
    </row>
    <row r="223" spans="2:6" x14ac:dyDescent="0.2">
      <c r="B223" s="7">
        <v>219</v>
      </c>
      <c r="C223" s="7">
        <v>981</v>
      </c>
      <c r="E223" s="7">
        <v>219</v>
      </c>
      <c r="F223" s="7">
        <v>576</v>
      </c>
    </row>
    <row r="224" spans="2:6" x14ac:dyDescent="0.2">
      <c r="B224" s="7">
        <v>220</v>
      </c>
      <c r="C224" s="7">
        <v>977</v>
      </c>
      <c r="E224" s="7">
        <v>220</v>
      </c>
      <c r="F224" s="7">
        <v>574</v>
      </c>
    </row>
    <row r="225" spans="2:6" x14ac:dyDescent="0.2">
      <c r="B225" s="7">
        <v>221</v>
      </c>
      <c r="C225" s="7">
        <v>968</v>
      </c>
      <c r="E225" s="7">
        <v>221</v>
      </c>
      <c r="F225" s="7">
        <v>574</v>
      </c>
    </row>
    <row r="226" spans="2:6" x14ac:dyDescent="0.2">
      <c r="B226" s="7">
        <v>222</v>
      </c>
      <c r="C226" s="7">
        <v>961</v>
      </c>
      <c r="E226" s="7">
        <v>222</v>
      </c>
      <c r="F226" s="7">
        <v>572</v>
      </c>
    </row>
    <row r="227" spans="2:6" x14ac:dyDescent="0.2">
      <c r="B227" s="7">
        <v>223</v>
      </c>
      <c r="C227" s="7">
        <v>953</v>
      </c>
      <c r="E227" s="7">
        <v>223</v>
      </c>
      <c r="F227" s="7">
        <v>571</v>
      </c>
    </row>
    <row r="228" spans="2:6" x14ac:dyDescent="0.2">
      <c r="B228" s="7">
        <v>224</v>
      </c>
      <c r="C228" s="7">
        <v>950</v>
      </c>
      <c r="E228" s="7">
        <v>224</v>
      </c>
      <c r="F228" s="7">
        <v>568</v>
      </c>
    </row>
    <row r="229" spans="2:6" x14ac:dyDescent="0.2">
      <c r="B229" s="7">
        <v>225</v>
      </c>
      <c r="C229" s="7">
        <v>938</v>
      </c>
      <c r="E229" s="7">
        <v>225</v>
      </c>
      <c r="F229" s="7">
        <v>567</v>
      </c>
    </row>
    <row r="230" spans="2:6" x14ac:dyDescent="0.2">
      <c r="B230" s="7">
        <v>226</v>
      </c>
      <c r="C230" s="7">
        <v>935</v>
      </c>
      <c r="E230" s="7">
        <v>226</v>
      </c>
      <c r="F230" s="7">
        <v>565</v>
      </c>
    </row>
    <row r="231" spans="2:6" x14ac:dyDescent="0.2">
      <c r="B231" s="7">
        <v>227</v>
      </c>
      <c r="C231" s="7">
        <v>933</v>
      </c>
      <c r="E231" s="7">
        <v>227</v>
      </c>
      <c r="F231" s="7">
        <v>564</v>
      </c>
    </row>
    <row r="232" spans="2:6" x14ac:dyDescent="0.2">
      <c r="B232" s="7">
        <v>228</v>
      </c>
      <c r="C232" s="7">
        <v>931</v>
      </c>
      <c r="E232" s="7">
        <v>228</v>
      </c>
      <c r="F232" s="7">
        <v>560</v>
      </c>
    </row>
    <row r="233" spans="2:6" x14ac:dyDescent="0.2">
      <c r="B233" s="7">
        <v>229</v>
      </c>
      <c r="C233" s="7">
        <v>925</v>
      </c>
      <c r="E233" s="7">
        <v>229</v>
      </c>
      <c r="F233" s="7">
        <v>556</v>
      </c>
    </row>
    <row r="234" spans="2:6" x14ac:dyDescent="0.2">
      <c r="B234" s="7">
        <v>230</v>
      </c>
      <c r="C234" s="7">
        <v>922</v>
      </c>
      <c r="E234" s="7">
        <v>230</v>
      </c>
      <c r="F234" s="7">
        <v>555</v>
      </c>
    </row>
    <row r="235" spans="2:6" x14ac:dyDescent="0.2">
      <c r="B235" s="7">
        <v>231</v>
      </c>
      <c r="C235" s="7">
        <v>921</v>
      </c>
      <c r="E235" s="7">
        <v>231</v>
      </c>
      <c r="F235" s="7">
        <v>550</v>
      </c>
    </row>
    <row r="236" spans="2:6" x14ac:dyDescent="0.2">
      <c r="B236" s="7">
        <v>232</v>
      </c>
      <c r="C236" s="7">
        <v>919</v>
      </c>
      <c r="E236" s="7">
        <v>232</v>
      </c>
      <c r="F236" s="7">
        <v>550</v>
      </c>
    </row>
    <row r="237" spans="2:6" x14ac:dyDescent="0.2">
      <c r="B237" s="7">
        <v>233</v>
      </c>
      <c r="C237" s="7">
        <v>915</v>
      </c>
      <c r="E237" s="7">
        <v>233</v>
      </c>
      <c r="F237" s="7">
        <v>547</v>
      </c>
    </row>
    <row r="238" spans="2:6" x14ac:dyDescent="0.2">
      <c r="B238" s="7">
        <v>234</v>
      </c>
      <c r="C238" s="7">
        <v>915</v>
      </c>
      <c r="E238" s="7">
        <v>234</v>
      </c>
      <c r="F238" s="7">
        <v>545</v>
      </c>
    </row>
    <row r="239" spans="2:6" x14ac:dyDescent="0.2">
      <c r="B239" s="7">
        <v>235</v>
      </c>
      <c r="C239" s="7">
        <v>906</v>
      </c>
      <c r="E239" s="7">
        <v>235</v>
      </c>
      <c r="F239" s="7">
        <v>545</v>
      </c>
    </row>
    <row r="240" spans="2:6" x14ac:dyDescent="0.2">
      <c r="B240" s="7">
        <v>236</v>
      </c>
      <c r="C240" s="7">
        <v>902</v>
      </c>
      <c r="E240" s="7">
        <v>236</v>
      </c>
      <c r="F240" s="7">
        <v>543</v>
      </c>
    </row>
    <row r="241" spans="2:6" x14ac:dyDescent="0.2">
      <c r="B241" s="7">
        <v>237</v>
      </c>
      <c r="C241" s="7">
        <v>900</v>
      </c>
      <c r="E241" s="7">
        <v>237</v>
      </c>
      <c r="F241" s="7">
        <v>539</v>
      </c>
    </row>
    <row r="242" spans="2:6" x14ac:dyDescent="0.2">
      <c r="B242" s="7">
        <v>238</v>
      </c>
      <c r="C242" s="7">
        <v>897</v>
      </c>
      <c r="E242" s="7">
        <v>238</v>
      </c>
      <c r="F242" s="7">
        <v>535</v>
      </c>
    </row>
    <row r="243" spans="2:6" x14ac:dyDescent="0.2">
      <c r="B243" s="7">
        <v>239</v>
      </c>
      <c r="C243" s="7">
        <v>893</v>
      </c>
      <c r="E243" s="7">
        <v>239</v>
      </c>
      <c r="F243" s="7">
        <v>530</v>
      </c>
    </row>
    <row r="244" spans="2:6" x14ac:dyDescent="0.2">
      <c r="B244" s="7">
        <v>240</v>
      </c>
      <c r="C244" s="7">
        <v>877</v>
      </c>
      <c r="E244" s="7">
        <v>240</v>
      </c>
      <c r="F244" s="7">
        <v>525</v>
      </c>
    </row>
    <row r="245" spans="2:6" x14ac:dyDescent="0.2">
      <c r="B245" s="7">
        <v>241</v>
      </c>
      <c r="C245" s="7">
        <v>875</v>
      </c>
      <c r="E245" s="7">
        <v>241</v>
      </c>
      <c r="F245" s="7">
        <v>524</v>
      </c>
    </row>
    <row r="246" spans="2:6" x14ac:dyDescent="0.2">
      <c r="B246" s="7">
        <v>242</v>
      </c>
      <c r="C246" s="7">
        <v>874</v>
      </c>
      <c r="E246" s="7">
        <v>242</v>
      </c>
      <c r="F246" s="7">
        <v>517</v>
      </c>
    </row>
    <row r="247" spans="2:6" x14ac:dyDescent="0.2">
      <c r="B247" s="7">
        <v>243</v>
      </c>
      <c r="C247" s="7">
        <v>867</v>
      </c>
      <c r="E247" s="7">
        <v>243</v>
      </c>
      <c r="F247" s="7">
        <v>515</v>
      </c>
    </row>
    <row r="248" spans="2:6" x14ac:dyDescent="0.2">
      <c r="B248" s="7">
        <v>244</v>
      </c>
      <c r="C248" s="7">
        <v>865</v>
      </c>
      <c r="E248" s="7">
        <v>244</v>
      </c>
      <c r="F248" s="7">
        <v>515</v>
      </c>
    </row>
    <row r="249" spans="2:6" x14ac:dyDescent="0.2">
      <c r="B249" s="7">
        <v>245</v>
      </c>
      <c r="C249" s="7">
        <v>864</v>
      </c>
      <c r="E249" s="7">
        <v>245</v>
      </c>
      <c r="F249" s="7">
        <v>513</v>
      </c>
    </row>
    <row r="250" spans="2:6" x14ac:dyDescent="0.2">
      <c r="B250" s="7">
        <v>246</v>
      </c>
      <c r="C250" s="7">
        <v>863</v>
      </c>
      <c r="E250" s="7">
        <v>246</v>
      </c>
      <c r="F250" s="7">
        <v>512</v>
      </c>
    </row>
    <row r="251" spans="2:6" x14ac:dyDescent="0.2">
      <c r="B251" s="7">
        <v>247</v>
      </c>
      <c r="C251" s="7">
        <v>861</v>
      </c>
      <c r="E251" s="7">
        <v>247</v>
      </c>
      <c r="F251" s="7">
        <v>511</v>
      </c>
    </row>
    <row r="252" spans="2:6" x14ac:dyDescent="0.2">
      <c r="B252" s="7">
        <v>248</v>
      </c>
      <c r="C252" s="7">
        <v>858</v>
      </c>
      <c r="E252" s="7">
        <v>248</v>
      </c>
      <c r="F252" s="7">
        <v>510</v>
      </c>
    </row>
    <row r="253" spans="2:6" x14ac:dyDescent="0.2">
      <c r="B253" s="7">
        <v>249</v>
      </c>
      <c r="C253" s="7">
        <v>852</v>
      </c>
      <c r="E253" s="7">
        <v>249</v>
      </c>
      <c r="F253" s="7">
        <v>506</v>
      </c>
    </row>
    <row r="254" spans="2:6" x14ac:dyDescent="0.2">
      <c r="B254" s="7">
        <v>250</v>
      </c>
      <c r="C254" s="7">
        <v>844</v>
      </c>
      <c r="E254" s="7">
        <v>250</v>
      </c>
      <c r="F254" s="7">
        <v>503</v>
      </c>
    </row>
    <row r="255" spans="2:6" x14ac:dyDescent="0.2">
      <c r="B255" s="7">
        <v>251</v>
      </c>
      <c r="C255" s="7">
        <v>840</v>
      </c>
      <c r="E255" s="7">
        <v>251</v>
      </c>
      <c r="F255" s="7">
        <v>500</v>
      </c>
    </row>
    <row r="256" spans="2:6" x14ac:dyDescent="0.2">
      <c r="B256" s="7">
        <v>252</v>
      </c>
      <c r="C256" s="7">
        <v>837</v>
      </c>
      <c r="E256" s="7">
        <v>252</v>
      </c>
      <c r="F256" s="7">
        <v>498</v>
      </c>
    </row>
    <row r="257" spans="2:6" x14ac:dyDescent="0.2">
      <c r="B257" s="7">
        <v>253</v>
      </c>
      <c r="C257" s="7">
        <v>835</v>
      </c>
      <c r="E257" s="7">
        <v>253</v>
      </c>
      <c r="F257" s="7">
        <v>498</v>
      </c>
    </row>
    <row r="258" spans="2:6" x14ac:dyDescent="0.2">
      <c r="B258" s="7">
        <v>254</v>
      </c>
      <c r="C258" s="7">
        <v>826</v>
      </c>
      <c r="E258" s="7">
        <v>254</v>
      </c>
      <c r="F258" s="7">
        <v>497</v>
      </c>
    </row>
    <row r="259" spans="2:6" x14ac:dyDescent="0.2">
      <c r="B259" s="7">
        <v>255</v>
      </c>
      <c r="C259" s="7">
        <v>824</v>
      </c>
      <c r="E259" s="7">
        <v>255</v>
      </c>
      <c r="F259" s="7">
        <v>497</v>
      </c>
    </row>
    <row r="260" spans="2:6" x14ac:dyDescent="0.2">
      <c r="B260" s="7">
        <v>256</v>
      </c>
      <c r="C260" s="7">
        <v>823</v>
      </c>
      <c r="E260" s="7">
        <v>256</v>
      </c>
      <c r="F260" s="7">
        <v>495</v>
      </c>
    </row>
    <row r="261" spans="2:6" x14ac:dyDescent="0.2">
      <c r="B261" s="7">
        <v>257</v>
      </c>
      <c r="C261" s="7">
        <v>819</v>
      </c>
      <c r="E261" s="7">
        <v>257</v>
      </c>
      <c r="F261" s="7">
        <v>493</v>
      </c>
    </row>
    <row r="262" spans="2:6" x14ac:dyDescent="0.2">
      <c r="B262" s="7">
        <v>258</v>
      </c>
      <c r="C262" s="7">
        <v>813</v>
      </c>
      <c r="E262" s="7">
        <v>258</v>
      </c>
      <c r="F262" s="7">
        <v>492</v>
      </c>
    </row>
    <row r="263" spans="2:6" x14ac:dyDescent="0.2">
      <c r="B263" s="7">
        <v>259</v>
      </c>
      <c r="C263" s="7">
        <v>806</v>
      </c>
      <c r="E263" s="7">
        <v>259</v>
      </c>
      <c r="F263" s="7">
        <v>491</v>
      </c>
    </row>
    <row r="264" spans="2:6" x14ac:dyDescent="0.2">
      <c r="B264" s="7">
        <v>260</v>
      </c>
      <c r="C264" s="7">
        <v>806</v>
      </c>
      <c r="E264" s="7">
        <v>260</v>
      </c>
      <c r="F264" s="7">
        <v>488</v>
      </c>
    </row>
    <row r="265" spans="2:6" x14ac:dyDescent="0.2">
      <c r="B265" s="7">
        <v>261</v>
      </c>
      <c r="C265" s="7">
        <v>795</v>
      </c>
      <c r="E265" s="7">
        <v>261</v>
      </c>
      <c r="F265" s="7">
        <v>487</v>
      </c>
    </row>
    <row r="266" spans="2:6" x14ac:dyDescent="0.2">
      <c r="B266" s="7">
        <v>262</v>
      </c>
      <c r="C266" s="7">
        <v>793</v>
      </c>
      <c r="E266" s="7">
        <v>262</v>
      </c>
      <c r="F266" s="7">
        <v>483</v>
      </c>
    </row>
    <row r="267" spans="2:6" x14ac:dyDescent="0.2">
      <c r="B267" s="7">
        <v>263</v>
      </c>
      <c r="C267" s="7">
        <v>792</v>
      </c>
      <c r="E267" s="7">
        <v>263</v>
      </c>
      <c r="F267" s="7">
        <v>483</v>
      </c>
    </row>
    <row r="268" spans="2:6" x14ac:dyDescent="0.2">
      <c r="B268" s="7">
        <v>264</v>
      </c>
      <c r="C268" s="7">
        <v>787</v>
      </c>
      <c r="E268" s="7">
        <v>264</v>
      </c>
      <c r="F268" s="7">
        <v>482</v>
      </c>
    </row>
    <row r="269" spans="2:6" x14ac:dyDescent="0.2">
      <c r="B269" s="7">
        <v>265</v>
      </c>
      <c r="C269" s="7">
        <v>782</v>
      </c>
      <c r="E269" s="7">
        <v>265</v>
      </c>
      <c r="F269" s="7">
        <v>481</v>
      </c>
    </row>
    <row r="270" spans="2:6" x14ac:dyDescent="0.2">
      <c r="B270" s="7">
        <v>266</v>
      </c>
      <c r="C270" s="7">
        <v>777</v>
      </c>
      <c r="E270" s="7">
        <v>266</v>
      </c>
      <c r="F270" s="7">
        <v>480</v>
      </c>
    </row>
    <row r="271" spans="2:6" x14ac:dyDescent="0.2">
      <c r="B271" s="7">
        <v>267</v>
      </c>
      <c r="C271" s="7">
        <v>772</v>
      </c>
      <c r="E271" s="7">
        <v>267</v>
      </c>
      <c r="F271" s="7">
        <v>472</v>
      </c>
    </row>
    <row r="272" spans="2:6" x14ac:dyDescent="0.2">
      <c r="B272" s="7">
        <v>268</v>
      </c>
      <c r="C272" s="7">
        <v>771</v>
      </c>
      <c r="E272" s="7">
        <v>268</v>
      </c>
      <c r="F272" s="7">
        <v>471</v>
      </c>
    </row>
    <row r="273" spans="2:6" x14ac:dyDescent="0.2">
      <c r="B273" s="7">
        <v>269</v>
      </c>
      <c r="C273" s="7">
        <v>771</v>
      </c>
      <c r="E273" s="7">
        <v>269</v>
      </c>
      <c r="F273" s="7">
        <v>461</v>
      </c>
    </row>
    <row r="274" spans="2:6" x14ac:dyDescent="0.2">
      <c r="B274" s="7">
        <v>270</v>
      </c>
      <c r="C274" s="7">
        <v>765</v>
      </c>
      <c r="E274" s="7">
        <v>270</v>
      </c>
      <c r="F274" s="7">
        <v>460</v>
      </c>
    </row>
    <row r="275" spans="2:6" x14ac:dyDescent="0.2">
      <c r="B275" s="7">
        <v>271</v>
      </c>
      <c r="C275" s="7">
        <v>761</v>
      </c>
      <c r="E275" s="7">
        <v>271</v>
      </c>
      <c r="F275" s="7">
        <v>457</v>
      </c>
    </row>
    <row r="276" spans="2:6" x14ac:dyDescent="0.2">
      <c r="B276" s="7">
        <v>272</v>
      </c>
      <c r="C276" s="7">
        <v>761</v>
      </c>
      <c r="E276" s="7">
        <v>272</v>
      </c>
      <c r="F276" s="7">
        <v>455</v>
      </c>
    </row>
    <row r="277" spans="2:6" x14ac:dyDescent="0.2">
      <c r="B277" s="7">
        <v>273</v>
      </c>
      <c r="C277" s="7">
        <v>754</v>
      </c>
      <c r="E277" s="7">
        <v>273</v>
      </c>
      <c r="F277" s="7">
        <v>455</v>
      </c>
    </row>
    <row r="278" spans="2:6" x14ac:dyDescent="0.2">
      <c r="B278" s="7">
        <v>274</v>
      </c>
      <c r="C278" s="7">
        <v>751</v>
      </c>
      <c r="E278" s="7">
        <v>274</v>
      </c>
      <c r="F278" s="7">
        <v>454</v>
      </c>
    </row>
    <row r="279" spans="2:6" x14ac:dyDescent="0.2">
      <c r="B279" s="7">
        <v>275</v>
      </c>
      <c r="C279" s="7">
        <v>749</v>
      </c>
      <c r="E279" s="7">
        <v>275</v>
      </c>
      <c r="F279" s="7">
        <v>453</v>
      </c>
    </row>
    <row r="280" spans="2:6" x14ac:dyDescent="0.2">
      <c r="B280" s="7">
        <v>276</v>
      </c>
      <c r="C280" s="7">
        <v>741</v>
      </c>
      <c r="E280" s="7">
        <v>276</v>
      </c>
      <c r="F280" s="7">
        <v>450</v>
      </c>
    </row>
    <row r="281" spans="2:6" x14ac:dyDescent="0.2">
      <c r="B281" s="7">
        <v>277</v>
      </c>
      <c r="C281" s="7">
        <v>740</v>
      </c>
      <c r="E281" s="7">
        <v>277</v>
      </c>
      <c r="F281" s="7">
        <v>449</v>
      </c>
    </row>
    <row r="282" spans="2:6" x14ac:dyDescent="0.2">
      <c r="B282" s="7">
        <v>278</v>
      </c>
      <c r="C282" s="7">
        <v>739</v>
      </c>
      <c r="E282" s="7">
        <v>278</v>
      </c>
      <c r="F282" s="7">
        <v>449</v>
      </c>
    </row>
    <row r="283" spans="2:6" x14ac:dyDescent="0.2">
      <c r="B283" s="7">
        <v>279</v>
      </c>
      <c r="C283" s="7">
        <v>737</v>
      </c>
      <c r="E283" s="7">
        <v>279</v>
      </c>
      <c r="F283" s="7">
        <v>447</v>
      </c>
    </row>
    <row r="284" spans="2:6" x14ac:dyDescent="0.2">
      <c r="B284" s="7">
        <v>280</v>
      </c>
      <c r="C284" s="7">
        <v>731</v>
      </c>
      <c r="E284" s="7">
        <v>280</v>
      </c>
      <c r="F284" s="7">
        <v>447</v>
      </c>
    </row>
    <row r="285" spans="2:6" x14ac:dyDescent="0.2">
      <c r="B285" s="7">
        <v>281</v>
      </c>
      <c r="C285" s="7">
        <v>729</v>
      </c>
      <c r="E285" s="7">
        <v>281</v>
      </c>
      <c r="F285" s="7">
        <v>446</v>
      </c>
    </row>
    <row r="286" spans="2:6" x14ac:dyDescent="0.2">
      <c r="B286" s="7">
        <v>282</v>
      </c>
      <c r="C286" s="7">
        <v>729</v>
      </c>
      <c r="E286" s="7">
        <v>282</v>
      </c>
      <c r="F286" s="7">
        <v>444</v>
      </c>
    </row>
    <row r="287" spans="2:6" x14ac:dyDescent="0.2">
      <c r="B287" s="7">
        <v>283</v>
      </c>
      <c r="C287" s="7">
        <v>718</v>
      </c>
      <c r="E287" s="7">
        <v>283</v>
      </c>
      <c r="F287" s="7">
        <v>442</v>
      </c>
    </row>
    <row r="288" spans="2:6" x14ac:dyDescent="0.2">
      <c r="B288" s="7">
        <v>284</v>
      </c>
      <c r="C288" s="7">
        <v>717</v>
      </c>
      <c r="E288" s="7">
        <v>284</v>
      </c>
      <c r="F288" s="7">
        <v>440</v>
      </c>
    </row>
    <row r="289" spans="2:6" x14ac:dyDescent="0.2">
      <c r="B289" s="7">
        <v>285</v>
      </c>
      <c r="C289" s="7">
        <v>712</v>
      </c>
      <c r="E289" s="7">
        <v>285</v>
      </c>
      <c r="F289" s="7">
        <v>438</v>
      </c>
    </row>
    <row r="290" spans="2:6" x14ac:dyDescent="0.2">
      <c r="B290" s="7">
        <v>286</v>
      </c>
      <c r="C290" s="7">
        <v>710</v>
      </c>
      <c r="E290" s="7">
        <v>286</v>
      </c>
      <c r="F290" s="7">
        <v>437</v>
      </c>
    </row>
    <row r="291" spans="2:6" x14ac:dyDescent="0.2">
      <c r="B291" s="7">
        <v>287</v>
      </c>
      <c r="C291" s="7">
        <v>707</v>
      </c>
      <c r="E291" s="7">
        <v>287</v>
      </c>
      <c r="F291" s="7">
        <v>436</v>
      </c>
    </row>
    <row r="292" spans="2:6" x14ac:dyDescent="0.2">
      <c r="B292" s="7">
        <v>288</v>
      </c>
      <c r="C292" s="7">
        <v>705</v>
      </c>
      <c r="E292" s="7">
        <v>288</v>
      </c>
      <c r="F292" s="7">
        <v>435</v>
      </c>
    </row>
    <row r="293" spans="2:6" x14ac:dyDescent="0.2">
      <c r="B293" s="7">
        <v>289</v>
      </c>
      <c r="C293" s="7">
        <v>703</v>
      </c>
      <c r="E293" s="7">
        <v>289</v>
      </c>
      <c r="F293" s="7">
        <v>435</v>
      </c>
    </row>
    <row r="294" spans="2:6" x14ac:dyDescent="0.2">
      <c r="B294" s="7">
        <v>290</v>
      </c>
      <c r="C294" s="7">
        <v>701</v>
      </c>
      <c r="E294" s="7">
        <v>290</v>
      </c>
      <c r="F294" s="7">
        <v>435</v>
      </c>
    </row>
    <row r="295" spans="2:6" x14ac:dyDescent="0.2">
      <c r="B295" s="7">
        <v>291</v>
      </c>
      <c r="C295" s="7">
        <v>696</v>
      </c>
      <c r="E295" s="7">
        <v>291</v>
      </c>
      <c r="F295" s="7">
        <v>434</v>
      </c>
    </row>
    <row r="296" spans="2:6" x14ac:dyDescent="0.2">
      <c r="B296" s="7">
        <v>292</v>
      </c>
      <c r="C296" s="7">
        <v>696</v>
      </c>
      <c r="E296" s="7">
        <v>292</v>
      </c>
      <c r="F296" s="7">
        <v>430</v>
      </c>
    </row>
    <row r="297" spans="2:6" x14ac:dyDescent="0.2">
      <c r="B297" s="7">
        <v>293</v>
      </c>
      <c r="C297" s="7">
        <v>695</v>
      </c>
      <c r="E297" s="7">
        <v>293</v>
      </c>
      <c r="F297" s="7">
        <v>430</v>
      </c>
    </row>
    <row r="298" spans="2:6" x14ac:dyDescent="0.2">
      <c r="B298" s="7">
        <v>294</v>
      </c>
      <c r="C298" s="7">
        <v>690</v>
      </c>
      <c r="E298" s="7">
        <v>294</v>
      </c>
      <c r="F298" s="7">
        <v>429</v>
      </c>
    </row>
    <row r="299" spans="2:6" x14ac:dyDescent="0.2">
      <c r="B299" s="7">
        <v>295</v>
      </c>
      <c r="C299" s="7">
        <v>687</v>
      </c>
      <c r="E299" s="7">
        <v>295</v>
      </c>
      <c r="F299" s="7">
        <v>428</v>
      </c>
    </row>
    <row r="300" spans="2:6" x14ac:dyDescent="0.2">
      <c r="B300" s="7">
        <v>296</v>
      </c>
      <c r="C300" s="7">
        <v>683</v>
      </c>
      <c r="E300" s="7">
        <v>296</v>
      </c>
      <c r="F300" s="7">
        <v>425</v>
      </c>
    </row>
    <row r="301" spans="2:6" x14ac:dyDescent="0.2">
      <c r="B301" s="7">
        <v>297</v>
      </c>
      <c r="C301" s="7">
        <v>680</v>
      </c>
      <c r="E301" s="7">
        <v>297</v>
      </c>
      <c r="F301" s="7">
        <v>425</v>
      </c>
    </row>
    <row r="302" spans="2:6" x14ac:dyDescent="0.2">
      <c r="B302" s="7">
        <v>298</v>
      </c>
      <c r="C302" s="7">
        <v>676</v>
      </c>
      <c r="E302" s="7">
        <v>298</v>
      </c>
      <c r="F302" s="7">
        <v>424</v>
      </c>
    </row>
    <row r="303" spans="2:6" x14ac:dyDescent="0.2">
      <c r="B303" s="7">
        <v>299</v>
      </c>
      <c r="C303" s="7">
        <v>675</v>
      </c>
      <c r="E303" s="7">
        <v>299</v>
      </c>
      <c r="F303" s="7">
        <v>422</v>
      </c>
    </row>
    <row r="304" spans="2:6" x14ac:dyDescent="0.2">
      <c r="B304" s="7">
        <v>300</v>
      </c>
      <c r="C304" s="7">
        <v>671</v>
      </c>
      <c r="E304" s="7">
        <v>300</v>
      </c>
      <c r="F304" s="7">
        <v>421</v>
      </c>
    </row>
    <row r="305" spans="2:6" x14ac:dyDescent="0.2">
      <c r="B305" s="7">
        <v>301</v>
      </c>
      <c r="C305" s="7">
        <v>671</v>
      </c>
      <c r="E305" s="7">
        <v>301</v>
      </c>
      <c r="F305" s="7">
        <v>421</v>
      </c>
    </row>
    <row r="306" spans="2:6" x14ac:dyDescent="0.2">
      <c r="B306" s="7">
        <v>302</v>
      </c>
      <c r="C306" s="7">
        <v>667</v>
      </c>
      <c r="E306" s="7">
        <v>302</v>
      </c>
      <c r="F306" s="7">
        <v>421</v>
      </c>
    </row>
    <row r="307" spans="2:6" x14ac:dyDescent="0.2">
      <c r="B307" s="7">
        <v>303</v>
      </c>
      <c r="C307" s="7">
        <v>667</v>
      </c>
      <c r="E307" s="7">
        <v>303</v>
      </c>
      <c r="F307" s="7">
        <v>419</v>
      </c>
    </row>
    <row r="308" spans="2:6" x14ac:dyDescent="0.2">
      <c r="B308" s="7">
        <v>304</v>
      </c>
      <c r="C308" s="7">
        <v>662</v>
      </c>
      <c r="E308" s="7">
        <v>304</v>
      </c>
      <c r="F308" s="7">
        <v>416</v>
      </c>
    </row>
    <row r="309" spans="2:6" x14ac:dyDescent="0.2">
      <c r="B309" s="7">
        <v>305</v>
      </c>
      <c r="C309" s="7">
        <v>659</v>
      </c>
      <c r="E309" s="7">
        <v>305</v>
      </c>
      <c r="F309" s="7">
        <v>416</v>
      </c>
    </row>
    <row r="310" spans="2:6" x14ac:dyDescent="0.2">
      <c r="B310" s="7">
        <v>306</v>
      </c>
      <c r="C310" s="7">
        <v>656</v>
      </c>
      <c r="E310" s="7">
        <v>306</v>
      </c>
      <c r="F310" s="7">
        <v>414</v>
      </c>
    </row>
    <row r="311" spans="2:6" x14ac:dyDescent="0.2">
      <c r="B311" s="7">
        <v>307</v>
      </c>
      <c r="C311" s="7">
        <v>655</v>
      </c>
      <c r="E311" s="7">
        <v>307</v>
      </c>
      <c r="F311" s="7">
        <v>414</v>
      </c>
    </row>
    <row r="312" spans="2:6" x14ac:dyDescent="0.2">
      <c r="B312" s="7">
        <v>308</v>
      </c>
      <c r="C312" s="7">
        <v>655</v>
      </c>
      <c r="E312" s="7">
        <v>308</v>
      </c>
      <c r="F312" s="7">
        <v>412</v>
      </c>
    </row>
    <row r="313" spans="2:6" x14ac:dyDescent="0.2">
      <c r="B313" s="7">
        <v>309</v>
      </c>
      <c r="C313" s="7">
        <v>655</v>
      </c>
      <c r="E313" s="7">
        <v>309</v>
      </c>
      <c r="F313" s="7">
        <v>410</v>
      </c>
    </row>
    <row r="314" spans="2:6" x14ac:dyDescent="0.2">
      <c r="B314" s="7">
        <v>310</v>
      </c>
      <c r="C314" s="7">
        <v>655</v>
      </c>
      <c r="E314" s="7">
        <v>310</v>
      </c>
      <c r="F314" s="7">
        <v>409</v>
      </c>
    </row>
    <row r="315" spans="2:6" x14ac:dyDescent="0.2">
      <c r="B315" s="7">
        <v>311</v>
      </c>
      <c r="C315" s="7">
        <v>655</v>
      </c>
      <c r="E315" s="7">
        <v>311</v>
      </c>
      <c r="F315" s="7">
        <v>408</v>
      </c>
    </row>
    <row r="316" spans="2:6" x14ac:dyDescent="0.2">
      <c r="B316" s="7">
        <v>312</v>
      </c>
      <c r="C316" s="7">
        <v>654</v>
      </c>
      <c r="E316" s="7">
        <v>312</v>
      </c>
      <c r="F316" s="7">
        <v>402</v>
      </c>
    </row>
    <row r="317" spans="2:6" x14ac:dyDescent="0.2">
      <c r="B317" s="7">
        <v>313</v>
      </c>
      <c r="C317" s="7">
        <v>654</v>
      </c>
      <c r="E317" s="7">
        <v>313</v>
      </c>
      <c r="F317" s="7">
        <v>398</v>
      </c>
    </row>
    <row r="318" spans="2:6" x14ac:dyDescent="0.2">
      <c r="B318" s="7">
        <v>314</v>
      </c>
      <c r="C318" s="7">
        <v>654</v>
      </c>
      <c r="E318" s="7">
        <v>314</v>
      </c>
      <c r="F318" s="7">
        <v>398</v>
      </c>
    </row>
    <row r="319" spans="2:6" x14ac:dyDescent="0.2">
      <c r="B319" s="7">
        <v>315</v>
      </c>
      <c r="C319" s="7">
        <v>648</v>
      </c>
      <c r="E319" s="7">
        <v>315</v>
      </c>
      <c r="F319" s="7">
        <v>397</v>
      </c>
    </row>
    <row r="320" spans="2:6" x14ac:dyDescent="0.2">
      <c r="B320" s="7">
        <v>316</v>
      </c>
      <c r="C320" s="7">
        <v>643</v>
      </c>
      <c r="E320" s="7">
        <v>316</v>
      </c>
      <c r="F320" s="7">
        <v>389</v>
      </c>
    </row>
    <row r="321" spans="2:6" x14ac:dyDescent="0.2">
      <c r="B321" s="7">
        <v>317</v>
      </c>
      <c r="C321" s="7">
        <v>643</v>
      </c>
      <c r="E321" s="7">
        <v>317</v>
      </c>
      <c r="F321" s="7">
        <v>388</v>
      </c>
    </row>
    <row r="322" spans="2:6" x14ac:dyDescent="0.2">
      <c r="B322" s="7">
        <v>318</v>
      </c>
      <c r="C322" s="7">
        <v>642</v>
      </c>
      <c r="E322" s="7">
        <v>318</v>
      </c>
      <c r="F322" s="7">
        <v>387</v>
      </c>
    </row>
    <row r="323" spans="2:6" x14ac:dyDescent="0.2">
      <c r="B323" s="7">
        <v>319</v>
      </c>
      <c r="C323" s="7">
        <v>638</v>
      </c>
      <c r="E323" s="7">
        <v>319</v>
      </c>
      <c r="F323" s="7">
        <v>385</v>
      </c>
    </row>
    <row r="324" spans="2:6" x14ac:dyDescent="0.2">
      <c r="B324" s="7">
        <v>320</v>
      </c>
      <c r="C324" s="7">
        <v>638</v>
      </c>
      <c r="E324" s="7">
        <v>320</v>
      </c>
      <c r="F324" s="7">
        <v>384</v>
      </c>
    </row>
    <row r="325" spans="2:6" x14ac:dyDescent="0.2">
      <c r="B325" s="7">
        <v>321</v>
      </c>
      <c r="C325" s="7">
        <v>638</v>
      </c>
      <c r="E325" s="7">
        <v>321</v>
      </c>
      <c r="F325" s="7">
        <v>378</v>
      </c>
    </row>
    <row r="326" spans="2:6" x14ac:dyDescent="0.2">
      <c r="B326" s="7">
        <v>322</v>
      </c>
      <c r="C326" s="7">
        <v>636</v>
      </c>
      <c r="E326" s="7">
        <v>322</v>
      </c>
      <c r="F326" s="7">
        <v>374</v>
      </c>
    </row>
    <row r="327" spans="2:6" x14ac:dyDescent="0.2">
      <c r="B327" s="7">
        <v>323</v>
      </c>
      <c r="C327" s="7">
        <v>636</v>
      </c>
      <c r="E327" s="7">
        <v>323</v>
      </c>
      <c r="F327" s="7">
        <v>372</v>
      </c>
    </row>
    <row r="328" spans="2:6" x14ac:dyDescent="0.2">
      <c r="B328" s="7">
        <v>324</v>
      </c>
      <c r="C328" s="7">
        <v>635</v>
      </c>
      <c r="E328" s="7">
        <v>324</v>
      </c>
      <c r="F328" s="7">
        <v>371</v>
      </c>
    </row>
    <row r="329" spans="2:6" x14ac:dyDescent="0.2">
      <c r="B329" s="7">
        <v>325</v>
      </c>
      <c r="C329" s="7">
        <v>634</v>
      </c>
      <c r="E329" s="7">
        <v>325</v>
      </c>
      <c r="F329" s="7">
        <v>371</v>
      </c>
    </row>
    <row r="330" spans="2:6" x14ac:dyDescent="0.2">
      <c r="B330" s="7">
        <v>326</v>
      </c>
      <c r="C330" s="7">
        <v>634</v>
      </c>
      <c r="E330" s="7">
        <v>326</v>
      </c>
      <c r="F330" s="7">
        <v>370</v>
      </c>
    </row>
    <row r="331" spans="2:6" x14ac:dyDescent="0.2">
      <c r="B331" s="7">
        <v>327</v>
      </c>
      <c r="C331" s="7">
        <v>633</v>
      </c>
      <c r="E331" s="7">
        <v>327</v>
      </c>
      <c r="F331" s="7">
        <v>368</v>
      </c>
    </row>
    <row r="332" spans="2:6" x14ac:dyDescent="0.2">
      <c r="B332" s="7">
        <v>328</v>
      </c>
      <c r="C332" s="7">
        <v>628</v>
      </c>
      <c r="E332" s="7">
        <v>328</v>
      </c>
      <c r="F332" s="7">
        <v>367</v>
      </c>
    </row>
    <row r="333" spans="2:6" x14ac:dyDescent="0.2">
      <c r="B333" s="7">
        <v>329</v>
      </c>
      <c r="C333" s="7">
        <v>623</v>
      </c>
      <c r="E333" s="7">
        <v>329</v>
      </c>
      <c r="F333" s="7">
        <v>367</v>
      </c>
    </row>
    <row r="334" spans="2:6" x14ac:dyDescent="0.2">
      <c r="B334" s="7">
        <v>330</v>
      </c>
      <c r="C334" s="7">
        <v>618</v>
      </c>
      <c r="E334" s="7">
        <v>330</v>
      </c>
      <c r="F334" s="7">
        <v>365</v>
      </c>
    </row>
    <row r="335" spans="2:6" x14ac:dyDescent="0.2">
      <c r="B335" s="7">
        <v>331</v>
      </c>
      <c r="C335" s="7">
        <v>618</v>
      </c>
      <c r="E335" s="7">
        <v>331</v>
      </c>
      <c r="F335" s="7">
        <v>365</v>
      </c>
    </row>
    <row r="336" spans="2:6" x14ac:dyDescent="0.2">
      <c r="B336" s="7">
        <v>332</v>
      </c>
      <c r="C336" s="7">
        <v>618</v>
      </c>
      <c r="E336" s="7">
        <v>332</v>
      </c>
      <c r="F336" s="7">
        <v>363</v>
      </c>
    </row>
    <row r="337" spans="2:6" x14ac:dyDescent="0.2">
      <c r="B337" s="7">
        <v>333</v>
      </c>
      <c r="C337" s="7">
        <v>617</v>
      </c>
      <c r="E337" s="7">
        <v>333</v>
      </c>
      <c r="F337" s="7">
        <v>360</v>
      </c>
    </row>
    <row r="338" spans="2:6" x14ac:dyDescent="0.2">
      <c r="B338" s="7">
        <v>334</v>
      </c>
      <c r="C338" s="7">
        <v>613</v>
      </c>
      <c r="E338" s="7">
        <v>334</v>
      </c>
      <c r="F338" s="7">
        <v>358</v>
      </c>
    </row>
    <row r="339" spans="2:6" x14ac:dyDescent="0.2">
      <c r="B339" s="7">
        <v>335</v>
      </c>
      <c r="C339" s="7">
        <v>612</v>
      </c>
      <c r="E339" s="7">
        <v>335</v>
      </c>
      <c r="F339" s="7">
        <v>358</v>
      </c>
    </row>
    <row r="340" spans="2:6" x14ac:dyDescent="0.2">
      <c r="B340" s="7">
        <v>336</v>
      </c>
      <c r="C340" s="7">
        <v>609</v>
      </c>
      <c r="E340" s="7">
        <v>336</v>
      </c>
      <c r="F340" s="7">
        <v>358</v>
      </c>
    </row>
    <row r="341" spans="2:6" x14ac:dyDescent="0.2">
      <c r="B341" s="7">
        <v>337</v>
      </c>
      <c r="C341" s="7">
        <v>609</v>
      </c>
      <c r="E341" s="7">
        <v>337</v>
      </c>
      <c r="F341" s="7">
        <v>355</v>
      </c>
    </row>
    <row r="342" spans="2:6" x14ac:dyDescent="0.2">
      <c r="B342" s="7">
        <v>338</v>
      </c>
      <c r="C342" s="7">
        <v>609</v>
      </c>
      <c r="E342" s="7">
        <v>338</v>
      </c>
      <c r="F342" s="7">
        <v>355</v>
      </c>
    </row>
    <row r="343" spans="2:6" x14ac:dyDescent="0.2">
      <c r="B343" s="7">
        <v>339</v>
      </c>
      <c r="C343" s="7">
        <v>609</v>
      </c>
      <c r="E343" s="7">
        <v>339</v>
      </c>
      <c r="F343" s="7">
        <v>354</v>
      </c>
    </row>
    <row r="344" spans="2:6" x14ac:dyDescent="0.2">
      <c r="B344" s="7">
        <v>340</v>
      </c>
      <c r="C344" s="7">
        <v>605</v>
      </c>
      <c r="E344" s="7">
        <v>340</v>
      </c>
      <c r="F344" s="7">
        <v>354</v>
      </c>
    </row>
    <row r="345" spans="2:6" x14ac:dyDescent="0.2">
      <c r="B345" s="7">
        <v>341</v>
      </c>
      <c r="C345" s="7">
        <v>598</v>
      </c>
      <c r="E345" s="7">
        <v>341</v>
      </c>
      <c r="F345" s="7">
        <v>353</v>
      </c>
    </row>
    <row r="346" spans="2:6" x14ac:dyDescent="0.2">
      <c r="B346" s="7">
        <v>342</v>
      </c>
      <c r="C346" s="7">
        <v>598</v>
      </c>
      <c r="E346" s="7">
        <v>342</v>
      </c>
      <c r="F346" s="7">
        <v>349</v>
      </c>
    </row>
    <row r="347" spans="2:6" x14ac:dyDescent="0.2">
      <c r="B347" s="7">
        <v>343</v>
      </c>
      <c r="C347" s="7">
        <v>593</v>
      </c>
      <c r="E347" s="7">
        <v>343</v>
      </c>
      <c r="F347" s="7">
        <v>349</v>
      </c>
    </row>
    <row r="348" spans="2:6" x14ac:dyDescent="0.2">
      <c r="B348" s="7">
        <v>344</v>
      </c>
      <c r="C348" s="7">
        <v>591</v>
      </c>
      <c r="E348" s="7">
        <v>344</v>
      </c>
      <c r="F348" s="7">
        <v>348</v>
      </c>
    </row>
    <row r="349" spans="2:6" x14ac:dyDescent="0.2">
      <c r="B349" s="7">
        <v>345</v>
      </c>
      <c r="C349" s="7">
        <v>589</v>
      </c>
      <c r="E349" s="7">
        <v>345</v>
      </c>
      <c r="F349" s="7">
        <v>347</v>
      </c>
    </row>
    <row r="350" spans="2:6" x14ac:dyDescent="0.2">
      <c r="B350" s="7">
        <v>346</v>
      </c>
      <c r="C350" s="7">
        <v>587</v>
      </c>
      <c r="E350" s="7">
        <v>346</v>
      </c>
      <c r="F350" s="7">
        <v>347</v>
      </c>
    </row>
    <row r="351" spans="2:6" x14ac:dyDescent="0.2">
      <c r="B351" s="7">
        <v>347</v>
      </c>
      <c r="C351" s="7">
        <v>585</v>
      </c>
      <c r="E351" s="7">
        <v>347</v>
      </c>
      <c r="F351" s="7">
        <v>344</v>
      </c>
    </row>
    <row r="352" spans="2:6" x14ac:dyDescent="0.2">
      <c r="B352" s="7">
        <v>348</v>
      </c>
      <c r="C352" s="7">
        <v>584</v>
      </c>
      <c r="E352" s="7">
        <v>348</v>
      </c>
      <c r="F352" s="7">
        <v>343</v>
      </c>
    </row>
    <row r="353" spans="2:6" x14ac:dyDescent="0.2">
      <c r="B353" s="7">
        <v>349</v>
      </c>
      <c r="C353" s="7">
        <v>584</v>
      </c>
      <c r="E353" s="7">
        <v>349</v>
      </c>
      <c r="F353" s="7">
        <v>342</v>
      </c>
    </row>
    <row r="354" spans="2:6" x14ac:dyDescent="0.2">
      <c r="B354" s="7">
        <v>350</v>
      </c>
      <c r="C354" s="7">
        <v>582</v>
      </c>
      <c r="E354" s="7">
        <v>350</v>
      </c>
      <c r="F354" s="7">
        <v>341</v>
      </c>
    </row>
    <row r="355" spans="2:6" x14ac:dyDescent="0.2">
      <c r="B355" s="7">
        <v>351</v>
      </c>
      <c r="C355" s="7">
        <v>577</v>
      </c>
      <c r="E355" s="7">
        <v>351</v>
      </c>
      <c r="F355" s="7">
        <v>338</v>
      </c>
    </row>
    <row r="356" spans="2:6" x14ac:dyDescent="0.2">
      <c r="B356" s="7">
        <v>352</v>
      </c>
      <c r="C356" s="7">
        <v>574</v>
      </c>
      <c r="E356" s="7">
        <v>352</v>
      </c>
      <c r="F356" s="7">
        <v>337</v>
      </c>
    </row>
    <row r="357" spans="2:6" x14ac:dyDescent="0.2">
      <c r="B357" s="7">
        <v>353</v>
      </c>
      <c r="C357" s="7">
        <v>571</v>
      </c>
      <c r="E357" s="7">
        <v>353</v>
      </c>
      <c r="F357" s="7">
        <v>335</v>
      </c>
    </row>
    <row r="358" spans="2:6" x14ac:dyDescent="0.2">
      <c r="B358" s="7">
        <v>354</v>
      </c>
      <c r="C358" s="7">
        <v>570</v>
      </c>
      <c r="E358" s="7">
        <v>354</v>
      </c>
      <c r="F358" s="7">
        <v>333</v>
      </c>
    </row>
    <row r="359" spans="2:6" x14ac:dyDescent="0.2">
      <c r="B359" s="7">
        <v>355</v>
      </c>
      <c r="C359" s="7">
        <v>569</v>
      </c>
      <c r="E359" s="7">
        <v>355</v>
      </c>
      <c r="F359" s="7">
        <v>332</v>
      </c>
    </row>
    <row r="360" spans="2:6" x14ac:dyDescent="0.2">
      <c r="B360" s="7">
        <v>356</v>
      </c>
      <c r="C360" s="7">
        <v>564</v>
      </c>
      <c r="E360" s="7">
        <v>356</v>
      </c>
      <c r="F360" s="7">
        <v>332</v>
      </c>
    </row>
    <row r="361" spans="2:6" x14ac:dyDescent="0.2">
      <c r="B361" s="7">
        <v>357</v>
      </c>
      <c r="C361" s="7">
        <v>559</v>
      </c>
      <c r="E361" s="7">
        <v>357</v>
      </c>
      <c r="F361" s="7">
        <v>331</v>
      </c>
    </row>
    <row r="362" spans="2:6" x14ac:dyDescent="0.2">
      <c r="B362" s="7">
        <v>358</v>
      </c>
      <c r="C362" s="7">
        <v>559</v>
      </c>
      <c r="E362" s="7">
        <v>358</v>
      </c>
      <c r="F362" s="7">
        <v>331</v>
      </c>
    </row>
    <row r="363" spans="2:6" x14ac:dyDescent="0.2">
      <c r="B363" s="7">
        <v>359</v>
      </c>
      <c r="C363" s="7">
        <v>557</v>
      </c>
      <c r="E363" s="7">
        <v>359</v>
      </c>
      <c r="F363" s="7">
        <v>331</v>
      </c>
    </row>
    <row r="364" spans="2:6" x14ac:dyDescent="0.2">
      <c r="B364" s="7">
        <v>360</v>
      </c>
      <c r="C364" s="7">
        <v>548</v>
      </c>
      <c r="E364" s="7">
        <v>360</v>
      </c>
      <c r="F364" s="7">
        <v>329</v>
      </c>
    </row>
    <row r="365" spans="2:6" x14ac:dyDescent="0.2">
      <c r="B365" s="7">
        <v>361</v>
      </c>
      <c r="C365" s="7">
        <v>543</v>
      </c>
      <c r="E365" s="7">
        <v>361</v>
      </c>
      <c r="F365" s="7">
        <v>327</v>
      </c>
    </row>
    <row r="366" spans="2:6" x14ac:dyDescent="0.2">
      <c r="B366" s="7">
        <v>362</v>
      </c>
      <c r="C366" s="7">
        <v>540</v>
      </c>
      <c r="E366" s="7">
        <v>362</v>
      </c>
      <c r="F366" s="7">
        <v>326</v>
      </c>
    </row>
    <row r="367" spans="2:6" x14ac:dyDescent="0.2">
      <c r="B367" s="7">
        <v>363</v>
      </c>
      <c r="C367" s="7">
        <v>538</v>
      </c>
      <c r="E367" s="7">
        <v>363</v>
      </c>
      <c r="F367" s="7">
        <v>323</v>
      </c>
    </row>
    <row r="368" spans="2:6" x14ac:dyDescent="0.2">
      <c r="B368" s="7">
        <v>364</v>
      </c>
      <c r="C368" s="7">
        <v>533</v>
      </c>
      <c r="E368" s="7">
        <v>364</v>
      </c>
      <c r="F368" s="7">
        <v>323</v>
      </c>
    </row>
    <row r="369" spans="2:6" x14ac:dyDescent="0.2">
      <c r="B369" s="7">
        <v>365</v>
      </c>
      <c r="C369" s="7">
        <v>531</v>
      </c>
      <c r="E369" s="7">
        <v>365</v>
      </c>
      <c r="F369" s="7">
        <v>322</v>
      </c>
    </row>
    <row r="370" spans="2:6" x14ac:dyDescent="0.2">
      <c r="B370" s="7">
        <v>366</v>
      </c>
      <c r="C370" s="7">
        <v>530</v>
      </c>
      <c r="E370" s="7">
        <v>366</v>
      </c>
      <c r="F370" s="7">
        <v>322</v>
      </c>
    </row>
    <row r="371" spans="2:6" x14ac:dyDescent="0.2">
      <c r="B371" s="7">
        <v>367</v>
      </c>
      <c r="C371" s="7">
        <v>529</v>
      </c>
      <c r="E371" s="7">
        <v>367</v>
      </c>
      <c r="F371" s="7">
        <v>319</v>
      </c>
    </row>
    <row r="372" spans="2:6" x14ac:dyDescent="0.2">
      <c r="B372" s="7">
        <v>368</v>
      </c>
      <c r="C372" s="7">
        <v>529</v>
      </c>
      <c r="E372" s="7">
        <v>368</v>
      </c>
      <c r="F372" s="7">
        <v>316</v>
      </c>
    </row>
    <row r="373" spans="2:6" x14ac:dyDescent="0.2">
      <c r="B373" s="7">
        <v>369</v>
      </c>
      <c r="C373" s="7">
        <v>527</v>
      </c>
      <c r="E373" s="7">
        <v>369</v>
      </c>
      <c r="F373" s="7">
        <v>314</v>
      </c>
    </row>
    <row r="374" spans="2:6" x14ac:dyDescent="0.2">
      <c r="B374" s="7">
        <v>370</v>
      </c>
      <c r="C374" s="7">
        <v>524</v>
      </c>
      <c r="E374" s="7">
        <v>370</v>
      </c>
      <c r="F374" s="7">
        <v>313</v>
      </c>
    </row>
    <row r="375" spans="2:6" x14ac:dyDescent="0.2">
      <c r="B375" s="7">
        <v>371</v>
      </c>
      <c r="C375" s="7">
        <v>522</v>
      </c>
      <c r="E375" s="7">
        <v>371</v>
      </c>
      <c r="F375" s="7">
        <v>313</v>
      </c>
    </row>
    <row r="376" spans="2:6" x14ac:dyDescent="0.2">
      <c r="B376" s="7">
        <v>372</v>
      </c>
      <c r="C376" s="7">
        <v>519</v>
      </c>
      <c r="E376" s="7">
        <v>372</v>
      </c>
      <c r="F376" s="7">
        <v>312</v>
      </c>
    </row>
    <row r="377" spans="2:6" x14ac:dyDescent="0.2">
      <c r="B377" s="7">
        <v>373</v>
      </c>
      <c r="C377" s="7">
        <v>517</v>
      </c>
      <c r="E377" s="7">
        <v>373</v>
      </c>
      <c r="F377" s="7">
        <v>312</v>
      </c>
    </row>
    <row r="378" spans="2:6" x14ac:dyDescent="0.2">
      <c r="B378" s="7">
        <v>374</v>
      </c>
      <c r="C378" s="7">
        <v>516</v>
      </c>
      <c r="E378" s="7">
        <v>374</v>
      </c>
      <c r="F378" s="7">
        <v>312</v>
      </c>
    </row>
    <row r="379" spans="2:6" x14ac:dyDescent="0.2">
      <c r="B379" s="7">
        <v>375</v>
      </c>
      <c r="C379" s="7">
        <v>516</v>
      </c>
      <c r="E379" s="7">
        <v>375</v>
      </c>
      <c r="F379" s="7">
        <v>312</v>
      </c>
    </row>
    <row r="380" spans="2:6" x14ac:dyDescent="0.2">
      <c r="B380" s="7">
        <v>376</v>
      </c>
      <c r="C380" s="7">
        <v>514</v>
      </c>
      <c r="E380" s="7">
        <v>376</v>
      </c>
      <c r="F380" s="7">
        <v>311</v>
      </c>
    </row>
    <row r="381" spans="2:6" x14ac:dyDescent="0.2">
      <c r="B381" s="7">
        <v>377</v>
      </c>
      <c r="C381" s="7">
        <v>513</v>
      </c>
      <c r="E381" s="7">
        <v>377</v>
      </c>
      <c r="F381" s="7">
        <v>310</v>
      </c>
    </row>
    <row r="382" spans="2:6" x14ac:dyDescent="0.2">
      <c r="B382" s="7">
        <v>378</v>
      </c>
      <c r="C382" s="7">
        <v>512</v>
      </c>
      <c r="E382" s="7">
        <v>378</v>
      </c>
      <c r="F382" s="7">
        <v>309</v>
      </c>
    </row>
    <row r="383" spans="2:6" x14ac:dyDescent="0.2">
      <c r="B383" s="7">
        <v>379</v>
      </c>
      <c r="C383" s="7">
        <v>511</v>
      </c>
      <c r="E383" s="7">
        <v>379</v>
      </c>
      <c r="F383" s="7">
        <v>308</v>
      </c>
    </row>
    <row r="384" spans="2:6" x14ac:dyDescent="0.2">
      <c r="B384" s="7">
        <v>380</v>
      </c>
      <c r="C384" s="7">
        <v>508</v>
      </c>
      <c r="E384" s="7">
        <v>380</v>
      </c>
      <c r="F384" s="7">
        <v>308</v>
      </c>
    </row>
    <row r="385" spans="2:6" x14ac:dyDescent="0.2">
      <c r="B385" s="7">
        <v>381</v>
      </c>
      <c r="C385" s="7">
        <v>507</v>
      </c>
      <c r="E385" s="7">
        <v>381</v>
      </c>
      <c r="F385" s="7">
        <v>306</v>
      </c>
    </row>
    <row r="386" spans="2:6" x14ac:dyDescent="0.2">
      <c r="B386" s="7">
        <v>382</v>
      </c>
      <c r="C386" s="7">
        <v>507</v>
      </c>
      <c r="E386" s="7">
        <v>382</v>
      </c>
      <c r="F386" s="7">
        <v>306</v>
      </c>
    </row>
    <row r="387" spans="2:6" x14ac:dyDescent="0.2">
      <c r="B387" s="7">
        <v>383</v>
      </c>
      <c r="C387" s="7">
        <v>504</v>
      </c>
      <c r="E387" s="7">
        <v>383</v>
      </c>
      <c r="F387" s="7">
        <v>306</v>
      </c>
    </row>
    <row r="388" spans="2:6" x14ac:dyDescent="0.2">
      <c r="B388" s="7">
        <v>384</v>
      </c>
      <c r="C388" s="7">
        <v>495</v>
      </c>
      <c r="E388" s="7">
        <v>384</v>
      </c>
      <c r="F388" s="7">
        <v>303</v>
      </c>
    </row>
    <row r="389" spans="2:6" x14ac:dyDescent="0.2">
      <c r="B389" s="7">
        <v>385</v>
      </c>
      <c r="C389" s="7">
        <v>494</v>
      </c>
      <c r="E389" s="7">
        <v>385</v>
      </c>
      <c r="F389" s="7">
        <v>301</v>
      </c>
    </row>
    <row r="390" spans="2:6" x14ac:dyDescent="0.2">
      <c r="B390" s="7">
        <v>386</v>
      </c>
      <c r="C390" s="7">
        <v>492</v>
      </c>
      <c r="E390" s="7">
        <v>386</v>
      </c>
      <c r="F390" s="7">
        <v>298</v>
      </c>
    </row>
    <row r="391" spans="2:6" x14ac:dyDescent="0.2">
      <c r="B391" s="7">
        <v>387</v>
      </c>
      <c r="C391" s="7">
        <v>491</v>
      </c>
      <c r="E391" s="7">
        <v>387</v>
      </c>
      <c r="F391" s="7">
        <v>298</v>
      </c>
    </row>
    <row r="392" spans="2:6" x14ac:dyDescent="0.2">
      <c r="B392" s="7">
        <v>388</v>
      </c>
      <c r="C392" s="7">
        <v>491</v>
      </c>
      <c r="E392" s="7">
        <v>388</v>
      </c>
      <c r="F392" s="7">
        <v>297</v>
      </c>
    </row>
    <row r="393" spans="2:6" x14ac:dyDescent="0.2">
      <c r="B393" s="7">
        <v>389</v>
      </c>
      <c r="C393" s="7">
        <v>491</v>
      </c>
      <c r="E393" s="7">
        <v>389</v>
      </c>
      <c r="F393" s="7">
        <v>297</v>
      </c>
    </row>
    <row r="394" spans="2:6" x14ac:dyDescent="0.2">
      <c r="B394" s="7">
        <v>390</v>
      </c>
      <c r="C394" s="7">
        <v>491</v>
      </c>
      <c r="E394" s="7">
        <v>390</v>
      </c>
      <c r="F394" s="7">
        <v>297</v>
      </c>
    </row>
    <row r="395" spans="2:6" x14ac:dyDescent="0.2">
      <c r="B395" s="7">
        <v>391</v>
      </c>
      <c r="C395" s="7">
        <v>490</v>
      </c>
      <c r="E395" s="7">
        <v>391</v>
      </c>
      <c r="F395" s="7">
        <v>295</v>
      </c>
    </row>
    <row r="396" spans="2:6" x14ac:dyDescent="0.2">
      <c r="B396" s="7">
        <v>392</v>
      </c>
      <c r="C396" s="7">
        <v>488</v>
      </c>
      <c r="E396" s="7">
        <v>392</v>
      </c>
      <c r="F396" s="7">
        <v>295</v>
      </c>
    </row>
    <row r="397" spans="2:6" x14ac:dyDescent="0.2">
      <c r="B397" s="7">
        <v>393</v>
      </c>
      <c r="C397" s="7">
        <v>481</v>
      </c>
      <c r="E397" s="7">
        <v>393</v>
      </c>
      <c r="F397" s="7">
        <v>294</v>
      </c>
    </row>
    <row r="398" spans="2:6" x14ac:dyDescent="0.2">
      <c r="B398" s="7">
        <v>394</v>
      </c>
      <c r="C398" s="7">
        <v>481</v>
      </c>
      <c r="E398" s="7">
        <v>394</v>
      </c>
      <c r="F398" s="7">
        <v>293</v>
      </c>
    </row>
    <row r="399" spans="2:6" x14ac:dyDescent="0.2">
      <c r="B399" s="7">
        <v>395</v>
      </c>
      <c r="C399" s="7">
        <v>479</v>
      </c>
      <c r="E399" s="7">
        <v>395</v>
      </c>
      <c r="F399" s="7">
        <v>293</v>
      </c>
    </row>
    <row r="400" spans="2:6" x14ac:dyDescent="0.2">
      <c r="B400" s="7">
        <v>396</v>
      </c>
      <c r="C400" s="7">
        <v>476</v>
      </c>
      <c r="E400" s="7">
        <v>396</v>
      </c>
      <c r="F400" s="7">
        <v>293</v>
      </c>
    </row>
    <row r="401" spans="2:6" x14ac:dyDescent="0.2">
      <c r="B401" s="7">
        <v>397</v>
      </c>
      <c r="C401" s="7">
        <v>475</v>
      </c>
      <c r="E401" s="7">
        <v>397</v>
      </c>
      <c r="F401" s="7">
        <v>291</v>
      </c>
    </row>
    <row r="402" spans="2:6" x14ac:dyDescent="0.2">
      <c r="B402" s="7">
        <v>398</v>
      </c>
      <c r="C402" s="7">
        <v>475</v>
      </c>
      <c r="E402" s="7">
        <v>398</v>
      </c>
      <c r="F402" s="7">
        <v>290</v>
      </c>
    </row>
    <row r="403" spans="2:6" x14ac:dyDescent="0.2">
      <c r="B403" s="7">
        <v>399</v>
      </c>
      <c r="C403" s="7">
        <v>474</v>
      </c>
      <c r="E403" s="7">
        <v>399</v>
      </c>
      <c r="F403" s="7">
        <v>290</v>
      </c>
    </row>
    <row r="404" spans="2:6" x14ac:dyDescent="0.2">
      <c r="B404" s="7">
        <v>400</v>
      </c>
      <c r="C404" s="7">
        <v>474</v>
      </c>
      <c r="E404" s="7">
        <v>400</v>
      </c>
      <c r="F404" s="7">
        <v>289</v>
      </c>
    </row>
    <row r="405" spans="2:6" x14ac:dyDescent="0.2">
      <c r="B405" s="7">
        <v>401</v>
      </c>
      <c r="C405" s="7">
        <v>473</v>
      </c>
      <c r="E405" s="7">
        <v>401</v>
      </c>
      <c r="F405" s="7">
        <v>289</v>
      </c>
    </row>
    <row r="406" spans="2:6" x14ac:dyDescent="0.2">
      <c r="B406" s="7">
        <v>402</v>
      </c>
      <c r="C406" s="7">
        <v>472</v>
      </c>
      <c r="E406" s="7">
        <v>402</v>
      </c>
      <c r="F406" s="7">
        <v>289</v>
      </c>
    </row>
    <row r="407" spans="2:6" x14ac:dyDescent="0.2">
      <c r="B407" s="7">
        <v>403</v>
      </c>
      <c r="C407" s="7">
        <v>469</v>
      </c>
      <c r="E407" s="7">
        <v>403</v>
      </c>
      <c r="F407" s="7">
        <v>284</v>
      </c>
    </row>
    <row r="408" spans="2:6" x14ac:dyDescent="0.2">
      <c r="B408" s="7">
        <v>404</v>
      </c>
      <c r="C408" s="7">
        <v>469</v>
      </c>
      <c r="E408" s="7">
        <v>404</v>
      </c>
      <c r="F408" s="7">
        <v>284</v>
      </c>
    </row>
    <row r="409" spans="2:6" x14ac:dyDescent="0.2">
      <c r="B409" s="7">
        <v>405</v>
      </c>
      <c r="C409" s="7">
        <v>466</v>
      </c>
      <c r="E409" s="7">
        <v>405</v>
      </c>
      <c r="F409" s="7">
        <v>283</v>
      </c>
    </row>
    <row r="410" spans="2:6" x14ac:dyDescent="0.2">
      <c r="B410" s="7">
        <v>406</v>
      </c>
      <c r="C410" s="7">
        <v>465</v>
      </c>
      <c r="E410" s="7">
        <v>406</v>
      </c>
      <c r="F410" s="7">
        <v>283</v>
      </c>
    </row>
    <row r="411" spans="2:6" x14ac:dyDescent="0.2">
      <c r="B411" s="7">
        <v>407</v>
      </c>
      <c r="C411" s="7">
        <v>465</v>
      </c>
      <c r="E411" s="7">
        <v>407</v>
      </c>
      <c r="F411" s="7">
        <v>282</v>
      </c>
    </row>
    <row r="412" spans="2:6" x14ac:dyDescent="0.2">
      <c r="B412" s="7">
        <v>408</v>
      </c>
      <c r="C412" s="7">
        <v>463</v>
      </c>
      <c r="E412" s="7">
        <v>408</v>
      </c>
      <c r="F412" s="7">
        <v>282</v>
      </c>
    </row>
    <row r="413" spans="2:6" x14ac:dyDescent="0.2">
      <c r="B413" s="7">
        <v>409</v>
      </c>
      <c r="C413" s="7">
        <v>463</v>
      </c>
      <c r="E413" s="7">
        <v>409</v>
      </c>
      <c r="F413" s="7">
        <v>281</v>
      </c>
    </row>
    <row r="414" spans="2:6" x14ac:dyDescent="0.2">
      <c r="B414" s="7">
        <v>410</v>
      </c>
      <c r="C414" s="7">
        <v>462</v>
      </c>
      <c r="E414" s="7">
        <v>410</v>
      </c>
      <c r="F414" s="7">
        <v>280</v>
      </c>
    </row>
    <row r="415" spans="2:6" x14ac:dyDescent="0.2">
      <c r="B415" s="7">
        <v>411</v>
      </c>
      <c r="C415" s="7">
        <v>461</v>
      </c>
      <c r="E415" s="7">
        <v>411</v>
      </c>
      <c r="F415" s="7">
        <v>278</v>
      </c>
    </row>
    <row r="416" spans="2:6" x14ac:dyDescent="0.2">
      <c r="B416" s="7">
        <v>412</v>
      </c>
      <c r="C416" s="7">
        <v>461</v>
      </c>
      <c r="E416" s="7">
        <v>412</v>
      </c>
      <c r="F416" s="7">
        <v>278</v>
      </c>
    </row>
    <row r="417" spans="2:6" x14ac:dyDescent="0.2">
      <c r="B417" s="7">
        <v>413</v>
      </c>
      <c r="C417" s="7">
        <v>460</v>
      </c>
      <c r="E417" s="7">
        <v>413</v>
      </c>
      <c r="F417" s="7">
        <v>278</v>
      </c>
    </row>
    <row r="418" spans="2:6" x14ac:dyDescent="0.2">
      <c r="B418" s="7">
        <v>414</v>
      </c>
      <c r="C418" s="7">
        <v>456</v>
      </c>
      <c r="E418" s="7">
        <v>414</v>
      </c>
      <c r="F418" s="7">
        <v>277</v>
      </c>
    </row>
    <row r="419" spans="2:6" x14ac:dyDescent="0.2">
      <c r="B419" s="7">
        <v>415</v>
      </c>
      <c r="C419" s="7">
        <v>455</v>
      </c>
      <c r="E419" s="7">
        <v>415</v>
      </c>
      <c r="F419" s="7">
        <v>277</v>
      </c>
    </row>
    <row r="420" spans="2:6" x14ac:dyDescent="0.2">
      <c r="B420" s="7">
        <v>416</v>
      </c>
      <c r="C420" s="7">
        <v>454</v>
      </c>
      <c r="E420" s="7">
        <v>416</v>
      </c>
      <c r="F420" s="7">
        <v>275</v>
      </c>
    </row>
    <row r="421" spans="2:6" x14ac:dyDescent="0.2">
      <c r="B421" s="7">
        <v>417</v>
      </c>
      <c r="C421" s="7">
        <v>449</v>
      </c>
      <c r="E421" s="7">
        <v>417</v>
      </c>
      <c r="F421" s="7">
        <v>275</v>
      </c>
    </row>
    <row r="422" spans="2:6" x14ac:dyDescent="0.2">
      <c r="B422" s="7">
        <v>418</v>
      </c>
      <c r="C422" s="7">
        <v>446</v>
      </c>
      <c r="E422" s="7">
        <v>418</v>
      </c>
      <c r="F422" s="7">
        <v>275</v>
      </c>
    </row>
    <row r="423" spans="2:6" x14ac:dyDescent="0.2">
      <c r="B423" s="7">
        <v>419</v>
      </c>
      <c r="C423" s="7">
        <v>444</v>
      </c>
      <c r="E423" s="7">
        <v>419</v>
      </c>
      <c r="F423" s="7">
        <v>275</v>
      </c>
    </row>
    <row r="424" spans="2:6" x14ac:dyDescent="0.2">
      <c r="B424" s="7">
        <v>420</v>
      </c>
      <c r="C424" s="7">
        <v>443</v>
      </c>
      <c r="E424" s="7">
        <v>420</v>
      </c>
      <c r="F424" s="7">
        <v>274</v>
      </c>
    </row>
    <row r="425" spans="2:6" x14ac:dyDescent="0.2">
      <c r="B425" s="7">
        <v>421</v>
      </c>
      <c r="C425" s="7">
        <v>442</v>
      </c>
      <c r="E425" s="7">
        <v>421</v>
      </c>
      <c r="F425" s="7">
        <v>274</v>
      </c>
    </row>
    <row r="426" spans="2:6" x14ac:dyDescent="0.2">
      <c r="B426" s="7">
        <v>422</v>
      </c>
      <c r="C426" s="7">
        <v>441</v>
      </c>
      <c r="E426" s="7">
        <v>422</v>
      </c>
      <c r="F426" s="7">
        <v>272</v>
      </c>
    </row>
    <row r="427" spans="2:6" x14ac:dyDescent="0.2">
      <c r="B427" s="7">
        <v>423</v>
      </c>
      <c r="C427" s="7">
        <v>440</v>
      </c>
      <c r="E427" s="7">
        <v>423</v>
      </c>
      <c r="F427" s="7">
        <v>272</v>
      </c>
    </row>
    <row r="428" spans="2:6" x14ac:dyDescent="0.2">
      <c r="B428" s="7">
        <v>424</v>
      </c>
      <c r="C428" s="7">
        <v>438</v>
      </c>
      <c r="E428" s="7">
        <v>424</v>
      </c>
      <c r="F428" s="7">
        <v>271</v>
      </c>
    </row>
    <row r="429" spans="2:6" x14ac:dyDescent="0.2">
      <c r="B429" s="7">
        <v>425</v>
      </c>
      <c r="C429" s="7">
        <v>436</v>
      </c>
      <c r="E429" s="7">
        <v>425</v>
      </c>
      <c r="F429" s="7">
        <v>270</v>
      </c>
    </row>
    <row r="430" spans="2:6" x14ac:dyDescent="0.2">
      <c r="B430" s="7">
        <v>426</v>
      </c>
      <c r="C430" s="7">
        <v>436</v>
      </c>
      <c r="E430" s="7">
        <v>426</v>
      </c>
      <c r="F430" s="7">
        <v>270</v>
      </c>
    </row>
    <row r="431" spans="2:6" x14ac:dyDescent="0.2">
      <c r="B431" s="7">
        <v>427</v>
      </c>
      <c r="C431" s="7">
        <v>435</v>
      </c>
      <c r="E431" s="7">
        <v>427</v>
      </c>
      <c r="F431" s="7">
        <v>267</v>
      </c>
    </row>
    <row r="432" spans="2:6" x14ac:dyDescent="0.2">
      <c r="B432" s="7">
        <v>428</v>
      </c>
      <c r="C432" s="7">
        <v>432</v>
      </c>
      <c r="E432" s="7">
        <v>428</v>
      </c>
      <c r="F432" s="7">
        <v>266</v>
      </c>
    </row>
    <row r="433" spans="2:6" x14ac:dyDescent="0.2">
      <c r="B433" s="7">
        <v>429</v>
      </c>
      <c r="C433" s="7">
        <v>431</v>
      </c>
      <c r="E433" s="7">
        <v>429</v>
      </c>
      <c r="F433" s="7">
        <v>266</v>
      </c>
    </row>
    <row r="434" spans="2:6" x14ac:dyDescent="0.2">
      <c r="B434" s="7">
        <v>430</v>
      </c>
      <c r="C434" s="7">
        <v>431</v>
      </c>
      <c r="E434" s="7">
        <v>430</v>
      </c>
      <c r="F434" s="7">
        <v>266</v>
      </c>
    </row>
    <row r="435" spans="2:6" x14ac:dyDescent="0.2">
      <c r="B435" s="7">
        <v>431</v>
      </c>
      <c r="C435" s="7">
        <v>431</v>
      </c>
      <c r="E435" s="7">
        <v>431</v>
      </c>
      <c r="F435" s="7">
        <v>265</v>
      </c>
    </row>
    <row r="436" spans="2:6" x14ac:dyDescent="0.2">
      <c r="B436" s="7">
        <v>432</v>
      </c>
      <c r="C436" s="7">
        <v>427</v>
      </c>
      <c r="E436" s="7">
        <v>432</v>
      </c>
      <c r="F436" s="7">
        <v>265</v>
      </c>
    </row>
    <row r="437" spans="2:6" x14ac:dyDescent="0.2">
      <c r="B437" s="7">
        <v>433</v>
      </c>
      <c r="C437" s="7">
        <v>426</v>
      </c>
      <c r="E437" s="7">
        <v>433</v>
      </c>
      <c r="F437" s="7">
        <v>265</v>
      </c>
    </row>
    <row r="438" spans="2:6" x14ac:dyDescent="0.2">
      <c r="B438" s="7">
        <v>434</v>
      </c>
      <c r="C438" s="7">
        <v>424</v>
      </c>
      <c r="E438" s="7">
        <v>434</v>
      </c>
      <c r="F438" s="7">
        <v>264</v>
      </c>
    </row>
    <row r="439" spans="2:6" x14ac:dyDescent="0.2">
      <c r="B439" s="7">
        <v>435</v>
      </c>
      <c r="C439" s="7">
        <v>422</v>
      </c>
      <c r="E439" s="7">
        <v>435</v>
      </c>
      <c r="F439" s="7">
        <v>263</v>
      </c>
    </row>
    <row r="440" spans="2:6" x14ac:dyDescent="0.2">
      <c r="B440" s="7">
        <v>436</v>
      </c>
      <c r="C440" s="7">
        <v>420</v>
      </c>
      <c r="E440" s="7">
        <v>436</v>
      </c>
      <c r="F440" s="7">
        <v>263</v>
      </c>
    </row>
    <row r="441" spans="2:6" x14ac:dyDescent="0.2">
      <c r="B441" s="7">
        <v>437</v>
      </c>
      <c r="C441" s="7">
        <v>418</v>
      </c>
      <c r="E441" s="7">
        <v>437</v>
      </c>
      <c r="F441" s="7">
        <v>260</v>
      </c>
    </row>
    <row r="442" spans="2:6" x14ac:dyDescent="0.2">
      <c r="B442" s="7">
        <v>438</v>
      </c>
      <c r="C442" s="7">
        <v>417</v>
      </c>
      <c r="E442" s="7">
        <v>438</v>
      </c>
      <c r="F442" s="7">
        <v>260</v>
      </c>
    </row>
    <row r="443" spans="2:6" x14ac:dyDescent="0.2">
      <c r="B443" s="7">
        <v>439</v>
      </c>
      <c r="C443" s="7">
        <v>416</v>
      </c>
      <c r="E443" s="7">
        <v>439</v>
      </c>
      <c r="F443" s="7">
        <v>258</v>
      </c>
    </row>
    <row r="444" spans="2:6" x14ac:dyDescent="0.2">
      <c r="B444" s="7">
        <v>440</v>
      </c>
      <c r="C444" s="7">
        <v>415</v>
      </c>
      <c r="E444" s="7">
        <v>440</v>
      </c>
      <c r="F444" s="7">
        <v>258</v>
      </c>
    </row>
    <row r="445" spans="2:6" x14ac:dyDescent="0.2">
      <c r="B445" s="7">
        <v>441</v>
      </c>
      <c r="C445" s="7">
        <v>414</v>
      </c>
      <c r="E445" s="7">
        <v>441</v>
      </c>
      <c r="F445" s="7">
        <v>257</v>
      </c>
    </row>
    <row r="446" spans="2:6" x14ac:dyDescent="0.2">
      <c r="B446" s="7">
        <v>442</v>
      </c>
      <c r="C446" s="7">
        <v>414</v>
      </c>
      <c r="E446" s="7">
        <v>442</v>
      </c>
      <c r="F446" s="7">
        <v>257</v>
      </c>
    </row>
    <row r="447" spans="2:6" x14ac:dyDescent="0.2">
      <c r="B447" s="7">
        <v>443</v>
      </c>
      <c r="C447" s="7">
        <v>413</v>
      </c>
      <c r="E447" s="7">
        <v>443</v>
      </c>
      <c r="F447" s="7">
        <v>256</v>
      </c>
    </row>
    <row r="448" spans="2:6" x14ac:dyDescent="0.2">
      <c r="B448" s="7">
        <v>444</v>
      </c>
      <c r="C448" s="7">
        <v>413</v>
      </c>
      <c r="E448" s="7">
        <v>444</v>
      </c>
      <c r="F448" s="7">
        <v>255</v>
      </c>
    </row>
    <row r="449" spans="2:6" x14ac:dyDescent="0.2">
      <c r="B449" s="7">
        <v>445</v>
      </c>
      <c r="C449" s="7">
        <v>411</v>
      </c>
      <c r="E449" s="7">
        <v>445</v>
      </c>
      <c r="F449" s="7">
        <v>255</v>
      </c>
    </row>
    <row r="450" spans="2:6" x14ac:dyDescent="0.2">
      <c r="B450" s="7">
        <v>446</v>
      </c>
      <c r="C450" s="7">
        <v>410</v>
      </c>
      <c r="E450" s="7">
        <v>446</v>
      </c>
      <c r="F450" s="7">
        <v>254</v>
      </c>
    </row>
    <row r="451" spans="2:6" x14ac:dyDescent="0.2">
      <c r="B451" s="7">
        <v>447</v>
      </c>
      <c r="C451" s="7">
        <v>409</v>
      </c>
      <c r="E451" s="7">
        <v>447</v>
      </c>
      <c r="F451" s="7">
        <v>254</v>
      </c>
    </row>
    <row r="452" spans="2:6" x14ac:dyDescent="0.2">
      <c r="B452" s="7">
        <v>448</v>
      </c>
      <c r="C452" s="7">
        <v>408</v>
      </c>
      <c r="E452" s="7">
        <v>448</v>
      </c>
      <c r="F452" s="7">
        <v>254</v>
      </c>
    </row>
    <row r="453" spans="2:6" x14ac:dyDescent="0.2">
      <c r="B453" s="7">
        <v>449</v>
      </c>
      <c r="C453" s="7">
        <v>408</v>
      </c>
      <c r="E453" s="7">
        <v>449</v>
      </c>
      <c r="F453" s="7">
        <v>252</v>
      </c>
    </row>
    <row r="454" spans="2:6" x14ac:dyDescent="0.2">
      <c r="B454" s="7">
        <v>450</v>
      </c>
      <c r="C454" s="7">
        <v>407</v>
      </c>
      <c r="E454" s="7">
        <v>450</v>
      </c>
      <c r="F454" s="7">
        <v>252</v>
      </c>
    </row>
    <row r="455" spans="2:6" x14ac:dyDescent="0.2">
      <c r="B455" s="7">
        <v>451</v>
      </c>
      <c r="C455" s="7">
        <v>405</v>
      </c>
      <c r="E455" s="7">
        <v>451</v>
      </c>
      <c r="F455" s="7">
        <v>252</v>
      </c>
    </row>
    <row r="456" spans="2:6" x14ac:dyDescent="0.2">
      <c r="B456" s="7">
        <v>452</v>
      </c>
      <c r="C456" s="7">
        <v>403</v>
      </c>
      <c r="E456" s="7">
        <v>452</v>
      </c>
      <c r="F456" s="7">
        <v>251</v>
      </c>
    </row>
    <row r="457" spans="2:6" x14ac:dyDescent="0.2">
      <c r="B457" s="7">
        <v>453</v>
      </c>
      <c r="C457" s="7">
        <v>402</v>
      </c>
      <c r="E457" s="7">
        <v>453</v>
      </c>
      <c r="F457" s="7">
        <v>250</v>
      </c>
    </row>
    <row r="458" spans="2:6" x14ac:dyDescent="0.2">
      <c r="B458" s="7">
        <v>454</v>
      </c>
      <c r="C458" s="7">
        <v>401</v>
      </c>
      <c r="E458" s="7">
        <v>454</v>
      </c>
      <c r="F458" s="7">
        <v>250</v>
      </c>
    </row>
    <row r="459" spans="2:6" x14ac:dyDescent="0.2">
      <c r="B459" s="7">
        <v>455</v>
      </c>
      <c r="C459" s="7">
        <v>400</v>
      </c>
      <c r="E459" s="7">
        <v>455</v>
      </c>
      <c r="F459" s="7">
        <v>249</v>
      </c>
    </row>
    <row r="460" spans="2:6" x14ac:dyDescent="0.2">
      <c r="B460" s="7">
        <v>456</v>
      </c>
      <c r="C460" s="7">
        <v>400</v>
      </c>
      <c r="E460" s="7">
        <v>456</v>
      </c>
      <c r="F460" s="7">
        <v>248</v>
      </c>
    </row>
    <row r="461" spans="2:6" x14ac:dyDescent="0.2">
      <c r="B461" s="7">
        <v>457</v>
      </c>
      <c r="C461" s="7">
        <v>399</v>
      </c>
      <c r="E461" s="7">
        <v>457</v>
      </c>
      <c r="F461" s="7">
        <v>248</v>
      </c>
    </row>
    <row r="462" spans="2:6" x14ac:dyDescent="0.2">
      <c r="B462" s="7">
        <v>458</v>
      </c>
      <c r="C462" s="7">
        <v>398</v>
      </c>
      <c r="E462" s="7">
        <v>458</v>
      </c>
      <c r="F462" s="7">
        <v>245</v>
      </c>
    </row>
    <row r="463" spans="2:6" x14ac:dyDescent="0.2">
      <c r="B463" s="7">
        <v>459</v>
      </c>
      <c r="C463" s="7">
        <v>398</v>
      </c>
      <c r="E463" s="7">
        <v>459</v>
      </c>
      <c r="F463" s="7">
        <v>245</v>
      </c>
    </row>
    <row r="464" spans="2:6" x14ac:dyDescent="0.2">
      <c r="B464" s="7">
        <v>460</v>
      </c>
      <c r="C464" s="7">
        <v>398</v>
      </c>
      <c r="E464" s="7">
        <v>460</v>
      </c>
      <c r="F464" s="7">
        <v>245</v>
      </c>
    </row>
    <row r="465" spans="2:6" x14ac:dyDescent="0.2">
      <c r="B465" s="7">
        <v>461</v>
      </c>
      <c r="C465" s="7">
        <v>397</v>
      </c>
      <c r="E465" s="7">
        <v>461</v>
      </c>
      <c r="F465" s="7">
        <v>245</v>
      </c>
    </row>
    <row r="466" spans="2:6" x14ac:dyDescent="0.2">
      <c r="B466" s="7">
        <v>462</v>
      </c>
      <c r="C466" s="7">
        <v>397</v>
      </c>
      <c r="E466" s="7">
        <v>462</v>
      </c>
      <c r="F466" s="7">
        <v>244</v>
      </c>
    </row>
    <row r="467" spans="2:6" x14ac:dyDescent="0.2">
      <c r="B467" s="7">
        <v>463</v>
      </c>
      <c r="C467" s="7">
        <v>397</v>
      </c>
      <c r="E467" s="7">
        <v>463</v>
      </c>
      <c r="F467" s="7">
        <v>244</v>
      </c>
    </row>
    <row r="468" spans="2:6" x14ac:dyDescent="0.2">
      <c r="B468" s="7">
        <v>464</v>
      </c>
      <c r="C468" s="7">
        <v>396</v>
      </c>
      <c r="E468" s="7">
        <v>464</v>
      </c>
      <c r="F468" s="7">
        <v>243</v>
      </c>
    </row>
    <row r="469" spans="2:6" x14ac:dyDescent="0.2">
      <c r="B469" s="7">
        <v>465</v>
      </c>
      <c r="C469" s="7">
        <v>396</v>
      </c>
      <c r="E469" s="7">
        <v>465</v>
      </c>
      <c r="F469" s="7">
        <v>243</v>
      </c>
    </row>
    <row r="470" spans="2:6" x14ac:dyDescent="0.2">
      <c r="B470" s="7">
        <v>466</v>
      </c>
      <c r="C470" s="7">
        <v>393</v>
      </c>
      <c r="E470" s="7">
        <v>466</v>
      </c>
      <c r="F470" s="7">
        <v>243</v>
      </c>
    </row>
    <row r="471" spans="2:6" x14ac:dyDescent="0.2">
      <c r="B471" s="7">
        <v>467</v>
      </c>
      <c r="C471" s="7">
        <v>392</v>
      </c>
      <c r="E471" s="7">
        <v>467</v>
      </c>
      <c r="F471" s="7">
        <v>242</v>
      </c>
    </row>
    <row r="472" spans="2:6" x14ac:dyDescent="0.2">
      <c r="B472" s="7">
        <v>468</v>
      </c>
      <c r="C472" s="7">
        <v>392</v>
      </c>
      <c r="E472" s="7">
        <v>468</v>
      </c>
      <c r="F472" s="7">
        <v>241</v>
      </c>
    </row>
    <row r="473" spans="2:6" x14ac:dyDescent="0.2">
      <c r="B473" s="7">
        <v>469</v>
      </c>
      <c r="C473" s="7">
        <v>392</v>
      </c>
      <c r="E473" s="7">
        <v>469</v>
      </c>
      <c r="F473" s="7">
        <v>241</v>
      </c>
    </row>
    <row r="474" spans="2:6" x14ac:dyDescent="0.2">
      <c r="B474" s="7">
        <v>470</v>
      </c>
      <c r="C474" s="7">
        <v>392</v>
      </c>
      <c r="E474" s="7">
        <v>470</v>
      </c>
      <c r="F474" s="7">
        <v>241</v>
      </c>
    </row>
    <row r="475" spans="2:6" x14ac:dyDescent="0.2">
      <c r="B475" s="7">
        <v>471</v>
      </c>
      <c r="C475" s="7">
        <v>391</v>
      </c>
      <c r="E475" s="7">
        <v>471</v>
      </c>
      <c r="F475" s="7">
        <v>241</v>
      </c>
    </row>
    <row r="476" spans="2:6" x14ac:dyDescent="0.2">
      <c r="B476" s="7">
        <v>472</v>
      </c>
      <c r="C476" s="7">
        <v>390</v>
      </c>
      <c r="E476" s="7">
        <v>472</v>
      </c>
      <c r="F476" s="7">
        <v>240</v>
      </c>
    </row>
    <row r="477" spans="2:6" x14ac:dyDescent="0.2">
      <c r="B477" s="7">
        <v>473</v>
      </c>
      <c r="C477" s="7">
        <v>390</v>
      </c>
      <c r="E477" s="7">
        <v>473</v>
      </c>
      <c r="F477" s="7">
        <v>240</v>
      </c>
    </row>
    <row r="478" spans="2:6" x14ac:dyDescent="0.2">
      <c r="B478" s="7">
        <v>474</v>
      </c>
      <c r="C478" s="7">
        <v>387</v>
      </c>
      <c r="E478" s="7">
        <v>474</v>
      </c>
      <c r="F478" s="7">
        <v>239</v>
      </c>
    </row>
    <row r="479" spans="2:6" x14ac:dyDescent="0.2">
      <c r="B479" s="7">
        <v>475</v>
      </c>
      <c r="C479" s="7">
        <v>386</v>
      </c>
      <c r="E479" s="7">
        <v>475</v>
      </c>
      <c r="F479" s="7">
        <v>239</v>
      </c>
    </row>
    <row r="480" spans="2:6" x14ac:dyDescent="0.2">
      <c r="B480" s="7">
        <v>476</v>
      </c>
      <c r="C480" s="7">
        <v>385</v>
      </c>
      <c r="E480" s="7">
        <v>476</v>
      </c>
      <c r="F480" s="7">
        <v>239</v>
      </c>
    </row>
    <row r="481" spans="2:6" x14ac:dyDescent="0.2">
      <c r="B481" s="7">
        <v>477</v>
      </c>
      <c r="C481" s="7">
        <v>383</v>
      </c>
      <c r="E481" s="7">
        <v>477</v>
      </c>
      <c r="F481" s="7">
        <v>238</v>
      </c>
    </row>
    <row r="482" spans="2:6" x14ac:dyDescent="0.2">
      <c r="B482" s="7">
        <v>478</v>
      </c>
      <c r="C482" s="7">
        <v>383</v>
      </c>
      <c r="E482" s="7">
        <v>478</v>
      </c>
      <c r="F482" s="7">
        <v>238</v>
      </c>
    </row>
    <row r="483" spans="2:6" x14ac:dyDescent="0.2">
      <c r="B483" s="7">
        <v>479</v>
      </c>
      <c r="C483" s="7">
        <v>383</v>
      </c>
      <c r="E483" s="7">
        <v>479</v>
      </c>
      <c r="F483" s="7">
        <v>238</v>
      </c>
    </row>
    <row r="484" spans="2:6" x14ac:dyDescent="0.2">
      <c r="B484" s="7">
        <v>480</v>
      </c>
      <c r="C484" s="7">
        <v>381</v>
      </c>
      <c r="E484" s="7">
        <v>480</v>
      </c>
      <c r="F484" s="7">
        <v>238</v>
      </c>
    </row>
    <row r="485" spans="2:6" x14ac:dyDescent="0.2">
      <c r="B485" s="7">
        <v>481</v>
      </c>
      <c r="C485" s="7">
        <v>381</v>
      </c>
      <c r="E485" s="7">
        <v>481</v>
      </c>
      <c r="F485" s="7">
        <v>237</v>
      </c>
    </row>
    <row r="486" spans="2:6" x14ac:dyDescent="0.2">
      <c r="B486" s="7">
        <v>482</v>
      </c>
      <c r="C486" s="7">
        <v>380</v>
      </c>
      <c r="E486" s="7">
        <v>482</v>
      </c>
      <c r="F486" s="7">
        <v>237</v>
      </c>
    </row>
    <row r="487" spans="2:6" x14ac:dyDescent="0.2">
      <c r="B487" s="7">
        <v>483</v>
      </c>
      <c r="C487" s="7">
        <v>378</v>
      </c>
      <c r="E487" s="7">
        <v>483</v>
      </c>
      <c r="F487" s="7">
        <v>236</v>
      </c>
    </row>
    <row r="488" spans="2:6" x14ac:dyDescent="0.2">
      <c r="B488" s="7">
        <v>484</v>
      </c>
      <c r="C488" s="7">
        <v>378</v>
      </c>
      <c r="E488" s="7">
        <v>484</v>
      </c>
      <c r="F488" s="7">
        <v>236</v>
      </c>
    </row>
    <row r="489" spans="2:6" x14ac:dyDescent="0.2">
      <c r="B489" s="7">
        <v>485</v>
      </c>
      <c r="C489" s="7">
        <v>376</v>
      </c>
      <c r="E489" s="7">
        <v>485</v>
      </c>
      <c r="F489" s="7">
        <v>236</v>
      </c>
    </row>
    <row r="490" spans="2:6" x14ac:dyDescent="0.2">
      <c r="B490" s="7">
        <v>486</v>
      </c>
      <c r="C490" s="7">
        <v>376</v>
      </c>
      <c r="E490" s="7">
        <v>486</v>
      </c>
      <c r="F490" s="7">
        <v>235</v>
      </c>
    </row>
    <row r="491" spans="2:6" x14ac:dyDescent="0.2">
      <c r="B491" s="7">
        <v>487</v>
      </c>
      <c r="C491" s="7">
        <v>375</v>
      </c>
      <c r="E491" s="7">
        <v>487</v>
      </c>
      <c r="F491" s="7">
        <v>235</v>
      </c>
    </row>
    <row r="492" spans="2:6" x14ac:dyDescent="0.2">
      <c r="B492" s="7">
        <v>488</v>
      </c>
      <c r="C492" s="7">
        <v>374</v>
      </c>
      <c r="E492" s="7">
        <v>488</v>
      </c>
      <c r="F492" s="7">
        <v>234</v>
      </c>
    </row>
    <row r="493" spans="2:6" x14ac:dyDescent="0.2">
      <c r="B493" s="7">
        <v>489</v>
      </c>
      <c r="C493" s="7">
        <v>373</v>
      </c>
      <c r="E493" s="7">
        <v>489</v>
      </c>
      <c r="F493" s="7">
        <v>234</v>
      </c>
    </row>
    <row r="494" spans="2:6" x14ac:dyDescent="0.2">
      <c r="B494" s="7">
        <v>490</v>
      </c>
      <c r="C494" s="7">
        <v>373</v>
      </c>
      <c r="E494" s="7">
        <v>490</v>
      </c>
      <c r="F494" s="7">
        <v>233</v>
      </c>
    </row>
    <row r="495" spans="2:6" x14ac:dyDescent="0.2">
      <c r="B495" s="7">
        <v>491</v>
      </c>
      <c r="C495" s="7">
        <v>372</v>
      </c>
      <c r="E495" s="7">
        <v>491</v>
      </c>
      <c r="F495" s="7">
        <v>233</v>
      </c>
    </row>
    <row r="496" spans="2:6" x14ac:dyDescent="0.2">
      <c r="B496" s="7">
        <v>492</v>
      </c>
      <c r="C496" s="7">
        <v>372</v>
      </c>
      <c r="E496" s="7">
        <v>492</v>
      </c>
      <c r="F496" s="7">
        <v>233</v>
      </c>
    </row>
    <row r="497" spans="2:6" x14ac:dyDescent="0.2">
      <c r="B497" s="7">
        <v>493</v>
      </c>
      <c r="C497" s="7">
        <v>372</v>
      </c>
      <c r="E497" s="7">
        <v>493</v>
      </c>
      <c r="F497" s="7">
        <v>232</v>
      </c>
    </row>
    <row r="498" spans="2:6" x14ac:dyDescent="0.2">
      <c r="B498" s="7">
        <v>494</v>
      </c>
      <c r="C498" s="7">
        <v>370</v>
      </c>
      <c r="E498" s="7">
        <v>494</v>
      </c>
      <c r="F498" s="7">
        <v>232</v>
      </c>
    </row>
    <row r="499" spans="2:6" x14ac:dyDescent="0.2">
      <c r="B499" s="7">
        <v>495</v>
      </c>
      <c r="C499" s="7">
        <v>370</v>
      </c>
      <c r="E499" s="7">
        <v>495</v>
      </c>
      <c r="F499" s="7">
        <v>232</v>
      </c>
    </row>
    <row r="500" spans="2:6" x14ac:dyDescent="0.2">
      <c r="B500" s="7">
        <v>496</v>
      </c>
      <c r="C500" s="7">
        <v>369</v>
      </c>
      <c r="E500" s="7">
        <v>496</v>
      </c>
      <c r="F500" s="7">
        <v>231</v>
      </c>
    </row>
    <row r="501" spans="2:6" x14ac:dyDescent="0.2">
      <c r="B501" s="7">
        <v>497</v>
      </c>
      <c r="C501" s="7">
        <v>369</v>
      </c>
      <c r="E501" s="7">
        <v>497</v>
      </c>
      <c r="F501" s="7">
        <v>231</v>
      </c>
    </row>
    <row r="502" spans="2:6" x14ac:dyDescent="0.2">
      <c r="B502" s="7">
        <v>498</v>
      </c>
      <c r="C502" s="7">
        <v>366</v>
      </c>
      <c r="E502" s="7">
        <v>498</v>
      </c>
      <c r="F502" s="7">
        <v>231</v>
      </c>
    </row>
    <row r="503" spans="2:6" x14ac:dyDescent="0.2">
      <c r="B503" s="7">
        <v>499</v>
      </c>
      <c r="C503" s="7">
        <v>366</v>
      </c>
      <c r="E503" s="7">
        <v>499</v>
      </c>
      <c r="F503" s="7">
        <v>230</v>
      </c>
    </row>
    <row r="504" spans="2:6" x14ac:dyDescent="0.2">
      <c r="B504" s="7">
        <v>500</v>
      </c>
      <c r="C504" s="7">
        <v>366</v>
      </c>
      <c r="E504" s="7">
        <v>500</v>
      </c>
      <c r="F504" s="7">
        <v>230</v>
      </c>
    </row>
    <row r="505" spans="2:6" x14ac:dyDescent="0.2">
      <c r="B505" s="7">
        <v>501</v>
      </c>
      <c r="C505" s="7">
        <v>366</v>
      </c>
      <c r="E505" s="7">
        <v>501</v>
      </c>
      <c r="F505" s="7">
        <v>229</v>
      </c>
    </row>
    <row r="506" spans="2:6" x14ac:dyDescent="0.2">
      <c r="B506" s="7">
        <v>502</v>
      </c>
      <c r="C506" s="7">
        <v>366</v>
      </c>
      <c r="E506" s="7">
        <v>502</v>
      </c>
      <c r="F506" s="7">
        <v>228</v>
      </c>
    </row>
    <row r="507" spans="2:6" x14ac:dyDescent="0.2">
      <c r="B507" s="7">
        <v>503</v>
      </c>
      <c r="C507" s="7">
        <v>364</v>
      </c>
      <c r="E507" s="7">
        <v>503</v>
      </c>
      <c r="F507" s="7">
        <v>228</v>
      </c>
    </row>
    <row r="508" spans="2:6" x14ac:dyDescent="0.2">
      <c r="B508" s="7">
        <v>504</v>
      </c>
      <c r="C508" s="7">
        <v>363</v>
      </c>
      <c r="E508" s="7">
        <v>504</v>
      </c>
      <c r="F508" s="7">
        <v>228</v>
      </c>
    </row>
    <row r="509" spans="2:6" x14ac:dyDescent="0.2">
      <c r="B509" s="7">
        <v>505</v>
      </c>
      <c r="C509" s="7">
        <v>363</v>
      </c>
      <c r="E509" s="7">
        <v>505</v>
      </c>
      <c r="F509" s="7">
        <v>227</v>
      </c>
    </row>
    <row r="510" spans="2:6" x14ac:dyDescent="0.2">
      <c r="B510" s="7">
        <v>506</v>
      </c>
      <c r="C510" s="7">
        <v>361</v>
      </c>
      <c r="E510" s="7">
        <v>506</v>
      </c>
      <c r="F510" s="7">
        <v>227</v>
      </c>
    </row>
    <row r="511" spans="2:6" x14ac:dyDescent="0.2">
      <c r="B511" s="7">
        <v>507</v>
      </c>
      <c r="C511" s="7">
        <v>361</v>
      </c>
      <c r="E511" s="7">
        <v>507</v>
      </c>
      <c r="F511" s="7">
        <v>227</v>
      </c>
    </row>
    <row r="512" spans="2:6" x14ac:dyDescent="0.2">
      <c r="B512" s="7">
        <v>508</v>
      </c>
      <c r="C512" s="7">
        <v>361</v>
      </c>
      <c r="E512" s="7">
        <v>508</v>
      </c>
      <c r="F512" s="7">
        <v>227</v>
      </c>
    </row>
    <row r="513" spans="2:6" x14ac:dyDescent="0.2">
      <c r="B513" s="7">
        <v>509</v>
      </c>
      <c r="C513" s="7">
        <v>359</v>
      </c>
      <c r="E513" s="7">
        <v>509</v>
      </c>
      <c r="F513" s="7">
        <v>226</v>
      </c>
    </row>
    <row r="514" spans="2:6" x14ac:dyDescent="0.2">
      <c r="B514" s="7">
        <v>510</v>
      </c>
      <c r="C514" s="7">
        <v>359</v>
      </c>
      <c r="E514" s="7">
        <v>510</v>
      </c>
      <c r="F514" s="7">
        <v>225</v>
      </c>
    </row>
    <row r="515" spans="2:6" x14ac:dyDescent="0.2">
      <c r="B515" s="7">
        <v>511</v>
      </c>
      <c r="C515" s="7">
        <v>359</v>
      </c>
      <c r="E515" s="7">
        <v>511</v>
      </c>
      <c r="F515" s="7">
        <v>225</v>
      </c>
    </row>
    <row r="516" spans="2:6" x14ac:dyDescent="0.2">
      <c r="B516" s="7">
        <v>512</v>
      </c>
      <c r="C516" s="7">
        <v>357</v>
      </c>
      <c r="E516" s="7">
        <v>512</v>
      </c>
      <c r="F516" s="7">
        <v>225</v>
      </c>
    </row>
    <row r="517" spans="2:6" x14ac:dyDescent="0.2">
      <c r="B517" s="7">
        <v>513</v>
      </c>
      <c r="C517" s="7">
        <v>356</v>
      </c>
      <c r="E517" s="7">
        <v>513</v>
      </c>
      <c r="F517" s="7">
        <v>224</v>
      </c>
    </row>
    <row r="518" spans="2:6" x14ac:dyDescent="0.2">
      <c r="B518" s="7">
        <v>514</v>
      </c>
      <c r="C518" s="7">
        <v>356</v>
      </c>
      <c r="E518" s="7">
        <v>514</v>
      </c>
      <c r="F518" s="7">
        <v>223</v>
      </c>
    </row>
    <row r="519" spans="2:6" x14ac:dyDescent="0.2">
      <c r="B519" s="7">
        <v>515</v>
      </c>
      <c r="C519" s="7">
        <v>356</v>
      </c>
      <c r="E519" s="7">
        <v>515</v>
      </c>
      <c r="F519" s="7">
        <v>223</v>
      </c>
    </row>
    <row r="520" spans="2:6" x14ac:dyDescent="0.2">
      <c r="B520" s="7">
        <v>516</v>
      </c>
      <c r="C520" s="7">
        <v>356</v>
      </c>
      <c r="E520" s="7">
        <v>516</v>
      </c>
      <c r="F520" s="7">
        <v>223</v>
      </c>
    </row>
    <row r="521" spans="2:6" x14ac:dyDescent="0.2">
      <c r="B521" s="7">
        <v>517</v>
      </c>
      <c r="C521" s="7">
        <v>355</v>
      </c>
      <c r="E521" s="7">
        <v>517</v>
      </c>
      <c r="F521" s="7">
        <v>222</v>
      </c>
    </row>
    <row r="522" spans="2:6" x14ac:dyDescent="0.2">
      <c r="B522" s="7">
        <v>518</v>
      </c>
      <c r="C522" s="7">
        <v>355</v>
      </c>
      <c r="E522" s="7">
        <v>518</v>
      </c>
      <c r="F522" s="7">
        <v>222</v>
      </c>
    </row>
    <row r="523" spans="2:6" x14ac:dyDescent="0.2">
      <c r="B523" s="7">
        <v>519</v>
      </c>
      <c r="C523" s="7">
        <v>354</v>
      </c>
      <c r="E523" s="7">
        <v>519</v>
      </c>
      <c r="F523" s="7">
        <v>221</v>
      </c>
    </row>
    <row r="524" spans="2:6" x14ac:dyDescent="0.2">
      <c r="B524" s="7">
        <v>520</v>
      </c>
      <c r="C524" s="7">
        <v>354</v>
      </c>
      <c r="E524" s="7">
        <v>520</v>
      </c>
      <c r="F524" s="7">
        <v>221</v>
      </c>
    </row>
    <row r="525" spans="2:6" x14ac:dyDescent="0.2">
      <c r="B525" s="7">
        <v>521</v>
      </c>
      <c r="C525" s="7">
        <v>354</v>
      </c>
      <c r="E525" s="7">
        <v>521</v>
      </c>
      <c r="F525" s="7">
        <v>221</v>
      </c>
    </row>
    <row r="526" spans="2:6" x14ac:dyDescent="0.2">
      <c r="B526" s="7">
        <v>522</v>
      </c>
      <c r="C526" s="7">
        <v>352</v>
      </c>
      <c r="E526" s="7">
        <v>522</v>
      </c>
      <c r="F526" s="7">
        <v>220</v>
      </c>
    </row>
    <row r="527" spans="2:6" x14ac:dyDescent="0.2">
      <c r="B527" s="7">
        <v>523</v>
      </c>
      <c r="C527" s="7">
        <v>352</v>
      </c>
      <c r="E527" s="7">
        <v>523</v>
      </c>
      <c r="F527" s="7">
        <v>220</v>
      </c>
    </row>
    <row r="528" spans="2:6" x14ac:dyDescent="0.2">
      <c r="B528" s="7">
        <v>524</v>
      </c>
      <c r="C528" s="7">
        <v>352</v>
      </c>
      <c r="E528" s="7">
        <v>524</v>
      </c>
      <c r="F528" s="7">
        <v>220</v>
      </c>
    </row>
    <row r="529" spans="2:6" x14ac:dyDescent="0.2">
      <c r="B529" s="7">
        <v>525</v>
      </c>
      <c r="C529" s="7">
        <v>351</v>
      </c>
      <c r="E529" s="7">
        <v>525</v>
      </c>
      <c r="F529" s="7">
        <v>219</v>
      </c>
    </row>
    <row r="530" spans="2:6" x14ac:dyDescent="0.2">
      <c r="B530" s="7">
        <v>526</v>
      </c>
      <c r="C530" s="7">
        <v>351</v>
      </c>
      <c r="E530" s="7">
        <v>526</v>
      </c>
      <c r="F530" s="7">
        <v>219</v>
      </c>
    </row>
    <row r="531" spans="2:6" x14ac:dyDescent="0.2">
      <c r="B531" s="7">
        <v>527</v>
      </c>
      <c r="C531" s="7">
        <v>350</v>
      </c>
      <c r="E531" s="7">
        <v>527</v>
      </c>
      <c r="F531" s="7">
        <v>219</v>
      </c>
    </row>
    <row r="532" spans="2:6" x14ac:dyDescent="0.2">
      <c r="B532" s="7">
        <v>528</v>
      </c>
      <c r="C532" s="7">
        <v>346</v>
      </c>
      <c r="E532" s="7">
        <v>528</v>
      </c>
      <c r="F532" s="7">
        <v>219</v>
      </c>
    </row>
    <row r="533" spans="2:6" x14ac:dyDescent="0.2">
      <c r="B533" s="7">
        <v>529</v>
      </c>
      <c r="C533" s="7">
        <v>345</v>
      </c>
      <c r="E533" s="7">
        <v>529</v>
      </c>
      <c r="F533" s="7">
        <v>218</v>
      </c>
    </row>
    <row r="534" spans="2:6" x14ac:dyDescent="0.2">
      <c r="B534" s="7">
        <v>530</v>
      </c>
      <c r="C534" s="7">
        <v>345</v>
      </c>
      <c r="E534" s="7">
        <v>530</v>
      </c>
      <c r="F534" s="7">
        <v>217</v>
      </c>
    </row>
    <row r="535" spans="2:6" x14ac:dyDescent="0.2">
      <c r="B535" s="7">
        <v>531</v>
      </c>
      <c r="C535" s="7">
        <v>344</v>
      </c>
      <c r="E535" s="7">
        <v>531</v>
      </c>
      <c r="F535" s="7">
        <v>217</v>
      </c>
    </row>
    <row r="536" spans="2:6" x14ac:dyDescent="0.2">
      <c r="B536" s="7">
        <v>532</v>
      </c>
      <c r="C536" s="7">
        <v>343</v>
      </c>
      <c r="E536" s="7">
        <v>532</v>
      </c>
      <c r="F536" s="7">
        <v>217</v>
      </c>
    </row>
    <row r="537" spans="2:6" x14ac:dyDescent="0.2">
      <c r="B537" s="7">
        <v>533</v>
      </c>
      <c r="C537" s="7">
        <v>342</v>
      </c>
      <c r="E537" s="7">
        <v>533</v>
      </c>
      <c r="F537" s="7">
        <v>216</v>
      </c>
    </row>
    <row r="538" spans="2:6" x14ac:dyDescent="0.2">
      <c r="B538" s="7">
        <v>534</v>
      </c>
      <c r="C538" s="7">
        <v>342</v>
      </c>
      <c r="E538" s="7">
        <v>534</v>
      </c>
      <c r="F538" s="7">
        <v>216</v>
      </c>
    </row>
    <row r="539" spans="2:6" x14ac:dyDescent="0.2">
      <c r="B539" s="7">
        <v>535</v>
      </c>
      <c r="C539" s="7">
        <v>341</v>
      </c>
      <c r="E539" s="7">
        <v>535</v>
      </c>
      <c r="F539" s="7">
        <v>216</v>
      </c>
    </row>
    <row r="540" spans="2:6" x14ac:dyDescent="0.2">
      <c r="B540" s="7">
        <v>536</v>
      </c>
      <c r="C540" s="7">
        <v>341</v>
      </c>
      <c r="E540" s="7">
        <v>536</v>
      </c>
      <c r="F540" s="7">
        <v>216</v>
      </c>
    </row>
    <row r="541" spans="2:6" x14ac:dyDescent="0.2">
      <c r="B541" s="7">
        <v>537</v>
      </c>
      <c r="C541" s="7">
        <v>341</v>
      </c>
      <c r="E541" s="7">
        <v>537</v>
      </c>
      <c r="F541" s="7">
        <v>215</v>
      </c>
    </row>
    <row r="542" spans="2:6" x14ac:dyDescent="0.2">
      <c r="B542" s="7">
        <v>538</v>
      </c>
      <c r="C542" s="7">
        <v>341</v>
      </c>
      <c r="E542" s="7">
        <v>538</v>
      </c>
      <c r="F542" s="7">
        <v>214</v>
      </c>
    </row>
    <row r="543" spans="2:6" x14ac:dyDescent="0.2">
      <c r="B543" s="7">
        <v>539</v>
      </c>
      <c r="C543" s="7">
        <v>339</v>
      </c>
      <c r="E543" s="7">
        <v>539</v>
      </c>
      <c r="F543" s="7">
        <v>214</v>
      </c>
    </row>
    <row r="544" spans="2:6" x14ac:dyDescent="0.2">
      <c r="B544" s="7">
        <v>540</v>
      </c>
      <c r="C544" s="7">
        <v>339</v>
      </c>
      <c r="E544" s="7">
        <v>540</v>
      </c>
      <c r="F544" s="7">
        <v>213</v>
      </c>
    </row>
    <row r="545" spans="2:6" x14ac:dyDescent="0.2">
      <c r="B545" s="7">
        <v>541</v>
      </c>
      <c r="C545" s="7">
        <v>339</v>
      </c>
      <c r="E545" s="7">
        <v>541</v>
      </c>
      <c r="F545" s="7">
        <v>213</v>
      </c>
    </row>
    <row r="546" spans="2:6" x14ac:dyDescent="0.2">
      <c r="B546" s="7">
        <v>542</v>
      </c>
      <c r="C546" s="7">
        <v>339</v>
      </c>
      <c r="E546" s="7">
        <v>542</v>
      </c>
      <c r="F546" s="7">
        <v>212</v>
      </c>
    </row>
    <row r="547" spans="2:6" x14ac:dyDescent="0.2">
      <c r="B547" s="7">
        <v>543</v>
      </c>
      <c r="C547" s="7">
        <v>337</v>
      </c>
      <c r="E547" s="7">
        <v>543</v>
      </c>
      <c r="F547" s="7">
        <v>211</v>
      </c>
    </row>
    <row r="548" spans="2:6" x14ac:dyDescent="0.2">
      <c r="B548" s="7">
        <v>544</v>
      </c>
      <c r="C548" s="7">
        <v>337</v>
      </c>
      <c r="E548" s="7">
        <v>544</v>
      </c>
      <c r="F548" s="7">
        <v>211</v>
      </c>
    </row>
    <row r="549" spans="2:6" x14ac:dyDescent="0.2">
      <c r="B549" s="7">
        <v>545</v>
      </c>
      <c r="C549" s="7">
        <v>336</v>
      </c>
      <c r="E549" s="7">
        <v>545</v>
      </c>
      <c r="F549" s="7">
        <v>210</v>
      </c>
    </row>
    <row r="550" spans="2:6" x14ac:dyDescent="0.2">
      <c r="B550" s="7">
        <v>546</v>
      </c>
      <c r="C550" s="7">
        <v>335</v>
      </c>
      <c r="E550" s="7">
        <v>546</v>
      </c>
      <c r="F550" s="7">
        <v>210</v>
      </c>
    </row>
    <row r="551" spans="2:6" x14ac:dyDescent="0.2">
      <c r="B551" s="7">
        <v>547</v>
      </c>
      <c r="C551" s="7">
        <v>335</v>
      </c>
      <c r="E551" s="7">
        <v>547</v>
      </c>
      <c r="F551" s="7">
        <v>209</v>
      </c>
    </row>
    <row r="552" spans="2:6" x14ac:dyDescent="0.2">
      <c r="B552" s="7">
        <v>548</v>
      </c>
      <c r="C552" s="7">
        <v>334</v>
      </c>
      <c r="E552" s="7">
        <v>548</v>
      </c>
      <c r="F552" s="7">
        <v>209</v>
      </c>
    </row>
    <row r="553" spans="2:6" x14ac:dyDescent="0.2">
      <c r="B553" s="7">
        <v>549</v>
      </c>
      <c r="C553" s="7">
        <v>334</v>
      </c>
      <c r="E553" s="7">
        <v>549</v>
      </c>
      <c r="F553" s="7">
        <v>209</v>
      </c>
    </row>
    <row r="554" spans="2:6" x14ac:dyDescent="0.2">
      <c r="B554" s="7">
        <v>550</v>
      </c>
      <c r="C554" s="7">
        <v>334</v>
      </c>
      <c r="E554" s="7">
        <v>550</v>
      </c>
      <c r="F554" s="7">
        <v>207</v>
      </c>
    </row>
    <row r="555" spans="2:6" x14ac:dyDescent="0.2">
      <c r="B555" s="7">
        <v>551</v>
      </c>
      <c r="C555" s="7">
        <v>334</v>
      </c>
      <c r="E555" s="7">
        <v>551</v>
      </c>
      <c r="F555" s="7">
        <v>207</v>
      </c>
    </row>
    <row r="556" spans="2:6" x14ac:dyDescent="0.2">
      <c r="B556" s="7">
        <v>552</v>
      </c>
      <c r="C556" s="7">
        <v>332</v>
      </c>
      <c r="E556" s="7">
        <v>552</v>
      </c>
      <c r="F556" s="7">
        <v>207</v>
      </c>
    </row>
    <row r="557" spans="2:6" x14ac:dyDescent="0.2">
      <c r="B557" s="7">
        <v>553</v>
      </c>
      <c r="C557" s="7">
        <v>332</v>
      </c>
      <c r="E557" s="7">
        <v>553</v>
      </c>
      <c r="F557" s="7">
        <v>206</v>
      </c>
    </row>
    <row r="558" spans="2:6" x14ac:dyDescent="0.2">
      <c r="B558" s="7">
        <v>554</v>
      </c>
      <c r="C558" s="7">
        <v>331</v>
      </c>
      <c r="E558" s="7">
        <v>554</v>
      </c>
      <c r="F558" s="7">
        <v>206</v>
      </c>
    </row>
    <row r="559" spans="2:6" x14ac:dyDescent="0.2">
      <c r="B559" s="7">
        <v>555</v>
      </c>
      <c r="C559" s="7">
        <v>330</v>
      </c>
      <c r="E559" s="7">
        <v>555</v>
      </c>
      <c r="F559" s="7">
        <v>206</v>
      </c>
    </row>
    <row r="560" spans="2:6" x14ac:dyDescent="0.2">
      <c r="B560" s="7">
        <v>556</v>
      </c>
      <c r="C560" s="7">
        <v>330</v>
      </c>
      <c r="E560" s="7">
        <v>556</v>
      </c>
      <c r="F560" s="7">
        <v>206</v>
      </c>
    </row>
    <row r="561" spans="2:6" x14ac:dyDescent="0.2">
      <c r="B561" s="7">
        <v>557</v>
      </c>
      <c r="C561" s="7">
        <v>330</v>
      </c>
      <c r="E561" s="7">
        <v>557</v>
      </c>
      <c r="F561" s="7">
        <v>205</v>
      </c>
    </row>
    <row r="562" spans="2:6" x14ac:dyDescent="0.2">
      <c r="B562" s="7">
        <v>558</v>
      </c>
      <c r="C562" s="7">
        <v>328</v>
      </c>
      <c r="E562" s="7">
        <v>558</v>
      </c>
      <c r="F562" s="7">
        <v>204</v>
      </c>
    </row>
    <row r="563" spans="2:6" x14ac:dyDescent="0.2">
      <c r="B563" s="7">
        <v>559</v>
      </c>
      <c r="C563" s="7">
        <v>328</v>
      </c>
      <c r="E563" s="7">
        <v>559</v>
      </c>
      <c r="F563" s="7">
        <v>204</v>
      </c>
    </row>
    <row r="564" spans="2:6" x14ac:dyDescent="0.2">
      <c r="B564" s="7">
        <v>560</v>
      </c>
      <c r="C564" s="7">
        <v>328</v>
      </c>
      <c r="E564" s="7">
        <v>560</v>
      </c>
      <c r="F564" s="7">
        <v>204</v>
      </c>
    </row>
    <row r="565" spans="2:6" x14ac:dyDescent="0.2">
      <c r="B565" s="7">
        <v>561</v>
      </c>
      <c r="C565" s="7">
        <v>327</v>
      </c>
      <c r="E565" s="7">
        <v>561</v>
      </c>
      <c r="F565" s="7">
        <v>204</v>
      </c>
    </row>
    <row r="566" spans="2:6" x14ac:dyDescent="0.2">
      <c r="B566" s="7">
        <v>562</v>
      </c>
      <c r="C566" s="7">
        <v>326</v>
      </c>
      <c r="E566" s="7">
        <v>562</v>
      </c>
      <c r="F566" s="7">
        <v>203</v>
      </c>
    </row>
    <row r="567" spans="2:6" x14ac:dyDescent="0.2">
      <c r="B567" s="7">
        <v>563</v>
      </c>
      <c r="C567" s="7">
        <v>326</v>
      </c>
      <c r="E567" s="7">
        <v>563</v>
      </c>
      <c r="F567" s="7">
        <v>203</v>
      </c>
    </row>
    <row r="568" spans="2:6" x14ac:dyDescent="0.2">
      <c r="B568" s="7">
        <v>564</v>
      </c>
      <c r="C568" s="7">
        <v>326</v>
      </c>
      <c r="E568" s="7">
        <v>564</v>
      </c>
      <c r="F568" s="7">
        <v>202</v>
      </c>
    </row>
    <row r="569" spans="2:6" x14ac:dyDescent="0.2">
      <c r="B569" s="7">
        <v>565</v>
      </c>
      <c r="C569" s="7">
        <v>326</v>
      </c>
      <c r="E569" s="7">
        <v>565</v>
      </c>
      <c r="F569" s="7">
        <v>202</v>
      </c>
    </row>
    <row r="570" spans="2:6" x14ac:dyDescent="0.2">
      <c r="B570" s="7">
        <v>566</v>
      </c>
      <c r="C570" s="7">
        <v>326</v>
      </c>
      <c r="E570" s="7">
        <v>566</v>
      </c>
      <c r="F570" s="7">
        <v>202</v>
      </c>
    </row>
    <row r="571" spans="2:6" x14ac:dyDescent="0.2">
      <c r="B571" s="7">
        <v>567</v>
      </c>
      <c r="C571" s="7">
        <v>325</v>
      </c>
      <c r="E571" s="7">
        <v>567</v>
      </c>
      <c r="F571" s="7">
        <v>201</v>
      </c>
    </row>
    <row r="572" spans="2:6" x14ac:dyDescent="0.2">
      <c r="B572" s="7">
        <v>568</v>
      </c>
      <c r="C572" s="7">
        <v>325</v>
      </c>
      <c r="E572" s="7">
        <v>568</v>
      </c>
      <c r="F572" s="7">
        <v>201</v>
      </c>
    </row>
    <row r="573" spans="2:6" x14ac:dyDescent="0.2">
      <c r="B573" s="7">
        <v>569</v>
      </c>
      <c r="C573" s="7">
        <v>324</v>
      </c>
      <c r="E573" s="7">
        <v>569</v>
      </c>
      <c r="F573" s="7">
        <v>200</v>
      </c>
    </row>
    <row r="574" spans="2:6" x14ac:dyDescent="0.2">
      <c r="B574" s="7">
        <v>570</v>
      </c>
      <c r="C574" s="7">
        <v>324</v>
      </c>
      <c r="E574" s="7">
        <v>570</v>
      </c>
      <c r="F574" s="7">
        <v>200</v>
      </c>
    </row>
    <row r="575" spans="2:6" x14ac:dyDescent="0.2">
      <c r="B575" s="7">
        <v>571</v>
      </c>
      <c r="C575" s="7">
        <v>323</v>
      </c>
      <c r="E575" s="7">
        <v>571</v>
      </c>
      <c r="F575" s="7">
        <v>200</v>
      </c>
    </row>
    <row r="576" spans="2:6" x14ac:dyDescent="0.2">
      <c r="B576" s="7">
        <v>572</v>
      </c>
      <c r="C576" s="7">
        <v>323</v>
      </c>
      <c r="E576" s="7">
        <v>572</v>
      </c>
      <c r="F576" s="7">
        <v>199</v>
      </c>
    </row>
    <row r="577" spans="2:6" x14ac:dyDescent="0.2">
      <c r="B577" s="7">
        <v>573</v>
      </c>
      <c r="C577" s="7">
        <v>320</v>
      </c>
      <c r="E577" s="7">
        <v>573</v>
      </c>
      <c r="F577" s="7">
        <v>199</v>
      </c>
    </row>
    <row r="578" spans="2:6" x14ac:dyDescent="0.2">
      <c r="B578" s="7">
        <v>574</v>
      </c>
      <c r="C578" s="7">
        <v>319</v>
      </c>
      <c r="E578" s="7">
        <v>574</v>
      </c>
      <c r="F578" s="7">
        <v>199</v>
      </c>
    </row>
    <row r="579" spans="2:6" x14ac:dyDescent="0.2">
      <c r="B579" s="7">
        <v>575</v>
      </c>
      <c r="C579" s="7">
        <v>318</v>
      </c>
      <c r="E579" s="7">
        <v>575</v>
      </c>
      <c r="F579" s="7">
        <v>198</v>
      </c>
    </row>
    <row r="580" spans="2:6" x14ac:dyDescent="0.2">
      <c r="B580" s="7">
        <v>576</v>
      </c>
      <c r="C580" s="7">
        <v>317</v>
      </c>
      <c r="E580" s="7">
        <v>576</v>
      </c>
      <c r="F580" s="7">
        <v>198</v>
      </c>
    </row>
    <row r="581" spans="2:6" x14ac:dyDescent="0.2">
      <c r="B581" s="7">
        <v>577</v>
      </c>
      <c r="C581" s="7">
        <v>317</v>
      </c>
      <c r="E581" s="7">
        <v>577</v>
      </c>
      <c r="F581" s="7">
        <v>198</v>
      </c>
    </row>
    <row r="582" spans="2:6" x14ac:dyDescent="0.2">
      <c r="B582" s="7">
        <v>578</v>
      </c>
      <c r="C582" s="7">
        <v>316</v>
      </c>
      <c r="E582" s="7">
        <v>578</v>
      </c>
      <c r="F582" s="7">
        <v>197</v>
      </c>
    </row>
    <row r="583" spans="2:6" x14ac:dyDescent="0.2">
      <c r="B583" s="7">
        <v>579</v>
      </c>
      <c r="C583" s="7">
        <v>314</v>
      </c>
      <c r="E583" s="7">
        <v>579</v>
      </c>
      <c r="F583" s="7">
        <v>196</v>
      </c>
    </row>
    <row r="584" spans="2:6" x14ac:dyDescent="0.2">
      <c r="B584" s="7">
        <v>580</v>
      </c>
      <c r="C584" s="7">
        <v>313</v>
      </c>
      <c r="E584" s="7">
        <v>580</v>
      </c>
      <c r="F584" s="7">
        <v>196</v>
      </c>
    </row>
    <row r="585" spans="2:6" x14ac:dyDescent="0.2">
      <c r="B585" s="7">
        <v>581</v>
      </c>
      <c r="C585" s="7">
        <v>313</v>
      </c>
      <c r="E585" s="7">
        <v>581</v>
      </c>
      <c r="F585" s="7">
        <v>196</v>
      </c>
    </row>
    <row r="586" spans="2:6" x14ac:dyDescent="0.2">
      <c r="B586" s="7">
        <v>582</v>
      </c>
      <c r="C586" s="7">
        <v>313</v>
      </c>
      <c r="E586" s="7">
        <v>582</v>
      </c>
      <c r="F586" s="7">
        <v>195</v>
      </c>
    </row>
    <row r="587" spans="2:6" x14ac:dyDescent="0.2">
      <c r="B587" s="7">
        <v>583</v>
      </c>
      <c r="C587" s="7">
        <v>312</v>
      </c>
      <c r="E587" s="7">
        <v>583</v>
      </c>
      <c r="F587" s="7">
        <v>195</v>
      </c>
    </row>
    <row r="588" spans="2:6" x14ac:dyDescent="0.2">
      <c r="B588" s="7">
        <v>584</v>
      </c>
      <c r="C588" s="7">
        <v>311</v>
      </c>
      <c r="E588" s="7">
        <v>584</v>
      </c>
      <c r="F588" s="7">
        <v>195</v>
      </c>
    </row>
    <row r="589" spans="2:6" x14ac:dyDescent="0.2">
      <c r="B589" s="7">
        <v>585</v>
      </c>
      <c r="C589" s="7">
        <v>310</v>
      </c>
      <c r="E589" s="7">
        <v>585</v>
      </c>
      <c r="F589" s="7">
        <v>195</v>
      </c>
    </row>
    <row r="590" spans="2:6" x14ac:dyDescent="0.2">
      <c r="B590" s="7">
        <v>586</v>
      </c>
      <c r="C590" s="7">
        <v>309</v>
      </c>
      <c r="E590" s="7">
        <v>586</v>
      </c>
      <c r="F590" s="7">
        <v>194</v>
      </c>
    </row>
    <row r="591" spans="2:6" x14ac:dyDescent="0.2">
      <c r="B591" s="7">
        <v>587</v>
      </c>
      <c r="C591" s="7">
        <v>309</v>
      </c>
      <c r="E591" s="7">
        <v>587</v>
      </c>
      <c r="F591" s="7">
        <v>194</v>
      </c>
    </row>
    <row r="592" spans="2:6" x14ac:dyDescent="0.2">
      <c r="B592" s="7">
        <v>588</v>
      </c>
      <c r="C592" s="7">
        <v>309</v>
      </c>
      <c r="E592" s="7">
        <v>588</v>
      </c>
      <c r="F592" s="7">
        <v>193</v>
      </c>
    </row>
    <row r="593" spans="2:6" x14ac:dyDescent="0.2">
      <c r="B593" s="7">
        <v>589</v>
      </c>
      <c r="C593" s="7">
        <v>309</v>
      </c>
      <c r="E593" s="7">
        <v>589</v>
      </c>
      <c r="F593" s="7">
        <v>192</v>
      </c>
    </row>
    <row r="594" spans="2:6" x14ac:dyDescent="0.2">
      <c r="B594" s="7">
        <v>590</v>
      </c>
      <c r="C594" s="7">
        <v>309</v>
      </c>
      <c r="E594" s="7">
        <v>590</v>
      </c>
      <c r="F594" s="7">
        <v>192</v>
      </c>
    </row>
    <row r="595" spans="2:6" x14ac:dyDescent="0.2">
      <c r="B595" s="7">
        <v>591</v>
      </c>
      <c r="C595" s="7">
        <v>308</v>
      </c>
      <c r="E595" s="7">
        <v>591</v>
      </c>
      <c r="F595" s="7">
        <v>192</v>
      </c>
    </row>
    <row r="596" spans="2:6" x14ac:dyDescent="0.2">
      <c r="B596" s="7">
        <v>592</v>
      </c>
      <c r="C596" s="7">
        <v>307</v>
      </c>
      <c r="E596" s="7">
        <v>592</v>
      </c>
      <c r="F596" s="7">
        <v>192</v>
      </c>
    </row>
    <row r="597" spans="2:6" x14ac:dyDescent="0.2">
      <c r="B597" s="7">
        <v>593</v>
      </c>
      <c r="C597" s="7">
        <v>307</v>
      </c>
      <c r="E597" s="7">
        <v>593</v>
      </c>
      <c r="F597" s="7">
        <v>192</v>
      </c>
    </row>
    <row r="598" spans="2:6" x14ac:dyDescent="0.2">
      <c r="B598" s="7">
        <v>594</v>
      </c>
      <c r="C598" s="7">
        <v>307</v>
      </c>
      <c r="E598" s="7">
        <v>594</v>
      </c>
      <c r="F598" s="7">
        <v>192</v>
      </c>
    </row>
    <row r="599" spans="2:6" x14ac:dyDescent="0.2">
      <c r="B599" s="7">
        <v>595</v>
      </c>
      <c r="C599" s="7">
        <v>307</v>
      </c>
      <c r="E599" s="7">
        <v>595</v>
      </c>
      <c r="F599" s="7">
        <v>192</v>
      </c>
    </row>
    <row r="600" spans="2:6" x14ac:dyDescent="0.2">
      <c r="B600" s="7">
        <v>596</v>
      </c>
      <c r="C600" s="7">
        <v>307</v>
      </c>
      <c r="E600" s="7">
        <v>596</v>
      </c>
      <c r="F600" s="7">
        <v>192</v>
      </c>
    </row>
    <row r="601" spans="2:6" x14ac:dyDescent="0.2">
      <c r="B601" s="7">
        <v>597</v>
      </c>
      <c r="C601" s="7">
        <v>307</v>
      </c>
      <c r="E601" s="7">
        <v>597</v>
      </c>
      <c r="F601" s="7">
        <v>192</v>
      </c>
    </row>
    <row r="602" spans="2:6" x14ac:dyDescent="0.2">
      <c r="B602" s="7">
        <v>598</v>
      </c>
      <c r="C602" s="7">
        <v>307</v>
      </c>
      <c r="E602" s="7">
        <v>598</v>
      </c>
      <c r="F602" s="7">
        <v>191</v>
      </c>
    </row>
    <row r="603" spans="2:6" x14ac:dyDescent="0.2">
      <c r="B603" s="7">
        <v>599</v>
      </c>
      <c r="C603" s="7">
        <v>306</v>
      </c>
      <c r="E603" s="7">
        <v>599</v>
      </c>
      <c r="F603" s="7">
        <v>191</v>
      </c>
    </row>
    <row r="604" spans="2:6" x14ac:dyDescent="0.2">
      <c r="B604" s="7">
        <v>600</v>
      </c>
      <c r="C604" s="7">
        <v>306</v>
      </c>
      <c r="E604" s="7">
        <v>600</v>
      </c>
      <c r="F604" s="7">
        <v>191</v>
      </c>
    </row>
    <row r="605" spans="2:6" x14ac:dyDescent="0.2">
      <c r="B605" s="7">
        <v>601</v>
      </c>
      <c r="C605" s="7">
        <v>306</v>
      </c>
      <c r="E605" s="7">
        <v>601</v>
      </c>
      <c r="F605" s="7">
        <v>191</v>
      </c>
    </row>
    <row r="606" spans="2:6" x14ac:dyDescent="0.2">
      <c r="B606" s="7">
        <v>602</v>
      </c>
      <c r="C606" s="7">
        <v>305</v>
      </c>
      <c r="E606" s="7">
        <v>602</v>
      </c>
      <c r="F606" s="7">
        <v>191</v>
      </c>
    </row>
    <row r="607" spans="2:6" x14ac:dyDescent="0.2">
      <c r="B607" s="7">
        <v>603</v>
      </c>
      <c r="C607" s="7">
        <v>304</v>
      </c>
      <c r="E607" s="7">
        <v>603</v>
      </c>
      <c r="F607" s="7">
        <v>190</v>
      </c>
    </row>
    <row r="608" spans="2:6" x14ac:dyDescent="0.2">
      <c r="B608" s="7">
        <v>604</v>
      </c>
      <c r="C608" s="7">
        <v>304</v>
      </c>
      <c r="E608" s="7">
        <v>604</v>
      </c>
      <c r="F608" s="7">
        <v>190</v>
      </c>
    </row>
    <row r="609" spans="2:6" x14ac:dyDescent="0.2">
      <c r="B609" s="7">
        <v>605</v>
      </c>
      <c r="C609" s="7">
        <v>304</v>
      </c>
      <c r="E609" s="7">
        <v>605</v>
      </c>
      <c r="F609" s="7">
        <v>190</v>
      </c>
    </row>
    <row r="610" spans="2:6" x14ac:dyDescent="0.2">
      <c r="B610" s="7">
        <v>606</v>
      </c>
      <c r="C610" s="7">
        <v>302</v>
      </c>
      <c r="E610" s="7">
        <v>606</v>
      </c>
      <c r="F610" s="7">
        <v>189</v>
      </c>
    </row>
    <row r="611" spans="2:6" x14ac:dyDescent="0.2">
      <c r="B611" s="7">
        <v>607</v>
      </c>
      <c r="C611" s="7">
        <v>302</v>
      </c>
      <c r="E611" s="7">
        <v>607</v>
      </c>
      <c r="F611" s="7">
        <v>189</v>
      </c>
    </row>
    <row r="612" spans="2:6" x14ac:dyDescent="0.2">
      <c r="B612" s="7">
        <v>608</v>
      </c>
      <c r="C612" s="7">
        <v>301</v>
      </c>
      <c r="E612" s="7">
        <v>608</v>
      </c>
      <c r="F612" s="7">
        <v>188</v>
      </c>
    </row>
    <row r="613" spans="2:6" x14ac:dyDescent="0.2">
      <c r="B613" s="7">
        <v>609</v>
      </c>
      <c r="C613" s="7">
        <v>299</v>
      </c>
      <c r="E613" s="7">
        <v>609</v>
      </c>
      <c r="F613" s="7">
        <v>188</v>
      </c>
    </row>
    <row r="614" spans="2:6" x14ac:dyDescent="0.2">
      <c r="B614" s="7">
        <v>610</v>
      </c>
      <c r="C614" s="7">
        <v>298</v>
      </c>
      <c r="E614" s="7">
        <v>610</v>
      </c>
      <c r="F614" s="7">
        <v>188</v>
      </c>
    </row>
    <row r="615" spans="2:6" x14ac:dyDescent="0.2">
      <c r="B615" s="7">
        <v>611</v>
      </c>
      <c r="C615" s="7">
        <v>298</v>
      </c>
      <c r="E615" s="7">
        <v>611</v>
      </c>
      <c r="F615" s="7">
        <v>187</v>
      </c>
    </row>
    <row r="616" spans="2:6" x14ac:dyDescent="0.2">
      <c r="B616" s="7">
        <v>612</v>
      </c>
      <c r="C616" s="7">
        <v>298</v>
      </c>
      <c r="E616" s="7">
        <v>612</v>
      </c>
      <c r="F616" s="7">
        <v>187</v>
      </c>
    </row>
    <row r="617" spans="2:6" x14ac:dyDescent="0.2">
      <c r="B617" s="7">
        <v>613</v>
      </c>
      <c r="C617" s="7">
        <v>297</v>
      </c>
      <c r="E617" s="7">
        <v>613</v>
      </c>
      <c r="F617" s="7">
        <v>186</v>
      </c>
    </row>
    <row r="618" spans="2:6" x14ac:dyDescent="0.2">
      <c r="B618" s="7">
        <v>614</v>
      </c>
      <c r="C618" s="7">
        <v>297</v>
      </c>
      <c r="E618" s="7">
        <v>614</v>
      </c>
      <c r="F618" s="7">
        <v>186</v>
      </c>
    </row>
    <row r="619" spans="2:6" x14ac:dyDescent="0.2">
      <c r="B619" s="7">
        <v>615</v>
      </c>
      <c r="C619" s="7">
        <v>296</v>
      </c>
      <c r="E619" s="7">
        <v>615</v>
      </c>
      <c r="F619" s="7">
        <v>185</v>
      </c>
    </row>
    <row r="620" spans="2:6" x14ac:dyDescent="0.2">
      <c r="B620" s="7">
        <v>616</v>
      </c>
      <c r="C620" s="7">
        <v>296</v>
      </c>
      <c r="E620" s="7">
        <v>616</v>
      </c>
      <c r="F620" s="7">
        <v>185</v>
      </c>
    </row>
    <row r="621" spans="2:6" x14ac:dyDescent="0.2">
      <c r="B621" s="7">
        <v>617</v>
      </c>
      <c r="C621" s="7">
        <v>296</v>
      </c>
      <c r="E621" s="7">
        <v>617</v>
      </c>
      <c r="F621" s="7">
        <v>185</v>
      </c>
    </row>
    <row r="622" spans="2:6" x14ac:dyDescent="0.2">
      <c r="B622" s="7">
        <v>618</v>
      </c>
      <c r="C622" s="7">
        <v>296</v>
      </c>
      <c r="E622" s="7">
        <v>618</v>
      </c>
      <c r="F622" s="7">
        <v>184</v>
      </c>
    </row>
    <row r="623" spans="2:6" x14ac:dyDescent="0.2">
      <c r="B623" s="7">
        <v>619</v>
      </c>
      <c r="C623" s="7">
        <v>295</v>
      </c>
      <c r="E623" s="7">
        <v>619</v>
      </c>
      <c r="F623" s="7">
        <v>184</v>
      </c>
    </row>
    <row r="624" spans="2:6" x14ac:dyDescent="0.2">
      <c r="B624" s="7">
        <v>620</v>
      </c>
      <c r="C624" s="7">
        <v>295</v>
      </c>
      <c r="E624" s="7">
        <v>620</v>
      </c>
      <c r="F624" s="7">
        <v>184</v>
      </c>
    </row>
    <row r="625" spans="2:6" x14ac:dyDescent="0.2">
      <c r="B625" s="7">
        <v>621</v>
      </c>
      <c r="C625" s="7">
        <v>295</v>
      </c>
      <c r="E625" s="7">
        <v>621</v>
      </c>
      <c r="F625" s="7">
        <v>184</v>
      </c>
    </row>
    <row r="626" spans="2:6" x14ac:dyDescent="0.2">
      <c r="B626" s="7">
        <v>622</v>
      </c>
      <c r="C626" s="7">
        <v>294</v>
      </c>
      <c r="E626" s="7">
        <v>622</v>
      </c>
      <c r="F626" s="7">
        <v>183</v>
      </c>
    </row>
    <row r="627" spans="2:6" x14ac:dyDescent="0.2">
      <c r="B627" s="7">
        <v>623</v>
      </c>
      <c r="C627" s="7">
        <v>293</v>
      </c>
      <c r="E627" s="7">
        <v>623</v>
      </c>
      <c r="F627" s="7">
        <v>183</v>
      </c>
    </row>
    <row r="628" spans="2:6" x14ac:dyDescent="0.2">
      <c r="B628" s="7">
        <v>624</v>
      </c>
      <c r="C628" s="7">
        <v>293</v>
      </c>
      <c r="E628" s="7">
        <v>624</v>
      </c>
      <c r="F628" s="7">
        <v>183</v>
      </c>
    </row>
    <row r="629" spans="2:6" x14ac:dyDescent="0.2">
      <c r="B629" s="7">
        <v>625</v>
      </c>
      <c r="C629" s="7">
        <v>292</v>
      </c>
      <c r="E629" s="7">
        <v>625</v>
      </c>
      <c r="F629" s="7">
        <v>183</v>
      </c>
    </row>
    <row r="630" spans="2:6" x14ac:dyDescent="0.2">
      <c r="B630" s="7">
        <v>626</v>
      </c>
      <c r="C630" s="7">
        <v>292</v>
      </c>
      <c r="E630" s="7">
        <v>626</v>
      </c>
      <c r="F630" s="7">
        <v>182</v>
      </c>
    </row>
    <row r="631" spans="2:6" x14ac:dyDescent="0.2">
      <c r="B631" s="7">
        <v>627</v>
      </c>
      <c r="C631" s="7">
        <v>291</v>
      </c>
      <c r="E631" s="7">
        <v>627</v>
      </c>
      <c r="F631" s="7">
        <v>182</v>
      </c>
    </row>
    <row r="632" spans="2:6" x14ac:dyDescent="0.2">
      <c r="B632" s="7">
        <v>628</v>
      </c>
      <c r="C632" s="7">
        <v>291</v>
      </c>
      <c r="E632" s="7">
        <v>628</v>
      </c>
      <c r="F632" s="7">
        <v>182</v>
      </c>
    </row>
    <row r="633" spans="2:6" x14ac:dyDescent="0.2">
      <c r="B633" s="7">
        <v>629</v>
      </c>
      <c r="C633" s="7">
        <v>291</v>
      </c>
      <c r="E633" s="7">
        <v>629</v>
      </c>
      <c r="F633" s="7">
        <v>182</v>
      </c>
    </row>
    <row r="634" spans="2:6" x14ac:dyDescent="0.2">
      <c r="B634" s="7">
        <v>630</v>
      </c>
      <c r="C634" s="7">
        <v>291</v>
      </c>
      <c r="E634" s="7">
        <v>630</v>
      </c>
      <c r="F634" s="7">
        <v>182</v>
      </c>
    </row>
    <row r="635" spans="2:6" x14ac:dyDescent="0.2">
      <c r="B635" s="7">
        <v>631</v>
      </c>
      <c r="C635" s="7">
        <v>290</v>
      </c>
      <c r="E635" s="7">
        <v>631</v>
      </c>
      <c r="F635" s="7">
        <v>181</v>
      </c>
    </row>
    <row r="636" spans="2:6" x14ac:dyDescent="0.2">
      <c r="B636" s="7">
        <v>632</v>
      </c>
      <c r="C636" s="7">
        <v>290</v>
      </c>
      <c r="E636" s="7">
        <v>632</v>
      </c>
      <c r="F636" s="7">
        <v>181</v>
      </c>
    </row>
    <row r="637" spans="2:6" x14ac:dyDescent="0.2">
      <c r="B637" s="7">
        <v>633</v>
      </c>
      <c r="C637" s="7">
        <v>290</v>
      </c>
      <c r="E637" s="7">
        <v>633</v>
      </c>
      <c r="F637" s="7">
        <v>180</v>
      </c>
    </row>
    <row r="638" spans="2:6" x14ac:dyDescent="0.2">
      <c r="B638" s="7">
        <v>634</v>
      </c>
      <c r="C638" s="7">
        <v>289</v>
      </c>
      <c r="E638" s="7">
        <v>634</v>
      </c>
      <c r="F638" s="7">
        <v>180</v>
      </c>
    </row>
    <row r="639" spans="2:6" x14ac:dyDescent="0.2">
      <c r="B639" s="7">
        <v>635</v>
      </c>
      <c r="C639" s="7">
        <v>289</v>
      </c>
      <c r="E639" s="7">
        <v>635</v>
      </c>
      <c r="F639" s="7">
        <v>180</v>
      </c>
    </row>
    <row r="640" spans="2:6" x14ac:dyDescent="0.2">
      <c r="B640" s="7">
        <v>636</v>
      </c>
      <c r="C640" s="7">
        <v>289</v>
      </c>
      <c r="E640" s="7">
        <v>636</v>
      </c>
      <c r="F640" s="7">
        <v>180</v>
      </c>
    </row>
    <row r="641" spans="2:6" x14ac:dyDescent="0.2">
      <c r="B641" s="7">
        <v>637</v>
      </c>
      <c r="C641" s="7">
        <v>289</v>
      </c>
      <c r="E641" s="7">
        <v>637</v>
      </c>
      <c r="F641" s="7">
        <v>179</v>
      </c>
    </row>
    <row r="642" spans="2:6" x14ac:dyDescent="0.2">
      <c r="B642" s="7">
        <v>638</v>
      </c>
      <c r="C642" s="7">
        <v>289</v>
      </c>
      <c r="E642" s="7">
        <v>638</v>
      </c>
      <c r="F642" s="7">
        <v>179</v>
      </c>
    </row>
    <row r="643" spans="2:6" x14ac:dyDescent="0.2">
      <c r="B643" s="7">
        <v>639</v>
      </c>
      <c r="C643" s="7">
        <v>287</v>
      </c>
      <c r="E643" s="7">
        <v>639</v>
      </c>
      <c r="F643" s="7">
        <v>179</v>
      </c>
    </row>
    <row r="644" spans="2:6" x14ac:dyDescent="0.2">
      <c r="B644" s="7">
        <v>640</v>
      </c>
      <c r="C644" s="7">
        <v>286</v>
      </c>
      <c r="E644" s="7">
        <v>640</v>
      </c>
      <c r="F644" s="7">
        <v>178</v>
      </c>
    </row>
    <row r="645" spans="2:6" x14ac:dyDescent="0.2">
      <c r="B645" s="7">
        <v>641</v>
      </c>
      <c r="C645" s="7">
        <v>285</v>
      </c>
      <c r="E645" s="7">
        <v>641</v>
      </c>
      <c r="F645" s="7">
        <v>178</v>
      </c>
    </row>
    <row r="646" spans="2:6" x14ac:dyDescent="0.2">
      <c r="B646" s="7">
        <v>642</v>
      </c>
      <c r="C646" s="7">
        <v>285</v>
      </c>
      <c r="E646" s="7">
        <v>642</v>
      </c>
      <c r="F646" s="7">
        <v>178</v>
      </c>
    </row>
    <row r="647" spans="2:6" x14ac:dyDescent="0.2">
      <c r="B647" s="7">
        <v>643</v>
      </c>
      <c r="C647" s="7">
        <v>285</v>
      </c>
      <c r="E647" s="7">
        <v>643</v>
      </c>
      <c r="F647" s="7">
        <v>178</v>
      </c>
    </row>
    <row r="648" spans="2:6" x14ac:dyDescent="0.2">
      <c r="B648" s="7">
        <v>644</v>
      </c>
      <c r="C648" s="7">
        <v>283</v>
      </c>
      <c r="E648" s="7">
        <v>644</v>
      </c>
      <c r="F648" s="7">
        <v>178</v>
      </c>
    </row>
    <row r="649" spans="2:6" x14ac:dyDescent="0.2">
      <c r="B649" s="7">
        <v>645</v>
      </c>
      <c r="C649" s="7">
        <v>283</v>
      </c>
      <c r="E649" s="7">
        <v>645</v>
      </c>
      <c r="F649" s="7">
        <v>178</v>
      </c>
    </row>
    <row r="650" spans="2:6" x14ac:dyDescent="0.2">
      <c r="B650" s="7">
        <v>646</v>
      </c>
      <c r="C650" s="7">
        <v>283</v>
      </c>
      <c r="E650" s="7">
        <v>646</v>
      </c>
      <c r="F650" s="7">
        <v>177</v>
      </c>
    </row>
    <row r="651" spans="2:6" x14ac:dyDescent="0.2">
      <c r="B651" s="7">
        <v>647</v>
      </c>
      <c r="C651" s="7">
        <v>281</v>
      </c>
      <c r="E651" s="7">
        <v>647</v>
      </c>
      <c r="F651" s="7">
        <v>177</v>
      </c>
    </row>
    <row r="652" spans="2:6" x14ac:dyDescent="0.2">
      <c r="B652" s="7">
        <v>648</v>
      </c>
      <c r="C652" s="7">
        <v>281</v>
      </c>
      <c r="E652" s="7">
        <v>648</v>
      </c>
      <c r="F652" s="7">
        <v>175</v>
      </c>
    </row>
    <row r="653" spans="2:6" x14ac:dyDescent="0.2">
      <c r="B653" s="7">
        <v>649</v>
      </c>
      <c r="C653" s="7">
        <v>281</v>
      </c>
      <c r="E653" s="7">
        <v>649</v>
      </c>
      <c r="F653" s="7">
        <v>175</v>
      </c>
    </row>
    <row r="654" spans="2:6" x14ac:dyDescent="0.2">
      <c r="B654" s="7">
        <v>650</v>
      </c>
      <c r="C654" s="7">
        <v>280</v>
      </c>
      <c r="E654" s="7">
        <v>650</v>
      </c>
      <c r="F654" s="7">
        <v>175</v>
      </c>
    </row>
    <row r="655" spans="2:6" x14ac:dyDescent="0.2">
      <c r="B655" s="7">
        <v>651</v>
      </c>
      <c r="C655" s="7">
        <v>279</v>
      </c>
      <c r="E655" s="7">
        <v>651</v>
      </c>
      <c r="F655" s="7">
        <v>175</v>
      </c>
    </row>
    <row r="656" spans="2:6" x14ac:dyDescent="0.2">
      <c r="B656" s="7">
        <v>652</v>
      </c>
      <c r="C656" s="7">
        <v>279</v>
      </c>
      <c r="E656" s="7">
        <v>652</v>
      </c>
      <c r="F656" s="7">
        <v>174</v>
      </c>
    </row>
    <row r="657" spans="2:6" x14ac:dyDescent="0.2">
      <c r="B657" s="7">
        <v>653</v>
      </c>
      <c r="C657" s="7">
        <v>279</v>
      </c>
      <c r="E657" s="7">
        <v>653</v>
      </c>
      <c r="F657" s="7">
        <v>174</v>
      </c>
    </row>
    <row r="658" spans="2:6" x14ac:dyDescent="0.2">
      <c r="B658" s="7">
        <v>654</v>
      </c>
      <c r="C658" s="7">
        <v>279</v>
      </c>
      <c r="E658" s="7">
        <v>654</v>
      </c>
      <c r="F658" s="7">
        <v>174</v>
      </c>
    </row>
    <row r="659" spans="2:6" x14ac:dyDescent="0.2">
      <c r="B659" s="7">
        <v>655</v>
      </c>
      <c r="C659" s="7">
        <v>279</v>
      </c>
      <c r="E659" s="7">
        <v>655</v>
      </c>
      <c r="F659" s="7">
        <v>173</v>
      </c>
    </row>
    <row r="660" spans="2:6" x14ac:dyDescent="0.2">
      <c r="B660" s="7">
        <v>656</v>
      </c>
      <c r="C660" s="7">
        <v>278</v>
      </c>
      <c r="E660" s="7">
        <v>656</v>
      </c>
      <c r="F660" s="7">
        <v>173</v>
      </c>
    </row>
    <row r="661" spans="2:6" x14ac:dyDescent="0.2">
      <c r="B661" s="7">
        <v>657</v>
      </c>
      <c r="C661" s="7">
        <v>278</v>
      </c>
      <c r="E661" s="7">
        <v>657</v>
      </c>
      <c r="F661" s="7">
        <v>172</v>
      </c>
    </row>
    <row r="662" spans="2:6" x14ac:dyDescent="0.2">
      <c r="B662" s="7">
        <v>658</v>
      </c>
      <c r="C662" s="7">
        <v>276</v>
      </c>
      <c r="E662" s="7">
        <v>658</v>
      </c>
      <c r="F662" s="7">
        <v>172</v>
      </c>
    </row>
    <row r="663" spans="2:6" x14ac:dyDescent="0.2">
      <c r="B663" s="7">
        <v>659</v>
      </c>
      <c r="C663" s="7">
        <v>276</v>
      </c>
      <c r="E663" s="7">
        <v>659</v>
      </c>
      <c r="F663" s="7">
        <v>170</v>
      </c>
    </row>
    <row r="664" spans="2:6" x14ac:dyDescent="0.2">
      <c r="B664" s="7">
        <v>660</v>
      </c>
      <c r="C664" s="7">
        <v>276</v>
      </c>
      <c r="E664" s="7">
        <v>660</v>
      </c>
      <c r="F664" s="7">
        <v>170</v>
      </c>
    </row>
    <row r="665" spans="2:6" x14ac:dyDescent="0.2">
      <c r="B665" s="7">
        <v>661</v>
      </c>
      <c r="C665" s="7">
        <v>276</v>
      </c>
      <c r="E665" s="7">
        <v>661</v>
      </c>
      <c r="F665" s="7">
        <v>170</v>
      </c>
    </row>
    <row r="666" spans="2:6" x14ac:dyDescent="0.2">
      <c r="B666" s="7">
        <v>662</v>
      </c>
      <c r="C666" s="7">
        <v>275</v>
      </c>
      <c r="E666" s="7">
        <v>662</v>
      </c>
      <c r="F666" s="7">
        <v>170</v>
      </c>
    </row>
    <row r="667" spans="2:6" x14ac:dyDescent="0.2">
      <c r="B667" s="7">
        <v>663</v>
      </c>
      <c r="C667" s="7">
        <v>275</v>
      </c>
      <c r="E667" s="7">
        <v>663</v>
      </c>
      <c r="F667" s="7">
        <v>170</v>
      </c>
    </row>
    <row r="668" spans="2:6" x14ac:dyDescent="0.2">
      <c r="B668" s="7">
        <v>664</v>
      </c>
      <c r="C668" s="7">
        <v>275</v>
      </c>
      <c r="E668" s="7">
        <v>664</v>
      </c>
      <c r="F668" s="7">
        <v>169</v>
      </c>
    </row>
    <row r="669" spans="2:6" x14ac:dyDescent="0.2">
      <c r="B669" s="7">
        <v>665</v>
      </c>
      <c r="C669" s="7">
        <v>275</v>
      </c>
      <c r="E669" s="7">
        <v>665</v>
      </c>
      <c r="F669" s="7">
        <v>169</v>
      </c>
    </row>
    <row r="670" spans="2:6" x14ac:dyDescent="0.2">
      <c r="B670" s="7">
        <v>666</v>
      </c>
      <c r="C670" s="7">
        <v>274</v>
      </c>
      <c r="E670" s="7">
        <v>666</v>
      </c>
      <c r="F670" s="7">
        <v>169</v>
      </c>
    </row>
    <row r="671" spans="2:6" x14ac:dyDescent="0.2">
      <c r="B671" s="7">
        <v>667</v>
      </c>
      <c r="C671" s="7">
        <v>274</v>
      </c>
      <c r="E671" s="7">
        <v>667</v>
      </c>
      <c r="F671" s="7">
        <v>169</v>
      </c>
    </row>
    <row r="672" spans="2:6" x14ac:dyDescent="0.2">
      <c r="B672" s="7">
        <v>668</v>
      </c>
      <c r="C672" s="7">
        <v>274</v>
      </c>
      <c r="E672" s="7">
        <v>668</v>
      </c>
      <c r="F672" s="7">
        <v>169</v>
      </c>
    </row>
    <row r="673" spans="2:6" x14ac:dyDescent="0.2">
      <c r="B673" s="7">
        <v>669</v>
      </c>
      <c r="C673" s="7">
        <v>273</v>
      </c>
      <c r="E673" s="7">
        <v>669</v>
      </c>
      <c r="F673" s="7">
        <v>168</v>
      </c>
    </row>
    <row r="674" spans="2:6" x14ac:dyDescent="0.2">
      <c r="B674" s="7">
        <v>670</v>
      </c>
      <c r="C674" s="7">
        <v>273</v>
      </c>
      <c r="E674" s="7">
        <v>670</v>
      </c>
      <c r="F674" s="7">
        <v>168</v>
      </c>
    </row>
    <row r="675" spans="2:6" x14ac:dyDescent="0.2">
      <c r="B675" s="7">
        <v>671</v>
      </c>
      <c r="C675" s="7">
        <v>272</v>
      </c>
      <c r="E675" s="7">
        <v>671</v>
      </c>
      <c r="F675" s="7">
        <v>168</v>
      </c>
    </row>
    <row r="676" spans="2:6" x14ac:dyDescent="0.2">
      <c r="B676" s="7">
        <v>672</v>
      </c>
      <c r="C676" s="7">
        <v>272</v>
      </c>
      <c r="E676" s="7">
        <v>672</v>
      </c>
      <c r="F676" s="7">
        <v>168</v>
      </c>
    </row>
    <row r="677" spans="2:6" x14ac:dyDescent="0.2">
      <c r="B677" s="7">
        <v>673</v>
      </c>
      <c r="C677" s="7">
        <v>272</v>
      </c>
      <c r="E677" s="7">
        <v>673</v>
      </c>
      <c r="F677" s="7">
        <v>168</v>
      </c>
    </row>
    <row r="678" spans="2:6" x14ac:dyDescent="0.2">
      <c r="B678" s="7">
        <v>674</v>
      </c>
      <c r="C678" s="7">
        <v>271</v>
      </c>
      <c r="E678" s="7">
        <v>674</v>
      </c>
      <c r="F678" s="7">
        <v>167</v>
      </c>
    </row>
    <row r="679" spans="2:6" x14ac:dyDescent="0.2">
      <c r="B679" s="7">
        <v>675</v>
      </c>
      <c r="C679" s="7">
        <v>271</v>
      </c>
      <c r="E679" s="7">
        <v>675</v>
      </c>
      <c r="F679" s="7">
        <v>166</v>
      </c>
    </row>
    <row r="680" spans="2:6" x14ac:dyDescent="0.2">
      <c r="B680" s="7">
        <v>676</v>
      </c>
      <c r="C680" s="7">
        <v>270</v>
      </c>
      <c r="E680" s="7">
        <v>676</v>
      </c>
      <c r="F680" s="7">
        <v>166</v>
      </c>
    </row>
    <row r="681" spans="2:6" x14ac:dyDescent="0.2">
      <c r="B681" s="7">
        <v>677</v>
      </c>
      <c r="C681" s="7">
        <v>270</v>
      </c>
      <c r="E681" s="7">
        <v>677</v>
      </c>
      <c r="F681" s="7">
        <v>166</v>
      </c>
    </row>
    <row r="682" spans="2:6" x14ac:dyDescent="0.2">
      <c r="B682" s="7">
        <v>678</v>
      </c>
      <c r="C682" s="7">
        <v>268</v>
      </c>
      <c r="E682" s="7">
        <v>678</v>
      </c>
      <c r="F682" s="7">
        <v>166</v>
      </c>
    </row>
    <row r="683" spans="2:6" x14ac:dyDescent="0.2">
      <c r="B683" s="7">
        <v>679</v>
      </c>
      <c r="C683" s="7">
        <v>268</v>
      </c>
      <c r="E683" s="7">
        <v>679</v>
      </c>
      <c r="F683" s="7">
        <v>165</v>
      </c>
    </row>
    <row r="684" spans="2:6" x14ac:dyDescent="0.2">
      <c r="B684" s="7">
        <v>680</v>
      </c>
      <c r="C684" s="7">
        <v>268</v>
      </c>
      <c r="E684" s="7">
        <v>680</v>
      </c>
      <c r="F684" s="7">
        <v>165</v>
      </c>
    </row>
    <row r="685" spans="2:6" x14ac:dyDescent="0.2">
      <c r="B685" s="7">
        <v>681</v>
      </c>
      <c r="C685" s="7">
        <v>267</v>
      </c>
      <c r="E685" s="7">
        <v>681</v>
      </c>
      <c r="F685" s="7">
        <v>165</v>
      </c>
    </row>
    <row r="686" spans="2:6" x14ac:dyDescent="0.2">
      <c r="B686" s="7">
        <v>682</v>
      </c>
      <c r="C686" s="7">
        <v>267</v>
      </c>
      <c r="E686" s="7">
        <v>682</v>
      </c>
      <c r="F686" s="7">
        <v>165</v>
      </c>
    </row>
    <row r="687" spans="2:6" x14ac:dyDescent="0.2">
      <c r="B687" s="7">
        <v>683</v>
      </c>
      <c r="C687" s="7">
        <v>267</v>
      </c>
      <c r="E687" s="7">
        <v>683</v>
      </c>
      <c r="F687" s="7">
        <v>164</v>
      </c>
    </row>
    <row r="688" spans="2:6" x14ac:dyDescent="0.2">
      <c r="B688" s="7">
        <v>684</v>
      </c>
      <c r="C688" s="7">
        <v>266</v>
      </c>
      <c r="E688" s="7">
        <v>684</v>
      </c>
      <c r="F688" s="7">
        <v>164</v>
      </c>
    </row>
    <row r="689" spans="2:6" x14ac:dyDescent="0.2">
      <c r="B689" s="7">
        <v>685</v>
      </c>
      <c r="C689" s="7">
        <v>266</v>
      </c>
      <c r="E689" s="7">
        <v>685</v>
      </c>
      <c r="F689" s="7">
        <v>164</v>
      </c>
    </row>
    <row r="690" spans="2:6" x14ac:dyDescent="0.2">
      <c r="B690" s="7">
        <v>686</v>
      </c>
      <c r="C690" s="7">
        <v>266</v>
      </c>
      <c r="E690" s="7">
        <v>686</v>
      </c>
      <c r="F690" s="7">
        <v>164</v>
      </c>
    </row>
    <row r="691" spans="2:6" x14ac:dyDescent="0.2">
      <c r="B691" s="7">
        <v>687</v>
      </c>
      <c r="C691" s="7">
        <v>266</v>
      </c>
      <c r="E691" s="7">
        <v>687</v>
      </c>
      <c r="F691" s="7">
        <v>163</v>
      </c>
    </row>
    <row r="692" spans="2:6" x14ac:dyDescent="0.2">
      <c r="B692" s="7">
        <v>688</v>
      </c>
      <c r="C692" s="7">
        <v>266</v>
      </c>
      <c r="E692" s="7">
        <v>688</v>
      </c>
      <c r="F692" s="7">
        <v>163</v>
      </c>
    </row>
    <row r="693" spans="2:6" x14ac:dyDescent="0.2">
      <c r="B693" s="7">
        <v>689</v>
      </c>
      <c r="C693" s="7">
        <v>266</v>
      </c>
      <c r="E693" s="7">
        <v>689</v>
      </c>
      <c r="F693" s="7">
        <v>163</v>
      </c>
    </row>
    <row r="694" spans="2:6" x14ac:dyDescent="0.2">
      <c r="B694" s="7">
        <v>690</v>
      </c>
      <c r="C694" s="7">
        <v>265</v>
      </c>
      <c r="E694" s="7">
        <v>690</v>
      </c>
      <c r="F694" s="7">
        <v>162</v>
      </c>
    </row>
    <row r="695" spans="2:6" x14ac:dyDescent="0.2">
      <c r="B695" s="7">
        <v>691</v>
      </c>
      <c r="C695" s="7">
        <v>264</v>
      </c>
      <c r="E695" s="7">
        <v>691</v>
      </c>
      <c r="F695" s="7">
        <v>162</v>
      </c>
    </row>
    <row r="696" spans="2:6" x14ac:dyDescent="0.2">
      <c r="B696" s="7">
        <v>692</v>
      </c>
      <c r="C696" s="7">
        <v>264</v>
      </c>
      <c r="E696" s="7">
        <v>692</v>
      </c>
      <c r="F696" s="7">
        <v>162</v>
      </c>
    </row>
    <row r="697" spans="2:6" x14ac:dyDescent="0.2">
      <c r="B697" s="7">
        <v>693</v>
      </c>
      <c r="C697" s="7">
        <v>263</v>
      </c>
      <c r="E697" s="7">
        <v>693</v>
      </c>
      <c r="F697" s="7">
        <v>161</v>
      </c>
    </row>
    <row r="698" spans="2:6" x14ac:dyDescent="0.2">
      <c r="B698" s="7">
        <v>694</v>
      </c>
      <c r="C698" s="7">
        <v>263</v>
      </c>
      <c r="E698" s="7">
        <v>694</v>
      </c>
      <c r="F698" s="7">
        <v>161</v>
      </c>
    </row>
    <row r="699" spans="2:6" x14ac:dyDescent="0.2">
      <c r="B699" s="7">
        <v>695</v>
      </c>
      <c r="C699" s="7">
        <v>263</v>
      </c>
      <c r="E699" s="7">
        <v>695</v>
      </c>
      <c r="F699" s="7">
        <v>160</v>
      </c>
    </row>
    <row r="700" spans="2:6" x14ac:dyDescent="0.2">
      <c r="B700" s="7">
        <v>696</v>
      </c>
      <c r="C700" s="7">
        <v>261</v>
      </c>
      <c r="E700" s="7">
        <v>696</v>
      </c>
      <c r="F700" s="7">
        <v>160</v>
      </c>
    </row>
    <row r="701" spans="2:6" x14ac:dyDescent="0.2">
      <c r="B701" s="7">
        <v>697</v>
      </c>
      <c r="C701" s="7">
        <v>261</v>
      </c>
      <c r="E701" s="7">
        <v>697</v>
      </c>
      <c r="F701" s="7">
        <v>160</v>
      </c>
    </row>
    <row r="702" spans="2:6" x14ac:dyDescent="0.2">
      <c r="B702" s="7">
        <v>698</v>
      </c>
      <c r="C702" s="7">
        <v>260</v>
      </c>
      <c r="E702" s="7">
        <v>698</v>
      </c>
      <c r="F702" s="7">
        <v>160</v>
      </c>
    </row>
    <row r="703" spans="2:6" x14ac:dyDescent="0.2">
      <c r="B703" s="7">
        <v>699</v>
      </c>
      <c r="C703" s="7">
        <v>260</v>
      </c>
      <c r="E703" s="7">
        <v>699</v>
      </c>
      <c r="F703" s="7">
        <v>160</v>
      </c>
    </row>
    <row r="704" spans="2:6" x14ac:dyDescent="0.2">
      <c r="B704" s="7">
        <v>700</v>
      </c>
      <c r="C704" s="7">
        <v>259</v>
      </c>
      <c r="E704" s="7">
        <v>700</v>
      </c>
      <c r="F704" s="7">
        <v>160</v>
      </c>
    </row>
    <row r="705" spans="2:6" x14ac:dyDescent="0.2">
      <c r="B705" s="7">
        <v>701</v>
      </c>
      <c r="C705" s="7">
        <v>259</v>
      </c>
      <c r="E705" s="7">
        <v>701</v>
      </c>
      <c r="F705" s="7">
        <v>160</v>
      </c>
    </row>
    <row r="706" spans="2:6" x14ac:dyDescent="0.2">
      <c r="B706" s="7">
        <v>702</v>
      </c>
      <c r="C706" s="7">
        <v>259</v>
      </c>
      <c r="E706" s="7">
        <v>702</v>
      </c>
      <c r="F706" s="7">
        <v>159</v>
      </c>
    </row>
    <row r="707" spans="2:6" x14ac:dyDescent="0.2">
      <c r="B707" s="7">
        <v>703</v>
      </c>
      <c r="C707" s="7">
        <v>259</v>
      </c>
      <c r="E707" s="7">
        <v>703</v>
      </c>
      <c r="F707" s="7">
        <v>159</v>
      </c>
    </row>
    <row r="708" spans="2:6" x14ac:dyDescent="0.2">
      <c r="B708" s="7">
        <v>704</v>
      </c>
      <c r="C708" s="7">
        <v>258</v>
      </c>
      <c r="E708" s="7">
        <v>704</v>
      </c>
      <c r="F708" s="7">
        <v>159</v>
      </c>
    </row>
    <row r="709" spans="2:6" x14ac:dyDescent="0.2">
      <c r="B709" s="7">
        <v>705</v>
      </c>
      <c r="C709" s="7">
        <v>258</v>
      </c>
      <c r="E709" s="7">
        <v>705</v>
      </c>
      <c r="F709" s="7">
        <v>159</v>
      </c>
    </row>
    <row r="710" spans="2:6" x14ac:dyDescent="0.2">
      <c r="B710" s="7">
        <v>706</v>
      </c>
      <c r="C710" s="7">
        <v>257</v>
      </c>
      <c r="E710" s="7">
        <v>706</v>
      </c>
      <c r="F710" s="7">
        <v>158</v>
      </c>
    </row>
    <row r="711" spans="2:6" x14ac:dyDescent="0.2">
      <c r="B711" s="7">
        <v>707</v>
      </c>
      <c r="C711" s="7">
        <v>257</v>
      </c>
      <c r="E711" s="7">
        <v>707</v>
      </c>
      <c r="F711" s="7">
        <v>158</v>
      </c>
    </row>
    <row r="712" spans="2:6" x14ac:dyDescent="0.2">
      <c r="B712" s="7">
        <v>708</v>
      </c>
      <c r="C712" s="7">
        <v>256</v>
      </c>
      <c r="E712" s="7">
        <v>708</v>
      </c>
      <c r="F712" s="7">
        <v>158</v>
      </c>
    </row>
    <row r="713" spans="2:6" x14ac:dyDescent="0.2">
      <c r="B713" s="7">
        <v>709</v>
      </c>
      <c r="C713" s="7">
        <v>256</v>
      </c>
      <c r="E713" s="7">
        <v>709</v>
      </c>
      <c r="F713" s="7">
        <v>158</v>
      </c>
    </row>
    <row r="714" spans="2:6" x14ac:dyDescent="0.2">
      <c r="B714" s="7">
        <v>710</v>
      </c>
      <c r="C714" s="7">
        <v>256</v>
      </c>
      <c r="E714" s="7">
        <v>710</v>
      </c>
      <c r="F714" s="7">
        <v>158</v>
      </c>
    </row>
    <row r="715" spans="2:6" x14ac:dyDescent="0.2">
      <c r="B715" s="7">
        <v>711</v>
      </c>
      <c r="C715" s="7">
        <v>256</v>
      </c>
      <c r="E715" s="7">
        <v>711</v>
      </c>
      <c r="F715" s="7">
        <v>158</v>
      </c>
    </row>
    <row r="716" spans="2:6" x14ac:dyDescent="0.2">
      <c r="B716" s="7">
        <v>712</v>
      </c>
      <c r="C716" s="7">
        <v>256</v>
      </c>
      <c r="E716" s="7">
        <v>712</v>
      </c>
      <c r="F716" s="7">
        <v>157</v>
      </c>
    </row>
    <row r="717" spans="2:6" x14ac:dyDescent="0.2">
      <c r="B717" s="7">
        <v>713</v>
      </c>
      <c r="C717" s="7">
        <v>255</v>
      </c>
      <c r="E717" s="7">
        <v>713</v>
      </c>
      <c r="F717" s="7">
        <v>157</v>
      </c>
    </row>
    <row r="718" spans="2:6" x14ac:dyDescent="0.2">
      <c r="B718" s="7">
        <v>714</v>
      </c>
      <c r="C718" s="7">
        <v>255</v>
      </c>
      <c r="E718" s="7">
        <v>714</v>
      </c>
      <c r="F718" s="7">
        <v>157</v>
      </c>
    </row>
    <row r="719" spans="2:6" x14ac:dyDescent="0.2">
      <c r="B719" s="7">
        <v>715</v>
      </c>
      <c r="C719" s="7">
        <v>255</v>
      </c>
      <c r="E719" s="7">
        <v>715</v>
      </c>
      <c r="F719" s="7">
        <v>157</v>
      </c>
    </row>
    <row r="720" spans="2:6" x14ac:dyDescent="0.2">
      <c r="B720" s="7">
        <v>716</v>
      </c>
      <c r="C720" s="7">
        <v>255</v>
      </c>
      <c r="E720" s="7">
        <v>716</v>
      </c>
      <c r="F720" s="7">
        <v>157</v>
      </c>
    </row>
    <row r="721" spans="2:6" x14ac:dyDescent="0.2">
      <c r="B721" s="7">
        <v>717</v>
      </c>
      <c r="C721" s="7">
        <v>254</v>
      </c>
      <c r="E721" s="7">
        <v>717</v>
      </c>
      <c r="F721" s="7">
        <v>157</v>
      </c>
    </row>
    <row r="722" spans="2:6" x14ac:dyDescent="0.2">
      <c r="B722" s="7">
        <v>718</v>
      </c>
      <c r="C722" s="7">
        <v>254</v>
      </c>
      <c r="E722" s="7">
        <v>718</v>
      </c>
      <c r="F722" s="7">
        <v>156</v>
      </c>
    </row>
    <row r="723" spans="2:6" x14ac:dyDescent="0.2">
      <c r="B723" s="7">
        <v>719</v>
      </c>
      <c r="C723" s="7">
        <v>254</v>
      </c>
      <c r="E723" s="7">
        <v>719</v>
      </c>
      <c r="F723" s="7">
        <v>156</v>
      </c>
    </row>
    <row r="724" spans="2:6" x14ac:dyDescent="0.2">
      <c r="B724" s="7">
        <v>720</v>
      </c>
      <c r="C724" s="7">
        <v>254</v>
      </c>
      <c r="E724" s="7">
        <v>720</v>
      </c>
      <c r="F724" s="7">
        <v>156</v>
      </c>
    </row>
    <row r="725" spans="2:6" x14ac:dyDescent="0.2">
      <c r="B725" s="7">
        <v>721</v>
      </c>
      <c r="C725" s="7">
        <v>253</v>
      </c>
      <c r="E725" s="7">
        <v>721</v>
      </c>
      <c r="F725" s="7">
        <v>156</v>
      </c>
    </row>
    <row r="726" spans="2:6" x14ac:dyDescent="0.2">
      <c r="B726" s="7">
        <v>722</v>
      </c>
      <c r="C726" s="7">
        <v>253</v>
      </c>
      <c r="E726" s="7">
        <v>722</v>
      </c>
      <c r="F726" s="7">
        <v>156</v>
      </c>
    </row>
    <row r="727" spans="2:6" x14ac:dyDescent="0.2">
      <c r="B727" s="7">
        <v>723</v>
      </c>
      <c r="C727" s="7">
        <v>252</v>
      </c>
      <c r="E727" s="7">
        <v>723</v>
      </c>
      <c r="F727" s="7">
        <v>156</v>
      </c>
    </row>
    <row r="728" spans="2:6" x14ac:dyDescent="0.2">
      <c r="B728" s="7">
        <v>724</v>
      </c>
      <c r="C728" s="7">
        <v>252</v>
      </c>
      <c r="E728" s="7">
        <v>724</v>
      </c>
      <c r="F728" s="7">
        <v>155</v>
      </c>
    </row>
    <row r="729" spans="2:6" x14ac:dyDescent="0.2">
      <c r="B729" s="7">
        <v>725</v>
      </c>
      <c r="C729" s="7">
        <v>252</v>
      </c>
      <c r="E729" s="7">
        <v>725</v>
      </c>
      <c r="F729" s="7">
        <v>155</v>
      </c>
    </row>
    <row r="730" spans="2:6" x14ac:dyDescent="0.2">
      <c r="B730" s="7">
        <v>726</v>
      </c>
      <c r="C730" s="7">
        <v>251</v>
      </c>
      <c r="E730" s="7">
        <v>726</v>
      </c>
      <c r="F730" s="7">
        <v>155</v>
      </c>
    </row>
    <row r="731" spans="2:6" x14ac:dyDescent="0.2">
      <c r="B731" s="7">
        <v>727</v>
      </c>
      <c r="C731" s="7">
        <v>251</v>
      </c>
      <c r="E731" s="7">
        <v>727</v>
      </c>
      <c r="F731" s="7">
        <v>155</v>
      </c>
    </row>
    <row r="732" spans="2:6" x14ac:dyDescent="0.2">
      <c r="B732" s="7">
        <v>728</v>
      </c>
      <c r="C732" s="7">
        <v>251</v>
      </c>
      <c r="E732" s="7">
        <v>728</v>
      </c>
      <c r="F732" s="7">
        <v>155</v>
      </c>
    </row>
    <row r="733" spans="2:6" x14ac:dyDescent="0.2">
      <c r="B733" s="7">
        <v>729</v>
      </c>
      <c r="C733" s="7">
        <v>251</v>
      </c>
      <c r="E733" s="7">
        <v>729</v>
      </c>
      <c r="F733" s="7">
        <v>155</v>
      </c>
    </row>
    <row r="734" spans="2:6" x14ac:dyDescent="0.2">
      <c r="B734" s="7">
        <v>730</v>
      </c>
      <c r="C734" s="7">
        <v>251</v>
      </c>
      <c r="E734" s="7">
        <v>730</v>
      </c>
      <c r="F734" s="7">
        <v>155</v>
      </c>
    </row>
    <row r="735" spans="2:6" x14ac:dyDescent="0.2">
      <c r="B735" s="7">
        <v>731</v>
      </c>
      <c r="C735" s="7">
        <v>251</v>
      </c>
      <c r="E735" s="7">
        <v>731</v>
      </c>
      <c r="F735" s="7">
        <v>155</v>
      </c>
    </row>
    <row r="736" spans="2:6" x14ac:dyDescent="0.2">
      <c r="B736" s="7">
        <v>732</v>
      </c>
      <c r="C736" s="7">
        <v>251</v>
      </c>
      <c r="E736" s="7">
        <v>732</v>
      </c>
      <c r="F736" s="7">
        <v>154</v>
      </c>
    </row>
    <row r="737" spans="2:6" x14ac:dyDescent="0.2">
      <c r="B737" s="7">
        <v>733</v>
      </c>
      <c r="C737" s="7">
        <v>250</v>
      </c>
      <c r="E737" s="7">
        <v>733</v>
      </c>
      <c r="F737" s="7">
        <v>154</v>
      </c>
    </row>
    <row r="738" spans="2:6" x14ac:dyDescent="0.2">
      <c r="B738" s="7">
        <v>734</v>
      </c>
      <c r="C738" s="7">
        <v>250</v>
      </c>
      <c r="E738" s="7">
        <v>734</v>
      </c>
      <c r="F738" s="7">
        <v>154</v>
      </c>
    </row>
    <row r="739" spans="2:6" x14ac:dyDescent="0.2">
      <c r="B739" s="7">
        <v>735</v>
      </c>
      <c r="C739" s="7">
        <v>249</v>
      </c>
      <c r="E739" s="7">
        <v>735</v>
      </c>
      <c r="F739" s="7">
        <v>154</v>
      </c>
    </row>
    <row r="740" spans="2:6" x14ac:dyDescent="0.2">
      <c r="B740" s="7">
        <v>736</v>
      </c>
      <c r="C740" s="7">
        <v>249</v>
      </c>
      <c r="E740" s="7">
        <v>736</v>
      </c>
      <c r="F740" s="7">
        <v>154</v>
      </c>
    </row>
    <row r="741" spans="2:6" x14ac:dyDescent="0.2">
      <c r="B741" s="7">
        <v>737</v>
      </c>
      <c r="C741" s="7">
        <v>249</v>
      </c>
      <c r="E741" s="7">
        <v>737</v>
      </c>
      <c r="F741" s="7">
        <v>153</v>
      </c>
    </row>
    <row r="742" spans="2:6" x14ac:dyDescent="0.2">
      <c r="B742" s="7">
        <v>738</v>
      </c>
      <c r="C742" s="7">
        <v>249</v>
      </c>
      <c r="E742" s="7">
        <v>738</v>
      </c>
      <c r="F742" s="7">
        <v>153</v>
      </c>
    </row>
    <row r="743" spans="2:6" x14ac:dyDescent="0.2">
      <c r="B743" s="7">
        <v>739</v>
      </c>
      <c r="C743" s="7">
        <v>248</v>
      </c>
      <c r="E743" s="7">
        <v>739</v>
      </c>
      <c r="F743" s="7">
        <v>153</v>
      </c>
    </row>
    <row r="744" spans="2:6" x14ac:dyDescent="0.2">
      <c r="B744" s="7">
        <v>740</v>
      </c>
      <c r="C744" s="7">
        <v>248</v>
      </c>
      <c r="E744" s="7">
        <v>740</v>
      </c>
      <c r="F744" s="7">
        <v>153</v>
      </c>
    </row>
    <row r="745" spans="2:6" x14ac:dyDescent="0.2">
      <c r="B745" s="7">
        <v>741</v>
      </c>
      <c r="C745" s="7">
        <v>248</v>
      </c>
      <c r="E745" s="7">
        <v>741</v>
      </c>
      <c r="F745" s="7">
        <v>152</v>
      </c>
    </row>
    <row r="746" spans="2:6" x14ac:dyDescent="0.2">
      <c r="B746" s="7">
        <v>742</v>
      </c>
      <c r="C746" s="7">
        <v>248</v>
      </c>
      <c r="E746" s="7">
        <v>742</v>
      </c>
      <c r="F746" s="7">
        <v>152</v>
      </c>
    </row>
    <row r="747" spans="2:6" x14ac:dyDescent="0.2">
      <c r="B747" s="7">
        <v>743</v>
      </c>
      <c r="C747" s="7">
        <v>247</v>
      </c>
      <c r="E747" s="7">
        <v>743</v>
      </c>
      <c r="F747" s="7">
        <v>152</v>
      </c>
    </row>
    <row r="748" spans="2:6" x14ac:dyDescent="0.2">
      <c r="B748" s="7">
        <v>744</v>
      </c>
      <c r="C748" s="7">
        <v>246</v>
      </c>
      <c r="E748" s="7">
        <v>744</v>
      </c>
      <c r="F748" s="7">
        <v>152</v>
      </c>
    </row>
    <row r="749" spans="2:6" x14ac:dyDescent="0.2">
      <c r="B749" s="7">
        <v>745</v>
      </c>
      <c r="C749" s="7">
        <v>246</v>
      </c>
      <c r="E749" s="7">
        <v>745</v>
      </c>
      <c r="F749" s="7">
        <v>151</v>
      </c>
    </row>
    <row r="750" spans="2:6" x14ac:dyDescent="0.2">
      <c r="B750" s="7">
        <v>746</v>
      </c>
      <c r="C750" s="7">
        <v>246</v>
      </c>
      <c r="E750" s="7">
        <v>746</v>
      </c>
      <c r="F750" s="7">
        <v>151</v>
      </c>
    </row>
    <row r="751" spans="2:6" x14ac:dyDescent="0.2">
      <c r="B751" s="7">
        <v>747</v>
      </c>
      <c r="C751" s="7">
        <v>245</v>
      </c>
      <c r="E751" s="7">
        <v>747</v>
      </c>
      <c r="F751" s="7">
        <v>151</v>
      </c>
    </row>
    <row r="752" spans="2:6" x14ac:dyDescent="0.2">
      <c r="B752" s="7">
        <v>748</v>
      </c>
      <c r="C752" s="7">
        <v>245</v>
      </c>
      <c r="E752" s="7">
        <v>748</v>
      </c>
      <c r="F752" s="7">
        <v>151</v>
      </c>
    </row>
    <row r="753" spans="2:6" x14ac:dyDescent="0.2">
      <c r="B753" s="7">
        <v>749</v>
      </c>
      <c r="C753" s="7">
        <v>244</v>
      </c>
      <c r="E753" s="7">
        <v>749</v>
      </c>
      <c r="F753" s="7">
        <v>151</v>
      </c>
    </row>
    <row r="754" spans="2:6" x14ac:dyDescent="0.2">
      <c r="B754" s="7">
        <v>750</v>
      </c>
      <c r="C754" s="7">
        <v>244</v>
      </c>
      <c r="E754" s="7">
        <v>750</v>
      </c>
      <c r="F754" s="7">
        <v>151</v>
      </c>
    </row>
    <row r="755" spans="2:6" x14ac:dyDescent="0.2">
      <c r="B755" s="7">
        <v>751</v>
      </c>
      <c r="C755" s="7">
        <v>244</v>
      </c>
      <c r="E755" s="7">
        <v>751</v>
      </c>
      <c r="F755" s="7">
        <v>151</v>
      </c>
    </row>
    <row r="756" spans="2:6" x14ac:dyDescent="0.2">
      <c r="B756" s="7">
        <v>752</v>
      </c>
      <c r="C756" s="7">
        <v>244</v>
      </c>
      <c r="E756" s="7">
        <v>752</v>
      </c>
      <c r="F756" s="7">
        <v>150</v>
      </c>
    </row>
    <row r="757" spans="2:6" x14ac:dyDescent="0.2">
      <c r="B757" s="7">
        <v>753</v>
      </c>
      <c r="C757" s="7">
        <v>244</v>
      </c>
      <c r="E757" s="7">
        <v>753</v>
      </c>
      <c r="F757" s="7">
        <v>150</v>
      </c>
    </row>
    <row r="758" spans="2:6" x14ac:dyDescent="0.2">
      <c r="B758" s="7">
        <v>754</v>
      </c>
      <c r="C758" s="7">
        <v>243</v>
      </c>
      <c r="E758" s="7">
        <v>754</v>
      </c>
      <c r="F758" s="7">
        <v>150</v>
      </c>
    </row>
    <row r="759" spans="2:6" x14ac:dyDescent="0.2">
      <c r="B759" s="7">
        <v>755</v>
      </c>
      <c r="C759" s="7">
        <v>243</v>
      </c>
      <c r="E759" s="7">
        <v>755</v>
      </c>
      <c r="F759" s="7">
        <v>150</v>
      </c>
    </row>
    <row r="760" spans="2:6" x14ac:dyDescent="0.2">
      <c r="B760" s="7">
        <v>756</v>
      </c>
      <c r="C760" s="7">
        <v>243</v>
      </c>
      <c r="E760" s="7">
        <v>756</v>
      </c>
      <c r="F760" s="7">
        <v>150</v>
      </c>
    </row>
    <row r="761" spans="2:6" x14ac:dyDescent="0.2">
      <c r="B761" s="7">
        <v>757</v>
      </c>
      <c r="C761" s="7">
        <v>243</v>
      </c>
      <c r="E761" s="7">
        <v>757</v>
      </c>
      <c r="F761" s="7">
        <v>150</v>
      </c>
    </row>
    <row r="762" spans="2:6" x14ac:dyDescent="0.2">
      <c r="B762" s="7">
        <v>758</v>
      </c>
      <c r="C762" s="7">
        <v>242</v>
      </c>
      <c r="E762" s="7">
        <v>758</v>
      </c>
      <c r="F762" s="7">
        <v>149</v>
      </c>
    </row>
    <row r="763" spans="2:6" x14ac:dyDescent="0.2">
      <c r="B763" s="7">
        <v>759</v>
      </c>
      <c r="C763" s="7">
        <v>242</v>
      </c>
      <c r="E763" s="7">
        <v>759</v>
      </c>
      <c r="F763" s="7">
        <v>149</v>
      </c>
    </row>
    <row r="764" spans="2:6" x14ac:dyDescent="0.2">
      <c r="B764" s="7">
        <v>760</v>
      </c>
      <c r="C764" s="7">
        <v>242</v>
      </c>
      <c r="E764" s="7">
        <v>760</v>
      </c>
      <c r="F764" s="7">
        <v>149</v>
      </c>
    </row>
    <row r="765" spans="2:6" x14ac:dyDescent="0.2">
      <c r="B765" s="7">
        <v>761</v>
      </c>
      <c r="C765" s="7">
        <v>242</v>
      </c>
      <c r="E765" s="7">
        <v>761</v>
      </c>
      <c r="F765" s="7">
        <v>149</v>
      </c>
    </row>
    <row r="766" spans="2:6" x14ac:dyDescent="0.2">
      <c r="B766" s="7">
        <v>762</v>
      </c>
      <c r="C766" s="7">
        <v>241</v>
      </c>
      <c r="E766" s="7">
        <v>762</v>
      </c>
      <c r="F766" s="7">
        <v>148</v>
      </c>
    </row>
    <row r="767" spans="2:6" x14ac:dyDescent="0.2">
      <c r="B767" s="7">
        <v>763</v>
      </c>
      <c r="C767" s="7">
        <v>241</v>
      </c>
      <c r="E767" s="7">
        <v>763</v>
      </c>
      <c r="F767" s="7">
        <v>148</v>
      </c>
    </row>
    <row r="768" spans="2:6" x14ac:dyDescent="0.2">
      <c r="B768" s="7">
        <v>764</v>
      </c>
      <c r="C768" s="7">
        <v>241</v>
      </c>
      <c r="E768" s="7">
        <v>764</v>
      </c>
      <c r="F768" s="7">
        <v>148</v>
      </c>
    </row>
    <row r="769" spans="2:6" x14ac:dyDescent="0.2">
      <c r="B769" s="7">
        <v>765</v>
      </c>
      <c r="C769" s="7">
        <v>240</v>
      </c>
      <c r="E769" s="7">
        <v>765</v>
      </c>
      <c r="F769" s="7">
        <v>148</v>
      </c>
    </row>
    <row r="770" spans="2:6" x14ac:dyDescent="0.2">
      <c r="B770" s="7">
        <v>766</v>
      </c>
      <c r="C770" s="7">
        <v>240</v>
      </c>
      <c r="E770" s="7">
        <v>766</v>
      </c>
      <c r="F770" s="7">
        <v>148</v>
      </c>
    </row>
    <row r="771" spans="2:6" x14ac:dyDescent="0.2">
      <c r="B771" s="7">
        <v>767</v>
      </c>
      <c r="C771" s="7">
        <v>240</v>
      </c>
      <c r="E771" s="7">
        <v>767</v>
      </c>
      <c r="F771" s="7">
        <v>147</v>
      </c>
    </row>
    <row r="772" spans="2:6" x14ac:dyDescent="0.2">
      <c r="B772" s="7">
        <v>768</v>
      </c>
      <c r="C772" s="7">
        <v>240</v>
      </c>
      <c r="E772" s="7">
        <v>768</v>
      </c>
      <c r="F772" s="7">
        <v>147</v>
      </c>
    </row>
    <row r="773" spans="2:6" x14ac:dyDescent="0.2">
      <c r="B773" s="7">
        <v>769</v>
      </c>
      <c r="C773" s="7">
        <v>239</v>
      </c>
      <c r="E773" s="7">
        <v>769</v>
      </c>
      <c r="F773" s="7">
        <v>147</v>
      </c>
    </row>
    <row r="774" spans="2:6" x14ac:dyDescent="0.2">
      <c r="B774" s="7">
        <v>770</v>
      </c>
      <c r="C774" s="7">
        <v>239</v>
      </c>
      <c r="E774" s="7">
        <v>770</v>
      </c>
      <c r="F774" s="7">
        <v>146</v>
      </c>
    </row>
    <row r="775" spans="2:6" x14ac:dyDescent="0.2">
      <c r="B775" s="7">
        <v>771</v>
      </c>
      <c r="C775" s="7">
        <v>239</v>
      </c>
      <c r="E775" s="7">
        <v>771</v>
      </c>
      <c r="F775" s="7">
        <v>146</v>
      </c>
    </row>
    <row r="776" spans="2:6" x14ac:dyDescent="0.2">
      <c r="B776" s="7">
        <v>772</v>
      </c>
      <c r="C776" s="7">
        <v>239</v>
      </c>
      <c r="E776" s="7">
        <v>772</v>
      </c>
      <c r="F776" s="7">
        <v>146</v>
      </c>
    </row>
    <row r="777" spans="2:6" x14ac:dyDescent="0.2">
      <c r="B777" s="7">
        <v>773</v>
      </c>
      <c r="C777" s="7">
        <v>239</v>
      </c>
      <c r="E777" s="7">
        <v>773</v>
      </c>
      <c r="F777" s="7">
        <v>146</v>
      </c>
    </row>
    <row r="778" spans="2:6" x14ac:dyDescent="0.2">
      <c r="B778" s="7">
        <v>774</v>
      </c>
      <c r="C778" s="7">
        <v>238</v>
      </c>
      <c r="E778" s="7">
        <v>774</v>
      </c>
      <c r="F778" s="7">
        <v>146</v>
      </c>
    </row>
    <row r="779" spans="2:6" x14ac:dyDescent="0.2">
      <c r="B779" s="7">
        <v>775</v>
      </c>
      <c r="C779" s="7">
        <v>238</v>
      </c>
      <c r="E779" s="7">
        <v>775</v>
      </c>
      <c r="F779" s="7">
        <v>146</v>
      </c>
    </row>
    <row r="780" spans="2:6" x14ac:dyDescent="0.2">
      <c r="B780" s="7">
        <v>776</v>
      </c>
      <c r="C780" s="7">
        <v>238</v>
      </c>
      <c r="E780" s="7">
        <v>776</v>
      </c>
      <c r="F780" s="7">
        <v>145</v>
      </c>
    </row>
    <row r="781" spans="2:6" x14ac:dyDescent="0.2">
      <c r="B781" s="7">
        <v>777</v>
      </c>
      <c r="C781" s="7">
        <v>238</v>
      </c>
      <c r="E781" s="7">
        <v>777</v>
      </c>
      <c r="F781" s="7">
        <v>145</v>
      </c>
    </row>
    <row r="782" spans="2:6" x14ac:dyDescent="0.2">
      <c r="B782" s="7">
        <v>778</v>
      </c>
      <c r="C782" s="7">
        <v>238</v>
      </c>
      <c r="E782" s="7">
        <v>778</v>
      </c>
      <c r="F782" s="7">
        <v>145</v>
      </c>
    </row>
    <row r="783" spans="2:6" x14ac:dyDescent="0.2">
      <c r="B783" s="7">
        <v>779</v>
      </c>
      <c r="C783" s="7">
        <v>238</v>
      </c>
      <c r="E783" s="7">
        <v>779</v>
      </c>
      <c r="F783" s="7">
        <v>145</v>
      </c>
    </row>
    <row r="784" spans="2:6" x14ac:dyDescent="0.2">
      <c r="B784" s="7">
        <v>780</v>
      </c>
      <c r="C784" s="7">
        <v>237</v>
      </c>
      <c r="E784" s="7">
        <v>780</v>
      </c>
      <c r="F784" s="7">
        <v>145</v>
      </c>
    </row>
    <row r="785" spans="2:6" x14ac:dyDescent="0.2">
      <c r="B785" s="7">
        <v>781</v>
      </c>
      <c r="C785" s="7">
        <v>237</v>
      </c>
      <c r="E785" s="7">
        <v>781</v>
      </c>
      <c r="F785" s="7">
        <v>145</v>
      </c>
    </row>
    <row r="786" spans="2:6" x14ac:dyDescent="0.2">
      <c r="B786" s="7">
        <v>782</v>
      </c>
      <c r="C786" s="7">
        <v>237</v>
      </c>
      <c r="E786" s="7">
        <v>782</v>
      </c>
      <c r="F786" s="7">
        <v>145</v>
      </c>
    </row>
    <row r="787" spans="2:6" x14ac:dyDescent="0.2">
      <c r="B787" s="7">
        <v>783</v>
      </c>
      <c r="C787" s="7">
        <v>236</v>
      </c>
      <c r="E787" s="7">
        <v>783</v>
      </c>
      <c r="F787" s="7">
        <v>145</v>
      </c>
    </row>
    <row r="788" spans="2:6" x14ac:dyDescent="0.2">
      <c r="B788" s="7">
        <v>784</v>
      </c>
      <c r="C788" s="7">
        <v>236</v>
      </c>
      <c r="E788" s="7">
        <v>784</v>
      </c>
      <c r="F788" s="7">
        <v>144</v>
      </c>
    </row>
    <row r="789" spans="2:6" x14ac:dyDescent="0.2">
      <c r="B789" s="7">
        <v>785</v>
      </c>
      <c r="C789" s="7">
        <v>236</v>
      </c>
      <c r="E789" s="7">
        <v>785</v>
      </c>
      <c r="F789" s="7">
        <v>144</v>
      </c>
    </row>
    <row r="790" spans="2:6" x14ac:dyDescent="0.2">
      <c r="B790" s="7">
        <v>786</v>
      </c>
      <c r="C790" s="7">
        <v>236</v>
      </c>
      <c r="E790" s="7">
        <v>786</v>
      </c>
      <c r="F790" s="7">
        <v>144</v>
      </c>
    </row>
    <row r="791" spans="2:6" x14ac:dyDescent="0.2">
      <c r="B791" s="7">
        <v>787</v>
      </c>
      <c r="C791" s="7">
        <v>236</v>
      </c>
      <c r="E791" s="7">
        <v>787</v>
      </c>
      <c r="F791" s="7">
        <v>144</v>
      </c>
    </row>
    <row r="792" spans="2:6" x14ac:dyDescent="0.2">
      <c r="B792" s="7">
        <v>788</v>
      </c>
      <c r="C792" s="7">
        <v>235</v>
      </c>
      <c r="E792" s="7">
        <v>788</v>
      </c>
      <c r="F792" s="7">
        <v>144</v>
      </c>
    </row>
    <row r="793" spans="2:6" x14ac:dyDescent="0.2">
      <c r="B793" s="7">
        <v>789</v>
      </c>
      <c r="C793" s="7">
        <v>235</v>
      </c>
      <c r="E793" s="7">
        <v>789</v>
      </c>
      <c r="F793" s="7">
        <v>144</v>
      </c>
    </row>
    <row r="794" spans="2:6" x14ac:dyDescent="0.2">
      <c r="B794" s="7">
        <v>790</v>
      </c>
      <c r="C794" s="7">
        <v>235</v>
      </c>
      <c r="E794" s="7">
        <v>790</v>
      </c>
      <c r="F794" s="7">
        <v>144</v>
      </c>
    </row>
    <row r="795" spans="2:6" x14ac:dyDescent="0.2">
      <c r="B795" s="7">
        <v>791</v>
      </c>
      <c r="C795" s="7">
        <v>235</v>
      </c>
      <c r="E795" s="7">
        <v>791</v>
      </c>
      <c r="F795" s="7">
        <v>144</v>
      </c>
    </row>
    <row r="796" spans="2:6" x14ac:dyDescent="0.2">
      <c r="B796" s="7">
        <v>792</v>
      </c>
      <c r="C796" s="7">
        <v>233</v>
      </c>
      <c r="E796" s="7">
        <v>792</v>
      </c>
      <c r="F796" s="7">
        <v>143</v>
      </c>
    </row>
    <row r="797" spans="2:6" x14ac:dyDescent="0.2">
      <c r="B797" s="7">
        <v>793</v>
      </c>
      <c r="C797" s="7">
        <v>232</v>
      </c>
      <c r="E797" s="7">
        <v>793</v>
      </c>
      <c r="F797" s="7">
        <v>143</v>
      </c>
    </row>
    <row r="798" spans="2:6" x14ac:dyDescent="0.2">
      <c r="B798" s="7">
        <v>794</v>
      </c>
      <c r="C798" s="7">
        <v>232</v>
      </c>
      <c r="E798" s="7">
        <v>794</v>
      </c>
      <c r="F798" s="7">
        <v>143</v>
      </c>
    </row>
    <row r="799" spans="2:6" x14ac:dyDescent="0.2">
      <c r="B799" s="7">
        <v>795</v>
      </c>
      <c r="C799" s="7">
        <v>232</v>
      </c>
      <c r="E799" s="7">
        <v>795</v>
      </c>
      <c r="F799" s="7">
        <v>143</v>
      </c>
    </row>
    <row r="800" spans="2:6" x14ac:dyDescent="0.2">
      <c r="B800" s="7">
        <v>796</v>
      </c>
      <c r="C800" s="7">
        <v>231</v>
      </c>
      <c r="E800" s="7">
        <v>796</v>
      </c>
      <c r="F800" s="7">
        <v>143</v>
      </c>
    </row>
    <row r="801" spans="2:6" x14ac:dyDescent="0.2">
      <c r="B801" s="7">
        <v>797</v>
      </c>
      <c r="C801" s="7">
        <v>231</v>
      </c>
      <c r="E801" s="7">
        <v>797</v>
      </c>
      <c r="F801" s="7">
        <v>142</v>
      </c>
    </row>
    <row r="802" spans="2:6" x14ac:dyDescent="0.2">
      <c r="B802" s="7">
        <v>798</v>
      </c>
      <c r="C802" s="7">
        <v>231</v>
      </c>
      <c r="E802" s="7">
        <v>798</v>
      </c>
      <c r="F802" s="7">
        <v>142</v>
      </c>
    </row>
    <row r="803" spans="2:6" x14ac:dyDescent="0.2">
      <c r="B803" s="7">
        <v>799</v>
      </c>
      <c r="C803" s="7">
        <v>231</v>
      </c>
      <c r="E803" s="7">
        <v>799</v>
      </c>
      <c r="F803" s="7">
        <v>142</v>
      </c>
    </row>
    <row r="804" spans="2:6" x14ac:dyDescent="0.2">
      <c r="B804" s="7">
        <v>800</v>
      </c>
      <c r="C804" s="7">
        <v>231</v>
      </c>
      <c r="E804" s="7">
        <v>800</v>
      </c>
      <c r="F804" s="7">
        <v>141</v>
      </c>
    </row>
    <row r="805" spans="2:6" x14ac:dyDescent="0.2">
      <c r="B805" s="7">
        <v>801</v>
      </c>
      <c r="C805" s="7">
        <v>231</v>
      </c>
      <c r="E805" s="7">
        <v>801</v>
      </c>
      <c r="F805" s="7">
        <v>141</v>
      </c>
    </row>
    <row r="806" spans="2:6" x14ac:dyDescent="0.2">
      <c r="B806" s="7">
        <v>802</v>
      </c>
      <c r="C806" s="7">
        <v>230</v>
      </c>
      <c r="E806" s="7">
        <v>802</v>
      </c>
      <c r="F806" s="7">
        <v>141</v>
      </c>
    </row>
    <row r="807" spans="2:6" x14ac:dyDescent="0.2">
      <c r="B807" s="7">
        <v>803</v>
      </c>
      <c r="C807" s="7">
        <v>230</v>
      </c>
      <c r="E807" s="7">
        <v>803</v>
      </c>
      <c r="F807" s="7">
        <v>141</v>
      </c>
    </row>
    <row r="808" spans="2:6" x14ac:dyDescent="0.2">
      <c r="B808" s="7">
        <v>804</v>
      </c>
      <c r="C808" s="7">
        <v>230</v>
      </c>
      <c r="E808" s="7">
        <v>804</v>
      </c>
      <c r="F808" s="7">
        <v>140</v>
      </c>
    </row>
    <row r="809" spans="2:6" x14ac:dyDescent="0.2">
      <c r="B809" s="7">
        <v>805</v>
      </c>
      <c r="C809" s="7">
        <v>230</v>
      </c>
      <c r="E809" s="7">
        <v>805</v>
      </c>
      <c r="F809" s="7">
        <v>140</v>
      </c>
    </row>
    <row r="810" spans="2:6" x14ac:dyDescent="0.2">
      <c r="B810" s="7">
        <v>806</v>
      </c>
      <c r="C810" s="7">
        <v>229</v>
      </c>
      <c r="E810" s="7">
        <v>806</v>
      </c>
      <c r="F810" s="7">
        <v>140</v>
      </c>
    </row>
    <row r="811" spans="2:6" x14ac:dyDescent="0.2">
      <c r="B811" s="7">
        <v>807</v>
      </c>
      <c r="C811" s="7">
        <v>228</v>
      </c>
      <c r="E811" s="7">
        <v>807</v>
      </c>
      <c r="F811" s="7">
        <v>140</v>
      </c>
    </row>
    <row r="812" spans="2:6" x14ac:dyDescent="0.2">
      <c r="B812" s="7">
        <v>808</v>
      </c>
      <c r="C812" s="7">
        <v>228</v>
      </c>
      <c r="E812" s="7">
        <v>808</v>
      </c>
      <c r="F812" s="7">
        <v>139</v>
      </c>
    </row>
    <row r="813" spans="2:6" x14ac:dyDescent="0.2">
      <c r="B813" s="7">
        <v>809</v>
      </c>
      <c r="C813" s="7">
        <v>228</v>
      </c>
      <c r="E813" s="7">
        <v>809</v>
      </c>
      <c r="F813" s="7">
        <v>139</v>
      </c>
    </row>
    <row r="814" spans="2:6" x14ac:dyDescent="0.2">
      <c r="B814" s="7">
        <v>810</v>
      </c>
      <c r="C814" s="7">
        <v>228</v>
      </c>
      <c r="E814" s="7">
        <v>810</v>
      </c>
      <c r="F814" s="7">
        <v>139</v>
      </c>
    </row>
    <row r="815" spans="2:6" x14ac:dyDescent="0.2">
      <c r="B815" s="7">
        <v>811</v>
      </c>
      <c r="C815" s="7">
        <v>228</v>
      </c>
      <c r="E815" s="7">
        <v>811</v>
      </c>
      <c r="F815" s="7">
        <v>139</v>
      </c>
    </row>
    <row r="816" spans="2:6" x14ac:dyDescent="0.2">
      <c r="B816" s="7">
        <v>812</v>
      </c>
      <c r="C816" s="7">
        <v>228</v>
      </c>
      <c r="E816" s="7">
        <v>812</v>
      </c>
      <c r="F816" s="7">
        <v>138</v>
      </c>
    </row>
    <row r="817" spans="2:6" x14ac:dyDescent="0.2">
      <c r="B817" s="7">
        <v>813</v>
      </c>
      <c r="C817" s="7">
        <v>228</v>
      </c>
      <c r="E817" s="7">
        <v>813</v>
      </c>
      <c r="F817" s="7">
        <v>138</v>
      </c>
    </row>
    <row r="818" spans="2:6" x14ac:dyDescent="0.2">
      <c r="B818" s="7">
        <v>814</v>
      </c>
      <c r="C818" s="7">
        <v>228</v>
      </c>
      <c r="E818" s="7">
        <v>814</v>
      </c>
      <c r="F818" s="7">
        <v>138</v>
      </c>
    </row>
    <row r="819" spans="2:6" x14ac:dyDescent="0.2">
      <c r="B819" s="7">
        <v>815</v>
      </c>
      <c r="C819" s="7">
        <v>227</v>
      </c>
      <c r="E819" s="7">
        <v>815</v>
      </c>
      <c r="F819" s="7">
        <v>138</v>
      </c>
    </row>
    <row r="820" spans="2:6" x14ac:dyDescent="0.2">
      <c r="B820" s="7">
        <v>816</v>
      </c>
      <c r="C820" s="7">
        <v>227</v>
      </c>
      <c r="E820" s="7">
        <v>816</v>
      </c>
      <c r="F820" s="7">
        <v>138</v>
      </c>
    </row>
    <row r="821" spans="2:6" x14ac:dyDescent="0.2">
      <c r="B821" s="7">
        <v>817</v>
      </c>
      <c r="C821" s="7">
        <v>227</v>
      </c>
      <c r="E821" s="7">
        <v>817</v>
      </c>
      <c r="F821" s="7">
        <v>138</v>
      </c>
    </row>
    <row r="822" spans="2:6" x14ac:dyDescent="0.2">
      <c r="B822" s="7">
        <v>818</v>
      </c>
      <c r="C822" s="7">
        <v>226</v>
      </c>
      <c r="E822" s="7">
        <v>818</v>
      </c>
      <c r="F822" s="7">
        <v>137</v>
      </c>
    </row>
    <row r="823" spans="2:6" x14ac:dyDescent="0.2">
      <c r="B823" s="7">
        <v>819</v>
      </c>
      <c r="C823" s="7">
        <v>226</v>
      </c>
      <c r="E823" s="7">
        <v>819</v>
      </c>
      <c r="F823" s="7">
        <v>137</v>
      </c>
    </row>
    <row r="824" spans="2:6" x14ac:dyDescent="0.2">
      <c r="B824" s="7">
        <v>820</v>
      </c>
      <c r="C824" s="7">
        <v>226</v>
      </c>
      <c r="E824" s="7">
        <v>820</v>
      </c>
      <c r="F824" s="7">
        <v>137</v>
      </c>
    </row>
    <row r="825" spans="2:6" x14ac:dyDescent="0.2">
      <c r="B825" s="7">
        <v>821</v>
      </c>
      <c r="C825" s="7">
        <v>226</v>
      </c>
      <c r="E825" s="7">
        <v>821</v>
      </c>
      <c r="F825" s="7">
        <v>137</v>
      </c>
    </row>
    <row r="826" spans="2:6" x14ac:dyDescent="0.2">
      <c r="B826" s="7">
        <v>822</v>
      </c>
      <c r="C826" s="7">
        <v>226</v>
      </c>
      <c r="E826" s="7">
        <v>822</v>
      </c>
      <c r="F826" s="7">
        <v>137</v>
      </c>
    </row>
    <row r="827" spans="2:6" x14ac:dyDescent="0.2">
      <c r="B827" s="7">
        <v>823</v>
      </c>
      <c r="C827" s="7">
        <v>226</v>
      </c>
      <c r="E827" s="7">
        <v>823</v>
      </c>
      <c r="F827" s="7">
        <v>137</v>
      </c>
    </row>
    <row r="828" spans="2:6" x14ac:dyDescent="0.2">
      <c r="B828" s="7">
        <v>824</v>
      </c>
      <c r="C828" s="7">
        <v>225</v>
      </c>
      <c r="E828" s="7">
        <v>824</v>
      </c>
      <c r="F828" s="7">
        <v>137</v>
      </c>
    </row>
    <row r="829" spans="2:6" x14ac:dyDescent="0.2">
      <c r="B829" s="7">
        <v>825</v>
      </c>
      <c r="C829" s="7">
        <v>224</v>
      </c>
      <c r="E829" s="7">
        <v>825</v>
      </c>
      <c r="F829" s="7">
        <v>137</v>
      </c>
    </row>
    <row r="830" spans="2:6" x14ac:dyDescent="0.2">
      <c r="B830" s="7">
        <v>826</v>
      </c>
      <c r="C830" s="7">
        <v>224</v>
      </c>
      <c r="E830" s="7">
        <v>826</v>
      </c>
      <c r="F830" s="7">
        <v>136</v>
      </c>
    </row>
    <row r="831" spans="2:6" x14ac:dyDescent="0.2">
      <c r="B831" s="7">
        <v>827</v>
      </c>
      <c r="C831" s="7">
        <v>224</v>
      </c>
      <c r="E831" s="7">
        <v>827</v>
      </c>
      <c r="F831" s="7">
        <v>136</v>
      </c>
    </row>
    <row r="832" spans="2:6" x14ac:dyDescent="0.2">
      <c r="B832" s="7">
        <v>828</v>
      </c>
      <c r="C832" s="7">
        <v>224</v>
      </c>
      <c r="E832" s="7">
        <v>828</v>
      </c>
      <c r="F832" s="7">
        <v>136</v>
      </c>
    </row>
    <row r="833" spans="2:6" x14ac:dyDescent="0.2">
      <c r="B833" s="7">
        <v>829</v>
      </c>
      <c r="C833" s="7">
        <v>224</v>
      </c>
      <c r="E833" s="7">
        <v>829</v>
      </c>
      <c r="F833" s="7">
        <v>136</v>
      </c>
    </row>
    <row r="834" spans="2:6" x14ac:dyDescent="0.2">
      <c r="B834" s="7">
        <v>830</v>
      </c>
      <c r="C834" s="7">
        <v>223</v>
      </c>
      <c r="E834" s="7">
        <v>830</v>
      </c>
      <c r="F834" s="7">
        <v>136</v>
      </c>
    </row>
    <row r="835" spans="2:6" x14ac:dyDescent="0.2">
      <c r="B835" s="7">
        <v>831</v>
      </c>
      <c r="C835" s="7">
        <v>223</v>
      </c>
      <c r="E835" s="7">
        <v>831</v>
      </c>
      <c r="F835" s="7">
        <v>136</v>
      </c>
    </row>
    <row r="836" spans="2:6" x14ac:dyDescent="0.2">
      <c r="B836" s="7">
        <v>832</v>
      </c>
      <c r="C836" s="7">
        <v>223</v>
      </c>
      <c r="E836" s="7">
        <v>832</v>
      </c>
      <c r="F836" s="7">
        <v>136</v>
      </c>
    </row>
    <row r="837" spans="2:6" x14ac:dyDescent="0.2">
      <c r="B837" s="7">
        <v>833</v>
      </c>
      <c r="C837" s="7">
        <v>223</v>
      </c>
      <c r="E837" s="7">
        <v>833</v>
      </c>
      <c r="F837" s="7">
        <v>135</v>
      </c>
    </row>
    <row r="838" spans="2:6" x14ac:dyDescent="0.2">
      <c r="B838" s="7">
        <v>834</v>
      </c>
      <c r="C838" s="7">
        <v>223</v>
      </c>
      <c r="E838" s="7">
        <v>834</v>
      </c>
      <c r="F838" s="7">
        <v>135</v>
      </c>
    </row>
    <row r="839" spans="2:6" x14ac:dyDescent="0.2">
      <c r="B839" s="7">
        <v>835</v>
      </c>
      <c r="C839" s="7">
        <v>223</v>
      </c>
      <c r="E839" s="7">
        <v>835</v>
      </c>
      <c r="F839" s="7">
        <v>135</v>
      </c>
    </row>
    <row r="840" spans="2:6" x14ac:dyDescent="0.2">
      <c r="B840" s="7">
        <v>836</v>
      </c>
      <c r="C840" s="7">
        <v>222</v>
      </c>
      <c r="E840" s="7">
        <v>836</v>
      </c>
      <c r="F840" s="7">
        <v>135</v>
      </c>
    </row>
    <row r="841" spans="2:6" x14ac:dyDescent="0.2">
      <c r="B841" s="7">
        <v>837</v>
      </c>
      <c r="C841" s="7">
        <v>222</v>
      </c>
      <c r="E841" s="7">
        <v>837</v>
      </c>
      <c r="F841" s="7">
        <v>135</v>
      </c>
    </row>
    <row r="842" spans="2:6" x14ac:dyDescent="0.2">
      <c r="B842" s="7">
        <v>838</v>
      </c>
      <c r="C842" s="7">
        <v>222</v>
      </c>
      <c r="E842" s="7">
        <v>838</v>
      </c>
      <c r="F842" s="7">
        <v>135</v>
      </c>
    </row>
    <row r="843" spans="2:6" x14ac:dyDescent="0.2">
      <c r="B843" s="7">
        <v>839</v>
      </c>
      <c r="C843" s="7">
        <v>222</v>
      </c>
      <c r="E843" s="7">
        <v>839</v>
      </c>
      <c r="F843" s="7">
        <v>134</v>
      </c>
    </row>
    <row r="844" spans="2:6" x14ac:dyDescent="0.2">
      <c r="B844" s="7">
        <v>840</v>
      </c>
      <c r="C844" s="7">
        <v>222</v>
      </c>
      <c r="E844" s="7">
        <v>840</v>
      </c>
      <c r="F844" s="7">
        <v>134</v>
      </c>
    </row>
    <row r="845" spans="2:6" x14ac:dyDescent="0.2">
      <c r="B845" s="7">
        <v>841</v>
      </c>
      <c r="C845" s="7">
        <v>221</v>
      </c>
      <c r="E845" s="7">
        <v>841</v>
      </c>
      <c r="F845" s="7">
        <v>134</v>
      </c>
    </row>
    <row r="846" spans="2:6" x14ac:dyDescent="0.2">
      <c r="B846" s="7">
        <v>842</v>
      </c>
      <c r="C846" s="7">
        <v>221</v>
      </c>
      <c r="E846" s="7">
        <v>842</v>
      </c>
      <c r="F846" s="7">
        <v>134</v>
      </c>
    </row>
    <row r="847" spans="2:6" x14ac:dyDescent="0.2">
      <c r="B847" s="7">
        <v>843</v>
      </c>
      <c r="C847" s="7">
        <v>221</v>
      </c>
      <c r="E847" s="7">
        <v>843</v>
      </c>
      <c r="F847" s="7">
        <v>134</v>
      </c>
    </row>
    <row r="848" spans="2:6" x14ac:dyDescent="0.2">
      <c r="B848" s="7">
        <v>844</v>
      </c>
      <c r="C848" s="7">
        <v>220</v>
      </c>
      <c r="E848" s="7">
        <v>844</v>
      </c>
      <c r="F848" s="7">
        <v>134</v>
      </c>
    </row>
    <row r="849" spans="2:6" x14ac:dyDescent="0.2">
      <c r="B849" s="7">
        <v>845</v>
      </c>
      <c r="C849" s="7">
        <v>220</v>
      </c>
      <c r="E849" s="7">
        <v>845</v>
      </c>
      <c r="F849" s="7">
        <v>134</v>
      </c>
    </row>
    <row r="850" spans="2:6" x14ac:dyDescent="0.2">
      <c r="B850" s="7">
        <v>846</v>
      </c>
      <c r="C850" s="7">
        <v>220</v>
      </c>
      <c r="E850" s="7">
        <v>846</v>
      </c>
      <c r="F850" s="7">
        <v>134</v>
      </c>
    </row>
    <row r="851" spans="2:6" x14ac:dyDescent="0.2">
      <c r="B851" s="7">
        <v>847</v>
      </c>
      <c r="C851" s="7">
        <v>220</v>
      </c>
      <c r="E851" s="7">
        <v>847</v>
      </c>
      <c r="F851" s="7">
        <v>134</v>
      </c>
    </row>
    <row r="852" spans="2:6" x14ac:dyDescent="0.2">
      <c r="B852" s="7">
        <v>848</v>
      </c>
      <c r="C852" s="7">
        <v>220</v>
      </c>
      <c r="E852" s="7">
        <v>848</v>
      </c>
      <c r="F852" s="7">
        <v>134</v>
      </c>
    </row>
    <row r="853" spans="2:6" x14ac:dyDescent="0.2">
      <c r="B853" s="7">
        <v>849</v>
      </c>
      <c r="C853" s="7">
        <v>220</v>
      </c>
      <c r="E853" s="7">
        <v>849</v>
      </c>
      <c r="F853" s="7">
        <v>133</v>
      </c>
    </row>
    <row r="854" spans="2:6" x14ac:dyDescent="0.2">
      <c r="B854" s="7">
        <v>850</v>
      </c>
      <c r="C854" s="7">
        <v>220</v>
      </c>
      <c r="E854" s="7">
        <v>850</v>
      </c>
      <c r="F854" s="7">
        <v>133</v>
      </c>
    </row>
    <row r="855" spans="2:6" x14ac:dyDescent="0.2">
      <c r="B855" s="7">
        <v>851</v>
      </c>
      <c r="C855" s="7">
        <v>219</v>
      </c>
      <c r="E855" s="7">
        <v>851</v>
      </c>
      <c r="F855" s="7">
        <v>133</v>
      </c>
    </row>
    <row r="856" spans="2:6" x14ac:dyDescent="0.2">
      <c r="B856" s="7">
        <v>852</v>
      </c>
      <c r="C856" s="7">
        <v>219</v>
      </c>
      <c r="E856" s="7">
        <v>852</v>
      </c>
      <c r="F856" s="7">
        <v>133</v>
      </c>
    </row>
    <row r="857" spans="2:6" x14ac:dyDescent="0.2">
      <c r="B857" s="7">
        <v>853</v>
      </c>
      <c r="C857" s="7">
        <v>218</v>
      </c>
      <c r="E857" s="7">
        <v>853</v>
      </c>
      <c r="F857" s="7">
        <v>133</v>
      </c>
    </row>
    <row r="858" spans="2:6" x14ac:dyDescent="0.2">
      <c r="B858" s="7">
        <v>854</v>
      </c>
      <c r="C858" s="7">
        <v>218</v>
      </c>
      <c r="E858" s="7">
        <v>854</v>
      </c>
      <c r="F858" s="7">
        <v>133</v>
      </c>
    </row>
    <row r="859" spans="2:6" x14ac:dyDescent="0.2">
      <c r="B859" s="7">
        <v>855</v>
      </c>
      <c r="C859" s="7">
        <v>218</v>
      </c>
      <c r="E859" s="7">
        <v>855</v>
      </c>
      <c r="F859" s="7">
        <v>133</v>
      </c>
    </row>
    <row r="860" spans="2:6" x14ac:dyDescent="0.2">
      <c r="B860" s="7">
        <v>856</v>
      </c>
      <c r="C860" s="7">
        <v>218</v>
      </c>
      <c r="E860" s="7">
        <v>856</v>
      </c>
      <c r="F860" s="7">
        <v>133</v>
      </c>
    </row>
    <row r="861" spans="2:6" x14ac:dyDescent="0.2">
      <c r="B861" s="7">
        <v>857</v>
      </c>
      <c r="C861" s="7">
        <v>217</v>
      </c>
      <c r="E861" s="7">
        <v>857</v>
      </c>
      <c r="F861" s="7">
        <v>132</v>
      </c>
    </row>
    <row r="862" spans="2:6" x14ac:dyDescent="0.2">
      <c r="B862" s="7">
        <v>858</v>
      </c>
      <c r="C862" s="7">
        <v>217</v>
      </c>
      <c r="E862" s="7">
        <v>858</v>
      </c>
      <c r="F862" s="7">
        <v>132</v>
      </c>
    </row>
    <row r="863" spans="2:6" x14ac:dyDescent="0.2">
      <c r="B863" s="7">
        <v>859</v>
      </c>
      <c r="C863" s="7">
        <v>217</v>
      </c>
      <c r="E863" s="7">
        <v>859</v>
      </c>
      <c r="F863" s="7">
        <v>132</v>
      </c>
    </row>
    <row r="864" spans="2:6" x14ac:dyDescent="0.2">
      <c r="B864" s="7">
        <v>860</v>
      </c>
      <c r="C864" s="7">
        <v>217</v>
      </c>
      <c r="E864" s="7">
        <v>860</v>
      </c>
      <c r="F864" s="7">
        <v>132</v>
      </c>
    </row>
    <row r="865" spans="2:6" x14ac:dyDescent="0.2">
      <c r="B865" s="7">
        <v>861</v>
      </c>
      <c r="C865" s="7">
        <v>217</v>
      </c>
      <c r="E865" s="7">
        <v>861</v>
      </c>
      <c r="F865" s="7">
        <v>132</v>
      </c>
    </row>
    <row r="866" spans="2:6" x14ac:dyDescent="0.2">
      <c r="B866" s="7">
        <v>862</v>
      </c>
      <c r="C866" s="7">
        <v>217</v>
      </c>
      <c r="E866" s="7">
        <v>862</v>
      </c>
      <c r="F866" s="7">
        <v>132</v>
      </c>
    </row>
    <row r="867" spans="2:6" x14ac:dyDescent="0.2">
      <c r="B867" s="7">
        <v>863</v>
      </c>
      <c r="C867" s="7">
        <v>217</v>
      </c>
      <c r="E867" s="7">
        <v>863</v>
      </c>
      <c r="F867" s="7">
        <v>132</v>
      </c>
    </row>
    <row r="868" spans="2:6" x14ac:dyDescent="0.2">
      <c r="B868" s="7">
        <v>864</v>
      </c>
      <c r="C868" s="7">
        <v>216</v>
      </c>
      <c r="E868" s="7">
        <v>864</v>
      </c>
      <c r="F868" s="7">
        <v>132</v>
      </c>
    </row>
    <row r="869" spans="2:6" x14ac:dyDescent="0.2">
      <c r="B869" s="7">
        <v>865</v>
      </c>
      <c r="C869" s="7">
        <v>216</v>
      </c>
      <c r="E869" s="7">
        <v>865</v>
      </c>
      <c r="F869" s="7">
        <v>131</v>
      </c>
    </row>
    <row r="870" spans="2:6" x14ac:dyDescent="0.2">
      <c r="B870" s="7">
        <v>866</v>
      </c>
      <c r="C870" s="7">
        <v>216</v>
      </c>
      <c r="E870" s="7">
        <v>866</v>
      </c>
      <c r="F870" s="7">
        <v>131</v>
      </c>
    </row>
    <row r="871" spans="2:6" x14ac:dyDescent="0.2">
      <c r="B871" s="7">
        <v>867</v>
      </c>
      <c r="C871" s="7">
        <v>215</v>
      </c>
      <c r="E871" s="7">
        <v>867</v>
      </c>
      <c r="F871" s="7">
        <v>130</v>
      </c>
    </row>
    <row r="872" spans="2:6" x14ac:dyDescent="0.2">
      <c r="B872" s="7">
        <v>868</v>
      </c>
      <c r="C872" s="7">
        <v>215</v>
      </c>
      <c r="E872" s="7">
        <v>868</v>
      </c>
      <c r="F872" s="7">
        <v>130</v>
      </c>
    </row>
    <row r="873" spans="2:6" x14ac:dyDescent="0.2">
      <c r="B873" s="7">
        <v>869</v>
      </c>
      <c r="C873" s="7">
        <v>215</v>
      </c>
      <c r="E873" s="7">
        <v>869</v>
      </c>
      <c r="F873" s="7">
        <v>130</v>
      </c>
    </row>
    <row r="874" spans="2:6" x14ac:dyDescent="0.2">
      <c r="B874" s="7">
        <v>870</v>
      </c>
      <c r="C874" s="7">
        <v>215</v>
      </c>
      <c r="E874" s="7">
        <v>870</v>
      </c>
      <c r="F874" s="7">
        <v>130</v>
      </c>
    </row>
    <row r="875" spans="2:6" x14ac:dyDescent="0.2">
      <c r="B875" s="7">
        <v>871</v>
      </c>
      <c r="C875" s="7">
        <v>215</v>
      </c>
      <c r="E875" s="7">
        <v>871</v>
      </c>
      <c r="F875" s="7">
        <v>130</v>
      </c>
    </row>
    <row r="876" spans="2:6" x14ac:dyDescent="0.2">
      <c r="B876" s="7">
        <v>872</v>
      </c>
      <c r="C876" s="7">
        <v>215</v>
      </c>
      <c r="E876" s="7">
        <v>872</v>
      </c>
      <c r="F876" s="7">
        <v>130</v>
      </c>
    </row>
    <row r="877" spans="2:6" x14ac:dyDescent="0.2">
      <c r="B877" s="7">
        <v>873</v>
      </c>
      <c r="C877" s="7">
        <v>214</v>
      </c>
      <c r="E877" s="7">
        <v>873</v>
      </c>
      <c r="F877" s="7">
        <v>130</v>
      </c>
    </row>
    <row r="878" spans="2:6" x14ac:dyDescent="0.2">
      <c r="B878" s="7">
        <v>874</v>
      </c>
      <c r="C878" s="7">
        <v>214</v>
      </c>
      <c r="E878" s="7">
        <v>874</v>
      </c>
      <c r="F878" s="7">
        <v>130</v>
      </c>
    </row>
    <row r="879" spans="2:6" x14ac:dyDescent="0.2">
      <c r="B879" s="7">
        <v>875</v>
      </c>
      <c r="C879" s="7">
        <v>214</v>
      </c>
      <c r="E879" s="7">
        <v>875</v>
      </c>
      <c r="F879" s="7">
        <v>129</v>
      </c>
    </row>
    <row r="880" spans="2:6" x14ac:dyDescent="0.2">
      <c r="B880" s="7">
        <v>876</v>
      </c>
      <c r="C880" s="7">
        <v>213</v>
      </c>
      <c r="E880" s="7">
        <v>876</v>
      </c>
      <c r="F880" s="7">
        <v>129</v>
      </c>
    </row>
    <row r="881" spans="2:6" x14ac:dyDescent="0.2">
      <c r="B881" s="7">
        <v>877</v>
      </c>
      <c r="C881" s="7">
        <v>213</v>
      </c>
      <c r="E881" s="7">
        <v>877</v>
      </c>
      <c r="F881" s="7">
        <v>129</v>
      </c>
    </row>
    <row r="882" spans="2:6" x14ac:dyDescent="0.2">
      <c r="B882" s="7">
        <v>878</v>
      </c>
      <c r="C882" s="7">
        <v>213</v>
      </c>
      <c r="E882" s="7">
        <v>878</v>
      </c>
      <c r="F882" s="7">
        <v>129</v>
      </c>
    </row>
    <row r="883" spans="2:6" x14ac:dyDescent="0.2">
      <c r="B883" s="7">
        <v>879</v>
      </c>
      <c r="C883" s="7">
        <v>212</v>
      </c>
      <c r="E883" s="7">
        <v>879</v>
      </c>
      <c r="F883" s="7">
        <v>129</v>
      </c>
    </row>
    <row r="884" spans="2:6" x14ac:dyDescent="0.2">
      <c r="B884" s="7">
        <v>880</v>
      </c>
      <c r="C884" s="7">
        <v>211</v>
      </c>
      <c r="E884" s="7">
        <v>880</v>
      </c>
      <c r="F884" s="7">
        <v>129</v>
      </c>
    </row>
    <row r="885" spans="2:6" x14ac:dyDescent="0.2">
      <c r="B885" s="7">
        <v>881</v>
      </c>
      <c r="C885" s="7">
        <v>211</v>
      </c>
      <c r="E885" s="7">
        <v>881</v>
      </c>
      <c r="F885" s="7">
        <v>129</v>
      </c>
    </row>
    <row r="886" spans="2:6" x14ac:dyDescent="0.2">
      <c r="B886" s="7">
        <v>882</v>
      </c>
      <c r="C886" s="7">
        <v>211</v>
      </c>
      <c r="E886" s="7">
        <v>882</v>
      </c>
      <c r="F886" s="7">
        <v>128</v>
      </c>
    </row>
    <row r="887" spans="2:6" x14ac:dyDescent="0.2">
      <c r="B887" s="7">
        <v>883</v>
      </c>
      <c r="C887" s="7">
        <v>211</v>
      </c>
      <c r="E887" s="7">
        <v>883</v>
      </c>
      <c r="F887" s="7">
        <v>128</v>
      </c>
    </row>
    <row r="888" spans="2:6" x14ac:dyDescent="0.2">
      <c r="B888" s="7">
        <v>884</v>
      </c>
      <c r="C888" s="7">
        <v>210</v>
      </c>
      <c r="E888" s="7">
        <v>884</v>
      </c>
      <c r="F888" s="7">
        <v>128</v>
      </c>
    </row>
    <row r="889" spans="2:6" x14ac:dyDescent="0.2">
      <c r="B889" s="7">
        <v>885</v>
      </c>
      <c r="C889" s="7">
        <v>210</v>
      </c>
      <c r="E889" s="7">
        <v>885</v>
      </c>
      <c r="F889" s="7">
        <v>128</v>
      </c>
    </row>
    <row r="890" spans="2:6" x14ac:dyDescent="0.2">
      <c r="B890" s="7">
        <v>886</v>
      </c>
      <c r="C890" s="7">
        <v>209</v>
      </c>
      <c r="E890" s="7">
        <v>886</v>
      </c>
      <c r="F890" s="7">
        <v>128</v>
      </c>
    </row>
    <row r="891" spans="2:6" x14ac:dyDescent="0.2">
      <c r="B891" s="7">
        <v>887</v>
      </c>
      <c r="C891" s="7">
        <v>209</v>
      </c>
      <c r="E891" s="7">
        <v>887</v>
      </c>
      <c r="F891" s="7">
        <v>127</v>
      </c>
    </row>
    <row r="892" spans="2:6" x14ac:dyDescent="0.2">
      <c r="B892" s="7">
        <v>888</v>
      </c>
      <c r="C892" s="7">
        <v>209</v>
      </c>
      <c r="E892" s="7">
        <v>888</v>
      </c>
      <c r="F892" s="7">
        <v>127</v>
      </c>
    </row>
    <row r="893" spans="2:6" x14ac:dyDescent="0.2">
      <c r="B893" s="7">
        <v>889</v>
      </c>
      <c r="C893" s="7">
        <v>209</v>
      </c>
      <c r="E893" s="7">
        <v>889</v>
      </c>
      <c r="F893" s="7">
        <v>127</v>
      </c>
    </row>
    <row r="894" spans="2:6" x14ac:dyDescent="0.2">
      <c r="B894" s="7">
        <v>890</v>
      </c>
      <c r="C894" s="7">
        <v>208</v>
      </c>
      <c r="E894" s="7">
        <v>890</v>
      </c>
      <c r="F894" s="7">
        <v>127</v>
      </c>
    </row>
    <row r="895" spans="2:6" x14ac:dyDescent="0.2">
      <c r="B895" s="7">
        <v>891</v>
      </c>
      <c r="C895" s="7">
        <v>207</v>
      </c>
      <c r="E895" s="7">
        <v>891</v>
      </c>
      <c r="F895" s="7">
        <v>126</v>
      </c>
    </row>
    <row r="896" spans="2:6" x14ac:dyDescent="0.2">
      <c r="B896" s="7">
        <v>892</v>
      </c>
      <c r="C896" s="7">
        <v>207</v>
      </c>
      <c r="E896" s="7">
        <v>892</v>
      </c>
      <c r="F896" s="7">
        <v>126</v>
      </c>
    </row>
    <row r="897" spans="2:6" x14ac:dyDescent="0.2">
      <c r="B897" s="7">
        <v>893</v>
      </c>
      <c r="C897" s="7">
        <v>207</v>
      </c>
      <c r="E897" s="7">
        <v>893</v>
      </c>
      <c r="F897" s="7">
        <v>126</v>
      </c>
    </row>
    <row r="898" spans="2:6" x14ac:dyDescent="0.2">
      <c r="B898" s="7">
        <v>894</v>
      </c>
      <c r="C898" s="7">
        <v>207</v>
      </c>
      <c r="E898" s="7">
        <v>894</v>
      </c>
      <c r="F898" s="7">
        <v>126</v>
      </c>
    </row>
    <row r="899" spans="2:6" x14ac:dyDescent="0.2">
      <c r="B899" s="7">
        <v>895</v>
      </c>
      <c r="C899" s="7">
        <v>207</v>
      </c>
      <c r="E899" s="7">
        <v>895</v>
      </c>
      <c r="F899" s="7">
        <v>126</v>
      </c>
    </row>
    <row r="900" spans="2:6" x14ac:dyDescent="0.2">
      <c r="B900" s="7">
        <v>896</v>
      </c>
      <c r="C900" s="7">
        <v>206</v>
      </c>
      <c r="E900" s="7">
        <v>896</v>
      </c>
      <c r="F900" s="7">
        <v>126</v>
      </c>
    </row>
    <row r="901" spans="2:6" x14ac:dyDescent="0.2">
      <c r="B901" s="7">
        <v>897</v>
      </c>
      <c r="C901" s="7">
        <v>206</v>
      </c>
      <c r="E901" s="7">
        <v>897</v>
      </c>
      <c r="F901" s="7">
        <v>126</v>
      </c>
    </row>
    <row r="902" spans="2:6" x14ac:dyDescent="0.2">
      <c r="B902" s="7">
        <v>898</v>
      </c>
      <c r="C902" s="7">
        <v>206</v>
      </c>
      <c r="E902" s="7">
        <v>898</v>
      </c>
      <c r="F902" s="7">
        <v>125</v>
      </c>
    </row>
    <row r="903" spans="2:6" x14ac:dyDescent="0.2">
      <c r="B903" s="7">
        <v>899</v>
      </c>
      <c r="C903" s="7">
        <v>205</v>
      </c>
      <c r="E903" s="7">
        <v>899</v>
      </c>
      <c r="F903" s="7">
        <v>125</v>
      </c>
    </row>
    <row r="904" spans="2:6" x14ac:dyDescent="0.2">
      <c r="B904" s="7">
        <v>900</v>
      </c>
      <c r="C904" s="7">
        <v>205</v>
      </c>
      <c r="E904" s="7">
        <v>900</v>
      </c>
      <c r="F904" s="7">
        <v>125</v>
      </c>
    </row>
    <row r="905" spans="2:6" x14ac:dyDescent="0.2">
      <c r="B905" s="7">
        <v>901</v>
      </c>
      <c r="C905" s="7">
        <v>205</v>
      </c>
      <c r="E905" s="7">
        <v>901</v>
      </c>
      <c r="F905" s="7">
        <v>125</v>
      </c>
    </row>
    <row r="906" spans="2:6" x14ac:dyDescent="0.2">
      <c r="B906" s="7">
        <v>902</v>
      </c>
      <c r="C906" s="7">
        <v>205</v>
      </c>
      <c r="E906" s="7">
        <v>902</v>
      </c>
      <c r="F906" s="7">
        <v>125</v>
      </c>
    </row>
    <row r="907" spans="2:6" x14ac:dyDescent="0.2">
      <c r="B907" s="7">
        <v>903</v>
      </c>
      <c r="C907" s="7">
        <v>205</v>
      </c>
      <c r="E907" s="7">
        <v>903</v>
      </c>
      <c r="F907" s="7">
        <v>125</v>
      </c>
    </row>
    <row r="908" spans="2:6" x14ac:dyDescent="0.2">
      <c r="B908" s="7">
        <v>904</v>
      </c>
      <c r="C908" s="7">
        <v>205</v>
      </c>
      <c r="E908" s="7">
        <v>904</v>
      </c>
      <c r="F908" s="7">
        <v>125</v>
      </c>
    </row>
    <row r="909" spans="2:6" x14ac:dyDescent="0.2">
      <c r="B909" s="7">
        <v>905</v>
      </c>
      <c r="C909" s="7">
        <v>204</v>
      </c>
      <c r="E909" s="7">
        <v>905</v>
      </c>
      <c r="F909" s="7">
        <v>124</v>
      </c>
    </row>
    <row r="910" spans="2:6" x14ac:dyDescent="0.2">
      <c r="B910" s="7">
        <v>906</v>
      </c>
      <c r="C910" s="7">
        <v>204</v>
      </c>
      <c r="E910" s="7">
        <v>906</v>
      </c>
      <c r="F910" s="7">
        <v>124</v>
      </c>
    </row>
    <row r="911" spans="2:6" x14ac:dyDescent="0.2">
      <c r="B911" s="7">
        <v>907</v>
      </c>
      <c r="C911" s="7">
        <v>204</v>
      </c>
      <c r="E911" s="7">
        <v>907</v>
      </c>
      <c r="F911" s="7">
        <v>124</v>
      </c>
    </row>
    <row r="912" spans="2:6" x14ac:dyDescent="0.2">
      <c r="B912" s="7">
        <v>908</v>
      </c>
      <c r="C912" s="7">
        <v>204</v>
      </c>
      <c r="E912" s="7">
        <v>908</v>
      </c>
      <c r="F912" s="7">
        <v>124</v>
      </c>
    </row>
    <row r="913" spans="2:6" x14ac:dyDescent="0.2">
      <c r="B913" s="7">
        <v>909</v>
      </c>
      <c r="C913" s="7">
        <v>203</v>
      </c>
      <c r="E913" s="7">
        <v>909</v>
      </c>
      <c r="F913" s="7">
        <v>124</v>
      </c>
    </row>
    <row r="914" spans="2:6" x14ac:dyDescent="0.2">
      <c r="B914" s="7">
        <v>910</v>
      </c>
      <c r="C914" s="7">
        <v>203</v>
      </c>
      <c r="E914" s="7">
        <v>910</v>
      </c>
      <c r="F914" s="7">
        <v>124</v>
      </c>
    </row>
    <row r="915" spans="2:6" x14ac:dyDescent="0.2">
      <c r="B915" s="7">
        <v>911</v>
      </c>
      <c r="C915" s="7">
        <v>203</v>
      </c>
      <c r="E915" s="7">
        <v>911</v>
      </c>
      <c r="F915" s="7">
        <v>124</v>
      </c>
    </row>
    <row r="916" spans="2:6" x14ac:dyDescent="0.2">
      <c r="B916" s="7">
        <v>912</v>
      </c>
      <c r="C916" s="7">
        <v>203</v>
      </c>
      <c r="E916" s="7">
        <v>912</v>
      </c>
      <c r="F916" s="7">
        <v>124</v>
      </c>
    </row>
    <row r="917" spans="2:6" x14ac:dyDescent="0.2">
      <c r="B917" s="7">
        <v>913</v>
      </c>
      <c r="C917" s="7">
        <v>202</v>
      </c>
      <c r="E917" s="7">
        <v>913</v>
      </c>
      <c r="F917" s="7">
        <v>124</v>
      </c>
    </row>
    <row r="918" spans="2:6" x14ac:dyDescent="0.2">
      <c r="B918" s="7">
        <v>914</v>
      </c>
      <c r="C918" s="7">
        <v>202</v>
      </c>
      <c r="E918" s="7">
        <v>914</v>
      </c>
      <c r="F918" s="7">
        <v>123</v>
      </c>
    </row>
    <row r="919" spans="2:6" x14ac:dyDescent="0.2">
      <c r="B919" s="7">
        <v>915</v>
      </c>
      <c r="C919" s="7">
        <v>202</v>
      </c>
      <c r="E919" s="7">
        <v>915</v>
      </c>
      <c r="F919" s="7">
        <v>123</v>
      </c>
    </row>
    <row r="920" spans="2:6" x14ac:dyDescent="0.2">
      <c r="B920" s="7">
        <v>916</v>
      </c>
      <c r="C920" s="7">
        <v>202</v>
      </c>
      <c r="E920" s="7">
        <v>916</v>
      </c>
      <c r="F920" s="7">
        <v>123</v>
      </c>
    </row>
    <row r="921" spans="2:6" x14ac:dyDescent="0.2">
      <c r="B921" s="7">
        <v>917</v>
      </c>
      <c r="C921" s="7">
        <v>202</v>
      </c>
      <c r="E921" s="7">
        <v>917</v>
      </c>
      <c r="F921" s="7">
        <v>123</v>
      </c>
    </row>
    <row r="922" spans="2:6" x14ac:dyDescent="0.2">
      <c r="B922" s="7">
        <v>918</v>
      </c>
      <c r="C922" s="7">
        <v>201</v>
      </c>
      <c r="E922" s="7">
        <v>918</v>
      </c>
      <c r="F922" s="7">
        <v>123</v>
      </c>
    </row>
    <row r="923" spans="2:6" x14ac:dyDescent="0.2">
      <c r="B923" s="7">
        <v>919</v>
      </c>
      <c r="C923" s="7">
        <v>201</v>
      </c>
      <c r="E923" s="7">
        <v>919</v>
      </c>
      <c r="F923" s="7">
        <v>123</v>
      </c>
    </row>
    <row r="924" spans="2:6" x14ac:dyDescent="0.2">
      <c r="B924" s="7">
        <v>920</v>
      </c>
      <c r="C924" s="7">
        <v>201</v>
      </c>
      <c r="E924" s="7">
        <v>920</v>
      </c>
      <c r="F924" s="7">
        <v>123</v>
      </c>
    </row>
    <row r="925" spans="2:6" x14ac:dyDescent="0.2">
      <c r="B925" s="7">
        <v>921</v>
      </c>
      <c r="C925" s="7">
        <v>201</v>
      </c>
      <c r="E925" s="7">
        <v>921</v>
      </c>
      <c r="F925" s="7">
        <v>122</v>
      </c>
    </row>
    <row r="926" spans="2:6" x14ac:dyDescent="0.2">
      <c r="B926" s="7">
        <v>922</v>
      </c>
      <c r="C926" s="7">
        <v>201</v>
      </c>
      <c r="E926" s="7">
        <v>922</v>
      </c>
      <c r="F926" s="7">
        <v>122</v>
      </c>
    </row>
    <row r="927" spans="2:6" x14ac:dyDescent="0.2">
      <c r="B927" s="7">
        <v>923</v>
      </c>
      <c r="C927" s="7">
        <v>201</v>
      </c>
      <c r="E927" s="7">
        <v>923</v>
      </c>
      <c r="F927" s="7">
        <v>122</v>
      </c>
    </row>
    <row r="928" spans="2:6" x14ac:dyDescent="0.2">
      <c r="B928" s="7">
        <v>924</v>
      </c>
      <c r="C928" s="7">
        <v>200</v>
      </c>
      <c r="E928" s="7">
        <v>924</v>
      </c>
      <c r="F928" s="7">
        <v>122</v>
      </c>
    </row>
    <row r="929" spans="2:6" x14ac:dyDescent="0.2">
      <c r="B929" s="7">
        <v>925</v>
      </c>
      <c r="C929" s="7">
        <v>200</v>
      </c>
      <c r="E929" s="7">
        <v>925</v>
      </c>
      <c r="F929" s="7">
        <v>122</v>
      </c>
    </row>
    <row r="930" spans="2:6" x14ac:dyDescent="0.2">
      <c r="B930" s="7">
        <v>926</v>
      </c>
      <c r="C930" s="7">
        <v>200</v>
      </c>
      <c r="E930" s="7">
        <v>926</v>
      </c>
      <c r="F930" s="7">
        <v>121</v>
      </c>
    </row>
    <row r="931" spans="2:6" x14ac:dyDescent="0.2">
      <c r="B931" s="7">
        <v>927</v>
      </c>
      <c r="C931" s="7">
        <v>200</v>
      </c>
      <c r="E931" s="7">
        <v>927</v>
      </c>
      <c r="F931" s="7">
        <v>121</v>
      </c>
    </row>
    <row r="932" spans="2:6" x14ac:dyDescent="0.2">
      <c r="B932" s="7">
        <v>928</v>
      </c>
      <c r="C932" s="7">
        <v>200</v>
      </c>
      <c r="E932" s="7">
        <v>928</v>
      </c>
      <c r="F932" s="7">
        <v>121</v>
      </c>
    </row>
    <row r="933" spans="2:6" x14ac:dyDescent="0.2">
      <c r="B933" s="7">
        <v>929</v>
      </c>
      <c r="C933" s="7">
        <v>199</v>
      </c>
      <c r="E933" s="7">
        <v>929</v>
      </c>
      <c r="F933" s="7">
        <v>121</v>
      </c>
    </row>
    <row r="934" spans="2:6" x14ac:dyDescent="0.2">
      <c r="B934" s="7">
        <v>930</v>
      </c>
      <c r="C934" s="7">
        <v>199</v>
      </c>
      <c r="E934" s="7">
        <v>930</v>
      </c>
      <c r="F934" s="7">
        <v>121</v>
      </c>
    </row>
    <row r="935" spans="2:6" x14ac:dyDescent="0.2">
      <c r="B935" s="7">
        <v>931</v>
      </c>
      <c r="C935" s="7">
        <v>199</v>
      </c>
      <c r="E935" s="7">
        <v>931</v>
      </c>
      <c r="F935" s="7">
        <v>121</v>
      </c>
    </row>
    <row r="936" spans="2:6" x14ac:dyDescent="0.2">
      <c r="B936" s="7">
        <v>932</v>
      </c>
      <c r="C936" s="7">
        <v>199</v>
      </c>
      <c r="E936" s="7">
        <v>932</v>
      </c>
      <c r="F936" s="7">
        <v>121</v>
      </c>
    </row>
    <row r="937" spans="2:6" x14ac:dyDescent="0.2">
      <c r="B937" s="7">
        <v>933</v>
      </c>
      <c r="C937" s="7">
        <v>199</v>
      </c>
      <c r="E937" s="7">
        <v>933</v>
      </c>
      <c r="F937" s="7">
        <v>121</v>
      </c>
    </row>
    <row r="938" spans="2:6" x14ac:dyDescent="0.2">
      <c r="B938" s="7">
        <v>934</v>
      </c>
      <c r="C938" s="7">
        <v>199</v>
      </c>
      <c r="E938" s="7">
        <v>934</v>
      </c>
      <c r="F938" s="7">
        <v>121</v>
      </c>
    </row>
    <row r="939" spans="2:6" x14ac:dyDescent="0.2">
      <c r="B939" s="7">
        <v>935</v>
      </c>
      <c r="C939" s="7">
        <v>199</v>
      </c>
      <c r="E939" s="7">
        <v>935</v>
      </c>
      <c r="F939" s="7">
        <v>120</v>
      </c>
    </row>
    <row r="940" spans="2:6" x14ac:dyDescent="0.2">
      <c r="B940" s="7">
        <v>936</v>
      </c>
      <c r="C940" s="7">
        <v>199</v>
      </c>
      <c r="E940" s="7">
        <v>936</v>
      </c>
      <c r="F940" s="7">
        <v>120</v>
      </c>
    </row>
    <row r="941" spans="2:6" x14ac:dyDescent="0.2">
      <c r="B941" s="7">
        <v>937</v>
      </c>
      <c r="C941" s="7">
        <v>198</v>
      </c>
      <c r="E941" s="7">
        <v>937</v>
      </c>
      <c r="F941" s="7">
        <v>120</v>
      </c>
    </row>
    <row r="942" spans="2:6" x14ac:dyDescent="0.2">
      <c r="B942" s="7">
        <v>938</v>
      </c>
      <c r="C942" s="7">
        <v>198</v>
      </c>
      <c r="E942" s="7">
        <v>938</v>
      </c>
      <c r="F942" s="7">
        <v>120</v>
      </c>
    </row>
    <row r="943" spans="2:6" x14ac:dyDescent="0.2">
      <c r="B943" s="7">
        <v>939</v>
      </c>
      <c r="C943" s="7">
        <v>198</v>
      </c>
      <c r="E943" s="7">
        <v>939</v>
      </c>
      <c r="F943" s="7">
        <v>120</v>
      </c>
    </row>
    <row r="944" spans="2:6" x14ac:dyDescent="0.2">
      <c r="B944" s="7">
        <v>940</v>
      </c>
      <c r="C944" s="7">
        <v>198</v>
      </c>
      <c r="E944" s="7">
        <v>940</v>
      </c>
      <c r="F944" s="7">
        <v>120</v>
      </c>
    </row>
    <row r="945" spans="2:6" x14ac:dyDescent="0.2">
      <c r="B945" s="7">
        <v>941</v>
      </c>
      <c r="C945" s="7">
        <v>197</v>
      </c>
      <c r="E945" s="7">
        <v>941</v>
      </c>
      <c r="F945" s="7">
        <v>120</v>
      </c>
    </row>
    <row r="946" spans="2:6" x14ac:dyDescent="0.2">
      <c r="B946" s="7">
        <v>942</v>
      </c>
      <c r="C946" s="7">
        <v>197</v>
      </c>
      <c r="E946" s="7">
        <v>942</v>
      </c>
      <c r="F946" s="7">
        <v>120</v>
      </c>
    </row>
    <row r="947" spans="2:6" x14ac:dyDescent="0.2">
      <c r="B947" s="7">
        <v>943</v>
      </c>
      <c r="C947" s="7">
        <v>197</v>
      </c>
      <c r="E947" s="7">
        <v>943</v>
      </c>
      <c r="F947" s="7">
        <v>120</v>
      </c>
    </row>
    <row r="948" spans="2:6" x14ac:dyDescent="0.2">
      <c r="B948" s="7">
        <v>944</v>
      </c>
      <c r="C948" s="7">
        <v>197</v>
      </c>
      <c r="E948" s="7">
        <v>944</v>
      </c>
      <c r="F948" s="7">
        <v>120</v>
      </c>
    </row>
    <row r="949" spans="2:6" x14ac:dyDescent="0.2">
      <c r="B949" s="7">
        <v>945</v>
      </c>
      <c r="C949" s="7">
        <v>196</v>
      </c>
      <c r="E949" s="7">
        <v>945</v>
      </c>
      <c r="F949" s="7">
        <v>120</v>
      </c>
    </row>
    <row r="950" spans="2:6" x14ac:dyDescent="0.2">
      <c r="B950" s="7">
        <v>946</v>
      </c>
      <c r="C950" s="7">
        <v>196</v>
      </c>
      <c r="E950" s="7">
        <v>946</v>
      </c>
      <c r="F950" s="7">
        <v>120</v>
      </c>
    </row>
    <row r="951" spans="2:6" x14ac:dyDescent="0.2">
      <c r="B951" s="7">
        <v>947</v>
      </c>
      <c r="C951" s="7">
        <v>196</v>
      </c>
      <c r="E951" s="7">
        <v>947</v>
      </c>
      <c r="F951" s="7">
        <v>119</v>
      </c>
    </row>
    <row r="952" spans="2:6" x14ac:dyDescent="0.2">
      <c r="B952" s="7">
        <v>948</v>
      </c>
      <c r="C952" s="7">
        <v>196</v>
      </c>
      <c r="E952" s="7">
        <v>948</v>
      </c>
      <c r="F952" s="7">
        <v>119</v>
      </c>
    </row>
    <row r="953" spans="2:6" x14ac:dyDescent="0.2">
      <c r="B953" s="7">
        <v>949</v>
      </c>
      <c r="C953" s="7">
        <v>196</v>
      </c>
      <c r="E953" s="7">
        <v>949</v>
      </c>
      <c r="F953" s="7">
        <v>119</v>
      </c>
    </row>
    <row r="954" spans="2:6" x14ac:dyDescent="0.2">
      <c r="B954" s="7">
        <v>950</v>
      </c>
      <c r="C954" s="7">
        <v>196</v>
      </c>
      <c r="E954" s="7">
        <v>950</v>
      </c>
      <c r="F954" s="7">
        <v>118</v>
      </c>
    </row>
    <row r="955" spans="2:6" x14ac:dyDescent="0.2">
      <c r="B955" s="7">
        <v>951</v>
      </c>
      <c r="C955" s="7">
        <v>196</v>
      </c>
      <c r="E955" s="7">
        <v>951</v>
      </c>
      <c r="F955" s="7">
        <v>118</v>
      </c>
    </row>
    <row r="956" spans="2:6" x14ac:dyDescent="0.2">
      <c r="B956" s="7">
        <v>952</v>
      </c>
      <c r="C956" s="7">
        <v>196</v>
      </c>
      <c r="E956" s="7">
        <v>952</v>
      </c>
      <c r="F956" s="7">
        <v>118</v>
      </c>
    </row>
    <row r="957" spans="2:6" x14ac:dyDescent="0.2">
      <c r="B957" s="7">
        <v>953</v>
      </c>
      <c r="C957" s="7">
        <v>196</v>
      </c>
      <c r="E957" s="7">
        <v>953</v>
      </c>
      <c r="F957" s="7">
        <v>118</v>
      </c>
    </row>
    <row r="958" spans="2:6" x14ac:dyDescent="0.2">
      <c r="B958" s="7">
        <v>954</v>
      </c>
      <c r="C958" s="7">
        <v>195</v>
      </c>
      <c r="E958" s="7">
        <v>954</v>
      </c>
      <c r="F958" s="7">
        <v>118</v>
      </c>
    </row>
    <row r="959" spans="2:6" x14ac:dyDescent="0.2">
      <c r="B959" s="7">
        <v>955</v>
      </c>
      <c r="C959" s="7">
        <v>195</v>
      </c>
      <c r="E959" s="7">
        <v>955</v>
      </c>
      <c r="F959" s="7">
        <v>117</v>
      </c>
    </row>
    <row r="960" spans="2:6" x14ac:dyDescent="0.2">
      <c r="B960" s="7">
        <v>956</v>
      </c>
      <c r="C960" s="7">
        <v>195</v>
      </c>
      <c r="E960" s="7">
        <v>956</v>
      </c>
      <c r="F960" s="7">
        <v>117</v>
      </c>
    </row>
    <row r="961" spans="2:6" x14ac:dyDescent="0.2">
      <c r="B961" s="7">
        <v>957</v>
      </c>
      <c r="C961" s="7">
        <v>194</v>
      </c>
      <c r="E961" s="7">
        <v>957</v>
      </c>
      <c r="F961" s="7">
        <v>117</v>
      </c>
    </row>
    <row r="962" spans="2:6" x14ac:dyDescent="0.2">
      <c r="B962" s="7">
        <v>958</v>
      </c>
      <c r="C962" s="7">
        <v>194</v>
      </c>
      <c r="E962" s="7">
        <v>958</v>
      </c>
      <c r="F962" s="7">
        <v>117</v>
      </c>
    </row>
    <row r="963" spans="2:6" x14ac:dyDescent="0.2">
      <c r="B963" s="7">
        <v>959</v>
      </c>
      <c r="C963" s="7">
        <v>194</v>
      </c>
      <c r="E963" s="7">
        <v>959</v>
      </c>
      <c r="F963" s="7">
        <v>117</v>
      </c>
    </row>
    <row r="964" spans="2:6" x14ac:dyDescent="0.2">
      <c r="B964" s="7">
        <v>960</v>
      </c>
      <c r="C964" s="7">
        <v>194</v>
      </c>
      <c r="E964" s="7">
        <v>960</v>
      </c>
      <c r="F964" s="7">
        <v>117</v>
      </c>
    </row>
    <row r="965" spans="2:6" x14ac:dyDescent="0.2">
      <c r="B965" s="7">
        <v>961</v>
      </c>
      <c r="C965" s="7">
        <v>194</v>
      </c>
      <c r="E965" s="7">
        <v>961</v>
      </c>
      <c r="F965" s="7">
        <v>117</v>
      </c>
    </row>
    <row r="966" spans="2:6" x14ac:dyDescent="0.2">
      <c r="B966" s="7">
        <v>962</v>
      </c>
      <c r="C966" s="7">
        <v>194</v>
      </c>
      <c r="E966" s="7">
        <v>962</v>
      </c>
      <c r="F966" s="7">
        <v>117</v>
      </c>
    </row>
    <row r="967" spans="2:6" x14ac:dyDescent="0.2">
      <c r="B967" s="7">
        <v>963</v>
      </c>
      <c r="C967" s="7">
        <v>194</v>
      </c>
      <c r="E967" s="7">
        <v>963</v>
      </c>
      <c r="F967" s="7">
        <v>117</v>
      </c>
    </row>
    <row r="968" spans="2:6" x14ac:dyDescent="0.2">
      <c r="B968" s="7">
        <v>964</v>
      </c>
      <c r="C968" s="7">
        <v>193</v>
      </c>
      <c r="E968" s="7">
        <v>964</v>
      </c>
      <c r="F968" s="7">
        <v>117</v>
      </c>
    </row>
    <row r="969" spans="2:6" x14ac:dyDescent="0.2">
      <c r="B969" s="7">
        <v>965</v>
      </c>
      <c r="C969" s="7">
        <v>193</v>
      </c>
      <c r="E969" s="7">
        <v>965</v>
      </c>
      <c r="F969" s="7">
        <v>117</v>
      </c>
    </row>
    <row r="970" spans="2:6" x14ac:dyDescent="0.2">
      <c r="B970" s="7">
        <v>966</v>
      </c>
      <c r="C970" s="7">
        <v>193</v>
      </c>
      <c r="E970" s="7">
        <v>966</v>
      </c>
      <c r="F970" s="7">
        <v>116</v>
      </c>
    </row>
    <row r="971" spans="2:6" x14ac:dyDescent="0.2">
      <c r="B971" s="7">
        <v>967</v>
      </c>
      <c r="C971" s="7">
        <v>193</v>
      </c>
      <c r="E971" s="7">
        <v>967</v>
      </c>
      <c r="F971" s="7">
        <v>116</v>
      </c>
    </row>
    <row r="972" spans="2:6" x14ac:dyDescent="0.2">
      <c r="B972" s="7">
        <v>968</v>
      </c>
      <c r="C972" s="7">
        <v>193</v>
      </c>
      <c r="E972" s="7">
        <v>968</v>
      </c>
      <c r="F972" s="7">
        <v>116</v>
      </c>
    </row>
    <row r="973" spans="2:6" x14ac:dyDescent="0.2">
      <c r="B973" s="7">
        <v>969</v>
      </c>
      <c r="C973" s="7">
        <v>193</v>
      </c>
      <c r="E973" s="7">
        <v>969</v>
      </c>
      <c r="F973" s="7">
        <v>116</v>
      </c>
    </row>
    <row r="974" spans="2:6" x14ac:dyDescent="0.2">
      <c r="B974" s="7">
        <v>970</v>
      </c>
      <c r="C974" s="7">
        <v>192</v>
      </c>
      <c r="E974" s="7">
        <v>970</v>
      </c>
      <c r="F974" s="7">
        <v>116</v>
      </c>
    </row>
    <row r="975" spans="2:6" x14ac:dyDescent="0.2">
      <c r="B975" s="7">
        <v>971</v>
      </c>
      <c r="C975" s="7">
        <v>192</v>
      </c>
      <c r="E975" s="7">
        <v>971</v>
      </c>
      <c r="F975" s="7">
        <v>116</v>
      </c>
    </row>
    <row r="976" spans="2:6" x14ac:dyDescent="0.2">
      <c r="B976" s="7">
        <v>972</v>
      </c>
      <c r="C976" s="7">
        <v>191</v>
      </c>
      <c r="E976" s="7">
        <v>972</v>
      </c>
      <c r="F976" s="7">
        <v>116</v>
      </c>
    </row>
    <row r="977" spans="2:6" x14ac:dyDescent="0.2">
      <c r="B977" s="7">
        <v>973</v>
      </c>
      <c r="C977" s="7">
        <v>191</v>
      </c>
      <c r="E977" s="7">
        <v>973</v>
      </c>
      <c r="F977" s="7">
        <v>115</v>
      </c>
    </row>
    <row r="978" spans="2:6" x14ac:dyDescent="0.2">
      <c r="B978" s="7">
        <v>974</v>
      </c>
      <c r="C978" s="7">
        <v>191</v>
      </c>
      <c r="E978" s="7">
        <v>974</v>
      </c>
      <c r="F978" s="7">
        <v>115</v>
      </c>
    </row>
    <row r="979" spans="2:6" x14ac:dyDescent="0.2">
      <c r="B979" s="7">
        <v>975</v>
      </c>
      <c r="C979" s="7">
        <v>191</v>
      </c>
      <c r="E979" s="7">
        <v>975</v>
      </c>
      <c r="F979" s="7">
        <v>115</v>
      </c>
    </row>
    <row r="980" spans="2:6" x14ac:dyDescent="0.2">
      <c r="B980" s="7">
        <v>976</v>
      </c>
      <c r="C980" s="7">
        <v>191</v>
      </c>
      <c r="E980" s="7">
        <v>976</v>
      </c>
      <c r="F980" s="7">
        <v>115</v>
      </c>
    </row>
    <row r="981" spans="2:6" x14ac:dyDescent="0.2">
      <c r="B981" s="7">
        <v>977</v>
      </c>
      <c r="C981" s="7">
        <v>191</v>
      </c>
      <c r="E981" s="7">
        <v>977</v>
      </c>
      <c r="F981" s="7">
        <v>115</v>
      </c>
    </row>
    <row r="982" spans="2:6" x14ac:dyDescent="0.2">
      <c r="B982" s="7">
        <v>978</v>
      </c>
      <c r="C982" s="7">
        <v>190</v>
      </c>
      <c r="E982" s="7">
        <v>978</v>
      </c>
      <c r="F982" s="7">
        <v>115</v>
      </c>
    </row>
    <row r="983" spans="2:6" x14ac:dyDescent="0.2">
      <c r="B983" s="7">
        <v>979</v>
      </c>
      <c r="C983" s="7">
        <v>190</v>
      </c>
      <c r="E983" s="7">
        <v>979</v>
      </c>
      <c r="F983" s="7">
        <v>115</v>
      </c>
    </row>
    <row r="984" spans="2:6" x14ac:dyDescent="0.2">
      <c r="B984" s="7">
        <v>980</v>
      </c>
      <c r="C984" s="7">
        <v>190</v>
      </c>
      <c r="E984" s="7">
        <v>980</v>
      </c>
      <c r="F984" s="7">
        <v>115</v>
      </c>
    </row>
    <row r="985" spans="2:6" x14ac:dyDescent="0.2">
      <c r="B985" s="7">
        <v>981</v>
      </c>
      <c r="C985" s="7">
        <v>190</v>
      </c>
      <c r="E985" s="7">
        <v>981</v>
      </c>
      <c r="F985" s="7">
        <v>115</v>
      </c>
    </row>
    <row r="986" spans="2:6" x14ac:dyDescent="0.2">
      <c r="B986" s="7">
        <v>982</v>
      </c>
      <c r="C986" s="7">
        <v>190</v>
      </c>
      <c r="E986" s="7">
        <v>982</v>
      </c>
      <c r="F986" s="7">
        <v>115</v>
      </c>
    </row>
    <row r="987" spans="2:6" x14ac:dyDescent="0.2">
      <c r="B987" s="7">
        <v>983</v>
      </c>
      <c r="C987" s="7">
        <v>190</v>
      </c>
      <c r="E987" s="7">
        <v>983</v>
      </c>
      <c r="F987" s="7">
        <v>115</v>
      </c>
    </row>
    <row r="988" spans="2:6" x14ac:dyDescent="0.2">
      <c r="B988" s="7">
        <v>984</v>
      </c>
      <c r="C988" s="7">
        <v>189</v>
      </c>
      <c r="E988" s="7">
        <v>984</v>
      </c>
      <c r="F988" s="7">
        <v>114</v>
      </c>
    </row>
    <row r="989" spans="2:6" x14ac:dyDescent="0.2">
      <c r="B989" s="7">
        <v>985</v>
      </c>
      <c r="C989" s="7">
        <v>189</v>
      </c>
      <c r="E989" s="7">
        <v>985</v>
      </c>
      <c r="F989" s="7">
        <v>114</v>
      </c>
    </row>
    <row r="990" spans="2:6" x14ac:dyDescent="0.2">
      <c r="B990" s="7">
        <v>986</v>
      </c>
      <c r="C990" s="7">
        <v>189</v>
      </c>
      <c r="E990" s="7">
        <v>986</v>
      </c>
      <c r="F990" s="7">
        <v>114</v>
      </c>
    </row>
    <row r="991" spans="2:6" x14ac:dyDescent="0.2">
      <c r="B991" s="7">
        <v>987</v>
      </c>
      <c r="C991" s="7">
        <v>189</v>
      </c>
      <c r="E991" s="7">
        <v>987</v>
      </c>
      <c r="F991" s="7">
        <v>114</v>
      </c>
    </row>
    <row r="992" spans="2:6" x14ac:dyDescent="0.2">
      <c r="B992" s="7">
        <v>988</v>
      </c>
      <c r="C992" s="7">
        <v>189</v>
      </c>
      <c r="E992" s="7">
        <v>988</v>
      </c>
      <c r="F992" s="7">
        <v>114</v>
      </c>
    </row>
    <row r="993" spans="2:6" x14ac:dyDescent="0.2">
      <c r="B993" s="7">
        <v>989</v>
      </c>
      <c r="C993" s="7">
        <v>189</v>
      </c>
      <c r="E993" s="7">
        <v>989</v>
      </c>
      <c r="F993" s="7">
        <v>114</v>
      </c>
    </row>
    <row r="994" spans="2:6" x14ac:dyDescent="0.2">
      <c r="B994" s="7">
        <v>990</v>
      </c>
      <c r="C994" s="7">
        <v>189</v>
      </c>
      <c r="E994" s="7">
        <v>990</v>
      </c>
      <c r="F994" s="7">
        <v>114</v>
      </c>
    </row>
    <row r="995" spans="2:6" x14ac:dyDescent="0.2">
      <c r="B995" s="7">
        <v>991</v>
      </c>
      <c r="C995" s="7">
        <v>189</v>
      </c>
      <c r="E995" s="7">
        <v>991</v>
      </c>
      <c r="F995" s="7">
        <v>114</v>
      </c>
    </row>
    <row r="996" spans="2:6" x14ac:dyDescent="0.2">
      <c r="B996" s="7">
        <v>992</v>
      </c>
      <c r="C996" s="7">
        <v>188</v>
      </c>
      <c r="E996" s="7">
        <v>992</v>
      </c>
      <c r="F996" s="7">
        <v>113</v>
      </c>
    </row>
    <row r="997" spans="2:6" x14ac:dyDescent="0.2">
      <c r="B997" s="7">
        <v>993</v>
      </c>
      <c r="C997" s="7">
        <v>188</v>
      </c>
      <c r="E997" s="7">
        <v>993</v>
      </c>
      <c r="F997" s="7">
        <v>113</v>
      </c>
    </row>
    <row r="998" spans="2:6" x14ac:dyDescent="0.2">
      <c r="B998" s="7">
        <v>994</v>
      </c>
      <c r="C998" s="7">
        <v>188</v>
      </c>
      <c r="E998" s="7">
        <v>994</v>
      </c>
      <c r="F998" s="7">
        <v>113</v>
      </c>
    </row>
    <row r="999" spans="2:6" x14ac:dyDescent="0.2">
      <c r="B999" s="7">
        <v>995</v>
      </c>
      <c r="C999" s="7">
        <v>188</v>
      </c>
      <c r="E999" s="7">
        <v>995</v>
      </c>
      <c r="F999" s="7">
        <v>113</v>
      </c>
    </row>
    <row r="1000" spans="2:6" x14ac:dyDescent="0.2">
      <c r="B1000" s="7">
        <v>996</v>
      </c>
      <c r="C1000" s="7">
        <v>188</v>
      </c>
      <c r="E1000" s="7">
        <v>996</v>
      </c>
      <c r="F1000" s="7">
        <v>113</v>
      </c>
    </row>
    <row r="1001" spans="2:6" x14ac:dyDescent="0.2">
      <c r="B1001" s="7">
        <v>997</v>
      </c>
      <c r="C1001" s="7">
        <v>188</v>
      </c>
      <c r="E1001" s="7">
        <v>997</v>
      </c>
      <c r="F1001" s="7">
        <v>113</v>
      </c>
    </row>
    <row r="1002" spans="2:6" x14ac:dyDescent="0.2">
      <c r="B1002" s="7">
        <v>998</v>
      </c>
      <c r="C1002" s="7">
        <v>188</v>
      </c>
      <c r="E1002" s="7">
        <v>998</v>
      </c>
      <c r="F1002" s="7">
        <v>112</v>
      </c>
    </row>
    <row r="1003" spans="2:6" x14ac:dyDescent="0.2">
      <c r="B1003" s="7">
        <v>999</v>
      </c>
      <c r="C1003" s="7">
        <v>187</v>
      </c>
      <c r="E1003" s="7">
        <v>999</v>
      </c>
      <c r="F1003" s="7">
        <v>112</v>
      </c>
    </row>
    <row r="1004" spans="2:6" x14ac:dyDescent="0.2">
      <c r="B1004" s="7">
        <v>1000</v>
      </c>
      <c r="C1004" s="7">
        <v>187</v>
      </c>
      <c r="E1004" s="7">
        <v>1000</v>
      </c>
      <c r="F1004" s="7">
        <v>112</v>
      </c>
    </row>
    <row r="1005" spans="2:6" x14ac:dyDescent="0.2">
      <c r="B1005" s="7">
        <v>1001</v>
      </c>
      <c r="C1005" s="7">
        <v>187</v>
      </c>
      <c r="E1005" s="7">
        <v>1001</v>
      </c>
      <c r="F1005" s="7">
        <v>112</v>
      </c>
    </row>
    <row r="1006" spans="2:6" x14ac:dyDescent="0.2">
      <c r="B1006" s="7">
        <v>1002</v>
      </c>
      <c r="C1006" s="7">
        <v>187</v>
      </c>
      <c r="E1006" s="7">
        <v>1002</v>
      </c>
      <c r="F1006" s="7">
        <v>112</v>
      </c>
    </row>
    <row r="1007" spans="2:6" x14ac:dyDescent="0.2">
      <c r="B1007" s="7">
        <v>1003</v>
      </c>
      <c r="C1007" s="7">
        <v>186</v>
      </c>
      <c r="E1007" s="7">
        <v>1003</v>
      </c>
      <c r="F1007" s="7">
        <v>112</v>
      </c>
    </row>
    <row r="1008" spans="2:6" x14ac:dyDescent="0.2">
      <c r="B1008" s="7">
        <v>1004</v>
      </c>
      <c r="C1008" s="7">
        <v>186</v>
      </c>
      <c r="E1008" s="7">
        <v>1004</v>
      </c>
      <c r="F1008" s="7">
        <v>112</v>
      </c>
    </row>
    <row r="1009" spans="2:6" x14ac:dyDescent="0.2">
      <c r="B1009" s="7">
        <v>1005</v>
      </c>
      <c r="C1009" s="7">
        <v>186</v>
      </c>
      <c r="E1009" s="7">
        <v>1005</v>
      </c>
      <c r="F1009" s="7">
        <v>112</v>
      </c>
    </row>
    <row r="1010" spans="2:6" x14ac:dyDescent="0.2">
      <c r="B1010" s="7">
        <v>1006</v>
      </c>
      <c r="C1010" s="7">
        <v>186</v>
      </c>
      <c r="E1010" s="7">
        <v>1006</v>
      </c>
      <c r="F1010" s="7">
        <v>112</v>
      </c>
    </row>
    <row r="1011" spans="2:6" x14ac:dyDescent="0.2">
      <c r="B1011" s="7">
        <v>1007</v>
      </c>
      <c r="C1011" s="7">
        <v>186</v>
      </c>
      <c r="E1011" s="7">
        <v>1007</v>
      </c>
      <c r="F1011" s="7">
        <v>112</v>
      </c>
    </row>
    <row r="1012" spans="2:6" x14ac:dyDescent="0.2">
      <c r="B1012" s="7">
        <v>1008</v>
      </c>
      <c r="C1012" s="7">
        <v>186</v>
      </c>
      <c r="E1012" s="7">
        <v>1008</v>
      </c>
      <c r="F1012" s="7">
        <v>112</v>
      </c>
    </row>
    <row r="1013" spans="2:6" x14ac:dyDescent="0.2">
      <c r="B1013" s="7">
        <v>1009</v>
      </c>
      <c r="C1013" s="7">
        <v>186</v>
      </c>
      <c r="E1013" s="7">
        <v>1009</v>
      </c>
      <c r="F1013" s="7">
        <v>111</v>
      </c>
    </row>
    <row r="1014" spans="2:6" x14ac:dyDescent="0.2">
      <c r="B1014" s="7">
        <v>1010</v>
      </c>
      <c r="C1014" s="7">
        <v>186</v>
      </c>
      <c r="E1014" s="7">
        <v>1010</v>
      </c>
      <c r="F1014" s="7">
        <v>111</v>
      </c>
    </row>
    <row r="1015" spans="2:6" x14ac:dyDescent="0.2">
      <c r="B1015" s="7">
        <v>1011</v>
      </c>
      <c r="C1015" s="7">
        <v>186</v>
      </c>
      <c r="E1015" s="7">
        <v>1011</v>
      </c>
      <c r="F1015" s="7">
        <v>111</v>
      </c>
    </row>
    <row r="1016" spans="2:6" x14ac:dyDescent="0.2">
      <c r="B1016" s="7">
        <v>1012</v>
      </c>
      <c r="C1016" s="7">
        <v>185</v>
      </c>
      <c r="E1016" s="7">
        <v>1012</v>
      </c>
      <c r="F1016" s="7">
        <v>111</v>
      </c>
    </row>
    <row r="1017" spans="2:6" x14ac:dyDescent="0.2">
      <c r="B1017" s="7">
        <v>1013</v>
      </c>
      <c r="C1017" s="7">
        <v>185</v>
      </c>
      <c r="E1017" s="7">
        <v>1013</v>
      </c>
      <c r="F1017" s="7">
        <v>111</v>
      </c>
    </row>
    <row r="1018" spans="2:6" x14ac:dyDescent="0.2">
      <c r="B1018" s="7">
        <v>1014</v>
      </c>
      <c r="C1018" s="7">
        <v>185</v>
      </c>
      <c r="E1018" s="7">
        <v>1014</v>
      </c>
      <c r="F1018" s="7">
        <v>111</v>
      </c>
    </row>
    <row r="1019" spans="2:6" x14ac:dyDescent="0.2">
      <c r="B1019" s="7">
        <v>1015</v>
      </c>
      <c r="C1019" s="7">
        <v>185</v>
      </c>
      <c r="E1019" s="7">
        <v>1015</v>
      </c>
      <c r="F1019" s="7">
        <v>111</v>
      </c>
    </row>
    <row r="1020" spans="2:6" x14ac:dyDescent="0.2">
      <c r="B1020" s="7">
        <v>1016</v>
      </c>
      <c r="C1020" s="7">
        <v>185</v>
      </c>
      <c r="E1020" s="7">
        <v>1016</v>
      </c>
      <c r="F1020" s="7">
        <v>111</v>
      </c>
    </row>
    <row r="1021" spans="2:6" x14ac:dyDescent="0.2">
      <c r="B1021" s="7">
        <v>1017</v>
      </c>
      <c r="C1021" s="7">
        <v>185</v>
      </c>
      <c r="E1021" s="7">
        <v>1017</v>
      </c>
      <c r="F1021" s="7">
        <v>111</v>
      </c>
    </row>
    <row r="1022" spans="2:6" x14ac:dyDescent="0.2">
      <c r="B1022" s="7">
        <v>1018</v>
      </c>
      <c r="C1022" s="7">
        <v>185</v>
      </c>
      <c r="E1022" s="7">
        <v>1018</v>
      </c>
      <c r="F1022" s="7">
        <v>111</v>
      </c>
    </row>
    <row r="1023" spans="2:6" x14ac:dyDescent="0.2">
      <c r="B1023" s="7">
        <v>1019</v>
      </c>
      <c r="C1023" s="7">
        <v>185</v>
      </c>
      <c r="E1023" s="7">
        <v>1019</v>
      </c>
      <c r="F1023" s="7">
        <v>110</v>
      </c>
    </row>
    <row r="1024" spans="2:6" x14ac:dyDescent="0.2">
      <c r="B1024" s="7">
        <v>1020</v>
      </c>
      <c r="C1024" s="7">
        <v>184</v>
      </c>
      <c r="E1024" s="7">
        <v>1020</v>
      </c>
      <c r="F1024" s="7">
        <v>110</v>
      </c>
    </row>
    <row r="1025" spans="2:6" x14ac:dyDescent="0.2">
      <c r="B1025" s="7">
        <v>1021</v>
      </c>
      <c r="C1025" s="7">
        <v>184</v>
      </c>
      <c r="E1025" s="7">
        <v>1021</v>
      </c>
      <c r="F1025" s="7">
        <v>110</v>
      </c>
    </row>
    <row r="1026" spans="2:6" x14ac:dyDescent="0.2">
      <c r="B1026" s="7">
        <v>1022</v>
      </c>
      <c r="C1026" s="7">
        <v>184</v>
      </c>
      <c r="E1026" s="7">
        <v>1022</v>
      </c>
      <c r="F1026" s="7">
        <v>110</v>
      </c>
    </row>
    <row r="1027" spans="2:6" x14ac:dyDescent="0.2">
      <c r="B1027" s="7">
        <v>1023</v>
      </c>
      <c r="C1027" s="7">
        <v>184</v>
      </c>
      <c r="E1027" s="7">
        <v>1023</v>
      </c>
      <c r="F1027" s="7">
        <v>110</v>
      </c>
    </row>
    <row r="1028" spans="2:6" x14ac:dyDescent="0.2">
      <c r="B1028" s="7">
        <v>1024</v>
      </c>
      <c r="C1028" s="7">
        <v>184</v>
      </c>
      <c r="E1028" s="7">
        <v>1024</v>
      </c>
      <c r="F1028" s="7">
        <v>110</v>
      </c>
    </row>
    <row r="1029" spans="2:6" x14ac:dyDescent="0.2">
      <c r="B1029" s="7">
        <v>1025</v>
      </c>
      <c r="C1029" s="7">
        <v>184</v>
      </c>
      <c r="E1029" s="7">
        <v>1025</v>
      </c>
      <c r="F1029" s="7">
        <v>110</v>
      </c>
    </row>
    <row r="1030" spans="2:6" x14ac:dyDescent="0.2">
      <c r="B1030" s="7">
        <v>1026</v>
      </c>
      <c r="C1030" s="7">
        <v>184</v>
      </c>
      <c r="E1030" s="7">
        <v>1026</v>
      </c>
      <c r="F1030" s="7">
        <v>110</v>
      </c>
    </row>
    <row r="1031" spans="2:6" x14ac:dyDescent="0.2">
      <c r="B1031" s="7">
        <v>1027</v>
      </c>
      <c r="C1031" s="7">
        <v>183</v>
      </c>
      <c r="E1031" s="7">
        <v>1027</v>
      </c>
      <c r="F1031" s="7">
        <v>109</v>
      </c>
    </row>
    <row r="1032" spans="2:6" x14ac:dyDescent="0.2">
      <c r="B1032" s="7">
        <v>1028</v>
      </c>
      <c r="C1032" s="7">
        <v>183</v>
      </c>
      <c r="E1032" s="7">
        <v>1028</v>
      </c>
      <c r="F1032" s="7">
        <v>109</v>
      </c>
    </row>
    <row r="1033" spans="2:6" x14ac:dyDescent="0.2">
      <c r="B1033" s="7">
        <v>1029</v>
      </c>
      <c r="C1033" s="7">
        <v>183</v>
      </c>
      <c r="E1033" s="7">
        <v>1029</v>
      </c>
      <c r="F1033" s="7">
        <v>109</v>
      </c>
    </row>
    <row r="1034" spans="2:6" x14ac:dyDescent="0.2">
      <c r="B1034" s="7">
        <v>1030</v>
      </c>
      <c r="C1034" s="7">
        <v>183</v>
      </c>
      <c r="E1034" s="7">
        <v>1030</v>
      </c>
      <c r="F1034" s="7">
        <v>109</v>
      </c>
    </row>
    <row r="1035" spans="2:6" x14ac:dyDescent="0.2">
      <c r="B1035" s="7">
        <v>1031</v>
      </c>
      <c r="C1035" s="7">
        <v>183</v>
      </c>
      <c r="E1035" s="7">
        <v>1031</v>
      </c>
      <c r="F1035" s="7">
        <v>108</v>
      </c>
    </row>
    <row r="1036" spans="2:6" x14ac:dyDescent="0.2">
      <c r="B1036" s="7">
        <v>1032</v>
      </c>
      <c r="C1036" s="7">
        <v>183</v>
      </c>
      <c r="E1036" s="7">
        <v>1032</v>
      </c>
      <c r="F1036" s="7">
        <v>108</v>
      </c>
    </row>
    <row r="1037" spans="2:6" x14ac:dyDescent="0.2">
      <c r="B1037" s="7">
        <v>1033</v>
      </c>
      <c r="C1037" s="7">
        <v>183</v>
      </c>
      <c r="E1037" s="7">
        <v>1033</v>
      </c>
      <c r="F1037" s="7">
        <v>108</v>
      </c>
    </row>
    <row r="1038" spans="2:6" x14ac:dyDescent="0.2">
      <c r="B1038" s="7">
        <v>1034</v>
      </c>
      <c r="C1038" s="7">
        <v>183</v>
      </c>
      <c r="E1038" s="7">
        <v>1034</v>
      </c>
      <c r="F1038" s="7">
        <v>108</v>
      </c>
    </row>
    <row r="1039" spans="2:6" x14ac:dyDescent="0.2">
      <c r="B1039" s="7">
        <v>1035</v>
      </c>
      <c r="C1039" s="7">
        <v>182</v>
      </c>
      <c r="E1039" s="7">
        <v>1035</v>
      </c>
      <c r="F1039" s="7">
        <v>108</v>
      </c>
    </row>
    <row r="1040" spans="2:6" x14ac:dyDescent="0.2">
      <c r="B1040" s="7">
        <v>1036</v>
      </c>
      <c r="C1040" s="7">
        <v>182</v>
      </c>
      <c r="E1040" s="7">
        <v>1036</v>
      </c>
      <c r="F1040" s="7">
        <v>108</v>
      </c>
    </row>
    <row r="1041" spans="2:6" x14ac:dyDescent="0.2">
      <c r="B1041" s="7">
        <v>1037</v>
      </c>
      <c r="C1041" s="7">
        <v>182</v>
      </c>
      <c r="E1041" s="7">
        <v>1037</v>
      </c>
      <c r="F1041" s="7">
        <v>108</v>
      </c>
    </row>
    <row r="1042" spans="2:6" x14ac:dyDescent="0.2">
      <c r="B1042" s="7">
        <v>1038</v>
      </c>
      <c r="C1042" s="7">
        <v>182</v>
      </c>
      <c r="E1042" s="7">
        <v>1038</v>
      </c>
      <c r="F1042" s="7">
        <v>108</v>
      </c>
    </row>
    <row r="1043" spans="2:6" x14ac:dyDescent="0.2">
      <c r="B1043" s="7">
        <v>1039</v>
      </c>
      <c r="C1043" s="7">
        <v>182</v>
      </c>
      <c r="E1043" s="7">
        <v>1039</v>
      </c>
      <c r="F1043" s="7">
        <v>108</v>
      </c>
    </row>
    <row r="1044" spans="2:6" x14ac:dyDescent="0.2">
      <c r="B1044" s="7">
        <v>1040</v>
      </c>
      <c r="C1044" s="7">
        <v>181</v>
      </c>
      <c r="E1044" s="7">
        <v>1040</v>
      </c>
      <c r="F1044" s="7">
        <v>108</v>
      </c>
    </row>
    <row r="1045" spans="2:6" x14ac:dyDescent="0.2">
      <c r="B1045" s="7">
        <v>1041</v>
      </c>
      <c r="C1045" s="7">
        <v>181</v>
      </c>
      <c r="E1045" s="7">
        <v>1041</v>
      </c>
      <c r="F1045" s="7">
        <v>108</v>
      </c>
    </row>
    <row r="1046" spans="2:6" x14ac:dyDescent="0.2">
      <c r="B1046" s="7">
        <v>1042</v>
      </c>
      <c r="C1046" s="7">
        <v>181</v>
      </c>
      <c r="E1046" s="7">
        <v>1042</v>
      </c>
      <c r="F1046" s="7">
        <v>107</v>
      </c>
    </row>
    <row r="1047" spans="2:6" x14ac:dyDescent="0.2">
      <c r="B1047" s="7">
        <v>1043</v>
      </c>
      <c r="C1047" s="7">
        <v>181</v>
      </c>
      <c r="E1047" s="7">
        <v>1043</v>
      </c>
      <c r="F1047" s="7">
        <v>107</v>
      </c>
    </row>
    <row r="1048" spans="2:6" x14ac:dyDescent="0.2">
      <c r="B1048" s="7">
        <v>1044</v>
      </c>
      <c r="C1048" s="7">
        <v>181</v>
      </c>
      <c r="E1048" s="7">
        <v>1044</v>
      </c>
      <c r="F1048" s="7">
        <v>107</v>
      </c>
    </row>
    <row r="1049" spans="2:6" x14ac:dyDescent="0.2">
      <c r="B1049" s="7">
        <v>1045</v>
      </c>
      <c r="C1049" s="7">
        <v>181</v>
      </c>
      <c r="E1049" s="7">
        <v>1045</v>
      </c>
      <c r="F1049" s="7">
        <v>107</v>
      </c>
    </row>
    <row r="1050" spans="2:6" x14ac:dyDescent="0.2">
      <c r="B1050" s="7">
        <v>1046</v>
      </c>
      <c r="C1050" s="7">
        <v>180</v>
      </c>
      <c r="E1050" s="7">
        <v>1046</v>
      </c>
      <c r="F1050" s="7">
        <v>107</v>
      </c>
    </row>
    <row r="1051" spans="2:6" x14ac:dyDescent="0.2">
      <c r="B1051" s="7">
        <v>1047</v>
      </c>
      <c r="C1051" s="7">
        <v>180</v>
      </c>
      <c r="E1051" s="7">
        <v>1047</v>
      </c>
      <c r="F1051" s="7">
        <v>107</v>
      </c>
    </row>
    <row r="1052" spans="2:6" x14ac:dyDescent="0.2">
      <c r="B1052" s="7">
        <v>1048</v>
      </c>
      <c r="C1052" s="7">
        <v>180</v>
      </c>
      <c r="E1052" s="7">
        <v>1048</v>
      </c>
      <c r="F1052" s="7">
        <v>107</v>
      </c>
    </row>
    <row r="1053" spans="2:6" x14ac:dyDescent="0.2">
      <c r="B1053" s="7">
        <v>1049</v>
      </c>
      <c r="C1053" s="7">
        <v>180</v>
      </c>
      <c r="E1053" s="7">
        <v>1049</v>
      </c>
      <c r="F1053" s="7">
        <v>107</v>
      </c>
    </row>
    <row r="1054" spans="2:6" x14ac:dyDescent="0.2">
      <c r="B1054" s="7">
        <v>1050</v>
      </c>
      <c r="C1054" s="7">
        <v>180</v>
      </c>
      <c r="E1054" s="7">
        <v>1050</v>
      </c>
      <c r="F1054" s="7">
        <v>107</v>
      </c>
    </row>
    <row r="1055" spans="2:6" x14ac:dyDescent="0.2">
      <c r="B1055" s="7">
        <v>1051</v>
      </c>
      <c r="C1055" s="7">
        <v>180</v>
      </c>
      <c r="E1055" s="7">
        <v>1051</v>
      </c>
      <c r="F1055" s="7">
        <v>107</v>
      </c>
    </row>
    <row r="1056" spans="2:6" x14ac:dyDescent="0.2">
      <c r="B1056" s="7">
        <v>1052</v>
      </c>
      <c r="C1056" s="7">
        <v>180</v>
      </c>
      <c r="E1056" s="7">
        <v>1052</v>
      </c>
      <c r="F1056" s="7">
        <v>107</v>
      </c>
    </row>
    <row r="1057" spans="2:6" x14ac:dyDescent="0.2">
      <c r="B1057" s="7">
        <v>1053</v>
      </c>
      <c r="C1057" s="7">
        <v>180</v>
      </c>
      <c r="E1057" s="7">
        <v>1053</v>
      </c>
      <c r="F1057" s="7">
        <v>107</v>
      </c>
    </row>
    <row r="1058" spans="2:6" x14ac:dyDescent="0.2">
      <c r="B1058" s="7">
        <v>1054</v>
      </c>
      <c r="C1058" s="7">
        <v>179</v>
      </c>
      <c r="E1058" s="7">
        <v>1054</v>
      </c>
      <c r="F1058" s="7">
        <v>107</v>
      </c>
    </row>
    <row r="1059" spans="2:6" x14ac:dyDescent="0.2">
      <c r="B1059" s="7">
        <v>1055</v>
      </c>
      <c r="C1059" s="7">
        <v>179</v>
      </c>
      <c r="E1059" s="7">
        <v>1055</v>
      </c>
      <c r="F1059" s="7">
        <v>106</v>
      </c>
    </row>
    <row r="1060" spans="2:6" x14ac:dyDescent="0.2">
      <c r="B1060" s="7">
        <v>1056</v>
      </c>
      <c r="C1060" s="7">
        <v>179</v>
      </c>
      <c r="E1060" s="7">
        <v>1056</v>
      </c>
      <c r="F1060" s="7">
        <v>106</v>
      </c>
    </row>
    <row r="1061" spans="2:6" x14ac:dyDescent="0.2">
      <c r="B1061" s="7">
        <v>1057</v>
      </c>
      <c r="C1061" s="7">
        <v>179</v>
      </c>
      <c r="E1061" s="7">
        <v>1057</v>
      </c>
      <c r="F1061" s="7">
        <v>106</v>
      </c>
    </row>
    <row r="1062" spans="2:6" x14ac:dyDescent="0.2">
      <c r="B1062" s="7">
        <v>1058</v>
      </c>
      <c r="C1062" s="7">
        <v>179</v>
      </c>
      <c r="E1062" s="7">
        <v>1058</v>
      </c>
      <c r="F1062" s="7">
        <v>106</v>
      </c>
    </row>
    <row r="1063" spans="2:6" x14ac:dyDescent="0.2">
      <c r="B1063" s="7">
        <v>1059</v>
      </c>
      <c r="C1063" s="7">
        <v>179</v>
      </c>
      <c r="E1063" s="7">
        <v>1059</v>
      </c>
      <c r="F1063" s="7">
        <v>106</v>
      </c>
    </row>
    <row r="1064" spans="2:6" x14ac:dyDescent="0.2">
      <c r="B1064" s="7">
        <v>1060</v>
      </c>
      <c r="C1064" s="7">
        <v>179</v>
      </c>
      <c r="E1064" s="7">
        <v>1060</v>
      </c>
      <c r="F1064" s="7">
        <v>106</v>
      </c>
    </row>
    <row r="1065" spans="2:6" x14ac:dyDescent="0.2">
      <c r="B1065" s="7">
        <v>1061</v>
      </c>
      <c r="C1065" s="7">
        <v>179</v>
      </c>
      <c r="E1065" s="7">
        <v>1061</v>
      </c>
      <c r="F1065" s="7">
        <v>106</v>
      </c>
    </row>
    <row r="1066" spans="2:6" x14ac:dyDescent="0.2">
      <c r="B1066" s="7">
        <v>1062</v>
      </c>
      <c r="C1066" s="7">
        <v>179</v>
      </c>
      <c r="E1066" s="7">
        <v>1062</v>
      </c>
      <c r="F1066" s="7">
        <v>106</v>
      </c>
    </row>
    <row r="1067" spans="2:6" x14ac:dyDescent="0.2">
      <c r="B1067" s="7">
        <v>1063</v>
      </c>
      <c r="C1067" s="7">
        <v>179</v>
      </c>
      <c r="E1067" s="7">
        <v>1063</v>
      </c>
      <c r="F1067" s="7">
        <v>106</v>
      </c>
    </row>
    <row r="1068" spans="2:6" x14ac:dyDescent="0.2">
      <c r="B1068" s="7">
        <v>1064</v>
      </c>
      <c r="C1068" s="7">
        <v>178</v>
      </c>
      <c r="E1068" s="7">
        <v>1064</v>
      </c>
      <c r="F1068" s="7">
        <v>106</v>
      </c>
    </row>
    <row r="1069" spans="2:6" x14ac:dyDescent="0.2">
      <c r="B1069" s="7">
        <v>1065</v>
      </c>
      <c r="C1069" s="7">
        <v>178</v>
      </c>
      <c r="E1069" s="7">
        <v>1065</v>
      </c>
      <c r="F1069" s="7">
        <v>106</v>
      </c>
    </row>
    <row r="1070" spans="2:6" x14ac:dyDescent="0.2">
      <c r="B1070" s="7">
        <v>1066</v>
      </c>
      <c r="C1070" s="7">
        <v>178</v>
      </c>
      <c r="E1070" s="7">
        <v>1066</v>
      </c>
      <c r="F1070" s="7">
        <v>105</v>
      </c>
    </row>
    <row r="1071" spans="2:6" x14ac:dyDescent="0.2">
      <c r="B1071" s="7">
        <v>1067</v>
      </c>
      <c r="C1071" s="7">
        <v>178</v>
      </c>
      <c r="E1071" s="7">
        <v>1067</v>
      </c>
      <c r="F1071" s="7">
        <v>105</v>
      </c>
    </row>
    <row r="1072" spans="2:6" x14ac:dyDescent="0.2">
      <c r="B1072" s="7">
        <v>1068</v>
      </c>
      <c r="C1072" s="7">
        <v>178</v>
      </c>
      <c r="E1072" s="7">
        <v>1068</v>
      </c>
      <c r="F1072" s="7">
        <v>105</v>
      </c>
    </row>
    <row r="1073" spans="2:6" x14ac:dyDescent="0.2">
      <c r="B1073" s="7">
        <v>1069</v>
      </c>
      <c r="C1073" s="7">
        <v>177</v>
      </c>
      <c r="E1073" s="7">
        <v>1069</v>
      </c>
      <c r="F1073" s="7">
        <v>105</v>
      </c>
    </row>
    <row r="1074" spans="2:6" x14ac:dyDescent="0.2">
      <c r="B1074" s="7">
        <v>1070</v>
      </c>
      <c r="C1074" s="7">
        <v>177</v>
      </c>
      <c r="E1074" s="7">
        <v>1070</v>
      </c>
      <c r="F1074" s="7">
        <v>105</v>
      </c>
    </row>
    <row r="1075" spans="2:6" x14ac:dyDescent="0.2">
      <c r="B1075" s="7">
        <v>1071</v>
      </c>
      <c r="C1075" s="7">
        <v>177</v>
      </c>
      <c r="E1075" s="7">
        <v>1071</v>
      </c>
      <c r="F1075" s="7">
        <v>105</v>
      </c>
    </row>
    <row r="1076" spans="2:6" x14ac:dyDescent="0.2">
      <c r="B1076" s="7">
        <v>1072</v>
      </c>
      <c r="C1076" s="7">
        <v>177</v>
      </c>
      <c r="E1076" s="7">
        <v>1072</v>
      </c>
      <c r="F1076" s="7">
        <v>105</v>
      </c>
    </row>
    <row r="1077" spans="2:6" x14ac:dyDescent="0.2">
      <c r="B1077" s="7">
        <v>1073</v>
      </c>
      <c r="C1077" s="7">
        <v>177</v>
      </c>
      <c r="E1077" s="7">
        <v>1073</v>
      </c>
      <c r="F1077" s="7">
        <v>105</v>
      </c>
    </row>
    <row r="1078" spans="2:6" x14ac:dyDescent="0.2">
      <c r="B1078" s="7">
        <v>1074</v>
      </c>
      <c r="C1078" s="7">
        <v>177</v>
      </c>
      <c r="E1078" s="7">
        <v>1074</v>
      </c>
      <c r="F1078" s="7">
        <v>105</v>
      </c>
    </row>
    <row r="1079" spans="2:6" x14ac:dyDescent="0.2">
      <c r="B1079" s="7">
        <v>1075</v>
      </c>
      <c r="C1079" s="7">
        <v>177</v>
      </c>
      <c r="E1079" s="7">
        <v>1075</v>
      </c>
      <c r="F1079" s="7">
        <v>105</v>
      </c>
    </row>
    <row r="1080" spans="2:6" x14ac:dyDescent="0.2">
      <c r="B1080" s="7">
        <v>1076</v>
      </c>
      <c r="C1080" s="7">
        <v>177</v>
      </c>
      <c r="E1080" s="7">
        <v>1076</v>
      </c>
      <c r="F1080" s="7">
        <v>105</v>
      </c>
    </row>
    <row r="1081" spans="2:6" x14ac:dyDescent="0.2">
      <c r="B1081" s="7">
        <v>1077</v>
      </c>
      <c r="C1081" s="7">
        <v>177</v>
      </c>
      <c r="E1081" s="7">
        <v>1077</v>
      </c>
      <c r="F1081" s="7">
        <v>105</v>
      </c>
    </row>
    <row r="1082" spans="2:6" x14ac:dyDescent="0.2">
      <c r="B1082" s="7">
        <v>1078</v>
      </c>
      <c r="C1082" s="7">
        <v>177</v>
      </c>
      <c r="E1082" s="7">
        <v>1078</v>
      </c>
      <c r="F1082" s="7">
        <v>104</v>
      </c>
    </row>
    <row r="1083" spans="2:6" x14ac:dyDescent="0.2">
      <c r="B1083" s="7">
        <v>1079</v>
      </c>
      <c r="C1083" s="7">
        <v>177</v>
      </c>
      <c r="E1083" s="7">
        <v>1079</v>
      </c>
      <c r="F1083" s="7">
        <v>104</v>
      </c>
    </row>
    <row r="1084" spans="2:6" x14ac:dyDescent="0.2">
      <c r="B1084" s="7">
        <v>1080</v>
      </c>
      <c r="C1084" s="7">
        <v>177</v>
      </c>
      <c r="E1084" s="7">
        <v>1080</v>
      </c>
      <c r="F1084" s="7">
        <v>104</v>
      </c>
    </row>
    <row r="1085" spans="2:6" x14ac:dyDescent="0.2">
      <c r="B1085" s="7">
        <v>1081</v>
      </c>
      <c r="C1085" s="7">
        <v>177</v>
      </c>
      <c r="E1085" s="7">
        <v>1081</v>
      </c>
      <c r="F1085" s="7">
        <v>104</v>
      </c>
    </row>
    <row r="1086" spans="2:6" x14ac:dyDescent="0.2">
      <c r="B1086" s="7">
        <v>1082</v>
      </c>
      <c r="C1086" s="7">
        <v>176</v>
      </c>
      <c r="E1086" s="7">
        <v>1082</v>
      </c>
      <c r="F1086" s="7">
        <v>104</v>
      </c>
    </row>
    <row r="1087" spans="2:6" x14ac:dyDescent="0.2">
      <c r="B1087" s="7">
        <v>1083</v>
      </c>
      <c r="C1087" s="7">
        <v>176</v>
      </c>
      <c r="E1087" s="7">
        <v>1083</v>
      </c>
      <c r="F1087" s="7">
        <v>104</v>
      </c>
    </row>
    <row r="1088" spans="2:6" x14ac:dyDescent="0.2">
      <c r="B1088" s="7">
        <v>1084</v>
      </c>
      <c r="C1088" s="7">
        <v>176</v>
      </c>
      <c r="E1088" s="7">
        <v>1084</v>
      </c>
      <c r="F1088" s="7">
        <v>104</v>
      </c>
    </row>
    <row r="1089" spans="2:6" x14ac:dyDescent="0.2">
      <c r="B1089" s="7">
        <v>1085</v>
      </c>
      <c r="C1089" s="7">
        <v>176</v>
      </c>
      <c r="E1089" s="7">
        <v>1085</v>
      </c>
      <c r="F1089" s="7">
        <v>104</v>
      </c>
    </row>
    <row r="1090" spans="2:6" x14ac:dyDescent="0.2">
      <c r="B1090" s="7">
        <v>1086</v>
      </c>
      <c r="C1090" s="7">
        <v>176</v>
      </c>
      <c r="E1090" s="7">
        <v>1086</v>
      </c>
      <c r="F1090" s="7">
        <v>103</v>
      </c>
    </row>
    <row r="1091" spans="2:6" x14ac:dyDescent="0.2">
      <c r="B1091" s="7">
        <v>1087</v>
      </c>
      <c r="C1091" s="7">
        <v>176</v>
      </c>
      <c r="E1091" s="7">
        <v>1087</v>
      </c>
      <c r="F1091" s="7">
        <v>103</v>
      </c>
    </row>
    <row r="1092" spans="2:6" x14ac:dyDescent="0.2">
      <c r="B1092" s="7">
        <v>1088</v>
      </c>
      <c r="C1092" s="7">
        <v>176</v>
      </c>
      <c r="E1092" s="7">
        <v>1088</v>
      </c>
      <c r="F1092" s="7">
        <v>103</v>
      </c>
    </row>
    <row r="1093" spans="2:6" x14ac:dyDescent="0.2">
      <c r="B1093" s="7">
        <v>1089</v>
      </c>
      <c r="C1093" s="7">
        <v>176</v>
      </c>
      <c r="E1093" s="7">
        <v>1089</v>
      </c>
      <c r="F1093" s="7">
        <v>103</v>
      </c>
    </row>
    <row r="1094" spans="2:6" x14ac:dyDescent="0.2">
      <c r="B1094" s="7">
        <v>1090</v>
      </c>
      <c r="C1094" s="7">
        <v>176</v>
      </c>
      <c r="E1094" s="7">
        <v>1090</v>
      </c>
      <c r="F1094" s="7">
        <v>103</v>
      </c>
    </row>
    <row r="1095" spans="2:6" x14ac:dyDescent="0.2">
      <c r="B1095" s="7">
        <v>1091</v>
      </c>
      <c r="C1095" s="7">
        <v>176</v>
      </c>
      <c r="E1095" s="7">
        <v>1091</v>
      </c>
      <c r="F1095" s="7">
        <v>103</v>
      </c>
    </row>
    <row r="1096" spans="2:6" x14ac:dyDescent="0.2">
      <c r="B1096" s="7">
        <v>1092</v>
      </c>
      <c r="C1096" s="7">
        <v>176</v>
      </c>
      <c r="E1096" s="7">
        <v>1092</v>
      </c>
      <c r="F1096" s="7">
        <v>103</v>
      </c>
    </row>
    <row r="1097" spans="2:6" x14ac:dyDescent="0.2">
      <c r="B1097" s="7">
        <v>1093</v>
      </c>
      <c r="C1097" s="7">
        <v>176</v>
      </c>
      <c r="E1097" s="7">
        <v>1093</v>
      </c>
      <c r="F1097" s="7">
        <v>103</v>
      </c>
    </row>
    <row r="1098" spans="2:6" x14ac:dyDescent="0.2">
      <c r="B1098" s="7">
        <v>1094</v>
      </c>
      <c r="C1098" s="7">
        <v>176</v>
      </c>
      <c r="E1098" s="7">
        <v>1094</v>
      </c>
      <c r="F1098" s="7">
        <v>103</v>
      </c>
    </row>
    <row r="1099" spans="2:6" x14ac:dyDescent="0.2">
      <c r="B1099" s="7">
        <v>1095</v>
      </c>
      <c r="C1099" s="7">
        <v>175</v>
      </c>
      <c r="E1099" s="7">
        <v>1095</v>
      </c>
      <c r="F1099" s="7">
        <v>103</v>
      </c>
    </row>
    <row r="1100" spans="2:6" x14ac:dyDescent="0.2">
      <c r="B1100" s="7">
        <v>1096</v>
      </c>
      <c r="C1100" s="7">
        <v>175</v>
      </c>
      <c r="E1100" s="7">
        <v>1096</v>
      </c>
      <c r="F1100" s="7">
        <v>103</v>
      </c>
    </row>
    <row r="1101" spans="2:6" x14ac:dyDescent="0.2">
      <c r="B1101" s="7">
        <v>1097</v>
      </c>
      <c r="C1101" s="7">
        <v>175</v>
      </c>
      <c r="E1101" s="7">
        <v>1097</v>
      </c>
      <c r="F1101" s="7">
        <v>103</v>
      </c>
    </row>
    <row r="1102" spans="2:6" x14ac:dyDescent="0.2">
      <c r="B1102" s="7">
        <v>1098</v>
      </c>
      <c r="C1102" s="7">
        <v>175</v>
      </c>
      <c r="E1102" s="7">
        <v>1098</v>
      </c>
      <c r="F1102" s="7">
        <v>103</v>
      </c>
    </row>
    <row r="1103" spans="2:6" x14ac:dyDescent="0.2">
      <c r="B1103" s="7">
        <v>1099</v>
      </c>
      <c r="C1103" s="7">
        <v>175</v>
      </c>
      <c r="E1103" s="7">
        <v>1099</v>
      </c>
      <c r="F1103" s="7">
        <v>102</v>
      </c>
    </row>
    <row r="1104" spans="2:6" x14ac:dyDescent="0.2">
      <c r="B1104" s="7">
        <v>1100</v>
      </c>
      <c r="C1104" s="7">
        <v>175</v>
      </c>
      <c r="E1104" s="7">
        <v>1100</v>
      </c>
      <c r="F1104" s="7">
        <v>102</v>
      </c>
    </row>
    <row r="1105" spans="2:6" x14ac:dyDescent="0.2">
      <c r="B1105" s="7">
        <v>1101</v>
      </c>
      <c r="C1105" s="7">
        <v>175</v>
      </c>
      <c r="E1105" s="7">
        <v>1101</v>
      </c>
      <c r="F1105" s="7">
        <v>102</v>
      </c>
    </row>
    <row r="1106" spans="2:6" x14ac:dyDescent="0.2">
      <c r="B1106" s="7">
        <v>1102</v>
      </c>
      <c r="C1106" s="7">
        <v>175</v>
      </c>
      <c r="E1106" s="7">
        <v>1102</v>
      </c>
      <c r="F1106" s="7">
        <v>102</v>
      </c>
    </row>
    <row r="1107" spans="2:6" x14ac:dyDescent="0.2">
      <c r="B1107" s="7">
        <v>1103</v>
      </c>
      <c r="C1107" s="7">
        <v>175</v>
      </c>
      <c r="E1107" s="7">
        <v>1103</v>
      </c>
      <c r="F1107" s="7">
        <v>102</v>
      </c>
    </row>
    <row r="1108" spans="2:6" x14ac:dyDescent="0.2">
      <c r="B1108" s="7">
        <v>1104</v>
      </c>
      <c r="C1108" s="7">
        <v>175</v>
      </c>
      <c r="E1108" s="7">
        <v>1104</v>
      </c>
      <c r="F1108" s="7">
        <v>102</v>
      </c>
    </row>
    <row r="1109" spans="2:6" x14ac:dyDescent="0.2">
      <c r="B1109" s="7">
        <v>1105</v>
      </c>
      <c r="C1109" s="7">
        <v>175</v>
      </c>
      <c r="E1109" s="7">
        <v>1105</v>
      </c>
      <c r="F1109" s="7">
        <v>102</v>
      </c>
    </row>
    <row r="1110" spans="2:6" x14ac:dyDescent="0.2">
      <c r="B1110" s="7">
        <v>1106</v>
      </c>
      <c r="C1110" s="7">
        <v>174</v>
      </c>
      <c r="E1110" s="7">
        <v>1106</v>
      </c>
      <c r="F1110" s="7">
        <v>102</v>
      </c>
    </row>
    <row r="1111" spans="2:6" x14ac:dyDescent="0.2">
      <c r="B1111" s="7">
        <v>1107</v>
      </c>
      <c r="C1111" s="7">
        <v>174</v>
      </c>
      <c r="E1111" s="7">
        <v>1107</v>
      </c>
      <c r="F1111" s="7">
        <v>102</v>
      </c>
    </row>
    <row r="1112" spans="2:6" x14ac:dyDescent="0.2">
      <c r="B1112" s="7">
        <v>1108</v>
      </c>
      <c r="C1112" s="7">
        <v>174</v>
      </c>
      <c r="E1112" s="7">
        <v>1108</v>
      </c>
      <c r="F1112" s="7">
        <v>102</v>
      </c>
    </row>
    <row r="1113" spans="2:6" x14ac:dyDescent="0.2">
      <c r="B1113" s="7">
        <v>1109</v>
      </c>
      <c r="C1113" s="7">
        <v>174</v>
      </c>
      <c r="E1113" s="7">
        <v>1109</v>
      </c>
      <c r="F1113" s="7">
        <v>102</v>
      </c>
    </row>
    <row r="1114" spans="2:6" x14ac:dyDescent="0.2">
      <c r="B1114" s="7">
        <v>1110</v>
      </c>
      <c r="C1114" s="7">
        <v>174</v>
      </c>
      <c r="E1114" s="7">
        <v>1110</v>
      </c>
      <c r="F1114" s="7">
        <v>102</v>
      </c>
    </row>
    <row r="1115" spans="2:6" x14ac:dyDescent="0.2">
      <c r="B1115" s="7">
        <v>1111</v>
      </c>
      <c r="C1115" s="7">
        <v>174</v>
      </c>
      <c r="E1115" s="7">
        <v>1111</v>
      </c>
      <c r="F1115" s="7">
        <v>102</v>
      </c>
    </row>
    <row r="1116" spans="2:6" x14ac:dyDescent="0.2">
      <c r="B1116" s="7">
        <v>1112</v>
      </c>
      <c r="C1116" s="7">
        <v>173</v>
      </c>
      <c r="E1116" s="7">
        <v>1112</v>
      </c>
      <c r="F1116" s="7">
        <v>102</v>
      </c>
    </row>
    <row r="1117" spans="2:6" x14ac:dyDescent="0.2">
      <c r="B1117" s="7">
        <v>1113</v>
      </c>
      <c r="C1117" s="7">
        <v>173</v>
      </c>
      <c r="E1117" s="7">
        <v>1113</v>
      </c>
      <c r="F1117" s="7">
        <v>102</v>
      </c>
    </row>
    <row r="1118" spans="2:6" x14ac:dyDescent="0.2">
      <c r="B1118" s="7">
        <v>1114</v>
      </c>
      <c r="C1118" s="7">
        <v>173</v>
      </c>
      <c r="E1118" s="7">
        <v>1114</v>
      </c>
      <c r="F1118" s="7">
        <v>102</v>
      </c>
    </row>
    <row r="1119" spans="2:6" x14ac:dyDescent="0.2">
      <c r="B1119" s="7">
        <v>1115</v>
      </c>
      <c r="C1119" s="7">
        <v>173</v>
      </c>
      <c r="E1119" s="7">
        <v>1115</v>
      </c>
      <c r="F1119" s="7">
        <v>102</v>
      </c>
    </row>
    <row r="1120" spans="2:6" x14ac:dyDescent="0.2">
      <c r="B1120" s="7">
        <v>1116</v>
      </c>
      <c r="C1120" s="7">
        <v>172</v>
      </c>
      <c r="E1120" s="7">
        <v>1116</v>
      </c>
      <c r="F1120" s="7">
        <v>102</v>
      </c>
    </row>
    <row r="1121" spans="2:6" x14ac:dyDescent="0.2">
      <c r="B1121" s="7">
        <v>1117</v>
      </c>
      <c r="C1121" s="7">
        <v>172</v>
      </c>
      <c r="E1121" s="7">
        <v>1117</v>
      </c>
      <c r="F1121" s="7">
        <v>102</v>
      </c>
    </row>
    <row r="1122" spans="2:6" x14ac:dyDescent="0.2">
      <c r="B1122" s="7">
        <v>1118</v>
      </c>
      <c r="C1122" s="7">
        <v>172</v>
      </c>
      <c r="E1122" s="7">
        <v>1118</v>
      </c>
      <c r="F1122" s="7">
        <v>102</v>
      </c>
    </row>
    <row r="1123" spans="2:6" x14ac:dyDescent="0.2">
      <c r="B1123" s="7">
        <v>1119</v>
      </c>
      <c r="C1123" s="7">
        <v>172</v>
      </c>
      <c r="E1123" s="7">
        <v>1119</v>
      </c>
      <c r="F1123" s="7">
        <v>102</v>
      </c>
    </row>
    <row r="1124" spans="2:6" x14ac:dyDescent="0.2">
      <c r="B1124" s="7">
        <v>1120</v>
      </c>
      <c r="C1124" s="7">
        <v>172</v>
      </c>
      <c r="E1124" s="7">
        <v>1120</v>
      </c>
      <c r="F1124" s="7">
        <v>102</v>
      </c>
    </row>
    <row r="1125" spans="2:6" x14ac:dyDescent="0.2">
      <c r="B1125" s="7">
        <v>1121</v>
      </c>
      <c r="C1125" s="7">
        <v>172</v>
      </c>
      <c r="E1125" s="7">
        <v>1121</v>
      </c>
      <c r="F1125" s="7">
        <v>101</v>
      </c>
    </row>
    <row r="1126" spans="2:6" x14ac:dyDescent="0.2">
      <c r="B1126" s="7">
        <v>1122</v>
      </c>
      <c r="C1126" s="7">
        <v>172</v>
      </c>
      <c r="E1126" s="7">
        <v>1122</v>
      </c>
      <c r="F1126" s="7">
        <v>101</v>
      </c>
    </row>
    <row r="1127" spans="2:6" x14ac:dyDescent="0.2">
      <c r="B1127" s="7">
        <v>1123</v>
      </c>
      <c r="C1127" s="7">
        <v>172</v>
      </c>
      <c r="E1127" s="7">
        <v>1123</v>
      </c>
      <c r="F1127" s="7">
        <v>101</v>
      </c>
    </row>
    <row r="1128" spans="2:6" x14ac:dyDescent="0.2">
      <c r="B1128" s="7">
        <v>1124</v>
      </c>
      <c r="C1128" s="7">
        <v>171</v>
      </c>
      <c r="E1128" s="7">
        <v>1124</v>
      </c>
      <c r="F1128" s="7">
        <v>101</v>
      </c>
    </row>
    <row r="1129" spans="2:6" x14ac:dyDescent="0.2">
      <c r="B1129" s="7">
        <v>1125</v>
      </c>
      <c r="C1129" s="7">
        <v>171</v>
      </c>
      <c r="E1129" s="7">
        <v>1125</v>
      </c>
      <c r="F1129" s="7">
        <v>101</v>
      </c>
    </row>
    <row r="1130" spans="2:6" x14ac:dyDescent="0.2">
      <c r="B1130" s="7">
        <v>1126</v>
      </c>
      <c r="C1130" s="7">
        <v>171</v>
      </c>
      <c r="E1130" s="7">
        <v>1126</v>
      </c>
      <c r="F1130" s="7">
        <v>101</v>
      </c>
    </row>
    <row r="1131" spans="2:6" x14ac:dyDescent="0.2">
      <c r="B1131" s="7">
        <v>1127</v>
      </c>
      <c r="C1131" s="7">
        <v>171</v>
      </c>
      <c r="E1131" s="7">
        <v>1127</v>
      </c>
      <c r="F1131" s="7">
        <v>101</v>
      </c>
    </row>
    <row r="1132" spans="2:6" x14ac:dyDescent="0.2">
      <c r="B1132" s="7">
        <v>1128</v>
      </c>
      <c r="C1132" s="7">
        <v>171</v>
      </c>
      <c r="E1132" s="7">
        <v>1128</v>
      </c>
      <c r="F1132" s="7">
        <v>101</v>
      </c>
    </row>
    <row r="1133" spans="2:6" x14ac:dyDescent="0.2">
      <c r="B1133" s="7">
        <v>1129</v>
      </c>
      <c r="C1133" s="7">
        <v>171</v>
      </c>
      <c r="E1133" s="7">
        <v>1129</v>
      </c>
      <c r="F1133" s="7">
        <v>101</v>
      </c>
    </row>
    <row r="1134" spans="2:6" x14ac:dyDescent="0.2">
      <c r="B1134" s="7">
        <v>1130</v>
      </c>
      <c r="C1134" s="7">
        <v>171</v>
      </c>
      <c r="E1134" s="7">
        <v>1130</v>
      </c>
      <c r="F1134" s="7">
        <v>101</v>
      </c>
    </row>
    <row r="1135" spans="2:6" x14ac:dyDescent="0.2">
      <c r="B1135" s="7">
        <v>1131</v>
      </c>
      <c r="C1135" s="7">
        <v>170</v>
      </c>
      <c r="E1135" s="7">
        <v>1131</v>
      </c>
      <c r="F1135" s="7">
        <v>101</v>
      </c>
    </row>
    <row r="1136" spans="2:6" x14ac:dyDescent="0.2">
      <c r="B1136" s="7">
        <v>1132</v>
      </c>
      <c r="C1136" s="7">
        <v>170</v>
      </c>
      <c r="E1136" s="7">
        <v>1132</v>
      </c>
      <c r="F1136" s="7">
        <v>101</v>
      </c>
    </row>
    <row r="1137" spans="2:6" x14ac:dyDescent="0.2">
      <c r="B1137" s="7">
        <v>1133</v>
      </c>
      <c r="C1137" s="7">
        <v>170</v>
      </c>
      <c r="E1137" s="7">
        <v>1133</v>
      </c>
      <c r="F1137" s="7">
        <v>101</v>
      </c>
    </row>
    <row r="1138" spans="2:6" x14ac:dyDescent="0.2">
      <c r="B1138" s="7">
        <v>1134</v>
      </c>
      <c r="C1138" s="7">
        <v>170</v>
      </c>
      <c r="E1138" s="7">
        <v>1134</v>
      </c>
      <c r="F1138" s="7">
        <v>101</v>
      </c>
    </row>
    <row r="1139" spans="2:6" x14ac:dyDescent="0.2">
      <c r="B1139" s="7">
        <v>1135</v>
      </c>
      <c r="C1139" s="7">
        <v>170</v>
      </c>
      <c r="E1139" s="7">
        <v>1135</v>
      </c>
      <c r="F1139" s="7">
        <v>101</v>
      </c>
    </row>
    <row r="1140" spans="2:6" x14ac:dyDescent="0.2">
      <c r="B1140" s="7">
        <v>1136</v>
      </c>
      <c r="C1140" s="7">
        <v>170</v>
      </c>
      <c r="E1140" s="7">
        <v>1136</v>
      </c>
      <c r="F1140" s="7">
        <v>101</v>
      </c>
    </row>
    <row r="1141" spans="2:6" x14ac:dyDescent="0.2">
      <c r="B1141" s="7">
        <v>1137</v>
      </c>
      <c r="C1141" s="7">
        <v>170</v>
      </c>
      <c r="E1141" s="7">
        <v>1137</v>
      </c>
      <c r="F1141" s="7">
        <v>100</v>
      </c>
    </row>
    <row r="1142" spans="2:6" x14ac:dyDescent="0.2">
      <c r="B1142" s="7">
        <v>1138</v>
      </c>
      <c r="C1142" s="7">
        <v>170</v>
      </c>
      <c r="E1142" s="7">
        <v>1138</v>
      </c>
      <c r="F1142" s="7">
        <v>100</v>
      </c>
    </row>
    <row r="1143" spans="2:6" x14ac:dyDescent="0.2">
      <c r="B1143" s="7">
        <v>1139</v>
      </c>
      <c r="C1143" s="7">
        <v>170</v>
      </c>
      <c r="E1143" s="7">
        <v>1139</v>
      </c>
      <c r="F1143" s="7">
        <v>100</v>
      </c>
    </row>
    <row r="1144" spans="2:6" x14ac:dyDescent="0.2">
      <c r="B1144" s="7">
        <v>1140</v>
      </c>
      <c r="C1144" s="7">
        <v>170</v>
      </c>
      <c r="E1144" s="7">
        <v>1140</v>
      </c>
      <c r="F1144" s="7">
        <v>100</v>
      </c>
    </row>
    <row r="1145" spans="2:6" x14ac:dyDescent="0.2">
      <c r="B1145" s="7">
        <v>1141</v>
      </c>
      <c r="C1145" s="7">
        <v>169</v>
      </c>
      <c r="E1145" s="7">
        <v>1141</v>
      </c>
      <c r="F1145" s="7">
        <v>100</v>
      </c>
    </row>
    <row r="1146" spans="2:6" x14ac:dyDescent="0.2">
      <c r="B1146" s="7">
        <v>1142</v>
      </c>
      <c r="C1146" s="7">
        <v>169</v>
      </c>
      <c r="E1146" s="7">
        <v>1142</v>
      </c>
      <c r="F1146" s="7">
        <v>100</v>
      </c>
    </row>
    <row r="1147" spans="2:6" x14ac:dyDescent="0.2">
      <c r="B1147" s="7">
        <v>1143</v>
      </c>
      <c r="C1147" s="7">
        <v>169</v>
      </c>
      <c r="E1147" s="7">
        <v>1143</v>
      </c>
      <c r="F1147" s="7">
        <v>100</v>
      </c>
    </row>
    <row r="1148" spans="2:6" x14ac:dyDescent="0.2">
      <c r="B1148" s="7">
        <v>1144</v>
      </c>
      <c r="C1148" s="7">
        <v>169</v>
      </c>
      <c r="E1148" s="7">
        <v>1144</v>
      </c>
      <c r="F1148" s="7">
        <v>100</v>
      </c>
    </row>
    <row r="1149" spans="2:6" x14ac:dyDescent="0.2">
      <c r="B1149" s="7">
        <v>1145</v>
      </c>
      <c r="C1149" s="7">
        <v>169</v>
      </c>
      <c r="E1149" s="7">
        <v>1145</v>
      </c>
      <c r="F1149" s="7">
        <v>100</v>
      </c>
    </row>
    <row r="1150" spans="2:6" x14ac:dyDescent="0.2">
      <c r="B1150" s="7">
        <v>1146</v>
      </c>
      <c r="C1150" s="7">
        <v>169</v>
      </c>
      <c r="E1150" s="7">
        <v>1146</v>
      </c>
      <c r="F1150" s="7">
        <v>100</v>
      </c>
    </row>
    <row r="1151" spans="2:6" x14ac:dyDescent="0.2">
      <c r="B1151" s="7">
        <v>1147</v>
      </c>
      <c r="C1151" s="7">
        <v>168</v>
      </c>
      <c r="E1151" s="7">
        <v>1147</v>
      </c>
      <c r="F1151" s="7">
        <v>100</v>
      </c>
    </row>
    <row r="1152" spans="2:6" x14ac:dyDescent="0.2">
      <c r="B1152" s="7">
        <v>1148</v>
      </c>
      <c r="C1152" s="7">
        <v>168</v>
      </c>
      <c r="E1152" s="7">
        <v>1148</v>
      </c>
      <c r="F1152" s="7">
        <v>100</v>
      </c>
    </row>
    <row r="1153" spans="2:6" x14ac:dyDescent="0.2">
      <c r="B1153" s="7">
        <v>1149</v>
      </c>
      <c r="C1153" s="7">
        <v>168</v>
      </c>
      <c r="E1153" s="7">
        <v>1149</v>
      </c>
      <c r="F1153" s="7">
        <v>100</v>
      </c>
    </row>
    <row r="1154" spans="2:6" x14ac:dyDescent="0.2">
      <c r="B1154" s="7">
        <v>1150</v>
      </c>
      <c r="C1154" s="7">
        <v>168</v>
      </c>
      <c r="E1154" s="7">
        <v>1150</v>
      </c>
      <c r="F1154" s="7">
        <v>99</v>
      </c>
    </row>
    <row r="1155" spans="2:6" x14ac:dyDescent="0.2">
      <c r="B1155" s="7">
        <v>1151</v>
      </c>
      <c r="C1155" s="7">
        <v>167</v>
      </c>
      <c r="E1155" s="7">
        <v>1151</v>
      </c>
      <c r="F1155" s="7">
        <v>99</v>
      </c>
    </row>
    <row r="1156" spans="2:6" x14ac:dyDescent="0.2">
      <c r="B1156" s="7">
        <v>1152</v>
      </c>
      <c r="C1156" s="7">
        <v>167</v>
      </c>
      <c r="E1156" s="7">
        <v>1152</v>
      </c>
      <c r="F1156" s="7">
        <v>99</v>
      </c>
    </row>
    <row r="1157" spans="2:6" x14ac:dyDescent="0.2">
      <c r="B1157" s="7">
        <v>1153</v>
      </c>
      <c r="C1157" s="7">
        <v>167</v>
      </c>
      <c r="E1157" s="7">
        <v>1153</v>
      </c>
      <c r="F1157" s="7">
        <v>99</v>
      </c>
    </row>
    <row r="1158" spans="2:6" x14ac:dyDescent="0.2">
      <c r="B1158" s="7">
        <v>1154</v>
      </c>
      <c r="C1158" s="7">
        <v>167</v>
      </c>
      <c r="E1158" s="7">
        <v>1154</v>
      </c>
      <c r="F1158" s="7">
        <v>99</v>
      </c>
    </row>
    <row r="1159" spans="2:6" x14ac:dyDescent="0.2">
      <c r="B1159" s="7">
        <v>1155</v>
      </c>
      <c r="C1159" s="7">
        <v>167</v>
      </c>
      <c r="E1159" s="7">
        <v>1155</v>
      </c>
      <c r="F1159" s="7">
        <v>99</v>
      </c>
    </row>
    <row r="1160" spans="2:6" x14ac:dyDescent="0.2">
      <c r="B1160" s="7">
        <v>1156</v>
      </c>
      <c r="C1160" s="7">
        <v>167</v>
      </c>
      <c r="E1160" s="7">
        <v>1156</v>
      </c>
      <c r="F1160" s="7">
        <v>99</v>
      </c>
    </row>
    <row r="1161" spans="2:6" x14ac:dyDescent="0.2">
      <c r="B1161" s="7">
        <v>1157</v>
      </c>
      <c r="C1161" s="7">
        <v>167</v>
      </c>
      <c r="E1161" s="7">
        <v>1157</v>
      </c>
      <c r="F1161" s="7">
        <v>99</v>
      </c>
    </row>
    <row r="1162" spans="2:6" x14ac:dyDescent="0.2">
      <c r="B1162" s="7">
        <v>1158</v>
      </c>
      <c r="C1162" s="7">
        <v>167</v>
      </c>
      <c r="E1162" s="7">
        <v>1158</v>
      </c>
      <c r="F1162" s="7">
        <v>99</v>
      </c>
    </row>
    <row r="1163" spans="2:6" x14ac:dyDescent="0.2">
      <c r="B1163" s="7">
        <v>1159</v>
      </c>
      <c r="C1163" s="7">
        <v>166</v>
      </c>
      <c r="E1163" s="7">
        <v>1159</v>
      </c>
      <c r="F1163" s="7">
        <v>99</v>
      </c>
    </row>
    <row r="1164" spans="2:6" x14ac:dyDescent="0.2">
      <c r="B1164" s="7">
        <v>1160</v>
      </c>
      <c r="C1164" s="7">
        <v>166</v>
      </c>
      <c r="E1164" s="7">
        <v>1160</v>
      </c>
      <c r="F1164" s="7">
        <v>99</v>
      </c>
    </row>
    <row r="1165" spans="2:6" x14ac:dyDescent="0.2">
      <c r="B1165" s="7">
        <v>1161</v>
      </c>
      <c r="C1165" s="7">
        <v>166</v>
      </c>
      <c r="E1165" s="7">
        <v>1161</v>
      </c>
      <c r="F1165" s="7">
        <v>99</v>
      </c>
    </row>
    <row r="1166" spans="2:6" x14ac:dyDescent="0.2">
      <c r="B1166" s="7">
        <v>1162</v>
      </c>
      <c r="C1166" s="7">
        <v>166</v>
      </c>
      <c r="E1166" s="7">
        <v>1162</v>
      </c>
      <c r="F1166" s="7">
        <v>99</v>
      </c>
    </row>
    <row r="1167" spans="2:6" x14ac:dyDescent="0.2">
      <c r="B1167" s="7">
        <v>1163</v>
      </c>
      <c r="C1167" s="7">
        <v>166</v>
      </c>
      <c r="E1167" s="7">
        <v>1163</v>
      </c>
      <c r="F1167" s="7">
        <v>99</v>
      </c>
    </row>
    <row r="1168" spans="2:6" x14ac:dyDescent="0.2">
      <c r="B1168" s="7">
        <v>1164</v>
      </c>
      <c r="C1168" s="7">
        <v>166</v>
      </c>
      <c r="E1168" s="7">
        <v>1164</v>
      </c>
      <c r="F1168" s="7">
        <v>98</v>
      </c>
    </row>
    <row r="1169" spans="2:6" x14ac:dyDescent="0.2">
      <c r="B1169" s="7">
        <v>1165</v>
      </c>
      <c r="C1169" s="7">
        <v>166</v>
      </c>
      <c r="E1169" s="7">
        <v>1165</v>
      </c>
      <c r="F1169" s="7">
        <v>98</v>
      </c>
    </row>
    <row r="1170" spans="2:6" x14ac:dyDescent="0.2">
      <c r="B1170" s="7">
        <v>1166</v>
      </c>
      <c r="C1170" s="7">
        <v>165</v>
      </c>
      <c r="E1170" s="7">
        <v>1166</v>
      </c>
      <c r="F1170" s="7">
        <v>98</v>
      </c>
    </row>
    <row r="1171" spans="2:6" x14ac:dyDescent="0.2">
      <c r="B1171" s="7">
        <v>1167</v>
      </c>
      <c r="C1171" s="7">
        <v>165</v>
      </c>
      <c r="E1171" s="7">
        <v>1167</v>
      </c>
      <c r="F1171" s="7">
        <v>98</v>
      </c>
    </row>
    <row r="1172" spans="2:6" x14ac:dyDescent="0.2">
      <c r="B1172" s="7">
        <v>1168</v>
      </c>
      <c r="C1172" s="7">
        <v>165</v>
      </c>
      <c r="E1172" s="7">
        <v>1168</v>
      </c>
      <c r="F1172" s="7">
        <v>98</v>
      </c>
    </row>
    <row r="1173" spans="2:6" x14ac:dyDescent="0.2">
      <c r="B1173" s="7">
        <v>1169</v>
      </c>
      <c r="C1173" s="7">
        <v>165</v>
      </c>
      <c r="E1173" s="7">
        <v>1169</v>
      </c>
      <c r="F1173" s="7">
        <v>98</v>
      </c>
    </row>
    <row r="1174" spans="2:6" x14ac:dyDescent="0.2">
      <c r="B1174" s="7">
        <v>1170</v>
      </c>
      <c r="C1174" s="7">
        <v>165</v>
      </c>
      <c r="E1174" s="7">
        <v>1170</v>
      </c>
      <c r="F1174" s="7">
        <v>98</v>
      </c>
    </row>
    <row r="1175" spans="2:6" x14ac:dyDescent="0.2">
      <c r="B1175" s="7">
        <v>1171</v>
      </c>
      <c r="C1175" s="7">
        <v>165</v>
      </c>
      <c r="E1175" s="7">
        <v>1171</v>
      </c>
      <c r="F1175" s="7">
        <v>98</v>
      </c>
    </row>
    <row r="1176" spans="2:6" x14ac:dyDescent="0.2">
      <c r="B1176" s="7">
        <v>1172</v>
      </c>
      <c r="C1176" s="7">
        <v>165</v>
      </c>
      <c r="E1176" s="7">
        <v>1172</v>
      </c>
      <c r="F1176" s="7">
        <v>98</v>
      </c>
    </row>
    <row r="1177" spans="2:6" x14ac:dyDescent="0.2">
      <c r="B1177" s="7">
        <v>1173</v>
      </c>
      <c r="C1177" s="7">
        <v>165</v>
      </c>
      <c r="E1177" s="7">
        <v>1173</v>
      </c>
      <c r="F1177" s="7">
        <v>98</v>
      </c>
    </row>
    <row r="1178" spans="2:6" x14ac:dyDescent="0.2">
      <c r="B1178" s="7">
        <v>1174</v>
      </c>
      <c r="C1178" s="7">
        <v>165</v>
      </c>
      <c r="E1178" s="7">
        <v>1174</v>
      </c>
      <c r="F1178" s="7">
        <v>97</v>
      </c>
    </row>
    <row r="1179" spans="2:6" x14ac:dyDescent="0.2">
      <c r="B1179" s="7">
        <v>1175</v>
      </c>
      <c r="C1179" s="7">
        <v>165</v>
      </c>
      <c r="E1179" s="7">
        <v>1175</v>
      </c>
      <c r="F1179" s="7">
        <v>97</v>
      </c>
    </row>
    <row r="1180" spans="2:6" x14ac:dyDescent="0.2">
      <c r="B1180" s="7">
        <v>1176</v>
      </c>
      <c r="C1180" s="7">
        <v>164</v>
      </c>
      <c r="E1180" s="7">
        <v>1176</v>
      </c>
      <c r="F1180" s="7">
        <v>97</v>
      </c>
    </row>
    <row r="1181" spans="2:6" x14ac:dyDescent="0.2">
      <c r="B1181" s="7">
        <v>1177</v>
      </c>
      <c r="C1181" s="7">
        <v>164</v>
      </c>
      <c r="E1181" s="7">
        <v>1177</v>
      </c>
      <c r="F1181" s="7">
        <v>97</v>
      </c>
    </row>
    <row r="1182" spans="2:6" x14ac:dyDescent="0.2">
      <c r="B1182" s="7">
        <v>1178</v>
      </c>
      <c r="C1182" s="7">
        <v>164</v>
      </c>
      <c r="E1182" s="7">
        <v>1178</v>
      </c>
      <c r="F1182" s="7">
        <v>97</v>
      </c>
    </row>
    <row r="1183" spans="2:6" x14ac:dyDescent="0.2">
      <c r="B1183" s="7">
        <v>1179</v>
      </c>
      <c r="C1183" s="7">
        <v>164</v>
      </c>
      <c r="E1183" s="7">
        <v>1179</v>
      </c>
      <c r="F1183" s="7">
        <v>97</v>
      </c>
    </row>
    <row r="1184" spans="2:6" x14ac:dyDescent="0.2">
      <c r="B1184" s="7">
        <v>1180</v>
      </c>
      <c r="C1184" s="7">
        <v>164</v>
      </c>
      <c r="E1184" s="7">
        <v>1180</v>
      </c>
      <c r="F1184" s="7">
        <v>97</v>
      </c>
    </row>
    <row r="1185" spans="2:6" x14ac:dyDescent="0.2">
      <c r="B1185" s="7">
        <v>1181</v>
      </c>
      <c r="C1185" s="7">
        <v>164</v>
      </c>
      <c r="E1185" s="7">
        <v>1181</v>
      </c>
      <c r="F1185" s="7">
        <v>97</v>
      </c>
    </row>
    <row r="1186" spans="2:6" x14ac:dyDescent="0.2">
      <c r="B1186" s="7">
        <v>1182</v>
      </c>
      <c r="C1186" s="7">
        <v>164</v>
      </c>
      <c r="E1186" s="7">
        <v>1182</v>
      </c>
      <c r="F1186" s="7">
        <v>97</v>
      </c>
    </row>
    <row r="1187" spans="2:6" x14ac:dyDescent="0.2">
      <c r="B1187" s="7">
        <v>1183</v>
      </c>
      <c r="C1187" s="7">
        <v>163</v>
      </c>
      <c r="E1187" s="7">
        <v>1183</v>
      </c>
      <c r="F1187" s="7">
        <v>97</v>
      </c>
    </row>
    <row r="1188" spans="2:6" x14ac:dyDescent="0.2">
      <c r="B1188" s="7">
        <v>1184</v>
      </c>
      <c r="C1188" s="7">
        <v>163</v>
      </c>
      <c r="E1188" s="7">
        <v>1184</v>
      </c>
      <c r="F1188" s="7">
        <v>97</v>
      </c>
    </row>
    <row r="1189" spans="2:6" x14ac:dyDescent="0.2">
      <c r="B1189" s="7">
        <v>1185</v>
      </c>
      <c r="C1189" s="7">
        <v>163</v>
      </c>
      <c r="E1189" s="7">
        <v>1185</v>
      </c>
      <c r="F1189" s="7">
        <v>97</v>
      </c>
    </row>
    <row r="1190" spans="2:6" x14ac:dyDescent="0.2">
      <c r="B1190" s="7">
        <v>1186</v>
      </c>
      <c r="C1190" s="7">
        <v>163</v>
      </c>
      <c r="E1190" s="7">
        <v>1186</v>
      </c>
      <c r="F1190" s="7">
        <v>97</v>
      </c>
    </row>
    <row r="1191" spans="2:6" x14ac:dyDescent="0.2">
      <c r="B1191" s="7">
        <v>1187</v>
      </c>
      <c r="C1191" s="7">
        <v>163</v>
      </c>
      <c r="E1191" s="7">
        <v>1187</v>
      </c>
      <c r="F1191" s="7">
        <v>96</v>
      </c>
    </row>
    <row r="1192" spans="2:6" x14ac:dyDescent="0.2">
      <c r="B1192" s="7">
        <v>1188</v>
      </c>
      <c r="C1192" s="7">
        <v>162</v>
      </c>
      <c r="E1192" s="7">
        <v>1188</v>
      </c>
      <c r="F1192" s="7">
        <v>96</v>
      </c>
    </row>
    <row r="1193" spans="2:6" x14ac:dyDescent="0.2">
      <c r="B1193" s="7">
        <v>1189</v>
      </c>
      <c r="C1193" s="7">
        <v>162</v>
      </c>
      <c r="E1193" s="7">
        <v>1189</v>
      </c>
      <c r="F1193" s="7">
        <v>96</v>
      </c>
    </row>
    <row r="1194" spans="2:6" x14ac:dyDescent="0.2">
      <c r="B1194" s="7">
        <v>1190</v>
      </c>
      <c r="C1194" s="7">
        <v>162</v>
      </c>
      <c r="E1194" s="7">
        <v>1190</v>
      </c>
      <c r="F1194" s="7">
        <v>96</v>
      </c>
    </row>
    <row r="1195" spans="2:6" x14ac:dyDescent="0.2">
      <c r="B1195" s="7">
        <v>1191</v>
      </c>
      <c r="C1195" s="7">
        <v>162</v>
      </c>
      <c r="E1195" s="7">
        <v>1191</v>
      </c>
      <c r="F1195" s="7">
        <v>96</v>
      </c>
    </row>
    <row r="1196" spans="2:6" x14ac:dyDescent="0.2">
      <c r="B1196" s="7">
        <v>1192</v>
      </c>
      <c r="C1196" s="7">
        <v>162</v>
      </c>
      <c r="E1196" s="7">
        <v>1192</v>
      </c>
      <c r="F1196" s="7">
        <v>96</v>
      </c>
    </row>
    <row r="1197" spans="2:6" x14ac:dyDescent="0.2">
      <c r="B1197" s="7">
        <v>1193</v>
      </c>
      <c r="C1197" s="7">
        <v>162</v>
      </c>
      <c r="E1197" s="7">
        <v>1193</v>
      </c>
      <c r="F1197" s="7">
        <v>96</v>
      </c>
    </row>
    <row r="1198" spans="2:6" x14ac:dyDescent="0.2">
      <c r="B1198" s="7">
        <v>1194</v>
      </c>
      <c r="C1198" s="7">
        <v>162</v>
      </c>
      <c r="E1198" s="7">
        <v>1194</v>
      </c>
      <c r="F1198" s="7">
        <v>96</v>
      </c>
    </row>
    <row r="1199" spans="2:6" x14ac:dyDescent="0.2">
      <c r="B1199" s="7">
        <v>1195</v>
      </c>
      <c r="C1199" s="7">
        <v>162</v>
      </c>
      <c r="E1199" s="7">
        <v>1195</v>
      </c>
      <c r="F1199" s="7">
        <v>96</v>
      </c>
    </row>
    <row r="1200" spans="2:6" x14ac:dyDescent="0.2">
      <c r="B1200" s="7">
        <v>1196</v>
      </c>
      <c r="C1200" s="7">
        <v>162</v>
      </c>
      <c r="E1200" s="7">
        <v>1196</v>
      </c>
      <c r="F1200" s="7">
        <v>96</v>
      </c>
    </row>
    <row r="1201" spans="2:6" x14ac:dyDescent="0.2">
      <c r="B1201" s="7">
        <v>1197</v>
      </c>
      <c r="C1201" s="7">
        <v>162</v>
      </c>
      <c r="E1201" s="7">
        <v>1197</v>
      </c>
      <c r="F1201" s="7">
        <v>96</v>
      </c>
    </row>
    <row r="1202" spans="2:6" x14ac:dyDescent="0.2">
      <c r="B1202" s="7">
        <v>1198</v>
      </c>
      <c r="C1202" s="7">
        <v>161</v>
      </c>
      <c r="E1202" s="7">
        <v>1198</v>
      </c>
      <c r="F1202" s="7">
        <v>96</v>
      </c>
    </row>
    <row r="1203" spans="2:6" x14ac:dyDescent="0.2">
      <c r="B1203" s="7">
        <v>1199</v>
      </c>
      <c r="C1203" s="7">
        <v>161</v>
      </c>
      <c r="E1203" s="7">
        <v>1199</v>
      </c>
      <c r="F1203" s="7">
        <v>96</v>
      </c>
    </row>
    <row r="1204" spans="2:6" x14ac:dyDescent="0.2">
      <c r="B1204" s="7">
        <v>1200</v>
      </c>
      <c r="C1204" s="7">
        <v>161</v>
      </c>
      <c r="E1204" s="7">
        <v>1200</v>
      </c>
      <c r="F1204" s="7">
        <v>96</v>
      </c>
    </row>
    <row r="1205" spans="2:6" x14ac:dyDescent="0.2">
      <c r="B1205" s="7">
        <v>1201</v>
      </c>
      <c r="C1205" s="7">
        <v>161</v>
      </c>
      <c r="E1205" s="7">
        <v>1201</v>
      </c>
      <c r="F1205" s="7">
        <v>96</v>
      </c>
    </row>
    <row r="1206" spans="2:6" x14ac:dyDescent="0.2">
      <c r="B1206" s="7">
        <v>1202</v>
      </c>
      <c r="C1206" s="7">
        <v>160</v>
      </c>
      <c r="E1206" s="7">
        <v>1202</v>
      </c>
      <c r="F1206" s="7">
        <v>96</v>
      </c>
    </row>
    <row r="1207" spans="2:6" x14ac:dyDescent="0.2">
      <c r="B1207" s="7">
        <v>1203</v>
      </c>
      <c r="C1207" s="7">
        <v>160</v>
      </c>
      <c r="E1207" s="7">
        <v>1203</v>
      </c>
      <c r="F1207" s="7">
        <v>96</v>
      </c>
    </row>
    <row r="1208" spans="2:6" x14ac:dyDescent="0.2">
      <c r="B1208" s="7">
        <v>1204</v>
      </c>
      <c r="C1208" s="7">
        <v>160</v>
      </c>
      <c r="E1208" s="7">
        <v>1204</v>
      </c>
      <c r="F1208" s="7">
        <v>96</v>
      </c>
    </row>
    <row r="1209" spans="2:6" x14ac:dyDescent="0.2">
      <c r="B1209" s="7">
        <v>1205</v>
      </c>
      <c r="C1209" s="7">
        <v>160</v>
      </c>
      <c r="E1209" s="7">
        <v>1205</v>
      </c>
      <c r="F1209" s="7">
        <v>95</v>
      </c>
    </row>
    <row r="1210" spans="2:6" x14ac:dyDescent="0.2">
      <c r="B1210" s="7">
        <v>1206</v>
      </c>
      <c r="C1210" s="7">
        <v>160</v>
      </c>
      <c r="E1210" s="7">
        <v>1206</v>
      </c>
      <c r="F1210" s="7">
        <v>95</v>
      </c>
    </row>
    <row r="1211" spans="2:6" x14ac:dyDescent="0.2">
      <c r="B1211" s="7">
        <v>1207</v>
      </c>
      <c r="C1211" s="7">
        <v>160</v>
      </c>
      <c r="E1211" s="7">
        <v>1207</v>
      </c>
      <c r="F1211" s="7">
        <v>95</v>
      </c>
    </row>
    <row r="1212" spans="2:6" x14ac:dyDescent="0.2">
      <c r="B1212" s="7">
        <v>1208</v>
      </c>
      <c r="C1212" s="7">
        <v>159</v>
      </c>
      <c r="E1212" s="7">
        <v>1208</v>
      </c>
      <c r="F1212" s="7">
        <v>95</v>
      </c>
    </row>
    <row r="1213" spans="2:6" x14ac:dyDescent="0.2">
      <c r="B1213" s="7">
        <v>1209</v>
      </c>
      <c r="C1213" s="7">
        <v>159</v>
      </c>
      <c r="E1213" s="7">
        <v>1209</v>
      </c>
      <c r="F1213" s="7">
        <v>95</v>
      </c>
    </row>
    <row r="1214" spans="2:6" x14ac:dyDescent="0.2">
      <c r="B1214" s="7">
        <v>1210</v>
      </c>
      <c r="C1214" s="7">
        <v>159</v>
      </c>
      <c r="E1214" s="7">
        <v>1210</v>
      </c>
      <c r="F1214" s="7">
        <v>95</v>
      </c>
    </row>
    <row r="1215" spans="2:6" x14ac:dyDescent="0.2">
      <c r="B1215" s="7">
        <v>1211</v>
      </c>
      <c r="C1215" s="7">
        <v>159</v>
      </c>
      <c r="E1215" s="7">
        <v>1211</v>
      </c>
      <c r="F1215" s="7">
        <v>95</v>
      </c>
    </row>
    <row r="1216" spans="2:6" x14ac:dyDescent="0.2">
      <c r="B1216" s="7">
        <v>1212</v>
      </c>
      <c r="C1216" s="7">
        <v>158</v>
      </c>
      <c r="E1216" s="7">
        <v>1212</v>
      </c>
      <c r="F1216" s="7">
        <v>95</v>
      </c>
    </row>
    <row r="1217" spans="2:6" x14ac:dyDescent="0.2">
      <c r="B1217" s="7">
        <v>1213</v>
      </c>
      <c r="C1217" s="7">
        <v>158</v>
      </c>
      <c r="E1217" s="7">
        <v>1213</v>
      </c>
      <c r="F1217" s="7">
        <v>95</v>
      </c>
    </row>
    <row r="1218" spans="2:6" x14ac:dyDescent="0.2">
      <c r="B1218" s="7">
        <v>1214</v>
      </c>
      <c r="C1218" s="7">
        <v>158</v>
      </c>
      <c r="E1218" s="7">
        <v>1214</v>
      </c>
      <c r="F1218" s="7">
        <v>95</v>
      </c>
    </row>
    <row r="1219" spans="2:6" x14ac:dyDescent="0.2">
      <c r="B1219" s="7">
        <v>1215</v>
      </c>
      <c r="C1219" s="7">
        <v>158</v>
      </c>
      <c r="E1219" s="7">
        <v>1215</v>
      </c>
      <c r="F1219" s="7">
        <v>95</v>
      </c>
    </row>
    <row r="1220" spans="2:6" x14ac:dyDescent="0.2">
      <c r="B1220" s="7">
        <v>1216</v>
      </c>
      <c r="C1220" s="7">
        <v>158</v>
      </c>
      <c r="E1220" s="7">
        <v>1216</v>
      </c>
      <c r="F1220" s="7">
        <v>95</v>
      </c>
    </row>
    <row r="1221" spans="2:6" x14ac:dyDescent="0.2">
      <c r="B1221" s="7">
        <v>1217</v>
      </c>
      <c r="C1221" s="7">
        <v>158</v>
      </c>
      <c r="E1221" s="7">
        <v>1217</v>
      </c>
      <c r="F1221" s="7">
        <v>94</v>
      </c>
    </row>
    <row r="1222" spans="2:6" x14ac:dyDescent="0.2">
      <c r="B1222" s="7">
        <v>1218</v>
      </c>
      <c r="C1222" s="7">
        <v>158</v>
      </c>
      <c r="E1222" s="7">
        <v>1218</v>
      </c>
      <c r="F1222" s="7">
        <v>94</v>
      </c>
    </row>
    <row r="1223" spans="2:6" x14ac:dyDescent="0.2">
      <c r="B1223" s="7">
        <v>1219</v>
      </c>
      <c r="C1223" s="7">
        <v>158</v>
      </c>
      <c r="E1223" s="7">
        <v>1219</v>
      </c>
      <c r="F1223" s="7">
        <v>94</v>
      </c>
    </row>
    <row r="1224" spans="2:6" x14ac:dyDescent="0.2">
      <c r="B1224" s="7">
        <v>1220</v>
      </c>
      <c r="C1224" s="7">
        <v>158</v>
      </c>
      <c r="E1224" s="7">
        <v>1220</v>
      </c>
      <c r="F1224" s="7">
        <v>94</v>
      </c>
    </row>
    <row r="1225" spans="2:6" x14ac:dyDescent="0.2">
      <c r="B1225" s="7">
        <v>1221</v>
      </c>
      <c r="C1225" s="7">
        <v>158</v>
      </c>
      <c r="E1225" s="7">
        <v>1221</v>
      </c>
      <c r="F1225" s="7">
        <v>94</v>
      </c>
    </row>
    <row r="1226" spans="2:6" x14ac:dyDescent="0.2">
      <c r="B1226" s="7">
        <v>1222</v>
      </c>
      <c r="C1226" s="7">
        <v>157</v>
      </c>
      <c r="E1226" s="7">
        <v>1222</v>
      </c>
      <c r="F1226" s="7">
        <v>94</v>
      </c>
    </row>
    <row r="1227" spans="2:6" x14ac:dyDescent="0.2">
      <c r="B1227" s="7">
        <v>1223</v>
      </c>
      <c r="C1227" s="7">
        <v>157</v>
      </c>
      <c r="E1227" s="7">
        <v>1223</v>
      </c>
      <c r="F1227" s="7">
        <v>94</v>
      </c>
    </row>
    <row r="1228" spans="2:6" x14ac:dyDescent="0.2">
      <c r="B1228" s="7">
        <v>1224</v>
      </c>
      <c r="C1228" s="7">
        <v>157</v>
      </c>
      <c r="E1228" s="7">
        <v>1224</v>
      </c>
      <c r="F1228" s="7">
        <v>94</v>
      </c>
    </row>
    <row r="1229" spans="2:6" x14ac:dyDescent="0.2">
      <c r="B1229" s="7">
        <v>1225</v>
      </c>
      <c r="C1229" s="7">
        <v>157</v>
      </c>
      <c r="E1229" s="7">
        <v>1225</v>
      </c>
      <c r="F1229" s="7">
        <v>94</v>
      </c>
    </row>
    <row r="1230" spans="2:6" x14ac:dyDescent="0.2">
      <c r="B1230" s="7">
        <v>1226</v>
      </c>
      <c r="C1230" s="7">
        <v>157</v>
      </c>
      <c r="E1230" s="7">
        <v>1226</v>
      </c>
      <c r="F1230" s="7">
        <v>94</v>
      </c>
    </row>
    <row r="1231" spans="2:6" x14ac:dyDescent="0.2">
      <c r="B1231" s="7">
        <v>1227</v>
      </c>
      <c r="C1231" s="7">
        <v>157</v>
      </c>
      <c r="E1231" s="7">
        <v>1227</v>
      </c>
      <c r="F1231" s="7">
        <v>94</v>
      </c>
    </row>
    <row r="1232" spans="2:6" x14ac:dyDescent="0.2">
      <c r="B1232" s="7">
        <v>1228</v>
      </c>
      <c r="C1232" s="7">
        <v>157</v>
      </c>
      <c r="E1232" s="7">
        <v>1228</v>
      </c>
      <c r="F1232" s="7">
        <v>94</v>
      </c>
    </row>
    <row r="1233" spans="2:6" x14ac:dyDescent="0.2">
      <c r="B1233" s="7">
        <v>1229</v>
      </c>
      <c r="C1233" s="7">
        <v>157</v>
      </c>
      <c r="E1233" s="7">
        <v>1229</v>
      </c>
      <c r="F1233" s="7">
        <v>94</v>
      </c>
    </row>
    <row r="1234" spans="2:6" x14ac:dyDescent="0.2">
      <c r="B1234" s="7">
        <v>1230</v>
      </c>
      <c r="C1234" s="7">
        <v>156</v>
      </c>
      <c r="E1234" s="7">
        <v>1230</v>
      </c>
      <c r="F1234" s="7">
        <v>94</v>
      </c>
    </row>
    <row r="1235" spans="2:6" x14ac:dyDescent="0.2">
      <c r="B1235" s="7">
        <v>1231</v>
      </c>
      <c r="C1235" s="7">
        <v>156</v>
      </c>
      <c r="E1235" s="7">
        <v>1231</v>
      </c>
      <c r="F1235" s="7">
        <v>94</v>
      </c>
    </row>
    <row r="1236" spans="2:6" x14ac:dyDescent="0.2">
      <c r="B1236" s="7">
        <v>1232</v>
      </c>
      <c r="C1236" s="7">
        <v>156</v>
      </c>
      <c r="E1236" s="7">
        <v>1232</v>
      </c>
      <c r="F1236" s="7">
        <v>93</v>
      </c>
    </row>
    <row r="1237" spans="2:6" x14ac:dyDescent="0.2">
      <c r="B1237" s="7">
        <v>1233</v>
      </c>
      <c r="C1237" s="7">
        <v>156</v>
      </c>
      <c r="E1237" s="7">
        <v>1233</v>
      </c>
      <c r="F1237" s="7">
        <v>93</v>
      </c>
    </row>
    <row r="1238" spans="2:6" x14ac:dyDescent="0.2">
      <c r="B1238" s="7">
        <v>1234</v>
      </c>
      <c r="C1238" s="7">
        <v>156</v>
      </c>
      <c r="E1238" s="7">
        <v>1234</v>
      </c>
      <c r="F1238" s="7">
        <v>93</v>
      </c>
    </row>
    <row r="1239" spans="2:6" x14ac:dyDescent="0.2">
      <c r="B1239" s="7">
        <v>1235</v>
      </c>
      <c r="C1239" s="7">
        <v>156</v>
      </c>
      <c r="E1239" s="7">
        <v>1235</v>
      </c>
      <c r="F1239" s="7">
        <v>93</v>
      </c>
    </row>
    <row r="1240" spans="2:6" x14ac:dyDescent="0.2">
      <c r="B1240" s="7">
        <v>1236</v>
      </c>
      <c r="C1240" s="7">
        <v>156</v>
      </c>
      <c r="E1240" s="7">
        <v>1236</v>
      </c>
      <c r="F1240" s="7">
        <v>93</v>
      </c>
    </row>
    <row r="1241" spans="2:6" x14ac:dyDescent="0.2">
      <c r="B1241" s="7">
        <v>1237</v>
      </c>
      <c r="C1241" s="7">
        <v>156</v>
      </c>
      <c r="E1241" s="7">
        <v>1237</v>
      </c>
      <c r="F1241" s="7">
        <v>93</v>
      </c>
    </row>
    <row r="1242" spans="2:6" x14ac:dyDescent="0.2">
      <c r="B1242" s="7">
        <v>1238</v>
      </c>
      <c r="C1242" s="7">
        <v>156</v>
      </c>
      <c r="E1242" s="7">
        <v>1238</v>
      </c>
      <c r="F1242" s="7">
        <v>93</v>
      </c>
    </row>
    <row r="1243" spans="2:6" x14ac:dyDescent="0.2">
      <c r="B1243" s="7">
        <v>1239</v>
      </c>
      <c r="C1243" s="7">
        <v>156</v>
      </c>
      <c r="E1243" s="7">
        <v>1239</v>
      </c>
      <c r="F1243" s="7">
        <v>93</v>
      </c>
    </row>
    <row r="1244" spans="2:6" x14ac:dyDescent="0.2">
      <c r="B1244" s="7">
        <v>1240</v>
      </c>
      <c r="C1244" s="7">
        <v>155</v>
      </c>
      <c r="E1244" s="7">
        <v>1240</v>
      </c>
      <c r="F1244" s="7">
        <v>93</v>
      </c>
    </row>
    <row r="1245" spans="2:6" x14ac:dyDescent="0.2">
      <c r="B1245" s="7">
        <v>1241</v>
      </c>
      <c r="C1245" s="7">
        <v>155</v>
      </c>
      <c r="E1245" s="7">
        <v>1241</v>
      </c>
      <c r="F1245" s="7">
        <v>93</v>
      </c>
    </row>
    <row r="1246" spans="2:6" x14ac:dyDescent="0.2">
      <c r="B1246" s="7">
        <v>1242</v>
      </c>
      <c r="C1246" s="7">
        <v>155</v>
      </c>
      <c r="E1246" s="7">
        <v>1242</v>
      </c>
      <c r="F1246" s="7">
        <v>93</v>
      </c>
    </row>
    <row r="1247" spans="2:6" x14ac:dyDescent="0.2">
      <c r="B1247" s="7">
        <v>1243</v>
      </c>
      <c r="C1247" s="7">
        <v>155</v>
      </c>
      <c r="E1247" s="7">
        <v>1243</v>
      </c>
      <c r="F1247" s="7">
        <v>93</v>
      </c>
    </row>
    <row r="1248" spans="2:6" x14ac:dyDescent="0.2">
      <c r="B1248" s="7">
        <v>1244</v>
      </c>
      <c r="C1248" s="7">
        <v>155</v>
      </c>
      <c r="E1248" s="7">
        <v>1244</v>
      </c>
      <c r="F1248" s="7">
        <v>93</v>
      </c>
    </row>
    <row r="1249" spans="2:6" x14ac:dyDescent="0.2">
      <c r="B1249" s="7">
        <v>1245</v>
      </c>
      <c r="C1249" s="7">
        <v>155</v>
      </c>
      <c r="E1249" s="7">
        <v>1245</v>
      </c>
      <c r="F1249" s="7">
        <v>93</v>
      </c>
    </row>
    <row r="1250" spans="2:6" x14ac:dyDescent="0.2">
      <c r="B1250" s="7">
        <v>1246</v>
      </c>
      <c r="C1250" s="7">
        <v>155</v>
      </c>
      <c r="E1250" s="7">
        <v>1246</v>
      </c>
      <c r="F1250" s="7">
        <v>93</v>
      </c>
    </row>
    <row r="1251" spans="2:6" x14ac:dyDescent="0.2">
      <c r="B1251" s="7">
        <v>1247</v>
      </c>
      <c r="C1251" s="7">
        <v>155</v>
      </c>
      <c r="E1251" s="7">
        <v>1247</v>
      </c>
      <c r="F1251" s="7">
        <v>93</v>
      </c>
    </row>
    <row r="1252" spans="2:6" x14ac:dyDescent="0.2">
      <c r="B1252" s="7">
        <v>1248</v>
      </c>
      <c r="C1252" s="7">
        <v>155</v>
      </c>
      <c r="E1252" s="7">
        <v>1248</v>
      </c>
      <c r="F1252" s="7">
        <v>93</v>
      </c>
    </row>
    <row r="1253" spans="2:6" x14ac:dyDescent="0.2">
      <c r="B1253" s="7">
        <v>1249</v>
      </c>
      <c r="C1253" s="7">
        <v>155</v>
      </c>
      <c r="E1253" s="7">
        <v>1249</v>
      </c>
      <c r="F1253" s="7">
        <v>92</v>
      </c>
    </row>
    <row r="1254" spans="2:6" x14ac:dyDescent="0.2">
      <c r="B1254" s="7">
        <v>1250</v>
      </c>
      <c r="C1254" s="7">
        <v>155</v>
      </c>
      <c r="E1254" s="7">
        <v>1250</v>
      </c>
      <c r="F1254" s="7">
        <v>92</v>
      </c>
    </row>
    <row r="1255" spans="2:6" x14ac:dyDescent="0.2">
      <c r="B1255" s="7">
        <v>1251</v>
      </c>
      <c r="C1255" s="7">
        <v>155</v>
      </c>
      <c r="E1255" s="7">
        <v>1251</v>
      </c>
      <c r="F1255" s="7">
        <v>92</v>
      </c>
    </row>
    <row r="1256" spans="2:6" x14ac:dyDescent="0.2">
      <c r="B1256" s="7">
        <v>1252</v>
      </c>
      <c r="C1256" s="7">
        <v>154</v>
      </c>
      <c r="E1256" s="7">
        <v>1252</v>
      </c>
      <c r="F1256" s="7">
        <v>92</v>
      </c>
    </row>
    <row r="1257" spans="2:6" x14ac:dyDescent="0.2">
      <c r="B1257" s="7">
        <v>1253</v>
      </c>
      <c r="C1257" s="7">
        <v>154</v>
      </c>
      <c r="E1257" s="7">
        <v>1253</v>
      </c>
      <c r="F1257" s="7">
        <v>92</v>
      </c>
    </row>
    <row r="1258" spans="2:6" x14ac:dyDescent="0.2">
      <c r="B1258" s="7">
        <v>1254</v>
      </c>
      <c r="C1258" s="7">
        <v>154</v>
      </c>
      <c r="E1258" s="7">
        <v>1254</v>
      </c>
      <c r="F1258" s="7">
        <v>92</v>
      </c>
    </row>
    <row r="1259" spans="2:6" x14ac:dyDescent="0.2">
      <c r="B1259" s="7">
        <v>1255</v>
      </c>
      <c r="C1259" s="7">
        <v>154</v>
      </c>
      <c r="E1259" s="7">
        <v>1255</v>
      </c>
      <c r="F1259" s="7">
        <v>92</v>
      </c>
    </row>
    <row r="1260" spans="2:6" x14ac:dyDescent="0.2">
      <c r="B1260" s="7">
        <v>1256</v>
      </c>
      <c r="C1260" s="7">
        <v>154</v>
      </c>
      <c r="E1260" s="7">
        <v>1256</v>
      </c>
      <c r="F1260" s="7">
        <v>92</v>
      </c>
    </row>
    <row r="1261" spans="2:6" x14ac:dyDescent="0.2">
      <c r="B1261" s="7">
        <v>1257</v>
      </c>
      <c r="C1261" s="7">
        <v>154</v>
      </c>
      <c r="E1261" s="7">
        <v>1257</v>
      </c>
      <c r="F1261" s="7">
        <v>92</v>
      </c>
    </row>
    <row r="1262" spans="2:6" x14ac:dyDescent="0.2">
      <c r="B1262" s="7">
        <v>1258</v>
      </c>
      <c r="C1262" s="7">
        <v>154</v>
      </c>
      <c r="E1262" s="7">
        <v>1258</v>
      </c>
      <c r="F1262" s="7">
        <v>92</v>
      </c>
    </row>
    <row r="1263" spans="2:6" x14ac:dyDescent="0.2">
      <c r="B1263" s="7">
        <v>1259</v>
      </c>
      <c r="C1263" s="7">
        <v>154</v>
      </c>
      <c r="E1263" s="7">
        <v>1259</v>
      </c>
      <c r="F1263" s="7">
        <v>92</v>
      </c>
    </row>
    <row r="1264" spans="2:6" x14ac:dyDescent="0.2">
      <c r="B1264" s="7">
        <v>1260</v>
      </c>
      <c r="C1264" s="7">
        <v>154</v>
      </c>
      <c r="E1264" s="7">
        <v>1260</v>
      </c>
      <c r="F1264" s="7">
        <v>92</v>
      </c>
    </row>
    <row r="1265" spans="2:6" x14ac:dyDescent="0.2">
      <c r="B1265" s="7">
        <v>1261</v>
      </c>
      <c r="C1265" s="7">
        <v>154</v>
      </c>
      <c r="E1265" s="7">
        <v>1261</v>
      </c>
      <c r="F1265" s="7">
        <v>92</v>
      </c>
    </row>
    <row r="1266" spans="2:6" x14ac:dyDescent="0.2">
      <c r="B1266" s="7">
        <v>1262</v>
      </c>
      <c r="C1266" s="7">
        <v>154</v>
      </c>
      <c r="E1266" s="7">
        <v>1262</v>
      </c>
      <c r="F1266" s="7">
        <v>92</v>
      </c>
    </row>
    <row r="1267" spans="2:6" x14ac:dyDescent="0.2">
      <c r="B1267" s="7">
        <v>1263</v>
      </c>
      <c r="C1267" s="7">
        <v>153</v>
      </c>
      <c r="E1267" s="7">
        <v>1263</v>
      </c>
      <c r="F1267" s="7">
        <v>92</v>
      </c>
    </row>
    <row r="1268" spans="2:6" x14ac:dyDescent="0.2">
      <c r="B1268" s="7">
        <v>1264</v>
      </c>
      <c r="C1268" s="7">
        <v>153</v>
      </c>
      <c r="E1268" s="7">
        <v>1264</v>
      </c>
      <c r="F1268" s="7">
        <v>91</v>
      </c>
    </row>
    <row r="1269" spans="2:6" x14ac:dyDescent="0.2">
      <c r="B1269" s="7">
        <v>1265</v>
      </c>
      <c r="C1269" s="7">
        <v>153</v>
      </c>
      <c r="E1269" s="7">
        <v>1265</v>
      </c>
      <c r="F1269" s="7">
        <v>91</v>
      </c>
    </row>
    <row r="1270" spans="2:6" x14ac:dyDescent="0.2">
      <c r="B1270" s="7">
        <v>1266</v>
      </c>
      <c r="C1270" s="7">
        <v>153</v>
      </c>
      <c r="E1270" s="7">
        <v>1266</v>
      </c>
      <c r="F1270" s="7">
        <v>91</v>
      </c>
    </row>
    <row r="1271" spans="2:6" x14ac:dyDescent="0.2">
      <c r="B1271" s="7">
        <v>1267</v>
      </c>
      <c r="C1271" s="7">
        <v>153</v>
      </c>
      <c r="E1271" s="7">
        <v>1267</v>
      </c>
      <c r="F1271" s="7">
        <v>91</v>
      </c>
    </row>
    <row r="1272" spans="2:6" x14ac:dyDescent="0.2">
      <c r="B1272" s="7">
        <v>1268</v>
      </c>
      <c r="C1272" s="7">
        <v>153</v>
      </c>
      <c r="E1272" s="7">
        <v>1268</v>
      </c>
      <c r="F1272" s="7">
        <v>91</v>
      </c>
    </row>
    <row r="1273" spans="2:6" x14ac:dyDescent="0.2">
      <c r="B1273" s="7">
        <v>1269</v>
      </c>
      <c r="C1273" s="7">
        <v>153</v>
      </c>
      <c r="E1273" s="7">
        <v>1269</v>
      </c>
      <c r="F1273" s="7">
        <v>91</v>
      </c>
    </row>
    <row r="1274" spans="2:6" x14ac:dyDescent="0.2">
      <c r="B1274" s="7">
        <v>1270</v>
      </c>
      <c r="C1274" s="7">
        <v>153</v>
      </c>
      <c r="E1274" s="7">
        <v>1270</v>
      </c>
      <c r="F1274" s="7">
        <v>91</v>
      </c>
    </row>
    <row r="1275" spans="2:6" x14ac:dyDescent="0.2">
      <c r="B1275" s="7">
        <v>1271</v>
      </c>
      <c r="C1275" s="7">
        <v>153</v>
      </c>
      <c r="E1275" s="7">
        <v>1271</v>
      </c>
      <c r="F1275" s="7">
        <v>91</v>
      </c>
    </row>
    <row r="1276" spans="2:6" x14ac:dyDescent="0.2">
      <c r="B1276" s="7">
        <v>1272</v>
      </c>
      <c r="C1276" s="7">
        <v>153</v>
      </c>
      <c r="E1276" s="7">
        <v>1272</v>
      </c>
      <c r="F1276" s="7">
        <v>91</v>
      </c>
    </row>
    <row r="1277" spans="2:6" x14ac:dyDescent="0.2">
      <c r="B1277" s="7">
        <v>1273</v>
      </c>
      <c r="C1277" s="7">
        <v>153</v>
      </c>
      <c r="E1277" s="7">
        <v>1273</v>
      </c>
      <c r="F1277" s="7">
        <v>91</v>
      </c>
    </row>
    <row r="1278" spans="2:6" x14ac:dyDescent="0.2">
      <c r="B1278" s="7">
        <v>1274</v>
      </c>
      <c r="C1278" s="7">
        <v>152</v>
      </c>
      <c r="E1278" s="7">
        <v>1274</v>
      </c>
      <c r="F1278" s="7">
        <v>91</v>
      </c>
    </row>
    <row r="1279" spans="2:6" x14ac:dyDescent="0.2">
      <c r="B1279" s="7">
        <v>1275</v>
      </c>
      <c r="C1279" s="7">
        <v>152</v>
      </c>
      <c r="E1279" s="7">
        <v>1275</v>
      </c>
      <c r="F1279" s="7">
        <v>91</v>
      </c>
    </row>
    <row r="1280" spans="2:6" x14ac:dyDescent="0.2">
      <c r="B1280" s="7">
        <v>1276</v>
      </c>
      <c r="C1280" s="7">
        <v>152</v>
      </c>
      <c r="E1280" s="7">
        <v>1276</v>
      </c>
      <c r="F1280" s="7">
        <v>91</v>
      </c>
    </row>
    <row r="1281" spans="2:6" x14ac:dyDescent="0.2">
      <c r="B1281" s="7">
        <v>1277</v>
      </c>
      <c r="C1281" s="7">
        <v>152</v>
      </c>
      <c r="E1281" s="7">
        <v>1277</v>
      </c>
      <c r="F1281" s="7">
        <v>91</v>
      </c>
    </row>
    <row r="1282" spans="2:6" x14ac:dyDescent="0.2">
      <c r="B1282" s="7">
        <v>1278</v>
      </c>
      <c r="C1282" s="7">
        <v>152</v>
      </c>
      <c r="E1282" s="7">
        <v>1278</v>
      </c>
      <c r="F1282" s="7">
        <v>91</v>
      </c>
    </row>
    <row r="1283" spans="2:6" x14ac:dyDescent="0.2">
      <c r="B1283" s="7">
        <v>1279</v>
      </c>
      <c r="C1283" s="7">
        <v>152</v>
      </c>
      <c r="E1283" s="7">
        <v>1279</v>
      </c>
      <c r="F1283" s="7">
        <v>91</v>
      </c>
    </row>
    <row r="1284" spans="2:6" x14ac:dyDescent="0.2">
      <c r="B1284" s="7">
        <v>1280</v>
      </c>
      <c r="C1284" s="7">
        <v>152</v>
      </c>
      <c r="E1284" s="7">
        <v>1280</v>
      </c>
      <c r="F1284" s="7">
        <v>91</v>
      </c>
    </row>
    <row r="1285" spans="2:6" x14ac:dyDescent="0.2">
      <c r="B1285" s="7">
        <v>1281</v>
      </c>
      <c r="C1285" s="7">
        <v>152</v>
      </c>
      <c r="E1285" s="7">
        <v>1281</v>
      </c>
      <c r="F1285" s="7">
        <v>91</v>
      </c>
    </row>
    <row r="1286" spans="2:6" x14ac:dyDescent="0.2">
      <c r="B1286" s="7">
        <v>1282</v>
      </c>
      <c r="C1286" s="7">
        <v>152</v>
      </c>
      <c r="E1286" s="7">
        <v>1282</v>
      </c>
      <c r="F1286" s="7">
        <v>91</v>
      </c>
    </row>
    <row r="1287" spans="2:6" x14ac:dyDescent="0.2">
      <c r="B1287" s="7">
        <v>1283</v>
      </c>
      <c r="C1287" s="7">
        <v>152</v>
      </c>
      <c r="E1287" s="7">
        <v>1283</v>
      </c>
      <c r="F1287" s="7">
        <v>90</v>
      </c>
    </row>
    <row r="1288" spans="2:6" x14ac:dyDescent="0.2">
      <c r="B1288" s="7">
        <v>1284</v>
      </c>
      <c r="C1288" s="7">
        <v>151</v>
      </c>
      <c r="E1288" s="7">
        <v>1284</v>
      </c>
      <c r="F1288" s="7">
        <v>90</v>
      </c>
    </row>
    <row r="1289" spans="2:6" x14ac:dyDescent="0.2">
      <c r="B1289" s="7">
        <v>1285</v>
      </c>
      <c r="C1289" s="7">
        <v>151</v>
      </c>
      <c r="E1289" s="7">
        <v>1285</v>
      </c>
      <c r="F1289" s="7">
        <v>90</v>
      </c>
    </row>
    <row r="1290" spans="2:6" x14ac:dyDescent="0.2">
      <c r="B1290" s="7">
        <v>1286</v>
      </c>
      <c r="C1290" s="7">
        <v>151</v>
      </c>
      <c r="E1290" s="7">
        <v>1286</v>
      </c>
      <c r="F1290" s="7">
        <v>90</v>
      </c>
    </row>
    <row r="1291" spans="2:6" x14ac:dyDescent="0.2">
      <c r="B1291" s="7">
        <v>1287</v>
      </c>
      <c r="C1291" s="7">
        <v>151</v>
      </c>
      <c r="E1291" s="7">
        <v>1287</v>
      </c>
      <c r="F1291" s="7">
        <v>90</v>
      </c>
    </row>
    <row r="1292" spans="2:6" x14ac:dyDescent="0.2">
      <c r="B1292" s="7">
        <v>1288</v>
      </c>
      <c r="C1292" s="7">
        <v>151</v>
      </c>
      <c r="E1292" s="7">
        <v>1288</v>
      </c>
      <c r="F1292" s="7">
        <v>90</v>
      </c>
    </row>
    <row r="1293" spans="2:6" x14ac:dyDescent="0.2">
      <c r="B1293" s="7">
        <v>1289</v>
      </c>
      <c r="C1293" s="7">
        <v>151</v>
      </c>
      <c r="E1293" s="7">
        <v>1289</v>
      </c>
      <c r="F1293" s="7">
        <v>90</v>
      </c>
    </row>
    <row r="1294" spans="2:6" x14ac:dyDescent="0.2">
      <c r="B1294" s="7">
        <v>1290</v>
      </c>
      <c r="C1294" s="7">
        <v>151</v>
      </c>
      <c r="E1294" s="7">
        <v>1290</v>
      </c>
      <c r="F1294" s="7">
        <v>90</v>
      </c>
    </row>
    <row r="1295" spans="2:6" x14ac:dyDescent="0.2">
      <c r="B1295" s="7">
        <v>1291</v>
      </c>
      <c r="C1295" s="7">
        <v>151</v>
      </c>
      <c r="E1295" s="7">
        <v>1291</v>
      </c>
      <c r="F1295" s="7">
        <v>90</v>
      </c>
    </row>
    <row r="1296" spans="2:6" x14ac:dyDescent="0.2">
      <c r="B1296" s="7">
        <v>1292</v>
      </c>
      <c r="C1296" s="7">
        <v>151</v>
      </c>
      <c r="E1296" s="7">
        <v>1292</v>
      </c>
      <c r="F1296" s="7">
        <v>90</v>
      </c>
    </row>
    <row r="1297" spans="2:6" x14ac:dyDescent="0.2">
      <c r="B1297" s="7">
        <v>1293</v>
      </c>
      <c r="C1297" s="7">
        <v>151</v>
      </c>
      <c r="E1297" s="7">
        <v>1293</v>
      </c>
      <c r="F1297" s="7">
        <v>90</v>
      </c>
    </row>
    <row r="1298" spans="2:6" x14ac:dyDescent="0.2">
      <c r="B1298" s="7">
        <v>1294</v>
      </c>
      <c r="C1298" s="7">
        <v>151</v>
      </c>
      <c r="E1298" s="7">
        <v>1294</v>
      </c>
      <c r="F1298" s="7">
        <v>90</v>
      </c>
    </row>
    <row r="1299" spans="2:6" x14ac:dyDescent="0.2">
      <c r="B1299" s="7">
        <v>1295</v>
      </c>
      <c r="C1299" s="7">
        <v>150</v>
      </c>
      <c r="E1299" s="7">
        <v>1295</v>
      </c>
      <c r="F1299" s="7">
        <v>90</v>
      </c>
    </row>
    <row r="1300" spans="2:6" x14ac:dyDescent="0.2">
      <c r="B1300" s="7">
        <v>1296</v>
      </c>
      <c r="C1300" s="7">
        <v>150</v>
      </c>
      <c r="E1300" s="7">
        <v>1296</v>
      </c>
      <c r="F1300" s="7">
        <v>90</v>
      </c>
    </row>
    <row r="1301" spans="2:6" x14ac:dyDescent="0.2">
      <c r="B1301" s="7">
        <v>1297</v>
      </c>
      <c r="C1301" s="7">
        <v>150</v>
      </c>
      <c r="E1301" s="7">
        <v>1297</v>
      </c>
      <c r="F1301" s="7">
        <v>90</v>
      </c>
    </row>
    <row r="1302" spans="2:6" x14ac:dyDescent="0.2">
      <c r="B1302" s="7">
        <v>1298</v>
      </c>
      <c r="C1302" s="7">
        <v>150</v>
      </c>
      <c r="E1302" s="7">
        <v>1298</v>
      </c>
      <c r="F1302" s="7">
        <v>90</v>
      </c>
    </row>
    <row r="1303" spans="2:6" x14ac:dyDescent="0.2">
      <c r="B1303" s="7">
        <v>1299</v>
      </c>
      <c r="C1303" s="7">
        <v>149</v>
      </c>
      <c r="E1303" s="7">
        <v>1299</v>
      </c>
      <c r="F1303" s="7">
        <v>89</v>
      </c>
    </row>
    <row r="1304" spans="2:6" x14ac:dyDescent="0.2">
      <c r="B1304" s="7">
        <v>1300</v>
      </c>
      <c r="C1304" s="7">
        <v>149</v>
      </c>
      <c r="E1304" s="7">
        <v>1300</v>
      </c>
      <c r="F1304" s="7">
        <v>89</v>
      </c>
    </row>
    <row r="1305" spans="2:6" x14ac:dyDescent="0.2">
      <c r="B1305" s="7">
        <v>1301</v>
      </c>
      <c r="C1305" s="7">
        <v>149</v>
      </c>
      <c r="E1305" s="7">
        <v>1301</v>
      </c>
      <c r="F1305" s="7">
        <v>89</v>
      </c>
    </row>
    <row r="1306" spans="2:6" x14ac:dyDescent="0.2">
      <c r="B1306" s="7">
        <v>1302</v>
      </c>
      <c r="C1306" s="7">
        <v>149</v>
      </c>
      <c r="E1306" s="7">
        <v>1302</v>
      </c>
      <c r="F1306" s="7">
        <v>89</v>
      </c>
    </row>
    <row r="1307" spans="2:6" x14ac:dyDescent="0.2">
      <c r="B1307" s="7">
        <v>1303</v>
      </c>
      <c r="C1307" s="7">
        <v>149</v>
      </c>
      <c r="E1307" s="7">
        <v>1303</v>
      </c>
      <c r="F1307" s="7">
        <v>89</v>
      </c>
    </row>
    <row r="1308" spans="2:6" x14ac:dyDescent="0.2">
      <c r="B1308" s="7">
        <v>1304</v>
      </c>
      <c r="C1308" s="7">
        <v>149</v>
      </c>
      <c r="E1308" s="7">
        <v>1304</v>
      </c>
      <c r="F1308" s="7">
        <v>89</v>
      </c>
    </row>
    <row r="1309" spans="2:6" x14ac:dyDescent="0.2">
      <c r="B1309" s="7">
        <v>1305</v>
      </c>
      <c r="C1309" s="7">
        <v>148</v>
      </c>
      <c r="E1309" s="7">
        <v>1305</v>
      </c>
      <c r="F1309" s="7">
        <v>89</v>
      </c>
    </row>
    <row r="1310" spans="2:6" x14ac:dyDescent="0.2">
      <c r="B1310" s="7">
        <v>1306</v>
      </c>
      <c r="C1310" s="7">
        <v>148</v>
      </c>
      <c r="E1310" s="7">
        <v>1306</v>
      </c>
      <c r="F1310" s="7">
        <v>89</v>
      </c>
    </row>
    <row r="1311" spans="2:6" x14ac:dyDescent="0.2">
      <c r="B1311" s="7">
        <v>1307</v>
      </c>
      <c r="C1311" s="7">
        <v>148</v>
      </c>
      <c r="E1311" s="7">
        <v>1307</v>
      </c>
      <c r="F1311" s="7">
        <v>89</v>
      </c>
    </row>
    <row r="1312" spans="2:6" x14ac:dyDescent="0.2">
      <c r="B1312" s="7">
        <v>1308</v>
      </c>
      <c r="C1312" s="7">
        <v>148</v>
      </c>
      <c r="E1312" s="7">
        <v>1308</v>
      </c>
      <c r="F1312" s="7">
        <v>89</v>
      </c>
    </row>
    <row r="1313" spans="2:6" x14ac:dyDescent="0.2">
      <c r="B1313" s="7">
        <v>1309</v>
      </c>
      <c r="C1313" s="7">
        <v>148</v>
      </c>
      <c r="E1313" s="7">
        <v>1309</v>
      </c>
      <c r="F1313" s="7">
        <v>89</v>
      </c>
    </row>
    <row r="1314" spans="2:6" x14ac:dyDescent="0.2">
      <c r="B1314" s="7">
        <v>1310</v>
      </c>
      <c r="C1314" s="7">
        <v>148</v>
      </c>
      <c r="E1314" s="7">
        <v>1310</v>
      </c>
      <c r="F1314" s="7">
        <v>89</v>
      </c>
    </row>
    <row r="1315" spans="2:6" x14ac:dyDescent="0.2">
      <c r="B1315" s="7">
        <v>1311</v>
      </c>
      <c r="C1315" s="7">
        <v>148</v>
      </c>
      <c r="E1315" s="7">
        <v>1311</v>
      </c>
      <c r="F1315" s="7">
        <v>89</v>
      </c>
    </row>
    <row r="1316" spans="2:6" x14ac:dyDescent="0.2">
      <c r="B1316" s="7">
        <v>1312</v>
      </c>
      <c r="C1316" s="7">
        <v>147</v>
      </c>
      <c r="E1316" s="7">
        <v>1312</v>
      </c>
      <c r="F1316" s="7">
        <v>89</v>
      </c>
    </row>
    <row r="1317" spans="2:6" x14ac:dyDescent="0.2">
      <c r="B1317" s="7">
        <v>1313</v>
      </c>
      <c r="C1317" s="7">
        <v>147</v>
      </c>
      <c r="E1317" s="7">
        <v>1313</v>
      </c>
      <c r="F1317" s="7">
        <v>89</v>
      </c>
    </row>
    <row r="1318" spans="2:6" x14ac:dyDescent="0.2">
      <c r="B1318" s="7">
        <v>1314</v>
      </c>
      <c r="C1318" s="7">
        <v>147</v>
      </c>
      <c r="E1318" s="7">
        <v>1314</v>
      </c>
      <c r="F1318" s="7">
        <v>89</v>
      </c>
    </row>
    <row r="1319" spans="2:6" x14ac:dyDescent="0.2">
      <c r="B1319" s="7">
        <v>1315</v>
      </c>
      <c r="C1319" s="7">
        <v>147</v>
      </c>
      <c r="E1319" s="7">
        <v>1315</v>
      </c>
      <c r="F1319" s="7">
        <v>88</v>
      </c>
    </row>
    <row r="1320" spans="2:6" x14ac:dyDescent="0.2">
      <c r="B1320" s="7">
        <v>1316</v>
      </c>
      <c r="C1320" s="7">
        <v>147</v>
      </c>
      <c r="E1320" s="7">
        <v>1316</v>
      </c>
      <c r="F1320" s="7">
        <v>88</v>
      </c>
    </row>
    <row r="1321" spans="2:6" x14ac:dyDescent="0.2">
      <c r="B1321" s="7">
        <v>1317</v>
      </c>
      <c r="C1321" s="7">
        <v>147</v>
      </c>
      <c r="E1321" s="7">
        <v>1317</v>
      </c>
      <c r="F1321" s="7">
        <v>88</v>
      </c>
    </row>
    <row r="1322" spans="2:6" x14ac:dyDescent="0.2">
      <c r="B1322" s="7">
        <v>1318</v>
      </c>
      <c r="C1322" s="7">
        <v>146</v>
      </c>
      <c r="E1322" s="7">
        <v>1318</v>
      </c>
      <c r="F1322" s="7">
        <v>88</v>
      </c>
    </row>
    <row r="1323" spans="2:6" x14ac:dyDescent="0.2">
      <c r="B1323" s="7">
        <v>1319</v>
      </c>
      <c r="C1323" s="7">
        <v>146</v>
      </c>
      <c r="E1323" s="7">
        <v>1319</v>
      </c>
      <c r="F1323" s="7">
        <v>88</v>
      </c>
    </row>
    <row r="1324" spans="2:6" x14ac:dyDescent="0.2">
      <c r="B1324" s="7">
        <v>1320</v>
      </c>
      <c r="C1324" s="7">
        <v>146</v>
      </c>
      <c r="E1324" s="7">
        <v>1320</v>
      </c>
      <c r="F1324" s="7">
        <v>88</v>
      </c>
    </row>
    <row r="1325" spans="2:6" x14ac:dyDescent="0.2">
      <c r="B1325" s="7">
        <v>1321</v>
      </c>
      <c r="C1325" s="7">
        <v>146</v>
      </c>
      <c r="E1325" s="7">
        <v>1321</v>
      </c>
      <c r="F1325" s="7">
        <v>88</v>
      </c>
    </row>
    <row r="1326" spans="2:6" x14ac:dyDescent="0.2">
      <c r="B1326" s="7">
        <v>1322</v>
      </c>
      <c r="C1326" s="7">
        <v>146</v>
      </c>
      <c r="E1326" s="7">
        <v>1322</v>
      </c>
      <c r="F1326" s="7">
        <v>88</v>
      </c>
    </row>
    <row r="1327" spans="2:6" x14ac:dyDescent="0.2">
      <c r="B1327" s="7">
        <v>1323</v>
      </c>
      <c r="C1327" s="7">
        <v>146</v>
      </c>
      <c r="E1327" s="7">
        <v>1323</v>
      </c>
      <c r="F1327" s="7">
        <v>88</v>
      </c>
    </row>
    <row r="1328" spans="2:6" x14ac:dyDescent="0.2">
      <c r="B1328" s="7">
        <v>1324</v>
      </c>
      <c r="C1328" s="7">
        <v>146</v>
      </c>
      <c r="E1328" s="7">
        <v>1324</v>
      </c>
      <c r="F1328" s="7">
        <v>88</v>
      </c>
    </row>
    <row r="1329" spans="2:6" x14ac:dyDescent="0.2">
      <c r="B1329" s="7">
        <v>1325</v>
      </c>
      <c r="C1329" s="7">
        <v>146</v>
      </c>
      <c r="E1329" s="7">
        <v>1325</v>
      </c>
      <c r="F1329" s="7">
        <v>88</v>
      </c>
    </row>
    <row r="1330" spans="2:6" x14ac:dyDescent="0.2">
      <c r="B1330" s="7">
        <v>1326</v>
      </c>
      <c r="C1330" s="7">
        <v>146</v>
      </c>
      <c r="E1330" s="7">
        <v>1326</v>
      </c>
      <c r="F1330" s="7">
        <v>88</v>
      </c>
    </row>
    <row r="1331" spans="2:6" x14ac:dyDescent="0.2">
      <c r="B1331" s="7">
        <v>1327</v>
      </c>
      <c r="C1331" s="7">
        <v>146</v>
      </c>
      <c r="E1331" s="7">
        <v>1327</v>
      </c>
      <c r="F1331" s="7">
        <v>88</v>
      </c>
    </row>
    <row r="1332" spans="2:6" x14ac:dyDescent="0.2">
      <c r="B1332" s="7">
        <v>1328</v>
      </c>
      <c r="C1332" s="7">
        <v>146</v>
      </c>
      <c r="E1332" s="7">
        <v>1328</v>
      </c>
      <c r="F1332" s="7">
        <v>88</v>
      </c>
    </row>
    <row r="1333" spans="2:6" x14ac:dyDescent="0.2">
      <c r="B1333" s="7">
        <v>1329</v>
      </c>
      <c r="C1333" s="7">
        <v>146</v>
      </c>
      <c r="E1333" s="7">
        <v>1329</v>
      </c>
      <c r="F1333" s="7">
        <v>88</v>
      </c>
    </row>
    <row r="1334" spans="2:6" x14ac:dyDescent="0.2">
      <c r="B1334" s="7">
        <v>1330</v>
      </c>
      <c r="C1334" s="7">
        <v>145</v>
      </c>
      <c r="E1334" s="7">
        <v>1330</v>
      </c>
      <c r="F1334" s="7">
        <v>88</v>
      </c>
    </row>
    <row r="1335" spans="2:6" x14ac:dyDescent="0.2">
      <c r="B1335" s="7">
        <v>1331</v>
      </c>
      <c r="C1335" s="7">
        <v>145</v>
      </c>
      <c r="E1335" s="7">
        <v>1331</v>
      </c>
      <c r="F1335" s="7">
        <v>88</v>
      </c>
    </row>
    <row r="1336" spans="2:6" x14ac:dyDescent="0.2">
      <c r="B1336" s="7">
        <v>1332</v>
      </c>
      <c r="C1336" s="7">
        <v>145</v>
      </c>
      <c r="E1336" s="7">
        <v>1332</v>
      </c>
      <c r="F1336" s="7">
        <v>88</v>
      </c>
    </row>
    <row r="1337" spans="2:6" x14ac:dyDescent="0.2">
      <c r="B1337" s="7">
        <v>1333</v>
      </c>
      <c r="C1337" s="7">
        <v>145</v>
      </c>
      <c r="E1337" s="7">
        <v>1333</v>
      </c>
      <c r="F1337" s="7">
        <v>88</v>
      </c>
    </row>
    <row r="1338" spans="2:6" x14ac:dyDescent="0.2">
      <c r="B1338" s="7">
        <v>1334</v>
      </c>
      <c r="C1338" s="7">
        <v>145</v>
      </c>
      <c r="E1338" s="7">
        <v>1334</v>
      </c>
      <c r="F1338" s="7">
        <v>88</v>
      </c>
    </row>
    <row r="1339" spans="2:6" x14ac:dyDescent="0.2">
      <c r="B1339" s="7">
        <v>1335</v>
      </c>
      <c r="C1339" s="7">
        <v>145</v>
      </c>
      <c r="E1339" s="7">
        <v>1335</v>
      </c>
      <c r="F1339" s="7">
        <v>88</v>
      </c>
    </row>
    <row r="1340" spans="2:6" x14ac:dyDescent="0.2">
      <c r="B1340" s="7">
        <v>1336</v>
      </c>
      <c r="C1340" s="7">
        <v>145</v>
      </c>
      <c r="E1340" s="7">
        <v>1336</v>
      </c>
      <c r="F1340" s="7">
        <v>88</v>
      </c>
    </row>
    <row r="1341" spans="2:6" x14ac:dyDescent="0.2">
      <c r="B1341" s="7">
        <v>1337</v>
      </c>
      <c r="C1341" s="7">
        <v>145</v>
      </c>
      <c r="E1341" s="7">
        <v>1337</v>
      </c>
      <c r="F1341" s="7">
        <v>87</v>
      </c>
    </row>
    <row r="1342" spans="2:6" x14ac:dyDescent="0.2">
      <c r="B1342" s="7">
        <v>1338</v>
      </c>
      <c r="C1342" s="7">
        <v>145</v>
      </c>
      <c r="E1342" s="7">
        <v>1338</v>
      </c>
      <c r="F1342" s="7">
        <v>87</v>
      </c>
    </row>
    <row r="1343" spans="2:6" x14ac:dyDescent="0.2">
      <c r="B1343" s="7">
        <v>1339</v>
      </c>
      <c r="C1343" s="7">
        <v>144</v>
      </c>
      <c r="E1343" s="7">
        <v>1339</v>
      </c>
      <c r="F1343" s="7">
        <v>87</v>
      </c>
    </row>
    <row r="1344" spans="2:6" x14ac:dyDescent="0.2">
      <c r="B1344" s="7">
        <v>1340</v>
      </c>
      <c r="C1344" s="7">
        <v>144</v>
      </c>
      <c r="E1344" s="7">
        <v>1340</v>
      </c>
      <c r="F1344" s="7">
        <v>87</v>
      </c>
    </row>
    <row r="1345" spans="2:6" x14ac:dyDescent="0.2">
      <c r="B1345" s="7">
        <v>1341</v>
      </c>
      <c r="C1345" s="7">
        <v>144</v>
      </c>
      <c r="E1345" s="7">
        <v>1341</v>
      </c>
      <c r="F1345" s="7">
        <v>87</v>
      </c>
    </row>
    <row r="1346" spans="2:6" x14ac:dyDescent="0.2">
      <c r="B1346" s="7">
        <v>1342</v>
      </c>
      <c r="C1346" s="7">
        <v>144</v>
      </c>
      <c r="E1346" s="7">
        <v>1342</v>
      </c>
      <c r="F1346" s="7">
        <v>87</v>
      </c>
    </row>
    <row r="1347" spans="2:6" x14ac:dyDescent="0.2">
      <c r="B1347" s="7">
        <v>1343</v>
      </c>
      <c r="C1347" s="7">
        <v>144</v>
      </c>
      <c r="E1347" s="7">
        <v>1343</v>
      </c>
      <c r="F1347" s="7">
        <v>87</v>
      </c>
    </row>
    <row r="1348" spans="2:6" x14ac:dyDescent="0.2">
      <c r="B1348" s="7">
        <v>1344</v>
      </c>
      <c r="C1348" s="7">
        <v>144</v>
      </c>
      <c r="E1348" s="7">
        <v>1344</v>
      </c>
      <c r="F1348" s="7">
        <v>87</v>
      </c>
    </row>
    <row r="1349" spans="2:6" x14ac:dyDescent="0.2">
      <c r="B1349" s="7">
        <v>1345</v>
      </c>
      <c r="C1349" s="7">
        <v>144</v>
      </c>
      <c r="E1349" s="7">
        <v>1345</v>
      </c>
      <c r="F1349" s="7">
        <v>87</v>
      </c>
    </row>
    <row r="1350" spans="2:6" x14ac:dyDescent="0.2">
      <c r="B1350" s="7">
        <v>1346</v>
      </c>
      <c r="C1350" s="7">
        <v>144</v>
      </c>
      <c r="E1350" s="7">
        <v>1346</v>
      </c>
      <c r="F1350" s="7">
        <v>87</v>
      </c>
    </row>
    <row r="1351" spans="2:6" x14ac:dyDescent="0.2">
      <c r="B1351" s="7">
        <v>1347</v>
      </c>
      <c r="C1351" s="7">
        <v>144</v>
      </c>
      <c r="E1351" s="7">
        <v>1347</v>
      </c>
      <c r="F1351" s="7">
        <v>87</v>
      </c>
    </row>
    <row r="1352" spans="2:6" x14ac:dyDescent="0.2">
      <c r="B1352" s="7">
        <v>1348</v>
      </c>
      <c r="C1352" s="7">
        <v>143</v>
      </c>
      <c r="E1352" s="7">
        <v>1348</v>
      </c>
      <c r="F1352" s="7">
        <v>87</v>
      </c>
    </row>
    <row r="1353" spans="2:6" x14ac:dyDescent="0.2">
      <c r="B1353" s="7">
        <v>1349</v>
      </c>
      <c r="C1353" s="7">
        <v>143</v>
      </c>
      <c r="E1353" s="7">
        <v>1349</v>
      </c>
      <c r="F1353" s="7">
        <v>87</v>
      </c>
    </row>
    <row r="1354" spans="2:6" x14ac:dyDescent="0.2">
      <c r="B1354" s="7">
        <v>1350</v>
      </c>
      <c r="C1354" s="7">
        <v>143</v>
      </c>
      <c r="E1354" s="7">
        <v>1350</v>
      </c>
      <c r="F1354" s="7">
        <v>87</v>
      </c>
    </row>
    <row r="1355" spans="2:6" x14ac:dyDescent="0.2">
      <c r="B1355" s="7">
        <v>1351</v>
      </c>
      <c r="C1355" s="7">
        <v>143</v>
      </c>
      <c r="E1355" s="7">
        <v>1351</v>
      </c>
      <c r="F1355" s="7">
        <v>87</v>
      </c>
    </row>
    <row r="1356" spans="2:6" x14ac:dyDescent="0.2">
      <c r="B1356" s="7">
        <v>1352</v>
      </c>
      <c r="C1356" s="7">
        <v>143</v>
      </c>
      <c r="E1356" s="7">
        <v>1352</v>
      </c>
      <c r="F1356" s="7">
        <v>87</v>
      </c>
    </row>
    <row r="1357" spans="2:6" x14ac:dyDescent="0.2">
      <c r="B1357" s="7">
        <v>1353</v>
      </c>
      <c r="C1357" s="7">
        <v>143</v>
      </c>
      <c r="E1357" s="7">
        <v>1353</v>
      </c>
      <c r="F1357" s="7">
        <v>86</v>
      </c>
    </row>
    <row r="1358" spans="2:6" x14ac:dyDescent="0.2">
      <c r="B1358" s="7">
        <v>1354</v>
      </c>
      <c r="C1358" s="7">
        <v>143</v>
      </c>
      <c r="E1358" s="7">
        <v>1354</v>
      </c>
      <c r="F1358" s="7">
        <v>86</v>
      </c>
    </row>
    <row r="1359" spans="2:6" x14ac:dyDescent="0.2">
      <c r="B1359" s="7">
        <v>1355</v>
      </c>
      <c r="C1359" s="7">
        <v>143</v>
      </c>
      <c r="E1359" s="7">
        <v>1355</v>
      </c>
      <c r="F1359" s="7">
        <v>86</v>
      </c>
    </row>
    <row r="1360" spans="2:6" x14ac:dyDescent="0.2">
      <c r="B1360" s="7">
        <v>1356</v>
      </c>
      <c r="C1360" s="7">
        <v>143</v>
      </c>
      <c r="E1360" s="7">
        <v>1356</v>
      </c>
      <c r="F1360" s="7">
        <v>86</v>
      </c>
    </row>
    <row r="1361" spans="2:6" x14ac:dyDescent="0.2">
      <c r="B1361" s="7">
        <v>1357</v>
      </c>
      <c r="C1361" s="7">
        <v>143</v>
      </c>
      <c r="E1361" s="7">
        <v>1357</v>
      </c>
      <c r="F1361" s="7">
        <v>86</v>
      </c>
    </row>
    <row r="1362" spans="2:6" x14ac:dyDescent="0.2">
      <c r="B1362" s="7">
        <v>1358</v>
      </c>
      <c r="C1362" s="7">
        <v>143</v>
      </c>
      <c r="E1362" s="7">
        <v>1358</v>
      </c>
      <c r="F1362" s="7">
        <v>86</v>
      </c>
    </row>
    <row r="1363" spans="2:6" x14ac:dyDescent="0.2">
      <c r="B1363" s="7">
        <v>1359</v>
      </c>
      <c r="C1363" s="7">
        <v>143</v>
      </c>
      <c r="E1363" s="7">
        <v>1359</v>
      </c>
      <c r="F1363" s="7">
        <v>86</v>
      </c>
    </row>
    <row r="1364" spans="2:6" x14ac:dyDescent="0.2">
      <c r="B1364" s="7">
        <v>1360</v>
      </c>
      <c r="C1364" s="7">
        <v>143</v>
      </c>
      <c r="E1364" s="7">
        <v>1360</v>
      </c>
      <c r="F1364" s="7">
        <v>86</v>
      </c>
    </row>
    <row r="1365" spans="2:6" x14ac:dyDescent="0.2">
      <c r="B1365" s="7">
        <v>1361</v>
      </c>
      <c r="C1365" s="7">
        <v>143</v>
      </c>
      <c r="E1365" s="7">
        <v>1361</v>
      </c>
      <c r="F1365" s="7">
        <v>86</v>
      </c>
    </row>
    <row r="1366" spans="2:6" x14ac:dyDescent="0.2">
      <c r="B1366" s="7">
        <v>1362</v>
      </c>
      <c r="C1366" s="7">
        <v>142</v>
      </c>
      <c r="E1366" s="7">
        <v>1362</v>
      </c>
      <c r="F1366" s="7">
        <v>86</v>
      </c>
    </row>
    <row r="1367" spans="2:6" x14ac:dyDescent="0.2">
      <c r="B1367" s="7">
        <v>1363</v>
      </c>
      <c r="C1367" s="7">
        <v>142</v>
      </c>
      <c r="E1367" s="7">
        <v>1363</v>
      </c>
      <c r="F1367" s="7">
        <v>86</v>
      </c>
    </row>
    <row r="1368" spans="2:6" x14ac:dyDescent="0.2">
      <c r="B1368" s="7">
        <v>1364</v>
      </c>
      <c r="C1368" s="7">
        <v>142</v>
      </c>
      <c r="E1368" s="7">
        <v>1364</v>
      </c>
      <c r="F1368" s="7">
        <v>86</v>
      </c>
    </row>
    <row r="1369" spans="2:6" x14ac:dyDescent="0.2">
      <c r="B1369" s="7">
        <v>1365</v>
      </c>
      <c r="C1369" s="7">
        <v>142</v>
      </c>
      <c r="E1369" s="7">
        <v>1365</v>
      </c>
      <c r="F1369" s="7">
        <v>86</v>
      </c>
    </row>
    <row r="1370" spans="2:6" x14ac:dyDescent="0.2">
      <c r="B1370" s="7">
        <v>1366</v>
      </c>
      <c r="C1370" s="7">
        <v>142</v>
      </c>
      <c r="E1370" s="7">
        <v>1366</v>
      </c>
      <c r="F1370" s="7">
        <v>85</v>
      </c>
    </row>
    <row r="1371" spans="2:6" x14ac:dyDescent="0.2">
      <c r="B1371" s="7">
        <v>1367</v>
      </c>
      <c r="C1371" s="7">
        <v>142</v>
      </c>
      <c r="E1371" s="7">
        <v>1367</v>
      </c>
      <c r="F1371" s="7">
        <v>85</v>
      </c>
    </row>
    <row r="1372" spans="2:6" x14ac:dyDescent="0.2">
      <c r="B1372" s="7">
        <v>1368</v>
      </c>
      <c r="C1372" s="7">
        <v>142</v>
      </c>
      <c r="E1372" s="7">
        <v>1368</v>
      </c>
      <c r="F1372" s="7">
        <v>85</v>
      </c>
    </row>
    <row r="1373" spans="2:6" x14ac:dyDescent="0.2">
      <c r="B1373" s="7">
        <v>1369</v>
      </c>
      <c r="C1373" s="7">
        <v>142</v>
      </c>
      <c r="E1373" s="7">
        <v>1369</v>
      </c>
      <c r="F1373" s="7">
        <v>85</v>
      </c>
    </row>
    <row r="1374" spans="2:6" x14ac:dyDescent="0.2">
      <c r="B1374" s="7">
        <v>1370</v>
      </c>
      <c r="C1374" s="7">
        <v>142</v>
      </c>
      <c r="E1374" s="7">
        <v>1370</v>
      </c>
      <c r="F1374" s="7">
        <v>85</v>
      </c>
    </row>
    <row r="1375" spans="2:6" x14ac:dyDescent="0.2">
      <c r="B1375" s="7">
        <v>1371</v>
      </c>
      <c r="C1375" s="7">
        <v>142</v>
      </c>
      <c r="E1375" s="7">
        <v>1371</v>
      </c>
      <c r="F1375" s="7">
        <v>85</v>
      </c>
    </row>
    <row r="1376" spans="2:6" x14ac:dyDescent="0.2">
      <c r="B1376" s="7">
        <v>1372</v>
      </c>
      <c r="C1376" s="7">
        <v>142</v>
      </c>
      <c r="E1376" s="7">
        <v>1372</v>
      </c>
      <c r="F1376" s="7">
        <v>85</v>
      </c>
    </row>
    <row r="1377" spans="2:6" x14ac:dyDescent="0.2">
      <c r="B1377" s="7">
        <v>1373</v>
      </c>
      <c r="C1377" s="7">
        <v>142</v>
      </c>
      <c r="E1377" s="7">
        <v>1373</v>
      </c>
      <c r="F1377" s="7">
        <v>85</v>
      </c>
    </row>
    <row r="1378" spans="2:6" x14ac:dyDescent="0.2">
      <c r="B1378" s="7">
        <v>1374</v>
      </c>
      <c r="C1378" s="7">
        <v>142</v>
      </c>
      <c r="E1378" s="7">
        <v>1374</v>
      </c>
      <c r="F1378" s="7">
        <v>85</v>
      </c>
    </row>
    <row r="1379" spans="2:6" x14ac:dyDescent="0.2">
      <c r="B1379" s="7">
        <v>1375</v>
      </c>
      <c r="C1379" s="7">
        <v>142</v>
      </c>
      <c r="E1379" s="7">
        <v>1375</v>
      </c>
      <c r="F1379" s="7">
        <v>85</v>
      </c>
    </row>
    <row r="1380" spans="2:6" x14ac:dyDescent="0.2">
      <c r="B1380" s="7">
        <v>1376</v>
      </c>
      <c r="C1380" s="7">
        <v>142</v>
      </c>
      <c r="E1380" s="7">
        <v>1376</v>
      </c>
      <c r="F1380" s="7">
        <v>85</v>
      </c>
    </row>
    <row r="1381" spans="2:6" x14ac:dyDescent="0.2">
      <c r="B1381" s="7">
        <v>1377</v>
      </c>
      <c r="C1381" s="7">
        <v>142</v>
      </c>
      <c r="E1381" s="7">
        <v>1377</v>
      </c>
      <c r="F1381" s="7">
        <v>85</v>
      </c>
    </row>
    <row r="1382" spans="2:6" x14ac:dyDescent="0.2">
      <c r="B1382" s="7">
        <v>1378</v>
      </c>
      <c r="C1382" s="7">
        <v>141</v>
      </c>
      <c r="E1382" s="7">
        <v>1378</v>
      </c>
      <c r="F1382" s="7">
        <v>85</v>
      </c>
    </row>
    <row r="1383" spans="2:6" x14ac:dyDescent="0.2">
      <c r="B1383" s="7">
        <v>1379</v>
      </c>
      <c r="C1383" s="7">
        <v>141</v>
      </c>
      <c r="E1383" s="7">
        <v>1379</v>
      </c>
      <c r="F1383" s="7">
        <v>85</v>
      </c>
    </row>
    <row r="1384" spans="2:6" x14ac:dyDescent="0.2">
      <c r="B1384" s="7">
        <v>1380</v>
      </c>
      <c r="C1384" s="7">
        <v>141</v>
      </c>
      <c r="E1384" s="7">
        <v>1380</v>
      </c>
      <c r="F1384" s="7">
        <v>85</v>
      </c>
    </row>
    <row r="1385" spans="2:6" x14ac:dyDescent="0.2">
      <c r="B1385" s="7">
        <v>1381</v>
      </c>
      <c r="C1385" s="7">
        <v>141</v>
      </c>
      <c r="E1385" s="7">
        <v>1381</v>
      </c>
      <c r="F1385" s="7">
        <v>84</v>
      </c>
    </row>
    <row r="1386" spans="2:6" x14ac:dyDescent="0.2">
      <c r="B1386" s="7">
        <v>1382</v>
      </c>
      <c r="C1386" s="7">
        <v>141</v>
      </c>
      <c r="E1386" s="7">
        <v>1382</v>
      </c>
      <c r="F1386" s="7">
        <v>84</v>
      </c>
    </row>
    <row r="1387" spans="2:6" x14ac:dyDescent="0.2">
      <c r="B1387" s="7">
        <v>1383</v>
      </c>
      <c r="C1387" s="7">
        <v>141</v>
      </c>
      <c r="E1387" s="7">
        <v>1383</v>
      </c>
      <c r="F1387" s="7">
        <v>84</v>
      </c>
    </row>
    <row r="1388" spans="2:6" x14ac:dyDescent="0.2">
      <c r="B1388" s="7">
        <v>1384</v>
      </c>
      <c r="C1388" s="7">
        <v>141</v>
      </c>
      <c r="E1388" s="7">
        <v>1384</v>
      </c>
      <c r="F1388" s="7">
        <v>84</v>
      </c>
    </row>
    <row r="1389" spans="2:6" x14ac:dyDescent="0.2">
      <c r="B1389" s="7">
        <v>1385</v>
      </c>
      <c r="C1389" s="7">
        <v>141</v>
      </c>
      <c r="E1389" s="7">
        <v>1385</v>
      </c>
      <c r="F1389" s="7">
        <v>84</v>
      </c>
    </row>
    <row r="1390" spans="2:6" x14ac:dyDescent="0.2">
      <c r="B1390" s="7">
        <v>1386</v>
      </c>
      <c r="C1390" s="7">
        <v>141</v>
      </c>
      <c r="E1390" s="7">
        <v>1386</v>
      </c>
      <c r="F1390" s="7">
        <v>84</v>
      </c>
    </row>
    <row r="1391" spans="2:6" x14ac:dyDescent="0.2">
      <c r="B1391" s="7">
        <v>1387</v>
      </c>
      <c r="C1391" s="7">
        <v>141</v>
      </c>
      <c r="E1391" s="7">
        <v>1387</v>
      </c>
      <c r="F1391" s="7">
        <v>84</v>
      </c>
    </row>
    <row r="1392" spans="2:6" x14ac:dyDescent="0.2">
      <c r="B1392" s="7">
        <v>1388</v>
      </c>
      <c r="C1392" s="7">
        <v>141</v>
      </c>
      <c r="E1392" s="7">
        <v>1388</v>
      </c>
      <c r="F1392" s="7">
        <v>84</v>
      </c>
    </row>
    <row r="1393" spans="2:6" x14ac:dyDescent="0.2">
      <c r="B1393" s="7">
        <v>1389</v>
      </c>
      <c r="C1393" s="7">
        <v>140</v>
      </c>
      <c r="E1393" s="7">
        <v>1389</v>
      </c>
      <c r="F1393" s="7">
        <v>84</v>
      </c>
    </row>
    <row r="1394" spans="2:6" x14ac:dyDescent="0.2">
      <c r="B1394" s="7">
        <v>1390</v>
      </c>
      <c r="C1394" s="7">
        <v>140</v>
      </c>
      <c r="E1394" s="7">
        <v>1390</v>
      </c>
      <c r="F1394" s="7">
        <v>84</v>
      </c>
    </row>
    <row r="1395" spans="2:6" x14ac:dyDescent="0.2">
      <c r="B1395" s="7">
        <v>1391</v>
      </c>
      <c r="C1395" s="7">
        <v>140</v>
      </c>
      <c r="E1395" s="7">
        <v>1391</v>
      </c>
      <c r="F1395" s="7">
        <v>84</v>
      </c>
    </row>
    <row r="1396" spans="2:6" x14ac:dyDescent="0.2">
      <c r="B1396" s="7">
        <v>1392</v>
      </c>
      <c r="C1396" s="7">
        <v>140</v>
      </c>
      <c r="E1396" s="7">
        <v>1392</v>
      </c>
      <c r="F1396" s="7">
        <v>84</v>
      </c>
    </row>
    <row r="1397" spans="2:6" x14ac:dyDescent="0.2">
      <c r="B1397" s="7">
        <v>1393</v>
      </c>
      <c r="C1397" s="7">
        <v>140</v>
      </c>
      <c r="E1397" s="7">
        <v>1393</v>
      </c>
      <c r="F1397" s="7">
        <v>84</v>
      </c>
    </row>
    <row r="1398" spans="2:6" x14ac:dyDescent="0.2">
      <c r="B1398" s="7">
        <v>1394</v>
      </c>
      <c r="C1398" s="7">
        <v>140</v>
      </c>
      <c r="E1398" s="7">
        <v>1394</v>
      </c>
      <c r="F1398" s="7">
        <v>84</v>
      </c>
    </row>
    <row r="1399" spans="2:6" x14ac:dyDescent="0.2">
      <c r="B1399" s="7">
        <v>1395</v>
      </c>
      <c r="C1399" s="7">
        <v>140</v>
      </c>
      <c r="E1399" s="7">
        <v>1395</v>
      </c>
      <c r="F1399" s="7">
        <v>84</v>
      </c>
    </row>
    <row r="1400" spans="2:6" x14ac:dyDescent="0.2">
      <c r="B1400" s="7">
        <v>1396</v>
      </c>
      <c r="C1400" s="7">
        <v>140</v>
      </c>
      <c r="E1400" s="7">
        <v>1396</v>
      </c>
      <c r="F1400" s="7">
        <v>84</v>
      </c>
    </row>
    <row r="1401" spans="2:6" x14ac:dyDescent="0.2">
      <c r="B1401" s="7">
        <v>1397</v>
      </c>
      <c r="C1401" s="7">
        <v>140</v>
      </c>
      <c r="E1401" s="7">
        <v>1397</v>
      </c>
      <c r="F1401" s="7">
        <v>84</v>
      </c>
    </row>
    <row r="1402" spans="2:6" x14ac:dyDescent="0.2">
      <c r="B1402" s="7">
        <v>1398</v>
      </c>
      <c r="C1402" s="7">
        <v>140</v>
      </c>
      <c r="E1402" s="7">
        <v>1398</v>
      </c>
      <c r="F1402" s="7">
        <v>83</v>
      </c>
    </row>
    <row r="1403" spans="2:6" x14ac:dyDescent="0.2">
      <c r="B1403" s="7">
        <v>1399</v>
      </c>
      <c r="C1403" s="7">
        <v>140</v>
      </c>
      <c r="E1403" s="7">
        <v>1399</v>
      </c>
      <c r="F1403" s="7">
        <v>83</v>
      </c>
    </row>
    <row r="1404" spans="2:6" x14ac:dyDescent="0.2">
      <c r="B1404" s="7">
        <v>1400</v>
      </c>
      <c r="C1404" s="7">
        <v>140</v>
      </c>
      <c r="E1404" s="7">
        <v>1400</v>
      </c>
      <c r="F1404" s="7">
        <v>83</v>
      </c>
    </row>
    <row r="1405" spans="2:6" x14ac:dyDescent="0.2">
      <c r="B1405" s="7">
        <v>1401</v>
      </c>
      <c r="C1405" s="7">
        <v>139</v>
      </c>
      <c r="E1405" s="7">
        <v>1401</v>
      </c>
      <c r="F1405" s="7">
        <v>83</v>
      </c>
    </row>
    <row r="1406" spans="2:6" x14ac:dyDescent="0.2">
      <c r="B1406" s="7">
        <v>1402</v>
      </c>
      <c r="C1406" s="7">
        <v>139</v>
      </c>
      <c r="E1406" s="7">
        <v>1402</v>
      </c>
      <c r="F1406" s="7">
        <v>83</v>
      </c>
    </row>
    <row r="1407" spans="2:6" x14ac:dyDescent="0.2">
      <c r="B1407" s="7">
        <v>1403</v>
      </c>
      <c r="C1407" s="7">
        <v>139</v>
      </c>
      <c r="E1407" s="7">
        <v>1403</v>
      </c>
      <c r="F1407" s="7">
        <v>83</v>
      </c>
    </row>
    <row r="1408" spans="2:6" x14ac:dyDescent="0.2">
      <c r="B1408" s="7">
        <v>1404</v>
      </c>
      <c r="C1408" s="7">
        <v>139</v>
      </c>
      <c r="E1408" s="7">
        <v>1404</v>
      </c>
      <c r="F1408" s="7">
        <v>83</v>
      </c>
    </row>
    <row r="1409" spans="2:6" x14ac:dyDescent="0.2">
      <c r="B1409" s="7">
        <v>1405</v>
      </c>
      <c r="C1409" s="7">
        <v>139</v>
      </c>
      <c r="E1409" s="7">
        <v>1405</v>
      </c>
      <c r="F1409" s="7">
        <v>83</v>
      </c>
    </row>
    <row r="1410" spans="2:6" x14ac:dyDescent="0.2">
      <c r="B1410" s="7">
        <v>1406</v>
      </c>
      <c r="C1410" s="7">
        <v>139</v>
      </c>
      <c r="E1410" s="7">
        <v>1406</v>
      </c>
      <c r="F1410" s="7">
        <v>83</v>
      </c>
    </row>
    <row r="1411" spans="2:6" x14ac:dyDescent="0.2">
      <c r="B1411" s="7">
        <v>1407</v>
      </c>
      <c r="C1411" s="7">
        <v>139</v>
      </c>
      <c r="E1411" s="7">
        <v>1407</v>
      </c>
      <c r="F1411" s="7">
        <v>83</v>
      </c>
    </row>
    <row r="1412" spans="2:6" x14ac:dyDescent="0.2">
      <c r="B1412" s="7">
        <v>1408</v>
      </c>
      <c r="C1412" s="7">
        <v>139</v>
      </c>
      <c r="E1412" s="7">
        <v>1408</v>
      </c>
      <c r="F1412" s="7">
        <v>83</v>
      </c>
    </row>
    <row r="1413" spans="2:6" x14ac:dyDescent="0.2">
      <c r="B1413" s="7">
        <v>1409</v>
      </c>
      <c r="C1413" s="7">
        <v>139</v>
      </c>
      <c r="E1413" s="7">
        <v>1409</v>
      </c>
      <c r="F1413" s="7">
        <v>83</v>
      </c>
    </row>
    <row r="1414" spans="2:6" x14ac:dyDescent="0.2">
      <c r="B1414" s="7">
        <v>1410</v>
      </c>
      <c r="C1414" s="7">
        <v>139</v>
      </c>
      <c r="E1414" s="7">
        <v>1410</v>
      </c>
      <c r="F1414" s="7">
        <v>83</v>
      </c>
    </row>
    <row r="1415" spans="2:6" x14ac:dyDescent="0.2">
      <c r="B1415" s="7">
        <v>1411</v>
      </c>
      <c r="C1415" s="7">
        <v>139</v>
      </c>
      <c r="E1415" s="7">
        <v>1411</v>
      </c>
      <c r="F1415" s="7">
        <v>83</v>
      </c>
    </row>
    <row r="1416" spans="2:6" x14ac:dyDescent="0.2">
      <c r="B1416" s="7">
        <v>1412</v>
      </c>
      <c r="C1416" s="7">
        <v>139</v>
      </c>
      <c r="E1416" s="7">
        <v>1412</v>
      </c>
      <c r="F1416" s="7">
        <v>83</v>
      </c>
    </row>
    <row r="1417" spans="2:6" x14ac:dyDescent="0.2">
      <c r="B1417" s="7">
        <v>1413</v>
      </c>
      <c r="C1417" s="7">
        <v>138</v>
      </c>
      <c r="E1417" s="7">
        <v>1413</v>
      </c>
      <c r="F1417" s="7">
        <v>83</v>
      </c>
    </row>
    <row r="1418" spans="2:6" x14ac:dyDescent="0.2">
      <c r="B1418" s="7">
        <v>1414</v>
      </c>
      <c r="C1418" s="7">
        <v>138</v>
      </c>
      <c r="E1418" s="7">
        <v>1414</v>
      </c>
      <c r="F1418" s="7">
        <v>83</v>
      </c>
    </row>
    <row r="1419" spans="2:6" x14ac:dyDescent="0.2">
      <c r="B1419" s="7">
        <v>1415</v>
      </c>
      <c r="C1419" s="7">
        <v>138</v>
      </c>
      <c r="E1419" s="7">
        <v>1415</v>
      </c>
      <c r="F1419" s="7">
        <v>83</v>
      </c>
    </row>
    <row r="1420" spans="2:6" x14ac:dyDescent="0.2">
      <c r="B1420" s="7">
        <v>1416</v>
      </c>
      <c r="C1420" s="7">
        <v>138</v>
      </c>
      <c r="E1420" s="7">
        <v>1416</v>
      </c>
      <c r="F1420" s="7">
        <v>83</v>
      </c>
    </row>
    <row r="1421" spans="2:6" x14ac:dyDescent="0.2">
      <c r="B1421" s="7">
        <v>1417</v>
      </c>
      <c r="C1421" s="7">
        <v>138</v>
      </c>
      <c r="E1421" s="7">
        <v>1417</v>
      </c>
      <c r="F1421" s="7">
        <v>83</v>
      </c>
    </row>
    <row r="1422" spans="2:6" x14ac:dyDescent="0.2">
      <c r="B1422" s="7">
        <v>1418</v>
      </c>
      <c r="C1422" s="7">
        <v>138</v>
      </c>
      <c r="E1422" s="7">
        <v>1418</v>
      </c>
      <c r="F1422" s="7">
        <v>83</v>
      </c>
    </row>
    <row r="1423" spans="2:6" x14ac:dyDescent="0.2">
      <c r="B1423" s="7">
        <v>1419</v>
      </c>
      <c r="C1423" s="7">
        <v>138</v>
      </c>
      <c r="E1423" s="7">
        <v>1419</v>
      </c>
      <c r="F1423" s="7">
        <v>83</v>
      </c>
    </row>
    <row r="1424" spans="2:6" x14ac:dyDescent="0.2">
      <c r="B1424" s="7">
        <v>1420</v>
      </c>
      <c r="C1424" s="7">
        <v>138</v>
      </c>
      <c r="E1424" s="7">
        <v>1420</v>
      </c>
      <c r="F1424" s="7">
        <v>83</v>
      </c>
    </row>
    <row r="1425" spans="2:6" x14ac:dyDescent="0.2">
      <c r="B1425" s="7">
        <v>1421</v>
      </c>
      <c r="C1425" s="7">
        <v>138</v>
      </c>
      <c r="E1425" s="7">
        <v>1421</v>
      </c>
      <c r="F1425" s="7">
        <v>83</v>
      </c>
    </row>
    <row r="1426" spans="2:6" x14ac:dyDescent="0.2">
      <c r="B1426" s="7">
        <v>1422</v>
      </c>
      <c r="C1426" s="7">
        <v>138</v>
      </c>
      <c r="E1426" s="7">
        <v>1422</v>
      </c>
      <c r="F1426" s="7">
        <v>82</v>
      </c>
    </row>
    <row r="1427" spans="2:6" x14ac:dyDescent="0.2">
      <c r="B1427" s="7">
        <v>1423</v>
      </c>
      <c r="C1427" s="7">
        <v>138</v>
      </c>
      <c r="E1427" s="7">
        <v>1423</v>
      </c>
      <c r="F1427" s="7">
        <v>82</v>
      </c>
    </row>
    <row r="1428" spans="2:6" x14ac:dyDescent="0.2">
      <c r="B1428" s="7">
        <v>1424</v>
      </c>
      <c r="C1428" s="7">
        <v>138</v>
      </c>
      <c r="E1428" s="7">
        <v>1424</v>
      </c>
      <c r="F1428" s="7">
        <v>82</v>
      </c>
    </row>
    <row r="1429" spans="2:6" x14ac:dyDescent="0.2">
      <c r="B1429" s="7">
        <v>1425</v>
      </c>
      <c r="C1429" s="7">
        <v>138</v>
      </c>
      <c r="E1429" s="7">
        <v>1425</v>
      </c>
      <c r="F1429" s="7">
        <v>82</v>
      </c>
    </row>
    <row r="1430" spans="2:6" x14ac:dyDescent="0.2">
      <c r="B1430" s="7">
        <v>1426</v>
      </c>
      <c r="C1430" s="7">
        <v>137</v>
      </c>
      <c r="E1430" s="7">
        <v>1426</v>
      </c>
      <c r="F1430" s="7">
        <v>82</v>
      </c>
    </row>
    <row r="1431" spans="2:6" x14ac:dyDescent="0.2">
      <c r="B1431" s="7">
        <v>1427</v>
      </c>
      <c r="C1431" s="7">
        <v>137</v>
      </c>
      <c r="E1431" s="7">
        <v>1427</v>
      </c>
      <c r="F1431" s="7">
        <v>82</v>
      </c>
    </row>
    <row r="1432" spans="2:6" x14ac:dyDescent="0.2">
      <c r="B1432" s="7">
        <v>1428</v>
      </c>
      <c r="C1432" s="7">
        <v>137</v>
      </c>
      <c r="E1432" s="7">
        <v>1428</v>
      </c>
      <c r="F1432" s="7">
        <v>82</v>
      </c>
    </row>
    <row r="1433" spans="2:6" x14ac:dyDescent="0.2">
      <c r="B1433" s="7">
        <v>1429</v>
      </c>
      <c r="C1433" s="7">
        <v>137</v>
      </c>
      <c r="E1433" s="7">
        <v>1429</v>
      </c>
      <c r="F1433" s="7">
        <v>82</v>
      </c>
    </row>
    <row r="1434" spans="2:6" x14ac:dyDescent="0.2">
      <c r="B1434" s="7">
        <v>1430</v>
      </c>
      <c r="C1434" s="7">
        <v>137</v>
      </c>
      <c r="E1434" s="7">
        <v>1430</v>
      </c>
      <c r="F1434" s="7">
        <v>82</v>
      </c>
    </row>
    <row r="1435" spans="2:6" x14ac:dyDescent="0.2">
      <c r="B1435" s="7">
        <v>1431</v>
      </c>
      <c r="C1435" s="7">
        <v>137</v>
      </c>
      <c r="E1435" s="7">
        <v>1431</v>
      </c>
      <c r="F1435" s="7">
        <v>82</v>
      </c>
    </row>
    <row r="1436" spans="2:6" x14ac:dyDescent="0.2">
      <c r="B1436" s="7">
        <v>1432</v>
      </c>
      <c r="C1436" s="7">
        <v>137</v>
      </c>
      <c r="E1436" s="7">
        <v>1432</v>
      </c>
      <c r="F1436" s="7">
        <v>82</v>
      </c>
    </row>
    <row r="1437" spans="2:6" x14ac:dyDescent="0.2">
      <c r="B1437" s="7">
        <v>1433</v>
      </c>
      <c r="C1437" s="7">
        <v>136</v>
      </c>
      <c r="E1437" s="7">
        <v>1433</v>
      </c>
      <c r="F1437" s="7">
        <v>82</v>
      </c>
    </row>
    <row r="1438" spans="2:6" x14ac:dyDescent="0.2">
      <c r="B1438" s="7">
        <v>1434</v>
      </c>
      <c r="C1438" s="7">
        <v>136</v>
      </c>
      <c r="E1438" s="7">
        <v>1434</v>
      </c>
      <c r="F1438" s="7">
        <v>82</v>
      </c>
    </row>
    <row r="1439" spans="2:6" x14ac:dyDescent="0.2">
      <c r="B1439" s="7">
        <v>1435</v>
      </c>
      <c r="C1439" s="7">
        <v>136</v>
      </c>
      <c r="E1439" s="7">
        <v>1435</v>
      </c>
      <c r="F1439" s="7">
        <v>82</v>
      </c>
    </row>
    <row r="1440" spans="2:6" x14ac:dyDescent="0.2">
      <c r="B1440" s="7">
        <v>1436</v>
      </c>
      <c r="C1440" s="7">
        <v>136</v>
      </c>
      <c r="E1440" s="7">
        <v>1436</v>
      </c>
      <c r="F1440" s="7">
        <v>82</v>
      </c>
    </row>
    <row r="1441" spans="2:6" x14ac:dyDescent="0.2">
      <c r="B1441" s="7">
        <v>1437</v>
      </c>
      <c r="C1441" s="7">
        <v>136</v>
      </c>
      <c r="E1441" s="7">
        <v>1437</v>
      </c>
      <c r="F1441" s="7">
        <v>82</v>
      </c>
    </row>
    <row r="1442" spans="2:6" x14ac:dyDescent="0.2">
      <c r="B1442" s="7">
        <v>1438</v>
      </c>
      <c r="C1442" s="7">
        <v>136</v>
      </c>
      <c r="E1442" s="7">
        <v>1438</v>
      </c>
      <c r="F1442" s="7">
        <v>82</v>
      </c>
    </row>
    <row r="1443" spans="2:6" x14ac:dyDescent="0.2">
      <c r="B1443" s="7">
        <v>1439</v>
      </c>
      <c r="C1443" s="7">
        <v>136</v>
      </c>
      <c r="E1443" s="7">
        <v>1439</v>
      </c>
      <c r="F1443" s="7">
        <v>81</v>
      </c>
    </row>
    <row r="1444" spans="2:6" x14ac:dyDescent="0.2">
      <c r="B1444" s="7">
        <v>1440</v>
      </c>
      <c r="C1444" s="7">
        <v>135</v>
      </c>
      <c r="E1444" s="7">
        <v>1440</v>
      </c>
      <c r="F1444" s="7">
        <v>81</v>
      </c>
    </row>
    <row r="1445" spans="2:6" x14ac:dyDescent="0.2">
      <c r="B1445" s="7">
        <v>1441</v>
      </c>
      <c r="C1445" s="7">
        <v>135</v>
      </c>
      <c r="E1445" s="7">
        <v>1441</v>
      </c>
      <c r="F1445" s="7">
        <v>81</v>
      </c>
    </row>
    <row r="1446" spans="2:6" x14ac:dyDescent="0.2">
      <c r="B1446" s="7">
        <v>1442</v>
      </c>
      <c r="C1446" s="7">
        <v>135</v>
      </c>
      <c r="E1446" s="7">
        <v>1442</v>
      </c>
      <c r="F1446" s="7">
        <v>81</v>
      </c>
    </row>
    <row r="1447" spans="2:6" x14ac:dyDescent="0.2">
      <c r="B1447" s="7">
        <v>1443</v>
      </c>
      <c r="C1447" s="7">
        <v>135</v>
      </c>
      <c r="E1447" s="7">
        <v>1443</v>
      </c>
      <c r="F1447" s="7">
        <v>81</v>
      </c>
    </row>
    <row r="1448" spans="2:6" x14ac:dyDescent="0.2">
      <c r="B1448" s="7">
        <v>1444</v>
      </c>
      <c r="C1448" s="7">
        <v>135</v>
      </c>
      <c r="E1448" s="7">
        <v>1444</v>
      </c>
      <c r="F1448" s="7">
        <v>81</v>
      </c>
    </row>
    <row r="1449" spans="2:6" x14ac:dyDescent="0.2">
      <c r="B1449" s="7">
        <v>1445</v>
      </c>
      <c r="C1449" s="7">
        <v>135</v>
      </c>
      <c r="E1449" s="7">
        <v>1445</v>
      </c>
      <c r="F1449" s="7">
        <v>81</v>
      </c>
    </row>
    <row r="1450" spans="2:6" x14ac:dyDescent="0.2">
      <c r="B1450" s="7">
        <v>1446</v>
      </c>
      <c r="C1450" s="7">
        <v>135</v>
      </c>
      <c r="E1450" s="7">
        <v>1446</v>
      </c>
      <c r="F1450" s="7">
        <v>81</v>
      </c>
    </row>
    <row r="1451" spans="2:6" x14ac:dyDescent="0.2">
      <c r="B1451" s="7">
        <v>1447</v>
      </c>
      <c r="C1451" s="7">
        <v>135</v>
      </c>
      <c r="E1451" s="7">
        <v>1447</v>
      </c>
      <c r="F1451" s="7">
        <v>81</v>
      </c>
    </row>
    <row r="1452" spans="2:6" x14ac:dyDescent="0.2">
      <c r="B1452" s="7">
        <v>1448</v>
      </c>
      <c r="C1452" s="7">
        <v>134</v>
      </c>
      <c r="E1452" s="7">
        <v>1448</v>
      </c>
      <c r="F1452" s="7">
        <v>81</v>
      </c>
    </row>
    <row r="1453" spans="2:6" x14ac:dyDescent="0.2">
      <c r="B1453" s="7">
        <v>1449</v>
      </c>
      <c r="C1453" s="7">
        <v>134</v>
      </c>
      <c r="E1453" s="7">
        <v>1449</v>
      </c>
      <c r="F1453" s="7">
        <v>81</v>
      </c>
    </row>
    <row r="1454" spans="2:6" x14ac:dyDescent="0.2">
      <c r="B1454" s="7">
        <v>1450</v>
      </c>
      <c r="C1454" s="7">
        <v>134</v>
      </c>
      <c r="E1454" s="7">
        <v>1450</v>
      </c>
      <c r="F1454" s="7">
        <v>81</v>
      </c>
    </row>
    <row r="1455" spans="2:6" x14ac:dyDescent="0.2">
      <c r="B1455" s="7">
        <v>1451</v>
      </c>
      <c r="C1455" s="7">
        <v>134</v>
      </c>
      <c r="E1455" s="7">
        <v>1451</v>
      </c>
      <c r="F1455" s="7">
        <v>81</v>
      </c>
    </row>
    <row r="1456" spans="2:6" x14ac:dyDescent="0.2">
      <c r="B1456" s="7">
        <v>1452</v>
      </c>
      <c r="C1456" s="7">
        <v>134</v>
      </c>
      <c r="E1456" s="7">
        <v>1452</v>
      </c>
      <c r="F1456" s="7">
        <v>81</v>
      </c>
    </row>
    <row r="1457" spans="2:6" x14ac:dyDescent="0.2">
      <c r="B1457" s="7">
        <v>1453</v>
      </c>
      <c r="C1457" s="7">
        <v>134</v>
      </c>
      <c r="E1457" s="7">
        <v>1453</v>
      </c>
      <c r="F1457" s="7">
        <v>81</v>
      </c>
    </row>
    <row r="1458" spans="2:6" x14ac:dyDescent="0.2">
      <c r="B1458" s="7">
        <v>1454</v>
      </c>
      <c r="C1458" s="7">
        <v>134</v>
      </c>
      <c r="E1458" s="7">
        <v>1454</v>
      </c>
      <c r="F1458" s="7">
        <v>81</v>
      </c>
    </row>
    <row r="1459" spans="2:6" x14ac:dyDescent="0.2">
      <c r="B1459" s="7">
        <v>1455</v>
      </c>
      <c r="C1459" s="7">
        <v>134</v>
      </c>
      <c r="E1459" s="7">
        <v>1455</v>
      </c>
      <c r="F1459" s="7">
        <v>81</v>
      </c>
    </row>
    <row r="1460" spans="2:6" x14ac:dyDescent="0.2">
      <c r="B1460" s="7">
        <v>1456</v>
      </c>
      <c r="C1460" s="7">
        <v>134</v>
      </c>
      <c r="E1460" s="7">
        <v>1456</v>
      </c>
      <c r="F1460" s="7">
        <v>81</v>
      </c>
    </row>
    <row r="1461" spans="2:6" x14ac:dyDescent="0.2">
      <c r="B1461" s="7">
        <v>1457</v>
      </c>
      <c r="C1461" s="7">
        <v>134</v>
      </c>
      <c r="E1461" s="7">
        <v>1457</v>
      </c>
      <c r="F1461" s="7">
        <v>81</v>
      </c>
    </row>
    <row r="1462" spans="2:6" x14ac:dyDescent="0.2">
      <c r="B1462" s="7">
        <v>1458</v>
      </c>
      <c r="C1462" s="7">
        <v>134</v>
      </c>
      <c r="E1462" s="7">
        <v>1458</v>
      </c>
      <c r="F1462" s="7">
        <v>81</v>
      </c>
    </row>
    <row r="1463" spans="2:6" x14ac:dyDescent="0.2">
      <c r="B1463" s="7">
        <v>1459</v>
      </c>
      <c r="C1463" s="7">
        <v>134</v>
      </c>
      <c r="E1463" s="7">
        <v>1459</v>
      </c>
      <c r="F1463" s="7">
        <v>81</v>
      </c>
    </row>
    <row r="1464" spans="2:6" x14ac:dyDescent="0.2">
      <c r="B1464" s="7">
        <v>1460</v>
      </c>
      <c r="C1464" s="7">
        <v>134</v>
      </c>
      <c r="E1464" s="7">
        <v>1460</v>
      </c>
      <c r="F1464" s="7">
        <v>81</v>
      </c>
    </row>
    <row r="1465" spans="2:6" x14ac:dyDescent="0.2">
      <c r="B1465" s="7">
        <v>1461</v>
      </c>
      <c r="C1465" s="7">
        <v>134</v>
      </c>
      <c r="E1465" s="7">
        <v>1461</v>
      </c>
      <c r="F1465" s="7">
        <v>81</v>
      </c>
    </row>
    <row r="1466" spans="2:6" x14ac:dyDescent="0.2">
      <c r="B1466" s="7">
        <v>1462</v>
      </c>
      <c r="C1466" s="7">
        <v>133</v>
      </c>
      <c r="E1466" s="7">
        <v>1462</v>
      </c>
      <c r="F1466" s="7">
        <v>80</v>
      </c>
    </row>
    <row r="1467" spans="2:6" x14ac:dyDescent="0.2">
      <c r="B1467" s="7">
        <v>1463</v>
      </c>
      <c r="C1467" s="7">
        <v>133</v>
      </c>
      <c r="E1467" s="7">
        <v>1463</v>
      </c>
      <c r="F1467" s="7">
        <v>80</v>
      </c>
    </row>
    <row r="1468" spans="2:6" x14ac:dyDescent="0.2">
      <c r="B1468" s="7">
        <v>1464</v>
      </c>
      <c r="C1468" s="7">
        <v>133</v>
      </c>
      <c r="E1468" s="7">
        <v>1464</v>
      </c>
      <c r="F1468" s="7">
        <v>80</v>
      </c>
    </row>
    <row r="1469" spans="2:6" x14ac:dyDescent="0.2">
      <c r="B1469" s="7">
        <v>1465</v>
      </c>
      <c r="C1469" s="7">
        <v>133</v>
      </c>
      <c r="E1469" s="7">
        <v>1465</v>
      </c>
      <c r="F1469" s="7">
        <v>80</v>
      </c>
    </row>
    <row r="1470" spans="2:6" x14ac:dyDescent="0.2">
      <c r="B1470" s="7">
        <v>1466</v>
      </c>
      <c r="C1470" s="7">
        <v>133</v>
      </c>
      <c r="E1470" s="7">
        <v>1466</v>
      </c>
      <c r="F1470" s="7">
        <v>80</v>
      </c>
    </row>
    <row r="1471" spans="2:6" x14ac:dyDescent="0.2">
      <c r="B1471" s="7">
        <v>1467</v>
      </c>
      <c r="C1471" s="7">
        <v>133</v>
      </c>
      <c r="E1471" s="7">
        <v>1467</v>
      </c>
      <c r="F1471" s="7">
        <v>80</v>
      </c>
    </row>
    <row r="1472" spans="2:6" x14ac:dyDescent="0.2">
      <c r="B1472" s="7">
        <v>1468</v>
      </c>
      <c r="C1472" s="7">
        <v>133</v>
      </c>
      <c r="E1472" s="7">
        <v>1468</v>
      </c>
      <c r="F1472" s="7">
        <v>80</v>
      </c>
    </row>
    <row r="1473" spans="2:6" x14ac:dyDescent="0.2">
      <c r="B1473" s="7">
        <v>1469</v>
      </c>
      <c r="C1473" s="7">
        <v>133</v>
      </c>
      <c r="E1473" s="7">
        <v>1469</v>
      </c>
      <c r="F1473" s="7">
        <v>80</v>
      </c>
    </row>
    <row r="1474" spans="2:6" x14ac:dyDescent="0.2">
      <c r="B1474" s="7">
        <v>1470</v>
      </c>
      <c r="C1474" s="7">
        <v>133</v>
      </c>
      <c r="E1474" s="7">
        <v>1470</v>
      </c>
      <c r="F1474" s="7">
        <v>80</v>
      </c>
    </row>
    <row r="1475" spans="2:6" x14ac:dyDescent="0.2">
      <c r="B1475" s="7">
        <v>1471</v>
      </c>
      <c r="C1475" s="7">
        <v>132</v>
      </c>
      <c r="E1475" s="7">
        <v>1471</v>
      </c>
      <c r="F1475" s="7">
        <v>80</v>
      </c>
    </row>
    <row r="1476" spans="2:6" x14ac:dyDescent="0.2">
      <c r="B1476" s="7">
        <v>1472</v>
      </c>
      <c r="C1476" s="7">
        <v>132</v>
      </c>
      <c r="E1476" s="7">
        <v>1472</v>
      </c>
      <c r="F1476" s="7">
        <v>80</v>
      </c>
    </row>
    <row r="1477" spans="2:6" x14ac:dyDescent="0.2">
      <c r="B1477" s="7">
        <v>1473</v>
      </c>
      <c r="C1477" s="7">
        <v>132</v>
      </c>
      <c r="E1477" s="7">
        <v>1473</v>
      </c>
      <c r="F1477" s="7">
        <v>80</v>
      </c>
    </row>
    <row r="1478" spans="2:6" x14ac:dyDescent="0.2">
      <c r="B1478" s="7">
        <v>1474</v>
      </c>
      <c r="C1478" s="7">
        <v>132</v>
      </c>
      <c r="E1478" s="7">
        <v>1474</v>
      </c>
      <c r="F1478" s="7">
        <v>80</v>
      </c>
    </row>
    <row r="1479" spans="2:6" x14ac:dyDescent="0.2">
      <c r="B1479" s="7">
        <v>1475</v>
      </c>
      <c r="C1479" s="7">
        <v>132</v>
      </c>
      <c r="E1479" s="7">
        <v>1475</v>
      </c>
      <c r="F1479" s="7">
        <v>80</v>
      </c>
    </row>
    <row r="1480" spans="2:6" x14ac:dyDescent="0.2">
      <c r="B1480" s="7">
        <v>1476</v>
      </c>
      <c r="C1480" s="7">
        <v>132</v>
      </c>
      <c r="E1480" s="7">
        <v>1476</v>
      </c>
      <c r="F1480" s="7">
        <v>80</v>
      </c>
    </row>
    <row r="1481" spans="2:6" x14ac:dyDescent="0.2">
      <c r="B1481" s="7">
        <v>1477</v>
      </c>
      <c r="C1481" s="7">
        <v>132</v>
      </c>
      <c r="E1481" s="7">
        <v>1477</v>
      </c>
      <c r="F1481" s="7">
        <v>80</v>
      </c>
    </row>
    <row r="1482" spans="2:6" x14ac:dyDescent="0.2">
      <c r="B1482" s="7">
        <v>1478</v>
      </c>
      <c r="C1482" s="7">
        <v>132</v>
      </c>
      <c r="E1482" s="7">
        <v>1478</v>
      </c>
      <c r="F1482" s="7">
        <v>80</v>
      </c>
    </row>
    <row r="1483" spans="2:6" x14ac:dyDescent="0.2">
      <c r="B1483" s="7">
        <v>1479</v>
      </c>
      <c r="C1483" s="7">
        <v>132</v>
      </c>
      <c r="E1483" s="7">
        <v>1479</v>
      </c>
      <c r="F1483" s="7">
        <v>80</v>
      </c>
    </row>
    <row r="1484" spans="2:6" x14ac:dyDescent="0.2">
      <c r="B1484" s="7">
        <v>1480</v>
      </c>
      <c r="C1484" s="7">
        <v>132</v>
      </c>
      <c r="E1484" s="7">
        <v>1480</v>
      </c>
      <c r="F1484" s="7">
        <v>80</v>
      </c>
    </row>
    <row r="1485" spans="2:6" x14ac:dyDescent="0.2">
      <c r="B1485" s="7">
        <v>1481</v>
      </c>
      <c r="C1485" s="7">
        <v>132</v>
      </c>
      <c r="E1485" s="7">
        <v>1481</v>
      </c>
      <c r="F1485" s="7">
        <v>80</v>
      </c>
    </row>
    <row r="1486" spans="2:6" x14ac:dyDescent="0.2">
      <c r="B1486" s="7">
        <v>1482</v>
      </c>
      <c r="C1486" s="7">
        <v>132</v>
      </c>
      <c r="E1486" s="7">
        <v>1482</v>
      </c>
      <c r="F1486" s="7">
        <v>79</v>
      </c>
    </row>
    <row r="1487" spans="2:6" x14ac:dyDescent="0.2">
      <c r="B1487" s="7">
        <v>1483</v>
      </c>
      <c r="C1487" s="7">
        <v>132</v>
      </c>
      <c r="E1487" s="7">
        <v>1483</v>
      </c>
      <c r="F1487" s="7">
        <v>79</v>
      </c>
    </row>
    <row r="1488" spans="2:6" x14ac:dyDescent="0.2">
      <c r="B1488" s="7">
        <v>1484</v>
      </c>
      <c r="C1488" s="7">
        <v>132</v>
      </c>
      <c r="E1488" s="7">
        <v>1484</v>
      </c>
      <c r="F1488" s="7">
        <v>79</v>
      </c>
    </row>
    <row r="1489" spans="2:6" x14ac:dyDescent="0.2">
      <c r="B1489" s="7">
        <v>1485</v>
      </c>
      <c r="C1489" s="7">
        <v>131</v>
      </c>
      <c r="E1489" s="7">
        <v>1485</v>
      </c>
      <c r="F1489" s="7">
        <v>79</v>
      </c>
    </row>
    <row r="1490" spans="2:6" x14ac:dyDescent="0.2">
      <c r="B1490" s="7">
        <v>1486</v>
      </c>
      <c r="C1490" s="7">
        <v>131</v>
      </c>
      <c r="E1490" s="7">
        <v>1486</v>
      </c>
      <c r="F1490" s="7">
        <v>79</v>
      </c>
    </row>
    <row r="1491" spans="2:6" x14ac:dyDescent="0.2">
      <c r="B1491" s="7">
        <v>1487</v>
      </c>
      <c r="C1491" s="7">
        <v>131</v>
      </c>
      <c r="E1491" s="7">
        <v>1487</v>
      </c>
      <c r="F1491" s="7">
        <v>79</v>
      </c>
    </row>
    <row r="1492" spans="2:6" x14ac:dyDescent="0.2">
      <c r="B1492" s="7">
        <v>1488</v>
      </c>
      <c r="C1492" s="7">
        <v>131</v>
      </c>
      <c r="E1492" s="7">
        <v>1488</v>
      </c>
      <c r="F1492" s="7">
        <v>79</v>
      </c>
    </row>
    <row r="1493" spans="2:6" x14ac:dyDescent="0.2">
      <c r="B1493" s="7">
        <v>1489</v>
      </c>
      <c r="C1493" s="7">
        <v>131</v>
      </c>
      <c r="E1493" s="7">
        <v>1489</v>
      </c>
      <c r="F1493" s="7">
        <v>79</v>
      </c>
    </row>
    <row r="1494" spans="2:6" x14ac:dyDescent="0.2">
      <c r="B1494" s="7">
        <v>1490</v>
      </c>
      <c r="C1494" s="7">
        <v>131</v>
      </c>
      <c r="E1494" s="7">
        <v>1490</v>
      </c>
      <c r="F1494" s="7">
        <v>79</v>
      </c>
    </row>
    <row r="1495" spans="2:6" x14ac:dyDescent="0.2">
      <c r="B1495" s="7">
        <v>1491</v>
      </c>
      <c r="C1495" s="7">
        <v>131</v>
      </c>
      <c r="E1495" s="7">
        <v>1491</v>
      </c>
      <c r="F1495" s="7">
        <v>79</v>
      </c>
    </row>
    <row r="1496" spans="2:6" x14ac:dyDescent="0.2">
      <c r="B1496" s="7">
        <v>1492</v>
      </c>
      <c r="C1496" s="7">
        <v>131</v>
      </c>
      <c r="E1496" s="7">
        <v>1492</v>
      </c>
      <c r="F1496" s="7">
        <v>79</v>
      </c>
    </row>
    <row r="1497" spans="2:6" x14ac:dyDescent="0.2">
      <c r="B1497" s="7">
        <v>1493</v>
      </c>
      <c r="C1497" s="7">
        <v>131</v>
      </c>
      <c r="E1497" s="7">
        <v>1493</v>
      </c>
      <c r="F1497" s="7">
        <v>79</v>
      </c>
    </row>
    <row r="1498" spans="2:6" x14ac:dyDescent="0.2">
      <c r="B1498" s="7">
        <v>1494</v>
      </c>
      <c r="C1498" s="7">
        <v>131</v>
      </c>
      <c r="E1498" s="7">
        <v>1494</v>
      </c>
      <c r="F1498" s="7">
        <v>79</v>
      </c>
    </row>
    <row r="1499" spans="2:6" x14ac:dyDescent="0.2">
      <c r="B1499" s="7">
        <v>1495</v>
      </c>
      <c r="C1499" s="7">
        <v>131</v>
      </c>
      <c r="E1499" s="7">
        <v>1495</v>
      </c>
      <c r="F1499" s="7">
        <v>79</v>
      </c>
    </row>
    <row r="1500" spans="2:6" x14ac:dyDescent="0.2">
      <c r="B1500" s="7">
        <v>1496</v>
      </c>
      <c r="C1500" s="7">
        <v>131</v>
      </c>
      <c r="E1500" s="7">
        <v>1496</v>
      </c>
      <c r="F1500" s="7">
        <v>79</v>
      </c>
    </row>
    <row r="1501" spans="2:6" x14ac:dyDescent="0.2">
      <c r="B1501" s="7">
        <v>1497</v>
      </c>
      <c r="C1501" s="7">
        <v>130</v>
      </c>
      <c r="E1501" s="7">
        <v>1497</v>
      </c>
      <c r="F1501" s="7">
        <v>79</v>
      </c>
    </row>
    <row r="1502" spans="2:6" x14ac:dyDescent="0.2">
      <c r="B1502" s="7">
        <v>1498</v>
      </c>
      <c r="C1502" s="7">
        <v>130</v>
      </c>
      <c r="E1502" s="7">
        <v>1498</v>
      </c>
      <c r="F1502" s="7">
        <v>79</v>
      </c>
    </row>
    <row r="1503" spans="2:6" x14ac:dyDescent="0.2">
      <c r="B1503" s="7">
        <v>1499</v>
      </c>
      <c r="C1503" s="7">
        <v>130</v>
      </c>
      <c r="E1503" s="7">
        <v>1499</v>
      </c>
      <c r="F1503" s="7">
        <v>79</v>
      </c>
    </row>
    <row r="1504" spans="2:6" x14ac:dyDescent="0.2">
      <c r="B1504" s="7">
        <v>1500</v>
      </c>
      <c r="C1504" s="7">
        <v>130</v>
      </c>
      <c r="E1504" s="7">
        <v>1500</v>
      </c>
      <c r="F1504" s="7">
        <v>79</v>
      </c>
    </row>
    <row r="1505" spans="2:6" x14ac:dyDescent="0.2">
      <c r="B1505" s="7">
        <v>1501</v>
      </c>
      <c r="C1505" s="7">
        <v>130</v>
      </c>
      <c r="E1505" s="7">
        <v>1501</v>
      </c>
      <c r="F1505" s="7">
        <v>79</v>
      </c>
    </row>
    <row r="1506" spans="2:6" x14ac:dyDescent="0.2">
      <c r="B1506" s="7">
        <v>1502</v>
      </c>
      <c r="C1506" s="7">
        <v>130</v>
      </c>
      <c r="E1506" s="7">
        <v>1502</v>
      </c>
      <c r="F1506" s="7">
        <v>79</v>
      </c>
    </row>
    <row r="1507" spans="2:6" x14ac:dyDescent="0.2">
      <c r="B1507" s="7">
        <v>1503</v>
      </c>
      <c r="C1507" s="7">
        <v>130</v>
      </c>
      <c r="E1507" s="7">
        <v>1503</v>
      </c>
      <c r="F1507" s="7">
        <v>78</v>
      </c>
    </row>
    <row r="1508" spans="2:6" x14ac:dyDescent="0.2">
      <c r="B1508" s="7">
        <v>1504</v>
      </c>
      <c r="C1508" s="7">
        <v>130</v>
      </c>
      <c r="E1508" s="7">
        <v>1504</v>
      </c>
      <c r="F1508" s="7">
        <v>78</v>
      </c>
    </row>
    <row r="1509" spans="2:6" x14ac:dyDescent="0.2">
      <c r="B1509" s="7">
        <v>1505</v>
      </c>
      <c r="C1509" s="7">
        <v>130</v>
      </c>
      <c r="E1509" s="7">
        <v>1505</v>
      </c>
      <c r="F1509" s="7">
        <v>78</v>
      </c>
    </row>
    <row r="1510" spans="2:6" x14ac:dyDescent="0.2">
      <c r="B1510" s="7">
        <v>1506</v>
      </c>
      <c r="C1510" s="7">
        <v>130</v>
      </c>
      <c r="E1510" s="7">
        <v>1506</v>
      </c>
      <c r="F1510" s="7">
        <v>78</v>
      </c>
    </row>
    <row r="1511" spans="2:6" x14ac:dyDescent="0.2">
      <c r="B1511" s="7">
        <v>1507</v>
      </c>
      <c r="C1511" s="7">
        <v>130</v>
      </c>
      <c r="E1511" s="7">
        <v>1507</v>
      </c>
      <c r="F1511" s="7">
        <v>78</v>
      </c>
    </row>
    <row r="1512" spans="2:6" x14ac:dyDescent="0.2">
      <c r="B1512" s="7">
        <v>1508</v>
      </c>
      <c r="C1512" s="7">
        <v>130</v>
      </c>
      <c r="E1512" s="7">
        <v>1508</v>
      </c>
      <c r="F1512" s="7">
        <v>78</v>
      </c>
    </row>
    <row r="1513" spans="2:6" x14ac:dyDescent="0.2">
      <c r="B1513" s="7">
        <v>1509</v>
      </c>
      <c r="C1513" s="7">
        <v>130</v>
      </c>
      <c r="E1513" s="7">
        <v>1509</v>
      </c>
      <c r="F1513" s="7">
        <v>78</v>
      </c>
    </row>
    <row r="1514" spans="2:6" x14ac:dyDescent="0.2">
      <c r="B1514" s="7">
        <v>1510</v>
      </c>
      <c r="C1514" s="7">
        <v>129</v>
      </c>
      <c r="E1514" s="7">
        <v>1510</v>
      </c>
      <c r="F1514" s="7">
        <v>78</v>
      </c>
    </row>
    <row r="1515" spans="2:6" x14ac:dyDescent="0.2">
      <c r="B1515" s="7">
        <v>1511</v>
      </c>
      <c r="C1515" s="7">
        <v>129</v>
      </c>
      <c r="E1515" s="7">
        <v>1511</v>
      </c>
      <c r="F1515" s="7">
        <v>78</v>
      </c>
    </row>
    <row r="1516" spans="2:6" x14ac:dyDescent="0.2">
      <c r="B1516" s="7">
        <v>1512</v>
      </c>
      <c r="C1516" s="7">
        <v>129</v>
      </c>
      <c r="E1516" s="7">
        <v>1512</v>
      </c>
      <c r="F1516" s="7">
        <v>78</v>
      </c>
    </row>
    <row r="1517" spans="2:6" x14ac:dyDescent="0.2">
      <c r="B1517" s="7">
        <v>1513</v>
      </c>
      <c r="C1517" s="7">
        <v>129</v>
      </c>
      <c r="E1517" s="7">
        <v>1513</v>
      </c>
      <c r="F1517" s="7">
        <v>78</v>
      </c>
    </row>
    <row r="1518" spans="2:6" x14ac:dyDescent="0.2">
      <c r="B1518" s="7">
        <v>1514</v>
      </c>
      <c r="C1518" s="7">
        <v>129</v>
      </c>
      <c r="E1518" s="7">
        <v>1514</v>
      </c>
      <c r="F1518" s="7">
        <v>78</v>
      </c>
    </row>
    <row r="1519" spans="2:6" x14ac:dyDescent="0.2">
      <c r="B1519" s="7">
        <v>1515</v>
      </c>
      <c r="C1519" s="7">
        <v>129</v>
      </c>
      <c r="E1519" s="7">
        <v>1515</v>
      </c>
      <c r="F1519" s="7">
        <v>78</v>
      </c>
    </row>
    <row r="1520" spans="2:6" x14ac:dyDescent="0.2">
      <c r="B1520" s="7">
        <v>1516</v>
      </c>
      <c r="C1520" s="7">
        <v>129</v>
      </c>
      <c r="E1520" s="7">
        <v>1516</v>
      </c>
      <c r="F1520" s="7">
        <v>78</v>
      </c>
    </row>
    <row r="1521" spans="2:6" x14ac:dyDescent="0.2">
      <c r="B1521" s="7">
        <v>1517</v>
      </c>
      <c r="C1521" s="7">
        <v>129</v>
      </c>
      <c r="E1521" s="7">
        <v>1517</v>
      </c>
      <c r="F1521" s="7">
        <v>78</v>
      </c>
    </row>
    <row r="1522" spans="2:6" x14ac:dyDescent="0.2">
      <c r="B1522" s="7">
        <v>1518</v>
      </c>
      <c r="C1522" s="7">
        <v>129</v>
      </c>
      <c r="E1522" s="7">
        <v>1518</v>
      </c>
      <c r="F1522" s="7">
        <v>78</v>
      </c>
    </row>
    <row r="1523" spans="2:6" x14ac:dyDescent="0.2">
      <c r="B1523" s="7">
        <v>1519</v>
      </c>
      <c r="C1523" s="7">
        <v>129</v>
      </c>
      <c r="E1523" s="7">
        <v>1519</v>
      </c>
      <c r="F1523" s="7">
        <v>78</v>
      </c>
    </row>
    <row r="1524" spans="2:6" x14ac:dyDescent="0.2">
      <c r="B1524" s="7">
        <v>1520</v>
      </c>
      <c r="C1524" s="7">
        <v>129</v>
      </c>
      <c r="E1524" s="7">
        <v>1520</v>
      </c>
      <c r="F1524" s="7">
        <v>78</v>
      </c>
    </row>
    <row r="1525" spans="2:6" x14ac:dyDescent="0.2">
      <c r="B1525" s="7">
        <v>1521</v>
      </c>
      <c r="C1525" s="7">
        <v>129</v>
      </c>
      <c r="E1525" s="7">
        <v>1521</v>
      </c>
      <c r="F1525" s="7">
        <v>78</v>
      </c>
    </row>
    <row r="1526" spans="2:6" x14ac:dyDescent="0.2">
      <c r="B1526" s="7">
        <v>1522</v>
      </c>
      <c r="C1526" s="7">
        <v>129</v>
      </c>
      <c r="E1526" s="7">
        <v>1522</v>
      </c>
      <c r="F1526" s="7">
        <v>78</v>
      </c>
    </row>
    <row r="1527" spans="2:6" x14ac:dyDescent="0.2">
      <c r="B1527" s="7">
        <v>1523</v>
      </c>
      <c r="C1527" s="7">
        <v>128</v>
      </c>
      <c r="E1527" s="7">
        <v>1523</v>
      </c>
      <c r="F1527" s="7">
        <v>78</v>
      </c>
    </row>
    <row r="1528" spans="2:6" x14ac:dyDescent="0.2">
      <c r="B1528" s="7">
        <v>1524</v>
      </c>
      <c r="C1528" s="7">
        <v>128</v>
      </c>
      <c r="E1528" s="7">
        <v>1524</v>
      </c>
      <c r="F1528" s="7">
        <v>78</v>
      </c>
    </row>
    <row r="1529" spans="2:6" x14ac:dyDescent="0.2">
      <c r="B1529" s="7">
        <v>1525</v>
      </c>
      <c r="C1529" s="7">
        <v>128</v>
      </c>
      <c r="E1529" s="7">
        <v>1525</v>
      </c>
      <c r="F1529" s="7">
        <v>78</v>
      </c>
    </row>
    <row r="1530" spans="2:6" x14ac:dyDescent="0.2">
      <c r="B1530" s="7">
        <v>1526</v>
      </c>
      <c r="C1530" s="7">
        <v>128</v>
      </c>
      <c r="E1530" s="7">
        <v>1526</v>
      </c>
      <c r="F1530" s="7">
        <v>77</v>
      </c>
    </row>
    <row r="1531" spans="2:6" x14ac:dyDescent="0.2">
      <c r="B1531" s="7">
        <v>1527</v>
      </c>
      <c r="C1531" s="7">
        <v>128</v>
      </c>
      <c r="E1531" s="7">
        <v>1527</v>
      </c>
      <c r="F1531" s="7">
        <v>77</v>
      </c>
    </row>
    <row r="1532" spans="2:6" x14ac:dyDescent="0.2">
      <c r="B1532" s="7">
        <v>1528</v>
      </c>
      <c r="C1532" s="7">
        <v>128</v>
      </c>
      <c r="E1532" s="7">
        <v>1528</v>
      </c>
      <c r="F1532" s="7">
        <v>77</v>
      </c>
    </row>
    <row r="1533" spans="2:6" x14ac:dyDescent="0.2">
      <c r="B1533" s="7">
        <v>1529</v>
      </c>
      <c r="C1533" s="7">
        <v>128</v>
      </c>
      <c r="E1533" s="7">
        <v>1529</v>
      </c>
      <c r="F1533" s="7">
        <v>77</v>
      </c>
    </row>
    <row r="1534" spans="2:6" x14ac:dyDescent="0.2">
      <c r="B1534" s="7">
        <v>1530</v>
      </c>
      <c r="C1534" s="7">
        <v>128</v>
      </c>
      <c r="E1534" s="7">
        <v>1530</v>
      </c>
      <c r="F1534" s="7">
        <v>77</v>
      </c>
    </row>
    <row r="1535" spans="2:6" x14ac:dyDescent="0.2">
      <c r="B1535" s="7">
        <v>1531</v>
      </c>
      <c r="C1535" s="7">
        <v>128</v>
      </c>
      <c r="E1535" s="7">
        <v>1531</v>
      </c>
      <c r="F1535" s="7">
        <v>77</v>
      </c>
    </row>
    <row r="1536" spans="2:6" x14ac:dyDescent="0.2">
      <c r="B1536" s="7">
        <v>1532</v>
      </c>
      <c r="C1536" s="7">
        <v>127</v>
      </c>
      <c r="E1536" s="7">
        <v>1532</v>
      </c>
      <c r="F1536" s="7">
        <v>77</v>
      </c>
    </row>
    <row r="1537" spans="2:6" x14ac:dyDescent="0.2">
      <c r="B1537" s="7">
        <v>1533</v>
      </c>
      <c r="C1537" s="7">
        <v>127</v>
      </c>
      <c r="E1537" s="7">
        <v>1533</v>
      </c>
      <c r="F1537" s="7">
        <v>77</v>
      </c>
    </row>
    <row r="1538" spans="2:6" x14ac:dyDescent="0.2">
      <c r="B1538" s="7">
        <v>1534</v>
      </c>
      <c r="C1538" s="7">
        <v>127</v>
      </c>
      <c r="E1538" s="7">
        <v>1534</v>
      </c>
      <c r="F1538" s="7">
        <v>77</v>
      </c>
    </row>
    <row r="1539" spans="2:6" x14ac:dyDescent="0.2">
      <c r="B1539" s="7">
        <v>1535</v>
      </c>
      <c r="C1539" s="7">
        <v>127</v>
      </c>
      <c r="E1539" s="7">
        <v>1535</v>
      </c>
      <c r="F1539" s="7">
        <v>77</v>
      </c>
    </row>
    <row r="1540" spans="2:6" x14ac:dyDescent="0.2">
      <c r="B1540" s="7">
        <v>1536</v>
      </c>
      <c r="C1540" s="7">
        <v>127</v>
      </c>
      <c r="E1540" s="7">
        <v>1536</v>
      </c>
      <c r="F1540" s="7">
        <v>77</v>
      </c>
    </row>
    <row r="1541" spans="2:6" x14ac:dyDescent="0.2">
      <c r="B1541" s="7">
        <v>1537</v>
      </c>
      <c r="C1541" s="7">
        <v>127</v>
      </c>
      <c r="E1541" s="7">
        <v>1537</v>
      </c>
      <c r="F1541" s="7">
        <v>77</v>
      </c>
    </row>
    <row r="1542" spans="2:6" x14ac:dyDescent="0.2">
      <c r="B1542" s="7">
        <v>1538</v>
      </c>
      <c r="C1542" s="7">
        <v>127</v>
      </c>
      <c r="E1542" s="7">
        <v>1538</v>
      </c>
      <c r="F1542" s="7">
        <v>77</v>
      </c>
    </row>
    <row r="1543" spans="2:6" x14ac:dyDescent="0.2">
      <c r="B1543" s="7">
        <v>1539</v>
      </c>
      <c r="C1543" s="7">
        <v>127</v>
      </c>
      <c r="E1543" s="7">
        <v>1539</v>
      </c>
      <c r="F1543" s="7">
        <v>77</v>
      </c>
    </row>
    <row r="1544" spans="2:6" x14ac:dyDescent="0.2">
      <c r="B1544" s="7">
        <v>1540</v>
      </c>
      <c r="C1544" s="7">
        <v>127</v>
      </c>
      <c r="E1544" s="7">
        <v>1540</v>
      </c>
      <c r="F1544" s="7">
        <v>77</v>
      </c>
    </row>
    <row r="1545" spans="2:6" x14ac:dyDescent="0.2">
      <c r="B1545" s="7">
        <v>1541</v>
      </c>
      <c r="C1545" s="7">
        <v>127</v>
      </c>
      <c r="E1545" s="7">
        <v>1541</v>
      </c>
      <c r="F1545" s="7">
        <v>77</v>
      </c>
    </row>
    <row r="1546" spans="2:6" x14ac:dyDescent="0.2">
      <c r="B1546" s="7">
        <v>1542</v>
      </c>
      <c r="C1546" s="7">
        <v>127</v>
      </c>
      <c r="E1546" s="7">
        <v>1542</v>
      </c>
      <c r="F1546" s="7">
        <v>76</v>
      </c>
    </row>
    <row r="1547" spans="2:6" x14ac:dyDescent="0.2">
      <c r="B1547" s="7">
        <v>1543</v>
      </c>
      <c r="C1547" s="7">
        <v>127</v>
      </c>
      <c r="E1547" s="7">
        <v>1543</v>
      </c>
      <c r="F1547" s="7">
        <v>76</v>
      </c>
    </row>
    <row r="1548" spans="2:6" x14ac:dyDescent="0.2">
      <c r="B1548" s="7">
        <v>1544</v>
      </c>
      <c r="C1548" s="7">
        <v>127</v>
      </c>
      <c r="E1548" s="7">
        <v>1544</v>
      </c>
      <c r="F1548" s="7">
        <v>76</v>
      </c>
    </row>
    <row r="1549" spans="2:6" x14ac:dyDescent="0.2">
      <c r="B1549" s="7">
        <v>1545</v>
      </c>
      <c r="C1549" s="7">
        <v>127</v>
      </c>
      <c r="E1549" s="7">
        <v>1545</v>
      </c>
      <c r="F1549" s="7">
        <v>76</v>
      </c>
    </row>
    <row r="1550" spans="2:6" x14ac:dyDescent="0.2">
      <c r="B1550" s="7">
        <v>1546</v>
      </c>
      <c r="C1550" s="7">
        <v>127</v>
      </c>
      <c r="E1550" s="7">
        <v>1546</v>
      </c>
      <c r="F1550" s="7">
        <v>76</v>
      </c>
    </row>
    <row r="1551" spans="2:6" x14ac:dyDescent="0.2">
      <c r="B1551" s="7">
        <v>1547</v>
      </c>
      <c r="C1551" s="7">
        <v>126</v>
      </c>
      <c r="E1551" s="7">
        <v>1547</v>
      </c>
      <c r="F1551" s="7">
        <v>76</v>
      </c>
    </row>
    <row r="1552" spans="2:6" x14ac:dyDescent="0.2">
      <c r="B1552" s="7">
        <v>1548</v>
      </c>
      <c r="C1552" s="7">
        <v>126</v>
      </c>
      <c r="E1552" s="7">
        <v>1548</v>
      </c>
      <c r="F1552" s="7">
        <v>76</v>
      </c>
    </row>
    <row r="1553" spans="2:6" x14ac:dyDescent="0.2">
      <c r="B1553" s="7">
        <v>1549</v>
      </c>
      <c r="C1553" s="7">
        <v>126</v>
      </c>
      <c r="E1553" s="7">
        <v>1549</v>
      </c>
      <c r="F1553" s="7">
        <v>76</v>
      </c>
    </row>
    <row r="1554" spans="2:6" x14ac:dyDescent="0.2">
      <c r="B1554" s="7">
        <v>1550</v>
      </c>
      <c r="C1554" s="7">
        <v>126</v>
      </c>
      <c r="E1554" s="7">
        <v>1550</v>
      </c>
      <c r="F1554" s="7">
        <v>76</v>
      </c>
    </row>
    <row r="1555" spans="2:6" x14ac:dyDescent="0.2">
      <c r="B1555" s="7">
        <v>1551</v>
      </c>
      <c r="C1555" s="7">
        <v>126</v>
      </c>
      <c r="E1555" s="7">
        <v>1551</v>
      </c>
      <c r="F1555" s="7">
        <v>76</v>
      </c>
    </row>
    <row r="1556" spans="2:6" x14ac:dyDescent="0.2">
      <c r="B1556" s="7">
        <v>1552</v>
      </c>
      <c r="C1556" s="7">
        <v>126</v>
      </c>
      <c r="E1556" s="7">
        <v>1552</v>
      </c>
      <c r="F1556" s="7">
        <v>76</v>
      </c>
    </row>
    <row r="1557" spans="2:6" x14ac:dyDescent="0.2">
      <c r="B1557" s="7">
        <v>1553</v>
      </c>
      <c r="C1557" s="7">
        <v>126</v>
      </c>
      <c r="E1557" s="7">
        <v>1553</v>
      </c>
      <c r="F1557" s="7">
        <v>76</v>
      </c>
    </row>
    <row r="1558" spans="2:6" x14ac:dyDescent="0.2">
      <c r="B1558" s="7">
        <v>1554</v>
      </c>
      <c r="C1558" s="7">
        <v>126</v>
      </c>
      <c r="E1558" s="7">
        <v>1554</v>
      </c>
      <c r="F1558" s="7">
        <v>76</v>
      </c>
    </row>
    <row r="1559" spans="2:6" x14ac:dyDescent="0.2">
      <c r="B1559" s="7">
        <v>1555</v>
      </c>
      <c r="C1559" s="7">
        <v>126</v>
      </c>
      <c r="E1559" s="7">
        <v>1555</v>
      </c>
      <c r="F1559" s="7">
        <v>76</v>
      </c>
    </row>
    <row r="1560" spans="2:6" x14ac:dyDescent="0.2">
      <c r="B1560" s="7">
        <v>1556</v>
      </c>
      <c r="C1560" s="7">
        <v>126</v>
      </c>
      <c r="E1560" s="7">
        <v>1556</v>
      </c>
      <c r="F1560" s="7">
        <v>76</v>
      </c>
    </row>
    <row r="1561" spans="2:6" x14ac:dyDescent="0.2">
      <c r="B1561" s="7">
        <v>1557</v>
      </c>
      <c r="C1561" s="7">
        <v>126</v>
      </c>
      <c r="E1561" s="7">
        <v>1557</v>
      </c>
      <c r="F1561" s="7">
        <v>76</v>
      </c>
    </row>
    <row r="1562" spans="2:6" x14ac:dyDescent="0.2">
      <c r="B1562" s="7">
        <v>1558</v>
      </c>
      <c r="C1562" s="7">
        <v>126</v>
      </c>
      <c r="E1562" s="7">
        <v>1558</v>
      </c>
      <c r="F1562" s="7">
        <v>76</v>
      </c>
    </row>
    <row r="1563" spans="2:6" x14ac:dyDescent="0.2">
      <c r="B1563" s="7">
        <v>1559</v>
      </c>
      <c r="C1563" s="7">
        <v>126</v>
      </c>
      <c r="E1563" s="7">
        <v>1559</v>
      </c>
      <c r="F1563" s="7">
        <v>76</v>
      </c>
    </row>
    <row r="1564" spans="2:6" x14ac:dyDescent="0.2">
      <c r="B1564" s="7">
        <v>1560</v>
      </c>
      <c r="C1564" s="7">
        <v>126</v>
      </c>
      <c r="E1564" s="7">
        <v>1560</v>
      </c>
      <c r="F1564" s="7">
        <v>76</v>
      </c>
    </row>
    <row r="1565" spans="2:6" x14ac:dyDescent="0.2">
      <c r="B1565" s="7">
        <v>1561</v>
      </c>
      <c r="C1565" s="7">
        <v>126</v>
      </c>
      <c r="E1565" s="7">
        <v>1561</v>
      </c>
      <c r="F1565" s="7">
        <v>76</v>
      </c>
    </row>
    <row r="1566" spans="2:6" x14ac:dyDescent="0.2">
      <c r="B1566" s="7">
        <v>1562</v>
      </c>
      <c r="C1566" s="7">
        <v>126</v>
      </c>
      <c r="E1566" s="7">
        <v>1562</v>
      </c>
      <c r="F1566" s="7">
        <v>76</v>
      </c>
    </row>
    <row r="1567" spans="2:6" x14ac:dyDescent="0.2">
      <c r="B1567" s="7">
        <v>1563</v>
      </c>
      <c r="C1567" s="7">
        <v>126</v>
      </c>
      <c r="E1567" s="7">
        <v>1563</v>
      </c>
      <c r="F1567" s="7">
        <v>76</v>
      </c>
    </row>
    <row r="1568" spans="2:6" x14ac:dyDescent="0.2">
      <c r="B1568" s="7">
        <v>1564</v>
      </c>
      <c r="C1568" s="7">
        <v>125</v>
      </c>
      <c r="E1568" s="7">
        <v>1564</v>
      </c>
      <c r="F1568" s="7">
        <v>76</v>
      </c>
    </row>
    <row r="1569" spans="2:6" x14ac:dyDescent="0.2">
      <c r="B1569" s="7">
        <v>1565</v>
      </c>
      <c r="C1569" s="7">
        <v>125</v>
      </c>
      <c r="E1569" s="7">
        <v>1565</v>
      </c>
      <c r="F1569" s="7">
        <v>76</v>
      </c>
    </row>
    <row r="1570" spans="2:6" x14ac:dyDescent="0.2">
      <c r="B1570" s="7">
        <v>1566</v>
      </c>
      <c r="C1570" s="7">
        <v>125</v>
      </c>
      <c r="E1570" s="7">
        <v>1566</v>
      </c>
      <c r="F1570" s="7">
        <v>76</v>
      </c>
    </row>
    <row r="1571" spans="2:6" x14ac:dyDescent="0.2">
      <c r="B1571" s="7">
        <v>1567</v>
      </c>
      <c r="C1571" s="7">
        <v>125</v>
      </c>
      <c r="E1571" s="7">
        <v>1567</v>
      </c>
      <c r="F1571" s="7">
        <v>76</v>
      </c>
    </row>
    <row r="1572" spans="2:6" x14ac:dyDescent="0.2">
      <c r="B1572" s="7">
        <v>1568</v>
      </c>
      <c r="C1572" s="7">
        <v>125</v>
      </c>
      <c r="E1572" s="7">
        <v>1568</v>
      </c>
      <c r="F1572" s="7">
        <v>75</v>
      </c>
    </row>
    <row r="1573" spans="2:6" x14ac:dyDescent="0.2">
      <c r="B1573" s="7">
        <v>1569</v>
      </c>
      <c r="C1573" s="7">
        <v>125</v>
      </c>
      <c r="E1573" s="7">
        <v>1569</v>
      </c>
      <c r="F1573" s="7">
        <v>75</v>
      </c>
    </row>
    <row r="1574" spans="2:6" x14ac:dyDescent="0.2">
      <c r="B1574" s="7">
        <v>1570</v>
      </c>
      <c r="C1574" s="7">
        <v>125</v>
      </c>
      <c r="E1574" s="7">
        <v>1570</v>
      </c>
      <c r="F1574" s="7">
        <v>75</v>
      </c>
    </row>
    <row r="1575" spans="2:6" x14ac:dyDescent="0.2">
      <c r="B1575" s="7">
        <v>1571</v>
      </c>
      <c r="C1575" s="7">
        <v>125</v>
      </c>
      <c r="E1575" s="7">
        <v>1571</v>
      </c>
      <c r="F1575" s="7">
        <v>75</v>
      </c>
    </row>
    <row r="1576" spans="2:6" x14ac:dyDescent="0.2">
      <c r="B1576" s="7">
        <v>1572</v>
      </c>
      <c r="C1576" s="7">
        <v>125</v>
      </c>
      <c r="E1576" s="7">
        <v>1572</v>
      </c>
      <c r="F1576" s="7">
        <v>75</v>
      </c>
    </row>
    <row r="1577" spans="2:6" x14ac:dyDescent="0.2">
      <c r="B1577" s="7">
        <v>1573</v>
      </c>
      <c r="C1577" s="7">
        <v>125</v>
      </c>
      <c r="E1577" s="7">
        <v>1573</v>
      </c>
      <c r="F1577" s="7">
        <v>75</v>
      </c>
    </row>
    <row r="1578" spans="2:6" x14ac:dyDescent="0.2">
      <c r="B1578" s="7">
        <v>1574</v>
      </c>
      <c r="C1578" s="7">
        <v>125</v>
      </c>
      <c r="E1578" s="7">
        <v>1574</v>
      </c>
      <c r="F1578" s="7">
        <v>75</v>
      </c>
    </row>
    <row r="1579" spans="2:6" x14ac:dyDescent="0.2">
      <c r="B1579" s="7">
        <v>1575</v>
      </c>
      <c r="C1579" s="7">
        <v>124</v>
      </c>
      <c r="E1579" s="7">
        <v>1575</v>
      </c>
      <c r="F1579" s="7">
        <v>75</v>
      </c>
    </row>
    <row r="1580" spans="2:6" x14ac:dyDescent="0.2">
      <c r="B1580" s="7">
        <v>1576</v>
      </c>
      <c r="C1580" s="7">
        <v>124</v>
      </c>
      <c r="E1580" s="7">
        <v>1576</v>
      </c>
      <c r="F1580" s="7">
        <v>75</v>
      </c>
    </row>
    <row r="1581" spans="2:6" x14ac:dyDescent="0.2">
      <c r="B1581" s="7">
        <v>1577</v>
      </c>
      <c r="C1581" s="7">
        <v>124</v>
      </c>
      <c r="E1581" s="7">
        <v>1577</v>
      </c>
      <c r="F1581" s="7">
        <v>75</v>
      </c>
    </row>
    <row r="1582" spans="2:6" x14ac:dyDescent="0.2">
      <c r="B1582" s="7">
        <v>1578</v>
      </c>
      <c r="C1582" s="7">
        <v>124</v>
      </c>
      <c r="E1582" s="7">
        <v>1578</v>
      </c>
      <c r="F1582" s="7">
        <v>75</v>
      </c>
    </row>
    <row r="1583" spans="2:6" x14ac:dyDescent="0.2">
      <c r="B1583" s="7">
        <v>1579</v>
      </c>
      <c r="C1583" s="7">
        <v>124</v>
      </c>
      <c r="E1583" s="7">
        <v>1579</v>
      </c>
      <c r="F1583" s="7">
        <v>75</v>
      </c>
    </row>
    <row r="1584" spans="2:6" x14ac:dyDescent="0.2">
      <c r="B1584" s="7">
        <v>1580</v>
      </c>
      <c r="C1584" s="7">
        <v>124</v>
      </c>
      <c r="E1584" s="7">
        <v>1580</v>
      </c>
      <c r="F1584" s="7">
        <v>75</v>
      </c>
    </row>
    <row r="1585" spans="2:6" x14ac:dyDescent="0.2">
      <c r="B1585" s="7">
        <v>1581</v>
      </c>
      <c r="C1585" s="7">
        <v>124</v>
      </c>
      <c r="E1585" s="7">
        <v>1581</v>
      </c>
      <c r="F1585" s="7">
        <v>75</v>
      </c>
    </row>
    <row r="1586" spans="2:6" x14ac:dyDescent="0.2">
      <c r="B1586" s="7">
        <v>1582</v>
      </c>
      <c r="C1586" s="7">
        <v>124</v>
      </c>
      <c r="E1586" s="7">
        <v>1582</v>
      </c>
      <c r="F1586" s="7">
        <v>75</v>
      </c>
    </row>
    <row r="1587" spans="2:6" x14ac:dyDescent="0.2">
      <c r="B1587" s="7">
        <v>1583</v>
      </c>
      <c r="C1587" s="7">
        <v>124</v>
      </c>
      <c r="E1587" s="7">
        <v>1583</v>
      </c>
      <c r="F1587" s="7">
        <v>75</v>
      </c>
    </row>
    <row r="1588" spans="2:6" x14ac:dyDescent="0.2">
      <c r="B1588" s="7">
        <v>1584</v>
      </c>
      <c r="C1588" s="7">
        <v>124</v>
      </c>
      <c r="E1588" s="7">
        <v>1584</v>
      </c>
      <c r="F1588" s="7">
        <v>75</v>
      </c>
    </row>
    <row r="1589" spans="2:6" x14ac:dyDescent="0.2">
      <c r="B1589" s="7">
        <v>1585</v>
      </c>
      <c r="C1589" s="7">
        <v>124</v>
      </c>
      <c r="E1589" s="7">
        <v>1585</v>
      </c>
      <c r="F1589" s="7">
        <v>74</v>
      </c>
    </row>
    <row r="1590" spans="2:6" x14ac:dyDescent="0.2">
      <c r="B1590" s="7">
        <v>1586</v>
      </c>
      <c r="C1590" s="7">
        <v>124</v>
      </c>
      <c r="E1590" s="7">
        <v>1586</v>
      </c>
      <c r="F1590" s="7">
        <v>74</v>
      </c>
    </row>
    <row r="1591" spans="2:6" x14ac:dyDescent="0.2">
      <c r="B1591" s="7">
        <v>1587</v>
      </c>
      <c r="C1591" s="7">
        <v>124</v>
      </c>
      <c r="E1591" s="7">
        <v>1587</v>
      </c>
      <c r="F1591" s="7">
        <v>74</v>
      </c>
    </row>
    <row r="1592" spans="2:6" x14ac:dyDescent="0.2">
      <c r="B1592" s="7">
        <v>1588</v>
      </c>
      <c r="C1592" s="7">
        <v>124</v>
      </c>
      <c r="E1592" s="7">
        <v>1588</v>
      </c>
      <c r="F1592" s="7">
        <v>74</v>
      </c>
    </row>
    <row r="1593" spans="2:6" x14ac:dyDescent="0.2">
      <c r="B1593" s="7">
        <v>1589</v>
      </c>
      <c r="C1593" s="7">
        <v>124</v>
      </c>
      <c r="E1593" s="7">
        <v>1589</v>
      </c>
      <c r="F1593" s="7">
        <v>74</v>
      </c>
    </row>
    <row r="1594" spans="2:6" x14ac:dyDescent="0.2">
      <c r="B1594" s="7">
        <v>1590</v>
      </c>
      <c r="C1594" s="7">
        <v>124</v>
      </c>
      <c r="E1594" s="7">
        <v>1590</v>
      </c>
      <c r="F1594" s="7">
        <v>74</v>
      </c>
    </row>
    <row r="1595" spans="2:6" x14ac:dyDescent="0.2">
      <c r="B1595" s="7">
        <v>1591</v>
      </c>
      <c r="C1595" s="7">
        <v>124</v>
      </c>
      <c r="E1595" s="7">
        <v>1591</v>
      </c>
      <c r="F1595" s="7">
        <v>74</v>
      </c>
    </row>
    <row r="1596" spans="2:6" x14ac:dyDescent="0.2">
      <c r="B1596" s="7">
        <v>1592</v>
      </c>
      <c r="C1596" s="7">
        <v>123</v>
      </c>
      <c r="E1596" s="7">
        <v>1592</v>
      </c>
      <c r="F1596" s="7">
        <v>74</v>
      </c>
    </row>
    <row r="1597" spans="2:6" x14ac:dyDescent="0.2">
      <c r="B1597" s="7">
        <v>1593</v>
      </c>
      <c r="C1597" s="7">
        <v>123</v>
      </c>
      <c r="E1597" s="7">
        <v>1593</v>
      </c>
      <c r="F1597" s="7">
        <v>74</v>
      </c>
    </row>
    <row r="1598" spans="2:6" x14ac:dyDescent="0.2">
      <c r="B1598" s="7">
        <v>1594</v>
      </c>
      <c r="C1598" s="7">
        <v>123</v>
      </c>
      <c r="E1598" s="7">
        <v>1594</v>
      </c>
      <c r="F1598" s="7">
        <v>74</v>
      </c>
    </row>
    <row r="1599" spans="2:6" x14ac:dyDescent="0.2">
      <c r="B1599" s="7">
        <v>1595</v>
      </c>
      <c r="C1599" s="7">
        <v>123</v>
      </c>
      <c r="E1599" s="7">
        <v>1595</v>
      </c>
      <c r="F1599" s="7">
        <v>74</v>
      </c>
    </row>
    <row r="1600" spans="2:6" x14ac:dyDescent="0.2">
      <c r="B1600" s="7">
        <v>1596</v>
      </c>
      <c r="C1600" s="7">
        <v>123</v>
      </c>
      <c r="E1600" s="7">
        <v>1596</v>
      </c>
      <c r="F1600" s="7">
        <v>74</v>
      </c>
    </row>
    <row r="1601" spans="2:6" x14ac:dyDescent="0.2">
      <c r="B1601" s="7">
        <v>1597</v>
      </c>
      <c r="C1601" s="7">
        <v>123</v>
      </c>
      <c r="E1601" s="7">
        <v>1597</v>
      </c>
      <c r="F1601" s="7">
        <v>74</v>
      </c>
    </row>
    <row r="1602" spans="2:6" x14ac:dyDescent="0.2">
      <c r="B1602" s="7">
        <v>1598</v>
      </c>
      <c r="C1602" s="7">
        <v>123</v>
      </c>
      <c r="E1602" s="7">
        <v>1598</v>
      </c>
      <c r="F1602" s="7">
        <v>74</v>
      </c>
    </row>
    <row r="1603" spans="2:6" x14ac:dyDescent="0.2">
      <c r="B1603" s="7">
        <v>1599</v>
      </c>
      <c r="C1603" s="7">
        <v>123</v>
      </c>
      <c r="E1603" s="7">
        <v>1599</v>
      </c>
      <c r="F1603" s="7">
        <v>74</v>
      </c>
    </row>
    <row r="1604" spans="2:6" x14ac:dyDescent="0.2">
      <c r="B1604" s="7">
        <v>1600</v>
      </c>
      <c r="C1604" s="7">
        <v>123</v>
      </c>
      <c r="E1604" s="7">
        <v>1600</v>
      </c>
      <c r="F1604" s="7">
        <v>74</v>
      </c>
    </row>
    <row r="1605" spans="2:6" x14ac:dyDescent="0.2">
      <c r="B1605" s="7">
        <v>1601</v>
      </c>
      <c r="C1605" s="7">
        <v>123</v>
      </c>
      <c r="E1605" s="7">
        <v>1601</v>
      </c>
      <c r="F1605" s="7">
        <v>74</v>
      </c>
    </row>
    <row r="1606" spans="2:6" x14ac:dyDescent="0.2">
      <c r="B1606" s="7">
        <v>1602</v>
      </c>
      <c r="C1606" s="7">
        <v>123</v>
      </c>
      <c r="E1606" s="7">
        <v>1602</v>
      </c>
      <c r="F1606" s="7">
        <v>74</v>
      </c>
    </row>
    <row r="1607" spans="2:6" x14ac:dyDescent="0.2">
      <c r="B1607" s="7">
        <v>1603</v>
      </c>
      <c r="C1607" s="7">
        <v>123</v>
      </c>
      <c r="E1607" s="7">
        <v>1603</v>
      </c>
      <c r="F1607" s="7">
        <v>74</v>
      </c>
    </row>
    <row r="1608" spans="2:6" x14ac:dyDescent="0.2">
      <c r="B1608" s="7">
        <v>1604</v>
      </c>
      <c r="C1608" s="7">
        <v>123</v>
      </c>
      <c r="E1608" s="7">
        <v>1604</v>
      </c>
      <c r="F1608" s="7">
        <v>74</v>
      </c>
    </row>
    <row r="1609" spans="2:6" x14ac:dyDescent="0.2">
      <c r="B1609" s="7">
        <v>1605</v>
      </c>
      <c r="C1609" s="7">
        <v>123</v>
      </c>
      <c r="E1609" s="7">
        <v>1605</v>
      </c>
      <c r="F1609" s="7">
        <v>74</v>
      </c>
    </row>
    <row r="1610" spans="2:6" x14ac:dyDescent="0.2">
      <c r="B1610" s="7">
        <v>1606</v>
      </c>
      <c r="C1610" s="7">
        <v>123</v>
      </c>
      <c r="E1610" s="7">
        <v>1606</v>
      </c>
      <c r="F1610" s="7">
        <v>74</v>
      </c>
    </row>
    <row r="1611" spans="2:6" x14ac:dyDescent="0.2">
      <c r="B1611" s="7">
        <v>1607</v>
      </c>
      <c r="C1611" s="7">
        <v>123</v>
      </c>
      <c r="E1611" s="7">
        <v>1607</v>
      </c>
      <c r="F1611" s="7">
        <v>74</v>
      </c>
    </row>
    <row r="1612" spans="2:6" x14ac:dyDescent="0.2">
      <c r="B1612" s="7">
        <v>1608</v>
      </c>
      <c r="C1612" s="7">
        <v>122</v>
      </c>
      <c r="E1612" s="7">
        <v>1608</v>
      </c>
      <c r="F1612" s="7">
        <v>74</v>
      </c>
    </row>
    <row r="1613" spans="2:6" x14ac:dyDescent="0.2">
      <c r="B1613" s="7">
        <v>1609</v>
      </c>
      <c r="C1613" s="7">
        <v>122</v>
      </c>
      <c r="E1613" s="7">
        <v>1609</v>
      </c>
      <c r="F1613" s="7">
        <v>74</v>
      </c>
    </row>
    <row r="1614" spans="2:6" x14ac:dyDescent="0.2">
      <c r="B1614" s="7">
        <v>1610</v>
      </c>
      <c r="C1614" s="7">
        <v>122</v>
      </c>
      <c r="E1614" s="7">
        <v>1610</v>
      </c>
      <c r="F1614" s="7">
        <v>74</v>
      </c>
    </row>
    <row r="1615" spans="2:6" x14ac:dyDescent="0.2">
      <c r="B1615" s="7">
        <v>1611</v>
      </c>
      <c r="C1615" s="7">
        <v>122</v>
      </c>
      <c r="E1615" s="7">
        <v>1611</v>
      </c>
      <c r="F1615" s="7">
        <v>74</v>
      </c>
    </row>
    <row r="1616" spans="2:6" x14ac:dyDescent="0.2">
      <c r="B1616" s="7">
        <v>1612</v>
      </c>
      <c r="C1616" s="7">
        <v>122</v>
      </c>
      <c r="E1616" s="7">
        <v>1612</v>
      </c>
      <c r="F1616" s="7">
        <v>74</v>
      </c>
    </row>
    <row r="1617" spans="2:6" x14ac:dyDescent="0.2">
      <c r="B1617" s="7">
        <v>1613</v>
      </c>
      <c r="C1617" s="7">
        <v>122</v>
      </c>
      <c r="E1617" s="7">
        <v>1613</v>
      </c>
      <c r="F1617" s="7">
        <v>74</v>
      </c>
    </row>
    <row r="1618" spans="2:6" x14ac:dyDescent="0.2">
      <c r="B1618" s="7">
        <v>1614</v>
      </c>
      <c r="C1618" s="7">
        <v>122</v>
      </c>
      <c r="E1618" s="7">
        <v>1614</v>
      </c>
      <c r="F1618" s="7">
        <v>74</v>
      </c>
    </row>
    <row r="1619" spans="2:6" x14ac:dyDescent="0.2">
      <c r="B1619" s="7">
        <v>1615</v>
      </c>
      <c r="C1619" s="7">
        <v>122</v>
      </c>
      <c r="E1619" s="7">
        <v>1615</v>
      </c>
      <c r="F1619" s="7">
        <v>73</v>
      </c>
    </row>
    <row r="1620" spans="2:6" x14ac:dyDescent="0.2">
      <c r="B1620" s="7">
        <v>1616</v>
      </c>
      <c r="C1620" s="7">
        <v>122</v>
      </c>
      <c r="E1620" s="7">
        <v>1616</v>
      </c>
      <c r="F1620" s="7">
        <v>73</v>
      </c>
    </row>
    <row r="1621" spans="2:6" x14ac:dyDescent="0.2">
      <c r="B1621" s="7">
        <v>1617</v>
      </c>
      <c r="C1621" s="7">
        <v>122</v>
      </c>
      <c r="E1621" s="7">
        <v>1617</v>
      </c>
      <c r="F1621" s="7">
        <v>73</v>
      </c>
    </row>
    <row r="1622" spans="2:6" x14ac:dyDescent="0.2">
      <c r="B1622" s="7">
        <v>1618</v>
      </c>
      <c r="C1622" s="7">
        <v>122</v>
      </c>
      <c r="E1622" s="7">
        <v>1618</v>
      </c>
      <c r="F1622" s="7">
        <v>73</v>
      </c>
    </row>
    <row r="1623" spans="2:6" x14ac:dyDescent="0.2">
      <c r="B1623" s="7">
        <v>1619</v>
      </c>
      <c r="C1623" s="7">
        <v>122</v>
      </c>
      <c r="E1623" s="7">
        <v>1619</v>
      </c>
      <c r="F1623" s="7">
        <v>73</v>
      </c>
    </row>
    <row r="1624" spans="2:6" x14ac:dyDescent="0.2">
      <c r="B1624" s="7">
        <v>1620</v>
      </c>
      <c r="C1624" s="7">
        <v>121</v>
      </c>
      <c r="E1624" s="7">
        <v>1620</v>
      </c>
      <c r="F1624" s="7">
        <v>73</v>
      </c>
    </row>
    <row r="1625" spans="2:6" x14ac:dyDescent="0.2">
      <c r="B1625" s="7">
        <v>1621</v>
      </c>
      <c r="C1625" s="7">
        <v>121</v>
      </c>
      <c r="E1625" s="7">
        <v>1621</v>
      </c>
      <c r="F1625" s="7">
        <v>73</v>
      </c>
    </row>
    <row r="1626" spans="2:6" x14ac:dyDescent="0.2">
      <c r="B1626" s="7">
        <v>1622</v>
      </c>
      <c r="C1626" s="7">
        <v>121</v>
      </c>
      <c r="E1626" s="7">
        <v>1622</v>
      </c>
      <c r="F1626" s="7">
        <v>73</v>
      </c>
    </row>
    <row r="1627" spans="2:6" x14ac:dyDescent="0.2">
      <c r="B1627" s="7">
        <v>1623</v>
      </c>
      <c r="C1627" s="7">
        <v>121</v>
      </c>
      <c r="E1627" s="7">
        <v>1623</v>
      </c>
      <c r="F1627" s="7">
        <v>73</v>
      </c>
    </row>
    <row r="1628" spans="2:6" x14ac:dyDescent="0.2">
      <c r="B1628" s="7">
        <v>1624</v>
      </c>
      <c r="C1628" s="7">
        <v>121</v>
      </c>
      <c r="E1628" s="7">
        <v>1624</v>
      </c>
      <c r="F1628" s="7">
        <v>73</v>
      </c>
    </row>
    <row r="1629" spans="2:6" x14ac:dyDescent="0.2">
      <c r="B1629" s="7">
        <v>1625</v>
      </c>
      <c r="C1629" s="7">
        <v>121</v>
      </c>
      <c r="E1629" s="7">
        <v>1625</v>
      </c>
      <c r="F1629" s="7">
        <v>73</v>
      </c>
    </row>
    <row r="1630" spans="2:6" x14ac:dyDescent="0.2">
      <c r="B1630" s="7">
        <v>1626</v>
      </c>
      <c r="C1630" s="7">
        <v>121</v>
      </c>
      <c r="E1630" s="7">
        <v>1626</v>
      </c>
      <c r="F1630" s="7">
        <v>73</v>
      </c>
    </row>
    <row r="1631" spans="2:6" x14ac:dyDescent="0.2">
      <c r="B1631" s="7">
        <v>1627</v>
      </c>
      <c r="C1631" s="7">
        <v>120</v>
      </c>
      <c r="E1631" s="7">
        <v>1627</v>
      </c>
      <c r="F1631" s="7">
        <v>73</v>
      </c>
    </row>
    <row r="1632" spans="2:6" x14ac:dyDescent="0.2">
      <c r="B1632" s="7">
        <v>1628</v>
      </c>
      <c r="C1632" s="7">
        <v>120</v>
      </c>
      <c r="E1632" s="7">
        <v>1628</v>
      </c>
      <c r="F1632" s="7">
        <v>73</v>
      </c>
    </row>
    <row r="1633" spans="2:6" x14ac:dyDescent="0.2">
      <c r="B1633" s="7">
        <v>1629</v>
      </c>
      <c r="C1633" s="7">
        <v>120</v>
      </c>
      <c r="E1633" s="7">
        <v>1629</v>
      </c>
      <c r="F1633" s="7">
        <v>73</v>
      </c>
    </row>
    <row r="1634" spans="2:6" x14ac:dyDescent="0.2">
      <c r="B1634" s="7">
        <v>1630</v>
      </c>
      <c r="C1634" s="7">
        <v>120</v>
      </c>
      <c r="E1634" s="7">
        <v>1630</v>
      </c>
      <c r="F1634" s="7">
        <v>73</v>
      </c>
    </row>
    <row r="1635" spans="2:6" x14ac:dyDescent="0.2">
      <c r="B1635" s="7">
        <v>1631</v>
      </c>
      <c r="C1635" s="7">
        <v>120</v>
      </c>
      <c r="E1635" s="7">
        <v>1631</v>
      </c>
      <c r="F1635" s="7">
        <v>73</v>
      </c>
    </row>
    <row r="1636" spans="2:6" x14ac:dyDescent="0.2">
      <c r="B1636" s="7">
        <v>1632</v>
      </c>
      <c r="C1636" s="7">
        <v>120</v>
      </c>
      <c r="E1636" s="7">
        <v>1632</v>
      </c>
      <c r="F1636" s="7">
        <v>73</v>
      </c>
    </row>
    <row r="1637" spans="2:6" x14ac:dyDescent="0.2">
      <c r="B1637" s="7">
        <v>1633</v>
      </c>
      <c r="C1637" s="7">
        <v>120</v>
      </c>
      <c r="E1637" s="7">
        <v>1633</v>
      </c>
      <c r="F1637" s="7">
        <v>73</v>
      </c>
    </row>
    <row r="1638" spans="2:6" x14ac:dyDescent="0.2">
      <c r="B1638" s="7">
        <v>1634</v>
      </c>
      <c r="C1638" s="7">
        <v>120</v>
      </c>
      <c r="E1638" s="7">
        <v>1634</v>
      </c>
      <c r="F1638" s="7">
        <v>73</v>
      </c>
    </row>
    <row r="1639" spans="2:6" x14ac:dyDescent="0.2">
      <c r="B1639" s="7">
        <v>1635</v>
      </c>
      <c r="C1639" s="7">
        <v>120</v>
      </c>
      <c r="E1639" s="7">
        <v>1635</v>
      </c>
      <c r="F1639" s="7">
        <v>73</v>
      </c>
    </row>
    <row r="1640" spans="2:6" x14ac:dyDescent="0.2">
      <c r="B1640" s="7">
        <v>1636</v>
      </c>
      <c r="C1640" s="7">
        <v>120</v>
      </c>
      <c r="E1640" s="7">
        <v>1636</v>
      </c>
      <c r="F1640" s="7">
        <v>73</v>
      </c>
    </row>
    <row r="1641" spans="2:6" x14ac:dyDescent="0.2">
      <c r="B1641" s="7">
        <v>1637</v>
      </c>
      <c r="C1641" s="7">
        <v>120</v>
      </c>
      <c r="E1641" s="7">
        <v>1637</v>
      </c>
      <c r="F1641" s="7">
        <v>73</v>
      </c>
    </row>
    <row r="1642" spans="2:6" x14ac:dyDescent="0.2">
      <c r="B1642" s="7">
        <v>1638</v>
      </c>
      <c r="C1642" s="7">
        <v>120</v>
      </c>
      <c r="E1642" s="7">
        <v>1638</v>
      </c>
      <c r="F1642" s="7">
        <v>73</v>
      </c>
    </row>
    <row r="1643" spans="2:6" x14ac:dyDescent="0.2">
      <c r="B1643" s="7">
        <v>1639</v>
      </c>
      <c r="C1643" s="7">
        <v>120</v>
      </c>
      <c r="E1643" s="7">
        <v>1639</v>
      </c>
      <c r="F1643" s="7">
        <v>73</v>
      </c>
    </row>
    <row r="1644" spans="2:6" x14ac:dyDescent="0.2">
      <c r="B1644" s="7">
        <v>1640</v>
      </c>
      <c r="C1644" s="7">
        <v>120</v>
      </c>
      <c r="E1644" s="7">
        <v>1640</v>
      </c>
      <c r="F1644" s="7">
        <v>73</v>
      </c>
    </row>
    <row r="1645" spans="2:6" x14ac:dyDescent="0.2">
      <c r="B1645" s="7">
        <v>1641</v>
      </c>
      <c r="C1645" s="7">
        <v>119</v>
      </c>
      <c r="E1645" s="7">
        <v>1641</v>
      </c>
      <c r="F1645" s="7">
        <v>72</v>
      </c>
    </row>
    <row r="1646" spans="2:6" x14ac:dyDescent="0.2">
      <c r="B1646" s="7">
        <v>1642</v>
      </c>
      <c r="C1646" s="7">
        <v>119</v>
      </c>
      <c r="E1646" s="7">
        <v>1642</v>
      </c>
      <c r="F1646" s="7">
        <v>72</v>
      </c>
    </row>
    <row r="1647" spans="2:6" x14ac:dyDescent="0.2">
      <c r="B1647" s="7">
        <v>1643</v>
      </c>
      <c r="C1647" s="7">
        <v>119</v>
      </c>
      <c r="E1647" s="7">
        <v>1643</v>
      </c>
      <c r="F1647" s="7">
        <v>72</v>
      </c>
    </row>
    <row r="1648" spans="2:6" x14ac:dyDescent="0.2">
      <c r="B1648" s="7">
        <v>1644</v>
      </c>
      <c r="C1648" s="7">
        <v>119</v>
      </c>
      <c r="E1648" s="7">
        <v>1644</v>
      </c>
      <c r="F1648" s="7">
        <v>72</v>
      </c>
    </row>
    <row r="1649" spans="2:6" x14ac:dyDescent="0.2">
      <c r="B1649" s="7">
        <v>1645</v>
      </c>
      <c r="C1649" s="7">
        <v>119</v>
      </c>
      <c r="E1649" s="7">
        <v>1645</v>
      </c>
      <c r="F1649" s="7">
        <v>72</v>
      </c>
    </row>
    <row r="1650" spans="2:6" x14ac:dyDescent="0.2">
      <c r="B1650" s="7">
        <v>1646</v>
      </c>
      <c r="C1650" s="7">
        <v>119</v>
      </c>
      <c r="E1650" s="7">
        <v>1646</v>
      </c>
      <c r="F1650" s="7">
        <v>72</v>
      </c>
    </row>
    <row r="1651" spans="2:6" x14ac:dyDescent="0.2">
      <c r="B1651" s="7">
        <v>1647</v>
      </c>
      <c r="C1651" s="7">
        <v>119</v>
      </c>
      <c r="E1651" s="7">
        <v>1647</v>
      </c>
      <c r="F1651" s="7">
        <v>72</v>
      </c>
    </row>
    <row r="1652" spans="2:6" x14ac:dyDescent="0.2">
      <c r="B1652" s="7">
        <v>1648</v>
      </c>
      <c r="C1652" s="7">
        <v>119</v>
      </c>
      <c r="E1652" s="7">
        <v>1648</v>
      </c>
      <c r="F1652" s="7">
        <v>72</v>
      </c>
    </row>
    <row r="1653" spans="2:6" x14ac:dyDescent="0.2">
      <c r="B1653" s="7">
        <v>1649</v>
      </c>
      <c r="C1653" s="7">
        <v>119</v>
      </c>
      <c r="E1653" s="7">
        <v>1649</v>
      </c>
      <c r="F1653" s="7">
        <v>72</v>
      </c>
    </row>
    <row r="1654" spans="2:6" x14ac:dyDescent="0.2">
      <c r="B1654" s="7">
        <v>1650</v>
      </c>
      <c r="C1654" s="7">
        <v>119</v>
      </c>
      <c r="E1654" s="7">
        <v>1650</v>
      </c>
      <c r="F1654" s="7">
        <v>72</v>
      </c>
    </row>
    <row r="1655" spans="2:6" x14ac:dyDescent="0.2">
      <c r="B1655" s="7">
        <v>1651</v>
      </c>
      <c r="C1655" s="7">
        <v>119</v>
      </c>
      <c r="E1655" s="7">
        <v>1651</v>
      </c>
      <c r="F1655" s="7">
        <v>72</v>
      </c>
    </row>
    <row r="1656" spans="2:6" x14ac:dyDescent="0.2">
      <c r="B1656" s="7">
        <v>1652</v>
      </c>
      <c r="C1656" s="7">
        <v>119</v>
      </c>
      <c r="E1656" s="7">
        <v>1652</v>
      </c>
      <c r="F1656" s="7">
        <v>72</v>
      </c>
    </row>
    <row r="1657" spans="2:6" x14ac:dyDescent="0.2">
      <c r="B1657" s="7">
        <v>1653</v>
      </c>
      <c r="C1657" s="7">
        <v>119</v>
      </c>
      <c r="E1657" s="7">
        <v>1653</v>
      </c>
      <c r="F1657" s="7">
        <v>72</v>
      </c>
    </row>
    <row r="1658" spans="2:6" x14ac:dyDescent="0.2">
      <c r="B1658" s="7">
        <v>1654</v>
      </c>
      <c r="C1658" s="7">
        <v>118</v>
      </c>
      <c r="E1658" s="7">
        <v>1654</v>
      </c>
      <c r="F1658" s="7">
        <v>72</v>
      </c>
    </row>
    <row r="1659" spans="2:6" x14ac:dyDescent="0.2">
      <c r="B1659" s="7">
        <v>1655</v>
      </c>
      <c r="C1659" s="7">
        <v>118</v>
      </c>
      <c r="E1659" s="7">
        <v>1655</v>
      </c>
      <c r="F1659" s="7">
        <v>72</v>
      </c>
    </row>
    <row r="1660" spans="2:6" x14ac:dyDescent="0.2">
      <c r="B1660" s="7">
        <v>1656</v>
      </c>
      <c r="C1660" s="7">
        <v>118</v>
      </c>
      <c r="E1660" s="7">
        <v>1656</v>
      </c>
      <c r="F1660" s="7">
        <v>72</v>
      </c>
    </row>
    <row r="1661" spans="2:6" x14ac:dyDescent="0.2">
      <c r="B1661" s="7">
        <v>1657</v>
      </c>
      <c r="C1661" s="7">
        <v>118</v>
      </c>
      <c r="E1661" s="7">
        <v>1657</v>
      </c>
      <c r="F1661" s="7">
        <v>72</v>
      </c>
    </row>
    <row r="1662" spans="2:6" x14ac:dyDescent="0.2">
      <c r="B1662" s="7">
        <v>1658</v>
      </c>
      <c r="C1662" s="7">
        <v>118</v>
      </c>
      <c r="E1662" s="7">
        <v>1658</v>
      </c>
      <c r="F1662" s="7">
        <v>72</v>
      </c>
    </row>
    <row r="1663" spans="2:6" x14ac:dyDescent="0.2">
      <c r="B1663" s="7">
        <v>1659</v>
      </c>
      <c r="C1663" s="7">
        <v>118</v>
      </c>
      <c r="E1663" s="7">
        <v>1659</v>
      </c>
      <c r="F1663" s="7">
        <v>72</v>
      </c>
    </row>
    <row r="1664" spans="2:6" x14ac:dyDescent="0.2">
      <c r="B1664" s="7">
        <v>1660</v>
      </c>
      <c r="C1664" s="7">
        <v>118</v>
      </c>
      <c r="E1664" s="7">
        <v>1660</v>
      </c>
      <c r="F1664" s="7">
        <v>72</v>
      </c>
    </row>
    <row r="1665" spans="2:6" x14ac:dyDescent="0.2">
      <c r="B1665" s="7">
        <v>1661</v>
      </c>
      <c r="C1665" s="7">
        <v>118</v>
      </c>
      <c r="E1665" s="7">
        <v>1661</v>
      </c>
      <c r="F1665" s="7">
        <v>72</v>
      </c>
    </row>
    <row r="1666" spans="2:6" x14ac:dyDescent="0.2">
      <c r="B1666" s="7">
        <v>1662</v>
      </c>
      <c r="C1666" s="7">
        <v>118</v>
      </c>
      <c r="E1666" s="7">
        <v>1662</v>
      </c>
      <c r="F1666" s="7">
        <v>72</v>
      </c>
    </row>
    <row r="1667" spans="2:6" x14ac:dyDescent="0.2">
      <c r="B1667" s="7">
        <v>1663</v>
      </c>
      <c r="C1667" s="7">
        <v>118</v>
      </c>
      <c r="E1667" s="7">
        <v>1663</v>
      </c>
      <c r="F1667" s="7">
        <v>72</v>
      </c>
    </row>
    <row r="1668" spans="2:6" x14ac:dyDescent="0.2">
      <c r="B1668" s="7">
        <v>1664</v>
      </c>
      <c r="C1668" s="7">
        <v>118</v>
      </c>
      <c r="E1668" s="7">
        <v>1664</v>
      </c>
      <c r="F1668" s="7">
        <v>72</v>
      </c>
    </row>
    <row r="1669" spans="2:6" x14ac:dyDescent="0.2">
      <c r="B1669" s="7">
        <v>1665</v>
      </c>
      <c r="C1669" s="7">
        <v>118</v>
      </c>
      <c r="E1669" s="7">
        <v>1665</v>
      </c>
      <c r="F1669" s="7">
        <v>72</v>
      </c>
    </row>
    <row r="1670" spans="2:6" x14ac:dyDescent="0.2">
      <c r="B1670" s="7">
        <v>1666</v>
      </c>
      <c r="C1670" s="7">
        <v>118</v>
      </c>
      <c r="E1670" s="7">
        <v>1666</v>
      </c>
      <c r="F1670" s="7">
        <v>72</v>
      </c>
    </row>
    <row r="1671" spans="2:6" x14ac:dyDescent="0.2">
      <c r="B1671" s="7">
        <v>1667</v>
      </c>
      <c r="C1671" s="7">
        <v>118</v>
      </c>
      <c r="E1671" s="7">
        <v>1667</v>
      </c>
      <c r="F1671" s="7">
        <v>72</v>
      </c>
    </row>
    <row r="1672" spans="2:6" x14ac:dyDescent="0.2">
      <c r="B1672" s="7">
        <v>1668</v>
      </c>
      <c r="C1672" s="7">
        <v>118</v>
      </c>
      <c r="E1672" s="7">
        <v>1668</v>
      </c>
      <c r="F1672" s="7">
        <v>72</v>
      </c>
    </row>
    <row r="1673" spans="2:6" x14ac:dyDescent="0.2">
      <c r="B1673" s="7">
        <v>1669</v>
      </c>
      <c r="C1673" s="7">
        <v>118</v>
      </c>
      <c r="E1673" s="7">
        <v>1669</v>
      </c>
      <c r="F1673" s="7">
        <v>71</v>
      </c>
    </row>
    <row r="1674" spans="2:6" x14ac:dyDescent="0.2">
      <c r="B1674" s="7">
        <v>1670</v>
      </c>
      <c r="C1674" s="7">
        <v>118</v>
      </c>
      <c r="E1674" s="7">
        <v>1670</v>
      </c>
      <c r="F1674" s="7">
        <v>71</v>
      </c>
    </row>
    <row r="1675" spans="2:6" x14ac:dyDescent="0.2">
      <c r="B1675" s="7">
        <v>1671</v>
      </c>
      <c r="C1675" s="7">
        <v>118</v>
      </c>
      <c r="E1675" s="7">
        <v>1671</v>
      </c>
      <c r="F1675" s="7">
        <v>71</v>
      </c>
    </row>
    <row r="1676" spans="2:6" x14ac:dyDescent="0.2">
      <c r="B1676" s="7">
        <v>1672</v>
      </c>
      <c r="C1676" s="7">
        <v>118</v>
      </c>
      <c r="E1676" s="7">
        <v>1672</v>
      </c>
      <c r="F1676" s="7">
        <v>71</v>
      </c>
    </row>
    <row r="1677" spans="2:6" x14ac:dyDescent="0.2">
      <c r="B1677" s="7">
        <v>1673</v>
      </c>
      <c r="C1677" s="7">
        <v>118</v>
      </c>
      <c r="E1677" s="7">
        <v>1673</v>
      </c>
      <c r="F1677" s="7">
        <v>71</v>
      </c>
    </row>
    <row r="1678" spans="2:6" x14ac:dyDescent="0.2">
      <c r="B1678" s="7">
        <v>1674</v>
      </c>
      <c r="C1678" s="7">
        <v>118</v>
      </c>
      <c r="E1678" s="7">
        <v>1674</v>
      </c>
      <c r="F1678" s="7">
        <v>71</v>
      </c>
    </row>
    <row r="1679" spans="2:6" x14ac:dyDescent="0.2">
      <c r="B1679" s="7">
        <v>1675</v>
      </c>
      <c r="C1679" s="7">
        <v>118</v>
      </c>
      <c r="E1679" s="7">
        <v>1675</v>
      </c>
      <c r="F1679" s="7">
        <v>71</v>
      </c>
    </row>
    <row r="1680" spans="2:6" x14ac:dyDescent="0.2">
      <c r="B1680" s="7">
        <v>1676</v>
      </c>
      <c r="C1680" s="7">
        <v>117</v>
      </c>
      <c r="E1680" s="7">
        <v>1676</v>
      </c>
      <c r="F1680" s="7">
        <v>71</v>
      </c>
    </row>
    <row r="1681" spans="2:6" x14ac:dyDescent="0.2">
      <c r="B1681" s="7">
        <v>1677</v>
      </c>
      <c r="C1681" s="7">
        <v>117</v>
      </c>
      <c r="E1681" s="7">
        <v>1677</v>
      </c>
      <c r="F1681" s="7">
        <v>71</v>
      </c>
    </row>
    <row r="1682" spans="2:6" x14ac:dyDescent="0.2">
      <c r="B1682" s="7">
        <v>1678</v>
      </c>
      <c r="C1682" s="7">
        <v>117</v>
      </c>
      <c r="E1682" s="7">
        <v>1678</v>
      </c>
      <c r="F1682" s="7">
        <v>71</v>
      </c>
    </row>
    <row r="1683" spans="2:6" x14ac:dyDescent="0.2">
      <c r="B1683" s="7">
        <v>1679</v>
      </c>
      <c r="C1683" s="7">
        <v>117</v>
      </c>
      <c r="E1683" s="7">
        <v>1679</v>
      </c>
      <c r="F1683" s="7">
        <v>71</v>
      </c>
    </row>
    <row r="1684" spans="2:6" x14ac:dyDescent="0.2">
      <c r="B1684" s="7">
        <v>1680</v>
      </c>
      <c r="C1684" s="7">
        <v>117</v>
      </c>
      <c r="E1684" s="7">
        <v>1680</v>
      </c>
      <c r="F1684" s="7">
        <v>71</v>
      </c>
    </row>
    <row r="1685" spans="2:6" x14ac:dyDescent="0.2">
      <c r="B1685" s="7">
        <v>1681</v>
      </c>
      <c r="C1685" s="7">
        <v>117</v>
      </c>
      <c r="E1685" s="7">
        <v>1681</v>
      </c>
      <c r="F1685" s="7">
        <v>71</v>
      </c>
    </row>
    <row r="1686" spans="2:6" x14ac:dyDescent="0.2">
      <c r="B1686" s="7">
        <v>1682</v>
      </c>
      <c r="C1686" s="7">
        <v>117</v>
      </c>
      <c r="E1686" s="7">
        <v>1682</v>
      </c>
      <c r="F1686" s="7">
        <v>71</v>
      </c>
    </row>
    <row r="1687" spans="2:6" x14ac:dyDescent="0.2">
      <c r="B1687" s="7">
        <v>1683</v>
      </c>
      <c r="C1687" s="7">
        <v>117</v>
      </c>
      <c r="E1687" s="7">
        <v>1683</v>
      </c>
      <c r="F1687" s="7">
        <v>71</v>
      </c>
    </row>
    <row r="1688" spans="2:6" x14ac:dyDescent="0.2">
      <c r="B1688" s="7">
        <v>1684</v>
      </c>
      <c r="C1688" s="7">
        <v>117</v>
      </c>
      <c r="E1688" s="7">
        <v>1684</v>
      </c>
      <c r="F1688" s="7">
        <v>71</v>
      </c>
    </row>
    <row r="1689" spans="2:6" x14ac:dyDescent="0.2">
      <c r="B1689" s="7">
        <v>1685</v>
      </c>
      <c r="C1689" s="7">
        <v>117</v>
      </c>
      <c r="E1689" s="7">
        <v>1685</v>
      </c>
      <c r="F1689" s="7">
        <v>71</v>
      </c>
    </row>
    <row r="1690" spans="2:6" x14ac:dyDescent="0.2">
      <c r="B1690" s="7">
        <v>1686</v>
      </c>
      <c r="C1690" s="7">
        <v>117</v>
      </c>
      <c r="E1690" s="7">
        <v>1686</v>
      </c>
      <c r="F1690" s="7">
        <v>71</v>
      </c>
    </row>
    <row r="1691" spans="2:6" x14ac:dyDescent="0.2">
      <c r="B1691" s="7">
        <v>1687</v>
      </c>
      <c r="C1691" s="7">
        <v>117</v>
      </c>
      <c r="E1691" s="7">
        <v>1687</v>
      </c>
      <c r="F1691" s="7">
        <v>71</v>
      </c>
    </row>
    <row r="1692" spans="2:6" x14ac:dyDescent="0.2">
      <c r="B1692" s="7">
        <v>1688</v>
      </c>
      <c r="C1692" s="7">
        <v>117</v>
      </c>
      <c r="E1692" s="7">
        <v>1688</v>
      </c>
      <c r="F1692" s="7">
        <v>71</v>
      </c>
    </row>
    <row r="1693" spans="2:6" x14ac:dyDescent="0.2">
      <c r="B1693" s="7">
        <v>1689</v>
      </c>
      <c r="C1693" s="7">
        <v>116</v>
      </c>
      <c r="E1693" s="7">
        <v>1689</v>
      </c>
      <c r="F1693" s="7">
        <v>71</v>
      </c>
    </row>
    <row r="1694" spans="2:6" x14ac:dyDescent="0.2">
      <c r="B1694" s="7">
        <v>1690</v>
      </c>
      <c r="C1694" s="7">
        <v>116</v>
      </c>
      <c r="E1694" s="7">
        <v>1690</v>
      </c>
      <c r="F1694" s="7">
        <v>70</v>
      </c>
    </row>
    <row r="1695" spans="2:6" x14ac:dyDescent="0.2">
      <c r="B1695" s="7">
        <v>1691</v>
      </c>
      <c r="C1695" s="7">
        <v>116</v>
      </c>
      <c r="E1695" s="7">
        <v>1691</v>
      </c>
      <c r="F1695" s="7">
        <v>70</v>
      </c>
    </row>
    <row r="1696" spans="2:6" x14ac:dyDescent="0.2">
      <c r="B1696" s="7">
        <v>1692</v>
      </c>
      <c r="C1696" s="7">
        <v>116</v>
      </c>
      <c r="E1696" s="7">
        <v>1692</v>
      </c>
      <c r="F1696" s="7">
        <v>70</v>
      </c>
    </row>
    <row r="1697" spans="2:6" x14ac:dyDescent="0.2">
      <c r="B1697" s="7">
        <v>1693</v>
      </c>
      <c r="C1697" s="7">
        <v>116</v>
      </c>
      <c r="E1697" s="7">
        <v>1693</v>
      </c>
      <c r="F1697" s="7">
        <v>70</v>
      </c>
    </row>
    <row r="1698" spans="2:6" x14ac:dyDescent="0.2">
      <c r="B1698" s="7">
        <v>1694</v>
      </c>
      <c r="C1698" s="7">
        <v>116</v>
      </c>
      <c r="E1698" s="7">
        <v>1694</v>
      </c>
      <c r="F1698" s="7">
        <v>70</v>
      </c>
    </row>
    <row r="1699" spans="2:6" x14ac:dyDescent="0.2">
      <c r="B1699" s="7">
        <v>1695</v>
      </c>
      <c r="C1699" s="7">
        <v>116</v>
      </c>
      <c r="E1699" s="7">
        <v>1695</v>
      </c>
      <c r="F1699" s="7">
        <v>70</v>
      </c>
    </row>
    <row r="1700" spans="2:6" x14ac:dyDescent="0.2">
      <c r="B1700" s="7">
        <v>1696</v>
      </c>
      <c r="C1700" s="7">
        <v>116</v>
      </c>
      <c r="E1700" s="7">
        <v>1696</v>
      </c>
      <c r="F1700" s="7">
        <v>70</v>
      </c>
    </row>
    <row r="1701" spans="2:6" x14ac:dyDescent="0.2">
      <c r="B1701" s="7">
        <v>1697</v>
      </c>
      <c r="C1701" s="7">
        <v>116</v>
      </c>
      <c r="E1701" s="7">
        <v>1697</v>
      </c>
      <c r="F1701" s="7">
        <v>70</v>
      </c>
    </row>
    <row r="1702" spans="2:6" x14ac:dyDescent="0.2">
      <c r="B1702" s="7">
        <v>1698</v>
      </c>
      <c r="C1702" s="7">
        <v>115</v>
      </c>
      <c r="E1702" s="7">
        <v>1698</v>
      </c>
      <c r="F1702" s="7">
        <v>70</v>
      </c>
    </row>
    <row r="1703" spans="2:6" x14ac:dyDescent="0.2">
      <c r="B1703" s="7">
        <v>1699</v>
      </c>
      <c r="C1703" s="7">
        <v>115</v>
      </c>
      <c r="E1703" s="7">
        <v>1699</v>
      </c>
      <c r="F1703" s="7">
        <v>70</v>
      </c>
    </row>
    <row r="1704" spans="2:6" x14ac:dyDescent="0.2">
      <c r="B1704" s="7">
        <v>1700</v>
      </c>
      <c r="C1704" s="7">
        <v>115</v>
      </c>
      <c r="E1704" s="7">
        <v>1700</v>
      </c>
      <c r="F1704" s="7">
        <v>70</v>
      </c>
    </row>
    <row r="1705" spans="2:6" x14ac:dyDescent="0.2">
      <c r="B1705" s="7">
        <v>1701</v>
      </c>
      <c r="C1705" s="7">
        <v>115</v>
      </c>
      <c r="E1705" s="7">
        <v>1701</v>
      </c>
      <c r="F1705" s="7">
        <v>70</v>
      </c>
    </row>
    <row r="1706" spans="2:6" x14ac:dyDescent="0.2">
      <c r="B1706" s="7">
        <v>1702</v>
      </c>
      <c r="C1706" s="7">
        <v>115</v>
      </c>
      <c r="E1706" s="7">
        <v>1702</v>
      </c>
      <c r="F1706" s="7">
        <v>70</v>
      </c>
    </row>
    <row r="1707" spans="2:6" x14ac:dyDescent="0.2">
      <c r="B1707" s="7">
        <v>1703</v>
      </c>
      <c r="C1707" s="7">
        <v>115</v>
      </c>
      <c r="E1707" s="7">
        <v>1703</v>
      </c>
      <c r="F1707" s="7">
        <v>70</v>
      </c>
    </row>
    <row r="1708" spans="2:6" x14ac:dyDescent="0.2">
      <c r="B1708" s="7">
        <v>1704</v>
      </c>
      <c r="C1708" s="7">
        <v>115</v>
      </c>
      <c r="E1708" s="7">
        <v>1704</v>
      </c>
      <c r="F1708" s="7">
        <v>70</v>
      </c>
    </row>
    <row r="1709" spans="2:6" x14ac:dyDescent="0.2">
      <c r="B1709" s="7">
        <v>1705</v>
      </c>
      <c r="C1709" s="7">
        <v>115</v>
      </c>
      <c r="E1709" s="7">
        <v>1705</v>
      </c>
      <c r="F1709" s="7">
        <v>70</v>
      </c>
    </row>
    <row r="1710" spans="2:6" x14ac:dyDescent="0.2">
      <c r="B1710" s="7">
        <v>1706</v>
      </c>
      <c r="C1710" s="7">
        <v>115</v>
      </c>
      <c r="E1710" s="7">
        <v>1706</v>
      </c>
      <c r="F1710" s="7">
        <v>70</v>
      </c>
    </row>
    <row r="1711" spans="2:6" x14ac:dyDescent="0.2">
      <c r="B1711" s="7">
        <v>1707</v>
      </c>
      <c r="C1711" s="7">
        <v>115</v>
      </c>
      <c r="E1711" s="7">
        <v>1707</v>
      </c>
      <c r="F1711" s="7">
        <v>70</v>
      </c>
    </row>
    <row r="1712" spans="2:6" x14ac:dyDescent="0.2">
      <c r="B1712" s="7">
        <v>1708</v>
      </c>
      <c r="C1712" s="7">
        <v>115</v>
      </c>
      <c r="E1712" s="7">
        <v>1708</v>
      </c>
      <c r="F1712" s="7">
        <v>70</v>
      </c>
    </row>
    <row r="1713" spans="2:6" x14ac:dyDescent="0.2">
      <c r="B1713" s="7">
        <v>1709</v>
      </c>
      <c r="C1713" s="7">
        <v>115</v>
      </c>
      <c r="E1713" s="7">
        <v>1709</v>
      </c>
      <c r="F1713" s="7">
        <v>70</v>
      </c>
    </row>
    <row r="1714" spans="2:6" x14ac:dyDescent="0.2">
      <c r="B1714" s="7">
        <v>1710</v>
      </c>
      <c r="C1714" s="7">
        <v>115</v>
      </c>
      <c r="E1714" s="7">
        <v>1710</v>
      </c>
      <c r="F1714" s="7">
        <v>70</v>
      </c>
    </row>
    <row r="1715" spans="2:6" x14ac:dyDescent="0.2">
      <c r="B1715" s="7">
        <v>1711</v>
      </c>
      <c r="C1715" s="7">
        <v>115</v>
      </c>
      <c r="E1715" s="7">
        <v>1711</v>
      </c>
      <c r="F1715" s="7">
        <v>70</v>
      </c>
    </row>
    <row r="1716" spans="2:6" x14ac:dyDescent="0.2">
      <c r="B1716" s="7">
        <v>1712</v>
      </c>
      <c r="C1716" s="7">
        <v>115</v>
      </c>
      <c r="E1716" s="7">
        <v>1712</v>
      </c>
      <c r="F1716" s="7">
        <v>70</v>
      </c>
    </row>
    <row r="1717" spans="2:6" x14ac:dyDescent="0.2">
      <c r="B1717" s="7">
        <v>1713</v>
      </c>
      <c r="C1717" s="7">
        <v>114</v>
      </c>
      <c r="E1717" s="7">
        <v>1713</v>
      </c>
      <c r="F1717" s="7">
        <v>70</v>
      </c>
    </row>
    <row r="1718" spans="2:6" x14ac:dyDescent="0.2">
      <c r="B1718" s="7">
        <v>1714</v>
      </c>
      <c r="C1718" s="7">
        <v>114</v>
      </c>
      <c r="E1718" s="7">
        <v>1714</v>
      </c>
      <c r="F1718" s="7">
        <v>70</v>
      </c>
    </row>
    <row r="1719" spans="2:6" x14ac:dyDescent="0.2">
      <c r="B1719" s="7">
        <v>1715</v>
      </c>
      <c r="C1719" s="7">
        <v>114</v>
      </c>
      <c r="E1719" s="7">
        <v>1715</v>
      </c>
      <c r="F1719" s="7">
        <v>70</v>
      </c>
    </row>
    <row r="1720" spans="2:6" x14ac:dyDescent="0.2">
      <c r="B1720" s="7">
        <v>1716</v>
      </c>
      <c r="C1720" s="7">
        <v>114</v>
      </c>
      <c r="E1720" s="7">
        <v>1716</v>
      </c>
      <c r="F1720" s="7">
        <v>70</v>
      </c>
    </row>
    <row r="1721" spans="2:6" x14ac:dyDescent="0.2">
      <c r="B1721" s="7">
        <v>1717</v>
      </c>
      <c r="C1721" s="7">
        <v>114</v>
      </c>
      <c r="E1721" s="7">
        <v>1717</v>
      </c>
      <c r="F1721" s="7">
        <v>69</v>
      </c>
    </row>
    <row r="1722" spans="2:6" x14ac:dyDescent="0.2">
      <c r="B1722" s="7">
        <v>1718</v>
      </c>
      <c r="C1722" s="7">
        <v>114</v>
      </c>
      <c r="E1722" s="7">
        <v>1718</v>
      </c>
      <c r="F1722" s="7">
        <v>69</v>
      </c>
    </row>
    <row r="1723" spans="2:6" x14ac:dyDescent="0.2">
      <c r="B1723" s="7">
        <v>1719</v>
      </c>
      <c r="C1723" s="7">
        <v>114</v>
      </c>
      <c r="E1723" s="7">
        <v>1719</v>
      </c>
      <c r="F1723" s="7">
        <v>69</v>
      </c>
    </row>
    <row r="1724" spans="2:6" x14ac:dyDescent="0.2">
      <c r="B1724" s="7">
        <v>1720</v>
      </c>
      <c r="C1724" s="7">
        <v>114</v>
      </c>
      <c r="E1724" s="7">
        <v>1720</v>
      </c>
      <c r="F1724" s="7">
        <v>69</v>
      </c>
    </row>
    <row r="1725" spans="2:6" x14ac:dyDescent="0.2">
      <c r="B1725" s="7">
        <v>1721</v>
      </c>
      <c r="C1725" s="7">
        <v>114</v>
      </c>
      <c r="E1725" s="7">
        <v>1721</v>
      </c>
      <c r="F1725" s="7">
        <v>69</v>
      </c>
    </row>
    <row r="1726" spans="2:6" x14ac:dyDescent="0.2">
      <c r="B1726" s="7">
        <v>1722</v>
      </c>
      <c r="C1726" s="7">
        <v>114</v>
      </c>
      <c r="E1726" s="7">
        <v>1722</v>
      </c>
      <c r="F1726" s="7">
        <v>69</v>
      </c>
    </row>
    <row r="1727" spans="2:6" x14ac:dyDescent="0.2">
      <c r="B1727" s="7">
        <v>1723</v>
      </c>
      <c r="C1727" s="7">
        <v>114</v>
      </c>
      <c r="E1727" s="7">
        <v>1723</v>
      </c>
      <c r="F1727" s="7">
        <v>69</v>
      </c>
    </row>
    <row r="1728" spans="2:6" x14ac:dyDescent="0.2">
      <c r="B1728" s="7">
        <v>1724</v>
      </c>
      <c r="C1728" s="7">
        <v>114</v>
      </c>
      <c r="E1728" s="7">
        <v>1724</v>
      </c>
      <c r="F1728" s="7">
        <v>69</v>
      </c>
    </row>
    <row r="1729" spans="2:6" x14ac:dyDescent="0.2">
      <c r="B1729" s="7">
        <v>1725</v>
      </c>
      <c r="C1729" s="7">
        <v>114</v>
      </c>
      <c r="E1729" s="7">
        <v>1725</v>
      </c>
      <c r="F1729" s="7">
        <v>69</v>
      </c>
    </row>
    <row r="1730" spans="2:6" x14ac:dyDescent="0.2">
      <c r="B1730" s="7">
        <v>1726</v>
      </c>
      <c r="C1730" s="7">
        <v>113</v>
      </c>
      <c r="E1730" s="7">
        <v>1726</v>
      </c>
      <c r="F1730" s="7">
        <v>69</v>
      </c>
    </row>
    <row r="1731" spans="2:6" x14ac:dyDescent="0.2">
      <c r="B1731" s="7">
        <v>1727</v>
      </c>
      <c r="C1731" s="7">
        <v>113</v>
      </c>
      <c r="E1731" s="7">
        <v>1727</v>
      </c>
      <c r="F1731" s="7">
        <v>69</v>
      </c>
    </row>
    <row r="1732" spans="2:6" x14ac:dyDescent="0.2">
      <c r="B1732" s="7">
        <v>1728</v>
      </c>
      <c r="C1732" s="7">
        <v>113</v>
      </c>
      <c r="E1732" s="7">
        <v>1728</v>
      </c>
      <c r="F1732" s="7">
        <v>69</v>
      </c>
    </row>
    <row r="1733" spans="2:6" x14ac:dyDescent="0.2">
      <c r="B1733" s="7">
        <v>1729</v>
      </c>
      <c r="C1733" s="7">
        <v>113</v>
      </c>
      <c r="E1733" s="7">
        <v>1729</v>
      </c>
      <c r="F1733" s="7">
        <v>69</v>
      </c>
    </row>
    <row r="1734" spans="2:6" x14ac:dyDescent="0.2">
      <c r="B1734" s="7">
        <v>1730</v>
      </c>
      <c r="C1734" s="7">
        <v>113</v>
      </c>
      <c r="E1734" s="7">
        <v>1730</v>
      </c>
      <c r="F1734" s="7">
        <v>69</v>
      </c>
    </row>
    <row r="1735" spans="2:6" x14ac:dyDescent="0.2">
      <c r="B1735" s="7">
        <v>1731</v>
      </c>
      <c r="C1735" s="7">
        <v>113</v>
      </c>
      <c r="E1735" s="7">
        <v>1731</v>
      </c>
      <c r="F1735" s="7">
        <v>69</v>
      </c>
    </row>
    <row r="1736" spans="2:6" x14ac:dyDescent="0.2">
      <c r="B1736" s="7">
        <v>1732</v>
      </c>
      <c r="C1736" s="7">
        <v>113</v>
      </c>
      <c r="E1736" s="7">
        <v>1732</v>
      </c>
      <c r="F1736" s="7">
        <v>69</v>
      </c>
    </row>
    <row r="1737" spans="2:6" x14ac:dyDescent="0.2">
      <c r="B1737" s="7">
        <v>1733</v>
      </c>
      <c r="C1737" s="7">
        <v>113</v>
      </c>
      <c r="E1737" s="7">
        <v>1733</v>
      </c>
      <c r="F1737" s="7">
        <v>69</v>
      </c>
    </row>
    <row r="1738" spans="2:6" x14ac:dyDescent="0.2">
      <c r="B1738" s="7">
        <v>1734</v>
      </c>
      <c r="C1738" s="7">
        <v>113</v>
      </c>
      <c r="E1738" s="7">
        <v>1734</v>
      </c>
      <c r="F1738" s="7">
        <v>69</v>
      </c>
    </row>
    <row r="1739" spans="2:6" x14ac:dyDescent="0.2">
      <c r="B1739" s="7">
        <v>1735</v>
      </c>
      <c r="C1739" s="7">
        <v>113</v>
      </c>
      <c r="E1739" s="7">
        <v>1735</v>
      </c>
      <c r="F1739" s="7">
        <v>69</v>
      </c>
    </row>
    <row r="1740" spans="2:6" x14ac:dyDescent="0.2">
      <c r="B1740" s="7">
        <v>1736</v>
      </c>
      <c r="C1740" s="7">
        <v>113</v>
      </c>
      <c r="E1740" s="7">
        <v>1736</v>
      </c>
      <c r="F1740" s="7">
        <v>69</v>
      </c>
    </row>
    <row r="1741" spans="2:6" x14ac:dyDescent="0.2">
      <c r="B1741" s="7">
        <v>1737</v>
      </c>
      <c r="C1741" s="7">
        <v>113</v>
      </c>
      <c r="E1741" s="7">
        <v>1737</v>
      </c>
      <c r="F1741" s="7">
        <v>69</v>
      </c>
    </row>
    <row r="1742" spans="2:6" x14ac:dyDescent="0.2">
      <c r="B1742" s="7">
        <v>1738</v>
      </c>
      <c r="C1742" s="7">
        <v>113</v>
      </c>
      <c r="E1742" s="7">
        <v>1738</v>
      </c>
      <c r="F1742" s="7">
        <v>69</v>
      </c>
    </row>
    <row r="1743" spans="2:6" x14ac:dyDescent="0.2">
      <c r="B1743" s="7">
        <v>1739</v>
      </c>
      <c r="C1743" s="7">
        <v>113</v>
      </c>
      <c r="E1743" s="7">
        <v>1739</v>
      </c>
      <c r="F1743" s="7">
        <v>69</v>
      </c>
    </row>
    <row r="1744" spans="2:6" x14ac:dyDescent="0.2">
      <c r="B1744" s="7">
        <v>1740</v>
      </c>
      <c r="C1744" s="7">
        <v>113</v>
      </c>
      <c r="E1744" s="7">
        <v>1740</v>
      </c>
      <c r="F1744" s="7">
        <v>69</v>
      </c>
    </row>
    <row r="1745" spans="2:6" x14ac:dyDescent="0.2">
      <c r="B1745" s="7">
        <v>1741</v>
      </c>
      <c r="C1745" s="7">
        <v>113</v>
      </c>
      <c r="E1745" s="7">
        <v>1741</v>
      </c>
      <c r="F1745" s="7">
        <v>68</v>
      </c>
    </row>
    <row r="1746" spans="2:6" x14ac:dyDescent="0.2">
      <c r="B1746" s="7">
        <v>1742</v>
      </c>
      <c r="C1746" s="7">
        <v>113</v>
      </c>
      <c r="E1746" s="7">
        <v>1742</v>
      </c>
      <c r="F1746" s="7">
        <v>68</v>
      </c>
    </row>
    <row r="1747" spans="2:6" x14ac:dyDescent="0.2">
      <c r="B1747" s="7">
        <v>1743</v>
      </c>
      <c r="C1747" s="7">
        <v>113</v>
      </c>
      <c r="E1747" s="7">
        <v>1743</v>
      </c>
      <c r="F1747" s="7">
        <v>68</v>
      </c>
    </row>
    <row r="1748" spans="2:6" x14ac:dyDescent="0.2">
      <c r="B1748" s="7">
        <v>1744</v>
      </c>
      <c r="C1748" s="7">
        <v>113</v>
      </c>
      <c r="E1748" s="7">
        <v>1744</v>
      </c>
      <c r="F1748" s="7">
        <v>68</v>
      </c>
    </row>
    <row r="1749" spans="2:6" x14ac:dyDescent="0.2">
      <c r="B1749" s="7">
        <v>1745</v>
      </c>
      <c r="C1749" s="7">
        <v>113</v>
      </c>
      <c r="E1749" s="7">
        <v>1745</v>
      </c>
      <c r="F1749" s="7">
        <v>68</v>
      </c>
    </row>
    <row r="1750" spans="2:6" x14ac:dyDescent="0.2">
      <c r="B1750" s="7">
        <v>1746</v>
      </c>
      <c r="C1750" s="7">
        <v>113</v>
      </c>
      <c r="E1750" s="7">
        <v>1746</v>
      </c>
      <c r="F1750" s="7">
        <v>68</v>
      </c>
    </row>
    <row r="1751" spans="2:6" x14ac:dyDescent="0.2">
      <c r="B1751" s="7">
        <v>1747</v>
      </c>
      <c r="C1751" s="7">
        <v>112</v>
      </c>
      <c r="E1751" s="7">
        <v>1747</v>
      </c>
      <c r="F1751" s="7">
        <v>68</v>
      </c>
    </row>
    <row r="1752" spans="2:6" x14ac:dyDescent="0.2">
      <c r="B1752" s="7">
        <v>1748</v>
      </c>
      <c r="C1752" s="7">
        <v>112</v>
      </c>
      <c r="E1752" s="7">
        <v>1748</v>
      </c>
      <c r="F1752" s="7">
        <v>68</v>
      </c>
    </row>
    <row r="1753" spans="2:6" x14ac:dyDescent="0.2">
      <c r="B1753" s="7">
        <v>1749</v>
      </c>
      <c r="C1753" s="7">
        <v>112</v>
      </c>
      <c r="E1753" s="7">
        <v>1749</v>
      </c>
      <c r="F1753" s="7">
        <v>68</v>
      </c>
    </row>
    <row r="1754" spans="2:6" x14ac:dyDescent="0.2">
      <c r="B1754" s="7">
        <v>1750</v>
      </c>
      <c r="C1754" s="7">
        <v>112</v>
      </c>
      <c r="E1754" s="7">
        <v>1750</v>
      </c>
      <c r="F1754" s="7">
        <v>68</v>
      </c>
    </row>
    <row r="1755" spans="2:6" x14ac:dyDescent="0.2">
      <c r="B1755" s="7">
        <v>1751</v>
      </c>
      <c r="C1755" s="7">
        <v>112</v>
      </c>
      <c r="E1755" s="7">
        <v>1751</v>
      </c>
      <c r="F1755" s="7">
        <v>68</v>
      </c>
    </row>
    <row r="1756" spans="2:6" x14ac:dyDescent="0.2">
      <c r="B1756" s="7">
        <v>1752</v>
      </c>
      <c r="C1756" s="7">
        <v>112</v>
      </c>
      <c r="E1756" s="7">
        <v>1752</v>
      </c>
      <c r="F1756" s="7">
        <v>68</v>
      </c>
    </row>
    <row r="1757" spans="2:6" x14ac:dyDescent="0.2">
      <c r="B1757" s="7">
        <v>1753</v>
      </c>
      <c r="C1757" s="7">
        <v>112</v>
      </c>
      <c r="E1757" s="7">
        <v>1753</v>
      </c>
      <c r="F1757" s="7">
        <v>68</v>
      </c>
    </row>
    <row r="1758" spans="2:6" x14ac:dyDescent="0.2">
      <c r="B1758" s="7">
        <v>1754</v>
      </c>
      <c r="C1758" s="7">
        <v>112</v>
      </c>
      <c r="E1758" s="7">
        <v>1754</v>
      </c>
      <c r="F1758" s="7">
        <v>68</v>
      </c>
    </row>
    <row r="1759" spans="2:6" x14ac:dyDescent="0.2">
      <c r="B1759" s="7">
        <v>1755</v>
      </c>
      <c r="C1759" s="7">
        <v>112</v>
      </c>
      <c r="E1759" s="7">
        <v>1755</v>
      </c>
      <c r="F1759" s="7">
        <v>68</v>
      </c>
    </row>
    <row r="1760" spans="2:6" x14ac:dyDescent="0.2">
      <c r="B1760" s="7">
        <v>1756</v>
      </c>
      <c r="C1760" s="7">
        <v>112</v>
      </c>
      <c r="E1760" s="7">
        <v>1756</v>
      </c>
      <c r="F1760" s="7">
        <v>68</v>
      </c>
    </row>
    <row r="1761" spans="2:6" x14ac:dyDescent="0.2">
      <c r="B1761" s="7">
        <v>1757</v>
      </c>
      <c r="C1761" s="7">
        <v>112</v>
      </c>
      <c r="E1761" s="7">
        <v>1757</v>
      </c>
      <c r="F1761" s="7">
        <v>68</v>
      </c>
    </row>
    <row r="1762" spans="2:6" x14ac:dyDescent="0.2">
      <c r="B1762" s="7">
        <v>1758</v>
      </c>
      <c r="C1762" s="7">
        <v>112</v>
      </c>
      <c r="E1762" s="7">
        <v>1758</v>
      </c>
      <c r="F1762" s="7">
        <v>68</v>
      </c>
    </row>
    <row r="1763" spans="2:6" x14ac:dyDescent="0.2">
      <c r="B1763" s="7">
        <v>1759</v>
      </c>
      <c r="C1763" s="7">
        <v>112</v>
      </c>
      <c r="E1763" s="7">
        <v>1759</v>
      </c>
      <c r="F1763" s="7">
        <v>68</v>
      </c>
    </row>
    <row r="1764" spans="2:6" x14ac:dyDescent="0.2">
      <c r="B1764" s="7">
        <v>1760</v>
      </c>
      <c r="C1764" s="7">
        <v>111</v>
      </c>
      <c r="E1764" s="7">
        <v>1760</v>
      </c>
      <c r="F1764" s="7">
        <v>68</v>
      </c>
    </row>
    <row r="1765" spans="2:6" x14ac:dyDescent="0.2">
      <c r="B1765" s="7">
        <v>1761</v>
      </c>
      <c r="C1765" s="7">
        <v>111</v>
      </c>
      <c r="E1765" s="7">
        <v>1761</v>
      </c>
      <c r="F1765" s="7">
        <v>68</v>
      </c>
    </row>
    <row r="1766" spans="2:6" x14ac:dyDescent="0.2">
      <c r="B1766" s="7">
        <v>1762</v>
      </c>
      <c r="C1766" s="7">
        <v>111</v>
      </c>
      <c r="E1766" s="7">
        <v>1762</v>
      </c>
      <c r="F1766" s="7">
        <v>68</v>
      </c>
    </row>
    <row r="1767" spans="2:6" x14ac:dyDescent="0.2">
      <c r="B1767" s="7">
        <v>1763</v>
      </c>
      <c r="C1767" s="7">
        <v>111</v>
      </c>
      <c r="E1767" s="7">
        <v>1763</v>
      </c>
      <c r="F1767" s="7">
        <v>68</v>
      </c>
    </row>
    <row r="1768" spans="2:6" x14ac:dyDescent="0.2">
      <c r="B1768" s="7">
        <v>1764</v>
      </c>
      <c r="C1768" s="7">
        <v>111</v>
      </c>
      <c r="E1768" s="7">
        <v>1764</v>
      </c>
      <c r="F1768" s="7">
        <v>67</v>
      </c>
    </row>
    <row r="1769" spans="2:6" x14ac:dyDescent="0.2">
      <c r="B1769" s="7">
        <v>1765</v>
      </c>
      <c r="C1769" s="7">
        <v>111</v>
      </c>
      <c r="E1769" s="7">
        <v>1765</v>
      </c>
      <c r="F1769" s="7">
        <v>67</v>
      </c>
    </row>
    <row r="1770" spans="2:6" x14ac:dyDescent="0.2">
      <c r="B1770" s="7">
        <v>1766</v>
      </c>
      <c r="C1770" s="7">
        <v>111</v>
      </c>
      <c r="E1770" s="7">
        <v>1766</v>
      </c>
      <c r="F1770" s="7">
        <v>67</v>
      </c>
    </row>
    <row r="1771" spans="2:6" x14ac:dyDescent="0.2">
      <c r="B1771" s="7">
        <v>1767</v>
      </c>
      <c r="C1771" s="7">
        <v>111</v>
      </c>
      <c r="E1771" s="7">
        <v>1767</v>
      </c>
      <c r="F1771" s="7">
        <v>67</v>
      </c>
    </row>
    <row r="1772" spans="2:6" x14ac:dyDescent="0.2">
      <c r="B1772" s="7">
        <v>1768</v>
      </c>
      <c r="C1772" s="7">
        <v>111</v>
      </c>
      <c r="E1772" s="7">
        <v>1768</v>
      </c>
      <c r="F1772" s="7">
        <v>67</v>
      </c>
    </row>
    <row r="1773" spans="2:6" x14ac:dyDescent="0.2">
      <c r="B1773" s="7">
        <v>1769</v>
      </c>
      <c r="C1773" s="7">
        <v>111</v>
      </c>
      <c r="E1773" s="7">
        <v>1769</v>
      </c>
      <c r="F1773" s="7">
        <v>67</v>
      </c>
    </row>
    <row r="1774" spans="2:6" x14ac:dyDescent="0.2">
      <c r="B1774" s="7">
        <v>1770</v>
      </c>
      <c r="C1774" s="7">
        <v>111</v>
      </c>
      <c r="E1774" s="7">
        <v>1770</v>
      </c>
      <c r="F1774" s="7">
        <v>67</v>
      </c>
    </row>
    <row r="1775" spans="2:6" x14ac:dyDescent="0.2">
      <c r="B1775" s="7">
        <v>1771</v>
      </c>
      <c r="C1775" s="7">
        <v>111</v>
      </c>
      <c r="E1775" s="7">
        <v>1771</v>
      </c>
      <c r="F1775" s="7">
        <v>67</v>
      </c>
    </row>
    <row r="1776" spans="2:6" x14ac:dyDescent="0.2">
      <c r="B1776" s="7">
        <v>1772</v>
      </c>
      <c r="C1776" s="7">
        <v>111</v>
      </c>
      <c r="E1776" s="7">
        <v>1772</v>
      </c>
      <c r="F1776" s="7">
        <v>67</v>
      </c>
    </row>
    <row r="1777" spans="2:6" x14ac:dyDescent="0.2">
      <c r="B1777" s="7">
        <v>1773</v>
      </c>
      <c r="C1777" s="7">
        <v>111</v>
      </c>
      <c r="E1777" s="7">
        <v>1773</v>
      </c>
      <c r="F1777" s="7">
        <v>67</v>
      </c>
    </row>
    <row r="1778" spans="2:6" x14ac:dyDescent="0.2">
      <c r="B1778" s="7">
        <v>1774</v>
      </c>
      <c r="C1778" s="7">
        <v>111</v>
      </c>
      <c r="E1778" s="7">
        <v>1774</v>
      </c>
      <c r="F1778" s="7">
        <v>67</v>
      </c>
    </row>
    <row r="1779" spans="2:6" x14ac:dyDescent="0.2">
      <c r="B1779" s="7">
        <v>1775</v>
      </c>
      <c r="C1779" s="7">
        <v>111</v>
      </c>
      <c r="E1779" s="7">
        <v>1775</v>
      </c>
      <c r="F1779" s="7">
        <v>67</v>
      </c>
    </row>
    <row r="1780" spans="2:6" x14ac:dyDescent="0.2">
      <c r="B1780" s="7">
        <v>1776</v>
      </c>
      <c r="C1780" s="7">
        <v>110</v>
      </c>
      <c r="E1780" s="7">
        <v>1776</v>
      </c>
      <c r="F1780" s="7">
        <v>67</v>
      </c>
    </row>
    <row r="1781" spans="2:6" x14ac:dyDescent="0.2">
      <c r="B1781" s="7">
        <v>1777</v>
      </c>
      <c r="C1781" s="7">
        <v>110</v>
      </c>
      <c r="E1781" s="7">
        <v>1777</v>
      </c>
      <c r="F1781" s="7">
        <v>67</v>
      </c>
    </row>
    <row r="1782" spans="2:6" x14ac:dyDescent="0.2">
      <c r="B1782" s="7">
        <v>1778</v>
      </c>
      <c r="C1782" s="7">
        <v>110</v>
      </c>
      <c r="E1782" s="7">
        <v>1778</v>
      </c>
      <c r="F1782" s="7">
        <v>67</v>
      </c>
    </row>
    <row r="1783" spans="2:6" x14ac:dyDescent="0.2">
      <c r="B1783" s="7">
        <v>1779</v>
      </c>
      <c r="C1783" s="7">
        <v>110</v>
      </c>
      <c r="E1783" s="7">
        <v>1779</v>
      </c>
      <c r="F1783" s="7">
        <v>67</v>
      </c>
    </row>
    <row r="1784" spans="2:6" x14ac:dyDescent="0.2">
      <c r="B1784" s="7">
        <v>1780</v>
      </c>
      <c r="C1784" s="7">
        <v>110</v>
      </c>
      <c r="E1784" s="7">
        <v>1780</v>
      </c>
      <c r="F1784" s="7">
        <v>67</v>
      </c>
    </row>
    <row r="1785" spans="2:6" x14ac:dyDescent="0.2">
      <c r="B1785" s="7">
        <v>1781</v>
      </c>
      <c r="C1785" s="7">
        <v>110</v>
      </c>
      <c r="E1785" s="7">
        <v>1781</v>
      </c>
      <c r="F1785" s="7">
        <v>67</v>
      </c>
    </row>
    <row r="1786" spans="2:6" x14ac:dyDescent="0.2">
      <c r="B1786" s="7">
        <v>1782</v>
      </c>
      <c r="C1786" s="7">
        <v>110</v>
      </c>
      <c r="E1786" s="7">
        <v>1782</v>
      </c>
      <c r="F1786" s="7">
        <v>67</v>
      </c>
    </row>
    <row r="1787" spans="2:6" x14ac:dyDescent="0.2">
      <c r="B1787" s="7">
        <v>1783</v>
      </c>
      <c r="C1787" s="7">
        <v>110</v>
      </c>
      <c r="E1787" s="7">
        <v>1783</v>
      </c>
      <c r="F1787" s="7">
        <v>67</v>
      </c>
    </row>
    <row r="1788" spans="2:6" x14ac:dyDescent="0.2">
      <c r="B1788" s="7">
        <v>1784</v>
      </c>
      <c r="C1788" s="7">
        <v>110</v>
      </c>
      <c r="E1788" s="7">
        <v>1784</v>
      </c>
      <c r="F1788" s="7">
        <v>66</v>
      </c>
    </row>
    <row r="1789" spans="2:6" x14ac:dyDescent="0.2">
      <c r="B1789" s="7">
        <v>1785</v>
      </c>
      <c r="C1789" s="7">
        <v>110</v>
      </c>
      <c r="E1789" s="7">
        <v>1785</v>
      </c>
      <c r="F1789" s="7">
        <v>66</v>
      </c>
    </row>
    <row r="1790" spans="2:6" x14ac:dyDescent="0.2">
      <c r="B1790" s="7">
        <v>1786</v>
      </c>
      <c r="C1790" s="7">
        <v>110</v>
      </c>
      <c r="E1790" s="7">
        <v>1786</v>
      </c>
      <c r="F1790" s="7">
        <v>66</v>
      </c>
    </row>
    <row r="1791" spans="2:6" x14ac:dyDescent="0.2">
      <c r="B1791" s="7">
        <v>1787</v>
      </c>
      <c r="C1791" s="7">
        <v>110</v>
      </c>
      <c r="E1791" s="7">
        <v>1787</v>
      </c>
      <c r="F1791" s="7">
        <v>66</v>
      </c>
    </row>
    <row r="1792" spans="2:6" x14ac:dyDescent="0.2">
      <c r="B1792" s="7">
        <v>1788</v>
      </c>
      <c r="C1792" s="7">
        <v>110</v>
      </c>
      <c r="E1792" s="7">
        <v>1788</v>
      </c>
      <c r="F1792" s="7">
        <v>66</v>
      </c>
    </row>
    <row r="1793" spans="2:6" x14ac:dyDescent="0.2">
      <c r="B1793" s="7">
        <v>1789</v>
      </c>
      <c r="C1793" s="7">
        <v>109</v>
      </c>
      <c r="E1793" s="7">
        <v>1789</v>
      </c>
      <c r="F1793" s="7">
        <v>66</v>
      </c>
    </row>
    <row r="1794" spans="2:6" x14ac:dyDescent="0.2">
      <c r="B1794" s="7">
        <v>1790</v>
      </c>
      <c r="C1794" s="7">
        <v>109</v>
      </c>
      <c r="E1794" s="7">
        <v>1790</v>
      </c>
      <c r="F1794" s="7">
        <v>66</v>
      </c>
    </row>
    <row r="1795" spans="2:6" x14ac:dyDescent="0.2">
      <c r="B1795" s="7">
        <v>1791</v>
      </c>
      <c r="C1795" s="7">
        <v>109</v>
      </c>
      <c r="E1795" s="7">
        <v>1791</v>
      </c>
      <c r="F1795" s="7">
        <v>66</v>
      </c>
    </row>
    <row r="1796" spans="2:6" x14ac:dyDescent="0.2">
      <c r="B1796" s="7">
        <v>1792</v>
      </c>
      <c r="C1796" s="7">
        <v>109</v>
      </c>
      <c r="E1796" s="7">
        <v>1792</v>
      </c>
      <c r="F1796" s="7">
        <v>66</v>
      </c>
    </row>
    <row r="1797" spans="2:6" x14ac:dyDescent="0.2">
      <c r="B1797" s="7">
        <v>1793</v>
      </c>
      <c r="C1797" s="7">
        <v>109</v>
      </c>
      <c r="E1797" s="7">
        <v>1793</v>
      </c>
      <c r="F1797" s="7">
        <v>66</v>
      </c>
    </row>
    <row r="1798" spans="2:6" x14ac:dyDescent="0.2">
      <c r="B1798" s="7">
        <v>1794</v>
      </c>
      <c r="C1798" s="7">
        <v>109</v>
      </c>
      <c r="E1798" s="7">
        <v>1794</v>
      </c>
      <c r="F1798" s="7">
        <v>66</v>
      </c>
    </row>
    <row r="1799" spans="2:6" x14ac:dyDescent="0.2">
      <c r="B1799" s="7">
        <v>1795</v>
      </c>
      <c r="C1799" s="7">
        <v>109</v>
      </c>
      <c r="E1799" s="7">
        <v>1795</v>
      </c>
      <c r="F1799" s="7">
        <v>66</v>
      </c>
    </row>
    <row r="1800" spans="2:6" x14ac:dyDescent="0.2">
      <c r="B1800" s="7">
        <v>1796</v>
      </c>
      <c r="C1800" s="7">
        <v>109</v>
      </c>
      <c r="E1800" s="7">
        <v>1796</v>
      </c>
      <c r="F1800" s="7">
        <v>66</v>
      </c>
    </row>
    <row r="1801" spans="2:6" x14ac:dyDescent="0.2">
      <c r="B1801" s="7">
        <v>1797</v>
      </c>
      <c r="C1801" s="7">
        <v>109</v>
      </c>
      <c r="E1801" s="7">
        <v>1797</v>
      </c>
      <c r="F1801" s="7">
        <v>66</v>
      </c>
    </row>
    <row r="1802" spans="2:6" x14ac:dyDescent="0.2">
      <c r="B1802" s="7">
        <v>1798</v>
      </c>
      <c r="C1802" s="7">
        <v>109</v>
      </c>
      <c r="E1802" s="7">
        <v>1798</v>
      </c>
      <c r="F1802" s="7">
        <v>66</v>
      </c>
    </row>
    <row r="1803" spans="2:6" x14ac:dyDescent="0.2">
      <c r="B1803" s="7">
        <v>1799</v>
      </c>
      <c r="C1803" s="7">
        <v>109</v>
      </c>
      <c r="E1803" s="7">
        <v>1799</v>
      </c>
      <c r="F1803" s="7">
        <v>66</v>
      </c>
    </row>
    <row r="1804" spans="2:6" x14ac:dyDescent="0.2">
      <c r="B1804" s="7">
        <v>1800</v>
      </c>
      <c r="C1804" s="7">
        <v>109</v>
      </c>
      <c r="E1804" s="7">
        <v>1800</v>
      </c>
      <c r="F1804" s="7">
        <v>66</v>
      </c>
    </row>
    <row r="1805" spans="2:6" x14ac:dyDescent="0.2">
      <c r="B1805" s="7">
        <v>1801</v>
      </c>
      <c r="C1805" s="7">
        <v>109</v>
      </c>
      <c r="E1805" s="7">
        <v>1801</v>
      </c>
      <c r="F1805" s="7">
        <v>66</v>
      </c>
    </row>
    <row r="1806" spans="2:6" x14ac:dyDescent="0.2">
      <c r="B1806" s="7">
        <v>1802</v>
      </c>
      <c r="C1806" s="7">
        <v>109</v>
      </c>
      <c r="E1806" s="7">
        <v>1802</v>
      </c>
      <c r="F1806" s="7">
        <v>66</v>
      </c>
    </row>
    <row r="1807" spans="2:6" x14ac:dyDescent="0.2">
      <c r="B1807" s="7">
        <v>1803</v>
      </c>
      <c r="C1807" s="7">
        <v>109</v>
      </c>
      <c r="E1807" s="7">
        <v>1803</v>
      </c>
      <c r="F1807" s="7">
        <v>66</v>
      </c>
    </row>
    <row r="1808" spans="2:6" x14ac:dyDescent="0.2">
      <c r="B1808" s="7">
        <v>1804</v>
      </c>
      <c r="C1808" s="7">
        <v>109</v>
      </c>
      <c r="E1808" s="7">
        <v>1804</v>
      </c>
      <c r="F1808" s="7">
        <v>66</v>
      </c>
    </row>
    <row r="1809" spans="2:6" x14ac:dyDescent="0.2">
      <c r="B1809" s="7">
        <v>1805</v>
      </c>
      <c r="C1809" s="7">
        <v>108</v>
      </c>
      <c r="E1809" s="7">
        <v>1805</v>
      </c>
      <c r="F1809" s="7">
        <v>66</v>
      </c>
    </row>
    <row r="1810" spans="2:6" x14ac:dyDescent="0.2">
      <c r="B1810" s="7">
        <v>1806</v>
      </c>
      <c r="C1810" s="7">
        <v>108</v>
      </c>
      <c r="E1810" s="7">
        <v>1806</v>
      </c>
      <c r="F1810" s="7">
        <v>66</v>
      </c>
    </row>
    <row r="1811" spans="2:6" x14ac:dyDescent="0.2">
      <c r="B1811" s="7">
        <v>1807</v>
      </c>
      <c r="C1811" s="7">
        <v>108</v>
      </c>
      <c r="E1811" s="7">
        <v>1807</v>
      </c>
      <c r="F1811" s="7">
        <v>66</v>
      </c>
    </row>
    <row r="1812" spans="2:6" x14ac:dyDescent="0.2">
      <c r="B1812" s="7">
        <v>1808</v>
      </c>
      <c r="C1812" s="7">
        <v>108</v>
      </c>
      <c r="E1812" s="7">
        <v>1808</v>
      </c>
      <c r="F1812" s="7">
        <v>66</v>
      </c>
    </row>
    <row r="1813" spans="2:6" x14ac:dyDescent="0.2">
      <c r="B1813" s="7">
        <v>1809</v>
      </c>
      <c r="C1813" s="7">
        <v>108</v>
      </c>
      <c r="E1813" s="7">
        <v>1809</v>
      </c>
      <c r="F1813" s="7">
        <v>66</v>
      </c>
    </row>
    <row r="1814" spans="2:6" x14ac:dyDescent="0.2">
      <c r="B1814" s="7">
        <v>1810</v>
      </c>
      <c r="C1814" s="7">
        <v>108</v>
      </c>
      <c r="E1814" s="7">
        <v>1810</v>
      </c>
      <c r="F1814" s="7">
        <v>66</v>
      </c>
    </row>
    <row r="1815" spans="2:6" x14ac:dyDescent="0.2">
      <c r="B1815" s="7">
        <v>1811</v>
      </c>
      <c r="C1815" s="7">
        <v>108</v>
      </c>
      <c r="E1815" s="7">
        <v>1811</v>
      </c>
      <c r="F1815" s="7">
        <v>65</v>
      </c>
    </row>
    <row r="1816" spans="2:6" x14ac:dyDescent="0.2">
      <c r="B1816" s="7">
        <v>1812</v>
      </c>
      <c r="C1816" s="7">
        <v>108</v>
      </c>
      <c r="E1816" s="7">
        <v>1812</v>
      </c>
      <c r="F1816" s="7">
        <v>65</v>
      </c>
    </row>
    <row r="1817" spans="2:6" x14ac:dyDescent="0.2">
      <c r="B1817" s="7">
        <v>1813</v>
      </c>
      <c r="C1817" s="7">
        <v>108</v>
      </c>
      <c r="E1817" s="7">
        <v>1813</v>
      </c>
      <c r="F1817" s="7">
        <v>65</v>
      </c>
    </row>
    <row r="1818" spans="2:6" x14ac:dyDescent="0.2">
      <c r="B1818" s="7">
        <v>1814</v>
      </c>
      <c r="C1818" s="7">
        <v>108</v>
      </c>
      <c r="E1818" s="7">
        <v>1814</v>
      </c>
      <c r="F1818" s="7">
        <v>65</v>
      </c>
    </row>
    <row r="1819" spans="2:6" x14ac:dyDescent="0.2">
      <c r="B1819" s="7">
        <v>1815</v>
      </c>
      <c r="C1819" s="7">
        <v>108</v>
      </c>
      <c r="E1819" s="7">
        <v>1815</v>
      </c>
      <c r="F1819" s="7">
        <v>65</v>
      </c>
    </row>
    <row r="1820" spans="2:6" x14ac:dyDescent="0.2">
      <c r="B1820" s="7">
        <v>1816</v>
      </c>
      <c r="C1820" s="7">
        <v>108</v>
      </c>
      <c r="E1820" s="7">
        <v>1816</v>
      </c>
      <c r="F1820" s="7">
        <v>65</v>
      </c>
    </row>
    <row r="1821" spans="2:6" x14ac:dyDescent="0.2">
      <c r="B1821" s="7">
        <v>1817</v>
      </c>
      <c r="C1821" s="7">
        <v>108</v>
      </c>
      <c r="E1821" s="7">
        <v>1817</v>
      </c>
      <c r="F1821" s="7">
        <v>65</v>
      </c>
    </row>
    <row r="1822" spans="2:6" x14ac:dyDescent="0.2">
      <c r="B1822" s="7">
        <v>1818</v>
      </c>
      <c r="C1822" s="7">
        <v>108</v>
      </c>
      <c r="E1822" s="7">
        <v>1818</v>
      </c>
      <c r="F1822" s="7">
        <v>65</v>
      </c>
    </row>
    <row r="1823" spans="2:6" x14ac:dyDescent="0.2">
      <c r="B1823" s="7">
        <v>1819</v>
      </c>
      <c r="C1823" s="7">
        <v>108</v>
      </c>
      <c r="E1823" s="7">
        <v>1819</v>
      </c>
      <c r="F1823" s="7">
        <v>65</v>
      </c>
    </row>
    <row r="1824" spans="2:6" x14ac:dyDescent="0.2">
      <c r="B1824" s="7">
        <v>1820</v>
      </c>
      <c r="C1824" s="7">
        <v>108</v>
      </c>
      <c r="E1824" s="7">
        <v>1820</v>
      </c>
      <c r="F1824" s="7">
        <v>65</v>
      </c>
    </row>
    <row r="1825" spans="2:6" x14ac:dyDescent="0.2">
      <c r="B1825" s="7">
        <v>1821</v>
      </c>
      <c r="C1825" s="7">
        <v>108</v>
      </c>
      <c r="E1825" s="7">
        <v>1821</v>
      </c>
      <c r="F1825" s="7">
        <v>65</v>
      </c>
    </row>
    <row r="1826" spans="2:6" x14ac:dyDescent="0.2">
      <c r="B1826" s="7">
        <v>1822</v>
      </c>
      <c r="C1826" s="7">
        <v>108</v>
      </c>
      <c r="E1826" s="7">
        <v>1822</v>
      </c>
      <c r="F1826" s="7">
        <v>65</v>
      </c>
    </row>
    <row r="1827" spans="2:6" x14ac:dyDescent="0.2">
      <c r="B1827" s="7">
        <v>1823</v>
      </c>
      <c r="C1827" s="7">
        <v>108</v>
      </c>
      <c r="E1827" s="7">
        <v>1823</v>
      </c>
      <c r="F1827" s="7">
        <v>65</v>
      </c>
    </row>
    <row r="1828" spans="2:6" x14ac:dyDescent="0.2">
      <c r="B1828" s="7">
        <v>1824</v>
      </c>
      <c r="C1828" s="7">
        <v>108</v>
      </c>
      <c r="E1828" s="7">
        <v>1824</v>
      </c>
      <c r="F1828" s="7">
        <v>65</v>
      </c>
    </row>
    <row r="1829" spans="2:6" x14ac:dyDescent="0.2">
      <c r="B1829" s="7">
        <v>1825</v>
      </c>
      <c r="C1829" s="7">
        <v>108</v>
      </c>
      <c r="E1829" s="7">
        <v>1825</v>
      </c>
      <c r="F1829" s="7">
        <v>65</v>
      </c>
    </row>
    <row r="1830" spans="2:6" x14ac:dyDescent="0.2">
      <c r="B1830" s="7">
        <v>1826</v>
      </c>
      <c r="C1830" s="7">
        <v>108</v>
      </c>
      <c r="E1830" s="7">
        <v>1826</v>
      </c>
      <c r="F1830" s="7">
        <v>65</v>
      </c>
    </row>
    <row r="1831" spans="2:6" x14ac:dyDescent="0.2">
      <c r="B1831" s="7">
        <v>1827</v>
      </c>
      <c r="C1831" s="7">
        <v>108</v>
      </c>
      <c r="E1831" s="7">
        <v>1827</v>
      </c>
      <c r="F1831" s="7">
        <v>65</v>
      </c>
    </row>
    <row r="1832" spans="2:6" x14ac:dyDescent="0.2">
      <c r="B1832" s="7">
        <v>1828</v>
      </c>
      <c r="C1832" s="7">
        <v>107</v>
      </c>
      <c r="E1832" s="7">
        <v>1828</v>
      </c>
      <c r="F1832" s="7">
        <v>65</v>
      </c>
    </row>
    <row r="1833" spans="2:6" x14ac:dyDescent="0.2">
      <c r="B1833" s="7">
        <v>1829</v>
      </c>
      <c r="C1833" s="7">
        <v>107</v>
      </c>
      <c r="E1833" s="7">
        <v>1829</v>
      </c>
      <c r="F1833" s="7">
        <v>65</v>
      </c>
    </row>
    <row r="1834" spans="2:6" x14ac:dyDescent="0.2">
      <c r="B1834" s="7">
        <v>1830</v>
      </c>
      <c r="C1834" s="7">
        <v>107</v>
      </c>
      <c r="E1834" s="7">
        <v>1830</v>
      </c>
      <c r="F1834" s="7">
        <v>65</v>
      </c>
    </row>
    <row r="1835" spans="2:6" x14ac:dyDescent="0.2">
      <c r="B1835" s="7">
        <v>1831</v>
      </c>
      <c r="C1835" s="7">
        <v>107</v>
      </c>
      <c r="E1835" s="7">
        <v>1831</v>
      </c>
      <c r="F1835" s="7">
        <v>65</v>
      </c>
    </row>
    <row r="1836" spans="2:6" x14ac:dyDescent="0.2">
      <c r="B1836" s="7">
        <v>1832</v>
      </c>
      <c r="C1836" s="7">
        <v>107</v>
      </c>
      <c r="E1836" s="7">
        <v>1832</v>
      </c>
      <c r="F1836" s="7">
        <v>65</v>
      </c>
    </row>
    <row r="1837" spans="2:6" x14ac:dyDescent="0.2">
      <c r="B1837" s="7">
        <v>1833</v>
      </c>
      <c r="C1837" s="7">
        <v>107</v>
      </c>
      <c r="E1837" s="7">
        <v>1833</v>
      </c>
      <c r="F1837" s="7">
        <v>65</v>
      </c>
    </row>
    <row r="1838" spans="2:6" x14ac:dyDescent="0.2">
      <c r="B1838" s="7">
        <v>1834</v>
      </c>
      <c r="C1838" s="7">
        <v>107</v>
      </c>
      <c r="E1838" s="7">
        <v>1834</v>
      </c>
      <c r="F1838" s="7">
        <v>65</v>
      </c>
    </row>
    <row r="1839" spans="2:6" x14ac:dyDescent="0.2">
      <c r="B1839" s="7">
        <v>1835</v>
      </c>
      <c r="C1839" s="7">
        <v>107</v>
      </c>
      <c r="E1839" s="7">
        <v>1835</v>
      </c>
      <c r="F1839" s="7">
        <v>65</v>
      </c>
    </row>
    <row r="1840" spans="2:6" x14ac:dyDescent="0.2">
      <c r="B1840" s="7">
        <v>1836</v>
      </c>
      <c r="C1840" s="7">
        <v>107</v>
      </c>
      <c r="E1840" s="7">
        <v>1836</v>
      </c>
      <c r="F1840" s="7">
        <v>65</v>
      </c>
    </row>
    <row r="1841" spans="2:6" x14ac:dyDescent="0.2">
      <c r="B1841" s="7">
        <v>1837</v>
      </c>
      <c r="C1841" s="7">
        <v>107</v>
      </c>
      <c r="E1841" s="7">
        <v>1837</v>
      </c>
      <c r="F1841" s="7">
        <v>65</v>
      </c>
    </row>
    <row r="1842" spans="2:6" x14ac:dyDescent="0.2">
      <c r="B1842" s="7">
        <v>1838</v>
      </c>
      <c r="C1842" s="7">
        <v>107</v>
      </c>
      <c r="E1842" s="7">
        <v>1838</v>
      </c>
      <c r="F1842" s="7">
        <v>65</v>
      </c>
    </row>
    <row r="1843" spans="2:6" x14ac:dyDescent="0.2">
      <c r="B1843" s="7">
        <v>1839</v>
      </c>
      <c r="C1843" s="7">
        <v>107</v>
      </c>
      <c r="E1843" s="7">
        <v>1839</v>
      </c>
      <c r="F1843" s="7">
        <v>65</v>
      </c>
    </row>
    <row r="1844" spans="2:6" x14ac:dyDescent="0.2">
      <c r="B1844" s="7">
        <v>1840</v>
      </c>
      <c r="C1844" s="7">
        <v>107</v>
      </c>
      <c r="E1844" s="7">
        <v>1840</v>
      </c>
      <c r="F1844" s="7">
        <v>65</v>
      </c>
    </row>
    <row r="1845" spans="2:6" x14ac:dyDescent="0.2">
      <c r="B1845" s="7">
        <v>1841</v>
      </c>
      <c r="C1845" s="7">
        <v>107</v>
      </c>
      <c r="E1845" s="7">
        <v>1841</v>
      </c>
      <c r="F1845" s="7">
        <v>65</v>
      </c>
    </row>
    <row r="1846" spans="2:6" x14ac:dyDescent="0.2">
      <c r="B1846" s="7">
        <v>1842</v>
      </c>
      <c r="C1846" s="7">
        <v>107</v>
      </c>
      <c r="E1846" s="7">
        <v>1842</v>
      </c>
      <c r="F1846" s="7">
        <v>65</v>
      </c>
    </row>
    <row r="1847" spans="2:6" x14ac:dyDescent="0.2">
      <c r="B1847" s="7">
        <v>1843</v>
      </c>
      <c r="C1847" s="7">
        <v>107</v>
      </c>
      <c r="E1847" s="7">
        <v>1843</v>
      </c>
      <c r="F1847" s="7">
        <v>65</v>
      </c>
    </row>
    <row r="1848" spans="2:6" x14ac:dyDescent="0.2">
      <c r="B1848" s="7">
        <v>1844</v>
      </c>
      <c r="C1848" s="7">
        <v>106</v>
      </c>
      <c r="E1848" s="7">
        <v>1844</v>
      </c>
      <c r="F1848" s="7">
        <v>65</v>
      </c>
    </row>
    <row r="1849" spans="2:6" x14ac:dyDescent="0.2">
      <c r="B1849" s="7">
        <v>1845</v>
      </c>
      <c r="C1849" s="7">
        <v>106</v>
      </c>
      <c r="E1849" s="7">
        <v>1845</v>
      </c>
      <c r="F1849" s="7">
        <v>65</v>
      </c>
    </row>
    <row r="1850" spans="2:6" x14ac:dyDescent="0.2">
      <c r="B1850" s="7">
        <v>1846</v>
      </c>
      <c r="C1850" s="7">
        <v>106</v>
      </c>
      <c r="E1850" s="7">
        <v>1846</v>
      </c>
      <c r="F1850" s="7">
        <v>65</v>
      </c>
    </row>
    <row r="1851" spans="2:6" x14ac:dyDescent="0.2">
      <c r="B1851" s="7">
        <v>1847</v>
      </c>
      <c r="C1851" s="7">
        <v>106</v>
      </c>
      <c r="E1851" s="7">
        <v>1847</v>
      </c>
      <c r="F1851" s="7">
        <v>65</v>
      </c>
    </row>
    <row r="1852" spans="2:6" x14ac:dyDescent="0.2">
      <c r="B1852" s="7">
        <v>1848</v>
      </c>
      <c r="C1852" s="7">
        <v>106</v>
      </c>
      <c r="E1852" s="7">
        <v>1848</v>
      </c>
      <c r="F1852" s="7">
        <v>65</v>
      </c>
    </row>
    <row r="1853" spans="2:6" x14ac:dyDescent="0.2">
      <c r="B1853" s="7">
        <v>1849</v>
      </c>
      <c r="C1853" s="7">
        <v>106</v>
      </c>
      <c r="E1853" s="7">
        <v>1849</v>
      </c>
      <c r="F1853" s="7">
        <v>65</v>
      </c>
    </row>
    <row r="1854" spans="2:6" x14ac:dyDescent="0.2">
      <c r="B1854" s="7">
        <v>1850</v>
      </c>
      <c r="C1854" s="7">
        <v>106</v>
      </c>
      <c r="E1854" s="7">
        <v>1850</v>
      </c>
      <c r="F1854" s="7">
        <v>65</v>
      </c>
    </row>
    <row r="1855" spans="2:6" x14ac:dyDescent="0.2">
      <c r="B1855" s="7">
        <v>1851</v>
      </c>
      <c r="C1855" s="7">
        <v>106</v>
      </c>
      <c r="E1855" s="7">
        <v>1851</v>
      </c>
      <c r="F1855" s="7">
        <v>65</v>
      </c>
    </row>
    <row r="1856" spans="2:6" x14ac:dyDescent="0.2">
      <c r="B1856" s="7">
        <v>1852</v>
      </c>
      <c r="C1856" s="7">
        <v>106</v>
      </c>
      <c r="E1856" s="7">
        <v>1852</v>
      </c>
      <c r="F1856" s="7">
        <v>65</v>
      </c>
    </row>
    <row r="1857" spans="2:6" x14ac:dyDescent="0.2">
      <c r="B1857" s="7">
        <v>1853</v>
      </c>
      <c r="C1857" s="7">
        <v>106</v>
      </c>
      <c r="E1857" s="7">
        <v>1853</v>
      </c>
      <c r="F1857" s="7">
        <v>65</v>
      </c>
    </row>
    <row r="1858" spans="2:6" x14ac:dyDescent="0.2">
      <c r="B1858" s="7">
        <v>1854</v>
      </c>
      <c r="C1858" s="7">
        <v>106</v>
      </c>
      <c r="E1858" s="7">
        <v>1854</v>
      </c>
      <c r="F1858" s="7">
        <v>64</v>
      </c>
    </row>
    <row r="1859" spans="2:6" x14ac:dyDescent="0.2">
      <c r="B1859" s="7">
        <v>1855</v>
      </c>
      <c r="C1859" s="7">
        <v>106</v>
      </c>
      <c r="E1859" s="7">
        <v>1855</v>
      </c>
      <c r="F1859" s="7">
        <v>64</v>
      </c>
    </row>
    <row r="1860" spans="2:6" x14ac:dyDescent="0.2">
      <c r="B1860" s="7">
        <v>1856</v>
      </c>
      <c r="C1860" s="7">
        <v>106</v>
      </c>
      <c r="E1860" s="7">
        <v>1856</v>
      </c>
      <c r="F1860" s="7">
        <v>64</v>
      </c>
    </row>
    <row r="1861" spans="2:6" x14ac:dyDescent="0.2">
      <c r="B1861" s="7">
        <v>1857</v>
      </c>
      <c r="C1861" s="7">
        <v>106</v>
      </c>
      <c r="E1861" s="7">
        <v>1857</v>
      </c>
      <c r="F1861" s="7">
        <v>64</v>
      </c>
    </row>
    <row r="1862" spans="2:6" x14ac:dyDescent="0.2">
      <c r="B1862" s="7">
        <v>1858</v>
      </c>
      <c r="C1862" s="7">
        <v>106</v>
      </c>
      <c r="E1862" s="7">
        <v>1858</v>
      </c>
      <c r="F1862" s="7">
        <v>64</v>
      </c>
    </row>
    <row r="1863" spans="2:6" x14ac:dyDescent="0.2">
      <c r="B1863" s="7">
        <v>1859</v>
      </c>
      <c r="C1863" s="7">
        <v>106</v>
      </c>
      <c r="E1863" s="7">
        <v>1859</v>
      </c>
      <c r="F1863" s="7">
        <v>64</v>
      </c>
    </row>
    <row r="1864" spans="2:6" x14ac:dyDescent="0.2">
      <c r="B1864" s="7">
        <v>1860</v>
      </c>
      <c r="C1864" s="7">
        <v>106</v>
      </c>
      <c r="E1864" s="7">
        <v>1860</v>
      </c>
      <c r="F1864" s="7">
        <v>64</v>
      </c>
    </row>
    <row r="1865" spans="2:6" x14ac:dyDescent="0.2">
      <c r="B1865" s="7">
        <v>1861</v>
      </c>
      <c r="C1865" s="7">
        <v>106</v>
      </c>
      <c r="E1865" s="7">
        <v>1861</v>
      </c>
      <c r="F1865" s="7">
        <v>64</v>
      </c>
    </row>
    <row r="1866" spans="2:6" x14ac:dyDescent="0.2">
      <c r="B1866" s="7">
        <v>1862</v>
      </c>
      <c r="C1866" s="7">
        <v>106</v>
      </c>
      <c r="E1866" s="7">
        <v>1862</v>
      </c>
      <c r="F1866" s="7">
        <v>64</v>
      </c>
    </row>
    <row r="1867" spans="2:6" x14ac:dyDescent="0.2">
      <c r="B1867" s="7">
        <v>1863</v>
      </c>
      <c r="C1867" s="7">
        <v>106</v>
      </c>
      <c r="E1867" s="7">
        <v>1863</v>
      </c>
      <c r="F1867" s="7">
        <v>64</v>
      </c>
    </row>
    <row r="1868" spans="2:6" x14ac:dyDescent="0.2">
      <c r="B1868" s="7">
        <v>1864</v>
      </c>
      <c r="C1868" s="7">
        <v>106</v>
      </c>
      <c r="E1868" s="7">
        <v>1864</v>
      </c>
      <c r="F1868" s="7">
        <v>64</v>
      </c>
    </row>
    <row r="1869" spans="2:6" x14ac:dyDescent="0.2">
      <c r="B1869" s="7">
        <v>1865</v>
      </c>
      <c r="C1869" s="7">
        <v>106</v>
      </c>
      <c r="E1869" s="7">
        <v>1865</v>
      </c>
      <c r="F1869" s="7">
        <v>64</v>
      </c>
    </row>
    <row r="1870" spans="2:6" x14ac:dyDescent="0.2">
      <c r="B1870" s="7">
        <v>1866</v>
      </c>
      <c r="C1870" s="7">
        <v>106</v>
      </c>
      <c r="E1870" s="7">
        <v>1866</v>
      </c>
      <c r="F1870" s="7">
        <v>64</v>
      </c>
    </row>
    <row r="1871" spans="2:6" x14ac:dyDescent="0.2">
      <c r="B1871" s="7">
        <v>1867</v>
      </c>
      <c r="C1871" s="7">
        <v>106</v>
      </c>
      <c r="E1871" s="7">
        <v>1867</v>
      </c>
      <c r="F1871" s="7">
        <v>64</v>
      </c>
    </row>
    <row r="1872" spans="2:6" x14ac:dyDescent="0.2">
      <c r="B1872" s="7">
        <v>1868</v>
      </c>
      <c r="C1872" s="7">
        <v>105</v>
      </c>
      <c r="E1872" s="7">
        <v>1868</v>
      </c>
      <c r="F1872" s="7">
        <v>64</v>
      </c>
    </row>
    <row r="1873" spans="2:6" x14ac:dyDescent="0.2">
      <c r="B1873" s="7">
        <v>1869</v>
      </c>
      <c r="C1873" s="7">
        <v>105</v>
      </c>
      <c r="E1873" s="7">
        <v>1869</v>
      </c>
      <c r="F1873" s="7">
        <v>64</v>
      </c>
    </row>
    <row r="1874" spans="2:6" x14ac:dyDescent="0.2">
      <c r="B1874" s="7">
        <v>1870</v>
      </c>
      <c r="C1874" s="7">
        <v>105</v>
      </c>
      <c r="E1874" s="7">
        <v>1870</v>
      </c>
      <c r="F1874" s="7">
        <v>64</v>
      </c>
    </row>
    <row r="1875" spans="2:6" x14ac:dyDescent="0.2">
      <c r="B1875" s="7">
        <v>1871</v>
      </c>
      <c r="C1875" s="7">
        <v>105</v>
      </c>
      <c r="E1875" s="7">
        <v>1871</v>
      </c>
      <c r="F1875" s="7">
        <v>64</v>
      </c>
    </row>
    <row r="1876" spans="2:6" x14ac:dyDescent="0.2">
      <c r="B1876" s="7">
        <v>1872</v>
      </c>
      <c r="C1876" s="7">
        <v>105</v>
      </c>
      <c r="E1876" s="7">
        <v>1872</v>
      </c>
      <c r="F1876" s="7">
        <v>64</v>
      </c>
    </row>
    <row r="1877" spans="2:6" x14ac:dyDescent="0.2">
      <c r="B1877" s="7">
        <v>1873</v>
      </c>
      <c r="C1877" s="7">
        <v>105</v>
      </c>
      <c r="E1877" s="7">
        <v>1873</v>
      </c>
      <c r="F1877" s="7">
        <v>64</v>
      </c>
    </row>
    <row r="1878" spans="2:6" x14ac:dyDescent="0.2">
      <c r="B1878" s="7">
        <v>1874</v>
      </c>
      <c r="C1878" s="7">
        <v>105</v>
      </c>
      <c r="E1878" s="7">
        <v>1874</v>
      </c>
      <c r="F1878" s="7">
        <v>64</v>
      </c>
    </row>
    <row r="1879" spans="2:6" x14ac:dyDescent="0.2">
      <c r="B1879" s="7">
        <v>1875</v>
      </c>
      <c r="C1879" s="7">
        <v>105</v>
      </c>
      <c r="E1879" s="7">
        <v>1875</v>
      </c>
      <c r="F1879" s="7">
        <v>64</v>
      </c>
    </row>
    <row r="1880" spans="2:6" x14ac:dyDescent="0.2">
      <c r="B1880" s="7">
        <v>1876</v>
      </c>
      <c r="C1880" s="7">
        <v>105</v>
      </c>
      <c r="E1880" s="7">
        <v>1876</v>
      </c>
      <c r="F1880" s="7">
        <v>64</v>
      </c>
    </row>
    <row r="1881" spans="2:6" x14ac:dyDescent="0.2">
      <c r="B1881" s="7">
        <v>1877</v>
      </c>
      <c r="C1881" s="7">
        <v>105</v>
      </c>
      <c r="E1881" s="7">
        <v>1877</v>
      </c>
      <c r="F1881" s="7">
        <v>64</v>
      </c>
    </row>
    <row r="1882" spans="2:6" x14ac:dyDescent="0.2">
      <c r="B1882" s="7">
        <v>1878</v>
      </c>
      <c r="C1882" s="7">
        <v>105</v>
      </c>
      <c r="E1882" s="7">
        <v>1878</v>
      </c>
      <c r="F1882" s="7">
        <v>64</v>
      </c>
    </row>
    <row r="1883" spans="2:6" x14ac:dyDescent="0.2">
      <c r="B1883" s="7">
        <v>1879</v>
      </c>
      <c r="C1883" s="7">
        <v>105</v>
      </c>
      <c r="E1883" s="7">
        <v>1879</v>
      </c>
      <c r="F1883" s="7">
        <v>64</v>
      </c>
    </row>
    <row r="1884" spans="2:6" x14ac:dyDescent="0.2">
      <c r="B1884" s="7">
        <v>1880</v>
      </c>
      <c r="C1884" s="7">
        <v>105</v>
      </c>
      <c r="E1884" s="7">
        <v>1880</v>
      </c>
      <c r="F1884" s="7">
        <v>64</v>
      </c>
    </row>
    <row r="1885" spans="2:6" x14ac:dyDescent="0.2">
      <c r="B1885" s="7">
        <v>1881</v>
      </c>
      <c r="C1885" s="7">
        <v>105</v>
      </c>
      <c r="E1885" s="7">
        <v>1881</v>
      </c>
      <c r="F1885" s="7">
        <v>64</v>
      </c>
    </row>
    <row r="1886" spans="2:6" x14ac:dyDescent="0.2">
      <c r="B1886" s="7">
        <v>1882</v>
      </c>
      <c r="C1886" s="7">
        <v>105</v>
      </c>
      <c r="E1886" s="7">
        <v>1882</v>
      </c>
      <c r="F1886" s="7">
        <v>64</v>
      </c>
    </row>
    <row r="1887" spans="2:6" x14ac:dyDescent="0.2">
      <c r="B1887" s="7">
        <v>1883</v>
      </c>
      <c r="C1887" s="7">
        <v>105</v>
      </c>
      <c r="E1887" s="7">
        <v>1883</v>
      </c>
      <c r="F1887" s="7">
        <v>63</v>
      </c>
    </row>
    <row r="1888" spans="2:6" x14ac:dyDescent="0.2">
      <c r="B1888" s="7">
        <v>1884</v>
      </c>
      <c r="C1888" s="7">
        <v>105</v>
      </c>
      <c r="E1888" s="7">
        <v>1884</v>
      </c>
      <c r="F1888" s="7">
        <v>63</v>
      </c>
    </row>
    <row r="1889" spans="2:6" x14ac:dyDescent="0.2">
      <c r="B1889" s="7">
        <v>1885</v>
      </c>
      <c r="C1889" s="7">
        <v>105</v>
      </c>
      <c r="E1889" s="7">
        <v>1885</v>
      </c>
      <c r="F1889" s="7">
        <v>63</v>
      </c>
    </row>
    <row r="1890" spans="2:6" x14ac:dyDescent="0.2">
      <c r="B1890" s="7">
        <v>1886</v>
      </c>
      <c r="C1890" s="7">
        <v>105</v>
      </c>
      <c r="E1890" s="7">
        <v>1886</v>
      </c>
      <c r="F1890" s="7">
        <v>63</v>
      </c>
    </row>
    <row r="1891" spans="2:6" x14ac:dyDescent="0.2">
      <c r="B1891" s="7">
        <v>1887</v>
      </c>
      <c r="C1891" s="7">
        <v>105</v>
      </c>
      <c r="E1891" s="7">
        <v>1887</v>
      </c>
      <c r="F1891" s="7">
        <v>63</v>
      </c>
    </row>
    <row r="1892" spans="2:6" x14ac:dyDescent="0.2">
      <c r="B1892" s="7">
        <v>1888</v>
      </c>
      <c r="C1892" s="7">
        <v>105</v>
      </c>
      <c r="E1892" s="7">
        <v>1888</v>
      </c>
      <c r="F1892" s="7">
        <v>63</v>
      </c>
    </row>
    <row r="1893" spans="2:6" x14ac:dyDescent="0.2">
      <c r="B1893" s="7">
        <v>1889</v>
      </c>
      <c r="C1893" s="7">
        <v>105</v>
      </c>
      <c r="E1893" s="7">
        <v>1889</v>
      </c>
      <c r="F1893" s="7">
        <v>63</v>
      </c>
    </row>
    <row r="1894" spans="2:6" x14ac:dyDescent="0.2">
      <c r="B1894" s="7">
        <v>1890</v>
      </c>
      <c r="C1894" s="7">
        <v>105</v>
      </c>
      <c r="E1894" s="7">
        <v>1890</v>
      </c>
      <c r="F1894" s="7">
        <v>63</v>
      </c>
    </row>
    <row r="1895" spans="2:6" x14ac:dyDescent="0.2">
      <c r="B1895" s="7">
        <v>1891</v>
      </c>
      <c r="C1895" s="7">
        <v>104</v>
      </c>
      <c r="E1895" s="7">
        <v>1891</v>
      </c>
      <c r="F1895" s="7">
        <v>63</v>
      </c>
    </row>
    <row r="1896" spans="2:6" x14ac:dyDescent="0.2">
      <c r="B1896" s="7">
        <v>1892</v>
      </c>
      <c r="C1896" s="7">
        <v>104</v>
      </c>
      <c r="E1896" s="7">
        <v>1892</v>
      </c>
      <c r="F1896" s="7">
        <v>63</v>
      </c>
    </row>
    <row r="1897" spans="2:6" x14ac:dyDescent="0.2">
      <c r="B1897" s="7">
        <v>1893</v>
      </c>
      <c r="C1897" s="7">
        <v>104</v>
      </c>
      <c r="E1897" s="7">
        <v>1893</v>
      </c>
      <c r="F1897" s="7">
        <v>63</v>
      </c>
    </row>
    <row r="1898" spans="2:6" x14ac:dyDescent="0.2">
      <c r="B1898" s="7">
        <v>1894</v>
      </c>
      <c r="C1898" s="7">
        <v>104</v>
      </c>
      <c r="E1898" s="7">
        <v>1894</v>
      </c>
      <c r="F1898" s="7">
        <v>63</v>
      </c>
    </row>
    <row r="1899" spans="2:6" x14ac:dyDescent="0.2">
      <c r="B1899" s="7">
        <v>1895</v>
      </c>
      <c r="C1899" s="7">
        <v>104</v>
      </c>
      <c r="E1899" s="7">
        <v>1895</v>
      </c>
      <c r="F1899" s="7">
        <v>63</v>
      </c>
    </row>
    <row r="1900" spans="2:6" x14ac:dyDescent="0.2">
      <c r="B1900" s="7">
        <v>1896</v>
      </c>
      <c r="C1900" s="7">
        <v>104</v>
      </c>
      <c r="E1900" s="7">
        <v>1896</v>
      </c>
      <c r="F1900" s="7">
        <v>63</v>
      </c>
    </row>
    <row r="1901" spans="2:6" x14ac:dyDescent="0.2">
      <c r="B1901" s="7">
        <v>1897</v>
      </c>
      <c r="C1901" s="7">
        <v>104</v>
      </c>
      <c r="E1901" s="7">
        <v>1897</v>
      </c>
      <c r="F1901" s="7">
        <v>63</v>
      </c>
    </row>
    <row r="1902" spans="2:6" x14ac:dyDescent="0.2">
      <c r="B1902" s="7">
        <v>1898</v>
      </c>
      <c r="C1902" s="7">
        <v>104</v>
      </c>
      <c r="E1902" s="7">
        <v>1898</v>
      </c>
      <c r="F1902" s="7">
        <v>63</v>
      </c>
    </row>
    <row r="1903" spans="2:6" x14ac:dyDescent="0.2">
      <c r="B1903" s="7">
        <v>1899</v>
      </c>
      <c r="C1903" s="7">
        <v>104</v>
      </c>
      <c r="E1903" s="7">
        <v>1899</v>
      </c>
      <c r="F1903" s="7">
        <v>63</v>
      </c>
    </row>
    <row r="1904" spans="2:6" x14ac:dyDescent="0.2">
      <c r="B1904" s="7">
        <v>1900</v>
      </c>
      <c r="C1904" s="7">
        <v>104</v>
      </c>
      <c r="E1904" s="7">
        <v>1900</v>
      </c>
      <c r="F1904" s="7">
        <v>63</v>
      </c>
    </row>
    <row r="1905" spans="2:6" x14ac:dyDescent="0.2">
      <c r="B1905" s="7">
        <v>1901</v>
      </c>
      <c r="C1905" s="7">
        <v>104</v>
      </c>
      <c r="E1905" s="7">
        <v>1901</v>
      </c>
      <c r="F1905" s="7">
        <v>63</v>
      </c>
    </row>
    <row r="1906" spans="2:6" x14ac:dyDescent="0.2">
      <c r="B1906" s="7">
        <v>1902</v>
      </c>
      <c r="C1906" s="7">
        <v>104</v>
      </c>
      <c r="E1906" s="7">
        <v>1902</v>
      </c>
      <c r="F1906" s="7">
        <v>63</v>
      </c>
    </row>
    <row r="1907" spans="2:6" x14ac:dyDescent="0.2">
      <c r="B1907" s="7">
        <v>1903</v>
      </c>
      <c r="C1907" s="7">
        <v>104</v>
      </c>
      <c r="E1907" s="7">
        <v>1903</v>
      </c>
      <c r="F1907" s="7">
        <v>63</v>
      </c>
    </row>
    <row r="1908" spans="2:6" x14ac:dyDescent="0.2">
      <c r="B1908" s="7">
        <v>1904</v>
      </c>
      <c r="C1908" s="7">
        <v>104</v>
      </c>
      <c r="E1908" s="7">
        <v>1904</v>
      </c>
      <c r="F1908" s="7">
        <v>63</v>
      </c>
    </row>
    <row r="1909" spans="2:6" x14ac:dyDescent="0.2">
      <c r="B1909" s="7">
        <v>1905</v>
      </c>
      <c r="C1909" s="7">
        <v>104</v>
      </c>
      <c r="E1909" s="7">
        <v>1905</v>
      </c>
      <c r="F1909" s="7">
        <v>63</v>
      </c>
    </row>
    <row r="1910" spans="2:6" x14ac:dyDescent="0.2">
      <c r="B1910" s="7">
        <v>1906</v>
      </c>
      <c r="C1910" s="7">
        <v>104</v>
      </c>
      <c r="E1910" s="7">
        <v>1906</v>
      </c>
      <c r="F1910" s="7">
        <v>63</v>
      </c>
    </row>
    <row r="1911" spans="2:6" x14ac:dyDescent="0.2">
      <c r="B1911" s="7">
        <v>1907</v>
      </c>
      <c r="C1911" s="7">
        <v>104</v>
      </c>
      <c r="E1911" s="7">
        <v>1907</v>
      </c>
      <c r="F1911" s="7">
        <v>63</v>
      </c>
    </row>
    <row r="1912" spans="2:6" x14ac:dyDescent="0.2">
      <c r="B1912" s="7">
        <v>1908</v>
      </c>
      <c r="C1912" s="7">
        <v>104</v>
      </c>
      <c r="E1912" s="7">
        <v>1908</v>
      </c>
      <c r="F1912" s="7">
        <v>63</v>
      </c>
    </row>
    <row r="1913" spans="2:6" x14ac:dyDescent="0.2">
      <c r="B1913" s="7">
        <v>1909</v>
      </c>
      <c r="C1913" s="7">
        <v>104</v>
      </c>
      <c r="E1913" s="7">
        <v>1909</v>
      </c>
      <c r="F1913" s="7">
        <v>63</v>
      </c>
    </row>
    <row r="1914" spans="2:6" x14ac:dyDescent="0.2">
      <c r="B1914" s="7">
        <v>1910</v>
      </c>
      <c r="C1914" s="7">
        <v>103</v>
      </c>
      <c r="E1914" s="7">
        <v>1910</v>
      </c>
      <c r="F1914" s="7">
        <v>63</v>
      </c>
    </row>
    <row r="1915" spans="2:6" x14ac:dyDescent="0.2">
      <c r="B1915" s="7">
        <v>1911</v>
      </c>
      <c r="C1915" s="7">
        <v>103</v>
      </c>
      <c r="E1915" s="7">
        <v>1911</v>
      </c>
      <c r="F1915" s="7">
        <v>63</v>
      </c>
    </row>
    <row r="1916" spans="2:6" x14ac:dyDescent="0.2">
      <c r="B1916" s="7">
        <v>1912</v>
      </c>
      <c r="C1916" s="7">
        <v>103</v>
      </c>
      <c r="E1916" s="7">
        <v>1912</v>
      </c>
      <c r="F1916" s="7">
        <v>63</v>
      </c>
    </row>
    <row r="1917" spans="2:6" x14ac:dyDescent="0.2">
      <c r="B1917" s="7">
        <v>1913</v>
      </c>
      <c r="C1917" s="7">
        <v>103</v>
      </c>
      <c r="E1917" s="7">
        <v>1913</v>
      </c>
      <c r="F1917" s="7">
        <v>63</v>
      </c>
    </row>
    <row r="1918" spans="2:6" x14ac:dyDescent="0.2">
      <c r="B1918" s="7">
        <v>1914</v>
      </c>
      <c r="C1918" s="7">
        <v>103</v>
      </c>
      <c r="E1918" s="7">
        <v>1914</v>
      </c>
      <c r="F1918" s="7">
        <v>63</v>
      </c>
    </row>
    <row r="1919" spans="2:6" x14ac:dyDescent="0.2">
      <c r="B1919" s="7">
        <v>1915</v>
      </c>
      <c r="C1919" s="7">
        <v>103</v>
      </c>
      <c r="E1919" s="7">
        <v>1915</v>
      </c>
      <c r="F1919" s="7">
        <v>63</v>
      </c>
    </row>
    <row r="1920" spans="2:6" x14ac:dyDescent="0.2">
      <c r="B1920" s="7">
        <v>1916</v>
      </c>
      <c r="C1920" s="7">
        <v>103</v>
      </c>
      <c r="E1920" s="7">
        <v>1916</v>
      </c>
      <c r="F1920" s="7">
        <v>63</v>
      </c>
    </row>
    <row r="1921" spans="2:6" x14ac:dyDescent="0.2">
      <c r="B1921" s="7">
        <v>1917</v>
      </c>
      <c r="C1921" s="7">
        <v>103</v>
      </c>
      <c r="E1921" s="7">
        <v>1917</v>
      </c>
      <c r="F1921" s="7">
        <v>62</v>
      </c>
    </row>
    <row r="1922" spans="2:6" x14ac:dyDescent="0.2">
      <c r="B1922" s="7">
        <v>1918</v>
      </c>
      <c r="C1922" s="7">
        <v>103</v>
      </c>
      <c r="E1922" s="7">
        <v>1918</v>
      </c>
      <c r="F1922" s="7">
        <v>62</v>
      </c>
    </row>
    <row r="1923" spans="2:6" x14ac:dyDescent="0.2">
      <c r="B1923" s="7">
        <v>1919</v>
      </c>
      <c r="C1923" s="7">
        <v>103</v>
      </c>
      <c r="E1923" s="7">
        <v>1919</v>
      </c>
      <c r="F1923" s="7">
        <v>62</v>
      </c>
    </row>
    <row r="1924" spans="2:6" x14ac:dyDescent="0.2">
      <c r="B1924" s="7">
        <v>1920</v>
      </c>
      <c r="C1924" s="7">
        <v>103</v>
      </c>
      <c r="E1924" s="7">
        <v>1920</v>
      </c>
      <c r="F1924" s="7">
        <v>62</v>
      </c>
    </row>
    <row r="1925" spans="2:6" x14ac:dyDescent="0.2">
      <c r="B1925" s="7">
        <v>1921</v>
      </c>
      <c r="C1925" s="7">
        <v>103</v>
      </c>
      <c r="E1925" s="7">
        <v>1921</v>
      </c>
      <c r="F1925" s="7">
        <v>62</v>
      </c>
    </row>
    <row r="1926" spans="2:6" x14ac:dyDescent="0.2">
      <c r="B1926" s="7">
        <v>1922</v>
      </c>
      <c r="C1926" s="7">
        <v>103</v>
      </c>
      <c r="E1926" s="7">
        <v>1922</v>
      </c>
      <c r="F1926" s="7">
        <v>62</v>
      </c>
    </row>
    <row r="1927" spans="2:6" x14ac:dyDescent="0.2">
      <c r="B1927" s="7">
        <v>1923</v>
      </c>
      <c r="C1927" s="7">
        <v>103</v>
      </c>
      <c r="E1927" s="7">
        <v>1923</v>
      </c>
      <c r="F1927" s="7">
        <v>62</v>
      </c>
    </row>
    <row r="1928" spans="2:6" x14ac:dyDescent="0.2">
      <c r="B1928" s="7">
        <v>1924</v>
      </c>
      <c r="C1928" s="7">
        <v>103</v>
      </c>
      <c r="E1928" s="7">
        <v>1924</v>
      </c>
      <c r="F1928" s="7">
        <v>62</v>
      </c>
    </row>
    <row r="1929" spans="2:6" x14ac:dyDescent="0.2">
      <c r="B1929" s="7">
        <v>1925</v>
      </c>
      <c r="C1929" s="7">
        <v>103</v>
      </c>
      <c r="E1929" s="7">
        <v>1925</v>
      </c>
      <c r="F1929" s="7">
        <v>62</v>
      </c>
    </row>
    <row r="1930" spans="2:6" x14ac:dyDescent="0.2">
      <c r="B1930" s="7">
        <v>1926</v>
      </c>
      <c r="C1930" s="7">
        <v>103</v>
      </c>
      <c r="E1930" s="7">
        <v>1926</v>
      </c>
      <c r="F1930" s="7">
        <v>62</v>
      </c>
    </row>
    <row r="1931" spans="2:6" x14ac:dyDescent="0.2">
      <c r="B1931" s="7">
        <v>1927</v>
      </c>
      <c r="C1931" s="7">
        <v>103</v>
      </c>
      <c r="E1931" s="7">
        <v>1927</v>
      </c>
      <c r="F1931" s="7">
        <v>62</v>
      </c>
    </row>
    <row r="1932" spans="2:6" x14ac:dyDescent="0.2">
      <c r="B1932" s="7">
        <v>1928</v>
      </c>
      <c r="C1932" s="7">
        <v>103</v>
      </c>
      <c r="E1932" s="7">
        <v>1928</v>
      </c>
      <c r="F1932" s="7">
        <v>62</v>
      </c>
    </row>
    <row r="1933" spans="2:6" x14ac:dyDescent="0.2">
      <c r="B1933" s="7">
        <v>1929</v>
      </c>
      <c r="C1933" s="7">
        <v>103</v>
      </c>
      <c r="E1933" s="7">
        <v>1929</v>
      </c>
      <c r="F1933" s="7">
        <v>62</v>
      </c>
    </row>
    <row r="1934" spans="2:6" x14ac:dyDescent="0.2">
      <c r="B1934" s="7">
        <v>1930</v>
      </c>
      <c r="C1934" s="7">
        <v>103</v>
      </c>
      <c r="E1934" s="7">
        <v>1930</v>
      </c>
      <c r="F1934" s="7">
        <v>62</v>
      </c>
    </row>
    <row r="1935" spans="2:6" x14ac:dyDescent="0.2">
      <c r="B1935" s="7">
        <v>1931</v>
      </c>
      <c r="C1935" s="7">
        <v>102</v>
      </c>
      <c r="E1935" s="7">
        <v>1931</v>
      </c>
      <c r="F1935" s="7">
        <v>62</v>
      </c>
    </row>
    <row r="1936" spans="2:6" x14ac:dyDescent="0.2">
      <c r="B1936" s="7">
        <v>1932</v>
      </c>
      <c r="C1936" s="7">
        <v>102</v>
      </c>
      <c r="E1936" s="7">
        <v>1932</v>
      </c>
      <c r="F1936" s="7">
        <v>62</v>
      </c>
    </row>
    <row r="1937" spans="2:6" x14ac:dyDescent="0.2">
      <c r="B1937" s="7">
        <v>1933</v>
      </c>
      <c r="C1937" s="7">
        <v>102</v>
      </c>
      <c r="E1937" s="7">
        <v>1933</v>
      </c>
      <c r="F1937" s="7">
        <v>62</v>
      </c>
    </row>
    <row r="1938" spans="2:6" x14ac:dyDescent="0.2">
      <c r="B1938" s="7">
        <v>1934</v>
      </c>
      <c r="C1938" s="7">
        <v>102</v>
      </c>
      <c r="E1938" s="7">
        <v>1934</v>
      </c>
      <c r="F1938" s="7">
        <v>62</v>
      </c>
    </row>
    <row r="1939" spans="2:6" x14ac:dyDescent="0.2">
      <c r="B1939" s="7">
        <v>1935</v>
      </c>
      <c r="C1939" s="7">
        <v>102</v>
      </c>
      <c r="E1939" s="7">
        <v>1935</v>
      </c>
      <c r="F1939" s="7">
        <v>62</v>
      </c>
    </row>
    <row r="1940" spans="2:6" x14ac:dyDescent="0.2">
      <c r="B1940" s="7">
        <v>1936</v>
      </c>
      <c r="C1940" s="7">
        <v>102</v>
      </c>
      <c r="E1940" s="7">
        <v>1936</v>
      </c>
      <c r="F1940" s="7">
        <v>62</v>
      </c>
    </row>
    <row r="1941" spans="2:6" x14ac:dyDescent="0.2">
      <c r="B1941" s="7">
        <v>1937</v>
      </c>
      <c r="C1941" s="7">
        <v>102</v>
      </c>
      <c r="E1941" s="7">
        <v>1937</v>
      </c>
      <c r="F1941" s="7">
        <v>62</v>
      </c>
    </row>
    <row r="1942" spans="2:6" x14ac:dyDescent="0.2">
      <c r="B1942" s="7">
        <v>1938</v>
      </c>
      <c r="C1942" s="7">
        <v>102</v>
      </c>
      <c r="E1942" s="7">
        <v>1938</v>
      </c>
      <c r="F1942" s="7">
        <v>62</v>
      </c>
    </row>
    <row r="1943" spans="2:6" x14ac:dyDescent="0.2">
      <c r="B1943" s="7">
        <v>1939</v>
      </c>
      <c r="C1943" s="7">
        <v>102</v>
      </c>
      <c r="E1943" s="7">
        <v>1939</v>
      </c>
      <c r="F1943" s="7">
        <v>62</v>
      </c>
    </row>
    <row r="1944" spans="2:6" x14ac:dyDescent="0.2">
      <c r="B1944" s="7">
        <v>1940</v>
      </c>
      <c r="C1944" s="7">
        <v>102</v>
      </c>
      <c r="E1944" s="7">
        <v>1940</v>
      </c>
      <c r="F1944" s="7">
        <v>62</v>
      </c>
    </row>
    <row r="1945" spans="2:6" x14ac:dyDescent="0.2">
      <c r="B1945" s="7">
        <v>1941</v>
      </c>
      <c r="C1945" s="7">
        <v>102</v>
      </c>
      <c r="E1945" s="7">
        <v>1941</v>
      </c>
      <c r="F1945" s="7">
        <v>62</v>
      </c>
    </row>
    <row r="1946" spans="2:6" x14ac:dyDescent="0.2">
      <c r="B1946" s="7">
        <v>1942</v>
      </c>
      <c r="C1946" s="7">
        <v>102</v>
      </c>
      <c r="E1946" s="7">
        <v>1942</v>
      </c>
      <c r="F1946" s="7">
        <v>62</v>
      </c>
    </row>
    <row r="1947" spans="2:6" x14ac:dyDescent="0.2">
      <c r="B1947" s="7">
        <v>1943</v>
      </c>
      <c r="C1947" s="7">
        <v>102</v>
      </c>
      <c r="E1947" s="7">
        <v>1943</v>
      </c>
      <c r="F1947" s="7">
        <v>62</v>
      </c>
    </row>
    <row r="1948" spans="2:6" x14ac:dyDescent="0.2">
      <c r="B1948" s="7">
        <v>1944</v>
      </c>
      <c r="C1948" s="7">
        <v>102</v>
      </c>
      <c r="E1948" s="7">
        <v>1944</v>
      </c>
      <c r="F1948" s="7">
        <v>62</v>
      </c>
    </row>
    <row r="1949" spans="2:6" x14ac:dyDescent="0.2">
      <c r="B1949" s="7">
        <v>1945</v>
      </c>
      <c r="C1949" s="7">
        <v>102</v>
      </c>
      <c r="E1949" s="7">
        <v>1945</v>
      </c>
      <c r="F1949" s="7">
        <v>62</v>
      </c>
    </row>
    <row r="1950" spans="2:6" x14ac:dyDescent="0.2">
      <c r="B1950" s="7">
        <v>1946</v>
      </c>
      <c r="C1950" s="7">
        <v>102</v>
      </c>
      <c r="E1950" s="7">
        <v>1946</v>
      </c>
      <c r="F1950" s="7">
        <v>62</v>
      </c>
    </row>
    <row r="1951" spans="2:6" x14ac:dyDescent="0.2">
      <c r="B1951" s="7">
        <v>1947</v>
      </c>
      <c r="C1951" s="7">
        <v>102</v>
      </c>
      <c r="E1951" s="7">
        <v>1947</v>
      </c>
      <c r="F1951" s="7">
        <v>62</v>
      </c>
    </row>
    <row r="1952" spans="2:6" x14ac:dyDescent="0.2">
      <c r="B1952" s="7">
        <v>1948</v>
      </c>
      <c r="C1952" s="7">
        <v>102</v>
      </c>
      <c r="E1952" s="7">
        <v>1948</v>
      </c>
      <c r="F1952" s="7">
        <v>61</v>
      </c>
    </row>
    <row r="1953" spans="2:6" x14ac:dyDescent="0.2">
      <c r="B1953" s="7">
        <v>1949</v>
      </c>
      <c r="C1953" s="7">
        <v>102</v>
      </c>
      <c r="E1953" s="7">
        <v>1949</v>
      </c>
      <c r="F1953" s="7">
        <v>61</v>
      </c>
    </row>
    <row r="1954" spans="2:6" x14ac:dyDescent="0.2">
      <c r="B1954" s="7">
        <v>1950</v>
      </c>
      <c r="C1954" s="7">
        <v>102</v>
      </c>
      <c r="E1954" s="7">
        <v>1950</v>
      </c>
      <c r="F1954" s="7">
        <v>61</v>
      </c>
    </row>
    <row r="1955" spans="2:6" x14ac:dyDescent="0.2">
      <c r="B1955" s="7">
        <v>1951</v>
      </c>
      <c r="C1955" s="7">
        <v>102</v>
      </c>
      <c r="E1955" s="7">
        <v>1951</v>
      </c>
      <c r="F1955" s="7">
        <v>61</v>
      </c>
    </row>
    <row r="1956" spans="2:6" x14ac:dyDescent="0.2">
      <c r="B1956" s="7">
        <v>1952</v>
      </c>
      <c r="C1956" s="7">
        <v>101</v>
      </c>
      <c r="E1956" s="7">
        <v>1952</v>
      </c>
      <c r="F1956" s="7">
        <v>61</v>
      </c>
    </row>
    <row r="1957" spans="2:6" x14ac:dyDescent="0.2">
      <c r="B1957" s="7">
        <v>1953</v>
      </c>
      <c r="C1957" s="7">
        <v>101</v>
      </c>
      <c r="E1957" s="7">
        <v>1953</v>
      </c>
      <c r="F1957" s="7">
        <v>61</v>
      </c>
    </row>
    <row r="1958" spans="2:6" x14ac:dyDescent="0.2">
      <c r="B1958" s="7">
        <v>1954</v>
      </c>
      <c r="C1958" s="7">
        <v>101</v>
      </c>
      <c r="E1958" s="7">
        <v>1954</v>
      </c>
      <c r="F1958" s="7">
        <v>61</v>
      </c>
    </row>
    <row r="1959" spans="2:6" x14ac:dyDescent="0.2">
      <c r="B1959" s="7">
        <v>1955</v>
      </c>
      <c r="C1959" s="7">
        <v>101</v>
      </c>
      <c r="E1959" s="7">
        <v>1955</v>
      </c>
      <c r="F1959" s="7">
        <v>61</v>
      </c>
    </row>
    <row r="1960" spans="2:6" x14ac:dyDescent="0.2">
      <c r="B1960" s="7">
        <v>1956</v>
      </c>
      <c r="C1960" s="7">
        <v>101</v>
      </c>
      <c r="E1960" s="7">
        <v>1956</v>
      </c>
      <c r="F1960" s="7">
        <v>61</v>
      </c>
    </row>
    <row r="1961" spans="2:6" x14ac:dyDescent="0.2">
      <c r="B1961" s="7">
        <v>1957</v>
      </c>
      <c r="C1961" s="7">
        <v>101</v>
      </c>
      <c r="E1961" s="7">
        <v>1957</v>
      </c>
      <c r="F1961" s="7">
        <v>61</v>
      </c>
    </row>
    <row r="1962" spans="2:6" x14ac:dyDescent="0.2">
      <c r="B1962" s="7">
        <v>1958</v>
      </c>
      <c r="C1962" s="7">
        <v>101</v>
      </c>
      <c r="E1962" s="7">
        <v>1958</v>
      </c>
      <c r="F1962" s="7">
        <v>61</v>
      </c>
    </row>
    <row r="1963" spans="2:6" x14ac:dyDescent="0.2">
      <c r="B1963" s="7">
        <v>1959</v>
      </c>
      <c r="C1963" s="7">
        <v>101</v>
      </c>
      <c r="E1963" s="7">
        <v>1959</v>
      </c>
      <c r="F1963" s="7">
        <v>61</v>
      </c>
    </row>
    <row r="1964" spans="2:6" x14ac:dyDescent="0.2">
      <c r="B1964" s="7">
        <v>1960</v>
      </c>
      <c r="C1964" s="7">
        <v>101</v>
      </c>
      <c r="E1964" s="7">
        <v>1960</v>
      </c>
      <c r="F1964" s="7">
        <v>61</v>
      </c>
    </row>
    <row r="1965" spans="2:6" x14ac:dyDescent="0.2">
      <c r="B1965" s="7">
        <v>1961</v>
      </c>
      <c r="C1965" s="7">
        <v>101</v>
      </c>
      <c r="E1965" s="7">
        <v>1961</v>
      </c>
      <c r="F1965" s="7">
        <v>61</v>
      </c>
    </row>
    <row r="1966" spans="2:6" x14ac:dyDescent="0.2">
      <c r="B1966" s="7">
        <v>1962</v>
      </c>
      <c r="C1966" s="7">
        <v>101</v>
      </c>
      <c r="E1966" s="7">
        <v>1962</v>
      </c>
      <c r="F1966" s="7">
        <v>61</v>
      </c>
    </row>
    <row r="1967" spans="2:6" x14ac:dyDescent="0.2">
      <c r="B1967" s="7">
        <v>1963</v>
      </c>
      <c r="C1967" s="7">
        <v>101</v>
      </c>
      <c r="E1967" s="7">
        <v>1963</v>
      </c>
      <c r="F1967" s="7">
        <v>61</v>
      </c>
    </row>
    <row r="1968" spans="2:6" x14ac:dyDescent="0.2">
      <c r="B1968" s="7">
        <v>1964</v>
      </c>
      <c r="C1968" s="7">
        <v>101</v>
      </c>
      <c r="E1968" s="7">
        <v>1964</v>
      </c>
      <c r="F1968" s="7">
        <v>61</v>
      </c>
    </row>
    <row r="1969" spans="2:6" x14ac:dyDescent="0.2">
      <c r="B1969" s="7">
        <v>1965</v>
      </c>
      <c r="C1969" s="7">
        <v>101</v>
      </c>
      <c r="E1969" s="7">
        <v>1965</v>
      </c>
      <c r="F1969" s="7">
        <v>61</v>
      </c>
    </row>
    <row r="1970" spans="2:6" x14ac:dyDescent="0.2">
      <c r="B1970" s="7">
        <v>1966</v>
      </c>
      <c r="C1970" s="7">
        <v>101</v>
      </c>
      <c r="E1970" s="7">
        <v>1966</v>
      </c>
      <c r="F1970" s="7">
        <v>61</v>
      </c>
    </row>
    <row r="1971" spans="2:6" x14ac:dyDescent="0.2">
      <c r="B1971" s="7">
        <v>1967</v>
      </c>
      <c r="C1971" s="7">
        <v>101</v>
      </c>
      <c r="E1971" s="7">
        <v>1967</v>
      </c>
      <c r="F1971" s="7">
        <v>61</v>
      </c>
    </row>
    <row r="1972" spans="2:6" x14ac:dyDescent="0.2">
      <c r="B1972" s="7">
        <v>1968</v>
      </c>
      <c r="C1972" s="7">
        <v>101</v>
      </c>
      <c r="E1972" s="7">
        <v>1968</v>
      </c>
      <c r="F1972" s="7">
        <v>61</v>
      </c>
    </row>
    <row r="1973" spans="2:6" x14ac:dyDescent="0.2">
      <c r="B1973" s="7">
        <v>1969</v>
      </c>
      <c r="C1973" s="7">
        <v>101</v>
      </c>
      <c r="E1973" s="7">
        <v>1969</v>
      </c>
      <c r="F1973" s="7">
        <v>61</v>
      </c>
    </row>
    <row r="1974" spans="2:6" x14ac:dyDescent="0.2">
      <c r="B1974" s="7">
        <v>1970</v>
      </c>
      <c r="C1974" s="7">
        <v>101</v>
      </c>
      <c r="E1974" s="7">
        <v>1970</v>
      </c>
      <c r="F1974" s="7">
        <v>61</v>
      </c>
    </row>
    <row r="1975" spans="2:6" x14ac:dyDescent="0.2">
      <c r="B1975" s="7">
        <v>1971</v>
      </c>
      <c r="C1975" s="7">
        <v>101</v>
      </c>
      <c r="E1975" s="7">
        <v>1971</v>
      </c>
      <c r="F1975" s="7">
        <v>61</v>
      </c>
    </row>
    <row r="1976" spans="2:6" x14ac:dyDescent="0.2">
      <c r="B1976" s="7">
        <v>1972</v>
      </c>
      <c r="C1976" s="7">
        <v>101</v>
      </c>
      <c r="E1976" s="7">
        <v>1972</v>
      </c>
      <c r="F1976" s="7">
        <v>61</v>
      </c>
    </row>
    <row r="1977" spans="2:6" x14ac:dyDescent="0.2">
      <c r="B1977" s="7">
        <v>1973</v>
      </c>
      <c r="C1977" s="7">
        <v>101</v>
      </c>
      <c r="E1977" s="7">
        <v>1973</v>
      </c>
      <c r="F1977" s="7">
        <v>61</v>
      </c>
    </row>
    <row r="1978" spans="2:6" x14ac:dyDescent="0.2">
      <c r="B1978" s="7">
        <v>1974</v>
      </c>
      <c r="C1978" s="7">
        <v>101</v>
      </c>
      <c r="E1978" s="7">
        <v>1974</v>
      </c>
      <c r="F1978" s="7">
        <v>61</v>
      </c>
    </row>
    <row r="1979" spans="2:6" x14ac:dyDescent="0.2">
      <c r="B1979" s="7">
        <v>1975</v>
      </c>
      <c r="C1979" s="7">
        <v>101</v>
      </c>
      <c r="E1979" s="7">
        <v>1975</v>
      </c>
      <c r="F1979" s="7">
        <v>61</v>
      </c>
    </row>
    <row r="1980" spans="2:6" x14ac:dyDescent="0.2">
      <c r="B1980" s="7">
        <v>1976</v>
      </c>
      <c r="C1980" s="7">
        <v>101</v>
      </c>
      <c r="E1980" s="7">
        <v>1976</v>
      </c>
      <c r="F1980" s="7">
        <v>61</v>
      </c>
    </row>
    <row r="1981" spans="2:6" x14ac:dyDescent="0.2">
      <c r="B1981" s="7">
        <v>1977</v>
      </c>
      <c r="C1981" s="7">
        <v>101</v>
      </c>
      <c r="E1981" s="7">
        <v>1977</v>
      </c>
      <c r="F1981" s="7">
        <v>61</v>
      </c>
    </row>
    <row r="1982" spans="2:6" x14ac:dyDescent="0.2">
      <c r="B1982" s="7">
        <v>1978</v>
      </c>
      <c r="C1982" s="7">
        <v>101</v>
      </c>
      <c r="E1982" s="7">
        <v>1978</v>
      </c>
      <c r="F1982" s="7">
        <v>61</v>
      </c>
    </row>
    <row r="1983" spans="2:6" x14ac:dyDescent="0.2">
      <c r="B1983" s="7">
        <v>1979</v>
      </c>
      <c r="C1983" s="7">
        <v>100</v>
      </c>
      <c r="E1983" s="7">
        <v>1979</v>
      </c>
      <c r="F1983" s="7">
        <v>61</v>
      </c>
    </row>
    <row r="1984" spans="2:6" x14ac:dyDescent="0.2">
      <c r="B1984" s="7">
        <v>1980</v>
      </c>
      <c r="C1984" s="7">
        <v>100</v>
      </c>
      <c r="E1984" s="7">
        <v>1980</v>
      </c>
      <c r="F1984" s="7">
        <v>61</v>
      </c>
    </row>
    <row r="1985" spans="2:6" x14ac:dyDescent="0.2">
      <c r="B1985" s="7">
        <v>1981</v>
      </c>
      <c r="C1985" s="7">
        <v>100</v>
      </c>
      <c r="E1985" s="7">
        <v>1981</v>
      </c>
      <c r="F1985" s="7">
        <v>61</v>
      </c>
    </row>
    <row r="1986" spans="2:6" x14ac:dyDescent="0.2">
      <c r="B1986" s="7">
        <v>1982</v>
      </c>
      <c r="C1986" s="7">
        <v>100</v>
      </c>
      <c r="E1986" s="7">
        <v>1982</v>
      </c>
      <c r="F1986" s="7">
        <v>61</v>
      </c>
    </row>
    <row r="1987" spans="2:6" x14ac:dyDescent="0.2">
      <c r="B1987" s="7">
        <v>1983</v>
      </c>
      <c r="C1987" s="7">
        <v>100</v>
      </c>
      <c r="E1987" s="7">
        <v>1983</v>
      </c>
      <c r="F1987" s="7">
        <v>61</v>
      </c>
    </row>
    <row r="1988" spans="2:6" x14ac:dyDescent="0.2">
      <c r="B1988" s="7">
        <v>1984</v>
      </c>
      <c r="C1988" s="7">
        <v>100</v>
      </c>
      <c r="E1988" s="7">
        <v>1984</v>
      </c>
      <c r="F1988" s="7">
        <v>61</v>
      </c>
    </row>
    <row r="1989" spans="2:6" x14ac:dyDescent="0.2">
      <c r="B1989" s="7">
        <v>1985</v>
      </c>
      <c r="C1989" s="7">
        <v>100</v>
      </c>
      <c r="E1989" s="7">
        <v>1985</v>
      </c>
      <c r="F1989" s="7">
        <v>60</v>
      </c>
    </row>
    <row r="1990" spans="2:6" x14ac:dyDescent="0.2">
      <c r="B1990" s="7">
        <v>1986</v>
      </c>
      <c r="C1990" s="7">
        <v>100</v>
      </c>
      <c r="E1990" s="7">
        <v>1986</v>
      </c>
      <c r="F1990" s="7">
        <v>60</v>
      </c>
    </row>
    <row r="1991" spans="2:6" x14ac:dyDescent="0.2">
      <c r="B1991" s="7">
        <v>1987</v>
      </c>
      <c r="C1991" s="7">
        <v>100</v>
      </c>
      <c r="E1991" s="7">
        <v>1987</v>
      </c>
      <c r="F1991" s="7">
        <v>60</v>
      </c>
    </row>
    <row r="1992" spans="2:6" x14ac:dyDescent="0.2">
      <c r="B1992" s="7">
        <v>1988</v>
      </c>
      <c r="C1992" s="7">
        <v>100</v>
      </c>
      <c r="E1992" s="7">
        <v>1988</v>
      </c>
      <c r="F1992" s="7">
        <v>60</v>
      </c>
    </row>
    <row r="1993" spans="2:6" x14ac:dyDescent="0.2">
      <c r="B1993" s="7">
        <v>1989</v>
      </c>
      <c r="C1993" s="7">
        <v>100</v>
      </c>
      <c r="E1993" s="7">
        <v>1989</v>
      </c>
      <c r="F1993" s="7">
        <v>60</v>
      </c>
    </row>
    <row r="1994" spans="2:6" x14ac:dyDescent="0.2">
      <c r="B1994" s="7">
        <v>1990</v>
      </c>
      <c r="C1994" s="7">
        <v>100</v>
      </c>
      <c r="E1994" s="7">
        <v>1990</v>
      </c>
      <c r="F1994" s="7">
        <v>60</v>
      </c>
    </row>
    <row r="1995" spans="2:6" x14ac:dyDescent="0.2">
      <c r="B1995" s="7">
        <v>1991</v>
      </c>
      <c r="C1995" s="7">
        <v>100</v>
      </c>
      <c r="E1995" s="7">
        <v>1991</v>
      </c>
      <c r="F1995" s="7">
        <v>60</v>
      </c>
    </row>
    <row r="1996" spans="2:6" x14ac:dyDescent="0.2">
      <c r="B1996" s="7">
        <v>1992</v>
      </c>
      <c r="C1996" s="7">
        <v>100</v>
      </c>
      <c r="E1996" s="7">
        <v>1992</v>
      </c>
      <c r="F1996" s="7">
        <v>60</v>
      </c>
    </row>
    <row r="1997" spans="2:6" x14ac:dyDescent="0.2">
      <c r="B1997" s="7">
        <v>1993</v>
      </c>
      <c r="C1997" s="7">
        <v>100</v>
      </c>
      <c r="E1997" s="7">
        <v>1993</v>
      </c>
      <c r="F1997" s="7">
        <v>60</v>
      </c>
    </row>
    <row r="1998" spans="2:6" x14ac:dyDescent="0.2">
      <c r="B1998" s="7">
        <v>1994</v>
      </c>
      <c r="C1998" s="7">
        <v>100</v>
      </c>
      <c r="E1998" s="7">
        <v>1994</v>
      </c>
      <c r="F1998" s="7">
        <v>60</v>
      </c>
    </row>
    <row r="1999" spans="2:6" x14ac:dyDescent="0.2">
      <c r="B1999" s="7">
        <v>1995</v>
      </c>
      <c r="C1999" s="7">
        <v>100</v>
      </c>
      <c r="E1999" s="7">
        <v>1995</v>
      </c>
      <c r="F1999" s="7">
        <v>60</v>
      </c>
    </row>
    <row r="2000" spans="2:6" x14ac:dyDescent="0.2">
      <c r="B2000" s="7">
        <v>1996</v>
      </c>
      <c r="C2000" s="7">
        <v>100</v>
      </c>
      <c r="E2000" s="7">
        <v>1996</v>
      </c>
      <c r="F2000" s="7">
        <v>60</v>
      </c>
    </row>
    <row r="2001" spans="2:6" x14ac:dyDescent="0.2">
      <c r="B2001" s="7">
        <v>1997</v>
      </c>
      <c r="C2001" s="7">
        <v>100</v>
      </c>
      <c r="E2001" s="7">
        <v>1997</v>
      </c>
      <c r="F2001" s="7">
        <v>60</v>
      </c>
    </row>
    <row r="2002" spans="2:6" x14ac:dyDescent="0.2">
      <c r="B2002" s="7">
        <v>1998</v>
      </c>
      <c r="C2002" s="7">
        <v>100</v>
      </c>
      <c r="E2002" s="7">
        <v>1998</v>
      </c>
      <c r="F2002" s="7">
        <v>60</v>
      </c>
    </row>
    <row r="2003" spans="2:6" x14ac:dyDescent="0.2">
      <c r="B2003" s="7">
        <v>1999</v>
      </c>
      <c r="C2003" s="7">
        <v>100</v>
      </c>
      <c r="E2003" s="7">
        <v>1999</v>
      </c>
      <c r="F2003" s="7">
        <v>60</v>
      </c>
    </row>
    <row r="2004" spans="2:6" x14ac:dyDescent="0.2">
      <c r="B2004" s="7">
        <v>2000</v>
      </c>
      <c r="C2004" s="7">
        <v>100</v>
      </c>
      <c r="E2004" s="7">
        <v>2000</v>
      </c>
      <c r="F2004" s="7">
        <v>60</v>
      </c>
    </row>
    <row r="2005" spans="2:6" x14ac:dyDescent="0.2">
      <c r="B2005" s="7">
        <v>2001</v>
      </c>
      <c r="C2005" s="7">
        <v>100</v>
      </c>
      <c r="E2005" s="7">
        <v>2001</v>
      </c>
      <c r="F2005" s="7">
        <v>60</v>
      </c>
    </row>
    <row r="2006" spans="2:6" x14ac:dyDescent="0.2">
      <c r="B2006" s="7">
        <v>2002</v>
      </c>
      <c r="C2006" s="7">
        <v>100</v>
      </c>
      <c r="E2006" s="7">
        <v>2002</v>
      </c>
      <c r="F2006" s="7">
        <v>60</v>
      </c>
    </row>
    <row r="2007" spans="2:6" x14ac:dyDescent="0.2">
      <c r="B2007" s="7">
        <v>2003</v>
      </c>
      <c r="C2007" s="7">
        <v>100</v>
      </c>
      <c r="E2007" s="7">
        <v>2003</v>
      </c>
      <c r="F2007" s="7">
        <v>60</v>
      </c>
    </row>
    <row r="2008" spans="2:6" x14ac:dyDescent="0.2">
      <c r="B2008" s="7">
        <v>2004</v>
      </c>
      <c r="C2008" s="7">
        <v>99</v>
      </c>
      <c r="E2008" s="7">
        <v>2004</v>
      </c>
      <c r="F2008" s="7">
        <v>60</v>
      </c>
    </row>
    <row r="2009" spans="2:6" x14ac:dyDescent="0.2">
      <c r="B2009" s="7">
        <v>2005</v>
      </c>
      <c r="C2009" s="7">
        <v>99</v>
      </c>
      <c r="E2009" s="7">
        <v>2005</v>
      </c>
      <c r="F2009" s="7">
        <v>60</v>
      </c>
    </row>
    <row r="2010" spans="2:6" x14ac:dyDescent="0.2">
      <c r="B2010" s="7">
        <v>2006</v>
      </c>
      <c r="C2010" s="7">
        <v>99</v>
      </c>
      <c r="E2010" s="7">
        <v>2006</v>
      </c>
      <c r="F2010" s="7">
        <v>60</v>
      </c>
    </row>
    <row r="2011" spans="2:6" x14ac:dyDescent="0.2">
      <c r="B2011" s="7">
        <v>2007</v>
      </c>
      <c r="C2011" s="7">
        <v>99</v>
      </c>
      <c r="E2011" s="7">
        <v>2007</v>
      </c>
      <c r="F2011" s="7">
        <v>60</v>
      </c>
    </row>
    <row r="2012" spans="2:6" x14ac:dyDescent="0.2">
      <c r="B2012" s="7">
        <v>2008</v>
      </c>
      <c r="C2012" s="7">
        <v>99</v>
      </c>
      <c r="E2012" s="7">
        <v>2008</v>
      </c>
      <c r="F2012" s="7">
        <v>60</v>
      </c>
    </row>
    <row r="2013" spans="2:6" x14ac:dyDescent="0.2">
      <c r="B2013" s="7">
        <v>2009</v>
      </c>
      <c r="C2013" s="7">
        <v>99</v>
      </c>
      <c r="E2013" s="7">
        <v>2009</v>
      </c>
      <c r="F2013" s="7">
        <v>60</v>
      </c>
    </row>
    <row r="2014" spans="2:6" x14ac:dyDescent="0.2">
      <c r="B2014" s="7">
        <v>2010</v>
      </c>
      <c r="C2014" s="7">
        <v>99</v>
      </c>
      <c r="E2014" s="7">
        <v>2010</v>
      </c>
      <c r="F2014" s="7">
        <v>60</v>
      </c>
    </row>
    <row r="2015" spans="2:6" x14ac:dyDescent="0.2">
      <c r="B2015" s="7">
        <v>2011</v>
      </c>
      <c r="C2015" s="7">
        <v>99</v>
      </c>
      <c r="E2015" s="7">
        <v>2011</v>
      </c>
      <c r="F2015" s="7">
        <v>60</v>
      </c>
    </row>
    <row r="2016" spans="2:6" x14ac:dyDescent="0.2">
      <c r="B2016" s="7">
        <v>2012</v>
      </c>
      <c r="C2016" s="7">
        <v>99</v>
      </c>
      <c r="E2016" s="7">
        <v>2012</v>
      </c>
      <c r="F2016" s="7">
        <v>60</v>
      </c>
    </row>
    <row r="2017" spans="2:6" x14ac:dyDescent="0.2">
      <c r="B2017" s="7">
        <v>2013</v>
      </c>
      <c r="C2017" s="7">
        <v>99</v>
      </c>
      <c r="E2017" s="7">
        <v>2013</v>
      </c>
      <c r="F2017" s="7">
        <v>60</v>
      </c>
    </row>
    <row r="2018" spans="2:6" x14ac:dyDescent="0.2">
      <c r="B2018" s="7">
        <v>2014</v>
      </c>
      <c r="C2018" s="7">
        <v>99</v>
      </c>
      <c r="E2018" s="7">
        <v>2014</v>
      </c>
      <c r="F2018" s="7">
        <v>60</v>
      </c>
    </row>
    <row r="2019" spans="2:6" x14ac:dyDescent="0.2">
      <c r="B2019" s="7">
        <v>2015</v>
      </c>
      <c r="C2019" s="7">
        <v>99</v>
      </c>
      <c r="E2019" s="7">
        <v>2015</v>
      </c>
      <c r="F2019" s="7">
        <v>60</v>
      </c>
    </row>
    <row r="2020" spans="2:6" x14ac:dyDescent="0.2">
      <c r="B2020" s="7">
        <v>2016</v>
      </c>
      <c r="C2020" s="7">
        <v>99</v>
      </c>
      <c r="E2020" s="7">
        <v>2016</v>
      </c>
      <c r="F2020" s="7">
        <v>60</v>
      </c>
    </row>
    <row r="2021" spans="2:6" x14ac:dyDescent="0.2">
      <c r="B2021" s="7">
        <v>2017</v>
      </c>
      <c r="C2021" s="7">
        <v>99</v>
      </c>
      <c r="E2021" s="7">
        <v>2017</v>
      </c>
      <c r="F2021" s="7">
        <v>60</v>
      </c>
    </row>
    <row r="2022" spans="2:6" x14ac:dyDescent="0.2">
      <c r="B2022" s="7">
        <v>2018</v>
      </c>
      <c r="C2022" s="7">
        <v>99</v>
      </c>
      <c r="E2022" s="7">
        <v>2018</v>
      </c>
      <c r="F2022" s="7">
        <v>60</v>
      </c>
    </row>
    <row r="2023" spans="2:6" x14ac:dyDescent="0.2">
      <c r="B2023" s="7">
        <v>2019</v>
      </c>
      <c r="C2023" s="7">
        <v>99</v>
      </c>
      <c r="E2023" s="7">
        <v>2019</v>
      </c>
      <c r="F2023" s="7">
        <v>59</v>
      </c>
    </row>
    <row r="2024" spans="2:6" x14ac:dyDescent="0.2">
      <c r="B2024" s="7">
        <v>2020</v>
      </c>
      <c r="C2024" s="7">
        <v>99</v>
      </c>
      <c r="E2024" s="7">
        <v>2020</v>
      </c>
      <c r="F2024" s="7">
        <v>59</v>
      </c>
    </row>
    <row r="2025" spans="2:6" x14ac:dyDescent="0.2">
      <c r="B2025" s="7">
        <v>2021</v>
      </c>
      <c r="C2025" s="7">
        <v>99</v>
      </c>
      <c r="E2025" s="7">
        <v>2021</v>
      </c>
      <c r="F2025" s="7">
        <v>59</v>
      </c>
    </row>
    <row r="2026" spans="2:6" x14ac:dyDescent="0.2">
      <c r="B2026" s="7">
        <v>2022</v>
      </c>
      <c r="C2026" s="7">
        <v>99</v>
      </c>
      <c r="E2026" s="7">
        <v>2022</v>
      </c>
      <c r="F2026" s="7">
        <v>59</v>
      </c>
    </row>
    <row r="2027" spans="2:6" x14ac:dyDescent="0.2">
      <c r="B2027" s="7">
        <v>2023</v>
      </c>
      <c r="C2027" s="7">
        <v>99</v>
      </c>
      <c r="E2027" s="7">
        <v>2023</v>
      </c>
      <c r="F2027" s="7">
        <v>59</v>
      </c>
    </row>
    <row r="2028" spans="2:6" x14ac:dyDescent="0.2">
      <c r="B2028" s="7">
        <v>2024</v>
      </c>
      <c r="C2028" s="7">
        <v>99</v>
      </c>
      <c r="E2028" s="7">
        <v>2024</v>
      </c>
      <c r="F2028" s="7">
        <v>59</v>
      </c>
    </row>
    <row r="2029" spans="2:6" x14ac:dyDescent="0.2">
      <c r="B2029" s="7">
        <v>2025</v>
      </c>
      <c r="C2029" s="7">
        <v>99</v>
      </c>
      <c r="E2029" s="7">
        <v>2025</v>
      </c>
      <c r="F2029" s="7">
        <v>59</v>
      </c>
    </row>
    <row r="2030" spans="2:6" x14ac:dyDescent="0.2">
      <c r="B2030" s="7">
        <v>2026</v>
      </c>
      <c r="C2030" s="7">
        <v>99</v>
      </c>
      <c r="E2030" s="7">
        <v>2026</v>
      </c>
      <c r="F2030" s="7">
        <v>59</v>
      </c>
    </row>
    <row r="2031" spans="2:6" x14ac:dyDescent="0.2">
      <c r="B2031" s="7">
        <v>2027</v>
      </c>
      <c r="C2031" s="7">
        <v>98</v>
      </c>
      <c r="E2031" s="7">
        <v>2027</v>
      </c>
      <c r="F2031" s="7">
        <v>59</v>
      </c>
    </row>
    <row r="2032" spans="2:6" x14ac:dyDescent="0.2">
      <c r="B2032" s="7">
        <v>2028</v>
      </c>
      <c r="C2032" s="7">
        <v>98</v>
      </c>
      <c r="E2032" s="7">
        <v>2028</v>
      </c>
      <c r="F2032" s="7">
        <v>59</v>
      </c>
    </row>
    <row r="2033" spans="2:6" x14ac:dyDescent="0.2">
      <c r="B2033" s="7">
        <v>2029</v>
      </c>
      <c r="C2033" s="7">
        <v>98</v>
      </c>
      <c r="E2033" s="7">
        <v>2029</v>
      </c>
      <c r="F2033" s="7">
        <v>59</v>
      </c>
    </row>
    <row r="2034" spans="2:6" x14ac:dyDescent="0.2">
      <c r="B2034" s="7">
        <v>2030</v>
      </c>
      <c r="C2034" s="7">
        <v>98</v>
      </c>
      <c r="E2034" s="7">
        <v>2030</v>
      </c>
      <c r="F2034" s="7">
        <v>59</v>
      </c>
    </row>
    <row r="2035" spans="2:6" x14ac:dyDescent="0.2">
      <c r="B2035" s="7">
        <v>2031</v>
      </c>
      <c r="C2035" s="7">
        <v>98</v>
      </c>
      <c r="E2035" s="7">
        <v>2031</v>
      </c>
      <c r="F2035" s="7">
        <v>59</v>
      </c>
    </row>
    <row r="2036" spans="2:6" x14ac:dyDescent="0.2">
      <c r="B2036" s="7">
        <v>2032</v>
      </c>
      <c r="C2036" s="7">
        <v>98</v>
      </c>
      <c r="E2036" s="7">
        <v>2032</v>
      </c>
      <c r="F2036" s="7">
        <v>59</v>
      </c>
    </row>
    <row r="2037" spans="2:6" x14ac:dyDescent="0.2">
      <c r="B2037" s="7">
        <v>2033</v>
      </c>
      <c r="C2037" s="7">
        <v>98</v>
      </c>
      <c r="E2037" s="7">
        <v>2033</v>
      </c>
      <c r="F2037" s="7">
        <v>59</v>
      </c>
    </row>
    <row r="2038" spans="2:6" x14ac:dyDescent="0.2">
      <c r="B2038" s="7">
        <v>2034</v>
      </c>
      <c r="C2038" s="7">
        <v>98</v>
      </c>
      <c r="E2038" s="7">
        <v>2034</v>
      </c>
      <c r="F2038" s="7">
        <v>59</v>
      </c>
    </row>
    <row r="2039" spans="2:6" x14ac:dyDescent="0.2">
      <c r="B2039" s="7">
        <v>2035</v>
      </c>
      <c r="C2039" s="7">
        <v>98</v>
      </c>
      <c r="E2039" s="7">
        <v>2035</v>
      </c>
      <c r="F2039" s="7">
        <v>59</v>
      </c>
    </row>
    <row r="2040" spans="2:6" x14ac:dyDescent="0.2">
      <c r="B2040" s="7">
        <v>2036</v>
      </c>
      <c r="C2040" s="7">
        <v>98</v>
      </c>
      <c r="E2040" s="7">
        <v>2036</v>
      </c>
      <c r="F2040" s="7">
        <v>59</v>
      </c>
    </row>
    <row r="2041" spans="2:6" x14ac:dyDescent="0.2">
      <c r="B2041" s="7">
        <v>2037</v>
      </c>
      <c r="C2041" s="7">
        <v>98</v>
      </c>
      <c r="E2041" s="7">
        <v>2037</v>
      </c>
      <c r="F2041" s="7">
        <v>59</v>
      </c>
    </row>
    <row r="2042" spans="2:6" x14ac:dyDescent="0.2">
      <c r="B2042" s="7">
        <v>2038</v>
      </c>
      <c r="C2042" s="7">
        <v>98</v>
      </c>
      <c r="E2042" s="7">
        <v>2038</v>
      </c>
      <c r="F2042" s="7">
        <v>59</v>
      </c>
    </row>
    <row r="2043" spans="2:6" x14ac:dyDescent="0.2">
      <c r="B2043" s="7">
        <v>2039</v>
      </c>
      <c r="C2043" s="7">
        <v>98</v>
      </c>
      <c r="E2043" s="7">
        <v>2039</v>
      </c>
      <c r="F2043" s="7">
        <v>59</v>
      </c>
    </row>
    <row r="2044" spans="2:6" x14ac:dyDescent="0.2">
      <c r="B2044" s="7">
        <v>2040</v>
      </c>
      <c r="C2044" s="7">
        <v>98</v>
      </c>
      <c r="E2044" s="7">
        <v>2040</v>
      </c>
      <c r="F2044" s="7">
        <v>59</v>
      </c>
    </row>
    <row r="2045" spans="2:6" x14ac:dyDescent="0.2">
      <c r="B2045" s="7">
        <v>2041</v>
      </c>
      <c r="C2045" s="7">
        <v>98</v>
      </c>
      <c r="E2045" s="7">
        <v>2041</v>
      </c>
      <c r="F2045" s="7">
        <v>59</v>
      </c>
    </row>
    <row r="2046" spans="2:6" x14ac:dyDescent="0.2">
      <c r="B2046" s="7">
        <v>2042</v>
      </c>
      <c r="C2046" s="7">
        <v>98</v>
      </c>
      <c r="E2046" s="7">
        <v>2042</v>
      </c>
      <c r="F2046" s="7">
        <v>59</v>
      </c>
    </row>
    <row r="2047" spans="2:6" x14ac:dyDescent="0.2">
      <c r="B2047" s="7">
        <v>2043</v>
      </c>
      <c r="C2047" s="7">
        <v>98</v>
      </c>
      <c r="E2047" s="7">
        <v>2043</v>
      </c>
      <c r="F2047" s="7">
        <v>59</v>
      </c>
    </row>
    <row r="2048" spans="2:6" x14ac:dyDescent="0.2">
      <c r="B2048" s="7">
        <v>2044</v>
      </c>
      <c r="C2048" s="7">
        <v>98</v>
      </c>
      <c r="E2048" s="7">
        <v>2044</v>
      </c>
      <c r="F2048" s="7">
        <v>59</v>
      </c>
    </row>
    <row r="2049" spans="2:6" x14ac:dyDescent="0.2">
      <c r="B2049" s="7">
        <v>2045</v>
      </c>
      <c r="C2049" s="7">
        <v>98</v>
      </c>
      <c r="E2049" s="7">
        <v>2045</v>
      </c>
      <c r="F2049" s="7">
        <v>59</v>
      </c>
    </row>
    <row r="2050" spans="2:6" x14ac:dyDescent="0.2">
      <c r="B2050" s="7">
        <v>2046</v>
      </c>
      <c r="C2050" s="7">
        <v>98</v>
      </c>
      <c r="E2050" s="7">
        <v>2046</v>
      </c>
      <c r="F2050" s="7">
        <v>59</v>
      </c>
    </row>
    <row r="2051" spans="2:6" x14ac:dyDescent="0.2">
      <c r="B2051" s="7">
        <v>2047</v>
      </c>
      <c r="C2051" s="7">
        <v>98</v>
      </c>
      <c r="E2051" s="7">
        <v>2047</v>
      </c>
      <c r="F2051" s="7">
        <v>59</v>
      </c>
    </row>
    <row r="2052" spans="2:6" x14ac:dyDescent="0.2">
      <c r="B2052" s="7">
        <v>2048</v>
      </c>
      <c r="C2052" s="7">
        <v>98</v>
      </c>
      <c r="E2052" s="7">
        <v>2048</v>
      </c>
      <c r="F2052" s="7">
        <v>59</v>
      </c>
    </row>
    <row r="2053" spans="2:6" x14ac:dyDescent="0.2">
      <c r="B2053" s="7">
        <v>2049</v>
      </c>
      <c r="C2053" s="7">
        <v>98</v>
      </c>
      <c r="E2053" s="7">
        <v>2049</v>
      </c>
      <c r="F2053" s="7">
        <v>59</v>
      </c>
    </row>
    <row r="2054" spans="2:6" x14ac:dyDescent="0.2">
      <c r="B2054" s="7">
        <v>2050</v>
      </c>
      <c r="C2054" s="7">
        <v>98</v>
      </c>
      <c r="E2054" s="7">
        <v>2050</v>
      </c>
      <c r="F2054" s="7">
        <v>59</v>
      </c>
    </row>
    <row r="2055" spans="2:6" x14ac:dyDescent="0.2">
      <c r="B2055" s="7">
        <v>2051</v>
      </c>
      <c r="C2055" s="7">
        <v>97</v>
      </c>
      <c r="E2055" s="7">
        <v>2051</v>
      </c>
      <c r="F2055" s="7">
        <v>59</v>
      </c>
    </row>
    <row r="2056" spans="2:6" x14ac:dyDescent="0.2">
      <c r="B2056" s="7">
        <v>2052</v>
      </c>
      <c r="C2056" s="7">
        <v>97</v>
      </c>
      <c r="E2056" s="7">
        <v>2052</v>
      </c>
      <c r="F2056" s="7">
        <v>59</v>
      </c>
    </row>
    <row r="2057" spans="2:6" x14ac:dyDescent="0.2">
      <c r="B2057" s="7">
        <v>2053</v>
      </c>
      <c r="C2057" s="7">
        <v>97</v>
      </c>
      <c r="E2057" s="7">
        <v>2053</v>
      </c>
      <c r="F2057" s="7">
        <v>59</v>
      </c>
    </row>
    <row r="2058" spans="2:6" x14ac:dyDescent="0.2">
      <c r="B2058" s="7">
        <v>2054</v>
      </c>
      <c r="C2058" s="7">
        <v>97</v>
      </c>
      <c r="E2058" s="7">
        <v>2054</v>
      </c>
      <c r="F2058" s="7">
        <v>59</v>
      </c>
    </row>
    <row r="2059" spans="2:6" x14ac:dyDescent="0.2">
      <c r="B2059" s="7">
        <v>2055</v>
      </c>
      <c r="C2059" s="7">
        <v>97</v>
      </c>
      <c r="E2059" s="7">
        <v>2055</v>
      </c>
      <c r="F2059" s="7">
        <v>58</v>
      </c>
    </row>
    <row r="2060" spans="2:6" x14ac:dyDescent="0.2">
      <c r="B2060" s="7">
        <v>2056</v>
      </c>
      <c r="C2060" s="7">
        <v>97</v>
      </c>
      <c r="E2060" s="7">
        <v>2056</v>
      </c>
      <c r="F2060" s="7">
        <v>58</v>
      </c>
    </row>
    <row r="2061" spans="2:6" x14ac:dyDescent="0.2">
      <c r="B2061" s="7">
        <v>2057</v>
      </c>
      <c r="C2061" s="7">
        <v>97</v>
      </c>
      <c r="E2061" s="7">
        <v>2057</v>
      </c>
      <c r="F2061" s="7">
        <v>58</v>
      </c>
    </row>
    <row r="2062" spans="2:6" x14ac:dyDescent="0.2">
      <c r="B2062" s="7">
        <v>2058</v>
      </c>
      <c r="C2062" s="7">
        <v>97</v>
      </c>
      <c r="E2062" s="7">
        <v>2058</v>
      </c>
      <c r="F2062" s="7">
        <v>58</v>
      </c>
    </row>
    <row r="2063" spans="2:6" x14ac:dyDescent="0.2">
      <c r="B2063" s="7">
        <v>2059</v>
      </c>
      <c r="C2063" s="7">
        <v>97</v>
      </c>
      <c r="E2063" s="7">
        <v>2059</v>
      </c>
      <c r="F2063" s="7">
        <v>58</v>
      </c>
    </row>
    <row r="2064" spans="2:6" x14ac:dyDescent="0.2">
      <c r="B2064" s="7">
        <v>2060</v>
      </c>
      <c r="C2064" s="7">
        <v>97</v>
      </c>
      <c r="E2064" s="7">
        <v>2060</v>
      </c>
      <c r="F2064" s="7">
        <v>58</v>
      </c>
    </row>
    <row r="2065" spans="2:6" x14ac:dyDescent="0.2">
      <c r="B2065" s="7">
        <v>2061</v>
      </c>
      <c r="C2065" s="7">
        <v>97</v>
      </c>
      <c r="E2065" s="7">
        <v>2061</v>
      </c>
      <c r="F2065" s="7">
        <v>58</v>
      </c>
    </row>
    <row r="2066" spans="2:6" x14ac:dyDescent="0.2">
      <c r="B2066" s="7">
        <v>2062</v>
      </c>
      <c r="C2066" s="7">
        <v>97</v>
      </c>
      <c r="E2066" s="7">
        <v>2062</v>
      </c>
      <c r="F2066" s="7">
        <v>58</v>
      </c>
    </row>
    <row r="2067" spans="2:6" x14ac:dyDescent="0.2">
      <c r="B2067" s="7">
        <v>2063</v>
      </c>
      <c r="C2067" s="7">
        <v>97</v>
      </c>
      <c r="E2067" s="7">
        <v>2063</v>
      </c>
      <c r="F2067" s="7">
        <v>58</v>
      </c>
    </row>
    <row r="2068" spans="2:6" x14ac:dyDescent="0.2">
      <c r="B2068" s="7">
        <v>2064</v>
      </c>
      <c r="C2068" s="7">
        <v>97</v>
      </c>
      <c r="E2068" s="7">
        <v>2064</v>
      </c>
      <c r="F2068" s="7">
        <v>58</v>
      </c>
    </row>
    <row r="2069" spans="2:6" x14ac:dyDescent="0.2">
      <c r="B2069" s="7">
        <v>2065</v>
      </c>
      <c r="C2069" s="7">
        <v>97</v>
      </c>
      <c r="E2069" s="7">
        <v>2065</v>
      </c>
      <c r="F2069" s="7">
        <v>58</v>
      </c>
    </row>
    <row r="2070" spans="2:6" x14ac:dyDescent="0.2">
      <c r="B2070" s="7">
        <v>2066</v>
      </c>
      <c r="C2070" s="7">
        <v>97</v>
      </c>
      <c r="E2070" s="7">
        <v>2066</v>
      </c>
      <c r="F2070" s="7">
        <v>58</v>
      </c>
    </row>
    <row r="2071" spans="2:6" x14ac:dyDescent="0.2">
      <c r="B2071" s="7">
        <v>2067</v>
      </c>
      <c r="C2071" s="7">
        <v>97</v>
      </c>
      <c r="E2071" s="7">
        <v>2067</v>
      </c>
      <c r="F2071" s="7">
        <v>58</v>
      </c>
    </row>
    <row r="2072" spans="2:6" x14ac:dyDescent="0.2">
      <c r="B2072" s="7">
        <v>2068</v>
      </c>
      <c r="C2072" s="7">
        <v>97</v>
      </c>
      <c r="E2072" s="7">
        <v>2068</v>
      </c>
      <c r="F2072" s="7">
        <v>58</v>
      </c>
    </row>
    <row r="2073" spans="2:6" x14ac:dyDescent="0.2">
      <c r="B2073" s="7">
        <v>2069</v>
      </c>
      <c r="C2073" s="7">
        <v>97</v>
      </c>
      <c r="E2073" s="7">
        <v>2069</v>
      </c>
      <c r="F2073" s="7">
        <v>58</v>
      </c>
    </row>
    <row r="2074" spans="2:6" x14ac:dyDescent="0.2">
      <c r="B2074" s="7">
        <v>2070</v>
      </c>
      <c r="C2074" s="7">
        <v>97</v>
      </c>
      <c r="E2074" s="7">
        <v>2070</v>
      </c>
      <c r="F2074" s="7">
        <v>58</v>
      </c>
    </row>
    <row r="2075" spans="2:6" x14ac:dyDescent="0.2">
      <c r="B2075" s="7">
        <v>2071</v>
      </c>
      <c r="C2075" s="7">
        <v>97</v>
      </c>
      <c r="E2075" s="7">
        <v>2071</v>
      </c>
      <c r="F2075" s="7">
        <v>58</v>
      </c>
    </row>
    <row r="2076" spans="2:6" x14ac:dyDescent="0.2">
      <c r="B2076" s="7">
        <v>2072</v>
      </c>
      <c r="C2076" s="7">
        <v>97</v>
      </c>
      <c r="E2076" s="7">
        <v>2072</v>
      </c>
      <c r="F2076" s="7">
        <v>58</v>
      </c>
    </row>
    <row r="2077" spans="2:6" x14ac:dyDescent="0.2">
      <c r="B2077" s="7">
        <v>2073</v>
      </c>
      <c r="C2077" s="7">
        <v>97</v>
      </c>
      <c r="E2077" s="7">
        <v>2073</v>
      </c>
      <c r="F2077" s="7">
        <v>58</v>
      </c>
    </row>
    <row r="2078" spans="2:6" x14ac:dyDescent="0.2">
      <c r="B2078" s="7">
        <v>2074</v>
      </c>
      <c r="C2078" s="7">
        <v>97</v>
      </c>
      <c r="E2078" s="7">
        <v>2074</v>
      </c>
      <c r="F2078" s="7">
        <v>58</v>
      </c>
    </row>
    <row r="2079" spans="2:6" x14ac:dyDescent="0.2">
      <c r="B2079" s="7">
        <v>2075</v>
      </c>
      <c r="C2079" s="7">
        <v>97</v>
      </c>
      <c r="E2079" s="7">
        <v>2075</v>
      </c>
      <c r="F2079" s="7">
        <v>58</v>
      </c>
    </row>
    <row r="2080" spans="2:6" x14ac:dyDescent="0.2">
      <c r="B2080" s="7">
        <v>2076</v>
      </c>
      <c r="C2080" s="7">
        <v>97</v>
      </c>
      <c r="E2080" s="7">
        <v>2076</v>
      </c>
      <c r="F2080" s="7">
        <v>58</v>
      </c>
    </row>
    <row r="2081" spans="2:6" x14ac:dyDescent="0.2">
      <c r="B2081" s="7">
        <v>2077</v>
      </c>
      <c r="C2081" s="7">
        <v>97</v>
      </c>
      <c r="E2081" s="7">
        <v>2077</v>
      </c>
      <c r="F2081" s="7">
        <v>58</v>
      </c>
    </row>
    <row r="2082" spans="2:6" x14ac:dyDescent="0.2">
      <c r="B2082" s="7">
        <v>2078</v>
      </c>
      <c r="C2082" s="7">
        <v>97</v>
      </c>
      <c r="E2082" s="7">
        <v>2078</v>
      </c>
      <c r="F2082" s="7">
        <v>58</v>
      </c>
    </row>
    <row r="2083" spans="2:6" x14ac:dyDescent="0.2">
      <c r="B2083" s="7">
        <v>2079</v>
      </c>
      <c r="C2083" s="7">
        <v>97</v>
      </c>
      <c r="E2083" s="7">
        <v>2079</v>
      </c>
      <c r="F2083" s="7">
        <v>58</v>
      </c>
    </row>
    <row r="2084" spans="2:6" x14ac:dyDescent="0.2">
      <c r="B2084" s="7">
        <v>2080</v>
      </c>
      <c r="C2084" s="7">
        <v>96</v>
      </c>
      <c r="E2084" s="7">
        <v>2080</v>
      </c>
      <c r="F2084" s="7">
        <v>58</v>
      </c>
    </row>
    <row r="2085" spans="2:6" x14ac:dyDescent="0.2">
      <c r="B2085" s="7">
        <v>2081</v>
      </c>
      <c r="C2085" s="7">
        <v>96</v>
      </c>
      <c r="E2085" s="7">
        <v>2081</v>
      </c>
      <c r="F2085" s="7">
        <v>58</v>
      </c>
    </row>
    <row r="2086" spans="2:6" x14ac:dyDescent="0.2">
      <c r="B2086" s="7">
        <v>2082</v>
      </c>
      <c r="C2086" s="7">
        <v>96</v>
      </c>
      <c r="E2086" s="7">
        <v>2082</v>
      </c>
      <c r="F2086" s="7">
        <v>58</v>
      </c>
    </row>
    <row r="2087" spans="2:6" x14ac:dyDescent="0.2">
      <c r="B2087" s="7">
        <v>2083</v>
      </c>
      <c r="C2087" s="7">
        <v>96</v>
      </c>
      <c r="E2087" s="7">
        <v>2083</v>
      </c>
      <c r="F2087" s="7">
        <v>58</v>
      </c>
    </row>
    <row r="2088" spans="2:6" x14ac:dyDescent="0.2">
      <c r="B2088" s="7">
        <v>2084</v>
      </c>
      <c r="C2088" s="7">
        <v>96</v>
      </c>
      <c r="E2088" s="7">
        <v>2084</v>
      </c>
      <c r="F2088" s="7">
        <v>58</v>
      </c>
    </row>
    <row r="2089" spans="2:6" x14ac:dyDescent="0.2">
      <c r="B2089" s="7">
        <v>2085</v>
      </c>
      <c r="C2089" s="7">
        <v>96</v>
      </c>
      <c r="E2089" s="7">
        <v>2085</v>
      </c>
      <c r="F2089" s="7">
        <v>58</v>
      </c>
    </row>
    <row r="2090" spans="2:6" x14ac:dyDescent="0.2">
      <c r="B2090" s="7">
        <v>2086</v>
      </c>
      <c r="C2090" s="7">
        <v>96</v>
      </c>
      <c r="E2090" s="7">
        <v>2086</v>
      </c>
      <c r="F2090" s="7">
        <v>58</v>
      </c>
    </row>
    <row r="2091" spans="2:6" x14ac:dyDescent="0.2">
      <c r="B2091" s="7">
        <v>2087</v>
      </c>
      <c r="C2091" s="7">
        <v>96</v>
      </c>
      <c r="E2091" s="7">
        <v>2087</v>
      </c>
      <c r="F2091" s="7">
        <v>58</v>
      </c>
    </row>
    <row r="2092" spans="2:6" x14ac:dyDescent="0.2">
      <c r="B2092" s="7">
        <v>2088</v>
      </c>
      <c r="C2092" s="7">
        <v>96</v>
      </c>
      <c r="E2092" s="7">
        <v>2088</v>
      </c>
      <c r="F2092" s="7">
        <v>58</v>
      </c>
    </row>
    <row r="2093" spans="2:6" x14ac:dyDescent="0.2">
      <c r="B2093" s="7">
        <v>2089</v>
      </c>
      <c r="C2093" s="7">
        <v>96</v>
      </c>
      <c r="E2093" s="7">
        <v>2089</v>
      </c>
      <c r="F2093" s="7">
        <v>58</v>
      </c>
    </row>
    <row r="2094" spans="2:6" x14ac:dyDescent="0.2">
      <c r="B2094" s="7">
        <v>2090</v>
      </c>
      <c r="C2094" s="7">
        <v>96</v>
      </c>
      <c r="E2094" s="7">
        <v>2090</v>
      </c>
      <c r="F2094" s="7">
        <v>58</v>
      </c>
    </row>
    <row r="2095" spans="2:6" x14ac:dyDescent="0.2">
      <c r="B2095" s="7">
        <v>2091</v>
      </c>
      <c r="C2095" s="7">
        <v>96</v>
      </c>
      <c r="E2095" s="7">
        <v>2091</v>
      </c>
      <c r="F2095" s="7">
        <v>58</v>
      </c>
    </row>
    <row r="2096" spans="2:6" x14ac:dyDescent="0.2">
      <c r="B2096" s="7">
        <v>2092</v>
      </c>
      <c r="C2096" s="7">
        <v>96</v>
      </c>
      <c r="E2096" s="7">
        <v>2092</v>
      </c>
      <c r="F2096" s="7">
        <v>58</v>
      </c>
    </row>
    <row r="2097" spans="2:6" x14ac:dyDescent="0.2">
      <c r="B2097" s="7">
        <v>2093</v>
      </c>
      <c r="C2097" s="7">
        <v>96</v>
      </c>
      <c r="E2097" s="7">
        <v>2093</v>
      </c>
      <c r="F2097" s="7">
        <v>58</v>
      </c>
    </row>
    <row r="2098" spans="2:6" x14ac:dyDescent="0.2">
      <c r="B2098" s="7">
        <v>2094</v>
      </c>
      <c r="C2098" s="7">
        <v>96</v>
      </c>
      <c r="E2098" s="7">
        <v>2094</v>
      </c>
      <c r="F2098" s="7">
        <v>58</v>
      </c>
    </row>
    <row r="2099" spans="2:6" x14ac:dyDescent="0.2">
      <c r="B2099" s="7">
        <v>2095</v>
      </c>
      <c r="C2099" s="7">
        <v>96</v>
      </c>
      <c r="E2099" s="7">
        <v>2095</v>
      </c>
      <c r="F2099" s="7">
        <v>58</v>
      </c>
    </row>
    <row r="2100" spans="2:6" x14ac:dyDescent="0.2">
      <c r="B2100" s="7">
        <v>2096</v>
      </c>
      <c r="C2100" s="7">
        <v>96</v>
      </c>
      <c r="E2100" s="7">
        <v>2096</v>
      </c>
      <c r="F2100" s="7">
        <v>58</v>
      </c>
    </row>
    <row r="2101" spans="2:6" x14ac:dyDescent="0.2">
      <c r="B2101" s="7">
        <v>2097</v>
      </c>
      <c r="C2101" s="7">
        <v>96</v>
      </c>
      <c r="E2101" s="7">
        <v>2097</v>
      </c>
      <c r="F2101" s="7">
        <v>58</v>
      </c>
    </row>
    <row r="2102" spans="2:6" x14ac:dyDescent="0.2">
      <c r="B2102" s="7">
        <v>2098</v>
      </c>
      <c r="C2102" s="7">
        <v>96</v>
      </c>
      <c r="E2102" s="7">
        <v>2098</v>
      </c>
      <c r="F2102" s="7">
        <v>58</v>
      </c>
    </row>
    <row r="2103" spans="2:6" x14ac:dyDescent="0.2">
      <c r="B2103" s="7">
        <v>2099</v>
      </c>
      <c r="C2103" s="7">
        <v>96</v>
      </c>
      <c r="E2103" s="7">
        <v>2099</v>
      </c>
      <c r="F2103" s="7">
        <v>58</v>
      </c>
    </row>
    <row r="2104" spans="2:6" x14ac:dyDescent="0.2">
      <c r="B2104" s="7">
        <v>2100</v>
      </c>
      <c r="C2104" s="7">
        <v>96</v>
      </c>
      <c r="E2104" s="7">
        <v>2100</v>
      </c>
      <c r="F2104" s="7">
        <v>58</v>
      </c>
    </row>
    <row r="2105" spans="2:6" x14ac:dyDescent="0.2">
      <c r="B2105" s="7">
        <v>2101</v>
      </c>
      <c r="C2105" s="7">
        <v>96</v>
      </c>
      <c r="E2105" s="7">
        <v>2101</v>
      </c>
      <c r="F2105" s="7">
        <v>58</v>
      </c>
    </row>
    <row r="2106" spans="2:6" x14ac:dyDescent="0.2">
      <c r="B2106" s="7">
        <v>2102</v>
      </c>
      <c r="C2106" s="7">
        <v>96</v>
      </c>
      <c r="E2106" s="7">
        <v>2102</v>
      </c>
      <c r="F2106" s="7">
        <v>57</v>
      </c>
    </row>
    <row r="2107" spans="2:6" x14ac:dyDescent="0.2">
      <c r="B2107" s="7">
        <v>2103</v>
      </c>
      <c r="C2107" s="7">
        <v>96</v>
      </c>
      <c r="E2107" s="7">
        <v>2103</v>
      </c>
      <c r="F2107" s="7">
        <v>57</v>
      </c>
    </row>
    <row r="2108" spans="2:6" x14ac:dyDescent="0.2">
      <c r="B2108" s="7">
        <v>2104</v>
      </c>
      <c r="C2108" s="7">
        <v>96</v>
      </c>
      <c r="E2108" s="7">
        <v>2104</v>
      </c>
      <c r="F2108" s="7">
        <v>57</v>
      </c>
    </row>
    <row r="2109" spans="2:6" x14ac:dyDescent="0.2">
      <c r="B2109" s="7">
        <v>2105</v>
      </c>
      <c r="C2109" s="7">
        <v>96</v>
      </c>
      <c r="E2109" s="7">
        <v>2105</v>
      </c>
      <c r="F2109" s="7">
        <v>57</v>
      </c>
    </row>
    <row r="2110" spans="2:6" x14ac:dyDescent="0.2">
      <c r="B2110" s="7">
        <v>2106</v>
      </c>
      <c r="C2110" s="7">
        <v>95</v>
      </c>
      <c r="E2110" s="7">
        <v>2106</v>
      </c>
      <c r="F2110" s="7">
        <v>57</v>
      </c>
    </row>
    <row r="2111" spans="2:6" x14ac:dyDescent="0.2">
      <c r="B2111" s="7">
        <v>2107</v>
      </c>
      <c r="C2111" s="7">
        <v>95</v>
      </c>
      <c r="E2111" s="7">
        <v>2107</v>
      </c>
      <c r="F2111" s="7">
        <v>57</v>
      </c>
    </row>
    <row r="2112" spans="2:6" x14ac:dyDescent="0.2">
      <c r="B2112" s="7">
        <v>2108</v>
      </c>
      <c r="C2112" s="7">
        <v>95</v>
      </c>
      <c r="E2112" s="7">
        <v>2108</v>
      </c>
      <c r="F2112" s="7">
        <v>57</v>
      </c>
    </row>
    <row r="2113" spans="2:6" x14ac:dyDescent="0.2">
      <c r="B2113" s="7">
        <v>2109</v>
      </c>
      <c r="C2113" s="7">
        <v>95</v>
      </c>
      <c r="E2113" s="7">
        <v>2109</v>
      </c>
      <c r="F2113" s="7">
        <v>57</v>
      </c>
    </row>
    <row r="2114" spans="2:6" x14ac:dyDescent="0.2">
      <c r="B2114" s="7">
        <v>2110</v>
      </c>
      <c r="C2114" s="7">
        <v>95</v>
      </c>
      <c r="E2114" s="7">
        <v>2110</v>
      </c>
      <c r="F2114" s="7">
        <v>57</v>
      </c>
    </row>
    <row r="2115" spans="2:6" x14ac:dyDescent="0.2">
      <c r="B2115" s="7">
        <v>2111</v>
      </c>
      <c r="C2115" s="7">
        <v>95</v>
      </c>
      <c r="E2115" s="7">
        <v>2111</v>
      </c>
      <c r="F2115" s="7">
        <v>57</v>
      </c>
    </row>
    <row r="2116" spans="2:6" x14ac:dyDescent="0.2">
      <c r="B2116" s="7">
        <v>2112</v>
      </c>
      <c r="C2116" s="7">
        <v>95</v>
      </c>
      <c r="E2116" s="7">
        <v>2112</v>
      </c>
      <c r="F2116" s="7">
        <v>57</v>
      </c>
    </row>
    <row r="2117" spans="2:6" x14ac:dyDescent="0.2">
      <c r="B2117" s="7">
        <v>2113</v>
      </c>
      <c r="C2117" s="7">
        <v>95</v>
      </c>
      <c r="E2117" s="7">
        <v>2113</v>
      </c>
      <c r="F2117" s="7">
        <v>57</v>
      </c>
    </row>
    <row r="2118" spans="2:6" x14ac:dyDescent="0.2">
      <c r="B2118" s="7">
        <v>2114</v>
      </c>
      <c r="C2118" s="7">
        <v>95</v>
      </c>
      <c r="E2118" s="7">
        <v>2114</v>
      </c>
      <c r="F2118" s="7">
        <v>57</v>
      </c>
    </row>
    <row r="2119" spans="2:6" x14ac:dyDescent="0.2">
      <c r="B2119" s="7">
        <v>2115</v>
      </c>
      <c r="C2119" s="7">
        <v>95</v>
      </c>
      <c r="E2119" s="7">
        <v>2115</v>
      </c>
      <c r="F2119" s="7">
        <v>57</v>
      </c>
    </row>
    <row r="2120" spans="2:6" x14ac:dyDescent="0.2">
      <c r="B2120" s="7">
        <v>2116</v>
      </c>
      <c r="C2120" s="7">
        <v>95</v>
      </c>
      <c r="E2120" s="7">
        <v>2116</v>
      </c>
      <c r="F2120" s="7">
        <v>57</v>
      </c>
    </row>
    <row r="2121" spans="2:6" x14ac:dyDescent="0.2">
      <c r="B2121" s="7">
        <v>2117</v>
      </c>
      <c r="C2121" s="7">
        <v>95</v>
      </c>
      <c r="E2121" s="7">
        <v>2117</v>
      </c>
      <c r="F2121" s="7">
        <v>57</v>
      </c>
    </row>
    <row r="2122" spans="2:6" x14ac:dyDescent="0.2">
      <c r="B2122" s="7">
        <v>2118</v>
      </c>
      <c r="C2122" s="7">
        <v>95</v>
      </c>
      <c r="E2122" s="7">
        <v>2118</v>
      </c>
      <c r="F2122" s="7">
        <v>57</v>
      </c>
    </row>
    <row r="2123" spans="2:6" x14ac:dyDescent="0.2">
      <c r="B2123" s="7">
        <v>2119</v>
      </c>
      <c r="C2123" s="7">
        <v>95</v>
      </c>
      <c r="E2123" s="7">
        <v>2119</v>
      </c>
      <c r="F2123" s="7">
        <v>57</v>
      </c>
    </row>
    <row r="2124" spans="2:6" x14ac:dyDescent="0.2">
      <c r="B2124" s="7">
        <v>2120</v>
      </c>
      <c r="C2124" s="7">
        <v>95</v>
      </c>
      <c r="E2124" s="7">
        <v>2120</v>
      </c>
      <c r="F2124" s="7">
        <v>57</v>
      </c>
    </row>
    <row r="2125" spans="2:6" x14ac:dyDescent="0.2">
      <c r="B2125" s="7">
        <v>2121</v>
      </c>
      <c r="C2125" s="7">
        <v>95</v>
      </c>
      <c r="E2125" s="7">
        <v>2121</v>
      </c>
      <c r="F2125" s="7">
        <v>57</v>
      </c>
    </row>
    <row r="2126" spans="2:6" x14ac:dyDescent="0.2">
      <c r="B2126" s="7">
        <v>2122</v>
      </c>
      <c r="C2126" s="7">
        <v>95</v>
      </c>
      <c r="E2126" s="7">
        <v>2122</v>
      </c>
      <c r="F2126" s="7">
        <v>57</v>
      </c>
    </row>
    <row r="2127" spans="2:6" x14ac:dyDescent="0.2">
      <c r="B2127" s="7">
        <v>2123</v>
      </c>
      <c r="C2127" s="7">
        <v>95</v>
      </c>
      <c r="E2127" s="7">
        <v>2123</v>
      </c>
      <c r="F2127" s="7">
        <v>57</v>
      </c>
    </row>
    <row r="2128" spans="2:6" x14ac:dyDescent="0.2">
      <c r="B2128" s="7">
        <v>2124</v>
      </c>
      <c r="C2128" s="7">
        <v>95</v>
      </c>
      <c r="E2128" s="7">
        <v>2124</v>
      </c>
      <c r="F2128" s="7">
        <v>57</v>
      </c>
    </row>
    <row r="2129" spans="2:6" x14ac:dyDescent="0.2">
      <c r="B2129" s="7">
        <v>2125</v>
      </c>
      <c r="C2129" s="7">
        <v>95</v>
      </c>
      <c r="E2129" s="7">
        <v>2125</v>
      </c>
      <c r="F2129" s="7">
        <v>57</v>
      </c>
    </row>
    <row r="2130" spans="2:6" x14ac:dyDescent="0.2">
      <c r="B2130" s="7">
        <v>2126</v>
      </c>
      <c r="C2130" s="7">
        <v>95</v>
      </c>
      <c r="E2130" s="7">
        <v>2126</v>
      </c>
      <c r="F2130" s="7">
        <v>57</v>
      </c>
    </row>
    <row r="2131" spans="2:6" x14ac:dyDescent="0.2">
      <c r="B2131" s="7">
        <v>2127</v>
      </c>
      <c r="C2131" s="7">
        <v>95</v>
      </c>
      <c r="E2131" s="7">
        <v>2127</v>
      </c>
      <c r="F2131" s="7">
        <v>57</v>
      </c>
    </row>
    <row r="2132" spans="2:6" x14ac:dyDescent="0.2">
      <c r="B2132" s="7">
        <v>2128</v>
      </c>
      <c r="C2132" s="7">
        <v>95</v>
      </c>
      <c r="E2132" s="7">
        <v>2128</v>
      </c>
      <c r="F2132" s="7">
        <v>57</v>
      </c>
    </row>
    <row r="2133" spans="2:6" x14ac:dyDescent="0.2">
      <c r="B2133" s="7">
        <v>2129</v>
      </c>
      <c r="C2133" s="7">
        <v>95</v>
      </c>
      <c r="E2133" s="7">
        <v>2129</v>
      </c>
      <c r="F2133" s="7">
        <v>57</v>
      </c>
    </row>
    <row r="2134" spans="2:6" x14ac:dyDescent="0.2">
      <c r="B2134" s="7">
        <v>2130</v>
      </c>
      <c r="C2134" s="7">
        <v>95</v>
      </c>
      <c r="E2134" s="7">
        <v>2130</v>
      </c>
      <c r="F2134" s="7">
        <v>57</v>
      </c>
    </row>
    <row r="2135" spans="2:6" x14ac:dyDescent="0.2">
      <c r="B2135" s="7">
        <v>2131</v>
      </c>
      <c r="C2135" s="7">
        <v>94</v>
      </c>
      <c r="E2135" s="7">
        <v>2131</v>
      </c>
      <c r="F2135" s="7">
        <v>57</v>
      </c>
    </row>
    <row r="2136" spans="2:6" x14ac:dyDescent="0.2">
      <c r="B2136" s="7">
        <v>2132</v>
      </c>
      <c r="C2136" s="7">
        <v>94</v>
      </c>
      <c r="E2136" s="7">
        <v>2132</v>
      </c>
      <c r="F2136" s="7">
        <v>57</v>
      </c>
    </row>
    <row r="2137" spans="2:6" x14ac:dyDescent="0.2">
      <c r="B2137" s="7">
        <v>2133</v>
      </c>
      <c r="C2137" s="7">
        <v>94</v>
      </c>
      <c r="E2137" s="7">
        <v>2133</v>
      </c>
      <c r="F2137" s="7">
        <v>57</v>
      </c>
    </row>
    <row r="2138" spans="2:6" x14ac:dyDescent="0.2">
      <c r="B2138" s="7">
        <v>2134</v>
      </c>
      <c r="C2138" s="7">
        <v>94</v>
      </c>
      <c r="E2138" s="7">
        <v>2134</v>
      </c>
      <c r="F2138" s="7">
        <v>57</v>
      </c>
    </row>
    <row r="2139" spans="2:6" x14ac:dyDescent="0.2">
      <c r="B2139" s="7">
        <v>2135</v>
      </c>
      <c r="C2139" s="7">
        <v>94</v>
      </c>
      <c r="E2139" s="7">
        <v>2135</v>
      </c>
      <c r="F2139" s="7">
        <v>57</v>
      </c>
    </row>
    <row r="2140" spans="2:6" x14ac:dyDescent="0.2">
      <c r="B2140" s="7">
        <v>2136</v>
      </c>
      <c r="C2140" s="7">
        <v>94</v>
      </c>
      <c r="E2140" s="7">
        <v>2136</v>
      </c>
      <c r="F2140" s="7">
        <v>57</v>
      </c>
    </row>
    <row r="2141" spans="2:6" x14ac:dyDescent="0.2">
      <c r="B2141" s="7">
        <v>2137</v>
      </c>
      <c r="C2141" s="7">
        <v>94</v>
      </c>
      <c r="E2141" s="7">
        <v>2137</v>
      </c>
      <c r="F2141" s="7">
        <v>57</v>
      </c>
    </row>
    <row r="2142" spans="2:6" x14ac:dyDescent="0.2">
      <c r="B2142" s="7">
        <v>2138</v>
      </c>
      <c r="C2142" s="7">
        <v>94</v>
      </c>
      <c r="E2142" s="7">
        <v>2138</v>
      </c>
      <c r="F2142" s="7">
        <v>57</v>
      </c>
    </row>
    <row r="2143" spans="2:6" x14ac:dyDescent="0.2">
      <c r="B2143" s="7">
        <v>2139</v>
      </c>
      <c r="C2143" s="7">
        <v>94</v>
      </c>
      <c r="E2143" s="7">
        <v>2139</v>
      </c>
      <c r="F2143" s="7">
        <v>57</v>
      </c>
    </row>
    <row r="2144" spans="2:6" x14ac:dyDescent="0.2">
      <c r="B2144" s="7">
        <v>2140</v>
      </c>
      <c r="C2144" s="7">
        <v>94</v>
      </c>
      <c r="E2144" s="7">
        <v>2140</v>
      </c>
      <c r="F2144" s="7">
        <v>57</v>
      </c>
    </row>
    <row r="2145" spans="2:6" x14ac:dyDescent="0.2">
      <c r="B2145" s="7">
        <v>2141</v>
      </c>
      <c r="C2145" s="7">
        <v>94</v>
      </c>
      <c r="E2145" s="7">
        <v>2141</v>
      </c>
      <c r="F2145" s="7">
        <v>57</v>
      </c>
    </row>
    <row r="2146" spans="2:6" x14ac:dyDescent="0.2">
      <c r="B2146" s="7">
        <v>2142</v>
      </c>
      <c r="C2146" s="7">
        <v>94</v>
      </c>
      <c r="E2146" s="7">
        <v>2142</v>
      </c>
      <c r="F2146" s="7">
        <v>57</v>
      </c>
    </row>
    <row r="2147" spans="2:6" x14ac:dyDescent="0.2">
      <c r="B2147" s="7">
        <v>2143</v>
      </c>
      <c r="C2147" s="7">
        <v>94</v>
      </c>
      <c r="E2147" s="7">
        <v>2143</v>
      </c>
      <c r="F2147" s="7">
        <v>57</v>
      </c>
    </row>
    <row r="2148" spans="2:6" x14ac:dyDescent="0.2">
      <c r="B2148" s="7">
        <v>2144</v>
      </c>
      <c r="C2148" s="7">
        <v>94</v>
      </c>
      <c r="E2148" s="7">
        <v>2144</v>
      </c>
      <c r="F2148" s="7">
        <v>57</v>
      </c>
    </row>
    <row r="2149" spans="2:6" x14ac:dyDescent="0.2">
      <c r="B2149" s="7">
        <v>2145</v>
      </c>
      <c r="C2149" s="7">
        <v>94</v>
      </c>
      <c r="E2149" s="7">
        <v>2145</v>
      </c>
      <c r="F2149" s="7">
        <v>57</v>
      </c>
    </row>
    <row r="2150" spans="2:6" x14ac:dyDescent="0.2">
      <c r="B2150" s="7">
        <v>2146</v>
      </c>
      <c r="C2150" s="7">
        <v>94</v>
      </c>
      <c r="E2150" s="7">
        <v>2146</v>
      </c>
      <c r="F2150" s="7">
        <v>57</v>
      </c>
    </row>
    <row r="2151" spans="2:6" x14ac:dyDescent="0.2">
      <c r="B2151" s="7">
        <v>2147</v>
      </c>
      <c r="C2151" s="7">
        <v>94</v>
      </c>
      <c r="E2151" s="7">
        <v>2147</v>
      </c>
      <c r="F2151" s="7">
        <v>57</v>
      </c>
    </row>
    <row r="2152" spans="2:6" x14ac:dyDescent="0.2">
      <c r="B2152" s="7">
        <v>2148</v>
      </c>
      <c r="C2152" s="7">
        <v>94</v>
      </c>
      <c r="E2152" s="7">
        <v>2148</v>
      </c>
      <c r="F2152" s="7">
        <v>57</v>
      </c>
    </row>
    <row r="2153" spans="2:6" x14ac:dyDescent="0.2">
      <c r="B2153" s="7">
        <v>2149</v>
      </c>
      <c r="C2153" s="7">
        <v>94</v>
      </c>
      <c r="E2153" s="7">
        <v>2149</v>
      </c>
      <c r="F2153" s="7">
        <v>57</v>
      </c>
    </row>
    <row r="2154" spans="2:6" x14ac:dyDescent="0.2">
      <c r="B2154" s="7">
        <v>2150</v>
      </c>
      <c r="C2154" s="7">
        <v>94</v>
      </c>
      <c r="E2154" s="7">
        <v>2150</v>
      </c>
      <c r="F2154" s="7">
        <v>57</v>
      </c>
    </row>
    <row r="2155" spans="2:6" x14ac:dyDescent="0.2">
      <c r="B2155" s="7">
        <v>2151</v>
      </c>
      <c r="C2155" s="7">
        <v>94</v>
      </c>
      <c r="E2155" s="7">
        <v>2151</v>
      </c>
      <c r="F2155" s="7">
        <v>57</v>
      </c>
    </row>
    <row r="2156" spans="2:6" x14ac:dyDescent="0.2">
      <c r="B2156" s="7">
        <v>2152</v>
      </c>
      <c r="C2156" s="7">
        <v>94</v>
      </c>
      <c r="E2156" s="7">
        <v>2152</v>
      </c>
      <c r="F2156" s="7">
        <v>57</v>
      </c>
    </row>
    <row r="2157" spans="2:6" x14ac:dyDescent="0.2">
      <c r="B2157" s="7">
        <v>2153</v>
      </c>
      <c r="C2157" s="7">
        <v>94</v>
      </c>
      <c r="E2157" s="7">
        <v>2153</v>
      </c>
      <c r="F2157" s="7">
        <v>57</v>
      </c>
    </row>
    <row r="2158" spans="2:6" x14ac:dyDescent="0.2">
      <c r="B2158" s="7">
        <v>2154</v>
      </c>
      <c r="C2158" s="7">
        <v>94</v>
      </c>
      <c r="E2158" s="7">
        <v>2154</v>
      </c>
      <c r="F2158" s="7">
        <v>57</v>
      </c>
    </row>
    <row r="2159" spans="2:6" x14ac:dyDescent="0.2">
      <c r="B2159" s="7">
        <v>2155</v>
      </c>
      <c r="C2159" s="7">
        <v>94</v>
      </c>
      <c r="E2159" s="7">
        <v>2155</v>
      </c>
      <c r="F2159" s="7">
        <v>57</v>
      </c>
    </row>
    <row r="2160" spans="2:6" x14ac:dyDescent="0.2">
      <c r="B2160" s="7">
        <v>2156</v>
      </c>
      <c r="C2160" s="7">
        <v>94</v>
      </c>
      <c r="E2160" s="7">
        <v>2156</v>
      </c>
      <c r="F2160" s="7">
        <v>57</v>
      </c>
    </row>
    <row r="2161" spans="2:6" x14ac:dyDescent="0.2">
      <c r="B2161" s="7">
        <v>2157</v>
      </c>
      <c r="C2161" s="7">
        <v>94</v>
      </c>
      <c r="E2161" s="7">
        <v>2157</v>
      </c>
      <c r="F2161" s="7">
        <v>57</v>
      </c>
    </row>
    <row r="2162" spans="2:6" x14ac:dyDescent="0.2">
      <c r="B2162" s="7">
        <v>2158</v>
      </c>
      <c r="C2162" s="7">
        <v>93</v>
      </c>
      <c r="E2162" s="7">
        <v>2158</v>
      </c>
      <c r="F2162" s="7">
        <v>56</v>
      </c>
    </row>
    <row r="2163" spans="2:6" x14ac:dyDescent="0.2">
      <c r="B2163" s="7">
        <v>2159</v>
      </c>
      <c r="C2163" s="7">
        <v>93</v>
      </c>
      <c r="E2163" s="7">
        <v>2159</v>
      </c>
      <c r="F2163" s="7">
        <v>56</v>
      </c>
    </row>
    <row r="2164" spans="2:6" x14ac:dyDescent="0.2">
      <c r="B2164" s="7">
        <v>2160</v>
      </c>
      <c r="C2164" s="7">
        <v>93</v>
      </c>
      <c r="E2164" s="7">
        <v>2160</v>
      </c>
      <c r="F2164" s="7">
        <v>56</v>
      </c>
    </row>
    <row r="2165" spans="2:6" x14ac:dyDescent="0.2">
      <c r="B2165" s="7">
        <v>2161</v>
      </c>
      <c r="C2165" s="7">
        <v>93</v>
      </c>
      <c r="E2165" s="7">
        <v>2161</v>
      </c>
      <c r="F2165" s="7">
        <v>56</v>
      </c>
    </row>
    <row r="2166" spans="2:6" x14ac:dyDescent="0.2">
      <c r="B2166" s="7">
        <v>2162</v>
      </c>
      <c r="C2166" s="7">
        <v>93</v>
      </c>
      <c r="E2166" s="7">
        <v>2162</v>
      </c>
      <c r="F2166" s="7">
        <v>56</v>
      </c>
    </row>
    <row r="2167" spans="2:6" x14ac:dyDescent="0.2">
      <c r="B2167" s="7">
        <v>2163</v>
      </c>
      <c r="C2167" s="7">
        <v>93</v>
      </c>
      <c r="E2167" s="7">
        <v>2163</v>
      </c>
      <c r="F2167" s="7">
        <v>56</v>
      </c>
    </row>
    <row r="2168" spans="2:6" x14ac:dyDescent="0.2">
      <c r="B2168" s="7">
        <v>2164</v>
      </c>
      <c r="C2168" s="7">
        <v>93</v>
      </c>
      <c r="E2168" s="7">
        <v>2164</v>
      </c>
      <c r="F2168" s="7">
        <v>56</v>
      </c>
    </row>
    <row r="2169" spans="2:6" x14ac:dyDescent="0.2">
      <c r="B2169" s="7">
        <v>2165</v>
      </c>
      <c r="C2169" s="7">
        <v>93</v>
      </c>
      <c r="E2169" s="7">
        <v>2165</v>
      </c>
      <c r="F2169" s="7">
        <v>56</v>
      </c>
    </row>
    <row r="2170" spans="2:6" x14ac:dyDescent="0.2">
      <c r="B2170" s="7">
        <v>2166</v>
      </c>
      <c r="C2170" s="7">
        <v>93</v>
      </c>
      <c r="E2170" s="7">
        <v>2166</v>
      </c>
      <c r="F2170" s="7">
        <v>56</v>
      </c>
    </row>
    <row r="2171" spans="2:6" x14ac:dyDescent="0.2">
      <c r="B2171" s="7">
        <v>2167</v>
      </c>
      <c r="C2171" s="7">
        <v>93</v>
      </c>
      <c r="E2171" s="7">
        <v>2167</v>
      </c>
      <c r="F2171" s="7">
        <v>56</v>
      </c>
    </row>
    <row r="2172" spans="2:6" x14ac:dyDescent="0.2">
      <c r="B2172" s="7">
        <v>2168</v>
      </c>
      <c r="C2172" s="7">
        <v>93</v>
      </c>
      <c r="E2172" s="7">
        <v>2168</v>
      </c>
      <c r="F2172" s="7">
        <v>56</v>
      </c>
    </row>
    <row r="2173" spans="2:6" x14ac:dyDescent="0.2">
      <c r="B2173" s="7">
        <v>2169</v>
      </c>
      <c r="C2173" s="7">
        <v>93</v>
      </c>
      <c r="E2173" s="7">
        <v>2169</v>
      </c>
      <c r="F2173" s="7">
        <v>56</v>
      </c>
    </row>
    <row r="2174" spans="2:6" x14ac:dyDescent="0.2">
      <c r="B2174" s="7">
        <v>2170</v>
      </c>
      <c r="C2174" s="7">
        <v>93</v>
      </c>
      <c r="E2174" s="7">
        <v>2170</v>
      </c>
      <c r="F2174" s="7">
        <v>56</v>
      </c>
    </row>
    <row r="2175" spans="2:6" x14ac:dyDescent="0.2">
      <c r="B2175" s="7">
        <v>2171</v>
      </c>
      <c r="C2175" s="7">
        <v>93</v>
      </c>
      <c r="E2175" s="7">
        <v>2171</v>
      </c>
      <c r="F2175" s="7">
        <v>56</v>
      </c>
    </row>
    <row r="2176" spans="2:6" x14ac:dyDescent="0.2">
      <c r="B2176" s="7">
        <v>2172</v>
      </c>
      <c r="C2176" s="7">
        <v>93</v>
      </c>
      <c r="E2176" s="7">
        <v>2172</v>
      </c>
      <c r="F2176" s="7">
        <v>56</v>
      </c>
    </row>
    <row r="2177" spans="2:6" x14ac:dyDescent="0.2">
      <c r="B2177" s="7">
        <v>2173</v>
      </c>
      <c r="C2177" s="7">
        <v>93</v>
      </c>
      <c r="E2177" s="7">
        <v>2173</v>
      </c>
      <c r="F2177" s="7">
        <v>56</v>
      </c>
    </row>
    <row r="2178" spans="2:6" x14ac:dyDescent="0.2">
      <c r="B2178" s="7">
        <v>2174</v>
      </c>
      <c r="C2178" s="7">
        <v>93</v>
      </c>
      <c r="E2178" s="7">
        <v>2174</v>
      </c>
      <c r="F2178" s="7">
        <v>56</v>
      </c>
    </row>
    <row r="2179" spans="2:6" x14ac:dyDescent="0.2">
      <c r="B2179" s="7">
        <v>2175</v>
      </c>
      <c r="C2179" s="7">
        <v>93</v>
      </c>
      <c r="E2179" s="7">
        <v>2175</v>
      </c>
      <c r="F2179" s="7">
        <v>56</v>
      </c>
    </row>
    <row r="2180" spans="2:6" x14ac:dyDescent="0.2">
      <c r="B2180" s="7">
        <v>2176</v>
      </c>
      <c r="C2180" s="7">
        <v>93</v>
      </c>
      <c r="E2180" s="7">
        <v>2176</v>
      </c>
      <c r="F2180" s="7">
        <v>56</v>
      </c>
    </row>
    <row r="2181" spans="2:6" x14ac:dyDescent="0.2">
      <c r="B2181" s="7">
        <v>2177</v>
      </c>
      <c r="C2181" s="7">
        <v>93</v>
      </c>
      <c r="E2181" s="7">
        <v>2177</v>
      </c>
      <c r="F2181" s="7">
        <v>56</v>
      </c>
    </row>
    <row r="2182" spans="2:6" x14ac:dyDescent="0.2">
      <c r="B2182" s="7">
        <v>2178</v>
      </c>
      <c r="C2182" s="7">
        <v>93</v>
      </c>
      <c r="E2182" s="7">
        <v>2178</v>
      </c>
      <c r="F2182" s="7">
        <v>56</v>
      </c>
    </row>
    <row r="2183" spans="2:6" x14ac:dyDescent="0.2">
      <c r="B2183" s="7">
        <v>2179</v>
      </c>
      <c r="C2183" s="7">
        <v>93</v>
      </c>
      <c r="E2183" s="7">
        <v>2179</v>
      </c>
      <c r="F2183" s="7">
        <v>56</v>
      </c>
    </row>
    <row r="2184" spans="2:6" x14ac:dyDescent="0.2">
      <c r="B2184" s="7">
        <v>2180</v>
      </c>
      <c r="C2184" s="7">
        <v>93</v>
      </c>
      <c r="E2184" s="7">
        <v>2180</v>
      </c>
      <c r="F2184" s="7">
        <v>56</v>
      </c>
    </row>
    <row r="2185" spans="2:6" x14ac:dyDescent="0.2">
      <c r="B2185" s="7">
        <v>2181</v>
      </c>
      <c r="C2185" s="7">
        <v>93</v>
      </c>
      <c r="E2185" s="7">
        <v>2181</v>
      </c>
      <c r="F2185" s="7">
        <v>56</v>
      </c>
    </row>
    <row r="2186" spans="2:6" x14ac:dyDescent="0.2">
      <c r="B2186" s="7">
        <v>2182</v>
      </c>
      <c r="C2186" s="7">
        <v>93</v>
      </c>
      <c r="E2186" s="7">
        <v>2182</v>
      </c>
      <c r="F2186" s="7">
        <v>56</v>
      </c>
    </row>
    <row r="2187" spans="2:6" x14ac:dyDescent="0.2">
      <c r="B2187" s="7">
        <v>2183</v>
      </c>
      <c r="C2187" s="7">
        <v>93</v>
      </c>
      <c r="E2187" s="7">
        <v>2183</v>
      </c>
      <c r="F2187" s="7">
        <v>56</v>
      </c>
    </row>
    <row r="2188" spans="2:6" x14ac:dyDescent="0.2">
      <c r="B2188" s="7">
        <v>2184</v>
      </c>
      <c r="C2188" s="7">
        <v>93</v>
      </c>
      <c r="E2188" s="7">
        <v>2184</v>
      </c>
      <c r="F2188" s="7">
        <v>56</v>
      </c>
    </row>
    <row r="2189" spans="2:6" x14ac:dyDescent="0.2">
      <c r="B2189" s="7">
        <v>2185</v>
      </c>
      <c r="C2189" s="7">
        <v>93</v>
      </c>
      <c r="E2189" s="7">
        <v>2185</v>
      </c>
      <c r="F2189" s="7">
        <v>56</v>
      </c>
    </row>
    <row r="2190" spans="2:6" x14ac:dyDescent="0.2">
      <c r="B2190" s="7">
        <v>2186</v>
      </c>
      <c r="C2190" s="7">
        <v>92</v>
      </c>
      <c r="E2190" s="7">
        <v>2186</v>
      </c>
      <c r="F2190" s="7">
        <v>56</v>
      </c>
    </row>
    <row r="2191" spans="2:6" x14ac:dyDescent="0.2">
      <c r="B2191" s="7">
        <v>2187</v>
      </c>
      <c r="C2191" s="7">
        <v>92</v>
      </c>
      <c r="E2191" s="7">
        <v>2187</v>
      </c>
      <c r="F2191" s="7">
        <v>56</v>
      </c>
    </row>
    <row r="2192" spans="2:6" x14ac:dyDescent="0.2">
      <c r="B2192" s="7">
        <v>2188</v>
      </c>
      <c r="C2192" s="7">
        <v>92</v>
      </c>
      <c r="E2192" s="7">
        <v>2188</v>
      </c>
      <c r="F2192" s="7">
        <v>56</v>
      </c>
    </row>
    <row r="2193" spans="2:6" x14ac:dyDescent="0.2">
      <c r="B2193" s="7">
        <v>2189</v>
      </c>
      <c r="C2193" s="7">
        <v>92</v>
      </c>
      <c r="E2193" s="7">
        <v>2189</v>
      </c>
      <c r="F2193" s="7">
        <v>56</v>
      </c>
    </row>
    <row r="2194" spans="2:6" x14ac:dyDescent="0.2">
      <c r="B2194" s="7">
        <v>2190</v>
      </c>
      <c r="C2194" s="7">
        <v>92</v>
      </c>
      <c r="E2194" s="7">
        <v>2190</v>
      </c>
      <c r="F2194" s="7">
        <v>56</v>
      </c>
    </row>
    <row r="2195" spans="2:6" x14ac:dyDescent="0.2">
      <c r="B2195" s="7">
        <v>2191</v>
      </c>
      <c r="C2195" s="7">
        <v>92</v>
      </c>
      <c r="E2195" s="7">
        <v>2191</v>
      </c>
      <c r="F2195" s="7">
        <v>56</v>
      </c>
    </row>
    <row r="2196" spans="2:6" x14ac:dyDescent="0.2">
      <c r="B2196" s="7">
        <v>2192</v>
      </c>
      <c r="C2196" s="7">
        <v>92</v>
      </c>
      <c r="E2196" s="7">
        <v>2192</v>
      </c>
      <c r="F2196" s="7">
        <v>56</v>
      </c>
    </row>
    <row r="2197" spans="2:6" x14ac:dyDescent="0.2">
      <c r="B2197" s="7">
        <v>2193</v>
      </c>
      <c r="C2197" s="7">
        <v>92</v>
      </c>
      <c r="E2197" s="7">
        <v>2193</v>
      </c>
      <c r="F2197" s="7">
        <v>56</v>
      </c>
    </row>
    <row r="2198" spans="2:6" x14ac:dyDescent="0.2">
      <c r="B2198" s="7">
        <v>2194</v>
      </c>
      <c r="C2198" s="7">
        <v>92</v>
      </c>
      <c r="E2198" s="7">
        <v>2194</v>
      </c>
      <c r="F2198" s="7">
        <v>56</v>
      </c>
    </row>
    <row r="2199" spans="2:6" x14ac:dyDescent="0.2">
      <c r="B2199" s="7">
        <v>2195</v>
      </c>
      <c r="C2199" s="7">
        <v>92</v>
      </c>
      <c r="E2199" s="7">
        <v>2195</v>
      </c>
      <c r="F2199" s="7">
        <v>56</v>
      </c>
    </row>
    <row r="2200" spans="2:6" x14ac:dyDescent="0.2">
      <c r="B2200" s="7">
        <v>2196</v>
      </c>
      <c r="C2200" s="7">
        <v>92</v>
      </c>
      <c r="E2200" s="7">
        <v>2196</v>
      </c>
      <c r="F2200" s="7">
        <v>56</v>
      </c>
    </row>
    <row r="2201" spans="2:6" x14ac:dyDescent="0.2">
      <c r="B2201" s="7">
        <v>2197</v>
      </c>
      <c r="C2201" s="7">
        <v>92</v>
      </c>
      <c r="E2201" s="7">
        <v>2197</v>
      </c>
      <c r="F2201" s="7">
        <v>56</v>
      </c>
    </row>
    <row r="2202" spans="2:6" x14ac:dyDescent="0.2">
      <c r="B2202" s="7">
        <v>2198</v>
      </c>
      <c r="C2202" s="7">
        <v>92</v>
      </c>
      <c r="E2202" s="7">
        <v>2198</v>
      </c>
      <c r="F2202" s="7">
        <v>56</v>
      </c>
    </row>
    <row r="2203" spans="2:6" x14ac:dyDescent="0.2">
      <c r="B2203" s="7">
        <v>2199</v>
      </c>
      <c r="C2203" s="7">
        <v>92</v>
      </c>
      <c r="E2203" s="7">
        <v>2199</v>
      </c>
      <c r="F2203" s="7">
        <v>55</v>
      </c>
    </row>
    <row r="2204" spans="2:6" x14ac:dyDescent="0.2">
      <c r="B2204" s="7">
        <v>2200</v>
      </c>
      <c r="C2204" s="7">
        <v>92</v>
      </c>
      <c r="E2204" s="7">
        <v>2200</v>
      </c>
      <c r="F2204" s="7">
        <v>55</v>
      </c>
    </row>
    <row r="2205" spans="2:6" x14ac:dyDescent="0.2">
      <c r="B2205" s="7">
        <v>2201</v>
      </c>
      <c r="C2205" s="7">
        <v>92</v>
      </c>
      <c r="E2205" s="7">
        <v>2201</v>
      </c>
      <c r="F2205" s="7">
        <v>55</v>
      </c>
    </row>
    <row r="2206" spans="2:6" x14ac:dyDescent="0.2">
      <c r="B2206" s="7">
        <v>2202</v>
      </c>
      <c r="C2206" s="7">
        <v>92</v>
      </c>
      <c r="E2206" s="7">
        <v>2202</v>
      </c>
      <c r="F2206" s="7">
        <v>55</v>
      </c>
    </row>
    <row r="2207" spans="2:6" x14ac:dyDescent="0.2">
      <c r="B2207" s="7">
        <v>2203</v>
      </c>
      <c r="C2207" s="7">
        <v>92</v>
      </c>
      <c r="E2207" s="7">
        <v>2203</v>
      </c>
      <c r="F2207" s="7">
        <v>55</v>
      </c>
    </row>
    <row r="2208" spans="2:6" x14ac:dyDescent="0.2">
      <c r="B2208" s="7">
        <v>2204</v>
      </c>
      <c r="C2208" s="7">
        <v>92</v>
      </c>
      <c r="E2208" s="7">
        <v>2204</v>
      </c>
      <c r="F2208" s="7">
        <v>55</v>
      </c>
    </row>
    <row r="2209" spans="2:6" x14ac:dyDescent="0.2">
      <c r="B2209" s="7">
        <v>2205</v>
      </c>
      <c r="C2209" s="7">
        <v>92</v>
      </c>
      <c r="E2209" s="7">
        <v>2205</v>
      </c>
      <c r="F2209" s="7">
        <v>55</v>
      </c>
    </row>
    <row r="2210" spans="2:6" x14ac:dyDescent="0.2">
      <c r="B2210" s="7">
        <v>2206</v>
      </c>
      <c r="C2210" s="7">
        <v>92</v>
      </c>
      <c r="E2210" s="7">
        <v>2206</v>
      </c>
      <c r="F2210" s="7">
        <v>55</v>
      </c>
    </row>
    <row r="2211" spans="2:6" x14ac:dyDescent="0.2">
      <c r="B2211" s="7">
        <v>2207</v>
      </c>
      <c r="C2211" s="7">
        <v>91</v>
      </c>
      <c r="E2211" s="7">
        <v>2207</v>
      </c>
      <c r="F2211" s="7">
        <v>55</v>
      </c>
    </row>
    <row r="2212" spans="2:6" x14ac:dyDescent="0.2">
      <c r="B2212" s="7">
        <v>2208</v>
      </c>
      <c r="C2212" s="7">
        <v>91</v>
      </c>
      <c r="E2212" s="7">
        <v>2208</v>
      </c>
      <c r="F2212" s="7">
        <v>55</v>
      </c>
    </row>
    <row r="2213" spans="2:6" x14ac:dyDescent="0.2">
      <c r="B2213" s="7">
        <v>2209</v>
      </c>
      <c r="C2213" s="7">
        <v>91</v>
      </c>
      <c r="E2213" s="7">
        <v>2209</v>
      </c>
      <c r="F2213" s="7">
        <v>55</v>
      </c>
    </row>
    <row r="2214" spans="2:6" x14ac:dyDescent="0.2">
      <c r="B2214" s="7">
        <v>2210</v>
      </c>
      <c r="C2214" s="7">
        <v>91</v>
      </c>
      <c r="E2214" s="7">
        <v>2210</v>
      </c>
      <c r="F2214" s="7">
        <v>55</v>
      </c>
    </row>
    <row r="2215" spans="2:6" x14ac:dyDescent="0.2">
      <c r="B2215" s="7">
        <v>2211</v>
      </c>
      <c r="C2215" s="7">
        <v>91</v>
      </c>
      <c r="E2215" s="7">
        <v>2211</v>
      </c>
      <c r="F2215" s="7">
        <v>55</v>
      </c>
    </row>
    <row r="2216" spans="2:6" x14ac:dyDescent="0.2">
      <c r="B2216" s="7">
        <v>2212</v>
      </c>
      <c r="C2216" s="7">
        <v>91</v>
      </c>
      <c r="E2216" s="7">
        <v>2212</v>
      </c>
      <c r="F2216" s="7">
        <v>55</v>
      </c>
    </row>
    <row r="2217" spans="2:6" x14ac:dyDescent="0.2">
      <c r="B2217" s="7">
        <v>2213</v>
      </c>
      <c r="C2217" s="7">
        <v>91</v>
      </c>
      <c r="E2217" s="7">
        <v>2213</v>
      </c>
      <c r="F2217" s="7">
        <v>55</v>
      </c>
    </row>
    <row r="2218" spans="2:6" x14ac:dyDescent="0.2">
      <c r="B2218" s="7">
        <v>2214</v>
      </c>
      <c r="C2218" s="7">
        <v>91</v>
      </c>
      <c r="E2218" s="7">
        <v>2214</v>
      </c>
      <c r="F2218" s="7">
        <v>55</v>
      </c>
    </row>
    <row r="2219" spans="2:6" x14ac:dyDescent="0.2">
      <c r="B2219" s="7">
        <v>2215</v>
      </c>
      <c r="C2219" s="7">
        <v>91</v>
      </c>
      <c r="E2219" s="7">
        <v>2215</v>
      </c>
      <c r="F2219" s="7">
        <v>55</v>
      </c>
    </row>
    <row r="2220" spans="2:6" x14ac:dyDescent="0.2">
      <c r="B2220" s="7">
        <v>2216</v>
      </c>
      <c r="C2220" s="7">
        <v>91</v>
      </c>
      <c r="E2220" s="7">
        <v>2216</v>
      </c>
      <c r="F2220" s="7">
        <v>55</v>
      </c>
    </row>
    <row r="2221" spans="2:6" x14ac:dyDescent="0.2">
      <c r="B2221" s="7">
        <v>2217</v>
      </c>
      <c r="C2221" s="7">
        <v>91</v>
      </c>
      <c r="E2221" s="7">
        <v>2217</v>
      </c>
      <c r="F2221" s="7">
        <v>55</v>
      </c>
    </row>
    <row r="2222" spans="2:6" x14ac:dyDescent="0.2">
      <c r="B2222" s="7">
        <v>2218</v>
      </c>
      <c r="C2222" s="7">
        <v>91</v>
      </c>
      <c r="E2222" s="7">
        <v>2218</v>
      </c>
      <c r="F2222" s="7">
        <v>55</v>
      </c>
    </row>
    <row r="2223" spans="2:6" x14ac:dyDescent="0.2">
      <c r="B2223" s="7">
        <v>2219</v>
      </c>
      <c r="C2223" s="7">
        <v>91</v>
      </c>
      <c r="E2223" s="7">
        <v>2219</v>
      </c>
      <c r="F2223" s="7">
        <v>55</v>
      </c>
    </row>
    <row r="2224" spans="2:6" x14ac:dyDescent="0.2">
      <c r="B2224" s="7">
        <v>2220</v>
      </c>
      <c r="C2224" s="7">
        <v>91</v>
      </c>
      <c r="E2224" s="7">
        <v>2220</v>
      </c>
      <c r="F2224" s="7">
        <v>55</v>
      </c>
    </row>
    <row r="2225" spans="2:6" x14ac:dyDescent="0.2">
      <c r="B2225" s="7">
        <v>2221</v>
      </c>
      <c r="C2225" s="7">
        <v>91</v>
      </c>
      <c r="E2225" s="7">
        <v>2221</v>
      </c>
      <c r="F2225" s="7">
        <v>55</v>
      </c>
    </row>
    <row r="2226" spans="2:6" x14ac:dyDescent="0.2">
      <c r="B2226" s="7">
        <v>2222</v>
      </c>
      <c r="C2226" s="7">
        <v>91</v>
      </c>
      <c r="E2226" s="7">
        <v>2222</v>
      </c>
      <c r="F2226" s="7">
        <v>55</v>
      </c>
    </row>
    <row r="2227" spans="2:6" x14ac:dyDescent="0.2">
      <c r="B2227" s="7">
        <v>2223</v>
      </c>
      <c r="C2227" s="7">
        <v>91</v>
      </c>
      <c r="E2227" s="7">
        <v>2223</v>
      </c>
      <c r="F2227" s="7">
        <v>55</v>
      </c>
    </row>
    <row r="2228" spans="2:6" x14ac:dyDescent="0.2">
      <c r="B2228" s="7">
        <v>2224</v>
      </c>
      <c r="C2228" s="7">
        <v>91</v>
      </c>
      <c r="E2228" s="7">
        <v>2224</v>
      </c>
      <c r="F2228" s="7">
        <v>55</v>
      </c>
    </row>
    <row r="2229" spans="2:6" x14ac:dyDescent="0.2">
      <c r="B2229" s="7">
        <v>2225</v>
      </c>
      <c r="C2229" s="7">
        <v>91</v>
      </c>
      <c r="E2229" s="7">
        <v>2225</v>
      </c>
      <c r="F2229" s="7">
        <v>55</v>
      </c>
    </row>
    <row r="2230" spans="2:6" x14ac:dyDescent="0.2">
      <c r="B2230" s="7">
        <v>2226</v>
      </c>
      <c r="C2230" s="7">
        <v>91</v>
      </c>
      <c r="E2230" s="7">
        <v>2226</v>
      </c>
      <c r="F2230" s="7">
        <v>55</v>
      </c>
    </row>
    <row r="2231" spans="2:6" x14ac:dyDescent="0.2">
      <c r="B2231" s="7">
        <v>2227</v>
      </c>
      <c r="C2231" s="7">
        <v>91</v>
      </c>
      <c r="E2231" s="7">
        <v>2227</v>
      </c>
      <c r="F2231" s="7">
        <v>55</v>
      </c>
    </row>
    <row r="2232" spans="2:6" x14ac:dyDescent="0.2">
      <c r="B2232" s="7">
        <v>2228</v>
      </c>
      <c r="C2232" s="7">
        <v>91</v>
      </c>
      <c r="E2232" s="7">
        <v>2228</v>
      </c>
      <c r="F2232" s="7">
        <v>55</v>
      </c>
    </row>
    <row r="2233" spans="2:6" x14ac:dyDescent="0.2">
      <c r="B2233" s="7">
        <v>2229</v>
      </c>
      <c r="C2233" s="7">
        <v>91</v>
      </c>
      <c r="E2233" s="7">
        <v>2229</v>
      </c>
      <c r="F2233" s="7">
        <v>55</v>
      </c>
    </row>
    <row r="2234" spans="2:6" x14ac:dyDescent="0.2">
      <c r="B2234" s="7">
        <v>2230</v>
      </c>
      <c r="C2234" s="7">
        <v>91</v>
      </c>
      <c r="E2234" s="7">
        <v>2230</v>
      </c>
      <c r="F2234" s="7">
        <v>55</v>
      </c>
    </row>
    <row r="2235" spans="2:6" x14ac:dyDescent="0.2">
      <c r="B2235" s="7">
        <v>2231</v>
      </c>
      <c r="C2235" s="7">
        <v>91</v>
      </c>
      <c r="E2235" s="7">
        <v>2231</v>
      </c>
      <c r="F2235" s="7">
        <v>55</v>
      </c>
    </row>
    <row r="2236" spans="2:6" x14ac:dyDescent="0.2">
      <c r="B2236" s="7">
        <v>2232</v>
      </c>
      <c r="C2236" s="7">
        <v>91</v>
      </c>
      <c r="E2236" s="7">
        <v>2232</v>
      </c>
      <c r="F2236" s="7">
        <v>55</v>
      </c>
    </row>
    <row r="2237" spans="2:6" x14ac:dyDescent="0.2">
      <c r="B2237" s="7">
        <v>2233</v>
      </c>
      <c r="C2237" s="7">
        <v>91</v>
      </c>
      <c r="E2237" s="7">
        <v>2233</v>
      </c>
      <c r="F2237" s="7">
        <v>55</v>
      </c>
    </row>
    <row r="2238" spans="2:6" x14ac:dyDescent="0.2">
      <c r="B2238" s="7">
        <v>2234</v>
      </c>
      <c r="C2238" s="7">
        <v>91</v>
      </c>
      <c r="E2238" s="7">
        <v>2234</v>
      </c>
      <c r="F2238" s="7">
        <v>55</v>
      </c>
    </row>
    <row r="2239" spans="2:6" x14ac:dyDescent="0.2">
      <c r="B2239" s="7">
        <v>2235</v>
      </c>
      <c r="C2239" s="7">
        <v>91</v>
      </c>
      <c r="E2239" s="7">
        <v>2235</v>
      </c>
      <c r="F2239" s="7">
        <v>55</v>
      </c>
    </row>
    <row r="2240" spans="2:6" x14ac:dyDescent="0.2">
      <c r="B2240" s="7">
        <v>2236</v>
      </c>
      <c r="C2240" s="7">
        <v>91</v>
      </c>
      <c r="E2240" s="7">
        <v>2236</v>
      </c>
      <c r="F2240" s="7">
        <v>55</v>
      </c>
    </row>
    <row r="2241" spans="2:6" x14ac:dyDescent="0.2">
      <c r="B2241" s="7">
        <v>2237</v>
      </c>
      <c r="C2241" s="7">
        <v>90</v>
      </c>
      <c r="E2241" s="7">
        <v>2237</v>
      </c>
      <c r="F2241" s="7">
        <v>55</v>
      </c>
    </row>
    <row r="2242" spans="2:6" x14ac:dyDescent="0.2">
      <c r="B2242" s="7">
        <v>2238</v>
      </c>
      <c r="C2242" s="7">
        <v>90</v>
      </c>
      <c r="E2242" s="7">
        <v>2238</v>
      </c>
      <c r="F2242" s="7">
        <v>55</v>
      </c>
    </row>
    <row r="2243" spans="2:6" x14ac:dyDescent="0.2">
      <c r="B2243" s="7">
        <v>2239</v>
      </c>
      <c r="C2243" s="7">
        <v>90</v>
      </c>
      <c r="E2243" s="7">
        <v>2239</v>
      </c>
      <c r="F2243" s="7">
        <v>55</v>
      </c>
    </row>
    <row r="2244" spans="2:6" x14ac:dyDescent="0.2">
      <c r="B2244" s="7">
        <v>2240</v>
      </c>
      <c r="C2244" s="7">
        <v>90</v>
      </c>
      <c r="E2244" s="7">
        <v>2240</v>
      </c>
      <c r="F2244" s="7">
        <v>55</v>
      </c>
    </row>
    <row r="2245" spans="2:6" x14ac:dyDescent="0.2">
      <c r="B2245" s="7">
        <v>2241</v>
      </c>
      <c r="C2245" s="7">
        <v>90</v>
      </c>
      <c r="E2245" s="7">
        <v>2241</v>
      </c>
      <c r="F2245" s="7">
        <v>55</v>
      </c>
    </row>
    <row r="2246" spans="2:6" x14ac:dyDescent="0.2">
      <c r="B2246" s="7">
        <v>2242</v>
      </c>
      <c r="C2246" s="7">
        <v>90</v>
      </c>
      <c r="E2246" s="7">
        <v>2242</v>
      </c>
      <c r="F2246" s="7">
        <v>55</v>
      </c>
    </row>
    <row r="2247" spans="2:6" x14ac:dyDescent="0.2">
      <c r="B2247" s="7">
        <v>2243</v>
      </c>
      <c r="C2247" s="7">
        <v>90</v>
      </c>
      <c r="E2247" s="7">
        <v>2243</v>
      </c>
      <c r="F2247" s="7">
        <v>55</v>
      </c>
    </row>
    <row r="2248" spans="2:6" x14ac:dyDescent="0.2">
      <c r="B2248" s="7">
        <v>2244</v>
      </c>
      <c r="C2248" s="7">
        <v>90</v>
      </c>
      <c r="E2248" s="7">
        <v>2244</v>
      </c>
      <c r="F2248" s="7">
        <v>55</v>
      </c>
    </row>
    <row r="2249" spans="2:6" x14ac:dyDescent="0.2">
      <c r="B2249" s="7">
        <v>2245</v>
      </c>
      <c r="C2249" s="7">
        <v>90</v>
      </c>
      <c r="E2249" s="7">
        <v>2245</v>
      </c>
      <c r="F2249" s="7">
        <v>55</v>
      </c>
    </row>
    <row r="2250" spans="2:6" x14ac:dyDescent="0.2">
      <c r="B2250" s="7">
        <v>2246</v>
      </c>
      <c r="C2250" s="7">
        <v>90</v>
      </c>
      <c r="E2250" s="7">
        <v>2246</v>
      </c>
      <c r="F2250" s="7">
        <v>55</v>
      </c>
    </row>
    <row r="2251" spans="2:6" x14ac:dyDescent="0.2">
      <c r="B2251" s="7">
        <v>2247</v>
      </c>
      <c r="C2251" s="7">
        <v>90</v>
      </c>
      <c r="E2251" s="7">
        <v>2247</v>
      </c>
      <c r="F2251" s="7">
        <v>55</v>
      </c>
    </row>
    <row r="2252" spans="2:6" x14ac:dyDescent="0.2">
      <c r="B2252" s="7">
        <v>2248</v>
      </c>
      <c r="C2252" s="7">
        <v>90</v>
      </c>
      <c r="E2252" s="7">
        <v>2248</v>
      </c>
      <c r="F2252" s="7">
        <v>55</v>
      </c>
    </row>
    <row r="2253" spans="2:6" x14ac:dyDescent="0.2">
      <c r="B2253" s="7">
        <v>2249</v>
      </c>
      <c r="C2253" s="7">
        <v>90</v>
      </c>
      <c r="E2253" s="7">
        <v>2249</v>
      </c>
      <c r="F2253" s="7">
        <v>55</v>
      </c>
    </row>
    <row r="2254" spans="2:6" x14ac:dyDescent="0.2">
      <c r="B2254" s="7">
        <v>2250</v>
      </c>
      <c r="C2254" s="7">
        <v>90</v>
      </c>
      <c r="E2254" s="7">
        <v>2250</v>
      </c>
      <c r="F2254" s="7">
        <v>55</v>
      </c>
    </row>
    <row r="2255" spans="2:6" x14ac:dyDescent="0.2">
      <c r="B2255" s="7">
        <v>2251</v>
      </c>
      <c r="C2255" s="7">
        <v>90</v>
      </c>
      <c r="E2255" s="7">
        <v>2251</v>
      </c>
      <c r="F2255" s="7">
        <v>55</v>
      </c>
    </row>
    <row r="2256" spans="2:6" x14ac:dyDescent="0.2">
      <c r="B2256" s="7">
        <v>2252</v>
      </c>
      <c r="C2256" s="7">
        <v>90</v>
      </c>
      <c r="E2256" s="7">
        <v>2252</v>
      </c>
      <c r="F2256" s="7">
        <v>55</v>
      </c>
    </row>
    <row r="2257" spans="2:6" x14ac:dyDescent="0.2">
      <c r="B2257" s="7">
        <v>2253</v>
      </c>
      <c r="C2257" s="7">
        <v>90</v>
      </c>
      <c r="E2257" s="7">
        <v>2253</v>
      </c>
      <c r="F2257" s="7">
        <v>55</v>
      </c>
    </row>
    <row r="2258" spans="2:6" x14ac:dyDescent="0.2">
      <c r="B2258" s="7">
        <v>2254</v>
      </c>
      <c r="C2258" s="7">
        <v>90</v>
      </c>
      <c r="E2258" s="7">
        <v>2254</v>
      </c>
      <c r="F2258" s="7">
        <v>54</v>
      </c>
    </row>
    <row r="2259" spans="2:6" x14ac:dyDescent="0.2">
      <c r="B2259" s="7">
        <v>2255</v>
      </c>
      <c r="C2259" s="7">
        <v>90</v>
      </c>
      <c r="E2259" s="7">
        <v>2255</v>
      </c>
      <c r="F2259" s="7">
        <v>54</v>
      </c>
    </row>
    <row r="2260" spans="2:6" x14ac:dyDescent="0.2">
      <c r="B2260" s="7">
        <v>2256</v>
      </c>
      <c r="C2260" s="7">
        <v>90</v>
      </c>
      <c r="E2260" s="7">
        <v>2256</v>
      </c>
      <c r="F2260" s="7">
        <v>54</v>
      </c>
    </row>
    <row r="2261" spans="2:6" x14ac:dyDescent="0.2">
      <c r="B2261" s="7">
        <v>2257</v>
      </c>
      <c r="C2261" s="7">
        <v>90</v>
      </c>
      <c r="E2261" s="7">
        <v>2257</v>
      </c>
      <c r="F2261" s="7">
        <v>54</v>
      </c>
    </row>
    <row r="2262" spans="2:6" x14ac:dyDescent="0.2">
      <c r="B2262" s="7">
        <v>2258</v>
      </c>
      <c r="C2262" s="7">
        <v>90</v>
      </c>
      <c r="E2262" s="7">
        <v>2258</v>
      </c>
      <c r="F2262" s="7">
        <v>54</v>
      </c>
    </row>
    <row r="2263" spans="2:6" x14ac:dyDescent="0.2">
      <c r="B2263" s="7">
        <v>2259</v>
      </c>
      <c r="C2263" s="7">
        <v>90</v>
      </c>
      <c r="E2263" s="7">
        <v>2259</v>
      </c>
      <c r="F2263" s="7">
        <v>54</v>
      </c>
    </row>
    <row r="2264" spans="2:6" x14ac:dyDescent="0.2">
      <c r="B2264" s="7">
        <v>2260</v>
      </c>
      <c r="C2264" s="7">
        <v>90</v>
      </c>
      <c r="E2264" s="7">
        <v>2260</v>
      </c>
      <c r="F2264" s="7">
        <v>54</v>
      </c>
    </row>
    <row r="2265" spans="2:6" x14ac:dyDescent="0.2">
      <c r="B2265" s="7">
        <v>2261</v>
      </c>
      <c r="C2265" s="7">
        <v>90</v>
      </c>
      <c r="E2265" s="7">
        <v>2261</v>
      </c>
      <c r="F2265" s="7">
        <v>54</v>
      </c>
    </row>
    <row r="2266" spans="2:6" x14ac:dyDescent="0.2">
      <c r="B2266" s="7">
        <v>2262</v>
      </c>
      <c r="C2266" s="7">
        <v>90</v>
      </c>
      <c r="E2266" s="7">
        <v>2262</v>
      </c>
      <c r="F2266" s="7">
        <v>54</v>
      </c>
    </row>
    <row r="2267" spans="2:6" x14ac:dyDescent="0.2">
      <c r="B2267" s="7">
        <v>2263</v>
      </c>
      <c r="C2267" s="7">
        <v>90</v>
      </c>
      <c r="E2267" s="7">
        <v>2263</v>
      </c>
      <c r="F2267" s="7">
        <v>54</v>
      </c>
    </row>
    <row r="2268" spans="2:6" x14ac:dyDescent="0.2">
      <c r="B2268" s="7">
        <v>2264</v>
      </c>
      <c r="C2268" s="7">
        <v>90</v>
      </c>
      <c r="E2268" s="7">
        <v>2264</v>
      </c>
      <c r="F2268" s="7">
        <v>54</v>
      </c>
    </row>
    <row r="2269" spans="2:6" x14ac:dyDescent="0.2">
      <c r="B2269" s="7">
        <v>2265</v>
      </c>
      <c r="C2269" s="7">
        <v>90</v>
      </c>
      <c r="E2269" s="7">
        <v>2265</v>
      </c>
      <c r="F2269" s="7">
        <v>54</v>
      </c>
    </row>
    <row r="2270" spans="2:6" x14ac:dyDescent="0.2">
      <c r="B2270" s="7">
        <v>2266</v>
      </c>
      <c r="C2270" s="7">
        <v>90</v>
      </c>
      <c r="E2270" s="7">
        <v>2266</v>
      </c>
      <c r="F2270" s="7">
        <v>54</v>
      </c>
    </row>
    <row r="2271" spans="2:6" x14ac:dyDescent="0.2">
      <c r="B2271" s="7">
        <v>2267</v>
      </c>
      <c r="C2271" s="7">
        <v>90</v>
      </c>
      <c r="E2271" s="7">
        <v>2267</v>
      </c>
      <c r="F2271" s="7">
        <v>54</v>
      </c>
    </row>
    <row r="2272" spans="2:6" x14ac:dyDescent="0.2">
      <c r="B2272" s="7">
        <v>2268</v>
      </c>
      <c r="C2272" s="7">
        <v>89</v>
      </c>
      <c r="E2272" s="7">
        <v>2268</v>
      </c>
      <c r="F2272" s="7">
        <v>54</v>
      </c>
    </row>
    <row r="2273" spans="2:6" x14ac:dyDescent="0.2">
      <c r="B2273" s="7">
        <v>2269</v>
      </c>
      <c r="C2273" s="7">
        <v>89</v>
      </c>
      <c r="E2273" s="7">
        <v>2269</v>
      </c>
      <c r="F2273" s="7">
        <v>54</v>
      </c>
    </row>
    <row r="2274" spans="2:6" x14ac:dyDescent="0.2">
      <c r="B2274" s="7">
        <v>2270</v>
      </c>
      <c r="C2274" s="7">
        <v>89</v>
      </c>
      <c r="E2274" s="7">
        <v>2270</v>
      </c>
      <c r="F2274" s="7">
        <v>54</v>
      </c>
    </row>
    <row r="2275" spans="2:6" x14ac:dyDescent="0.2">
      <c r="B2275" s="7">
        <v>2271</v>
      </c>
      <c r="C2275" s="7">
        <v>89</v>
      </c>
      <c r="E2275" s="7">
        <v>2271</v>
      </c>
      <c r="F2275" s="7">
        <v>54</v>
      </c>
    </row>
    <row r="2276" spans="2:6" x14ac:dyDescent="0.2">
      <c r="B2276" s="7">
        <v>2272</v>
      </c>
      <c r="C2276" s="7">
        <v>89</v>
      </c>
      <c r="E2276" s="7">
        <v>2272</v>
      </c>
      <c r="F2276" s="7">
        <v>54</v>
      </c>
    </row>
    <row r="2277" spans="2:6" x14ac:dyDescent="0.2">
      <c r="B2277" s="7">
        <v>2273</v>
      </c>
      <c r="C2277" s="7">
        <v>89</v>
      </c>
      <c r="E2277" s="7">
        <v>2273</v>
      </c>
      <c r="F2277" s="7">
        <v>54</v>
      </c>
    </row>
    <row r="2278" spans="2:6" x14ac:dyDescent="0.2">
      <c r="B2278" s="7">
        <v>2274</v>
      </c>
      <c r="C2278" s="7">
        <v>89</v>
      </c>
      <c r="E2278" s="7">
        <v>2274</v>
      </c>
      <c r="F2278" s="7">
        <v>54</v>
      </c>
    </row>
    <row r="2279" spans="2:6" x14ac:dyDescent="0.2">
      <c r="B2279" s="7">
        <v>2275</v>
      </c>
      <c r="C2279" s="7">
        <v>89</v>
      </c>
      <c r="E2279" s="7">
        <v>2275</v>
      </c>
      <c r="F2279" s="7">
        <v>54</v>
      </c>
    </row>
    <row r="2280" spans="2:6" x14ac:dyDescent="0.2">
      <c r="B2280" s="7">
        <v>2276</v>
      </c>
      <c r="C2280" s="7">
        <v>89</v>
      </c>
      <c r="E2280" s="7">
        <v>2276</v>
      </c>
      <c r="F2280" s="7">
        <v>54</v>
      </c>
    </row>
    <row r="2281" spans="2:6" x14ac:dyDescent="0.2">
      <c r="B2281" s="7">
        <v>2277</v>
      </c>
      <c r="C2281" s="7">
        <v>89</v>
      </c>
      <c r="E2281" s="7">
        <v>2277</v>
      </c>
      <c r="F2281" s="7">
        <v>54</v>
      </c>
    </row>
    <row r="2282" spans="2:6" x14ac:dyDescent="0.2">
      <c r="B2282" s="7">
        <v>2278</v>
      </c>
      <c r="C2282" s="7">
        <v>89</v>
      </c>
      <c r="E2282" s="7">
        <v>2278</v>
      </c>
      <c r="F2282" s="7">
        <v>54</v>
      </c>
    </row>
    <row r="2283" spans="2:6" x14ac:dyDescent="0.2">
      <c r="B2283" s="7">
        <v>2279</v>
      </c>
      <c r="C2283" s="7">
        <v>89</v>
      </c>
      <c r="E2283" s="7">
        <v>2279</v>
      </c>
      <c r="F2283" s="7">
        <v>54</v>
      </c>
    </row>
    <row r="2284" spans="2:6" x14ac:dyDescent="0.2">
      <c r="B2284" s="7">
        <v>2280</v>
      </c>
      <c r="C2284" s="7">
        <v>89</v>
      </c>
      <c r="E2284" s="7">
        <v>2280</v>
      </c>
      <c r="F2284" s="7">
        <v>54</v>
      </c>
    </row>
    <row r="2285" spans="2:6" x14ac:dyDescent="0.2">
      <c r="B2285" s="7">
        <v>2281</v>
      </c>
      <c r="C2285" s="7">
        <v>89</v>
      </c>
      <c r="E2285" s="7">
        <v>2281</v>
      </c>
      <c r="F2285" s="7">
        <v>54</v>
      </c>
    </row>
    <row r="2286" spans="2:6" x14ac:dyDescent="0.2">
      <c r="B2286" s="7">
        <v>2282</v>
      </c>
      <c r="C2286" s="7">
        <v>89</v>
      </c>
      <c r="E2286" s="7">
        <v>2282</v>
      </c>
      <c r="F2286" s="7">
        <v>54</v>
      </c>
    </row>
    <row r="2287" spans="2:6" x14ac:dyDescent="0.2">
      <c r="B2287" s="7">
        <v>2283</v>
      </c>
      <c r="C2287" s="7">
        <v>89</v>
      </c>
      <c r="E2287" s="7">
        <v>2283</v>
      </c>
      <c r="F2287" s="7">
        <v>54</v>
      </c>
    </row>
    <row r="2288" spans="2:6" x14ac:dyDescent="0.2">
      <c r="B2288" s="7">
        <v>2284</v>
      </c>
      <c r="C2288" s="7">
        <v>89</v>
      </c>
      <c r="E2288" s="7">
        <v>2284</v>
      </c>
      <c r="F2288" s="7">
        <v>54</v>
      </c>
    </row>
    <row r="2289" spans="2:6" x14ac:dyDescent="0.2">
      <c r="B2289" s="7">
        <v>2285</v>
      </c>
      <c r="C2289" s="7">
        <v>89</v>
      </c>
      <c r="E2289" s="7">
        <v>2285</v>
      </c>
      <c r="F2289" s="7">
        <v>54</v>
      </c>
    </row>
    <row r="2290" spans="2:6" x14ac:dyDescent="0.2">
      <c r="B2290" s="7">
        <v>2286</v>
      </c>
      <c r="C2290" s="7">
        <v>89</v>
      </c>
      <c r="E2290" s="7">
        <v>2286</v>
      </c>
      <c r="F2290" s="7">
        <v>54</v>
      </c>
    </row>
    <row r="2291" spans="2:6" x14ac:dyDescent="0.2">
      <c r="B2291" s="7">
        <v>2287</v>
      </c>
      <c r="C2291" s="7">
        <v>89</v>
      </c>
      <c r="E2291" s="7">
        <v>2287</v>
      </c>
      <c r="F2291" s="7">
        <v>54</v>
      </c>
    </row>
    <row r="2292" spans="2:6" x14ac:dyDescent="0.2">
      <c r="B2292" s="7">
        <v>2288</v>
      </c>
      <c r="C2292" s="7">
        <v>89</v>
      </c>
      <c r="E2292" s="7">
        <v>2288</v>
      </c>
      <c r="F2292" s="7">
        <v>54</v>
      </c>
    </row>
    <row r="2293" spans="2:6" x14ac:dyDescent="0.2">
      <c r="B2293" s="7">
        <v>2289</v>
      </c>
      <c r="C2293" s="7">
        <v>89</v>
      </c>
      <c r="E2293" s="7">
        <v>2289</v>
      </c>
      <c r="F2293" s="7">
        <v>54</v>
      </c>
    </row>
    <row r="2294" spans="2:6" x14ac:dyDescent="0.2">
      <c r="B2294" s="7">
        <v>2290</v>
      </c>
      <c r="C2294" s="7">
        <v>89</v>
      </c>
      <c r="E2294" s="7">
        <v>2290</v>
      </c>
      <c r="F2294" s="7">
        <v>54</v>
      </c>
    </row>
    <row r="2295" spans="2:6" x14ac:dyDescent="0.2">
      <c r="B2295" s="7">
        <v>2291</v>
      </c>
      <c r="C2295" s="7">
        <v>89</v>
      </c>
      <c r="E2295" s="7">
        <v>2291</v>
      </c>
      <c r="F2295" s="7">
        <v>54</v>
      </c>
    </row>
    <row r="2296" spans="2:6" x14ac:dyDescent="0.2">
      <c r="B2296" s="7">
        <v>2292</v>
      </c>
      <c r="C2296" s="7">
        <v>88</v>
      </c>
      <c r="E2296" s="7">
        <v>2292</v>
      </c>
      <c r="F2296" s="7">
        <v>54</v>
      </c>
    </row>
    <row r="2297" spans="2:6" x14ac:dyDescent="0.2">
      <c r="B2297" s="7">
        <v>2293</v>
      </c>
      <c r="C2297" s="7">
        <v>88</v>
      </c>
      <c r="E2297" s="7">
        <v>2293</v>
      </c>
      <c r="F2297" s="7">
        <v>54</v>
      </c>
    </row>
    <row r="2298" spans="2:6" x14ac:dyDescent="0.2">
      <c r="B2298" s="7">
        <v>2294</v>
      </c>
      <c r="C2298" s="7">
        <v>88</v>
      </c>
      <c r="E2298" s="7">
        <v>2294</v>
      </c>
      <c r="F2298" s="7">
        <v>54</v>
      </c>
    </row>
    <row r="2299" spans="2:6" x14ac:dyDescent="0.2">
      <c r="B2299" s="7">
        <v>2295</v>
      </c>
      <c r="C2299" s="7">
        <v>88</v>
      </c>
      <c r="E2299" s="7">
        <v>2295</v>
      </c>
      <c r="F2299" s="7">
        <v>53</v>
      </c>
    </row>
    <row r="2300" spans="2:6" x14ac:dyDescent="0.2">
      <c r="B2300" s="7">
        <v>2296</v>
      </c>
      <c r="C2300" s="7">
        <v>88</v>
      </c>
      <c r="E2300" s="7">
        <v>2296</v>
      </c>
      <c r="F2300" s="7">
        <v>53</v>
      </c>
    </row>
    <row r="2301" spans="2:6" x14ac:dyDescent="0.2">
      <c r="B2301" s="7">
        <v>2297</v>
      </c>
      <c r="C2301" s="7">
        <v>88</v>
      </c>
      <c r="E2301" s="7">
        <v>2297</v>
      </c>
      <c r="F2301" s="7">
        <v>53</v>
      </c>
    </row>
    <row r="2302" spans="2:6" x14ac:dyDescent="0.2">
      <c r="B2302" s="7">
        <v>2298</v>
      </c>
      <c r="C2302" s="7">
        <v>88</v>
      </c>
      <c r="E2302" s="7">
        <v>2298</v>
      </c>
      <c r="F2302" s="7">
        <v>53</v>
      </c>
    </row>
    <row r="2303" spans="2:6" x14ac:dyDescent="0.2">
      <c r="B2303" s="7">
        <v>2299</v>
      </c>
      <c r="C2303" s="7">
        <v>88</v>
      </c>
      <c r="E2303" s="7">
        <v>2299</v>
      </c>
      <c r="F2303" s="7">
        <v>53</v>
      </c>
    </row>
    <row r="2304" spans="2:6" x14ac:dyDescent="0.2">
      <c r="B2304" s="7">
        <v>2300</v>
      </c>
      <c r="C2304" s="7">
        <v>88</v>
      </c>
      <c r="E2304" s="7">
        <v>2300</v>
      </c>
      <c r="F2304" s="7">
        <v>53</v>
      </c>
    </row>
    <row r="2305" spans="2:6" x14ac:dyDescent="0.2">
      <c r="B2305" s="7">
        <v>2301</v>
      </c>
      <c r="C2305" s="7">
        <v>88</v>
      </c>
      <c r="E2305" s="7">
        <v>2301</v>
      </c>
      <c r="F2305" s="7">
        <v>53</v>
      </c>
    </row>
    <row r="2306" spans="2:6" x14ac:dyDescent="0.2">
      <c r="B2306" s="7">
        <v>2302</v>
      </c>
      <c r="C2306" s="7">
        <v>88</v>
      </c>
      <c r="E2306" s="7">
        <v>2302</v>
      </c>
      <c r="F2306" s="7">
        <v>53</v>
      </c>
    </row>
    <row r="2307" spans="2:6" x14ac:dyDescent="0.2">
      <c r="B2307" s="7">
        <v>2303</v>
      </c>
      <c r="C2307" s="7">
        <v>88</v>
      </c>
      <c r="E2307" s="7">
        <v>2303</v>
      </c>
      <c r="F2307" s="7">
        <v>53</v>
      </c>
    </row>
    <row r="2308" spans="2:6" x14ac:dyDescent="0.2">
      <c r="B2308" s="7">
        <v>2304</v>
      </c>
      <c r="C2308" s="7">
        <v>88</v>
      </c>
      <c r="E2308" s="7">
        <v>2304</v>
      </c>
      <c r="F2308" s="7">
        <v>53</v>
      </c>
    </row>
    <row r="2309" spans="2:6" x14ac:dyDescent="0.2">
      <c r="B2309" s="7">
        <v>2305</v>
      </c>
      <c r="C2309" s="7">
        <v>88</v>
      </c>
      <c r="E2309" s="7">
        <v>2305</v>
      </c>
      <c r="F2309" s="7">
        <v>53</v>
      </c>
    </row>
    <row r="2310" spans="2:6" x14ac:dyDescent="0.2">
      <c r="B2310" s="7">
        <v>2306</v>
      </c>
      <c r="C2310" s="7">
        <v>88</v>
      </c>
      <c r="E2310" s="7">
        <v>2306</v>
      </c>
      <c r="F2310" s="7">
        <v>53</v>
      </c>
    </row>
    <row r="2311" spans="2:6" x14ac:dyDescent="0.2">
      <c r="B2311" s="7">
        <v>2307</v>
      </c>
      <c r="C2311" s="7">
        <v>88</v>
      </c>
      <c r="E2311" s="7">
        <v>2307</v>
      </c>
      <c r="F2311" s="7">
        <v>53</v>
      </c>
    </row>
    <row r="2312" spans="2:6" x14ac:dyDescent="0.2">
      <c r="B2312" s="7">
        <v>2308</v>
      </c>
      <c r="C2312" s="7">
        <v>88</v>
      </c>
      <c r="E2312" s="7">
        <v>2308</v>
      </c>
      <c r="F2312" s="7">
        <v>53</v>
      </c>
    </row>
    <row r="2313" spans="2:6" x14ac:dyDescent="0.2">
      <c r="B2313" s="7">
        <v>2309</v>
      </c>
      <c r="C2313" s="7">
        <v>88</v>
      </c>
      <c r="E2313" s="7">
        <v>2309</v>
      </c>
      <c r="F2313" s="7">
        <v>53</v>
      </c>
    </row>
    <row r="2314" spans="2:6" x14ac:dyDescent="0.2">
      <c r="B2314" s="7">
        <v>2310</v>
      </c>
      <c r="C2314" s="7">
        <v>88</v>
      </c>
      <c r="E2314" s="7">
        <v>2310</v>
      </c>
      <c r="F2314" s="7">
        <v>53</v>
      </c>
    </row>
    <row r="2315" spans="2:6" x14ac:dyDescent="0.2">
      <c r="B2315" s="7">
        <v>2311</v>
      </c>
      <c r="C2315" s="7">
        <v>88</v>
      </c>
      <c r="E2315" s="7">
        <v>2311</v>
      </c>
      <c r="F2315" s="7">
        <v>53</v>
      </c>
    </row>
    <row r="2316" spans="2:6" x14ac:dyDescent="0.2">
      <c r="B2316" s="7">
        <v>2312</v>
      </c>
      <c r="C2316" s="7">
        <v>88</v>
      </c>
      <c r="E2316" s="7">
        <v>2312</v>
      </c>
      <c r="F2316" s="7">
        <v>53</v>
      </c>
    </row>
    <row r="2317" spans="2:6" x14ac:dyDescent="0.2">
      <c r="B2317" s="7">
        <v>2313</v>
      </c>
      <c r="C2317" s="7">
        <v>88</v>
      </c>
      <c r="E2317" s="7">
        <v>2313</v>
      </c>
      <c r="F2317" s="7">
        <v>53</v>
      </c>
    </row>
    <row r="2318" spans="2:6" x14ac:dyDescent="0.2">
      <c r="B2318" s="7">
        <v>2314</v>
      </c>
      <c r="C2318" s="7">
        <v>88</v>
      </c>
      <c r="E2318" s="7">
        <v>2314</v>
      </c>
      <c r="F2318" s="7">
        <v>53</v>
      </c>
    </row>
    <row r="2319" spans="2:6" x14ac:dyDescent="0.2">
      <c r="B2319" s="7">
        <v>2315</v>
      </c>
      <c r="C2319" s="7">
        <v>88</v>
      </c>
      <c r="E2319" s="7">
        <v>2315</v>
      </c>
      <c r="F2319" s="7">
        <v>53</v>
      </c>
    </row>
    <row r="2320" spans="2:6" x14ac:dyDescent="0.2">
      <c r="B2320" s="7">
        <v>2316</v>
      </c>
      <c r="C2320" s="7">
        <v>88</v>
      </c>
      <c r="E2320" s="7">
        <v>2316</v>
      </c>
      <c r="F2320" s="7">
        <v>53</v>
      </c>
    </row>
    <row r="2321" spans="2:6" x14ac:dyDescent="0.2">
      <c r="B2321" s="7">
        <v>2317</v>
      </c>
      <c r="C2321" s="7">
        <v>88</v>
      </c>
      <c r="E2321" s="7">
        <v>2317</v>
      </c>
      <c r="F2321" s="7">
        <v>53</v>
      </c>
    </row>
    <row r="2322" spans="2:6" x14ac:dyDescent="0.2">
      <c r="B2322" s="7">
        <v>2318</v>
      </c>
      <c r="C2322" s="7">
        <v>88</v>
      </c>
      <c r="E2322" s="7">
        <v>2318</v>
      </c>
      <c r="F2322" s="7">
        <v>53</v>
      </c>
    </row>
    <row r="2323" spans="2:6" x14ac:dyDescent="0.2">
      <c r="B2323" s="7">
        <v>2319</v>
      </c>
      <c r="C2323" s="7">
        <v>88</v>
      </c>
      <c r="E2323" s="7">
        <v>2319</v>
      </c>
      <c r="F2323" s="7">
        <v>53</v>
      </c>
    </row>
    <row r="2324" spans="2:6" x14ac:dyDescent="0.2">
      <c r="B2324" s="7">
        <v>2320</v>
      </c>
      <c r="C2324" s="7">
        <v>88</v>
      </c>
      <c r="E2324" s="7">
        <v>2320</v>
      </c>
      <c r="F2324" s="7">
        <v>53</v>
      </c>
    </row>
    <row r="2325" spans="2:6" x14ac:dyDescent="0.2">
      <c r="B2325" s="7">
        <v>2321</v>
      </c>
      <c r="C2325" s="7">
        <v>88</v>
      </c>
      <c r="E2325" s="7">
        <v>2321</v>
      </c>
      <c r="F2325" s="7">
        <v>53</v>
      </c>
    </row>
    <row r="2326" spans="2:6" x14ac:dyDescent="0.2">
      <c r="B2326" s="7">
        <v>2322</v>
      </c>
      <c r="C2326" s="7">
        <v>88</v>
      </c>
      <c r="E2326" s="7">
        <v>2322</v>
      </c>
      <c r="F2326" s="7">
        <v>53</v>
      </c>
    </row>
    <row r="2327" spans="2:6" x14ac:dyDescent="0.2">
      <c r="B2327" s="7">
        <v>2323</v>
      </c>
      <c r="C2327" s="7">
        <v>88</v>
      </c>
      <c r="E2327" s="7">
        <v>2323</v>
      </c>
      <c r="F2327" s="7">
        <v>53</v>
      </c>
    </row>
    <row r="2328" spans="2:6" x14ac:dyDescent="0.2">
      <c r="B2328" s="7">
        <v>2324</v>
      </c>
      <c r="C2328" s="7">
        <v>88</v>
      </c>
      <c r="E2328" s="7">
        <v>2324</v>
      </c>
      <c r="F2328" s="7">
        <v>53</v>
      </c>
    </row>
    <row r="2329" spans="2:6" x14ac:dyDescent="0.2">
      <c r="B2329" s="7">
        <v>2325</v>
      </c>
      <c r="C2329" s="7">
        <v>88</v>
      </c>
      <c r="E2329" s="7">
        <v>2325</v>
      </c>
      <c r="F2329" s="7">
        <v>53</v>
      </c>
    </row>
    <row r="2330" spans="2:6" x14ac:dyDescent="0.2">
      <c r="B2330" s="7">
        <v>2326</v>
      </c>
      <c r="C2330" s="7">
        <v>87</v>
      </c>
      <c r="E2330" s="7">
        <v>2326</v>
      </c>
      <c r="F2330" s="7">
        <v>53</v>
      </c>
    </row>
    <row r="2331" spans="2:6" x14ac:dyDescent="0.2">
      <c r="B2331" s="7">
        <v>2327</v>
      </c>
      <c r="C2331" s="7">
        <v>87</v>
      </c>
      <c r="E2331" s="7">
        <v>2327</v>
      </c>
      <c r="F2331" s="7">
        <v>53</v>
      </c>
    </row>
    <row r="2332" spans="2:6" x14ac:dyDescent="0.2">
      <c r="B2332" s="7">
        <v>2328</v>
      </c>
      <c r="C2332" s="7">
        <v>87</v>
      </c>
      <c r="E2332" s="7">
        <v>2328</v>
      </c>
      <c r="F2332" s="7">
        <v>53</v>
      </c>
    </row>
    <row r="2333" spans="2:6" x14ac:dyDescent="0.2">
      <c r="B2333" s="7">
        <v>2329</v>
      </c>
      <c r="C2333" s="7">
        <v>87</v>
      </c>
      <c r="E2333" s="7">
        <v>2329</v>
      </c>
      <c r="F2333" s="7">
        <v>53</v>
      </c>
    </row>
    <row r="2334" spans="2:6" x14ac:dyDescent="0.2">
      <c r="B2334" s="7">
        <v>2330</v>
      </c>
      <c r="C2334" s="7">
        <v>87</v>
      </c>
      <c r="E2334" s="7">
        <v>2330</v>
      </c>
      <c r="F2334" s="7">
        <v>53</v>
      </c>
    </row>
    <row r="2335" spans="2:6" x14ac:dyDescent="0.2">
      <c r="B2335" s="7">
        <v>2331</v>
      </c>
      <c r="C2335" s="7">
        <v>87</v>
      </c>
      <c r="E2335" s="7">
        <v>2331</v>
      </c>
      <c r="F2335" s="7">
        <v>53</v>
      </c>
    </row>
    <row r="2336" spans="2:6" x14ac:dyDescent="0.2">
      <c r="B2336" s="7">
        <v>2332</v>
      </c>
      <c r="C2336" s="7">
        <v>87</v>
      </c>
      <c r="E2336" s="7">
        <v>2332</v>
      </c>
      <c r="F2336" s="7">
        <v>53</v>
      </c>
    </row>
    <row r="2337" spans="2:6" x14ac:dyDescent="0.2">
      <c r="B2337" s="7">
        <v>2333</v>
      </c>
      <c r="C2337" s="7">
        <v>87</v>
      </c>
      <c r="E2337" s="7">
        <v>2333</v>
      </c>
      <c r="F2337" s="7">
        <v>53</v>
      </c>
    </row>
    <row r="2338" spans="2:6" x14ac:dyDescent="0.2">
      <c r="B2338" s="7">
        <v>2334</v>
      </c>
      <c r="C2338" s="7">
        <v>87</v>
      </c>
      <c r="E2338" s="7">
        <v>2334</v>
      </c>
      <c r="F2338" s="7">
        <v>53</v>
      </c>
    </row>
    <row r="2339" spans="2:6" x14ac:dyDescent="0.2">
      <c r="B2339" s="7">
        <v>2335</v>
      </c>
      <c r="C2339" s="7">
        <v>87</v>
      </c>
      <c r="E2339" s="7">
        <v>2335</v>
      </c>
      <c r="F2339" s="7">
        <v>53</v>
      </c>
    </row>
    <row r="2340" spans="2:6" x14ac:dyDescent="0.2">
      <c r="B2340" s="7">
        <v>2336</v>
      </c>
      <c r="C2340" s="7">
        <v>87</v>
      </c>
      <c r="E2340" s="7">
        <v>2336</v>
      </c>
      <c r="F2340" s="7">
        <v>53</v>
      </c>
    </row>
    <row r="2341" spans="2:6" x14ac:dyDescent="0.2">
      <c r="B2341" s="7">
        <v>2337</v>
      </c>
      <c r="C2341" s="7">
        <v>87</v>
      </c>
      <c r="E2341" s="7">
        <v>2337</v>
      </c>
      <c r="F2341" s="7">
        <v>53</v>
      </c>
    </row>
    <row r="2342" spans="2:6" x14ac:dyDescent="0.2">
      <c r="B2342" s="7">
        <v>2338</v>
      </c>
      <c r="C2342" s="7">
        <v>87</v>
      </c>
      <c r="E2342" s="7">
        <v>2338</v>
      </c>
      <c r="F2342" s="7">
        <v>53</v>
      </c>
    </row>
    <row r="2343" spans="2:6" x14ac:dyDescent="0.2">
      <c r="B2343" s="7">
        <v>2339</v>
      </c>
      <c r="C2343" s="7">
        <v>87</v>
      </c>
      <c r="E2343" s="7">
        <v>2339</v>
      </c>
      <c r="F2343" s="7">
        <v>53</v>
      </c>
    </row>
    <row r="2344" spans="2:6" x14ac:dyDescent="0.2">
      <c r="B2344" s="7">
        <v>2340</v>
      </c>
      <c r="C2344" s="7">
        <v>87</v>
      </c>
      <c r="E2344" s="7">
        <v>2340</v>
      </c>
      <c r="F2344" s="7">
        <v>53</v>
      </c>
    </row>
    <row r="2345" spans="2:6" x14ac:dyDescent="0.2">
      <c r="B2345" s="7">
        <v>2341</v>
      </c>
      <c r="C2345" s="7">
        <v>87</v>
      </c>
      <c r="E2345" s="7">
        <v>2341</v>
      </c>
      <c r="F2345" s="7">
        <v>53</v>
      </c>
    </row>
    <row r="2346" spans="2:6" x14ac:dyDescent="0.2">
      <c r="B2346" s="7">
        <v>2342</v>
      </c>
      <c r="C2346" s="7">
        <v>87</v>
      </c>
      <c r="E2346" s="7">
        <v>2342</v>
      </c>
      <c r="F2346" s="7">
        <v>53</v>
      </c>
    </row>
    <row r="2347" spans="2:6" x14ac:dyDescent="0.2">
      <c r="B2347" s="7">
        <v>2343</v>
      </c>
      <c r="C2347" s="7">
        <v>87</v>
      </c>
      <c r="E2347" s="7">
        <v>2343</v>
      </c>
      <c r="F2347" s="7">
        <v>53</v>
      </c>
    </row>
    <row r="2348" spans="2:6" x14ac:dyDescent="0.2">
      <c r="B2348" s="7">
        <v>2344</v>
      </c>
      <c r="C2348" s="7">
        <v>87</v>
      </c>
      <c r="E2348" s="7">
        <v>2344</v>
      </c>
      <c r="F2348" s="7">
        <v>53</v>
      </c>
    </row>
    <row r="2349" spans="2:6" x14ac:dyDescent="0.2">
      <c r="B2349" s="7">
        <v>2345</v>
      </c>
      <c r="C2349" s="7">
        <v>87</v>
      </c>
      <c r="E2349" s="7">
        <v>2345</v>
      </c>
      <c r="F2349" s="7">
        <v>53</v>
      </c>
    </row>
    <row r="2350" spans="2:6" x14ac:dyDescent="0.2">
      <c r="B2350" s="7">
        <v>2346</v>
      </c>
      <c r="C2350" s="7">
        <v>87</v>
      </c>
      <c r="E2350" s="7">
        <v>2346</v>
      </c>
      <c r="F2350" s="7">
        <v>53</v>
      </c>
    </row>
    <row r="2351" spans="2:6" x14ac:dyDescent="0.2">
      <c r="B2351" s="7">
        <v>2347</v>
      </c>
      <c r="C2351" s="7">
        <v>87</v>
      </c>
      <c r="E2351" s="7">
        <v>2347</v>
      </c>
      <c r="F2351" s="7">
        <v>53</v>
      </c>
    </row>
    <row r="2352" spans="2:6" x14ac:dyDescent="0.2">
      <c r="B2352" s="7">
        <v>2348</v>
      </c>
      <c r="C2352" s="7">
        <v>87</v>
      </c>
      <c r="E2352" s="7">
        <v>2348</v>
      </c>
      <c r="F2352" s="7">
        <v>53</v>
      </c>
    </row>
    <row r="2353" spans="2:6" x14ac:dyDescent="0.2">
      <c r="B2353" s="7">
        <v>2349</v>
      </c>
      <c r="C2353" s="7">
        <v>87</v>
      </c>
      <c r="E2353" s="7">
        <v>2349</v>
      </c>
      <c r="F2353" s="7">
        <v>53</v>
      </c>
    </row>
    <row r="2354" spans="2:6" x14ac:dyDescent="0.2">
      <c r="B2354" s="7">
        <v>2350</v>
      </c>
      <c r="C2354" s="7">
        <v>87</v>
      </c>
      <c r="E2354" s="7">
        <v>2350</v>
      </c>
      <c r="F2354" s="7">
        <v>53</v>
      </c>
    </row>
    <row r="2355" spans="2:6" x14ac:dyDescent="0.2">
      <c r="B2355" s="7">
        <v>2351</v>
      </c>
      <c r="C2355" s="7">
        <v>87</v>
      </c>
      <c r="E2355" s="7">
        <v>2351</v>
      </c>
      <c r="F2355" s="7">
        <v>53</v>
      </c>
    </row>
    <row r="2356" spans="2:6" x14ac:dyDescent="0.2">
      <c r="B2356" s="7">
        <v>2352</v>
      </c>
      <c r="C2356" s="7">
        <v>87</v>
      </c>
      <c r="E2356" s="7">
        <v>2352</v>
      </c>
      <c r="F2356" s="7">
        <v>52</v>
      </c>
    </row>
    <row r="2357" spans="2:6" x14ac:dyDescent="0.2">
      <c r="B2357" s="7">
        <v>2353</v>
      </c>
      <c r="C2357" s="7">
        <v>87</v>
      </c>
      <c r="E2357" s="7">
        <v>2353</v>
      </c>
      <c r="F2357" s="7">
        <v>52</v>
      </c>
    </row>
    <row r="2358" spans="2:6" x14ac:dyDescent="0.2">
      <c r="B2358" s="7">
        <v>2354</v>
      </c>
      <c r="C2358" s="7">
        <v>87</v>
      </c>
      <c r="E2358" s="7">
        <v>2354</v>
      </c>
      <c r="F2358" s="7">
        <v>52</v>
      </c>
    </row>
    <row r="2359" spans="2:6" x14ac:dyDescent="0.2">
      <c r="B2359" s="7">
        <v>2355</v>
      </c>
      <c r="C2359" s="7">
        <v>87</v>
      </c>
      <c r="E2359" s="7">
        <v>2355</v>
      </c>
      <c r="F2359" s="7">
        <v>52</v>
      </c>
    </row>
    <row r="2360" spans="2:6" x14ac:dyDescent="0.2">
      <c r="B2360" s="7">
        <v>2356</v>
      </c>
      <c r="C2360" s="7">
        <v>87</v>
      </c>
      <c r="E2360" s="7">
        <v>2356</v>
      </c>
      <c r="F2360" s="7">
        <v>52</v>
      </c>
    </row>
    <row r="2361" spans="2:6" x14ac:dyDescent="0.2">
      <c r="B2361" s="7">
        <v>2357</v>
      </c>
      <c r="C2361" s="7">
        <v>87</v>
      </c>
      <c r="E2361" s="7">
        <v>2357</v>
      </c>
      <c r="F2361" s="7">
        <v>52</v>
      </c>
    </row>
    <row r="2362" spans="2:6" x14ac:dyDescent="0.2">
      <c r="B2362" s="7">
        <v>2358</v>
      </c>
      <c r="C2362" s="7">
        <v>87</v>
      </c>
      <c r="E2362" s="7">
        <v>2358</v>
      </c>
      <c r="F2362" s="7">
        <v>52</v>
      </c>
    </row>
    <row r="2363" spans="2:6" x14ac:dyDescent="0.2">
      <c r="B2363" s="7">
        <v>2359</v>
      </c>
      <c r="C2363" s="7">
        <v>87</v>
      </c>
      <c r="E2363" s="7">
        <v>2359</v>
      </c>
      <c r="F2363" s="7">
        <v>52</v>
      </c>
    </row>
    <row r="2364" spans="2:6" x14ac:dyDescent="0.2">
      <c r="B2364" s="7">
        <v>2360</v>
      </c>
      <c r="C2364" s="7">
        <v>86</v>
      </c>
      <c r="E2364" s="7">
        <v>2360</v>
      </c>
      <c r="F2364" s="7">
        <v>52</v>
      </c>
    </row>
    <row r="2365" spans="2:6" x14ac:dyDescent="0.2">
      <c r="B2365" s="7">
        <v>2361</v>
      </c>
      <c r="C2365" s="7">
        <v>86</v>
      </c>
      <c r="E2365" s="7">
        <v>2361</v>
      </c>
      <c r="F2365" s="7">
        <v>52</v>
      </c>
    </row>
    <row r="2366" spans="2:6" x14ac:dyDescent="0.2">
      <c r="B2366" s="7">
        <v>2362</v>
      </c>
      <c r="C2366" s="7">
        <v>86</v>
      </c>
      <c r="E2366" s="7">
        <v>2362</v>
      </c>
      <c r="F2366" s="7">
        <v>52</v>
      </c>
    </row>
    <row r="2367" spans="2:6" x14ac:dyDescent="0.2">
      <c r="B2367" s="7">
        <v>2363</v>
      </c>
      <c r="C2367" s="7">
        <v>86</v>
      </c>
      <c r="E2367" s="7">
        <v>2363</v>
      </c>
      <c r="F2367" s="7">
        <v>52</v>
      </c>
    </row>
    <row r="2368" spans="2:6" x14ac:dyDescent="0.2">
      <c r="B2368" s="7">
        <v>2364</v>
      </c>
      <c r="C2368" s="7">
        <v>86</v>
      </c>
      <c r="E2368" s="7">
        <v>2364</v>
      </c>
      <c r="F2368" s="7">
        <v>52</v>
      </c>
    </row>
    <row r="2369" spans="2:6" x14ac:dyDescent="0.2">
      <c r="B2369" s="7">
        <v>2365</v>
      </c>
      <c r="C2369" s="7">
        <v>86</v>
      </c>
      <c r="E2369" s="7">
        <v>2365</v>
      </c>
      <c r="F2369" s="7">
        <v>52</v>
      </c>
    </row>
    <row r="2370" spans="2:6" x14ac:dyDescent="0.2">
      <c r="B2370" s="7">
        <v>2366</v>
      </c>
      <c r="C2370" s="7">
        <v>86</v>
      </c>
      <c r="E2370" s="7">
        <v>2366</v>
      </c>
      <c r="F2370" s="7">
        <v>52</v>
      </c>
    </row>
    <row r="2371" spans="2:6" x14ac:dyDescent="0.2">
      <c r="B2371" s="7">
        <v>2367</v>
      </c>
      <c r="C2371" s="7">
        <v>86</v>
      </c>
      <c r="E2371" s="7">
        <v>2367</v>
      </c>
      <c r="F2371" s="7">
        <v>52</v>
      </c>
    </row>
    <row r="2372" spans="2:6" x14ac:dyDescent="0.2">
      <c r="B2372" s="7">
        <v>2368</v>
      </c>
      <c r="C2372" s="7">
        <v>86</v>
      </c>
      <c r="E2372" s="7">
        <v>2368</v>
      </c>
      <c r="F2372" s="7">
        <v>52</v>
      </c>
    </row>
    <row r="2373" spans="2:6" x14ac:dyDescent="0.2">
      <c r="B2373" s="7">
        <v>2369</v>
      </c>
      <c r="C2373" s="7">
        <v>86</v>
      </c>
      <c r="E2373" s="7">
        <v>2369</v>
      </c>
      <c r="F2373" s="7">
        <v>52</v>
      </c>
    </row>
    <row r="2374" spans="2:6" x14ac:dyDescent="0.2">
      <c r="B2374" s="7">
        <v>2370</v>
      </c>
      <c r="C2374" s="7">
        <v>86</v>
      </c>
      <c r="E2374" s="7">
        <v>2370</v>
      </c>
      <c r="F2374" s="7">
        <v>52</v>
      </c>
    </row>
    <row r="2375" spans="2:6" x14ac:dyDescent="0.2">
      <c r="B2375" s="7">
        <v>2371</v>
      </c>
      <c r="C2375" s="7">
        <v>86</v>
      </c>
      <c r="E2375" s="7">
        <v>2371</v>
      </c>
      <c r="F2375" s="7">
        <v>52</v>
      </c>
    </row>
    <row r="2376" spans="2:6" x14ac:dyDescent="0.2">
      <c r="B2376" s="7">
        <v>2372</v>
      </c>
      <c r="C2376" s="7">
        <v>86</v>
      </c>
      <c r="E2376" s="7">
        <v>2372</v>
      </c>
      <c r="F2376" s="7">
        <v>52</v>
      </c>
    </row>
    <row r="2377" spans="2:6" x14ac:dyDescent="0.2">
      <c r="B2377" s="7">
        <v>2373</v>
      </c>
      <c r="C2377" s="7">
        <v>86</v>
      </c>
      <c r="E2377" s="7">
        <v>2373</v>
      </c>
      <c r="F2377" s="7">
        <v>52</v>
      </c>
    </row>
    <row r="2378" spans="2:6" x14ac:dyDescent="0.2">
      <c r="B2378" s="7">
        <v>2374</v>
      </c>
      <c r="C2378" s="7">
        <v>86</v>
      </c>
      <c r="E2378" s="7">
        <v>2374</v>
      </c>
      <c r="F2378" s="7">
        <v>52</v>
      </c>
    </row>
    <row r="2379" spans="2:6" x14ac:dyDescent="0.2">
      <c r="B2379" s="7">
        <v>2375</v>
      </c>
      <c r="C2379" s="7">
        <v>86</v>
      </c>
      <c r="E2379" s="7">
        <v>2375</v>
      </c>
      <c r="F2379" s="7">
        <v>52</v>
      </c>
    </row>
    <row r="2380" spans="2:6" x14ac:dyDescent="0.2">
      <c r="B2380" s="7">
        <v>2376</v>
      </c>
      <c r="C2380" s="7">
        <v>86</v>
      </c>
      <c r="E2380" s="7">
        <v>2376</v>
      </c>
      <c r="F2380" s="7">
        <v>52</v>
      </c>
    </row>
    <row r="2381" spans="2:6" x14ac:dyDescent="0.2">
      <c r="B2381" s="7">
        <v>2377</v>
      </c>
      <c r="C2381" s="7">
        <v>86</v>
      </c>
      <c r="E2381" s="7">
        <v>2377</v>
      </c>
      <c r="F2381" s="7">
        <v>52</v>
      </c>
    </row>
    <row r="2382" spans="2:6" x14ac:dyDescent="0.2">
      <c r="B2382" s="7">
        <v>2378</v>
      </c>
      <c r="C2382" s="7">
        <v>86</v>
      </c>
      <c r="E2382" s="7">
        <v>2378</v>
      </c>
      <c r="F2382" s="7">
        <v>52</v>
      </c>
    </row>
    <row r="2383" spans="2:6" x14ac:dyDescent="0.2">
      <c r="B2383" s="7">
        <v>2379</v>
      </c>
      <c r="C2383" s="7">
        <v>86</v>
      </c>
      <c r="E2383" s="7">
        <v>2379</v>
      </c>
      <c r="F2383" s="7">
        <v>52</v>
      </c>
    </row>
    <row r="2384" spans="2:6" x14ac:dyDescent="0.2">
      <c r="B2384" s="7">
        <v>2380</v>
      </c>
      <c r="C2384" s="7">
        <v>86</v>
      </c>
      <c r="E2384" s="7">
        <v>2380</v>
      </c>
      <c r="F2384" s="7">
        <v>52</v>
      </c>
    </row>
    <row r="2385" spans="2:6" x14ac:dyDescent="0.2">
      <c r="B2385" s="7">
        <v>2381</v>
      </c>
      <c r="C2385" s="7">
        <v>86</v>
      </c>
      <c r="E2385" s="7">
        <v>2381</v>
      </c>
      <c r="F2385" s="7">
        <v>52</v>
      </c>
    </row>
    <row r="2386" spans="2:6" x14ac:dyDescent="0.2">
      <c r="B2386" s="7">
        <v>2382</v>
      </c>
      <c r="C2386" s="7">
        <v>85</v>
      </c>
      <c r="E2386" s="7">
        <v>2382</v>
      </c>
      <c r="F2386" s="7">
        <v>52</v>
      </c>
    </row>
    <row r="2387" spans="2:6" x14ac:dyDescent="0.2">
      <c r="B2387" s="7">
        <v>2383</v>
      </c>
      <c r="C2387" s="7">
        <v>85</v>
      </c>
      <c r="E2387" s="7">
        <v>2383</v>
      </c>
      <c r="F2387" s="7">
        <v>52</v>
      </c>
    </row>
    <row r="2388" spans="2:6" x14ac:dyDescent="0.2">
      <c r="B2388" s="7">
        <v>2384</v>
      </c>
      <c r="C2388" s="7">
        <v>85</v>
      </c>
      <c r="E2388" s="7">
        <v>2384</v>
      </c>
      <c r="F2388" s="7">
        <v>52</v>
      </c>
    </row>
    <row r="2389" spans="2:6" x14ac:dyDescent="0.2">
      <c r="B2389" s="7">
        <v>2385</v>
      </c>
      <c r="C2389" s="7">
        <v>85</v>
      </c>
      <c r="E2389" s="7">
        <v>2385</v>
      </c>
      <c r="F2389" s="7">
        <v>52</v>
      </c>
    </row>
    <row r="2390" spans="2:6" x14ac:dyDescent="0.2">
      <c r="B2390" s="7">
        <v>2386</v>
      </c>
      <c r="C2390" s="7">
        <v>85</v>
      </c>
      <c r="E2390" s="7">
        <v>2386</v>
      </c>
      <c r="F2390" s="7">
        <v>52</v>
      </c>
    </row>
    <row r="2391" spans="2:6" x14ac:dyDescent="0.2">
      <c r="B2391" s="7">
        <v>2387</v>
      </c>
      <c r="C2391" s="7">
        <v>85</v>
      </c>
      <c r="E2391" s="7">
        <v>2387</v>
      </c>
      <c r="F2391" s="7">
        <v>52</v>
      </c>
    </row>
    <row r="2392" spans="2:6" x14ac:dyDescent="0.2">
      <c r="B2392" s="7">
        <v>2388</v>
      </c>
      <c r="C2392" s="7">
        <v>85</v>
      </c>
      <c r="E2392" s="7">
        <v>2388</v>
      </c>
      <c r="F2392" s="7">
        <v>52</v>
      </c>
    </row>
    <row r="2393" spans="2:6" x14ac:dyDescent="0.2">
      <c r="B2393" s="7">
        <v>2389</v>
      </c>
      <c r="C2393" s="7">
        <v>85</v>
      </c>
      <c r="E2393" s="7">
        <v>2389</v>
      </c>
      <c r="F2393" s="7">
        <v>52</v>
      </c>
    </row>
    <row r="2394" spans="2:6" x14ac:dyDescent="0.2">
      <c r="B2394" s="7">
        <v>2390</v>
      </c>
      <c r="C2394" s="7">
        <v>85</v>
      </c>
      <c r="E2394" s="7">
        <v>2390</v>
      </c>
      <c r="F2394" s="7">
        <v>52</v>
      </c>
    </row>
    <row r="2395" spans="2:6" x14ac:dyDescent="0.2">
      <c r="B2395" s="7">
        <v>2391</v>
      </c>
      <c r="C2395" s="7">
        <v>85</v>
      </c>
      <c r="E2395" s="7">
        <v>2391</v>
      </c>
      <c r="F2395" s="7">
        <v>52</v>
      </c>
    </row>
    <row r="2396" spans="2:6" x14ac:dyDescent="0.2">
      <c r="B2396" s="7">
        <v>2392</v>
      </c>
      <c r="C2396" s="7">
        <v>85</v>
      </c>
      <c r="E2396" s="7">
        <v>2392</v>
      </c>
      <c r="F2396" s="7">
        <v>52</v>
      </c>
    </row>
    <row r="2397" spans="2:6" x14ac:dyDescent="0.2">
      <c r="B2397" s="7">
        <v>2393</v>
      </c>
      <c r="C2397" s="7">
        <v>85</v>
      </c>
      <c r="E2397" s="7">
        <v>2393</v>
      </c>
      <c r="F2397" s="7">
        <v>52</v>
      </c>
    </row>
    <row r="2398" spans="2:6" x14ac:dyDescent="0.2">
      <c r="B2398" s="7">
        <v>2394</v>
      </c>
      <c r="C2398" s="7">
        <v>85</v>
      </c>
      <c r="E2398" s="7">
        <v>2394</v>
      </c>
      <c r="F2398" s="7">
        <v>52</v>
      </c>
    </row>
    <row r="2399" spans="2:6" x14ac:dyDescent="0.2">
      <c r="B2399" s="7">
        <v>2395</v>
      </c>
      <c r="C2399" s="7">
        <v>85</v>
      </c>
      <c r="E2399" s="7">
        <v>2395</v>
      </c>
      <c r="F2399" s="7">
        <v>52</v>
      </c>
    </row>
    <row r="2400" spans="2:6" x14ac:dyDescent="0.2">
      <c r="B2400" s="7">
        <v>2396</v>
      </c>
      <c r="C2400" s="7">
        <v>85</v>
      </c>
      <c r="E2400" s="7">
        <v>2396</v>
      </c>
      <c r="F2400" s="7">
        <v>52</v>
      </c>
    </row>
    <row r="2401" spans="2:6" x14ac:dyDescent="0.2">
      <c r="B2401" s="7">
        <v>2397</v>
      </c>
      <c r="C2401" s="7">
        <v>85</v>
      </c>
      <c r="E2401" s="7">
        <v>2397</v>
      </c>
      <c r="F2401" s="7">
        <v>52</v>
      </c>
    </row>
    <row r="2402" spans="2:6" x14ac:dyDescent="0.2">
      <c r="B2402" s="7">
        <v>2398</v>
      </c>
      <c r="C2402" s="7">
        <v>85</v>
      </c>
      <c r="E2402" s="7">
        <v>2398</v>
      </c>
      <c r="F2402" s="7">
        <v>52</v>
      </c>
    </row>
    <row r="2403" spans="2:6" x14ac:dyDescent="0.2">
      <c r="B2403" s="7">
        <v>2399</v>
      </c>
      <c r="C2403" s="7">
        <v>85</v>
      </c>
      <c r="E2403" s="7">
        <v>2399</v>
      </c>
      <c r="F2403" s="7">
        <v>52</v>
      </c>
    </row>
    <row r="2404" spans="2:6" x14ac:dyDescent="0.2">
      <c r="B2404" s="7">
        <v>2400</v>
      </c>
      <c r="C2404" s="7">
        <v>85</v>
      </c>
      <c r="E2404" s="7">
        <v>2400</v>
      </c>
      <c r="F2404" s="7">
        <v>52</v>
      </c>
    </row>
    <row r="2405" spans="2:6" x14ac:dyDescent="0.2">
      <c r="B2405" s="7">
        <v>2401</v>
      </c>
      <c r="C2405" s="7">
        <v>85</v>
      </c>
      <c r="E2405" s="7">
        <v>2401</v>
      </c>
      <c r="F2405" s="7">
        <v>52</v>
      </c>
    </row>
    <row r="2406" spans="2:6" x14ac:dyDescent="0.2">
      <c r="B2406" s="7">
        <v>2402</v>
      </c>
      <c r="C2406" s="7">
        <v>85</v>
      </c>
      <c r="E2406" s="7">
        <v>2402</v>
      </c>
      <c r="F2406" s="7">
        <v>52</v>
      </c>
    </row>
    <row r="2407" spans="2:6" x14ac:dyDescent="0.2">
      <c r="B2407" s="7">
        <v>2403</v>
      </c>
      <c r="C2407" s="7">
        <v>85</v>
      </c>
      <c r="E2407" s="7">
        <v>2403</v>
      </c>
      <c r="F2407" s="7">
        <v>52</v>
      </c>
    </row>
    <row r="2408" spans="2:6" x14ac:dyDescent="0.2">
      <c r="B2408" s="7">
        <v>2404</v>
      </c>
      <c r="C2408" s="7">
        <v>85</v>
      </c>
      <c r="E2408" s="7">
        <v>2404</v>
      </c>
      <c r="F2408" s="7">
        <v>52</v>
      </c>
    </row>
    <row r="2409" spans="2:6" x14ac:dyDescent="0.2">
      <c r="B2409" s="7">
        <v>2405</v>
      </c>
      <c r="C2409" s="7">
        <v>85</v>
      </c>
      <c r="E2409" s="7">
        <v>2405</v>
      </c>
      <c r="F2409" s="7">
        <v>52</v>
      </c>
    </row>
    <row r="2410" spans="2:6" x14ac:dyDescent="0.2">
      <c r="B2410" s="7">
        <v>2406</v>
      </c>
      <c r="C2410" s="7">
        <v>85</v>
      </c>
      <c r="E2410" s="7">
        <v>2406</v>
      </c>
      <c r="F2410" s="7">
        <v>52</v>
      </c>
    </row>
    <row r="2411" spans="2:6" x14ac:dyDescent="0.2">
      <c r="B2411" s="7">
        <v>2407</v>
      </c>
      <c r="C2411" s="7">
        <v>85</v>
      </c>
      <c r="E2411" s="7">
        <v>2407</v>
      </c>
      <c r="F2411" s="7">
        <v>51</v>
      </c>
    </row>
    <row r="2412" spans="2:6" x14ac:dyDescent="0.2">
      <c r="B2412" s="7">
        <v>2408</v>
      </c>
      <c r="C2412" s="7">
        <v>85</v>
      </c>
      <c r="E2412" s="7">
        <v>2408</v>
      </c>
      <c r="F2412" s="7">
        <v>51</v>
      </c>
    </row>
    <row r="2413" spans="2:6" x14ac:dyDescent="0.2">
      <c r="B2413" s="7">
        <v>2409</v>
      </c>
      <c r="C2413" s="7">
        <v>85</v>
      </c>
      <c r="E2413" s="7">
        <v>2409</v>
      </c>
      <c r="F2413" s="7">
        <v>51</v>
      </c>
    </row>
    <row r="2414" spans="2:6" x14ac:dyDescent="0.2">
      <c r="B2414" s="7">
        <v>2410</v>
      </c>
      <c r="C2414" s="7">
        <v>85</v>
      </c>
      <c r="E2414" s="7">
        <v>2410</v>
      </c>
      <c r="F2414" s="7">
        <v>51</v>
      </c>
    </row>
    <row r="2415" spans="2:6" x14ac:dyDescent="0.2">
      <c r="B2415" s="7">
        <v>2411</v>
      </c>
      <c r="C2415" s="7">
        <v>85</v>
      </c>
      <c r="E2415" s="7">
        <v>2411</v>
      </c>
      <c r="F2415" s="7">
        <v>51</v>
      </c>
    </row>
    <row r="2416" spans="2:6" x14ac:dyDescent="0.2">
      <c r="B2416" s="7">
        <v>2412</v>
      </c>
      <c r="C2416" s="7">
        <v>85</v>
      </c>
      <c r="E2416" s="7">
        <v>2412</v>
      </c>
      <c r="F2416" s="7">
        <v>51</v>
      </c>
    </row>
    <row r="2417" spans="2:6" x14ac:dyDescent="0.2">
      <c r="B2417" s="7">
        <v>2413</v>
      </c>
      <c r="C2417" s="7">
        <v>85</v>
      </c>
      <c r="E2417" s="7">
        <v>2413</v>
      </c>
      <c r="F2417" s="7">
        <v>51</v>
      </c>
    </row>
    <row r="2418" spans="2:6" x14ac:dyDescent="0.2">
      <c r="B2418" s="7">
        <v>2414</v>
      </c>
      <c r="C2418" s="7">
        <v>85</v>
      </c>
      <c r="E2418" s="7">
        <v>2414</v>
      </c>
      <c r="F2418" s="7">
        <v>51</v>
      </c>
    </row>
    <row r="2419" spans="2:6" x14ac:dyDescent="0.2">
      <c r="B2419" s="7">
        <v>2415</v>
      </c>
      <c r="C2419" s="7">
        <v>85</v>
      </c>
      <c r="E2419" s="7">
        <v>2415</v>
      </c>
      <c r="F2419" s="7">
        <v>51</v>
      </c>
    </row>
    <row r="2420" spans="2:6" x14ac:dyDescent="0.2">
      <c r="B2420" s="7">
        <v>2416</v>
      </c>
      <c r="C2420" s="7">
        <v>85</v>
      </c>
      <c r="E2420" s="7">
        <v>2416</v>
      </c>
      <c r="F2420" s="7">
        <v>51</v>
      </c>
    </row>
    <row r="2421" spans="2:6" x14ac:dyDescent="0.2">
      <c r="B2421" s="7">
        <v>2417</v>
      </c>
      <c r="C2421" s="7">
        <v>84</v>
      </c>
      <c r="E2421" s="7">
        <v>2417</v>
      </c>
      <c r="F2421" s="7">
        <v>51</v>
      </c>
    </row>
    <row r="2422" spans="2:6" x14ac:dyDescent="0.2">
      <c r="B2422" s="7">
        <v>2418</v>
      </c>
      <c r="C2422" s="7">
        <v>84</v>
      </c>
      <c r="E2422" s="7">
        <v>2418</v>
      </c>
      <c r="F2422" s="7">
        <v>51</v>
      </c>
    </row>
    <row r="2423" spans="2:6" x14ac:dyDescent="0.2">
      <c r="B2423" s="7">
        <v>2419</v>
      </c>
      <c r="C2423" s="7">
        <v>84</v>
      </c>
      <c r="E2423" s="7">
        <v>2419</v>
      </c>
      <c r="F2423" s="7">
        <v>51</v>
      </c>
    </row>
    <row r="2424" spans="2:6" x14ac:dyDescent="0.2">
      <c r="B2424" s="7">
        <v>2420</v>
      </c>
      <c r="C2424" s="7">
        <v>84</v>
      </c>
      <c r="E2424" s="7">
        <v>2420</v>
      </c>
      <c r="F2424" s="7">
        <v>51</v>
      </c>
    </row>
    <row r="2425" spans="2:6" x14ac:dyDescent="0.2">
      <c r="B2425" s="7">
        <v>2421</v>
      </c>
      <c r="C2425" s="7">
        <v>84</v>
      </c>
      <c r="E2425" s="7">
        <v>2421</v>
      </c>
      <c r="F2425" s="7">
        <v>51</v>
      </c>
    </row>
    <row r="2426" spans="2:6" x14ac:dyDescent="0.2">
      <c r="B2426" s="7">
        <v>2422</v>
      </c>
      <c r="C2426" s="7">
        <v>84</v>
      </c>
      <c r="E2426" s="7">
        <v>2422</v>
      </c>
      <c r="F2426" s="7">
        <v>51</v>
      </c>
    </row>
    <row r="2427" spans="2:6" x14ac:dyDescent="0.2">
      <c r="B2427" s="7">
        <v>2423</v>
      </c>
      <c r="C2427" s="7">
        <v>84</v>
      </c>
      <c r="E2427" s="7">
        <v>2423</v>
      </c>
      <c r="F2427" s="7">
        <v>51</v>
      </c>
    </row>
    <row r="2428" spans="2:6" x14ac:dyDescent="0.2">
      <c r="B2428" s="7">
        <v>2424</v>
      </c>
      <c r="C2428" s="7">
        <v>84</v>
      </c>
      <c r="E2428" s="7">
        <v>2424</v>
      </c>
      <c r="F2428" s="7">
        <v>51</v>
      </c>
    </row>
    <row r="2429" spans="2:6" x14ac:dyDescent="0.2">
      <c r="B2429" s="7">
        <v>2425</v>
      </c>
      <c r="C2429" s="7">
        <v>84</v>
      </c>
      <c r="E2429" s="7">
        <v>2425</v>
      </c>
      <c r="F2429" s="7">
        <v>51</v>
      </c>
    </row>
    <row r="2430" spans="2:6" x14ac:dyDescent="0.2">
      <c r="B2430" s="7">
        <v>2426</v>
      </c>
      <c r="C2430" s="7">
        <v>84</v>
      </c>
      <c r="E2430" s="7">
        <v>2426</v>
      </c>
      <c r="F2430" s="7">
        <v>51</v>
      </c>
    </row>
    <row r="2431" spans="2:6" x14ac:dyDescent="0.2">
      <c r="B2431" s="7">
        <v>2427</v>
      </c>
      <c r="C2431" s="7">
        <v>84</v>
      </c>
      <c r="E2431" s="7">
        <v>2427</v>
      </c>
      <c r="F2431" s="7">
        <v>51</v>
      </c>
    </row>
    <row r="2432" spans="2:6" x14ac:dyDescent="0.2">
      <c r="B2432" s="7">
        <v>2428</v>
      </c>
      <c r="C2432" s="7">
        <v>84</v>
      </c>
      <c r="E2432" s="7">
        <v>2428</v>
      </c>
      <c r="F2432" s="7">
        <v>51</v>
      </c>
    </row>
    <row r="2433" spans="2:6" x14ac:dyDescent="0.2">
      <c r="B2433" s="7">
        <v>2429</v>
      </c>
      <c r="C2433" s="7">
        <v>84</v>
      </c>
      <c r="E2433" s="7">
        <v>2429</v>
      </c>
      <c r="F2433" s="7">
        <v>51</v>
      </c>
    </row>
    <row r="2434" spans="2:6" x14ac:dyDescent="0.2">
      <c r="B2434" s="7">
        <v>2430</v>
      </c>
      <c r="C2434" s="7">
        <v>84</v>
      </c>
      <c r="E2434" s="7">
        <v>2430</v>
      </c>
      <c r="F2434" s="7">
        <v>51</v>
      </c>
    </row>
    <row r="2435" spans="2:6" x14ac:dyDescent="0.2">
      <c r="B2435" s="7">
        <v>2431</v>
      </c>
      <c r="C2435" s="7">
        <v>84</v>
      </c>
      <c r="E2435" s="7">
        <v>2431</v>
      </c>
      <c r="F2435" s="7">
        <v>51</v>
      </c>
    </row>
    <row r="2436" spans="2:6" x14ac:dyDescent="0.2">
      <c r="B2436" s="7">
        <v>2432</v>
      </c>
      <c r="C2436" s="7">
        <v>84</v>
      </c>
      <c r="E2436" s="7">
        <v>2432</v>
      </c>
      <c r="F2436" s="7">
        <v>51</v>
      </c>
    </row>
    <row r="2437" spans="2:6" x14ac:dyDescent="0.2">
      <c r="B2437" s="7">
        <v>2433</v>
      </c>
      <c r="C2437" s="7">
        <v>84</v>
      </c>
      <c r="E2437" s="7">
        <v>2433</v>
      </c>
      <c r="F2437" s="7">
        <v>51</v>
      </c>
    </row>
    <row r="2438" spans="2:6" x14ac:dyDescent="0.2">
      <c r="B2438" s="7">
        <v>2434</v>
      </c>
      <c r="C2438" s="7">
        <v>84</v>
      </c>
      <c r="E2438" s="7">
        <v>2434</v>
      </c>
      <c r="F2438" s="7">
        <v>51</v>
      </c>
    </row>
    <row r="2439" spans="2:6" x14ac:dyDescent="0.2">
      <c r="B2439" s="7">
        <v>2435</v>
      </c>
      <c r="C2439" s="7">
        <v>84</v>
      </c>
      <c r="E2439" s="7">
        <v>2435</v>
      </c>
      <c r="F2439" s="7">
        <v>51</v>
      </c>
    </row>
    <row r="2440" spans="2:6" x14ac:dyDescent="0.2">
      <c r="B2440" s="7">
        <v>2436</v>
      </c>
      <c r="C2440" s="7">
        <v>84</v>
      </c>
      <c r="E2440" s="7">
        <v>2436</v>
      </c>
      <c r="F2440" s="7">
        <v>51</v>
      </c>
    </row>
    <row r="2441" spans="2:6" x14ac:dyDescent="0.2">
      <c r="B2441" s="7">
        <v>2437</v>
      </c>
      <c r="C2441" s="7">
        <v>84</v>
      </c>
      <c r="E2441" s="7">
        <v>2437</v>
      </c>
      <c r="F2441" s="7">
        <v>51</v>
      </c>
    </row>
    <row r="2442" spans="2:6" x14ac:dyDescent="0.2">
      <c r="B2442" s="7">
        <v>2438</v>
      </c>
      <c r="C2442" s="7">
        <v>84</v>
      </c>
      <c r="E2442" s="7">
        <v>2438</v>
      </c>
      <c r="F2442" s="7">
        <v>51</v>
      </c>
    </row>
    <row r="2443" spans="2:6" x14ac:dyDescent="0.2">
      <c r="B2443" s="7">
        <v>2439</v>
      </c>
      <c r="C2443" s="7">
        <v>84</v>
      </c>
      <c r="E2443" s="7">
        <v>2439</v>
      </c>
      <c r="F2443" s="7">
        <v>51</v>
      </c>
    </row>
    <row r="2444" spans="2:6" x14ac:dyDescent="0.2">
      <c r="B2444" s="7">
        <v>2440</v>
      </c>
      <c r="C2444" s="7">
        <v>84</v>
      </c>
      <c r="E2444" s="7">
        <v>2440</v>
      </c>
      <c r="F2444" s="7">
        <v>51</v>
      </c>
    </row>
    <row r="2445" spans="2:6" x14ac:dyDescent="0.2">
      <c r="B2445" s="7">
        <v>2441</v>
      </c>
      <c r="C2445" s="7">
        <v>84</v>
      </c>
      <c r="E2445" s="7">
        <v>2441</v>
      </c>
      <c r="F2445" s="7">
        <v>51</v>
      </c>
    </row>
    <row r="2446" spans="2:6" x14ac:dyDescent="0.2">
      <c r="B2446" s="7">
        <v>2442</v>
      </c>
      <c r="C2446" s="7">
        <v>84</v>
      </c>
      <c r="E2446" s="7">
        <v>2442</v>
      </c>
      <c r="F2446" s="7">
        <v>51</v>
      </c>
    </row>
    <row r="2447" spans="2:6" x14ac:dyDescent="0.2">
      <c r="B2447" s="7">
        <v>2443</v>
      </c>
      <c r="C2447" s="7">
        <v>84</v>
      </c>
      <c r="E2447" s="7">
        <v>2443</v>
      </c>
      <c r="F2447" s="7">
        <v>51</v>
      </c>
    </row>
    <row r="2448" spans="2:6" x14ac:dyDescent="0.2">
      <c r="B2448" s="7">
        <v>2444</v>
      </c>
      <c r="C2448" s="7">
        <v>84</v>
      </c>
      <c r="E2448" s="7">
        <v>2444</v>
      </c>
      <c r="F2448" s="7">
        <v>51</v>
      </c>
    </row>
    <row r="2449" spans="2:6" x14ac:dyDescent="0.2">
      <c r="B2449" s="7">
        <v>2445</v>
      </c>
      <c r="C2449" s="7">
        <v>84</v>
      </c>
      <c r="E2449" s="7">
        <v>2445</v>
      </c>
      <c r="F2449" s="7">
        <v>51</v>
      </c>
    </row>
    <row r="2450" spans="2:6" x14ac:dyDescent="0.2">
      <c r="B2450" s="7">
        <v>2446</v>
      </c>
      <c r="C2450" s="7">
        <v>83</v>
      </c>
      <c r="E2450" s="7">
        <v>2446</v>
      </c>
      <c r="F2450" s="7">
        <v>51</v>
      </c>
    </row>
    <row r="2451" spans="2:6" x14ac:dyDescent="0.2">
      <c r="B2451" s="7">
        <v>2447</v>
      </c>
      <c r="C2451" s="7">
        <v>83</v>
      </c>
      <c r="E2451" s="7">
        <v>2447</v>
      </c>
      <c r="F2451" s="7">
        <v>51</v>
      </c>
    </row>
    <row r="2452" spans="2:6" x14ac:dyDescent="0.2">
      <c r="B2452" s="7">
        <v>2448</v>
      </c>
      <c r="C2452" s="7">
        <v>83</v>
      </c>
      <c r="E2452" s="7">
        <v>2448</v>
      </c>
      <c r="F2452" s="7">
        <v>51</v>
      </c>
    </row>
    <row r="2453" spans="2:6" x14ac:dyDescent="0.2">
      <c r="B2453" s="7">
        <v>2449</v>
      </c>
      <c r="C2453" s="7">
        <v>83</v>
      </c>
      <c r="E2453" s="7">
        <v>2449</v>
      </c>
      <c r="F2453" s="7">
        <v>51</v>
      </c>
    </row>
    <row r="2454" spans="2:6" x14ac:dyDescent="0.2">
      <c r="B2454" s="7">
        <v>2450</v>
      </c>
      <c r="C2454" s="7">
        <v>83</v>
      </c>
      <c r="E2454" s="7">
        <v>2450</v>
      </c>
      <c r="F2454" s="7">
        <v>51</v>
      </c>
    </row>
    <row r="2455" spans="2:6" x14ac:dyDescent="0.2">
      <c r="B2455" s="7">
        <v>2451</v>
      </c>
      <c r="C2455" s="7">
        <v>83</v>
      </c>
      <c r="E2455" s="7">
        <v>2451</v>
      </c>
      <c r="F2455" s="7">
        <v>51</v>
      </c>
    </row>
    <row r="2456" spans="2:6" x14ac:dyDescent="0.2">
      <c r="B2456" s="7">
        <v>2452</v>
      </c>
      <c r="C2456" s="7">
        <v>83</v>
      </c>
      <c r="E2456" s="7">
        <v>2452</v>
      </c>
      <c r="F2456" s="7">
        <v>51</v>
      </c>
    </row>
    <row r="2457" spans="2:6" x14ac:dyDescent="0.2">
      <c r="B2457" s="7">
        <v>2453</v>
      </c>
      <c r="C2457" s="7">
        <v>83</v>
      </c>
      <c r="E2457" s="7">
        <v>2453</v>
      </c>
      <c r="F2457" s="7">
        <v>51</v>
      </c>
    </row>
    <row r="2458" spans="2:6" x14ac:dyDescent="0.2">
      <c r="B2458" s="7">
        <v>2454</v>
      </c>
      <c r="C2458" s="7">
        <v>83</v>
      </c>
      <c r="E2458" s="7">
        <v>2454</v>
      </c>
      <c r="F2458" s="7">
        <v>51</v>
      </c>
    </row>
    <row r="2459" spans="2:6" x14ac:dyDescent="0.2">
      <c r="B2459" s="7">
        <v>2455</v>
      </c>
      <c r="C2459" s="7">
        <v>83</v>
      </c>
      <c r="E2459" s="7">
        <v>2455</v>
      </c>
      <c r="F2459" s="7">
        <v>51</v>
      </c>
    </row>
    <row r="2460" spans="2:6" x14ac:dyDescent="0.2">
      <c r="B2460" s="7">
        <v>2456</v>
      </c>
      <c r="C2460" s="7">
        <v>83</v>
      </c>
      <c r="E2460" s="7">
        <v>2456</v>
      </c>
      <c r="F2460" s="7">
        <v>51</v>
      </c>
    </row>
    <row r="2461" spans="2:6" x14ac:dyDescent="0.2">
      <c r="B2461" s="7">
        <v>2457</v>
      </c>
      <c r="C2461" s="7">
        <v>83</v>
      </c>
      <c r="E2461" s="7">
        <v>2457</v>
      </c>
      <c r="F2461" s="7">
        <v>51</v>
      </c>
    </row>
    <row r="2462" spans="2:6" x14ac:dyDescent="0.2">
      <c r="B2462" s="7">
        <v>2458</v>
      </c>
      <c r="C2462" s="7">
        <v>83</v>
      </c>
      <c r="E2462" s="7">
        <v>2458</v>
      </c>
      <c r="F2462" s="7">
        <v>51</v>
      </c>
    </row>
    <row r="2463" spans="2:6" x14ac:dyDescent="0.2">
      <c r="B2463" s="7">
        <v>2459</v>
      </c>
      <c r="C2463" s="7">
        <v>83</v>
      </c>
      <c r="E2463" s="7">
        <v>2459</v>
      </c>
      <c r="F2463" s="7">
        <v>51</v>
      </c>
    </row>
    <row r="2464" spans="2:6" x14ac:dyDescent="0.2">
      <c r="B2464" s="7">
        <v>2460</v>
      </c>
      <c r="C2464" s="7">
        <v>83</v>
      </c>
      <c r="E2464" s="7">
        <v>2460</v>
      </c>
      <c r="F2464" s="7">
        <v>51</v>
      </c>
    </row>
    <row r="2465" spans="2:6" x14ac:dyDescent="0.2">
      <c r="B2465" s="7">
        <v>2461</v>
      </c>
      <c r="C2465" s="7">
        <v>83</v>
      </c>
      <c r="E2465" s="7">
        <v>2461</v>
      </c>
      <c r="F2465" s="7">
        <v>51</v>
      </c>
    </row>
    <row r="2466" spans="2:6" x14ac:dyDescent="0.2">
      <c r="B2466" s="7">
        <v>2462</v>
      </c>
      <c r="C2466" s="7">
        <v>83</v>
      </c>
      <c r="E2466" s="7">
        <v>2462</v>
      </c>
      <c r="F2466" s="7">
        <v>50</v>
      </c>
    </row>
    <row r="2467" spans="2:6" x14ac:dyDescent="0.2">
      <c r="B2467" s="7">
        <v>2463</v>
      </c>
      <c r="C2467" s="7">
        <v>83</v>
      </c>
      <c r="E2467" s="7">
        <v>2463</v>
      </c>
      <c r="F2467" s="7">
        <v>50</v>
      </c>
    </row>
    <row r="2468" spans="2:6" x14ac:dyDescent="0.2">
      <c r="B2468" s="7">
        <v>2464</v>
      </c>
      <c r="C2468" s="7">
        <v>83</v>
      </c>
      <c r="E2468" s="7">
        <v>2464</v>
      </c>
      <c r="F2468" s="7">
        <v>50</v>
      </c>
    </row>
    <row r="2469" spans="2:6" x14ac:dyDescent="0.2">
      <c r="B2469" s="7">
        <v>2465</v>
      </c>
      <c r="C2469" s="7">
        <v>83</v>
      </c>
      <c r="E2469" s="7">
        <v>2465</v>
      </c>
      <c r="F2469" s="7">
        <v>50</v>
      </c>
    </row>
    <row r="2470" spans="2:6" x14ac:dyDescent="0.2">
      <c r="B2470" s="7">
        <v>2466</v>
      </c>
      <c r="C2470" s="7">
        <v>83</v>
      </c>
      <c r="E2470" s="7">
        <v>2466</v>
      </c>
      <c r="F2470" s="7">
        <v>50</v>
      </c>
    </row>
    <row r="2471" spans="2:6" x14ac:dyDescent="0.2">
      <c r="B2471" s="7">
        <v>2467</v>
      </c>
      <c r="C2471" s="7">
        <v>83</v>
      </c>
      <c r="E2471" s="7">
        <v>2467</v>
      </c>
      <c r="F2471" s="7">
        <v>50</v>
      </c>
    </row>
    <row r="2472" spans="2:6" x14ac:dyDescent="0.2">
      <c r="B2472" s="7">
        <v>2468</v>
      </c>
      <c r="C2472" s="7">
        <v>83</v>
      </c>
      <c r="E2472" s="7">
        <v>2468</v>
      </c>
      <c r="F2472" s="7">
        <v>50</v>
      </c>
    </row>
    <row r="2473" spans="2:6" x14ac:dyDescent="0.2">
      <c r="B2473" s="7">
        <v>2469</v>
      </c>
      <c r="C2473" s="7">
        <v>83</v>
      </c>
      <c r="E2473" s="7">
        <v>2469</v>
      </c>
      <c r="F2473" s="7">
        <v>50</v>
      </c>
    </row>
    <row r="2474" spans="2:6" x14ac:dyDescent="0.2">
      <c r="B2474" s="7">
        <v>2470</v>
      </c>
      <c r="C2474" s="7">
        <v>83</v>
      </c>
      <c r="E2474" s="7">
        <v>2470</v>
      </c>
      <c r="F2474" s="7">
        <v>50</v>
      </c>
    </row>
    <row r="2475" spans="2:6" x14ac:dyDescent="0.2">
      <c r="B2475" s="7">
        <v>2471</v>
      </c>
      <c r="C2475" s="7">
        <v>83</v>
      </c>
      <c r="E2475" s="7">
        <v>2471</v>
      </c>
      <c r="F2475" s="7">
        <v>50</v>
      </c>
    </row>
    <row r="2476" spans="2:6" x14ac:dyDescent="0.2">
      <c r="B2476" s="7">
        <v>2472</v>
      </c>
      <c r="C2476" s="7">
        <v>82</v>
      </c>
      <c r="E2476" s="7">
        <v>2472</v>
      </c>
      <c r="F2476" s="7">
        <v>50</v>
      </c>
    </row>
    <row r="2477" spans="2:6" x14ac:dyDescent="0.2">
      <c r="B2477" s="7">
        <v>2473</v>
      </c>
      <c r="C2477" s="7">
        <v>82</v>
      </c>
      <c r="E2477" s="7">
        <v>2473</v>
      </c>
      <c r="F2477" s="7">
        <v>50</v>
      </c>
    </row>
    <row r="2478" spans="2:6" x14ac:dyDescent="0.2">
      <c r="B2478" s="7">
        <v>2474</v>
      </c>
      <c r="C2478" s="7">
        <v>82</v>
      </c>
      <c r="E2478" s="7">
        <v>2474</v>
      </c>
      <c r="F2478" s="7">
        <v>50</v>
      </c>
    </row>
    <row r="2479" spans="2:6" x14ac:dyDescent="0.2">
      <c r="B2479" s="7">
        <v>2475</v>
      </c>
      <c r="C2479" s="7">
        <v>82</v>
      </c>
      <c r="E2479" s="7">
        <v>2475</v>
      </c>
      <c r="F2479" s="7">
        <v>50</v>
      </c>
    </row>
    <row r="2480" spans="2:6" x14ac:dyDescent="0.2">
      <c r="B2480" s="7">
        <v>2476</v>
      </c>
      <c r="C2480" s="7">
        <v>82</v>
      </c>
      <c r="E2480" s="7">
        <v>2476</v>
      </c>
      <c r="F2480" s="7">
        <v>50</v>
      </c>
    </row>
    <row r="2481" spans="2:6" x14ac:dyDescent="0.2">
      <c r="B2481" s="7">
        <v>2477</v>
      </c>
      <c r="C2481" s="7">
        <v>82</v>
      </c>
      <c r="E2481" s="7">
        <v>2477</v>
      </c>
      <c r="F2481" s="7">
        <v>50</v>
      </c>
    </row>
    <row r="2482" spans="2:6" x14ac:dyDescent="0.2">
      <c r="B2482" s="7">
        <v>2478</v>
      </c>
      <c r="C2482" s="7">
        <v>82</v>
      </c>
      <c r="E2482" s="7">
        <v>2478</v>
      </c>
      <c r="F2482" s="7">
        <v>50</v>
      </c>
    </row>
    <row r="2483" spans="2:6" x14ac:dyDescent="0.2">
      <c r="B2483" s="7">
        <v>2479</v>
      </c>
      <c r="C2483" s="7">
        <v>82</v>
      </c>
      <c r="E2483" s="7">
        <v>2479</v>
      </c>
      <c r="F2483" s="7">
        <v>50</v>
      </c>
    </row>
    <row r="2484" spans="2:6" x14ac:dyDescent="0.2">
      <c r="B2484" s="7">
        <v>2480</v>
      </c>
      <c r="C2484" s="7">
        <v>82</v>
      </c>
      <c r="E2484" s="7">
        <v>2480</v>
      </c>
      <c r="F2484" s="7">
        <v>50</v>
      </c>
    </row>
    <row r="2485" spans="2:6" x14ac:dyDescent="0.2">
      <c r="B2485" s="7">
        <v>2481</v>
      </c>
      <c r="C2485" s="7">
        <v>82</v>
      </c>
      <c r="E2485" s="7">
        <v>2481</v>
      </c>
      <c r="F2485" s="7">
        <v>50</v>
      </c>
    </row>
    <row r="2486" spans="2:6" x14ac:dyDescent="0.2">
      <c r="B2486" s="7">
        <v>2482</v>
      </c>
      <c r="C2486" s="7">
        <v>82</v>
      </c>
      <c r="E2486" s="7">
        <v>2482</v>
      </c>
      <c r="F2486" s="7">
        <v>50</v>
      </c>
    </row>
    <row r="2487" spans="2:6" x14ac:dyDescent="0.2">
      <c r="B2487" s="7">
        <v>2483</v>
      </c>
      <c r="C2487" s="7">
        <v>82</v>
      </c>
      <c r="E2487" s="7">
        <v>2483</v>
      </c>
      <c r="F2487" s="7">
        <v>50</v>
      </c>
    </row>
    <row r="2488" spans="2:6" x14ac:dyDescent="0.2">
      <c r="B2488" s="7">
        <v>2484</v>
      </c>
      <c r="C2488" s="7">
        <v>82</v>
      </c>
      <c r="E2488" s="7">
        <v>2484</v>
      </c>
      <c r="F2488" s="7">
        <v>50</v>
      </c>
    </row>
    <row r="2489" spans="2:6" x14ac:dyDescent="0.2">
      <c r="B2489" s="7">
        <v>2485</v>
      </c>
      <c r="C2489" s="7">
        <v>82</v>
      </c>
      <c r="E2489" s="7">
        <v>2485</v>
      </c>
      <c r="F2489" s="7">
        <v>50</v>
      </c>
    </row>
    <row r="2490" spans="2:6" x14ac:dyDescent="0.2">
      <c r="B2490" s="7">
        <v>2486</v>
      </c>
      <c r="C2490" s="7">
        <v>82</v>
      </c>
      <c r="E2490" s="7">
        <v>2486</v>
      </c>
      <c r="F2490" s="7">
        <v>50</v>
      </c>
    </row>
    <row r="2491" spans="2:6" x14ac:dyDescent="0.2">
      <c r="B2491" s="7">
        <v>2487</v>
      </c>
      <c r="C2491" s="7">
        <v>82</v>
      </c>
      <c r="E2491" s="7">
        <v>2487</v>
      </c>
      <c r="F2491" s="7">
        <v>50</v>
      </c>
    </row>
    <row r="2492" spans="2:6" x14ac:dyDescent="0.2">
      <c r="B2492" s="7">
        <v>2488</v>
      </c>
      <c r="C2492" s="7">
        <v>82</v>
      </c>
      <c r="E2492" s="7">
        <v>2488</v>
      </c>
      <c r="F2492" s="7">
        <v>50</v>
      </c>
    </row>
    <row r="2493" spans="2:6" x14ac:dyDescent="0.2">
      <c r="B2493" s="7">
        <v>2489</v>
      </c>
      <c r="C2493" s="7">
        <v>82</v>
      </c>
      <c r="E2493" s="7">
        <v>2489</v>
      </c>
      <c r="F2493" s="7">
        <v>50</v>
      </c>
    </row>
    <row r="2494" spans="2:6" x14ac:dyDescent="0.2">
      <c r="B2494" s="7">
        <v>2490</v>
      </c>
      <c r="C2494" s="7">
        <v>82</v>
      </c>
      <c r="E2494" s="7">
        <v>2490</v>
      </c>
      <c r="F2494" s="7">
        <v>50</v>
      </c>
    </row>
    <row r="2495" spans="2:6" x14ac:dyDescent="0.2">
      <c r="B2495" s="7">
        <v>2491</v>
      </c>
      <c r="C2495" s="7">
        <v>82</v>
      </c>
      <c r="E2495" s="7">
        <v>2491</v>
      </c>
      <c r="F2495" s="7">
        <v>50</v>
      </c>
    </row>
    <row r="2496" spans="2:6" x14ac:dyDescent="0.2">
      <c r="B2496" s="7">
        <v>2492</v>
      </c>
      <c r="C2496" s="7">
        <v>82</v>
      </c>
      <c r="E2496" s="7">
        <v>2492</v>
      </c>
      <c r="F2496" s="7">
        <v>50</v>
      </c>
    </row>
    <row r="2497" spans="2:6" x14ac:dyDescent="0.2">
      <c r="B2497" s="7">
        <v>2493</v>
      </c>
      <c r="C2497" s="7">
        <v>82</v>
      </c>
      <c r="E2497" s="7">
        <v>2493</v>
      </c>
      <c r="F2497" s="7">
        <v>50</v>
      </c>
    </row>
    <row r="2498" spans="2:6" x14ac:dyDescent="0.2">
      <c r="B2498" s="7">
        <v>2494</v>
      </c>
      <c r="C2498" s="7">
        <v>82</v>
      </c>
      <c r="E2498" s="7">
        <v>2494</v>
      </c>
      <c r="F2498" s="7">
        <v>50</v>
      </c>
    </row>
    <row r="2499" spans="2:6" x14ac:dyDescent="0.2">
      <c r="B2499" s="7">
        <v>2495</v>
      </c>
      <c r="C2499" s="7">
        <v>82</v>
      </c>
      <c r="E2499" s="7">
        <v>2495</v>
      </c>
      <c r="F2499" s="7">
        <v>50</v>
      </c>
    </row>
    <row r="2500" spans="2:6" x14ac:dyDescent="0.2">
      <c r="B2500" s="7">
        <v>2496</v>
      </c>
      <c r="C2500" s="7">
        <v>82</v>
      </c>
      <c r="E2500" s="7">
        <v>2496</v>
      </c>
      <c r="F2500" s="7">
        <v>50</v>
      </c>
    </row>
    <row r="2501" spans="2:6" x14ac:dyDescent="0.2">
      <c r="B2501" s="7">
        <v>2497</v>
      </c>
      <c r="C2501" s="7">
        <v>82</v>
      </c>
      <c r="E2501" s="7">
        <v>2497</v>
      </c>
      <c r="F2501" s="7">
        <v>50</v>
      </c>
    </row>
    <row r="2502" spans="2:6" x14ac:dyDescent="0.2">
      <c r="B2502" s="7">
        <v>2498</v>
      </c>
      <c r="C2502" s="7">
        <v>82</v>
      </c>
      <c r="E2502" s="7">
        <v>2498</v>
      </c>
      <c r="F2502" s="7">
        <v>50</v>
      </c>
    </row>
    <row r="2503" spans="2:6" x14ac:dyDescent="0.2">
      <c r="B2503" s="7">
        <v>2499</v>
      </c>
      <c r="C2503" s="7">
        <v>82</v>
      </c>
      <c r="E2503" s="7">
        <v>2499</v>
      </c>
      <c r="F2503" s="7">
        <v>50</v>
      </c>
    </row>
    <row r="2504" spans="2:6" x14ac:dyDescent="0.2">
      <c r="B2504" s="7">
        <v>2500</v>
      </c>
      <c r="C2504" s="7">
        <v>82</v>
      </c>
      <c r="E2504" s="7">
        <v>2500</v>
      </c>
      <c r="F2504" s="7">
        <v>50</v>
      </c>
    </row>
    <row r="2505" spans="2:6" x14ac:dyDescent="0.2">
      <c r="B2505" s="7">
        <v>2501</v>
      </c>
      <c r="C2505" s="7">
        <v>82</v>
      </c>
      <c r="E2505" s="7">
        <v>2501</v>
      </c>
      <c r="F2505" s="7">
        <v>50</v>
      </c>
    </row>
    <row r="2506" spans="2:6" x14ac:dyDescent="0.2">
      <c r="B2506" s="7">
        <v>2502</v>
      </c>
      <c r="C2506" s="7">
        <v>82</v>
      </c>
      <c r="E2506" s="7">
        <v>2502</v>
      </c>
      <c r="F2506" s="7">
        <v>50</v>
      </c>
    </row>
    <row r="2507" spans="2:6" x14ac:dyDescent="0.2">
      <c r="B2507" s="7">
        <v>2503</v>
      </c>
      <c r="C2507" s="7">
        <v>82</v>
      </c>
      <c r="E2507" s="7">
        <v>2503</v>
      </c>
      <c r="F2507" s="7">
        <v>50</v>
      </c>
    </row>
    <row r="2508" spans="2:6" x14ac:dyDescent="0.2">
      <c r="B2508" s="7">
        <v>2504</v>
      </c>
      <c r="C2508" s="7">
        <v>82</v>
      </c>
      <c r="E2508" s="7">
        <v>2504</v>
      </c>
      <c r="F2508" s="7">
        <v>50</v>
      </c>
    </row>
    <row r="2509" spans="2:6" x14ac:dyDescent="0.2">
      <c r="B2509" s="7">
        <v>2505</v>
      </c>
      <c r="C2509" s="7">
        <v>82</v>
      </c>
      <c r="E2509" s="7">
        <v>2505</v>
      </c>
      <c r="F2509" s="7">
        <v>50</v>
      </c>
    </row>
    <row r="2510" spans="2:6" x14ac:dyDescent="0.2">
      <c r="B2510" s="7">
        <v>2506</v>
      </c>
      <c r="C2510" s="7">
        <v>82</v>
      </c>
      <c r="E2510" s="7">
        <v>2506</v>
      </c>
      <c r="F2510" s="7">
        <v>50</v>
      </c>
    </row>
    <row r="2511" spans="2:6" x14ac:dyDescent="0.2">
      <c r="B2511" s="7">
        <v>2507</v>
      </c>
      <c r="C2511" s="7">
        <v>81</v>
      </c>
      <c r="E2511" s="7">
        <v>2507</v>
      </c>
      <c r="F2511" s="7">
        <v>50</v>
      </c>
    </row>
    <row r="2512" spans="2:6" x14ac:dyDescent="0.2">
      <c r="B2512" s="7">
        <v>2508</v>
      </c>
      <c r="C2512" s="7">
        <v>81</v>
      </c>
      <c r="E2512" s="7">
        <v>2508</v>
      </c>
      <c r="F2512" s="7">
        <v>50</v>
      </c>
    </row>
    <row r="2513" spans="2:6" x14ac:dyDescent="0.2">
      <c r="B2513" s="7">
        <v>2509</v>
      </c>
      <c r="C2513" s="7">
        <v>81</v>
      </c>
      <c r="E2513" s="7">
        <v>2509</v>
      </c>
      <c r="F2513" s="7">
        <v>50</v>
      </c>
    </row>
    <row r="2514" spans="2:6" x14ac:dyDescent="0.2">
      <c r="B2514" s="7">
        <v>2510</v>
      </c>
      <c r="C2514" s="7">
        <v>81</v>
      </c>
      <c r="E2514" s="7">
        <v>2510</v>
      </c>
      <c r="F2514" s="7">
        <v>50</v>
      </c>
    </row>
    <row r="2515" spans="2:6" x14ac:dyDescent="0.2">
      <c r="B2515" s="7">
        <v>2511</v>
      </c>
      <c r="C2515" s="7">
        <v>81</v>
      </c>
      <c r="E2515" s="7">
        <v>2511</v>
      </c>
      <c r="F2515" s="7">
        <v>50</v>
      </c>
    </row>
    <row r="2516" spans="2:6" x14ac:dyDescent="0.2">
      <c r="B2516" s="7">
        <v>2512</v>
      </c>
      <c r="C2516" s="7">
        <v>81</v>
      </c>
      <c r="E2516" s="7">
        <v>2512</v>
      </c>
      <c r="F2516" s="7">
        <v>50</v>
      </c>
    </row>
    <row r="2517" spans="2:6" x14ac:dyDescent="0.2">
      <c r="B2517" s="7">
        <v>2513</v>
      </c>
      <c r="C2517" s="7">
        <v>81</v>
      </c>
      <c r="E2517" s="7">
        <v>2513</v>
      </c>
      <c r="F2517" s="7">
        <v>50</v>
      </c>
    </row>
    <row r="2518" spans="2:6" x14ac:dyDescent="0.2">
      <c r="B2518" s="7">
        <v>2514</v>
      </c>
      <c r="C2518" s="7">
        <v>81</v>
      </c>
      <c r="E2518" s="7">
        <v>2514</v>
      </c>
      <c r="F2518" s="7">
        <v>50</v>
      </c>
    </row>
    <row r="2519" spans="2:6" x14ac:dyDescent="0.2">
      <c r="B2519" s="7">
        <v>2515</v>
      </c>
      <c r="C2519" s="7">
        <v>81</v>
      </c>
      <c r="E2519" s="7">
        <v>2515</v>
      </c>
      <c r="F2519" s="7">
        <v>49</v>
      </c>
    </row>
    <row r="2520" spans="2:6" x14ac:dyDescent="0.2">
      <c r="B2520" s="7">
        <v>2516</v>
      </c>
      <c r="C2520" s="7">
        <v>81</v>
      </c>
      <c r="E2520" s="7">
        <v>2516</v>
      </c>
      <c r="F2520" s="7">
        <v>49</v>
      </c>
    </row>
    <row r="2521" spans="2:6" x14ac:dyDescent="0.2">
      <c r="B2521" s="7">
        <v>2517</v>
      </c>
      <c r="C2521" s="7">
        <v>81</v>
      </c>
      <c r="E2521" s="7">
        <v>2517</v>
      </c>
      <c r="F2521" s="7">
        <v>49</v>
      </c>
    </row>
    <row r="2522" spans="2:6" x14ac:dyDescent="0.2">
      <c r="B2522" s="7">
        <v>2518</v>
      </c>
      <c r="C2522" s="7">
        <v>81</v>
      </c>
      <c r="E2522" s="7">
        <v>2518</v>
      </c>
      <c r="F2522" s="7">
        <v>49</v>
      </c>
    </row>
    <row r="2523" spans="2:6" x14ac:dyDescent="0.2">
      <c r="B2523" s="7">
        <v>2519</v>
      </c>
      <c r="C2523" s="7">
        <v>81</v>
      </c>
      <c r="E2523" s="7">
        <v>2519</v>
      </c>
      <c r="F2523" s="7">
        <v>49</v>
      </c>
    </row>
    <row r="2524" spans="2:6" x14ac:dyDescent="0.2">
      <c r="B2524" s="7">
        <v>2520</v>
      </c>
      <c r="C2524" s="7">
        <v>81</v>
      </c>
      <c r="E2524" s="7">
        <v>2520</v>
      </c>
      <c r="F2524" s="7">
        <v>49</v>
      </c>
    </row>
    <row r="2525" spans="2:6" x14ac:dyDescent="0.2">
      <c r="B2525" s="7">
        <v>2521</v>
      </c>
      <c r="C2525" s="7">
        <v>81</v>
      </c>
      <c r="E2525" s="7">
        <v>2521</v>
      </c>
      <c r="F2525" s="7">
        <v>49</v>
      </c>
    </row>
    <row r="2526" spans="2:6" x14ac:dyDescent="0.2">
      <c r="B2526" s="7">
        <v>2522</v>
      </c>
      <c r="C2526" s="7">
        <v>81</v>
      </c>
      <c r="E2526" s="7">
        <v>2522</v>
      </c>
      <c r="F2526" s="7">
        <v>49</v>
      </c>
    </row>
    <row r="2527" spans="2:6" x14ac:dyDescent="0.2">
      <c r="B2527" s="7">
        <v>2523</v>
      </c>
      <c r="C2527" s="7">
        <v>81</v>
      </c>
      <c r="E2527" s="7">
        <v>2523</v>
      </c>
      <c r="F2527" s="7">
        <v>49</v>
      </c>
    </row>
    <row r="2528" spans="2:6" x14ac:dyDescent="0.2">
      <c r="B2528" s="7">
        <v>2524</v>
      </c>
      <c r="C2528" s="7">
        <v>81</v>
      </c>
      <c r="E2528" s="7">
        <v>2524</v>
      </c>
      <c r="F2528" s="7">
        <v>49</v>
      </c>
    </row>
    <row r="2529" spans="2:6" x14ac:dyDescent="0.2">
      <c r="B2529" s="7">
        <v>2525</v>
      </c>
      <c r="C2529" s="7">
        <v>81</v>
      </c>
      <c r="E2529" s="7">
        <v>2525</v>
      </c>
      <c r="F2529" s="7">
        <v>49</v>
      </c>
    </row>
    <row r="2530" spans="2:6" x14ac:dyDescent="0.2">
      <c r="B2530" s="7">
        <v>2526</v>
      </c>
      <c r="C2530" s="7">
        <v>81</v>
      </c>
      <c r="E2530" s="7">
        <v>2526</v>
      </c>
      <c r="F2530" s="7">
        <v>49</v>
      </c>
    </row>
    <row r="2531" spans="2:6" x14ac:dyDescent="0.2">
      <c r="B2531" s="7">
        <v>2527</v>
      </c>
      <c r="C2531" s="7">
        <v>81</v>
      </c>
      <c r="E2531" s="7">
        <v>2527</v>
      </c>
      <c r="F2531" s="7">
        <v>49</v>
      </c>
    </row>
    <row r="2532" spans="2:6" x14ac:dyDescent="0.2">
      <c r="B2532" s="7">
        <v>2528</v>
      </c>
      <c r="C2532" s="7">
        <v>81</v>
      </c>
      <c r="E2532" s="7">
        <v>2528</v>
      </c>
      <c r="F2532" s="7">
        <v>49</v>
      </c>
    </row>
    <row r="2533" spans="2:6" x14ac:dyDescent="0.2">
      <c r="B2533" s="7">
        <v>2529</v>
      </c>
      <c r="C2533" s="7">
        <v>81</v>
      </c>
      <c r="E2533" s="7">
        <v>2529</v>
      </c>
      <c r="F2533" s="7">
        <v>49</v>
      </c>
    </row>
    <row r="2534" spans="2:6" x14ac:dyDescent="0.2">
      <c r="B2534" s="7">
        <v>2530</v>
      </c>
      <c r="C2534" s="7">
        <v>81</v>
      </c>
      <c r="E2534" s="7">
        <v>2530</v>
      </c>
      <c r="F2534" s="7">
        <v>49</v>
      </c>
    </row>
    <row r="2535" spans="2:6" x14ac:dyDescent="0.2">
      <c r="B2535" s="7">
        <v>2531</v>
      </c>
      <c r="C2535" s="7">
        <v>81</v>
      </c>
      <c r="E2535" s="7">
        <v>2531</v>
      </c>
      <c r="F2535" s="7">
        <v>49</v>
      </c>
    </row>
    <row r="2536" spans="2:6" x14ac:dyDescent="0.2">
      <c r="B2536" s="7">
        <v>2532</v>
      </c>
      <c r="C2536" s="7">
        <v>81</v>
      </c>
      <c r="E2536" s="7">
        <v>2532</v>
      </c>
      <c r="F2536" s="7">
        <v>49</v>
      </c>
    </row>
    <row r="2537" spans="2:6" x14ac:dyDescent="0.2">
      <c r="B2537" s="7">
        <v>2533</v>
      </c>
      <c r="C2537" s="7">
        <v>81</v>
      </c>
      <c r="E2537" s="7">
        <v>2533</v>
      </c>
      <c r="F2537" s="7">
        <v>49</v>
      </c>
    </row>
    <row r="2538" spans="2:6" x14ac:dyDescent="0.2">
      <c r="B2538" s="7">
        <v>2534</v>
      </c>
      <c r="C2538" s="7">
        <v>81</v>
      </c>
      <c r="E2538" s="7">
        <v>2534</v>
      </c>
      <c r="F2538" s="7">
        <v>49</v>
      </c>
    </row>
    <row r="2539" spans="2:6" x14ac:dyDescent="0.2">
      <c r="B2539" s="7">
        <v>2535</v>
      </c>
      <c r="C2539" s="7">
        <v>81</v>
      </c>
      <c r="E2539" s="7">
        <v>2535</v>
      </c>
      <c r="F2539" s="7">
        <v>49</v>
      </c>
    </row>
    <row r="2540" spans="2:6" x14ac:dyDescent="0.2">
      <c r="B2540" s="7">
        <v>2536</v>
      </c>
      <c r="C2540" s="7">
        <v>81</v>
      </c>
      <c r="E2540" s="7">
        <v>2536</v>
      </c>
      <c r="F2540" s="7">
        <v>49</v>
      </c>
    </row>
    <row r="2541" spans="2:6" x14ac:dyDescent="0.2">
      <c r="B2541" s="7">
        <v>2537</v>
      </c>
      <c r="C2541" s="7">
        <v>81</v>
      </c>
      <c r="E2541" s="7">
        <v>2537</v>
      </c>
      <c r="F2541" s="7">
        <v>49</v>
      </c>
    </row>
    <row r="2542" spans="2:6" x14ac:dyDescent="0.2">
      <c r="B2542" s="7">
        <v>2538</v>
      </c>
      <c r="C2542" s="7">
        <v>81</v>
      </c>
      <c r="E2542" s="7">
        <v>2538</v>
      </c>
      <c r="F2542" s="7">
        <v>49</v>
      </c>
    </row>
    <row r="2543" spans="2:6" x14ac:dyDescent="0.2">
      <c r="B2543" s="7">
        <v>2539</v>
      </c>
      <c r="C2543" s="7">
        <v>81</v>
      </c>
      <c r="E2543" s="7">
        <v>2539</v>
      </c>
      <c r="F2543" s="7">
        <v>49</v>
      </c>
    </row>
    <row r="2544" spans="2:6" x14ac:dyDescent="0.2">
      <c r="B2544" s="7">
        <v>2540</v>
      </c>
      <c r="C2544" s="7">
        <v>80</v>
      </c>
      <c r="E2544" s="7">
        <v>2540</v>
      </c>
      <c r="F2544" s="7">
        <v>49</v>
      </c>
    </row>
    <row r="2545" spans="2:6" x14ac:dyDescent="0.2">
      <c r="B2545" s="7">
        <v>2541</v>
      </c>
      <c r="C2545" s="7">
        <v>80</v>
      </c>
      <c r="E2545" s="7">
        <v>2541</v>
      </c>
      <c r="F2545" s="7">
        <v>49</v>
      </c>
    </row>
    <row r="2546" spans="2:6" x14ac:dyDescent="0.2">
      <c r="B2546" s="7">
        <v>2542</v>
      </c>
      <c r="C2546" s="7">
        <v>80</v>
      </c>
      <c r="E2546" s="7">
        <v>2542</v>
      </c>
      <c r="F2546" s="7">
        <v>49</v>
      </c>
    </row>
    <row r="2547" spans="2:6" x14ac:dyDescent="0.2">
      <c r="B2547" s="7">
        <v>2543</v>
      </c>
      <c r="C2547" s="7">
        <v>80</v>
      </c>
      <c r="E2547" s="7">
        <v>2543</v>
      </c>
      <c r="F2547" s="7">
        <v>49</v>
      </c>
    </row>
    <row r="2548" spans="2:6" x14ac:dyDescent="0.2">
      <c r="B2548" s="7">
        <v>2544</v>
      </c>
      <c r="C2548" s="7">
        <v>80</v>
      </c>
      <c r="E2548" s="7">
        <v>2544</v>
      </c>
      <c r="F2548" s="7">
        <v>49</v>
      </c>
    </row>
    <row r="2549" spans="2:6" x14ac:dyDescent="0.2">
      <c r="B2549" s="7">
        <v>2545</v>
      </c>
      <c r="C2549" s="7">
        <v>80</v>
      </c>
      <c r="E2549" s="7">
        <v>2545</v>
      </c>
      <c r="F2549" s="7">
        <v>49</v>
      </c>
    </row>
    <row r="2550" spans="2:6" x14ac:dyDescent="0.2">
      <c r="B2550" s="7">
        <v>2546</v>
      </c>
      <c r="C2550" s="7">
        <v>80</v>
      </c>
      <c r="E2550" s="7">
        <v>2546</v>
      </c>
      <c r="F2550" s="7">
        <v>49</v>
      </c>
    </row>
    <row r="2551" spans="2:6" x14ac:dyDescent="0.2">
      <c r="B2551" s="7">
        <v>2547</v>
      </c>
      <c r="C2551" s="7">
        <v>80</v>
      </c>
      <c r="E2551" s="7">
        <v>2547</v>
      </c>
      <c r="F2551" s="7">
        <v>49</v>
      </c>
    </row>
    <row r="2552" spans="2:6" x14ac:dyDescent="0.2">
      <c r="B2552" s="7">
        <v>2548</v>
      </c>
      <c r="C2552" s="7">
        <v>80</v>
      </c>
      <c r="E2552" s="7">
        <v>2548</v>
      </c>
      <c r="F2552" s="7">
        <v>49</v>
      </c>
    </row>
    <row r="2553" spans="2:6" x14ac:dyDescent="0.2">
      <c r="B2553" s="7">
        <v>2549</v>
      </c>
      <c r="C2553" s="7">
        <v>80</v>
      </c>
      <c r="E2553" s="7">
        <v>2549</v>
      </c>
      <c r="F2553" s="7">
        <v>49</v>
      </c>
    </row>
    <row r="2554" spans="2:6" x14ac:dyDescent="0.2">
      <c r="B2554" s="7">
        <v>2550</v>
      </c>
      <c r="C2554" s="7">
        <v>80</v>
      </c>
      <c r="E2554" s="7">
        <v>2550</v>
      </c>
      <c r="F2554" s="7">
        <v>49</v>
      </c>
    </row>
    <row r="2555" spans="2:6" x14ac:dyDescent="0.2">
      <c r="B2555" s="7">
        <v>2551</v>
      </c>
      <c r="C2555" s="7">
        <v>80</v>
      </c>
      <c r="E2555" s="7">
        <v>2551</v>
      </c>
      <c r="F2555" s="7">
        <v>49</v>
      </c>
    </row>
    <row r="2556" spans="2:6" x14ac:dyDescent="0.2">
      <c r="B2556" s="7">
        <v>2552</v>
      </c>
      <c r="C2556" s="7">
        <v>80</v>
      </c>
      <c r="E2556" s="7">
        <v>2552</v>
      </c>
      <c r="F2556" s="7">
        <v>49</v>
      </c>
    </row>
    <row r="2557" spans="2:6" x14ac:dyDescent="0.2">
      <c r="B2557" s="7">
        <v>2553</v>
      </c>
      <c r="C2557" s="7">
        <v>80</v>
      </c>
      <c r="E2557" s="7">
        <v>2553</v>
      </c>
      <c r="F2557" s="7">
        <v>49</v>
      </c>
    </row>
    <row r="2558" spans="2:6" x14ac:dyDescent="0.2">
      <c r="B2558" s="7">
        <v>2554</v>
      </c>
      <c r="C2558" s="7">
        <v>80</v>
      </c>
      <c r="E2558" s="7">
        <v>2554</v>
      </c>
      <c r="F2558" s="7">
        <v>49</v>
      </c>
    </row>
    <row r="2559" spans="2:6" x14ac:dyDescent="0.2">
      <c r="B2559" s="7">
        <v>2555</v>
      </c>
      <c r="C2559" s="7">
        <v>80</v>
      </c>
      <c r="E2559" s="7">
        <v>2555</v>
      </c>
      <c r="F2559" s="7">
        <v>49</v>
      </c>
    </row>
    <row r="2560" spans="2:6" x14ac:dyDescent="0.2">
      <c r="B2560" s="7">
        <v>2556</v>
      </c>
      <c r="C2560" s="7">
        <v>80</v>
      </c>
      <c r="E2560" s="7">
        <v>2556</v>
      </c>
      <c r="F2560" s="7">
        <v>49</v>
      </c>
    </row>
    <row r="2561" spans="2:6" x14ac:dyDescent="0.2">
      <c r="B2561" s="7">
        <v>2557</v>
      </c>
      <c r="C2561" s="7">
        <v>80</v>
      </c>
      <c r="E2561" s="7">
        <v>2557</v>
      </c>
      <c r="F2561" s="7">
        <v>49</v>
      </c>
    </row>
    <row r="2562" spans="2:6" x14ac:dyDescent="0.2">
      <c r="B2562" s="7">
        <v>2558</v>
      </c>
      <c r="C2562" s="7">
        <v>80</v>
      </c>
      <c r="E2562" s="7">
        <v>2558</v>
      </c>
      <c r="F2562" s="7">
        <v>49</v>
      </c>
    </row>
    <row r="2563" spans="2:6" x14ac:dyDescent="0.2">
      <c r="B2563" s="7">
        <v>2559</v>
      </c>
      <c r="C2563" s="7">
        <v>80</v>
      </c>
      <c r="E2563" s="7">
        <v>2559</v>
      </c>
      <c r="F2563" s="7">
        <v>49</v>
      </c>
    </row>
    <row r="2564" spans="2:6" x14ac:dyDescent="0.2">
      <c r="B2564" s="7">
        <v>2560</v>
      </c>
      <c r="C2564" s="7">
        <v>80</v>
      </c>
      <c r="E2564" s="7">
        <v>2560</v>
      </c>
      <c r="F2564" s="7">
        <v>49</v>
      </c>
    </row>
    <row r="2565" spans="2:6" x14ac:dyDescent="0.2">
      <c r="B2565" s="7">
        <v>2561</v>
      </c>
      <c r="C2565" s="7">
        <v>80</v>
      </c>
      <c r="E2565" s="7">
        <v>2561</v>
      </c>
      <c r="F2565" s="7">
        <v>49</v>
      </c>
    </row>
    <row r="2566" spans="2:6" x14ac:dyDescent="0.2">
      <c r="B2566" s="7">
        <v>2562</v>
      </c>
      <c r="C2566" s="7">
        <v>80</v>
      </c>
      <c r="E2566" s="7">
        <v>2562</v>
      </c>
      <c r="F2566" s="7">
        <v>49</v>
      </c>
    </row>
    <row r="2567" spans="2:6" x14ac:dyDescent="0.2">
      <c r="B2567" s="7">
        <v>2563</v>
      </c>
      <c r="C2567" s="7">
        <v>80</v>
      </c>
      <c r="E2567" s="7">
        <v>2563</v>
      </c>
      <c r="F2567" s="7">
        <v>49</v>
      </c>
    </row>
    <row r="2568" spans="2:6" x14ac:dyDescent="0.2">
      <c r="B2568" s="7">
        <v>2564</v>
      </c>
      <c r="C2568" s="7">
        <v>80</v>
      </c>
      <c r="E2568" s="7">
        <v>2564</v>
      </c>
      <c r="F2568" s="7">
        <v>49</v>
      </c>
    </row>
    <row r="2569" spans="2:6" x14ac:dyDescent="0.2">
      <c r="B2569" s="7">
        <v>2565</v>
      </c>
      <c r="C2569" s="7">
        <v>80</v>
      </c>
      <c r="E2569" s="7">
        <v>2565</v>
      </c>
      <c r="F2569" s="7">
        <v>49</v>
      </c>
    </row>
    <row r="2570" spans="2:6" x14ac:dyDescent="0.2">
      <c r="B2570" s="7">
        <v>2566</v>
      </c>
      <c r="C2570" s="7">
        <v>80</v>
      </c>
      <c r="E2570" s="7">
        <v>2566</v>
      </c>
      <c r="F2570" s="7">
        <v>49</v>
      </c>
    </row>
    <row r="2571" spans="2:6" x14ac:dyDescent="0.2">
      <c r="B2571" s="7">
        <v>2567</v>
      </c>
      <c r="C2571" s="7">
        <v>80</v>
      </c>
      <c r="E2571" s="7">
        <v>2567</v>
      </c>
      <c r="F2571" s="7">
        <v>49</v>
      </c>
    </row>
    <row r="2572" spans="2:6" x14ac:dyDescent="0.2">
      <c r="B2572" s="7">
        <v>2568</v>
      </c>
      <c r="C2572" s="7">
        <v>80</v>
      </c>
      <c r="E2572" s="7">
        <v>2568</v>
      </c>
      <c r="F2572" s="7">
        <v>49</v>
      </c>
    </row>
    <row r="2573" spans="2:6" x14ac:dyDescent="0.2">
      <c r="B2573" s="7">
        <v>2569</v>
      </c>
      <c r="C2573" s="7">
        <v>80</v>
      </c>
      <c r="E2573" s="7">
        <v>2569</v>
      </c>
      <c r="F2573" s="7">
        <v>49</v>
      </c>
    </row>
    <row r="2574" spans="2:6" x14ac:dyDescent="0.2">
      <c r="B2574" s="7">
        <v>2570</v>
      </c>
      <c r="C2574" s="7">
        <v>80</v>
      </c>
      <c r="E2574" s="7">
        <v>2570</v>
      </c>
      <c r="F2574" s="7">
        <v>49</v>
      </c>
    </row>
    <row r="2575" spans="2:6" x14ac:dyDescent="0.2">
      <c r="B2575" s="7">
        <v>2571</v>
      </c>
      <c r="C2575" s="7">
        <v>80</v>
      </c>
      <c r="E2575" s="7">
        <v>2571</v>
      </c>
      <c r="F2575" s="7">
        <v>49</v>
      </c>
    </row>
    <row r="2576" spans="2:6" x14ac:dyDescent="0.2">
      <c r="B2576" s="7">
        <v>2572</v>
      </c>
      <c r="C2576" s="7">
        <v>80</v>
      </c>
      <c r="E2576" s="7">
        <v>2572</v>
      </c>
      <c r="F2576" s="7">
        <v>49</v>
      </c>
    </row>
    <row r="2577" spans="2:6" x14ac:dyDescent="0.2">
      <c r="B2577" s="7">
        <v>2573</v>
      </c>
      <c r="C2577" s="7">
        <v>80</v>
      </c>
      <c r="E2577" s="7">
        <v>2573</v>
      </c>
      <c r="F2577" s="7">
        <v>49</v>
      </c>
    </row>
    <row r="2578" spans="2:6" x14ac:dyDescent="0.2">
      <c r="B2578" s="7">
        <v>2574</v>
      </c>
      <c r="C2578" s="7">
        <v>80</v>
      </c>
      <c r="E2578" s="7">
        <v>2574</v>
      </c>
      <c r="F2578" s="7">
        <v>49</v>
      </c>
    </row>
    <row r="2579" spans="2:6" x14ac:dyDescent="0.2">
      <c r="B2579" s="7">
        <v>2575</v>
      </c>
      <c r="C2579" s="7">
        <v>80</v>
      </c>
      <c r="E2579" s="7">
        <v>2575</v>
      </c>
      <c r="F2579" s="7">
        <v>49</v>
      </c>
    </row>
    <row r="2580" spans="2:6" x14ac:dyDescent="0.2">
      <c r="B2580" s="7">
        <v>2576</v>
      </c>
      <c r="C2580" s="7">
        <v>80</v>
      </c>
      <c r="E2580" s="7">
        <v>2576</v>
      </c>
      <c r="F2580" s="7">
        <v>48</v>
      </c>
    </row>
    <row r="2581" spans="2:6" x14ac:dyDescent="0.2">
      <c r="B2581" s="7">
        <v>2577</v>
      </c>
      <c r="C2581" s="7">
        <v>80</v>
      </c>
      <c r="E2581" s="7">
        <v>2577</v>
      </c>
      <c r="F2581" s="7">
        <v>48</v>
      </c>
    </row>
    <row r="2582" spans="2:6" x14ac:dyDescent="0.2">
      <c r="B2582" s="7">
        <v>2578</v>
      </c>
      <c r="C2582" s="7">
        <v>80</v>
      </c>
      <c r="E2582" s="7">
        <v>2578</v>
      </c>
      <c r="F2582" s="7">
        <v>48</v>
      </c>
    </row>
    <row r="2583" spans="2:6" x14ac:dyDescent="0.2">
      <c r="B2583" s="7">
        <v>2579</v>
      </c>
      <c r="C2583" s="7">
        <v>80</v>
      </c>
      <c r="E2583" s="7">
        <v>2579</v>
      </c>
      <c r="F2583" s="7">
        <v>48</v>
      </c>
    </row>
    <row r="2584" spans="2:6" x14ac:dyDescent="0.2">
      <c r="B2584" s="7">
        <v>2580</v>
      </c>
      <c r="C2584" s="7">
        <v>80</v>
      </c>
      <c r="E2584" s="7">
        <v>2580</v>
      </c>
      <c r="F2584" s="7">
        <v>48</v>
      </c>
    </row>
    <row r="2585" spans="2:6" x14ac:dyDescent="0.2">
      <c r="B2585" s="7">
        <v>2581</v>
      </c>
      <c r="C2585" s="7">
        <v>80</v>
      </c>
      <c r="E2585" s="7">
        <v>2581</v>
      </c>
      <c r="F2585" s="7">
        <v>48</v>
      </c>
    </row>
    <row r="2586" spans="2:6" x14ac:dyDescent="0.2">
      <c r="B2586" s="7">
        <v>2582</v>
      </c>
      <c r="C2586" s="7">
        <v>80</v>
      </c>
      <c r="E2586" s="7">
        <v>2582</v>
      </c>
      <c r="F2586" s="7">
        <v>48</v>
      </c>
    </row>
    <row r="2587" spans="2:6" x14ac:dyDescent="0.2">
      <c r="B2587" s="7">
        <v>2583</v>
      </c>
      <c r="C2587" s="7">
        <v>80</v>
      </c>
      <c r="E2587" s="7">
        <v>2583</v>
      </c>
      <c r="F2587" s="7">
        <v>48</v>
      </c>
    </row>
    <row r="2588" spans="2:6" x14ac:dyDescent="0.2">
      <c r="B2588" s="7">
        <v>2584</v>
      </c>
      <c r="C2588" s="7">
        <v>80</v>
      </c>
      <c r="E2588" s="7">
        <v>2584</v>
      </c>
      <c r="F2588" s="7">
        <v>48</v>
      </c>
    </row>
    <row r="2589" spans="2:6" x14ac:dyDescent="0.2">
      <c r="B2589" s="7">
        <v>2585</v>
      </c>
      <c r="C2589" s="7">
        <v>79</v>
      </c>
      <c r="E2589" s="7">
        <v>2585</v>
      </c>
      <c r="F2589" s="7">
        <v>48</v>
      </c>
    </row>
    <row r="2590" spans="2:6" x14ac:dyDescent="0.2">
      <c r="B2590" s="7">
        <v>2586</v>
      </c>
      <c r="C2590" s="7">
        <v>79</v>
      </c>
      <c r="E2590" s="7">
        <v>2586</v>
      </c>
      <c r="F2590" s="7">
        <v>48</v>
      </c>
    </row>
    <row r="2591" spans="2:6" x14ac:dyDescent="0.2">
      <c r="B2591" s="7">
        <v>2587</v>
      </c>
      <c r="C2591" s="7">
        <v>79</v>
      </c>
      <c r="E2591" s="7">
        <v>2587</v>
      </c>
      <c r="F2591" s="7">
        <v>48</v>
      </c>
    </row>
    <row r="2592" spans="2:6" x14ac:dyDescent="0.2">
      <c r="B2592" s="7">
        <v>2588</v>
      </c>
      <c r="C2592" s="7">
        <v>79</v>
      </c>
      <c r="E2592" s="7">
        <v>2588</v>
      </c>
      <c r="F2592" s="7">
        <v>48</v>
      </c>
    </row>
    <row r="2593" spans="2:6" x14ac:dyDescent="0.2">
      <c r="B2593" s="7">
        <v>2589</v>
      </c>
      <c r="C2593" s="7">
        <v>79</v>
      </c>
      <c r="E2593" s="7">
        <v>2589</v>
      </c>
      <c r="F2593" s="7">
        <v>48</v>
      </c>
    </row>
    <row r="2594" spans="2:6" x14ac:dyDescent="0.2">
      <c r="B2594" s="7">
        <v>2590</v>
      </c>
      <c r="C2594" s="7">
        <v>79</v>
      </c>
      <c r="E2594" s="7">
        <v>2590</v>
      </c>
      <c r="F2594" s="7">
        <v>48</v>
      </c>
    </row>
    <row r="2595" spans="2:6" x14ac:dyDescent="0.2">
      <c r="B2595" s="7">
        <v>2591</v>
      </c>
      <c r="C2595" s="7">
        <v>79</v>
      </c>
      <c r="E2595" s="7">
        <v>2591</v>
      </c>
      <c r="F2595" s="7">
        <v>48</v>
      </c>
    </row>
    <row r="2596" spans="2:6" x14ac:dyDescent="0.2">
      <c r="B2596" s="7">
        <v>2592</v>
      </c>
      <c r="C2596" s="7">
        <v>79</v>
      </c>
      <c r="E2596" s="7">
        <v>2592</v>
      </c>
      <c r="F2596" s="7">
        <v>48</v>
      </c>
    </row>
    <row r="2597" spans="2:6" x14ac:dyDescent="0.2">
      <c r="B2597" s="7">
        <v>2593</v>
      </c>
      <c r="C2597" s="7">
        <v>79</v>
      </c>
      <c r="E2597" s="7">
        <v>2593</v>
      </c>
      <c r="F2597" s="7">
        <v>48</v>
      </c>
    </row>
    <row r="2598" spans="2:6" x14ac:dyDescent="0.2">
      <c r="B2598" s="7">
        <v>2594</v>
      </c>
      <c r="C2598" s="7">
        <v>79</v>
      </c>
      <c r="E2598" s="7">
        <v>2594</v>
      </c>
      <c r="F2598" s="7">
        <v>48</v>
      </c>
    </row>
    <row r="2599" spans="2:6" x14ac:dyDescent="0.2">
      <c r="B2599" s="7">
        <v>2595</v>
      </c>
      <c r="C2599" s="7">
        <v>79</v>
      </c>
      <c r="E2599" s="7">
        <v>2595</v>
      </c>
      <c r="F2599" s="7">
        <v>48</v>
      </c>
    </row>
    <row r="2600" spans="2:6" x14ac:dyDescent="0.2">
      <c r="B2600" s="7">
        <v>2596</v>
      </c>
      <c r="C2600" s="7">
        <v>79</v>
      </c>
      <c r="E2600" s="7">
        <v>2596</v>
      </c>
      <c r="F2600" s="7">
        <v>48</v>
      </c>
    </row>
    <row r="2601" spans="2:6" x14ac:dyDescent="0.2">
      <c r="B2601" s="7">
        <v>2597</v>
      </c>
      <c r="C2601" s="7">
        <v>79</v>
      </c>
      <c r="E2601" s="7">
        <v>2597</v>
      </c>
      <c r="F2601" s="7">
        <v>48</v>
      </c>
    </row>
    <row r="2602" spans="2:6" x14ac:dyDescent="0.2">
      <c r="B2602" s="7">
        <v>2598</v>
      </c>
      <c r="C2602" s="7">
        <v>79</v>
      </c>
      <c r="E2602" s="7">
        <v>2598</v>
      </c>
      <c r="F2602" s="7">
        <v>48</v>
      </c>
    </row>
    <row r="2603" spans="2:6" x14ac:dyDescent="0.2">
      <c r="B2603" s="7">
        <v>2599</v>
      </c>
      <c r="C2603" s="7">
        <v>79</v>
      </c>
      <c r="E2603" s="7">
        <v>2599</v>
      </c>
      <c r="F2603" s="7">
        <v>48</v>
      </c>
    </row>
    <row r="2604" spans="2:6" x14ac:dyDescent="0.2">
      <c r="B2604" s="7">
        <v>2600</v>
      </c>
      <c r="C2604" s="7">
        <v>79</v>
      </c>
      <c r="E2604" s="7">
        <v>2600</v>
      </c>
      <c r="F2604" s="7">
        <v>48</v>
      </c>
    </row>
    <row r="2605" spans="2:6" x14ac:dyDescent="0.2">
      <c r="B2605" s="7">
        <v>2601</v>
      </c>
      <c r="C2605" s="7">
        <v>79</v>
      </c>
      <c r="E2605" s="7">
        <v>2601</v>
      </c>
      <c r="F2605" s="7">
        <v>48</v>
      </c>
    </row>
    <row r="2606" spans="2:6" x14ac:dyDescent="0.2">
      <c r="B2606" s="7">
        <v>2602</v>
      </c>
      <c r="C2606" s="7">
        <v>79</v>
      </c>
      <c r="E2606" s="7">
        <v>2602</v>
      </c>
      <c r="F2606" s="7">
        <v>48</v>
      </c>
    </row>
    <row r="2607" spans="2:6" x14ac:dyDescent="0.2">
      <c r="B2607" s="7">
        <v>2603</v>
      </c>
      <c r="C2607" s="7">
        <v>79</v>
      </c>
      <c r="E2607" s="7">
        <v>2603</v>
      </c>
      <c r="F2607" s="7">
        <v>48</v>
      </c>
    </row>
    <row r="2608" spans="2:6" x14ac:dyDescent="0.2">
      <c r="B2608" s="7">
        <v>2604</v>
      </c>
      <c r="C2608" s="7">
        <v>79</v>
      </c>
      <c r="E2608" s="7">
        <v>2604</v>
      </c>
      <c r="F2608" s="7">
        <v>48</v>
      </c>
    </row>
    <row r="2609" spans="2:6" x14ac:dyDescent="0.2">
      <c r="B2609" s="7">
        <v>2605</v>
      </c>
      <c r="C2609" s="7">
        <v>79</v>
      </c>
      <c r="E2609" s="7">
        <v>2605</v>
      </c>
      <c r="F2609" s="7">
        <v>48</v>
      </c>
    </row>
    <row r="2610" spans="2:6" x14ac:dyDescent="0.2">
      <c r="B2610" s="7">
        <v>2606</v>
      </c>
      <c r="C2610" s="7">
        <v>79</v>
      </c>
      <c r="E2610" s="7">
        <v>2606</v>
      </c>
      <c r="F2610" s="7">
        <v>48</v>
      </c>
    </row>
    <row r="2611" spans="2:6" x14ac:dyDescent="0.2">
      <c r="B2611" s="7">
        <v>2607</v>
      </c>
      <c r="C2611" s="7">
        <v>79</v>
      </c>
      <c r="E2611" s="7">
        <v>2607</v>
      </c>
      <c r="F2611" s="7">
        <v>48</v>
      </c>
    </row>
    <row r="2612" spans="2:6" x14ac:dyDescent="0.2">
      <c r="B2612" s="7">
        <v>2608</v>
      </c>
      <c r="C2612" s="7">
        <v>79</v>
      </c>
      <c r="E2612" s="7">
        <v>2608</v>
      </c>
      <c r="F2612" s="7">
        <v>48</v>
      </c>
    </row>
    <row r="2613" spans="2:6" x14ac:dyDescent="0.2">
      <c r="B2613" s="7">
        <v>2609</v>
      </c>
      <c r="C2613" s="7">
        <v>79</v>
      </c>
      <c r="E2613" s="7">
        <v>2609</v>
      </c>
      <c r="F2613" s="7">
        <v>48</v>
      </c>
    </row>
    <row r="2614" spans="2:6" x14ac:dyDescent="0.2">
      <c r="B2614" s="7">
        <v>2610</v>
      </c>
      <c r="C2614" s="7">
        <v>79</v>
      </c>
      <c r="E2614" s="7">
        <v>2610</v>
      </c>
      <c r="F2614" s="7">
        <v>48</v>
      </c>
    </row>
    <row r="2615" spans="2:6" x14ac:dyDescent="0.2">
      <c r="B2615" s="7">
        <v>2611</v>
      </c>
      <c r="C2615" s="7">
        <v>79</v>
      </c>
      <c r="E2615" s="7">
        <v>2611</v>
      </c>
      <c r="F2615" s="7">
        <v>48</v>
      </c>
    </row>
    <row r="2616" spans="2:6" x14ac:dyDescent="0.2">
      <c r="B2616" s="7">
        <v>2612</v>
      </c>
      <c r="C2616" s="7">
        <v>79</v>
      </c>
      <c r="E2616" s="7">
        <v>2612</v>
      </c>
      <c r="F2616" s="7">
        <v>48</v>
      </c>
    </row>
    <row r="2617" spans="2:6" x14ac:dyDescent="0.2">
      <c r="B2617" s="7">
        <v>2613</v>
      </c>
      <c r="C2617" s="7">
        <v>79</v>
      </c>
      <c r="E2617" s="7">
        <v>2613</v>
      </c>
      <c r="F2617" s="7">
        <v>48</v>
      </c>
    </row>
    <row r="2618" spans="2:6" x14ac:dyDescent="0.2">
      <c r="B2618" s="7">
        <v>2614</v>
      </c>
      <c r="C2618" s="7">
        <v>79</v>
      </c>
      <c r="E2618" s="7">
        <v>2614</v>
      </c>
      <c r="F2618" s="7">
        <v>48</v>
      </c>
    </row>
    <row r="2619" spans="2:6" x14ac:dyDescent="0.2">
      <c r="B2619" s="7">
        <v>2615</v>
      </c>
      <c r="C2619" s="7">
        <v>79</v>
      </c>
      <c r="E2619" s="7">
        <v>2615</v>
      </c>
      <c r="F2619" s="7">
        <v>48</v>
      </c>
    </row>
    <row r="2620" spans="2:6" x14ac:dyDescent="0.2">
      <c r="B2620" s="7">
        <v>2616</v>
      </c>
      <c r="C2620" s="7">
        <v>79</v>
      </c>
      <c r="E2620" s="7">
        <v>2616</v>
      </c>
      <c r="F2620" s="7">
        <v>48</v>
      </c>
    </row>
    <row r="2621" spans="2:6" x14ac:dyDescent="0.2">
      <c r="B2621" s="7">
        <v>2617</v>
      </c>
      <c r="C2621" s="7">
        <v>79</v>
      </c>
      <c r="E2621" s="7">
        <v>2617</v>
      </c>
      <c r="F2621" s="7">
        <v>48</v>
      </c>
    </row>
    <row r="2622" spans="2:6" x14ac:dyDescent="0.2">
      <c r="B2622" s="7">
        <v>2618</v>
      </c>
      <c r="C2622" s="7">
        <v>78</v>
      </c>
      <c r="E2622" s="7">
        <v>2618</v>
      </c>
      <c r="F2622" s="7">
        <v>48</v>
      </c>
    </row>
    <row r="2623" spans="2:6" x14ac:dyDescent="0.2">
      <c r="B2623" s="7">
        <v>2619</v>
      </c>
      <c r="C2623" s="7">
        <v>78</v>
      </c>
      <c r="E2623" s="7">
        <v>2619</v>
      </c>
      <c r="F2623" s="7">
        <v>48</v>
      </c>
    </row>
    <row r="2624" spans="2:6" x14ac:dyDescent="0.2">
      <c r="B2624" s="7">
        <v>2620</v>
      </c>
      <c r="C2624" s="7">
        <v>78</v>
      </c>
      <c r="E2624" s="7">
        <v>2620</v>
      </c>
      <c r="F2624" s="7">
        <v>48</v>
      </c>
    </row>
    <row r="2625" spans="2:6" x14ac:dyDescent="0.2">
      <c r="B2625" s="7">
        <v>2621</v>
      </c>
      <c r="C2625" s="7">
        <v>78</v>
      </c>
      <c r="E2625" s="7">
        <v>2621</v>
      </c>
      <c r="F2625" s="7">
        <v>48</v>
      </c>
    </row>
    <row r="2626" spans="2:6" x14ac:dyDescent="0.2">
      <c r="B2626" s="7">
        <v>2622</v>
      </c>
      <c r="C2626" s="7">
        <v>78</v>
      </c>
      <c r="E2626" s="7">
        <v>2622</v>
      </c>
      <c r="F2626" s="7">
        <v>48</v>
      </c>
    </row>
    <row r="2627" spans="2:6" x14ac:dyDescent="0.2">
      <c r="B2627" s="7">
        <v>2623</v>
      </c>
      <c r="C2627" s="7">
        <v>78</v>
      </c>
      <c r="E2627" s="7">
        <v>2623</v>
      </c>
      <c r="F2627" s="7">
        <v>48</v>
      </c>
    </row>
    <row r="2628" spans="2:6" x14ac:dyDescent="0.2">
      <c r="B2628" s="7">
        <v>2624</v>
      </c>
      <c r="C2628" s="7">
        <v>78</v>
      </c>
      <c r="E2628" s="7">
        <v>2624</v>
      </c>
      <c r="F2628" s="7">
        <v>48</v>
      </c>
    </row>
    <row r="2629" spans="2:6" x14ac:dyDescent="0.2">
      <c r="B2629" s="7">
        <v>2625</v>
      </c>
      <c r="C2629" s="7">
        <v>78</v>
      </c>
      <c r="E2629" s="7">
        <v>2625</v>
      </c>
      <c r="F2629" s="7">
        <v>48</v>
      </c>
    </row>
    <row r="2630" spans="2:6" x14ac:dyDescent="0.2">
      <c r="B2630" s="7">
        <v>2626</v>
      </c>
      <c r="C2630" s="7">
        <v>78</v>
      </c>
      <c r="E2630" s="7">
        <v>2626</v>
      </c>
      <c r="F2630" s="7">
        <v>48</v>
      </c>
    </row>
    <row r="2631" spans="2:6" x14ac:dyDescent="0.2">
      <c r="B2631" s="7">
        <v>2627</v>
      </c>
      <c r="C2631" s="7">
        <v>78</v>
      </c>
      <c r="E2631" s="7">
        <v>2627</v>
      </c>
      <c r="F2631" s="7">
        <v>48</v>
      </c>
    </row>
    <row r="2632" spans="2:6" x14ac:dyDescent="0.2">
      <c r="B2632" s="7">
        <v>2628</v>
      </c>
      <c r="C2632" s="7">
        <v>78</v>
      </c>
      <c r="E2632" s="7">
        <v>2628</v>
      </c>
      <c r="F2632" s="7">
        <v>48</v>
      </c>
    </row>
    <row r="2633" spans="2:6" x14ac:dyDescent="0.2">
      <c r="B2633" s="7">
        <v>2629</v>
      </c>
      <c r="C2633" s="7">
        <v>78</v>
      </c>
      <c r="E2633" s="7">
        <v>2629</v>
      </c>
      <c r="F2633" s="7">
        <v>48</v>
      </c>
    </row>
    <row r="2634" spans="2:6" x14ac:dyDescent="0.2">
      <c r="B2634" s="7">
        <v>2630</v>
      </c>
      <c r="C2634" s="7">
        <v>78</v>
      </c>
      <c r="E2634" s="7">
        <v>2630</v>
      </c>
      <c r="F2634" s="7">
        <v>48</v>
      </c>
    </row>
    <row r="2635" spans="2:6" x14ac:dyDescent="0.2">
      <c r="B2635" s="7">
        <v>2631</v>
      </c>
      <c r="C2635" s="7">
        <v>78</v>
      </c>
      <c r="E2635" s="7">
        <v>2631</v>
      </c>
      <c r="F2635" s="7">
        <v>48</v>
      </c>
    </row>
    <row r="2636" spans="2:6" x14ac:dyDescent="0.2">
      <c r="B2636" s="7">
        <v>2632</v>
      </c>
      <c r="C2636" s="7">
        <v>78</v>
      </c>
      <c r="E2636" s="7">
        <v>2632</v>
      </c>
      <c r="F2636" s="7">
        <v>48</v>
      </c>
    </row>
    <row r="2637" spans="2:6" x14ac:dyDescent="0.2">
      <c r="B2637" s="7">
        <v>2633</v>
      </c>
      <c r="C2637" s="7">
        <v>78</v>
      </c>
      <c r="E2637" s="7">
        <v>2633</v>
      </c>
      <c r="F2637" s="7">
        <v>48</v>
      </c>
    </row>
    <row r="2638" spans="2:6" x14ac:dyDescent="0.2">
      <c r="B2638" s="7">
        <v>2634</v>
      </c>
      <c r="C2638" s="7">
        <v>78</v>
      </c>
      <c r="E2638" s="7">
        <v>2634</v>
      </c>
      <c r="F2638" s="7">
        <v>48</v>
      </c>
    </row>
    <row r="2639" spans="2:6" x14ac:dyDescent="0.2">
      <c r="B2639" s="7">
        <v>2635</v>
      </c>
      <c r="C2639" s="7">
        <v>78</v>
      </c>
      <c r="E2639" s="7">
        <v>2635</v>
      </c>
      <c r="F2639" s="7">
        <v>48</v>
      </c>
    </row>
    <row r="2640" spans="2:6" x14ac:dyDescent="0.2">
      <c r="B2640" s="7">
        <v>2636</v>
      </c>
      <c r="C2640" s="7">
        <v>78</v>
      </c>
      <c r="E2640" s="7">
        <v>2636</v>
      </c>
      <c r="F2640" s="7">
        <v>48</v>
      </c>
    </row>
    <row r="2641" spans="2:6" x14ac:dyDescent="0.2">
      <c r="B2641" s="7">
        <v>2637</v>
      </c>
      <c r="C2641" s="7">
        <v>78</v>
      </c>
      <c r="E2641" s="7">
        <v>2637</v>
      </c>
      <c r="F2641" s="7">
        <v>48</v>
      </c>
    </row>
    <row r="2642" spans="2:6" x14ac:dyDescent="0.2">
      <c r="B2642" s="7">
        <v>2638</v>
      </c>
      <c r="C2642" s="7">
        <v>78</v>
      </c>
      <c r="E2642" s="7">
        <v>2638</v>
      </c>
      <c r="F2642" s="7">
        <v>48</v>
      </c>
    </row>
    <row r="2643" spans="2:6" x14ac:dyDescent="0.2">
      <c r="B2643" s="7">
        <v>2639</v>
      </c>
      <c r="C2643" s="7">
        <v>78</v>
      </c>
      <c r="E2643" s="7">
        <v>2639</v>
      </c>
      <c r="F2643" s="7">
        <v>48</v>
      </c>
    </row>
    <row r="2644" spans="2:6" x14ac:dyDescent="0.2">
      <c r="B2644" s="7">
        <v>2640</v>
      </c>
      <c r="C2644" s="7">
        <v>78</v>
      </c>
      <c r="E2644" s="7">
        <v>2640</v>
      </c>
      <c r="F2644" s="7">
        <v>48</v>
      </c>
    </row>
    <row r="2645" spans="2:6" x14ac:dyDescent="0.2">
      <c r="B2645" s="7">
        <v>2641</v>
      </c>
      <c r="C2645" s="7">
        <v>78</v>
      </c>
      <c r="E2645" s="7">
        <v>2641</v>
      </c>
      <c r="F2645" s="7">
        <v>48</v>
      </c>
    </row>
    <row r="2646" spans="2:6" x14ac:dyDescent="0.2">
      <c r="B2646" s="7">
        <v>2642</v>
      </c>
      <c r="C2646" s="7">
        <v>78</v>
      </c>
      <c r="E2646" s="7">
        <v>2642</v>
      </c>
      <c r="F2646" s="7">
        <v>48</v>
      </c>
    </row>
    <row r="2647" spans="2:6" x14ac:dyDescent="0.2">
      <c r="B2647" s="7">
        <v>2643</v>
      </c>
      <c r="C2647" s="7">
        <v>78</v>
      </c>
      <c r="E2647" s="7">
        <v>2643</v>
      </c>
      <c r="F2647" s="7">
        <v>48</v>
      </c>
    </row>
    <row r="2648" spans="2:6" x14ac:dyDescent="0.2">
      <c r="B2648" s="7">
        <v>2644</v>
      </c>
      <c r="C2648" s="7">
        <v>78</v>
      </c>
      <c r="E2648" s="7">
        <v>2644</v>
      </c>
      <c r="F2648" s="7">
        <v>47</v>
      </c>
    </row>
    <row r="2649" spans="2:6" x14ac:dyDescent="0.2">
      <c r="B2649" s="7">
        <v>2645</v>
      </c>
      <c r="C2649" s="7">
        <v>78</v>
      </c>
      <c r="E2649" s="7">
        <v>2645</v>
      </c>
      <c r="F2649" s="7">
        <v>47</v>
      </c>
    </row>
    <row r="2650" spans="2:6" x14ac:dyDescent="0.2">
      <c r="B2650" s="7">
        <v>2646</v>
      </c>
      <c r="C2650" s="7">
        <v>78</v>
      </c>
      <c r="E2650" s="7">
        <v>2646</v>
      </c>
      <c r="F2650" s="7">
        <v>47</v>
      </c>
    </row>
    <row r="2651" spans="2:6" x14ac:dyDescent="0.2">
      <c r="B2651" s="7">
        <v>2647</v>
      </c>
      <c r="C2651" s="7">
        <v>78</v>
      </c>
      <c r="E2651" s="7">
        <v>2647</v>
      </c>
      <c r="F2651" s="7">
        <v>47</v>
      </c>
    </row>
    <row r="2652" spans="2:6" x14ac:dyDescent="0.2">
      <c r="B2652" s="7">
        <v>2648</v>
      </c>
      <c r="C2652" s="7">
        <v>78</v>
      </c>
      <c r="E2652" s="7">
        <v>2648</v>
      </c>
      <c r="F2652" s="7">
        <v>47</v>
      </c>
    </row>
    <row r="2653" spans="2:6" x14ac:dyDescent="0.2">
      <c r="B2653" s="7">
        <v>2649</v>
      </c>
      <c r="C2653" s="7">
        <v>78</v>
      </c>
      <c r="E2653" s="7">
        <v>2649</v>
      </c>
      <c r="F2653" s="7">
        <v>47</v>
      </c>
    </row>
    <row r="2654" spans="2:6" x14ac:dyDescent="0.2">
      <c r="B2654" s="7">
        <v>2650</v>
      </c>
      <c r="C2654" s="7">
        <v>78</v>
      </c>
      <c r="E2654" s="7">
        <v>2650</v>
      </c>
      <c r="F2654" s="7">
        <v>47</v>
      </c>
    </row>
    <row r="2655" spans="2:6" x14ac:dyDescent="0.2">
      <c r="B2655" s="7">
        <v>2651</v>
      </c>
      <c r="C2655" s="7">
        <v>78</v>
      </c>
      <c r="E2655" s="7">
        <v>2651</v>
      </c>
      <c r="F2655" s="7">
        <v>47</v>
      </c>
    </row>
    <row r="2656" spans="2:6" x14ac:dyDescent="0.2">
      <c r="B2656" s="7">
        <v>2652</v>
      </c>
      <c r="C2656" s="7">
        <v>78</v>
      </c>
      <c r="E2656" s="7">
        <v>2652</v>
      </c>
      <c r="F2656" s="7">
        <v>47</v>
      </c>
    </row>
    <row r="2657" spans="2:6" x14ac:dyDescent="0.2">
      <c r="B2657" s="7">
        <v>2653</v>
      </c>
      <c r="C2657" s="7">
        <v>77</v>
      </c>
      <c r="E2657" s="7">
        <v>2653</v>
      </c>
      <c r="F2657" s="7">
        <v>47</v>
      </c>
    </row>
    <row r="2658" spans="2:6" x14ac:dyDescent="0.2">
      <c r="B2658" s="7">
        <v>2654</v>
      </c>
      <c r="C2658" s="7">
        <v>77</v>
      </c>
      <c r="E2658" s="7">
        <v>2654</v>
      </c>
      <c r="F2658" s="7">
        <v>47</v>
      </c>
    </row>
    <row r="2659" spans="2:6" x14ac:dyDescent="0.2">
      <c r="B2659" s="7">
        <v>2655</v>
      </c>
      <c r="C2659" s="7">
        <v>77</v>
      </c>
      <c r="E2659" s="7">
        <v>2655</v>
      </c>
      <c r="F2659" s="7">
        <v>47</v>
      </c>
    </row>
    <row r="2660" spans="2:6" x14ac:dyDescent="0.2">
      <c r="B2660" s="7">
        <v>2656</v>
      </c>
      <c r="C2660" s="7">
        <v>77</v>
      </c>
      <c r="E2660" s="7">
        <v>2656</v>
      </c>
      <c r="F2660" s="7">
        <v>47</v>
      </c>
    </row>
    <row r="2661" spans="2:6" x14ac:dyDescent="0.2">
      <c r="B2661" s="7">
        <v>2657</v>
      </c>
      <c r="C2661" s="7">
        <v>77</v>
      </c>
      <c r="E2661" s="7">
        <v>2657</v>
      </c>
      <c r="F2661" s="7">
        <v>47</v>
      </c>
    </row>
    <row r="2662" spans="2:6" x14ac:dyDescent="0.2">
      <c r="B2662" s="7">
        <v>2658</v>
      </c>
      <c r="C2662" s="7">
        <v>77</v>
      </c>
      <c r="E2662" s="7">
        <v>2658</v>
      </c>
      <c r="F2662" s="7">
        <v>47</v>
      </c>
    </row>
    <row r="2663" spans="2:6" x14ac:dyDescent="0.2">
      <c r="B2663" s="7">
        <v>2659</v>
      </c>
      <c r="C2663" s="7">
        <v>77</v>
      </c>
      <c r="E2663" s="7">
        <v>2659</v>
      </c>
      <c r="F2663" s="7">
        <v>47</v>
      </c>
    </row>
    <row r="2664" spans="2:6" x14ac:dyDescent="0.2">
      <c r="B2664" s="7">
        <v>2660</v>
      </c>
      <c r="C2664" s="7">
        <v>77</v>
      </c>
      <c r="E2664" s="7">
        <v>2660</v>
      </c>
      <c r="F2664" s="7">
        <v>47</v>
      </c>
    </row>
    <row r="2665" spans="2:6" x14ac:dyDescent="0.2">
      <c r="B2665" s="7">
        <v>2661</v>
      </c>
      <c r="C2665" s="7">
        <v>77</v>
      </c>
      <c r="E2665" s="7">
        <v>2661</v>
      </c>
      <c r="F2665" s="7">
        <v>47</v>
      </c>
    </row>
    <row r="2666" spans="2:6" x14ac:dyDescent="0.2">
      <c r="B2666" s="7">
        <v>2662</v>
      </c>
      <c r="C2666" s="7">
        <v>77</v>
      </c>
      <c r="E2666" s="7">
        <v>2662</v>
      </c>
      <c r="F2666" s="7">
        <v>47</v>
      </c>
    </row>
    <row r="2667" spans="2:6" x14ac:dyDescent="0.2">
      <c r="B2667" s="7">
        <v>2663</v>
      </c>
      <c r="C2667" s="7">
        <v>77</v>
      </c>
      <c r="E2667" s="7">
        <v>2663</v>
      </c>
      <c r="F2667" s="7">
        <v>47</v>
      </c>
    </row>
    <row r="2668" spans="2:6" x14ac:dyDescent="0.2">
      <c r="B2668" s="7">
        <v>2664</v>
      </c>
      <c r="C2668" s="7">
        <v>77</v>
      </c>
      <c r="E2668" s="7">
        <v>2664</v>
      </c>
      <c r="F2668" s="7">
        <v>47</v>
      </c>
    </row>
    <row r="2669" spans="2:6" x14ac:dyDescent="0.2">
      <c r="B2669" s="7">
        <v>2665</v>
      </c>
      <c r="C2669" s="7">
        <v>77</v>
      </c>
      <c r="E2669" s="7">
        <v>2665</v>
      </c>
      <c r="F2669" s="7">
        <v>47</v>
      </c>
    </row>
    <row r="2670" spans="2:6" x14ac:dyDescent="0.2">
      <c r="B2670" s="7">
        <v>2666</v>
      </c>
      <c r="C2670" s="7">
        <v>77</v>
      </c>
      <c r="E2670" s="7">
        <v>2666</v>
      </c>
      <c r="F2670" s="7">
        <v>47</v>
      </c>
    </row>
    <row r="2671" spans="2:6" x14ac:dyDescent="0.2">
      <c r="B2671" s="7">
        <v>2667</v>
      </c>
      <c r="C2671" s="7">
        <v>77</v>
      </c>
      <c r="E2671" s="7">
        <v>2667</v>
      </c>
      <c r="F2671" s="7">
        <v>47</v>
      </c>
    </row>
    <row r="2672" spans="2:6" x14ac:dyDescent="0.2">
      <c r="B2672" s="7">
        <v>2668</v>
      </c>
      <c r="C2672" s="7">
        <v>77</v>
      </c>
      <c r="E2672" s="7">
        <v>2668</v>
      </c>
      <c r="F2672" s="7">
        <v>47</v>
      </c>
    </row>
    <row r="2673" spans="2:6" x14ac:dyDescent="0.2">
      <c r="B2673" s="7">
        <v>2669</v>
      </c>
      <c r="C2673" s="7">
        <v>77</v>
      </c>
      <c r="E2673" s="7">
        <v>2669</v>
      </c>
      <c r="F2673" s="7">
        <v>47</v>
      </c>
    </row>
    <row r="2674" spans="2:6" x14ac:dyDescent="0.2">
      <c r="B2674" s="7">
        <v>2670</v>
      </c>
      <c r="C2674" s="7">
        <v>77</v>
      </c>
      <c r="E2674" s="7">
        <v>2670</v>
      </c>
      <c r="F2674" s="7">
        <v>47</v>
      </c>
    </row>
    <row r="2675" spans="2:6" x14ac:dyDescent="0.2">
      <c r="B2675" s="7">
        <v>2671</v>
      </c>
      <c r="C2675" s="7">
        <v>77</v>
      </c>
      <c r="E2675" s="7">
        <v>2671</v>
      </c>
      <c r="F2675" s="7">
        <v>47</v>
      </c>
    </row>
    <row r="2676" spans="2:6" x14ac:dyDescent="0.2">
      <c r="B2676" s="7">
        <v>2672</v>
      </c>
      <c r="C2676" s="7">
        <v>77</v>
      </c>
      <c r="E2676" s="7">
        <v>2672</v>
      </c>
      <c r="F2676" s="7">
        <v>47</v>
      </c>
    </row>
    <row r="2677" spans="2:6" x14ac:dyDescent="0.2">
      <c r="B2677" s="7">
        <v>2673</v>
      </c>
      <c r="C2677" s="7">
        <v>77</v>
      </c>
      <c r="E2677" s="7">
        <v>2673</v>
      </c>
      <c r="F2677" s="7">
        <v>47</v>
      </c>
    </row>
    <row r="2678" spans="2:6" x14ac:dyDescent="0.2">
      <c r="B2678" s="7">
        <v>2674</v>
      </c>
      <c r="C2678" s="7">
        <v>77</v>
      </c>
      <c r="E2678" s="7">
        <v>2674</v>
      </c>
      <c r="F2678" s="7">
        <v>47</v>
      </c>
    </row>
    <row r="2679" spans="2:6" x14ac:dyDescent="0.2">
      <c r="B2679" s="7">
        <v>2675</v>
      </c>
      <c r="C2679" s="7">
        <v>77</v>
      </c>
      <c r="E2679" s="7">
        <v>2675</v>
      </c>
      <c r="F2679" s="7">
        <v>47</v>
      </c>
    </row>
    <row r="2680" spans="2:6" x14ac:dyDescent="0.2">
      <c r="B2680" s="7">
        <v>2676</v>
      </c>
      <c r="C2680" s="7">
        <v>77</v>
      </c>
      <c r="E2680" s="7">
        <v>2676</v>
      </c>
      <c r="F2680" s="7">
        <v>47</v>
      </c>
    </row>
    <row r="2681" spans="2:6" x14ac:dyDescent="0.2">
      <c r="B2681" s="7">
        <v>2677</v>
      </c>
      <c r="C2681" s="7">
        <v>77</v>
      </c>
      <c r="E2681" s="7">
        <v>2677</v>
      </c>
      <c r="F2681" s="7">
        <v>47</v>
      </c>
    </row>
    <row r="2682" spans="2:6" x14ac:dyDescent="0.2">
      <c r="B2682" s="7">
        <v>2678</v>
      </c>
      <c r="C2682" s="7">
        <v>77</v>
      </c>
      <c r="E2682" s="7">
        <v>2678</v>
      </c>
      <c r="F2682" s="7">
        <v>47</v>
      </c>
    </row>
    <row r="2683" spans="2:6" x14ac:dyDescent="0.2">
      <c r="B2683" s="7">
        <v>2679</v>
      </c>
      <c r="C2683" s="7">
        <v>77</v>
      </c>
      <c r="E2683" s="7">
        <v>2679</v>
      </c>
      <c r="F2683" s="7">
        <v>47</v>
      </c>
    </row>
    <row r="2684" spans="2:6" x14ac:dyDescent="0.2">
      <c r="B2684" s="7">
        <v>2680</v>
      </c>
      <c r="C2684" s="7">
        <v>77</v>
      </c>
      <c r="E2684" s="7">
        <v>2680</v>
      </c>
      <c r="F2684" s="7">
        <v>47</v>
      </c>
    </row>
    <row r="2685" spans="2:6" x14ac:dyDescent="0.2">
      <c r="B2685" s="7">
        <v>2681</v>
      </c>
      <c r="C2685" s="7">
        <v>77</v>
      </c>
      <c r="E2685" s="7">
        <v>2681</v>
      </c>
      <c r="F2685" s="7">
        <v>47</v>
      </c>
    </row>
    <row r="2686" spans="2:6" x14ac:dyDescent="0.2">
      <c r="B2686" s="7">
        <v>2682</v>
      </c>
      <c r="C2686" s="7">
        <v>77</v>
      </c>
      <c r="E2686" s="7">
        <v>2682</v>
      </c>
      <c r="F2686" s="7">
        <v>47</v>
      </c>
    </row>
    <row r="2687" spans="2:6" x14ac:dyDescent="0.2">
      <c r="B2687" s="7">
        <v>2683</v>
      </c>
      <c r="C2687" s="7">
        <v>77</v>
      </c>
      <c r="E2687" s="7">
        <v>2683</v>
      </c>
      <c r="F2687" s="7">
        <v>47</v>
      </c>
    </row>
    <row r="2688" spans="2:6" x14ac:dyDescent="0.2">
      <c r="B2688" s="7">
        <v>2684</v>
      </c>
      <c r="C2688" s="7">
        <v>77</v>
      </c>
      <c r="E2688" s="7">
        <v>2684</v>
      </c>
      <c r="F2688" s="7">
        <v>47</v>
      </c>
    </row>
    <row r="2689" spans="2:6" x14ac:dyDescent="0.2">
      <c r="B2689" s="7">
        <v>2685</v>
      </c>
      <c r="C2689" s="7">
        <v>77</v>
      </c>
      <c r="E2689" s="7">
        <v>2685</v>
      </c>
      <c r="F2689" s="7">
        <v>47</v>
      </c>
    </row>
    <row r="2690" spans="2:6" x14ac:dyDescent="0.2">
      <c r="B2690" s="7">
        <v>2686</v>
      </c>
      <c r="C2690" s="7">
        <v>77</v>
      </c>
      <c r="E2690" s="7">
        <v>2686</v>
      </c>
      <c r="F2690" s="7">
        <v>47</v>
      </c>
    </row>
    <row r="2691" spans="2:6" x14ac:dyDescent="0.2">
      <c r="B2691" s="7">
        <v>2687</v>
      </c>
      <c r="C2691" s="7">
        <v>77</v>
      </c>
      <c r="E2691" s="7">
        <v>2687</v>
      </c>
      <c r="F2691" s="7">
        <v>47</v>
      </c>
    </row>
    <row r="2692" spans="2:6" x14ac:dyDescent="0.2">
      <c r="B2692" s="7">
        <v>2688</v>
      </c>
      <c r="C2692" s="7">
        <v>77</v>
      </c>
      <c r="E2692" s="7">
        <v>2688</v>
      </c>
      <c r="F2692" s="7">
        <v>47</v>
      </c>
    </row>
    <row r="2693" spans="2:6" x14ac:dyDescent="0.2">
      <c r="B2693" s="7">
        <v>2689</v>
      </c>
      <c r="C2693" s="7">
        <v>77</v>
      </c>
      <c r="E2693" s="7">
        <v>2689</v>
      </c>
      <c r="F2693" s="7">
        <v>47</v>
      </c>
    </row>
    <row r="2694" spans="2:6" x14ac:dyDescent="0.2">
      <c r="B2694" s="7">
        <v>2690</v>
      </c>
      <c r="C2694" s="7">
        <v>77</v>
      </c>
      <c r="E2694" s="7">
        <v>2690</v>
      </c>
      <c r="F2694" s="7">
        <v>47</v>
      </c>
    </row>
    <row r="2695" spans="2:6" x14ac:dyDescent="0.2">
      <c r="B2695" s="7">
        <v>2691</v>
      </c>
      <c r="C2695" s="7">
        <v>77</v>
      </c>
      <c r="E2695" s="7">
        <v>2691</v>
      </c>
      <c r="F2695" s="7">
        <v>47</v>
      </c>
    </row>
    <row r="2696" spans="2:6" x14ac:dyDescent="0.2">
      <c r="B2696" s="7">
        <v>2692</v>
      </c>
      <c r="C2696" s="7">
        <v>77</v>
      </c>
      <c r="E2696" s="7">
        <v>2692</v>
      </c>
      <c r="F2696" s="7">
        <v>47</v>
      </c>
    </row>
    <row r="2697" spans="2:6" x14ac:dyDescent="0.2">
      <c r="B2697" s="7">
        <v>2693</v>
      </c>
      <c r="C2697" s="7">
        <v>77</v>
      </c>
      <c r="E2697" s="7">
        <v>2693</v>
      </c>
      <c r="F2697" s="7">
        <v>47</v>
      </c>
    </row>
    <row r="2698" spans="2:6" x14ac:dyDescent="0.2">
      <c r="B2698" s="7">
        <v>2694</v>
      </c>
      <c r="C2698" s="7">
        <v>77</v>
      </c>
      <c r="E2698" s="7">
        <v>2694</v>
      </c>
      <c r="F2698" s="7">
        <v>47</v>
      </c>
    </row>
    <row r="2699" spans="2:6" x14ac:dyDescent="0.2">
      <c r="B2699" s="7">
        <v>2695</v>
      </c>
      <c r="C2699" s="7">
        <v>77</v>
      </c>
      <c r="E2699" s="7">
        <v>2695</v>
      </c>
      <c r="F2699" s="7">
        <v>47</v>
      </c>
    </row>
    <row r="2700" spans="2:6" x14ac:dyDescent="0.2">
      <c r="B2700" s="7">
        <v>2696</v>
      </c>
      <c r="C2700" s="7">
        <v>77</v>
      </c>
      <c r="E2700" s="7">
        <v>2696</v>
      </c>
      <c r="F2700" s="7">
        <v>47</v>
      </c>
    </row>
    <row r="2701" spans="2:6" x14ac:dyDescent="0.2">
      <c r="B2701" s="7">
        <v>2697</v>
      </c>
      <c r="C2701" s="7">
        <v>77</v>
      </c>
      <c r="E2701" s="7">
        <v>2697</v>
      </c>
      <c r="F2701" s="7">
        <v>47</v>
      </c>
    </row>
    <row r="2702" spans="2:6" x14ac:dyDescent="0.2">
      <c r="B2702" s="7">
        <v>2698</v>
      </c>
      <c r="C2702" s="7">
        <v>77</v>
      </c>
      <c r="E2702" s="7">
        <v>2698</v>
      </c>
      <c r="F2702" s="7">
        <v>47</v>
      </c>
    </row>
    <row r="2703" spans="2:6" x14ac:dyDescent="0.2">
      <c r="B2703" s="7">
        <v>2699</v>
      </c>
      <c r="C2703" s="7">
        <v>77</v>
      </c>
      <c r="E2703" s="7">
        <v>2699</v>
      </c>
      <c r="F2703" s="7">
        <v>47</v>
      </c>
    </row>
    <row r="2704" spans="2:6" x14ac:dyDescent="0.2">
      <c r="B2704" s="7">
        <v>2700</v>
      </c>
      <c r="C2704" s="7">
        <v>77</v>
      </c>
      <c r="E2704" s="7">
        <v>2700</v>
      </c>
      <c r="F2704" s="7">
        <v>47</v>
      </c>
    </row>
    <row r="2705" spans="2:6" x14ac:dyDescent="0.2">
      <c r="B2705" s="7">
        <v>2701</v>
      </c>
      <c r="C2705" s="7">
        <v>77</v>
      </c>
      <c r="E2705" s="7">
        <v>2701</v>
      </c>
      <c r="F2705" s="7">
        <v>47</v>
      </c>
    </row>
    <row r="2706" spans="2:6" x14ac:dyDescent="0.2">
      <c r="B2706" s="7">
        <v>2702</v>
      </c>
      <c r="C2706" s="7">
        <v>76</v>
      </c>
      <c r="E2706" s="7">
        <v>2702</v>
      </c>
      <c r="F2706" s="7">
        <v>47</v>
      </c>
    </row>
    <row r="2707" spans="2:6" x14ac:dyDescent="0.2">
      <c r="B2707" s="7">
        <v>2703</v>
      </c>
      <c r="C2707" s="7">
        <v>76</v>
      </c>
      <c r="E2707" s="7">
        <v>2703</v>
      </c>
      <c r="F2707" s="7">
        <v>46</v>
      </c>
    </row>
    <row r="2708" spans="2:6" x14ac:dyDescent="0.2">
      <c r="B2708" s="7">
        <v>2704</v>
      </c>
      <c r="C2708" s="7">
        <v>76</v>
      </c>
      <c r="E2708" s="7">
        <v>2704</v>
      </c>
      <c r="F2708" s="7">
        <v>46</v>
      </c>
    </row>
    <row r="2709" spans="2:6" x14ac:dyDescent="0.2">
      <c r="B2709" s="7">
        <v>2705</v>
      </c>
      <c r="C2709" s="7">
        <v>76</v>
      </c>
      <c r="E2709" s="7">
        <v>2705</v>
      </c>
      <c r="F2709" s="7">
        <v>46</v>
      </c>
    </row>
    <row r="2710" spans="2:6" x14ac:dyDescent="0.2">
      <c r="B2710" s="7">
        <v>2706</v>
      </c>
      <c r="C2710" s="7">
        <v>76</v>
      </c>
      <c r="E2710" s="7">
        <v>2706</v>
      </c>
      <c r="F2710" s="7">
        <v>46</v>
      </c>
    </row>
    <row r="2711" spans="2:6" x14ac:dyDescent="0.2">
      <c r="B2711" s="7">
        <v>2707</v>
      </c>
      <c r="C2711" s="7">
        <v>76</v>
      </c>
      <c r="E2711" s="7">
        <v>2707</v>
      </c>
      <c r="F2711" s="7">
        <v>46</v>
      </c>
    </row>
    <row r="2712" spans="2:6" x14ac:dyDescent="0.2">
      <c r="B2712" s="7">
        <v>2708</v>
      </c>
      <c r="C2712" s="7">
        <v>76</v>
      </c>
      <c r="E2712" s="7">
        <v>2708</v>
      </c>
      <c r="F2712" s="7">
        <v>46</v>
      </c>
    </row>
    <row r="2713" spans="2:6" x14ac:dyDescent="0.2">
      <c r="B2713" s="7">
        <v>2709</v>
      </c>
      <c r="C2713" s="7">
        <v>76</v>
      </c>
      <c r="E2713" s="7">
        <v>2709</v>
      </c>
      <c r="F2713" s="7">
        <v>46</v>
      </c>
    </row>
    <row r="2714" spans="2:6" x14ac:dyDescent="0.2">
      <c r="B2714" s="7">
        <v>2710</v>
      </c>
      <c r="C2714" s="7">
        <v>76</v>
      </c>
      <c r="E2714" s="7">
        <v>2710</v>
      </c>
      <c r="F2714" s="7">
        <v>46</v>
      </c>
    </row>
    <row r="2715" spans="2:6" x14ac:dyDescent="0.2">
      <c r="B2715" s="7">
        <v>2711</v>
      </c>
      <c r="C2715" s="7">
        <v>76</v>
      </c>
      <c r="E2715" s="7">
        <v>2711</v>
      </c>
      <c r="F2715" s="7">
        <v>46</v>
      </c>
    </row>
    <row r="2716" spans="2:6" x14ac:dyDescent="0.2">
      <c r="B2716" s="7">
        <v>2712</v>
      </c>
      <c r="C2716" s="7">
        <v>76</v>
      </c>
      <c r="E2716" s="7">
        <v>2712</v>
      </c>
      <c r="F2716" s="7">
        <v>46</v>
      </c>
    </row>
    <row r="2717" spans="2:6" x14ac:dyDescent="0.2">
      <c r="B2717" s="7">
        <v>2713</v>
      </c>
      <c r="C2717" s="7">
        <v>76</v>
      </c>
      <c r="E2717" s="7">
        <v>2713</v>
      </c>
      <c r="F2717" s="7">
        <v>46</v>
      </c>
    </row>
    <row r="2718" spans="2:6" x14ac:dyDescent="0.2">
      <c r="B2718" s="7">
        <v>2714</v>
      </c>
      <c r="C2718" s="7">
        <v>76</v>
      </c>
      <c r="E2718" s="7">
        <v>2714</v>
      </c>
      <c r="F2718" s="7">
        <v>46</v>
      </c>
    </row>
    <row r="2719" spans="2:6" x14ac:dyDescent="0.2">
      <c r="B2719" s="7">
        <v>2715</v>
      </c>
      <c r="C2719" s="7">
        <v>76</v>
      </c>
      <c r="E2719" s="7">
        <v>2715</v>
      </c>
      <c r="F2719" s="7">
        <v>46</v>
      </c>
    </row>
    <row r="2720" spans="2:6" x14ac:dyDescent="0.2">
      <c r="B2720" s="7">
        <v>2716</v>
      </c>
      <c r="C2720" s="7">
        <v>76</v>
      </c>
      <c r="E2720" s="7">
        <v>2716</v>
      </c>
      <c r="F2720" s="7">
        <v>46</v>
      </c>
    </row>
    <row r="2721" spans="2:6" x14ac:dyDescent="0.2">
      <c r="B2721" s="7">
        <v>2717</v>
      </c>
      <c r="C2721" s="7">
        <v>76</v>
      </c>
      <c r="E2721" s="7">
        <v>2717</v>
      </c>
      <c r="F2721" s="7">
        <v>46</v>
      </c>
    </row>
    <row r="2722" spans="2:6" x14ac:dyDescent="0.2">
      <c r="B2722" s="7">
        <v>2718</v>
      </c>
      <c r="C2722" s="7">
        <v>76</v>
      </c>
      <c r="E2722" s="7">
        <v>2718</v>
      </c>
      <c r="F2722" s="7">
        <v>46</v>
      </c>
    </row>
    <row r="2723" spans="2:6" x14ac:dyDescent="0.2">
      <c r="B2723" s="7">
        <v>2719</v>
      </c>
      <c r="C2723" s="7">
        <v>76</v>
      </c>
      <c r="E2723" s="7">
        <v>2719</v>
      </c>
      <c r="F2723" s="7">
        <v>46</v>
      </c>
    </row>
    <row r="2724" spans="2:6" x14ac:dyDescent="0.2">
      <c r="B2724" s="7">
        <v>2720</v>
      </c>
      <c r="C2724" s="7">
        <v>76</v>
      </c>
      <c r="E2724" s="7">
        <v>2720</v>
      </c>
      <c r="F2724" s="7">
        <v>46</v>
      </c>
    </row>
    <row r="2725" spans="2:6" x14ac:dyDescent="0.2">
      <c r="B2725" s="7">
        <v>2721</v>
      </c>
      <c r="C2725" s="7">
        <v>76</v>
      </c>
      <c r="E2725" s="7">
        <v>2721</v>
      </c>
      <c r="F2725" s="7">
        <v>46</v>
      </c>
    </row>
    <row r="2726" spans="2:6" x14ac:dyDescent="0.2">
      <c r="B2726" s="7">
        <v>2722</v>
      </c>
      <c r="C2726" s="7">
        <v>76</v>
      </c>
      <c r="E2726" s="7">
        <v>2722</v>
      </c>
      <c r="F2726" s="7">
        <v>46</v>
      </c>
    </row>
    <row r="2727" spans="2:6" x14ac:dyDescent="0.2">
      <c r="B2727" s="7">
        <v>2723</v>
      </c>
      <c r="C2727" s="7">
        <v>76</v>
      </c>
      <c r="E2727" s="7">
        <v>2723</v>
      </c>
      <c r="F2727" s="7">
        <v>46</v>
      </c>
    </row>
    <row r="2728" spans="2:6" x14ac:dyDescent="0.2">
      <c r="B2728" s="7">
        <v>2724</v>
      </c>
      <c r="C2728" s="7">
        <v>76</v>
      </c>
      <c r="E2728" s="7">
        <v>2724</v>
      </c>
      <c r="F2728" s="7">
        <v>46</v>
      </c>
    </row>
    <row r="2729" spans="2:6" x14ac:dyDescent="0.2">
      <c r="B2729" s="7">
        <v>2725</v>
      </c>
      <c r="C2729" s="7">
        <v>76</v>
      </c>
      <c r="E2729" s="7">
        <v>2725</v>
      </c>
      <c r="F2729" s="7">
        <v>46</v>
      </c>
    </row>
    <row r="2730" spans="2:6" x14ac:dyDescent="0.2">
      <c r="B2730" s="7">
        <v>2726</v>
      </c>
      <c r="C2730" s="7">
        <v>76</v>
      </c>
      <c r="E2730" s="7">
        <v>2726</v>
      </c>
      <c r="F2730" s="7">
        <v>46</v>
      </c>
    </row>
    <row r="2731" spans="2:6" x14ac:dyDescent="0.2">
      <c r="B2731" s="7">
        <v>2727</v>
      </c>
      <c r="C2731" s="7">
        <v>76</v>
      </c>
      <c r="E2731" s="7">
        <v>2727</v>
      </c>
      <c r="F2731" s="7">
        <v>46</v>
      </c>
    </row>
    <row r="2732" spans="2:6" x14ac:dyDescent="0.2">
      <c r="B2732" s="7">
        <v>2728</v>
      </c>
      <c r="C2732" s="7">
        <v>76</v>
      </c>
      <c r="E2732" s="7">
        <v>2728</v>
      </c>
      <c r="F2732" s="7">
        <v>46</v>
      </c>
    </row>
    <row r="2733" spans="2:6" x14ac:dyDescent="0.2">
      <c r="B2733" s="7">
        <v>2729</v>
      </c>
      <c r="C2733" s="7">
        <v>76</v>
      </c>
      <c r="E2733" s="7">
        <v>2729</v>
      </c>
      <c r="F2733" s="7">
        <v>46</v>
      </c>
    </row>
    <row r="2734" spans="2:6" x14ac:dyDescent="0.2">
      <c r="B2734" s="7">
        <v>2730</v>
      </c>
      <c r="C2734" s="7">
        <v>76</v>
      </c>
      <c r="E2734" s="7">
        <v>2730</v>
      </c>
      <c r="F2734" s="7">
        <v>46</v>
      </c>
    </row>
    <row r="2735" spans="2:6" x14ac:dyDescent="0.2">
      <c r="B2735" s="7">
        <v>2731</v>
      </c>
      <c r="C2735" s="7">
        <v>76</v>
      </c>
      <c r="E2735" s="7">
        <v>2731</v>
      </c>
      <c r="F2735" s="7">
        <v>46</v>
      </c>
    </row>
    <row r="2736" spans="2:6" x14ac:dyDescent="0.2">
      <c r="B2736" s="7">
        <v>2732</v>
      </c>
      <c r="C2736" s="7">
        <v>76</v>
      </c>
      <c r="E2736" s="7">
        <v>2732</v>
      </c>
      <c r="F2736" s="7">
        <v>46</v>
      </c>
    </row>
    <row r="2737" spans="2:6" x14ac:dyDescent="0.2">
      <c r="B2737" s="7">
        <v>2733</v>
      </c>
      <c r="C2737" s="7">
        <v>76</v>
      </c>
      <c r="E2737" s="7">
        <v>2733</v>
      </c>
      <c r="F2737" s="7">
        <v>46</v>
      </c>
    </row>
    <row r="2738" spans="2:6" x14ac:dyDescent="0.2">
      <c r="B2738" s="7">
        <v>2734</v>
      </c>
      <c r="C2738" s="7">
        <v>76</v>
      </c>
      <c r="E2738" s="7">
        <v>2734</v>
      </c>
      <c r="F2738" s="7">
        <v>46</v>
      </c>
    </row>
    <row r="2739" spans="2:6" x14ac:dyDescent="0.2">
      <c r="B2739" s="7">
        <v>2735</v>
      </c>
      <c r="C2739" s="7">
        <v>75</v>
      </c>
      <c r="E2739" s="7">
        <v>2735</v>
      </c>
      <c r="F2739" s="7">
        <v>46</v>
      </c>
    </row>
    <row r="2740" spans="2:6" x14ac:dyDescent="0.2">
      <c r="B2740" s="7">
        <v>2736</v>
      </c>
      <c r="C2740" s="7">
        <v>75</v>
      </c>
      <c r="E2740" s="7">
        <v>2736</v>
      </c>
      <c r="F2740" s="7">
        <v>46</v>
      </c>
    </row>
    <row r="2741" spans="2:6" x14ac:dyDescent="0.2">
      <c r="B2741" s="7">
        <v>2737</v>
      </c>
      <c r="C2741" s="7">
        <v>75</v>
      </c>
      <c r="E2741" s="7">
        <v>2737</v>
      </c>
      <c r="F2741" s="7">
        <v>46</v>
      </c>
    </row>
    <row r="2742" spans="2:6" x14ac:dyDescent="0.2">
      <c r="B2742" s="7">
        <v>2738</v>
      </c>
      <c r="C2742" s="7">
        <v>75</v>
      </c>
      <c r="E2742" s="7">
        <v>2738</v>
      </c>
      <c r="F2742" s="7">
        <v>46</v>
      </c>
    </row>
    <row r="2743" spans="2:6" x14ac:dyDescent="0.2">
      <c r="B2743" s="7">
        <v>2739</v>
      </c>
      <c r="C2743" s="7">
        <v>75</v>
      </c>
      <c r="E2743" s="7">
        <v>2739</v>
      </c>
      <c r="F2743" s="7">
        <v>46</v>
      </c>
    </row>
    <row r="2744" spans="2:6" x14ac:dyDescent="0.2">
      <c r="B2744" s="7">
        <v>2740</v>
      </c>
      <c r="C2744" s="7">
        <v>75</v>
      </c>
      <c r="E2744" s="7">
        <v>2740</v>
      </c>
      <c r="F2744" s="7">
        <v>46</v>
      </c>
    </row>
    <row r="2745" spans="2:6" x14ac:dyDescent="0.2">
      <c r="B2745" s="7">
        <v>2741</v>
      </c>
      <c r="C2745" s="7">
        <v>75</v>
      </c>
      <c r="E2745" s="7">
        <v>2741</v>
      </c>
      <c r="F2745" s="7">
        <v>46</v>
      </c>
    </row>
    <row r="2746" spans="2:6" x14ac:dyDescent="0.2">
      <c r="B2746" s="7">
        <v>2742</v>
      </c>
      <c r="C2746" s="7">
        <v>75</v>
      </c>
      <c r="E2746" s="7">
        <v>2742</v>
      </c>
      <c r="F2746" s="7">
        <v>46</v>
      </c>
    </row>
    <row r="2747" spans="2:6" x14ac:dyDescent="0.2">
      <c r="B2747" s="7">
        <v>2743</v>
      </c>
      <c r="C2747" s="7">
        <v>75</v>
      </c>
      <c r="E2747" s="7">
        <v>2743</v>
      </c>
      <c r="F2747" s="7">
        <v>46</v>
      </c>
    </row>
    <row r="2748" spans="2:6" x14ac:dyDescent="0.2">
      <c r="B2748" s="7">
        <v>2744</v>
      </c>
      <c r="C2748" s="7">
        <v>75</v>
      </c>
      <c r="E2748" s="7">
        <v>2744</v>
      </c>
      <c r="F2748" s="7">
        <v>46</v>
      </c>
    </row>
    <row r="2749" spans="2:6" x14ac:dyDescent="0.2">
      <c r="B2749" s="7">
        <v>2745</v>
      </c>
      <c r="C2749" s="7">
        <v>75</v>
      </c>
      <c r="E2749" s="7">
        <v>2745</v>
      </c>
      <c r="F2749" s="7">
        <v>46</v>
      </c>
    </row>
    <row r="2750" spans="2:6" x14ac:dyDescent="0.2">
      <c r="B2750" s="7">
        <v>2746</v>
      </c>
      <c r="C2750" s="7">
        <v>75</v>
      </c>
      <c r="E2750" s="7">
        <v>2746</v>
      </c>
      <c r="F2750" s="7">
        <v>46</v>
      </c>
    </row>
    <row r="2751" spans="2:6" x14ac:dyDescent="0.2">
      <c r="B2751" s="7">
        <v>2747</v>
      </c>
      <c r="C2751" s="7">
        <v>75</v>
      </c>
      <c r="E2751" s="7">
        <v>2747</v>
      </c>
      <c r="F2751" s="7">
        <v>46</v>
      </c>
    </row>
    <row r="2752" spans="2:6" x14ac:dyDescent="0.2">
      <c r="B2752" s="7">
        <v>2748</v>
      </c>
      <c r="C2752" s="7">
        <v>75</v>
      </c>
      <c r="E2752" s="7">
        <v>2748</v>
      </c>
      <c r="F2752" s="7">
        <v>46</v>
      </c>
    </row>
    <row r="2753" spans="2:6" x14ac:dyDescent="0.2">
      <c r="B2753" s="7">
        <v>2749</v>
      </c>
      <c r="C2753" s="7">
        <v>75</v>
      </c>
      <c r="E2753" s="7">
        <v>2749</v>
      </c>
      <c r="F2753" s="7">
        <v>46</v>
      </c>
    </row>
    <row r="2754" spans="2:6" x14ac:dyDescent="0.2">
      <c r="B2754" s="7">
        <v>2750</v>
      </c>
      <c r="C2754" s="7">
        <v>75</v>
      </c>
      <c r="E2754" s="7">
        <v>2750</v>
      </c>
      <c r="F2754" s="7">
        <v>46</v>
      </c>
    </row>
    <row r="2755" spans="2:6" x14ac:dyDescent="0.2">
      <c r="B2755" s="7">
        <v>2751</v>
      </c>
      <c r="C2755" s="7">
        <v>75</v>
      </c>
      <c r="E2755" s="7">
        <v>2751</v>
      </c>
      <c r="F2755" s="7">
        <v>46</v>
      </c>
    </row>
    <row r="2756" spans="2:6" x14ac:dyDescent="0.2">
      <c r="B2756" s="7">
        <v>2752</v>
      </c>
      <c r="C2756" s="7">
        <v>75</v>
      </c>
      <c r="E2756" s="7">
        <v>2752</v>
      </c>
      <c r="F2756" s="7">
        <v>46</v>
      </c>
    </row>
    <row r="2757" spans="2:6" x14ac:dyDescent="0.2">
      <c r="B2757" s="7">
        <v>2753</v>
      </c>
      <c r="C2757" s="7">
        <v>75</v>
      </c>
      <c r="E2757" s="7">
        <v>2753</v>
      </c>
      <c r="F2757" s="7">
        <v>46</v>
      </c>
    </row>
    <row r="2758" spans="2:6" x14ac:dyDescent="0.2">
      <c r="B2758" s="7">
        <v>2754</v>
      </c>
      <c r="C2758" s="7">
        <v>75</v>
      </c>
      <c r="E2758" s="7">
        <v>2754</v>
      </c>
      <c r="F2758" s="7">
        <v>46</v>
      </c>
    </row>
    <row r="2759" spans="2:6" x14ac:dyDescent="0.2">
      <c r="B2759" s="7">
        <v>2755</v>
      </c>
      <c r="C2759" s="7">
        <v>75</v>
      </c>
      <c r="E2759" s="7">
        <v>2755</v>
      </c>
      <c r="F2759" s="7">
        <v>46</v>
      </c>
    </row>
    <row r="2760" spans="2:6" x14ac:dyDescent="0.2">
      <c r="B2760" s="7">
        <v>2756</v>
      </c>
      <c r="C2760" s="7">
        <v>75</v>
      </c>
      <c r="E2760" s="7">
        <v>2756</v>
      </c>
      <c r="F2760" s="7">
        <v>46</v>
      </c>
    </row>
    <row r="2761" spans="2:6" x14ac:dyDescent="0.2">
      <c r="B2761" s="7">
        <v>2757</v>
      </c>
      <c r="C2761" s="7">
        <v>75</v>
      </c>
      <c r="E2761" s="7">
        <v>2757</v>
      </c>
      <c r="F2761" s="7">
        <v>46</v>
      </c>
    </row>
    <row r="2762" spans="2:6" x14ac:dyDescent="0.2">
      <c r="B2762" s="7">
        <v>2758</v>
      </c>
      <c r="C2762" s="7">
        <v>75</v>
      </c>
      <c r="E2762" s="7">
        <v>2758</v>
      </c>
      <c r="F2762" s="7">
        <v>46</v>
      </c>
    </row>
    <row r="2763" spans="2:6" x14ac:dyDescent="0.2">
      <c r="B2763" s="7">
        <v>2759</v>
      </c>
      <c r="C2763" s="7">
        <v>75</v>
      </c>
      <c r="E2763" s="7">
        <v>2759</v>
      </c>
      <c r="F2763" s="7">
        <v>46</v>
      </c>
    </row>
    <row r="2764" spans="2:6" x14ac:dyDescent="0.2">
      <c r="B2764" s="7">
        <v>2760</v>
      </c>
      <c r="C2764" s="7">
        <v>75</v>
      </c>
      <c r="E2764" s="7">
        <v>2760</v>
      </c>
      <c r="F2764" s="7">
        <v>46</v>
      </c>
    </row>
    <row r="2765" spans="2:6" x14ac:dyDescent="0.2">
      <c r="B2765" s="7">
        <v>2761</v>
      </c>
      <c r="C2765" s="7">
        <v>75</v>
      </c>
      <c r="E2765" s="7">
        <v>2761</v>
      </c>
      <c r="F2765" s="7">
        <v>46</v>
      </c>
    </row>
    <row r="2766" spans="2:6" x14ac:dyDescent="0.2">
      <c r="B2766" s="7">
        <v>2762</v>
      </c>
      <c r="C2766" s="7">
        <v>75</v>
      </c>
      <c r="E2766" s="7">
        <v>2762</v>
      </c>
      <c r="F2766" s="7">
        <v>46</v>
      </c>
    </row>
    <row r="2767" spans="2:6" x14ac:dyDescent="0.2">
      <c r="B2767" s="7">
        <v>2763</v>
      </c>
      <c r="C2767" s="7">
        <v>75</v>
      </c>
      <c r="E2767" s="7">
        <v>2763</v>
      </c>
      <c r="F2767" s="7">
        <v>46</v>
      </c>
    </row>
    <row r="2768" spans="2:6" x14ac:dyDescent="0.2">
      <c r="B2768" s="7">
        <v>2764</v>
      </c>
      <c r="C2768" s="7">
        <v>75</v>
      </c>
      <c r="E2768" s="7">
        <v>2764</v>
      </c>
      <c r="F2768" s="7">
        <v>46</v>
      </c>
    </row>
    <row r="2769" spans="2:6" x14ac:dyDescent="0.2">
      <c r="B2769" s="7">
        <v>2765</v>
      </c>
      <c r="C2769" s="7">
        <v>75</v>
      </c>
      <c r="E2769" s="7">
        <v>2765</v>
      </c>
      <c r="F2769" s="7">
        <v>46</v>
      </c>
    </row>
    <row r="2770" spans="2:6" x14ac:dyDescent="0.2">
      <c r="B2770" s="7">
        <v>2766</v>
      </c>
      <c r="C2770" s="7">
        <v>75</v>
      </c>
      <c r="E2770" s="7">
        <v>2766</v>
      </c>
      <c r="F2770" s="7">
        <v>46</v>
      </c>
    </row>
    <row r="2771" spans="2:6" x14ac:dyDescent="0.2">
      <c r="B2771" s="7">
        <v>2767</v>
      </c>
      <c r="C2771" s="7">
        <v>75</v>
      </c>
      <c r="E2771" s="7">
        <v>2767</v>
      </c>
      <c r="F2771" s="7">
        <v>46</v>
      </c>
    </row>
    <row r="2772" spans="2:6" x14ac:dyDescent="0.2">
      <c r="B2772" s="7">
        <v>2768</v>
      </c>
      <c r="C2772" s="7">
        <v>75</v>
      </c>
      <c r="E2772" s="7">
        <v>2768</v>
      </c>
      <c r="F2772" s="7">
        <v>46</v>
      </c>
    </row>
    <row r="2773" spans="2:6" x14ac:dyDescent="0.2">
      <c r="B2773" s="7">
        <v>2769</v>
      </c>
      <c r="C2773" s="7">
        <v>74</v>
      </c>
      <c r="E2773" s="7">
        <v>2769</v>
      </c>
      <c r="F2773" s="7">
        <v>46</v>
      </c>
    </row>
    <row r="2774" spans="2:6" x14ac:dyDescent="0.2">
      <c r="B2774" s="7">
        <v>2770</v>
      </c>
      <c r="C2774" s="7">
        <v>74</v>
      </c>
      <c r="E2774" s="7">
        <v>2770</v>
      </c>
      <c r="F2774" s="7">
        <v>46</v>
      </c>
    </row>
    <row r="2775" spans="2:6" x14ac:dyDescent="0.2">
      <c r="B2775" s="7">
        <v>2771</v>
      </c>
      <c r="C2775" s="7">
        <v>74</v>
      </c>
      <c r="E2775" s="7">
        <v>2771</v>
      </c>
      <c r="F2775" s="7">
        <v>46</v>
      </c>
    </row>
    <row r="2776" spans="2:6" x14ac:dyDescent="0.2">
      <c r="B2776" s="7">
        <v>2772</v>
      </c>
      <c r="C2776" s="7">
        <v>74</v>
      </c>
      <c r="E2776" s="7">
        <v>2772</v>
      </c>
      <c r="F2776" s="7">
        <v>46</v>
      </c>
    </row>
    <row r="2777" spans="2:6" x14ac:dyDescent="0.2">
      <c r="B2777" s="7">
        <v>2773</v>
      </c>
      <c r="C2777" s="7">
        <v>74</v>
      </c>
      <c r="E2777" s="7">
        <v>2773</v>
      </c>
      <c r="F2777" s="7">
        <v>46</v>
      </c>
    </row>
    <row r="2778" spans="2:6" x14ac:dyDescent="0.2">
      <c r="B2778" s="7">
        <v>2774</v>
      </c>
      <c r="C2778" s="7">
        <v>74</v>
      </c>
      <c r="E2778" s="7">
        <v>2774</v>
      </c>
      <c r="F2778" s="7">
        <v>46</v>
      </c>
    </row>
    <row r="2779" spans="2:6" x14ac:dyDescent="0.2">
      <c r="B2779" s="7">
        <v>2775</v>
      </c>
      <c r="C2779" s="7">
        <v>74</v>
      </c>
      <c r="E2779" s="7">
        <v>2775</v>
      </c>
      <c r="F2779" s="7">
        <v>46</v>
      </c>
    </row>
    <row r="2780" spans="2:6" x14ac:dyDescent="0.2">
      <c r="B2780" s="7">
        <v>2776</v>
      </c>
      <c r="C2780" s="7">
        <v>74</v>
      </c>
      <c r="E2780" s="7">
        <v>2776</v>
      </c>
      <c r="F2780" s="7">
        <v>46</v>
      </c>
    </row>
    <row r="2781" spans="2:6" x14ac:dyDescent="0.2">
      <c r="B2781" s="7">
        <v>2777</v>
      </c>
      <c r="C2781" s="7">
        <v>74</v>
      </c>
      <c r="E2781" s="7">
        <v>2777</v>
      </c>
      <c r="F2781" s="7">
        <v>45</v>
      </c>
    </row>
    <row r="2782" spans="2:6" x14ac:dyDescent="0.2">
      <c r="B2782" s="7">
        <v>2778</v>
      </c>
      <c r="C2782" s="7">
        <v>74</v>
      </c>
      <c r="E2782" s="7">
        <v>2778</v>
      </c>
      <c r="F2782" s="7">
        <v>45</v>
      </c>
    </row>
    <row r="2783" spans="2:6" x14ac:dyDescent="0.2">
      <c r="B2783" s="7">
        <v>2779</v>
      </c>
      <c r="C2783" s="7">
        <v>74</v>
      </c>
      <c r="E2783" s="7">
        <v>2779</v>
      </c>
      <c r="F2783" s="7">
        <v>45</v>
      </c>
    </row>
    <row r="2784" spans="2:6" x14ac:dyDescent="0.2">
      <c r="B2784" s="7">
        <v>2780</v>
      </c>
      <c r="C2784" s="7">
        <v>74</v>
      </c>
      <c r="E2784" s="7">
        <v>2780</v>
      </c>
      <c r="F2784" s="7">
        <v>45</v>
      </c>
    </row>
    <row r="2785" spans="2:6" x14ac:dyDescent="0.2">
      <c r="B2785" s="7">
        <v>2781</v>
      </c>
      <c r="C2785" s="7">
        <v>74</v>
      </c>
      <c r="E2785" s="7">
        <v>2781</v>
      </c>
      <c r="F2785" s="7">
        <v>45</v>
      </c>
    </row>
    <row r="2786" spans="2:6" x14ac:dyDescent="0.2">
      <c r="B2786" s="7">
        <v>2782</v>
      </c>
      <c r="C2786" s="7">
        <v>74</v>
      </c>
      <c r="E2786" s="7">
        <v>2782</v>
      </c>
      <c r="F2786" s="7">
        <v>45</v>
      </c>
    </row>
    <row r="2787" spans="2:6" x14ac:dyDescent="0.2">
      <c r="B2787" s="7">
        <v>2783</v>
      </c>
      <c r="C2787" s="7">
        <v>74</v>
      </c>
      <c r="E2787" s="7">
        <v>2783</v>
      </c>
      <c r="F2787" s="7">
        <v>45</v>
      </c>
    </row>
    <row r="2788" spans="2:6" x14ac:dyDescent="0.2">
      <c r="B2788" s="7">
        <v>2784</v>
      </c>
      <c r="C2788" s="7">
        <v>74</v>
      </c>
      <c r="E2788" s="7">
        <v>2784</v>
      </c>
      <c r="F2788" s="7">
        <v>45</v>
      </c>
    </row>
    <row r="2789" spans="2:6" x14ac:dyDescent="0.2">
      <c r="B2789" s="7">
        <v>2785</v>
      </c>
      <c r="C2789" s="7">
        <v>74</v>
      </c>
      <c r="E2789" s="7">
        <v>2785</v>
      </c>
      <c r="F2789" s="7">
        <v>45</v>
      </c>
    </row>
    <row r="2790" spans="2:6" x14ac:dyDescent="0.2">
      <c r="B2790" s="7">
        <v>2786</v>
      </c>
      <c r="C2790" s="7">
        <v>74</v>
      </c>
      <c r="E2790" s="7">
        <v>2786</v>
      </c>
      <c r="F2790" s="7">
        <v>45</v>
      </c>
    </row>
    <row r="2791" spans="2:6" x14ac:dyDescent="0.2">
      <c r="B2791" s="7">
        <v>2787</v>
      </c>
      <c r="C2791" s="7">
        <v>74</v>
      </c>
      <c r="E2791" s="7">
        <v>2787</v>
      </c>
      <c r="F2791" s="7">
        <v>45</v>
      </c>
    </row>
    <row r="2792" spans="2:6" x14ac:dyDescent="0.2">
      <c r="B2792" s="7">
        <v>2788</v>
      </c>
      <c r="C2792" s="7">
        <v>74</v>
      </c>
      <c r="E2792" s="7">
        <v>2788</v>
      </c>
      <c r="F2792" s="7">
        <v>45</v>
      </c>
    </row>
    <row r="2793" spans="2:6" x14ac:dyDescent="0.2">
      <c r="B2793" s="7">
        <v>2789</v>
      </c>
      <c r="C2793" s="7">
        <v>74</v>
      </c>
      <c r="E2793" s="7">
        <v>2789</v>
      </c>
      <c r="F2793" s="7">
        <v>45</v>
      </c>
    </row>
    <row r="2794" spans="2:6" x14ac:dyDescent="0.2">
      <c r="B2794" s="7">
        <v>2790</v>
      </c>
      <c r="C2794" s="7">
        <v>74</v>
      </c>
      <c r="E2794" s="7">
        <v>2790</v>
      </c>
      <c r="F2794" s="7">
        <v>45</v>
      </c>
    </row>
    <row r="2795" spans="2:6" x14ac:dyDescent="0.2">
      <c r="B2795" s="7">
        <v>2791</v>
      </c>
      <c r="C2795" s="7">
        <v>74</v>
      </c>
      <c r="E2795" s="7">
        <v>2791</v>
      </c>
      <c r="F2795" s="7">
        <v>45</v>
      </c>
    </row>
    <row r="2796" spans="2:6" x14ac:dyDescent="0.2">
      <c r="B2796" s="7">
        <v>2792</v>
      </c>
      <c r="C2796" s="7">
        <v>74</v>
      </c>
      <c r="E2796" s="7">
        <v>2792</v>
      </c>
      <c r="F2796" s="7">
        <v>45</v>
      </c>
    </row>
    <row r="2797" spans="2:6" x14ac:dyDescent="0.2">
      <c r="B2797" s="7">
        <v>2793</v>
      </c>
      <c r="C2797" s="7">
        <v>74</v>
      </c>
      <c r="E2797" s="7">
        <v>2793</v>
      </c>
      <c r="F2797" s="7">
        <v>45</v>
      </c>
    </row>
    <row r="2798" spans="2:6" x14ac:dyDescent="0.2">
      <c r="B2798" s="7">
        <v>2794</v>
      </c>
      <c r="C2798" s="7">
        <v>74</v>
      </c>
      <c r="E2798" s="7">
        <v>2794</v>
      </c>
      <c r="F2798" s="7">
        <v>45</v>
      </c>
    </row>
    <row r="2799" spans="2:6" x14ac:dyDescent="0.2">
      <c r="B2799" s="7">
        <v>2795</v>
      </c>
      <c r="C2799" s="7">
        <v>74</v>
      </c>
      <c r="E2799" s="7">
        <v>2795</v>
      </c>
      <c r="F2799" s="7">
        <v>45</v>
      </c>
    </row>
    <row r="2800" spans="2:6" x14ac:dyDescent="0.2">
      <c r="B2800" s="7">
        <v>2796</v>
      </c>
      <c r="C2800" s="7">
        <v>74</v>
      </c>
      <c r="E2800" s="7">
        <v>2796</v>
      </c>
      <c r="F2800" s="7">
        <v>45</v>
      </c>
    </row>
    <row r="2801" spans="2:6" x14ac:dyDescent="0.2">
      <c r="B2801" s="7">
        <v>2797</v>
      </c>
      <c r="C2801" s="7">
        <v>74</v>
      </c>
      <c r="E2801" s="7">
        <v>2797</v>
      </c>
      <c r="F2801" s="7">
        <v>45</v>
      </c>
    </row>
    <row r="2802" spans="2:6" x14ac:dyDescent="0.2">
      <c r="B2802" s="7">
        <v>2798</v>
      </c>
      <c r="C2802" s="7">
        <v>74</v>
      </c>
      <c r="E2802" s="7">
        <v>2798</v>
      </c>
      <c r="F2802" s="7">
        <v>45</v>
      </c>
    </row>
    <row r="2803" spans="2:6" x14ac:dyDescent="0.2">
      <c r="B2803" s="7">
        <v>2799</v>
      </c>
      <c r="C2803" s="7">
        <v>74</v>
      </c>
      <c r="E2803" s="7">
        <v>2799</v>
      </c>
      <c r="F2803" s="7">
        <v>45</v>
      </c>
    </row>
    <row r="2804" spans="2:6" x14ac:dyDescent="0.2">
      <c r="B2804" s="7">
        <v>2800</v>
      </c>
      <c r="C2804" s="7">
        <v>74</v>
      </c>
      <c r="E2804" s="7">
        <v>2800</v>
      </c>
      <c r="F2804" s="7">
        <v>45</v>
      </c>
    </row>
    <row r="2805" spans="2:6" x14ac:dyDescent="0.2">
      <c r="B2805" s="7">
        <v>2801</v>
      </c>
      <c r="C2805" s="7">
        <v>74</v>
      </c>
      <c r="E2805" s="7">
        <v>2801</v>
      </c>
      <c r="F2805" s="7">
        <v>45</v>
      </c>
    </row>
    <row r="2806" spans="2:6" x14ac:dyDescent="0.2">
      <c r="B2806" s="7">
        <v>2802</v>
      </c>
      <c r="C2806" s="7">
        <v>74</v>
      </c>
      <c r="E2806" s="7">
        <v>2802</v>
      </c>
      <c r="F2806" s="7">
        <v>45</v>
      </c>
    </row>
    <row r="2807" spans="2:6" x14ac:dyDescent="0.2">
      <c r="B2807" s="7">
        <v>2803</v>
      </c>
      <c r="C2807" s="7">
        <v>74</v>
      </c>
      <c r="E2807" s="7">
        <v>2803</v>
      </c>
      <c r="F2807" s="7">
        <v>45</v>
      </c>
    </row>
    <row r="2808" spans="2:6" x14ac:dyDescent="0.2">
      <c r="B2808" s="7">
        <v>2804</v>
      </c>
      <c r="C2808" s="7">
        <v>74</v>
      </c>
      <c r="E2808" s="7">
        <v>2804</v>
      </c>
      <c r="F2808" s="7">
        <v>45</v>
      </c>
    </row>
    <row r="2809" spans="2:6" x14ac:dyDescent="0.2">
      <c r="B2809" s="7">
        <v>2805</v>
      </c>
      <c r="C2809" s="7">
        <v>74</v>
      </c>
      <c r="E2809" s="7">
        <v>2805</v>
      </c>
      <c r="F2809" s="7">
        <v>45</v>
      </c>
    </row>
    <row r="2810" spans="2:6" x14ac:dyDescent="0.2">
      <c r="B2810" s="7">
        <v>2806</v>
      </c>
      <c r="C2810" s="7">
        <v>74</v>
      </c>
      <c r="E2810" s="7">
        <v>2806</v>
      </c>
      <c r="F2810" s="7">
        <v>45</v>
      </c>
    </row>
    <row r="2811" spans="2:6" x14ac:dyDescent="0.2">
      <c r="B2811" s="7">
        <v>2807</v>
      </c>
      <c r="C2811" s="7">
        <v>74</v>
      </c>
      <c r="E2811" s="7">
        <v>2807</v>
      </c>
      <c r="F2811" s="7">
        <v>45</v>
      </c>
    </row>
    <row r="2812" spans="2:6" x14ac:dyDescent="0.2">
      <c r="B2812" s="7">
        <v>2808</v>
      </c>
      <c r="C2812" s="7">
        <v>74</v>
      </c>
      <c r="E2812" s="7">
        <v>2808</v>
      </c>
      <c r="F2812" s="7">
        <v>45</v>
      </c>
    </row>
    <row r="2813" spans="2:6" x14ac:dyDescent="0.2">
      <c r="B2813" s="7">
        <v>2809</v>
      </c>
      <c r="C2813" s="7">
        <v>74</v>
      </c>
      <c r="E2813" s="7">
        <v>2809</v>
      </c>
      <c r="F2813" s="7">
        <v>45</v>
      </c>
    </row>
    <row r="2814" spans="2:6" x14ac:dyDescent="0.2">
      <c r="B2814" s="7">
        <v>2810</v>
      </c>
      <c r="C2814" s="7">
        <v>74</v>
      </c>
      <c r="E2814" s="7">
        <v>2810</v>
      </c>
      <c r="F2814" s="7">
        <v>45</v>
      </c>
    </row>
    <row r="2815" spans="2:6" x14ac:dyDescent="0.2">
      <c r="B2815" s="7">
        <v>2811</v>
      </c>
      <c r="C2815" s="7">
        <v>74</v>
      </c>
      <c r="E2815" s="7">
        <v>2811</v>
      </c>
      <c r="F2815" s="7">
        <v>45</v>
      </c>
    </row>
    <row r="2816" spans="2:6" x14ac:dyDescent="0.2">
      <c r="B2816" s="7">
        <v>2812</v>
      </c>
      <c r="C2816" s="7">
        <v>73</v>
      </c>
      <c r="E2816" s="7">
        <v>2812</v>
      </c>
      <c r="F2816" s="7">
        <v>45</v>
      </c>
    </row>
    <row r="2817" spans="2:6" x14ac:dyDescent="0.2">
      <c r="B2817" s="7">
        <v>2813</v>
      </c>
      <c r="C2817" s="7">
        <v>73</v>
      </c>
      <c r="E2817" s="7">
        <v>2813</v>
      </c>
      <c r="F2817" s="7">
        <v>45</v>
      </c>
    </row>
    <row r="2818" spans="2:6" x14ac:dyDescent="0.2">
      <c r="B2818" s="7">
        <v>2814</v>
      </c>
      <c r="C2818" s="7">
        <v>73</v>
      </c>
      <c r="E2818" s="7">
        <v>2814</v>
      </c>
      <c r="F2818" s="7">
        <v>45</v>
      </c>
    </row>
    <row r="2819" spans="2:6" x14ac:dyDescent="0.2">
      <c r="B2819" s="7">
        <v>2815</v>
      </c>
      <c r="C2819" s="7">
        <v>73</v>
      </c>
      <c r="E2819" s="7">
        <v>2815</v>
      </c>
      <c r="F2819" s="7">
        <v>45</v>
      </c>
    </row>
    <row r="2820" spans="2:6" x14ac:dyDescent="0.2">
      <c r="B2820" s="7">
        <v>2816</v>
      </c>
      <c r="C2820" s="7">
        <v>73</v>
      </c>
      <c r="E2820" s="7">
        <v>2816</v>
      </c>
      <c r="F2820" s="7">
        <v>45</v>
      </c>
    </row>
    <row r="2821" spans="2:6" x14ac:dyDescent="0.2">
      <c r="B2821" s="7">
        <v>2817</v>
      </c>
      <c r="C2821" s="7">
        <v>73</v>
      </c>
      <c r="E2821" s="7">
        <v>2817</v>
      </c>
      <c r="F2821" s="7">
        <v>45</v>
      </c>
    </row>
    <row r="2822" spans="2:6" x14ac:dyDescent="0.2">
      <c r="B2822" s="7">
        <v>2818</v>
      </c>
      <c r="C2822" s="7">
        <v>73</v>
      </c>
      <c r="E2822" s="7">
        <v>2818</v>
      </c>
      <c r="F2822" s="7">
        <v>45</v>
      </c>
    </row>
    <row r="2823" spans="2:6" x14ac:dyDescent="0.2">
      <c r="B2823" s="7">
        <v>2819</v>
      </c>
      <c r="C2823" s="7">
        <v>73</v>
      </c>
      <c r="E2823" s="7">
        <v>2819</v>
      </c>
      <c r="F2823" s="7">
        <v>45</v>
      </c>
    </row>
    <row r="2824" spans="2:6" x14ac:dyDescent="0.2">
      <c r="B2824" s="7">
        <v>2820</v>
      </c>
      <c r="C2824" s="7">
        <v>73</v>
      </c>
      <c r="E2824" s="7">
        <v>2820</v>
      </c>
      <c r="F2824" s="7">
        <v>45</v>
      </c>
    </row>
    <row r="2825" spans="2:6" x14ac:dyDescent="0.2">
      <c r="B2825" s="7">
        <v>2821</v>
      </c>
      <c r="C2825" s="7">
        <v>73</v>
      </c>
      <c r="E2825" s="7">
        <v>2821</v>
      </c>
      <c r="F2825" s="7">
        <v>45</v>
      </c>
    </row>
    <row r="2826" spans="2:6" x14ac:dyDescent="0.2">
      <c r="B2826" s="7">
        <v>2822</v>
      </c>
      <c r="C2826" s="7">
        <v>73</v>
      </c>
      <c r="E2826" s="7">
        <v>2822</v>
      </c>
      <c r="F2826" s="7">
        <v>45</v>
      </c>
    </row>
    <row r="2827" spans="2:6" x14ac:dyDescent="0.2">
      <c r="B2827" s="7">
        <v>2823</v>
      </c>
      <c r="C2827" s="7">
        <v>73</v>
      </c>
      <c r="E2827" s="7">
        <v>2823</v>
      </c>
      <c r="F2827" s="7">
        <v>45</v>
      </c>
    </row>
    <row r="2828" spans="2:6" x14ac:dyDescent="0.2">
      <c r="B2828" s="7">
        <v>2824</v>
      </c>
      <c r="C2828" s="7">
        <v>73</v>
      </c>
      <c r="E2828" s="7">
        <v>2824</v>
      </c>
      <c r="F2828" s="7">
        <v>45</v>
      </c>
    </row>
    <row r="2829" spans="2:6" x14ac:dyDescent="0.2">
      <c r="B2829" s="7">
        <v>2825</v>
      </c>
      <c r="C2829" s="7">
        <v>73</v>
      </c>
      <c r="E2829" s="7">
        <v>2825</v>
      </c>
      <c r="F2829" s="7">
        <v>45</v>
      </c>
    </row>
    <row r="2830" spans="2:6" x14ac:dyDescent="0.2">
      <c r="B2830" s="7">
        <v>2826</v>
      </c>
      <c r="C2830" s="7">
        <v>73</v>
      </c>
      <c r="E2830" s="7">
        <v>2826</v>
      </c>
      <c r="F2830" s="7">
        <v>45</v>
      </c>
    </row>
    <row r="2831" spans="2:6" x14ac:dyDescent="0.2">
      <c r="B2831" s="7">
        <v>2827</v>
      </c>
      <c r="C2831" s="7">
        <v>73</v>
      </c>
      <c r="E2831" s="7">
        <v>2827</v>
      </c>
      <c r="F2831" s="7">
        <v>45</v>
      </c>
    </row>
    <row r="2832" spans="2:6" x14ac:dyDescent="0.2">
      <c r="B2832" s="7">
        <v>2828</v>
      </c>
      <c r="C2832" s="7">
        <v>73</v>
      </c>
      <c r="E2832" s="7">
        <v>2828</v>
      </c>
      <c r="F2832" s="7">
        <v>45</v>
      </c>
    </row>
    <row r="2833" spans="2:6" x14ac:dyDescent="0.2">
      <c r="B2833" s="7">
        <v>2829</v>
      </c>
      <c r="C2833" s="7">
        <v>73</v>
      </c>
      <c r="E2833" s="7">
        <v>2829</v>
      </c>
      <c r="F2833" s="7">
        <v>45</v>
      </c>
    </row>
    <row r="2834" spans="2:6" x14ac:dyDescent="0.2">
      <c r="B2834" s="7">
        <v>2830</v>
      </c>
      <c r="C2834" s="7">
        <v>73</v>
      </c>
      <c r="E2834" s="7">
        <v>2830</v>
      </c>
      <c r="F2834" s="7">
        <v>45</v>
      </c>
    </row>
    <row r="2835" spans="2:6" x14ac:dyDescent="0.2">
      <c r="B2835" s="7">
        <v>2831</v>
      </c>
      <c r="C2835" s="7">
        <v>73</v>
      </c>
      <c r="E2835" s="7">
        <v>2831</v>
      </c>
      <c r="F2835" s="7">
        <v>45</v>
      </c>
    </row>
    <row r="2836" spans="2:6" x14ac:dyDescent="0.2">
      <c r="B2836" s="7">
        <v>2832</v>
      </c>
      <c r="C2836" s="7">
        <v>73</v>
      </c>
      <c r="E2836" s="7">
        <v>2832</v>
      </c>
      <c r="F2836" s="7">
        <v>45</v>
      </c>
    </row>
    <row r="2837" spans="2:6" x14ac:dyDescent="0.2">
      <c r="B2837" s="7">
        <v>2833</v>
      </c>
      <c r="C2837" s="7">
        <v>73</v>
      </c>
      <c r="E2837" s="7">
        <v>2833</v>
      </c>
      <c r="F2837" s="7">
        <v>45</v>
      </c>
    </row>
    <row r="2838" spans="2:6" x14ac:dyDescent="0.2">
      <c r="B2838" s="7">
        <v>2834</v>
      </c>
      <c r="C2838" s="7">
        <v>73</v>
      </c>
      <c r="E2838" s="7">
        <v>2834</v>
      </c>
      <c r="F2838" s="7">
        <v>45</v>
      </c>
    </row>
    <row r="2839" spans="2:6" x14ac:dyDescent="0.2">
      <c r="B2839" s="7">
        <v>2835</v>
      </c>
      <c r="C2839" s="7">
        <v>73</v>
      </c>
      <c r="E2839" s="7">
        <v>2835</v>
      </c>
      <c r="F2839" s="7">
        <v>45</v>
      </c>
    </row>
    <row r="2840" spans="2:6" x14ac:dyDescent="0.2">
      <c r="B2840" s="7">
        <v>2836</v>
      </c>
      <c r="C2840" s="7">
        <v>73</v>
      </c>
      <c r="E2840" s="7">
        <v>2836</v>
      </c>
      <c r="F2840" s="7">
        <v>44</v>
      </c>
    </row>
    <row r="2841" spans="2:6" x14ac:dyDescent="0.2">
      <c r="B2841" s="7">
        <v>2837</v>
      </c>
      <c r="C2841" s="7">
        <v>73</v>
      </c>
      <c r="E2841" s="7">
        <v>2837</v>
      </c>
      <c r="F2841" s="7">
        <v>44</v>
      </c>
    </row>
    <row r="2842" spans="2:6" x14ac:dyDescent="0.2">
      <c r="B2842" s="7">
        <v>2838</v>
      </c>
      <c r="C2842" s="7">
        <v>73</v>
      </c>
      <c r="E2842" s="7">
        <v>2838</v>
      </c>
      <c r="F2842" s="7">
        <v>44</v>
      </c>
    </row>
    <row r="2843" spans="2:6" x14ac:dyDescent="0.2">
      <c r="B2843" s="7">
        <v>2839</v>
      </c>
      <c r="C2843" s="7">
        <v>73</v>
      </c>
      <c r="E2843" s="7">
        <v>2839</v>
      </c>
      <c r="F2843" s="7">
        <v>44</v>
      </c>
    </row>
    <row r="2844" spans="2:6" x14ac:dyDescent="0.2">
      <c r="B2844" s="7">
        <v>2840</v>
      </c>
      <c r="C2844" s="7">
        <v>73</v>
      </c>
      <c r="E2844" s="7">
        <v>2840</v>
      </c>
      <c r="F2844" s="7">
        <v>44</v>
      </c>
    </row>
    <row r="2845" spans="2:6" x14ac:dyDescent="0.2">
      <c r="B2845" s="7">
        <v>2841</v>
      </c>
      <c r="C2845" s="7">
        <v>73</v>
      </c>
      <c r="E2845" s="7">
        <v>2841</v>
      </c>
      <c r="F2845" s="7">
        <v>44</v>
      </c>
    </row>
    <row r="2846" spans="2:6" x14ac:dyDescent="0.2">
      <c r="B2846" s="7">
        <v>2842</v>
      </c>
      <c r="C2846" s="7">
        <v>73</v>
      </c>
      <c r="E2846" s="7">
        <v>2842</v>
      </c>
      <c r="F2846" s="7">
        <v>44</v>
      </c>
    </row>
    <row r="2847" spans="2:6" x14ac:dyDescent="0.2">
      <c r="B2847" s="7">
        <v>2843</v>
      </c>
      <c r="C2847" s="7">
        <v>73</v>
      </c>
      <c r="E2847" s="7">
        <v>2843</v>
      </c>
      <c r="F2847" s="7">
        <v>44</v>
      </c>
    </row>
    <row r="2848" spans="2:6" x14ac:dyDescent="0.2">
      <c r="B2848" s="7">
        <v>2844</v>
      </c>
      <c r="C2848" s="7">
        <v>73</v>
      </c>
      <c r="E2848" s="7">
        <v>2844</v>
      </c>
      <c r="F2848" s="7">
        <v>44</v>
      </c>
    </row>
    <row r="2849" spans="2:6" x14ac:dyDescent="0.2">
      <c r="B2849" s="7">
        <v>2845</v>
      </c>
      <c r="C2849" s="7">
        <v>73</v>
      </c>
      <c r="E2849" s="7">
        <v>2845</v>
      </c>
      <c r="F2849" s="7">
        <v>44</v>
      </c>
    </row>
    <row r="2850" spans="2:6" x14ac:dyDescent="0.2">
      <c r="B2850" s="7">
        <v>2846</v>
      </c>
      <c r="C2850" s="7">
        <v>73</v>
      </c>
      <c r="E2850" s="7">
        <v>2846</v>
      </c>
      <c r="F2850" s="7">
        <v>44</v>
      </c>
    </row>
    <row r="2851" spans="2:6" x14ac:dyDescent="0.2">
      <c r="B2851" s="7">
        <v>2847</v>
      </c>
      <c r="C2851" s="7">
        <v>73</v>
      </c>
      <c r="E2851" s="7">
        <v>2847</v>
      </c>
      <c r="F2851" s="7">
        <v>44</v>
      </c>
    </row>
    <row r="2852" spans="2:6" x14ac:dyDescent="0.2">
      <c r="B2852" s="7">
        <v>2848</v>
      </c>
      <c r="C2852" s="7">
        <v>73</v>
      </c>
      <c r="E2852" s="7">
        <v>2848</v>
      </c>
      <c r="F2852" s="7">
        <v>44</v>
      </c>
    </row>
    <row r="2853" spans="2:6" x14ac:dyDescent="0.2">
      <c r="B2853" s="7">
        <v>2849</v>
      </c>
      <c r="C2853" s="7">
        <v>73</v>
      </c>
      <c r="E2853" s="7">
        <v>2849</v>
      </c>
      <c r="F2853" s="7">
        <v>44</v>
      </c>
    </row>
    <row r="2854" spans="2:6" x14ac:dyDescent="0.2">
      <c r="B2854" s="7">
        <v>2850</v>
      </c>
      <c r="C2854" s="7">
        <v>73</v>
      </c>
      <c r="E2854" s="7">
        <v>2850</v>
      </c>
      <c r="F2854" s="7">
        <v>44</v>
      </c>
    </row>
    <row r="2855" spans="2:6" x14ac:dyDescent="0.2">
      <c r="B2855" s="7">
        <v>2851</v>
      </c>
      <c r="C2855" s="7">
        <v>73</v>
      </c>
      <c r="E2855" s="7">
        <v>2851</v>
      </c>
      <c r="F2855" s="7">
        <v>44</v>
      </c>
    </row>
    <row r="2856" spans="2:6" x14ac:dyDescent="0.2">
      <c r="B2856" s="7">
        <v>2852</v>
      </c>
      <c r="C2856" s="7">
        <v>73</v>
      </c>
      <c r="E2856" s="7">
        <v>2852</v>
      </c>
      <c r="F2856" s="7">
        <v>44</v>
      </c>
    </row>
    <row r="2857" spans="2:6" x14ac:dyDescent="0.2">
      <c r="B2857" s="7">
        <v>2853</v>
      </c>
      <c r="C2857" s="7">
        <v>73</v>
      </c>
      <c r="E2857" s="7">
        <v>2853</v>
      </c>
      <c r="F2857" s="7">
        <v>44</v>
      </c>
    </row>
    <row r="2858" spans="2:6" x14ac:dyDescent="0.2">
      <c r="B2858" s="7">
        <v>2854</v>
      </c>
      <c r="C2858" s="7">
        <v>73</v>
      </c>
      <c r="E2858" s="7">
        <v>2854</v>
      </c>
      <c r="F2858" s="7">
        <v>44</v>
      </c>
    </row>
    <row r="2859" spans="2:6" x14ac:dyDescent="0.2">
      <c r="B2859" s="7">
        <v>2855</v>
      </c>
      <c r="C2859" s="7">
        <v>73</v>
      </c>
      <c r="E2859" s="7">
        <v>2855</v>
      </c>
      <c r="F2859" s="7">
        <v>44</v>
      </c>
    </row>
    <row r="2860" spans="2:6" x14ac:dyDescent="0.2">
      <c r="B2860" s="7">
        <v>2856</v>
      </c>
      <c r="C2860" s="7">
        <v>72</v>
      </c>
      <c r="E2860" s="7">
        <v>2856</v>
      </c>
      <c r="F2860" s="7">
        <v>44</v>
      </c>
    </row>
    <row r="2861" spans="2:6" x14ac:dyDescent="0.2">
      <c r="B2861" s="7">
        <v>2857</v>
      </c>
      <c r="C2861" s="7">
        <v>72</v>
      </c>
      <c r="E2861" s="7">
        <v>2857</v>
      </c>
      <c r="F2861" s="7">
        <v>44</v>
      </c>
    </row>
    <row r="2862" spans="2:6" x14ac:dyDescent="0.2">
      <c r="B2862" s="7">
        <v>2858</v>
      </c>
      <c r="C2862" s="7">
        <v>72</v>
      </c>
      <c r="E2862" s="7">
        <v>2858</v>
      </c>
      <c r="F2862" s="7">
        <v>44</v>
      </c>
    </row>
    <row r="2863" spans="2:6" x14ac:dyDescent="0.2">
      <c r="B2863" s="7">
        <v>2859</v>
      </c>
      <c r="C2863" s="7">
        <v>72</v>
      </c>
      <c r="E2863" s="7">
        <v>2859</v>
      </c>
      <c r="F2863" s="7">
        <v>44</v>
      </c>
    </row>
    <row r="2864" spans="2:6" x14ac:dyDescent="0.2">
      <c r="B2864" s="7">
        <v>2860</v>
      </c>
      <c r="C2864" s="7">
        <v>72</v>
      </c>
      <c r="E2864" s="7">
        <v>2860</v>
      </c>
      <c r="F2864" s="7">
        <v>44</v>
      </c>
    </row>
    <row r="2865" spans="2:6" x14ac:dyDescent="0.2">
      <c r="B2865" s="7">
        <v>2861</v>
      </c>
      <c r="C2865" s="7">
        <v>72</v>
      </c>
      <c r="E2865" s="7">
        <v>2861</v>
      </c>
      <c r="F2865" s="7">
        <v>44</v>
      </c>
    </row>
    <row r="2866" spans="2:6" x14ac:dyDescent="0.2">
      <c r="B2866" s="7">
        <v>2862</v>
      </c>
      <c r="C2866" s="7">
        <v>72</v>
      </c>
      <c r="E2866" s="7">
        <v>2862</v>
      </c>
      <c r="F2866" s="7">
        <v>44</v>
      </c>
    </row>
    <row r="2867" spans="2:6" x14ac:dyDescent="0.2">
      <c r="B2867" s="7">
        <v>2863</v>
      </c>
      <c r="C2867" s="7">
        <v>72</v>
      </c>
      <c r="E2867" s="7">
        <v>2863</v>
      </c>
      <c r="F2867" s="7">
        <v>44</v>
      </c>
    </row>
    <row r="2868" spans="2:6" x14ac:dyDescent="0.2">
      <c r="B2868" s="7">
        <v>2864</v>
      </c>
      <c r="C2868" s="7">
        <v>72</v>
      </c>
      <c r="E2868" s="7">
        <v>2864</v>
      </c>
      <c r="F2868" s="7">
        <v>44</v>
      </c>
    </row>
    <row r="2869" spans="2:6" x14ac:dyDescent="0.2">
      <c r="B2869" s="7">
        <v>2865</v>
      </c>
      <c r="C2869" s="7">
        <v>72</v>
      </c>
      <c r="E2869" s="7">
        <v>2865</v>
      </c>
      <c r="F2869" s="7">
        <v>44</v>
      </c>
    </row>
    <row r="2870" spans="2:6" x14ac:dyDescent="0.2">
      <c r="B2870" s="7">
        <v>2866</v>
      </c>
      <c r="C2870" s="7">
        <v>72</v>
      </c>
      <c r="E2870" s="7">
        <v>2866</v>
      </c>
      <c r="F2870" s="7">
        <v>44</v>
      </c>
    </row>
    <row r="2871" spans="2:6" x14ac:dyDescent="0.2">
      <c r="B2871" s="7">
        <v>2867</v>
      </c>
      <c r="C2871" s="7">
        <v>72</v>
      </c>
      <c r="E2871" s="7">
        <v>2867</v>
      </c>
      <c r="F2871" s="7">
        <v>44</v>
      </c>
    </row>
    <row r="2872" spans="2:6" x14ac:dyDescent="0.2">
      <c r="B2872" s="7">
        <v>2868</v>
      </c>
      <c r="C2872" s="7">
        <v>72</v>
      </c>
      <c r="E2872" s="7">
        <v>2868</v>
      </c>
      <c r="F2872" s="7">
        <v>44</v>
      </c>
    </row>
    <row r="2873" spans="2:6" x14ac:dyDescent="0.2">
      <c r="B2873" s="7">
        <v>2869</v>
      </c>
      <c r="C2873" s="7">
        <v>72</v>
      </c>
      <c r="E2873" s="7">
        <v>2869</v>
      </c>
      <c r="F2873" s="7">
        <v>44</v>
      </c>
    </row>
    <row r="2874" spans="2:6" x14ac:dyDescent="0.2">
      <c r="B2874" s="7">
        <v>2870</v>
      </c>
      <c r="C2874" s="7">
        <v>72</v>
      </c>
      <c r="E2874" s="7">
        <v>2870</v>
      </c>
      <c r="F2874" s="7">
        <v>44</v>
      </c>
    </row>
    <row r="2875" spans="2:6" x14ac:dyDescent="0.2">
      <c r="B2875" s="7">
        <v>2871</v>
      </c>
      <c r="C2875" s="7">
        <v>72</v>
      </c>
      <c r="E2875" s="7">
        <v>2871</v>
      </c>
      <c r="F2875" s="7">
        <v>44</v>
      </c>
    </row>
    <row r="2876" spans="2:6" x14ac:dyDescent="0.2">
      <c r="B2876" s="7">
        <v>2872</v>
      </c>
      <c r="C2876" s="7">
        <v>72</v>
      </c>
      <c r="E2876" s="7">
        <v>2872</v>
      </c>
      <c r="F2876" s="7">
        <v>44</v>
      </c>
    </row>
    <row r="2877" spans="2:6" x14ac:dyDescent="0.2">
      <c r="B2877" s="7">
        <v>2873</v>
      </c>
      <c r="C2877" s="7">
        <v>72</v>
      </c>
      <c r="E2877" s="7">
        <v>2873</v>
      </c>
      <c r="F2877" s="7">
        <v>44</v>
      </c>
    </row>
    <row r="2878" spans="2:6" x14ac:dyDescent="0.2">
      <c r="B2878" s="7">
        <v>2874</v>
      </c>
      <c r="C2878" s="7">
        <v>72</v>
      </c>
      <c r="E2878" s="7">
        <v>2874</v>
      </c>
      <c r="F2878" s="7">
        <v>44</v>
      </c>
    </row>
    <row r="2879" spans="2:6" x14ac:dyDescent="0.2">
      <c r="B2879" s="7">
        <v>2875</v>
      </c>
      <c r="C2879" s="7">
        <v>72</v>
      </c>
      <c r="E2879" s="7">
        <v>2875</v>
      </c>
      <c r="F2879" s="7">
        <v>44</v>
      </c>
    </row>
    <row r="2880" spans="2:6" x14ac:dyDescent="0.2">
      <c r="B2880" s="7">
        <v>2876</v>
      </c>
      <c r="C2880" s="7">
        <v>72</v>
      </c>
      <c r="E2880" s="7">
        <v>2876</v>
      </c>
      <c r="F2880" s="7">
        <v>44</v>
      </c>
    </row>
    <row r="2881" spans="2:6" x14ac:dyDescent="0.2">
      <c r="B2881" s="7">
        <v>2877</v>
      </c>
      <c r="C2881" s="7">
        <v>72</v>
      </c>
      <c r="E2881" s="7">
        <v>2877</v>
      </c>
      <c r="F2881" s="7">
        <v>44</v>
      </c>
    </row>
    <row r="2882" spans="2:6" x14ac:dyDescent="0.2">
      <c r="B2882" s="7">
        <v>2878</v>
      </c>
      <c r="C2882" s="7">
        <v>72</v>
      </c>
      <c r="E2882" s="7">
        <v>2878</v>
      </c>
      <c r="F2882" s="7">
        <v>44</v>
      </c>
    </row>
    <row r="2883" spans="2:6" x14ac:dyDescent="0.2">
      <c r="B2883" s="7">
        <v>2879</v>
      </c>
      <c r="C2883" s="7">
        <v>72</v>
      </c>
      <c r="E2883" s="7">
        <v>2879</v>
      </c>
      <c r="F2883" s="7">
        <v>44</v>
      </c>
    </row>
    <row r="2884" spans="2:6" x14ac:dyDescent="0.2">
      <c r="B2884" s="7">
        <v>2880</v>
      </c>
      <c r="C2884" s="7">
        <v>72</v>
      </c>
      <c r="E2884" s="7">
        <v>2880</v>
      </c>
      <c r="F2884" s="7">
        <v>44</v>
      </c>
    </row>
    <row r="2885" spans="2:6" x14ac:dyDescent="0.2">
      <c r="B2885" s="7">
        <v>2881</v>
      </c>
      <c r="C2885" s="7">
        <v>72</v>
      </c>
      <c r="E2885" s="7">
        <v>2881</v>
      </c>
      <c r="F2885" s="7">
        <v>44</v>
      </c>
    </row>
    <row r="2886" spans="2:6" x14ac:dyDescent="0.2">
      <c r="B2886" s="7">
        <v>2882</v>
      </c>
      <c r="C2886" s="7">
        <v>72</v>
      </c>
      <c r="E2886" s="7">
        <v>2882</v>
      </c>
      <c r="F2886" s="7">
        <v>44</v>
      </c>
    </row>
    <row r="2887" spans="2:6" x14ac:dyDescent="0.2">
      <c r="B2887" s="7">
        <v>2883</v>
      </c>
      <c r="C2887" s="7">
        <v>72</v>
      </c>
      <c r="E2887" s="7">
        <v>2883</v>
      </c>
      <c r="F2887" s="7">
        <v>44</v>
      </c>
    </row>
    <row r="2888" spans="2:6" x14ac:dyDescent="0.2">
      <c r="B2888" s="7">
        <v>2884</v>
      </c>
      <c r="C2888" s="7">
        <v>72</v>
      </c>
      <c r="E2888" s="7">
        <v>2884</v>
      </c>
      <c r="F2888" s="7">
        <v>44</v>
      </c>
    </row>
    <row r="2889" spans="2:6" x14ac:dyDescent="0.2">
      <c r="B2889" s="7">
        <v>2885</v>
      </c>
      <c r="C2889" s="7">
        <v>72</v>
      </c>
      <c r="E2889" s="7">
        <v>2885</v>
      </c>
      <c r="F2889" s="7">
        <v>44</v>
      </c>
    </row>
    <row r="2890" spans="2:6" x14ac:dyDescent="0.2">
      <c r="B2890" s="7">
        <v>2886</v>
      </c>
      <c r="C2890" s="7">
        <v>72</v>
      </c>
      <c r="E2890" s="7">
        <v>2886</v>
      </c>
      <c r="F2890" s="7">
        <v>44</v>
      </c>
    </row>
    <row r="2891" spans="2:6" x14ac:dyDescent="0.2">
      <c r="B2891" s="7">
        <v>2887</v>
      </c>
      <c r="C2891" s="7">
        <v>72</v>
      </c>
      <c r="E2891" s="7">
        <v>2887</v>
      </c>
      <c r="F2891" s="7">
        <v>44</v>
      </c>
    </row>
    <row r="2892" spans="2:6" x14ac:dyDescent="0.2">
      <c r="B2892" s="7">
        <v>2888</v>
      </c>
      <c r="C2892" s="7">
        <v>72</v>
      </c>
      <c r="E2892" s="7">
        <v>2888</v>
      </c>
      <c r="F2892" s="7">
        <v>44</v>
      </c>
    </row>
    <row r="2893" spans="2:6" x14ac:dyDescent="0.2">
      <c r="B2893" s="7">
        <v>2889</v>
      </c>
      <c r="C2893" s="7">
        <v>72</v>
      </c>
      <c r="E2893" s="7">
        <v>2889</v>
      </c>
      <c r="F2893" s="7">
        <v>44</v>
      </c>
    </row>
    <row r="2894" spans="2:6" x14ac:dyDescent="0.2">
      <c r="B2894" s="7">
        <v>2890</v>
      </c>
      <c r="C2894" s="7">
        <v>72</v>
      </c>
      <c r="E2894" s="7">
        <v>2890</v>
      </c>
      <c r="F2894" s="7">
        <v>44</v>
      </c>
    </row>
    <row r="2895" spans="2:6" x14ac:dyDescent="0.2">
      <c r="B2895" s="7">
        <v>2891</v>
      </c>
      <c r="C2895" s="7">
        <v>72</v>
      </c>
      <c r="E2895" s="7">
        <v>2891</v>
      </c>
      <c r="F2895" s="7">
        <v>44</v>
      </c>
    </row>
    <row r="2896" spans="2:6" x14ac:dyDescent="0.2">
      <c r="B2896" s="7">
        <v>2892</v>
      </c>
      <c r="C2896" s="7">
        <v>71</v>
      </c>
      <c r="E2896" s="7">
        <v>2892</v>
      </c>
      <c r="F2896" s="7">
        <v>44</v>
      </c>
    </row>
    <row r="2897" spans="2:6" x14ac:dyDescent="0.2">
      <c r="B2897" s="7">
        <v>2893</v>
      </c>
      <c r="C2897" s="7">
        <v>71</v>
      </c>
      <c r="E2897" s="7">
        <v>2893</v>
      </c>
      <c r="F2897" s="7">
        <v>44</v>
      </c>
    </row>
    <row r="2898" spans="2:6" x14ac:dyDescent="0.2">
      <c r="B2898" s="7">
        <v>2894</v>
      </c>
      <c r="C2898" s="7">
        <v>71</v>
      </c>
      <c r="E2898" s="7">
        <v>2894</v>
      </c>
      <c r="F2898" s="7">
        <v>44</v>
      </c>
    </row>
    <row r="2899" spans="2:6" x14ac:dyDescent="0.2">
      <c r="B2899" s="7">
        <v>2895</v>
      </c>
      <c r="C2899" s="7">
        <v>71</v>
      </c>
      <c r="E2899" s="7">
        <v>2895</v>
      </c>
      <c r="F2899" s="7">
        <v>44</v>
      </c>
    </row>
    <row r="2900" spans="2:6" x14ac:dyDescent="0.2">
      <c r="B2900" s="7">
        <v>2896</v>
      </c>
      <c r="C2900" s="7">
        <v>71</v>
      </c>
      <c r="E2900" s="7">
        <v>2896</v>
      </c>
      <c r="F2900" s="7">
        <v>44</v>
      </c>
    </row>
    <row r="2901" spans="2:6" x14ac:dyDescent="0.2">
      <c r="B2901" s="7">
        <v>2897</v>
      </c>
      <c r="C2901" s="7">
        <v>71</v>
      </c>
      <c r="E2901" s="7">
        <v>2897</v>
      </c>
      <c r="F2901" s="7">
        <v>44</v>
      </c>
    </row>
    <row r="2902" spans="2:6" x14ac:dyDescent="0.2">
      <c r="B2902" s="7">
        <v>2898</v>
      </c>
      <c r="C2902" s="7">
        <v>71</v>
      </c>
      <c r="E2902" s="7">
        <v>2898</v>
      </c>
      <c r="F2902" s="7">
        <v>44</v>
      </c>
    </row>
    <row r="2903" spans="2:6" x14ac:dyDescent="0.2">
      <c r="B2903" s="7">
        <v>2899</v>
      </c>
      <c r="C2903" s="7">
        <v>71</v>
      </c>
      <c r="E2903" s="7">
        <v>2899</v>
      </c>
      <c r="F2903" s="7">
        <v>43</v>
      </c>
    </row>
    <row r="2904" spans="2:6" x14ac:dyDescent="0.2">
      <c r="B2904" s="7">
        <v>2900</v>
      </c>
      <c r="C2904" s="7">
        <v>71</v>
      </c>
      <c r="E2904" s="7">
        <v>2900</v>
      </c>
      <c r="F2904" s="7">
        <v>43</v>
      </c>
    </row>
    <row r="2905" spans="2:6" x14ac:dyDescent="0.2">
      <c r="B2905" s="7">
        <v>2901</v>
      </c>
      <c r="C2905" s="7">
        <v>71</v>
      </c>
      <c r="E2905" s="7">
        <v>2901</v>
      </c>
      <c r="F2905" s="7">
        <v>43</v>
      </c>
    </row>
    <row r="2906" spans="2:6" x14ac:dyDescent="0.2">
      <c r="B2906" s="7">
        <v>2902</v>
      </c>
      <c r="C2906" s="7">
        <v>71</v>
      </c>
      <c r="E2906" s="7">
        <v>2902</v>
      </c>
      <c r="F2906" s="7">
        <v>43</v>
      </c>
    </row>
    <row r="2907" spans="2:6" x14ac:dyDescent="0.2">
      <c r="B2907" s="7">
        <v>2903</v>
      </c>
      <c r="C2907" s="7">
        <v>71</v>
      </c>
      <c r="E2907" s="7">
        <v>2903</v>
      </c>
      <c r="F2907" s="7">
        <v>43</v>
      </c>
    </row>
    <row r="2908" spans="2:6" x14ac:dyDescent="0.2">
      <c r="B2908" s="7">
        <v>2904</v>
      </c>
      <c r="C2908" s="7">
        <v>71</v>
      </c>
      <c r="E2908" s="7">
        <v>2904</v>
      </c>
      <c r="F2908" s="7">
        <v>43</v>
      </c>
    </row>
    <row r="2909" spans="2:6" x14ac:dyDescent="0.2">
      <c r="B2909" s="7">
        <v>2905</v>
      </c>
      <c r="C2909" s="7">
        <v>71</v>
      </c>
      <c r="E2909" s="7">
        <v>2905</v>
      </c>
      <c r="F2909" s="7">
        <v>43</v>
      </c>
    </row>
    <row r="2910" spans="2:6" x14ac:dyDescent="0.2">
      <c r="B2910" s="7">
        <v>2906</v>
      </c>
      <c r="C2910" s="7">
        <v>71</v>
      </c>
      <c r="E2910" s="7">
        <v>2906</v>
      </c>
      <c r="F2910" s="7">
        <v>43</v>
      </c>
    </row>
    <row r="2911" spans="2:6" x14ac:dyDescent="0.2">
      <c r="B2911" s="7">
        <v>2907</v>
      </c>
      <c r="C2911" s="7">
        <v>71</v>
      </c>
      <c r="E2911" s="7">
        <v>2907</v>
      </c>
      <c r="F2911" s="7">
        <v>43</v>
      </c>
    </row>
    <row r="2912" spans="2:6" x14ac:dyDescent="0.2">
      <c r="B2912" s="7">
        <v>2908</v>
      </c>
      <c r="C2912" s="7">
        <v>71</v>
      </c>
      <c r="E2912" s="7">
        <v>2908</v>
      </c>
      <c r="F2912" s="7">
        <v>43</v>
      </c>
    </row>
    <row r="2913" spans="2:6" x14ac:dyDescent="0.2">
      <c r="B2913" s="7">
        <v>2909</v>
      </c>
      <c r="C2913" s="7">
        <v>71</v>
      </c>
      <c r="E2913" s="7">
        <v>2909</v>
      </c>
      <c r="F2913" s="7">
        <v>43</v>
      </c>
    </row>
    <row r="2914" spans="2:6" x14ac:dyDescent="0.2">
      <c r="B2914" s="7">
        <v>2910</v>
      </c>
      <c r="C2914" s="7">
        <v>71</v>
      </c>
      <c r="E2914" s="7">
        <v>2910</v>
      </c>
      <c r="F2914" s="7">
        <v>43</v>
      </c>
    </row>
    <row r="2915" spans="2:6" x14ac:dyDescent="0.2">
      <c r="B2915" s="7">
        <v>2911</v>
      </c>
      <c r="C2915" s="7">
        <v>71</v>
      </c>
      <c r="E2915" s="7">
        <v>2911</v>
      </c>
      <c r="F2915" s="7">
        <v>43</v>
      </c>
    </row>
    <row r="2916" spans="2:6" x14ac:dyDescent="0.2">
      <c r="B2916" s="7">
        <v>2912</v>
      </c>
      <c r="C2916" s="7">
        <v>71</v>
      </c>
      <c r="E2916" s="7">
        <v>2912</v>
      </c>
      <c r="F2916" s="7">
        <v>43</v>
      </c>
    </row>
    <row r="2917" spans="2:6" x14ac:dyDescent="0.2">
      <c r="B2917" s="7">
        <v>2913</v>
      </c>
      <c r="C2917" s="7">
        <v>71</v>
      </c>
      <c r="E2917" s="7">
        <v>2913</v>
      </c>
      <c r="F2917" s="7">
        <v>43</v>
      </c>
    </row>
    <row r="2918" spans="2:6" x14ac:dyDescent="0.2">
      <c r="B2918" s="7">
        <v>2914</v>
      </c>
      <c r="C2918" s="7">
        <v>71</v>
      </c>
      <c r="E2918" s="7">
        <v>2914</v>
      </c>
      <c r="F2918" s="7">
        <v>43</v>
      </c>
    </row>
    <row r="2919" spans="2:6" x14ac:dyDescent="0.2">
      <c r="B2919" s="7">
        <v>2915</v>
      </c>
      <c r="C2919" s="7">
        <v>71</v>
      </c>
      <c r="E2919" s="7">
        <v>2915</v>
      </c>
      <c r="F2919" s="7">
        <v>43</v>
      </c>
    </row>
    <row r="2920" spans="2:6" x14ac:dyDescent="0.2">
      <c r="B2920" s="7">
        <v>2916</v>
      </c>
      <c r="C2920" s="7">
        <v>71</v>
      </c>
      <c r="E2920" s="7">
        <v>2916</v>
      </c>
      <c r="F2920" s="7">
        <v>43</v>
      </c>
    </row>
    <row r="2921" spans="2:6" x14ac:dyDescent="0.2">
      <c r="B2921" s="7">
        <v>2917</v>
      </c>
      <c r="C2921" s="7">
        <v>71</v>
      </c>
      <c r="E2921" s="7">
        <v>2917</v>
      </c>
      <c r="F2921" s="7">
        <v>43</v>
      </c>
    </row>
    <row r="2922" spans="2:6" x14ac:dyDescent="0.2">
      <c r="B2922" s="7">
        <v>2918</v>
      </c>
      <c r="C2922" s="7">
        <v>71</v>
      </c>
      <c r="E2922" s="7">
        <v>2918</v>
      </c>
      <c r="F2922" s="7">
        <v>43</v>
      </c>
    </row>
    <row r="2923" spans="2:6" x14ac:dyDescent="0.2">
      <c r="B2923" s="7">
        <v>2919</v>
      </c>
      <c r="C2923" s="7">
        <v>71</v>
      </c>
      <c r="E2923" s="7">
        <v>2919</v>
      </c>
      <c r="F2923" s="7">
        <v>43</v>
      </c>
    </row>
    <row r="2924" spans="2:6" x14ac:dyDescent="0.2">
      <c r="B2924" s="7">
        <v>2920</v>
      </c>
      <c r="C2924" s="7">
        <v>71</v>
      </c>
      <c r="E2924" s="7">
        <v>2920</v>
      </c>
      <c r="F2924" s="7">
        <v>43</v>
      </c>
    </row>
    <row r="2925" spans="2:6" x14ac:dyDescent="0.2">
      <c r="B2925" s="7">
        <v>2921</v>
      </c>
      <c r="C2925" s="7">
        <v>71</v>
      </c>
      <c r="E2925" s="7">
        <v>2921</v>
      </c>
      <c r="F2925" s="7">
        <v>43</v>
      </c>
    </row>
    <row r="2926" spans="2:6" x14ac:dyDescent="0.2">
      <c r="B2926" s="7">
        <v>2922</v>
      </c>
      <c r="C2926" s="7">
        <v>71</v>
      </c>
      <c r="E2926" s="7">
        <v>2922</v>
      </c>
      <c r="F2926" s="7">
        <v>43</v>
      </c>
    </row>
    <row r="2927" spans="2:6" x14ac:dyDescent="0.2">
      <c r="B2927" s="7">
        <v>2923</v>
      </c>
      <c r="C2927" s="7">
        <v>71</v>
      </c>
      <c r="E2927" s="7">
        <v>2923</v>
      </c>
      <c r="F2927" s="7">
        <v>43</v>
      </c>
    </row>
    <row r="2928" spans="2:6" x14ac:dyDescent="0.2">
      <c r="B2928" s="7">
        <v>2924</v>
      </c>
      <c r="C2928" s="7">
        <v>70</v>
      </c>
      <c r="E2928" s="7">
        <v>2924</v>
      </c>
      <c r="F2928" s="7">
        <v>43</v>
      </c>
    </row>
    <row r="2929" spans="2:6" x14ac:dyDescent="0.2">
      <c r="B2929" s="7">
        <v>2925</v>
      </c>
      <c r="C2929" s="7">
        <v>70</v>
      </c>
      <c r="E2929" s="7">
        <v>2925</v>
      </c>
      <c r="F2929" s="7">
        <v>43</v>
      </c>
    </row>
    <row r="2930" spans="2:6" x14ac:dyDescent="0.2">
      <c r="B2930" s="7">
        <v>2926</v>
      </c>
      <c r="C2930" s="7">
        <v>70</v>
      </c>
      <c r="E2930" s="7">
        <v>2926</v>
      </c>
      <c r="F2930" s="7">
        <v>43</v>
      </c>
    </row>
    <row r="2931" spans="2:6" x14ac:dyDescent="0.2">
      <c r="B2931" s="7">
        <v>2927</v>
      </c>
      <c r="C2931" s="7">
        <v>70</v>
      </c>
      <c r="E2931" s="7">
        <v>2927</v>
      </c>
      <c r="F2931" s="7">
        <v>43</v>
      </c>
    </row>
    <row r="2932" spans="2:6" x14ac:dyDescent="0.2">
      <c r="B2932" s="7">
        <v>2928</v>
      </c>
      <c r="C2932" s="7">
        <v>70</v>
      </c>
      <c r="E2932" s="7">
        <v>2928</v>
      </c>
      <c r="F2932" s="7">
        <v>43</v>
      </c>
    </row>
    <row r="2933" spans="2:6" x14ac:dyDescent="0.2">
      <c r="B2933" s="7">
        <v>2929</v>
      </c>
      <c r="C2933" s="7">
        <v>70</v>
      </c>
      <c r="E2933" s="7">
        <v>2929</v>
      </c>
      <c r="F2933" s="7">
        <v>43</v>
      </c>
    </row>
    <row r="2934" spans="2:6" x14ac:dyDescent="0.2">
      <c r="B2934" s="7">
        <v>2930</v>
      </c>
      <c r="C2934" s="7">
        <v>70</v>
      </c>
      <c r="E2934" s="7">
        <v>2930</v>
      </c>
      <c r="F2934" s="7">
        <v>43</v>
      </c>
    </row>
    <row r="2935" spans="2:6" x14ac:dyDescent="0.2">
      <c r="B2935" s="7">
        <v>2931</v>
      </c>
      <c r="C2935" s="7">
        <v>70</v>
      </c>
      <c r="E2935" s="7">
        <v>2931</v>
      </c>
      <c r="F2935" s="7">
        <v>43</v>
      </c>
    </row>
    <row r="2936" spans="2:6" x14ac:dyDescent="0.2">
      <c r="B2936" s="7">
        <v>2932</v>
      </c>
      <c r="C2936" s="7">
        <v>70</v>
      </c>
      <c r="E2936" s="7">
        <v>2932</v>
      </c>
      <c r="F2936" s="7">
        <v>43</v>
      </c>
    </row>
    <row r="2937" spans="2:6" x14ac:dyDescent="0.2">
      <c r="B2937" s="7">
        <v>2933</v>
      </c>
      <c r="C2937" s="7">
        <v>70</v>
      </c>
      <c r="E2937" s="7">
        <v>2933</v>
      </c>
      <c r="F2937" s="7">
        <v>43</v>
      </c>
    </row>
    <row r="2938" spans="2:6" x14ac:dyDescent="0.2">
      <c r="B2938" s="7">
        <v>2934</v>
      </c>
      <c r="C2938" s="7">
        <v>70</v>
      </c>
      <c r="E2938" s="7">
        <v>2934</v>
      </c>
      <c r="F2938" s="7">
        <v>43</v>
      </c>
    </row>
    <row r="2939" spans="2:6" x14ac:dyDescent="0.2">
      <c r="B2939" s="7">
        <v>2935</v>
      </c>
      <c r="C2939" s="7">
        <v>70</v>
      </c>
      <c r="E2939" s="7">
        <v>2935</v>
      </c>
      <c r="F2939" s="7">
        <v>43</v>
      </c>
    </row>
    <row r="2940" spans="2:6" x14ac:dyDescent="0.2">
      <c r="B2940" s="7">
        <v>2936</v>
      </c>
      <c r="C2940" s="7">
        <v>70</v>
      </c>
      <c r="E2940" s="7">
        <v>2936</v>
      </c>
      <c r="F2940" s="7">
        <v>43</v>
      </c>
    </row>
    <row r="2941" spans="2:6" x14ac:dyDescent="0.2">
      <c r="B2941" s="7">
        <v>2937</v>
      </c>
      <c r="C2941" s="7">
        <v>70</v>
      </c>
      <c r="E2941" s="7">
        <v>2937</v>
      </c>
      <c r="F2941" s="7">
        <v>43</v>
      </c>
    </row>
    <row r="2942" spans="2:6" x14ac:dyDescent="0.2">
      <c r="B2942" s="7">
        <v>2938</v>
      </c>
      <c r="C2942" s="7">
        <v>70</v>
      </c>
      <c r="E2942" s="7">
        <v>2938</v>
      </c>
      <c r="F2942" s="7">
        <v>43</v>
      </c>
    </row>
    <row r="2943" spans="2:6" x14ac:dyDescent="0.2">
      <c r="B2943" s="7">
        <v>2939</v>
      </c>
      <c r="C2943" s="7">
        <v>70</v>
      </c>
      <c r="E2943" s="7">
        <v>2939</v>
      </c>
      <c r="F2943" s="7">
        <v>43</v>
      </c>
    </row>
    <row r="2944" spans="2:6" x14ac:dyDescent="0.2">
      <c r="B2944" s="7">
        <v>2940</v>
      </c>
      <c r="C2944" s="7">
        <v>70</v>
      </c>
      <c r="E2944" s="7">
        <v>2940</v>
      </c>
      <c r="F2944" s="7">
        <v>43</v>
      </c>
    </row>
    <row r="2945" spans="2:6" x14ac:dyDescent="0.2">
      <c r="B2945" s="7">
        <v>2941</v>
      </c>
      <c r="C2945" s="7">
        <v>70</v>
      </c>
      <c r="E2945" s="7">
        <v>2941</v>
      </c>
      <c r="F2945" s="7">
        <v>43</v>
      </c>
    </row>
    <row r="2946" spans="2:6" x14ac:dyDescent="0.2">
      <c r="B2946" s="7">
        <v>2942</v>
      </c>
      <c r="C2946" s="7">
        <v>70</v>
      </c>
      <c r="E2946" s="7">
        <v>2942</v>
      </c>
      <c r="F2946" s="7">
        <v>43</v>
      </c>
    </row>
    <row r="2947" spans="2:6" x14ac:dyDescent="0.2">
      <c r="B2947" s="7">
        <v>2943</v>
      </c>
      <c r="C2947" s="7">
        <v>70</v>
      </c>
      <c r="E2947" s="7">
        <v>2943</v>
      </c>
      <c r="F2947" s="7">
        <v>43</v>
      </c>
    </row>
    <row r="2948" spans="2:6" x14ac:dyDescent="0.2">
      <c r="B2948" s="7">
        <v>2944</v>
      </c>
      <c r="C2948" s="7">
        <v>70</v>
      </c>
      <c r="E2948" s="7">
        <v>2944</v>
      </c>
      <c r="F2948" s="7">
        <v>43</v>
      </c>
    </row>
    <row r="2949" spans="2:6" x14ac:dyDescent="0.2">
      <c r="B2949" s="7">
        <v>2945</v>
      </c>
      <c r="C2949" s="7">
        <v>70</v>
      </c>
      <c r="E2949" s="7">
        <v>2945</v>
      </c>
      <c r="F2949" s="7">
        <v>43</v>
      </c>
    </row>
    <row r="2950" spans="2:6" x14ac:dyDescent="0.2">
      <c r="B2950" s="7">
        <v>2946</v>
      </c>
      <c r="C2950" s="7">
        <v>70</v>
      </c>
      <c r="E2950" s="7">
        <v>2946</v>
      </c>
      <c r="F2950" s="7">
        <v>43</v>
      </c>
    </row>
    <row r="2951" spans="2:6" x14ac:dyDescent="0.2">
      <c r="B2951" s="7">
        <v>2947</v>
      </c>
      <c r="C2951" s="7">
        <v>70</v>
      </c>
      <c r="E2951" s="7">
        <v>2947</v>
      </c>
      <c r="F2951" s="7">
        <v>43</v>
      </c>
    </row>
    <row r="2952" spans="2:6" x14ac:dyDescent="0.2">
      <c r="B2952" s="7">
        <v>2948</v>
      </c>
      <c r="C2952" s="7">
        <v>70</v>
      </c>
      <c r="E2952" s="7">
        <v>2948</v>
      </c>
      <c r="F2952" s="7">
        <v>43</v>
      </c>
    </row>
    <row r="2953" spans="2:6" x14ac:dyDescent="0.2">
      <c r="B2953" s="7">
        <v>2949</v>
      </c>
      <c r="C2953" s="7">
        <v>70</v>
      </c>
      <c r="E2953" s="7">
        <v>2949</v>
      </c>
      <c r="F2953" s="7">
        <v>43</v>
      </c>
    </row>
    <row r="2954" spans="2:6" x14ac:dyDescent="0.2">
      <c r="B2954" s="7">
        <v>2950</v>
      </c>
      <c r="C2954" s="7">
        <v>70</v>
      </c>
      <c r="E2954" s="7">
        <v>2950</v>
      </c>
      <c r="F2954" s="7">
        <v>43</v>
      </c>
    </row>
    <row r="2955" spans="2:6" x14ac:dyDescent="0.2">
      <c r="B2955" s="7">
        <v>2951</v>
      </c>
      <c r="C2955" s="7">
        <v>70</v>
      </c>
      <c r="E2955" s="7">
        <v>2951</v>
      </c>
      <c r="F2955" s="7">
        <v>43</v>
      </c>
    </row>
    <row r="2956" spans="2:6" x14ac:dyDescent="0.2">
      <c r="B2956" s="7">
        <v>2952</v>
      </c>
      <c r="C2956" s="7">
        <v>70</v>
      </c>
      <c r="E2956" s="7">
        <v>2952</v>
      </c>
      <c r="F2956" s="7">
        <v>43</v>
      </c>
    </row>
    <row r="2957" spans="2:6" x14ac:dyDescent="0.2">
      <c r="B2957" s="7">
        <v>2953</v>
      </c>
      <c r="C2957" s="7">
        <v>70</v>
      </c>
      <c r="E2957" s="7">
        <v>2953</v>
      </c>
      <c r="F2957" s="7">
        <v>43</v>
      </c>
    </row>
    <row r="2958" spans="2:6" x14ac:dyDescent="0.2">
      <c r="B2958" s="7">
        <v>2954</v>
      </c>
      <c r="C2958" s="7">
        <v>70</v>
      </c>
      <c r="E2958" s="7">
        <v>2954</v>
      </c>
      <c r="F2958" s="7">
        <v>43</v>
      </c>
    </row>
    <row r="2959" spans="2:6" x14ac:dyDescent="0.2">
      <c r="B2959" s="7">
        <v>2955</v>
      </c>
      <c r="C2959" s="7">
        <v>70</v>
      </c>
      <c r="E2959" s="7">
        <v>2955</v>
      </c>
      <c r="F2959" s="7">
        <v>43</v>
      </c>
    </row>
    <row r="2960" spans="2:6" x14ac:dyDescent="0.2">
      <c r="B2960" s="7">
        <v>2956</v>
      </c>
      <c r="C2960" s="7">
        <v>69</v>
      </c>
      <c r="E2960" s="7">
        <v>2956</v>
      </c>
      <c r="F2960" s="7">
        <v>43</v>
      </c>
    </row>
    <row r="2961" spans="2:6" x14ac:dyDescent="0.2">
      <c r="B2961" s="7">
        <v>2957</v>
      </c>
      <c r="C2961" s="7">
        <v>69</v>
      </c>
      <c r="E2961" s="7">
        <v>2957</v>
      </c>
      <c r="F2961" s="7">
        <v>43</v>
      </c>
    </row>
    <row r="2962" spans="2:6" x14ac:dyDescent="0.2">
      <c r="B2962" s="7">
        <v>2958</v>
      </c>
      <c r="C2962" s="7">
        <v>69</v>
      </c>
      <c r="E2962" s="7">
        <v>2958</v>
      </c>
      <c r="F2962" s="7">
        <v>43</v>
      </c>
    </row>
    <row r="2963" spans="2:6" x14ac:dyDescent="0.2">
      <c r="B2963" s="7">
        <v>2959</v>
      </c>
      <c r="C2963" s="7">
        <v>69</v>
      </c>
      <c r="E2963" s="7">
        <v>2959</v>
      </c>
      <c r="F2963" s="7">
        <v>43</v>
      </c>
    </row>
    <row r="2964" spans="2:6" x14ac:dyDescent="0.2">
      <c r="B2964" s="7">
        <v>2960</v>
      </c>
      <c r="C2964" s="7">
        <v>69</v>
      </c>
      <c r="E2964" s="7">
        <v>2960</v>
      </c>
      <c r="F2964" s="7">
        <v>43</v>
      </c>
    </row>
    <row r="2965" spans="2:6" x14ac:dyDescent="0.2">
      <c r="B2965" s="7">
        <v>2961</v>
      </c>
      <c r="C2965" s="7">
        <v>69</v>
      </c>
      <c r="E2965" s="7">
        <v>2961</v>
      </c>
      <c r="F2965" s="7">
        <v>43</v>
      </c>
    </row>
    <row r="2966" spans="2:6" x14ac:dyDescent="0.2">
      <c r="B2966" s="7">
        <v>2962</v>
      </c>
      <c r="C2966" s="7">
        <v>69</v>
      </c>
      <c r="E2966" s="7">
        <v>2962</v>
      </c>
      <c r="F2966" s="7">
        <v>43</v>
      </c>
    </row>
    <row r="2967" spans="2:6" x14ac:dyDescent="0.2">
      <c r="B2967" s="7">
        <v>2963</v>
      </c>
      <c r="C2967" s="7">
        <v>69</v>
      </c>
      <c r="E2967" s="7">
        <v>2963</v>
      </c>
      <c r="F2967" s="7">
        <v>43</v>
      </c>
    </row>
    <row r="2968" spans="2:6" x14ac:dyDescent="0.2">
      <c r="B2968" s="7">
        <v>2964</v>
      </c>
      <c r="C2968" s="7">
        <v>69</v>
      </c>
      <c r="E2968" s="7">
        <v>2964</v>
      </c>
      <c r="F2968" s="7">
        <v>42</v>
      </c>
    </row>
    <row r="2969" spans="2:6" x14ac:dyDescent="0.2">
      <c r="B2969" s="7">
        <v>2965</v>
      </c>
      <c r="C2969" s="7">
        <v>69</v>
      </c>
      <c r="E2969" s="7">
        <v>2965</v>
      </c>
      <c r="F2969" s="7">
        <v>42</v>
      </c>
    </row>
    <row r="2970" spans="2:6" x14ac:dyDescent="0.2">
      <c r="B2970" s="7">
        <v>2966</v>
      </c>
      <c r="C2970" s="7">
        <v>69</v>
      </c>
      <c r="E2970" s="7">
        <v>2966</v>
      </c>
      <c r="F2970" s="7">
        <v>42</v>
      </c>
    </row>
    <row r="2971" spans="2:6" x14ac:dyDescent="0.2">
      <c r="B2971" s="7">
        <v>2967</v>
      </c>
      <c r="C2971" s="7">
        <v>69</v>
      </c>
      <c r="E2971" s="7">
        <v>2967</v>
      </c>
      <c r="F2971" s="7">
        <v>42</v>
      </c>
    </row>
    <row r="2972" spans="2:6" x14ac:dyDescent="0.2">
      <c r="B2972" s="7">
        <v>2968</v>
      </c>
      <c r="C2972" s="7">
        <v>69</v>
      </c>
      <c r="E2972" s="7">
        <v>2968</v>
      </c>
      <c r="F2972" s="7">
        <v>42</v>
      </c>
    </row>
    <row r="2973" spans="2:6" x14ac:dyDescent="0.2">
      <c r="B2973" s="7">
        <v>2969</v>
      </c>
      <c r="C2973" s="7">
        <v>69</v>
      </c>
      <c r="E2973" s="7">
        <v>2969</v>
      </c>
      <c r="F2973" s="7">
        <v>42</v>
      </c>
    </row>
    <row r="2974" spans="2:6" x14ac:dyDescent="0.2">
      <c r="B2974" s="7">
        <v>2970</v>
      </c>
      <c r="C2974" s="7">
        <v>69</v>
      </c>
      <c r="E2974" s="7">
        <v>2970</v>
      </c>
      <c r="F2974" s="7">
        <v>42</v>
      </c>
    </row>
    <row r="2975" spans="2:6" x14ac:dyDescent="0.2">
      <c r="B2975" s="7">
        <v>2971</v>
      </c>
      <c r="C2975" s="7">
        <v>69</v>
      </c>
      <c r="E2975" s="7">
        <v>2971</v>
      </c>
      <c r="F2975" s="7">
        <v>42</v>
      </c>
    </row>
    <row r="2976" spans="2:6" x14ac:dyDescent="0.2">
      <c r="B2976" s="7">
        <v>2972</v>
      </c>
      <c r="C2976" s="7">
        <v>69</v>
      </c>
      <c r="E2976" s="7">
        <v>2972</v>
      </c>
      <c r="F2976" s="7">
        <v>42</v>
      </c>
    </row>
    <row r="2977" spans="2:6" x14ac:dyDescent="0.2">
      <c r="B2977" s="7">
        <v>2973</v>
      </c>
      <c r="C2977" s="7">
        <v>69</v>
      </c>
      <c r="E2977" s="7">
        <v>2973</v>
      </c>
      <c r="F2977" s="7">
        <v>42</v>
      </c>
    </row>
    <row r="2978" spans="2:6" x14ac:dyDescent="0.2">
      <c r="B2978" s="7">
        <v>2974</v>
      </c>
      <c r="C2978" s="7">
        <v>69</v>
      </c>
      <c r="E2978" s="7">
        <v>2974</v>
      </c>
      <c r="F2978" s="7">
        <v>42</v>
      </c>
    </row>
    <row r="2979" spans="2:6" x14ac:dyDescent="0.2">
      <c r="B2979" s="7">
        <v>2975</v>
      </c>
      <c r="C2979" s="7">
        <v>69</v>
      </c>
      <c r="E2979" s="7">
        <v>2975</v>
      </c>
      <c r="F2979" s="7">
        <v>42</v>
      </c>
    </row>
    <row r="2980" spans="2:6" x14ac:dyDescent="0.2">
      <c r="B2980" s="7">
        <v>2976</v>
      </c>
      <c r="C2980" s="7">
        <v>69</v>
      </c>
      <c r="E2980" s="7">
        <v>2976</v>
      </c>
      <c r="F2980" s="7">
        <v>42</v>
      </c>
    </row>
    <row r="2981" spans="2:6" x14ac:dyDescent="0.2">
      <c r="B2981" s="7">
        <v>2977</v>
      </c>
      <c r="C2981" s="7">
        <v>69</v>
      </c>
      <c r="E2981" s="7">
        <v>2977</v>
      </c>
      <c r="F2981" s="7">
        <v>42</v>
      </c>
    </row>
    <row r="2982" spans="2:6" x14ac:dyDescent="0.2">
      <c r="B2982" s="7">
        <v>2978</v>
      </c>
      <c r="C2982" s="7">
        <v>69</v>
      </c>
      <c r="E2982" s="7">
        <v>2978</v>
      </c>
      <c r="F2982" s="7">
        <v>42</v>
      </c>
    </row>
    <row r="2983" spans="2:6" x14ac:dyDescent="0.2">
      <c r="B2983" s="7">
        <v>2979</v>
      </c>
      <c r="C2983" s="7">
        <v>69</v>
      </c>
      <c r="E2983" s="7">
        <v>2979</v>
      </c>
      <c r="F2983" s="7">
        <v>42</v>
      </c>
    </row>
    <row r="2984" spans="2:6" x14ac:dyDescent="0.2">
      <c r="B2984" s="7">
        <v>2980</v>
      </c>
      <c r="C2984" s="7">
        <v>69</v>
      </c>
      <c r="E2984" s="7">
        <v>2980</v>
      </c>
      <c r="F2984" s="7">
        <v>42</v>
      </c>
    </row>
    <row r="2985" spans="2:6" x14ac:dyDescent="0.2">
      <c r="B2985" s="7">
        <v>2981</v>
      </c>
      <c r="C2985" s="7">
        <v>69</v>
      </c>
      <c r="E2985" s="7">
        <v>2981</v>
      </c>
      <c r="F2985" s="7">
        <v>42</v>
      </c>
    </row>
    <row r="2986" spans="2:6" x14ac:dyDescent="0.2">
      <c r="B2986" s="7">
        <v>2982</v>
      </c>
      <c r="C2986" s="7">
        <v>68</v>
      </c>
      <c r="E2986" s="7">
        <v>2982</v>
      </c>
      <c r="F2986" s="7">
        <v>42</v>
      </c>
    </row>
    <row r="2987" spans="2:6" x14ac:dyDescent="0.2">
      <c r="B2987" s="7">
        <v>2983</v>
      </c>
      <c r="C2987" s="7">
        <v>68</v>
      </c>
      <c r="E2987" s="7">
        <v>2983</v>
      </c>
      <c r="F2987" s="7">
        <v>42</v>
      </c>
    </row>
    <row r="2988" spans="2:6" x14ac:dyDescent="0.2">
      <c r="B2988" s="7">
        <v>2984</v>
      </c>
      <c r="C2988" s="7">
        <v>68</v>
      </c>
      <c r="E2988" s="7">
        <v>2984</v>
      </c>
      <c r="F2988" s="7">
        <v>42</v>
      </c>
    </row>
    <row r="2989" spans="2:6" x14ac:dyDescent="0.2">
      <c r="B2989" s="7">
        <v>2985</v>
      </c>
      <c r="C2989" s="7">
        <v>68</v>
      </c>
      <c r="E2989" s="7">
        <v>2985</v>
      </c>
      <c r="F2989" s="7">
        <v>42</v>
      </c>
    </row>
    <row r="2990" spans="2:6" x14ac:dyDescent="0.2">
      <c r="B2990" s="7">
        <v>2986</v>
      </c>
      <c r="C2990" s="7">
        <v>68</v>
      </c>
      <c r="E2990" s="7">
        <v>2986</v>
      </c>
      <c r="F2990" s="7">
        <v>42</v>
      </c>
    </row>
    <row r="2991" spans="2:6" x14ac:dyDescent="0.2">
      <c r="B2991" s="7">
        <v>2987</v>
      </c>
      <c r="C2991" s="7">
        <v>68</v>
      </c>
      <c r="E2991" s="7">
        <v>2987</v>
      </c>
      <c r="F2991" s="7">
        <v>42</v>
      </c>
    </row>
    <row r="2992" spans="2:6" x14ac:dyDescent="0.2">
      <c r="B2992" s="7">
        <v>2988</v>
      </c>
      <c r="C2992" s="7">
        <v>68</v>
      </c>
      <c r="E2992" s="7">
        <v>2988</v>
      </c>
      <c r="F2992" s="7">
        <v>42</v>
      </c>
    </row>
    <row r="2993" spans="2:6" x14ac:dyDescent="0.2">
      <c r="B2993" s="7">
        <v>2989</v>
      </c>
      <c r="C2993" s="7">
        <v>68</v>
      </c>
      <c r="E2993" s="7">
        <v>2989</v>
      </c>
      <c r="F2993" s="7">
        <v>42</v>
      </c>
    </row>
    <row r="2994" spans="2:6" x14ac:dyDescent="0.2">
      <c r="B2994" s="7">
        <v>2990</v>
      </c>
      <c r="C2994" s="7">
        <v>68</v>
      </c>
      <c r="E2994" s="7">
        <v>2990</v>
      </c>
      <c r="F2994" s="7">
        <v>42</v>
      </c>
    </row>
    <row r="2995" spans="2:6" x14ac:dyDescent="0.2">
      <c r="B2995" s="7">
        <v>2991</v>
      </c>
      <c r="C2995" s="7">
        <v>68</v>
      </c>
      <c r="E2995" s="7">
        <v>2991</v>
      </c>
      <c r="F2995" s="7">
        <v>42</v>
      </c>
    </row>
    <row r="2996" spans="2:6" x14ac:dyDescent="0.2">
      <c r="B2996" s="7">
        <v>2992</v>
      </c>
      <c r="C2996" s="7">
        <v>68</v>
      </c>
      <c r="E2996" s="7">
        <v>2992</v>
      </c>
      <c r="F2996" s="7">
        <v>42</v>
      </c>
    </row>
    <row r="2997" spans="2:6" x14ac:dyDescent="0.2">
      <c r="B2997" s="7">
        <v>2993</v>
      </c>
      <c r="C2997" s="7">
        <v>68</v>
      </c>
      <c r="E2997" s="7">
        <v>2993</v>
      </c>
      <c r="F2997" s="7">
        <v>42</v>
      </c>
    </row>
    <row r="2998" spans="2:6" x14ac:dyDescent="0.2">
      <c r="B2998" s="7">
        <v>2994</v>
      </c>
      <c r="C2998" s="7">
        <v>68</v>
      </c>
      <c r="E2998" s="7">
        <v>2994</v>
      </c>
      <c r="F2998" s="7">
        <v>42</v>
      </c>
    </row>
    <row r="2999" spans="2:6" x14ac:dyDescent="0.2">
      <c r="B2999" s="7">
        <v>2995</v>
      </c>
      <c r="C2999" s="7">
        <v>68</v>
      </c>
      <c r="E2999" s="7">
        <v>2995</v>
      </c>
      <c r="F2999" s="7">
        <v>42</v>
      </c>
    </row>
    <row r="3000" spans="2:6" x14ac:dyDescent="0.2">
      <c r="B3000" s="7">
        <v>2996</v>
      </c>
      <c r="C3000" s="7">
        <v>68</v>
      </c>
      <c r="E3000" s="7">
        <v>2996</v>
      </c>
      <c r="F3000" s="7">
        <v>42</v>
      </c>
    </row>
    <row r="3001" spans="2:6" x14ac:dyDescent="0.2">
      <c r="B3001" s="7">
        <v>2997</v>
      </c>
      <c r="C3001" s="7">
        <v>68</v>
      </c>
      <c r="E3001" s="7">
        <v>2997</v>
      </c>
      <c r="F3001" s="7">
        <v>42</v>
      </c>
    </row>
    <row r="3002" spans="2:6" x14ac:dyDescent="0.2">
      <c r="B3002" s="7">
        <v>2998</v>
      </c>
      <c r="C3002" s="7">
        <v>68</v>
      </c>
      <c r="E3002" s="7">
        <v>2998</v>
      </c>
      <c r="F3002" s="7">
        <v>42</v>
      </c>
    </row>
    <row r="3003" spans="2:6" x14ac:dyDescent="0.2">
      <c r="B3003" s="7">
        <v>2999</v>
      </c>
      <c r="C3003" s="7">
        <v>68</v>
      </c>
      <c r="E3003" s="7">
        <v>2999</v>
      </c>
      <c r="F3003" s="7">
        <v>42</v>
      </c>
    </row>
    <row r="3004" spans="2:6" x14ac:dyDescent="0.2">
      <c r="B3004" s="7">
        <v>3000</v>
      </c>
      <c r="C3004" s="7">
        <v>68</v>
      </c>
      <c r="E3004" s="7">
        <v>3000</v>
      </c>
      <c r="F3004" s="7">
        <v>42</v>
      </c>
    </row>
    <row r="3005" spans="2:6" x14ac:dyDescent="0.2">
      <c r="B3005" s="7">
        <v>3001</v>
      </c>
      <c r="C3005" s="7">
        <v>68</v>
      </c>
      <c r="E3005" s="7">
        <v>3001</v>
      </c>
      <c r="F3005" s="7">
        <v>42</v>
      </c>
    </row>
    <row r="3006" spans="2:6" x14ac:dyDescent="0.2">
      <c r="B3006" s="7">
        <v>3002</v>
      </c>
      <c r="C3006" s="7">
        <v>68</v>
      </c>
      <c r="E3006" s="7">
        <v>3002</v>
      </c>
      <c r="F3006" s="7">
        <v>42</v>
      </c>
    </row>
    <row r="3007" spans="2:6" x14ac:dyDescent="0.2">
      <c r="B3007" s="7">
        <v>3003</v>
      </c>
      <c r="C3007" s="7">
        <v>68</v>
      </c>
      <c r="E3007" s="7">
        <v>3003</v>
      </c>
      <c r="F3007" s="7">
        <v>42</v>
      </c>
    </row>
    <row r="3008" spans="2:6" x14ac:dyDescent="0.2">
      <c r="B3008" s="7">
        <v>3004</v>
      </c>
      <c r="C3008" s="7">
        <v>68</v>
      </c>
      <c r="E3008" s="7">
        <v>3004</v>
      </c>
      <c r="F3008" s="7">
        <v>42</v>
      </c>
    </row>
    <row r="3009" spans="2:6" x14ac:dyDescent="0.2">
      <c r="B3009" s="7">
        <v>3005</v>
      </c>
      <c r="C3009" s="7">
        <v>68</v>
      </c>
      <c r="E3009" s="7">
        <v>3005</v>
      </c>
      <c r="F3009" s="7">
        <v>42</v>
      </c>
    </row>
    <row r="3010" spans="2:6" x14ac:dyDescent="0.2">
      <c r="B3010" s="7">
        <v>3006</v>
      </c>
      <c r="C3010" s="7">
        <v>68</v>
      </c>
      <c r="E3010" s="7">
        <v>3006</v>
      </c>
      <c r="F3010" s="7">
        <v>42</v>
      </c>
    </row>
    <row r="3011" spans="2:6" x14ac:dyDescent="0.2">
      <c r="B3011" s="7">
        <v>3007</v>
      </c>
      <c r="C3011" s="7">
        <v>68</v>
      </c>
      <c r="E3011" s="7">
        <v>3007</v>
      </c>
      <c r="F3011" s="7">
        <v>42</v>
      </c>
    </row>
    <row r="3012" spans="2:6" x14ac:dyDescent="0.2">
      <c r="B3012" s="7">
        <v>3008</v>
      </c>
      <c r="C3012" s="7">
        <v>68</v>
      </c>
      <c r="E3012" s="7">
        <v>3008</v>
      </c>
      <c r="F3012" s="7">
        <v>42</v>
      </c>
    </row>
    <row r="3013" spans="2:6" x14ac:dyDescent="0.2">
      <c r="B3013" s="7">
        <v>3009</v>
      </c>
      <c r="C3013" s="7">
        <v>68</v>
      </c>
      <c r="E3013" s="7">
        <v>3009</v>
      </c>
      <c r="F3013" s="7">
        <v>42</v>
      </c>
    </row>
    <row r="3014" spans="2:6" x14ac:dyDescent="0.2">
      <c r="B3014" s="7">
        <v>3010</v>
      </c>
      <c r="C3014" s="7">
        <v>68</v>
      </c>
      <c r="E3014" s="7">
        <v>3010</v>
      </c>
      <c r="F3014" s="7">
        <v>42</v>
      </c>
    </row>
    <row r="3015" spans="2:6" x14ac:dyDescent="0.2">
      <c r="B3015" s="7">
        <v>3011</v>
      </c>
      <c r="C3015" s="7">
        <v>68</v>
      </c>
      <c r="E3015" s="7">
        <v>3011</v>
      </c>
      <c r="F3015" s="7">
        <v>42</v>
      </c>
    </row>
    <row r="3016" spans="2:6" x14ac:dyDescent="0.2">
      <c r="B3016" s="7">
        <v>3012</v>
      </c>
      <c r="C3016" s="7">
        <v>68</v>
      </c>
      <c r="E3016" s="7">
        <v>3012</v>
      </c>
      <c r="F3016" s="7">
        <v>42</v>
      </c>
    </row>
    <row r="3017" spans="2:6" x14ac:dyDescent="0.2">
      <c r="B3017" s="7">
        <v>3013</v>
      </c>
      <c r="C3017" s="7">
        <v>68</v>
      </c>
      <c r="E3017" s="7">
        <v>3013</v>
      </c>
      <c r="F3017" s="7">
        <v>42</v>
      </c>
    </row>
    <row r="3018" spans="2:6" x14ac:dyDescent="0.2">
      <c r="B3018" s="7">
        <v>3014</v>
      </c>
      <c r="C3018" s="7">
        <v>68</v>
      </c>
      <c r="E3018" s="7">
        <v>3014</v>
      </c>
      <c r="F3018" s="7">
        <v>42</v>
      </c>
    </row>
    <row r="3019" spans="2:6" x14ac:dyDescent="0.2">
      <c r="B3019" s="7">
        <v>3015</v>
      </c>
      <c r="C3019" s="7">
        <v>68</v>
      </c>
      <c r="E3019" s="7">
        <v>3015</v>
      </c>
      <c r="F3019" s="7">
        <v>42</v>
      </c>
    </row>
    <row r="3020" spans="2:6" x14ac:dyDescent="0.2">
      <c r="B3020" s="7">
        <v>3016</v>
      </c>
      <c r="C3020" s="7">
        <v>68</v>
      </c>
      <c r="E3020" s="7">
        <v>3016</v>
      </c>
      <c r="F3020" s="7">
        <v>42</v>
      </c>
    </row>
    <row r="3021" spans="2:6" x14ac:dyDescent="0.2">
      <c r="B3021" s="7">
        <v>3017</v>
      </c>
      <c r="C3021" s="7">
        <v>68</v>
      </c>
      <c r="E3021" s="7">
        <v>3017</v>
      </c>
      <c r="F3021" s="7">
        <v>42</v>
      </c>
    </row>
    <row r="3022" spans="2:6" x14ac:dyDescent="0.2">
      <c r="B3022" s="7">
        <v>3018</v>
      </c>
      <c r="C3022" s="7">
        <v>68</v>
      </c>
      <c r="E3022" s="7">
        <v>3018</v>
      </c>
      <c r="F3022" s="7">
        <v>42</v>
      </c>
    </row>
    <row r="3023" spans="2:6" x14ac:dyDescent="0.2">
      <c r="B3023" s="7">
        <v>3019</v>
      </c>
      <c r="C3023" s="7">
        <v>68</v>
      </c>
      <c r="E3023" s="7">
        <v>3019</v>
      </c>
      <c r="F3023" s="7">
        <v>42</v>
      </c>
    </row>
    <row r="3024" spans="2:6" x14ac:dyDescent="0.2">
      <c r="B3024" s="7">
        <v>3020</v>
      </c>
      <c r="C3024" s="7">
        <v>68</v>
      </c>
      <c r="E3024" s="7">
        <v>3020</v>
      </c>
      <c r="F3024" s="7">
        <v>42</v>
      </c>
    </row>
    <row r="3025" spans="2:6" x14ac:dyDescent="0.2">
      <c r="B3025" s="7">
        <v>3021</v>
      </c>
      <c r="C3025" s="7">
        <v>68</v>
      </c>
      <c r="E3025" s="7">
        <v>3021</v>
      </c>
      <c r="F3025" s="7">
        <v>42</v>
      </c>
    </row>
    <row r="3026" spans="2:6" x14ac:dyDescent="0.2">
      <c r="B3026" s="7">
        <v>3022</v>
      </c>
      <c r="C3026" s="7">
        <v>68</v>
      </c>
      <c r="E3026" s="7">
        <v>3022</v>
      </c>
      <c r="F3026" s="7">
        <v>42</v>
      </c>
    </row>
    <row r="3027" spans="2:6" x14ac:dyDescent="0.2">
      <c r="B3027" s="7">
        <v>3023</v>
      </c>
      <c r="C3027" s="7">
        <v>68</v>
      </c>
      <c r="E3027" s="7">
        <v>3023</v>
      </c>
      <c r="F3027" s="7">
        <v>41</v>
      </c>
    </row>
    <row r="3028" spans="2:6" x14ac:dyDescent="0.2">
      <c r="B3028" s="7">
        <v>3024</v>
      </c>
      <c r="C3028" s="7">
        <v>68</v>
      </c>
      <c r="E3028" s="7">
        <v>3024</v>
      </c>
      <c r="F3028" s="7">
        <v>41</v>
      </c>
    </row>
    <row r="3029" spans="2:6" x14ac:dyDescent="0.2">
      <c r="B3029" s="7">
        <v>3025</v>
      </c>
      <c r="C3029" s="7">
        <v>68</v>
      </c>
      <c r="E3029" s="7">
        <v>3025</v>
      </c>
      <c r="F3029" s="7">
        <v>41</v>
      </c>
    </row>
    <row r="3030" spans="2:6" x14ac:dyDescent="0.2">
      <c r="B3030" s="7">
        <v>3026</v>
      </c>
      <c r="C3030" s="7">
        <v>68</v>
      </c>
      <c r="E3030" s="7">
        <v>3026</v>
      </c>
      <c r="F3030" s="7">
        <v>41</v>
      </c>
    </row>
    <row r="3031" spans="2:6" x14ac:dyDescent="0.2">
      <c r="B3031" s="7">
        <v>3027</v>
      </c>
      <c r="C3031" s="7">
        <v>68</v>
      </c>
      <c r="E3031" s="7">
        <v>3027</v>
      </c>
      <c r="F3031" s="7">
        <v>41</v>
      </c>
    </row>
    <row r="3032" spans="2:6" x14ac:dyDescent="0.2">
      <c r="B3032" s="7">
        <v>3028</v>
      </c>
      <c r="C3032" s="7">
        <v>68</v>
      </c>
      <c r="E3032" s="7">
        <v>3028</v>
      </c>
      <c r="F3032" s="7">
        <v>41</v>
      </c>
    </row>
    <row r="3033" spans="2:6" x14ac:dyDescent="0.2">
      <c r="B3033" s="7">
        <v>3029</v>
      </c>
      <c r="C3033" s="7">
        <v>68</v>
      </c>
      <c r="E3033" s="7">
        <v>3029</v>
      </c>
      <c r="F3033" s="7">
        <v>41</v>
      </c>
    </row>
    <row r="3034" spans="2:6" x14ac:dyDescent="0.2">
      <c r="B3034" s="7">
        <v>3030</v>
      </c>
      <c r="C3034" s="7">
        <v>68</v>
      </c>
      <c r="E3034" s="7">
        <v>3030</v>
      </c>
      <c r="F3034" s="7">
        <v>41</v>
      </c>
    </row>
    <row r="3035" spans="2:6" x14ac:dyDescent="0.2">
      <c r="B3035" s="7">
        <v>3031</v>
      </c>
      <c r="C3035" s="7">
        <v>68</v>
      </c>
      <c r="E3035" s="7">
        <v>3031</v>
      </c>
      <c r="F3035" s="7">
        <v>41</v>
      </c>
    </row>
    <row r="3036" spans="2:6" x14ac:dyDescent="0.2">
      <c r="B3036" s="7">
        <v>3032</v>
      </c>
      <c r="C3036" s="7">
        <v>68</v>
      </c>
      <c r="E3036" s="7">
        <v>3032</v>
      </c>
      <c r="F3036" s="7">
        <v>41</v>
      </c>
    </row>
    <row r="3037" spans="2:6" x14ac:dyDescent="0.2">
      <c r="B3037" s="7">
        <v>3033</v>
      </c>
      <c r="C3037" s="7">
        <v>68</v>
      </c>
      <c r="E3037" s="7">
        <v>3033</v>
      </c>
      <c r="F3037" s="7">
        <v>41</v>
      </c>
    </row>
    <row r="3038" spans="2:6" x14ac:dyDescent="0.2">
      <c r="B3038" s="7">
        <v>3034</v>
      </c>
      <c r="C3038" s="7">
        <v>67</v>
      </c>
      <c r="E3038" s="7">
        <v>3034</v>
      </c>
      <c r="F3038" s="7">
        <v>41</v>
      </c>
    </row>
    <row r="3039" spans="2:6" x14ac:dyDescent="0.2">
      <c r="B3039" s="7">
        <v>3035</v>
      </c>
      <c r="C3039" s="7">
        <v>67</v>
      </c>
      <c r="E3039" s="7">
        <v>3035</v>
      </c>
      <c r="F3039" s="7">
        <v>41</v>
      </c>
    </row>
    <row r="3040" spans="2:6" x14ac:dyDescent="0.2">
      <c r="B3040" s="7">
        <v>3036</v>
      </c>
      <c r="C3040" s="7">
        <v>67</v>
      </c>
      <c r="E3040" s="7">
        <v>3036</v>
      </c>
      <c r="F3040" s="7">
        <v>41</v>
      </c>
    </row>
    <row r="3041" spans="2:6" x14ac:dyDescent="0.2">
      <c r="B3041" s="7">
        <v>3037</v>
      </c>
      <c r="C3041" s="7">
        <v>67</v>
      </c>
      <c r="E3041" s="7">
        <v>3037</v>
      </c>
      <c r="F3041" s="7">
        <v>41</v>
      </c>
    </row>
    <row r="3042" spans="2:6" x14ac:dyDescent="0.2">
      <c r="B3042" s="7">
        <v>3038</v>
      </c>
      <c r="C3042" s="7">
        <v>67</v>
      </c>
      <c r="E3042" s="7">
        <v>3038</v>
      </c>
      <c r="F3042" s="7">
        <v>41</v>
      </c>
    </row>
    <row r="3043" spans="2:6" x14ac:dyDescent="0.2">
      <c r="B3043" s="7">
        <v>3039</v>
      </c>
      <c r="C3043" s="7">
        <v>67</v>
      </c>
      <c r="E3043" s="7">
        <v>3039</v>
      </c>
      <c r="F3043" s="7">
        <v>41</v>
      </c>
    </row>
    <row r="3044" spans="2:6" x14ac:dyDescent="0.2">
      <c r="B3044" s="7">
        <v>3040</v>
      </c>
      <c r="C3044" s="7">
        <v>67</v>
      </c>
      <c r="E3044" s="7">
        <v>3040</v>
      </c>
      <c r="F3044" s="7">
        <v>41</v>
      </c>
    </row>
    <row r="3045" spans="2:6" x14ac:dyDescent="0.2">
      <c r="B3045" s="7">
        <v>3041</v>
      </c>
      <c r="C3045" s="7">
        <v>67</v>
      </c>
      <c r="E3045" s="7">
        <v>3041</v>
      </c>
      <c r="F3045" s="7">
        <v>41</v>
      </c>
    </row>
    <row r="3046" spans="2:6" x14ac:dyDescent="0.2">
      <c r="B3046" s="7">
        <v>3042</v>
      </c>
      <c r="C3046" s="7">
        <v>67</v>
      </c>
      <c r="E3046" s="7">
        <v>3042</v>
      </c>
      <c r="F3046" s="7">
        <v>41</v>
      </c>
    </row>
    <row r="3047" spans="2:6" x14ac:dyDescent="0.2">
      <c r="B3047" s="7">
        <v>3043</v>
      </c>
      <c r="C3047" s="7">
        <v>67</v>
      </c>
      <c r="E3047" s="7">
        <v>3043</v>
      </c>
      <c r="F3047" s="7">
        <v>41</v>
      </c>
    </row>
    <row r="3048" spans="2:6" x14ac:dyDescent="0.2">
      <c r="B3048" s="7">
        <v>3044</v>
      </c>
      <c r="C3048" s="7">
        <v>67</v>
      </c>
      <c r="E3048" s="7">
        <v>3044</v>
      </c>
      <c r="F3048" s="7">
        <v>41</v>
      </c>
    </row>
    <row r="3049" spans="2:6" x14ac:dyDescent="0.2">
      <c r="B3049" s="7">
        <v>3045</v>
      </c>
      <c r="C3049" s="7">
        <v>67</v>
      </c>
      <c r="E3049" s="7">
        <v>3045</v>
      </c>
      <c r="F3049" s="7">
        <v>41</v>
      </c>
    </row>
    <row r="3050" spans="2:6" x14ac:dyDescent="0.2">
      <c r="B3050" s="7">
        <v>3046</v>
      </c>
      <c r="C3050" s="7">
        <v>67</v>
      </c>
      <c r="E3050" s="7">
        <v>3046</v>
      </c>
      <c r="F3050" s="7">
        <v>41</v>
      </c>
    </row>
    <row r="3051" spans="2:6" x14ac:dyDescent="0.2">
      <c r="B3051" s="7">
        <v>3047</v>
      </c>
      <c r="C3051" s="7">
        <v>67</v>
      </c>
      <c r="E3051" s="7">
        <v>3047</v>
      </c>
      <c r="F3051" s="7">
        <v>41</v>
      </c>
    </row>
    <row r="3052" spans="2:6" x14ac:dyDescent="0.2">
      <c r="B3052" s="7">
        <v>3048</v>
      </c>
      <c r="C3052" s="7">
        <v>67</v>
      </c>
      <c r="E3052" s="7">
        <v>3048</v>
      </c>
      <c r="F3052" s="7">
        <v>41</v>
      </c>
    </row>
    <row r="3053" spans="2:6" x14ac:dyDescent="0.2">
      <c r="B3053" s="7">
        <v>3049</v>
      </c>
      <c r="C3053" s="7">
        <v>67</v>
      </c>
      <c r="E3053" s="7">
        <v>3049</v>
      </c>
      <c r="F3053" s="7">
        <v>41</v>
      </c>
    </row>
    <row r="3054" spans="2:6" x14ac:dyDescent="0.2">
      <c r="B3054" s="7">
        <v>3050</v>
      </c>
      <c r="C3054" s="7">
        <v>67</v>
      </c>
      <c r="E3054" s="7">
        <v>3050</v>
      </c>
      <c r="F3054" s="7">
        <v>41</v>
      </c>
    </row>
    <row r="3055" spans="2:6" x14ac:dyDescent="0.2">
      <c r="B3055" s="7">
        <v>3051</v>
      </c>
      <c r="C3055" s="7">
        <v>67</v>
      </c>
      <c r="E3055" s="7">
        <v>3051</v>
      </c>
      <c r="F3055" s="7">
        <v>41</v>
      </c>
    </row>
    <row r="3056" spans="2:6" x14ac:dyDescent="0.2">
      <c r="B3056" s="7">
        <v>3052</v>
      </c>
      <c r="C3056" s="7">
        <v>67</v>
      </c>
      <c r="E3056" s="7">
        <v>3052</v>
      </c>
      <c r="F3056" s="7">
        <v>41</v>
      </c>
    </row>
    <row r="3057" spans="2:6" x14ac:dyDescent="0.2">
      <c r="B3057" s="7">
        <v>3053</v>
      </c>
      <c r="C3057" s="7">
        <v>67</v>
      </c>
      <c r="E3057" s="7">
        <v>3053</v>
      </c>
      <c r="F3057" s="7">
        <v>41</v>
      </c>
    </row>
    <row r="3058" spans="2:6" x14ac:dyDescent="0.2">
      <c r="B3058" s="7">
        <v>3054</v>
      </c>
      <c r="C3058" s="7">
        <v>67</v>
      </c>
      <c r="E3058" s="7">
        <v>3054</v>
      </c>
      <c r="F3058" s="7">
        <v>41</v>
      </c>
    </row>
    <row r="3059" spans="2:6" x14ac:dyDescent="0.2">
      <c r="B3059" s="7">
        <v>3055</v>
      </c>
      <c r="C3059" s="7">
        <v>67</v>
      </c>
      <c r="E3059" s="7">
        <v>3055</v>
      </c>
      <c r="F3059" s="7">
        <v>41</v>
      </c>
    </row>
    <row r="3060" spans="2:6" x14ac:dyDescent="0.2">
      <c r="B3060" s="7">
        <v>3056</v>
      </c>
      <c r="C3060" s="7">
        <v>67</v>
      </c>
      <c r="E3060" s="7">
        <v>3056</v>
      </c>
      <c r="F3060" s="7">
        <v>41</v>
      </c>
    </row>
    <row r="3061" spans="2:6" x14ac:dyDescent="0.2">
      <c r="B3061" s="7">
        <v>3057</v>
      </c>
      <c r="C3061" s="7">
        <v>67</v>
      </c>
      <c r="E3061" s="7">
        <v>3057</v>
      </c>
      <c r="F3061" s="7">
        <v>41</v>
      </c>
    </row>
    <row r="3062" spans="2:6" x14ac:dyDescent="0.2">
      <c r="B3062" s="7">
        <v>3058</v>
      </c>
      <c r="C3062" s="7">
        <v>67</v>
      </c>
      <c r="E3062" s="7">
        <v>3058</v>
      </c>
      <c r="F3062" s="7">
        <v>41</v>
      </c>
    </row>
    <row r="3063" spans="2:6" x14ac:dyDescent="0.2">
      <c r="B3063" s="7">
        <v>3059</v>
      </c>
      <c r="C3063" s="7">
        <v>67</v>
      </c>
      <c r="E3063" s="7">
        <v>3059</v>
      </c>
      <c r="F3063" s="7">
        <v>41</v>
      </c>
    </row>
    <row r="3064" spans="2:6" x14ac:dyDescent="0.2">
      <c r="B3064" s="7">
        <v>3060</v>
      </c>
      <c r="C3064" s="7">
        <v>67</v>
      </c>
      <c r="E3064" s="7">
        <v>3060</v>
      </c>
      <c r="F3064" s="7">
        <v>41</v>
      </c>
    </row>
    <row r="3065" spans="2:6" x14ac:dyDescent="0.2">
      <c r="B3065" s="7">
        <v>3061</v>
      </c>
      <c r="C3065" s="7">
        <v>67</v>
      </c>
      <c r="E3065" s="7">
        <v>3061</v>
      </c>
      <c r="F3065" s="7">
        <v>41</v>
      </c>
    </row>
    <row r="3066" spans="2:6" x14ac:dyDescent="0.2">
      <c r="B3066" s="7">
        <v>3062</v>
      </c>
      <c r="C3066" s="7">
        <v>67</v>
      </c>
      <c r="E3066" s="7">
        <v>3062</v>
      </c>
      <c r="F3066" s="7">
        <v>41</v>
      </c>
    </row>
    <row r="3067" spans="2:6" x14ac:dyDescent="0.2">
      <c r="B3067" s="7">
        <v>3063</v>
      </c>
      <c r="C3067" s="7">
        <v>67</v>
      </c>
      <c r="E3067" s="7">
        <v>3063</v>
      </c>
      <c r="F3067" s="7">
        <v>41</v>
      </c>
    </row>
    <row r="3068" spans="2:6" x14ac:dyDescent="0.2">
      <c r="B3068" s="7">
        <v>3064</v>
      </c>
      <c r="C3068" s="7">
        <v>67</v>
      </c>
      <c r="E3068" s="7">
        <v>3064</v>
      </c>
      <c r="F3068" s="7">
        <v>41</v>
      </c>
    </row>
    <row r="3069" spans="2:6" x14ac:dyDescent="0.2">
      <c r="B3069" s="7">
        <v>3065</v>
      </c>
      <c r="C3069" s="7">
        <v>67</v>
      </c>
      <c r="E3069" s="7">
        <v>3065</v>
      </c>
      <c r="F3069" s="7">
        <v>41</v>
      </c>
    </row>
    <row r="3070" spans="2:6" x14ac:dyDescent="0.2">
      <c r="B3070" s="7">
        <v>3066</v>
      </c>
      <c r="C3070" s="7">
        <v>67</v>
      </c>
      <c r="E3070" s="7">
        <v>3066</v>
      </c>
      <c r="F3070" s="7">
        <v>41</v>
      </c>
    </row>
    <row r="3071" spans="2:6" x14ac:dyDescent="0.2">
      <c r="B3071" s="7">
        <v>3067</v>
      </c>
      <c r="C3071" s="7">
        <v>67</v>
      </c>
      <c r="E3071" s="7">
        <v>3067</v>
      </c>
      <c r="F3071" s="7">
        <v>41</v>
      </c>
    </row>
    <row r="3072" spans="2:6" x14ac:dyDescent="0.2">
      <c r="B3072" s="7">
        <v>3068</v>
      </c>
      <c r="C3072" s="7">
        <v>66</v>
      </c>
      <c r="E3072" s="7">
        <v>3068</v>
      </c>
      <c r="F3072" s="7">
        <v>41</v>
      </c>
    </row>
    <row r="3073" spans="2:6" x14ac:dyDescent="0.2">
      <c r="B3073" s="7">
        <v>3069</v>
      </c>
      <c r="C3073" s="7">
        <v>66</v>
      </c>
      <c r="E3073" s="7">
        <v>3069</v>
      </c>
      <c r="F3073" s="7">
        <v>41</v>
      </c>
    </row>
    <row r="3074" spans="2:6" x14ac:dyDescent="0.2">
      <c r="B3074" s="7">
        <v>3070</v>
      </c>
      <c r="C3074" s="7">
        <v>66</v>
      </c>
      <c r="E3074" s="7">
        <v>3070</v>
      </c>
      <c r="F3074" s="7">
        <v>41</v>
      </c>
    </row>
    <row r="3075" spans="2:6" x14ac:dyDescent="0.2">
      <c r="B3075" s="7">
        <v>3071</v>
      </c>
      <c r="C3075" s="7">
        <v>66</v>
      </c>
      <c r="E3075" s="7">
        <v>3071</v>
      </c>
      <c r="F3075" s="7">
        <v>41</v>
      </c>
    </row>
    <row r="3076" spans="2:6" x14ac:dyDescent="0.2">
      <c r="B3076" s="7">
        <v>3072</v>
      </c>
      <c r="C3076" s="7">
        <v>66</v>
      </c>
      <c r="E3076" s="7">
        <v>3072</v>
      </c>
      <c r="F3076" s="7">
        <v>41</v>
      </c>
    </row>
    <row r="3077" spans="2:6" x14ac:dyDescent="0.2">
      <c r="B3077" s="7">
        <v>3073</v>
      </c>
      <c r="C3077" s="7">
        <v>66</v>
      </c>
      <c r="E3077" s="7">
        <v>3073</v>
      </c>
      <c r="F3077" s="7">
        <v>41</v>
      </c>
    </row>
    <row r="3078" spans="2:6" x14ac:dyDescent="0.2">
      <c r="B3078" s="7">
        <v>3074</v>
      </c>
      <c r="C3078" s="7">
        <v>66</v>
      </c>
      <c r="E3078" s="7">
        <v>3074</v>
      </c>
      <c r="F3078" s="7">
        <v>41</v>
      </c>
    </row>
    <row r="3079" spans="2:6" x14ac:dyDescent="0.2">
      <c r="B3079" s="7">
        <v>3075</v>
      </c>
      <c r="C3079" s="7">
        <v>66</v>
      </c>
      <c r="E3079" s="7">
        <v>3075</v>
      </c>
      <c r="F3079" s="7">
        <v>41</v>
      </c>
    </row>
    <row r="3080" spans="2:6" x14ac:dyDescent="0.2">
      <c r="B3080" s="7">
        <v>3076</v>
      </c>
      <c r="C3080" s="7">
        <v>66</v>
      </c>
      <c r="E3080" s="7">
        <v>3076</v>
      </c>
      <c r="F3080" s="7">
        <v>40</v>
      </c>
    </row>
    <row r="3081" spans="2:6" x14ac:dyDescent="0.2">
      <c r="B3081" s="7">
        <v>3077</v>
      </c>
      <c r="C3081" s="7">
        <v>66</v>
      </c>
      <c r="E3081" s="7">
        <v>3077</v>
      </c>
      <c r="F3081" s="7">
        <v>40</v>
      </c>
    </row>
    <row r="3082" spans="2:6" x14ac:dyDescent="0.2">
      <c r="B3082" s="7">
        <v>3078</v>
      </c>
      <c r="C3082" s="7">
        <v>66</v>
      </c>
      <c r="E3082" s="7">
        <v>3078</v>
      </c>
      <c r="F3082" s="7">
        <v>40</v>
      </c>
    </row>
    <row r="3083" spans="2:6" x14ac:dyDescent="0.2">
      <c r="B3083" s="7">
        <v>3079</v>
      </c>
      <c r="C3083" s="7">
        <v>66</v>
      </c>
      <c r="E3083" s="7">
        <v>3079</v>
      </c>
      <c r="F3083" s="7">
        <v>40</v>
      </c>
    </row>
    <row r="3084" spans="2:6" x14ac:dyDescent="0.2">
      <c r="B3084" s="7">
        <v>3080</v>
      </c>
      <c r="C3084" s="7">
        <v>66</v>
      </c>
      <c r="E3084" s="7">
        <v>3080</v>
      </c>
      <c r="F3084" s="7">
        <v>40</v>
      </c>
    </row>
    <row r="3085" spans="2:6" x14ac:dyDescent="0.2">
      <c r="B3085" s="7">
        <v>3081</v>
      </c>
      <c r="C3085" s="7">
        <v>66</v>
      </c>
      <c r="E3085" s="7">
        <v>3081</v>
      </c>
      <c r="F3085" s="7">
        <v>40</v>
      </c>
    </row>
    <row r="3086" spans="2:6" x14ac:dyDescent="0.2">
      <c r="B3086" s="7">
        <v>3082</v>
      </c>
      <c r="C3086" s="7">
        <v>66</v>
      </c>
      <c r="E3086" s="7">
        <v>3082</v>
      </c>
      <c r="F3086" s="7">
        <v>40</v>
      </c>
    </row>
    <row r="3087" spans="2:6" x14ac:dyDescent="0.2">
      <c r="B3087" s="7">
        <v>3083</v>
      </c>
      <c r="C3087" s="7">
        <v>66</v>
      </c>
      <c r="E3087" s="7">
        <v>3083</v>
      </c>
      <c r="F3087" s="7">
        <v>40</v>
      </c>
    </row>
    <row r="3088" spans="2:6" x14ac:dyDescent="0.2">
      <c r="B3088" s="7">
        <v>3084</v>
      </c>
      <c r="C3088" s="7">
        <v>66</v>
      </c>
      <c r="E3088" s="7">
        <v>3084</v>
      </c>
      <c r="F3088" s="7">
        <v>40</v>
      </c>
    </row>
    <row r="3089" spans="2:6" x14ac:dyDescent="0.2">
      <c r="B3089" s="7">
        <v>3085</v>
      </c>
      <c r="C3089" s="7">
        <v>66</v>
      </c>
      <c r="E3089" s="7">
        <v>3085</v>
      </c>
      <c r="F3089" s="7">
        <v>40</v>
      </c>
    </row>
    <row r="3090" spans="2:6" x14ac:dyDescent="0.2">
      <c r="B3090" s="7">
        <v>3086</v>
      </c>
      <c r="C3090" s="7">
        <v>66</v>
      </c>
      <c r="E3090" s="7">
        <v>3086</v>
      </c>
      <c r="F3090" s="7">
        <v>40</v>
      </c>
    </row>
    <row r="3091" spans="2:6" x14ac:dyDescent="0.2">
      <c r="B3091" s="7">
        <v>3087</v>
      </c>
      <c r="C3091" s="7">
        <v>66</v>
      </c>
      <c r="E3091" s="7">
        <v>3087</v>
      </c>
      <c r="F3091" s="7">
        <v>40</v>
      </c>
    </row>
    <row r="3092" spans="2:6" x14ac:dyDescent="0.2">
      <c r="B3092" s="7">
        <v>3088</v>
      </c>
      <c r="C3092" s="7">
        <v>66</v>
      </c>
      <c r="E3092" s="7">
        <v>3088</v>
      </c>
      <c r="F3092" s="7">
        <v>40</v>
      </c>
    </row>
    <row r="3093" spans="2:6" x14ac:dyDescent="0.2">
      <c r="B3093" s="7">
        <v>3089</v>
      </c>
      <c r="C3093" s="7">
        <v>66</v>
      </c>
      <c r="E3093" s="7">
        <v>3089</v>
      </c>
      <c r="F3093" s="7">
        <v>40</v>
      </c>
    </row>
    <row r="3094" spans="2:6" x14ac:dyDescent="0.2">
      <c r="B3094" s="7">
        <v>3090</v>
      </c>
      <c r="C3094" s="7">
        <v>66</v>
      </c>
      <c r="E3094" s="7">
        <v>3090</v>
      </c>
      <c r="F3094" s="7">
        <v>40</v>
      </c>
    </row>
    <row r="3095" spans="2:6" x14ac:dyDescent="0.2">
      <c r="B3095" s="7">
        <v>3091</v>
      </c>
      <c r="C3095" s="7">
        <v>66</v>
      </c>
      <c r="E3095" s="7">
        <v>3091</v>
      </c>
      <c r="F3095" s="7">
        <v>40</v>
      </c>
    </row>
    <row r="3096" spans="2:6" x14ac:dyDescent="0.2">
      <c r="B3096" s="7">
        <v>3092</v>
      </c>
      <c r="C3096" s="7">
        <v>66</v>
      </c>
      <c r="E3096" s="7">
        <v>3092</v>
      </c>
      <c r="F3096" s="7">
        <v>40</v>
      </c>
    </row>
    <row r="3097" spans="2:6" x14ac:dyDescent="0.2">
      <c r="B3097" s="7">
        <v>3093</v>
      </c>
      <c r="C3097" s="7">
        <v>66</v>
      </c>
      <c r="E3097" s="7">
        <v>3093</v>
      </c>
      <c r="F3097" s="7">
        <v>40</v>
      </c>
    </row>
    <row r="3098" spans="2:6" x14ac:dyDescent="0.2">
      <c r="B3098" s="7">
        <v>3094</v>
      </c>
      <c r="C3098" s="7">
        <v>66</v>
      </c>
      <c r="E3098" s="7">
        <v>3094</v>
      </c>
      <c r="F3098" s="7">
        <v>40</v>
      </c>
    </row>
    <row r="3099" spans="2:6" x14ac:dyDescent="0.2">
      <c r="B3099" s="7">
        <v>3095</v>
      </c>
      <c r="C3099" s="7">
        <v>66</v>
      </c>
      <c r="E3099" s="7">
        <v>3095</v>
      </c>
      <c r="F3099" s="7">
        <v>40</v>
      </c>
    </row>
    <row r="3100" spans="2:6" x14ac:dyDescent="0.2">
      <c r="B3100" s="7">
        <v>3096</v>
      </c>
      <c r="C3100" s="7">
        <v>66</v>
      </c>
      <c r="E3100" s="7">
        <v>3096</v>
      </c>
      <c r="F3100" s="7">
        <v>40</v>
      </c>
    </row>
    <row r="3101" spans="2:6" x14ac:dyDescent="0.2">
      <c r="B3101" s="7">
        <v>3097</v>
      </c>
      <c r="C3101" s="7">
        <v>66</v>
      </c>
      <c r="E3101" s="7">
        <v>3097</v>
      </c>
      <c r="F3101" s="7">
        <v>40</v>
      </c>
    </row>
    <row r="3102" spans="2:6" x14ac:dyDescent="0.2">
      <c r="B3102" s="7">
        <v>3098</v>
      </c>
      <c r="C3102" s="7">
        <v>66</v>
      </c>
      <c r="E3102" s="7">
        <v>3098</v>
      </c>
      <c r="F3102" s="7">
        <v>40</v>
      </c>
    </row>
    <row r="3103" spans="2:6" x14ac:dyDescent="0.2">
      <c r="B3103" s="7">
        <v>3099</v>
      </c>
      <c r="C3103" s="7">
        <v>66</v>
      </c>
      <c r="E3103" s="7">
        <v>3099</v>
      </c>
      <c r="F3103" s="7">
        <v>40</v>
      </c>
    </row>
    <row r="3104" spans="2:6" x14ac:dyDescent="0.2">
      <c r="B3104" s="7">
        <v>3100</v>
      </c>
      <c r="C3104" s="7">
        <v>66</v>
      </c>
      <c r="E3104" s="7">
        <v>3100</v>
      </c>
      <c r="F3104" s="7">
        <v>40</v>
      </c>
    </row>
    <row r="3105" spans="2:6" x14ac:dyDescent="0.2">
      <c r="B3105" s="7">
        <v>3101</v>
      </c>
      <c r="C3105" s="7">
        <v>66</v>
      </c>
      <c r="E3105" s="7">
        <v>3101</v>
      </c>
      <c r="F3105" s="7">
        <v>40</v>
      </c>
    </row>
    <row r="3106" spans="2:6" x14ac:dyDescent="0.2">
      <c r="B3106" s="7">
        <v>3102</v>
      </c>
      <c r="C3106" s="7">
        <v>66</v>
      </c>
      <c r="E3106" s="7">
        <v>3102</v>
      </c>
      <c r="F3106" s="7">
        <v>40</v>
      </c>
    </row>
    <row r="3107" spans="2:6" x14ac:dyDescent="0.2">
      <c r="B3107" s="7">
        <v>3103</v>
      </c>
      <c r="C3107" s="7">
        <v>66</v>
      </c>
      <c r="E3107" s="7">
        <v>3103</v>
      </c>
      <c r="F3107" s="7">
        <v>40</v>
      </c>
    </row>
    <row r="3108" spans="2:6" x14ac:dyDescent="0.2">
      <c r="B3108" s="7">
        <v>3104</v>
      </c>
      <c r="C3108" s="7">
        <v>65</v>
      </c>
      <c r="E3108" s="7">
        <v>3104</v>
      </c>
      <c r="F3108" s="7">
        <v>40</v>
      </c>
    </row>
    <row r="3109" spans="2:6" x14ac:dyDescent="0.2">
      <c r="B3109" s="7">
        <v>3105</v>
      </c>
      <c r="C3109" s="7">
        <v>65</v>
      </c>
      <c r="E3109" s="7">
        <v>3105</v>
      </c>
      <c r="F3109" s="7">
        <v>40</v>
      </c>
    </row>
    <row r="3110" spans="2:6" x14ac:dyDescent="0.2">
      <c r="B3110" s="7">
        <v>3106</v>
      </c>
      <c r="C3110" s="7">
        <v>65</v>
      </c>
      <c r="E3110" s="7">
        <v>3106</v>
      </c>
      <c r="F3110" s="7">
        <v>40</v>
      </c>
    </row>
    <row r="3111" spans="2:6" x14ac:dyDescent="0.2">
      <c r="B3111" s="7">
        <v>3107</v>
      </c>
      <c r="C3111" s="7">
        <v>65</v>
      </c>
      <c r="E3111" s="7">
        <v>3107</v>
      </c>
      <c r="F3111" s="7">
        <v>40</v>
      </c>
    </row>
    <row r="3112" spans="2:6" x14ac:dyDescent="0.2">
      <c r="B3112" s="7">
        <v>3108</v>
      </c>
      <c r="C3112" s="7">
        <v>65</v>
      </c>
      <c r="E3112" s="7">
        <v>3108</v>
      </c>
      <c r="F3112" s="7">
        <v>40</v>
      </c>
    </row>
    <row r="3113" spans="2:6" x14ac:dyDescent="0.2">
      <c r="B3113" s="7">
        <v>3109</v>
      </c>
      <c r="C3113" s="7">
        <v>65</v>
      </c>
      <c r="E3113" s="7">
        <v>3109</v>
      </c>
      <c r="F3113" s="7">
        <v>40</v>
      </c>
    </row>
    <row r="3114" spans="2:6" x14ac:dyDescent="0.2">
      <c r="B3114" s="7">
        <v>3110</v>
      </c>
      <c r="C3114" s="7">
        <v>65</v>
      </c>
      <c r="E3114" s="7">
        <v>3110</v>
      </c>
      <c r="F3114" s="7">
        <v>40</v>
      </c>
    </row>
    <row r="3115" spans="2:6" x14ac:dyDescent="0.2">
      <c r="B3115" s="7">
        <v>3111</v>
      </c>
      <c r="C3115" s="7">
        <v>65</v>
      </c>
      <c r="E3115" s="7">
        <v>3111</v>
      </c>
      <c r="F3115" s="7">
        <v>40</v>
      </c>
    </row>
    <row r="3116" spans="2:6" x14ac:dyDescent="0.2">
      <c r="B3116" s="7">
        <v>3112</v>
      </c>
      <c r="C3116" s="7">
        <v>65</v>
      </c>
      <c r="E3116" s="7">
        <v>3112</v>
      </c>
      <c r="F3116" s="7">
        <v>40</v>
      </c>
    </row>
    <row r="3117" spans="2:6" x14ac:dyDescent="0.2">
      <c r="B3117" s="7">
        <v>3113</v>
      </c>
      <c r="C3117" s="7">
        <v>65</v>
      </c>
      <c r="E3117" s="7">
        <v>3113</v>
      </c>
      <c r="F3117" s="7">
        <v>40</v>
      </c>
    </row>
    <row r="3118" spans="2:6" x14ac:dyDescent="0.2">
      <c r="B3118" s="7">
        <v>3114</v>
      </c>
      <c r="C3118" s="7">
        <v>65</v>
      </c>
      <c r="E3118" s="7">
        <v>3114</v>
      </c>
      <c r="F3118" s="7">
        <v>40</v>
      </c>
    </row>
    <row r="3119" spans="2:6" x14ac:dyDescent="0.2">
      <c r="B3119" s="7">
        <v>3115</v>
      </c>
      <c r="C3119" s="7">
        <v>65</v>
      </c>
      <c r="E3119" s="7">
        <v>3115</v>
      </c>
      <c r="F3119" s="7">
        <v>40</v>
      </c>
    </row>
    <row r="3120" spans="2:6" x14ac:dyDescent="0.2">
      <c r="B3120" s="7">
        <v>3116</v>
      </c>
      <c r="C3120" s="7">
        <v>65</v>
      </c>
      <c r="E3120" s="7">
        <v>3116</v>
      </c>
      <c r="F3120" s="7">
        <v>40</v>
      </c>
    </row>
    <row r="3121" spans="2:6" x14ac:dyDescent="0.2">
      <c r="B3121" s="7">
        <v>3117</v>
      </c>
      <c r="C3121" s="7">
        <v>65</v>
      </c>
      <c r="E3121" s="7">
        <v>3117</v>
      </c>
      <c r="F3121" s="7">
        <v>40</v>
      </c>
    </row>
    <row r="3122" spans="2:6" x14ac:dyDescent="0.2">
      <c r="B3122" s="7">
        <v>3118</v>
      </c>
      <c r="C3122" s="7">
        <v>65</v>
      </c>
      <c r="E3122" s="7">
        <v>3118</v>
      </c>
      <c r="F3122" s="7">
        <v>40</v>
      </c>
    </row>
    <row r="3123" spans="2:6" x14ac:dyDescent="0.2">
      <c r="B3123" s="7">
        <v>3119</v>
      </c>
      <c r="C3123" s="7">
        <v>65</v>
      </c>
      <c r="E3123" s="7">
        <v>3119</v>
      </c>
      <c r="F3123" s="7">
        <v>40</v>
      </c>
    </row>
    <row r="3124" spans="2:6" x14ac:dyDescent="0.2">
      <c r="B3124" s="7">
        <v>3120</v>
      </c>
      <c r="C3124" s="7">
        <v>65</v>
      </c>
      <c r="E3124" s="7">
        <v>3120</v>
      </c>
      <c r="F3124" s="7">
        <v>40</v>
      </c>
    </row>
    <row r="3125" spans="2:6" x14ac:dyDescent="0.2">
      <c r="B3125" s="7">
        <v>3121</v>
      </c>
      <c r="C3125" s="7">
        <v>65</v>
      </c>
      <c r="E3125" s="7">
        <v>3121</v>
      </c>
      <c r="F3125" s="7">
        <v>40</v>
      </c>
    </row>
    <row r="3126" spans="2:6" x14ac:dyDescent="0.2">
      <c r="B3126" s="7">
        <v>3122</v>
      </c>
      <c r="C3126" s="7">
        <v>65</v>
      </c>
      <c r="E3126" s="7">
        <v>3122</v>
      </c>
      <c r="F3126" s="7">
        <v>40</v>
      </c>
    </row>
    <row r="3127" spans="2:6" x14ac:dyDescent="0.2">
      <c r="B3127" s="7">
        <v>3123</v>
      </c>
      <c r="C3127" s="7">
        <v>65</v>
      </c>
      <c r="E3127" s="7">
        <v>3123</v>
      </c>
      <c r="F3127" s="7">
        <v>40</v>
      </c>
    </row>
    <row r="3128" spans="2:6" x14ac:dyDescent="0.2">
      <c r="B3128" s="7">
        <v>3124</v>
      </c>
      <c r="C3128" s="7">
        <v>65</v>
      </c>
      <c r="E3128" s="7">
        <v>3124</v>
      </c>
      <c r="F3128" s="7">
        <v>40</v>
      </c>
    </row>
    <row r="3129" spans="2:6" x14ac:dyDescent="0.2">
      <c r="B3129" s="7">
        <v>3125</v>
      </c>
      <c r="C3129" s="7">
        <v>65</v>
      </c>
      <c r="E3129" s="7">
        <v>3125</v>
      </c>
      <c r="F3129" s="7">
        <v>40</v>
      </c>
    </row>
    <row r="3130" spans="2:6" x14ac:dyDescent="0.2">
      <c r="B3130" s="7">
        <v>3126</v>
      </c>
      <c r="C3130" s="7">
        <v>65</v>
      </c>
      <c r="E3130" s="7">
        <v>3126</v>
      </c>
      <c r="F3130" s="7">
        <v>40</v>
      </c>
    </row>
    <row r="3131" spans="2:6" x14ac:dyDescent="0.2">
      <c r="B3131" s="7">
        <v>3127</v>
      </c>
      <c r="C3131" s="7">
        <v>65</v>
      </c>
      <c r="E3131" s="7">
        <v>3127</v>
      </c>
      <c r="F3131" s="7">
        <v>40</v>
      </c>
    </row>
    <row r="3132" spans="2:6" x14ac:dyDescent="0.2">
      <c r="B3132" s="7">
        <v>3128</v>
      </c>
      <c r="C3132" s="7">
        <v>65</v>
      </c>
      <c r="E3132" s="7">
        <v>3128</v>
      </c>
      <c r="F3132" s="7">
        <v>40</v>
      </c>
    </row>
    <row r="3133" spans="2:6" x14ac:dyDescent="0.2">
      <c r="B3133" s="7">
        <v>3129</v>
      </c>
      <c r="C3133" s="7">
        <v>65</v>
      </c>
      <c r="E3133" s="7">
        <v>3129</v>
      </c>
      <c r="F3133" s="7">
        <v>40</v>
      </c>
    </row>
    <row r="3134" spans="2:6" x14ac:dyDescent="0.2">
      <c r="B3134" s="7">
        <v>3130</v>
      </c>
      <c r="C3134" s="7">
        <v>65</v>
      </c>
      <c r="E3134" s="7">
        <v>3130</v>
      </c>
      <c r="F3134" s="7">
        <v>40</v>
      </c>
    </row>
    <row r="3135" spans="2:6" x14ac:dyDescent="0.2">
      <c r="B3135" s="7">
        <v>3131</v>
      </c>
      <c r="C3135" s="7">
        <v>65</v>
      </c>
      <c r="E3135" s="7">
        <v>3131</v>
      </c>
      <c r="F3135" s="7">
        <v>40</v>
      </c>
    </row>
    <row r="3136" spans="2:6" x14ac:dyDescent="0.2">
      <c r="B3136" s="7">
        <v>3132</v>
      </c>
      <c r="C3136" s="7">
        <v>65</v>
      </c>
      <c r="E3136" s="7">
        <v>3132</v>
      </c>
      <c r="F3136" s="7">
        <v>40</v>
      </c>
    </row>
    <row r="3137" spans="2:6" x14ac:dyDescent="0.2">
      <c r="B3137" s="7">
        <v>3133</v>
      </c>
      <c r="C3137" s="7">
        <v>65</v>
      </c>
      <c r="E3137" s="7">
        <v>3133</v>
      </c>
      <c r="F3137" s="7">
        <v>40</v>
      </c>
    </row>
    <row r="3138" spans="2:6" x14ac:dyDescent="0.2">
      <c r="B3138" s="7">
        <v>3134</v>
      </c>
      <c r="C3138" s="7">
        <v>65</v>
      </c>
      <c r="E3138" s="7">
        <v>3134</v>
      </c>
      <c r="F3138" s="7">
        <v>40</v>
      </c>
    </row>
    <row r="3139" spans="2:6" x14ac:dyDescent="0.2">
      <c r="B3139" s="7">
        <v>3135</v>
      </c>
      <c r="C3139" s="7">
        <v>65</v>
      </c>
      <c r="E3139" s="7">
        <v>3135</v>
      </c>
      <c r="F3139" s="7">
        <v>40</v>
      </c>
    </row>
    <row r="3140" spans="2:6" x14ac:dyDescent="0.2">
      <c r="B3140" s="7">
        <v>3136</v>
      </c>
      <c r="C3140" s="7">
        <v>65</v>
      </c>
      <c r="E3140" s="7">
        <v>3136</v>
      </c>
      <c r="F3140" s="7">
        <v>40</v>
      </c>
    </row>
    <row r="3141" spans="2:6" x14ac:dyDescent="0.2">
      <c r="B3141" s="7">
        <v>3137</v>
      </c>
      <c r="C3141" s="7">
        <v>65</v>
      </c>
      <c r="E3141" s="7">
        <v>3137</v>
      </c>
      <c r="F3141" s="7">
        <v>40</v>
      </c>
    </row>
    <row r="3142" spans="2:6" x14ac:dyDescent="0.2">
      <c r="B3142" s="7">
        <v>3138</v>
      </c>
      <c r="C3142" s="7">
        <v>65</v>
      </c>
      <c r="E3142" s="7">
        <v>3138</v>
      </c>
      <c r="F3142" s="7">
        <v>40</v>
      </c>
    </row>
    <row r="3143" spans="2:6" x14ac:dyDescent="0.2">
      <c r="B3143" s="7">
        <v>3139</v>
      </c>
      <c r="C3143" s="7">
        <v>65</v>
      </c>
      <c r="E3143" s="7">
        <v>3139</v>
      </c>
      <c r="F3143" s="7">
        <v>40</v>
      </c>
    </row>
    <row r="3144" spans="2:6" x14ac:dyDescent="0.2">
      <c r="B3144" s="7">
        <v>3140</v>
      </c>
      <c r="C3144" s="7">
        <v>65</v>
      </c>
      <c r="E3144" s="7">
        <v>3140</v>
      </c>
      <c r="F3144" s="7">
        <v>40</v>
      </c>
    </row>
    <row r="3145" spans="2:6" x14ac:dyDescent="0.2">
      <c r="B3145" s="7">
        <v>3141</v>
      </c>
      <c r="C3145" s="7">
        <v>65</v>
      </c>
      <c r="E3145" s="7">
        <v>3141</v>
      </c>
      <c r="F3145" s="7">
        <v>40</v>
      </c>
    </row>
    <row r="3146" spans="2:6" x14ac:dyDescent="0.2">
      <c r="B3146" s="7">
        <v>3142</v>
      </c>
      <c r="C3146" s="7">
        <v>65</v>
      </c>
      <c r="E3146" s="7">
        <v>3142</v>
      </c>
      <c r="F3146" s="7">
        <v>40</v>
      </c>
    </row>
    <row r="3147" spans="2:6" x14ac:dyDescent="0.2">
      <c r="B3147" s="7">
        <v>3143</v>
      </c>
      <c r="C3147" s="7">
        <v>65</v>
      </c>
      <c r="E3147" s="7">
        <v>3143</v>
      </c>
      <c r="F3147" s="7">
        <v>40</v>
      </c>
    </row>
    <row r="3148" spans="2:6" x14ac:dyDescent="0.2">
      <c r="B3148" s="7">
        <v>3144</v>
      </c>
      <c r="C3148" s="7">
        <v>65</v>
      </c>
      <c r="E3148" s="7">
        <v>3144</v>
      </c>
      <c r="F3148" s="7">
        <v>40</v>
      </c>
    </row>
    <row r="3149" spans="2:6" x14ac:dyDescent="0.2">
      <c r="B3149" s="7">
        <v>3145</v>
      </c>
      <c r="C3149" s="7">
        <v>65</v>
      </c>
      <c r="E3149" s="7">
        <v>3145</v>
      </c>
      <c r="F3149" s="7">
        <v>40</v>
      </c>
    </row>
    <row r="3150" spans="2:6" x14ac:dyDescent="0.2">
      <c r="B3150" s="7">
        <v>3146</v>
      </c>
      <c r="C3150" s="7">
        <v>64</v>
      </c>
      <c r="E3150" s="7">
        <v>3146</v>
      </c>
      <c r="F3150" s="7">
        <v>40</v>
      </c>
    </row>
    <row r="3151" spans="2:6" x14ac:dyDescent="0.2">
      <c r="B3151" s="7">
        <v>3147</v>
      </c>
      <c r="C3151" s="7">
        <v>64</v>
      </c>
      <c r="E3151" s="7">
        <v>3147</v>
      </c>
      <c r="F3151" s="7">
        <v>39</v>
      </c>
    </row>
    <row r="3152" spans="2:6" x14ac:dyDescent="0.2">
      <c r="B3152" s="7">
        <v>3148</v>
      </c>
      <c r="C3152" s="7">
        <v>64</v>
      </c>
      <c r="E3152" s="7">
        <v>3148</v>
      </c>
      <c r="F3152" s="7">
        <v>39</v>
      </c>
    </row>
    <row r="3153" spans="2:6" x14ac:dyDescent="0.2">
      <c r="B3153" s="7">
        <v>3149</v>
      </c>
      <c r="C3153" s="7">
        <v>64</v>
      </c>
      <c r="E3153" s="7">
        <v>3149</v>
      </c>
      <c r="F3153" s="7">
        <v>39</v>
      </c>
    </row>
    <row r="3154" spans="2:6" x14ac:dyDescent="0.2">
      <c r="B3154" s="7">
        <v>3150</v>
      </c>
      <c r="C3154" s="7">
        <v>64</v>
      </c>
      <c r="E3154" s="7">
        <v>3150</v>
      </c>
      <c r="F3154" s="7">
        <v>39</v>
      </c>
    </row>
    <row r="3155" spans="2:6" x14ac:dyDescent="0.2">
      <c r="B3155" s="7">
        <v>3151</v>
      </c>
      <c r="C3155" s="7">
        <v>64</v>
      </c>
      <c r="E3155" s="7">
        <v>3151</v>
      </c>
      <c r="F3155" s="7">
        <v>39</v>
      </c>
    </row>
    <row r="3156" spans="2:6" x14ac:dyDescent="0.2">
      <c r="B3156" s="7">
        <v>3152</v>
      </c>
      <c r="C3156" s="7">
        <v>64</v>
      </c>
      <c r="E3156" s="7">
        <v>3152</v>
      </c>
      <c r="F3156" s="7">
        <v>39</v>
      </c>
    </row>
    <row r="3157" spans="2:6" x14ac:dyDescent="0.2">
      <c r="B3157" s="7">
        <v>3153</v>
      </c>
      <c r="C3157" s="7">
        <v>64</v>
      </c>
      <c r="E3157" s="7">
        <v>3153</v>
      </c>
      <c r="F3157" s="7">
        <v>39</v>
      </c>
    </row>
    <row r="3158" spans="2:6" x14ac:dyDescent="0.2">
      <c r="B3158" s="7">
        <v>3154</v>
      </c>
      <c r="C3158" s="7">
        <v>64</v>
      </c>
      <c r="E3158" s="7">
        <v>3154</v>
      </c>
      <c r="F3158" s="7">
        <v>39</v>
      </c>
    </row>
    <row r="3159" spans="2:6" x14ac:dyDescent="0.2">
      <c r="B3159" s="7">
        <v>3155</v>
      </c>
      <c r="C3159" s="7">
        <v>64</v>
      </c>
      <c r="E3159" s="7">
        <v>3155</v>
      </c>
      <c r="F3159" s="7">
        <v>39</v>
      </c>
    </row>
    <row r="3160" spans="2:6" x14ac:dyDescent="0.2">
      <c r="B3160" s="7">
        <v>3156</v>
      </c>
      <c r="C3160" s="7">
        <v>64</v>
      </c>
      <c r="E3160" s="7">
        <v>3156</v>
      </c>
      <c r="F3160" s="7">
        <v>39</v>
      </c>
    </row>
    <row r="3161" spans="2:6" x14ac:dyDescent="0.2">
      <c r="B3161" s="7">
        <v>3157</v>
      </c>
      <c r="C3161" s="7">
        <v>64</v>
      </c>
      <c r="E3161" s="7">
        <v>3157</v>
      </c>
      <c r="F3161" s="7">
        <v>39</v>
      </c>
    </row>
    <row r="3162" spans="2:6" x14ac:dyDescent="0.2">
      <c r="B3162" s="7">
        <v>3158</v>
      </c>
      <c r="C3162" s="7">
        <v>64</v>
      </c>
      <c r="E3162" s="7">
        <v>3158</v>
      </c>
      <c r="F3162" s="7">
        <v>39</v>
      </c>
    </row>
    <row r="3163" spans="2:6" x14ac:dyDescent="0.2">
      <c r="B3163" s="7">
        <v>3159</v>
      </c>
      <c r="C3163" s="7">
        <v>64</v>
      </c>
      <c r="E3163" s="7">
        <v>3159</v>
      </c>
      <c r="F3163" s="7">
        <v>39</v>
      </c>
    </row>
    <row r="3164" spans="2:6" x14ac:dyDescent="0.2">
      <c r="B3164" s="7">
        <v>3160</v>
      </c>
      <c r="C3164" s="7">
        <v>64</v>
      </c>
      <c r="E3164" s="7">
        <v>3160</v>
      </c>
      <c r="F3164" s="7">
        <v>39</v>
      </c>
    </row>
    <row r="3165" spans="2:6" x14ac:dyDescent="0.2">
      <c r="B3165" s="7">
        <v>3161</v>
      </c>
      <c r="C3165" s="7">
        <v>64</v>
      </c>
      <c r="E3165" s="7">
        <v>3161</v>
      </c>
      <c r="F3165" s="7">
        <v>39</v>
      </c>
    </row>
    <row r="3166" spans="2:6" x14ac:dyDescent="0.2">
      <c r="B3166" s="7">
        <v>3162</v>
      </c>
      <c r="C3166" s="7">
        <v>64</v>
      </c>
      <c r="E3166" s="7">
        <v>3162</v>
      </c>
      <c r="F3166" s="7">
        <v>39</v>
      </c>
    </row>
    <row r="3167" spans="2:6" x14ac:dyDescent="0.2">
      <c r="B3167" s="7">
        <v>3163</v>
      </c>
      <c r="C3167" s="7">
        <v>64</v>
      </c>
      <c r="E3167" s="7">
        <v>3163</v>
      </c>
      <c r="F3167" s="7">
        <v>39</v>
      </c>
    </row>
    <row r="3168" spans="2:6" x14ac:dyDescent="0.2">
      <c r="B3168" s="7">
        <v>3164</v>
      </c>
      <c r="C3168" s="7">
        <v>64</v>
      </c>
      <c r="E3168" s="7">
        <v>3164</v>
      </c>
      <c r="F3168" s="7">
        <v>39</v>
      </c>
    </row>
    <row r="3169" spans="2:6" x14ac:dyDescent="0.2">
      <c r="B3169" s="7">
        <v>3165</v>
      </c>
      <c r="C3169" s="7">
        <v>64</v>
      </c>
      <c r="E3169" s="7">
        <v>3165</v>
      </c>
      <c r="F3169" s="7">
        <v>39</v>
      </c>
    </row>
    <row r="3170" spans="2:6" x14ac:dyDescent="0.2">
      <c r="B3170" s="7">
        <v>3166</v>
      </c>
      <c r="C3170" s="7">
        <v>64</v>
      </c>
      <c r="E3170" s="7">
        <v>3166</v>
      </c>
      <c r="F3170" s="7">
        <v>39</v>
      </c>
    </row>
    <row r="3171" spans="2:6" x14ac:dyDescent="0.2">
      <c r="B3171" s="7">
        <v>3167</v>
      </c>
      <c r="C3171" s="7">
        <v>64</v>
      </c>
      <c r="E3171" s="7">
        <v>3167</v>
      </c>
      <c r="F3171" s="7">
        <v>39</v>
      </c>
    </row>
    <row r="3172" spans="2:6" x14ac:dyDescent="0.2">
      <c r="B3172" s="7">
        <v>3168</v>
      </c>
      <c r="C3172" s="7">
        <v>64</v>
      </c>
      <c r="E3172" s="7">
        <v>3168</v>
      </c>
      <c r="F3172" s="7">
        <v>39</v>
      </c>
    </row>
    <row r="3173" spans="2:6" x14ac:dyDescent="0.2">
      <c r="B3173" s="7">
        <v>3169</v>
      </c>
      <c r="C3173" s="7">
        <v>64</v>
      </c>
      <c r="E3173" s="7">
        <v>3169</v>
      </c>
      <c r="F3173" s="7">
        <v>39</v>
      </c>
    </row>
    <row r="3174" spans="2:6" x14ac:dyDescent="0.2">
      <c r="B3174" s="7">
        <v>3170</v>
      </c>
      <c r="C3174" s="7">
        <v>64</v>
      </c>
      <c r="E3174" s="7">
        <v>3170</v>
      </c>
      <c r="F3174" s="7">
        <v>39</v>
      </c>
    </row>
    <row r="3175" spans="2:6" x14ac:dyDescent="0.2">
      <c r="B3175" s="7">
        <v>3171</v>
      </c>
      <c r="C3175" s="7">
        <v>64</v>
      </c>
      <c r="E3175" s="7">
        <v>3171</v>
      </c>
      <c r="F3175" s="7">
        <v>39</v>
      </c>
    </row>
    <row r="3176" spans="2:6" x14ac:dyDescent="0.2">
      <c r="B3176" s="7">
        <v>3172</v>
      </c>
      <c r="C3176" s="7">
        <v>64</v>
      </c>
      <c r="E3176" s="7">
        <v>3172</v>
      </c>
      <c r="F3176" s="7">
        <v>39</v>
      </c>
    </row>
    <row r="3177" spans="2:6" x14ac:dyDescent="0.2">
      <c r="B3177" s="7">
        <v>3173</v>
      </c>
      <c r="C3177" s="7">
        <v>64</v>
      </c>
      <c r="E3177" s="7">
        <v>3173</v>
      </c>
      <c r="F3177" s="7">
        <v>39</v>
      </c>
    </row>
    <row r="3178" spans="2:6" x14ac:dyDescent="0.2">
      <c r="B3178" s="7">
        <v>3174</v>
      </c>
      <c r="C3178" s="7">
        <v>64</v>
      </c>
      <c r="E3178" s="7">
        <v>3174</v>
      </c>
      <c r="F3178" s="7">
        <v>39</v>
      </c>
    </row>
    <row r="3179" spans="2:6" x14ac:dyDescent="0.2">
      <c r="B3179" s="7">
        <v>3175</v>
      </c>
      <c r="C3179" s="7">
        <v>64</v>
      </c>
      <c r="E3179" s="7">
        <v>3175</v>
      </c>
      <c r="F3179" s="7">
        <v>39</v>
      </c>
    </row>
    <row r="3180" spans="2:6" x14ac:dyDescent="0.2">
      <c r="B3180" s="7">
        <v>3176</v>
      </c>
      <c r="C3180" s="7">
        <v>64</v>
      </c>
      <c r="E3180" s="7">
        <v>3176</v>
      </c>
      <c r="F3180" s="7">
        <v>39</v>
      </c>
    </row>
    <row r="3181" spans="2:6" x14ac:dyDescent="0.2">
      <c r="B3181" s="7">
        <v>3177</v>
      </c>
      <c r="C3181" s="7">
        <v>64</v>
      </c>
      <c r="E3181" s="7">
        <v>3177</v>
      </c>
      <c r="F3181" s="7">
        <v>39</v>
      </c>
    </row>
    <row r="3182" spans="2:6" x14ac:dyDescent="0.2">
      <c r="B3182" s="7">
        <v>3178</v>
      </c>
      <c r="C3182" s="7">
        <v>64</v>
      </c>
      <c r="E3182" s="7">
        <v>3178</v>
      </c>
      <c r="F3182" s="7">
        <v>39</v>
      </c>
    </row>
    <row r="3183" spans="2:6" x14ac:dyDescent="0.2">
      <c r="B3183" s="7">
        <v>3179</v>
      </c>
      <c r="C3183" s="7">
        <v>64</v>
      </c>
      <c r="E3183" s="7">
        <v>3179</v>
      </c>
      <c r="F3183" s="7">
        <v>39</v>
      </c>
    </row>
    <row r="3184" spans="2:6" x14ac:dyDescent="0.2">
      <c r="B3184" s="7">
        <v>3180</v>
      </c>
      <c r="C3184" s="7">
        <v>64</v>
      </c>
      <c r="E3184" s="7">
        <v>3180</v>
      </c>
      <c r="F3184" s="7">
        <v>39</v>
      </c>
    </row>
    <row r="3185" spans="2:6" x14ac:dyDescent="0.2">
      <c r="B3185" s="7">
        <v>3181</v>
      </c>
      <c r="C3185" s="7">
        <v>64</v>
      </c>
      <c r="E3185" s="7">
        <v>3181</v>
      </c>
      <c r="F3185" s="7">
        <v>39</v>
      </c>
    </row>
    <row r="3186" spans="2:6" x14ac:dyDescent="0.2">
      <c r="B3186" s="7">
        <v>3182</v>
      </c>
      <c r="C3186" s="7">
        <v>64</v>
      </c>
      <c r="E3186" s="7">
        <v>3182</v>
      </c>
      <c r="F3186" s="7">
        <v>39</v>
      </c>
    </row>
    <row r="3187" spans="2:6" x14ac:dyDescent="0.2">
      <c r="B3187" s="7">
        <v>3183</v>
      </c>
      <c r="C3187" s="7">
        <v>64</v>
      </c>
      <c r="E3187" s="7">
        <v>3183</v>
      </c>
      <c r="F3187" s="7">
        <v>39</v>
      </c>
    </row>
    <row r="3188" spans="2:6" x14ac:dyDescent="0.2">
      <c r="B3188" s="7">
        <v>3184</v>
      </c>
      <c r="C3188" s="7">
        <v>64</v>
      </c>
      <c r="E3188" s="7">
        <v>3184</v>
      </c>
      <c r="F3188" s="7">
        <v>39</v>
      </c>
    </row>
    <row r="3189" spans="2:6" x14ac:dyDescent="0.2">
      <c r="B3189" s="7">
        <v>3185</v>
      </c>
      <c r="C3189" s="7">
        <v>64</v>
      </c>
      <c r="E3189" s="7">
        <v>3185</v>
      </c>
      <c r="F3189" s="7">
        <v>39</v>
      </c>
    </row>
    <row r="3190" spans="2:6" x14ac:dyDescent="0.2">
      <c r="B3190" s="7">
        <v>3186</v>
      </c>
      <c r="C3190" s="7">
        <v>64</v>
      </c>
      <c r="E3190" s="7">
        <v>3186</v>
      </c>
      <c r="F3190" s="7">
        <v>39</v>
      </c>
    </row>
    <row r="3191" spans="2:6" x14ac:dyDescent="0.2">
      <c r="B3191" s="7">
        <v>3187</v>
      </c>
      <c r="C3191" s="7">
        <v>63</v>
      </c>
      <c r="E3191" s="7">
        <v>3187</v>
      </c>
      <c r="F3191" s="7">
        <v>39</v>
      </c>
    </row>
    <row r="3192" spans="2:6" x14ac:dyDescent="0.2">
      <c r="B3192" s="7">
        <v>3188</v>
      </c>
      <c r="C3192" s="7">
        <v>63</v>
      </c>
      <c r="E3192" s="7">
        <v>3188</v>
      </c>
      <c r="F3192" s="7">
        <v>39</v>
      </c>
    </row>
    <row r="3193" spans="2:6" x14ac:dyDescent="0.2">
      <c r="B3193" s="7">
        <v>3189</v>
      </c>
      <c r="C3193" s="7">
        <v>63</v>
      </c>
      <c r="E3193" s="7">
        <v>3189</v>
      </c>
      <c r="F3193" s="7">
        <v>39</v>
      </c>
    </row>
    <row r="3194" spans="2:6" x14ac:dyDescent="0.2">
      <c r="B3194" s="7">
        <v>3190</v>
      </c>
      <c r="C3194" s="7">
        <v>63</v>
      </c>
      <c r="E3194" s="7">
        <v>3190</v>
      </c>
      <c r="F3194" s="7">
        <v>39</v>
      </c>
    </row>
    <row r="3195" spans="2:6" x14ac:dyDescent="0.2">
      <c r="B3195" s="7">
        <v>3191</v>
      </c>
      <c r="C3195" s="7">
        <v>63</v>
      </c>
      <c r="E3195" s="7">
        <v>3191</v>
      </c>
      <c r="F3195" s="7">
        <v>39</v>
      </c>
    </row>
    <row r="3196" spans="2:6" x14ac:dyDescent="0.2">
      <c r="B3196" s="7">
        <v>3192</v>
      </c>
      <c r="C3196" s="7">
        <v>63</v>
      </c>
      <c r="E3196" s="7">
        <v>3192</v>
      </c>
      <c r="F3196" s="7">
        <v>39</v>
      </c>
    </row>
    <row r="3197" spans="2:6" x14ac:dyDescent="0.2">
      <c r="B3197" s="7">
        <v>3193</v>
      </c>
      <c r="C3197" s="7">
        <v>63</v>
      </c>
      <c r="E3197" s="7">
        <v>3193</v>
      </c>
      <c r="F3197" s="7">
        <v>39</v>
      </c>
    </row>
    <row r="3198" spans="2:6" x14ac:dyDescent="0.2">
      <c r="B3198" s="7">
        <v>3194</v>
      </c>
      <c r="C3198" s="7">
        <v>63</v>
      </c>
      <c r="E3198" s="7">
        <v>3194</v>
      </c>
      <c r="F3198" s="7">
        <v>39</v>
      </c>
    </row>
    <row r="3199" spans="2:6" x14ac:dyDescent="0.2">
      <c r="B3199" s="7">
        <v>3195</v>
      </c>
      <c r="C3199" s="7">
        <v>63</v>
      </c>
      <c r="E3199" s="7">
        <v>3195</v>
      </c>
      <c r="F3199" s="7">
        <v>39</v>
      </c>
    </row>
    <row r="3200" spans="2:6" x14ac:dyDescent="0.2">
      <c r="B3200" s="7">
        <v>3196</v>
      </c>
      <c r="C3200" s="7">
        <v>63</v>
      </c>
      <c r="E3200" s="7">
        <v>3196</v>
      </c>
      <c r="F3200" s="7">
        <v>39</v>
      </c>
    </row>
    <row r="3201" spans="2:6" x14ac:dyDescent="0.2">
      <c r="B3201" s="7">
        <v>3197</v>
      </c>
      <c r="C3201" s="7">
        <v>63</v>
      </c>
      <c r="E3201" s="7">
        <v>3197</v>
      </c>
      <c r="F3201" s="7">
        <v>39</v>
      </c>
    </row>
    <row r="3202" spans="2:6" x14ac:dyDescent="0.2">
      <c r="B3202" s="7">
        <v>3198</v>
      </c>
      <c r="C3202" s="7">
        <v>63</v>
      </c>
      <c r="E3202" s="7">
        <v>3198</v>
      </c>
      <c r="F3202" s="7">
        <v>39</v>
      </c>
    </row>
    <row r="3203" spans="2:6" x14ac:dyDescent="0.2">
      <c r="B3203" s="7">
        <v>3199</v>
      </c>
      <c r="C3203" s="7">
        <v>63</v>
      </c>
      <c r="E3203" s="7">
        <v>3199</v>
      </c>
      <c r="F3203" s="7">
        <v>39</v>
      </c>
    </row>
    <row r="3204" spans="2:6" x14ac:dyDescent="0.2">
      <c r="B3204" s="7">
        <v>3200</v>
      </c>
      <c r="C3204" s="7">
        <v>63</v>
      </c>
      <c r="E3204" s="7">
        <v>3200</v>
      </c>
      <c r="F3204" s="7">
        <v>39</v>
      </c>
    </row>
    <row r="3205" spans="2:6" x14ac:dyDescent="0.2">
      <c r="B3205" s="7">
        <v>3201</v>
      </c>
      <c r="C3205" s="7">
        <v>63</v>
      </c>
      <c r="E3205" s="7">
        <v>3201</v>
      </c>
      <c r="F3205" s="7">
        <v>39</v>
      </c>
    </row>
    <row r="3206" spans="2:6" x14ac:dyDescent="0.2">
      <c r="B3206" s="7">
        <v>3202</v>
      </c>
      <c r="C3206" s="7">
        <v>63</v>
      </c>
      <c r="E3206" s="7">
        <v>3202</v>
      </c>
      <c r="F3206" s="7">
        <v>39</v>
      </c>
    </row>
    <row r="3207" spans="2:6" x14ac:dyDescent="0.2">
      <c r="B3207" s="7">
        <v>3203</v>
      </c>
      <c r="C3207" s="7">
        <v>63</v>
      </c>
      <c r="E3207" s="7">
        <v>3203</v>
      </c>
      <c r="F3207" s="7">
        <v>39</v>
      </c>
    </row>
    <row r="3208" spans="2:6" x14ac:dyDescent="0.2">
      <c r="B3208" s="7">
        <v>3204</v>
      </c>
      <c r="C3208" s="7">
        <v>63</v>
      </c>
      <c r="E3208" s="7">
        <v>3204</v>
      </c>
      <c r="F3208" s="7">
        <v>39</v>
      </c>
    </row>
    <row r="3209" spans="2:6" x14ac:dyDescent="0.2">
      <c r="B3209" s="7">
        <v>3205</v>
      </c>
      <c r="C3209" s="7">
        <v>63</v>
      </c>
      <c r="E3209" s="7">
        <v>3205</v>
      </c>
      <c r="F3209" s="7">
        <v>39</v>
      </c>
    </row>
    <row r="3210" spans="2:6" x14ac:dyDescent="0.2">
      <c r="B3210" s="7">
        <v>3206</v>
      </c>
      <c r="C3210" s="7">
        <v>63</v>
      </c>
      <c r="E3210" s="7">
        <v>3206</v>
      </c>
      <c r="F3210" s="7">
        <v>39</v>
      </c>
    </row>
    <row r="3211" spans="2:6" x14ac:dyDescent="0.2">
      <c r="B3211" s="7">
        <v>3207</v>
      </c>
      <c r="C3211" s="7">
        <v>63</v>
      </c>
      <c r="E3211" s="7">
        <v>3207</v>
      </c>
      <c r="F3211" s="7">
        <v>39</v>
      </c>
    </row>
    <row r="3212" spans="2:6" x14ac:dyDescent="0.2">
      <c r="B3212" s="7">
        <v>3208</v>
      </c>
      <c r="C3212" s="7">
        <v>63</v>
      </c>
      <c r="E3212" s="7">
        <v>3208</v>
      </c>
      <c r="F3212" s="7">
        <v>39</v>
      </c>
    </row>
    <row r="3213" spans="2:6" x14ac:dyDescent="0.2">
      <c r="B3213" s="7">
        <v>3209</v>
      </c>
      <c r="C3213" s="7">
        <v>63</v>
      </c>
      <c r="E3213" s="7">
        <v>3209</v>
      </c>
      <c r="F3213" s="7">
        <v>39</v>
      </c>
    </row>
    <row r="3214" spans="2:6" x14ac:dyDescent="0.2">
      <c r="B3214" s="7">
        <v>3210</v>
      </c>
      <c r="C3214" s="7">
        <v>63</v>
      </c>
      <c r="E3214" s="7">
        <v>3210</v>
      </c>
      <c r="F3214" s="7">
        <v>39</v>
      </c>
    </row>
    <row r="3215" spans="2:6" x14ac:dyDescent="0.2">
      <c r="B3215" s="7">
        <v>3211</v>
      </c>
      <c r="C3215" s="7">
        <v>63</v>
      </c>
      <c r="E3215" s="7">
        <v>3211</v>
      </c>
      <c r="F3215" s="7">
        <v>39</v>
      </c>
    </row>
    <row r="3216" spans="2:6" x14ac:dyDescent="0.2">
      <c r="B3216" s="7">
        <v>3212</v>
      </c>
      <c r="C3216" s="7">
        <v>63</v>
      </c>
      <c r="E3216" s="7">
        <v>3212</v>
      </c>
      <c r="F3216" s="7">
        <v>39</v>
      </c>
    </row>
    <row r="3217" spans="2:6" x14ac:dyDescent="0.2">
      <c r="B3217" s="7">
        <v>3213</v>
      </c>
      <c r="C3217" s="7">
        <v>63</v>
      </c>
      <c r="E3217" s="7">
        <v>3213</v>
      </c>
      <c r="F3217" s="7">
        <v>39</v>
      </c>
    </row>
    <row r="3218" spans="2:6" x14ac:dyDescent="0.2">
      <c r="B3218" s="7">
        <v>3214</v>
      </c>
      <c r="C3218" s="7">
        <v>63</v>
      </c>
      <c r="E3218" s="7">
        <v>3214</v>
      </c>
      <c r="F3218" s="7">
        <v>39</v>
      </c>
    </row>
    <row r="3219" spans="2:6" x14ac:dyDescent="0.2">
      <c r="B3219" s="7">
        <v>3215</v>
      </c>
      <c r="C3219" s="7">
        <v>63</v>
      </c>
      <c r="E3219" s="7">
        <v>3215</v>
      </c>
      <c r="F3219" s="7">
        <v>39</v>
      </c>
    </row>
    <row r="3220" spans="2:6" x14ac:dyDescent="0.2">
      <c r="B3220" s="7">
        <v>3216</v>
      </c>
      <c r="C3220" s="7">
        <v>63</v>
      </c>
      <c r="E3220" s="7">
        <v>3216</v>
      </c>
      <c r="F3220" s="7">
        <v>39</v>
      </c>
    </row>
    <row r="3221" spans="2:6" x14ac:dyDescent="0.2">
      <c r="B3221" s="7">
        <v>3217</v>
      </c>
      <c r="C3221" s="7">
        <v>63</v>
      </c>
      <c r="E3221" s="7">
        <v>3217</v>
      </c>
      <c r="F3221" s="7">
        <v>39</v>
      </c>
    </row>
    <row r="3222" spans="2:6" x14ac:dyDescent="0.2">
      <c r="B3222" s="7">
        <v>3218</v>
      </c>
      <c r="C3222" s="7">
        <v>63</v>
      </c>
      <c r="E3222" s="7">
        <v>3218</v>
      </c>
      <c r="F3222" s="7">
        <v>39</v>
      </c>
    </row>
    <row r="3223" spans="2:6" x14ac:dyDescent="0.2">
      <c r="B3223" s="7">
        <v>3219</v>
      </c>
      <c r="C3223" s="7">
        <v>63</v>
      </c>
      <c r="E3223" s="7">
        <v>3219</v>
      </c>
      <c r="F3223" s="7">
        <v>39</v>
      </c>
    </row>
    <row r="3224" spans="2:6" x14ac:dyDescent="0.2">
      <c r="B3224" s="7">
        <v>3220</v>
      </c>
      <c r="C3224" s="7">
        <v>63</v>
      </c>
      <c r="E3224" s="7">
        <v>3220</v>
      </c>
      <c r="F3224" s="7">
        <v>39</v>
      </c>
    </row>
    <row r="3225" spans="2:6" x14ac:dyDescent="0.2">
      <c r="B3225" s="7">
        <v>3221</v>
      </c>
      <c r="C3225" s="7">
        <v>63</v>
      </c>
      <c r="E3225" s="7">
        <v>3221</v>
      </c>
      <c r="F3225" s="7">
        <v>39</v>
      </c>
    </row>
    <row r="3226" spans="2:6" x14ac:dyDescent="0.2">
      <c r="B3226" s="7">
        <v>3222</v>
      </c>
      <c r="C3226" s="7">
        <v>63</v>
      </c>
      <c r="E3226" s="7">
        <v>3222</v>
      </c>
      <c r="F3226" s="7">
        <v>39</v>
      </c>
    </row>
    <row r="3227" spans="2:6" x14ac:dyDescent="0.2">
      <c r="B3227" s="7">
        <v>3223</v>
      </c>
      <c r="C3227" s="7">
        <v>63</v>
      </c>
      <c r="E3227" s="7">
        <v>3223</v>
      </c>
      <c r="F3227" s="7">
        <v>39</v>
      </c>
    </row>
    <row r="3228" spans="2:6" x14ac:dyDescent="0.2">
      <c r="B3228" s="7">
        <v>3224</v>
      </c>
      <c r="C3228" s="7">
        <v>63</v>
      </c>
      <c r="E3228" s="7">
        <v>3224</v>
      </c>
      <c r="F3228" s="7">
        <v>39</v>
      </c>
    </row>
    <row r="3229" spans="2:6" x14ac:dyDescent="0.2">
      <c r="B3229" s="7">
        <v>3225</v>
      </c>
      <c r="C3229" s="7">
        <v>63</v>
      </c>
      <c r="E3229" s="7">
        <v>3225</v>
      </c>
      <c r="F3229" s="7">
        <v>39</v>
      </c>
    </row>
    <row r="3230" spans="2:6" x14ac:dyDescent="0.2">
      <c r="B3230" s="7">
        <v>3226</v>
      </c>
      <c r="C3230" s="7">
        <v>63</v>
      </c>
      <c r="E3230" s="7">
        <v>3226</v>
      </c>
      <c r="F3230" s="7">
        <v>39</v>
      </c>
    </row>
    <row r="3231" spans="2:6" x14ac:dyDescent="0.2">
      <c r="B3231" s="7">
        <v>3227</v>
      </c>
      <c r="C3231" s="7">
        <v>63</v>
      </c>
      <c r="E3231" s="7">
        <v>3227</v>
      </c>
      <c r="F3231" s="7">
        <v>39</v>
      </c>
    </row>
    <row r="3232" spans="2:6" x14ac:dyDescent="0.2">
      <c r="B3232" s="7">
        <v>3228</v>
      </c>
      <c r="C3232" s="7">
        <v>63</v>
      </c>
      <c r="E3232" s="7">
        <v>3228</v>
      </c>
      <c r="F3232" s="7">
        <v>39</v>
      </c>
    </row>
    <row r="3233" spans="2:6" x14ac:dyDescent="0.2">
      <c r="B3233" s="7">
        <v>3229</v>
      </c>
      <c r="C3233" s="7">
        <v>63</v>
      </c>
      <c r="E3233" s="7">
        <v>3229</v>
      </c>
      <c r="F3233" s="7">
        <v>39</v>
      </c>
    </row>
    <row r="3234" spans="2:6" x14ac:dyDescent="0.2">
      <c r="B3234" s="7">
        <v>3230</v>
      </c>
      <c r="C3234" s="7">
        <v>62</v>
      </c>
      <c r="E3234" s="7">
        <v>3230</v>
      </c>
      <c r="F3234" s="7">
        <v>39</v>
      </c>
    </row>
    <row r="3235" spans="2:6" x14ac:dyDescent="0.2">
      <c r="B3235" s="7">
        <v>3231</v>
      </c>
      <c r="C3235" s="7">
        <v>62</v>
      </c>
      <c r="E3235" s="7">
        <v>3231</v>
      </c>
      <c r="F3235" s="7">
        <v>39</v>
      </c>
    </row>
    <row r="3236" spans="2:6" x14ac:dyDescent="0.2">
      <c r="B3236" s="7">
        <v>3232</v>
      </c>
      <c r="C3236" s="7">
        <v>62</v>
      </c>
      <c r="E3236" s="7">
        <v>3232</v>
      </c>
      <c r="F3236" s="7">
        <v>39</v>
      </c>
    </row>
    <row r="3237" spans="2:6" x14ac:dyDescent="0.2">
      <c r="B3237" s="7">
        <v>3233</v>
      </c>
      <c r="C3237" s="7">
        <v>62</v>
      </c>
      <c r="E3237" s="7">
        <v>3233</v>
      </c>
      <c r="F3237" s="7">
        <v>39</v>
      </c>
    </row>
    <row r="3238" spans="2:6" x14ac:dyDescent="0.2">
      <c r="B3238" s="7">
        <v>3234</v>
      </c>
      <c r="C3238" s="7">
        <v>62</v>
      </c>
      <c r="E3238" s="7">
        <v>3234</v>
      </c>
      <c r="F3238" s="7">
        <v>39</v>
      </c>
    </row>
    <row r="3239" spans="2:6" x14ac:dyDescent="0.2">
      <c r="B3239" s="7">
        <v>3235</v>
      </c>
      <c r="C3239" s="7">
        <v>62</v>
      </c>
      <c r="E3239" s="7">
        <v>3235</v>
      </c>
      <c r="F3239" s="7">
        <v>39</v>
      </c>
    </row>
    <row r="3240" spans="2:6" x14ac:dyDescent="0.2">
      <c r="B3240" s="7">
        <v>3236</v>
      </c>
      <c r="C3240" s="7">
        <v>62</v>
      </c>
      <c r="E3240" s="7">
        <v>3236</v>
      </c>
      <c r="F3240" s="7">
        <v>39</v>
      </c>
    </row>
    <row r="3241" spans="2:6" x14ac:dyDescent="0.2">
      <c r="B3241" s="7">
        <v>3237</v>
      </c>
      <c r="C3241" s="7">
        <v>62</v>
      </c>
      <c r="E3241" s="7">
        <v>3237</v>
      </c>
      <c r="F3241" s="7">
        <v>38</v>
      </c>
    </row>
    <row r="3242" spans="2:6" x14ac:dyDescent="0.2">
      <c r="B3242" s="7">
        <v>3238</v>
      </c>
      <c r="C3242" s="7">
        <v>62</v>
      </c>
      <c r="E3242" s="7">
        <v>3238</v>
      </c>
      <c r="F3242" s="7">
        <v>38</v>
      </c>
    </row>
    <row r="3243" spans="2:6" x14ac:dyDescent="0.2">
      <c r="B3243" s="7">
        <v>3239</v>
      </c>
      <c r="C3243" s="7">
        <v>62</v>
      </c>
      <c r="E3243" s="7">
        <v>3239</v>
      </c>
      <c r="F3243" s="7">
        <v>38</v>
      </c>
    </row>
    <row r="3244" spans="2:6" x14ac:dyDescent="0.2">
      <c r="B3244" s="7">
        <v>3240</v>
      </c>
      <c r="C3244" s="7">
        <v>62</v>
      </c>
      <c r="E3244" s="7">
        <v>3240</v>
      </c>
      <c r="F3244" s="7">
        <v>38</v>
      </c>
    </row>
    <row r="3245" spans="2:6" x14ac:dyDescent="0.2">
      <c r="B3245" s="7">
        <v>3241</v>
      </c>
      <c r="C3245" s="7">
        <v>62</v>
      </c>
      <c r="E3245" s="7">
        <v>3241</v>
      </c>
      <c r="F3245" s="7">
        <v>38</v>
      </c>
    </row>
    <row r="3246" spans="2:6" x14ac:dyDescent="0.2">
      <c r="B3246" s="7">
        <v>3242</v>
      </c>
      <c r="C3246" s="7">
        <v>62</v>
      </c>
      <c r="E3246" s="7">
        <v>3242</v>
      </c>
      <c r="F3246" s="7">
        <v>38</v>
      </c>
    </row>
    <row r="3247" spans="2:6" x14ac:dyDescent="0.2">
      <c r="B3247" s="7">
        <v>3243</v>
      </c>
      <c r="C3247" s="7">
        <v>62</v>
      </c>
      <c r="E3247" s="7">
        <v>3243</v>
      </c>
      <c r="F3247" s="7">
        <v>38</v>
      </c>
    </row>
    <row r="3248" spans="2:6" x14ac:dyDescent="0.2">
      <c r="B3248" s="7">
        <v>3244</v>
      </c>
      <c r="C3248" s="7">
        <v>62</v>
      </c>
      <c r="E3248" s="7">
        <v>3244</v>
      </c>
      <c r="F3248" s="7">
        <v>38</v>
      </c>
    </row>
    <row r="3249" spans="2:6" x14ac:dyDescent="0.2">
      <c r="B3249" s="7">
        <v>3245</v>
      </c>
      <c r="C3249" s="7">
        <v>62</v>
      </c>
      <c r="E3249" s="7">
        <v>3245</v>
      </c>
      <c r="F3249" s="7">
        <v>38</v>
      </c>
    </row>
    <row r="3250" spans="2:6" x14ac:dyDescent="0.2">
      <c r="B3250" s="7">
        <v>3246</v>
      </c>
      <c r="C3250" s="7">
        <v>62</v>
      </c>
      <c r="E3250" s="7">
        <v>3246</v>
      </c>
      <c r="F3250" s="7">
        <v>38</v>
      </c>
    </row>
    <row r="3251" spans="2:6" x14ac:dyDescent="0.2">
      <c r="B3251" s="7">
        <v>3247</v>
      </c>
      <c r="C3251" s="7">
        <v>62</v>
      </c>
      <c r="E3251" s="7">
        <v>3247</v>
      </c>
      <c r="F3251" s="7">
        <v>38</v>
      </c>
    </row>
    <row r="3252" spans="2:6" x14ac:dyDescent="0.2">
      <c r="B3252" s="7">
        <v>3248</v>
      </c>
      <c r="C3252" s="7">
        <v>62</v>
      </c>
      <c r="E3252" s="7">
        <v>3248</v>
      </c>
      <c r="F3252" s="7">
        <v>38</v>
      </c>
    </row>
    <row r="3253" spans="2:6" x14ac:dyDescent="0.2">
      <c r="B3253" s="7">
        <v>3249</v>
      </c>
      <c r="C3253" s="7">
        <v>62</v>
      </c>
      <c r="E3253" s="7">
        <v>3249</v>
      </c>
      <c r="F3253" s="7">
        <v>38</v>
      </c>
    </row>
    <row r="3254" spans="2:6" x14ac:dyDescent="0.2">
      <c r="B3254" s="7">
        <v>3250</v>
      </c>
      <c r="C3254" s="7">
        <v>62</v>
      </c>
      <c r="E3254" s="7">
        <v>3250</v>
      </c>
      <c r="F3254" s="7">
        <v>38</v>
      </c>
    </row>
    <row r="3255" spans="2:6" x14ac:dyDescent="0.2">
      <c r="B3255" s="7">
        <v>3251</v>
      </c>
      <c r="C3255" s="7">
        <v>62</v>
      </c>
      <c r="E3255" s="7">
        <v>3251</v>
      </c>
      <c r="F3255" s="7">
        <v>38</v>
      </c>
    </row>
    <row r="3256" spans="2:6" x14ac:dyDescent="0.2">
      <c r="B3256" s="7">
        <v>3252</v>
      </c>
      <c r="C3256" s="7">
        <v>62</v>
      </c>
      <c r="E3256" s="7">
        <v>3252</v>
      </c>
      <c r="F3256" s="7">
        <v>38</v>
      </c>
    </row>
    <row r="3257" spans="2:6" x14ac:dyDescent="0.2">
      <c r="B3257" s="7">
        <v>3253</v>
      </c>
      <c r="C3257" s="7">
        <v>62</v>
      </c>
      <c r="E3257" s="7">
        <v>3253</v>
      </c>
      <c r="F3257" s="7">
        <v>38</v>
      </c>
    </row>
    <row r="3258" spans="2:6" x14ac:dyDescent="0.2">
      <c r="B3258" s="7">
        <v>3254</v>
      </c>
      <c r="C3258" s="7">
        <v>62</v>
      </c>
      <c r="E3258" s="7">
        <v>3254</v>
      </c>
      <c r="F3258" s="7">
        <v>38</v>
      </c>
    </row>
    <row r="3259" spans="2:6" x14ac:dyDescent="0.2">
      <c r="B3259" s="7">
        <v>3255</v>
      </c>
      <c r="C3259" s="7">
        <v>62</v>
      </c>
      <c r="E3259" s="7">
        <v>3255</v>
      </c>
      <c r="F3259" s="7">
        <v>38</v>
      </c>
    </row>
    <row r="3260" spans="2:6" x14ac:dyDescent="0.2">
      <c r="B3260" s="7">
        <v>3256</v>
      </c>
      <c r="C3260" s="7">
        <v>62</v>
      </c>
      <c r="E3260" s="7">
        <v>3256</v>
      </c>
      <c r="F3260" s="7">
        <v>38</v>
      </c>
    </row>
    <row r="3261" spans="2:6" x14ac:dyDescent="0.2">
      <c r="B3261" s="7">
        <v>3257</v>
      </c>
      <c r="C3261" s="7">
        <v>62</v>
      </c>
      <c r="E3261" s="7">
        <v>3257</v>
      </c>
      <c r="F3261" s="7">
        <v>38</v>
      </c>
    </row>
    <row r="3262" spans="2:6" x14ac:dyDescent="0.2">
      <c r="B3262" s="7">
        <v>3258</v>
      </c>
      <c r="C3262" s="7">
        <v>62</v>
      </c>
      <c r="E3262" s="7">
        <v>3258</v>
      </c>
      <c r="F3262" s="7">
        <v>38</v>
      </c>
    </row>
    <row r="3263" spans="2:6" x14ac:dyDescent="0.2">
      <c r="B3263" s="7">
        <v>3259</v>
      </c>
      <c r="C3263" s="7">
        <v>62</v>
      </c>
      <c r="E3263" s="7">
        <v>3259</v>
      </c>
      <c r="F3263" s="7">
        <v>38</v>
      </c>
    </row>
    <row r="3264" spans="2:6" x14ac:dyDescent="0.2">
      <c r="B3264" s="7">
        <v>3260</v>
      </c>
      <c r="C3264" s="7">
        <v>62</v>
      </c>
      <c r="E3264" s="7">
        <v>3260</v>
      </c>
      <c r="F3264" s="7">
        <v>38</v>
      </c>
    </row>
    <row r="3265" spans="2:6" x14ac:dyDescent="0.2">
      <c r="B3265" s="7">
        <v>3261</v>
      </c>
      <c r="C3265" s="7">
        <v>62</v>
      </c>
      <c r="E3265" s="7">
        <v>3261</v>
      </c>
      <c r="F3265" s="7">
        <v>38</v>
      </c>
    </row>
    <row r="3266" spans="2:6" x14ac:dyDescent="0.2">
      <c r="B3266" s="7">
        <v>3262</v>
      </c>
      <c r="C3266" s="7">
        <v>62</v>
      </c>
      <c r="E3266" s="7">
        <v>3262</v>
      </c>
      <c r="F3266" s="7">
        <v>38</v>
      </c>
    </row>
    <row r="3267" spans="2:6" x14ac:dyDescent="0.2">
      <c r="B3267" s="7">
        <v>3263</v>
      </c>
      <c r="C3267" s="7">
        <v>62</v>
      </c>
      <c r="E3267" s="7">
        <v>3263</v>
      </c>
      <c r="F3267" s="7">
        <v>38</v>
      </c>
    </row>
    <row r="3268" spans="2:6" x14ac:dyDescent="0.2">
      <c r="B3268" s="7">
        <v>3264</v>
      </c>
      <c r="C3268" s="7">
        <v>62</v>
      </c>
      <c r="E3268" s="7">
        <v>3264</v>
      </c>
      <c r="F3268" s="7">
        <v>38</v>
      </c>
    </row>
    <row r="3269" spans="2:6" x14ac:dyDescent="0.2">
      <c r="B3269" s="7">
        <v>3265</v>
      </c>
      <c r="C3269" s="7">
        <v>62</v>
      </c>
      <c r="E3269" s="7">
        <v>3265</v>
      </c>
      <c r="F3269" s="7">
        <v>38</v>
      </c>
    </row>
    <row r="3270" spans="2:6" x14ac:dyDescent="0.2">
      <c r="B3270" s="7">
        <v>3266</v>
      </c>
      <c r="C3270" s="7">
        <v>61</v>
      </c>
      <c r="E3270" s="7">
        <v>3266</v>
      </c>
      <c r="F3270" s="7">
        <v>38</v>
      </c>
    </row>
    <row r="3271" spans="2:6" x14ac:dyDescent="0.2">
      <c r="B3271" s="7">
        <v>3267</v>
      </c>
      <c r="C3271" s="7">
        <v>61</v>
      </c>
      <c r="E3271" s="7">
        <v>3267</v>
      </c>
      <c r="F3271" s="7">
        <v>38</v>
      </c>
    </row>
    <row r="3272" spans="2:6" x14ac:dyDescent="0.2">
      <c r="B3272" s="7">
        <v>3268</v>
      </c>
      <c r="C3272" s="7">
        <v>61</v>
      </c>
      <c r="E3272" s="7">
        <v>3268</v>
      </c>
      <c r="F3272" s="7">
        <v>38</v>
      </c>
    </row>
    <row r="3273" spans="2:6" x14ac:dyDescent="0.2">
      <c r="B3273" s="7">
        <v>3269</v>
      </c>
      <c r="C3273" s="7">
        <v>61</v>
      </c>
      <c r="E3273" s="7">
        <v>3269</v>
      </c>
      <c r="F3273" s="7">
        <v>38</v>
      </c>
    </row>
    <row r="3274" spans="2:6" x14ac:dyDescent="0.2">
      <c r="B3274" s="7">
        <v>3270</v>
      </c>
      <c r="C3274" s="7">
        <v>61</v>
      </c>
      <c r="E3274" s="7">
        <v>3270</v>
      </c>
      <c r="F3274" s="7">
        <v>38</v>
      </c>
    </row>
    <row r="3275" spans="2:6" x14ac:dyDescent="0.2">
      <c r="B3275" s="7">
        <v>3271</v>
      </c>
      <c r="C3275" s="7">
        <v>61</v>
      </c>
      <c r="E3275" s="7">
        <v>3271</v>
      </c>
      <c r="F3275" s="7">
        <v>38</v>
      </c>
    </row>
    <row r="3276" spans="2:6" x14ac:dyDescent="0.2">
      <c r="B3276" s="7">
        <v>3272</v>
      </c>
      <c r="C3276" s="7">
        <v>61</v>
      </c>
      <c r="E3276" s="7">
        <v>3272</v>
      </c>
      <c r="F3276" s="7">
        <v>38</v>
      </c>
    </row>
    <row r="3277" spans="2:6" x14ac:dyDescent="0.2">
      <c r="B3277" s="7">
        <v>3273</v>
      </c>
      <c r="C3277" s="7">
        <v>61</v>
      </c>
      <c r="E3277" s="7">
        <v>3273</v>
      </c>
      <c r="F3277" s="7">
        <v>38</v>
      </c>
    </row>
    <row r="3278" spans="2:6" x14ac:dyDescent="0.2">
      <c r="B3278" s="7">
        <v>3274</v>
      </c>
      <c r="C3278" s="7">
        <v>61</v>
      </c>
      <c r="E3278" s="7">
        <v>3274</v>
      </c>
      <c r="F3278" s="7">
        <v>38</v>
      </c>
    </row>
    <row r="3279" spans="2:6" x14ac:dyDescent="0.2">
      <c r="B3279" s="7">
        <v>3275</v>
      </c>
      <c r="C3279" s="7">
        <v>61</v>
      </c>
      <c r="E3279" s="7">
        <v>3275</v>
      </c>
      <c r="F3279" s="7">
        <v>38</v>
      </c>
    </row>
    <row r="3280" spans="2:6" x14ac:dyDescent="0.2">
      <c r="B3280" s="7">
        <v>3276</v>
      </c>
      <c r="C3280" s="7">
        <v>61</v>
      </c>
      <c r="E3280" s="7">
        <v>3276</v>
      </c>
      <c r="F3280" s="7">
        <v>38</v>
      </c>
    </row>
    <row r="3281" spans="2:6" x14ac:dyDescent="0.2">
      <c r="B3281" s="7">
        <v>3277</v>
      </c>
      <c r="C3281" s="7">
        <v>61</v>
      </c>
      <c r="E3281" s="7">
        <v>3277</v>
      </c>
      <c r="F3281" s="7">
        <v>38</v>
      </c>
    </row>
    <row r="3282" spans="2:6" x14ac:dyDescent="0.2">
      <c r="B3282" s="7">
        <v>3278</v>
      </c>
      <c r="C3282" s="7">
        <v>61</v>
      </c>
      <c r="E3282" s="7">
        <v>3278</v>
      </c>
      <c r="F3282" s="7">
        <v>38</v>
      </c>
    </row>
    <row r="3283" spans="2:6" x14ac:dyDescent="0.2">
      <c r="B3283" s="7">
        <v>3279</v>
      </c>
      <c r="C3283" s="7">
        <v>61</v>
      </c>
      <c r="E3283" s="7">
        <v>3279</v>
      </c>
      <c r="F3283" s="7">
        <v>38</v>
      </c>
    </row>
    <row r="3284" spans="2:6" x14ac:dyDescent="0.2">
      <c r="B3284" s="7">
        <v>3280</v>
      </c>
      <c r="C3284" s="7">
        <v>61</v>
      </c>
      <c r="E3284" s="7">
        <v>3280</v>
      </c>
      <c r="F3284" s="7">
        <v>38</v>
      </c>
    </row>
    <row r="3285" spans="2:6" x14ac:dyDescent="0.2">
      <c r="B3285" s="7">
        <v>3281</v>
      </c>
      <c r="C3285" s="7">
        <v>61</v>
      </c>
      <c r="E3285" s="7">
        <v>3281</v>
      </c>
      <c r="F3285" s="7">
        <v>38</v>
      </c>
    </row>
    <row r="3286" spans="2:6" x14ac:dyDescent="0.2">
      <c r="B3286" s="7">
        <v>3282</v>
      </c>
      <c r="C3286" s="7">
        <v>61</v>
      </c>
      <c r="E3286" s="7">
        <v>3282</v>
      </c>
      <c r="F3286" s="7">
        <v>38</v>
      </c>
    </row>
    <row r="3287" spans="2:6" x14ac:dyDescent="0.2">
      <c r="B3287" s="7">
        <v>3283</v>
      </c>
      <c r="C3287" s="7">
        <v>61</v>
      </c>
      <c r="E3287" s="7">
        <v>3283</v>
      </c>
      <c r="F3287" s="7">
        <v>38</v>
      </c>
    </row>
    <row r="3288" spans="2:6" x14ac:dyDescent="0.2">
      <c r="B3288" s="7">
        <v>3284</v>
      </c>
      <c r="C3288" s="7">
        <v>61</v>
      </c>
      <c r="E3288" s="7">
        <v>3284</v>
      </c>
      <c r="F3288" s="7">
        <v>38</v>
      </c>
    </row>
    <row r="3289" spans="2:6" x14ac:dyDescent="0.2">
      <c r="B3289" s="7">
        <v>3285</v>
      </c>
      <c r="C3289" s="7">
        <v>61</v>
      </c>
      <c r="E3289" s="7">
        <v>3285</v>
      </c>
      <c r="F3289" s="7">
        <v>38</v>
      </c>
    </row>
    <row r="3290" spans="2:6" x14ac:dyDescent="0.2">
      <c r="B3290" s="7">
        <v>3286</v>
      </c>
      <c r="C3290" s="7">
        <v>61</v>
      </c>
      <c r="E3290" s="7">
        <v>3286</v>
      </c>
      <c r="F3290" s="7">
        <v>38</v>
      </c>
    </row>
    <row r="3291" spans="2:6" x14ac:dyDescent="0.2">
      <c r="B3291" s="7">
        <v>3287</v>
      </c>
      <c r="C3291" s="7">
        <v>61</v>
      </c>
      <c r="E3291" s="7">
        <v>3287</v>
      </c>
      <c r="F3291" s="7">
        <v>38</v>
      </c>
    </row>
    <row r="3292" spans="2:6" x14ac:dyDescent="0.2">
      <c r="B3292" s="7">
        <v>3288</v>
      </c>
      <c r="C3292" s="7">
        <v>61</v>
      </c>
      <c r="E3292" s="7">
        <v>3288</v>
      </c>
      <c r="F3292" s="7">
        <v>38</v>
      </c>
    </row>
    <row r="3293" spans="2:6" x14ac:dyDescent="0.2">
      <c r="B3293" s="7">
        <v>3289</v>
      </c>
      <c r="C3293" s="7">
        <v>61</v>
      </c>
      <c r="E3293" s="7">
        <v>3289</v>
      </c>
      <c r="F3293" s="7">
        <v>38</v>
      </c>
    </row>
    <row r="3294" spans="2:6" x14ac:dyDescent="0.2">
      <c r="B3294" s="7">
        <v>3290</v>
      </c>
      <c r="C3294" s="7">
        <v>61</v>
      </c>
      <c r="E3294" s="7">
        <v>3290</v>
      </c>
      <c r="F3294" s="7">
        <v>38</v>
      </c>
    </row>
    <row r="3295" spans="2:6" x14ac:dyDescent="0.2">
      <c r="B3295" s="7">
        <v>3291</v>
      </c>
      <c r="C3295" s="7">
        <v>61</v>
      </c>
      <c r="E3295" s="7">
        <v>3291</v>
      </c>
      <c r="F3295" s="7">
        <v>38</v>
      </c>
    </row>
    <row r="3296" spans="2:6" x14ac:dyDescent="0.2">
      <c r="B3296" s="7">
        <v>3292</v>
      </c>
      <c r="C3296" s="7">
        <v>61</v>
      </c>
      <c r="E3296" s="7">
        <v>3292</v>
      </c>
      <c r="F3296" s="7">
        <v>38</v>
      </c>
    </row>
    <row r="3297" spans="2:6" x14ac:dyDescent="0.2">
      <c r="B3297" s="7">
        <v>3293</v>
      </c>
      <c r="C3297" s="7">
        <v>61</v>
      </c>
      <c r="E3297" s="7">
        <v>3293</v>
      </c>
      <c r="F3297" s="7">
        <v>38</v>
      </c>
    </row>
    <row r="3298" spans="2:6" x14ac:dyDescent="0.2">
      <c r="B3298" s="7">
        <v>3294</v>
      </c>
      <c r="C3298" s="7">
        <v>61</v>
      </c>
      <c r="E3298" s="7">
        <v>3294</v>
      </c>
      <c r="F3298" s="7">
        <v>38</v>
      </c>
    </row>
    <row r="3299" spans="2:6" x14ac:dyDescent="0.2">
      <c r="B3299" s="7">
        <v>3295</v>
      </c>
      <c r="C3299" s="7">
        <v>61</v>
      </c>
      <c r="E3299" s="7">
        <v>3295</v>
      </c>
      <c r="F3299" s="7">
        <v>38</v>
      </c>
    </row>
    <row r="3300" spans="2:6" x14ac:dyDescent="0.2">
      <c r="B3300" s="7">
        <v>3296</v>
      </c>
      <c r="C3300" s="7">
        <v>61</v>
      </c>
      <c r="E3300" s="7">
        <v>3296</v>
      </c>
      <c r="F3300" s="7">
        <v>38</v>
      </c>
    </row>
    <row r="3301" spans="2:6" x14ac:dyDescent="0.2">
      <c r="B3301" s="7">
        <v>3297</v>
      </c>
      <c r="C3301" s="7">
        <v>61</v>
      </c>
      <c r="E3301" s="7">
        <v>3297</v>
      </c>
      <c r="F3301" s="7">
        <v>38</v>
      </c>
    </row>
    <row r="3302" spans="2:6" x14ac:dyDescent="0.2">
      <c r="B3302" s="7">
        <v>3298</v>
      </c>
      <c r="C3302" s="7">
        <v>61</v>
      </c>
      <c r="E3302" s="7">
        <v>3298</v>
      </c>
      <c r="F3302" s="7">
        <v>38</v>
      </c>
    </row>
    <row r="3303" spans="2:6" x14ac:dyDescent="0.2">
      <c r="B3303" s="7">
        <v>3299</v>
      </c>
      <c r="C3303" s="7">
        <v>61</v>
      </c>
      <c r="E3303" s="7">
        <v>3299</v>
      </c>
      <c r="F3303" s="7">
        <v>38</v>
      </c>
    </row>
    <row r="3304" spans="2:6" x14ac:dyDescent="0.2">
      <c r="B3304" s="7">
        <v>3300</v>
      </c>
      <c r="C3304" s="7">
        <v>61</v>
      </c>
      <c r="E3304" s="7">
        <v>3300</v>
      </c>
      <c r="F3304" s="7">
        <v>38</v>
      </c>
    </row>
    <row r="3305" spans="2:6" x14ac:dyDescent="0.2">
      <c r="B3305" s="7">
        <v>3301</v>
      </c>
      <c r="C3305" s="7">
        <v>61</v>
      </c>
      <c r="E3305" s="7">
        <v>3301</v>
      </c>
      <c r="F3305" s="7">
        <v>38</v>
      </c>
    </row>
    <row r="3306" spans="2:6" x14ac:dyDescent="0.2">
      <c r="B3306" s="7">
        <v>3302</v>
      </c>
      <c r="C3306" s="7">
        <v>61</v>
      </c>
      <c r="E3306" s="7">
        <v>3302</v>
      </c>
      <c r="F3306" s="7">
        <v>38</v>
      </c>
    </row>
    <row r="3307" spans="2:6" x14ac:dyDescent="0.2">
      <c r="B3307" s="7">
        <v>3303</v>
      </c>
      <c r="C3307" s="7">
        <v>61</v>
      </c>
      <c r="E3307" s="7">
        <v>3303</v>
      </c>
      <c r="F3307" s="7">
        <v>37</v>
      </c>
    </row>
    <row r="3308" spans="2:6" x14ac:dyDescent="0.2">
      <c r="B3308" s="7">
        <v>3304</v>
      </c>
      <c r="C3308" s="7">
        <v>60</v>
      </c>
      <c r="E3308" s="7">
        <v>3304</v>
      </c>
      <c r="F3308" s="7">
        <v>37</v>
      </c>
    </row>
    <row r="3309" spans="2:6" x14ac:dyDescent="0.2">
      <c r="B3309" s="7">
        <v>3305</v>
      </c>
      <c r="C3309" s="7">
        <v>60</v>
      </c>
      <c r="E3309" s="7">
        <v>3305</v>
      </c>
      <c r="F3309" s="7">
        <v>37</v>
      </c>
    </row>
    <row r="3310" spans="2:6" x14ac:dyDescent="0.2">
      <c r="B3310" s="7">
        <v>3306</v>
      </c>
      <c r="C3310" s="7">
        <v>60</v>
      </c>
      <c r="E3310" s="7">
        <v>3306</v>
      </c>
      <c r="F3310" s="7">
        <v>37</v>
      </c>
    </row>
    <row r="3311" spans="2:6" x14ac:dyDescent="0.2">
      <c r="B3311" s="7">
        <v>3307</v>
      </c>
      <c r="C3311" s="7">
        <v>60</v>
      </c>
      <c r="E3311" s="7">
        <v>3307</v>
      </c>
      <c r="F3311" s="7">
        <v>37</v>
      </c>
    </row>
    <row r="3312" spans="2:6" x14ac:dyDescent="0.2">
      <c r="B3312" s="7">
        <v>3308</v>
      </c>
      <c r="C3312" s="7">
        <v>60</v>
      </c>
      <c r="E3312" s="7">
        <v>3308</v>
      </c>
      <c r="F3312" s="7">
        <v>37</v>
      </c>
    </row>
    <row r="3313" spans="2:6" x14ac:dyDescent="0.2">
      <c r="B3313" s="7">
        <v>3309</v>
      </c>
      <c r="C3313" s="7">
        <v>60</v>
      </c>
      <c r="E3313" s="7">
        <v>3309</v>
      </c>
      <c r="F3313" s="7">
        <v>37</v>
      </c>
    </row>
    <row r="3314" spans="2:6" x14ac:dyDescent="0.2">
      <c r="B3314" s="7">
        <v>3310</v>
      </c>
      <c r="C3314" s="7">
        <v>60</v>
      </c>
      <c r="E3314" s="7">
        <v>3310</v>
      </c>
      <c r="F3314" s="7">
        <v>37</v>
      </c>
    </row>
    <row r="3315" spans="2:6" x14ac:dyDescent="0.2">
      <c r="B3315" s="7">
        <v>3311</v>
      </c>
      <c r="C3315" s="7">
        <v>60</v>
      </c>
      <c r="E3315" s="7">
        <v>3311</v>
      </c>
      <c r="F3315" s="7">
        <v>37</v>
      </c>
    </row>
    <row r="3316" spans="2:6" x14ac:dyDescent="0.2">
      <c r="B3316" s="7">
        <v>3312</v>
      </c>
      <c r="C3316" s="7">
        <v>60</v>
      </c>
      <c r="E3316" s="7">
        <v>3312</v>
      </c>
      <c r="F3316" s="7">
        <v>37</v>
      </c>
    </row>
    <row r="3317" spans="2:6" x14ac:dyDescent="0.2">
      <c r="B3317" s="7">
        <v>3313</v>
      </c>
      <c r="C3317" s="7">
        <v>60</v>
      </c>
      <c r="E3317" s="7">
        <v>3313</v>
      </c>
      <c r="F3317" s="7">
        <v>37</v>
      </c>
    </row>
    <row r="3318" spans="2:6" x14ac:dyDescent="0.2">
      <c r="B3318" s="7">
        <v>3314</v>
      </c>
      <c r="C3318" s="7">
        <v>60</v>
      </c>
      <c r="E3318" s="7">
        <v>3314</v>
      </c>
      <c r="F3318" s="7">
        <v>37</v>
      </c>
    </row>
    <row r="3319" spans="2:6" x14ac:dyDescent="0.2">
      <c r="B3319" s="7">
        <v>3315</v>
      </c>
      <c r="C3319" s="7">
        <v>60</v>
      </c>
      <c r="E3319" s="7">
        <v>3315</v>
      </c>
      <c r="F3319" s="7">
        <v>37</v>
      </c>
    </row>
    <row r="3320" spans="2:6" x14ac:dyDescent="0.2">
      <c r="B3320" s="7">
        <v>3316</v>
      </c>
      <c r="C3320" s="7">
        <v>60</v>
      </c>
      <c r="E3320" s="7">
        <v>3316</v>
      </c>
      <c r="F3320" s="7">
        <v>37</v>
      </c>
    </row>
    <row r="3321" spans="2:6" x14ac:dyDescent="0.2">
      <c r="B3321" s="7">
        <v>3317</v>
      </c>
      <c r="C3321" s="7">
        <v>60</v>
      </c>
      <c r="E3321" s="7">
        <v>3317</v>
      </c>
      <c r="F3321" s="7">
        <v>37</v>
      </c>
    </row>
    <row r="3322" spans="2:6" x14ac:dyDescent="0.2">
      <c r="B3322" s="7">
        <v>3318</v>
      </c>
      <c r="C3322" s="7">
        <v>60</v>
      </c>
      <c r="E3322" s="7">
        <v>3318</v>
      </c>
      <c r="F3322" s="7">
        <v>37</v>
      </c>
    </row>
    <row r="3323" spans="2:6" x14ac:dyDescent="0.2">
      <c r="B3323" s="7">
        <v>3319</v>
      </c>
      <c r="C3323" s="7">
        <v>60</v>
      </c>
      <c r="E3323" s="7">
        <v>3319</v>
      </c>
      <c r="F3323" s="7">
        <v>37</v>
      </c>
    </row>
    <row r="3324" spans="2:6" x14ac:dyDescent="0.2">
      <c r="B3324" s="7">
        <v>3320</v>
      </c>
      <c r="C3324" s="7">
        <v>60</v>
      </c>
      <c r="E3324" s="7">
        <v>3320</v>
      </c>
      <c r="F3324" s="7">
        <v>37</v>
      </c>
    </row>
    <row r="3325" spans="2:6" x14ac:dyDescent="0.2">
      <c r="B3325" s="7">
        <v>3321</v>
      </c>
      <c r="C3325" s="7">
        <v>60</v>
      </c>
      <c r="E3325" s="7">
        <v>3321</v>
      </c>
      <c r="F3325" s="7">
        <v>37</v>
      </c>
    </row>
    <row r="3326" spans="2:6" x14ac:dyDescent="0.2">
      <c r="B3326" s="7">
        <v>3322</v>
      </c>
      <c r="C3326" s="7">
        <v>60</v>
      </c>
      <c r="E3326" s="7">
        <v>3322</v>
      </c>
      <c r="F3326" s="7">
        <v>37</v>
      </c>
    </row>
    <row r="3327" spans="2:6" x14ac:dyDescent="0.2">
      <c r="B3327" s="7">
        <v>3323</v>
      </c>
      <c r="C3327" s="7">
        <v>60</v>
      </c>
      <c r="E3327" s="7">
        <v>3323</v>
      </c>
      <c r="F3327" s="7">
        <v>37</v>
      </c>
    </row>
    <row r="3328" spans="2:6" x14ac:dyDescent="0.2">
      <c r="B3328" s="7">
        <v>3324</v>
      </c>
      <c r="C3328" s="7">
        <v>60</v>
      </c>
      <c r="E3328" s="7">
        <v>3324</v>
      </c>
      <c r="F3328" s="7">
        <v>37</v>
      </c>
    </row>
    <row r="3329" spans="2:6" x14ac:dyDescent="0.2">
      <c r="B3329" s="7">
        <v>3325</v>
      </c>
      <c r="C3329" s="7">
        <v>60</v>
      </c>
      <c r="E3329" s="7">
        <v>3325</v>
      </c>
      <c r="F3329" s="7">
        <v>37</v>
      </c>
    </row>
    <row r="3330" spans="2:6" x14ac:dyDescent="0.2">
      <c r="B3330" s="7">
        <v>3326</v>
      </c>
      <c r="C3330" s="7">
        <v>60</v>
      </c>
      <c r="E3330" s="7">
        <v>3326</v>
      </c>
      <c r="F3330" s="7">
        <v>37</v>
      </c>
    </row>
    <row r="3331" spans="2:6" x14ac:dyDescent="0.2">
      <c r="B3331" s="7">
        <v>3327</v>
      </c>
      <c r="C3331" s="7">
        <v>60</v>
      </c>
      <c r="E3331" s="7">
        <v>3327</v>
      </c>
      <c r="F3331" s="7">
        <v>37</v>
      </c>
    </row>
    <row r="3332" spans="2:6" x14ac:dyDescent="0.2">
      <c r="B3332" s="7">
        <v>3328</v>
      </c>
      <c r="C3332" s="7">
        <v>60</v>
      </c>
      <c r="E3332" s="7">
        <v>3328</v>
      </c>
      <c r="F3332" s="7">
        <v>37</v>
      </c>
    </row>
    <row r="3333" spans="2:6" x14ac:dyDescent="0.2">
      <c r="B3333" s="7">
        <v>3329</v>
      </c>
      <c r="C3333" s="7">
        <v>60</v>
      </c>
      <c r="E3333" s="7">
        <v>3329</v>
      </c>
      <c r="F3333" s="7">
        <v>37</v>
      </c>
    </row>
    <row r="3334" spans="2:6" x14ac:dyDescent="0.2">
      <c r="B3334" s="7">
        <v>3330</v>
      </c>
      <c r="C3334" s="7">
        <v>60</v>
      </c>
      <c r="E3334" s="7">
        <v>3330</v>
      </c>
      <c r="F3334" s="7">
        <v>37</v>
      </c>
    </row>
    <row r="3335" spans="2:6" x14ac:dyDescent="0.2">
      <c r="B3335" s="7">
        <v>3331</v>
      </c>
      <c r="C3335" s="7">
        <v>60</v>
      </c>
      <c r="E3335" s="7">
        <v>3331</v>
      </c>
      <c r="F3335" s="7">
        <v>37</v>
      </c>
    </row>
    <row r="3336" spans="2:6" x14ac:dyDescent="0.2">
      <c r="B3336" s="7">
        <v>3332</v>
      </c>
      <c r="C3336" s="7">
        <v>60</v>
      </c>
      <c r="E3336" s="7">
        <v>3332</v>
      </c>
      <c r="F3336" s="7">
        <v>37</v>
      </c>
    </row>
    <row r="3337" spans="2:6" x14ac:dyDescent="0.2">
      <c r="B3337" s="7">
        <v>3333</v>
      </c>
      <c r="C3337" s="7">
        <v>60</v>
      </c>
      <c r="E3337" s="7">
        <v>3333</v>
      </c>
      <c r="F3337" s="7">
        <v>37</v>
      </c>
    </row>
    <row r="3338" spans="2:6" x14ac:dyDescent="0.2">
      <c r="B3338" s="7">
        <v>3334</v>
      </c>
      <c r="C3338" s="7">
        <v>60</v>
      </c>
      <c r="E3338" s="7">
        <v>3334</v>
      </c>
      <c r="F3338" s="7">
        <v>37</v>
      </c>
    </row>
    <row r="3339" spans="2:6" x14ac:dyDescent="0.2">
      <c r="B3339" s="7">
        <v>3335</v>
      </c>
      <c r="C3339" s="7">
        <v>60</v>
      </c>
      <c r="E3339" s="7">
        <v>3335</v>
      </c>
      <c r="F3339" s="7">
        <v>37</v>
      </c>
    </row>
    <row r="3340" spans="2:6" x14ac:dyDescent="0.2">
      <c r="B3340" s="7">
        <v>3336</v>
      </c>
      <c r="C3340" s="7">
        <v>60</v>
      </c>
      <c r="E3340" s="7">
        <v>3336</v>
      </c>
      <c r="F3340" s="7">
        <v>37</v>
      </c>
    </row>
    <row r="3341" spans="2:6" x14ac:dyDescent="0.2">
      <c r="B3341" s="7">
        <v>3337</v>
      </c>
      <c r="C3341" s="7">
        <v>60</v>
      </c>
      <c r="E3341" s="7">
        <v>3337</v>
      </c>
      <c r="F3341" s="7">
        <v>37</v>
      </c>
    </row>
    <row r="3342" spans="2:6" x14ac:dyDescent="0.2">
      <c r="B3342" s="7">
        <v>3338</v>
      </c>
      <c r="C3342" s="7">
        <v>60</v>
      </c>
      <c r="E3342" s="7">
        <v>3338</v>
      </c>
      <c r="F3342" s="7">
        <v>37</v>
      </c>
    </row>
    <row r="3343" spans="2:6" x14ac:dyDescent="0.2">
      <c r="B3343" s="7">
        <v>3339</v>
      </c>
      <c r="C3343" s="7">
        <v>60</v>
      </c>
      <c r="E3343" s="7">
        <v>3339</v>
      </c>
      <c r="F3343" s="7">
        <v>37</v>
      </c>
    </row>
    <row r="3344" spans="2:6" x14ac:dyDescent="0.2">
      <c r="B3344" s="7">
        <v>3340</v>
      </c>
      <c r="C3344" s="7">
        <v>60</v>
      </c>
      <c r="E3344" s="7">
        <v>3340</v>
      </c>
      <c r="F3344" s="7">
        <v>37</v>
      </c>
    </row>
    <row r="3345" spans="2:6" x14ac:dyDescent="0.2">
      <c r="B3345" s="7">
        <v>3341</v>
      </c>
      <c r="C3345" s="7">
        <v>60</v>
      </c>
      <c r="E3345" s="7">
        <v>3341</v>
      </c>
      <c r="F3345" s="7">
        <v>37</v>
      </c>
    </row>
    <row r="3346" spans="2:6" x14ac:dyDescent="0.2">
      <c r="B3346" s="7">
        <v>3342</v>
      </c>
      <c r="C3346" s="7">
        <v>59</v>
      </c>
      <c r="E3346" s="7">
        <v>3342</v>
      </c>
      <c r="F3346" s="7">
        <v>37</v>
      </c>
    </row>
    <row r="3347" spans="2:6" x14ac:dyDescent="0.2">
      <c r="B3347" s="7">
        <v>3343</v>
      </c>
      <c r="C3347" s="7">
        <v>59</v>
      </c>
      <c r="E3347" s="7">
        <v>3343</v>
      </c>
      <c r="F3347" s="7">
        <v>37</v>
      </c>
    </row>
    <row r="3348" spans="2:6" x14ac:dyDescent="0.2">
      <c r="B3348" s="7">
        <v>3344</v>
      </c>
      <c r="C3348" s="7">
        <v>59</v>
      </c>
      <c r="E3348" s="7">
        <v>3344</v>
      </c>
      <c r="F3348" s="7">
        <v>37</v>
      </c>
    </row>
    <row r="3349" spans="2:6" x14ac:dyDescent="0.2">
      <c r="B3349" s="7">
        <v>3345</v>
      </c>
      <c r="C3349" s="7">
        <v>59</v>
      </c>
      <c r="E3349" s="7">
        <v>3345</v>
      </c>
      <c r="F3349" s="7">
        <v>37</v>
      </c>
    </row>
    <row r="3350" spans="2:6" x14ac:dyDescent="0.2">
      <c r="B3350" s="7">
        <v>3346</v>
      </c>
      <c r="C3350" s="7">
        <v>59</v>
      </c>
      <c r="E3350" s="7">
        <v>3346</v>
      </c>
      <c r="F3350" s="7">
        <v>37</v>
      </c>
    </row>
    <row r="3351" spans="2:6" x14ac:dyDescent="0.2">
      <c r="B3351" s="7">
        <v>3347</v>
      </c>
      <c r="C3351" s="7">
        <v>59</v>
      </c>
      <c r="E3351" s="7">
        <v>3347</v>
      </c>
      <c r="F3351" s="7">
        <v>37</v>
      </c>
    </row>
    <row r="3352" spans="2:6" x14ac:dyDescent="0.2">
      <c r="B3352" s="7">
        <v>3348</v>
      </c>
      <c r="C3352" s="7">
        <v>59</v>
      </c>
      <c r="E3352" s="7">
        <v>3348</v>
      </c>
      <c r="F3352" s="7">
        <v>37</v>
      </c>
    </row>
    <row r="3353" spans="2:6" x14ac:dyDescent="0.2">
      <c r="B3353" s="7">
        <v>3349</v>
      </c>
      <c r="C3353" s="7">
        <v>59</v>
      </c>
      <c r="E3353" s="7">
        <v>3349</v>
      </c>
      <c r="F3353" s="7">
        <v>37</v>
      </c>
    </row>
    <row r="3354" spans="2:6" x14ac:dyDescent="0.2">
      <c r="B3354" s="7">
        <v>3350</v>
      </c>
      <c r="C3354" s="7">
        <v>59</v>
      </c>
      <c r="E3354" s="7">
        <v>3350</v>
      </c>
      <c r="F3354" s="7">
        <v>37</v>
      </c>
    </row>
    <row r="3355" spans="2:6" x14ac:dyDescent="0.2">
      <c r="B3355" s="7">
        <v>3351</v>
      </c>
      <c r="C3355" s="7">
        <v>59</v>
      </c>
      <c r="E3355" s="7">
        <v>3351</v>
      </c>
      <c r="F3355" s="7">
        <v>37</v>
      </c>
    </row>
    <row r="3356" spans="2:6" x14ac:dyDescent="0.2">
      <c r="B3356" s="7">
        <v>3352</v>
      </c>
      <c r="C3356" s="7">
        <v>59</v>
      </c>
      <c r="E3356" s="7">
        <v>3352</v>
      </c>
      <c r="F3356" s="7">
        <v>37</v>
      </c>
    </row>
    <row r="3357" spans="2:6" x14ac:dyDescent="0.2">
      <c r="B3357" s="7">
        <v>3353</v>
      </c>
      <c r="C3357" s="7">
        <v>59</v>
      </c>
      <c r="E3357" s="7">
        <v>3353</v>
      </c>
      <c r="F3357" s="7">
        <v>37</v>
      </c>
    </row>
    <row r="3358" spans="2:6" x14ac:dyDescent="0.2">
      <c r="B3358" s="7">
        <v>3354</v>
      </c>
      <c r="C3358" s="7">
        <v>59</v>
      </c>
      <c r="E3358" s="7">
        <v>3354</v>
      </c>
      <c r="F3358" s="7">
        <v>37</v>
      </c>
    </row>
    <row r="3359" spans="2:6" x14ac:dyDescent="0.2">
      <c r="B3359" s="7">
        <v>3355</v>
      </c>
      <c r="C3359" s="7">
        <v>59</v>
      </c>
      <c r="E3359" s="7">
        <v>3355</v>
      </c>
      <c r="F3359" s="7">
        <v>37</v>
      </c>
    </row>
    <row r="3360" spans="2:6" x14ac:dyDescent="0.2">
      <c r="B3360" s="7">
        <v>3356</v>
      </c>
      <c r="C3360" s="7">
        <v>59</v>
      </c>
      <c r="E3360" s="7">
        <v>3356</v>
      </c>
      <c r="F3360" s="7">
        <v>37</v>
      </c>
    </row>
    <row r="3361" spans="2:6" x14ac:dyDescent="0.2">
      <c r="B3361" s="7">
        <v>3357</v>
      </c>
      <c r="C3361" s="7">
        <v>59</v>
      </c>
      <c r="E3361" s="7">
        <v>3357</v>
      </c>
      <c r="F3361" s="7">
        <v>37</v>
      </c>
    </row>
    <row r="3362" spans="2:6" x14ac:dyDescent="0.2">
      <c r="B3362" s="7">
        <v>3358</v>
      </c>
      <c r="C3362" s="7">
        <v>59</v>
      </c>
      <c r="E3362" s="7">
        <v>3358</v>
      </c>
      <c r="F3362" s="7">
        <v>37</v>
      </c>
    </row>
    <row r="3363" spans="2:6" x14ac:dyDescent="0.2">
      <c r="B3363" s="7">
        <v>3359</v>
      </c>
      <c r="C3363" s="7">
        <v>59</v>
      </c>
      <c r="E3363" s="7">
        <v>3359</v>
      </c>
      <c r="F3363" s="7">
        <v>37</v>
      </c>
    </row>
    <row r="3364" spans="2:6" x14ac:dyDescent="0.2">
      <c r="B3364" s="7">
        <v>3360</v>
      </c>
      <c r="C3364" s="7">
        <v>59</v>
      </c>
      <c r="E3364" s="7">
        <v>3360</v>
      </c>
      <c r="F3364" s="7">
        <v>37</v>
      </c>
    </row>
    <row r="3365" spans="2:6" x14ac:dyDescent="0.2">
      <c r="B3365" s="7">
        <v>3361</v>
      </c>
      <c r="C3365" s="7">
        <v>59</v>
      </c>
      <c r="E3365" s="7">
        <v>3361</v>
      </c>
      <c r="F3365" s="7">
        <v>37</v>
      </c>
    </row>
    <row r="3366" spans="2:6" x14ac:dyDescent="0.2">
      <c r="B3366" s="7">
        <v>3362</v>
      </c>
      <c r="C3366" s="7">
        <v>59</v>
      </c>
      <c r="E3366" s="7">
        <v>3362</v>
      </c>
      <c r="F3366" s="7">
        <v>37</v>
      </c>
    </row>
    <row r="3367" spans="2:6" x14ac:dyDescent="0.2">
      <c r="B3367" s="7">
        <v>3363</v>
      </c>
      <c r="C3367" s="7">
        <v>59</v>
      </c>
      <c r="E3367" s="7">
        <v>3363</v>
      </c>
      <c r="F3367" s="7">
        <v>37</v>
      </c>
    </row>
    <row r="3368" spans="2:6" x14ac:dyDescent="0.2">
      <c r="B3368" s="7">
        <v>3364</v>
      </c>
      <c r="C3368" s="7">
        <v>59</v>
      </c>
      <c r="E3368" s="7">
        <v>3364</v>
      </c>
      <c r="F3368" s="7">
        <v>36</v>
      </c>
    </row>
    <row r="3369" spans="2:6" x14ac:dyDescent="0.2">
      <c r="B3369" s="7">
        <v>3365</v>
      </c>
      <c r="C3369" s="7">
        <v>59</v>
      </c>
      <c r="E3369" s="7">
        <v>3365</v>
      </c>
      <c r="F3369" s="7">
        <v>36</v>
      </c>
    </row>
    <row r="3370" spans="2:6" x14ac:dyDescent="0.2">
      <c r="B3370" s="7">
        <v>3366</v>
      </c>
      <c r="C3370" s="7">
        <v>59</v>
      </c>
      <c r="E3370" s="7">
        <v>3366</v>
      </c>
      <c r="F3370" s="7">
        <v>36</v>
      </c>
    </row>
    <row r="3371" spans="2:6" x14ac:dyDescent="0.2">
      <c r="B3371" s="7">
        <v>3367</v>
      </c>
      <c r="C3371" s="7">
        <v>59</v>
      </c>
      <c r="E3371" s="7">
        <v>3367</v>
      </c>
      <c r="F3371" s="7">
        <v>36</v>
      </c>
    </row>
    <row r="3372" spans="2:6" x14ac:dyDescent="0.2">
      <c r="B3372" s="7">
        <v>3368</v>
      </c>
      <c r="C3372" s="7">
        <v>59</v>
      </c>
      <c r="E3372" s="7">
        <v>3368</v>
      </c>
      <c r="F3372" s="7">
        <v>36</v>
      </c>
    </row>
    <row r="3373" spans="2:6" x14ac:dyDescent="0.2">
      <c r="B3373" s="7">
        <v>3369</v>
      </c>
      <c r="C3373" s="7">
        <v>59</v>
      </c>
      <c r="E3373" s="7">
        <v>3369</v>
      </c>
      <c r="F3373" s="7">
        <v>36</v>
      </c>
    </row>
    <row r="3374" spans="2:6" x14ac:dyDescent="0.2">
      <c r="B3374" s="7">
        <v>3370</v>
      </c>
      <c r="C3374" s="7">
        <v>59</v>
      </c>
      <c r="E3374" s="7">
        <v>3370</v>
      </c>
      <c r="F3374" s="7">
        <v>36</v>
      </c>
    </row>
    <row r="3375" spans="2:6" x14ac:dyDescent="0.2">
      <c r="B3375" s="7">
        <v>3371</v>
      </c>
      <c r="C3375" s="7">
        <v>59</v>
      </c>
      <c r="E3375" s="7">
        <v>3371</v>
      </c>
      <c r="F3375" s="7">
        <v>36</v>
      </c>
    </row>
    <row r="3376" spans="2:6" x14ac:dyDescent="0.2">
      <c r="B3376" s="7">
        <v>3372</v>
      </c>
      <c r="C3376" s="7">
        <v>59</v>
      </c>
      <c r="E3376" s="7">
        <v>3372</v>
      </c>
      <c r="F3376" s="7">
        <v>36</v>
      </c>
    </row>
    <row r="3377" spans="2:6" x14ac:dyDescent="0.2">
      <c r="B3377" s="7">
        <v>3373</v>
      </c>
      <c r="C3377" s="7">
        <v>59</v>
      </c>
      <c r="E3377" s="7">
        <v>3373</v>
      </c>
      <c r="F3377" s="7">
        <v>36</v>
      </c>
    </row>
    <row r="3378" spans="2:6" x14ac:dyDescent="0.2">
      <c r="B3378" s="7">
        <v>3374</v>
      </c>
      <c r="C3378" s="7">
        <v>59</v>
      </c>
      <c r="E3378" s="7">
        <v>3374</v>
      </c>
      <c r="F3378" s="7">
        <v>36</v>
      </c>
    </row>
    <row r="3379" spans="2:6" x14ac:dyDescent="0.2">
      <c r="B3379" s="7">
        <v>3375</v>
      </c>
      <c r="C3379" s="7">
        <v>59</v>
      </c>
      <c r="E3379" s="7">
        <v>3375</v>
      </c>
      <c r="F3379" s="7">
        <v>36</v>
      </c>
    </row>
    <row r="3380" spans="2:6" x14ac:dyDescent="0.2">
      <c r="B3380" s="7">
        <v>3376</v>
      </c>
      <c r="C3380" s="7">
        <v>59</v>
      </c>
      <c r="E3380" s="7">
        <v>3376</v>
      </c>
      <c r="F3380" s="7">
        <v>36</v>
      </c>
    </row>
    <row r="3381" spans="2:6" x14ac:dyDescent="0.2">
      <c r="B3381" s="7">
        <v>3377</v>
      </c>
      <c r="C3381" s="7">
        <v>59</v>
      </c>
      <c r="E3381" s="7">
        <v>3377</v>
      </c>
      <c r="F3381" s="7">
        <v>36</v>
      </c>
    </row>
    <row r="3382" spans="2:6" x14ac:dyDescent="0.2">
      <c r="B3382" s="7">
        <v>3378</v>
      </c>
      <c r="C3382" s="7">
        <v>59</v>
      </c>
      <c r="E3382" s="7">
        <v>3378</v>
      </c>
      <c r="F3382" s="7">
        <v>36</v>
      </c>
    </row>
    <row r="3383" spans="2:6" x14ac:dyDescent="0.2">
      <c r="B3383" s="7">
        <v>3379</v>
      </c>
      <c r="C3383" s="7">
        <v>59</v>
      </c>
      <c r="E3383" s="7">
        <v>3379</v>
      </c>
      <c r="F3383" s="7">
        <v>36</v>
      </c>
    </row>
    <row r="3384" spans="2:6" x14ac:dyDescent="0.2">
      <c r="B3384" s="7">
        <v>3380</v>
      </c>
      <c r="C3384" s="7">
        <v>59</v>
      </c>
      <c r="E3384" s="7">
        <v>3380</v>
      </c>
      <c r="F3384" s="7">
        <v>36</v>
      </c>
    </row>
    <row r="3385" spans="2:6" x14ac:dyDescent="0.2">
      <c r="B3385" s="7">
        <v>3381</v>
      </c>
      <c r="C3385" s="7">
        <v>59</v>
      </c>
      <c r="E3385" s="7">
        <v>3381</v>
      </c>
      <c r="F3385" s="7">
        <v>36</v>
      </c>
    </row>
    <row r="3386" spans="2:6" x14ac:dyDescent="0.2">
      <c r="B3386" s="7">
        <v>3382</v>
      </c>
      <c r="C3386" s="7">
        <v>59</v>
      </c>
      <c r="E3386" s="7">
        <v>3382</v>
      </c>
      <c r="F3386" s="7">
        <v>36</v>
      </c>
    </row>
    <row r="3387" spans="2:6" x14ac:dyDescent="0.2">
      <c r="B3387" s="7">
        <v>3383</v>
      </c>
      <c r="C3387" s="7">
        <v>58</v>
      </c>
      <c r="E3387" s="7">
        <v>3383</v>
      </c>
      <c r="F3387" s="7">
        <v>36</v>
      </c>
    </row>
    <row r="3388" spans="2:6" x14ac:dyDescent="0.2">
      <c r="B3388" s="7">
        <v>3384</v>
      </c>
      <c r="C3388" s="7">
        <v>58</v>
      </c>
      <c r="E3388" s="7">
        <v>3384</v>
      </c>
      <c r="F3388" s="7">
        <v>36</v>
      </c>
    </row>
    <row r="3389" spans="2:6" x14ac:dyDescent="0.2">
      <c r="B3389" s="7">
        <v>3385</v>
      </c>
      <c r="C3389" s="7">
        <v>58</v>
      </c>
      <c r="E3389" s="7">
        <v>3385</v>
      </c>
      <c r="F3389" s="7">
        <v>36</v>
      </c>
    </row>
    <row r="3390" spans="2:6" x14ac:dyDescent="0.2">
      <c r="B3390" s="7">
        <v>3386</v>
      </c>
      <c r="C3390" s="7">
        <v>58</v>
      </c>
      <c r="E3390" s="7">
        <v>3386</v>
      </c>
      <c r="F3390" s="7">
        <v>36</v>
      </c>
    </row>
    <row r="3391" spans="2:6" x14ac:dyDescent="0.2">
      <c r="B3391" s="7">
        <v>3387</v>
      </c>
      <c r="C3391" s="7">
        <v>58</v>
      </c>
      <c r="E3391" s="7">
        <v>3387</v>
      </c>
      <c r="F3391" s="7">
        <v>36</v>
      </c>
    </row>
    <row r="3392" spans="2:6" x14ac:dyDescent="0.2">
      <c r="B3392" s="7">
        <v>3388</v>
      </c>
      <c r="C3392" s="7">
        <v>58</v>
      </c>
      <c r="E3392" s="7">
        <v>3388</v>
      </c>
      <c r="F3392" s="7">
        <v>36</v>
      </c>
    </row>
    <row r="3393" spans="2:6" x14ac:dyDescent="0.2">
      <c r="B3393" s="7">
        <v>3389</v>
      </c>
      <c r="C3393" s="7">
        <v>58</v>
      </c>
      <c r="E3393" s="7">
        <v>3389</v>
      </c>
      <c r="F3393" s="7">
        <v>36</v>
      </c>
    </row>
    <row r="3394" spans="2:6" x14ac:dyDescent="0.2">
      <c r="B3394" s="7">
        <v>3390</v>
      </c>
      <c r="C3394" s="7">
        <v>58</v>
      </c>
      <c r="E3394" s="7">
        <v>3390</v>
      </c>
      <c r="F3394" s="7">
        <v>36</v>
      </c>
    </row>
    <row r="3395" spans="2:6" x14ac:dyDescent="0.2">
      <c r="B3395" s="7">
        <v>3391</v>
      </c>
      <c r="C3395" s="7">
        <v>58</v>
      </c>
      <c r="E3395" s="7">
        <v>3391</v>
      </c>
      <c r="F3395" s="7">
        <v>36</v>
      </c>
    </row>
    <row r="3396" spans="2:6" x14ac:dyDescent="0.2">
      <c r="B3396" s="7">
        <v>3392</v>
      </c>
      <c r="C3396" s="7">
        <v>58</v>
      </c>
      <c r="E3396" s="7">
        <v>3392</v>
      </c>
      <c r="F3396" s="7">
        <v>36</v>
      </c>
    </row>
    <row r="3397" spans="2:6" x14ac:dyDescent="0.2">
      <c r="B3397" s="7">
        <v>3393</v>
      </c>
      <c r="C3397" s="7">
        <v>58</v>
      </c>
      <c r="E3397" s="7">
        <v>3393</v>
      </c>
      <c r="F3397" s="7">
        <v>36</v>
      </c>
    </row>
    <row r="3398" spans="2:6" x14ac:dyDescent="0.2">
      <c r="B3398" s="7">
        <v>3394</v>
      </c>
      <c r="C3398" s="7">
        <v>58</v>
      </c>
      <c r="E3398" s="7">
        <v>3394</v>
      </c>
      <c r="F3398" s="7">
        <v>36</v>
      </c>
    </row>
    <row r="3399" spans="2:6" x14ac:dyDescent="0.2">
      <c r="B3399" s="7">
        <v>3395</v>
      </c>
      <c r="C3399" s="7">
        <v>58</v>
      </c>
      <c r="E3399" s="7">
        <v>3395</v>
      </c>
      <c r="F3399" s="7">
        <v>36</v>
      </c>
    </row>
    <row r="3400" spans="2:6" x14ac:dyDescent="0.2">
      <c r="B3400" s="7">
        <v>3396</v>
      </c>
      <c r="C3400" s="7">
        <v>58</v>
      </c>
      <c r="E3400" s="7">
        <v>3396</v>
      </c>
      <c r="F3400" s="7">
        <v>36</v>
      </c>
    </row>
    <row r="3401" spans="2:6" x14ac:dyDescent="0.2">
      <c r="B3401" s="7">
        <v>3397</v>
      </c>
      <c r="C3401" s="7">
        <v>58</v>
      </c>
      <c r="E3401" s="7">
        <v>3397</v>
      </c>
      <c r="F3401" s="7">
        <v>36</v>
      </c>
    </row>
    <row r="3402" spans="2:6" x14ac:dyDescent="0.2">
      <c r="B3402" s="7">
        <v>3398</v>
      </c>
      <c r="C3402" s="7">
        <v>58</v>
      </c>
      <c r="E3402" s="7">
        <v>3398</v>
      </c>
      <c r="F3402" s="7">
        <v>36</v>
      </c>
    </row>
    <row r="3403" spans="2:6" x14ac:dyDescent="0.2">
      <c r="B3403" s="7">
        <v>3399</v>
      </c>
      <c r="C3403" s="7">
        <v>58</v>
      </c>
      <c r="E3403" s="7">
        <v>3399</v>
      </c>
      <c r="F3403" s="7">
        <v>36</v>
      </c>
    </row>
    <row r="3404" spans="2:6" x14ac:dyDescent="0.2">
      <c r="B3404" s="7">
        <v>3400</v>
      </c>
      <c r="C3404" s="7">
        <v>58</v>
      </c>
      <c r="E3404" s="7">
        <v>3400</v>
      </c>
      <c r="F3404" s="7">
        <v>36</v>
      </c>
    </row>
    <row r="3405" spans="2:6" x14ac:dyDescent="0.2">
      <c r="B3405" s="7">
        <v>3401</v>
      </c>
      <c r="C3405" s="7">
        <v>58</v>
      </c>
      <c r="E3405" s="7">
        <v>3401</v>
      </c>
      <c r="F3405" s="7">
        <v>36</v>
      </c>
    </row>
    <row r="3406" spans="2:6" x14ac:dyDescent="0.2">
      <c r="B3406" s="7">
        <v>3402</v>
      </c>
      <c r="C3406" s="7">
        <v>58</v>
      </c>
      <c r="E3406" s="7">
        <v>3402</v>
      </c>
      <c r="F3406" s="7">
        <v>36</v>
      </c>
    </row>
    <row r="3407" spans="2:6" x14ac:dyDescent="0.2">
      <c r="B3407" s="7">
        <v>3403</v>
      </c>
      <c r="C3407" s="7">
        <v>58</v>
      </c>
      <c r="E3407" s="7">
        <v>3403</v>
      </c>
      <c r="F3407" s="7">
        <v>36</v>
      </c>
    </row>
    <row r="3408" spans="2:6" x14ac:dyDescent="0.2">
      <c r="B3408" s="7">
        <v>3404</v>
      </c>
      <c r="C3408" s="7">
        <v>58</v>
      </c>
      <c r="E3408" s="7">
        <v>3404</v>
      </c>
      <c r="F3408" s="7">
        <v>36</v>
      </c>
    </row>
    <row r="3409" spans="2:6" x14ac:dyDescent="0.2">
      <c r="B3409" s="7">
        <v>3405</v>
      </c>
      <c r="C3409" s="7">
        <v>58</v>
      </c>
      <c r="E3409" s="7">
        <v>3405</v>
      </c>
      <c r="F3409" s="7">
        <v>36</v>
      </c>
    </row>
    <row r="3410" spans="2:6" x14ac:dyDescent="0.2">
      <c r="B3410" s="7">
        <v>3406</v>
      </c>
      <c r="C3410" s="7">
        <v>58</v>
      </c>
      <c r="E3410" s="7">
        <v>3406</v>
      </c>
      <c r="F3410" s="7">
        <v>36</v>
      </c>
    </row>
    <row r="3411" spans="2:6" x14ac:dyDescent="0.2">
      <c r="B3411" s="7">
        <v>3407</v>
      </c>
      <c r="C3411" s="7">
        <v>58</v>
      </c>
      <c r="E3411" s="7">
        <v>3407</v>
      </c>
      <c r="F3411" s="7">
        <v>36</v>
      </c>
    </row>
    <row r="3412" spans="2:6" x14ac:dyDescent="0.2">
      <c r="B3412" s="7">
        <v>3408</v>
      </c>
      <c r="C3412" s="7">
        <v>58</v>
      </c>
      <c r="E3412" s="7">
        <v>3408</v>
      </c>
      <c r="F3412" s="7">
        <v>36</v>
      </c>
    </row>
    <row r="3413" spans="2:6" x14ac:dyDescent="0.2">
      <c r="B3413" s="7">
        <v>3409</v>
      </c>
      <c r="C3413" s="7">
        <v>58</v>
      </c>
      <c r="E3413" s="7">
        <v>3409</v>
      </c>
      <c r="F3413" s="7">
        <v>36</v>
      </c>
    </row>
    <row r="3414" spans="2:6" x14ac:dyDescent="0.2">
      <c r="B3414" s="7">
        <v>3410</v>
      </c>
      <c r="C3414" s="7">
        <v>58</v>
      </c>
      <c r="E3414" s="7">
        <v>3410</v>
      </c>
      <c r="F3414" s="7">
        <v>36</v>
      </c>
    </row>
    <row r="3415" spans="2:6" x14ac:dyDescent="0.2">
      <c r="B3415" s="7">
        <v>3411</v>
      </c>
      <c r="C3415" s="7">
        <v>58</v>
      </c>
      <c r="E3415" s="7">
        <v>3411</v>
      </c>
      <c r="F3415" s="7">
        <v>36</v>
      </c>
    </row>
    <row r="3416" spans="2:6" x14ac:dyDescent="0.2">
      <c r="B3416" s="7">
        <v>3412</v>
      </c>
      <c r="C3416" s="7">
        <v>58</v>
      </c>
      <c r="E3416" s="7">
        <v>3412</v>
      </c>
      <c r="F3416" s="7">
        <v>36</v>
      </c>
    </row>
    <row r="3417" spans="2:6" x14ac:dyDescent="0.2">
      <c r="B3417" s="7">
        <v>3413</v>
      </c>
      <c r="C3417" s="7">
        <v>58</v>
      </c>
      <c r="E3417" s="7">
        <v>3413</v>
      </c>
      <c r="F3417" s="7">
        <v>36</v>
      </c>
    </row>
    <row r="3418" spans="2:6" x14ac:dyDescent="0.2">
      <c r="B3418" s="7">
        <v>3414</v>
      </c>
      <c r="C3418" s="7">
        <v>58</v>
      </c>
      <c r="E3418" s="7">
        <v>3414</v>
      </c>
      <c r="F3418" s="7">
        <v>36</v>
      </c>
    </row>
    <row r="3419" spans="2:6" x14ac:dyDescent="0.2">
      <c r="B3419" s="7">
        <v>3415</v>
      </c>
      <c r="C3419" s="7">
        <v>58</v>
      </c>
      <c r="E3419" s="7">
        <v>3415</v>
      </c>
      <c r="F3419" s="7">
        <v>36</v>
      </c>
    </row>
    <row r="3420" spans="2:6" x14ac:dyDescent="0.2">
      <c r="B3420" s="7">
        <v>3416</v>
      </c>
      <c r="C3420" s="7">
        <v>58</v>
      </c>
      <c r="E3420" s="7">
        <v>3416</v>
      </c>
      <c r="F3420" s="7">
        <v>36</v>
      </c>
    </row>
    <row r="3421" spans="2:6" x14ac:dyDescent="0.2">
      <c r="B3421" s="7">
        <v>3417</v>
      </c>
      <c r="C3421" s="7">
        <v>58</v>
      </c>
      <c r="E3421" s="7">
        <v>3417</v>
      </c>
      <c r="F3421" s="7">
        <v>36</v>
      </c>
    </row>
    <row r="3422" spans="2:6" x14ac:dyDescent="0.2">
      <c r="B3422" s="7">
        <v>3418</v>
      </c>
      <c r="C3422" s="7">
        <v>58</v>
      </c>
      <c r="E3422" s="7">
        <v>3418</v>
      </c>
      <c r="F3422" s="7">
        <v>36</v>
      </c>
    </row>
    <row r="3423" spans="2:6" x14ac:dyDescent="0.2">
      <c r="B3423" s="7">
        <v>3419</v>
      </c>
      <c r="C3423" s="7">
        <v>58</v>
      </c>
      <c r="E3423" s="7">
        <v>3419</v>
      </c>
      <c r="F3423" s="7">
        <v>36</v>
      </c>
    </row>
    <row r="3424" spans="2:6" x14ac:dyDescent="0.2">
      <c r="B3424" s="7">
        <v>3420</v>
      </c>
      <c r="C3424" s="7">
        <v>57</v>
      </c>
      <c r="E3424" s="7">
        <v>3420</v>
      </c>
      <c r="F3424" s="7">
        <v>36</v>
      </c>
    </row>
    <row r="3425" spans="2:6" x14ac:dyDescent="0.2">
      <c r="B3425" s="7">
        <v>3421</v>
      </c>
      <c r="C3425" s="7">
        <v>57</v>
      </c>
      <c r="E3425" s="7">
        <v>3421</v>
      </c>
      <c r="F3425" s="7">
        <v>36</v>
      </c>
    </row>
    <row r="3426" spans="2:6" x14ac:dyDescent="0.2">
      <c r="B3426" s="7">
        <v>3422</v>
      </c>
      <c r="C3426" s="7">
        <v>57</v>
      </c>
      <c r="E3426" s="7">
        <v>3422</v>
      </c>
      <c r="F3426" s="7">
        <v>36</v>
      </c>
    </row>
    <row r="3427" spans="2:6" x14ac:dyDescent="0.2">
      <c r="B3427" s="7">
        <v>3423</v>
      </c>
      <c r="C3427" s="7">
        <v>57</v>
      </c>
      <c r="E3427" s="7">
        <v>3423</v>
      </c>
      <c r="F3427" s="7">
        <v>36</v>
      </c>
    </row>
    <row r="3428" spans="2:6" x14ac:dyDescent="0.2">
      <c r="B3428" s="7">
        <v>3424</v>
      </c>
      <c r="C3428" s="7">
        <v>57</v>
      </c>
      <c r="E3428" s="7">
        <v>3424</v>
      </c>
      <c r="F3428" s="7">
        <v>36</v>
      </c>
    </row>
    <row r="3429" spans="2:6" x14ac:dyDescent="0.2">
      <c r="B3429" s="7">
        <v>3425</v>
      </c>
      <c r="C3429" s="7">
        <v>57</v>
      </c>
      <c r="E3429" s="7">
        <v>3425</v>
      </c>
      <c r="F3429" s="7">
        <v>36</v>
      </c>
    </row>
    <row r="3430" spans="2:6" x14ac:dyDescent="0.2">
      <c r="B3430" s="7">
        <v>3426</v>
      </c>
      <c r="C3430" s="7">
        <v>57</v>
      </c>
      <c r="E3430" s="7">
        <v>3426</v>
      </c>
      <c r="F3430" s="7">
        <v>36</v>
      </c>
    </row>
    <row r="3431" spans="2:6" x14ac:dyDescent="0.2">
      <c r="B3431" s="7">
        <v>3427</v>
      </c>
      <c r="C3431" s="7">
        <v>57</v>
      </c>
      <c r="E3431" s="7">
        <v>3427</v>
      </c>
      <c r="F3431" s="7">
        <v>36</v>
      </c>
    </row>
    <row r="3432" spans="2:6" x14ac:dyDescent="0.2">
      <c r="B3432" s="7">
        <v>3428</v>
      </c>
      <c r="C3432" s="7">
        <v>57</v>
      </c>
      <c r="E3432" s="7">
        <v>3428</v>
      </c>
      <c r="F3432" s="7">
        <v>36</v>
      </c>
    </row>
    <row r="3433" spans="2:6" x14ac:dyDescent="0.2">
      <c r="B3433" s="7">
        <v>3429</v>
      </c>
      <c r="C3433" s="7">
        <v>57</v>
      </c>
      <c r="E3433" s="7">
        <v>3429</v>
      </c>
      <c r="F3433" s="7">
        <v>36</v>
      </c>
    </row>
    <row r="3434" spans="2:6" x14ac:dyDescent="0.2">
      <c r="B3434" s="7">
        <v>3430</v>
      </c>
      <c r="C3434" s="7">
        <v>57</v>
      </c>
      <c r="E3434" s="7">
        <v>3430</v>
      </c>
      <c r="F3434" s="7">
        <v>36</v>
      </c>
    </row>
    <row r="3435" spans="2:6" x14ac:dyDescent="0.2">
      <c r="B3435" s="7">
        <v>3431</v>
      </c>
      <c r="C3435" s="7">
        <v>57</v>
      </c>
      <c r="E3435" s="7">
        <v>3431</v>
      </c>
      <c r="F3435" s="7">
        <v>36</v>
      </c>
    </row>
    <row r="3436" spans="2:6" x14ac:dyDescent="0.2">
      <c r="B3436" s="7">
        <v>3432</v>
      </c>
      <c r="C3436" s="7">
        <v>57</v>
      </c>
      <c r="E3436" s="7">
        <v>3432</v>
      </c>
      <c r="F3436" s="7">
        <v>36</v>
      </c>
    </row>
    <row r="3437" spans="2:6" x14ac:dyDescent="0.2">
      <c r="B3437" s="7">
        <v>3433</v>
      </c>
      <c r="C3437" s="7">
        <v>57</v>
      </c>
      <c r="E3437" s="7">
        <v>3433</v>
      </c>
      <c r="F3437" s="7">
        <v>36</v>
      </c>
    </row>
    <row r="3438" spans="2:6" x14ac:dyDescent="0.2">
      <c r="B3438" s="7">
        <v>3434</v>
      </c>
      <c r="C3438" s="7">
        <v>57</v>
      </c>
      <c r="E3438" s="7">
        <v>3434</v>
      </c>
      <c r="F3438" s="7">
        <v>36</v>
      </c>
    </row>
    <row r="3439" spans="2:6" x14ac:dyDescent="0.2">
      <c r="B3439" s="7">
        <v>3435</v>
      </c>
      <c r="C3439" s="7">
        <v>57</v>
      </c>
      <c r="E3439" s="7">
        <v>3435</v>
      </c>
      <c r="F3439" s="7">
        <v>36</v>
      </c>
    </row>
    <row r="3440" spans="2:6" x14ac:dyDescent="0.2">
      <c r="B3440" s="7">
        <v>3436</v>
      </c>
      <c r="C3440" s="7">
        <v>57</v>
      </c>
      <c r="E3440" s="7">
        <v>3436</v>
      </c>
      <c r="F3440" s="7">
        <v>36</v>
      </c>
    </row>
    <row r="3441" spans="2:6" x14ac:dyDescent="0.2">
      <c r="B3441" s="7">
        <v>3437</v>
      </c>
      <c r="C3441" s="7">
        <v>57</v>
      </c>
      <c r="E3441" s="7">
        <v>3437</v>
      </c>
      <c r="F3441" s="7">
        <v>36</v>
      </c>
    </row>
    <row r="3442" spans="2:6" x14ac:dyDescent="0.2">
      <c r="B3442" s="7">
        <v>3438</v>
      </c>
      <c r="C3442" s="7">
        <v>57</v>
      </c>
      <c r="E3442" s="7">
        <v>3438</v>
      </c>
      <c r="F3442" s="7">
        <v>36</v>
      </c>
    </row>
    <row r="3443" spans="2:6" x14ac:dyDescent="0.2">
      <c r="B3443" s="7">
        <v>3439</v>
      </c>
      <c r="C3443" s="7">
        <v>57</v>
      </c>
      <c r="E3443" s="7">
        <v>3439</v>
      </c>
      <c r="F3443" s="7">
        <v>36</v>
      </c>
    </row>
    <row r="3444" spans="2:6" x14ac:dyDescent="0.2">
      <c r="B3444" s="7">
        <v>3440</v>
      </c>
      <c r="C3444" s="7">
        <v>57</v>
      </c>
      <c r="E3444" s="7">
        <v>3440</v>
      </c>
      <c r="F3444" s="7">
        <v>35</v>
      </c>
    </row>
    <row r="3445" spans="2:6" x14ac:dyDescent="0.2">
      <c r="B3445" s="7">
        <v>3441</v>
      </c>
      <c r="C3445" s="7">
        <v>57</v>
      </c>
      <c r="E3445" s="7">
        <v>3441</v>
      </c>
      <c r="F3445" s="7">
        <v>35</v>
      </c>
    </row>
    <row r="3446" spans="2:6" x14ac:dyDescent="0.2">
      <c r="B3446" s="7">
        <v>3442</v>
      </c>
      <c r="C3446" s="7">
        <v>57</v>
      </c>
      <c r="E3446" s="7">
        <v>3442</v>
      </c>
      <c r="F3446" s="7">
        <v>35</v>
      </c>
    </row>
    <row r="3447" spans="2:6" x14ac:dyDescent="0.2">
      <c r="B3447" s="7">
        <v>3443</v>
      </c>
      <c r="C3447" s="7">
        <v>57</v>
      </c>
      <c r="E3447" s="7">
        <v>3443</v>
      </c>
      <c r="F3447" s="7">
        <v>35</v>
      </c>
    </row>
    <row r="3448" spans="2:6" x14ac:dyDescent="0.2">
      <c r="B3448" s="7">
        <v>3444</v>
      </c>
      <c r="C3448" s="7">
        <v>57</v>
      </c>
      <c r="E3448" s="7">
        <v>3444</v>
      </c>
      <c r="F3448" s="7">
        <v>35</v>
      </c>
    </row>
    <row r="3449" spans="2:6" x14ac:dyDescent="0.2">
      <c r="B3449" s="7">
        <v>3445</v>
      </c>
      <c r="C3449" s="7">
        <v>57</v>
      </c>
      <c r="E3449" s="7">
        <v>3445</v>
      </c>
      <c r="F3449" s="7">
        <v>35</v>
      </c>
    </row>
    <row r="3450" spans="2:6" x14ac:dyDescent="0.2">
      <c r="B3450" s="7">
        <v>3446</v>
      </c>
      <c r="C3450" s="7">
        <v>57</v>
      </c>
      <c r="E3450" s="7">
        <v>3446</v>
      </c>
      <c r="F3450" s="7">
        <v>35</v>
      </c>
    </row>
    <row r="3451" spans="2:6" x14ac:dyDescent="0.2">
      <c r="B3451" s="7">
        <v>3447</v>
      </c>
      <c r="C3451" s="7">
        <v>57</v>
      </c>
      <c r="E3451" s="7">
        <v>3447</v>
      </c>
      <c r="F3451" s="7">
        <v>35</v>
      </c>
    </row>
    <row r="3452" spans="2:6" x14ac:dyDescent="0.2">
      <c r="B3452" s="7">
        <v>3448</v>
      </c>
      <c r="C3452" s="7">
        <v>57</v>
      </c>
      <c r="E3452" s="7">
        <v>3448</v>
      </c>
      <c r="F3452" s="7">
        <v>35</v>
      </c>
    </row>
    <row r="3453" spans="2:6" x14ac:dyDescent="0.2">
      <c r="B3453" s="7">
        <v>3449</v>
      </c>
      <c r="C3453" s="7">
        <v>57</v>
      </c>
      <c r="E3453" s="7">
        <v>3449</v>
      </c>
      <c r="F3453" s="7">
        <v>35</v>
      </c>
    </row>
    <row r="3454" spans="2:6" x14ac:dyDescent="0.2">
      <c r="B3454" s="7">
        <v>3450</v>
      </c>
      <c r="C3454" s="7">
        <v>57</v>
      </c>
      <c r="E3454" s="7">
        <v>3450</v>
      </c>
      <c r="F3454" s="7">
        <v>35</v>
      </c>
    </row>
    <row r="3455" spans="2:6" x14ac:dyDescent="0.2">
      <c r="B3455" s="7">
        <v>3451</v>
      </c>
      <c r="C3455" s="7">
        <v>57</v>
      </c>
      <c r="E3455" s="7">
        <v>3451</v>
      </c>
      <c r="F3455" s="7">
        <v>35</v>
      </c>
    </row>
    <row r="3456" spans="2:6" x14ac:dyDescent="0.2">
      <c r="B3456" s="7">
        <v>3452</v>
      </c>
      <c r="C3456" s="7">
        <v>57</v>
      </c>
      <c r="E3456" s="7">
        <v>3452</v>
      </c>
      <c r="F3456" s="7">
        <v>35</v>
      </c>
    </row>
    <row r="3457" spans="2:6" x14ac:dyDescent="0.2">
      <c r="B3457" s="7">
        <v>3453</v>
      </c>
      <c r="C3457" s="7">
        <v>57</v>
      </c>
      <c r="E3457" s="7">
        <v>3453</v>
      </c>
      <c r="F3457" s="7">
        <v>35</v>
      </c>
    </row>
    <row r="3458" spans="2:6" x14ac:dyDescent="0.2">
      <c r="B3458" s="7">
        <v>3454</v>
      </c>
      <c r="C3458" s="7">
        <v>57</v>
      </c>
      <c r="E3458" s="7">
        <v>3454</v>
      </c>
      <c r="F3458" s="7">
        <v>35</v>
      </c>
    </row>
    <row r="3459" spans="2:6" x14ac:dyDescent="0.2">
      <c r="B3459" s="7">
        <v>3455</v>
      </c>
      <c r="C3459" s="7">
        <v>57</v>
      </c>
      <c r="E3459" s="7">
        <v>3455</v>
      </c>
      <c r="F3459" s="7">
        <v>35</v>
      </c>
    </row>
    <row r="3460" spans="2:6" x14ac:dyDescent="0.2">
      <c r="B3460" s="7">
        <v>3456</v>
      </c>
      <c r="C3460" s="7">
        <v>57</v>
      </c>
      <c r="E3460" s="7">
        <v>3456</v>
      </c>
      <c r="F3460" s="7">
        <v>35</v>
      </c>
    </row>
    <row r="3461" spans="2:6" x14ac:dyDescent="0.2">
      <c r="B3461" s="7">
        <v>3457</v>
      </c>
      <c r="C3461" s="7">
        <v>56</v>
      </c>
      <c r="E3461" s="7">
        <v>3457</v>
      </c>
      <c r="F3461" s="7">
        <v>35</v>
      </c>
    </row>
    <row r="3462" spans="2:6" x14ac:dyDescent="0.2">
      <c r="B3462" s="7">
        <v>3458</v>
      </c>
      <c r="C3462" s="7">
        <v>56</v>
      </c>
      <c r="E3462" s="7">
        <v>3458</v>
      </c>
      <c r="F3462" s="7">
        <v>35</v>
      </c>
    </row>
    <row r="3463" spans="2:6" x14ac:dyDescent="0.2">
      <c r="B3463" s="7">
        <v>3459</v>
      </c>
      <c r="C3463" s="7">
        <v>56</v>
      </c>
      <c r="E3463" s="7">
        <v>3459</v>
      </c>
      <c r="F3463" s="7">
        <v>35</v>
      </c>
    </row>
    <row r="3464" spans="2:6" x14ac:dyDescent="0.2">
      <c r="B3464" s="7">
        <v>3460</v>
      </c>
      <c r="C3464" s="7">
        <v>56</v>
      </c>
      <c r="E3464" s="7">
        <v>3460</v>
      </c>
      <c r="F3464" s="7">
        <v>35</v>
      </c>
    </row>
    <row r="3465" spans="2:6" x14ac:dyDescent="0.2">
      <c r="B3465" s="7">
        <v>3461</v>
      </c>
      <c r="C3465" s="7">
        <v>56</v>
      </c>
      <c r="E3465" s="7">
        <v>3461</v>
      </c>
      <c r="F3465" s="7">
        <v>35</v>
      </c>
    </row>
    <row r="3466" spans="2:6" x14ac:dyDescent="0.2">
      <c r="B3466" s="7">
        <v>3462</v>
      </c>
      <c r="C3466" s="7">
        <v>56</v>
      </c>
      <c r="E3466" s="7">
        <v>3462</v>
      </c>
      <c r="F3466" s="7">
        <v>35</v>
      </c>
    </row>
    <row r="3467" spans="2:6" x14ac:dyDescent="0.2">
      <c r="B3467" s="7">
        <v>3463</v>
      </c>
      <c r="C3467" s="7">
        <v>56</v>
      </c>
      <c r="E3467" s="7">
        <v>3463</v>
      </c>
      <c r="F3467" s="7">
        <v>35</v>
      </c>
    </row>
    <row r="3468" spans="2:6" x14ac:dyDescent="0.2">
      <c r="B3468" s="7">
        <v>3464</v>
      </c>
      <c r="C3468" s="7">
        <v>56</v>
      </c>
      <c r="E3468" s="7">
        <v>3464</v>
      </c>
      <c r="F3468" s="7">
        <v>35</v>
      </c>
    </row>
    <row r="3469" spans="2:6" x14ac:dyDescent="0.2">
      <c r="B3469" s="7">
        <v>3465</v>
      </c>
      <c r="C3469" s="7">
        <v>56</v>
      </c>
      <c r="E3469" s="7">
        <v>3465</v>
      </c>
      <c r="F3469" s="7">
        <v>35</v>
      </c>
    </row>
    <row r="3470" spans="2:6" x14ac:dyDescent="0.2">
      <c r="B3470" s="7">
        <v>3466</v>
      </c>
      <c r="C3470" s="7">
        <v>56</v>
      </c>
      <c r="E3470" s="7">
        <v>3466</v>
      </c>
      <c r="F3470" s="7">
        <v>35</v>
      </c>
    </row>
    <row r="3471" spans="2:6" x14ac:dyDescent="0.2">
      <c r="B3471" s="7">
        <v>3467</v>
      </c>
      <c r="C3471" s="7">
        <v>56</v>
      </c>
      <c r="E3471" s="7">
        <v>3467</v>
      </c>
      <c r="F3471" s="7">
        <v>35</v>
      </c>
    </row>
    <row r="3472" spans="2:6" x14ac:dyDescent="0.2">
      <c r="B3472" s="7">
        <v>3468</v>
      </c>
      <c r="C3472" s="7">
        <v>56</v>
      </c>
      <c r="E3472" s="7">
        <v>3468</v>
      </c>
      <c r="F3472" s="7">
        <v>35</v>
      </c>
    </row>
    <row r="3473" spans="2:6" x14ac:dyDescent="0.2">
      <c r="B3473" s="7">
        <v>3469</v>
      </c>
      <c r="C3473" s="7">
        <v>56</v>
      </c>
      <c r="E3473" s="7">
        <v>3469</v>
      </c>
      <c r="F3473" s="7">
        <v>35</v>
      </c>
    </row>
    <row r="3474" spans="2:6" x14ac:dyDescent="0.2">
      <c r="B3474" s="7">
        <v>3470</v>
      </c>
      <c r="C3474" s="7">
        <v>56</v>
      </c>
      <c r="E3474" s="7">
        <v>3470</v>
      </c>
      <c r="F3474" s="7">
        <v>35</v>
      </c>
    </row>
    <row r="3475" spans="2:6" x14ac:dyDescent="0.2">
      <c r="B3475" s="7">
        <v>3471</v>
      </c>
      <c r="C3475" s="7">
        <v>56</v>
      </c>
      <c r="E3475" s="7">
        <v>3471</v>
      </c>
      <c r="F3475" s="7">
        <v>35</v>
      </c>
    </row>
    <row r="3476" spans="2:6" x14ac:dyDescent="0.2">
      <c r="B3476" s="7">
        <v>3472</v>
      </c>
      <c r="C3476" s="7">
        <v>56</v>
      </c>
      <c r="E3476" s="7">
        <v>3472</v>
      </c>
      <c r="F3476" s="7">
        <v>35</v>
      </c>
    </row>
    <row r="3477" spans="2:6" x14ac:dyDescent="0.2">
      <c r="B3477" s="7">
        <v>3473</v>
      </c>
      <c r="C3477" s="7">
        <v>56</v>
      </c>
      <c r="E3477" s="7">
        <v>3473</v>
      </c>
      <c r="F3477" s="7">
        <v>35</v>
      </c>
    </row>
    <row r="3478" spans="2:6" x14ac:dyDescent="0.2">
      <c r="B3478" s="7">
        <v>3474</v>
      </c>
      <c r="C3478" s="7">
        <v>56</v>
      </c>
      <c r="E3478" s="7">
        <v>3474</v>
      </c>
      <c r="F3478" s="7">
        <v>35</v>
      </c>
    </row>
    <row r="3479" spans="2:6" x14ac:dyDescent="0.2">
      <c r="B3479" s="7">
        <v>3475</v>
      </c>
      <c r="C3479" s="7">
        <v>56</v>
      </c>
      <c r="E3479" s="7">
        <v>3475</v>
      </c>
      <c r="F3479" s="7">
        <v>35</v>
      </c>
    </row>
    <row r="3480" spans="2:6" x14ac:dyDescent="0.2">
      <c r="B3480" s="7">
        <v>3476</v>
      </c>
      <c r="C3480" s="7">
        <v>56</v>
      </c>
      <c r="E3480" s="7">
        <v>3476</v>
      </c>
      <c r="F3480" s="7">
        <v>35</v>
      </c>
    </row>
    <row r="3481" spans="2:6" x14ac:dyDescent="0.2">
      <c r="B3481" s="7">
        <v>3477</v>
      </c>
      <c r="C3481" s="7">
        <v>56</v>
      </c>
      <c r="E3481" s="7">
        <v>3477</v>
      </c>
      <c r="F3481" s="7">
        <v>35</v>
      </c>
    </row>
    <row r="3482" spans="2:6" x14ac:dyDescent="0.2">
      <c r="B3482" s="7">
        <v>3478</v>
      </c>
      <c r="C3482" s="7">
        <v>56</v>
      </c>
      <c r="E3482" s="7">
        <v>3478</v>
      </c>
      <c r="F3482" s="7">
        <v>35</v>
      </c>
    </row>
    <row r="3483" spans="2:6" x14ac:dyDescent="0.2">
      <c r="B3483" s="7">
        <v>3479</v>
      </c>
      <c r="C3483" s="7">
        <v>56</v>
      </c>
      <c r="E3483" s="7">
        <v>3479</v>
      </c>
      <c r="F3483" s="7">
        <v>35</v>
      </c>
    </row>
    <row r="3484" spans="2:6" x14ac:dyDescent="0.2">
      <c r="B3484" s="7">
        <v>3480</v>
      </c>
      <c r="C3484" s="7">
        <v>56</v>
      </c>
      <c r="E3484" s="7">
        <v>3480</v>
      </c>
      <c r="F3484" s="7">
        <v>35</v>
      </c>
    </row>
    <row r="3485" spans="2:6" x14ac:dyDescent="0.2">
      <c r="B3485" s="7">
        <v>3481</v>
      </c>
      <c r="C3485" s="7">
        <v>56</v>
      </c>
      <c r="E3485" s="7">
        <v>3481</v>
      </c>
      <c r="F3485" s="7">
        <v>35</v>
      </c>
    </row>
    <row r="3486" spans="2:6" x14ac:dyDescent="0.2">
      <c r="B3486" s="7">
        <v>3482</v>
      </c>
      <c r="C3486" s="7">
        <v>56</v>
      </c>
      <c r="E3486" s="7">
        <v>3482</v>
      </c>
      <c r="F3486" s="7">
        <v>35</v>
      </c>
    </row>
    <row r="3487" spans="2:6" x14ac:dyDescent="0.2">
      <c r="B3487" s="7">
        <v>3483</v>
      </c>
      <c r="C3487" s="7">
        <v>56</v>
      </c>
      <c r="E3487" s="7">
        <v>3483</v>
      </c>
      <c r="F3487" s="7">
        <v>35</v>
      </c>
    </row>
    <row r="3488" spans="2:6" x14ac:dyDescent="0.2">
      <c r="B3488" s="7">
        <v>3484</v>
      </c>
      <c r="C3488" s="7">
        <v>56</v>
      </c>
      <c r="E3488" s="7">
        <v>3484</v>
      </c>
      <c r="F3488" s="7">
        <v>35</v>
      </c>
    </row>
    <row r="3489" spans="2:6" x14ac:dyDescent="0.2">
      <c r="B3489" s="7">
        <v>3485</v>
      </c>
      <c r="C3489" s="7">
        <v>56</v>
      </c>
      <c r="E3489" s="7">
        <v>3485</v>
      </c>
      <c r="F3489" s="7">
        <v>35</v>
      </c>
    </row>
    <row r="3490" spans="2:6" x14ac:dyDescent="0.2">
      <c r="B3490" s="7">
        <v>3486</v>
      </c>
      <c r="C3490" s="7">
        <v>56</v>
      </c>
      <c r="E3490" s="7">
        <v>3486</v>
      </c>
      <c r="F3490" s="7">
        <v>35</v>
      </c>
    </row>
    <row r="3491" spans="2:6" x14ac:dyDescent="0.2">
      <c r="B3491" s="7">
        <v>3487</v>
      </c>
      <c r="C3491" s="7">
        <v>56</v>
      </c>
      <c r="E3491" s="7">
        <v>3487</v>
      </c>
      <c r="F3491" s="7">
        <v>35</v>
      </c>
    </row>
    <row r="3492" spans="2:6" x14ac:dyDescent="0.2">
      <c r="B3492" s="7">
        <v>3488</v>
      </c>
      <c r="C3492" s="7">
        <v>56</v>
      </c>
      <c r="E3492" s="7">
        <v>3488</v>
      </c>
      <c r="F3492" s="7">
        <v>35</v>
      </c>
    </row>
    <row r="3493" spans="2:6" x14ac:dyDescent="0.2">
      <c r="B3493" s="7">
        <v>3489</v>
      </c>
      <c r="C3493" s="7">
        <v>55</v>
      </c>
      <c r="E3493" s="7">
        <v>3489</v>
      </c>
      <c r="F3493" s="7">
        <v>35</v>
      </c>
    </row>
    <row r="3494" spans="2:6" x14ac:dyDescent="0.2">
      <c r="B3494" s="7">
        <v>3490</v>
      </c>
      <c r="C3494" s="7">
        <v>55</v>
      </c>
      <c r="E3494" s="7">
        <v>3490</v>
      </c>
      <c r="F3494" s="7">
        <v>35</v>
      </c>
    </row>
    <row r="3495" spans="2:6" x14ac:dyDescent="0.2">
      <c r="B3495" s="7">
        <v>3491</v>
      </c>
      <c r="C3495" s="7">
        <v>55</v>
      </c>
      <c r="E3495" s="7">
        <v>3491</v>
      </c>
      <c r="F3495" s="7">
        <v>35</v>
      </c>
    </row>
    <row r="3496" spans="2:6" x14ac:dyDescent="0.2">
      <c r="B3496" s="7">
        <v>3492</v>
      </c>
      <c r="C3496" s="7">
        <v>55</v>
      </c>
      <c r="E3496" s="7">
        <v>3492</v>
      </c>
      <c r="F3496" s="7">
        <v>35</v>
      </c>
    </row>
    <row r="3497" spans="2:6" x14ac:dyDescent="0.2">
      <c r="B3497" s="7">
        <v>3493</v>
      </c>
      <c r="C3497" s="7">
        <v>55</v>
      </c>
      <c r="E3497" s="7">
        <v>3493</v>
      </c>
      <c r="F3497" s="7">
        <v>35</v>
      </c>
    </row>
    <row r="3498" spans="2:6" x14ac:dyDescent="0.2">
      <c r="B3498" s="7">
        <v>3494</v>
      </c>
      <c r="C3498" s="7">
        <v>55</v>
      </c>
      <c r="E3498" s="7">
        <v>3494</v>
      </c>
      <c r="F3498" s="7">
        <v>35</v>
      </c>
    </row>
    <row r="3499" spans="2:6" x14ac:dyDescent="0.2">
      <c r="B3499" s="7">
        <v>3495</v>
      </c>
      <c r="C3499" s="7">
        <v>55</v>
      </c>
      <c r="E3499" s="7">
        <v>3495</v>
      </c>
      <c r="F3499" s="7">
        <v>35</v>
      </c>
    </row>
    <row r="3500" spans="2:6" x14ac:dyDescent="0.2">
      <c r="B3500" s="7">
        <v>3496</v>
      </c>
      <c r="C3500" s="7">
        <v>55</v>
      </c>
      <c r="E3500" s="7">
        <v>3496</v>
      </c>
      <c r="F3500" s="7">
        <v>35</v>
      </c>
    </row>
    <row r="3501" spans="2:6" x14ac:dyDescent="0.2">
      <c r="B3501" s="7">
        <v>3497</v>
      </c>
      <c r="C3501" s="7">
        <v>55</v>
      </c>
      <c r="E3501" s="7">
        <v>3497</v>
      </c>
      <c r="F3501" s="7">
        <v>35</v>
      </c>
    </row>
    <row r="3502" spans="2:6" x14ac:dyDescent="0.2">
      <c r="B3502" s="7">
        <v>3498</v>
      </c>
      <c r="C3502" s="7">
        <v>55</v>
      </c>
      <c r="E3502" s="7">
        <v>3498</v>
      </c>
      <c r="F3502" s="7">
        <v>35</v>
      </c>
    </row>
    <row r="3503" spans="2:6" x14ac:dyDescent="0.2">
      <c r="B3503" s="7">
        <v>3499</v>
      </c>
      <c r="C3503" s="7">
        <v>55</v>
      </c>
      <c r="E3503" s="7">
        <v>3499</v>
      </c>
      <c r="F3503" s="7">
        <v>35</v>
      </c>
    </row>
    <row r="3504" spans="2:6" x14ac:dyDescent="0.2">
      <c r="B3504" s="7">
        <v>3500</v>
      </c>
      <c r="C3504" s="7">
        <v>55</v>
      </c>
      <c r="E3504" s="7">
        <v>3500</v>
      </c>
      <c r="F3504" s="7">
        <v>35</v>
      </c>
    </row>
    <row r="3505" spans="2:6" x14ac:dyDescent="0.2">
      <c r="B3505" s="7">
        <v>3501</v>
      </c>
      <c r="C3505" s="7">
        <v>55</v>
      </c>
      <c r="E3505" s="7">
        <v>3501</v>
      </c>
      <c r="F3505" s="7">
        <v>35</v>
      </c>
    </row>
    <row r="3506" spans="2:6" x14ac:dyDescent="0.2">
      <c r="B3506" s="7">
        <v>3502</v>
      </c>
      <c r="C3506" s="7">
        <v>55</v>
      </c>
      <c r="E3506" s="7">
        <v>3502</v>
      </c>
      <c r="F3506" s="7">
        <v>35</v>
      </c>
    </row>
    <row r="3507" spans="2:6" x14ac:dyDescent="0.2">
      <c r="B3507" s="7">
        <v>3503</v>
      </c>
      <c r="C3507" s="7">
        <v>55</v>
      </c>
      <c r="E3507" s="7">
        <v>3503</v>
      </c>
      <c r="F3507" s="7">
        <v>35</v>
      </c>
    </row>
    <row r="3508" spans="2:6" x14ac:dyDescent="0.2">
      <c r="B3508" s="7">
        <v>3504</v>
      </c>
      <c r="C3508" s="7">
        <v>55</v>
      </c>
      <c r="E3508" s="7">
        <v>3504</v>
      </c>
      <c r="F3508" s="7">
        <v>35</v>
      </c>
    </row>
    <row r="3509" spans="2:6" x14ac:dyDescent="0.2">
      <c r="B3509" s="7">
        <v>3505</v>
      </c>
      <c r="C3509" s="7">
        <v>55</v>
      </c>
      <c r="E3509" s="7">
        <v>3505</v>
      </c>
      <c r="F3509" s="7">
        <v>35</v>
      </c>
    </row>
    <row r="3510" spans="2:6" x14ac:dyDescent="0.2">
      <c r="B3510" s="7">
        <v>3506</v>
      </c>
      <c r="C3510" s="7">
        <v>55</v>
      </c>
      <c r="E3510" s="7">
        <v>3506</v>
      </c>
      <c r="F3510" s="7">
        <v>35</v>
      </c>
    </row>
    <row r="3511" spans="2:6" x14ac:dyDescent="0.2">
      <c r="B3511" s="7">
        <v>3507</v>
      </c>
      <c r="C3511" s="7">
        <v>55</v>
      </c>
      <c r="E3511" s="7">
        <v>3507</v>
      </c>
      <c r="F3511" s="7">
        <v>35</v>
      </c>
    </row>
    <row r="3512" spans="2:6" x14ac:dyDescent="0.2">
      <c r="B3512" s="7">
        <v>3508</v>
      </c>
      <c r="C3512" s="7">
        <v>55</v>
      </c>
      <c r="E3512" s="7">
        <v>3508</v>
      </c>
      <c r="F3512" s="7">
        <v>35</v>
      </c>
    </row>
    <row r="3513" spans="2:6" x14ac:dyDescent="0.2">
      <c r="B3513" s="7">
        <v>3509</v>
      </c>
      <c r="C3513" s="7">
        <v>55</v>
      </c>
      <c r="E3513" s="7">
        <v>3509</v>
      </c>
      <c r="F3513" s="7">
        <v>35</v>
      </c>
    </row>
    <row r="3514" spans="2:6" x14ac:dyDescent="0.2">
      <c r="B3514" s="7">
        <v>3510</v>
      </c>
      <c r="C3514" s="7">
        <v>55</v>
      </c>
      <c r="E3514" s="7">
        <v>3510</v>
      </c>
      <c r="F3514" s="7">
        <v>35</v>
      </c>
    </row>
    <row r="3515" spans="2:6" x14ac:dyDescent="0.2">
      <c r="B3515" s="7">
        <v>3511</v>
      </c>
      <c r="C3515" s="7">
        <v>55</v>
      </c>
      <c r="E3515" s="7">
        <v>3511</v>
      </c>
      <c r="F3515" s="7">
        <v>35</v>
      </c>
    </row>
    <row r="3516" spans="2:6" x14ac:dyDescent="0.2">
      <c r="B3516" s="7">
        <v>3512</v>
      </c>
      <c r="C3516" s="7">
        <v>55</v>
      </c>
      <c r="E3516" s="7">
        <v>3512</v>
      </c>
      <c r="F3516" s="7">
        <v>35</v>
      </c>
    </row>
    <row r="3517" spans="2:6" x14ac:dyDescent="0.2">
      <c r="B3517" s="7">
        <v>3513</v>
      </c>
      <c r="C3517" s="7">
        <v>55</v>
      </c>
      <c r="E3517" s="7">
        <v>3513</v>
      </c>
      <c r="F3517" s="7">
        <v>35</v>
      </c>
    </row>
    <row r="3518" spans="2:6" x14ac:dyDescent="0.2">
      <c r="B3518" s="7">
        <v>3514</v>
      </c>
      <c r="C3518" s="7">
        <v>55</v>
      </c>
      <c r="E3518" s="7">
        <v>3514</v>
      </c>
      <c r="F3518" s="7">
        <v>35</v>
      </c>
    </row>
    <row r="3519" spans="2:6" x14ac:dyDescent="0.2">
      <c r="B3519" s="7">
        <v>3515</v>
      </c>
      <c r="C3519" s="7">
        <v>55</v>
      </c>
      <c r="E3519" s="7">
        <v>3515</v>
      </c>
      <c r="F3519" s="7">
        <v>35</v>
      </c>
    </row>
    <row r="3520" spans="2:6" x14ac:dyDescent="0.2">
      <c r="B3520" s="7">
        <v>3516</v>
      </c>
      <c r="C3520" s="7">
        <v>55</v>
      </c>
      <c r="E3520" s="7">
        <v>3516</v>
      </c>
      <c r="F3520" s="7">
        <v>35</v>
      </c>
    </row>
    <row r="3521" spans="2:6" x14ac:dyDescent="0.2">
      <c r="B3521" s="7">
        <v>3517</v>
      </c>
      <c r="C3521" s="7">
        <v>55</v>
      </c>
      <c r="E3521" s="7">
        <v>3517</v>
      </c>
      <c r="F3521" s="7">
        <v>34</v>
      </c>
    </row>
    <row r="3522" spans="2:6" x14ac:dyDescent="0.2">
      <c r="B3522" s="7">
        <v>3518</v>
      </c>
      <c r="C3522" s="7">
        <v>55</v>
      </c>
      <c r="E3522" s="7">
        <v>3518</v>
      </c>
      <c r="F3522" s="7">
        <v>34</v>
      </c>
    </row>
    <row r="3523" spans="2:6" x14ac:dyDescent="0.2">
      <c r="B3523" s="7">
        <v>3519</v>
      </c>
      <c r="C3523" s="7">
        <v>55</v>
      </c>
      <c r="E3523" s="7">
        <v>3519</v>
      </c>
      <c r="F3523" s="7">
        <v>34</v>
      </c>
    </row>
    <row r="3524" spans="2:6" x14ac:dyDescent="0.2">
      <c r="B3524" s="7">
        <v>3520</v>
      </c>
      <c r="C3524" s="7">
        <v>55</v>
      </c>
      <c r="E3524" s="7">
        <v>3520</v>
      </c>
      <c r="F3524" s="7">
        <v>34</v>
      </c>
    </row>
    <row r="3525" spans="2:6" x14ac:dyDescent="0.2">
      <c r="B3525" s="7">
        <v>3521</v>
      </c>
      <c r="C3525" s="7">
        <v>55</v>
      </c>
      <c r="E3525" s="7">
        <v>3521</v>
      </c>
      <c r="F3525" s="7">
        <v>34</v>
      </c>
    </row>
    <row r="3526" spans="2:6" x14ac:dyDescent="0.2">
      <c r="B3526" s="7">
        <v>3522</v>
      </c>
      <c r="C3526" s="7">
        <v>55</v>
      </c>
      <c r="E3526" s="7">
        <v>3522</v>
      </c>
      <c r="F3526" s="7">
        <v>34</v>
      </c>
    </row>
    <row r="3527" spans="2:6" x14ac:dyDescent="0.2">
      <c r="B3527" s="7">
        <v>3523</v>
      </c>
      <c r="C3527" s="7">
        <v>54</v>
      </c>
      <c r="E3527" s="7">
        <v>3523</v>
      </c>
      <c r="F3527" s="7">
        <v>34</v>
      </c>
    </row>
    <row r="3528" spans="2:6" x14ac:dyDescent="0.2">
      <c r="B3528" s="7">
        <v>3524</v>
      </c>
      <c r="C3528" s="7">
        <v>54</v>
      </c>
      <c r="E3528" s="7">
        <v>3524</v>
      </c>
      <c r="F3528" s="7">
        <v>34</v>
      </c>
    </row>
    <row r="3529" spans="2:6" x14ac:dyDescent="0.2">
      <c r="B3529" s="7">
        <v>3525</v>
      </c>
      <c r="C3529" s="7">
        <v>54</v>
      </c>
      <c r="E3529" s="7">
        <v>3525</v>
      </c>
      <c r="F3529" s="7">
        <v>34</v>
      </c>
    </row>
    <row r="3530" spans="2:6" x14ac:dyDescent="0.2">
      <c r="B3530" s="7">
        <v>3526</v>
      </c>
      <c r="C3530" s="7">
        <v>54</v>
      </c>
      <c r="E3530" s="7">
        <v>3526</v>
      </c>
      <c r="F3530" s="7">
        <v>34</v>
      </c>
    </row>
    <row r="3531" spans="2:6" x14ac:dyDescent="0.2">
      <c r="B3531" s="7">
        <v>3527</v>
      </c>
      <c r="C3531" s="7">
        <v>54</v>
      </c>
      <c r="E3531" s="7">
        <v>3527</v>
      </c>
      <c r="F3531" s="7">
        <v>34</v>
      </c>
    </row>
    <row r="3532" spans="2:6" x14ac:dyDescent="0.2">
      <c r="B3532" s="7">
        <v>3528</v>
      </c>
      <c r="C3532" s="7">
        <v>54</v>
      </c>
      <c r="E3532" s="7">
        <v>3528</v>
      </c>
      <c r="F3532" s="7">
        <v>34</v>
      </c>
    </row>
    <row r="3533" spans="2:6" x14ac:dyDescent="0.2">
      <c r="B3533" s="7">
        <v>3529</v>
      </c>
      <c r="C3533" s="7">
        <v>54</v>
      </c>
      <c r="E3533" s="7">
        <v>3529</v>
      </c>
      <c r="F3533" s="7">
        <v>34</v>
      </c>
    </row>
    <row r="3534" spans="2:6" x14ac:dyDescent="0.2">
      <c r="B3534" s="7">
        <v>3530</v>
      </c>
      <c r="C3534" s="7">
        <v>54</v>
      </c>
      <c r="E3534" s="7">
        <v>3530</v>
      </c>
      <c r="F3534" s="7">
        <v>34</v>
      </c>
    </row>
    <row r="3535" spans="2:6" x14ac:dyDescent="0.2">
      <c r="B3535" s="7">
        <v>3531</v>
      </c>
      <c r="C3535" s="7">
        <v>54</v>
      </c>
      <c r="E3535" s="7">
        <v>3531</v>
      </c>
      <c r="F3535" s="7">
        <v>34</v>
      </c>
    </row>
    <row r="3536" spans="2:6" x14ac:dyDescent="0.2">
      <c r="B3536" s="7">
        <v>3532</v>
      </c>
      <c r="C3536" s="7">
        <v>54</v>
      </c>
      <c r="E3536" s="7">
        <v>3532</v>
      </c>
      <c r="F3536" s="7">
        <v>34</v>
      </c>
    </row>
    <row r="3537" spans="2:6" x14ac:dyDescent="0.2">
      <c r="B3537" s="7">
        <v>3533</v>
      </c>
      <c r="C3537" s="7">
        <v>54</v>
      </c>
      <c r="E3537" s="7">
        <v>3533</v>
      </c>
      <c r="F3537" s="7">
        <v>34</v>
      </c>
    </row>
    <row r="3538" spans="2:6" x14ac:dyDescent="0.2">
      <c r="B3538" s="7">
        <v>3534</v>
      </c>
      <c r="C3538" s="7">
        <v>54</v>
      </c>
      <c r="E3538" s="7">
        <v>3534</v>
      </c>
      <c r="F3538" s="7">
        <v>34</v>
      </c>
    </row>
    <row r="3539" spans="2:6" x14ac:dyDescent="0.2">
      <c r="B3539" s="7">
        <v>3535</v>
      </c>
      <c r="C3539" s="7">
        <v>54</v>
      </c>
      <c r="E3539" s="7">
        <v>3535</v>
      </c>
      <c r="F3539" s="7">
        <v>34</v>
      </c>
    </row>
    <row r="3540" spans="2:6" x14ac:dyDescent="0.2">
      <c r="B3540" s="7">
        <v>3536</v>
      </c>
      <c r="C3540" s="7">
        <v>54</v>
      </c>
      <c r="E3540" s="7">
        <v>3536</v>
      </c>
      <c r="F3540" s="7">
        <v>34</v>
      </c>
    </row>
    <row r="3541" spans="2:6" x14ac:dyDescent="0.2">
      <c r="B3541" s="7">
        <v>3537</v>
      </c>
      <c r="C3541" s="7">
        <v>54</v>
      </c>
      <c r="E3541" s="7">
        <v>3537</v>
      </c>
      <c r="F3541" s="7">
        <v>34</v>
      </c>
    </row>
    <row r="3542" spans="2:6" x14ac:dyDescent="0.2">
      <c r="B3542" s="7">
        <v>3538</v>
      </c>
      <c r="C3542" s="7">
        <v>54</v>
      </c>
      <c r="E3542" s="7">
        <v>3538</v>
      </c>
      <c r="F3542" s="7">
        <v>34</v>
      </c>
    </row>
    <row r="3543" spans="2:6" x14ac:dyDescent="0.2">
      <c r="B3543" s="7">
        <v>3539</v>
      </c>
      <c r="C3543" s="7">
        <v>54</v>
      </c>
      <c r="E3543" s="7">
        <v>3539</v>
      </c>
      <c r="F3543" s="7">
        <v>34</v>
      </c>
    </row>
    <row r="3544" spans="2:6" x14ac:dyDescent="0.2">
      <c r="B3544" s="7">
        <v>3540</v>
      </c>
      <c r="C3544" s="7">
        <v>54</v>
      </c>
      <c r="E3544" s="7">
        <v>3540</v>
      </c>
      <c r="F3544" s="7">
        <v>34</v>
      </c>
    </row>
    <row r="3545" spans="2:6" x14ac:dyDescent="0.2">
      <c r="B3545" s="7">
        <v>3541</v>
      </c>
      <c r="C3545" s="7">
        <v>54</v>
      </c>
      <c r="E3545" s="7">
        <v>3541</v>
      </c>
      <c r="F3545" s="7">
        <v>34</v>
      </c>
    </row>
    <row r="3546" spans="2:6" x14ac:dyDescent="0.2">
      <c r="B3546" s="7">
        <v>3542</v>
      </c>
      <c r="C3546" s="7">
        <v>54</v>
      </c>
      <c r="E3546" s="7">
        <v>3542</v>
      </c>
      <c r="F3546" s="7">
        <v>34</v>
      </c>
    </row>
    <row r="3547" spans="2:6" x14ac:dyDescent="0.2">
      <c r="B3547" s="7">
        <v>3543</v>
      </c>
      <c r="C3547" s="7">
        <v>54</v>
      </c>
      <c r="E3547" s="7">
        <v>3543</v>
      </c>
      <c r="F3547" s="7">
        <v>34</v>
      </c>
    </row>
    <row r="3548" spans="2:6" x14ac:dyDescent="0.2">
      <c r="B3548" s="7">
        <v>3544</v>
      </c>
      <c r="C3548" s="7">
        <v>54</v>
      </c>
      <c r="E3548" s="7">
        <v>3544</v>
      </c>
      <c r="F3548" s="7">
        <v>34</v>
      </c>
    </row>
    <row r="3549" spans="2:6" x14ac:dyDescent="0.2">
      <c r="B3549" s="7">
        <v>3545</v>
      </c>
      <c r="C3549" s="7">
        <v>54</v>
      </c>
      <c r="E3549" s="7">
        <v>3545</v>
      </c>
      <c r="F3549" s="7">
        <v>34</v>
      </c>
    </row>
    <row r="3550" spans="2:6" x14ac:dyDescent="0.2">
      <c r="B3550" s="7">
        <v>3546</v>
      </c>
      <c r="C3550" s="7">
        <v>54</v>
      </c>
      <c r="E3550" s="7">
        <v>3546</v>
      </c>
      <c r="F3550" s="7">
        <v>34</v>
      </c>
    </row>
    <row r="3551" spans="2:6" x14ac:dyDescent="0.2">
      <c r="B3551" s="7">
        <v>3547</v>
      </c>
      <c r="C3551" s="7">
        <v>54</v>
      </c>
      <c r="E3551" s="7">
        <v>3547</v>
      </c>
      <c r="F3551" s="7">
        <v>34</v>
      </c>
    </row>
    <row r="3552" spans="2:6" x14ac:dyDescent="0.2">
      <c r="B3552" s="7">
        <v>3548</v>
      </c>
      <c r="C3552" s="7">
        <v>54</v>
      </c>
      <c r="E3552" s="7">
        <v>3548</v>
      </c>
      <c r="F3552" s="7">
        <v>34</v>
      </c>
    </row>
    <row r="3553" spans="2:6" x14ac:dyDescent="0.2">
      <c r="B3553" s="7">
        <v>3549</v>
      </c>
      <c r="C3553" s="7">
        <v>54</v>
      </c>
      <c r="E3553" s="7">
        <v>3549</v>
      </c>
      <c r="F3553" s="7">
        <v>34</v>
      </c>
    </row>
    <row r="3554" spans="2:6" x14ac:dyDescent="0.2">
      <c r="B3554" s="7">
        <v>3550</v>
      </c>
      <c r="C3554" s="7">
        <v>54</v>
      </c>
      <c r="E3554" s="7">
        <v>3550</v>
      </c>
      <c r="F3554" s="7">
        <v>34</v>
      </c>
    </row>
    <row r="3555" spans="2:6" x14ac:dyDescent="0.2">
      <c r="B3555" s="7">
        <v>3551</v>
      </c>
      <c r="C3555" s="7">
        <v>54</v>
      </c>
      <c r="E3555" s="7">
        <v>3551</v>
      </c>
      <c r="F3555" s="7">
        <v>34</v>
      </c>
    </row>
    <row r="3556" spans="2:6" x14ac:dyDescent="0.2">
      <c r="B3556" s="7">
        <v>3552</v>
      </c>
      <c r="C3556" s="7">
        <v>54</v>
      </c>
      <c r="E3556" s="7">
        <v>3552</v>
      </c>
      <c r="F3556" s="7">
        <v>34</v>
      </c>
    </row>
    <row r="3557" spans="2:6" x14ac:dyDescent="0.2">
      <c r="B3557" s="7">
        <v>3553</v>
      </c>
      <c r="C3557" s="7">
        <v>54</v>
      </c>
      <c r="E3557" s="7">
        <v>3553</v>
      </c>
      <c r="F3557" s="7">
        <v>34</v>
      </c>
    </row>
    <row r="3558" spans="2:6" x14ac:dyDescent="0.2">
      <c r="B3558" s="7">
        <v>3554</v>
      </c>
      <c r="C3558" s="7">
        <v>54</v>
      </c>
      <c r="E3558" s="7">
        <v>3554</v>
      </c>
      <c r="F3558" s="7">
        <v>34</v>
      </c>
    </row>
    <row r="3559" spans="2:6" x14ac:dyDescent="0.2">
      <c r="B3559" s="7">
        <v>3555</v>
      </c>
      <c r="C3559" s="7">
        <v>54</v>
      </c>
      <c r="E3559" s="7">
        <v>3555</v>
      </c>
      <c r="F3559" s="7">
        <v>34</v>
      </c>
    </row>
    <row r="3560" spans="2:6" x14ac:dyDescent="0.2">
      <c r="B3560" s="7">
        <v>3556</v>
      </c>
      <c r="C3560" s="7">
        <v>54</v>
      </c>
      <c r="E3560" s="7">
        <v>3556</v>
      </c>
      <c r="F3560" s="7">
        <v>34</v>
      </c>
    </row>
    <row r="3561" spans="2:6" x14ac:dyDescent="0.2">
      <c r="B3561" s="7">
        <v>3557</v>
      </c>
      <c r="C3561" s="7">
        <v>54</v>
      </c>
      <c r="E3561" s="7">
        <v>3557</v>
      </c>
      <c r="F3561" s="7">
        <v>34</v>
      </c>
    </row>
    <row r="3562" spans="2:6" x14ac:dyDescent="0.2">
      <c r="B3562" s="7">
        <v>3558</v>
      </c>
      <c r="C3562" s="7">
        <v>54</v>
      </c>
      <c r="E3562" s="7">
        <v>3558</v>
      </c>
      <c r="F3562" s="7">
        <v>34</v>
      </c>
    </row>
    <row r="3563" spans="2:6" x14ac:dyDescent="0.2">
      <c r="B3563" s="7">
        <v>3559</v>
      </c>
      <c r="C3563" s="7">
        <v>54</v>
      </c>
      <c r="E3563" s="7">
        <v>3559</v>
      </c>
      <c r="F3563" s="7">
        <v>34</v>
      </c>
    </row>
    <row r="3564" spans="2:6" x14ac:dyDescent="0.2">
      <c r="B3564" s="7">
        <v>3560</v>
      </c>
      <c r="C3564" s="7">
        <v>54</v>
      </c>
      <c r="E3564" s="7">
        <v>3560</v>
      </c>
      <c r="F3564" s="7">
        <v>34</v>
      </c>
    </row>
    <row r="3565" spans="2:6" x14ac:dyDescent="0.2">
      <c r="B3565" s="7">
        <v>3561</v>
      </c>
      <c r="C3565" s="7">
        <v>54</v>
      </c>
      <c r="E3565" s="7">
        <v>3561</v>
      </c>
      <c r="F3565" s="7">
        <v>34</v>
      </c>
    </row>
    <row r="3566" spans="2:6" x14ac:dyDescent="0.2">
      <c r="B3566" s="7">
        <v>3562</v>
      </c>
      <c r="C3566" s="7">
        <v>54</v>
      </c>
      <c r="E3566" s="7">
        <v>3562</v>
      </c>
      <c r="F3566" s="7">
        <v>34</v>
      </c>
    </row>
    <row r="3567" spans="2:6" x14ac:dyDescent="0.2">
      <c r="B3567" s="7">
        <v>3563</v>
      </c>
      <c r="C3567" s="7">
        <v>54</v>
      </c>
      <c r="E3567" s="7">
        <v>3563</v>
      </c>
      <c r="F3567" s="7">
        <v>34</v>
      </c>
    </row>
    <row r="3568" spans="2:6" x14ac:dyDescent="0.2">
      <c r="B3568" s="7">
        <v>3564</v>
      </c>
      <c r="C3568" s="7">
        <v>54</v>
      </c>
      <c r="E3568" s="7">
        <v>3564</v>
      </c>
      <c r="F3568" s="7">
        <v>34</v>
      </c>
    </row>
    <row r="3569" spans="2:6" x14ac:dyDescent="0.2">
      <c r="B3569" s="7">
        <v>3565</v>
      </c>
      <c r="C3569" s="7">
        <v>53</v>
      </c>
      <c r="E3569" s="7">
        <v>3565</v>
      </c>
      <c r="F3569" s="7">
        <v>34</v>
      </c>
    </row>
    <row r="3570" spans="2:6" x14ac:dyDescent="0.2">
      <c r="B3570" s="7">
        <v>3566</v>
      </c>
      <c r="C3570" s="7">
        <v>53</v>
      </c>
      <c r="E3570" s="7">
        <v>3566</v>
      </c>
      <c r="F3570" s="7">
        <v>34</v>
      </c>
    </row>
    <row r="3571" spans="2:6" x14ac:dyDescent="0.2">
      <c r="B3571" s="7">
        <v>3567</v>
      </c>
      <c r="C3571" s="7">
        <v>53</v>
      </c>
      <c r="E3571" s="7">
        <v>3567</v>
      </c>
      <c r="F3571" s="7">
        <v>34</v>
      </c>
    </row>
    <row r="3572" spans="2:6" x14ac:dyDescent="0.2">
      <c r="B3572" s="7">
        <v>3568</v>
      </c>
      <c r="C3572" s="7">
        <v>53</v>
      </c>
      <c r="E3572" s="7">
        <v>3568</v>
      </c>
      <c r="F3572" s="7">
        <v>34</v>
      </c>
    </row>
    <row r="3573" spans="2:6" x14ac:dyDescent="0.2">
      <c r="B3573" s="7">
        <v>3569</v>
      </c>
      <c r="C3573" s="7">
        <v>53</v>
      </c>
      <c r="E3573" s="7">
        <v>3569</v>
      </c>
      <c r="F3573" s="7">
        <v>34</v>
      </c>
    </row>
    <row r="3574" spans="2:6" x14ac:dyDescent="0.2">
      <c r="B3574" s="7">
        <v>3570</v>
      </c>
      <c r="C3574" s="7">
        <v>53</v>
      </c>
      <c r="E3574" s="7">
        <v>3570</v>
      </c>
      <c r="F3574" s="7">
        <v>34</v>
      </c>
    </row>
    <row r="3575" spans="2:6" x14ac:dyDescent="0.2">
      <c r="B3575" s="7">
        <v>3571</v>
      </c>
      <c r="C3575" s="7">
        <v>53</v>
      </c>
      <c r="E3575" s="7">
        <v>3571</v>
      </c>
      <c r="F3575" s="7">
        <v>34</v>
      </c>
    </row>
    <row r="3576" spans="2:6" x14ac:dyDescent="0.2">
      <c r="B3576" s="7">
        <v>3572</v>
      </c>
      <c r="C3576" s="7">
        <v>53</v>
      </c>
      <c r="E3576" s="7">
        <v>3572</v>
      </c>
      <c r="F3576" s="7">
        <v>34</v>
      </c>
    </row>
    <row r="3577" spans="2:6" x14ac:dyDescent="0.2">
      <c r="B3577" s="7">
        <v>3573</v>
      </c>
      <c r="C3577" s="7">
        <v>53</v>
      </c>
      <c r="E3577" s="7">
        <v>3573</v>
      </c>
      <c r="F3577" s="7">
        <v>34</v>
      </c>
    </row>
    <row r="3578" spans="2:6" x14ac:dyDescent="0.2">
      <c r="B3578" s="7">
        <v>3574</v>
      </c>
      <c r="C3578" s="7">
        <v>53</v>
      </c>
      <c r="E3578" s="7">
        <v>3574</v>
      </c>
      <c r="F3578" s="7">
        <v>34</v>
      </c>
    </row>
    <row r="3579" spans="2:6" x14ac:dyDescent="0.2">
      <c r="B3579" s="7">
        <v>3575</v>
      </c>
      <c r="C3579" s="7">
        <v>53</v>
      </c>
      <c r="E3579" s="7">
        <v>3575</v>
      </c>
      <c r="F3579" s="7">
        <v>34</v>
      </c>
    </row>
    <row r="3580" spans="2:6" x14ac:dyDescent="0.2">
      <c r="B3580" s="7">
        <v>3576</v>
      </c>
      <c r="C3580" s="7">
        <v>53</v>
      </c>
      <c r="E3580" s="7">
        <v>3576</v>
      </c>
      <c r="F3580" s="7">
        <v>34</v>
      </c>
    </row>
    <row r="3581" spans="2:6" x14ac:dyDescent="0.2">
      <c r="B3581" s="7">
        <v>3577</v>
      </c>
      <c r="C3581" s="7">
        <v>53</v>
      </c>
      <c r="E3581" s="7">
        <v>3577</v>
      </c>
      <c r="F3581" s="7">
        <v>34</v>
      </c>
    </row>
    <row r="3582" spans="2:6" x14ac:dyDescent="0.2">
      <c r="B3582" s="7">
        <v>3578</v>
      </c>
      <c r="C3582" s="7">
        <v>53</v>
      </c>
      <c r="E3582" s="7">
        <v>3578</v>
      </c>
      <c r="F3582" s="7">
        <v>34</v>
      </c>
    </row>
    <row r="3583" spans="2:6" x14ac:dyDescent="0.2">
      <c r="B3583" s="7">
        <v>3579</v>
      </c>
      <c r="C3583" s="7">
        <v>53</v>
      </c>
      <c r="E3583" s="7">
        <v>3579</v>
      </c>
      <c r="F3583" s="7">
        <v>34</v>
      </c>
    </row>
    <row r="3584" spans="2:6" x14ac:dyDescent="0.2">
      <c r="B3584" s="7">
        <v>3580</v>
      </c>
      <c r="C3584" s="7">
        <v>53</v>
      </c>
      <c r="E3584" s="7">
        <v>3580</v>
      </c>
      <c r="F3584" s="7">
        <v>34</v>
      </c>
    </row>
    <row r="3585" spans="2:6" x14ac:dyDescent="0.2">
      <c r="B3585" s="7">
        <v>3581</v>
      </c>
      <c r="C3585" s="7">
        <v>53</v>
      </c>
      <c r="E3585" s="7">
        <v>3581</v>
      </c>
      <c r="F3585" s="7">
        <v>34</v>
      </c>
    </row>
    <row r="3586" spans="2:6" x14ac:dyDescent="0.2">
      <c r="B3586" s="7">
        <v>3582</v>
      </c>
      <c r="C3586" s="7">
        <v>53</v>
      </c>
      <c r="E3586" s="7">
        <v>3582</v>
      </c>
      <c r="F3586" s="7">
        <v>34</v>
      </c>
    </row>
    <row r="3587" spans="2:6" x14ac:dyDescent="0.2">
      <c r="B3587" s="7">
        <v>3583</v>
      </c>
      <c r="C3587" s="7">
        <v>53</v>
      </c>
      <c r="E3587" s="7">
        <v>3583</v>
      </c>
      <c r="F3587" s="7">
        <v>34</v>
      </c>
    </row>
    <row r="3588" spans="2:6" x14ac:dyDescent="0.2">
      <c r="B3588" s="7">
        <v>3584</v>
      </c>
      <c r="C3588" s="7">
        <v>53</v>
      </c>
      <c r="E3588" s="7">
        <v>3584</v>
      </c>
      <c r="F3588" s="7">
        <v>34</v>
      </c>
    </row>
    <row r="3589" spans="2:6" x14ac:dyDescent="0.2">
      <c r="B3589" s="7">
        <v>3585</v>
      </c>
      <c r="C3589" s="7">
        <v>53</v>
      </c>
      <c r="E3589" s="7">
        <v>3585</v>
      </c>
      <c r="F3589" s="7">
        <v>34</v>
      </c>
    </row>
    <row r="3590" spans="2:6" x14ac:dyDescent="0.2">
      <c r="B3590" s="7">
        <v>3586</v>
      </c>
      <c r="C3590" s="7">
        <v>53</v>
      </c>
      <c r="E3590" s="7">
        <v>3586</v>
      </c>
      <c r="F3590" s="7">
        <v>34</v>
      </c>
    </row>
    <row r="3591" spans="2:6" x14ac:dyDescent="0.2">
      <c r="B3591" s="7">
        <v>3587</v>
      </c>
      <c r="C3591" s="7">
        <v>53</v>
      </c>
      <c r="E3591" s="7">
        <v>3587</v>
      </c>
      <c r="F3591" s="7">
        <v>34</v>
      </c>
    </row>
    <row r="3592" spans="2:6" x14ac:dyDescent="0.2">
      <c r="B3592" s="7">
        <v>3588</v>
      </c>
      <c r="C3592" s="7">
        <v>53</v>
      </c>
      <c r="E3592" s="7">
        <v>3588</v>
      </c>
      <c r="F3592" s="7">
        <v>34</v>
      </c>
    </row>
    <row r="3593" spans="2:6" x14ac:dyDescent="0.2">
      <c r="B3593" s="7">
        <v>3589</v>
      </c>
      <c r="C3593" s="7">
        <v>53</v>
      </c>
      <c r="E3593" s="7">
        <v>3589</v>
      </c>
      <c r="F3593" s="7">
        <v>34</v>
      </c>
    </row>
    <row r="3594" spans="2:6" x14ac:dyDescent="0.2">
      <c r="B3594" s="7">
        <v>3590</v>
      </c>
      <c r="C3594" s="7">
        <v>53</v>
      </c>
      <c r="E3594" s="7">
        <v>3590</v>
      </c>
      <c r="F3594" s="7">
        <v>34</v>
      </c>
    </row>
    <row r="3595" spans="2:6" x14ac:dyDescent="0.2">
      <c r="B3595" s="7">
        <v>3591</v>
      </c>
      <c r="C3595" s="7">
        <v>53</v>
      </c>
      <c r="E3595" s="7">
        <v>3591</v>
      </c>
      <c r="F3595" s="7">
        <v>34</v>
      </c>
    </row>
    <row r="3596" spans="2:6" x14ac:dyDescent="0.2">
      <c r="B3596" s="7">
        <v>3592</v>
      </c>
      <c r="C3596" s="7">
        <v>53</v>
      </c>
      <c r="E3596" s="7">
        <v>3592</v>
      </c>
      <c r="F3596" s="7">
        <v>34</v>
      </c>
    </row>
    <row r="3597" spans="2:6" x14ac:dyDescent="0.2">
      <c r="B3597" s="7">
        <v>3593</v>
      </c>
      <c r="C3597" s="7">
        <v>53</v>
      </c>
      <c r="E3597" s="7">
        <v>3593</v>
      </c>
      <c r="F3597" s="7">
        <v>34</v>
      </c>
    </row>
    <row r="3598" spans="2:6" x14ac:dyDescent="0.2">
      <c r="B3598" s="7">
        <v>3594</v>
      </c>
      <c r="C3598" s="7">
        <v>53</v>
      </c>
      <c r="E3598" s="7">
        <v>3594</v>
      </c>
      <c r="F3598" s="7">
        <v>34</v>
      </c>
    </row>
    <row r="3599" spans="2:6" x14ac:dyDescent="0.2">
      <c r="B3599" s="7">
        <v>3595</v>
      </c>
      <c r="C3599" s="7">
        <v>53</v>
      </c>
      <c r="E3599" s="7">
        <v>3595</v>
      </c>
      <c r="F3599" s="7">
        <v>34</v>
      </c>
    </row>
    <row r="3600" spans="2:6" x14ac:dyDescent="0.2">
      <c r="B3600" s="7">
        <v>3596</v>
      </c>
      <c r="C3600" s="7">
        <v>53</v>
      </c>
      <c r="E3600" s="7">
        <v>3596</v>
      </c>
      <c r="F3600" s="7">
        <v>34</v>
      </c>
    </row>
    <row r="3601" spans="2:6" x14ac:dyDescent="0.2">
      <c r="B3601" s="7">
        <v>3597</v>
      </c>
      <c r="C3601" s="7">
        <v>53</v>
      </c>
      <c r="E3601" s="7">
        <v>3597</v>
      </c>
      <c r="F3601" s="7">
        <v>34</v>
      </c>
    </row>
    <row r="3602" spans="2:6" x14ac:dyDescent="0.2">
      <c r="B3602" s="7">
        <v>3598</v>
      </c>
      <c r="C3602" s="7">
        <v>53</v>
      </c>
      <c r="E3602" s="7">
        <v>3598</v>
      </c>
      <c r="F3602" s="7">
        <v>33</v>
      </c>
    </row>
    <row r="3603" spans="2:6" x14ac:dyDescent="0.2">
      <c r="B3603" s="7">
        <v>3599</v>
      </c>
      <c r="C3603" s="7">
        <v>53</v>
      </c>
      <c r="E3603" s="7">
        <v>3599</v>
      </c>
      <c r="F3603" s="7">
        <v>33</v>
      </c>
    </row>
    <row r="3604" spans="2:6" x14ac:dyDescent="0.2">
      <c r="B3604" s="7">
        <v>3600</v>
      </c>
      <c r="C3604" s="7">
        <v>53</v>
      </c>
      <c r="E3604" s="7">
        <v>3600</v>
      </c>
      <c r="F3604" s="7">
        <v>33</v>
      </c>
    </row>
    <row r="3605" spans="2:6" x14ac:dyDescent="0.2">
      <c r="B3605" s="7">
        <v>3601</v>
      </c>
      <c r="C3605" s="7">
        <v>53</v>
      </c>
      <c r="E3605" s="7">
        <v>3601</v>
      </c>
      <c r="F3605" s="7">
        <v>33</v>
      </c>
    </row>
    <row r="3606" spans="2:6" x14ac:dyDescent="0.2">
      <c r="B3606" s="7">
        <v>3602</v>
      </c>
      <c r="C3606" s="7">
        <v>52</v>
      </c>
      <c r="E3606" s="7">
        <v>3602</v>
      </c>
      <c r="F3606" s="7">
        <v>33</v>
      </c>
    </row>
    <row r="3607" spans="2:6" x14ac:dyDescent="0.2">
      <c r="B3607" s="7">
        <v>3603</v>
      </c>
      <c r="C3607" s="7">
        <v>52</v>
      </c>
      <c r="E3607" s="7">
        <v>3603</v>
      </c>
      <c r="F3607" s="7">
        <v>33</v>
      </c>
    </row>
    <row r="3608" spans="2:6" x14ac:dyDescent="0.2">
      <c r="B3608" s="7">
        <v>3604</v>
      </c>
      <c r="C3608" s="7">
        <v>52</v>
      </c>
      <c r="E3608" s="7">
        <v>3604</v>
      </c>
      <c r="F3608" s="7">
        <v>33</v>
      </c>
    </row>
    <row r="3609" spans="2:6" x14ac:dyDescent="0.2">
      <c r="B3609" s="7">
        <v>3605</v>
      </c>
      <c r="C3609" s="7">
        <v>52</v>
      </c>
      <c r="E3609" s="7">
        <v>3605</v>
      </c>
      <c r="F3609" s="7">
        <v>33</v>
      </c>
    </row>
    <row r="3610" spans="2:6" x14ac:dyDescent="0.2">
      <c r="B3610" s="7">
        <v>3606</v>
      </c>
      <c r="C3610" s="7">
        <v>52</v>
      </c>
      <c r="E3610" s="7">
        <v>3606</v>
      </c>
      <c r="F3610" s="7">
        <v>33</v>
      </c>
    </row>
    <row r="3611" spans="2:6" x14ac:dyDescent="0.2">
      <c r="B3611" s="7">
        <v>3607</v>
      </c>
      <c r="C3611" s="7">
        <v>52</v>
      </c>
      <c r="E3611" s="7">
        <v>3607</v>
      </c>
      <c r="F3611" s="7">
        <v>33</v>
      </c>
    </row>
    <row r="3612" spans="2:6" x14ac:dyDescent="0.2">
      <c r="B3612" s="7">
        <v>3608</v>
      </c>
      <c r="C3612" s="7">
        <v>52</v>
      </c>
      <c r="E3612" s="7">
        <v>3608</v>
      </c>
      <c r="F3612" s="7">
        <v>33</v>
      </c>
    </row>
    <row r="3613" spans="2:6" x14ac:dyDescent="0.2">
      <c r="B3613" s="7">
        <v>3609</v>
      </c>
      <c r="C3613" s="7">
        <v>52</v>
      </c>
      <c r="E3613" s="7">
        <v>3609</v>
      </c>
      <c r="F3613" s="7">
        <v>33</v>
      </c>
    </row>
    <row r="3614" spans="2:6" x14ac:dyDescent="0.2">
      <c r="B3614" s="7">
        <v>3610</v>
      </c>
      <c r="C3614" s="7">
        <v>52</v>
      </c>
      <c r="E3614" s="7">
        <v>3610</v>
      </c>
      <c r="F3614" s="7">
        <v>33</v>
      </c>
    </row>
    <row r="3615" spans="2:6" x14ac:dyDescent="0.2">
      <c r="B3615" s="7">
        <v>3611</v>
      </c>
      <c r="C3615" s="7">
        <v>52</v>
      </c>
      <c r="E3615" s="7">
        <v>3611</v>
      </c>
      <c r="F3615" s="7">
        <v>33</v>
      </c>
    </row>
    <row r="3616" spans="2:6" x14ac:dyDescent="0.2">
      <c r="B3616" s="7">
        <v>3612</v>
      </c>
      <c r="C3616" s="7">
        <v>52</v>
      </c>
      <c r="E3616" s="7">
        <v>3612</v>
      </c>
      <c r="F3616" s="7">
        <v>33</v>
      </c>
    </row>
    <row r="3617" spans="2:6" x14ac:dyDescent="0.2">
      <c r="B3617" s="7">
        <v>3613</v>
      </c>
      <c r="C3617" s="7">
        <v>52</v>
      </c>
      <c r="E3617" s="7">
        <v>3613</v>
      </c>
      <c r="F3617" s="7">
        <v>33</v>
      </c>
    </row>
    <row r="3618" spans="2:6" x14ac:dyDescent="0.2">
      <c r="B3618" s="7">
        <v>3614</v>
      </c>
      <c r="C3618" s="7">
        <v>52</v>
      </c>
      <c r="E3618" s="7">
        <v>3614</v>
      </c>
      <c r="F3618" s="7">
        <v>33</v>
      </c>
    </row>
    <row r="3619" spans="2:6" x14ac:dyDescent="0.2">
      <c r="B3619" s="7">
        <v>3615</v>
      </c>
      <c r="C3619" s="7">
        <v>52</v>
      </c>
      <c r="E3619" s="7">
        <v>3615</v>
      </c>
      <c r="F3619" s="7">
        <v>33</v>
      </c>
    </row>
    <row r="3620" spans="2:6" x14ac:dyDescent="0.2">
      <c r="B3620" s="7">
        <v>3616</v>
      </c>
      <c r="C3620" s="7">
        <v>52</v>
      </c>
      <c r="E3620" s="7">
        <v>3616</v>
      </c>
      <c r="F3620" s="7">
        <v>33</v>
      </c>
    </row>
    <row r="3621" spans="2:6" x14ac:dyDescent="0.2">
      <c r="B3621" s="7">
        <v>3617</v>
      </c>
      <c r="C3621" s="7">
        <v>52</v>
      </c>
      <c r="E3621" s="7">
        <v>3617</v>
      </c>
      <c r="F3621" s="7">
        <v>33</v>
      </c>
    </row>
    <row r="3622" spans="2:6" x14ac:dyDescent="0.2">
      <c r="B3622" s="7">
        <v>3618</v>
      </c>
      <c r="C3622" s="7">
        <v>52</v>
      </c>
      <c r="E3622" s="7">
        <v>3618</v>
      </c>
      <c r="F3622" s="7">
        <v>33</v>
      </c>
    </row>
    <row r="3623" spans="2:6" x14ac:dyDescent="0.2">
      <c r="B3623" s="7">
        <v>3619</v>
      </c>
      <c r="C3623" s="7">
        <v>52</v>
      </c>
      <c r="E3623" s="7">
        <v>3619</v>
      </c>
      <c r="F3623" s="7">
        <v>33</v>
      </c>
    </row>
    <row r="3624" spans="2:6" x14ac:dyDescent="0.2">
      <c r="B3624" s="7">
        <v>3620</v>
      </c>
      <c r="C3624" s="7">
        <v>52</v>
      </c>
      <c r="E3624" s="7">
        <v>3620</v>
      </c>
      <c r="F3624" s="7">
        <v>33</v>
      </c>
    </row>
    <row r="3625" spans="2:6" x14ac:dyDescent="0.2">
      <c r="B3625" s="7">
        <v>3621</v>
      </c>
      <c r="C3625" s="7">
        <v>52</v>
      </c>
      <c r="E3625" s="7">
        <v>3621</v>
      </c>
      <c r="F3625" s="7">
        <v>33</v>
      </c>
    </row>
    <row r="3626" spans="2:6" x14ac:dyDescent="0.2">
      <c r="B3626" s="7">
        <v>3622</v>
      </c>
      <c r="C3626" s="7">
        <v>52</v>
      </c>
      <c r="E3626" s="7">
        <v>3622</v>
      </c>
      <c r="F3626" s="7">
        <v>33</v>
      </c>
    </row>
    <row r="3627" spans="2:6" x14ac:dyDescent="0.2">
      <c r="B3627" s="7">
        <v>3623</v>
      </c>
      <c r="C3627" s="7">
        <v>52</v>
      </c>
      <c r="E3627" s="7">
        <v>3623</v>
      </c>
      <c r="F3627" s="7">
        <v>33</v>
      </c>
    </row>
    <row r="3628" spans="2:6" x14ac:dyDescent="0.2">
      <c r="B3628" s="7">
        <v>3624</v>
      </c>
      <c r="C3628" s="7">
        <v>52</v>
      </c>
      <c r="E3628" s="7">
        <v>3624</v>
      </c>
      <c r="F3628" s="7">
        <v>33</v>
      </c>
    </row>
    <row r="3629" spans="2:6" x14ac:dyDescent="0.2">
      <c r="B3629" s="7">
        <v>3625</v>
      </c>
      <c r="C3629" s="7">
        <v>52</v>
      </c>
      <c r="E3629" s="7">
        <v>3625</v>
      </c>
      <c r="F3629" s="7">
        <v>33</v>
      </c>
    </row>
    <row r="3630" spans="2:6" x14ac:dyDescent="0.2">
      <c r="B3630" s="7">
        <v>3626</v>
      </c>
      <c r="C3630" s="7">
        <v>52</v>
      </c>
      <c r="E3630" s="7">
        <v>3626</v>
      </c>
      <c r="F3630" s="7">
        <v>33</v>
      </c>
    </row>
    <row r="3631" spans="2:6" x14ac:dyDescent="0.2">
      <c r="B3631" s="7">
        <v>3627</v>
      </c>
      <c r="C3631" s="7">
        <v>52</v>
      </c>
      <c r="E3631" s="7">
        <v>3627</v>
      </c>
      <c r="F3631" s="7">
        <v>33</v>
      </c>
    </row>
    <row r="3632" spans="2:6" x14ac:dyDescent="0.2">
      <c r="B3632" s="7">
        <v>3628</v>
      </c>
      <c r="C3632" s="7">
        <v>52</v>
      </c>
      <c r="E3632" s="7">
        <v>3628</v>
      </c>
      <c r="F3632" s="7">
        <v>33</v>
      </c>
    </row>
    <row r="3633" spans="2:6" x14ac:dyDescent="0.2">
      <c r="B3633" s="7">
        <v>3629</v>
      </c>
      <c r="C3633" s="7">
        <v>52</v>
      </c>
      <c r="E3633" s="7">
        <v>3629</v>
      </c>
      <c r="F3633" s="7">
        <v>33</v>
      </c>
    </row>
    <row r="3634" spans="2:6" x14ac:dyDescent="0.2">
      <c r="B3634" s="7">
        <v>3630</v>
      </c>
      <c r="C3634" s="7">
        <v>52</v>
      </c>
      <c r="E3634" s="7">
        <v>3630</v>
      </c>
      <c r="F3634" s="7">
        <v>33</v>
      </c>
    </row>
    <row r="3635" spans="2:6" x14ac:dyDescent="0.2">
      <c r="B3635" s="7">
        <v>3631</v>
      </c>
      <c r="C3635" s="7">
        <v>52</v>
      </c>
      <c r="E3635" s="7">
        <v>3631</v>
      </c>
      <c r="F3635" s="7">
        <v>33</v>
      </c>
    </row>
    <row r="3636" spans="2:6" x14ac:dyDescent="0.2">
      <c r="B3636" s="7">
        <v>3632</v>
      </c>
      <c r="C3636" s="7">
        <v>52</v>
      </c>
      <c r="E3636" s="7">
        <v>3632</v>
      </c>
      <c r="F3636" s="7">
        <v>33</v>
      </c>
    </row>
    <row r="3637" spans="2:6" x14ac:dyDescent="0.2">
      <c r="B3637" s="7">
        <v>3633</v>
      </c>
      <c r="C3637" s="7">
        <v>52</v>
      </c>
      <c r="E3637" s="7">
        <v>3633</v>
      </c>
      <c r="F3637" s="7">
        <v>33</v>
      </c>
    </row>
    <row r="3638" spans="2:6" x14ac:dyDescent="0.2">
      <c r="B3638" s="7">
        <v>3634</v>
      </c>
      <c r="C3638" s="7">
        <v>52</v>
      </c>
      <c r="E3638" s="7">
        <v>3634</v>
      </c>
      <c r="F3638" s="7">
        <v>33</v>
      </c>
    </row>
    <row r="3639" spans="2:6" x14ac:dyDescent="0.2">
      <c r="B3639" s="7">
        <v>3635</v>
      </c>
      <c r="C3639" s="7">
        <v>51</v>
      </c>
      <c r="E3639" s="7">
        <v>3635</v>
      </c>
      <c r="F3639" s="7">
        <v>33</v>
      </c>
    </row>
    <row r="3640" spans="2:6" x14ac:dyDescent="0.2">
      <c r="B3640" s="7">
        <v>3636</v>
      </c>
      <c r="C3640" s="7">
        <v>51</v>
      </c>
      <c r="E3640" s="7">
        <v>3636</v>
      </c>
      <c r="F3640" s="7">
        <v>33</v>
      </c>
    </row>
    <row r="3641" spans="2:6" x14ac:dyDescent="0.2">
      <c r="B3641" s="7">
        <v>3637</v>
      </c>
      <c r="C3641" s="7">
        <v>51</v>
      </c>
      <c r="E3641" s="7">
        <v>3637</v>
      </c>
      <c r="F3641" s="7">
        <v>33</v>
      </c>
    </row>
    <row r="3642" spans="2:6" x14ac:dyDescent="0.2">
      <c r="B3642" s="7">
        <v>3638</v>
      </c>
      <c r="C3642" s="7">
        <v>51</v>
      </c>
      <c r="E3642" s="7">
        <v>3638</v>
      </c>
      <c r="F3642" s="7">
        <v>33</v>
      </c>
    </row>
    <row r="3643" spans="2:6" x14ac:dyDescent="0.2">
      <c r="B3643" s="7">
        <v>3639</v>
      </c>
      <c r="C3643" s="7">
        <v>51</v>
      </c>
      <c r="E3643" s="7">
        <v>3639</v>
      </c>
      <c r="F3643" s="7">
        <v>33</v>
      </c>
    </row>
    <row r="3644" spans="2:6" x14ac:dyDescent="0.2">
      <c r="B3644" s="7">
        <v>3640</v>
      </c>
      <c r="C3644" s="7">
        <v>51</v>
      </c>
      <c r="E3644" s="7">
        <v>3640</v>
      </c>
      <c r="F3644" s="7">
        <v>33</v>
      </c>
    </row>
    <row r="3645" spans="2:6" x14ac:dyDescent="0.2">
      <c r="B3645" s="7">
        <v>3641</v>
      </c>
      <c r="C3645" s="7">
        <v>51</v>
      </c>
      <c r="E3645" s="7">
        <v>3641</v>
      </c>
      <c r="F3645" s="7">
        <v>33</v>
      </c>
    </row>
    <row r="3646" spans="2:6" x14ac:dyDescent="0.2">
      <c r="B3646" s="7">
        <v>3642</v>
      </c>
      <c r="C3646" s="7">
        <v>51</v>
      </c>
      <c r="E3646" s="7">
        <v>3642</v>
      </c>
      <c r="F3646" s="7">
        <v>33</v>
      </c>
    </row>
    <row r="3647" spans="2:6" x14ac:dyDescent="0.2">
      <c r="B3647" s="7">
        <v>3643</v>
      </c>
      <c r="C3647" s="7">
        <v>51</v>
      </c>
      <c r="E3647" s="7">
        <v>3643</v>
      </c>
      <c r="F3647" s="7">
        <v>33</v>
      </c>
    </row>
    <row r="3648" spans="2:6" x14ac:dyDescent="0.2">
      <c r="B3648" s="7">
        <v>3644</v>
      </c>
      <c r="C3648" s="7">
        <v>51</v>
      </c>
      <c r="E3648" s="7">
        <v>3644</v>
      </c>
      <c r="F3648" s="7">
        <v>33</v>
      </c>
    </row>
    <row r="3649" spans="2:6" x14ac:dyDescent="0.2">
      <c r="B3649" s="7">
        <v>3645</v>
      </c>
      <c r="C3649" s="7">
        <v>51</v>
      </c>
      <c r="E3649" s="7">
        <v>3645</v>
      </c>
      <c r="F3649" s="7">
        <v>33</v>
      </c>
    </row>
    <row r="3650" spans="2:6" x14ac:dyDescent="0.2">
      <c r="B3650" s="7">
        <v>3646</v>
      </c>
      <c r="C3650" s="7">
        <v>51</v>
      </c>
      <c r="E3650" s="7">
        <v>3646</v>
      </c>
      <c r="F3650" s="7">
        <v>33</v>
      </c>
    </row>
    <row r="3651" spans="2:6" x14ac:dyDescent="0.2">
      <c r="B3651" s="7">
        <v>3647</v>
      </c>
      <c r="C3651" s="7">
        <v>51</v>
      </c>
      <c r="E3651" s="7">
        <v>3647</v>
      </c>
      <c r="F3651" s="7">
        <v>33</v>
      </c>
    </row>
    <row r="3652" spans="2:6" x14ac:dyDescent="0.2">
      <c r="B3652" s="7">
        <v>3648</v>
      </c>
      <c r="C3652" s="7">
        <v>51</v>
      </c>
      <c r="E3652" s="7">
        <v>3648</v>
      </c>
      <c r="F3652" s="7">
        <v>33</v>
      </c>
    </row>
    <row r="3653" spans="2:6" x14ac:dyDescent="0.2">
      <c r="B3653" s="7">
        <v>3649</v>
      </c>
      <c r="C3653" s="7">
        <v>51</v>
      </c>
      <c r="E3653" s="7">
        <v>3649</v>
      </c>
      <c r="F3653" s="7">
        <v>33</v>
      </c>
    </row>
    <row r="3654" spans="2:6" x14ac:dyDescent="0.2">
      <c r="B3654" s="7">
        <v>3650</v>
      </c>
      <c r="C3654" s="7">
        <v>51</v>
      </c>
      <c r="E3654" s="7">
        <v>3650</v>
      </c>
      <c r="F3654" s="7">
        <v>33</v>
      </c>
    </row>
    <row r="3655" spans="2:6" x14ac:dyDescent="0.2">
      <c r="B3655" s="7">
        <v>3651</v>
      </c>
      <c r="C3655" s="7">
        <v>51</v>
      </c>
      <c r="E3655" s="7">
        <v>3651</v>
      </c>
      <c r="F3655" s="7">
        <v>33</v>
      </c>
    </row>
    <row r="3656" spans="2:6" x14ac:dyDescent="0.2">
      <c r="B3656" s="7">
        <v>3652</v>
      </c>
      <c r="C3656" s="7">
        <v>51</v>
      </c>
      <c r="E3656" s="7">
        <v>3652</v>
      </c>
      <c r="F3656" s="7">
        <v>33</v>
      </c>
    </row>
    <row r="3657" spans="2:6" x14ac:dyDescent="0.2">
      <c r="B3657" s="7">
        <v>3653</v>
      </c>
      <c r="C3657" s="7">
        <v>51</v>
      </c>
      <c r="E3657" s="7">
        <v>3653</v>
      </c>
      <c r="F3657" s="7">
        <v>33</v>
      </c>
    </row>
    <row r="3658" spans="2:6" x14ac:dyDescent="0.2">
      <c r="B3658" s="7">
        <v>3654</v>
      </c>
      <c r="C3658" s="7">
        <v>51</v>
      </c>
      <c r="E3658" s="7">
        <v>3654</v>
      </c>
      <c r="F3658" s="7">
        <v>33</v>
      </c>
    </row>
    <row r="3659" spans="2:6" x14ac:dyDescent="0.2">
      <c r="B3659" s="7">
        <v>3655</v>
      </c>
      <c r="C3659" s="7">
        <v>51</v>
      </c>
      <c r="E3659" s="7">
        <v>3655</v>
      </c>
      <c r="F3659" s="7">
        <v>33</v>
      </c>
    </row>
    <row r="3660" spans="2:6" x14ac:dyDescent="0.2">
      <c r="B3660" s="7">
        <v>3656</v>
      </c>
      <c r="C3660" s="7">
        <v>51</v>
      </c>
      <c r="E3660" s="7">
        <v>3656</v>
      </c>
      <c r="F3660" s="7">
        <v>33</v>
      </c>
    </row>
    <row r="3661" spans="2:6" x14ac:dyDescent="0.2">
      <c r="B3661" s="7">
        <v>3657</v>
      </c>
      <c r="C3661" s="7">
        <v>51</v>
      </c>
      <c r="E3661" s="7">
        <v>3657</v>
      </c>
      <c r="F3661" s="7">
        <v>33</v>
      </c>
    </row>
    <row r="3662" spans="2:6" x14ac:dyDescent="0.2">
      <c r="B3662" s="7">
        <v>3658</v>
      </c>
      <c r="C3662" s="7">
        <v>51</v>
      </c>
      <c r="E3662" s="7">
        <v>3658</v>
      </c>
      <c r="F3662" s="7">
        <v>33</v>
      </c>
    </row>
    <row r="3663" spans="2:6" x14ac:dyDescent="0.2">
      <c r="B3663" s="7">
        <v>3659</v>
      </c>
      <c r="C3663" s="7">
        <v>51</v>
      </c>
      <c r="E3663" s="7">
        <v>3659</v>
      </c>
      <c r="F3663" s="7">
        <v>33</v>
      </c>
    </row>
    <row r="3664" spans="2:6" x14ac:dyDescent="0.2">
      <c r="B3664" s="7">
        <v>3660</v>
      </c>
      <c r="C3664" s="7">
        <v>51</v>
      </c>
      <c r="E3664" s="7">
        <v>3660</v>
      </c>
      <c r="F3664" s="7">
        <v>33</v>
      </c>
    </row>
    <row r="3665" spans="2:6" x14ac:dyDescent="0.2">
      <c r="B3665" s="7">
        <v>3661</v>
      </c>
      <c r="C3665" s="7">
        <v>51</v>
      </c>
      <c r="E3665" s="7">
        <v>3661</v>
      </c>
      <c r="F3665" s="7">
        <v>33</v>
      </c>
    </row>
    <row r="3666" spans="2:6" x14ac:dyDescent="0.2">
      <c r="B3666" s="7">
        <v>3662</v>
      </c>
      <c r="C3666" s="7">
        <v>51</v>
      </c>
      <c r="E3666" s="7">
        <v>3662</v>
      </c>
      <c r="F3666" s="7">
        <v>33</v>
      </c>
    </row>
    <row r="3667" spans="2:6" x14ac:dyDescent="0.2">
      <c r="B3667" s="7">
        <v>3663</v>
      </c>
      <c r="C3667" s="7">
        <v>51</v>
      </c>
      <c r="E3667" s="7">
        <v>3663</v>
      </c>
      <c r="F3667" s="7">
        <v>33</v>
      </c>
    </row>
    <row r="3668" spans="2:6" x14ac:dyDescent="0.2">
      <c r="B3668" s="7">
        <v>3664</v>
      </c>
      <c r="C3668" s="7">
        <v>51</v>
      </c>
      <c r="E3668" s="7">
        <v>3664</v>
      </c>
      <c r="F3668" s="7">
        <v>33</v>
      </c>
    </row>
    <row r="3669" spans="2:6" x14ac:dyDescent="0.2">
      <c r="B3669" s="7">
        <v>3665</v>
      </c>
      <c r="C3669" s="7">
        <v>51</v>
      </c>
      <c r="E3669" s="7">
        <v>3665</v>
      </c>
      <c r="F3669" s="7">
        <v>33</v>
      </c>
    </row>
    <row r="3670" spans="2:6" x14ac:dyDescent="0.2">
      <c r="B3670" s="7">
        <v>3666</v>
      </c>
      <c r="C3670" s="7">
        <v>51</v>
      </c>
      <c r="E3670" s="7">
        <v>3666</v>
      </c>
      <c r="F3670" s="7">
        <v>33</v>
      </c>
    </row>
    <row r="3671" spans="2:6" x14ac:dyDescent="0.2">
      <c r="B3671" s="7">
        <v>3667</v>
      </c>
      <c r="C3671" s="7">
        <v>51</v>
      </c>
      <c r="E3671" s="7">
        <v>3667</v>
      </c>
      <c r="F3671" s="7">
        <v>33</v>
      </c>
    </row>
    <row r="3672" spans="2:6" x14ac:dyDescent="0.2">
      <c r="B3672" s="7">
        <v>3668</v>
      </c>
      <c r="C3672" s="7">
        <v>51</v>
      </c>
      <c r="E3672" s="7">
        <v>3668</v>
      </c>
      <c r="F3672" s="7">
        <v>33</v>
      </c>
    </row>
    <row r="3673" spans="2:6" x14ac:dyDescent="0.2">
      <c r="B3673" s="7">
        <v>3669</v>
      </c>
      <c r="C3673" s="7">
        <v>51</v>
      </c>
      <c r="E3673" s="7">
        <v>3669</v>
      </c>
      <c r="F3673" s="7">
        <v>33</v>
      </c>
    </row>
    <row r="3674" spans="2:6" x14ac:dyDescent="0.2">
      <c r="B3674" s="7">
        <v>3670</v>
      </c>
      <c r="C3674" s="7">
        <v>50</v>
      </c>
      <c r="E3674" s="7">
        <v>3670</v>
      </c>
      <c r="F3674" s="7">
        <v>33</v>
      </c>
    </row>
    <row r="3675" spans="2:6" x14ac:dyDescent="0.2">
      <c r="B3675" s="7">
        <v>3671</v>
      </c>
      <c r="C3675" s="7">
        <v>50</v>
      </c>
      <c r="E3675" s="7">
        <v>3671</v>
      </c>
      <c r="F3675" s="7">
        <v>33</v>
      </c>
    </row>
    <row r="3676" spans="2:6" x14ac:dyDescent="0.2">
      <c r="B3676" s="7">
        <v>3672</v>
      </c>
      <c r="C3676" s="7">
        <v>50</v>
      </c>
      <c r="E3676" s="7">
        <v>3672</v>
      </c>
      <c r="F3676" s="7">
        <v>33</v>
      </c>
    </row>
    <row r="3677" spans="2:6" x14ac:dyDescent="0.2">
      <c r="B3677" s="7">
        <v>3673</v>
      </c>
      <c r="C3677" s="7">
        <v>50</v>
      </c>
      <c r="E3677" s="7">
        <v>3673</v>
      </c>
      <c r="F3677" s="7">
        <v>33</v>
      </c>
    </row>
    <row r="3678" spans="2:6" x14ac:dyDescent="0.2">
      <c r="B3678" s="7">
        <v>3674</v>
      </c>
      <c r="C3678" s="7">
        <v>50</v>
      </c>
      <c r="E3678" s="7">
        <v>3674</v>
      </c>
      <c r="F3678" s="7">
        <v>33</v>
      </c>
    </row>
    <row r="3679" spans="2:6" x14ac:dyDescent="0.2">
      <c r="B3679" s="7">
        <v>3675</v>
      </c>
      <c r="C3679" s="7">
        <v>50</v>
      </c>
      <c r="E3679" s="7">
        <v>3675</v>
      </c>
      <c r="F3679" s="7">
        <v>33</v>
      </c>
    </row>
    <row r="3680" spans="2:6" x14ac:dyDescent="0.2">
      <c r="B3680" s="7">
        <v>3676</v>
      </c>
      <c r="C3680" s="7">
        <v>50</v>
      </c>
      <c r="E3680" s="7">
        <v>3676</v>
      </c>
      <c r="F3680" s="7">
        <v>33</v>
      </c>
    </row>
    <row r="3681" spans="2:6" x14ac:dyDescent="0.2">
      <c r="B3681" s="7">
        <v>3677</v>
      </c>
      <c r="C3681" s="7">
        <v>50</v>
      </c>
      <c r="E3681" s="7">
        <v>3677</v>
      </c>
      <c r="F3681" s="7">
        <v>33</v>
      </c>
    </row>
    <row r="3682" spans="2:6" x14ac:dyDescent="0.2">
      <c r="B3682" s="7">
        <v>3678</v>
      </c>
      <c r="C3682" s="7">
        <v>50</v>
      </c>
      <c r="E3682" s="7">
        <v>3678</v>
      </c>
      <c r="F3682" s="7">
        <v>33</v>
      </c>
    </row>
    <row r="3683" spans="2:6" x14ac:dyDescent="0.2">
      <c r="B3683" s="7">
        <v>3679</v>
      </c>
      <c r="C3683" s="7">
        <v>50</v>
      </c>
      <c r="E3683" s="7">
        <v>3679</v>
      </c>
      <c r="F3683" s="7">
        <v>33</v>
      </c>
    </row>
    <row r="3684" spans="2:6" x14ac:dyDescent="0.2">
      <c r="B3684" s="7">
        <v>3680</v>
      </c>
      <c r="C3684" s="7">
        <v>50</v>
      </c>
      <c r="E3684" s="7">
        <v>3680</v>
      </c>
      <c r="F3684" s="7">
        <v>33</v>
      </c>
    </row>
    <row r="3685" spans="2:6" x14ac:dyDescent="0.2">
      <c r="B3685" s="7">
        <v>3681</v>
      </c>
      <c r="C3685" s="7">
        <v>50</v>
      </c>
      <c r="E3685" s="7">
        <v>3681</v>
      </c>
      <c r="F3685" s="7">
        <v>32</v>
      </c>
    </row>
    <row r="3686" spans="2:6" x14ac:dyDescent="0.2">
      <c r="B3686" s="7">
        <v>3682</v>
      </c>
      <c r="C3686" s="7">
        <v>50</v>
      </c>
      <c r="E3686" s="7">
        <v>3682</v>
      </c>
      <c r="F3686" s="7">
        <v>32</v>
      </c>
    </row>
    <row r="3687" spans="2:6" x14ac:dyDescent="0.2">
      <c r="B3687" s="7">
        <v>3683</v>
      </c>
      <c r="C3687" s="7">
        <v>50</v>
      </c>
      <c r="E3687" s="7">
        <v>3683</v>
      </c>
      <c r="F3687" s="7">
        <v>32</v>
      </c>
    </row>
    <row r="3688" spans="2:6" x14ac:dyDescent="0.2">
      <c r="B3688" s="7">
        <v>3684</v>
      </c>
      <c r="C3688" s="7">
        <v>50</v>
      </c>
      <c r="E3688" s="7">
        <v>3684</v>
      </c>
      <c r="F3688" s="7">
        <v>32</v>
      </c>
    </row>
    <row r="3689" spans="2:6" x14ac:dyDescent="0.2">
      <c r="B3689" s="7">
        <v>3685</v>
      </c>
      <c r="C3689" s="7">
        <v>50</v>
      </c>
      <c r="E3689" s="7">
        <v>3685</v>
      </c>
      <c r="F3689" s="7">
        <v>32</v>
      </c>
    </row>
    <row r="3690" spans="2:6" x14ac:dyDescent="0.2">
      <c r="B3690" s="7">
        <v>3686</v>
      </c>
      <c r="C3690" s="7">
        <v>50</v>
      </c>
      <c r="E3690" s="7">
        <v>3686</v>
      </c>
      <c r="F3690" s="7">
        <v>32</v>
      </c>
    </row>
    <row r="3691" spans="2:6" x14ac:dyDescent="0.2">
      <c r="B3691" s="7">
        <v>3687</v>
      </c>
      <c r="C3691" s="7">
        <v>50</v>
      </c>
      <c r="E3691" s="7">
        <v>3687</v>
      </c>
      <c r="F3691" s="7">
        <v>32</v>
      </c>
    </row>
    <row r="3692" spans="2:6" x14ac:dyDescent="0.2">
      <c r="B3692" s="7">
        <v>3688</v>
      </c>
      <c r="C3692" s="7">
        <v>50</v>
      </c>
      <c r="E3692" s="7">
        <v>3688</v>
      </c>
      <c r="F3692" s="7">
        <v>32</v>
      </c>
    </row>
    <row r="3693" spans="2:6" x14ac:dyDescent="0.2">
      <c r="B3693" s="7">
        <v>3689</v>
      </c>
      <c r="C3693" s="7">
        <v>50</v>
      </c>
      <c r="E3693" s="7">
        <v>3689</v>
      </c>
      <c r="F3693" s="7">
        <v>32</v>
      </c>
    </row>
    <row r="3694" spans="2:6" x14ac:dyDescent="0.2">
      <c r="B3694" s="7">
        <v>3690</v>
      </c>
      <c r="C3694" s="7">
        <v>50</v>
      </c>
      <c r="E3694" s="7">
        <v>3690</v>
      </c>
      <c r="F3694" s="7">
        <v>32</v>
      </c>
    </row>
    <row r="3695" spans="2:6" x14ac:dyDescent="0.2">
      <c r="B3695" s="7">
        <v>3691</v>
      </c>
      <c r="C3695" s="7">
        <v>50</v>
      </c>
      <c r="E3695" s="7">
        <v>3691</v>
      </c>
      <c r="F3695" s="7">
        <v>32</v>
      </c>
    </row>
    <row r="3696" spans="2:6" x14ac:dyDescent="0.2">
      <c r="B3696" s="7">
        <v>3692</v>
      </c>
      <c r="C3696" s="7">
        <v>50</v>
      </c>
      <c r="E3696" s="7">
        <v>3692</v>
      </c>
      <c r="F3696" s="7">
        <v>32</v>
      </c>
    </row>
    <row r="3697" spans="2:6" x14ac:dyDescent="0.2">
      <c r="B3697" s="7">
        <v>3693</v>
      </c>
      <c r="C3697" s="7">
        <v>50</v>
      </c>
      <c r="E3697" s="7">
        <v>3693</v>
      </c>
      <c r="F3697" s="7">
        <v>32</v>
      </c>
    </row>
    <row r="3698" spans="2:6" x14ac:dyDescent="0.2">
      <c r="B3698" s="7">
        <v>3694</v>
      </c>
      <c r="C3698" s="7">
        <v>50</v>
      </c>
      <c r="E3698" s="7">
        <v>3694</v>
      </c>
      <c r="F3698" s="7">
        <v>32</v>
      </c>
    </row>
    <row r="3699" spans="2:6" x14ac:dyDescent="0.2">
      <c r="B3699" s="7">
        <v>3695</v>
      </c>
      <c r="C3699" s="7">
        <v>50</v>
      </c>
      <c r="E3699" s="7">
        <v>3695</v>
      </c>
      <c r="F3699" s="7">
        <v>32</v>
      </c>
    </row>
    <row r="3700" spans="2:6" x14ac:dyDescent="0.2">
      <c r="B3700" s="7">
        <v>3696</v>
      </c>
      <c r="C3700" s="7">
        <v>50</v>
      </c>
      <c r="E3700" s="7">
        <v>3696</v>
      </c>
      <c r="F3700" s="7">
        <v>32</v>
      </c>
    </row>
    <row r="3701" spans="2:6" x14ac:dyDescent="0.2">
      <c r="B3701" s="7">
        <v>3697</v>
      </c>
      <c r="C3701" s="7">
        <v>50</v>
      </c>
      <c r="E3701" s="7">
        <v>3697</v>
      </c>
      <c r="F3701" s="7">
        <v>32</v>
      </c>
    </row>
    <row r="3702" spans="2:6" x14ac:dyDescent="0.2">
      <c r="B3702" s="7">
        <v>3698</v>
      </c>
      <c r="C3702" s="7">
        <v>50</v>
      </c>
      <c r="E3702" s="7">
        <v>3698</v>
      </c>
      <c r="F3702" s="7">
        <v>32</v>
      </c>
    </row>
    <row r="3703" spans="2:6" x14ac:dyDescent="0.2">
      <c r="B3703" s="7">
        <v>3699</v>
      </c>
      <c r="C3703" s="7">
        <v>49</v>
      </c>
      <c r="E3703" s="7">
        <v>3699</v>
      </c>
      <c r="F3703" s="7">
        <v>32</v>
      </c>
    </row>
    <row r="3704" spans="2:6" x14ac:dyDescent="0.2">
      <c r="B3704" s="7">
        <v>3700</v>
      </c>
      <c r="C3704" s="7">
        <v>49</v>
      </c>
      <c r="E3704" s="7">
        <v>3700</v>
      </c>
      <c r="F3704" s="7">
        <v>32</v>
      </c>
    </row>
    <row r="3705" spans="2:6" x14ac:dyDescent="0.2">
      <c r="B3705" s="7">
        <v>3701</v>
      </c>
      <c r="C3705" s="7">
        <v>49</v>
      </c>
      <c r="E3705" s="7">
        <v>3701</v>
      </c>
      <c r="F3705" s="7">
        <v>32</v>
      </c>
    </row>
    <row r="3706" spans="2:6" x14ac:dyDescent="0.2">
      <c r="B3706" s="7">
        <v>3702</v>
      </c>
      <c r="C3706" s="7">
        <v>49</v>
      </c>
      <c r="E3706" s="7">
        <v>3702</v>
      </c>
      <c r="F3706" s="7">
        <v>32</v>
      </c>
    </row>
    <row r="3707" spans="2:6" x14ac:dyDescent="0.2">
      <c r="B3707" s="7">
        <v>3703</v>
      </c>
      <c r="C3707" s="7">
        <v>49</v>
      </c>
      <c r="E3707" s="7">
        <v>3703</v>
      </c>
      <c r="F3707" s="7">
        <v>32</v>
      </c>
    </row>
    <row r="3708" spans="2:6" x14ac:dyDescent="0.2">
      <c r="B3708" s="7">
        <v>3704</v>
      </c>
      <c r="C3708" s="7">
        <v>49</v>
      </c>
      <c r="E3708" s="7">
        <v>3704</v>
      </c>
      <c r="F3708" s="7">
        <v>32</v>
      </c>
    </row>
    <row r="3709" spans="2:6" x14ac:dyDescent="0.2">
      <c r="B3709" s="7">
        <v>3705</v>
      </c>
      <c r="C3709" s="7">
        <v>49</v>
      </c>
      <c r="E3709" s="7">
        <v>3705</v>
      </c>
      <c r="F3709" s="7">
        <v>32</v>
      </c>
    </row>
    <row r="3710" spans="2:6" x14ac:dyDescent="0.2">
      <c r="B3710" s="7">
        <v>3706</v>
      </c>
      <c r="C3710" s="7">
        <v>49</v>
      </c>
      <c r="E3710" s="7">
        <v>3706</v>
      </c>
      <c r="F3710" s="7">
        <v>32</v>
      </c>
    </row>
    <row r="3711" spans="2:6" x14ac:dyDescent="0.2">
      <c r="B3711" s="7">
        <v>3707</v>
      </c>
      <c r="C3711" s="7">
        <v>49</v>
      </c>
      <c r="E3711" s="7">
        <v>3707</v>
      </c>
      <c r="F3711" s="7">
        <v>32</v>
      </c>
    </row>
    <row r="3712" spans="2:6" x14ac:dyDescent="0.2">
      <c r="B3712" s="7">
        <v>3708</v>
      </c>
      <c r="C3712" s="7">
        <v>49</v>
      </c>
      <c r="E3712" s="7">
        <v>3708</v>
      </c>
      <c r="F3712" s="7">
        <v>32</v>
      </c>
    </row>
    <row r="3713" spans="2:6" x14ac:dyDescent="0.2">
      <c r="B3713" s="7">
        <v>3709</v>
      </c>
      <c r="C3713" s="7">
        <v>49</v>
      </c>
      <c r="E3713" s="7">
        <v>3709</v>
      </c>
      <c r="F3713" s="7">
        <v>32</v>
      </c>
    </row>
    <row r="3714" spans="2:6" x14ac:dyDescent="0.2">
      <c r="B3714" s="7">
        <v>3710</v>
      </c>
      <c r="C3714" s="7">
        <v>49</v>
      </c>
      <c r="E3714" s="7">
        <v>3710</v>
      </c>
      <c r="F3714" s="7">
        <v>32</v>
      </c>
    </row>
    <row r="3715" spans="2:6" x14ac:dyDescent="0.2">
      <c r="B3715" s="7">
        <v>3711</v>
      </c>
      <c r="C3715" s="7">
        <v>49</v>
      </c>
      <c r="E3715" s="7">
        <v>3711</v>
      </c>
      <c r="F3715" s="7">
        <v>32</v>
      </c>
    </row>
    <row r="3716" spans="2:6" x14ac:dyDescent="0.2">
      <c r="B3716" s="7">
        <v>3712</v>
      </c>
      <c r="C3716" s="7">
        <v>49</v>
      </c>
      <c r="E3716" s="7">
        <v>3712</v>
      </c>
      <c r="F3716" s="7">
        <v>32</v>
      </c>
    </row>
    <row r="3717" spans="2:6" x14ac:dyDescent="0.2">
      <c r="B3717" s="7">
        <v>3713</v>
      </c>
      <c r="C3717" s="7">
        <v>49</v>
      </c>
      <c r="E3717" s="7">
        <v>3713</v>
      </c>
      <c r="F3717" s="7">
        <v>32</v>
      </c>
    </row>
    <row r="3718" spans="2:6" x14ac:dyDescent="0.2">
      <c r="B3718" s="7">
        <v>3714</v>
      </c>
      <c r="C3718" s="7">
        <v>49</v>
      </c>
      <c r="E3718" s="7">
        <v>3714</v>
      </c>
      <c r="F3718" s="7">
        <v>32</v>
      </c>
    </row>
    <row r="3719" spans="2:6" x14ac:dyDescent="0.2">
      <c r="B3719" s="7">
        <v>3715</v>
      </c>
      <c r="C3719" s="7">
        <v>49</v>
      </c>
      <c r="E3719" s="7">
        <v>3715</v>
      </c>
      <c r="F3719" s="7">
        <v>32</v>
      </c>
    </row>
    <row r="3720" spans="2:6" x14ac:dyDescent="0.2">
      <c r="B3720" s="7">
        <v>3716</v>
      </c>
      <c r="C3720" s="7">
        <v>49</v>
      </c>
      <c r="E3720" s="7">
        <v>3716</v>
      </c>
      <c r="F3720" s="7">
        <v>32</v>
      </c>
    </row>
    <row r="3721" spans="2:6" x14ac:dyDescent="0.2">
      <c r="B3721" s="7">
        <v>3717</v>
      </c>
      <c r="C3721" s="7">
        <v>49</v>
      </c>
      <c r="E3721" s="7">
        <v>3717</v>
      </c>
      <c r="F3721" s="7">
        <v>32</v>
      </c>
    </row>
    <row r="3722" spans="2:6" x14ac:dyDescent="0.2">
      <c r="B3722" s="7">
        <v>3718</v>
      </c>
      <c r="C3722" s="7">
        <v>49</v>
      </c>
      <c r="E3722" s="7">
        <v>3718</v>
      </c>
      <c r="F3722" s="7">
        <v>32</v>
      </c>
    </row>
    <row r="3723" spans="2:6" x14ac:dyDescent="0.2">
      <c r="B3723" s="7">
        <v>3719</v>
      </c>
      <c r="C3723" s="7">
        <v>49</v>
      </c>
      <c r="E3723" s="7">
        <v>3719</v>
      </c>
      <c r="F3723" s="7">
        <v>32</v>
      </c>
    </row>
    <row r="3724" spans="2:6" x14ac:dyDescent="0.2">
      <c r="B3724" s="7">
        <v>3720</v>
      </c>
      <c r="C3724" s="7">
        <v>49</v>
      </c>
      <c r="E3724" s="7">
        <v>3720</v>
      </c>
      <c r="F3724" s="7">
        <v>32</v>
      </c>
    </row>
    <row r="3725" spans="2:6" x14ac:dyDescent="0.2">
      <c r="B3725" s="7">
        <v>3721</v>
      </c>
      <c r="C3725" s="7">
        <v>49</v>
      </c>
      <c r="E3725" s="7">
        <v>3721</v>
      </c>
      <c r="F3725" s="7">
        <v>32</v>
      </c>
    </row>
    <row r="3726" spans="2:6" x14ac:dyDescent="0.2">
      <c r="B3726" s="7">
        <v>3722</v>
      </c>
      <c r="C3726" s="7">
        <v>49</v>
      </c>
      <c r="E3726" s="7">
        <v>3722</v>
      </c>
      <c r="F3726" s="7">
        <v>32</v>
      </c>
    </row>
    <row r="3727" spans="2:6" x14ac:dyDescent="0.2">
      <c r="B3727" s="7">
        <v>3723</v>
      </c>
      <c r="C3727" s="7">
        <v>49</v>
      </c>
      <c r="E3727" s="7">
        <v>3723</v>
      </c>
      <c r="F3727" s="7">
        <v>32</v>
      </c>
    </row>
    <row r="3728" spans="2:6" x14ac:dyDescent="0.2">
      <c r="B3728" s="7">
        <v>3724</v>
      </c>
      <c r="C3728" s="7">
        <v>49</v>
      </c>
      <c r="E3728" s="7">
        <v>3724</v>
      </c>
      <c r="F3728" s="7">
        <v>32</v>
      </c>
    </row>
    <row r="3729" spans="2:6" x14ac:dyDescent="0.2">
      <c r="B3729" s="7">
        <v>3725</v>
      </c>
      <c r="C3729" s="7">
        <v>49</v>
      </c>
      <c r="E3729" s="7">
        <v>3725</v>
      </c>
      <c r="F3729" s="7">
        <v>32</v>
      </c>
    </row>
    <row r="3730" spans="2:6" x14ac:dyDescent="0.2">
      <c r="B3730" s="7">
        <v>3726</v>
      </c>
      <c r="C3730" s="7">
        <v>49</v>
      </c>
      <c r="E3730" s="7">
        <v>3726</v>
      </c>
      <c r="F3730" s="7">
        <v>32</v>
      </c>
    </row>
    <row r="3731" spans="2:6" x14ac:dyDescent="0.2">
      <c r="B3731" s="7">
        <v>3727</v>
      </c>
      <c r="C3731" s="7">
        <v>49</v>
      </c>
      <c r="E3731" s="7">
        <v>3727</v>
      </c>
      <c r="F3731" s="7">
        <v>32</v>
      </c>
    </row>
    <row r="3732" spans="2:6" x14ac:dyDescent="0.2">
      <c r="B3732" s="7">
        <v>3728</v>
      </c>
      <c r="C3732" s="7">
        <v>49</v>
      </c>
      <c r="E3732" s="7">
        <v>3728</v>
      </c>
      <c r="F3732" s="7">
        <v>32</v>
      </c>
    </row>
    <row r="3733" spans="2:6" x14ac:dyDescent="0.2">
      <c r="B3733" s="7">
        <v>3729</v>
      </c>
      <c r="C3733" s="7">
        <v>49</v>
      </c>
      <c r="E3733" s="7">
        <v>3729</v>
      </c>
      <c r="F3733" s="7">
        <v>32</v>
      </c>
    </row>
    <row r="3734" spans="2:6" x14ac:dyDescent="0.2">
      <c r="B3734" s="7">
        <v>3730</v>
      </c>
      <c r="C3734" s="7">
        <v>48</v>
      </c>
      <c r="E3734" s="7">
        <v>3730</v>
      </c>
      <c r="F3734" s="7">
        <v>32</v>
      </c>
    </row>
    <row r="3735" spans="2:6" x14ac:dyDescent="0.2">
      <c r="B3735" s="7">
        <v>3731</v>
      </c>
      <c r="C3735" s="7">
        <v>48</v>
      </c>
      <c r="E3735" s="7">
        <v>3731</v>
      </c>
      <c r="F3735" s="7">
        <v>32</v>
      </c>
    </row>
    <row r="3736" spans="2:6" x14ac:dyDescent="0.2">
      <c r="B3736" s="7">
        <v>3732</v>
      </c>
      <c r="C3736" s="7">
        <v>48</v>
      </c>
      <c r="E3736" s="7">
        <v>3732</v>
      </c>
      <c r="F3736" s="7">
        <v>32</v>
      </c>
    </row>
    <row r="3737" spans="2:6" x14ac:dyDescent="0.2">
      <c r="B3737" s="7">
        <v>3733</v>
      </c>
      <c r="C3737" s="7">
        <v>48</v>
      </c>
      <c r="E3737" s="7">
        <v>3733</v>
      </c>
      <c r="F3737" s="7">
        <v>32</v>
      </c>
    </row>
    <row r="3738" spans="2:6" x14ac:dyDescent="0.2">
      <c r="B3738" s="7">
        <v>3734</v>
      </c>
      <c r="C3738" s="7">
        <v>48</v>
      </c>
      <c r="E3738" s="7">
        <v>3734</v>
      </c>
      <c r="F3738" s="7">
        <v>32</v>
      </c>
    </row>
    <row r="3739" spans="2:6" x14ac:dyDescent="0.2">
      <c r="B3739" s="7">
        <v>3735</v>
      </c>
      <c r="C3739" s="7">
        <v>48</v>
      </c>
      <c r="E3739" s="7">
        <v>3735</v>
      </c>
      <c r="F3739" s="7">
        <v>32</v>
      </c>
    </row>
    <row r="3740" spans="2:6" x14ac:dyDescent="0.2">
      <c r="B3740" s="7">
        <v>3736</v>
      </c>
      <c r="C3740" s="7">
        <v>48</v>
      </c>
      <c r="E3740" s="7">
        <v>3736</v>
      </c>
      <c r="F3740" s="7">
        <v>32</v>
      </c>
    </row>
    <row r="3741" spans="2:6" x14ac:dyDescent="0.2">
      <c r="B3741" s="7">
        <v>3737</v>
      </c>
      <c r="C3741" s="7">
        <v>48</v>
      </c>
      <c r="E3741" s="7">
        <v>3737</v>
      </c>
      <c r="F3741" s="7">
        <v>32</v>
      </c>
    </row>
    <row r="3742" spans="2:6" x14ac:dyDescent="0.2">
      <c r="B3742" s="7">
        <v>3738</v>
      </c>
      <c r="C3742" s="7">
        <v>48</v>
      </c>
      <c r="E3742" s="7">
        <v>3738</v>
      </c>
      <c r="F3742" s="7">
        <v>32</v>
      </c>
    </row>
    <row r="3743" spans="2:6" x14ac:dyDescent="0.2">
      <c r="B3743" s="7">
        <v>3739</v>
      </c>
      <c r="C3743" s="7">
        <v>48</v>
      </c>
      <c r="E3743" s="7">
        <v>3739</v>
      </c>
      <c r="F3743" s="7">
        <v>32</v>
      </c>
    </row>
    <row r="3744" spans="2:6" x14ac:dyDescent="0.2">
      <c r="B3744" s="7">
        <v>3740</v>
      </c>
      <c r="C3744" s="7">
        <v>48</v>
      </c>
      <c r="E3744" s="7">
        <v>3740</v>
      </c>
      <c r="F3744" s="7">
        <v>32</v>
      </c>
    </row>
    <row r="3745" spans="2:6" x14ac:dyDescent="0.2">
      <c r="B3745" s="7">
        <v>3741</v>
      </c>
      <c r="C3745" s="7">
        <v>48</v>
      </c>
      <c r="E3745" s="7">
        <v>3741</v>
      </c>
      <c r="F3745" s="7">
        <v>32</v>
      </c>
    </row>
    <row r="3746" spans="2:6" x14ac:dyDescent="0.2">
      <c r="B3746" s="7">
        <v>3742</v>
      </c>
      <c r="C3746" s="7">
        <v>48</v>
      </c>
      <c r="E3746" s="7">
        <v>3742</v>
      </c>
      <c r="F3746" s="7">
        <v>32</v>
      </c>
    </row>
    <row r="3747" spans="2:6" x14ac:dyDescent="0.2">
      <c r="B3747" s="7">
        <v>3743</v>
      </c>
      <c r="C3747" s="7">
        <v>48</v>
      </c>
      <c r="E3747" s="7">
        <v>3743</v>
      </c>
      <c r="F3747" s="7">
        <v>32</v>
      </c>
    </row>
    <row r="3748" spans="2:6" x14ac:dyDescent="0.2">
      <c r="B3748" s="7">
        <v>3744</v>
      </c>
      <c r="C3748" s="7">
        <v>48</v>
      </c>
      <c r="E3748" s="7">
        <v>3744</v>
      </c>
      <c r="F3748" s="7">
        <v>32</v>
      </c>
    </row>
    <row r="3749" spans="2:6" x14ac:dyDescent="0.2">
      <c r="B3749" s="7">
        <v>3745</v>
      </c>
      <c r="C3749" s="7">
        <v>48</v>
      </c>
      <c r="E3749" s="7">
        <v>3745</v>
      </c>
      <c r="F3749" s="7">
        <v>32</v>
      </c>
    </row>
    <row r="3750" spans="2:6" x14ac:dyDescent="0.2">
      <c r="B3750" s="7">
        <v>3746</v>
      </c>
      <c r="C3750" s="7">
        <v>48</v>
      </c>
      <c r="E3750" s="7">
        <v>3746</v>
      </c>
      <c r="F3750" s="7">
        <v>32</v>
      </c>
    </row>
    <row r="3751" spans="2:6" x14ac:dyDescent="0.2">
      <c r="B3751" s="7">
        <v>3747</v>
      </c>
      <c r="C3751" s="7">
        <v>48</v>
      </c>
      <c r="E3751" s="7">
        <v>3747</v>
      </c>
      <c r="F3751" s="7">
        <v>32</v>
      </c>
    </row>
    <row r="3752" spans="2:6" x14ac:dyDescent="0.2">
      <c r="B3752" s="7">
        <v>3748</v>
      </c>
      <c r="C3752" s="7">
        <v>48</v>
      </c>
      <c r="E3752" s="7">
        <v>3748</v>
      </c>
      <c r="F3752" s="7">
        <v>32</v>
      </c>
    </row>
    <row r="3753" spans="2:6" x14ac:dyDescent="0.2">
      <c r="B3753" s="7">
        <v>3749</v>
      </c>
      <c r="C3753" s="7">
        <v>48</v>
      </c>
      <c r="E3753" s="7">
        <v>3749</v>
      </c>
      <c r="F3753" s="7">
        <v>32</v>
      </c>
    </row>
    <row r="3754" spans="2:6" x14ac:dyDescent="0.2">
      <c r="B3754" s="7">
        <v>3750</v>
      </c>
      <c r="C3754" s="7">
        <v>48</v>
      </c>
      <c r="E3754" s="7">
        <v>3750</v>
      </c>
      <c r="F3754" s="7">
        <v>32</v>
      </c>
    </row>
    <row r="3755" spans="2:6" x14ac:dyDescent="0.2">
      <c r="B3755" s="7">
        <v>3751</v>
      </c>
      <c r="C3755" s="7">
        <v>48</v>
      </c>
      <c r="E3755" s="7">
        <v>3751</v>
      </c>
      <c r="F3755" s="7">
        <v>32</v>
      </c>
    </row>
    <row r="3756" spans="2:6" x14ac:dyDescent="0.2">
      <c r="B3756" s="7">
        <v>3752</v>
      </c>
      <c r="C3756" s="7">
        <v>48</v>
      </c>
      <c r="E3756" s="7">
        <v>3752</v>
      </c>
      <c r="F3756" s="7">
        <v>32</v>
      </c>
    </row>
    <row r="3757" spans="2:6" x14ac:dyDescent="0.2">
      <c r="B3757" s="7">
        <v>3753</v>
      </c>
      <c r="C3757" s="7">
        <v>48</v>
      </c>
      <c r="E3757" s="7">
        <v>3753</v>
      </c>
      <c r="F3757" s="7">
        <v>32</v>
      </c>
    </row>
    <row r="3758" spans="2:6" x14ac:dyDescent="0.2">
      <c r="B3758" s="7">
        <v>3754</v>
      </c>
      <c r="C3758" s="7">
        <v>48</v>
      </c>
      <c r="E3758" s="7">
        <v>3754</v>
      </c>
      <c r="F3758" s="7">
        <v>32</v>
      </c>
    </row>
    <row r="3759" spans="2:6" x14ac:dyDescent="0.2">
      <c r="B3759" s="7">
        <v>3755</v>
      </c>
      <c r="C3759" s="7">
        <v>48</v>
      </c>
      <c r="E3759" s="7">
        <v>3755</v>
      </c>
      <c r="F3759" s="7">
        <v>32</v>
      </c>
    </row>
    <row r="3760" spans="2:6" x14ac:dyDescent="0.2">
      <c r="B3760" s="7">
        <v>3756</v>
      </c>
      <c r="C3760" s="7">
        <v>48</v>
      </c>
      <c r="E3760" s="7">
        <v>3756</v>
      </c>
      <c r="F3760" s="7">
        <v>32</v>
      </c>
    </row>
    <row r="3761" spans="2:6" x14ac:dyDescent="0.2">
      <c r="B3761" s="7">
        <v>3757</v>
      </c>
      <c r="C3761" s="7">
        <v>48</v>
      </c>
      <c r="E3761" s="7">
        <v>3757</v>
      </c>
      <c r="F3761" s="7">
        <v>32</v>
      </c>
    </row>
    <row r="3762" spans="2:6" x14ac:dyDescent="0.2">
      <c r="B3762" s="7">
        <v>3758</v>
      </c>
      <c r="C3762" s="7">
        <v>48</v>
      </c>
      <c r="E3762" s="7">
        <v>3758</v>
      </c>
      <c r="F3762" s="7">
        <v>32</v>
      </c>
    </row>
    <row r="3763" spans="2:6" x14ac:dyDescent="0.2">
      <c r="B3763" s="7">
        <v>3759</v>
      </c>
      <c r="C3763" s="7">
        <v>48</v>
      </c>
      <c r="E3763" s="7">
        <v>3759</v>
      </c>
      <c r="F3763" s="7">
        <v>32</v>
      </c>
    </row>
    <row r="3764" spans="2:6" x14ac:dyDescent="0.2">
      <c r="B3764" s="7">
        <v>3760</v>
      </c>
      <c r="C3764" s="7">
        <v>48</v>
      </c>
      <c r="E3764" s="7">
        <v>3760</v>
      </c>
      <c r="F3764" s="7">
        <v>31</v>
      </c>
    </row>
    <row r="3765" spans="2:6" x14ac:dyDescent="0.2">
      <c r="B3765" s="7">
        <v>3761</v>
      </c>
      <c r="C3765" s="7">
        <v>48</v>
      </c>
      <c r="E3765" s="7">
        <v>3761</v>
      </c>
      <c r="F3765" s="7">
        <v>31</v>
      </c>
    </row>
    <row r="3766" spans="2:6" x14ac:dyDescent="0.2">
      <c r="B3766" s="7">
        <v>3762</v>
      </c>
      <c r="C3766" s="7">
        <v>48</v>
      </c>
      <c r="E3766" s="7">
        <v>3762</v>
      </c>
      <c r="F3766" s="7">
        <v>31</v>
      </c>
    </row>
    <row r="3767" spans="2:6" x14ac:dyDescent="0.2">
      <c r="B3767" s="7">
        <v>3763</v>
      </c>
      <c r="C3767" s="7">
        <v>48</v>
      </c>
      <c r="E3767" s="7">
        <v>3763</v>
      </c>
      <c r="F3767" s="7">
        <v>31</v>
      </c>
    </row>
    <row r="3768" spans="2:6" x14ac:dyDescent="0.2">
      <c r="B3768" s="7">
        <v>3764</v>
      </c>
      <c r="C3768" s="7">
        <v>48</v>
      </c>
      <c r="E3768" s="7">
        <v>3764</v>
      </c>
      <c r="F3768" s="7">
        <v>31</v>
      </c>
    </row>
    <row r="3769" spans="2:6" x14ac:dyDescent="0.2">
      <c r="B3769" s="7">
        <v>3765</v>
      </c>
      <c r="C3769" s="7">
        <v>48</v>
      </c>
      <c r="E3769" s="7">
        <v>3765</v>
      </c>
      <c r="F3769" s="7">
        <v>31</v>
      </c>
    </row>
    <row r="3770" spans="2:6" x14ac:dyDescent="0.2">
      <c r="B3770" s="7">
        <v>3766</v>
      </c>
      <c r="C3770" s="7">
        <v>48</v>
      </c>
      <c r="E3770" s="7">
        <v>3766</v>
      </c>
      <c r="F3770" s="7">
        <v>31</v>
      </c>
    </row>
    <row r="3771" spans="2:6" x14ac:dyDescent="0.2">
      <c r="B3771" s="7">
        <v>3767</v>
      </c>
      <c r="C3771" s="7">
        <v>48</v>
      </c>
      <c r="E3771" s="7">
        <v>3767</v>
      </c>
      <c r="F3771" s="7">
        <v>31</v>
      </c>
    </row>
    <row r="3772" spans="2:6" x14ac:dyDescent="0.2">
      <c r="B3772" s="7">
        <v>3768</v>
      </c>
      <c r="C3772" s="7">
        <v>48</v>
      </c>
      <c r="E3772" s="7">
        <v>3768</v>
      </c>
      <c r="F3772" s="7">
        <v>31</v>
      </c>
    </row>
    <row r="3773" spans="2:6" x14ac:dyDescent="0.2">
      <c r="B3773" s="7">
        <v>3769</v>
      </c>
      <c r="C3773" s="7">
        <v>48</v>
      </c>
      <c r="E3773" s="7">
        <v>3769</v>
      </c>
      <c r="F3773" s="7">
        <v>31</v>
      </c>
    </row>
    <row r="3774" spans="2:6" x14ac:dyDescent="0.2">
      <c r="B3774" s="7">
        <v>3770</v>
      </c>
      <c r="C3774" s="7">
        <v>48</v>
      </c>
      <c r="E3774" s="7">
        <v>3770</v>
      </c>
      <c r="F3774" s="7">
        <v>31</v>
      </c>
    </row>
    <row r="3775" spans="2:6" x14ac:dyDescent="0.2">
      <c r="B3775" s="7">
        <v>3771</v>
      </c>
      <c r="C3775" s="7">
        <v>48</v>
      </c>
      <c r="E3775" s="7">
        <v>3771</v>
      </c>
      <c r="F3775" s="7">
        <v>31</v>
      </c>
    </row>
    <row r="3776" spans="2:6" x14ac:dyDescent="0.2">
      <c r="B3776" s="7">
        <v>3772</v>
      </c>
      <c r="C3776" s="7">
        <v>48</v>
      </c>
      <c r="E3776" s="7">
        <v>3772</v>
      </c>
      <c r="F3776" s="7">
        <v>31</v>
      </c>
    </row>
    <row r="3777" spans="2:6" x14ac:dyDescent="0.2">
      <c r="B3777" s="7">
        <v>3773</v>
      </c>
      <c r="C3777" s="7">
        <v>48</v>
      </c>
      <c r="E3777" s="7">
        <v>3773</v>
      </c>
      <c r="F3777" s="7">
        <v>31</v>
      </c>
    </row>
    <row r="3778" spans="2:6" x14ac:dyDescent="0.2">
      <c r="B3778" s="7">
        <v>3774</v>
      </c>
      <c r="C3778" s="7">
        <v>48</v>
      </c>
      <c r="E3778" s="7">
        <v>3774</v>
      </c>
      <c r="F3778" s="7">
        <v>31</v>
      </c>
    </row>
    <row r="3779" spans="2:6" x14ac:dyDescent="0.2">
      <c r="B3779" s="7">
        <v>3775</v>
      </c>
      <c r="C3779" s="7">
        <v>48</v>
      </c>
      <c r="E3779" s="7">
        <v>3775</v>
      </c>
      <c r="F3779" s="7">
        <v>31</v>
      </c>
    </row>
    <row r="3780" spans="2:6" x14ac:dyDescent="0.2">
      <c r="B3780" s="7">
        <v>3776</v>
      </c>
      <c r="C3780" s="7">
        <v>47</v>
      </c>
      <c r="E3780" s="7">
        <v>3776</v>
      </c>
      <c r="F3780" s="7">
        <v>31</v>
      </c>
    </row>
    <row r="3781" spans="2:6" x14ac:dyDescent="0.2">
      <c r="B3781" s="7">
        <v>3777</v>
      </c>
      <c r="C3781" s="7">
        <v>47</v>
      </c>
      <c r="E3781" s="7">
        <v>3777</v>
      </c>
      <c r="F3781" s="7">
        <v>31</v>
      </c>
    </row>
    <row r="3782" spans="2:6" x14ac:dyDescent="0.2">
      <c r="B3782" s="7">
        <v>3778</v>
      </c>
      <c r="C3782" s="7">
        <v>47</v>
      </c>
      <c r="E3782" s="7">
        <v>3778</v>
      </c>
      <c r="F3782" s="7">
        <v>31</v>
      </c>
    </row>
    <row r="3783" spans="2:6" x14ac:dyDescent="0.2">
      <c r="B3783" s="7">
        <v>3779</v>
      </c>
      <c r="C3783" s="7">
        <v>47</v>
      </c>
      <c r="E3783" s="7">
        <v>3779</v>
      </c>
      <c r="F3783" s="7">
        <v>31</v>
      </c>
    </row>
    <row r="3784" spans="2:6" x14ac:dyDescent="0.2">
      <c r="B3784" s="7">
        <v>3780</v>
      </c>
      <c r="C3784" s="7">
        <v>47</v>
      </c>
      <c r="E3784" s="7">
        <v>3780</v>
      </c>
      <c r="F3784" s="7">
        <v>31</v>
      </c>
    </row>
    <row r="3785" spans="2:6" x14ac:dyDescent="0.2">
      <c r="B3785" s="7">
        <v>3781</v>
      </c>
      <c r="C3785" s="7">
        <v>47</v>
      </c>
      <c r="E3785" s="7">
        <v>3781</v>
      </c>
      <c r="F3785" s="7">
        <v>31</v>
      </c>
    </row>
    <row r="3786" spans="2:6" x14ac:dyDescent="0.2">
      <c r="B3786" s="7">
        <v>3782</v>
      </c>
      <c r="C3786" s="7">
        <v>47</v>
      </c>
      <c r="E3786" s="7">
        <v>3782</v>
      </c>
      <c r="F3786" s="7">
        <v>31</v>
      </c>
    </row>
    <row r="3787" spans="2:6" x14ac:dyDescent="0.2">
      <c r="B3787" s="7">
        <v>3783</v>
      </c>
      <c r="C3787" s="7">
        <v>47</v>
      </c>
      <c r="E3787" s="7">
        <v>3783</v>
      </c>
      <c r="F3787" s="7">
        <v>31</v>
      </c>
    </row>
    <row r="3788" spans="2:6" x14ac:dyDescent="0.2">
      <c r="B3788" s="7">
        <v>3784</v>
      </c>
      <c r="C3788" s="7">
        <v>47</v>
      </c>
      <c r="E3788" s="7">
        <v>3784</v>
      </c>
      <c r="F3788" s="7">
        <v>31</v>
      </c>
    </row>
    <row r="3789" spans="2:6" x14ac:dyDescent="0.2">
      <c r="B3789" s="7">
        <v>3785</v>
      </c>
      <c r="C3789" s="7">
        <v>47</v>
      </c>
      <c r="E3789" s="7">
        <v>3785</v>
      </c>
      <c r="F3789" s="7">
        <v>31</v>
      </c>
    </row>
    <row r="3790" spans="2:6" x14ac:dyDescent="0.2">
      <c r="B3790" s="7">
        <v>3786</v>
      </c>
      <c r="C3790" s="7">
        <v>47</v>
      </c>
      <c r="E3790" s="7">
        <v>3786</v>
      </c>
      <c r="F3790" s="7">
        <v>31</v>
      </c>
    </row>
    <row r="3791" spans="2:6" x14ac:dyDescent="0.2">
      <c r="B3791" s="7">
        <v>3787</v>
      </c>
      <c r="C3791" s="7">
        <v>47</v>
      </c>
      <c r="E3791" s="7">
        <v>3787</v>
      </c>
      <c r="F3791" s="7">
        <v>31</v>
      </c>
    </row>
    <row r="3792" spans="2:6" x14ac:dyDescent="0.2">
      <c r="B3792" s="7">
        <v>3788</v>
      </c>
      <c r="C3792" s="7">
        <v>47</v>
      </c>
      <c r="E3792" s="7">
        <v>3788</v>
      </c>
      <c r="F3792" s="7">
        <v>31</v>
      </c>
    </row>
    <row r="3793" spans="2:6" x14ac:dyDescent="0.2">
      <c r="B3793" s="7">
        <v>3789</v>
      </c>
      <c r="C3793" s="7">
        <v>47</v>
      </c>
      <c r="E3793" s="7">
        <v>3789</v>
      </c>
      <c r="F3793" s="7">
        <v>31</v>
      </c>
    </row>
    <row r="3794" spans="2:6" x14ac:dyDescent="0.2">
      <c r="B3794" s="7">
        <v>3790</v>
      </c>
      <c r="C3794" s="7">
        <v>47</v>
      </c>
      <c r="E3794" s="7">
        <v>3790</v>
      </c>
      <c r="F3794" s="7">
        <v>31</v>
      </c>
    </row>
    <row r="3795" spans="2:6" x14ac:dyDescent="0.2">
      <c r="B3795" s="7">
        <v>3791</v>
      </c>
      <c r="C3795" s="7">
        <v>47</v>
      </c>
      <c r="E3795" s="7">
        <v>3791</v>
      </c>
      <c r="F3795" s="7">
        <v>31</v>
      </c>
    </row>
    <row r="3796" spans="2:6" x14ac:dyDescent="0.2">
      <c r="B3796" s="7">
        <v>3792</v>
      </c>
      <c r="C3796" s="7">
        <v>47</v>
      </c>
      <c r="E3796" s="7">
        <v>3792</v>
      </c>
      <c r="F3796" s="7">
        <v>31</v>
      </c>
    </row>
    <row r="3797" spans="2:6" x14ac:dyDescent="0.2">
      <c r="B3797" s="7">
        <v>3793</v>
      </c>
      <c r="C3797" s="7">
        <v>47</v>
      </c>
      <c r="E3797" s="7">
        <v>3793</v>
      </c>
      <c r="F3797" s="7">
        <v>31</v>
      </c>
    </row>
    <row r="3798" spans="2:6" x14ac:dyDescent="0.2">
      <c r="B3798" s="7">
        <v>3794</v>
      </c>
      <c r="C3798" s="7">
        <v>47</v>
      </c>
      <c r="E3798" s="7">
        <v>3794</v>
      </c>
      <c r="F3798" s="7">
        <v>31</v>
      </c>
    </row>
    <row r="3799" spans="2:6" x14ac:dyDescent="0.2">
      <c r="B3799" s="7">
        <v>3795</v>
      </c>
      <c r="C3799" s="7">
        <v>47</v>
      </c>
      <c r="E3799" s="7">
        <v>3795</v>
      </c>
      <c r="F3799" s="7">
        <v>31</v>
      </c>
    </row>
    <row r="3800" spans="2:6" x14ac:dyDescent="0.2">
      <c r="B3800" s="7">
        <v>3796</v>
      </c>
      <c r="C3800" s="7">
        <v>47</v>
      </c>
      <c r="E3800" s="7">
        <v>3796</v>
      </c>
      <c r="F3800" s="7">
        <v>31</v>
      </c>
    </row>
    <row r="3801" spans="2:6" x14ac:dyDescent="0.2">
      <c r="B3801" s="7">
        <v>3797</v>
      </c>
      <c r="C3801" s="7">
        <v>47</v>
      </c>
      <c r="E3801" s="7">
        <v>3797</v>
      </c>
      <c r="F3801" s="7">
        <v>31</v>
      </c>
    </row>
    <row r="3802" spans="2:6" x14ac:dyDescent="0.2">
      <c r="B3802" s="7">
        <v>3798</v>
      </c>
      <c r="C3802" s="7">
        <v>47</v>
      </c>
      <c r="E3802" s="7">
        <v>3798</v>
      </c>
      <c r="F3802" s="7">
        <v>31</v>
      </c>
    </row>
    <row r="3803" spans="2:6" x14ac:dyDescent="0.2">
      <c r="B3803" s="7">
        <v>3799</v>
      </c>
      <c r="C3803" s="7">
        <v>47</v>
      </c>
      <c r="E3803" s="7">
        <v>3799</v>
      </c>
      <c r="F3803" s="7">
        <v>31</v>
      </c>
    </row>
    <row r="3804" spans="2:6" x14ac:dyDescent="0.2">
      <c r="B3804" s="7">
        <v>3800</v>
      </c>
      <c r="C3804" s="7">
        <v>47</v>
      </c>
      <c r="E3804" s="7">
        <v>3800</v>
      </c>
      <c r="F3804" s="7">
        <v>31</v>
      </c>
    </row>
    <row r="3805" spans="2:6" x14ac:dyDescent="0.2">
      <c r="B3805" s="7">
        <v>3801</v>
      </c>
      <c r="C3805" s="7">
        <v>47</v>
      </c>
      <c r="E3805" s="7">
        <v>3801</v>
      </c>
      <c r="F3805" s="7">
        <v>31</v>
      </c>
    </row>
    <row r="3806" spans="2:6" x14ac:dyDescent="0.2">
      <c r="B3806" s="7">
        <v>3802</v>
      </c>
      <c r="C3806" s="7">
        <v>47</v>
      </c>
      <c r="E3806" s="7">
        <v>3802</v>
      </c>
      <c r="F3806" s="7">
        <v>31</v>
      </c>
    </row>
    <row r="3807" spans="2:6" x14ac:dyDescent="0.2">
      <c r="B3807" s="7">
        <v>3803</v>
      </c>
      <c r="C3807" s="7">
        <v>47</v>
      </c>
      <c r="E3807" s="7">
        <v>3803</v>
      </c>
      <c r="F3807" s="7">
        <v>31</v>
      </c>
    </row>
    <row r="3808" spans="2:6" x14ac:dyDescent="0.2">
      <c r="B3808" s="7">
        <v>3804</v>
      </c>
      <c r="C3808" s="7">
        <v>47</v>
      </c>
      <c r="E3808" s="7">
        <v>3804</v>
      </c>
      <c r="F3808" s="7">
        <v>31</v>
      </c>
    </row>
    <row r="3809" spans="2:6" x14ac:dyDescent="0.2">
      <c r="B3809" s="7">
        <v>3805</v>
      </c>
      <c r="C3809" s="7">
        <v>47</v>
      </c>
      <c r="E3809" s="7">
        <v>3805</v>
      </c>
      <c r="F3809" s="7">
        <v>31</v>
      </c>
    </row>
    <row r="3810" spans="2:6" x14ac:dyDescent="0.2">
      <c r="B3810" s="7">
        <v>3806</v>
      </c>
      <c r="C3810" s="7">
        <v>47</v>
      </c>
      <c r="E3810" s="7">
        <v>3806</v>
      </c>
      <c r="F3810" s="7">
        <v>31</v>
      </c>
    </row>
    <row r="3811" spans="2:6" x14ac:dyDescent="0.2">
      <c r="B3811" s="7">
        <v>3807</v>
      </c>
      <c r="C3811" s="7">
        <v>47</v>
      </c>
      <c r="E3811" s="7">
        <v>3807</v>
      </c>
      <c r="F3811" s="7">
        <v>31</v>
      </c>
    </row>
    <row r="3812" spans="2:6" x14ac:dyDescent="0.2">
      <c r="B3812" s="7">
        <v>3808</v>
      </c>
      <c r="C3812" s="7">
        <v>46</v>
      </c>
      <c r="E3812" s="7">
        <v>3808</v>
      </c>
      <c r="F3812" s="7">
        <v>31</v>
      </c>
    </row>
    <row r="3813" spans="2:6" x14ac:dyDescent="0.2">
      <c r="B3813" s="7">
        <v>3809</v>
      </c>
      <c r="C3813" s="7">
        <v>46</v>
      </c>
      <c r="E3813" s="7">
        <v>3809</v>
      </c>
      <c r="F3813" s="7">
        <v>31</v>
      </c>
    </row>
    <row r="3814" spans="2:6" x14ac:dyDescent="0.2">
      <c r="B3814" s="7">
        <v>3810</v>
      </c>
      <c r="C3814" s="7">
        <v>46</v>
      </c>
      <c r="E3814" s="7">
        <v>3810</v>
      </c>
      <c r="F3814" s="7">
        <v>31</v>
      </c>
    </row>
    <row r="3815" spans="2:6" x14ac:dyDescent="0.2">
      <c r="B3815" s="7">
        <v>3811</v>
      </c>
      <c r="C3815" s="7">
        <v>46</v>
      </c>
      <c r="E3815" s="7">
        <v>3811</v>
      </c>
      <c r="F3815" s="7">
        <v>31</v>
      </c>
    </row>
    <row r="3816" spans="2:6" x14ac:dyDescent="0.2">
      <c r="B3816" s="7">
        <v>3812</v>
      </c>
      <c r="C3816" s="7">
        <v>46</v>
      </c>
      <c r="E3816" s="7">
        <v>3812</v>
      </c>
      <c r="F3816" s="7">
        <v>31</v>
      </c>
    </row>
    <row r="3817" spans="2:6" x14ac:dyDescent="0.2">
      <c r="B3817" s="7">
        <v>3813</v>
      </c>
      <c r="C3817" s="7">
        <v>46</v>
      </c>
      <c r="E3817" s="7">
        <v>3813</v>
      </c>
      <c r="F3817" s="7">
        <v>31</v>
      </c>
    </row>
    <row r="3818" spans="2:6" x14ac:dyDescent="0.2">
      <c r="B3818" s="7">
        <v>3814</v>
      </c>
      <c r="C3818" s="7">
        <v>46</v>
      </c>
      <c r="E3818" s="7">
        <v>3814</v>
      </c>
      <c r="F3818" s="7">
        <v>31</v>
      </c>
    </row>
    <row r="3819" spans="2:6" x14ac:dyDescent="0.2">
      <c r="B3819" s="7">
        <v>3815</v>
      </c>
      <c r="C3819" s="7">
        <v>46</v>
      </c>
      <c r="E3819" s="7">
        <v>3815</v>
      </c>
      <c r="F3819" s="7">
        <v>31</v>
      </c>
    </row>
    <row r="3820" spans="2:6" x14ac:dyDescent="0.2">
      <c r="B3820" s="7">
        <v>3816</v>
      </c>
      <c r="C3820" s="7">
        <v>46</v>
      </c>
      <c r="E3820" s="7">
        <v>3816</v>
      </c>
      <c r="F3820" s="7">
        <v>31</v>
      </c>
    </row>
    <row r="3821" spans="2:6" x14ac:dyDescent="0.2">
      <c r="B3821" s="7">
        <v>3817</v>
      </c>
      <c r="C3821" s="7">
        <v>46</v>
      </c>
      <c r="E3821" s="7">
        <v>3817</v>
      </c>
      <c r="F3821" s="7">
        <v>31</v>
      </c>
    </row>
    <row r="3822" spans="2:6" x14ac:dyDescent="0.2">
      <c r="B3822" s="7">
        <v>3818</v>
      </c>
      <c r="C3822" s="7">
        <v>46</v>
      </c>
      <c r="E3822" s="7">
        <v>3818</v>
      </c>
      <c r="F3822" s="7">
        <v>31</v>
      </c>
    </row>
    <row r="3823" spans="2:6" x14ac:dyDescent="0.2">
      <c r="B3823" s="7">
        <v>3819</v>
      </c>
      <c r="C3823" s="7">
        <v>46</v>
      </c>
      <c r="E3823" s="7">
        <v>3819</v>
      </c>
      <c r="F3823" s="7">
        <v>31</v>
      </c>
    </row>
    <row r="3824" spans="2:6" x14ac:dyDescent="0.2">
      <c r="B3824" s="7">
        <v>3820</v>
      </c>
      <c r="C3824" s="7">
        <v>46</v>
      </c>
      <c r="E3824" s="7">
        <v>3820</v>
      </c>
      <c r="F3824" s="7">
        <v>31</v>
      </c>
    </row>
    <row r="3825" spans="2:6" x14ac:dyDescent="0.2">
      <c r="B3825" s="7">
        <v>3821</v>
      </c>
      <c r="C3825" s="7">
        <v>46</v>
      </c>
      <c r="E3825" s="7">
        <v>3821</v>
      </c>
      <c r="F3825" s="7">
        <v>31</v>
      </c>
    </row>
    <row r="3826" spans="2:6" x14ac:dyDescent="0.2">
      <c r="B3826" s="7">
        <v>3822</v>
      </c>
      <c r="C3826" s="7">
        <v>46</v>
      </c>
      <c r="E3826" s="7">
        <v>3822</v>
      </c>
      <c r="F3826" s="7">
        <v>31</v>
      </c>
    </row>
    <row r="3827" spans="2:6" x14ac:dyDescent="0.2">
      <c r="B3827" s="7">
        <v>3823</v>
      </c>
      <c r="C3827" s="7">
        <v>46</v>
      </c>
      <c r="E3827" s="7">
        <v>3823</v>
      </c>
      <c r="F3827" s="7">
        <v>31</v>
      </c>
    </row>
    <row r="3828" spans="2:6" x14ac:dyDescent="0.2">
      <c r="B3828" s="7">
        <v>3824</v>
      </c>
      <c r="C3828" s="7">
        <v>46</v>
      </c>
      <c r="E3828" s="7">
        <v>3824</v>
      </c>
      <c r="F3828" s="7">
        <v>31</v>
      </c>
    </row>
    <row r="3829" spans="2:6" x14ac:dyDescent="0.2">
      <c r="B3829" s="7">
        <v>3825</v>
      </c>
      <c r="C3829" s="7">
        <v>46</v>
      </c>
      <c r="E3829" s="7">
        <v>3825</v>
      </c>
      <c r="F3829" s="7">
        <v>31</v>
      </c>
    </row>
    <row r="3830" spans="2:6" x14ac:dyDescent="0.2">
      <c r="B3830" s="7">
        <v>3826</v>
      </c>
      <c r="C3830" s="7">
        <v>46</v>
      </c>
      <c r="E3830" s="7">
        <v>3826</v>
      </c>
      <c r="F3830" s="7">
        <v>31</v>
      </c>
    </row>
    <row r="3831" spans="2:6" x14ac:dyDescent="0.2">
      <c r="B3831" s="7">
        <v>3827</v>
      </c>
      <c r="C3831" s="7">
        <v>46</v>
      </c>
      <c r="E3831" s="7">
        <v>3827</v>
      </c>
      <c r="F3831" s="7">
        <v>31</v>
      </c>
    </row>
    <row r="3832" spans="2:6" x14ac:dyDescent="0.2">
      <c r="B3832" s="7">
        <v>3828</v>
      </c>
      <c r="C3832" s="7">
        <v>46</v>
      </c>
      <c r="E3832" s="7">
        <v>3828</v>
      </c>
      <c r="F3832" s="7">
        <v>31</v>
      </c>
    </row>
    <row r="3833" spans="2:6" x14ac:dyDescent="0.2">
      <c r="B3833" s="7">
        <v>3829</v>
      </c>
      <c r="C3833" s="7">
        <v>46</v>
      </c>
      <c r="E3833" s="7">
        <v>3829</v>
      </c>
      <c r="F3833" s="7">
        <v>31</v>
      </c>
    </row>
    <row r="3834" spans="2:6" x14ac:dyDescent="0.2">
      <c r="B3834" s="7">
        <v>3830</v>
      </c>
      <c r="C3834" s="7">
        <v>46</v>
      </c>
      <c r="E3834" s="7">
        <v>3830</v>
      </c>
      <c r="F3834" s="7">
        <v>31</v>
      </c>
    </row>
    <row r="3835" spans="2:6" x14ac:dyDescent="0.2">
      <c r="B3835" s="7">
        <v>3831</v>
      </c>
      <c r="C3835" s="7">
        <v>46</v>
      </c>
      <c r="E3835" s="7">
        <v>3831</v>
      </c>
      <c r="F3835" s="7">
        <v>31</v>
      </c>
    </row>
    <row r="3836" spans="2:6" x14ac:dyDescent="0.2">
      <c r="B3836" s="7">
        <v>3832</v>
      </c>
      <c r="C3836" s="7">
        <v>46</v>
      </c>
      <c r="E3836" s="7">
        <v>3832</v>
      </c>
      <c r="F3836" s="7">
        <v>31</v>
      </c>
    </row>
    <row r="3837" spans="2:6" x14ac:dyDescent="0.2">
      <c r="B3837" s="7">
        <v>3833</v>
      </c>
      <c r="C3837" s="7">
        <v>46</v>
      </c>
      <c r="E3837" s="7">
        <v>3833</v>
      </c>
      <c r="F3837" s="7">
        <v>31</v>
      </c>
    </row>
    <row r="3838" spans="2:6" x14ac:dyDescent="0.2">
      <c r="B3838" s="7">
        <v>3834</v>
      </c>
      <c r="C3838" s="7">
        <v>46</v>
      </c>
      <c r="E3838" s="7">
        <v>3834</v>
      </c>
      <c r="F3838" s="7">
        <v>30</v>
      </c>
    </row>
    <row r="3839" spans="2:6" x14ac:dyDescent="0.2">
      <c r="B3839" s="7">
        <v>3835</v>
      </c>
      <c r="C3839" s="7">
        <v>46</v>
      </c>
      <c r="E3839" s="7">
        <v>3835</v>
      </c>
      <c r="F3839" s="7">
        <v>30</v>
      </c>
    </row>
    <row r="3840" spans="2:6" x14ac:dyDescent="0.2">
      <c r="B3840" s="7">
        <v>3836</v>
      </c>
      <c r="C3840" s="7">
        <v>46</v>
      </c>
      <c r="E3840" s="7">
        <v>3836</v>
      </c>
      <c r="F3840" s="7">
        <v>30</v>
      </c>
    </row>
    <row r="3841" spans="2:6" x14ac:dyDescent="0.2">
      <c r="B3841" s="7">
        <v>3837</v>
      </c>
      <c r="C3841" s="7">
        <v>46</v>
      </c>
      <c r="E3841" s="7">
        <v>3837</v>
      </c>
      <c r="F3841" s="7">
        <v>30</v>
      </c>
    </row>
    <row r="3842" spans="2:6" x14ac:dyDescent="0.2">
      <c r="B3842" s="7">
        <v>3838</v>
      </c>
      <c r="C3842" s="7">
        <v>46</v>
      </c>
      <c r="E3842" s="7">
        <v>3838</v>
      </c>
      <c r="F3842" s="7">
        <v>30</v>
      </c>
    </row>
    <row r="3843" spans="2:6" x14ac:dyDescent="0.2">
      <c r="B3843" s="7">
        <v>3839</v>
      </c>
      <c r="C3843" s="7">
        <v>46</v>
      </c>
      <c r="E3843" s="7">
        <v>3839</v>
      </c>
      <c r="F3843" s="7">
        <v>30</v>
      </c>
    </row>
    <row r="3844" spans="2:6" x14ac:dyDescent="0.2">
      <c r="B3844" s="7">
        <v>3840</v>
      </c>
      <c r="C3844" s="7">
        <v>46</v>
      </c>
      <c r="E3844" s="7">
        <v>3840</v>
      </c>
      <c r="F3844" s="7">
        <v>30</v>
      </c>
    </row>
    <row r="3845" spans="2:6" x14ac:dyDescent="0.2">
      <c r="B3845" s="7">
        <v>3841</v>
      </c>
      <c r="C3845" s="7">
        <v>46</v>
      </c>
      <c r="E3845" s="7">
        <v>3841</v>
      </c>
      <c r="F3845" s="7">
        <v>30</v>
      </c>
    </row>
    <row r="3846" spans="2:6" x14ac:dyDescent="0.2">
      <c r="B3846" s="7">
        <v>3842</v>
      </c>
      <c r="C3846" s="7">
        <v>46</v>
      </c>
      <c r="E3846" s="7">
        <v>3842</v>
      </c>
      <c r="F3846" s="7">
        <v>30</v>
      </c>
    </row>
    <row r="3847" spans="2:6" x14ac:dyDescent="0.2">
      <c r="B3847" s="7">
        <v>3843</v>
      </c>
      <c r="C3847" s="7">
        <v>45</v>
      </c>
      <c r="E3847" s="7">
        <v>3843</v>
      </c>
      <c r="F3847" s="7">
        <v>30</v>
      </c>
    </row>
    <row r="3848" spans="2:6" x14ac:dyDescent="0.2">
      <c r="B3848" s="7">
        <v>3844</v>
      </c>
      <c r="C3848" s="7">
        <v>45</v>
      </c>
      <c r="E3848" s="7">
        <v>3844</v>
      </c>
      <c r="F3848" s="7">
        <v>30</v>
      </c>
    </row>
    <row r="3849" spans="2:6" x14ac:dyDescent="0.2">
      <c r="B3849" s="7">
        <v>3845</v>
      </c>
      <c r="C3849" s="7">
        <v>45</v>
      </c>
      <c r="E3849" s="7">
        <v>3845</v>
      </c>
      <c r="F3849" s="7">
        <v>30</v>
      </c>
    </row>
    <row r="3850" spans="2:6" x14ac:dyDescent="0.2">
      <c r="B3850" s="7">
        <v>3846</v>
      </c>
      <c r="C3850" s="7">
        <v>45</v>
      </c>
      <c r="E3850" s="7">
        <v>3846</v>
      </c>
      <c r="F3850" s="7">
        <v>30</v>
      </c>
    </row>
    <row r="3851" spans="2:6" x14ac:dyDescent="0.2">
      <c r="B3851" s="7">
        <v>3847</v>
      </c>
      <c r="C3851" s="7">
        <v>45</v>
      </c>
      <c r="E3851" s="7">
        <v>3847</v>
      </c>
      <c r="F3851" s="7">
        <v>30</v>
      </c>
    </row>
    <row r="3852" spans="2:6" x14ac:dyDescent="0.2">
      <c r="B3852" s="7">
        <v>3848</v>
      </c>
      <c r="C3852" s="7">
        <v>45</v>
      </c>
      <c r="E3852" s="7">
        <v>3848</v>
      </c>
      <c r="F3852" s="7">
        <v>30</v>
      </c>
    </row>
    <row r="3853" spans="2:6" x14ac:dyDescent="0.2">
      <c r="B3853" s="7">
        <v>3849</v>
      </c>
      <c r="C3853" s="7">
        <v>45</v>
      </c>
      <c r="E3853" s="7">
        <v>3849</v>
      </c>
      <c r="F3853" s="7">
        <v>30</v>
      </c>
    </row>
    <row r="3854" spans="2:6" x14ac:dyDescent="0.2">
      <c r="B3854" s="7">
        <v>3850</v>
      </c>
      <c r="C3854" s="7">
        <v>45</v>
      </c>
      <c r="E3854" s="7">
        <v>3850</v>
      </c>
      <c r="F3854" s="7">
        <v>30</v>
      </c>
    </row>
    <row r="3855" spans="2:6" x14ac:dyDescent="0.2">
      <c r="B3855" s="7">
        <v>3851</v>
      </c>
      <c r="C3855" s="7">
        <v>45</v>
      </c>
      <c r="E3855" s="7">
        <v>3851</v>
      </c>
      <c r="F3855" s="7">
        <v>30</v>
      </c>
    </row>
    <row r="3856" spans="2:6" x14ac:dyDescent="0.2">
      <c r="B3856" s="7">
        <v>3852</v>
      </c>
      <c r="C3856" s="7">
        <v>45</v>
      </c>
      <c r="E3856" s="7">
        <v>3852</v>
      </c>
      <c r="F3856" s="7">
        <v>30</v>
      </c>
    </row>
    <row r="3857" spans="2:6" x14ac:dyDescent="0.2">
      <c r="B3857" s="7">
        <v>3853</v>
      </c>
      <c r="C3857" s="7">
        <v>45</v>
      </c>
      <c r="E3857" s="7">
        <v>3853</v>
      </c>
      <c r="F3857" s="7">
        <v>30</v>
      </c>
    </row>
    <row r="3858" spans="2:6" x14ac:dyDescent="0.2">
      <c r="B3858" s="7">
        <v>3854</v>
      </c>
      <c r="C3858" s="7">
        <v>45</v>
      </c>
      <c r="E3858" s="7">
        <v>3854</v>
      </c>
      <c r="F3858" s="7">
        <v>30</v>
      </c>
    </row>
    <row r="3859" spans="2:6" x14ac:dyDescent="0.2">
      <c r="B3859" s="7">
        <v>3855</v>
      </c>
      <c r="C3859" s="7">
        <v>45</v>
      </c>
      <c r="E3859" s="7">
        <v>3855</v>
      </c>
      <c r="F3859" s="7">
        <v>30</v>
      </c>
    </row>
    <row r="3860" spans="2:6" x14ac:dyDescent="0.2">
      <c r="B3860" s="7">
        <v>3856</v>
      </c>
      <c r="C3860" s="7">
        <v>45</v>
      </c>
      <c r="E3860" s="7">
        <v>3856</v>
      </c>
      <c r="F3860" s="7">
        <v>30</v>
      </c>
    </row>
    <row r="3861" spans="2:6" x14ac:dyDescent="0.2">
      <c r="B3861" s="7">
        <v>3857</v>
      </c>
      <c r="C3861" s="7">
        <v>45</v>
      </c>
      <c r="E3861" s="7">
        <v>3857</v>
      </c>
      <c r="F3861" s="7">
        <v>30</v>
      </c>
    </row>
    <row r="3862" spans="2:6" x14ac:dyDescent="0.2">
      <c r="B3862" s="7">
        <v>3858</v>
      </c>
      <c r="C3862" s="7">
        <v>45</v>
      </c>
      <c r="E3862" s="7">
        <v>3858</v>
      </c>
      <c r="F3862" s="7">
        <v>30</v>
      </c>
    </row>
    <row r="3863" spans="2:6" x14ac:dyDescent="0.2">
      <c r="B3863" s="7">
        <v>3859</v>
      </c>
      <c r="C3863" s="7">
        <v>45</v>
      </c>
      <c r="E3863" s="7">
        <v>3859</v>
      </c>
      <c r="F3863" s="7">
        <v>30</v>
      </c>
    </row>
    <row r="3864" spans="2:6" x14ac:dyDescent="0.2">
      <c r="B3864" s="7">
        <v>3860</v>
      </c>
      <c r="C3864" s="7">
        <v>45</v>
      </c>
      <c r="E3864" s="7">
        <v>3860</v>
      </c>
      <c r="F3864" s="7">
        <v>30</v>
      </c>
    </row>
    <row r="3865" spans="2:6" x14ac:dyDescent="0.2">
      <c r="B3865" s="7">
        <v>3861</v>
      </c>
      <c r="C3865" s="7">
        <v>45</v>
      </c>
      <c r="E3865" s="7">
        <v>3861</v>
      </c>
      <c r="F3865" s="7">
        <v>30</v>
      </c>
    </row>
    <row r="3866" spans="2:6" x14ac:dyDescent="0.2">
      <c r="B3866" s="7">
        <v>3862</v>
      </c>
      <c r="C3866" s="7">
        <v>45</v>
      </c>
      <c r="E3866" s="7">
        <v>3862</v>
      </c>
      <c r="F3866" s="7">
        <v>30</v>
      </c>
    </row>
    <row r="3867" spans="2:6" x14ac:dyDescent="0.2">
      <c r="B3867" s="7">
        <v>3863</v>
      </c>
      <c r="C3867" s="7">
        <v>45</v>
      </c>
      <c r="E3867" s="7">
        <v>3863</v>
      </c>
      <c r="F3867" s="7">
        <v>30</v>
      </c>
    </row>
    <row r="3868" spans="2:6" x14ac:dyDescent="0.2">
      <c r="B3868" s="7">
        <v>3864</v>
      </c>
      <c r="C3868" s="7">
        <v>45</v>
      </c>
      <c r="E3868" s="7">
        <v>3864</v>
      </c>
      <c r="F3868" s="7">
        <v>30</v>
      </c>
    </row>
    <row r="3869" spans="2:6" x14ac:dyDescent="0.2">
      <c r="B3869" s="7">
        <v>3865</v>
      </c>
      <c r="C3869" s="7">
        <v>45</v>
      </c>
      <c r="E3869" s="7">
        <v>3865</v>
      </c>
      <c r="F3869" s="7">
        <v>30</v>
      </c>
    </row>
    <row r="3870" spans="2:6" x14ac:dyDescent="0.2">
      <c r="B3870" s="7">
        <v>3866</v>
      </c>
      <c r="C3870" s="7">
        <v>45</v>
      </c>
      <c r="E3870" s="7">
        <v>3866</v>
      </c>
      <c r="F3870" s="7">
        <v>30</v>
      </c>
    </row>
    <row r="3871" spans="2:6" x14ac:dyDescent="0.2">
      <c r="B3871" s="7">
        <v>3867</v>
      </c>
      <c r="C3871" s="7">
        <v>45</v>
      </c>
      <c r="E3871" s="7">
        <v>3867</v>
      </c>
      <c r="F3871" s="7">
        <v>30</v>
      </c>
    </row>
    <row r="3872" spans="2:6" x14ac:dyDescent="0.2">
      <c r="B3872" s="7">
        <v>3868</v>
      </c>
      <c r="C3872" s="7">
        <v>45</v>
      </c>
      <c r="E3872" s="7">
        <v>3868</v>
      </c>
      <c r="F3872" s="7">
        <v>30</v>
      </c>
    </row>
    <row r="3873" spans="2:6" x14ac:dyDescent="0.2">
      <c r="B3873" s="7">
        <v>3869</v>
      </c>
      <c r="C3873" s="7">
        <v>45</v>
      </c>
      <c r="E3873" s="7">
        <v>3869</v>
      </c>
      <c r="F3873" s="7">
        <v>30</v>
      </c>
    </row>
    <row r="3874" spans="2:6" x14ac:dyDescent="0.2">
      <c r="B3874" s="7">
        <v>3870</v>
      </c>
      <c r="C3874" s="7">
        <v>44</v>
      </c>
      <c r="E3874" s="7">
        <v>3870</v>
      </c>
      <c r="F3874" s="7">
        <v>30</v>
      </c>
    </row>
    <row r="3875" spans="2:6" x14ac:dyDescent="0.2">
      <c r="B3875" s="7">
        <v>3871</v>
      </c>
      <c r="C3875" s="7">
        <v>44</v>
      </c>
      <c r="E3875" s="7">
        <v>3871</v>
      </c>
      <c r="F3875" s="7">
        <v>30</v>
      </c>
    </row>
    <row r="3876" spans="2:6" x14ac:dyDescent="0.2">
      <c r="B3876" s="7">
        <v>3872</v>
      </c>
      <c r="C3876" s="7">
        <v>44</v>
      </c>
      <c r="E3876" s="7">
        <v>3872</v>
      </c>
      <c r="F3876" s="7">
        <v>30</v>
      </c>
    </row>
    <row r="3877" spans="2:6" x14ac:dyDescent="0.2">
      <c r="B3877" s="7">
        <v>3873</v>
      </c>
      <c r="C3877" s="7">
        <v>44</v>
      </c>
      <c r="E3877" s="7">
        <v>3873</v>
      </c>
      <c r="F3877" s="7">
        <v>30</v>
      </c>
    </row>
    <row r="3878" spans="2:6" x14ac:dyDescent="0.2">
      <c r="B3878" s="7">
        <v>3874</v>
      </c>
      <c r="C3878" s="7">
        <v>44</v>
      </c>
      <c r="E3878" s="7">
        <v>3874</v>
      </c>
      <c r="F3878" s="7">
        <v>30</v>
      </c>
    </row>
    <row r="3879" spans="2:6" x14ac:dyDescent="0.2">
      <c r="B3879" s="7">
        <v>3875</v>
      </c>
      <c r="C3879" s="7">
        <v>44</v>
      </c>
      <c r="E3879" s="7">
        <v>3875</v>
      </c>
      <c r="F3879" s="7">
        <v>30</v>
      </c>
    </row>
    <row r="3880" spans="2:6" x14ac:dyDescent="0.2">
      <c r="B3880" s="7">
        <v>3876</v>
      </c>
      <c r="C3880" s="7">
        <v>44</v>
      </c>
      <c r="E3880" s="7">
        <v>3876</v>
      </c>
      <c r="F3880" s="7">
        <v>30</v>
      </c>
    </row>
    <row r="3881" spans="2:6" x14ac:dyDescent="0.2">
      <c r="B3881" s="7">
        <v>3877</v>
      </c>
      <c r="C3881" s="7">
        <v>44</v>
      </c>
      <c r="E3881" s="7">
        <v>3877</v>
      </c>
      <c r="F3881" s="7">
        <v>30</v>
      </c>
    </row>
    <row r="3882" spans="2:6" x14ac:dyDescent="0.2">
      <c r="B3882" s="7">
        <v>3878</v>
      </c>
      <c r="C3882" s="7">
        <v>44</v>
      </c>
      <c r="E3882" s="7">
        <v>3878</v>
      </c>
      <c r="F3882" s="7">
        <v>30</v>
      </c>
    </row>
    <row r="3883" spans="2:6" x14ac:dyDescent="0.2">
      <c r="B3883" s="7">
        <v>3879</v>
      </c>
      <c r="C3883" s="7">
        <v>44</v>
      </c>
      <c r="E3883" s="7">
        <v>3879</v>
      </c>
      <c r="F3883" s="7">
        <v>30</v>
      </c>
    </row>
    <row r="3884" spans="2:6" x14ac:dyDescent="0.2">
      <c r="B3884" s="7">
        <v>3880</v>
      </c>
      <c r="C3884" s="7">
        <v>44</v>
      </c>
      <c r="E3884" s="7">
        <v>3880</v>
      </c>
      <c r="F3884" s="7">
        <v>30</v>
      </c>
    </row>
    <row r="3885" spans="2:6" x14ac:dyDescent="0.2">
      <c r="B3885" s="7">
        <v>3881</v>
      </c>
      <c r="C3885" s="7">
        <v>44</v>
      </c>
      <c r="E3885" s="7">
        <v>3881</v>
      </c>
      <c r="F3885" s="7">
        <v>30</v>
      </c>
    </row>
    <row r="3886" spans="2:6" x14ac:dyDescent="0.2">
      <c r="B3886" s="7">
        <v>3882</v>
      </c>
      <c r="C3886" s="7">
        <v>44</v>
      </c>
      <c r="E3886" s="7">
        <v>3882</v>
      </c>
      <c r="F3886" s="7">
        <v>30</v>
      </c>
    </row>
    <row r="3887" spans="2:6" x14ac:dyDescent="0.2">
      <c r="B3887" s="7">
        <v>3883</v>
      </c>
      <c r="C3887" s="7">
        <v>44</v>
      </c>
      <c r="E3887" s="7">
        <v>3883</v>
      </c>
      <c r="F3887" s="7">
        <v>30</v>
      </c>
    </row>
    <row r="3888" spans="2:6" x14ac:dyDescent="0.2">
      <c r="B3888" s="7">
        <v>3884</v>
      </c>
      <c r="C3888" s="7">
        <v>44</v>
      </c>
      <c r="E3888" s="7">
        <v>3884</v>
      </c>
      <c r="F3888" s="7">
        <v>30</v>
      </c>
    </row>
    <row r="3889" spans="2:6" x14ac:dyDescent="0.2">
      <c r="B3889" s="7">
        <v>3885</v>
      </c>
      <c r="C3889" s="7">
        <v>44</v>
      </c>
      <c r="E3889" s="7">
        <v>3885</v>
      </c>
      <c r="F3889" s="7">
        <v>30</v>
      </c>
    </row>
    <row r="3890" spans="2:6" x14ac:dyDescent="0.2">
      <c r="B3890" s="7">
        <v>3886</v>
      </c>
      <c r="C3890" s="7">
        <v>44</v>
      </c>
      <c r="E3890" s="7">
        <v>3886</v>
      </c>
      <c r="F3890" s="7">
        <v>30</v>
      </c>
    </row>
    <row r="3891" spans="2:6" x14ac:dyDescent="0.2">
      <c r="B3891" s="7">
        <v>3887</v>
      </c>
      <c r="C3891" s="7">
        <v>44</v>
      </c>
      <c r="E3891" s="7">
        <v>3887</v>
      </c>
      <c r="F3891" s="7">
        <v>30</v>
      </c>
    </row>
    <row r="3892" spans="2:6" x14ac:dyDescent="0.2">
      <c r="B3892" s="7">
        <v>3888</v>
      </c>
      <c r="C3892" s="7">
        <v>44</v>
      </c>
      <c r="E3892" s="7">
        <v>3888</v>
      </c>
      <c r="F3892" s="7">
        <v>30</v>
      </c>
    </row>
    <row r="3893" spans="2:6" x14ac:dyDescent="0.2">
      <c r="B3893" s="7">
        <v>3889</v>
      </c>
      <c r="C3893" s="7">
        <v>44</v>
      </c>
      <c r="E3893" s="7">
        <v>3889</v>
      </c>
      <c r="F3893" s="7">
        <v>30</v>
      </c>
    </row>
    <row r="3894" spans="2:6" x14ac:dyDescent="0.2">
      <c r="B3894" s="7">
        <v>3890</v>
      </c>
      <c r="C3894" s="7">
        <v>44</v>
      </c>
      <c r="E3894" s="7">
        <v>3890</v>
      </c>
      <c r="F3894" s="7">
        <v>30</v>
      </c>
    </row>
    <row r="3895" spans="2:6" x14ac:dyDescent="0.2">
      <c r="B3895" s="7">
        <v>3891</v>
      </c>
      <c r="C3895" s="7">
        <v>44</v>
      </c>
      <c r="E3895" s="7">
        <v>3891</v>
      </c>
      <c r="F3895" s="7">
        <v>30</v>
      </c>
    </row>
    <row r="3896" spans="2:6" x14ac:dyDescent="0.2">
      <c r="B3896" s="7">
        <v>3892</v>
      </c>
      <c r="C3896" s="7">
        <v>44</v>
      </c>
      <c r="E3896" s="7">
        <v>3892</v>
      </c>
      <c r="F3896" s="7">
        <v>30</v>
      </c>
    </row>
    <row r="3897" spans="2:6" x14ac:dyDescent="0.2">
      <c r="B3897" s="7">
        <v>3893</v>
      </c>
      <c r="C3897" s="7">
        <v>44</v>
      </c>
      <c r="E3897" s="7">
        <v>3893</v>
      </c>
      <c r="F3897" s="7">
        <v>30</v>
      </c>
    </row>
    <row r="3898" spans="2:6" x14ac:dyDescent="0.2">
      <c r="B3898" s="7">
        <v>3894</v>
      </c>
      <c r="C3898" s="7">
        <v>44</v>
      </c>
      <c r="E3898" s="7">
        <v>3894</v>
      </c>
      <c r="F3898" s="7">
        <v>30</v>
      </c>
    </row>
    <row r="3899" spans="2:6" x14ac:dyDescent="0.2">
      <c r="B3899" s="7">
        <v>3895</v>
      </c>
      <c r="C3899" s="7">
        <v>44</v>
      </c>
      <c r="E3899" s="7">
        <v>3895</v>
      </c>
      <c r="F3899" s="7">
        <v>30</v>
      </c>
    </row>
    <row r="3900" spans="2:6" x14ac:dyDescent="0.2">
      <c r="B3900" s="7">
        <v>3896</v>
      </c>
      <c r="C3900" s="7">
        <v>44</v>
      </c>
      <c r="E3900" s="7">
        <v>3896</v>
      </c>
      <c r="F3900" s="7">
        <v>29</v>
      </c>
    </row>
    <row r="3901" spans="2:6" x14ac:dyDescent="0.2">
      <c r="B3901" s="7">
        <v>3897</v>
      </c>
      <c r="C3901" s="7">
        <v>43</v>
      </c>
      <c r="E3901" s="7">
        <v>3897</v>
      </c>
      <c r="F3901" s="7">
        <v>29</v>
      </c>
    </row>
    <row r="3902" spans="2:6" x14ac:dyDescent="0.2">
      <c r="B3902" s="7">
        <v>3898</v>
      </c>
      <c r="C3902" s="7">
        <v>43</v>
      </c>
      <c r="E3902" s="7">
        <v>3898</v>
      </c>
      <c r="F3902" s="7">
        <v>29</v>
      </c>
    </row>
    <row r="3903" spans="2:6" x14ac:dyDescent="0.2">
      <c r="B3903" s="7">
        <v>3899</v>
      </c>
      <c r="C3903" s="7">
        <v>43</v>
      </c>
      <c r="E3903" s="7">
        <v>3899</v>
      </c>
      <c r="F3903" s="7">
        <v>29</v>
      </c>
    </row>
    <row r="3904" spans="2:6" x14ac:dyDescent="0.2">
      <c r="B3904" s="7">
        <v>3900</v>
      </c>
      <c r="C3904" s="7">
        <v>43</v>
      </c>
      <c r="E3904" s="7">
        <v>3900</v>
      </c>
      <c r="F3904" s="7">
        <v>29</v>
      </c>
    </row>
    <row r="3905" spans="2:6" x14ac:dyDescent="0.2">
      <c r="B3905" s="7">
        <v>3901</v>
      </c>
      <c r="C3905" s="7">
        <v>43</v>
      </c>
      <c r="E3905" s="7">
        <v>3901</v>
      </c>
      <c r="F3905" s="7">
        <v>29</v>
      </c>
    </row>
    <row r="3906" spans="2:6" x14ac:dyDescent="0.2">
      <c r="B3906" s="7">
        <v>3902</v>
      </c>
      <c r="C3906" s="7">
        <v>43</v>
      </c>
      <c r="E3906" s="7">
        <v>3902</v>
      </c>
      <c r="F3906" s="7">
        <v>29</v>
      </c>
    </row>
    <row r="3907" spans="2:6" x14ac:dyDescent="0.2">
      <c r="B3907" s="7">
        <v>3903</v>
      </c>
      <c r="C3907" s="7">
        <v>43</v>
      </c>
      <c r="E3907" s="7">
        <v>3903</v>
      </c>
      <c r="F3907" s="7">
        <v>29</v>
      </c>
    </row>
    <row r="3908" spans="2:6" x14ac:dyDescent="0.2">
      <c r="B3908" s="7">
        <v>3904</v>
      </c>
      <c r="C3908" s="7">
        <v>43</v>
      </c>
      <c r="E3908" s="7">
        <v>3904</v>
      </c>
      <c r="F3908" s="7">
        <v>29</v>
      </c>
    </row>
    <row r="3909" spans="2:6" x14ac:dyDescent="0.2">
      <c r="B3909" s="7">
        <v>3905</v>
      </c>
      <c r="C3909" s="7">
        <v>43</v>
      </c>
      <c r="E3909" s="7">
        <v>3905</v>
      </c>
      <c r="F3909" s="7">
        <v>29</v>
      </c>
    </row>
    <row r="3910" spans="2:6" x14ac:dyDescent="0.2">
      <c r="B3910" s="7">
        <v>3906</v>
      </c>
      <c r="C3910" s="7">
        <v>43</v>
      </c>
      <c r="E3910" s="7">
        <v>3906</v>
      </c>
      <c r="F3910" s="7">
        <v>29</v>
      </c>
    </row>
    <row r="3911" spans="2:6" x14ac:dyDescent="0.2">
      <c r="B3911" s="7">
        <v>3907</v>
      </c>
      <c r="C3911" s="7">
        <v>43</v>
      </c>
      <c r="E3911" s="7">
        <v>3907</v>
      </c>
      <c r="F3911" s="7">
        <v>29</v>
      </c>
    </row>
    <row r="3912" spans="2:6" x14ac:dyDescent="0.2">
      <c r="B3912" s="7">
        <v>3908</v>
      </c>
      <c r="C3912" s="7">
        <v>43</v>
      </c>
      <c r="E3912" s="7">
        <v>3908</v>
      </c>
      <c r="F3912" s="7">
        <v>29</v>
      </c>
    </row>
    <row r="3913" spans="2:6" x14ac:dyDescent="0.2">
      <c r="B3913" s="7">
        <v>3909</v>
      </c>
      <c r="C3913" s="7">
        <v>43</v>
      </c>
      <c r="E3913" s="7">
        <v>3909</v>
      </c>
      <c r="F3913" s="7">
        <v>29</v>
      </c>
    </row>
    <row r="3914" spans="2:6" x14ac:dyDescent="0.2">
      <c r="B3914" s="7">
        <v>3910</v>
      </c>
      <c r="C3914" s="7">
        <v>43</v>
      </c>
      <c r="E3914" s="7">
        <v>3910</v>
      </c>
      <c r="F3914" s="7">
        <v>29</v>
      </c>
    </row>
    <row r="3915" spans="2:6" x14ac:dyDescent="0.2">
      <c r="B3915" s="7">
        <v>3911</v>
      </c>
      <c r="C3915" s="7">
        <v>43</v>
      </c>
      <c r="E3915" s="7">
        <v>3911</v>
      </c>
      <c r="F3915" s="7">
        <v>29</v>
      </c>
    </row>
    <row r="3916" spans="2:6" x14ac:dyDescent="0.2">
      <c r="B3916" s="7">
        <v>3912</v>
      </c>
      <c r="C3916" s="7">
        <v>43</v>
      </c>
      <c r="E3916" s="7">
        <v>3912</v>
      </c>
      <c r="F3916" s="7">
        <v>29</v>
      </c>
    </row>
    <row r="3917" spans="2:6" x14ac:dyDescent="0.2">
      <c r="B3917" s="7">
        <v>3913</v>
      </c>
      <c r="C3917" s="7">
        <v>43</v>
      </c>
      <c r="E3917" s="7">
        <v>3913</v>
      </c>
      <c r="F3917" s="7">
        <v>29</v>
      </c>
    </row>
    <row r="3918" spans="2:6" x14ac:dyDescent="0.2">
      <c r="B3918" s="7">
        <v>3914</v>
      </c>
      <c r="C3918" s="7">
        <v>43</v>
      </c>
      <c r="E3918" s="7">
        <v>3914</v>
      </c>
      <c r="F3918" s="7">
        <v>29</v>
      </c>
    </row>
    <row r="3919" spans="2:6" x14ac:dyDescent="0.2">
      <c r="B3919" s="7">
        <v>3915</v>
      </c>
      <c r="C3919" s="7">
        <v>43</v>
      </c>
      <c r="E3919" s="7">
        <v>3915</v>
      </c>
      <c r="F3919" s="7">
        <v>29</v>
      </c>
    </row>
    <row r="3920" spans="2:6" x14ac:dyDescent="0.2">
      <c r="B3920" s="7">
        <v>3916</v>
      </c>
      <c r="C3920" s="7">
        <v>43</v>
      </c>
      <c r="E3920" s="7">
        <v>3916</v>
      </c>
      <c r="F3920" s="7">
        <v>29</v>
      </c>
    </row>
    <row r="3921" spans="2:6" x14ac:dyDescent="0.2">
      <c r="B3921" s="7">
        <v>3917</v>
      </c>
      <c r="C3921" s="7">
        <v>43</v>
      </c>
      <c r="E3921" s="7">
        <v>3917</v>
      </c>
      <c r="F3921" s="7">
        <v>29</v>
      </c>
    </row>
    <row r="3922" spans="2:6" x14ac:dyDescent="0.2">
      <c r="B3922" s="7">
        <v>3918</v>
      </c>
      <c r="C3922" s="7">
        <v>43</v>
      </c>
      <c r="E3922" s="7">
        <v>3918</v>
      </c>
      <c r="F3922" s="7">
        <v>29</v>
      </c>
    </row>
    <row r="3923" spans="2:6" x14ac:dyDescent="0.2">
      <c r="B3923" s="7">
        <v>3919</v>
      </c>
      <c r="C3923" s="7">
        <v>43</v>
      </c>
      <c r="E3923" s="7">
        <v>3919</v>
      </c>
      <c r="F3923" s="7">
        <v>29</v>
      </c>
    </row>
    <row r="3924" spans="2:6" x14ac:dyDescent="0.2">
      <c r="B3924" s="7">
        <v>3920</v>
      </c>
      <c r="C3924" s="7">
        <v>43</v>
      </c>
      <c r="E3924" s="7">
        <v>3920</v>
      </c>
      <c r="F3924" s="7">
        <v>29</v>
      </c>
    </row>
    <row r="3925" spans="2:6" x14ac:dyDescent="0.2">
      <c r="B3925" s="7">
        <v>3921</v>
      </c>
      <c r="C3925" s="7">
        <v>43</v>
      </c>
      <c r="E3925" s="7">
        <v>3921</v>
      </c>
      <c r="F3925" s="7">
        <v>29</v>
      </c>
    </row>
    <row r="3926" spans="2:6" x14ac:dyDescent="0.2">
      <c r="B3926" s="7">
        <v>3922</v>
      </c>
      <c r="C3926" s="7">
        <v>43</v>
      </c>
      <c r="E3926" s="7">
        <v>3922</v>
      </c>
      <c r="F3926" s="7">
        <v>29</v>
      </c>
    </row>
    <row r="3927" spans="2:6" x14ac:dyDescent="0.2">
      <c r="B3927" s="7">
        <v>3923</v>
      </c>
      <c r="C3927" s="7">
        <v>43</v>
      </c>
      <c r="E3927" s="7">
        <v>3923</v>
      </c>
      <c r="F3927" s="7">
        <v>29</v>
      </c>
    </row>
    <row r="3928" spans="2:6" x14ac:dyDescent="0.2">
      <c r="B3928" s="7">
        <v>3924</v>
      </c>
      <c r="C3928" s="7">
        <v>43</v>
      </c>
      <c r="E3928" s="7">
        <v>3924</v>
      </c>
      <c r="F3928" s="7">
        <v>29</v>
      </c>
    </row>
    <row r="3929" spans="2:6" x14ac:dyDescent="0.2">
      <c r="B3929" s="7">
        <v>3925</v>
      </c>
      <c r="C3929" s="7">
        <v>43</v>
      </c>
      <c r="E3929" s="7">
        <v>3925</v>
      </c>
      <c r="F3929" s="7">
        <v>29</v>
      </c>
    </row>
    <row r="3930" spans="2:6" x14ac:dyDescent="0.2">
      <c r="B3930" s="7">
        <v>3926</v>
      </c>
      <c r="C3930" s="7">
        <v>43</v>
      </c>
      <c r="E3930" s="7">
        <v>3926</v>
      </c>
      <c r="F3930" s="7">
        <v>29</v>
      </c>
    </row>
    <row r="3931" spans="2:6" x14ac:dyDescent="0.2">
      <c r="B3931" s="7">
        <v>3927</v>
      </c>
      <c r="C3931" s="7">
        <v>43</v>
      </c>
      <c r="E3931" s="7">
        <v>3927</v>
      </c>
      <c r="F3931" s="7">
        <v>29</v>
      </c>
    </row>
    <row r="3932" spans="2:6" x14ac:dyDescent="0.2">
      <c r="B3932" s="7">
        <v>3928</v>
      </c>
      <c r="C3932" s="7">
        <v>43</v>
      </c>
      <c r="E3932" s="7">
        <v>3928</v>
      </c>
      <c r="F3932" s="7">
        <v>29</v>
      </c>
    </row>
    <row r="3933" spans="2:6" x14ac:dyDescent="0.2">
      <c r="B3933" s="7">
        <v>3929</v>
      </c>
      <c r="C3933" s="7">
        <v>43</v>
      </c>
      <c r="E3933" s="7">
        <v>3929</v>
      </c>
      <c r="F3933" s="7">
        <v>29</v>
      </c>
    </row>
    <row r="3934" spans="2:6" x14ac:dyDescent="0.2">
      <c r="B3934" s="7">
        <v>3930</v>
      </c>
      <c r="C3934" s="7">
        <v>43</v>
      </c>
      <c r="E3934" s="7">
        <v>3930</v>
      </c>
      <c r="F3934" s="7">
        <v>29</v>
      </c>
    </row>
    <row r="3935" spans="2:6" x14ac:dyDescent="0.2">
      <c r="B3935" s="7">
        <v>3931</v>
      </c>
      <c r="C3935" s="7">
        <v>42</v>
      </c>
      <c r="E3935" s="7">
        <v>3931</v>
      </c>
      <c r="F3935" s="7">
        <v>29</v>
      </c>
    </row>
    <row r="3936" spans="2:6" x14ac:dyDescent="0.2">
      <c r="B3936" s="7">
        <v>3932</v>
      </c>
      <c r="C3936" s="7">
        <v>42</v>
      </c>
      <c r="E3936" s="7">
        <v>3932</v>
      </c>
      <c r="F3936" s="7">
        <v>29</v>
      </c>
    </row>
    <row r="3937" spans="2:6" x14ac:dyDescent="0.2">
      <c r="B3937" s="7">
        <v>3933</v>
      </c>
      <c r="C3937" s="7">
        <v>42</v>
      </c>
      <c r="E3937" s="7">
        <v>3933</v>
      </c>
      <c r="F3937" s="7">
        <v>29</v>
      </c>
    </row>
    <row r="3938" spans="2:6" x14ac:dyDescent="0.2">
      <c r="B3938" s="7">
        <v>3934</v>
      </c>
      <c r="C3938" s="7">
        <v>42</v>
      </c>
      <c r="E3938" s="7">
        <v>3934</v>
      </c>
      <c r="F3938" s="7">
        <v>29</v>
      </c>
    </row>
    <row r="3939" spans="2:6" x14ac:dyDescent="0.2">
      <c r="B3939" s="7">
        <v>3935</v>
      </c>
      <c r="C3939" s="7">
        <v>42</v>
      </c>
      <c r="E3939" s="7">
        <v>3935</v>
      </c>
      <c r="F3939" s="7">
        <v>29</v>
      </c>
    </row>
    <row r="3940" spans="2:6" x14ac:dyDescent="0.2">
      <c r="B3940" s="7">
        <v>3936</v>
      </c>
      <c r="C3940" s="7">
        <v>42</v>
      </c>
      <c r="E3940" s="7">
        <v>3936</v>
      </c>
      <c r="F3940" s="7">
        <v>29</v>
      </c>
    </row>
    <row r="3941" spans="2:6" x14ac:dyDescent="0.2">
      <c r="B3941" s="7">
        <v>3937</v>
      </c>
      <c r="C3941" s="7">
        <v>42</v>
      </c>
      <c r="E3941" s="7">
        <v>3937</v>
      </c>
      <c r="F3941" s="7">
        <v>29</v>
      </c>
    </row>
    <row r="3942" spans="2:6" x14ac:dyDescent="0.2">
      <c r="B3942" s="7">
        <v>3938</v>
      </c>
      <c r="C3942" s="7">
        <v>42</v>
      </c>
      <c r="E3942" s="7">
        <v>3938</v>
      </c>
      <c r="F3942" s="7">
        <v>29</v>
      </c>
    </row>
    <row r="3943" spans="2:6" x14ac:dyDescent="0.2">
      <c r="B3943" s="7">
        <v>3939</v>
      </c>
      <c r="C3943" s="7">
        <v>42</v>
      </c>
      <c r="E3943" s="7">
        <v>3939</v>
      </c>
      <c r="F3943" s="7">
        <v>29</v>
      </c>
    </row>
    <row r="3944" spans="2:6" x14ac:dyDescent="0.2">
      <c r="B3944" s="7">
        <v>3940</v>
      </c>
      <c r="C3944" s="7">
        <v>42</v>
      </c>
      <c r="E3944" s="7">
        <v>3940</v>
      </c>
      <c r="F3944" s="7">
        <v>29</v>
      </c>
    </row>
    <row r="3945" spans="2:6" x14ac:dyDescent="0.2">
      <c r="B3945" s="7">
        <v>3941</v>
      </c>
      <c r="C3945" s="7">
        <v>42</v>
      </c>
      <c r="E3945" s="7">
        <v>3941</v>
      </c>
      <c r="F3945" s="7">
        <v>29</v>
      </c>
    </row>
    <row r="3946" spans="2:6" x14ac:dyDescent="0.2">
      <c r="B3946" s="7">
        <v>3942</v>
      </c>
      <c r="C3946" s="7">
        <v>42</v>
      </c>
      <c r="E3946" s="7">
        <v>3942</v>
      </c>
      <c r="F3946" s="7">
        <v>29</v>
      </c>
    </row>
    <row r="3947" spans="2:6" x14ac:dyDescent="0.2">
      <c r="B3947" s="7">
        <v>3943</v>
      </c>
      <c r="C3947" s="7">
        <v>42</v>
      </c>
      <c r="E3947" s="7">
        <v>3943</v>
      </c>
      <c r="F3947" s="7">
        <v>29</v>
      </c>
    </row>
    <row r="3948" spans="2:6" x14ac:dyDescent="0.2">
      <c r="B3948" s="7">
        <v>3944</v>
      </c>
      <c r="C3948" s="7">
        <v>42</v>
      </c>
      <c r="E3948" s="7">
        <v>3944</v>
      </c>
      <c r="F3948" s="7">
        <v>29</v>
      </c>
    </row>
    <row r="3949" spans="2:6" x14ac:dyDescent="0.2">
      <c r="B3949" s="7">
        <v>3945</v>
      </c>
      <c r="C3949" s="7">
        <v>42</v>
      </c>
      <c r="E3949" s="7">
        <v>3945</v>
      </c>
      <c r="F3949" s="7">
        <v>29</v>
      </c>
    </row>
    <row r="3950" spans="2:6" x14ac:dyDescent="0.2">
      <c r="B3950" s="7">
        <v>3946</v>
      </c>
      <c r="C3950" s="7">
        <v>42</v>
      </c>
      <c r="E3950" s="7">
        <v>3946</v>
      </c>
      <c r="F3950" s="7">
        <v>29</v>
      </c>
    </row>
    <row r="3951" spans="2:6" x14ac:dyDescent="0.2">
      <c r="B3951" s="7">
        <v>3947</v>
      </c>
      <c r="C3951" s="7">
        <v>42</v>
      </c>
      <c r="E3951" s="7">
        <v>3947</v>
      </c>
      <c r="F3951" s="7">
        <v>29</v>
      </c>
    </row>
    <row r="3952" spans="2:6" x14ac:dyDescent="0.2">
      <c r="B3952" s="7">
        <v>3948</v>
      </c>
      <c r="C3952" s="7">
        <v>42</v>
      </c>
      <c r="E3952" s="7">
        <v>3948</v>
      </c>
      <c r="F3952" s="7">
        <v>29</v>
      </c>
    </row>
    <row r="3953" spans="2:6" x14ac:dyDescent="0.2">
      <c r="B3953" s="7">
        <v>3949</v>
      </c>
      <c r="C3953" s="7">
        <v>42</v>
      </c>
      <c r="E3953" s="7">
        <v>3949</v>
      </c>
      <c r="F3953" s="7">
        <v>29</v>
      </c>
    </row>
    <row r="3954" spans="2:6" x14ac:dyDescent="0.2">
      <c r="B3954" s="7">
        <v>3950</v>
      </c>
      <c r="C3954" s="7">
        <v>42</v>
      </c>
      <c r="E3954" s="7">
        <v>3950</v>
      </c>
      <c r="F3954" s="7">
        <v>29</v>
      </c>
    </row>
    <row r="3955" spans="2:6" x14ac:dyDescent="0.2">
      <c r="B3955" s="7">
        <v>3951</v>
      </c>
      <c r="C3955" s="7">
        <v>42</v>
      </c>
      <c r="E3955" s="7">
        <v>3951</v>
      </c>
      <c r="F3955" s="7">
        <v>29</v>
      </c>
    </row>
    <row r="3956" spans="2:6" x14ac:dyDescent="0.2">
      <c r="B3956" s="7">
        <v>3952</v>
      </c>
      <c r="C3956" s="7">
        <v>42</v>
      </c>
      <c r="E3956" s="7">
        <v>3952</v>
      </c>
      <c r="F3956" s="7">
        <v>29</v>
      </c>
    </row>
    <row r="3957" spans="2:6" x14ac:dyDescent="0.2">
      <c r="B3957" s="7">
        <v>3953</v>
      </c>
      <c r="C3957" s="7">
        <v>42</v>
      </c>
      <c r="E3957" s="7">
        <v>3953</v>
      </c>
      <c r="F3957" s="7">
        <v>29</v>
      </c>
    </row>
    <row r="3958" spans="2:6" x14ac:dyDescent="0.2">
      <c r="B3958" s="7">
        <v>3954</v>
      </c>
      <c r="C3958" s="7">
        <v>42</v>
      </c>
      <c r="E3958" s="7">
        <v>3954</v>
      </c>
      <c r="F3958" s="7">
        <v>29</v>
      </c>
    </row>
    <row r="3959" spans="2:6" x14ac:dyDescent="0.2">
      <c r="B3959" s="7">
        <v>3955</v>
      </c>
      <c r="C3959" s="7">
        <v>42</v>
      </c>
      <c r="E3959" s="7">
        <v>3955</v>
      </c>
      <c r="F3959" s="7">
        <v>29</v>
      </c>
    </row>
    <row r="3960" spans="2:6" x14ac:dyDescent="0.2">
      <c r="B3960" s="7">
        <v>3956</v>
      </c>
      <c r="C3960" s="7">
        <v>42</v>
      </c>
      <c r="E3960" s="7">
        <v>3956</v>
      </c>
      <c r="F3960" s="7">
        <v>29</v>
      </c>
    </row>
    <row r="3961" spans="2:6" x14ac:dyDescent="0.2">
      <c r="B3961" s="7">
        <v>3957</v>
      </c>
      <c r="C3961" s="7">
        <v>42</v>
      </c>
      <c r="E3961" s="7">
        <v>3957</v>
      </c>
      <c r="F3961" s="7">
        <v>29</v>
      </c>
    </row>
    <row r="3962" spans="2:6" x14ac:dyDescent="0.2">
      <c r="B3962" s="7">
        <v>3958</v>
      </c>
      <c r="C3962" s="7">
        <v>42</v>
      </c>
      <c r="E3962" s="7">
        <v>3958</v>
      </c>
      <c r="F3962" s="7">
        <v>29</v>
      </c>
    </row>
    <row r="3963" spans="2:6" x14ac:dyDescent="0.2">
      <c r="B3963" s="7">
        <v>3959</v>
      </c>
      <c r="C3963" s="7">
        <v>42</v>
      </c>
      <c r="E3963" s="7">
        <v>3959</v>
      </c>
      <c r="F3963" s="7">
        <v>29</v>
      </c>
    </row>
    <row r="3964" spans="2:6" x14ac:dyDescent="0.2">
      <c r="B3964" s="7">
        <v>3960</v>
      </c>
      <c r="C3964" s="7">
        <v>42</v>
      </c>
      <c r="E3964" s="7">
        <v>3960</v>
      </c>
      <c r="F3964" s="7">
        <v>29</v>
      </c>
    </row>
    <row r="3965" spans="2:6" x14ac:dyDescent="0.2">
      <c r="B3965" s="7">
        <v>3961</v>
      </c>
      <c r="C3965" s="7">
        <v>41</v>
      </c>
      <c r="E3965" s="7">
        <v>3961</v>
      </c>
      <c r="F3965" s="7">
        <v>29</v>
      </c>
    </row>
    <row r="3966" spans="2:6" x14ac:dyDescent="0.2">
      <c r="B3966" s="7">
        <v>3962</v>
      </c>
      <c r="C3966" s="7">
        <v>41</v>
      </c>
      <c r="E3966" s="7">
        <v>3962</v>
      </c>
      <c r="F3966" s="7">
        <v>29</v>
      </c>
    </row>
    <row r="3967" spans="2:6" x14ac:dyDescent="0.2">
      <c r="B3967" s="7">
        <v>3963</v>
      </c>
      <c r="C3967" s="7">
        <v>41</v>
      </c>
      <c r="E3967" s="7">
        <v>3963</v>
      </c>
      <c r="F3967" s="7">
        <v>29</v>
      </c>
    </row>
    <row r="3968" spans="2:6" x14ac:dyDescent="0.2">
      <c r="B3968" s="7">
        <v>3964</v>
      </c>
      <c r="C3968" s="7">
        <v>41</v>
      </c>
      <c r="E3968" s="7">
        <v>3964</v>
      </c>
      <c r="F3968" s="7">
        <v>29</v>
      </c>
    </row>
    <row r="3969" spans="2:6" x14ac:dyDescent="0.2">
      <c r="B3969" s="7">
        <v>3965</v>
      </c>
      <c r="C3969" s="7">
        <v>41</v>
      </c>
      <c r="E3969" s="7">
        <v>3965</v>
      </c>
      <c r="F3969" s="7">
        <v>29</v>
      </c>
    </row>
    <row r="3970" spans="2:6" x14ac:dyDescent="0.2">
      <c r="B3970" s="7">
        <v>3966</v>
      </c>
      <c r="C3970" s="7">
        <v>41</v>
      </c>
      <c r="E3970" s="7">
        <v>3966</v>
      </c>
      <c r="F3970" s="7">
        <v>29</v>
      </c>
    </row>
    <row r="3971" spans="2:6" x14ac:dyDescent="0.2">
      <c r="B3971" s="7">
        <v>3967</v>
      </c>
      <c r="C3971" s="7">
        <v>41</v>
      </c>
      <c r="E3971" s="7">
        <v>3967</v>
      </c>
      <c r="F3971" s="7">
        <v>29</v>
      </c>
    </row>
    <row r="3972" spans="2:6" x14ac:dyDescent="0.2">
      <c r="B3972" s="7">
        <v>3968</v>
      </c>
      <c r="C3972" s="7">
        <v>41</v>
      </c>
      <c r="E3972" s="7">
        <v>3968</v>
      </c>
      <c r="F3972" s="7">
        <v>29</v>
      </c>
    </row>
    <row r="3973" spans="2:6" x14ac:dyDescent="0.2">
      <c r="B3973" s="7">
        <v>3969</v>
      </c>
      <c r="C3973" s="7">
        <v>41</v>
      </c>
      <c r="E3973" s="7">
        <v>3969</v>
      </c>
      <c r="F3973" s="7">
        <v>29</v>
      </c>
    </row>
    <row r="3974" spans="2:6" x14ac:dyDescent="0.2">
      <c r="B3974" s="7">
        <v>3970</v>
      </c>
      <c r="C3974" s="7">
        <v>41</v>
      </c>
      <c r="E3974" s="7">
        <v>3970</v>
      </c>
      <c r="F3974" s="7">
        <v>29</v>
      </c>
    </row>
    <row r="3975" spans="2:6" x14ac:dyDescent="0.2">
      <c r="B3975" s="7">
        <v>3971</v>
      </c>
      <c r="C3975" s="7">
        <v>41</v>
      </c>
      <c r="E3975" s="7">
        <v>3971</v>
      </c>
      <c r="F3975" s="7">
        <v>29</v>
      </c>
    </row>
    <row r="3976" spans="2:6" x14ac:dyDescent="0.2">
      <c r="B3976" s="7">
        <v>3972</v>
      </c>
      <c r="C3976" s="7">
        <v>41</v>
      </c>
      <c r="E3976" s="7">
        <v>3972</v>
      </c>
      <c r="F3976" s="7">
        <v>29</v>
      </c>
    </row>
    <row r="3977" spans="2:6" x14ac:dyDescent="0.2">
      <c r="B3977" s="7">
        <v>3973</v>
      </c>
      <c r="C3977" s="7">
        <v>41</v>
      </c>
      <c r="E3977" s="7">
        <v>3973</v>
      </c>
      <c r="F3977" s="7">
        <v>29</v>
      </c>
    </row>
    <row r="3978" spans="2:6" x14ac:dyDescent="0.2">
      <c r="B3978" s="7">
        <v>3974</v>
      </c>
      <c r="C3978" s="7">
        <v>41</v>
      </c>
      <c r="E3978" s="7">
        <v>3974</v>
      </c>
      <c r="F3978" s="7">
        <v>29</v>
      </c>
    </row>
    <row r="3979" spans="2:6" x14ac:dyDescent="0.2">
      <c r="B3979" s="7">
        <v>3975</v>
      </c>
      <c r="C3979" s="7">
        <v>41</v>
      </c>
      <c r="E3979" s="7">
        <v>3975</v>
      </c>
      <c r="F3979" s="7">
        <v>29</v>
      </c>
    </row>
    <row r="3980" spans="2:6" x14ac:dyDescent="0.2">
      <c r="B3980" s="7">
        <v>3976</v>
      </c>
      <c r="C3980" s="7">
        <v>41</v>
      </c>
      <c r="E3980" s="7">
        <v>3976</v>
      </c>
      <c r="F3980" s="7">
        <v>29</v>
      </c>
    </row>
    <row r="3981" spans="2:6" x14ac:dyDescent="0.2">
      <c r="B3981" s="7">
        <v>3977</v>
      </c>
      <c r="C3981" s="7">
        <v>41</v>
      </c>
      <c r="E3981" s="7">
        <v>3977</v>
      </c>
      <c r="F3981" s="7">
        <v>29</v>
      </c>
    </row>
    <row r="3982" spans="2:6" x14ac:dyDescent="0.2">
      <c r="B3982" s="7">
        <v>3978</v>
      </c>
      <c r="C3982" s="7">
        <v>41</v>
      </c>
      <c r="E3982" s="7">
        <v>3978</v>
      </c>
      <c r="F3982" s="7">
        <v>29</v>
      </c>
    </row>
    <row r="3983" spans="2:6" x14ac:dyDescent="0.2">
      <c r="B3983" s="7">
        <v>3979</v>
      </c>
      <c r="C3983" s="7">
        <v>41</v>
      </c>
      <c r="E3983" s="7">
        <v>3979</v>
      </c>
      <c r="F3983" s="7">
        <v>29</v>
      </c>
    </row>
    <row r="3984" spans="2:6" x14ac:dyDescent="0.2">
      <c r="B3984" s="7">
        <v>3980</v>
      </c>
      <c r="C3984" s="7">
        <v>41</v>
      </c>
      <c r="E3984" s="7">
        <v>3980</v>
      </c>
      <c r="F3984" s="7">
        <v>29</v>
      </c>
    </row>
    <row r="3985" spans="2:6" x14ac:dyDescent="0.2">
      <c r="B3985" s="7">
        <v>3981</v>
      </c>
      <c r="C3985" s="7">
        <v>41</v>
      </c>
      <c r="E3985" s="7">
        <v>3981</v>
      </c>
      <c r="F3985" s="7">
        <v>29</v>
      </c>
    </row>
    <row r="3986" spans="2:6" x14ac:dyDescent="0.2">
      <c r="B3986" s="7">
        <v>3982</v>
      </c>
      <c r="C3986" s="7">
        <v>41</v>
      </c>
      <c r="E3986" s="7">
        <v>3982</v>
      </c>
      <c r="F3986" s="7">
        <v>29</v>
      </c>
    </row>
    <row r="3987" spans="2:6" x14ac:dyDescent="0.2">
      <c r="B3987" s="7">
        <v>3983</v>
      </c>
      <c r="C3987" s="7">
        <v>41</v>
      </c>
      <c r="E3987" s="7">
        <v>3983</v>
      </c>
      <c r="F3987" s="7">
        <v>29</v>
      </c>
    </row>
    <row r="3988" spans="2:6" x14ac:dyDescent="0.2">
      <c r="B3988" s="7">
        <v>3984</v>
      </c>
      <c r="C3988" s="7">
        <v>41</v>
      </c>
      <c r="E3988" s="7">
        <v>3984</v>
      </c>
      <c r="F3988" s="7">
        <v>29</v>
      </c>
    </row>
    <row r="3989" spans="2:6" x14ac:dyDescent="0.2">
      <c r="B3989" s="7">
        <v>3985</v>
      </c>
      <c r="C3989" s="7">
        <v>41</v>
      </c>
      <c r="E3989" s="7">
        <v>3985</v>
      </c>
      <c r="F3989" s="7">
        <v>29</v>
      </c>
    </row>
    <row r="3990" spans="2:6" x14ac:dyDescent="0.2">
      <c r="B3990" s="7">
        <v>3986</v>
      </c>
      <c r="C3990" s="7">
        <v>41</v>
      </c>
      <c r="E3990" s="7">
        <v>3986</v>
      </c>
      <c r="F3990" s="7">
        <v>28</v>
      </c>
    </row>
    <row r="3991" spans="2:6" x14ac:dyDescent="0.2">
      <c r="B3991" s="7">
        <v>3987</v>
      </c>
      <c r="C3991" s="7">
        <v>41</v>
      </c>
      <c r="E3991" s="7">
        <v>3987</v>
      </c>
      <c r="F3991" s="7">
        <v>28</v>
      </c>
    </row>
    <row r="3992" spans="2:6" x14ac:dyDescent="0.2">
      <c r="B3992" s="7">
        <v>3988</v>
      </c>
      <c r="C3992" s="7">
        <v>41</v>
      </c>
      <c r="E3992" s="7">
        <v>3988</v>
      </c>
      <c r="F3992" s="7">
        <v>28</v>
      </c>
    </row>
    <row r="3993" spans="2:6" x14ac:dyDescent="0.2">
      <c r="B3993" s="7">
        <v>3989</v>
      </c>
      <c r="C3993" s="7">
        <v>40</v>
      </c>
      <c r="E3993" s="7">
        <v>3989</v>
      </c>
      <c r="F3993" s="7">
        <v>28</v>
      </c>
    </row>
    <row r="3994" spans="2:6" x14ac:dyDescent="0.2">
      <c r="B3994" s="7">
        <v>3990</v>
      </c>
      <c r="C3994" s="7">
        <v>40</v>
      </c>
      <c r="E3994" s="7">
        <v>3990</v>
      </c>
      <c r="F3994" s="7">
        <v>28</v>
      </c>
    </row>
    <row r="3995" spans="2:6" x14ac:dyDescent="0.2">
      <c r="B3995" s="7">
        <v>3991</v>
      </c>
      <c r="C3995" s="7">
        <v>40</v>
      </c>
      <c r="E3995" s="7">
        <v>3991</v>
      </c>
      <c r="F3995" s="7">
        <v>28</v>
      </c>
    </row>
    <row r="3996" spans="2:6" x14ac:dyDescent="0.2">
      <c r="B3996" s="7">
        <v>3992</v>
      </c>
      <c r="C3996" s="7">
        <v>40</v>
      </c>
      <c r="E3996" s="7">
        <v>3992</v>
      </c>
      <c r="F3996" s="7">
        <v>28</v>
      </c>
    </row>
    <row r="3997" spans="2:6" x14ac:dyDescent="0.2">
      <c r="B3997" s="7">
        <v>3993</v>
      </c>
      <c r="C3997" s="7">
        <v>40</v>
      </c>
      <c r="E3997" s="7">
        <v>3993</v>
      </c>
      <c r="F3997" s="7">
        <v>28</v>
      </c>
    </row>
    <row r="3998" spans="2:6" x14ac:dyDescent="0.2">
      <c r="B3998" s="7">
        <v>3994</v>
      </c>
      <c r="C3998" s="7">
        <v>40</v>
      </c>
      <c r="E3998" s="7">
        <v>3994</v>
      </c>
      <c r="F3998" s="7">
        <v>28</v>
      </c>
    </row>
    <row r="3999" spans="2:6" x14ac:dyDescent="0.2">
      <c r="B3999" s="7">
        <v>3995</v>
      </c>
      <c r="C3999" s="7">
        <v>40</v>
      </c>
      <c r="E3999" s="7">
        <v>3995</v>
      </c>
      <c r="F3999" s="7">
        <v>28</v>
      </c>
    </row>
    <row r="4000" spans="2:6" x14ac:dyDescent="0.2">
      <c r="B4000" s="7">
        <v>3996</v>
      </c>
      <c r="C4000" s="7">
        <v>40</v>
      </c>
      <c r="E4000" s="7">
        <v>3996</v>
      </c>
      <c r="F4000" s="7">
        <v>28</v>
      </c>
    </row>
    <row r="4001" spans="2:6" x14ac:dyDescent="0.2">
      <c r="B4001" s="7">
        <v>3997</v>
      </c>
      <c r="C4001" s="7">
        <v>40</v>
      </c>
      <c r="E4001" s="7">
        <v>3997</v>
      </c>
      <c r="F4001" s="7">
        <v>28</v>
      </c>
    </row>
    <row r="4002" spans="2:6" x14ac:dyDescent="0.2">
      <c r="B4002" s="7">
        <v>3998</v>
      </c>
      <c r="C4002" s="7">
        <v>40</v>
      </c>
      <c r="E4002" s="7">
        <v>3998</v>
      </c>
      <c r="F4002" s="7">
        <v>28</v>
      </c>
    </row>
    <row r="4003" spans="2:6" x14ac:dyDescent="0.2">
      <c r="B4003" s="7">
        <v>3999</v>
      </c>
      <c r="C4003" s="7">
        <v>40</v>
      </c>
      <c r="E4003" s="7">
        <v>3999</v>
      </c>
      <c r="F4003" s="7">
        <v>28</v>
      </c>
    </row>
    <row r="4004" spans="2:6" x14ac:dyDescent="0.2">
      <c r="B4004" s="7">
        <v>4000</v>
      </c>
      <c r="C4004" s="7">
        <v>40</v>
      </c>
      <c r="E4004" s="7">
        <v>4000</v>
      </c>
      <c r="F4004" s="7">
        <v>28</v>
      </c>
    </row>
    <row r="4005" spans="2:6" x14ac:dyDescent="0.2">
      <c r="B4005" s="7">
        <v>4001</v>
      </c>
      <c r="C4005" s="7">
        <v>40</v>
      </c>
      <c r="E4005" s="7">
        <v>4001</v>
      </c>
      <c r="F4005" s="7">
        <v>28</v>
      </c>
    </row>
    <row r="4006" spans="2:6" x14ac:dyDescent="0.2">
      <c r="B4006" s="7">
        <v>4002</v>
      </c>
      <c r="C4006" s="7">
        <v>40</v>
      </c>
      <c r="E4006" s="7">
        <v>4002</v>
      </c>
      <c r="F4006" s="7">
        <v>28</v>
      </c>
    </row>
    <row r="4007" spans="2:6" x14ac:dyDescent="0.2">
      <c r="B4007" s="7">
        <v>4003</v>
      </c>
      <c r="C4007" s="7">
        <v>40</v>
      </c>
      <c r="E4007" s="7">
        <v>4003</v>
      </c>
      <c r="F4007" s="7">
        <v>28</v>
      </c>
    </row>
    <row r="4008" spans="2:6" x14ac:dyDescent="0.2">
      <c r="B4008" s="7">
        <v>4004</v>
      </c>
      <c r="C4008" s="7">
        <v>40</v>
      </c>
      <c r="E4008" s="7">
        <v>4004</v>
      </c>
      <c r="F4008" s="7">
        <v>28</v>
      </c>
    </row>
    <row r="4009" spans="2:6" x14ac:dyDescent="0.2">
      <c r="B4009" s="7">
        <v>4005</v>
      </c>
      <c r="C4009" s="7">
        <v>40</v>
      </c>
      <c r="E4009" s="7">
        <v>4005</v>
      </c>
      <c r="F4009" s="7">
        <v>28</v>
      </c>
    </row>
    <row r="4010" spans="2:6" x14ac:dyDescent="0.2">
      <c r="B4010" s="7">
        <v>4006</v>
      </c>
      <c r="C4010" s="7">
        <v>40</v>
      </c>
      <c r="E4010" s="7">
        <v>4006</v>
      </c>
      <c r="F4010" s="7">
        <v>28</v>
      </c>
    </row>
    <row r="4011" spans="2:6" x14ac:dyDescent="0.2">
      <c r="B4011" s="7">
        <v>4007</v>
      </c>
      <c r="C4011" s="7">
        <v>40</v>
      </c>
      <c r="E4011" s="7">
        <v>4007</v>
      </c>
      <c r="F4011" s="7">
        <v>28</v>
      </c>
    </row>
    <row r="4012" spans="2:6" x14ac:dyDescent="0.2">
      <c r="B4012" s="7">
        <v>4008</v>
      </c>
      <c r="C4012" s="7">
        <v>40</v>
      </c>
      <c r="E4012" s="7">
        <v>4008</v>
      </c>
      <c r="F4012" s="7">
        <v>28</v>
      </c>
    </row>
    <row r="4013" spans="2:6" x14ac:dyDescent="0.2">
      <c r="B4013" s="7">
        <v>4009</v>
      </c>
      <c r="C4013" s="7">
        <v>40</v>
      </c>
      <c r="E4013" s="7">
        <v>4009</v>
      </c>
      <c r="F4013" s="7">
        <v>28</v>
      </c>
    </row>
    <row r="4014" spans="2:6" x14ac:dyDescent="0.2">
      <c r="B4014" s="7">
        <v>4010</v>
      </c>
      <c r="C4014" s="7">
        <v>39</v>
      </c>
      <c r="E4014" s="7">
        <v>4010</v>
      </c>
      <c r="F4014" s="7">
        <v>28</v>
      </c>
    </row>
    <row r="4015" spans="2:6" x14ac:dyDescent="0.2">
      <c r="B4015" s="7">
        <v>4011</v>
      </c>
      <c r="C4015" s="7">
        <v>39</v>
      </c>
      <c r="E4015" s="7">
        <v>4011</v>
      </c>
      <c r="F4015" s="7">
        <v>28</v>
      </c>
    </row>
    <row r="4016" spans="2:6" x14ac:dyDescent="0.2">
      <c r="B4016" s="7">
        <v>4012</v>
      </c>
      <c r="C4016" s="7">
        <v>39</v>
      </c>
      <c r="E4016" s="7">
        <v>4012</v>
      </c>
      <c r="F4016" s="7">
        <v>28</v>
      </c>
    </row>
    <row r="4017" spans="2:6" x14ac:dyDescent="0.2">
      <c r="B4017" s="7">
        <v>4013</v>
      </c>
      <c r="C4017" s="7">
        <v>39</v>
      </c>
      <c r="E4017" s="7">
        <v>4013</v>
      </c>
      <c r="F4017" s="7">
        <v>28</v>
      </c>
    </row>
    <row r="4018" spans="2:6" x14ac:dyDescent="0.2">
      <c r="B4018" s="7">
        <v>4014</v>
      </c>
      <c r="C4018" s="7">
        <v>39</v>
      </c>
      <c r="E4018" s="7">
        <v>4014</v>
      </c>
      <c r="F4018" s="7">
        <v>28</v>
      </c>
    </row>
    <row r="4019" spans="2:6" x14ac:dyDescent="0.2">
      <c r="B4019" s="7">
        <v>4015</v>
      </c>
      <c r="C4019" s="7">
        <v>39</v>
      </c>
      <c r="E4019" s="7">
        <v>4015</v>
      </c>
      <c r="F4019" s="7">
        <v>28</v>
      </c>
    </row>
    <row r="4020" spans="2:6" x14ac:dyDescent="0.2">
      <c r="B4020" s="7">
        <v>4016</v>
      </c>
      <c r="C4020" s="7">
        <v>39</v>
      </c>
      <c r="E4020" s="7">
        <v>4016</v>
      </c>
      <c r="F4020" s="7">
        <v>28</v>
      </c>
    </row>
    <row r="4021" spans="2:6" x14ac:dyDescent="0.2">
      <c r="B4021" s="7">
        <v>4017</v>
      </c>
      <c r="C4021" s="7">
        <v>39</v>
      </c>
      <c r="E4021" s="7">
        <v>4017</v>
      </c>
      <c r="F4021" s="7">
        <v>28</v>
      </c>
    </row>
    <row r="4022" spans="2:6" x14ac:dyDescent="0.2">
      <c r="B4022" s="7">
        <v>4018</v>
      </c>
      <c r="C4022" s="7">
        <v>39</v>
      </c>
      <c r="E4022" s="7">
        <v>4018</v>
      </c>
      <c r="F4022" s="7">
        <v>28</v>
      </c>
    </row>
    <row r="4023" spans="2:6" x14ac:dyDescent="0.2">
      <c r="B4023" s="7">
        <v>4019</v>
      </c>
      <c r="C4023" s="7">
        <v>39</v>
      </c>
      <c r="E4023" s="7">
        <v>4019</v>
      </c>
      <c r="F4023" s="7">
        <v>28</v>
      </c>
    </row>
    <row r="4024" spans="2:6" x14ac:dyDescent="0.2">
      <c r="B4024" s="7">
        <v>4020</v>
      </c>
      <c r="C4024" s="7">
        <v>39</v>
      </c>
      <c r="E4024" s="7">
        <v>4020</v>
      </c>
      <c r="F4024" s="7">
        <v>28</v>
      </c>
    </row>
    <row r="4025" spans="2:6" x14ac:dyDescent="0.2">
      <c r="B4025" s="7">
        <v>4021</v>
      </c>
      <c r="C4025" s="7">
        <v>39</v>
      </c>
      <c r="E4025" s="7">
        <v>4021</v>
      </c>
      <c r="F4025" s="7">
        <v>28</v>
      </c>
    </row>
    <row r="4026" spans="2:6" x14ac:dyDescent="0.2">
      <c r="B4026" s="7">
        <v>4022</v>
      </c>
      <c r="C4026" s="7">
        <v>39</v>
      </c>
      <c r="E4026" s="7">
        <v>4022</v>
      </c>
      <c r="F4026" s="7">
        <v>28</v>
      </c>
    </row>
    <row r="4027" spans="2:6" x14ac:dyDescent="0.2">
      <c r="B4027" s="7">
        <v>4023</v>
      </c>
      <c r="C4027" s="7">
        <v>39</v>
      </c>
      <c r="E4027" s="7">
        <v>4023</v>
      </c>
      <c r="F4027" s="7">
        <v>28</v>
      </c>
    </row>
    <row r="4028" spans="2:6" x14ac:dyDescent="0.2">
      <c r="B4028" s="7">
        <v>4024</v>
      </c>
      <c r="C4028" s="7">
        <v>39</v>
      </c>
      <c r="E4028" s="7">
        <v>4024</v>
      </c>
      <c r="F4028" s="7">
        <v>28</v>
      </c>
    </row>
    <row r="4029" spans="2:6" x14ac:dyDescent="0.2">
      <c r="B4029" s="7">
        <v>4025</v>
      </c>
      <c r="C4029" s="7">
        <v>39</v>
      </c>
      <c r="E4029" s="7">
        <v>4025</v>
      </c>
      <c r="F4029" s="7">
        <v>28</v>
      </c>
    </row>
    <row r="4030" spans="2:6" x14ac:dyDescent="0.2">
      <c r="B4030" s="7">
        <v>4026</v>
      </c>
      <c r="C4030" s="7">
        <v>39</v>
      </c>
      <c r="E4030" s="7">
        <v>4026</v>
      </c>
      <c r="F4030" s="7">
        <v>28</v>
      </c>
    </row>
    <row r="4031" spans="2:6" x14ac:dyDescent="0.2">
      <c r="B4031" s="7">
        <v>4027</v>
      </c>
      <c r="C4031" s="7">
        <v>39</v>
      </c>
      <c r="E4031" s="7">
        <v>4027</v>
      </c>
      <c r="F4031" s="7">
        <v>28</v>
      </c>
    </row>
    <row r="4032" spans="2:6" x14ac:dyDescent="0.2">
      <c r="B4032" s="7">
        <v>4028</v>
      </c>
      <c r="C4032" s="7">
        <v>39</v>
      </c>
      <c r="E4032" s="7">
        <v>4028</v>
      </c>
      <c r="F4032" s="7">
        <v>28</v>
      </c>
    </row>
    <row r="4033" spans="2:6" x14ac:dyDescent="0.2">
      <c r="B4033" s="7">
        <v>4029</v>
      </c>
      <c r="C4033" s="7">
        <v>39</v>
      </c>
      <c r="E4033" s="7">
        <v>4029</v>
      </c>
      <c r="F4033" s="7">
        <v>28</v>
      </c>
    </row>
    <row r="4034" spans="2:6" x14ac:dyDescent="0.2">
      <c r="B4034" s="7">
        <v>4030</v>
      </c>
      <c r="C4034" s="7">
        <v>39</v>
      </c>
      <c r="E4034" s="7">
        <v>4030</v>
      </c>
      <c r="F4034" s="7">
        <v>28</v>
      </c>
    </row>
    <row r="4035" spans="2:6" x14ac:dyDescent="0.2">
      <c r="B4035" s="7">
        <v>4031</v>
      </c>
      <c r="C4035" s="7">
        <v>39</v>
      </c>
      <c r="E4035" s="7">
        <v>4031</v>
      </c>
      <c r="F4035" s="7">
        <v>28</v>
      </c>
    </row>
    <row r="4036" spans="2:6" x14ac:dyDescent="0.2">
      <c r="B4036" s="7">
        <v>4032</v>
      </c>
      <c r="C4036" s="7">
        <v>39</v>
      </c>
      <c r="E4036" s="7">
        <v>4032</v>
      </c>
      <c r="F4036" s="7">
        <v>28</v>
      </c>
    </row>
    <row r="4037" spans="2:6" x14ac:dyDescent="0.2">
      <c r="B4037" s="7">
        <v>4033</v>
      </c>
      <c r="C4037" s="7">
        <v>39</v>
      </c>
      <c r="E4037" s="7">
        <v>4033</v>
      </c>
      <c r="F4037" s="7">
        <v>28</v>
      </c>
    </row>
    <row r="4038" spans="2:6" x14ac:dyDescent="0.2">
      <c r="B4038" s="7">
        <v>4034</v>
      </c>
      <c r="C4038" s="7">
        <v>39</v>
      </c>
      <c r="E4038" s="7">
        <v>4034</v>
      </c>
      <c r="F4038" s="7">
        <v>28</v>
      </c>
    </row>
    <row r="4039" spans="2:6" x14ac:dyDescent="0.2">
      <c r="B4039" s="7">
        <v>4035</v>
      </c>
      <c r="C4039" s="7">
        <v>39</v>
      </c>
      <c r="E4039" s="7">
        <v>4035</v>
      </c>
      <c r="F4039" s="7">
        <v>28</v>
      </c>
    </row>
    <row r="4040" spans="2:6" x14ac:dyDescent="0.2">
      <c r="B4040" s="7">
        <v>4036</v>
      </c>
      <c r="C4040" s="7">
        <v>39</v>
      </c>
      <c r="E4040" s="7">
        <v>4036</v>
      </c>
      <c r="F4040" s="7">
        <v>28</v>
      </c>
    </row>
    <row r="4041" spans="2:6" x14ac:dyDescent="0.2">
      <c r="B4041" s="7">
        <v>4037</v>
      </c>
      <c r="C4041" s="7">
        <v>39</v>
      </c>
      <c r="E4041" s="7">
        <v>4037</v>
      </c>
      <c r="F4041" s="7">
        <v>28</v>
      </c>
    </row>
    <row r="4042" spans="2:6" x14ac:dyDescent="0.2">
      <c r="B4042" s="7">
        <v>4038</v>
      </c>
      <c r="C4042" s="7">
        <v>39</v>
      </c>
      <c r="E4042" s="7">
        <v>4038</v>
      </c>
      <c r="F4042" s="7">
        <v>28</v>
      </c>
    </row>
    <row r="4043" spans="2:6" x14ac:dyDescent="0.2">
      <c r="B4043" s="7">
        <v>4039</v>
      </c>
      <c r="C4043" s="7">
        <v>39</v>
      </c>
      <c r="E4043" s="7">
        <v>4039</v>
      </c>
      <c r="F4043" s="7">
        <v>28</v>
      </c>
    </row>
    <row r="4044" spans="2:6" x14ac:dyDescent="0.2">
      <c r="B4044" s="7">
        <v>4040</v>
      </c>
      <c r="C4044" s="7">
        <v>39</v>
      </c>
      <c r="E4044" s="7">
        <v>4040</v>
      </c>
      <c r="F4044" s="7">
        <v>28</v>
      </c>
    </row>
    <row r="4045" spans="2:6" x14ac:dyDescent="0.2">
      <c r="B4045" s="7">
        <v>4041</v>
      </c>
      <c r="C4045" s="7">
        <v>38</v>
      </c>
      <c r="E4045" s="7">
        <v>4041</v>
      </c>
      <c r="F4045" s="7">
        <v>28</v>
      </c>
    </row>
    <row r="4046" spans="2:6" x14ac:dyDescent="0.2">
      <c r="B4046" s="7">
        <v>4042</v>
      </c>
      <c r="C4046" s="7">
        <v>38</v>
      </c>
      <c r="E4046" s="7">
        <v>4042</v>
      </c>
      <c r="F4046" s="7">
        <v>28</v>
      </c>
    </row>
    <row r="4047" spans="2:6" x14ac:dyDescent="0.2">
      <c r="B4047" s="7">
        <v>4043</v>
      </c>
      <c r="C4047" s="7">
        <v>38</v>
      </c>
      <c r="E4047" s="7">
        <v>4043</v>
      </c>
      <c r="F4047" s="7">
        <v>28</v>
      </c>
    </row>
    <row r="4048" spans="2:6" x14ac:dyDescent="0.2">
      <c r="B4048" s="7">
        <v>4044</v>
      </c>
      <c r="C4048" s="7">
        <v>38</v>
      </c>
      <c r="E4048" s="7">
        <v>4044</v>
      </c>
      <c r="F4048" s="7">
        <v>28</v>
      </c>
    </row>
    <row r="4049" spans="2:6" x14ac:dyDescent="0.2">
      <c r="B4049" s="7">
        <v>4045</v>
      </c>
      <c r="C4049" s="7">
        <v>38</v>
      </c>
      <c r="E4049" s="7">
        <v>4045</v>
      </c>
      <c r="F4049" s="7">
        <v>28</v>
      </c>
    </row>
    <row r="4050" spans="2:6" x14ac:dyDescent="0.2">
      <c r="B4050" s="7">
        <v>4046</v>
      </c>
      <c r="C4050" s="7">
        <v>38</v>
      </c>
      <c r="E4050" s="7">
        <v>4046</v>
      </c>
      <c r="F4050" s="7">
        <v>28</v>
      </c>
    </row>
    <row r="4051" spans="2:6" x14ac:dyDescent="0.2">
      <c r="B4051" s="7">
        <v>4047</v>
      </c>
      <c r="C4051" s="7">
        <v>38</v>
      </c>
      <c r="E4051" s="7">
        <v>4047</v>
      </c>
      <c r="F4051" s="7">
        <v>28</v>
      </c>
    </row>
    <row r="4052" spans="2:6" x14ac:dyDescent="0.2">
      <c r="B4052" s="7">
        <v>4048</v>
      </c>
      <c r="C4052" s="7">
        <v>38</v>
      </c>
      <c r="E4052" s="7">
        <v>4048</v>
      </c>
      <c r="F4052" s="7">
        <v>28</v>
      </c>
    </row>
    <row r="4053" spans="2:6" x14ac:dyDescent="0.2">
      <c r="B4053" s="7">
        <v>4049</v>
      </c>
      <c r="C4053" s="7">
        <v>38</v>
      </c>
      <c r="E4053" s="7">
        <v>4049</v>
      </c>
      <c r="F4053" s="7">
        <v>28</v>
      </c>
    </row>
    <row r="4054" spans="2:6" x14ac:dyDescent="0.2">
      <c r="B4054" s="7">
        <v>4050</v>
      </c>
      <c r="C4054" s="7">
        <v>38</v>
      </c>
      <c r="E4054" s="7">
        <v>4050</v>
      </c>
      <c r="F4054" s="7">
        <v>28</v>
      </c>
    </row>
    <row r="4055" spans="2:6" x14ac:dyDescent="0.2">
      <c r="B4055" s="7">
        <v>4051</v>
      </c>
      <c r="C4055" s="7">
        <v>38</v>
      </c>
      <c r="E4055" s="7">
        <v>4051</v>
      </c>
      <c r="F4055" s="7">
        <v>28</v>
      </c>
    </row>
    <row r="4056" spans="2:6" x14ac:dyDescent="0.2">
      <c r="B4056" s="7">
        <v>4052</v>
      </c>
      <c r="C4056" s="7">
        <v>38</v>
      </c>
      <c r="E4056" s="7">
        <v>4052</v>
      </c>
      <c r="F4056" s="7">
        <v>28</v>
      </c>
    </row>
    <row r="4057" spans="2:6" x14ac:dyDescent="0.2">
      <c r="B4057" s="7">
        <v>4053</v>
      </c>
      <c r="C4057" s="7">
        <v>38</v>
      </c>
      <c r="E4057" s="7">
        <v>4053</v>
      </c>
      <c r="F4057" s="7">
        <v>28</v>
      </c>
    </row>
    <row r="4058" spans="2:6" x14ac:dyDescent="0.2">
      <c r="B4058" s="7">
        <v>4054</v>
      </c>
      <c r="C4058" s="7">
        <v>38</v>
      </c>
      <c r="E4058" s="7">
        <v>4054</v>
      </c>
      <c r="F4058" s="7">
        <v>28</v>
      </c>
    </row>
    <row r="4059" spans="2:6" x14ac:dyDescent="0.2">
      <c r="B4059" s="7">
        <v>4055</v>
      </c>
      <c r="C4059" s="7">
        <v>38</v>
      </c>
      <c r="E4059" s="7">
        <v>4055</v>
      </c>
      <c r="F4059" s="7">
        <v>28</v>
      </c>
    </row>
    <row r="4060" spans="2:6" x14ac:dyDescent="0.2">
      <c r="B4060" s="7">
        <v>4056</v>
      </c>
      <c r="C4060" s="7">
        <v>38</v>
      </c>
      <c r="E4060" s="7">
        <v>4056</v>
      </c>
      <c r="F4060" s="7">
        <v>28</v>
      </c>
    </row>
    <row r="4061" spans="2:6" x14ac:dyDescent="0.2">
      <c r="B4061" s="7">
        <v>4057</v>
      </c>
      <c r="C4061" s="7">
        <v>38</v>
      </c>
      <c r="E4061" s="7">
        <v>4057</v>
      </c>
      <c r="F4061" s="7">
        <v>28</v>
      </c>
    </row>
    <row r="4062" spans="2:6" x14ac:dyDescent="0.2">
      <c r="B4062" s="7">
        <v>4058</v>
      </c>
      <c r="C4062" s="7">
        <v>38</v>
      </c>
      <c r="E4062" s="7">
        <v>4058</v>
      </c>
      <c r="F4062" s="7">
        <v>28</v>
      </c>
    </row>
    <row r="4063" spans="2:6" x14ac:dyDescent="0.2">
      <c r="B4063" s="7">
        <v>4059</v>
      </c>
      <c r="C4063" s="7">
        <v>38</v>
      </c>
      <c r="E4063" s="7">
        <v>4059</v>
      </c>
      <c r="F4063" s="7">
        <v>28</v>
      </c>
    </row>
    <row r="4064" spans="2:6" x14ac:dyDescent="0.2">
      <c r="B4064" s="7">
        <v>4060</v>
      </c>
      <c r="C4064" s="7">
        <v>38</v>
      </c>
      <c r="E4064" s="7">
        <v>4060</v>
      </c>
      <c r="F4064" s="7">
        <v>28</v>
      </c>
    </row>
    <row r="4065" spans="2:6" x14ac:dyDescent="0.2">
      <c r="B4065" s="7">
        <v>4061</v>
      </c>
      <c r="C4065" s="7">
        <v>38</v>
      </c>
      <c r="E4065" s="7">
        <v>4061</v>
      </c>
      <c r="F4065" s="7">
        <v>28</v>
      </c>
    </row>
    <row r="4066" spans="2:6" x14ac:dyDescent="0.2">
      <c r="B4066" s="7">
        <v>4062</v>
      </c>
      <c r="C4066" s="7">
        <v>38</v>
      </c>
      <c r="E4066" s="7">
        <v>4062</v>
      </c>
      <c r="F4066" s="7">
        <v>28</v>
      </c>
    </row>
    <row r="4067" spans="2:6" x14ac:dyDescent="0.2">
      <c r="B4067" s="7">
        <v>4063</v>
      </c>
      <c r="C4067" s="7">
        <v>38</v>
      </c>
      <c r="E4067" s="7">
        <v>4063</v>
      </c>
      <c r="F4067" s="7">
        <v>28</v>
      </c>
    </row>
    <row r="4068" spans="2:6" x14ac:dyDescent="0.2">
      <c r="B4068" s="7">
        <v>4064</v>
      </c>
      <c r="C4068" s="7">
        <v>38</v>
      </c>
      <c r="E4068" s="7">
        <v>4064</v>
      </c>
      <c r="F4068" s="7">
        <v>28</v>
      </c>
    </row>
    <row r="4069" spans="2:6" x14ac:dyDescent="0.2">
      <c r="B4069" s="7">
        <v>4065</v>
      </c>
      <c r="C4069" s="7">
        <v>38</v>
      </c>
      <c r="E4069" s="7">
        <v>4065</v>
      </c>
      <c r="F4069" s="7">
        <v>28</v>
      </c>
    </row>
    <row r="4070" spans="2:6" x14ac:dyDescent="0.2">
      <c r="B4070" s="7">
        <v>4066</v>
      </c>
      <c r="C4070" s="7">
        <v>38</v>
      </c>
      <c r="E4070" s="7">
        <v>4066</v>
      </c>
      <c r="F4070" s="7">
        <v>28</v>
      </c>
    </row>
    <row r="4071" spans="2:6" x14ac:dyDescent="0.2">
      <c r="B4071" s="7">
        <v>4067</v>
      </c>
      <c r="C4071" s="7">
        <v>38</v>
      </c>
      <c r="E4071" s="7">
        <v>4067</v>
      </c>
      <c r="F4071" s="7">
        <v>28</v>
      </c>
    </row>
    <row r="4072" spans="2:6" x14ac:dyDescent="0.2">
      <c r="B4072" s="7">
        <v>4068</v>
      </c>
      <c r="C4072" s="7">
        <v>38</v>
      </c>
      <c r="E4072" s="7">
        <v>4068</v>
      </c>
      <c r="F4072" s="7">
        <v>28</v>
      </c>
    </row>
    <row r="4073" spans="2:6" x14ac:dyDescent="0.2">
      <c r="B4073" s="7">
        <v>4069</v>
      </c>
      <c r="C4073" s="7">
        <v>38</v>
      </c>
      <c r="E4073" s="7">
        <v>4069</v>
      </c>
      <c r="F4073" s="7">
        <v>28</v>
      </c>
    </row>
    <row r="4074" spans="2:6" x14ac:dyDescent="0.2">
      <c r="B4074" s="7">
        <v>4070</v>
      </c>
      <c r="C4074" s="7">
        <v>38</v>
      </c>
      <c r="E4074" s="7">
        <v>4070</v>
      </c>
      <c r="F4074" s="7">
        <v>27</v>
      </c>
    </row>
    <row r="4075" spans="2:6" x14ac:dyDescent="0.2">
      <c r="B4075" s="7">
        <v>4071</v>
      </c>
      <c r="C4075" s="7">
        <v>38</v>
      </c>
      <c r="E4075" s="7">
        <v>4071</v>
      </c>
      <c r="F4075" s="7">
        <v>27</v>
      </c>
    </row>
    <row r="4076" spans="2:6" x14ac:dyDescent="0.2">
      <c r="B4076" s="7">
        <v>4072</v>
      </c>
      <c r="C4076" s="7">
        <v>38</v>
      </c>
      <c r="E4076" s="7">
        <v>4072</v>
      </c>
      <c r="F4076" s="7">
        <v>27</v>
      </c>
    </row>
    <row r="4077" spans="2:6" x14ac:dyDescent="0.2">
      <c r="B4077" s="7">
        <v>4073</v>
      </c>
      <c r="C4077" s="7">
        <v>38</v>
      </c>
      <c r="E4077" s="7">
        <v>4073</v>
      </c>
      <c r="F4077" s="7">
        <v>27</v>
      </c>
    </row>
    <row r="4078" spans="2:6" x14ac:dyDescent="0.2">
      <c r="B4078" s="7">
        <v>4074</v>
      </c>
      <c r="C4078" s="7">
        <v>38</v>
      </c>
      <c r="E4078" s="7">
        <v>4074</v>
      </c>
      <c r="F4078" s="7">
        <v>27</v>
      </c>
    </row>
    <row r="4079" spans="2:6" x14ac:dyDescent="0.2">
      <c r="B4079" s="7">
        <v>4075</v>
      </c>
      <c r="C4079" s="7">
        <v>38</v>
      </c>
      <c r="E4079" s="7">
        <v>4075</v>
      </c>
      <c r="F4079" s="7">
        <v>27</v>
      </c>
    </row>
    <row r="4080" spans="2:6" x14ac:dyDescent="0.2">
      <c r="B4080" s="7">
        <v>4076</v>
      </c>
      <c r="C4080" s="7">
        <v>38</v>
      </c>
      <c r="E4080" s="7">
        <v>4076</v>
      </c>
      <c r="F4080" s="7">
        <v>27</v>
      </c>
    </row>
    <row r="4081" spans="2:6" x14ac:dyDescent="0.2">
      <c r="B4081" s="7">
        <v>4077</v>
      </c>
      <c r="C4081" s="7">
        <v>38</v>
      </c>
      <c r="E4081" s="7">
        <v>4077</v>
      </c>
      <c r="F4081" s="7">
        <v>27</v>
      </c>
    </row>
    <row r="4082" spans="2:6" x14ac:dyDescent="0.2">
      <c r="B4082" s="7">
        <v>4078</v>
      </c>
      <c r="C4082" s="7">
        <v>38</v>
      </c>
      <c r="E4082" s="7">
        <v>4078</v>
      </c>
      <c r="F4082" s="7">
        <v>27</v>
      </c>
    </row>
    <row r="4083" spans="2:6" x14ac:dyDescent="0.2">
      <c r="B4083" s="7">
        <v>4079</v>
      </c>
      <c r="C4083" s="7">
        <v>38</v>
      </c>
      <c r="E4083" s="7">
        <v>4079</v>
      </c>
      <c r="F4083" s="7">
        <v>27</v>
      </c>
    </row>
    <row r="4084" spans="2:6" x14ac:dyDescent="0.2">
      <c r="B4084" s="7">
        <v>4080</v>
      </c>
      <c r="C4084" s="7">
        <v>38</v>
      </c>
      <c r="E4084" s="7">
        <v>4080</v>
      </c>
      <c r="F4084" s="7">
        <v>27</v>
      </c>
    </row>
    <row r="4085" spans="2:6" x14ac:dyDescent="0.2">
      <c r="B4085" s="7">
        <v>4081</v>
      </c>
      <c r="C4085" s="7">
        <v>38</v>
      </c>
      <c r="E4085" s="7">
        <v>4081</v>
      </c>
      <c r="F4085" s="7">
        <v>27</v>
      </c>
    </row>
    <row r="4086" spans="2:6" x14ac:dyDescent="0.2">
      <c r="B4086" s="7">
        <v>4082</v>
      </c>
      <c r="C4086" s="7">
        <v>37</v>
      </c>
      <c r="E4086" s="7">
        <v>4082</v>
      </c>
      <c r="F4086" s="7">
        <v>27</v>
      </c>
    </row>
    <row r="4087" spans="2:6" x14ac:dyDescent="0.2">
      <c r="B4087" s="7">
        <v>4083</v>
      </c>
      <c r="C4087" s="7">
        <v>37</v>
      </c>
      <c r="E4087" s="7">
        <v>4083</v>
      </c>
      <c r="F4087" s="7">
        <v>27</v>
      </c>
    </row>
    <row r="4088" spans="2:6" x14ac:dyDescent="0.2">
      <c r="B4088" s="7">
        <v>4084</v>
      </c>
      <c r="C4088" s="7">
        <v>37</v>
      </c>
      <c r="E4088" s="7">
        <v>4084</v>
      </c>
      <c r="F4088" s="7">
        <v>27</v>
      </c>
    </row>
    <row r="4089" spans="2:6" x14ac:dyDescent="0.2">
      <c r="B4089" s="7">
        <v>4085</v>
      </c>
      <c r="C4089" s="7">
        <v>37</v>
      </c>
      <c r="E4089" s="7">
        <v>4085</v>
      </c>
      <c r="F4089" s="7">
        <v>27</v>
      </c>
    </row>
    <row r="4090" spans="2:6" x14ac:dyDescent="0.2">
      <c r="B4090" s="7">
        <v>4086</v>
      </c>
      <c r="C4090" s="7">
        <v>37</v>
      </c>
      <c r="E4090" s="7">
        <v>4086</v>
      </c>
      <c r="F4090" s="7">
        <v>27</v>
      </c>
    </row>
    <row r="4091" spans="2:6" x14ac:dyDescent="0.2">
      <c r="B4091" s="7">
        <v>4087</v>
      </c>
      <c r="C4091" s="7">
        <v>37</v>
      </c>
      <c r="E4091" s="7">
        <v>4087</v>
      </c>
      <c r="F4091" s="7">
        <v>27</v>
      </c>
    </row>
    <row r="4092" spans="2:6" x14ac:dyDescent="0.2">
      <c r="B4092" s="7">
        <v>4088</v>
      </c>
      <c r="C4092" s="7">
        <v>37</v>
      </c>
      <c r="E4092" s="7">
        <v>4088</v>
      </c>
      <c r="F4092" s="7">
        <v>27</v>
      </c>
    </row>
    <row r="4093" spans="2:6" x14ac:dyDescent="0.2">
      <c r="B4093" s="7">
        <v>4089</v>
      </c>
      <c r="C4093" s="7">
        <v>37</v>
      </c>
      <c r="E4093" s="7">
        <v>4089</v>
      </c>
      <c r="F4093" s="7">
        <v>27</v>
      </c>
    </row>
    <row r="4094" spans="2:6" x14ac:dyDescent="0.2">
      <c r="B4094" s="7">
        <v>4090</v>
      </c>
      <c r="C4094" s="7">
        <v>37</v>
      </c>
      <c r="E4094" s="7">
        <v>4090</v>
      </c>
      <c r="F4094" s="7">
        <v>27</v>
      </c>
    </row>
    <row r="4095" spans="2:6" x14ac:dyDescent="0.2">
      <c r="B4095" s="7">
        <v>4091</v>
      </c>
      <c r="C4095" s="7">
        <v>37</v>
      </c>
      <c r="E4095" s="7">
        <v>4091</v>
      </c>
      <c r="F4095" s="7">
        <v>27</v>
      </c>
    </row>
    <row r="4096" spans="2:6" x14ac:dyDescent="0.2">
      <c r="B4096" s="7">
        <v>4092</v>
      </c>
      <c r="C4096" s="7">
        <v>37</v>
      </c>
      <c r="E4096" s="7">
        <v>4092</v>
      </c>
      <c r="F4096" s="7">
        <v>27</v>
      </c>
    </row>
    <row r="4097" spans="2:6" x14ac:dyDescent="0.2">
      <c r="B4097" s="7">
        <v>4093</v>
      </c>
      <c r="C4097" s="7">
        <v>37</v>
      </c>
      <c r="E4097" s="7">
        <v>4093</v>
      </c>
      <c r="F4097" s="7">
        <v>27</v>
      </c>
    </row>
    <row r="4098" spans="2:6" x14ac:dyDescent="0.2">
      <c r="B4098" s="7">
        <v>4094</v>
      </c>
      <c r="C4098" s="7">
        <v>37</v>
      </c>
      <c r="E4098" s="7">
        <v>4094</v>
      </c>
      <c r="F4098" s="7">
        <v>27</v>
      </c>
    </row>
    <row r="4099" spans="2:6" x14ac:dyDescent="0.2">
      <c r="B4099" s="7">
        <v>4095</v>
      </c>
      <c r="C4099" s="7">
        <v>37</v>
      </c>
      <c r="E4099" s="7">
        <v>4095</v>
      </c>
      <c r="F4099" s="7">
        <v>27</v>
      </c>
    </row>
    <row r="4100" spans="2:6" x14ac:dyDescent="0.2">
      <c r="B4100" s="7">
        <v>4096</v>
      </c>
      <c r="C4100" s="7">
        <v>37</v>
      </c>
      <c r="E4100" s="7">
        <v>4096</v>
      </c>
      <c r="F4100" s="7">
        <v>27</v>
      </c>
    </row>
    <row r="4101" spans="2:6" x14ac:dyDescent="0.2">
      <c r="B4101" s="7">
        <v>4097</v>
      </c>
      <c r="C4101" s="7">
        <v>37</v>
      </c>
      <c r="E4101" s="7">
        <v>4097</v>
      </c>
      <c r="F4101" s="7">
        <v>27</v>
      </c>
    </row>
    <row r="4102" spans="2:6" x14ac:dyDescent="0.2">
      <c r="B4102" s="7">
        <v>4098</v>
      </c>
      <c r="C4102" s="7">
        <v>37</v>
      </c>
      <c r="E4102" s="7">
        <v>4098</v>
      </c>
      <c r="F4102" s="7">
        <v>27</v>
      </c>
    </row>
    <row r="4103" spans="2:6" x14ac:dyDescent="0.2">
      <c r="B4103" s="7">
        <v>4099</v>
      </c>
      <c r="C4103" s="7">
        <v>37</v>
      </c>
      <c r="E4103" s="7">
        <v>4099</v>
      </c>
      <c r="F4103" s="7">
        <v>27</v>
      </c>
    </row>
    <row r="4104" spans="2:6" x14ac:dyDescent="0.2">
      <c r="B4104" s="7">
        <v>4100</v>
      </c>
      <c r="C4104" s="7">
        <v>37</v>
      </c>
      <c r="E4104" s="7">
        <v>4100</v>
      </c>
      <c r="F4104" s="7">
        <v>27</v>
      </c>
    </row>
    <row r="4105" spans="2:6" x14ac:dyDescent="0.2">
      <c r="B4105" s="7">
        <v>4101</v>
      </c>
      <c r="C4105" s="7">
        <v>37</v>
      </c>
      <c r="E4105" s="7">
        <v>4101</v>
      </c>
      <c r="F4105" s="7">
        <v>27</v>
      </c>
    </row>
    <row r="4106" spans="2:6" x14ac:dyDescent="0.2">
      <c r="B4106" s="7">
        <v>4102</v>
      </c>
      <c r="C4106" s="7">
        <v>37</v>
      </c>
      <c r="E4106" s="7">
        <v>4102</v>
      </c>
      <c r="F4106" s="7">
        <v>27</v>
      </c>
    </row>
    <row r="4107" spans="2:6" x14ac:dyDescent="0.2">
      <c r="B4107" s="7">
        <v>4103</v>
      </c>
      <c r="C4107" s="7">
        <v>37</v>
      </c>
      <c r="E4107" s="7">
        <v>4103</v>
      </c>
      <c r="F4107" s="7">
        <v>27</v>
      </c>
    </row>
    <row r="4108" spans="2:6" x14ac:dyDescent="0.2">
      <c r="B4108" s="7">
        <v>4104</v>
      </c>
      <c r="C4108" s="7">
        <v>37</v>
      </c>
      <c r="E4108" s="7">
        <v>4104</v>
      </c>
      <c r="F4108" s="7">
        <v>27</v>
      </c>
    </row>
    <row r="4109" spans="2:6" x14ac:dyDescent="0.2">
      <c r="B4109" s="7">
        <v>4105</v>
      </c>
      <c r="C4109" s="7">
        <v>37</v>
      </c>
      <c r="E4109" s="7">
        <v>4105</v>
      </c>
      <c r="F4109" s="7">
        <v>27</v>
      </c>
    </row>
    <row r="4110" spans="2:6" x14ac:dyDescent="0.2">
      <c r="B4110" s="7">
        <v>4106</v>
      </c>
      <c r="C4110" s="7">
        <v>37</v>
      </c>
      <c r="E4110" s="7">
        <v>4106</v>
      </c>
      <c r="F4110" s="7">
        <v>27</v>
      </c>
    </row>
    <row r="4111" spans="2:6" x14ac:dyDescent="0.2">
      <c r="B4111" s="7">
        <v>4107</v>
      </c>
      <c r="C4111" s="7">
        <v>37</v>
      </c>
      <c r="E4111" s="7">
        <v>4107</v>
      </c>
      <c r="F4111" s="7">
        <v>27</v>
      </c>
    </row>
    <row r="4112" spans="2:6" x14ac:dyDescent="0.2">
      <c r="B4112" s="7">
        <v>4108</v>
      </c>
      <c r="C4112" s="7">
        <v>37</v>
      </c>
      <c r="E4112" s="7">
        <v>4108</v>
      </c>
      <c r="F4112" s="7">
        <v>27</v>
      </c>
    </row>
    <row r="4113" spans="2:6" x14ac:dyDescent="0.2">
      <c r="B4113" s="7">
        <v>4109</v>
      </c>
      <c r="C4113" s="7">
        <v>36</v>
      </c>
      <c r="E4113" s="7">
        <v>4109</v>
      </c>
      <c r="F4113" s="7">
        <v>27</v>
      </c>
    </row>
    <row r="4114" spans="2:6" x14ac:dyDescent="0.2">
      <c r="B4114" s="7">
        <v>4110</v>
      </c>
      <c r="C4114" s="7">
        <v>36</v>
      </c>
      <c r="E4114" s="7">
        <v>4110</v>
      </c>
      <c r="F4114" s="7">
        <v>27</v>
      </c>
    </row>
    <row r="4115" spans="2:6" x14ac:dyDescent="0.2">
      <c r="B4115" s="7">
        <v>4111</v>
      </c>
      <c r="C4115" s="7">
        <v>36</v>
      </c>
      <c r="E4115" s="7">
        <v>4111</v>
      </c>
      <c r="F4115" s="7">
        <v>27</v>
      </c>
    </row>
    <row r="4116" spans="2:6" x14ac:dyDescent="0.2">
      <c r="B4116" s="7">
        <v>4112</v>
      </c>
      <c r="C4116" s="7">
        <v>36</v>
      </c>
      <c r="E4116" s="7">
        <v>4112</v>
      </c>
      <c r="F4116" s="7">
        <v>27</v>
      </c>
    </row>
    <row r="4117" spans="2:6" x14ac:dyDescent="0.2">
      <c r="B4117" s="7">
        <v>4113</v>
      </c>
      <c r="C4117" s="7">
        <v>36</v>
      </c>
      <c r="E4117" s="7">
        <v>4113</v>
      </c>
      <c r="F4117" s="7">
        <v>27</v>
      </c>
    </row>
    <row r="4118" spans="2:6" x14ac:dyDescent="0.2">
      <c r="B4118" s="7">
        <v>4114</v>
      </c>
      <c r="C4118" s="7">
        <v>36</v>
      </c>
      <c r="E4118" s="7">
        <v>4114</v>
      </c>
      <c r="F4118" s="7">
        <v>27</v>
      </c>
    </row>
    <row r="4119" spans="2:6" x14ac:dyDescent="0.2">
      <c r="B4119" s="7">
        <v>4115</v>
      </c>
      <c r="C4119" s="7">
        <v>36</v>
      </c>
      <c r="E4119" s="7">
        <v>4115</v>
      </c>
      <c r="F4119" s="7">
        <v>27</v>
      </c>
    </row>
    <row r="4120" spans="2:6" x14ac:dyDescent="0.2">
      <c r="B4120" s="7">
        <v>4116</v>
      </c>
      <c r="C4120" s="7">
        <v>36</v>
      </c>
      <c r="E4120" s="7">
        <v>4116</v>
      </c>
      <c r="F4120" s="7">
        <v>27</v>
      </c>
    </row>
    <row r="4121" spans="2:6" x14ac:dyDescent="0.2">
      <c r="B4121" s="7">
        <v>4117</v>
      </c>
      <c r="C4121" s="7">
        <v>36</v>
      </c>
      <c r="E4121" s="7">
        <v>4117</v>
      </c>
      <c r="F4121" s="7">
        <v>27</v>
      </c>
    </row>
    <row r="4122" spans="2:6" x14ac:dyDescent="0.2">
      <c r="B4122" s="7">
        <v>4118</v>
      </c>
      <c r="C4122" s="7">
        <v>36</v>
      </c>
      <c r="E4122" s="7">
        <v>4118</v>
      </c>
      <c r="F4122" s="7">
        <v>27</v>
      </c>
    </row>
    <row r="4123" spans="2:6" x14ac:dyDescent="0.2">
      <c r="B4123" s="7">
        <v>4119</v>
      </c>
      <c r="C4123" s="7">
        <v>36</v>
      </c>
      <c r="E4123" s="7">
        <v>4119</v>
      </c>
      <c r="F4123" s="7">
        <v>27</v>
      </c>
    </row>
    <row r="4124" spans="2:6" x14ac:dyDescent="0.2">
      <c r="B4124" s="7">
        <v>4120</v>
      </c>
      <c r="C4124" s="7">
        <v>36</v>
      </c>
      <c r="E4124" s="7">
        <v>4120</v>
      </c>
      <c r="F4124" s="7">
        <v>27</v>
      </c>
    </row>
    <row r="4125" spans="2:6" x14ac:dyDescent="0.2">
      <c r="B4125" s="7">
        <v>4121</v>
      </c>
      <c r="C4125" s="7">
        <v>36</v>
      </c>
      <c r="E4125" s="7">
        <v>4121</v>
      </c>
      <c r="F4125" s="7">
        <v>27</v>
      </c>
    </row>
    <row r="4126" spans="2:6" x14ac:dyDescent="0.2">
      <c r="B4126" s="7">
        <v>4122</v>
      </c>
      <c r="C4126" s="7">
        <v>36</v>
      </c>
      <c r="E4126" s="7">
        <v>4122</v>
      </c>
      <c r="F4126" s="7">
        <v>27</v>
      </c>
    </row>
    <row r="4127" spans="2:6" x14ac:dyDescent="0.2">
      <c r="B4127" s="7">
        <v>4123</v>
      </c>
      <c r="C4127" s="7">
        <v>36</v>
      </c>
      <c r="E4127" s="7">
        <v>4123</v>
      </c>
      <c r="F4127" s="7">
        <v>27</v>
      </c>
    </row>
    <row r="4128" spans="2:6" x14ac:dyDescent="0.2">
      <c r="B4128" s="7">
        <v>4124</v>
      </c>
      <c r="C4128" s="7">
        <v>36</v>
      </c>
      <c r="E4128" s="7">
        <v>4124</v>
      </c>
      <c r="F4128" s="7">
        <v>27</v>
      </c>
    </row>
    <row r="4129" spans="2:6" x14ac:dyDescent="0.2">
      <c r="B4129" s="7">
        <v>4125</v>
      </c>
      <c r="C4129" s="7">
        <v>36</v>
      </c>
      <c r="E4129" s="7">
        <v>4125</v>
      </c>
      <c r="F4129" s="7">
        <v>27</v>
      </c>
    </row>
    <row r="4130" spans="2:6" x14ac:dyDescent="0.2">
      <c r="B4130" s="7">
        <v>4126</v>
      </c>
      <c r="C4130" s="7">
        <v>36</v>
      </c>
      <c r="E4130" s="7">
        <v>4126</v>
      </c>
      <c r="F4130" s="7">
        <v>27</v>
      </c>
    </row>
    <row r="4131" spans="2:6" x14ac:dyDescent="0.2">
      <c r="B4131" s="7">
        <v>4127</v>
      </c>
      <c r="C4131" s="7">
        <v>36</v>
      </c>
      <c r="E4131" s="7">
        <v>4127</v>
      </c>
      <c r="F4131" s="7">
        <v>27</v>
      </c>
    </row>
    <row r="4132" spans="2:6" x14ac:dyDescent="0.2">
      <c r="B4132" s="7">
        <v>4128</v>
      </c>
      <c r="C4132" s="7">
        <v>36</v>
      </c>
      <c r="E4132" s="7">
        <v>4128</v>
      </c>
      <c r="F4132" s="7">
        <v>27</v>
      </c>
    </row>
    <row r="4133" spans="2:6" x14ac:dyDescent="0.2">
      <c r="B4133" s="7">
        <v>4129</v>
      </c>
      <c r="C4133" s="7">
        <v>36</v>
      </c>
      <c r="E4133" s="7">
        <v>4129</v>
      </c>
      <c r="F4133" s="7">
        <v>27</v>
      </c>
    </row>
    <row r="4134" spans="2:6" x14ac:dyDescent="0.2">
      <c r="B4134" s="7">
        <v>4130</v>
      </c>
      <c r="C4134" s="7">
        <v>36</v>
      </c>
      <c r="E4134" s="7">
        <v>4130</v>
      </c>
      <c r="F4134" s="7">
        <v>27</v>
      </c>
    </row>
    <row r="4135" spans="2:6" x14ac:dyDescent="0.2">
      <c r="B4135" s="7">
        <v>4131</v>
      </c>
      <c r="C4135" s="7">
        <v>36</v>
      </c>
      <c r="E4135" s="7">
        <v>4131</v>
      </c>
      <c r="F4135" s="7">
        <v>27</v>
      </c>
    </row>
    <row r="4136" spans="2:6" x14ac:dyDescent="0.2">
      <c r="B4136" s="7">
        <v>4132</v>
      </c>
      <c r="C4136" s="7">
        <v>36</v>
      </c>
      <c r="E4136" s="7">
        <v>4132</v>
      </c>
      <c r="F4136" s="7">
        <v>27</v>
      </c>
    </row>
    <row r="4137" spans="2:6" x14ac:dyDescent="0.2">
      <c r="B4137" s="7">
        <v>4133</v>
      </c>
      <c r="C4137" s="7">
        <v>36</v>
      </c>
      <c r="E4137" s="7">
        <v>4133</v>
      </c>
      <c r="F4137" s="7">
        <v>27</v>
      </c>
    </row>
    <row r="4138" spans="2:6" x14ac:dyDescent="0.2">
      <c r="B4138" s="7">
        <v>4134</v>
      </c>
      <c r="C4138" s="7">
        <v>36</v>
      </c>
      <c r="E4138" s="7">
        <v>4134</v>
      </c>
      <c r="F4138" s="7">
        <v>27</v>
      </c>
    </row>
    <row r="4139" spans="2:6" x14ac:dyDescent="0.2">
      <c r="B4139" s="7">
        <v>4135</v>
      </c>
      <c r="C4139" s="7">
        <v>36</v>
      </c>
      <c r="E4139" s="7">
        <v>4135</v>
      </c>
      <c r="F4139" s="7">
        <v>27</v>
      </c>
    </row>
    <row r="4140" spans="2:6" x14ac:dyDescent="0.2">
      <c r="B4140" s="7">
        <v>4136</v>
      </c>
      <c r="C4140" s="7">
        <v>35</v>
      </c>
      <c r="E4140" s="7">
        <v>4136</v>
      </c>
      <c r="F4140" s="7">
        <v>27</v>
      </c>
    </row>
    <row r="4141" spans="2:6" x14ac:dyDescent="0.2">
      <c r="B4141" s="7">
        <v>4137</v>
      </c>
      <c r="C4141" s="7">
        <v>35</v>
      </c>
      <c r="E4141" s="7">
        <v>4137</v>
      </c>
      <c r="F4141" s="7">
        <v>27</v>
      </c>
    </row>
    <row r="4142" spans="2:6" x14ac:dyDescent="0.2">
      <c r="B4142" s="7">
        <v>4138</v>
      </c>
      <c r="C4142" s="7">
        <v>35</v>
      </c>
      <c r="E4142" s="7">
        <v>4138</v>
      </c>
      <c r="F4142" s="7">
        <v>27</v>
      </c>
    </row>
    <row r="4143" spans="2:6" x14ac:dyDescent="0.2">
      <c r="B4143" s="7">
        <v>4139</v>
      </c>
      <c r="C4143" s="7">
        <v>35</v>
      </c>
      <c r="E4143" s="7">
        <v>4139</v>
      </c>
      <c r="F4143" s="7">
        <v>27</v>
      </c>
    </row>
    <row r="4144" spans="2:6" x14ac:dyDescent="0.2">
      <c r="B4144" s="7">
        <v>4140</v>
      </c>
      <c r="C4144" s="7">
        <v>35</v>
      </c>
      <c r="E4144" s="7">
        <v>4140</v>
      </c>
      <c r="F4144" s="7">
        <v>27</v>
      </c>
    </row>
    <row r="4145" spans="2:6" x14ac:dyDescent="0.2">
      <c r="B4145" s="7">
        <v>4141</v>
      </c>
      <c r="C4145" s="7">
        <v>35</v>
      </c>
      <c r="E4145" s="7">
        <v>4141</v>
      </c>
      <c r="F4145" s="7">
        <v>27</v>
      </c>
    </row>
    <row r="4146" spans="2:6" x14ac:dyDescent="0.2">
      <c r="B4146" s="7">
        <v>4142</v>
      </c>
      <c r="C4146" s="7">
        <v>35</v>
      </c>
      <c r="E4146" s="7">
        <v>4142</v>
      </c>
      <c r="F4146" s="7">
        <v>27</v>
      </c>
    </row>
    <row r="4147" spans="2:6" x14ac:dyDescent="0.2">
      <c r="B4147" s="7">
        <v>4143</v>
      </c>
      <c r="C4147" s="7">
        <v>35</v>
      </c>
      <c r="E4147" s="7">
        <v>4143</v>
      </c>
      <c r="F4147" s="7">
        <v>27</v>
      </c>
    </row>
    <row r="4148" spans="2:6" x14ac:dyDescent="0.2">
      <c r="B4148" s="7">
        <v>4144</v>
      </c>
      <c r="C4148" s="7">
        <v>35</v>
      </c>
      <c r="E4148" s="7">
        <v>4144</v>
      </c>
      <c r="F4148" s="7">
        <v>27</v>
      </c>
    </row>
    <row r="4149" spans="2:6" x14ac:dyDescent="0.2">
      <c r="B4149" s="7">
        <v>4145</v>
      </c>
      <c r="C4149" s="7">
        <v>35</v>
      </c>
      <c r="E4149" s="7">
        <v>4145</v>
      </c>
      <c r="F4149" s="7">
        <v>27</v>
      </c>
    </row>
    <row r="4150" spans="2:6" x14ac:dyDescent="0.2">
      <c r="B4150" s="7">
        <v>4146</v>
      </c>
      <c r="C4150" s="7">
        <v>35</v>
      </c>
      <c r="E4150" s="7">
        <v>4146</v>
      </c>
      <c r="F4150" s="7">
        <v>27</v>
      </c>
    </row>
    <row r="4151" spans="2:6" x14ac:dyDescent="0.2">
      <c r="B4151" s="7">
        <v>4147</v>
      </c>
      <c r="C4151" s="7">
        <v>35</v>
      </c>
      <c r="E4151" s="7">
        <v>4147</v>
      </c>
      <c r="F4151" s="7">
        <v>27</v>
      </c>
    </row>
    <row r="4152" spans="2:6" x14ac:dyDescent="0.2">
      <c r="B4152" s="7">
        <v>4148</v>
      </c>
      <c r="C4152" s="7">
        <v>35</v>
      </c>
      <c r="E4152" s="7">
        <v>4148</v>
      </c>
      <c r="F4152" s="7">
        <v>27</v>
      </c>
    </row>
    <row r="4153" spans="2:6" x14ac:dyDescent="0.2">
      <c r="B4153" s="7">
        <v>4149</v>
      </c>
      <c r="C4153" s="7">
        <v>35</v>
      </c>
      <c r="E4153" s="7">
        <v>4149</v>
      </c>
      <c r="F4153" s="7">
        <v>27</v>
      </c>
    </row>
    <row r="4154" spans="2:6" x14ac:dyDescent="0.2">
      <c r="B4154" s="7">
        <v>4150</v>
      </c>
      <c r="C4154" s="7">
        <v>35</v>
      </c>
      <c r="E4154" s="7">
        <v>4150</v>
      </c>
      <c r="F4154" s="7">
        <v>27</v>
      </c>
    </row>
    <row r="4155" spans="2:6" x14ac:dyDescent="0.2">
      <c r="B4155" s="7">
        <v>4151</v>
      </c>
      <c r="C4155" s="7">
        <v>35</v>
      </c>
      <c r="E4155" s="7">
        <v>4151</v>
      </c>
      <c r="F4155" s="7">
        <v>27</v>
      </c>
    </row>
    <row r="4156" spans="2:6" x14ac:dyDescent="0.2">
      <c r="B4156" s="7">
        <v>4152</v>
      </c>
      <c r="C4156" s="7">
        <v>35</v>
      </c>
      <c r="E4156" s="7">
        <v>4152</v>
      </c>
      <c r="F4156" s="7">
        <v>27</v>
      </c>
    </row>
    <row r="4157" spans="2:6" x14ac:dyDescent="0.2">
      <c r="B4157" s="7">
        <v>4153</v>
      </c>
      <c r="C4157" s="7">
        <v>35</v>
      </c>
      <c r="E4157" s="7">
        <v>4153</v>
      </c>
      <c r="F4157" s="7">
        <v>27</v>
      </c>
    </row>
    <row r="4158" spans="2:6" x14ac:dyDescent="0.2">
      <c r="B4158" s="7">
        <v>4154</v>
      </c>
      <c r="C4158" s="7">
        <v>35</v>
      </c>
      <c r="E4158" s="7">
        <v>4154</v>
      </c>
      <c r="F4158" s="7">
        <v>27</v>
      </c>
    </row>
    <row r="4159" spans="2:6" x14ac:dyDescent="0.2">
      <c r="B4159" s="7">
        <v>4155</v>
      </c>
      <c r="C4159" s="7">
        <v>35</v>
      </c>
      <c r="E4159" s="7">
        <v>4155</v>
      </c>
      <c r="F4159" s="7">
        <v>27</v>
      </c>
    </row>
    <row r="4160" spans="2:6" x14ac:dyDescent="0.2">
      <c r="B4160" s="7">
        <v>4156</v>
      </c>
      <c r="C4160" s="7">
        <v>35</v>
      </c>
      <c r="E4160" s="7">
        <v>4156</v>
      </c>
      <c r="F4160" s="7">
        <v>27</v>
      </c>
    </row>
    <row r="4161" spans="2:6" x14ac:dyDescent="0.2">
      <c r="B4161" s="7">
        <v>4157</v>
      </c>
      <c r="C4161" s="7">
        <v>35</v>
      </c>
      <c r="E4161" s="7">
        <v>4157</v>
      </c>
      <c r="F4161" s="7">
        <v>27</v>
      </c>
    </row>
    <row r="4162" spans="2:6" x14ac:dyDescent="0.2">
      <c r="B4162" s="7">
        <v>4158</v>
      </c>
      <c r="C4162" s="7">
        <v>35</v>
      </c>
      <c r="E4162" s="7">
        <v>4158</v>
      </c>
      <c r="F4162" s="7">
        <v>27</v>
      </c>
    </row>
    <row r="4163" spans="2:6" x14ac:dyDescent="0.2">
      <c r="B4163" s="7">
        <v>4159</v>
      </c>
      <c r="C4163" s="7">
        <v>35</v>
      </c>
      <c r="E4163" s="7">
        <v>4159</v>
      </c>
      <c r="F4163" s="7">
        <v>27</v>
      </c>
    </row>
    <row r="4164" spans="2:6" x14ac:dyDescent="0.2">
      <c r="B4164" s="7">
        <v>4160</v>
      </c>
      <c r="C4164" s="7">
        <v>35</v>
      </c>
      <c r="E4164" s="7">
        <v>4160</v>
      </c>
      <c r="F4164" s="7">
        <v>27</v>
      </c>
    </row>
    <row r="4165" spans="2:6" x14ac:dyDescent="0.2">
      <c r="B4165" s="7">
        <v>4161</v>
      </c>
      <c r="C4165" s="7">
        <v>35</v>
      </c>
      <c r="E4165" s="7">
        <v>4161</v>
      </c>
      <c r="F4165" s="7">
        <v>27</v>
      </c>
    </row>
    <row r="4166" spans="2:6" x14ac:dyDescent="0.2">
      <c r="B4166" s="7">
        <v>4162</v>
      </c>
      <c r="C4166" s="7">
        <v>35</v>
      </c>
      <c r="E4166" s="7">
        <v>4162</v>
      </c>
      <c r="F4166" s="7">
        <v>27</v>
      </c>
    </row>
    <row r="4167" spans="2:6" x14ac:dyDescent="0.2">
      <c r="B4167" s="7">
        <v>4163</v>
      </c>
      <c r="C4167" s="7">
        <v>35</v>
      </c>
      <c r="E4167" s="7">
        <v>4163</v>
      </c>
      <c r="F4167" s="7">
        <v>26</v>
      </c>
    </row>
    <row r="4168" spans="2:6" x14ac:dyDescent="0.2">
      <c r="B4168" s="7">
        <v>4164</v>
      </c>
      <c r="C4168" s="7">
        <v>35</v>
      </c>
      <c r="E4168" s="7">
        <v>4164</v>
      </c>
      <c r="F4168" s="7">
        <v>26</v>
      </c>
    </row>
    <row r="4169" spans="2:6" x14ac:dyDescent="0.2">
      <c r="B4169" s="7">
        <v>4165</v>
      </c>
      <c r="C4169" s="7">
        <v>35</v>
      </c>
      <c r="E4169" s="7">
        <v>4165</v>
      </c>
      <c r="F4169" s="7">
        <v>26</v>
      </c>
    </row>
    <row r="4170" spans="2:6" x14ac:dyDescent="0.2">
      <c r="B4170" s="7">
        <v>4166</v>
      </c>
      <c r="C4170" s="7">
        <v>34</v>
      </c>
      <c r="E4170" s="7">
        <v>4166</v>
      </c>
      <c r="F4170" s="7">
        <v>26</v>
      </c>
    </row>
    <row r="4171" spans="2:6" x14ac:dyDescent="0.2">
      <c r="B4171" s="7">
        <v>4167</v>
      </c>
      <c r="C4171" s="7">
        <v>34</v>
      </c>
      <c r="E4171" s="7">
        <v>4167</v>
      </c>
      <c r="F4171" s="7">
        <v>26</v>
      </c>
    </row>
    <row r="4172" spans="2:6" x14ac:dyDescent="0.2">
      <c r="B4172" s="7">
        <v>4168</v>
      </c>
      <c r="C4172" s="7">
        <v>34</v>
      </c>
      <c r="E4172" s="7">
        <v>4168</v>
      </c>
      <c r="F4172" s="7">
        <v>26</v>
      </c>
    </row>
    <row r="4173" spans="2:6" x14ac:dyDescent="0.2">
      <c r="B4173" s="7">
        <v>4169</v>
      </c>
      <c r="C4173" s="7">
        <v>34</v>
      </c>
      <c r="E4173" s="7">
        <v>4169</v>
      </c>
      <c r="F4173" s="7">
        <v>26</v>
      </c>
    </row>
    <row r="4174" spans="2:6" x14ac:dyDescent="0.2">
      <c r="B4174" s="7">
        <v>4170</v>
      </c>
      <c r="C4174" s="7">
        <v>34</v>
      </c>
      <c r="E4174" s="7">
        <v>4170</v>
      </c>
      <c r="F4174" s="7">
        <v>26</v>
      </c>
    </row>
    <row r="4175" spans="2:6" x14ac:dyDescent="0.2">
      <c r="B4175" s="7">
        <v>4171</v>
      </c>
      <c r="C4175" s="7">
        <v>34</v>
      </c>
      <c r="E4175" s="7">
        <v>4171</v>
      </c>
      <c r="F4175" s="7">
        <v>26</v>
      </c>
    </row>
    <row r="4176" spans="2:6" x14ac:dyDescent="0.2">
      <c r="B4176" s="7">
        <v>4172</v>
      </c>
      <c r="C4176" s="7">
        <v>34</v>
      </c>
      <c r="E4176" s="7">
        <v>4172</v>
      </c>
      <c r="F4176" s="7">
        <v>26</v>
      </c>
    </row>
    <row r="4177" spans="2:6" x14ac:dyDescent="0.2">
      <c r="B4177" s="7">
        <v>4173</v>
      </c>
      <c r="C4177" s="7">
        <v>34</v>
      </c>
      <c r="E4177" s="7">
        <v>4173</v>
      </c>
      <c r="F4177" s="7">
        <v>26</v>
      </c>
    </row>
    <row r="4178" spans="2:6" x14ac:dyDescent="0.2">
      <c r="B4178" s="7">
        <v>4174</v>
      </c>
      <c r="C4178" s="7">
        <v>34</v>
      </c>
      <c r="E4178" s="7">
        <v>4174</v>
      </c>
      <c r="F4178" s="7">
        <v>26</v>
      </c>
    </row>
    <row r="4179" spans="2:6" x14ac:dyDescent="0.2">
      <c r="B4179" s="7">
        <v>4175</v>
      </c>
      <c r="C4179" s="7">
        <v>34</v>
      </c>
      <c r="E4179" s="7">
        <v>4175</v>
      </c>
      <c r="F4179" s="7">
        <v>26</v>
      </c>
    </row>
    <row r="4180" spans="2:6" x14ac:dyDescent="0.2">
      <c r="B4180" s="7">
        <v>4176</v>
      </c>
      <c r="C4180" s="7">
        <v>34</v>
      </c>
      <c r="E4180" s="7">
        <v>4176</v>
      </c>
      <c r="F4180" s="7">
        <v>26</v>
      </c>
    </row>
    <row r="4181" spans="2:6" x14ac:dyDescent="0.2">
      <c r="B4181" s="7">
        <v>4177</v>
      </c>
      <c r="C4181" s="7">
        <v>34</v>
      </c>
      <c r="E4181" s="7">
        <v>4177</v>
      </c>
      <c r="F4181" s="7">
        <v>26</v>
      </c>
    </row>
    <row r="4182" spans="2:6" x14ac:dyDescent="0.2">
      <c r="B4182" s="7">
        <v>4178</v>
      </c>
      <c r="C4182" s="7">
        <v>34</v>
      </c>
      <c r="E4182" s="7">
        <v>4178</v>
      </c>
      <c r="F4182" s="7">
        <v>26</v>
      </c>
    </row>
    <row r="4183" spans="2:6" x14ac:dyDescent="0.2">
      <c r="B4183" s="7">
        <v>4179</v>
      </c>
      <c r="C4183" s="7">
        <v>34</v>
      </c>
      <c r="E4183" s="7">
        <v>4179</v>
      </c>
      <c r="F4183" s="7">
        <v>26</v>
      </c>
    </row>
    <row r="4184" spans="2:6" x14ac:dyDescent="0.2">
      <c r="B4184" s="7">
        <v>4180</v>
      </c>
      <c r="C4184" s="7">
        <v>34</v>
      </c>
      <c r="E4184" s="7">
        <v>4180</v>
      </c>
      <c r="F4184" s="7">
        <v>26</v>
      </c>
    </row>
    <row r="4185" spans="2:6" x14ac:dyDescent="0.2">
      <c r="B4185" s="7">
        <v>4181</v>
      </c>
      <c r="C4185" s="7">
        <v>34</v>
      </c>
      <c r="E4185" s="7">
        <v>4181</v>
      </c>
      <c r="F4185" s="7">
        <v>26</v>
      </c>
    </row>
    <row r="4186" spans="2:6" x14ac:dyDescent="0.2">
      <c r="B4186" s="7">
        <v>4182</v>
      </c>
      <c r="C4186" s="7">
        <v>34</v>
      </c>
      <c r="E4186" s="7">
        <v>4182</v>
      </c>
      <c r="F4186" s="7">
        <v>26</v>
      </c>
    </row>
    <row r="4187" spans="2:6" x14ac:dyDescent="0.2">
      <c r="B4187" s="7">
        <v>4183</v>
      </c>
      <c r="C4187" s="7">
        <v>34</v>
      </c>
      <c r="E4187" s="7">
        <v>4183</v>
      </c>
      <c r="F4187" s="7">
        <v>26</v>
      </c>
    </row>
    <row r="4188" spans="2:6" x14ac:dyDescent="0.2">
      <c r="B4188" s="7">
        <v>4184</v>
      </c>
      <c r="C4188" s="7">
        <v>34</v>
      </c>
      <c r="E4188" s="7">
        <v>4184</v>
      </c>
      <c r="F4188" s="7">
        <v>26</v>
      </c>
    </row>
    <row r="4189" spans="2:6" x14ac:dyDescent="0.2">
      <c r="B4189" s="7">
        <v>4185</v>
      </c>
      <c r="C4189" s="7">
        <v>34</v>
      </c>
      <c r="E4189" s="7">
        <v>4185</v>
      </c>
      <c r="F4189" s="7">
        <v>26</v>
      </c>
    </row>
    <row r="4190" spans="2:6" x14ac:dyDescent="0.2">
      <c r="B4190" s="7">
        <v>4186</v>
      </c>
      <c r="C4190" s="7">
        <v>34</v>
      </c>
      <c r="E4190" s="7">
        <v>4186</v>
      </c>
      <c r="F4190" s="7">
        <v>26</v>
      </c>
    </row>
    <row r="4191" spans="2:6" x14ac:dyDescent="0.2">
      <c r="B4191" s="7">
        <v>4187</v>
      </c>
      <c r="C4191" s="7">
        <v>34</v>
      </c>
      <c r="E4191" s="7">
        <v>4187</v>
      </c>
      <c r="F4191" s="7">
        <v>26</v>
      </c>
    </row>
    <row r="4192" spans="2:6" x14ac:dyDescent="0.2">
      <c r="B4192" s="7">
        <v>4188</v>
      </c>
      <c r="C4192" s="7">
        <v>34</v>
      </c>
      <c r="E4192" s="7">
        <v>4188</v>
      </c>
      <c r="F4192" s="7">
        <v>26</v>
      </c>
    </row>
    <row r="4193" spans="2:6" x14ac:dyDescent="0.2">
      <c r="B4193" s="7">
        <v>4189</v>
      </c>
      <c r="C4193" s="7">
        <v>34</v>
      </c>
      <c r="E4193" s="7">
        <v>4189</v>
      </c>
      <c r="F4193" s="7">
        <v>26</v>
      </c>
    </row>
    <row r="4194" spans="2:6" x14ac:dyDescent="0.2">
      <c r="B4194" s="7">
        <v>4190</v>
      </c>
      <c r="C4194" s="7">
        <v>34</v>
      </c>
      <c r="E4194" s="7">
        <v>4190</v>
      </c>
      <c r="F4194" s="7">
        <v>26</v>
      </c>
    </row>
    <row r="4195" spans="2:6" x14ac:dyDescent="0.2">
      <c r="B4195" s="7">
        <v>4191</v>
      </c>
      <c r="C4195" s="7">
        <v>34</v>
      </c>
      <c r="E4195" s="7">
        <v>4191</v>
      </c>
      <c r="F4195" s="7">
        <v>26</v>
      </c>
    </row>
    <row r="4196" spans="2:6" x14ac:dyDescent="0.2">
      <c r="B4196" s="7">
        <v>4192</v>
      </c>
      <c r="C4196" s="7">
        <v>33</v>
      </c>
      <c r="E4196" s="7">
        <v>4192</v>
      </c>
      <c r="F4196" s="7">
        <v>26</v>
      </c>
    </row>
    <row r="4197" spans="2:6" x14ac:dyDescent="0.2">
      <c r="B4197" s="7">
        <v>4193</v>
      </c>
      <c r="C4197" s="7">
        <v>33</v>
      </c>
      <c r="E4197" s="7">
        <v>4193</v>
      </c>
      <c r="F4197" s="7">
        <v>26</v>
      </c>
    </row>
    <row r="4198" spans="2:6" x14ac:dyDescent="0.2">
      <c r="B4198" s="7">
        <v>4194</v>
      </c>
      <c r="C4198" s="7">
        <v>33</v>
      </c>
      <c r="E4198" s="7">
        <v>4194</v>
      </c>
      <c r="F4198" s="7">
        <v>26</v>
      </c>
    </row>
    <row r="4199" spans="2:6" x14ac:dyDescent="0.2">
      <c r="B4199" s="7">
        <v>4195</v>
      </c>
      <c r="C4199" s="7">
        <v>33</v>
      </c>
      <c r="E4199" s="7">
        <v>4195</v>
      </c>
      <c r="F4199" s="7">
        <v>26</v>
      </c>
    </row>
    <row r="4200" spans="2:6" x14ac:dyDescent="0.2">
      <c r="B4200" s="7">
        <v>4196</v>
      </c>
      <c r="C4200" s="7">
        <v>33</v>
      </c>
      <c r="E4200" s="7">
        <v>4196</v>
      </c>
      <c r="F4200" s="7">
        <v>26</v>
      </c>
    </row>
    <row r="4201" spans="2:6" x14ac:dyDescent="0.2">
      <c r="B4201" s="7">
        <v>4197</v>
      </c>
      <c r="C4201" s="7">
        <v>33</v>
      </c>
      <c r="E4201" s="7">
        <v>4197</v>
      </c>
      <c r="F4201" s="7">
        <v>26</v>
      </c>
    </row>
    <row r="4202" spans="2:6" x14ac:dyDescent="0.2">
      <c r="B4202" s="7">
        <v>4198</v>
      </c>
      <c r="C4202" s="7">
        <v>33</v>
      </c>
      <c r="E4202" s="7">
        <v>4198</v>
      </c>
      <c r="F4202" s="7">
        <v>26</v>
      </c>
    </row>
    <row r="4203" spans="2:6" x14ac:dyDescent="0.2">
      <c r="B4203" s="7">
        <v>4199</v>
      </c>
      <c r="C4203" s="7">
        <v>33</v>
      </c>
      <c r="E4203" s="7">
        <v>4199</v>
      </c>
      <c r="F4203" s="7">
        <v>26</v>
      </c>
    </row>
    <row r="4204" spans="2:6" x14ac:dyDescent="0.2">
      <c r="B4204" s="7">
        <v>4200</v>
      </c>
      <c r="C4204" s="7">
        <v>33</v>
      </c>
      <c r="E4204" s="7">
        <v>4200</v>
      </c>
      <c r="F4204" s="7">
        <v>26</v>
      </c>
    </row>
    <row r="4205" spans="2:6" x14ac:dyDescent="0.2">
      <c r="B4205" s="7">
        <v>4201</v>
      </c>
      <c r="C4205" s="7">
        <v>33</v>
      </c>
      <c r="E4205" s="7">
        <v>4201</v>
      </c>
      <c r="F4205" s="7">
        <v>26</v>
      </c>
    </row>
    <row r="4206" spans="2:6" x14ac:dyDescent="0.2">
      <c r="B4206" s="7">
        <v>4202</v>
      </c>
      <c r="C4206" s="7">
        <v>33</v>
      </c>
      <c r="E4206" s="7">
        <v>4202</v>
      </c>
      <c r="F4206" s="7">
        <v>26</v>
      </c>
    </row>
    <row r="4207" spans="2:6" x14ac:dyDescent="0.2">
      <c r="B4207" s="7">
        <v>4203</v>
      </c>
      <c r="C4207" s="7">
        <v>33</v>
      </c>
      <c r="E4207" s="7">
        <v>4203</v>
      </c>
      <c r="F4207" s="7">
        <v>26</v>
      </c>
    </row>
    <row r="4208" spans="2:6" x14ac:dyDescent="0.2">
      <c r="B4208" s="7">
        <v>4204</v>
      </c>
      <c r="C4208" s="7">
        <v>33</v>
      </c>
      <c r="E4208" s="7">
        <v>4204</v>
      </c>
      <c r="F4208" s="7">
        <v>26</v>
      </c>
    </row>
    <row r="4209" spans="2:6" x14ac:dyDescent="0.2">
      <c r="B4209" s="7">
        <v>4205</v>
      </c>
      <c r="C4209" s="7">
        <v>33</v>
      </c>
      <c r="E4209" s="7">
        <v>4205</v>
      </c>
      <c r="F4209" s="7">
        <v>26</v>
      </c>
    </row>
    <row r="4210" spans="2:6" x14ac:dyDescent="0.2">
      <c r="B4210" s="7">
        <v>4206</v>
      </c>
      <c r="C4210" s="7">
        <v>33</v>
      </c>
      <c r="E4210" s="7">
        <v>4206</v>
      </c>
      <c r="F4210" s="7">
        <v>26</v>
      </c>
    </row>
    <row r="4211" spans="2:6" x14ac:dyDescent="0.2">
      <c r="B4211" s="7">
        <v>4207</v>
      </c>
      <c r="C4211" s="7">
        <v>33</v>
      </c>
      <c r="E4211" s="7">
        <v>4207</v>
      </c>
      <c r="F4211" s="7">
        <v>26</v>
      </c>
    </row>
    <row r="4212" spans="2:6" x14ac:dyDescent="0.2">
      <c r="B4212" s="7">
        <v>4208</v>
      </c>
      <c r="C4212" s="7">
        <v>33</v>
      </c>
      <c r="E4212" s="7">
        <v>4208</v>
      </c>
      <c r="F4212" s="7">
        <v>26</v>
      </c>
    </row>
    <row r="4213" spans="2:6" x14ac:dyDescent="0.2">
      <c r="B4213" s="7">
        <v>4209</v>
      </c>
      <c r="C4213" s="7">
        <v>33</v>
      </c>
      <c r="E4213" s="7">
        <v>4209</v>
      </c>
      <c r="F4213" s="7">
        <v>26</v>
      </c>
    </row>
    <row r="4214" spans="2:6" x14ac:dyDescent="0.2">
      <c r="B4214" s="7">
        <v>4210</v>
      </c>
      <c r="C4214" s="7">
        <v>33</v>
      </c>
      <c r="E4214" s="7">
        <v>4210</v>
      </c>
      <c r="F4214" s="7">
        <v>26</v>
      </c>
    </row>
    <row r="4215" spans="2:6" x14ac:dyDescent="0.2">
      <c r="B4215" s="7">
        <v>4211</v>
      </c>
      <c r="C4215" s="7">
        <v>33</v>
      </c>
      <c r="E4215" s="7">
        <v>4211</v>
      </c>
      <c r="F4215" s="7">
        <v>26</v>
      </c>
    </row>
    <row r="4216" spans="2:6" x14ac:dyDescent="0.2">
      <c r="B4216" s="7">
        <v>4212</v>
      </c>
      <c r="C4216" s="7">
        <v>33</v>
      </c>
      <c r="E4216" s="7">
        <v>4212</v>
      </c>
      <c r="F4216" s="7">
        <v>26</v>
      </c>
    </row>
    <row r="4217" spans="2:6" x14ac:dyDescent="0.2">
      <c r="B4217" s="7">
        <v>4213</v>
      </c>
      <c r="C4217" s="7">
        <v>33</v>
      </c>
      <c r="E4217" s="7">
        <v>4213</v>
      </c>
      <c r="F4217" s="7">
        <v>26</v>
      </c>
    </row>
    <row r="4218" spans="2:6" x14ac:dyDescent="0.2">
      <c r="B4218" s="7">
        <v>4214</v>
      </c>
      <c r="C4218" s="7">
        <v>33</v>
      </c>
      <c r="E4218" s="7">
        <v>4214</v>
      </c>
      <c r="F4218" s="7">
        <v>26</v>
      </c>
    </row>
    <row r="4219" spans="2:6" x14ac:dyDescent="0.2">
      <c r="B4219" s="7">
        <v>4215</v>
      </c>
      <c r="C4219" s="7">
        <v>33</v>
      </c>
      <c r="E4219" s="7">
        <v>4215</v>
      </c>
      <c r="F4219" s="7">
        <v>26</v>
      </c>
    </row>
    <row r="4220" spans="2:6" x14ac:dyDescent="0.2">
      <c r="B4220" s="7">
        <v>4216</v>
      </c>
      <c r="C4220" s="7">
        <v>33</v>
      </c>
      <c r="E4220" s="7">
        <v>4216</v>
      </c>
      <c r="F4220" s="7">
        <v>26</v>
      </c>
    </row>
    <row r="4221" spans="2:6" x14ac:dyDescent="0.2">
      <c r="B4221" s="7">
        <v>4217</v>
      </c>
      <c r="C4221" s="7">
        <v>33</v>
      </c>
      <c r="E4221" s="7">
        <v>4217</v>
      </c>
      <c r="F4221" s="7">
        <v>26</v>
      </c>
    </row>
    <row r="4222" spans="2:6" x14ac:dyDescent="0.2">
      <c r="B4222" s="7">
        <v>4218</v>
      </c>
      <c r="C4222" s="7">
        <v>33</v>
      </c>
      <c r="E4222" s="7">
        <v>4218</v>
      </c>
      <c r="F4222" s="7">
        <v>26</v>
      </c>
    </row>
    <row r="4223" spans="2:6" x14ac:dyDescent="0.2">
      <c r="B4223" s="7">
        <v>4219</v>
      </c>
      <c r="C4223" s="7">
        <v>33</v>
      </c>
      <c r="E4223" s="7">
        <v>4219</v>
      </c>
      <c r="F4223" s="7">
        <v>26</v>
      </c>
    </row>
    <row r="4224" spans="2:6" x14ac:dyDescent="0.2">
      <c r="B4224" s="7">
        <v>4220</v>
      </c>
      <c r="C4224" s="7">
        <v>33</v>
      </c>
      <c r="E4224" s="7">
        <v>4220</v>
      </c>
      <c r="F4224" s="7">
        <v>26</v>
      </c>
    </row>
    <row r="4225" spans="2:6" x14ac:dyDescent="0.2">
      <c r="B4225" s="7">
        <v>4221</v>
      </c>
      <c r="C4225" s="7">
        <v>33</v>
      </c>
      <c r="E4225" s="7">
        <v>4221</v>
      </c>
      <c r="F4225" s="7">
        <v>26</v>
      </c>
    </row>
    <row r="4226" spans="2:6" x14ac:dyDescent="0.2">
      <c r="B4226" s="7">
        <v>4222</v>
      </c>
      <c r="C4226" s="7">
        <v>33</v>
      </c>
      <c r="E4226" s="7">
        <v>4222</v>
      </c>
      <c r="F4226" s="7">
        <v>26</v>
      </c>
    </row>
    <row r="4227" spans="2:6" x14ac:dyDescent="0.2">
      <c r="B4227" s="7">
        <v>4223</v>
      </c>
      <c r="C4227" s="7">
        <v>33</v>
      </c>
      <c r="E4227" s="7">
        <v>4223</v>
      </c>
      <c r="F4227" s="7">
        <v>26</v>
      </c>
    </row>
    <row r="4228" spans="2:6" x14ac:dyDescent="0.2">
      <c r="B4228" s="7">
        <v>4224</v>
      </c>
      <c r="C4228" s="7">
        <v>33</v>
      </c>
      <c r="E4228" s="7">
        <v>4224</v>
      </c>
      <c r="F4228" s="7">
        <v>26</v>
      </c>
    </row>
    <row r="4229" spans="2:6" x14ac:dyDescent="0.2">
      <c r="B4229" s="7">
        <v>4225</v>
      </c>
      <c r="C4229" s="7">
        <v>33</v>
      </c>
      <c r="E4229" s="7">
        <v>4225</v>
      </c>
      <c r="F4229" s="7">
        <v>26</v>
      </c>
    </row>
    <row r="4230" spans="2:6" x14ac:dyDescent="0.2">
      <c r="B4230" s="7">
        <v>4226</v>
      </c>
      <c r="C4230" s="7">
        <v>32</v>
      </c>
      <c r="E4230" s="7">
        <v>4226</v>
      </c>
      <c r="F4230" s="7">
        <v>26</v>
      </c>
    </row>
    <row r="4231" spans="2:6" x14ac:dyDescent="0.2">
      <c r="B4231" s="7">
        <v>4227</v>
      </c>
      <c r="C4231" s="7">
        <v>32</v>
      </c>
      <c r="E4231" s="7">
        <v>4227</v>
      </c>
      <c r="F4231" s="7">
        <v>26</v>
      </c>
    </row>
    <row r="4232" spans="2:6" x14ac:dyDescent="0.2">
      <c r="B4232" s="7">
        <v>4228</v>
      </c>
      <c r="C4232" s="7">
        <v>32</v>
      </c>
      <c r="E4232" s="7">
        <v>4228</v>
      </c>
      <c r="F4232" s="7">
        <v>26</v>
      </c>
    </row>
    <row r="4233" spans="2:6" x14ac:dyDescent="0.2">
      <c r="B4233" s="7">
        <v>4229</v>
      </c>
      <c r="C4233" s="7">
        <v>32</v>
      </c>
      <c r="E4233" s="7">
        <v>4229</v>
      </c>
      <c r="F4233" s="7">
        <v>26</v>
      </c>
    </row>
    <row r="4234" spans="2:6" x14ac:dyDescent="0.2">
      <c r="B4234" s="7">
        <v>4230</v>
      </c>
      <c r="C4234" s="7">
        <v>32</v>
      </c>
      <c r="E4234" s="7">
        <v>4230</v>
      </c>
      <c r="F4234" s="7">
        <v>26</v>
      </c>
    </row>
    <row r="4235" spans="2:6" x14ac:dyDescent="0.2">
      <c r="B4235" s="7">
        <v>4231</v>
      </c>
      <c r="C4235" s="7">
        <v>32</v>
      </c>
      <c r="E4235" s="7">
        <v>4231</v>
      </c>
      <c r="F4235" s="7">
        <v>26</v>
      </c>
    </row>
    <row r="4236" spans="2:6" x14ac:dyDescent="0.2">
      <c r="B4236" s="7">
        <v>4232</v>
      </c>
      <c r="C4236" s="7">
        <v>32</v>
      </c>
      <c r="E4236" s="7">
        <v>4232</v>
      </c>
      <c r="F4236" s="7">
        <v>26</v>
      </c>
    </row>
    <row r="4237" spans="2:6" x14ac:dyDescent="0.2">
      <c r="B4237" s="7">
        <v>4233</v>
      </c>
      <c r="C4237" s="7">
        <v>32</v>
      </c>
      <c r="E4237" s="7">
        <v>4233</v>
      </c>
      <c r="F4237" s="7">
        <v>26</v>
      </c>
    </row>
    <row r="4238" spans="2:6" x14ac:dyDescent="0.2">
      <c r="B4238" s="7">
        <v>4234</v>
      </c>
      <c r="C4238" s="7">
        <v>32</v>
      </c>
      <c r="E4238" s="7">
        <v>4234</v>
      </c>
      <c r="F4238" s="7">
        <v>26</v>
      </c>
    </row>
    <row r="4239" spans="2:6" x14ac:dyDescent="0.2">
      <c r="B4239" s="7">
        <v>4235</v>
      </c>
      <c r="C4239" s="7">
        <v>32</v>
      </c>
      <c r="E4239" s="7">
        <v>4235</v>
      </c>
      <c r="F4239" s="7">
        <v>26</v>
      </c>
    </row>
    <row r="4240" spans="2:6" x14ac:dyDescent="0.2">
      <c r="B4240" s="7">
        <v>4236</v>
      </c>
      <c r="C4240" s="7">
        <v>32</v>
      </c>
      <c r="E4240" s="7">
        <v>4236</v>
      </c>
      <c r="F4240" s="7">
        <v>26</v>
      </c>
    </row>
    <row r="4241" spans="2:6" x14ac:dyDescent="0.2">
      <c r="B4241" s="7">
        <v>4237</v>
      </c>
      <c r="C4241" s="7">
        <v>32</v>
      </c>
      <c r="E4241" s="7">
        <v>4237</v>
      </c>
      <c r="F4241" s="7">
        <v>26</v>
      </c>
    </row>
    <row r="4242" spans="2:6" x14ac:dyDescent="0.2">
      <c r="B4242" s="7">
        <v>4238</v>
      </c>
      <c r="C4242" s="7">
        <v>32</v>
      </c>
      <c r="E4242" s="7">
        <v>4238</v>
      </c>
      <c r="F4242" s="7">
        <v>26</v>
      </c>
    </row>
    <row r="4243" spans="2:6" x14ac:dyDescent="0.2">
      <c r="B4243" s="7">
        <v>4239</v>
      </c>
      <c r="C4243" s="7">
        <v>32</v>
      </c>
      <c r="E4243" s="7">
        <v>4239</v>
      </c>
      <c r="F4243" s="7">
        <v>26</v>
      </c>
    </row>
    <row r="4244" spans="2:6" x14ac:dyDescent="0.2">
      <c r="B4244" s="7">
        <v>4240</v>
      </c>
      <c r="C4244" s="7">
        <v>32</v>
      </c>
      <c r="E4244" s="7">
        <v>4240</v>
      </c>
      <c r="F4244" s="7">
        <v>26</v>
      </c>
    </row>
    <row r="4245" spans="2:6" x14ac:dyDescent="0.2">
      <c r="B4245" s="7">
        <v>4241</v>
      </c>
      <c r="C4245" s="7">
        <v>32</v>
      </c>
      <c r="E4245" s="7">
        <v>4241</v>
      </c>
      <c r="F4245" s="7">
        <v>26</v>
      </c>
    </row>
    <row r="4246" spans="2:6" x14ac:dyDescent="0.2">
      <c r="B4246" s="7">
        <v>4242</v>
      </c>
      <c r="C4246" s="7">
        <v>32</v>
      </c>
      <c r="E4246" s="7">
        <v>4242</v>
      </c>
      <c r="F4246" s="7">
        <v>26</v>
      </c>
    </row>
    <row r="4247" spans="2:6" x14ac:dyDescent="0.2">
      <c r="B4247" s="7">
        <v>4243</v>
      </c>
      <c r="C4247" s="7">
        <v>32</v>
      </c>
      <c r="E4247" s="7">
        <v>4243</v>
      </c>
      <c r="F4247" s="7">
        <v>26</v>
      </c>
    </row>
    <row r="4248" spans="2:6" x14ac:dyDescent="0.2">
      <c r="B4248" s="7">
        <v>4244</v>
      </c>
      <c r="C4248" s="7">
        <v>32</v>
      </c>
      <c r="E4248" s="7">
        <v>4244</v>
      </c>
      <c r="F4248" s="7">
        <v>26</v>
      </c>
    </row>
    <row r="4249" spans="2:6" x14ac:dyDescent="0.2">
      <c r="B4249" s="7">
        <v>4245</v>
      </c>
      <c r="C4249" s="7">
        <v>32</v>
      </c>
      <c r="E4249" s="7">
        <v>4245</v>
      </c>
      <c r="F4249" s="7">
        <v>26</v>
      </c>
    </row>
    <row r="4250" spans="2:6" x14ac:dyDescent="0.2">
      <c r="B4250" s="7">
        <v>4246</v>
      </c>
      <c r="C4250" s="7">
        <v>31</v>
      </c>
      <c r="E4250" s="7">
        <v>4246</v>
      </c>
      <c r="F4250" s="7">
        <v>26</v>
      </c>
    </row>
    <row r="4251" spans="2:6" x14ac:dyDescent="0.2">
      <c r="B4251" s="7">
        <v>4247</v>
      </c>
      <c r="C4251" s="7">
        <v>31</v>
      </c>
      <c r="E4251" s="7">
        <v>4247</v>
      </c>
      <c r="F4251" s="7">
        <v>26</v>
      </c>
    </row>
    <row r="4252" spans="2:6" x14ac:dyDescent="0.2">
      <c r="B4252" s="7">
        <v>4248</v>
      </c>
      <c r="C4252" s="7">
        <v>31</v>
      </c>
      <c r="E4252" s="7">
        <v>4248</v>
      </c>
      <c r="F4252" s="7">
        <v>26</v>
      </c>
    </row>
    <row r="4253" spans="2:6" x14ac:dyDescent="0.2">
      <c r="B4253" s="7">
        <v>4249</v>
      </c>
      <c r="C4253" s="7">
        <v>31</v>
      </c>
      <c r="E4253" s="7">
        <v>4249</v>
      </c>
      <c r="F4253" s="7">
        <v>26</v>
      </c>
    </row>
    <row r="4254" spans="2:6" x14ac:dyDescent="0.2">
      <c r="B4254" s="7">
        <v>4250</v>
      </c>
      <c r="C4254" s="7">
        <v>31</v>
      </c>
      <c r="E4254" s="7">
        <v>4250</v>
      </c>
      <c r="F4254" s="7">
        <v>26</v>
      </c>
    </row>
    <row r="4255" spans="2:6" x14ac:dyDescent="0.2">
      <c r="B4255" s="7">
        <v>4251</v>
      </c>
      <c r="C4255" s="7">
        <v>31</v>
      </c>
      <c r="E4255" s="7">
        <v>4251</v>
      </c>
      <c r="F4255" s="7">
        <v>26</v>
      </c>
    </row>
    <row r="4256" spans="2:6" x14ac:dyDescent="0.2">
      <c r="B4256" s="7">
        <v>4252</v>
      </c>
      <c r="C4256" s="7">
        <v>31</v>
      </c>
      <c r="E4256" s="7">
        <v>4252</v>
      </c>
      <c r="F4256" s="7">
        <v>26</v>
      </c>
    </row>
    <row r="4257" spans="2:6" x14ac:dyDescent="0.2">
      <c r="B4257" s="7">
        <v>4253</v>
      </c>
      <c r="C4257" s="7">
        <v>31</v>
      </c>
      <c r="E4257" s="7">
        <v>4253</v>
      </c>
      <c r="F4257" s="7">
        <v>26</v>
      </c>
    </row>
    <row r="4258" spans="2:6" x14ac:dyDescent="0.2">
      <c r="B4258" s="7">
        <v>4254</v>
      </c>
      <c r="C4258" s="7">
        <v>31</v>
      </c>
      <c r="E4258" s="7">
        <v>4254</v>
      </c>
      <c r="F4258" s="7">
        <v>26</v>
      </c>
    </row>
    <row r="4259" spans="2:6" x14ac:dyDescent="0.2">
      <c r="B4259" s="7">
        <v>4255</v>
      </c>
      <c r="C4259" s="7">
        <v>31</v>
      </c>
      <c r="E4259" s="7">
        <v>4255</v>
      </c>
      <c r="F4259" s="7">
        <v>26</v>
      </c>
    </row>
    <row r="4260" spans="2:6" x14ac:dyDescent="0.2">
      <c r="B4260" s="7">
        <v>4256</v>
      </c>
      <c r="C4260" s="7">
        <v>31</v>
      </c>
      <c r="E4260" s="7">
        <v>4256</v>
      </c>
      <c r="F4260" s="7">
        <v>26</v>
      </c>
    </row>
    <row r="4261" spans="2:6" x14ac:dyDescent="0.2">
      <c r="B4261" s="7">
        <v>4257</v>
      </c>
      <c r="C4261" s="7">
        <v>31</v>
      </c>
      <c r="E4261" s="7">
        <v>4257</v>
      </c>
      <c r="F4261" s="7">
        <v>26</v>
      </c>
    </row>
    <row r="4262" spans="2:6" x14ac:dyDescent="0.2">
      <c r="B4262" s="7">
        <v>4258</v>
      </c>
      <c r="C4262" s="7">
        <v>31</v>
      </c>
      <c r="E4262" s="7">
        <v>4258</v>
      </c>
      <c r="F4262" s="7">
        <v>26</v>
      </c>
    </row>
    <row r="4263" spans="2:6" x14ac:dyDescent="0.2">
      <c r="B4263" s="7">
        <v>4259</v>
      </c>
      <c r="C4263" s="7">
        <v>31</v>
      </c>
      <c r="E4263" s="7">
        <v>4259</v>
      </c>
      <c r="F4263" s="7">
        <v>26</v>
      </c>
    </row>
    <row r="4264" spans="2:6" x14ac:dyDescent="0.2">
      <c r="B4264" s="7">
        <v>4260</v>
      </c>
      <c r="C4264" s="7">
        <v>31</v>
      </c>
      <c r="E4264" s="7">
        <v>4260</v>
      </c>
      <c r="F4264" s="7">
        <v>26</v>
      </c>
    </row>
    <row r="4265" spans="2:6" x14ac:dyDescent="0.2">
      <c r="B4265" s="7">
        <v>4261</v>
      </c>
      <c r="C4265" s="7">
        <v>31</v>
      </c>
      <c r="E4265" s="7">
        <v>4261</v>
      </c>
      <c r="F4265" s="7">
        <v>26</v>
      </c>
    </row>
    <row r="4266" spans="2:6" x14ac:dyDescent="0.2">
      <c r="B4266" s="7">
        <v>4262</v>
      </c>
      <c r="C4266" s="7">
        <v>31</v>
      </c>
      <c r="E4266" s="7">
        <v>4262</v>
      </c>
      <c r="F4266" s="7">
        <v>25</v>
      </c>
    </row>
    <row r="4267" spans="2:6" x14ac:dyDescent="0.2">
      <c r="B4267" s="7">
        <v>4263</v>
      </c>
      <c r="C4267" s="7">
        <v>31</v>
      </c>
      <c r="E4267" s="7">
        <v>4263</v>
      </c>
      <c r="F4267" s="7">
        <v>25</v>
      </c>
    </row>
    <row r="4268" spans="2:6" x14ac:dyDescent="0.2">
      <c r="B4268" s="7">
        <v>4264</v>
      </c>
      <c r="C4268" s="7">
        <v>31</v>
      </c>
      <c r="E4268" s="7">
        <v>4264</v>
      </c>
      <c r="F4268" s="7">
        <v>25</v>
      </c>
    </row>
    <row r="4269" spans="2:6" x14ac:dyDescent="0.2">
      <c r="B4269" s="7">
        <v>4265</v>
      </c>
      <c r="C4269" s="7">
        <v>31</v>
      </c>
      <c r="E4269" s="7">
        <v>4265</v>
      </c>
      <c r="F4269" s="7">
        <v>25</v>
      </c>
    </row>
    <row r="4270" spans="2:6" x14ac:dyDescent="0.2">
      <c r="B4270" s="7">
        <v>4266</v>
      </c>
      <c r="C4270" s="7">
        <v>31</v>
      </c>
      <c r="E4270" s="7">
        <v>4266</v>
      </c>
      <c r="F4270" s="7">
        <v>25</v>
      </c>
    </row>
    <row r="4271" spans="2:6" x14ac:dyDescent="0.2">
      <c r="B4271" s="7">
        <v>4267</v>
      </c>
      <c r="C4271" s="7">
        <v>31</v>
      </c>
      <c r="E4271" s="7">
        <v>4267</v>
      </c>
      <c r="F4271" s="7">
        <v>25</v>
      </c>
    </row>
    <row r="4272" spans="2:6" x14ac:dyDescent="0.2">
      <c r="B4272" s="7">
        <v>4268</v>
      </c>
      <c r="C4272" s="7">
        <v>31</v>
      </c>
      <c r="E4272" s="7">
        <v>4268</v>
      </c>
      <c r="F4272" s="7">
        <v>25</v>
      </c>
    </row>
    <row r="4273" spans="2:6" x14ac:dyDescent="0.2">
      <c r="B4273" s="7">
        <v>4269</v>
      </c>
      <c r="C4273" s="7">
        <v>31</v>
      </c>
      <c r="E4273" s="7">
        <v>4269</v>
      </c>
      <c r="F4273" s="7">
        <v>25</v>
      </c>
    </row>
    <row r="4274" spans="2:6" x14ac:dyDescent="0.2">
      <c r="B4274" s="7">
        <v>4270</v>
      </c>
      <c r="C4274" s="7">
        <v>31</v>
      </c>
      <c r="E4274" s="7">
        <v>4270</v>
      </c>
      <c r="F4274" s="7">
        <v>25</v>
      </c>
    </row>
    <row r="4275" spans="2:6" x14ac:dyDescent="0.2">
      <c r="B4275" s="7">
        <v>4271</v>
      </c>
      <c r="C4275" s="7">
        <v>31</v>
      </c>
      <c r="E4275" s="7">
        <v>4271</v>
      </c>
      <c r="F4275" s="7">
        <v>25</v>
      </c>
    </row>
    <row r="4276" spans="2:6" x14ac:dyDescent="0.2">
      <c r="B4276" s="7">
        <v>4272</v>
      </c>
      <c r="C4276" s="7">
        <v>31</v>
      </c>
      <c r="E4276" s="7">
        <v>4272</v>
      </c>
      <c r="F4276" s="7">
        <v>25</v>
      </c>
    </row>
    <row r="4277" spans="2:6" x14ac:dyDescent="0.2">
      <c r="B4277" s="7">
        <v>4273</v>
      </c>
      <c r="C4277" s="7">
        <v>31</v>
      </c>
      <c r="E4277" s="7">
        <v>4273</v>
      </c>
      <c r="F4277" s="7">
        <v>25</v>
      </c>
    </row>
    <row r="4278" spans="2:6" x14ac:dyDescent="0.2">
      <c r="B4278" s="7">
        <v>4274</v>
      </c>
      <c r="C4278" s="7">
        <v>31</v>
      </c>
      <c r="E4278" s="7">
        <v>4274</v>
      </c>
      <c r="F4278" s="7">
        <v>25</v>
      </c>
    </row>
    <row r="4279" spans="2:6" x14ac:dyDescent="0.2">
      <c r="B4279" s="7">
        <v>4275</v>
      </c>
      <c r="C4279" s="7">
        <v>31</v>
      </c>
      <c r="E4279" s="7">
        <v>4275</v>
      </c>
      <c r="F4279" s="7">
        <v>25</v>
      </c>
    </row>
    <row r="4280" spans="2:6" x14ac:dyDescent="0.2">
      <c r="B4280" s="7">
        <v>4276</v>
      </c>
      <c r="C4280" s="7">
        <v>30</v>
      </c>
      <c r="E4280" s="7">
        <v>4276</v>
      </c>
      <c r="F4280" s="7">
        <v>25</v>
      </c>
    </row>
    <row r="4281" spans="2:6" x14ac:dyDescent="0.2">
      <c r="B4281" s="7">
        <v>4277</v>
      </c>
      <c r="C4281" s="7">
        <v>30</v>
      </c>
      <c r="E4281" s="7">
        <v>4277</v>
      </c>
      <c r="F4281" s="7">
        <v>25</v>
      </c>
    </row>
    <row r="4282" spans="2:6" x14ac:dyDescent="0.2">
      <c r="B4282" s="7">
        <v>4278</v>
      </c>
      <c r="C4282" s="7">
        <v>30</v>
      </c>
      <c r="E4282" s="7">
        <v>4278</v>
      </c>
      <c r="F4282" s="7">
        <v>25</v>
      </c>
    </row>
    <row r="4283" spans="2:6" x14ac:dyDescent="0.2">
      <c r="B4283" s="7">
        <v>4279</v>
      </c>
      <c r="C4283" s="7">
        <v>30</v>
      </c>
      <c r="E4283" s="7">
        <v>4279</v>
      </c>
      <c r="F4283" s="7">
        <v>25</v>
      </c>
    </row>
    <row r="4284" spans="2:6" x14ac:dyDescent="0.2">
      <c r="B4284" s="7">
        <v>4280</v>
      </c>
      <c r="C4284" s="7">
        <v>30</v>
      </c>
      <c r="E4284" s="7">
        <v>4280</v>
      </c>
      <c r="F4284" s="7">
        <v>25</v>
      </c>
    </row>
    <row r="4285" spans="2:6" x14ac:dyDescent="0.2">
      <c r="B4285" s="7">
        <v>4281</v>
      </c>
      <c r="C4285" s="7">
        <v>30</v>
      </c>
      <c r="E4285" s="7">
        <v>4281</v>
      </c>
      <c r="F4285" s="7">
        <v>25</v>
      </c>
    </row>
    <row r="4286" spans="2:6" x14ac:dyDescent="0.2">
      <c r="B4286" s="7">
        <v>4282</v>
      </c>
      <c r="C4286" s="7">
        <v>30</v>
      </c>
      <c r="E4286" s="7">
        <v>4282</v>
      </c>
      <c r="F4286" s="7">
        <v>25</v>
      </c>
    </row>
    <row r="4287" spans="2:6" x14ac:dyDescent="0.2">
      <c r="B4287" s="7">
        <v>4283</v>
      </c>
      <c r="C4287" s="7">
        <v>30</v>
      </c>
      <c r="E4287" s="7">
        <v>4283</v>
      </c>
      <c r="F4287" s="7">
        <v>25</v>
      </c>
    </row>
    <row r="4288" spans="2:6" x14ac:dyDescent="0.2">
      <c r="B4288" s="7">
        <v>4284</v>
      </c>
      <c r="C4288" s="7">
        <v>30</v>
      </c>
      <c r="E4288" s="7">
        <v>4284</v>
      </c>
      <c r="F4288" s="7">
        <v>25</v>
      </c>
    </row>
    <row r="4289" spans="2:6" x14ac:dyDescent="0.2">
      <c r="B4289" s="7">
        <v>4285</v>
      </c>
      <c r="C4289" s="7">
        <v>30</v>
      </c>
      <c r="E4289" s="7">
        <v>4285</v>
      </c>
      <c r="F4289" s="7">
        <v>25</v>
      </c>
    </row>
    <row r="4290" spans="2:6" x14ac:dyDescent="0.2">
      <c r="B4290" s="7">
        <v>4286</v>
      </c>
      <c r="C4290" s="7">
        <v>30</v>
      </c>
      <c r="E4290" s="7">
        <v>4286</v>
      </c>
      <c r="F4290" s="7">
        <v>25</v>
      </c>
    </row>
    <row r="4291" spans="2:6" x14ac:dyDescent="0.2">
      <c r="B4291" s="7">
        <v>4287</v>
      </c>
      <c r="C4291" s="7">
        <v>30</v>
      </c>
      <c r="E4291" s="7">
        <v>4287</v>
      </c>
      <c r="F4291" s="7">
        <v>25</v>
      </c>
    </row>
    <row r="4292" spans="2:6" x14ac:dyDescent="0.2">
      <c r="B4292" s="7">
        <v>4288</v>
      </c>
      <c r="C4292" s="7">
        <v>30</v>
      </c>
      <c r="E4292" s="7">
        <v>4288</v>
      </c>
      <c r="F4292" s="7">
        <v>25</v>
      </c>
    </row>
    <row r="4293" spans="2:6" x14ac:dyDescent="0.2">
      <c r="B4293" s="7">
        <v>4289</v>
      </c>
      <c r="C4293" s="7">
        <v>30</v>
      </c>
      <c r="E4293" s="7">
        <v>4289</v>
      </c>
      <c r="F4293" s="7">
        <v>25</v>
      </c>
    </row>
    <row r="4294" spans="2:6" x14ac:dyDescent="0.2">
      <c r="B4294" s="7">
        <v>4290</v>
      </c>
      <c r="C4294" s="7">
        <v>30</v>
      </c>
      <c r="E4294" s="7">
        <v>4290</v>
      </c>
      <c r="F4294" s="7">
        <v>25</v>
      </c>
    </row>
    <row r="4295" spans="2:6" x14ac:dyDescent="0.2">
      <c r="B4295" s="7">
        <v>4291</v>
      </c>
      <c r="C4295" s="7">
        <v>30</v>
      </c>
      <c r="E4295" s="7">
        <v>4291</v>
      </c>
      <c r="F4295" s="7">
        <v>25</v>
      </c>
    </row>
    <row r="4296" spans="2:6" x14ac:dyDescent="0.2">
      <c r="B4296" s="7">
        <v>4292</v>
      </c>
      <c r="C4296" s="7">
        <v>30</v>
      </c>
      <c r="E4296" s="7">
        <v>4292</v>
      </c>
      <c r="F4296" s="7">
        <v>25</v>
      </c>
    </row>
    <row r="4297" spans="2:6" x14ac:dyDescent="0.2">
      <c r="B4297" s="7">
        <v>4293</v>
      </c>
      <c r="C4297" s="7">
        <v>30</v>
      </c>
      <c r="E4297" s="7">
        <v>4293</v>
      </c>
      <c r="F4297" s="7">
        <v>25</v>
      </c>
    </row>
    <row r="4298" spans="2:6" x14ac:dyDescent="0.2">
      <c r="B4298" s="7">
        <v>4294</v>
      </c>
      <c r="C4298" s="7">
        <v>30</v>
      </c>
      <c r="E4298" s="7">
        <v>4294</v>
      </c>
      <c r="F4298" s="7">
        <v>25</v>
      </c>
    </row>
    <row r="4299" spans="2:6" x14ac:dyDescent="0.2">
      <c r="B4299" s="7">
        <v>4295</v>
      </c>
      <c r="C4299" s="7">
        <v>30</v>
      </c>
      <c r="E4299" s="7">
        <v>4295</v>
      </c>
      <c r="F4299" s="7">
        <v>25</v>
      </c>
    </row>
    <row r="4300" spans="2:6" x14ac:dyDescent="0.2">
      <c r="B4300" s="7">
        <v>4296</v>
      </c>
      <c r="C4300" s="7">
        <v>30</v>
      </c>
      <c r="E4300" s="7">
        <v>4296</v>
      </c>
      <c r="F4300" s="7">
        <v>25</v>
      </c>
    </row>
    <row r="4301" spans="2:6" x14ac:dyDescent="0.2">
      <c r="B4301" s="7">
        <v>4297</v>
      </c>
      <c r="C4301" s="7">
        <v>30</v>
      </c>
      <c r="E4301" s="7">
        <v>4297</v>
      </c>
      <c r="F4301" s="7">
        <v>25</v>
      </c>
    </row>
    <row r="4302" spans="2:6" x14ac:dyDescent="0.2">
      <c r="B4302" s="7">
        <v>4298</v>
      </c>
      <c r="C4302" s="7">
        <v>30</v>
      </c>
      <c r="E4302" s="7">
        <v>4298</v>
      </c>
      <c r="F4302" s="7">
        <v>25</v>
      </c>
    </row>
    <row r="4303" spans="2:6" x14ac:dyDescent="0.2">
      <c r="B4303" s="7">
        <v>4299</v>
      </c>
      <c r="C4303" s="7">
        <v>30</v>
      </c>
      <c r="E4303" s="7">
        <v>4299</v>
      </c>
      <c r="F4303" s="7">
        <v>25</v>
      </c>
    </row>
    <row r="4304" spans="2:6" x14ac:dyDescent="0.2">
      <c r="B4304" s="7">
        <v>4300</v>
      </c>
      <c r="C4304" s="7">
        <v>30</v>
      </c>
      <c r="E4304" s="7">
        <v>4300</v>
      </c>
      <c r="F4304" s="7">
        <v>25</v>
      </c>
    </row>
    <row r="4305" spans="2:6" x14ac:dyDescent="0.2">
      <c r="B4305" s="7">
        <v>4301</v>
      </c>
      <c r="C4305" s="7">
        <v>30</v>
      </c>
      <c r="E4305" s="7">
        <v>4301</v>
      </c>
      <c r="F4305" s="7">
        <v>25</v>
      </c>
    </row>
    <row r="4306" spans="2:6" x14ac:dyDescent="0.2">
      <c r="B4306" s="7">
        <v>4302</v>
      </c>
      <c r="C4306" s="7">
        <v>30</v>
      </c>
      <c r="E4306" s="7">
        <v>4302</v>
      </c>
      <c r="F4306" s="7">
        <v>25</v>
      </c>
    </row>
    <row r="4307" spans="2:6" x14ac:dyDescent="0.2">
      <c r="B4307" s="7">
        <v>4303</v>
      </c>
      <c r="C4307" s="7">
        <v>30</v>
      </c>
      <c r="E4307" s="7">
        <v>4303</v>
      </c>
      <c r="F4307" s="7">
        <v>25</v>
      </c>
    </row>
    <row r="4308" spans="2:6" x14ac:dyDescent="0.2">
      <c r="B4308" s="7">
        <v>4304</v>
      </c>
      <c r="C4308" s="7">
        <v>30</v>
      </c>
      <c r="E4308" s="7">
        <v>4304</v>
      </c>
      <c r="F4308" s="7">
        <v>25</v>
      </c>
    </row>
    <row r="4309" spans="2:6" x14ac:dyDescent="0.2">
      <c r="B4309" s="7">
        <v>4305</v>
      </c>
      <c r="C4309" s="7">
        <v>30</v>
      </c>
      <c r="E4309" s="7">
        <v>4305</v>
      </c>
      <c r="F4309" s="7">
        <v>25</v>
      </c>
    </row>
    <row r="4310" spans="2:6" x14ac:dyDescent="0.2">
      <c r="B4310" s="7">
        <v>4306</v>
      </c>
      <c r="C4310" s="7">
        <v>30</v>
      </c>
      <c r="E4310" s="7">
        <v>4306</v>
      </c>
      <c r="F4310" s="7">
        <v>25</v>
      </c>
    </row>
    <row r="4311" spans="2:6" x14ac:dyDescent="0.2">
      <c r="B4311" s="7">
        <v>4307</v>
      </c>
      <c r="C4311" s="7">
        <v>30</v>
      </c>
      <c r="E4311" s="7">
        <v>4307</v>
      </c>
      <c r="F4311" s="7">
        <v>25</v>
      </c>
    </row>
    <row r="4312" spans="2:6" x14ac:dyDescent="0.2">
      <c r="B4312" s="7">
        <v>4308</v>
      </c>
      <c r="C4312" s="7">
        <v>30</v>
      </c>
      <c r="E4312" s="7">
        <v>4308</v>
      </c>
      <c r="F4312" s="7">
        <v>25</v>
      </c>
    </row>
    <row r="4313" spans="2:6" x14ac:dyDescent="0.2">
      <c r="B4313" s="7">
        <v>4309</v>
      </c>
      <c r="C4313" s="7">
        <v>30</v>
      </c>
      <c r="E4313" s="7">
        <v>4309</v>
      </c>
      <c r="F4313" s="7">
        <v>25</v>
      </c>
    </row>
    <row r="4314" spans="2:6" x14ac:dyDescent="0.2">
      <c r="B4314" s="7">
        <v>4310</v>
      </c>
      <c r="C4314" s="7">
        <v>29</v>
      </c>
      <c r="E4314" s="7">
        <v>4310</v>
      </c>
      <c r="F4314" s="7">
        <v>25</v>
      </c>
    </row>
    <row r="4315" spans="2:6" x14ac:dyDescent="0.2">
      <c r="B4315" s="7">
        <v>4311</v>
      </c>
      <c r="C4315" s="7">
        <v>29</v>
      </c>
      <c r="E4315" s="7">
        <v>4311</v>
      </c>
      <c r="F4315" s="7">
        <v>25</v>
      </c>
    </row>
    <row r="4316" spans="2:6" x14ac:dyDescent="0.2">
      <c r="B4316" s="7">
        <v>4312</v>
      </c>
      <c r="C4316" s="7">
        <v>29</v>
      </c>
      <c r="E4316" s="7">
        <v>4312</v>
      </c>
      <c r="F4316" s="7">
        <v>25</v>
      </c>
    </row>
    <row r="4317" spans="2:6" x14ac:dyDescent="0.2">
      <c r="B4317" s="7">
        <v>4313</v>
      </c>
      <c r="C4317" s="7">
        <v>29</v>
      </c>
      <c r="E4317" s="7">
        <v>4313</v>
      </c>
      <c r="F4317" s="7">
        <v>25</v>
      </c>
    </row>
    <row r="4318" spans="2:6" x14ac:dyDescent="0.2">
      <c r="B4318" s="7">
        <v>4314</v>
      </c>
      <c r="C4318" s="7">
        <v>29</v>
      </c>
      <c r="E4318" s="7">
        <v>4314</v>
      </c>
      <c r="F4318" s="7">
        <v>25</v>
      </c>
    </row>
    <row r="4319" spans="2:6" x14ac:dyDescent="0.2">
      <c r="B4319" s="7">
        <v>4315</v>
      </c>
      <c r="C4319" s="7">
        <v>29</v>
      </c>
      <c r="E4319" s="7">
        <v>4315</v>
      </c>
      <c r="F4319" s="7">
        <v>25</v>
      </c>
    </row>
    <row r="4320" spans="2:6" x14ac:dyDescent="0.2">
      <c r="B4320" s="7">
        <v>4316</v>
      </c>
      <c r="C4320" s="7">
        <v>29</v>
      </c>
      <c r="E4320" s="7">
        <v>4316</v>
      </c>
      <c r="F4320" s="7">
        <v>25</v>
      </c>
    </row>
    <row r="4321" spans="2:6" x14ac:dyDescent="0.2">
      <c r="B4321" s="7">
        <v>4317</v>
      </c>
      <c r="C4321" s="7">
        <v>29</v>
      </c>
      <c r="E4321" s="7">
        <v>4317</v>
      </c>
      <c r="F4321" s="7">
        <v>25</v>
      </c>
    </row>
    <row r="4322" spans="2:6" x14ac:dyDescent="0.2">
      <c r="B4322" s="7">
        <v>4318</v>
      </c>
      <c r="C4322" s="7">
        <v>29</v>
      </c>
      <c r="E4322" s="7">
        <v>4318</v>
      </c>
      <c r="F4322" s="7">
        <v>25</v>
      </c>
    </row>
    <row r="4323" spans="2:6" x14ac:dyDescent="0.2">
      <c r="B4323" s="7">
        <v>4319</v>
      </c>
      <c r="C4323" s="7">
        <v>29</v>
      </c>
      <c r="E4323" s="7">
        <v>4319</v>
      </c>
      <c r="F4323" s="7">
        <v>25</v>
      </c>
    </row>
    <row r="4324" spans="2:6" x14ac:dyDescent="0.2">
      <c r="B4324" s="7">
        <v>4320</v>
      </c>
      <c r="C4324" s="7">
        <v>29</v>
      </c>
      <c r="E4324" s="7">
        <v>4320</v>
      </c>
      <c r="F4324" s="7">
        <v>25</v>
      </c>
    </row>
    <row r="4325" spans="2:6" x14ac:dyDescent="0.2">
      <c r="B4325" s="7">
        <v>4321</v>
      </c>
      <c r="C4325" s="7">
        <v>29</v>
      </c>
      <c r="E4325" s="7">
        <v>4321</v>
      </c>
      <c r="F4325" s="7">
        <v>25</v>
      </c>
    </row>
    <row r="4326" spans="2:6" x14ac:dyDescent="0.2">
      <c r="B4326" s="7">
        <v>4322</v>
      </c>
      <c r="C4326" s="7">
        <v>29</v>
      </c>
      <c r="E4326" s="7">
        <v>4322</v>
      </c>
      <c r="F4326" s="7">
        <v>25</v>
      </c>
    </row>
    <row r="4327" spans="2:6" x14ac:dyDescent="0.2">
      <c r="B4327" s="7">
        <v>4323</v>
      </c>
      <c r="C4327" s="7">
        <v>29</v>
      </c>
      <c r="E4327" s="7">
        <v>4323</v>
      </c>
      <c r="F4327" s="7">
        <v>25</v>
      </c>
    </row>
    <row r="4328" spans="2:6" x14ac:dyDescent="0.2">
      <c r="B4328" s="7">
        <v>4324</v>
      </c>
      <c r="C4328" s="7">
        <v>29</v>
      </c>
      <c r="E4328" s="7">
        <v>4324</v>
      </c>
      <c r="F4328" s="7">
        <v>25</v>
      </c>
    </row>
    <row r="4329" spans="2:6" x14ac:dyDescent="0.2">
      <c r="B4329" s="7">
        <v>4325</v>
      </c>
      <c r="C4329" s="7">
        <v>29</v>
      </c>
      <c r="E4329" s="7">
        <v>4325</v>
      </c>
      <c r="F4329" s="7">
        <v>25</v>
      </c>
    </row>
    <row r="4330" spans="2:6" x14ac:dyDescent="0.2">
      <c r="B4330" s="7">
        <v>4326</v>
      </c>
      <c r="C4330" s="7">
        <v>29</v>
      </c>
      <c r="E4330" s="7">
        <v>4326</v>
      </c>
      <c r="F4330" s="7">
        <v>25</v>
      </c>
    </row>
    <row r="4331" spans="2:6" x14ac:dyDescent="0.2">
      <c r="B4331" s="7">
        <v>4327</v>
      </c>
      <c r="C4331" s="7">
        <v>29</v>
      </c>
      <c r="E4331" s="7">
        <v>4327</v>
      </c>
      <c r="F4331" s="7">
        <v>25</v>
      </c>
    </row>
    <row r="4332" spans="2:6" x14ac:dyDescent="0.2">
      <c r="B4332" s="7">
        <v>4328</v>
      </c>
      <c r="C4332" s="7">
        <v>29</v>
      </c>
      <c r="E4332" s="7">
        <v>4328</v>
      </c>
      <c r="F4332" s="7">
        <v>25</v>
      </c>
    </row>
    <row r="4333" spans="2:6" x14ac:dyDescent="0.2">
      <c r="B4333" s="7">
        <v>4329</v>
      </c>
      <c r="C4333" s="7">
        <v>29</v>
      </c>
      <c r="E4333" s="7">
        <v>4329</v>
      </c>
      <c r="F4333" s="7">
        <v>25</v>
      </c>
    </row>
    <row r="4334" spans="2:6" x14ac:dyDescent="0.2">
      <c r="B4334" s="7">
        <v>4330</v>
      </c>
      <c r="C4334" s="7">
        <v>29</v>
      </c>
      <c r="E4334" s="7">
        <v>4330</v>
      </c>
      <c r="F4334" s="7">
        <v>25</v>
      </c>
    </row>
    <row r="4335" spans="2:6" x14ac:dyDescent="0.2">
      <c r="B4335" s="7">
        <v>4331</v>
      </c>
      <c r="C4335" s="7">
        <v>29</v>
      </c>
      <c r="E4335" s="7">
        <v>4331</v>
      </c>
      <c r="F4335" s="7">
        <v>25</v>
      </c>
    </row>
    <row r="4336" spans="2:6" x14ac:dyDescent="0.2">
      <c r="B4336" s="7">
        <v>4332</v>
      </c>
      <c r="C4336" s="7">
        <v>29</v>
      </c>
      <c r="E4336" s="7">
        <v>4332</v>
      </c>
      <c r="F4336" s="7">
        <v>25</v>
      </c>
    </row>
    <row r="4337" spans="2:6" x14ac:dyDescent="0.2">
      <c r="B4337" s="7">
        <v>4333</v>
      </c>
      <c r="C4337" s="7">
        <v>29</v>
      </c>
      <c r="E4337" s="7">
        <v>4333</v>
      </c>
      <c r="F4337" s="7">
        <v>25</v>
      </c>
    </row>
    <row r="4338" spans="2:6" x14ac:dyDescent="0.2">
      <c r="B4338" s="7">
        <v>4334</v>
      </c>
      <c r="C4338" s="7">
        <v>29</v>
      </c>
      <c r="E4338" s="7">
        <v>4334</v>
      </c>
      <c r="F4338" s="7">
        <v>25</v>
      </c>
    </row>
    <row r="4339" spans="2:6" x14ac:dyDescent="0.2">
      <c r="B4339" s="7">
        <v>4335</v>
      </c>
      <c r="C4339" s="7">
        <v>29</v>
      </c>
      <c r="E4339" s="7">
        <v>4335</v>
      </c>
      <c r="F4339" s="7">
        <v>25</v>
      </c>
    </row>
    <row r="4340" spans="2:6" x14ac:dyDescent="0.2">
      <c r="B4340" s="7">
        <v>4336</v>
      </c>
      <c r="C4340" s="7">
        <v>29</v>
      </c>
      <c r="E4340" s="7">
        <v>4336</v>
      </c>
      <c r="F4340" s="7">
        <v>25</v>
      </c>
    </row>
    <row r="4341" spans="2:6" x14ac:dyDescent="0.2">
      <c r="B4341" s="7">
        <v>4337</v>
      </c>
      <c r="C4341" s="7">
        <v>28</v>
      </c>
      <c r="E4341" s="7">
        <v>4337</v>
      </c>
      <c r="F4341" s="7">
        <v>25</v>
      </c>
    </row>
    <row r="4342" spans="2:6" x14ac:dyDescent="0.2">
      <c r="B4342" s="7">
        <v>4338</v>
      </c>
      <c r="C4342" s="7">
        <v>28</v>
      </c>
      <c r="E4342" s="7">
        <v>4338</v>
      </c>
      <c r="F4342" s="7">
        <v>25</v>
      </c>
    </row>
    <row r="4343" spans="2:6" x14ac:dyDescent="0.2">
      <c r="B4343" s="7">
        <v>4339</v>
      </c>
      <c r="C4343" s="7">
        <v>28</v>
      </c>
      <c r="E4343" s="7">
        <v>4339</v>
      </c>
      <c r="F4343" s="7">
        <v>25</v>
      </c>
    </row>
    <row r="4344" spans="2:6" x14ac:dyDescent="0.2">
      <c r="B4344" s="7">
        <v>4340</v>
      </c>
      <c r="C4344" s="7">
        <v>28</v>
      </c>
      <c r="E4344" s="7">
        <v>4340</v>
      </c>
      <c r="F4344" s="7">
        <v>24</v>
      </c>
    </row>
    <row r="4345" spans="2:6" x14ac:dyDescent="0.2">
      <c r="B4345" s="7">
        <v>4341</v>
      </c>
      <c r="C4345" s="7">
        <v>28</v>
      </c>
      <c r="E4345" s="7">
        <v>4341</v>
      </c>
      <c r="F4345" s="7">
        <v>24</v>
      </c>
    </row>
    <row r="4346" spans="2:6" x14ac:dyDescent="0.2">
      <c r="B4346" s="7">
        <v>4342</v>
      </c>
      <c r="C4346" s="7">
        <v>28</v>
      </c>
      <c r="E4346" s="7">
        <v>4342</v>
      </c>
      <c r="F4346" s="7">
        <v>24</v>
      </c>
    </row>
    <row r="4347" spans="2:6" x14ac:dyDescent="0.2">
      <c r="B4347" s="7">
        <v>4343</v>
      </c>
      <c r="C4347" s="7">
        <v>28</v>
      </c>
      <c r="E4347" s="7">
        <v>4343</v>
      </c>
      <c r="F4347" s="7">
        <v>24</v>
      </c>
    </row>
    <row r="4348" spans="2:6" x14ac:dyDescent="0.2">
      <c r="B4348" s="7">
        <v>4344</v>
      </c>
      <c r="C4348" s="7">
        <v>28</v>
      </c>
      <c r="E4348" s="7">
        <v>4344</v>
      </c>
      <c r="F4348" s="7">
        <v>24</v>
      </c>
    </row>
    <row r="4349" spans="2:6" x14ac:dyDescent="0.2">
      <c r="B4349" s="7">
        <v>4345</v>
      </c>
      <c r="C4349" s="7">
        <v>28</v>
      </c>
      <c r="E4349" s="7">
        <v>4345</v>
      </c>
      <c r="F4349" s="7">
        <v>24</v>
      </c>
    </row>
    <row r="4350" spans="2:6" x14ac:dyDescent="0.2">
      <c r="B4350" s="7">
        <v>4346</v>
      </c>
      <c r="C4350" s="7">
        <v>28</v>
      </c>
      <c r="E4350" s="7">
        <v>4346</v>
      </c>
      <c r="F4350" s="7">
        <v>24</v>
      </c>
    </row>
    <row r="4351" spans="2:6" x14ac:dyDescent="0.2">
      <c r="B4351" s="7">
        <v>4347</v>
      </c>
      <c r="C4351" s="7">
        <v>28</v>
      </c>
      <c r="E4351" s="7">
        <v>4347</v>
      </c>
      <c r="F4351" s="7">
        <v>24</v>
      </c>
    </row>
    <row r="4352" spans="2:6" x14ac:dyDescent="0.2">
      <c r="B4352" s="7">
        <v>4348</v>
      </c>
      <c r="C4352" s="7">
        <v>28</v>
      </c>
      <c r="E4352" s="7">
        <v>4348</v>
      </c>
      <c r="F4352" s="7">
        <v>24</v>
      </c>
    </row>
    <row r="4353" spans="2:6" x14ac:dyDescent="0.2">
      <c r="B4353" s="7">
        <v>4349</v>
      </c>
      <c r="C4353" s="7">
        <v>28</v>
      </c>
      <c r="E4353" s="7">
        <v>4349</v>
      </c>
      <c r="F4353" s="7">
        <v>24</v>
      </c>
    </row>
    <row r="4354" spans="2:6" x14ac:dyDescent="0.2">
      <c r="B4354" s="7">
        <v>4350</v>
      </c>
      <c r="C4354" s="7">
        <v>28</v>
      </c>
      <c r="E4354" s="7">
        <v>4350</v>
      </c>
      <c r="F4354" s="7">
        <v>24</v>
      </c>
    </row>
    <row r="4355" spans="2:6" x14ac:dyDescent="0.2">
      <c r="B4355" s="7">
        <v>4351</v>
      </c>
      <c r="C4355" s="7">
        <v>28</v>
      </c>
      <c r="E4355" s="7">
        <v>4351</v>
      </c>
      <c r="F4355" s="7">
        <v>24</v>
      </c>
    </row>
    <row r="4356" spans="2:6" x14ac:dyDescent="0.2">
      <c r="B4356" s="7">
        <v>4352</v>
      </c>
      <c r="C4356" s="7">
        <v>28</v>
      </c>
      <c r="E4356" s="7">
        <v>4352</v>
      </c>
      <c r="F4356" s="7">
        <v>24</v>
      </c>
    </row>
    <row r="4357" spans="2:6" x14ac:dyDescent="0.2">
      <c r="B4357" s="7">
        <v>4353</v>
      </c>
      <c r="C4357" s="7">
        <v>28</v>
      </c>
      <c r="E4357" s="7">
        <v>4353</v>
      </c>
      <c r="F4357" s="7">
        <v>24</v>
      </c>
    </row>
    <row r="4358" spans="2:6" x14ac:dyDescent="0.2">
      <c r="B4358" s="7">
        <v>4354</v>
      </c>
      <c r="C4358" s="7">
        <v>28</v>
      </c>
      <c r="E4358" s="7">
        <v>4354</v>
      </c>
      <c r="F4358" s="7">
        <v>24</v>
      </c>
    </row>
    <row r="4359" spans="2:6" x14ac:dyDescent="0.2">
      <c r="B4359" s="7">
        <v>4355</v>
      </c>
      <c r="C4359" s="7">
        <v>28</v>
      </c>
      <c r="E4359" s="7">
        <v>4355</v>
      </c>
      <c r="F4359" s="7">
        <v>24</v>
      </c>
    </row>
    <row r="4360" spans="2:6" x14ac:dyDescent="0.2">
      <c r="B4360" s="7">
        <v>4356</v>
      </c>
      <c r="C4360" s="7">
        <v>27</v>
      </c>
      <c r="E4360" s="7">
        <v>4356</v>
      </c>
      <c r="F4360" s="7">
        <v>24</v>
      </c>
    </row>
    <row r="4361" spans="2:6" x14ac:dyDescent="0.2">
      <c r="B4361" s="7">
        <v>4357</v>
      </c>
      <c r="C4361" s="7">
        <v>27</v>
      </c>
      <c r="E4361" s="7">
        <v>4357</v>
      </c>
      <c r="F4361" s="7">
        <v>24</v>
      </c>
    </row>
    <row r="4362" spans="2:6" x14ac:dyDescent="0.2">
      <c r="B4362" s="7">
        <v>4358</v>
      </c>
      <c r="C4362" s="7">
        <v>27</v>
      </c>
      <c r="E4362" s="7">
        <v>4358</v>
      </c>
      <c r="F4362" s="7">
        <v>24</v>
      </c>
    </row>
    <row r="4363" spans="2:6" x14ac:dyDescent="0.2">
      <c r="B4363" s="7">
        <v>4359</v>
      </c>
      <c r="C4363" s="7">
        <v>27</v>
      </c>
      <c r="E4363" s="7">
        <v>4359</v>
      </c>
      <c r="F4363" s="7">
        <v>24</v>
      </c>
    </row>
    <row r="4364" spans="2:6" x14ac:dyDescent="0.2">
      <c r="B4364" s="7">
        <v>4360</v>
      </c>
      <c r="C4364" s="7">
        <v>27</v>
      </c>
      <c r="E4364" s="7">
        <v>4360</v>
      </c>
      <c r="F4364" s="7">
        <v>24</v>
      </c>
    </row>
    <row r="4365" spans="2:6" x14ac:dyDescent="0.2">
      <c r="B4365" s="7">
        <v>4361</v>
      </c>
      <c r="C4365" s="7">
        <v>27</v>
      </c>
      <c r="E4365" s="7">
        <v>4361</v>
      </c>
      <c r="F4365" s="7">
        <v>24</v>
      </c>
    </row>
    <row r="4366" spans="2:6" x14ac:dyDescent="0.2">
      <c r="B4366" s="7">
        <v>4362</v>
      </c>
      <c r="C4366" s="7">
        <v>27</v>
      </c>
      <c r="E4366" s="7">
        <v>4362</v>
      </c>
      <c r="F4366" s="7">
        <v>24</v>
      </c>
    </row>
    <row r="4367" spans="2:6" x14ac:dyDescent="0.2">
      <c r="B4367" s="7">
        <v>4363</v>
      </c>
      <c r="C4367" s="7">
        <v>27</v>
      </c>
      <c r="E4367" s="7">
        <v>4363</v>
      </c>
      <c r="F4367" s="7">
        <v>24</v>
      </c>
    </row>
    <row r="4368" spans="2:6" x14ac:dyDescent="0.2">
      <c r="B4368" s="7">
        <v>4364</v>
      </c>
      <c r="C4368" s="7">
        <v>27</v>
      </c>
      <c r="E4368" s="7">
        <v>4364</v>
      </c>
      <c r="F4368" s="7">
        <v>24</v>
      </c>
    </row>
    <row r="4369" spans="2:6" x14ac:dyDescent="0.2">
      <c r="B4369" s="7">
        <v>4365</v>
      </c>
      <c r="C4369" s="7">
        <v>27</v>
      </c>
      <c r="E4369" s="7">
        <v>4365</v>
      </c>
      <c r="F4369" s="7">
        <v>24</v>
      </c>
    </row>
    <row r="4370" spans="2:6" x14ac:dyDescent="0.2">
      <c r="B4370" s="7">
        <v>4366</v>
      </c>
      <c r="C4370" s="7">
        <v>27</v>
      </c>
      <c r="E4370" s="7">
        <v>4366</v>
      </c>
      <c r="F4370" s="7">
        <v>24</v>
      </c>
    </row>
    <row r="4371" spans="2:6" x14ac:dyDescent="0.2">
      <c r="B4371" s="7">
        <v>4367</v>
      </c>
      <c r="C4371" s="7">
        <v>27</v>
      </c>
      <c r="E4371" s="7">
        <v>4367</v>
      </c>
      <c r="F4371" s="7">
        <v>24</v>
      </c>
    </row>
    <row r="4372" spans="2:6" x14ac:dyDescent="0.2">
      <c r="B4372" s="7">
        <v>4368</v>
      </c>
      <c r="C4372" s="7">
        <v>27</v>
      </c>
      <c r="E4372" s="7">
        <v>4368</v>
      </c>
      <c r="F4372" s="7">
        <v>24</v>
      </c>
    </row>
    <row r="4373" spans="2:6" x14ac:dyDescent="0.2">
      <c r="B4373" s="7">
        <v>4369</v>
      </c>
      <c r="C4373" s="7">
        <v>27</v>
      </c>
      <c r="E4373" s="7">
        <v>4369</v>
      </c>
      <c r="F4373" s="7">
        <v>24</v>
      </c>
    </row>
    <row r="4374" spans="2:6" x14ac:dyDescent="0.2">
      <c r="B4374" s="7">
        <v>4370</v>
      </c>
      <c r="C4374" s="7">
        <v>27</v>
      </c>
      <c r="E4374" s="7">
        <v>4370</v>
      </c>
      <c r="F4374" s="7">
        <v>24</v>
      </c>
    </row>
    <row r="4375" spans="2:6" x14ac:dyDescent="0.2">
      <c r="B4375" s="7">
        <v>4371</v>
      </c>
      <c r="C4375" s="7">
        <v>27</v>
      </c>
      <c r="E4375" s="7">
        <v>4371</v>
      </c>
      <c r="F4375" s="7">
        <v>24</v>
      </c>
    </row>
    <row r="4376" spans="2:6" x14ac:dyDescent="0.2">
      <c r="B4376" s="7">
        <v>4372</v>
      </c>
      <c r="C4376" s="7">
        <v>27</v>
      </c>
      <c r="E4376" s="7">
        <v>4372</v>
      </c>
      <c r="F4376" s="7">
        <v>24</v>
      </c>
    </row>
    <row r="4377" spans="2:6" x14ac:dyDescent="0.2">
      <c r="B4377" s="7">
        <v>4373</v>
      </c>
      <c r="C4377" s="7">
        <v>27</v>
      </c>
      <c r="E4377" s="7">
        <v>4373</v>
      </c>
      <c r="F4377" s="7">
        <v>24</v>
      </c>
    </row>
    <row r="4378" spans="2:6" x14ac:dyDescent="0.2">
      <c r="B4378" s="7">
        <v>4374</v>
      </c>
      <c r="C4378" s="7">
        <v>26</v>
      </c>
      <c r="E4378" s="7">
        <v>4374</v>
      </c>
      <c r="F4378" s="7">
        <v>24</v>
      </c>
    </row>
    <row r="4379" spans="2:6" x14ac:dyDescent="0.2">
      <c r="B4379" s="7">
        <v>4375</v>
      </c>
      <c r="C4379" s="7">
        <v>26</v>
      </c>
      <c r="E4379" s="7">
        <v>4375</v>
      </c>
      <c r="F4379" s="7">
        <v>24</v>
      </c>
    </row>
    <row r="4380" spans="2:6" x14ac:dyDescent="0.2">
      <c r="B4380" s="7">
        <v>4376</v>
      </c>
      <c r="C4380" s="7">
        <v>26</v>
      </c>
      <c r="E4380" s="7">
        <v>4376</v>
      </c>
      <c r="F4380" s="7">
        <v>24</v>
      </c>
    </row>
    <row r="4381" spans="2:6" x14ac:dyDescent="0.2">
      <c r="B4381" s="7">
        <v>4377</v>
      </c>
      <c r="C4381" s="7">
        <v>26</v>
      </c>
      <c r="E4381" s="7">
        <v>4377</v>
      </c>
      <c r="F4381" s="7">
        <v>24</v>
      </c>
    </row>
    <row r="4382" spans="2:6" x14ac:dyDescent="0.2">
      <c r="B4382" s="7">
        <v>4378</v>
      </c>
      <c r="C4382" s="7">
        <v>26</v>
      </c>
      <c r="E4382" s="7">
        <v>4378</v>
      </c>
      <c r="F4382" s="7">
        <v>24</v>
      </c>
    </row>
    <row r="4383" spans="2:6" x14ac:dyDescent="0.2">
      <c r="B4383" s="7">
        <v>4379</v>
      </c>
      <c r="C4383" s="7">
        <v>26</v>
      </c>
      <c r="E4383" s="7">
        <v>4379</v>
      </c>
      <c r="F4383" s="7">
        <v>24</v>
      </c>
    </row>
    <row r="4384" spans="2:6" x14ac:dyDescent="0.2">
      <c r="B4384" s="7">
        <v>4380</v>
      </c>
      <c r="C4384" s="7">
        <v>26</v>
      </c>
      <c r="E4384" s="7">
        <v>4380</v>
      </c>
      <c r="F4384" s="7">
        <v>24</v>
      </c>
    </row>
    <row r="4385" spans="2:6" x14ac:dyDescent="0.2">
      <c r="B4385" s="7">
        <v>4381</v>
      </c>
      <c r="C4385" s="7">
        <v>26</v>
      </c>
      <c r="E4385" s="7">
        <v>4381</v>
      </c>
      <c r="F4385" s="7">
        <v>24</v>
      </c>
    </row>
    <row r="4386" spans="2:6" x14ac:dyDescent="0.2">
      <c r="B4386" s="7">
        <v>4382</v>
      </c>
      <c r="C4386" s="7">
        <v>26</v>
      </c>
      <c r="E4386" s="7">
        <v>4382</v>
      </c>
      <c r="F4386" s="7">
        <v>24</v>
      </c>
    </row>
    <row r="4387" spans="2:6" x14ac:dyDescent="0.2">
      <c r="B4387" s="7">
        <v>4383</v>
      </c>
      <c r="C4387" s="7">
        <v>26</v>
      </c>
      <c r="E4387" s="7">
        <v>4383</v>
      </c>
      <c r="F4387" s="7">
        <v>24</v>
      </c>
    </row>
    <row r="4388" spans="2:6" x14ac:dyDescent="0.2">
      <c r="B4388" s="7">
        <v>4384</v>
      </c>
      <c r="C4388" s="7">
        <v>26</v>
      </c>
      <c r="E4388" s="7">
        <v>4384</v>
      </c>
      <c r="F4388" s="7">
        <v>24</v>
      </c>
    </row>
    <row r="4389" spans="2:6" x14ac:dyDescent="0.2">
      <c r="B4389" s="7">
        <v>4385</v>
      </c>
      <c r="C4389" s="7">
        <v>26</v>
      </c>
      <c r="E4389" s="7">
        <v>4385</v>
      </c>
      <c r="F4389" s="7">
        <v>24</v>
      </c>
    </row>
    <row r="4390" spans="2:6" x14ac:dyDescent="0.2">
      <c r="B4390" s="7">
        <v>4386</v>
      </c>
      <c r="C4390" s="7">
        <v>26</v>
      </c>
      <c r="E4390" s="7">
        <v>4386</v>
      </c>
      <c r="F4390" s="7">
        <v>24</v>
      </c>
    </row>
    <row r="4391" spans="2:6" x14ac:dyDescent="0.2">
      <c r="B4391" s="7">
        <v>4387</v>
      </c>
      <c r="C4391" s="7">
        <v>26</v>
      </c>
      <c r="E4391" s="7">
        <v>4387</v>
      </c>
      <c r="F4391" s="7">
        <v>24</v>
      </c>
    </row>
    <row r="4392" spans="2:6" x14ac:dyDescent="0.2">
      <c r="B4392" s="7">
        <v>4388</v>
      </c>
      <c r="C4392" s="7">
        <v>26</v>
      </c>
      <c r="E4392" s="7">
        <v>4388</v>
      </c>
      <c r="F4392" s="7">
        <v>24</v>
      </c>
    </row>
    <row r="4393" spans="2:6" x14ac:dyDescent="0.2">
      <c r="B4393" s="7">
        <v>4389</v>
      </c>
      <c r="C4393" s="7">
        <v>26</v>
      </c>
      <c r="E4393" s="7">
        <v>4389</v>
      </c>
      <c r="F4393" s="7">
        <v>24</v>
      </c>
    </row>
    <row r="4394" spans="2:6" x14ac:dyDescent="0.2">
      <c r="B4394" s="7">
        <v>4390</v>
      </c>
      <c r="C4394" s="7">
        <v>26</v>
      </c>
      <c r="E4394" s="7">
        <v>4390</v>
      </c>
      <c r="F4394" s="7">
        <v>24</v>
      </c>
    </row>
    <row r="4395" spans="2:6" x14ac:dyDescent="0.2">
      <c r="B4395" s="7">
        <v>4391</v>
      </c>
      <c r="C4395" s="7">
        <v>26</v>
      </c>
      <c r="E4395" s="7">
        <v>4391</v>
      </c>
      <c r="F4395" s="7">
        <v>24</v>
      </c>
    </row>
    <row r="4396" spans="2:6" x14ac:dyDescent="0.2">
      <c r="B4396" s="7">
        <v>4392</v>
      </c>
      <c r="C4396" s="7">
        <v>26</v>
      </c>
      <c r="E4396" s="7">
        <v>4392</v>
      </c>
      <c r="F4396" s="7">
        <v>24</v>
      </c>
    </row>
    <row r="4397" spans="2:6" x14ac:dyDescent="0.2">
      <c r="B4397" s="7">
        <v>4393</v>
      </c>
      <c r="C4397" s="7">
        <v>26</v>
      </c>
      <c r="E4397" s="7">
        <v>4393</v>
      </c>
      <c r="F4397" s="7">
        <v>24</v>
      </c>
    </row>
    <row r="4398" spans="2:6" x14ac:dyDescent="0.2">
      <c r="B4398" s="7">
        <v>4394</v>
      </c>
      <c r="C4398" s="7">
        <v>26</v>
      </c>
      <c r="E4398" s="7">
        <v>4394</v>
      </c>
      <c r="F4398" s="7">
        <v>24</v>
      </c>
    </row>
    <row r="4399" spans="2:6" x14ac:dyDescent="0.2">
      <c r="B4399" s="7">
        <v>4395</v>
      </c>
      <c r="C4399" s="7">
        <v>26</v>
      </c>
      <c r="E4399" s="7">
        <v>4395</v>
      </c>
      <c r="F4399" s="7">
        <v>24</v>
      </c>
    </row>
    <row r="4400" spans="2:6" x14ac:dyDescent="0.2">
      <c r="B4400" s="7">
        <v>4396</v>
      </c>
      <c r="C4400" s="7">
        <v>26</v>
      </c>
      <c r="E4400" s="7">
        <v>4396</v>
      </c>
      <c r="F4400" s="7">
        <v>24</v>
      </c>
    </row>
    <row r="4401" spans="2:6" x14ac:dyDescent="0.2">
      <c r="B4401" s="7">
        <v>4397</v>
      </c>
      <c r="C4401" s="7">
        <v>25</v>
      </c>
      <c r="E4401" s="7">
        <v>4397</v>
      </c>
      <c r="F4401" s="7">
        <v>24</v>
      </c>
    </row>
    <row r="4402" spans="2:6" x14ac:dyDescent="0.2">
      <c r="B4402" s="7">
        <v>4398</v>
      </c>
      <c r="C4402" s="7">
        <v>25</v>
      </c>
      <c r="E4402" s="7">
        <v>4398</v>
      </c>
      <c r="F4402" s="7">
        <v>24</v>
      </c>
    </row>
    <row r="4403" spans="2:6" x14ac:dyDescent="0.2">
      <c r="B4403" s="7">
        <v>4399</v>
      </c>
      <c r="C4403" s="7">
        <v>25</v>
      </c>
      <c r="E4403" s="7">
        <v>4399</v>
      </c>
      <c r="F4403" s="7">
        <v>24</v>
      </c>
    </row>
    <row r="4404" spans="2:6" x14ac:dyDescent="0.2">
      <c r="B4404" s="7">
        <v>4400</v>
      </c>
      <c r="C4404" s="7">
        <v>25</v>
      </c>
      <c r="E4404" s="7">
        <v>4400</v>
      </c>
      <c r="F4404" s="7">
        <v>24</v>
      </c>
    </row>
    <row r="4405" spans="2:6" x14ac:dyDescent="0.2">
      <c r="B4405" s="7">
        <v>4401</v>
      </c>
      <c r="C4405" s="7">
        <v>25</v>
      </c>
      <c r="E4405" s="7">
        <v>4401</v>
      </c>
      <c r="F4405" s="7">
        <v>24</v>
      </c>
    </row>
    <row r="4406" spans="2:6" x14ac:dyDescent="0.2">
      <c r="B4406" s="7">
        <v>4402</v>
      </c>
      <c r="C4406" s="7">
        <v>25</v>
      </c>
      <c r="E4406" s="7">
        <v>4402</v>
      </c>
      <c r="F4406" s="7">
        <v>24</v>
      </c>
    </row>
    <row r="4407" spans="2:6" x14ac:dyDescent="0.2">
      <c r="B4407" s="7">
        <v>4403</v>
      </c>
      <c r="C4407" s="7">
        <v>25</v>
      </c>
      <c r="E4407" s="7">
        <v>4403</v>
      </c>
      <c r="F4407" s="7">
        <v>24</v>
      </c>
    </row>
    <row r="4408" spans="2:6" x14ac:dyDescent="0.2">
      <c r="B4408" s="7">
        <v>4404</v>
      </c>
      <c r="C4408" s="7">
        <v>25</v>
      </c>
      <c r="E4408" s="7">
        <v>4404</v>
      </c>
      <c r="F4408" s="7">
        <v>24</v>
      </c>
    </row>
    <row r="4409" spans="2:6" x14ac:dyDescent="0.2">
      <c r="B4409" s="7">
        <v>4405</v>
      </c>
      <c r="C4409" s="7">
        <v>25</v>
      </c>
      <c r="E4409" s="7">
        <v>4405</v>
      </c>
      <c r="F4409" s="7">
        <v>24</v>
      </c>
    </row>
    <row r="4410" spans="2:6" x14ac:dyDescent="0.2">
      <c r="B4410" s="7">
        <v>4406</v>
      </c>
      <c r="C4410" s="7">
        <v>25</v>
      </c>
      <c r="E4410" s="7">
        <v>4406</v>
      </c>
      <c r="F4410" s="7">
        <v>24</v>
      </c>
    </row>
    <row r="4411" spans="2:6" x14ac:dyDescent="0.2">
      <c r="B4411" s="7">
        <v>4407</v>
      </c>
      <c r="C4411" s="7">
        <v>25</v>
      </c>
      <c r="E4411" s="7">
        <v>4407</v>
      </c>
      <c r="F4411" s="7">
        <v>24</v>
      </c>
    </row>
    <row r="4412" spans="2:6" x14ac:dyDescent="0.2">
      <c r="B4412" s="7">
        <v>4408</v>
      </c>
      <c r="C4412" s="7">
        <v>25</v>
      </c>
      <c r="E4412" s="7">
        <v>4408</v>
      </c>
      <c r="F4412" s="7">
        <v>24</v>
      </c>
    </row>
    <row r="4413" spans="2:6" x14ac:dyDescent="0.2">
      <c r="B4413" s="7">
        <v>4409</v>
      </c>
      <c r="C4413" s="7">
        <v>25</v>
      </c>
      <c r="E4413" s="7">
        <v>4409</v>
      </c>
      <c r="F4413" s="7">
        <v>24</v>
      </c>
    </row>
    <row r="4414" spans="2:6" x14ac:dyDescent="0.2">
      <c r="B4414" s="7">
        <v>4410</v>
      </c>
      <c r="C4414" s="7">
        <v>24</v>
      </c>
      <c r="E4414" s="7">
        <v>4410</v>
      </c>
      <c r="F4414" s="7">
        <v>24</v>
      </c>
    </row>
    <row r="4415" spans="2:6" x14ac:dyDescent="0.2">
      <c r="B4415" s="7">
        <v>4411</v>
      </c>
      <c r="C4415" s="7">
        <v>24</v>
      </c>
      <c r="E4415" s="7">
        <v>4411</v>
      </c>
      <c r="F4415" s="7">
        <v>24</v>
      </c>
    </row>
    <row r="4416" spans="2:6" x14ac:dyDescent="0.2">
      <c r="B4416" s="7">
        <v>4412</v>
      </c>
      <c r="C4416" s="7">
        <v>24</v>
      </c>
      <c r="E4416" s="7">
        <v>4412</v>
      </c>
      <c r="F4416" s="7">
        <v>24</v>
      </c>
    </row>
    <row r="4417" spans="2:6" x14ac:dyDescent="0.2">
      <c r="B4417" s="7">
        <v>4413</v>
      </c>
      <c r="C4417" s="7">
        <v>24</v>
      </c>
      <c r="E4417" s="7">
        <v>4413</v>
      </c>
      <c r="F4417" s="7">
        <v>24</v>
      </c>
    </row>
    <row r="4418" spans="2:6" x14ac:dyDescent="0.2">
      <c r="B4418" s="7">
        <v>4414</v>
      </c>
      <c r="C4418" s="7">
        <v>24</v>
      </c>
      <c r="E4418" s="7">
        <v>4414</v>
      </c>
      <c r="F4418" s="7">
        <v>24</v>
      </c>
    </row>
    <row r="4419" spans="2:6" x14ac:dyDescent="0.2">
      <c r="B4419" s="7">
        <v>4415</v>
      </c>
      <c r="C4419" s="7">
        <v>24</v>
      </c>
      <c r="E4419" s="7">
        <v>4415</v>
      </c>
      <c r="F4419" s="7">
        <v>24</v>
      </c>
    </row>
    <row r="4420" spans="2:6" x14ac:dyDescent="0.2">
      <c r="B4420" s="7">
        <v>4416</v>
      </c>
      <c r="C4420" s="7">
        <v>24</v>
      </c>
      <c r="E4420" s="7">
        <v>4416</v>
      </c>
      <c r="F4420" s="7">
        <v>24</v>
      </c>
    </row>
    <row r="4421" spans="2:6" x14ac:dyDescent="0.2">
      <c r="B4421" s="7">
        <v>4417</v>
      </c>
      <c r="C4421" s="7">
        <v>24</v>
      </c>
      <c r="E4421" s="7">
        <v>4417</v>
      </c>
      <c r="F4421" s="7">
        <v>24</v>
      </c>
    </row>
    <row r="4422" spans="2:6" x14ac:dyDescent="0.2">
      <c r="B4422" s="7">
        <v>4418</v>
      </c>
      <c r="C4422" s="7">
        <v>24</v>
      </c>
      <c r="E4422" s="7">
        <v>4418</v>
      </c>
      <c r="F4422" s="7">
        <v>24</v>
      </c>
    </row>
    <row r="4423" spans="2:6" x14ac:dyDescent="0.2">
      <c r="B4423" s="7">
        <v>4419</v>
      </c>
      <c r="C4423" s="7">
        <v>24</v>
      </c>
      <c r="E4423" s="7">
        <v>4419</v>
      </c>
      <c r="F4423" s="7">
        <v>24</v>
      </c>
    </row>
    <row r="4424" spans="2:6" x14ac:dyDescent="0.2">
      <c r="B4424" s="7">
        <v>4420</v>
      </c>
      <c r="C4424" s="7">
        <v>24</v>
      </c>
      <c r="E4424" s="7">
        <v>4420</v>
      </c>
      <c r="F4424" s="7">
        <v>24</v>
      </c>
    </row>
    <row r="4425" spans="2:6" x14ac:dyDescent="0.2">
      <c r="B4425" s="7">
        <v>4421</v>
      </c>
      <c r="C4425" s="7">
        <v>24</v>
      </c>
      <c r="E4425" s="7">
        <v>4421</v>
      </c>
      <c r="F4425" s="7">
        <v>24</v>
      </c>
    </row>
    <row r="4426" spans="2:6" x14ac:dyDescent="0.2">
      <c r="B4426" s="7">
        <v>4422</v>
      </c>
      <c r="C4426" s="7">
        <v>24</v>
      </c>
      <c r="E4426" s="7">
        <v>4422</v>
      </c>
      <c r="F4426" s="7">
        <v>24</v>
      </c>
    </row>
    <row r="4427" spans="2:6" x14ac:dyDescent="0.2">
      <c r="B4427" s="7">
        <v>4423</v>
      </c>
      <c r="C4427" s="7">
        <v>24</v>
      </c>
      <c r="E4427" s="7">
        <v>4423</v>
      </c>
      <c r="F4427" s="7">
        <v>24</v>
      </c>
    </row>
    <row r="4428" spans="2:6" x14ac:dyDescent="0.2">
      <c r="B4428" s="7">
        <v>4424</v>
      </c>
      <c r="C4428" s="7">
        <v>24</v>
      </c>
      <c r="E4428" s="7">
        <v>4424</v>
      </c>
      <c r="F4428" s="7">
        <v>24</v>
      </c>
    </row>
    <row r="4429" spans="2:6" x14ac:dyDescent="0.2">
      <c r="B4429" s="7">
        <v>4425</v>
      </c>
      <c r="C4429" s="7">
        <v>23</v>
      </c>
      <c r="E4429" s="7">
        <v>4425</v>
      </c>
      <c r="F4429" s="7">
        <v>24</v>
      </c>
    </row>
    <row r="4430" spans="2:6" x14ac:dyDescent="0.2">
      <c r="B4430" s="7">
        <v>4426</v>
      </c>
      <c r="C4430" s="7">
        <v>23</v>
      </c>
      <c r="E4430" s="7">
        <v>4426</v>
      </c>
      <c r="F4430" s="7">
        <v>24</v>
      </c>
    </row>
    <row r="4431" spans="2:6" x14ac:dyDescent="0.2">
      <c r="B4431" s="7">
        <v>4427</v>
      </c>
      <c r="C4431" s="7">
        <v>23</v>
      </c>
      <c r="E4431" s="7">
        <v>4427</v>
      </c>
      <c r="F4431" s="7">
        <v>24</v>
      </c>
    </row>
    <row r="4432" spans="2:6" x14ac:dyDescent="0.2">
      <c r="B4432" s="7">
        <v>4428</v>
      </c>
      <c r="C4432" s="7">
        <v>23</v>
      </c>
      <c r="E4432" s="7">
        <v>4428</v>
      </c>
      <c r="F4432" s="7">
        <v>24</v>
      </c>
    </row>
    <row r="4433" spans="2:6" x14ac:dyDescent="0.2">
      <c r="B4433" s="7">
        <v>4429</v>
      </c>
      <c r="C4433" s="7">
        <v>23</v>
      </c>
      <c r="E4433" s="7">
        <v>4429</v>
      </c>
      <c r="F4433" s="7">
        <v>24</v>
      </c>
    </row>
    <row r="4434" spans="2:6" x14ac:dyDescent="0.2">
      <c r="B4434" s="7">
        <v>4430</v>
      </c>
      <c r="C4434" s="7">
        <v>23</v>
      </c>
      <c r="E4434" s="7">
        <v>4430</v>
      </c>
      <c r="F4434" s="7">
        <v>24</v>
      </c>
    </row>
    <row r="4435" spans="2:6" x14ac:dyDescent="0.2">
      <c r="B4435" s="7">
        <v>4431</v>
      </c>
      <c r="C4435" s="7">
        <v>23</v>
      </c>
      <c r="E4435" s="7">
        <v>4431</v>
      </c>
      <c r="F4435" s="7">
        <v>24</v>
      </c>
    </row>
    <row r="4436" spans="2:6" x14ac:dyDescent="0.2">
      <c r="B4436" s="7">
        <v>4432</v>
      </c>
      <c r="C4436" s="7">
        <v>23</v>
      </c>
      <c r="E4436" s="7">
        <v>4432</v>
      </c>
      <c r="F4436" s="7">
        <v>24</v>
      </c>
    </row>
    <row r="4437" spans="2:6" x14ac:dyDescent="0.2">
      <c r="B4437" s="7">
        <v>4433</v>
      </c>
      <c r="C4437" s="7">
        <v>23</v>
      </c>
      <c r="E4437" s="7">
        <v>4433</v>
      </c>
      <c r="F4437" s="7">
        <v>24</v>
      </c>
    </row>
    <row r="4438" spans="2:6" x14ac:dyDescent="0.2">
      <c r="B4438" s="7">
        <v>4434</v>
      </c>
      <c r="C4438" s="7">
        <v>23</v>
      </c>
      <c r="E4438" s="7">
        <v>4434</v>
      </c>
      <c r="F4438" s="7">
        <v>24</v>
      </c>
    </row>
    <row r="4439" spans="2:6" x14ac:dyDescent="0.2">
      <c r="B4439" s="7">
        <v>4435</v>
      </c>
      <c r="C4439" s="7">
        <v>23</v>
      </c>
      <c r="E4439" s="7">
        <v>4435</v>
      </c>
      <c r="F4439" s="7">
        <v>24</v>
      </c>
    </row>
    <row r="4440" spans="2:6" x14ac:dyDescent="0.2">
      <c r="B4440" s="7">
        <v>4436</v>
      </c>
      <c r="C4440" s="7">
        <v>23</v>
      </c>
      <c r="E4440" s="7">
        <v>4436</v>
      </c>
      <c r="F4440" s="7">
        <v>23</v>
      </c>
    </row>
    <row r="4441" spans="2:6" x14ac:dyDescent="0.2">
      <c r="B4441" s="7">
        <v>4437</v>
      </c>
      <c r="C4441" s="7">
        <v>23</v>
      </c>
      <c r="E4441" s="7">
        <v>4437</v>
      </c>
      <c r="F4441" s="7">
        <v>23</v>
      </c>
    </row>
    <row r="4442" spans="2:6" x14ac:dyDescent="0.2">
      <c r="B4442" s="7">
        <v>4438</v>
      </c>
      <c r="C4442" s="7">
        <v>23</v>
      </c>
      <c r="E4442" s="7">
        <v>4438</v>
      </c>
      <c r="F4442" s="7">
        <v>23</v>
      </c>
    </row>
    <row r="4443" spans="2:6" x14ac:dyDescent="0.2">
      <c r="B4443" s="7">
        <v>4439</v>
      </c>
      <c r="C4443" s="7">
        <v>23</v>
      </c>
      <c r="E4443" s="7">
        <v>4439</v>
      </c>
      <c r="F4443" s="7">
        <v>23</v>
      </c>
    </row>
    <row r="4444" spans="2:6" x14ac:dyDescent="0.2">
      <c r="B4444" s="7">
        <v>4440</v>
      </c>
      <c r="C4444" s="7">
        <v>23</v>
      </c>
      <c r="E4444" s="7">
        <v>4440</v>
      </c>
      <c r="F4444" s="7">
        <v>23</v>
      </c>
    </row>
    <row r="4445" spans="2:6" x14ac:dyDescent="0.2">
      <c r="B4445" s="7">
        <v>4441</v>
      </c>
      <c r="C4445" s="7">
        <v>23</v>
      </c>
      <c r="E4445" s="7">
        <v>4441</v>
      </c>
      <c r="F4445" s="7">
        <v>23</v>
      </c>
    </row>
    <row r="4446" spans="2:6" x14ac:dyDescent="0.2">
      <c r="B4446" s="7">
        <v>4442</v>
      </c>
      <c r="C4446" s="7">
        <v>23</v>
      </c>
      <c r="E4446" s="7">
        <v>4442</v>
      </c>
      <c r="F4446" s="7">
        <v>23</v>
      </c>
    </row>
    <row r="4447" spans="2:6" x14ac:dyDescent="0.2">
      <c r="B4447" s="7">
        <v>4443</v>
      </c>
      <c r="C4447" s="7">
        <v>23</v>
      </c>
      <c r="E4447" s="7">
        <v>4443</v>
      </c>
      <c r="F4447" s="7">
        <v>23</v>
      </c>
    </row>
    <row r="4448" spans="2:6" x14ac:dyDescent="0.2">
      <c r="B4448" s="7">
        <v>4444</v>
      </c>
      <c r="C4448" s="7">
        <v>23</v>
      </c>
      <c r="E4448" s="7">
        <v>4444</v>
      </c>
      <c r="F4448" s="7">
        <v>23</v>
      </c>
    </row>
    <row r="4449" spans="2:6" x14ac:dyDescent="0.2">
      <c r="B4449" s="7">
        <v>4445</v>
      </c>
      <c r="C4449" s="7">
        <v>22</v>
      </c>
      <c r="E4449" s="7">
        <v>4445</v>
      </c>
      <c r="F4449" s="7">
        <v>23</v>
      </c>
    </row>
    <row r="4450" spans="2:6" x14ac:dyDescent="0.2">
      <c r="B4450" s="7">
        <v>4446</v>
      </c>
      <c r="C4450" s="7">
        <v>22</v>
      </c>
      <c r="E4450" s="7">
        <v>4446</v>
      </c>
      <c r="F4450" s="7">
        <v>23</v>
      </c>
    </row>
    <row r="4451" spans="2:6" x14ac:dyDescent="0.2">
      <c r="B4451" s="7">
        <v>4447</v>
      </c>
      <c r="C4451" s="7">
        <v>22</v>
      </c>
      <c r="E4451" s="7">
        <v>4447</v>
      </c>
      <c r="F4451" s="7">
        <v>23</v>
      </c>
    </row>
    <row r="4452" spans="2:6" x14ac:dyDescent="0.2">
      <c r="B4452" s="7">
        <v>4448</v>
      </c>
      <c r="C4452" s="7">
        <v>22</v>
      </c>
      <c r="E4452" s="7">
        <v>4448</v>
      </c>
      <c r="F4452" s="7">
        <v>23</v>
      </c>
    </row>
    <row r="4453" spans="2:6" x14ac:dyDescent="0.2">
      <c r="B4453" s="7">
        <v>4449</v>
      </c>
      <c r="C4453" s="7">
        <v>22</v>
      </c>
      <c r="E4453" s="7">
        <v>4449</v>
      </c>
      <c r="F4453" s="7">
        <v>23</v>
      </c>
    </row>
    <row r="4454" spans="2:6" x14ac:dyDescent="0.2">
      <c r="B4454" s="7">
        <v>4450</v>
      </c>
      <c r="C4454" s="7">
        <v>22</v>
      </c>
      <c r="E4454" s="7">
        <v>4450</v>
      </c>
      <c r="F4454" s="7">
        <v>23</v>
      </c>
    </row>
    <row r="4455" spans="2:6" x14ac:dyDescent="0.2">
      <c r="B4455" s="7">
        <v>4451</v>
      </c>
      <c r="C4455" s="7">
        <v>22</v>
      </c>
      <c r="E4455" s="7">
        <v>4451</v>
      </c>
      <c r="F4455" s="7">
        <v>23</v>
      </c>
    </row>
    <row r="4456" spans="2:6" x14ac:dyDescent="0.2">
      <c r="B4456" s="7">
        <v>4452</v>
      </c>
      <c r="C4456" s="7">
        <v>22</v>
      </c>
      <c r="E4456" s="7">
        <v>4452</v>
      </c>
      <c r="F4456" s="7">
        <v>23</v>
      </c>
    </row>
    <row r="4457" spans="2:6" x14ac:dyDescent="0.2">
      <c r="B4457" s="7">
        <v>4453</v>
      </c>
      <c r="C4457" s="7">
        <v>22</v>
      </c>
      <c r="E4457" s="7">
        <v>4453</v>
      </c>
      <c r="F4457" s="7">
        <v>23</v>
      </c>
    </row>
    <row r="4458" spans="2:6" x14ac:dyDescent="0.2">
      <c r="B4458" s="7">
        <v>4454</v>
      </c>
      <c r="C4458" s="7">
        <v>22</v>
      </c>
      <c r="E4458" s="7">
        <v>4454</v>
      </c>
      <c r="F4458" s="7">
        <v>23</v>
      </c>
    </row>
    <row r="4459" spans="2:6" x14ac:dyDescent="0.2">
      <c r="B4459" s="7">
        <v>4455</v>
      </c>
      <c r="C4459" s="7">
        <v>22</v>
      </c>
      <c r="E4459" s="7">
        <v>4455</v>
      </c>
      <c r="F4459" s="7">
        <v>23</v>
      </c>
    </row>
    <row r="4460" spans="2:6" x14ac:dyDescent="0.2">
      <c r="B4460" s="7">
        <v>4456</v>
      </c>
      <c r="C4460" s="7">
        <v>22</v>
      </c>
      <c r="E4460" s="7">
        <v>4456</v>
      </c>
      <c r="F4460" s="7">
        <v>23</v>
      </c>
    </row>
    <row r="4461" spans="2:6" x14ac:dyDescent="0.2">
      <c r="B4461" s="7">
        <v>4457</v>
      </c>
      <c r="C4461" s="7">
        <v>22</v>
      </c>
      <c r="E4461" s="7">
        <v>4457</v>
      </c>
      <c r="F4461" s="7">
        <v>23</v>
      </c>
    </row>
    <row r="4462" spans="2:6" x14ac:dyDescent="0.2">
      <c r="B4462" s="7">
        <v>4458</v>
      </c>
      <c r="C4462" s="7">
        <v>22</v>
      </c>
      <c r="E4462" s="7">
        <v>4458</v>
      </c>
      <c r="F4462" s="7">
        <v>23</v>
      </c>
    </row>
    <row r="4463" spans="2:6" x14ac:dyDescent="0.2">
      <c r="B4463" s="7">
        <v>4459</v>
      </c>
      <c r="C4463" s="7">
        <v>22</v>
      </c>
      <c r="E4463" s="7">
        <v>4459</v>
      </c>
      <c r="F4463" s="7">
        <v>23</v>
      </c>
    </row>
    <row r="4464" spans="2:6" x14ac:dyDescent="0.2">
      <c r="B4464" s="7">
        <v>4460</v>
      </c>
      <c r="C4464" s="7">
        <v>22</v>
      </c>
      <c r="E4464" s="7">
        <v>4460</v>
      </c>
      <c r="F4464" s="7">
        <v>23</v>
      </c>
    </row>
    <row r="4465" spans="2:6" x14ac:dyDescent="0.2">
      <c r="B4465" s="7">
        <v>4461</v>
      </c>
      <c r="C4465" s="7">
        <v>22</v>
      </c>
      <c r="E4465" s="7">
        <v>4461</v>
      </c>
      <c r="F4465" s="7">
        <v>23</v>
      </c>
    </row>
    <row r="4466" spans="2:6" x14ac:dyDescent="0.2">
      <c r="B4466" s="7">
        <v>4462</v>
      </c>
      <c r="C4466" s="7">
        <v>22</v>
      </c>
      <c r="E4466" s="7">
        <v>4462</v>
      </c>
      <c r="F4466" s="7">
        <v>23</v>
      </c>
    </row>
    <row r="4467" spans="2:6" x14ac:dyDescent="0.2">
      <c r="B4467" s="7">
        <v>4463</v>
      </c>
      <c r="C4467" s="7">
        <v>22</v>
      </c>
      <c r="E4467" s="7">
        <v>4463</v>
      </c>
      <c r="F4467" s="7">
        <v>23</v>
      </c>
    </row>
    <row r="4468" spans="2:6" x14ac:dyDescent="0.2">
      <c r="B4468" s="7">
        <v>4464</v>
      </c>
      <c r="C4468" s="7">
        <v>22</v>
      </c>
      <c r="E4468" s="7">
        <v>4464</v>
      </c>
      <c r="F4468" s="7">
        <v>23</v>
      </c>
    </row>
    <row r="4469" spans="2:6" x14ac:dyDescent="0.2">
      <c r="B4469" s="7">
        <v>4465</v>
      </c>
      <c r="C4469" s="7">
        <v>22</v>
      </c>
      <c r="E4469" s="7">
        <v>4465</v>
      </c>
      <c r="F4469" s="7">
        <v>23</v>
      </c>
    </row>
    <row r="4470" spans="2:6" x14ac:dyDescent="0.2">
      <c r="B4470" s="7">
        <v>4466</v>
      </c>
      <c r="C4470" s="7">
        <v>21</v>
      </c>
      <c r="E4470" s="7">
        <v>4466</v>
      </c>
      <c r="F4470" s="7">
        <v>23</v>
      </c>
    </row>
    <row r="4471" spans="2:6" x14ac:dyDescent="0.2">
      <c r="B4471" s="7">
        <v>4467</v>
      </c>
      <c r="C4471" s="7">
        <v>21</v>
      </c>
      <c r="E4471" s="7">
        <v>4467</v>
      </c>
      <c r="F4471" s="7">
        <v>23</v>
      </c>
    </row>
    <row r="4472" spans="2:6" x14ac:dyDescent="0.2">
      <c r="B4472" s="7">
        <v>4468</v>
      </c>
      <c r="C4472" s="7">
        <v>21</v>
      </c>
      <c r="E4472" s="7">
        <v>4468</v>
      </c>
      <c r="F4472" s="7">
        <v>23</v>
      </c>
    </row>
    <row r="4473" spans="2:6" x14ac:dyDescent="0.2">
      <c r="B4473" s="7">
        <v>4469</v>
      </c>
      <c r="C4473" s="7">
        <v>21</v>
      </c>
      <c r="E4473" s="7">
        <v>4469</v>
      </c>
      <c r="F4473" s="7">
        <v>23</v>
      </c>
    </row>
    <row r="4474" spans="2:6" x14ac:dyDescent="0.2">
      <c r="B4474" s="7">
        <v>4470</v>
      </c>
      <c r="C4474" s="7">
        <v>21</v>
      </c>
      <c r="E4474" s="7">
        <v>4470</v>
      </c>
      <c r="F4474" s="7">
        <v>23</v>
      </c>
    </row>
    <row r="4475" spans="2:6" x14ac:dyDescent="0.2">
      <c r="B4475" s="7">
        <v>4471</v>
      </c>
      <c r="C4475" s="7">
        <v>21</v>
      </c>
      <c r="E4475" s="7">
        <v>4471</v>
      </c>
      <c r="F4475" s="7">
        <v>23</v>
      </c>
    </row>
    <row r="4476" spans="2:6" x14ac:dyDescent="0.2">
      <c r="B4476" s="7">
        <v>4472</v>
      </c>
      <c r="C4476" s="7">
        <v>21</v>
      </c>
      <c r="E4476" s="7">
        <v>4472</v>
      </c>
      <c r="F4476" s="7">
        <v>23</v>
      </c>
    </row>
    <row r="4477" spans="2:6" x14ac:dyDescent="0.2">
      <c r="B4477" s="7">
        <v>4473</v>
      </c>
      <c r="C4477" s="7">
        <v>21</v>
      </c>
      <c r="E4477" s="7">
        <v>4473</v>
      </c>
      <c r="F4477" s="7">
        <v>23</v>
      </c>
    </row>
    <row r="4478" spans="2:6" x14ac:dyDescent="0.2">
      <c r="B4478" s="7">
        <v>4474</v>
      </c>
      <c r="C4478" s="7">
        <v>21</v>
      </c>
      <c r="E4478" s="7">
        <v>4474</v>
      </c>
      <c r="F4478" s="7">
        <v>23</v>
      </c>
    </row>
    <row r="4479" spans="2:6" x14ac:dyDescent="0.2">
      <c r="B4479" s="7">
        <v>4475</v>
      </c>
      <c r="C4479" s="7">
        <v>21</v>
      </c>
      <c r="E4479" s="7">
        <v>4475</v>
      </c>
      <c r="F4479" s="7">
        <v>23</v>
      </c>
    </row>
    <row r="4480" spans="2:6" x14ac:dyDescent="0.2">
      <c r="B4480" s="7">
        <v>4476</v>
      </c>
      <c r="C4480" s="7">
        <v>21</v>
      </c>
      <c r="E4480" s="7">
        <v>4476</v>
      </c>
      <c r="F4480" s="7">
        <v>23</v>
      </c>
    </row>
    <row r="4481" spans="2:6" x14ac:dyDescent="0.2">
      <c r="B4481" s="7">
        <v>4477</v>
      </c>
      <c r="C4481" s="7">
        <v>21</v>
      </c>
      <c r="E4481" s="7">
        <v>4477</v>
      </c>
      <c r="F4481" s="7">
        <v>23</v>
      </c>
    </row>
    <row r="4482" spans="2:6" x14ac:dyDescent="0.2">
      <c r="B4482" s="7">
        <v>4478</v>
      </c>
      <c r="C4482" s="7">
        <v>21</v>
      </c>
      <c r="E4482" s="7">
        <v>4478</v>
      </c>
      <c r="F4482" s="7">
        <v>23</v>
      </c>
    </row>
    <row r="4483" spans="2:6" x14ac:dyDescent="0.2">
      <c r="B4483" s="7">
        <v>4479</v>
      </c>
      <c r="C4483" s="7">
        <v>21</v>
      </c>
      <c r="E4483" s="7">
        <v>4479</v>
      </c>
      <c r="F4483" s="7">
        <v>23</v>
      </c>
    </row>
    <row r="4484" spans="2:6" x14ac:dyDescent="0.2">
      <c r="B4484" s="7">
        <v>4480</v>
      </c>
      <c r="C4484" s="7">
        <v>21</v>
      </c>
      <c r="E4484" s="7">
        <v>4480</v>
      </c>
      <c r="F4484" s="7">
        <v>23</v>
      </c>
    </row>
    <row r="4485" spans="2:6" x14ac:dyDescent="0.2">
      <c r="B4485" s="7">
        <v>4481</v>
      </c>
      <c r="C4485" s="7">
        <v>21</v>
      </c>
      <c r="E4485" s="7">
        <v>4481</v>
      </c>
      <c r="F4485" s="7">
        <v>23</v>
      </c>
    </row>
    <row r="4486" spans="2:6" x14ac:dyDescent="0.2">
      <c r="B4486" s="7">
        <v>4482</v>
      </c>
      <c r="C4486" s="7">
        <v>20</v>
      </c>
      <c r="E4486" s="7">
        <v>4482</v>
      </c>
      <c r="F4486" s="7">
        <v>23</v>
      </c>
    </row>
    <row r="4487" spans="2:6" x14ac:dyDescent="0.2">
      <c r="B4487" s="7">
        <v>4483</v>
      </c>
      <c r="C4487" s="7">
        <v>20</v>
      </c>
      <c r="E4487" s="7">
        <v>4483</v>
      </c>
      <c r="F4487" s="7">
        <v>23</v>
      </c>
    </row>
    <row r="4488" spans="2:6" x14ac:dyDescent="0.2">
      <c r="B4488" s="7">
        <v>4484</v>
      </c>
      <c r="C4488" s="7">
        <v>20</v>
      </c>
      <c r="E4488" s="7">
        <v>4484</v>
      </c>
      <c r="F4488" s="7">
        <v>23</v>
      </c>
    </row>
    <row r="4489" spans="2:6" x14ac:dyDescent="0.2">
      <c r="B4489" s="7">
        <v>4485</v>
      </c>
      <c r="C4489" s="7">
        <v>20</v>
      </c>
      <c r="E4489" s="7">
        <v>4485</v>
      </c>
      <c r="F4489" s="7">
        <v>23</v>
      </c>
    </row>
    <row r="4490" spans="2:6" x14ac:dyDescent="0.2">
      <c r="B4490" s="7">
        <v>4486</v>
      </c>
      <c r="C4490" s="7">
        <v>20</v>
      </c>
      <c r="E4490" s="7">
        <v>4486</v>
      </c>
      <c r="F4490" s="7">
        <v>23</v>
      </c>
    </row>
    <row r="4491" spans="2:6" x14ac:dyDescent="0.2">
      <c r="B4491" s="7">
        <v>4487</v>
      </c>
      <c r="C4491" s="7">
        <v>20</v>
      </c>
      <c r="E4491" s="7">
        <v>4487</v>
      </c>
      <c r="F4491" s="7">
        <v>23</v>
      </c>
    </row>
    <row r="4492" spans="2:6" x14ac:dyDescent="0.2">
      <c r="B4492" s="7">
        <v>4488</v>
      </c>
      <c r="C4492" s="7">
        <v>20</v>
      </c>
      <c r="E4492" s="7">
        <v>4488</v>
      </c>
      <c r="F4492" s="7">
        <v>23</v>
      </c>
    </row>
    <row r="4493" spans="2:6" x14ac:dyDescent="0.2">
      <c r="B4493" s="7">
        <v>4489</v>
      </c>
      <c r="C4493" s="7">
        <v>20</v>
      </c>
      <c r="E4493" s="7">
        <v>4489</v>
      </c>
      <c r="F4493" s="7">
        <v>23</v>
      </c>
    </row>
    <row r="4494" spans="2:6" x14ac:dyDescent="0.2">
      <c r="B4494" s="7">
        <v>4490</v>
      </c>
      <c r="C4494" s="7">
        <v>20</v>
      </c>
      <c r="E4494" s="7">
        <v>4490</v>
      </c>
      <c r="F4494" s="7">
        <v>23</v>
      </c>
    </row>
    <row r="4495" spans="2:6" x14ac:dyDescent="0.2">
      <c r="B4495" s="7">
        <v>4491</v>
      </c>
      <c r="C4495" s="7">
        <v>20</v>
      </c>
      <c r="E4495" s="7">
        <v>4491</v>
      </c>
      <c r="F4495" s="7">
        <v>23</v>
      </c>
    </row>
    <row r="4496" spans="2:6" x14ac:dyDescent="0.2">
      <c r="B4496" s="7">
        <v>4492</v>
      </c>
      <c r="C4496" s="7">
        <v>19</v>
      </c>
      <c r="E4496" s="7">
        <v>4492</v>
      </c>
      <c r="F4496" s="7">
        <v>23</v>
      </c>
    </row>
    <row r="4497" spans="2:6" x14ac:dyDescent="0.2">
      <c r="B4497" s="7">
        <v>4493</v>
      </c>
      <c r="C4497" s="7">
        <v>19</v>
      </c>
      <c r="E4497" s="7">
        <v>4493</v>
      </c>
      <c r="F4497" s="7">
        <v>23</v>
      </c>
    </row>
    <row r="4498" spans="2:6" x14ac:dyDescent="0.2">
      <c r="B4498" s="7">
        <v>4494</v>
      </c>
      <c r="C4498" s="7">
        <v>19</v>
      </c>
      <c r="E4498" s="7">
        <v>4494</v>
      </c>
      <c r="F4498" s="7">
        <v>23</v>
      </c>
    </row>
    <row r="4499" spans="2:6" x14ac:dyDescent="0.2">
      <c r="B4499" s="7">
        <v>4495</v>
      </c>
      <c r="C4499" s="7">
        <v>19</v>
      </c>
      <c r="E4499" s="7">
        <v>4495</v>
      </c>
      <c r="F4499" s="7">
        <v>23</v>
      </c>
    </row>
    <row r="4500" spans="2:6" x14ac:dyDescent="0.2">
      <c r="B4500" s="7">
        <v>4496</v>
      </c>
      <c r="C4500" s="7">
        <v>19</v>
      </c>
      <c r="E4500" s="7">
        <v>4496</v>
      </c>
      <c r="F4500" s="7">
        <v>23</v>
      </c>
    </row>
    <row r="4501" spans="2:6" x14ac:dyDescent="0.2">
      <c r="B4501" s="7">
        <v>4497</v>
      </c>
      <c r="C4501" s="7">
        <v>19</v>
      </c>
      <c r="E4501" s="7">
        <v>4497</v>
      </c>
      <c r="F4501" s="7">
        <v>23</v>
      </c>
    </row>
    <row r="4502" spans="2:6" x14ac:dyDescent="0.2">
      <c r="B4502" s="7">
        <v>4498</v>
      </c>
      <c r="C4502" s="7">
        <v>19</v>
      </c>
      <c r="E4502" s="7">
        <v>4498</v>
      </c>
      <c r="F4502" s="7">
        <v>23</v>
      </c>
    </row>
    <row r="4503" spans="2:6" x14ac:dyDescent="0.2">
      <c r="B4503" s="7">
        <v>4499</v>
      </c>
      <c r="C4503" s="7">
        <v>19</v>
      </c>
      <c r="E4503" s="7">
        <v>4499</v>
      </c>
      <c r="F4503" s="7">
        <v>23</v>
      </c>
    </row>
    <row r="4504" spans="2:6" x14ac:dyDescent="0.2">
      <c r="B4504" s="7">
        <v>4500</v>
      </c>
      <c r="C4504" s="7">
        <v>18</v>
      </c>
      <c r="E4504" s="7">
        <v>4500</v>
      </c>
      <c r="F4504" s="7">
        <v>23</v>
      </c>
    </row>
    <row r="4505" spans="2:6" x14ac:dyDescent="0.2">
      <c r="B4505" s="7">
        <v>4501</v>
      </c>
      <c r="C4505" s="7">
        <v>18</v>
      </c>
      <c r="E4505" s="7">
        <v>4501</v>
      </c>
      <c r="F4505" s="7">
        <v>23</v>
      </c>
    </row>
    <row r="4506" spans="2:6" x14ac:dyDescent="0.2">
      <c r="B4506" s="7">
        <v>4502</v>
      </c>
      <c r="C4506" s="7">
        <v>18</v>
      </c>
      <c r="E4506" s="7">
        <v>4502</v>
      </c>
      <c r="F4506" s="7">
        <v>23</v>
      </c>
    </row>
    <row r="4507" spans="2:6" x14ac:dyDescent="0.2">
      <c r="B4507" s="7">
        <v>4503</v>
      </c>
      <c r="C4507" s="7">
        <v>18</v>
      </c>
      <c r="E4507" s="7">
        <v>4503</v>
      </c>
      <c r="F4507" s="7">
        <v>23</v>
      </c>
    </row>
    <row r="4508" spans="2:6" x14ac:dyDescent="0.2">
      <c r="B4508" s="7">
        <v>4504</v>
      </c>
      <c r="C4508" s="7">
        <v>18</v>
      </c>
      <c r="E4508" s="7">
        <v>4504</v>
      </c>
      <c r="F4508" s="7">
        <v>23</v>
      </c>
    </row>
    <row r="4509" spans="2:6" x14ac:dyDescent="0.2">
      <c r="B4509" s="7">
        <v>4505</v>
      </c>
      <c r="C4509" s="7">
        <v>18</v>
      </c>
      <c r="E4509" s="7">
        <v>4505</v>
      </c>
      <c r="F4509" s="7">
        <v>23</v>
      </c>
    </row>
    <row r="4510" spans="2:6" x14ac:dyDescent="0.2">
      <c r="B4510" s="7">
        <v>4506</v>
      </c>
      <c r="C4510" s="7">
        <v>18</v>
      </c>
      <c r="E4510" s="7">
        <v>4506</v>
      </c>
      <c r="F4510" s="7">
        <v>23</v>
      </c>
    </row>
    <row r="4511" spans="2:6" x14ac:dyDescent="0.2">
      <c r="B4511" s="7">
        <v>4507</v>
      </c>
      <c r="C4511" s="7">
        <v>18</v>
      </c>
      <c r="E4511" s="7">
        <v>4507</v>
      </c>
      <c r="F4511" s="7">
        <v>23</v>
      </c>
    </row>
    <row r="4512" spans="2:6" x14ac:dyDescent="0.2">
      <c r="B4512" s="7">
        <v>4508</v>
      </c>
      <c r="C4512" s="7">
        <v>18</v>
      </c>
      <c r="E4512" s="7">
        <v>4508</v>
      </c>
      <c r="F4512" s="7">
        <v>23</v>
      </c>
    </row>
    <row r="4513" spans="2:6" x14ac:dyDescent="0.2">
      <c r="B4513" s="7">
        <v>4509</v>
      </c>
      <c r="C4513" s="7">
        <v>18</v>
      </c>
      <c r="E4513" s="7">
        <v>4509</v>
      </c>
      <c r="F4513" s="7">
        <v>23</v>
      </c>
    </row>
    <row r="4514" spans="2:6" x14ac:dyDescent="0.2">
      <c r="B4514" s="7">
        <v>4510</v>
      </c>
      <c r="C4514" s="7">
        <v>18</v>
      </c>
      <c r="E4514" s="7">
        <v>4510</v>
      </c>
      <c r="F4514" s="7">
        <v>23</v>
      </c>
    </row>
    <row r="4515" spans="2:6" x14ac:dyDescent="0.2">
      <c r="B4515" s="7">
        <v>4511</v>
      </c>
      <c r="C4515" s="7">
        <v>17</v>
      </c>
      <c r="E4515" s="7">
        <v>4511</v>
      </c>
      <c r="F4515" s="7">
        <v>23</v>
      </c>
    </row>
    <row r="4516" spans="2:6" x14ac:dyDescent="0.2">
      <c r="B4516" s="7">
        <v>4512</v>
      </c>
      <c r="C4516" s="7">
        <v>17</v>
      </c>
      <c r="E4516" s="7">
        <v>4512</v>
      </c>
      <c r="F4516" s="7">
        <v>23</v>
      </c>
    </row>
    <row r="4517" spans="2:6" x14ac:dyDescent="0.2">
      <c r="B4517" s="7">
        <v>4513</v>
      </c>
      <c r="C4517" s="7">
        <v>17</v>
      </c>
      <c r="E4517" s="7">
        <v>4513</v>
      </c>
      <c r="F4517" s="7">
        <v>23</v>
      </c>
    </row>
    <row r="4518" spans="2:6" x14ac:dyDescent="0.2">
      <c r="B4518" s="7">
        <v>4514</v>
      </c>
      <c r="C4518" s="7">
        <v>17</v>
      </c>
      <c r="E4518" s="7">
        <v>4514</v>
      </c>
      <c r="F4518" s="7">
        <v>23</v>
      </c>
    </row>
    <row r="4519" spans="2:6" x14ac:dyDescent="0.2">
      <c r="B4519" s="7">
        <v>4515</v>
      </c>
      <c r="C4519" s="7">
        <v>17</v>
      </c>
      <c r="E4519" s="7">
        <v>4515</v>
      </c>
      <c r="F4519" s="7">
        <v>23</v>
      </c>
    </row>
    <row r="4520" spans="2:6" x14ac:dyDescent="0.2">
      <c r="B4520" s="7">
        <v>4516</v>
      </c>
      <c r="C4520" s="7">
        <v>17</v>
      </c>
      <c r="E4520" s="7">
        <v>4516</v>
      </c>
      <c r="F4520" s="7">
        <v>23</v>
      </c>
    </row>
    <row r="4521" spans="2:6" x14ac:dyDescent="0.2">
      <c r="B4521" s="7">
        <v>4517</v>
      </c>
      <c r="C4521" s="7">
        <v>17</v>
      </c>
      <c r="E4521" s="7">
        <v>4517</v>
      </c>
      <c r="F4521" s="7">
        <v>23</v>
      </c>
    </row>
    <row r="4522" spans="2:6" x14ac:dyDescent="0.2">
      <c r="B4522" s="7">
        <v>4518</v>
      </c>
      <c r="C4522" s="7">
        <v>17</v>
      </c>
      <c r="E4522" s="7">
        <v>4518</v>
      </c>
      <c r="F4522" s="7">
        <v>23</v>
      </c>
    </row>
    <row r="4523" spans="2:6" x14ac:dyDescent="0.2">
      <c r="B4523" s="7">
        <v>4519</v>
      </c>
      <c r="C4523" s="7">
        <v>17</v>
      </c>
      <c r="E4523" s="7">
        <v>4519</v>
      </c>
      <c r="F4523" s="7">
        <v>23</v>
      </c>
    </row>
    <row r="4524" spans="2:6" x14ac:dyDescent="0.2">
      <c r="B4524" s="7">
        <v>4520</v>
      </c>
      <c r="C4524" s="7">
        <v>17</v>
      </c>
      <c r="E4524" s="7">
        <v>4520</v>
      </c>
      <c r="F4524" s="7">
        <v>23</v>
      </c>
    </row>
    <row r="4525" spans="2:6" x14ac:dyDescent="0.2">
      <c r="B4525" s="7">
        <v>4521</v>
      </c>
      <c r="C4525" s="7">
        <v>17</v>
      </c>
      <c r="E4525" s="7">
        <v>4521</v>
      </c>
      <c r="F4525" s="7">
        <v>23</v>
      </c>
    </row>
    <row r="4526" spans="2:6" x14ac:dyDescent="0.2">
      <c r="B4526" s="7">
        <v>4522</v>
      </c>
      <c r="C4526" s="7">
        <v>16</v>
      </c>
      <c r="E4526" s="7">
        <v>4522</v>
      </c>
      <c r="F4526" s="7">
        <v>23</v>
      </c>
    </row>
    <row r="4527" spans="2:6" x14ac:dyDescent="0.2">
      <c r="B4527" s="7">
        <v>4523</v>
      </c>
      <c r="C4527" s="7">
        <v>16</v>
      </c>
      <c r="E4527" s="7">
        <v>4523</v>
      </c>
      <c r="F4527" s="7">
        <v>23</v>
      </c>
    </row>
    <row r="4528" spans="2:6" x14ac:dyDescent="0.2">
      <c r="B4528" s="7">
        <v>4524</v>
      </c>
      <c r="C4528" s="7">
        <v>16</v>
      </c>
      <c r="E4528" s="7">
        <v>4524</v>
      </c>
      <c r="F4528" s="7">
        <v>23</v>
      </c>
    </row>
    <row r="4529" spans="2:6" x14ac:dyDescent="0.2">
      <c r="B4529" s="7">
        <v>4525</v>
      </c>
      <c r="C4529" s="7">
        <v>16</v>
      </c>
      <c r="E4529" s="7">
        <v>4525</v>
      </c>
      <c r="F4529" s="7">
        <v>23</v>
      </c>
    </row>
    <row r="4530" spans="2:6" x14ac:dyDescent="0.2">
      <c r="B4530" s="7">
        <v>4526</v>
      </c>
      <c r="C4530" s="7">
        <v>16</v>
      </c>
      <c r="E4530" s="7">
        <v>4526</v>
      </c>
      <c r="F4530" s="7">
        <v>23</v>
      </c>
    </row>
    <row r="4531" spans="2:6" x14ac:dyDescent="0.2">
      <c r="B4531" s="7">
        <v>4527</v>
      </c>
      <c r="C4531" s="7">
        <v>16</v>
      </c>
      <c r="E4531" s="7">
        <v>4527</v>
      </c>
      <c r="F4531" s="7">
        <v>23</v>
      </c>
    </row>
    <row r="4532" spans="2:6" x14ac:dyDescent="0.2">
      <c r="B4532" s="7">
        <v>4528</v>
      </c>
      <c r="C4532" s="7">
        <v>16</v>
      </c>
      <c r="E4532" s="7">
        <v>4528</v>
      </c>
      <c r="F4532" s="7">
        <v>23</v>
      </c>
    </row>
    <row r="4533" spans="2:6" x14ac:dyDescent="0.2">
      <c r="B4533" s="7">
        <v>4529</v>
      </c>
      <c r="C4533" s="7">
        <v>16</v>
      </c>
      <c r="E4533" s="7">
        <v>4529</v>
      </c>
      <c r="F4533" s="7">
        <v>23</v>
      </c>
    </row>
    <row r="4534" spans="2:6" x14ac:dyDescent="0.2">
      <c r="B4534" s="7">
        <v>4530</v>
      </c>
      <c r="C4534" s="7">
        <v>16</v>
      </c>
      <c r="E4534" s="7">
        <v>4530</v>
      </c>
      <c r="F4534" s="7">
        <v>23</v>
      </c>
    </row>
    <row r="4535" spans="2:6" x14ac:dyDescent="0.2">
      <c r="B4535" s="7">
        <v>4531</v>
      </c>
      <c r="C4535" s="7">
        <v>16</v>
      </c>
      <c r="E4535" s="7">
        <v>4531</v>
      </c>
      <c r="F4535" s="7">
        <v>23</v>
      </c>
    </row>
    <row r="4536" spans="2:6" x14ac:dyDescent="0.2">
      <c r="B4536" s="7">
        <v>4532</v>
      </c>
      <c r="C4536" s="7">
        <v>16</v>
      </c>
      <c r="E4536" s="7">
        <v>4532</v>
      </c>
      <c r="F4536" s="7">
        <v>23</v>
      </c>
    </row>
    <row r="4537" spans="2:6" x14ac:dyDescent="0.2">
      <c r="B4537" s="7">
        <v>4533</v>
      </c>
      <c r="C4537" s="7">
        <v>16</v>
      </c>
      <c r="E4537" s="7">
        <v>4533</v>
      </c>
      <c r="F4537" s="7">
        <v>23</v>
      </c>
    </row>
    <row r="4538" spans="2:6" x14ac:dyDescent="0.2">
      <c r="B4538" s="7">
        <v>4534</v>
      </c>
      <c r="C4538" s="7">
        <v>16</v>
      </c>
      <c r="E4538" s="7">
        <v>4534</v>
      </c>
      <c r="F4538" s="7">
        <v>23</v>
      </c>
    </row>
    <row r="4539" spans="2:6" x14ac:dyDescent="0.2">
      <c r="B4539" s="7">
        <v>4535</v>
      </c>
      <c r="C4539" s="7">
        <v>15</v>
      </c>
      <c r="E4539" s="7">
        <v>4535</v>
      </c>
      <c r="F4539" s="7">
        <v>23</v>
      </c>
    </row>
    <row r="4540" spans="2:6" x14ac:dyDescent="0.2">
      <c r="B4540" s="7">
        <v>4536</v>
      </c>
      <c r="C4540" s="7">
        <v>15</v>
      </c>
      <c r="E4540" s="7">
        <v>4536</v>
      </c>
      <c r="F4540" s="7">
        <v>23</v>
      </c>
    </row>
    <row r="4541" spans="2:6" x14ac:dyDescent="0.2">
      <c r="B4541" s="7">
        <v>4537</v>
      </c>
      <c r="C4541" s="7">
        <v>15</v>
      </c>
      <c r="E4541" s="7">
        <v>4537</v>
      </c>
      <c r="F4541" s="7">
        <v>23</v>
      </c>
    </row>
    <row r="4542" spans="2:6" x14ac:dyDescent="0.2">
      <c r="B4542" s="7">
        <v>4538</v>
      </c>
      <c r="C4542" s="7">
        <v>15</v>
      </c>
      <c r="E4542" s="7">
        <v>4538</v>
      </c>
      <c r="F4542" s="7">
        <v>23</v>
      </c>
    </row>
    <row r="4543" spans="2:6" x14ac:dyDescent="0.2">
      <c r="B4543" s="7">
        <v>4539</v>
      </c>
      <c r="C4543" s="7">
        <v>15</v>
      </c>
      <c r="E4543" s="7">
        <v>4539</v>
      </c>
      <c r="F4543" s="7">
        <v>23</v>
      </c>
    </row>
    <row r="4544" spans="2:6" x14ac:dyDescent="0.2">
      <c r="B4544" s="7">
        <v>4540</v>
      </c>
      <c r="C4544" s="7">
        <v>15</v>
      </c>
      <c r="E4544" s="7">
        <v>4540</v>
      </c>
      <c r="F4544" s="7">
        <v>23</v>
      </c>
    </row>
    <row r="4545" spans="2:6" x14ac:dyDescent="0.2">
      <c r="B4545" s="7">
        <v>4541</v>
      </c>
      <c r="C4545" s="7">
        <v>15</v>
      </c>
      <c r="E4545" s="7">
        <v>4541</v>
      </c>
      <c r="F4545" s="7">
        <v>23</v>
      </c>
    </row>
    <row r="4546" spans="2:6" x14ac:dyDescent="0.2">
      <c r="B4546" s="7">
        <v>4542</v>
      </c>
      <c r="C4546" s="7">
        <v>15</v>
      </c>
      <c r="E4546" s="7">
        <v>4542</v>
      </c>
      <c r="F4546" s="7">
        <v>23</v>
      </c>
    </row>
    <row r="4547" spans="2:6" x14ac:dyDescent="0.2">
      <c r="B4547" s="7">
        <v>4543</v>
      </c>
      <c r="C4547" s="7">
        <v>15</v>
      </c>
      <c r="E4547" s="7">
        <v>4543</v>
      </c>
      <c r="F4547" s="7">
        <v>23</v>
      </c>
    </row>
    <row r="4548" spans="2:6" x14ac:dyDescent="0.2">
      <c r="B4548" s="7">
        <v>4544</v>
      </c>
      <c r="C4548" s="7">
        <v>15</v>
      </c>
      <c r="E4548" s="7">
        <v>4544</v>
      </c>
      <c r="F4548" s="7">
        <v>23</v>
      </c>
    </row>
    <row r="4549" spans="2:6" x14ac:dyDescent="0.2">
      <c r="B4549" s="7">
        <v>4545</v>
      </c>
      <c r="C4549" s="7">
        <v>15</v>
      </c>
      <c r="E4549" s="7">
        <v>4545</v>
      </c>
      <c r="F4549" s="7">
        <v>23</v>
      </c>
    </row>
    <row r="4550" spans="2:6" x14ac:dyDescent="0.2">
      <c r="B4550" s="7">
        <v>4546</v>
      </c>
      <c r="C4550" s="7">
        <v>15</v>
      </c>
      <c r="E4550" s="7">
        <v>4546</v>
      </c>
      <c r="F4550" s="7">
        <v>23</v>
      </c>
    </row>
    <row r="4551" spans="2:6" x14ac:dyDescent="0.2">
      <c r="B4551" s="7">
        <v>4547</v>
      </c>
      <c r="C4551" s="7">
        <v>14</v>
      </c>
      <c r="E4551" s="7">
        <v>4547</v>
      </c>
      <c r="F4551" s="7">
        <v>23</v>
      </c>
    </row>
    <row r="4552" spans="2:6" x14ac:dyDescent="0.2">
      <c r="B4552" s="7">
        <v>4548</v>
      </c>
      <c r="C4552" s="7">
        <v>14</v>
      </c>
      <c r="E4552" s="7">
        <v>4548</v>
      </c>
      <c r="F4552" s="7">
        <v>23</v>
      </c>
    </row>
    <row r="4553" spans="2:6" x14ac:dyDescent="0.2">
      <c r="B4553" s="7">
        <v>4549</v>
      </c>
      <c r="C4553" s="7">
        <v>14</v>
      </c>
      <c r="E4553" s="7">
        <v>4549</v>
      </c>
      <c r="F4553" s="7">
        <v>23</v>
      </c>
    </row>
    <row r="4554" spans="2:6" x14ac:dyDescent="0.2">
      <c r="B4554" s="7">
        <v>4550</v>
      </c>
      <c r="C4554" s="7">
        <v>14</v>
      </c>
      <c r="E4554" s="7">
        <v>4550</v>
      </c>
      <c r="F4554" s="7">
        <v>23</v>
      </c>
    </row>
    <row r="4555" spans="2:6" x14ac:dyDescent="0.2">
      <c r="B4555" s="7">
        <v>4551</v>
      </c>
      <c r="C4555" s="7">
        <v>14</v>
      </c>
      <c r="E4555" s="7">
        <v>4551</v>
      </c>
      <c r="F4555" s="7">
        <v>23</v>
      </c>
    </row>
    <row r="4556" spans="2:6" x14ac:dyDescent="0.2">
      <c r="B4556" s="7">
        <v>4552</v>
      </c>
      <c r="C4556" s="7">
        <v>14</v>
      </c>
      <c r="E4556" s="7">
        <v>4552</v>
      </c>
      <c r="F4556" s="7">
        <v>22</v>
      </c>
    </row>
    <row r="4557" spans="2:6" x14ac:dyDescent="0.2">
      <c r="B4557" s="7">
        <v>4553</v>
      </c>
      <c r="C4557" s="7">
        <v>14</v>
      </c>
      <c r="E4557" s="7">
        <v>4553</v>
      </c>
      <c r="F4557" s="7">
        <v>22</v>
      </c>
    </row>
    <row r="4558" spans="2:6" x14ac:dyDescent="0.2">
      <c r="B4558" s="7">
        <v>4554</v>
      </c>
      <c r="C4558" s="7">
        <v>14</v>
      </c>
      <c r="E4558" s="7">
        <v>4554</v>
      </c>
      <c r="F4558" s="7">
        <v>22</v>
      </c>
    </row>
    <row r="4559" spans="2:6" x14ac:dyDescent="0.2">
      <c r="B4559" s="7">
        <v>4555</v>
      </c>
      <c r="C4559" s="7">
        <v>14</v>
      </c>
      <c r="E4559" s="7">
        <v>4555</v>
      </c>
      <c r="F4559" s="7">
        <v>22</v>
      </c>
    </row>
    <row r="4560" spans="2:6" x14ac:dyDescent="0.2">
      <c r="B4560" s="7">
        <v>4556</v>
      </c>
      <c r="C4560" s="7">
        <v>14</v>
      </c>
      <c r="E4560" s="7">
        <v>4556</v>
      </c>
      <c r="F4560" s="7">
        <v>22</v>
      </c>
    </row>
    <row r="4561" spans="2:6" x14ac:dyDescent="0.2">
      <c r="B4561" s="7">
        <v>4557</v>
      </c>
      <c r="C4561" s="7">
        <v>14</v>
      </c>
      <c r="E4561" s="7">
        <v>4557</v>
      </c>
      <c r="F4561" s="7">
        <v>22</v>
      </c>
    </row>
    <row r="4562" spans="2:6" x14ac:dyDescent="0.2">
      <c r="B4562" s="7">
        <v>4558</v>
      </c>
      <c r="C4562" s="7">
        <v>14</v>
      </c>
      <c r="E4562" s="7">
        <v>4558</v>
      </c>
      <c r="F4562" s="7">
        <v>22</v>
      </c>
    </row>
    <row r="4563" spans="2:6" x14ac:dyDescent="0.2">
      <c r="B4563" s="7">
        <v>4559</v>
      </c>
      <c r="C4563" s="7">
        <v>13</v>
      </c>
      <c r="E4563" s="7">
        <v>4559</v>
      </c>
      <c r="F4563" s="7">
        <v>22</v>
      </c>
    </row>
    <row r="4564" spans="2:6" x14ac:dyDescent="0.2">
      <c r="B4564" s="7">
        <v>4560</v>
      </c>
      <c r="C4564" s="7">
        <v>13</v>
      </c>
      <c r="E4564" s="7">
        <v>4560</v>
      </c>
      <c r="F4564" s="7">
        <v>22</v>
      </c>
    </row>
    <row r="4565" spans="2:6" x14ac:dyDescent="0.2">
      <c r="B4565" s="7">
        <v>4561</v>
      </c>
      <c r="C4565" s="7">
        <v>13</v>
      </c>
      <c r="E4565" s="7">
        <v>4561</v>
      </c>
      <c r="F4565" s="7">
        <v>22</v>
      </c>
    </row>
    <row r="4566" spans="2:6" x14ac:dyDescent="0.2">
      <c r="B4566" s="7">
        <v>4562</v>
      </c>
      <c r="C4566" s="7">
        <v>13</v>
      </c>
      <c r="E4566" s="7">
        <v>4562</v>
      </c>
      <c r="F4566" s="7">
        <v>22</v>
      </c>
    </row>
    <row r="4567" spans="2:6" x14ac:dyDescent="0.2">
      <c r="B4567" s="7">
        <v>4563</v>
      </c>
      <c r="C4567" s="7">
        <v>13</v>
      </c>
      <c r="E4567" s="7">
        <v>4563</v>
      </c>
      <c r="F4567" s="7">
        <v>22</v>
      </c>
    </row>
    <row r="4568" spans="2:6" x14ac:dyDescent="0.2">
      <c r="B4568" s="7">
        <v>4564</v>
      </c>
      <c r="C4568" s="7">
        <v>13</v>
      </c>
      <c r="E4568" s="7">
        <v>4564</v>
      </c>
      <c r="F4568" s="7">
        <v>22</v>
      </c>
    </row>
    <row r="4569" spans="2:6" x14ac:dyDescent="0.2">
      <c r="B4569" s="7">
        <v>4565</v>
      </c>
      <c r="C4569" s="7">
        <v>13</v>
      </c>
      <c r="E4569" s="7">
        <v>4565</v>
      </c>
      <c r="F4569" s="7">
        <v>22</v>
      </c>
    </row>
    <row r="4570" spans="2:6" x14ac:dyDescent="0.2">
      <c r="B4570" s="7">
        <v>4566</v>
      </c>
      <c r="C4570" s="7">
        <v>13</v>
      </c>
      <c r="E4570" s="7">
        <v>4566</v>
      </c>
      <c r="F4570" s="7">
        <v>22</v>
      </c>
    </row>
    <row r="4571" spans="2:6" x14ac:dyDescent="0.2">
      <c r="B4571" s="7">
        <v>4567</v>
      </c>
      <c r="C4571" s="7">
        <v>13</v>
      </c>
      <c r="E4571" s="7">
        <v>4567</v>
      </c>
      <c r="F4571" s="7">
        <v>22</v>
      </c>
    </row>
    <row r="4572" spans="2:6" x14ac:dyDescent="0.2">
      <c r="B4572" s="7">
        <v>4568</v>
      </c>
      <c r="C4572" s="7">
        <v>13</v>
      </c>
      <c r="E4572" s="7">
        <v>4568</v>
      </c>
      <c r="F4572" s="7">
        <v>22</v>
      </c>
    </row>
    <row r="4573" spans="2:6" x14ac:dyDescent="0.2">
      <c r="B4573" s="7">
        <v>4569</v>
      </c>
      <c r="C4573" s="7">
        <v>13</v>
      </c>
      <c r="E4573" s="7">
        <v>4569</v>
      </c>
      <c r="F4573" s="7">
        <v>22</v>
      </c>
    </row>
    <row r="4574" spans="2:6" x14ac:dyDescent="0.2">
      <c r="B4574" s="7">
        <v>4570</v>
      </c>
      <c r="C4574" s="7">
        <v>12</v>
      </c>
      <c r="E4574" s="7">
        <v>4570</v>
      </c>
      <c r="F4574" s="7">
        <v>22</v>
      </c>
    </row>
    <row r="4575" spans="2:6" x14ac:dyDescent="0.2">
      <c r="B4575" s="7">
        <v>4571</v>
      </c>
      <c r="C4575" s="7">
        <v>12</v>
      </c>
      <c r="E4575" s="7">
        <v>4571</v>
      </c>
      <c r="F4575" s="7">
        <v>22</v>
      </c>
    </row>
    <row r="4576" spans="2:6" x14ac:dyDescent="0.2">
      <c r="B4576" s="7">
        <v>4572</v>
      </c>
      <c r="C4576" s="7">
        <v>12</v>
      </c>
      <c r="E4576" s="7">
        <v>4572</v>
      </c>
      <c r="F4576" s="7">
        <v>22</v>
      </c>
    </row>
    <row r="4577" spans="2:6" x14ac:dyDescent="0.2">
      <c r="B4577" s="7">
        <v>4573</v>
      </c>
      <c r="C4577" s="7">
        <v>12</v>
      </c>
      <c r="E4577" s="7">
        <v>4573</v>
      </c>
      <c r="F4577" s="7">
        <v>22</v>
      </c>
    </row>
    <row r="4578" spans="2:6" x14ac:dyDescent="0.2">
      <c r="B4578" s="7">
        <v>4574</v>
      </c>
      <c r="C4578" s="7">
        <v>12</v>
      </c>
      <c r="E4578" s="7">
        <v>4574</v>
      </c>
      <c r="F4578" s="7">
        <v>22</v>
      </c>
    </row>
    <row r="4579" spans="2:6" x14ac:dyDescent="0.2">
      <c r="B4579" s="7">
        <v>4575</v>
      </c>
      <c r="C4579" s="7">
        <v>12</v>
      </c>
      <c r="E4579" s="7">
        <v>4575</v>
      </c>
      <c r="F4579" s="7">
        <v>22</v>
      </c>
    </row>
    <row r="4580" spans="2:6" x14ac:dyDescent="0.2">
      <c r="B4580" s="7">
        <v>4576</v>
      </c>
      <c r="C4580" s="7">
        <v>12</v>
      </c>
      <c r="E4580" s="7">
        <v>4576</v>
      </c>
      <c r="F4580" s="7">
        <v>22</v>
      </c>
    </row>
    <row r="4581" spans="2:6" x14ac:dyDescent="0.2">
      <c r="B4581" s="7">
        <v>4577</v>
      </c>
      <c r="C4581" s="7">
        <v>12</v>
      </c>
      <c r="E4581" s="7">
        <v>4577</v>
      </c>
      <c r="F4581" s="7">
        <v>22</v>
      </c>
    </row>
    <row r="4582" spans="2:6" x14ac:dyDescent="0.2">
      <c r="B4582" s="7">
        <v>4578</v>
      </c>
      <c r="C4582" s="7">
        <v>12</v>
      </c>
      <c r="E4582" s="7">
        <v>4578</v>
      </c>
      <c r="F4582" s="7">
        <v>22</v>
      </c>
    </row>
    <row r="4583" spans="2:6" x14ac:dyDescent="0.2">
      <c r="B4583" s="7">
        <v>4579</v>
      </c>
      <c r="C4583" s="7">
        <v>12</v>
      </c>
      <c r="E4583" s="7">
        <v>4579</v>
      </c>
      <c r="F4583" s="7">
        <v>22</v>
      </c>
    </row>
    <row r="4584" spans="2:6" x14ac:dyDescent="0.2">
      <c r="B4584" s="7">
        <v>4580</v>
      </c>
      <c r="C4584" s="7">
        <v>12</v>
      </c>
      <c r="E4584" s="7">
        <v>4580</v>
      </c>
      <c r="F4584" s="7">
        <v>22</v>
      </c>
    </row>
    <row r="4585" spans="2:6" x14ac:dyDescent="0.2">
      <c r="B4585" s="7">
        <v>4581</v>
      </c>
      <c r="C4585" s="7">
        <v>12</v>
      </c>
      <c r="E4585" s="7">
        <v>4581</v>
      </c>
      <c r="F4585" s="7">
        <v>22</v>
      </c>
    </row>
    <row r="4586" spans="2:6" x14ac:dyDescent="0.2">
      <c r="B4586" s="7">
        <v>4582</v>
      </c>
      <c r="C4586" s="7">
        <v>12</v>
      </c>
      <c r="E4586" s="7">
        <v>4582</v>
      </c>
      <c r="F4586" s="7">
        <v>22</v>
      </c>
    </row>
    <row r="4587" spans="2:6" x14ac:dyDescent="0.2">
      <c r="B4587" s="7">
        <v>4583</v>
      </c>
      <c r="C4587" s="7">
        <v>11</v>
      </c>
      <c r="E4587" s="7">
        <v>4583</v>
      </c>
      <c r="F4587" s="7">
        <v>22</v>
      </c>
    </row>
    <row r="4588" spans="2:6" x14ac:dyDescent="0.2">
      <c r="B4588" s="7">
        <v>4584</v>
      </c>
      <c r="C4588" s="7">
        <v>11</v>
      </c>
      <c r="E4588" s="7">
        <v>4584</v>
      </c>
      <c r="F4588" s="7">
        <v>22</v>
      </c>
    </row>
    <row r="4589" spans="2:6" x14ac:dyDescent="0.2">
      <c r="B4589" s="7">
        <v>4585</v>
      </c>
      <c r="C4589" s="7">
        <v>11</v>
      </c>
      <c r="E4589" s="7">
        <v>4585</v>
      </c>
      <c r="F4589" s="7">
        <v>22</v>
      </c>
    </row>
    <row r="4590" spans="2:6" x14ac:dyDescent="0.2">
      <c r="B4590" s="7">
        <v>4586</v>
      </c>
      <c r="C4590" s="7">
        <v>11</v>
      </c>
      <c r="E4590" s="7">
        <v>4586</v>
      </c>
      <c r="F4590" s="7">
        <v>22</v>
      </c>
    </row>
    <row r="4591" spans="2:6" x14ac:dyDescent="0.2">
      <c r="B4591" s="7">
        <v>4587</v>
      </c>
      <c r="C4591" s="7">
        <v>11</v>
      </c>
      <c r="E4591" s="7">
        <v>4587</v>
      </c>
      <c r="F4591" s="7">
        <v>22</v>
      </c>
    </row>
    <row r="4592" spans="2:6" x14ac:dyDescent="0.2">
      <c r="B4592" s="7">
        <v>4588</v>
      </c>
      <c r="C4592" s="7">
        <v>11</v>
      </c>
      <c r="E4592" s="7">
        <v>4588</v>
      </c>
      <c r="F4592" s="7">
        <v>22</v>
      </c>
    </row>
    <row r="4593" spans="2:6" x14ac:dyDescent="0.2">
      <c r="B4593" s="7">
        <v>4589</v>
      </c>
      <c r="C4593" s="7">
        <v>11</v>
      </c>
      <c r="E4593" s="7">
        <v>4589</v>
      </c>
      <c r="F4593" s="7">
        <v>22</v>
      </c>
    </row>
    <row r="4594" spans="2:6" x14ac:dyDescent="0.2">
      <c r="B4594" s="7">
        <v>4590</v>
      </c>
      <c r="C4594" s="7">
        <v>11</v>
      </c>
      <c r="E4594" s="7">
        <v>4590</v>
      </c>
      <c r="F4594" s="7">
        <v>22</v>
      </c>
    </row>
    <row r="4595" spans="2:6" x14ac:dyDescent="0.2">
      <c r="B4595" s="7">
        <v>4591</v>
      </c>
      <c r="C4595" s="7">
        <v>11</v>
      </c>
      <c r="E4595" s="7">
        <v>4591</v>
      </c>
      <c r="F4595" s="7">
        <v>22</v>
      </c>
    </row>
    <row r="4596" spans="2:6" x14ac:dyDescent="0.2">
      <c r="B4596" s="7">
        <v>4592</v>
      </c>
      <c r="C4596" s="7">
        <v>11</v>
      </c>
      <c r="E4596" s="7">
        <v>4592</v>
      </c>
      <c r="F4596" s="7">
        <v>22</v>
      </c>
    </row>
    <row r="4597" spans="2:6" x14ac:dyDescent="0.2">
      <c r="B4597" s="7">
        <v>4593</v>
      </c>
      <c r="C4597" s="7">
        <v>11</v>
      </c>
      <c r="E4597" s="7">
        <v>4593</v>
      </c>
      <c r="F4597" s="7">
        <v>22</v>
      </c>
    </row>
    <row r="4598" spans="2:6" x14ac:dyDescent="0.2">
      <c r="B4598" s="7">
        <v>4594</v>
      </c>
      <c r="C4598" s="7">
        <v>11</v>
      </c>
      <c r="E4598" s="7">
        <v>4594</v>
      </c>
      <c r="F4598" s="7">
        <v>22</v>
      </c>
    </row>
    <row r="4599" spans="2:6" x14ac:dyDescent="0.2">
      <c r="B4599" s="7">
        <v>4595</v>
      </c>
      <c r="C4599" s="7">
        <v>11</v>
      </c>
      <c r="E4599" s="7">
        <v>4595</v>
      </c>
      <c r="F4599" s="7">
        <v>22</v>
      </c>
    </row>
    <row r="4600" spans="2:6" x14ac:dyDescent="0.2">
      <c r="B4600" s="7">
        <v>4596</v>
      </c>
      <c r="C4600" s="7">
        <v>11</v>
      </c>
      <c r="E4600" s="7">
        <v>4596</v>
      </c>
      <c r="F4600" s="7">
        <v>22</v>
      </c>
    </row>
    <row r="4601" spans="2:6" x14ac:dyDescent="0.2">
      <c r="B4601" s="7">
        <v>4597</v>
      </c>
      <c r="C4601" s="7">
        <v>11</v>
      </c>
      <c r="E4601" s="7">
        <v>4597</v>
      </c>
      <c r="F4601" s="7">
        <v>22</v>
      </c>
    </row>
    <row r="4602" spans="2:6" x14ac:dyDescent="0.2">
      <c r="B4602" s="7">
        <v>4598</v>
      </c>
      <c r="C4602" s="7">
        <v>11</v>
      </c>
      <c r="E4602" s="7">
        <v>4598</v>
      </c>
      <c r="F4602" s="7">
        <v>22</v>
      </c>
    </row>
    <row r="4603" spans="2:6" x14ac:dyDescent="0.2">
      <c r="B4603" s="7">
        <v>4599</v>
      </c>
      <c r="C4603" s="7">
        <v>11</v>
      </c>
      <c r="E4603" s="7">
        <v>4599</v>
      </c>
      <c r="F4603" s="7">
        <v>22</v>
      </c>
    </row>
    <row r="4604" spans="2:6" x14ac:dyDescent="0.2">
      <c r="B4604" s="7">
        <v>4600</v>
      </c>
      <c r="C4604" s="7">
        <v>11</v>
      </c>
      <c r="E4604" s="7">
        <v>4600</v>
      </c>
      <c r="F4604" s="7">
        <v>22</v>
      </c>
    </row>
    <row r="4605" spans="2:6" x14ac:dyDescent="0.2">
      <c r="B4605" s="7">
        <v>4601</v>
      </c>
      <c r="C4605" s="7">
        <v>10</v>
      </c>
      <c r="E4605" s="7">
        <v>4601</v>
      </c>
      <c r="F4605" s="7">
        <v>22</v>
      </c>
    </row>
    <row r="4606" spans="2:6" x14ac:dyDescent="0.2">
      <c r="B4606" s="7">
        <v>4602</v>
      </c>
      <c r="C4606" s="7">
        <v>10</v>
      </c>
      <c r="E4606" s="7">
        <v>4602</v>
      </c>
      <c r="F4606" s="7">
        <v>22</v>
      </c>
    </row>
    <row r="4607" spans="2:6" x14ac:dyDescent="0.2">
      <c r="B4607" s="7">
        <v>4603</v>
      </c>
      <c r="C4607" s="7">
        <v>10</v>
      </c>
      <c r="E4607" s="7">
        <v>4603</v>
      </c>
      <c r="F4607" s="7">
        <v>22</v>
      </c>
    </row>
    <row r="4608" spans="2:6" x14ac:dyDescent="0.2">
      <c r="B4608" s="7">
        <v>4604</v>
      </c>
      <c r="C4608" s="7">
        <v>10</v>
      </c>
      <c r="E4608" s="7">
        <v>4604</v>
      </c>
      <c r="F4608" s="7">
        <v>22</v>
      </c>
    </row>
    <row r="4609" spans="2:6" x14ac:dyDescent="0.2">
      <c r="B4609" s="7">
        <v>4605</v>
      </c>
      <c r="C4609" s="7">
        <v>10</v>
      </c>
      <c r="E4609" s="7">
        <v>4605</v>
      </c>
      <c r="F4609" s="7">
        <v>22</v>
      </c>
    </row>
    <row r="4610" spans="2:6" x14ac:dyDescent="0.2">
      <c r="B4610" s="7">
        <v>4606</v>
      </c>
      <c r="C4610" s="7">
        <v>10</v>
      </c>
      <c r="E4610" s="7">
        <v>4606</v>
      </c>
      <c r="F4610" s="7">
        <v>22</v>
      </c>
    </row>
    <row r="4611" spans="2:6" x14ac:dyDescent="0.2">
      <c r="B4611" s="7">
        <v>4607</v>
      </c>
      <c r="C4611" s="7">
        <v>10</v>
      </c>
      <c r="E4611" s="7">
        <v>4607</v>
      </c>
      <c r="F4611" s="7">
        <v>22</v>
      </c>
    </row>
    <row r="4612" spans="2:6" x14ac:dyDescent="0.2">
      <c r="B4612" s="7">
        <v>4608</v>
      </c>
      <c r="C4612" s="7">
        <v>10</v>
      </c>
      <c r="E4612" s="7">
        <v>4608</v>
      </c>
      <c r="F4612" s="7">
        <v>22</v>
      </c>
    </row>
    <row r="4613" spans="2:6" x14ac:dyDescent="0.2">
      <c r="B4613" s="7">
        <v>4609</v>
      </c>
      <c r="C4613" s="7">
        <v>10</v>
      </c>
      <c r="E4613" s="7">
        <v>4609</v>
      </c>
      <c r="F4613" s="7">
        <v>22</v>
      </c>
    </row>
    <row r="4614" spans="2:6" x14ac:dyDescent="0.2">
      <c r="B4614" s="7">
        <v>4610</v>
      </c>
      <c r="C4614" s="7">
        <v>10</v>
      </c>
      <c r="E4614" s="7">
        <v>4610</v>
      </c>
      <c r="F4614" s="7">
        <v>22</v>
      </c>
    </row>
    <row r="4615" spans="2:6" x14ac:dyDescent="0.2">
      <c r="B4615" s="7">
        <v>4611</v>
      </c>
      <c r="C4615" s="7">
        <v>10</v>
      </c>
      <c r="E4615" s="7">
        <v>4611</v>
      </c>
      <c r="F4615" s="7">
        <v>22</v>
      </c>
    </row>
    <row r="4616" spans="2:6" x14ac:dyDescent="0.2">
      <c r="B4616" s="7">
        <v>4612</v>
      </c>
      <c r="C4616" s="7">
        <v>10</v>
      </c>
      <c r="E4616" s="7">
        <v>4612</v>
      </c>
      <c r="F4616" s="7">
        <v>22</v>
      </c>
    </row>
    <row r="4617" spans="2:6" x14ac:dyDescent="0.2">
      <c r="B4617" s="7">
        <v>4613</v>
      </c>
      <c r="C4617" s="7">
        <v>9</v>
      </c>
      <c r="E4617" s="7">
        <v>4613</v>
      </c>
      <c r="F4617" s="7">
        <v>22</v>
      </c>
    </row>
    <row r="4618" spans="2:6" x14ac:dyDescent="0.2">
      <c r="B4618" s="7">
        <v>4614</v>
      </c>
      <c r="C4618" s="7">
        <v>9</v>
      </c>
      <c r="E4618" s="7">
        <v>4614</v>
      </c>
      <c r="F4618" s="7">
        <v>22</v>
      </c>
    </row>
    <row r="4619" spans="2:6" x14ac:dyDescent="0.2">
      <c r="B4619" s="7">
        <v>4615</v>
      </c>
      <c r="C4619" s="7">
        <v>9</v>
      </c>
      <c r="E4619" s="7">
        <v>4615</v>
      </c>
      <c r="F4619" s="7">
        <v>22</v>
      </c>
    </row>
    <row r="4620" spans="2:6" x14ac:dyDescent="0.2">
      <c r="B4620" s="7">
        <v>4616</v>
      </c>
      <c r="C4620" s="7">
        <v>9</v>
      </c>
      <c r="E4620" s="7">
        <v>4616</v>
      </c>
      <c r="F4620" s="7">
        <v>22</v>
      </c>
    </row>
    <row r="4621" spans="2:6" x14ac:dyDescent="0.2">
      <c r="B4621" s="7">
        <v>4617</v>
      </c>
      <c r="C4621" s="7">
        <v>9</v>
      </c>
      <c r="E4621" s="7">
        <v>4617</v>
      </c>
      <c r="F4621" s="7">
        <v>22</v>
      </c>
    </row>
    <row r="4622" spans="2:6" x14ac:dyDescent="0.2">
      <c r="B4622" s="7">
        <v>4618</v>
      </c>
      <c r="C4622" s="7">
        <v>9</v>
      </c>
      <c r="E4622" s="7">
        <v>4618</v>
      </c>
      <c r="F4622" s="7">
        <v>22</v>
      </c>
    </row>
    <row r="4623" spans="2:6" x14ac:dyDescent="0.2">
      <c r="B4623" s="7">
        <v>4619</v>
      </c>
      <c r="C4623" s="7">
        <v>9</v>
      </c>
      <c r="E4623" s="7">
        <v>4619</v>
      </c>
      <c r="F4623" s="7">
        <v>22</v>
      </c>
    </row>
    <row r="4624" spans="2:6" x14ac:dyDescent="0.2">
      <c r="B4624" s="7">
        <v>4620</v>
      </c>
      <c r="C4624" s="7">
        <v>9</v>
      </c>
      <c r="E4624" s="7">
        <v>4620</v>
      </c>
      <c r="F4624" s="7">
        <v>22</v>
      </c>
    </row>
    <row r="4625" spans="2:6" x14ac:dyDescent="0.2">
      <c r="B4625" s="7">
        <v>4621</v>
      </c>
      <c r="C4625" s="7">
        <v>9</v>
      </c>
      <c r="E4625" s="7">
        <v>4621</v>
      </c>
      <c r="F4625" s="7">
        <v>22</v>
      </c>
    </row>
    <row r="4626" spans="2:6" x14ac:dyDescent="0.2">
      <c r="B4626" s="7">
        <v>4622</v>
      </c>
      <c r="C4626" s="7">
        <v>9</v>
      </c>
      <c r="E4626" s="7">
        <v>4622</v>
      </c>
      <c r="F4626" s="7">
        <v>22</v>
      </c>
    </row>
    <row r="4627" spans="2:6" x14ac:dyDescent="0.2">
      <c r="B4627" s="7">
        <v>4623</v>
      </c>
      <c r="C4627" s="7">
        <v>9</v>
      </c>
      <c r="E4627" s="7">
        <v>4623</v>
      </c>
      <c r="F4627" s="7">
        <v>22</v>
      </c>
    </row>
    <row r="4628" spans="2:6" x14ac:dyDescent="0.2">
      <c r="B4628" s="7">
        <v>4624</v>
      </c>
      <c r="C4628" s="7">
        <v>9</v>
      </c>
      <c r="E4628" s="7">
        <v>4624</v>
      </c>
      <c r="F4628" s="7">
        <v>22</v>
      </c>
    </row>
    <row r="4629" spans="2:6" x14ac:dyDescent="0.2">
      <c r="B4629" s="7">
        <v>4625</v>
      </c>
      <c r="C4629" s="7">
        <v>9</v>
      </c>
      <c r="E4629" s="7">
        <v>4625</v>
      </c>
      <c r="F4629" s="7">
        <v>22</v>
      </c>
    </row>
    <row r="4630" spans="2:6" x14ac:dyDescent="0.2">
      <c r="B4630" s="7">
        <v>4626</v>
      </c>
      <c r="C4630" s="7">
        <v>8</v>
      </c>
      <c r="E4630" s="7">
        <v>4626</v>
      </c>
      <c r="F4630" s="7">
        <v>22</v>
      </c>
    </row>
    <row r="4631" spans="2:6" x14ac:dyDescent="0.2">
      <c r="B4631" s="7">
        <v>4627</v>
      </c>
      <c r="C4631" s="7">
        <v>8</v>
      </c>
      <c r="E4631" s="7">
        <v>4627</v>
      </c>
      <c r="F4631" s="7">
        <v>22</v>
      </c>
    </row>
    <row r="4632" spans="2:6" x14ac:dyDescent="0.2">
      <c r="B4632" s="7">
        <v>4628</v>
      </c>
      <c r="C4632" s="7">
        <v>8</v>
      </c>
      <c r="E4632" s="7">
        <v>4628</v>
      </c>
      <c r="F4632" s="7">
        <v>22</v>
      </c>
    </row>
    <row r="4633" spans="2:6" x14ac:dyDescent="0.2">
      <c r="B4633" s="7">
        <v>4629</v>
      </c>
      <c r="C4633" s="7">
        <v>8</v>
      </c>
      <c r="E4633" s="7">
        <v>4629</v>
      </c>
      <c r="F4633" s="7">
        <v>22</v>
      </c>
    </row>
    <row r="4634" spans="2:6" x14ac:dyDescent="0.2">
      <c r="B4634" s="7">
        <v>4630</v>
      </c>
      <c r="C4634" s="7">
        <v>8</v>
      </c>
      <c r="E4634" s="7">
        <v>4630</v>
      </c>
      <c r="F4634" s="7">
        <v>22</v>
      </c>
    </row>
    <row r="4635" spans="2:6" x14ac:dyDescent="0.2">
      <c r="B4635" s="7">
        <v>4631</v>
      </c>
      <c r="C4635" s="7">
        <v>8</v>
      </c>
      <c r="E4635" s="7">
        <v>4631</v>
      </c>
      <c r="F4635" s="7">
        <v>22</v>
      </c>
    </row>
    <row r="4636" spans="2:6" x14ac:dyDescent="0.2">
      <c r="B4636" s="7">
        <v>4632</v>
      </c>
      <c r="C4636" s="7">
        <v>8</v>
      </c>
      <c r="E4636" s="7">
        <v>4632</v>
      </c>
      <c r="F4636" s="7">
        <v>22</v>
      </c>
    </row>
    <row r="4637" spans="2:6" x14ac:dyDescent="0.2">
      <c r="B4637" s="7">
        <v>4633</v>
      </c>
      <c r="C4637" s="7">
        <v>8</v>
      </c>
      <c r="E4637" s="7">
        <v>4633</v>
      </c>
      <c r="F4637" s="7">
        <v>21</v>
      </c>
    </row>
    <row r="4638" spans="2:6" x14ac:dyDescent="0.2">
      <c r="B4638" s="7">
        <v>4634</v>
      </c>
      <c r="C4638" s="7">
        <v>7</v>
      </c>
      <c r="E4638" s="7">
        <v>4634</v>
      </c>
      <c r="F4638" s="7">
        <v>21</v>
      </c>
    </row>
    <row r="4639" spans="2:6" x14ac:dyDescent="0.2">
      <c r="B4639" s="7">
        <v>4635</v>
      </c>
      <c r="C4639" s="7">
        <v>7</v>
      </c>
      <c r="E4639" s="7">
        <v>4635</v>
      </c>
      <c r="F4639" s="7">
        <v>21</v>
      </c>
    </row>
    <row r="4640" spans="2:6" x14ac:dyDescent="0.2">
      <c r="B4640" s="7">
        <v>4636</v>
      </c>
      <c r="C4640" s="7">
        <v>7</v>
      </c>
      <c r="E4640" s="7">
        <v>4636</v>
      </c>
      <c r="F4640" s="7">
        <v>21</v>
      </c>
    </row>
    <row r="4641" spans="2:6" x14ac:dyDescent="0.2">
      <c r="B4641" s="7">
        <v>4637</v>
      </c>
      <c r="C4641" s="7">
        <v>7</v>
      </c>
      <c r="E4641" s="7">
        <v>4637</v>
      </c>
      <c r="F4641" s="7">
        <v>21</v>
      </c>
    </row>
    <row r="4642" spans="2:6" x14ac:dyDescent="0.2">
      <c r="B4642" s="7">
        <v>4638</v>
      </c>
      <c r="C4642" s="7">
        <v>7</v>
      </c>
      <c r="E4642" s="7">
        <v>4638</v>
      </c>
      <c r="F4642" s="7">
        <v>21</v>
      </c>
    </row>
    <row r="4643" spans="2:6" x14ac:dyDescent="0.2">
      <c r="B4643" s="7">
        <v>4639</v>
      </c>
      <c r="C4643" s="7">
        <v>7</v>
      </c>
      <c r="E4643" s="7">
        <v>4639</v>
      </c>
      <c r="F4643" s="7">
        <v>21</v>
      </c>
    </row>
    <row r="4644" spans="2:6" x14ac:dyDescent="0.2">
      <c r="B4644" s="7">
        <v>4640</v>
      </c>
      <c r="C4644" s="7">
        <v>7</v>
      </c>
      <c r="E4644" s="7">
        <v>4640</v>
      </c>
      <c r="F4644" s="7">
        <v>21</v>
      </c>
    </row>
    <row r="4645" spans="2:6" x14ac:dyDescent="0.2">
      <c r="B4645" s="7">
        <v>4641</v>
      </c>
      <c r="C4645" s="7">
        <v>7</v>
      </c>
      <c r="E4645" s="7">
        <v>4641</v>
      </c>
      <c r="F4645" s="7">
        <v>21</v>
      </c>
    </row>
    <row r="4646" spans="2:6" x14ac:dyDescent="0.2">
      <c r="B4646" s="7">
        <v>4642</v>
      </c>
      <c r="C4646" s="7">
        <v>7</v>
      </c>
      <c r="E4646" s="7">
        <v>4642</v>
      </c>
      <c r="F4646" s="7">
        <v>21</v>
      </c>
    </row>
    <row r="4647" spans="2:6" x14ac:dyDescent="0.2">
      <c r="B4647" s="7">
        <v>4643</v>
      </c>
      <c r="C4647" s="7">
        <v>7</v>
      </c>
      <c r="E4647" s="7">
        <v>4643</v>
      </c>
      <c r="F4647" s="7">
        <v>21</v>
      </c>
    </row>
    <row r="4648" spans="2:6" x14ac:dyDescent="0.2">
      <c r="B4648" s="7">
        <v>4644</v>
      </c>
      <c r="C4648" s="7">
        <v>7</v>
      </c>
      <c r="E4648" s="7">
        <v>4644</v>
      </c>
      <c r="F4648" s="7">
        <v>21</v>
      </c>
    </row>
    <row r="4649" spans="2:6" x14ac:dyDescent="0.2">
      <c r="B4649" s="7">
        <v>4645</v>
      </c>
      <c r="C4649" s="7">
        <v>7</v>
      </c>
      <c r="E4649" s="7">
        <v>4645</v>
      </c>
      <c r="F4649" s="7">
        <v>21</v>
      </c>
    </row>
    <row r="4650" spans="2:6" x14ac:dyDescent="0.2">
      <c r="B4650" s="7">
        <v>4646</v>
      </c>
      <c r="C4650" s="7">
        <v>7</v>
      </c>
      <c r="E4650" s="7">
        <v>4646</v>
      </c>
      <c r="F4650" s="7">
        <v>21</v>
      </c>
    </row>
    <row r="4651" spans="2:6" x14ac:dyDescent="0.2">
      <c r="B4651" s="7">
        <v>4647</v>
      </c>
      <c r="C4651" s="7">
        <v>7</v>
      </c>
      <c r="E4651" s="7">
        <v>4647</v>
      </c>
      <c r="F4651" s="7">
        <v>21</v>
      </c>
    </row>
    <row r="4652" spans="2:6" x14ac:dyDescent="0.2">
      <c r="B4652" s="7">
        <v>4648</v>
      </c>
      <c r="C4652" s="7">
        <v>7</v>
      </c>
      <c r="E4652" s="7">
        <v>4648</v>
      </c>
      <c r="F4652" s="7">
        <v>21</v>
      </c>
    </row>
    <row r="4653" spans="2:6" x14ac:dyDescent="0.2">
      <c r="B4653" s="7">
        <v>4649</v>
      </c>
      <c r="C4653" s="7">
        <v>7</v>
      </c>
      <c r="E4653" s="7">
        <v>4649</v>
      </c>
      <c r="F4653" s="7">
        <v>21</v>
      </c>
    </row>
    <row r="4654" spans="2:6" x14ac:dyDescent="0.2">
      <c r="B4654" s="7">
        <v>4650</v>
      </c>
      <c r="C4654" s="7">
        <v>7</v>
      </c>
      <c r="E4654" s="7">
        <v>4650</v>
      </c>
      <c r="F4654" s="7">
        <v>21</v>
      </c>
    </row>
    <row r="4655" spans="2:6" x14ac:dyDescent="0.2">
      <c r="B4655" s="7">
        <v>4651</v>
      </c>
      <c r="C4655" s="7">
        <v>7</v>
      </c>
      <c r="E4655" s="7">
        <v>4651</v>
      </c>
      <c r="F4655" s="7">
        <v>21</v>
      </c>
    </row>
    <row r="4656" spans="2:6" x14ac:dyDescent="0.2">
      <c r="B4656" s="7">
        <v>4652</v>
      </c>
      <c r="C4656" s="7">
        <v>7</v>
      </c>
      <c r="E4656" s="7">
        <v>4652</v>
      </c>
      <c r="F4656" s="7">
        <v>21</v>
      </c>
    </row>
    <row r="4657" spans="2:6" x14ac:dyDescent="0.2">
      <c r="B4657" s="7">
        <v>4653</v>
      </c>
      <c r="C4657" s="7">
        <v>7</v>
      </c>
      <c r="E4657" s="7">
        <v>4653</v>
      </c>
      <c r="F4657" s="7">
        <v>21</v>
      </c>
    </row>
    <row r="4658" spans="2:6" x14ac:dyDescent="0.2">
      <c r="B4658" s="7">
        <v>4654</v>
      </c>
      <c r="C4658" s="7">
        <v>7</v>
      </c>
      <c r="E4658" s="7">
        <v>4654</v>
      </c>
      <c r="F4658" s="7">
        <v>21</v>
      </c>
    </row>
    <row r="4659" spans="2:6" x14ac:dyDescent="0.2">
      <c r="B4659" s="7">
        <v>4655</v>
      </c>
      <c r="C4659" s="7">
        <v>6</v>
      </c>
      <c r="E4659" s="7">
        <v>4655</v>
      </c>
      <c r="F4659" s="7">
        <v>21</v>
      </c>
    </row>
    <row r="4660" spans="2:6" x14ac:dyDescent="0.2">
      <c r="B4660" s="7">
        <v>4656</v>
      </c>
      <c r="C4660" s="7">
        <v>6</v>
      </c>
      <c r="E4660" s="7">
        <v>4656</v>
      </c>
      <c r="F4660" s="7">
        <v>21</v>
      </c>
    </row>
    <row r="4661" spans="2:6" x14ac:dyDescent="0.2">
      <c r="B4661" s="7">
        <v>4657</v>
      </c>
      <c r="C4661" s="7">
        <v>6</v>
      </c>
      <c r="E4661" s="7">
        <v>4657</v>
      </c>
      <c r="F4661" s="7">
        <v>21</v>
      </c>
    </row>
    <row r="4662" spans="2:6" x14ac:dyDescent="0.2">
      <c r="B4662" s="7">
        <v>4658</v>
      </c>
      <c r="C4662" s="7">
        <v>6</v>
      </c>
      <c r="E4662" s="7">
        <v>4658</v>
      </c>
      <c r="F4662" s="7">
        <v>21</v>
      </c>
    </row>
    <row r="4663" spans="2:6" x14ac:dyDescent="0.2">
      <c r="B4663" s="7">
        <v>4659</v>
      </c>
      <c r="C4663" s="7">
        <v>6</v>
      </c>
      <c r="E4663" s="7">
        <v>4659</v>
      </c>
      <c r="F4663" s="7">
        <v>21</v>
      </c>
    </row>
    <row r="4664" spans="2:6" x14ac:dyDescent="0.2">
      <c r="B4664" s="7">
        <v>4660</v>
      </c>
      <c r="C4664" s="7">
        <v>6</v>
      </c>
      <c r="E4664" s="7">
        <v>4660</v>
      </c>
      <c r="F4664" s="7">
        <v>21</v>
      </c>
    </row>
    <row r="4665" spans="2:6" x14ac:dyDescent="0.2">
      <c r="B4665" s="7">
        <v>4661</v>
      </c>
      <c r="C4665" s="7">
        <v>6</v>
      </c>
      <c r="E4665" s="7">
        <v>4661</v>
      </c>
      <c r="F4665" s="7">
        <v>21</v>
      </c>
    </row>
    <row r="4666" spans="2:6" x14ac:dyDescent="0.2">
      <c r="B4666" s="7">
        <v>4662</v>
      </c>
      <c r="C4666" s="7">
        <v>6</v>
      </c>
      <c r="E4666" s="7">
        <v>4662</v>
      </c>
      <c r="F4666" s="7">
        <v>21</v>
      </c>
    </row>
    <row r="4667" spans="2:6" x14ac:dyDescent="0.2">
      <c r="B4667" s="7">
        <v>4663</v>
      </c>
      <c r="C4667" s="7">
        <v>6</v>
      </c>
      <c r="E4667" s="7">
        <v>4663</v>
      </c>
      <c r="F4667" s="7">
        <v>21</v>
      </c>
    </row>
    <row r="4668" spans="2:6" x14ac:dyDescent="0.2">
      <c r="B4668" s="7">
        <v>4664</v>
      </c>
      <c r="C4668" s="7">
        <v>6</v>
      </c>
      <c r="E4668" s="7">
        <v>4664</v>
      </c>
      <c r="F4668" s="7">
        <v>21</v>
      </c>
    </row>
    <row r="4669" spans="2:6" x14ac:dyDescent="0.2">
      <c r="B4669" s="7">
        <v>4665</v>
      </c>
      <c r="C4669" s="7">
        <v>6</v>
      </c>
      <c r="E4669" s="7">
        <v>4665</v>
      </c>
      <c r="F4669" s="7">
        <v>21</v>
      </c>
    </row>
    <row r="4670" spans="2:6" x14ac:dyDescent="0.2">
      <c r="B4670" s="7">
        <v>4666</v>
      </c>
      <c r="C4670" s="7">
        <v>6</v>
      </c>
      <c r="E4670" s="7">
        <v>4666</v>
      </c>
      <c r="F4670" s="7">
        <v>21</v>
      </c>
    </row>
    <row r="4671" spans="2:6" x14ac:dyDescent="0.2">
      <c r="B4671" s="7">
        <v>4667</v>
      </c>
      <c r="C4671" s="7">
        <v>6</v>
      </c>
      <c r="E4671" s="7">
        <v>4667</v>
      </c>
      <c r="F4671" s="7">
        <v>21</v>
      </c>
    </row>
    <row r="4672" spans="2:6" x14ac:dyDescent="0.2">
      <c r="B4672" s="7">
        <v>4668</v>
      </c>
      <c r="C4672" s="7">
        <v>6</v>
      </c>
      <c r="E4672" s="7">
        <v>4668</v>
      </c>
      <c r="F4672" s="7">
        <v>21</v>
      </c>
    </row>
    <row r="4673" spans="2:6" x14ac:dyDescent="0.2">
      <c r="B4673" s="7">
        <v>4669</v>
      </c>
      <c r="C4673" s="7">
        <v>6</v>
      </c>
      <c r="E4673" s="7">
        <v>4669</v>
      </c>
      <c r="F4673" s="7">
        <v>21</v>
      </c>
    </row>
    <row r="4674" spans="2:6" x14ac:dyDescent="0.2">
      <c r="B4674" s="7">
        <v>4670</v>
      </c>
      <c r="C4674" s="7">
        <v>6</v>
      </c>
      <c r="E4674" s="7">
        <v>4670</v>
      </c>
      <c r="F4674" s="7">
        <v>21</v>
      </c>
    </row>
    <row r="4675" spans="2:6" x14ac:dyDescent="0.2">
      <c r="B4675" s="7">
        <v>4671</v>
      </c>
      <c r="C4675" s="7">
        <v>6</v>
      </c>
      <c r="E4675" s="7">
        <v>4671</v>
      </c>
      <c r="F4675" s="7">
        <v>21</v>
      </c>
    </row>
    <row r="4676" spans="2:6" x14ac:dyDescent="0.2">
      <c r="B4676" s="7">
        <v>4672</v>
      </c>
      <c r="C4676" s="7">
        <v>6</v>
      </c>
      <c r="E4676" s="7">
        <v>4672</v>
      </c>
      <c r="F4676" s="7">
        <v>21</v>
      </c>
    </row>
    <row r="4677" spans="2:6" x14ac:dyDescent="0.2">
      <c r="B4677" s="7">
        <v>4673</v>
      </c>
      <c r="C4677" s="7">
        <v>6</v>
      </c>
      <c r="E4677" s="7">
        <v>4673</v>
      </c>
      <c r="F4677" s="7">
        <v>21</v>
      </c>
    </row>
    <row r="4678" spans="2:6" x14ac:dyDescent="0.2">
      <c r="B4678" s="7">
        <v>4674</v>
      </c>
      <c r="C4678" s="7">
        <v>6</v>
      </c>
      <c r="E4678" s="7">
        <v>4674</v>
      </c>
      <c r="F4678" s="7">
        <v>21</v>
      </c>
    </row>
    <row r="4679" spans="2:6" x14ac:dyDescent="0.2">
      <c r="B4679" s="7">
        <v>4675</v>
      </c>
      <c r="C4679" s="7">
        <v>6</v>
      </c>
      <c r="E4679" s="7">
        <v>4675</v>
      </c>
      <c r="F4679" s="7">
        <v>21</v>
      </c>
    </row>
    <row r="4680" spans="2:6" x14ac:dyDescent="0.2">
      <c r="B4680" s="7">
        <v>4676</v>
      </c>
      <c r="C4680" s="7">
        <v>6</v>
      </c>
      <c r="E4680" s="7">
        <v>4676</v>
      </c>
      <c r="F4680" s="7">
        <v>21</v>
      </c>
    </row>
    <row r="4681" spans="2:6" x14ac:dyDescent="0.2">
      <c r="B4681" s="7">
        <v>4677</v>
      </c>
      <c r="C4681" s="7">
        <v>6</v>
      </c>
      <c r="E4681" s="7">
        <v>4677</v>
      </c>
      <c r="F4681" s="7">
        <v>21</v>
      </c>
    </row>
    <row r="4682" spans="2:6" x14ac:dyDescent="0.2">
      <c r="B4682" s="7">
        <v>4678</v>
      </c>
      <c r="C4682" s="7">
        <v>6</v>
      </c>
      <c r="E4682" s="7">
        <v>4678</v>
      </c>
      <c r="F4682" s="7">
        <v>21</v>
      </c>
    </row>
    <row r="4683" spans="2:6" x14ac:dyDescent="0.2">
      <c r="B4683" s="7">
        <v>4679</v>
      </c>
      <c r="C4683" s="7">
        <v>6</v>
      </c>
      <c r="E4683" s="7">
        <v>4679</v>
      </c>
      <c r="F4683" s="7">
        <v>21</v>
      </c>
    </row>
    <row r="4684" spans="2:6" x14ac:dyDescent="0.2">
      <c r="B4684" s="7">
        <v>4680</v>
      </c>
      <c r="C4684" s="7">
        <v>6</v>
      </c>
      <c r="E4684" s="7">
        <v>4680</v>
      </c>
      <c r="F4684" s="7">
        <v>21</v>
      </c>
    </row>
    <row r="4685" spans="2:6" x14ac:dyDescent="0.2">
      <c r="B4685" s="7">
        <v>4681</v>
      </c>
      <c r="C4685" s="7">
        <v>5</v>
      </c>
      <c r="E4685" s="7">
        <v>4681</v>
      </c>
      <c r="F4685" s="7">
        <v>21</v>
      </c>
    </row>
    <row r="4686" spans="2:6" x14ac:dyDescent="0.2">
      <c r="B4686" s="7">
        <v>4682</v>
      </c>
      <c r="C4686" s="7">
        <v>5</v>
      </c>
      <c r="E4686" s="7">
        <v>4682</v>
      </c>
      <c r="F4686" s="7">
        <v>21</v>
      </c>
    </row>
    <row r="4687" spans="2:6" x14ac:dyDescent="0.2">
      <c r="B4687" s="7">
        <v>4683</v>
      </c>
      <c r="C4687" s="7">
        <v>5</v>
      </c>
      <c r="E4687" s="7">
        <v>4683</v>
      </c>
      <c r="F4687" s="7">
        <v>21</v>
      </c>
    </row>
    <row r="4688" spans="2:6" x14ac:dyDescent="0.2">
      <c r="B4688" s="7">
        <v>4684</v>
      </c>
      <c r="C4688" s="7">
        <v>5</v>
      </c>
      <c r="E4688" s="7">
        <v>4684</v>
      </c>
      <c r="F4688" s="7">
        <v>21</v>
      </c>
    </row>
    <row r="4689" spans="2:6" x14ac:dyDescent="0.2">
      <c r="B4689" s="7">
        <v>4685</v>
      </c>
      <c r="C4689" s="7">
        <v>5</v>
      </c>
      <c r="E4689" s="7">
        <v>4685</v>
      </c>
      <c r="F4689" s="7">
        <v>21</v>
      </c>
    </row>
    <row r="4690" spans="2:6" x14ac:dyDescent="0.2">
      <c r="B4690" s="7">
        <v>4686</v>
      </c>
      <c r="C4690" s="7">
        <v>5</v>
      </c>
      <c r="E4690" s="7">
        <v>4686</v>
      </c>
      <c r="F4690" s="7">
        <v>21</v>
      </c>
    </row>
    <row r="4691" spans="2:6" x14ac:dyDescent="0.2">
      <c r="B4691" s="7">
        <v>4687</v>
      </c>
      <c r="C4691" s="7">
        <v>5</v>
      </c>
      <c r="E4691" s="7">
        <v>4687</v>
      </c>
      <c r="F4691" s="7">
        <v>21</v>
      </c>
    </row>
    <row r="4692" spans="2:6" x14ac:dyDescent="0.2">
      <c r="B4692" s="7">
        <v>4688</v>
      </c>
      <c r="C4692" s="7">
        <v>5</v>
      </c>
      <c r="E4692" s="7">
        <v>4688</v>
      </c>
      <c r="F4692" s="7">
        <v>21</v>
      </c>
    </row>
    <row r="4693" spans="2:6" x14ac:dyDescent="0.2">
      <c r="B4693" s="7">
        <v>4689</v>
      </c>
      <c r="C4693" s="7">
        <v>5</v>
      </c>
      <c r="E4693" s="7">
        <v>4689</v>
      </c>
      <c r="F4693" s="7">
        <v>21</v>
      </c>
    </row>
    <row r="4694" spans="2:6" x14ac:dyDescent="0.2">
      <c r="B4694" s="7">
        <v>4690</v>
      </c>
      <c r="C4694" s="7">
        <v>5</v>
      </c>
      <c r="E4694" s="7">
        <v>4690</v>
      </c>
      <c r="F4694" s="7">
        <v>21</v>
      </c>
    </row>
    <row r="4695" spans="2:6" x14ac:dyDescent="0.2">
      <c r="B4695" s="7">
        <v>4691</v>
      </c>
      <c r="C4695" s="7">
        <v>5</v>
      </c>
      <c r="E4695" s="7">
        <v>4691</v>
      </c>
      <c r="F4695" s="7">
        <v>21</v>
      </c>
    </row>
    <row r="4696" spans="2:6" x14ac:dyDescent="0.2">
      <c r="B4696" s="7">
        <v>4692</v>
      </c>
      <c r="C4696" s="7">
        <v>5</v>
      </c>
      <c r="E4696" s="7">
        <v>4692</v>
      </c>
      <c r="F4696" s="7">
        <v>21</v>
      </c>
    </row>
    <row r="4697" spans="2:6" x14ac:dyDescent="0.2">
      <c r="B4697" s="7">
        <v>4693</v>
      </c>
      <c r="C4697" s="7">
        <v>5</v>
      </c>
      <c r="E4697" s="7">
        <v>4693</v>
      </c>
      <c r="F4697" s="7">
        <v>21</v>
      </c>
    </row>
    <row r="4698" spans="2:6" x14ac:dyDescent="0.2">
      <c r="B4698" s="7">
        <v>4694</v>
      </c>
      <c r="C4698" s="7">
        <v>5</v>
      </c>
      <c r="E4698" s="7">
        <v>4694</v>
      </c>
      <c r="F4698" s="7">
        <v>21</v>
      </c>
    </row>
    <row r="4699" spans="2:6" x14ac:dyDescent="0.2">
      <c r="B4699" s="7">
        <v>4695</v>
      </c>
      <c r="C4699" s="7">
        <v>5</v>
      </c>
      <c r="E4699" s="7">
        <v>4695</v>
      </c>
      <c r="F4699" s="7">
        <v>21</v>
      </c>
    </row>
    <row r="4700" spans="2:6" x14ac:dyDescent="0.2">
      <c r="B4700" s="7">
        <v>4696</v>
      </c>
      <c r="C4700" s="7">
        <v>5</v>
      </c>
      <c r="E4700" s="7">
        <v>4696</v>
      </c>
      <c r="F4700" s="7">
        <v>21</v>
      </c>
    </row>
    <row r="4701" spans="2:6" x14ac:dyDescent="0.2">
      <c r="B4701" s="7">
        <v>4697</v>
      </c>
      <c r="C4701" s="7">
        <v>5</v>
      </c>
      <c r="E4701" s="7">
        <v>4697</v>
      </c>
      <c r="F4701" s="7">
        <v>21</v>
      </c>
    </row>
    <row r="4702" spans="2:6" x14ac:dyDescent="0.2">
      <c r="B4702" s="7">
        <v>4698</v>
      </c>
      <c r="C4702" s="7">
        <v>5</v>
      </c>
      <c r="E4702" s="7">
        <v>4698</v>
      </c>
      <c r="F4702" s="7">
        <v>21</v>
      </c>
    </row>
    <row r="4703" spans="2:6" x14ac:dyDescent="0.2">
      <c r="B4703" s="7">
        <v>4699</v>
      </c>
      <c r="C4703" s="7">
        <v>5</v>
      </c>
      <c r="E4703" s="7">
        <v>4699</v>
      </c>
      <c r="F4703" s="7">
        <v>21</v>
      </c>
    </row>
    <row r="4704" spans="2:6" x14ac:dyDescent="0.2">
      <c r="B4704" s="7">
        <v>4700</v>
      </c>
      <c r="C4704" s="7">
        <v>5</v>
      </c>
      <c r="E4704" s="7">
        <v>4700</v>
      </c>
      <c r="F4704" s="7">
        <v>21</v>
      </c>
    </row>
    <row r="4705" spans="2:6" x14ac:dyDescent="0.2">
      <c r="B4705" s="7">
        <v>4701</v>
      </c>
      <c r="C4705" s="7">
        <v>5</v>
      </c>
      <c r="E4705" s="7">
        <v>4701</v>
      </c>
      <c r="F4705" s="7">
        <v>21</v>
      </c>
    </row>
    <row r="4706" spans="2:6" x14ac:dyDescent="0.2">
      <c r="B4706" s="7">
        <v>4702</v>
      </c>
      <c r="C4706" s="7">
        <v>5</v>
      </c>
      <c r="E4706" s="7">
        <v>4702</v>
      </c>
      <c r="F4706" s="7">
        <v>21</v>
      </c>
    </row>
    <row r="4707" spans="2:6" x14ac:dyDescent="0.2">
      <c r="B4707" s="7">
        <v>4703</v>
      </c>
      <c r="C4707" s="7">
        <v>5</v>
      </c>
      <c r="E4707" s="7">
        <v>4703</v>
      </c>
      <c r="F4707" s="7">
        <v>21</v>
      </c>
    </row>
    <row r="4708" spans="2:6" x14ac:dyDescent="0.2">
      <c r="B4708" s="7">
        <v>4704</v>
      </c>
      <c r="C4708" s="7">
        <v>5</v>
      </c>
      <c r="E4708" s="7">
        <v>4704</v>
      </c>
      <c r="F4708" s="7">
        <v>21</v>
      </c>
    </row>
    <row r="4709" spans="2:6" x14ac:dyDescent="0.2">
      <c r="B4709" s="7">
        <v>4705</v>
      </c>
      <c r="C4709" s="7">
        <v>5</v>
      </c>
      <c r="E4709" s="7">
        <v>4705</v>
      </c>
      <c r="F4709" s="7">
        <v>21</v>
      </c>
    </row>
    <row r="4710" spans="2:6" x14ac:dyDescent="0.2">
      <c r="B4710" s="7">
        <v>4706</v>
      </c>
      <c r="C4710" s="7">
        <v>5</v>
      </c>
      <c r="E4710" s="7">
        <v>4706</v>
      </c>
      <c r="F4710" s="7">
        <v>21</v>
      </c>
    </row>
    <row r="4711" spans="2:6" x14ac:dyDescent="0.2">
      <c r="B4711" s="7">
        <v>4707</v>
      </c>
      <c r="C4711" s="7">
        <v>5</v>
      </c>
      <c r="E4711" s="7">
        <v>4707</v>
      </c>
      <c r="F4711" s="7">
        <v>21</v>
      </c>
    </row>
    <row r="4712" spans="2:6" x14ac:dyDescent="0.2">
      <c r="B4712" s="7">
        <v>4708</v>
      </c>
      <c r="C4712" s="7">
        <v>5</v>
      </c>
      <c r="E4712" s="7">
        <v>4708</v>
      </c>
      <c r="F4712" s="7">
        <v>21</v>
      </c>
    </row>
    <row r="4713" spans="2:6" x14ac:dyDescent="0.2">
      <c r="B4713" s="7">
        <v>4709</v>
      </c>
      <c r="C4713" s="7">
        <v>5</v>
      </c>
      <c r="E4713" s="7">
        <v>4709</v>
      </c>
      <c r="F4713" s="7">
        <v>21</v>
      </c>
    </row>
    <row r="4714" spans="2:6" x14ac:dyDescent="0.2">
      <c r="B4714" s="7">
        <v>4710</v>
      </c>
      <c r="C4714" s="7">
        <v>5</v>
      </c>
      <c r="E4714" s="7">
        <v>4710</v>
      </c>
      <c r="F4714" s="7">
        <v>21</v>
      </c>
    </row>
    <row r="4715" spans="2:6" x14ac:dyDescent="0.2">
      <c r="B4715" s="7">
        <v>4711</v>
      </c>
      <c r="C4715" s="7">
        <v>5</v>
      </c>
      <c r="E4715" s="7">
        <v>4711</v>
      </c>
      <c r="F4715" s="7">
        <v>21</v>
      </c>
    </row>
    <row r="4716" spans="2:6" x14ac:dyDescent="0.2">
      <c r="B4716" s="7">
        <v>4712</v>
      </c>
      <c r="C4716" s="7">
        <v>5</v>
      </c>
      <c r="E4716" s="7">
        <v>4712</v>
      </c>
      <c r="F4716" s="7">
        <v>21</v>
      </c>
    </row>
    <row r="4717" spans="2:6" x14ac:dyDescent="0.2">
      <c r="B4717" s="7">
        <v>4713</v>
      </c>
      <c r="C4717" s="7">
        <v>5</v>
      </c>
      <c r="E4717" s="7">
        <v>4713</v>
      </c>
      <c r="F4717" s="7">
        <v>21</v>
      </c>
    </row>
    <row r="4718" spans="2:6" x14ac:dyDescent="0.2">
      <c r="B4718" s="7">
        <v>4714</v>
      </c>
      <c r="C4718" s="7">
        <v>5</v>
      </c>
      <c r="E4718" s="7">
        <v>4714</v>
      </c>
      <c r="F4718" s="7">
        <v>21</v>
      </c>
    </row>
    <row r="4719" spans="2:6" x14ac:dyDescent="0.2">
      <c r="B4719" s="7">
        <v>4715</v>
      </c>
      <c r="C4719" s="7">
        <v>4</v>
      </c>
      <c r="E4719" s="7">
        <v>4715</v>
      </c>
      <c r="F4719" s="7">
        <v>21</v>
      </c>
    </row>
    <row r="4720" spans="2:6" x14ac:dyDescent="0.2">
      <c r="B4720" s="7">
        <v>4716</v>
      </c>
      <c r="C4720" s="7">
        <v>4</v>
      </c>
      <c r="E4720" s="7">
        <v>4716</v>
      </c>
      <c r="F4720" s="7">
        <v>21</v>
      </c>
    </row>
    <row r="4721" spans="2:6" x14ac:dyDescent="0.2">
      <c r="B4721" s="7">
        <v>4717</v>
      </c>
      <c r="C4721" s="7">
        <v>4</v>
      </c>
      <c r="E4721" s="7">
        <v>4717</v>
      </c>
      <c r="F4721" s="7">
        <v>20</v>
      </c>
    </row>
    <row r="4722" spans="2:6" x14ac:dyDescent="0.2">
      <c r="B4722" s="7">
        <v>4718</v>
      </c>
      <c r="C4722" s="7">
        <v>4</v>
      </c>
      <c r="E4722" s="7">
        <v>4718</v>
      </c>
      <c r="F4722" s="7">
        <v>20</v>
      </c>
    </row>
    <row r="4723" spans="2:6" x14ac:dyDescent="0.2">
      <c r="B4723" s="7">
        <v>4719</v>
      </c>
      <c r="C4723" s="7">
        <v>4</v>
      </c>
      <c r="E4723" s="7">
        <v>4719</v>
      </c>
      <c r="F4723" s="7">
        <v>20</v>
      </c>
    </row>
    <row r="4724" spans="2:6" x14ac:dyDescent="0.2">
      <c r="B4724" s="7">
        <v>4720</v>
      </c>
      <c r="C4724" s="7">
        <v>4</v>
      </c>
      <c r="E4724" s="7">
        <v>4720</v>
      </c>
      <c r="F4724" s="7">
        <v>20</v>
      </c>
    </row>
    <row r="4725" spans="2:6" x14ac:dyDescent="0.2">
      <c r="B4725" s="7">
        <v>4721</v>
      </c>
      <c r="C4725" s="7">
        <v>4</v>
      </c>
      <c r="E4725" s="7">
        <v>4721</v>
      </c>
      <c r="F4725" s="7">
        <v>20</v>
      </c>
    </row>
    <row r="4726" spans="2:6" x14ac:dyDescent="0.2">
      <c r="B4726" s="7">
        <v>4722</v>
      </c>
      <c r="C4726" s="7">
        <v>4</v>
      </c>
      <c r="E4726" s="7">
        <v>4722</v>
      </c>
      <c r="F4726" s="7">
        <v>20</v>
      </c>
    </row>
    <row r="4727" spans="2:6" x14ac:dyDescent="0.2">
      <c r="B4727" s="7">
        <v>4723</v>
      </c>
      <c r="C4727" s="7">
        <v>4</v>
      </c>
      <c r="E4727" s="7">
        <v>4723</v>
      </c>
      <c r="F4727" s="7">
        <v>20</v>
      </c>
    </row>
    <row r="4728" spans="2:6" x14ac:dyDescent="0.2">
      <c r="B4728" s="7">
        <v>4724</v>
      </c>
      <c r="C4728" s="7">
        <v>4</v>
      </c>
      <c r="E4728" s="7">
        <v>4724</v>
      </c>
      <c r="F4728" s="7">
        <v>20</v>
      </c>
    </row>
    <row r="4729" spans="2:6" x14ac:dyDescent="0.2">
      <c r="B4729" s="7">
        <v>4725</v>
      </c>
      <c r="C4729" s="7">
        <v>4</v>
      </c>
      <c r="E4729" s="7">
        <v>4725</v>
      </c>
      <c r="F4729" s="7">
        <v>20</v>
      </c>
    </row>
    <row r="4730" spans="2:6" x14ac:dyDescent="0.2">
      <c r="B4730" s="7">
        <v>4726</v>
      </c>
      <c r="C4730" s="7">
        <v>4</v>
      </c>
      <c r="E4730" s="7">
        <v>4726</v>
      </c>
      <c r="F4730" s="7">
        <v>20</v>
      </c>
    </row>
    <row r="4731" spans="2:6" x14ac:dyDescent="0.2">
      <c r="B4731" s="7">
        <v>4727</v>
      </c>
      <c r="C4731" s="7">
        <v>4</v>
      </c>
      <c r="E4731" s="7">
        <v>4727</v>
      </c>
      <c r="F4731" s="7">
        <v>20</v>
      </c>
    </row>
    <row r="4732" spans="2:6" x14ac:dyDescent="0.2">
      <c r="B4732" s="7">
        <v>4728</v>
      </c>
      <c r="C4732" s="7">
        <v>4</v>
      </c>
      <c r="E4732" s="7">
        <v>4728</v>
      </c>
      <c r="F4732" s="7">
        <v>20</v>
      </c>
    </row>
    <row r="4733" spans="2:6" x14ac:dyDescent="0.2">
      <c r="B4733" s="7">
        <v>4729</v>
      </c>
      <c r="C4733" s="7">
        <v>4</v>
      </c>
      <c r="E4733" s="7">
        <v>4729</v>
      </c>
      <c r="F4733" s="7">
        <v>20</v>
      </c>
    </row>
    <row r="4734" spans="2:6" x14ac:dyDescent="0.2">
      <c r="B4734" s="7">
        <v>4730</v>
      </c>
      <c r="C4734" s="7">
        <v>4</v>
      </c>
      <c r="E4734" s="7">
        <v>4730</v>
      </c>
      <c r="F4734" s="7">
        <v>20</v>
      </c>
    </row>
    <row r="4735" spans="2:6" x14ac:dyDescent="0.2">
      <c r="B4735" s="7">
        <v>4731</v>
      </c>
      <c r="C4735" s="7">
        <v>4</v>
      </c>
      <c r="E4735" s="7">
        <v>4731</v>
      </c>
      <c r="F4735" s="7">
        <v>20</v>
      </c>
    </row>
    <row r="4736" spans="2:6" x14ac:dyDescent="0.2">
      <c r="B4736" s="7">
        <v>4732</v>
      </c>
      <c r="C4736" s="7">
        <v>4</v>
      </c>
      <c r="E4736" s="7">
        <v>4732</v>
      </c>
      <c r="F4736" s="7">
        <v>20</v>
      </c>
    </row>
    <row r="4737" spans="2:6" x14ac:dyDescent="0.2">
      <c r="B4737" s="7">
        <v>4733</v>
      </c>
      <c r="C4737" s="7">
        <v>4</v>
      </c>
      <c r="E4737" s="7">
        <v>4733</v>
      </c>
      <c r="F4737" s="7">
        <v>20</v>
      </c>
    </row>
    <row r="4738" spans="2:6" x14ac:dyDescent="0.2">
      <c r="B4738" s="7">
        <v>4734</v>
      </c>
      <c r="C4738" s="7">
        <v>4</v>
      </c>
      <c r="E4738" s="7">
        <v>4734</v>
      </c>
      <c r="F4738" s="7">
        <v>20</v>
      </c>
    </row>
    <row r="4739" spans="2:6" x14ac:dyDescent="0.2">
      <c r="B4739" s="7">
        <v>4735</v>
      </c>
      <c r="C4739" s="7">
        <v>4</v>
      </c>
      <c r="E4739" s="7">
        <v>4735</v>
      </c>
      <c r="F4739" s="7">
        <v>20</v>
      </c>
    </row>
    <row r="4740" spans="2:6" x14ac:dyDescent="0.2">
      <c r="B4740" s="7">
        <v>4736</v>
      </c>
      <c r="C4740" s="7">
        <v>4</v>
      </c>
      <c r="E4740" s="7">
        <v>4736</v>
      </c>
      <c r="F4740" s="7">
        <v>20</v>
      </c>
    </row>
    <row r="4741" spans="2:6" x14ac:dyDescent="0.2">
      <c r="B4741" s="7">
        <v>4737</v>
      </c>
      <c r="C4741" s="7">
        <v>4</v>
      </c>
      <c r="E4741" s="7">
        <v>4737</v>
      </c>
      <c r="F4741" s="7">
        <v>20</v>
      </c>
    </row>
    <row r="4742" spans="2:6" x14ac:dyDescent="0.2">
      <c r="B4742" s="7">
        <v>4738</v>
      </c>
      <c r="C4742" s="7">
        <v>4</v>
      </c>
      <c r="E4742" s="7">
        <v>4738</v>
      </c>
      <c r="F4742" s="7">
        <v>20</v>
      </c>
    </row>
    <row r="4743" spans="2:6" x14ac:dyDescent="0.2">
      <c r="B4743" s="7">
        <v>4739</v>
      </c>
      <c r="C4743" s="7">
        <v>4</v>
      </c>
      <c r="E4743" s="7">
        <v>4739</v>
      </c>
      <c r="F4743" s="7">
        <v>20</v>
      </c>
    </row>
    <row r="4744" spans="2:6" x14ac:dyDescent="0.2">
      <c r="B4744" s="7">
        <v>4740</v>
      </c>
      <c r="C4744" s="7">
        <v>4</v>
      </c>
      <c r="E4744" s="7">
        <v>4740</v>
      </c>
      <c r="F4744" s="7">
        <v>20</v>
      </c>
    </row>
    <row r="4745" spans="2:6" x14ac:dyDescent="0.2">
      <c r="B4745" s="7">
        <v>4741</v>
      </c>
      <c r="C4745" s="7">
        <v>4</v>
      </c>
      <c r="E4745" s="7">
        <v>4741</v>
      </c>
      <c r="F4745" s="7">
        <v>20</v>
      </c>
    </row>
    <row r="4746" spans="2:6" x14ac:dyDescent="0.2">
      <c r="B4746" s="7">
        <v>4742</v>
      </c>
      <c r="C4746" s="7">
        <v>4</v>
      </c>
      <c r="E4746" s="7">
        <v>4742</v>
      </c>
      <c r="F4746" s="7">
        <v>20</v>
      </c>
    </row>
    <row r="4747" spans="2:6" x14ac:dyDescent="0.2">
      <c r="B4747" s="7">
        <v>4743</v>
      </c>
      <c r="C4747" s="7">
        <v>4</v>
      </c>
      <c r="E4747" s="7">
        <v>4743</v>
      </c>
      <c r="F4747" s="7">
        <v>20</v>
      </c>
    </row>
    <row r="4748" spans="2:6" x14ac:dyDescent="0.2">
      <c r="B4748" s="7">
        <v>4744</v>
      </c>
      <c r="C4748" s="7">
        <v>4</v>
      </c>
      <c r="E4748" s="7">
        <v>4744</v>
      </c>
      <c r="F4748" s="7">
        <v>20</v>
      </c>
    </row>
    <row r="4749" spans="2:6" x14ac:dyDescent="0.2">
      <c r="B4749" s="7">
        <v>4745</v>
      </c>
      <c r="C4749" s="7">
        <v>4</v>
      </c>
      <c r="E4749" s="7">
        <v>4745</v>
      </c>
      <c r="F4749" s="7">
        <v>20</v>
      </c>
    </row>
    <row r="4750" spans="2:6" x14ac:dyDescent="0.2">
      <c r="B4750" s="7">
        <v>4746</v>
      </c>
      <c r="C4750" s="7">
        <v>4</v>
      </c>
      <c r="E4750" s="7">
        <v>4746</v>
      </c>
      <c r="F4750" s="7">
        <v>20</v>
      </c>
    </row>
    <row r="4751" spans="2:6" x14ac:dyDescent="0.2">
      <c r="B4751" s="7">
        <v>4747</v>
      </c>
      <c r="C4751" s="7">
        <v>4</v>
      </c>
      <c r="E4751" s="7">
        <v>4747</v>
      </c>
      <c r="F4751" s="7">
        <v>20</v>
      </c>
    </row>
    <row r="4752" spans="2:6" x14ac:dyDescent="0.2">
      <c r="B4752" s="7">
        <v>4748</v>
      </c>
      <c r="C4752" s="7">
        <v>4</v>
      </c>
      <c r="E4752" s="7">
        <v>4748</v>
      </c>
      <c r="F4752" s="7">
        <v>20</v>
      </c>
    </row>
    <row r="4753" spans="2:6" x14ac:dyDescent="0.2">
      <c r="B4753" s="7">
        <v>4749</v>
      </c>
      <c r="C4753" s="7">
        <v>4</v>
      </c>
      <c r="E4753" s="7">
        <v>4749</v>
      </c>
      <c r="F4753" s="7">
        <v>20</v>
      </c>
    </row>
    <row r="4754" spans="2:6" x14ac:dyDescent="0.2">
      <c r="B4754" s="7">
        <v>4750</v>
      </c>
      <c r="C4754" s="7">
        <v>4</v>
      </c>
      <c r="E4754" s="7">
        <v>4750</v>
      </c>
      <c r="F4754" s="7">
        <v>20</v>
      </c>
    </row>
    <row r="4755" spans="2:6" x14ac:dyDescent="0.2">
      <c r="B4755" s="7">
        <v>4751</v>
      </c>
      <c r="C4755" s="7">
        <v>4</v>
      </c>
      <c r="E4755" s="7">
        <v>4751</v>
      </c>
      <c r="F4755" s="7">
        <v>20</v>
      </c>
    </row>
    <row r="4756" spans="2:6" x14ac:dyDescent="0.2">
      <c r="B4756" s="7">
        <v>4752</v>
      </c>
      <c r="C4756" s="7">
        <v>4</v>
      </c>
      <c r="E4756" s="7">
        <v>4752</v>
      </c>
      <c r="F4756" s="7">
        <v>20</v>
      </c>
    </row>
    <row r="4757" spans="2:6" x14ac:dyDescent="0.2">
      <c r="B4757" s="7">
        <v>4753</v>
      </c>
      <c r="C4757" s="7">
        <v>4</v>
      </c>
      <c r="E4757" s="7">
        <v>4753</v>
      </c>
      <c r="F4757" s="7">
        <v>20</v>
      </c>
    </row>
    <row r="4758" spans="2:6" x14ac:dyDescent="0.2">
      <c r="B4758" s="7">
        <v>4754</v>
      </c>
      <c r="C4758" s="7">
        <v>4</v>
      </c>
      <c r="E4758" s="7">
        <v>4754</v>
      </c>
      <c r="F4758" s="7">
        <v>20</v>
      </c>
    </row>
    <row r="4759" spans="2:6" x14ac:dyDescent="0.2">
      <c r="B4759" s="7">
        <v>4755</v>
      </c>
      <c r="C4759" s="7">
        <v>4</v>
      </c>
      <c r="E4759" s="7">
        <v>4755</v>
      </c>
      <c r="F4759" s="7">
        <v>20</v>
      </c>
    </row>
    <row r="4760" spans="2:6" x14ac:dyDescent="0.2">
      <c r="B4760" s="7">
        <v>4756</v>
      </c>
      <c r="C4760" s="7">
        <v>4</v>
      </c>
      <c r="E4760" s="7">
        <v>4756</v>
      </c>
      <c r="F4760" s="7">
        <v>20</v>
      </c>
    </row>
    <row r="4761" spans="2:6" x14ac:dyDescent="0.2">
      <c r="B4761" s="7">
        <v>4757</v>
      </c>
      <c r="C4761" s="7">
        <v>4</v>
      </c>
      <c r="E4761" s="7">
        <v>4757</v>
      </c>
      <c r="F4761" s="7">
        <v>20</v>
      </c>
    </row>
    <row r="4762" spans="2:6" x14ac:dyDescent="0.2">
      <c r="B4762" s="7">
        <v>4758</v>
      </c>
      <c r="C4762" s="7">
        <v>4</v>
      </c>
      <c r="E4762" s="7">
        <v>4758</v>
      </c>
      <c r="F4762" s="7">
        <v>20</v>
      </c>
    </row>
    <row r="4763" spans="2:6" x14ac:dyDescent="0.2">
      <c r="B4763" s="7">
        <v>4759</v>
      </c>
      <c r="C4763" s="7">
        <v>4</v>
      </c>
      <c r="E4763" s="7">
        <v>4759</v>
      </c>
      <c r="F4763" s="7">
        <v>20</v>
      </c>
    </row>
    <row r="4764" spans="2:6" x14ac:dyDescent="0.2">
      <c r="B4764" s="7">
        <v>4760</v>
      </c>
      <c r="C4764" s="7">
        <v>4</v>
      </c>
      <c r="E4764" s="7">
        <v>4760</v>
      </c>
      <c r="F4764" s="7">
        <v>20</v>
      </c>
    </row>
    <row r="4765" spans="2:6" x14ac:dyDescent="0.2">
      <c r="B4765" s="7">
        <v>4761</v>
      </c>
      <c r="C4765" s="7">
        <v>4</v>
      </c>
      <c r="E4765" s="7">
        <v>4761</v>
      </c>
      <c r="F4765" s="7">
        <v>20</v>
      </c>
    </row>
    <row r="4766" spans="2:6" x14ac:dyDescent="0.2">
      <c r="B4766" s="7">
        <v>4762</v>
      </c>
      <c r="C4766" s="7">
        <v>3</v>
      </c>
      <c r="E4766" s="7">
        <v>4762</v>
      </c>
      <c r="F4766" s="7">
        <v>20</v>
      </c>
    </row>
    <row r="4767" spans="2:6" x14ac:dyDescent="0.2">
      <c r="B4767" s="7">
        <v>4763</v>
      </c>
      <c r="C4767" s="7">
        <v>3</v>
      </c>
      <c r="E4767" s="7">
        <v>4763</v>
      </c>
      <c r="F4767" s="7">
        <v>20</v>
      </c>
    </row>
    <row r="4768" spans="2:6" x14ac:dyDescent="0.2">
      <c r="B4768" s="7">
        <v>4764</v>
      </c>
      <c r="C4768" s="7">
        <v>3</v>
      </c>
      <c r="E4768" s="7">
        <v>4764</v>
      </c>
      <c r="F4768" s="7">
        <v>20</v>
      </c>
    </row>
    <row r="4769" spans="2:6" x14ac:dyDescent="0.2">
      <c r="B4769" s="7">
        <v>4765</v>
      </c>
      <c r="C4769" s="7">
        <v>3</v>
      </c>
      <c r="E4769" s="7">
        <v>4765</v>
      </c>
      <c r="F4769" s="7">
        <v>20</v>
      </c>
    </row>
    <row r="4770" spans="2:6" x14ac:dyDescent="0.2">
      <c r="B4770" s="7">
        <v>4766</v>
      </c>
      <c r="C4770" s="7">
        <v>3</v>
      </c>
      <c r="E4770" s="7">
        <v>4766</v>
      </c>
      <c r="F4770" s="7">
        <v>20</v>
      </c>
    </row>
    <row r="4771" spans="2:6" x14ac:dyDescent="0.2">
      <c r="B4771" s="7">
        <v>4767</v>
      </c>
      <c r="C4771" s="7">
        <v>3</v>
      </c>
      <c r="E4771" s="7">
        <v>4767</v>
      </c>
      <c r="F4771" s="7">
        <v>20</v>
      </c>
    </row>
    <row r="4772" spans="2:6" x14ac:dyDescent="0.2">
      <c r="B4772" s="7">
        <v>4768</v>
      </c>
      <c r="C4772" s="7">
        <v>3</v>
      </c>
      <c r="E4772" s="7">
        <v>4768</v>
      </c>
      <c r="F4772" s="7">
        <v>20</v>
      </c>
    </row>
    <row r="4773" spans="2:6" x14ac:dyDescent="0.2">
      <c r="B4773" s="7">
        <v>4769</v>
      </c>
      <c r="C4773" s="7">
        <v>3</v>
      </c>
      <c r="E4773" s="7">
        <v>4769</v>
      </c>
      <c r="F4773" s="7">
        <v>20</v>
      </c>
    </row>
    <row r="4774" spans="2:6" x14ac:dyDescent="0.2">
      <c r="B4774" s="7">
        <v>4770</v>
      </c>
      <c r="C4774" s="7">
        <v>3</v>
      </c>
      <c r="E4774" s="7">
        <v>4770</v>
      </c>
      <c r="F4774" s="7">
        <v>20</v>
      </c>
    </row>
    <row r="4775" spans="2:6" x14ac:dyDescent="0.2">
      <c r="B4775" s="7">
        <v>4771</v>
      </c>
      <c r="C4775" s="7">
        <v>3</v>
      </c>
      <c r="E4775" s="7">
        <v>4771</v>
      </c>
      <c r="F4775" s="7">
        <v>20</v>
      </c>
    </row>
    <row r="4776" spans="2:6" x14ac:dyDescent="0.2">
      <c r="B4776" s="7">
        <v>4772</v>
      </c>
      <c r="C4776" s="7">
        <v>3</v>
      </c>
      <c r="E4776" s="7">
        <v>4772</v>
      </c>
      <c r="F4776" s="7">
        <v>20</v>
      </c>
    </row>
    <row r="4777" spans="2:6" x14ac:dyDescent="0.2">
      <c r="B4777" s="7">
        <v>4773</v>
      </c>
      <c r="C4777" s="7">
        <v>3</v>
      </c>
      <c r="E4777" s="7">
        <v>4773</v>
      </c>
      <c r="F4777" s="7">
        <v>20</v>
      </c>
    </row>
    <row r="4778" spans="2:6" x14ac:dyDescent="0.2">
      <c r="B4778" s="7">
        <v>4774</v>
      </c>
      <c r="C4778" s="7">
        <v>3</v>
      </c>
      <c r="E4778" s="7">
        <v>4774</v>
      </c>
      <c r="F4778" s="7">
        <v>20</v>
      </c>
    </row>
    <row r="4779" spans="2:6" x14ac:dyDescent="0.2">
      <c r="B4779" s="7">
        <v>4775</v>
      </c>
      <c r="C4779" s="7">
        <v>3</v>
      </c>
      <c r="E4779" s="7">
        <v>4775</v>
      </c>
      <c r="F4779" s="7">
        <v>20</v>
      </c>
    </row>
    <row r="4780" spans="2:6" x14ac:dyDescent="0.2">
      <c r="B4780" s="7">
        <v>4776</v>
      </c>
      <c r="C4780" s="7">
        <v>3</v>
      </c>
      <c r="E4780" s="7">
        <v>4776</v>
      </c>
      <c r="F4780" s="7">
        <v>20</v>
      </c>
    </row>
    <row r="4781" spans="2:6" x14ac:dyDescent="0.2">
      <c r="B4781" s="7">
        <v>4777</v>
      </c>
      <c r="C4781" s="7">
        <v>3</v>
      </c>
      <c r="E4781" s="7">
        <v>4777</v>
      </c>
      <c r="F4781" s="7">
        <v>20</v>
      </c>
    </row>
    <row r="4782" spans="2:6" x14ac:dyDescent="0.2">
      <c r="B4782" s="7">
        <v>4778</v>
      </c>
      <c r="C4782" s="7">
        <v>3</v>
      </c>
      <c r="E4782" s="7">
        <v>4778</v>
      </c>
      <c r="F4782" s="7">
        <v>20</v>
      </c>
    </row>
    <row r="4783" spans="2:6" x14ac:dyDescent="0.2">
      <c r="B4783" s="7">
        <v>4779</v>
      </c>
      <c r="C4783" s="7">
        <v>3</v>
      </c>
      <c r="E4783" s="7">
        <v>4779</v>
      </c>
      <c r="F4783" s="7">
        <v>20</v>
      </c>
    </row>
    <row r="4784" spans="2:6" x14ac:dyDescent="0.2">
      <c r="B4784" s="7">
        <v>4780</v>
      </c>
      <c r="C4784" s="7">
        <v>3</v>
      </c>
      <c r="E4784" s="7">
        <v>4780</v>
      </c>
      <c r="F4784" s="7">
        <v>20</v>
      </c>
    </row>
    <row r="4785" spans="2:6" x14ac:dyDescent="0.2">
      <c r="B4785" s="7">
        <v>4781</v>
      </c>
      <c r="C4785" s="7">
        <v>3</v>
      </c>
      <c r="E4785" s="7">
        <v>4781</v>
      </c>
      <c r="F4785" s="7">
        <v>20</v>
      </c>
    </row>
    <row r="4786" spans="2:6" x14ac:dyDescent="0.2">
      <c r="B4786" s="7">
        <v>4782</v>
      </c>
      <c r="C4786" s="7">
        <v>3</v>
      </c>
      <c r="E4786" s="7">
        <v>4782</v>
      </c>
      <c r="F4786" s="7">
        <v>20</v>
      </c>
    </row>
    <row r="4787" spans="2:6" x14ac:dyDescent="0.2">
      <c r="B4787" s="7">
        <v>4783</v>
      </c>
      <c r="C4787" s="7">
        <v>3</v>
      </c>
      <c r="E4787" s="7">
        <v>4783</v>
      </c>
      <c r="F4787" s="7">
        <v>20</v>
      </c>
    </row>
    <row r="4788" spans="2:6" x14ac:dyDescent="0.2">
      <c r="B4788" s="7">
        <v>4784</v>
      </c>
      <c r="C4788" s="7">
        <v>3</v>
      </c>
      <c r="E4788" s="7">
        <v>4784</v>
      </c>
      <c r="F4788" s="7">
        <v>20</v>
      </c>
    </row>
    <row r="4789" spans="2:6" x14ac:dyDescent="0.2">
      <c r="B4789" s="7">
        <v>4785</v>
      </c>
      <c r="C4789" s="7">
        <v>3</v>
      </c>
      <c r="E4789" s="7">
        <v>4785</v>
      </c>
      <c r="F4789" s="7">
        <v>20</v>
      </c>
    </row>
    <row r="4790" spans="2:6" x14ac:dyDescent="0.2">
      <c r="B4790" s="7">
        <v>4786</v>
      </c>
      <c r="C4790" s="7">
        <v>3</v>
      </c>
      <c r="E4790" s="7">
        <v>4786</v>
      </c>
      <c r="F4790" s="7">
        <v>20</v>
      </c>
    </row>
    <row r="4791" spans="2:6" x14ac:dyDescent="0.2">
      <c r="B4791" s="7">
        <v>4787</v>
      </c>
      <c r="C4791" s="7">
        <v>3</v>
      </c>
      <c r="E4791" s="7">
        <v>4787</v>
      </c>
      <c r="F4791" s="7">
        <v>20</v>
      </c>
    </row>
    <row r="4792" spans="2:6" x14ac:dyDescent="0.2">
      <c r="B4792" s="7">
        <v>4788</v>
      </c>
      <c r="C4792" s="7">
        <v>3</v>
      </c>
      <c r="E4792" s="7">
        <v>4788</v>
      </c>
      <c r="F4792" s="7">
        <v>20</v>
      </c>
    </row>
    <row r="4793" spans="2:6" x14ac:dyDescent="0.2">
      <c r="B4793" s="7">
        <v>4789</v>
      </c>
      <c r="C4793" s="7">
        <v>3</v>
      </c>
      <c r="E4793" s="7">
        <v>4789</v>
      </c>
      <c r="F4793" s="7">
        <v>20</v>
      </c>
    </row>
    <row r="4794" spans="2:6" x14ac:dyDescent="0.2">
      <c r="B4794" s="7">
        <v>4790</v>
      </c>
      <c r="C4794" s="7">
        <v>3</v>
      </c>
      <c r="E4794" s="7">
        <v>4790</v>
      </c>
      <c r="F4794" s="7">
        <v>20</v>
      </c>
    </row>
    <row r="4795" spans="2:6" x14ac:dyDescent="0.2">
      <c r="B4795" s="7">
        <v>4791</v>
      </c>
      <c r="C4795" s="7">
        <v>3</v>
      </c>
      <c r="E4795" s="7">
        <v>4791</v>
      </c>
      <c r="F4795" s="7">
        <v>20</v>
      </c>
    </row>
    <row r="4796" spans="2:6" x14ac:dyDescent="0.2">
      <c r="B4796" s="7">
        <v>4792</v>
      </c>
      <c r="C4796" s="7">
        <v>3</v>
      </c>
      <c r="E4796" s="7">
        <v>4792</v>
      </c>
      <c r="F4796" s="7">
        <v>20</v>
      </c>
    </row>
    <row r="4797" spans="2:6" x14ac:dyDescent="0.2">
      <c r="B4797" s="7">
        <v>4793</v>
      </c>
      <c r="C4797" s="7">
        <v>3</v>
      </c>
      <c r="E4797" s="7">
        <v>4793</v>
      </c>
      <c r="F4797" s="7">
        <v>19</v>
      </c>
    </row>
    <row r="4798" spans="2:6" x14ac:dyDescent="0.2">
      <c r="B4798" s="7">
        <v>4794</v>
      </c>
      <c r="C4798" s="7">
        <v>3</v>
      </c>
      <c r="E4798" s="7">
        <v>4794</v>
      </c>
      <c r="F4798" s="7">
        <v>19</v>
      </c>
    </row>
    <row r="4799" spans="2:6" x14ac:dyDescent="0.2">
      <c r="B4799" s="7">
        <v>4795</v>
      </c>
      <c r="C4799" s="7">
        <v>3</v>
      </c>
      <c r="E4799" s="7">
        <v>4795</v>
      </c>
      <c r="F4799" s="7">
        <v>19</v>
      </c>
    </row>
    <row r="4800" spans="2:6" x14ac:dyDescent="0.2">
      <c r="B4800" s="7">
        <v>4796</v>
      </c>
      <c r="C4800" s="7">
        <v>3</v>
      </c>
      <c r="E4800" s="7">
        <v>4796</v>
      </c>
      <c r="F4800" s="7">
        <v>19</v>
      </c>
    </row>
    <row r="4801" spans="2:6" x14ac:dyDescent="0.2">
      <c r="B4801" s="7">
        <v>4797</v>
      </c>
      <c r="C4801" s="7">
        <v>3</v>
      </c>
      <c r="E4801" s="7">
        <v>4797</v>
      </c>
      <c r="F4801" s="7">
        <v>19</v>
      </c>
    </row>
    <row r="4802" spans="2:6" x14ac:dyDescent="0.2">
      <c r="B4802" s="7">
        <v>4798</v>
      </c>
      <c r="C4802" s="7">
        <v>3</v>
      </c>
      <c r="E4802" s="7">
        <v>4798</v>
      </c>
      <c r="F4802" s="7">
        <v>19</v>
      </c>
    </row>
    <row r="4803" spans="2:6" x14ac:dyDescent="0.2">
      <c r="B4803" s="7">
        <v>4799</v>
      </c>
      <c r="C4803" s="7">
        <v>3</v>
      </c>
      <c r="E4803" s="7">
        <v>4799</v>
      </c>
      <c r="F4803" s="7">
        <v>19</v>
      </c>
    </row>
    <row r="4804" spans="2:6" x14ac:dyDescent="0.2">
      <c r="B4804" s="7">
        <v>4800</v>
      </c>
      <c r="C4804" s="7">
        <v>3</v>
      </c>
      <c r="E4804" s="7">
        <v>4800</v>
      </c>
      <c r="F4804" s="7">
        <v>19</v>
      </c>
    </row>
    <row r="4805" spans="2:6" x14ac:dyDescent="0.2">
      <c r="B4805" s="7">
        <v>4801</v>
      </c>
      <c r="C4805" s="7">
        <v>3</v>
      </c>
      <c r="E4805" s="7">
        <v>4801</v>
      </c>
      <c r="F4805" s="7">
        <v>19</v>
      </c>
    </row>
    <row r="4806" spans="2:6" x14ac:dyDescent="0.2">
      <c r="B4806" s="7">
        <v>4802</v>
      </c>
      <c r="C4806" s="7">
        <v>3</v>
      </c>
      <c r="E4806" s="7">
        <v>4802</v>
      </c>
      <c r="F4806" s="7">
        <v>19</v>
      </c>
    </row>
    <row r="4807" spans="2:6" x14ac:dyDescent="0.2">
      <c r="B4807" s="7">
        <v>4803</v>
      </c>
      <c r="C4807" s="7">
        <v>3</v>
      </c>
      <c r="E4807" s="7">
        <v>4803</v>
      </c>
      <c r="F4807" s="7">
        <v>19</v>
      </c>
    </row>
    <row r="4808" spans="2:6" x14ac:dyDescent="0.2">
      <c r="B4808" s="7">
        <v>4804</v>
      </c>
      <c r="C4808" s="7">
        <v>3</v>
      </c>
      <c r="E4808" s="7">
        <v>4804</v>
      </c>
      <c r="F4808" s="7">
        <v>19</v>
      </c>
    </row>
    <row r="4809" spans="2:6" x14ac:dyDescent="0.2">
      <c r="B4809" s="7">
        <v>4805</v>
      </c>
      <c r="C4809" s="7">
        <v>3</v>
      </c>
      <c r="E4809" s="7">
        <v>4805</v>
      </c>
      <c r="F4809" s="7">
        <v>19</v>
      </c>
    </row>
    <row r="4810" spans="2:6" x14ac:dyDescent="0.2">
      <c r="B4810" s="7">
        <v>4806</v>
      </c>
      <c r="C4810" s="7">
        <v>3</v>
      </c>
      <c r="E4810" s="7">
        <v>4806</v>
      </c>
      <c r="F4810" s="7">
        <v>19</v>
      </c>
    </row>
    <row r="4811" spans="2:6" x14ac:dyDescent="0.2">
      <c r="B4811" s="7">
        <v>4807</v>
      </c>
      <c r="C4811" s="7">
        <v>3</v>
      </c>
      <c r="E4811" s="7">
        <v>4807</v>
      </c>
      <c r="F4811" s="7">
        <v>19</v>
      </c>
    </row>
    <row r="4812" spans="2:6" x14ac:dyDescent="0.2">
      <c r="B4812" s="7">
        <v>4808</v>
      </c>
      <c r="C4812" s="7">
        <v>3</v>
      </c>
      <c r="E4812" s="7">
        <v>4808</v>
      </c>
      <c r="F4812" s="7">
        <v>19</v>
      </c>
    </row>
    <row r="4813" spans="2:6" x14ac:dyDescent="0.2">
      <c r="B4813" s="7">
        <v>4809</v>
      </c>
      <c r="C4813" s="7">
        <v>3</v>
      </c>
      <c r="E4813" s="7">
        <v>4809</v>
      </c>
      <c r="F4813" s="7">
        <v>19</v>
      </c>
    </row>
    <row r="4814" spans="2:6" x14ac:dyDescent="0.2">
      <c r="B4814" s="7">
        <v>4810</v>
      </c>
      <c r="C4814" s="7">
        <v>3</v>
      </c>
      <c r="E4814" s="7">
        <v>4810</v>
      </c>
      <c r="F4814" s="7">
        <v>19</v>
      </c>
    </row>
    <row r="4815" spans="2:6" x14ac:dyDescent="0.2">
      <c r="B4815" s="7">
        <v>4811</v>
      </c>
      <c r="C4815" s="7">
        <v>3</v>
      </c>
      <c r="E4815" s="7">
        <v>4811</v>
      </c>
      <c r="F4815" s="7">
        <v>19</v>
      </c>
    </row>
    <row r="4816" spans="2:6" x14ac:dyDescent="0.2">
      <c r="B4816" s="7">
        <v>4812</v>
      </c>
      <c r="C4816" s="7">
        <v>2</v>
      </c>
      <c r="E4816" s="7">
        <v>4812</v>
      </c>
      <c r="F4816" s="7">
        <v>19</v>
      </c>
    </row>
    <row r="4817" spans="2:6" x14ac:dyDescent="0.2">
      <c r="B4817" s="7">
        <v>4813</v>
      </c>
      <c r="C4817" s="7">
        <v>2</v>
      </c>
      <c r="E4817" s="7">
        <v>4813</v>
      </c>
      <c r="F4817" s="7">
        <v>19</v>
      </c>
    </row>
    <row r="4818" spans="2:6" x14ac:dyDescent="0.2">
      <c r="B4818" s="7">
        <v>4814</v>
      </c>
      <c r="C4818" s="7">
        <v>2</v>
      </c>
      <c r="E4818" s="7">
        <v>4814</v>
      </c>
      <c r="F4818" s="7">
        <v>19</v>
      </c>
    </row>
    <row r="4819" spans="2:6" x14ac:dyDescent="0.2">
      <c r="B4819" s="7">
        <v>4815</v>
      </c>
      <c r="C4819" s="7">
        <v>2</v>
      </c>
      <c r="E4819" s="7">
        <v>4815</v>
      </c>
      <c r="F4819" s="7">
        <v>19</v>
      </c>
    </row>
    <row r="4820" spans="2:6" x14ac:dyDescent="0.2">
      <c r="B4820" s="7">
        <v>4816</v>
      </c>
      <c r="C4820" s="7">
        <v>2</v>
      </c>
      <c r="E4820" s="7">
        <v>4816</v>
      </c>
      <c r="F4820" s="7">
        <v>19</v>
      </c>
    </row>
    <row r="4821" spans="2:6" x14ac:dyDescent="0.2">
      <c r="B4821" s="7">
        <v>4817</v>
      </c>
      <c r="C4821" s="7">
        <v>2</v>
      </c>
      <c r="E4821" s="7">
        <v>4817</v>
      </c>
      <c r="F4821" s="7">
        <v>19</v>
      </c>
    </row>
    <row r="4822" spans="2:6" x14ac:dyDescent="0.2">
      <c r="B4822" s="7">
        <v>4818</v>
      </c>
      <c r="C4822" s="7">
        <v>2</v>
      </c>
      <c r="E4822" s="7">
        <v>4818</v>
      </c>
      <c r="F4822" s="7">
        <v>19</v>
      </c>
    </row>
    <row r="4823" spans="2:6" x14ac:dyDescent="0.2">
      <c r="B4823" s="7">
        <v>4819</v>
      </c>
      <c r="C4823" s="7">
        <v>2</v>
      </c>
      <c r="E4823" s="7">
        <v>4819</v>
      </c>
      <c r="F4823" s="7">
        <v>19</v>
      </c>
    </row>
    <row r="4824" spans="2:6" x14ac:dyDescent="0.2">
      <c r="B4824" s="7">
        <v>4820</v>
      </c>
      <c r="C4824" s="7">
        <v>2</v>
      </c>
      <c r="E4824" s="7">
        <v>4820</v>
      </c>
      <c r="F4824" s="7">
        <v>19</v>
      </c>
    </row>
    <row r="4825" spans="2:6" x14ac:dyDescent="0.2">
      <c r="B4825" s="7">
        <v>4821</v>
      </c>
      <c r="C4825" s="7">
        <v>2</v>
      </c>
      <c r="E4825" s="7">
        <v>4821</v>
      </c>
      <c r="F4825" s="7">
        <v>19</v>
      </c>
    </row>
    <row r="4826" spans="2:6" x14ac:dyDescent="0.2">
      <c r="B4826" s="7">
        <v>4822</v>
      </c>
      <c r="C4826" s="7">
        <v>2</v>
      </c>
      <c r="E4826" s="7">
        <v>4822</v>
      </c>
      <c r="F4826" s="7">
        <v>19</v>
      </c>
    </row>
    <row r="4827" spans="2:6" x14ac:dyDescent="0.2">
      <c r="B4827" s="7">
        <v>4823</v>
      </c>
      <c r="C4827" s="7">
        <v>2</v>
      </c>
      <c r="E4827" s="7">
        <v>4823</v>
      </c>
      <c r="F4827" s="7">
        <v>19</v>
      </c>
    </row>
    <row r="4828" spans="2:6" x14ac:dyDescent="0.2">
      <c r="B4828" s="7">
        <v>4824</v>
      </c>
      <c r="C4828" s="7">
        <v>2</v>
      </c>
      <c r="E4828" s="7">
        <v>4824</v>
      </c>
      <c r="F4828" s="7">
        <v>19</v>
      </c>
    </row>
    <row r="4829" spans="2:6" x14ac:dyDescent="0.2">
      <c r="B4829" s="7">
        <v>4825</v>
      </c>
      <c r="C4829" s="7">
        <v>2</v>
      </c>
      <c r="E4829" s="7">
        <v>4825</v>
      </c>
      <c r="F4829" s="7">
        <v>19</v>
      </c>
    </row>
    <row r="4830" spans="2:6" x14ac:dyDescent="0.2">
      <c r="B4830" s="7">
        <v>4826</v>
      </c>
      <c r="C4830" s="7">
        <v>2</v>
      </c>
      <c r="E4830" s="7">
        <v>4826</v>
      </c>
      <c r="F4830" s="7">
        <v>19</v>
      </c>
    </row>
    <row r="4831" spans="2:6" x14ac:dyDescent="0.2">
      <c r="B4831" s="7">
        <v>4827</v>
      </c>
      <c r="C4831" s="7">
        <v>2</v>
      </c>
      <c r="E4831" s="7">
        <v>4827</v>
      </c>
      <c r="F4831" s="7">
        <v>19</v>
      </c>
    </row>
    <row r="4832" spans="2:6" x14ac:dyDescent="0.2">
      <c r="B4832" s="7">
        <v>4828</v>
      </c>
      <c r="C4832" s="7">
        <v>2</v>
      </c>
      <c r="E4832" s="7">
        <v>4828</v>
      </c>
      <c r="F4832" s="7">
        <v>19</v>
      </c>
    </row>
    <row r="4833" spans="2:6" x14ac:dyDescent="0.2">
      <c r="B4833" s="7">
        <v>4829</v>
      </c>
      <c r="C4833" s="7">
        <v>2</v>
      </c>
      <c r="E4833" s="7">
        <v>4829</v>
      </c>
      <c r="F4833" s="7">
        <v>19</v>
      </c>
    </row>
    <row r="4834" spans="2:6" x14ac:dyDescent="0.2">
      <c r="B4834" s="7">
        <v>4830</v>
      </c>
      <c r="C4834" s="7">
        <v>2</v>
      </c>
      <c r="E4834" s="7">
        <v>4830</v>
      </c>
      <c r="F4834" s="7">
        <v>19</v>
      </c>
    </row>
    <row r="4835" spans="2:6" x14ac:dyDescent="0.2">
      <c r="B4835" s="7">
        <v>4831</v>
      </c>
      <c r="C4835" s="7">
        <v>2</v>
      </c>
      <c r="E4835" s="7">
        <v>4831</v>
      </c>
      <c r="F4835" s="7">
        <v>19</v>
      </c>
    </row>
    <row r="4836" spans="2:6" x14ac:dyDescent="0.2">
      <c r="B4836" s="7">
        <v>4832</v>
      </c>
      <c r="C4836" s="7">
        <v>2</v>
      </c>
      <c r="E4836" s="7">
        <v>4832</v>
      </c>
      <c r="F4836" s="7">
        <v>19</v>
      </c>
    </row>
    <row r="4837" spans="2:6" x14ac:dyDescent="0.2">
      <c r="B4837" s="7">
        <v>4833</v>
      </c>
      <c r="C4837" s="7">
        <v>2</v>
      </c>
      <c r="E4837" s="7">
        <v>4833</v>
      </c>
      <c r="F4837" s="7">
        <v>19</v>
      </c>
    </row>
    <row r="4838" spans="2:6" x14ac:dyDescent="0.2">
      <c r="B4838" s="7">
        <v>4834</v>
      </c>
      <c r="C4838" s="7">
        <v>2</v>
      </c>
      <c r="E4838" s="7">
        <v>4834</v>
      </c>
      <c r="F4838" s="7">
        <v>19</v>
      </c>
    </row>
    <row r="4839" spans="2:6" x14ac:dyDescent="0.2">
      <c r="B4839" s="7">
        <v>4835</v>
      </c>
      <c r="C4839" s="7">
        <v>2</v>
      </c>
      <c r="E4839" s="7">
        <v>4835</v>
      </c>
      <c r="F4839" s="7">
        <v>19</v>
      </c>
    </row>
    <row r="4840" spans="2:6" x14ac:dyDescent="0.2">
      <c r="B4840" s="7">
        <v>4836</v>
      </c>
      <c r="C4840" s="7">
        <v>2</v>
      </c>
      <c r="E4840" s="7">
        <v>4836</v>
      </c>
      <c r="F4840" s="7">
        <v>19</v>
      </c>
    </row>
    <row r="4841" spans="2:6" x14ac:dyDescent="0.2">
      <c r="B4841" s="7">
        <v>4837</v>
      </c>
      <c r="C4841" s="7">
        <v>2</v>
      </c>
      <c r="E4841" s="7">
        <v>4837</v>
      </c>
      <c r="F4841" s="7">
        <v>19</v>
      </c>
    </row>
    <row r="4842" spans="2:6" x14ac:dyDescent="0.2">
      <c r="B4842" s="7">
        <v>4838</v>
      </c>
      <c r="C4842" s="7">
        <v>2</v>
      </c>
      <c r="E4842" s="7">
        <v>4838</v>
      </c>
      <c r="F4842" s="7">
        <v>19</v>
      </c>
    </row>
    <row r="4843" spans="2:6" x14ac:dyDescent="0.2">
      <c r="B4843" s="7">
        <v>4839</v>
      </c>
      <c r="C4843" s="7">
        <v>2</v>
      </c>
      <c r="E4843" s="7">
        <v>4839</v>
      </c>
      <c r="F4843" s="7">
        <v>19</v>
      </c>
    </row>
    <row r="4844" spans="2:6" x14ac:dyDescent="0.2">
      <c r="B4844" s="7">
        <v>4840</v>
      </c>
      <c r="C4844" s="7">
        <v>2</v>
      </c>
      <c r="E4844" s="7">
        <v>4840</v>
      </c>
      <c r="F4844" s="7">
        <v>19</v>
      </c>
    </row>
    <row r="4845" spans="2:6" x14ac:dyDescent="0.2">
      <c r="B4845" s="7">
        <v>4841</v>
      </c>
      <c r="C4845" s="7">
        <v>2</v>
      </c>
      <c r="E4845" s="7">
        <v>4841</v>
      </c>
      <c r="F4845" s="7">
        <v>19</v>
      </c>
    </row>
    <row r="4846" spans="2:6" x14ac:dyDescent="0.2">
      <c r="B4846" s="7">
        <v>4842</v>
      </c>
      <c r="C4846" s="7">
        <v>2</v>
      </c>
      <c r="E4846" s="7">
        <v>4842</v>
      </c>
      <c r="F4846" s="7">
        <v>19</v>
      </c>
    </row>
    <row r="4847" spans="2:6" x14ac:dyDescent="0.2">
      <c r="B4847" s="7">
        <v>4843</v>
      </c>
      <c r="C4847" s="7">
        <v>2</v>
      </c>
      <c r="E4847" s="7">
        <v>4843</v>
      </c>
      <c r="F4847" s="7">
        <v>19</v>
      </c>
    </row>
    <row r="4848" spans="2:6" x14ac:dyDescent="0.2">
      <c r="B4848" s="7">
        <v>4844</v>
      </c>
      <c r="C4848" s="7">
        <v>2</v>
      </c>
      <c r="E4848" s="7">
        <v>4844</v>
      </c>
      <c r="F4848" s="7">
        <v>19</v>
      </c>
    </row>
    <row r="4849" spans="2:6" x14ac:dyDescent="0.2">
      <c r="B4849" s="7">
        <v>4845</v>
      </c>
      <c r="C4849" s="7">
        <v>2</v>
      </c>
      <c r="E4849" s="7">
        <v>4845</v>
      </c>
      <c r="F4849" s="7">
        <v>19</v>
      </c>
    </row>
    <row r="4850" spans="2:6" x14ac:dyDescent="0.2">
      <c r="B4850" s="7">
        <v>4846</v>
      </c>
      <c r="C4850" s="7">
        <v>2</v>
      </c>
      <c r="E4850" s="7">
        <v>4846</v>
      </c>
      <c r="F4850" s="7">
        <v>19</v>
      </c>
    </row>
    <row r="4851" spans="2:6" x14ac:dyDescent="0.2">
      <c r="B4851" s="7">
        <v>4847</v>
      </c>
      <c r="C4851" s="7">
        <v>2</v>
      </c>
      <c r="E4851" s="7">
        <v>4847</v>
      </c>
      <c r="F4851" s="7">
        <v>19</v>
      </c>
    </row>
    <row r="4852" spans="2:6" x14ac:dyDescent="0.2">
      <c r="B4852" s="7">
        <v>4848</v>
      </c>
      <c r="C4852" s="7">
        <v>2</v>
      </c>
      <c r="E4852" s="7">
        <v>4848</v>
      </c>
      <c r="F4852" s="7">
        <v>19</v>
      </c>
    </row>
    <row r="4853" spans="2:6" x14ac:dyDescent="0.2">
      <c r="B4853" s="7">
        <v>4849</v>
      </c>
      <c r="C4853" s="7">
        <v>2</v>
      </c>
      <c r="E4853" s="7">
        <v>4849</v>
      </c>
      <c r="F4853" s="7">
        <v>19</v>
      </c>
    </row>
    <row r="4854" spans="2:6" x14ac:dyDescent="0.2">
      <c r="B4854" s="7">
        <v>4850</v>
      </c>
      <c r="C4854" s="7">
        <v>2</v>
      </c>
      <c r="E4854" s="7">
        <v>4850</v>
      </c>
      <c r="F4854" s="7">
        <v>19</v>
      </c>
    </row>
    <row r="4855" spans="2:6" x14ac:dyDescent="0.2">
      <c r="B4855" s="7">
        <v>4851</v>
      </c>
      <c r="C4855" s="7">
        <v>2</v>
      </c>
      <c r="E4855" s="7">
        <v>4851</v>
      </c>
      <c r="F4855" s="7">
        <v>19</v>
      </c>
    </row>
    <row r="4856" spans="2:6" x14ac:dyDescent="0.2">
      <c r="B4856" s="7">
        <v>4852</v>
      </c>
      <c r="C4856" s="7">
        <v>2</v>
      </c>
      <c r="E4856" s="7">
        <v>4852</v>
      </c>
      <c r="F4856" s="7">
        <v>19</v>
      </c>
    </row>
    <row r="4857" spans="2:6" x14ac:dyDescent="0.2">
      <c r="B4857" s="7">
        <v>4853</v>
      </c>
      <c r="C4857" s="7">
        <v>2</v>
      </c>
      <c r="E4857" s="7">
        <v>4853</v>
      </c>
      <c r="F4857" s="7">
        <v>19</v>
      </c>
    </row>
    <row r="4858" spans="2:6" x14ac:dyDescent="0.2">
      <c r="B4858" s="7">
        <v>4854</v>
      </c>
      <c r="C4858" s="7">
        <v>2</v>
      </c>
      <c r="E4858" s="7">
        <v>4854</v>
      </c>
      <c r="F4858" s="7">
        <v>19</v>
      </c>
    </row>
    <row r="4859" spans="2:6" x14ac:dyDescent="0.2">
      <c r="B4859" s="7">
        <v>4855</v>
      </c>
      <c r="C4859" s="7">
        <v>2</v>
      </c>
      <c r="E4859" s="7">
        <v>4855</v>
      </c>
      <c r="F4859" s="7">
        <v>19</v>
      </c>
    </row>
    <row r="4860" spans="2:6" x14ac:dyDescent="0.2">
      <c r="B4860" s="7">
        <v>4856</v>
      </c>
      <c r="C4860" s="7">
        <v>2</v>
      </c>
      <c r="E4860" s="7">
        <v>4856</v>
      </c>
      <c r="F4860" s="7">
        <v>19</v>
      </c>
    </row>
    <row r="4861" spans="2:6" x14ac:dyDescent="0.2">
      <c r="B4861" s="7">
        <v>4857</v>
      </c>
      <c r="C4861" s="7">
        <v>2</v>
      </c>
      <c r="E4861" s="7">
        <v>4857</v>
      </c>
      <c r="F4861" s="7">
        <v>19</v>
      </c>
    </row>
    <row r="4862" spans="2:6" x14ac:dyDescent="0.2">
      <c r="B4862" s="7">
        <v>4858</v>
      </c>
      <c r="C4862" s="7">
        <v>2</v>
      </c>
      <c r="E4862" s="7">
        <v>4858</v>
      </c>
      <c r="F4862" s="7">
        <v>19</v>
      </c>
    </row>
    <row r="4863" spans="2:6" x14ac:dyDescent="0.2">
      <c r="B4863" s="7">
        <v>4859</v>
      </c>
      <c r="C4863" s="7">
        <v>2</v>
      </c>
      <c r="E4863" s="7">
        <v>4859</v>
      </c>
      <c r="F4863" s="7">
        <v>19</v>
      </c>
    </row>
    <row r="4864" spans="2:6" x14ac:dyDescent="0.2">
      <c r="B4864" s="7">
        <v>4860</v>
      </c>
      <c r="C4864" s="7">
        <v>2</v>
      </c>
      <c r="E4864" s="7">
        <v>4860</v>
      </c>
      <c r="F4864" s="7">
        <v>19</v>
      </c>
    </row>
    <row r="4865" spans="2:6" x14ac:dyDescent="0.2">
      <c r="B4865" s="7">
        <v>4861</v>
      </c>
      <c r="C4865" s="7">
        <v>2</v>
      </c>
      <c r="E4865" s="7">
        <v>4861</v>
      </c>
      <c r="F4865" s="7">
        <v>19</v>
      </c>
    </row>
    <row r="4866" spans="2:6" x14ac:dyDescent="0.2">
      <c r="B4866" s="7">
        <v>4862</v>
      </c>
      <c r="C4866" s="7">
        <v>2</v>
      </c>
      <c r="E4866" s="7">
        <v>4862</v>
      </c>
      <c r="F4866" s="7">
        <v>19</v>
      </c>
    </row>
    <row r="4867" spans="2:6" x14ac:dyDescent="0.2">
      <c r="B4867" s="7">
        <v>4863</v>
      </c>
      <c r="C4867" s="7">
        <v>2</v>
      </c>
      <c r="E4867" s="7">
        <v>4863</v>
      </c>
      <c r="F4867" s="7">
        <v>19</v>
      </c>
    </row>
    <row r="4868" spans="2:6" x14ac:dyDescent="0.2">
      <c r="B4868" s="7">
        <v>4864</v>
      </c>
      <c r="C4868" s="7">
        <v>2</v>
      </c>
      <c r="E4868" s="7">
        <v>4864</v>
      </c>
      <c r="F4868" s="7">
        <v>19</v>
      </c>
    </row>
    <row r="4869" spans="2:6" x14ac:dyDescent="0.2">
      <c r="B4869" s="7">
        <v>4865</v>
      </c>
      <c r="C4869" s="7">
        <v>2</v>
      </c>
      <c r="E4869" s="7">
        <v>4865</v>
      </c>
      <c r="F4869" s="7">
        <v>19</v>
      </c>
    </row>
    <row r="4870" spans="2:6" x14ac:dyDescent="0.2">
      <c r="B4870" s="7">
        <v>4866</v>
      </c>
      <c r="C4870" s="7">
        <v>2</v>
      </c>
      <c r="E4870" s="7">
        <v>4866</v>
      </c>
      <c r="F4870" s="7">
        <v>19</v>
      </c>
    </row>
    <row r="4871" spans="2:6" x14ac:dyDescent="0.2">
      <c r="B4871" s="7">
        <v>4867</v>
      </c>
      <c r="C4871" s="7">
        <v>2</v>
      </c>
      <c r="E4871" s="7">
        <v>4867</v>
      </c>
      <c r="F4871" s="7">
        <v>19</v>
      </c>
    </row>
    <row r="4872" spans="2:6" x14ac:dyDescent="0.2">
      <c r="B4872" s="7">
        <v>4868</v>
      </c>
      <c r="C4872" s="7">
        <v>2</v>
      </c>
      <c r="E4872" s="7">
        <v>4868</v>
      </c>
      <c r="F4872" s="7">
        <v>19</v>
      </c>
    </row>
    <row r="4873" spans="2:6" x14ac:dyDescent="0.2">
      <c r="B4873" s="7">
        <v>4869</v>
      </c>
      <c r="C4873" s="7">
        <v>2</v>
      </c>
      <c r="E4873" s="7">
        <v>4869</v>
      </c>
      <c r="F4873" s="7">
        <v>19</v>
      </c>
    </row>
    <row r="4874" spans="2:6" x14ac:dyDescent="0.2">
      <c r="B4874" s="7">
        <v>4870</v>
      </c>
      <c r="C4874" s="7">
        <v>2</v>
      </c>
      <c r="E4874" s="7">
        <v>4870</v>
      </c>
      <c r="F4874" s="7">
        <v>19</v>
      </c>
    </row>
    <row r="4875" spans="2:6" x14ac:dyDescent="0.2">
      <c r="B4875" s="7">
        <v>4871</v>
      </c>
      <c r="C4875" s="7">
        <v>2</v>
      </c>
      <c r="E4875" s="7">
        <v>4871</v>
      </c>
      <c r="F4875" s="7">
        <v>18</v>
      </c>
    </row>
    <row r="4876" spans="2:6" x14ac:dyDescent="0.2">
      <c r="B4876" s="7">
        <v>4872</v>
      </c>
      <c r="C4876" s="7">
        <v>2</v>
      </c>
      <c r="E4876" s="7">
        <v>4872</v>
      </c>
      <c r="F4876" s="7">
        <v>18</v>
      </c>
    </row>
    <row r="4877" spans="2:6" x14ac:dyDescent="0.2">
      <c r="B4877" s="7">
        <v>4873</v>
      </c>
      <c r="C4877" s="7">
        <v>2</v>
      </c>
      <c r="E4877" s="7">
        <v>4873</v>
      </c>
      <c r="F4877" s="7">
        <v>18</v>
      </c>
    </row>
    <row r="4878" spans="2:6" x14ac:dyDescent="0.2">
      <c r="B4878" s="7">
        <v>4874</v>
      </c>
      <c r="C4878" s="7">
        <v>2</v>
      </c>
      <c r="E4878" s="7">
        <v>4874</v>
      </c>
      <c r="F4878" s="7">
        <v>18</v>
      </c>
    </row>
    <row r="4879" spans="2:6" x14ac:dyDescent="0.2">
      <c r="B4879" s="7">
        <v>4875</v>
      </c>
      <c r="C4879" s="7">
        <v>2</v>
      </c>
      <c r="E4879" s="7">
        <v>4875</v>
      </c>
      <c r="F4879" s="7">
        <v>18</v>
      </c>
    </row>
    <row r="4880" spans="2:6" x14ac:dyDescent="0.2">
      <c r="B4880" s="7">
        <v>4876</v>
      </c>
      <c r="C4880" s="7">
        <v>2</v>
      </c>
      <c r="E4880" s="7">
        <v>4876</v>
      </c>
      <c r="F4880" s="7">
        <v>18</v>
      </c>
    </row>
    <row r="4881" spans="2:6" x14ac:dyDescent="0.2">
      <c r="B4881" s="7">
        <v>4877</v>
      </c>
      <c r="C4881" s="7">
        <v>2</v>
      </c>
      <c r="E4881" s="7">
        <v>4877</v>
      </c>
      <c r="F4881" s="7">
        <v>18</v>
      </c>
    </row>
    <row r="4882" spans="2:6" x14ac:dyDescent="0.2">
      <c r="B4882" s="7">
        <v>4878</v>
      </c>
      <c r="C4882" s="7">
        <v>2</v>
      </c>
      <c r="E4882" s="7">
        <v>4878</v>
      </c>
      <c r="F4882" s="7">
        <v>18</v>
      </c>
    </row>
    <row r="4883" spans="2:6" x14ac:dyDescent="0.2">
      <c r="B4883" s="7">
        <v>4879</v>
      </c>
      <c r="C4883" s="7">
        <v>2</v>
      </c>
      <c r="E4883" s="7">
        <v>4879</v>
      </c>
      <c r="F4883" s="7">
        <v>18</v>
      </c>
    </row>
    <row r="4884" spans="2:6" x14ac:dyDescent="0.2">
      <c r="B4884" s="7">
        <v>4880</v>
      </c>
      <c r="C4884" s="7">
        <v>2</v>
      </c>
      <c r="E4884" s="7">
        <v>4880</v>
      </c>
      <c r="F4884" s="7">
        <v>18</v>
      </c>
    </row>
    <row r="4885" spans="2:6" x14ac:dyDescent="0.2">
      <c r="B4885" s="7">
        <v>4881</v>
      </c>
      <c r="C4885" s="7">
        <v>2</v>
      </c>
      <c r="E4885" s="7">
        <v>4881</v>
      </c>
      <c r="F4885" s="7">
        <v>18</v>
      </c>
    </row>
    <row r="4886" spans="2:6" x14ac:dyDescent="0.2">
      <c r="B4886" s="7">
        <v>4882</v>
      </c>
      <c r="C4886" s="7">
        <v>2</v>
      </c>
      <c r="E4886" s="7">
        <v>4882</v>
      </c>
      <c r="F4886" s="7">
        <v>18</v>
      </c>
    </row>
    <row r="4887" spans="2:6" x14ac:dyDescent="0.2">
      <c r="B4887" s="7">
        <v>4883</v>
      </c>
      <c r="C4887" s="7">
        <v>2</v>
      </c>
      <c r="E4887" s="7">
        <v>4883</v>
      </c>
      <c r="F4887" s="7">
        <v>18</v>
      </c>
    </row>
    <row r="4888" spans="2:6" x14ac:dyDescent="0.2">
      <c r="B4888" s="7">
        <v>4884</v>
      </c>
      <c r="C4888" s="7">
        <v>2</v>
      </c>
      <c r="E4888" s="7">
        <v>4884</v>
      </c>
      <c r="F4888" s="7">
        <v>18</v>
      </c>
    </row>
    <row r="4889" spans="2:6" x14ac:dyDescent="0.2">
      <c r="B4889" s="7">
        <v>4885</v>
      </c>
      <c r="C4889" s="7">
        <v>2</v>
      </c>
      <c r="E4889" s="7">
        <v>4885</v>
      </c>
      <c r="F4889" s="7">
        <v>18</v>
      </c>
    </row>
    <row r="4890" spans="2:6" x14ac:dyDescent="0.2">
      <c r="B4890" s="7">
        <v>4886</v>
      </c>
      <c r="C4890" s="7">
        <v>2</v>
      </c>
      <c r="E4890" s="7">
        <v>4886</v>
      </c>
      <c r="F4890" s="7">
        <v>18</v>
      </c>
    </row>
    <row r="4891" spans="2:6" x14ac:dyDescent="0.2">
      <c r="B4891" s="7">
        <v>4887</v>
      </c>
      <c r="C4891" s="7">
        <v>2</v>
      </c>
      <c r="E4891" s="7">
        <v>4887</v>
      </c>
      <c r="F4891" s="7">
        <v>18</v>
      </c>
    </row>
    <row r="4892" spans="2:6" x14ac:dyDescent="0.2">
      <c r="B4892" s="7">
        <v>4888</v>
      </c>
      <c r="C4892" s="7">
        <v>2</v>
      </c>
      <c r="E4892" s="7">
        <v>4888</v>
      </c>
      <c r="F4892" s="7">
        <v>18</v>
      </c>
    </row>
    <row r="4893" spans="2:6" x14ac:dyDescent="0.2">
      <c r="B4893" s="7">
        <v>4889</v>
      </c>
      <c r="C4893" s="7">
        <v>2</v>
      </c>
      <c r="E4893" s="7">
        <v>4889</v>
      </c>
      <c r="F4893" s="7">
        <v>18</v>
      </c>
    </row>
    <row r="4894" spans="2:6" x14ac:dyDescent="0.2">
      <c r="B4894" s="7">
        <v>4890</v>
      </c>
      <c r="C4894" s="7">
        <v>2</v>
      </c>
      <c r="E4894" s="7">
        <v>4890</v>
      </c>
      <c r="F4894" s="7">
        <v>18</v>
      </c>
    </row>
    <row r="4895" spans="2:6" x14ac:dyDescent="0.2">
      <c r="B4895" s="7">
        <v>4891</v>
      </c>
      <c r="C4895" s="7">
        <v>2</v>
      </c>
      <c r="E4895" s="7">
        <v>4891</v>
      </c>
      <c r="F4895" s="7">
        <v>18</v>
      </c>
    </row>
    <row r="4896" spans="2:6" x14ac:dyDescent="0.2">
      <c r="B4896" s="7">
        <v>4892</v>
      </c>
      <c r="C4896" s="7">
        <v>2</v>
      </c>
      <c r="E4896" s="7">
        <v>4892</v>
      </c>
      <c r="F4896" s="7">
        <v>18</v>
      </c>
    </row>
    <row r="4897" spans="2:6" x14ac:dyDescent="0.2">
      <c r="B4897" s="7">
        <v>4893</v>
      </c>
      <c r="C4897" s="7">
        <v>2</v>
      </c>
      <c r="E4897" s="7">
        <v>4893</v>
      </c>
      <c r="F4897" s="7">
        <v>18</v>
      </c>
    </row>
    <row r="4898" spans="2:6" x14ac:dyDescent="0.2">
      <c r="B4898" s="7">
        <v>4894</v>
      </c>
      <c r="C4898" s="7">
        <v>2</v>
      </c>
      <c r="E4898" s="7">
        <v>4894</v>
      </c>
      <c r="F4898" s="7">
        <v>18</v>
      </c>
    </row>
    <row r="4899" spans="2:6" x14ac:dyDescent="0.2">
      <c r="B4899" s="7">
        <v>4895</v>
      </c>
      <c r="C4899" s="7">
        <v>2</v>
      </c>
      <c r="E4899" s="7">
        <v>4895</v>
      </c>
      <c r="F4899" s="7">
        <v>18</v>
      </c>
    </row>
    <row r="4900" spans="2:6" x14ac:dyDescent="0.2">
      <c r="B4900" s="7">
        <v>4896</v>
      </c>
      <c r="C4900" s="7">
        <v>2</v>
      </c>
      <c r="E4900" s="7">
        <v>4896</v>
      </c>
      <c r="F4900" s="7">
        <v>18</v>
      </c>
    </row>
    <row r="4901" spans="2:6" x14ac:dyDescent="0.2">
      <c r="B4901" s="7">
        <v>4897</v>
      </c>
      <c r="C4901" s="7">
        <v>2</v>
      </c>
      <c r="E4901" s="7">
        <v>4897</v>
      </c>
      <c r="F4901" s="7">
        <v>18</v>
      </c>
    </row>
    <row r="4902" spans="2:6" x14ac:dyDescent="0.2">
      <c r="B4902" s="7">
        <v>4898</v>
      </c>
      <c r="C4902" s="7">
        <v>2</v>
      </c>
      <c r="E4902" s="7">
        <v>4898</v>
      </c>
      <c r="F4902" s="7">
        <v>18</v>
      </c>
    </row>
    <row r="4903" spans="2:6" x14ac:dyDescent="0.2">
      <c r="B4903" s="7">
        <v>4899</v>
      </c>
      <c r="C4903" s="7">
        <v>2</v>
      </c>
      <c r="E4903" s="7">
        <v>4899</v>
      </c>
      <c r="F4903" s="7">
        <v>18</v>
      </c>
    </row>
    <row r="4904" spans="2:6" x14ac:dyDescent="0.2">
      <c r="B4904" s="7">
        <v>4900</v>
      </c>
      <c r="C4904" s="7">
        <v>2</v>
      </c>
      <c r="E4904" s="7">
        <v>4900</v>
      </c>
      <c r="F4904" s="7">
        <v>18</v>
      </c>
    </row>
    <row r="4905" spans="2:6" x14ac:dyDescent="0.2">
      <c r="B4905" s="7">
        <v>4901</v>
      </c>
      <c r="C4905" s="7">
        <v>2</v>
      </c>
      <c r="E4905" s="7">
        <v>4901</v>
      </c>
      <c r="F4905" s="7">
        <v>18</v>
      </c>
    </row>
    <row r="4906" spans="2:6" x14ac:dyDescent="0.2">
      <c r="B4906" s="7">
        <v>4902</v>
      </c>
      <c r="C4906" s="7">
        <v>2</v>
      </c>
      <c r="E4906" s="7">
        <v>4902</v>
      </c>
      <c r="F4906" s="7">
        <v>18</v>
      </c>
    </row>
    <row r="4907" spans="2:6" x14ac:dyDescent="0.2">
      <c r="B4907" s="7">
        <v>4903</v>
      </c>
      <c r="C4907" s="7">
        <v>2</v>
      </c>
      <c r="E4907" s="7">
        <v>4903</v>
      </c>
      <c r="F4907" s="7">
        <v>18</v>
      </c>
    </row>
    <row r="4908" spans="2:6" x14ac:dyDescent="0.2">
      <c r="B4908" s="7">
        <v>4904</v>
      </c>
      <c r="C4908" s="7">
        <v>2</v>
      </c>
      <c r="E4908" s="7">
        <v>4904</v>
      </c>
      <c r="F4908" s="7">
        <v>18</v>
      </c>
    </row>
    <row r="4909" spans="2:6" x14ac:dyDescent="0.2">
      <c r="B4909" s="7">
        <v>4905</v>
      </c>
      <c r="C4909" s="7">
        <v>2</v>
      </c>
      <c r="E4909" s="7">
        <v>4905</v>
      </c>
      <c r="F4909" s="7">
        <v>18</v>
      </c>
    </row>
    <row r="4910" spans="2:6" x14ac:dyDescent="0.2">
      <c r="B4910" s="7">
        <v>4906</v>
      </c>
      <c r="C4910" s="7">
        <v>2</v>
      </c>
      <c r="E4910" s="7">
        <v>4906</v>
      </c>
      <c r="F4910" s="7">
        <v>18</v>
      </c>
    </row>
    <row r="4911" spans="2:6" x14ac:dyDescent="0.2">
      <c r="B4911" s="7">
        <v>4907</v>
      </c>
      <c r="C4911" s="7">
        <v>2</v>
      </c>
      <c r="E4911" s="7">
        <v>4907</v>
      </c>
      <c r="F4911" s="7">
        <v>18</v>
      </c>
    </row>
    <row r="4912" spans="2:6" x14ac:dyDescent="0.2">
      <c r="B4912" s="7">
        <v>4908</v>
      </c>
      <c r="C4912" s="7">
        <v>2</v>
      </c>
      <c r="E4912" s="7">
        <v>4908</v>
      </c>
      <c r="F4912" s="7">
        <v>18</v>
      </c>
    </row>
    <row r="4913" spans="2:6" x14ac:dyDescent="0.2">
      <c r="B4913" s="7">
        <v>4909</v>
      </c>
      <c r="C4913" s="7">
        <v>2</v>
      </c>
      <c r="E4913" s="7">
        <v>4909</v>
      </c>
      <c r="F4913" s="7">
        <v>18</v>
      </c>
    </row>
    <row r="4914" spans="2:6" x14ac:dyDescent="0.2">
      <c r="B4914" s="7">
        <v>4910</v>
      </c>
      <c r="C4914" s="7">
        <v>2</v>
      </c>
      <c r="E4914" s="7">
        <v>4910</v>
      </c>
      <c r="F4914" s="7">
        <v>18</v>
      </c>
    </row>
    <row r="4915" spans="2:6" x14ac:dyDescent="0.2">
      <c r="B4915" s="7">
        <v>4911</v>
      </c>
      <c r="C4915" s="7">
        <v>2</v>
      </c>
      <c r="E4915" s="7">
        <v>4911</v>
      </c>
      <c r="F4915" s="7">
        <v>18</v>
      </c>
    </row>
    <row r="4916" spans="2:6" x14ac:dyDescent="0.2">
      <c r="B4916" s="7">
        <v>4912</v>
      </c>
      <c r="C4916" s="7">
        <v>2</v>
      </c>
      <c r="E4916" s="7">
        <v>4912</v>
      </c>
      <c r="F4916" s="7">
        <v>18</v>
      </c>
    </row>
    <row r="4917" spans="2:6" x14ac:dyDescent="0.2">
      <c r="B4917" s="7">
        <v>4913</v>
      </c>
      <c r="C4917" s="7">
        <v>2</v>
      </c>
      <c r="E4917" s="7">
        <v>4913</v>
      </c>
      <c r="F4917" s="7">
        <v>18</v>
      </c>
    </row>
    <row r="4918" spans="2:6" x14ac:dyDescent="0.2">
      <c r="B4918" s="7">
        <v>4914</v>
      </c>
      <c r="C4918" s="7">
        <v>2</v>
      </c>
      <c r="E4918" s="7">
        <v>4914</v>
      </c>
      <c r="F4918" s="7">
        <v>18</v>
      </c>
    </row>
    <row r="4919" spans="2:6" x14ac:dyDescent="0.2">
      <c r="B4919" s="7">
        <v>4915</v>
      </c>
      <c r="C4919" s="7">
        <v>2</v>
      </c>
      <c r="E4919" s="7">
        <v>4915</v>
      </c>
      <c r="F4919" s="7">
        <v>18</v>
      </c>
    </row>
    <row r="4920" spans="2:6" x14ac:dyDescent="0.2">
      <c r="B4920" s="7">
        <v>4916</v>
      </c>
      <c r="C4920" s="7">
        <v>2</v>
      </c>
      <c r="E4920" s="7">
        <v>4916</v>
      </c>
      <c r="F4920" s="7">
        <v>18</v>
      </c>
    </row>
    <row r="4921" spans="2:6" x14ac:dyDescent="0.2">
      <c r="B4921" s="7">
        <v>4917</v>
      </c>
      <c r="C4921" s="7">
        <v>2</v>
      </c>
      <c r="E4921" s="7">
        <v>4917</v>
      </c>
      <c r="F4921" s="7">
        <v>18</v>
      </c>
    </row>
    <row r="4922" spans="2:6" x14ac:dyDescent="0.2">
      <c r="B4922" s="7">
        <v>4918</v>
      </c>
      <c r="C4922" s="7">
        <v>2</v>
      </c>
      <c r="E4922" s="7">
        <v>4918</v>
      </c>
      <c r="F4922" s="7">
        <v>18</v>
      </c>
    </row>
    <row r="4923" spans="2:6" x14ac:dyDescent="0.2">
      <c r="B4923" s="7">
        <v>4919</v>
      </c>
      <c r="C4923" s="7">
        <v>2</v>
      </c>
      <c r="E4923" s="7">
        <v>4919</v>
      </c>
      <c r="F4923" s="7">
        <v>18</v>
      </c>
    </row>
    <row r="4924" spans="2:6" x14ac:dyDescent="0.2">
      <c r="B4924" s="7">
        <v>4920</v>
      </c>
      <c r="C4924" s="7">
        <v>2</v>
      </c>
      <c r="E4924" s="7">
        <v>4920</v>
      </c>
      <c r="F4924" s="7">
        <v>18</v>
      </c>
    </row>
    <row r="4925" spans="2:6" x14ac:dyDescent="0.2">
      <c r="B4925" s="7">
        <v>4921</v>
      </c>
      <c r="C4925" s="7">
        <v>2</v>
      </c>
      <c r="E4925" s="7">
        <v>4921</v>
      </c>
      <c r="F4925" s="7">
        <v>18</v>
      </c>
    </row>
    <row r="4926" spans="2:6" x14ac:dyDescent="0.2">
      <c r="B4926" s="7">
        <v>4922</v>
      </c>
      <c r="C4926" s="7">
        <v>2</v>
      </c>
      <c r="E4926" s="7">
        <v>4922</v>
      </c>
      <c r="F4926" s="7">
        <v>18</v>
      </c>
    </row>
    <row r="4927" spans="2:6" x14ac:dyDescent="0.2">
      <c r="B4927" s="7">
        <v>4923</v>
      </c>
      <c r="C4927" s="7">
        <v>2</v>
      </c>
      <c r="E4927" s="7">
        <v>4923</v>
      </c>
      <c r="F4927" s="7">
        <v>18</v>
      </c>
    </row>
    <row r="4928" spans="2:6" x14ac:dyDescent="0.2">
      <c r="B4928" s="7">
        <v>4924</v>
      </c>
      <c r="C4928" s="7">
        <v>2</v>
      </c>
      <c r="E4928" s="7">
        <v>4924</v>
      </c>
      <c r="F4928" s="7">
        <v>18</v>
      </c>
    </row>
    <row r="4929" spans="2:6" x14ac:dyDescent="0.2">
      <c r="B4929" s="7">
        <v>4925</v>
      </c>
      <c r="C4929" s="7">
        <v>2</v>
      </c>
      <c r="E4929" s="7">
        <v>4925</v>
      </c>
      <c r="F4929" s="7">
        <v>18</v>
      </c>
    </row>
    <row r="4930" spans="2:6" x14ac:dyDescent="0.2">
      <c r="B4930" s="7">
        <v>4926</v>
      </c>
      <c r="C4930" s="7">
        <v>2</v>
      </c>
      <c r="E4930" s="7">
        <v>4926</v>
      </c>
      <c r="F4930" s="7">
        <v>18</v>
      </c>
    </row>
    <row r="4931" spans="2:6" x14ac:dyDescent="0.2">
      <c r="B4931" s="7">
        <v>4927</v>
      </c>
      <c r="C4931" s="7">
        <v>2</v>
      </c>
      <c r="E4931" s="7">
        <v>4927</v>
      </c>
      <c r="F4931" s="7">
        <v>18</v>
      </c>
    </row>
    <row r="4932" spans="2:6" x14ac:dyDescent="0.2">
      <c r="B4932" s="7">
        <v>4928</v>
      </c>
      <c r="C4932" s="7">
        <v>2</v>
      </c>
      <c r="E4932" s="7">
        <v>4928</v>
      </c>
      <c r="F4932" s="7">
        <v>18</v>
      </c>
    </row>
    <row r="4933" spans="2:6" x14ac:dyDescent="0.2">
      <c r="B4933" s="7">
        <v>4929</v>
      </c>
      <c r="C4933" s="7">
        <v>2</v>
      </c>
      <c r="E4933" s="7">
        <v>4929</v>
      </c>
      <c r="F4933" s="7">
        <v>18</v>
      </c>
    </row>
    <row r="4934" spans="2:6" x14ac:dyDescent="0.2">
      <c r="B4934" s="7">
        <v>4930</v>
      </c>
      <c r="C4934" s="7">
        <v>2</v>
      </c>
      <c r="E4934" s="7">
        <v>4930</v>
      </c>
      <c r="F4934" s="7">
        <v>18</v>
      </c>
    </row>
    <row r="4935" spans="2:6" x14ac:dyDescent="0.2">
      <c r="B4935" s="7">
        <v>4931</v>
      </c>
      <c r="C4935" s="7">
        <v>2</v>
      </c>
      <c r="E4935" s="7">
        <v>4931</v>
      </c>
      <c r="F4935" s="7">
        <v>18</v>
      </c>
    </row>
    <row r="4936" spans="2:6" x14ac:dyDescent="0.2">
      <c r="B4936" s="7">
        <v>4932</v>
      </c>
      <c r="C4936" s="7">
        <v>2</v>
      </c>
      <c r="E4936" s="7">
        <v>4932</v>
      </c>
      <c r="F4936" s="7">
        <v>18</v>
      </c>
    </row>
    <row r="4937" spans="2:6" x14ac:dyDescent="0.2">
      <c r="B4937" s="7">
        <v>4933</v>
      </c>
      <c r="C4937" s="7">
        <v>2</v>
      </c>
      <c r="E4937" s="7">
        <v>4933</v>
      </c>
      <c r="F4937" s="7">
        <v>18</v>
      </c>
    </row>
    <row r="4938" spans="2:6" x14ac:dyDescent="0.2">
      <c r="B4938" s="7">
        <v>4934</v>
      </c>
      <c r="C4938" s="7">
        <v>2</v>
      </c>
      <c r="E4938" s="7">
        <v>4934</v>
      </c>
      <c r="F4938" s="7">
        <v>18</v>
      </c>
    </row>
    <row r="4939" spans="2:6" x14ac:dyDescent="0.2">
      <c r="B4939" s="7">
        <v>4935</v>
      </c>
      <c r="C4939" s="7">
        <v>2</v>
      </c>
      <c r="E4939" s="7">
        <v>4935</v>
      </c>
      <c r="F4939" s="7">
        <v>18</v>
      </c>
    </row>
    <row r="4940" spans="2:6" x14ac:dyDescent="0.2">
      <c r="B4940" s="7">
        <v>4936</v>
      </c>
      <c r="C4940" s="7">
        <v>2</v>
      </c>
      <c r="E4940" s="7">
        <v>4936</v>
      </c>
      <c r="F4940" s="7">
        <v>18</v>
      </c>
    </row>
    <row r="4941" spans="2:6" x14ac:dyDescent="0.2">
      <c r="B4941" s="7">
        <v>4937</v>
      </c>
      <c r="C4941" s="7">
        <v>2</v>
      </c>
      <c r="E4941" s="7">
        <v>4937</v>
      </c>
      <c r="F4941" s="7">
        <v>18</v>
      </c>
    </row>
    <row r="4942" spans="2:6" x14ac:dyDescent="0.2">
      <c r="B4942" s="7">
        <v>4938</v>
      </c>
      <c r="C4942" s="7">
        <v>2</v>
      </c>
      <c r="E4942" s="7">
        <v>4938</v>
      </c>
      <c r="F4942" s="7">
        <v>18</v>
      </c>
    </row>
    <row r="4943" spans="2:6" x14ac:dyDescent="0.2">
      <c r="B4943" s="7">
        <v>4939</v>
      </c>
      <c r="C4943" s="7">
        <v>2</v>
      </c>
      <c r="E4943" s="7">
        <v>4939</v>
      </c>
      <c r="F4943" s="7">
        <v>18</v>
      </c>
    </row>
    <row r="4944" spans="2:6" x14ac:dyDescent="0.2">
      <c r="B4944" s="7">
        <v>4940</v>
      </c>
      <c r="C4944" s="7">
        <v>1</v>
      </c>
      <c r="E4944" s="7">
        <v>4940</v>
      </c>
      <c r="F4944" s="7">
        <v>18</v>
      </c>
    </row>
    <row r="4945" spans="2:6" x14ac:dyDescent="0.2">
      <c r="B4945" s="7">
        <v>4941</v>
      </c>
      <c r="C4945" s="7">
        <v>1</v>
      </c>
      <c r="E4945" s="7">
        <v>4941</v>
      </c>
      <c r="F4945" s="7">
        <v>18</v>
      </c>
    </row>
    <row r="4946" spans="2:6" x14ac:dyDescent="0.2">
      <c r="B4946" s="7">
        <v>4942</v>
      </c>
      <c r="C4946" s="7">
        <v>1</v>
      </c>
      <c r="E4946" s="7">
        <v>4942</v>
      </c>
      <c r="F4946" s="7">
        <v>18</v>
      </c>
    </row>
    <row r="4947" spans="2:6" x14ac:dyDescent="0.2">
      <c r="B4947" s="7">
        <v>4943</v>
      </c>
      <c r="C4947" s="7">
        <v>1</v>
      </c>
      <c r="E4947" s="7">
        <v>4943</v>
      </c>
      <c r="F4947" s="7">
        <v>18</v>
      </c>
    </row>
    <row r="4948" spans="2:6" x14ac:dyDescent="0.2">
      <c r="B4948" s="7">
        <v>4944</v>
      </c>
      <c r="C4948" s="7">
        <v>1</v>
      </c>
      <c r="E4948" s="7">
        <v>4944</v>
      </c>
      <c r="F4948" s="7">
        <v>18</v>
      </c>
    </row>
    <row r="4949" spans="2:6" x14ac:dyDescent="0.2">
      <c r="B4949" s="7">
        <v>4945</v>
      </c>
      <c r="C4949" s="7">
        <v>1</v>
      </c>
      <c r="E4949" s="7">
        <v>4945</v>
      </c>
      <c r="F4949" s="7">
        <v>18</v>
      </c>
    </row>
    <row r="4950" spans="2:6" x14ac:dyDescent="0.2">
      <c r="B4950" s="7">
        <v>4946</v>
      </c>
      <c r="C4950" s="7">
        <v>1</v>
      </c>
      <c r="E4950" s="7">
        <v>4946</v>
      </c>
      <c r="F4950" s="7">
        <v>18</v>
      </c>
    </row>
    <row r="4951" spans="2:6" x14ac:dyDescent="0.2">
      <c r="B4951" s="7">
        <v>4947</v>
      </c>
      <c r="C4951" s="7">
        <v>1</v>
      </c>
      <c r="E4951" s="7">
        <v>4947</v>
      </c>
      <c r="F4951" s="7">
        <v>18</v>
      </c>
    </row>
    <row r="4952" spans="2:6" x14ac:dyDescent="0.2">
      <c r="B4952" s="7">
        <v>4948</v>
      </c>
      <c r="C4952" s="7">
        <v>1</v>
      </c>
      <c r="E4952" s="7">
        <v>4948</v>
      </c>
      <c r="F4952" s="7">
        <v>18</v>
      </c>
    </row>
    <row r="4953" spans="2:6" x14ac:dyDescent="0.2">
      <c r="B4953" s="7">
        <v>4949</v>
      </c>
      <c r="C4953" s="7">
        <v>1</v>
      </c>
      <c r="E4953" s="7">
        <v>4949</v>
      </c>
      <c r="F4953" s="7">
        <v>18</v>
      </c>
    </row>
    <row r="4954" spans="2:6" x14ac:dyDescent="0.2">
      <c r="B4954" s="7">
        <v>4950</v>
      </c>
      <c r="C4954" s="7">
        <v>1</v>
      </c>
      <c r="E4954" s="7">
        <v>4950</v>
      </c>
      <c r="F4954" s="7">
        <v>18</v>
      </c>
    </row>
    <row r="4955" spans="2:6" x14ac:dyDescent="0.2">
      <c r="B4955" s="7">
        <v>4951</v>
      </c>
      <c r="C4955" s="7">
        <v>1</v>
      </c>
      <c r="E4955" s="7">
        <v>4951</v>
      </c>
      <c r="F4955" s="7">
        <v>18</v>
      </c>
    </row>
    <row r="4956" spans="2:6" x14ac:dyDescent="0.2">
      <c r="B4956" s="7">
        <v>4952</v>
      </c>
      <c r="C4956" s="7">
        <v>1</v>
      </c>
      <c r="E4956" s="7">
        <v>4952</v>
      </c>
      <c r="F4956" s="7">
        <v>18</v>
      </c>
    </row>
    <row r="4957" spans="2:6" x14ac:dyDescent="0.2">
      <c r="B4957" s="7">
        <v>4953</v>
      </c>
      <c r="C4957" s="7">
        <v>1</v>
      </c>
      <c r="E4957" s="7">
        <v>4953</v>
      </c>
      <c r="F4957" s="7">
        <v>18</v>
      </c>
    </row>
    <row r="4958" spans="2:6" x14ac:dyDescent="0.2">
      <c r="B4958" s="7">
        <v>4954</v>
      </c>
      <c r="C4958" s="7">
        <v>1</v>
      </c>
      <c r="E4958" s="7">
        <v>4954</v>
      </c>
      <c r="F4958" s="7">
        <v>17</v>
      </c>
    </row>
    <row r="4959" spans="2:6" x14ac:dyDescent="0.2">
      <c r="B4959" s="7">
        <v>4955</v>
      </c>
      <c r="C4959" s="7">
        <v>1</v>
      </c>
      <c r="E4959" s="7">
        <v>4955</v>
      </c>
      <c r="F4959" s="7">
        <v>17</v>
      </c>
    </row>
    <row r="4960" spans="2:6" x14ac:dyDescent="0.2">
      <c r="B4960" s="7">
        <v>4956</v>
      </c>
      <c r="C4960" s="7">
        <v>1</v>
      </c>
      <c r="E4960" s="7">
        <v>4956</v>
      </c>
      <c r="F4960" s="7">
        <v>17</v>
      </c>
    </row>
    <row r="4961" spans="2:6" x14ac:dyDescent="0.2">
      <c r="B4961" s="7">
        <v>4957</v>
      </c>
      <c r="C4961" s="7">
        <v>1</v>
      </c>
      <c r="E4961" s="7">
        <v>4957</v>
      </c>
      <c r="F4961" s="7">
        <v>17</v>
      </c>
    </row>
    <row r="4962" spans="2:6" x14ac:dyDescent="0.2">
      <c r="B4962" s="7">
        <v>4958</v>
      </c>
      <c r="C4962" s="7">
        <v>1</v>
      </c>
      <c r="E4962" s="7">
        <v>4958</v>
      </c>
      <c r="F4962" s="7">
        <v>17</v>
      </c>
    </row>
    <row r="4963" spans="2:6" x14ac:dyDescent="0.2">
      <c r="B4963" s="7">
        <v>4959</v>
      </c>
      <c r="C4963" s="7">
        <v>1</v>
      </c>
      <c r="E4963" s="7">
        <v>4959</v>
      </c>
      <c r="F4963" s="7">
        <v>17</v>
      </c>
    </row>
    <row r="4964" spans="2:6" x14ac:dyDescent="0.2">
      <c r="B4964" s="7">
        <v>4960</v>
      </c>
      <c r="C4964" s="7">
        <v>1</v>
      </c>
      <c r="E4964" s="7">
        <v>4960</v>
      </c>
      <c r="F4964" s="7">
        <v>17</v>
      </c>
    </row>
    <row r="4965" spans="2:6" x14ac:dyDescent="0.2">
      <c r="B4965" s="7">
        <v>4961</v>
      </c>
      <c r="C4965" s="7">
        <v>1</v>
      </c>
      <c r="E4965" s="7">
        <v>4961</v>
      </c>
      <c r="F4965" s="7">
        <v>17</v>
      </c>
    </row>
    <row r="4966" spans="2:6" x14ac:dyDescent="0.2">
      <c r="B4966" s="7">
        <v>4962</v>
      </c>
      <c r="C4966" s="7">
        <v>1</v>
      </c>
      <c r="E4966" s="7">
        <v>4962</v>
      </c>
      <c r="F4966" s="7">
        <v>17</v>
      </c>
    </row>
    <row r="4967" spans="2:6" x14ac:dyDescent="0.2">
      <c r="B4967" s="7">
        <v>4963</v>
      </c>
      <c r="C4967" s="7">
        <v>1</v>
      </c>
      <c r="E4967" s="7">
        <v>4963</v>
      </c>
      <c r="F4967" s="7">
        <v>17</v>
      </c>
    </row>
    <row r="4968" spans="2:6" x14ac:dyDescent="0.2">
      <c r="B4968" s="7">
        <v>4964</v>
      </c>
      <c r="C4968" s="7">
        <v>1</v>
      </c>
      <c r="E4968" s="7">
        <v>4964</v>
      </c>
      <c r="F4968" s="7">
        <v>17</v>
      </c>
    </row>
    <row r="4969" spans="2:6" x14ac:dyDescent="0.2">
      <c r="B4969" s="7">
        <v>4965</v>
      </c>
      <c r="C4969" s="7">
        <v>1</v>
      </c>
      <c r="E4969" s="7">
        <v>4965</v>
      </c>
      <c r="F4969" s="7">
        <v>17</v>
      </c>
    </row>
    <row r="4970" spans="2:6" x14ac:dyDescent="0.2">
      <c r="B4970" s="7">
        <v>4966</v>
      </c>
      <c r="C4970" s="7">
        <v>1</v>
      </c>
      <c r="E4970" s="7">
        <v>4966</v>
      </c>
      <c r="F4970" s="7">
        <v>17</v>
      </c>
    </row>
    <row r="4971" spans="2:6" x14ac:dyDescent="0.2">
      <c r="B4971" s="7">
        <v>4967</v>
      </c>
      <c r="C4971" s="7">
        <v>1</v>
      </c>
      <c r="E4971" s="7">
        <v>4967</v>
      </c>
      <c r="F4971" s="7">
        <v>17</v>
      </c>
    </row>
    <row r="4972" spans="2:6" x14ac:dyDescent="0.2">
      <c r="B4972" s="7">
        <v>4968</v>
      </c>
      <c r="C4972" s="7">
        <v>1</v>
      </c>
      <c r="E4972" s="7">
        <v>4968</v>
      </c>
      <c r="F4972" s="7">
        <v>17</v>
      </c>
    </row>
    <row r="4973" spans="2:6" x14ac:dyDescent="0.2">
      <c r="B4973" s="7">
        <v>4969</v>
      </c>
      <c r="C4973" s="7">
        <v>1</v>
      </c>
      <c r="E4973" s="7">
        <v>4969</v>
      </c>
      <c r="F4973" s="7">
        <v>17</v>
      </c>
    </row>
    <row r="4974" spans="2:6" x14ac:dyDescent="0.2">
      <c r="B4974" s="7">
        <v>4970</v>
      </c>
      <c r="C4974" s="7">
        <v>1</v>
      </c>
      <c r="E4974" s="7">
        <v>4970</v>
      </c>
      <c r="F4974" s="7">
        <v>17</v>
      </c>
    </row>
    <row r="4975" spans="2:6" x14ac:dyDescent="0.2">
      <c r="B4975" s="7">
        <v>4971</v>
      </c>
      <c r="C4975" s="7">
        <v>1</v>
      </c>
      <c r="E4975" s="7">
        <v>4971</v>
      </c>
      <c r="F4975" s="7">
        <v>17</v>
      </c>
    </row>
    <row r="4976" spans="2:6" x14ac:dyDescent="0.2">
      <c r="B4976" s="7">
        <v>4972</v>
      </c>
      <c r="C4976" s="7">
        <v>1</v>
      </c>
      <c r="E4976" s="7">
        <v>4972</v>
      </c>
      <c r="F4976" s="7">
        <v>17</v>
      </c>
    </row>
    <row r="4977" spans="2:6" x14ac:dyDescent="0.2">
      <c r="B4977" s="7">
        <v>4973</v>
      </c>
      <c r="C4977" s="7">
        <v>1</v>
      </c>
      <c r="E4977" s="7">
        <v>4973</v>
      </c>
      <c r="F4977" s="7">
        <v>17</v>
      </c>
    </row>
    <row r="4978" spans="2:6" x14ac:dyDescent="0.2">
      <c r="B4978" s="7">
        <v>4974</v>
      </c>
      <c r="C4978" s="7">
        <v>1</v>
      </c>
      <c r="E4978" s="7">
        <v>4974</v>
      </c>
      <c r="F4978" s="7">
        <v>17</v>
      </c>
    </row>
    <row r="4979" spans="2:6" x14ac:dyDescent="0.2">
      <c r="B4979" s="7">
        <v>4975</v>
      </c>
      <c r="C4979" s="7">
        <v>1</v>
      </c>
      <c r="E4979" s="7">
        <v>4975</v>
      </c>
      <c r="F4979" s="7">
        <v>17</v>
      </c>
    </row>
    <row r="4980" spans="2:6" x14ac:dyDescent="0.2">
      <c r="B4980" s="7">
        <v>4976</v>
      </c>
      <c r="C4980" s="7">
        <v>1</v>
      </c>
      <c r="E4980" s="7">
        <v>4976</v>
      </c>
      <c r="F4980" s="7">
        <v>17</v>
      </c>
    </row>
    <row r="4981" spans="2:6" x14ac:dyDescent="0.2">
      <c r="B4981" s="7">
        <v>4977</v>
      </c>
      <c r="C4981" s="7">
        <v>1</v>
      </c>
      <c r="E4981" s="7">
        <v>4977</v>
      </c>
      <c r="F4981" s="7">
        <v>17</v>
      </c>
    </row>
    <row r="4982" spans="2:6" x14ac:dyDescent="0.2">
      <c r="B4982" s="7">
        <v>4978</v>
      </c>
      <c r="C4982" s="7">
        <v>1</v>
      </c>
      <c r="E4982" s="7">
        <v>4978</v>
      </c>
      <c r="F4982" s="7">
        <v>17</v>
      </c>
    </row>
    <row r="4983" spans="2:6" x14ac:dyDescent="0.2">
      <c r="B4983" s="7">
        <v>4979</v>
      </c>
      <c r="C4983" s="7">
        <v>1</v>
      </c>
      <c r="E4983" s="7">
        <v>4979</v>
      </c>
      <c r="F4983" s="7">
        <v>17</v>
      </c>
    </row>
    <row r="4984" spans="2:6" x14ac:dyDescent="0.2">
      <c r="B4984" s="7">
        <v>4980</v>
      </c>
      <c r="C4984" s="7">
        <v>1</v>
      </c>
      <c r="E4984" s="7">
        <v>4980</v>
      </c>
      <c r="F4984" s="7">
        <v>17</v>
      </c>
    </row>
    <row r="4985" spans="2:6" x14ac:dyDescent="0.2">
      <c r="B4985" s="7">
        <v>4981</v>
      </c>
      <c r="C4985" s="7">
        <v>1</v>
      </c>
      <c r="E4985" s="7">
        <v>4981</v>
      </c>
      <c r="F4985" s="7">
        <v>17</v>
      </c>
    </row>
    <row r="4986" spans="2:6" x14ac:dyDescent="0.2">
      <c r="B4986" s="7">
        <v>4982</v>
      </c>
      <c r="C4986" s="7">
        <v>1</v>
      </c>
      <c r="E4986" s="7">
        <v>4982</v>
      </c>
      <c r="F4986" s="7">
        <v>17</v>
      </c>
    </row>
    <row r="4987" spans="2:6" x14ac:dyDescent="0.2">
      <c r="B4987" s="7">
        <v>4983</v>
      </c>
      <c r="C4987" s="7">
        <v>1</v>
      </c>
      <c r="E4987" s="7">
        <v>4983</v>
      </c>
      <c r="F4987" s="7">
        <v>17</v>
      </c>
    </row>
    <row r="4988" spans="2:6" x14ac:dyDescent="0.2">
      <c r="B4988" s="7">
        <v>4984</v>
      </c>
      <c r="C4988" s="7">
        <v>1</v>
      </c>
      <c r="E4988" s="7">
        <v>4984</v>
      </c>
      <c r="F4988" s="7">
        <v>17</v>
      </c>
    </row>
    <row r="4989" spans="2:6" x14ac:dyDescent="0.2">
      <c r="B4989" s="7">
        <v>4985</v>
      </c>
      <c r="C4989" s="7">
        <v>1</v>
      </c>
      <c r="E4989" s="7">
        <v>4985</v>
      </c>
      <c r="F4989" s="7">
        <v>17</v>
      </c>
    </row>
    <row r="4990" spans="2:6" x14ac:dyDescent="0.2">
      <c r="B4990" s="7">
        <v>4986</v>
      </c>
      <c r="C4990" s="7">
        <v>1</v>
      </c>
      <c r="E4990" s="7">
        <v>4986</v>
      </c>
      <c r="F4990" s="7">
        <v>17</v>
      </c>
    </row>
    <row r="4991" spans="2:6" x14ac:dyDescent="0.2">
      <c r="B4991" s="7">
        <v>4987</v>
      </c>
      <c r="C4991" s="7">
        <v>1</v>
      </c>
      <c r="E4991" s="7">
        <v>4987</v>
      </c>
      <c r="F4991" s="7">
        <v>17</v>
      </c>
    </row>
    <row r="4992" spans="2:6" x14ac:dyDescent="0.2">
      <c r="B4992" s="7">
        <v>4988</v>
      </c>
      <c r="C4992" s="7">
        <v>1</v>
      </c>
      <c r="E4992" s="7">
        <v>4988</v>
      </c>
      <c r="F4992" s="7">
        <v>17</v>
      </c>
    </row>
    <row r="4993" spans="2:6" x14ac:dyDescent="0.2">
      <c r="B4993" s="7">
        <v>4989</v>
      </c>
      <c r="C4993" s="7">
        <v>1</v>
      </c>
      <c r="E4993" s="7">
        <v>4989</v>
      </c>
      <c r="F4993" s="7">
        <v>17</v>
      </c>
    </row>
    <row r="4994" spans="2:6" x14ac:dyDescent="0.2">
      <c r="B4994" s="7">
        <v>4990</v>
      </c>
      <c r="C4994" s="7">
        <v>1</v>
      </c>
      <c r="E4994" s="7">
        <v>4990</v>
      </c>
      <c r="F4994" s="7">
        <v>17</v>
      </c>
    </row>
    <row r="4995" spans="2:6" x14ac:dyDescent="0.2">
      <c r="B4995" s="7">
        <v>4991</v>
      </c>
      <c r="C4995" s="7">
        <v>1</v>
      </c>
      <c r="E4995" s="7">
        <v>4991</v>
      </c>
      <c r="F4995" s="7">
        <v>17</v>
      </c>
    </row>
    <row r="4996" spans="2:6" x14ac:dyDescent="0.2">
      <c r="B4996" s="7">
        <v>4992</v>
      </c>
      <c r="C4996" s="7">
        <v>1</v>
      </c>
      <c r="E4996" s="7">
        <v>4992</v>
      </c>
      <c r="F4996" s="7">
        <v>17</v>
      </c>
    </row>
    <row r="4997" spans="2:6" x14ac:dyDescent="0.2">
      <c r="B4997" s="7">
        <v>4993</v>
      </c>
      <c r="C4997" s="7">
        <v>1</v>
      </c>
      <c r="E4997" s="7">
        <v>4993</v>
      </c>
      <c r="F4997" s="7">
        <v>17</v>
      </c>
    </row>
    <row r="4998" spans="2:6" x14ac:dyDescent="0.2">
      <c r="B4998" s="7">
        <v>4994</v>
      </c>
      <c r="C4998" s="7">
        <v>1</v>
      </c>
      <c r="E4998" s="7">
        <v>4994</v>
      </c>
      <c r="F4998" s="7">
        <v>17</v>
      </c>
    </row>
    <row r="4999" spans="2:6" x14ac:dyDescent="0.2">
      <c r="B4999" s="7">
        <v>4995</v>
      </c>
      <c r="C4999" s="7">
        <v>1</v>
      </c>
      <c r="E4999" s="7">
        <v>4995</v>
      </c>
      <c r="F4999" s="7">
        <v>17</v>
      </c>
    </row>
    <row r="5000" spans="2:6" x14ac:dyDescent="0.2">
      <c r="B5000" s="7">
        <v>4996</v>
      </c>
      <c r="C5000" s="7">
        <v>1</v>
      </c>
      <c r="E5000" s="7">
        <v>4996</v>
      </c>
      <c r="F5000" s="7">
        <v>17</v>
      </c>
    </row>
    <row r="5001" spans="2:6" x14ac:dyDescent="0.2">
      <c r="B5001" s="7">
        <v>4997</v>
      </c>
      <c r="C5001" s="7">
        <v>1</v>
      </c>
      <c r="E5001" s="7">
        <v>4997</v>
      </c>
      <c r="F5001" s="7">
        <v>17</v>
      </c>
    </row>
    <row r="5002" spans="2:6" x14ac:dyDescent="0.2">
      <c r="B5002" s="7">
        <v>4998</v>
      </c>
      <c r="C5002" s="7">
        <v>1</v>
      </c>
      <c r="E5002" s="7">
        <v>4998</v>
      </c>
      <c r="F5002" s="7">
        <v>17</v>
      </c>
    </row>
    <row r="5003" spans="2:6" x14ac:dyDescent="0.2">
      <c r="B5003" s="7">
        <v>4999</v>
      </c>
      <c r="C5003" s="7">
        <v>1</v>
      </c>
      <c r="E5003" s="7">
        <v>4999</v>
      </c>
      <c r="F5003" s="7">
        <v>17</v>
      </c>
    </row>
    <row r="5004" spans="2:6" x14ac:dyDescent="0.2">
      <c r="B5004" s="7">
        <v>5000</v>
      </c>
      <c r="C5004" s="7">
        <v>1</v>
      </c>
      <c r="E5004" s="7">
        <v>5000</v>
      </c>
      <c r="F5004" s="7">
        <v>17</v>
      </c>
    </row>
    <row r="5005" spans="2:6" x14ac:dyDescent="0.2">
      <c r="B5005" s="7">
        <v>5001</v>
      </c>
      <c r="C5005" s="7">
        <v>1</v>
      </c>
      <c r="E5005" s="7">
        <v>5001</v>
      </c>
      <c r="F5005" s="7">
        <v>17</v>
      </c>
    </row>
    <row r="5006" spans="2:6" x14ac:dyDescent="0.2">
      <c r="B5006" s="7">
        <v>5002</v>
      </c>
      <c r="C5006" s="7">
        <v>1</v>
      </c>
      <c r="E5006" s="7">
        <v>5002</v>
      </c>
      <c r="F5006" s="7">
        <v>17</v>
      </c>
    </row>
    <row r="5007" spans="2:6" x14ac:dyDescent="0.2">
      <c r="B5007" s="7">
        <v>5003</v>
      </c>
      <c r="C5007" s="7">
        <v>1</v>
      </c>
      <c r="E5007" s="7">
        <v>5003</v>
      </c>
      <c r="F5007" s="7">
        <v>17</v>
      </c>
    </row>
    <row r="5008" spans="2:6" x14ac:dyDescent="0.2">
      <c r="B5008" s="7">
        <v>5004</v>
      </c>
      <c r="C5008" s="7">
        <v>1</v>
      </c>
      <c r="E5008" s="7">
        <v>5004</v>
      </c>
      <c r="F5008" s="7">
        <v>17</v>
      </c>
    </row>
    <row r="5009" spans="2:6" x14ac:dyDescent="0.2">
      <c r="B5009" s="7">
        <v>5005</v>
      </c>
      <c r="C5009" s="7">
        <v>1</v>
      </c>
      <c r="E5009" s="7">
        <v>5005</v>
      </c>
      <c r="F5009" s="7">
        <v>17</v>
      </c>
    </row>
    <row r="5010" spans="2:6" x14ac:dyDescent="0.2">
      <c r="B5010" s="7">
        <v>5006</v>
      </c>
      <c r="C5010" s="7">
        <v>1</v>
      </c>
      <c r="E5010" s="7">
        <v>5006</v>
      </c>
      <c r="F5010" s="7">
        <v>17</v>
      </c>
    </row>
    <row r="5011" spans="2:6" x14ac:dyDescent="0.2">
      <c r="B5011" s="7">
        <v>5007</v>
      </c>
      <c r="C5011" s="7">
        <v>1</v>
      </c>
      <c r="E5011" s="7">
        <v>5007</v>
      </c>
      <c r="F5011" s="7">
        <v>17</v>
      </c>
    </row>
    <row r="5012" spans="2:6" x14ac:dyDescent="0.2">
      <c r="B5012" s="7">
        <v>5008</v>
      </c>
      <c r="C5012" s="7">
        <v>1</v>
      </c>
      <c r="E5012" s="7">
        <v>5008</v>
      </c>
      <c r="F5012" s="7">
        <v>17</v>
      </c>
    </row>
    <row r="5013" spans="2:6" x14ac:dyDescent="0.2">
      <c r="B5013" s="7">
        <v>5009</v>
      </c>
      <c r="C5013" s="7">
        <v>1</v>
      </c>
      <c r="E5013" s="7">
        <v>5009</v>
      </c>
      <c r="F5013" s="7">
        <v>17</v>
      </c>
    </row>
    <row r="5014" spans="2:6" x14ac:dyDescent="0.2">
      <c r="B5014" s="7">
        <v>5010</v>
      </c>
      <c r="C5014" s="7">
        <v>1</v>
      </c>
      <c r="E5014" s="7">
        <v>5010</v>
      </c>
      <c r="F5014" s="7">
        <v>17</v>
      </c>
    </row>
    <row r="5015" spans="2:6" x14ac:dyDescent="0.2">
      <c r="B5015" s="7">
        <v>5011</v>
      </c>
      <c r="C5015" s="7">
        <v>1</v>
      </c>
      <c r="E5015" s="7">
        <v>5011</v>
      </c>
      <c r="F5015" s="7">
        <v>17</v>
      </c>
    </row>
    <row r="5016" spans="2:6" x14ac:dyDescent="0.2">
      <c r="B5016" s="7">
        <v>5012</v>
      </c>
      <c r="C5016" s="7">
        <v>1</v>
      </c>
      <c r="E5016" s="7">
        <v>5012</v>
      </c>
      <c r="F5016" s="7">
        <v>17</v>
      </c>
    </row>
    <row r="5017" spans="2:6" x14ac:dyDescent="0.2">
      <c r="B5017" s="7">
        <v>5013</v>
      </c>
      <c r="C5017" s="7">
        <v>1</v>
      </c>
      <c r="E5017" s="7">
        <v>5013</v>
      </c>
      <c r="F5017" s="7">
        <v>17</v>
      </c>
    </row>
    <row r="5018" spans="2:6" x14ac:dyDescent="0.2">
      <c r="B5018" s="7">
        <v>5014</v>
      </c>
      <c r="C5018" s="7">
        <v>1</v>
      </c>
      <c r="E5018" s="7">
        <v>5014</v>
      </c>
      <c r="F5018" s="7">
        <v>17</v>
      </c>
    </row>
    <row r="5019" spans="2:6" x14ac:dyDescent="0.2">
      <c r="B5019" s="7">
        <v>5015</v>
      </c>
      <c r="C5019" s="7">
        <v>1</v>
      </c>
      <c r="E5019" s="7">
        <v>5015</v>
      </c>
      <c r="F5019" s="7">
        <v>17</v>
      </c>
    </row>
    <row r="5020" spans="2:6" x14ac:dyDescent="0.2">
      <c r="B5020" s="7">
        <v>5016</v>
      </c>
      <c r="C5020" s="7">
        <v>1</v>
      </c>
      <c r="E5020" s="7">
        <v>5016</v>
      </c>
      <c r="F5020" s="7">
        <v>17</v>
      </c>
    </row>
    <row r="5021" spans="2:6" x14ac:dyDescent="0.2">
      <c r="B5021" s="7">
        <v>5017</v>
      </c>
      <c r="C5021" s="7">
        <v>1</v>
      </c>
      <c r="E5021" s="7">
        <v>5017</v>
      </c>
      <c r="F5021" s="7">
        <v>17</v>
      </c>
    </row>
    <row r="5022" spans="2:6" x14ac:dyDescent="0.2">
      <c r="B5022" s="7">
        <v>5018</v>
      </c>
      <c r="C5022" s="7">
        <v>1</v>
      </c>
      <c r="E5022" s="7">
        <v>5018</v>
      </c>
      <c r="F5022" s="7">
        <v>17</v>
      </c>
    </row>
    <row r="5023" spans="2:6" x14ac:dyDescent="0.2">
      <c r="B5023" s="7">
        <v>5019</v>
      </c>
      <c r="C5023" s="7">
        <v>1</v>
      </c>
      <c r="E5023" s="7">
        <v>5019</v>
      </c>
      <c r="F5023" s="7">
        <v>16</v>
      </c>
    </row>
    <row r="5024" spans="2:6" x14ac:dyDescent="0.2">
      <c r="B5024" s="7">
        <v>5020</v>
      </c>
      <c r="C5024" s="7">
        <v>1</v>
      </c>
      <c r="E5024" s="7">
        <v>5020</v>
      </c>
      <c r="F5024" s="7">
        <v>16</v>
      </c>
    </row>
    <row r="5025" spans="2:6" x14ac:dyDescent="0.2">
      <c r="B5025" s="7">
        <v>5021</v>
      </c>
      <c r="C5025" s="7">
        <v>1</v>
      </c>
      <c r="E5025" s="7">
        <v>5021</v>
      </c>
      <c r="F5025" s="7">
        <v>16</v>
      </c>
    </row>
    <row r="5026" spans="2:6" x14ac:dyDescent="0.2">
      <c r="B5026" s="7">
        <v>5022</v>
      </c>
      <c r="C5026" s="7">
        <v>1</v>
      </c>
      <c r="E5026" s="7">
        <v>5022</v>
      </c>
      <c r="F5026" s="7">
        <v>16</v>
      </c>
    </row>
    <row r="5027" spans="2:6" x14ac:dyDescent="0.2">
      <c r="B5027" s="7">
        <v>5023</v>
      </c>
      <c r="C5027" s="7">
        <v>1</v>
      </c>
      <c r="E5027" s="7">
        <v>5023</v>
      </c>
      <c r="F5027" s="7">
        <v>16</v>
      </c>
    </row>
    <row r="5028" spans="2:6" x14ac:dyDescent="0.2">
      <c r="B5028" s="7">
        <v>5024</v>
      </c>
      <c r="C5028" s="7">
        <v>1</v>
      </c>
      <c r="E5028" s="7">
        <v>5024</v>
      </c>
      <c r="F5028" s="7">
        <v>16</v>
      </c>
    </row>
    <row r="5029" spans="2:6" x14ac:dyDescent="0.2">
      <c r="B5029" s="7">
        <v>5025</v>
      </c>
      <c r="C5029" s="7">
        <v>1</v>
      </c>
      <c r="E5029" s="7">
        <v>5025</v>
      </c>
      <c r="F5029" s="7">
        <v>16</v>
      </c>
    </row>
    <row r="5030" spans="2:6" x14ac:dyDescent="0.2">
      <c r="B5030" s="7">
        <v>5026</v>
      </c>
      <c r="C5030" s="7">
        <v>1</v>
      </c>
      <c r="E5030" s="7">
        <v>5026</v>
      </c>
      <c r="F5030" s="7">
        <v>16</v>
      </c>
    </row>
    <row r="5031" spans="2:6" x14ac:dyDescent="0.2">
      <c r="B5031" s="7">
        <v>5027</v>
      </c>
      <c r="C5031" s="7">
        <v>1</v>
      </c>
      <c r="E5031" s="7">
        <v>5027</v>
      </c>
      <c r="F5031" s="7">
        <v>16</v>
      </c>
    </row>
    <row r="5032" spans="2:6" x14ac:dyDescent="0.2">
      <c r="B5032" s="7">
        <v>5028</v>
      </c>
      <c r="C5032" s="7">
        <v>1</v>
      </c>
      <c r="E5032" s="7">
        <v>5028</v>
      </c>
      <c r="F5032" s="7">
        <v>16</v>
      </c>
    </row>
    <row r="5033" spans="2:6" x14ac:dyDescent="0.2">
      <c r="B5033" s="7">
        <v>5029</v>
      </c>
      <c r="C5033" s="7">
        <v>1</v>
      </c>
      <c r="E5033" s="7">
        <v>5029</v>
      </c>
      <c r="F5033" s="7">
        <v>16</v>
      </c>
    </row>
    <row r="5034" spans="2:6" x14ac:dyDescent="0.2">
      <c r="B5034" s="7">
        <v>5030</v>
      </c>
      <c r="C5034" s="7">
        <v>1</v>
      </c>
      <c r="E5034" s="7">
        <v>5030</v>
      </c>
      <c r="F5034" s="7">
        <v>16</v>
      </c>
    </row>
    <row r="5035" spans="2:6" x14ac:dyDescent="0.2">
      <c r="B5035" s="7">
        <v>5031</v>
      </c>
      <c r="C5035" s="7">
        <v>1</v>
      </c>
      <c r="E5035" s="7">
        <v>5031</v>
      </c>
      <c r="F5035" s="7">
        <v>16</v>
      </c>
    </row>
    <row r="5036" spans="2:6" x14ac:dyDescent="0.2">
      <c r="B5036" s="7">
        <v>5032</v>
      </c>
      <c r="C5036" s="7">
        <v>1</v>
      </c>
      <c r="E5036" s="7">
        <v>5032</v>
      </c>
      <c r="F5036" s="7">
        <v>16</v>
      </c>
    </row>
    <row r="5037" spans="2:6" x14ac:dyDescent="0.2">
      <c r="B5037" s="7">
        <v>5033</v>
      </c>
      <c r="C5037" s="7">
        <v>1</v>
      </c>
      <c r="E5037" s="7">
        <v>5033</v>
      </c>
      <c r="F5037" s="7">
        <v>16</v>
      </c>
    </row>
    <row r="5038" spans="2:6" x14ac:dyDescent="0.2">
      <c r="B5038" s="7">
        <v>5034</v>
      </c>
      <c r="C5038" s="7">
        <v>1</v>
      </c>
      <c r="E5038" s="7">
        <v>5034</v>
      </c>
      <c r="F5038" s="7">
        <v>16</v>
      </c>
    </row>
    <row r="5039" spans="2:6" x14ac:dyDescent="0.2">
      <c r="B5039" s="7">
        <v>5035</v>
      </c>
      <c r="C5039" s="7">
        <v>1</v>
      </c>
      <c r="E5039" s="7">
        <v>5035</v>
      </c>
      <c r="F5039" s="7">
        <v>16</v>
      </c>
    </row>
    <row r="5040" spans="2:6" x14ac:dyDescent="0.2">
      <c r="B5040" s="7">
        <v>5036</v>
      </c>
      <c r="C5040" s="7">
        <v>1</v>
      </c>
      <c r="E5040" s="7">
        <v>5036</v>
      </c>
      <c r="F5040" s="7">
        <v>16</v>
      </c>
    </row>
    <row r="5041" spans="2:6" x14ac:dyDescent="0.2">
      <c r="B5041" s="7">
        <v>5037</v>
      </c>
      <c r="C5041" s="7">
        <v>1</v>
      </c>
      <c r="E5041" s="7">
        <v>5037</v>
      </c>
      <c r="F5041" s="7">
        <v>16</v>
      </c>
    </row>
    <row r="5042" spans="2:6" x14ac:dyDescent="0.2">
      <c r="B5042" s="7">
        <v>5038</v>
      </c>
      <c r="C5042" s="7">
        <v>1</v>
      </c>
      <c r="E5042" s="7">
        <v>5038</v>
      </c>
      <c r="F5042" s="7">
        <v>16</v>
      </c>
    </row>
    <row r="5043" spans="2:6" x14ac:dyDescent="0.2">
      <c r="B5043" s="7">
        <v>5039</v>
      </c>
      <c r="C5043" s="7">
        <v>1</v>
      </c>
      <c r="E5043" s="7">
        <v>5039</v>
      </c>
      <c r="F5043" s="7">
        <v>16</v>
      </c>
    </row>
    <row r="5044" spans="2:6" x14ac:dyDescent="0.2">
      <c r="B5044" s="7">
        <v>5040</v>
      </c>
      <c r="C5044" s="7">
        <v>1</v>
      </c>
      <c r="E5044" s="7">
        <v>5040</v>
      </c>
      <c r="F5044" s="7">
        <v>16</v>
      </c>
    </row>
    <row r="5045" spans="2:6" x14ac:dyDescent="0.2">
      <c r="B5045" s="7">
        <v>5041</v>
      </c>
      <c r="C5045" s="7">
        <v>1</v>
      </c>
      <c r="E5045" s="7">
        <v>5041</v>
      </c>
      <c r="F5045" s="7">
        <v>16</v>
      </c>
    </row>
    <row r="5046" spans="2:6" x14ac:dyDescent="0.2">
      <c r="B5046" s="7">
        <v>5042</v>
      </c>
      <c r="C5046" s="7">
        <v>1</v>
      </c>
      <c r="E5046" s="7">
        <v>5042</v>
      </c>
      <c r="F5046" s="7">
        <v>16</v>
      </c>
    </row>
    <row r="5047" spans="2:6" x14ac:dyDescent="0.2">
      <c r="B5047" s="7">
        <v>5043</v>
      </c>
      <c r="C5047" s="7">
        <v>1</v>
      </c>
      <c r="E5047" s="7">
        <v>5043</v>
      </c>
      <c r="F5047" s="7">
        <v>16</v>
      </c>
    </row>
    <row r="5048" spans="2:6" x14ac:dyDescent="0.2">
      <c r="B5048" s="7">
        <v>5044</v>
      </c>
      <c r="C5048" s="7">
        <v>1</v>
      </c>
      <c r="E5048" s="7">
        <v>5044</v>
      </c>
      <c r="F5048" s="7">
        <v>16</v>
      </c>
    </row>
    <row r="5049" spans="2:6" x14ac:dyDescent="0.2">
      <c r="B5049" s="7">
        <v>5045</v>
      </c>
      <c r="C5049" s="7">
        <v>1</v>
      </c>
      <c r="E5049" s="7">
        <v>5045</v>
      </c>
      <c r="F5049" s="7">
        <v>16</v>
      </c>
    </row>
    <row r="5050" spans="2:6" x14ac:dyDescent="0.2">
      <c r="B5050" s="7">
        <v>5046</v>
      </c>
      <c r="C5050" s="7">
        <v>1</v>
      </c>
      <c r="E5050" s="7">
        <v>5046</v>
      </c>
      <c r="F5050" s="7">
        <v>16</v>
      </c>
    </row>
    <row r="5051" spans="2:6" x14ac:dyDescent="0.2">
      <c r="B5051" s="7">
        <v>5047</v>
      </c>
      <c r="C5051" s="7">
        <v>1</v>
      </c>
      <c r="E5051" s="7">
        <v>5047</v>
      </c>
      <c r="F5051" s="7">
        <v>16</v>
      </c>
    </row>
    <row r="5052" spans="2:6" x14ac:dyDescent="0.2">
      <c r="B5052" s="7">
        <v>5048</v>
      </c>
      <c r="C5052" s="7">
        <v>1</v>
      </c>
      <c r="E5052" s="7">
        <v>5048</v>
      </c>
      <c r="F5052" s="7">
        <v>16</v>
      </c>
    </row>
    <row r="5053" spans="2:6" x14ac:dyDescent="0.2">
      <c r="B5053" s="7">
        <v>5049</v>
      </c>
      <c r="C5053" s="7">
        <v>1</v>
      </c>
      <c r="E5053" s="7">
        <v>5049</v>
      </c>
      <c r="F5053" s="7">
        <v>16</v>
      </c>
    </row>
    <row r="5054" spans="2:6" x14ac:dyDescent="0.2">
      <c r="B5054" s="7">
        <v>5050</v>
      </c>
      <c r="C5054" s="7">
        <v>1</v>
      </c>
      <c r="E5054" s="7">
        <v>5050</v>
      </c>
      <c r="F5054" s="7">
        <v>16</v>
      </c>
    </row>
    <row r="5055" spans="2:6" x14ac:dyDescent="0.2">
      <c r="B5055" s="7">
        <v>5051</v>
      </c>
      <c r="C5055" s="7">
        <v>1</v>
      </c>
      <c r="E5055" s="7">
        <v>5051</v>
      </c>
      <c r="F5055" s="7">
        <v>16</v>
      </c>
    </row>
    <row r="5056" spans="2:6" x14ac:dyDescent="0.2">
      <c r="B5056" s="7">
        <v>5052</v>
      </c>
      <c r="C5056" s="7">
        <v>1</v>
      </c>
      <c r="E5056" s="7">
        <v>5052</v>
      </c>
      <c r="F5056" s="7">
        <v>16</v>
      </c>
    </row>
    <row r="5057" spans="2:6" x14ac:dyDescent="0.2">
      <c r="B5057" s="7">
        <v>5053</v>
      </c>
      <c r="C5057" s="7">
        <v>1</v>
      </c>
      <c r="E5057" s="7">
        <v>5053</v>
      </c>
      <c r="F5057" s="7">
        <v>16</v>
      </c>
    </row>
    <row r="5058" spans="2:6" x14ac:dyDescent="0.2">
      <c r="B5058" s="7">
        <v>5054</v>
      </c>
      <c r="C5058" s="7">
        <v>1</v>
      </c>
      <c r="E5058" s="7">
        <v>5054</v>
      </c>
      <c r="F5058" s="7">
        <v>16</v>
      </c>
    </row>
    <row r="5059" spans="2:6" x14ac:dyDescent="0.2">
      <c r="B5059" s="7">
        <v>5055</v>
      </c>
      <c r="C5059" s="7">
        <v>1</v>
      </c>
      <c r="E5059" s="7">
        <v>5055</v>
      </c>
      <c r="F5059" s="7">
        <v>16</v>
      </c>
    </row>
    <row r="5060" spans="2:6" x14ac:dyDescent="0.2">
      <c r="B5060" s="7">
        <v>5056</v>
      </c>
      <c r="C5060" s="7">
        <v>1</v>
      </c>
      <c r="E5060" s="7">
        <v>5056</v>
      </c>
      <c r="F5060" s="7">
        <v>16</v>
      </c>
    </row>
    <row r="5061" spans="2:6" x14ac:dyDescent="0.2">
      <c r="B5061" s="7">
        <v>5057</v>
      </c>
      <c r="C5061" s="7">
        <v>1</v>
      </c>
      <c r="E5061" s="7">
        <v>5057</v>
      </c>
      <c r="F5061" s="7">
        <v>16</v>
      </c>
    </row>
    <row r="5062" spans="2:6" x14ac:dyDescent="0.2">
      <c r="B5062" s="7">
        <v>5058</v>
      </c>
      <c r="C5062" s="7">
        <v>1</v>
      </c>
      <c r="E5062" s="7">
        <v>5058</v>
      </c>
      <c r="F5062" s="7">
        <v>16</v>
      </c>
    </row>
    <row r="5063" spans="2:6" x14ac:dyDescent="0.2">
      <c r="B5063" s="7">
        <v>5059</v>
      </c>
      <c r="C5063" s="7">
        <v>1</v>
      </c>
      <c r="E5063" s="7">
        <v>5059</v>
      </c>
      <c r="F5063" s="7">
        <v>16</v>
      </c>
    </row>
    <row r="5064" spans="2:6" x14ac:dyDescent="0.2">
      <c r="B5064" s="7">
        <v>5060</v>
      </c>
      <c r="C5064" s="7">
        <v>1</v>
      </c>
      <c r="E5064" s="7">
        <v>5060</v>
      </c>
      <c r="F5064" s="7">
        <v>16</v>
      </c>
    </row>
    <row r="5065" spans="2:6" x14ac:dyDescent="0.2">
      <c r="B5065" s="7">
        <v>5061</v>
      </c>
      <c r="C5065" s="7">
        <v>1</v>
      </c>
      <c r="E5065" s="7">
        <v>5061</v>
      </c>
      <c r="F5065" s="7">
        <v>16</v>
      </c>
    </row>
    <row r="5066" spans="2:6" x14ac:dyDescent="0.2">
      <c r="B5066" s="7">
        <v>5062</v>
      </c>
      <c r="C5066" s="7">
        <v>1</v>
      </c>
      <c r="E5066" s="7">
        <v>5062</v>
      </c>
      <c r="F5066" s="7">
        <v>16</v>
      </c>
    </row>
    <row r="5067" spans="2:6" x14ac:dyDescent="0.2">
      <c r="B5067" s="7">
        <v>5063</v>
      </c>
      <c r="C5067" s="7">
        <v>1</v>
      </c>
      <c r="E5067" s="7">
        <v>5063</v>
      </c>
      <c r="F5067" s="7">
        <v>16</v>
      </c>
    </row>
    <row r="5068" spans="2:6" x14ac:dyDescent="0.2">
      <c r="B5068" s="7">
        <v>5064</v>
      </c>
      <c r="C5068" s="7">
        <v>1</v>
      </c>
      <c r="E5068" s="7">
        <v>5064</v>
      </c>
      <c r="F5068" s="7">
        <v>16</v>
      </c>
    </row>
    <row r="5069" spans="2:6" x14ac:dyDescent="0.2">
      <c r="B5069" s="7">
        <v>5065</v>
      </c>
      <c r="C5069" s="7">
        <v>1</v>
      </c>
      <c r="E5069" s="7">
        <v>5065</v>
      </c>
      <c r="F5069" s="7">
        <v>16</v>
      </c>
    </row>
    <row r="5070" spans="2:6" x14ac:dyDescent="0.2">
      <c r="B5070" s="7">
        <v>5066</v>
      </c>
      <c r="C5070" s="7">
        <v>1</v>
      </c>
      <c r="E5070" s="7">
        <v>5066</v>
      </c>
      <c r="F5070" s="7">
        <v>16</v>
      </c>
    </row>
    <row r="5071" spans="2:6" x14ac:dyDescent="0.2">
      <c r="B5071" s="7">
        <v>5067</v>
      </c>
      <c r="C5071" s="7">
        <v>1</v>
      </c>
      <c r="E5071" s="7">
        <v>5067</v>
      </c>
      <c r="F5071" s="7">
        <v>16</v>
      </c>
    </row>
    <row r="5072" spans="2:6" x14ac:dyDescent="0.2">
      <c r="B5072" s="7">
        <v>5068</v>
      </c>
      <c r="C5072" s="7">
        <v>1</v>
      </c>
      <c r="E5072" s="7">
        <v>5068</v>
      </c>
      <c r="F5072" s="7">
        <v>16</v>
      </c>
    </row>
    <row r="5073" spans="2:6" x14ac:dyDescent="0.2">
      <c r="B5073" s="7">
        <v>5069</v>
      </c>
      <c r="C5073" s="7">
        <v>1</v>
      </c>
      <c r="E5073" s="7">
        <v>5069</v>
      </c>
      <c r="F5073" s="7">
        <v>16</v>
      </c>
    </row>
    <row r="5074" spans="2:6" x14ac:dyDescent="0.2">
      <c r="B5074" s="7">
        <v>5070</v>
      </c>
      <c r="C5074" s="7">
        <v>1</v>
      </c>
      <c r="E5074" s="7">
        <v>5070</v>
      </c>
      <c r="F5074" s="7">
        <v>16</v>
      </c>
    </row>
    <row r="5075" spans="2:6" x14ac:dyDescent="0.2">
      <c r="B5075" s="7">
        <v>5071</v>
      </c>
      <c r="C5075" s="7">
        <v>1</v>
      </c>
      <c r="E5075" s="7">
        <v>5071</v>
      </c>
      <c r="F5075" s="7">
        <v>16</v>
      </c>
    </row>
    <row r="5076" spans="2:6" x14ac:dyDescent="0.2">
      <c r="B5076" s="7">
        <v>5072</v>
      </c>
      <c r="C5076" s="7">
        <v>1</v>
      </c>
      <c r="E5076" s="7">
        <v>5072</v>
      </c>
      <c r="F5076" s="7">
        <v>16</v>
      </c>
    </row>
    <row r="5077" spans="2:6" x14ac:dyDescent="0.2">
      <c r="B5077" s="7">
        <v>5073</v>
      </c>
      <c r="C5077" s="7">
        <v>1</v>
      </c>
      <c r="E5077" s="7">
        <v>5073</v>
      </c>
      <c r="F5077" s="7">
        <v>16</v>
      </c>
    </row>
    <row r="5078" spans="2:6" x14ac:dyDescent="0.2">
      <c r="B5078" s="7">
        <v>5074</v>
      </c>
      <c r="C5078" s="7">
        <v>1</v>
      </c>
      <c r="E5078" s="7">
        <v>5074</v>
      </c>
      <c r="F5078" s="7">
        <v>16</v>
      </c>
    </row>
    <row r="5079" spans="2:6" x14ac:dyDescent="0.2">
      <c r="B5079" s="7">
        <v>5075</v>
      </c>
      <c r="C5079" s="7">
        <v>1</v>
      </c>
      <c r="E5079" s="7">
        <v>5075</v>
      </c>
      <c r="F5079" s="7">
        <v>16</v>
      </c>
    </row>
    <row r="5080" spans="2:6" x14ac:dyDescent="0.2">
      <c r="B5080" s="7">
        <v>5076</v>
      </c>
      <c r="C5080" s="7">
        <v>1</v>
      </c>
      <c r="E5080" s="7">
        <v>5076</v>
      </c>
      <c r="F5080" s="7">
        <v>16</v>
      </c>
    </row>
    <row r="5081" spans="2:6" x14ac:dyDescent="0.2">
      <c r="B5081" s="7">
        <v>5077</v>
      </c>
      <c r="C5081" s="7">
        <v>1</v>
      </c>
      <c r="E5081" s="7">
        <v>5077</v>
      </c>
      <c r="F5081" s="7">
        <v>16</v>
      </c>
    </row>
    <row r="5082" spans="2:6" x14ac:dyDescent="0.2">
      <c r="B5082" s="7">
        <v>5078</v>
      </c>
      <c r="C5082" s="7">
        <v>1</v>
      </c>
      <c r="E5082" s="7">
        <v>5078</v>
      </c>
      <c r="F5082" s="7">
        <v>16</v>
      </c>
    </row>
    <row r="5083" spans="2:6" x14ac:dyDescent="0.2">
      <c r="B5083" s="7">
        <v>5079</v>
      </c>
      <c r="C5083" s="7">
        <v>1</v>
      </c>
      <c r="E5083" s="7">
        <v>5079</v>
      </c>
      <c r="F5083" s="7">
        <v>16</v>
      </c>
    </row>
    <row r="5084" spans="2:6" x14ac:dyDescent="0.2">
      <c r="B5084" s="7">
        <v>5080</v>
      </c>
      <c r="C5084" s="7">
        <v>1</v>
      </c>
      <c r="E5084" s="7">
        <v>5080</v>
      </c>
      <c r="F5084" s="7">
        <v>16</v>
      </c>
    </row>
    <row r="5085" spans="2:6" x14ac:dyDescent="0.2">
      <c r="B5085" s="7">
        <v>5081</v>
      </c>
      <c r="C5085" s="7">
        <v>1</v>
      </c>
      <c r="E5085" s="7">
        <v>5081</v>
      </c>
      <c r="F5085" s="7">
        <v>16</v>
      </c>
    </row>
    <row r="5086" spans="2:6" x14ac:dyDescent="0.2">
      <c r="B5086" s="7">
        <v>5082</v>
      </c>
      <c r="C5086" s="7">
        <v>1</v>
      </c>
      <c r="E5086" s="7">
        <v>5082</v>
      </c>
      <c r="F5086" s="7">
        <v>16</v>
      </c>
    </row>
    <row r="5087" spans="2:6" x14ac:dyDescent="0.2">
      <c r="B5087" s="7">
        <v>5083</v>
      </c>
      <c r="C5087" s="7">
        <v>1</v>
      </c>
      <c r="E5087" s="7">
        <v>5083</v>
      </c>
      <c r="F5087" s="7">
        <v>16</v>
      </c>
    </row>
    <row r="5088" spans="2:6" x14ac:dyDescent="0.2">
      <c r="B5088" s="7">
        <v>5084</v>
      </c>
      <c r="C5088" s="7">
        <v>1</v>
      </c>
      <c r="E5088" s="7">
        <v>5084</v>
      </c>
      <c r="F5088" s="7">
        <v>16</v>
      </c>
    </row>
    <row r="5089" spans="2:6" x14ac:dyDescent="0.2">
      <c r="B5089" s="7">
        <v>5085</v>
      </c>
      <c r="C5089" s="7">
        <v>1</v>
      </c>
      <c r="E5089" s="7">
        <v>5085</v>
      </c>
      <c r="F5089" s="7">
        <v>16</v>
      </c>
    </row>
    <row r="5090" spans="2:6" x14ac:dyDescent="0.2">
      <c r="B5090" s="7">
        <v>5086</v>
      </c>
      <c r="C5090" s="7">
        <v>1</v>
      </c>
      <c r="E5090" s="7">
        <v>5086</v>
      </c>
      <c r="F5090" s="7">
        <v>16</v>
      </c>
    </row>
    <row r="5091" spans="2:6" x14ac:dyDescent="0.2">
      <c r="B5091" s="7">
        <v>5087</v>
      </c>
      <c r="C5091" s="7">
        <v>1</v>
      </c>
      <c r="E5091" s="7">
        <v>5087</v>
      </c>
      <c r="F5091" s="7">
        <v>16</v>
      </c>
    </row>
    <row r="5092" spans="2:6" x14ac:dyDescent="0.2">
      <c r="B5092" s="7">
        <v>5088</v>
      </c>
      <c r="C5092" s="7">
        <v>1</v>
      </c>
      <c r="E5092" s="7">
        <v>5088</v>
      </c>
      <c r="F5092" s="7">
        <v>16</v>
      </c>
    </row>
    <row r="5093" spans="2:6" x14ac:dyDescent="0.2">
      <c r="B5093" s="7">
        <v>5089</v>
      </c>
      <c r="C5093" s="7">
        <v>1</v>
      </c>
      <c r="E5093" s="7">
        <v>5089</v>
      </c>
      <c r="F5093" s="7">
        <v>16</v>
      </c>
    </row>
    <row r="5094" spans="2:6" x14ac:dyDescent="0.2">
      <c r="B5094" s="7">
        <v>5090</v>
      </c>
      <c r="C5094" s="7">
        <v>1</v>
      </c>
      <c r="E5094" s="7">
        <v>5090</v>
      </c>
      <c r="F5094" s="7">
        <v>16</v>
      </c>
    </row>
    <row r="5095" spans="2:6" x14ac:dyDescent="0.2">
      <c r="B5095" s="7">
        <v>5091</v>
      </c>
      <c r="C5095" s="7">
        <v>1</v>
      </c>
      <c r="E5095" s="7">
        <v>5091</v>
      </c>
      <c r="F5095" s="7">
        <v>16</v>
      </c>
    </row>
    <row r="5096" spans="2:6" x14ac:dyDescent="0.2">
      <c r="B5096" s="7">
        <v>5092</v>
      </c>
      <c r="C5096" s="7">
        <v>1</v>
      </c>
      <c r="E5096" s="7">
        <v>5092</v>
      </c>
      <c r="F5096" s="7">
        <v>16</v>
      </c>
    </row>
    <row r="5097" spans="2:6" x14ac:dyDescent="0.2">
      <c r="B5097" s="7">
        <v>5093</v>
      </c>
      <c r="C5097" s="7">
        <v>1</v>
      </c>
      <c r="E5097" s="7">
        <v>5093</v>
      </c>
      <c r="F5097" s="7">
        <v>16</v>
      </c>
    </row>
    <row r="5098" spans="2:6" x14ac:dyDescent="0.2">
      <c r="B5098" s="7">
        <v>5094</v>
      </c>
      <c r="C5098" s="7">
        <v>1</v>
      </c>
      <c r="E5098" s="7">
        <v>5094</v>
      </c>
      <c r="F5098" s="7">
        <v>16</v>
      </c>
    </row>
    <row r="5099" spans="2:6" x14ac:dyDescent="0.2">
      <c r="B5099" s="7">
        <v>5095</v>
      </c>
      <c r="C5099" s="7">
        <v>1</v>
      </c>
      <c r="E5099" s="7">
        <v>5095</v>
      </c>
      <c r="F5099" s="7">
        <v>16</v>
      </c>
    </row>
    <row r="5100" spans="2:6" x14ac:dyDescent="0.2">
      <c r="B5100" s="7">
        <v>5096</v>
      </c>
      <c r="C5100" s="7">
        <v>1</v>
      </c>
      <c r="E5100" s="7">
        <v>5096</v>
      </c>
      <c r="F5100" s="7">
        <v>16</v>
      </c>
    </row>
    <row r="5101" spans="2:6" x14ac:dyDescent="0.2">
      <c r="B5101" s="7">
        <v>5097</v>
      </c>
      <c r="C5101" s="7">
        <v>1</v>
      </c>
      <c r="E5101" s="7">
        <v>5097</v>
      </c>
      <c r="F5101" s="7">
        <v>16</v>
      </c>
    </row>
    <row r="5102" spans="2:6" x14ac:dyDescent="0.2">
      <c r="B5102" s="7">
        <v>5098</v>
      </c>
      <c r="C5102" s="7">
        <v>1</v>
      </c>
      <c r="E5102" s="7">
        <v>5098</v>
      </c>
      <c r="F5102" s="7">
        <v>16</v>
      </c>
    </row>
    <row r="5103" spans="2:6" x14ac:dyDescent="0.2">
      <c r="B5103" s="7">
        <v>5099</v>
      </c>
      <c r="C5103" s="7">
        <v>1</v>
      </c>
      <c r="E5103" s="7">
        <v>5099</v>
      </c>
      <c r="F5103" s="7">
        <v>16</v>
      </c>
    </row>
    <row r="5104" spans="2:6" x14ac:dyDescent="0.2">
      <c r="B5104" s="7">
        <v>5100</v>
      </c>
      <c r="C5104" s="7">
        <v>1</v>
      </c>
      <c r="E5104" s="7">
        <v>5100</v>
      </c>
      <c r="F5104" s="7">
        <v>16</v>
      </c>
    </row>
    <row r="5105" spans="2:6" x14ac:dyDescent="0.2">
      <c r="B5105" s="7">
        <v>5101</v>
      </c>
      <c r="C5105" s="7">
        <v>1</v>
      </c>
      <c r="E5105" s="7">
        <v>5101</v>
      </c>
      <c r="F5105" s="7">
        <v>16</v>
      </c>
    </row>
    <row r="5106" spans="2:6" x14ac:dyDescent="0.2">
      <c r="B5106" s="7">
        <v>5102</v>
      </c>
      <c r="C5106" s="7">
        <v>1</v>
      </c>
      <c r="E5106" s="7">
        <v>5102</v>
      </c>
      <c r="F5106" s="7">
        <v>15</v>
      </c>
    </row>
    <row r="5107" spans="2:6" x14ac:dyDescent="0.2">
      <c r="B5107" s="7">
        <v>5103</v>
      </c>
      <c r="C5107" s="7">
        <v>1</v>
      </c>
      <c r="E5107" s="7">
        <v>5103</v>
      </c>
      <c r="F5107" s="7">
        <v>15</v>
      </c>
    </row>
    <row r="5108" spans="2:6" x14ac:dyDescent="0.2">
      <c r="B5108" s="7">
        <v>5104</v>
      </c>
      <c r="C5108" s="7">
        <v>1</v>
      </c>
      <c r="E5108" s="7">
        <v>5104</v>
      </c>
      <c r="F5108" s="7">
        <v>15</v>
      </c>
    </row>
    <row r="5109" spans="2:6" x14ac:dyDescent="0.2">
      <c r="B5109" s="7">
        <v>5105</v>
      </c>
      <c r="C5109" s="7">
        <v>1</v>
      </c>
      <c r="E5109" s="7">
        <v>5105</v>
      </c>
      <c r="F5109" s="7">
        <v>15</v>
      </c>
    </row>
    <row r="5110" spans="2:6" x14ac:dyDescent="0.2">
      <c r="B5110" s="7">
        <v>5106</v>
      </c>
      <c r="C5110" s="7">
        <v>1</v>
      </c>
      <c r="E5110" s="7">
        <v>5106</v>
      </c>
      <c r="F5110" s="7">
        <v>15</v>
      </c>
    </row>
    <row r="5111" spans="2:6" x14ac:dyDescent="0.2">
      <c r="B5111" s="7">
        <v>5107</v>
      </c>
      <c r="C5111" s="7">
        <v>1</v>
      </c>
      <c r="E5111" s="7">
        <v>5107</v>
      </c>
      <c r="F5111" s="7">
        <v>15</v>
      </c>
    </row>
    <row r="5112" spans="2:6" x14ac:dyDescent="0.2">
      <c r="B5112" s="7">
        <v>5108</v>
      </c>
      <c r="C5112" s="7">
        <v>1</v>
      </c>
      <c r="E5112" s="7">
        <v>5108</v>
      </c>
      <c r="F5112" s="7">
        <v>15</v>
      </c>
    </row>
    <row r="5113" spans="2:6" x14ac:dyDescent="0.2">
      <c r="B5113" s="7">
        <v>5109</v>
      </c>
      <c r="C5113" s="7">
        <v>1</v>
      </c>
      <c r="E5113" s="7">
        <v>5109</v>
      </c>
      <c r="F5113" s="7">
        <v>15</v>
      </c>
    </row>
    <row r="5114" spans="2:6" x14ac:dyDescent="0.2">
      <c r="B5114" s="7">
        <v>5110</v>
      </c>
      <c r="C5114" s="7">
        <v>1</v>
      </c>
      <c r="E5114" s="7">
        <v>5110</v>
      </c>
      <c r="F5114" s="7">
        <v>15</v>
      </c>
    </row>
    <row r="5115" spans="2:6" x14ac:dyDescent="0.2">
      <c r="B5115" s="7">
        <v>5111</v>
      </c>
      <c r="C5115" s="7">
        <v>1</v>
      </c>
      <c r="E5115" s="7">
        <v>5111</v>
      </c>
      <c r="F5115" s="7">
        <v>15</v>
      </c>
    </row>
    <row r="5116" spans="2:6" x14ac:dyDescent="0.2">
      <c r="B5116" s="7">
        <v>5112</v>
      </c>
      <c r="C5116" s="7">
        <v>1</v>
      </c>
      <c r="E5116" s="7">
        <v>5112</v>
      </c>
      <c r="F5116" s="7">
        <v>15</v>
      </c>
    </row>
    <row r="5117" spans="2:6" x14ac:dyDescent="0.2">
      <c r="B5117" s="7">
        <v>5113</v>
      </c>
      <c r="C5117" s="7">
        <v>1</v>
      </c>
      <c r="E5117" s="7">
        <v>5113</v>
      </c>
      <c r="F5117" s="7">
        <v>15</v>
      </c>
    </row>
    <row r="5118" spans="2:6" x14ac:dyDescent="0.2">
      <c r="B5118" s="7">
        <v>5114</v>
      </c>
      <c r="C5118" s="7">
        <v>1</v>
      </c>
      <c r="E5118" s="7">
        <v>5114</v>
      </c>
      <c r="F5118" s="7">
        <v>15</v>
      </c>
    </row>
    <row r="5119" spans="2:6" x14ac:dyDescent="0.2">
      <c r="B5119" s="7">
        <v>5115</v>
      </c>
      <c r="C5119" s="7">
        <v>1</v>
      </c>
      <c r="E5119" s="7">
        <v>5115</v>
      </c>
      <c r="F5119" s="7">
        <v>15</v>
      </c>
    </row>
    <row r="5120" spans="2:6" x14ac:dyDescent="0.2">
      <c r="B5120" s="7">
        <v>5116</v>
      </c>
      <c r="C5120" s="7">
        <v>1</v>
      </c>
      <c r="E5120" s="7">
        <v>5116</v>
      </c>
      <c r="F5120" s="7">
        <v>15</v>
      </c>
    </row>
    <row r="5121" spans="2:6" x14ac:dyDescent="0.2">
      <c r="B5121" s="7">
        <v>5117</v>
      </c>
      <c r="C5121" s="7">
        <v>1</v>
      </c>
      <c r="E5121" s="7">
        <v>5117</v>
      </c>
      <c r="F5121" s="7">
        <v>15</v>
      </c>
    </row>
    <row r="5122" spans="2:6" x14ac:dyDescent="0.2">
      <c r="B5122" s="7">
        <v>5118</v>
      </c>
      <c r="C5122" s="7">
        <v>1</v>
      </c>
      <c r="E5122" s="7">
        <v>5118</v>
      </c>
      <c r="F5122" s="7">
        <v>15</v>
      </c>
    </row>
    <row r="5123" spans="2:6" x14ac:dyDescent="0.2">
      <c r="B5123" s="7">
        <v>5119</v>
      </c>
      <c r="C5123" s="7">
        <v>1</v>
      </c>
      <c r="E5123" s="7">
        <v>5119</v>
      </c>
      <c r="F5123" s="7">
        <v>15</v>
      </c>
    </row>
    <row r="5124" spans="2:6" x14ac:dyDescent="0.2">
      <c r="B5124" s="7">
        <v>5120</v>
      </c>
      <c r="C5124" s="7">
        <v>1</v>
      </c>
      <c r="E5124" s="7">
        <v>5120</v>
      </c>
      <c r="F5124" s="7">
        <v>15</v>
      </c>
    </row>
    <row r="5125" spans="2:6" x14ac:dyDescent="0.2">
      <c r="B5125" s="7">
        <v>5121</v>
      </c>
      <c r="C5125" s="7">
        <v>1</v>
      </c>
      <c r="E5125" s="7">
        <v>5121</v>
      </c>
      <c r="F5125" s="7">
        <v>15</v>
      </c>
    </row>
    <row r="5126" spans="2:6" x14ac:dyDescent="0.2">
      <c r="B5126" s="7">
        <v>5122</v>
      </c>
      <c r="C5126" s="7">
        <v>1</v>
      </c>
      <c r="E5126" s="7">
        <v>5122</v>
      </c>
      <c r="F5126" s="7">
        <v>15</v>
      </c>
    </row>
    <row r="5127" spans="2:6" x14ac:dyDescent="0.2">
      <c r="B5127" s="7">
        <v>5123</v>
      </c>
      <c r="C5127" s="7">
        <v>1</v>
      </c>
      <c r="E5127" s="7">
        <v>5123</v>
      </c>
      <c r="F5127" s="7">
        <v>15</v>
      </c>
    </row>
    <row r="5128" spans="2:6" x14ac:dyDescent="0.2">
      <c r="B5128" s="7">
        <v>5124</v>
      </c>
      <c r="C5128" s="7">
        <v>1</v>
      </c>
      <c r="E5128" s="7">
        <v>5124</v>
      </c>
      <c r="F5128" s="7">
        <v>15</v>
      </c>
    </row>
    <row r="5129" spans="2:6" x14ac:dyDescent="0.2">
      <c r="B5129" s="7">
        <v>5125</v>
      </c>
      <c r="C5129" s="7">
        <v>1</v>
      </c>
      <c r="E5129" s="7">
        <v>5125</v>
      </c>
      <c r="F5129" s="7">
        <v>15</v>
      </c>
    </row>
    <row r="5130" spans="2:6" x14ac:dyDescent="0.2">
      <c r="B5130" s="7">
        <v>5126</v>
      </c>
      <c r="C5130" s="7">
        <v>1</v>
      </c>
      <c r="E5130" s="7">
        <v>5126</v>
      </c>
      <c r="F5130" s="7">
        <v>15</v>
      </c>
    </row>
    <row r="5131" spans="2:6" x14ac:dyDescent="0.2">
      <c r="B5131" s="7">
        <v>5127</v>
      </c>
      <c r="C5131" s="7">
        <v>1</v>
      </c>
      <c r="E5131" s="7">
        <v>5127</v>
      </c>
      <c r="F5131" s="7">
        <v>15</v>
      </c>
    </row>
    <row r="5132" spans="2:6" x14ac:dyDescent="0.2">
      <c r="B5132" s="7">
        <v>5128</v>
      </c>
      <c r="C5132" s="7">
        <v>1</v>
      </c>
      <c r="E5132" s="7">
        <v>5128</v>
      </c>
      <c r="F5132" s="7">
        <v>15</v>
      </c>
    </row>
    <row r="5133" spans="2:6" x14ac:dyDescent="0.2">
      <c r="B5133" s="7">
        <v>5129</v>
      </c>
      <c r="C5133" s="7">
        <v>1</v>
      </c>
      <c r="E5133" s="7">
        <v>5129</v>
      </c>
      <c r="F5133" s="7">
        <v>15</v>
      </c>
    </row>
    <row r="5134" spans="2:6" x14ac:dyDescent="0.2">
      <c r="B5134" s="7">
        <v>5130</v>
      </c>
      <c r="C5134" s="7">
        <v>1</v>
      </c>
      <c r="E5134" s="7">
        <v>5130</v>
      </c>
      <c r="F5134" s="7">
        <v>15</v>
      </c>
    </row>
    <row r="5135" spans="2:6" x14ac:dyDescent="0.2">
      <c r="B5135" s="7">
        <v>5131</v>
      </c>
      <c r="C5135" s="7">
        <v>1</v>
      </c>
      <c r="E5135" s="7">
        <v>5131</v>
      </c>
      <c r="F5135" s="7">
        <v>15</v>
      </c>
    </row>
    <row r="5136" spans="2:6" x14ac:dyDescent="0.2">
      <c r="B5136" s="7">
        <v>5132</v>
      </c>
      <c r="C5136" s="7">
        <v>1</v>
      </c>
      <c r="E5136" s="7">
        <v>5132</v>
      </c>
      <c r="F5136" s="7">
        <v>15</v>
      </c>
    </row>
    <row r="5137" spans="2:6" x14ac:dyDescent="0.2">
      <c r="B5137" s="7">
        <v>5133</v>
      </c>
      <c r="C5137" s="7">
        <v>1</v>
      </c>
      <c r="E5137" s="7">
        <v>5133</v>
      </c>
      <c r="F5137" s="7">
        <v>15</v>
      </c>
    </row>
    <row r="5138" spans="2:6" x14ac:dyDescent="0.2">
      <c r="B5138" s="7">
        <v>5134</v>
      </c>
      <c r="C5138" s="7">
        <v>1</v>
      </c>
      <c r="E5138" s="7">
        <v>5134</v>
      </c>
      <c r="F5138" s="7">
        <v>15</v>
      </c>
    </row>
    <row r="5139" spans="2:6" x14ac:dyDescent="0.2">
      <c r="B5139" s="7">
        <v>5135</v>
      </c>
      <c r="C5139" s="7">
        <v>1</v>
      </c>
      <c r="E5139" s="7">
        <v>5135</v>
      </c>
      <c r="F5139" s="7">
        <v>15</v>
      </c>
    </row>
    <row r="5140" spans="2:6" x14ac:dyDescent="0.2">
      <c r="B5140" s="7">
        <v>5136</v>
      </c>
      <c r="C5140" s="7">
        <v>1</v>
      </c>
      <c r="E5140" s="7">
        <v>5136</v>
      </c>
      <c r="F5140" s="7">
        <v>15</v>
      </c>
    </row>
    <row r="5141" spans="2:6" x14ac:dyDescent="0.2">
      <c r="B5141" s="7">
        <v>5137</v>
      </c>
      <c r="C5141" s="7">
        <v>1</v>
      </c>
      <c r="E5141" s="7">
        <v>5137</v>
      </c>
      <c r="F5141" s="7">
        <v>15</v>
      </c>
    </row>
    <row r="5142" spans="2:6" x14ac:dyDescent="0.2">
      <c r="B5142" s="7">
        <v>5138</v>
      </c>
      <c r="C5142" s="7">
        <v>1</v>
      </c>
      <c r="E5142" s="7">
        <v>5138</v>
      </c>
      <c r="F5142" s="7">
        <v>15</v>
      </c>
    </row>
    <row r="5143" spans="2:6" x14ac:dyDescent="0.2">
      <c r="B5143" s="7">
        <v>5139</v>
      </c>
      <c r="C5143" s="7">
        <v>1</v>
      </c>
      <c r="E5143" s="7">
        <v>5139</v>
      </c>
      <c r="F5143" s="7">
        <v>15</v>
      </c>
    </row>
    <row r="5144" spans="2:6" x14ac:dyDescent="0.2">
      <c r="B5144" s="7">
        <v>5140</v>
      </c>
      <c r="C5144" s="7">
        <v>1</v>
      </c>
      <c r="E5144" s="7">
        <v>5140</v>
      </c>
      <c r="F5144" s="7">
        <v>15</v>
      </c>
    </row>
    <row r="5145" spans="2:6" x14ac:dyDescent="0.2">
      <c r="B5145" s="7">
        <v>5141</v>
      </c>
      <c r="C5145" s="7">
        <v>1</v>
      </c>
      <c r="E5145" s="7">
        <v>5141</v>
      </c>
      <c r="F5145" s="7">
        <v>15</v>
      </c>
    </row>
    <row r="5146" spans="2:6" x14ac:dyDescent="0.2">
      <c r="B5146" s="7">
        <v>5142</v>
      </c>
      <c r="C5146" s="7">
        <v>1</v>
      </c>
      <c r="E5146" s="7">
        <v>5142</v>
      </c>
      <c r="F5146" s="7">
        <v>15</v>
      </c>
    </row>
    <row r="5147" spans="2:6" x14ac:dyDescent="0.2">
      <c r="B5147" s="7">
        <v>5143</v>
      </c>
      <c r="C5147" s="7">
        <v>1</v>
      </c>
      <c r="E5147" s="7">
        <v>5143</v>
      </c>
      <c r="F5147" s="7">
        <v>15</v>
      </c>
    </row>
    <row r="5148" spans="2:6" x14ac:dyDescent="0.2">
      <c r="B5148" s="7">
        <v>5144</v>
      </c>
      <c r="C5148" s="7">
        <v>1</v>
      </c>
      <c r="E5148" s="7">
        <v>5144</v>
      </c>
      <c r="F5148" s="7">
        <v>15</v>
      </c>
    </row>
    <row r="5149" spans="2:6" x14ac:dyDescent="0.2">
      <c r="B5149" s="7">
        <v>5145</v>
      </c>
      <c r="C5149" s="7">
        <v>1</v>
      </c>
      <c r="E5149" s="7">
        <v>5145</v>
      </c>
      <c r="F5149" s="7">
        <v>15</v>
      </c>
    </row>
    <row r="5150" spans="2:6" x14ac:dyDescent="0.2">
      <c r="B5150" s="7">
        <v>5146</v>
      </c>
      <c r="C5150" s="7">
        <v>1</v>
      </c>
      <c r="E5150" s="7">
        <v>5146</v>
      </c>
      <c r="F5150" s="7">
        <v>15</v>
      </c>
    </row>
    <row r="5151" spans="2:6" x14ac:dyDescent="0.2">
      <c r="B5151" s="7">
        <v>5147</v>
      </c>
      <c r="C5151" s="7">
        <v>1</v>
      </c>
      <c r="E5151" s="7">
        <v>5147</v>
      </c>
      <c r="F5151" s="7">
        <v>15</v>
      </c>
    </row>
    <row r="5152" spans="2:6" x14ac:dyDescent="0.2">
      <c r="B5152" s="7">
        <v>5148</v>
      </c>
      <c r="C5152" s="7">
        <v>1</v>
      </c>
      <c r="E5152" s="7">
        <v>5148</v>
      </c>
      <c r="F5152" s="7">
        <v>15</v>
      </c>
    </row>
    <row r="5153" spans="2:6" x14ac:dyDescent="0.2">
      <c r="B5153" s="7">
        <v>5149</v>
      </c>
      <c r="C5153" s="7">
        <v>1</v>
      </c>
      <c r="E5153" s="7">
        <v>5149</v>
      </c>
      <c r="F5153" s="7">
        <v>15</v>
      </c>
    </row>
    <row r="5154" spans="2:6" x14ac:dyDescent="0.2">
      <c r="B5154" s="7">
        <v>5150</v>
      </c>
      <c r="C5154" s="7">
        <v>1</v>
      </c>
      <c r="E5154" s="7">
        <v>5150</v>
      </c>
      <c r="F5154" s="7">
        <v>15</v>
      </c>
    </row>
    <row r="5155" spans="2:6" x14ac:dyDescent="0.2">
      <c r="B5155" s="7">
        <v>5151</v>
      </c>
      <c r="C5155" s="7">
        <v>1</v>
      </c>
      <c r="E5155" s="7">
        <v>5151</v>
      </c>
      <c r="F5155" s="7">
        <v>15</v>
      </c>
    </row>
    <row r="5156" spans="2:6" x14ac:dyDescent="0.2">
      <c r="B5156" s="7">
        <v>5152</v>
      </c>
      <c r="C5156" s="7">
        <v>1</v>
      </c>
      <c r="E5156" s="7">
        <v>5152</v>
      </c>
      <c r="F5156" s="7">
        <v>15</v>
      </c>
    </row>
    <row r="5157" spans="2:6" x14ac:dyDescent="0.2">
      <c r="B5157" s="7">
        <v>5153</v>
      </c>
      <c r="C5157" s="7">
        <v>1</v>
      </c>
      <c r="E5157" s="7">
        <v>5153</v>
      </c>
      <c r="F5157" s="7">
        <v>15</v>
      </c>
    </row>
    <row r="5158" spans="2:6" x14ac:dyDescent="0.2">
      <c r="B5158" s="7">
        <v>5154</v>
      </c>
      <c r="C5158" s="7">
        <v>1</v>
      </c>
      <c r="E5158" s="7">
        <v>5154</v>
      </c>
      <c r="F5158" s="7">
        <v>15</v>
      </c>
    </row>
    <row r="5159" spans="2:6" x14ac:dyDescent="0.2">
      <c r="B5159" s="7">
        <v>5155</v>
      </c>
      <c r="C5159" s="7">
        <v>1</v>
      </c>
      <c r="E5159" s="7">
        <v>5155</v>
      </c>
      <c r="F5159" s="7">
        <v>15</v>
      </c>
    </row>
    <row r="5160" spans="2:6" x14ac:dyDescent="0.2">
      <c r="B5160" s="7">
        <v>5156</v>
      </c>
      <c r="C5160" s="7">
        <v>1</v>
      </c>
      <c r="E5160" s="7">
        <v>5156</v>
      </c>
      <c r="F5160" s="7">
        <v>15</v>
      </c>
    </row>
    <row r="5161" spans="2:6" x14ac:dyDescent="0.2">
      <c r="B5161" s="7">
        <v>5157</v>
      </c>
      <c r="C5161" s="7">
        <v>1</v>
      </c>
      <c r="E5161" s="7">
        <v>5157</v>
      </c>
      <c r="F5161" s="7">
        <v>15</v>
      </c>
    </row>
    <row r="5162" spans="2:6" x14ac:dyDescent="0.2">
      <c r="B5162" s="7">
        <v>5158</v>
      </c>
      <c r="C5162" s="7">
        <v>1</v>
      </c>
      <c r="E5162" s="7">
        <v>5158</v>
      </c>
      <c r="F5162" s="7">
        <v>15</v>
      </c>
    </row>
    <row r="5163" spans="2:6" x14ac:dyDescent="0.2">
      <c r="B5163" s="7">
        <v>5159</v>
      </c>
      <c r="C5163" s="7">
        <v>1</v>
      </c>
      <c r="E5163" s="7">
        <v>5159</v>
      </c>
      <c r="F5163" s="7">
        <v>15</v>
      </c>
    </row>
    <row r="5164" spans="2:6" x14ac:dyDescent="0.2">
      <c r="B5164" s="7">
        <v>5160</v>
      </c>
      <c r="C5164" s="7">
        <v>1</v>
      </c>
      <c r="E5164" s="7">
        <v>5160</v>
      </c>
      <c r="F5164" s="7">
        <v>15</v>
      </c>
    </row>
    <row r="5165" spans="2:6" x14ac:dyDescent="0.2">
      <c r="B5165" s="7">
        <v>5161</v>
      </c>
      <c r="C5165" s="7">
        <v>1</v>
      </c>
      <c r="E5165" s="7">
        <v>5161</v>
      </c>
      <c r="F5165" s="7">
        <v>15</v>
      </c>
    </row>
    <row r="5166" spans="2:6" x14ac:dyDescent="0.2">
      <c r="B5166" s="7">
        <v>5162</v>
      </c>
      <c r="C5166" s="7">
        <v>1</v>
      </c>
      <c r="E5166" s="7">
        <v>5162</v>
      </c>
      <c r="F5166" s="7">
        <v>15</v>
      </c>
    </row>
    <row r="5167" spans="2:6" x14ac:dyDescent="0.2">
      <c r="B5167" s="7">
        <v>5163</v>
      </c>
      <c r="C5167" s="7">
        <v>1</v>
      </c>
      <c r="E5167" s="7">
        <v>5163</v>
      </c>
      <c r="F5167" s="7">
        <v>15</v>
      </c>
    </row>
    <row r="5168" spans="2:6" x14ac:dyDescent="0.2">
      <c r="B5168" s="7">
        <v>5164</v>
      </c>
      <c r="C5168" s="7">
        <v>1</v>
      </c>
      <c r="E5168" s="7">
        <v>5164</v>
      </c>
      <c r="F5168" s="7">
        <v>15</v>
      </c>
    </row>
    <row r="5169" spans="2:6" x14ac:dyDescent="0.2">
      <c r="B5169" s="7">
        <v>5165</v>
      </c>
      <c r="C5169" s="7">
        <v>1</v>
      </c>
      <c r="E5169" s="7">
        <v>5165</v>
      </c>
      <c r="F5169" s="7">
        <v>15</v>
      </c>
    </row>
    <row r="5170" spans="2:6" x14ac:dyDescent="0.2">
      <c r="B5170" s="7">
        <v>5166</v>
      </c>
      <c r="C5170" s="7">
        <v>1</v>
      </c>
      <c r="E5170" s="7">
        <v>5166</v>
      </c>
      <c r="F5170" s="7">
        <v>15</v>
      </c>
    </row>
    <row r="5171" spans="2:6" x14ac:dyDescent="0.2">
      <c r="B5171" s="7">
        <v>5167</v>
      </c>
      <c r="C5171" s="7">
        <v>1</v>
      </c>
      <c r="E5171" s="7">
        <v>5167</v>
      </c>
      <c r="F5171" s="7">
        <v>15</v>
      </c>
    </row>
    <row r="5172" spans="2:6" x14ac:dyDescent="0.2">
      <c r="B5172" s="7">
        <v>5168</v>
      </c>
      <c r="C5172" s="7">
        <v>1</v>
      </c>
      <c r="E5172" s="7">
        <v>5168</v>
      </c>
      <c r="F5172" s="7">
        <v>15</v>
      </c>
    </row>
    <row r="5173" spans="2:6" x14ac:dyDescent="0.2">
      <c r="B5173" s="7">
        <v>5169</v>
      </c>
      <c r="C5173" s="7">
        <v>1</v>
      </c>
      <c r="E5173" s="7">
        <v>5169</v>
      </c>
      <c r="F5173" s="7">
        <v>15</v>
      </c>
    </row>
    <row r="5174" spans="2:6" x14ac:dyDescent="0.2">
      <c r="B5174" s="7">
        <v>5170</v>
      </c>
      <c r="C5174" s="7">
        <v>1</v>
      </c>
      <c r="E5174" s="7">
        <v>5170</v>
      </c>
      <c r="F5174" s="7">
        <v>15</v>
      </c>
    </row>
    <row r="5175" spans="2:6" x14ac:dyDescent="0.2">
      <c r="B5175" s="7">
        <v>5171</v>
      </c>
      <c r="C5175" s="7">
        <v>1</v>
      </c>
      <c r="E5175" s="7">
        <v>5171</v>
      </c>
      <c r="F5175" s="7">
        <v>15</v>
      </c>
    </row>
    <row r="5176" spans="2:6" x14ac:dyDescent="0.2">
      <c r="B5176" s="7">
        <v>5172</v>
      </c>
      <c r="C5176" s="7">
        <v>1</v>
      </c>
      <c r="E5176" s="7">
        <v>5172</v>
      </c>
      <c r="F5176" s="7">
        <v>15</v>
      </c>
    </row>
    <row r="5177" spans="2:6" x14ac:dyDescent="0.2">
      <c r="B5177" s="7">
        <v>5173</v>
      </c>
      <c r="C5177" s="7">
        <v>1</v>
      </c>
      <c r="E5177" s="7">
        <v>5173</v>
      </c>
      <c r="F5177" s="7">
        <v>15</v>
      </c>
    </row>
    <row r="5178" spans="2:6" x14ac:dyDescent="0.2">
      <c r="B5178" s="7">
        <v>5174</v>
      </c>
      <c r="C5178" s="7">
        <v>1</v>
      </c>
      <c r="E5178" s="7">
        <v>5174</v>
      </c>
      <c r="F5178" s="7">
        <v>14</v>
      </c>
    </row>
    <row r="5179" spans="2:6" x14ac:dyDescent="0.2">
      <c r="B5179" s="7">
        <v>5175</v>
      </c>
      <c r="C5179" s="7">
        <v>1</v>
      </c>
      <c r="E5179" s="7">
        <v>5175</v>
      </c>
      <c r="F5179" s="7">
        <v>14</v>
      </c>
    </row>
    <row r="5180" spans="2:6" x14ac:dyDescent="0.2">
      <c r="B5180" s="7">
        <v>5176</v>
      </c>
      <c r="C5180" s="7">
        <v>1</v>
      </c>
      <c r="E5180" s="7">
        <v>5176</v>
      </c>
      <c r="F5180" s="7">
        <v>14</v>
      </c>
    </row>
    <row r="5181" spans="2:6" x14ac:dyDescent="0.2">
      <c r="B5181" s="7">
        <v>5177</v>
      </c>
      <c r="C5181" s="7">
        <v>1</v>
      </c>
      <c r="E5181" s="7">
        <v>5177</v>
      </c>
      <c r="F5181" s="7">
        <v>14</v>
      </c>
    </row>
    <row r="5182" spans="2:6" x14ac:dyDescent="0.2">
      <c r="B5182" s="7">
        <v>5178</v>
      </c>
      <c r="C5182" s="7">
        <v>1</v>
      </c>
      <c r="E5182" s="7">
        <v>5178</v>
      </c>
      <c r="F5182" s="7">
        <v>14</v>
      </c>
    </row>
    <row r="5183" spans="2:6" x14ac:dyDescent="0.2">
      <c r="B5183" s="7">
        <v>5179</v>
      </c>
      <c r="C5183" s="7">
        <v>1</v>
      </c>
      <c r="E5183" s="7">
        <v>5179</v>
      </c>
      <c r="F5183" s="7">
        <v>14</v>
      </c>
    </row>
    <row r="5184" spans="2:6" x14ac:dyDescent="0.2">
      <c r="B5184" s="7">
        <v>5180</v>
      </c>
      <c r="C5184" s="7">
        <v>1</v>
      </c>
      <c r="E5184" s="7">
        <v>5180</v>
      </c>
      <c r="F5184" s="7">
        <v>14</v>
      </c>
    </row>
    <row r="5185" spans="2:6" x14ac:dyDescent="0.2">
      <c r="B5185" s="7">
        <v>5181</v>
      </c>
      <c r="C5185" s="7">
        <v>1</v>
      </c>
      <c r="E5185" s="7">
        <v>5181</v>
      </c>
      <c r="F5185" s="7">
        <v>14</v>
      </c>
    </row>
    <row r="5186" spans="2:6" x14ac:dyDescent="0.2">
      <c r="B5186" s="7">
        <v>5182</v>
      </c>
      <c r="C5186" s="7">
        <v>1</v>
      </c>
      <c r="E5186" s="7">
        <v>5182</v>
      </c>
      <c r="F5186" s="7">
        <v>14</v>
      </c>
    </row>
    <row r="5187" spans="2:6" x14ac:dyDescent="0.2">
      <c r="B5187" s="7">
        <v>5183</v>
      </c>
      <c r="C5187" s="7">
        <v>1</v>
      </c>
      <c r="E5187" s="7">
        <v>5183</v>
      </c>
      <c r="F5187" s="7">
        <v>14</v>
      </c>
    </row>
    <row r="5188" spans="2:6" x14ac:dyDescent="0.2">
      <c r="B5188" s="7">
        <v>5184</v>
      </c>
      <c r="C5188" s="7">
        <v>1</v>
      </c>
      <c r="E5188" s="7">
        <v>5184</v>
      </c>
      <c r="F5188" s="7">
        <v>14</v>
      </c>
    </row>
    <row r="5189" spans="2:6" x14ac:dyDescent="0.2">
      <c r="B5189" s="7">
        <v>5185</v>
      </c>
      <c r="C5189" s="7">
        <v>1</v>
      </c>
      <c r="E5189" s="7">
        <v>5185</v>
      </c>
      <c r="F5189" s="7">
        <v>14</v>
      </c>
    </row>
    <row r="5190" spans="2:6" x14ac:dyDescent="0.2">
      <c r="B5190" s="7">
        <v>5186</v>
      </c>
      <c r="C5190" s="7">
        <v>1</v>
      </c>
      <c r="E5190" s="7">
        <v>5186</v>
      </c>
      <c r="F5190" s="7">
        <v>14</v>
      </c>
    </row>
    <row r="5191" spans="2:6" x14ac:dyDescent="0.2">
      <c r="B5191" s="7">
        <v>5187</v>
      </c>
      <c r="C5191" s="7">
        <v>1</v>
      </c>
      <c r="E5191" s="7">
        <v>5187</v>
      </c>
      <c r="F5191" s="7">
        <v>14</v>
      </c>
    </row>
    <row r="5192" spans="2:6" x14ac:dyDescent="0.2">
      <c r="B5192" s="7">
        <v>5188</v>
      </c>
      <c r="C5192" s="7">
        <v>1</v>
      </c>
      <c r="E5192" s="7">
        <v>5188</v>
      </c>
      <c r="F5192" s="7">
        <v>14</v>
      </c>
    </row>
    <row r="5193" spans="2:6" x14ac:dyDescent="0.2">
      <c r="B5193" s="7">
        <v>5189</v>
      </c>
      <c r="C5193" s="7">
        <v>1</v>
      </c>
      <c r="E5193" s="7">
        <v>5189</v>
      </c>
      <c r="F5193" s="7">
        <v>14</v>
      </c>
    </row>
    <row r="5194" spans="2:6" x14ac:dyDescent="0.2">
      <c r="B5194" s="7">
        <v>5190</v>
      </c>
      <c r="C5194" s="7">
        <v>1</v>
      </c>
      <c r="E5194" s="7">
        <v>5190</v>
      </c>
      <c r="F5194" s="7">
        <v>14</v>
      </c>
    </row>
    <row r="5195" spans="2:6" x14ac:dyDescent="0.2">
      <c r="B5195" s="7">
        <v>5191</v>
      </c>
      <c r="C5195" s="7">
        <v>1</v>
      </c>
      <c r="E5195" s="7">
        <v>5191</v>
      </c>
      <c r="F5195" s="7">
        <v>14</v>
      </c>
    </row>
    <row r="5196" spans="2:6" x14ac:dyDescent="0.2">
      <c r="B5196" s="7">
        <v>5192</v>
      </c>
      <c r="C5196" s="7">
        <v>1</v>
      </c>
      <c r="E5196" s="7">
        <v>5192</v>
      </c>
      <c r="F5196" s="7">
        <v>14</v>
      </c>
    </row>
    <row r="5197" spans="2:6" x14ac:dyDescent="0.2">
      <c r="B5197" s="7">
        <v>5193</v>
      </c>
      <c r="C5197" s="7">
        <v>1</v>
      </c>
      <c r="E5197" s="7">
        <v>5193</v>
      </c>
      <c r="F5197" s="7">
        <v>14</v>
      </c>
    </row>
    <row r="5198" spans="2:6" x14ac:dyDescent="0.2">
      <c r="B5198" s="7">
        <v>5194</v>
      </c>
      <c r="C5198" s="7">
        <v>1</v>
      </c>
      <c r="E5198" s="7">
        <v>5194</v>
      </c>
      <c r="F5198" s="7">
        <v>14</v>
      </c>
    </row>
    <row r="5199" spans="2:6" x14ac:dyDescent="0.2">
      <c r="B5199" s="7">
        <v>5195</v>
      </c>
      <c r="C5199" s="7">
        <v>1</v>
      </c>
      <c r="E5199" s="7">
        <v>5195</v>
      </c>
      <c r="F5199" s="7">
        <v>14</v>
      </c>
    </row>
    <row r="5200" spans="2:6" x14ac:dyDescent="0.2">
      <c r="B5200" s="7">
        <v>5196</v>
      </c>
      <c r="C5200" s="7">
        <v>1</v>
      </c>
      <c r="E5200" s="7">
        <v>5196</v>
      </c>
      <c r="F5200" s="7">
        <v>14</v>
      </c>
    </row>
    <row r="5201" spans="2:6" x14ac:dyDescent="0.2">
      <c r="B5201" s="7">
        <v>5197</v>
      </c>
      <c r="C5201" s="7">
        <v>1</v>
      </c>
      <c r="E5201" s="7">
        <v>5197</v>
      </c>
      <c r="F5201" s="7">
        <v>14</v>
      </c>
    </row>
    <row r="5202" spans="2:6" x14ac:dyDescent="0.2">
      <c r="B5202" s="7">
        <v>5198</v>
      </c>
      <c r="C5202" s="7">
        <v>1</v>
      </c>
      <c r="E5202" s="7">
        <v>5198</v>
      </c>
      <c r="F5202" s="7">
        <v>14</v>
      </c>
    </row>
    <row r="5203" spans="2:6" x14ac:dyDescent="0.2">
      <c r="B5203" s="7">
        <v>5199</v>
      </c>
      <c r="C5203" s="7">
        <v>1</v>
      </c>
      <c r="E5203" s="7">
        <v>5199</v>
      </c>
      <c r="F5203" s="7">
        <v>14</v>
      </c>
    </row>
    <row r="5204" spans="2:6" x14ac:dyDescent="0.2">
      <c r="B5204" s="7">
        <v>5200</v>
      </c>
      <c r="C5204" s="7">
        <v>1</v>
      </c>
      <c r="E5204" s="7">
        <v>5200</v>
      </c>
      <c r="F5204" s="7">
        <v>14</v>
      </c>
    </row>
    <row r="5205" spans="2:6" x14ac:dyDescent="0.2">
      <c r="B5205" s="7">
        <v>5201</v>
      </c>
      <c r="C5205" s="7">
        <v>1</v>
      </c>
      <c r="E5205" s="7">
        <v>5201</v>
      </c>
      <c r="F5205" s="7">
        <v>14</v>
      </c>
    </row>
    <row r="5206" spans="2:6" x14ac:dyDescent="0.2">
      <c r="B5206" s="7">
        <v>5202</v>
      </c>
      <c r="C5206" s="7">
        <v>1</v>
      </c>
      <c r="E5206" s="7">
        <v>5202</v>
      </c>
      <c r="F5206" s="7">
        <v>14</v>
      </c>
    </row>
    <row r="5207" spans="2:6" x14ac:dyDescent="0.2">
      <c r="B5207" s="7">
        <v>5203</v>
      </c>
      <c r="C5207" s="7">
        <v>1</v>
      </c>
      <c r="E5207" s="7">
        <v>5203</v>
      </c>
      <c r="F5207" s="7">
        <v>14</v>
      </c>
    </row>
    <row r="5208" spans="2:6" x14ac:dyDescent="0.2">
      <c r="B5208" s="7">
        <v>5204</v>
      </c>
      <c r="C5208" s="7">
        <v>1</v>
      </c>
      <c r="E5208" s="7">
        <v>5204</v>
      </c>
      <c r="F5208" s="7">
        <v>14</v>
      </c>
    </row>
    <row r="5209" spans="2:6" x14ac:dyDescent="0.2">
      <c r="B5209" s="7">
        <v>5205</v>
      </c>
      <c r="C5209" s="7">
        <v>1</v>
      </c>
      <c r="E5209" s="7">
        <v>5205</v>
      </c>
      <c r="F5209" s="7">
        <v>14</v>
      </c>
    </row>
    <row r="5210" spans="2:6" x14ac:dyDescent="0.2">
      <c r="B5210" s="7">
        <v>5206</v>
      </c>
      <c r="C5210" s="7">
        <v>1</v>
      </c>
      <c r="E5210" s="7">
        <v>5206</v>
      </c>
      <c r="F5210" s="7">
        <v>14</v>
      </c>
    </row>
    <row r="5211" spans="2:6" x14ac:dyDescent="0.2">
      <c r="B5211" s="7">
        <v>5207</v>
      </c>
      <c r="C5211" s="7">
        <v>1</v>
      </c>
      <c r="E5211" s="7">
        <v>5207</v>
      </c>
      <c r="F5211" s="7">
        <v>14</v>
      </c>
    </row>
    <row r="5212" spans="2:6" x14ac:dyDescent="0.2">
      <c r="B5212" s="7">
        <v>5208</v>
      </c>
      <c r="C5212" s="7">
        <v>1</v>
      </c>
      <c r="E5212" s="7">
        <v>5208</v>
      </c>
      <c r="F5212" s="7">
        <v>14</v>
      </c>
    </row>
    <row r="5213" spans="2:6" x14ac:dyDescent="0.2">
      <c r="B5213" s="7">
        <v>5209</v>
      </c>
      <c r="C5213" s="7">
        <v>1</v>
      </c>
      <c r="E5213" s="7">
        <v>5209</v>
      </c>
      <c r="F5213" s="7">
        <v>14</v>
      </c>
    </row>
    <row r="5214" spans="2:6" x14ac:dyDescent="0.2">
      <c r="B5214" s="7">
        <v>5210</v>
      </c>
      <c r="C5214" s="7">
        <v>1</v>
      </c>
      <c r="E5214" s="7">
        <v>5210</v>
      </c>
      <c r="F5214" s="7">
        <v>14</v>
      </c>
    </row>
    <row r="5215" spans="2:6" x14ac:dyDescent="0.2">
      <c r="B5215" s="7">
        <v>5211</v>
      </c>
      <c r="C5215" s="7">
        <v>1</v>
      </c>
      <c r="E5215" s="7">
        <v>5211</v>
      </c>
      <c r="F5215" s="7">
        <v>14</v>
      </c>
    </row>
    <row r="5216" spans="2:6" x14ac:dyDescent="0.2">
      <c r="B5216" s="7">
        <v>5212</v>
      </c>
      <c r="C5216" s="7">
        <v>1</v>
      </c>
      <c r="E5216" s="7">
        <v>5212</v>
      </c>
      <c r="F5216" s="7">
        <v>14</v>
      </c>
    </row>
    <row r="5217" spans="2:6" x14ac:dyDescent="0.2">
      <c r="B5217" s="7">
        <v>5213</v>
      </c>
      <c r="C5217" s="7">
        <v>1</v>
      </c>
      <c r="E5217" s="7">
        <v>5213</v>
      </c>
      <c r="F5217" s="7">
        <v>14</v>
      </c>
    </row>
    <row r="5218" spans="2:6" x14ac:dyDescent="0.2">
      <c r="B5218" s="7">
        <v>5214</v>
      </c>
      <c r="C5218" s="7">
        <v>1</v>
      </c>
      <c r="E5218" s="7">
        <v>5214</v>
      </c>
      <c r="F5218" s="7">
        <v>14</v>
      </c>
    </row>
    <row r="5219" spans="2:6" x14ac:dyDescent="0.2">
      <c r="B5219" s="7">
        <v>5215</v>
      </c>
      <c r="C5219" s="7">
        <v>1</v>
      </c>
      <c r="E5219" s="7">
        <v>5215</v>
      </c>
      <c r="F5219" s="7">
        <v>14</v>
      </c>
    </row>
    <row r="5220" spans="2:6" x14ac:dyDescent="0.2">
      <c r="B5220" s="7">
        <v>5216</v>
      </c>
      <c r="C5220" s="7">
        <v>1</v>
      </c>
      <c r="E5220" s="7">
        <v>5216</v>
      </c>
      <c r="F5220" s="7">
        <v>14</v>
      </c>
    </row>
    <row r="5221" spans="2:6" x14ac:dyDescent="0.2">
      <c r="B5221" s="7">
        <v>5217</v>
      </c>
      <c r="C5221" s="7">
        <v>1</v>
      </c>
      <c r="E5221" s="7">
        <v>5217</v>
      </c>
      <c r="F5221" s="7">
        <v>14</v>
      </c>
    </row>
    <row r="5222" spans="2:6" x14ac:dyDescent="0.2">
      <c r="B5222" s="7">
        <v>5218</v>
      </c>
      <c r="C5222" s="7">
        <v>1</v>
      </c>
      <c r="E5222" s="7">
        <v>5218</v>
      </c>
      <c r="F5222" s="7">
        <v>14</v>
      </c>
    </row>
    <row r="5223" spans="2:6" x14ac:dyDescent="0.2">
      <c r="B5223" s="7">
        <v>5219</v>
      </c>
      <c r="C5223" s="7">
        <v>1</v>
      </c>
      <c r="E5223" s="7">
        <v>5219</v>
      </c>
      <c r="F5223" s="7">
        <v>14</v>
      </c>
    </row>
    <row r="5224" spans="2:6" x14ac:dyDescent="0.2">
      <c r="B5224" s="7">
        <v>5220</v>
      </c>
      <c r="C5224" s="7">
        <v>1</v>
      </c>
      <c r="E5224" s="7">
        <v>5220</v>
      </c>
      <c r="F5224" s="7">
        <v>14</v>
      </c>
    </row>
    <row r="5225" spans="2:6" x14ac:dyDescent="0.2">
      <c r="B5225" s="7">
        <v>5221</v>
      </c>
      <c r="C5225" s="7">
        <v>1</v>
      </c>
      <c r="E5225" s="7">
        <v>5221</v>
      </c>
      <c r="F5225" s="7">
        <v>14</v>
      </c>
    </row>
    <row r="5226" spans="2:6" x14ac:dyDescent="0.2">
      <c r="B5226" s="7">
        <v>5222</v>
      </c>
      <c r="C5226" s="7">
        <v>1</v>
      </c>
      <c r="E5226" s="7">
        <v>5222</v>
      </c>
      <c r="F5226" s="7">
        <v>14</v>
      </c>
    </row>
    <row r="5227" spans="2:6" x14ac:dyDescent="0.2">
      <c r="B5227" s="7">
        <v>5223</v>
      </c>
      <c r="C5227" s="7">
        <v>1</v>
      </c>
      <c r="E5227" s="7">
        <v>5223</v>
      </c>
      <c r="F5227" s="7">
        <v>14</v>
      </c>
    </row>
    <row r="5228" spans="2:6" x14ac:dyDescent="0.2">
      <c r="B5228" s="7">
        <v>5224</v>
      </c>
      <c r="C5228" s="7">
        <v>1</v>
      </c>
      <c r="E5228" s="7">
        <v>5224</v>
      </c>
      <c r="F5228" s="7">
        <v>14</v>
      </c>
    </row>
    <row r="5229" spans="2:6" x14ac:dyDescent="0.2">
      <c r="B5229" s="7">
        <v>5225</v>
      </c>
      <c r="C5229" s="7">
        <v>1</v>
      </c>
      <c r="E5229" s="7">
        <v>5225</v>
      </c>
      <c r="F5229" s="7">
        <v>14</v>
      </c>
    </row>
    <row r="5230" spans="2:6" x14ac:dyDescent="0.2">
      <c r="B5230" s="7">
        <v>5226</v>
      </c>
      <c r="C5230" s="7">
        <v>1</v>
      </c>
      <c r="E5230" s="7">
        <v>5226</v>
      </c>
      <c r="F5230" s="7">
        <v>14</v>
      </c>
    </row>
    <row r="5231" spans="2:6" x14ac:dyDescent="0.2">
      <c r="B5231" s="7">
        <v>5227</v>
      </c>
      <c r="C5231" s="7">
        <v>1</v>
      </c>
      <c r="E5231" s="7">
        <v>5227</v>
      </c>
      <c r="F5231" s="7">
        <v>14</v>
      </c>
    </row>
    <row r="5232" spans="2:6" x14ac:dyDescent="0.2">
      <c r="B5232" s="7">
        <v>5228</v>
      </c>
      <c r="C5232" s="7">
        <v>1</v>
      </c>
      <c r="E5232" s="7">
        <v>5228</v>
      </c>
      <c r="F5232" s="7">
        <v>14</v>
      </c>
    </row>
    <row r="5233" spans="2:6" x14ac:dyDescent="0.2">
      <c r="B5233" s="7">
        <v>5229</v>
      </c>
      <c r="C5233" s="7">
        <v>1</v>
      </c>
      <c r="E5233" s="7">
        <v>5229</v>
      </c>
      <c r="F5233" s="7">
        <v>14</v>
      </c>
    </row>
    <row r="5234" spans="2:6" x14ac:dyDescent="0.2">
      <c r="B5234" s="7">
        <v>5230</v>
      </c>
      <c r="C5234" s="7">
        <v>1</v>
      </c>
      <c r="E5234" s="7">
        <v>5230</v>
      </c>
      <c r="F5234" s="7">
        <v>14</v>
      </c>
    </row>
    <row r="5235" spans="2:6" x14ac:dyDescent="0.2">
      <c r="B5235" s="7">
        <v>5231</v>
      </c>
      <c r="C5235" s="7">
        <v>1</v>
      </c>
      <c r="E5235" s="7">
        <v>5231</v>
      </c>
      <c r="F5235" s="7">
        <v>14</v>
      </c>
    </row>
    <row r="5236" spans="2:6" x14ac:dyDescent="0.2">
      <c r="B5236" s="7">
        <v>5232</v>
      </c>
      <c r="C5236" s="7">
        <v>1</v>
      </c>
      <c r="E5236" s="7">
        <v>5232</v>
      </c>
      <c r="F5236" s="7">
        <v>14</v>
      </c>
    </row>
    <row r="5237" spans="2:6" x14ac:dyDescent="0.2">
      <c r="B5237" s="7">
        <v>5233</v>
      </c>
      <c r="C5237" s="7">
        <v>1</v>
      </c>
      <c r="E5237" s="7">
        <v>5233</v>
      </c>
      <c r="F5237" s="7">
        <v>14</v>
      </c>
    </row>
    <row r="5238" spans="2:6" x14ac:dyDescent="0.2">
      <c r="B5238" s="7">
        <v>5234</v>
      </c>
      <c r="C5238" s="7">
        <v>1</v>
      </c>
      <c r="E5238" s="7">
        <v>5234</v>
      </c>
      <c r="F5238" s="7">
        <v>14</v>
      </c>
    </row>
    <row r="5239" spans="2:6" x14ac:dyDescent="0.2">
      <c r="B5239" s="7">
        <v>5235</v>
      </c>
      <c r="C5239" s="7">
        <v>1</v>
      </c>
      <c r="E5239" s="7">
        <v>5235</v>
      </c>
      <c r="F5239" s="7">
        <v>14</v>
      </c>
    </row>
    <row r="5240" spans="2:6" x14ac:dyDescent="0.2">
      <c r="B5240" s="7">
        <v>5236</v>
      </c>
      <c r="C5240" s="7">
        <v>1</v>
      </c>
      <c r="E5240" s="7">
        <v>5236</v>
      </c>
      <c r="F5240" s="7">
        <v>14</v>
      </c>
    </row>
    <row r="5241" spans="2:6" x14ac:dyDescent="0.2">
      <c r="B5241" s="7">
        <v>5237</v>
      </c>
      <c r="C5241" s="7">
        <v>1</v>
      </c>
      <c r="E5241" s="7">
        <v>5237</v>
      </c>
      <c r="F5241" s="7">
        <v>14</v>
      </c>
    </row>
    <row r="5242" spans="2:6" x14ac:dyDescent="0.2">
      <c r="B5242" s="7">
        <v>5238</v>
      </c>
      <c r="C5242" s="7">
        <v>1</v>
      </c>
      <c r="E5242" s="7">
        <v>5238</v>
      </c>
      <c r="F5242" s="7">
        <v>14</v>
      </c>
    </row>
    <row r="5243" spans="2:6" x14ac:dyDescent="0.2">
      <c r="B5243" s="7">
        <v>5239</v>
      </c>
      <c r="C5243" s="7">
        <v>1</v>
      </c>
      <c r="E5243" s="7">
        <v>5239</v>
      </c>
      <c r="F5243" s="7">
        <v>14</v>
      </c>
    </row>
    <row r="5244" spans="2:6" x14ac:dyDescent="0.2">
      <c r="B5244" s="7">
        <v>5240</v>
      </c>
      <c r="C5244" s="7">
        <v>1</v>
      </c>
      <c r="E5244" s="7">
        <v>5240</v>
      </c>
      <c r="F5244" s="7">
        <v>14</v>
      </c>
    </row>
    <row r="5245" spans="2:6" x14ac:dyDescent="0.2">
      <c r="B5245" s="7">
        <v>5241</v>
      </c>
      <c r="C5245" s="7">
        <v>1</v>
      </c>
      <c r="E5245" s="7">
        <v>5241</v>
      </c>
      <c r="F5245" s="7">
        <v>14</v>
      </c>
    </row>
    <row r="5246" spans="2:6" x14ac:dyDescent="0.2">
      <c r="B5246" s="7">
        <v>5242</v>
      </c>
      <c r="C5246" s="7">
        <v>1</v>
      </c>
      <c r="E5246" s="7">
        <v>5242</v>
      </c>
      <c r="F5246" s="7">
        <v>14</v>
      </c>
    </row>
    <row r="5247" spans="2:6" x14ac:dyDescent="0.2">
      <c r="B5247" s="7">
        <v>5243</v>
      </c>
      <c r="C5247" s="7">
        <v>1</v>
      </c>
      <c r="E5247" s="7">
        <v>5243</v>
      </c>
      <c r="F5247" s="7">
        <v>14</v>
      </c>
    </row>
    <row r="5248" spans="2:6" x14ac:dyDescent="0.2">
      <c r="B5248" s="7">
        <v>5244</v>
      </c>
      <c r="C5248" s="7">
        <v>1</v>
      </c>
      <c r="E5248" s="7">
        <v>5244</v>
      </c>
      <c r="F5248" s="7">
        <v>13</v>
      </c>
    </row>
    <row r="5249" spans="2:6" x14ac:dyDescent="0.2">
      <c r="B5249" s="7">
        <v>5245</v>
      </c>
      <c r="C5249" s="7">
        <v>1</v>
      </c>
      <c r="E5249" s="7">
        <v>5245</v>
      </c>
      <c r="F5249" s="7">
        <v>13</v>
      </c>
    </row>
    <row r="5250" spans="2:6" x14ac:dyDescent="0.2">
      <c r="B5250" s="7">
        <v>5246</v>
      </c>
      <c r="C5250" s="7">
        <v>1</v>
      </c>
      <c r="E5250" s="7">
        <v>5246</v>
      </c>
      <c r="F5250" s="7">
        <v>13</v>
      </c>
    </row>
    <row r="5251" spans="2:6" x14ac:dyDescent="0.2">
      <c r="B5251" s="7">
        <v>5247</v>
      </c>
      <c r="C5251" s="7">
        <v>1</v>
      </c>
      <c r="E5251" s="7">
        <v>5247</v>
      </c>
      <c r="F5251" s="7">
        <v>13</v>
      </c>
    </row>
    <row r="5252" spans="2:6" x14ac:dyDescent="0.2">
      <c r="B5252" s="7">
        <v>5248</v>
      </c>
      <c r="C5252" s="7">
        <v>1</v>
      </c>
      <c r="E5252" s="7">
        <v>5248</v>
      </c>
      <c r="F5252" s="7">
        <v>13</v>
      </c>
    </row>
    <row r="5253" spans="2:6" x14ac:dyDescent="0.2">
      <c r="B5253" s="7">
        <v>5249</v>
      </c>
      <c r="C5253" s="7">
        <v>1</v>
      </c>
      <c r="E5253" s="7">
        <v>5249</v>
      </c>
      <c r="F5253" s="7">
        <v>13</v>
      </c>
    </row>
    <row r="5254" spans="2:6" x14ac:dyDescent="0.2">
      <c r="B5254" s="7">
        <v>5250</v>
      </c>
      <c r="C5254" s="7">
        <v>1</v>
      </c>
      <c r="E5254" s="7">
        <v>5250</v>
      </c>
      <c r="F5254" s="7">
        <v>13</v>
      </c>
    </row>
    <row r="5255" spans="2:6" x14ac:dyDescent="0.2">
      <c r="B5255" s="7">
        <v>5251</v>
      </c>
      <c r="C5255" s="7">
        <v>1</v>
      </c>
      <c r="E5255" s="7">
        <v>5251</v>
      </c>
      <c r="F5255" s="7">
        <v>13</v>
      </c>
    </row>
    <row r="5256" spans="2:6" x14ac:dyDescent="0.2">
      <c r="B5256" s="7">
        <v>5252</v>
      </c>
      <c r="C5256" s="7">
        <v>1</v>
      </c>
      <c r="E5256" s="7">
        <v>5252</v>
      </c>
      <c r="F5256" s="7">
        <v>13</v>
      </c>
    </row>
    <row r="5257" spans="2:6" x14ac:dyDescent="0.2">
      <c r="B5257" s="7">
        <v>5253</v>
      </c>
      <c r="C5257" s="7">
        <v>1</v>
      </c>
      <c r="E5257" s="7">
        <v>5253</v>
      </c>
      <c r="F5257" s="7">
        <v>13</v>
      </c>
    </row>
    <row r="5258" spans="2:6" x14ac:dyDescent="0.2">
      <c r="B5258" s="7">
        <v>5254</v>
      </c>
      <c r="C5258" s="7">
        <v>1</v>
      </c>
      <c r="E5258" s="7">
        <v>5254</v>
      </c>
      <c r="F5258" s="7">
        <v>13</v>
      </c>
    </row>
    <row r="5259" spans="2:6" x14ac:dyDescent="0.2">
      <c r="B5259" s="7">
        <v>5255</v>
      </c>
      <c r="C5259" s="7">
        <v>1</v>
      </c>
      <c r="E5259" s="7">
        <v>5255</v>
      </c>
      <c r="F5259" s="7">
        <v>13</v>
      </c>
    </row>
    <row r="5260" spans="2:6" x14ac:dyDescent="0.2">
      <c r="B5260" s="7">
        <v>5256</v>
      </c>
      <c r="C5260" s="7">
        <v>1</v>
      </c>
      <c r="E5260" s="7">
        <v>5256</v>
      </c>
      <c r="F5260" s="7">
        <v>13</v>
      </c>
    </row>
    <row r="5261" spans="2:6" x14ac:dyDescent="0.2">
      <c r="B5261" s="7">
        <v>5257</v>
      </c>
      <c r="C5261" s="7">
        <v>1</v>
      </c>
      <c r="E5261" s="7">
        <v>5257</v>
      </c>
      <c r="F5261" s="7">
        <v>13</v>
      </c>
    </row>
    <row r="5262" spans="2:6" x14ac:dyDescent="0.2">
      <c r="B5262" s="7">
        <v>5258</v>
      </c>
      <c r="C5262" s="7">
        <v>1</v>
      </c>
      <c r="E5262" s="7">
        <v>5258</v>
      </c>
      <c r="F5262" s="7">
        <v>13</v>
      </c>
    </row>
    <row r="5263" spans="2:6" x14ac:dyDescent="0.2">
      <c r="B5263" s="7">
        <v>5259</v>
      </c>
      <c r="C5263" s="7">
        <v>1</v>
      </c>
      <c r="E5263" s="7">
        <v>5259</v>
      </c>
      <c r="F5263" s="7">
        <v>13</v>
      </c>
    </row>
    <row r="5264" spans="2:6" x14ac:dyDescent="0.2">
      <c r="B5264" s="7">
        <v>5260</v>
      </c>
      <c r="C5264" s="7">
        <v>1</v>
      </c>
      <c r="E5264" s="7">
        <v>5260</v>
      </c>
      <c r="F5264" s="7">
        <v>13</v>
      </c>
    </row>
    <row r="5265" spans="2:6" x14ac:dyDescent="0.2">
      <c r="B5265" s="7">
        <v>5261</v>
      </c>
      <c r="C5265" s="7">
        <v>1</v>
      </c>
      <c r="E5265" s="7">
        <v>5261</v>
      </c>
      <c r="F5265" s="7">
        <v>13</v>
      </c>
    </row>
    <row r="5266" spans="2:6" x14ac:dyDescent="0.2">
      <c r="B5266" s="7">
        <v>5262</v>
      </c>
      <c r="C5266" s="7">
        <v>1</v>
      </c>
      <c r="E5266" s="7">
        <v>5262</v>
      </c>
      <c r="F5266" s="7">
        <v>13</v>
      </c>
    </row>
    <row r="5267" spans="2:6" x14ac:dyDescent="0.2">
      <c r="B5267" s="7">
        <v>5263</v>
      </c>
      <c r="C5267" s="7">
        <v>1</v>
      </c>
      <c r="E5267" s="7">
        <v>5263</v>
      </c>
      <c r="F5267" s="7">
        <v>13</v>
      </c>
    </row>
    <row r="5268" spans="2:6" x14ac:dyDescent="0.2">
      <c r="B5268" s="7">
        <v>5264</v>
      </c>
      <c r="C5268" s="7">
        <v>1</v>
      </c>
      <c r="E5268" s="7">
        <v>5264</v>
      </c>
      <c r="F5268" s="7">
        <v>13</v>
      </c>
    </row>
    <row r="5269" spans="2:6" x14ac:dyDescent="0.2">
      <c r="B5269" s="7">
        <v>5265</v>
      </c>
      <c r="C5269" s="7">
        <v>1</v>
      </c>
      <c r="E5269" s="7">
        <v>5265</v>
      </c>
      <c r="F5269" s="7">
        <v>13</v>
      </c>
    </row>
    <row r="5270" spans="2:6" x14ac:dyDescent="0.2">
      <c r="B5270" s="7">
        <v>5266</v>
      </c>
      <c r="C5270" s="7">
        <v>1</v>
      </c>
      <c r="E5270" s="7">
        <v>5266</v>
      </c>
      <c r="F5270" s="7">
        <v>13</v>
      </c>
    </row>
    <row r="5271" spans="2:6" x14ac:dyDescent="0.2">
      <c r="B5271" s="7">
        <v>5267</v>
      </c>
      <c r="C5271" s="7">
        <v>1</v>
      </c>
      <c r="E5271" s="7">
        <v>5267</v>
      </c>
      <c r="F5271" s="7">
        <v>13</v>
      </c>
    </row>
    <row r="5272" spans="2:6" x14ac:dyDescent="0.2">
      <c r="B5272" s="7">
        <v>5268</v>
      </c>
      <c r="C5272" s="7">
        <v>1</v>
      </c>
      <c r="E5272" s="7">
        <v>5268</v>
      </c>
      <c r="F5272" s="7">
        <v>13</v>
      </c>
    </row>
    <row r="5273" spans="2:6" x14ac:dyDescent="0.2">
      <c r="B5273" s="7">
        <v>5269</v>
      </c>
      <c r="C5273" s="7">
        <v>1</v>
      </c>
      <c r="E5273" s="7">
        <v>5269</v>
      </c>
      <c r="F5273" s="7">
        <v>13</v>
      </c>
    </row>
    <row r="5274" spans="2:6" x14ac:dyDescent="0.2">
      <c r="B5274" s="7">
        <v>5270</v>
      </c>
      <c r="C5274" s="7">
        <v>1</v>
      </c>
      <c r="E5274" s="7">
        <v>5270</v>
      </c>
      <c r="F5274" s="7">
        <v>13</v>
      </c>
    </row>
    <row r="5275" spans="2:6" x14ac:dyDescent="0.2">
      <c r="B5275" s="7">
        <v>5271</v>
      </c>
      <c r="C5275" s="7">
        <v>1</v>
      </c>
      <c r="E5275" s="7">
        <v>5271</v>
      </c>
      <c r="F5275" s="7">
        <v>13</v>
      </c>
    </row>
    <row r="5276" spans="2:6" x14ac:dyDescent="0.2">
      <c r="B5276" s="7">
        <v>5272</v>
      </c>
      <c r="C5276" s="7">
        <v>1</v>
      </c>
      <c r="E5276" s="7">
        <v>5272</v>
      </c>
      <c r="F5276" s="7">
        <v>13</v>
      </c>
    </row>
    <row r="5277" spans="2:6" x14ac:dyDescent="0.2">
      <c r="B5277" s="7">
        <v>5273</v>
      </c>
      <c r="C5277" s="7">
        <v>1</v>
      </c>
      <c r="E5277" s="7">
        <v>5273</v>
      </c>
      <c r="F5277" s="7">
        <v>13</v>
      </c>
    </row>
    <row r="5278" spans="2:6" x14ac:dyDescent="0.2">
      <c r="B5278" s="7">
        <v>5274</v>
      </c>
      <c r="C5278" s="7">
        <v>1</v>
      </c>
      <c r="E5278" s="7">
        <v>5274</v>
      </c>
      <c r="F5278" s="7">
        <v>13</v>
      </c>
    </row>
    <row r="5279" spans="2:6" x14ac:dyDescent="0.2">
      <c r="B5279" s="7">
        <v>5275</v>
      </c>
      <c r="C5279" s="7">
        <v>1</v>
      </c>
      <c r="E5279" s="7">
        <v>5275</v>
      </c>
      <c r="F5279" s="7">
        <v>13</v>
      </c>
    </row>
    <row r="5280" spans="2:6" x14ac:dyDescent="0.2">
      <c r="B5280" s="7">
        <v>5276</v>
      </c>
      <c r="C5280" s="7">
        <v>1</v>
      </c>
      <c r="E5280" s="7">
        <v>5276</v>
      </c>
      <c r="F5280" s="7">
        <v>13</v>
      </c>
    </row>
    <row r="5281" spans="2:6" x14ac:dyDescent="0.2">
      <c r="B5281" s="7">
        <v>5277</v>
      </c>
      <c r="C5281" s="7">
        <v>1</v>
      </c>
      <c r="E5281" s="7">
        <v>5277</v>
      </c>
      <c r="F5281" s="7">
        <v>13</v>
      </c>
    </row>
    <row r="5282" spans="2:6" x14ac:dyDescent="0.2">
      <c r="B5282" s="7">
        <v>5278</v>
      </c>
      <c r="C5282" s="7">
        <v>1</v>
      </c>
      <c r="E5282" s="7">
        <v>5278</v>
      </c>
      <c r="F5282" s="7">
        <v>13</v>
      </c>
    </row>
    <row r="5283" spans="2:6" x14ac:dyDescent="0.2">
      <c r="B5283" s="7">
        <v>5279</v>
      </c>
      <c r="C5283" s="7">
        <v>1</v>
      </c>
      <c r="E5283" s="7">
        <v>5279</v>
      </c>
      <c r="F5283" s="7">
        <v>13</v>
      </c>
    </row>
    <row r="5284" spans="2:6" x14ac:dyDescent="0.2">
      <c r="B5284" s="7">
        <v>5280</v>
      </c>
      <c r="C5284" s="7">
        <v>1</v>
      </c>
      <c r="E5284" s="7">
        <v>5280</v>
      </c>
      <c r="F5284" s="7">
        <v>13</v>
      </c>
    </row>
    <row r="5285" spans="2:6" x14ac:dyDescent="0.2">
      <c r="B5285" s="7">
        <v>5281</v>
      </c>
      <c r="C5285" s="7">
        <v>1</v>
      </c>
      <c r="E5285" s="7">
        <v>5281</v>
      </c>
      <c r="F5285" s="7">
        <v>13</v>
      </c>
    </row>
    <row r="5286" spans="2:6" x14ac:dyDescent="0.2">
      <c r="B5286" s="7">
        <v>5282</v>
      </c>
      <c r="C5286" s="7">
        <v>1</v>
      </c>
      <c r="E5286" s="7">
        <v>5282</v>
      </c>
      <c r="F5286" s="7">
        <v>13</v>
      </c>
    </row>
    <row r="5287" spans="2:6" x14ac:dyDescent="0.2">
      <c r="B5287" s="7">
        <v>5283</v>
      </c>
      <c r="C5287" s="7">
        <v>1</v>
      </c>
      <c r="E5287" s="7">
        <v>5283</v>
      </c>
      <c r="F5287" s="7">
        <v>13</v>
      </c>
    </row>
    <row r="5288" spans="2:6" x14ac:dyDescent="0.2">
      <c r="B5288" s="7">
        <v>5284</v>
      </c>
      <c r="C5288" s="7">
        <v>1</v>
      </c>
      <c r="E5288" s="7">
        <v>5284</v>
      </c>
      <c r="F5288" s="7">
        <v>13</v>
      </c>
    </row>
    <row r="5289" spans="2:6" x14ac:dyDescent="0.2">
      <c r="B5289" s="7">
        <v>5285</v>
      </c>
      <c r="C5289" s="7">
        <v>1</v>
      </c>
      <c r="E5289" s="7">
        <v>5285</v>
      </c>
      <c r="F5289" s="7">
        <v>13</v>
      </c>
    </row>
    <row r="5290" spans="2:6" x14ac:dyDescent="0.2">
      <c r="B5290" s="7">
        <v>5286</v>
      </c>
      <c r="C5290" s="7">
        <v>1</v>
      </c>
      <c r="E5290" s="7">
        <v>5286</v>
      </c>
      <c r="F5290" s="7">
        <v>13</v>
      </c>
    </row>
    <row r="5291" spans="2:6" x14ac:dyDescent="0.2">
      <c r="B5291" s="7">
        <v>5287</v>
      </c>
      <c r="C5291" s="7">
        <v>1</v>
      </c>
      <c r="E5291" s="7">
        <v>5287</v>
      </c>
      <c r="F5291" s="7">
        <v>13</v>
      </c>
    </row>
    <row r="5292" spans="2:6" x14ac:dyDescent="0.2">
      <c r="B5292" s="7">
        <v>5288</v>
      </c>
      <c r="C5292" s="7">
        <v>1</v>
      </c>
      <c r="E5292" s="7">
        <v>5288</v>
      </c>
      <c r="F5292" s="7">
        <v>13</v>
      </c>
    </row>
    <row r="5293" spans="2:6" x14ac:dyDescent="0.2">
      <c r="B5293" s="7">
        <v>5289</v>
      </c>
      <c r="C5293" s="7">
        <v>1</v>
      </c>
      <c r="E5293" s="7">
        <v>5289</v>
      </c>
      <c r="F5293" s="7">
        <v>13</v>
      </c>
    </row>
    <row r="5294" spans="2:6" x14ac:dyDescent="0.2">
      <c r="B5294" s="7">
        <v>5290</v>
      </c>
      <c r="C5294" s="7">
        <v>1</v>
      </c>
      <c r="E5294" s="7">
        <v>5290</v>
      </c>
      <c r="F5294" s="7">
        <v>13</v>
      </c>
    </row>
    <row r="5295" spans="2:6" x14ac:dyDescent="0.2">
      <c r="B5295" s="7">
        <v>5291</v>
      </c>
      <c r="C5295" s="7">
        <v>1</v>
      </c>
      <c r="E5295" s="7">
        <v>5291</v>
      </c>
      <c r="F5295" s="7">
        <v>13</v>
      </c>
    </row>
    <row r="5296" spans="2:6" x14ac:dyDescent="0.2">
      <c r="B5296" s="7">
        <v>5292</v>
      </c>
      <c r="C5296" s="7">
        <v>1</v>
      </c>
      <c r="E5296" s="7">
        <v>5292</v>
      </c>
      <c r="F5296" s="7">
        <v>13</v>
      </c>
    </row>
    <row r="5297" spans="2:6" x14ac:dyDescent="0.2">
      <c r="B5297" s="7">
        <v>5293</v>
      </c>
      <c r="C5297" s="7">
        <v>1</v>
      </c>
      <c r="E5297" s="7">
        <v>5293</v>
      </c>
      <c r="F5297" s="7">
        <v>13</v>
      </c>
    </row>
    <row r="5298" spans="2:6" x14ac:dyDescent="0.2">
      <c r="B5298" s="7">
        <v>5294</v>
      </c>
      <c r="C5298" s="7">
        <v>1</v>
      </c>
      <c r="E5298" s="7">
        <v>5294</v>
      </c>
      <c r="F5298" s="7">
        <v>13</v>
      </c>
    </row>
    <row r="5299" spans="2:6" x14ac:dyDescent="0.2">
      <c r="B5299" s="7">
        <v>5295</v>
      </c>
      <c r="C5299" s="7">
        <v>1</v>
      </c>
      <c r="E5299" s="7">
        <v>5295</v>
      </c>
      <c r="F5299" s="7">
        <v>13</v>
      </c>
    </row>
    <row r="5300" spans="2:6" x14ac:dyDescent="0.2">
      <c r="B5300" s="7">
        <v>5296</v>
      </c>
      <c r="C5300" s="7">
        <v>1</v>
      </c>
      <c r="E5300" s="7">
        <v>5296</v>
      </c>
      <c r="F5300" s="7">
        <v>13</v>
      </c>
    </row>
    <row r="5301" spans="2:6" x14ac:dyDescent="0.2">
      <c r="B5301" s="7">
        <v>5297</v>
      </c>
      <c r="C5301" s="7">
        <v>1</v>
      </c>
      <c r="E5301" s="7">
        <v>5297</v>
      </c>
      <c r="F5301" s="7">
        <v>13</v>
      </c>
    </row>
    <row r="5302" spans="2:6" x14ac:dyDescent="0.2">
      <c r="B5302" s="7">
        <v>5298</v>
      </c>
      <c r="C5302" s="7">
        <v>1</v>
      </c>
      <c r="E5302" s="7">
        <v>5298</v>
      </c>
      <c r="F5302" s="7">
        <v>13</v>
      </c>
    </row>
    <row r="5303" spans="2:6" x14ac:dyDescent="0.2">
      <c r="B5303" s="7">
        <v>5299</v>
      </c>
      <c r="C5303" s="7">
        <v>1</v>
      </c>
      <c r="E5303" s="7">
        <v>5299</v>
      </c>
      <c r="F5303" s="7">
        <v>13</v>
      </c>
    </row>
    <row r="5304" spans="2:6" x14ac:dyDescent="0.2">
      <c r="B5304" s="7">
        <v>5300</v>
      </c>
      <c r="C5304" s="7">
        <v>1</v>
      </c>
      <c r="E5304" s="7">
        <v>5300</v>
      </c>
      <c r="F5304" s="7">
        <v>13</v>
      </c>
    </row>
    <row r="5305" spans="2:6" x14ac:dyDescent="0.2">
      <c r="B5305" s="7">
        <v>5301</v>
      </c>
      <c r="C5305" s="7">
        <v>1</v>
      </c>
      <c r="E5305" s="7">
        <v>5301</v>
      </c>
      <c r="F5305" s="7">
        <v>13</v>
      </c>
    </row>
    <row r="5306" spans="2:6" x14ac:dyDescent="0.2">
      <c r="B5306" s="7">
        <v>5302</v>
      </c>
      <c r="C5306" s="7">
        <v>1</v>
      </c>
      <c r="E5306" s="7">
        <v>5302</v>
      </c>
      <c r="F5306" s="7">
        <v>13</v>
      </c>
    </row>
    <row r="5307" spans="2:6" x14ac:dyDescent="0.2">
      <c r="B5307" s="7">
        <v>5303</v>
      </c>
      <c r="C5307" s="7">
        <v>1</v>
      </c>
      <c r="E5307" s="7">
        <v>5303</v>
      </c>
      <c r="F5307" s="7">
        <v>13</v>
      </c>
    </row>
    <row r="5308" spans="2:6" x14ac:dyDescent="0.2">
      <c r="B5308" s="7">
        <v>5304</v>
      </c>
      <c r="C5308" s="7">
        <v>1</v>
      </c>
      <c r="E5308" s="7">
        <v>5304</v>
      </c>
      <c r="F5308" s="7">
        <v>13</v>
      </c>
    </row>
    <row r="5309" spans="2:6" x14ac:dyDescent="0.2">
      <c r="B5309" s="7">
        <v>5305</v>
      </c>
      <c r="C5309" s="7">
        <v>1</v>
      </c>
      <c r="E5309" s="7">
        <v>5305</v>
      </c>
      <c r="F5309" s="7">
        <v>13</v>
      </c>
    </row>
    <row r="5310" spans="2:6" x14ac:dyDescent="0.2">
      <c r="B5310" s="7">
        <v>5306</v>
      </c>
      <c r="C5310" s="7">
        <v>1</v>
      </c>
      <c r="E5310" s="7">
        <v>5306</v>
      </c>
      <c r="F5310" s="7">
        <v>13</v>
      </c>
    </row>
    <row r="5311" spans="2:6" x14ac:dyDescent="0.2">
      <c r="B5311" s="7">
        <v>5307</v>
      </c>
      <c r="C5311" s="7">
        <v>1</v>
      </c>
      <c r="E5311" s="7">
        <v>5307</v>
      </c>
      <c r="F5311" s="7">
        <v>13</v>
      </c>
    </row>
    <row r="5312" spans="2:6" x14ac:dyDescent="0.2">
      <c r="B5312" s="7">
        <v>5308</v>
      </c>
      <c r="C5312" s="7">
        <v>1</v>
      </c>
      <c r="E5312" s="7">
        <v>5308</v>
      </c>
      <c r="F5312" s="7">
        <v>13</v>
      </c>
    </row>
    <row r="5313" spans="2:6" x14ac:dyDescent="0.2">
      <c r="B5313" s="7">
        <v>5309</v>
      </c>
      <c r="C5313" s="7">
        <v>1</v>
      </c>
      <c r="E5313" s="7">
        <v>5309</v>
      </c>
      <c r="F5313" s="7">
        <v>13</v>
      </c>
    </row>
    <row r="5314" spans="2:6" x14ac:dyDescent="0.2">
      <c r="B5314" s="7">
        <v>5310</v>
      </c>
      <c r="C5314" s="7">
        <v>1</v>
      </c>
      <c r="E5314" s="7">
        <v>5310</v>
      </c>
      <c r="F5314" s="7">
        <v>13</v>
      </c>
    </row>
    <row r="5315" spans="2:6" x14ac:dyDescent="0.2">
      <c r="B5315" s="7">
        <v>5311</v>
      </c>
      <c r="C5315" s="7">
        <v>1</v>
      </c>
      <c r="E5315" s="7">
        <v>5311</v>
      </c>
      <c r="F5315" s="7">
        <v>13</v>
      </c>
    </row>
    <row r="5316" spans="2:6" x14ac:dyDescent="0.2">
      <c r="B5316" s="7">
        <v>5312</v>
      </c>
      <c r="C5316" s="7">
        <v>1</v>
      </c>
      <c r="E5316" s="7">
        <v>5312</v>
      </c>
      <c r="F5316" s="7">
        <v>13</v>
      </c>
    </row>
    <row r="5317" spans="2:6" x14ac:dyDescent="0.2">
      <c r="B5317" s="7">
        <v>5313</v>
      </c>
      <c r="C5317" s="7">
        <v>1</v>
      </c>
      <c r="E5317" s="7">
        <v>5313</v>
      </c>
      <c r="F5317" s="7">
        <v>12</v>
      </c>
    </row>
    <row r="5318" spans="2:6" x14ac:dyDescent="0.2">
      <c r="B5318" s="7">
        <v>5314</v>
      </c>
      <c r="C5318" s="7">
        <v>1</v>
      </c>
      <c r="E5318" s="7">
        <v>5314</v>
      </c>
      <c r="F5318" s="7">
        <v>12</v>
      </c>
    </row>
    <row r="5319" spans="2:6" x14ac:dyDescent="0.2">
      <c r="B5319" s="7">
        <v>5315</v>
      </c>
      <c r="C5319" s="7">
        <v>1</v>
      </c>
      <c r="E5319" s="7">
        <v>5315</v>
      </c>
      <c r="F5319" s="7">
        <v>12</v>
      </c>
    </row>
    <row r="5320" spans="2:6" x14ac:dyDescent="0.2">
      <c r="B5320" s="7">
        <v>5316</v>
      </c>
      <c r="C5320" s="7">
        <v>1</v>
      </c>
      <c r="E5320" s="7">
        <v>5316</v>
      </c>
      <c r="F5320" s="7">
        <v>12</v>
      </c>
    </row>
    <row r="5321" spans="2:6" x14ac:dyDescent="0.2">
      <c r="B5321" s="7">
        <v>5317</v>
      </c>
      <c r="C5321" s="7">
        <v>1</v>
      </c>
      <c r="E5321" s="7">
        <v>5317</v>
      </c>
      <c r="F5321" s="7">
        <v>12</v>
      </c>
    </row>
    <row r="5322" spans="2:6" x14ac:dyDescent="0.2">
      <c r="B5322" s="7">
        <v>5318</v>
      </c>
      <c r="C5322" s="7">
        <v>1</v>
      </c>
      <c r="E5322" s="7">
        <v>5318</v>
      </c>
      <c r="F5322" s="7">
        <v>12</v>
      </c>
    </row>
    <row r="5323" spans="2:6" x14ac:dyDescent="0.2">
      <c r="B5323" s="7">
        <v>5319</v>
      </c>
      <c r="C5323" s="7">
        <v>1</v>
      </c>
      <c r="E5323" s="7">
        <v>5319</v>
      </c>
      <c r="F5323" s="7">
        <v>12</v>
      </c>
    </row>
    <row r="5324" spans="2:6" x14ac:dyDescent="0.2">
      <c r="B5324" s="7">
        <v>5320</v>
      </c>
      <c r="C5324" s="7">
        <v>1</v>
      </c>
      <c r="E5324" s="7">
        <v>5320</v>
      </c>
      <c r="F5324" s="7">
        <v>12</v>
      </c>
    </row>
    <row r="5325" spans="2:6" x14ac:dyDescent="0.2">
      <c r="B5325" s="7">
        <v>5321</v>
      </c>
      <c r="C5325" s="7">
        <v>1</v>
      </c>
      <c r="E5325" s="7">
        <v>5321</v>
      </c>
      <c r="F5325" s="7">
        <v>12</v>
      </c>
    </row>
    <row r="5326" spans="2:6" x14ac:dyDescent="0.2">
      <c r="B5326" s="7">
        <v>5322</v>
      </c>
      <c r="C5326" s="7">
        <v>1</v>
      </c>
      <c r="E5326" s="7">
        <v>5322</v>
      </c>
      <c r="F5326" s="7">
        <v>12</v>
      </c>
    </row>
    <row r="5327" spans="2:6" x14ac:dyDescent="0.2">
      <c r="B5327" s="7">
        <v>5323</v>
      </c>
      <c r="C5327" s="7">
        <v>1</v>
      </c>
      <c r="E5327" s="7">
        <v>5323</v>
      </c>
      <c r="F5327" s="7">
        <v>12</v>
      </c>
    </row>
    <row r="5328" spans="2:6" x14ac:dyDescent="0.2">
      <c r="B5328" s="7">
        <v>5324</v>
      </c>
      <c r="C5328" s="7">
        <v>1</v>
      </c>
      <c r="E5328" s="7">
        <v>5324</v>
      </c>
      <c r="F5328" s="7">
        <v>12</v>
      </c>
    </row>
    <row r="5329" spans="2:6" x14ac:dyDescent="0.2">
      <c r="B5329" s="7">
        <v>5325</v>
      </c>
      <c r="C5329" s="7">
        <v>1</v>
      </c>
      <c r="E5329" s="7">
        <v>5325</v>
      </c>
      <c r="F5329" s="7">
        <v>12</v>
      </c>
    </row>
    <row r="5330" spans="2:6" x14ac:dyDescent="0.2">
      <c r="B5330" s="7">
        <v>5326</v>
      </c>
      <c r="C5330" s="7">
        <v>1</v>
      </c>
      <c r="E5330" s="7">
        <v>5326</v>
      </c>
      <c r="F5330" s="7">
        <v>12</v>
      </c>
    </row>
    <row r="5331" spans="2:6" x14ac:dyDescent="0.2">
      <c r="B5331" s="7">
        <v>5327</v>
      </c>
      <c r="C5331" s="7">
        <v>1</v>
      </c>
      <c r="E5331" s="7">
        <v>5327</v>
      </c>
      <c r="F5331" s="7">
        <v>12</v>
      </c>
    </row>
    <row r="5332" spans="2:6" x14ac:dyDescent="0.2">
      <c r="B5332" s="7">
        <v>5328</v>
      </c>
      <c r="C5332" s="7">
        <v>1</v>
      </c>
      <c r="E5332" s="7">
        <v>5328</v>
      </c>
      <c r="F5332" s="7">
        <v>12</v>
      </c>
    </row>
    <row r="5333" spans="2:6" x14ac:dyDescent="0.2">
      <c r="B5333" s="7">
        <v>5329</v>
      </c>
      <c r="C5333" s="7">
        <v>1</v>
      </c>
      <c r="E5333" s="7">
        <v>5329</v>
      </c>
      <c r="F5333" s="7">
        <v>12</v>
      </c>
    </row>
    <row r="5334" spans="2:6" x14ac:dyDescent="0.2">
      <c r="B5334" s="7">
        <v>5330</v>
      </c>
      <c r="C5334" s="7">
        <v>1</v>
      </c>
      <c r="E5334" s="7">
        <v>5330</v>
      </c>
      <c r="F5334" s="7">
        <v>12</v>
      </c>
    </row>
    <row r="5335" spans="2:6" x14ac:dyDescent="0.2">
      <c r="B5335" s="7">
        <v>5331</v>
      </c>
      <c r="C5335" s="7">
        <v>1</v>
      </c>
      <c r="E5335" s="7">
        <v>5331</v>
      </c>
      <c r="F5335" s="7">
        <v>12</v>
      </c>
    </row>
    <row r="5336" spans="2:6" x14ac:dyDescent="0.2">
      <c r="B5336" s="7">
        <v>5332</v>
      </c>
      <c r="C5336" s="7">
        <v>1</v>
      </c>
      <c r="E5336" s="7">
        <v>5332</v>
      </c>
      <c r="F5336" s="7">
        <v>12</v>
      </c>
    </row>
    <row r="5337" spans="2:6" x14ac:dyDescent="0.2">
      <c r="B5337" s="7">
        <v>5333</v>
      </c>
      <c r="C5337" s="7">
        <v>1</v>
      </c>
      <c r="E5337" s="7">
        <v>5333</v>
      </c>
      <c r="F5337" s="7">
        <v>12</v>
      </c>
    </row>
    <row r="5338" spans="2:6" x14ac:dyDescent="0.2">
      <c r="B5338" s="7">
        <v>5334</v>
      </c>
      <c r="C5338" s="7">
        <v>1</v>
      </c>
      <c r="E5338" s="7">
        <v>5334</v>
      </c>
      <c r="F5338" s="7">
        <v>12</v>
      </c>
    </row>
    <row r="5339" spans="2:6" x14ac:dyDescent="0.2">
      <c r="B5339" s="7">
        <v>5335</v>
      </c>
      <c r="C5339" s="7">
        <v>1</v>
      </c>
      <c r="E5339" s="7">
        <v>5335</v>
      </c>
      <c r="F5339" s="7">
        <v>12</v>
      </c>
    </row>
    <row r="5340" spans="2:6" x14ac:dyDescent="0.2">
      <c r="B5340" s="7">
        <v>5336</v>
      </c>
      <c r="C5340" s="7">
        <v>1</v>
      </c>
      <c r="E5340" s="7">
        <v>5336</v>
      </c>
      <c r="F5340" s="7">
        <v>12</v>
      </c>
    </row>
    <row r="5341" spans="2:6" x14ac:dyDescent="0.2">
      <c r="B5341" s="7">
        <v>5337</v>
      </c>
      <c r="C5341" s="7">
        <v>1</v>
      </c>
      <c r="E5341" s="7">
        <v>5337</v>
      </c>
      <c r="F5341" s="7">
        <v>12</v>
      </c>
    </row>
    <row r="5342" spans="2:6" x14ac:dyDescent="0.2">
      <c r="B5342" s="7">
        <v>5338</v>
      </c>
      <c r="C5342" s="7">
        <v>1</v>
      </c>
      <c r="E5342" s="7">
        <v>5338</v>
      </c>
      <c r="F5342" s="7">
        <v>12</v>
      </c>
    </row>
    <row r="5343" spans="2:6" x14ac:dyDescent="0.2">
      <c r="B5343" s="7">
        <v>5339</v>
      </c>
      <c r="C5343" s="7">
        <v>1</v>
      </c>
      <c r="E5343" s="7">
        <v>5339</v>
      </c>
      <c r="F5343" s="7">
        <v>12</v>
      </c>
    </row>
    <row r="5344" spans="2:6" x14ac:dyDescent="0.2">
      <c r="B5344" s="7">
        <v>5340</v>
      </c>
      <c r="C5344" s="7">
        <v>1</v>
      </c>
      <c r="E5344" s="7">
        <v>5340</v>
      </c>
      <c r="F5344" s="7">
        <v>12</v>
      </c>
    </row>
    <row r="5345" spans="2:6" x14ac:dyDescent="0.2">
      <c r="B5345" s="7">
        <v>5341</v>
      </c>
      <c r="C5345" s="7">
        <v>1</v>
      </c>
      <c r="E5345" s="7">
        <v>5341</v>
      </c>
      <c r="F5345" s="7">
        <v>12</v>
      </c>
    </row>
    <row r="5346" spans="2:6" x14ac:dyDescent="0.2">
      <c r="B5346" s="7">
        <v>5342</v>
      </c>
      <c r="C5346" s="7">
        <v>1</v>
      </c>
      <c r="E5346" s="7">
        <v>5342</v>
      </c>
      <c r="F5346" s="7">
        <v>12</v>
      </c>
    </row>
    <row r="5347" spans="2:6" x14ac:dyDescent="0.2">
      <c r="B5347" s="7">
        <v>5343</v>
      </c>
      <c r="C5347" s="7">
        <v>1</v>
      </c>
      <c r="E5347" s="7">
        <v>5343</v>
      </c>
      <c r="F5347" s="7">
        <v>12</v>
      </c>
    </row>
    <row r="5348" spans="2:6" x14ac:dyDescent="0.2">
      <c r="B5348" s="7">
        <v>5344</v>
      </c>
      <c r="C5348" s="7">
        <v>1</v>
      </c>
      <c r="E5348" s="7">
        <v>5344</v>
      </c>
      <c r="F5348" s="7">
        <v>12</v>
      </c>
    </row>
    <row r="5349" spans="2:6" x14ac:dyDescent="0.2">
      <c r="B5349" s="7">
        <v>5345</v>
      </c>
      <c r="C5349" s="7">
        <v>1</v>
      </c>
      <c r="E5349" s="7">
        <v>5345</v>
      </c>
      <c r="F5349" s="7">
        <v>12</v>
      </c>
    </row>
    <row r="5350" spans="2:6" x14ac:dyDescent="0.2">
      <c r="B5350" s="7">
        <v>5346</v>
      </c>
      <c r="C5350" s="7">
        <v>1</v>
      </c>
      <c r="E5350" s="7">
        <v>5346</v>
      </c>
      <c r="F5350" s="7">
        <v>12</v>
      </c>
    </row>
    <row r="5351" spans="2:6" x14ac:dyDescent="0.2">
      <c r="B5351" s="7">
        <v>5347</v>
      </c>
      <c r="C5351" s="7">
        <v>1</v>
      </c>
      <c r="E5351" s="7">
        <v>5347</v>
      </c>
      <c r="F5351" s="7">
        <v>12</v>
      </c>
    </row>
    <row r="5352" spans="2:6" x14ac:dyDescent="0.2">
      <c r="B5352" s="7">
        <v>5348</v>
      </c>
      <c r="C5352" s="7">
        <v>1</v>
      </c>
      <c r="E5352" s="7">
        <v>5348</v>
      </c>
      <c r="F5352" s="7">
        <v>12</v>
      </c>
    </row>
    <row r="5353" spans="2:6" x14ac:dyDescent="0.2">
      <c r="B5353" s="7">
        <v>5349</v>
      </c>
      <c r="C5353" s="7">
        <v>1</v>
      </c>
      <c r="E5353" s="7">
        <v>5349</v>
      </c>
      <c r="F5353" s="7">
        <v>12</v>
      </c>
    </row>
    <row r="5354" spans="2:6" x14ac:dyDescent="0.2">
      <c r="B5354" s="7">
        <v>5350</v>
      </c>
      <c r="C5354" s="7">
        <v>1</v>
      </c>
      <c r="E5354" s="7">
        <v>5350</v>
      </c>
      <c r="F5354" s="7">
        <v>12</v>
      </c>
    </row>
    <row r="5355" spans="2:6" x14ac:dyDescent="0.2">
      <c r="B5355" s="7">
        <v>5351</v>
      </c>
      <c r="C5355" s="7">
        <v>1</v>
      </c>
      <c r="E5355" s="7">
        <v>5351</v>
      </c>
      <c r="F5355" s="7">
        <v>12</v>
      </c>
    </row>
    <row r="5356" spans="2:6" x14ac:dyDescent="0.2">
      <c r="B5356" s="7">
        <v>5352</v>
      </c>
      <c r="C5356" s="7">
        <v>1</v>
      </c>
      <c r="E5356" s="7">
        <v>5352</v>
      </c>
      <c r="F5356" s="7">
        <v>12</v>
      </c>
    </row>
    <row r="5357" spans="2:6" x14ac:dyDescent="0.2">
      <c r="B5357" s="7">
        <v>5353</v>
      </c>
      <c r="C5357" s="7">
        <v>1</v>
      </c>
      <c r="E5357" s="7">
        <v>5353</v>
      </c>
      <c r="F5357" s="7">
        <v>12</v>
      </c>
    </row>
    <row r="5358" spans="2:6" x14ac:dyDescent="0.2">
      <c r="B5358" s="7">
        <v>5354</v>
      </c>
      <c r="C5358" s="7">
        <v>1</v>
      </c>
      <c r="E5358" s="7">
        <v>5354</v>
      </c>
      <c r="F5358" s="7">
        <v>12</v>
      </c>
    </row>
    <row r="5359" spans="2:6" x14ac:dyDescent="0.2">
      <c r="B5359" s="7">
        <v>5355</v>
      </c>
      <c r="C5359" s="7">
        <v>1</v>
      </c>
      <c r="E5359" s="7">
        <v>5355</v>
      </c>
      <c r="F5359" s="7">
        <v>12</v>
      </c>
    </row>
    <row r="5360" spans="2:6" x14ac:dyDescent="0.2">
      <c r="B5360" s="7">
        <v>5356</v>
      </c>
      <c r="C5360" s="7">
        <v>1</v>
      </c>
      <c r="E5360" s="7">
        <v>5356</v>
      </c>
      <c r="F5360" s="7">
        <v>12</v>
      </c>
    </row>
    <row r="5361" spans="2:6" x14ac:dyDescent="0.2">
      <c r="B5361" s="7">
        <v>5357</v>
      </c>
      <c r="C5361" s="7">
        <v>1</v>
      </c>
      <c r="E5361" s="7">
        <v>5357</v>
      </c>
      <c r="F5361" s="7">
        <v>12</v>
      </c>
    </row>
    <row r="5362" spans="2:6" x14ac:dyDescent="0.2">
      <c r="B5362" s="7">
        <v>5358</v>
      </c>
      <c r="C5362" s="7">
        <v>1</v>
      </c>
      <c r="E5362" s="7">
        <v>5358</v>
      </c>
      <c r="F5362" s="7">
        <v>12</v>
      </c>
    </row>
    <row r="5363" spans="2:6" x14ac:dyDescent="0.2">
      <c r="B5363" s="7">
        <v>5359</v>
      </c>
      <c r="C5363" s="7">
        <v>1</v>
      </c>
      <c r="E5363" s="7">
        <v>5359</v>
      </c>
      <c r="F5363" s="7">
        <v>12</v>
      </c>
    </row>
    <row r="5364" spans="2:6" x14ac:dyDescent="0.2">
      <c r="B5364" s="7">
        <v>5360</v>
      </c>
      <c r="C5364" s="7">
        <v>1</v>
      </c>
      <c r="E5364" s="7">
        <v>5360</v>
      </c>
      <c r="F5364" s="7">
        <v>12</v>
      </c>
    </row>
    <row r="5365" spans="2:6" x14ac:dyDescent="0.2">
      <c r="B5365" s="7">
        <v>5361</v>
      </c>
      <c r="C5365" s="7">
        <v>1</v>
      </c>
      <c r="E5365" s="7">
        <v>5361</v>
      </c>
      <c r="F5365" s="7">
        <v>12</v>
      </c>
    </row>
    <row r="5366" spans="2:6" x14ac:dyDescent="0.2">
      <c r="B5366" s="7">
        <v>5362</v>
      </c>
      <c r="C5366" s="7">
        <v>1</v>
      </c>
      <c r="E5366" s="7">
        <v>5362</v>
      </c>
      <c r="F5366" s="7">
        <v>12</v>
      </c>
    </row>
    <row r="5367" spans="2:6" x14ac:dyDescent="0.2">
      <c r="B5367" s="7">
        <v>5363</v>
      </c>
      <c r="C5367" s="7">
        <v>1</v>
      </c>
      <c r="E5367" s="7">
        <v>5363</v>
      </c>
      <c r="F5367" s="7">
        <v>12</v>
      </c>
    </row>
    <row r="5368" spans="2:6" x14ac:dyDescent="0.2">
      <c r="B5368" s="7">
        <v>5364</v>
      </c>
      <c r="C5368" s="7">
        <v>1</v>
      </c>
      <c r="E5368" s="7">
        <v>5364</v>
      </c>
      <c r="F5368" s="7">
        <v>12</v>
      </c>
    </row>
    <row r="5369" spans="2:6" x14ac:dyDescent="0.2">
      <c r="B5369" s="7">
        <v>5365</v>
      </c>
      <c r="C5369" s="7">
        <v>1</v>
      </c>
      <c r="E5369" s="7">
        <v>5365</v>
      </c>
      <c r="F5369" s="7">
        <v>12</v>
      </c>
    </row>
    <row r="5370" spans="2:6" x14ac:dyDescent="0.2">
      <c r="B5370" s="7">
        <v>5366</v>
      </c>
      <c r="C5370" s="7">
        <v>1</v>
      </c>
      <c r="E5370" s="7">
        <v>5366</v>
      </c>
      <c r="F5370" s="7">
        <v>12</v>
      </c>
    </row>
    <row r="5371" spans="2:6" x14ac:dyDescent="0.2">
      <c r="B5371" s="7">
        <v>5367</v>
      </c>
      <c r="C5371" s="7">
        <v>1</v>
      </c>
      <c r="E5371" s="7">
        <v>5367</v>
      </c>
      <c r="F5371" s="7">
        <v>12</v>
      </c>
    </row>
    <row r="5372" spans="2:6" x14ac:dyDescent="0.2">
      <c r="B5372" s="7">
        <v>5368</v>
      </c>
      <c r="C5372" s="7">
        <v>1</v>
      </c>
      <c r="E5372" s="7">
        <v>5368</v>
      </c>
      <c r="F5372" s="7">
        <v>12</v>
      </c>
    </row>
    <row r="5373" spans="2:6" x14ac:dyDescent="0.2">
      <c r="B5373" s="7">
        <v>5369</v>
      </c>
      <c r="C5373" s="7">
        <v>1</v>
      </c>
      <c r="E5373" s="7">
        <v>5369</v>
      </c>
      <c r="F5373" s="7">
        <v>12</v>
      </c>
    </row>
    <row r="5374" spans="2:6" x14ac:dyDescent="0.2">
      <c r="B5374" s="7">
        <v>5370</v>
      </c>
      <c r="C5374" s="7">
        <v>1</v>
      </c>
      <c r="E5374" s="7">
        <v>5370</v>
      </c>
      <c r="F5374" s="7">
        <v>12</v>
      </c>
    </row>
    <row r="5375" spans="2:6" x14ac:dyDescent="0.2">
      <c r="B5375" s="7">
        <v>5371</v>
      </c>
      <c r="C5375" s="7">
        <v>1</v>
      </c>
      <c r="E5375" s="7">
        <v>5371</v>
      </c>
      <c r="F5375" s="7">
        <v>12</v>
      </c>
    </row>
    <row r="5376" spans="2:6" x14ac:dyDescent="0.2">
      <c r="B5376" s="7">
        <v>5372</v>
      </c>
      <c r="C5376" s="7">
        <v>1</v>
      </c>
      <c r="E5376" s="7">
        <v>5372</v>
      </c>
      <c r="F5376" s="7">
        <v>12</v>
      </c>
    </row>
    <row r="5377" spans="2:6" x14ac:dyDescent="0.2">
      <c r="B5377" s="7">
        <v>5373</v>
      </c>
      <c r="C5377" s="7">
        <v>1</v>
      </c>
      <c r="E5377" s="7">
        <v>5373</v>
      </c>
      <c r="F5377" s="7">
        <v>12</v>
      </c>
    </row>
    <row r="5378" spans="2:6" x14ac:dyDescent="0.2">
      <c r="B5378" s="7">
        <v>5374</v>
      </c>
      <c r="C5378" s="7">
        <v>1</v>
      </c>
      <c r="E5378" s="7">
        <v>5374</v>
      </c>
      <c r="F5378" s="7">
        <v>12</v>
      </c>
    </row>
    <row r="5379" spans="2:6" x14ac:dyDescent="0.2">
      <c r="B5379" s="7">
        <v>5375</v>
      </c>
      <c r="C5379" s="7">
        <v>1</v>
      </c>
      <c r="E5379" s="7">
        <v>5375</v>
      </c>
      <c r="F5379" s="7">
        <v>12</v>
      </c>
    </row>
    <row r="5380" spans="2:6" x14ac:dyDescent="0.2">
      <c r="B5380" s="7">
        <v>5376</v>
      </c>
      <c r="C5380" s="7">
        <v>1</v>
      </c>
      <c r="E5380" s="7">
        <v>5376</v>
      </c>
      <c r="F5380" s="7">
        <v>12</v>
      </c>
    </row>
    <row r="5381" spans="2:6" x14ac:dyDescent="0.2">
      <c r="B5381" s="7">
        <v>5377</v>
      </c>
      <c r="C5381" s="7">
        <v>1</v>
      </c>
      <c r="E5381" s="7">
        <v>5377</v>
      </c>
      <c r="F5381" s="7">
        <v>12</v>
      </c>
    </row>
    <row r="5382" spans="2:6" x14ac:dyDescent="0.2">
      <c r="B5382" s="7">
        <v>5378</v>
      </c>
      <c r="C5382" s="7">
        <v>1</v>
      </c>
      <c r="E5382" s="7">
        <v>5378</v>
      </c>
      <c r="F5382" s="7">
        <v>12</v>
      </c>
    </row>
    <row r="5383" spans="2:6" x14ac:dyDescent="0.2">
      <c r="B5383" s="7">
        <v>5379</v>
      </c>
      <c r="C5383" s="7">
        <v>1</v>
      </c>
      <c r="E5383" s="7">
        <v>5379</v>
      </c>
      <c r="F5383" s="7">
        <v>12</v>
      </c>
    </row>
    <row r="5384" spans="2:6" x14ac:dyDescent="0.2">
      <c r="B5384" s="7">
        <v>5380</v>
      </c>
      <c r="C5384" s="7">
        <v>1</v>
      </c>
      <c r="E5384" s="7">
        <v>5380</v>
      </c>
      <c r="F5384" s="7">
        <v>12</v>
      </c>
    </row>
    <row r="5385" spans="2:6" x14ac:dyDescent="0.2">
      <c r="B5385" s="7">
        <v>5381</v>
      </c>
      <c r="C5385" s="7">
        <v>1</v>
      </c>
      <c r="E5385" s="7">
        <v>5381</v>
      </c>
      <c r="F5385" s="7">
        <v>12</v>
      </c>
    </row>
    <row r="5386" spans="2:6" x14ac:dyDescent="0.2">
      <c r="B5386" s="7">
        <v>5382</v>
      </c>
      <c r="C5386" s="7">
        <v>1</v>
      </c>
      <c r="E5386" s="7">
        <v>5382</v>
      </c>
      <c r="F5386" s="7">
        <v>12</v>
      </c>
    </row>
    <row r="5387" spans="2:6" x14ac:dyDescent="0.2">
      <c r="B5387" s="7">
        <v>5383</v>
      </c>
      <c r="C5387" s="7">
        <v>1</v>
      </c>
      <c r="E5387" s="7">
        <v>5383</v>
      </c>
      <c r="F5387" s="7">
        <v>12</v>
      </c>
    </row>
    <row r="5388" spans="2:6" x14ac:dyDescent="0.2">
      <c r="B5388" s="7">
        <v>5384</v>
      </c>
      <c r="C5388" s="7">
        <v>1</v>
      </c>
      <c r="E5388" s="7">
        <v>5384</v>
      </c>
      <c r="F5388" s="7">
        <v>12</v>
      </c>
    </row>
    <row r="5389" spans="2:6" x14ac:dyDescent="0.2">
      <c r="B5389" s="7">
        <v>5385</v>
      </c>
      <c r="C5389" s="7">
        <v>1</v>
      </c>
      <c r="E5389" s="7">
        <v>5385</v>
      </c>
      <c r="F5389" s="7">
        <v>12</v>
      </c>
    </row>
    <row r="5390" spans="2:6" x14ac:dyDescent="0.2">
      <c r="B5390" s="7">
        <v>5386</v>
      </c>
      <c r="C5390" s="7">
        <v>1</v>
      </c>
      <c r="E5390" s="7">
        <v>5386</v>
      </c>
      <c r="F5390" s="7">
        <v>12</v>
      </c>
    </row>
    <row r="5391" spans="2:6" x14ac:dyDescent="0.2">
      <c r="B5391" s="7">
        <v>5387</v>
      </c>
      <c r="C5391" s="7">
        <v>1</v>
      </c>
      <c r="E5391" s="7">
        <v>5387</v>
      </c>
      <c r="F5391" s="7">
        <v>12</v>
      </c>
    </row>
    <row r="5392" spans="2:6" x14ac:dyDescent="0.2">
      <c r="B5392" s="7">
        <v>5388</v>
      </c>
      <c r="C5392" s="7">
        <v>1</v>
      </c>
      <c r="E5392" s="7">
        <v>5388</v>
      </c>
      <c r="F5392" s="7">
        <v>12</v>
      </c>
    </row>
    <row r="5393" spans="2:6" x14ac:dyDescent="0.2">
      <c r="B5393" s="7">
        <v>5389</v>
      </c>
      <c r="C5393" s="7">
        <v>1</v>
      </c>
      <c r="E5393" s="7">
        <v>5389</v>
      </c>
      <c r="F5393" s="7">
        <v>12</v>
      </c>
    </row>
    <row r="5394" spans="2:6" x14ac:dyDescent="0.2">
      <c r="B5394" s="7">
        <v>5390</v>
      </c>
      <c r="C5394" s="7">
        <v>1</v>
      </c>
      <c r="E5394" s="7">
        <v>5390</v>
      </c>
      <c r="F5394" s="7">
        <v>11</v>
      </c>
    </row>
    <row r="5395" spans="2:6" x14ac:dyDescent="0.2">
      <c r="B5395" s="7">
        <v>5391</v>
      </c>
      <c r="C5395" s="7">
        <v>1</v>
      </c>
      <c r="E5395" s="7">
        <v>5391</v>
      </c>
      <c r="F5395" s="7">
        <v>11</v>
      </c>
    </row>
    <row r="5396" spans="2:6" x14ac:dyDescent="0.2">
      <c r="B5396" s="7">
        <v>5392</v>
      </c>
      <c r="C5396" s="7">
        <v>1</v>
      </c>
      <c r="E5396" s="7">
        <v>5392</v>
      </c>
      <c r="F5396" s="7">
        <v>11</v>
      </c>
    </row>
    <row r="5397" spans="2:6" x14ac:dyDescent="0.2">
      <c r="B5397" s="7">
        <v>5393</v>
      </c>
      <c r="C5397" s="7">
        <v>1</v>
      </c>
      <c r="E5397" s="7">
        <v>5393</v>
      </c>
      <c r="F5397" s="7">
        <v>11</v>
      </c>
    </row>
    <row r="5398" spans="2:6" x14ac:dyDescent="0.2">
      <c r="B5398" s="7">
        <v>5394</v>
      </c>
      <c r="C5398" s="7">
        <v>1</v>
      </c>
      <c r="E5398" s="7">
        <v>5394</v>
      </c>
      <c r="F5398" s="7">
        <v>11</v>
      </c>
    </row>
    <row r="5399" spans="2:6" x14ac:dyDescent="0.2">
      <c r="B5399" s="7">
        <v>5395</v>
      </c>
      <c r="C5399" s="7">
        <v>1</v>
      </c>
      <c r="E5399" s="7">
        <v>5395</v>
      </c>
      <c r="F5399" s="7">
        <v>11</v>
      </c>
    </row>
    <row r="5400" spans="2:6" x14ac:dyDescent="0.2">
      <c r="B5400" s="7">
        <v>5396</v>
      </c>
      <c r="C5400" s="7">
        <v>1</v>
      </c>
      <c r="E5400" s="7">
        <v>5396</v>
      </c>
      <c r="F5400" s="7">
        <v>11</v>
      </c>
    </row>
    <row r="5401" spans="2:6" x14ac:dyDescent="0.2">
      <c r="B5401" s="7">
        <v>5397</v>
      </c>
      <c r="C5401" s="7">
        <v>1</v>
      </c>
      <c r="E5401" s="7">
        <v>5397</v>
      </c>
      <c r="F5401" s="7">
        <v>11</v>
      </c>
    </row>
    <row r="5402" spans="2:6" x14ac:dyDescent="0.2">
      <c r="B5402" s="7">
        <v>5398</v>
      </c>
      <c r="C5402" s="7">
        <v>1</v>
      </c>
      <c r="E5402" s="7">
        <v>5398</v>
      </c>
      <c r="F5402" s="7">
        <v>11</v>
      </c>
    </row>
    <row r="5403" spans="2:6" x14ac:dyDescent="0.2">
      <c r="B5403" s="7">
        <v>5399</v>
      </c>
      <c r="C5403" s="7">
        <v>1</v>
      </c>
      <c r="E5403" s="7">
        <v>5399</v>
      </c>
      <c r="F5403" s="7">
        <v>11</v>
      </c>
    </row>
    <row r="5404" spans="2:6" x14ac:dyDescent="0.2">
      <c r="B5404" s="7">
        <v>5400</v>
      </c>
      <c r="C5404" s="7">
        <v>1</v>
      </c>
      <c r="E5404" s="7">
        <v>5400</v>
      </c>
      <c r="F5404" s="7">
        <v>11</v>
      </c>
    </row>
    <row r="5405" spans="2:6" x14ac:dyDescent="0.2">
      <c r="B5405" s="7">
        <v>5401</v>
      </c>
      <c r="C5405" s="7">
        <v>1</v>
      </c>
      <c r="E5405" s="7">
        <v>5401</v>
      </c>
      <c r="F5405" s="7">
        <v>11</v>
      </c>
    </row>
    <row r="5406" spans="2:6" x14ac:dyDescent="0.2">
      <c r="B5406" s="7">
        <v>5402</v>
      </c>
      <c r="C5406" s="7">
        <v>1</v>
      </c>
      <c r="E5406" s="7">
        <v>5402</v>
      </c>
      <c r="F5406" s="7">
        <v>11</v>
      </c>
    </row>
    <row r="5407" spans="2:6" x14ac:dyDescent="0.2">
      <c r="B5407" s="7">
        <v>5403</v>
      </c>
      <c r="C5407" s="7">
        <v>1</v>
      </c>
      <c r="E5407" s="7">
        <v>5403</v>
      </c>
      <c r="F5407" s="7">
        <v>11</v>
      </c>
    </row>
    <row r="5408" spans="2:6" x14ac:dyDescent="0.2">
      <c r="B5408" s="7">
        <v>5404</v>
      </c>
      <c r="C5408" s="7">
        <v>1</v>
      </c>
      <c r="E5408" s="7">
        <v>5404</v>
      </c>
      <c r="F5408" s="7">
        <v>11</v>
      </c>
    </row>
    <row r="5409" spans="2:6" x14ac:dyDescent="0.2">
      <c r="B5409" s="7">
        <v>5405</v>
      </c>
      <c r="C5409" s="7">
        <v>1</v>
      </c>
      <c r="E5409" s="7">
        <v>5405</v>
      </c>
      <c r="F5409" s="7">
        <v>11</v>
      </c>
    </row>
    <row r="5410" spans="2:6" x14ac:dyDescent="0.2">
      <c r="B5410" s="7">
        <v>5406</v>
      </c>
      <c r="C5410" s="7">
        <v>1</v>
      </c>
      <c r="E5410" s="7">
        <v>5406</v>
      </c>
      <c r="F5410" s="7">
        <v>11</v>
      </c>
    </row>
    <row r="5411" spans="2:6" x14ac:dyDescent="0.2">
      <c r="B5411" s="7">
        <v>5407</v>
      </c>
      <c r="C5411" s="7">
        <v>1</v>
      </c>
      <c r="E5411" s="7">
        <v>5407</v>
      </c>
      <c r="F5411" s="7">
        <v>11</v>
      </c>
    </row>
    <row r="5412" spans="2:6" x14ac:dyDescent="0.2">
      <c r="B5412" s="7">
        <v>5408</v>
      </c>
      <c r="C5412" s="7">
        <v>1</v>
      </c>
      <c r="E5412" s="7">
        <v>5408</v>
      </c>
      <c r="F5412" s="7">
        <v>11</v>
      </c>
    </row>
    <row r="5413" spans="2:6" x14ac:dyDescent="0.2">
      <c r="B5413" s="7">
        <v>5409</v>
      </c>
      <c r="C5413" s="7">
        <v>1</v>
      </c>
      <c r="E5413" s="7">
        <v>5409</v>
      </c>
      <c r="F5413" s="7">
        <v>11</v>
      </c>
    </row>
    <row r="5414" spans="2:6" x14ac:dyDescent="0.2">
      <c r="B5414" s="7">
        <v>5410</v>
      </c>
      <c r="C5414" s="7">
        <v>1</v>
      </c>
      <c r="E5414" s="7">
        <v>5410</v>
      </c>
      <c r="F5414" s="7">
        <v>11</v>
      </c>
    </row>
    <row r="5415" spans="2:6" x14ac:dyDescent="0.2">
      <c r="B5415" s="7">
        <v>5411</v>
      </c>
      <c r="C5415" s="7">
        <v>1</v>
      </c>
      <c r="E5415" s="7">
        <v>5411</v>
      </c>
      <c r="F5415" s="7">
        <v>11</v>
      </c>
    </row>
    <row r="5416" spans="2:6" x14ac:dyDescent="0.2">
      <c r="B5416" s="7">
        <v>5412</v>
      </c>
      <c r="C5416" s="7">
        <v>1</v>
      </c>
      <c r="E5416" s="7">
        <v>5412</v>
      </c>
      <c r="F5416" s="7">
        <v>11</v>
      </c>
    </row>
    <row r="5417" spans="2:6" x14ac:dyDescent="0.2">
      <c r="B5417" s="7">
        <v>5413</v>
      </c>
      <c r="C5417" s="7">
        <v>1</v>
      </c>
      <c r="E5417" s="7">
        <v>5413</v>
      </c>
      <c r="F5417" s="7">
        <v>11</v>
      </c>
    </row>
    <row r="5418" spans="2:6" x14ac:dyDescent="0.2">
      <c r="B5418" s="7">
        <v>5414</v>
      </c>
      <c r="C5418" s="7">
        <v>1</v>
      </c>
      <c r="E5418" s="7">
        <v>5414</v>
      </c>
      <c r="F5418" s="7">
        <v>11</v>
      </c>
    </row>
    <row r="5419" spans="2:6" x14ac:dyDescent="0.2">
      <c r="B5419" s="7">
        <v>5415</v>
      </c>
      <c r="C5419" s="7">
        <v>1</v>
      </c>
      <c r="E5419" s="7">
        <v>5415</v>
      </c>
      <c r="F5419" s="7">
        <v>11</v>
      </c>
    </row>
    <row r="5420" spans="2:6" x14ac:dyDescent="0.2">
      <c r="B5420" s="7">
        <v>5416</v>
      </c>
      <c r="C5420" s="7">
        <v>1</v>
      </c>
      <c r="E5420" s="7">
        <v>5416</v>
      </c>
      <c r="F5420" s="7">
        <v>11</v>
      </c>
    </row>
    <row r="5421" spans="2:6" x14ac:dyDescent="0.2">
      <c r="B5421" s="7">
        <v>5417</v>
      </c>
      <c r="C5421" s="7">
        <v>1</v>
      </c>
      <c r="E5421" s="7">
        <v>5417</v>
      </c>
      <c r="F5421" s="7">
        <v>11</v>
      </c>
    </row>
    <row r="5422" spans="2:6" x14ac:dyDescent="0.2">
      <c r="B5422" s="7">
        <v>5418</v>
      </c>
      <c r="C5422" s="7">
        <v>1</v>
      </c>
      <c r="E5422" s="7">
        <v>5418</v>
      </c>
      <c r="F5422" s="7">
        <v>11</v>
      </c>
    </row>
    <row r="5423" spans="2:6" x14ac:dyDescent="0.2">
      <c r="B5423" s="7">
        <v>5419</v>
      </c>
      <c r="C5423" s="7">
        <v>1</v>
      </c>
      <c r="E5423" s="7">
        <v>5419</v>
      </c>
      <c r="F5423" s="7">
        <v>11</v>
      </c>
    </row>
    <row r="5424" spans="2:6" x14ac:dyDescent="0.2">
      <c r="B5424" s="7">
        <v>5420</v>
      </c>
      <c r="C5424" s="7">
        <v>1</v>
      </c>
      <c r="E5424" s="7">
        <v>5420</v>
      </c>
      <c r="F5424" s="7">
        <v>11</v>
      </c>
    </row>
    <row r="5425" spans="2:6" x14ac:dyDescent="0.2">
      <c r="B5425" s="7">
        <v>5421</v>
      </c>
      <c r="C5425" s="7">
        <v>1</v>
      </c>
      <c r="E5425" s="7">
        <v>5421</v>
      </c>
      <c r="F5425" s="7">
        <v>11</v>
      </c>
    </row>
    <row r="5426" spans="2:6" x14ac:dyDescent="0.2">
      <c r="B5426" s="7">
        <v>5422</v>
      </c>
      <c r="C5426" s="7">
        <v>1</v>
      </c>
      <c r="E5426" s="7">
        <v>5422</v>
      </c>
      <c r="F5426" s="7">
        <v>11</v>
      </c>
    </row>
    <row r="5427" spans="2:6" x14ac:dyDescent="0.2">
      <c r="B5427" s="7">
        <v>5423</v>
      </c>
      <c r="C5427" s="7">
        <v>1</v>
      </c>
      <c r="E5427" s="7">
        <v>5423</v>
      </c>
      <c r="F5427" s="7">
        <v>11</v>
      </c>
    </row>
    <row r="5428" spans="2:6" x14ac:dyDescent="0.2">
      <c r="B5428" s="7">
        <v>5424</v>
      </c>
      <c r="C5428" s="7">
        <v>1</v>
      </c>
      <c r="E5428" s="7">
        <v>5424</v>
      </c>
      <c r="F5428" s="7">
        <v>11</v>
      </c>
    </row>
    <row r="5429" spans="2:6" x14ac:dyDescent="0.2">
      <c r="B5429" s="7">
        <v>5425</v>
      </c>
      <c r="C5429" s="7">
        <v>1</v>
      </c>
      <c r="E5429" s="7">
        <v>5425</v>
      </c>
      <c r="F5429" s="7">
        <v>11</v>
      </c>
    </row>
    <row r="5430" spans="2:6" x14ac:dyDescent="0.2">
      <c r="B5430" s="7">
        <v>5426</v>
      </c>
      <c r="C5430" s="7">
        <v>1</v>
      </c>
      <c r="E5430" s="7">
        <v>5426</v>
      </c>
      <c r="F5430" s="7">
        <v>11</v>
      </c>
    </row>
    <row r="5431" spans="2:6" x14ac:dyDescent="0.2">
      <c r="B5431" s="7">
        <v>5427</v>
      </c>
      <c r="C5431" s="7">
        <v>1</v>
      </c>
      <c r="E5431" s="7">
        <v>5427</v>
      </c>
      <c r="F5431" s="7">
        <v>11</v>
      </c>
    </row>
    <row r="5432" spans="2:6" x14ac:dyDescent="0.2">
      <c r="B5432" s="7">
        <v>5428</v>
      </c>
      <c r="C5432" s="7">
        <v>1</v>
      </c>
      <c r="E5432" s="7">
        <v>5428</v>
      </c>
      <c r="F5432" s="7">
        <v>11</v>
      </c>
    </row>
    <row r="5433" spans="2:6" x14ac:dyDescent="0.2">
      <c r="B5433" s="7">
        <v>5429</v>
      </c>
      <c r="C5433" s="7">
        <v>1</v>
      </c>
      <c r="E5433" s="7">
        <v>5429</v>
      </c>
      <c r="F5433" s="7">
        <v>11</v>
      </c>
    </row>
    <row r="5434" spans="2:6" x14ac:dyDescent="0.2">
      <c r="B5434" s="7">
        <v>5430</v>
      </c>
      <c r="C5434" s="7">
        <v>1</v>
      </c>
      <c r="E5434" s="7">
        <v>5430</v>
      </c>
      <c r="F5434" s="7">
        <v>11</v>
      </c>
    </row>
    <row r="5435" spans="2:6" x14ac:dyDescent="0.2">
      <c r="B5435" s="7">
        <v>5431</v>
      </c>
      <c r="C5435" s="7">
        <v>1</v>
      </c>
      <c r="E5435" s="7">
        <v>5431</v>
      </c>
      <c r="F5435" s="7">
        <v>11</v>
      </c>
    </row>
    <row r="5436" spans="2:6" x14ac:dyDescent="0.2">
      <c r="B5436" s="7">
        <v>5432</v>
      </c>
      <c r="C5436" s="7">
        <v>1</v>
      </c>
      <c r="E5436" s="7">
        <v>5432</v>
      </c>
      <c r="F5436" s="7">
        <v>11</v>
      </c>
    </row>
    <row r="5437" spans="2:6" x14ac:dyDescent="0.2">
      <c r="B5437" s="7">
        <v>5433</v>
      </c>
      <c r="C5437" s="7">
        <v>1</v>
      </c>
      <c r="E5437" s="7">
        <v>5433</v>
      </c>
      <c r="F5437" s="7">
        <v>11</v>
      </c>
    </row>
    <row r="5438" spans="2:6" x14ac:dyDescent="0.2">
      <c r="B5438" s="7">
        <v>5434</v>
      </c>
      <c r="C5438" s="7">
        <v>1</v>
      </c>
      <c r="E5438" s="7">
        <v>5434</v>
      </c>
      <c r="F5438" s="7">
        <v>11</v>
      </c>
    </row>
    <row r="5439" spans="2:6" x14ac:dyDescent="0.2">
      <c r="B5439" s="7">
        <v>5435</v>
      </c>
      <c r="C5439" s="7">
        <v>1</v>
      </c>
      <c r="E5439" s="7">
        <v>5435</v>
      </c>
      <c r="F5439" s="7">
        <v>11</v>
      </c>
    </row>
    <row r="5440" spans="2:6" x14ac:dyDescent="0.2">
      <c r="B5440" s="7">
        <v>5436</v>
      </c>
      <c r="C5440" s="7">
        <v>1</v>
      </c>
      <c r="E5440" s="7">
        <v>5436</v>
      </c>
      <c r="F5440" s="7">
        <v>11</v>
      </c>
    </row>
    <row r="5441" spans="2:6" x14ac:dyDescent="0.2">
      <c r="B5441" s="7">
        <v>5437</v>
      </c>
      <c r="C5441" s="7">
        <v>1</v>
      </c>
      <c r="E5441" s="7">
        <v>5437</v>
      </c>
      <c r="F5441" s="7">
        <v>11</v>
      </c>
    </row>
    <row r="5442" spans="2:6" x14ac:dyDescent="0.2">
      <c r="B5442" s="7">
        <v>5438</v>
      </c>
      <c r="C5442" s="7">
        <v>1</v>
      </c>
      <c r="E5442" s="7">
        <v>5438</v>
      </c>
      <c r="F5442" s="7">
        <v>11</v>
      </c>
    </row>
    <row r="5443" spans="2:6" x14ac:dyDescent="0.2">
      <c r="B5443" s="7">
        <v>5439</v>
      </c>
      <c r="C5443" s="7">
        <v>1</v>
      </c>
      <c r="E5443" s="7">
        <v>5439</v>
      </c>
      <c r="F5443" s="7">
        <v>11</v>
      </c>
    </row>
    <row r="5444" spans="2:6" x14ac:dyDescent="0.2">
      <c r="B5444" s="7">
        <v>5440</v>
      </c>
      <c r="C5444" s="7">
        <v>1</v>
      </c>
      <c r="E5444" s="7">
        <v>5440</v>
      </c>
      <c r="F5444" s="7">
        <v>11</v>
      </c>
    </row>
    <row r="5445" spans="2:6" x14ac:dyDescent="0.2">
      <c r="B5445" s="7">
        <v>5441</v>
      </c>
      <c r="C5445" s="7">
        <v>1</v>
      </c>
      <c r="E5445" s="7">
        <v>5441</v>
      </c>
      <c r="F5445" s="7">
        <v>11</v>
      </c>
    </row>
    <row r="5446" spans="2:6" x14ac:dyDescent="0.2">
      <c r="B5446" s="7">
        <v>5442</v>
      </c>
      <c r="C5446" s="7">
        <v>1</v>
      </c>
      <c r="E5446" s="7">
        <v>5442</v>
      </c>
      <c r="F5446" s="7">
        <v>11</v>
      </c>
    </row>
    <row r="5447" spans="2:6" x14ac:dyDescent="0.2">
      <c r="B5447" s="7">
        <v>5443</v>
      </c>
      <c r="C5447" s="7">
        <v>1</v>
      </c>
      <c r="E5447" s="7">
        <v>5443</v>
      </c>
      <c r="F5447" s="7">
        <v>11</v>
      </c>
    </row>
    <row r="5448" spans="2:6" x14ac:dyDescent="0.2">
      <c r="B5448" s="7">
        <v>5444</v>
      </c>
      <c r="C5448" s="7">
        <v>1</v>
      </c>
      <c r="E5448" s="7">
        <v>5444</v>
      </c>
      <c r="F5448" s="7">
        <v>11</v>
      </c>
    </row>
    <row r="5449" spans="2:6" x14ac:dyDescent="0.2">
      <c r="B5449" s="7">
        <v>5445</v>
      </c>
      <c r="C5449" s="7">
        <v>1</v>
      </c>
      <c r="E5449" s="7">
        <v>5445</v>
      </c>
      <c r="F5449" s="7">
        <v>10</v>
      </c>
    </row>
    <row r="5450" spans="2:6" x14ac:dyDescent="0.2">
      <c r="B5450" s="7">
        <v>5446</v>
      </c>
      <c r="C5450" s="7">
        <v>1</v>
      </c>
      <c r="E5450" s="7">
        <v>5446</v>
      </c>
      <c r="F5450" s="7">
        <v>10</v>
      </c>
    </row>
    <row r="5451" spans="2:6" x14ac:dyDescent="0.2">
      <c r="B5451" s="7">
        <v>5447</v>
      </c>
      <c r="C5451" s="7">
        <v>1</v>
      </c>
      <c r="E5451" s="7">
        <v>5447</v>
      </c>
      <c r="F5451" s="7">
        <v>10</v>
      </c>
    </row>
    <row r="5452" spans="2:6" x14ac:dyDescent="0.2">
      <c r="B5452" s="7">
        <v>5448</v>
      </c>
      <c r="C5452" s="7">
        <v>1</v>
      </c>
      <c r="E5452" s="7">
        <v>5448</v>
      </c>
      <c r="F5452" s="7">
        <v>10</v>
      </c>
    </row>
    <row r="5453" spans="2:6" x14ac:dyDescent="0.2">
      <c r="B5453" s="7">
        <v>5449</v>
      </c>
      <c r="C5453" s="7">
        <v>1</v>
      </c>
      <c r="E5453" s="7">
        <v>5449</v>
      </c>
      <c r="F5453" s="7">
        <v>10</v>
      </c>
    </row>
    <row r="5454" spans="2:6" x14ac:dyDescent="0.2">
      <c r="B5454" s="7">
        <v>5450</v>
      </c>
      <c r="C5454" s="7">
        <v>1</v>
      </c>
      <c r="E5454" s="7">
        <v>5450</v>
      </c>
      <c r="F5454" s="7">
        <v>10</v>
      </c>
    </row>
    <row r="5455" spans="2:6" x14ac:dyDescent="0.2">
      <c r="B5455" s="7">
        <v>5451</v>
      </c>
      <c r="C5455" s="7">
        <v>1</v>
      </c>
      <c r="E5455" s="7">
        <v>5451</v>
      </c>
      <c r="F5455" s="7">
        <v>10</v>
      </c>
    </row>
    <row r="5456" spans="2:6" x14ac:dyDescent="0.2">
      <c r="B5456" s="7">
        <v>5452</v>
      </c>
      <c r="C5456" s="7">
        <v>1</v>
      </c>
      <c r="E5456" s="7">
        <v>5452</v>
      </c>
      <c r="F5456" s="7">
        <v>10</v>
      </c>
    </row>
    <row r="5457" spans="2:6" x14ac:dyDescent="0.2">
      <c r="B5457" s="7">
        <v>5453</v>
      </c>
      <c r="C5457" s="7">
        <v>1</v>
      </c>
      <c r="E5457" s="7">
        <v>5453</v>
      </c>
      <c r="F5457" s="7">
        <v>10</v>
      </c>
    </row>
    <row r="5458" spans="2:6" x14ac:dyDescent="0.2">
      <c r="B5458" s="7">
        <v>5454</v>
      </c>
      <c r="C5458" s="7">
        <v>1</v>
      </c>
      <c r="E5458" s="7">
        <v>5454</v>
      </c>
      <c r="F5458" s="7">
        <v>10</v>
      </c>
    </row>
    <row r="5459" spans="2:6" x14ac:dyDescent="0.2">
      <c r="B5459" s="7">
        <v>5455</v>
      </c>
      <c r="C5459" s="7">
        <v>1</v>
      </c>
      <c r="E5459" s="7">
        <v>5455</v>
      </c>
      <c r="F5459" s="7">
        <v>10</v>
      </c>
    </row>
    <row r="5460" spans="2:6" x14ac:dyDescent="0.2">
      <c r="B5460" s="7">
        <v>5456</v>
      </c>
      <c r="C5460" s="7">
        <v>1</v>
      </c>
      <c r="E5460" s="7">
        <v>5456</v>
      </c>
      <c r="F5460" s="7">
        <v>10</v>
      </c>
    </row>
    <row r="5461" spans="2:6" x14ac:dyDescent="0.2">
      <c r="B5461" s="7">
        <v>5457</v>
      </c>
      <c r="C5461" s="7">
        <v>1</v>
      </c>
      <c r="E5461" s="7">
        <v>5457</v>
      </c>
      <c r="F5461" s="7">
        <v>10</v>
      </c>
    </row>
    <row r="5462" spans="2:6" x14ac:dyDescent="0.2">
      <c r="B5462" s="7">
        <v>5458</v>
      </c>
      <c r="C5462" s="7">
        <v>1</v>
      </c>
      <c r="E5462" s="7">
        <v>5458</v>
      </c>
      <c r="F5462" s="7">
        <v>10</v>
      </c>
    </row>
    <row r="5463" spans="2:6" x14ac:dyDescent="0.2">
      <c r="B5463" s="7">
        <v>5459</v>
      </c>
      <c r="C5463" s="7">
        <v>1</v>
      </c>
      <c r="E5463" s="7">
        <v>5459</v>
      </c>
      <c r="F5463" s="7">
        <v>10</v>
      </c>
    </row>
    <row r="5464" spans="2:6" x14ac:dyDescent="0.2">
      <c r="B5464" s="7">
        <v>5460</v>
      </c>
      <c r="C5464" s="7">
        <v>1</v>
      </c>
      <c r="E5464" s="7">
        <v>5460</v>
      </c>
      <c r="F5464" s="7">
        <v>10</v>
      </c>
    </row>
    <row r="5465" spans="2:6" x14ac:dyDescent="0.2">
      <c r="B5465" s="7">
        <v>5461</v>
      </c>
      <c r="C5465" s="7">
        <v>1</v>
      </c>
      <c r="E5465" s="7">
        <v>5461</v>
      </c>
      <c r="F5465" s="7">
        <v>10</v>
      </c>
    </row>
    <row r="5466" spans="2:6" x14ac:dyDescent="0.2">
      <c r="B5466" s="7">
        <v>5462</v>
      </c>
      <c r="C5466" s="7">
        <v>1</v>
      </c>
      <c r="E5466" s="7">
        <v>5462</v>
      </c>
      <c r="F5466" s="7">
        <v>10</v>
      </c>
    </row>
    <row r="5467" spans="2:6" x14ac:dyDescent="0.2">
      <c r="B5467" s="7">
        <v>5463</v>
      </c>
      <c r="C5467" s="7">
        <v>1</v>
      </c>
      <c r="E5467" s="7">
        <v>5463</v>
      </c>
      <c r="F5467" s="7">
        <v>10</v>
      </c>
    </row>
    <row r="5468" spans="2:6" x14ac:dyDescent="0.2">
      <c r="B5468" s="7">
        <v>5464</v>
      </c>
      <c r="C5468" s="7">
        <v>1</v>
      </c>
      <c r="E5468" s="7">
        <v>5464</v>
      </c>
      <c r="F5468" s="7">
        <v>10</v>
      </c>
    </row>
    <row r="5469" spans="2:6" x14ac:dyDescent="0.2">
      <c r="B5469" s="7">
        <v>5465</v>
      </c>
      <c r="C5469" s="7">
        <v>1</v>
      </c>
      <c r="E5469" s="7">
        <v>5465</v>
      </c>
      <c r="F5469" s="7">
        <v>10</v>
      </c>
    </row>
    <row r="5470" spans="2:6" x14ac:dyDescent="0.2">
      <c r="B5470" s="7">
        <v>5466</v>
      </c>
      <c r="C5470" s="7">
        <v>1</v>
      </c>
      <c r="E5470" s="7">
        <v>5466</v>
      </c>
      <c r="F5470" s="7">
        <v>10</v>
      </c>
    </row>
    <row r="5471" spans="2:6" x14ac:dyDescent="0.2">
      <c r="B5471" s="7">
        <v>5467</v>
      </c>
      <c r="C5471" s="7">
        <v>1</v>
      </c>
      <c r="E5471" s="7">
        <v>5467</v>
      </c>
      <c r="F5471" s="7">
        <v>10</v>
      </c>
    </row>
    <row r="5472" spans="2:6" x14ac:dyDescent="0.2">
      <c r="B5472" s="7">
        <v>5468</v>
      </c>
      <c r="C5472" s="7">
        <v>1</v>
      </c>
      <c r="E5472" s="7">
        <v>5468</v>
      </c>
      <c r="F5472" s="7">
        <v>10</v>
      </c>
    </row>
    <row r="5473" spans="2:6" x14ac:dyDescent="0.2">
      <c r="B5473" s="7">
        <v>5469</v>
      </c>
      <c r="C5473" s="7">
        <v>1</v>
      </c>
      <c r="E5473" s="7">
        <v>5469</v>
      </c>
      <c r="F5473" s="7">
        <v>10</v>
      </c>
    </row>
    <row r="5474" spans="2:6" x14ac:dyDescent="0.2">
      <c r="B5474" s="7">
        <v>5470</v>
      </c>
      <c r="C5474" s="7">
        <v>1</v>
      </c>
      <c r="E5474" s="7">
        <v>5470</v>
      </c>
      <c r="F5474" s="7">
        <v>10</v>
      </c>
    </row>
    <row r="5475" spans="2:6" x14ac:dyDescent="0.2">
      <c r="B5475" s="7">
        <v>5471</v>
      </c>
      <c r="C5475" s="7">
        <v>1</v>
      </c>
      <c r="E5475" s="7">
        <v>5471</v>
      </c>
      <c r="F5475" s="7">
        <v>10</v>
      </c>
    </row>
    <row r="5476" spans="2:6" x14ac:dyDescent="0.2">
      <c r="B5476" s="7">
        <v>5472</v>
      </c>
      <c r="C5476" s="7">
        <v>1</v>
      </c>
      <c r="E5476" s="7">
        <v>5472</v>
      </c>
      <c r="F5476" s="7">
        <v>10</v>
      </c>
    </row>
    <row r="5477" spans="2:6" x14ac:dyDescent="0.2">
      <c r="B5477" s="7">
        <v>5473</v>
      </c>
      <c r="C5477" s="7">
        <v>1</v>
      </c>
      <c r="E5477" s="7">
        <v>5473</v>
      </c>
      <c r="F5477" s="7">
        <v>10</v>
      </c>
    </row>
    <row r="5478" spans="2:6" x14ac:dyDescent="0.2">
      <c r="B5478" s="7">
        <v>5474</v>
      </c>
      <c r="C5478" s="7">
        <v>1</v>
      </c>
      <c r="E5478" s="7">
        <v>5474</v>
      </c>
      <c r="F5478" s="7">
        <v>10</v>
      </c>
    </row>
    <row r="5479" spans="2:6" x14ac:dyDescent="0.2">
      <c r="B5479" s="7">
        <v>5475</v>
      </c>
      <c r="C5479" s="7">
        <v>1</v>
      </c>
      <c r="E5479" s="7">
        <v>5475</v>
      </c>
      <c r="F5479" s="7">
        <v>10</v>
      </c>
    </row>
    <row r="5480" spans="2:6" x14ac:dyDescent="0.2">
      <c r="B5480" s="7">
        <v>5476</v>
      </c>
      <c r="C5480" s="7">
        <v>1</v>
      </c>
      <c r="E5480" s="7">
        <v>5476</v>
      </c>
      <c r="F5480" s="7">
        <v>10</v>
      </c>
    </row>
    <row r="5481" spans="2:6" x14ac:dyDescent="0.2">
      <c r="B5481" s="7">
        <v>5477</v>
      </c>
      <c r="C5481" s="7">
        <v>1</v>
      </c>
      <c r="E5481" s="7">
        <v>5477</v>
      </c>
      <c r="F5481" s="7">
        <v>10</v>
      </c>
    </row>
    <row r="5482" spans="2:6" x14ac:dyDescent="0.2">
      <c r="B5482" s="7">
        <v>5478</v>
      </c>
      <c r="C5482" s="7">
        <v>1</v>
      </c>
      <c r="E5482" s="7">
        <v>5478</v>
      </c>
      <c r="F5482" s="7">
        <v>10</v>
      </c>
    </row>
    <row r="5483" spans="2:6" x14ac:dyDescent="0.2">
      <c r="B5483" s="7">
        <v>5479</v>
      </c>
      <c r="C5483" s="7">
        <v>1</v>
      </c>
      <c r="E5483" s="7">
        <v>5479</v>
      </c>
      <c r="F5483" s="7">
        <v>10</v>
      </c>
    </row>
    <row r="5484" spans="2:6" x14ac:dyDescent="0.2">
      <c r="B5484" s="7">
        <v>5480</v>
      </c>
      <c r="C5484" s="7">
        <v>1</v>
      </c>
      <c r="E5484" s="7">
        <v>5480</v>
      </c>
      <c r="F5484" s="7">
        <v>10</v>
      </c>
    </row>
    <row r="5485" spans="2:6" x14ac:dyDescent="0.2">
      <c r="B5485" s="7">
        <v>5481</v>
      </c>
      <c r="C5485" s="7">
        <v>1</v>
      </c>
      <c r="E5485" s="7">
        <v>5481</v>
      </c>
      <c r="F5485" s="7">
        <v>10</v>
      </c>
    </row>
    <row r="5486" spans="2:6" x14ac:dyDescent="0.2">
      <c r="B5486" s="7">
        <v>5482</v>
      </c>
      <c r="C5486" s="7">
        <v>1</v>
      </c>
      <c r="E5486" s="7">
        <v>5482</v>
      </c>
      <c r="F5486" s="7">
        <v>10</v>
      </c>
    </row>
    <row r="5487" spans="2:6" x14ac:dyDescent="0.2">
      <c r="B5487" s="7">
        <v>5483</v>
      </c>
      <c r="C5487" s="7">
        <v>1</v>
      </c>
      <c r="E5487" s="7">
        <v>5483</v>
      </c>
      <c r="F5487" s="7">
        <v>10</v>
      </c>
    </row>
    <row r="5488" spans="2:6" x14ac:dyDescent="0.2">
      <c r="B5488" s="7">
        <v>5484</v>
      </c>
      <c r="C5488" s="7">
        <v>1</v>
      </c>
      <c r="E5488" s="7">
        <v>5484</v>
      </c>
      <c r="F5488" s="7">
        <v>10</v>
      </c>
    </row>
    <row r="5489" spans="2:6" x14ac:dyDescent="0.2">
      <c r="B5489" s="7">
        <v>5485</v>
      </c>
      <c r="C5489" s="7">
        <v>1</v>
      </c>
      <c r="E5489" s="7">
        <v>5485</v>
      </c>
      <c r="F5489" s="7">
        <v>10</v>
      </c>
    </row>
    <row r="5490" spans="2:6" x14ac:dyDescent="0.2">
      <c r="B5490" s="7">
        <v>5486</v>
      </c>
      <c r="C5490" s="7">
        <v>1</v>
      </c>
      <c r="E5490" s="7">
        <v>5486</v>
      </c>
      <c r="F5490" s="7">
        <v>10</v>
      </c>
    </row>
    <row r="5491" spans="2:6" x14ac:dyDescent="0.2">
      <c r="B5491" s="7">
        <v>5487</v>
      </c>
      <c r="C5491" s="7">
        <v>1</v>
      </c>
      <c r="E5491" s="7">
        <v>5487</v>
      </c>
      <c r="F5491" s="7">
        <v>10</v>
      </c>
    </row>
    <row r="5492" spans="2:6" x14ac:dyDescent="0.2">
      <c r="B5492" s="7">
        <v>5488</v>
      </c>
      <c r="C5492" s="7">
        <v>1</v>
      </c>
      <c r="E5492" s="7">
        <v>5488</v>
      </c>
      <c r="F5492" s="7">
        <v>10</v>
      </c>
    </row>
    <row r="5493" spans="2:6" x14ac:dyDescent="0.2">
      <c r="B5493" s="7">
        <v>5489</v>
      </c>
      <c r="C5493" s="7">
        <v>1</v>
      </c>
      <c r="E5493" s="7">
        <v>5489</v>
      </c>
      <c r="F5493" s="7">
        <v>10</v>
      </c>
    </row>
    <row r="5494" spans="2:6" x14ac:dyDescent="0.2">
      <c r="B5494" s="7">
        <v>5490</v>
      </c>
      <c r="C5494" s="7">
        <v>1</v>
      </c>
      <c r="E5494" s="7">
        <v>5490</v>
      </c>
      <c r="F5494" s="7">
        <v>10</v>
      </c>
    </row>
    <row r="5495" spans="2:6" x14ac:dyDescent="0.2">
      <c r="B5495" s="7">
        <v>5491</v>
      </c>
      <c r="C5495" s="7">
        <v>1</v>
      </c>
      <c r="E5495" s="7">
        <v>5491</v>
      </c>
      <c r="F5495" s="7">
        <v>10</v>
      </c>
    </row>
    <row r="5496" spans="2:6" x14ac:dyDescent="0.2">
      <c r="B5496" s="7">
        <v>5492</v>
      </c>
      <c r="C5496" s="7">
        <v>1</v>
      </c>
      <c r="E5496" s="7">
        <v>5492</v>
      </c>
      <c r="F5496" s="7">
        <v>10</v>
      </c>
    </row>
    <row r="5497" spans="2:6" x14ac:dyDescent="0.2">
      <c r="B5497" s="7">
        <v>5493</v>
      </c>
      <c r="C5497" s="7">
        <v>1</v>
      </c>
      <c r="E5497" s="7">
        <v>5493</v>
      </c>
      <c r="F5497" s="7">
        <v>10</v>
      </c>
    </row>
    <row r="5498" spans="2:6" x14ac:dyDescent="0.2">
      <c r="B5498" s="7">
        <v>5494</v>
      </c>
      <c r="C5498" s="7">
        <v>1</v>
      </c>
      <c r="E5498" s="7">
        <v>5494</v>
      </c>
      <c r="F5498" s="7">
        <v>10</v>
      </c>
    </row>
    <row r="5499" spans="2:6" x14ac:dyDescent="0.2">
      <c r="B5499" s="7">
        <v>5495</v>
      </c>
      <c r="C5499" s="7">
        <v>1</v>
      </c>
      <c r="E5499" s="7">
        <v>5495</v>
      </c>
      <c r="F5499" s="7">
        <v>10</v>
      </c>
    </row>
    <row r="5500" spans="2:6" x14ac:dyDescent="0.2">
      <c r="B5500" s="7">
        <v>5496</v>
      </c>
      <c r="C5500" s="7">
        <v>1</v>
      </c>
      <c r="E5500" s="7">
        <v>5496</v>
      </c>
      <c r="F5500" s="7">
        <v>10</v>
      </c>
    </row>
    <row r="5501" spans="2:6" x14ac:dyDescent="0.2">
      <c r="B5501" s="7">
        <v>5497</v>
      </c>
      <c r="C5501" s="7">
        <v>1</v>
      </c>
      <c r="E5501" s="7">
        <v>5497</v>
      </c>
      <c r="F5501" s="7">
        <v>10</v>
      </c>
    </row>
    <row r="5502" spans="2:6" x14ac:dyDescent="0.2">
      <c r="B5502" s="7">
        <v>5498</v>
      </c>
      <c r="C5502" s="7">
        <v>1</v>
      </c>
      <c r="E5502" s="7">
        <v>5498</v>
      </c>
      <c r="F5502" s="7">
        <v>10</v>
      </c>
    </row>
    <row r="5503" spans="2:6" x14ac:dyDescent="0.2">
      <c r="B5503" s="7">
        <v>5499</v>
      </c>
      <c r="C5503" s="7">
        <v>1</v>
      </c>
      <c r="E5503" s="7">
        <v>5499</v>
      </c>
      <c r="F5503" s="7">
        <v>10</v>
      </c>
    </row>
    <row r="5504" spans="2:6" x14ac:dyDescent="0.2">
      <c r="B5504" s="7">
        <v>5500</v>
      </c>
      <c r="C5504" s="7">
        <v>1</v>
      </c>
      <c r="E5504" s="7">
        <v>5500</v>
      </c>
      <c r="F5504" s="7">
        <v>10</v>
      </c>
    </row>
    <row r="5505" spans="2:6" x14ac:dyDescent="0.2">
      <c r="B5505" s="7">
        <v>5501</v>
      </c>
      <c r="C5505" s="7">
        <v>1</v>
      </c>
      <c r="E5505" s="7">
        <v>5501</v>
      </c>
      <c r="F5505" s="7">
        <v>10</v>
      </c>
    </row>
    <row r="5506" spans="2:6" x14ac:dyDescent="0.2">
      <c r="B5506" s="7">
        <v>5502</v>
      </c>
      <c r="C5506" s="7">
        <v>1</v>
      </c>
      <c r="E5506" s="7">
        <v>5502</v>
      </c>
      <c r="F5506" s="7">
        <v>10</v>
      </c>
    </row>
    <row r="5507" spans="2:6" x14ac:dyDescent="0.2">
      <c r="B5507" s="7">
        <v>5503</v>
      </c>
      <c r="C5507" s="7">
        <v>1</v>
      </c>
      <c r="E5507" s="7">
        <v>5503</v>
      </c>
      <c r="F5507" s="7">
        <v>10</v>
      </c>
    </row>
    <row r="5508" spans="2:6" x14ac:dyDescent="0.2">
      <c r="B5508" s="7">
        <v>5504</v>
      </c>
      <c r="C5508" s="7">
        <v>1</v>
      </c>
      <c r="E5508" s="7">
        <v>5504</v>
      </c>
      <c r="F5508" s="7">
        <v>10</v>
      </c>
    </row>
    <row r="5509" spans="2:6" x14ac:dyDescent="0.2">
      <c r="B5509" s="7">
        <v>5505</v>
      </c>
      <c r="C5509" s="7">
        <v>1</v>
      </c>
      <c r="E5509" s="7">
        <v>5505</v>
      </c>
      <c r="F5509" s="7">
        <v>9</v>
      </c>
    </row>
    <row r="5510" spans="2:6" x14ac:dyDescent="0.2">
      <c r="B5510" s="7">
        <v>5506</v>
      </c>
      <c r="C5510" s="7">
        <v>1</v>
      </c>
      <c r="E5510" s="7">
        <v>5506</v>
      </c>
      <c r="F5510" s="7">
        <v>9</v>
      </c>
    </row>
    <row r="5511" spans="2:6" x14ac:dyDescent="0.2">
      <c r="B5511" s="7">
        <v>5507</v>
      </c>
      <c r="C5511" s="7">
        <v>1</v>
      </c>
      <c r="E5511" s="7">
        <v>5507</v>
      </c>
      <c r="F5511" s="7">
        <v>9</v>
      </c>
    </row>
    <row r="5512" spans="2:6" x14ac:dyDescent="0.2">
      <c r="B5512" s="7">
        <v>5508</v>
      </c>
      <c r="C5512" s="7">
        <v>1</v>
      </c>
      <c r="E5512" s="7">
        <v>5508</v>
      </c>
      <c r="F5512" s="7">
        <v>9</v>
      </c>
    </row>
    <row r="5513" spans="2:6" x14ac:dyDescent="0.2">
      <c r="B5513" s="7">
        <v>5509</v>
      </c>
      <c r="C5513" s="7">
        <v>1</v>
      </c>
      <c r="E5513" s="7">
        <v>5509</v>
      </c>
      <c r="F5513" s="7">
        <v>9</v>
      </c>
    </row>
    <row r="5514" spans="2:6" x14ac:dyDescent="0.2">
      <c r="B5514" s="7">
        <v>5510</v>
      </c>
      <c r="C5514" s="7">
        <v>1</v>
      </c>
      <c r="E5514" s="7">
        <v>5510</v>
      </c>
      <c r="F5514" s="7">
        <v>9</v>
      </c>
    </row>
    <row r="5515" spans="2:6" x14ac:dyDescent="0.2">
      <c r="B5515" s="7">
        <v>5511</v>
      </c>
      <c r="C5515" s="7">
        <v>1</v>
      </c>
      <c r="E5515" s="7">
        <v>5511</v>
      </c>
      <c r="F5515" s="7">
        <v>9</v>
      </c>
    </row>
    <row r="5516" spans="2:6" x14ac:dyDescent="0.2">
      <c r="B5516" s="7">
        <v>5512</v>
      </c>
      <c r="C5516" s="7">
        <v>1</v>
      </c>
      <c r="E5516" s="7">
        <v>5512</v>
      </c>
      <c r="F5516" s="7">
        <v>9</v>
      </c>
    </row>
    <row r="5517" spans="2:6" x14ac:dyDescent="0.2">
      <c r="B5517" s="7">
        <v>5513</v>
      </c>
      <c r="C5517" s="7">
        <v>1</v>
      </c>
      <c r="E5517" s="7">
        <v>5513</v>
      </c>
      <c r="F5517" s="7">
        <v>9</v>
      </c>
    </row>
    <row r="5518" spans="2:6" x14ac:dyDescent="0.2">
      <c r="B5518" s="7">
        <v>5514</v>
      </c>
      <c r="C5518" s="7">
        <v>1</v>
      </c>
      <c r="E5518" s="7">
        <v>5514</v>
      </c>
      <c r="F5518" s="7">
        <v>9</v>
      </c>
    </row>
    <row r="5519" spans="2:6" x14ac:dyDescent="0.2">
      <c r="B5519" s="7">
        <v>5515</v>
      </c>
      <c r="C5519" s="7">
        <v>1</v>
      </c>
      <c r="E5519" s="7">
        <v>5515</v>
      </c>
      <c r="F5519" s="7">
        <v>9</v>
      </c>
    </row>
    <row r="5520" spans="2:6" x14ac:dyDescent="0.2">
      <c r="B5520" s="7">
        <v>5516</v>
      </c>
      <c r="C5520" s="7">
        <v>1</v>
      </c>
      <c r="E5520" s="7">
        <v>5516</v>
      </c>
      <c r="F5520" s="7">
        <v>9</v>
      </c>
    </row>
    <row r="5521" spans="2:6" x14ac:dyDescent="0.2">
      <c r="B5521" s="7">
        <v>5517</v>
      </c>
      <c r="C5521" s="7">
        <v>1</v>
      </c>
      <c r="E5521" s="7">
        <v>5517</v>
      </c>
      <c r="F5521" s="7">
        <v>9</v>
      </c>
    </row>
    <row r="5522" spans="2:6" x14ac:dyDescent="0.2">
      <c r="B5522" s="7">
        <v>5518</v>
      </c>
      <c r="C5522" s="7">
        <v>1</v>
      </c>
      <c r="E5522" s="7">
        <v>5518</v>
      </c>
      <c r="F5522" s="7">
        <v>9</v>
      </c>
    </row>
    <row r="5523" spans="2:6" x14ac:dyDescent="0.2">
      <c r="B5523" s="7">
        <v>5519</v>
      </c>
      <c r="C5523" s="7">
        <v>1</v>
      </c>
      <c r="E5523" s="7">
        <v>5519</v>
      </c>
      <c r="F5523" s="7">
        <v>9</v>
      </c>
    </row>
    <row r="5524" spans="2:6" x14ac:dyDescent="0.2">
      <c r="B5524" s="7">
        <v>5520</v>
      </c>
      <c r="C5524" s="7">
        <v>1</v>
      </c>
      <c r="E5524" s="7">
        <v>5520</v>
      </c>
      <c r="F5524" s="7">
        <v>9</v>
      </c>
    </row>
    <row r="5525" spans="2:6" x14ac:dyDescent="0.2">
      <c r="B5525" s="7">
        <v>5521</v>
      </c>
      <c r="C5525" s="7">
        <v>1</v>
      </c>
      <c r="E5525" s="7">
        <v>5521</v>
      </c>
      <c r="F5525" s="7">
        <v>9</v>
      </c>
    </row>
    <row r="5526" spans="2:6" x14ac:dyDescent="0.2">
      <c r="B5526" s="7">
        <v>5522</v>
      </c>
      <c r="C5526" s="7">
        <v>1</v>
      </c>
      <c r="E5526" s="7">
        <v>5522</v>
      </c>
      <c r="F5526" s="7">
        <v>9</v>
      </c>
    </row>
    <row r="5527" spans="2:6" x14ac:dyDescent="0.2">
      <c r="B5527" s="7">
        <v>5523</v>
      </c>
      <c r="C5527" s="7">
        <v>1</v>
      </c>
      <c r="E5527" s="7">
        <v>5523</v>
      </c>
      <c r="F5527" s="7">
        <v>9</v>
      </c>
    </row>
    <row r="5528" spans="2:6" x14ac:dyDescent="0.2">
      <c r="B5528" s="7">
        <v>5524</v>
      </c>
      <c r="C5528" s="7">
        <v>1</v>
      </c>
      <c r="E5528" s="7">
        <v>5524</v>
      </c>
      <c r="F5528" s="7">
        <v>9</v>
      </c>
    </row>
    <row r="5529" spans="2:6" x14ac:dyDescent="0.2">
      <c r="B5529" s="7">
        <v>5525</v>
      </c>
      <c r="C5529" s="7">
        <v>1</v>
      </c>
      <c r="E5529" s="7">
        <v>5525</v>
      </c>
      <c r="F5529" s="7">
        <v>9</v>
      </c>
    </row>
    <row r="5530" spans="2:6" x14ac:dyDescent="0.2">
      <c r="B5530" s="7">
        <v>5526</v>
      </c>
      <c r="C5530" s="7">
        <v>1</v>
      </c>
      <c r="E5530" s="7">
        <v>5526</v>
      </c>
      <c r="F5530" s="7">
        <v>9</v>
      </c>
    </row>
    <row r="5531" spans="2:6" x14ac:dyDescent="0.2">
      <c r="B5531" s="7">
        <v>5527</v>
      </c>
      <c r="C5531" s="7">
        <v>1</v>
      </c>
      <c r="E5531" s="7">
        <v>5527</v>
      </c>
      <c r="F5531" s="7">
        <v>9</v>
      </c>
    </row>
    <row r="5532" spans="2:6" x14ac:dyDescent="0.2">
      <c r="B5532" s="7">
        <v>5528</v>
      </c>
      <c r="C5532" s="7">
        <v>1</v>
      </c>
      <c r="E5532" s="7">
        <v>5528</v>
      </c>
      <c r="F5532" s="7">
        <v>9</v>
      </c>
    </row>
    <row r="5533" spans="2:6" x14ac:dyDescent="0.2">
      <c r="B5533" s="7">
        <v>5529</v>
      </c>
      <c r="C5533" s="7">
        <v>1</v>
      </c>
      <c r="E5533" s="7">
        <v>5529</v>
      </c>
      <c r="F5533" s="7">
        <v>9</v>
      </c>
    </row>
    <row r="5534" spans="2:6" x14ac:dyDescent="0.2">
      <c r="B5534" s="7">
        <v>5530</v>
      </c>
      <c r="C5534" s="7">
        <v>1</v>
      </c>
      <c r="E5534" s="7">
        <v>5530</v>
      </c>
      <c r="F5534" s="7">
        <v>9</v>
      </c>
    </row>
    <row r="5535" spans="2:6" x14ac:dyDescent="0.2">
      <c r="B5535" s="7">
        <v>5531</v>
      </c>
      <c r="C5535" s="7">
        <v>1</v>
      </c>
      <c r="E5535" s="7">
        <v>5531</v>
      </c>
      <c r="F5535" s="7">
        <v>9</v>
      </c>
    </row>
    <row r="5536" spans="2:6" x14ac:dyDescent="0.2">
      <c r="B5536" s="7">
        <v>5532</v>
      </c>
      <c r="C5536" s="7">
        <v>1</v>
      </c>
      <c r="E5536" s="7">
        <v>5532</v>
      </c>
      <c r="F5536" s="7">
        <v>9</v>
      </c>
    </row>
    <row r="5537" spans="2:6" x14ac:dyDescent="0.2">
      <c r="B5537" s="7">
        <v>5533</v>
      </c>
      <c r="C5537" s="7">
        <v>1</v>
      </c>
      <c r="E5537" s="7">
        <v>5533</v>
      </c>
      <c r="F5537" s="7">
        <v>9</v>
      </c>
    </row>
    <row r="5538" spans="2:6" x14ac:dyDescent="0.2">
      <c r="B5538" s="7">
        <v>5534</v>
      </c>
      <c r="C5538" s="7">
        <v>1</v>
      </c>
      <c r="E5538" s="7">
        <v>5534</v>
      </c>
      <c r="F5538" s="7">
        <v>9</v>
      </c>
    </row>
    <row r="5539" spans="2:6" x14ac:dyDescent="0.2">
      <c r="B5539" s="7">
        <v>5535</v>
      </c>
      <c r="C5539" s="7">
        <v>1</v>
      </c>
      <c r="E5539" s="7">
        <v>5535</v>
      </c>
      <c r="F5539" s="7">
        <v>9</v>
      </c>
    </row>
    <row r="5540" spans="2:6" x14ac:dyDescent="0.2">
      <c r="B5540" s="7">
        <v>5536</v>
      </c>
      <c r="C5540" s="7">
        <v>1</v>
      </c>
      <c r="E5540" s="7">
        <v>5536</v>
      </c>
      <c r="F5540" s="7">
        <v>9</v>
      </c>
    </row>
    <row r="5541" spans="2:6" x14ac:dyDescent="0.2">
      <c r="B5541" s="7">
        <v>5537</v>
      </c>
      <c r="C5541" s="7">
        <v>1</v>
      </c>
      <c r="E5541" s="7">
        <v>5537</v>
      </c>
      <c r="F5541" s="7">
        <v>9</v>
      </c>
    </row>
    <row r="5542" spans="2:6" x14ac:dyDescent="0.2">
      <c r="B5542" s="7">
        <v>5538</v>
      </c>
      <c r="C5542" s="7">
        <v>1</v>
      </c>
      <c r="E5542" s="7">
        <v>5538</v>
      </c>
      <c r="F5542" s="7">
        <v>9</v>
      </c>
    </row>
    <row r="5543" spans="2:6" x14ac:dyDescent="0.2">
      <c r="B5543" s="7">
        <v>5539</v>
      </c>
      <c r="C5543" s="7">
        <v>1</v>
      </c>
      <c r="E5543" s="7">
        <v>5539</v>
      </c>
      <c r="F5543" s="7">
        <v>9</v>
      </c>
    </row>
    <row r="5544" spans="2:6" x14ac:dyDescent="0.2">
      <c r="B5544" s="7">
        <v>5540</v>
      </c>
      <c r="C5544" s="7">
        <v>1</v>
      </c>
      <c r="E5544" s="7">
        <v>5540</v>
      </c>
      <c r="F5544" s="7">
        <v>9</v>
      </c>
    </row>
    <row r="5545" spans="2:6" x14ac:dyDescent="0.2">
      <c r="B5545" s="7">
        <v>5541</v>
      </c>
      <c r="C5545" s="7">
        <v>1</v>
      </c>
      <c r="E5545" s="7">
        <v>5541</v>
      </c>
      <c r="F5545" s="7">
        <v>9</v>
      </c>
    </row>
    <row r="5546" spans="2:6" x14ac:dyDescent="0.2">
      <c r="B5546" s="7">
        <v>5542</v>
      </c>
      <c r="C5546" s="7">
        <v>1</v>
      </c>
      <c r="E5546" s="7">
        <v>5542</v>
      </c>
      <c r="F5546" s="7">
        <v>9</v>
      </c>
    </row>
    <row r="5547" spans="2:6" x14ac:dyDescent="0.2">
      <c r="B5547" s="7">
        <v>5543</v>
      </c>
      <c r="C5547" s="7">
        <v>1</v>
      </c>
      <c r="E5547" s="7">
        <v>5543</v>
      </c>
      <c r="F5547" s="7">
        <v>9</v>
      </c>
    </row>
    <row r="5548" spans="2:6" x14ac:dyDescent="0.2">
      <c r="B5548" s="7">
        <v>5544</v>
      </c>
      <c r="C5548" s="7">
        <v>1</v>
      </c>
      <c r="E5548" s="7">
        <v>5544</v>
      </c>
      <c r="F5548" s="7">
        <v>9</v>
      </c>
    </row>
    <row r="5549" spans="2:6" x14ac:dyDescent="0.2">
      <c r="B5549" s="7">
        <v>5545</v>
      </c>
      <c r="C5549" s="7">
        <v>1</v>
      </c>
      <c r="E5549" s="7">
        <v>5545</v>
      </c>
      <c r="F5549" s="7">
        <v>9</v>
      </c>
    </row>
    <row r="5550" spans="2:6" x14ac:dyDescent="0.2">
      <c r="B5550" s="7">
        <v>5546</v>
      </c>
      <c r="C5550" s="7">
        <v>1</v>
      </c>
      <c r="E5550" s="7">
        <v>5546</v>
      </c>
      <c r="F5550" s="7">
        <v>9</v>
      </c>
    </row>
    <row r="5551" spans="2:6" x14ac:dyDescent="0.2">
      <c r="B5551" s="7">
        <v>5547</v>
      </c>
      <c r="C5551" s="7">
        <v>1</v>
      </c>
      <c r="E5551" s="7">
        <v>5547</v>
      </c>
      <c r="F5551" s="7">
        <v>9</v>
      </c>
    </row>
    <row r="5552" spans="2:6" x14ac:dyDescent="0.2">
      <c r="B5552" s="7">
        <v>5548</v>
      </c>
      <c r="C5552" s="7">
        <v>1</v>
      </c>
      <c r="E5552" s="7">
        <v>5548</v>
      </c>
      <c r="F5552" s="7">
        <v>9</v>
      </c>
    </row>
    <row r="5553" spans="2:6" x14ac:dyDescent="0.2">
      <c r="B5553" s="7">
        <v>5549</v>
      </c>
      <c r="C5553" s="7">
        <v>1</v>
      </c>
      <c r="E5553" s="7">
        <v>5549</v>
      </c>
      <c r="F5553" s="7">
        <v>9</v>
      </c>
    </row>
    <row r="5554" spans="2:6" x14ac:dyDescent="0.2">
      <c r="B5554" s="7">
        <v>5550</v>
      </c>
      <c r="C5554" s="7">
        <v>1</v>
      </c>
      <c r="E5554" s="7">
        <v>5550</v>
      </c>
      <c r="F5554" s="7">
        <v>9</v>
      </c>
    </row>
    <row r="5555" spans="2:6" x14ac:dyDescent="0.2">
      <c r="B5555" s="7">
        <v>5551</v>
      </c>
      <c r="C5555" s="7">
        <v>1</v>
      </c>
      <c r="E5555" s="7">
        <v>5551</v>
      </c>
      <c r="F5555" s="7">
        <v>9</v>
      </c>
    </row>
    <row r="5556" spans="2:6" x14ac:dyDescent="0.2">
      <c r="B5556" s="7">
        <v>5552</v>
      </c>
      <c r="C5556" s="7">
        <v>1</v>
      </c>
      <c r="E5556" s="7">
        <v>5552</v>
      </c>
      <c r="F5556" s="7">
        <v>9</v>
      </c>
    </row>
    <row r="5557" spans="2:6" x14ac:dyDescent="0.2">
      <c r="B5557" s="7">
        <v>5553</v>
      </c>
      <c r="C5557" s="7">
        <v>1</v>
      </c>
      <c r="E5557" s="7">
        <v>5553</v>
      </c>
      <c r="F5557" s="7">
        <v>9</v>
      </c>
    </row>
    <row r="5558" spans="2:6" x14ac:dyDescent="0.2">
      <c r="B5558" s="7">
        <v>5554</v>
      </c>
      <c r="C5558" s="7">
        <v>1</v>
      </c>
      <c r="E5558" s="7">
        <v>5554</v>
      </c>
      <c r="F5558" s="7">
        <v>9</v>
      </c>
    </row>
    <row r="5559" spans="2:6" x14ac:dyDescent="0.2">
      <c r="B5559" s="7">
        <v>5555</v>
      </c>
      <c r="C5559" s="7">
        <v>1</v>
      </c>
      <c r="E5559" s="7">
        <v>5555</v>
      </c>
      <c r="F5559" s="7">
        <v>9</v>
      </c>
    </row>
    <row r="5560" spans="2:6" x14ac:dyDescent="0.2">
      <c r="B5560" s="7">
        <v>5556</v>
      </c>
      <c r="C5560" s="7">
        <v>1</v>
      </c>
      <c r="E5560" s="7">
        <v>5556</v>
      </c>
      <c r="F5560" s="7">
        <v>8</v>
      </c>
    </row>
    <row r="5561" spans="2:6" x14ac:dyDescent="0.2">
      <c r="B5561" s="7">
        <v>5557</v>
      </c>
      <c r="C5561" s="7">
        <v>1</v>
      </c>
      <c r="E5561" s="7">
        <v>5557</v>
      </c>
      <c r="F5561" s="7">
        <v>8</v>
      </c>
    </row>
    <row r="5562" spans="2:6" x14ac:dyDescent="0.2">
      <c r="B5562" s="7">
        <v>5558</v>
      </c>
      <c r="C5562" s="7">
        <v>1</v>
      </c>
      <c r="E5562" s="7">
        <v>5558</v>
      </c>
      <c r="F5562" s="7">
        <v>8</v>
      </c>
    </row>
    <row r="5563" spans="2:6" x14ac:dyDescent="0.2">
      <c r="B5563" s="7">
        <v>5559</v>
      </c>
      <c r="C5563" s="7">
        <v>1</v>
      </c>
      <c r="E5563" s="7">
        <v>5559</v>
      </c>
      <c r="F5563" s="7">
        <v>8</v>
      </c>
    </row>
    <row r="5564" spans="2:6" x14ac:dyDescent="0.2">
      <c r="B5564" s="7">
        <v>5560</v>
      </c>
      <c r="C5564" s="7">
        <v>1</v>
      </c>
      <c r="E5564" s="7">
        <v>5560</v>
      </c>
      <c r="F5564" s="7">
        <v>8</v>
      </c>
    </row>
    <row r="5565" spans="2:6" x14ac:dyDescent="0.2">
      <c r="B5565" s="7">
        <v>5561</v>
      </c>
      <c r="C5565" s="7">
        <v>1</v>
      </c>
      <c r="E5565" s="7">
        <v>5561</v>
      </c>
      <c r="F5565" s="7">
        <v>8</v>
      </c>
    </row>
    <row r="5566" spans="2:6" x14ac:dyDescent="0.2">
      <c r="B5566" s="7">
        <v>5562</v>
      </c>
      <c r="C5566" s="7">
        <v>1</v>
      </c>
      <c r="E5566" s="7">
        <v>5562</v>
      </c>
      <c r="F5566" s="7">
        <v>8</v>
      </c>
    </row>
    <row r="5567" spans="2:6" x14ac:dyDescent="0.2">
      <c r="B5567" s="7">
        <v>5563</v>
      </c>
      <c r="C5567" s="7">
        <v>1</v>
      </c>
      <c r="E5567" s="7">
        <v>5563</v>
      </c>
      <c r="F5567" s="7">
        <v>8</v>
      </c>
    </row>
    <row r="5568" spans="2:6" x14ac:dyDescent="0.2">
      <c r="B5568" s="7">
        <v>5564</v>
      </c>
      <c r="C5568" s="7">
        <v>1</v>
      </c>
      <c r="E5568" s="7">
        <v>5564</v>
      </c>
      <c r="F5568" s="7">
        <v>8</v>
      </c>
    </row>
    <row r="5569" spans="2:6" x14ac:dyDescent="0.2">
      <c r="B5569" s="7">
        <v>5565</v>
      </c>
      <c r="C5569" s="7">
        <v>1</v>
      </c>
      <c r="E5569" s="7">
        <v>5565</v>
      </c>
      <c r="F5569" s="7">
        <v>8</v>
      </c>
    </row>
    <row r="5570" spans="2:6" x14ac:dyDescent="0.2">
      <c r="B5570" s="7">
        <v>5566</v>
      </c>
      <c r="C5570" s="7">
        <v>1</v>
      </c>
      <c r="E5570" s="7">
        <v>5566</v>
      </c>
      <c r="F5570" s="7">
        <v>8</v>
      </c>
    </row>
    <row r="5571" spans="2:6" x14ac:dyDescent="0.2">
      <c r="B5571" s="7">
        <v>5567</v>
      </c>
      <c r="C5571" s="7">
        <v>1</v>
      </c>
      <c r="E5571" s="7">
        <v>5567</v>
      </c>
      <c r="F5571" s="7">
        <v>8</v>
      </c>
    </row>
    <row r="5572" spans="2:6" x14ac:dyDescent="0.2">
      <c r="B5572" s="7">
        <v>5568</v>
      </c>
      <c r="C5572" s="7">
        <v>1</v>
      </c>
      <c r="E5572" s="7">
        <v>5568</v>
      </c>
      <c r="F5572" s="7">
        <v>8</v>
      </c>
    </row>
    <row r="5573" spans="2:6" x14ac:dyDescent="0.2">
      <c r="B5573" s="7">
        <v>5569</v>
      </c>
      <c r="C5573" s="7">
        <v>1</v>
      </c>
      <c r="E5573" s="7">
        <v>5569</v>
      </c>
      <c r="F5573" s="7">
        <v>8</v>
      </c>
    </row>
    <row r="5574" spans="2:6" x14ac:dyDescent="0.2">
      <c r="B5574" s="7">
        <v>5570</v>
      </c>
      <c r="C5574" s="7">
        <v>1</v>
      </c>
      <c r="E5574" s="7">
        <v>5570</v>
      </c>
      <c r="F5574" s="7">
        <v>8</v>
      </c>
    </row>
    <row r="5575" spans="2:6" x14ac:dyDescent="0.2">
      <c r="B5575" s="7">
        <v>5571</v>
      </c>
      <c r="C5575" s="7">
        <v>1</v>
      </c>
      <c r="E5575" s="7">
        <v>5571</v>
      </c>
      <c r="F5575" s="7">
        <v>8</v>
      </c>
    </row>
    <row r="5576" spans="2:6" x14ac:dyDescent="0.2">
      <c r="B5576" s="7">
        <v>5572</v>
      </c>
      <c r="C5576" s="7">
        <v>1</v>
      </c>
      <c r="E5576" s="7">
        <v>5572</v>
      </c>
      <c r="F5576" s="7">
        <v>8</v>
      </c>
    </row>
    <row r="5577" spans="2:6" x14ac:dyDescent="0.2">
      <c r="B5577" s="7">
        <v>5573</v>
      </c>
      <c r="C5577" s="7">
        <v>1</v>
      </c>
      <c r="E5577" s="7">
        <v>5573</v>
      </c>
      <c r="F5577" s="7">
        <v>8</v>
      </c>
    </row>
    <row r="5578" spans="2:6" x14ac:dyDescent="0.2">
      <c r="B5578" s="7">
        <v>5574</v>
      </c>
      <c r="C5578" s="7">
        <v>1</v>
      </c>
      <c r="E5578" s="7">
        <v>5574</v>
      </c>
      <c r="F5578" s="7">
        <v>8</v>
      </c>
    </row>
    <row r="5579" spans="2:6" x14ac:dyDescent="0.2">
      <c r="B5579" s="7">
        <v>5575</v>
      </c>
      <c r="C5579" s="7">
        <v>1</v>
      </c>
      <c r="E5579" s="7">
        <v>5575</v>
      </c>
      <c r="F5579" s="7">
        <v>8</v>
      </c>
    </row>
    <row r="5580" spans="2:6" x14ac:dyDescent="0.2">
      <c r="B5580" s="7">
        <v>5576</v>
      </c>
      <c r="C5580" s="7">
        <v>1</v>
      </c>
      <c r="E5580" s="7">
        <v>5576</v>
      </c>
      <c r="F5580" s="7">
        <v>8</v>
      </c>
    </row>
    <row r="5581" spans="2:6" x14ac:dyDescent="0.2">
      <c r="B5581" s="7">
        <v>5577</v>
      </c>
      <c r="C5581" s="7">
        <v>1</v>
      </c>
      <c r="E5581" s="7">
        <v>5577</v>
      </c>
      <c r="F5581" s="7">
        <v>8</v>
      </c>
    </row>
    <row r="5582" spans="2:6" x14ac:dyDescent="0.2">
      <c r="B5582" s="7">
        <v>5578</v>
      </c>
      <c r="C5582" s="7">
        <v>1</v>
      </c>
      <c r="E5582" s="7">
        <v>5578</v>
      </c>
      <c r="F5582" s="7">
        <v>8</v>
      </c>
    </row>
    <row r="5583" spans="2:6" x14ac:dyDescent="0.2">
      <c r="B5583" s="7">
        <v>5579</v>
      </c>
      <c r="C5583" s="7">
        <v>1</v>
      </c>
      <c r="E5583" s="7">
        <v>5579</v>
      </c>
      <c r="F5583" s="7">
        <v>8</v>
      </c>
    </row>
    <row r="5584" spans="2:6" x14ac:dyDescent="0.2">
      <c r="B5584" s="7">
        <v>5580</v>
      </c>
      <c r="C5584" s="7">
        <v>1</v>
      </c>
      <c r="E5584" s="7">
        <v>5580</v>
      </c>
      <c r="F5584" s="7">
        <v>8</v>
      </c>
    </row>
    <row r="5585" spans="2:6" x14ac:dyDescent="0.2">
      <c r="B5585" s="7">
        <v>5581</v>
      </c>
      <c r="C5585" s="7">
        <v>1</v>
      </c>
      <c r="E5585" s="7">
        <v>5581</v>
      </c>
      <c r="F5585" s="7">
        <v>8</v>
      </c>
    </row>
    <row r="5586" spans="2:6" x14ac:dyDescent="0.2">
      <c r="B5586" s="7">
        <v>5582</v>
      </c>
      <c r="C5586" s="7">
        <v>1</v>
      </c>
      <c r="E5586" s="7">
        <v>5582</v>
      </c>
      <c r="F5586" s="7">
        <v>8</v>
      </c>
    </row>
    <row r="5587" spans="2:6" x14ac:dyDescent="0.2">
      <c r="B5587" s="7">
        <v>5583</v>
      </c>
      <c r="C5587" s="7">
        <v>1</v>
      </c>
      <c r="E5587" s="7">
        <v>5583</v>
      </c>
      <c r="F5587" s="7">
        <v>8</v>
      </c>
    </row>
    <row r="5588" spans="2:6" x14ac:dyDescent="0.2">
      <c r="B5588" s="7">
        <v>5584</v>
      </c>
      <c r="C5588" s="7">
        <v>1</v>
      </c>
      <c r="E5588" s="7">
        <v>5584</v>
      </c>
      <c r="F5588" s="7">
        <v>8</v>
      </c>
    </row>
    <row r="5589" spans="2:6" x14ac:dyDescent="0.2">
      <c r="B5589" s="7">
        <v>5585</v>
      </c>
      <c r="C5589" s="7">
        <v>1</v>
      </c>
      <c r="E5589" s="7">
        <v>5585</v>
      </c>
      <c r="F5589" s="7">
        <v>8</v>
      </c>
    </row>
    <row r="5590" spans="2:6" x14ac:dyDescent="0.2">
      <c r="B5590" s="7">
        <v>5586</v>
      </c>
      <c r="C5590" s="7">
        <v>1</v>
      </c>
      <c r="E5590" s="7">
        <v>5586</v>
      </c>
      <c r="F5590" s="7">
        <v>8</v>
      </c>
    </row>
    <row r="5591" spans="2:6" x14ac:dyDescent="0.2">
      <c r="B5591" s="7">
        <v>5587</v>
      </c>
      <c r="C5591" s="7">
        <v>1</v>
      </c>
      <c r="E5591" s="7">
        <v>5587</v>
      </c>
      <c r="F5591" s="7">
        <v>8</v>
      </c>
    </row>
    <row r="5592" spans="2:6" x14ac:dyDescent="0.2">
      <c r="B5592" s="7">
        <v>5588</v>
      </c>
      <c r="C5592" s="7">
        <v>1</v>
      </c>
      <c r="E5592" s="7">
        <v>5588</v>
      </c>
      <c r="F5592" s="7">
        <v>8</v>
      </c>
    </row>
    <row r="5593" spans="2:6" x14ac:dyDescent="0.2">
      <c r="B5593" s="7">
        <v>5589</v>
      </c>
      <c r="C5593" s="7">
        <v>1</v>
      </c>
      <c r="E5593" s="7">
        <v>5589</v>
      </c>
      <c r="F5593" s="7">
        <v>8</v>
      </c>
    </row>
    <row r="5594" spans="2:6" x14ac:dyDescent="0.2">
      <c r="B5594" s="7">
        <v>5590</v>
      </c>
      <c r="C5594" s="7">
        <v>1</v>
      </c>
      <c r="E5594" s="7">
        <v>5590</v>
      </c>
      <c r="F5594" s="7">
        <v>8</v>
      </c>
    </row>
    <row r="5595" spans="2:6" x14ac:dyDescent="0.2">
      <c r="B5595" s="7">
        <v>5591</v>
      </c>
      <c r="C5595" s="7">
        <v>1</v>
      </c>
      <c r="E5595" s="7">
        <v>5591</v>
      </c>
      <c r="F5595" s="7">
        <v>8</v>
      </c>
    </row>
    <row r="5596" spans="2:6" x14ac:dyDescent="0.2">
      <c r="B5596" s="7">
        <v>5592</v>
      </c>
      <c r="C5596" s="7">
        <v>1</v>
      </c>
      <c r="E5596" s="7">
        <v>5592</v>
      </c>
      <c r="F5596" s="7">
        <v>8</v>
      </c>
    </row>
    <row r="5597" spans="2:6" x14ac:dyDescent="0.2">
      <c r="B5597" s="7">
        <v>5593</v>
      </c>
      <c r="C5597" s="7">
        <v>1</v>
      </c>
      <c r="E5597" s="7">
        <v>5593</v>
      </c>
      <c r="F5597" s="7">
        <v>8</v>
      </c>
    </row>
    <row r="5598" spans="2:6" x14ac:dyDescent="0.2">
      <c r="B5598" s="7">
        <v>5594</v>
      </c>
      <c r="C5598" s="7">
        <v>1</v>
      </c>
      <c r="E5598" s="7">
        <v>5594</v>
      </c>
      <c r="F5598" s="7">
        <v>8</v>
      </c>
    </row>
    <row r="5599" spans="2:6" x14ac:dyDescent="0.2">
      <c r="B5599" s="7">
        <v>5595</v>
      </c>
      <c r="C5599" s="7">
        <v>1</v>
      </c>
      <c r="E5599" s="7">
        <v>5595</v>
      </c>
      <c r="F5599" s="7">
        <v>8</v>
      </c>
    </row>
    <row r="5600" spans="2:6" x14ac:dyDescent="0.2">
      <c r="B5600" s="7">
        <v>5596</v>
      </c>
      <c r="C5600" s="7">
        <v>1</v>
      </c>
      <c r="E5600" s="7">
        <v>5596</v>
      </c>
      <c r="F5600" s="7">
        <v>8</v>
      </c>
    </row>
    <row r="5601" spans="2:6" x14ac:dyDescent="0.2">
      <c r="B5601" s="7">
        <v>5597</v>
      </c>
      <c r="C5601" s="7">
        <v>1</v>
      </c>
      <c r="E5601" s="7">
        <v>5597</v>
      </c>
      <c r="F5601" s="7">
        <v>8</v>
      </c>
    </row>
    <row r="5602" spans="2:6" x14ac:dyDescent="0.2">
      <c r="B5602" s="7">
        <v>5598</v>
      </c>
      <c r="C5602" s="7">
        <v>1</v>
      </c>
      <c r="E5602" s="7">
        <v>5598</v>
      </c>
      <c r="F5602" s="7">
        <v>8</v>
      </c>
    </row>
    <row r="5603" spans="2:6" x14ac:dyDescent="0.2">
      <c r="B5603" s="7">
        <v>5599</v>
      </c>
      <c r="C5603" s="7">
        <v>1</v>
      </c>
      <c r="E5603" s="7">
        <v>5599</v>
      </c>
      <c r="F5603" s="7">
        <v>8</v>
      </c>
    </row>
    <row r="5604" spans="2:6" x14ac:dyDescent="0.2">
      <c r="B5604" s="7">
        <v>5600</v>
      </c>
      <c r="C5604" s="7">
        <v>1</v>
      </c>
      <c r="E5604" s="7">
        <v>5600</v>
      </c>
      <c r="F5604" s="7">
        <v>8</v>
      </c>
    </row>
    <row r="5605" spans="2:6" x14ac:dyDescent="0.2">
      <c r="B5605" s="7">
        <v>5601</v>
      </c>
      <c r="C5605" s="7">
        <v>1</v>
      </c>
      <c r="E5605" s="7">
        <v>5601</v>
      </c>
      <c r="F5605" s="7">
        <v>8</v>
      </c>
    </row>
    <row r="5606" spans="2:6" x14ac:dyDescent="0.2">
      <c r="B5606" s="7">
        <v>5602</v>
      </c>
      <c r="C5606" s="7">
        <v>1</v>
      </c>
      <c r="E5606" s="7">
        <v>5602</v>
      </c>
      <c r="F5606" s="7">
        <v>8</v>
      </c>
    </row>
    <row r="5607" spans="2:6" x14ac:dyDescent="0.2">
      <c r="B5607" s="7">
        <v>5603</v>
      </c>
      <c r="C5607" s="7">
        <v>1</v>
      </c>
      <c r="E5607" s="7">
        <v>5603</v>
      </c>
      <c r="F5607" s="7">
        <v>8</v>
      </c>
    </row>
    <row r="5608" spans="2:6" x14ac:dyDescent="0.2">
      <c r="B5608" s="7">
        <v>5604</v>
      </c>
      <c r="C5608" s="7">
        <v>1</v>
      </c>
      <c r="E5608" s="7">
        <v>5604</v>
      </c>
      <c r="F5608" s="7">
        <v>8</v>
      </c>
    </row>
    <row r="5609" spans="2:6" x14ac:dyDescent="0.2">
      <c r="B5609" s="7">
        <v>5605</v>
      </c>
      <c r="C5609" s="7">
        <v>1</v>
      </c>
      <c r="E5609" s="7">
        <v>5605</v>
      </c>
      <c r="F5609" s="7">
        <v>8</v>
      </c>
    </row>
    <row r="5610" spans="2:6" x14ac:dyDescent="0.2">
      <c r="B5610" s="7">
        <v>5606</v>
      </c>
      <c r="C5610" s="7">
        <v>1</v>
      </c>
      <c r="E5610" s="7">
        <v>5606</v>
      </c>
      <c r="F5610" s="7">
        <v>8</v>
      </c>
    </row>
    <row r="5611" spans="2:6" x14ac:dyDescent="0.2">
      <c r="B5611" s="7">
        <v>5607</v>
      </c>
      <c r="C5611" s="7">
        <v>1</v>
      </c>
      <c r="E5611" s="7">
        <v>5607</v>
      </c>
      <c r="F5611" s="7">
        <v>8</v>
      </c>
    </row>
    <row r="5612" spans="2:6" x14ac:dyDescent="0.2">
      <c r="B5612" s="7">
        <v>5608</v>
      </c>
      <c r="C5612" s="7">
        <v>1</v>
      </c>
      <c r="E5612" s="7">
        <v>5608</v>
      </c>
      <c r="F5612" s="7">
        <v>8</v>
      </c>
    </row>
    <row r="5613" spans="2:6" x14ac:dyDescent="0.2">
      <c r="B5613" s="7">
        <v>5609</v>
      </c>
      <c r="C5613" s="7">
        <v>1</v>
      </c>
      <c r="E5613" s="7">
        <v>5609</v>
      </c>
      <c r="F5613" s="7">
        <v>8</v>
      </c>
    </row>
    <row r="5614" spans="2:6" x14ac:dyDescent="0.2">
      <c r="B5614" s="7">
        <v>5610</v>
      </c>
      <c r="C5614" s="7">
        <v>1</v>
      </c>
      <c r="E5614" s="7">
        <v>5610</v>
      </c>
      <c r="F5614" s="7">
        <v>8</v>
      </c>
    </row>
    <row r="5615" spans="2:6" x14ac:dyDescent="0.2">
      <c r="B5615" s="7">
        <v>5611</v>
      </c>
      <c r="C5615" s="7">
        <v>1</v>
      </c>
      <c r="E5615" s="7">
        <v>5611</v>
      </c>
      <c r="F5615" s="7">
        <v>8</v>
      </c>
    </row>
    <row r="5616" spans="2:6" x14ac:dyDescent="0.2">
      <c r="B5616" s="7">
        <v>5612</v>
      </c>
      <c r="C5616" s="7">
        <v>1</v>
      </c>
      <c r="E5616" s="7">
        <v>5612</v>
      </c>
      <c r="F5616" s="7">
        <v>8</v>
      </c>
    </row>
    <row r="5617" spans="2:6" x14ac:dyDescent="0.2">
      <c r="B5617" s="7">
        <v>5613</v>
      </c>
      <c r="C5617" s="7">
        <v>1</v>
      </c>
      <c r="E5617" s="7">
        <v>5613</v>
      </c>
      <c r="F5617" s="7">
        <v>8</v>
      </c>
    </row>
    <row r="5618" spans="2:6" x14ac:dyDescent="0.2">
      <c r="B5618" s="7">
        <v>5614</v>
      </c>
      <c r="C5618" s="7">
        <v>1</v>
      </c>
      <c r="E5618" s="7">
        <v>5614</v>
      </c>
      <c r="F5618" s="7">
        <v>8</v>
      </c>
    </row>
    <row r="5619" spans="2:6" x14ac:dyDescent="0.2">
      <c r="B5619" s="7">
        <v>5615</v>
      </c>
      <c r="C5619" s="7">
        <v>1</v>
      </c>
      <c r="E5619" s="7">
        <v>5615</v>
      </c>
      <c r="F5619" s="7">
        <v>7</v>
      </c>
    </row>
    <row r="5620" spans="2:6" x14ac:dyDescent="0.2">
      <c r="B5620" s="7">
        <v>5616</v>
      </c>
      <c r="C5620" s="7">
        <v>1</v>
      </c>
      <c r="E5620" s="7">
        <v>5616</v>
      </c>
      <c r="F5620" s="7">
        <v>7</v>
      </c>
    </row>
    <row r="5621" spans="2:6" x14ac:dyDescent="0.2">
      <c r="B5621" s="7">
        <v>5617</v>
      </c>
      <c r="C5621" s="7">
        <v>1</v>
      </c>
      <c r="E5621" s="7">
        <v>5617</v>
      </c>
      <c r="F5621" s="7">
        <v>7</v>
      </c>
    </row>
    <row r="5622" spans="2:6" x14ac:dyDescent="0.2">
      <c r="B5622" s="7">
        <v>5618</v>
      </c>
      <c r="C5622" s="7">
        <v>1</v>
      </c>
      <c r="E5622" s="7">
        <v>5618</v>
      </c>
      <c r="F5622" s="7">
        <v>7</v>
      </c>
    </row>
    <row r="5623" spans="2:6" x14ac:dyDescent="0.2">
      <c r="B5623" s="7">
        <v>5619</v>
      </c>
      <c r="C5623" s="7">
        <v>1</v>
      </c>
      <c r="E5623" s="7">
        <v>5619</v>
      </c>
      <c r="F5623" s="7">
        <v>7</v>
      </c>
    </row>
    <row r="5624" spans="2:6" x14ac:dyDescent="0.2">
      <c r="B5624" s="7">
        <v>5620</v>
      </c>
      <c r="C5624" s="7">
        <v>1</v>
      </c>
      <c r="E5624" s="7">
        <v>5620</v>
      </c>
      <c r="F5624" s="7">
        <v>7</v>
      </c>
    </row>
    <row r="5625" spans="2:6" x14ac:dyDescent="0.2">
      <c r="B5625" s="7">
        <v>5621</v>
      </c>
      <c r="C5625" s="7">
        <v>1</v>
      </c>
      <c r="E5625" s="7">
        <v>5621</v>
      </c>
      <c r="F5625" s="7">
        <v>7</v>
      </c>
    </row>
    <row r="5626" spans="2:6" x14ac:dyDescent="0.2">
      <c r="B5626" s="7">
        <v>5622</v>
      </c>
      <c r="C5626" s="7">
        <v>1</v>
      </c>
      <c r="E5626" s="7">
        <v>5622</v>
      </c>
      <c r="F5626" s="7">
        <v>7</v>
      </c>
    </row>
    <row r="5627" spans="2:6" x14ac:dyDescent="0.2">
      <c r="B5627" s="7">
        <v>5623</v>
      </c>
      <c r="C5627" s="7">
        <v>1</v>
      </c>
      <c r="E5627" s="7">
        <v>5623</v>
      </c>
      <c r="F5627" s="7">
        <v>7</v>
      </c>
    </row>
    <row r="5628" spans="2:6" x14ac:dyDescent="0.2">
      <c r="B5628" s="7">
        <v>5624</v>
      </c>
      <c r="C5628" s="7">
        <v>1</v>
      </c>
      <c r="E5628" s="7">
        <v>5624</v>
      </c>
      <c r="F5628" s="7">
        <v>7</v>
      </c>
    </row>
    <row r="5629" spans="2:6" x14ac:dyDescent="0.2">
      <c r="B5629" s="7">
        <v>5625</v>
      </c>
      <c r="C5629" s="7">
        <v>1</v>
      </c>
      <c r="E5629" s="7">
        <v>5625</v>
      </c>
      <c r="F5629" s="7">
        <v>7</v>
      </c>
    </row>
    <row r="5630" spans="2:6" x14ac:dyDescent="0.2">
      <c r="B5630" s="7">
        <v>5626</v>
      </c>
      <c r="C5630" s="7">
        <v>1</v>
      </c>
      <c r="E5630" s="7">
        <v>5626</v>
      </c>
      <c r="F5630" s="7">
        <v>7</v>
      </c>
    </row>
    <row r="5631" spans="2:6" x14ac:dyDescent="0.2">
      <c r="B5631" s="7">
        <v>5627</v>
      </c>
      <c r="C5631" s="7">
        <v>1</v>
      </c>
      <c r="E5631" s="7">
        <v>5627</v>
      </c>
      <c r="F5631" s="7">
        <v>7</v>
      </c>
    </row>
    <row r="5632" spans="2:6" x14ac:dyDescent="0.2">
      <c r="B5632" s="7">
        <v>5628</v>
      </c>
      <c r="C5632" s="7">
        <v>1</v>
      </c>
      <c r="E5632" s="7">
        <v>5628</v>
      </c>
      <c r="F5632" s="7">
        <v>7</v>
      </c>
    </row>
    <row r="5633" spans="2:6" x14ac:dyDescent="0.2">
      <c r="B5633" s="7">
        <v>5629</v>
      </c>
      <c r="C5633" s="7">
        <v>1</v>
      </c>
      <c r="E5633" s="7">
        <v>5629</v>
      </c>
      <c r="F5633" s="7">
        <v>7</v>
      </c>
    </row>
    <row r="5634" spans="2:6" x14ac:dyDescent="0.2">
      <c r="B5634" s="7">
        <v>5630</v>
      </c>
      <c r="C5634" s="7">
        <v>1</v>
      </c>
      <c r="E5634" s="7">
        <v>5630</v>
      </c>
      <c r="F5634" s="7">
        <v>7</v>
      </c>
    </row>
    <row r="5635" spans="2:6" x14ac:dyDescent="0.2">
      <c r="B5635" s="7">
        <v>5631</v>
      </c>
      <c r="C5635" s="7">
        <v>1</v>
      </c>
      <c r="E5635" s="7">
        <v>5631</v>
      </c>
      <c r="F5635" s="7">
        <v>7</v>
      </c>
    </row>
    <row r="5636" spans="2:6" x14ac:dyDescent="0.2">
      <c r="B5636" s="7">
        <v>5632</v>
      </c>
      <c r="C5636" s="7">
        <v>1</v>
      </c>
      <c r="E5636" s="7">
        <v>5632</v>
      </c>
      <c r="F5636" s="7">
        <v>7</v>
      </c>
    </row>
    <row r="5637" spans="2:6" x14ac:dyDescent="0.2">
      <c r="B5637" s="7">
        <v>5633</v>
      </c>
      <c r="C5637" s="7">
        <v>1</v>
      </c>
      <c r="E5637" s="7">
        <v>5633</v>
      </c>
      <c r="F5637" s="7">
        <v>7</v>
      </c>
    </row>
    <row r="5638" spans="2:6" x14ac:dyDescent="0.2">
      <c r="B5638" s="7">
        <v>5634</v>
      </c>
      <c r="C5638" s="7">
        <v>1</v>
      </c>
      <c r="E5638" s="7">
        <v>5634</v>
      </c>
      <c r="F5638" s="7">
        <v>7</v>
      </c>
    </row>
    <row r="5639" spans="2:6" x14ac:dyDescent="0.2">
      <c r="B5639" s="7">
        <v>5635</v>
      </c>
      <c r="C5639" s="7">
        <v>1</v>
      </c>
      <c r="E5639" s="7">
        <v>5635</v>
      </c>
      <c r="F5639" s="7">
        <v>7</v>
      </c>
    </row>
    <row r="5640" spans="2:6" x14ac:dyDescent="0.2">
      <c r="B5640" s="7">
        <v>5636</v>
      </c>
      <c r="C5640" s="7">
        <v>1</v>
      </c>
      <c r="E5640" s="7">
        <v>5636</v>
      </c>
      <c r="F5640" s="7">
        <v>7</v>
      </c>
    </row>
    <row r="5641" spans="2:6" x14ac:dyDescent="0.2">
      <c r="B5641" s="7">
        <v>5637</v>
      </c>
      <c r="C5641" s="7">
        <v>1</v>
      </c>
      <c r="E5641" s="7">
        <v>5637</v>
      </c>
      <c r="F5641" s="7">
        <v>7</v>
      </c>
    </row>
    <row r="5642" spans="2:6" x14ac:dyDescent="0.2">
      <c r="B5642" s="7">
        <v>5638</v>
      </c>
      <c r="C5642" s="7">
        <v>1</v>
      </c>
      <c r="E5642" s="7">
        <v>5638</v>
      </c>
      <c r="F5642" s="7">
        <v>7</v>
      </c>
    </row>
    <row r="5643" spans="2:6" x14ac:dyDescent="0.2">
      <c r="B5643" s="7">
        <v>5639</v>
      </c>
      <c r="C5643" s="7">
        <v>1</v>
      </c>
      <c r="E5643" s="7">
        <v>5639</v>
      </c>
      <c r="F5643" s="7">
        <v>7</v>
      </c>
    </row>
    <row r="5644" spans="2:6" x14ac:dyDescent="0.2">
      <c r="B5644" s="7">
        <v>5640</v>
      </c>
      <c r="C5644" s="7">
        <v>1</v>
      </c>
      <c r="E5644" s="7">
        <v>5640</v>
      </c>
      <c r="F5644" s="7">
        <v>7</v>
      </c>
    </row>
    <row r="5645" spans="2:6" x14ac:dyDescent="0.2">
      <c r="B5645" s="7">
        <v>5641</v>
      </c>
      <c r="C5645" s="7">
        <v>1</v>
      </c>
      <c r="E5645" s="7">
        <v>5641</v>
      </c>
      <c r="F5645" s="7">
        <v>7</v>
      </c>
    </row>
    <row r="5646" spans="2:6" x14ac:dyDescent="0.2">
      <c r="B5646" s="7">
        <v>5642</v>
      </c>
      <c r="C5646" s="7">
        <v>1</v>
      </c>
      <c r="E5646" s="7">
        <v>5642</v>
      </c>
      <c r="F5646" s="7">
        <v>7</v>
      </c>
    </row>
    <row r="5647" spans="2:6" x14ac:dyDescent="0.2">
      <c r="B5647" s="7">
        <v>5643</v>
      </c>
      <c r="C5647" s="7">
        <v>1</v>
      </c>
      <c r="E5647" s="7">
        <v>5643</v>
      </c>
      <c r="F5647" s="7">
        <v>7</v>
      </c>
    </row>
    <row r="5648" spans="2:6" x14ac:dyDescent="0.2">
      <c r="B5648" s="7">
        <v>5644</v>
      </c>
      <c r="C5648" s="7">
        <v>1</v>
      </c>
      <c r="E5648" s="7">
        <v>5644</v>
      </c>
      <c r="F5648" s="7">
        <v>7</v>
      </c>
    </row>
    <row r="5649" spans="2:6" x14ac:dyDescent="0.2">
      <c r="B5649" s="7">
        <v>5645</v>
      </c>
      <c r="C5649" s="7">
        <v>1</v>
      </c>
      <c r="E5649" s="7">
        <v>5645</v>
      </c>
      <c r="F5649" s="7">
        <v>7</v>
      </c>
    </row>
    <row r="5650" spans="2:6" x14ac:dyDescent="0.2">
      <c r="B5650" s="7">
        <v>5646</v>
      </c>
      <c r="C5650" s="7">
        <v>1</v>
      </c>
      <c r="E5650" s="7">
        <v>5646</v>
      </c>
      <c r="F5650" s="7">
        <v>7</v>
      </c>
    </row>
    <row r="5651" spans="2:6" x14ac:dyDescent="0.2">
      <c r="B5651" s="7">
        <v>5647</v>
      </c>
      <c r="C5651" s="7">
        <v>1</v>
      </c>
      <c r="E5651" s="7">
        <v>5647</v>
      </c>
      <c r="F5651" s="7">
        <v>7</v>
      </c>
    </row>
    <row r="5652" spans="2:6" x14ac:dyDescent="0.2">
      <c r="B5652" s="7">
        <v>5648</v>
      </c>
      <c r="C5652" s="7">
        <v>1</v>
      </c>
      <c r="E5652" s="7">
        <v>5648</v>
      </c>
      <c r="F5652" s="7">
        <v>7</v>
      </c>
    </row>
    <row r="5653" spans="2:6" x14ac:dyDescent="0.2">
      <c r="B5653" s="7">
        <v>5649</v>
      </c>
      <c r="C5653" s="7">
        <v>1</v>
      </c>
      <c r="E5653" s="7">
        <v>5649</v>
      </c>
      <c r="F5653" s="7">
        <v>7</v>
      </c>
    </row>
    <row r="5654" spans="2:6" x14ac:dyDescent="0.2">
      <c r="B5654" s="7">
        <v>5650</v>
      </c>
      <c r="C5654" s="7">
        <v>1</v>
      </c>
      <c r="E5654" s="7">
        <v>5650</v>
      </c>
      <c r="F5654" s="7">
        <v>7</v>
      </c>
    </row>
    <row r="5655" spans="2:6" x14ac:dyDescent="0.2">
      <c r="B5655" s="7">
        <v>5651</v>
      </c>
      <c r="C5655" s="7">
        <v>1</v>
      </c>
      <c r="E5655" s="7">
        <v>5651</v>
      </c>
      <c r="F5655" s="7">
        <v>7</v>
      </c>
    </row>
    <row r="5656" spans="2:6" x14ac:dyDescent="0.2">
      <c r="B5656" s="7">
        <v>5652</v>
      </c>
      <c r="C5656" s="7">
        <v>1</v>
      </c>
      <c r="E5656" s="7">
        <v>5652</v>
      </c>
      <c r="F5656" s="7">
        <v>7</v>
      </c>
    </row>
    <row r="5657" spans="2:6" x14ac:dyDescent="0.2">
      <c r="B5657" s="7">
        <v>5653</v>
      </c>
      <c r="C5657" s="7">
        <v>1</v>
      </c>
      <c r="E5657" s="7">
        <v>5653</v>
      </c>
      <c r="F5657" s="7">
        <v>7</v>
      </c>
    </row>
    <row r="5658" spans="2:6" x14ac:dyDescent="0.2">
      <c r="B5658" s="7">
        <v>5654</v>
      </c>
      <c r="C5658" s="7">
        <v>1</v>
      </c>
      <c r="E5658" s="7">
        <v>5654</v>
      </c>
      <c r="F5658" s="7">
        <v>7</v>
      </c>
    </row>
    <row r="5659" spans="2:6" x14ac:dyDescent="0.2">
      <c r="B5659" s="7">
        <v>5655</v>
      </c>
      <c r="C5659" s="7">
        <v>1</v>
      </c>
      <c r="E5659" s="7">
        <v>5655</v>
      </c>
      <c r="F5659" s="7">
        <v>7</v>
      </c>
    </row>
    <row r="5660" spans="2:6" x14ac:dyDescent="0.2">
      <c r="B5660" s="7">
        <v>5656</v>
      </c>
      <c r="C5660" s="7">
        <v>1</v>
      </c>
      <c r="E5660" s="7">
        <v>5656</v>
      </c>
      <c r="F5660" s="7">
        <v>7</v>
      </c>
    </row>
    <row r="5661" spans="2:6" x14ac:dyDescent="0.2">
      <c r="B5661" s="7">
        <v>5657</v>
      </c>
      <c r="C5661" s="7">
        <v>1</v>
      </c>
      <c r="E5661" s="7">
        <v>5657</v>
      </c>
      <c r="F5661" s="7">
        <v>7</v>
      </c>
    </row>
    <row r="5662" spans="2:6" x14ac:dyDescent="0.2">
      <c r="B5662" s="7">
        <v>5658</v>
      </c>
      <c r="C5662" s="7">
        <v>1</v>
      </c>
      <c r="E5662" s="7">
        <v>5658</v>
      </c>
      <c r="F5662" s="7">
        <v>7</v>
      </c>
    </row>
    <row r="5663" spans="2:6" x14ac:dyDescent="0.2">
      <c r="B5663" s="7">
        <v>5659</v>
      </c>
      <c r="C5663" s="7">
        <v>1</v>
      </c>
      <c r="E5663" s="7">
        <v>5659</v>
      </c>
      <c r="F5663" s="7">
        <v>7</v>
      </c>
    </row>
    <row r="5664" spans="2:6" x14ac:dyDescent="0.2">
      <c r="B5664" s="7">
        <v>5660</v>
      </c>
      <c r="C5664" s="7">
        <v>1</v>
      </c>
      <c r="E5664" s="7">
        <v>5660</v>
      </c>
      <c r="F5664" s="7">
        <v>7</v>
      </c>
    </row>
    <row r="5665" spans="2:6" x14ac:dyDescent="0.2">
      <c r="B5665" s="7">
        <v>5661</v>
      </c>
      <c r="C5665" s="7">
        <v>1</v>
      </c>
      <c r="E5665" s="7">
        <v>5661</v>
      </c>
      <c r="F5665" s="7">
        <v>7</v>
      </c>
    </row>
    <row r="5666" spans="2:6" x14ac:dyDescent="0.2">
      <c r="B5666" s="7">
        <v>5662</v>
      </c>
      <c r="C5666" s="7">
        <v>1</v>
      </c>
      <c r="E5666" s="7">
        <v>5662</v>
      </c>
      <c r="F5666" s="7">
        <v>7</v>
      </c>
    </row>
    <row r="5667" spans="2:6" x14ac:dyDescent="0.2">
      <c r="B5667" s="7">
        <v>5663</v>
      </c>
      <c r="C5667" s="7">
        <v>1</v>
      </c>
      <c r="E5667" s="7">
        <v>5663</v>
      </c>
      <c r="F5667" s="7">
        <v>7</v>
      </c>
    </row>
    <row r="5668" spans="2:6" x14ac:dyDescent="0.2">
      <c r="B5668" s="7">
        <v>5664</v>
      </c>
      <c r="C5668" s="7">
        <v>1</v>
      </c>
      <c r="E5668" s="7">
        <v>5664</v>
      </c>
      <c r="F5668" s="7">
        <v>7</v>
      </c>
    </row>
    <row r="5669" spans="2:6" x14ac:dyDescent="0.2">
      <c r="B5669" s="7">
        <v>5665</v>
      </c>
      <c r="C5669" s="7">
        <v>1</v>
      </c>
      <c r="E5669" s="7">
        <v>5665</v>
      </c>
      <c r="F5669" s="7">
        <v>7</v>
      </c>
    </row>
    <row r="5670" spans="2:6" x14ac:dyDescent="0.2">
      <c r="B5670" s="7">
        <v>5666</v>
      </c>
      <c r="C5670" s="7">
        <v>1</v>
      </c>
      <c r="E5670" s="7">
        <v>5666</v>
      </c>
      <c r="F5670" s="7">
        <v>7</v>
      </c>
    </row>
    <row r="5671" spans="2:6" x14ac:dyDescent="0.2">
      <c r="B5671" s="7">
        <v>5667</v>
      </c>
      <c r="C5671" s="7">
        <v>1</v>
      </c>
      <c r="E5671" s="7">
        <v>5667</v>
      </c>
      <c r="F5671" s="7">
        <v>7</v>
      </c>
    </row>
    <row r="5672" spans="2:6" x14ac:dyDescent="0.2">
      <c r="B5672" s="7">
        <v>5668</v>
      </c>
      <c r="C5672" s="7">
        <v>1</v>
      </c>
      <c r="E5672" s="7">
        <v>5668</v>
      </c>
      <c r="F5672" s="7">
        <v>7</v>
      </c>
    </row>
    <row r="5673" spans="2:6" x14ac:dyDescent="0.2">
      <c r="B5673" s="7">
        <v>5669</v>
      </c>
      <c r="C5673" s="7">
        <v>1</v>
      </c>
      <c r="E5673" s="7">
        <v>5669</v>
      </c>
      <c r="F5673" s="7">
        <v>7</v>
      </c>
    </row>
    <row r="5674" spans="2:6" x14ac:dyDescent="0.2">
      <c r="B5674" s="7">
        <v>5670</v>
      </c>
      <c r="C5674" s="7">
        <v>1</v>
      </c>
      <c r="E5674" s="7">
        <v>5670</v>
      </c>
      <c r="F5674" s="7">
        <v>6</v>
      </c>
    </row>
    <row r="5675" spans="2:6" x14ac:dyDescent="0.2">
      <c r="B5675" s="7">
        <v>5671</v>
      </c>
      <c r="C5675" s="7">
        <v>1</v>
      </c>
      <c r="E5675" s="7">
        <v>5671</v>
      </c>
      <c r="F5675" s="7">
        <v>6</v>
      </c>
    </row>
    <row r="5676" spans="2:6" x14ac:dyDescent="0.2">
      <c r="B5676" s="7">
        <v>5672</v>
      </c>
      <c r="C5676" s="7">
        <v>1</v>
      </c>
      <c r="E5676" s="7">
        <v>5672</v>
      </c>
      <c r="F5676" s="7">
        <v>6</v>
      </c>
    </row>
    <row r="5677" spans="2:6" x14ac:dyDescent="0.2">
      <c r="B5677" s="7">
        <v>5673</v>
      </c>
      <c r="C5677" s="7">
        <v>1</v>
      </c>
      <c r="E5677" s="7">
        <v>5673</v>
      </c>
      <c r="F5677" s="7">
        <v>6</v>
      </c>
    </row>
    <row r="5678" spans="2:6" x14ac:dyDescent="0.2">
      <c r="B5678" s="7">
        <v>5674</v>
      </c>
      <c r="C5678" s="7">
        <v>1</v>
      </c>
      <c r="E5678" s="7">
        <v>5674</v>
      </c>
      <c r="F5678" s="7">
        <v>6</v>
      </c>
    </row>
    <row r="5679" spans="2:6" x14ac:dyDescent="0.2">
      <c r="B5679" s="7">
        <v>5675</v>
      </c>
      <c r="C5679" s="7">
        <v>1</v>
      </c>
      <c r="E5679" s="7">
        <v>5675</v>
      </c>
      <c r="F5679" s="7">
        <v>6</v>
      </c>
    </row>
    <row r="5680" spans="2:6" x14ac:dyDescent="0.2">
      <c r="B5680" s="7">
        <v>5676</v>
      </c>
      <c r="C5680" s="7">
        <v>1</v>
      </c>
      <c r="E5680" s="7">
        <v>5676</v>
      </c>
      <c r="F5680" s="7">
        <v>6</v>
      </c>
    </row>
    <row r="5681" spans="2:6" x14ac:dyDescent="0.2">
      <c r="B5681" s="7">
        <v>5677</v>
      </c>
      <c r="C5681" s="7">
        <v>1</v>
      </c>
      <c r="E5681" s="7">
        <v>5677</v>
      </c>
      <c r="F5681" s="7">
        <v>6</v>
      </c>
    </row>
    <row r="5682" spans="2:6" x14ac:dyDescent="0.2">
      <c r="B5682" s="7">
        <v>5678</v>
      </c>
      <c r="C5682" s="7">
        <v>1</v>
      </c>
      <c r="E5682" s="7">
        <v>5678</v>
      </c>
      <c r="F5682" s="7">
        <v>6</v>
      </c>
    </row>
    <row r="5683" spans="2:6" x14ac:dyDescent="0.2">
      <c r="B5683" s="7">
        <v>5679</v>
      </c>
      <c r="C5683" s="7">
        <v>1</v>
      </c>
      <c r="E5683" s="7">
        <v>5679</v>
      </c>
      <c r="F5683" s="7">
        <v>6</v>
      </c>
    </row>
    <row r="5684" spans="2:6" x14ac:dyDescent="0.2">
      <c r="B5684" s="7">
        <v>5680</v>
      </c>
      <c r="C5684" s="7">
        <v>1</v>
      </c>
      <c r="E5684" s="7">
        <v>5680</v>
      </c>
      <c r="F5684" s="7">
        <v>6</v>
      </c>
    </row>
    <row r="5685" spans="2:6" x14ac:dyDescent="0.2">
      <c r="B5685" s="7">
        <v>5681</v>
      </c>
      <c r="C5685" s="7">
        <v>1</v>
      </c>
      <c r="E5685" s="7">
        <v>5681</v>
      </c>
      <c r="F5685" s="7">
        <v>6</v>
      </c>
    </row>
    <row r="5686" spans="2:6" x14ac:dyDescent="0.2">
      <c r="B5686" s="7">
        <v>5682</v>
      </c>
      <c r="C5686" s="7">
        <v>1</v>
      </c>
      <c r="E5686" s="7">
        <v>5682</v>
      </c>
      <c r="F5686" s="7">
        <v>6</v>
      </c>
    </row>
    <row r="5687" spans="2:6" x14ac:dyDescent="0.2">
      <c r="B5687" s="7">
        <v>5683</v>
      </c>
      <c r="C5687" s="7">
        <v>1</v>
      </c>
      <c r="E5687" s="7">
        <v>5683</v>
      </c>
      <c r="F5687" s="7">
        <v>6</v>
      </c>
    </row>
    <row r="5688" spans="2:6" x14ac:dyDescent="0.2">
      <c r="B5688" s="7">
        <v>5684</v>
      </c>
      <c r="C5688" s="7">
        <v>1</v>
      </c>
      <c r="E5688" s="7">
        <v>5684</v>
      </c>
      <c r="F5688" s="7">
        <v>6</v>
      </c>
    </row>
    <row r="5689" spans="2:6" x14ac:dyDescent="0.2">
      <c r="B5689" s="7">
        <v>5685</v>
      </c>
      <c r="C5689" s="7">
        <v>1</v>
      </c>
      <c r="E5689" s="7">
        <v>5685</v>
      </c>
      <c r="F5689" s="7">
        <v>6</v>
      </c>
    </row>
    <row r="5690" spans="2:6" x14ac:dyDescent="0.2">
      <c r="B5690" s="7">
        <v>5686</v>
      </c>
      <c r="C5690" s="7">
        <v>1</v>
      </c>
      <c r="E5690" s="7">
        <v>5686</v>
      </c>
      <c r="F5690" s="7">
        <v>6</v>
      </c>
    </row>
    <row r="5691" spans="2:6" x14ac:dyDescent="0.2">
      <c r="B5691" s="7">
        <v>5687</v>
      </c>
      <c r="C5691" s="7">
        <v>1</v>
      </c>
      <c r="E5691" s="7">
        <v>5687</v>
      </c>
      <c r="F5691" s="7">
        <v>6</v>
      </c>
    </row>
    <row r="5692" spans="2:6" x14ac:dyDescent="0.2">
      <c r="B5692" s="7">
        <v>5688</v>
      </c>
      <c r="C5692" s="7">
        <v>1</v>
      </c>
      <c r="E5692" s="7">
        <v>5688</v>
      </c>
      <c r="F5692" s="7">
        <v>6</v>
      </c>
    </row>
    <row r="5693" spans="2:6" x14ac:dyDescent="0.2">
      <c r="B5693" s="7">
        <v>5689</v>
      </c>
      <c r="C5693" s="7">
        <v>1</v>
      </c>
      <c r="E5693" s="7">
        <v>5689</v>
      </c>
      <c r="F5693" s="7">
        <v>6</v>
      </c>
    </row>
    <row r="5694" spans="2:6" x14ac:dyDescent="0.2">
      <c r="B5694" s="7">
        <v>5690</v>
      </c>
      <c r="C5694" s="7">
        <v>1</v>
      </c>
      <c r="E5694" s="7">
        <v>5690</v>
      </c>
      <c r="F5694" s="7">
        <v>6</v>
      </c>
    </row>
    <row r="5695" spans="2:6" x14ac:dyDescent="0.2">
      <c r="B5695" s="7">
        <v>5691</v>
      </c>
      <c r="C5695" s="7">
        <v>1</v>
      </c>
      <c r="E5695" s="7">
        <v>5691</v>
      </c>
      <c r="F5695" s="7">
        <v>6</v>
      </c>
    </row>
    <row r="5696" spans="2:6" x14ac:dyDescent="0.2">
      <c r="B5696" s="7">
        <v>5692</v>
      </c>
      <c r="C5696" s="7">
        <v>1</v>
      </c>
      <c r="E5696" s="7">
        <v>5692</v>
      </c>
      <c r="F5696" s="7">
        <v>6</v>
      </c>
    </row>
    <row r="5697" spans="2:6" x14ac:dyDescent="0.2">
      <c r="B5697" s="7">
        <v>5693</v>
      </c>
      <c r="C5697" s="7">
        <v>1</v>
      </c>
      <c r="E5697" s="7">
        <v>5693</v>
      </c>
      <c r="F5697" s="7">
        <v>6</v>
      </c>
    </row>
    <row r="5698" spans="2:6" x14ac:dyDescent="0.2">
      <c r="B5698" s="7">
        <v>5694</v>
      </c>
      <c r="C5698" s="7">
        <v>1</v>
      </c>
      <c r="E5698" s="7">
        <v>5694</v>
      </c>
      <c r="F5698" s="7">
        <v>6</v>
      </c>
    </row>
    <row r="5699" spans="2:6" x14ac:dyDescent="0.2">
      <c r="B5699" s="7">
        <v>5695</v>
      </c>
      <c r="C5699" s="7">
        <v>1</v>
      </c>
      <c r="E5699" s="7">
        <v>5695</v>
      </c>
      <c r="F5699" s="7">
        <v>6</v>
      </c>
    </row>
    <row r="5700" spans="2:6" x14ac:dyDescent="0.2">
      <c r="B5700" s="7">
        <v>5696</v>
      </c>
      <c r="C5700" s="7">
        <v>1</v>
      </c>
      <c r="E5700" s="7">
        <v>5696</v>
      </c>
      <c r="F5700" s="7">
        <v>6</v>
      </c>
    </row>
    <row r="5701" spans="2:6" x14ac:dyDescent="0.2">
      <c r="B5701" s="7">
        <v>5697</v>
      </c>
      <c r="C5701" s="7">
        <v>1</v>
      </c>
      <c r="E5701" s="7">
        <v>5697</v>
      </c>
      <c r="F5701" s="7">
        <v>6</v>
      </c>
    </row>
    <row r="5702" spans="2:6" x14ac:dyDescent="0.2">
      <c r="B5702" s="7">
        <v>5698</v>
      </c>
      <c r="C5702" s="7">
        <v>1</v>
      </c>
      <c r="E5702" s="7">
        <v>5698</v>
      </c>
      <c r="F5702" s="7">
        <v>6</v>
      </c>
    </row>
    <row r="5703" spans="2:6" x14ac:dyDescent="0.2">
      <c r="B5703" s="7">
        <v>5699</v>
      </c>
      <c r="C5703" s="7">
        <v>1</v>
      </c>
      <c r="E5703" s="7">
        <v>5699</v>
      </c>
      <c r="F5703" s="7">
        <v>6</v>
      </c>
    </row>
    <row r="5704" spans="2:6" x14ac:dyDescent="0.2">
      <c r="B5704" s="7">
        <v>5700</v>
      </c>
      <c r="C5704" s="7">
        <v>1</v>
      </c>
      <c r="E5704" s="7">
        <v>5700</v>
      </c>
      <c r="F5704" s="7">
        <v>6</v>
      </c>
    </row>
    <row r="5705" spans="2:6" x14ac:dyDescent="0.2">
      <c r="B5705" s="7">
        <v>5701</v>
      </c>
      <c r="C5705" s="7">
        <v>1</v>
      </c>
      <c r="E5705" s="7">
        <v>5701</v>
      </c>
      <c r="F5705" s="7">
        <v>6</v>
      </c>
    </row>
    <row r="5706" spans="2:6" x14ac:dyDescent="0.2">
      <c r="B5706" s="7">
        <v>5702</v>
      </c>
      <c r="C5706" s="7">
        <v>1</v>
      </c>
      <c r="E5706" s="7">
        <v>5702</v>
      </c>
      <c r="F5706" s="7">
        <v>6</v>
      </c>
    </row>
    <row r="5707" spans="2:6" x14ac:dyDescent="0.2">
      <c r="B5707" s="7">
        <v>5703</v>
      </c>
      <c r="C5707" s="7">
        <v>1</v>
      </c>
      <c r="E5707" s="7">
        <v>5703</v>
      </c>
      <c r="F5707" s="7">
        <v>6</v>
      </c>
    </row>
    <row r="5708" spans="2:6" x14ac:dyDescent="0.2">
      <c r="B5708" s="7">
        <v>5704</v>
      </c>
      <c r="C5708" s="7">
        <v>1</v>
      </c>
      <c r="E5708" s="7">
        <v>5704</v>
      </c>
      <c r="F5708" s="7">
        <v>6</v>
      </c>
    </row>
    <row r="5709" spans="2:6" x14ac:dyDescent="0.2">
      <c r="B5709" s="7">
        <v>5705</v>
      </c>
      <c r="C5709" s="7">
        <v>1</v>
      </c>
      <c r="E5709" s="7">
        <v>5705</v>
      </c>
      <c r="F5709" s="7">
        <v>6</v>
      </c>
    </row>
    <row r="5710" spans="2:6" x14ac:dyDescent="0.2">
      <c r="B5710" s="7">
        <v>5706</v>
      </c>
      <c r="C5710" s="7">
        <v>1</v>
      </c>
      <c r="E5710" s="7">
        <v>5706</v>
      </c>
      <c r="F5710" s="7">
        <v>6</v>
      </c>
    </row>
    <row r="5711" spans="2:6" x14ac:dyDescent="0.2">
      <c r="B5711" s="7">
        <v>5707</v>
      </c>
      <c r="C5711" s="7">
        <v>1</v>
      </c>
      <c r="E5711" s="7">
        <v>5707</v>
      </c>
      <c r="F5711" s="7">
        <v>6</v>
      </c>
    </row>
    <row r="5712" spans="2:6" x14ac:dyDescent="0.2">
      <c r="B5712" s="7">
        <v>5708</v>
      </c>
      <c r="C5712" s="7">
        <v>1</v>
      </c>
      <c r="E5712" s="7">
        <v>5708</v>
      </c>
      <c r="F5712" s="7">
        <v>6</v>
      </c>
    </row>
    <row r="5713" spans="2:6" x14ac:dyDescent="0.2">
      <c r="B5713" s="7">
        <v>5709</v>
      </c>
      <c r="C5713" s="7">
        <v>1</v>
      </c>
      <c r="E5713" s="7">
        <v>5709</v>
      </c>
      <c r="F5713" s="7">
        <v>6</v>
      </c>
    </row>
    <row r="5714" spans="2:6" x14ac:dyDescent="0.2">
      <c r="B5714" s="7">
        <v>5710</v>
      </c>
      <c r="C5714" s="7">
        <v>1</v>
      </c>
      <c r="E5714" s="7">
        <v>5710</v>
      </c>
      <c r="F5714" s="7">
        <v>6</v>
      </c>
    </row>
    <row r="5715" spans="2:6" x14ac:dyDescent="0.2">
      <c r="B5715" s="7">
        <v>5711</v>
      </c>
      <c r="C5715" s="7">
        <v>1</v>
      </c>
      <c r="E5715" s="7">
        <v>5711</v>
      </c>
      <c r="F5715" s="7">
        <v>6</v>
      </c>
    </row>
    <row r="5716" spans="2:6" x14ac:dyDescent="0.2">
      <c r="B5716" s="7">
        <v>5712</v>
      </c>
      <c r="C5716" s="7">
        <v>1</v>
      </c>
      <c r="E5716" s="7">
        <v>5712</v>
      </c>
      <c r="F5716" s="7">
        <v>6</v>
      </c>
    </row>
    <row r="5717" spans="2:6" x14ac:dyDescent="0.2">
      <c r="B5717" s="7">
        <v>5713</v>
      </c>
      <c r="C5717" s="7">
        <v>1</v>
      </c>
      <c r="E5717" s="7">
        <v>5713</v>
      </c>
      <c r="F5717" s="7">
        <v>5</v>
      </c>
    </row>
    <row r="5718" spans="2:6" x14ac:dyDescent="0.2">
      <c r="B5718" s="7">
        <v>5714</v>
      </c>
      <c r="C5718" s="7">
        <v>1</v>
      </c>
      <c r="E5718" s="7">
        <v>5714</v>
      </c>
      <c r="F5718" s="7">
        <v>5</v>
      </c>
    </row>
    <row r="5719" spans="2:6" x14ac:dyDescent="0.2">
      <c r="B5719" s="7">
        <v>5715</v>
      </c>
      <c r="C5719" s="7">
        <v>1</v>
      </c>
      <c r="E5719" s="7">
        <v>5715</v>
      </c>
      <c r="F5719" s="7">
        <v>5</v>
      </c>
    </row>
    <row r="5720" spans="2:6" x14ac:dyDescent="0.2">
      <c r="B5720" s="7">
        <v>5716</v>
      </c>
      <c r="C5720" s="7">
        <v>1</v>
      </c>
      <c r="E5720" s="7">
        <v>5716</v>
      </c>
      <c r="F5720" s="7">
        <v>5</v>
      </c>
    </row>
    <row r="5721" spans="2:6" x14ac:dyDescent="0.2">
      <c r="B5721" s="7">
        <v>5717</v>
      </c>
      <c r="C5721" s="7">
        <v>1</v>
      </c>
      <c r="E5721" s="7">
        <v>5717</v>
      </c>
      <c r="F5721" s="7">
        <v>5</v>
      </c>
    </row>
    <row r="5722" spans="2:6" x14ac:dyDescent="0.2">
      <c r="B5722" s="7">
        <v>5718</v>
      </c>
      <c r="C5722" s="7">
        <v>1</v>
      </c>
      <c r="E5722" s="7">
        <v>5718</v>
      </c>
      <c r="F5722" s="7">
        <v>5</v>
      </c>
    </row>
    <row r="5723" spans="2:6" x14ac:dyDescent="0.2">
      <c r="B5723" s="7">
        <v>5719</v>
      </c>
      <c r="C5723" s="7">
        <v>1</v>
      </c>
      <c r="E5723" s="7">
        <v>5719</v>
      </c>
      <c r="F5723" s="7">
        <v>5</v>
      </c>
    </row>
    <row r="5724" spans="2:6" x14ac:dyDescent="0.2">
      <c r="B5724" s="7">
        <v>5720</v>
      </c>
      <c r="C5724" s="7">
        <v>1</v>
      </c>
      <c r="E5724" s="7">
        <v>5720</v>
      </c>
      <c r="F5724" s="7">
        <v>5</v>
      </c>
    </row>
    <row r="5725" spans="2:6" x14ac:dyDescent="0.2">
      <c r="B5725" s="7">
        <v>5721</v>
      </c>
      <c r="C5725" s="7">
        <v>1</v>
      </c>
      <c r="E5725" s="7">
        <v>5721</v>
      </c>
      <c r="F5725" s="7">
        <v>5</v>
      </c>
    </row>
    <row r="5726" spans="2:6" x14ac:dyDescent="0.2">
      <c r="B5726" s="7">
        <v>5722</v>
      </c>
      <c r="C5726" s="7">
        <v>1</v>
      </c>
      <c r="E5726" s="7">
        <v>5722</v>
      </c>
      <c r="F5726" s="7">
        <v>5</v>
      </c>
    </row>
    <row r="5727" spans="2:6" x14ac:dyDescent="0.2">
      <c r="B5727" s="7">
        <v>5723</v>
      </c>
      <c r="C5727" s="7">
        <v>1</v>
      </c>
      <c r="E5727" s="7">
        <v>5723</v>
      </c>
      <c r="F5727" s="7">
        <v>5</v>
      </c>
    </row>
    <row r="5728" spans="2:6" x14ac:dyDescent="0.2">
      <c r="B5728" s="7">
        <v>5724</v>
      </c>
      <c r="C5728" s="7">
        <v>1</v>
      </c>
      <c r="E5728" s="7">
        <v>5724</v>
      </c>
      <c r="F5728" s="7">
        <v>5</v>
      </c>
    </row>
    <row r="5729" spans="2:6" x14ac:dyDescent="0.2">
      <c r="B5729" s="7">
        <v>5725</v>
      </c>
      <c r="C5729" s="7">
        <v>1</v>
      </c>
      <c r="E5729" s="7">
        <v>5725</v>
      </c>
      <c r="F5729" s="7">
        <v>5</v>
      </c>
    </row>
    <row r="5730" spans="2:6" x14ac:dyDescent="0.2">
      <c r="B5730" s="7">
        <v>5726</v>
      </c>
      <c r="C5730" s="7">
        <v>1</v>
      </c>
      <c r="E5730" s="7">
        <v>5726</v>
      </c>
      <c r="F5730" s="7">
        <v>5</v>
      </c>
    </row>
    <row r="5731" spans="2:6" x14ac:dyDescent="0.2">
      <c r="B5731" s="7">
        <v>5727</v>
      </c>
      <c r="C5731" s="7">
        <v>1</v>
      </c>
      <c r="E5731" s="7">
        <v>5727</v>
      </c>
      <c r="F5731" s="7">
        <v>5</v>
      </c>
    </row>
    <row r="5732" spans="2:6" x14ac:dyDescent="0.2">
      <c r="B5732" s="7">
        <v>5728</v>
      </c>
      <c r="C5732" s="7">
        <v>1</v>
      </c>
      <c r="E5732" s="7">
        <v>5728</v>
      </c>
      <c r="F5732" s="7">
        <v>5</v>
      </c>
    </row>
    <row r="5733" spans="2:6" x14ac:dyDescent="0.2">
      <c r="B5733" s="7">
        <v>5729</v>
      </c>
      <c r="C5733" s="7">
        <v>1</v>
      </c>
      <c r="E5733" s="7">
        <v>5729</v>
      </c>
      <c r="F5733" s="7">
        <v>5</v>
      </c>
    </row>
    <row r="5734" spans="2:6" x14ac:dyDescent="0.2">
      <c r="B5734" s="7">
        <v>5730</v>
      </c>
      <c r="C5734" s="7">
        <v>1</v>
      </c>
      <c r="E5734" s="7">
        <v>5730</v>
      </c>
      <c r="F5734" s="7">
        <v>5</v>
      </c>
    </row>
    <row r="5735" spans="2:6" x14ac:dyDescent="0.2">
      <c r="B5735" s="7">
        <v>5731</v>
      </c>
      <c r="C5735" s="7">
        <v>1</v>
      </c>
      <c r="E5735" s="7">
        <v>5731</v>
      </c>
      <c r="F5735" s="7">
        <v>5</v>
      </c>
    </row>
    <row r="5736" spans="2:6" x14ac:dyDescent="0.2">
      <c r="B5736" s="7">
        <v>5732</v>
      </c>
      <c r="C5736" s="7">
        <v>1</v>
      </c>
      <c r="E5736" s="7">
        <v>5732</v>
      </c>
      <c r="F5736" s="7">
        <v>5</v>
      </c>
    </row>
    <row r="5737" spans="2:6" x14ac:dyDescent="0.2">
      <c r="B5737" s="7">
        <v>5733</v>
      </c>
      <c r="C5737" s="7">
        <v>1</v>
      </c>
      <c r="E5737" s="7">
        <v>5733</v>
      </c>
      <c r="F5737" s="7">
        <v>5</v>
      </c>
    </row>
    <row r="5738" spans="2:6" x14ac:dyDescent="0.2">
      <c r="B5738" s="7">
        <v>5734</v>
      </c>
      <c r="C5738" s="7">
        <v>1</v>
      </c>
      <c r="E5738" s="7">
        <v>5734</v>
      </c>
      <c r="F5738" s="7">
        <v>5</v>
      </c>
    </row>
    <row r="5739" spans="2:6" x14ac:dyDescent="0.2">
      <c r="B5739" s="7">
        <v>5735</v>
      </c>
      <c r="C5739" s="7">
        <v>1</v>
      </c>
      <c r="E5739" s="7">
        <v>5735</v>
      </c>
      <c r="F5739" s="7">
        <v>5</v>
      </c>
    </row>
    <row r="5740" spans="2:6" x14ac:dyDescent="0.2">
      <c r="B5740" s="7">
        <v>5736</v>
      </c>
      <c r="C5740" s="7">
        <v>1</v>
      </c>
      <c r="E5740" s="7">
        <v>5736</v>
      </c>
      <c r="F5740" s="7">
        <v>5</v>
      </c>
    </row>
    <row r="5741" spans="2:6" x14ac:dyDescent="0.2">
      <c r="B5741" s="7">
        <v>5737</v>
      </c>
      <c r="C5741" s="7">
        <v>1</v>
      </c>
      <c r="E5741" s="7">
        <v>5737</v>
      </c>
      <c r="F5741" s="7">
        <v>5</v>
      </c>
    </row>
    <row r="5742" spans="2:6" x14ac:dyDescent="0.2">
      <c r="B5742" s="7">
        <v>5738</v>
      </c>
      <c r="C5742" s="7">
        <v>1</v>
      </c>
      <c r="E5742" s="7">
        <v>5738</v>
      </c>
      <c r="F5742" s="7">
        <v>5</v>
      </c>
    </row>
    <row r="5743" spans="2:6" x14ac:dyDescent="0.2">
      <c r="B5743" s="7">
        <v>5739</v>
      </c>
      <c r="C5743" s="7">
        <v>1</v>
      </c>
      <c r="E5743" s="7">
        <v>5739</v>
      </c>
      <c r="F5743" s="7">
        <v>5</v>
      </c>
    </row>
    <row r="5744" spans="2:6" x14ac:dyDescent="0.2">
      <c r="B5744" s="7">
        <v>5740</v>
      </c>
      <c r="C5744" s="7">
        <v>1</v>
      </c>
      <c r="E5744" s="7">
        <v>5740</v>
      </c>
      <c r="F5744" s="7">
        <v>5</v>
      </c>
    </row>
    <row r="5745" spans="2:6" x14ac:dyDescent="0.2">
      <c r="B5745" s="7">
        <v>5741</v>
      </c>
      <c r="C5745" s="7">
        <v>1</v>
      </c>
      <c r="E5745" s="7">
        <v>5741</v>
      </c>
      <c r="F5745" s="7">
        <v>5</v>
      </c>
    </row>
    <row r="5746" spans="2:6" x14ac:dyDescent="0.2">
      <c r="B5746" s="7">
        <v>5742</v>
      </c>
      <c r="C5746" s="7">
        <v>1</v>
      </c>
      <c r="E5746" s="7">
        <v>5742</v>
      </c>
      <c r="F5746" s="7">
        <v>5</v>
      </c>
    </row>
    <row r="5747" spans="2:6" x14ac:dyDescent="0.2">
      <c r="B5747" s="7">
        <v>5743</v>
      </c>
      <c r="C5747" s="7">
        <v>1</v>
      </c>
      <c r="E5747" s="7">
        <v>5743</v>
      </c>
      <c r="F5747" s="7">
        <v>5</v>
      </c>
    </row>
    <row r="5748" spans="2:6" x14ac:dyDescent="0.2">
      <c r="B5748" s="7">
        <v>5744</v>
      </c>
      <c r="C5748" s="7">
        <v>1</v>
      </c>
      <c r="E5748" s="7">
        <v>5744</v>
      </c>
      <c r="F5748" s="7">
        <v>5</v>
      </c>
    </row>
    <row r="5749" spans="2:6" x14ac:dyDescent="0.2">
      <c r="B5749" s="7">
        <v>5745</v>
      </c>
      <c r="C5749" s="7">
        <v>1</v>
      </c>
      <c r="E5749" s="7">
        <v>5745</v>
      </c>
      <c r="F5749" s="7">
        <v>5</v>
      </c>
    </row>
    <row r="5750" spans="2:6" x14ac:dyDescent="0.2">
      <c r="B5750" s="7">
        <v>5746</v>
      </c>
      <c r="C5750" s="7">
        <v>1</v>
      </c>
      <c r="E5750" s="7">
        <v>5746</v>
      </c>
      <c r="F5750" s="7">
        <v>5</v>
      </c>
    </row>
    <row r="5751" spans="2:6" x14ac:dyDescent="0.2">
      <c r="B5751" s="7">
        <v>5747</v>
      </c>
      <c r="C5751" s="7">
        <v>1</v>
      </c>
      <c r="E5751" s="7">
        <v>5747</v>
      </c>
      <c r="F5751" s="7">
        <v>5</v>
      </c>
    </row>
    <row r="5752" spans="2:6" x14ac:dyDescent="0.2">
      <c r="B5752" s="7">
        <v>5748</v>
      </c>
      <c r="C5752" s="7">
        <v>1</v>
      </c>
      <c r="E5752" s="7">
        <v>5748</v>
      </c>
      <c r="F5752" s="7">
        <v>5</v>
      </c>
    </row>
    <row r="5753" spans="2:6" x14ac:dyDescent="0.2">
      <c r="B5753" s="7">
        <v>5749</v>
      </c>
      <c r="C5753" s="7">
        <v>1</v>
      </c>
      <c r="E5753" s="7">
        <v>5749</v>
      </c>
      <c r="F5753" s="7">
        <v>5</v>
      </c>
    </row>
    <row r="5754" spans="2:6" x14ac:dyDescent="0.2">
      <c r="B5754" s="7">
        <v>5750</v>
      </c>
      <c r="C5754" s="7">
        <v>1</v>
      </c>
      <c r="E5754" s="7">
        <v>5750</v>
      </c>
      <c r="F5754" s="7">
        <v>5</v>
      </c>
    </row>
    <row r="5755" spans="2:6" x14ac:dyDescent="0.2">
      <c r="B5755" s="7">
        <v>5751</v>
      </c>
      <c r="C5755" s="7">
        <v>1</v>
      </c>
      <c r="E5755" s="7">
        <v>5751</v>
      </c>
      <c r="F5755" s="7">
        <v>5</v>
      </c>
    </row>
    <row r="5756" spans="2:6" x14ac:dyDescent="0.2">
      <c r="B5756" s="7">
        <v>5752</v>
      </c>
      <c r="C5756" s="7">
        <v>1</v>
      </c>
      <c r="E5756" s="7">
        <v>5752</v>
      </c>
      <c r="F5756" s="7">
        <v>5</v>
      </c>
    </row>
    <row r="5757" spans="2:6" x14ac:dyDescent="0.2">
      <c r="B5757" s="7">
        <v>5753</v>
      </c>
      <c r="C5757" s="7">
        <v>1</v>
      </c>
      <c r="E5757" s="7">
        <v>5753</v>
      </c>
      <c r="F5757" s="7">
        <v>5</v>
      </c>
    </row>
    <row r="5758" spans="2:6" x14ac:dyDescent="0.2">
      <c r="B5758" s="7">
        <v>5754</v>
      </c>
      <c r="C5758" s="7">
        <v>1</v>
      </c>
      <c r="E5758" s="7">
        <v>5754</v>
      </c>
      <c r="F5758" s="7">
        <v>5</v>
      </c>
    </row>
    <row r="5759" spans="2:6" x14ac:dyDescent="0.2">
      <c r="B5759" s="7">
        <v>5755</v>
      </c>
      <c r="C5759" s="7">
        <v>1</v>
      </c>
      <c r="E5759" s="7">
        <v>5755</v>
      </c>
      <c r="F5759" s="7">
        <v>5</v>
      </c>
    </row>
    <row r="5760" spans="2:6" x14ac:dyDescent="0.2">
      <c r="B5760" s="7">
        <v>5756</v>
      </c>
      <c r="C5760" s="7">
        <v>1</v>
      </c>
      <c r="E5760" s="7">
        <v>5756</v>
      </c>
      <c r="F5760" s="7">
        <v>5</v>
      </c>
    </row>
    <row r="5761" spans="2:6" x14ac:dyDescent="0.2">
      <c r="B5761" s="7">
        <v>5757</v>
      </c>
      <c r="C5761" s="7">
        <v>1</v>
      </c>
      <c r="E5761" s="7">
        <v>5757</v>
      </c>
      <c r="F5761" s="7">
        <v>5</v>
      </c>
    </row>
    <row r="5762" spans="2:6" x14ac:dyDescent="0.2">
      <c r="B5762" s="7">
        <v>5758</v>
      </c>
      <c r="C5762" s="7">
        <v>1</v>
      </c>
      <c r="E5762" s="7">
        <v>5758</v>
      </c>
      <c r="F5762" s="7">
        <v>5</v>
      </c>
    </row>
    <row r="5763" spans="2:6" x14ac:dyDescent="0.2">
      <c r="B5763" s="7">
        <v>5759</v>
      </c>
      <c r="C5763" s="7">
        <v>1</v>
      </c>
      <c r="E5763" s="7">
        <v>5759</v>
      </c>
      <c r="F5763" s="7">
        <v>5</v>
      </c>
    </row>
    <row r="5764" spans="2:6" x14ac:dyDescent="0.2">
      <c r="B5764" s="7">
        <v>5760</v>
      </c>
      <c r="C5764" s="7">
        <v>1</v>
      </c>
      <c r="E5764" s="7">
        <v>5760</v>
      </c>
      <c r="F5764" s="7">
        <v>5</v>
      </c>
    </row>
    <row r="5765" spans="2:6" x14ac:dyDescent="0.2">
      <c r="B5765" s="7">
        <v>5761</v>
      </c>
      <c r="C5765" s="7">
        <v>1</v>
      </c>
      <c r="E5765" s="7">
        <v>5761</v>
      </c>
      <c r="F5765" s="7">
        <v>5</v>
      </c>
    </row>
    <row r="5766" spans="2:6" x14ac:dyDescent="0.2">
      <c r="B5766" s="7">
        <v>5762</v>
      </c>
      <c r="C5766" s="7">
        <v>1</v>
      </c>
      <c r="E5766" s="7">
        <v>5762</v>
      </c>
      <c r="F5766" s="7">
        <v>5</v>
      </c>
    </row>
    <row r="5767" spans="2:6" x14ac:dyDescent="0.2">
      <c r="B5767" s="7">
        <v>5763</v>
      </c>
      <c r="C5767" s="7">
        <v>1</v>
      </c>
      <c r="E5767" s="7">
        <v>5763</v>
      </c>
      <c r="F5767" s="7">
        <v>5</v>
      </c>
    </row>
    <row r="5768" spans="2:6" x14ac:dyDescent="0.2">
      <c r="B5768" s="7">
        <v>5764</v>
      </c>
      <c r="C5768" s="7">
        <v>1</v>
      </c>
      <c r="E5768" s="7">
        <v>5764</v>
      </c>
      <c r="F5768" s="7">
        <v>5</v>
      </c>
    </row>
    <row r="5769" spans="2:6" x14ac:dyDescent="0.2">
      <c r="B5769" s="7">
        <v>5765</v>
      </c>
      <c r="C5769" s="7">
        <v>1</v>
      </c>
      <c r="E5769" s="7">
        <v>5765</v>
      </c>
      <c r="F5769" s="7">
        <v>5</v>
      </c>
    </row>
    <row r="5770" spans="2:6" x14ac:dyDescent="0.2">
      <c r="B5770" s="7">
        <v>5766</v>
      </c>
      <c r="C5770" s="7">
        <v>1</v>
      </c>
      <c r="E5770" s="7">
        <v>5766</v>
      </c>
      <c r="F5770" s="7">
        <v>5</v>
      </c>
    </row>
    <row r="5771" spans="2:6" x14ac:dyDescent="0.2">
      <c r="B5771" s="7">
        <v>5767</v>
      </c>
      <c r="C5771" s="7">
        <v>1</v>
      </c>
      <c r="E5771" s="7">
        <v>5767</v>
      </c>
      <c r="F5771" s="7">
        <v>5</v>
      </c>
    </row>
    <row r="5772" spans="2:6" x14ac:dyDescent="0.2">
      <c r="B5772" s="7">
        <v>5768</v>
      </c>
      <c r="C5772" s="7">
        <v>1</v>
      </c>
      <c r="E5772" s="7">
        <v>5768</v>
      </c>
      <c r="F5772" s="7">
        <v>5</v>
      </c>
    </row>
    <row r="5773" spans="2:6" x14ac:dyDescent="0.2">
      <c r="B5773" s="7">
        <v>5769</v>
      </c>
      <c r="C5773" s="7">
        <v>1</v>
      </c>
      <c r="E5773" s="7">
        <v>5769</v>
      </c>
      <c r="F5773" s="7">
        <v>5</v>
      </c>
    </row>
    <row r="5774" spans="2:6" x14ac:dyDescent="0.2">
      <c r="B5774" s="7">
        <v>5770</v>
      </c>
      <c r="C5774" s="7">
        <v>1</v>
      </c>
      <c r="E5774" s="7">
        <v>5770</v>
      </c>
      <c r="F5774" s="7">
        <v>5</v>
      </c>
    </row>
    <row r="5775" spans="2:6" x14ac:dyDescent="0.2">
      <c r="B5775" s="7">
        <v>5771</v>
      </c>
      <c r="C5775" s="7">
        <v>1</v>
      </c>
      <c r="E5775" s="7">
        <v>5771</v>
      </c>
      <c r="F5775" s="7">
        <v>5</v>
      </c>
    </row>
    <row r="5776" spans="2:6" x14ac:dyDescent="0.2">
      <c r="B5776" s="7">
        <v>5772</v>
      </c>
      <c r="C5776" s="7">
        <v>1</v>
      </c>
      <c r="E5776" s="7">
        <v>5772</v>
      </c>
      <c r="F5776" s="7">
        <v>5</v>
      </c>
    </row>
    <row r="5777" spans="2:6" x14ac:dyDescent="0.2">
      <c r="B5777" s="7">
        <v>5773</v>
      </c>
      <c r="C5777" s="7">
        <v>1</v>
      </c>
      <c r="E5777" s="7">
        <v>5773</v>
      </c>
      <c r="F5777" s="7">
        <v>5</v>
      </c>
    </row>
    <row r="5778" spans="2:6" x14ac:dyDescent="0.2">
      <c r="B5778" s="7">
        <v>5774</v>
      </c>
      <c r="C5778" s="7">
        <v>1</v>
      </c>
      <c r="E5778" s="7">
        <v>5774</v>
      </c>
      <c r="F5778" s="7">
        <v>4</v>
      </c>
    </row>
    <row r="5779" spans="2:6" x14ac:dyDescent="0.2">
      <c r="B5779" s="7">
        <v>5775</v>
      </c>
      <c r="C5779" s="7">
        <v>1</v>
      </c>
      <c r="E5779" s="7">
        <v>5775</v>
      </c>
      <c r="F5779" s="7">
        <v>4</v>
      </c>
    </row>
    <row r="5780" spans="2:6" x14ac:dyDescent="0.2">
      <c r="B5780" s="7">
        <v>5776</v>
      </c>
      <c r="C5780" s="7">
        <v>1</v>
      </c>
      <c r="E5780" s="7">
        <v>5776</v>
      </c>
      <c r="F5780" s="7">
        <v>4</v>
      </c>
    </row>
    <row r="5781" spans="2:6" x14ac:dyDescent="0.2">
      <c r="B5781" s="7">
        <v>5777</v>
      </c>
      <c r="C5781" s="7">
        <v>1</v>
      </c>
      <c r="E5781" s="7">
        <v>5777</v>
      </c>
      <c r="F5781" s="7">
        <v>4</v>
      </c>
    </row>
    <row r="5782" spans="2:6" x14ac:dyDescent="0.2">
      <c r="B5782" s="7">
        <v>5778</v>
      </c>
      <c r="C5782" s="7">
        <v>1</v>
      </c>
      <c r="E5782" s="7">
        <v>5778</v>
      </c>
      <c r="F5782" s="7">
        <v>4</v>
      </c>
    </row>
    <row r="5783" spans="2:6" x14ac:dyDescent="0.2">
      <c r="B5783" s="7">
        <v>5779</v>
      </c>
      <c r="C5783" s="7">
        <v>1</v>
      </c>
      <c r="E5783" s="7">
        <v>5779</v>
      </c>
      <c r="F5783" s="7">
        <v>4</v>
      </c>
    </row>
    <row r="5784" spans="2:6" x14ac:dyDescent="0.2">
      <c r="B5784" s="7">
        <v>5780</v>
      </c>
      <c r="C5784" s="7">
        <v>1</v>
      </c>
      <c r="E5784" s="7">
        <v>5780</v>
      </c>
      <c r="F5784" s="7">
        <v>4</v>
      </c>
    </row>
    <row r="5785" spans="2:6" x14ac:dyDescent="0.2">
      <c r="B5785" s="7">
        <v>5781</v>
      </c>
      <c r="C5785" s="7">
        <v>1</v>
      </c>
      <c r="E5785" s="7">
        <v>5781</v>
      </c>
      <c r="F5785" s="7">
        <v>4</v>
      </c>
    </row>
    <row r="5786" spans="2:6" x14ac:dyDescent="0.2">
      <c r="B5786" s="7">
        <v>5782</v>
      </c>
      <c r="C5786" s="7">
        <v>1</v>
      </c>
      <c r="E5786" s="7">
        <v>5782</v>
      </c>
      <c r="F5786" s="7">
        <v>4</v>
      </c>
    </row>
    <row r="5787" spans="2:6" x14ac:dyDescent="0.2">
      <c r="B5787" s="7">
        <v>5783</v>
      </c>
      <c r="C5787" s="7">
        <v>1</v>
      </c>
      <c r="E5787" s="7">
        <v>5783</v>
      </c>
      <c r="F5787" s="7">
        <v>4</v>
      </c>
    </row>
    <row r="5788" spans="2:6" x14ac:dyDescent="0.2">
      <c r="B5788" s="7">
        <v>5784</v>
      </c>
      <c r="C5788" s="7">
        <v>1</v>
      </c>
      <c r="E5788" s="7">
        <v>5784</v>
      </c>
      <c r="F5788" s="7">
        <v>4</v>
      </c>
    </row>
    <row r="5789" spans="2:6" x14ac:dyDescent="0.2">
      <c r="B5789" s="7">
        <v>5785</v>
      </c>
      <c r="C5789" s="7">
        <v>1</v>
      </c>
      <c r="E5789" s="7">
        <v>5785</v>
      </c>
      <c r="F5789" s="7">
        <v>4</v>
      </c>
    </row>
    <row r="5790" spans="2:6" x14ac:dyDescent="0.2">
      <c r="B5790" s="7">
        <v>5786</v>
      </c>
      <c r="C5790" s="7">
        <v>1</v>
      </c>
      <c r="E5790" s="7">
        <v>5786</v>
      </c>
      <c r="F5790" s="7">
        <v>4</v>
      </c>
    </row>
    <row r="5791" spans="2:6" x14ac:dyDescent="0.2">
      <c r="B5791" s="7">
        <v>5787</v>
      </c>
      <c r="C5791" s="7">
        <v>1</v>
      </c>
      <c r="E5791" s="7">
        <v>5787</v>
      </c>
      <c r="F5791" s="7">
        <v>4</v>
      </c>
    </row>
    <row r="5792" spans="2:6" x14ac:dyDescent="0.2">
      <c r="B5792" s="7">
        <v>5788</v>
      </c>
      <c r="C5792" s="7">
        <v>1</v>
      </c>
      <c r="E5792" s="7">
        <v>5788</v>
      </c>
      <c r="F5792" s="7">
        <v>4</v>
      </c>
    </row>
    <row r="5793" spans="2:6" x14ac:dyDescent="0.2">
      <c r="B5793" s="7">
        <v>5789</v>
      </c>
      <c r="C5793" s="7">
        <v>1</v>
      </c>
      <c r="E5793" s="7">
        <v>5789</v>
      </c>
      <c r="F5793" s="7">
        <v>4</v>
      </c>
    </row>
    <row r="5794" spans="2:6" x14ac:dyDescent="0.2">
      <c r="B5794" s="7">
        <v>5790</v>
      </c>
      <c r="C5794" s="7">
        <v>1</v>
      </c>
      <c r="E5794" s="7">
        <v>5790</v>
      </c>
      <c r="F5794" s="7">
        <v>4</v>
      </c>
    </row>
    <row r="5795" spans="2:6" x14ac:dyDescent="0.2">
      <c r="B5795" s="7">
        <v>5791</v>
      </c>
      <c r="C5795" s="7">
        <v>1</v>
      </c>
      <c r="E5795" s="7">
        <v>5791</v>
      </c>
      <c r="F5795" s="7">
        <v>4</v>
      </c>
    </row>
    <row r="5796" spans="2:6" x14ac:dyDescent="0.2">
      <c r="B5796" s="7">
        <v>5792</v>
      </c>
      <c r="C5796" s="7">
        <v>1</v>
      </c>
      <c r="E5796" s="7">
        <v>5792</v>
      </c>
      <c r="F5796" s="7">
        <v>4</v>
      </c>
    </row>
    <row r="5797" spans="2:6" x14ac:dyDescent="0.2">
      <c r="B5797" s="7">
        <v>5793</v>
      </c>
      <c r="C5797" s="7">
        <v>1</v>
      </c>
      <c r="E5797" s="7">
        <v>5793</v>
      </c>
      <c r="F5797" s="7">
        <v>4</v>
      </c>
    </row>
    <row r="5798" spans="2:6" x14ac:dyDescent="0.2">
      <c r="B5798" s="7">
        <v>5794</v>
      </c>
      <c r="C5798" s="7">
        <v>1</v>
      </c>
      <c r="E5798" s="7">
        <v>5794</v>
      </c>
      <c r="F5798" s="7">
        <v>4</v>
      </c>
    </row>
    <row r="5799" spans="2:6" x14ac:dyDescent="0.2">
      <c r="B5799" s="7">
        <v>5795</v>
      </c>
      <c r="C5799" s="7">
        <v>1</v>
      </c>
      <c r="E5799" s="7">
        <v>5795</v>
      </c>
      <c r="F5799" s="7">
        <v>4</v>
      </c>
    </row>
    <row r="5800" spans="2:6" x14ac:dyDescent="0.2">
      <c r="B5800" s="7">
        <v>5796</v>
      </c>
      <c r="C5800" s="7">
        <v>1</v>
      </c>
      <c r="E5800" s="7">
        <v>5796</v>
      </c>
      <c r="F5800" s="7">
        <v>4</v>
      </c>
    </row>
    <row r="5801" spans="2:6" x14ac:dyDescent="0.2">
      <c r="B5801" s="7">
        <v>5797</v>
      </c>
      <c r="C5801" s="7">
        <v>1</v>
      </c>
      <c r="E5801" s="7">
        <v>5797</v>
      </c>
      <c r="F5801" s="7">
        <v>4</v>
      </c>
    </row>
    <row r="5802" spans="2:6" x14ac:dyDescent="0.2">
      <c r="B5802" s="7">
        <v>5798</v>
      </c>
      <c r="C5802" s="7">
        <v>1</v>
      </c>
      <c r="E5802" s="7">
        <v>5798</v>
      </c>
      <c r="F5802" s="7">
        <v>4</v>
      </c>
    </row>
    <row r="5803" spans="2:6" x14ac:dyDescent="0.2">
      <c r="B5803" s="7">
        <v>5799</v>
      </c>
      <c r="C5803" s="7">
        <v>1</v>
      </c>
      <c r="E5803" s="7">
        <v>5799</v>
      </c>
      <c r="F5803" s="7">
        <v>4</v>
      </c>
    </row>
    <row r="5804" spans="2:6" x14ac:dyDescent="0.2">
      <c r="B5804" s="7">
        <v>5800</v>
      </c>
      <c r="C5804" s="7">
        <v>1</v>
      </c>
      <c r="E5804" s="7">
        <v>5800</v>
      </c>
      <c r="F5804" s="7">
        <v>4</v>
      </c>
    </row>
    <row r="5805" spans="2:6" x14ac:dyDescent="0.2">
      <c r="B5805" s="7">
        <v>5801</v>
      </c>
      <c r="C5805" s="7">
        <v>1</v>
      </c>
      <c r="E5805" s="7">
        <v>5801</v>
      </c>
      <c r="F5805" s="7">
        <v>4</v>
      </c>
    </row>
    <row r="5806" spans="2:6" x14ac:dyDescent="0.2">
      <c r="B5806" s="7">
        <v>5802</v>
      </c>
      <c r="C5806" s="7">
        <v>1</v>
      </c>
      <c r="E5806" s="7">
        <v>5802</v>
      </c>
      <c r="F5806" s="7">
        <v>4</v>
      </c>
    </row>
    <row r="5807" spans="2:6" x14ac:dyDescent="0.2">
      <c r="B5807" s="7">
        <v>5803</v>
      </c>
      <c r="C5807" s="7">
        <v>1</v>
      </c>
      <c r="E5807" s="7">
        <v>5803</v>
      </c>
      <c r="F5807" s="7">
        <v>4</v>
      </c>
    </row>
    <row r="5808" spans="2:6" x14ac:dyDescent="0.2">
      <c r="B5808" s="7">
        <v>5804</v>
      </c>
      <c r="C5808" s="7">
        <v>1</v>
      </c>
      <c r="E5808" s="7">
        <v>5804</v>
      </c>
      <c r="F5808" s="7">
        <v>4</v>
      </c>
    </row>
    <row r="5809" spans="2:6" x14ac:dyDescent="0.2">
      <c r="B5809" s="7">
        <v>5805</v>
      </c>
      <c r="C5809" s="7">
        <v>1</v>
      </c>
      <c r="E5809" s="7">
        <v>5805</v>
      </c>
      <c r="F5809" s="7">
        <v>4</v>
      </c>
    </row>
    <row r="5810" spans="2:6" x14ac:dyDescent="0.2">
      <c r="B5810" s="7">
        <v>5806</v>
      </c>
      <c r="C5810" s="7">
        <v>1</v>
      </c>
      <c r="E5810" s="7">
        <v>5806</v>
      </c>
      <c r="F5810" s="7">
        <v>4</v>
      </c>
    </row>
    <row r="5811" spans="2:6" x14ac:dyDescent="0.2">
      <c r="B5811" s="7">
        <v>5807</v>
      </c>
      <c r="C5811" s="7">
        <v>1</v>
      </c>
      <c r="E5811" s="7">
        <v>5807</v>
      </c>
      <c r="F5811" s="7">
        <v>4</v>
      </c>
    </row>
    <row r="5812" spans="2:6" x14ac:dyDescent="0.2">
      <c r="B5812" s="7">
        <v>5808</v>
      </c>
      <c r="C5812" s="7">
        <v>1</v>
      </c>
      <c r="E5812" s="7">
        <v>5808</v>
      </c>
      <c r="F5812" s="7">
        <v>4</v>
      </c>
    </row>
    <row r="5813" spans="2:6" x14ac:dyDescent="0.2">
      <c r="B5813" s="7">
        <v>5809</v>
      </c>
      <c r="C5813" s="7">
        <v>1</v>
      </c>
      <c r="E5813" s="7">
        <v>5809</v>
      </c>
      <c r="F5813" s="7">
        <v>4</v>
      </c>
    </row>
    <row r="5814" spans="2:6" x14ac:dyDescent="0.2">
      <c r="B5814" s="7">
        <v>5810</v>
      </c>
      <c r="C5814" s="7">
        <v>1</v>
      </c>
      <c r="E5814" s="7">
        <v>5810</v>
      </c>
      <c r="F5814" s="7">
        <v>4</v>
      </c>
    </row>
    <row r="5815" spans="2:6" x14ac:dyDescent="0.2">
      <c r="B5815" s="7">
        <v>5811</v>
      </c>
      <c r="C5815" s="7">
        <v>1</v>
      </c>
      <c r="E5815" s="7">
        <v>5811</v>
      </c>
      <c r="F5815" s="7">
        <v>4</v>
      </c>
    </row>
    <row r="5816" spans="2:6" x14ac:dyDescent="0.2">
      <c r="B5816" s="7">
        <v>5812</v>
      </c>
      <c r="C5816" s="7">
        <v>1</v>
      </c>
      <c r="E5816" s="7">
        <v>5812</v>
      </c>
      <c r="F5816" s="7">
        <v>4</v>
      </c>
    </row>
    <row r="5817" spans="2:6" x14ac:dyDescent="0.2">
      <c r="B5817" s="7">
        <v>5813</v>
      </c>
      <c r="C5817" s="7">
        <v>1</v>
      </c>
      <c r="E5817" s="7">
        <v>5813</v>
      </c>
      <c r="F5817" s="7">
        <v>4</v>
      </c>
    </row>
    <row r="5818" spans="2:6" x14ac:dyDescent="0.2">
      <c r="B5818" s="7">
        <v>5814</v>
      </c>
      <c r="C5818" s="7">
        <v>1</v>
      </c>
      <c r="E5818" s="7">
        <v>5814</v>
      </c>
      <c r="F5818" s="7">
        <v>4</v>
      </c>
    </row>
    <row r="5819" spans="2:6" x14ac:dyDescent="0.2">
      <c r="B5819" s="7">
        <v>5815</v>
      </c>
      <c r="C5819" s="7">
        <v>1</v>
      </c>
      <c r="E5819" s="7">
        <v>5815</v>
      </c>
      <c r="F5819" s="7">
        <v>4</v>
      </c>
    </row>
    <row r="5820" spans="2:6" x14ac:dyDescent="0.2">
      <c r="B5820" s="7">
        <v>5816</v>
      </c>
      <c r="C5820" s="7">
        <v>1</v>
      </c>
      <c r="E5820" s="7">
        <v>5816</v>
      </c>
      <c r="F5820" s="7">
        <v>4</v>
      </c>
    </row>
    <row r="5821" spans="2:6" x14ac:dyDescent="0.2">
      <c r="B5821" s="7">
        <v>5817</v>
      </c>
      <c r="C5821" s="7">
        <v>1</v>
      </c>
      <c r="E5821" s="7">
        <v>5817</v>
      </c>
      <c r="F5821" s="7">
        <v>4</v>
      </c>
    </row>
    <row r="5822" spans="2:6" x14ac:dyDescent="0.2">
      <c r="B5822" s="7">
        <v>5818</v>
      </c>
      <c r="C5822" s="7">
        <v>1</v>
      </c>
      <c r="E5822" s="7">
        <v>5818</v>
      </c>
      <c r="F5822" s="7">
        <v>4</v>
      </c>
    </row>
    <row r="5823" spans="2:6" x14ac:dyDescent="0.2">
      <c r="B5823" s="7">
        <v>5819</v>
      </c>
      <c r="C5823" s="7">
        <v>1</v>
      </c>
      <c r="E5823" s="7">
        <v>5819</v>
      </c>
      <c r="F5823" s="7">
        <v>4</v>
      </c>
    </row>
    <row r="5824" spans="2:6" x14ac:dyDescent="0.2">
      <c r="B5824" s="7">
        <v>5820</v>
      </c>
      <c r="C5824" s="7">
        <v>1</v>
      </c>
      <c r="E5824" s="7">
        <v>5820</v>
      </c>
      <c r="F5824" s="7">
        <v>4</v>
      </c>
    </row>
    <row r="5825" spans="2:6" x14ac:dyDescent="0.2">
      <c r="B5825" s="7">
        <v>5821</v>
      </c>
      <c r="C5825" s="7">
        <v>1</v>
      </c>
      <c r="E5825" s="7">
        <v>5821</v>
      </c>
      <c r="F5825" s="7">
        <v>4</v>
      </c>
    </row>
    <row r="5826" spans="2:6" x14ac:dyDescent="0.2">
      <c r="B5826" s="7">
        <v>5822</v>
      </c>
      <c r="C5826" s="7">
        <v>1</v>
      </c>
      <c r="E5826" s="7">
        <v>5822</v>
      </c>
      <c r="F5826" s="7">
        <v>4</v>
      </c>
    </row>
    <row r="5827" spans="2:6" x14ac:dyDescent="0.2">
      <c r="B5827" s="7">
        <v>5823</v>
      </c>
      <c r="C5827" s="7">
        <v>1</v>
      </c>
      <c r="E5827" s="7">
        <v>5823</v>
      </c>
      <c r="F5827" s="7">
        <v>4</v>
      </c>
    </row>
    <row r="5828" spans="2:6" x14ac:dyDescent="0.2">
      <c r="B5828" s="7">
        <v>5824</v>
      </c>
      <c r="C5828" s="7">
        <v>1</v>
      </c>
      <c r="E5828" s="7">
        <v>5824</v>
      </c>
      <c r="F5828" s="7">
        <v>4</v>
      </c>
    </row>
    <row r="5829" spans="2:6" x14ac:dyDescent="0.2">
      <c r="B5829" s="7">
        <v>5825</v>
      </c>
      <c r="C5829" s="7">
        <v>1</v>
      </c>
      <c r="E5829" s="7">
        <v>5825</v>
      </c>
      <c r="F5829" s="7">
        <v>4</v>
      </c>
    </row>
    <row r="5830" spans="2:6" x14ac:dyDescent="0.2">
      <c r="B5830" s="7">
        <v>5826</v>
      </c>
      <c r="C5830" s="7">
        <v>1</v>
      </c>
      <c r="E5830" s="7">
        <v>5826</v>
      </c>
      <c r="F5830" s="7">
        <v>4</v>
      </c>
    </row>
    <row r="5831" spans="2:6" x14ac:dyDescent="0.2">
      <c r="B5831" s="7">
        <v>5827</v>
      </c>
      <c r="C5831" s="7">
        <v>1</v>
      </c>
      <c r="E5831" s="7">
        <v>5827</v>
      </c>
      <c r="F5831" s="7">
        <v>4</v>
      </c>
    </row>
    <row r="5832" spans="2:6" x14ac:dyDescent="0.2">
      <c r="B5832" s="7">
        <v>5828</v>
      </c>
      <c r="C5832" s="7">
        <v>1</v>
      </c>
      <c r="E5832" s="7">
        <v>5828</v>
      </c>
      <c r="F5832" s="7">
        <v>4</v>
      </c>
    </row>
    <row r="5833" spans="2:6" x14ac:dyDescent="0.2">
      <c r="B5833" s="7">
        <v>5829</v>
      </c>
      <c r="C5833" s="7">
        <v>1</v>
      </c>
      <c r="E5833" s="7">
        <v>5829</v>
      </c>
      <c r="F5833" s="7">
        <v>4</v>
      </c>
    </row>
    <row r="5834" spans="2:6" x14ac:dyDescent="0.2">
      <c r="B5834" s="7">
        <v>5830</v>
      </c>
      <c r="C5834" s="7">
        <v>1</v>
      </c>
      <c r="E5834" s="7">
        <v>5830</v>
      </c>
      <c r="F5834" s="7">
        <v>4</v>
      </c>
    </row>
    <row r="5835" spans="2:6" x14ac:dyDescent="0.2">
      <c r="B5835" s="7">
        <v>5831</v>
      </c>
      <c r="C5835" s="7">
        <v>1</v>
      </c>
      <c r="E5835" s="7">
        <v>5831</v>
      </c>
      <c r="F5835" s="7">
        <v>4</v>
      </c>
    </row>
    <row r="5836" spans="2:6" x14ac:dyDescent="0.2">
      <c r="B5836" s="7">
        <v>5832</v>
      </c>
      <c r="C5836" s="7">
        <v>1</v>
      </c>
      <c r="E5836" s="7">
        <v>5832</v>
      </c>
      <c r="F5836" s="7">
        <v>4</v>
      </c>
    </row>
    <row r="5837" spans="2:6" x14ac:dyDescent="0.2">
      <c r="B5837" s="7">
        <v>5833</v>
      </c>
      <c r="C5837" s="7">
        <v>1</v>
      </c>
      <c r="E5837" s="7">
        <v>5833</v>
      </c>
      <c r="F5837" s="7">
        <v>4</v>
      </c>
    </row>
    <row r="5838" spans="2:6" x14ac:dyDescent="0.2">
      <c r="B5838" s="7">
        <v>5834</v>
      </c>
      <c r="C5838" s="7">
        <v>1</v>
      </c>
      <c r="E5838" s="7">
        <v>5834</v>
      </c>
      <c r="F5838" s="7">
        <v>4</v>
      </c>
    </row>
    <row r="5839" spans="2:6" x14ac:dyDescent="0.2">
      <c r="B5839" s="7">
        <v>5835</v>
      </c>
      <c r="C5839" s="7">
        <v>1</v>
      </c>
      <c r="E5839" s="7">
        <v>5835</v>
      </c>
      <c r="F5839" s="7">
        <v>4</v>
      </c>
    </row>
    <row r="5840" spans="2:6" x14ac:dyDescent="0.2">
      <c r="B5840" s="7">
        <v>5836</v>
      </c>
      <c r="C5840" s="7">
        <v>1</v>
      </c>
      <c r="E5840" s="7">
        <v>5836</v>
      </c>
      <c r="F5840" s="7">
        <v>4</v>
      </c>
    </row>
    <row r="5841" spans="2:6" x14ac:dyDescent="0.2">
      <c r="B5841" s="7">
        <v>5837</v>
      </c>
      <c r="C5841" s="7">
        <v>1</v>
      </c>
      <c r="E5841" s="7">
        <v>5837</v>
      </c>
      <c r="F5841" s="7">
        <v>4</v>
      </c>
    </row>
    <row r="5842" spans="2:6" x14ac:dyDescent="0.2">
      <c r="B5842" s="7">
        <v>5838</v>
      </c>
      <c r="C5842" s="7">
        <v>1</v>
      </c>
      <c r="E5842" s="7">
        <v>5838</v>
      </c>
      <c r="F5842" s="7">
        <v>4</v>
      </c>
    </row>
    <row r="5843" spans="2:6" x14ac:dyDescent="0.2">
      <c r="B5843" s="7">
        <v>5839</v>
      </c>
      <c r="C5843" s="7">
        <v>1</v>
      </c>
      <c r="E5843" s="7">
        <v>5839</v>
      </c>
      <c r="F5843" s="7">
        <v>4</v>
      </c>
    </row>
    <row r="5844" spans="2:6" x14ac:dyDescent="0.2">
      <c r="B5844" s="7">
        <v>5840</v>
      </c>
      <c r="C5844" s="7">
        <v>1</v>
      </c>
      <c r="E5844" s="7">
        <v>5840</v>
      </c>
      <c r="F5844" s="7">
        <v>3</v>
      </c>
    </row>
    <row r="5845" spans="2:6" x14ac:dyDescent="0.2">
      <c r="B5845" s="7">
        <v>5841</v>
      </c>
      <c r="C5845" s="7">
        <v>1</v>
      </c>
      <c r="E5845" s="7">
        <v>5841</v>
      </c>
      <c r="F5845" s="7">
        <v>3</v>
      </c>
    </row>
    <row r="5846" spans="2:6" x14ac:dyDescent="0.2">
      <c r="B5846" s="7">
        <v>5842</v>
      </c>
      <c r="C5846" s="7">
        <v>1</v>
      </c>
      <c r="E5846" s="7">
        <v>5842</v>
      </c>
      <c r="F5846" s="7">
        <v>3</v>
      </c>
    </row>
    <row r="5847" spans="2:6" x14ac:dyDescent="0.2">
      <c r="B5847" s="7">
        <v>5843</v>
      </c>
      <c r="C5847" s="7">
        <v>1</v>
      </c>
      <c r="E5847" s="7">
        <v>5843</v>
      </c>
      <c r="F5847" s="7">
        <v>3</v>
      </c>
    </row>
    <row r="5848" spans="2:6" x14ac:dyDescent="0.2">
      <c r="B5848" s="7">
        <v>5844</v>
      </c>
      <c r="C5848" s="7">
        <v>1</v>
      </c>
      <c r="E5848" s="7">
        <v>5844</v>
      </c>
      <c r="F5848" s="7">
        <v>3</v>
      </c>
    </row>
    <row r="5849" spans="2:6" x14ac:dyDescent="0.2">
      <c r="B5849" s="7">
        <v>5845</v>
      </c>
      <c r="C5849" s="7">
        <v>1</v>
      </c>
      <c r="E5849" s="7">
        <v>5845</v>
      </c>
      <c r="F5849" s="7">
        <v>3</v>
      </c>
    </row>
    <row r="5850" spans="2:6" x14ac:dyDescent="0.2">
      <c r="B5850" s="7">
        <v>5846</v>
      </c>
      <c r="C5850" s="7">
        <v>1</v>
      </c>
      <c r="E5850" s="7">
        <v>5846</v>
      </c>
      <c r="F5850" s="7">
        <v>3</v>
      </c>
    </row>
    <row r="5851" spans="2:6" x14ac:dyDescent="0.2">
      <c r="B5851" s="7">
        <v>5847</v>
      </c>
      <c r="C5851" s="7">
        <v>1</v>
      </c>
      <c r="E5851" s="7">
        <v>5847</v>
      </c>
      <c r="F5851" s="7">
        <v>3</v>
      </c>
    </row>
    <row r="5852" spans="2:6" x14ac:dyDescent="0.2">
      <c r="B5852" s="7">
        <v>5848</v>
      </c>
      <c r="C5852" s="7">
        <v>1</v>
      </c>
      <c r="E5852" s="7">
        <v>5848</v>
      </c>
      <c r="F5852" s="7">
        <v>3</v>
      </c>
    </row>
    <row r="5853" spans="2:6" x14ac:dyDescent="0.2">
      <c r="B5853" s="7">
        <v>5849</v>
      </c>
      <c r="C5853" s="7">
        <v>1</v>
      </c>
      <c r="E5853" s="7">
        <v>5849</v>
      </c>
      <c r="F5853" s="7">
        <v>3</v>
      </c>
    </row>
    <row r="5854" spans="2:6" x14ac:dyDescent="0.2">
      <c r="B5854" s="7">
        <v>5850</v>
      </c>
      <c r="C5854" s="7">
        <v>1</v>
      </c>
      <c r="E5854" s="7">
        <v>5850</v>
      </c>
      <c r="F5854" s="7">
        <v>3</v>
      </c>
    </row>
    <row r="5855" spans="2:6" x14ac:dyDescent="0.2">
      <c r="B5855" s="7">
        <v>5851</v>
      </c>
      <c r="C5855" s="7">
        <v>1</v>
      </c>
      <c r="E5855" s="7">
        <v>5851</v>
      </c>
      <c r="F5855" s="7">
        <v>3</v>
      </c>
    </row>
    <row r="5856" spans="2:6" x14ac:dyDescent="0.2">
      <c r="B5856" s="7">
        <v>5852</v>
      </c>
      <c r="C5856" s="7">
        <v>1</v>
      </c>
      <c r="E5856" s="7">
        <v>5852</v>
      </c>
      <c r="F5856" s="7">
        <v>3</v>
      </c>
    </row>
    <row r="5857" spans="2:6" x14ac:dyDescent="0.2">
      <c r="B5857" s="7">
        <v>5853</v>
      </c>
      <c r="C5857" s="7">
        <v>1</v>
      </c>
      <c r="E5857" s="7">
        <v>5853</v>
      </c>
      <c r="F5857" s="7">
        <v>3</v>
      </c>
    </row>
    <row r="5858" spans="2:6" x14ac:dyDescent="0.2">
      <c r="B5858" s="7">
        <v>5854</v>
      </c>
      <c r="C5858" s="7">
        <v>1</v>
      </c>
      <c r="E5858" s="7">
        <v>5854</v>
      </c>
      <c r="F5858" s="7">
        <v>3</v>
      </c>
    </row>
    <row r="5859" spans="2:6" x14ac:dyDescent="0.2">
      <c r="B5859" s="7">
        <v>5855</v>
      </c>
      <c r="C5859" s="7">
        <v>1</v>
      </c>
      <c r="E5859" s="7">
        <v>5855</v>
      </c>
      <c r="F5859" s="7">
        <v>3</v>
      </c>
    </row>
    <row r="5860" spans="2:6" x14ac:dyDescent="0.2">
      <c r="B5860" s="7">
        <v>5856</v>
      </c>
      <c r="C5860" s="7">
        <v>1</v>
      </c>
      <c r="E5860" s="7">
        <v>5856</v>
      </c>
      <c r="F5860" s="7">
        <v>3</v>
      </c>
    </row>
    <row r="5861" spans="2:6" x14ac:dyDescent="0.2">
      <c r="B5861" s="7">
        <v>5857</v>
      </c>
      <c r="C5861" s="7">
        <v>1</v>
      </c>
      <c r="E5861" s="7">
        <v>5857</v>
      </c>
      <c r="F5861" s="7">
        <v>3</v>
      </c>
    </row>
    <row r="5862" spans="2:6" x14ac:dyDescent="0.2">
      <c r="B5862" s="7">
        <v>5858</v>
      </c>
      <c r="C5862" s="7">
        <v>1</v>
      </c>
      <c r="E5862" s="7">
        <v>5858</v>
      </c>
      <c r="F5862" s="7">
        <v>3</v>
      </c>
    </row>
    <row r="5863" spans="2:6" x14ac:dyDescent="0.2">
      <c r="B5863" s="7">
        <v>5859</v>
      </c>
      <c r="C5863" s="7">
        <v>1</v>
      </c>
      <c r="E5863" s="7">
        <v>5859</v>
      </c>
      <c r="F5863" s="7">
        <v>3</v>
      </c>
    </row>
    <row r="5864" spans="2:6" x14ac:dyDescent="0.2">
      <c r="B5864" s="7">
        <v>5860</v>
      </c>
      <c r="C5864" s="7">
        <v>1</v>
      </c>
      <c r="E5864" s="7">
        <v>5860</v>
      </c>
      <c r="F5864" s="7">
        <v>3</v>
      </c>
    </row>
    <row r="5865" spans="2:6" x14ac:dyDescent="0.2">
      <c r="B5865" s="7">
        <v>5861</v>
      </c>
      <c r="C5865" s="7">
        <v>1</v>
      </c>
      <c r="E5865" s="7">
        <v>5861</v>
      </c>
      <c r="F5865" s="7">
        <v>3</v>
      </c>
    </row>
    <row r="5866" spans="2:6" x14ac:dyDescent="0.2">
      <c r="B5866" s="7">
        <v>5862</v>
      </c>
      <c r="C5866" s="7">
        <v>1</v>
      </c>
      <c r="E5866" s="7">
        <v>5862</v>
      </c>
      <c r="F5866" s="7">
        <v>3</v>
      </c>
    </row>
    <row r="5867" spans="2:6" x14ac:dyDescent="0.2">
      <c r="B5867" s="7">
        <v>5863</v>
      </c>
      <c r="C5867" s="7">
        <v>1</v>
      </c>
      <c r="E5867" s="7">
        <v>5863</v>
      </c>
      <c r="F5867" s="7">
        <v>3</v>
      </c>
    </row>
    <row r="5868" spans="2:6" x14ac:dyDescent="0.2">
      <c r="B5868" s="7">
        <v>5864</v>
      </c>
      <c r="C5868" s="7">
        <v>1</v>
      </c>
      <c r="E5868" s="7">
        <v>5864</v>
      </c>
      <c r="F5868" s="7">
        <v>3</v>
      </c>
    </row>
    <row r="5869" spans="2:6" x14ac:dyDescent="0.2">
      <c r="B5869" s="7">
        <v>5865</v>
      </c>
      <c r="C5869" s="7">
        <v>1</v>
      </c>
      <c r="E5869" s="7">
        <v>5865</v>
      </c>
      <c r="F5869" s="7">
        <v>3</v>
      </c>
    </row>
    <row r="5870" spans="2:6" x14ac:dyDescent="0.2">
      <c r="B5870" s="7">
        <v>5866</v>
      </c>
      <c r="C5870" s="7">
        <v>1</v>
      </c>
      <c r="E5870" s="7">
        <v>5866</v>
      </c>
      <c r="F5870" s="7">
        <v>3</v>
      </c>
    </row>
    <row r="5871" spans="2:6" x14ac:dyDescent="0.2">
      <c r="B5871" s="7">
        <v>5867</v>
      </c>
      <c r="C5871" s="7">
        <v>1</v>
      </c>
      <c r="E5871" s="7">
        <v>5867</v>
      </c>
      <c r="F5871" s="7">
        <v>3</v>
      </c>
    </row>
    <row r="5872" spans="2:6" x14ac:dyDescent="0.2">
      <c r="B5872" s="7">
        <v>5868</v>
      </c>
      <c r="C5872" s="7">
        <v>1</v>
      </c>
      <c r="E5872" s="7">
        <v>5868</v>
      </c>
      <c r="F5872" s="7">
        <v>3</v>
      </c>
    </row>
    <row r="5873" spans="2:6" x14ac:dyDescent="0.2">
      <c r="B5873" s="7">
        <v>5869</v>
      </c>
      <c r="C5873" s="7">
        <v>1</v>
      </c>
      <c r="E5873" s="7">
        <v>5869</v>
      </c>
      <c r="F5873" s="7">
        <v>3</v>
      </c>
    </row>
    <row r="5874" spans="2:6" x14ac:dyDescent="0.2">
      <c r="B5874" s="7">
        <v>5870</v>
      </c>
      <c r="C5874" s="7">
        <v>1</v>
      </c>
      <c r="E5874" s="7">
        <v>5870</v>
      </c>
      <c r="F5874" s="7">
        <v>3</v>
      </c>
    </row>
    <row r="5875" spans="2:6" x14ac:dyDescent="0.2">
      <c r="B5875" s="7">
        <v>5871</v>
      </c>
      <c r="C5875" s="7">
        <v>1</v>
      </c>
      <c r="E5875" s="7">
        <v>5871</v>
      </c>
      <c r="F5875" s="7">
        <v>3</v>
      </c>
    </row>
    <row r="5876" spans="2:6" x14ac:dyDescent="0.2">
      <c r="B5876" s="7">
        <v>5872</v>
      </c>
      <c r="C5876" s="7">
        <v>1</v>
      </c>
      <c r="E5876" s="7">
        <v>5872</v>
      </c>
      <c r="F5876" s="7">
        <v>3</v>
      </c>
    </row>
    <row r="5877" spans="2:6" x14ac:dyDescent="0.2">
      <c r="B5877" s="7">
        <v>5873</v>
      </c>
      <c r="C5877" s="7">
        <v>1</v>
      </c>
      <c r="E5877" s="7">
        <v>5873</v>
      </c>
      <c r="F5877" s="7">
        <v>3</v>
      </c>
    </row>
    <row r="5878" spans="2:6" x14ac:dyDescent="0.2">
      <c r="B5878" s="7">
        <v>5874</v>
      </c>
      <c r="C5878" s="7">
        <v>1</v>
      </c>
      <c r="E5878" s="7">
        <v>5874</v>
      </c>
      <c r="F5878" s="7">
        <v>3</v>
      </c>
    </row>
    <row r="5879" spans="2:6" x14ac:dyDescent="0.2">
      <c r="B5879" s="7">
        <v>5875</v>
      </c>
      <c r="C5879" s="7">
        <v>1</v>
      </c>
      <c r="E5879" s="7">
        <v>5875</v>
      </c>
      <c r="F5879" s="7">
        <v>3</v>
      </c>
    </row>
    <row r="5880" spans="2:6" x14ac:dyDescent="0.2">
      <c r="B5880" s="7">
        <v>5876</v>
      </c>
      <c r="C5880" s="7">
        <v>1</v>
      </c>
      <c r="E5880" s="7">
        <v>5876</v>
      </c>
      <c r="F5880" s="7">
        <v>3</v>
      </c>
    </row>
    <row r="5881" spans="2:6" x14ac:dyDescent="0.2">
      <c r="B5881" s="7">
        <v>5877</v>
      </c>
      <c r="C5881" s="7">
        <v>1</v>
      </c>
      <c r="E5881" s="7">
        <v>5877</v>
      </c>
      <c r="F5881" s="7">
        <v>3</v>
      </c>
    </row>
    <row r="5882" spans="2:6" x14ac:dyDescent="0.2">
      <c r="B5882" s="7">
        <v>5878</v>
      </c>
      <c r="C5882" s="7">
        <v>1</v>
      </c>
      <c r="E5882" s="7">
        <v>5878</v>
      </c>
      <c r="F5882" s="7">
        <v>3</v>
      </c>
    </row>
    <row r="5883" spans="2:6" x14ac:dyDescent="0.2">
      <c r="B5883" s="7">
        <v>5879</v>
      </c>
      <c r="C5883" s="7">
        <v>1</v>
      </c>
      <c r="E5883" s="7">
        <v>5879</v>
      </c>
      <c r="F5883" s="7">
        <v>3</v>
      </c>
    </row>
    <row r="5884" spans="2:6" x14ac:dyDescent="0.2">
      <c r="B5884" s="7">
        <v>5880</v>
      </c>
      <c r="C5884" s="7">
        <v>1</v>
      </c>
      <c r="E5884" s="7">
        <v>5880</v>
      </c>
      <c r="F5884" s="7">
        <v>3</v>
      </c>
    </row>
    <row r="5885" spans="2:6" x14ac:dyDescent="0.2">
      <c r="B5885" s="7">
        <v>5881</v>
      </c>
      <c r="C5885" s="7">
        <v>1</v>
      </c>
      <c r="E5885" s="7">
        <v>5881</v>
      </c>
      <c r="F5885" s="7">
        <v>3</v>
      </c>
    </row>
    <row r="5886" spans="2:6" x14ac:dyDescent="0.2">
      <c r="B5886" s="7">
        <v>5882</v>
      </c>
      <c r="C5886" s="7">
        <v>1</v>
      </c>
      <c r="E5886" s="7">
        <v>5882</v>
      </c>
      <c r="F5886" s="7">
        <v>3</v>
      </c>
    </row>
    <row r="5887" spans="2:6" x14ac:dyDescent="0.2">
      <c r="B5887" s="7">
        <v>5883</v>
      </c>
      <c r="C5887" s="7">
        <v>1</v>
      </c>
      <c r="E5887" s="7">
        <v>5883</v>
      </c>
      <c r="F5887" s="7">
        <v>3</v>
      </c>
    </row>
    <row r="5888" spans="2:6" x14ac:dyDescent="0.2">
      <c r="B5888" s="7">
        <v>5884</v>
      </c>
      <c r="C5888" s="7">
        <v>1</v>
      </c>
      <c r="E5888" s="7">
        <v>5884</v>
      </c>
      <c r="F5888" s="7">
        <v>3</v>
      </c>
    </row>
    <row r="5889" spans="2:6" x14ac:dyDescent="0.2">
      <c r="B5889" s="7">
        <v>5885</v>
      </c>
      <c r="C5889" s="7">
        <v>1</v>
      </c>
      <c r="E5889" s="7">
        <v>5885</v>
      </c>
      <c r="F5889" s="7">
        <v>3</v>
      </c>
    </row>
    <row r="5890" spans="2:6" x14ac:dyDescent="0.2">
      <c r="B5890" s="7">
        <v>5886</v>
      </c>
      <c r="C5890" s="7">
        <v>1</v>
      </c>
      <c r="E5890" s="7">
        <v>5886</v>
      </c>
      <c r="F5890" s="7">
        <v>3</v>
      </c>
    </row>
    <row r="5891" spans="2:6" x14ac:dyDescent="0.2">
      <c r="B5891" s="7">
        <v>5887</v>
      </c>
      <c r="C5891" s="7">
        <v>1</v>
      </c>
      <c r="E5891" s="7">
        <v>5887</v>
      </c>
      <c r="F5891" s="7">
        <v>3</v>
      </c>
    </row>
    <row r="5892" spans="2:6" x14ac:dyDescent="0.2">
      <c r="B5892" s="7">
        <v>5888</v>
      </c>
      <c r="C5892" s="7">
        <v>1</v>
      </c>
      <c r="E5892" s="7">
        <v>5888</v>
      </c>
      <c r="F5892" s="7">
        <v>3</v>
      </c>
    </row>
    <row r="5893" spans="2:6" x14ac:dyDescent="0.2">
      <c r="B5893" s="7">
        <v>5889</v>
      </c>
      <c r="C5893" s="7">
        <v>1</v>
      </c>
      <c r="E5893" s="7">
        <v>5889</v>
      </c>
      <c r="F5893" s="7">
        <v>3</v>
      </c>
    </row>
    <row r="5894" spans="2:6" x14ac:dyDescent="0.2">
      <c r="B5894" s="7">
        <v>5890</v>
      </c>
      <c r="C5894" s="7">
        <v>1</v>
      </c>
      <c r="E5894" s="7">
        <v>5890</v>
      </c>
      <c r="F5894" s="7">
        <v>3</v>
      </c>
    </row>
    <row r="5895" spans="2:6" x14ac:dyDescent="0.2">
      <c r="B5895" s="7">
        <v>5891</v>
      </c>
      <c r="C5895" s="7">
        <v>1</v>
      </c>
      <c r="E5895" s="7">
        <v>5891</v>
      </c>
      <c r="F5895" s="7">
        <v>3</v>
      </c>
    </row>
    <row r="5896" spans="2:6" x14ac:dyDescent="0.2">
      <c r="B5896" s="7">
        <v>5892</v>
      </c>
      <c r="C5896" s="7">
        <v>1</v>
      </c>
      <c r="E5896" s="7">
        <v>5892</v>
      </c>
      <c r="F5896" s="7">
        <v>3</v>
      </c>
    </row>
    <row r="5897" spans="2:6" x14ac:dyDescent="0.2">
      <c r="B5897" s="7">
        <v>5893</v>
      </c>
      <c r="C5897" s="7">
        <v>1</v>
      </c>
      <c r="E5897" s="7">
        <v>5893</v>
      </c>
      <c r="F5897" s="7">
        <v>3</v>
      </c>
    </row>
    <row r="5898" spans="2:6" x14ac:dyDescent="0.2">
      <c r="B5898" s="7">
        <v>5894</v>
      </c>
      <c r="C5898" s="7">
        <v>1</v>
      </c>
      <c r="E5898" s="7">
        <v>5894</v>
      </c>
      <c r="F5898" s="7">
        <v>3</v>
      </c>
    </row>
    <row r="5899" spans="2:6" x14ac:dyDescent="0.2">
      <c r="B5899" s="7">
        <v>5895</v>
      </c>
      <c r="C5899" s="7">
        <v>1</v>
      </c>
      <c r="E5899" s="7">
        <v>5895</v>
      </c>
      <c r="F5899" s="7">
        <v>3</v>
      </c>
    </row>
    <row r="5900" spans="2:6" x14ac:dyDescent="0.2">
      <c r="B5900" s="7">
        <v>5896</v>
      </c>
      <c r="C5900" s="7">
        <v>1</v>
      </c>
      <c r="E5900" s="7">
        <v>5896</v>
      </c>
      <c r="F5900" s="7">
        <v>3</v>
      </c>
    </row>
    <row r="5901" spans="2:6" x14ac:dyDescent="0.2">
      <c r="B5901" s="7">
        <v>5897</v>
      </c>
      <c r="C5901" s="7">
        <v>1</v>
      </c>
      <c r="E5901" s="7">
        <v>5897</v>
      </c>
      <c r="F5901" s="7">
        <v>3</v>
      </c>
    </row>
    <row r="5902" spans="2:6" x14ac:dyDescent="0.2">
      <c r="B5902" s="7">
        <v>5898</v>
      </c>
      <c r="C5902" s="7">
        <v>1</v>
      </c>
      <c r="E5902" s="7">
        <v>5898</v>
      </c>
      <c r="F5902" s="7">
        <v>3</v>
      </c>
    </row>
    <row r="5903" spans="2:6" x14ac:dyDescent="0.2">
      <c r="B5903" s="7">
        <v>5899</v>
      </c>
      <c r="C5903" s="7">
        <v>1</v>
      </c>
      <c r="E5903" s="7">
        <v>5899</v>
      </c>
      <c r="F5903" s="7">
        <v>3</v>
      </c>
    </row>
    <row r="5904" spans="2:6" x14ac:dyDescent="0.2">
      <c r="B5904" s="7">
        <v>5900</v>
      </c>
      <c r="C5904" s="7">
        <v>1</v>
      </c>
      <c r="E5904" s="7">
        <v>5900</v>
      </c>
      <c r="F5904" s="7">
        <v>3</v>
      </c>
    </row>
    <row r="5905" spans="2:6" x14ac:dyDescent="0.2">
      <c r="B5905" s="7">
        <v>5901</v>
      </c>
      <c r="C5905" s="7">
        <v>1</v>
      </c>
      <c r="E5905" s="7">
        <v>5901</v>
      </c>
      <c r="F5905" s="7">
        <v>3</v>
      </c>
    </row>
    <row r="5906" spans="2:6" x14ac:dyDescent="0.2">
      <c r="B5906" s="7">
        <v>5902</v>
      </c>
      <c r="C5906" s="7">
        <v>1</v>
      </c>
      <c r="E5906" s="7">
        <v>5902</v>
      </c>
      <c r="F5906" s="7">
        <v>3</v>
      </c>
    </row>
    <row r="5907" spans="2:6" x14ac:dyDescent="0.2">
      <c r="B5907" s="7">
        <v>5903</v>
      </c>
      <c r="C5907" s="7">
        <v>1</v>
      </c>
      <c r="E5907" s="7">
        <v>5903</v>
      </c>
      <c r="F5907" s="7">
        <v>3</v>
      </c>
    </row>
    <row r="5908" spans="2:6" x14ac:dyDescent="0.2">
      <c r="B5908" s="7">
        <v>5904</v>
      </c>
      <c r="C5908" s="7">
        <v>1</v>
      </c>
      <c r="E5908" s="7">
        <v>5904</v>
      </c>
      <c r="F5908" s="7">
        <v>3</v>
      </c>
    </row>
    <row r="5909" spans="2:6" x14ac:dyDescent="0.2">
      <c r="B5909" s="7">
        <v>5905</v>
      </c>
      <c r="C5909" s="7">
        <v>1</v>
      </c>
      <c r="E5909" s="7">
        <v>5905</v>
      </c>
      <c r="F5909" s="7">
        <v>3</v>
      </c>
    </row>
    <row r="5910" spans="2:6" x14ac:dyDescent="0.2">
      <c r="B5910" s="7">
        <v>5906</v>
      </c>
      <c r="C5910" s="7">
        <v>1</v>
      </c>
      <c r="E5910" s="7">
        <v>5906</v>
      </c>
      <c r="F5910" s="7">
        <v>3</v>
      </c>
    </row>
    <row r="5911" spans="2:6" x14ac:dyDescent="0.2">
      <c r="B5911" s="7">
        <v>5907</v>
      </c>
      <c r="C5911" s="7">
        <v>1</v>
      </c>
      <c r="E5911" s="7">
        <v>5907</v>
      </c>
      <c r="F5911" s="7">
        <v>3</v>
      </c>
    </row>
    <row r="5912" spans="2:6" x14ac:dyDescent="0.2">
      <c r="B5912" s="7">
        <v>5908</v>
      </c>
      <c r="C5912" s="7">
        <v>1</v>
      </c>
      <c r="E5912" s="7">
        <v>5908</v>
      </c>
      <c r="F5912" s="7">
        <v>3</v>
      </c>
    </row>
    <row r="5913" spans="2:6" x14ac:dyDescent="0.2">
      <c r="B5913" s="7">
        <v>5909</v>
      </c>
      <c r="C5913" s="7">
        <v>1</v>
      </c>
      <c r="E5913" s="7">
        <v>5909</v>
      </c>
      <c r="F5913" s="7">
        <v>3</v>
      </c>
    </row>
    <row r="5914" spans="2:6" x14ac:dyDescent="0.2">
      <c r="B5914" s="7">
        <v>5910</v>
      </c>
      <c r="C5914" s="7">
        <v>1</v>
      </c>
      <c r="E5914" s="7">
        <v>5910</v>
      </c>
      <c r="F5914" s="7">
        <v>3</v>
      </c>
    </row>
    <row r="5915" spans="2:6" x14ac:dyDescent="0.2">
      <c r="B5915" s="7">
        <v>5911</v>
      </c>
      <c r="C5915" s="7">
        <v>1</v>
      </c>
      <c r="E5915" s="7">
        <v>5911</v>
      </c>
      <c r="F5915" s="7">
        <v>3</v>
      </c>
    </row>
    <row r="5916" spans="2:6" x14ac:dyDescent="0.2">
      <c r="B5916" s="7">
        <v>5912</v>
      </c>
      <c r="C5916" s="7">
        <v>1</v>
      </c>
      <c r="E5916" s="7">
        <v>5912</v>
      </c>
      <c r="F5916" s="7">
        <v>3</v>
      </c>
    </row>
    <row r="5917" spans="2:6" x14ac:dyDescent="0.2">
      <c r="B5917" s="7">
        <v>5913</v>
      </c>
      <c r="C5917" s="7">
        <v>1</v>
      </c>
      <c r="E5917" s="7">
        <v>5913</v>
      </c>
      <c r="F5917" s="7">
        <v>3</v>
      </c>
    </row>
    <row r="5918" spans="2:6" x14ac:dyDescent="0.2">
      <c r="B5918" s="7">
        <v>5914</v>
      </c>
      <c r="C5918" s="7">
        <v>1</v>
      </c>
      <c r="E5918" s="7">
        <v>5914</v>
      </c>
      <c r="F5918" s="7">
        <v>3</v>
      </c>
    </row>
    <row r="5919" spans="2:6" x14ac:dyDescent="0.2">
      <c r="B5919" s="7">
        <v>5915</v>
      </c>
      <c r="C5919" s="7">
        <v>1</v>
      </c>
      <c r="E5919" s="7">
        <v>5915</v>
      </c>
      <c r="F5919" s="7">
        <v>3</v>
      </c>
    </row>
    <row r="5920" spans="2:6" x14ac:dyDescent="0.2">
      <c r="B5920" s="7">
        <v>5916</v>
      </c>
      <c r="C5920" s="7">
        <v>1</v>
      </c>
      <c r="E5920" s="7">
        <v>5916</v>
      </c>
      <c r="F5920" s="7">
        <v>3</v>
      </c>
    </row>
    <row r="5921" spans="2:6" x14ac:dyDescent="0.2">
      <c r="B5921" s="7">
        <v>5917</v>
      </c>
      <c r="C5921" s="7">
        <v>1</v>
      </c>
      <c r="E5921" s="7">
        <v>5917</v>
      </c>
      <c r="F5921" s="7">
        <v>3</v>
      </c>
    </row>
    <row r="5922" spans="2:6" x14ac:dyDescent="0.2">
      <c r="B5922" s="7">
        <v>5918</v>
      </c>
      <c r="C5922" s="7">
        <v>1</v>
      </c>
      <c r="E5922" s="7">
        <v>5918</v>
      </c>
      <c r="F5922" s="7">
        <v>3</v>
      </c>
    </row>
    <row r="5923" spans="2:6" x14ac:dyDescent="0.2">
      <c r="B5923" s="7">
        <v>5919</v>
      </c>
      <c r="C5923" s="7">
        <v>1</v>
      </c>
      <c r="E5923" s="7">
        <v>5919</v>
      </c>
      <c r="F5923" s="7">
        <v>3</v>
      </c>
    </row>
    <row r="5924" spans="2:6" x14ac:dyDescent="0.2">
      <c r="B5924" s="7">
        <v>5920</v>
      </c>
      <c r="C5924" s="7">
        <v>1</v>
      </c>
      <c r="E5924" s="7">
        <v>5920</v>
      </c>
      <c r="F5924" s="7">
        <v>3</v>
      </c>
    </row>
    <row r="5925" spans="2:6" x14ac:dyDescent="0.2">
      <c r="B5925" s="7">
        <v>5921</v>
      </c>
      <c r="C5925" s="7">
        <v>1</v>
      </c>
      <c r="E5925" s="7">
        <v>5921</v>
      </c>
      <c r="F5925" s="7">
        <v>3</v>
      </c>
    </row>
    <row r="5926" spans="2:6" x14ac:dyDescent="0.2">
      <c r="B5926" s="7">
        <v>5922</v>
      </c>
      <c r="C5926" s="7">
        <v>1</v>
      </c>
      <c r="E5926" s="7">
        <v>5922</v>
      </c>
      <c r="F5926" s="7">
        <v>3</v>
      </c>
    </row>
    <row r="5927" spans="2:6" x14ac:dyDescent="0.2">
      <c r="B5927" s="7">
        <v>5923</v>
      </c>
      <c r="C5927" s="7">
        <v>1</v>
      </c>
      <c r="E5927" s="7">
        <v>5923</v>
      </c>
      <c r="F5927" s="7">
        <v>3</v>
      </c>
    </row>
    <row r="5928" spans="2:6" x14ac:dyDescent="0.2">
      <c r="B5928" s="7">
        <v>5924</v>
      </c>
      <c r="C5928" s="7">
        <v>1</v>
      </c>
      <c r="E5928" s="7">
        <v>5924</v>
      </c>
      <c r="F5928" s="7">
        <v>3</v>
      </c>
    </row>
    <row r="5929" spans="2:6" x14ac:dyDescent="0.2">
      <c r="B5929" s="7">
        <v>5925</v>
      </c>
      <c r="C5929" s="7">
        <v>1</v>
      </c>
      <c r="E5929" s="7">
        <v>5925</v>
      </c>
      <c r="F5929" s="7">
        <v>3</v>
      </c>
    </row>
    <row r="5930" spans="2:6" x14ac:dyDescent="0.2">
      <c r="B5930" s="7">
        <v>5926</v>
      </c>
      <c r="C5930" s="7">
        <v>1</v>
      </c>
      <c r="E5930" s="7">
        <v>5926</v>
      </c>
      <c r="F5930" s="7">
        <v>3</v>
      </c>
    </row>
    <row r="5931" spans="2:6" x14ac:dyDescent="0.2">
      <c r="B5931" s="7">
        <v>5927</v>
      </c>
      <c r="C5931" s="7">
        <v>1</v>
      </c>
      <c r="E5931" s="7">
        <v>5927</v>
      </c>
      <c r="F5931" s="7">
        <v>3</v>
      </c>
    </row>
    <row r="5932" spans="2:6" x14ac:dyDescent="0.2">
      <c r="B5932" s="7">
        <v>5928</v>
      </c>
      <c r="C5932" s="7">
        <v>1</v>
      </c>
      <c r="E5932" s="7">
        <v>5928</v>
      </c>
      <c r="F5932" s="7">
        <v>3</v>
      </c>
    </row>
    <row r="5933" spans="2:6" x14ac:dyDescent="0.2">
      <c r="B5933" s="7">
        <v>5929</v>
      </c>
      <c r="C5933" s="7">
        <v>1</v>
      </c>
      <c r="E5933" s="7">
        <v>5929</v>
      </c>
      <c r="F5933" s="7">
        <v>3</v>
      </c>
    </row>
    <row r="5934" spans="2:6" x14ac:dyDescent="0.2">
      <c r="B5934" s="7">
        <v>5930</v>
      </c>
      <c r="C5934" s="7">
        <v>1</v>
      </c>
      <c r="E5934" s="7">
        <v>5930</v>
      </c>
      <c r="F5934" s="7">
        <v>3</v>
      </c>
    </row>
    <row r="5935" spans="2:6" x14ac:dyDescent="0.2">
      <c r="B5935" s="7">
        <v>5931</v>
      </c>
      <c r="C5935" s="7">
        <v>1</v>
      </c>
      <c r="E5935" s="7">
        <v>5931</v>
      </c>
      <c r="F5935" s="7">
        <v>3</v>
      </c>
    </row>
    <row r="5936" spans="2:6" x14ac:dyDescent="0.2">
      <c r="B5936" s="7">
        <v>5932</v>
      </c>
      <c r="C5936" s="7">
        <v>1</v>
      </c>
      <c r="E5936" s="7">
        <v>5932</v>
      </c>
      <c r="F5936" s="7">
        <v>3</v>
      </c>
    </row>
    <row r="5937" spans="2:6" x14ac:dyDescent="0.2">
      <c r="B5937" s="7">
        <v>5933</v>
      </c>
      <c r="C5937" s="7">
        <v>1</v>
      </c>
      <c r="E5937" s="7">
        <v>5933</v>
      </c>
      <c r="F5937" s="7">
        <v>3</v>
      </c>
    </row>
    <row r="5938" spans="2:6" x14ac:dyDescent="0.2">
      <c r="B5938" s="7">
        <v>5934</v>
      </c>
      <c r="C5938" s="7">
        <v>1</v>
      </c>
      <c r="E5938" s="7">
        <v>5934</v>
      </c>
      <c r="F5938" s="7">
        <v>3</v>
      </c>
    </row>
    <row r="5939" spans="2:6" x14ac:dyDescent="0.2">
      <c r="B5939" s="7">
        <v>5935</v>
      </c>
      <c r="C5939" s="7">
        <v>1</v>
      </c>
      <c r="E5939" s="7">
        <v>5935</v>
      </c>
      <c r="F5939" s="7">
        <v>3</v>
      </c>
    </row>
    <row r="5940" spans="2:6" x14ac:dyDescent="0.2">
      <c r="B5940" s="7">
        <v>5936</v>
      </c>
      <c r="C5940" s="7">
        <v>1</v>
      </c>
      <c r="E5940" s="7">
        <v>5936</v>
      </c>
      <c r="F5940" s="7">
        <v>3</v>
      </c>
    </row>
    <row r="5941" spans="2:6" x14ac:dyDescent="0.2">
      <c r="B5941" s="7">
        <v>5937</v>
      </c>
      <c r="C5941" s="7">
        <v>1</v>
      </c>
      <c r="E5941" s="7">
        <v>5937</v>
      </c>
      <c r="F5941" s="7">
        <v>3</v>
      </c>
    </row>
    <row r="5942" spans="2:6" x14ac:dyDescent="0.2">
      <c r="B5942" s="7">
        <v>5938</v>
      </c>
      <c r="C5942" s="7">
        <v>1</v>
      </c>
      <c r="E5942" s="7">
        <v>5938</v>
      </c>
      <c r="F5942" s="7">
        <v>3</v>
      </c>
    </row>
    <row r="5943" spans="2:6" x14ac:dyDescent="0.2">
      <c r="B5943" s="7">
        <v>5939</v>
      </c>
      <c r="C5943" s="7">
        <v>1</v>
      </c>
      <c r="E5943" s="7">
        <v>5939</v>
      </c>
      <c r="F5943" s="7">
        <v>3</v>
      </c>
    </row>
    <row r="5944" spans="2:6" x14ac:dyDescent="0.2">
      <c r="B5944" s="7">
        <v>5940</v>
      </c>
      <c r="C5944" s="7">
        <v>1</v>
      </c>
      <c r="E5944" s="7">
        <v>5940</v>
      </c>
      <c r="F5944" s="7">
        <v>3</v>
      </c>
    </row>
    <row r="5945" spans="2:6" x14ac:dyDescent="0.2">
      <c r="B5945" s="7">
        <v>5941</v>
      </c>
      <c r="C5945" s="7">
        <v>1</v>
      </c>
      <c r="E5945" s="7">
        <v>5941</v>
      </c>
      <c r="F5945" s="7">
        <v>3</v>
      </c>
    </row>
    <row r="5946" spans="2:6" x14ac:dyDescent="0.2">
      <c r="B5946" s="7">
        <v>5942</v>
      </c>
      <c r="C5946" s="7">
        <v>1</v>
      </c>
      <c r="E5946" s="7">
        <v>5942</v>
      </c>
      <c r="F5946" s="7">
        <v>2</v>
      </c>
    </row>
    <row r="5947" spans="2:6" x14ac:dyDescent="0.2">
      <c r="B5947" s="7">
        <v>5943</v>
      </c>
      <c r="C5947" s="7">
        <v>1</v>
      </c>
      <c r="E5947" s="7">
        <v>5943</v>
      </c>
      <c r="F5947" s="7">
        <v>2</v>
      </c>
    </row>
    <row r="5948" spans="2:6" x14ac:dyDescent="0.2">
      <c r="B5948" s="7">
        <v>5944</v>
      </c>
      <c r="C5948" s="7">
        <v>1</v>
      </c>
      <c r="E5948" s="7">
        <v>5944</v>
      </c>
      <c r="F5948" s="7">
        <v>2</v>
      </c>
    </row>
    <row r="5949" spans="2:6" x14ac:dyDescent="0.2">
      <c r="B5949" s="7">
        <v>5945</v>
      </c>
      <c r="C5949" s="7">
        <v>1</v>
      </c>
      <c r="E5949" s="7">
        <v>5945</v>
      </c>
      <c r="F5949" s="7">
        <v>2</v>
      </c>
    </row>
    <row r="5950" spans="2:6" x14ac:dyDescent="0.2">
      <c r="B5950" s="7">
        <v>5946</v>
      </c>
      <c r="C5950" s="7">
        <v>1</v>
      </c>
      <c r="E5950" s="7">
        <v>5946</v>
      </c>
      <c r="F5950" s="7">
        <v>2</v>
      </c>
    </row>
    <row r="5951" spans="2:6" x14ac:dyDescent="0.2">
      <c r="B5951" s="7">
        <v>5947</v>
      </c>
      <c r="C5951" s="7">
        <v>1</v>
      </c>
      <c r="E5951" s="7">
        <v>5947</v>
      </c>
      <c r="F5951" s="7">
        <v>2</v>
      </c>
    </row>
    <row r="5952" spans="2:6" x14ac:dyDescent="0.2">
      <c r="B5952" s="7">
        <v>5948</v>
      </c>
      <c r="C5952" s="7">
        <v>1</v>
      </c>
      <c r="E5952" s="7">
        <v>5948</v>
      </c>
      <c r="F5952" s="7">
        <v>2</v>
      </c>
    </row>
    <row r="5953" spans="2:6" x14ac:dyDescent="0.2">
      <c r="B5953" s="7">
        <v>5949</v>
      </c>
      <c r="C5953" s="7">
        <v>1</v>
      </c>
      <c r="E5953" s="7">
        <v>5949</v>
      </c>
      <c r="F5953" s="7">
        <v>2</v>
      </c>
    </row>
    <row r="5954" spans="2:6" x14ac:dyDescent="0.2">
      <c r="B5954" s="7">
        <v>5950</v>
      </c>
      <c r="C5954" s="7">
        <v>1</v>
      </c>
      <c r="E5954" s="7">
        <v>5950</v>
      </c>
      <c r="F5954" s="7">
        <v>2</v>
      </c>
    </row>
    <row r="5955" spans="2:6" x14ac:dyDescent="0.2">
      <c r="B5955" s="7">
        <v>5951</v>
      </c>
      <c r="C5955" s="7">
        <v>1</v>
      </c>
      <c r="E5955" s="7">
        <v>5951</v>
      </c>
      <c r="F5955" s="7">
        <v>2</v>
      </c>
    </row>
    <row r="5956" spans="2:6" x14ac:dyDescent="0.2">
      <c r="B5956" s="7">
        <v>5952</v>
      </c>
      <c r="C5956" s="7">
        <v>1</v>
      </c>
      <c r="E5956" s="7">
        <v>5952</v>
      </c>
      <c r="F5956" s="7">
        <v>2</v>
      </c>
    </row>
    <row r="5957" spans="2:6" x14ac:dyDescent="0.2">
      <c r="B5957" s="7">
        <v>5953</v>
      </c>
      <c r="C5957" s="7">
        <v>1</v>
      </c>
      <c r="E5957" s="7">
        <v>5953</v>
      </c>
      <c r="F5957" s="7">
        <v>2</v>
      </c>
    </row>
    <row r="5958" spans="2:6" x14ac:dyDescent="0.2">
      <c r="B5958" s="7">
        <v>5954</v>
      </c>
      <c r="C5958" s="7">
        <v>1</v>
      </c>
      <c r="E5958" s="7">
        <v>5954</v>
      </c>
      <c r="F5958" s="7">
        <v>2</v>
      </c>
    </row>
    <row r="5959" spans="2:6" x14ac:dyDescent="0.2">
      <c r="B5959" s="7">
        <v>5955</v>
      </c>
      <c r="C5959" s="7">
        <v>1</v>
      </c>
      <c r="E5959" s="7">
        <v>5955</v>
      </c>
      <c r="F5959" s="7">
        <v>2</v>
      </c>
    </row>
    <row r="5960" spans="2:6" x14ac:dyDescent="0.2">
      <c r="B5960" s="7">
        <v>5956</v>
      </c>
      <c r="C5960" s="7">
        <v>1</v>
      </c>
      <c r="E5960" s="7">
        <v>5956</v>
      </c>
      <c r="F5960" s="7">
        <v>2</v>
      </c>
    </row>
    <row r="5961" spans="2:6" x14ac:dyDescent="0.2">
      <c r="B5961" s="7">
        <v>5957</v>
      </c>
      <c r="C5961" s="7">
        <v>1</v>
      </c>
      <c r="E5961" s="7">
        <v>5957</v>
      </c>
      <c r="F5961" s="7">
        <v>2</v>
      </c>
    </row>
    <row r="5962" spans="2:6" x14ac:dyDescent="0.2">
      <c r="B5962" s="7">
        <v>5958</v>
      </c>
      <c r="C5962" s="7">
        <v>1</v>
      </c>
      <c r="E5962" s="7">
        <v>5958</v>
      </c>
      <c r="F5962" s="7">
        <v>2</v>
      </c>
    </row>
    <row r="5963" spans="2:6" x14ac:dyDescent="0.2">
      <c r="B5963" s="7">
        <v>5959</v>
      </c>
      <c r="C5963" s="7">
        <v>1</v>
      </c>
      <c r="E5963" s="7">
        <v>5959</v>
      </c>
      <c r="F5963" s="7">
        <v>2</v>
      </c>
    </row>
    <row r="5964" spans="2:6" x14ac:dyDescent="0.2">
      <c r="B5964" s="7">
        <v>5960</v>
      </c>
      <c r="C5964" s="7">
        <v>1</v>
      </c>
      <c r="E5964" s="7">
        <v>5960</v>
      </c>
      <c r="F5964" s="7">
        <v>2</v>
      </c>
    </row>
    <row r="5965" spans="2:6" x14ac:dyDescent="0.2">
      <c r="B5965" s="7">
        <v>5961</v>
      </c>
      <c r="C5965" s="7">
        <v>1</v>
      </c>
      <c r="E5965" s="7">
        <v>5961</v>
      </c>
      <c r="F5965" s="7">
        <v>2</v>
      </c>
    </row>
    <row r="5966" spans="2:6" x14ac:dyDescent="0.2">
      <c r="B5966" s="7">
        <v>5962</v>
      </c>
      <c r="C5966" s="7">
        <v>1</v>
      </c>
      <c r="E5966" s="7">
        <v>5962</v>
      </c>
      <c r="F5966" s="7">
        <v>2</v>
      </c>
    </row>
    <row r="5967" spans="2:6" x14ac:dyDescent="0.2">
      <c r="B5967" s="7">
        <v>5963</v>
      </c>
      <c r="C5967" s="7">
        <v>1</v>
      </c>
      <c r="E5967" s="7">
        <v>5963</v>
      </c>
      <c r="F5967" s="7">
        <v>2</v>
      </c>
    </row>
    <row r="5968" spans="2:6" x14ac:dyDescent="0.2">
      <c r="B5968" s="7">
        <v>5964</v>
      </c>
      <c r="C5968" s="7">
        <v>1</v>
      </c>
      <c r="E5968" s="7">
        <v>5964</v>
      </c>
      <c r="F5968" s="7">
        <v>2</v>
      </c>
    </row>
    <row r="5969" spans="2:6" x14ac:dyDescent="0.2">
      <c r="B5969" s="7">
        <v>5965</v>
      </c>
      <c r="C5969" s="7">
        <v>1</v>
      </c>
      <c r="E5969" s="7">
        <v>5965</v>
      </c>
      <c r="F5969" s="7">
        <v>2</v>
      </c>
    </row>
    <row r="5970" spans="2:6" x14ac:dyDescent="0.2">
      <c r="B5970" s="7">
        <v>5966</v>
      </c>
      <c r="C5970" s="7">
        <v>1</v>
      </c>
      <c r="E5970" s="7">
        <v>5966</v>
      </c>
      <c r="F5970" s="7">
        <v>2</v>
      </c>
    </row>
    <row r="5971" spans="2:6" x14ac:dyDescent="0.2">
      <c r="B5971" s="7">
        <v>5967</v>
      </c>
      <c r="C5971" s="7">
        <v>1</v>
      </c>
      <c r="E5971" s="7">
        <v>5967</v>
      </c>
      <c r="F5971" s="7">
        <v>2</v>
      </c>
    </row>
    <row r="5972" spans="2:6" x14ac:dyDescent="0.2">
      <c r="B5972" s="7">
        <v>5968</v>
      </c>
      <c r="C5972" s="7">
        <v>1</v>
      </c>
      <c r="E5972" s="7">
        <v>5968</v>
      </c>
      <c r="F5972" s="7">
        <v>2</v>
      </c>
    </row>
    <row r="5973" spans="2:6" x14ac:dyDescent="0.2">
      <c r="B5973" s="7">
        <v>5969</v>
      </c>
      <c r="C5973" s="7">
        <v>1</v>
      </c>
      <c r="E5973" s="7">
        <v>5969</v>
      </c>
      <c r="F5973" s="7">
        <v>2</v>
      </c>
    </row>
    <row r="5974" spans="2:6" x14ac:dyDescent="0.2">
      <c r="B5974" s="7">
        <v>5970</v>
      </c>
      <c r="C5974" s="7">
        <v>1</v>
      </c>
      <c r="E5974" s="7">
        <v>5970</v>
      </c>
      <c r="F5974" s="7">
        <v>2</v>
      </c>
    </row>
    <row r="5975" spans="2:6" x14ac:dyDescent="0.2">
      <c r="B5975" s="7">
        <v>5971</v>
      </c>
      <c r="C5975" s="7">
        <v>1</v>
      </c>
      <c r="E5975" s="7">
        <v>5971</v>
      </c>
      <c r="F5975" s="7">
        <v>2</v>
      </c>
    </row>
    <row r="5976" spans="2:6" x14ac:dyDescent="0.2">
      <c r="B5976" s="7">
        <v>5972</v>
      </c>
      <c r="C5976" s="7">
        <v>1</v>
      </c>
      <c r="E5976" s="7">
        <v>5972</v>
      </c>
      <c r="F5976" s="7">
        <v>2</v>
      </c>
    </row>
    <row r="5977" spans="2:6" x14ac:dyDescent="0.2">
      <c r="B5977" s="7">
        <v>5973</v>
      </c>
      <c r="C5977" s="7">
        <v>1</v>
      </c>
      <c r="E5977" s="7">
        <v>5973</v>
      </c>
      <c r="F5977" s="7">
        <v>2</v>
      </c>
    </row>
    <row r="5978" spans="2:6" x14ac:dyDescent="0.2">
      <c r="B5978" s="7">
        <v>5974</v>
      </c>
      <c r="C5978" s="7">
        <v>1</v>
      </c>
      <c r="E5978" s="7">
        <v>5974</v>
      </c>
      <c r="F5978" s="7">
        <v>2</v>
      </c>
    </row>
    <row r="5979" spans="2:6" x14ac:dyDescent="0.2">
      <c r="B5979" s="7">
        <v>5975</v>
      </c>
      <c r="C5979" s="7">
        <v>1</v>
      </c>
      <c r="E5979" s="7">
        <v>5975</v>
      </c>
      <c r="F5979" s="7">
        <v>2</v>
      </c>
    </row>
    <row r="5980" spans="2:6" x14ac:dyDescent="0.2">
      <c r="B5980" s="7">
        <v>5976</v>
      </c>
      <c r="C5980" s="7">
        <v>1</v>
      </c>
      <c r="E5980" s="7">
        <v>5976</v>
      </c>
      <c r="F5980" s="7">
        <v>2</v>
      </c>
    </row>
    <row r="5981" spans="2:6" x14ac:dyDescent="0.2">
      <c r="B5981" s="7">
        <v>5977</v>
      </c>
      <c r="C5981" s="7">
        <v>1</v>
      </c>
      <c r="E5981" s="7">
        <v>5977</v>
      </c>
      <c r="F5981" s="7">
        <v>2</v>
      </c>
    </row>
    <row r="5982" spans="2:6" x14ac:dyDescent="0.2">
      <c r="B5982" s="7">
        <v>5978</v>
      </c>
      <c r="C5982" s="7">
        <v>1</v>
      </c>
      <c r="E5982" s="7">
        <v>5978</v>
      </c>
      <c r="F5982" s="7">
        <v>2</v>
      </c>
    </row>
    <row r="5983" spans="2:6" x14ac:dyDescent="0.2">
      <c r="B5983" s="7">
        <v>5979</v>
      </c>
      <c r="C5983" s="7">
        <v>1</v>
      </c>
      <c r="E5983" s="7">
        <v>5979</v>
      </c>
      <c r="F5983" s="7">
        <v>2</v>
      </c>
    </row>
    <row r="5984" spans="2:6" x14ac:dyDescent="0.2">
      <c r="B5984" s="7">
        <v>5980</v>
      </c>
      <c r="C5984" s="7">
        <v>1</v>
      </c>
      <c r="E5984" s="7">
        <v>5980</v>
      </c>
      <c r="F5984" s="7">
        <v>2</v>
      </c>
    </row>
    <row r="5985" spans="2:6" x14ac:dyDescent="0.2">
      <c r="B5985" s="7">
        <v>5981</v>
      </c>
      <c r="C5985" s="7">
        <v>1</v>
      </c>
      <c r="E5985" s="7">
        <v>5981</v>
      </c>
      <c r="F5985" s="7">
        <v>2</v>
      </c>
    </row>
    <row r="5986" spans="2:6" x14ac:dyDescent="0.2">
      <c r="B5986" s="7">
        <v>5982</v>
      </c>
      <c r="C5986" s="7">
        <v>1</v>
      </c>
      <c r="E5986" s="7">
        <v>5982</v>
      </c>
      <c r="F5986" s="7">
        <v>2</v>
      </c>
    </row>
    <row r="5987" spans="2:6" x14ac:dyDescent="0.2">
      <c r="B5987" s="7">
        <v>5983</v>
      </c>
      <c r="C5987" s="7">
        <v>1</v>
      </c>
      <c r="E5987" s="7">
        <v>5983</v>
      </c>
      <c r="F5987" s="7">
        <v>2</v>
      </c>
    </row>
    <row r="5988" spans="2:6" x14ac:dyDescent="0.2">
      <c r="B5988" s="7">
        <v>5984</v>
      </c>
      <c r="C5988" s="7">
        <v>1</v>
      </c>
      <c r="E5988" s="7">
        <v>5984</v>
      </c>
      <c r="F5988" s="7">
        <v>2</v>
      </c>
    </row>
    <row r="5989" spans="2:6" x14ac:dyDescent="0.2">
      <c r="B5989" s="7">
        <v>5985</v>
      </c>
      <c r="C5989" s="7">
        <v>1</v>
      </c>
      <c r="E5989" s="7">
        <v>5985</v>
      </c>
      <c r="F5989" s="7">
        <v>2</v>
      </c>
    </row>
    <row r="5990" spans="2:6" x14ac:dyDescent="0.2">
      <c r="B5990" s="7">
        <v>5986</v>
      </c>
      <c r="C5990" s="7">
        <v>1</v>
      </c>
      <c r="E5990" s="7">
        <v>5986</v>
      </c>
      <c r="F5990" s="7">
        <v>2</v>
      </c>
    </row>
    <row r="5991" spans="2:6" x14ac:dyDescent="0.2">
      <c r="B5991" s="7">
        <v>5987</v>
      </c>
      <c r="C5991" s="7">
        <v>1</v>
      </c>
      <c r="E5991" s="7">
        <v>5987</v>
      </c>
      <c r="F5991" s="7">
        <v>2</v>
      </c>
    </row>
    <row r="5992" spans="2:6" x14ac:dyDescent="0.2">
      <c r="B5992" s="7">
        <v>5988</v>
      </c>
      <c r="C5992" s="7">
        <v>1</v>
      </c>
      <c r="E5992" s="7">
        <v>5988</v>
      </c>
      <c r="F5992" s="7">
        <v>2</v>
      </c>
    </row>
    <row r="5993" spans="2:6" x14ac:dyDescent="0.2">
      <c r="B5993" s="7">
        <v>5989</v>
      </c>
      <c r="C5993" s="7">
        <v>1</v>
      </c>
      <c r="E5993" s="7">
        <v>5989</v>
      </c>
      <c r="F5993" s="7">
        <v>2</v>
      </c>
    </row>
    <row r="5994" spans="2:6" x14ac:dyDescent="0.2">
      <c r="B5994" s="7">
        <v>5990</v>
      </c>
      <c r="C5994" s="7">
        <v>1</v>
      </c>
      <c r="E5994" s="7">
        <v>5990</v>
      </c>
      <c r="F5994" s="7">
        <v>2</v>
      </c>
    </row>
    <row r="5995" spans="2:6" x14ac:dyDescent="0.2">
      <c r="B5995" s="7">
        <v>5991</v>
      </c>
      <c r="C5995" s="7">
        <v>1</v>
      </c>
      <c r="E5995" s="7">
        <v>5991</v>
      </c>
      <c r="F5995" s="7">
        <v>2</v>
      </c>
    </row>
    <row r="5996" spans="2:6" x14ac:dyDescent="0.2">
      <c r="B5996" s="7">
        <v>5992</v>
      </c>
      <c r="C5996" s="7">
        <v>1</v>
      </c>
      <c r="E5996" s="7">
        <v>5992</v>
      </c>
      <c r="F5996" s="7">
        <v>2</v>
      </c>
    </row>
    <row r="5997" spans="2:6" x14ac:dyDescent="0.2">
      <c r="B5997" s="7">
        <v>5993</v>
      </c>
      <c r="C5997" s="7">
        <v>1</v>
      </c>
      <c r="E5997" s="7">
        <v>5993</v>
      </c>
      <c r="F5997" s="7">
        <v>2</v>
      </c>
    </row>
    <row r="5998" spans="2:6" x14ac:dyDescent="0.2">
      <c r="B5998" s="7">
        <v>5994</v>
      </c>
      <c r="C5998" s="7">
        <v>1</v>
      </c>
      <c r="E5998" s="7">
        <v>5994</v>
      </c>
      <c r="F5998" s="7">
        <v>2</v>
      </c>
    </row>
    <row r="5999" spans="2:6" x14ac:dyDescent="0.2">
      <c r="B5999" s="7">
        <v>5995</v>
      </c>
      <c r="C5999" s="7">
        <v>1</v>
      </c>
      <c r="E5999" s="7">
        <v>5995</v>
      </c>
      <c r="F5999" s="7">
        <v>2</v>
      </c>
    </row>
    <row r="6000" spans="2:6" x14ac:dyDescent="0.2">
      <c r="B6000" s="7">
        <v>5996</v>
      </c>
      <c r="C6000" s="7">
        <v>1</v>
      </c>
      <c r="E6000" s="7">
        <v>5996</v>
      </c>
      <c r="F6000" s="7">
        <v>2</v>
      </c>
    </row>
    <row r="6001" spans="2:6" x14ac:dyDescent="0.2">
      <c r="B6001" s="7">
        <v>5997</v>
      </c>
      <c r="C6001" s="7">
        <v>1</v>
      </c>
      <c r="E6001" s="7">
        <v>5997</v>
      </c>
      <c r="F6001" s="7">
        <v>2</v>
      </c>
    </row>
    <row r="6002" spans="2:6" x14ac:dyDescent="0.2">
      <c r="B6002" s="7">
        <v>5998</v>
      </c>
      <c r="C6002" s="7">
        <v>1</v>
      </c>
      <c r="E6002" s="7">
        <v>5998</v>
      </c>
      <c r="F6002" s="7">
        <v>2</v>
      </c>
    </row>
    <row r="6003" spans="2:6" x14ac:dyDescent="0.2">
      <c r="B6003" s="7">
        <v>5999</v>
      </c>
      <c r="C6003" s="7">
        <v>1</v>
      </c>
      <c r="E6003" s="7">
        <v>5999</v>
      </c>
      <c r="F6003" s="7">
        <v>2</v>
      </c>
    </row>
    <row r="6004" spans="2:6" x14ac:dyDescent="0.2">
      <c r="B6004" s="7">
        <v>6000</v>
      </c>
      <c r="C6004" s="7">
        <v>1</v>
      </c>
      <c r="E6004" s="7">
        <v>6000</v>
      </c>
      <c r="F6004" s="7">
        <v>2</v>
      </c>
    </row>
    <row r="6005" spans="2:6" x14ac:dyDescent="0.2">
      <c r="B6005" s="7">
        <v>6001</v>
      </c>
      <c r="C6005" s="7">
        <v>1</v>
      </c>
      <c r="E6005" s="7">
        <v>6001</v>
      </c>
      <c r="F6005" s="7">
        <v>2</v>
      </c>
    </row>
    <row r="6006" spans="2:6" x14ac:dyDescent="0.2">
      <c r="B6006" s="7">
        <v>6002</v>
      </c>
      <c r="C6006" s="7">
        <v>1</v>
      </c>
      <c r="E6006" s="7">
        <v>6002</v>
      </c>
      <c r="F6006" s="7">
        <v>2</v>
      </c>
    </row>
    <row r="6007" spans="2:6" x14ac:dyDescent="0.2">
      <c r="B6007" s="7">
        <v>6003</v>
      </c>
      <c r="C6007" s="7">
        <v>1</v>
      </c>
      <c r="E6007" s="7">
        <v>6003</v>
      </c>
      <c r="F6007" s="7">
        <v>2</v>
      </c>
    </row>
    <row r="6008" spans="2:6" x14ac:dyDescent="0.2">
      <c r="B6008" s="7">
        <v>6004</v>
      </c>
      <c r="C6008" s="7">
        <v>1</v>
      </c>
      <c r="E6008" s="7">
        <v>6004</v>
      </c>
      <c r="F6008" s="7">
        <v>2</v>
      </c>
    </row>
    <row r="6009" spans="2:6" x14ac:dyDescent="0.2">
      <c r="B6009" s="7">
        <v>6005</v>
      </c>
      <c r="C6009" s="7">
        <v>1</v>
      </c>
      <c r="E6009" s="7">
        <v>6005</v>
      </c>
      <c r="F6009" s="7">
        <v>2</v>
      </c>
    </row>
    <row r="6010" spans="2:6" x14ac:dyDescent="0.2">
      <c r="B6010" s="7">
        <v>6006</v>
      </c>
      <c r="C6010" s="7">
        <v>1</v>
      </c>
      <c r="E6010" s="7">
        <v>6006</v>
      </c>
      <c r="F6010" s="7">
        <v>2</v>
      </c>
    </row>
    <row r="6011" spans="2:6" x14ac:dyDescent="0.2">
      <c r="B6011" s="7">
        <v>6007</v>
      </c>
      <c r="C6011" s="7">
        <v>1</v>
      </c>
      <c r="E6011" s="7">
        <v>6007</v>
      </c>
      <c r="F6011" s="7">
        <v>2</v>
      </c>
    </row>
    <row r="6012" spans="2:6" x14ac:dyDescent="0.2">
      <c r="B6012" s="7">
        <v>6008</v>
      </c>
      <c r="C6012" s="7">
        <v>1</v>
      </c>
      <c r="E6012" s="7">
        <v>6008</v>
      </c>
      <c r="F6012" s="7">
        <v>2</v>
      </c>
    </row>
    <row r="6013" spans="2:6" x14ac:dyDescent="0.2">
      <c r="B6013" s="7">
        <v>6009</v>
      </c>
      <c r="C6013" s="7">
        <v>1</v>
      </c>
      <c r="E6013" s="7">
        <v>6009</v>
      </c>
      <c r="F6013" s="7">
        <v>2</v>
      </c>
    </row>
    <row r="6014" spans="2:6" x14ac:dyDescent="0.2">
      <c r="B6014" s="7">
        <v>6010</v>
      </c>
      <c r="C6014" s="7">
        <v>1</v>
      </c>
      <c r="E6014" s="7">
        <v>6010</v>
      </c>
      <c r="F6014" s="7">
        <v>2</v>
      </c>
    </row>
    <row r="6015" spans="2:6" x14ac:dyDescent="0.2">
      <c r="B6015" s="7">
        <v>6011</v>
      </c>
      <c r="C6015" s="7">
        <v>1</v>
      </c>
      <c r="E6015" s="7">
        <v>6011</v>
      </c>
      <c r="F6015" s="7">
        <v>2</v>
      </c>
    </row>
    <row r="6016" spans="2:6" x14ac:dyDescent="0.2">
      <c r="B6016" s="7">
        <v>6012</v>
      </c>
      <c r="C6016" s="7">
        <v>1</v>
      </c>
      <c r="E6016" s="7">
        <v>6012</v>
      </c>
      <c r="F6016" s="7">
        <v>2</v>
      </c>
    </row>
    <row r="6017" spans="2:6" x14ac:dyDescent="0.2">
      <c r="B6017" s="7">
        <v>6013</v>
      </c>
      <c r="C6017" s="7">
        <v>1</v>
      </c>
      <c r="E6017" s="7">
        <v>6013</v>
      </c>
      <c r="F6017" s="7">
        <v>2</v>
      </c>
    </row>
    <row r="6018" spans="2:6" x14ac:dyDescent="0.2">
      <c r="B6018" s="7">
        <v>6014</v>
      </c>
      <c r="C6018" s="7">
        <v>1</v>
      </c>
      <c r="E6018" s="7">
        <v>6014</v>
      </c>
      <c r="F6018" s="7">
        <v>2</v>
      </c>
    </row>
    <row r="6019" spans="2:6" x14ac:dyDescent="0.2">
      <c r="B6019" s="7">
        <v>6015</v>
      </c>
      <c r="C6019" s="7">
        <v>1</v>
      </c>
      <c r="E6019" s="7">
        <v>6015</v>
      </c>
      <c r="F6019" s="7">
        <v>2</v>
      </c>
    </row>
    <row r="6020" spans="2:6" x14ac:dyDescent="0.2">
      <c r="B6020" s="7">
        <v>6016</v>
      </c>
      <c r="C6020" s="7">
        <v>1</v>
      </c>
      <c r="E6020" s="7">
        <v>6016</v>
      </c>
      <c r="F6020" s="7">
        <v>2</v>
      </c>
    </row>
    <row r="6021" spans="2:6" x14ac:dyDescent="0.2">
      <c r="B6021" s="7">
        <v>6017</v>
      </c>
      <c r="C6021" s="7">
        <v>1</v>
      </c>
      <c r="E6021" s="7">
        <v>6017</v>
      </c>
      <c r="F6021" s="7">
        <v>2</v>
      </c>
    </row>
    <row r="6022" spans="2:6" x14ac:dyDescent="0.2">
      <c r="B6022" s="7">
        <v>6018</v>
      </c>
      <c r="C6022" s="7">
        <v>1</v>
      </c>
      <c r="E6022" s="7">
        <v>6018</v>
      </c>
      <c r="F6022" s="7">
        <v>2</v>
      </c>
    </row>
    <row r="6023" spans="2:6" x14ac:dyDescent="0.2">
      <c r="B6023" s="7">
        <v>6019</v>
      </c>
      <c r="C6023" s="7">
        <v>1</v>
      </c>
      <c r="E6023" s="7">
        <v>6019</v>
      </c>
      <c r="F6023" s="7">
        <v>2</v>
      </c>
    </row>
    <row r="6024" spans="2:6" x14ac:dyDescent="0.2">
      <c r="B6024" s="7">
        <v>6020</v>
      </c>
      <c r="C6024" s="7">
        <v>1</v>
      </c>
      <c r="E6024" s="7">
        <v>6020</v>
      </c>
      <c r="F6024" s="7">
        <v>2</v>
      </c>
    </row>
    <row r="6025" spans="2:6" x14ac:dyDescent="0.2">
      <c r="B6025" s="7">
        <v>6021</v>
      </c>
      <c r="C6025" s="7">
        <v>1</v>
      </c>
      <c r="E6025" s="7">
        <v>6021</v>
      </c>
      <c r="F6025" s="7">
        <v>2</v>
      </c>
    </row>
    <row r="6026" spans="2:6" x14ac:dyDescent="0.2">
      <c r="B6026" s="7">
        <v>6022</v>
      </c>
      <c r="C6026" s="7">
        <v>1</v>
      </c>
      <c r="E6026" s="7">
        <v>6022</v>
      </c>
      <c r="F6026" s="7">
        <v>2</v>
      </c>
    </row>
    <row r="6027" spans="2:6" x14ac:dyDescent="0.2">
      <c r="B6027" s="7">
        <v>6023</v>
      </c>
      <c r="C6027" s="7">
        <v>1</v>
      </c>
      <c r="E6027" s="7">
        <v>6023</v>
      </c>
      <c r="F6027" s="7">
        <v>2</v>
      </c>
    </row>
    <row r="6028" spans="2:6" x14ac:dyDescent="0.2">
      <c r="B6028" s="7">
        <v>6024</v>
      </c>
      <c r="C6028" s="7">
        <v>1</v>
      </c>
      <c r="E6028" s="7">
        <v>6024</v>
      </c>
      <c r="F6028" s="7">
        <v>2</v>
      </c>
    </row>
    <row r="6029" spans="2:6" x14ac:dyDescent="0.2">
      <c r="B6029" s="7">
        <v>6025</v>
      </c>
      <c r="C6029" s="7">
        <v>1</v>
      </c>
      <c r="E6029" s="7">
        <v>6025</v>
      </c>
      <c r="F6029" s="7">
        <v>2</v>
      </c>
    </row>
    <row r="6030" spans="2:6" x14ac:dyDescent="0.2">
      <c r="B6030" s="7">
        <v>6026</v>
      </c>
      <c r="C6030" s="7">
        <v>1</v>
      </c>
      <c r="E6030" s="7">
        <v>6026</v>
      </c>
      <c r="F6030" s="7">
        <v>2</v>
      </c>
    </row>
    <row r="6031" spans="2:6" x14ac:dyDescent="0.2">
      <c r="B6031" s="7">
        <v>6027</v>
      </c>
      <c r="C6031" s="7">
        <v>1</v>
      </c>
      <c r="E6031" s="7">
        <v>6027</v>
      </c>
      <c r="F6031" s="7">
        <v>2</v>
      </c>
    </row>
    <row r="6032" spans="2:6" x14ac:dyDescent="0.2">
      <c r="B6032" s="7">
        <v>6028</v>
      </c>
      <c r="C6032" s="7">
        <v>1</v>
      </c>
      <c r="E6032" s="7">
        <v>6028</v>
      </c>
      <c r="F6032" s="7">
        <v>2</v>
      </c>
    </row>
    <row r="6033" spans="2:6" x14ac:dyDescent="0.2">
      <c r="B6033" s="7">
        <v>6029</v>
      </c>
      <c r="C6033" s="7">
        <v>1</v>
      </c>
      <c r="E6033" s="7">
        <v>6029</v>
      </c>
      <c r="F6033" s="7">
        <v>2</v>
      </c>
    </row>
    <row r="6034" spans="2:6" x14ac:dyDescent="0.2">
      <c r="B6034" s="7">
        <v>6030</v>
      </c>
      <c r="C6034" s="7">
        <v>1</v>
      </c>
      <c r="E6034" s="7">
        <v>6030</v>
      </c>
      <c r="F6034" s="7">
        <v>2</v>
      </c>
    </row>
    <row r="6035" spans="2:6" x14ac:dyDescent="0.2">
      <c r="B6035" s="7">
        <v>6031</v>
      </c>
      <c r="C6035" s="7">
        <v>1</v>
      </c>
      <c r="E6035" s="7">
        <v>6031</v>
      </c>
      <c r="F6035" s="7">
        <v>2</v>
      </c>
    </row>
    <row r="6036" spans="2:6" x14ac:dyDescent="0.2">
      <c r="B6036" s="7">
        <v>6032</v>
      </c>
      <c r="C6036" s="7">
        <v>1</v>
      </c>
      <c r="E6036" s="7">
        <v>6032</v>
      </c>
      <c r="F6036" s="7">
        <v>2</v>
      </c>
    </row>
    <row r="6037" spans="2:6" x14ac:dyDescent="0.2">
      <c r="B6037" s="7">
        <v>6033</v>
      </c>
      <c r="C6037" s="7">
        <v>1</v>
      </c>
      <c r="E6037" s="7">
        <v>6033</v>
      </c>
      <c r="F6037" s="7">
        <v>2</v>
      </c>
    </row>
    <row r="6038" spans="2:6" x14ac:dyDescent="0.2">
      <c r="B6038" s="7">
        <v>6034</v>
      </c>
      <c r="C6038" s="7">
        <v>1</v>
      </c>
      <c r="E6038" s="7">
        <v>6034</v>
      </c>
      <c r="F6038" s="7">
        <v>2</v>
      </c>
    </row>
    <row r="6039" spans="2:6" x14ac:dyDescent="0.2">
      <c r="B6039" s="7">
        <v>6035</v>
      </c>
      <c r="C6039" s="7">
        <v>1</v>
      </c>
      <c r="E6039" s="7">
        <v>6035</v>
      </c>
      <c r="F6039" s="7">
        <v>2</v>
      </c>
    </row>
    <row r="6040" spans="2:6" x14ac:dyDescent="0.2">
      <c r="B6040" s="7">
        <v>6036</v>
      </c>
      <c r="C6040" s="7">
        <v>1</v>
      </c>
      <c r="E6040" s="7">
        <v>6036</v>
      </c>
      <c r="F6040" s="7">
        <v>2</v>
      </c>
    </row>
    <row r="6041" spans="2:6" x14ac:dyDescent="0.2">
      <c r="B6041" s="7">
        <v>6037</v>
      </c>
      <c r="C6041" s="7">
        <v>1</v>
      </c>
      <c r="E6041" s="7">
        <v>6037</v>
      </c>
      <c r="F6041" s="7">
        <v>2</v>
      </c>
    </row>
    <row r="6042" spans="2:6" x14ac:dyDescent="0.2">
      <c r="B6042" s="7">
        <v>6038</v>
      </c>
      <c r="C6042" s="7">
        <v>1</v>
      </c>
      <c r="E6042" s="7">
        <v>6038</v>
      </c>
      <c r="F6042" s="7">
        <v>2</v>
      </c>
    </row>
    <row r="6043" spans="2:6" x14ac:dyDescent="0.2">
      <c r="B6043" s="7">
        <v>6039</v>
      </c>
      <c r="C6043" s="7">
        <v>1</v>
      </c>
      <c r="E6043" s="7">
        <v>6039</v>
      </c>
      <c r="F6043" s="7">
        <v>2</v>
      </c>
    </row>
    <row r="6044" spans="2:6" x14ac:dyDescent="0.2">
      <c r="B6044" s="7">
        <v>6040</v>
      </c>
      <c r="C6044" s="7">
        <v>1</v>
      </c>
      <c r="E6044" s="7">
        <v>6040</v>
      </c>
      <c r="F6044" s="7">
        <v>2</v>
      </c>
    </row>
    <row r="6045" spans="2:6" x14ac:dyDescent="0.2">
      <c r="B6045" s="7">
        <v>6041</v>
      </c>
      <c r="C6045" s="7">
        <v>1</v>
      </c>
      <c r="E6045" s="7">
        <v>6041</v>
      </c>
      <c r="F6045" s="7">
        <v>2</v>
      </c>
    </row>
    <row r="6046" spans="2:6" x14ac:dyDescent="0.2">
      <c r="B6046" s="7">
        <v>6042</v>
      </c>
      <c r="C6046" s="7">
        <v>1</v>
      </c>
      <c r="E6046" s="7">
        <v>6042</v>
      </c>
      <c r="F6046" s="7">
        <v>2</v>
      </c>
    </row>
    <row r="6047" spans="2:6" x14ac:dyDescent="0.2">
      <c r="B6047" s="7">
        <v>6043</v>
      </c>
      <c r="C6047" s="7">
        <v>1</v>
      </c>
      <c r="E6047" s="7">
        <v>6043</v>
      </c>
      <c r="F6047" s="7">
        <v>2</v>
      </c>
    </row>
    <row r="6048" spans="2:6" x14ac:dyDescent="0.2">
      <c r="B6048" s="7">
        <v>6044</v>
      </c>
      <c r="C6048" s="7">
        <v>1</v>
      </c>
      <c r="E6048" s="7">
        <v>6044</v>
      </c>
      <c r="F6048" s="7">
        <v>2</v>
      </c>
    </row>
    <row r="6049" spans="2:6" x14ac:dyDescent="0.2">
      <c r="B6049" s="7">
        <v>6045</v>
      </c>
      <c r="C6049" s="7">
        <v>1</v>
      </c>
      <c r="E6049" s="7">
        <v>6045</v>
      </c>
      <c r="F6049" s="7">
        <v>2</v>
      </c>
    </row>
    <row r="6050" spans="2:6" x14ac:dyDescent="0.2">
      <c r="B6050" s="7">
        <v>6046</v>
      </c>
      <c r="C6050" s="7">
        <v>1</v>
      </c>
      <c r="E6050" s="7">
        <v>6046</v>
      </c>
      <c r="F6050" s="7">
        <v>2</v>
      </c>
    </row>
    <row r="6051" spans="2:6" x14ac:dyDescent="0.2">
      <c r="B6051" s="7">
        <v>6047</v>
      </c>
      <c r="C6051" s="7">
        <v>1</v>
      </c>
      <c r="E6051" s="7">
        <v>6047</v>
      </c>
      <c r="F6051" s="7">
        <v>2</v>
      </c>
    </row>
    <row r="6052" spans="2:6" x14ac:dyDescent="0.2">
      <c r="B6052" s="7">
        <v>6048</v>
      </c>
      <c r="C6052" s="7">
        <v>1</v>
      </c>
      <c r="E6052" s="7">
        <v>6048</v>
      </c>
      <c r="F6052" s="7">
        <v>2</v>
      </c>
    </row>
    <row r="6053" spans="2:6" x14ac:dyDescent="0.2">
      <c r="B6053" s="7">
        <v>6049</v>
      </c>
      <c r="C6053" s="7">
        <v>1</v>
      </c>
      <c r="E6053" s="7">
        <v>6049</v>
      </c>
      <c r="F6053" s="7">
        <v>2</v>
      </c>
    </row>
    <row r="6054" spans="2:6" x14ac:dyDescent="0.2">
      <c r="B6054" s="7">
        <v>6050</v>
      </c>
      <c r="C6054" s="7">
        <v>1</v>
      </c>
      <c r="E6054" s="7">
        <v>6050</v>
      </c>
      <c r="F6054" s="7">
        <v>2</v>
      </c>
    </row>
    <row r="6055" spans="2:6" x14ac:dyDescent="0.2">
      <c r="B6055" s="7">
        <v>6051</v>
      </c>
      <c r="C6055" s="7">
        <v>1</v>
      </c>
      <c r="E6055" s="7">
        <v>6051</v>
      </c>
      <c r="F6055" s="7">
        <v>2</v>
      </c>
    </row>
    <row r="6056" spans="2:6" x14ac:dyDescent="0.2">
      <c r="B6056" s="7">
        <v>6052</v>
      </c>
      <c r="C6056" s="7">
        <v>1</v>
      </c>
      <c r="E6056" s="7">
        <v>6052</v>
      </c>
      <c r="F6056" s="7">
        <v>2</v>
      </c>
    </row>
    <row r="6057" spans="2:6" x14ac:dyDescent="0.2">
      <c r="B6057" s="7">
        <v>6053</v>
      </c>
      <c r="C6057" s="7">
        <v>1</v>
      </c>
      <c r="E6057" s="7">
        <v>6053</v>
      </c>
      <c r="F6057" s="7">
        <v>2</v>
      </c>
    </row>
    <row r="6058" spans="2:6" x14ac:dyDescent="0.2">
      <c r="B6058" s="7">
        <v>6054</v>
      </c>
      <c r="C6058" s="7">
        <v>1</v>
      </c>
      <c r="E6058" s="7">
        <v>6054</v>
      </c>
      <c r="F6058" s="7">
        <v>2</v>
      </c>
    </row>
    <row r="6059" spans="2:6" x14ac:dyDescent="0.2">
      <c r="B6059" s="7">
        <v>6055</v>
      </c>
      <c r="C6059" s="7">
        <v>1</v>
      </c>
      <c r="E6059" s="7">
        <v>6055</v>
      </c>
      <c r="F6059" s="7">
        <v>2</v>
      </c>
    </row>
    <row r="6060" spans="2:6" x14ac:dyDescent="0.2">
      <c r="B6060" s="7">
        <v>6056</v>
      </c>
      <c r="C6060" s="7">
        <v>1</v>
      </c>
      <c r="E6060" s="7">
        <v>6056</v>
      </c>
      <c r="F6060" s="7">
        <v>2</v>
      </c>
    </row>
    <row r="6061" spans="2:6" x14ac:dyDescent="0.2">
      <c r="B6061" s="7">
        <v>6057</v>
      </c>
      <c r="C6061" s="7">
        <v>1</v>
      </c>
      <c r="E6061" s="7">
        <v>6057</v>
      </c>
      <c r="F6061" s="7">
        <v>2</v>
      </c>
    </row>
    <row r="6062" spans="2:6" x14ac:dyDescent="0.2">
      <c r="B6062" s="7">
        <v>6058</v>
      </c>
      <c r="C6062" s="7">
        <v>1</v>
      </c>
      <c r="E6062" s="7">
        <v>6058</v>
      </c>
      <c r="F6062" s="7">
        <v>2</v>
      </c>
    </row>
    <row r="6063" spans="2:6" x14ac:dyDescent="0.2">
      <c r="B6063" s="7">
        <v>6059</v>
      </c>
      <c r="C6063" s="7">
        <v>1</v>
      </c>
      <c r="E6063" s="7">
        <v>6059</v>
      </c>
      <c r="F6063" s="7">
        <v>2</v>
      </c>
    </row>
    <row r="6064" spans="2:6" x14ac:dyDescent="0.2">
      <c r="B6064" s="7">
        <v>6060</v>
      </c>
      <c r="C6064" s="7">
        <v>1</v>
      </c>
      <c r="E6064" s="7">
        <v>6060</v>
      </c>
      <c r="F6064" s="7">
        <v>2</v>
      </c>
    </row>
    <row r="6065" spans="2:6" x14ac:dyDescent="0.2">
      <c r="B6065" s="7">
        <v>6061</v>
      </c>
      <c r="C6065" s="7">
        <v>1</v>
      </c>
      <c r="E6065" s="7">
        <v>6061</v>
      </c>
      <c r="F6065" s="7">
        <v>2</v>
      </c>
    </row>
    <row r="6066" spans="2:6" x14ac:dyDescent="0.2">
      <c r="B6066" s="7">
        <v>6062</v>
      </c>
      <c r="C6066" s="7">
        <v>1</v>
      </c>
      <c r="E6066" s="7">
        <v>6062</v>
      </c>
      <c r="F6066" s="7">
        <v>2</v>
      </c>
    </row>
    <row r="6067" spans="2:6" x14ac:dyDescent="0.2">
      <c r="B6067" s="7">
        <v>6063</v>
      </c>
      <c r="C6067" s="7">
        <v>1</v>
      </c>
      <c r="E6067" s="7">
        <v>6063</v>
      </c>
      <c r="F6067" s="7">
        <v>2</v>
      </c>
    </row>
    <row r="6068" spans="2:6" x14ac:dyDescent="0.2">
      <c r="B6068" s="7">
        <v>6064</v>
      </c>
      <c r="C6068" s="7">
        <v>1</v>
      </c>
      <c r="E6068" s="7">
        <v>6064</v>
      </c>
      <c r="F6068" s="7">
        <v>2</v>
      </c>
    </row>
    <row r="6069" spans="2:6" x14ac:dyDescent="0.2">
      <c r="B6069" s="7">
        <v>6065</v>
      </c>
      <c r="C6069" s="7">
        <v>1</v>
      </c>
      <c r="E6069" s="7">
        <v>6065</v>
      </c>
      <c r="F6069" s="7">
        <v>2</v>
      </c>
    </row>
    <row r="6070" spans="2:6" x14ac:dyDescent="0.2">
      <c r="B6070" s="7">
        <v>6066</v>
      </c>
      <c r="C6070" s="7">
        <v>1</v>
      </c>
      <c r="E6070" s="7">
        <v>6066</v>
      </c>
      <c r="F6070" s="7">
        <v>2</v>
      </c>
    </row>
    <row r="6071" spans="2:6" x14ac:dyDescent="0.2">
      <c r="B6071" s="7">
        <v>6067</v>
      </c>
      <c r="C6071" s="7">
        <v>1</v>
      </c>
      <c r="E6071" s="7">
        <v>6067</v>
      </c>
      <c r="F6071" s="7">
        <v>2</v>
      </c>
    </row>
    <row r="6072" spans="2:6" x14ac:dyDescent="0.2">
      <c r="B6072" s="7">
        <v>6068</v>
      </c>
      <c r="C6072" s="7">
        <v>1</v>
      </c>
      <c r="E6072" s="7">
        <v>6068</v>
      </c>
      <c r="F6072" s="7">
        <v>2</v>
      </c>
    </row>
    <row r="6073" spans="2:6" x14ac:dyDescent="0.2">
      <c r="B6073" s="7">
        <v>6069</v>
      </c>
      <c r="C6073" s="7">
        <v>1</v>
      </c>
      <c r="E6073" s="7">
        <v>6069</v>
      </c>
      <c r="F6073" s="7">
        <v>2</v>
      </c>
    </row>
    <row r="6074" spans="2:6" x14ac:dyDescent="0.2">
      <c r="B6074" s="7">
        <v>6070</v>
      </c>
      <c r="C6074" s="7">
        <v>1</v>
      </c>
      <c r="E6074" s="7">
        <v>6070</v>
      </c>
      <c r="F6074" s="7">
        <v>2</v>
      </c>
    </row>
    <row r="6075" spans="2:6" x14ac:dyDescent="0.2">
      <c r="B6075" s="7">
        <v>6071</v>
      </c>
      <c r="C6075" s="7">
        <v>1</v>
      </c>
      <c r="E6075" s="7">
        <v>6071</v>
      </c>
      <c r="F6075" s="7">
        <v>2</v>
      </c>
    </row>
    <row r="6076" spans="2:6" x14ac:dyDescent="0.2">
      <c r="B6076" s="7">
        <v>6072</v>
      </c>
      <c r="C6076" s="7">
        <v>1</v>
      </c>
      <c r="E6076" s="7">
        <v>6072</v>
      </c>
      <c r="F6076" s="7">
        <v>2</v>
      </c>
    </row>
    <row r="6077" spans="2:6" x14ac:dyDescent="0.2">
      <c r="B6077" s="7">
        <v>6073</v>
      </c>
      <c r="C6077" s="7">
        <v>1</v>
      </c>
      <c r="E6077" s="7">
        <v>6073</v>
      </c>
      <c r="F6077" s="7">
        <v>2</v>
      </c>
    </row>
    <row r="6078" spans="2:6" x14ac:dyDescent="0.2">
      <c r="B6078" s="7">
        <v>6074</v>
      </c>
      <c r="C6078" s="7">
        <v>1</v>
      </c>
      <c r="E6078" s="7">
        <v>6074</v>
      </c>
      <c r="F6078" s="7">
        <v>2</v>
      </c>
    </row>
    <row r="6079" spans="2:6" x14ac:dyDescent="0.2">
      <c r="B6079" s="7">
        <v>6075</v>
      </c>
      <c r="C6079" s="7">
        <v>1</v>
      </c>
      <c r="E6079" s="7">
        <v>6075</v>
      </c>
      <c r="F6079" s="7">
        <v>2</v>
      </c>
    </row>
    <row r="6080" spans="2:6" x14ac:dyDescent="0.2">
      <c r="B6080" s="7">
        <v>6076</v>
      </c>
      <c r="C6080" s="7">
        <v>1</v>
      </c>
      <c r="E6080" s="7">
        <v>6076</v>
      </c>
      <c r="F6080" s="7">
        <v>2</v>
      </c>
    </row>
    <row r="6081" spans="2:6" x14ac:dyDescent="0.2">
      <c r="B6081" s="7">
        <v>6077</v>
      </c>
      <c r="C6081" s="7">
        <v>1</v>
      </c>
      <c r="E6081" s="7">
        <v>6077</v>
      </c>
      <c r="F6081" s="7">
        <v>2</v>
      </c>
    </row>
    <row r="6082" spans="2:6" x14ac:dyDescent="0.2">
      <c r="B6082" s="7">
        <v>6078</v>
      </c>
      <c r="C6082" s="7">
        <v>1</v>
      </c>
      <c r="E6082" s="7">
        <v>6078</v>
      </c>
      <c r="F6082" s="7">
        <v>2</v>
      </c>
    </row>
    <row r="6083" spans="2:6" x14ac:dyDescent="0.2">
      <c r="B6083" s="7">
        <v>6079</v>
      </c>
      <c r="C6083" s="7">
        <v>1</v>
      </c>
      <c r="E6083" s="7">
        <v>6079</v>
      </c>
      <c r="F6083" s="7">
        <v>2</v>
      </c>
    </row>
    <row r="6084" spans="2:6" x14ac:dyDescent="0.2">
      <c r="B6084" s="7">
        <v>6080</v>
      </c>
      <c r="C6084" s="7">
        <v>1</v>
      </c>
      <c r="E6084" s="7">
        <v>6080</v>
      </c>
      <c r="F6084" s="7">
        <v>2</v>
      </c>
    </row>
    <row r="6085" spans="2:6" x14ac:dyDescent="0.2">
      <c r="B6085" s="7">
        <v>6081</v>
      </c>
      <c r="C6085" s="7">
        <v>1</v>
      </c>
      <c r="E6085" s="7">
        <v>6081</v>
      </c>
      <c r="F6085" s="7">
        <v>2</v>
      </c>
    </row>
    <row r="6086" spans="2:6" x14ac:dyDescent="0.2">
      <c r="B6086" s="7">
        <v>6082</v>
      </c>
      <c r="C6086" s="7">
        <v>1</v>
      </c>
      <c r="E6086" s="7">
        <v>6082</v>
      </c>
      <c r="F6086" s="7">
        <v>2</v>
      </c>
    </row>
    <row r="6087" spans="2:6" x14ac:dyDescent="0.2">
      <c r="B6087" s="7">
        <v>6083</v>
      </c>
      <c r="C6087" s="7">
        <v>1</v>
      </c>
      <c r="E6087" s="7">
        <v>6083</v>
      </c>
      <c r="F6087" s="7">
        <v>2</v>
      </c>
    </row>
    <row r="6088" spans="2:6" x14ac:dyDescent="0.2">
      <c r="B6088" s="7">
        <v>6084</v>
      </c>
      <c r="C6088" s="7">
        <v>1</v>
      </c>
      <c r="E6088" s="7">
        <v>6084</v>
      </c>
      <c r="F6088" s="7">
        <v>2</v>
      </c>
    </row>
    <row r="6089" spans="2:6" x14ac:dyDescent="0.2">
      <c r="B6089" s="7">
        <v>6085</v>
      </c>
      <c r="C6089" s="7">
        <v>1</v>
      </c>
      <c r="E6089" s="7">
        <v>6085</v>
      </c>
      <c r="F6089" s="7">
        <v>2</v>
      </c>
    </row>
    <row r="6090" spans="2:6" x14ac:dyDescent="0.2">
      <c r="B6090" s="7">
        <v>6086</v>
      </c>
      <c r="C6090" s="7">
        <v>1</v>
      </c>
      <c r="E6090" s="7">
        <v>6086</v>
      </c>
      <c r="F6090" s="7">
        <v>2</v>
      </c>
    </row>
    <row r="6091" spans="2:6" x14ac:dyDescent="0.2">
      <c r="B6091" s="7">
        <v>6087</v>
      </c>
      <c r="C6091" s="7">
        <v>1</v>
      </c>
      <c r="E6091" s="7">
        <v>6087</v>
      </c>
      <c r="F6091" s="7">
        <v>2</v>
      </c>
    </row>
    <row r="6092" spans="2:6" x14ac:dyDescent="0.2">
      <c r="B6092" s="7">
        <v>6088</v>
      </c>
      <c r="C6092" s="7">
        <v>1</v>
      </c>
      <c r="E6092" s="7">
        <v>6088</v>
      </c>
      <c r="F6092" s="7">
        <v>2</v>
      </c>
    </row>
    <row r="6093" spans="2:6" x14ac:dyDescent="0.2">
      <c r="B6093" s="7">
        <v>6089</v>
      </c>
      <c r="C6093" s="7">
        <v>1</v>
      </c>
      <c r="E6093" s="7">
        <v>6089</v>
      </c>
      <c r="F6093" s="7">
        <v>2</v>
      </c>
    </row>
    <row r="6094" spans="2:6" x14ac:dyDescent="0.2">
      <c r="B6094" s="7">
        <v>6090</v>
      </c>
      <c r="C6094" s="7">
        <v>1</v>
      </c>
      <c r="E6094" s="7">
        <v>6090</v>
      </c>
      <c r="F6094" s="7">
        <v>2</v>
      </c>
    </row>
    <row r="6095" spans="2:6" x14ac:dyDescent="0.2">
      <c r="B6095" s="7">
        <v>6091</v>
      </c>
      <c r="C6095" s="7">
        <v>1</v>
      </c>
      <c r="E6095" s="7">
        <v>6091</v>
      </c>
      <c r="F6095" s="7">
        <v>2</v>
      </c>
    </row>
    <row r="6096" spans="2:6" x14ac:dyDescent="0.2">
      <c r="B6096" s="7">
        <v>6092</v>
      </c>
      <c r="C6096" s="7">
        <v>1</v>
      </c>
      <c r="E6096" s="7">
        <v>6092</v>
      </c>
      <c r="F6096" s="7">
        <v>2</v>
      </c>
    </row>
    <row r="6097" spans="2:6" x14ac:dyDescent="0.2">
      <c r="B6097" s="7">
        <v>6093</v>
      </c>
      <c r="C6097" s="7">
        <v>1</v>
      </c>
      <c r="E6097" s="7">
        <v>6093</v>
      </c>
      <c r="F6097" s="7">
        <v>2</v>
      </c>
    </row>
    <row r="6098" spans="2:6" x14ac:dyDescent="0.2">
      <c r="B6098" s="7">
        <v>6094</v>
      </c>
      <c r="C6098" s="7">
        <v>1</v>
      </c>
      <c r="E6098" s="7">
        <v>6094</v>
      </c>
      <c r="F6098" s="7">
        <v>2</v>
      </c>
    </row>
    <row r="6099" spans="2:6" x14ac:dyDescent="0.2">
      <c r="B6099" s="7">
        <v>6095</v>
      </c>
      <c r="C6099" s="7">
        <v>1</v>
      </c>
      <c r="E6099" s="7">
        <v>6095</v>
      </c>
      <c r="F6099" s="7">
        <v>2</v>
      </c>
    </row>
    <row r="6100" spans="2:6" x14ac:dyDescent="0.2">
      <c r="B6100" s="7">
        <v>6096</v>
      </c>
      <c r="C6100" s="7">
        <v>1</v>
      </c>
      <c r="E6100" s="7">
        <v>6096</v>
      </c>
      <c r="F6100" s="7">
        <v>2</v>
      </c>
    </row>
    <row r="6101" spans="2:6" x14ac:dyDescent="0.2">
      <c r="B6101" s="7">
        <v>6097</v>
      </c>
      <c r="C6101" s="7">
        <v>1</v>
      </c>
      <c r="E6101" s="7">
        <v>6097</v>
      </c>
      <c r="F6101" s="7">
        <v>2</v>
      </c>
    </row>
    <row r="6102" spans="2:6" x14ac:dyDescent="0.2">
      <c r="B6102" s="7">
        <v>6098</v>
      </c>
      <c r="C6102" s="7">
        <v>1</v>
      </c>
      <c r="E6102" s="7">
        <v>6098</v>
      </c>
      <c r="F6102" s="7">
        <v>2</v>
      </c>
    </row>
    <row r="6103" spans="2:6" x14ac:dyDescent="0.2">
      <c r="B6103" s="7">
        <v>6099</v>
      </c>
      <c r="C6103" s="7">
        <v>1</v>
      </c>
      <c r="E6103" s="7">
        <v>6099</v>
      </c>
      <c r="F6103" s="7">
        <v>2</v>
      </c>
    </row>
    <row r="6104" spans="2:6" x14ac:dyDescent="0.2">
      <c r="B6104" s="7">
        <v>6100</v>
      </c>
      <c r="C6104" s="7">
        <v>1</v>
      </c>
      <c r="E6104" s="7">
        <v>6100</v>
      </c>
      <c r="F6104" s="7">
        <v>2</v>
      </c>
    </row>
    <row r="6105" spans="2:6" x14ac:dyDescent="0.2">
      <c r="B6105" s="7">
        <v>6101</v>
      </c>
      <c r="C6105" s="7">
        <v>1</v>
      </c>
      <c r="E6105" s="7">
        <v>6101</v>
      </c>
      <c r="F6105" s="7">
        <v>2</v>
      </c>
    </row>
    <row r="6106" spans="2:6" x14ac:dyDescent="0.2">
      <c r="B6106" s="7">
        <v>6102</v>
      </c>
      <c r="C6106" s="7">
        <v>1</v>
      </c>
      <c r="E6106" s="7">
        <v>6102</v>
      </c>
      <c r="F6106" s="7">
        <v>2</v>
      </c>
    </row>
    <row r="6107" spans="2:6" x14ac:dyDescent="0.2">
      <c r="B6107" s="7">
        <v>6103</v>
      </c>
      <c r="C6107" s="7">
        <v>1</v>
      </c>
      <c r="E6107" s="7">
        <v>6103</v>
      </c>
      <c r="F6107" s="7">
        <v>2</v>
      </c>
    </row>
    <row r="6108" spans="2:6" x14ac:dyDescent="0.2">
      <c r="B6108" s="7">
        <v>6104</v>
      </c>
      <c r="C6108" s="7">
        <v>1</v>
      </c>
      <c r="E6108" s="7">
        <v>6104</v>
      </c>
      <c r="F6108" s="7">
        <v>2</v>
      </c>
    </row>
    <row r="6109" spans="2:6" x14ac:dyDescent="0.2">
      <c r="B6109" s="7">
        <v>6105</v>
      </c>
      <c r="C6109" s="7">
        <v>1</v>
      </c>
      <c r="E6109" s="7">
        <v>6105</v>
      </c>
      <c r="F6109" s="7">
        <v>2</v>
      </c>
    </row>
    <row r="6110" spans="2:6" x14ac:dyDescent="0.2">
      <c r="B6110" s="7">
        <v>6106</v>
      </c>
      <c r="C6110" s="7">
        <v>1</v>
      </c>
      <c r="E6110" s="7">
        <v>6106</v>
      </c>
      <c r="F6110" s="7">
        <v>2</v>
      </c>
    </row>
    <row r="6111" spans="2:6" x14ac:dyDescent="0.2">
      <c r="B6111" s="7">
        <v>6107</v>
      </c>
      <c r="C6111" s="7">
        <v>1</v>
      </c>
      <c r="E6111" s="7">
        <v>6107</v>
      </c>
      <c r="F6111" s="7">
        <v>2</v>
      </c>
    </row>
    <row r="6112" spans="2:6" x14ac:dyDescent="0.2">
      <c r="B6112" s="7">
        <v>6108</v>
      </c>
      <c r="C6112" s="7">
        <v>1</v>
      </c>
      <c r="E6112" s="7">
        <v>6108</v>
      </c>
      <c r="F6112" s="7">
        <v>2</v>
      </c>
    </row>
    <row r="6113" spans="2:6" x14ac:dyDescent="0.2">
      <c r="B6113" s="7">
        <v>6109</v>
      </c>
      <c r="C6113" s="7">
        <v>1</v>
      </c>
      <c r="E6113" s="7">
        <v>6109</v>
      </c>
      <c r="F6113" s="7">
        <v>2</v>
      </c>
    </row>
    <row r="6114" spans="2:6" x14ac:dyDescent="0.2">
      <c r="B6114" s="7">
        <v>6110</v>
      </c>
      <c r="C6114" s="7">
        <v>1</v>
      </c>
      <c r="E6114" s="7">
        <v>6110</v>
      </c>
      <c r="F6114" s="7">
        <v>2</v>
      </c>
    </row>
    <row r="6115" spans="2:6" x14ac:dyDescent="0.2">
      <c r="B6115" s="7">
        <v>6111</v>
      </c>
      <c r="C6115" s="7">
        <v>1</v>
      </c>
      <c r="E6115" s="7">
        <v>6111</v>
      </c>
      <c r="F6115" s="7">
        <v>2</v>
      </c>
    </row>
    <row r="6116" spans="2:6" x14ac:dyDescent="0.2">
      <c r="B6116" s="7">
        <v>6112</v>
      </c>
      <c r="C6116" s="7">
        <v>1</v>
      </c>
      <c r="E6116" s="7">
        <v>6112</v>
      </c>
      <c r="F6116" s="7">
        <v>2</v>
      </c>
    </row>
    <row r="6117" spans="2:6" x14ac:dyDescent="0.2">
      <c r="B6117" s="7">
        <v>6113</v>
      </c>
      <c r="C6117" s="7">
        <v>1</v>
      </c>
      <c r="E6117" s="7">
        <v>6113</v>
      </c>
      <c r="F6117" s="7">
        <v>2</v>
      </c>
    </row>
    <row r="6118" spans="2:6" x14ac:dyDescent="0.2">
      <c r="B6118" s="7">
        <v>6114</v>
      </c>
      <c r="C6118" s="7">
        <v>1</v>
      </c>
      <c r="E6118" s="7">
        <v>6114</v>
      </c>
      <c r="F6118" s="7">
        <v>2</v>
      </c>
    </row>
    <row r="6119" spans="2:6" x14ac:dyDescent="0.2">
      <c r="B6119" s="7">
        <v>6115</v>
      </c>
      <c r="C6119" s="7">
        <v>1</v>
      </c>
      <c r="E6119" s="7">
        <v>6115</v>
      </c>
      <c r="F6119" s="7">
        <v>2</v>
      </c>
    </row>
    <row r="6120" spans="2:6" x14ac:dyDescent="0.2">
      <c r="B6120" s="7">
        <v>6116</v>
      </c>
      <c r="C6120" s="7">
        <v>1</v>
      </c>
      <c r="E6120" s="7">
        <v>6116</v>
      </c>
      <c r="F6120" s="7">
        <v>2</v>
      </c>
    </row>
    <row r="6121" spans="2:6" x14ac:dyDescent="0.2">
      <c r="B6121" s="7">
        <v>6117</v>
      </c>
      <c r="C6121" s="7">
        <v>1</v>
      </c>
      <c r="E6121" s="7">
        <v>6117</v>
      </c>
      <c r="F6121" s="7">
        <v>2</v>
      </c>
    </row>
    <row r="6122" spans="2:6" x14ac:dyDescent="0.2">
      <c r="B6122" s="7">
        <v>6118</v>
      </c>
      <c r="C6122" s="7">
        <v>1</v>
      </c>
      <c r="E6122" s="7">
        <v>6118</v>
      </c>
      <c r="F6122" s="7">
        <v>2</v>
      </c>
    </row>
    <row r="6123" spans="2:6" x14ac:dyDescent="0.2">
      <c r="B6123" s="7">
        <v>6119</v>
      </c>
      <c r="C6123" s="7">
        <v>1</v>
      </c>
      <c r="E6123" s="7">
        <v>6119</v>
      </c>
      <c r="F6123" s="7">
        <v>2</v>
      </c>
    </row>
    <row r="6124" spans="2:6" x14ac:dyDescent="0.2">
      <c r="B6124" s="7">
        <v>6120</v>
      </c>
      <c r="C6124" s="7">
        <v>1</v>
      </c>
      <c r="E6124" s="7">
        <v>6120</v>
      </c>
      <c r="F6124" s="7">
        <v>2</v>
      </c>
    </row>
    <row r="6125" spans="2:6" x14ac:dyDescent="0.2">
      <c r="B6125" s="7">
        <v>6121</v>
      </c>
      <c r="C6125" s="7">
        <v>1</v>
      </c>
      <c r="E6125" s="7">
        <v>6121</v>
      </c>
      <c r="F6125" s="7">
        <v>2</v>
      </c>
    </row>
    <row r="6126" spans="2:6" x14ac:dyDescent="0.2">
      <c r="B6126" s="7">
        <v>6122</v>
      </c>
      <c r="C6126" s="7">
        <v>1</v>
      </c>
      <c r="E6126" s="7">
        <v>6122</v>
      </c>
      <c r="F6126" s="7">
        <v>2</v>
      </c>
    </row>
    <row r="6127" spans="2:6" x14ac:dyDescent="0.2">
      <c r="B6127" s="7">
        <v>6123</v>
      </c>
      <c r="C6127" s="7">
        <v>1</v>
      </c>
      <c r="E6127" s="7">
        <v>6123</v>
      </c>
      <c r="F6127" s="7">
        <v>2</v>
      </c>
    </row>
    <row r="6128" spans="2:6" x14ac:dyDescent="0.2">
      <c r="B6128" s="7">
        <v>6124</v>
      </c>
      <c r="C6128" s="7">
        <v>1</v>
      </c>
      <c r="E6128" s="7">
        <v>6124</v>
      </c>
      <c r="F6128" s="7">
        <v>2</v>
      </c>
    </row>
    <row r="6129" spans="2:6" x14ac:dyDescent="0.2">
      <c r="B6129" s="7">
        <v>6125</v>
      </c>
      <c r="C6129" s="7">
        <v>1</v>
      </c>
      <c r="E6129" s="7">
        <v>6125</v>
      </c>
      <c r="F6129" s="7">
        <v>2</v>
      </c>
    </row>
    <row r="6130" spans="2:6" x14ac:dyDescent="0.2">
      <c r="B6130" s="7">
        <v>6126</v>
      </c>
      <c r="C6130" s="7">
        <v>1</v>
      </c>
      <c r="E6130" s="7">
        <v>6126</v>
      </c>
      <c r="F6130" s="7">
        <v>2</v>
      </c>
    </row>
    <row r="6131" spans="2:6" x14ac:dyDescent="0.2">
      <c r="B6131" s="7">
        <v>6127</v>
      </c>
      <c r="C6131" s="7">
        <v>1</v>
      </c>
      <c r="E6131" s="7">
        <v>6127</v>
      </c>
      <c r="F6131" s="7">
        <v>2</v>
      </c>
    </row>
    <row r="6132" spans="2:6" x14ac:dyDescent="0.2">
      <c r="B6132" s="7">
        <v>6128</v>
      </c>
      <c r="C6132" s="7">
        <v>1</v>
      </c>
      <c r="E6132" s="7">
        <v>6128</v>
      </c>
      <c r="F6132" s="7">
        <v>2</v>
      </c>
    </row>
    <row r="6133" spans="2:6" x14ac:dyDescent="0.2">
      <c r="B6133" s="7">
        <v>6129</v>
      </c>
      <c r="C6133" s="7">
        <v>1</v>
      </c>
      <c r="E6133" s="7">
        <v>6129</v>
      </c>
      <c r="F6133" s="7">
        <v>2</v>
      </c>
    </row>
    <row r="6134" spans="2:6" x14ac:dyDescent="0.2">
      <c r="B6134" s="7">
        <v>6130</v>
      </c>
      <c r="C6134" s="7">
        <v>1</v>
      </c>
      <c r="E6134" s="7">
        <v>6130</v>
      </c>
      <c r="F6134" s="7">
        <v>2</v>
      </c>
    </row>
    <row r="6135" spans="2:6" x14ac:dyDescent="0.2">
      <c r="B6135" s="7">
        <v>6131</v>
      </c>
      <c r="C6135" s="7">
        <v>1</v>
      </c>
      <c r="E6135" s="7">
        <v>6131</v>
      </c>
      <c r="F6135" s="7">
        <v>2</v>
      </c>
    </row>
    <row r="6136" spans="2:6" x14ac:dyDescent="0.2">
      <c r="B6136" s="7">
        <v>6132</v>
      </c>
      <c r="C6136" s="7">
        <v>1</v>
      </c>
      <c r="E6136" s="7">
        <v>6132</v>
      </c>
      <c r="F6136" s="7">
        <v>2</v>
      </c>
    </row>
    <row r="6137" spans="2:6" x14ac:dyDescent="0.2">
      <c r="B6137" s="7">
        <v>6133</v>
      </c>
      <c r="C6137" s="7">
        <v>1</v>
      </c>
      <c r="E6137" s="7">
        <v>6133</v>
      </c>
      <c r="F6137" s="7">
        <v>2</v>
      </c>
    </row>
    <row r="6138" spans="2:6" x14ac:dyDescent="0.2">
      <c r="B6138" s="7">
        <v>6134</v>
      </c>
      <c r="C6138" s="7">
        <v>1</v>
      </c>
      <c r="E6138" s="7">
        <v>6134</v>
      </c>
      <c r="F6138" s="7">
        <v>2</v>
      </c>
    </row>
    <row r="6139" spans="2:6" x14ac:dyDescent="0.2">
      <c r="B6139" s="7">
        <v>6135</v>
      </c>
      <c r="C6139" s="7">
        <v>1</v>
      </c>
      <c r="E6139" s="7">
        <v>6135</v>
      </c>
      <c r="F6139" s="7">
        <v>2</v>
      </c>
    </row>
    <row r="6140" spans="2:6" x14ac:dyDescent="0.2">
      <c r="B6140" s="7">
        <v>6136</v>
      </c>
      <c r="C6140" s="7">
        <v>1</v>
      </c>
      <c r="E6140" s="7">
        <v>6136</v>
      </c>
      <c r="F6140" s="7">
        <v>2</v>
      </c>
    </row>
    <row r="6141" spans="2:6" x14ac:dyDescent="0.2">
      <c r="B6141" s="7">
        <v>6137</v>
      </c>
      <c r="C6141" s="7">
        <v>1</v>
      </c>
      <c r="E6141" s="7">
        <v>6137</v>
      </c>
      <c r="F6141" s="7">
        <v>2</v>
      </c>
    </row>
    <row r="6142" spans="2:6" x14ac:dyDescent="0.2">
      <c r="B6142" s="7">
        <v>6138</v>
      </c>
      <c r="C6142" s="7">
        <v>1</v>
      </c>
      <c r="E6142" s="7">
        <v>6138</v>
      </c>
      <c r="F6142" s="7">
        <v>2</v>
      </c>
    </row>
    <row r="6143" spans="2:6" x14ac:dyDescent="0.2">
      <c r="B6143" s="7">
        <v>6139</v>
      </c>
      <c r="C6143" s="7">
        <v>1</v>
      </c>
      <c r="E6143" s="7">
        <v>6139</v>
      </c>
      <c r="F6143" s="7">
        <v>2</v>
      </c>
    </row>
    <row r="6144" spans="2:6" x14ac:dyDescent="0.2">
      <c r="B6144" s="7">
        <v>6140</v>
      </c>
      <c r="C6144" s="7">
        <v>1</v>
      </c>
      <c r="E6144" s="7">
        <v>6140</v>
      </c>
      <c r="F6144" s="7">
        <v>2</v>
      </c>
    </row>
    <row r="6145" spans="2:6" x14ac:dyDescent="0.2">
      <c r="B6145" s="7">
        <v>6141</v>
      </c>
      <c r="C6145" s="7">
        <v>1</v>
      </c>
      <c r="E6145" s="7">
        <v>6141</v>
      </c>
      <c r="F6145" s="7">
        <v>2</v>
      </c>
    </row>
    <row r="6146" spans="2:6" x14ac:dyDescent="0.2">
      <c r="B6146" s="7">
        <v>6142</v>
      </c>
      <c r="C6146" s="7">
        <v>1</v>
      </c>
      <c r="E6146" s="7">
        <v>6142</v>
      </c>
      <c r="F6146" s="7">
        <v>2</v>
      </c>
    </row>
    <row r="6147" spans="2:6" x14ac:dyDescent="0.2">
      <c r="B6147" s="7">
        <v>6143</v>
      </c>
      <c r="C6147" s="7">
        <v>1</v>
      </c>
      <c r="E6147" s="7">
        <v>6143</v>
      </c>
      <c r="F6147" s="7">
        <v>2</v>
      </c>
    </row>
    <row r="6148" spans="2:6" x14ac:dyDescent="0.2">
      <c r="B6148" s="7">
        <v>6144</v>
      </c>
      <c r="C6148" s="7">
        <v>1</v>
      </c>
      <c r="E6148" s="7">
        <v>6144</v>
      </c>
      <c r="F6148" s="7">
        <v>2</v>
      </c>
    </row>
    <row r="6149" spans="2:6" x14ac:dyDescent="0.2">
      <c r="B6149" s="7">
        <v>6145</v>
      </c>
      <c r="C6149" s="7">
        <v>1</v>
      </c>
      <c r="E6149" s="7">
        <v>6145</v>
      </c>
      <c r="F6149" s="7">
        <v>2</v>
      </c>
    </row>
    <row r="6150" spans="2:6" x14ac:dyDescent="0.2">
      <c r="B6150" s="7">
        <v>6146</v>
      </c>
      <c r="C6150" s="7">
        <v>1</v>
      </c>
      <c r="E6150" s="7">
        <v>6146</v>
      </c>
      <c r="F6150" s="7">
        <v>2</v>
      </c>
    </row>
    <row r="6151" spans="2:6" x14ac:dyDescent="0.2">
      <c r="B6151" s="7">
        <v>6147</v>
      </c>
      <c r="C6151" s="7">
        <v>1</v>
      </c>
      <c r="E6151" s="7">
        <v>6147</v>
      </c>
      <c r="F6151" s="7">
        <v>2</v>
      </c>
    </row>
    <row r="6152" spans="2:6" x14ac:dyDescent="0.2">
      <c r="B6152" s="7">
        <v>6148</v>
      </c>
      <c r="C6152" s="7">
        <v>1</v>
      </c>
      <c r="E6152" s="7">
        <v>6148</v>
      </c>
      <c r="F6152" s="7">
        <v>2</v>
      </c>
    </row>
    <row r="6153" spans="2:6" x14ac:dyDescent="0.2">
      <c r="B6153" s="7">
        <v>6149</v>
      </c>
      <c r="C6153" s="7">
        <v>1</v>
      </c>
      <c r="E6153" s="7">
        <v>6149</v>
      </c>
      <c r="F6153" s="7">
        <v>2</v>
      </c>
    </row>
    <row r="6154" spans="2:6" x14ac:dyDescent="0.2">
      <c r="E6154" s="7">
        <v>6150</v>
      </c>
      <c r="F6154" s="7">
        <v>2</v>
      </c>
    </row>
    <row r="6155" spans="2:6" x14ac:dyDescent="0.2">
      <c r="E6155" s="7">
        <v>6151</v>
      </c>
      <c r="F6155" s="7">
        <v>2</v>
      </c>
    </row>
    <row r="6156" spans="2:6" x14ac:dyDescent="0.2">
      <c r="E6156" s="7">
        <v>6152</v>
      </c>
      <c r="F6156" s="7">
        <v>2</v>
      </c>
    </row>
    <row r="6157" spans="2:6" x14ac:dyDescent="0.2">
      <c r="E6157" s="7">
        <v>6153</v>
      </c>
      <c r="F6157" s="7">
        <v>2</v>
      </c>
    </row>
    <row r="6158" spans="2:6" x14ac:dyDescent="0.2">
      <c r="E6158" s="7">
        <v>6154</v>
      </c>
      <c r="F6158" s="7">
        <v>2</v>
      </c>
    </row>
    <row r="6159" spans="2:6" x14ac:dyDescent="0.2">
      <c r="E6159" s="7">
        <v>6155</v>
      </c>
      <c r="F6159" s="7">
        <v>2</v>
      </c>
    </row>
    <row r="6160" spans="2:6" x14ac:dyDescent="0.2">
      <c r="E6160" s="7">
        <v>6156</v>
      </c>
      <c r="F6160" s="7">
        <v>2</v>
      </c>
    </row>
    <row r="6161" spans="5:6" x14ac:dyDescent="0.2">
      <c r="E6161" s="7">
        <v>6157</v>
      </c>
      <c r="F6161" s="7">
        <v>2</v>
      </c>
    </row>
    <row r="6162" spans="5:6" x14ac:dyDescent="0.2">
      <c r="E6162" s="7">
        <v>6158</v>
      </c>
      <c r="F6162" s="7">
        <v>2</v>
      </c>
    </row>
    <row r="6163" spans="5:6" x14ac:dyDescent="0.2">
      <c r="E6163" s="7">
        <v>6159</v>
      </c>
      <c r="F6163" s="7">
        <v>2</v>
      </c>
    </row>
    <row r="6164" spans="5:6" x14ac:dyDescent="0.2">
      <c r="E6164" s="7">
        <v>6160</v>
      </c>
      <c r="F6164" s="7">
        <v>2</v>
      </c>
    </row>
    <row r="6165" spans="5:6" x14ac:dyDescent="0.2">
      <c r="E6165" s="7">
        <v>6161</v>
      </c>
      <c r="F6165" s="7">
        <v>2</v>
      </c>
    </row>
    <row r="6166" spans="5:6" x14ac:dyDescent="0.2">
      <c r="E6166" s="7">
        <v>6162</v>
      </c>
      <c r="F6166" s="7">
        <v>2</v>
      </c>
    </row>
    <row r="6167" spans="5:6" x14ac:dyDescent="0.2">
      <c r="E6167" s="7">
        <v>6163</v>
      </c>
      <c r="F6167" s="7">
        <v>2</v>
      </c>
    </row>
    <row r="6168" spans="5:6" x14ac:dyDescent="0.2">
      <c r="E6168" s="7">
        <v>6164</v>
      </c>
      <c r="F6168" s="7">
        <v>2</v>
      </c>
    </row>
    <row r="6169" spans="5:6" x14ac:dyDescent="0.2">
      <c r="E6169" s="7">
        <v>6165</v>
      </c>
      <c r="F6169" s="7">
        <v>2</v>
      </c>
    </row>
    <row r="6170" spans="5:6" x14ac:dyDescent="0.2">
      <c r="E6170" s="7">
        <v>6166</v>
      </c>
      <c r="F6170" s="7">
        <v>2</v>
      </c>
    </row>
    <row r="6171" spans="5:6" x14ac:dyDescent="0.2">
      <c r="E6171" s="7">
        <v>6167</v>
      </c>
      <c r="F6171" s="7">
        <v>2</v>
      </c>
    </row>
    <row r="6172" spans="5:6" x14ac:dyDescent="0.2">
      <c r="E6172" s="7">
        <v>6168</v>
      </c>
      <c r="F6172" s="7">
        <v>2</v>
      </c>
    </row>
    <row r="6173" spans="5:6" x14ac:dyDescent="0.2">
      <c r="E6173" s="7">
        <v>6169</v>
      </c>
      <c r="F6173" s="7">
        <v>1</v>
      </c>
    </row>
    <row r="6174" spans="5:6" x14ac:dyDescent="0.2">
      <c r="E6174" s="7">
        <v>6170</v>
      </c>
      <c r="F6174" s="7">
        <v>1</v>
      </c>
    </row>
    <row r="6175" spans="5:6" x14ac:dyDescent="0.2">
      <c r="E6175" s="7">
        <v>6171</v>
      </c>
      <c r="F6175" s="7">
        <v>1</v>
      </c>
    </row>
    <row r="6176" spans="5:6" x14ac:dyDescent="0.2">
      <c r="E6176" s="7">
        <v>6172</v>
      </c>
      <c r="F6176" s="7">
        <v>1</v>
      </c>
    </row>
    <row r="6177" spans="5:6" x14ac:dyDescent="0.2">
      <c r="E6177" s="7">
        <v>6173</v>
      </c>
      <c r="F6177" s="7">
        <v>1</v>
      </c>
    </row>
    <row r="6178" spans="5:6" x14ac:dyDescent="0.2">
      <c r="E6178" s="7">
        <v>6174</v>
      </c>
      <c r="F6178" s="7">
        <v>1</v>
      </c>
    </row>
    <row r="6179" spans="5:6" x14ac:dyDescent="0.2">
      <c r="E6179" s="7">
        <v>6175</v>
      </c>
      <c r="F6179" s="7">
        <v>1</v>
      </c>
    </row>
    <row r="6180" spans="5:6" x14ac:dyDescent="0.2">
      <c r="E6180" s="7">
        <v>6176</v>
      </c>
      <c r="F6180" s="7">
        <v>1</v>
      </c>
    </row>
    <row r="6181" spans="5:6" x14ac:dyDescent="0.2">
      <c r="E6181" s="7">
        <v>6177</v>
      </c>
      <c r="F6181" s="7">
        <v>1</v>
      </c>
    </row>
    <row r="6182" spans="5:6" x14ac:dyDescent="0.2">
      <c r="E6182" s="7">
        <v>6178</v>
      </c>
      <c r="F6182" s="7">
        <v>1</v>
      </c>
    </row>
    <row r="6183" spans="5:6" x14ac:dyDescent="0.2">
      <c r="E6183" s="7">
        <v>6179</v>
      </c>
      <c r="F6183" s="7">
        <v>1</v>
      </c>
    </row>
    <row r="6184" spans="5:6" x14ac:dyDescent="0.2">
      <c r="E6184" s="7">
        <v>6180</v>
      </c>
      <c r="F6184" s="7">
        <v>1</v>
      </c>
    </row>
    <row r="6185" spans="5:6" x14ac:dyDescent="0.2">
      <c r="E6185" s="7">
        <v>6181</v>
      </c>
      <c r="F6185" s="7">
        <v>1</v>
      </c>
    </row>
    <row r="6186" spans="5:6" x14ac:dyDescent="0.2">
      <c r="E6186" s="7">
        <v>6182</v>
      </c>
      <c r="F6186" s="7">
        <v>1</v>
      </c>
    </row>
    <row r="6187" spans="5:6" x14ac:dyDescent="0.2">
      <c r="E6187" s="7">
        <v>6183</v>
      </c>
      <c r="F6187" s="7">
        <v>1</v>
      </c>
    </row>
    <row r="6188" spans="5:6" x14ac:dyDescent="0.2">
      <c r="E6188" s="7">
        <v>6184</v>
      </c>
      <c r="F6188" s="7">
        <v>1</v>
      </c>
    </row>
    <row r="6189" spans="5:6" x14ac:dyDescent="0.2">
      <c r="E6189" s="7">
        <v>6185</v>
      </c>
      <c r="F6189" s="7">
        <v>1</v>
      </c>
    </row>
    <row r="6190" spans="5:6" x14ac:dyDescent="0.2">
      <c r="E6190" s="7">
        <v>6186</v>
      </c>
      <c r="F6190" s="7">
        <v>1</v>
      </c>
    </row>
    <row r="6191" spans="5:6" x14ac:dyDescent="0.2">
      <c r="E6191" s="7">
        <v>6187</v>
      </c>
      <c r="F6191" s="7">
        <v>1</v>
      </c>
    </row>
    <row r="6192" spans="5:6" x14ac:dyDescent="0.2">
      <c r="E6192" s="7">
        <v>6188</v>
      </c>
      <c r="F6192" s="7">
        <v>1</v>
      </c>
    </row>
    <row r="6193" spans="5:6" x14ac:dyDescent="0.2">
      <c r="E6193" s="7">
        <v>6189</v>
      </c>
      <c r="F6193" s="7">
        <v>1</v>
      </c>
    </row>
    <row r="6194" spans="5:6" x14ac:dyDescent="0.2">
      <c r="E6194" s="7">
        <v>6190</v>
      </c>
      <c r="F6194" s="7">
        <v>1</v>
      </c>
    </row>
    <row r="6195" spans="5:6" x14ac:dyDescent="0.2">
      <c r="E6195" s="7">
        <v>6191</v>
      </c>
      <c r="F6195" s="7">
        <v>1</v>
      </c>
    </row>
    <row r="6196" spans="5:6" x14ac:dyDescent="0.2">
      <c r="E6196" s="7">
        <v>6192</v>
      </c>
      <c r="F6196" s="7">
        <v>1</v>
      </c>
    </row>
    <row r="6197" spans="5:6" x14ac:dyDescent="0.2">
      <c r="E6197" s="7">
        <v>6193</v>
      </c>
      <c r="F6197" s="7">
        <v>1</v>
      </c>
    </row>
    <row r="6198" spans="5:6" x14ac:dyDescent="0.2">
      <c r="E6198" s="7">
        <v>6194</v>
      </c>
      <c r="F6198" s="7">
        <v>1</v>
      </c>
    </row>
    <row r="6199" spans="5:6" x14ac:dyDescent="0.2">
      <c r="E6199" s="7">
        <v>6195</v>
      </c>
      <c r="F6199" s="7">
        <v>1</v>
      </c>
    </row>
    <row r="6200" spans="5:6" x14ac:dyDescent="0.2">
      <c r="E6200" s="7">
        <v>6196</v>
      </c>
      <c r="F6200" s="7">
        <v>1</v>
      </c>
    </row>
    <row r="6201" spans="5:6" x14ac:dyDescent="0.2">
      <c r="E6201" s="7">
        <v>6197</v>
      </c>
      <c r="F6201" s="7">
        <v>1</v>
      </c>
    </row>
    <row r="6202" spans="5:6" x14ac:dyDescent="0.2">
      <c r="E6202" s="7">
        <v>6198</v>
      </c>
      <c r="F6202" s="7">
        <v>1</v>
      </c>
    </row>
    <row r="6203" spans="5:6" x14ac:dyDescent="0.2">
      <c r="E6203" s="7">
        <v>6199</v>
      </c>
      <c r="F6203" s="7">
        <v>1</v>
      </c>
    </row>
    <row r="6204" spans="5:6" x14ac:dyDescent="0.2">
      <c r="E6204" s="7">
        <v>6200</v>
      </c>
      <c r="F6204" s="7">
        <v>1</v>
      </c>
    </row>
    <row r="6205" spans="5:6" x14ac:dyDescent="0.2">
      <c r="E6205" s="7">
        <v>6201</v>
      </c>
      <c r="F6205" s="7">
        <v>1</v>
      </c>
    </row>
    <row r="6206" spans="5:6" x14ac:dyDescent="0.2">
      <c r="E6206" s="7">
        <v>6202</v>
      </c>
      <c r="F6206" s="7">
        <v>1</v>
      </c>
    </row>
    <row r="6207" spans="5:6" x14ac:dyDescent="0.2">
      <c r="E6207" s="7">
        <v>6203</v>
      </c>
      <c r="F6207" s="7">
        <v>1</v>
      </c>
    </row>
    <row r="6208" spans="5:6" x14ac:dyDescent="0.2">
      <c r="E6208" s="7">
        <v>6204</v>
      </c>
      <c r="F6208" s="7">
        <v>1</v>
      </c>
    </row>
    <row r="6209" spans="5:6" x14ac:dyDescent="0.2">
      <c r="E6209" s="7">
        <v>6205</v>
      </c>
      <c r="F6209" s="7">
        <v>1</v>
      </c>
    </row>
    <row r="6210" spans="5:6" x14ac:dyDescent="0.2">
      <c r="E6210" s="7">
        <v>6206</v>
      </c>
      <c r="F6210" s="7">
        <v>1</v>
      </c>
    </row>
    <row r="6211" spans="5:6" x14ac:dyDescent="0.2">
      <c r="E6211" s="7">
        <v>6207</v>
      </c>
      <c r="F6211" s="7">
        <v>1</v>
      </c>
    </row>
    <row r="6212" spans="5:6" x14ac:dyDescent="0.2">
      <c r="E6212" s="7">
        <v>6208</v>
      </c>
      <c r="F6212" s="7">
        <v>1</v>
      </c>
    </row>
    <row r="6213" spans="5:6" x14ac:dyDescent="0.2">
      <c r="E6213" s="7">
        <v>6209</v>
      </c>
      <c r="F6213" s="7">
        <v>1</v>
      </c>
    </row>
    <row r="6214" spans="5:6" x14ac:dyDescent="0.2">
      <c r="E6214" s="7">
        <v>6210</v>
      </c>
      <c r="F6214" s="7">
        <v>1</v>
      </c>
    </row>
    <row r="6215" spans="5:6" x14ac:dyDescent="0.2">
      <c r="E6215" s="7">
        <v>6211</v>
      </c>
      <c r="F6215" s="7">
        <v>1</v>
      </c>
    </row>
    <row r="6216" spans="5:6" x14ac:dyDescent="0.2">
      <c r="E6216" s="7">
        <v>6212</v>
      </c>
      <c r="F6216" s="7">
        <v>1</v>
      </c>
    </row>
    <row r="6217" spans="5:6" x14ac:dyDescent="0.2">
      <c r="E6217" s="7">
        <v>6213</v>
      </c>
      <c r="F6217" s="7">
        <v>1</v>
      </c>
    </row>
    <row r="6218" spans="5:6" x14ac:dyDescent="0.2">
      <c r="E6218" s="7">
        <v>6214</v>
      </c>
      <c r="F6218" s="7">
        <v>1</v>
      </c>
    </row>
    <row r="6219" spans="5:6" x14ac:dyDescent="0.2">
      <c r="E6219" s="7">
        <v>6215</v>
      </c>
      <c r="F6219" s="7">
        <v>1</v>
      </c>
    </row>
    <row r="6220" spans="5:6" x14ac:dyDescent="0.2">
      <c r="E6220" s="7">
        <v>6216</v>
      </c>
      <c r="F6220" s="7">
        <v>1</v>
      </c>
    </row>
    <row r="6221" spans="5:6" x14ac:dyDescent="0.2">
      <c r="E6221" s="7">
        <v>6217</v>
      </c>
      <c r="F6221" s="7">
        <v>1</v>
      </c>
    </row>
    <row r="6222" spans="5:6" x14ac:dyDescent="0.2">
      <c r="E6222" s="7">
        <v>6218</v>
      </c>
      <c r="F6222" s="7">
        <v>1</v>
      </c>
    </row>
    <row r="6223" spans="5:6" x14ac:dyDescent="0.2">
      <c r="E6223" s="7">
        <v>6219</v>
      </c>
      <c r="F6223" s="7">
        <v>1</v>
      </c>
    </row>
    <row r="6224" spans="5:6" x14ac:dyDescent="0.2">
      <c r="E6224" s="7">
        <v>6220</v>
      </c>
      <c r="F6224" s="7">
        <v>1</v>
      </c>
    </row>
    <row r="6225" spans="5:6" x14ac:dyDescent="0.2">
      <c r="E6225" s="7">
        <v>6221</v>
      </c>
      <c r="F6225" s="7">
        <v>1</v>
      </c>
    </row>
    <row r="6226" spans="5:6" x14ac:dyDescent="0.2">
      <c r="E6226" s="7">
        <v>6222</v>
      </c>
      <c r="F6226" s="7">
        <v>1</v>
      </c>
    </row>
    <row r="6227" spans="5:6" x14ac:dyDescent="0.2">
      <c r="E6227" s="7">
        <v>6223</v>
      </c>
      <c r="F6227" s="7">
        <v>1</v>
      </c>
    </row>
    <row r="6228" spans="5:6" x14ac:dyDescent="0.2">
      <c r="E6228" s="7">
        <v>6224</v>
      </c>
      <c r="F6228" s="7">
        <v>1</v>
      </c>
    </row>
    <row r="6229" spans="5:6" x14ac:dyDescent="0.2">
      <c r="E6229" s="7">
        <v>6225</v>
      </c>
      <c r="F6229" s="7">
        <v>1</v>
      </c>
    </row>
    <row r="6230" spans="5:6" x14ac:dyDescent="0.2">
      <c r="E6230" s="7">
        <v>6226</v>
      </c>
      <c r="F6230" s="7">
        <v>1</v>
      </c>
    </row>
    <row r="6231" spans="5:6" x14ac:dyDescent="0.2">
      <c r="E6231" s="7">
        <v>6227</v>
      </c>
      <c r="F6231" s="7">
        <v>1</v>
      </c>
    </row>
    <row r="6232" spans="5:6" x14ac:dyDescent="0.2">
      <c r="E6232" s="7">
        <v>6228</v>
      </c>
      <c r="F6232" s="7">
        <v>1</v>
      </c>
    </row>
    <row r="6233" spans="5:6" x14ac:dyDescent="0.2">
      <c r="E6233" s="7">
        <v>6229</v>
      </c>
      <c r="F6233" s="7">
        <v>1</v>
      </c>
    </row>
    <row r="6234" spans="5:6" x14ac:dyDescent="0.2">
      <c r="E6234" s="7">
        <v>6230</v>
      </c>
      <c r="F6234" s="7">
        <v>1</v>
      </c>
    </row>
    <row r="6235" spans="5:6" x14ac:dyDescent="0.2">
      <c r="E6235" s="7">
        <v>6231</v>
      </c>
      <c r="F6235" s="7">
        <v>1</v>
      </c>
    </row>
    <row r="6236" spans="5:6" x14ac:dyDescent="0.2">
      <c r="E6236" s="7">
        <v>6232</v>
      </c>
      <c r="F6236" s="7">
        <v>1</v>
      </c>
    </row>
    <row r="6237" spans="5:6" x14ac:dyDescent="0.2">
      <c r="E6237" s="7">
        <v>6233</v>
      </c>
      <c r="F6237" s="7">
        <v>1</v>
      </c>
    </row>
    <row r="6238" spans="5:6" x14ac:dyDescent="0.2">
      <c r="E6238" s="7">
        <v>6234</v>
      </c>
      <c r="F6238" s="7">
        <v>1</v>
      </c>
    </row>
    <row r="6239" spans="5:6" x14ac:dyDescent="0.2">
      <c r="E6239" s="7">
        <v>6235</v>
      </c>
      <c r="F6239" s="7">
        <v>1</v>
      </c>
    </row>
    <row r="6240" spans="5:6" x14ac:dyDescent="0.2">
      <c r="E6240" s="7">
        <v>6236</v>
      </c>
      <c r="F6240" s="7">
        <v>1</v>
      </c>
    </row>
    <row r="6241" spans="5:6" x14ac:dyDescent="0.2">
      <c r="E6241" s="7">
        <v>6237</v>
      </c>
      <c r="F6241" s="7">
        <v>1</v>
      </c>
    </row>
    <row r="6242" spans="5:6" x14ac:dyDescent="0.2">
      <c r="E6242" s="7">
        <v>6238</v>
      </c>
      <c r="F6242" s="7">
        <v>1</v>
      </c>
    </row>
    <row r="6243" spans="5:6" x14ac:dyDescent="0.2">
      <c r="E6243" s="7">
        <v>6239</v>
      </c>
      <c r="F6243" s="7">
        <v>1</v>
      </c>
    </row>
    <row r="6244" spans="5:6" x14ac:dyDescent="0.2">
      <c r="E6244" s="7">
        <v>6240</v>
      </c>
      <c r="F6244" s="7">
        <v>1</v>
      </c>
    </row>
    <row r="6245" spans="5:6" x14ac:dyDescent="0.2">
      <c r="E6245" s="7">
        <v>6241</v>
      </c>
      <c r="F6245" s="7">
        <v>1</v>
      </c>
    </row>
    <row r="6246" spans="5:6" x14ac:dyDescent="0.2">
      <c r="E6246" s="7">
        <v>6242</v>
      </c>
      <c r="F6246" s="7">
        <v>1</v>
      </c>
    </row>
    <row r="6247" spans="5:6" x14ac:dyDescent="0.2">
      <c r="E6247" s="7">
        <v>6243</v>
      </c>
      <c r="F6247" s="7">
        <v>1</v>
      </c>
    </row>
    <row r="6248" spans="5:6" x14ac:dyDescent="0.2">
      <c r="E6248" s="7">
        <v>6244</v>
      </c>
      <c r="F6248" s="7">
        <v>1</v>
      </c>
    </row>
    <row r="6249" spans="5:6" x14ac:dyDescent="0.2">
      <c r="E6249" s="7">
        <v>6245</v>
      </c>
      <c r="F6249" s="7">
        <v>1</v>
      </c>
    </row>
    <row r="6250" spans="5:6" x14ac:dyDescent="0.2">
      <c r="E6250" s="7">
        <v>6246</v>
      </c>
      <c r="F6250" s="7">
        <v>1</v>
      </c>
    </row>
    <row r="6251" spans="5:6" x14ac:dyDescent="0.2">
      <c r="E6251" s="7">
        <v>6247</v>
      </c>
      <c r="F6251" s="7">
        <v>1</v>
      </c>
    </row>
    <row r="6252" spans="5:6" x14ac:dyDescent="0.2">
      <c r="E6252" s="7">
        <v>6248</v>
      </c>
      <c r="F6252" s="7">
        <v>1</v>
      </c>
    </row>
    <row r="6253" spans="5:6" x14ac:dyDescent="0.2">
      <c r="E6253" s="7">
        <v>6249</v>
      </c>
      <c r="F6253" s="7">
        <v>1</v>
      </c>
    </row>
    <row r="6254" spans="5:6" x14ac:dyDescent="0.2">
      <c r="E6254" s="7">
        <v>6250</v>
      </c>
      <c r="F6254" s="7">
        <v>1</v>
      </c>
    </row>
    <row r="6255" spans="5:6" x14ac:dyDescent="0.2">
      <c r="E6255" s="7">
        <v>6251</v>
      </c>
      <c r="F6255" s="7">
        <v>1</v>
      </c>
    </row>
    <row r="6256" spans="5:6" x14ac:dyDescent="0.2">
      <c r="E6256" s="7">
        <v>6252</v>
      </c>
      <c r="F6256" s="7">
        <v>1</v>
      </c>
    </row>
    <row r="6257" spans="5:6" x14ac:dyDescent="0.2">
      <c r="E6257" s="7">
        <v>6253</v>
      </c>
      <c r="F6257" s="7">
        <v>1</v>
      </c>
    </row>
    <row r="6258" spans="5:6" x14ac:dyDescent="0.2">
      <c r="E6258" s="7">
        <v>6254</v>
      </c>
      <c r="F6258" s="7">
        <v>1</v>
      </c>
    </row>
    <row r="6259" spans="5:6" x14ac:dyDescent="0.2">
      <c r="E6259" s="7">
        <v>6255</v>
      </c>
      <c r="F6259" s="7">
        <v>1</v>
      </c>
    </row>
    <row r="6260" spans="5:6" x14ac:dyDescent="0.2">
      <c r="E6260" s="7">
        <v>6256</v>
      </c>
      <c r="F6260" s="7">
        <v>1</v>
      </c>
    </row>
    <row r="6261" spans="5:6" x14ac:dyDescent="0.2">
      <c r="E6261" s="7">
        <v>6257</v>
      </c>
      <c r="F6261" s="7">
        <v>1</v>
      </c>
    </row>
    <row r="6262" spans="5:6" x14ac:dyDescent="0.2">
      <c r="E6262" s="7">
        <v>6258</v>
      </c>
      <c r="F6262" s="7">
        <v>1</v>
      </c>
    </row>
    <row r="6263" spans="5:6" x14ac:dyDescent="0.2">
      <c r="E6263" s="7">
        <v>6259</v>
      </c>
      <c r="F6263" s="7">
        <v>1</v>
      </c>
    </row>
    <row r="6264" spans="5:6" x14ac:dyDescent="0.2">
      <c r="E6264" s="7">
        <v>6260</v>
      </c>
      <c r="F6264" s="7">
        <v>1</v>
      </c>
    </row>
    <row r="6265" spans="5:6" x14ac:dyDescent="0.2">
      <c r="E6265" s="7">
        <v>6261</v>
      </c>
      <c r="F6265" s="7">
        <v>1</v>
      </c>
    </row>
    <row r="6266" spans="5:6" x14ac:dyDescent="0.2">
      <c r="E6266" s="7">
        <v>6262</v>
      </c>
      <c r="F6266" s="7">
        <v>1</v>
      </c>
    </row>
    <row r="6267" spans="5:6" x14ac:dyDescent="0.2">
      <c r="E6267" s="7">
        <v>6263</v>
      </c>
      <c r="F6267" s="7">
        <v>1</v>
      </c>
    </row>
    <row r="6268" spans="5:6" x14ac:dyDescent="0.2">
      <c r="E6268" s="7">
        <v>6264</v>
      </c>
      <c r="F6268" s="7">
        <v>1</v>
      </c>
    </row>
    <row r="6269" spans="5:6" x14ac:dyDescent="0.2">
      <c r="E6269" s="7">
        <v>6265</v>
      </c>
      <c r="F6269" s="7">
        <v>1</v>
      </c>
    </row>
    <row r="6270" spans="5:6" x14ac:dyDescent="0.2">
      <c r="E6270" s="7">
        <v>6266</v>
      </c>
      <c r="F6270" s="7">
        <v>1</v>
      </c>
    </row>
    <row r="6271" spans="5:6" x14ac:dyDescent="0.2">
      <c r="E6271" s="7">
        <v>6267</v>
      </c>
      <c r="F6271" s="7">
        <v>1</v>
      </c>
    </row>
    <row r="6272" spans="5:6" x14ac:dyDescent="0.2">
      <c r="E6272" s="7">
        <v>6268</v>
      </c>
      <c r="F6272" s="7">
        <v>1</v>
      </c>
    </row>
    <row r="6273" spans="5:6" x14ac:dyDescent="0.2">
      <c r="E6273" s="7">
        <v>6269</v>
      </c>
      <c r="F6273" s="7">
        <v>1</v>
      </c>
    </row>
    <row r="6274" spans="5:6" x14ac:dyDescent="0.2">
      <c r="E6274" s="7">
        <v>6270</v>
      </c>
      <c r="F6274" s="7">
        <v>1</v>
      </c>
    </row>
    <row r="6275" spans="5:6" x14ac:dyDescent="0.2">
      <c r="E6275" s="7">
        <v>6271</v>
      </c>
      <c r="F6275" s="7">
        <v>1</v>
      </c>
    </row>
    <row r="6276" spans="5:6" x14ac:dyDescent="0.2">
      <c r="E6276" s="7">
        <v>6272</v>
      </c>
      <c r="F6276" s="7">
        <v>1</v>
      </c>
    </row>
    <row r="6277" spans="5:6" x14ac:dyDescent="0.2">
      <c r="E6277" s="7">
        <v>6273</v>
      </c>
      <c r="F6277" s="7">
        <v>1</v>
      </c>
    </row>
    <row r="6278" spans="5:6" x14ac:dyDescent="0.2">
      <c r="E6278" s="7">
        <v>6274</v>
      </c>
      <c r="F6278" s="7">
        <v>1</v>
      </c>
    </row>
    <row r="6279" spans="5:6" x14ac:dyDescent="0.2">
      <c r="E6279" s="7">
        <v>6275</v>
      </c>
      <c r="F6279" s="7">
        <v>1</v>
      </c>
    </row>
    <row r="6280" spans="5:6" x14ac:dyDescent="0.2">
      <c r="E6280" s="7">
        <v>6276</v>
      </c>
      <c r="F6280" s="7">
        <v>1</v>
      </c>
    </row>
    <row r="6281" spans="5:6" x14ac:dyDescent="0.2">
      <c r="E6281" s="7">
        <v>6277</v>
      </c>
      <c r="F6281" s="7">
        <v>1</v>
      </c>
    </row>
    <row r="6282" spans="5:6" x14ac:dyDescent="0.2">
      <c r="E6282" s="7">
        <v>6278</v>
      </c>
      <c r="F6282" s="7">
        <v>1</v>
      </c>
    </row>
    <row r="6283" spans="5:6" x14ac:dyDescent="0.2">
      <c r="E6283" s="7">
        <v>6279</v>
      </c>
      <c r="F6283" s="7">
        <v>1</v>
      </c>
    </row>
    <row r="6284" spans="5:6" x14ac:dyDescent="0.2">
      <c r="E6284" s="7">
        <v>6280</v>
      </c>
      <c r="F6284" s="7">
        <v>1</v>
      </c>
    </row>
    <row r="6285" spans="5:6" x14ac:dyDescent="0.2">
      <c r="E6285" s="7">
        <v>6281</v>
      </c>
      <c r="F6285" s="7">
        <v>1</v>
      </c>
    </row>
    <row r="6286" spans="5:6" x14ac:dyDescent="0.2">
      <c r="E6286" s="7">
        <v>6282</v>
      </c>
      <c r="F6286" s="7">
        <v>1</v>
      </c>
    </row>
    <row r="6287" spans="5:6" x14ac:dyDescent="0.2">
      <c r="E6287" s="7">
        <v>6283</v>
      </c>
      <c r="F6287" s="7">
        <v>1</v>
      </c>
    </row>
    <row r="6288" spans="5:6" x14ac:dyDescent="0.2">
      <c r="E6288" s="7">
        <v>6284</v>
      </c>
      <c r="F6288" s="7">
        <v>1</v>
      </c>
    </row>
    <row r="6289" spans="5:6" x14ac:dyDescent="0.2">
      <c r="E6289" s="7">
        <v>6285</v>
      </c>
      <c r="F6289" s="7">
        <v>1</v>
      </c>
    </row>
    <row r="6290" spans="5:6" x14ac:dyDescent="0.2">
      <c r="E6290" s="7">
        <v>6286</v>
      </c>
      <c r="F6290" s="7">
        <v>1</v>
      </c>
    </row>
    <row r="6291" spans="5:6" x14ac:dyDescent="0.2">
      <c r="E6291" s="7">
        <v>6287</v>
      </c>
      <c r="F6291" s="7">
        <v>1</v>
      </c>
    </row>
    <row r="6292" spans="5:6" x14ac:dyDescent="0.2">
      <c r="E6292" s="7">
        <v>6288</v>
      </c>
      <c r="F6292" s="7">
        <v>1</v>
      </c>
    </row>
    <row r="6293" spans="5:6" x14ac:dyDescent="0.2">
      <c r="E6293" s="7">
        <v>6289</v>
      </c>
      <c r="F6293" s="7">
        <v>1</v>
      </c>
    </row>
    <row r="6294" spans="5:6" x14ac:dyDescent="0.2">
      <c r="E6294" s="7">
        <v>6290</v>
      </c>
      <c r="F6294" s="7">
        <v>1</v>
      </c>
    </row>
    <row r="6295" spans="5:6" x14ac:dyDescent="0.2">
      <c r="E6295" s="7">
        <v>6291</v>
      </c>
      <c r="F6295" s="7">
        <v>1</v>
      </c>
    </row>
    <row r="6296" spans="5:6" x14ac:dyDescent="0.2">
      <c r="E6296" s="7">
        <v>6292</v>
      </c>
      <c r="F6296" s="7">
        <v>1</v>
      </c>
    </row>
    <row r="6297" spans="5:6" x14ac:dyDescent="0.2">
      <c r="E6297" s="7">
        <v>6293</v>
      </c>
      <c r="F6297" s="7">
        <v>1</v>
      </c>
    </row>
    <row r="6298" spans="5:6" x14ac:dyDescent="0.2">
      <c r="E6298" s="7">
        <v>6294</v>
      </c>
      <c r="F6298" s="7">
        <v>1</v>
      </c>
    </row>
    <row r="6299" spans="5:6" x14ac:dyDescent="0.2">
      <c r="E6299" s="7">
        <v>6295</v>
      </c>
      <c r="F6299" s="7">
        <v>1</v>
      </c>
    </row>
    <row r="6300" spans="5:6" x14ac:dyDescent="0.2">
      <c r="E6300" s="7">
        <v>6296</v>
      </c>
      <c r="F6300" s="7">
        <v>1</v>
      </c>
    </row>
    <row r="6301" spans="5:6" x14ac:dyDescent="0.2">
      <c r="E6301" s="7">
        <v>6297</v>
      </c>
      <c r="F6301" s="7">
        <v>1</v>
      </c>
    </row>
    <row r="6302" spans="5:6" x14ac:dyDescent="0.2">
      <c r="E6302" s="7">
        <v>6298</v>
      </c>
      <c r="F6302" s="7">
        <v>1</v>
      </c>
    </row>
    <row r="6303" spans="5:6" x14ac:dyDescent="0.2">
      <c r="E6303" s="7">
        <v>6299</v>
      </c>
      <c r="F6303" s="7">
        <v>1</v>
      </c>
    </row>
    <row r="6304" spans="5:6" x14ac:dyDescent="0.2">
      <c r="E6304" s="7">
        <v>6300</v>
      </c>
      <c r="F6304" s="7">
        <v>1</v>
      </c>
    </row>
    <row r="6305" spans="5:6" x14ac:dyDescent="0.2">
      <c r="E6305" s="7">
        <v>6301</v>
      </c>
      <c r="F6305" s="7">
        <v>1</v>
      </c>
    </row>
    <row r="6306" spans="5:6" x14ac:dyDescent="0.2">
      <c r="E6306" s="7">
        <v>6302</v>
      </c>
      <c r="F6306" s="7">
        <v>1</v>
      </c>
    </row>
    <row r="6307" spans="5:6" x14ac:dyDescent="0.2">
      <c r="E6307" s="7">
        <v>6303</v>
      </c>
      <c r="F6307" s="7">
        <v>1</v>
      </c>
    </row>
    <row r="6308" spans="5:6" x14ac:dyDescent="0.2">
      <c r="E6308" s="7">
        <v>6304</v>
      </c>
      <c r="F6308" s="7">
        <v>1</v>
      </c>
    </row>
    <row r="6309" spans="5:6" x14ac:dyDescent="0.2">
      <c r="E6309" s="7">
        <v>6305</v>
      </c>
      <c r="F6309" s="7">
        <v>1</v>
      </c>
    </row>
    <row r="6310" spans="5:6" x14ac:dyDescent="0.2">
      <c r="E6310" s="7">
        <v>6306</v>
      </c>
      <c r="F6310" s="7">
        <v>1</v>
      </c>
    </row>
    <row r="6311" spans="5:6" x14ac:dyDescent="0.2">
      <c r="E6311" s="7">
        <v>6307</v>
      </c>
      <c r="F6311" s="7">
        <v>1</v>
      </c>
    </row>
    <row r="6312" spans="5:6" x14ac:dyDescent="0.2">
      <c r="E6312" s="7">
        <v>6308</v>
      </c>
      <c r="F6312" s="7">
        <v>1</v>
      </c>
    </row>
    <row r="6313" spans="5:6" x14ac:dyDescent="0.2">
      <c r="E6313" s="7">
        <v>6309</v>
      </c>
      <c r="F6313" s="7">
        <v>1</v>
      </c>
    </row>
    <row r="6314" spans="5:6" x14ac:dyDescent="0.2">
      <c r="E6314" s="7">
        <v>6310</v>
      </c>
      <c r="F6314" s="7">
        <v>1</v>
      </c>
    </row>
    <row r="6315" spans="5:6" x14ac:dyDescent="0.2">
      <c r="E6315" s="7">
        <v>6311</v>
      </c>
      <c r="F6315" s="7">
        <v>1</v>
      </c>
    </row>
    <row r="6316" spans="5:6" x14ac:dyDescent="0.2">
      <c r="E6316" s="7">
        <v>6312</v>
      </c>
      <c r="F6316" s="7">
        <v>1</v>
      </c>
    </row>
    <row r="6317" spans="5:6" x14ac:dyDescent="0.2">
      <c r="E6317" s="7">
        <v>6313</v>
      </c>
      <c r="F6317" s="7">
        <v>1</v>
      </c>
    </row>
    <row r="6318" spans="5:6" x14ac:dyDescent="0.2">
      <c r="E6318" s="7">
        <v>6314</v>
      </c>
      <c r="F6318" s="7">
        <v>1</v>
      </c>
    </row>
    <row r="6319" spans="5:6" x14ac:dyDescent="0.2">
      <c r="E6319" s="7">
        <v>6315</v>
      </c>
      <c r="F6319" s="7">
        <v>1</v>
      </c>
    </row>
    <row r="6320" spans="5:6" x14ac:dyDescent="0.2">
      <c r="E6320" s="7">
        <v>6316</v>
      </c>
      <c r="F6320" s="7">
        <v>1</v>
      </c>
    </row>
    <row r="6321" spans="5:6" x14ac:dyDescent="0.2">
      <c r="E6321" s="7">
        <v>6317</v>
      </c>
      <c r="F6321" s="7">
        <v>1</v>
      </c>
    </row>
    <row r="6322" spans="5:6" x14ac:dyDescent="0.2">
      <c r="E6322" s="7">
        <v>6318</v>
      </c>
      <c r="F6322" s="7">
        <v>1</v>
      </c>
    </row>
    <row r="6323" spans="5:6" x14ac:dyDescent="0.2">
      <c r="E6323" s="7">
        <v>6319</v>
      </c>
      <c r="F6323" s="7">
        <v>1</v>
      </c>
    </row>
    <row r="6324" spans="5:6" x14ac:dyDescent="0.2">
      <c r="E6324" s="7">
        <v>6320</v>
      </c>
      <c r="F6324" s="7">
        <v>1</v>
      </c>
    </row>
    <row r="6325" spans="5:6" x14ac:dyDescent="0.2">
      <c r="E6325" s="7">
        <v>6321</v>
      </c>
      <c r="F6325" s="7">
        <v>1</v>
      </c>
    </row>
    <row r="6326" spans="5:6" x14ac:dyDescent="0.2">
      <c r="E6326" s="7">
        <v>6322</v>
      </c>
      <c r="F6326" s="7">
        <v>1</v>
      </c>
    </row>
    <row r="6327" spans="5:6" x14ac:dyDescent="0.2">
      <c r="E6327" s="7">
        <v>6323</v>
      </c>
      <c r="F6327" s="7">
        <v>1</v>
      </c>
    </row>
    <row r="6328" spans="5:6" x14ac:dyDescent="0.2">
      <c r="E6328" s="7">
        <v>6324</v>
      </c>
      <c r="F6328" s="7">
        <v>1</v>
      </c>
    </row>
    <row r="6329" spans="5:6" x14ac:dyDescent="0.2">
      <c r="E6329" s="7">
        <v>6325</v>
      </c>
      <c r="F6329" s="7">
        <v>1</v>
      </c>
    </row>
    <row r="6330" spans="5:6" x14ac:dyDescent="0.2">
      <c r="E6330" s="7">
        <v>6326</v>
      </c>
      <c r="F6330" s="7">
        <v>1</v>
      </c>
    </row>
    <row r="6331" spans="5:6" x14ac:dyDescent="0.2">
      <c r="E6331" s="7">
        <v>6327</v>
      </c>
      <c r="F6331" s="7">
        <v>1</v>
      </c>
    </row>
    <row r="6332" spans="5:6" x14ac:dyDescent="0.2">
      <c r="E6332" s="7">
        <v>6328</v>
      </c>
      <c r="F6332" s="7">
        <v>1</v>
      </c>
    </row>
    <row r="6333" spans="5:6" x14ac:dyDescent="0.2">
      <c r="E6333" s="7">
        <v>6329</v>
      </c>
      <c r="F6333" s="7">
        <v>1</v>
      </c>
    </row>
    <row r="6334" spans="5:6" x14ac:dyDescent="0.2">
      <c r="E6334" s="7">
        <v>6330</v>
      </c>
      <c r="F6334" s="7">
        <v>1</v>
      </c>
    </row>
    <row r="6335" spans="5:6" x14ac:dyDescent="0.2">
      <c r="E6335" s="7">
        <v>6331</v>
      </c>
      <c r="F6335" s="7">
        <v>1</v>
      </c>
    </row>
    <row r="6336" spans="5:6" x14ac:dyDescent="0.2">
      <c r="E6336" s="7">
        <v>6332</v>
      </c>
      <c r="F6336" s="7">
        <v>1</v>
      </c>
    </row>
    <row r="6337" spans="5:6" x14ac:dyDescent="0.2">
      <c r="E6337" s="7">
        <v>6333</v>
      </c>
      <c r="F6337" s="7">
        <v>1</v>
      </c>
    </row>
    <row r="6338" spans="5:6" x14ac:dyDescent="0.2">
      <c r="E6338" s="7">
        <v>6334</v>
      </c>
      <c r="F6338" s="7">
        <v>1</v>
      </c>
    </row>
    <row r="6339" spans="5:6" x14ac:dyDescent="0.2">
      <c r="E6339" s="7">
        <v>6335</v>
      </c>
      <c r="F6339" s="7">
        <v>1</v>
      </c>
    </row>
    <row r="6340" spans="5:6" x14ac:dyDescent="0.2">
      <c r="E6340" s="7">
        <v>6336</v>
      </c>
      <c r="F6340" s="7">
        <v>1</v>
      </c>
    </row>
    <row r="6341" spans="5:6" x14ac:dyDescent="0.2">
      <c r="E6341" s="7">
        <v>6337</v>
      </c>
      <c r="F6341" s="7">
        <v>1</v>
      </c>
    </row>
    <row r="6342" spans="5:6" x14ac:dyDescent="0.2">
      <c r="E6342" s="7">
        <v>6338</v>
      </c>
      <c r="F6342" s="7">
        <v>1</v>
      </c>
    </row>
    <row r="6343" spans="5:6" x14ac:dyDescent="0.2">
      <c r="E6343" s="7">
        <v>6339</v>
      </c>
      <c r="F6343" s="7">
        <v>1</v>
      </c>
    </row>
    <row r="6344" spans="5:6" x14ac:dyDescent="0.2">
      <c r="E6344" s="7">
        <v>6340</v>
      </c>
      <c r="F6344" s="7">
        <v>1</v>
      </c>
    </row>
    <row r="6345" spans="5:6" x14ac:dyDescent="0.2">
      <c r="E6345" s="7">
        <v>6341</v>
      </c>
      <c r="F6345" s="7">
        <v>1</v>
      </c>
    </row>
    <row r="6346" spans="5:6" x14ac:dyDescent="0.2">
      <c r="E6346" s="7">
        <v>6342</v>
      </c>
      <c r="F6346" s="7">
        <v>1</v>
      </c>
    </row>
    <row r="6347" spans="5:6" x14ac:dyDescent="0.2">
      <c r="E6347" s="7">
        <v>6343</v>
      </c>
      <c r="F6347" s="7">
        <v>1</v>
      </c>
    </row>
    <row r="6348" spans="5:6" x14ac:dyDescent="0.2">
      <c r="E6348" s="7">
        <v>6344</v>
      </c>
      <c r="F6348" s="7">
        <v>1</v>
      </c>
    </row>
    <row r="6349" spans="5:6" x14ac:dyDescent="0.2">
      <c r="E6349" s="7">
        <v>6345</v>
      </c>
      <c r="F6349" s="7">
        <v>1</v>
      </c>
    </row>
    <row r="6350" spans="5:6" x14ac:dyDescent="0.2">
      <c r="E6350" s="7">
        <v>6346</v>
      </c>
      <c r="F6350" s="7">
        <v>1</v>
      </c>
    </row>
    <row r="6351" spans="5:6" x14ac:dyDescent="0.2">
      <c r="E6351" s="7">
        <v>6347</v>
      </c>
      <c r="F6351" s="7">
        <v>1</v>
      </c>
    </row>
    <row r="6352" spans="5:6" x14ac:dyDescent="0.2">
      <c r="E6352" s="7">
        <v>6348</v>
      </c>
      <c r="F6352" s="7">
        <v>1</v>
      </c>
    </row>
    <row r="6353" spans="5:6" x14ac:dyDescent="0.2">
      <c r="E6353" s="7">
        <v>6349</v>
      </c>
      <c r="F6353" s="7">
        <v>1</v>
      </c>
    </row>
    <row r="6354" spans="5:6" x14ac:dyDescent="0.2">
      <c r="E6354" s="7">
        <v>6350</v>
      </c>
      <c r="F6354" s="7">
        <v>1</v>
      </c>
    </row>
    <row r="6355" spans="5:6" x14ac:dyDescent="0.2">
      <c r="E6355" s="7">
        <v>6351</v>
      </c>
      <c r="F6355" s="7">
        <v>1</v>
      </c>
    </row>
    <row r="6356" spans="5:6" x14ac:dyDescent="0.2">
      <c r="E6356" s="7">
        <v>6352</v>
      </c>
      <c r="F6356" s="7">
        <v>1</v>
      </c>
    </row>
    <row r="6357" spans="5:6" x14ac:dyDescent="0.2">
      <c r="E6357" s="7">
        <v>6353</v>
      </c>
      <c r="F6357" s="7">
        <v>1</v>
      </c>
    </row>
    <row r="6358" spans="5:6" x14ac:dyDescent="0.2">
      <c r="E6358" s="7">
        <v>6354</v>
      </c>
      <c r="F6358" s="7">
        <v>1</v>
      </c>
    </row>
    <row r="6359" spans="5:6" x14ac:dyDescent="0.2">
      <c r="E6359" s="7">
        <v>6355</v>
      </c>
      <c r="F6359" s="7">
        <v>1</v>
      </c>
    </row>
    <row r="6360" spans="5:6" x14ac:dyDescent="0.2">
      <c r="E6360" s="7">
        <v>6356</v>
      </c>
      <c r="F6360" s="7">
        <v>1</v>
      </c>
    </row>
    <row r="6361" spans="5:6" x14ac:dyDescent="0.2">
      <c r="E6361" s="7">
        <v>6357</v>
      </c>
      <c r="F6361" s="7">
        <v>1</v>
      </c>
    </row>
    <row r="6362" spans="5:6" x14ac:dyDescent="0.2">
      <c r="E6362" s="7">
        <v>6358</v>
      </c>
      <c r="F6362" s="7">
        <v>1</v>
      </c>
    </row>
    <row r="6363" spans="5:6" x14ac:dyDescent="0.2">
      <c r="E6363" s="7">
        <v>6359</v>
      </c>
      <c r="F6363" s="7">
        <v>1</v>
      </c>
    </row>
    <row r="6364" spans="5:6" x14ac:dyDescent="0.2">
      <c r="E6364" s="7">
        <v>6360</v>
      </c>
      <c r="F6364" s="7">
        <v>1</v>
      </c>
    </row>
    <row r="6365" spans="5:6" x14ac:dyDescent="0.2">
      <c r="E6365" s="7">
        <v>6361</v>
      </c>
      <c r="F6365" s="7">
        <v>1</v>
      </c>
    </row>
    <row r="6366" spans="5:6" x14ac:dyDescent="0.2">
      <c r="E6366" s="7">
        <v>6362</v>
      </c>
      <c r="F6366" s="7">
        <v>1</v>
      </c>
    </row>
    <row r="6367" spans="5:6" x14ac:dyDescent="0.2">
      <c r="E6367" s="7">
        <v>6363</v>
      </c>
      <c r="F6367" s="7">
        <v>1</v>
      </c>
    </row>
    <row r="6368" spans="5:6" x14ac:dyDescent="0.2">
      <c r="E6368" s="7">
        <v>6364</v>
      </c>
      <c r="F6368" s="7">
        <v>1</v>
      </c>
    </row>
    <row r="6369" spans="5:6" x14ac:dyDescent="0.2">
      <c r="E6369" s="7">
        <v>6365</v>
      </c>
      <c r="F6369" s="7">
        <v>1</v>
      </c>
    </row>
    <row r="6370" spans="5:6" x14ac:dyDescent="0.2">
      <c r="E6370" s="7">
        <v>6366</v>
      </c>
      <c r="F6370" s="7">
        <v>1</v>
      </c>
    </row>
    <row r="6371" spans="5:6" x14ac:dyDescent="0.2">
      <c r="E6371" s="7">
        <v>6367</v>
      </c>
      <c r="F6371" s="7">
        <v>1</v>
      </c>
    </row>
    <row r="6372" spans="5:6" x14ac:dyDescent="0.2">
      <c r="E6372" s="7">
        <v>6368</v>
      </c>
      <c r="F6372" s="7">
        <v>1</v>
      </c>
    </row>
    <row r="6373" spans="5:6" x14ac:dyDescent="0.2">
      <c r="E6373" s="7">
        <v>6369</v>
      </c>
      <c r="F6373" s="7">
        <v>1</v>
      </c>
    </row>
    <row r="6374" spans="5:6" x14ac:dyDescent="0.2">
      <c r="E6374" s="7">
        <v>6370</v>
      </c>
      <c r="F6374" s="7">
        <v>1</v>
      </c>
    </row>
    <row r="6375" spans="5:6" x14ac:dyDescent="0.2">
      <c r="E6375" s="7">
        <v>6371</v>
      </c>
      <c r="F6375" s="7">
        <v>1</v>
      </c>
    </row>
    <row r="6376" spans="5:6" x14ac:dyDescent="0.2">
      <c r="E6376" s="7">
        <v>6372</v>
      </c>
      <c r="F6376" s="7">
        <v>1</v>
      </c>
    </row>
    <row r="6377" spans="5:6" x14ac:dyDescent="0.2">
      <c r="E6377" s="7">
        <v>6373</v>
      </c>
      <c r="F6377" s="7">
        <v>1</v>
      </c>
    </row>
    <row r="6378" spans="5:6" x14ac:dyDescent="0.2">
      <c r="E6378" s="7">
        <v>6374</v>
      </c>
      <c r="F6378" s="7">
        <v>1</v>
      </c>
    </row>
    <row r="6379" spans="5:6" x14ac:dyDescent="0.2">
      <c r="E6379" s="7">
        <v>6375</v>
      </c>
      <c r="F6379" s="7">
        <v>1</v>
      </c>
    </row>
    <row r="6380" spans="5:6" x14ac:dyDescent="0.2">
      <c r="E6380" s="7">
        <v>6376</v>
      </c>
      <c r="F6380" s="7">
        <v>1</v>
      </c>
    </row>
    <row r="6381" spans="5:6" x14ac:dyDescent="0.2">
      <c r="E6381" s="7">
        <v>6377</v>
      </c>
      <c r="F6381" s="7">
        <v>1</v>
      </c>
    </row>
    <row r="6382" spans="5:6" x14ac:dyDescent="0.2">
      <c r="E6382" s="7">
        <v>6378</v>
      </c>
      <c r="F6382" s="7">
        <v>1</v>
      </c>
    </row>
    <row r="6383" spans="5:6" x14ac:dyDescent="0.2">
      <c r="E6383" s="7">
        <v>6379</v>
      </c>
      <c r="F6383" s="7">
        <v>1</v>
      </c>
    </row>
    <row r="6384" spans="5:6" x14ac:dyDescent="0.2">
      <c r="E6384" s="7">
        <v>6380</v>
      </c>
      <c r="F6384" s="7">
        <v>1</v>
      </c>
    </row>
    <row r="6385" spans="5:6" x14ac:dyDescent="0.2">
      <c r="E6385" s="7">
        <v>6381</v>
      </c>
      <c r="F6385" s="7">
        <v>1</v>
      </c>
    </row>
    <row r="6386" spans="5:6" x14ac:dyDescent="0.2">
      <c r="E6386" s="7">
        <v>6382</v>
      </c>
      <c r="F6386" s="7">
        <v>1</v>
      </c>
    </row>
    <row r="6387" spans="5:6" x14ac:dyDescent="0.2">
      <c r="E6387" s="7">
        <v>6383</v>
      </c>
      <c r="F6387" s="7">
        <v>1</v>
      </c>
    </row>
    <row r="6388" spans="5:6" x14ac:dyDescent="0.2">
      <c r="E6388" s="7">
        <v>6384</v>
      </c>
      <c r="F6388" s="7">
        <v>1</v>
      </c>
    </row>
    <row r="6389" spans="5:6" x14ac:dyDescent="0.2">
      <c r="E6389" s="7">
        <v>6385</v>
      </c>
      <c r="F6389" s="7">
        <v>1</v>
      </c>
    </row>
    <row r="6390" spans="5:6" x14ac:dyDescent="0.2">
      <c r="E6390" s="7">
        <v>6386</v>
      </c>
      <c r="F6390" s="7">
        <v>1</v>
      </c>
    </row>
    <row r="6391" spans="5:6" x14ac:dyDescent="0.2">
      <c r="E6391" s="7">
        <v>6387</v>
      </c>
      <c r="F6391" s="7">
        <v>1</v>
      </c>
    </row>
    <row r="6392" spans="5:6" x14ac:dyDescent="0.2">
      <c r="E6392" s="7">
        <v>6388</v>
      </c>
      <c r="F6392" s="7">
        <v>1</v>
      </c>
    </row>
    <row r="6393" spans="5:6" x14ac:dyDescent="0.2">
      <c r="E6393" s="7">
        <v>6389</v>
      </c>
      <c r="F6393" s="7">
        <v>1</v>
      </c>
    </row>
    <row r="6394" spans="5:6" x14ac:dyDescent="0.2">
      <c r="E6394" s="7">
        <v>6390</v>
      </c>
      <c r="F6394" s="7">
        <v>1</v>
      </c>
    </row>
    <row r="6395" spans="5:6" x14ac:dyDescent="0.2">
      <c r="E6395" s="7">
        <v>6391</v>
      </c>
      <c r="F6395" s="7">
        <v>1</v>
      </c>
    </row>
    <row r="6396" spans="5:6" x14ac:dyDescent="0.2">
      <c r="E6396" s="7">
        <v>6392</v>
      </c>
      <c r="F6396" s="7">
        <v>1</v>
      </c>
    </row>
    <row r="6397" spans="5:6" x14ac:dyDescent="0.2">
      <c r="E6397" s="7">
        <v>6393</v>
      </c>
      <c r="F6397" s="7">
        <v>1</v>
      </c>
    </row>
    <row r="6398" spans="5:6" x14ac:dyDescent="0.2">
      <c r="E6398" s="7">
        <v>6394</v>
      </c>
      <c r="F6398" s="7">
        <v>1</v>
      </c>
    </row>
    <row r="6399" spans="5:6" x14ac:dyDescent="0.2">
      <c r="E6399" s="7">
        <v>6395</v>
      </c>
      <c r="F6399" s="7">
        <v>1</v>
      </c>
    </row>
    <row r="6400" spans="5:6" x14ac:dyDescent="0.2">
      <c r="E6400" s="7">
        <v>6396</v>
      </c>
      <c r="F6400" s="7">
        <v>1</v>
      </c>
    </row>
    <row r="6401" spans="5:6" x14ac:dyDescent="0.2">
      <c r="E6401" s="7">
        <v>6397</v>
      </c>
      <c r="F6401" s="7">
        <v>1</v>
      </c>
    </row>
    <row r="6402" spans="5:6" x14ac:dyDescent="0.2">
      <c r="E6402" s="7">
        <v>6398</v>
      </c>
      <c r="F6402" s="7">
        <v>1</v>
      </c>
    </row>
    <row r="6403" spans="5:6" x14ac:dyDescent="0.2">
      <c r="E6403" s="7">
        <v>6399</v>
      </c>
      <c r="F6403" s="7">
        <v>1</v>
      </c>
    </row>
    <row r="6404" spans="5:6" x14ac:dyDescent="0.2">
      <c r="E6404" s="7">
        <v>6400</v>
      </c>
      <c r="F6404" s="7">
        <v>1</v>
      </c>
    </row>
    <row r="6405" spans="5:6" x14ac:dyDescent="0.2">
      <c r="E6405" s="7">
        <v>6401</v>
      </c>
      <c r="F6405" s="7">
        <v>1</v>
      </c>
    </row>
    <row r="6406" spans="5:6" x14ac:dyDescent="0.2">
      <c r="E6406" s="7">
        <v>6402</v>
      </c>
      <c r="F6406" s="7">
        <v>1</v>
      </c>
    </row>
    <row r="6407" spans="5:6" x14ac:dyDescent="0.2">
      <c r="E6407" s="7">
        <v>6403</v>
      </c>
      <c r="F6407" s="7">
        <v>1</v>
      </c>
    </row>
    <row r="6408" spans="5:6" x14ac:dyDescent="0.2">
      <c r="E6408" s="7">
        <v>6404</v>
      </c>
      <c r="F6408" s="7">
        <v>1</v>
      </c>
    </row>
    <row r="6409" spans="5:6" x14ac:dyDescent="0.2">
      <c r="E6409" s="7">
        <v>6405</v>
      </c>
      <c r="F6409" s="7">
        <v>1</v>
      </c>
    </row>
    <row r="6410" spans="5:6" x14ac:dyDescent="0.2">
      <c r="E6410" s="7">
        <v>6406</v>
      </c>
      <c r="F6410" s="7">
        <v>1</v>
      </c>
    </row>
    <row r="6411" spans="5:6" x14ac:dyDescent="0.2">
      <c r="E6411" s="7">
        <v>6407</v>
      </c>
      <c r="F6411" s="7">
        <v>1</v>
      </c>
    </row>
    <row r="6412" spans="5:6" x14ac:dyDescent="0.2">
      <c r="E6412" s="7">
        <v>6408</v>
      </c>
      <c r="F6412" s="7">
        <v>1</v>
      </c>
    </row>
    <row r="6413" spans="5:6" x14ac:dyDescent="0.2">
      <c r="E6413" s="7">
        <v>6409</v>
      </c>
      <c r="F6413" s="7">
        <v>1</v>
      </c>
    </row>
    <row r="6414" spans="5:6" x14ac:dyDescent="0.2">
      <c r="E6414" s="7">
        <v>6410</v>
      </c>
      <c r="F6414" s="7">
        <v>1</v>
      </c>
    </row>
    <row r="6415" spans="5:6" x14ac:dyDescent="0.2">
      <c r="E6415" s="7">
        <v>6411</v>
      </c>
      <c r="F6415" s="7">
        <v>1</v>
      </c>
    </row>
    <row r="6416" spans="5:6" x14ac:dyDescent="0.2">
      <c r="E6416" s="7">
        <v>6412</v>
      </c>
      <c r="F6416" s="7">
        <v>1</v>
      </c>
    </row>
    <row r="6417" spans="5:6" x14ac:dyDescent="0.2">
      <c r="E6417" s="7">
        <v>6413</v>
      </c>
      <c r="F6417" s="7">
        <v>1</v>
      </c>
    </row>
    <row r="6418" spans="5:6" x14ac:dyDescent="0.2">
      <c r="E6418" s="7">
        <v>6414</v>
      </c>
      <c r="F6418" s="7">
        <v>1</v>
      </c>
    </row>
    <row r="6419" spans="5:6" x14ac:dyDescent="0.2">
      <c r="E6419" s="7">
        <v>6415</v>
      </c>
      <c r="F6419" s="7">
        <v>1</v>
      </c>
    </row>
    <row r="6420" spans="5:6" x14ac:dyDescent="0.2">
      <c r="E6420" s="7">
        <v>6416</v>
      </c>
      <c r="F6420" s="7">
        <v>1</v>
      </c>
    </row>
    <row r="6421" spans="5:6" x14ac:dyDescent="0.2">
      <c r="E6421" s="7">
        <v>6417</v>
      </c>
      <c r="F6421" s="7">
        <v>1</v>
      </c>
    </row>
    <row r="6422" spans="5:6" x14ac:dyDescent="0.2">
      <c r="E6422" s="7">
        <v>6418</v>
      </c>
      <c r="F6422" s="7">
        <v>1</v>
      </c>
    </row>
    <row r="6423" spans="5:6" x14ac:dyDescent="0.2">
      <c r="E6423" s="7">
        <v>6419</v>
      </c>
      <c r="F6423" s="7">
        <v>1</v>
      </c>
    </row>
    <row r="6424" spans="5:6" x14ac:dyDescent="0.2">
      <c r="E6424" s="7">
        <v>6420</v>
      </c>
      <c r="F6424" s="7">
        <v>1</v>
      </c>
    </row>
    <row r="6425" spans="5:6" x14ac:dyDescent="0.2">
      <c r="E6425" s="7">
        <v>6421</v>
      </c>
      <c r="F6425" s="7">
        <v>1</v>
      </c>
    </row>
    <row r="6426" spans="5:6" x14ac:dyDescent="0.2">
      <c r="E6426" s="7">
        <v>6422</v>
      </c>
      <c r="F6426" s="7">
        <v>1</v>
      </c>
    </row>
    <row r="6427" spans="5:6" x14ac:dyDescent="0.2">
      <c r="E6427" s="7">
        <v>6423</v>
      </c>
      <c r="F6427" s="7">
        <v>1</v>
      </c>
    </row>
    <row r="6428" spans="5:6" x14ac:dyDescent="0.2">
      <c r="E6428" s="7">
        <v>6424</v>
      </c>
      <c r="F6428" s="7">
        <v>1</v>
      </c>
    </row>
    <row r="6429" spans="5:6" x14ac:dyDescent="0.2">
      <c r="E6429" s="7">
        <v>6425</v>
      </c>
      <c r="F6429" s="7">
        <v>1</v>
      </c>
    </row>
    <row r="6430" spans="5:6" x14ac:dyDescent="0.2">
      <c r="E6430" s="7">
        <v>6426</v>
      </c>
      <c r="F6430" s="7">
        <v>1</v>
      </c>
    </row>
    <row r="6431" spans="5:6" x14ac:dyDescent="0.2">
      <c r="E6431" s="7">
        <v>6427</v>
      </c>
      <c r="F6431" s="7">
        <v>1</v>
      </c>
    </row>
    <row r="6432" spans="5:6" x14ac:dyDescent="0.2">
      <c r="E6432" s="7">
        <v>6428</v>
      </c>
      <c r="F6432" s="7">
        <v>1</v>
      </c>
    </row>
    <row r="6433" spans="5:6" x14ac:dyDescent="0.2">
      <c r="E6433" s="7">
        <v>6429</v>
      </c>
      <c r="F6433" s="7">
        <v>1</v>
      </c>
    </row>
    <row r="6434" spans="5:6" x14ac:dyDescent="0.2">
      <c r="E6434" s="7">
        <v>6430</v>
      </c>
      <c r="F6434" s="7">
        <v>1</v>
      </c>
    </row>
    <row r="6435" spans="5:6" x14ac:dyDescent="0.2">
      <c r="E6435" s="7">
        <v>6431</v>
      </c>
      <c r="F6435" s="7">
        <v>1</v>
      </c>
    </row>
    <row r="6436" spans="5:6" x14ac:dyDescent="0.2">
      <c r="E6436" s="7">
        <v>6432</v>
      </c>
      <c r="F6436" s="7">
        <v>1</v>
      </c>
    </row>
    <row r="6437" spans="5:6" x14ac:dyDescent="0.2">
      <c r="E6437" s="7">
        <v>6433</v>
      </c>
      <c r="F6437" s="7">
        <v>1</v>
      </c>
    </row>
    <row r="6438" spans="5:6" x14ac:dyDescent="0.2">
      <c r="E6438" s="7">
        <v>6434</v>
      </c>
      <c r="F6438" s="7">
        <v>1</v>
      </c>
    </row>
    <row r="6439" spans="5:6" x14ac:dyDescent="0.2">
      <c r="E6439" s="7">
        <v>6435</v>
      </c>
      <c r="F6439" s="7">
        <v>1</v>
      </c>
    </row>
    <row r="6440" spans="5:6" x14ac:dyDescent="0.2">
      <c r="E6440" s="7">
        <v>6436</v>
      </c>
      <c r="F6440" s="7">
        <v>1</v>
      </c>
    </row>
    <row r="6441" spans="5:6" x14ac:dyDescent="0.2">
      <c r="E6441" s="7">
        <v>6437</v>
      </c>
      <c r="F6441" s="7">
        <v>1</v>
      </c>
    </row>
    <row r="6442" spans="5:6" x14ac:dyDescent="0.2">
      <c r="E6442" s="7">
        <v>6438</v>
      </c>
      <c r="F6442" s="7">
        <v>1</v>
      </c>
    </row>
    <row r="6443" spans="5:6" x14ac:dyDescent="0.2">
      <c r="E6443" s="7">
        <v>6439</v>
      </c>
      <c r="F6443" s="7">
        <v>1</v>
      </c>
    </row>
    <row r="6444" spans="5:6" x14ac:dyDescent="0.2">
      <c r="E6444" s="7">
        <v>6440</v>
      </c>
      <c r="F6444" s="7">
        <v>1</v>
      </c>
    </row>
    <row r="6445" spans="5:6" x14ac:dyDescent="0.2">
      <c r="E6445" s="7">
        <v>6441</v>
      </c>
      <c r="F6445" s="7">
        <v>1</v>
      </c>
    </row>
    <row r="6446" spans="5:6" x14ac:dyDescent="0.2">
      <c r="E6446" s="7">
        <v>6442</v>
      </c>
      <c r="F6446" s="7">
        <v>1</v>
      </c>
    </row>
    <row r="6447" spans="5:6" x14ac:dyDescent="0.2">
      <c r="E6447" s="7">
        <v>6443</v>
      </c>
      <c r="F6447" s="7">
        <v>1</v>
      </c>
    </row>
    <row r="6448" spans="5:6" x14ac:dyDescent="0.2">
      <c r="E6448" s="7">
        <v>6444</v>
      </c>
      <c r="F6448" s="7">
        <v>1</v>
      </c>
    </row>
    <row r="6449" spans="5:6" x14ac:dyDescent="0.2">
      <c r="E6449" s="7">
        <v>6445</v>
      </c>
      <c r="F6449" s="7">
        <v>1</v>
      </c>
    </row>
    <row r="6450" spans="5:6" x14ac:dyDescent="0.2">
      <c r="E6450" s="7">
        <v>6446</v>
      </c>
      <c r="F6450" s="7">
        <v>1</v>
      </c>
    </row>
    <row r="6451" spans="5:6" x14ac:dyDescent="0.2">
      <c r="E6451" s="7">
        <v>6447</v>
      </c>
      <c r="F6451" s="7">
        <v>1</v>
      </c>
    </row>
    <row r="6452" spans="5:6" x14ac:dyDescent="0.2">
      <c r="E6452" s="7">
        <v>6448</v>
      </c>
      <c r="F6452" s="7">
        <v>1</v>
      </c>
    </row>
    <row r="6453" spans="5:6" x14ac:dyDescent="0.2">
      <c r="E6453" s="7">
        <v>6449</v>
      </c>
      <c r="F6453" s="7">
        <v>1</v>
      </c>
    </row>
    <row r="6454" spans="5:6" x14ac:dyDescent="0.2">
      <c r="E6454" s="7">
        <v>6450</v>
      </c>
      <c r="F6454" s="7">
        <v>1</v>
      </c>
    </row>
    <row r="6455" spans="5:6" x14ac:dyDescent="0.2">
      <c r="E6455" s="7">
        <v>6451</v>
      </c>
      <c r="F6455" s="7">
        <v>1</v>
      </c>
    </row>
    <row r="6456" spans="5:6" x14ac:dyDescent="0.2">
      <c r="E6456" s="7">
        <v>6452</v>
      </c>
      <c r="F6456" s="7">
        <v>1</v>
      </c>
    </row>
    <row r="6457" spans="5:6" x14ac:dyDescent="0.2">
      <c r="E6457" s="7">
        <v>6453</v>
      </c>
      <c r="F6457" s="7">
        <v>1</v>
      </c>
    </row>
    <row r="6458" spans="5:6" x14ac:dyDescent="0.2">
      <c r="E6458" s="7">
        <v>6454</v>
      </c>
      <c r="F6458" s="7">
        <v>1</v>
      </c>
    </row>
    <row r="6459" spans="5:6" x14ac:dyDescent="0.2">
      <c r="E6459" s="7">
        <v>6455</v>
      </c>
      <c r="F6459" s="7">
        <v>1</v>
      </c>
    </row>
    <row r="6460" spans="5:6" x14ac:dyDescent="0.2">
      <c r="E6460" s="7">
        <v>6456</v>
      </c>
      <c r="F6460" s="7">
        <v>1</v>
      </c>
    </row>
    <row r="6461" spans="5:6" x14ac:dyDescent="0.2">
      <c r="E6461" s="7">
        <v>6457</v>
      </c>
      <c r="F6461" s="7">
        <v>1</v>
      </c>
    </row>
    <row r="6462" spans="5:6" x14ac:dyDescent="0.2">
      <c r="E6462" s="7">
        <v>6458</v>
      </c>
      <c r="F6462" s="7">
        <v>1</v>
      </c>
    </row>
    <row r="6463" spans="5:6" x14ac:dyDescent="0.2">
      <c r="E6463" s="7">
        <v>6459</v>
      </c>
      <c r="F6463" s="7">
        <v>1</v>
      </c>
    </row>
    <row r="6464" spans="5:6" x14ac:dyDescent="0.2">
      <c r="E6464" s="7">
        <v>6460</v>
      </c>
      <c r="F6464" s="7">
        <v>1</v>
      </c>
    </row>
    <row r="6465" spans="5:6" x14ac:dyDescent="0.2">
      <c r="E6465" s="7">
        <v>6461</v>
      </c>
      <c r="F6465" s="7">
        <v>1</v>
      </c>
    </row>
    <row r="6466" spans="5:6" x14ac:dyDescent="0.2">
      <c r="E6466" s="7">
        <v>6462</v>
      </c>
      <c r="F6466" s="7">
        <v>1</v>
      </c>
    </row>
    <row r="6467" spans="5:6" x14ac:dyDescent="0.2">
      <c r="E6467" s="7">
        <v>6463</v>
      </c>
      <c r="F6467" s="7">
        <v>1</v>
      </c>
    </row>
    <row r="6468" spans="5:6" x14ac:dyDescent="0.2">
      <c r="E6468" s="7">
        <v>6464</v>
      </c>
      <c r="F6468" s="7">
        <v>1</v>
      </c>
    </row>
    <row r="6469" spans="5:6" x14ac:dyDescent="0.2">
      <c r="E6469" s="7">
        <v>6465</v>
      </c>
      <c r="F6469" s="7">
        <v>1</v>
      </c>
    </row>
    <row r="6470" spans="5:6" x14ac:dyDescent="0.2">
      <c r="E6470" s="7">
        <v>6466</v>
      </c>
      <c r="F6470" s="7">
        <v>1</v>
      </c>
    </row>
    <row r="6471" spans="5:6" x14ac:dyDescent="0.2">
      <c r="E6471" s="7">
        <v>6467</v>
      </c>
      <c r="F6471" s="7">
        <v>1</v>
      </c>
    </row>
    <row r="6472" spans="5:6" x14ac:dyDescent="0.2">
      <c r="E6472" s="7">
        <v>6468</v>
      </c>
      <c r="F6472" s="7">
        <v>1</v>
      </c>
    </row>
    <row r="6473" spans="5:6" x14ac:dyDescent="0.2">
      <c r="E6473" s="7">
        <v>6469</v>
      </c>
      <c r="F6473" s="7">
        <v>1</v>
      </c>
    </row>
    <row r="6474" spans="5:6" x14ac:dyDescent="0.2">
      <c r="E6474" s="7">
        <v>6470</v>
      </c>
      <c r="F6474" s="7">
        <v>1</v>
      </c>
    </row>
    <row r="6475" spans="5:6" x14ac:dyDescent="0.2">
      <c r="E6475" s="7">
        <v>6471</v>
      </c>
      <c r="F6475" s="7">
        <v>1</v>
      </c>
    </row>
    <row r="6476" spans="5:6" x14ac:dyDescent="0.2">
      <c r="E6476" s="7">
        <v>6472</v>
      </c>
      <c r="F6476" s="7">
        <v>1</v>
      </c>
    </row>
    <row r="6477" spans="5:6" x14ac:dyDescent="0.2">
      <c r="E6477" s="7">
        <v>6473</v>
      </c>
      <c r="F6477" s="7">
        <v>1</v>
      </c>
    </row>
    <row r="6478" spans="5:6" x14ac:dyDescent="0.2">
      <c r="E6478" s="7">
        <v>6474</v>
      </c>
      <c r="F6478" s="7">
        <v>1</v>
      </c>
    </row>
    <row r="6479" spans="5:6" x14ac:dyDescent="0.2">
      <c r="E6479" s="7">
        <v>6475</v>
      </c>
      <c r="F6479" s="7">
        <v>1</v>
      </c>
    </row>
    <row r="6480" spans="5:6" x14ac:dyDescent="0.2">
      <c r="E6480" s="7">
        <v>6476</v>
      </c>
      <c r="F6480" s="7">
        <v>1</v>
      </c>
    </row>
    <row r="6481" spans="5:6" x14ac:dyDescent="0.2">
      <c r="E6481" s="7">
        <v>6477</v>
      </c>
      <c r="F6481" s="7">
        <v>1</v>
      </c>
    </row>
    <row r="6482" spans="5:6" x14ac:dyDescent="0.2">
      <c r="E6482" s="7">
        <v>6478</v>
      </c>
      <c r="F6482" s="7">
        <v>1</v>
      </c>
    </row>
    <row r="6483" spans="5:6" x14ac:dyDescent="0.2">
      <c r="E6483" s="7">
        <v>6479</v>
      </c>
      <c r="F6483" s="7">
        <v>1</v>
      </c>
    </row>
    <row r="6484" spans="5:6" x14ac:dyDescent="0.2">
      <c r="E6484" s="7">
        <v>6480</v>
      </c>
      <c r="F6484" s="7">
        <v>1</v>
      </c>
    </row>
    <row r="6485" spans="5:6" x14ac:dyDescent="0.2">
      <c r="E6485" s="7">
        <v>6481</v>
      </c>
      <c r="F6485" s="7">
        <v>1</v>
      </c>
    </row>
    <row r="6486" spans="5:6" x14ac:dyDescent="0.2">
      <c r="E6486" s="7">
        <v>6482</v>
      </c>
      <c r="F6486" s="7">
        <v>1</v>
      </c>
    </row>
    <row r="6487" spans="5:6" x14ac:dyDescent="0.2">
      <c r="E6487" s="7">
        <v>6483</v>
      </c>
      <c r="F6487" s="7">
        <v>1</v>
      </c>
    </row>
    <row r="6488" spans="5:6" x14ac:dyDescent="0.2">
      <c r="E6488" s="7">
        <v>6484</v>
      </c>
      <c r="F6488" s="7">
        <v>1</v>
      </c>
    </row>
    <row r="6489" spans="5:6" x14ac:dyDescent="0.2">
      <c r="E6489" s="7">
        <v>6485</v>
      </c>
      <c r="F6489" s="7">
        <v>1</v>
      </c>
    </row>
    <row r="6490" spans="5:6" x14ac:dyDescent="0.2">
      <c r="E6490" s="7">
        <v>6486</v>
      </c>
      <c r="F6490" s="7">
        <v>1</v>
      </c>
    </row>
    <row r="6491" spans="5:6" x14ac:dyDescent="0.2">
      <c r="E6491" s="7">
        <v>6487</v>
      </c>
      <c r="F6491" s="7">
        <v>1</v>
      </c>
    </row>
    <row r="6492" spans="5:6" x14ac:dyDescent="0.2">
      <c r="E6492" s="7">
        <v>6488</v>
      </c>
      <c r="F6492" s="7">
        <v>1</v>
      </c>
    </row>
    <row r="6493" spans="5:6" x14ac:dyDescent="0.2">
      <c r="E6493" s="7">
        <v>6489</v>
      </c>
      <c r="F6493" s="7">
        <v>1</v>
      </c>
    </row>
    <row r="6494" spans="5:6" x14ac:dyDescent="0.2">
      <c r="E6494" s="7">
        <v>6490</v>
      </c>
      <c r="F6494" s="7">
        <v>1</v>
      </c>
    </row>
    <row r="6495" spans="5:6" x14ac:dyDescent="0.2">
      <c r="E6495" s="7">
        <v>6491</v>
      </c>
      <c r="F6495" s="7">
        <v>1</v>
      </c>
    </row>
    <row r="6496" spans="5:6" x14ac:dyDescent="0.2">
      <c r="E6496" s="7">
        <v>6492</v>
      </c>
      <c r="F6496" s="7">
        <v>1</v>
      </c>
    </row>
    <row r="6497" spans="5:6" x14ac:dyDescent="0.2">
      <c r="E6497" s="7">
        <v>6493</v>
      </c>
      <c r="F6497" s="7">
        <v>1</v>
      </c>
    </row>
    <row r="6498" spans="5:6" x14ac:dyDescent="0.2">
      <c r="E6498" s="7">
        <v>6494</v>
      </c>
      <c r="F6498" s="7">
        <v>1</v>
      </c>
    </row>
    <row r="6499" spans="5:6" x14ac:dyDescent="0.2">
      <c r="E6499" s="7">
        <v>6495</v>
      </c>
      <c r="F6499" s="7">
        <v>1</v>
      </c>
    </row>
    <row r="6500" spans="5:6" x14ac:dyDescent="0.2">
      <c r="E6500" s="7">
        <v>6496</v>
      </c>
      <c r="F6500" s="7">
        <v>1</v>
      </c>
    </row>
    <row r="6501" spans="5:6" x14ac:dyDescent="0.2">
      <c r="E6501" s="7">
        <v>6497</v>
      </c>
      <c r="F6501" s="7">
        <v>1</v>
      </c>
    </row>
    <row r="6502" spans="5:6" x14ac:dyDescent="0.2">
      <c r="E6502" s="7">
        <v>6498</v>
      </c>
      <c r="F6502" s="7">
        <v>1</v>
      </c>
    </row>
    <row r="6503" spans="5:6" x14ac:dyDescent="0.2">
      <c r="E6503" s="7">
        <v>6499</v>
      </c>
      <c r="F6503" s="7">
        <v>1</v>
      </c>
    </row>
    <row r="6504" spans="5:6" x14ac:dyDescent="0.2">
      <c r="E6504" s="7">
        <v>6500</v>
      </c>
      <c r="F6504" s="7">
        <v>1</v>
      </c>
    </row>
    <row r="6505" spans="5:6" x14ac:dyDescent="0.2">
      <c r="E6505" s="7">
        <v>6501</v>
      </c>
      <c r="F6505" s="7">
        <v>1</v>
      </c>
    </row>
    <row r="6506" spans="5:6" x14ac:dyDescent="0.2">
      <c r="E6506" s="7">
        <v>6502</v>
      </c>
      <c r="F6506" s="7">
        <v>1</v>
      </c>
    </row>
    <row r="6507" spans="5:6" x14ac:dyDescent="0.2">
      <c r="E6507" s="7">
        <v>6503</v>
      </c>
      <c r="F6507" s="7">
        <v>1</v>
      </c>
    </row>
    <row r="6508" spans="5:6" x14ac:dyDescent="0.2">
      <c r="E6508" s="7">
        <v>6504</v>
      </c>
      <c r="F6508" s="7">
        <v>1</v>
      </c>
    </row>
    <row r="6509" spans="5:6" x14ac:dyDescent="0.2">
      <c r="E6509" s="7">
        <v>6505</v>
      </c>
      <c r="F6509" s="7">
        <v>1</v>
      </c>
    </row>
    <row r="6510" spans="5:6" x14ac:dyDescent="0.2">
      <c r="E6510" s="7">
        <v>6506</v>
      </c>
      <c r="F6510" s="7">
        <v>1</v>
      </c>
    </row>
    <row r="6511" spans="5:6" x14ac:dyDescent="0.2">
      <c r="E6511" s="7">
        <v>6507</v>
      </c>
      <c r="F6511" s="7">
        <v>1</v>
      </c>
    </row>
    <row r="6512" spans="5:6" x14ac:dyDescent="0.2">
      <c r="E6512" s="7">
        <v>6508</v>
      </c>
      <c r="F6512" s="7">
        <v>1</v>
      </c>
    </row>
    <row r="6513" spans="5:6" x14ac:dyDescent="0.2">
      <c r="E6513" s="7">
        <v>6509</v>
      </c>
      <c r="F6513" s="7">
        <v>1</v>
      </c>
    </row>
    <row r="6514" spans="5:6" x14ac:dyDescent="0.2">
      <c r="E6514" s="7">
        <v>6510</v>
      </c>
      <c r="F6514" s="7">
        <v>1</v>
      </c>
    </row>
    <row r="6515" spans="5:6" x14ac:dyDescent="0.2">
      <c r="E6515" s="7">
        <v>6511</v>
      </c>
      <c r="F6515" s="7">
        <v>1</v>
      </c>
    </row>
    <row r="6516" spans="5:6" x14ac:dyDescent="0.2">
      <c r="E6516" s="7">
        <v>6512</v>
      </c>
      <c r="F6516" s="7">
        <v>1</v>
      </c>
    </row>
    <row r="6517" spans="5:6" x14ac:dyDescent="0.2">
      <c r="E6517" s="7">
        <v>6513</v>
      </c>
      <c r="F6517" s="7">
        <v>1</v>
      </c>
    </row>
    <row r="6518" spans="5:6" x14ac:dyDescent="0.2">
      <c r="E6518" s="7">
        <v>6514</v>
      </c>
      <c r="F6518" s="7">
        <v>1</v>
      </c>
    </row>
    <row r="6519" spans="5:6" x14ac:dyDescent="0.2">
      <c r="E6519" s="7">
        <v>6515</v>
      </c>
      <c r="F6519" s="7">
        <v>1</v>
      </c>
    </row>
    <row r="6520" spans="5:6" x14ac:dyDescent="0.2">
      <c r="E6520" s="7">
        <v>6516</v>
      </c>
      <c r="F6520" s="7">
        <v>1</v>
      </c>
    </row>
    <row r="6521" spans="5:6" x14ac:dyDescent="0.2">
      <c r="E6521" s="7">
        <v>6517</v>
      </c>
      <c r="F6521" s="7">
        <v>1</v>
      </c>
    </row>
    <row r="6522" spans="5:6" x14ac:dyDescent="0.2">
      <c r="E6522" s="7">
        <v>6518</v>
      </c>
      <c r="F6522" s="7">
        <v>1</v>
      </c>
    </row>
    <row r="6523" spans="5:6" x14ac:dyDescent="0.2">
      <c r="E6523" s="7">
        <v>6519</v>
      </c>
      <c r="F6523" s="7">
        <v>1</v>
      </c>
    </row>
    <row r="6524" spans="5:6" x14ac:dyDescent="0.2">
      <c r="E6524" s="7">
        <v>6520</v>
      </c>
      <c r="F6524" s="7">
        <v>1</v>
      </c>
    </row>
    <row r="6525" spans="5:6" x14ac:dyDescent="0.2">
      <c r="E6525" s="7">
        <v>6521</v>
      </c>
      <c r="F6525" s="7">
        <v>1</v>
      </c>
    </row>
    <row r="6526" spans="5:6" x14ac:dyDescent="0.2">
      <c r="E6526" s="7">
        <v>6522</v>
      </c>
      <c r="F6526" s="7">
        <v>1</v>
      </c>
    </row>
    <row r="6527" spans="5:6" x14ac:dyDescent="0.2">
      <c r="E6527" s="7">
        <v>6523</v>
      </c>
      <c r="F6527" s="7">
        <v>1</v>
      </c>
    </row>
    <row r="6528" spans="5:6" x14ac:dyDescent="0.2">
      <c r="E6528" s="7">
        <v>6524</v>
      </c>
      <c r="F6528" s="7">
        <v>1</v>
      </c>
    </row>
    <row r="6529" spans="5:6" x14ac:dyDescent="0.2">
      <c r="E6529" s="7">
        <v>6525</v>
      </c>
      <c r="F6529" s="7">
        <v>1</v>
      </c>
    </row>
    <row r="6530" spans="5:6" x14ac:dyDescent="0.2">
      <c r="E6530" s="7">
        <v>6526</v>
      </c>
      <c r="F6530" s="7">
        <v>1</v>
      </c>
    </row>
    <row r="6531" spans="5:6" x14ac:dyDescent="0.2">
      <c r="E6531" s="7">
        <v>6527</v>
      </c>
      <c r="F6531" s="7">
        <v>1</v>
      </c>
    </row>
    <row r="6532" spans="5:6" x14ac:dyDescent="0.2">
      <c r="E6532" s="7">
        <v>6528</v>
      </c>
      <c r="F6532" s="7">
        <v>1</v>
      </c>
    </row>
    <row r="6533" spans="5:6" x14ac:dyDescent="0.2">
      <c r="E6533" s="7">
        <v>6529</v>
      </c>
      <c r="F6533" s="7">
        <v>1</v>
      </c>
    </row>
    <row r="6534" spans="5:6" x14ac:dyDescent="0.2">
      <c r="E6534" s="7">
        <v>6530</v>
      </c>
      <c r="F6534" s="7">
        <v>1</v>
      </c>
    </row>
    <row r="6535" spans="5:6" x14ac:dyDescent="0.2">
      <c r="E6535" s="7">
        <v>6531</v>
      </c>
      <c r="F6535" s="7">
        <v>1</v>
      </c>
    </row>
    <row r="6536" spans="5:6" x14ac:dyDescent="0.2">
      <c r="E6536" s="7">
        <v>6532</v>
      </c>
      <c r="F6536" s="7">
        <v>1</v>
      </c>
    </row>
    <row r="6537" spans="5:6" x14ac:dyDescent="0.2">
      <c r="E6537" s="7">
        <v>6533</v>
      </c>
      <c r="F6537" s="7">
        <v>1</v>
      </c>
    </row>
    <row r="6538" spans="5:6" x14ac:dyDescent="0.2">
      <c r="E6538" s="7">
        <v>6534</v>
      </c>
      <c r="F6538" s="7">
        <v>1</v>
      </c>
    </row>
    <row r="6539" spans="5:6" x14ac:dyDescent="0.2">
      <c r="E6539" s="7">
        <v>6535</v>
      </c>
      <c r="F6539" s="7">
        <v>1</v>
      </c>
    </row>
    <row r="6540" spans="5:6" x14ac:dyDescent="0.2">
      <c r="E6540" s="7">
        <v>6536</v>
      </c>
      <c r="F6540" s="7">
        <v>1</v>
      </c>
    </row>
    <row r="6541" spans="5:6" x14ac:dyDescent="0.2">
      <c r="E6541" s="7">
        <v>6537</v>
      </c>
      <c r="F6541" s="7">
        <v>1</v>
      </c>
    </row>
    <row r="6542" spans="5:6" x14ac:dyDescent="0.2">
      <c r="E6542" s="7">
        <v>6538</v>
      </c>
      <c r="F6542" s="7">
        <v>1</v>
      </c>
    </row>
    <row r="6543" spans="5:6" x14ac:dyDescent="0.2">
      <c r="E6543" s="7">
        <v>6539</v>
      </c>
      <c r="F6543" s="7">
        <v>1</v>
      </c>
    </row>
    <row r="6544" spans="5:6" x14ac:dyDescent="0.2">
      <c r="E6544" s="7">
        <v>6540</v>
      </c>
      <c r="F6544" s="7">
        <v>1</v>
      </c>
    </row>
    <row r="6545" spans="5:6" x14ac:dyDescent="0.2">
      <c r="E6545" s="7">
        <v>6541</v>
      </c>
      <c r="F6545" s="7">
        <v>1</v>
      </c>
    </row>
    <row r="6546" spans="5:6" x14ac:dyDescent="0.2">
      <c r="E6546" s="7">
        <v>6542</v>
      </c>
      <c r="F6546" s="7">
        <v>1</v>
      </c>
    </row>
    <row r="6547" spans="5:6" x14ac:dyDescent="0.2">
      <c r="E6547" s="7">
        <v>6543</v>
      </c>
      <c r="F6547" s="7">
        <v>1</v>
      </c>
    </row>
    <row r="6548" spans="5:6" x14ac:dyDescent="0.2">
      <c r="E6548" s="7">
        <v>6544</v>
      </c>
      <c r="F6548" s="7">
        <v>1</v>
      </c>
    </row>
    <row r="6549" spans="5:6" x14ac:dyDescent="0.2">
      <c r="E6549" s="7">
        <v>6545</v>
      </c>
      <c r="F6549" s="7">
        <v>1</v>
      </c>
    </row>
    <row r="6550" spans="5:6" x14ac:dyDescent="0.2">
      <c r="E6550" s="7">
        <v>6546</v>
      </c>
      <c r="F6550" s="7">
        <v>1</v>
      </c>
    </row>
    <row r="6551" spans="5:6" x14ac:dyDescent="0.2">
      <c r="E6551" s="7">
        <v>6547</v>
      </c>
      <c r="F6551" s="7">
        <v>1</v>
      </c>
    </row>
    <row r="6552" spans="5:6" x14ac:dyDescent="0.2">
      <c r="E6552" s="7">
        <v>6548</v>
      </c>
      <c r="F6552" s="7">
        <v>1</v>
      </c>
    </row>
    <row r="6553" spans="5:6" x14ac:dyDescent="0.2">
      <c r="E6553" s="7">
        <v>6549</v>
      </c>
      <c r="F6553" s="7">
        <v>1</v>
      </c>
    </row>
    <row r="6554" spans="5:6" x14ac:dyDescent="0.2">
      <c r="E6554" s="7">
        <v>6550</v>
      </c>
      <c r="F6554" s="7">
        <v>1</v>
      </c>
    </row>
    <row r="6555" spans="5:6" x14ac:dyDescent="0.2">
      <c r="E6555" s="7">
        <v>6551</v>
      </c>
      <c r="F6555" s="7">
        <v>1</v>
      </c>
    </row>
    <row r="6556" spans="5:6" x14ac:dyDescent="0.2">
      <c r="E6556" s="7">
        <v>6552</v>
      </c>
      <c r="F6556" s="7">
        <v>1</v>
      </c>
    </row>
    <row r="6557" spans="5:6" x14ac:dyDescent="0.2">
      <c r="E6557" s="7">
        <v>6553</v>
      </c>
      <c r="F6557" s="7">
        <v>1</v>
      </c>
    </row>
    <row r="6558" spans="5:6" x14ac:dyDescent="0.2">
      <c r="E6558" s="7">
        <v>6554</v>
      </c>
      <c r="F6558" s="7">
        <v>1</v>
      </c>
    </row>
    <row r="6559" spans="5:6" x14ac:dyDescent="0.2">
      <c r="E6559" s="7">
        <v>6555</v>
      </c>
      <c r="F6559" s="7">
        <v>1</v>
      </c>
    </row>
    <row r="6560" spans="5:6" x14ac:dyDescent="0.2">
      <c r="E6560" s="7">
        <v>6556</v>
      </c>
      <c r="F6560" s="7">
        <v>1</v>
      </c>
    </row>
    <row r="6561" spans="5:6" x14ac:dyDescent="0.2">
      <c r="E6561" s="7">
        <v>6557</v>
      </c>
      <c r="F6561" s="7">
        <v>1</v>
      </c>
    </row>
    <row r="6562" spans="5:6" x14ac:dyDescent="0.2">
      <c r="E6562" s="7">
        <v>6558</v>
      </c>
      <c r="F6562" s="7">
        <v>1</v>
      </c>
    </row>
    <row r="6563" spans="5:6" x14ac:dyDescent="0.2">
      <c r="E6563" s="7">
        <v>6559</v>
      </c>
      <c r="F6563" s="7">
        <v>1</v>
      </c>
    </row>
    <row r="6564" spans="5:6" x14ac:dyDescent="0.2">
      <c r="E6564" s="7">
        <v>6560</v>
      </c>
      <c r="F6564" s="7">
        <v>1</v>
      </c>
    </row>
    <row r="6565" spans="5:6" x14ac:dyDescent="0.2">
      <c r="E6565" s="7">
        <v>6561</v>
      </c>
      <c r="F6565" s="7">
        <v>1</v>
      </c>
    </row>
    <row r="6566" spans="5:6" x14ac:dyDescent="0.2">
      <c r="E6566" s="7">
        <v>6562</v>
      </c>
      <c r="F6566" s="7">
        <v>1</v>
      </c>
    </row>
    <row r="6567" spans="5:6" x14ac:dyDescent="0.2">
      <c r="E6567" s="7">
        <v>6563</v>
      </c>
      <c r="F6567" s="7">
        <v>1</v>
      </c>
    </row>
    <row r="6568" spans="5:6" x14ac:dyDescent="0.2">
      <c r="E6568" s="7">
        <v>6564</v>
      </c>
      <c r="F6568" s="7">
        <v>1</v>
      </c>
    </row>
    <row r="6569" spans="5:6" x14ac:dyDescent="0.2">
      <c r="E6569" s="7">
        <v>6565</v>
      </c>
      <c r="F6569" s="7">
        <v>1</v>
      </c>
    </row>
    <row r="6570" spans="5:6" x14ac:dyDescent="0.2">
      <c r="E6570" s="7">
        <v>6566</v>
      </c>
      <c r="F6570" s="7">
        <v>1</v>
      </c>
    </row>
    <row r="6571" spans="5:6" x14ac:dyDescent="0.2">
      <c r="E6571" s="7">
        <v>6567</v>
      </c>
      <c r="F6571" s="7">
        <v>1</v>
      </c>
    </row>
    <row r="6572" spans="5:6" x14ac:dyDescent="0.2">
      <c r="E6572" s="7">
        <v>6568</v>
      </c>
      <c r="F6572" s="7">
        <v>1</v>
      </c>
    </row>
    <row r="6573" spans="5:6" x14ac:dyDescent="0.2">
      <c r="E6573" s="7">
        <v>6569</v>
      </c>
      <c r="F6573" s="7">
        <v>1</v>
      </c>
    </row>
    <row r="6574" spans="5:6" x14ac:dyDescent="0.2">
      <c r="E6574" s="7">
        <v>6570</v>
      </c>
      <c r="F6574" s="7">
        <v>1</v>
      </c>
    </row>
    <row r="6575" spans="5:6" x14ac:dyDescent="0.2">
      <c r="E6575" s="7">
        <v>6571</v>
      </c>
      <c r="F6575" s="7">
        <v>1</v>
      </c>
    </row>
    <row r="6576" spans="5:6" x14ac:dyDescent="0.2">
      <c r="E6576" s="7">
        <v>6572</v>
      </c>
      <c r="F6576" s="7">
        <v>1</v>
      </c>
    </row>
    <row r="6577" spans="5:6" x14ac:dyDescent="0.2">
      <c r="E6577" s="7">
        <v>6573</v>
      </c>
      <c r="F6577" s="7">
        <v>1</v>
      </c>
    </row>
    <row r="6578" spans="5:6" x14ac:dyDescent="0.2">
      <c r="E6578" s="7">
        <v>6574</v>
      </c>
      <c r="F6578" s="7">
        <v>1</v>
      </c>
    </row>
    <row r="6579" spans="5:6" x14ac:dyDescent="0.2">
      <c r="E6579" s="7">
        <v>6575</v>
      </c>
      <c r="F6579" s="7">
        <v>1</v>
      </c>
    </row>
    <row r="6580" spans="5:6" x14ac:dyDescent="0.2">
      <c r="E6580" s="7">
        <v>6576</v>
      </c>
      <c r="F6580" s="7">
        <v>1</v>
      </c>
    </row>
    <row r="6581" spans="5:6" x14ac:dyDescent="0.2">
      <c r="E6581" s="7">
        <v>6577</v>
      </c>
      <c r="F6581" s="7">
        <v>1</v>
      </c>
    </row>
    <row r="6582" spans="5:6" x14ac:dyDescent="0.2">
      <c r="E6582" s="7">
        <v>6578</v>
      </c>
      <c r="F6582" s="7">
        <v>1</v>
      </c>
    </row>
    <row r="6583" spans="5:6" x14ac:dyDescent="0.2">
      <c r="E6583" s="7">
        <v>6579</v>
      </c>
      <c r="F6583" s="7">
        <v>1</v>
      </c>
    </row>
    <row r="6584" spans="5:6" x14ac:dyDescent="0.2">
      <c r="E6584" s="7">
        <v>6580</v>
      </c>
      <c r="F6584" s="7">
        <v>1</v>
      </c>
    </row>
    <row r="6585" spans="5:6" x14ac:dyDescent="0.2">
      <c r="E6585" s="7">
        <v>6581</v>
      </c>
      <c r="F6585" s="7">
        <v>1</v>
      </c>
    </row>
    <row r="6586" spans="5:6" x14ac:dyDescent="0.2">
      <c r="E6586" s="7">
        <v>6582</v>
      </c>
      <c r="F6586" s="7">
        <v>1</v>
      </c>
    </row>
    <row r="6587" spans="5:6" x14ac:dyDescent="0.2">
      <c r="E6587" s="7">
        <v>6583</v>
      </c>
      <c r="F6587" s="7">
        <v>1</v>
      </c>
    </row>
    <row r="6588" spans="5:6" x14ac:dyDescent="0.2">
      <c r="E6588" s="7">
        <v>6584</v>
      </c>
      <c r="F6588" s="7">
        <v>1</v>
      </c>
    </row>
    <row r="6589" spans="5:6" x14ac:dyDescent="0.2">
      <c r="E6589" s="7">
        <v>6585</v>
      </c>
      <c r="F6589" s="7">
        <v>1</v>
      </c>
    </row>
    <row r="6590" spans="5:6" x14ac:dyDescent="0.2">
      <c r="E6590" s="7">
        <v>6586</v>
      </c>
      <c r="F6590" s="7">
        <v>1</v>
      </c>
    </row>
    <row r="6591" spans="5:6" x14ac:dyDescent="0.2">
      <c r="E6591" s="7">
        <v>6587</v>
      </c>
      <c r="F6591" s="7">
        <v>1</v>
      </c>
    </row>
    <row r="6592" spans="5:6" x14ac:dyDescent="0.2">
      <c r="E6592" s="7">
        <v>6588</v>
      </c>
      <c r="F6592" s="7">
        <v>1</v>
      </c>
    </row>
    <row r="6593" spans="5:6" x14ac:dyDescent="0.2">
      <c r="E6593" s="7">
        <v>6589</v>
      </c>
      <c r="F6593" s="7">
        <v>1</v>
      </c>
    </row>
    <row r="6594" spans="5:6" x14ac:dyDescent="0.2">
      <c r="E6594" s="7">
        <v>6590</v>
      </c>
      <c r="F6594" s="7">
        <v>1</v>
      </c>
    </row>
    <row r="6595" spans="5:6" x14ac:dyDescent="0.2">
      <c r="E6595" s="7">
        <v>6591</v>
      </c>
      <c r="F6595" s="7">
        <v>1</v>
      </c>
    </row>
    <row r="6596" spans="5:6" x14ac:dyDescent="0.2">
      <c r="E6596" s="7">
        <v>6592</v>
      </c>
      <c r="F6596" s="7">
        <v>1</v>
      </c>
    </row>
    <row r="6597" spans="5:6" x14ac:dyDescent="0.2">
      <c r="E6597" s="7">
        <v>6593</v>
      </c>
      <c r="F6597" s="7">
        <v>1</v>
      </c>
    </row>
    <row r="6598" spans="5:6" x14ac:dyDescent="0.2">
      <c r="E6598" s="7">
        <v>6594</v>
      </c>
      <c r="F6598" s="7">
        <v>1</v>
      </c>
    </row>
    <row r="6599" spans="5:6" x14ac:dyDescent="0.2">
      <c r="E6599" s="7">
        <v>6595</v>
      </c>
      <c r="F6599" s="7">
        <v>1</v>
      </c>
    </row>
    <row r="6600" spans="5:6" x14ac:dyDescent="0.2">
      <c r="E6600" s="7">
        <v>6596</v>
      </c>
      <c r="F6600" s="7">
        <v>1</v>
      </c>
    </row>
    <row r="6601" spans="5:6" x14ac:dyDescent="0.2">
      <c r="E6601" s="7">
        <v>6597</v>
      </c>
      <c r="F6601" s="7">
        <v>1</v>
      </c>
    </row>
    <row r="6602" spans="5:6" x14ac:dyDescent="0.2">
      <c r="E6602" s="7">
        <v>6598</v>
      </c>
      <c r="F6602" s="7">
        <v>1</v>
      </c>
    </row>
    <row r="6603" spans="5:6" x14ac:dyDescent="0.2">
      <c r="E6603" s="7">
        <v>6599</v>
      </c>
      <c r="F6603" s="7">
        <v>1</v>
      </c>
    </row>
    <row r="6604" spans="5:6" x14ac:dyDescent="0.2">
      <c r="E6604" s="7">
        <v>6600</v>
      </c>
      <c r="F6604" s="7">
        <v>1</v>
      </c>
    </row>
    <row r="6605" spans="5:6" x14ac:dyDescent="0.2">
      <c r="E6605" s="7">
        <v>6601</v>
      </c>
      <c r="F6605" s="7">
        <v>1</v>
      </c>
    </row>
    <row r="6606" spans="5:6" x14ac:dyDescent="0.2">
      <c r="E6606" s="7">
        <v>6602</v>
      </c>
      <c r="F6606" s="7">
        <v>1</v>
      </c>
    </row>
    <row r="6607" spans="5:6" x14ac:dyDescent="0.2">
      <c r="E6607" s="7">
        <v>6603</v>
      </c>
      <c r="F6607" s="7">
        <v>1</v>
      </c>
    </row>
    <row r="6608" spans="5:6" x14ac:dyDescent="0.2">
      <c r="E6608" s="7">
        <v>6604</v>
      </c>
      <c r="F6608" s="7">
        <v>1</v>
      </c>
    </row>
    <row r="6609" spans="5:6" x14ac:dyDescent="0.2">
      <c r="E6609" s="7">
        <v>6605</v>
      </c>
      <c r="F6609" s="7">
        <v>1</v>
      </c>
    </row>
    <row r="6610" spans="5:6" x14ac:dyDescent="0.2">
      <c r="E6610" s="7">
        <v>6606</v>
      </c>
      <c r="F6610" s="7">
        <v>1</v>
      </c>
    </row>
    <row r="6611" spans="5:6" x14ac:dyDescent="0.2">
      <c r="E6611" s="7">
        <v>6607</v>
      </c>
      <c r="F6611" s="7">
        <v>1</v>
      </c>
    </row>
    <row r="6612" spans="5:6" x14ac:dyDescent="0.2">
      <c r="E6612" s="7">
        <v>6608</v>
      </c>
      <c r="F6612" s="7">
        <v>1</v>
      </c>
    </row>
    <row r="6613" spans="5:6" x14ac:dyDescent="0.2">
      <c r="E6613" s="7">
        <v>6609</v>
      </c>
      <c r="F6613" s="7">
        <v>1</v>
      </c>
    </row>
    <row r="6614" spans="5:6" x14ac:dyDescent="0.2">
      <c r="E6614" s="7">
        <v>6610</v>
      </c>
      <c r="F6614" s="7">
        <v>1</v>
      </c>
    </row>
    <row r="6615" spans="5:6" x14ac:dyDescent="0.2">
      <c r="E6615" s="7">
        <v>6611</v>
      </c>
      <c r="F6615" s="7">
        <v>1</v>
      </c>
    </row>
    <row r="6616" spans="5:6" x14ac:dyDescent="0.2">
      <c r="E6616" s="7">
        <v>6612</v>
      </c>
      <c r="F6616" s="7">
        <v>1</v>
      </c>
    </row>
    <row r="6617" spans="5:6" x14ac:dyDescent="0.2">
      <c r="E6617" s="7">
        <v>6613</v>
      </c>
      <c r="F6617" s="7">
        <v>1</v>
      </c>
    </row>
    <row r="6618" spans="5:6" x14ac:dyDescent="0.2">
      <c r="E6618" s="7">
        <v>6614</v>
      </c>
      <c r="F6618" s="7">
        <v>1</v>
      </c>
    </row>
    <row r="6619" spans="5:6" x14ac:dyDescent="0.2">
      <c r="E6619" s="7">
        <v>6615</v>
      </c>
      <c r="F6619" s="7">
        <v>1</v>
      </c>
    </row>
    <row r="6620" spans="5:6" x14ac:dyDescent="0.2">
      <c r="E6620" s="7">
        <v>6616</v>
      </c>
      <c r="F6620" s="7">
        <v>1</v>
      </c>
    </row>
    <row r="6621" spans="5:6" x14ac:dyDescent="0.2">
      <c r="E6621" s="7">
        <v>6617</v>
      </c>
      <c r="F6621" s="7">
        <v>1</v>
      </c>
    </row>
    <row r="6622" spans="5:6" x14ac:dyDescent="0.2">
      <c r="E6622" s="7">
        <v>6618</v>
      </c>
      <c r="F6622" s="7">
        <v>1</v>
      </c>
    </row>
    <row r="6623" spans="5:6" x14ac:dyDescent="0.2">
      <c r="E6623" s="7">
        <v>6619</v>
      </c>
      <c r="F6623" s="7">
        <v>1</v>
      </c>
    </row>
    <row r="6624" spans="5:6" x14ac:dyDescent="0.2">
      <c r="E6624" s="7">
        <v>6620</v>
      </c>
      <c r="F6624" s="7">
        <v>1</v>
      </c>
    </row>
    <row r="6625" spans="5:6" x14ac:dyDescent="0.2">
      <c r="E6625" s="7">
        <v>6621</v>
      </c>
      <c r="F6625" s="7">
        <v>1</v>
      </c>
    </row>
    <row r="6626" spans="5:6" x14ac:dyDescent="0.2">
      <c r="E6626" s="7">
        <v>6622</v>
      </c>
      <c r="F6626" s="7">
        <v>1</v>
      </c>
    </row>
    <row r="6627" spans="5:6" x14ac:dyDescent="0.2">
      <c r="E6627" s="7">
        <v>6623</v>
      </c>
      <c r="F6627" s="7">
        <v>1</v>
      </c>
    </row>
    <row r="6628" spans="5:6" x14ac:dyDescent="0.2">
      <c r="E6628" s="7">
        <v>6624</v>
      </c>
      <c r="F6628" s="7">
        <v>1</v>
      </c>
    </row>
    <row r="6629" spans="5:6" x14ac:dyDescent="0.2">
      <c r="E6629" s="7">
        <v>6625</v>
      </c>
      <c r="F6629" s="7">
        <v>1</v>
      </c>
    </row>
    <row r="6630" spans="5:6" x14ac:dyDescent="0.2">
      <c r="E6630" s="7">
        <v>6626</v>
      </c>
      <c r="F6630" s="7">
        <v>1</v>
      </c>
    </row>
    <row r="6631" spans="5:6" x14ac:dyDescent="0.2">
      <c r="E6631" s="7">
        <v>6627</v>
      </c>
      <c r="F6631" s="7">
        <v>1</v>
      </c>
    </row>
    <row r="6632" spans="5:6" x14ac:dyDescent="0.2">
      <c r="E6632" s="7">
        <v>6628</v>
      </c>
      <c r="F6632" s="7">
        <v>1</v>
      </c>
    </row>
    <row r="6633" spans="5:6" x14ac:dyDescent="0.2">
      <c r="E6633" s="7">
        <v>6629</v>
      </c>
      <c r="F6633" s="7">
        <v>1</v>
      </c>
    </row>
    <row r="6634" spans="5:6" x14ac:dyDescent="0.2">
      <c r="E6634" s="7">
        <v>6630</v>
      </c>
      <c r="F6634" s="7">
        <v>1</v>
      </c>
    </row>
    <row r="6635" spans="5:6" x14ac:dyDescent="0.2">
      <c r="E6635" s="7">
        <v>6631</v>
      </c>
      <c r="F6635" s="7">
        <v>1</v>
      </c>
    </row>
    <row r="6636" spans="5:6" x14ac:dyDescent="0.2">
      <c r="E6636" s="7">
        <v>6632</v>
      </c>
      <c r="F6636" s="7">
        <v>1</v>
      </c>
    </row>
    <row r="6637" spans="5:6" x14ac:dyDescent="0.2">
      <c r="E6637" s="7">
        <v>6633</v>
      </c>
      <c r="F6637" s="7">
        <v>1</v>
      </c>
    </row>
    <row r="6638" spans="5:6" x14ac:dyDescent="0.2">
      <c r="E6638" s="7">
        <v>6634</v>
      </c>
      <c r="F6638" s="7">
        <v>1</v>
      </c>
    </row>
    <row r="6639" spans="5:6" x14ac:dyDescent="0.2">
      <c r="E6639" s="7">
        <v>6635</v>
      </c>
      <c r="F6639" s="7">
        <v>1</v>
      </c>
    </row>
    <row r="6640" spans="5:6" x14ac:dyDescent="0.2">
      <c r="E6640" s="7">
        <v>6636</v>
      </c>
      <c r="F6640" s="7">
        <v>1</v>
      </c>
    </row>
    <row r="6641" spans="5:6" x14ac:dyDescent="0.2">
      <c r="E6641" s="7">
        <v>6637</v>
      </c>
      <c r="F6641" s="7">
        <v>1</v>
      </c>
    </row>
    <row r="6642" spans="5:6" x14ac:dyDescent="0.2">
      <c r="E6642" s="7">
        <v>6638</v>
      </c>
      <c r="F6642" s="7">
        <v>1</v>
      </c>
    </row>
    <row r="6643" spans="5:6" x14ac:dyDescent="0.2">
      <c r="E6643" s="7">
        <v>6639</v>
      </c>
      <c r="F6643" s="7">
        <v>1</v>
      </c>
    </row>
    <row r="6644" spans="5:6" x14ac:dyDescent="0.2">
      <c r="E6644" s="7">
        <v>6640</v>
      </c>
      <c r="F6644" s="7">
        <v>1</v>
      </c>
    </row>
    <row r="6645" spans="5:6" x14ac:dyDescent="0.2">
      <c r="E6645" s="7">
        <v>6641</v>
      </c>
      <c r="F6645" s="7">
        <v>1</v>
      </c>
    </row>
    <row r="6646" spans="5:6" x14ac:dyDescent="0.2">
      <c r="E6646" s="7">
        <v>6642</v>
      </c>
      <c r="F6646" s="7">
        <v>1</v>
      </c>
    </row>
    <row r="6647" spans="5:6" x14ac:dyDescent="0.2">
      <c r="E6647" s="7">
        <v>6643</v>
      </c>
      <c r="F6647" s="7">
        <v>1</v>
      </c>
    </row>
    <row r="6648" spans="5:6" x14ac:dyDescent="0.2">
      <c r="E6648" s="7">
        <v>6644</v>
      </c>
      <c r="F6648" s="7">
        <v>1</v>
      </c>
    </row>
    <row r="6649" spans="5:6" x14ac:dyDescent="0.2">
      <c r="E6649" s="7">
        <v>6645</v>
      </c>
      <c r="F6649" s="7">
        <v>1</v>
      </c>
    </row>
    <row r="6650" spans="5:6" x14ac:dyDescent="0.2">
      <c r="E6650" s="7">
        <v>6646</v>
      </c>
      <c r="F6650" s="7">
        <v>1</v>
      </c>
    </row>
    <row r="6651" spans="5:6" x14ac:dyDescent="0.2">
      <c r="E6651" s="7">
        <v>6647</v>
      </c>
      <c r="F6651" s="7">
        <v>1</v>
      </c>
    </row>
    <row r="6652" spans="5:6" x14ac:dyDescent="0.2">
      <c r="E6652" s="7">
        <v>6648</v>
      </c>
      <c r="F6652" s="7">
        <v>1</v>
      </c>
    </row>
    <row r="6653" spans="5:6" x14ac:dyDescent="0.2">
      <c r="E6653" s="7">
        <v>6649</v>
      </c>
      <c r="F6653" s="7">
        <v>1</v>
      </c>
    </row>
    <row r="6654" spans="5:6" x14ac:dyDescent="0.2">
      <c r="E6654" s="7">
        <v>6650</v>
      </c>
      <c r="F6654" s="7">
        <v>1</v>
      </c>
    </row>
    <row r="6655" spans="5:6" x14ac:dyDescent="0.2">
      <c r="E6655" s="7">
        <v>6651</v>
      </c>
      <c r="F6655" s="7">
        <v>1</v>
      </c>
    </row>
    <row r="6656" spans="5:6" x14ac:dyDescent="0.2">
      <c r="E6656" s="7">
        <v>6652</v>
      </c>
      <c r="F6656" s="7">
        <v>1</v>
      </c>
    </row>
    <row r="6657" spans="5:6" x14ac:dyDescent="0.2">
      <c r="E6657" s="7">
        <v>6653</v>
      </c>
      <c r="F6657" s="7">
        <v>1</v>
      </c>
    </row>
    <row r="6658" spans="5:6" x14ac:dyDescent="0.2">
      <c r="E6658" s="7">
        <v>6654</v>
      </c>
      <c r="F6658" s="7">
        <v>1</v>
      </c>
    </row>
    <row r="6659" spans="5:6" x14ac:dyDescent="0.2">
      <c r="E6659" s="7">
        <v>6655</v>
      </c>
      <c r="F6659" s="7">
        <v>1</v>
      </c>
    </row>
    <row r="6660" spans="5:6" x14ac:dyDescent="0.2">
      <c r="E6660" s="7">
        <v>6656</v>
      </c>
      <c r="F6660" s="7">
        <v>1</v>
      </c>
    </row>
    <row r="6661" spans="5:6" x14ac:dyDescent="0.2">
      <c r="E6661" s="7">
        <v>6657</v>
      </c>
      <c r="F6661" s="7">
        <v>1</v>
      </c>
    </row>
    <row r="6662" spans="5:6" x14ac:dyDescent="0.2">
      <c r="E6662" s="7">
        <v>6658</v>
      </c>
      <c r="F6662" s="7">
        <v>1</v>
      </c>
    </row>
    <row r="6663" spans="5:6" x14ac:dyDescent="0.2">
      <c r="E6663" s="7">
        <v>6659</v>
      </c>
      <c r="F6663" s="7">
        <v>1</v>
      </c>
    </row>
    <row r="6664" spans="5:6" x14ac:dyDescent="0.2">
      <c r="E6664" s="7">
        <v>6660</v>
      </c>
      <c r="F6664" s="7">
        <v>1</v>
      </c>
    </row>
    <row r="6665" spans="5:6" x14ac:dyDescent="0.2">
      <c r="E6665" s="7">
        <v>6661</v>
      </c>
      <c r="F6665" s="7">
        <v>1</v>
      </c>
    </row>
    <row r="6666" spans="5:6" x14ac:dyDescent="0.2">
      <c r="E6666" s="7">
        <v>6662</v>
      </c>
      <c r="F6666" s="7">
        <v>1</v>
      </c>
    </row>
    <row r="6667" spans="5:6" x14ac:dyDescent="0.2">
      <c r="E6667" s="7">
        <v>6663</v>
      </c>
      <c r="F6667" s="7">
        <v>1</v>
      </c>
    </row>
    <row r="6668" spans="5:6" x14ac:dyDescent="0.2">
      <c r="E6668" s="7">
        <v>6664</v>
      </c>
      <c r="F6668" s="7">
        <v>1</v>
      </c>
    </row>
    <row r="6669" spans="5:6" x14ac:dyDescent="0.2">
      <c r="E6669" s="7">
        <v>6665</v>
      </c>
      <c r="F6669" s="7">
        <v>1</v>
      </c>
    </row>
    <row r="6670" spans="5:6" x14ac:dyDescent="0.2">
      <c r="E6670" s="7">
        <v>6666</v>
      </c>
      <c r="F6670" s="7">
        <v>1</v>
      </c>
    </row>
    <row r="6671" spans="5:6" x14ac:dyDescent="0.2">
      <c r="E6671" s="7">
        <v>6667</v>
      </c>
      <c r="F6671" s="7">
        <v>1</v>
      </c>
    </row>
    <row r="6672" spans="5:6" x14ac:dyDescent="0.2">
      <c r="E6672" s="7">
        <v>6668</v>
      </c>
      <c r="F6672" s="7">
        <v>1</v>
      </c>
    </row>
    <row r="6673" spans="5:6" x14ac:dyDescent="0.2">
      <c r="E6673" s="7">
        <v>6669</v>
      </c>
      <c r="F6673" s="7">
        <v>1</v>
      </c>
    </row>
    <row r="6674" spans="5:6" x14ac:dyDescent="0.2">
      <c r="E6674" s="7">
        <v>6670</v>
      </c>
      <c r="F6674" s="7">
        <v>1</v>
      </c>
    </row>
    <row r="6675" spans="5:6" x14ac:dyDescent="0.2">
      <c r="E6675" s="7">
        <v>6671</v>
      </c>
      <c r="F6675" s="7">
        <v>1</v>
      </c>
    </row>
    <row r="6676" spans="5:6" x14ac:dyDescent="0.2">
      <c r="E6676" s="7">
        <v>6672</v>
      </c>
      <c r="F6676" s="7">
        <v>1</v>
      </c>
    </row>
    <row r="6677" spans="5:6" x14ac:dyDescent="0.2">
      <c r="E6677" s="7">
        <v>6673</v>
      </c>
      <c r="F6677" s="7">
        <v>1</v>
      </c>
    </row>
    <row r="6678" spans="5:6" x14ac:dyDescent="0.2">
      <c r="E6678" s="7">
        <v>6674</v>
      </c>
      <c r="F6678" s="7">
        <v>1</v>
      </c>
    </row>
    <row r="6679" spans="5:6" x14ac:dyDescent="0.2">
      <c r="E6679" s="7">
        <v>6675</v>
      </c>
      <c r="F6679" s="7">
        <v>1</v>
      </c>
    </row>
    <row r="6680" spans="5:6" x14ac:dyDescent="0.2">
      <c r="E6680" s="7">
        <v>6676</v>
      </c>
      <c r="F6680" s="7">
        <v>1</v>
      </c>
    </row>
    <row r="6681" spans="5:6" x14ac:dyDescent="0.2">
      <c r="E6681" s="7">
        <v>6677</v>
      </c>
      <c r="F6681" s="7">
        <v>1</v>
      </c>
    </row>
    <row r="6682" spans="5:6" x14ac:dyDescent="0.2">
      <c r="E6682" s="7">
        <v>6678</v>
      </c>
      <c r="F6682" s="7">
        <v>1</v>
      </c>
    </row>
    <row r="6683" spans="5:6" x14ac:dyDescent="0.2">
      <c r="E6683" s="7">
        <v>6679</v>
      </c>
      <c r="F6683" s="7">
        <v>1</v>
      </c>
    </row>
    <row r="6684" spans="5:6" x14ac:dyDescent="0.2">
      <c r="E6684" s="7">
        <v>6680</v>
      </c>
      <c r="F6684" s="7">
        <v>1</v>
      </c>
    </row>
    <row r="6685" spans="5:6" x14ac:dyDescent="0.2">
      <c r="E6685" s="7">
        <v>6681</v>
      </c>
      <c r="F6685" s="7">
        <v>1</v>
      </c>
    </row>
    <row r="6686" spans="5:6" x14ac:dyDescent="0.2">
      <c r="E6686" s="7">
        <v>6682</v>
      </c>
      <c r="F6686" s="7">
        <v>1</v>
      </c>
    </row>
    <row r="6687" spans="5:6" x14ac:dyDescent="0.2">
      <c r="E6687" s="7">
        <v>6683</v>
      </c>
      <c r="F6687" s="7">
        <v>1</v>
      </c>
    </row>
    <row r="6688" spans="5:6" x14ac:dyDescent="0.2">
      <c r="E6688" s="7">
        <v>6684</v>
      </c>
      <c r="F6688" s="7">
        <v>1</v>
      </c>
    </row>
    <row r="6689" spans="5:6" x14ac:dyDescent="0.2">
      <c r="E6689" s="7">
        <v>6685</v>
      </c>
      <c r="F6689" s="7">
        <v>1</v>
      </c>
    </row>
    <row r="6690" spans="5:6" x14ac:dyDescent="0.2">
      <c r="E6690" s="7">
        <v>6686</v>
      </c>
      <c r="F6690" s="7">
        <v>1</v>
      </c>
    </row>
    <row r="6691" spans="5:6" x14ac:dyDescent="0.2">
      <c r="E6691" s="7">
        <v>6687</v>
      </c>
      <c r="F6691" s="7">
        <v>1</v>
      </c>
    </row>
    <row r="6692" spans="5:6" x14ac:dyDescent="0.2">
      <c r="E6692" s="7">
        <v>6688</v>
      </c>
      <c r="F6692" s="7">
        <v>1</v>
      </c>
    </row>
    <row r="6693" spans="5:6" x14ac:dyDescent="0.2">
      <c r="E6693" s="7">
        <v>6689</v>
      </c>
      <c r="F6693" s="7">
        <v>1</v>
      </c>
    </row>
    <row r="6694" spans="5:6" x14ac:dyDescent="0.2">
      <c r="E6694" s="7">
        <v>6690</v>
      </c>
      <c r="F6694" s="7">
        <v>1</v>
      </c>
    </row>
    <row r="6695" spans="5:6" x14ac:dyDescent="0.2">
      <c r="E6695" s="7">
        <v>6691</v>
      </c>
      <c r="F6695" s="7">
        <v>1</v>
      </c>
    </row>
    <row r="6696" spans="5:6" x14ac:dyDescent="0.2">
      <c r="E6696" s="7">
        <v>6692</v>
      </c>
      <c r="F6696" s="7">
        <v>1</v>
      </c>
    </row>
    <row r="6697" spans="5:6" x14ac:dyDescent="0.2">
      <c r="E6697" s="7">
        <v>6693</v>
      </c>
      <c r="F6697" s="7">
        <v>1</v>
      </c>
    </row>
    <row r="6698" spans="5:6" x14ac:dyDescent="0.2">
      <c r="E6698" s="7">
        <v>6694</v>
      </c>
      <c r="F6698" s="7">
        <v>1</v>
      </c>
    </row>
    <row r="6699" spans="5:6" x14ac:dyDescent="0.2">
      <c r="E6699" s="7">
        <v>6695</v>
      </c>
      <c r="F6699" s="7">
        <v>1</v>
      </c>
    </row>
    <row r="6700" spans="5:6" x14ac:dyDescent="0.2">
      <c r="E6700" s="7">
        <v>6696</v>
      </c>
      <c r="F6700" s="7">
        <v>1</v>
      </c>
    </row>
    <row r="6701" spans="5:6" x14ac:dyDescent="0.2">
      <c r="E6701" s="7">
        <v>6697</v>
      </c>
      <c r="F6701" s="7">
        <v>1</v>
      </c>
    </row>
    <row r="6702" spans="5:6" x14ac:dyDescent="0.2">
      <c r="E6702" s="7">
        <v>6698</v>
      </c>
      <c r="F6702" s="7">
        <v>1</v>
      </c>
    </row>
    <row r="6703" spans="5:6" x14ac:dyDescent="0.2">
      <c r="E6703" s="7">
        <v>6699</v>
      </c>
      <c r="F6703" s="7">
        <v>1</v>
      </c>
    </row>
    <row r="6704" spans="5:6" x14ac:dyDescent="0.2">
      <c r="E6704" s="7">
        <v>6700</v>
      </c>
      <c r="F6704" s="7">
        <v>1</v>
      </c>
    </row>
    <row r="6705" spans="5:6" x14ac:dyDescent="0.2">
      <c r="E6705" s="7">
        <v>6701</v>
      </c>
      <c r="F6705" s="7">
        <v>1</v>
      </c>
    </row>
    <row r="6706" spans="5:6" x14ac:dyDescent="0.2">
      <c r="E6706" s="7">
        <v>6702</v>
      </c>
      <c r="F6706" s="7">
        <v>1</v>
      </c>
    </row>
    <row r="6707" spans="5:6" x14ac:dyDescent="0.2">
      <c r="E6707" s="7">
        <v>6703</v>
      </c>
      <c r="F6707" s="7">
        <v>1</v>
      </c>
    </row>
    <row r="6708" spans="5:6" x14ac:dyDescent="0.2">
      <c r="E6708" s="7">
        <v>6704</v>
      </c>
      <c r="F6708" s="7">
        <v>1</v>
      </c>
    </row>
    <row r="6709" spans="5:6" x14ac:dyDescent="0.2">
      <c r="E6709" s="7">
        <v>6705</v>
      </c>
      <c r="F6709" s="7">
        <v>1</v>
      </c>
    </row>
    <row r="6710" spans="5:6" x14ac:dyDescent="0.2">
      <c r="E6710" s="7">
        <v>6706</v>
      </c>
      <c r="F6710" s="7">
        <v>1</v>
      </c>
    </row>
    <row r="6711" spans="5:6" x14ac:dyDescent="0.2">
      <c r="E6711" s="7">
        <v>6707</v>
      </c>
      <c r="F6711" s="7">
        <v>1</v>
      </c>
    </row>
    <row r="6712" spans="5:6" x14ac:dyDescent="0.2">
      <c r="E6712" s="7">
        <v>6708</v>
      </c>
      <c r="F6712" s="7">
        <v>1</v>
      </c>
    </row>
    <row r="6713" spans="5:6" x14ac:dyDescent="0.2">
      <c r="E6713" s="7">
        <v>6709</v>
      </c>
      <c r="F6713" s="7">
        <v>1</v>
      </c>
    </row>
    <row r="6714" spans="5:6" x14ac:dyDescent="0.2">
      <c r="E6714" s="7">
        <v>6710</v>
      </c>
      <c r="F6714" s="7">
        <v>1</v>
      </c>
    </row>
    <row r="6715" spans="5:6" x14ac:dyDescent="0.2">
      <c r="E6715" s="7">
        <v>6711</v>
      </c>
      <c r="F6715" s="7">
        <v>1</v>
      </c>
    </row>
    <row r="6716" spans="5:6" x14ac:dyDescent="0.2">
      <c r="E6716" s="7">
        <v>6712</v>
      </c>
      <c r="F6716" s="7">
        <v>1</v>
      </c>
    </row>
    <row r="6717" spans="5:6" x14ac:dyDescent="0.2">
      <c r="E6717" s="7">
        <v>6713</v>
      </c>
      <c r="F6717" s="7">
        <v>1</v>
      </c>
    </row>
    <row r="6718" spans="5:6" x14ac:dyDescent="0.2">
      <c r="E6718" s="7">
        <v>6714</v>
      </c>
      <c r="F6718" s="7">
        <v>1</v>
      </c>
    </row>
    <row r="6719" spans="5:6" x14ac:dyDescent="0.2">
      <c r="E6719" s="7">
        <v>6715</v>
      </c>
      <c r="F6719" s="7">
        <v>1</v>
      </c>
    </row>
    <row r="6720" spans="5:6" x14ac:dyDescent="0.2">
      <c r="E6720" s="7">
        <v>6716</v>
      </c>
      <c r="F6720" s="7">
        <v>1</v>
      </c>
    </row>
    <row r="6721" spans="5:6" x14ac:dyDescent="0.2">
      <c r="E6721" s="7">
        <v>6717</v>
      </c>
      <c r="F6721" s="7">
        <v>1</v>
      </c>
    </row>
    <row r="6722" spans="5:6" x14ac:dyDescent="0.2">
      <c r="E6722" s="7">
        <v>6718</v>
      </c>
      <c r="F6722" s="7">
        <v>1</v>
      </c>
    </row>
    <row r="6723" spans="5:6" x14ac:dyDescent="0.2">
      <c r="E6723" s="7">
        <v>6719</v>
      </c>
      <c r="F6723" s="7">
        <v>1</v>
      </c>
    </row>
    <row r="6724" spans="5:6" x14ac:dyDescent="0.2">
      <c r="E6724" s="7">
        <v>6720</v>
      </c>
      <c r="F6724" s="7">
        <v>1</v>
      </c>
    </row>
    <row r="6725" spans="5:6" x14ac:dyDescent="0.2">
      <c r="E6725" s="7">
        <v>6721</v>
      </c>
      <c r="F6725" s="7">
        <v>1</v>
      </c>
    </row>
    <row r="6726" spans="5:6" x14ac:dyDescent="0.2">
      <c r="E6726" s="7">
        <v>6722</v>
      </c>
      <c r="F6726" s="7">
        <v>1</v>
      </c>
    </row>
    <row r="6727" spans="5:6" x14ac:dyDescent="0.2">
      <c r="E6727" s="7">
        <v>6723</v>
      </c>
      <c r="F6727" s="7">
        <v>1</v>
      </c>
    </row>
    <row r="6728" spans="5:6" x14ac:dyDescent="0.2">
      <c r="E6728" s="7">
        <v>6724</v>
      </c>
      <c r="F6728" s="7">
        <v>1</v>
      </c>
    </row>
    <row r="6729" spans="5:6" x14ac:dyDescent="0.2">
      <c r="E6729" s="7">
        <v>6725</v>
      </c>
      <c r="F6729" s="7">
        <v>1</v>
      </c>
    </row>
    <row r="6730" spans="5:6" x14ac:dyDescent="0.2">
      <c r="E6730" s="7">
        <v>6726</v>
      </c>
      <c r="F6730" s="7">
        <v>1</v>
      </c>
    </row>
    <row r="6731" spans="5:6" x14ac:dyDescent="0.2">
      <c r="E6731" s="7">
        <v>6727</v>
      </c>
      <c r="F6731" s="7">
        <v>1</v>
      </c>
    </row>
    <row r="6732" spans="5:6" x14ac:dyDescent="0.2">
      <c r="E6732" s="7">
        <v>6728</v>
      </c>
      <c r="F6732" s="7">
        <v>1</v>
      </c>
    </row>
    <row r="6733" spans="5:6" x14ac:dyDescent="0.2">
      <c r="E6733" s="7">
        <v>6729</v>
      </c>
      <c r="F6733" s="7">
        <v>1</v>
      </c>
    </row>
    <row r="6734" spans="5:6" x14ac:dyDescent="0.2">
      <c r="E6734" s="7">
        <v>6730</v>
      </c>
      <c r="F6734" s="7">
        <v>1</v>
      </c>
    </row>
    <row r="6735" spans="5:6" x14ac:dyDescent="0.2">
      <c r="E6735" s="7">
        <v>6731</v>
      </c>
      <c r="F6735" s="7">
        <v>1</v>
      </c>
    </row>
    <row r="6736" spans="5:6" x14ac:dyDescent="0.2">
      <c r="E6736" s="7">
        <v>6732</v>
      </c>
      <c r="F6736" s="7">
        <v>1</v>
      </c>
    </row>
    <row r="6737" spans="5:6" x14ac:dyDescent="0.2">
      <c r="E6737" s="7">
        <v>6733</v>
      </c>
      <c r="F6737" s="7">
        <v>1</v>
      </c>
    </row>
    <row r="6738" spans="5:6" x14ac:dyDescent="0.2">
      <c r="E6738" s="7">
        <v>6734</v>
      </c>
      <c r="F6738" s="7">
        <v>1</v>
      </c>
    </row>
    <row r="6739" spans="5:6" x14ac:dyDescent="0.2">
      <c r="E6739" s="7">
        <v>6735</v>
      </c>
      <c r="F6739" s="7">
        <v>1</v>
      </c>
    </row>
    <row r="6740" spans="5:6" x14ac:dyDescent="0.2">
      <c r="E6740" s="7">
        <v>6736</v>
      </c>
      <c r="F6740" s="7">
        <v>1</v>
      </c>
    </row>
    <row r="6741" spans="5:6" x14ac:dyDescent="0.2">
      <c r="E6741" s="7">
        <v>6737</v>
      </c>
      <c r="F6741" s="7">
        <v>1</v>
      </c>
    </row>
    <row r="6742" spans="5:6" x14ac:dyDescent="0.2">
      <c r="E6742" s="7">
        <v>6738</v>
      </c>
      <c r="F6742" s="7">
        <v>1</v>
      </c>
    </row>
    <row r="6743" spans="5:6" x14ac:dyDescent="0.2">
      <c r="E6743" s="7">
        <v>6739</v>
      </c>
      <c r="F6743" s="7">
        <v>1</v>
      </c>
    </row>
    <row r="6744" spans="5:6" x14ac:dyDescent="0.2">
      <c r="E6744" s="7">
        <v>6740</v>
      </c>
      <c r="F6744" s="7">
        <v>1</v>
      </c>
    </row>
    <row r="6745" spans="5:6" x14ac:dyDescent="0.2">
      <c r="E6745" s="7">
        <v>6741</v>
      </c>
      <c r="F6745" s="7">
        <v>1</v>
      </c>
    </row>
    <row r="6746" spans="5:6" x14ac:dyDescent="0.2">
      <c r="E6746" s="7">
        <v>6742</v>
      </c>
      <c r="F6746" s="7">
        <v>1</v>
      </c>
    </row>
    <row r="6747" spans="5:6" x14ac:dyDescent="0.2">
      <c r="E6747" s="7">
        <v>6743</v>
      </c>
      <c r="F6747" s="7">
        <v>1</v>
      </c>
    </row>
    <row r="6748" spans="5:6" x14ac:dyDescent="0.2">
      <c r="E6748" s="7">
        <v>6744</v>
      </c>
      <c r="F6748" s="7">
        <v>1</v>
      </c>
    </row>
    <row r="6749" spans="5:6" x14ac:dyDescent="0.2">
      <c r="E6749" s="7">
        <v>6745</v>
      </c>
      <c r="F6749" s="7">
        <v>1</v>
      </c>
    </row>
    <row r="6750" spans="5:6" x14ac:dyDescent="0.2">
      <c r="E6750" s="7">
        <v>6746</v>
      </c>
      <c r="F6750" s="7">
        <v>1</v>
      </c>
    </row>
    <row r="6751" spans="5:6" x14ac:dyDescent="0.2">
      <c r="E6751" s="7">
        <v>6747</v>
      </c>
      <c r="F6751" s="7">
        <v>1</v>
      </c>
    </row>
    <row r="6752" spans="5:6" x14ac:dyDescent="0.2">
      <c r="E6752" s="7">
        <v>6748</v>
      </c>
      <c r="F6752" s="7">
        <v>1</v>
      </c>
    </row>
    <row r="6753" spans="5:6" x14ac:dyDescent="0.2">
      <c r="E6753" s="7">
        <v>6749</v>
      </c>
      <c r="F6753" s="7">
        <v>1</v>
      </c>
    </row>
    <row r="6754" spans="5:6" x14ac:dyDescent="0.2">
      <c r="E6754" s="7">
        <v>6750</v>
      </c>
      <c r="F6754" s="7">
        <v>1</v>
      </c>
    </row>
    <row r="6755" spans="5:6" x14ac:dyDescent="0.2">
      <c r="E6755" s="7">
        <v>6751</v>
      </c>
      <c r="F6755" s="7">
        <v>1</v>
      </c>
    </row>
    <row r="6756" spans="5:6" x14ac:dyDescent="0.2">
      <c r="E6756" s="7">
        <v>6752</v>
      </c>
      <c r="F6756" s="7">
        <v>1</v>
      </c>
    </row>
    <row r="6757" spans="5:6" x14ac:dyDescent="0.2">
      <c r="E6757" s="7">
        <v>6753</v>
      </c>
      <c r="F6757" s="7">
        <v>1</v>
      </c>
    </row>
    <row r="6758" spans="5:6" x14ac:dyDescent="0.2">
      <c r="E6758" s="7">
        <v>6754</v>
      </c>
      <c r="F6758" s="7">
        <v>1</v>
      </c>
    </row>
    <row r="6759" spans="5:6" x14ac:dyDescent="0.2">
      <c r="E6759" s="7">
        <v>6755</v>
      </c>
      <c r="F6759" s="7">
        <v>1</v>
      </c>
    </row>
    <row r="6760" spans="5:6" x14ac:dyDescent="0.2">
      <c r="E6760" s="7">
        <v>6756</v>
      </c>
      <c r="F6760" s="7">
        <v>1</v>
      </c>
    </row>
    <row r="6761" spans="5:6" x14ac:dyDescent="0.2">
      <c r="E6761" s="7">
        <v>6757</v>
      </c>
      <c r="F6761" s="7">
        <v>1</v>
      </c>
    </row>
    <row r="6762" spans="5:6" x14ac:dyDescent="0.2">
      <c r="E6762" s="7">
        <v>6758</v>
      </c>
      <c r="F6762" s="7">
        <v>1</v>
      </c>
    </row>
    <row r="6763" spans="5:6" x14ac:dyDescent="0.2">
      <c r="E6763" s="7">
        <v>6759</v>
      </c>
      <c r="F6763" s="7">
        <v>1</v>
      </c>
    </row>
    <row r="6764" spans="5:6" x14ac:dyDescent="0.2">
      <c r="E6764" s="7">
        <v>6760</v>
      </c>
      <c r="F6764" s="7">
        <v>1</v>
      </c>
    </row>
    <row r="6765" spans="5:6" x14ac:dyDescent="0.2">
      <c r="E6765" s="7">
        <v>6761</v>
      </c>
      <c r="F6765" s="7">
        <v>1</v>
      </c>
    </row>
    <row r="6766" spans="5:6" x14ac:dyDescent="0.2">
      <c r="E6766" s="7">
        <v>6762</v>
      </c>
      <c r="F6766" s="7">
        <v>1</v>
      </c>
    </row>
    <row r="6767" spans="5:6" x14ac:dyDescent="0.2">
      <c r="E6767" s="7">
        <v>6763</v>
      </c>
      <c r="F6767" s="7">
        <v>1</v>
      </c>
    </row>
    <row r="6768" spans="5:6" x14ac:dyDescent="0.2">
      <c r="E6768" s="7">
        <v>6764</v>
      </c>
      <c r="F6768" s="7">
        <v>1</v>
      </c>
    </row>
    <row r="6769" spans="5:6" x14ac:dyDescent="0.2">
      <c r="E6769" s="7">
        <v>6765</v>
      </c>
      <c r="F6769" s="7">
        <v>1</v>
      </c>
    </row>
    <row r="6770" spans="5:6" x14ac:dyDescent="0.2">
      <c r="E6770" s="7">
        <v>6766</v>
      </c>
      <c r="F6770" s="7">
        <v>1</v>
      </c>
    </row>
    <row r="6771" spans="5:6" x14ac:dyDescent="0.2">
      <c r="E6771" s="7">
        <v>6767</v>
      </c>
      <c r="F6771" s="7">
        <v>1</v>
      </c>
    </row>
    <row r="6772" spans="5:6" x14ac:dyDescent="0.2">
      <c r="E6772" s="7">
        <v>6768</v>
      </c>
      <c r="F6772" s="7">
        <v>1</v>
      </c>
    </row>
    <row r="6773" spans="5:6" x14ac:dyDescent="0.2">
      <c r="E6773" s="7">
        <v>6769</v>
      </c>
      <c r="F6773" s="7">
        <v>1</v>
      </c>
    </row>
    <row r="6774" spans="5:6" x14ac:dyDescent="0.2">
      <c r="E6774" s="7">
        <v>6770</v>
      </c>
      <c r="F6774" s="7">
        <v>1</v>
      </c>
    </row>
    <row r="6775" spans="5:6" x14ac:dyDescent="0.2">
      <c r="E6775" s="7">
        <v>6771</v>
      </c>
      <c r="F6775" s="7">
        <v>1</v>
      </c>
    </row>
    <row r="6776" spans="5:6" x14ac:dyDescent="0.2">
      <c r="E6776" s="7">
        <v>6772</v>
      </c>
      <c r="F6776" s="7">
        <v>1</v>
      </c>
    </row>
    <row r="6777" spans="5:6" x14ac:dyDescent="0.2">
      <c r="E6777" s="7">
        <v>6773</v>
      </c>
      <c r="F6777" s="7">
        <v>1</v>
      </c>
    </row>
    <row r="6778" spans="5:6" x14ac:dyDescent="0.2">
      <c r="E6778" s="7">
        <v>6774</v>
      </c>
      <c r="F6778" s="7">
        <v>1</v>
      </c>
    </row>
    <row r="6779" spans="5:6" x14ac:dyDescent="0.2">
      <c r="E6779" s="7">
        <v>6775</v>
      </c>
      <c r="F6779" s="7">
        <v>1</v>
      </c>
    </row>
    <row r="6780" spans="5:6" x14ac:dyDescent="0.2">
      <c r="E6780" s="7">
        <v>6776</v>
      </c>
      <c r="F6780" s="7">
        <v>1</v>
      </c>
    </row>
    <row r="6781" spans="5:6" x14ac:dyDescent="0.2">
      <c r="E6781" s="7">
        <v>6777</v>
      </c>
      <c r="F6781" s="7">
        <v>1</v>
      </c>
    </row>
    <row r="6782" spans="5:6" x14ac:dyDescent="0.2">
      <c r="E6782" s="7">
        <v>6778</v>
      </c>
      <c r="F6782" s="7">
        <v>1</v>
      </c>
    </row>
    <row r="6783" spans="5:6" x14ac:dyDescent="0.2">
      <c r="E6783" s="7">
        <v>6779</v>
      </c>
      <c r="F6783" s="7">
        <v>1</v>
      </c>
    </row>
    <row r="6784" spans="5:6" x14ac:dyDescent="0.2">
      <c r="E6784" s="7">
        <v>6780</v>
      </c>
      <c r="F6784" s="7">
        <v>1</v>
      </c>
    </row>
    <row r="6785" spans="5:6" x14ac:dyDescent="0.2">
      <c r="E6785" s="7">
        <v>6781</v>
      </c>
      <c r="F6785" s="7">
        <v>1</v>
      </c>
    </row>
    <row r="6786" spans="5:6" x14ac:dyDescent="0.2">
      <c r="E6786" s="7">
        <v>6782</v>
      </c>
      <c r="F6786" s="7">
        <v>1</v>
      </c>
    </row>
    <row r="6787" spans="5:6" x14ac:dyDescent="0.2">
      <c r="E6787" s="7">
        <v>6783</v>
      </c>
      <c r="F6787" s="7">
        <v>1</v>
      </c>
    </row>
    <row r="6788" spans="5:6" x14ac:dyDescent="0.2">
      <c r="E6788" s="7">
        <v>6784</v>
      </c>
      <c r="F6788" s="7">
        <v>1</v>
      </c>
    </row>
    <row r="6789" spans="5:6" x14ac:dyDescent="0.2">
      <c r="E6789" s="7">
        <v>6785</v>
      </c>
      <c r="F6789" s="7">
        <v>1</v>
      </c>
    </row>
    <row r="6790" spans="5:6" x14ac:dyDescent="0.2">
      <c r="E6790" s="7">
        <v>6786</v>
      </c>
      <c r="F6790" s="7">
        <v>1</v>
      </c>
    </row>
    <row r="6791" spans="5:6" x14ac:dyDescent="0.2">
      <c r="E6791" s="7">
        <v>6787</v>
      </c>
      <c r="F6791" s="7">
        <v>1</v>
      </c>
    </row>
    <row r="6792" spans="5:6" x14ac:dyDescent="0.2">
      <c r="E6792" s="7">
        <v>6788</v>
      </c>
      <c r="F6792" s="7">
        <v>1</v>
      </c>
    </row>
    <row r="6793" spans="5:6" x14ac:dyDescent="0.2">
      <c r="E6793" s="7">
        <v>6789</v>
      </c>
      <c r="F6793" s="7">
        <v>1</v>
      </c>
    </row>
    <row r="6794" spans="5:6" x14ac:dyDescent="0.2">
      <c r="E6794" s="7">
        <v>6790</v>
      </c>
      <c r="F6794" s="7">
        <v>1</v>
      </c>
    </row>
    <row r="6795" spans="5:6" x14ac:dyDescent="0.2">
      <c r="E6795" s="7">
        <v>6791</v>
      </c>
      <c r="F6795" s="7">
        <v>1</v>
      </c>
    </row>
    <row r="6796" spans="5:6" x14ac:dyDescent="0.2">
      <c r="E6796" s="7">
        <v>6792</v>
      </c>
      <c r="F6796" s="7">
        <v>1</v>
      </c>
    </row>
    <row r="6797" spans="5:6" x14ac:dyDescent="0.2">
      <c r="E6797" s="7">
        <v>6793</v>
      </c>
      <c r="F6797" s="7">
        <v>1</v>
      </c>
    </row>
    <row r="6798" spans="5:6" x14ac:dyDescent="0.2">
      <c r="E6798" s="7">
        <v>6794</v>
      </c>
      <c r="F6798" s="7">
        <v>1</v>
      </c>
    </row>
    <row r="6799" spans="5:6" x14ac:dyDescent="0.2">
      <c r="E6799" s="7">
        <v>6795</v>
      </c>
      <c r="F6799" s="7">
        <v>1</v>
      </c>
    </row>
    <row r="6800" spans="5:6" x14ac:dyDescent="0.2">
      <c r="E6800" s="7">
        <v>6796</v>
      </c>
      <c r="F6800" s="7">
        <v>1</v>
      </c>
    </row>
    <row r="6801" spans="5:6" x14ac:dyDescent="0.2">
      <c r="E6801" s="7">
        <v>6797</v>
      </c>
      <c r="F6801" s="7">
        <v>1</v>
      </c>
    </row>
    <row r="6802" spans="5:6" x14ac:dyDescent="0.2">
      <c r="E6802" s="7">
        <v>6798</v>
      </c>
      <c r="F6802" s="7">
        <v>1</v>
      </c>
    </row>
    <row r="6803" spans="5:6" x14ac:dyDescent="0.2">
      <c r="E6803" s="7">
        <v>6799</v>
      </c>
      <c r="F6803" s="7">
        <v>1</v>
      </c>
    </row>
    <row r="6804" spans="5:6" x14ac:dyDescent="0.2">
      <c r="E6804" s="7">
        <v>6800</v>
      </c>
      <c r="F6804" s="7">
        <v>1</v>
      </c>
    </row>
    <row r="6805" spans="5:6" x14ac:dyDescent="0.2">
      <c r="E6805" s="7">
        <v>6801</v>
      </c>
      <c r="F6805" s="7">
        <v>1</v>
      </c>
    </row>
    <row r="6806" spans="5:6" x14ac:dyDescent="0.2">
      <c r="E6806" s="7">
        <v>6802</v>
      </c>
      <c r="F6806" s="7">
        <v>1</v>
      </c>
    </row>
    <row r="6807" spans="5:6" x14ac:dyDescent="0.2">
      <c r="E6807" s="7">
        <v>6803</v>
      </c>
      <c r="F6807" s="7">
        <v>1</v>
      </c>
    </row>
    <row r="6808" spans="5:6" x14ac:dyDescent="0.2">
      <c r="E6808" s="7">
        <v>6804</v>
      </c>
      <c r="F6808" s="7">
        <v>1</v>
      </c>
    </row>
    <row r="6809" spans="5:6" x14ac:dyDescent="0.2">
      <c r="E6809" s="7">
        <v>6805</v>
      </c>
      <c r="F6809" s="7">
        <v>1</v>
      </c>
    </row>
    <row r="6810" spans="5:6" x14ac:dyDescent="0.2">
      <c r="E6810" s="7">
        <v>6806</v>
      </c>
      <c r="F6810" s="7">
        <v>1</v>
      </c>
    </row>
    <row r="6811" spans="5:6" x14ac:dyDescent="0.2">
      <c r="E6811" s="7">
        <v>6807</v>
      </c>
      <c r="F6811" s="7">
        <v>1</v>
      </c>
    </row>
    <row r="6812" spans="5:6" x14ac:dyDescent="0.2">
      <c r="E6812" s="7">
        <v>6808</v>
      </c>
      <c r="F6812" s="7">
        <v>1</v>
      </c>
    </row>
    <row r="6813" spans="5:6" x14ac:dyDescent="0.2">
      <c r="E6813" s="7">
        <v>6809</v>
      </c>
      <c r="F6813" s="7">
        <v>1</v>
      </c>
    </row>
    <row r="6814" spans="5:6" x14ac:dyDescent="0.2">
      <c r="E6814" s="7">
        <v>6810</v>
      </c>
      <c r="F6814" s="7">
        <v>1</v>
      </c>
    </row>
    <row r="6815" spans="5:6" x14ac:dyDescent="0.2">
      <c r="E6815" s="7">
        <v>6811</v>
      </c>
      <c r="F6815" s="7">
        <v>1</v>
      </c>
    </row>
    <row r="6816" spans="5:6" x14ac:dyDescent="0.2">
      <c r="E6816" s="7">
        <v>6812</v>
      </c>
      <c r="F6816" s="7">
        <v>1</v>
      </c>
    </row>
    <row r="6817" spans="5:6" x14ac:dyDescent="0.2">
      <c r="E6817" s="7">
        <v>6813</v>
      </c>
      <c r="F6817" s="7">
        <v>1</v>
      </c>
    </row>
    <row r="6818" spans="5:6" x14ac:dyDescent="0.2">
      <c r="E6818" s="7">
        <v>6814</v>
      </c>
      <c r="F6818" s="7">
        <v>1</v>
      </c>
    </row>
    <row r="6819" spans="5:6" x14ac:dyDescent="0.2">
      <c r="E6819" s="7">
        <v>6815</v>
      </c>
      <c r="F6819" s="7">
        <v>1</v>
      </c>
    </row>
    <row r="6820" spans="5:6" x14ac:dyDescent="0.2">
      <c r="E6820" s="7">
        <v>6816</v>
      </c>
      <c r="F6820" s="7">
        <v>1</v>
      </c>
    </row>
    <row r="6821" spans="5:6" x14ac:dyDescent="0.2">
      <c r="E6821" s="7">
        <v>6817</v>
      </c>
      <c r="F6821" s="7">
        <v>1</v>
      </c>
    </row>
    <row r="6822" spans="5:6" x14ac:dyDescent="0.2">
      <c r="E6822" s="7">
        <v>6818</v>
      </c>
      <c r="F6822" s="7">
        <v>1</v>
      </c>
    </row>
    <row r="6823" spans="5:6" x14ac:dyDescent="0.2">
      <c r="E6823" s="7">
        <v>6819</v>
      </c>
      <c r="F6823" s="7">
        <v>1</v>
      </c>
    </row>
    <row r="6824" spans="5:6" x14ac:dyDescent="0.2">
      <c r="E6824" s="7">
        <v>6820</v>
      </c>
      <c r="F6824" s="7">
        <v>1</v>
      </c>
    </row>
    <row r="6825" spans="5:6" x14ac:dyDescent="0.2">
      <c r="E6825" s="7">
        <v>6821</v>
      </c>
      <c r="F6825" s="7">
        <v>1</v>
      </c>
    </row>
    <row r="6826" spans="5:6" x14ac:dyDescent="0.2">
      <c r="E6826" s="7">
        <v>6822</v>
      </c>
      <c r="F6826" s="7">
        <v>1</v>
      </c>
    </row>
    <row r="6827" spans="5:6" x14ac:dyDescent="0.2">
      <c r="E6827" s="7">
        <v>6823</v>
      </c>
      <c r="F6827" s="7">
        <v>1</v>
      </c>
    </row>
    <row r="6828" spans="5:6" x14ac:dyDescent="0.2">
      <c r="E6828" s="7">
        <v>6824</v>
      </c>
      <c r="F6828" s="7">
        <v>1</v>
      </c>
    </row>
    <row r="6829" spans="5:6" x14ac:dyDescent="0.2">
      <c r="E6829" s="7">
        <v>6825</v>
      </c>
      <c r="F6829" s="7">
        <v>1</v>
      </c>
    </row>
    <row r="6830" spans="5:6" x14ac:dyDescent="0.2">
      <c r="E6830" s="7">
        <v>6826</v>
      </c>
      <c r="F6830" s="7">
        <v>1</v>
      </c>
    </row>
    <row r="6831" spans="5:6" x14ac:dyDescent="0.2">
      <c r="E6831" s="7">
        <v>6827</v>
      </c>
      <c r="F6831" s="7">
        <v>1</v>
      </c>
    </row>
    <row r="6832" spans="5:6" x14ac:dyDescent="0.2">
      <c r="E6832" s="7">
        <v>6828</v>
      </c>
      <c r="F6832" s="7">
        <v>1</v>
      </c>
    </row>
    <row r="6833" spans="5:6" x14ac:dyDescent="0.2">
      <c r="E6833" s="7">
        <v>6829</v>
      </c>
      <c r="F6833" s="7">
        <v>1</v>
      </c>
    </row>
    <row r="6834" spans="5:6" x14ac:dyDescent="0.2">
      <c r="E6834" s="7">
        <v>6830</v>
      </c>
      <c r="F6834" s="7">
        <v>1</v>
      </c>
    </row>
    <row r="6835" spans="5:6" x14ac:dyDescent="0.2">
      <c r="E6835" s="7">
        <v>6831</v>
      </c>
      <c r="F6835" s="7">
        <v>1</v>
      </c>
    </row>
    <row r="6836" spans="5:6" x14ac:dyDescent="0.2">
      <c r="E6836" s="7">
        <v>6832</v>
      </c>
      <c r="F6836" s="7">
        <v>1</v>
      </c>
    </row>
    <row r="6837" spans="5:6" x14ac:dyDescent="0.2">
      <c r="E6837" s="7">
        <v>6833</v>
      </c>
      <c r="F6837" s="7">
        <v>1</v>
      </c>
    </row>
    <row r="6838" spans="5:6" x14ac:dyDescent="0.2">
      <c r="E6838" s="7">
        <v>6834</v>
      </c>
      <c r="F6838" s="7">
        <v>1</v>
      </c>
    </row>
    <row r="6839" spans="5:6" x14ac:dyDescent="0.2">
      <c r="E6839" s="7">
        <v>6835</v>
      </c>
      <c r="F6839" s="7">
        <v>1</v>
      </c>
    </row>
    <row r="6840" spans="5:6" x14ac:dyDescent="0.2">
      <c r="E6840" s="7">
        <v>6836</v>
      </c>
      <c r="F6840" s="7">
        <v>1</v>
      </c>
    </row>
    <row r="6841" spans="5:6" x14ac:dyDescent="0.2">
      <c r="E6841" s="7">
        <v>6837</v>
      </c>
      <c r="F6841" s="7">
        <v>1</v>
      </c>
    </row>
    <row r="6842" spans="5:6" x14ac:dyDescent="0.2">
      <c r="E6842" s="7">
        <v>6838</v>
      </c>
      <c r="F6842" s="7">
        <v>1</v>
      </c>
    </row>
    <row r="6843" spans="5:6" x14ac:dyDescent="0.2">
      <c r="E6843" s="7">
        <v>6839</v>
      </c>
      <c r="F6843" s="7">
        <v>1</v>
      </c>
    </row>
    <row r="6844" spans="5:6" x14ac:dyDescent="0.2">
      <c r="E6844" s="7">
        <v>6840</v>
      </c>
      <c r="F6844" s="7">
        <v>1</v>
      </c>
    </row>
    <row r="6845" spans="5:6" x14ac:dyDescent="0.2">
      <c r="E6845" s="7">
        <v>6841</v>
      </c>
      <c r="F6845" s="7">
        <v>1</v>
      </c>
    </row>
    <row r="6846" spans="5:6" x14ac:dyDescent="0.2">
      <c r="E6846" s="7">
        <v>6842</v>
      </c>
      <c r="F6846" s="7">
        <v>1</v>
      </c>
    </row>
    <row r="6847" spans="5:6" x14ac:dyDescent="0.2">
      <c r="E6847" s="7">
        <v>6843</v>
      </c>
      <c r="F6847" s="7">
        <v>1</v>
      </c>
    </row>
    <row r="6848" spans="5:6" x14ac:dyDescent="0.2">
      <c r="E6848" s="7">
        <v>6844</v>
      </c>
      <c r="F6848" s="7">
        <v>1</v>
      </c>
    </row>
    <row r="6849" spans="5:6" x14ac:dyDescent="0.2">
      <c r="E6849" s="7">
        <v>6845</v>
      </c>
      <c r="F6849" s="7">
        <v>1</v>
      </c>
    </row>
    <row r="6850" spans="5:6" x14ac:dyDescent="0.2">
      <c r="E6850" s="7">
        <v>6846</v>
      </c>
      <c r="F6850" s="7">
        <v>1</v>
      </c>
    </row>
    <row r="6851" spans="5:6" x14ac:dyDescent="0.2">
      <c r="E6851" s="7">
        <v>6847</v>
      </c>
      <c r="F6851" s="7">
        <v>1</v>
      </c>
    </row>
    <row r="6852" spans="5:6" x14ac:dyDescent="0.2">
      <c r="E6852" s="7">
        <v>6848</v>
      </c>
      <c r="F6852" s="7">
        <v>1</v>
      </c>
    </row>
    <row r="6853" spans="5:6" x14ac:dyDescent="0.2">
      <c r="E6853" s="7">
        <v>6849</v>
      </c>
      <c r="F6853" s="7">
        <v>1</v>
      </c>
    </row>
    <row r="6854" spans="5:6" x14ac:dyDescent="0.2">
      <c r="E6854" s="7">
        <v>6850</v>
      </c>
      <c r="F6854" s="7">
        <v>1</v>
      </c>
    </row>
    <row r="6855" spans="5:6" x14ac:dyDescent="0.2">
      <c r="E6855" s="7">
        <v>6851</v>
      </c>
      <c r="F6855" s="7">
        <v>1</v>
      </c>
    </row>
    <row r="6856" spans="5:6" x14ac:dyDescent="0.2">
      <c r="E6856" s="7">
        <v>6852</v>
      </c>
      <c r="F6856" s="7">
        <v>1</v>
      </c>
    </row>
    <row r="6857" spans="5:6" x14ac:dyDescent="0.2">
      <c r="E6857" s="7">
        <v>6853</v>
      </c>
      <c r="F6857" s="7">
        <v>1</v>
      </c>
    </row>
    <row r="6858" spans="5:6" x14ac:dyDescent="0.2">
      <c r="E6858" s="7">
        <v>6854</v>
      </c>
      <c r="F6858" s="7">
        <v>1</v>
      </c>
    </row>
    <row r="6859" spans="5:6" x14ac:dyDescent="0.2">
      <c r="E6859" s="7">
        <v>6855</v>
      </c>
      <c r="F6859" s="7">
        <v>1</v>
      </c>
    </row>
    <row r="6860" spans="5:6" x14ac:dyDescent="0.2">
      <c r="E6860" s="7">
        <v>6856</v>
      </c>
      <c r="F6860" s="7">
        <v>1</v>
      </c>
    </row>
    <row r="6861" spans="5:6" x14ac:dyDescent="0.2">
      <c r="E6861" s="7">
        <v>6857</v>
      </c>
      <c r="F6861" s="7">
        <v>1</v>
      </c>
    </row>
    <row r="6862" spans="5:6" x14ac:dyDescent="0.2">
      <c r="E6862" s="7">
        <v>6858</v>
      </c>
      <c r="F6862" s="7">
        <v>1</v>
      </c>
    </row>
    <row r="6863" spans="5:6" x14ac:dyDescent="0.2">
      <c r="E6863" s="7">
        <v>6859</v>
      </c>
      <c r="F6863" s="7">
        <v>1</v>
      </c>
    </row>
    <row r="6864" spans="5:6" x14ac:dyDescent="0.2">
      <c r="E6864" s="7">
        <v>6860</v>
      </c>
      <c r="F6864" s="7">
        <v>1</v>
      </c>
    </row>
    <row r="6865" spans="5:6" x14ac:dyDescent="0.2">
      <c r="E6865" s="7">
        <v>6861</v>
      </c>
      <c r="F6865" s="7">
        <v>1</v>
      </c>
    </row>
    <row r="6866" spans="5:6" x14ac:dyDescent="0.2">
      <c r="E6866" s="7">
        <v>6862</v>
      </c>
      <c r="F6866" s="7">
        <v>1</v>
      </c>
    </row>
    <row r="6867" spans="5:6" x14ac:dyDescent="0.2">
      <c r="E6867" s="7">
        <v>6863</v>
      </c>
      <c r="F6867" s="7">
        <v>1</v>
      </c>
    </row>
    <row r="6868" spans="5:6" x14ac:dyDescent="0.2">
      <c r="E6868" s="7">
        <v>6864</v>
      </c>
      <c r="F6868" s="7">
        <v>1</v>
      </c>
    </row>
    <row r="6869" spans="5:6" x14ac:dyDescent="0.2">
      <c r="E6869" s="7">
        <v>6865</v>
      </c>
      <c r="F6869" s="7">
        <v>1</v>
      </c>
    </row>
    <row r="6870" spans="5:6" x14ac:dyDescent="0.2">
      <c r="E6870" s="7">
        <v>6866</v>
      </c>
      <c r="F6870" s="7">
        <v>1</v>
      </c>
    </row>
    <row r="6871" spans="5:6" x14ac:dyDescent="0.2">
      <c r="E6871" s="7">
        <v>6867</v>
      </c>
      <c r="F6871" s="7">
        <v>1</v>
      </c>
    </row>
    <row r="6872" spans="5:6" x14ac:dyDescent="0.2">
      <c r="E6872" s="7">
        <v>6868</v>
      </c>
      <c r="F6872" s="7">
        <v>1</v>
      </c>
    </row>
    <row r="6873" spans="5:6" x14ac:dyDescent="0.2">
      <c r="E6873" s="7">
        <v>6869</v>
      </c>
      <c r="F6873" s="7">
        <v>1</v>
      </c>
    </row>
    <row r="6874" spans="5:6" x14ac:dyDescent="0.2">
      <c r="E6874" s="7">
        <v>6870</v>
      </c>
      <c r="F6874" s="7">
        <v>1</v>
      </c>
    </row>
    <row r="6875" spans="5:6" x14ac:dyDescent="0.2">
      <c r="E6875" s="7">
        <v>6871</v>
      </c>
      <c r="F6875" s="7">
        <v>1</v>
      </c>
    </row>
    <row r="6876" spans="5:6" x14ac:dyDescent="0.2">
      <c r="E6876" s="7">
        <v>6872</v>
      </c>
      <c r="F6876" s="7">
        <v>1</v>
      </c>
    </row>
    <row r="6877" spans="5:6" x14ac:dyDescent="0.2">
      <c r="E6877" s="7">
        <v>6873</v>
      </c>
      <c r="F6877" s="7">
        <v>1</v>
      </c>
    </row>
    <row r="6878" spans="5:6" x14ac:dyDescent="0.2">
      <c r="E6878" s="7">
        <v>6874</v>
      </c>
      <c r="F6878" s="7">
        <v>1</v>
      </c>
    </row>
    <row r="6879" spans="5:6" x14ac:dyDescent="0.2">
      <c r="E6879" s="7">
        <v>6875</v>
      </c>
      <c r="F6879" s="7">
        <v>1</v>
      </c>
    </row>
    <row r="6880" spans="5:6" x14ac:dyDescent="0.2">
      <c r="E6880" s="7">
        <v>6876</v>
      </c>
      <c r="F6880" s="7">
        <v>1</v>
      </c>
    </row>
    <row r="6881" spans="5:6" x14ac:dyDescent="0.2">
      <c r="E6881" s="7">
        <v>6877</v>
      </c>
      <c r="F6881" s="7">
        <v>1</v>
      </c>
    </row>
    <row r="6882" spans="5:6" x14ac:dyDescent="0.2">
      <c r="E6882" s="7">
        <v>6878</v>
      </c>
      <c r="F6882" s="7">
        <v>1</v>
      </c>
    </row>
    <row r="6883" spans="5:6" x14ac:dyDescent="0.2">
      <c r="E6883" s="7">
        <v>6879</v>
      </c>
      <c r="F6883" s="7">
        <v>1</v>
      </c>
    </row>
    <row r="6884" spans="5:6" x14ac:dyDescent="0.2">
      <c r="E6884" s="7">
        <v>6880</v>
      </c>
      <c r="F6884" s="7">
        <v>1</v>
      </c>
    </row>
    <row r="6885" spans="5:6" x14ac:dyDescent="0.2">
      <c r="E6885" s="7">
        <v>6881</v>
      </c>
      <c r="F6885" s="7">
        <v>1</v>
      </c>
    </row>
    <row r="6886" spans="5:6" x14ac:dyDescent="0.2">
      <c r="E6886" s="7">
        <v>6882</v>
      </c>
      <c r="F6886" s="7">
        <v>1</v>
      </c>
    </row>
    <row r="6887" spans="5:6" x14ac:dyDescent="0.2">
      <c r="E6887" s="7">
        <v>6883</v>
      </c>
      <c r="F6887" s="7">
        <v>1</v>
      </c>
    </row>
    <row r="6888" spans="5:6" x14ac:dyDescent="0.2">
      <c r="E6888" s="7">
        <v>6884</v>
      </c>
      <c r="F6888" s="7">
        <v>1</v>
      </c>
    </row>
    <row r="6889" spans="5:6" x14ac:dyDescent="0.2">
      <c r="E6889" s="7">
        <v>6885</v>
      </c>
      <c r="F6889" s="7">
        <v>1</v>
      </c>
    </row>
    <row r="6890" spans="5:6" x14ac:dyDescent="0.2">
      <c r="E6890" s="7">
        <v>6886</v>
      </c>
      <c r="F6890" s="7">
        <v>1</v>
      </c>
    </row>
    <row r="6891" spans="5:6" x14ac:dyDescent="0.2">
      <c r="E6891" s="7">
        <v>6887</v>
      </c>
      <c r="F6891" s="7">
        <v>1</v>
      </c>
    </row>
    <row r="6892" spans="5:6" x14ac:dyDescent="0.2">
      <c r="E6892" s="7">
        <v>6888</v>
      </c>
      <c r="F6892" s="7">
        <v>1</v>
      </c>
    </row>
    <row r="6893" spans="5:6" x14ac:dyDescent="0.2">
      <c r="E6893" s="7">
        <v>6889</v>
      </c>
      <c r="F6893" s="7">
        <v>1</v>
      </c>
    </row>
    <row r="6894" spans="5:6" x14ac:dyDescent="0.2">
      <c r="E6894" s="7">
        <v>6890</v>
      </c>
      <c r="F6894" s="7">
        <v>1</v>
      </c>
    </row>
    <row r="6895" spans="5:6" x14ac:dyDescent="0.2">
      <c r="E6895" s="7">
        <v>6891</v>
      </c>
      <c r="F6895" s="7">
        <v>1</v>
      </c>
    </row>
    <row r="6896" spans="5:6" x14ac:dyDescent="0.2">
      <c r="E6896" s="7">
        <v>6892</v>
      </c>
      <c r="F6896" s="7">
        <v>1</v>
      </c>
    </row>
    <row r="6897" spans="5:6" x14ac:dyDescent="0.2">
      <c r="E6897" s="7">
        <v>6893</v>
      </c>
      <c r="F6897" s="7">
        <v>1</v>
      </c>
    </row>
    <row r="6898" spans="5:6" x14ac:dyDescent="0.2">
      <c r="E6898" s="7">
        <v>6894</v>
      </c>
      <c r="F6898" s="7">
        <v>1</v>
      </c>
    </row>
    <row r="6899" spans="5:6" x14ac:dyDescent="0.2">
      <c r="E6899" s="7">
        <v>6895</v>
      </c>
      <c r="F6899" s="7">
        <v>1</v>
      </c>
    </row>
    <row r="6900" spans="5:6" x14ac:dyDescent="0.2">
      <c r="E6900" s="7">
        <v>6896</v>
      </c>
      <c r="F6900" s="7">
        <v>1</v>
      </c>
    </row>
    <row r="6901" spans="5:6" x14ac:dyDescent="0.2">
      <c r="E6901" s="7">
        <v>6897</v>
      </c>
      <c r="F6901" s="7">
        <v>1</v>
      </c>
    </row>
    <row r="6902" spans="5:6" x14ac:dyDescent="0.2">
      <c r="E6902" s="7">
        <v>6898</v>
      </c>
      <c r="F6902" s="7">
        <v>1</v>
      </c>
    </row>
    <row r="6903" spans="5:6" x14ac:dyDescent="0.2">
      <c r="E6903" s="7">
        <v>6899</v>
      </c>
      <c r="F6903" s="7">
        <v>1</v>
      </c>
    </row>
    <row r="6904" spans="5:6" x14ac:dyDescent="0.2">
      <c r="E6904" s="7">
        <v>6900</v>
      </c>
      <c r="F6904" s="7">
        <v>1</v>
      </c>
    </row>
    <row r="6905" spans="5:6" x14ac:dyDescent="0.2">
      <c r="E6905" s="7">
        <v>6901</v>
      </c>
      <c r="F6905" s="7">
        <v>1</v>
      </c>
    </row>
    <row r="6906" spans="5:6" x14ac:dyDescent="0.2">
      <c r="E6906" s="7">
        <v>6902</v>
      </c>
      <c r="F6906" s="7">
        <v>1</v>
      </c>
    </row>
    <row r="6907" spans="5:6" x14ac:dyDescent="0.2">
      <c r="E6907" s="7">
        <v>6903</v>
      </c>
      <c r="F6907" s="7">
        <v>1</v>
      </c>
    </row>
    <row r="6908" spans="5:6" x14ac:dyDescent="0.2">
      <c r="E6908" s="7">
        <v>6904</v>
      </c>
      <c r="F6908" s="7">
        <v>1</v>
      </c>
    </row>
    <row r="6909" spans="5:6" x14ac:dyDescent="0.2">
      <c r="E6909" s="7">
        <v>6905</v>
      </c>
      <c r="F6909" s="7">
        <v>1</v>
      </c>
    </row>
    <row r="6910" spans="5:6" x14ac:dyDescent="0.2">
      <c r="E6910" s="7">
        <v>6906</v>
      </c>
      <c r="F6910" s="7">
        <v>1</v>
      </c>
    </row>
    <row r="6911" spans="5:6" x14ac:dyDescent="0.2">
      <c r="E6911" s="7">
        <v>6907</v>
      </c>
      <c r="F6911" s="7">
        <v>1</v>
      </c>
    </row>
    <row r="6912" spans="5:6" x14ac:dyDescent="0.2">
      <c r="E6912" s="7">
        <v>6908</v>
      </c>
      <c r="F6912" s="7">
        <v>1</v>
      </c>
    </row>
    <row r="6913" spans="5:6" x14ac:dyDescent="0.2">
      <c r="E6913" s="7">
        <v>6909</v>
      </c>
      <c r="F6913" s="7">
        <v>1</v>
      </c>
    </row>
    <row r="6914" spans="5:6" x14ac:dyDescent="0.2">
      <c r="E6914" s="7">
        <v>6910</v>
      </c>
      <c r="F6914" s="7">
        <v>1</v>
      </c>
    </row>
    <row r="6915" spans="5:6" x14ac:dyDescent="0.2">
      <c r="E6915" s="7">
        <v>6911</v>
      </c>
      <c r="F6915" s="7">
        <v>1</v>
      </c>
    </row>
    <row r="6916" spans="5:6" x14ac:dyDescent="0.2">
      <c r="E6916" s="7">
        <v>6912</v>
      </c>
      <c r="F6916" s="7">
        <v>1</v>
      </c>
    </row>
    <row r="6917" spans="5:6" x14ac:dyDescent="0.2">
      <c r="E6917" s="7">
        <v>6913</v>
      </c>
      <c r="F6917" s="7">
        <v>1</v>
      </c>
    </row>
    <row r="6918" spans="5:6" x14ac:dyDescent="0.2">
      <c r="E6918" s="7">
        <v>6914</v>
      </c>
      <c r="F6918" s="7">
        <v>1</v>
      </c>
    </row>
    <row r="6919" spans="5:6" x14ac:dyDescent="0.2">
      <c r="E6919" s="7">
        <v>6915</v>
      </c>
      <c r="F6919" s="7">
        <v>1</v>
      </c>
    </row>
    <row r="6920" spans="5:6" x14ac:dyDescent="0.2">
      <c r="E6920" s="7">
        <v>6916</v>
      </c>
      <c r="F6920" s="7">
        <v>1</v>
      </c>
    </row>
    <row r="6921" spans="5:6" x14ac:dyDescent="0.2">
      <c r="E6921" s="7">
        <v>6917</v>
      </c>
      <c r="F6921" s="7">
        <v>1</v>
      </c>
    </row>
    <row r="6922" spans="5:6" x14ac:dyDescent="0.2">
      <c r="E6922" s="7">
        <v>6918</v>
      </c>
      <c r="F6922" s="7">
        <v>1</v>
      </c>
    </row>
    <row r="6923" spans="5:6" x14ac:dyDescent="0.2">
      <c r="E6923" s="7">
        <v>6919</v>
      </c>
      <c r="F6923" s="7">
        <v>1</v>
      </c>
    </row>
    <row r="6924" spans="5:6" x14ac:dyDescent="0.2">
      <c r="E6924" s="7">
        <v>6920</v>
      </c>
      <c r="F6924" s="7">
        <v>1</v>
      </c>
    </row>
    <row r="6925" spans="5:6" x14ac:dyDescent="0.2">
      <c r="E6925" s="7">
        <v>6921</v>
      </c>
      <c r="F6925" s="7">
        <v>1</v>
      </c>
    </row>
    <row r="6926" spans="5:6" x14ac:dyDescent="0.2">
      <c r="E6926" s="7">
        <v>6922</v>
      </c>
      <c r="F6926" s="7">
        <v>1</v>
      </c>
    </row>
    <row r="6927" spans="5:6" x14ac:dyDescent="0.2">
      <c r="E6927" s="7">
        <v>6923</v>
      </c>
      <c r="F6927" s="7">
        <v>1</v>
      </c>
    </row>
    <row r="6928" spans="5:6" x14ac:dyDescent="0.2">
      <c r="E6928" s="7">
        <v>6924</v>
      </c>
      <c r="F6928" s="7">
        <v>1</v>
      </c>
    </row>
    <row r="6929" spans="5:6" x14ac:dyDescent="0.2">
      <c r="E6929" s="7">
        <v>6925</v>
      </c>
      <c r="F6929" s="7">
        <v>1</v>
      </c>
    </row>
    <row r="6930" spans="5:6" x14ac:dyDescent="0.2">
      <c r="E6930" s="7">
        <v>6926</v>
      </c>
      <c r="F6930" s="7">
        <v>1</v>
      </c>
    </row>
    <row r="6931" spans="5:6" x14ac:dyDescent="0.2">
      <c r="E6931" s="7">
        <v>6927</v>
      </c>
      <c r="F6931" s="7">
        <v>1</v>
      </c>
    </row>
    <row r="6932" spans="5:6" x14ac:dyDescent="0.2">
      <c r="E6932" s="7">
        <v>6928</v>
      </c>
      <c r="F6932" s="7">
        <v>1</v>
      </c>
    </row>
    <row r="6933" spans="5:6" x14ac:dyDescent="0.2">
      <c r="E6933" s="7">
        <v>6929</v>
      </c>
      <c r="F6933" s="7">
        <v>1</v>
      </c>
    </row>
    <row r="6934" spans="5:6" x14ac:dyDescent="0.2">
      <c r="E6934" s="7">
        <v>6930</v>
      </c>
      <c r="F6934" s="7">
        <v>1</v>
      </c>
    </row>
    <row r="6935" spans="5:6" x14ac:dyDescent="0.2">
      <c r="E6935" s="7">
        <v>6931</v>
      </c>
      <c r="F6935" s="7">
        <v>1</v>
      </c>
    </row>
    <row r="6936" spans="5:6" x14ac:dyDescent="0.2">
      <c r="E6936" s="7">
        <v>6932</v>
      </c>
      <c r="F6936" s="7">
        <v>1</v>
      </c>
    </row>
    <row r="6937" spans="5:6" x14ac:dyDescent="0.2">
      <c r="E6937" s="7">
        <v>6933</v>
      </c>
      <c r="F6937" s="7">
        <v>1</v>
      </c>
    </row>
    <row r="6938" spans="5:6" x14ac:dyDescent="0.2">
      <c r="E6938" s="7">
        <v>6934</v>
      </c>
      <c r="F6938" s="7">
        <v>1</v>
      </c>
    </row>
    <row r="6939" spans="5:6" x14ac:dyDescent="0.2">
      <c r="E6939" s="7">
        <v>6935</v>
      </c>
      <c r="F6939" s="7">
        <v>1</v>
      </c>
    </row>
    <row r="6940" spans="5:6" x14ac:dyDescent="0.2">
      <c r="E6940" s="7">
        <v>6936</v>
      </c>
      <c r="F6940" s="7">
        <v>1</v>
      </c>
    </row>
    <row r="6941" spans="5:6" x14ac:dyDescent="0.2">
      <c r="E6941" s="7">
        <v>6937</v>
      </c>
      <c r="F6941" s="7">
        <v>1</v>
      </c>
    </row>
    <row r="6942" spans="5:6" x14ac:dyDescent="0.2">
      <c r="E6942" s="7">
        <v>6938</v>
      </c>
      <c r="F6942" s="7">
        <v>1</v>
      </c>
    </row>
    <row r="6943" spans="5:6" x14ac:dyDescent="0.2">
      <c r="E6943" s="7">
        <v>6939</v>
      </c>
      <c r="F6943" s="7">
        <v>1</v>
      </c>
    </row>
    <row r="6944" spans="5:6" x14ac:dyDescent="0.2">
      <c r="E6944" s="7">
        <v>6940</v>
      </c>
      <c r="F6944" s="7">
        <v>1</v>
      </c>
    </row>
    <row r="6945" spans="5:6" x14ac:dyDescent="0.2">
      <c r="E6945" s="7">
        <v>6941</v>
      </c>
      <c r="F6945" s="7">
        <v>1</v>
      </c>
    </row>
    <row r="6946" spans="5:6" x14ac:dyDescent="0.2">
      <c r="E6946" s="7">
        <v>6942</v>
      </c>
      <c r="F6946" s="7">
        <v>1</v>
      </c>
    </row>
    <row r="6947" spans="5:6" x14ac:dyDescent="0.2">
      <c r="E6947" s="7">
        <v>6943</v>
      </c>
      <c r="F6947" s="7">
        <v>1</v>
      </c>
    </row>
    <row r="6948" spans="5:6" x14ac:dyDescent="0.2">
      <c r="E6948" s="7">
        <v>6944</v>
      </c>
      <c r="F6948" s="7">
        <v>1</v>
      </c>
    </row>
    <row r="6949" spans="5:6" x14ac:dyDescent="0.2">
      <c r="E6949" s="7">
        <v>6945</v>
      </c>
      <c r="F6949" s="7">
        <v>1</v>
      </c>
    </row>
    <row r="6950" spans="5:6" x14ac:dyDescent="0.2">
      <c r="E6950" s="7">
        <v>6946</v>
      </c>
      <c r="F6950" s="7">
        <v>1</v>
      </c>
    </row>
    <row r="6951" spans="5:6" x14ac:dyDescent="0.2">
      <c r="E6951" s="7">
        <v>6947</v>
      </c>
      <c r="F6951" s="7">
        <v>1</v>
      </c>
    </row>
    <row r="6952" spans="5:6" x14ac:dyDescent="0.2">
      <c r="E6952" s="7">
        <v>6948</v>
      </c>
      <c r="F6952" s="7">
        <v>1</v>
      </c>
    </row>
    <row r="6953" spans="5:6" x14ac:dyDescent="0.2">
      <c r="E6953" s="7">
        <v>6949</v>
      </c>
      <c r="F6953" s="7">
        <v>1</v>
      </c>
    </row>
    <row r="6954" spans="5:6" x14ac:dyDescent="0.2">
      <c r="E6954" s="7">
        <v>6950</v>
      </c>
      <c r="F6954" s="7">
        <v>1</v>
      </c>
    </row>
    <row r="6955" spans="5:6" x14ac:dyDescent="0.2">
      <c r="E6955" s="7">
        <v>6951</v>
      </c>
      <c r="F6955" s="7">
        <v>1</v>
      </c>
    </row>
    <row r="6956" spans="5:6" x14ac:dyDescent="0.2">
      <c r="E6956" s="7">
        <v>6952</v>
      </c>
      <c r="F6956" s="7">
        <v>1</v>
      </c>
    </row>
    <row r="6957" spans="5:6" x14ac:dyDescent="0.2">
      <c r="E6957" s="7">
        <v>6953</v>
      </c>
      <c r="F6957" s="7">
        <v>1</v>
      </c>
    </row>
    <row r="6958" spans="5:6" x14ac:dyDescent="0.2">
      <c r="E6958" s="7">
        <v>6954</v>
      </c>
      <c r="F6958" s="7">
        <v>1</v>
      </c>
    </row>
    <row r="6959" spans="5:6" x14ac:dyDescent="0.2">
      <c r="E6959" s="7">
        <v>6955</v>
      </c>
      <c r="F6959" s="7">
        <v>1</v>
      </c>
    </row>
    <row r="6960" spans="5:6" x14ac:dyDescent="0.2">
      <c r="E6960" s="7">
        <v>6956</v>
      </c>
      <c r="F6960" s="7">
        <v>1</v>
      </c>
    </row>
    <row r="6961" spans="5:6" x14ac:dyDescent="0.2">
      <c r="E6961" s="7">
        <v>6957</v>
      </c>
      <c r="F6961" s="7">
        <v>1</v>
      </c>
    </row>
    <row r="6962" spans="5:6" x14ac:dyDescent="0.2">
      <c r="E6962" s="7">
        <v>6958</v>
      </c>
      <c r="F6962" s="7">
        <v>1</v>
      </c>
    </row>
    <row r="6963" spans="5:6" x14ac:dyDescent="0.2">
      <c r="E6963" s="7">
        <v>6959</v>
      </c>
      <c r="F6963" s="7">
        <v>1</v>
      </c>
    </row>
    <row r="6964" spans="5:6" x14ac:dyDescent="0.2">
      <c r="E6964" s="7">
        <v>6960</v>
      </c>
      <c r="F6964" s="7">
        <v>1</v>
      </c>
    </row>
    <row r="6965" spans="5:6" x14ac:dyDescent="0.2">
      <c r="E6965" s="7">
        <v>6961</v>
      </c>
      <c r="F6965" s="7">
        <v>1</v>
      </c>
    </row>
    <row r="6966" spans="5:6" x14ac:dyDescent="0.2">
      <c r="E6966" s="7">
        <v>6962</v>
      </c>
      <c r="F6966" s="7">
        <v>1</v>
      </c>
    </row>
    <row r="6967" spans="5:6" x14ac:dyDescent="0.2">
      <c r="E6967" s="7">
        <v>6963</v>
      </c>
      <c r="F6967" s="7">
        <v>1</v>
      </c>
    </row>
    <row r="6968" spans="5:6" x14ac:dyDescent="0.2">
      <c r="E6968" s="7">
        <v>6964</v>
      </c>
      <c r="F6968" s="7">
        <v>1</v>
      </c>
    </row>
    <row r="6969" spans="5:6" x14ac:dyDescent="0.2">
      <c r="E6969" s="7">
        <v>6965</v>
      </c>
      <c r="F6969" s="7">
        <v>1</v>
      </c>
    </row>
    <row r="6970" spans="5:6" x14ac:dyDescent="0.2">
      <c r="E6970" s="7">
        <v>6966</v>
      </c>
      <c r="F6970" s="7">
        <v>1</v>
      </c>
    </row>
    <row r="6971" spans="5:6" x14ac:dyDescent="0.2">
      <c r="E6971" s="7">
        <v>6967</v>
      </c>
      <c r="F6971" s="7">
        <v>1</v>
      </c>
    </row>
    <row r="6972" spans="5:6" x14ac:dyDescent="0.2">
      <c r="E6972" s="7">
        <v>6968</v>
      </c>
      <c r="F6972" s="7">
        <v>1</v>
      </c>
    </row>
    <row r="6973" spans="5:6" x14ac:dyDescent="0.2">
      <c r="E6973" s="7">
        <v>6969</v>
      </c>
      <c r="F6973" s="7">
        <v>1</v>
      </c>
    </row>
    <row r="6974" spans="5:6" x14ac:dyDescent="0.2">
      <c r="E6974" s="7">
        <v>6970</v>
      </c>
      <c r="F6974" s="7">
        <v>1</v>
      </c>
    </row>
    <row r="6975" spans="5:6" x14ac:dyDescent="0.2">
      <c r="E6975" s="7">
        <v>6971</v>
      </c>
      <c r="F6975" s="7">
        <v>1</v>
      </c>
    </row>
    <row r="6976" spans="5:6" x14ac:dyDescent="0.2">
      <c r="E6976" s="7">
        <v>6972</v>
      </c>
      <c r="F6976" s="7">
        <v>1</v>
      </c>
    </row>
    <row r="6977" spans="5:6" x14ac:dyDescent="0.2">
      <c r="E6977" s="7">
        <v>6973</v>
      </c>
      <c r="F6977" s="7">
        <v>1</v>
      </c>
    </row>
    <row r="6978" spans="5:6" x14ac:dyDescent="0.2">
      <c r="E6978" s="7">
        <v>6974</v>
      </c>
      <c r="F6978" s="7">
        <v>1</v>
      </c>
    </row>
    <row r="6979" spans="5:6" x14ac:dyDescent="0.2">
      <c r="E6979" s="7">
        <v>6975</v>
      </c>
      <c r="F6979" s="7">
        <v>1</v>
      </c>
    </row>
    <row r="6980" spans="5:6" x14ac:dyDescent="0.2">
      <c r="E6980" s="7">
        <v>6976</v>
      </c>
      <c r="F6980" s="7">
        <v>1</v>
      </c>
    </row>
    <row r="6981" spans="5:6" x14ac:dyDescent="0.2">
      <c r="E6981" s="7">
        <v>6977</v>
      </c>
      <c r="F6981" s="7">
        <v>1</v>
      </c>
    </row>
    <row r="6982" spans="5:6" x14ac:dyDescent="0.2">
      <c r="E6982" s="7">
        <v>6978</v>
      </c>
      <c r="F6982" s="7">
        <v>1</v>
      </c>
    </row>
    <row r="6983" spans="5:6" x14ac:dyDescent="0.2">
      <c r="E6983" s="7">
        <v>6979</v>
      </c>
      <c r="F6983" s="7">
        <v>1</v>
      </c>
    </row>
    <row r="6984" spans="5:6" x14ac:dyDescent="0.2">
      <c r="E6984" s="7">
        <v>6980</v>
      </c>
      <c r="F6984" s="7">
        <v>1</v>
      </c>
    </row>
    <row r="6985" spans="5:6" x14ac:dyDescent="0.2">
      <c r="E6985" s="7">
        <v>6981</v>
      </c>
      <c r="F6985" s="7">
        <v>1</v>
      </c>
    </row>
    <row r="6986" spans="5:6" x14ac:dyDescent="0.2">
      <c r="E6986" s="7">
        <v>6982</v>
      </c>
      <c r="F6986" s="7">
        <v>1</v>
      </c>
    </row>
    <row r="6987" spans="5:6" x14ac:dyDescent="0.2">
      <c r="E6987" s="7">
        <v>6983</v>
      </c>
      <c r="F6987" s="7">
        <v>1</v>
      </c>
    </row>
    <row r="6988" spans="5:6" x14ac:dyDescent="0.2">
      <c r="E6988" s="7">
        <v>6984</v>
      </c>
      <c r="F6988" s="7">
        <v>1</v>
      </c>
    </row>
    <row r="6989" spans="5:6" x14ac:dyDescent="0.2">
      <c r="E6989" s="7">
        <v>6985</v>
      </c>
      <c r="F6989" s="7">
        <v>1</v>
      </c>
    </row>
    <row r="6990" spans="5:6" x14ac:dyDescent="0.2">
      <c r="E6990" s="7">
        <v>6986</v>
      </c>
      <c r="F6990" s="7">
        <v>1</v>
      </c>
    </row>
    <row r="6991" spans="5:6" x14ac:dyDescent="0.2">
      <c r="E6991" s="7">
        <v>6987</v>
      </c>
      <c r="F6991" s="7">
        <v>1</v>
      </c>
    </row>
    <row r="6992" spans="5:6" x14ac:dyDescent="0.2">
      <c r="E6992" s="7">
        <v>6988</v>
      </c>
      <c r="F6992" s="7">
        <v>1</v>
      </c>
    </row>
    <row r="6993" spans="5:6" x14ac:dyDescent="0.2">
      <c r="E6993" s="7">
        <v>6989</v>
      </c>
      <c r="F6993" s="7">
        <v>1</v>
      </c>
    </row>
    <row r="6994" spans="5:6" x14ac:dyDescent="0.2">
      <c r="E6994" s="7">
        <v>6990</v>
      </c>
      <c r="F6994" s="7">
        <v>1</v>
      </c>
    </row>
    <row r="6995" spans="5:6" x14ac:dyDescent="0.2">
      <c r="E6995" s="7">
        <v>6991</v>
      </c>
      <c r="F6995" s="7">
        <v>1</v>
      </c>
    </row>
    <row r="6996" spans="5:6" x14ac:dyDescent="0.2">
      <c r="E6996" s="7">
        <v>6992</v>
      </c>
      <c r="F6996" s="7">
        <v>1</v>
      </c>
    </row>
    <row r="6997" spans="5:6" x14ac:dyDescent="0.2">
      <c r="E6997" s="7">
        <v>6993</v>
      </c>
      <c r="F6997" s="7">
        <v>1</v>
      </c>
    </row>
    <row r="6998" spans="5:6" x14ac:dyDescent="0.2">
      <c r="E6998" s="7">
        <v>6994</v>
      </c>
      <c r="F6998" s="7">
        <v>1</v>
      </c>
    </row>
    <row r="6999" spans="5:6" x14ac:dyDescent="0.2">
      <c r="E6999" s="7">
        <v>6995</v>
      </c>
      <c r="F6999" s="7">
        <v>1</v>
      </c>
    </row>
    <row r="7000" spans="5:6" x14ac:dyDescent="0.2">
      <c r="E7000" s="7">
        <v>6996</v>
      </c>
      <c r="F7000" s="7">
        <v>1</v>
      </c>
    </row>
    <row r="7001" spans="5:6" x14ac:dyDescent="0.2">
      <c r="E7001" s="7">
        <v>6997</v>
      </c>
      <c r="F7001" s="7">
        <v>1</v>
      </c>
    </row>
    <row r="7002" spans="5:6" x14ac:dyDescent="0.2">
      <c r="E7002" s="7">
        <v>6998</v>
      </c>
      <c r="F7002" s="7">
        <v>1</v>
      </c>
    </row>
    <row r="7003" spans="5:6" x14ac:dyDescent="0.2">
      <c r="E7003" s="7">
        <v>6999</v>
      </c>
      <c r="F7003" s="7">
        <v>1</v>
      </c>
    </row>
    <row r="7004" spans="5:6" x14ac:dyDescent="0.2">
      <c r="E7004" s="7">
        <v>7000</v>
      </c>
      <c r="F7004" s="7">
        <v>1</v>
      </c>
    </row>
    <row r="7005" spans="5:6" x14ac:dyDescent="0.2">
      <c r="E7005" s="7">
        <v>7001</v>
      </c>
      <c r="F7005" s="7">
        <v>1</v>
      </c>
    </row>
    <row r="7006" spans="5:6" x14ac:dyDescent="0.2">
      <c r="E7006" s="7">
        <v>7002</v>
      </c>
      <c r="F7006" s="7">
        <v>1</v>
      </c>
    </row>
    <row r="7007" spans="5:6" x14ac:dyDescent="0.2">
      <c r="E7007" s="7">
        <v>7003</v>
      </c>
      <c r="F7007" s="7">
        <v>1</v>
      </c>
    </row>
    <row r="7008" spans="5:6" x14ac:dyDescent="0.2">
      <c r="E7008" s="7">
        <v>7004</v>
      </c>
      <c r="F7008" s="7">
        <v>1</v>
      </c>
    </row>
    <row r="7009" spans="5:6" x14ac:dyDescent="0.2">
      <c r="E7009" s="7">
        <v>7005</v>
      </c>
      <c r="F7009" s="7">
        <v>1</v>
      </c>
    </row>
    <row r="7010" spans="5:6" x14ac:dyDescent="0.2">
      <c r="E7010" s="7">
        <v>7006</v>
      </c>
      <c r="F7010" s="7">
        <v>1</v>
      </c>
    </row>
    <row r="7011" spans="5:6" x14ac:dyDescent="0.2">
      <c r="E7011" s="7">
        <v>7007</v>
      </c>
      <c r="F7011" s="7">
        <v>1</v>
      </c>
    </row>
    <row r="7012" spans="5:6" x14ac:dyDescent="0.2">
      <c r="E7012" s="7">
        <v>7008</v>
      </c>
      <c r="F7012" s="7">
        <v>1</v>
      </c>
    </row>
    <row r="7013" spans="5:6" x14ac:dyDescent="0.2">
      <c r="E7013" s="7">
        <v>7009</v>
      </c>
      <c r="F7013" s="7">
        <v>1</v>
      </c>
    </row>
    <row r="7014" spans="5:6" x14ac:dyDescent="0.2">
      <c r="E7014" s="7">
        <v>7010</v>
      </c>
      <c r="F7014" s="7">
        <v>1</v>
      </c>
    </row>
    <row r="7015" spans="5:6" x14ac:dyDescent="0.2">
      <c r="E7015" s="7">
        <v>7011</v>
      </c>
      <c r="F7015" s="7">
        <v>1</v>
      </c>
    </row>
    <row r="7016" spans="5:6" x14ac:dyDescent="0.2">
      <c r="E7016" s="7">
        <v>7012</v>
      </c>
      <c r="F7016" s="7">
        <v>1</v>
      </c>
    </row>
    <row r="7017" spans="5:6" x14ac:dyDescent="0.2">
      <c r="E7017" s="7">
        <v>7013</v>
      </c>
      <c r="F7017" s="7">
        <v>1</v>
      </c>
    </row>
    <row r="7018" spans="5:6" x14ac:dyDescent="0.2">
      <c r="E7018" s="7">
        <v>7014</v>
      </c>
      <c r="F7018" s="7">
        <v>1</v>
      </c>
    </row>
    <row r="7019" spans="5:6" x14ac:dyDescent="0.2">
      <c r="E7019" s="7">
        <v>7015</v>
      </c>
      <c r="F7019" s="7">
        <v>1</v>
      </c>
    </row>
    <row r="7020" spans="5:6" x14ac:dyDescent="0.2">
      <c r="E7020" s="7">
        <v>7016</v>
      </c>
      <c r="F7020" s="7">
        <v>1</v>
      </c>
    </row>
    <row r="7021" spans="5:6" x14ac:dyDescent="0.2">
      <c r="E7021" s="7">
        <v>7017</v>
      </c>
      <c r="F7021" s="7">
        <v>1</v>
      </c>
    </row>
    <row r="7022" spans="5:6" x14ac:dyDescent="0.2">
      <c r="E7022" s="7">
        <v>7018</v>
      </c>
      <c r="F7022" s="7">
        <v>1</v>
      </c>
    </row>
    <row r="7023" spans="5:6" x14ac:dyDescent="0.2">
      <c r="E7023" s="7">
        <v>7019</v>
      </c>
      <c r="F7023" s="7">
        <v>1</v>
      </c>
    </row>
    <row r="7024" spans="5:6" x14ac:dyDescent="0.2">
      <c r="E7024" s="7">
        <v>7020</v>
      </c>
      <c r="F7024" s="7">
        <v>1</v>
      </c>
    </row>
    <row r="7025" spans="5:6" x14ac:dyDescent="0.2">
      <c r="E7025" s="7">
        <v>7021</v>
      </c>
      <c r="F7025" s="7">
        <v>1</v>
      </c>
    </row>
    <row r="7026" spans="5:6" x14ac:dyDescent="0.2">
      <c r="E7026" s="7">
        <v>7022</v>
      </c>
      <c r="F7026" s="7">
        <v>1</v>
      </c>
    </row>
    <row r="7027" spans="5:6" x14ac:dyDescent="0.2">
      <c r="E7027" s="7">
        <v>7023</v>
      </c>
      <c r="F7027" s="7">
        <v>1</v>
      </c>
    </row>
    <row r="7028" spans="5:6" x14ac:dyDescent="0.2">
      <c r="E7028" s="7">
        <v>7024</v>
      </c>
      <c r="F7028" s="7">
        <v>1</v>
      </c>
    </row>
    <row r="7029" spans="5:6" x14ac:dyDescent="0.2">
      <c r="E7029" s="7">
        <v>7025</v>
      </c>
      <c r="F7029" s="7">
        <v>1</v>
      </c>
    </row>
    <row r="7030" spans="5:6" x14ac:dyDescent="0.2">
      <c r="E7030" s="7">
        <v>7026</v>
      </c>
      <c r="F7030" s="7">
        <v>1</v>
      </c>
    </row>
    <row r="7031" spans="5:6" x14ac:dyDescent="0.2">
      <c r="E7031" s="7">
        <v>7027</v>
      </c>
      <c r="F7031" s="7">
        <v>1</v>
      </c>
    </row>
    <row r="7032" spans="5:6" x14ac:dyDescent="0.2">
      <c r="E7032" s="7">
        <v>7028</v>
      </c>
      <c r="F7032" s="7">
        <v>1</v>
      </c>
    </row>
    <row r="7033" spans="5:6" x14ac:dyDescent="0.2">
      <c r="E7033" s="7">
        <v>7029</v>
      </c>
      <c r="F7033" s="7">
        <v>1</v>
      </c>
    </row>
    <row r="7034" spans="5:6" x14ac:dyDescent="0.2">
      <c r="E7034" s="7">
        <v>7030</v>
      </c>
      <c r="F7034" s="7">
        <v>1</v>
      </c>
    </row>
    <row r="7035" spans="5:6" x14ac:dyDescent="0.2">
      <c r="E7035" s="7">
        <v>7031</v>
      </c>
      <c r="F7035" s="7">
        <v>1</v>
      </c>
    </row>
    <row r="7036" spans="5:6" x14ac:dyDescent="0.2">
      <c r="E7036" s="7">
        <v>7032</v>
      </c>
      <c r="F7036" s="7">
        <v>1</v>
      </c>
    </row>
    <row r="7037" spans="5:6" x14ac:dyDescent="0.2">
      <c r="E7037" s="7">
        <v>7033</v>
      </c>
      <c r="F7037" s="7">
        <v>1</v>
      </c>
    </row>
    <row r="7038" spans="5:6" x14ac:dyDescent="0.2">
      <c r="E7038" s="7">
        <v>7034</v>
      </c>
      <c r="F7038" s="7">
        <v>1</v>
      </c>
    </row>
    <row r="7039" spans="5:6" x14ac:dyDescent="0.2">
      <c r="E7039" s="7">
        <v>7035</v>
      </c>
      <c r="F7039" s="7">
        <v>1</v>
      </c>
    </row>
    <row r="7040" spans="5:6" x14ac:dyDescent="0.2">
      <c r="E7040" s="7">
        <v>7036</v>
      </c>
      <c r="F7040" s="7">
        <v>1</v>
      </c>
    </row>
    <row r="7041" spans="5:6" x14ac:dyDescent="0.2">
      <c r="E7041" s="7">
        <v>7037</v>
      </c>
      <c r="F7041" s="7">
        <v>1</v>
      </c>
    </row>
    <row r="7042" spans="5:6" x14ac:dyDescent="0.2">
      <c r="E7042" s="7">
        <v>7038</v>
      </c>
      <c r="F7042" s="7">
        <v>1</v>
      </c>
    </row>
    <row r="7043" spans="5:6" x14ac:dyDescent="0.2">
      <c r="E7043" s="7">
        <v>7039</v>
      </c>
      <c r="F7043" s="7">
        <v>1</v>
      </c>
    </row>
    <row r="7044" spans="5:6" x14ac:dyDescent="0.2">
      <c r="E7044" s="7">
        <v>7040</v>
      </c>
      <c r="F7044" s="7">
        <v>1</v>
      </c>
    </row>
    <row r="7045" spans="5:6" x14ac:dyDescent="0.2">
      <c r="E7045" s="7">
        <v>7041</v>
      </c>
      <c r="F7045" s="7">
        <v>1</v>
      </c>
    </row>
    <row r="7046" spans="5:6" x14ac:dyDescent="0.2">
      <c r="E7046" s="7">
        <v>7042</v>
      </c>
      <c r="F7046" s="7">
        <v>1</v>
      </c>
    </row>
    <row r="7047" spans="5:6" x14ac:dyDescent="0.2">
      <c r="E7047" s="7">
        <v>7043</v>
      </c>
      <c r="F7047" s="7">
        <v>1</v>
      </c>
    </row>
    <row r="7048" spans="5:6" x14ac:dyDescent="0.2">
      <c r="E7048" s="7">
        <v>7044</v>
      </c>
      <c r="F7048" s="7">
        <v>1</v>
      </c>
    </row>
    <row r="7049" spans="5:6" x14ac:dyDescent="0.2">
      <c r="E7049" s="7">
        <v>7045</v>
      </c>
      <c r="F7049" s="7">
        <v>1</v>
      </c>
    </row>
    <row r="7050" spans="5:6" x14ac:dyDescent="0.2">
      <c r="E7050" s="7">
        <v>7046</v>
      </c>
      <c r="F7050" s="7">
        <v>1</v>
      </c>
    </row>
    <row r="7051" spans="5:6" x14ac:dyDescent="0.2">
      <c r="E7051" s="7">
        <v>7047</v>
      </c>
      <c r="F7051" s="7">
        <v>1</v>
      </c>
    </row>
    <row r="7052" spans="5:6" x14ac:dyDescent="0.2">
      <c r="E7052" s="7">
        <v>7048</v>
      </c>
      <c r="F7052" s="7">
        <v>1</v>
      </c>
    </row>
    <row r="7053" spans="5:6" x14ac:dyDescent="0.2">
      <c r="E7053" s="7">
        <v>7049</v>
      </c>
      <c r="F7053" s="7">
        <v>1</v>
      </c>
    </row>
    <row r="7054" spans="5:6" x14ac:dyDescent="0.2">
      <c r="E7054" s="7">
        <v>7050</v>
      </c>
      <c r="F7054" s="7">
        <v>1</v>
      </c>
    </row>
    <row r="7055" spans="5:6" x14ac:dyDescent="0.2">
      <c r="E7055" s="7">
        <v>7051</v>
      </c>
      <c r="F7055" s="7">
        <v>1</v>
      </c>
    </row>
    <row r="7056" spans="5:6" x14ac:dyDescent="0.2">
      <c r="E7056" s="7">
        <v>7052</v>
      </c>
      <c r="F7056" s="7">
        <v>1</v>
      </c>
    </row>
    <row r="7057" spans="5:6" x14ac:dyDescent="0.2">
      <c r="E7057" s="7">
        <v>7053</v>
      </c>
      <c r="F7057" s="7">
        <v>1</v>
      </c>
    </row>
    <row r="7058" spans="5:6" x14ac:dyDescent="0.2">
      <c r="E7058" s="7">
        <v>7054</v>
      </c>
      <c r="F7058" s="7">
        <v>1</v>
      </c>
    </row>
    <row r="7059" spans="5:6" x14ac:dyDescent="0.2">
      <c r="E7059" s="7">
        <v>7055</v>
      </c>
      <c r="F7059" s="7">
        <v>1</v>
      </c>
    </row>
    <row r="7060" spans="5:6" x14ac:dyDescent="0.2">
      <c r="E7060" s="7">
        <v>7056</v>
      </c>
      <c r="F7060" s="7">
        <v>1</v>
      </c>
    </row>
    <row r="7061" spans="5:6" x14ac:dyDescent="0.2">
      <c r="E7061" s="7">
        <v>7057</v>
      </c>
      <c r="F7061" s="7">
        <v>1</v>
      </c>
    </row>
    <row r="7062" spans="5:6" x14ac:dyDescent="0.2">
      <c r="E7062" s="7">
        <v>7058</v>
      </c>
      <c r="F7062" s="7">
        <v>1</v>
      </c>
    </row>
    <row r="7063" spans="5:6" x14ac:dyDescent="0.2">
      <c r="E7063" s="7">
        <v>7059</v>
      </c>
      <c r="F7063" s="7">
        <v>1</v>
      </c>
    </row>
    <row r="7064" spans="5:6" x14ac:dyDescent="0.2">
      <c r="E7064" s="7">
        <v>7060</v>
      </c>
      <c r="F7064" s="7">
        <v>1</v>
      </c>
    </row>
    <row r="7065" spans="5:6" x14ac:dyDescent="0.2">
      <c r="E7065" s="7">
        <v>7061</v>
      </c>
      <c r="F7065" s="7">
        <v>1</v>
      </c>
    </row>
    <row r="7066" spans="5:6" x14ac:dyDescent="0.2">
      <c r="E7066" s="7">
        <v>7062</v>
      </c>
      <c r="F7066" s="7">
        <v>1</v>
      </c>
    </row>
    <row r="7067" spans="5:6" x14ac:dyDescent="0.2">
      <c r="E7067" s="7">
        <v>7063</v>
      </c>
      <c r="F7067" s="7">
        <v>1</v>
      </c>
    </row>
    <row r="7068" spans="5:6" x14ac:dyDescent="0.2">
      <c r="E7068" s="7">
        <v>7064</v>
      </c>
      <c r="F7068" s="7">
        <v>1</v>
      </c>
    </row>
    <row r="7069" spans="5:6" x14ac:dyDescent="0.2">
      <c r="E7069" s="7">
        <v>7065</v>
      </c>
      <c r="F7069" s="7">
        <v>1</v>
      </c>
    </row>
    <row r="7070" spans="5:6" x14ac:dyDescent="0.2">
      <c r="E7070" s="7">
        <v>7066</v>
      </c>
      <c r="F7070" s="7">
        <v>1</v>
      </c>
    </row>
    <row r="7071" spans="5:6" x14ac:dyDescent="0.2">
      <c r="E7071" s="7">
        <v>7067</v>
      </c>
      <c r="F7071" s="7">
        <v>1</v>
      </c>
    </row>
    <row r="7072" spans="5:6" x14ac:dyDescent="0.2">
      <c r="E7072" s="7">
        <v>7068</v>
      </c>
      <c r="F7072" s="7">
        <v>1</v>
      </c>
    </row>
    <row r="7073" spans="5:6" x14ac:dyDescent="0.2">
      <c r="E7073" s="7">
        <v>7069</v>
      </c>
      <c r="F7073" s="7">
        <v>1</v>
      </c>
    </row>
    <row r="7074" spans="5:6" x14ac:dyDescent="0.2">
      <c r="E7074" s="7">
        <v>7070</v>
      </c>
      <c r="F7074" s="7">
        <v>1</v>
      </c>
    </row>
    <row r="7075" spans="5:6" x14ac:dyDescent="0.2">
      <c r="E7075" s="7">
        <v>7071</v>
      </c>
      <c r="F7075" s="7">
        <v>1</v>
      </c>
    </row>
    <row r="7076" spans="5:6" x14ac:dyDescent="0.2">
      <c r="E7076" s="7">
        <v>7072</v>
      </c>
      <c r="F7076" s="7">
        <v>1</v>
      </c>
    </row>
    <row r="7077" spans="5:6" x14ac:dyDescent="0.2">
      <c r="E7077" s="7">
        <v>7073</v>
      </c>
      <c r="F7077" s="7">
        <v>1</v>
      </c>
    </row>
    <row r="7078" spans="5:6" x14ac:dyDescent="0.2">
      <c r="E7078" s="7">
        <v>7074</v>
      </c>
      <c r="F7078" s="7">
        <v>1</v>
      </c>
    </row>
    <row r="7079" spans="5:6" x14ac:dyDescent="0.2">
      <c r="E7079" s="7">
        <v>7075</v>
      </c>
      <c r="F7079" s="7">
        <v>1</v>
      </c>
    </row>
    <row r="7080" spans="5:6" x14ac:dyDescent="0.2">
      <c r="E7080" s="7">
        <v>7076</v>
      </c>
      <c r="F7080" s="7">
        <v>1</v>
      </c>
    </row>
    <row r="7081" spans="5:6" x14ac:dyDescent="0.2">
      <c r="E7081" s="7">
        <v>7077</v>
      </c>
      <c r="F7081" s="7">
        <v>1</v>
      </c>
    </row>
    <row r="7082" spans="5:6" x14ac:dyDescent="0.2">
      <c r="E7082" s="7">
        <v>7078</v>
      </c>
      <c r="F7082" s="7">
        <v>1</v>
      </c>
    </row>
    <row r="7083" spans="5:6" x14ac:dyDescent="0.2">
      <c r="E7083" s="7">
        <v>7079</v>
      </c>
      <c r="F7083" s="7">
        <v>1</v>
      </c>
    </row>
    <row r="7084" spans="5:6" x14ac:dyDescent="0.2">
      <c r="E7084" s="7">
        <v>7080</v>
      </c>
      <c r="F7084" s="7">
        <v>1</v>
      </c>
    </row>
    <row r="7085" spans="5:6" x14ac:dyDescent="0.2">
      <c r="E7085" s="7">
        <v>7081</v>
      </c>
      <c r="F7085" s="7">
        <v>1</v>
      </c>
    </row>
    <row r="7086" spans="5:6" x14ac:dyDescent="0.2">
      <c r="E7086" s="7">
        <v>7082</v>
      </c>
      <c r="F7086" s="7">
        <v>1</v>
      </c>
    </row>
    <row r="7087" spans="5:6" x14ac:dyDescent="0.2">
      <c r="E7087" s="7">
        <v>7083</v>
      </c>
      <c r="F7087" s="7">
        <v>1</v>
      </c>
    </row>
    <row r="7088" spans="5:6" x14ac:dyDescent="0.2">
      <c r="E7088" s="7">
        <v>7084</v>
      </c>
      <c r="F7088" s="7">
        <v>1</v>
      </c>
    </row>
    <row r="7089" spans="5:6" x14ac:dyDescent="0.2">
      <c r="E7089" s="7">
        <v>7085</v>
      </c>
      <c r="F7089" s="7">
        <v>1</v>
      </c>
    </row>
    <row r="7090" spans="5:6" x14ac:dyDescent="0.2">
      <c r="E7090" s="7">
        <v>7086</v>
      </c>
      <c r="F7090" s="7">
        <v>1</v>
      </c>
    </row>
    <row r="7091" spans="5:6" x14ac:dyDescent="0.2">
      <c r="E7091" s="7">
        <v>7087</v>
      </c>
      <c r="F7091" s="7">
        <v>1</v>
      </c>
    </row>
    <row r="7092" spans="5:6" x14ac:dyDescent="0.2">
      <c r="E7092" s="7">
        <v>7088</v>
      </c>
      <c r="F7092" s="7">
        <v>1</v>
      </c>
    </row>
    <row r="7093" spans="5:6" x14ac:dyDescent="0.2">
      <c r="E7093" s="7">
        <v>7089</v>
      </c>
      <c r="F7093" s="7">
        <v>1</v>
      </c>
    </row>
    <row r="7094" spans="5:6" x14ac:dyDescent="0.2">
      <c r="E7094" s="7">
        <v>7090</v>
      </c>
      <c r="F7094" s="7">
        <v>1</v>
      </c>
    </row>
    <row r="7095" spans="5:6" x14ac:dyDescent="0.2">
      <c r="E7095" s="7">
        <v>7091</v>
      </c>
      <c r="F7095" s="7">
        <v>1</v>
      </c>
    </row>
    <row r="7096" spans="5:6" x14ac:dyDescent="0.2">
      <c r="E7096" s="7">
        <v>7092</v>
      </c>
      <c r="F7096" s="7">
        <v>1</v>
      </c>
    </row>
    <row r="7097" spans="5:6" x14ac:dyDescent="0.2">
      <c r="E7097" s="7">
        <v>7093</v>
      </c>
      <c r="F7097" s="7">
        <v>1</v>
      </c>
    </row>
    <row r="7098" spans="5:6" x14ac:dyDescent="0.2">
      <c r="E7098" s="7">
        <v>7094</v>
      </c>
      <c r="F7098" s="7">
        <v>1</v>
      </c>
    </row>
    <row r="7099" spans="5:6" x14ac:dyDescent="0.2">
      <c r="E7099" s="7">
        <v>7095</v>
      </c>
      <c r="F7099" s="7">
        <v>1</v>
      </c>
    </row>
    <row r="7100" spans="5:6" x14ac:dyDescent="0.2">
      <c r="E7100" s="7">
        <v>7096</v>
      </c>
      <c r="F7100" s="7">
        <v>1</v>
      </c>
    </row>
    <row r="7101" spans="5:6" x14ac:dyDescent="0.2">
      <c r="E7101" s="7">
        <v>7097</v>
      </c>
      <c r="F7101" s="7">
        <v>1</v>
      </c>
    </row>
    <row r="7102" spans="5:6" x14ac:dyDescent="0.2">
      <c r="E7102" s="7">
        <v>7098</v>
      </c>
      <c r="F7102" s="7">
        <v>1</v>
      </c>
    </row>
    <row r="7103" spans="5:6" x14ac:dyDescent="0.2">
      <c r="E7103" s="7">
        <v>7099</v>
      </c>
      <c r="F7103" s="7">
        <v>1</v>
      </c>
    </row>
    <row r="7104" spans="5:6" x14ac:dyDescent="0.2">
      <c r="E7104" s="7">
        <v>7100</v>
      </c>
      <c r="F7104" s="7">
        <v>1</v>
      </c>
    </row>
    <row r="7105" spans="5:6" x14ac:dyDescent="0.2">
      <c r="E7105" s="7">
        <v>7101</v>
      </c>
      <c r="F7105" s="7">
        <v>1</v>
      </c>
    </row>
    <row r="7106" spans="5:6" x14ac:dyDescent="0.2">
      <c r="E7106" s="7">
        <v>7102</v>
      </c>
      <c r="F7106" s="7">
        <v>1</v>
      </c>
    </row>
    <row r="7107" spans="5:6" x14ac:dyDescent="0.2">
      <c r="E7107" s="7">
        <v>7103</v>
      </c>
      <c r="F7107" s="7">
        <v>1</v>
      </c>
    </row>
    <row r="7108" spans="5:6" x14ac:dyDescent="0.2">
      <c r="E7108" s="7">
        <v>7104</v>
      </c>
      <c r="F7108" s="7">
        <v>1</v>
      </c>
    </row>
    <row r="7109" spans="5:6" x14ac:dyDescent="0.2">
      <c r="E7109" s="7">
        <v>7105</v>
      </c>
      <c r="F7109" s="7">
        <v>1</v>
      </c>
    </row>
    <row r="7110" spans="5:6" x14ac:dyDescent="0.2">
      <c r="E7110" s="7">
        <v>7106</v>
      </c>
      <c r="F7110" s="7">
        <v>1</v>
      </c>
    </row>
    <row r="7111" spans="5:6" x14ac:dyDescent="0.2">
      <c r="E7111" s="7">
        <v>7107</v>
      </c>
      <c r="F7111" s="7">
        <v>1</v>
      </c>
    </row>
    <row r="7112" spans="5:6" x14ac:dyDescent="0.2">
      <c r="E7112" s="7">
        <v>7108</v>
      </c>
      <c r="F7112" s="7">
        <v>1</v>
      </c>
    </row>
    <row r="7113" spans="5:6" x14ac:dyDescent="0.2">
      <c r="E7113" s="7">
        <v>7109</v>
      </c>
      <c r="F7113" s="7">
        <v>1</v>
      </c>
    </row>
    <row r="7114" spans="5:6" x14ac:dyDescent="0.2">
      <c r="E7114" s="7">
        <v>7110</v>
      </c>
      <c r="F7114" s="7">
        <v>1</v>
      </c>
    </row>
    <row r="7115" spans="5:6" x14ac:dyDescent="0.2">
      <c r="E7115" s="7">
        <v>7111</v>
      </c>
      <c r="F7115" s="7">
        <v>1</v>
      </c>
    </row>
    <row r="7116" spans="5:6" x14ac:dyDescent="0.2">
      <c r="E7116" s="7">
        <v>7112</v>
      </c>
      <c r="F7116" s="7">
        <v>1</v>
      </c>
    </row>
    <row r="7117" spans="5:6" x14ac:dyDescent="0.2">
      <c r="E7117" s="7">
        <v>7113</v>
      </c>
      <c r="F7117" s="7">
        <v>1</v>
      </c>
    </row>
    <row r="7118" spans="5:6" x14ac:dyDescent="0.2">
      <c r="E7118" s="7">
        <v>7114</v>
      </c>
      <c r="F7118" s="7">
        <v>1</v>
      </c>
    </row>
    <row r="7119" spans="5:6" x14ac:dyDescent="0.2">
      <c r="E7119" s="7">
        <v>7115</v>
      </c>
      <c r="F7119" s="7">
        <v>1</v>
      </c>
    </row>
    <row r="7120" spans="5:6" x14ac:dyDescent="0.2">
      <c r="E7120" s="7">
        <v>7116</v>
      </c>
      <c r="F7120" s="7">
        <v>1</v>
      </c>
    </row>
    <row r="7121" spans="5:6" x14ac:dyDescent="0.2">
      <c r="E7121" s="7">
        <v>7117</v>
      </c>
      <c r="F7121" s="7">
        <v>1</v>
      </c>
    </row>
    <row r="7122" spans="5:6" x14ac:dyDescent="0.2">
      <c r="E7122" s="7">
        <v>7118</v>
      </c>
      <c r="F7122" s="7">
        <v>1</v>
      </c>
    </row>
    <row r="7123" spans="5:6" x14ac:dyDescent="0.2">
      <c r="E7123" s="7">
        <v>7119</v>
      </c>
      <c r="F7123" s="7">
        <v>1</v>
      </c>
    </row>
    <row r="7124" spans="5:6" x14ac:dyDescent="0.2">
      <c r="E7124" s="7">
        <v>7120</v>
      </c>
      <c r="F7124" s="7">
        <v>1</v>
      </c>
    </row>
    <row r="7125" spans="5:6" x14ac:dyDescent="0.2">
      <c r="E7125" s="7">
        <v>7121</v>
      </c>
      <c r="F7125" s="7">
        <v>1</v>
      </c>
    </row>
    <row r="7126" spans="5:6" x14ac:dyDescent="0.2">
      <c r="E7126" s="7">
        <v>7122</v>
      </c>
      <c r="F7126" s="7">
        <v>1</v>
      </c>
    </row>
    <row r="7127" spans="5:6" x14ac:dyDescent="0.2">
      <c r="E7127" s="7">
        <v>7123</v>
      </c>
      <c r="F7127" s="7">
        <v>1</v>
      </c>
    </row>
    <row r="7128" spans="5:6" x14ac:dyDescent="0.2">
      <c r="E7128" s="7">
        <v>7124</v>
      </c>
      <c r="F7128" s="7">
        <v>1</v>
      </c>
    </row>
    <row r="7129" spans="5:6" x14ac:dyDescent="0.2">
      <c r="E7129" s="7">
        <v>7125</v>
      </c>
      <c r="F7129" s="7">
        <v>1</v>
      </c>
    </row>
    <row r="7130" spans="5:6" x14ac:dyDescent="0.2">
      <c r="E7130" s="7">
        <v>7126</v>
      </c>
      <c r="F7130" s="7">
        <v>1</v>
      </c>
    </row>
    <row r="7131" spans="5:6" x14ac:dyDescent="0.2">
      <c r="E7131" s="7">
        <v>7127</v>
      </c>
      <c r="F7131" s="7">
        <v>1</v>
      </c>
    </row>
    <row r="7132" spans="5:6" x14ac:dyDescent="0.2">
      <c r="E7132" s="7">
        <v>7128</v>
      </c>
      <c r="F7132" s="7">
        <v>1</v>
      </c>
    </row>
    <row r="7133" spans="5:6" x14ac:dyDescent="0.2">
      <c r="E7133" s="7">
        <v>7129</v>
      </c>
      <c r="F7133" s="7">
        <v>1</v>
      </c>
    </row>
    <row r="7134" spans="5:6" x14ac:dyDescent="0.2">
      <c r="E7134" s="7">
        <v>7130</v>
      </c>
      <c r="F7134" s="7">
        <v>1</v>
      </c>
    </row>
    <row r="7135" spans="5:6" x14ac:dyDescent="0.2">
      <c r="E7135" s="7">
        <v>7131</v>
      </c>
      <c r="F7135" s="7">
        <v>1</v>
      </c>
    </row>
    <row r="7136" spans="5:6" x14ac:dyDescent="0.2">
      <c r="E7136" s="7">
        <v>7132</v>
      </c>
      <c r="F7136" s="7">
        <v>1</v>
      </c>
    </row>
    <row r="7137" spans="5:6" x14ac:dyDescent="0.2">
      <c r="E7137" s="7">
        <v>7133</v>
      </c>
      <c r="F7137" s="7">
        <v>1</v>
      </c>
    </row>
    <row r="7138" spans="5:6" x14ac:dyDescent="0.2">
      <c r="E7138" s="7">
        <v>7134</v>
      </c>
      <c r="F7138" s="7">
        <v>1</v>
      </c>
    </row>
    <row r="7139" spans="5:6" x14ac:dyDescent="0.2">
      <c r="E7139" s="7">
        <v>7135</v>
      </c>
      <c r="F7139" s="7">
        <v>1</v>
      </c>
    </row>
    <row r="7140" spans="5:6" x14ac:dyDescent="0.2">
      <c r="E7140" s="7">
        <v>7136</v>
      </c>
      <c r="F7140" s="7">
        <v>1</v>
      </c>
    </row>
    <row r="7141" spans="5:6" x14ac:dyDescent="0.2">
      <c r="E7141" s="7">
        <v>7137</v>
      </c>
      <c r="F7141" s="7">
        <v>1</v>
      </c>
    </row>
    <row r="7142" spans="5:6" x14ac:dyDescent="0.2">
      <c r="E7142" s="7">
        <v>7138</v>
      </c>
      <c r="F7142" s="7">
        <v>1</v>
      </c>
    </row>
    <row r="7143" spans="5:6" x14ac:dyDescent="0.2">
      <c r="E7143" s="7">
        <v>7139</v>
      </c>
      <c r="F7143" s="7">
        <v>1</v>
      </c>
    </row>
    <row r="7144" spans="5:6" x14ac:dyDescent="0.2">
      <c r="E7144" s="7">
        <v>7140</v>
      </c>
      <c r="F7144" s="7">
        <v>1</v>
      </c>
    </row>
    <row r="7145" spans="5:6" x14ac:dyDescent="0.2">
      <c r="E7145" s="7">
        <v>7141</v>
      </c>
      <c r="F7145" s="7">
        <v>1</v>
      </c>
    </row>
    <row r="7146" spans="5:6" x14ac:dyDescent="0.2">
      <c r="E7146" s="7">
        <v>7142</v>
      </c>
      <c r="F7146" s="7">
        <v>1</v>
      </c>
    </row>
    <row r="7147" spans="5:6" x14ac:dyDescent="0.2">
      <c r="E7147" s="7">
        <v>7143</v>
      </c>
      <c r="F7147" s="7">
        <v>1</v>
      </c>
    </row>
    <row r="7148" spans="5:6" x14ac:dyDescent="0.2">
      <c r="E7148" s="7">
        <v>7144</v>
      </c>
      <c r="F7148" s="7">
        <v>1</v>
      </c>
    </row>
    <row r="7149" spans="5:6" x14ac:dyDescent="0.2">
      <c r="E7149" s="7">
        <v>7145</v>
      </c>
      <c r="F7149" s="7">
        <v>1</v>
      </c>
    </row>
    <row r="7150" spans="5:6" x14ac:dyDescent="0.2">
      <c r="E7150" s="7">
        <v>7146</v>
      </c>
      <c r="F7150" s="7">
        <v>1</v>
      </c>
    </row>
    <row r="7151" spans="5:6" x14ac:dyDescent="0.2">
      <c r="E7151" s="7">
        <v>7147</v>
      </c>
      <c r="F7151" s="7">
        <v>1</v>
      </c>
    </row>
    <row r="7152" spans="5:6" x14ac:dyDescent="0.2">
      <c r="E7152" s="7">
        <v>7148</v>
      </c>
      <c r="F7152" s="7">
        <v>1</v>
      </c>
    </row>
    <row r="7153" spans="5:6" x14ac:dyDescent="0.2">
      <c r="E7153" s="7">
        <v>7149</v>
      </c>
      <c r="F7153" s="7">
        <v>1</v>
      </c>
    </row>
    <row r="7154" spans="5:6" x14ac:dyDescent="0.2">
      <c r="E7154" s="7">
        <v>7150</v>
      </c>
      <c r="F7154" s="7">
        <v>1</v>
      </c>
    </row>
    <row r="7155" spans="5:6" x14ac:dyDescent="0.2">
      <c r="E7155" s="7">
        <v>7151</v>
      </c>
      <c r="F7155" s="7">
        <v>1</v>
      </c>
    </row>
    <row r="7156" spans="5:6" x14ac:dyDescent="0.2">
      <c r="E7156" s="7">
        <v>7152</v>
      </c>
      <c r="F7156" s="7">
        <v>1</v>
      </c>
    </row>
    <row r="7157" spans="5:6" x14ac:dyDescent="0.2">
      <c r="E7157" s="7">
        <v>7153</v>
      </c>
      <c r="F7157" s="7">
        <v>1</v>
      </c>
    </row>
    <row r="7158" spans="5:6" x14ac:dyDescent="0.2">
      <c r="E7158" s="7">
        <v>7154</v>
      </c>
      <c r="F7158" s="7">
        <v>1</v>
      </c>
    </row>
    <row r="7159" spans="5:6" x14ac:dyDescent="0.2">
      <c r="E7159" s="7">
        <v>7155</v>
      </c>
      <c r="F7159" s="7">
        <v>1</v>
      </c>
    </row>
    <row r="7160" spans="5:6" x14ac:dyDescent="0.2">
      <c r="E7160" s="7">
        <v>7156</v>
      </c>
      <c r="F7160" s="7">
        <v>1</v>
      </c>
    </row>
    <row r="7161" spans="5:6" x14ac:dyDescent="0.2">
      <c r="E7161" s="7">
        <v>7157</v>
      </c>
      <c r="F7161" s="7">
        <v>1</v>
      </c>
    </row>
    <row r="7162" spans="5:6" x14ac:dyDescent="0.2">
      <c r="E7162" s="7">
        <v>7158</v>
      </c>
      <c r="F7162" s="7">
        <v>1</v>
      </c>
    </row>
    <row r="7163" spans="5:6" x14ac:dyDescent="0.2">
      <c r="E7163" s="7">
        <v>7159</v>
      </c>
      <c r="F7163" s="7">
        <v>1</v>
      </c>
    </row>
    <row r="7164" spans="5:6" x14ac:dyDescent="0.2">
      <c r="E7164" s="7">
        <v>7160</v>
      </c>
      <c r="F7164" s="7">
        <v>1</v>
      </c>
    </row>
    <row r="7165" spans="5:6" x14ac:dyDescent="0.2">
      <c r="E7165" s="7">
        <v>7161</v>
      </c>
      <c r="F7165" s="7">
        <v>1</v>
      </c>
    </row>
    <row r="7166" spans="5:6" x14ac:dyDescent="0.2">
      <c r="E7166" s="7">
        <v>7162</v>
      </c>
      <c r="F7166" s="7">
        <v>1</v>
      </c>
    </row>
    <row r="7167" spans="5:6" x14ac:dyDescent="0.2">
      <c r="E7167" s="7">
        <v>7163</v>
      </c>
      <c r="F7167" s="7">
        <v>1</v>
      </c>
    </row>
    <row r="7168" spans="5:6" x14ac:dyDescent="0.2">
      <c r="E7168" s="7">
        <v>7164</v>
      </c>
      <c r="F7168" s="7">
        <v>1</v>
      </c>
    </row>
    <row r="7169" spans="5:6" x14ac:dyDescent="0.2">
      <c r="E7169" s="7">
        <v>7165</v>
      </c>
      <c r="F7169" s="7">
        <v>1</v>
      </c>
    </row>
    <row r="7170" spans="5:6" x14ac:dyDescent="0.2">
      <c r="E7170" s="7">
        <v>7166</v>
      </c>
      <c r="F7170" s="7">
        <v>1</v>
      </c>
    </row>
    <row r="7171" spans="5:6" x14ac:dyDescent="0.2">
      <c r="E7171" s="7">
        <v>7167</v>
      </c>
      <c r="F7171" s="7">
        <v>1</v>
      </c>
    </row>
    <row r="7172" spans="5:6" x14ac:dyDescent="0.2">
      <c r="E7172" s="7">
        <v>7168</v>
      </c>
      <c r="F7172" s="7">
        <v>1</v>
      </c>
    </row>
    <row r="7173" spans="5:6" x14ac:dyDescent="0.2">
      <c r="E7173" s="7">
        <v>7169</v>
      </c>
      <c r="F7173" s="7">
        <v>1</v>
      </c>
    </row>
    <row r="7174" spans="5:6" x14ac:dyDescent="0.2">
      <c r="E7174" s="7">
        <v>7170</v>
      </c>
      <c r="F7174" s="7">
        <v>1</v>
      </c>
    </row>
    <row r="7175" spans="5:6" x14ac:dyDescent="0.2">
      <c r="E7175" s="7">
        <v>7171</v>
      </c>
      <c r="F7175" s="7">
        <v>1</v>
      </c>
    </row>
    <row r="7176" spans="5:6" x14ac:dyDescent="0.2">
      <c r="E7176" s="7">
        <v>7172</v>
      </c>
      <c r="F7176" s="7">
        <v>1</v>
      </c>
    </row>
    <row r="7177" spans="5:6" x14ac:dyDescent="0.2">
      <c r="E7177" s="7">
        <v>7173</v>
      </c>
      <c r="F7177" s="7">
        <v>1</v>
      </c>
    </row>
    <row r="7178" spans="5:6" x14ac:dyDescent="0.2">
      <c r="E7178" s="7">
        <v>7174</v>
      </c>
      <c r="F7178" s="7">
        <v>1</v>
      </c>
    </row>
    <row r="7179" spans="5:6" x14ac:dyDescent="0.2">
      <c r="E7179" s="7">
        <v>7175</v>
      </c>
      <c r="F7179" s="7">
        <v>1</v>
      </c>
    </row>
    <row r="7180" spans="5:6" x14ac:dyDescent="0.2">
      <c r="E7180" s="7">
        <v>7176</v>
      </c>
      <c r="F7180" s="7">
        <v>1</v>
      </c>
    </row>
    <row r="7181" spans="5:6" x14ac:dyDescent="0.2">
      <c r="E7181" s="7">
        <v>7177</v>
      </c>
      <c r="F7181" s="7">
        <v>1</v>
      </c>
    </row>
    <row r="7182" spans="5:6" x14ac:dyDescent="0.2">
      <c r="E7182" s="7">
        <v>7178</v>
      </c>
      <c r="F7182" s="7">
        <v>1</v>
      </c>
    </row>
    <row r="7183" spans="5:6" x14ac:dyDescent="0.2">
      <c r="E7183" s="7">
        <v>7179</v>
      </c>
      <c r="F7183" s="7">
        <v>1</v>
      </c>
    </row>
    <row r="7184" spans="5:6" x14ac:dyDescent="0.2">
      <c r="E7184" s="7">
        <v>7180</v>
      </c>
      <c r="F7184" s="7">
        <v>1</v>
      </c>
    </row>
    <row r="7185" spans="5:6" x14ac:dyDescent="0.2">
      <c r="E7185" s="7">
        <v>7181</v>
      </c>
      <c r="F7185" s="7">
        <v>1</v>
      </c>
    </row>
    <row r="7186" spans="5:6" x14ac:dyDescent="0.2">
      <c r="E7186" s="7">
        <v>7182</v>
      </c>
      <c r="F7186" s="7">
        <v>1</v>
      </c>
    </row>
    <row r="7187" spans="5:6" x14ac:dyDescent="0.2">
      <c r="E7187" s="7">
        <v>7183</v>
      </c>
      <c r="F7187" s="7">
        <v>1</v>
      </c>
    </row>
    <row r="7188" spans="5:6" x14ac:dyDescent="0.2">
      <c r="E7188" s="7">
        <v>7184</v>
      </c>
      <c r="F7188" s="7">
        <v>1</v>
      </c>
    </row>
    <row r="7189" spans="5:6" x14ac:dyDescent="0.2">
      <c r="E7189" s="7">
        <v>7185</v>
      </c>
      <c r="F7189" s="7">
        <v>1</v>
      </c>
    </row>
    <row r="7190" spans="5:6" x14ac:dyDescent="0.2">
      <c r="E7190" s="7">
        <v>7186</v>
      </c>
      <c r="F7190" s="7">
        <v>1</v>
      </c>
    </row>
    <row r="7191" spans="5:6" x14ac:dyDescent="0.2">
      <c r="E7191" s="7">
        <v>7187</v>
      </c>
      <c r="F7191" s="7">
        <v>1</v>
      </c>
    </row>
    <row r="7192" spans="5:6" x14ac:dyDescent="0.2">
      <c r="E7192" s="7">
        <v>7188</v>
      </c>
      <c r="F7192" s="7">
        <v>1</v>
      </c>
    </row>
    <row r="7193" spans="5:6" x14ac:dyDescent="0.2">
      <c r="E7193" s="7">
        <v>7189</v>
      </c>
      <c r="F7193" s="7">
        <v>1</v>
      </c>
    </row>
    <row r="7194" spans="5:6" x14ac:dyDescent="0.2">
      <c r="E7194" s="7">
        <v>7190</v>
      </c>
      <c r="F7194" s="7">
        <v>1</v>
      </c>
    </row>
    <row r="7195" spans="5:6" x14ac:dyDescent="0.2">
      <c r="E7195" s="7">
        <v>7191</v>
      </c>
      <c r="F7195" s="7">
        <v>1</v>
      </c>
    </row>
    <row r="7196" spans="5:6" x14ac:dyDescent="0.2">
      <c r="E7196" s="7">
        <v>7192</v>
      </c>
      <c r="F7196" s="7">
        <v>1</v>
      </c>
    </row>
    <row r="7197" spans="5:6" x14ac:dyDescent="0.2">
      <c r="E7197" s="7">
        <v>7193</v>
      </c>
      <c r="F7197" s="7">
        <v>1</v>
      </c>
    </row>
    <row r="7198" spans="5:6" x14ac:dyDescent="0.2">
      <c r="E7198" s="7">
        <v>7194</v>
      </c>
      <c r="F7198" s="7">
        <v>1</v>
      </c>
    </row>
    <row r="7199" spans="5:6" x14ac:dyDescent="0.2">
      <c r="E7199" s="7">
        <v>7195</v>
      </c>
      <c r="F7199" s="7">
        <v>1</v>
      </c>
    </row>
    <row r="7200" spans="5:6" x14ac:dyDescent="0.2">
      <c r="E7200" s="7">
        <v>7196</v>
      </c>
      <c r="F7200" s="7">
        <v>1</v>
      </c>
    </row>
    <row r="7201" spans="5:6" x14ac:dyDescent="0.2">
      <c r="E7201" s="7">
        <v>7197</v>
      </c>
      <c r="F7201" s="7">
        <v>1</v>
      </c>
    </row>
    <row r="7202" spans="5:6" x14ac:dyDescent="0.2">
      <c r="E7202" s="7">
        <v>7198</v>
      </c>
      <c r="F7202" s="7">
        <v>1</v>
      </c>
    </row>
    <row r="7203" spans="5:6" x14ac:dyDescent="0.2">
      <c r="E7203" s="7">
        <v>7199</v>
      </c>
      <c r="F7203" s="7">
        <v>1</v>
      </c>
    </row>
    <row r="7204" spans="5:6" x14ac:dyDescent="0.2">
      <c r="E7204" s="7">
        <v>7200</v>
      </c>
      <c r="F7204" s="7">
        <v>1</v>
      </c>
    </row>
    <row r="7205" spans="5:6" x14ac:dyDescent="0.2">
      <c r="E7205" s="7">
        <v>7201</v>
      </c>
      <c r="F7205" s="7">
        <v>1</v>
      </c>
    </row>
    <row r="7206" spans="5:6" x14ac:dyDescent="0.2">
      <c r="E7206" s="7">
        <v>7202</v>
      </c>
      <c r="F7206" s="7">
        <v>1</v>
      </c>
    </row>
    <row r="7207" spans="5:6" x14ac:dyDescent="0.2">
      <c r="E7207" s="7">
        <v>7203</v>
      </c>
      <c r="F7207" s="7">
        <v>1</v>
      </c>
    </row>
    <row r="7208" spans="5:6" x14ac:dyDescent="0.2">
      <c r="E7208" s="7">
        <v>7204</v>
      </c>
      <c r="F7208" s="7">
        <v>1</v>
      </c>
    </row>
    <row r="7209" spans="5:6" x14ac:dyDescent="0.2">
      <c r="E7209" s="7">
        <v>7205</v>
      </c>
      <c r="F7209" s="7">
        <v>1</v>
      </c>
    </row>
    <row r="7210" spans="5:6" x14ac:dyDescent="0.2">
      <c r="E7210" s="7">
        <v>7206</v>
      </c>
      <c r="F7210" s="7">
        <v>1</v>
      </c>
    </row>
    <row r="7211" spans="5:6" x14ac:dyDescent="0.2">
      <c r="E7211" s="7">
        <v>7207</v>
      </c>
      <c r="F7211" s="7">
        <v>1</v>
      </c>
    </row>
    <row r="7212" spans="5:6" x14ac:dyDescent="0.2">
      <c r="E7212" s="7">
        <v>7208</v>
      </c>
      <c r="F7212" s="7">
        <v>1</v>
      </c>
    </row>
    <row r="7213" spans="5:6" x14ac:dyDescent="0.2">
      <c r="E7213" s="7">
        <v>7209</v>
      </c>
      <c r="F7213" s="7">
        <v>1</v>
      </c>
    </row>
    <row r="7214" spans="5:6" x14ac:dyDescent="0.2">
      <c r="E7214" s="7">
        <v>7210</v>
      </c>
      <c r="F7214" s="7">
        <v>1</v>
      </c>
    </row>
    <row r="7215" spans="5:6" x14ac:dyDescent="0.2">
      <c r="E7215" s="7">
        <v>7211</v>
      </c>
      <c r="F7215" s="7">
        <v>1</v>
      </c>
    </row>
    <row r="7216" spans="5:6" x14ac:dyDescent="0.2">
      <c r="E7216" s="7">
        <v>7212</v>
      </c>
      <c r="F7216" s="7">
        <v>1</v>
      </c>
    </row>
    <row r="7217" spans="5:6" x14ac:dyDescent="0.2">
      <c r="E7217" s="7">
        <v>7213</v>
      </c>
      <c r="F7217" s="7">
        <v>1</v>
      </c>
    </row>
    <row r="7218" spans="5:6" x14ac:dyDescent="0.2">
      <c r="E7218" s="7">
        <v>7214</v>
      </c>
      <c r="F7218" s="7">
        <v>1</v>
      </c>
    </row>
    <row r="7219" spans="5:6" x14ac:dyDescent="0.2">
      <c r="E7219" s="7">
        <v>7215</v>
      </c>
      <c r="F7219" s="7">
        <v>1</v>
      </c>
    </row>
    <row r="7220" spans="5:6" x14ac:dyDescent="0.2">
      <c r="E7220" s="7">
        <v>7216</v>
      </c>
      <c r="F7220" s="7">
        <v>1</v>
      </c>
    </row>
    <row r="7221" spans="5:6" x14ac:dyDescent="0.2">
      <c r="E7221" s="7">
        <v>7217</v>
      </c>
      <c r="F7221" s="7">
        <v>1</v>
      </c>
    </row>
    <row r="7222" spans="5:6" x14ac:dyDescent="0.2">
      <c r="E7222" s="7">
        <v>7218</v>
      </c>
      <c r="F7222" s="7">
        <v>1</v>
      </c>
    </row>
    <row r="7223" spans="5:6" x14ac:dyDescent="0.2">
      <c r="E7223" s="7">
        <v>7219</v>
      </c>
      <c r="F7223" s="7">
        <v>1</v>
      </c>
    </row>
    <row r="7224" spans="5:6" x14ac:dyDescent="0.2">
      <c r="E7224" s="7">
        <v>7220</v>
      </c>
      <c r="F7224" s="7">
        <v>1</v>
      </c>
    </row>
    <row r="7225" spans="5:6" x14ac:dyDescent="0.2">
      <c r="E7225" s="7">
        <v>7221</v>
      </c>
      <c r="F7225" s="7">
        <v>1</v>
      </c>
    </row>
    <row r="7226" spans="5:6" x14ac:dyDescent="0.2">
      <c r="E7226" s="7">
        <v>7222</v>
      </c>
      <c r="F7226" s="7">
        <v>1</v>
      </c>
    </row>
    <row r="7227" spans="5:6" x14ac:dyDescent="0.2">
      <c r="E7227" s="7">
        <v>7223</v>
      </c>
      <c r="F7227" s="7">
        <v>1</v>
      </c>
    </row>
    <row r="7228" spans="5:6" x14ac:dyDescent="0.2">
      <c r="E7228" s="7">
        <v>7224</v>
      </c>
      <c r="F7228" s="7">
        <v>1</v>
      </c>
    </row>
    <row r="7229" spans="5:6" x14ac:dyDescent="0.2">
      <c r="E7229" s="7">
        <v>7225</v>
      </c>
      <c r="F7229" s="7">
        <v>1</v>
      </c>
    </row>
    <row r="7230" spans="5:6" x14ac:dyDescent="0.2">
      <c r="E7230" s="7">
        <v>7226</v>
      </c>
      <c r="F7230" s="7">
        <v>1</v>
      </c>
    </row>
    <row r="7231" spans="5:6" x14ac:dyDescent="0.2">
      <c r="E7231" s="7">
        <v>7227</v>
      </c>
      <c r="F7231" s="7">
        <v>1</v>
      </c>
    </row>
    <row r="7232" spans="5:6" x14ac:dyDescent="0.2">
      <c r="E7232" s="7">
        <v>7228</v>
      </c>
      <c r="F7232" s="7">
        <v>1</v>
      </c>
    </row>
    <row r="7233" spans="5:6" x14ac:dyDescent="0.2">
      <c r="E7233" s="7">
        <v>7229</v>
      </c>
      <c r="F7233" s="7">
        <v>1</v>
      </c>
    </row>
    <row r="7234" spans="5:6" x14ac:dyDescent="0.2">
      <c r="E7234" s="7">
        <v>7230</v>
      </c>
      <c r="F7234" s="7">
        <v>1</v>
      </c>
    </row>
    <row r="7235" spans="5:6" x14ac:dyDescent="0.2">
      <c r="E7235" s="7">
        <v>7231</v>
      </c>
      <c r="F7235" s="7">
        <v>1</v>
      </c>
    </row>
    <row r="7236" spans="5:6" x14ac:dyDescent="0.2">
      <c r="E7236" s="7">
        <v>7232</v>
      </c>
      <c r="F7236" s="7">
        <v>1</v>
      </c>
    </row>
    <row r="7237" spans="5:6" x14ac:dyDescent="0.2">
      <c r="E7237" s="7">
        <v>7233</v>
      </c>
      <c r="F7237" s="7">
        <v>1</v>
      </c>
    </row>
    <row r="7238" spans="5:6" x14ac:dyDescent="0.2">
      <c r="E7238" s="7">
        <v>7234</v>
      </c>
      <c r="F7238" s="7">
        <v>1</v>
      </c>
    </row>
    <row r="7239" spans="5:6" x14ac:dyDescent="0.2">
      <c r="E7239" s="7">
        <v>7235</v>
      </c>
      <c r="F7239" s="7">
        <v>1</v>
      </c>
    </row>
    <row r="7240" spans="5:6" x14ac:dyDescent="0.2">
      <c r="E7240" s="7">
        <v>7236</v>
      </c>
      <c r="F7240" s="7">
        <v>1</v>
      </c>
    </row>
    <row r="7241" spans="5:6" x14ac:dyDescent="0.2">
      <c r="E7241" s="7">
        <v>7237</v>
      </c>
      <c r="F7241" s="7">
        <v>1</v>
      </c>
    </row>
    <row r="7242" spans="5:6" x14ac:dyDescent="0.2">
      <c r="E7242" s="7">
        <v>7238</v>
      </c>
      <c r="F7242" s="7">
        <v>1</v>
      </c>
    </row>
    <row r="7243" spans="5:6" x14ac:dyDescent="0.2">
      <c r="E7243" s="7">
        <v>7239</v>
      </c>
      <c r="F7243" s="7">
        <v>1</v>
      </c>
    </row>
    <row r="7244" spans="5:6" x14ac:dyDescent="0.2">
      <c r="E7244" s="7">
        <v>7240</v>
      </c>
      <c r="F7244" s="7">
        <v>1</v>
      </c>
    </row>
    <row r="7245" spans="5:6" x14ac:dyDescent="0.2">
      <c r="E7245" s="7">
        <v>7241</v>
      </c>
      <c r="F7245" s="7">
        <v>1</v>
      </c>
    </row>
    <row r="7246" spans="5:6" x14ac:dyDescent="0.2">
      <c r="E7246" s="7">
        <v>7242</v>
      </c>
      <c r="F7246" s="7">
        <v>1</v>
      </c>
    </row>
    <row r="7247" spans="5:6" x14ac:dyDescent="0.2">
      <c r="E7247" s="7">
        <v>7243</v>
      </c>
      <c r="F7247" s="7">
        <v>1</v>
      </c>
    </row>
    <row r="7248" spans="5:6" x14ac:dyDescent="0.2">
      <c r="E7248" s="7">
        <v>7244</v>
      </c>
      <c r="F7248" s="7">
        <v>1</v>
      </c>
    </row>
    <row r="7249" spans="5:6" x14ac:dyDescent="0.2">
      <c r="E7249" s="7">
        <v>7245</v>
      </c>
      <c r="F7249" s="7">
        <v>1</v>
      </c>
    </row>
    <row r="7250" spans="5:6" x14ac:dyDescent="0.2">
      <c r="E7250" s="7">
        <v>7246</v>
      </c>
      <c r="F7250" s="7">
        <v>1</v>
      </c>
    </row>
    <row r="7251" spans="5:6" x14ac:dyDescent="0.2">
      <c r="E7251" s="7">
        <v>7247</v>
      </c>
      <c r="F7251" s="7">
        <v>1</v>
      </c>
    </row>
    <row r="7252" spans="5:6" x14ac:dyDescent="0.2">
      <c r="E7252" s="7">
        <v>7248</v>
      </c>
      <c r="F7252" s="7">
        <v>1</v>
      </c>
    </row>
    <row r="7253" spans="5:6" x14ac:dyDescent="0.2">
      <c r="E7253" s="7">
        <v>7249</v>
      </c>
      <c r="F7253" s="7">
        <v>1</v>
      </c>
    </row>
    <row r="7254" spans="5:6" x14ac:dyDescent="0.2">
      <c r="E7254" s="7">
        <v>7250</v>
      </c>
      <c r="F7254" s="7">
        <v>1</v>
      </c>
    </row>
    <row r="7255" spans="5:6" x14ac:dyDescent="0.2">
      <c r="E7255" s="7">
        <v>7251</v>
      </c>
      <c r="F7255" s="7">
        <v>1</v>
      </c>
    </row>
    <row r="7256" spans="5:6" x14ac:dyDescent="0.2">
      <c r="E7256" s="7">
        <v>7252</v>
      </c>
      <c r="F7256" s="7">
        <v>1</v>
      </c>
    </row>
    <row r="7257" spans="5:6" x14ac:dyDescent="0.2">
      <c r="E7257" s="7">
        <v>7253</v>
      </c>
      <c r="F7257" s="7">
        <v>1</v>
      </c>
    </row>
    <row r="7258" spans="5:6" x14ac:dyDescent="0.2">
      <c r="E7258" s="7">
        <v>7254</v>
      </c>
      <c r="F7258" s="7">
        <v>1</v>
      </c>
    </row>
    <row r="7259" spans="5:6" x14ac:dyDescent="0.2">
      <c r="E7259" s="7">
        <v>7255</v>
      </c>
      <c r="F7259" s="7">
        <v>1</v>
      </c>
    </row>
    <row r="7260" spans="5:6" x14ac:dyDescent="0.2">
      <c r="E7260" s="7">
        <v>7256</v>
      </c>
      <c r="F7260" s="7">
        <v>1</v>
      </c>
    </row>
    <row r="7261" spans="5:6" x14ac:dyDescent="0.2">
      <c r="E7261" s="7">
        <v>7257</v>
      </c>
      <c r="F7261" s="7">
        <v>1</v>
      </c>
    </row>
    <row r="7262" spans="5:6" x14ac:dyDescent="0.2">
      <c r="E7262" s="7">
        <v>7258</v>
      </c>
      <c r="F7262" s="7">
        <v>1</v>
      </c>
    </row>
    <row r="7263" spans="5:6" x14ac:dyDescent="0.2">
      <c r="E7263" s="7">
        <v>7259</v>
      </c>
      <c r="F7263" s="7">
        <v>1</v>
      </c>
    </row>
    <row r="7264" spans="5:6" x14ac:dyDescent="0.2">
      <c r="E7264" s="7">
        <v>7260</v>
      </c>
      <c r="F7264" s="7">
        <v>1</v>
      </c>
    </row>
    <row r="7265" spans="5:6" x14ac:dyDescent="0.2">
      <c r="E7265" s="7">
        <v>7261</v>
      </c>
      <c r="F7265" s="7">
        <v>1</v>
      </c>
    </row>
    <row r="7266" spans="5:6" x14ac:dyDescent="0.2">
      <c r="E7266" s="7">
        <v>7262</v>
      </c>
      <c r="F7266" s="7">
        <v>1</v>
      </c>
    </row>
    <row r="7267" spans="5:6" x14ac:dyDescent="0.2">
      <c r="E7267" s="7">
        <v>7263</v>
      </c>
      <c r="F7267" s="7">
        <v>1</v>
      </c>
    </row>
    <row r="7268" spans="5:6" x14ac:dyDescent="0.2">
      <c r="E7268" s="7">
        <v>7264</v>
      </c>
      <c r="F7268" s="7">
        <v>1</v>
      </c>
    </row>
    <row r="7269" spans="5:6" x14ac:dyDescent="0.2">
      <c r="E7269" s="7">
        <v>7265</v>
      </c>
      <c r="F7269" s="7">
        <v>1</v>
      </c>
    </row>
    <row r="7270" spans="5:6" x14ac:dyDescent="0.2">
      <c r="E7270" s="7">
        <v>7266</v>
      </c>
      <c r="F7270" s="7">
        <v>1</v>
      </c>
    </row>
    <row r="7271" spans="5:6" x14ac:dyDescent="0.2">
      <c r="E7271" s="7">
        <v>7267</v>
      </c>
      <c r="F7271" s="7">
        <v>1</v>
      </c>
    </row>
    <row r="7272" spans="5:6" x14ac:dyDescent="0.2">
      <c r="E7272" s="7">
        <v>7268</v>
      </c>
      <c r="F7272" s="7">
        <v>1</v>
      </c>
    </row>
    <row r="7273" spans="5:6" x14ac:dyDescent="0.2">
      <c r="E7273" s="7">
        <v>7269</v>
      </c>
      <c r="F7273" s="7">
        <v>1</v>
      </c>
    </row>
    <row r="7274" spans="5:6" x14ac:dyDescent="0.2">
      <c r="E7274" s="7">
        <v>7270</v>
      </c>
      <c r="F7274" s="7">
        <v>1</v>
      </c>
    </row>
    <row r="7275" spans="5:6" x14ac:dyDescent="0.2">
      <c r="E7275" s="7">
        <v>7271</v>
      </c>
      <c r="F7275" s="7">
        <v>1</v>
      </c>
    </row>
    <row r="7276" spans="5:6" x14ac:dyDescent="0.2">
      <c r="E7276" s="7">
        <v>7272</v>
      </c>
      <c r="F7276" s="7">
        <v>1</v>
      </c>
    </row>
    <row r="7277" spans="5:6" x14ac:dyDescent="0.2">
      <c r="E7277" s="7">
        <v>7273</v>
      </c>
      <c r="F7277" s="7">
        <v>1</v>
      </c>
    </row>
    <row r="7278" spans="5:6" x14ac:dyDescent="0.2">
      <c r="E7278" s="7">
        <v>7274</v>
      </c>
      <c r="F7278" s="7">
        <v>1</v>
      </c>
    </row>
    <row r="7279" spans="5:6" x14ac:dyDescent="0.2">
      <c r="E7279" s="7">
        <v>7275</v>
      </c>
      <c r="F7279" s="7">
        <v>1</v>
      </c>
    </row>
    <row r="7280" spans="5:6" x14ac:dyDescent="0.2">
      <c r="E7280" s="7">
        <v>7276</v>
      </c>
      <c r="F7280" s="7">
        <v>1</v>
      </c>
    </row>
    <row r="7281" spans="5:6" x14ac:dyDescent="0.2">
      <c r="E7281" s="7">
        <v>7277</v>
      </c>
      <c r="F7281" s="7">
        <v>1</v>
      </c>
    </row>
    <row r="7282" spans="5:6" x14ac:dyDescent="0.2">
      <c r="E7282" s="7">
        <v>7278</v>
      </c>
      <c r="F7282" s="7">
        <v>1</v>
      </c>
    </row>
    <row r="7283" spans="5:6" x14ac:dyDescent="0.2">
      <c r="E7283" s="7">
        <v>7279</v>
      </c>
      <c r="F7283" s="7">
        <v>1</v>
      </c>
    </row>
    <row r="7284" spans="5:6" x14ac:dyDescent="0.2">
      <c r="E7284" s="7">
        <v>7280</v>
      </c>
      <c r="F7284" s="7">
        <v>1</v>
      </c>
    </row>
    <row r="7285" spans="5:6" x14ac:dyDescent="0.2">
      <c r="E7285" s="7">
        <v>7281</v>
      </c>
      <c r="F7285" s="7">
        <v>1</v>
      </c>
    </row>
    <row r="7286" spans="5:6" x14ac:dyDescent="0.2">
      <c r="E7286" s="7">
        <v>7282</v>
      </c>
      <c r="F7286" s="7">
        <v>1</v>
      </c>
    </row>
    <row r="7287" spans="5:6" x14ac:dyDescent="0.2">
      <c r="E7287" s="7">
        <v>7283</v>
      </c>
      <c r="F7287" s="7">
        <v>1</v>
      </c>
    </row>
    <row r="7288" spans="5:6" x14ac:dyDescent="0.2">
      <c r="E7288" s="7">
        <v>7284</v>
      </c>
      <c r="F7288" s="7">
        <v>1</v>
      </c>
    </row>
    <row r="7289" spans="5:6" x14ac:dyDescent="0.2">
      <c r="E7289" s="7">
        <v>7285</v>
      </c>
      <c r="F7289" s="7">
        <v>1</v>
      </c>
    </row>
    <row r="7290" spans="5:6" x14ac:dyDescent="0.2">
      <c r="E7290" s="7">
        <v>7286</v>
      </c>
      <c r="F7290" s="7">
        <v>1</v>
      </c>
    </row>
    <row r="7291" spans="5:6" x14ac:dyDescent="0.2">
      <c r="E7291" s="7">
        <v>7287</v>
      </c>
      <c r="F7291" s="7">
        <v>1</v>
      </c>
    </row>
    <row r="7292" spans="5:6" x14ac:dyDescent="0.2">
      <c r="E7292" s="7">
        <v>7288</v>
      </c>
      <c r="F7292" s="7">
        <v>1</v>
      </c>
    </row>
    <row r="7293" spans="5:6" x14ac:dyDescent="0.2">
      <c r="E7293" s="7">
        <v>7289</v>
      </c>
      <c r="F7293" s="7">
        <v>1</v>
      </c>
    </row>
    <row r="7294" spans="5:6" x14ac:dyDescent="0.2">
      <c r="E7294" s="7">
        <v>7290</v>
      </c>
      <c r="F7294" s="7">
        <v>1</v>
      </c>
    </row>
    <row r="7295" spans="5:6" x14ac:dyDescent="0.2">
      <c r="E7295" s="7">
        <v>7291</v>
      </c>
      <c r="F7295" s="7">
        <v>1</v>
      </c>
    </row>
    <row r="7296" spans="5:6" x14ac:dyDescent="0.2">
      <c r="E7296" s="7">
        <v>7292</v>
      </c>
      <c r="F7296" s="7">
        <v>1</v>
      </c>
    </row>
    <row r="7297" spans="5:6" x14ac:dyDescent="0.2">
      <c r="E7297" s="7">
        <v>7293</v>
      </c>
      <c r="F7297" s="7">
        <v>1</v>
      </c>
    </row>
    <row r="7298" spans="5:6" x14ac:dyDescent="0.2">
      <c r="E7298" s="7">
        <v>7294</v>
      </c>
      <c r="F7298" s="7">
        <v>1</v>
      </c>
    </row>
    <row r="7299" spans="5:6" x14ac:dyDescent="0.2">
      <c r="E7299" s="7">
        <v>7295</v>
      </c>
      <c r="F7299" s="7">
        <v>1</v>
      </c>
    </row>
    <row r="7300" spans="5:6" x14ac:dyDescent="0.2">
      <c r="E7300" s="7">
        <v>7296</v>
      </c>
      <c r="F7300" s="7">
        <v>1</v>
      </c>
    </row>
    <row r="7301" spans="5:6" x14ac:dyDescent="0.2">
      <c r="E7301" s="7">
        <v>7297</v>
      </c>
      <c r="F7301" s="7">
        <v>1</v>
      </c>
    </row>
    <row r="7302" spans="5:6" x14ac:dyDescent="0.2">
      <c r="E7302" s="7">
        <v>7298</v>
      </c>
      <c r="F7302" s="7">
        <v>1</v>
      </c>
    </row>
    <row r="7303" spans="5:6" x14ac:dyDescent="0.2">
      <c r="E7303" s="7">
        <v>7299</v>
      </c>
      <c r="F7303" s="7">
        <v>1</v>
      </c>
    </row>
    <row r="7304" spans="5:6" x14ac:dyDescent="0.2">
      <c r="E7304" s="7">
        <v>7300</v>
      </c>
      <c r="F7304" s="7">
        <v>1</v>
      </c>
    </row>
    <row r="7305" spans="5:6" x14ac:dyDescent="0.2">
      <c r="E7305" s="7">
        <v>7301</v>
      </c>
      <c r="F7305" s="7">
        <v>1</v>
      </c>
    </row>
    <row r="7306" spans="5:6" x14ac:dyDescent="0.2">
      <c r="E7306" s="7">
        <v>7302</v>
      </c>
      <c r="F7306" s="7">
        <v>1</v>
      </c>
    </row>
    <row r="7307" spans="5:6" x14ac:dyDescent="0.2">
      <c r="E7307" s="7">
        <v>7303</v>
      </c>
      <c r="F7307" s="7">
        <v>1</v>
      </c>
    </row>
    <row r="7308" spans="5:6" x14ac:dyDescent="0.2">
      <c r="E7308" s="7">
        <v>7304</v>
      </c>
      <c r="F7308" s="7">
        <v>1</v>
      </c>
    </row>
    <row r="7309" spans="5:6" x14ac:dyDescent="0.2">
      <c r="E7309" s="7">
        <v>7305</v>
      </c>
      <c r="F7309" s="7">
        <v>1</v>
      </c>
    </row>
    <row r="7310" spans="5:6" x14ac:dyDescent="0.2">
      <c r="E7310" s="7">
        <v>7306</v>
      </c>
      <c r="F7310" s="7">
        <v>1</v>
      </c>
    </row>
    <row r="7311" spans="5:6" x14ac:dyDescent="0.2">
      <c r="E7311" s="7">
        <v>7307</v>
      </c>
      <c r="F7311" s="7">
        <v>1</v>
      </c>
    </row>
    <row r="7312" spans="5:6" x14ac:dyDescent="0.2">
      <c r="E7312" s="7">
        <v>7308</v>
      </c>
      <c r="F7312" s="7">
        <v>1</v>
      </c>
    </row>
    <row r="7313" spans="5:6" x14ac:dyDescent="0.2">
      <c r="E7313" s="7">
        <v>7309</v>
      </c>
      <c r="F7313" s="7">
        <v>1</v>
      </c>
    </row>
    <row r="7314" spans="5:6" x14ac:dyDescent="0.2">
      <c r="E7314" s="7">
        <v>7310</v>
      </c>
      <c r="F7314" s="7">
        <v>1</v>
      </c>
    </row>
    <row r="7315" spans="5:6" x14ac:dyDescent="0.2">
      <c r="E7315" s="7">
        <v>7311</v>
      </c>
      <c r="F7315" s="7">
        <v>1</v>
      </c>
    </row>
    <row r="7316" spans="5:6" x14ac:dyDescent="0.2">
      <c r="E7316" s="7">
        <v>7312</v>
      </c>
      <c r="F7316" s="7">
        <v>1</v>
      </c>
    </row>
    <row r="7317" spans="5:6" x14ac:dyDescent="0.2">
      <c r="E7317" s="7">
        <v>7313</v>
      </c>
      <c r="F7317" s="7">
        <v>1</v>
      </c>
    </row>
    <row r="7318" spans="5:6" x14ac:dyDescent="0.2">
      <c r="E7318" s="7">
        <v>7314</v>
      </c>
      <c r="F7318" s="7">
        <v>1</v>
      </c>
    </row>
    <row r="7319" spans="5:6" x14ac:dyDescent="0.2">
      <c r="E7319" s="7">
        <v>7315</v>
      </c>
      <c r="F7319" s="7">
        <v>1</v>
      </c>
    </row>
    <row r="7320" spans="5:6" x14ac:dyDescent="0.2">
      <c r="E7320" s="7">
        <v>7316</v>
      </c>
      <c r="F7320" s="7">
        <v>1</v>
      </c>
    </row>
    <row r="7321" spans="5:6" x14ac:dyDescent="0.2">
      <c r="E7321" s="7">
        <v>7317</v>
      </c>
      <c r="F7321" s="7">
        <v>1</v>
      </c>
    </row>
    <row r="7322" spans="5:6" x14ac:dyDescent="0.2">
      <c r="E7322" s="7">
        <v>7318</v>
      </c>
      <c r="F7322" s="7">
        <v>1</v>
      </c>
    </row>
    <row r="7323" spans="5:6" x14ac:dyDescent="0.2">
      <c r="E7323" s="7">
        <v>7319</v>
      </c>
      <c r="F7323" s="7">
        <v>1</v>
      </c>
    </row>
    <row r="7324" spans="5:6" x14ac:dyDescent="0.2">
      <c r="E7324" s="7">
        <v>7320</v>
      </c>
      <c r="F7324" s="7">
        <v>1</v>
      </c>
    </row>
    <row r="7325" spans="5:6" x14ac:dyDescent="0.2">
      <c r="E7325" s="7">
        <v>7321</v>
      </c>
      <c r="F7325" s="7">
        <v>1</v>
      </c>
    </row>
    <row r="7326" spans="5:6" x14ac:dyDescent="0.2">
      <c r="E7326" s="7">
        <v>7322</v>
      </c>
      <c r="F7326" s="7">
        <v>1</v>
      </c>
    </row>
    <row r="7327" spans="5:6" x14ac:dyDescent="0.2">
      <c r="E7327" s="7">
        <v>7323</v>
      </c>
      <c r="F7327" s="7">
        <v>1</v>
      </c>
    </row>
    <row r="7328" spans="5:6" x14ac:dyDescent="0.2">
      <c r="E7328" s="7">
        <v>7324</v>
      </c>
      <c r="F7328" s="7">
        <v>1</v>
      </c>
    </row>
    <row r="7329" spans="5:6" x14ac:dyDescent="0.2">
      <c r="E7329" s="7">
        <v>7325</v>
      </c>
      <c r="F7329" s="7">
        <v>1</v>
      </c>
    </row>
    <row r="7330" spans="5:6" x14ac:dyDescent="0.2">
      <c r="E7330" s="7">
        <v>7326</v>
      </c>
      <c r="F7330" s="7">
        <v>1</v>
      </c>
    </row>
    <row r="7331" spans="5:6" x14ac:dyDescent="0.2">
      <c r="E7331" s="7">
        <v>7327</v>
      </c>
      <c r="F7331" s="7">
        <v>1</v>
      </c>
    </row>
    <row r="7332" spans="5:6" x14ac:dyDescent="0.2">
      <c r="E7332" s="7">
        <v>7328</v>
      </c>
      <c r="F7332" s="7">
        <v>1</v>
      </c>
    </row>
    <row r="7333" spans="5:6" x14ac:dyDescent="0.2">
      <c r="E7333" s="7">
        <v>7329</v>
      </c>
      <c r="F7333" s="7">
        <v>1</v>
      </c>
    </row>
    <row r="7334" spans="5:6" x14ac:dyDescent="0.2">
      <c r="E7334" s="7">
        <v>7330</v>
      </c>
      <c r="F7334" s="7">
        <v>1</v>
      </c>
    </row>
    <row r="7335" spans="5:6" x14ac:dyDescent="0.2">
      <c r="E7335" s="7">
        <v>7331</v>
      </c>
      <c r="F7335" s="7">
        <v>1</v>
      </c>
    </row>
    <row r="7336" spans="5:6" x14ac:dyDescent="0.2">
      <c r="E7336" s="7">
        <v>7332</v>
      </c>
      <c r="F7336" s="7">
        <v>1</v>
      </c>
    </row>
    <row r="7337" spans="5:6" x14ac:dyDescent="0.2">
      <c r="E7337" s="7">
        <v>7333</v>
      </c>
      <c r="F7337" s="7">
        <v>1</v>
      </c>
    </row>
    <row r="7338" spans="5:6" x14ac:dyDescent="0.2">
      <c r="E7338" s="7">
        <v>7334</v>
      </c>
      <c r="F7338" s="7">
        <v>1</v>
      </c>
    </row>
    <row r="7339" spans="5:6" x14ac:dyDescent="0.2">
      <c r="E7339" s="7">
        <v>7335</v>
      </c>
      <c r="F7339" s="7">
        <v>1</v>
      </c>
    </row>
    <row r="7340" spans="5:6" x14ac:dyDescent="0.2">
      <c r="E7340" s="7">
        <v>7336</v>
      </c>
      <c r="F7340" s="7">
        <v>1</v>
      </c>
    </row>
    <row r="7341" spans="5:6" x14ac:dyDescent="0.2">
      <c r="E7341" s="7">
        <v>7337</v>
      </c>
      <c r="F7341" s="7">
        <v>1</v>
      </c>
    </row>
    <row r="7342" spans="5:6" x14ac:dyDescent="0.2">
      <c r="E7342" s="7">
        <v>7338</v>
      </c>
      <c r="F7342" s="7">
        <v>1</v>
      </c>
    </row>
    <row r="7343" spans="5:6" x14ac:dyDescent="0.2">
      <c r="E7343" s="7">
        <v>7339</v>
      </c>
      <c r="F7343" s="7">
        <v>1</v>
      </c>
    </row>
    <row r="7344" spans="5:6" x14ac:dyDescent="0.2">
      <c r="E7344" s="7">
        <v>7340</v>
      </c>
      <c r="F7344" s="7">
        <v>1</v>
      </c>
    </row>
    <row r="7345" spans="5:6" x14ac:dyDescent="0.2">
      <c r="E7345" s="7">
        <v>7341</v>
      </c>
      <c r="F7345" s="7">
        <v>1</v>
      </c>
    </row>
    <row r="7346" spans="5:6" x14ac:dyDescent="0.2">
      <c r="E7346" s="7">
        <v>7342</v>
      </c>
      <c r="F7346" s="7">
        <v>1</v>
      </c>
    </row>
    <row r="7347" spans="5:6" x14ac:dyDescent="0.2">
      <c r="E7347" s="7">
        <v>7343</v>
      </c>
      <c r="F7347" s="7">
        <v>1</v>
      </c>
    </row>
    <row r="7348" spans="5:6" x14ac:dyDescent="0.2">
      <c r="E7348" s="7">
        <v>7344</v>
      </c>
      <c r="F7348" s="7">
        <v>1</v>
      </c>
    </row>
    <row r="7349" spans="5:6" x14ac:dyDescent="0.2">
      <c r="E7349" s="7">
        <v>7345</v>
      </c>
      <c r="F7349" s="7">
        <v>1</v>
      </c>
    </row>
    <row r="7350" spans="5:6" x14ac:dyDescent="0.2">
      <c r="E7350" s="7">
        <v>7346</v>
      </c>
      <c r="F7350" s="7">
        <v>1</v>
      </c>
    </row>
    <row r="7351" spans="5:6" x14ac:dyDescent="0.2">
      <c r="E7351" s="7">
        <v>7347</v>
      </c>
      <c r="F7351" s="7">
        <v>1</v>
      </c>
    </row>
    <row r="7352" spans="5:6" x14ac:dyDescent="0.2">
      <c r="E7352" s="7">
        <v>7348</v>
      </c>
      <c r="F7352" s="7">
        <v>1</v>
      </c>
    </row>
    <row r="7353" spans="5:6" x14ac:dyDescent="0.2">
      <c r="E7353" s="7">
        <v>7349</v>
      </c>
      <c r="F7353" s="7">
        <v>1</v>
      </c>
    </row>
    <row r="7354" spans="5:6" x14ac:dyDescent="0.2">
      <c r="E7354" s="7">
        <v>7350</v>
      </c>
      <c r="F7354" s="7">
        <v>1</v>
      </c>
    </row>
    <row r="7355" spans="5:6" x14ac:dyDescent="0.2">
      <c r="E7355" s="7">
        <v>7351</v>
      </c>
      <c r="F7355" s="7">
        <v>1</v>
      </c>
    </row>
    <row r="7356" spans="5:6" x14ac:dyDescent="0.2">
      <c r="E7356" s="7">
        <v>7352</v>
      </c>
      <c r="F7356" s="7">
        <v>1</v>
      </c>
    </row>
    <row r="7357" spans="5:6" x14ac:dyDescent="0.2">
      <c r="E7357" s="7">
        <v>7353</v>
      </c>
      <c r="F7357" s="7">
        <v>1</v>
      </c>
    </row>
    <row r="7358" spans="5:6" x14ac:dyDescent="0.2">
      <c r="E7358" s="7">
        <v>7354</v>
      </c>
      <c r="F7358" s="7">
        <v>1</v>
      </c>
    </row>
    <row r="7359" spans="5:6" x14ac:dyDescent="0.2">
      <c r="E7359" s="7">
        <v>7355</v>
      </c>
      <c r="F7359" s="7">
        <v>1</v>
      </c>
    </row>
    <row r="7360" spans="5:6" x14ac:dyDescent="0.2">
      <c r="E7360" s="7">
        <v>7356</v>
      </c>
      <c r="F7360" s="7">
        <v>1</v>
      </c>
    </row>
    <row r="7361" spans="5:6" x14ac:dyDescent="0.2">
      <c r="E7361" s="7">
        <v>7357</v>
      </c>
      <c r="F7361" s="7">
        <v>1</v>
      </c>
    </row>
    <row r="7362" spans="5:6" x14ac:dyDescent="0.2">
      <c r="E7362" s="7">
        <v>7358</v>
      </c>
      <c r="F7362" s="7">
        <v>1</v>
      </c>
    </row>
    <row r="7363" spans="5:6" x14ac:dyDescent="0.2">
      <c r="E7363" s="7">
        <v>7359</v>
      </c>
      <c r="F7363" s="7">
        <v>1</v>
      </c>
    </row>
    <row r="7364" spans="5:6" x14ac:dyDescent="0.2">
      <c r="E7364" s="7">
        <v>7360</v>
      </c>
      <c r="F7364" s="7">
        <v>1</v>
      </c>
    </row>
    <row r="7365" spans="5:6" x14ac:dyDescent="0.2">
      <c r="E7365" s="7">
        <v>7361</v>
      </c>
      <c r="F7365" s="7">
        <v>1</v>
      </c>
    </row>
    <row r="7366" spans="5:6" x14ac:dyDescent="0.2">
      <c r="E7366" s="7">
        <v>7362</v>
      </c>
      <c r="F7366" s="7">
        <v>1</v>
      </c>
    </row>
    <row r="7367" spans="5:6" x14ac:dyDescent="0.2">
      <c r="E7367" s="7">
        <v>7363</v>
      </c>
      <c r="F7367" s="7">
        <v>1</v>
      </c>
    </row>
    <row r="7368" spans="5:6" x14ac:dyDescent="0.2">
      <c r="E7368" s="7">
        <v>7364</v>
      </c>
      <c r="F7368" s="7">
        <v>1</v>
      </c>
    </row>
    <row r="7369" spans="5:6" x14ac:dyDescent="0.2">
      <c r="E7369" s="7">
        <v>7365</v>
      </c>
      <c r="F7369" s="7">
        <v>1</v>
      </c>
    </row>
    <row r="7370" spans="5:6" x14ac:dyDescent="0.2">
      <c r="E7370" s="7">
        <v>7366</v>
      </c>
      <c r="F7370" s="7">
        <v>1</v>
      </c>
    </row>
    <row r="7371" spans="5:6" x14ac:dyDescent="0.2">
      <c r="E7371" s="7">
        <v>7367</v>
      </c>
      <c r="F7371" s="7">
        <v>1</v>
      </c>
    </row>
    <row r="7372" spans="5:6" x14ac:dyDescent="0.2">
      <c r="E7372" s="7">
        <v>7368</v>
      </c>
      <c r="F7372" s="7">
        <v>1</v>
      </c>
    </row>
    <row r="7373" spans="5:6" x14ac:dyDescent="0.2">
      <c r="E7373" s="7">
        <v>7369</v>
      </c>
      <c r="F7373" s="7">
        <v>1</v>
      </c>
    </row>
    <row r="7374" spans="5:6" x14ac:dyDescent="0.2">
      <c r="E7374" s="7">
        <v>7370</v>
      </c>
      <c r="F7374" s="7">
        <v>1</v>
      </c>
    </row>
    <row r="7375" spans="5:6" x14ac:dyDescent="0.2">
      <c r="E7375" s="7">
        <v>7371</v>
      </c>
      <c r="F7375" s="7">
        <v>1</v>
      </c>
    </row>
    <row r="7376" spans="5:6" x14ac:dyDescent="0.2">
      <c r="E7376" s="7">
        <v>7372</v>
      </c>
      <c r="F7376" s="7">
        <v>1</v>
      </c>
    </row>
    <row r="7377" spans="5:6" x14ac:dyDescent="0.2">
      <c r="E7377" s="7">
        <v>7373</v>
      </c>
      <c r="F7377" s="7">
        <v>1</v>
      </c>
    </row>
    <row r="7378" spans="5:6" x14ac:dyDescent="0.2">
      <c r="E7378" s="7">
        <v>7374</v>
      </c>
      <c r="F7378" s="7">
        <v>1</v>
      </c>
    </row>
    <row r="7379" spans="5:6" x14ac:dyDescent="0.2">
      <c r="E7379" s="7">
        <v>7375</v>
      </c>
      <c r="F7379" s="7">
        <v>1</v>
      </c>
    </row>
    <row r="7380" spans="5:6" x14ac:dyDescent="0.2">
      <c r="E7380" s="7">
        <v>7376</v>
      </c>
      <c r="F7380" s="7">
        <v>1</v>
      </c>
    </row>
    <row r="7381" spans="5:6" x14ac:dyDescent="0.2">
      <c r="E7381" s="7">
        <v>7377</v>
      </c>
      <c r="F7381" s="7">
        <v>1</v>
      </c>
    </row>
    <row r="7382" spans="5:6" x14ac:dyDescent="0.2">
      <c r="E7382" s="7">
        <v>7378</v>
      </c>
      <c r="F7382" s="7">
        <v>1</v>
      </c>
    </row>
    <row r="7383" spans="5:6" x14ac:dyDescent="0.2">
      <c r="E7383" s="7">
        <v>7379</v>
      </c>
      <c r="F7383" s="7">
        <v>1</v>
      </c>
    </row>
    <row r="7384" spans="5:6" x14ac:dyDescent="0.2">
      <c r="E7384" s="7">
        <v>7380</v>
      </c>
      <c r="F7384" s="7">
        <v>1</v>
      </c>
    </row>
    <row r="7385" spans="5:6" x14ac:dyDescent="0.2">
      <c r="E7385" s="7">
        <v>7381</v>
      </c>
      <c r="F7385" s="7">
        <v>1</v>
      </c>
    </row>
    <row r="7386" spans="5:6" x14ac:dyDescent="0.2">
      <c r="E7386" s="7">
        <v>7382</v>
      </c>
      <c r="F7386" s="7">
        <v>1</v>
      </c>
    </row>
    <row r="7387" spans="5:6" x14ac:dyDescent="0.2">
      <c r="E7387" s="7">
        <v>7383</v>
      </c>
      <c r="F7387" s="7">
        <v>1</v>
      </c>
    </row>
    <row r="7388" spans="5:6" x14ac:dyDescent="0.2">
      <c r="E7388" s="7">
        <v>7384</v>
      </c>
      <c r="F7388" s="7">
        <v>1</v>
      </c>
    </row>
    <row r="7389" spans="5:6" x14ac:dyDescent="0.2">
      <c r="E7389" s="7">
        <v>7385</v>
      </c>
      <c r="F7389" s="7">
        <v>1</v>
      </c>
    </row>
    <row r="7390" spans="5:6" x14ac:dyDescent="0.2">
      <c r="E7390" s="7">
        <v>7386</v>
      </c>
      <c r="F7390" s="7">
        <v>1</v>
      </c>
    </row>
    <row r="7391" spans="5:6" x14ac:dyDescent="0.2">
      <c r="E7391" s="7">
        <v>7387</v>
      </c>
      <c r="F7391" s="7">
        <v>1</v>
      </c>
    </row>
    <row r="7392" spans="5:6" x14ac:dyDescent="0.2">
      <c r="E7392" s="7">
        <v>7388</v>
      </c>
      <c r="F7392" s="7">
        <v>1</v>
      </c>
    </row>
    <row r="7393" spans="5:6" x14ac:dyDescent="0.2">
      <c r="E7393" s="7">
        <v>7389</v>
      </c>
      <c r="F7393" s="7">
        <v>1</v>
      </c>
    </row>
    <row r="7394" spans="5:6" x14ac:dyDescent="0.2">
      <c r="E7394" s="7">
        <v>7390</v>
      </c>
      <c r="F7394" s="7">
        <v>1</v>
      </c>
    </row>
    <row r="7395" spans="5:6" x14ac:dyDescent="0.2">
      <c r="E7395" s="7">
        <v>7391</v>
      </c>
      <c r="F7395" s="7">
        <v>1</v>
      </c>
    </row>
    <row r="7396" spans="5:6" x14ac:dyDescent="0.2">
      <c r="E7396" s="7">
        <v>7392</v>
      </c>
      <c r="F7396" s="7">
        <v>1</v>
      </c>
    </row>
    <row r="7397" spans="5:6" x14ac:dyDescent="0.2">
      <c r="E7397" s="7">
        <v>7393</v>
      </c>
      <c r="F7397" s="7">
        <v>1</v>
      </c>
    </row>
    <row r="7398" spans="5:6" x14ac:dyDescent="0.2">
      <c r="E7398" s="7">
        <v>7394</v>
      </c>
      <c r="F7398" s="7">
        <v>1</v>
      </c>
    </row>
    <row r="7399" spans="5:6" x14ac:dyDescent="0.2">
      <c r="E7399" s="7">
        <v>7395</v>
      </c>
      <c r="F7399" s="7">
        <v>1</v>
      </c>
    </row>
    <row r="7400" spans="5:6" x14ac:dyDescent="0.2">
      <c r="E7400" s="7">
        <v>7396</v>
      </c>
      <c r="F7400" s="7">
        <v>1</v>
      </c>
    </row>
    <row r="7401" spans="5:6" x14ac:dyDescent="0.2">
      <c r="E7401" s="7">
        <v>7397</v>
      </c>
      <c r="F7401" s="7">
        <v>1</v>
      </c>
    </row>
    <row r="7402" spans="5:6" x14ac:dyDescent="0.2">
      <c r="E7402" s="7">
        <v>7398</v>
      </c>
      <c r="F7402" s="7">
        <v>1</v>
      </c>
    </row>
    <row r="7403" spans="5:6" x14ac:dyDescent="0.2">
      <c r="E7403" s="7">
        <v>7399</v>
      </c>
      <c r="F7403" s="7">
        <v>1</v>
      </c>
    </row>
    <row r="7404" spans="5:6" x14ac:dyDescent="0.2">
      <c r="E7404" s="7">
        <v>7400</v>
      </c>
      <c r="F7404" s="7">
        <v>1</v>
      </c>
    </row>
    <row r="7405" spans="5:6" x14ac:dyDescent="0.2">
      <c r="E7405" s="7">
        <v>7401</v>
      </c>
      <c r="F7405" s="7">
        <v>1</v>
      </c>
    </row>
    <row r="7406" spans="5:6" x14ac:dyDescent="0.2">
      <c r="E7406" s="7">
        <v>7402</v>
      </c>
      <c r="F7406" s="7">
        <v>1</v>
      </c>
    </row>
    <row r="7407" spans="5:6" x14ac:dyDescent="0.2">
      <c r="E7407" s="7">
        <v>7403</v>
      </c>
      <c r="F7407" s="7">
        <v>1</v>
      </c>
    </row>
    <row r="7408" spans="5:6" x14ac:dyDescent="0.2">
      <c r="E7408" s="7">
        <v>7404</v>
      </c>
      <c r="F7408" s="7">
        <v>1</v>
      </c>
    </row>
    <row r="7409" spans="5:6" x14ac:dyDescent="0.2">
      <c r="E7409" s="7">
        <v>7405</v>
      </c>
      <c r="F7409" s="7">
        <v>1</v>
      </c>
    </row>
    <row r="7410" spans="5:6" x14ac:dyDescent="0.2">
      <c r="E7410" s="7">
        <v>7406</v>
      </c>
      <c r="F7410" s="7">
        <v>1</v>
      </c>
    </row>
    <row r="7411" spans="5:6" x14ac:dyDescent="0.2">
      <c r="E7411" s="7">
        <v>7407</v>
      </c>
      <c r="F7411" s="7">
        <v>1</v>
      </c>
    </row>
    <row r="7412" spans="5:6" x14ac:dyDescent="0.2">
      <c r="E7412" s="7">
        <v>7408</v>
      </c>
      <c r="F7412" s="7">
        <v>1</v>
      </c>
    </row>
    <row r="7413" spans="5:6" x14ac:dyDescent="0.2">
      <c r="E7413" s="7">
        <v>7409</v>
      </c>
      <c r="F7413" s="7">
        <v>1</v>
      </c>
    </row>
    <row r="7414" spans="5:6" x14ac:dyDescent="0.2">
      <c r="E7414" s="7">
        <v>7410</v>
      </c>
      <c r="F7414" s="7">
        <v>1</v>
      </c>
    </row>
    <row r="7415" spans="5:6" x14ac:dyDescent="0.2">
      <c r="E7415" s="7">
        <v>7411</v>
      </c>
      <c r="F7415" s="7">
        <v>1</v>
      </c>
    </row>
    <row r="7416" spans="5:6" x14ac:dyDescent="0.2">
      <c r="E7416" s="7">
        <v>7412</v>
      </c>
      <c r="F7416" s="7">
        <v>1</v>
      </c>
    </row>
    <row r="7417" spans="5:6" x14ac:dyDescent="0.2">
      <c r="E7417" s="7">
        <v>7413</v>
      </c>
      <c r="F7417" s="7">
        <v>1</v>
      </c>
    </row>
    <row r="7418" spans="5:6" x14ac:dyDescent="0.2">
      <c r="E7418" s="7">
        <v>7414</v>
      </c>
      <c r="F7418" s="7">
        <v>1</v>
      </c>
    </row>
    <row r="7419" spans="5:6" x14ac:dyDescent="0.2">
      <c r="E7419" s="7">
        <v>7415</v>
      </c>
      <c r="F7419" s="7">
        <v>1</v>
      </c>
    </row>
    <row r="7420" spans="5:6" x14ac:dyDescent="0.2">
      <c r="E7420" s="7">
        <v>7416</v>
      </c>
      <c r="F7420" s="7">
        <v>1</v>
      </c>
    </row>
    <row r="7421" spans="5:6" x14ac:dyDescent="0.2">
      <c r="E7421" s="7">
        <v>7417</v>
      </c>
      <c r="F7421" s="7">
        <v>1</v>
      </c>
    </row>
    <row r="7422" spans="5:6" x14ac:dyDescent="0.2">
      <c r="E7422" s="7">
        <v>7418</v>
      </c>
      <c r="F7422" s="7">
        <v>1</v>
      </c>
    </row>
    <row r="7423" spans="5:6" x14ac:dyDescent="0.2">
      <c r="E7423" s="7">
        <v>7419</v>
      </c>
      <c r="F7423" s="7">
        <v>1</v>
      </c>
    </row>
    <row r="7424" spans="5:6" x14ac:dyDescent="0.2">
      <c r="E7424" s="7">
        <v>7420</v>
      </c>
      <c r="F7424" s="7">
        <v>1</v>
      </c>
    </row>
    <row r="7425" spans="5:6" x14ac:dyDescent="0.2">
      <c r="E7425" s="7">
        <v>7421</v>
      </c>
      <c r="F7425" s="7">
        <v>1</v>
      </c>
    </row>
    <row r="7426" spans="5:6" x14ac:dyDescent="0.2">
      <c r="E7426" s="7">
        <v>7422</v>
      </c>
      <c r="F7426" s="7">
        <v>1</v>
      </c>
    </row>
    <row r="7427" spans="5:6" x14ac:dyDescent="0.2">
      <c r="E7427" s="7">
        <v>7423</v>
      </c>
      <c r="F7427" s="7">
        <v>1</v>
      </c>
    </row>
    <row r="7428" spans="5:6" x14ac:dyDescent="0.2">
      <c r="E7428" s="7">
        <v>7424</v>
      </c>
      <c r="F7428" s="7">
        <v>1</v>
      </c>
    </row>
    <row r="7429" spans="5:6" x14ac:dyDescent="0.2">
      <c r="E7429" s="7">
        <v>7425</v>
      </c>
      <c r="F7429" s="7">
        <v>1</v>
      </c>
    </row>
    <row r="7430" spans="5:6" x14ac:dyDescent="0.2">
      <c r="E7430" s="7">
        <v>7426</v>
      </c>
      <c r="F7430" s="7">
        <v>1</v>
      </c>
    </row>
    <row r="7431" spans="5:6" x14ac:dyDescent="0.2">
      <c r="E7431" s="7">
        <v>7427</v>
      </c>
      <c r="F7431" s="7">
        <v>1</v>
      </c>
    </row>
    <row r="7432" spans="5:6" x14ac:dyDescent="0.2">
      <c r="E7432" s="7">
        <v>7428</v>
      </c>
      <c r="F7432" s="7">
        <v>1</v>
      </c>
    </row>
    <row r="7433" spans="5:6" x14ac:dyDescent="0.2">
      <c r="E7433" s="7">
        <v>7429</v>
      </c>
      <c r="F7433" s="7">
        <v>1</v>
      </c>
    </row>
    <row r="7434" spans="5:6" x14ac:dyDescent="0.2">
      <c r="E7434" s="7">
        <v>7430</v>
      </c>
      <c r="F7434" s="7">
        <v>1</v>
      </c>
    </row>
    <row r="7435" spans="5:6" x14ac:dyDescent="0.2">
      <c r="E7435" s="7">
        <v>7431</v>
      </c>
      <c r="F7435" s="7">
        <v>1</v>
      </c>
    </row>
    <row r="7436" spans="5:6" x14ac:dyDescent="0.2">
      <c r="E7436" s="7">
        <v>7432</v>
      </c>
      <c r="F7436" s="7">
        <v>1</v>
      </c>
    </row>
    <row r="7437" spans="5:6" x14ac:dyDescent="0.2">
      <c r="E7437" s="7">
        <v>7433</v>
      </c>
      <c r="F7437" s="7">
        <v>1</v>
      </c>
    </row>
    <row r="7438" spans="5:6" x14ac:dyDescent="0.2">
      <c r="E7438" s="7">
        <v>7434</v>
      </c>
      <c r="F7438" s="7">
        <v>1</v>
      </c>
    </row>
    <row r="7439" spans="5:6" x14ac:dyDescent="0.2">
      <c r="E7439" s="7">
        <v>7435</v>
      </c>
      <c r="F7439" s="7">
        <v>1</v>
      </c>
    </row>
    <row r="7440" spans="5:6" x14ac:dyDescent="0.2">
      <c r="E7440" s="7">
        <v>7436</v>
      </c>
      <c r="F7440" s="7">
        <v>1</v>
      </c>
    </row>
    <row r="7441" spans="5:6" x14ac:dyDescent="0.2">
      <c r="E7441" s="7">
        <v>7437</v>
      </c>
      <c r="F7441" s="7">
        <v>1</v>
      </c>
    </row>
    <row r="7442" spans="5:6" x14ac:dyDescent="0.2">
      <c r="E7442" s="7">
        <v>7438</v>
      </c>
      <c r="F7442" s="7">
        <v>1</v>
      </c>
    </row>
    <row r="7443" spans="5:6" x14ac:dyDescent="0.2">
      <c r="E7443" s="7">
        <v>7439</v>
      </c>
      <c r="F7443" s="7">
        <v>1</v>
      </c>
    </row>
    <row r="7444" spans="5:6" x14ac:dyDescent="0.2">
      <c r="E7444" s="7">
        <v>7440</v>
      </c>
      <c r="F7444" s="7">
        <v>1</v>
      </c>
    </row>
    <row r="7445" spans="5:6" x14ac:dyDescent="0.2">
      <c r="E7445" s="7">
        <v>7441</v>
      </c>
      <c r="F7445" s="7">
        <v>1</v>
      </c>
    </row>
    <row r="7446" spans="5:6" x14ac:dyDescent="0.2">
      <c r="E7446" s="7">
        <v>7442</v>
      </c>
      <c r="F7446" s="7">
        <v>1</v>
      </c>
    </row>
    <row r="7447" spans="5:6" x14ac:dyDescent="0.2">
      <c r="E7447" s="7">
        <v>7443</v>
      </c>
      <c r="F7447" s="7">
        <v>1</v>
      </c>
    </row>
    <row r="7448" spans="5:6" x14ac:dyDescent="0.2">
      <c r="E7448" s="7">
        <v>7444</v>
      </c>
      <c r="F7448" s="7">
        <v>1</v>
      </c>
    </row>
    <row r="7449" spans="5:6" x14ac:dyDescent="0.2">
      <c r="E7449" s="7">
        <v>7445</v>
      </c>
      <c r="F7449" s="7">
        <v>1</v>
      </c>
    </row>
    <row r="7450" spans="5:6" x14ac:dyDescent="0.2">
      <c r="E7450" s="7">
        <v>7446</v>
      </c>
      <c r="F7450" s="7">
        <v>1</v>
      </c>
    </row>
    <row r="7451" spans="5:6" x14ac:dyDescent="0.2">
      <c r="E7451" s="7">
        <v>7447</v>
      </c>
      <c r="F7451" s="7">
        <v>1</v>
      </c>
    </row>
    <row r="7452" spans="5:6" x14ac:dyDescent="0.2">
      <c r="E7452" s="7">
        <v>7448</v>
      </c>
      <c r="F7452" s="7">
        <v>1</v>
      </c>
    </row>
    <row r="7453" spans="5:6" x14ac:dyDescent="0.2">
      <c r="E7453" s="7">
        <v>7449</v>
      </c>
      <c r="F7453" s="7">
        <v>1</v>
      </c>
    </row>
    <row r="7454" spans="5:6" x14ac:dyDescent="0.2">
      <c r="E7454" s="7">
        <v>7450</v>
      </c>
      <c r="F7454" s="7">
        <v>1</v>
      </c>
    </row>
    <row r="7455" spans="5:6" x14ac:dyDescent="0.2">
      <c r="E7455" s="7">
        <v>7451</v>
      </c>
      <c r="F7455" s="7">
        <v>1</v>
      </c>
    </row>
    <row r="7456" spans="5:6" x14ac:dyDescent="0.2">
      <c r="E7456" s="7">
        <v>7452</v>
      </c>
      <c r="F7456" s="7">
        <v>1</v>
      </c>
    </row>
    <row r="7457" spans="5:6" x14ac:dyDescent="0.2">
      <c r="E7457" s="7">
        <v>7453</v>
      </c>
      <c r="F7457" s="7">
        <v>1</v>
      </c>
    </row>
    <row r="7458" spans="5:6" x14ac:dyDescent="0.2">
      <c r="E7458" s="7">
        <v>7454</v>
      </c>
      <c r="F7458" s="7">
        <v>1</v>
      </c>
    </row>
    <row r="7459" spans="5:6" x14ac:dyDescent="0.2">
      <c r="E7459" s="7">
        <v>7455</v>
      </c>
      <c r="F7459" s="7">
        <v>1</v>
      </c>
    </row>
    <row r="7460" spans="5:6" x14ac:dyDescent="0.2">
      <c r="E7460" s="7">
        <v>7456</v>
      </c>
      <c r="F7460" s="7">
        <v>1</v>
      </c>
    </row>
    <row r="7461" spans="5:6" x14ac:dyDescent="0.2">
      <c r="E7461" s="7">
        <v>7457</v>
      </c>
      <c r="F7461" s="7">
        <v>1</v>
      </c>
    </row>
    <row r="7462" spans="5:6" x14ac:dyDescent="0.2">
      <c r="E7462" s="7">
        <v>7458</v>
      </c>
      <c r="F7462" s="7">
        <v>1</v>
      </c>
    </row>
    <row r="7463" spans="5:6" x14ac:dyDescent="0.2">
      <c r="E7463" s="7">
        <v>7459</v>
      </c>
      <c r="F7463" s="7">
        <v>1</v>
      </c>
    </row>
    <row r="7464" spans="5:6" x14ac:dyDescent="0.2">
      <c r="E7464" s="7">
        <v>7460</v>
      </c>
      <c r="F7464" s="7">
        <v>1</v>
      </c>
    </row>
    <row r="7465" spans="5:6" x14ac:dyDescent="0.2">
      <c r="E7465" s="7">
        <v>7461</v>
      </c>
      <c r="F7465" s="7">
        <v>1</v>
      </c>
    </row>
    <row r="7466" spans="5:6" x14ac:dyDescent="0.2">
      <c r="E7466" s="7">
        <v>7462</v>
      </c>
      <c r="F7466" s="7">
        <v>1</v>
      </c>
    </row>
    <row r="7467" spans="5:6" x14ac:dyDescent="0.2">
      <c r="E7467" s="7">
        <v>7463</v>
      </c>
      <c r="F7467" s="7">
        <v>1</v>
      </c>
    </row>
    <row r="7468" spans="5:6" x14ac:dyDescent="0.2">
      <c r="E7468" s="7">
        <v>7464</v>
      </c>
      <c r="F7468" s="7">
        <v>1</v>
      </c>
    </row>
    <row r="7469" spans="5:6" x14ac:dyDescent="0.2">
      <c r="E7469" s="7">
        <v>7465</v>
      </c>
      <c r="F7469" s="7">
        <v>1</v>
      </c>
    </row>
    <row r="7470" spans="5:6" x14ac:dyDescent="0.2">
      <c r="E7470" s="7">
        <v>7466</v>
      </c>
      <c r="F7470" s="7">
        <v>1</v>
      </c>
    </row>
    <row r="7471" spans="5:6" x14ac:dyDescent="0.2">
      <c r="E7471" s="7">
        <v>7467</v>
      </c>
      <c r="F7471" s="7">
        <v>1</v>
      </c>
    </row>
    <row r="7472" spans="5:6" x14ac:dyDescent="0.2">
      <c r="E7472" s="7">
        <v>7468</v>
      </c>
      <c r="F7472" s="7">
        <v>1</v>
      </c>
    </row>
    <row r="7473" spans="5:6" x14ac:dyDescent="0.2">
      <c r="E7473" s="7">
        <v>7469</v>
      </c>
      <c r="F7473" s="7">
        <v>1</v>
      </c>
    </row>
    <row r="7474" spans="5:6" x14ac:dyDescent="0.2">
      <c r="E7474" s="7">
        <v>7470</v>
      </c>
      <c r="F7474" s="7">
        <v>1</v>
      </c>
    </row>
    <row r="7475" spans="5:6" x14ac:dyDescent="0.2">
      <c r="E7475" s="7">
        <v>7471</v>
      </c>
      <c r="F7475" s="7">
        <v>1</v>
      </c>
    </row>
    <row r="7476" spans="5:6" x14ac:dyDescent="0.2">
      <c r="E7476" s="7">
        <v>7472</v>
      </c>
      <c r="F7476" s="7">
        <v>1</v>
      </c>
    </row>
    <row r="7477" spans="5:6" x14ac:dyDescent="0.2">
      <c r="E7477" s="7">
        <v>7473</v>
      </c>
      <c r="F7477" s="7">
        <v>1</v>
      </c>
    </row>
    <row r="7478" spans="5:6" x14ac:dyDescent="0.2">
      <c r="E7478" s="7">
        <v>7474</v>
      </c>
      <c r="F7478" s="7">
        <v>1</v>
      </c>
    </row>
    <row r="7479" spans="5:6" x14ac:dyDescent="0.2">
      <c r="E7479" s="7">
        <v>7475</v>
      </c>
      <c r="F7479" s="7">
        <v>1</v>
      </c>
    </row>
    <row r="7480" spans="5:6" x14ac:dyDescent="0.2">
      <c r="E7480" s="7">
        <v>7476</v>
      </c>
      <c r="F7480" s="7">
        <v>1</v>
      </c>
    </row>
    <row r="7481" spans="5:6" x14ac:dyDescent="0.2">
      <c r="E7481" s="7">
        <v>7477</v>
      </c>
      <c r="F7481" s="7">
        <v>1</v>
      </c>
    </row>
    <row r="7482" spans="5:6" x14ac:dyDescent="0.2">
      <c r="E7482" s="7">
        <v>7478</v>
      </c>
      <c r="F7482" s="7">
        <v>1</v>
      </c>
    </row>
    <row r="7483" spans="5:6" x14ac:dyDescent="0.2">
      <c r="E7483" s="7">
        <v>7479</v>
      </c>
      <c r="F7483" s="7">
        <v>1</v>
      </c>
    </row>
    <row r="7484" spans="5:6" x14ac:dyDescent="0.2">
      <c r="E7484" s="7">
        <v>7480</v>
      </c>
      <c r="F7484" s="7">
        <v>1</v>
      </c>
    </row>
    <row r="7485" spans="5:6" x14ac:dyDescent="0.2">
      <c r="E7485" s="7">
        <v>7481</v>
      </c>
      <c r="F7485" s="7">
        <v>1</v>
      </c>
    </row>
    <row r="7486" spans="5:6" x14ac:dyDescent="0.2">
      <c r="E7486" s="7">
        <v>7482</v>
      </c>
      <c r="F7486" s="7">
        <v>1</v>
      </c>
    </row>
    <row r="7487" spans="5:6" x14ac:dyDescent="0.2">
      <c r="E7487" s="7">
        <v>7483</v>
      </c>
      <c r="F7487" s="7">
        <v>1</v>
      </c>
    </row>
    <row r="7488" spans="5:6" x14ac:dyDescent="0.2">
      <c r="E7488" s="7">
        <v>7484</v>
      </c>
      <c r="F7488" s="7">
        <v>1</v>
      </c>
    </row>
    <row r="7489" spans="5:6" x14ac:dyDescent="0.2">
      <c r="E7489" s="7">
        <v>7485</v>
      </c>
      <c r="F7489" s="7">
        <v>1</v>
      </c>
    </row>
    <row r="7490" spans="5:6" x14ac:dyDescent="0.2">
      <c r="E7490" s="7">
        <v>7486</v>
      </c>
      <c r="F7490" s="7">
        <v>1</v>
      </c>
    </row>
    <row r="7491" spans="5:6" x14ac:dyDescent="0.2">
      <c r="E7491" s="7">
        <v>7487</v>
      </c>
      <c r="F7491" s="7">
        <v>1</v>
      </c>
    </row>
    <row r="7492" spans="5:6" x14ac:dyDescent="0.2">
      <c r="E7492" s="7">
        <v>7488</v>
      </c>
      <c r="F7492" s="7">
        <v>1</v>
      </c>
    </row>
    <row r="7493" spans="5:6" x14ac:dyDescent="0.2">
      <c r="E7493" s="7">
        <v>7489</v>
      </c>
      <c r="F7493" s="7">
        <v>1</v>
      </c>
    </row>
    <row r="7494" spans="5:6" x14ac:dyDescent="0.2">
      <c r="E7494" s="7">
        <v>7490</v>
      </c>
      <c r="F7494" s="7">
        <v>1</v>
      </c>
    </row>
    <row r="7495" spans="5:6" x14ac:dyDescent="0.2">
      <c r="E7495" s="7">
        <v>7491</v>
      </c>
      <c r="F7495" s="7">
        <v>1</v>
      </c>
    </row>
    <row r="7496" spans="5:6" x14ac:dyDescent="0.2">
      <c r="E7496" s="7">
        <v>7492</v>
      </c>
      <c r="F7496" s="7">
        <v>1</v>
      </c>
    </row>
    <row r="7497" spans="5:6" x14ac:dyDescent="0.2">
      <c r="E7497" s="7">
        <v>7493</v>
      </c>
      <c r="F7497" s="7">
        <v>1</v>
      </c>
    </row>
    <row r="7498" spans="5:6" x14ac:dyDescent="0.2">
      <c r="E7498" s="7">
        <v>7494</v>
      </c>
      <c r="F7498" s="7">
        <v>1</v>
      </c>
    </row>
    <row r="7499" spans="5:6" x14ac:dyDescent="0.2">
      <c r="E7499" s="7">
        <v>7495</v>
      </c>
      <c r="F7499" s="7">
        <v>1</v>
      </c>
    </row>
    <row r="7500" spans="5:6" x14ac:dyDescent="0.2">
      <c r="E7500" s="7">
        <v>7496</v>
      </c>
      <c r="F7500" s="7">
        <v>1</v>
      </c>
    </row>
    <row r="7501" spans="5:6" x14ac:dyDescent="0.2">
      <c r="E7501" s="7">
        <v>7497</v>
      </c>
      <c r="F7501" s="7">
        <v>1</v>
      </c>
    </row>
    <row r="7502" spans="5:6" x14ac:dyDescent="0.2">
      <c r="E7502" s="7">
        <v>7498</v>
      </c>
      <c r="F7502" s="7">
        <v>1</v>
      </c>
    </row>
    <row r="7503" spans="5:6" x14ac:dyDescent="0.2">
      <c r="E7503" s="7">
        <v>7499</v>
      </c>
      <c r="F7503" s="7">
        <v>1</v>
      </c>
    </row>
    <row r="7504" spans="5:6" x14ac:dyDescent="0.2">
      <c r="E7504" s="7">
        <v>7500</v>
      </c>
      <c r="F7504" s="7">
        <v>1</v>
      </c>
    </row>
    <row r="7505" spans="5:6" x14ac:dyDescent="0.2">
      <c r="E7505" s="7">
        <v>7501</v>
      </c>
      <c r="F7505" s="7">
        <v>1</v>
      </c>
    </row>
    <row r="7506" spans="5:6" x14ac:dyDescent="0.2">
      <c r="E7506" s="7">
        <v>7502</v>
      </c>
      <c r="F7506" s="7">
        <v>1</v>
      </c>
    </row>
    <row r="7507" spans="5:6" x14ac:dyDescent="0.2">
      <c r="E7507" s="7">
        <v>7503</v>
      </c>
      <c r="F7507" s="7">
        <v>1</v>
      </c>
    </row>
    <row r="7508" spans="5:6" x14ac:dyDescent="0.2">
      <c r="E7508" s="7">
        <v>7504</v>
      </c>
      <c r="F7508" s="7">
        <v>1</v>
      </c>
    </row>
    <row r="7509" spans="5:6" x14ac:dyDescent="0.2">
      <c r="E7509" s="7">
        <v>7505</v>
      </c>
      <c r="F7509" s="7">
        <v>1</v>
      </c>
    </row>
    <row r="7510" spans="5:6" x14ac:dyDescent="0.2">
      <c r="E7510" s="7">
        <v>7506</v>
      </c>
      <c r="F7510" s="7">
        <v>1</v>
      </c>
    </row>
    <row r="7511" spans="5:6" x14ac:dyDescent="0.2">
      <c r="E7511" s="7">
        <v>7507</v>
      </c>
      <c r="F7511" s="7">
        <v>1</v>
      </c>
    </row>
    <row r="7512" spans="5:6" x14ac:dyDescent="0.2">
      <c r="E7512" s="7">
        <v>7508</v>
      </c>
      <c r="F7512" s="7">
        <v>1</v>
      </c>
    </row>
    <row r="7513" spans="5:6" x14ac:dyDescent="0.2">
      <c r="E7513" s="7">
        <v>7509</v>
      </c>
      <c r="F7513" s="7">
        <v>1</v>
      </c>
    </row>
    <row r="7514" spans="5:6" x14ac:dyDescent="0.2">
      <c r="E7514" s="7">
        <v>7510</v>
      </c>
      <c r="F7514" s="7">
        <v>1</v>
      </c>
    </row>
    <row r="7515" spans="5:6" x14ac:dyDescent="0.2">
      <c r="E7515" s="7">
        <v>7511</v>
      </c>
      <c r="F7515" s="7">
        <v>1</v>
      </c>
    </row>
    <row r="7516" spans="5:6" x14ac:dyDescent="0.2">
      <c r="E7516" s="7">
        <v>7512</v>
      </c>
      <c r="F7516" s="7">
        <v>1</v>
      </c>
    </row>
    <row r="7517" spans="5:6" x14ac:dyDescent="0.2">
      <c r="E7517" s="7">
        <v>7513</v>
      </c>
      <c r="F7517" s="7">
        <v>1</v>
      </c>
    </row>
    <row r="7518" spans="5:6" x14ac:dyDescent="0.2">
      <c r="E7518" s="7">
        <v>7514</v>
      </c>
      <c r="F7518" s="7">
        <v>1</v>
      </c>
    </row>
    <row r="7519" spans="5:6" x14ac:dyDescent="0.2">
      <c r="E7519" s="7">
        <v>7515</v>
      </c>
      <c r="F7519" s="7">
        <v>1</v>
      </c>
    </row>
    <row r="7520" spans="5:6" x14ac:dyDescent="0.2">
      <c r="E7520" s="7">
        <v>7516</v>
      </c>
      <c r="F7520" s="7">
        <v>1</v>
      </c>
    </row>
    <row r="7521" spans="5:6" x14ac:dyDescent="0.2">
      <c r="E7521" s="7">
        <v>7517</v>
      </c>
      <c r="F7521" s="7">
        <v>1</v>
      </c>
    </row>
    <row r="7522" spans="5:6" x14ac:dyDescent="0.2">
      <c r="E7522" s="7">
        <v>7518</v>
      </c>
      <c r="F7522" s="7">
        <v>1</v>
      </c>
    </row>
    <row r="7523" spans="5:6" x14ac:dyDescent="0.2">
      <c r="E7523" s="7">
        <v>7519</v>
      </c>
      <c r="F7523" s="7">
        <v>1</v>
      </c>
    </row>
    <row r="7524" spans="5:6" x14ac:dyDescent="0.2">
      <c r="E7524" s="7">
        <v>7520</v>
      </c>
      <c r="F7524" s="7">
        <v>1</v>
      </c>
    </row>
    <row r="7525" spans="5:6" x14ac:dyDescent="0.2">
      <c r="E7525" s="7">
        <v>7521</v>
      </c>
      <c r="F7525" s="7">
        <v>1</v>
      </c>
    </row>
    <row r="7526" spans="5:6" x14ac:dyDescent="0.2">
      <c r="E7526" s="7">
        <v>7522</v>
      </c>
      <c r="F7526" s="7">
        <v>1</v>
      </c>
    </row>
    <row r="7527" spans="5:6" x14ac:dyDescent="0.2">
      <c r="E7527" s="7">
        <v>7523</v>
      </c>
      <c r="F7527" s="7">
        <v>1</v>
      </c>
    </row>
    <row r="7528" spans="5:6" x14ac:dyDescent="0.2">
      <c r="E7528" s="7">
        <v>7524</v>
      </c>
      <c r="F7528" s="7">
        <v>1</v>
      </c>
    </row>
    <row r="7529" spans="5:6" x14ac:dyDescent="0.2">
      <c r="E7529" s="7">
        <v>7525</v>
      </c>
      <c r="F7529" s="7">
        <v>1</v>
      </c>
    </row>
    <row r="7530" spans="5:6" x14ac:dyDescent="0.2">
      <c r="E7530" s="7">
        <v>7526</v>
      </c>
      <c r="F7530" s="7">
        <v>1</v>
      </c>
    </row>
    <row r="7531" spans="5:6" x14ac:dyDescent="0.2">
      <c r="E7531" s="7">
        <v>7527</v>
      </c>
      <c r="F7531" s="7">
        <v>1</v>
      </c>
    </row>
    <row r="7532" spans="5:6" x14ac:dyDescent="0.2">
      <c r="E7532" s="7">
        <v>7528</v>
      </c>
      <c r="F7532" s="7">
        <v>1</v>
      </c>
    </row>
    <row r="7533" spans="5:6" x14ac:dyDescent="0.2">
      <c r="E7533" s="7">
        <v>7529</v>
      </c>
      <c r="F7533" s="7">
        <v>1</v>
      </c>
    </row>
    <row r="7534" spans="5:6" x14ac:dyDescent="0.2">
      <c r="E7534" s="7">
        <v>7530</v>
      </c>
      <c r="F7534" s="7">
        <v>1</v>
      </c>
    </row>
    <row r="7535" spans="5:6" x14ac:dyDescent="0.2">
      <c r="E7535" s="7">
        <v>7531</v>
      </c>
      <c r="F7535" s="7">
        <v>1</v>
      </c>
    </row>
    <row r="7536" spans="5:6" x14ac:dyDescent="0.2">
      <c r="E7536" s="7">
        <v>7532</v>
      </c>
      <c r="F7536" s="7">
        <v>1</v>
      </c>
    </row>
    <row r="7537" spans="5:6" x14ac:dyDescent="0.2">
      <c r="E7537" s="7">
        <v>7533</v>
      </c>
      <c r="F7537" s="7">
        <v>1</v>
      </c>
    </row>
    <row r="7538" spans="5:6" x14ac:dyDescent="0.2">
      <c r="E7538" s="7">
        <v>7534</v>
      </c>
      <c r="F7538" s="7">
        <v>1</v>
      </c>
    </row>
    <row r="7539" spans="5:6" x14ac:dyDescent="0.2">
      <c r="E7539" s="7">
        <v>7535</v>
      </c>
      <c r="F7539" s="7">
        <v>1</v>
      </c>
    </row>
    <row r="7540" spans="5:6" x14ac:dyDescent="0.2">
      <c r="E7540" s="7">
        <v>7536</v>
      </c>
      <c r="F7540" s="7">
        <v>1</v>
      </c>
    </row>
    <row r="7541" spans="5:6" x14ac:dyDescent="0.2">
      <c r="E7541" s="7">
        <v>7537</v>
      </c>
      <c r="F7541" s="7">
        <v>1</v>
      </c>
    </row>
    <row r="7542" spans="5:6" x14ac:dyDescent="0.2">
      <c r="E7542" s="7">
        <v>7538</v>
      </c>
      <c r="F7542" s="7">
        <v>1</v>
      </c>
    </row>
    <row r="7543" spans="5:6" x14ac:dyDescent="0.2">
      <c r="E7543" s="7">
        <v>7539</v>
      </c>
      <c r="F7543" s="7">
        <v>1</v>
      </c>
    </row>
    <row r="7544" spans="5:6" x14ac:dyDescent="0.2">
      <c r="E7544" s="7">
        <v>7540</v>
      </c>
      <c r="F7544" s="7">
        <v>1</v>
      </c>
    </row>
    <row r="7545" spans="5:6" x14ac:dyDescent="0.2">
      <c r="E7545" s="7">
        <v>7541</v>
      </c>
      <c r="F7545" s="7">
        <v>1</v>
      </c>
    </row>
    <row r="7546" spans="5:6" x14ac:dyDescent="0.2">
      <c r="E7546" s="7">
        <v>7542</v>
      </c>
      <c r="F7546" s="7">
        <v>1</v>
      </c>
    </row>
    <row r="7547" spans="5:6" x14ac:dyDescent="0.2">
      <c r="E7547" s="7">
        <v>7543</v>
      </c>
      <c r="F7547" s="7">
        <v>1</v>
      </c>
    </row>
    <row r="7548" spans="5:6" x14ac:dyDescent="0.2">
      <c r="E7548" s="7">
        <v>7544</v>
      </c>
      <c r="F7548" s="7">
        <v>1</v>
      </c>
    </row>
    <row r="7549" spans="5:6" x14ac:dyDescent="0.2">
      <c r="E7549" s="7">
        <v>7545</v>
      </c>
      <c r="F7549" s="7">
        <v>1</v>
      </c>
    </row>
    <row r="7550" spans="5:6" x14ac:dyDescent="0.2">
      <c r="E7550" s="7">
        <v>7546</v>
      </c>
      <c r="F7550" s="7">
        <v>1</v>
      </c>
    </row>
    <row r="7551" spans="5:6" x14ac:dyDescent="0.2">
      <c r="E7551" s="7">
        <v>7547</v>
      </c>
      <c r="F7551" s="7">
        <v>1</v>
      </c>
    </row>
    <row r="7552" spans="5:6" x14ac:dyDescent="0.2">
      <c r="E7552" s="7">
        <v>7548</v>
      </c>
      <c r="F7552" s="7">
        <v>1</v>
      </c>
    </row>
    <row r="7553" spans="5:6" x14ac:dyDescent="0.2">
      <c r="E7553" s="7">
        <v>7549</v>
      </c>
      <c r="F7553" s="7">
        <v>1</v>
      </c>
    </row>
    <row r="7554" spans="5:6" x14ac:dyDescent="0.2">
      <c r="E7554" s="7">
        <v>7550</v>
      </c>
      <c r="F7554" s="7">
        <v>1</v>
      </c>
    </row>
    <row r="7555" spans="5:6" x14ac:dyDescent="0.2">
      <c r="E7555" s="7">
        <v>7551</v>
      </c>
      <c r="F7555" s="7">
        <v>1</v>
      </c>
    </row>
    <row r="7556" spans="5:6" x14ac:dyDescent="0.2">
      <c r="E7556" s="7">
        <v>7552</v>
      </c>
      <c r="F7556" s="7">
        <v>1</v>
      </c>
    </row>
    <row r="7557" spans="5:6" x14ac:dyDescent="0.2">
      <c r="E7557" s="7">
        <v>7553</v>
      </c>
      <c r="F7557" s="7">
        <v>1</v>
      </c>
    </row>
    <row r="7558" spans="5:6" x14ac:dyDescent="0.2">
      <c r="E7558" s="7">
        <v>7554</v>
      </c>
      <c r="F7558" s="7">
        <v>1</v>
      </c>
    </row>
    <row r="7559" spans="5:6" x14ac:dyDescent="0.2">
      <c r="E7559" s="7">
        <v>7555</v>
      </c>
      <c r="F7559" s="7">
        <v>1</v>
      </c>
    </row>
    <row r="7560" spans="5:6" x14ac:dyDescent="0.2">
      <c r="E7560" s="7">
        <v>7556</v>
      </c>
      <c r="F7560" s="7">
        <v>1</v>
      </c>
    </row>
    <row r="7561" spans="5:6" x14ac:dyDescent="0.2">
      <c r="E7561" s="7">
        <v>7557</v>
      </c>
      <c r="F7561" s="7">
        <v>1</v>
      </c>
    </row>
    <row r="7562" spans="5:6" x14ac:dyDescent="0.2">
      <c r="E7562" s="7">
        <v>7558</v>
      </c>
      <c r="F7562" s="7">
        <v>1</v>
      </c>
    </row>
    <row r="7563" spans="5:6" x14ac:dyDescent="0.2">
      <c r="E7563" s="7">
        <v>7559</v>
      </c>
      <c r="F7563" s="7">
        <v>1</v>
      </c>
    </row>
    <row r="7564" spans="5:6" x14ac:dyDescent="0.2">
      <c r="E7564" s="7">
        <v>7560</v>
      </c>
      <c r="F7564" s="7">
        <v>1</v>
      </c>
    </row>
    <row r="7565" spans="5:6" x14ac:dyDescent="0.2">
      <c r="E7565" s="7">
        <v>7561</v>
      </c>
      <c r="F7565" s="7">
        <v>1</v>
      </c>
    </row>
    <row r="7566" spans="5:6" x14ac:dyDescent="0.2">
      <c r="E7566" s="7">
        <v>7562</v>
      </c>
      <c r="F7566" s="7">
        <v>1</v>
      </c>
    </row>
    <row r="7567" spans="5:6" x14ac:dyDescent="0.2">
      <c r="E7567" s="7">
        <v>7563</v>
      </c>
      <c r="F7567" s="7">
        <v>1</v>
      </c>
    </row>
    <row r="7568" spans="5:6" x14ac:dyDescent="0.2">
      <c r="E7568" s="7">
        <v>7564</v>
      </c>
      <c r="F7568" s="7">
        <v>1</v>
      </c>
    </row>
    <row r="7569" spans="5:6" x14ac:dyDescent="0.2">
      <c r="E7569" s="7">
        <v>7565</v>
      </c>
      <c r="F7569" s="7">
        <v>1</v>
      </c>
    </row>
    <row r="7570" spans="5:6" x14ac:dyDescent="0.2">
      <c r="E7570" s="7">
        <v>7566</v>
      </c>
      <c r="F7570" s="7">
        <v>1</v>
      </c>
    </row>
    <row r="7571" spans="5:6" x14ac:dyDescent="0.2">
      <c r="E7571" s="7">
        <v>7567</v>
      </c>
      <c r="F7571" s="7">
        <v>1</v>
      </c>
    </row>
    <row r="7572" spans="5:6" x14ac:dyDescent="0.2">
      <c r="E7572" s="7">
        <v>7568</v>
      </c>
      <c r="F7572" s="7">
        <v>1</v>
      </c>
    </row>
    <row r="7573" spans="5:6" x14ac:dyDescent="0.2">
      <c r="E7573" s="7">
        <v>7569</v>
      </c>
      <c r="F7573" s="7">
        <v>1</v>
      </c>
    </row>
    <row r="7574" spans="5:6" x14ac:dyDescent="0.2">
      <c r="E7574" s="7">
        <v>7570</v>
      </c>
      <c r="F7574" s="7">
        <v>1</v>
      </c>
    </row>
    <row r="7575" spans="5:6" x14ac:dyDescent="0.2">
      <c r="E7575" s="7">
        <v>7571</v>
      </c>
      <c r="F7575" s="7">
        <v>1</v>
      </c>
    </row>
    <row r="7576" spans="5:6" x14ac:dyDescent="0.2">
      <c r="E7576" s="7">
        <v>7572</v>
      </c>
      <c r="F7576" s="7">
        <v>1</v>
      </c>
    </row>
    <row r="7577" spans="5:6" x14ac:dyDescent="0.2">
      <c r="E7577" s="7">
        <v>7573</v>
      </c>
      <c r="F7577" s="7">
        <v>1</v>
      </c>
    </row>
    <row r="7578" spans="5:6" x14ac:dyDescent="0.2">
      <c r="E7578" s="7">
        <v>7574</v>
      </c>
      <c r="F7578" s="7">
        <v>1</v>
      </c>
    </row>
    <row r="7579" spans="5:6" x14ac:dyDescent="0.2">
      <c r="E7579" s="7">
        <v>7575</v>
      </c>
      <c r="F7579" s="7">
        <v>1</v>
      </c>
    </row>
    <row r="7580" spans="5:6" x14ac:dyDescent="0.2">
      <c r="E7580" s="7">
        <v>7576</v>
      </c>
      <c r="F7580" s="7">
        <v>1</v>
      </c>
    </row>
    <row r="7581" spans="5:6" x14ac:dyDescent="0.2">
      <c r="E7581" s="7">
        <v>7577</v>
      </c>
      <c r="F7581" s="7">
        <v>1</v>
      </c>
    </row>
    <row r="7582" spans="5:6" x14ac:dyDescent="0.2">
      <c r="E7582" s="7">
        <v>7578</v>
      </c>
      <c r="F7582" s="7">
        <v>1</v>
      </c>
    </row>
    <row r="7583" spans="5:6" x14ac:dyDescent="0.2">
      <c r="E7583" s="7">
        <v>7579</v>
      </c>
      <c r="F7583" s="7">
        <v>1</v>
      </c>
    </row>
    <row r="7584" spans="5:6" x14ac:dyDescent="0.2">
      <c r="E7584" s="7">
        <v>7580</v>
      </c>
      <c r="F7584" s="7">
        <v>1</v>
      </c>
    </row>
    <row r="7585" spans="5:6" x14ac:dyDescent="0.2">
      <c r="E7585" s="7">
        <v>7581</v>
      </c>
      <c r="F7585" s="7">
        <v>1</v>
      </c>
    </row>
    <row r="7586" spans="5:6" x14ac:dyDescent="0.2">
      <c r="E7586" s="7">
        <v>7582</v>
      </c>
      <c r="F7586" s="7">
        <v>1</v>
      </c>
    </row>
    <row r="7587" spans="5:6" x14ac:dyDescent="0.2">
      <c r="E7587" s="7">
        <v>7583</v>
      </c>
      <c r="F7587" s="7">
        <v>1</v>
      </c>
    </row>
    <row r="7588" spans="5:6" x14ac:dyDescent="0.2">
      <c r="E7588" s="7">
        <v>7584</v>
      </c>
      <c r="F7588" s="7">
        <v>1</v>
      </c>
    </row>
    <row r="7589" spans="5:6" x14ac:dyDescent="0.2">
      <c r="E7589" s="7">
        <v>7585</v>
      </c>
      <c r="F7589" s="7">
        <v>1</v>
      </c>
    </row>
    <row r="7590" spans="5:6" x14ac:dyDescent="0.2">
      <c r="E7590" s="7">
        <v>7586</v>
      </c>
      <c r="F7590" s="7">
        <v>1</v>
      </c>
    </row>
    <row r="7591" spans="5:6" x14ac:dyDescent="0.2">
      <c r="E7591" s="7">
        <v>7587</v>
      </c>
      <c r="F7591" s="7">
        <v>1</v>
      </c>
    </row>
    <row r="7592" spans="5:6" x14ac:dyDescent="0.2">
      <c r="E7592" s="7">
        <v>7588</v>
      </c>
      <c r="F7592" s="7">
        <v>1</v>
      </c>
    </row>
    <row r="7593" spans="5:6" x14ac:dyDescent="0.2">
      <c r="E7593" s="7">
        <v>7589</v>
      </c>
      <c r="F7593" s="7">
        <v>1</v>
      </c>
    </row>
    <row r="7594" spans="5:6" x14ac:dyDescent="0.2">
      <c r="E7594" s="7">
        <v>7590</v>
      </c>
      <c r="F7594" s="7">
        <v>1</v>
      </c>
    </row>
    <row r="7595" spans="5:6" x14ac:dyDescent="0.2">
      <c r="E7595" s="7">
        <v>7591</v>
      </c>
      <c r="F7595" s="7">
        <v>1</v>
      </c>
    </row>
    <row r="7596" spans="5:6" x14ac:dyDescent="0.2">
      <c r="E7596" s="7">
        <v>7592</v>
      </c>
      <c r="F7596" s="7">
        <v>1</v>
      </c>
    </row>
    <row r="7597" spans="5:6" x14ac:dyDescent="0.2">
      <c r="E7597" s="7">
        <v>7593</v>
      </c>
      <c r="F7597" s="7">
        <v>1</v>
      </c>
    </row>
    <row r="7598" spans="5:6" x14ac:dyDescent="0.2">
      <c r="E7598" s="7">
        <v>7594</v>
      </c>
      <c r="F7598" s="7">
        <v>1</v>
      </c>
    </row>
    <row r="7599" spans="5:6" x14ac:dyDescent="0.2">
      <c r="E7599" s="7">
        <v>7595</v>
      </c>
      <c r="F7599" s="7">
        <v>1</v>
      </c>
    </row>
    <row r="7600" spans="5:6" x14ac:dyDescent="0.2">
      <c r="E7600" s="7">
        <v>7596</v>
      </c>
      <c r="F7600" s="7">
        <v>1</v>
      </c>
    </row>
    <row r="7601" spans="5:6" x14ac:dyDescent="0.2">
      <c r="E7601" s="7">
        <v>7597</v>
      </c>
      <c r="F7601" s="7">
        <v>1</v>
      </c>
    </row>
    <row r="7602" spans="5:6" x14ac:dyDescent="0.2">
      <c r="E7602" s="7">
        <v>7598</v>
      </c>
      <c r="F7602" s="7">
        <v>1</v>
      </c>
    </row>
    <row r="7603" spans="5:6" x14ac:dyDescent="0.2">
      <c r="E7603" s="7">
        <v>7599</v>
      </c>
      <c r="F7603" s="7">
        <v>1</v>
      </c>
    </row>
    <row r="7604" spans="5:6" x14ac:dyDescent="0.2">
      <c r="E7604" s="7">
        <v>7600</v>
      </c>
      <c r="F7604" s="7">
        <v>1</v>
      </c>
    </row>
    <row r="7605" spans="5:6" x14ac:dyDescent="0.2">
      <c r="E7605" s="7">
        <v>7601</v>
      </c>
      <c r="F7605" s="7">
        <v>1</v>
      </c>
    </row>
    <row r="7606" spans="5:6" x14ac:dyDescent="0.2">
      <c r="E7606" s="7">
        <v>7602</v>
      </c>
      <c r="F7606" s="7">
        <v>1</v>
      </c>
    </row>
    <row r="7607" spans="5:6" x14ac:dyDescent="0.2">
      <c r="E7607" s="7">
        <v>7603</v>
      </c>
      <c r="F7607" s="7">
        <v>1</v>
      </c>
    </row>
    <row r="7608" spans="5:6" x14ac:dyDescent="0.2">
      <c r="E7608" s="7">
        <v>7604</v>
      </c>
      <c r="F7608" s="7">
        <v>1</v>
      </c>
    </row>
    <row r="7609" spans="5:6" x14ac:dyDescent="0.2">
      <c r="E7609" s="7">
        <v>7605</v>
      </c>
      <c r="F7609" s="7">
        <v>1</v>
      </c>
    </row>
    <row r="7610" spans="5:6" x14ac:dyDescent="0.2">
      <c r="E7610" s="7">
        <v>7606</v>
      </c>
      <c r="F7610" s="7">
        <v>1</v>
      </c>
    </row>
    <row r="7611" spans="5:6" x14ac:dyDescent="0.2">
      <c r="E7611" s="7">
        <v>7607</v>
      </c>
      <c r="F7611" s="7">
        <v>1</v>
      </c>
    </row>
    <row r="7612" spans="5:6" x14ac:dyDescent="0.2">
      <c r="E7612" s="7">
        <v>7608</v>
      </c>
      <c r="F7612" s="7">
        <v>1</v>
      </c>
    </row>
    <row r="7613" spans="5:6" x14ac:dyDescent="0.2">
      <c r="E7613" s="7">
        <v>7609</v>
      </c>
      <c r="F7613" s="7">
        <v>1</v>
      </c>
    </row>
    <row r="7614" spans="5:6" x14ac:dyDescent="0.2">
      <c r="E7614" s="7">
        <v>7610</v>
      </c>
      <c r="F7614" s="7">
        <v>1</v>
      </c>
    </row>
    <row r="7615" spans="5:6" x14ac:dyDescent="0.2">
      <c r="E7615" s="7">
        <v>7611</v>
      </c>
      <c r="F7615" s="7">
        <v>1</v>
      </c>
    </row>
    <row r="7616" spans="5:6" x14ac:dyDescent="0.2">
      <c r="E7616" s="7">
        <v>7612</v>
      </c>
      <c r="F7616" s="7">
        <v>1</v>
      </c>
    </row>
    <row r="7617" spans="5:6" x14ac:dyDescent="0.2">
      <c r="E7617" s="7">
        <v>7613</v>
      </c>
      <c r="F7617" s="7">
        <v>1</v>
      </c>
    </row>
    <row r="7618" spans="5:6" x14ac:dyDescent="0.2">
      <c r="E7618" s="7">
        <v>7614</v>
      </c>
      <c r="F7618" s="7">
        <v>1</v>
      </c>
    </row>
    <row r="7619" spans="5:6" x14ac:dyDescent="0.2">
      <c r="E7619" s="7">
        <v>7615</v>
      </c>
      <c r="F7619" s="7">
        <v>1</v>
      </c>
    </row>
    <row r="7620" spans="5:6" x14ac:dyDescent="0.2">
      <c r="E7620" s="7">
        <v>7616</v>
      </c>
      <c r="F7620" s="7">
        <v>1</v>
      </c>
    </row>
    <row r="7621" spans="5:6" x14ac:dyDescent="0.2">
      <c r="E7621" s="7">
        <v>7617</v>
      </c>
      <c r="F7621" s="7">
        <v>1</v>
      </c>
    </row>
    <row r="7622" spans="5:6" x14ac:dyDescent="0.2">
      <c r="E7622" s="7">
        <v>7618</v>
      </c>
      <c r="F7622" s="7">
        <v>1</v>
      </c>
    </row>
    <row r="7623" spans="5:6" x14ac:dyDescent="0.2">
      <c r="E7623" s="7">
        <v>7619</v>
      </c>
      <c r="F7623" s="7">
        <v>1</v>
      </c>
    </row>
    <row r="7624" spans="5:6" x14ac:dyDescent="0.2">
      <c r="E7624" s="7">
        <v>7620</v>
      </c>
      <c r="F7624" s="7">
        <v>1</v>
      </c>
    </row>
    <row r="7625" spans="5:6" x14ac:dyDescent="0.2">
      <c r="E7625" s="7">
        <v>7621</v>
      </c>
      <c r="F7625" s="7">
        <v>1</v>
      </c>
    </row>
    <row r="7626" spans="5:6" x14ac:dyDescent="0.2">
      <c r="E7626" s="7">
        <v>7622</v>
      </c>
      <c r="F7626" s="7">
        <v>1</v>
      </c>
    </row>
    <row r="7627" spans="5:6" x14ac:dyDescent="0.2">
      <c r="E7627" s="7">
        <v>7623</v>
      </c>
      <c r="F7627" s="7">
        <v>1</v>
      </c>
    </row>
    <row r="7628" spans="5:6" x14ac:dyDescent="0.2">
      <c r="E7628" s="7">
        <v>7624</v>
      </c>
      <c r="F7628" s="7">
        <v>1</v>
      </c>
    </row>
    <row r="7629" spans="5:6" x14ac:dyDescent="0.2">
      <c r="E7629" s="7">
        <v>7625</v>
      </c>
      <c r="F7629" s="7">
        <v>1</v>
      </c>
    </row>
    <row r="7630" spans="5:6" x14ac:dyDescent="0.2">
      <c r="E7630" s="7">
        <v>7626</v>
      </c>
      <c r="F7630" s="7">
        <v>1</v>
      </c>
    </row>
    <row r="7631" spans="5:6" x14ac:dyDescent="0.2">
      <c r="E7631" s="7">
        <v>7627</v>
      </c>
      <c r="F7631" s="7">
        <v>1</v>
      </c>
    </row>
    <row r="7632" spans="5:6" x14ac:dyDescent="0.2">
      <c r="E7632" s="7">
        <v>7628</v>
      </c>
      <c r="F7632" s="7">
        <v>1</v>
      </c>
    </row>
    <row r="7633" spans="5:6" x14ac:dyDescent="0.2">
      <c r="E7633" s="7">
        <v>7629</v>
      </c>
      <c r="F7633" s="7">
        <v>1</v>
      </c>
    </row>
    <row r="7634" spans="5:6" x14ac:dyDescent="0.2">
      <c r="E7634" s="7">
        <v>7630</v>
      </c>
      <c r="F7634" s="7">
        <v>1</v>
      </c>
    </row>
    <row r="7635" spans="5:6" x14ac:dyDescent="0.2">
      <c r="E7635" s="7">
        <v>7631</v>
      </c>
      <c r="F7635" s="7">
        <v>1</v>
      </c>
    </row>
    <row r="7636" spans="5:6" x14ac:dyDescent="0.2">
      <c r="E7636" s="7">
        <v>7632</v>
      </c>
      <c r="F7636" s="7">
        <v>1</v>
      </c>
    </row>
    <row r="7637" spans="5:6" x14ac:dyDescent="0.2">
      <c r="E7637" s="7">
        <v>7633</v>
      </c>
      <c r="F7637" s="7">
        <v>1</v>
      </c>
    </row>
    <row r="7638" spans="5:6" x14ac:dyDescent="0.2">
      <c r="E7638" s="7">
        <v>7634</v>
      </c>
      <c r="F7638" s="7">
        <v>1</v>
      </c>
    </row>
    <row r="7639" spans="5:6" x14ac:dyDescent="0.2">
      <c r="E7639" s="7">
        <v>7635</v>
      </c>
      <c r="F7639" s="7">
        <v>1</v>
      </c>
    </row>
    <row r="7640" spans="5:6" x14ac:dyDescent="0.2">
      <c r="E7640" s="7">
        <v>7636</v>
      </c>
      <c r="F7640" s="7">
        <v>1</v>
      </c>
    </row>
    <row r="7641" spans="5:6" x14ac:dyDescent="0.2">
      <c r="E7641" s="7">
        <v>7637</v>
      </c>
      <c r="F7641" s="7">
        <v>1</v>
      </c>
    </row>
    <row r="7642" spans="5:6" x14ac:dyDescent="0.2">
      <c r="E7642" s="7">
        <v>7638</v>
      </c>
      <c r="F7642" s="7">
        <v>1</v>
      </c>
    </row>
    <row r="7643" spans="5:6" x14ac:dyDescent="0.2">
      <c r="E7643" s="7">
        <v>7639</v>
      </c>
      <c r="F7643" s="7">
        <v>1</v>
      </c>
    </row>
    <row r="7644" spans="5:6" x14ac:dyDescent="0.2">
      <c r="E7644" s="7">
        <v>7640</v>
      </c>
      <c r="F7644" s="7">
        <v>1</v>
      </c>
    </row>
    <row r="7645" spans="5:6" x14ac:dyDescent="0.2">
      <c r="E7645" s="7">
        <v>7641</v>
      </c>
      <c r="F7645" s="7">
        <v>1</v>
      </c>
    </row>
    <row r="7646" spans="5:6" x14ac:dyDescent="0.2">
      <c r="E7646" s="7">
        <v>7642</v>
      </c>
      <c r="F7646" s="7">
        <v>1</v>
      </c>
    </row>
    <row r="7647" spans="5:6" x14ac:dyDescent="0.2">
      <c r="E7647" s="7">
        <v>7643</v>
      </c>
      <c r="F7647" s="7">
        <v>1</v>
      </c>
    </row>
    <row r="7648" spans="5:6" x14ac:dyDescent="0.2">
      <c r="E7648" s="7">
        <v>7644</v>
      </c>
      <c r="F7648" s="7">
        <v>1</v>
      </c>
    </row>
    <row r="7649" spans="5:6" x14ac:dyDescent="0.2">
      <c r="E7649" s="7">
        <v>7645</v>
      </c>
      <c r="F7649" s="7">
        <v>1</v>
      </c>
    </row>
    <row r="7650" spans="5:6" x14ac:dyDescent="0.2">
      <c r="E7650" s="7">
        <v>7646</v>
      </c>
      <c r="F7650" s="7">
        <v>1</v>
      </c>
    </row>
    <row r="7651" spans="5:6" x14ac:dyDescent="0.2">
      <c r="E7651" s="7">
        <v>7647</v>
      </c>
      <c r="F7651" s="7">
        <v>1</v>
      </c>
    </row>
    <row r="7652" spans="5:6" x14ac:dyDescent="0.2">
      <c r="E7652" s="7">
        <v>7648</v>
      </c>
      <c r="F7652" s="7">
        <v>1</v>
      </c>
    </row>
    <row r="7653" spans="5:6" x14ac:dyDescent="0.2">
      <c r="E7653" s="7">
        <v>7649</v>
      </c>
      <c r="F7653" s="7">
        <v>1</v>
      </c>
    </row>
    <row r="7654" spans="5:6" x14ac:dyDescent="0.2">
      <c r="E7654" s="7">
        <v>7650</v>
      </c>
      <c r="F7654" s="7">
        <v>1</v>
      </c>
    </row>
    <row r="7655" spans="5:6" x14ac:dyDescent="0.2">
      <c r="E7655" s="7">
        <v>7651</v>
      </c>
      <c r="F7655" s="7">
        <v>1</v>
      </c>
    </row>
    <row r="7656" spans="5:6" x14ac:dyDescent="0.2">
      <c r="E7656" s="7">
        <v>7652</v>
      </c>
      <c r="F7656" s="7">
        <v>1</v>
      </c>
    </row>
    <row r="7657" spans="5:6" x14ac:dyDescent="0.2">
      <c r="E7657" s="7">
        <v>7653</v>
      </c>
      <c r="F7657" s="7">
        <v>1</v>
      </c>
    </row>
    <row r="7658" spans="5:6" x14ac:dyDescent="0.2">
      <c r="E7658" s="7">
        <v>7654</v>
      </c>
      <c r="F7658" s="7">
        <v>1</v>
      </c>
    </row>
    <row r="7659" spans="5:6" x14ac:dyDescent="0.2">
      <c r="E7659" s="7">
        <v>7655</v>
      </c>
      <c r="F7659" s="7">
        <v>1</v>
      </c>
    </row>
    <row r="7660" spans="5:6" x14ac:dyDescent="0.2">
      <c r="E7660" s="7">
        <v>7656</v>
      </c>
      <c r="F7660" s="7">
        <v>1</v>
      </c>
    </row>
    <row r="7661" spans="5:6" x14ac:dyDescent="0.2">
      <c r="E7661" s="7">
        <v>7657</v>
      </c>
      <c r="F7661" s="7">
        <v>1</v>
      </c>
    </row>
    <row r="7662" spans="5:6" x14ac:dyDescent="0.2">
      <c r="E7662" s="7">
        <v>7658</v>
      </c>
      <c r="F7662" s="7">
        <v>1</v>
      </c>
    </row>
    <row r="7663" spans="5:6" x14ac:dyDescent="0.2">
      <c r="E7663" s="7">
        <v>7659</v>
      </c>
      <c r="F7663" s="7">
        <v>1</v>
      </c>
    </row>
    <row r="7664" spans="5:6" x14ac:dyDescent="0.2">
      <c r="E7664" s="7">
        <v>7660</v>
      </c>
      <c r="F7664" s="7">
        <v>1</v>
      </c>
    </row>
    <row r="7665" spans="5:6" x14ac:dyDescent="0.2">
      <c r="E7665" s="7">
        <v>7661</v>
      </c>
      <c r="F7665" s="7">
        <v>1</v>
      </c>
    </row>
    <row r="7666" spans="5:6" x14ac:dyDescent="0.2">
      <c r="E7666" s="7">
        <v>7662</v>
      </c>
      <c r="F7666" s="7">
        <v>1</v>
      </c>
    </row>
    <row r="7667" spans="5:6" x14ac:dyDescent="0.2">
      <c r="E7667" s="7">
        <v>7663</v>
      </c>
      <c r="F7667" s="7">
        <v>1</v>
      </c>
    </row>
    <row r="7668" spans="5:6" x14ac:dyDescent="0.2">
      <c r="E7668" s="7">
        <v>7664</v>
      </c>
      <c r="F7668" s="7">
        <v>1</v>
      </c>
    </row>
    <row r="7669" spans="5:6" x14ac:dyDescent="0.2">
      <c r="E7669" s="7">
        <v>7665</v>
      </c>
      <c r="F7669" s="7">
        <v>1</v>
      </c>
    </row>
    <row r="7670" spans="5:6" x14ac:dyDescent="0.2">
      <c r="E7670" s="7">
        <v>7666</v>
      </c>
      <c r="F7670" s="7">
        <v>1</v>
      </c>
    </row>
    <row r="7671" spans="5:6" x14ac:dyDescent="0.2">
      <c r="E7671" s="7">
        <v>7667</v>
      </c>
      <c r="F7671" s="7">
        <v>1</v>
      </c>
    </row>
    <row r="7672" spans="5:6" x14ac:dyDescent="0.2">
      <c r="E7672" s="7">
        <v>7668</v>
      </c>
      <c r="F7672" s="7">
        <v>1</v>
      </c>
    </row>
    <row r="7673" spans="5:6" x14ac:dyDescent="0.2">
      <c r="E7673" s="7">
        <v>7669</v>
      </c>
      <c r="F7673" s="7">
        <v>1</v>
      </c>
    </row>
    <row r="7674" spans="5:6" x14ac:dyDescent="0.2">
      <c r="E7674" s="7">
        <v>7670</v>
      </c>
      <c r="F7674" s="7">
        <v>1</v>
      </c>
    </row>
    <row r="7675" spans="5:6" x14ac:dyDescent="0.2">
      <c r="E7675" s="7">
        <v>7671</v>
      </c>
      <c r="F7675" s="7">
        <v>1</v>
      </c>
    </row>
    <row r="7676" spans="5:6" x14ac:dyDescent="0.2">
      <c r="E7676" s="7">
        <v>7672</v>
      </c>
      <c r="F7676" s="7">
        <v>1</v>
      </c>
    </row>
    <row r="7677" spans="5:6" x14ac:dyDescent="0.2">
      <c r="E7677" s="7">
        <v>7673</v>
      </c>
      <c r="F7677" s="7">
        <v>1</v>
      </c>
    </row>
    <row r="7678" spans="5:6" x14ac:dyDescent="0.2">
      <c r="E7678" s="7">
        <v>7674</v>
      </c>
      <c r="F7678" s="7">
        <v>1</v>
      </c>
    </row>
    <row r="7679" spans="5:6" x14ac:dyDescent="0.2">
      <c r="E7679" s="7">
        <v>7675</v>
      </c>
      <c r="F7679" s="7">
        <v>1</v>
      </c>
    </row>
    <row r="7680" spans="5:6" x14ac:dyDescent="0.2">
      <c r="E7680" s="7">
        <v>7676</v>
      </c>
      <c r="F7680" s="7">
        <v>1</v>
      </c>
    </row>
    <row r="7681" spans="5:6" x14ac:dyDescent="0.2">
      <c r="E7681" s="7">
        <v>7677</v>
      </c>
      <c r="F7681" s="7">
        <v>1</v>
      </c>
    </row>
    <row r="7682" spans="5:6" x14ac:dyDescent="0.2">
      <c r="E7682" s="7">
        <v>7678</v>
      </c>
      <c r="F7682" s="7">
        <v>1</v>
      </c>
    </row>
    <row r="7683" spans="5:6" x14ac:dyDescent="0.2">
      <c r="E7683" s="7">
        <v>7679</v>
      </c>
      <c r="F7683" s="7">
        <v>1</v>
      </c>
    </row>
    <row r="7684" spans="5:6" x14ac:dyDescent="0.2">
      <c r="E7684" s="7">
        <v>7680</v>
      </c>
      <c r="F7684" s="7">
        <v>1</v>
      </c>
    </row>
    <row r="7685" spans="5:6" x14ac:dyDescent="0.2">
      <c r="E7685" s="7">
        <v>7681</v>
      </c>
      <c r="F7685" s="7">
        <v>1</v>
      </c>
    </row>
    <row r="7686" spans="5:6" x14ac:dyDescent="0.2">
      <c r="E7686" s="7">
        <v>7682</v>
      </c>
      <c r="F7686" s="7">
        <v>1</v>
      </c>
    </row>
    <row r="7687" spans="5:6" x14ac:dyDescent="0.2">
      <c r="E7687" s="7">
        <v>7683</v>
      </c>
      <c r="F7687" s="7">
        <v>1</v>
      </c>
    </row>
    <row r="7688" spans="5:6" x14ac:dyDescent="0.2">
      <c r="E7688" s="7">
        <v>7684</v>
      </c>
      <c r="F7688" s="7">
        <v>1</v>
      </c>
    </row>
    <row r="7689" spans="5:6" x14ac:dyDescent="0.2">
      <c r="E7689" s="7">
        <v>7685</v>
      </c>
      <c r="F7689" s="7">
        <v>1</v>
      </c>
    </row>
    <row r="7690" spans="5:6" x14ac:dyDescent="0.2">
      <c r="E7690" s="7">
        <v>7686</v>
      </c>
      <c r="F7690" s="7">
        <v>1</v>
      </c>
    </row>
    <row r="7691" spans="5:6" x14ac:dyDescent="0.2">
      <c r="E7691" s="7">
        <v>7687</v>
      </c>
      <c r="F7691" s="7">
        <v>1</v>
      </c>
    </row>
    <row r="7692" spans="5:6" x14ac:dyDescent="0.2">
      <c r="E7692" s="7">
        <v>7688</v>
      </c>
      <c r="F7692" s="7">
        <v>1</v>
      </c>
    </row>
    <row r="7693" spans="5:6" x14ac:dyDescent="0.2">
      <c r="E7693" s="7">
        <v>7689</v>
      </c>
      <c r="F7693" s="7">
        <v>1</v>
      </c>
    </row>
    <row r="7694" spans="5:6" x14ac:dyDescent="0.2">
      <c r="E7694" s="7">
        <v>7690</v>
      </c>
      <c r="F7694" s="7">
        <v>1</v>
      </c>
    </row>
    <row r="7695" spans="5:6" x14ac:dyDescent="0.2">
      <c r="E7695" s="7">
        <v>7691</v>
      </c>
      <c r="F7695" s="7">
        <v>1</v>
      </c>
    </row>
    <row r="7696" spans="5:6" x14ac:dyDescent="0.2">
      <c r="E7696" s="7">
        <v>7692</v>
      </c>
      <c r="F7696" s="7">
        <v>1</v>
      </c>
    </row>
    <row r="7697" spans="5:6" x14ac:dyDescent="0.2">
      <c r="E7697" s="7">
        <v>7693</v>
      </c>
      <c r="F7697" s="7">
        <v>1</v>
      </c>
    </row>
    <row r="7698" spans="5:6" x14ac:dyDescent="0.2">
      <c r="E7698" s="7">
        <v>7694</v>
      </c>
      <c r="F7698" s="7">
        <v>1</v>
      </c>
    </row>
    <row r="7699" spans="5:6" x14ac:dyDescent="0.2">
      <c r="E7699" s="7">
        <v>7695</v>
      </c>
      <c r="F7699" s="7">
        <v>1</v>
      </c>
    </row>
    <row r="7700" spans="5:6" x14ac:dyDescent="0.2">
      <c r="E7700" s="7">
        <v>7696</v>
      </c>
      <c r="F7700" s="7">
        <v>1</v>
      </c>
    </row>
    <row r="7701" spans="5:6" x14ac:dyDescent="0.2">
      <c r="E7701" s="7">
        <v>7697</v>
      </c>
      <c r="F7701" s="7">
        <v>1</v>
      </c>
    </row>
    <row r="7702" spans="5:6" x14ac:dyDescent="0.2">
      <c r="E7702" s="7">
        <v>7698</v>
      </c>
      <c r="F7702" s="7">
        <v>1</v>
      </c>
    </row>
    <row r="7703" spans="5:6" x14ac:dyDescent="0.2">
      <c r="E7703" s="7">
        <v>7699</v>
      </c>
      <c r="F7703" s="7">
        <v>1</v>
      </c>
    </row>
    <row r="7704" spans="5:6" x14ac:dyDescent="0.2">
      <c r="E7704" s="7">
        <v>7700</v>
      </c>
      <c r="F7704" s="7">
        <v>1</v>
      </c>
    </row>
    <row r="7705" spans="5:6" x14ac:dyDescent="0.2">
      <c r="E7705" s="7">
        <v>7701</v>
      </c>
      <c r="F7705" s="7">
        <v>1</v>
      </c>
    </row>
    <row r="7706" spans="5:6" x14ac:dyDescent="0.2">
      <c r="E7706" s="7">
        <v>7702</v>
      </c>
      <c r="F7706" s="7">
        <v>1</v>
      </c>
    </row>
    <row r="7707" spans="5:6" x14ac:dyDescent="0.2">
      <c r="E7707" s="7">
        <v>7703</v>
      </c>
      <c r="F7707" s="7">
        <v>1</v>
      </c>
    </row>
    <row r="7708" spans="5:6" x14ac:dyDescent="0.2">
      <c r="E7708" s="7">
        <v>7704</v>
      </c>
      <c r="F7708" s="7">
        <v>1</v>
      </c>
    </row>
    <row r="7709" spans="5:6" x14ac:dyDescent="0.2">
      <c r="E7709" s="7">
        <v>7705</v>
      </c>
      <c r="F7709" s="7">
        <v>1</v>
      </c>
    </row>
    <row r="7710" spans="5:6" x14ac:dyDescent="0.2">
      <c r="E7710" s="7">
        <v>7706</v>
      </c>
      <c r="F7710" s="7">
        <v>1</v>
      </c>
    </row>
    <row r="7711" spans="5:6" x14ac:dyDescent="0.2">
      <c r="E7711" s="7">
        <v>7707</v>
      </c>
      <c r="F7711" s="7">
        <v>1</v>
      </c>
    </row>
    <row r="7712" spans="5:6" x14ac:dyDescent="0.2">
      <c r="E7712" s="7">
        <v>7708</v>
      </c>
      <c r="F7712" s="7">
        <v>1</v>
      </c>
    </row>
    <row r="7713" spans="5:6" x14ac:dyDescent="0.2">
      <c r="E7713" s="7">
        <v>7709</v>
      </c>
      <c r="F7713" s="7">
        <v>1</v>
      </c>
    </row>
    <row r="7714" spans="5:6" x14ac:dyDescent="0.2">
      <c r="E7714" s="7">
        <v>7710</v>
      </c>
      <c r="F7714" s="7">
        <v>1</v>
      </c>
    </row>
    <row r="7715" spans="5:6" x14ac:dyDescent="0.2">
      <c r="E7715" s="7">
        <v>7711</v>
      </c>
      <c r="F7715" s="7">
        <v>1</v>
      </c>
    </row>
    <row r="7716" spans="5:6" x14ac:dyDescent="0.2">
      <c r="E7716" s="7">
        <v>7712</v>
      </c>
      <c r="F7716" s="7">
        <v>1</v>
      </c>
    </row>
    <row r="7717" spans="5:6" x14ac:dyDescent="0.2">
      <c r="E7717" s="7">
        <v>7713</v>
      </c>
      <c r="F7717" s="7">
        <v>1</v>
      </c>
    </row>
    <row r="7718" spans="5:6" x14ac:dyDescent="0.2">
      <c r="E7718" s="7">
        <v>7714</v>
      </c>
      <c r="F7718" s="7">
        <v>1</v>
      </c>
    </row>
    <row r="7719" spans="5:6" x14ac:dyDescent="0.2">
      <c r="E7719" s="7">
        <v>7715</v>
      </c>
      <c r="F7719" s="7">
        <v>1</v>
      </c>
    </row>
    <row r="7720" spans="5:6" x14ac:dyDescent="0.2">
      <c r="E7720" s="7">
        <v>7716</v>
      </c>
      <c r="F7720" s="7">
        <v>1</v>
      </c>
    </row>
    <row r="7721" spans="5:6" x14ac:dyDescent="0.2">
      <c r="E7721" s="7">
        <v>7717</v>
      </c>
      <c r="F7721" s="7">
        <v>1</v>
      </c>
    </row>
    <row r="7722" spans="5:6" x14ac:dyDescent="0.2">
      <c r="E7722" s="7">
        <v>7718</v>
      </c>
      <c r="F7722" s="7">
        <v>1</v>
      </c>
    </row>
    <row r="7723" spans="5:6" x14ac:dyDescent="0.2">
      <c r="E7723" s="7">
        <v>7719</v>
      </c>
      <c r="F7723" s="7">
        <v>1</v>
      </c>
    </row>
    <row r="7724" spans="5:6" x14ac:dyDescent="0.2">
      <c r="E7724" s="7">
        <v>7720</v>
      </c>
      <c r="F7724" s="7">
        <v>1</v>
      </c>
    </row>
    <row r="7725" spans="5:6" x14ac:dyDescent="0.2">
      <c r="E7725" s="7">
        <v>7721</v>
      </c>
      <c r="F7725" s="7">
        <v>1</v>
      </c>
    </row>
    <row r="7726" spans="5:6" x14ac:dyDescent="0.2">
      <c r="E7726" s="7">
        <v>7722</v>
      </c>
      <c r="F7726" s="7">
        <v>1</v>
      </c>
    </row>
    <row r="7727" spans="5:6" x14ac:dyDescent="0.2">
      <c r="E7727" s="7">
        <v>7723</v>
      </c>
      <c r="F7727" s="7">
        <v>1</v>
      </c>
    </row>
    <row r="7728" spans="5:6" x14ac:dyDescent="0.2">
      <c r="E7728" s="7">
        <v>7724</v>
      </c>
      <c r="F7728" s="7">
        <v>1</v>
      </c>
    </row>
    <row r="7729" spans="5:6" x14ac:dyDescent="0.2">
      <c r="E7729" s="7">
        <v>7725</v>
      </c>
      <c r="F7729" s="7">
        <v>1</v>
      </c>
    </row>
    <row r="7730" spans="5:6" x14ac:dyDescent="0.2">
      <c r="E7730" s="7">
        <v>7726</v>
      </c>
      <c r="F7730" s="7">
        <v>1</v>
      </c>
    </row>
    <row r="7731" spans="5:6" x14ac:dyDescent="0.2">
      <c r="E7731" s="7">
        <v>7727</v>
      </c>
      <c r="F7731" s="7">
        <v>1</v>
      </c>
    </row>
    <row r="7732" spans="5:6" x14ac:dyDescent="0.2">
      <c r="E7732" s="7">
        <v>7728</v>
      </c>
      <c r="F7732" s="7">
        <v>1</v>
      </c>
    </row>
    <row r="7733" spans="5:6" x14ac:dyDescent="0.2">
      <c r="E7733" s="7">
        <v>7729</v>
      </c>
      <c r="F7733" s="7">
        <v>1</v>
      </c>
    </row>
    <row r="7734" spans="5:6" x14ac:dyDescent="0.2">
      <c r="E7734" s="7">
        <v>7730</v>
      </c>
      <c r="F7734" s="7">
        <v>1</v>
      </c>
    </row>
    <row r="7735" spans="5:6" x14ac:dyDescent="0.2">
      <c r="E7735" s="7">
        <v>7731</v>
      </c>
      <c r="F7735" s="7">
        <v>1</v>
      </c>
    </row>
    <row r="7736" spans="5:6" x14ac:dyDescent="0.2">
      <c r="E7736" s="7">
        <v>7732</v>
      </c>
      <c r="F7736" s="7">
        <v>1</v>
      </c>
    </row>
    <row r="7737" spans="5:6" x14ac:dyDescent="0.2">
      <c r="E7737" s="7">
        <v>7733</v>
      </c>
      <c r="F7737" s="7">
        <v>1</v>
      </c>
    </row>
    <row r="7738" spans="5:6" x14ac:dyDescent="0.2">
      <c r="E7738" s="7">
        <v>7734</v>
      </c>
      <c r="F7738" s="7">
        <v>1</v>
      </c>
    </row>
    <row r="7739" spans="5:6" x14ac:dyDescent="0.2">
      <c r="E7739" s="7">
        <v>7735</v>
      </c>
      <c r="F7739" s="7">
        <v>1</v>
      </c>
    </row>
    <row r="7740" spans="5:6" x14ac:dyDescent="0.2">
      <c r="E7740" s="7">
        <v>7736</v>
      </c>
      <c r="F7740" s="7">
        <v>1</v>
      </c>
    </row>
    <row r="7741" spans="5:6" x14ac:dyDescent="0.2">
      <c r="E7741" s="7">
        <v>7737</v>
      </c>
      <c r="F7741" s="7">
        <v>1</v>
      </c>
    </row>
    <row r="7742" spans="5:6" x14ac:dyDescent="0.2">
      <c r="E7742" s="7">
        <v>7738</v>
      </c>
      <c r="F7742" s="7">
        <v>1</v>
      </c>
    </row>
    <row r="7743" spans="5:6" x14ac:dyDescent="0.2">
      <c r="E7743" s="7">
        <v>7739</v>
      </c>
      <c r="F7743" s="7">
        <v>1</v>
      </c>
    </row>
    <row r="7744" spans="5:6" x14ac:dyDescent="0.2">
      <c r="E7744" s="7">
        <v>7740</v>
      </c>
      <c r="F7744" s="7">
        <v>1</v>
      </c>
    </row>
    <row r="7745" spans="5:6" x14ac:dyDescent="0.2">
      <c r="E7745" s="7">
        <v>7741</v>
      </c>
      <c r="F7745" s="7">
        <v>1</v>
      </c>
    </row>
    <row r="7746" spans="5:6" x14ac:dyDescent="0.2">
      <c r="E7746" s="7">
        <v>7742</v>
      </c>
      <c r="F7746" s="7">
        <v>1</v>
      </c>
    </row>
    <row r="7747" spans="5:6" x14ac:dyDescent="0.2">
      <c r="E7747" s="7">
        <v>7743</v>
      </c>
      <c r="F7747" s="7">
        <v>1</v>
      </c>
    </row>
    <row r="7748" spans="5:6" x14ac:dyDescent="0.2">
      <c r="E7748" s="7">
        <v>7744</v>
      </c>
      <c r="F7748" s="7">
        <v>1</v>
      </c>
    </row>
    <row r="7749" spans="5:6" x14ac:dyDescent="0.2">
      <c r="E7749" s="7">
        <v>7745</v>
      </c>
      <c r="F7749" s="7">
        <v>1</v>
      </c>
    </row>
    <row r="7750" spans="5:6" x14ac:dyDescent="0.2">
      <c r="E7750" s="7">
        <v>7746</v>
      </c>
      <c r="F7750" s="7">
        <v>1</v>
      </c>
    </row>
    <row r="7751" spans="5:6" x14ac:dyDescent="0.2">
      <c r="E7751" s="7">
        <v>7747</v>
      </c>
      <c r="F7751" s="7">
        <v>1</v>
      </c>
    </row>
    <row r="7752" spans="5:6" x14ac:dyDescent="0.2">
      <c r="E7752" s="7">
        <v>7748</v>
      </c>
      <c r="F7752" s="7">
        <v>1</v>
      </c>
    </row>
    <row r="7753" spans="5:6" x14ac:dyDescent="0.2">
      <c r="E7753" s="7">
        <v>7749</v>
      </c>
      <c r="F7753" s="7">
        <v>1</v>
      </c>
    </row>
    <row r="7754" spans="5:6" x14ac:dyDescent="0.2">
      <c r="E7754" s="7">
        <v>7750</v>
      </c>
      <c r="F7754" s="7">
        <v>1</v>
      </c>
    </row>
    <row r="7755" spans="5:6" x14ac:dyDescent="0.2">
      <c r="E7755" s="7">
        <v>7751</v>
      </c>
      <c r="F7755" s="7">
        <v>1</v>
      </c>
    </row>
    <row r="7756" spans="5:6" x14ac:dyDescent="0.2">
      <c r="E7756" s="7">
        <v>7752</v>
      </c>
      <c r="F7756" s="7">
        <v>1</v>
      </c>
    </row>
    <row r="7757" spans="5:6" x14ac:dyDescent="0.2">
      <c r="E7757" s="7">
        <v>7753</v>
      </c>
      <c r="F7757" s="7">
        <v>1</v>
      </c>
    </row>
    <row r="7758" spans="5:6" x14ac:dyDescent="0.2">
      <c r="E7758" s="7">
        <v>7754</v>
      </c>
      <c r="F7758" s="7">
        <v>1</v>
      </c>
    </row>
    <row r="7759" spans="5:6" x14ac:dyDescent="0.2">
      <c r="E7759" s="7">
        <v>7755</v>
      </c>
      <c r="F7759" s="7">
        <v>1</v>
      </c>
    </row>
    <row r="7760" spans="5:6" x14ac:dyDescent="0.2">
      <c r="E7760" s="7">
        <v>7756</v>
      </c>
      <c r="F7760" s="7">
        <v>1</v>
      </c>
    </row>
    <row r="7761" spans="5:6" x14ac:dyDescent="0.2">
      <c r="E7761" s="7">
        <v>7757</v>
      </c>
      <c r="F7761" s="7">
        <v>1</v>
      </c>
    </row>
    <row r="7762" spans="5:6" x14ac:dyDescent="0.2">
      <c r="E7762" s="7">
        <v>7758</v>
      </c>
      <c r="F7762" s="7">
        <v>1</v>
      </c>
    </row>
  </sheetData>
  <mergeCells count="2">
    <mergeCell ref="B3:C3"/>
    <mergeCell ref="E3:F3"/>
  </mergeCells>
  <pageMargins left="0.7" right="0.7" top="0.75" bottom="0.75" header="0.3" footer="0.3"/>
</worksheet>
</file>

<file path=xl/worksheets/sheet4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FCBDDCCF-D6E3-CE42-924C-442BF1BC3818}">
  <dimension ref="A1:F40003"/>
  <sheetViews>
    <sheetView topLeftCell="A39310" workbookViewId="0">
      <selection activeCell="K39639" sqref="K39639"/>
    </sheetView>
  </sheetViews>
  <sheetFormatPr baseColWidth="10" defaultColWidth="8.83203125" defaultRowHeight="16" x14ac:dyDescent="0.2"/>
  <cols>
    <col min="1" max="1" width="18.1640625" style="7" bestFit="1" customWidth="1"/>
    <col min="2" max="2" width="30.33203125" style="7" bestFit="1" customWidth="1"/>
    <col min="3" max="6" width="24.1640625" style="7" bestFit="1" customWidth="1"/>
    <col min="7" max="16384" width="8.83203125" style="7"/>
  </cols>
  <sheetData>
    <row r="1" spans="1:6" customFormat="1" ht="15" x14ac:dyDescent="0.2">
      <c r="A1" s="1" t="s">
        <v>95</v>
      </c>
    </row>
    <row r="2" spans="1:6" customFormat="1" ht="15" x14ac:dyDescent="0.2"/>
    <row r="3" spans="1:6" x14ac:dyDescent="0.2">
      <c r="C3" s="9" t="s">
        <v>106</v>
      </c>
      <c r="D3" s="9" t="s">
        <v>107</v>
      </c>
      <c r="E3" s="9" t="s">
        <v>108</v>
      </c>
      <c r="F3" s="9" t="s">
        <v>109</v>
      </c>
    </row>
    <row r="4" spans="1:6" x14ac:dyDescent="0.2">
      <c r="A4" s="8"/>
      <c r="B4" s="9" t="s">
        <v>110</v>
      </c>
      <c r="C4" s="9">
        <v>296</v>
      </c>
      <c r="D4" s="9"/>
      <c r="E4" s="9"/>
    </row>
    <row r="5" spans="1:6" x14ac:dyDescent="0.2">
      <c r="A5" s="8"/>
      <c r="B5" s="9" t="s">
        <v>111</v>
      </c>
      <c r="C5" s="9">
        <v>358</v>
      </c>
      <c r="D5" s="9"/>
      <c r="E5" s="9"/>
    </row>
    <row r="6" spans="1:6" x14ac:dyDescent="0.2">
      <c r="B6" s="9" t="s">
        <v>112</v>
      </c>
      <c r="C6" s="9">
        <v>334</v>
      </c>
    </row>
    <row r="7" spans="1:6" x14ac:dyDescent="0.2">
      <c r="B7" s="9" t="s">
        <v>113</v>
      </c>
      <c r="C7" s="9">
        <v>395</v>
      </c>
    </row>
    <row r="8" spans="1:6" x14ac:dyDescent="0.2">
      <c r="B8" s="7" t="s">
        <v>114</v>
      </c>
      <c r="C8" s="7">
        <v>315</v>
      </c>
    </row>
    <row r="9" spans="1:6" x14ac:dyDescent="0.2">
      <c r="B9" s="7" t="s">
        <v>115</v>
      </c>
      <c r="C9" s="7">
        <v>420</v>
      </c>
    </row>
    <row r="10" spans="1:6" x14ac:dyDescent="0.2">
      <c r="B10" s="7" t="s">
        <v>116</v>
      </c>
      <c r="C10" s="7">
        <v>371</v>
      </c>
    </row>
    <row r="11" spans="1:6" x14ac:dyDescent="0.2">
      <c r="B11" s="7" t="s">
        <v>117</v>
      </c>
      <c r="C11" s="7">
        <v>314</v>
      </c>
    </row>
    <row r="12" spans="1:6" x14ac:dyDescent="0.2">
      <c r="B12" s="7" t="s">
        <v>118</v>
      </c>
      <c r="C12" s="7">
        <v>249</v>
      </c>
    </row>
    <row r="13" spans="1:6" x14ac:dyDescent="0.2">
      <c r="B13" s="7" t="s">
        <v>119</v>
      </c>
      <c r="C13" s="7">
        <v>318</v>
      </c>
    </row>
    <row r="14" spans="1:6" x14ac:dyDescent="0.2">
      <c r="B14" s="7" t="s">
        <v>120</v>
      </c>
      <c r="C14" s="7">
        <v>389</v>
      </c>
    </row>
    <row r="15" spans="1:6" x14ac:dyDescent="0.2">
      <c r="B15" s="7" t="s">
        <v>121</v>
      </c>
      <c r="C15" s="7">
        <v>314</v>
      </c>
    </row>
    <row r="16" spans="1:6" x14ac:dyDescent="0.2">
      <c r="B16" s="7" t="s">
        <v>122</v>
      </c>
      <c r="C16" s="7">
        <v>290</v>
      </c>
    </row>
    <row r="17" spans="2:3" x14ac:dyDescent="0.2">
      <c r="B17" s="7" t="s">
        <v>123</v>
      </c>
      <c r="C17" s="7">
        <v>304</v>
      </c>
    </row>
    <row r="18" spans="2:3" x14ac:dyDescent="0.2">
      <c r="B18" s="7" t="s">
        <v>124</v>
      </c>
      <c r="C18" s="7">
        <v>387</v>
      </c>
    </row>
    <row r="19" spans="2:3" x14ac:dyDescent="0.2">
      <c r="B19" s="7" t="s">
        <v>125</v>
      </c>
      <c r="C19" s="7">
        <v>325</v>
      </c>
    </row>
    <row r="20" spans="2:3" x14ac:dyDescent="0.2">
      <c r="B20" s="7" t="s">
        <v>126</v>
      </c>
      <c r="C20" s="7">
        <v>286</v>
      </c>
    </row>
    <row r="21" spans="2:3" x14ac:dyDescent="0.2">
      <c r="B21" s="7" t="s">
        <v>127</v>
      </c>
      <c r="C21" s="7">
        <v>394</v>
      </c>
    </row>
    <row r="22" spans="2:3" x14ac:dyDescent="0.2">
      <c r="B22" s="7" t="s">
        <v>128</v>
      </c>
      <c r="C22" s="7">
        <v>316</v>
      </c>
    </row>
    <row r="23" spans="2:3" x14ac:dyDescent="0.2">
      <c r="B23" s="7" t="s">
        <v>129</v>
      </c>
      <c r="C23" s="7">
        <v>304</v>
      </c>
    </row>
    <row r="24" spans="2:3" x14ac:dyDescent="0.2">
      <c r="B24" s="7" t="s">
        <v>130</v>
      </c>
      <c r="C24" s="7">
        <v>322</v>
      </c>
    </row>
    <row r="25" spans="2:3" x14ac:dyDescent="0.2">
      <c r="B25" s="7" t="s">
        <v>131</v>
      </c>
      <c r="C25" s="7">
        <v>285</v>
      </c>
    </row>
    <row r="26" spans="2:3" x14ac:dyDescent="0.2">
      <c r="B26" s="7" t="s">
        <v>132</v>
      </c>
      <c r="C26" s="7">
        <v>171</v>
      </c>
    </row>
    <row r="27" spans="2:3" x14ac:dyDescent="0.2">
      <c r="B27" s="7" t="s">
        <v>133</v>
      </c>
      <c r="C27" s="7">
        <v>245</v>
      </c>
    </row>
    <row r="28" spans="2:3" x14ac:dyDescent="0.2">
      <c r="B28" s="7" t="s">
        <v>134</v>
      </c>
      <c r="C28" s="7">
        <v>232</v>
      </c>
    </row>
    <row r="29" spans="2:3" x14ac:dyDescent="0.2">
      <c r="B29" s="7" t="s">
        <v>135</v>
      </c>
      <c r="C29" s="7">
        <v>316</v>
      </c>
    </row>
    <row r="30" spans="2:3" x14ac:dyDescent="0.2">
      <c r="B30" s="7" t="s">
        <v>136</v>
      </c>
      <c r="C30" s="7">
        <v>393</v>
      </c>
    </row>
    <row r="31" spans="2:3" x14ac:dyDescent="0.2">
      <c r="B31" s="7" t="s">
        <v>137</v>
      </c>
      <c r="C31" s="7">
        <v>408</v>
      </c>
    </row>
    <row r="32" spans="2:3" x14ac:dyDescent="0.2">
      <c r="B32" s="7" t="s">
        <v>138</v>
      </c>
      <c r="C32" s="7">
        <v>192</v>
      </c>
    </row>
    <row r="33" spans="2:3" x14ac:dyDescent="0.2">
      <c r="B33" s="7" t="s">
        <v>139</v>
      </c>
      <c r="C33" s="7">
        <v>263</v>
      </c>
    </row>
    <row r="34" spans="2:3" x14ac:dyDescent="0.2">
      <c r="B34" s="7" t="s">
        <v>140</v>
      </c>
      <c r="C34" s="7">
        <v>316</v>
      </c>
    </row>
    <row r="35" spans="2:3" x14ac:dyDescent="0.2">
      <c r="B35" s="7" t="s">
        <v>141</v>
      </c>
      <c r="C35" s="7">
        <v>286</v>
      </c>
    </row>
    <row r="36" spans="2:3" x14ac:dyDescent="0.2">
      <c r="B36" s="7" t="s">
        <v>142</v>
      </c>
      <c r="C36" s="7">
        <v>337</v>
      </c>
    </row>
    <row r="37" spans="2:3" x14ac:dyDescent="0.2">
      <c r="B37" s="7" t="s">
        <v>143</v>
      </c>
      <c r="C37" s="7">
        <v>267</v>
      </c>
    </row>
    <row r="38" spans="2:3" x14ac:dyDescent="0.2">
      <c r="B38" s="7" t="s">
        <v>144</v>
      </c>
      <c r="C38" s="7">
        <v>311</v>
      </c>
    </row>
    <row r="39" spans="2:3" x14ac:dyDescent="0.2">
      <c r="B39" s="7" t="s">
        <v>145</v>
      </c>
      <c r="C39" s="7">
        <v>368</v>
      </c>
    </row>
    <row r="40" spans="2:3" x14ac:dyDescent="0.2">
      <c r="B40" s="7" t="s">
        <v>146</v>
      </c>
      <c r="C40" s="7">
        <v>419</v>
      </c>
    </row>
    <row r="41" spans="2:3" x14ac:dyDescent="0.2">
      <c r="B41" s="7" t="s">
        <v>147</v>
      </c>
      <c r="C41" s="7">
        <v>354</v>
      </c>
    </row>
    <row r="42" spans="2:3" x14ac:dyDescent="0.2">
      <c r="B42" s="7" t="s">
        <v>148</v>
      </c>
      <c r="C42" s="7">
        <v>377</v>
      </c>
    </row>
    <row r="43" spans="2:3" x14ac:dyDescent="0.2">
      <c r="B43" s="7" t="s">
        <v>149</v>
      </c>
      <c r="C43" s="7">
        <v>232</v>
      </c>
    </row>
    <row r="44" spans="2:3" x14ac:dyDescent="0.2">
      <c r="B44" s="7" t="s">
        <v>150</v>
      </c>
      <c r="C44" s="7">
        <v>429</v>
      </c>
    </row>
    <row r="45" spans="2:3" x14ac:dyDescent="0.2">
      <c r="B45" s="7" t="s">
        <v>151</v>
      </c>
      <c r="C45" s="7">
        <v>296</v>
      </c>
    </row>
    <row r="46" spans="2:3" x14ac:dyDescent="0.2">
      <c r="B46" s="7" t="s">
        <v>152</v>
      </c>
      <c r="C46" s="7">
        <v>352</v>
      </c>
    </row>
    <row r="47" spans="2:3" x14ac:dyDescent="0.2">
      <c r="B47" s="7" t="s">
        <v>153</v>
      </c>
      <c r="C47" s="7">
        <v>317</v>
      </c>
    </row>
    <row r="48" spans="2:3" x14ac:dyDescent="0.2">
      <c r="B48" s="7" t="s">
        <v>154</v>
      </c>
      <c r="C48" s="7">
        <v>354</v>
      </c>
    </row>
    <row r="49" spans="2:3" x14ac:dyDescent="0.2">
      <c r="B49" s="7" t="s">
        <v>155</v>
      </c>
      <c r="C49" s="7">
        <v>322</v>
      </c>
    </row>
    <row r="50" spans="2:3" x14ac:dyDescent="0.2">
      <c r="B50" s="7" t="s">
        <v>156</v>
      </c>
      <c r="C50" s="7">
        <v>278</v>
      </c>
    </row>
    <row r="51" spans="2:3" x14ac:dyDescent="0.2">
      <c r="B51" s="7" t="s">
        <v>157</v>
      </c>
      <c r="C51" s="7">
        <v>393</v>
      </c>
    </row>
    <row r="52" spans="2:3" x14ac:dyDescent="0.2">
      <c r="B52" s="7" t="s">
        <v>158</v>
      </c>
      <c r="C52" s="7">
        <v>376</v>
      </c>
    </row>
    <row r="53" spans="2:3" x14ac:dyDescent="0.2">
      <c r="B53" s="7" t="s">
        <v>159</v>
      </c>
      <c r="C53" s="7">
        <v>316</v>
      </c>
    </row>
    <row r="54" spans="2:3" x14ac:dyDescent="0.2">
      <c r="B54" s="7" t="s">
        <v>160</v>
      </c>
      <c r="C54" s="7">
        <v>327</v>
      </c>
    </row>
    <row r="55" spans="2:3" x14ac:dyDescent="0.2">
      <c r="B55" s="7" t="s">
        <v>161</v>
      </c>
      <c r="C55" s="7">
        <v>297</v>
      </c>
    </row>
    <row r="56" spans="2:3" x14ac:dyDescent="0.2">
      <c r="B56" s="7" t="s">
        <v>162</v>
      </c>
      <c r="C56" s="7">
        <v>279</v>
      </c>
    </row>
    <row r="57" spans="2:3" x14ac:dyDescent="0.2">
      <c r="B57" s="7" t="s">
        <v>163</v>
      </c>
      <c r="C57" s="7">
        <v>333</v>
      </c>
    </row>
    <row r="58" spans="2:3" x14ac:dyDescent="0.2">
      <c r="B58" s="7" t="s">
        <v>164</v>
      </c>
      <c r="C58" s="7">
        <v>305</v>
      </c>
    </row>
    <row r="59" spans="2:3" x14ac:dyDescent="0.2">
      <c r="B59" s="7" t="s">
        <v>165</v>
      </c>
      <c r="C59" s="7">
        <v>424</v>
      </c>
    </row>
    <row r="60" spans="2:3" x14ac:dyDescent="0.2">
      <c r="B60" s="7" t="s">
        <v>166</v>
      </c>
      <c r="C60" s="7">
        <v>296</v>
      </c>
    </row>
    <row r="61" spans="2:3" x14ac:dyDescent="0.2">
      <c r="B61" s="7" t="s">
        <v>167</v>
      </c>
      <c r="C61" s="7">
        <v>376</v>
      </c>
    </row>
    <row r="62" spans="2:3" x14ac:dyDescent="0.2">
      <c r="B62" s="7" t="s">
        <v>168</v>
      </c>
      <c r="C62" s="7">
        <v>252</v>
      </c>
    </row>
    <row r="63" spans="2:3" x14ac:dyDescent="0.2">
      <c r="B63" s="7" t="s">
        <v>169</v>
      </c>
      <c r="C63" s="7">
        <v>413</v>
      </c>
    </row>
    <row r="64" spans="2:3" x14ac:dyDescent="0.2">
      <c r="B64" s="7" t="s">
        <v>170</v>
      </c>
      <c r="C64" s="7">
        <v>290</v>
      </c>
    </row>
    <row r="65" spans="2:3" x14ac:dyDescent="0.2">
      <c r="B65" s="7" t="s">
        <v>171</v>
      </c>
      <c r="C65" s="7">
        <v>277</v>
      </c>
    </row>
    <row r="66" spans="2:3" x14ac:dyDescent="0.2">
      <c r="B66" s="7" t="s">
        <v>172</v>
      </c>
      <c r="C66" s="7">
        <v>334</v>
      </c>
    </row>
    <row r="67" spans="2:3" x14ac:dyDescent="0.2">
      <c r="B67" s="7" t="s">
        <v>173</v>
      </c>
      <c r="C67" s="7">
        <v>400</v>
      </c>
    </row>
    <row r="68" spans="2:3" x14ac:dyDescent="0.2">
      <c r="B68" s="7" t="s">
        <v>174</v>
      </c>
      <c r="C68" s="7">
        <v>396</v>
      </c>
    </row>
    <row r="69" spans="2:3" x14ac:dyDescent="0.2">
      <c r="B69" s="7" t="s">
        <v>175</v>
      </c>
      <c r="C69" s="7">
        <v>476</v>
      </c>
    </row>
    <row r="70" spans="2:3" x14ac:dyDescent="0.2">
      <c r="B70" s="7" t="s">
        <v>176</v>
      </c>
      <c r="C70" s="7">
        <v>299</v>
      </c>
    </row>
    <row r="71" spans="2:3" x14ac:dyDescent="0.2">
      <c r="B71" s="7" t="s">
        <v>177</v>
      </c>
      <c r="C71" s="7">
        <v>358</v>
      </c>
    </row>
    <row r="72" spans="2:3" x14ac:dyDescent="0.2">
      <c r="B72" s="7" t="s">
        <v>178</v>
      </c>
      <c r="C72" s="7">
        <v>402</v>
      </c>
    </row>
    <row r="73" spans="2:3" x14ac:dyDescent="0.2">
      <c r="B73" s="7" t="s">
        <v>179</v>
      </c>
      <c r="C73" s="7">
        <v>361</v>
      </c>
    </row>
    <row r="74" spans="2:3" x14ac:dyDescent="0.2">
      <c r="B74" s="7" t="s">
        <v>180</v>
      </c>
      <c r="C74" s="7">
        <v>374</v>
      </c>
    </row>
    <row r="75" spans="2:3" x14ac:dyDescent="0.2">
      <c r="B75" s="7" t="s">
        <v>181</v>
      </c>
      <c r="C75" s="7">
        <v>309</v>
      </c>
    </row>
    <row r="76" spans="2:3" x14ac:dyDescent="0.2">
      <c r="B76" s="7" t="s">
        <v>182</v>
      </c>
      <c r="C76" s="7">
        <v>271</v>
      </c>
    </row>
    <row r="77" spans="2:3" x14ac:dyDescent="0.2">
      <c r="B77" s="7" t="s">
        <v>183</v>
      </c>
      <c r="C77" s="7">
        <v>344</v>
      </c>
    </row>
    <row r="78" spans="2:3" x14ac:dyDescent="0.2">
      <c r="B78" s="7" t="s">
        <v>184</v>
      </c>
      <c r="C78" s="7">
        <v>340</v>
      </c>
    </row>
    <row r="79" spans="2:3" x14ac:dyDescent="0.2">
      <c r="B79" s="7" t="s">
        <v>185</v>
      </c>
      <c r="C79" s="7">
        <v>452</v>
      </c>
    </row>
    <row r="80" spans="2:3" x14ac:dyDescent="0.2">
      <c r="B80" s="7" t="s">
        <v>186</v>
      </c>
      <c r="C80" s="7">
        <v>361</v>
      </c>
    </row>
    <row r="81" spans="2:3" x14ac:dyDescent="0.2">
      <c r="B81" s="7" t="s">
        <v>187</v>
      </c>
      <c r="C81" s="7">
        <v>312</v>
      </c>
    </row>
    <row r="82" spans="2:3" x14ac:dyDescent="0.2">
      <c r="B82" s="7" t="s">
        <v>188</v>
      </c>
      <c r="C82" s="7">
        <v>241</v>
      </c>
    </row>
    <row r="83" spans="2:3" x14ac:dyDescent="0.2">
      <c r="B83" s="7" t="s">
        <v>189</v>
      </c>
      <c r="C83" s="7">
        <v>434</v>
      </c>
    </row>
    <row r="84" spans="2:3" x14ac:dyDescent="0.2">
      <c r="B84" s="7" t="s">
        <v>190</v>
      </c>
      <c r="C84" s="7">
        <v>304</v>
      </c>
    </row>
    <row r="85" spans="2:3" x14ac:dyDescent="0.2">
      <c r="B85" s="7" t="s">
        <v>191</v>
      </c>
      <c r="C85" s="7">
        <v>304</v>
      </c>
    </row>
    <row r="86" spans="2:3" x14ac:dyDescent="0.2">
      <c r="B86" s="7" t="s">
        <v>192</v>
      </c>
      <c r="C86" s="7">
        <v>386</v>
      </c>
    </row>
    <row r="87" spans="2:3" x14ac:dyDescent="0.2">
      <c r="B87" s="7" t="s">
        <v>193</v>
      </c>
      <c r="C87" s="7">
        <v>368</v>
      </c>
    </row>
    <row r="88" spans="2:3" x14ac:dyDescent="0.2">
      <c r="B88" s="7" t="s">
        <v>194</v>
      </c>
      <c r="C88" s="7">
        <v>331</v>
      </c>
    </row>
    <row r="89" spans="2:3" x14ac:dyDescent="0.2">
      <c r="B89" s="7" t="s">
        <v>195</v>
      </c>
      <c r="C89" s="7">
        <v>280</v>
      </c>
    </row>
    <row r="90" spans="2:3" x14ac:dyDescent="0.2">
      <c r="B90" s="7" t="s">
        <v>196</v>
      </c>
      <c r="C90" s="7">
        <v>333</v>
      </c>
    </row>
    <row r="91" spans="2:3" x14ac:dyDescent="0.2">
      <c r="B91" s="7" t="s">
        <v>197</v>
      </c>
      <c r="C91" s="7">
        <v>337</v>
      </c>
    </row>
    <row r="92" spans="2:3" x14ac:dyDescent="0.2">
      <c r="B92" s="7" t="s">
        <v>198</v>
      </c>
      <c r="C92" s="7">
        <v>431</v>
      </c>
    </row>
    <row r="93" spans="2:3" x14ac:dyDescent="0.2">
      <c r="B93" s="7" t="s">
        <v>199</v>
      </c>
      <c r="C93" s="7">
        <v>299</v>
      </c>
    </row>
    <row r="94" spans="2:3" x14ac:dyDescent="0.2">
      <c r="B94" s="7" t="s">
        <v>200</v>
      </c>
      <c r="C94" s="7">
        <v>304</v>
      </c>
    </row>
    <row r="95" spans="2:3" x14ac:dyDescent="0.2">
      <c r="B95" s="7" t="s">
        <v>201</v>
      </c>
      <c r="C95" s="7">
        <v>46</v>
      </c>
    </row>
    <row r="96" spans="2:3" x14ac:dyDescent="0.2">
      <c r="B96" s="7" t="s">
        <v>202</v>
      </c>
      <c r="C96" s="7">
        <v>258</v>
      </c>
    </row>
    <row r="97" spans="2:3" x14ac:dyDescent="0.2">
      <c r="B97" s="7" t="s">
        <v>203</v>
      </c>
      <c r="C97" s="7">
        <v>463</v>
      </c>
    </row>
    <row r="98" spans="2:3" x14ac:dyDescent="0.2">
      <c r="B98" s="7" t="s">
        <v>204</v>
      </c>
      <c r="C98" s="7">
        <v>241</v>
      </c>
    </row>
    <row r="99" spans="2:3" x14ac:dyDescent="0.2">
      <c r="B99" s="7" t="s">
        <v>205</v>
      </c>
      <c r="C99" s="7">
        <v>256</v>
      </c>
    </row>
    <row r="100" spans="2:3" x14ac:dyDescent="0.2">
      <c r="B100" s="7" t="s">
        <v>206</v>
      </c>
      <c r="C100" s="7">
        <v>360</v>
      </c>
    </row>
    <row r="101" spans="2:3" x14ac:dyDescent="0.2">
      <c r="B101" s="7" t="s">
        <v>207</v>
      </c>
      <c r="C101" s="7">
        <v>245</v>
      </c>
    </row>
    <row r="102" spans="2:3" x14ac:dyDescent="0.2">
      <c r="B102" s="7" t="s">
        <v>208</v>
      </c>
      <c r="C102" s="7">
        <v>210</v>
      </c>
    </row>
    <row r="103" spans="2:3" x14ac:dyDescent="0.2">
      <c r="B103" s="7" t="s">
        <v>209</v>
      </c>
      <c r="C103" s="7">
        <v>396</v>
      </c>
    </row>
    <row r="104" spans="2:3" x14ac:dyDescent="0.2">
      <c r="B104" s="7" t="s">
        <v>210</v>
      </c>
      <c r="C104" s="7">
        <v>246</v>
      </c>
    </row>
    <row r="105" spans="2:3" x14ac:dyDescent="0.2">
      <c r="B105" s="7" t="s">
        <v>211</v>
      </c>
      <c r="C105" s="7">
        <v>309</v>
      </c>
    </row>
    <row r="106" spans="2:3" x14ac:dyDescent="0.2">
      <c r="B106" s="7" t="s">
        <v>212</v>
      </c>
      <c r="C106" s="7">
        <v>275</v>
      </c>
    </row>
    <row r="107" spans="2:3" x14ac:dyDescent="0.2">
      <c r="B107" s="7" t="s">
        <v>213</v>
      </c>
      <c r="C107" s="7">
        <v>440</v>
      </c>
    </row>
    <row r="108" spans="2:3" x14ac:dyDescent="0.2">
      <c r="B108" s="7" t="s">
        <v>214</v>
      </c>
      <c r="C108" s="7">
        <v>320</v>
      </c>
    </row>
    <row r="109" spans="2:3" x14ac:dyDescent="0.2">
      <c r="B109" s="7" t="s">
        <v>215</v>
      </c>
      <c r="C109" s="7">
        <v>247</v>
      </c>
    </row>
    <row r="110" spans="2:3" x14ac:dyDescent="0.2">
      <c r="B110" s="7" t="s">
        <v>216</v>
      </c>
      <c r="C110" s="7">
        <v>262</v>
      </c>
    </row>
    <row r="111" spans="2:3" x14ac:dyDescent="0.2">
      <c r="B111" s="7" t="s">
        <v>217</v>
      </c>
      <c r="C111" s="7">
        <v>330</v>
      </c>
    </row>
    <row r="112" spans="2:3" x14ac:dyDescent="0.2">
      <c r="B112" s="7" t="s">
        <v>218</v>
      </c>
      <c r="C112" s="7">
        <v>208</v>
      </c>
    </row>
    <row r="113" spans="2:3" x14ac:dyDescent="0.2">
      <c r="B113" s="7" t="s">
        <v>219</v>
      </c>
      <c r="C113" s="7">
        <v>343</v>
      </c>
    </row>
    <row r="114" spans="2:3" x14ac:dyDescent="0.2">
      <c r="B114" s="7" t="s">
        <v>220</v>
      </c>
      <c r="C114" s="7">
        <v>301</v>
      </c>
    </row>
    <row r="115" spans="2:3" x14ac:dyDescent="0.2">
      <c r="B115" s="7" t="s">
        <v>221</v>
      </c>
      <c r="C115" s="7">
        <v>294</v>
      </c>
    </row>
    <row r="116" spans="2:3" x14ac:dyDescent="0.2">
      <c r="B116" s="7" t="s">
        <v>222</v>
      </c>
      <c r="C116" s="7">
        <v>310</v>
      </c>
    </row>
    <row r="117" spans="2:3" x14ac:dyDescent="0.2">
      <c r="B117" s="7" t="s">
        <v>223</v>
      </c>
      <c r="C117" s="7">
        <v>222</v>
      </c>
    </row>
    <row r="118" spans="2:3" x14ac:dyDescent="0.2">
      <c r="B118" s="7" t="s">
        <v>224</v>
      </c>
      <c r="C118" s="7">
        <v>383</v>
      </c>
    </row>
    <row r="119" spans="2:3" x14ac:dyDescent="0.2">
      <c r="B119" s="7" t="s">
        <v>225</v>
      </c>
      <c r="C119" s="7">
        <v>268</v>
      </c>
    </row>
    <row r="120" spans="2:3" x14ac:dyDescent="0.2">
      <c r="B120" s="7" t="s">
        <v>226</v>
      </c>
      <c r="C120" s="7">
        <v>325</v>
      </c>
    </row>
    <row r="121" spans="2:3" x14ac:dyDescent="0.2">
      <c r="B121" s="7" t="s">
        <v>227</v>
      </c>
      <c r="C121" s="7">
        <v>366</v>
      </c>
    </row>
    <row r="122" spans="2:3" x14ac:dyDescent="0.2">
      <c r="B122" s="7" t="s">
        <v>228</v>
      </c>
      <c r="C122" s="7">
        <v>226</v>
      </c>
    </row>
    <row r="123" spans="2:3" x14ac:dyDescent="0.2">
      <c r="B123" s="7" t="s">
        <v>229</v>
      </c>
      <c r="C123" s="7">
        <v>278</v>
      </c>
    </row>
    <row r="124" spans="2:3" x14ac:dyDescent="0.2">
      <c r="B124" s="7" t="s">
        <v>230</v>
      </c>
      <c r="C124" s="7">
        <v>297</v>
      </c>
    </row>
    <row r="125" spans="2:3" x14ac:dyDescent="0.2">
      <c r="B125" s="7" t="s">
        <v>231</v>
      </c>
      <c r="C125" s="7">
        <v>346</v>
      </c>
    </row>
    <row r="126" spans="2:3" x14ac:dyDescent="0.2">
      <c r="B126" s="7" t="s">
        <v>232</v>
      </c>
      <c r="C126" s="7">
        <v>211</v>
      </c>
    </row>
    <row r="127" spans="2:3" x14ac:dyDescent="0.2">
      <c r="B127" s="7" t="s">
        <v>233</v>
      </c>
      <c r="C127" s="7">
        <v>307</v>
      </c>
    </row>
    <row r="128" spans="2:3" x14ac:dyDescent="0.2">
      <c r="B128" s="7" t="s">
        <v>234</v>
      </c>
      <c r="C128" s="7">
        <v>267</v>
      </c>
    </row>
    <row r="129" spans="2:3" x14ac:dyDescent="0.2">
      <c r="B129" s="7" t="s">
        <v>235</v>
      </c>
      <c r="C129" s="7">
        <v>341</v>
      </c>
    </row>
    <row r="130" spans="2:3" x14ac:dyDescent="0.2">
      <c r="B130" s="7" t="s">
        <v>236</v>
      </c>
      <c r="C130" s="7">
        <v>436</v>
      </c>
    </row>
    <row r="131" spans="2:3" x14ac:dyDescent="0.2">
      <c r="B131" s="7" t="s">
        <v>237</v>
      </c>
      <c r="C131" s="7">
        <v>340</v>
      </c>
    </row>
    <row r="132" spans="2:3" x14ac:dyDescent="0.2">
      <c r="B132" s="7" t="s">
        <v>238</v>
      </c>
      <c r="C132" s="7">
        <v>269</v>
      </c>
    </row>
    <row r="133" spans="2:3" x14ac:dyDescent="0.2">
      <c r="B133" s="7" t="s">
        <v>239</v>
      </c>
      <c r="C133" s="7">
        <v>316</v>
      </c>
    </row>
    <row r="134" spans="2:3" x14ac:dyDescent="0.2">
      <c r="B134" s="7" t="s">
        <v>240</v>
      </c>
      <c r="C134" s="7">
        <v>286</v>
      </c>
    </row>
    <row r="135" spans="2:3" x14ac:dyDescent="0.2">
      <c r="B135" s="7" t="s">
        <v>241</v>
      </c>
      <c r="C135" s="7">
        <v>249</v>
      </c>
    </row>
    <row r="136" spans="2:3" x14ac:dyDescent="0.2">
      <c r="B136" s="7" t="s">
        <v>242</v>
      </c>
      <c r="C136" s="7">
        <v>292</v>
      </c>
    </row>
    <row r="137" spans="2:3" x14ac:dyDescent="0.2">
      <c r="B137" s="7" t="s">
        <v>243</v>
      </c>
      <c r="C137" s="7">
        <v>211</v>
      </c>
    </row>
    <row r="138" spans="2:3" x14ac:dyDescent="0.2">
      <c r="B138" s="7" t="s">
        <v>244</v>
      </c>
      <c r="C138" s="7">
        <v>259</v>
      </c>
    </row>
    <row r="139" spans="2:3" x14ac:dyDescent="0.2">
      <c r="B139" s="7" t="s">
        <v>245</v>
      </c>
      <c r="C139" s="7">
        <v>286</v>
      </c>
    </row>
    <row r="140" spans="2:3" x14ac:dyDescent="0.2">
      <c r="B140" s="7" t="s">
        <v>246</v>
      </c>
      <c r="C140" s="7">
        <v>323</v>
      </c>
    </row>
    <row r="141" spans="2:3" x14ac:dyDescent="0.2">
      <c r="B141" s="7" t="s">
        <v>247</v>
      </c>
      <c r="C141" s="7">
        <v>357</v>
      </c>
    </row>
    <row r="142" spans="2:3" x14ac:dyDescent="0.2">
      <c r="B142" s="7" t="s">
        <v>248</v>
      </c>
      <c r="C142" s="7">
        <v>248</v>
      </c>
    </row>
    <row r="143" spans="2:3" x14ac:dyDescent="0.2">
      <c r="B143" s="7" t="s">
        <v>249</v>
      </c>
      <c r="C143" s="7">
        <v>196</v>
      </c>
    </row>
    <row r="144" spans="2:3" x14ac:dyDescent="0.2">
      <c r="B144" s="7" t="s">
        <v>250</v>
      </c>
      <c r="C144" s="7">
        <v>423</v>
      </c>
    </row>
    <row r="145" spans="2:3" x14ac:dyDescent="0.2">
      <c r="B145" s="7" t="s">
        <v>251</v>
      </c>
      <c r="C145" s="7">
        <v>294</v>
      </c>
    </row>
    <row r="146" spans="2:3" x14ac:dyDescent="0.2">
      <c r="B146" s="7" t="s">
        <v>252</v>
      </c>
      <c r="C146" s="7">
        <v>278</v>
      </c>
    </row>
    <row r="147" spans="2:3" x14ac:dyDescent="0.2">
      <c r="B147" s="7" t="s">
        <v>253</v>
      </c>
      <c r="C147" s="7">
        <v>326</v>
      </c>
    </row>
    <row r="148" spans="2:3" x14ac:dyDescent="0.2">
      <c r="B148" s="7" t="s">
        <v>254</v>
      </c>
      <c r="C148" s="7">
        <v>293</v>
      </c>
    </row>
    <row r="149" spans="2:3" x14ac:dyDescent="0.2">
      <c r="B149" s="7" t="s">
        <v>255</v>
      </c>
      <c r="C149" s="7">
        <v>318</v>
      </c>
    </row>
    <row r="150" spans="2:3" x14ac:dyDescent="0.2">
      <c r="B150" s="7" t="s">
        <v>256</v>
      </c>
      <c r="C150" s="7">
        <v>315</v>
      </c>
    </row>
    <row r="151" spans="2:3" x14ac:dyDescent="0.2">
      <c r="B151" s="7" t="s">
        <v>257</v>
      </c>
      <c r="C151" s="7">
        <v>343</v>
      </c>
    </row>
    <row r="152" spans="2:3" x14ac:dyDescent="0.2">
      <c r="B152" s="7" t="s">
        <v>258</v>
      </c>
      <c r="C152" s="7">
        <v>262</v>
      </c>
    </row>
    <row r="153" spans="2:3" x14ac:dyDescent="0.2">
      <c r="B153" s="7" t="s">
        <v>259</v>
      </c>
      <c r="C153" s="7">
        <v>334</v>
      </c>
    </row>
    <row r="154" spans="2:3" x14ac:dyDescent="0.2">
      <c r="B154" s="7" t="s">
        <v>260</v>
      </c>
      <c r="C154" s="7">
        <v>265</v>
      </c>
    </row>
    <row r="155" spans="2:3" x14ac:dyDescent="0.2">
      <c r="B155" s="7" t="s">
        <v>261</v>
      </c>
      <c r="C155" s="7">
        <v>378</v>
      </c>
    </row>
    <row r="156" spans="2:3" x14ac:dyDescent="0.2">
      <c r="B156" s="7" t="s">
        <v>262</v>
      </c>
      <c r="C156" s="7">
        <v>309</v>
      </c>
    </row>
    <row r="157" spans="2:3" x14ac:dyDescent="0.2">
      <c r="B157" s="7" t="s">
        <v>263</v>
      </c>
      <c r="C157" s="7">
        <v>259</v>
      </c>
    </row>
    <row r="158" spans="2:3" x14ac:dyDescent="0.2">
      <c r="B158" s="7" t="s">
        <v>264</v>
      </c>
      <c r="C158" s="7">
        <v>272</v>
      </c>
    </row>
    <row r="159" spans="2:3" x14ac:dyDescent="0.2">
      <c r="B159" s="7" t="s">
        <v>265</v>
      </c>
      <c r="C159" s="7">
        <v>317</v>
      </c>
    </row>
    <row r="160" spans="2:3" x14ac:dyDescent="0.2">
      <c r="B160" s="7" t="s">
        <v>266</v>
      </c>
      <c r="C160" s="7">
        <v>321</v>
      </c>
    </row>
    <row r="161" spans="2:3" x14ac:dyDescent="0.2">
      <c r="B161" s="7" t="s">
        <v>267</v>
      </c>
      <c r="C161" s="7">
        <v>261</v>
      </c>
    </row>
    <row r="162" spans="2:3" x14ac:dyDescent="0.2">
      <c r="B162" s="7" t="s">
        <v>268</v>
      </c>
      <c r="C162" s="7">
        <v>237</v>
      </c>
    </row>
    <row r="163" spans="2:3" x14ac:dyDescent="0.2">
      <c r="B163" s="7" t="s">
        <v>269</v>
      </c>
      <c r="C163" s="7">
        <v>264</v>
      </c>
    </row>
    <row r="164" spans="2:3" x14ac:dyDescent="0.2">
      <c r="B164" s="7" t="s">
        <v>270</v>
      </c>
      <c r="C164" s="7">
        <v>252</v>
      </c>
    </row>
    <row r="165" spans="2:3" x14ac:dyDescent="0.2">
      <c r="B165" s="7" t="s">
        <v>271</v>
      </c>
      <c r="C165" s="7">
        <v>291</v>
      </c>
    </row>
    <row r="166" spans="2:3" x14ac:dyDescent="0.2">
      <c r="B166" s="7" t="s">
        <v>272</v>
      </c>
      <c r="C166" s="7">
        <v>305</v>
      </c>
    </row>
    <row r="167" spans="2:3" x14ac:dyDescent="0.2">
      <c r="B167" s="7" t="s">
        <v>273</v>
      </c>
      <c r="C167" s="7">
        <v>332</v>
      </c>
    </row>
    <row r="168" spans="2:3" x14ac:dyDescent="0.2">
      <c r="B168" s="7" t="s">
        <v>274</v>
      </c>
      <c r="C168" s="7">
        <v>321</v>
      </c>
    </row>
    <row r="169" spans="2:3" x14ac:dyDescent="0.2">
      <c r="B169" s="7" t="s">
        <v>275</v>
      </c>
      <c r="C169" s="7">
        <v>378</v>
      </c>
    </row>
    <row r="170" spans="2:3" x14ac:dyDescent="0.2">
      <c r="B170" s="7" t="s">
        <v>276</v>
      </c>
      <c r="C170" s="7">
        <v>284</v>
      </c>
    </row>
    <row r="171" spans="2:3" x14ac:dyDescent="0.2">
      <c r="B171" s="7" t="s">
        <v>277</v>
      </c>
      <c r="C171" s="7">
        <v>269</v>
      </c>
    </row>
    <row r="172" spans="2:3" x14ac:dyDescent="0.2">
      <c r="B172" s="7" t="s">
        <v>278</v>
      </c>
      <c r="C172" s="7">
        <v>445</v>
      </c>
    </row>
    <row r="173" spans="2:3" x14ac:dyDescent="0.2">
      <c r="B173" s="7" t="s">
        <v>279</v>
      </c>
      <c r="C173" s="7">
        <v>273</v>
      </c>
    </row>
    <row r="174" spans="2:3" x14ac:dyDescent="0.2">
      <c r="B174" s="7" t="s">
        <v>280</v>
      </c>
      <c r="C174" s="7">
        <v>362</v>
      </c>
    </row>
    <row r="175" spans="2:3" x14ac:dyDescent="0.2">
      <c r="B175" s="7" t="s">
        <v>281</v>
      </c>
      <c r="C175" s="7">
        <v>308</v>
      </c>
    </row>
    <row r="176" spans="2:3" x14ac:dyDescent="0.2">
      <c r="B176" s="7" t="s">
        <v>282</v>
      </c>
      <c r="C176" s="7">
        <v>223</v>
      </c>
    </row>
    <row r="177" spans="2:3" x14ac:dyDescent="0.2">
      <c r="B177" s="7" t="s">
        <v>283</v>
      </c>
      <c r="C177" s="7">
        <v>327</v>
      </c>
    </row>
    <row r="178" spans="2:3" x14ac:dyDescent="0.2">
      <c r="B178" s="7" t="s">
        <v>284</v>
      </c>
      <c r="C178" s="7">
        <v>309</v>
      </c>
    </row>
    <row r="179" spans="2:3" x14ac:dyDescent="0.2">
      <c r="B179" s="7" t="s">
        <v>285</v>
      </c>
      <c r="C179" s="7">
        <v>302</v>
      </c>
    </row>
    <row r="180" spans="2:3" x14ac:dyDescent="0.2">
      <c r="B180" s="7" t="s">
        <v>286</v>
      </c>
      <c r="C180" s="7">
        <v>381</v>
      </c>
    </row>
    <row r="181" spans="2:3" x14ac:dyDescent="0.2">
      <c r="B181" s="7" t="s">
        <v>287</v>
      </c>
      <c r="C181" s="7">
        <v>305</v>
      </c>
    </row>
    <row r="182" spans="2:3" x14ac:dyDescent="0.2">
      <c r="B182" s="7" t="s">
        <v>288</v>
      </c>
      <c r="C182" s="7">
        <v>251</v>
      </c>
    </row>
    <row r="183" spans="2:3" x14ac:dyDescent="0.2">
      <c r="B183" s="7" t="s">
        <v>289</v>
      </c>
      <c r="C183" s="7">
        <v>322</v>
      </c>
    </row>
    <row r="184" spans="2:3" x14ac:dyDescent="0.2">
      <c r="B184" s="7" t="s">
        <v>290</v>
      </c>
      <c r="C184" s="7">
        <v>331</v>
      </c>
    </row>
    <row r="185" spans="2:3" x14ac:dyDescent="0.2">
      <c r="B185" s="7" t="s">
        <v>291</v>
      </c>
      <c r="C185" s="7">
        <v>355</v>
      </c>
    </row>
    <row r="186" spans="2:3" x14ac:dyDescent="0.2">
      <c r="B186" s="7" t="s">
        <v>292</v>
      </c>
      <c r="C186" s="7">
        <v>302</v>
      </c>
    </row>
    <row r="187" spans="2:3" x14ac:dyDescent="0.2">
      <c r="B187" s="7" t="s">
        <v>293</v>
      </c>
      <c r="C187" s="7">
        <v>331</v>
      </c>
    </row>
    <row r="188" spans="2:3" x14ac:dyDescent="0.2">
      <c r="B188" s="7" t="s">
        <v>294</v>
      </c>
      <c r="C188" s="7">
        <v>267</v>
      </c>
    </row>
    <row r="189" spans="2:3" x14ac:dyDescent="0.2">
      <c r="B189" s="7" t="s">
        <v>295</v>
      </c>
      <c r="C189" s="7">
        <v>237</v>
      </c>
    </row>
    <row r="190" spans="2:3" x14ac:dyDescent="0.2">
      <c r="B190" s="7" t="s">
        <v>296</v>
      </c>
      <c r="C190" s="7">
        <v>290</v>
      </c>
    </row>
    <row r="191" spans="2:3" x14ac:dyDescent="0.2">
      <c r="B191" s="7" t="s">
        <v>297</v>
      </c>
      <c r="C191" s="7">
        <v>259</v>
      </c>
    </row>
    <row r="192" spans="2:3" x14ac:dyDescent="0.2">
      <c r="B192" s="7" t="s">
        <v>298</v>
      </c>
      <c r="C192" s="7">
        <v>341</v>
      </c>
    </row>
    <row r="193" spans="2:3" x14ac:dyDescent="0.2">
      <c r="B193" s="7" t="s">
        <v>299</v>
      </c>
      <c r="C193" s="7">
        <v>258</v>
      </c>
    </row>
    <row r="194" spans="2:3" x14ac:dyDescent="0.2">
      <c r="B194" s="7" t="s">
        <v>300</v>
      </c>
      <c r="C194" s="7">
        <v>337</v>
      </c>
    </row>
    <row r="195" spans="2:3" x14ac:dyDescent="0.2">
      <c r="B195" s="7" t="s">
        <v>301</v>
      </c>
      <c r="C195" s="7">
        <v>51</v>
      </c>
    </row>
    <row r="196" spans="2:3" x14ac:dyDescent="0.2">
      <c r="B196" s="7" t="s">
        <v>302</v>
      </c>
      <c r="C196" s="7">
        <v>222</v>
      </c>
    </row>
    <row r="197" spans="2:3" x14ac:dyDescent="0.2">
      <c r="B197" s="7" t="s">
        <v>303</v>
      </c>
      <c r="C197" s="7">
        <v>350</v>
      </c>
    </row>
    <row r="198" spans="2:3" x14ac:dyDescent="0.2">
      <c r="B198" s="7" t="s">
        <v>304</v>
      </c>
      <c r="C198" s="7">
        <v>234</v>
      </c>
    </row>
    <row r="199" spans="2:3" x14ac:dyDescent="0.2">
      <c r="B199" s="7" t="s">
        <v>305</v>
      </c>
      <c r="C199" s="7">
        <v>192</v>
      </c>
    </row>
    <row r="200" spans="2:3" x14ac:dyDescent="0.2">
      <c r="B200" s="7" t="s">
        <v>306</v>
      </c>
      <c r="C200" s="7">
        <v>215</v>
      </c>
    </row>
    <row r="201" spans="2:3" x14ac:dyDescent="0.2">
      <c r="B201" s="7" t="s">
        <v>307</v>
      </c>
      <c r="C201" s="7">
        <v>238</v>
      </c>
    </row>
    <row r="202" spans="2:3" x14ac:dyDescent="0.2">
      <c r="B202" s="7" t="s">
        <v>308</v>
      </c>
      <c r="C202" s="7">
        <v>183</v>
      </c>
    </row>
    <row r="203" spans="2:3" x14ac:dyDescent="0.2">
      <c r="B203" s="7" t="s">
        <v>309</v>
      </c>
      <c r="C203" s="7">
        <v>312</v>
      </c>
    </row>
    <row r="204" spans="2:3" x14ac:dyDescent="0.2">
      <c r="B204" s="7" t="s">
        <v>310</v>
      </c>
      <c r="C204" s="7">
        <v>189</v>
      </c>
    </row>
    <row r="205" spans="2:3" x14ac:dyDescent="0.2">
      <c r="B205" s="7" t="s">
        <v>311</v>
      </c>
      <c r="C205" s="7">
        <v>240</v>
      </c>
    </row>
    <row r="206" spans="2:3" x14ac:dyDescent="0.2">
      <c r="B206" s="7" t="s">
        <v>312</v>
      </c>
      <c r="C206" s="7">
        <v>243</v>
      </c>
    </row>
    <row r="207" spans="2:3" x14ac:dyDescent="0.2">
      <c r="B207" s="7" t="s">
        <v>313</v>
      </c>
      <c r="C207" s="7">
        <v>203</v>
      </c>
    </row>
    <row r="208" spans="2:3" x14ac:dyDescent="0.2">
      <c r="B208" s="7" t="s">
        <v>314</v>
      </c>
      <c r="C208" s="7">
        <v>182</v>
      </c>
    </row>
    <row r="209" spans="2:3" x14ac:dyDescent="0.2">
      <c r="B209" s="7" t="s">
        <v>315</v>
      </c>
      <c r="C209" s="7">
        <v>263</v>
      </c>
    </row>
    <row r="210" spans="2:3" x14ac:dyDescent="0.2">
      <c r="B210" s="7" t="s">
        <v>316</v>
      </c>
      <c r="C210" s="7">
        <v>228</v>
      </c>
    </row>
    <row r="211" spans="2:3" x14ac:dyDescent="0.2">
      <c r="B211" s="7" t="s">
        <v>317</v>
      </c>
      <c r="C211" s="7">
        <v>238</v>
      </c>
    </row>
    <row r="212" spans="2:3" x14ac:dyDescent="0.2">
      <c r="B212" s="7" t="s">
        <v>318</v>
      </c>
      <c r="C212" s="7">
        <v>158</v>
      </c>
    </row>
    <row r="213" spans="2:3" x14ac:dyDescent="0.2">
      <c r="B213" s="7" t="s">
        <v>319</v>
      </c>
      <c r="C213" s="7">
        <v>183</v>
      </c>
    </row>
    <row r="214" spans="2:3" x14ac:dyDescent="0.2">
      <c r="B214" s="7" t="s">
        <v>320</v>
      </c>
      <c r="C214" s="7">
        <v>242</v>
      </c>
    </row>
    <row r="215" spans="2:3" x14ac:dyDescent="0.2">
      <c r="B215" s="7" t="s">
        <v>321</v>
      </c>
      <c r="C215" s="7">
        <v>267</v>
      </c>
    </row>
    <row r="216" spans="2:3" x14ac:dyDescent="0.2">
      <c r="B216" s="7" t="s">
        <v>322</v>
      </c>
      <c r="C216" s="7">
        <v>208</v>
      </c>
    </row>
    <row r="217" spans="2:3" x14ac:dyDescent="0.2">
      <c r="B217" s="7" t="s">
        <v>323</v>
      </c>
      <c r="C217" s="7">
        <v>183</v>
      </c>
    </row>
    <row r="218" spans="2:3" x14ac:dyDescent="0.2">
      <c r="B218" s="7" t="s">
        <v>324</v>
      </c>
      <c r="C218" s="7">
        <v>249</v>
      </c>
    </row>
    <row r="219" spans="2:3" x14ac:dyDescent="0.2">
      <c r="B219" s="7" t="s">
        <v>325</v>
      </c>
      <c r="C219" s="7">
        <v>234</v>
      </c>
    </row>
    <row r="220" spans="2:3" x14ac:dyDescent="0.2">
      <c r="B220" s="7" t="s">
        <v>326</v>
      </c>
      <c r="C220" s="7">
        <v>268</v>
      </c>
    </row>
    <row r="221" spans="2:3" x14ac:dyDescent="0.2">
      <c r="B221" s="7" t="s">
        <v>327</v>
      </c>
      <c r="C221" s="7">
        <v>247</v>
      </c>
    </row>
    <row r="222" spans="2:3" x14ac:dyDescent="0.2">
      <c r="B222" s="7" t="s">
        <v>328</v>
      </c>
      <c r="C222" s="7">
        <v>224</v>
      </c>
    </row>
    <row r="223" spans="2:3" x14ac:dyDescent="0.2">
      <c r="B223" s="7" t="s">
        <v>329</v>
      </c>
      <c r="C223" s="7">
        <v>268</v>
      </c>
    </row>
    <row r="224" spans="2:3" x14ac:dyDescent="0.2">
      <c r="B224" s="7" t="s">
        <v>330</v>
      </c>
      <c r="C224" s="7">
        <v>210</v>
      </c>
    </row>
    <row r="225" spans="2:3" x14ac:dyDescent="0.2">
      <c r="B225" s="7" t="s">
        <v>331</v>
      </c>
      <c r="C225" s="7">
        <v>184</v>
      </c>
    </row>
    <row r="226" spans="2:3" x14ac:dyDescent="0.2">
      <c r="B226" s="7" t="s">
        <v>332</v>
      </c>
      <c r="C226" s="7">
        <v>95</v>
      </c>
    </row>
    <row r="227" spans="2:3" x14ac:dyDescent="0.2">
      <c r="B227" s="7" t="s">
        <v>333</v>
      </c>
      <c r="C227" s="7">
        <v>265</v>
      </c>
    </row>
    <row r="228" spans="2:3" x14ac:dyDescent="0.2">
      <c r="B228" s="7" t="s">
        <v>334</v>
      </c>
      <c r="C228" s="7">
        <v>174</v>
      </c>
    </row>
    <row r="229" spans="2:3" x14ac:dyDescent="0.2">
      <c r="B229" s="7" t="s">
        <v>335</v>
      </c>
      <c r="C229" s="7">
        <v>247</v>
      </c>
    </row>
    <row r="230" spans="2:3" x14ac:dyDescent="0.2">
      <c r="B230" s="7" t="s">
        <v>336</v>
      </c>
      <c r="C230" s="7">
        <v>317</v>
      </c>
    </row>
    <row r="231" spans="2:3" x14ac:dyDescent="0.2">
      <c r="B231" s="7" t="s">
        <v>337</v>
      </c>
      <c r="C231" s="7">
        <v>264</v>
      </c>
    </row>
    <row r="232" spans="2:3" x14ac:dyDescent="0.2">
      <c r="B232" s="7" t="s">
        <v>338</v>
      </c>
      <c r="C232" s="7">
        <v>156</v>
      </c>
    </row>
    <row r="233" spans="2:3" x14ac:dyDescent="0.2">
      <c r="B233" s="7" t="s">
        <v>339</v>
      </c>
      <c r="C233" s="7">
        <v>160</v>
      </c>
    </row>
    <row r="234" spans="2:3" x14ac:dyDescent="0.2">
      <c r="B234" s="7" t="s">
        <v>340</v>
      </c>
      <c r="C234" s="7">
        <v>208</v>
      </c>
    </row>
    <row r="235" spans="2:3" x14ac:dyDescent="0.2">
      <c r="B235" s="7" t="s">
        <v>341</v>
      </c>
      <c r="C235" s="7">
        <v>193</v>
      </c>
    </row>
    <row r="236" spans="2:3" x14ac:dyDescent="0.2">
      <c r="B236" s="7" t="s">
        <v>342</v>
      </c>
      <c r="C236" s="7">
        <v>226</v>
      </c>
    </row>
    <row r="237" spans="2:3" x14ac:dyDescent="0.2">
      <c r="B237" s="7" t="s">
        <v>343</v>
      </c>
      <c r="C237" s="7">
        <v>192</v>
      </c>
    </row>
    <row r="238" spans="2:3" x14ac:dyDescent="0.2">
      <c r="B238" s="7" t="s">
        <v>344</v>
      </c>
      <c r="C238" s="7">
        <v>222</v>
      </c>
    </row>
    <row r="239" spans="2:3" x14ac:dyDescent="0.2">
      <c r="B239" s="7" t="s">
        <v>345</v>
      </c>
      <c r="C239" s="7">
        <v>270</v>
      </c>
    </row>
    <row r="240" spans="2:3" x14ac:dyDescent="0.2">
      <c r="B240" s="7" t="s">
        <v>346</v>
      </c>
      <c r="C240" s="7">
        <v>218</v>
      </c>
    </row>
    <row r="241" spans="2:3" x14ac:dyDescent="0.2">
      <c r="B241" s="7" t="s">
        <v>347</v>
      </c>
      <c r="C241" s="7">
        <v>291</v>
      </c>
    </row>
    <row r="242" spans="2:3" x14ac:dyDescent="0.2">
      <c r="B242" s="7" t="s">
        <v>348</v>
      </c>
      <c r="C242" s="7">
        <v>254</v>
      </c>
    </row>
    <row r="243" spans="2:3" x14ac:dyDescent="0.2">
      <c r="B243" s="7" t="s">
        <v>349</v>
      </c>
      <c r="C243" s="7">
        <v>151</v>
      </c>
    </row>
    <row r="244" spans="2:3" x14ac:dyDescent="0.2">
      <c r="B244" s="7" t="s">
        <v>350</v>
      </c>
      <c r="C244" s="7">
        <v>330</v>
      </c>
    </row>
    <row r="245" spans="2:3" x14ac:dyDescent="0.2">
      <c r="B245" s="7" t="s">
        <v>351</v>
      </c>
      <c r="C245" s="7">
        <v>229</v>
      </c>
    </row>
    <row r="246" spans="2:3" x14ac:dyDescent="0.2">
      <c r="B246" s="7" t="s">
        <v>352</v>
      </c>
      <c r="C246" s="7">
        <v>219</v>
      </c>
    </row>
    <row r="247" spans="2:3" x14ac:dyDescent="0.2">
      <c r="B247" s="7" t="s">
        <v>353</v>
      </c>
      <c r="C247" s="7">
        <v>241</v>
      </c>
    </row>
    <row r="248" spans="2:3" x14ac:dyDescent="0.2">
      <c r="B248" s="7" t="s">
        <v>354</v>
      </c>
      <c r="C248" s="7">
        <v>261</v>
      </c>
    </row>
    <row r="249" spans="2:3" x14ac:dyDescent="0.2">
      <c r="B249" s="7" t="s">
        <v>355</v>
      </c>
      <c r="C249" s="7">
        <v>220</v>
      </c>
    </row>
    <row r="250" spans="2:3" x14ac:dyDescent="0.2">
      <c r="B250" s="7" t="s">
        <v>356</v>
      </c>
      <c r="C250" s="7">
        <v>316</v>
      </c>
    </row>
    <row r="251" spans="2:3" x14ac:dyDescent="0.2">
      <c r="B251" s="7" t="s">
        <v>357</v>
      </c>
      <c r="C251" s="7">
        <v>303</v>
      </c>
    </row>
    <row r="252" spans="2:3" x14ac:dyDescent="0.2">
      <c r="B252" s="7" t="s">
        <v>358</v>
      </c>
      <c r="C252" s="7">
        <v>178</v>
      </c>
    </row>
    <row r="253" spans="2:3" x14ac:dyDescent="0.2">
      <c r="B253" s="7" t="s">
        <v>359</v>
      </c>
      <c r="C253" s="7">
        <v>240</v>
      </c>
    </row>
    <row r="254" spans="2:3" x14ac:dyDescent="0.2">
      <c r="B254" s="7" t="s">
        <v>360</v>
      </c>
      <c r="C254" s="7">
        <v>227</v>
      </c>
    </row>
    <row r="255" spans="2:3" x14ac:dyDescent="0.2">
      <c r="B255" s="7" t="s">
        <v>361</v>
      </c>
      <c r="C255" s="7">
        <v>268</v>
      </c>
    </row>
    <row r="256" spans="2:3" x14ac:dyDescent="0.2">
      <c r="B256" s="7" t="s">
        <v>362</v>
      </c>
      <c r="C256" s="7">
        <v>190</v>
      </c>
    </row>
    <row r="257" spans="2:3" x14ac:dyDescent="0.2">
      <c r="B257" s="7" t="s">
        <v>363</v>
      </c>
      <c r="C257" s="7">
        <v>178</v>
      </c>
    </row>
    <row r="258" spans="2:3" x14ac:dyDescent="0.2">
      <c r="B258" s="7" t="s">
        <v>364</v>
      </c>
      <c r="C258" s="7">
        <v>301</v>
      </c>
    </row>
    <row r="259" spans="2:3" x14ac:dyDescent="0.2">
      <c r="B259" s="7" t="s">
        <v>365</v>
      </c>
      <c r="C259" s="7">
        <v>254</v>
      </c>
    </row>
    <row r="260" spans="2:3" x14ac:dyDescent="0.2">
      <c r="B260" s="7" t="s">
        <v>366</v>
      </c>
      <c r="C260" s="7">
        <v>204</v>
      </c>
    </row>
    <row r="261" spans="2:3" x14ac:dyDescent="0.2">
      <c r="B261" s="7" t="s">
        <v>367</v>
      </c>
      <c r="C261" s="7">
        <v>230</v>
      </c>
    </row>
    <row r="262" spans="2:3" x14ac:dyDescent="0.2">
      <c r="B262" s="7" t="s">
        <v>368</v>
      </c>
      <c r="C262" s="7">
        <v>165</v>
      </c>
    </row>
    <row r="263" spans="2:3" x14ac:dyDescent="0.2">
      <c r="B263" s="7" t="s">
        <v>369</v>
      </c>
      <c r="C263" s="7">
        <v>263</v>
      </c>
    </row>
    <row r="264" spans="2:3" x14ac:dyDescent="0.2">
      <c r="B264" s="7" t="s">
        <v>370</v>
      </c>
      <c r="C264" s="7">
        <v>214</v>
      </c>
    </row>
    <row r="265" spans="2:3" x14ac:dyDescent="0.2">
      <c r="B265" s="7" t="s">
        <v>371</v>
      </c>
      <c r="C265" s="7">
        <v>213</v>
      </c>
    </row>
    <row r="266" spans="2:3" x14ac:dyDescent="0.2">
      <c r="B266" s="7" t="s">
        <v>372</v>
      </c>
      <c r="C266" s="7">
        <v>292</v>
      </c>
    </row>
    <row r="267" spans="2:3" x14ac:dyDescent="0.2">
      <c r="B267" s="7" t="s">
        <v>373</v>
      </c>
      <c r="C267" s="7">
        <v>228</v>
      </c>
    </row>
    <row r="268" spans="2:3" x14ac:dyDescent="0.2">
      <c r="B268" s="7" t="s">
        <v>374</v>
      </c>
      <c r="C268" s="7">
        <v>232</v>
      </c>
    </row>
    <row r="269" spans="2:3" x14ac:dyDescent="0.2">
      <c r="B269" s="7" t="s">
        <v>375</v>
      </c>
      <c r="C269" s="7">
        <v>288</v>
      </c>
    </row>
    <row r="270" spans="2:3" x14ac:dyDescent="0.2">
      <c r="B270" s="7" t="s">
        <v>376</v>
      </c>
      <c r="C270" s="7">
        <v>219</v>
      </c>
    </row>
    <row r="271" spans="2:3" x14ac:dyDescent="0.2">
      <c r="B271" s="7" t="s">
        <v>377</v>
      </c>
      <c r="C271" s="7">
        <v>230</v>
      </c>
    </row>
    <row r="272" spans="2:3" x14ac:dyDescent="0.2">
      <c r="B272" s="7" t="s">
        <v>378</v>
      </c>
      <c r="C272" s="7">
        <v>297</v>
      </c>
    </row>
    <row r="273" spans="2:3" x14ac:dyDescent="0.2">
      <c r="B273" s="7" t="s">
        <v>379</v>
      </c>
      <c r="C273" s="7">
        <v>239</v>
      </c>
    </row>
    <row r="274" spans="2:3" x14ac:dyDescent="0.2">
      <c r="B274" s="7" t="s">
        <v>380</v>
      </c>
      <c r="C274" s="7">
        <v>300</v>
      </c>
    </row>
    <row r="275" spans="2:3" x14ac:dyDescent="0.2">
      <c r="B275" s="7" t="s">
        <v>381</v>
      </c>
      <c r="C275" s="7">
        <v>246</v>
      </c>
    </row>
    <row r="276" spans="2:3" x14ac:dyDescent="0.2">
      <c r="B276" s="7" t="s">
        <v>382</v>
      </c>
      <c r="C276" s="7">
        <v>203</v>
      </c>
    </row>
    <row r="277" spans="2:3" x14ac:dyDescent="0.2">
      <c r="B277" s="7" t="s">
        <v>383</v>
      </c>
      <c r="C277" s="7">
        <v>213</v>
      </c>
    </row>
    <row r="278" spans="2:3" x14ac:dyDescent="0.2">
      <c r="B278" s="7" t="s">
        <v>384</v>
      </c>
      <c r="C278" s="7">
        <v>243</v>
      </c>
    </row>
    <row r="279" spans="2:3" x14ac:dyDescent="0.2">
      <c r="B279" s="7" t="s">
        <v>385</v>
      </c>
      <c r="C279" s="7">
        <v>241</v>
      </c>
    </row>
    <row r="280" spans="2:3" x14ac:dyDescent="0.2">
      <c r="B280" s="7" t="s">
        <v>386</v>
      </c>
      <c r="C280" s="7">
        <v>223</v>
      </c>
    </row>
    <row r="281" spans="2:3" x14ac:dyDescent="0.2">
      <c r="B281" s="7" t="s">
        <v>387</v>
      </c>
      <c r="C281" s="7">
        <v>249</v>
      </c>
    </row>
    <row r="282" spans="2:3" x14ac:dyDescent="0.2">
      <c r="B282" s="7" t="s">
        <v>388</v>
      </c>
      <c r="C282" s="7">
        <v>138</v>
      </c>
    </row>
    <row r="283" spans="2:3" x14ac:dyDescent="0.2">
      <c r="B283" s="7" t="s">
        <v>389</v>
      </c>
      <c r="C283" s="7">
        <v>283</v>
      </c>
    </row>
    <row r="284" spans="2:3" x14ac:dyDescent="0.2">
      <c r="B284" s="7" t="s">
        <v>390</v>
      </c>
      <c r="C284" s="7">
        <v>202</v>
      </c>
    </row>
    <row r="285" spans="2:3" x14ac:dyDescent="0.2">
      <c r="B285" s="7" t="s">
        <v>391</v>
      </c>
      <c r="C285" s="7">
        <v>198</v>
      </c>
    </row>
    <row r="286" spans="2:3" x14ac:dyDescent="0.2">
      <c r="B286" s="7" t="s">
        <v>392</v>
      </c>
      <c r="C286" s="7">
        <v>294</v>
      </c>
    </row>
    <row r="287" spans="2:3" x14ac:dyDescent="0.2">
      <c r="B287" s="7" t="s">
        <v>393</v>
      </c>
      <c r="C287" s="7">
        <v>229</v>
      </c>
    </row>
    <row r="288" spans="2:3" x14ac:dyDescent="0.2">
      <c r="B288" s="7" t="s">
        <v>394</v>
      </c>
      <c r="C288" s="7">
        <v>215</v>
      </c>
    </row>
    <row r="289" spans="2:3" x14ac:dyDescent="0.2">
      <c r="B289" s="7" t="s">
        <v>395</v>
      </c>
      <c r="C289" s="7">
        <v>236</v>
      </c>
    </row>
    <row r="290" spans="2:3" x14ac:dyDescent="0.2">
      <c r="B290" s="7" t="s">
        <v>396</v>
      </c>
      <c r="C290" s="7">
        <v>191</v>
      </c>
    </row>
    <row r="291" spans="2:3" x14ac:dyDescent="0.2">
      <c r="B291" s="7" t="s">
        <v>397</v>
      </c>
      <c r="C291" s="7">
        <v>164</v>
      </c>
    </row>
    <row r="292" spans="2:3" x14ac:dyDescent="0.2">
      <c r="B292" s="7" t="s">
        <v>398</v>
      </c>
      <c r="C292" s="7">
        <v>259</v>
      </c>
    </row>
    <row r="293" spans="2:3" x14ac:dyDescent="0.2">
      <c r="B293" s="7" t="s">
        <v>399</v>
      </c>
      <c r="C293" s="7">
        <v>223</v>
      </c>
    </row>
    <row r="294" spans="2:3" x14ac:dyDescent="0.2">
      <c r="B294" s="7" t="s">
        <v>400</v>
      </c>
      <c r="C294" s="7">
        <v>223</v>
      </c>
    </row>
    <row r="295" spans="2:3" x14ac:dyDescent="0.2">
      <c r="B295" s="7" t="s">
        <v>401</v>
      </c>
      <c r="C295" s="7">
        <v>33</v>
      </c>
    </row>
    <row r="296" spans="2:3" x14ac:dyDescent="0.2">
      <c r="B296" s="7" t="s">
        <v>402</v>
      </c>
      <c r="C296" s="7">
        <v>184</v>
      </c>
    </row>
    <row r="297" spans="2:3" x14ac:dyDescent="0.2">
      <c r="B297" s="7" t="s">
        <v>403</v>
      </c>
      <c r="C297" s="7">
        <v>264</v>
      </c>
    </row>
    <row r="298" spans="2:3" x14ac:dyDescent="0.2">
      <c r="B298" s="7" t="s">
        <v>404</v>
      </c>
      <c r="C298" s="7">
        <v>145</v>
      </c>
    </row>
    <row r="299" spans="2:3" x14ac:dyDescent="0.2">
      <c r="B299" s="7" t="s">
        <v>405</v>
      </c>
      <c r="C299" s="7">
        <v>177</v>
      </c>
    </row>
    <row r="300" spans="2:3" x14ac:dyDescent="0.2">
      <c r="B300" s="7" t="s">
        <v>406</v>
      </c>
      <c r="C300" s="7">
        <v>130</v>
      </c>
    </row>
    <row r="301" spans="2:3" x14ac:dyDescent="0.2">
      <c r="B301" s="7" t="s">
        <v>407</v>
      </c>
      <c r="C301" s="7">
        <v>203</v>
      </c>
    </row>
    <row r="302" spans="2:3" x14ac:dyDescent="0.2">
      <c r="B302" s="7" t="s">
        <v>408</v>
      </c>
      <c r="C302" s="7">
        <v>178</v>
      </c>
    </row>
    <row r="303" spans="2:3" x14ac:dyDescent="0.2">
      <c r="B303" s="7" t="s">
        <v>409</v>
      </c>
      <c r="C303" s="7">
        <v>249</v>
      </c>
    </row>
    <row r="304" spans="2:3" x14ac:dyDescent="0.2">
      <c r="B304" s="7" t="s">
        <v>410</v>
      </c>
      <c r="C304" s="7">
        <v>357</v>
      </c>
    </row>
    <row r="305" spans="2:3" x14ac:dyDescent="0.2">
      <c r="B305" s="7" t="s">
        <v>411</v>
      </c>
      <c r="C305" s="7">
        <v>358</v>
      </c>
    </row>
    <row r="306" spans="2:3" x14ac:dyDescent="0.2">
      <c r="B306" s="7" t="s">
        <v>412</v>
      </c>
      <c r="C306" s="7">
        <v>283</v>
      </c>
    </row>
    <row r="307" spans="2:3" x14ac:dyDescent="0.2">
      <c r="B307" s="7" t="s">
        <v>413</v>
      </c>
      <c r="C307" s="7">
        <v>390</v>
      </c>
    </row>
    <row r="308" spans="2:3" x14ac:dyDescent="0.2">
      <c r="B308" s="7" t="s">
        <v>414</v>
      </c>
      <c r="C308" s="7">
        <v>264</v>
      </c>
    </row>
    <row r="309" spans="2:3" x14ac:dyDescent="0.2">
      <c r="B309" s="7" t="s">
        <v>415</v>
      </c>
      <c r="C309" s="7">
        <v>285</v>
      </c>
    </row>
    <row r="310" spans="2:3" x14ac:dyDescent="0.2">
      <c r="B310" s="7" t="s">
        <v>416</v>
      </c>
      <c r="C310" s="7">
        <v>277</v>
      </c>
    </row>
    <row r="311" spans="2:3" x14ac:dyDescent="0.2">
      <c r="B311" s="7" t="s">
        <v>417</v>
      </c>
      <c r="C311" s="7">
        <v>275</v>
      </c>
    </row>
    <row r="312" spans="2:3" x14ac:dyDescent="0.2">
      <c r="B312" s="7" t="s">
        <v>418</v>
      </c>
      <c r="C312" s="7">
        <v>240</v>
      </c>
    </row>
    <row r="313" spans="2:3" x14ac:dyDescent="0.2">
      <c r="B313" s="7" t="s">
        <v>419</v>
      </c>
      <c r="C313" s="7">
        <v>323</v>
      </c>
    </row>
    <row r="314" spans="2:3" x14ac:dyDescent="0.2">
      <c r="B314" s="7" t="s">
        <v>420</v>
      </c>
      <c r="C314" s="7">
        <v>337</v>
      </c>
    </row>
    <row r="315" spans="2:3" x14ac:dyDescent="0.2">
      <c r="B315" s="7" t="s">
        <v>421</v>
      </c>
      <c r="C315" s="7">
        <v>284</v>
      </c>
    </row>
    <row r="316" spans="2:3" x14ac:dyDescent="0.2">
      <c r="B316" s="7" t="s">
        <v>422</v>
      </c>
      <c r="C316" s="7">
        <v>241</v>
      </c>
    </row>
    <row r="317" spans="2:3" x14ac:dyDescent="0.2">
      <c r="B317" s="7" t="s">
        <v>423</v>
      </c>
      <c r="C317" s="7">
        <v>231</v>
      </c>
    </row>
    <row r="318" spans="2:3" x14ac:dyDescent="0.2">
      <c r="B318" s="7" t="s">
        <v>424</v>
      </c>
      <c r="C318" s="7">
        <v>307</v>
      </c>
    </row>
    <row r="319" spans="2:3" x14ac:dyDescent="0.2">
      <c r="B319" s="7" t="s">
        <v>425</v>
      </c>
      <c r="C319" s="7">
        <v>274</v>
      </c>
    </row>
    <row r="320" spans="2:3" x14ac:dyDescent="0.2">
      <c r="B320" s="7" t="s">
        <v>426</v>
      </c>
      <c r="C320" s="7">
        <v>338</v>
      </c>
    </row>
    <row r="321" spans="2:3" x14ac:dyDescent="0.2">
      <c r="B321" s="7" t="s">
        <v>427</v>
      </c>
      <c r="C321" s="7">
        <v>286</v>
      </c>
    </row>
    <row r="322" spans="2:3" x14ac:dyDescent="0.2">
      <c r="B322" s="7" t="s">
        <v>428</v>
      </c>
      <c r="C322" s="7">
        <v>273</v>
      </c>
    </row>
    <row r="323" spans="2:3" x14ac:dyDescent="0.2">
      <c r="B323" s="7" t="s">
        <v>429</v>
      </c>
      <c r="C323" s="7">
        <v>265</v>
      </c>
    </row>
    <row r="324" spans="2:3" x14ac:dyDescent="0.2">
      <c r="B324" s="7" t="s">
        <v>430</v>
      </c>
      <c r="C324" s="7">
        <v>292</v>
      </c>
    </row>
    <row r="325" spans="2:3" x14ac:dyDescent="0.2">
      <c r="B325" s="7" t="s">
        <v>431</v>
      </c>
      <c r="C325" s="7">
        <v>293</v>
      </c>
    </row>
    <row r="326" spans="2:3" x14ac:dyDescent="0.2">
      <c r="B326" s="7" t="s">
        <v>432</v>
      </c>
      <c r="C326" s="7">
        <v>189</v>
      </c>
    </row>
    <row r="327" spans="2:3" x14ac:dyDescent="0.2">
      <c r="B327" s="7" t="s">
        <v>433</v>
      </c>
      <c r="C327" s="7">
        <v>273</v>
      </c>
    </row>
    <row r="328" spans="2:3" x14ac:dyDescent="0.2">
      <c r="B328" s="7" t="s">
        <v>434</v>
      </c>
      <c r="C328" s="7">
        <v>306</v>
      </c>
    </row>
    <row r="329" spans="2:3" x14ac:dyDescent="0.2">
      <c r="B329" s="7" t="s">
        <v>435</v>
      </c>
      <c r="C329" s="7">
        <v>329</v>
      </c>
    </row>
    <row r="330" spans="2:3" x14ac:dyDescent="0.2">
      <c r="B330" s="7" t="s">
        <v>436</v>
      </c>
      <c r="C330" s="7">
        <v>341</v>
      </c>
    </row>
    <row r="331" spans="2:3" x14ac:dyDescent="0.2">
      <c r="B331" s="7" t="s">
        <v>437</v>
      </c>
      <c r="C331" s="7">
        <v>305</v>
      </c>
    </row>
    <row r="332" spans="2:3" x14ac:dyDescent="0.2">
      <c r="B332" s="7" t="s">
        <v>438</v>
      </c>
      <c r="C332" s="7">
        <v>235</v>
      </c>
    </row>
    <row r="333" spans="2:3" x14ac:dyDescent="0.2">
      <c r="B333" s="7" t="s">
        <v>439</v>
      </c>
      <c r="C333" s="7">
        <v>201</v>
      </c>
    </row>
    <row r="334" spans="2:3" x14ac:dyDescent="0.2">
      <c r="B334" s="7" t="s">
        <v>440</v>
      </c>
      <c r="C334" s="7">
        <v>336</v>
      </c>
    </row>
    <row r="335" spans="2:3" x14ac:dyDescent="0.2">
      <c r="B335" s="7" t="s">
        <v>441</v>
      </c>
      <c r="C335" s="7">
        <v>310</v>
      </c>
    </row>
    <row r="336" spans="2:3" x14ac:dyDescent="0.2">
      <c r="B336" s="7" t="s">
        <v>442</v>
      </c>
      <c r="C336" s="7">
        <v>378</v>
      </c>
    </row>
    <row r="337" spans="2:3" x14ac:dyDescent="0.2">
      <c r="B337" s="7" t="s">
        <v>443</v>
      </c>
      <c r="C337" s="7">
        <v>278</v>
      </c>
    </row>
    <row r="338" spans="2:3" x14ac:dyDescent="0.2">
      <c r="B338" s="7" t="s">
        <v>444</v>
      </c>
      <c r="C338" s="7">
        <v>294</v>
      </c>
    </row>
    <row r="339" spans="2:3" x14ac:dyDescent="0.2">
      <c r="B339" s="7" t="s">
        <v>445</v>
      </c>
      <c r="C339" s="7">
        <v>301</v>
      </c>
    </row>
    <row r="340" spans="2:3" x14ac:dyDescent="0.2">
      <c r="B340" s="7" t="s">
        <v>446</v>
      </c>
      <c r="C340" s="7">
        <v>368</v>
      </c>
    </row>
    <row r="341" spans="2:3" x14ac:dyDescent="0.2">
      <c r="B341" s="7" t="s">
        <v>447</v>
      </c>
      <c r="C341" s="7">
        <v>361</v>
      </c>
    </row>
    <row r="342" spans="2:3" x14ac:dyDescent="0.2">
      <c r="B342" s="7" t="s">
        <v>448</v>
      </c>
      <c r="C342" s="7">
        <v>267</v>
      </c>
    </row>
    <row r="343" spans="2:3" x14ac:dyDescent="0.2">
      <c r="B343" s="7" t="s">
        <v>449</v>
      </c>
      <c r="C343" s="7">
        <v>300</v>
      </c>
    </row>
    <row r="344" spans="2:3" x14ac:dyDescent="0.2">
      <c r="B344" s="7" t="s">
        <v>450</v>
      </c>
      <c r="C344" s="7">
        <v>402</v>
      </c>
    </row>
    <row r="345" spans="2:3" x14ac:dyDescent="0.2">
      <c r="B345" s="7" t="s">
        <v>451</v>
      </c>
      <c r="C345" s="7">
        <v>257</v>
      </c>
    </row>
    <row r="346" spans="2:3" x14ac:dyDescent="0.2">
      <c r="B346" s="7" t="s">
        <v>452</v>
      </c>
      <c r="C346" s="7">
        <v>260</v>
      </c>
    </row>
    <row r="347" spans="2:3" x14ac:dyDescent="0.2">
      <c r="B347" s="7" t="s">
        <v>453</v>
      </c>
      <c r="C347" s="7">
        <v>264</v>
      </c>
    </row>
    <row r="348" spans="2:3" x14ac:dyDescent="0.2">
      <c r="B348" s="7" t="s">
        <v>454</v>
      </c>
      <c r="C348" s="7">
        <v>321</v>
      </c>
    </row>
    <row r="349" spans="2:3" x14ac:dyDescent="0.2">
      <c r="B349" s="7" t="s">
        <v>455</v>
      </c>
      <c r="C349" s="7">
        <v>328</v>
      </c>
    </row>
    <row r="350" spans="2:3" x14ac:dyDescent="0.2">
      <c r="B350" s="7" t="s">
        <v>456</v>
      </c>
      <c r="C350" s="7">
        <v>326</v>
      </c>
    </row>
    <row r="351" spans="2:3" x14ac:dyDescent="0.2">
      <c r="B351" s="7" t="s">
        <v>457</v>
      </c>
      <c r="C351" s="7">
        <v>328</v>
      </c>
    </row>
    <row r="352" spans="2:3" x14ac:dyDescent="0.2">
      <c r="B352" s="7" t="s">
        <v>458</v>
      </c>
      <c r="C352" s="7">
        <v>284</v>
      </c>
    </row>
    <row r="353" spans="2:3" x14ac:dyDescent="0.2">
      <c r="B353" s="7" t="s">
        <v>459</v>
      </c>
      <c r="C353" s="7">
        <v>303</v>
      </c>
    </row>
    <row r="354" spans="2:3" x14ac:dyDescent="0.2">
      <c r="B354" s="7" t="s">
        <v>460</v>
      </c>
      <c r="C354" s="7">
        <v>321</v>
      </c>
    </row>
    <row r="355" spans="2:3" x14ac:dyDescent="0.2">
      <c r="B355" s="7" t="s">
        <v>461</v>
      </c>
      <c r="C355" s="7">
        <v>297</v>
      </c>
    </row>
    <row r="356" spans="2:3" x14ac:dyDescent="0.2">
      <c r="B356" s="7" t="s">
        <v>462</v>
      </c>
      <c r="C356" s="7">
        <v>280</v>
      </c>
    </row>
    <row r="357" spans="2:3" x14ac:dyDescent="0.2">
      <c r="B357" s="7" t="s">
        <v>463</v>
      </c>
      <c r="C357" s="7">
        <v>287</v>
      </c>
    </row>
    <row r="358" spans="2:3" x14ac:dyDescent="0.2">
      <c r="B358" s="7" t="s">
        <v>464</v>
      </c>
      <c r="C358" s="7">
        <v>291</v>
      </c>
    </row>
    <row r="359" spans="2:3" x14ac:dyDescent="0.2">
      <c r="B359" s="7" t="s">
        <v>465</v>
      </c>
      <c r="C359" s="7">
        <v>359</v>
      </c>
    </row>
    <row r="360" spans="2:3" x14ac:dyDescent="0.2">
      <c r="B360" s="7" t="s">
        <v>466</v>
      </c>
      <c r="C360" s="7">
        <v>307</v>
      </c>
    </row>
    <row r="361" spans="2:3" x14ac:dyDescent="0.2">
      <c r="B361" s="7" t="s">
        <v>467</v>
      </c>
      <c r="C361" s="7">
        <v>287</v>
      </c>
    </row>
    <row r="362" spans="2:3" x14ac:dyDescent="0.2">
      <c r="B362" s="7" t="s">
        <v>468</v>
      </c>
      <c r="C362" s="7">
        <v>265</v>
      </c>
    </row>
    <row r="363" spans="2:3" x14ac:dyDescent="0.2">
      <c r="B363" s="7" t="s">
        <v>469</v>
      </c>
      <c r="C363" s="7">
        <v>358</v>
      </c>
    </row>
    <row r="364" spans="2:3" x14ac:dyDescent="0.2">
      <c r="B364" s="7" t="s">
        <v>470</v>
      </c>
      <c r="C364" s="7">
        <v>237</v>
      </c>
    </row>
    <row r="365" spans="2:3" x14ac:dyDescent="0.2">
      <c r="B365" s="7" t="s">
        <v>471</v>
      </c>
      <c r="C365" s="7">
        <v>265</v>
      </c>
    </row>
    <row r="366" spans="2:3" x14ac:dyDescent="0.2">
      <c r="B366" s="7" t="s">
        <v>472</v>
      </c>
      <c r="C366" s="7">
        <v>396</v>
      </c>
    </row>
    <row r="367" spans="2:3" x14ac:dyDescent="0.2">
      <c r="B367" s="7" t="s">
        <v>473</v>
      </c>
      <c r="C367" s="7">
        <v>251</v>
      </c>
    </row>
    <row r="368" spans="2:3" x14ac:dyDescent="0.2">
      <c r="B368" s="7" t="s">
        <v>474</v>
      </c>
      <c r="C368" s="7">
        <v>307</v>
      </c>
    </row>
    <row r="369" spans="2:3" x14ac:dyDescent="0.2">
      <c r="B369" s="7" t="s">
        <v>475</v>
      </c>
      <c r="C369" s="7">
        <v>441</v>
      </c>
    </row>
    <row r="370" spans="2:3" x14ac:dyDescent="0.2">
      <c r="B370" s="7" t="s">
        <v>476</v>
      </c>
      <c r="C370" s="7">
        <v>350</v>
      </c>
    </row>
    <row r="371" spans="2:3" x14ac:dyDescent="0.2">
      <c r="B371" s="7" t="s">
        <v>477</v>
      </c>
      <c r="C371" s="7">
        <v>269</v>
      </c>
    </row>
    <row r="372" spans="2:3" x14ac:dyDescent="0.2">
      <c r="B372" s="7" t="s">
        <v>478</v>
      </c>
      <c r="C372" s="7">
        <v>348</v>
      </c>
    </row>
    <row r="373" spans="2:3" x14ac:dyDescent="0.2">
      <c r="B373" s="7" t="s">
        <v>479</v>
      </c>
      <c r="C373" s="7">
        <v>307</v>
      </c>
    </row>
    <row r="374" spans="2:3" x14ac:dyDescent="0.2">
      <c r="B374" s="7" t="s">
        <v>480</v>
      </c>
      <c r="C374" s="7">
        <v>297</v>
      </c>
    </row>
    <row r="375" spans="2:3" x14ac:dyDescent="0.2">
      <c r="B375" s="7" t="s">
        <v>481</v>
      </c>
      <c r="C375" s="7">
        <v>274</v>
      </c>
    </row>
    <row r="376" spans="2:3" x14ac:dyDescent="0.2">
      <c r="B376" s="7" t="s">
        <v>482</v>
      </c>
      <c r="C376" s="7">
        <v>279</v>
      </c>
    </row>
    <row r="377" spans="2:3" x14ac:dyDescent="0.2">
      <c r="B377" s="7" t="s">
        <v>483</v>
      </c>
      <c r="C377" s="7">
        <v>299</v>
      </c>
    </row>
    <row r="378" spans="2:3" x14ac:dyDescent="0.2">
      <c r="B378" s="7" t="s">
        <v>484</v>
      </c>
      <c r="C378" s="7">
        <v>365</v>
      </c>
    </row>
    <row r="379" spans="2:3" x14ac:dyDescent="0.2">
      <c r="B379" s="7" t="s">
        <v>485</v>
      </c>
      <c r="C379" s="7">
        <v>292</v>
      </c>
    </row>
    <row r="380" spans="2:3" x14ac:dyDescent="0.2">
      <c r="B380" s="7" t="s">
        <v>486</v>
      </c>
      <c r="C380" s="7">
        <v>360</v>
      </c>
    </row>
    <row r="381" spans="2:3" x14ac:dyDescent="0.2">
      <c r="B381" s="7" t="s">
        <v>487</v>
      </c>
      <c r="C381" s="7">
        <v>310</v>
      </c>
    </row>
    <row r="382" spans="2:3" x14ac:dyDescent="0.2">
      <c r="B382" s="7" t="s">
        <v>488</v>
      </c>
      <c r="C382" s="7">
        <v>254</v>
      </c>
    </row>
    <row r="383" spans="2:3" x14ac:dyDescent="0.2">
      <c r="B383" s="7" t="s">
        <v>489</v>
      </c>
      <c r="C383" s="7">
        <v>332</v>
      </c>
    </row>
    <row r="384" spans="2:3" x14ac:dyDescent="0.2">
      <c r="B384" s="7" t="s">
        <v>490</v>
      </c>
      <c r="C384" s="7">
        <v>260</v>
      </c>
    </row>
    <row r="385" spans="2:3" x14ac:dyDescent="0.2">
      <c r="B385" s="7" t="s">
        <v>491</v>
      </c>
      <c r="C385" s="7">
        <v>280</v>
      </c>
    </row>
    <row r="386" spans="2:3" x14ac:dyDescent="0.2">
      <c r="B386" s="7" t="s">
        <v>492</v>
      </c>
      <c r="C386" s="7">
        <v>343</v>
      </c>
    </row>
    <row r="387" spans="2:3" x14ac:dyDescent="0.2">
      <c r="B387" s="7" t="s">
        <v>493</v>
      </c>
      <c r="C387" s="7">
        <v>291</v>
      </c>
    </row>
    <row r="388" spans="2:3" x14ac:dyDescent="0.2">
      <c r="B388" s="7" t="s">
        <v>494</v>
      </c>
      <c r="C388" s="7">
        <v>252</v>
      </c>
    </row>
    <row r="389" spans="2:3" x14ac:dyDescent="0.2">
      <c r="B389" s="7" t="s">
        <v>495</v>
      </c>
      <c r="C389" s="7">
        <v>294</v>
      </c>
    </row>
    <row r="390" spans="2:3" x14ac:dyDescent="0.2">
      <c r="B390" s="7" t="s">
        <v>496</v>
      </c>
      <c r="C390" s="7">
        <v>220</v>
      </c>
    </row>
    <row r="391" spans="2:3" x14ac:dyDescent="0.2">
      <c r="B391" s="7" t="s">
        <v>497</v>
      </c>
      <c r="C391" s="7">
        <v>310</v>
      </c>
    </row>
    <row r="392" spans="2:3" x14ac:dyDescent="0.2">
      <c r="B392" s="7" t="s">
        <v>498</v>
      </c>
      <c r="C392" s="7">
        <v>273</v>
      </c>
    </row>
    <row r="393" spans="2:3" x14ac:dyDescent="0.2">
      <c r="B393" s="7" t="s">
        <v>499</v>
      </c>
      <c r="C393" s="7">
        <v>315</v>
      </c>
    </row>
    <row r="394" spans="2:3" x14ac:dyDescent="0.2">
      <c r="B394" s="7" t="s">
        <v>500</v>
      </c>
      <c r="C394" s="7">
        <v>301</v>
      </c>
    </row>
    <row r="395" spans="2:3" x14ac:dyDescent="0.2">
      <c r="B395" s="7" t="s">
        <v>501</v>
      </c>
      <c r="C395" s="7">
        <v>55</v>
      </c>
    </row>
    <row r="396" spans="2:3" x14ac:dyDescent="0.2">
      <c r="B396" s="7" t="s">
        <v>502</v>
      </c>
      <c r="C396" s="7">
        <v>256</v>
      </c>
    </row>
    <row r="397" spans="2:3" x14ac:dyDescent="0.2">
      <c r="B397" s="7" t="s">
        <v>503</v>
      </c>
      <c r="C397" s="7">
        <v>315</v>
      </c>
    </row>
    <row r="398" spans="2:3" x14ac:dyDescent="0.2">
      <c r="B398" s="7" t="s">
        <v>504</v>
      </c>
      <c r="C398" s="7">
        <v>155</v>
      </c>
    </row>
    <row r="399" spans="2:3" x14ac:dyDescent="0.2">
      <c r="B399" s="7" t="s">
        <v>505</v>
      </c>
      <c r="C399" s="7">
        <v>163</v>
      </c>
    </row>
    <row r="400" spans="2:3" x14ac:dyDescent="0.2">
      <c r="B400" s="7" t="s">
        <v>506</v>
      </c>
      <c r="C400" s="7">
        <v>205</v>
      </c>
    </row>
    <row r="401" spans="2:3" x14ac:dyDescent="0.2">
      <c r="B401" s="7" t="s">
        <v>507</v>
      </c>
      <c r="C401" s="7">
        <v>228</v>
      </c>
    </row>
    <row r="402" spans="2:3" x14ac:dyDescent="0.2">
      <c r="B402" s="7" t="s">
        <v>508</v>
      </c>
      <c r="C402" s="7">
        <v>217</v>
      </c>
    </row>
    <row r="403" spans="2:3" x14ac:dyDescent="0.2">
      <c r="B403" s="7" t="s">
        <v>509</v>
      </c>
      <c r="C403" s="7">
        <v>254</v>
      </c>
    </row>
    <row r="404" spans="2:3" x14ac:dyDescent="0.2">
      <c r="B404" s="7" t="s">
        <v>510</v>
      </c>
      <c r="C404" s="7">
        <v>264</v>
      </c>
    </row>
    <row r="405" spans="2:3" x14ac:dyDescent="0.2">
      <c r="B405" s="7" t="s">
        <v>511</v>
      </c>
      <c r="C405" s="7">
        <v>337</v>
      </c>
    </row>
    <row r="406" spans="2:3" x14ac:dyDescent="0.2">
      <c r="B406" s="7" t="s">
        <v>512</v>
      </c>
      <c r="C406" s="7">
        <v>276</v>
      </c>
    </row>
    <row r="407" spans="2:3" x14ac:dyDescent="0.2">
      <c r="B407" s="7" t="s">
        <v>513</v>
      </c>
      <c r="C407" s="7">
        <v>418</v>
      </c>
    </row>
    <row r="408" spans="2:3" x14ac:dyDescent="0.2">
      <c r="B408" s="7" t="s">
        <v>514</v>
      </c>
      <c r="C408" s="7">
        <v>286</v>
      </c>
    </row>
    <row r="409" spans="2:3" x14ac:dyDescent="0.2">
      <c r="B409" s="7" t="s">
        <v>515</v>
      </c>
      <c r="C409" s="7">
        <v>261</v>
      </c>
    </row>
    <row r="410" spans="2:3" x14ac:dyDescent="0.2">
      <c r="B410" s="7" t="s">
        <v>516</v>
      </c>
      <c r="C410" s="7">
        <v>357</v>
      </c>
    </row>
    <row r="411" spans="2:3" x14ac:dyDescent="0.2">
      <c r="B411" s="7" t="s">
        <v>517</v>
      </c>
      <c r="C411" s="7">
        <v>209</v>
      </c>
    </row>
    <row r="412" spans="2:3" x14ac:dyDescent="0.2">
      <c r="B412" s="7" t="s">
        <v>518</v>
      </c>
      <c r="C412" s="7">
        <v>260</v>
      </c>
    </row>
    <row r="413" spans="2:3" x14ac:dyDescent="0.2">
      <c r="B413" s="7" t="s">
        <v>519</v>
      </c>
      <c r="C413" s="7">
        <v>368</v>
      </c>
    </row>
    <row r="414" spans="2:3" x14ac:dyDescent="0.2">
      <c r="B414" s="7" t="s">
        <v>520</v>
      </c>
      <c r="C414" s="7">
        <v>391</v>
      </c>
    </row>
    <row r="415" spans="2:3" x14ac:dyDescent="0.2">
      <c r="B415" s="7" t="s">
        <v>521</v>
      </c>
      <c r="C415" s="7">
        <v>363</v>
      </c>
    </row>
    <row r="416" spans="2:3" x14ac:dyDescent="0.2">
      <c r="B416" s="7" t="s">
        <v>522</v>
      </c>
      <c r="C416" s="7">
        <v>240</v>
      </c>
    </row>
    <row r="417" spans="2:3" x14ac:dyDescent="0.2">
      <c r="B417" s="7" t="s">
        <v>523</v>
      </c>
      <c r="C417" s="7">
        <v>192</v>
      </c>
    </row>
    <row r="418" spans="2:3" x14ac:dyDescent="0.2">
      <c r="B418" s="7" t="s">
        <v>524</v>
      </c>
      <c r="C418" s="7">
        <v>267</v>
      </c>
    </row>
    <row r="419" spans="2:3" x14ac:dyDescent="0.2">
      <c r="B419" s="7" t="s">
        <v>525</v>
      </c>
      <c r="C419" s="7">
        <v>304</v>
      </c>
    </row>
    <row r="420" spans="2:3" x14ac:dyDescent="0.2">
      <c r="B420" s="7" t="s">
        <v>526</v>
      </c>
      <c r="C420" s="7">
        <v>337</v>
      </c>
    </row>
    <row r="421" spans="2:3" x14ac:dyDescent="0.2">
      <c r="B421" s="7" t="s">
        <v>527</v>
      </c>
      <c r="C421" s="7">
        <v>309</v>
      </c>
    </row>
    <row r="422" spans="2:3" x14ac:dyDescent="0.2">
      <c r="B422" s="7" t="s">
        <v>528</v>
      </c>
      <c r="C422" s="7">
        <v>310</v>
      </c>
    </row>
    <row r="423" spans="2:3" x14ac:dyDescent="0.2">
      <c r="B423" s="7" t="s">
        <v>529</v>
      </c>
      <c r="C423" s="7">
        <v>281</v>
      </c>
    </row>
    <row r="424" spans="2:3" x14ac:dyDescent="0.2">
      <c r="B424" s="7" t="s">
        <v>530</v>
      </c>
      <c r="C424" s="7">
        <v>324</v>
      </c>
    </row>
    <row r="425" spans="2:3" x14ac:dyDescent="0.2">
      <c r="B425" s="7" t="s">
        <v>531</v>
      </c>
      <c r="C425" s="7">
        <v>265</v>
      </c>
    </row>
    <row r="426" spans="2:3" x14ac:dyDescent="0.2">
      <c r="B426" s="7" t="s">
        <v>532</v>
      </c>
      <c r="C426" s="7">
        <v>180</v>
      </c>
    </row>
    <row r="427" spans="2:3" x14ac:dyDescent="0.2">
      <c r="B427" s="7" t="s">
        <v>533</v>
      </c>
      <c r="C427" s="7">
        <v>274</v>
      </c>
    </row>
    <row r="428" spans="2:3" x14ac:dyDescent="0.2">
      <c r="B428" s="7" t="s">
        <v>534</v>
      </c>
      <c r="C428" s="7">
        <v>218</v>
      </c>
    </row>
    <row r="429" spans="2:3" x14ac:dyDescent="0.2">
      <c r="B429" s="7" t="s">
        <v>535</v>
      </c>
      <c r="C429" s="7">
        <v>321</v>
      </c>
    </row>
    <row r="430" spans="2:3" x14ac:dyDescent="0.2">
      <c r="B430" s="7" t="s">
        <v>536</v>
      </c>
      <c r="C430" s="7">
        <v>317</v>
      </c>
    </row>
    <row r="431" spans="2:3" x14ac:dyDescent="0.2">
      <c r="B431" s="7" t="s">
        <v>537</v>
      </c>
      <c r="C431" s="7">
        <v>237</v>
      </c>
    </row>
    <row r="432" spans="2:3" x14ac:dyDescent="0.2">
      <c r="B432" s="7" t="s">
        <v>538</v>
      </c>
      <c r="C432" s="7">
        <v>218</v>
      </c>
    </row>
    <row r="433" spans="2:3" x14ac:dyDescent="0.2">
      <c r="B433" s="7" t="s">
        <v>539</v>
      </c>
      <c r="C433" s="7">
        <v>333</v>
      </c>
    </row>
    <row r="434" spans="2:3" x14ac:dyDescent="0.2">
      <c r="B434" s="7" t="s">
        <v>540</v>
      </c>
      <c r="C434" s="7">
        <v>314</v>
      </c>
    </row>
    <row r="435" spans="2:3" x14ac:dyDescent="0.2">
      <c r="B435" s="7" t="s">
        <v>541</v>
      </c>
      <c r="C435" s="7">
        <v>240</v>
      </c>
    </row>
    <row r="436" spans="2:3" x14ac:dyDescent="0.2">
      <c r="B436" s="7" t="s">
        <v>542</v>
      </c>
      <c r="C436" s="7">
        <v>299</v>
      </c>
    </row>
    <row r="437" spans="2:3" x14ac:dyDescent="0.2">
      <c r="B437" s="7" t="s">
        <v>543</v>
      </c>
      <c r="C437" s="7">
        <v>274</v>
      </c>
    </row>
    <row r="438" spans="2:3" x14ac:dyDescent="0.2">
      <c r="B438" s="7" t="s">
        <v>544</v>
      </c>
      <c r="C438" s="7">
        <v>320</v>
      </c>
    </row>
    <row r="439" spans="2:3" x14ac:dyDescent="0.2">
      <c r="B439" s="7" t="s">
        <v>545</v>
      </c>
      <c r="C439" s="7">
        <v>307</v>
      </c>
    </row>
    <row r="440" spans="2:3" x14ac:dyDescent="0.2">
      <c r="B440" s="7" t="s">
        <v>546</v>
      </c>
      <c r="C440" s="7">
        <v>362</v>
      </c>
    </row>
    <row r="441" spans="2:3" x14ac:dyDescent="0.2">
      <c r="B441" s="7" t="s">
        <v>547</v>
      </c>
      <c r="C441" s="7">
        <v>256</v>
      </c>
    </row>
    <row r="442" spans="2:3" x14ac:dyDescent="0.2">
      <c r="B442" s="7" t="s">
        <v>548</v>
      </c>
      <c r="C442" s="7">
        <v>262</v>
      </c>
    </row>
    <row r="443" spans="2:3" x14ac:dyDescent="0.2">
      <c r="B443" s="7" t="s">
        <v>549</v>
      </c>
      <c r="C443" s="7">
        <v>212</v>
      </c>
    </row>
    <row r="444" spans="2:3" x14ac:dyDescent="0.2">
      <c r="B444" s="7" t="s">
        <v>550</v>
      </c>
      <c r="C444" s="7">
        <v>278</v>
      </c>
    </row>
    <row r="445" spans="2:3" x14ac:dyDescent="0.2">
      <c r="B445" s="7" t="s">
        <v>551</v>
      </c>
      <c r="C445" s="7">
        <v>333</v>
      </c>
    </row>
    <row r="446" spans="2:3" x14ac:dyDescent="0.2">
      <c r="B446" s="7" t="s">
        <v>552</v>
      </c>
      <c r="C446" s="7">
        <v>250</v>
      </c>
    </row>
    <row r="447" spans="2:3" x14ac:dyDescent="0.2">
      <c r="B447" s="7" t="s">
        <v>553</v>
      </c>
      <c r="C447" s="7">
        <v>298</v>
      </c>
    </row>
    <row r="448" spans="2:3" x14ac:dyDescent="0.2">
      <c r="B448" s="7" t="s">
        <v>554</v>
      </c>
      <c r="C448" s="7">
        <v>293</v>
      </c>
    </row>
    <row r="449" spans="2:3" x14ac:dyDescent="0.2">
      <c r="B449" s="7" t="s">
        <v>555</v>
      </c>
      <c r="C449" s="7">
        <v>233</v>
      </c>
    </row>
    <row r="450" spans="2:3" x14ac:dyDescent="0.2">
      <c r="B450" s="7" t="s">
        <v>556</v>
      </c>
      <c r="C450" s="7">
        <v>295</v>
      </c>
    </row>
    <row r="451" spans="2:3" x14ac:dyDescent="0.2">
      <c r="B451" s="7" t="s">
        <v>557</v>
      </c>
      <c r="C451" s="7">
        <v>248</v>
      </c>
    </row>
    <row r="452" spans="2:3" x14ac:dyDescent="0.2">
      <c r="B452" s="7" t="s">
        <v>558</v>
      </c>
      <c r="C452" s="7">
        <v>262</v>
      </c>
    </row>
    <row r="453" spans="2:3" x14ac:dyDescent="0.2">
      <c r="B453" s="7" t="s">
        <v>559</v>
      </c>
      <c r="C453" s="7">
        <v>287</v>
      </c>
    </row>
    <row r="454" spans="2:3" x14ac:dyDescent="0.2">
      <c r="B454" s="7" t="s">
        <v>560</v>
      </c>
      <c r="C454" s="7">
        <v>363</v>
      </c>
    </row>
    <row r="455" spans="2:3" x14ac:dyDescent="0.2">
      <c r="B455" s="7" t="s">
        <v>561</v>
      </c>
      <c r="C455" s="7">
        <v>356</v>
      </c>
    </row>
    <row r="456" spans="2:3" x14ac:dyDescent="0.2">
      <c r="B456" s="7" t="s">
        <v>562</v>
      </c>
      <c r="C456" s="7">
        <v>330</v>
      </c>
    </row>
    <row r="457" spans="2:3" x14ac:dyDescent="0.2">
      <c r="B457" s="7" t="s">
        <v>563</v>
      </c>
      <c r="C457" s="7">
        <v>271</v>
      </c>
    </row>
    <row r="458" spans="2:3" x14ac:dyDescent="0.2">
      <c r="B458" s="7" t="s">
        <v>564</v>
      </c>
      <c r="C458" s="7">
        <v>334</v>
      </c>
    </row>
    <row r="459" spans="2:3" x14ac:dyDescent="0.2">
      <c r="B459" s="7" t="s">
        <v>565</v>
      </c>
      <c r="C459" s="7">
        <v>223</v>
      </c>
    </row>
    <row r="460" spans="2:3" x14ac:dyDescent="0.2">
      <c r="B460" s="7" t="s">
        <v>566</v>
      </c>
      <c r="C460" s="7">
        <v>288</v>
      </c>
    </row>
    <row r="461" spans="2:3" x14ac:dyDescent="0.2">
      <c r="B461" s="7" t="s">
        <v>567</v>
      </c>
      <c r="C461" s="7">
        <v>313</v>
      </c>
    </row>
    <row r="462" spans="2:3" x14ac:dyDescent="0.2">
      <c r="B462" s="7" t="s">
        <v>568</v>
      </c>
      <c r="C462" s="7">
        <v>243</v>
      </c>
    </row>
    <row r="463" spans="2:3" x14ac:dyDescent="0.2">
      <c r="B463" s="7" t="s">
        <v>569</v>
      </c>
      <c r="C463" s="7">
        <v>311</v>
      </c>
    </row>
    <row r="464" spans="2:3" x14ac:dyDescent="0.2">
      <c r="B464" s="7" t="s">
        <v>570</v>
      </c>
      <c r="C464" s="7">
        <v>317</v>
      </c>
    </row>
    <row r="465" spans="2:3" x14ac:dyDescent="0.2">
      <c r="B465" s="7" t="s">
        <v>571</v>
      </c>
      <c r="C465" s="7">
        <v>241</v>
      </c>
    </row>
    <row r="466" spans="2:3" x14ac:dyDescent="0.2">
      <c r="B466" s="7" t="s">
        <v>572</v>
      </c>
      <c r="C466" s="7">
        <v>358</v>
      </c>
    </row>
    <row r="467" spans="2:3" x14ac:dyDescent="0.2">
      <c r="B467" s="7" t="s">
        <v>573</v>
      </c>
      <c r="C467" s="7">
        <v>233</v>
      </c>
    </row>
    <row r="468" spans="2:3" x14ac:dyDescent="0.2">
      <c r="B468" s="7" t="s">
        <v>574</v>
      </c>
      <c r="C468" s="7">
        <v>303</v>
      </c>
    </row>
    <row r="469" spans="2:3" x14ac:dyDescent="0.2">
      <c r="B469" s="7" t="s">
        <v>575</v>
      </c>
      <c r="C469" s="7">
        <v>398</v>
      </c>
    </row>
    <row r="470" spans="2:3" x14ac:dyDescent="0.2">
      <c r="B470" s="7" t="s">
        <v>576</v>
      </c>
      <c r="C470" s="7">
        <v>262</v>
      </c>
    </row>
    <row r="471" spans="2:3" x14ac:dyDescent="0.2">
      <c r="B471" s="7" t="s">
        <v>577</v>
      </c>
      <c r="C471" s="7">
        <v>239</v>
      </c>
    </row>
    <row r="472" spans="2:3" x14ac:dyDescent="0.2">
      <c r="B472" s="7" t="s">
        <v>578</v>
      </c>
      <c r="C472" s="7">
        <v>462</v>
      </c>
    </row>
    <row r="473" spans="2:3" x14ac:dyDescent="0.2">
      <c r="B473" s="7" t="s">
        <v>579</v>
      </c>
      <c r="C473" s="7">
        <v>336</v>
      </c>
    </row>
    <row r="474" spans="2:3" x14ac:dyDescent="0.2">
      <c r="B474" s="7" t="s">
        <v>580</v>
      </c>
      <c r="C474" s="7">
        <v>357</v>
      </c>
    </row>
    <row r="475" spans="2:3" x14ac:dyDescent="0.2">
      <c r="B475" s="7" t="s">
        <v>581</v>
      </c>
      <c r="C475" s="7">
        <v>283</v>
      </c>
    </row>
    <row r="476" spans="2:3" x14ac:dyDescent="0.2">
      <c r="B476" s="7" t="s">
        <v>582</v>
      </c>
      <c r="C476" s="7">
        <v>244</v>
      </c>
    </row>
    <row r="477" spans="2:3" x14ac:dyDescent="0.2">
      <c r="B477" s="7" t="s">
        <v>583</v>
      </c>
      <c r="C477" s="7">
        <v>266</v>
      </c>
    </row>
    <row r="478" spans="2:3" x14ac:dyDescent="0.2">
      <c r="B478" s="7" t="s">
        <v>584</v>
      </c>
      <c r="C478" s="7">
        <v>273</v>
      </c>
    </row>
    <row r="479" spans="2:3" x14ac:dyDescent="0.2">
      <c r="B479" s="7" t="s">
        <v>585</v>
      </c>
      <c r="C479" s="7">
        <v>304</v>
      </c>
    </row>
    <row r="480" spans="2:3" x14ac:dyDescent="0.2">
      <c r="B480" s="7" t="s">
        <v>586</v>
      </c>
      <c r="C480" s="7">
        <v>319</v>
      </c>
    </row>
    <row r="481" spans="2:3" x14ac:dyDescent="0.2">
      <c r="B481" s="7" t="s">
        <v>587</v>
      </c>
      <c r="C481" s="7">
        <v>336</v>
      </c>
    </row>
    <row r="482" spans="2:3" x14ac:dyDescent="0.2">
      <c r="B482" s="7" t="s">
        <v>588</v>
      </c>
      <c r="C482" s="7">
        <v>432</v>
      </c>
    </row>
    <row r="483" spans="2:3" x14ac:dyDescent="0.2">
      <c r="B483" s="7" t="s">
        <v>589</v>
      </c>
      <c r="C483" s="7">
        <v>348</v>
      </c>
    </row>
    <row r="484" spans="2:3" x14ac:dyDescent="0.2">
      <c r="B484" s="7" t="s">
        <v>590</v>
      </c>
      <c r="C484" s="7">
        <v>312</v>
      </c>
    </row>
    <row r="485" spans="2:3" x14ac:dyDescent="0.2">
      <c r="B485" s="7" t="s">
        <v>591</v>
      </c>
      <c r="C485" s="7">
        <v>320</v>
      </c>
    </row>
    <row r="486" spans="2:3" x14ac:dyDescent="0.2">
      <c r="B486" s="7" t="s">
        <v>592</v>
      </c>
      <c r="C486" s="7">
        <v>295</v>
      </c>
    </row>
    <row r="487" spans="2:3" x14ac:dyDescent="0.2">
      <c r="B487" s="7" t="s">
        <v>593</v>
      </c>
      <c r="C487" s="7">
        <v>294</v>
      </c>
    </row>
    <row r="488" spans="2:3" x14ac:dyDescent="0.2">
      <c r="B488" s="7" t="s">
        <v>594</v>
      </c>
      <c r="C488" s="7">
        <v>326</v>
      </c>
    </row>
    <row r="489" spans="2:3" x14ac:dyDescent="0.2">
      <c r="B489" s="7" t="s">
        <v>595</v>
      </c>
      <c r="C489" s="7">
        <v>231</v>
      </c>
    </row>
    <row r="490" spans="2:3" x14ac:dyDescent="0.2">
      <c r="B490" s="7" t="s">
        <v>596</v>
      </c>
      <c r="C490" s="7">
        <v>310</v>
      </c>
    </row>
    <row r="491" spans="2:3" x14ac:dyDescent="0.2">
      <c r="B491" s="7" t="s">
        <v>597</v>
      </c>
      <c r="C491" s="7">
        <v>224</v>
      </c>
    </row>
    <row r="492" spans="2:3" x14ac:dyDescent="0.2">
      <c r="B492" s="7" t="s">
        <v>598</v>
      </c>
      <c r="C492" s="7">
        <v>380</v>
      </c>
    </row>
    <row r="493" spans="2:3" x14ac:dyDescent="0.2">
      <c r="B493" s="7" t="s">
        <v>599</v>
      </c>
      <c r="C493" s="7">
        <v>340</v>
      </c>
    </row>
    <row r="494" spans="2:3" x14ac:dyDescent="0.2">
      <c r="B494" s="7" t="s">
        <v>600</v>
      </c>
      <c r="C494" s="7">
        <v>348</v>
      </c>
    </row>
    <row r="495" spans="2:3" x14ac:dyDescent="0.2">
      <c r="B495" s="7" t="s">
        <v>601</v>
      </c>
      <c r="C495" s="7">
        <v>38</v>
      </c>
    </row>
    <row r="496" spans="2:3" x14ac:dyDescent="0.2">
      <c r="B496" s="7" t="s">
        <v>602</v>
      </c>
      <c r="C496" s="7">
        <v>177</v>
      </c>
    </row>
    <row r="497" spans="2:3" x14ac:dyDescent="0.2">
      <c r="B497" s="7" t="s">
        <v>603</v>
      </c>
      <c r="C497" s="7">
        <v>282</v>
      </c>
    </row>
    <row r="498" spans="2:3" x14ac:dyDescent="0.2">
      <c r="B498" s="7" t="s">
        <v>604</v>
      </c>
      <c r="C498" s="7">
        <v>263</v>
      </c>
    </row>
    <row r="499" spans="2:3" x14ac:dyDescent="0.2">
      <c r="B499" s="7" t="s">
        <v>605</v>
      </c>
      <c r="C499" s="7">
        <v>171</v>
      </c>
    </row>
    <row r="500" spans="2:3" x14ac:dyDescent="0.2">
      <c r="B500" s="7" t="s">
        <v>606</v>
      </c>
      <c r="C500" s="7">
        <v>326</v>
      </c>
    </row>
    <row r="501" spans="2:3" x14ac:dyDescent="0.2">
      <c r="B501" s="7" t="s">
        <v>607</v>
      </c>
      <c r="C501" s="7">
        <v>267</v>
      </c>
    </row>
    <row r="502" spans="2:3" x14ac:dyDescent="0.2">
      <c r="B502" s="7" t="s">
        <v>608</v>
      </c>
      <c r="C502" s="7">
        <v>236</v>
      </c>
    </row>
    <row r="503" spans="2:3" x14ac:dyDescent="0.2">
      <c r="B503" s="7" t="s">
        <v>609</v>
      </c>
      <c r="C503" s="7">
        <v>347</v>
      </c>
    </row>
    <row r="504" spans="2:3" x14ac:dyDescent="0.2">
      <c r="B504" s="7" t="s">
        <v>610</v>
      </c>
      <c r="C504" s="7">
        <v>373</v>
      </c>
    </row>
    <row r="505" spans="2:3" x14ac:dyDescent="0.2">
      <c r="B505" s="7" t="s">
        <v>611</v>
      </c>
      <c r="C505" s="7">
        <v>387</v>
      </c>
    </row>
    <row r="506" spans="2:3" x14ac:dyDescent="0.2">
      <c r="B506" s="7" t="s">
        <v>612</v>
      </c>
      <c r="C506" s="7">
        <v>409</v>
      </c>
    </row>
    <row r="507" spans="2:3" x14ac:dyDescent="0.2">
      <c r="B507" s="7" t="s">
        <v>613</v>
      </c>
      <c r="C507" s="7">
        <v>126</v>
      </c>
    </row>
    <row r="508" spans="2:3" x14ac:dyDescent="0.2">
      <c r="B508" s="7" t="s">
        <v>614</v>
      </c>
      <c r="C508" s="7">
        <v>336</v>
      </c>
    </row>
    <row r="509" spans="2:3" x14ac:dyDescent="0.2">
      <c r="B509" s="7" t="s">
        <v>615</v>
      </c>
      <c r="C509" s="7">
        <v>336</v>
      </c>
    </row>
    <row r="510" spans="2:3" x14ac:dyDescent="0.2">
      <c r="B510" s="7" t="s">
        <v>616</v>
      </c>
      <c r="C510" s="7">
        <v>210</v>
      </c>
    </row>
    <row r="511" spans="2:3" x14ac:dyDescent="0.2">
      <c r="B511" s="7" t="s">
        <v>617</v>
      </c>
      <c r="C511" s="7">
        <v>271</v>
      </c>
    </row>
    <row r="512" spans="2:3" x14ac:dyDescent="0.2">
      <c r="B512" s="7" t="s">
        <v>618</v>
      </c>
      <c r="C512" s="7">
        <v>142</v>
      </c>
    </row>
    <row r="513" spans="2:3" x14ac:dyDescent="0.2">
      <c r="B513" s="7" t="s">
        <v>619</v>
      </c>
      <c r="C513" s="7">
        <v>212</v>
      </c>
    </row>
    <row r="514" spans="2:3" x14ac:dyDescent="0.2">
      <c r="B514" s="7" t="s">
        <v>620</v>
      </c>
      <c r="C514" s="7">
        <v>317</v>
      </c>
    </row>
    <row r="515" spans="2:3" x14ac:dyDescent="0.2">
      <c r="B515" s="7" t="s">
        <v>621</v>
      </c>
      <c r="C515" s="7">
        <v>272</v>
      </c>
    </row>
    <row r="516" spans="2:3" x14ac:dyDescent="0.2">
      <c r="B516" s="7" t="s">
        <v>622</v>
      </c>
      <c r="C516" s="7">
        <v>295</v>
      </c>
    </row>
    <row r="517" spans="2:3" x14ac:dyDescent="0.2">
      <c r="B517" s="7" t="s">
        <v>623</v>
      </c>
      <c r="C517" s="7">
        <v>157</v>
      </c>
    </row>
    <row r="518" spans="2:3" x14ac:dyDescent="0.2">
      <c r="B518" s="7" t="s">
        <v>624</v>
      </c>
      <c r="C518" s="7">
        <v>372</v>
      </c>
    </row>
    <row r="519" spans="2:3" x14ac:dyDescent="0.2">
      <c r="B519" s="7" t="s">
        <v>625</v>
      </c>
      <c r="C519" s="7">
        <v>380</v>
      </c>
    </row>
    <row r="520" spans="2:3" x14ac:dyDescent="0.2">
      <c r="B520" s="7" t="s">
        <v>626</v>
      </c>
      <c r="C520" s="7">
        <v>305</v>
      </c>
    </row>
    <row r="521" spans="2:3" x14ac:dyDescent="0.2">
      <c r="B521" s="7" t="s">
        <v>627</v>
      </c>
      <c r="C521" s="7">
        <v>371</v>
      </c>
    </row>
    <row r="522" spans="2:3" x14ac:dyDescent="0.2">
      <c r="B522" s="7" t="s">
        <v>628</v>
      </c>
      <c r="C522" s="7">
        <v>335</v>
      </c>
    </row>
    <row r="523" spans="2:3" x14ac:dyDescent="0.2">
      <c r="B523" s="7" t="s">
        <v>629</v>
      </c>
      <c r="C523" s="7">
        <v>285</v>
      </c>
    </row>
    <row r="524" spans="2:3" x14ac:dyDescent="0.2">
      <c r="B524" s="7" t="s">
        <v>630</v>
      </c>
      <c r="C524" s="7">
        <v>206</v>
      </c>
    </row>
    <row r="525" spans="2:3" x14ac:dyDescent="0.2">
      <c r="B525" s="7" t="s">
        <v>631</v>
      </c>
      <c r="C525" s="7">
        <v>276</v>
      </c>
    </row>
    <row r="526" spans="2:3" x14ac:dyDescent="0.2">
      <c r="B526" s="7" t="s">
        <v>632</v>
      </c>
      <c r="C526" s="7">
        <v>166</v>
      </c>
    </row>
    <row r="527" spans="2:3" x14ac:dyDescent="0.2">
      <c r="B527" s="7" t="s">
        <v>633</v>
      </c>
      <c r="C527" s="7">
        <v>287</v>
      </c>
    </row>
    <row r="528" spans="2:3" x14ac:dyDescent="0.2">
      <c r="B528" s="7" t="s">
        <v>634</v>
      </c>
      <c r="C528" s="7">
        <v>292</v>
      </c>
    </row>
    <row r="529" spans="2:3" x14ac:dyDescent="0.2">
      <c r="B529" s="7" t="s">
        <v>635</v>
      </c>
      <c r="C529" s="7">
        <v>298</v>
      </c>
    </row>
    <row r="530" spans="2:3" x14ac:dyDescent="0.2">
      <c r="B530" s="7" t="s">
        <v>636</v>
      </c>
      <c r="C530" s="7">
        <v>422</v>
      </c>
    </row>
    <row r="531" spans="2:3" x14ac:dyDescent="0.2">
      <c r="B531" s="7" t="s">
        <v>637</v>
      </c>
      <c r="C531" s="7">
        <v>282</v>
      </c>
    </row>
    <row r="532" spans="2:3" x14ac:dyDescent="0.2">
      <c r="B532" s="7" t="s">
        <v>638</v>
      </c>
      <c r="C532" s="7">
        <v>146</v>
      </c>
    </row>
    <row r="533" spans="2:3" x14ac:dyDescent="0.2">
      <c r="B533" s="7" t="s">
        <v>639</v>
      </c>
      <c r="C533" s="7">
        <v>273</v>
      </c>
    </row>
    <row r="534" spans="2:3" x14ac:dyDescent="0.2">
      <c r="B534" s="7" t="s">
        <v>640</v>
      </c>
      <c r="C534" s="7">
        <v>141</v>
      </c>
    </row>
    <row r="535" spans="2:3" x14ac:dyDescent="0.2">
      <c r="B535" s="7" t="s">
        <v>641</v>
      </c>
      <c r="C535" s="7">
        <v>208</v>
      </c>
    </row>
    <row r="536" spans="2:3" x14ac:dyDescent="0.2">
      <c r="B536" s="7" t="s">
        <v>642</v>
      </c>
      <c r="C536" s="7">
        <v>277</v>
      </c>
    </row>
    <row r="537" spans="2:3" x14ac:dyDescent="0.2">
      <c r="B537" s="7" t="s">
        <v>643</v>
      </c>
      <c r="C537" s="7">
        <v>260</v>
      </c>
    </row>
    <row r="538" spans="2:3" x14ac:dyDescent="0.2">
      <c r="B538" s="7" t="s">
        <v>644</v>
      </c>
      <c r="C538" s="7">
        <v>61</v>
      </c>
    </row>
    <row r="539" spans="2:3" x14ac:dyDescent="0.2">
      <c r="B539" s="7" t="s">
        <v>645</v>
      </c>
      <c r="C539" s="7">
        <v>264</v>
      </c>
    </row>
    <row r="540" spans="2:3" x14ac:dyDescent="0.2">
      <c r="B540" s="7" t="s">
        <v>646</v>
      </c>
      <c r="C540" s="7">
        <v>351</v>
      </c>
    </row>
    <row r="541" spans="2:3" x14ac:dyDescent="0.2">
      <c r="B541" s="7" t="s">
        <v>647</v>
      </c>
      <c r="C541" s="7">
        <v>282</v>
      </c>
    </row>
    <row r="542" spans="2:3" x14ac:dyDescent="0.2">
      <c r="B542" s="7" t="s">
        <v>648</v>
      </c>
      <c r="C542" s="7">
        <v>411</v>
      </c>
    </row>
    <row r="543" spans="2:3" x14ac:dyDescent="0.2">
      <c r="B543" s="7" t="s">
        <v>649</v>
      </c>
      <c r="C543" s="7">
        <v>306</v>
      </c>
    </row>
    <row r="544" spans="2:3" x14ac:dyDescent="0.2">
      <c r="B544" s="7" t="s">
        <v>650</v>
      </c>
      <c r="C544" s="7">
        <v>115</v>
      </c>
    </row>
    <row r="545" spans="2:3" x14ac:dyDescent="0.2">
      <c r="B545" s="7" t="s">
        <v>651</v>
      </c>
      <c r="C545" s="7">
        <v>360</v>
      </c>
    </row>
    <row r="546" spans="2:3" x14ac:dyDescent="0.2">
      <c r="B546" s="7" t="s">
        <v>652</v>
      </c>
      <c r="C546" s="7">
        <v>225</v>
      </c>
    </row>
    <row r="547" spans="2:3" x14ac:dyDescent="0.2">
      <c r="B547" s="7" t="s">
        <v>653</v>
      </c>
      <c r="C547" s="7">
        <v>223</v>
      </c>
    </row>
    <row r="548" spans="2:3" x14ac:dyDescent="0.2">
      <c r="B548" s="7" t="s">
        <v>654</v>
      </c>
      <c r="C548" s="7">
        <v>322</v>
      </c>
    </row>
    <row r="549" spans="2:3" x14ac:dyDescent="0.2">
      <c r="B549" s="7" t="s">
        <v>655</v>
      </c>
      <c r="C549" s="7">
        <v>158</v>
      </c>
    </row>
    <row r="550" spans="2:3" x14ac:dyDescent="0.2">
      <c r="B550" s="7" t="s">
        <v>656</v>
      </c>
      <c r="C550" s="7">
        <v>262</v>
      </c>
    </row>
    <row r="551" spans="2:3" x14ac:dyDescent="0.2">
      <c r="B551" s="7" t="s">
        <v>657</v>
      </c>
      <c r="C551" s="7">
        <v>339</v>
      </c>
    </row>
    <row r="552" spans="2:3" x14ac:dyDescent="0.2">
      <c r="B552" s="7" t="s">
        <v>658</v>
      </c>
      <c r="C552" s="7">
        <v>326</v>
      </c>
    </row>
    <row r="553" spans="2:3" x14ac:dyDescent="0.2">
      <c r="B553" s="7" t="s">
        <v>659</v>
      </c>
      <c r="C553" s="7">
        <v>56</v>
      </c>
    </row>
    <row r="554" spans="2:3" x14ac:dyDescent="0.2">
      <c r="B554" s="7" t="s">
        <v>660</v>
      </c>
      <c r="C554" s="7">
        <v>204</v>
      </c>
    </row>
    <row r="555" spans="2:3" x14ac:dyDescent="0.2">
      <c r="B555" s="7" t="s">
        <v>661</v>
      </c>
      <c r="C555" s="7">
        <v>177</v>
      </c>
    </row>
    <row r="556" spans="2:3" x14ac:dyDescent="0.2">
      <c r="B556" s="7" t="s">
        <v>662</v>
      </c>
      <c r="C556" s="7">
        <v>336</v>
      </c>
    </row>
    <row r="557" spans="2:3" x14ac:dyDescent="0.2">
      <c r="B557" s="7" t="s">
        <v>663</v>
      </c>
      <c r="C557" s="7">
        <v>336</v>
      </c>
    </row>
    <row r="558" spans="2:3" x14ac:dyDescent="0.2">
      <c r="B558" s="7" t="s">
        <v>664</v>
      </c>
      <c r="C558" s="7">
        <v>111</v>
      </c>
    </row>
    <row r="559" spans="2:3" x14ac:dyDescent="0.2">
      <c r="B559" s="7" t="s">
        <v>665</v>
      </c>
      <c r="C559" s="7">
        <v>444</v>
      </c>
    </row>
    <row r="560" spans="2:3" x14ac:dyDescent="0.2">
      <c r="B560" s="7" t="s">
        <v>666</v>
      </c>
      <c r="C560" s="7">
        <v>224</v>
      </c>
    </row>
    <row r="561" spans="2:3" x14ac:dyDescent="0.2">
      <c r="B561" s="7" t="s">
        <v>667</v>
      </c>
      <c r="C561" s="7">
        <v>252</v>
      </c>
    </row>
    <row r="562" spans="2:3" x14ac:dyDescent="0.2">
      <c r="B562" s="7" t="s">
        <v>668</v>
      </c>
      <c r="C562" s="7">
        <v>191</v>
      </c>
    </row>
    <row r="563" spans="2:3" x14ac:dyDescent="0.2">
      <c r="B563" s="7" t="s">
        <v>669</v>
      </c>
      <c r="C563" s="7">
        <v>138</v>
      </c>
    </row>
    <row r="564" spans="2:3" x14ac:dyDescent="0.2">
      <c r="B564" s="7" t="s">
        <v>670</v>
      </c>
      <c r="C564" s="7">
        <v>265</v>
      </c>
    </row>
    <row r="565" spans="2:3" x14ac:dyDescent="0.2">
      <c r="B565" s="7" t="s">
        <v>671</v>
      </c>
      <c r="C565" s="7">
        <v>370</v>
      </c>
    </row>
    <row r="566" spans="2:3" x14ac:dyDescent="0.2">
      <c r="B566" s="7" t="s">
        <v>672</v>
      </c>
      <c r="C566" s="7">
        <v>108</v>
      </c>
    </row>
    <row r="567" spans="2:3" x14ac:dyDescent="0.2">
      <c r="B567" s="7" t="s">
        <v>673</v>
      </c>
      <c r="C567" s="7">
        <v>123</v>
      </c>
    </row>
    <row r="568" spans="2:3" x14ac:dyDescent="0.2">
      <c r="B568" s="7" t="s">
        <v>674</v>
      </c>
      <c r="C568" s="7">
        <v>294</v>
      </c>
    </row>
    <row r="569" spans="2:3" x14ac:dyDescent="0.2">
      <c r="B569" s="7" t="s">
        <v>675</v>
      </c>
      <c r="C569" s="7">
        <v>450</v>
      </c>
    </row>
    <row r="570" spans="2:3" x14ac:dyDescent="0.2">
      <c r="B570" s="7" t="s">
        <v>676</v>
      </c>
      <c r="C570" s="7">
        <v>346</v>
      </c>
    </row>
    <row r="571" spans="2:3" x14ac:dyDescent="0.2">
      <c r="B571" s="7" t="s">
        <v>677</v>
      </c>
      <c r="C571" s="7">
        <v>276</v>
      </c>
    </row>
    <row r="572" spans="2:3" x14ac:dyDescent="0.2">
      <c r="B572" s="7" t="s">
        <v>678</v>
      </c>
      <c r="C572" s="7">
        <v>353</v>
      </c>
    </row>
    <row r="573" spans="2:3" x14ac:dyDescent="0.2">
      <c r="B573" s="7" t="s">
        <v>679</v>
      </c>
      <c r="C573" s="7">
        <v>326</v>
      </c>
    </row>
    <row r="574" spans="2:3" x14ac:dyDescent="0.2">
      <c r="B574" s="7" t="s">
        <v>680</v>
      </c>
      <c r="C574" s="7">
        <v>142</v>
      </c>
    </row>
    <row r="575" spans="2:3" x14ac:dyDescent="0.2">
      <c r="B575" s="7" t="s">
        <v>681</v>
      </c>
      <c r="C575" s="7">
        <v>115</v>
      </c>
    </row>
    <row r="576" spans="2:3" x14ac:dyDescent="0.2">
      <c r="B576" s="7" t="s">
        <v>682</v>
      </c>
      <c r="C576" s="7">
        <v>212</v>
      </c>
    </row>
    <row r="577" spans="2:3" x14ac:dyDescent="0.2">
      <c r="B577" s="7" t="s">
        <v>683</v>
      </c>
      <c r="C577" s="7">
        <v>261</v>
      </c>
    </row>
    <row r="578" spans="2:3" x14ac:dyDescent="0.2">
      <c r="B578" s="7" t="s">
        <v>684</v>
      </c>
      <c r="C578" s="7">
        <v>94</v>
      </c>
    </row>
    <row r="579" spans="2:3" x14ac:dyDescent="0.2">
      <c r="B579" s="7" t="s">
        <v>685</v>
      </c>
      <c r="C579" s="7">
        <v>422</v>
      </c>
    </row>
    <row r="580" spans="2:3" x14ac:dyDescent="0.2">
      <c r="B580" s="7" t="s">
        <v>686</v>
      </c>
      <c r="C580" s="7">
        <v>451</v>
      </c>
    </row>
    <row r="581" spans="2:3" x14ac:dyDescent="0.2">
      <c r="B581" s="7" t="s">
        <v>687</v>
      </c>
      <c r="C581" s="7">
        <v>183</v>
      </c>
    </row>
    <row r="582" spans="2:3" x14ac:dyDescent="0.2">
      <c r="B582" s="7" t="s">
        <v>688</v>
      </c>
      <c r="C582" s="7">
        <v>39</v>
      </c>
    </row>
    <row r="583" spans="2:3" x14ac:dyDescent="0.2">
      <c r="B583" s="7" t="s">
        <v>689</v>
      </c>
      <c r="C583" s="7">
        <v>410</v>
      </c>
    </row>
    <row r="584" spans="2:3" x14ac:dyDescent="0.2">
      <c r="B584" s="7" t="s">
        <v>690</v>
      </c>
      <c r="C584" s="7">
        <v>301</v>
      </c>
    </row>
    <row r="585" spans="2:3" x14ac:dyDescent="0.2">
      <c r="B585" s="7" t="s">
        <v>691</v>
      </c>
      <c r="C585" s="7">
        <v>341</v>
      </c>
    </row>
    <row r="586" spans="2:3" x14ac:dyDescent="0.2">
      <c r="B586" s="7" t="s">
        <v>692</v>
      </c>
      <c r="C586" s="7">
        <v>236</v>
      </c>
    </row>
    <row r="587" spans="2:3" x14ac:dyDescent="0.2">
      <c r="B587" s="7" t="s">
        <v>693</v>
      </c>
      <c r="C587" s="7">
        <v>320</v>
      </c>
    </row>
    <row r="588" spans="2:3" x14ac:dyDescent="0.2">
      <c r="B588" s="7" t="s">
        <v>694</v>
      </c>
      <c r="C588" s="7">
        <v>256</v>
      </c>
    </row>
    <row r="589" spans="2:3" x14ac:dyDescent="0.2">
      <c r="B589" s="7" t="s">
        <v>695</v>
      </c>
      <c r="C589" s="7">
        <v>188</v>
      </c>
    </row>
    <row r="590" spans="2:3" x14ac:dyDescent="0.2">
      <c r="B590" s="7" t="s">
        <v>696</v>
      </c>
      <c r="C590" s="7">
        <v>117</v>
      </c>
    </row>
    <row r="591" spans="2:3" x14ac:dyDescent="0.2">
      <c r="B591" s="7" t="s">
        <v>697</v>
      </c>
      <c r="C591" s="7">
        <v>217</v>
      </c>
    </row>
    <row r="592" spans="2:3" x14ac:dyDescent="0.2">
      <c r="B592" s="7" t="s">
        <v>698</v>
      </c>
      <c r="C592" s="7">
        <v>285</v>
      </c>
    </row>
    <row r="593" spans="2:3" x14ac:dyDescent="0.2">
      <c r="B593" s="7" t="s">
        <v>699</v>
      </c>
      <c r="C593" s="7">
        <v>272</v>
      </c>
    </row>
    <row r="594" spans="2:3" x14ac:dyDescent="0.2">
      <c r="B594" s="7" t="s">
        <v>700</v>
      </c>
      <c r="C594" s="7">
        <v>345</v>
      </c>
    </row>
    <row r="595" spans="2:3" x14ac:dyDescent="0.2">
      <c r="B595" s="7" t="s">
        <v>701</v>
      </c>
      <c r="C595" s="7">
        <v>35</v>
      </c>
    </row>
    <row r="596" spans="2:3" x14ac:dyDescent="0.2">
      <c r="B596" s="7" t="s">
        <v>702</v>
      </c>
      <c r="C596" s="7">
        <v>107</v>
      </c>
    </row>
    <row r="597" spans="2:3" x14ac:dyDescent="0.2">
      <c r="B597" s="7" t="s">
        <v>703</v>
      </c>
      <c r="C597" s="7">
        <v>315</v>
      </c>
    </row>
    <row r="598" spans="2:3" x14ac:dyDescent="0.2">
      <c r="B598" s="7" t="s">
        <v>704</v>
      </c>
      <c r="C598" s="7">
        <v>165</v>
      </c>
    </row>
    <row r="599" spans="2:3" x14ac:dyDescent="0.2">
      <c r="B599" s="7" t="s">
        <v>705</v>
      </c>
      <c r="C599" s="7">
        <v>216</v>
      </c>
    </row>
    <row r="600" spans="2:3" x14ac:dyDescent="0.2">
      <c r="B600" s="7" t="s">
        <v>706</v>
      </c>
      <c r="C600" s="7">
        <v>277</v>
      </c>
    </row>
    <row r="601" spans="2:3" x14ac:dyDescent="0.2">
      <c r="B601" s="7" t="s">
        <v>707</v>
      </c>
      <c r="C601" s="7">
        <v>35</v>
      </c>
    </row>
    <row r="602" spans="2:3" x14ac:dyDescent="0.2">
      <c r="B602" s="7" t="s">
        <v>708</v>
      </c>
      <c r="C602" s="7">
        <v>235</v>
      </c>
    </row>
    <row r="603" spans="2:3" x14ac:dyDescent="0.2">
      <c r="B603" s="7" t="s">
        <v>709</v>
      </c>
      <c r="C603" s="7">
        <v>203</v>
      </c>
    </row>
    <row r="604" spans="2:3" x14ac:dyDescent="0.2">
      <c r="B604" s="7" t="s">
        <v>710</v>
      </c>
      <c r="C604" s="7">
        <v>385</v>
      </c>
    </row>
    <row r="605" spans="2:3" x14ac:dyDescent="0.2">
      <c r="B605" s="7" t="s">
        <v>711</v>
      </c>
      <c r="C605" s="7">
        <v>402</v>
      </c>
    </row>
    <row r="606" spans="2:3" x14ac:dyDescent="0.2">
      <c r="B606" s="7" t="s">
        <v>712</v>
      </c>
      <c r="C606" s="7">
        <v>266</v>
      </c>
    </row>
    <row r="607" spans="2:3" x14ac:dyDescent="0.2">
      <c r="B607" s="7" t="s">
        <v>713</v>
      </c>
      <c r="C607" s="7">
        <v>327</v>
      </c>
    </row>
    <row r="608" spans="2:3" x14ac:dyDescent="0.2">
      <c r="B608" s="7" t="s">
        <v>714</v>
      </c>
      <c r="C608" s="7">
        <v>265</v>
      </c>
    </row>
    <row r="609" spans="2:3" x14ac:dyDescent="0.2">
      <c r="B609" s="7" t="s">
        <v>715</v>
      </c>
      <c r="C609" s="7">
        <v>331</v>
      </c>
    </row>
    <row r="610" spans="2:3" x14ac:dyDescent="0.2">
      <c r="B610" s="7" t="s">
        <v>716</v>
      </c>
      <c r="C610" s="7">
        <v>264</v>
      </c>
    </row>
    <row r="611" spans="2:3" x14ac:dyDescent="0.2">
      <c r="B611" s="7" t="s">
        <v>717</v>
      </c>
      <c r="C611" s="7">
        <v>357</v>
      </c>
    </row>
    <row r="612" spans="2:3" x14ac:dyDescent="0.2">
      <c r="B612" s="7" t="s">
        <v>718</v>
      </c>
      <c r="C612" s="7">
        <v>177</v>
      </c>
    </row>
    <row r="613" spans="2:3" x14ac:dyDescent="0.2">
      <c r="B613" s="7" t="s">
        <v>719</v>
      </c>
      <c r="C613" s="7">
        <v>245</v>
      </c>
    </row>
    <row r="614" spans="2:3" x14ac:dyDescent="0.2">
      <c r="B614" s="7" t="s">
        <v>720</v>
      </c>
      <c r="C614" s="7">
        <v>322</v>
      </c>
    </row>
    <row r="615" spans="2:3" x14ac:dyDescent="0.2">
      <c r="B615" s="7" t="s">
        <v>721</v>
      </c>
      <c r="C615" s="7">
        <v>419</v>
      </c>
    </row>
    <row r="616" spans="2:3" x14ac:dyDescent="0.2">
      <c r="B616" s="7" t="s">
        <v>722</v>
      </c>
      <c r="C616" s="7">
        <v>304</v>
      </c>
    </row>
    <row r="617" spans="2:3" x14ac:dyDescent="0.2">
      <c r="B617" s="7" t="s">
        <v>723</v>
      </c>
      <c r="C617" s="7">
        <v>209</v>
      </c>
    </row>
    <row r="618" spans="2:3" x14ac:dyDescent="0.2">
      <c r="B618" s="7" t="s">
        <v>724</v>
      </c>
      <c r="C618" s="7">
        <v>331</v>
      </c>
    </row>
    <row r="619" spans="2:3" x14ac:dyDescent="0.2">
      <c r="B619" s="7" t="s">
        <v>725</v>
      </c>
      <c r="C619" s="7">
        <v>337</v>
      </c>
    </row>
    <row r="620" spans="2:3" x14ac:dyDescent="0.2">
      <c r="B620" s="7" t="s">
        <v>726</v>
      </c>
      <c r="C620" s="7">
        <v>364</v>
      </c>
    </row>
    <row r="621" spans="2:3" x14ac:dyDescent="0.2">
      <c r="B621" s="7" t="s">
        <v>727</v>
      </c>
      <c r="C621" s="7">
        <v>455</v>
      </c>
    </row>
    <row r="622" spans="2:3" x14ac:dyDescent="0.2">
      <c r="B622" s="7" t="s">
        <v>728</v>
      </c>
      <c r="C622" s="7">
        <v>323</v>
      </c>
    </row>
    <row r="623" spans="2:3" x14ac:dyDescent="0.2">
      <c r="B623" s="7" t="s">
        <v>729</v>
      </c>
      <c r="C623" s="7">
        <v>254</v>
      </c>
    </row>
    <row r="624" spans="2:3" x14ac:dyDescent="0.2">
      <c r="B624" s="7" t="s">
        <v>730</v>
      </c>
      <c r="C624" s="7">
        <v>411</v>
      </c>
    </row>
    <row r="625" spans="2:3" x14ac:dyDescent="0.2">
      <c r="B625" s="7" t="s">
        <v>731</v>
      </c>
      <c r="C625" s="7">
        <v>299</v>
      </c>
    </row>
    <row r="626" spans="2:3" x14ac:dyDescent="0.2">
      <c r="B626" s="7" t="s">
        <v>732</v>
      </c>
      <c r="C626" s="7">
        <v>247</v>
      </c>
    </row>
    <row r="627" spans="2:3" x14ac:dyDescent="0.2">
      <c r="B627" s="7" t="s">
        <v>733</v>
      </c>
      <c r="C627" s="7">
        <v>297</v>
      </c>
    </row>
    <row r="628" spans="2:3" x14ac:dyDescent="0.2">
      <c r="B628" s="7" t="s">
        <v>734</v>
      </c>
      <c r="C628" s="7">
        <v>323</v>
      </c>
    </row>
    <row r="629" spans="2:3" x14ac:dyDescent="0.2">
      <c r="B629" s="7" t="s">
        <v>735</v>
      </c>
      <c r="C629" s="7">
        <v>287</v>
      </c>
    </row>
    <row r="630" spans="2:3" x14ac:dyDescent="0.2">
      <c r="B630" s="7" t="s">
        <v>736</v>
      </c>
      <c r="C630" s="7">
        <v>530</v>
      </c>
    </row>
    <row r="631" spans="2:3" x14ac:dyDescent="0.2">
      <c r="B631" s="7" t="s">
        <v>737</v>
      </c>
      <c r="C631" s="7">
        <v>393</v>
      </c>
    </row>
    <row r="632" spans="2:3" x14ac:dyDescent="0.2">
      <c r="B632" s="7" t="s">
        <v>738</v>
      </c>
      <c r="C632" s="7">
        <v>176</v>
      </c>
    </row>
    <row r="633" spans="2:3" x14ac:dyDescent="0.2">
      <c r="B633" s="7" t="s">
        <v>739</v>
      </c>
      <c r="C633" s="7">
        <v>262</v>
      </c>
    </row>
    <row r="634" spans="2:3" x14ac:dyDescent="0.2">
      <c r="B634" s="7" t="s">
        <v>740</v>
      </c>
      <c r="C634" s="7">
        <v>398</v>
      </c>
    </row>
    <row r="635" spans="2:3" x14ac:dyDescent="0.2">
      <c r="B635" s="7" t="s">
        <v>741</v>
      </c>
      <c r="C635" s="7">
        <v>290</v>
      </c>
    </row>
    <row r="636" spans="2:3" x14ac:dyDescent="0.2">
      <c r="B636" s="7" t="s">
        <v>742</v>
      </c>
      <c r="C636" s="7">
        <v>354</v>
      </c>
    </row>
    <row r="637" spans="2:3" x14ac:dyDescent="0.2">
      <c r="B637" s="7" t="s">
        <v>743</v>
      </c>
      <c r="C637" s="7">
        <v>308</v>
      </c>
    </row>
    <row r="638" spans="2:3" x14ac:dyDescent="0.2">
      <c r="B638" s="7" t="s">
        <v>744</v>
      </c>
      <c r="C638" s="7">
        <v>305</v>
      </c>
    </row>
    <row r="639" spans="2:3" x14ac:dyDescent="0.2">
      <c r="B639" s="7" t="s">
        <v>745</v>
      </c>
      <c r="C639" s="7">
        <v>323</v>
      </c>
    </row>
    <row r="640" spans="2:3" x14ac:dyDescent="0.2">
      <c r="B640" s="7" t="s">
        <v>746</v>
      </c>
      <c r="C640" s="7">
        <v>382</v>
      </c>
    </row>
    <row r="641" spans="2:3" x14ac:dyDescent="0.2">
      <c r="B641" s="7" t="s">
        <v>747</v>
      </c>
      <c r="C641" s="7">
        <v>402</v>
      </c>
    </row>
    <row r="642" spans="2:3" x14ac:dyDescent="0.2">
      <c r="B642" s="7" t="s">
        <v>748</v>
      </c>
      <c r="C642" s="7">
        <v>395</v>
      </c>
    </row>
    <row r="643" spans="2:3" x14ac:dyDescent="0.2">
      <c r="B643" s="7" t="s">
        <v>749</v>
      </c>
      <c r="C643" s="7">
        <v>231</v>
      </c>
    </row>
    <row r="644" spans="2:3" x14ac:dyDescent="0.2">
      <c r="B644" s="7" t="s">
        <v>750</v>
      </c>
      <c r="C644" s="7">
        <v>377</v>
      </c>
    </row>
    <row r="645" spans="2:3" x14ac:dyDescent="0.2">
      <c r="B645" s="7" t="s">
        <v>751</v>
      </c>
      <c r="C645" s="7">
        <v>252</v>
      </c>
    </row>
    <row r="646" spans="2:3" x14ac:dyDescent="0.2">
      <c r="B646" s="7" t="s">
        <v>752</v>
      </c>
      <c r="C646" s="7">
        <v>343</v>
      </c>
    </row>
    <row r="647" spans="2:3" x14ac:dyDescent="0.2">
      <c r="B647" s="7" t="s">
        <v>753</v>
      </c>
      <c r="C647" s="7">
        <v>333</v>
      </c>
    </row>
    <row r="648" spans="2:3" x14ac:dyDescent="0.2">
      <c r="B648" s="7" t="s">
        <v>754</v>
      </c>
      <c r="C648" s="7">
        <v>334</v>
      </c>
    </row>
    <row r="649" spans="2:3" x14ac:dyDescent="0.2">
      <c r="B649" s="7" t="s">
        <v>755</v>
      </c>
      <c r="C649" s="7">
        <v>362</v>
      </c>
    </row>
    <row r="650" spans="2:3" x14ac:dyDescent="0.2">
      <c r="B650" s="7" t="s">
        <v>756</v>
      </c>
      <c r="C650" s="7">
        <v>264</v>
      </c>
    </row>
    <row r="651" spans="2:3" x14ac:dyDescent="0.2">
      <c r="B651" s="7" t="s">
        <v>757</v>
      </c>
      <c r="C651" s="7">
        <v>347</v>
      </c>
    </row>
    <row r="652" spans="2:3" x14ac:dyDescent="0.2">
      <c r="B652" s="7" t="s">
        <v>758</v>
      </c>
      <c r="C652" s="7">
        <v>320</v>
      </c>
    </row>
    <row r="653" spans="2:3" x14ac:dyDescent="0.2">
      <c r="B653" s="7" t="s">
        <v>759</v>
      </c>
      <c r="C653" s="7">
        <v>317</v>
      </c>
    </row>
    <row r="654" spans="2:3" x14ac:dyDescent="0.2">
      <c r="B654" s="7" t="s">
        <v>760</v>
      </c>
      <c r="C654" s="7">
        <v>334</v>
      </c>
    </row>
    <row r="655" spans="2:3" x14ac:dyDescent="0.2">
      <c r="B655" s="7" t="s">
        <v>761</v>
      </c>
      <c r="C655" s="7">
        <v>379</v>
      </c>
    </row>
    <row r="656" spans="2:3" x14ac:dyDescent="0.2">
      <c r="B656" s="7" t="s">
        <v>762</v>
      </c>
      <c r="C656" s="7">
        <v>311</v>
      </c>
    </row>
    <row r="657" spans="2:3" x14ac:dyDescent="0.2">
      <c r="B657" s="7" t="s">
        <v>763</v>
      </c>
      <c r="C657" s="7">
        <v>274</v>
      </c>
    </row>
    <row r="658" spans="2:3" x14ac:dyDescent="0.2">
      <c r="B658" s="7" t="s">
        <v>764</v>
      </c>
      <c r="C658" s="7">
        <v>401</v>
      </c>
    </row>
    <row r="659" spans="2:3" x14ac:dyDescent="0.2">
      <c r="B659" s="7" t="s">
        <v>765</v>
      </c>
      <c r="C659" s="7">
        <v>486</v>
      </c>
    </row>
    <row r="660" spans="2:3" x14ac:dyDescent="0.2">
      <c r="B660" s="7" t="s">
        <v>766</v>
      </c>
      <c r="C660" s="7">
        <v>320</v>
      </c>
    </row>
    <row r="661" spans="2:3" x14ac:dyDescent="0.2">
      <c r="B661" s="7" t="s">
        <v>767</v>
      </c>
      <c r="C661" s="7">
        <v>316</v>
      </c>
    </row>
    <row r="662" spans="2:3" x14ac:dyDescent="0.2">
      <c r="B662" s="7" t="s">
        <v>768</v>
      </c>
      <c r="C662" s="7">
        <v>214</v>
      </c>
    </row>
    <row r="663" spans="2:3" x14ac:dyDescent="0.2">
      <c r="B663" s="7" t="s">
        <v>769</v>
      </c>
      <c r="C663" s="7">
        <v>455</v>
      </c>
    </row>
    <row r="664" spans="2:3" x14ac:dyDescent="0.2">
      <c r="B664" s="7" t="s">
        <v>770</v>
      </c>
      <c r="C664" s="7">
        <v>279</v>
      </c>
    </row>
    <row r="665" spans="2:3" x14ac:dyDescent="0.2">
      <c r="B665" s="7" t="s">
        <v>771</v>
      </c>
      <c r="C665" s="7">
        <v>271</v>
      </c>
    </row>
    <row r="666" spans="2:3" x14ac:dyDescent="0.2">
      <c r="B666" s="7" t="s">
        <v>772</v>
      </c>
      <c r="C666" s="7">
        <v>314</v>
      </c>
    </row>
    <row r="667" spans="2:3" x14ac:dyDescent="0.2">
      <c r="B667" s="7" t="s">
        <v>773</v>
      </c>
      <c r="C667" s="7">
        <v>311</v>
      </c>
    </row>
    <row r="668" spans="2:3" x14ac:dyDescent="0.2">
      <c r="B668" s="7" t="s">
        <v>774</v>
      </c>
      <c r="C668" s="7">
        <v>374</v>
      </c>
    </row>
    <row r="669" spans="2:3" x14ac:dyDescent="0.2">
      <c r="B669" s="7" t="s">
        <v>775</v>
      </c>
      <c r="C669" s="7">
        <v>377</v>
      </c>
    </row>
    <row r="670" spans="2:3" x14ac:dyDescent="0.2">
      <c r="B670" s="7" t="s">
        <v>776</v>
      </c>
      <c r="C670" s="7">
        <v>266</v>
      </c>
    </row>
    <row r="671" spans="2:3" x14ac:dyDescent="0.2">
      <c r="B671" s="7" t="s">
        <v>777</v>
      </c>
      <c r="C671" s="7">
        <v>388</v>
      </c>
    </row>
    <row r="672" spans="2:3" x14ac:dyDescent="0.2">
      <c r="B672" s="7" t="s">
        <v>778</v>
      </c>
      <c r="C672" s="7">
        <v>472</v>
      </c>
    </row>
    <row r="673" spans="2:3" x14ac:dyDescent="0.2">
      <c r="B673" s="7" t="s">
        <v>779</v>
      </c>
      <c r="C673" s="7">
        <v>323</v>
      </c>
    </row>
    <row r="674" spans="2:3" x14ac:dyDescent="0.2">
      <c r="B674" s="7" t="s">
        <v>780</v>
      </c>
      <c r="C674" s="7">
        <v>417</v>
      </c>
    </row>
    <row r="675" spans="2:3" x14ac:dyDescent="0.2">
      <c r="B675" s="7" t="s">
        <v>781</v>
      </c>
      <c r="C675" s="7">
        <v>373</v>
      </c>
    </row>
    <row r="676" spans="2:3" x14ac:dyDescent="0.2">
      <c r="B676" s="7" t="s">
        <v>782</v>
      </c>
      <c r="C676" s="7">
        <v>224</v>
      </c>
    </row>
    <row r="677" spans="2:3" x14ac:dyDescent="0.2">
      <c r="B677" s="7" t="s">
        <v>783</v>
      </c>
      <c r="C677" s="7">
        <v>274</v>
      </c>
    </row>
    <row r="678" spans="2:3" x14ac:dyDescent="0.2">
      <c r="B678" s="7" t="s">
        <v>784</v>
      </c>
      <c r="C678" s="7">
        <v>363</v>
      </c>
    </row>
    <row r="679" spans="2:3" x14ac:dyDescent="0.2">
      <c r="B679" s="7" t="s">
        <v>785</v>
      </c>
      <c r="C679" s="7">
        <v>296</v>
      </c>
    </row>
    <row r="680" spans="2:3" x14ac:dyDescent="0.2">
      <c r="B680" s="7" t="s">
        <v>786</v>
      </c>
      <c r="C680" s="7">
        <v>391</v>
      </c>
    </row>
    <row r="681" spans="2:3" x14ac:dyDescent="0.2">
      <c r="B681" s="7" t="s">
        <v>787</v>
      </c>
      <c r="C681" s="7">
        <v>387</v>
      </c>
    </row>
    <row r="682" spans="2:3" x14ac:dyDescent="0.2">
      <c r="B682" s="7" t="s">
        <v>788</v>
      </c>
      <c r="C682" s="7">
        <v>348</v>
      </c>
    </row>
    <row r="683" spans="2:3" x14ac:dyDescent="0.2">
      <c r="B683" s="7" t="s">
        <v>789</v>
      </c>
      <c r="C683" s="7">
        <v>389</v>
      </c>
    </row>
    <row r="684" spans="2:3" x14ac:dyDescent="0.2">
      <c r="B684" s="7" t="s">
        <v>790</v>
      </c>
      <c r="C684" s="7">
        <v>273</v>
      </c>
    </row>
    <row r="685" spans="2:3" x14ac:dyDescent="0.2">
      <c r="B685" s="7" t="s">
        <v>791</v>
      </c>
      <c r="C685" s="7">
        <v>290</v>
      </c>
    </row>
    <row r="686" spans="2:3" x14ac:dyDescent="0.2">
      <c r="B686" s="7" t="s">
        <v>792</v>
      </c>
      <c r="C686" s="7">
        <v>370</v>
      </c>
    </row>
    <row r="687" spans="2:3" x14ac:dyDescent="0.2">
      <c r="B687" s="7" t="s">
        <v>793</v>
      </c>
      <c r="C687" s="7">
        <v>349</v>
      </c>
    </row>
    <row r="688" spans="2:3" x14ac:dyDescent="0.2">
      <c r="B688" s="7" t="s">
        <v>794</v>
      </c>
      <c r="C688" s="7">
        <v>239</v>
      </c>
    </row>
    <row r="689" spans="2:3" x14ac:dyDescent="0.2">
      <c r="B689" s="7" t="s">
        <v>795</v>
      </c>
      <c r="C689" s="7">
        <v>317</v>
      </c>
    </row>
    <row r="690" spans="2:3" x14ac:dyDescent="0.2">
      <c r="B690" s="7" t="s">
        <v>796</v>
      </c>
      <c r="C690" s="7">
        <v>342</v>
      </c>
    </row>
    <row r="691" spans="2:3" x14ac:dyDescent="0.2">
      <c r="B691" s="7" t="s">
        <v>797</v>
      </c>
      <c r="C691" s="7">
        <v>292</v>
      </c>
    </row>
    <row r="692" spans="2:3" x14ac:dyDescent="0.2">
      <c r="B692" s="7" t="s">
        <v>798</v>
      </c>
      <c r="C692" s="7">
        <v>323</v>
      </c>
    </row>
    <row r="693" spans="2:3" x14ac:dyDescent="0.2">
      <c r="B693" s="7" t="s">
        <v>799</v>
      </c>
      <c r="C693" s="7">
        <v>371</v>
      </c>
    </row>
    <row r="694" spans="2:3" x14ac:dyDescent="0.2">
      <c r="B694" s="7" t="s">
        <v>800</v>
      </c>
      <c r="C694" s="7">
        <v>349</v>
      </c>
    </row>
    <row r="695" spans="2:3" x14ac:dyDescent="0.2">
      <c r="B695" s="7" t="s">
        <v>801</v>
      </c>
      <c r="C695" s="7">
        <v>46</v>
      </c>
    </row>
    <row r="696" spans="2:3" x14ac:dyDescent="0.2">
      <c r="B696" s="7" t="s">
        <v>802</v>
      </c>
      <c r="C696" s="7">
        <v>284</v>
      </c>
    </row>
    <row r="697" spans="2:3" x14ac:dyDescent="0.2">
      <c r="B697" s="7" t="s">
        <v>803</v>
      </c>
      <c r="C697" s="7">
        <v>438</v>
      </c>
    </row>
    <row r="698" spans="2:3" x14ac:dyDescent="0.2">
      <c r="B698" s="7" t="s">
        <v>804</v>
      </c>
      <c r="C698" s="7">
        <v>246</v>
      </c>
    </row>
    <row r="699" spans="2:3" x14ac:dyDescent="0.2">
      <c r="B699" s="7" t="s">
        <v>805</v>
      </c>
      <c r="C699" s="7">
        <v>190</v>
      </c>
    </row>
    <row r="700" spans="2:3" x14ac:dyDescent="0.2">
      <c r="B700" s="7" t="s">
        <v>806</v>
      </c>
      <c r="C700" s="7">
        <v>266</v>
      </c>
    </row>
    <row r="701" spans="2:3" x14ac:dyDescent="0.2">
      <c r="B701" s="7" t="s">
        <v>807</v>
      </c>
      <c r="C701" s="7">
        <v>282</v>
      </c>
    </row>
    <row r="702" spans="2:3" x14ac:dyDescent="0.2">
      <c r="B702" s="7" t="s">
        <v>808</v>
      </c>
      <c r="C702" s="7">
        <v>231</v>
      </c>
    </row>
    <row r="703" spans="2:3" x14ac:dyDescent="0.2">
      <c r="B703" s="7" t="s">
        <v>809</v>
      </c>
      <c r="C703" s="7">
        <v>371</v>
      </c>
    </row>
    <row r="704" spans="2:3" x14ac:dyDescent="0.2">
      <c r="B704" s="7" t="s">
        <v>810</v>
      </c>
      <c r="C704" s="7">
        <v>312</v>
      </c>
    </row>
    <row r="705" spans="2:3" x14ac:dyDescent="0.2">
      <c r="B705" s="7" t="s">
        <v>811</v>
      </c>
      <c r="C705" s="7">
        <v>306</v>
      </c>
    </row>
    <row r="706" spans="2:3" x14ac:dyDescent="0.2">
      <c r="B706" s="7" t="s">
        <v>812</v>
      </c>
      <c r="C706" s="7">
        <v>277</v>
      </c>
    </row>
    <row r="707" spans="2:3" x14ac:dyDescent="0.2">
      <c r="B707" s="7" t="s">
        <v>813</v>
      </c>
      <c r="C707" s="7">
        <v>341</v>
      </c>
    </row>
    <row r="708" spans="2:3" x14ac:dyDescent="0.2">
      <c r="B708" s="7" t="s">
        <v>814</v>
      </c>
      <c r="C708" s="7">
        <v>305</v>
      </c>
    </row>
    <row r="709" spans="2:3" x14ac:dyDescent="0.2">
      <c r="B709" s="7" t="s">
        <v>815</v>
      </c>
      <c r="C709" s="7">
        <v>285</v>
      </c>
    </row>
    <row r="710" spans="2:3" x14ac:dyDescent="0.2">
      <c r="B710" s="7" t="s">
        <v>816</v>
      </c>
      <c r="C710" s="7">
        <v>267</v>
      </c>
    </row>
    <row r="711" spans="2:3" x14ac:dyDescent="0.2">
      <c r="B711" s="7" t="s">
        <v>817</v>
      </c>
      <c r="C711" s="7">
        <v>377</v>
      </c>
    </row>
    <row r="712" spans="2:3" x14ac:dyDescent="0.2">
      <c r="B712" s="7" t="s">
        <v>818</v>
      </c>
      <c r="C712" s="7">
        <v>216</v>
      </c>
    </row>
    <row r="713" spans="2:3" x14ac:dyDescent="0.2">
      <c r="B713" s="7" t="s">
        <v>819</v>
      </c>
      <c r="C713" s="7">
        <v>235</v>
      </c>
    </row>
    <row r="714" spans="2:3" x14ac:dyDescent="0.2">
      <c r="B714" s="7" t="s">
        <v>820</v>
      </c>
      <c r="C714" s="7">
        <v>355</v>
      </c>
    </row>
    <row r="715" spans="2:3" x14ac:dyDescent="0.2">
      <c r="B715" s="7" t="s">
        <v>821</v>
      </c>
      <c r="C715" s="7">
        <v>421</v>
      </c>
    </row>
    <row r="716" spans="2:3" x14ac:dyDescent="0.2">
      <c r="B716" s="7" t="s">
        <v>822</v>
      </c>
      <c r="C716" s="7">
        <v>275</v>
      </c>
    </row>
    <row r="717" spans="2:3" x14ac:dyDescent="0.2">
      <c r="B717" s="7" t="s">
        <v>823</v>
      </c>
      <c r="C717" s="7">
        <v>216</v>
      </c>
    </row>
    <row r="718" spans="2:3" x14ac:dyDescent="0.2">
      <c r="B718" s="7" t="s">
        <v>824</v>
      </c>
      <c r="C718" s="7">
        <v>435</v>
      </c>
    </row>
    <row r="719" spans="2:3" x14ac:dyDescent="0.2">
      <c r="B719" s="7" t="s">
        <v>825</v>
      </c>
      <c r="C719" s="7">
        <v>306</v>
      </c>
    </row>
    <row r="720" spans="2:3" x14ac:dyDescent="0.2">
      <c r="B720" s="7" t="s">
        <v>826</v>
      </c>
      <c r="C720" s="7">
        <v>385</v>
      </c>
    </row>
    <row r="721" spans="2:3" x14ac:dyDescent="0.2">
      <c r="B721" s="7" t="s">
        <v>827</v>
      </c>
      <c r="C721" s="7">
        <v>316</v>
      </c>
    </row>
    <row r="722" spans="2:3" x14ac:dyDescent="0.2">
      <c r="B722" s="7" t="s">
        <v>828</v>
      </c>
      <c r="C722" s="7">
        <v>229</v>
      </c>
    </row>
    <row r="723" spans="2:3" x14ac:dyDescent="0.2">
      <c r="B723" s="7" t="s">
        <v>829</v>
      </c>
      <c r="C723" s="7">
        <v>275</v>
      </c>
    </row>
    <row r="724" spans="2:3" x14ac:dyDescent="0.2">
      <c r="B724" s="7" t="s">
        <v>830</v>
      </c>
      <c r="C724" s="7">
        <v>265</v>
      </c>
    </row>
    <row r="725" spans="2:3" x14ac:dyDescent="0.2">
      <c r="B725" s="7" t="s">
        <v>831</v>
      </c>
      <c r="C725" s="7">
        <v>280</v>
      </c>
    </row>
    <row r="726" spans="2:3" x14ac:dyDescent="0.2">
      <c r="B726" s="7" t="s">
        <v>832</v>
      </c>
      <c r="C726" s="7">
        <v>184</v>
      </c>
    </row>
    <row r="727" spans="2:3" x14ac:dyDescent="0.2">
      <c r="B727" s="7" t="s">
        <v>833</v>
      </c>
      <c r="C727" s="7">
        <v>267</v>
      </c>
    </row>
    <row r="728" spans="2:3" x14ac:dyDescent="0.2">
      <c r="B728" s="7" t="s">
        <v>834</v>
      </c>
      <c r="C728" s="7">
        <v>355</v>
      </c>
    </row>
    <row r="729" spans="2:3" x14ac:dyDescent="0.2">
      <c r="B729" s="7" t="s">
        <v>835</v>
      </c>
      <c r="C729" s="7">
        <v>276</v>
      </c>
    </row>
    <row r="730" spans="2:3" x14ac:dyDescent="0.2">
      <c r="B730" s="7" t="s">
        <v>836</v>
      </c>
      <c r="C730" s="7">
        <v>310</v>
      </c>
    </row>
    <row r="731" spans="2:3" x14ac:dyDescent="0.2">
      <c r="B731" s="7" t="s">
        <v>837</v>
      </c>
      <c r="C731" s="7">
        <v>321</v>
      </c>
    </row>
    <row r="732" spans="2:3" x14ac:dyDescent="0.2">
      <c r="B732" s="7" t="s">
        <v>838</v>
      </c>
      <c r="C732" s="7">
        <v>216</v>
      </c>
    </row>
    <row r="733" spans="2:3" x14ac:dyDescent="0.2">
      <c r="B733" s="7" t="s">
        <v>839</v>
      </c>
      <c r="C733" s="7">
        <v>258</v>
      </c>
    </row>
    <row r="734" spans="2:3" x14ac:dyDescent="0.2">
      <c r="B734" s="7" t="s">
        <v>840</v>
      </c>
      <c r="C734" s="7">
        <v>313</v>
      </c>
    </row>
    <row r="735" spans="2:3" x14ac:dyDescent="0.2">
      <c r="B735" s="7" t="s">
        <v>841</v>
      </c>
      <c r="C735" s="7">
        <v>278</v>
      </c>
    </row>
    <row r="736" spans="2:3" x14ac:dyDescent="0.2">
      <c r="B736" s="7" t="s">
        <v>842</v>
      </c>
      <c r="C736" s="7">
        <v>350</v>
      </c>
    </row>
    <row r="737" spans="2:3" x14ac:dyDescent="0.2">
      <c r="B737" s="7" t="s">
        <v>843</v>
      </c>
      <c r="C737" s="7">
        <v>212</v>
      </c>
    </row>
    <row r="738" spans="2:3" x14ac:dyDescent="0.2">
      <c r="B738" s="7" t="s">
        <v>844</v>
      </c>
      <c r="C738" s="7">
        <v>324</v>
      </c>
    </row>
    <row r="739" spans="2:3" x14ac:dyDescent="0.2">
      <c r="B739" s="7" t="s">
        <v>845</v>
      </c>
      <c r="C739" s="7">
        <v>432</v>
      </c>
    </row>
    <row r="740" spans="2:3" x14ac:dyDescent="0.2">
      <c r="B740" s="7" t="s">
        <v>846</v>
      </c>
      <c r="C740" s="7">
        <v>339</v>
      </c>
    </row>
    <row r="741" spans="2:3" x14ac:dyDescent="0.2">
      <c r="B741" s="7" t="s">
        <v>847</v>
      </c>
      <c r="C741" s="7">
        <v>349</v>
      </c>
    </row>
    <row r="742" spans="2:3" x14ac:dyDescent="0.2">
      <c r="B742" s="7" t="s">
        <v>848</v>
      </c>
      <c r="C742" s="7">
        <v>363</v>
      </c>
    </row>
    <row r="743" spans="2:3" x14ac:dyDescent="0.2">
      <c r="B743" s="7" t="s">
        <v>849</v>
      </c>
      <c r="C743" s="7">
        <v>178</v>
      </c>
    </row>
    <row r="744" spans="2:3" x14ac:dyDescent="0.2">
      <c r="B744" s="7" t="s">
        <v>850</v>
      </c>
      <c r="C744" s="7">
        <v>297</v>
      </c>
    </row>
    <row r="745" spans="2:3" x14ac:dyDescent="0.2">
      <c r="B745" s="7" t="s">
        <v>851</v>
      </c>
      <c r="C745" s="7">
        <v>231</v>
      </c>
    </row>
    <row r="746" spans="2:3" x14ac:dyDescent="0.2">
      <c r="B746" s="7" t="s">
        <v>852</v>
      </c>
      <c r="C746" s="7">
        <v>254</v>
      </c>
    </row>
    <row r="747" spans="2:3" x14ac:dyDescent="0.2">
      <c r="B747" s="7" t="s">
        <v>853</v>
      </c>
      <c r="C747" s="7">
        <v>308</v>
      </c>
    </row>
    <row r="748" spans="2:3" x14ac:dyDescent="0.2">
      <c r="B748" s="7" t="s">
        <v>854</v>
      </c>
      <c r="C748" s="7">
        <v>396</v>
      </c>
    </row>
    <row r="749" spans="2:3" x14ac:dyDescent="0.2">
      <c r="B749" s="7" t="s">
        <v>855</v>
      </c>
      <c r="C749" s="7">
        <v>261</v>
      </c>
    </row>
    <row r="750" spans="2:3" x14ac:dyDescent="0.2">
      <c r="B750" s="7" t="s">
        <v>856</v>
      </c>
      <c r="C750" s="7">
        <v>283</v>
      </c>
    </row>
    <row r="751" spans="2:3" x14ac:dyDescent="0.2">
      <c r="B751" s="7" t="s">
        <v>857</v>
      </c>
      <c r="C751" s="7">
        <v>276</v>
      </c>
    </row>
    <row r="752" spans="2:3" x14ac:dyDescent="0.2">
      <c r="B752" s="7" t="s">
        <v>858</v>
      </c>
      <c r="C752" s="7">
        <v>219</v>
      </c>
    </row>
    <row r="753" spans="2:3" x14ac:dyDescent="0.2">
      <c r="B753" s="7" t="s">
        <v>859</v>
      </c>
      <c r="C753" s="7">
        <v>275</v>
      </c>
    </row>
    <row r="754" spans="2:3" x14ac:dyDescent="0.2">
      <c r="B754" s="7" t="s">
        <v>860</v>
      </c>
      <c r="C754" s="7">
        <v>359</v>
      </c>
    </row>
    <row r="755" spans="2:3" x14ac:dyDescent="0.2">
      <c r="B755" s="7" t="s">
        <v>861</v>
      </c>
      <c r="C755" s="7">
        <v>294</v>
      </c>
    </row>
    <row r="756" spans="2:3" x14ac:dyDescent="0.2">
      <c r="B756" s="7" t="s">
        <v>862</v>
      </c>
      <c r="C756" s="7">
        <v>254</v>
      </c>
    </row>
    <row r="757" spans="2:3" x14ac:dyDescent="0.2">
      <c r="B757" s="7" t="s">
        <v>863</v>
      </c>
      <c r="C757" s="7">
        <v>281</v>
      </c>
    </row>
    <row r="758" spans="2:3" x14ac:dyDescent="0.2">
      <c r="B758" s="7" t="s">
        <v>864</v>
      </c>
      <c r="C758" s="7">
        <v>351</v>
      </c>
    </row>
    <row r="759" spans="2:3" x14ac:dyDescent="0.2">
      <c r="B759" s="7" t="s">
        <v>865</v>
      </c>
      <c r="C759" s="7">
        <v>293</v>
      </c>
    </row>
    <row r="760" spans="2:3" x14ac:dyDescent="0.2">
      <c r="B760" s="7" t="s">
        <v>866</v>
      </c>
      <c r="C760" s="7">
        <v>268</v>
      </c>
    </row>
    <row r="761" spans="2:3" x14ac:dyDescent="0.2">
      <c r="B761" s="7" t="s">
        <v>867</v>
      </c>
      <c r="C761" s="7">
        <v>315</v>
      </c>
    </row>
    <row r="762" spans="2:3" x14ac:dyDescent="0.2">
      <c r="B762" s="7" t="s">
        <v>868</v>
      </c>
      <c r="C762" s="7">
        <v>266</v>
      </c>
    </row>
    <row r="763" spans="2:3" x14ac:dyDescent="0.2">
      <c r="B763" s="7" t="s">
        <v>869</v>
      </c>
      <c r="C763" s="7">
        <v>358</v>
      </c>
    </row>
    <row r="764" spans="2:3" x14ac:dyDescent="0.2">
      <c r="B764" s="7" t="s">
        <v>870</v>
      </c>
      <c r="C764" s="7">
        <v>247</v>
      </c>
    </row>
    <row r="765" spans="2:3" x14ac:dyDescent="0.2">
      <c r="B765" s="7" t="s">
        <v>871</v>
      </c>
      <c r="C765" s="7">
        <v>348</v>
      </c>
    </row>
    <row r="766" spans="2:3" x14ac:dyDescent="0.2">
      <c r="B766" s="7" t="s">
        <v>872</v>
      </c>
      <c r="C766" s="7">
        <v>359</v>
      </c>
    </row>
    <row r="767" spans="2:3" x14ac:dyDescent="0.2">
      <c r="B767" s="7" t="s">
        <v>873</v>
      </c>
      <c r="C767" s="7">
        <v>273</v>
      </c>
    </row>
    <row r="768" spans="2:3" x14ac:dyDescent="0.2">
      <c r="B768" s="7" t="s">
        <v>874</v>
      </c>
      <c r="C768" s="7">
        <v>288</v>
      </c>
    </row>
    <row r="769" spans="2:3" x14ac:dyDescent="0.2">
      <c r="B769" s="7" t="s">
        <v>875</v>
      </c>
      <c r="C769" s="7">
        <v>419</v>
      </c>
    </row>
    <row r="770" spans="2:3" x14ac:dyDescent="0.2">
      <c r="B770" s="7" t="s">
        <v>876</v>
      </c>
      <c r="C770" s="7">
        <v>259</v>
      </c>
    </row>
    <row r="771" spans="2:3" x14ac:dyDescent="0.2">
      <c r="B771" s="7" t="s">
        <v>877</v>
      </c>
      <c r="C771" s="7">
        <v>243</v>
      </c>
    </row>
    <row r="772" spans="2:3" x14ac:dyDescent="0.2">
      <c r="B772" s="7" t="s">
        <v>878</v>
      </c>
      <c r="C772" s="7">
        <v>417</v>
      </c>
    </row>
    <row r="773" spans="2:3" x14ac:dyDescent="0.2">
      <c r="B773" s="7" t="s">
        <v>879</v>
      </c>
      <c r="C773" s="7">
        <v>341</v>
      </c>
    </row>
    <row r="774" spans="2:3" x14ac:dyDescent="0.2">
      <c r="B774" s="7" t="s">
        <v>880</v>
      </c>
      <c r="C774" s="7">
        <v>366</v>
      </c>
    </row>
    <row r="775" spans="2:3" x14ac:dyDescent="0.2">
      <c r="B775" s="7" t="s">
        <v>881</v>
      </c>
      <c r="C775" s="7">
        <v>353</v>
      </c>
    </row>
    <row r="776" spans="2:3" x14ac:dyDescent="0.2">
      <c r="B776" s="7" t="s">
        <v>882</v>
      </c>
      <c r="C776" s="7">
        <v>257</v>
      </c>
    </row>
    <row r="777" spans="2:3" x14ac:dyDescent="0.2">
      <c r="B777" s="7" t="s">
        <v>883</v>
      </c>
      <c r="C777" s="7">
        <v>275</v>
      </c>
    </row>
    <row r="778" spans="2:3" x14ac:dyDescent="0.2">
      <c r="B778" s="7" t="s">
        <v>884</v>
      </c>
      <c r="C778" s="7">
        <v>340</v>
      </c>
    </row>
    <row r="779" spans="2:3" x14ac:dyDescent="0.2">
      <c r="B779" s="7" t="s">
        <v>885</v>
      </c>
      <c r="C779" s="7">
        <v>340</v>
      </c>
    </row>
    <row r="780" spans="2:3" x14ac:dyDescent="0.2">
      <c r="B780" s="7" t="s">
        <v>886</v>
      </c>
      <c r="C780" s="7">
        <v>315</v>
      </c>
    </row>
    <row r="781" spans="2:3" x14ac:dyDescent="0.2">
      <c r="B781" s="7" t="s">
        <v>887</v>
      </c>
      <c r="C781" s="7">
        <v>314</v>
      </c>
    </row>
    <row r="782" spans="2:3" x14ac:dyDescent="0.2">
      <c r="B782" s="7" t="s">
        <v>888</v>
      </c>
      <c r="C782" s="7">
        <v>278</v>
      </c>
    </row>
    <row r="783" spans="2:3" x14ac:dyDescent="0.2">
      <c r="B783" s="7" t="s">
        <v>889</v>
      </c>
      <c r="C783" s="7">
        <v>316</v>
      </c>
    </row>
    <row r="784" spans="2:3" x14ac:dyDescent="0.2">
      <c r="B784" s="7" t="s">
        <v>890</v>
      </c>
      <c r="C784" s="7">
        <v>353</v>
      </c>
    </row>
    <row r="785" spans="2:3" x14ac:dyDescent="0.2">
      <c r="B785" s="7" t="s">
        <v>891</v>
      </c>
      <c r="C785" s="7">
        <v>299</v>
      </c>
    </row>
    <row r="786" spans="2:3" x14ac:dyDescent="0.2">
      <c r="B786" s="7" t="s">
        <v>892</v>
      </c>
      <c r="C786" s="7">
        <v>349</v>
      </c>
    </row>
    <row r="787" spans="2:3" x14ac:dyDescent="0.2">
      <c r="B787" s="7" t="s">
        <v>893</v>
      </c>
      <c r="C787" s="7">
        <v>407</v>
      </c>
    </row>
    <row r="788" spans="2:3" x14ac:dyDescent="0.2">
      <c r="B788" s="7" t="s">
        <v>894</v>
      </c>
      <c r="C788" s="7">
        <v>252</v>
      </c>
    </row>
    <row r="789" spans="2:3" x14ac:dyDescent="0.2">
      <c r="B789" s="7" t="s">
        <v>895</v>
      </c>
      <c r="C789" s="7">
        <v>232</v>
      </c>
    </row>
    <row r="790" spans="2:3" x14ac:dyDescent="0.2">
      <c r="B790" s="7" t="s">
        <v>896</v>
      </c>
      <c r="C790" s="7">
        <v>282</v>
      </c>
    </row>
    <row r="791" spans="2:3" x14ac:dyDescent="0.2">
      <c r="B791" s="7" t="s">
        <v>897</v>
      </c>
      <c r="C791" s="7">
        <v>226</v>
      </c>
    </row>
    <row r="792" spans="2:3" x14ac:dyDescent="0.2">
      <c r="B792" s="7" t="s">
        <v>898</v>
      </c>
      <c r="C792" s="7">
        <v>265</v>
      </c>
    </row>
    <row r="793" spans="2:3" x14ac:dyDescent="0.2">
      <c r="B793" s="7" t="s">
        <v>899</v>
      </c>
      <c r="C793" s="7">
        <v>365</v>
      </c>
    </row>
    <row r="794" spans="2:3" x14ac:dyDescent="0.2">
      <c r="B794" s="7" t="s">
        <v>900</v>
      </c>
      <c r="C794" s="7">
        <v>387</v>
      </c>
    </row>
    <row r="795" spans="2:3" x14ac:dyDescent="0.2">
      <c r="B795" s="7" t="s">
        <v>901</v>
      </c>
      <c r="C795" s="7">
        <v>49</v>
      </c>
    </row>
    <row r="796" spans="2:3" x14ac:dyDescent="0.2">
      <c r="B796" s="7" t="s">
        <v>902</v>
      </c>
      <c r="C796" s="7">
        <v>247</v>
      </c>
    </row>
    <row r="797" spans="2:3" x14ac:dyDescent="0.2">
      <c r="B797" s="7" t="s">
        <v>903</v>
      </c>
      <c r="C797" s="7">
        <v>349</v>
      </c>
    </row>
    <row r="798" spans="2:3" x14ac:dyDescent="0.2">
      <c r="B798" s="7" t="s">
        <v>904</v>
      </c>
      <c r="C798" s="7">
        <v>282</v>
      </c>
    </row>
    <row r="799" spans="2:3" x14ac:dyDescent="0.2">
      <c r="B799" s="7" t="s">
        <v>905</v>
      </c>
      <c r="C799" s="7">
        <v>186</v>
      </c>
    </row>
    <row r="800" spans="2:3" x14ac:dyDescent="0.2">
      <c r="B800" s="7" t="s">
        <v>906</v>
      </c>
      <c r="C800" s="7">
        <v>231</v>
      </c>
    </row>
    <row r="801" spans="2:3" x14ac:dyDescent="0.2">
      <c r="B801" s="7" t="s">
        <v>907</v>
      </c>
      <c r="C801" s="7">
        <v>330</v>
      </c>
    </row>
    <row r="802" spans="2:3" x14ac:dyDescent="0.2">
      <c r="B802" s="7" t="s">
        <v>908</v>
      </c>
      <c r="C802" s="7">
        <v>223</v>
      </c>
    </row>
    <row r="803" spans="2:3" x14ac:dyDescent="0.2">
      <c r="B803" s="7" t="s">
        <v>909</v>
      </c>
      <c r="C803" s="7">
        <v>339</v>
      </c>
    </row>
    <row r="804" spans="2:3" x14ac:dyDescent="0.2">
      <c r="B804" s="7" t="s">
        <v>910</v>
      </c>
      <c r="C804" s="7">
        <v>220</v>
      </c>
    </row>
    <row r="805" spans="2:3" x14ac:dyDescent="0.2">
      <c r="B805" s="7" t="s">
        <v>911</v>
      </c>
      <c r="C805" s="7">
        <v>319</v>
      </c>
    </row>
    <row r="806" spans="2:3" x14ac:dyDescent="0.2">
      <c r="B806" s="7" t="s">
        <v>912</v>
      </c>
      <c r="C806" s="7">
        <v>321</v>
      </c>
    </row>
    <row r="807" spans="2:3" x14ac:dyDescent="0.2">
      <c r="B807" s="7" t="s">
        <v>913</v>
      </c>
      <c r="C807" s="7">
        <v>300</v>
      </c>
    </row>
    <row r="808" spans="2:3" x14ac:dyDescent="0.2">
      <c r="B808" s="7" t="s">
        <v>914</v>
      </c>
      <c r="C808" s="7">
        <v>220</v>
      </c>
    </row>
    <row r="809" spans="2:3" x14ac:dyDescent="0.2">
      <c r="B809" s="7" t="s">
        <v>915</v>
      </c>
      <c r="C809" s="7">
        <v>301</v>
      </c>
    </row>
    <row r="810" spans="2:3" x14ac:dyDescent="0.2">
      <c r="B810" s="7" t="s">
        <v>916</v>
      </c>
      <c r="C810" s="7">
        <v>321</v>
      </c>
    </row>
    <row r="811" spans="2:3" x14ac:dyDescent="0.2">
      <c r="B811" s="7" t="s">
        <v>917</v>
      </c>
      <c r="C811" s="7">
        <v>327</v>
      </c>
    </row>
    <row r="812" spans="2:3" x14ac:dyDescent="0.2">
      <c r="B812" s="7" t="s">
        <v>918</v>
      </c>
      <c r="C812" s="7">
        <v>190</v>
      </c>
    </row>
    <row r="813" spans="2:3" x14ac:dyDescent="0.2">
      <c r="B813" s="7" t="s">
        <v>919</v>
      </c>
      <c r="C813" s="7">
        <v>312</v>
      </c>
    </row>
    <row r="814" spans="2:3" x14ac:dyDescent="0.2">
      <c r="B814" s="7" t="s">
        <v>920</v>
      </c>
      <c r="C814" s="7">
        <v>303</v>
      </c>
    </row>
    <row r="815" spans="2:3" x14ac:dyDescent="0.2">
      <c r="B815" s="7" t="s">
        <v>921</v>
      </c>
      <c r="C815" s="7">
        <v>328</v>
      </c>
    </row>
    <row r="816" spans="2:3" x14ac:dyDescent="0.2">
      <c r="B816" s="7" t="s">
        <v>922</v>
      </c>
      <c r="C816" s="7">
        <v>285</v>
      </c>
    </row>
    <row r="817" spans="2:3" x14ac:dyDescent="0.2">
      <c r="B817" s="7" t="s">
        <v>923</v>
      </c>
      <c r="C817" s="7">
        <v>187</v>
      </c>
    </row>
    <row r="818" spans="2:3" x14ac:dyDescent="0.2">
      <c r="B818" s="7" t="s">
        <v>924</v>
      </c>
      <c r="C818" s="7">
        <v>226</v>
      </c>
    </row>
    <row r="819" spans="2:3" x14ac:dyDescent="0.2">
      <c r="B819" s="7" t="s">
        <v>925</v>
      </c>
      <c r="C819" s="7">
        <v>292</v>
      </c>
    </row>
    <row r="820" spans="2:3" x14ac:dyDescent="0.2">
      <c r="B820" s="7" t="s">
        <v>926</v>
      </c>
      <c r="C820" s="7">
        <v>309</v>
      </c>
    </row>
    <row r="821" spans="2:3" x14ac:dyDescent="0.2">
      <c r="B821" s="7" t="s">
        <v>927</v>
      </c>
      <c r="C821" s="7">
        <v>341</v>
      </c>
    </row>
    <row r="822" spans="2:3" x14ac:dyDescent="0.2">
      <c r="B822" s="7" t="s">
        <v>928</v>
      </c>
      <c r="C822" s="7">
        <v>227</v>
      </c>
    </row>
    <row r="823" spans="2:3" x14ac:dyDescent="0.2">
      <c r="B823" s="7" t="s">
        <v>929</v>
      </c>
      <c r="C823" s="7">
        <v>236</v>
      </c>
    </row>
    <row r="824" spans="2:3" x14ac:dyDescent="0.2">
      <c r="B824" s="7" t="s">
        <v>930</v>
      </c>
      <c r="C824" s="7">
        <v>263</v>
      </c>
    </row>
    <row r="825" spans="2:3" x14ac:dyDescent="0.2">
      <c r="B825" s="7" t="s">
        <v>931</v>
      </c>
      <c r="C825" s="7">
        <v>253</v>
      </c>
    </row>
    <row r="826" spans="2:3" x14ac:dyDescent="0.2">
      <c r="B826" s="7" t="s">
        <v>932</v>
      </c>
      <c r="C826" s="7">
        <v>161</v>
      </c>
    </row>
    <row r="827" spans="2:3" x14ac:dyDescent="0.2">
      <c r="B827" s="7" t="s">
        <v>933</v>
      </c>
      <c r="C827" s="7">
        <v>318</v>
      </c>
    </row>
    <row r="828" spans="2:3" x14ac:dyDescent="0.2">
      <c r="B828" s="7" t="s">
        <v>934</v>
      </c>
      <c r="C828" s="7">
        <v>210</v>
      </c>
    </row>
    <row r="829" spans="2:3" x14ac:dyDescent="0.2">
      <c r="B829" s="7" t="s">
        <v>935</v>
      </c>
      <c r="C829" s="7">
        <v>300</v>
      </c>
    </row>
    <row r="830" spans="2:3" x14ac:dyDescent="0.2">
      <c r="B830" s="7" t="s">
        <v>936</v>
      </c>
      <c r="C830" s="7">
        <v>260</v>
      </c>
    </row>
    <row r="831" spans="2:3" x14ac:dyDescent="0.2">
      <c r="B831" s="7" t="s">
        <v>937</v>
      </c>
      <c r="C831" s="7">
        <v>284</v>
      </c>
    </row>
    <row r="832" spans="2:3" x14ac:dyDescent="0.2">
      <c r="B832" s="7" t="s">
        <v>938</v>
      </c>
      <c r="C832" s="7">
        <v>154</v>
      </c>
    </row>
    <row r="833" spans="2:3" x14ac:dyDescent="0.2">
      <c r="B833" s="7" t="s">
        <v>939</v>
      </c>
      <c r="C833" s="7">
        <v>267</v>
      </c>
    </row>
    <row r="834" spans="2:3" x14ac:dyDescent="0.2">
      <c r="B834" s="7" t="s">
        <v>940</v>
      </c>
      <c r="C834" s="7">
        <v>343</v>
      </c>
    </row>
    <row r="835" spans="2:3" x14ac:dyDescent="0.2">
      <c r="B835" s="7" t="s">
        <v>941</v>
      </c>
      <c r="C835" s="7">
        <v>220</v>
      </c>
    </row>
    <row r="836" spans="2:3" x14ac:dyDescent="0.2">
      <c r="B836" s="7" t="s">
        <v>942</v>
      </c>
      <c r="C836" s="7">
        <v>307</v>
      </c>
    </row>
    <row r="837" spans="2:3" x14ac:dyDescent="0.2">
      <c r="B837" s="7" t="s">
        <v>943</v>
      </c>
      <c r="C837" s="7">
        <v>245</v>
      </c>
    </row>
    <row r="838" spans="2:3" x14ac:dyDescent="0.2">
      <c r="B838" s="7" t="s">
        <v>944</v>
      </c>
      <c r="C838" s="7">
        <v>299</v>
      </c>
    </row>
    <row r="839" spans="2:3" x14ac:dyDescent="0.2">
      <c r="B839" s="7" t="s">
        <v>945</v>
      </c>
      <c r="C839" s="7">
        <v>304</v>
      </c>
    </row>
    <row r="840" spans="2:3" x14ac:dyDescent="0.2">
      <c r="B840" s="7" t="s">
        <v>946</v>
      </c>
      <c r="C840" s="7">
        <v>316</v>
      </c>
    </row>
    <row r="841" spans="2:3" x14ac:dyDescent="0.2">
      <c r="B841" s="7" t="s">
        <v>947</v>
      </c>
      <c r="C841" s="7">
        <v>311</v>
      </c>
    </row>
    <row r="842" spans="2:3" x14ac:dyDescent="0.2">
      <c r="B842" s="7" t="s">
        <v>948</v>
      </c>
      <c r="C842" s="7">
        <v>254</v>
      </c>
    </row>
    <row r="843" spans="2:3" x14ac:dyDescent="0.2">
      <c r="B843" s="7" t="s">
        <v>949</v>
      </c>
      <c r="C843" s="7">
        <v>176</v>
      </c>
    </row>
    <row r="844" spans="2:3" x14ac:dyDescent="0.2">
      <c r="B844" s="7" t="s">
        <v>950</v>
      </c>
      <c r="C844" s="7">
        <v>376</v>
      </c>
    </row>
    <row r="845" spans="2:3" x14ac:dyDescent="0.2">
      <c r="B845" s="7" t="s">
        <v>951</v>
      </c>
      <c r="C845" s="7">
        <v>296</v>
      </c>
    </row>
    <row r="846" spans="2:3" x14ac:dyDescent="0.2">
      <c r="B846" s="7" t="s">
        <v>952</v>
      </c>
      <c r="C846" s="7">
        <v>288</v>
      </c>
    </row>
    <row r="847" spans="2:3" x14ac:dyDescent="0.2">
      <c r="B847" s="7" t="s">
        <v>953</v>
      </c>
      <c r="C847" s="7">
        <v>306</v>
      </c>
    </row>
    <row r="848" spans="2:3" x14ac:dyDescent="0.2">
      <c r="B848" s="7" t="s">
        <v>954</v>
      </c>
      <c r="C848" s="7">
        <v>287</v>
      </c>
    </row>
    <row r="849" spans="2:3" x14ac:dyDescent="0.2">
      <c r="B849" s="7" t="s">
        <v>955</v>
      </c>
      <c r="C849" s="7">
        <v>284</v>
      </c>
    </row>
    <row r="850" spans="2:3" x14ac:dyDescent="0.2">
      <c r="B850" s="7" t="s">
        <v>956</v>
      </c>
      <c r="C850" s="7">
        <v>251</v>
      </c>
    </row>
    <row r="851" spans="2:3" x14ac:dyDescent="0.2">
      <c r="B851" s="7" t="s">
        <v>957</v>
      </c>
      <c r="C851" s="7">
        <v>261</v>
      </c>
    </row>
    <row r="852" spans="2:3" x14ac:dyDescent="0.2">
      <c r="B852" s="7" t="s">
        <v>958</v>
      </c>
      <c r="C852" s="7">
        <v>258</v>
      </c>
    </row>
    <row r="853" spans="2:3" x14ac:dyDescent="0.2">
      <c r="B853" s="7" t="s">
        <v>959</v>
      </c>
      <c r="C853" s="7">
        <v>203</v>
      </c>
    </row>
    <row r="854" spans="2:3" x14ac:dyDescent="0.2">
      <c r="B854" s="7" t="s">
        <v>960</v>
      </c>
      <c r="C854" s="7">
        <v>275</v>
      </c>
    </row>
    <row r="855" spans="2:3" x14ac:dyDescent="0.2">
      <c r="B855" s="7" t="s">
        <v>961</v>
      </c>
      <c r="C855" s="7">
        <v>310</v>
      </c>
    </row>
    <row r="856" spans="2:3" x14ac:dyDescent="0.2">
      <c r="B856" s="7" t="s">
        <v>962</v>
      </c>
      <c r="C856" s="7">
        <v>292</v>
      </c>
    </row>
    <row r="857" spans="2:3" x14ac:dyDescent="0.2">
      <c r="B857" s="7" t="s">
        <v>963</v>
      </c>
      <c r="C857" s="7">
        <v>285</v>
      </c>
    </row>
    <row r="858" spans="2:3" x14ac:dyDescent="0.2">
      <c r="B858" s="7" t="s">
        <v>964</v>
      </c>
      <c r="C858" s="7">
        <v>296</v>
      </c>
    </row>
    <row r="859" spans="2:3" x14ac:dyDescent="0.2">
      <c r="B859" s="7" t="s">
        <v>965</v>
      </c>
      <c r="C859" s="7">
        <v>319</v>
      </c>
    </row>
    <row r="860" spans="2:3" x14ac:dyDescent="0.2">
      <c r="B860" s="7" t="s">
        <v>966</v>
      </c>
      <c r="C860" s="7">
        <v>279</v>
      </c>
    </row>
    <row r="861" spans="2:3" x14ac:dyDescent="0.2">
      <c r="B861" s="7" t="s">
        <v>967</v>
      </c>
      <c r="C861" s="7">
        <v>265</v>
      </c>
    </row>
    <row r="862" spans="2:3" x14ac:dyDescent="0.2">
      <c r="B862" s="7" t="s">
        <v>968</v>
      </c>
      <c r="C862" s="7">
        <v>261</v>
      </c>
    </row>
    <row r="863" spans="2:3" x14ac:dyDescent="0.2">
      <c r="B863" s="7" t="s">
        <v>969</v>
      </c>
      <c r="C863" s="7">
        <v>324</v>
      </c>
    </row>
    <row r="864" spans="2:3" x14ac:dyDescent="0.2">
      <c r="B864" s="7" t="s">
        <v>970</v>
      </c>
      <c r="C864" s="7">
        <v>225</v>
      </c>
    </row>
    <row r="865" spans="2:3" x14ac:dyDescent="0.2">
      <c r="B865" s="7" t="s">
        <v>971</v>
      </c>
      <c r="C865" s="7">
        <v>253</v>
      </c>
    </row>
    <row r="866" spans="2:3" x14ac:dyDescent="0.2">
      <c r="B866" s="7" t="s">
        <v>972</v>
      </c>
      <c r="C866" s="7">
        <v>301</v>
      </c>
    </row>
    <row r="867" spans="2:3" x14ac:dyDescent="0.2">
      <c r="B867" s="7" t="s">
        <v>973</v>
      </c>
      <c r="C867" s="7">
        <v>257</v>
      </c>
    </row>
    <row r="868" spans="2:3" x14ac:dyDescent="0.2">
      <c r="B868" s="7" t="s">
        <v>974</v>
      </c>
      <c r="C868" s="7">
        <v>335</v>
      </c>
    </row>
    <row r="869" spans="2:3" x14ac:dyDescent="0.2">
      <c r="B869" s="7" t="s">
        <v>975</v>
      </c>
      <c r="C869" s="7">
        <v>391</v>
      </c>
    </row>
    <row r="870" spans="2:3" x14ac:dyDescent="0.2">
      <c r="B870" s="7" t="s">
        <v>976</v>
      </c>
      <c r="C870" s="7">
        <v>297</v>
      </c>
    </row>
    <row r="871" spans="2:3" x14ac:dyDescent="0.2">
      <c r="B871" s="7" t="s">
        <v>977</v>
      </c>
      <c r="C871" s="7">
        <v>250</v>
      </c>
    </row>
    <row r="872" spans="2:3" x14ac:dyDescent="0.2">
      <c r="B872" s="7" t="s">
        <v>978</v>
      </c>
      <c r="C872" s="7">
        <v>398</v>
      </c>
    </row>
    <row r="873" spans="2:3" x14ac:dyDescent="0.2">
      <c r="B873" s="7" t="s">
        <v>979</v>
      </c>
      <c r="C873" s="7">
        <v>266</v>
      </c>
    </row>
    <row r="874" spans="2:3" x14ac:dyDescent="0.2">
      <c r="B874" s="7" t="s">
        <v>980</v>
      </c>
      <c r="C874" s="7">
        <v>238</v>
      </c>
    </row>
    <row r="875" spans="2:3" x14ac:dyDescent="0.2">
      <c r="B875" s="7" t="s">
        <v>981</v>
      </c>
      <c r="C875" s="7">
        <v>278</v>
      </c>
    </row>
    <row r="876" spans="2:3" x14ac:dyDescent="0.2">
      <c r="B876" s="7" t="s">
        <v>982</v>
      </c>
      <c r="C876" s="7">
        <v>223</v>
      </c>
    </row>
    <row r="877" spans="2:3" x14ac:dyDescent="0.2">
      <c r="B877" s="7" t="s">
        <v>983</v>
      </c>
      <c r="C877" s="7">
        <v>196</v>
      </c>
    </row>
    <row r="878" spans="2:3" x14ac:dyDescent="0.2">
      <c r="B878" s="7" t="s">
        <v>984</v>
      </c>
      <c r="C878" s="7">
        <v>339</v>
      </c>
    </row>
    <row r="879" spans="2:3" x14ac:dyDescent="0.2">
      <c r="B879" s="7" t="s">
        <v>985</v>
      </c>
      <c r="C879" s="7">
        <v>336</v>
      </c>
    </row>
    <row r="880" spans="2:3" x14ac:dyDescent="0.2">
      <c r="B880" s="7" t="s">
        <v>986</v>
      </c>
      <c r="C880" s="7">
        <v>313</v>
      </c>
    </row>
    <row r="881" spans="2:3" x14ac:dyDescent="0.2">
      <c r="B881" s="7" t="s">
        <v>987</v>
      </c>
      <c r="C881" s="7">
        <v>331</v>
      </c>
    </row>
    <row r="882" spans="2:3" x14ac:dyDescent="0.2">
      <c r="B882" s="7" t="s">
        <v>988</v>
      </c>
      <c r="C882" s="7">
        <v>226</v>
      </c>
    </row>
    <row r="883" spans="2:3" x14ac:dyDescent="0.2">
      <c r="B883" s="7" t="s">
        <v>989</v>
      </c>
      <c r="C883" s="7">
        <v>302</v>
      </c>
    </row>
    <row r="884" spans="2:3" x14ac:dyDescent="0.2">
      <c r="B884" s="7" t="s">
        <v>990</v>
      </c>
      <c r="C884" s="7">
        <v>218</v>
      </c>
    </row>
    <row r="885" spans="2:3" x14ac:dyDescent="0.2">
      <c r="B885" s="7" t="s">
        <v>991</v>
      </c>
      <c r="C885" s="7">
        <v>283</v>
      </c>
    </row>
    <row r="886" spans="2:3" x14ac:dyDescent="0.2">
      <c r="B886" s="7" t="s">
        <v>992</v>
      </c>
      <c r="C886" s="7">
        <v>239</v>
      </c>
    </row>
    <row r="887" spans="2:3" x14ac:dyDescent="0.2">
      <c r="B887" s="7" t="s">
        <v>993</v>
      </c>
      <c r="C887" s="7">
        <v>312</v>
      </c>
    </row>
    <row r="888" spans="2:3" x14ac:dyDescent="0.2">
      <c r="B888" s="7" t="s">
        <v>994</v>
      </c>
      <c r="C888" s="7">
        <v>285</v>
      </c>
    </row>
    <row r="889" spans="2:3" x14ac:dyDescent="0.2">
      <c r="B889" s="7" t="s">
        <v>995</v>
      </c>
      <c r="C889" s="7">
        <v>241</v>
      </c>
    </row>
    <row r="890" spans="2:3" x14ac:dyDescent="0.2">
      <c r="B890" s="7" t="s">
        <v>996</v>
      </c>
      <c r="C890" s="7">
        <v>227</v>
      </c>
    </row>
    <row r="891" spans="2:3" x14ac:dyDescent="0.2">
      <c r="B891" s="7" t="s">
        <v>997</v>
      </c>
      <c r="C891" s="7">
        <v>231</v>
      </c>
    </row>
    <row r="892" spans="2:3" x14ac:dyDescent="0.2">
      <c r="B892" s="7" t="s">
        <v>998</v>
      </c>
      <c r="C892" s="7">
        <v>348</v>
      </c>
    </row>
    <row r="893" spans="2:3" x14ac:dyDescent="0.2">
      <c r="B893" s="7" t="s">
        <v>999</v>
      </c>
      <c r="C893" s="7">
        <v>256</v>
      </c>
    </row>
    <row r="894" spans="2:3" x14ac:dyDescent="0.2">
      <c r="B894" s="7" t="s">
        <v>1000</v>
      </c>
      <c r="C894" s="7">
        <v>391</v>
      </c>
    </row>
    <row r="895" spans="2:3" x14ac:dyDescent="0.2">
      <c r="B895" s="7" t="s">
        <v>1001</v>
      </c>
      <c r="C895" s="7">
        <v>34</v>
      </c>
    </row>
    <row r="896" spans="2:3" x14ac:dyDescent="0.2">
      <c r="B896" s="7" t="s">
        <v>1002</v>
      </c>
      <c r="C896" s="7">
        <v>208</v>
      </c>
    </row>
    <row r="897" spans="2:3" x14ac:dyDescent="0.2">
      <c r="B897" s="7" t="s">
        <v>1003</v>
      </c>
      <c r="C897" s="7">
        <v>326</v>
      </c>
    </row>
    <row r="898" spans="2:3" x14ac:dyDescent="0.2">
      <c r="B898" s="7" t="s">
        <v>1004</v>
      </c>
      <c r="C898" s="7">
        <v>198</v>
      </c>
    </row>
    <row r="899" spans="2:3" x14ac:dyDescent="0.2">
      <c r="B899" s="7" t="s">
        <v>1005</v>
      </c>
      <c r="C899" s="7">
        <v>160</v>
      </c>
    </row>
    <row r="900" spans="2:3" x14ac:dyDescent="0.2">
      <c r="B900" s="7" t="s">
        <v>1006</v>
      </c>
      <c r="C900" s="7">
        <v>213</v>
      </c>
    </row>
    <row r="901" spans="2:3" x14ac:dyDescent="0.2">
      <c r="B901" s="7" t="s">
        <v>1007</v>
      </c>
      <c r="C901" s="7">
        <v>284</v>
      </c>
    </row>
    <row r="902" spans="2:3" x14ac:dyDescent="0.2">
      <c r="B902" s="7" t="s">
        <v>1008</v>
      </c>
      <c r="C902" s="7">
        <v>215</v>
      </c>
    </row>
    <row r="903" spans="2:3" x14ac:dyDescent="0.2">
      <c r="B903" s="7" t="s">
        <v>1009</v>
      </c>
      <c r="C903" s="7">
        <v>240</v>
      </c>
    </row>
    <row r="904" spans="2:3" x14ac:dyDescent="0.2">
      <c r="B904" s="7" t="s">
        <v>1010</v>
      </c>
      <c r="C904" s="7">
        <v>323</v>
      </c>
    </row>
    <row r="905" spans="2:3" x14ac:dyDescent="0.2">
      <c r="B905" s="7" t="s">
        <v>1011</v>
      </c>
      <c r="C905" s="7">
        <v>290</v>
      </c>
    </row>
    <row r="906" spans="2:3" x14ac:dyDescent="0.2">
      <c r="B906" s="7" t="s">
        <v>1012</v>
      </c>
      <c r="C906" s="7">
        <v>303</v>
      </c>
    </row>
    <row r="907" spans="2:3" x14ac:dyDescent="0.2">
      <c r="B907" s="7" t="s">
        <v>1013</v>
      </c>
      <c r="C907" s="7">
        <v>400</v>
      </c>
    </row>
    <row r="908" spans="2:3" x14ac:dyDescent="0.2">
      <c r="B908" s="7" t="s">
        <v>1014</v>
      </c>
      <c r="C908" s="7">
        <v>295</v>
      </c>
    </row>
    <row r="909" spans="2:3" x14ac:dyDescent="0.2">
      <c r="B909" s="7" t="s">
        <v>1015</v>
      </c>
      <c r="C909" s="7">
        <v>341</v>
      </c>
    </row>
    <row r="910" spans="2:3" x14ac:dyDescent="0.2">
      <c r="B910" s="7" t="s">
        <v>1016</v>
      </c>
      <c r="C910" s="7">
        <v>350</v>
      </c>
    </row>
    <row r="911" spans="2:3" x14ac:dyDescent="0.2">
      <c r="B911" s="7" t="s">
        <v>1017</v>
      </c>
      <c r="C911" s="7">
        <v>361</v>
      </c>
    </row>
    <row r="912" spans="2:3" x14ac:dyDescent="0.2">
      <c r="B912" s="7" t="s">
        <v>1018</v>
      </c>
      <c r="C912" s="7">
        <v>179</v>
      </c>
    </row>
    <row r="913" spans="2:3" x14ac:dyDescent="0.2">
      <c r="B913" s="7" t="s">
        <v>1019</v>
      </c>
      <c r="C913" s="7">
        <v>360</v>
      </c>
    </row>
    <row r="914" spans="2:3" x14ac:dyDescent="0.2">
      <c r="B914" s="7" t="s">
        <v>1020</v>
      </c>
      <c r="C914" s="7">
        <v>281</v>
      </c>
    </row>
    <row r="915" spans="2:3" x14ac:dyDescent="0.2">
      <c r="B915" s="7" t="s">
        <v>1021</v>
      </c>
      <c r="C915" s="7">
        <v>310</v>
      </c>
    </row>
    <row r="916" spans="2:3" x14ac:dyDescent="0.2">
      <c r="B916" s="7" t="s">
        <v>1022</v>
      </c>
      <c r="C916" s="7">
        <v>356</v>
      </c>
    </row>
    <row r="917" spans="2:3" x14ac:dyDescent="0.2">
      <c r="B917" s="7" t="s">
        <v>1023</v>
      </c>
      <c r="C917" s="7">
        <v>187</v>
      </c>
    </row>
    <row r="918" spans="2:3" x14ac:dyDescent="0.2">
      <c r="B918" s="7" t="s">
        <v>1024</v>
      </c>
      <c r="C918" s="7">
        <v>290</v>
      </c>
    </row>
    <row r="919" spans="2:3" x14ac:dyDescent="0.2">
      <c r="B919" s="7" t="s">
        <v>1025</v>
      </c>
      <c r="C919" s="7">
        <v>284</v>
      </c>
    </row>
    <row r="920" spans="2:3" x14ac:dyDescent="0.2">
      <c r="B920" s="7" t="s">
        <v>1026</v>
      </c>
      <c r="C920" s="7">
        <v>277</v>
      </c>
    </row>
    <row r="921" spans="2:3" x14ac:dyDescent="0.2">
      <c r="B921" s="7" t="s">
        <v>1027</v>
      </c>
      <c r="C921" s="7">
        <v>294</v>
      </c>
    </row>
    <row r="922" spans="2:3" x14ac:dyDescent="0.2">
      <c r="B922" s="7" t="s">
        <v>1028</v>
      </c>
      <c r="C922" s="7">
        <v>310</v>
      </c>
    </row>
    <row r="923" spans="2:3" x14ac:dyDescent="0.2">
      <c r="B923" s="7" t="s">
        <v>1029</v>
      </c>
      <c r="C923" s="7">
        <v>254</v>
      </c>
    </row>
    <row r="924" spans="2:3" x14ac:dyDescent="0.2">
      <c r="B924" s="7" t="s">
        <v>1030</v>
      </c>
      <c r="C924" s="7">
        <v>294</v>
      </c>
    </row>
    <row r="925" spans="2:3" x14ac:dyDescent="0.2">
      <c r="B925" s="7" t="s">
        <v>1031</v>
      </c>
      <c r="C925" s="7">
        <v>285</v>
      </c>
    </row>
    <row r="926" spans="2:3" x14ac:dyDescent="0.2">
      <c r="B926" s="7" t="s">
        <v>1032</v>
      </c>
      <c r="C926" s="7">
        <v>146</v>
      </c>
    </row>
    <row r="927" spans="2:3" x14ac:dyDescent="0.2">
      <c r="B927" s="7" t="s">
        <v>1033</v>
      </c>
      <c r="C927" s="7">
        <v>278</v>
      </c>
    </row>
    <row r="928" spans="2:3" x14ac:dyDescent="0.2">
      <c r="B928" s="7" t="s">
        <v>1034</v>
      </c>
      <c r="C928" s="7">
        <v>287</v>
      </c>
    </row>
    <row r="929" spans="2:3" x14ac:dyDescent="0.2">
      <c r="B929" s="7" t="s">
        <v>1035</v>
      </c>
      <c r="C929" s="7">
        <v>242</v>
      </c>
    </row>
    <row r="930" spans="2:3" x14ac:dyDescent="0.2">
      <c r="B930" s="7" t="s">
        <v>1036</v>
      </c>
      <c r="C930" s="7">
        <v>465</v>
      </c>
    </row>
    <row r="931" spans="2:3" x14ac:dyDescent="0.2">
      <c r="B931" s="7" t="s">
        <v>1037</v>
      </c>
      <c r="C931" s="7">
        <v>348</v>
      </c>
    </row>
    <row r="932" spans="2:3" x14ac:dyDescent="0.2">
      <c r="B932" s="7" t="s">
        <v>1038</v>
      </c>
      <c r="C932" s="7">
        <v>236</v>
      </c>
    </row>
    <row r="933" spans="2:3" x14ac:dyDescent="0.2">
      <c r="B933" s="7" t="s">
        <v>1039</v>
      </c>
      <c r="C933" s="7">
        <v>254</v>
      </c>
    </row>
    <row r="934" spans="2:3" x14ac:dyDescent="0.2">
      <c r="B934" s="7" t="s">
        <v>1040</v>
      </c>
      <c r="C934" s="7">
        <v>349</v>
      </c>
    </row>
    <row r="935" spans="2:3" x14ac:dyDescent="0.2">
      <c r="B935" s="7" t="s">
        <v>1041</v>
      </c>
      <c r="C935" s="7">
        <v>334</v>
      </c>
    </row>
    <row r="936" spans="2:3" x14ac:dyDescent="0.2">
      <c r="B936" s="7" t="s">
        <v>1042</v>
      </c>
      <c r="C936" s="7">
        <v>301</v>
      </c>
    </row>
    <row r="937" spans="2:3" x14ac:dyDescent="0.2">
      <c r="B937" s="7" t="s">
        <v>1043</v>
      </c>
      <c r="C937" s="7">
        <v>217</v>
      </c>
    </row>
    <row r="938" spans="2:3" x14ac:dyDescent="0.2">
      <c r="B938" s="7" t="s">
        <v>1044</v>
      </c>
      <c r="C938" s="7">
        <v>308</v>
      </c>
    </row>
    <row r="939" spans="2:3" x14ac:dyDescent="0.2">
      <c r="B939" s="7" t="s">
        <v>1045</v>
      </c>
      <c r="C939" s="7">
        <v>359</v>
      </c>
    </row>
    <row r="940" spans="2:3" x14ac:dyDescent="0.2">
      <c r="B940" s="7" t="s">
        <v>1046</v>
      </c>
      <c r="C940" s="7">
        <v>262</v>
      </c>
    </row>
    <row r="941" spans="2:3" x14ac:dyDescent="0.2">
      <c r="B941" s="7" t="s">
        <v>1047</v>
      </c>
      <c r="C941" s="7">
        <v>323</v>
      </c>
    </row>
    <row r="942" spans="2:3" x14ac:dyDescent="0.2">
      <c r="B942" s="7" t="s">
        <v>1048</v>
      </c>
      <c r="C942" s="7">
        <v>350</v>
      </c>
    </row>
    <row r="943" spans="2:3" x14ac:dyDescent="0.2">
      <c r="B943" s="7" t="s">
        <v>1049</v>
      </c>
      <c r="C943" s="7">
        <v>223</v>
      </c>
    </row>
    <row r="944" spans="2:3" x14ac:dyDescent="0.2">
      <c r="B944" s="7" t="s">
        <v>1050</v>
      </c>
      <c r="C944" s="7">
        <v>312</v>
      </c>
    </row>
    <row r="945" spans="2:3" x14ac:dyDescent="0.2">
      <c r="B945" s="7" t="s">
        <v>1051</v>
      </c>
      <c r="C945" s="7">
        <v>301</v>
      </c>
    </row>
    <row r="946" spans="2:3" x14ac:dyDescent="0.2">
      <c r="B946" s="7" t="s">
        <v>1052</v>
      </c>
      <c r="C946" s="7">
        <v>236</v>
      </c>
    </row>
    <row r="947" spans="2:3" x14ac:dyDescent="0.2">
      <c r="B947" s="7" t="s">
        <v>1053</v>
      </c>
      <c r="C947" s="7">
        <v>246</v>
      </c>
    </row>
    <row r="948" spans="2:3" x14ac:dyDescent="0.2">
      <c r="B948" s="7" t="s">
        <v>1054</v>
      </c>
      <c r="C948" s="7">
        <v>325</v>
      </c>
    </row>
    <row r="949" spans="2:3" x14ac:dyDescent="0.2">
      <c r="B949" s="7" t="s">
        <v>1055</v>
      </c>
      <c r="C949" s="7">
        <v>260</v>
      </c>
    </row>
    <row r="950" spans="2:3" x14ac:dyDescent="0.2">
      <c r="B950" s="7" t="s">
        <v>1056</v>
      </c>
      <c r="C950" s="7">
        <v>267</v>
      </c>
    </row>
    <row r="951" spans="2:3" x14ac:dyDescent="0.2">
      <c r="B951" s="7" t="s">
        <v>1057</v>
      </c>
      <c r="C951" s="7">
        <v>240</v>
      </c>
    </row>
    <row r="952" spans="2:3" x14ac:dyDescent="0.2">
      <c r="B952" s="7" t="s">
        <v>1058</v>
      </c>
      <c r="C952" s="7">
        <v>267</v>
      </c>
    </row>
    <row r="953" spans="2:3" x14ac:dyDescent="0.2">
      <c r="B953" s="7" t="s">
        <v>1059</v>
      </c>
      <c r="C953" s="7">
        <v>274</v>
      </c>
    </row>
    <row r="954" spans="2:3" x14ac:dyDescent="0.2">
      <c r="B954" s="7" t="s">
        <v>1060</v>
      </c>
      <c r="C954" s="7">
        <v>291</v>
      </c>
    </row>
    <row r="955" spans="2:3" x14ac:dyDescent="0.2">
      <c r="B955" s="7" t="s">
        <v>1061</v>
      </c>
      <c r="C955" s="7">
        <v>311</v>
      </c>
    </row>
    <row r="956" spans="2:3" x14ac:dyDescent="0.2">
      <c r="B956" s="7" t="s">
        <v>1062</v>
      </c>
      <c r="C956" s="7">
        <v>328</v>
      </c>
    </row>
    <row r="957" spans="2:3" x14ac:dyDescent="0.2">
      <c r="B957" s="7" t="s">
        <v>1063</v>
      </c>
      <c r="C957" s="7">
        <v>277</v>
      </c>
    </row>
    <row r="958" spans="2:3" x14ac:dyDescent="0.2">
      <c r="B958" s="7" t="s">
        <v>1064</v>
      </c>
      <c r="C958" s="7">
        <v>293</v>
      </c>
    </row>
    <row r="959" spans="2:3" x14ac:dyDescent="0.2">
      <c r="B959" s="7" t="s">
        <v>1065</v>
      </c>
      <c r="C959" s="7">
        <v>283</v>
      </c>
    </row>
    <row r="960" spans="2:3" x14ac:dyDescent="0.2">
      <c r="B960" s="7" t="s">
        <v>1066</v>
      </c>
      <c r="C960" s="7">
        <v>306</v>
      </c>
    </row>
    <row r="961" spans="2:3" x14ac:dyDescent="0.2">
      <c r="B961" s="7" t="s">
        <v>1067</v>
      </c>
      <c r="C961" s="7">
        <v>338</v>
      </c>
    </row>
    <row r="962" spans="2:3" x14ac:dyDescent="0.2">
      <c r="B962" s="7" t="s">
        <v>1068</v>
      </c>
      <c r="C962" s="7">
        <v>239</v>
      </c>
    </row>
    <row r="963" spans="2:3" x14ac:dyDescent="0.2">
      <c r="B963" s="7" t="s">
        <v>1069</v>
      </c>
      <c r="C963" s="7">
        <v>292</v>
      </c>
    </row>
    <row r="964" spans="2:3" x14ac:dyDescent="0.2">
      <c r="B964" s="7" t="s">
        <v>1070</v>
      </c>
      <c r="C964" s="7">
        <v>360</v>
      </c>
    </row>
    <row r="965" spans="2:3" x14ac:dyDescent="0.2">
      <c r="B965" s="7" t="s">
        <v>1071</v>
      </c>
      <c r="C965" s="7">
        <v>257</v>
      </c>
    </row>
    <row r="966" spans="2:3" x14ac:dyDescent="0.2">
      <c r="B966" s="7" t="s">
        <v>1072</v>
      </c>
      <c r="C966" s="7">
        <v>318</v>
      </c>
    </row>
    <row r="967" spans="2:3" x14ac:dyDescent="0.2">
      <c r="B967" s="7" t="s">
        <v>1073</v>
      </c>
      <c r="C967" s="7">
        <v>272</v>
      </c>
    </row>
    <row r="968" spans="2:3" x14ac:dyDescent="0.2">
      <c r="B968" s="7" t="s">
        <v>1074</v>
      </c>
      <c r="C968" s="7">
        <v>342</v>
      </c>
    </row>
    <row r="969" spans="2:3" x14ac:dyDescent="0.2">
      <c r="B969" s="7" t="s">
        <v>1075</v>
      </c>
      <c r="C969" s="7">
        <v>413</v>
      </c>
    </row>
    <row r="970" spans="2:3" x14ac:dyDescent="0.2">
      <c r="B970" s="7" t="s">
        <v>1076</v>
      </c>
      <c r="C970" s="7">
        <v>255</v>
      </c>
    </row>
    <row r="971" spans="2:3" x14ac:dyDescent="0.2">
      <c r="B971" s="7" t="s">
        <v>1077</v>
      </c>
      <c r="C971" s="7">
        <v>345</v>
      </c>
    </row>
    <row r="972" spans="2:3" x14ac:dyDescent="0.2">
      <c r="B972" s="7" t="s">
        <v>1078</v>
      </c>
      <c r="C972" s="7">
        <v>331</v>
      </c>
    </row>
    <row r="973" spans="2:3" x14ac:dyDescent="0.2">
      <c r="B973" s="7" t="s">
        <v>1079</v>
      </c>
      <c r="C973" s="7">
        <v>310</v>
      </c>
    </row>
    <row r="974" spans="2:3" x14ac:dyDescent="0.2">
      <c r="B974" s="7" t="s">
        <v>1080</v>
      </c>
      <c r="C974" s="7">
        <v>391</v>
      </c>
    </row>
    <row r="975" spans="2:3" x14ac:dyDescent="0.2">
      <c r="B975" s="7" t="s">
        <v>1081</v>
      </c>
      <c r="C975" s="7">
        <v>356</v>
      </c>
    </row>
    <row r="976" spans="2:3" x14ac:dyDescent="0.2">
      <c r="B976" s="7" t="s">
        <v>1082</v>
      </c>
      <c r="C976" s="7">
        <v>273</v>
      </c>
    </row>
    <row r="977" spans="2:3" x14ac:dyDescent="0.2">
      <c r="B977" s="7" t="s">
        <v>1083</v>
      </c>
      <c r="C977" s="7">
        <v>218</v>
      </c>
    </row>
    <row r="978" spans="2:3" x14ac:dyDescent="0.2">
      <c r="B978" s="7" t="s">
        <v>1084</v>
      </c>
      <c r="C978" s="7">
        <v>253</v>
      </c>
    </row>
    <row r="979" spans="2:3" x14ac:dyDescent="0.2">
      <c r="B979" s="7" t="s">
        <v>1085</v>
      </c>
      <c r="C979" s="7">
        <v>317</v>
      </c>
    </row>
    <row r="980" spans="2:3" x14ac:dyDescent="0.2">
      <c r="B980" s="7" t="s">
        <v>1086</v>
      </c>
      <c r="C980" s="7">
        <v>300</v>
      </c>
    </row>
    <row r="981" spans="2:3" x14ac:dyDescent="0.2">
      <c r="B981" s="7" t="s">
        <v>1087</v>
      </c>
      <c r="C981" s="7">
        <v>307</v>
      </c>
    </row>
    <row r="982" spans="2:3" x14ac:dyDescent="0.2">
      <c r="B982" s="7" t="s">
        <v>1088</v>
      </c>
      <c r="C982" s="7">
        <v>275</v>
      </c>
    </row>
    <row r="983" spans="2:3" x14ac:dyDescent="0.2">
      <c r="B983" s="7" t="s">
        <v>1089</v>
      </c>
      <c r="C983" s="7">
        <v>472</v>
      </c>
    </row>
    <row r="984" spans="2:3" x14ac:dyDescent="0.2">
      <c r="B984" s="7" t="s">
        <v>1090</v>
      </c>
      <c r="C984" s="7">
        <v>344</v>
      </c>
    </row>
    <row r="985" spans="2:3" x14ac:dyDescent="0.2">
      <c r="B985" s="7" t="s">
        <v>1091</v>
      </c>
      <c r="C985" s="7">
        <v>247</v>
      </c>
    </row>
    <row r="986" spans="2:3" x14ac:dyDescent="0.2">
      <c r="B986" s="7" t="s">
        <v>1092</v>
      </c>
      <c r="C986" s="7">
        <v>276</v>
      </c>
    </row>
    <row r="987" spans="2:3" x14ac:dyDescent="0.2">
      <c r="B987" s="7" t="s">
        <v>1093</v>
      </c>
      <c r="C987" s="7">
        <v>302</v>
      </c>
    </row>
    <row r="988" spans="2:3" x14ac:dyDescent="0.2">
      <c r="B988" s="7" t="s">
        <v>1094</v>
      </c>
      <c r="C988" s="7">
        <v>275</v>
      </c>
    </row>
    <row r="989" spans="2:3" x14ac:dyDescent="0.2">
      <c r="B989" s="7" t="s">
        <v>1095</v>
      </c>
      <c r="C989" s="7">
        <v>234</v>
      </c>
    </row>
    <row r="990" spans="2:3" x14ac:dyDescent="0.2">
      <c r="B990" s="7" t="s">
        <v>1096</v>
      </c>
      <c r="C990" s="7">
        <v>304</v>
      </c>
    </row>
    <row r="991" spans="2:3" x14ac:dyDescent="0.2">
      <c r="B991" s="7" t="s">
        <v>1097</v>
      </c>
      <c r="C991" s="7">
        <v>272</v>
      </c>
    </row>
    <row r="992" spans="2:3" x14ac:dyDescent="0.2">
      <c r="B992" s="7" t="s">
        <v>1098</v>
      </c>
      <c r="C992" s="7">
        <v>295</v>
      </c>
    </row>
    <row r="993" spans="2:3" x14ac:dyDescent="0.2">
      <c r="B993" s="7" t="s">
        <v>1099</v>
      </c>
      <c r="C993" s="7">
        <v>293</v>
      </c>
    </row>
    <row r="994" spans="2:3" x14ac:dyDescent="0.2">
      <c r="B994" s="7" t="s">
        <v>1100</v>
      </c>
      <c r="C994" s="7">
        <v>280</v>
      </c>
    </row>
    <row r="995" spans="2:3" x14ac:dyDescent="0.2">
      <c r="B995" s="7" t="s">
        <v>1101</v>
      </c>
      <c r="C995" s="7">
        <v>29</v>
      </c>
    </row>
    <row r="996" spans="2:3" x14ac:dyDescent="0.2">
      <c r="B996" s="7" t="s">
        <v>1102</v>
      </c>
      <c r="C996" s="7">
        <v>225</v>
      </c>
    </row>
    <row r="997" spans="2:3" x14ac:dyDescent="0.2">
      <c r="B997" s="7" t="s">
        <v>1103</v>
      </c>
      <c r="C997" s="7">
        <v>329</v>
      </c>
    </row>
    <row r="998" spans="2:3" x14ac:dyDescent="0.2">
      <c r="B998" s="7" t="s">
        <v>1104</v>
      </c>
      <c r="C998" s="7">
        <v>180</v>
      </c>
    </row>
    <row r="999" spans="2:3" x14ac:dyDescent="0.2">
      <c r="B999" s="7" t="s">
        <v>1105</v>
      </c>
      <c r="C999" s="7">
        <v>133</v>
      </c>
    </row>
    <row r="1000" spans="2:3" x14ac:dyDescent="0.2">
      <c r="B1000" s="7" t="s">
        <v>1106</v>
      </c>
      <c r="C1000" s="7">
        <v>272</v>
      </c>
    </row>
    <row r="1001" spans="2:3" x14ac:dyDescent="0.2">
      <c r="B1001" s="7" t="s">
        <v>1107</v>
      </c>
      <c r="C1001" s="7">
        <v>246</v>
      </c>
    </row>
    <row r="1002" spans="2:3" x14ac:dyDescent="0.2">
      <c r="B1002" s="7" t="s">
        <v>1108</v>
      </c>
      <c r="C1002" s="7">
        <v>216</v>
      </c>
    </row>
    <row r="1003" spans="2:3" x14ac:dyDescent="0.2">
      <c r="B1003" s="7" t="s">
        <v>1109</v>
      </c>
      <c r="C1003" s="7">
        <v>343</v>
      </c>
    </row>
    <row r="1004" spans="2:3" x14ac:dyDescent="0.2">
      <c r="B1004" s="7" t="s">
        <v>1110</v>
      </c>
      <c r="C1004" s="7">
        <v>352</v>
      </c>
    </row>
    <row r="1005" spans="2:3" x14ac:dyDescent="0.2">
      <c r="B1005" s="7" t="s">
        <v>1111</v>
      </c>
      <c r="C1005" s="7">
        <v>383</v>
      </c>
    </row>
    <row r="1006" spans="2:3" x14ac:dyDescent="0.2">
      <c r="B1006" s="7" t="s">
        <v>1112</v>
      </c>
      <c r="C1006" s="7">
        <v>408</v>
      </c>
    </row>
    <row r="1007" spans="2:3" x14ac:dyDescent="0.2">
      <c r="B1007" s="7" t="s">
        <v>1113</v>
      </c>
      <c r="C1007" s="7">
        <v>288</v>
      </c>
    </row>
    <row r="1008" spans="2:3" x14ac:dyDescent="0.2">
      <c r="B1008" s="7" t="s">
        <v>1114</v>
      </c>
      <c r="C1008" s="7">
        <v>351</v>
      </c>
    </row>
    <row r="1009" spans="2:3" x14ac:dyDescent="0.2">
      <c r="B1009" s="7" t="s">
        <v>1115</v>
      </c>
      <c r="C1009" s="7">
        <v>326</v>
      </c>
    </row>
    <row r="1010" spans="2:3" x14ac:dyDescent="0.2">
      <c r="B1010" s="7" t="s">
        <v>1116</v>
      </c>
      <c r="C1010" s="7">
        <v>302</v>
      </c>
    </row>
    <row r="1011" spans="2:3" x14ac:dyDescent="0.2">
      <c r="B1011" s="7" t="s">
        <v>1117</v>
      </c>
      <c r="C1011" s="7">
        <v>451</v>
      </c>
    </row>
    <row r="1012" spans="2:3" x14ac:dyDescent="0.2">
      <c r="B1012" s="7" t="s">
        <v>1118</v>
      </c>
      <c r="C1012" s="7">
        <v>249</v>
      </c>
    </row>
    <row r="1013" spans="2:3" x14ac:dyDescent="0.2">
      <c r="B1013" s="7" t="s">
        <v>1119</v>
      </c>
      <c r="C1013" s="7">
        <v>367</v>
      </c>
    </row>
    <row r="1014" spans="2:3" x14ac:dyDescent="0.2">
      <c r="B1014" s="7" t="s">
        <v>1120</v>
      </c>
      <c r="C1014" s="7">
        <v>398</v>
      </c>
    </row>
    <row r="1015" spans="2:3" x14ac:dyDescent="0.2">
      <c r="B1015" s="7" t="s">
        <v>1121</v>
      </c>
      <c r="C1015" s="7">
        <v>352</v>
      </c>
    </row>
    <row r="1016" spans="2:3" x14ac:dyDescent="0.2">
      <c r="B1016" s="7" t="s">
        <v>1122</v>
      </c>
      <c r="C1016" s="7">
        <v>287</v>
      </c>
    </row>
    <row r="1017" spans="2:3" x14ac:dyDescent="0.2">
      <c r="B1017" s="7" t="s">
        <v>1123</v>
      </c>
      <c r="C1017" s="7">
        <v>225</v>
      </c>
    </row>
    <row r="1018" spans="2:3" x14ac:dyDescent="0.2">
      <c r="B1018" s="7" t="s">
        <v>1124</v>
      </c>
      <c r="C1018" s="7">
        <v>378</v>
      </c>
    </row>
    <row r="1019" spans="2:3" x14ac:dyDescent="0.2">
      <c r="B1019" s="7" t="s">
        <v>1125</v>
      </c>
      <c r="C1019" s="7">
        <v>429</v>
      </c>
    </row>
    <row r="1020" spans="2:3" x14ac:dyDescent="0.2">
      <c r="B1020" s="7" t="s">
        <v>1126</v>
      </c>
      <c r="C1020" s="7">
        <v>401</v>
      </c>
    </row>
    <row r="1021" spans="2:3" x14ac:dyDescent="0.2">
      <c r="B1021" s="7" t="s">
        <v>1127</v>
      </c>
      <c r="C1021" s="7">
        <v>437</v>
      </c>
    </row>
    <row r="1022" spans="2:3" x14ac:dyDescent="0.2">
      <c r="B1022" s="7" t="s">
        <v>1128</v>
      </c>
      <c r="C1022" s="7">
        <v>302</v>
      </c>
    </row>
    <row r="1023" spans="2:3" x14ac:dyDescent="0.2">
      <c r="B1023" s="7" t="s">
        <v>1129</v>
      </c>
      <c r="C1023" s="7">
        <v>289</v>
      </c>
    </row>
    <row r="1024" spans="2:3" x14ac:dyDescent="0.2">
      <c r="B1024" s="7" t="s">
        <v>1130</v>
      </c>
      <c r="C1024" s="7">
        <v>340</v>
      </c>
    </row>
    <row r="1025" spans="2:3" x14ac:dyDescent="0.2">
      <c r="B1025" s="7" t="s">
        <v>1131</v>
      </c>
      <c r="C1025" s="7">
        <v>354</v>
      </c>
    </row>
    <row r="1026" spans="2:3" x14ac:dyDescent="0.2">
      <c r="B1026" s="7" t="s">
        <v>1132</v>
      </c>
      <c r="C1026" s="7">
        <v>156</v>
      </c>
    </row>
    <row r="1027" spans="2:3" x14ac:dyDescent="0.2">
      <c r="B1027" s="7" t="s">
        <v>1133</v>
      </c>
      <c r="C1027" s="7">
        <v>314</v>
      </c>
    </row>
    <row r="1028" spans="2:3" x14ac:dyDescent="0.2">
      <c r="B1028" s="7" t="s">
        <v>1134</v>
      </c>
      <c r="C1028" s="7">
        <v>292</v>
      </c>
    </row>
    <row r="1029" spans="2:3" x14ac:dyDescent="0.2">
      <c r="B1029" s="7" t="s">
        <v>1135</v>
      </c>
      <c r="C1029" s="7">
        <v>312</v>
      </c>
    </row>
    <row r="1030" spans="2:3" x14ac:dyDescent="0.2">
      <c r="B1030" s="7" t="s">
        <v>1136</v>
      </c>
      <c r="C1030" s="7">
        <v>437</v>
      </c>
    </row>
    <row r="1031" spans="2:3" x14ac:dyDescent="0.2">
      <c r="B1031" s="7" t="s">
        <v>1137</v>
      </c>
      <c r="C1031" s="7">
        <v>374</v>
      </c>
    </row>
    <row r="1032" spans="2:3" x14ac:dyDescent="0.2">
      <c r="B1032" s="7" t="s">
        <v>1138</v>
      </c>
      <c r="C1032" s="7">
        <v>231</v>
      </c>
    </row>
    <row r="1033" spans="2:3" x14ac:dyDescent="0.2">
      <c r="B1033" s="7" t="s">
        <v>1139</v>
      </c>
      <c r="C1033" s="7">
        <v>287</v>
      </c>
    </row>
    <row r="1034" spans="2:3" x14ac:dyDescent="0.2">
      <c r="B1034" s="7" t="s">
        <v>1140</v>
      </c>
      <c r="C1034" s="7">
        <v>416</v>
      </c>
    </row>
    <row r="1035" spans="2:3" x14ac:dyDescent="0.2">
      <c r="B1035" s="7" t="s">
        <v>1141</v>
      </c>
      <c r="C1035" s="7">
        <v>293</v>
      </c>
    </row>
    <row r="1036" spans="2:3" x14ac:dyDescent="0.2">
      <c r="B1036" s="7" t="s">
        <v>1142</v>
      </c>
      <c r="C1036" s="7">
        <v>406</v>
      </c>
    </row>
    <row r="1037" spans="2:3" x14ac:dyDescent="0.2">
      <c r="B1037" s="7" t="s">
        <v>1143</v>
      </c>
      <c r="C1037" s="7">
        <v>269</v>
      </c>
    </row>
    <row r="1038" spans="2:3" x14ac:dyDescent="0.2">
      <c r="B1038" s="7" t="s">
        <v>1144</v>
      </c>
      <c r="C1038" s="7">
        <v>354</v>
      </c>
    </row>
    <row r="1039" spans="2:3" x14ac:dyDescent="0.2">
      <c r="B1039" s="7" t="s">
        <v>1145</v>
      </c>
      <c r="C1039" s="7">
        <v>373</v>
      </c>
    </row>
    <row r="1040" spans="2:3" x14ac:dyDescent="0.2">
      <c r="B1040" s="7" t="s">
        <v>1146</v>
      </c>
      <c r="C1040" s="7">
        <v>282</v>
      </c>
    </row>
    <row r="1041" spans="2:3" x14ac:dyDescent="0.2">
      <c r="B1041" s="7" t="s">
        <v>1147</v>
      </c>
      <c r="C1041" s="7">
        <v>409</v>
      </c>
    </row>
    <row r="1042" spans="2:3" x14ac:dyDescent="0.2">
      <c r="B1042" s="7" t="s">
        <v>1148</v>
      </c>
      <c r="C1042" s="7">
        <v>274</v>
      </c>
    </row>
    <row r="1043" spans="2:3" x14ac:dyDescent="0.2">
      <c r="B1043" s="7" t="s">
        <v>1149</v>
      </c>
      <c r="C1043" s="7">
        <v>257</v>
      </c>
    </row>
    <row r="1044" spans="2:3" x14ac:dyDescent="0.2">
      <c r="B1044" s="7" t="s">
        <v>1150</v>
      </c>
      <c r="C1044" s="7">
        <v>319</v>
      </c>
    </row>
    <row r="1045" spans="2:3" x14ac:dyDescent="0.2">
      <c r="B1045" s="7" t="s">
        <v>1151</v>
      </c>
      <c r="C1045" s="7">
        <v>259</v>
      </c>
    </row>
    <row r="1046" spans="2:3" x14ac:dyDescent="0.2">
      <c r="B1046" s="7" t="s">
        <v>1152</v>
      </c>
      <c r="C1046" s="7">
        <v>395</v>
      </c>
    </row>
    <row r="1047" spans="2:3" x14ac:dyDescent="0.2">
      <c r="B1047" s="7" t="s">
        <v>1153</v>
      </c>
      <c r="C1047" s="7">
        <v>338</v>
      </c>
    </row>
    <row r="1048" spans="2:3" x14ac:dyDescent="0.2">
      <c r="B1048" s="7" t="s">
        <v>1154</v>
      </c>
      <c r="C1048" s="7">
        <v>312</v>
      </c>
    </row>
    <row r="1049" spans="2:3" x14ac:dyDescent="0.2">
      <c r="B1049" s="7" t="s">
        <v>1155</v>
      </c>
      <c r="C1049" s="7">
        <v>370</v>
      </c>
    </row>
    <row r="1050" spans="2:3" x14ac:dyDescent="0.2">
      <c r="B1050" s="7" t="s">
        <v>1156</v>
      </c>
      <c r="C1050" s="7">
        <v>321</v>
      </c>
    </row>
    <row r="1051" spans="2:3" x14ac:dyDescent="0.2">
      <c r="B1051" s="7" t="s">
        <v>1157</v>
      </c>
      <c r="C1051" s="7">
        <v>383</v>
      </c>
    </row>
    <row r="1052" spans="2:3" x14ac:dyDescent="0.2">
      <c r="B1052" s="7" t="s">
        <v>1158</v>
      </c>
      <c r="C1052" s="7">
        <v>275</v>
      </c>
    </row>
    <row r="1053" spans="2:3" x14ac:dyDescent="0.2">
      <c r="B1053" s="7" t="s">
        <v>1159</v>
      </c>
      <c r="C1053" s="7">
        <v>381</v>
      </c>
    </row>
    <row r="1054" spans="2:3" x14ac:dyDescent="0.2">
      <c r="B1054" s="7" t="s">
        <v>1160</v>
      </c>
      <c r="C1054" s="7">
        <v>326</v>
      </c>
    </row>
    <row r="1055" spans="2:3" x14ac:dyDescent="0.2">
      <c r="B1055" s="7" t="s">
        <v>1161</v>
      </c>
      <c r="C1055" s="7">
        <v>381</v>
      </c>
    </row>
    <row r="1056" spans="2:3" x14ac:dyDescent="0.2">
      <c r="B1056" s="7" t="s">
        <v>1162</v>
      </c>
      <c r="C1056" s="7">
        <v>291</v>
      </c>
    </row>
    <row r="1057" spans="2:3" x14ac:dyDescent="0.2">
      <c r="B1057" s="7" t="s">
        <v>1163</v>
      </c>
      <c r="C1057" s="7">
        <v>383</v>
      </c>
    </row>
    <row r="1058" spans="2:3" x14ac:dyDescent="0.2">
      <c r="B1058" s="7" t="s">
        <v>1164</v>
      </c>
      <c r="C1058" s="7">
        <v>332</v>
      </c>
    </row>
    <row r="1059" spans="2:3" x14ac:dyDescent="0.2">
      <c r="B1059" s="7" t="s">
        <v>1165</v>
      </c>
      <c r="C1059" s="7">
        <v>393</v>
      </c>
    </row>
    <row r="1060" spans="2:3" x14ac:dyDescent="0.2">
      <c r="B1060" s="7" t="s">
        <v>1166</v>
      </c>
      <c r="C1060" s="7">
        <v>399</v>
      </c>
    </row>
    <row r="1061" spans="2:3" x14ac:dyDescent="0.2">
      <c r="B1061" s="7" t="s">
        <v>1167</v>
      </c>
      <c r="C1061" s="7">
        <v>381</v>
      </c>
    </row>
    <row r="1062" spans="2:3" x14ac:dyDescent="0.2">
      <c r="B1062" s="7" t="s">
        <v>1168</v>
      </c>
      <c r="C1062" s="7">
        <v>249</v>
      </c>
    </row>
    <row r="1063" spans="2:3" x14ac:dyDescent="0.2">
      <c r="B1063" s="7" t="s">
        <v>1169</v>
      </c>
      <c r="C1063" s="7">
        <v>381</v>
      </c>
    </row>
    <row r="1064" spans="2:3" x14ac:dyDescent="0.2">
      <c r="B1064" s="7" t="s">
        <v>1170</v>
      </c>
      <c r="C1064" s="7">
        <v>322</v>
      </c>
    </row>
    <row r="1065" spans="2:3" x14ac:dyDescent="0.2">
      <c r="B1065" s="7" t="s">
        <v>1171</v>
      </c>
      <c r="C1065" s="7">
        <v>309</v>
      </c>
    </row>
    <row r="1066" spans="2:3" x14ac:dyDescent="0.2">
      <c r="B1066" s="7" t="s">
        <v>1172</v>
      </c>
      <c r="C1066" s="7">
        <v>418</v>
      </c>
    </row>
    <row r="1067" spans="2:3" x14ac:dyDescent="0.2">
      <c r="B1067" s="7" t="s">
        <v>1173</v>
      </c>
      <c r="C1067" s="7">
        <v>367</v>
      </c>
    </row>
    <row r="1068" spans="2:3" x14ac:dyDescent="0.2">
      <c r="B1068" s="7" t="s">
        <v>1174</v>
      </c>
      <c r="C1068" s="7">
        <v>361</v>
      </c>
    </row>
    <row r="1069" spans="2:3" x14ac:dyDescent="0.2">
      <c r="B1069" s="7" t="s">
        <v>1175</v>
      </c>
      <c r="C1069" s="7">
        <v>424</v>
      </c>
    </row>
    <row r="1070" spans="2:3" x14ac:dyDescent="0.2">
      <c r="B1070" s="7" t="s">
        <v>1176</v>
      </c>
      <c r="C1070" s="7">
        <v>447</v>
      </c>
    </row>
    <row r="1071" spans="2:3" x14ac:dyDescent="0.2">
      <c r="B1071" s="7" t="s">
        <v>1177</v>
      </c>
      <c r="C1071" s="7">
        <v>271</v>
      </c>
    </row>
    <row r="1072" spans="2:3" x14ac:dyDescent="0.2">
      <c r="B1072" s="7" t="s">
        <v>1178</v>
      </c>
      <c r="C1072" s="7">
        <v>570</v>
      </c>
    </row>
    <row r="1073" spans="2:3" x14ac:dyDescent="0.2">
      <c r="B1073" s="7" t="s">
        <v>1179</v>
      </c>
      <c r="C1073" s="7">
        <v>421</v>
      </c>
    </row>
    <row r="1074" spans="2:3" x14ac:dyDescent="0.2">
      <c r="B1074" s="7" t="s">
        <v>1180</v>
      </c>
      <c r="C1074" s="7">
        <v>465</v>
      </c>
    </row>
    <row r="1075" spans="2:3" x14ac:dyDescent="0.2">
      <c r="B1075" s="7" t="s">
        <v>1181</v>
      </c>
      <c r="C1075" s="7">
        <v>441</v>
      </c>
    </row>
    <row r="1076" spans="2:3" x14ac:dyDescent="0.2">
      <c r="B1076" s="7" t="s">
        <v>1182</v>
      </c>
      <c r="C1076" s="7">
        <v>283</v>
      </c>
    </row>
    <row r="1077" spans="2:3" x14ac:dyDescent="0.2">
      <c r="B1077" s="7" t="s">
        <v>1183</v>
      </c>
      <c r="C1077" s="7">
        <v>289</v>
      </c>
    </row>
    <row r="1078" spans="2:3" x14ac:dyDescent="0.2">
      <c r="B1078" s="7" t="s">
        <v>1184</v>
      </c>
      <c r="C1078" s="7">
        <v>454</v>
      </c>
    </row>
    <row r="1079" spans="2:3" x14ac:dyDescent="0.2">
      <c r="B1079" s="7" t="s">
        <v>1185</v>
      </c>
      <c r="C1079" s="7">
        <v>433</v>
      </c>
    </row>
    <row r="1080" spans="2:3" x14ac:dyDescent="0.2">
      <c r="B1080" s="7" t="s">
        <v>1186</v>
      </c>
      <c r="C1080" s="7">
        <v>425</v>
      </c>
    </row>
    <row r="1081" spans="2:3" x14ac:dyDescent="0.2">
      <c r="B1081" s="7" t="s">
        <v>1187</v>
      </c>
      <c r="C1081" s="7">
        <v>393</v>
      </c>
    </row>
    <row r="1082" spans="2:3" x14ac:dyDescent="0.2">
      <c r="B1082" s="7" t="s">
        <v>1188</v>
      </c>
      <c r="C1082" s="7">
        <v>294</v>
      </c>
    </row>
    <row r="1083" spans="2:3" x14ac:dyDescent="0.2">
      <c r="B1083" s="7" t="s">
        <v>1189</v>
      </c>
      <c r="C1083" s="7">
        <v>402</v>
      </c>
    </row>
    <row r="1084" spans="2:3" x14ac:dyDescent="0.2">
      <c r="B1084" s="7" t="s">
        <v>1190</v>
      </c>
      <c r="C1084" s="7">
        <v>346</v>
      </c>
    </row>
    <row r="1085" spans="2:3" x14ac:dyDescent="0.2">
      <c r="B1085" s="7" t="s">
        <v>1191</v>
      </c>
      <c r="C1085" s="7">
        <v>307</v>
      </c>
    </row>
    <row r="1086" spans="2:3" x14ac:dyDescent="0.2">
      <c r="B1086" s="7" t="s">
        <v>1192</v>
      </c>
      <c r="C1086" s="7">
        <v>359</v>
      </c>
    </row>
    <row r="1087" spans="2:3" x14ac:dyDescent="0.2">
      <c r="B1087" s="7" t="s">
        <v>1193</v>
      </c>
      <c r="C1087" s="7">
        <v>446</v>
      </c>
    </row>
    <row r="1088" spans="2:3" x14ac:dyDescent="0.2">
      <c r="B1088" s="7" t="s">
        <v>1194</v>
      </c>
      <c r="C1088" s="7">
        <v>271</v>
      </c>
    </row>
    <row r="1089" spans="2:3" x14ac:dyDescent="0.2">
      <c r="B1089" s="7" t="s">
        <v>1195</v>
      </c>
      <c r="C1089" s="7">
        <v>273</v>
      </c>
    </row>
    <row r="1090" spans="2:3" x14ac:dyDescent="0.2">
      <c r="B1090" s="7" t="s">
        <v>1196</v>
      </c>
      <c r="C1090" s="7">
        <v>353</v>
      </c>
    </row>
    <row r="1091" spans="2:3" x14ac:dyDescent="0.2">
      <c r="B1091" s="7" t="s">
        <v>1197</v>
      </c>
      <c r="C1091" s="7">
        <v>314</v>
      </c>
    </row>
    <row r="1092" spans="2:3" x14ac:dyDescent="0.2">
      <c r="B1092" s="7" t="s">
        <v>1198</v>
      </c>
      <c r="C1092" s="7">
        <v>401</v>
      </c>
    </row>
    <row r="1093" spans="2:3" x14ac:dyDescent="0.2">
      <c r="B1093" s="7" t="s">
        <v>1199</v>
      </c>
      <c r="C1093" s="7">
        <v>496</v>
      </c>
    </row>
    <row r="1094" spans="2:3" x14ac:dyDescent="0.2">
      <c r="B1094" s="7" t="s">
        <v>1200</v>
      </c>
      <c r="C1094" s="7">
        <v>349</v>
      </c>
    </row>
    <row r="1095" spans="2:3" x14ac:dyDescent="0.2">
      <c r="B1095" s="7" t="s">
        <v>1201</v>
      </c>
      <c r="C1095" s="7">
        <v>82</v>
      </c>
    </row>
    <row r="1096" spans="2:3" x14ac:dyDescent="0.2">
      <c r="B1096" s="7" t="s">
        <v>1202</v>
      </c>
      <c r="C1096" s="7">
        <v>264</v>
      </c>
    </row>
    <row r="1097" spans="2:3" x14ac:dyDescent="0.2">
      <c r="B1097" s="7" t="s">
        <v>1203</v>
      </c>
      <c r="C1097" s="7">
        <v>369</v>
      </c>
    </row>
    <row r="1098" spans="2:3" x14ac:dyDescent="0.2">
      <c r="B1098" s="7" t="s">
        <v>1204</v>
      </c>
      <c r="C1098" s="7">
        <v>235</v>
      </c>
    </row>
    <row r="1099" spans="2:3" x14ac:dyDescent="0.2">
      <c r="B1099" s="7" t="s">
        <v>1205</v>
      </c>
      <c r="C1099" s="7">
        <v>203</v>
      </c>
    </row>
    <row r="1100" spans="2:3" x14ac:dyDescent="0.2">
      <c r="B1100" s="7" t="s">
        <v>1206</v>
      </c>
      <c r="C1100" s="7">
        <v>296</v>
      </c>
    </row>
    <row r="1101" spans="2:3" x14ac:dyDescent="0.2">
      <c r="B1101" s="7" t="s">
        <v>1207</v>
      </c>
      <c r="C1101" s="7">
        <v>301</v>
      </c>
    </row>
    <row r="1102" spans="2:3" x14ac:dyDescent="0.2">
      <c r="B1102" s="7" t="s">
        <v>1208</v>
      </c>
      <c r="C1102" s="7">
        <v>299</v>
      </c>
    </row>
    <row r="1103" spans="2:3" x14ac:dyDescent="0.2">
      <c r="B1103" s="7" t="s">
        <v>1209</v>
      </c>
      <c r="C1103" s="7">
        <v>417</v>
      </c>
    </row>
    <row r="1104" spans="2:3" x14ac:dyDescent="0.2">
      <c r="B1104" s="7" t="s">
        <v>1210</v>
      </c>
      <c r="C1104" s="7">
        <v>242</v>
      </c>
    </row>
    <row r="1105" spans="2:3" x14ac:dyDescent="0.2">
      <c r="B1105" s="7" t="s">
        <v>1211</v>
      </c>
      <c r="C1105" s="7">
        <v>276</v>
      </c>
    </row>
    <row r="1106" spans="2:3" x14ac:dyDescent="0.2">
      <c r="B1106" s="7" t="s">
        <v>1212</v>
      </c>
      <c r="C1106" s="7">
        <v>292</v>
      </c>
    </row>
    <row r="1107" spans="2:3" x14ac:dyDescent="0.2">
      <c r="B1107" s="7" t="s">
        <v>1213</v>
      </c>
      <c r="C1107" s="7">
        <v>351</v>
      </c>
    </row>
    <row r="1108" spans="2:3" x14ac:dyDescent="0.2">
      <c r="B1108" s="7" t="s">
        <v>1214</v>
      </c>
      <c r="C1108" s="7">
        <v>329</v>
      </c>
    </row>
    <row r="1109" spans="2:3" x14ac:dyDescent="0.2">
      <c r="B1109" s="7" t="s">
        <v>1215</v>
      </c>
      <c r="C1109" s="7">
        <v>239</v>
      </c>
    </row>
    <row r="1110" spans="2:3" x14ac:dyDescent="0.2">
      <c r="B1110" s="7" t="s">
        <v>1216</v>
      </c>
      <c r="C1110" s="7">
        <v>325</v>
      </c>
    </row>
    <row r="1111" spans="2:3" x14ac:dyDescent="0.2">
      <c r="B1111" s="7" t="s">
        <v>1217</v>
      </c>
      <c r="C1111" s="7">
        <v>284</v>
      </c>
    </row>
    <row r="1112" spans="2:3" x14ac:dyDescent="0.2">
      <c r="B1112" s="7" t="s">
        <v>1218</v>
      </c>
      <c r="C1112" s="7">
        <v>216</v>
      </c>
    </row>
    <row r="1113" spans="2:3" x14ac:dyDescent="0.2">
      <c r="B1113" s="7" t="s">
        <v>1219</v>
      </c>
      <c r="C1113" s="7">
        <v>312</v>
      </c>
    </row>
    <row r="1114" spans="2:3" x14ac:dyDescent="0.2">
      <c r="B1114" s="7" t="s">
        <v>1220</v>
      </c>
      <c r="C1114" s="7">
        <v>328</v>
      </c>
    </row>
    <row r="1115" spans="2:3" x14ac:dyDescent="0.2">
      <c r="B1115" s="7" t="s">
        <v>1221</v>
      </c>
      <c r="C1115" s="7">
        <v>324</v>
      </c>
    </row>
    <row r="1116" spans="2:3" x14ac:dyDescent="0.2">
      <c r="B1116" s="7" t="s">
        <v>1222</v>
      </c>
      <c r="C1116" s="7">
        <v>263</v>
      </c>
    </row>
    <row r="1117" spans="2:3" x14ac:dyDescent="0.2">
      <c r="B1117" s="7" t="s">
        <v>1223</v>
      </c>
      <c r="C1117" s="7">
        <v>217</v>
      </c>
    </row>
    <row r="1118" spans="2:3" x14ac:dyDescent="0.2">
      <c r="B1118" s="7" t="s">
        <v>1224</v>
      </c>
      <c r="C1118" s="7">
        <v>251</v>
      </c>
    </row>
    <row r="1119" spans="2:3" x14ac:dyDescent="0.2">
      <c r="B1119" s="7" t="s">
        <v>1225</v>
      </c>
      <c r="C1119" s="7">
        <v>327</v>
      </c>
    </row>
    <row r="1120" spans="2:3" x14ac:dyDescent="0.2">
      <c r="B1120" s="7" t="s">
        <v>1226</v>
      </c>
      <c r="C1120" s="7">
        <v>293</v>
      </c>
    </row>
    <row r="1121" spans="2:3" x14ac:dyDescent="0.2">
      <c r="B1121" s="7" t="s">
        <v>1227</v>
      </c>
      <c r="C1121" s="7">
        <v>319</v>
      </c>
    </row>
    <row r="1122" spans="2:3" x14ac:dyDescent="0.2">
      <c r="B1122" s="7" t="s">
        <v>1228</v>
      </c>
      <c r="C1122" s="7">
        <v>356</v>
      </c>
    </row>
    <row r="1123" spans="2:3" x14ac:dyDescent="0.2">
      <c r="B1123" s="7" t="s">
        <v>1229</v>
      </c>
      <c r="C1123" s="7">
        <v>271</v>
      </c>
    </row>
    <row r="1124" spans="2:3" x14ac:dyDescent="0.2">
      <c r="B1124" s="7" t="s">
        <v>1230</v>
      </c>
      <c r="C1124" s="7">
        <v>288</v>
      </c>
    </row>
    <row r="1125" spans="2:3" x14ac:dyDescent="0.2">
      <c r="B1125" s="7" t="s">
        <v>1231</v>
      </c>
      <c r="C1125" s="7">
        <v>285</v>
      </c>
    </row>
    <row r="1126" spans="2:3" x14ac:dyDescent="0.2">
      <c r="B1126" s="7" t="s">
        <v>1232</v>
      </c>
      <c r="C1126" s="7">
        <v>224</v>
      </c>
    </row>
    <row r="1127" spans="2:3" x14ac:dyDescent="0.2">
      <c r="B1127" s="7" t="s">
        <v>1233</v>
      </c>
      <c r="C1127" s="7">
        <v>260</v>
      </c>
    </row>
    <row r="1128" spans="2:3" x14ac:dyDescent="0.2">
      <c r="B1128" s="7" t="s">
        <v>1234</v>
      </c>
      <c r="C1128" s="7">
        <v>252</v>
      </c>
    </row>
    <row r="1129" spans="2:3" x14ac:dyDescent="0.2">
      <c r="B1129" s="7" t="s">
        <v>1235</v>
      </c>
      <c r="C1129" s="7">
        <v>294</v>
      </c>
    </row>
    <row r="1130" spans="2:3" x14ac:dyDescent="0.2">
      <c r="B1130" s="7" t="s">
        <v>1236</v>
      </c>
      <c r="C1130" s="7">
        <v>296</v>
      </c>
    </row>
    <row r="1131" spans="2:3" x14ac:dyDescent="0.2">
      <c r="B1131" s="7" t="s">
        <v>1237</v>
      </c>
      <c r="C1131" s="7">
        <v>364</v>
      </c>
    </row>
    <row r="1132" spans="2:3" x14ac:dyDescent="0.2">
      <c r="B1132" s="7" t="s">
        <v>1238</v>
      </c>
      <c r="C1132" s="7">
        <v>223</v>
      </c>
    </row>
    <row r="1133" spans="2:3" x14ac:dyDescent="0.2">
      <c r="B1133" s="7" t="s">
        <v>1239</v>
      </c>
      <c r="C1133" s="7">
        <v>248</v>
      </c>
    </row>
    <row r="1134" spans="2:3" x14ac:dyDescent="0.2">
      <c r="B1134" s="7" t="s">
        <v>1240</v>
      </c>
      <c r="C1134" s="7">
        <v>403</v>
      </c>
    </row>
    <row r="1135" spans="2:3" x14ac:dyDescent="0.2">
      <c r="B1135" s="7" t="s">
        <v>1241</v>
      </c>
      <c r="C1135" s="7">
        <v>225</v>
      </c>
    </row>
    <row r="1136" spans="2:3" x14ac:dyDescent="0.2">
      <c r="B1136" s="7" t="s">
        <v>1242</v>
      </c>
      <c r="C1136" s="7">
        <v>323</v>
      </c>
    </row>
    <row r="1137" spans="2:3" x14ac:dyDescent="0.2">
      <c r="B1137" s="7" t="s">
        <v>1243</v>
      </c>
      <c r="C1137" s="7">
        <v>232</v>
      </c>
    </row>
    <row r="1138" spans="2:3" x14ac:dyDescent="0.2">
      <c r="B1138" s="7" t="s">
        <v>1244</v>
      </c>
      <c r="C1138" s="7">
        <v>273</v>
      </c>
    </row>
    <row r="1139" spans="2:3" x14ac:dyDescent="0.2">
      <c r="B1139" s="7" t="s">
        <v>1245</v>
      </c>
      <c r="C1139" s="7">
        <v>327</v>
      </c>
    </row>
    <row r="1140" spans="2:3" x14ac:dyDescent="0.2">
      <c r="B1140" s="7" t="s">
        <v>1246</v>
      </c>
      <c r="C1140" s="7">
        <v>336</v>
      </c>
    </row>
    <row r="1141" spans="2:3" x14ac:dyDescent="0.2">
      <c r="B1141" s="7" t="s">
        <v>1247</v>
      </c>
      <c r="C1141" s="7">
        <v>363</v>
      </c>
    </row>
    <row r="1142" spans="2:3" x14ac:dyDescent="0.2">
      <c r="B1142" s="7" t="s">
        <v>1248</v>
      </c>
      <c r="C1142" s="7">
        <v>285</v>
      </c>
    </row>
    <row r="1143" spans="2:3" x14ac:dyDescent="0.2">
      <c r="B1143" s="7" t="s">
        <v>1249</v>
      </c>
      <c r="C1143" s="7">
        <v>238</v>
      </c>
    </row>
    <row r="1144" spans="2:3" x14ac:dyDescent="0.2">
      <c r="B1144" s="7" t="s">
        <v>1250</v>
      </c>
      <c r="C1144" s="7">
        <v>335</v>
      </c>
    </row>
    <row r="1145" spans="2:3" x14ac:dyDescent="0.2">
      <c r="B1145" s="7" t="s">
        <v>1251</v>
      </c>
      <c r="C1145" s="7">
        <v>288</v>
      </c>
    </row>
    <row r="1146" spans="2:3" x14ac:dyDescent="0.2">
      <c r="B1146" s="7" t="s">
        <v>1252</v>
      </c>
      <c r="C1146" s="7">
        <v>215</v>
      </c>
    </row>
    <row r="1147" spans="2:3" x14ac:dyDescent="0.2">
      <c r="B1147" s="7" t="s">
        <v>1253</v>
      </c>
      <c r="C1147" s="7">
        <v>287</v>
      </c>
    </row>
    <row r="1148" spans="2:3" x14ac:dyDescent="0.2">
      <c r="B1148" s="7" t="s">
        <v>1254</v>
      </c>
      <c r="C1148" s="7">
        <v>223</v>
      </c>
    </row>
    <row r="1149" spans="2:3" x14ac:dyDescent="0.2">
      <c r="B1149" s="7" t="s">
        <v>1255</v>
      </c>
      <c r="C1149" s="7">
        <v>308</v>
      </c>
    </row>
    <row r="1150" spans="2:3" x14ac:dyDescent="0.2">
      <c r="B1150" s="7" t="s">
        <v>1256</v>
      </c>
      <c r="C1150" s="7">
        <v>250</v>
      </c>
    </row>
    <row r="1151" spans="2:3" x14ac:dyDescent="0.2">
      <c r="B1151" s="7" t="s">
        <v>1257</v>
      </c>
      <c r="C1151" s="7">
        <v>282</v>
      </c>
    </row>
    <row r="1152" spans="2:3" x14ac:dyDescent="0.2">
      <c r="B1152" s="7" t="s">
        <v>1258</v>
      </c>
      <c r="C1152" s="7">
        <v>243</v>
      </c>
    </row>
    <row r="1153" spans="2:3" x14ac:dyDescent="0.2">
      <c r="B1153" s="7" t="s">
        <v>1259</v>
      </c>
      <c r="C1153" s="7">
        <v>297</v>
      </c>
    </row>
    <row r="1154" spans="2:3" x14ac:dyDescent="0.2">
      <c r="B1154" s="7" t="s">
        <v>1260</v>
      </c>
      <c r="C1154" s="7">
        <v>371</v>
      </c>
    </row>
    <row r="1155" spans="2:3" x14ac:dyDescent="0.2">
      <c r="B1155" s="7" t="s">
        <v>1261</v>
      </c>
      <c r="C1155" s="7">
        <v>297</v>
      </c>
    </row>
    <row r="1156" spans="2:3" x14ac:dyDescent="0.2">
      <c r="B1156" s="7" t="s">
        <v>1262</v>
      </c>
      <c r="C1156" s="7">
        <v>352</v>
      </c>
    </row>
    <row r="1157" spans="2:3" x14ac:dyDescent="0.2">
      <c r="B1157" s="7" t="s">
        <v>1263</v>
      </c>
      <c r="C1157" s="7">
        <v>246</v>
      </c>
    </row>
    <row r="1158" spans="2:3" x14ac:dyDescent="0.2">
      <c r="B1158" s="7" t="s">
        <v>1264</v>
      </c>
      <c r="C1158" s="7">
        <v>236</v>
      </c>
    </row>
    <row r="1159" spans="2:3" x14ac:dyDescent="0.2">
      <c r="B1159" s="7" t="s">
        <v>1265</v>
      </c>
      <c r="C1159" s="7">
        <v>336</v>
      </c>
    </row>
    <row r="1160" spans="2:3" x14ac:dyDescent="0.2">
      <c r="B1160" s="7" t="s">
        <v>1266</v>
      </c>
      <c r="C1160" s="7">
        <v>177</v>
      </c>
    </row>
    <row r="1161" spans="2:3" x14ac:dyDescent="0.2">
      <c r="B1161" s="7" t="s">
        <v>1267</v>
      </c>
      <c r="C1161" s="7">
        <v>320</v>
      </c>
    </row>
    <row r="1162" spans="2:3" x14ac:dyDescent="0.2">
      <c r="B1162" s="7" t="s">
        <v>1268</v>
      </c>
      <c r="C1162" s="7">
        <v>190</v>
      </c>
    </row>
    <row r="1163" spans="2:3" x14ac:dyDescent="0.2">
      <c r="B1163" s="7" t="s">
        <v>1269</v>
      </c>
      <c r="C1163" s="7">
        <v>419</v>
      </c>
    </row>
    <row r="1164" spans="2:3" x14ac:dyDescent="0.2">
      <c r="B1164" s="7" t="s">
        <v>1270</v>
      </c>
      <c r="C1164" s="7">
        <v>269</v>
      </c>
    </row>
    <row r="1165" spans="2:3" x14ac:dyDescent="0.2">
      <c r="B1165" s="7" t="s">
        <v>1271</v>
      </c>
      <c r="C1165" s="7">
        <v>262</v>
      </c>
    </row>
    <row r="1166" spans="2:3" x14ac:dyDescent="0.2">
      <c r="B1166" s="7" t="s">
        <v>1272</v>
      </c>
      <c r="C1166" s="7">
        <v>377</v>
      </c>
    </row>
    <row r="1167" spans="2:3" x14ac:dyDescent="0.2">
      <c r="B1167" s="7" t="s">
        <v>1273</v>
      </c>
      <c r="C1167" s="7">
        <v>318</v>
      </c>
    </row>
    <row r="1168" spans="2:3" x14ac:dyDescent="0.2">
      <c r="B1168" s="7" t="s">
        <v>1274</v>
      </c>
      <c r="C1168" s="7">
        <v>366</v>
      </c>
    </row>
    <row r="1169" spans="2:3" x14ac:dyDescent="0.2">
      <c r="B1169" s="7" t="s">
        <v>1275</v>
      </c>
      <c r="C1169" s="7">
        <v>399</v>
      </c>
    </row>
    <row r="1170" spans="2:3" x14ac:dyDescent="0.2">
      <c r="B1170" s="7" t="s">
        <v>1276</v>
      </c>
      <c r="C1170" s="7">
        <v>282</v>
      </c>
    </row>
    <row r="1171" spans="2:3" x14ac:dyDescent="0.2">
      <c r="B1171" s="7" t="s">
        <v>1277</v>
      </c>
      <c r="C1171" s="7">
        <v>306</v>
      </c>
    </row>
    <row r="1172" spans="2:3" x14ac:dyDescent="0.2">
      <c r="B1172" s="7" t="s">
        <v>1278</v>
      </c>
      <c r="C1172" s="7">
        <v>449</v>
      </c>
    </row>
    <row r="1173" spans="2:3" x14ac:dyDescent="0.2">
      <c r="B1173" s="7" t="s">
        <v>1279</v>
      </c>
      <c r="C1173" s="7">
        <v>336</v>
      </c>
    </row>
    <row r="1174" spans="2:3" x14ac:dyDescent="0.2">
      <c r="B1174" s="7" t="s">
        <v>1280</v>
      </c>
      <c r="C1174" s="7">
        <v>297</v>
      </c>
    </row>
    <row r="1175" spans="2:3" x14ac:dyDescent="0.2">
      <c r="B1175" s="7" t="s">
        <v>1281</v>
      </c>
      <c r="C1175" s="7">
        <v>315</v>
      </c>
    </row>
    <row r="1176" spans="2:3" x14ac:dyDescent="0.2">
      <c r="B1176" s="7" t="s">
        <v>1282</v>
      </c>
      <c r="C1176" s="7">
        <v>216</v>
      </c>
    </row>
    <row r="1177" spans="2:3" x14ac:dyDescent="0.2">
      <c r="B1177" s="7" t="s">
        <v>1283</v>
      </c>
      <c r="C1177" s="7">
        <v>277</v>
      </c>
    </row>
    <row r="1178" spans="2:3" x14ac:dyDescent="0.2">
      <c r="B1178" s="7" t="s">
        <v>1284</v>
      </c>
      <c r="C1178" s="7">
        <v>316</v>
      </c>
    </row>
    <row r="1179" spans="2:3" x14ac:dyDescent="0.2">
      <c r="B1179" s="7" t="s">
        <v>1285</v>
      </c>
      <c r="C1179" s="7">
        <v>290</v>
      </c>
    </row>
    <row r="1180" spans="2:3" x14ac:dyDescent="0.2">
      <c r="B1180" s="7" t="s">
        <v>1286</v>
      </c>
      <c r="C1180" s="7">
        <v>287</v>
      </c>
    </row>
    <row r="1181" spans="2:3" x14ac:dyDescent="0.2">
      <c r="B1181" s="7" t="s">
        <v>1287</v>
      </c>
      <c r="C1181" s="7">
        <v>212</v>
      </c>
    </row>
    <row r="1182" spans="2:3" x14ac:dyDescent="0.2">
      <c r="B1182" s="7" t="s">
        <v>1288</v>
      </c>
      <c r="C1182" s="7">
        <v>364</v>
      </c>
    </row>
    <row r="1183" spans="2:3" x14ac:dyDescent="0.2">
      <c r="B1183" s="7" t="s">
        <v>1289</v>
      </c>
      <c r="C1183" s="7">
        <v>345</v>
      </c>
    </row>
    <row r="1184" spans="2:3" x14ac:dyDescent="0.2">
      <c r="B1184" s="7" t="s">
        <v>1290</v>
      </c>
      <c r="C1184" s="7">
        <v>317</v>
      </c>
    </row>
    <row r="1185" spans="2:3" x14ac:dyDescent="0.2">
      <c r="B1185" s="7" t="s">
        <v>1291</v>
      </c>
      <c r="C1185" s="7">
        <v>300</v>
      </c>
    </row>
    <row r="1186" spans="2:3" x14ac:dyDescent="0.2">
      <c r="B1186" s="7" t="s">
        <v>1292</v>
      </c>
      <c r="C1186" s="7">
        <v>297</v>
      </c>
    </row>
    <row r="1187" spans="2:3" x14ac:dyDescent="0.2">
      <c r="B1187" s="7" t="s">
        <v>1293</v>
      </c>
      <c r="C1187" s="7">
        <v>315</v>
      </c>
    </row>
    <row r="1188" spans="2:3" x14ac:dyDescent="0.2">
      <c r="B1188" s="7" t="s">
        <v>1294</v>
      </c>
      <c r="C1188" s="7">
        <v>265</v>
      </c>
    </row>
    <row r="1189" spans="2:3" x14ac:dyDescent="0.2">
      <c r="B1189" s="7" t="s">
        <v>1295</v>
      </c>
      <c r="C1189" s="7">
        <v>271</v>
      </c>
    </row>
    <row r="1190" spans="2:3" x14ac:dyDescent="0.2">
      <c r="B1190" s="7" t="s">
        <v>1296</v>
      </c>
      <c r="C1190" s="7">
        <v>306</v>
      </c>
    </row>
    <row r="1191" spans="2:3" x14ac:dyDescent="0.2">
      <c r="B1191" s="7" t="s">
        <v>1297</v>
      </c>
      <c r="C1191" s="7">
        <v>297</v>
      </c>
    </row>
    <row r="1192" spans="2:3" x14ac:dyDescent="0.2">
      <c r="B1192" s="7" t="s">
        <v>1298</v>
      </c>
      <c r="C1192" s="7">
        <v>282</v>
      </c>
    </row>
    <row r="1193" spans="2:3" x14ac:dyDescent="0.2">
      <c r="B1193" s="7" t="s">
        <v>1299</v>
      </c>
      <c r="C1193" s="7">
        <v>271</v>
      </c>
    </row>
    <row r="1194" spans="2:3" x14ac:dyDescent="0.2">
      <c r="B1194" s="7" t="s">
        <v>1300</v>
      </c>
      <c r="C1194" s="7">
        <v>295</v>
      </c>
    </row>
    <row r="1195" spans="2:3" x14ac:dyDescent="0.2">
      <c r="B1195" s="7" t="s">
        <v>1301</v>
      </c>
      <c r="C1195" s="7">
        <v>61</v>
      </c>
    </row>
    <row r="1196" spans="2:3" x14ac:dyDescent="0.2">
      <c r="B1196" s="7" t="s">
        <v>1302</v>
      </c>
      <c r="C1196" s="7">
        <v>188</v>
      </c>
    </row>
    <row r="1197" spans="2:3" x14ac:dyDescent="0.2">
      <c r="B1197" s="7" t="s">
        <v>1303</v>
      </c>
      <c r="C1197" s="7">
        <v>326</v>
      </c>
    </row>
    <row r="1198" spans="2:3" x14ac:dyDescent="0.2">
      <c r="B1198" s="7" t="s">
        <v>1304</v>
      </c>
      <c r="C1198" s="7">
        <v>241</v>
      </c>
    </row>
    <row r="1199" spans="2:3" x14ac:dyDescent="0.2">
      <c r="B1199" s="7" t="s">
        <v>1305</v>
      </c>
      <c r="C1199" s="7">
        <v>174</v>
      </c>
    </row>
    <row r="1200" spans="2:3" x14ac:dyDescent="0.2">
      <c r="B1200" s="7" t="s">
        <v>1306</v>
      </c>
      <c r="C1200" s="7">
        <v>227</v>
      </c>
    </row>
    <row r="1201" spans="2:3" x14ac:dyDescent="0.2">
      <c r="B1201" s="7" t="s">
        <v>1307</v>
      </c>
      <c r="C1201" s="7">
        <v>207</v>
      </c>
    </row>
    <row r="1202" spans="2:3" x14ac:dyDescent="0.2">
      <c r="B1202" s="7" t="s">
        <v>1308</v>
      </c>
      <c r="C1202" s="7">
        <v>171</v>
      </c>
    </row>
    <row r="1203" spans="2:3" x14ac:dyDescent="0.2">
      <c r="B1203" s="7" t="s">
        <v>1309</v>
      </c>
      <c r="C1203" s="7">
        <v>287</v>
      </c>
    </row>
    <row r="1204" spans="2:3" x14ac:dyDescent="0.2">
      <c r="B1204" s="7" t="s">
        <v>1310</v>
      </c>
      <c r="C1204" s="7">
        <v>236</v>
      </c>
    </row>
    <row r="1205" spans="2:3" x14ac:dyDescent="0.2">
      <c r="B1205" s="7" t="s">
        <v>1311</v>
      </c>
      <c r="C1205" s="7">
        <v>195</v>
      </c>
    </row>
    <row r="1206" spans="2:3" x14ac:dyDescent="0.2">
      <c r="B1206" s="7" t="s">
        <v>1312</v>
      </c>
      <c r="C1206" s="7">
        <v>222</v>
      </c>
    </row>
    <row r="1207" spans="2:3" x14ac:dyDescent="0.2">
      <c r="B1207" s="7" t="s">
        <v>1313</v>
      </c>
      <c r="C1207" s="7">
        <v>257</v>
      </c>
    </row>
    <row r="1208" spans="2:3" x14ac:dyDescent="0.2">
      <c r="B1208" s="7" t="s">
        <v>1314</v>
      </c>
      <c r="C1208" s="7">
        <v>179</v>
      </c>
    </row>
    <row r="1209" spans="2:3" x14ac:dyDescent="0.2">
      <c r="B1209" s="7" t="s">
        <v>1315</v>
      </c>
      <c r="C1209" s="7">
        <v>209</v>
      </c>
    </row>
    <row r="1210" spans="2:3" x14ac:dyDescent="0.2">
      <c r="B1210" s="7" t="s">
        <v>1316</v>
      </c>
      <c r="C1210" s="7">
        <v>169</v>
      </c>
    </row>
    <row r="1211" spans="2:3" x14ac:dyDescent="0.2">
      <c r="B1211" s="7" t="s">
        <v>1317</v>
      </c>
      <c r="C1211" s="7">
        <v>195</v>
      </c>
    </row>
    <row r="1212" spans="2:3" x14ac:dyDescent="0.2">
      <c r="B1212" s="7" t="s">
        <v>1318</v>
      </c>
      <c r="C1212" s="7">
        <v>146</v>
      </c>
    </row>
    <row r="1213" spans="2:3" x14ac:dyDescent="0.2">
      <c r="B1213" s="7" t="s">
        <v>1319</v>
      </c>
      <c r="C1213" s="7">
        <v>202</v>
      </c>
    </row>
    <row r="1214" spans="2:3" x14ac:dyDescent="0.2">
      <c r="B1214" s="7" t="s">
        <v>1320</v>
      </c>
      <c r="C1214" s="7">
        <v>208</v>
      </c>
    </row>
    <row r="1215" spans="2:3" x14ac:dyDescent="0.2">
      <c r="B1215" s="7" t="s">
        <v>1321</v>
      </c>
      <c r="C1215" s="7">
        <v>299</v>
      </c>
    </row>
    <row r="1216" spans="2:3" x14ac:dyDescent="0.2">
      <c r="B1216" s="7" t="s">
        <v>1322</v>
      </c>
      <c r="C1216" s="7">
        <v>157</v>
      </c>
    </row>
    <row r="1217" spans="2:3" x14ac:dyDescent="0.2">
      <c r="B1217" s="7" t="s">
        <v>1323</v>
      </c>
      <c r="C1217" s="7">
        <v>174</v>
      </c>
    </row>
    <row r="1218" spans="2:3" x14ac:dyDescent="0.2">
      <c r="B1218" s="7" t="s">
        <v>1324</v>
      </c>
      <c r="C1218" s="7">
        <v>213</v>
      </c>
    </row>
    <row r="1219" spans="2:3" x14ac:dyDescent="0.2">
      <c r="B1219" s="7" t="s">
        <v>1325</v>
      </c>
      <c r="C1219" s="7">
        <v>217</v>
      </c>
    </row>
    <row r="1220" spans="2:3" x14ac:dyDescent="0.2">
      <c r="B1220" s="7" t="s">
        <v>1326</v>
      </c>
      <c r="C1220" s="7">
        <v>258</v>
      </c>
    </row>
    <row r="1221" spans="2:3" x14ac:dyDescent="0.2">
      <c r="B1221" s="7" t="s">
        <v>1327</v>
      </c>
      <c r="C1221" s="7">
        <v>241</v>
      </c>
    </row>
    <row r="1222" spans="2:3" x14ac:dyDescent="0.2">
      <c r="B1222" s="7" t="s">
        <v>1328</v>
      </c>
      <c r="C1222" s="7">
        <v>203</v>
      </c>
    </row>
    <row r="1223" spans="2:3" x14ac:dyDescent="0.2">
      <c r="B1223" s="7" t="s">
        <v>1329</v>
      </c>
      <c r="C1223" s="7">
        <v>181</v>
      </c>
    </row>
    <row r="1224" spans="2:3" x14ac:dyDescent="0.2">
      <c r="B1224" s="7" t="s">
        <v>1330</v>
      </c>
      <c r="C1224" s="7">
        <v>203</v>
      </c>
    </row>
    <row r="1225" spans="2:3" x14ac:dyDescent="0.2">
      <c r="B1225" s="7" t="s">
        <v>1331</v>
      </c>
      <c r="C1225" s="7">
        <v>203</v>
      </c>
    </row>
    <row r="1226" spans="2:3" x14ac:dyDescent="0.2">
      <c r="B1226" s="7" t="s">
        <v>1332</v>
      </c>
      <c r="C1226" s="7">
        <v>156</v>
      </c>
    </row>
    <row r="1227" spans="2:3" x14ac:dyDescent="0.2">
      <c r="B1227" s="7" t="s">
        <v>1333</v>
      </c>
      <c r="C1227" s="7">
        <v>198</v>
      </c>
    </row>
    <row r="1228" spans="2:3" x14ac:dyDescent="0.2">
      <c r="B1228" s="7" t="s">
        <v>1334</v>
      </c>
      <c r="C1228" s="7">
        <v>237</v>
      </c>
    </row>
    <row r="1229" spans="2:3" x14ac:dyDescent="0.2">
      <c r="B1229" s="7" t="s">
        <v>1335</v>
      </c>
      <c r="C1229" s="7">
        <v>204</v>
      </c>
    </row>
    <row r="1230" spans="2:3" x14ac:dyDescent="0.2">
      <c r="B1230" s="7" t="s">
        <v>1336</v>
      </c>
      <c r="C1230" s="7">
        <v>235</v>
      </c>
    </row>
    <row r="1231" spans="2:3" x14ac:dyDescent="0.2">
      <c r="B1231" s="7" t="s">
        <v>1337</v>
      </c>
      <c r="C1231" s="7">
        <v>324</v>
      </c>
    </row>
    <row r="1232" spans="2:3" x14ac:dyDescent="0.2">
      <c r="B1232" s="7" t="s">
        <v>1338</v>
      </c>
      <c r="C1232" s="7">
        <v>122</v>
      </c>
    </row>
    <row r="1233" spans="2:3" x14ac:dyDescent="0.2">
      <c r="B1233" s="7" t="s">
        <v>1339</v>
      </c>
      <c r="C1233" s="7">
        <v>202</v>
      </c>
    </row>
    <row r="1234" spans="2:3" x14ac:dyDescent="0.2">
      <c r="B1234" s="7" t="s">
        <v>1340</v>
      </c>
      <c r="C1234" s="7">
        <v>294</v>
      </c>
    </row>
    <row r="1235" spans="2:3" x14ac:dyDescent="0.2">
      <c r="B1235" s="7" t="s">
        <v>1341</v>
      </c>
      <c r="C1235" s="7">
        <v>120</v>
      </c>
    </row>
    <row r="1236" spans="2:3" x14ac:dyDescent="0.2">
      <c r="B1236" s="7" t="s">
        <v>1342</v>
      </c>
      <c r="C1236" s="7">
        <v>269</v>
      </c>
    </row>
    <row r="1237" spans="2:3" x14ac:dyDescent="0.2">
      <c r="B1237" s="7" t="s">
        <v>1343</v>
      </c>
      <c r="C1237" s="7">
        <v>145</v>
      </c>
    </row>
    <row r="1238" spans="2:3" x14ac:dyDescent="0.2">
      <c r="B1238" s="7" t="s">
        <v>1344</v>
      </c>
      <c r="C1238" s="7">
        <v>257</v>
      </c>
    </row>
    <row r="1239" spans="2:3" x14ac:dyDescent="0.2">
      <c r="B1239" s="7" t="s">
        <v>1345</v>
      </c>
      <c r="C1239" s="7">
        <v>270</v>
      </c>
    </row>
    <row r="1240" spans="2:3" x14ac:dyDescent="0.2">
      <c r="B1240" s="7" t="s">
        <v>1346</v>
      </c>
      <c r="C1240" s="7">
        <v>204</v>
      </c>
    </row>
    <row r="1241" spans="2:3" x14ac:dyDescent="0.2">
      <c r="B1241" s="7" t="s">
        <v>1347</v>
      </c>
      <c r="C1241" s="7">
        <v>298</v>
      </c>
    </row>
    <row r="1242" spans="2:3" x14ac:dyDescent="0.2">
      <c r="B1242" s="7" t="s">
        <v>1348</v>
      </c>
      <c r="C1242" s="7">
        <v>195</v>
      </c>
    </row>
    <row r="1243" spans="2:3" x14ac:dyDescent="0.2">
      <c r="B1243" s="7" t="s">
        <v>1349</v>
      </c>
      <c r="C1243" s="7">
        <v>169</v>
      </c>
    </row>
    <row r="1244" spans="2:3" x14ac:dyDescent="0.2">
      <c r="B1244" s="7" t="s">
        <v>1350</v>
      </c>
      <c r="C1244" s="7">
        <v>196</v>
      </c>
    </row>
    <row r="1245" spans="2:3" x14ac:dyDescent="0.2">
      <c r="B1245" s="7" t="s">
        <v>1351</v>
      </c>
      <c r="C1245" s="7">
        <v>240</v>
      </c>
    </row>
    <row r="1246" spans="2:3" x14ac:dyDescent="0.2">
      <c r="B1246" s="7" t="s">
        <v>1352</v>
      </c>
      <c r="C1246" s="7">
        <v>184</v>
      </c>
    </row>
    <row r="1247" spans="2:3" x14ac:dyDescent="0.2">
      <c r="B1247" s="7" t="s">
        <v>1353</v>
      </c>
      <c r="C1247" s="7">
        <v>193</v>
      </c>
    </row>
    <row r="1248" spans="2:3" x14ac:dyDescent="0.2">
      <c r="B1248" s="7" t="s">
        <v>1354</v>
      </c>
      <c r="C1248" s="7">
        <v>251</v>
      </c>
    </row>
    <row r="1249" spans="2:3" x14ac:dyDescent="0.2">
      <c r="B1249" s="7" t="s">
        <v>1355</v>
      </c>
      <c r="C1249" s="7">
        <v>176</v>
      </c>
    </row>
    <row r="1250" spans="2:3" x14ac:dyDescent="0.2">
      <c r="B1250" s="7" t="s">
        <v>1356</v>
      </c>
      <c r="C1250" s="7">
        <v>168</v>
      </c>
    </row>
    <row r="1251" spans="2:3" x14ac:dyDescent="0.2">
      <c r="B1251" s="7" t="s">
        <v>1357</v>
      </c>
      <c r="C1251" s="7">
        <v>244</v>
      </c>
    </row>
    <row r="1252" spans="2:3" x14ac:dyDescent="0.2">
      <c r="B1252" s="7" t="s">
        <v>1358</v>
      </c>
      <c r="C1252" s="7">
        <v>155</v>
      </c>
    </row>
    <row r="1253" spans="2:3" x14ac:dyDescent="0.2">
      <c r="B1253" s="7" t="s">
        <v>1359</v>
      </c>
      <c r="C1253" s="7">
        <v>194</v>
      </c>
    </row>
    <row r="1254" spans="2:3" x14ac:dyDescent="0.2">
      <c r="B1254" s="7" t="s">
        <v>1360</v>
      </c>
      <c r="C1254" s="7">
        <v>270</v>
      </c>
    </row>
    <row r="1255" spans="2:3" x14ac:dyDescent="0.2">
      <c r="B1255" s="7" t="s">
        <v>1361</v>
      </c>
      <c r="C1255" s="7">
        <v>256</v>
      </c>
    </row>
    <row r="1256" spans="2:3" x14ac:dyDescent="0.2">
      <c r="B1256" s="7" t="s">
        <v>1362</v>
      </c>
      <c r="C1256" s="7">
        <v>169</v>
      </c>
    </row>
    <row r="1257" spans="2:3" x14ac:dyDescent="0.2">
      <c r="B1257" s="7" t="s">
        <v>1363</v>
      </c>
      <c r="C1257" s="7">
        <v>221</v>
      </c>
    </row>
    <row r="1258" spans="2:3" x14ac:dyDescent="0.2">
      <c r="B1258" s="7" t="s">
        <v>1364</v>
      </c>
      <c r="C1258" s="7">
        <v>306</v>
      </c>
    </row>
    <row r="1259" spans="2:3" x14ac:dyDescent="0.2">
      <c r="B1259" s="7" t="s">
        <v>1365</v>
      </c>
      <c r="C1259" s="7">
        <v>246</v>
      </c>
    </row>
    <row r="1260" spans="2:3" x14ac:dyDescent="0.2">
      <c r="B1260" s="7" t="s">
        <v>1366</v>
      </c>
      <c r="C1260" s="7">
        <v>180</v>
      </c>
    </row>
    <row r="1261" spans="2:3" x14ac:dyDescent="0.2">
      <c r="B1261" s="7" t="s">
        <v>1367</v>
      </c>
      <c r="C1261" s="7">
        <v>253</v>
      </c>
    </row>
    <row r="1262" spans="2:3" x14ac:dyDescent="0.2">
      <c r="B1262" s="7" t="s">
        <v>1368</v>
      </c>
      <c r="C1262" s="7">
        <v>168</v>
      </c>
    </row>
    <row r="1263" spans="2:3" x14ac:dyDescent="0.2">
      <c r="B1263" s="7" t="s">
        <v>1369</v>
      </c>
      <c r="C1263" s="7">
        <v>177</v>
      </c>
    </row>
    <row r="1264" spans="2:3" x14ac:dyDescent="0.2">
      <c r="B1264" s="7" t="s">
        <v>1370</v>
      </c>
      <c r="C1264" s="7">
        <v>218</v>
      </c>
    </row>
    <row r="1265" spans="2:3" x14ac:dyDescent="0.2">
      <c r="B1265" s="7" t="s">
        <v>1371</v>
      </c>
      <c r="C1265" s="7">
        <v>192</v>
      </c>
    </row>
    <row r="1266" spans="2:3" x14ac:dyDescent="0.2">
      <c r="B1266" s="7" t="s">
        <v>1372</v>
      </c>
      <c r="C1266" s="7">
        <v>284</v>
      </c>
    </row>
    <row r="1267" spans="2:3" x14ac:dyDescent="0.2">
      <c r="B1267" s="7" t="s">
        <v>1373</v>
      </c>
      <c r="C1267" s="7">
        <v>272</v>
      </c>
    </row>
    <row r="1268" spans="2:3" x14ac:dyDescent="0.2">
      <c r="B1268" s="7" t="s">
        <v>1374</v>
      </c>
      <c r="C1268" s="7">
        <v>208</v>
      </c>
    </row>
    <row r="1269" spans="2:3" x14ac:dyDescent="0.2">
      <c r="B1269" s="7" t="s">
        <v>1375</v>
      </c>
      <c r="C1269" s="7">
        <v>330</v>
      </c>
    </row>
    <row r="1270" spans="2:3" x14ac:dyDescent="0.2">
      <c r="B1270" s="7" t="s">
        <v>1376</v>
      </c>
      <c r="C1270" s="7">
        <v>307</v>
      </c>
    </row>
    <row r="1271" spans="2:3" x14ac:dyDescent="0.2">
      <c r="B1271" s="7" t="s">
        <v>1377</v>
      </c>
      <c r="C1271" s="7">
        <v>235</v>
      </c>
    </row>
    <row r="1272" spans="2:3" x14ac:dyDescent="0.2">
      <c r="B1272" s="7" t="s">
        <v>1378</v>
      </c>
      <c r="C1272" s="7">
        <v>304</v>
      </c>
    </row>
    <row r="1273" spans="2:3" x14ac:dyDescent="0.2">
      <c r="B1273" s="7" t="s">
        <v>1379</v>
      </c>
      <c r="C1273" s="7">
        <v>180</v>
      </c>
    </row>
    <row r="1274" spans="2:3" x14ac:dyDescent="0.2">
      <c r="B1274" s="7" t="s">
        <v>1380</v>
      </c>
      <c r="C1274" s="7">
        <v>286</v>
      </c>
    </row>
    <row r="1275" spans="2:3" x14ac:dyDescent="0.2">
      <c r="B1275" s="7" t="s">
        <v>1381</v>
      </c>
      <c r="C1275" s="7">
        <v>211</v>
      </c>
    </row>
    <row r="1276" spans="2:3" x14ac:dyDescent="0.2">
      <c r="B1276" s="7" t="s">
        <v>1382</v>
      </c>
      <c r="C1276" s="7">
        <v>152</v>
      </c>
    </row>
    <row r="1277" spans="2:3" x14ac:dyDescent="0.2">
      <c r="B1277" s="7" t="s">
        <v>1383</v>
      </c>
      <c r="C1277" s="7">
        <v>175</v>
      </c>
    </row>
    <row r="1278" spans="2:3" x14ac:dyDescent="0.2">
      <c r="B1278" s="7" t="s">
        <v>1384</v>
      </c>
      <c r="C1278" s="7">
        <v>286</v>
      </c>
    </row>
    <row r="1279" spans="2:3" x14ac:dyDescent="0.2">
      <c r="B1279" s="7" t="s">
        <v>1385</v>
      </c>
      <c r="C1279" s="7">
        <v>302</v>
      </c>
    </row>
    <row r="1280" spans="2:3" x14ac:dyDescent="0.2">
      <c r="B1280" s="7" t="s">
        <v>1386</v>
      </c>
      <c r="C1280" s="7">
        <v>244</v>
      </c>
    </row>
    <row r="1281" spans="2:3" x14ac:dyDescent="0.2">
      <c r="B1281" s="7" t="s">
        <v>1387</v>
      </c>
      <c r="C1281" s="7">
        <v>175</v>
      </c>
    </row>
    <row r="1282" spans="2:3" x14ac:dyDescent="0.2">
      <c r="B1282" s="7" t="s">
        <v>1388</v>
      </c>
      <c r="C1282" s="7">
        <v>263</v>
      </c>
    </row>
    <row r="1283" spans="2:3" x14ac:dyDescent="0.2">
      <c r="B1283" s="7" t="s">
        <v>1389</v>
      </c>
      <c r="C1283" s="7">
        <v>314</v>
      </c>
    </row>
    <row r="1284" spans="2:3" x14ac:dyDescent="0.2">
      <c r="B1284" s="7" t="s">
        <v>1390</v>
      </c>
      <c r="C1284" s="7">
        <v>202</v>
      </c>
    </row>
    <row r="1285" spans="2:3" x14ac:dyDescent="0.2">
      <c r="B1285" s="7" t="s">
        <v>1391</v>
      </c>
      <c r="C1285" s="7">
        <v>195</v>
      </c>
    </row>
    <row r="1286" spans="2:3" x14ac:dyDescent="0.2">
      <c r="B1286" s="7" t="s">
        <v>1392</v>
      </c>
      <c r="C1286" s="7">
        <v>203</v>
      </c>
    </row>
    <row r="1287" spans="2:3" x14ac:dyDescent="0.2">
      <c r="B1287" s="7" t="s">
        <v>1393</v>
      </c>
      <c r="C1287" s="7">
        <v>293</v>
      </c>
    </row>
    <row r="1288" spans="2:3" x14ac:dyDescent="0.2">
      <c r="B1288" s="7" t="s">
        <v>1394</v>
      </c>
      <c r="C1288" s="7">
        <v>239</v>
      </c>
    </row>
    <row r="1289" spans="2:3" x14ac:dyDescent="0.2">
      <c r="B1289" s="7" t="s">
        <v>1395</v>
      </c>
      <c r="C1289" s="7">
        <v>209</v>
      </c>
    </row>
    <row r="1290" spans="2:3" x14ac:dyDescent="0.2">
      <c r="B1290" s="7" t="s">
        <v>1396</v>
      </c>
      <c r="C1290" s="7">
        <v>203</v>
      </c>
    </row>
    <row r="1291" spans="2:3" x14ac:dyDescent="0.2">
      <c r="B1291" s="7" t="s">
        <v>1397</v>
      </c>
      <c r="C1291" s="7">
        <v>165</v>
      </c>
    </row>
    <row r="1292" spans="2:3" x14ac:dyDescent="0.2">
      <c r="B1292" s="7" t="s">
        <v>1398</v>
      </c>
      <c r="C1292" s="7">
        <v>227</v>
      </c>
    </row>
    <row r="1293" spans="2:3" x14ac:dyDescent="0.2">
      <c r="B1293" s="7" t="s">
        <v>1399</v>
      </c>
      <c r="C1293" s="7">
        <v>159</v>
      </c>
    </row>
    <row r="1294" spans="2:3" x14ac:dyDescent="0.2">
      <c r="B1294" s="7" t="s">
        <v>1400</v>
      </c>
      <c r="C1294" s="7">
        <v>247</v>
      </c>
    </row>
    <row r="1295" spans="2:3" x14ac:dyDescent="0.2">
      <c r="B1295" s="7" t="s">
        <v>1401</v>
      </c>
      <c r="C1295" s="7">
        <v>29</v>
      </c>
    </row>
    <row r="1296" spans="2:3" x14ac:dyDescent="0.2">
      <c r="B1296" s="7" t="s">
        <v>1402</v>
      </c>
      <c r="C1296" s="7">
        <v>164</v>
      </c>
    </row>
    <row r="1297" spans="2:3" x14ac:dyDescent="0.2">
      <c r="B1297" s="7" t="s">
        <v>1403</v>
      </c>
      <c r="C1297" s="7">
        <v>188</v>
      </c>
    </row>
    <row r="1298" spans="2:3" x14ac:dyDescent="0.2">
      <c r="B1298" s="7" t="s">
        <v>1404</v>
      </c>
      <c r="C1298" s="7">
        <v>166</v>
      </c>
    </row>
    <row r="1299" spans="2:3" x14ac:dyDescent="0.2">
      <c r="B1299" s="7" t="s">
        <v>1405</v>
      </c>
      <c r="C1299" s="7">
        <v>121</v>
      </c>
    </row>
    <row r="1300" spans="2:3" x14ac:dyDescent="0.2">
      <c r="B1300" s="7" t="s">
        <v>1406</v>
      </c>
      <c r="C1300" s="7">
        <v>234</v>
      </c>
    </row>
    <row r="1301" spans="2:3" x14ac:dyDescent="0.2">
      <c r="B1301" s="7" t="s">
        <v>1407</v>
      </c>
      <c r="C1301" s="7">
        <v>161</v>
      </c>
    </row>
    <row r="1302" spans="2:3" x14ac:dyDescent="0.2">
      <c r="B1302" s="7" t="s">
        <v>1408</v>
      </c>
      <c r="C1302" s="7">
        <v>146</v>
      </c>
    </row>
    <row r="1303" spans="2:3" x14ac:dyDescent="0.2">
      <c r="B1303" s="7" t="s">
        <v>1409</v>
      </c>
      <c r="C1303" s="7">
        <v>321</v>
      </c>
    </row>
    <row r="1304" spans="2:3" x14ac:dyDescent="0.2">
      <c r="B1304" s="7" t="s">
        <v>1410</v>
      </c>
      <c r="C1304" s="7">
        <v>370</v>
      </c>
    </row>
    <row r="1305" spans="2:3" x14ac:dyDescent="0.2">
      <c r="B1305" s="7" t="s">
        <v>1411</v>
      </c>
      <c r="C1305" s="7">
        <v>382</v>
      </c>
    </row>
    <row r="1306" spans="2:3" x14ac:dyDescent="0.2">
      <c r="B1306" s="7" t="s">
        <v>1412</v>
      </c>
      <c r="C1306" s="7">
        <v>316</v>
      </c>
    </row>
    <row r="1307" spans="2:3" x14ac:dyDescent="0.2">
      <c r="B1307" s="7" t="s">
        <v>1413</v>
      </c>
      <c r="C1307" s="7">
        <v>482</v>
      </c>
    </row>
    <row r="1308" spans="2:3" x14ac:dyDescent="0.2">
      <c r="B1308" s="7" t="s">
        <v>1414</v>
      </c>
      <c r="C1308" s="7">
        <v>398</v>
      </c>
    </row>
    <row r="1309" spans="2:3" x14ac:dyDescent="0.2">
      <c r="B1309" s="7" t="s">
        <v>1415</v>
      </c>
      <c r="C1309" s="7">
        <v>416</v>
      </c>
    </row>
    <row r="1310" spans="2:3" x14ac:dyDescent="0.2">
      <c r="B1310" s="7" t="s">
        <v>1416</v>
      </c>
      <c r="C1310" s="7">
        <v>394</v>
      </c>
    </row>
    <row r="1311" spans="2:3" x14ac:dyDescent="0.2">
      <c r="B1311" s="7" t="s">
        <v>1417</v>
      </c>
      <c r="C1311" s="7">
        <v>349</v>
      </c>
    </row>
    <row r="1312" spans="2:3" x14ac:dyDescent="0.2">
      <c r="B1312" s="7" t="s">
        <v>1418</v>
      </c>
      <c r="C1312" s="7">
        <v>256</v>
      </c>
    </row>
    <row r="1313" spans="2:3" x14ac:dyDescent="0.2">
      <c r="B1313" s="7" t="s">
        <v>1419</v>
      </c>
      <c r="C1313" s="7">
        <v>424</v>
      </c>
    </row>
    <row r="1314" spans="2:3" x14ac:dyDescent="0.2">
      <c r="B1314" s="7" t="s">
        <v>1420</v>
      </c>
      <c r="C1314" s="7">
        <v>427</v>
      </c>
    </row>
    <row r="1315" spans="2:3" x14ac:dyDescent="0.2">
      <c r="B1315" s="7" t="s">
        <v>1421</v>
      </c>
      <c r="C1315" s="7">
        <v>425</v>
      </c>
    </row>
    <row r="1316" spans="2:3" x14ac:dyDescent="0.2">
      <c r="B1316" s="7" t="s">
        <v>1422</v>
      </c>
      <c r="C1316" s="7">
        <v>396</v>
      </c>
    </row>
    <row r="1317" spans="2:3" x14ac:dyDescent="0.2">
      <c r="B1317" s="7" t="s">
        <v>1423</v>
      </c>
      <c r="C1317" s="7">
        <v>258</v>
      </c>
    </row>
    <row r="1318" spans="2:3" x14ac:dyDescent="0.2">
      <c r="B1318" s="7" t="s">
        <v>1424</v>
      </c>
      <c r="C1318" s="7">
        <v>399</v>
      </c>
    </row>
    <row r="1319" spans="2:3" x14ac:dyDescent="0.2">
      <c r="B1319" s="7" t="s">
        <v>1425</v>
      </c>
      <c r="C1319" s="7">
        <v>337</v>
      </c>
    </row>
    <row r="1320" spans="2:3" x14ac:dyDescent="0.2">
      <c r="B1320" s="7" t="s">
        <v>1426</v>
      </c>
      <c r="C1320" s="7">
        <v>424</v>
      </c>
    </row>
    <row r="1321" spans="2:3" x14ac:dyDescent="0.2">
      <c r="B1321" s="7" t="s">
        <v>1427</v>
      </c>
      <c r="C1321" s="7">
        <v>413</v>
      </c>
    </row>
    <row r="1322" spans="2:3" x14ac:dyDescent="0.2">
      <c r="B1322" s="7" t="s">
        <v>1428</v>
      </c>
      <c r="C1322" s="7">
        <v>353</v>
      </c>
    </row>
    <row r="1323" spans="2:3" x14ac:dyDescent="0.2">
      <c r="B1323" s="7" t="s">
        <v>1429</v>
      </c>
      <c r="C1323" s="7">
        <v>340</v>
      </c>
    </row>
    <row r="1324" spans="2:3" x14ac:dyDescent="0.2">
      <c r="B1324" s="7" t="s">
        <v>1430</v>
      </c>
      <c r="C1324" s="7">
        <v>405</v>
      </c>
    </row>
    <row r="1325" spans="2:3" x14ac:dyDescent="0.2">
      <c r="B1325" s="7" t="s">
        <v>1431</v>
      </c>
      <c r="C1325" s="7">
        <v>292</v>
      </c>
    </row>
    <row r="1326" spans="2:3" x14ac:dyDescent="0.2">
      <c r="B1326" s="7" t="s">
        <v>1432</v>
      </c>
      <c r="C1326" s="7">
        <v>201</v>
      </c>
    </row>
    <row r="1327" spans="2:3" x14ac:dyDescent="0.2">
      <c r="B1327" s="7" t="s">
        <v>1433</v>
      </c>
      <c r="C1327" s="7">
        <v>319</v>
      </c>
    </row>
    <row r="1328" spans="2:3" x14ac:dyDescent="0.2">
      <c r="B1328" s="7" t="s">
        <v>1434</v>
      </c>
      <c r="C1328" s="7">
        <v>265</v>
      </c>
    </row>
    <row r="1329" spans="2:3" x14ac:dyDescent="0.2">
      <c r="B1329" s="7" t="s">
        <v>1435</v>
      </c>
      <c r="C1329" s="7">
        <v>350</v>
      </c>
    </row>
    <row r="1330" spans="2:3" x14ac:dyDescent="0.2">
      <c r="B1330" s="7" t="s">
        <v>1436</v>
      </c>
      <c r="C1330" s="7">
        <v>332</v>
      </c>
    </row>
    <row r="1331" spans="2:3" x14ac:dyDescent="0.2">
      <c r="B1331" s="7" t="s">
        <v>1437</v>
      </c>
      <c r="C1331" s="7">
        <v>492</v>
      </c>
    </row>
    <row r="1332" spans="2:3" x14ac:dyDescent="0.2">
      <c r="B1332" s="7" t="s">
        <v>1438</v>
      </c>
      <c r="C1332" s="7">
        <v>214</v>
      </c>
    </row>
    <row r="1333" spans="2:3" x14ac:dyDescent="0.2">
      <c r="B1333" s="7" t="s">
        <v>1439</v>
      </c>
      <c r="C1333" s="7">
        <v>334</v>
      </c>
    </row>
    <row r="1334" spans="2:3" x14ac:dyDescent="0.2">
      <c r="B1334" s="7" t="s">
        <v>1440</v>
      </c>
      <c r="C1334" s="7">
        <v>454</v>
      </c>
    </row>
    <row r="1335" spans="2:3" x14ac:dyDescent="0.2">
      <c r="B1335" s="7" t="s">
        <v>1441</v>
      </c>
      <c r="C1335" s="7">
        <v>376</v>
      </c>
    </row>
    <row r="1336" spans="2:3" x14ac:dyDescent="0.2">
      <c r="B1336" s="7" t="s">
        <v>1442</v>
      </c>
      <c r="C1336" s="7">
        <v>478</v>
      </c>
    </row>
    <row r="1337" spans="2:3" x14ac:dyDescent="0.2">
      <c r="B1337" s="7" t="s">
        <v>1443</v>
      </c>
      <c r="C1337" s="7">
        <v>339</v>
      </c>
    </row>
    <row r="1338" spans="2:3" x14ac:dyDescent="0.2">
      <c r="B1338" s="7" t="s">
        <v>1444</v>
      </c>
      <c r="C1338" s="7">
        <v>398</v>
      </c>
    </row>
    <row r="1339" spans="2:3" x14ac:dyDescent="0.2">
      <c r="B1339" s="7" t="s">
        <v>1445</v>
      </c>
      <c r="C1339" s="7">
        <v>493</v>
      </c>
    </row>
    <row r="1340" spans="2:3" x14ac:dyDescent="0.2">
      <c r="B1340" s="7" t="s">
        <v>1446</v>
      </c>
      <c r="C1340" s="7">
        <v>406</v>
      </c>
    </row>
    <row r="1341" spans="2:3" x14ac:dyDescent="0.2">
      <c r="B1341" s="7" t="s">
        <v>1447</v>
      </c>
      <c r="C1341" s="7">
        <v>469</v>
      </c>
    </row>
    <row r="1342" spans="2:3" x14ac:dyDescent="0.2">
      <c r="B1342" s="7" t="s">
        <v>1448</v>
      </c>
      <c r="C1342" s="7">
        <v>375</v>
      </c>
    </row>
    <row r="1343" spans="2:3" x14ac:dyDescent="0.2">
      <c r="B1343" s="7" t="s">
        <v>1449</v>
      </c>
      <c r="C1343" s="7">
        <v>281</v>
      </c>
    </row>
    <row r="1344" spans="2:3" x14ac:dyDescent="0.2">
      <c r="B1344" s="7" t="s">
        <v>1450</v>
      </c>
      <c r="C1344" s="7">
        <v>379</v>
      </c>
    </row>
    <row r="1345" spans="2:3" x14ac:dyDescent="0.2">
      <c r="B1345" s="7" t="s">
        <v>1451</v>
      </c>
      <c r="C1345" s="7">
        <v>461</v>
      </c>
    </row>
    <row r="1346" spans="2:3" x14ac:dyDescent="0.2">
      <c r="B1346" s="7" t="s">
        <v>1452</v>
      </c>
      <c r="C1346" s="7">
        <v>378</v>
      </c>
    </row>
    <row r="1347" spans="2:3" x14ac:dyDescent="0.2">
      <c r="B1347" s="7" t="s">
        <v>1453</v>
      </c>
      <c r="C1347" s="7">
        <v>352</v>
      </c>
    </row>
    <row r="1348" spans="2:3" x14ac:dyDescent="0.2">
      <c r="B1348" s="7" t="s">
        <v>1454</v>
      </c>
      <c r="C1348" s="7">
        <v>363</v>
      </c>
    </row>
    <row r="1349" spans="2:3" x14ac:dyDescent="0.2">
      <c r="B1349" s="7" t="s">
        <v>1455</v>
      </c>
      <c r="C1349" s="7">
        <v>360</v>
      </c>
    </row>
    <row r="1350" spans="2:3" x14ac:dyDescent="0.2">
      <c r="B1350" s="7" t="s">
        <v>1456</v>
      </c>
      <c r="C1350" s="7">
        <v>315</v>
      </c>
    </row>
    <row r="1351" spans="2:3" x14ac:dyDescent="0.2">
      <c r="B1351" s="7" t="s">
        <v>1457</v>
      </c>
      <c r="C1351" s="7">
        <v>448</v>
      </c>
    </row>
    <row r="1352" spans="2:3" x14ac:dyDescent="0.2">
      <c r="B1352" s="7" t="s">
        <v>1458</v>
      </c>
      <c r="C1352" s="7">
        <v>369</v>
      </c>
    </row>
    <row r="1353" spans="2:3" x14ac:dyDescent="0.2">
      <c r="B1353" s="7" t="s">
        <v>1459</v>
      </c>
      <c r="C1353" s="7">
        <v>414</v>
      </c>
    </row>
    <row r="1354" spans="2:3" x14ac:dyDescent="0.2">
      <c r="B1354" s="7" t="s">
        <v>1460</v>
      </c>
      <c r="C1354" s="7">
        <v>484</v>
      </c>
    </row>
    <row r="1355" spans="2:3" x14ac:dyDescent="0.2">
      <c r="B1355" s="7" t="s">
        <v>1461</v>
      </c>
      <c r="C1355" s="7">
        <v>341</v>
      </c>
    </row>
    <row r="1356" spans="2:3" x14ac:dyDescent="0.2">
      <c r="B1356" s="7" t="s">
        <v>1462</v>
      </c>
      <c r="C1356" s="7">
        <v>426</v>
      </c>
    </row>
    <row r="1357" spans="2:3" x14ac:dyDescent="0.2">
      <c r="B1357" s="7" t="s">
        <v>1463</v>
      </c>
      <c r="C1357" s="7">
        <v>362</v>
      </c>
    </row>
    <row r="1358" spans="2:3" x14ac:dyDescent="0.2">
      <c r="B1358" s="7" t="s">
        <v>1464</v>
      </c>
      <c r="C1358" s="7">
        <v>512</v>
      </c>
    </row>
    <row r="1359" spans="2:3" x14ac:dyDescent="0.2">
      <c r="B1359" s="7" t="s">
        <v>1465</v>
      </c>
      <c r="C1359" s="7">
        <v>425</v>
      </c>
    </row>
    <row r="1360" spans="2:3" x14ac:dyDescent="0.2">
      <c r="B1360" s="7" t="s">
        <v>1466</v>
      </c>
      <c r="C1360" s="7">
        <v>362</v>
      </c>
    </row>
    <row r="1361" spans="2:3" x14ac:dyDescent="0.2">
      <c r="B1361" s="7" t="s">
        <v>1467</v>
      </c>
      <c r="C1361" s="7">
        <v>427</v>
      </c>
    </row>
    <row r="1362" spans="2:3" x14ac:dyDescent="0.2">
      <c r="B1362" s="7" t="s">
        <v>1468</v>
      </c>
      <c r="C1362" s="7">
        <v>303</v>
      </c>
    </row>
    <row r="1363" spans="2:3" x14ac:dyDescent="0.2">
      <c r="B1363" s="7" t="s">
        <v>1469</v>
      </c>
      <c r="C1363" s="7">
        <v>454</v>
      </c>
    </row>
    <row r="1364" spans="2:3" x14ac:dyDescent="0.2">
      <c r="B1364" s="7" t="s">
        <v>1470</v>
      </c>
      <c r="C1364" s="7">
        <v>390</v>
      </c>
    </row>
    <row r="1365" spans="2:3" x14ac:dyDescent="0.2">
      <c r="B1365" s="7" t="s">
        <v>1471</v>
      </c>
      <c r="C1365" s="7">
        <v>327</v>
      </c>
    </row>
    <row r="1366" spans="2:3" x14ac:dyDescent="0.2">
      <c r="B1366" s="7" t="s">
        <v>1472</v>
      </c>
      <c r="C1366" s="7">
        <v>500</v>
      </c>
    </row>
    <row r="1367" spans="2:3" x14ac:dyDescent="0.2">
      <c r="B1367" s="7" t="s">
        <v>1473</v>
      </c>
      <c r="C1367" s="7">
        <v>345</v>
      </c>
    </row>
    <row r="1368" spans="2:3" x14ac:dyDescent="0.2">
      <c r="B1368" s="7" t="s">
        <v>1474</v>
      </c>
      <c r="C1368" s="7">
        <v>394</v>
      </c>
    </row>
    <row r="1369" spans="2:3" x14ac:dyDescent="0.2">
      <c r="B1369" s="7" t="s">
        <v>1475</v>
      </c>
      <c r="C1369" s="7">
        <v>526</v>
      </c>
    </row>
    <row r="1370" spans="2:3" x14ac:dyDescent="0.2">
      <c r="B1370" s="7" t="s">
        <v>1476</v>
      </c>
      <c r="C1370" s="7">
        <v>334</v>
      </c>
    </row>
    <row r="1371" spans="2:3" x14ac:dyDescent="0.2">
      <c r="B1371" s="7" t="s">
        <v>1477</v>
      </c>
      <c r="C1371" s="7">
        <v>340</v>
      </c>
    </row>
    <row r="1372" spans="2:3" x14ac:dyDescent="0.2">
      <c r="B1372" s="7" t="s">
        <v>1478</v>
      </c>
      <c r="C1372" s="7">
        <v>436</v>
      </c>
    </row>
    <row r="1373" spans="2:3" x14ac:dyDescent="0.2">
      <c r="B1373" s="7" t="s">
        <v>1479</v>
      </c>
      <c r="C1373" s="7">
        <v>427</v>
      </c>
    </row>
    <row r="1374" spans="2:3" x14ac:dyDescent="0.2">
      <c r="B1374" s="7" t="s">
        <v>1480</v>
      </c>
      <c r="C1374" s="7">
        <v>345</v>
      </c>
    </row>
    <row r="1375" spans="2:3" x14ac:dyDescent="0.2">
      <c r="B1375" s="7" t="s">
        <v>1481</v>
      </c>
      <c r="C1375" s="7">
        <v>339</v>
      </c>
    </row>
    <row r="1376" spans="2:3" x14ac:dyDescent="0.2">
      <c r="B1376" s="7" t="s">
        <v>1482</v>
      </c>
      <c r="C1376" s="7">
        <v>337</v>
      </c>
    </row>
    <row r="1377" spans="2:3" x14ac:dyDescent="0.2">
      <c r="B1377" s="7" t="s">
        <v>1483</v>
      </c>
      <c r="C1377" s="7">
        <v>353</v>
      </c>
    </row>
    <row r="1378" spans="2:3" x14ac:dyDescent="0.2">
      <c r="B1378" s="7" t="s">
        <v>1484</v>
      </c>
      <c r="C1378" s="7">
        <v>388</v>
      </c>
    </row>
    <row r="1379" spans="2:3" x14ac:dyDescent="0.2">
      <c r="B1379" s="7" t="s">
        <v>1485</v>
      </c>
      <c r="C1379" s="7">
        <v>443</v>
      </c>
    </row>
    <row r="1380" spans="2:3" x14ac:dyDescent="0.2">
      <c r="B1380" s="7" t="s">
        <v>1486</v>
      </c>
      <c r="C1380" s="7">
        <v>466</v>
      </c>
    </row>
    <row r="1381" spans="2:3" x14ac:dyDescent="0.2">
      <c r="B1381" s="7" t="s">
        <v>1487</v>
      </c>
      <c r="C1381" s="7">
        <v>305</v>
      </c>
    </row>
    <row r="1382" spans="2:3" x14ac:dyDescent="0.2">
      <c r="B1382" s="7" t="s">
        <v>1488</v>
      </c>
      <c r="C1382" s="7">
        <v>379</v>
      </c>
    </row>
    <row r="1383" spans="2:3" x14ac:dyDescent="0.2">
      <c r="B1383" s="7" t="s">
        <v>1489</v>
      </c>
      <c r="C1383" s="7">
        <v>437</v>
      </c>
    </row>
    <row r="1384" spans="2:3" x14ac:dyDescent="0.2">
      <c r="B1384" s="7" t="s">
        <v>1490</v>
      </c>
      <c r="C1384" s="7">
        <v>325</v>
      </c>
    </row>
    <row r="1385" spans="2:3" x14ac:dyDescent="0.2">
      <c r="B1385" s="7" t="s">
        <v>1491</v>
      </c>
      <c r="C1385" s="7">
        <v>364</v>
      </c>
    </row>
    <row r="1386" spans="2:3" x14ac:dyDescent="0.2">
      <c r="B1386" s="7" t="s">
        <v>1492</v>
      </c>
      <c r="C1386" s="7">
        <v>241</v>
      </c>
    </row>
    <row r="1387" spans="2:3" x14ac:dyDescent="0.2">
      <c r="B1387" s="7" t="s">
        <v>1493</v>
      </c>
      <c r="C1387" s="7">
        <v>426</v>
      </c>
    </row>
    <row r="1388" spans="2:3" x14ac:dyDescent="0.2">
      <c r="B1388" s="7" t="s">
        <v>1494</v>
      </c>
      <c r="C1388" s="7">
        <v>373</v>
      </c>
    </row>
    <row r="1389" spans="2:3" x14ac:dyDescent="0.2">
      <c r="B1389" s="7" t="s">
        <v>1495</v>
      </c>
      <c r="C1389" s="7">
        <v>309</v>
      </c>
    </row>
    <row r="1390" spans="2:3" x14ac:dyDescent="0.2">
      <c r="B1390" s="7" t="s">
        <v>1496</v>
      </c>
      <c r="C1390" s="7">
        <v>302</v>
      </c>
    </row>
    <row r="1391" spans="2:3" x14ac:dyDescent="0.2">
      <c r="B1391" s="7" t="s">
        <v>1497</v>
      </c>
      <c r="C1391" s="7">
        <v>310</v>
      </c>
    </row>
    <row r="1392" spans="2:3" x14ac:dyDescent="0.2">
      <c r="B1392" s="7" t="s">
        <v>1498</v>
      </c>
      <c r="C1392" s="7">
        <v>424</v>
      </c>
    </row>
    <row r="1393" spans="2:3" x14ac:dyDescent="0.2">
      <c r="B1393" s="7" t="s">
        <v>1499</v>
      </c>
      <c r="C1393" s="7">
        <v>403</v>
      </c>
    </row>
    <row r="1394" spans="2:3" x14ac:dyDescent="0.2">
      <c r="B1394" s="7" t="s">
        <v>1500</v>
      </c>
      <c r="C1394" s="7">
        <v>426</v>
      </c>
    </row>
    <row r="1395" spans="2:3" x14ac:dyDescent="0.2">
      <c r="B1395" s="7" t="s">
        <v>1501</v>
      </c>
      <c r="C1395" s="7">
        <v>27</v>
      </c>
    </row>
    <row r="1396" spans="2:3" x14ac:dyDescent="0.2">
      <c r="B1396" s="7" t="s">
        <v>1502</v>
      </c>
      <c r="C1396" s="7">
        <v>381</v>
      </c>
    </row>
    <row r="1397" spans="2:3" x14ac:dyDescent="0.2">
      <c r="B1397" s="7" t="s">
        <v>1503</v>
      </c>
      <c r="C1397" s="7">
        <v>455</v>
      </c>
    </row>
    <row r="1398" spans="2:3" x14ac:dyDescent="0.2">
      <c r="B1398" s="7" t="s">
        <v>1504</v>
      </c>
      <c r="C1398" s="7">
        <v>260</v>
      </c>
    </row>
    <row r="1399" spans="2:3" x14ac:dyDescent="0.2">
      <c r="B1399" s="7" t="s">
        <v>1505</v>
      </c>
      <c r="C1399" s="7">
        <v>238</v>
      </c>
    </row>
    <row r="1400" spans="2:3" x14ac:dyDescent="0.2">
      <c r="B1400" s="7" t="s">
        <v>1506</v>
      </c>
      <c r="C1400" s="7">
        <v>400</v>
      </c>
    </row>
    <row r="1401" spans="2:3" x14ac:dyDescent="0.2">
      <c r="B1401" s="7" t="s">
        <v>1507</v>
      </c>
      <c r="C1401" s="7">
        <v>337</v>
      </c>
    </row>
    <row r="1402" spans="2:3" x14ac:dyDescent="0.2">
      <c r="B1402" s="7" t="s">
        <v>1508</v>
      </c>
      <c r="C1402" s="7">
        <v>341</v>
      </c>
    </row>
    <row r="1403" spans="2:3" x14ac:dyDescent="0.2">
      <c r="B1403" s="7" t="s">
        <v>1509</v>
      </c>
      <c r="C1403" s="7">
        <v>376</v>
      </c>
    </row>
    <row r="1404" spans="2:3" x14ac:dyDescent="0.2">
      <c r="B1404" s="7" t="s">
        <v>1510</v>
      </c>
      <c r="C1404" s="7">
        <v>607</v>
      </c>
    </row>
    <row r="1405" spans="2:3" x14ac:dyDescent="0.2">
      <c r="B1405" s="7" t="s">
        <v>1511</v>
      </c>
      <c r="C1405" s="7">
        <v>461</v>
      </c>
    </row>
    <row r="1406" spans="2:3" x14ac:dyDescent="0.2">
      <c r="B1406" s="7" t="s">
        <v>1512</v>
      </c>
      <c r="C1406" s="7">
        <v>402</v>
      </c>
    </row>
    <row r="1407" spans="2:3" x14ac:dyDescent="0.2">
      <c r="B1407" s="7" t="s">
        <v>1513</v>
      </c>
      <c r="C1407" s="7">
        <v>504</v>
      </c>
    </row>
    <row r="1408" spans="2:3" x14ac:dyDescent="0.2">
      <c r="B1408" s="7" t="s">
        <v>1514</v>
      </c>
      <c r="C1408" s="7">
        <v>454</v>
      </c>
    </row>
    <row r="1409" spans="2:3" x14ac:dyDescent="0.2">
      <c r="B1409" s="7" t="s">
        <v>1515</v>
      </c>
      <c r="C1409" s="7">
        <v>435</v>
      </c>
    </row>
    <row r="1410" spans="2:3" x14ac:dyDescent="0.2">
      <c r="B1410" s="7" t="s">
        <v>1516</v>
      </c>
      <c r="C1410" s="7">
        <v>353</v>
      </c>
    </row>
    <row r="1411" spans="2:3" x14ac:dyDescent="0.2">
      <c r="B1411" s="7" t="s">
        <v>1517</v>
      </c>
      <c r="C1411" s="7">
        <v>396</v>
      </c>
    </row>
    <row r="1412" spans="2:3" x14ac:dyDescent="0.2">
      <c r="B1412" s="7" t="s">
        <v>1518</v>
      </c>
      <c r="C1412" s="7">
        <v>338</v>
      </c>
    </row>
    <row r="1413" spans="2:3" x14ac:dyDescent="0.2">
      <c r="B1413" s="7" t="s">
        <v>1519</v>
      </c>
      <c r="C1413" s="7">
        <v>477</v>
      </c>
    </row>
    <row r="1414" spans="2:3" x14ac:dyDescent="0.2">
      <c r="B1414" s="7" t="s">
        <v>1520</v>
      </c>
      <c r="C1414" s="7">
        <v>577</v>
      </c>
    </row>
    <row r="1415" spans="2:3" x14ac:dyDescent="0.2">
      <c r="B1415" s="7" t="s">
        <v>1521</v>
      </c>
      <c r="C1415" s="7">
        <v>473</v>
      </c>
    </row>
    <row r="1416" spans="2:3" x14ac:dyDescent="0.2">
      <c r="B1416" s="7" t="s">
        <v>1522</v>
      </c>
      <c r="C1416" s="7">
        <v>383</v>
      </c>
    </row>
    <row r="1417" spans="2:3" x14ac:dyDescent="0.2">
      <c r="B1417" s="7" t="s">
        <v>1523</v>
      </c>
      <c r="C1417" s="7">
        <v>344</v>
      </c>
    </row>
    <row r="1418" spans="2:3" x14ac:dyDescent="0.2">
      <c r="B1418" s="7" t="s">
        <v>1524</v>
      </c>
      <c r="C1418" s="7">
        <v>543</v>
      </c>
    </row>
    <row r="1419" spans="2:3" x14ac:dyDescent="0.2">
      <c r="B1419" s="7" t="s">
        <v>1525</v>
      </c>
      <c r="C1419" s="7">
        <v>450</v>
      </c>
    </row>
    <row r="1420" spans="2:3" x14ac:dyDescent="0.2">
      <c r="B1420" s="7" t="s">
        <v>1526</v>
      </c>
      <c r="C1420" s="7">
        <v>486</v>
      </c>
    </row>
    <row r="1421" spans="2:3" x14ac:dyDescent="0.2">
      <c r="B1421" s="7" t="s">
        <v>1527</v>
      </c>
      <c r="C1421" s="7">
        <v>469</v>
      </c>
    </row>
    <row r="1422" spans="2:3" x14ac:dyDescent="0.2">
      <c r="B1422" s="7" t="s">
        <v>1528</v>
      </c>
      <c r="C1422" s="7">
        <v>450</v>
      </c>
    </row>
    <row r="1423" spans="2:3" x14ac:dyDescent="0.2">
      <c r="B1423" s="7" t="s">
        <v>1529</v>
      </c>
      <c r="C1423" s="7">
        <v>444</v>
      </c>
    </row>
    <row r="1424" spans="2:3" x14ac:dyDescent="0.2">
      <c r="B1424" s="7" t="s">
        <v>1530</v>
      </c>
      <c r="C1424" s="7">
        <v>467</v>
      </c>
    </row>
    <row r="1425" spans="2:3" x14ac:dyDescent="0.2">
      <c r="B1425" s="7" t="s">
        <v>1531</v>
      </c>
      <c r="C1425" s="7">
        <v>550</v>
      </c>
    </row>
    <row r="1426" spans="2:3" x14ac:dyDescent="0.2">
      <c r="B1426" s="7" t="s">
        <v>1532</v>
      </c>
      <c r="C1426" s="7">
        <v>262</v>
      </c>
    </row>
    <row r="1427" spans="2:3" x14ac:dyDescent="0.2">
      <c r="B1427" s="7" t="s">
        <v>1533</v>
      </c>
      <c r="C1427" s="7">
        <v>445</v>
      </c>
    </row>
    <row r="1428" spans="2:3" x14ac:dyDescent="0.2">
      <c r="B1428" s="7" t="s">
        <v>1534</v>
      </c>
      <c r="C1428" s="7">
        <v>405</v>
      </c>
    </row>
    <row r="1429" spans="2:3" x14ac:dyDescent="0.2">
      <c r="B1429" s="7" t="s">
        <v>1535</v>
      </c>
      <c r="C1429" s="7">
        <v>463</v>
      </c>
    </row>
    <row r="1430" spans="2:3" x14ac:dyDescent="0.2">
      <c r="B1430" s="7" t="s">
        <v>1536</v>
      </c>
      <c r="C1430" s="7">
        <v>500</v>
      </c>
    </row>
    <row r="1431" spans="2:3" x14ac:dyDescent="0.2">
      <c r="B1431" s="7" t="s">
        <v>1537</v>
      </c>
      <c r="C1431" s="7">
        <v>580</v>
      </c>
    </row>
    <row r="1432" spans="2:3" x14ac:dyDescent="0.2">
      <c r="B1432" s="7" t="s">
        <v>1538</v>
      </c>
      <c r="C1432" s="7">
        <v>274</v>
      </c>
    </row>
    <row r="1433" spans="2:3" x14ac:dyDescent="0.2">
      <c r="B1433" s="7" t="s">
        <v>1539</v>
      </c>
      <c r="C1433" s="7">
        <v>400</v>
      </c>
    </row>
    <row r="1434" spans="2:3" x14ac:dyDescent="0.2">
      <c r="B1434" s="7" t="s">
        <v>1540</v>
      </c>
      <c r="C1434" s="7">
        <v>489</v>
      </c>
    </row>
    <row r="1435" spans="2:3" x14ac:dyDescent="0.2">
      <c r="B1435" s="7" t="s">
        <v>1541</v>
      </c>
      <c r="C1435" s="7">
        <v>456</v>
      </c>
    </row>
    <row r="1436" spans="2:3" x14ac:dyDescent="0.2">
      <c r="B1436" s="7" t="s">
        <v>1542</v>
      </c>
      <c r="C1436" s="7">
        <v>564</v>
      </c>
    </row>
    <row r="1437" spans="2:3" x14ac:dyDescent="0.2">
      <c r="B1437" s="7" t="s">
        <v>1543</v>
      </c>
      <c r="C1437" s="7">
        <v>385</v>
      </c>
    </row>
    <row r="1438" spans="2:3" x14ac:dyDescent="0.2">
      <c r="B1438" s="7" t="s">
        <v>1544</v>
      </c>
      <c r="C1438" s="7">
        <v>573</v>
      </c>
    </row>
    <row r="1439" spans="2:3" x14ac:dyDescent="0.2">
      <c r="B1439" s="7" t="s">
        <v>1545</v>
      </c>
      <c r="C1439" s="7">
        <v>600</v>
      </c>
    </row>
    <row r="1440" spans="2:3" x14ac:dyDescent="0.2">
      <c r="B1440" s="7" t="s">
        <v>1546</v>
      </c>
      <c r="C1440" s="7">
        <v>425</v>
      </c>
    </row>
    <row r="1441" spans="2:3" x14ac:dyDescent="0.2">
      <c r="B1441" s="7" t="s">
        <v>1547</v>
      </c>
      <c r="C1441" s="7">
        <v>526</v>
      </c>
    </row>
    <row r="1442" spans="2:3" x14ac:dyDescent="0.2">
      <c r="B1442" s="7" t="s">
        <v>1548</v>
      </c>
      <c r="C1442" s="7">
        <v>519</v>
      </c>
    </row>
    <row r="1443" spans="2:3" x14ac:dyDescent="0.2">
      <c r="B1443" s="7" t="s">
        <v>1549</v>
      </c>
      <c r="C1443" s="7">
        <v>437</v>
      </c>
    </row>
    <row r="1444" spans="2:3" x14ac:dyDescent="0.2">
      <c r="B1444" s="7" t="s">
        <v>1550</v>
      </c>
      <c r="C1444" s="7">
        <v>514</v>
      </c>
    </row>
    <row r="1445" spans="2:3" x14ac:dyDescent="0.2">
      <c r="B1445" s="7" t="s">
        <v>1551</v>
      </c>
      <c r="C1445" s="7">
        <v>495</v>
      </c>
    </row>
    <row r="1446" spans="2:3" x14ac:dyDescent="0.2">
      <c r="B1446" s="7" t="s">
        <v>1552</v>
      </c>
      <c r="C1446" s="7">
        <v>508</v>
      </c>
    </row>
    <row r="1447" spans="2:3" x14ac:dyDescent="0.2">
      <c r="B1447" s="7" t="s">
        <v>1553</v>
      </c>
      <c r="C1447" s="7">
        <v>500</v>
      </c>
    </row>
    <row r="1448" spans="2:3" x14ac:dyDescent="0.2">
      <c r="B1448" s="7" t="s">
        <v>1554</v>
      </c>
      <c r="C1448" s="7">
        <v>488</v>
      </c>
    </row>
    <row r="1449" spans="2:3" x14ac:dyDescent="0.2">
      <c r="B1449" s="7" t="s">
        <v>1555</v>
      </c>
      <c r="C1449" s="7">
        <v>583</v>
      </c>
    </row>
    <row r="1450" spans="2:3" x14ac:dyDescent="0.2">
      <c r="B1450" s="7" t="s">
        <v>1556</v>
      </c>
      <c r="C1450" s="7">
        <v>509</v>
      </c>
    </row>
    <row r="1451" spans="2:3" x14ac:dyDescent="0.2">
      <c r="B1451" s="7" t="s">
        <v>1557</v>
      </c>
      <c r="C1451" s="7">
        <v>413</v>
      </c>
    </row>
    <row r="1452" spans="2:3" x14ac:dyDescent="0.2">
      <c r="B1452" s="7" t="s">
        <v>1558</v>
      </c>
      <c r="C1452" s="7">
        <v>336</v>
      </c>
    </row>
    <row r="1453" spans="2:3" x14ac:dyDescent="0.2">
      <c r="B1453" s="7" t="s">
        <v>1559</v>
      </c>
      <c r="C1453" s="7">
        <v>478</v>
      </c>
    </row>
    <row r="1454" spans="2:3" x14ac:dyDescent="0.2">
      <c r="B1454" s="7" t="s">
        <v>1560</v>
      </c>
      <c r="C1454" s="7">
        <v>467</v>
      </c>
    </row>
    <row r="1455" spans="2:3" x14ac:dyDescent="0.2">
      <c r="B1455" s="7" t="s">
        <v>1561</v>
      </c>
      <c r="C1455" s="7">
        <v>493</v>
      </c>
    </row>
    <row r="1456" spans="2:3" x14ac:dyDescent="0.2">
      <c r="B1456" s="7" t="s">
        <v>1562</v>
      </c>
      <c r="C1456" s="7">
        <v>522</v>
      </c>
    </row>
    <row r="1457" spans="2:3" x14ac:dyDescent="0.2">
      <c r="B1457" s="7" t="s">
        <v>1563</v>
      </c>
      <c r="C1457" s="7">
        <v>456</v>
      </c>
    </row>
    <row r="1458" spans="2:3" x14ac:dyDescent="0.2">
      <c r="B1458" s="7" t="s">
        <v>1564</v>
      </c>
      <c r="C1458" s="7">
        <v>569</v>
      </c>
    </row>
    <row r="1459" spans="2:3" x14ac:dyDescent="0.2">
      <c r="B1459" s="7" t="s">
        <v>1565</v>
      </c>
      <c r="C1459" s="7">
        <v>409</v>
      </c>
    </row>
    <row r="1460" spans="2:3" x14ac:dyDescent="0.2">
      <c r="B1460" s="7" t="s">
        <v>1566</v>
      </c>
      <c r="C1460" s="7">
        <v>469</v>
      </c>
    </row>
    <row r="1461" spans="2:3" x14ac:dyDescent="0.2">
      <c r="B1461" s="7" t="s">
        <v>1567</v>
      </c>
      <c r="C1461" s="7">
        <v>408</v>
      </c>
    </row>
    <row r="1462" spans="2:3" x14ac:dyDescent="0.2">
      <c r="B1462" s="7" t="s">
        <v>1568</v>
      </c>
      <c r="C1462" s="7">
        <v>423</v>
      </c>
    </row>
    <row r="1463" spans="2:3" x14ac:dyDescent="0.2">
      <c r="B1463" s="7" t="s">
        <v>1569</v>
      </c>
      <c r="C1463" s="7">
        <v>450</v>
      </c>
    </row>
    <row r="1464" spans="2:3" x14ac:dyDescent="0.2">
      <c r="B1464" s="7" t="s">
        <v>1570</v>
      </c>
      <c r="C1464" s="7">
        <v>536</v>
      </c>
    </row>
    <row r="1465" spans="2:3" x14ac:dyDescent="0.2">
      <c r="B1465" s="7" t="s">
        <v>1571</v>
      </c>
      <c r="C1465" s="7">
        <v>411</v>
      </c>
    </row>
    <row r="1466" spans="2:3" x14ac:dyDescent="0.2">
      <c r="B1466" s="7" t="s">
        <v>1572</v>
      </c>
      <c r="C1466" s="7">
        <v>588</v>
      </c>
    </row>
    <row r="1467" spans="2:3" x14ac:dyDescent="0.2">
      <c r="B1467" s="7" t="s">
        <v>1573</v>
      </c>
      <c r="C1467" s="7">
        <v>585</v>
      </c>
    </row>
    <row r="1468" spans="2:3" x14ac:dyDescent="0.2">
      <c r="B1468" s="7" t="s">
        <v>1574</v>
      </c>
      <c r="C1468" s="7">
        <v>505</v>
      </c>
    </row>
    <row r="1469" spans="2:3" x14ac:dyDescent="0.2">
      <c r="B1469" s="7" t="s">
        <v>1575</v>
      </c>
      <c r="C1469" s="7">
        <v>654</v>
      </c>
    </row>
    <row r="1470" spans="2:3" x14ac:dyDescent="0.2">
      <c r="B1470" s="7" t="s">
        <v>1576</v>
      </c>
      <c r="C1470" s="7">
        <v>439</v>
      </c>
    </row>
    <row r="1471" spans="2:3" x14ac:dyDescent="0.2">
      <c r="B1471" s="7" t="s">
        <v>1577</v>
      </c>
      <c r="C1471" s="7">
        <v>409</v>
      </c>
    </row>
    <row r="1472" spans="2:3" x14ac:dyDescent="0.2">
      <c r="B1472" s="7" t="s">
        <v>1578</v>
      </c>
      <c r="C1472" s="7">
        <v>654</v>
      </c>
    </row>
    <row r="1473" spans="2:3" x14ac:dyDescent="0.2">
      <c r="B1473" s="7" t="s">
        <v>1579</v>
      </c>
      <c r="C1473" s="7">
        <v>464</v>
      </c>
    </row>
    <row r="1474" spans="2:3" x14ac:dyDescent="0.2">
      <c r="B1474" s="7" t="s">
        <v>1580</v>
      </c>
      <c r="C1474" s="7">
        <v>563</v>
      </c>
    </row>
    <row r="1475" spans="2:3" x14ac:dyDescent="0.2">
      <c r="B1475" s="7" t="s">
        <v>1581</v>
      </c>
      <c r="C1475" s="7">
        <v>487</v>
      </c>
    </row>
    <row r="1476" spans="2:3" x14ac:dyDescent="0.2">
      <c r="B1476" s="7" t="s">
        <v>1582</v>
      </c>
      <c r="C1476" s="7">
        <v>411</v>
      </c>
    </row>
    <row r="1477" spans="2:3" x14ac:dyDescent="0.2">
      <c r="B1477" s="7" t="s">
        <v>1583</v>
      </c>
      <c r="C1477" s="7">
        <v>458</v>
      </c>
    </row>
    <row r="1478" spans="2:3" x14ac:dyDescent="0.2">
      <c r="B1478" s="7" t="s">
        <v>1584</v>
      </c>
      <c r="C1478" s="7">
        <v>427</v>
      </c>
    </row>
    <row r="1479" spans="2:3" x14ac:dyDescent="0.2">
      <c r="B1479" s="7" t="s">
        <v>1585</v>
      </c>
      <c r="C1479" s="7">
        <v>531</v>
      </c>
    </row>
    <row r="1480" spans="2:3" x14ac:dyDescent="0.2">
      <c r="B1480" s="7" t="s">
        <v>1586</v>
      </c>
      <c r="C1480" s="7">
        <v>534</v>
      </c>
    </row>
    <row r="1481" spans="2:3" x14ac:dyDescent="0.2">
      <c r="B1481" s="7" t="s">
        <v>1587</v>
      </c>
      <c r="C1481" s="7">
        <v>401</v>
      </c>
    </row>
    <row r="1482" spans="2:3" x14ac:dyDescent="0.2">
      <c r="B1482" s="7" t="s">
        <v>1588</v>
      </c>
      <c r="C1482" s="7">
        <v>417</v>
      </c>
    </row>
    <row r="1483" spans="2:3" x14ac:dyDescent="0.2">
      <c r="B1483" s="7" t="s">
        <v>1589</v>
      </c>
      <c r="C1483" s="7">
        <v>656</v>
      </c>
    </row>
    <row r="1484" spans="2:3" x14ac:dyDescent="0.2">
      <c r="B1484" s="7" t="s">
        <v>1590</v>
      </c>
      <c r="C1484" s="7">
        <v>411</v>
      </c>
    </row>
    <row r="1485" spans="2:3" x14ac:dyDescent="0.2">
      <c r="B1485" s="7" t="s">
        <v>1591</v>
      </c>
      <c r="C1485" s="7">
        <v>368</v>
      </c>
    </row>
    <row r="1486" spans="2:3" x14ac:dyDescent="0.2">
      <c r="B1486" s="7" t="s">
        <v>1592</v>
      </c>
      <c r="C1486" s="7">
        <v>481</v>
      </c>
    </row>
    <row r="1487" spans="2:3" x14ac:dyDescent="0.2">
      <c r="B1487" s="7" t="s">
        <v>1593</v>
      </c>
      <c r="C1487" s="7">
        <v>434</v>
      </c>
    </row>
    <row r="1488" spans="2:3" x14ac:dyDescent="0.2">
      <c r="B1488" s="7" t="s">
        <v>1594</v>
      </c>
      <c r="C1488" s="7">
        <v>442</v>
      </c>
    </row>
    <row r="1489" spans="2:3" x14ac:dyDescent="0.2">
      <c r="B1489" s="7" t="s">
        <v>1595</v>
      </c>
      <c r="C1489" s="7">
        <v>505</v>
      </c>
    </row>
    <row r="1490" spans="2:3" x14ac:dyDescent="0.2">
      <c r="B1490" s="7" t="s">
        <v>1596</v>
      </c>
      <c r="C1490" s="7">
        <v>425</v>
      </c>
    </row>
    <row r="1491" spans="2:3" x14ac:dyDescent="0.2">
      <c r="B1491" s="7" t="s">
        <v>1597</v>
      </c>
      <c r="C1491" s="7">
        <v>334</v>
      </c>
    </row>
    <row r="1492" spans="2:3" x14ac:dyDescent="0.2">
      <c r="B1492" s="7" t="s">
        <v>1598</v>
      </c>
      <c r="C1492" s="7">
        <v>552</v>
      </c>
    </row>
    <row r="1493" spans="2:3" x14ac:dyDescent="0.2">
      <c r="B1493" s="7" t="s">
        <v>1599</v>
      </c>
      <c r="C1493" s="7">
        <v>499</v>
      </c>
    </row>
    <row r="1494" spans="2:3" x14ac:dyDescent="0.2">
      <c r="B1494" s="7" t="s">
        <v>1600</v>
      </c>
      <c r="C1494" s="7">
        <v>541</v>
      </c>
    </row>
    <row r="1495" spans="2:3" x14ac:dyDescent="0.2">
      <c r="B1495" s="7" t="s">
        <v>1601</v>
      </c>
      <c r="C1495" s="7">
        <v>39</v>
      </c>
    </row>
    <row r="1496" spans="2:3" x14ac:dyDescent="0.2">
      <c r="B1496" s="7" t="s">
        <v>1602</v>
      </c>
      <c r="C1496" s="7">
        <v>353</v>
      </c>
    </row>
    <row r="1497" spans="2:3" x14ac:dyDescent="0.2">
      <c r="B1497" s="7" t="s">
        <v>1603</v>
      </c>
      <c r="C1497" s="7">
        <v>467</v>
      </c>
    </row>
    <row r="1498" spans="2:3" x14ac:dyDescent="0.2">
      <c r="B1498" s="7" t="s">
        <v>1604</v>
      </c>
      <c r="C1498" s="7">
        <v>387</v>
      </c>
    </row>
    <row r="1499" spans="2:3" x14ac:dyDescent="0.2">
      <c r="B1499" s="7" t="s">
        <v>1605</v>
      </c>
      <c r="C1499" s="7">
        <v>409</v>
      </c>
    </row>
    <row r="1500" spans="2:3" x14ac:dyDescent="0.2">
      <c r="B1500" s="7" t="s">
        <v>1606</v>
      </c>
      <c r="C1500" s="7">
        <v>394</v>
      </c>
    </row>
    <row r="1501" spans="2:3" x14ac:dyDescent="0.2">
      <c r="B1501" s="7" t="s">
        <v>1607</v>
      </c>
      <c r="C1501" s="7">
        <v>356</v>
      </c>
    </row>
    <row r="1502" spans="2:3" x14ac:dyDescent="0.2">
      <c r="B1502" s="7" t="s">
        <v>1608</v>
      </c>
      <c r="C1502" s="7">
        <v>307</v>
      </c>
    </row>
    <row r="1503" spans="2:3" x14ac:dyDescent="0.2">
      <c r="B1503" s="7" t="s">
        <v>1609</v>
      </c>
      <c r="C1503" s="7">
        <v>585</v>
      </c>
    </row>
    <row r="1504" spans="2:3" x14ac:dyDescent="0.2">
      <c r="B1504" s="7" t="s">
        <v>1610</v>
      </c>
      <c r="C1504" s="7">
        <v>418</v>
      </c>
    </row>
    <row r="1505" spans="2:3" x14ac:dyDescent="0.2">
      <c r="B1505" s="7" t="s">
        <v>1611</v>
      </c>
      <c r="C1505" s="7">
        <v>307</v>
      </c>
    </row>
    <row r="1506" spans="2:3" x14ac:dyDescent="0.2">
      <c r="B1506" s="7" t="s">
        <v>1612</v>
      </c>
      <c r="C1506" s="7">
        <v>338</v>
      </c>
    </row>
    <row r="1507" spans="2:3" x14ac:dyDescent="0.2">
      <c r="B1507" s="7" t="s">
        <v>1613</v>
      </c>
      <c r="C1507" s="7">
        <v>380</v>
      </c>
    </row>
    <row r="1508" spans="2:3" x14ac:dyDescent="0.2">
      <c r="B1508" s="7" t="s">
        <v>1614</v>
      </c>
      <c r="C1508" s="7">
        <v>331</v>
      </c>
    </row>
    <row r="1509" spans="2:3" x14ac:dyDescent="0.2">
      <c r="B1509" s="7" t="s">
        <v>1615</v>
      </c>
      <c r="C1509" s="7">
        <v>266</v>
      </c>
    </row>
    <row r="1510" spans="2:3" x14ac:dyDescent="0.2">
      <c r="B1510" s="7" t="s">
        <v>1616</v>
      </c>
      <c r="C1510" s="7">
        <v>424</v>
      </c>
    </row>
    <row r="1511" spans="2:3" x14ac:dyDescent="0.2">
      <c r="B1511" s="7" t="s">
        <v>1617</v>
      </c>
      <c r="C1511" s="7">
        <v>277</v>
      </c>
    </row>
    <row r="1512" spans="2:3" x14ac:dyDescent="0.2">
      <c r="B1512" s="7" t="s">
        <v>1618</v>
      </c>
      <c r="C1512" s="7">
        <v>210</v>
      </c>
    </row>
    <row r="1513" spans="2:3" x14ac:dyDescent="0.2">
      <c r="B1513" s="7" t="s">
        <v>1619</v>
      </c>
      <c r="C1513" s="7">
        <v>325</v>
      </c>
    </row>
    <row r="1514" spans="2:3" x14ac:dyDescent="0.2">
      <c r="B1514" s="7" t="s">
        <v>1620</v>
      </c>
      <c r="C1514" s="7">
        <v>342</v>
      </c>
    </row>
    <row r="1515" spans="2:3" x14ac:dyDescent="0.2">
      <c r="B1515" s="7" t="s">
        <v>1621</v>
      </c>
      <c r="C1515" s="7">
        <v>299</v>
      </c>
    </row>
    <row r="1516" spans="2:3" x14ac:dyDescent="0.2">
      <c r="B1516" s="7" t="s">
        <v>1622</v>
      </c>
      <c r="C1516" s="7">
        <v>303</v>
      </c>
    </row>
    <row r="1517" spans="2:3" x14ac:dyDescent="0.2">
      <c r="B1517" s="7" t="s">
        <v>1623</v>
      </c>
      <c r="C1517" s="7">
        <v>227</v>
      </c>
    </row>
    <row r="1518" spans="2:3" x14ac:dyDescent="0.2">
      <c r="B1518" s="7" t="s">
        <v>1624</v>
      </c>
      <c r="C1518" s="7">
        <v>389</v>
      </c>
    </row>
    <row r="1519" spans="2:3" x14ac:dyDescent="0.2">
      <c r="B1519" s="7" t="s">
        <v>1625</v>
      </c>
      <c r="C1519" s="7">
        <v>326</v>
      </c>
    </row>
    <row r="1520" spans="2:3" x14ac:dyDescent="0.2">
      <c r="B1520" s="7" t="s">
        <v>1626</v>
      </c>
      <c r="C1520" s="7">
        <v>332</v>
      </c>
    </row>
    <row r="1521" spans="2:3" x14ac:dyDescent="0.2">
      <c r="B1521" s="7" t="s">
        <v>1627</v>
      </c>
      <c r="C1521" s="7">
        <v>348</v>
      </c>
    </row>
    <row r="1522" spans="2:3" x14ac:dyDescent="0.2">
      <c r="B1522" s="7" t="s">
        <v>1628</v>
      </c>
      <c r="C1522" s="7">
        <v>269</v>
      </c>
    </row>
    <row r="1523" spans="2:3" x14ac:dyDescent="0.2">
      <c r="B1523" s="7" t="s">
        <v>1629</v>
      </c>
      <c r="C1523" s="7">
        <v>358</v>
      </c>
    </row>
    <row r="1524" spans="2:3" x14ac:dyDescent="0.2">
      <c r="B1524" s="7" t="s">
        <v>1630</v>
      </c>
      <c r="C1524" s="7">
        <v>351</v>
      </c>
    </row>
    <row r="1525" spans="2:3" x14ac:dyDescent="0.2">
      <c r="B1525" s="7" t="s">
        <v>1631</v>
      </c>
      <c r="C1525" s="7">
        <v>308</v>
      </c>
    </row>
    <row r="1526" spans="2:3" x14ac:dyDescent="0.2">
      <c r="B1526" s="7" t="s">
        <v>1632</v>
      </c>
      <c r="C1526" s="7">
        <v>220</v>
      </c>
    </row>
    <row r="1527" spans="2:3" x14ac:dyDescent="0.2">
      <c r="B1527" s="7" t="s">
        <v>1633</v>
      </c>
      <c r="C1527" s="7">
        <v>202</v>
      </c>
    </row>
    <row r="1528" spans="2:3" x14ac:dyDescent="0.2">
      <c r="B1528" s="7" t="s">
        <v>1634</v>
      </c>
      <c r="C1528" s="7">
        <v>244</v>
      </c>
    </row>
    <row r="1529" spans="2:3" x14ac:dyDescent="0.2">
      <c r="B1529" s="7" t="s">
        <v>1635</v>
      </c>
      <c r="C1529" s="7">
        <v>367</v>
      </c>
    </row>
    <row r="1530" spans="2:3" x14ac:dyDescent="0.2">
      <c r="B1530" s="7" t="s">
        <v>1636</v>
      </c>
      <c r="C1530" s="7">
        <v>383</v>
      </c>
    </row>
    <row r="1531" spans="2:3" x14ac:dyDescent="0.2">
      <c r="B1531" s="7" t="s">
        <v>1637</v>
      </c>
      <c r="C1531" s="7">
        <v>332</v>
      </c>
    </row>
    <row r="1532" spans="2:3" x14ac:dyDescent="0.2">
      <c r="B1532" s="7" t="s">
        <v>1638</v>
      </c>
      <c r="C1532" s="7">
        <v>158</v>
      </c>
    </row>
    <row r="1533" spans="2:3" x14ac:dyDescent="0.2">
      <c r="B1533" s="7" t="s">
        <v>1639</v>
      </c>
      <c r="C1533" s="7">
        <v>350</v>
      </c>
    </row>
    <row r="1534" spans="2:3" x14ac:dyDescent="0.2">
      <c r="B1534" s="7" t="s">
        <v>1640</v>
      </c>
      <c r="C1534" s="7">
        <v>353</v>
      </c>
    </row>
    <row r="1535" spans="2:3" x14ac:dyDescent="0.2">
      <c r="B1535" s="7" t="s">
        <v>1641</v>
      </c>
      <c r="C1535" s="7">
        <v>309</v>
      </c>
    </row>
    <row r="1536" spans="2:3" x14ac:dyDescent="0.2">
      <c r="B1536" s="7" t="s">
        <v>1642</v>
      </c>
      <c r="C1536" s="7">
        <v>390</v>
      </c>
    </row>
    <row r="1537" spans="2:3" x14ac:dyDescent="0.2">
      <c r="B1537" s="7" t="s">
        <v>1643</v>
      </c>
      <c r="C1537" s="7">
        <v>233</v>
      </c>
    </row>
    <row r="1538" spans="2:3" x14ac:dyDescent="0.2">
      <c r="B1538" s="7" t="s">
        <v>1644</v>
      </c>
      <c r="C1538" s="7">
        <v>281</v>
      </c>
    </row>
    <row r="1539" spans="2:3" x14ac:dyDescent="0.2">
      <c r="B1539" s="7" t="s">
        <v>1645</v>
      </c>
      <c r="C1539" s="7">
        <v>349</v>
      </c>
    </row>
    <row r="1540" spans="2:3" x14ac:dyDescent="0.2">
      <c r="B1540" s="7" t="s">
        <v>1646</v>
      </c>
      <c r="C1540" s="7">
        <v>335</v>
      </c>
    </row>
    <row r="1541" spans="2:3" x14ac:dyDescent="0.2">
      <c r="B1541" s="7" t="s">
        <v>1647</v>
      </c>
      <c r="C1541" s="7">
        <v>350</v>
      </c>
    </row>
    <row r="1542" spans="2:3" x14ac:dyDescent="0.2">
      <c r="B1542" s="7" t="s">
        <v>1648</v>
      </c>
      <c r="C1542" s="7">
        <v>335</v>
      </c>
    </row>
    <row r="1543" spans="2:3" x14ac:dyDescent="0.2">
      <c r="B1543" s="7" t="s">
        <v>1649</v>
      </c>
      <c r="C1543" s="7">
        <v>275</v>
      </c>
    </row>
    <row r="1544" spans="2:3" x14ac:dyDescent="0.2">
      <c r="B1544" s="7" t="s">
        <v>1650</v>
      </c>
      <c r="C1544" s="7">
        <v>388</v>
      </c>
    </row>
    <row r="1545" spans="2:3" x14ac:dyDescent="0.2">
      <c r="B1545" s="7" t="s">
        <v>1651</v>
      </c>
      <c r="C1545" s="7">
        <v>321</v>
      </c>
    </row>
    <row r="1546" spans="2:3" x14ac:dyDescent="0.2">
      <c r="B1546" s="7" t="s">
        <v>1652</v>
      </c>
      <c r="C1546" s="7">
        <v>285</v>
      </c>
    </row>
    <row r="1547" spans="2:3" x14ac:dyDescent="0.2">
      <c r="B1547" s="7" t="s">
        <v>1653</v>
      </c>
      <c r="C1547" s="7">
        <v>263</v>
      </c>
    </row>
    <row r="1548" spans="2:3" x14ac:dyDescent="0.2">
      <c r="B1548" s="7" t="s">
        <v>1654</v>
      </c>
      <c r="C1548" s="7">
        <v>430</v>
      </c>
    </row>
    <row r="1549" spans="2:3" x14ac:dyDescent="0.2">
      <c r="B1549" s="7" t="s">
        <v>1655</v>
      </c>
      <c r="C1549" s="7">
        <v>369</v>
      </c>
    </row>
    <row r="1550" spans="2:3" x14ac:dyDescent="0.2">
      <c r="B1550" s="7" t="s">
        <v>1656</v>
      </c>
      <c r="C1550" s="7">
        <v>255</v>
      </c>
    </row>
    <row r="1551" spans="2:3" x14ac:dyDescent="0.2">
      <c r="B1551" s="7" t="s">
        <v>1657</v>
      </c>
      <c r="C1551" s="7">
        <v>294</v>
      </c>
    </row>
    <row r="1552" spans="2:3" x14ac:dyDescent="0.2">
      <c r="B1552" s="7" t="s">
        <v>1658</v>
      </c>
      <c r="C1552" s="7">
        <v>308</v>
      </c>
    </row>
    <row r="1553" spans="2:3" x14ac:dyDescent="0.2">
      <c r="B1553" s="7" t="s">
        <v>1659</v>
      </c>
      <c r="C1553" s="7">
        <v>353</v>
      </c>
    </row>
    <row r="1554" spans="2:3" x14ac:dyDescent="0.2">
      <c r="B1554" s="7" t="s">
        <v>1660</v>
      </c>
      <c r="C1554" s="7">
        <v>334</v>
      </c>
    </row>
    <row r="1555" spans="2:3" x14ac:dyDescent="0.2">
      <c r="B1555" s="7" t="s">
        <v>1661</v>
      </c>
      <c r="C1555" s="7">
        <v>364</v>
      </c>
    </row>
    <row r="1556" spans="2:3" x14ac:dyDescent="0.2">
      <c r="B1556" s="7" t="s">
        <v>1662</v>
      </c>
      <c r="C1556" s="7">
        <v>312</v>
      </c>
    </row>
    <row r="1557" spans="2:3" x14ac:dyDescent="0.2">
      <c r="B1557" s="7" t="s">
        <v>1663</v>
      </c>
      <c r="C1557" s="7">
        <v>328</v>
      </c>
    </row>
    <row r="1558" spans="2:3" x14ac:dyDescent="0.2">
      <c r="B1558" s="7" t="s">
        <v>1664</v>
      </c>
      <c r="C1558" s="7">
        <v>389</v>
      </c>
    </row>
    <row r="1559" spans="2:3" x14ac:dyDescent="0.2">
      <c r="B1559" s="7" t="s">
        <v>1665</v>
      </c>
      <c r="C1559" s="7">
        <v>368</v>
      </c>
    </row>
    <row r="1560" spans="2:3" x14ac:dyDescent="0.2">
      <c r="B1560" s="7" t="s">
        <v>1666</v>
      </c>
      <c r="C1560" s="7">
        <v>351</v>
      </c>
    </row>
    <row r="1561" spans="2:3" x14ac:dyDescent="0.2">
      <c r="B1561" s="7" t="s">
        <v>1667</v>
      </c>
      <c r="C1561" s="7">
        <v>384</v>
      </c>
    </row>
    <row r="1562" spans="2:3" x14ac:dyDescent="0.2">
      <c r="B1562" s="7" t="s">
        <v>1668</v>
      </c>
      <c r="C1562" s="7">
        <v>319</v>
      </c>
    </row>
    <row r="1563" spans="2:3" x14ac:dyDescent="0.2">
      <c r="B1563" s="7" t="s">
        <v>1669</v>
      </c>
      <c r="C1563" s="7">
        <v>381</v>
      </c>
    </row>
    <row r="1564" spans="2:3" x14ac:dyDescent="0.2">
      <c r="B1564" s="7" t="s">
        <v>1670</v>
      </c>
      <c r="C1564" s="7">
        <v>318</v>
      </c>
    </row>
    <row r="1565" spans="2:3" x14ac:dyDescent="0.2">
      <c r="B1565" s="7" t="s">
        <v>1671</v>
      </c>
      <c r="C1565" s="7">
        <v>326</v>
      </c>
    </row>
    <row r="1566" spans="2:3" x14ac:dyDescent="0.2">
      <c r="B1566" s="7" t="s">
        <v>1672</v>
      </c>
      <c r="C1566" s="7">
        <v>387</v>
      </c>
    </row>
    <row r="1567" spans="2:3" x14ac:dyDescent="0.2">
      <c r="B1567" s="7" t="s">
        <v>1673</v>
      </c>
      <c r="C1567" s="7">
        <v>355</v>
      </c>
    </row>
    <row r="1568" spans="2:3" x14ac:dyDescent="0.2">
      <c r="B1568" s="7" t="s">
        <v>1674</v>
      </c>
      <c r="C1568" s="7">
        <v>295</v>
      </c>
    </row>
    <row r="1569" spans="2:3" x14ac:dyDescent="0.2">
      <c r="B1569" s="7" t="s">
        <v>1675</v>
      </c>
      <c r="C1569" s="7">
        <v>409</v>
      </c>
    </row>
    <row r="1570" spans="2:3" x14ac:dyDescent="0.2">
      <c r="B1570" s="7" t="s">
        <v>1676</v>
      </c>
      <c r="C1570" s="7">
        <v>390</v>
      </c>
    </row>
    <row r="1571" spans="2:3" x14ac:dyDescent="0.2">
      <c r="B1571" s="7" t="s">
        <v>1677</v>
      </c>
      <c r="C1571" s="7">
        <v>385</v>
      </c>
    </row>
    <row r="1572" spans="2:3" x14ac:dyDescent="0.2">
      <c r="B1572" s="7" t="s">
        <v>1678</v>
      </c>
      <c r="C1572" s="7">
        <v>328</v>
      </c>
    </row>
    <row r="1573" spans="2:3" x14ac:dyDescent="0.2">
      <c r="B1573" s="7" t="s">
        <v>1679</v>
      </c>
      <c r="C1573" s="7">
        <v>302</v>
      </c>
    </row>
    <row r="1574" spans="2:3" x14ac:dyDescent="0.2">
      <c r="B1574" s="7" t="s">
        <v>1680</v>
      </c>
      <c r="C1574" s="7">
        <v>433</v>
      </c>
    </row>
    <row r="1575" spans="2:3" x14ac:dyDescent="0.2">
      <c r="B1575" s="7" t="s">
        <v>1681</v>
      </c>
      <c r="C1575" s="7">
        <v>402</v>
      </c>
    </row>
    <row r="1576" spans="2:3" x14ac:dyDescent="0.2">
      <c r="B1576" s="7" t="s">
        <v>1682</v>
      </c>
      <c r="C1576" s="7">
        <v>303</v>
      </c>
    </row>
    <row r="1577" spans="2:3" x14ac:dyDescent="0.2">
      <c r="B1577" s="7" t="s">
        <v>1683</v>
      </c>
      <c r="C1577" s="7">
        <v>260</v>
      </c>
    </row>
    <row r="1578" spans="2:3" x14ac:dyDescent="0.2">
      <c r="B1578" s="7" t="s">
        <v>1684</v>
      </c>
      <c r="C1578" s="7">
        <v>359</v>
      </c>
    </row>
    <row r="1579" spans="2:3" x14ac:dyDescent="0.2">
      <c r="B1579" s="7" t="s">
        <v>1685</v>
      </c>
      <c r="C1579" s="7">
        <v>403</v>
      </c>
    </row>
    <row r="1580" spans="2:3" x14ac:dyDescent="0.2">
      <c r="B1580" s="7" t="s">
        <v>1686</v>
      </c>
      <c r="C1580" s="7">
        <v>434</v>
      </c>
    </row>
    <row r="1581" spans="2:3" x14ac:dyDescent="0.2">
      <c r="B1581" s="7" t="s">
        <v>1687</v>
      </c>
      <c r="C1581" s="7">
        <v>349</v>
      </c>
    </row>
    <row r="1582" spans="2:3" x14ac:dyDescent="0.2">
      <c r="B1582" s="7" t="s">
        <v>1688</v>
      </c>
      <c r="C1582" s="7">
        <v>327</v>
      </c>
    </row>
    <row r="1583" spans="2:3" x14ac:dyDescent="0.2">
      <c r="B1583" s="7" t="s">
        <v>1689</v>
      </c>
      <c r="C1583" s="7">
        <v>340</v>
      </c>
    </row>
    <row r="1584" spans="2:3" x14ac:dyDescent="0.2">
      <c r="B1584" s="7" t="s">
        <v>1690</v>
      </c>
      <c r="C1584" s="7">
        <v>285</v>
      </c>
    </row>
    <row r="1585" spans="2:3" x14ac:dyDescent="0.2">
      <c r="B1585" s="7" t="s">
        <v>1691</v>
      </c>
      <c r="C1585" s="7">
        <v>303</v>
      </c>
    </row>
    <row r="1586" spans="2:3" x14ac:dyDescent="0.2">
      <c r="B1586" s="7" t="s">
        <v>1692</v>
      </c>
      <c r="C1586" s="7">
        <v>328</v>
      </c>
    </row>
    <row r="1587" spans="2:3" x14ac:dyDescent="0.2">
      <c r="B1587" s="7" t="s">
        <v>1693</v>
      </c>
      <c r="C1587" s="7">
        <v>331</v>
      </c>
    </row>
    <row r="1588" spans="2:3" x14ac:dyDescent="0.2">
      <c r="B1588" s="7" t="s">
        <v>1694</v>
      </c>
      <c r="C1588" s="7">
        <v>343</v>
      </c>
    </row>
    <row r="1589" spans="2:3" x14ac:dyDescent="0.2">
      <c r="B1589" s="7" t="s">
        <v>1695</v>
      </c>
      <c r="C1589" s="7">
        <v>241</v>
      </c>
    </row>
    <row r="1590" spans="2:3" x14ac:dyDescent="0.2">
      <c r="B1590" s="7" t="s">
        <v>1696</v>
      </c>
      <c r="C1590" s="7">
        <v>284</v>
      </c>
    </row>
    <row r="1591" spans="2:3" x14ac:dyDescent="0.2">
      <c r="B1591" s="7" t="s">
        <v>1697</v>
      </c>
      <c r="C1591" s="7">
        <v>268</v>
      </c>
    </row>
    <row r="1592" spans="2:3" x14ac:dyDescent="0.2">
      <c r="B1592" s="7" t="s">
        <v>1698</v>
      </c>
      <c r="C1592" s="7">
        <v>429</v>
      </c>
    </row>
    <row r="1593" spans="2:3" x14ac:dyDescent="0.2">
      <c r="B1593" s="7" t="s">
        <v>1699</v>
      </c>
      <c r="C1593" s="7">
        <v>304</v>
      </c>
    </row>
    <row r="1594" spans="2:3" x14ac:dyDescent="0.2">
      <c r="B1594" s="7" t="s">
        <v>1700</v>
      </c>
      <c r="C1594" s="7">
        <v>388</v>
      </c>
    </row>
    <row r="1595" spans="2:3" x14ac:dyDescent="0.2">
      <c r="B1595" s="7" t="s">
        <v>1701</v>
      </c>
      <c r="C1595" s="7">
        <v>50</v>
      </c>
    </row>
    <row r="1596" spans="2:3" x14ac:dyDescent="0.2">
      <c r="B1596" s="7" t="s">
        <v>1702</v>
      </c>
      <c r="C1596" s="7">
        <v>274</v>
      </c>
    </row>
    <row r="1597" spans="2:3" x14ac:dyDescent="0.2">
      <c r="B1597" s="7" t="s">
        <v>1703</v>
      </c>
      <c r="C1597" s="7">
        <v>399</v>
      </c>
    </row>
    <row r="1598" spans="2:3" x14ac:dyDescent="0.2">
      <c r="B1598" s="7" t="s">
        <v>1704</v>
      </c>
      <c r="C1598" s="7">
        <v>313</v>
      </c>
    </row>
    <row r="1599" spans="2:3" x14ac:dyDescent="0.2">
      <c r="B1599" s="7" t="s">
        <v>1705</v>
      </c>
      <c r="C1599" s="7">
        <v>165</v>
      </c>
    </row>
    <row r="1600" spans="2:3" x14ac:dyDescent="0.2">
      <c r="B1600" s="7" t="s">
        <v>1706</v>
      </c>
      <c r="C1600" s="7">
        <v>319</v>
      </c>
    </row>
    <row r="1601" spans="2:3" x14ac:dyDescent="0.2">
      <c r="B1601" s="7" t="s">
        <v>1707</v>
      </c>
      <c r="C1601" s="7">
        <v>285</v>
      </c>
    </row>
    <row r="1602" spans="2:3" x14ac:dyDescent="0.2">
      <c r="B1602" s="7" t="s">
        <v>1708</v>
      </c>
      <c r="C1602" s="7">
        <v>196</v>
      </c>
    </row>
    <row r="1603" spans="2:3" x14ac:dyDescent="0.2">
      <c r="B1603" s="7" t="s">
        <v>1709</v>
      </c>
      <c r="C1603" s="7">
        <v>336</v>
      </c>
    </row>
    <row r="1604" spans="2:3" x14ac:dyDescent="0.2">
      <c r="B1604" s="7" t="s">
        <v>1710</v>
      </c>
      <c r="C1604" s="7">
        <v>282</v>
      </c>
    </row>
    <row r="1605" spans="2:3" x14ac:dyDescent="0.2">
      <c r="B1605" s="7" t="s">
        <v>1711</v>
      </c>
      <c r="C1605" s="7">
        <v>330</v>
      </c>
    </row>
    <row r="1606" spans="2:3" x14ac:dyDescent="0.2">
      <c r="B1606" s="7" t="s">
        <v>1712</v>
      </c>
      <c r="C1606" s="7">
        <v>286</v>
      </c>
    </row>
    <row r="1607" spans="2:3" x14ac:dyDescent="0.2">
      <c r="B1607" s="7" t="s">
        <v>1713</v>
      </c>
      <c r="C1607" s="7">
        <v>249</v>
      </c>
    </row>
    <row r="1608" spans="2:3" x14ac:dyDescent="0.2">
      <c r="B1608" s="7" t="s">
        <v>1714</v>
      </c>
      <c r="C1608" s="7">
        <v>361</v>
      </c>
    </row>
    <row r="1609" spans="2:3" x14ac:dyDescent="0.2">
      <c r="B1609" s="7" t="s">
        <v>1715</v>
      </c>
      <c r="C1609" s="7">
        <v>287</v>
      </c>
    </row>
    <row r="1610" spans="2:3" x14ac:dyDescent="0.2">
      <c r="B1610" s="7" t="s">
        <v>1716</v>
      </c>
      <c r="C1610" s="7">
        <v>327</v>
      </c>
    </row>
    <row r="1611" spans="2:3" x14ac:dyDescent="0.2">
      <c r="B1611" s="7" t="s">
        <v>1717</v>
      </c>
      <c r="C1611" s="7">
        <v>332</v>
      </c>
    </row>
    <row r="1612" spans="2:3" x14ac:dyDescent="0.2">
      <c r="B1612" s="7" t="s">
        <v>1718</v>
      </c>
      <c r="C1612" s="7">
        <v>174</v>
      </c>
    </row>
    <row r="1613" spans="2:3" x14ac:dyDescent="0.2">
      <c r="B1613" s="7" t="s">
        <v>1719</v>
      </c>
      <c r="C1613" s="7">
        <v>311</v>
      </c>
    </row>
    <row r="1614" spans="2:3" x14ac:dyDescent="0.2">
      <c r="B1614" s="7" t="s">
        <v>1720</v>
      </c>
      <c r="C1614" s="7">
        <v>269</v>
      </c>
    </row>
    <row r="1615" spans="2:3" x14ac:dyDescent="0.2">
      <c r="B1615" s="7" t="s">
        <v>1721</v>
      </c>
      <c r="C1615" s="7">
        <v>372</v>
      </c>
    </row>
    <row r="1616" spans="2:3" x14ac:dyDescent="0.2">
      <c r="B1616" s="7" t="s">
        <v>1722</v>
      </c>
      <c r="C1616" s="7">
        <v>239</v>
      </c>
    </row>
    <row r="1617" spans="2:3" x14ac:dyDescent="0.2">
      <c r="B1617" s="7" t="s">
        <v>1723</v>
      </c>
      <c r="C1617" s="7">
        <v>182</v>
      </c>
    </row>
    <row r="1618" spans="2:3" x14ac:dyDescent="0.2">
      <c r="B1618" s="7" t="s">
        <v>1724</v>
      </c>
      <c r="C1618" s="7">
        <v>317</v>
      </c>
    </row>
    <row r="1619" spans="2:3" x14ac:dyDescent="0.2">
      <c r="B1619" s="7" t="s">
        <v>1725</v>
      </c>
      <c r="C1619" s="7">
        <v>312</v>
      </c>
    </row>
    <row r="1620" spans="2:3" x14ac:dyDescent="0.2">
      <c r="B1620" s="7" t="s">
        <v>1726</v>
      </c>
      <c r="C1620" s="7">
        <v>287</v>
      </c>
    </row>
    <row r="1621" spans="2:3" x14ac:dyDescent="0.2">
      <c r="B1621" s="7" t="s">
        <v>1727</v>
      </c>
      <c r="C1621" s="7">
        <v>278</v>
      </c>
    </row>
    <row r="1622" spans="2:3" x14ac:dyDescent="0.2">
      <c r="B1622" s="7" t="s">
        <v>1728</v>
      </c>
      <c r="C1622" s="7">
        <v>244</v>
      </c>
    </row>
    <row r="1623" spans="2:3" x14ac:dyDescent="0.2">
      <c r="B1623" s="7" t="s">
        <v>1729</v>
      </c>
      <c r="C1623" s="7">
        <v>259</v>
      </c>
    </row>
    <row r="1624" spans="2:3" x14ac:dyDescent="0.2">
      <c r="B1624" s="7" t="s">
        <v>1730</v>
      </c>
      <c r="C1624" s="7">
        <v>225</v>
      </c>
    </row>
    <row r="1625" spans="2:3" x14ac:dyDescent="0.2">
      <c r="B1625" s="7" t="s">
        <v>1731</v>
      </c>
      <c r="C1625" s="7">
        <v>215</v>
      </c>
    </row>
    <row r="1626" spans="2:3" x14ac:dyDescent="0.2">
      <c r="B1626" s="7" t="s">
        <v>1732</v>
      </c>
      <c r="C1626" s="7">
        <v>157</v>
      </c>
    </row>
    <row r="1627" spans="2:3" x14ac:dyDescent="0.2">
      <c r="B1627" s="7" t="s">
        <v>1733</v>
      </c>
      <c r="C1627" s="7">
        <v>213</v>
      </c>
    </row>
    <row r="1628" spans="2:3" x14ac:dyDescent="0.2">
      <c r="B1628" s="7" t="s">
        <v>1734</v>
      </c>
      <c r="C1628" s="7">
        <v>259</v>
      </c>
    </row>
    <row r="1629" spans="2:3" x14ac:dyDescent="0.2">
      <c r="B1629" s="7" t="s">
        <v>1735</v>
      </c>
      <c r="C1629" s="7">
        <v>273</v>
      </c>
    </row>
    <row r="1630" spans="2:3" x14ac:dyDescent="0.2">
      <c r="B1630" s="7" t="s">
        <v>1736</v>
      </c>
      <c r="C1630" s="7">
        <v>435</v>
      </c>
    </row>
    <row r="1631" spans="2:3" x14ac:dyDescent="0.2">
      <c r="B1631" s="7" t="s">
        <v>1737</v>
      </c>
      <c r="C1631" s="7">
        <v>281</v>
      </c>
    </row>
    <row r="1632" spans="2:3" x14ac:dyDescent="0.2">
      <c r="B1632" s="7" t="s">
        <v>1738</v>
      </c>
      <c r="C1632" s="7">
        <v>150</v>
      </c>
    </row>
    <row r="1633" spans="2:3" x14ac:dyDescent="0.2">
      <c r="B1633" s="7" t="s">
        <v>1739</v>
      </c>
      <c r="C1633" s="7">
        <v>248</v>
      </c>
    </row>
    <row r="1634" spans="2:3" x14ac:dyDescent="0.2">
      <c r="B1634" s="7" t="s">
        <v>1740</v>
      </c>
      <c r="C1634" s="7">
        <v>278</v>
      </c>
    </row>
    <row r="1635" spans="2:3" x14ac:dyDescent="0.2">
      <c r="B1635" s="7" t="s">
        <v>1741</v>
      </c>
      <c r="C1635" s="7">
        <v>180</v>
      </c>
    </row>
    <row r="1636" spans="2:3" x14ac:dyDescent="0.2">
      <c r="B1636" s="7" t="s">
        <v>1742</v>
      </c>
      <c r="C1636" s="7">
        <v>278</v>
      </c>
    </row>
    <row r="1637" spans="2:3" x14ac:dyDescent="0.2">
      <c r="B1637" s="7" t="s">
        <v>1743</v>
      </c>
      <c r="C1637" s="7">
        <v>225</v>
      </c>
    </row>
    <row r="1638" spans="2:3" x14ac:dyDescent="0.2">
      <c r="B1638" s="7" t="s">
        <v>1744</v>
      </c>
      <c r="C1638" s="7">
        <v>247</v>
      </c>
    </row>
    <row r="1639" spans="2:3" x14ac:dyDescent="0.2">
      <c r="B1639" s="7" t="s">
        <v>1745</v>
      </c>
      <c r="C1639" s="7">
        <v>291</v>
      </c>
    </row>
    <row r="1640" spans="2:3" x14ac:dyDescent="0.2">
      <c r="B1640" s="7" t="s">
        <v>1746</v>
      </c>
      <c r="C1640" s="7">
        <v>263</v>
      </c>
    </row>
    <row r="1641" spans="2:3" x14ac:dyDescent="0.2">
      <c r="B1641" s="7" t="s">
        <v>1747</v>
      </c>
      <c r="C1641" s="7">
        <v>289</v>
      </c>
    </row>
    <row r="1642" spans="2:3" x14ac:dyDescent="0.2">
      <c r="B1642" s="7" t="s">
        <v>1748</v>
      </c>
      <c r="C1642" s="7">
        <v>260</v>
      </c>
    </row>
    <row r="1643" spans="2:3" x14ac:dyDescent="0.2">
      <c r="B1643" s="7" t="s">
        <v>1749</v>
      </c>
      <c r="C1643" s="7">
        <v>242</v>
      </c>
    </row>
    <row r="1644" spans="2:3" x14ac:dyDescent="0.2">
      <c r="B1644" s="7" t="s">
        <v>1750</v>
      </c>
      <c r="C1644" s="7">
        <v>354</v>
      </c>
    </row>
    <row r="1645" spans="2:3" x14ac:dyDescent="0.2">
      <c r="B1645" s="7" t="s">
        <v>1751</v>
      </c>
      <c r="C1645" s="7">
        <v>266</v>
      </c>
    </row>
    <row r="1646" spans="2:3" x14ac:dyDescent="0.2">
      <c r="B1646" s="7" t="s">
        <v>1752</v>
      </c>
      <c r="C1646" s="7">
        <v>307</v>
      </c>
    </row>
    <row r="1647" spans="2:3" x14ac:dyDescent="0.2">
      <c r="B1647" s="7" t="s">
        <v>1753</v>
      </c>
      <c r="C1647" s="7">
        <v>235</v>
      </c>
    </row>
    <row r="1648" spans="2:3" x14ac:dyDescent="0.2">
      <c r="B1648" s="7" t="s">
        <v>1754</v>
      </c>
      <c r="C1648" s="7">
        <v>137</v>
      </c>
    </row>
    <row r="1649" spans="2:3" x14ac:dyDescent="0.2">
      <c r="B1649" s="7" t="s">
        <v>1755</v>
      </c>
      <c r="C1649" s="7">
        <v>217</v>
      </c>
    </row>
    <row r="1650" spans="2:3" x14ac:dyDescent="0.2">
      <c r="B1650" s="7" t="s">
        <v>1756</v>
      </c>
      <c r="C1650" s="7">
        <v>294</v>
      </c>
    </row>
    <row r="1651" spans="2:3" x14ac:dyDescent="0.2">
      <c r="B1651" s="7" t="s">
        <v>1757</v>
      </c>
      <c r="C1651" s="7">
        <v>269</v>
      </c>
    </row>
    <row r="1652" spans="2:3" x14ac:dyDescent="0.2">
      <c r="B1652" s="7" t="s">
        <v>1758</v>
      </c>
      <c r="C1652" s="7">
        <v>237</v>
      </c>
    </row>
    <row r="1653" spans="2:3" x14ac:dyDescent="0.2">
      <c r="B1653" s="7" t="s">
        <v>1759</v>
      </c>
      <c r="C1653" s="7">
        <v>307</v>
      </c>
    </row>
    <row r="1654" spans="2:3" x14ac:dyDescent="0.2">
      <c r="B1654" s="7" t="s">
        <v>1760</v>
      </c>
      <c r="C1654" s="7">
        <v>271</v>
      </c>
    </row>
    <row r="1655" spans="2:3" x14ac:dyDescent="0.2">
      <c r="B1655" s="7" t="s">
        <v>1761</v>
      </c>
      <c r="C1655" s="7">
        <v>261</v>
      </c>
    </row>
    <row r="1656" spans="2:3" x14ac:dyDescent="0.2">
      <c r="B1656" s="7" t="s">
        <v>1762</v>
      </c>
      <c r="C1656" s="7">
        <v>274</v>
      </c>
    </row>
    <row r="1657" spans="2:3" x14ac:dyDescent="0.2">
      <c r="B1657" s="7" t="s">
        <v>1763</v>
      </c>
      <c r="C1657" s="7">
        <v>204</v>
      </c>
    </row>
    <row r="1658" spans="2:3" x14ac:dyDescent="0.2">
      <c r="B1658" s="7" t="s">
        <v>1764</v>
      </c>
      <c r="C1658" s="7">
        <v>323</v>
      </c>
    </row>
    <row r="1659" spans="2:3" x14ac:dyDescent="0.2">
      <c r="B1659" s="7" t="s">
        <v>1765</v>
      </c>
      <c r="C1659" s="7">
        <v>395</v>
      </c>
    </row>
    <row r="1660" spans="2:3" x14ac:dyDescent="0.2">
      <c r="B1660" s="7" t="s">
        <v>1766</v>
      </c>
      <c r="C1660" s="7">
        <v>223</v>
      </c>
    </row>
    <row r="1661" spans="2:3" x14ac:dyDescent="0.2">
      <c r="B1661" s="7" t="s">
        <v>1767</v>
      </c>
      <c r="C1661" s="7">
        <v>218</v>
      </c>
    </row>
    <row r="1662" spans="2:3" x14ac:dyDescent="0.2">
      <c r="B1662" s="7" t="s">
        <v>1768</v>
      </c>
      <c r="C1662" s="7">
        <v>302</v>
      </c>
    </row>
    <row r="1663" spans="2:3" x14ac:dyDescent="0.2">
      <c r="B1663" s="7" t="s">
        <v>1769</v>
      </c>
      <c r="C1663" s="7">
        <v>318</v>
      </c>
    </row>
    <row r="1664" spans="2:3" x14ac:dyDescent="0.2">
      <c r="B1664" s="7" t="s">
        <v>1770</v>
      </c>
      <c r="C1664" s="7">
        <v>245</v>
      </c>
    </row>
    <row r="1665" spans="2:3" x14ac:dyDescent="0.2">
      <c r="B1665" s="7" t="s">
        <v>1771</v>
      </c>
      <c r="C1665" s="7">
        <v>249</v>
      </c>
    </row>
    <row r="1666" spans="2:3" x14ac:dyDescent="0.2">
      <c r="B1666" s="7" t="s">
        <v>1772</v>
      </c>
      <c r="C1666" s="7">
        <v>280</v>
      </c>
    </row>
    <row r="1667" spans="2:3" x14ac:dyDescent="0.2">
      <c r="B1667" s="7" t="s">
        <v>1773</v>
      </c>
      <c r="C1667" s="7">
        <v>203</v>
      </c>
    </row>
    <row r="1668" spans="2:3" x14ac:dyDescent="0.2">
      <c r="B1668" s="7" t="s">
        <v>1774</v>
      </c>
      <c r="C1668" s="7">
        <v>330</v>
      </c>
    </row>
    <row r="1669" spans="2:3" x14ac:dyDescent="0.2">
      <c r="B1669" s="7" t="s">
        <v>1775</v>
      </c>
      <c r="C1669" s="7">
        <v>428</v>
      </c>
    </row>
    <row r="1670" spans="2:3" x14ac:dyDescent="0.2">
      <c r="B1670" s="7" t="s">
        <v>1776</v>
      </c>
      <c r="C1670" s="7">
        <v>269</v>
      </c>
    </row>
    <row r="1671" spans="2:3" x14ac:dyDescent="0.2">
      <c r="B1671" s="7" t="s">
        <v>1777</v>
      </c>
      <c r="C1671" s="7">
        <v>211</v>
      </c>
    </row>
    <row r="1672" spans="2:3" x14ac:dyDescent="0.2">
      <c r="B1672" s="7" t="s">
        <v>1778</v>
      </c>
      <c r="C1672" s="7">
        <v>409</v>
      </c>
    </row>
    <row r="1673" spans="2:3" x14ac:dyDescent="0.2">
      <c r="B1673" s="7" t="s">
        <v>1779</v>
      </c>
      <c r="C1673" s="7">
        <v>312</v>
      </c>
    </row>
    <row r="1674" spans="2:3" x14ac:dyDescent="0.2">
      <c r="B1674" s="7" t="s">
        <v>1780</v>
      </c>
      <c r="C1674" s="7">
        <v>302</v>
      </c>
    </row>
    <row r="1675" spans="2:3" x14ac:dyDescent="0.2">
      <c r="B1675" s="7" t="s">
        <v>1781</v>
      </c>
      <c r="C1675" s="7">
        <v>308</v>
      </c>
    </row>
    <row r="1676" spans="2:3" x14ac:dyDescent="0.2">
      <c r="B1676" s="7" t="s">
        <v>1782</v>
      </c>
      <c r="C1676" s="7">
        <v>230</v>
      </c>
    </row>
    <row r="1677" spans="2:3" x14ac:dyDescent="0.2">
      <c r="B1677" s="7" t="s">
        <v>1783</v>
      </c>
      <c r="C1677" s="7">
        <v>225</v>
      </c>
    </row>
    <row r="1678" spans="2:3" x14ac:dyDescent="0.2">
      <c r="B1678" s="7" t="s">
        <v>1784</v>
      </c>
      <c r="C1678" s="7">
        <v>344</v>
      </c>
    </row>
    <row r="1679" spans="2:3" x14ac:dyDescent="0.2">
      <c r="B1679" s="7" t="s">
        <v>1785</v>
      </c>
      <c r="C1679" s="7">
        <v>340</v>
      </c>
    </row>
    <row r="1680" spans="2:3" x14ac:dyDescent="0.2">
      <c r="B1680" s="7" t="s">
        <v>1786</v>
      </c>
      <c r="C1680" s="7">
        <v>338</v>
      </c>
    </row>
    <row r="1681" spans="2:3" x14ac:dyDescent="0.2">
      <c r="B1681" s="7" t="s">
        <v>1787</v>
      </c>
      <c r="C1681" s="7">
        <v>222</v>
      </c>
    </row>
    <row r="1682" spans="2:3" x14ac:dyDescent="0.2">
      <c r="B1682" s="7" t="s">
        <v>1788</v>
      </c>
      <c r="C1682" s="7">
        <v>290</v>
      </c>
    </row>
    <row r="1683" spans="2:3" x14ac:dyDescent="0.2">
      <c r="B1683" s="7" t="s">
        <v>1789</v>
      </c>
      <c r="C1683" s="7">
        <v>321</v>
      </c>
    </row>
    <row r="1684" spans="2:3" x14ac:dyDescent="0.2">
      <c r="B1684" s="7" t="s">
        <v>1790</v>
      </c>
      <c r="C1684" s="7">
        <v>219</v>
      </c>
    </row>
    <row r="1685" spans="2:3" x14ac:dyDescent="0.2">
      <c r="B1685" s="7" t="s">
        <v>1791</v>
      </c>
      <c r="C1685" s="7">
        <v>250</v>
      </c>
    </row>
    <row r="1686" spans="2:3" x14ac:dyDescent="0.2">
      <c r="B1686" s="7" t="s">
        <v>1792</v>
      </c>
      <c r="C1686" s="7">
        <v>286</v>
      </c>
    </row>
    <row r="1687" spans="2:3" x14ac:dyDescent="0.2">
      <c r="B1687" s="7" t="s">
        <v>1793</v>
      </c>
      <c r="C1687" s="7">
        <v>327</v>
      </c>
    </row>
    <row r="1688" spans="2:3" x14ac:dyDescent="0.2">
      <c r="B1688" s="7" t="s">
        <v>1794</v>
      </c>
      <c r="C1688" s="7">
        <v>362</v>
      </c>
    </row>
    <row r="1689" spans="2:3" x14ac:dyDescent="0.2">
      <c r="B1689" s="7" t="s">
        <v>1795</v>
      </c>
      <c r="C1689" s="7">
        <v>205</v>
      </c>
    </row>
    <row r="1690" spans="2:3" x14ac:dyDescent="0.2">
      <c r="B1690" s="7" t="s">
        <v>1796</v>
      </c>
      <c r="C1690" s="7">
        <v>301</v>
      </c>
    </row>
    <row r="1691" spans="2:3" x14ac:dyDescent="0.2">
      <c r="B1691" s="7" t="s">
        <v>1797</v>
      </c>
      <c r="C1691" s="7">
        <v>274</v>
      </c>
    </row>
    <row r="1692" spans="2:3" x14ac:dyDescent="0.2">
      <c r="B1692" s="7" t="s">
        <v>1798</v>
      </c>
      <c r="C1692" s="7">
        <v>315</v>
      </c>
    </row>
    <row r="1693" spans="2:3" x14ac:dyDescent="0.2">
      <c r="B1693" s="7" t="s">
        <v>1799</v>
      </c>
      <c r="C1693" s="7">
        <v>299</v>
      </c>
    </row>
    <row r="1694" spans="2:3" x14ac:dyDescent="0.2">
      <c r="B1694" s="7" t="s">
        <v>1800</v>
      </c>
      <c r="C1694" s="7">
        <v>292</v>
      </c>
    </row>
    <row r="1695" spans="2:3" x14ac:dyDescent="0.2">
      <c r="B1695" s="7" t="s">
        <v>1801</v>
      </c>
      <c r="C1695" s="7">
        <v>46</v>
      </c>
    </row>
    <row r="1696" spans="2:3" x14ac:dyDescent="0.2">
      <c r="B1696" s="7" t="s">
        <v>1802</v>
      </c>
      <c r="C1696" s="7">
        <v>198</v>
      </c>
    </row>
    <row r="1697" spans="2:3" x14ac:dyDescent="0.2">
      <c r="B1697" s="7" t="s">
        <v>1803</v>
      </c>
      <c r="C1697" s="7">
        <v>315</v>
      </c>
    </row>
    <row r="1698" spans="2:3" x14ac:dyDescent="0.2">
      <c r="B1698" s="7" t="s">
        <v>1804</v>
      </c>
      <c r="C1698" s="7">
        <v>212</v>
      </c>
    </row>
    <row r="1699" spans="2:3" x14ac:dyDescent="0.2">
      <c r="B1699" s="7" t="s">
        <v>1805</v>
      </c>
      <c r="C1699" s="7">
        <v>187</v>
      </c>
    </row>
    <row r="1700" spans="2:3" x14ac:dyDescent="0.2">
      <c r="B1700" s="7" t="s">
        <v>1806</v>
      </c>
      <c r="C1700" s="7">
        <v>185</v>
      </c>
    </row>
    <row r="1701" spans="2:3" x14ac:dyDescent="0.2">
      <c r="B1701" s="7" t="s">
        <v>1807</v>
      </c>
      <c r="C1701" s="7">
        <v>211</v>
      </c>
    </row>
    <row r="1702" spans="2:3" x14ac:dyDescent="0.2">
      <c r="B1702" s="7" t="s">
        <v>1808</v>
      </c>
      <c r="C1702" s="7">
        <v>144</v>
      </c>
    </row>
    <row r="1703" spans="2:3" x14ac:dyDescent="0.2">
      <c r="B1703" s="7" t="s">
        <v>1809</v>
      </c>
      <c r="C1703" s="7">
        <v>343</v>
      </c>
    </row>
    <row r="1704" spans="2:3" x14ac:dyDescent="0.2">
      <c r="B1704" s="7" t="s">
        <v>1810</v>
      </c>
      <c r="C1704" s="7">
        <v>385</v>
      </c>
    </row>
    <row r="1705" spans="2:3" x14ac:dyDescent="0.2">
      <c r="B1705" s="7" t="s">
        <v>1811</v>
      </c>
      <c r="C1705" s="7">
        <v>201</v>
      </c>
    </row>
    <row r="1706" spans="2:3" x14ac:dyDescent="0.2">
      <c r="B1706" s="7" t="s">
        <v>1812</v>
      </c>
      <c r="C1706" s="7">
        <v>226</v>
      </c>
    </row>
    <row r="1707" spans="2:3" x14ac:dyDescent="0.2">
      <c r="B1707" s="7" t="s">
        <v>1813</v>
      </c>
      <c r="C1707" s="7">
        <v>267</v>
      </c>
    </row>
    <row r="1708" spans="2:3" x14ac:dyDescent="0.2">
      <c r="B1708" s="7" t="s">
        <v>1814</v>
      </c>
      <c r="C1708" s="7">
        <v>235</v>
      </c>
    </row>
    <row r="1709" spans="2:3" x14ac:dyDescent="0.2">
      <c r="B1709" s="7" t="s">
        <v>1815</v>
      </c>
      <c r="C1709" s="7">
        <v>265</v>
      </c>
    </row>
    <row r="1710" spans="2:3" x14ac:dyDescent="0.2">
      <c r="B1710" s="7" t="s">
        <v>1816</v>
      </c>
      <c r="C1710" s="7">
        <v>323</v>
      </c>
    </row>
    <row r="1711" spans="2:3" x14ac:dyDescent="0.2">
      <c r="B1711" s="7" t="s">
        <v>1817</v>
      </c>
      <c r="C1711" s="7">
        <v>275</v>
      </c>
    </row>
    <row r="1712" spans="2:3" x14ac:dyDescent="0.2">
      <c r="B1712" s="7" t="s">
        <v>1818</v>
      </c>
      <c r="C1712" s="7">
        <v>136</v>
      </c>
    </row>
    <row r="1713" spans="2:3" x14ac:dyDescent="0.2">
      <c r="B1713" s="7" t="s">
        <v>1819</v>
      </c>
      <c r="C1713" s="7">
        <v>296</v>
      </c>
    </row>
    <row r="1714" spans="2:3" x14ac:dyDescent="0.2">
      <c r="B1714" s="7" t="s">
        <v>1820</v>
      </c>
      <c r="C1714" s="7">
        <v>260</v>
      </c>
    </row>
    <row r="1715" spans="2:3" x14ac:dyDescent="0.2">
      <c r="B1715" s="7" t="s">
        <v>1821</v>
      </c>
      <c r="C1715" s="7">
        <v>294</v>
      </c>
    </row>
    <row r="1716" spans="2:3" x14ac:dyDescent="0.2">
      <c r="B1716" s="7" t="s">
        <v>1822</v>
      </c>
      <c r="C1716" s="7">
        <v>238</v>
      </c>
    </row>
    <row r="1717" spans="2:3" x14ac:dyDescent="0.2">
      <c r="B1717" s="7" t="s">
        <v>1823</v>
      </c>
      <c r="C1717" s="7">
        <v>187</v>
      </c>
    </row>
    <row r="1718" spans="2:3" x14ac:dyDescent="0.2">
      <c r="B1718" s="7" t="s">
        <v>1824</v>
      </c>
      <c r="C1718" s="7">
        <v>235</v>
      </c>
    </row>
    <row r="1719" spans="2:3" x14ac:dyDescent="0.2">
      <c r="B1719" s="7" t="s">
        <v>1825</v>
      </c>
      <c r="C1719" s="7">
        <v>207</v>
      </c>
    </row>
    <row r="1720" spans="2:3" x14ac:dyDescent="0.2">
      <c r="B1720" s="7" t="s">
        <v>1826</v>
      </c>
      <c r="C1720" s="7">
        <v>362</v>
      </c>
    </row>
    <row r="1721" spans="2:3" x14ac:dyDescent="0.2">
      <c r="B1721" s="7" t="s">
        <v>1827</v>
      </c>
      <c r="C1721" s="7">
        <v>233</v>
      </c>
    </row>
    <row r="1722" spans="2:3" x14ac:dyDescent="0.2">
      <c r="B1722" s="7" t="s">
        <v>1828</v>
      </c>
      <c r="C1722" s="7">
        <v>233</v>
      </c>
    </row>
    <row r="1723" spans="2:3" x14ac:dyDescent="0.2">
      <c r="B1723" s="7" t="s">
        <v>1829</v>
      </c>
      <c r="C1723" s="7">
        <v>237</v>
      </c>
    </row>
    <row r="1724" spans="2:3" x14ac:dyDescent="0.2">
      <c r="B1724" s="7" t="s">
        <v>1830</v>
      </c>
      <c r="C1724" s="7">
        <v>271</v>
      </c>
    </row>
    <row r="1725" spans="2:3" x14ac:dyDescent="0.2">
      <c r="B1725" s="7" t="s">
        <v>1831</v>
      </c>
      <c r="C1725" s="7">
        <v>291</v>
      </c>
    </row>
    <row r="1726" spans="2:3" x14ac:dyDescent="0.2">
      <c r="B1726" s="7" t="s">
        <v>1832</v>
      </c>
      <c r="C1726" s="7">
        <v>126</v>
      </c>
    </row>
    <row r="1727" spans="2:3" x14ac:dyDescent="0.2">
      <c r="B1727" s="7" t="s">
        <v>1833</v>
      </c>
      <c r="C1727" s="7">
        <v>194</v>
      </c>
    </row>
    <row r="1728" spans="2:3" x14ac:dyDescent="0.2">
      <c r="B1728" s="7" t="s">
        <v>1834</v>
      </c>
      <c r="C1728" s="7">
        <v>224</v>
      </c>
    </row>
    <row r="1729" spans="2:3" x14ac:dyDescent="0.2">
      <c r="B1729" s="7" t="s">
        <v>1835</v>
      </c>
      <c r="C1729" s="7">
        <v>290</v>
      </c>
    </row>
    <row r="1730" spans="2:3" x14ac:dyDescent="0.2">
      <c r="B1730" s="7" t="s">
        <v>1836</v>
      </c>
      <c r="C1730" s="7">
        <v>430</v>
      </c>
    </row>
    <row r="1731" spans="2:3" x14ac:dyDescent="0.2">
      <c r="B1731" s="7" t="s">
        <v>1837</v>
      </c>
      <c r="C1731" s="7">
        <v>302</v>
      </c>
    </row>
    <row r="1732" spans="2:3" x14ac:dyDescent="0.2">
      <c r="B1732" s="7" t="s">
        <v>1838</v>
      </c>
      <c r="C1732" s="7">
        <v>178</v>
      </c>
    </row>
    <row r="1733" spans="2:3" x14ac:dyDescent="0.2">
      <c r="B1733" s="7" t="s">
        <v>1839</v>
      </c>
      <c r="C1733" s="7">
        <v>140</v>
      </c>
    </row>
    <row r="1734" spans="2:3" x14ac:dyDescent="0.2">
      <c r="B1734" s="7" t="s">
        <v>1840</v>
      </c>
      <c r="C1734" s="7">
        <v>315</v>
      </c>
    </row>
    <row r="1735" spans="2:3" x14ac:dyDescent="0.2">
      <c r="B1735" s="7" t="s">
        <v>1841</v>
      </c>
      <c r="C1735" s="7">
        <v>239</v>
      </c>
    </row>
    <row r="1736" spans="2:3" x14ac:dyDescent="0.2">
      <c r="B1736" s="7" t="s">
        <v>1842</v>
      </c>
      <c r="C1736" s="7">
        <v>272</v>
      </c>
    </row>
    <row r="1737" spans="2:3" x14ac:dyDescent="0.2">
      <c r="B1737" s="7" t="s">
        <v>1843</v>
      </c>
      <c r="C1737" s="7">
        <v>187</v>
      </c>
    </row>
    <row r="1738" spans="2:3" x14ac:dyDescent="0.2">
      <c r="B1738" s="7" t="s">
        <v>1844</v>
      </c>
      <c r="C1738" s="7">
        <v>310</v>
      </c>
    </row>
    <row r="1739" spans="2:3" x14ac:dyDescent="0.2">
      <c r="B1739" s="7" t="s">
        <v>1845</v>
      </c>
      <c r="C1739" s="7">
        <v>321</v>
      </c>
    </row>
    <row r="1740" spans="2:3" x14ac:dyDescent="0.2">
      <c r="B1740" s="7" t="s">
        <v>1846</v>
      </c>
      <c r="C1740" s="7">
        <v>217</v>
      </c>
    </row>
    <row r="1741" spans="2:3" x14ac:dyDescent="0.2">
      <c r="B1741" s="7" t="s">
        <v>1847</v>
      </c>
      <c r="C1741" s="7">
        <v>265</v>
      </c>
    </row>
    <row r="1742" spans="2:3" x14ac:dyDescent="0.2">
      <c r="B1742" s="7" t="s">
        <v>1848</v>
      </c>
      <c r="C1742" s="7">
        <v>336</v>
      </c>
    </row>
    <row r="1743" spans="2:3" x14ac:dyDescent="0.2">
      <c r="B1743" s="7" t="s">
        <v>1849</v>
      </c>
      <c r="C1743" s="7">
        <v>196</v>
      </c>
    </row>
    <row r="1744" spans="2:3" x14ac:dyDescent="0.2">
      <c r="B1744" s="7" t="s">
        <v>1850</v>
      </c>
      <c r="C1744" s="7">
        <v>238</v>
      </c>
    </row>
    <row r="1745" spans="2:3" x14ac:dyDescent="0.2">
      <c r="B1745" s="7" t="s">
        <v>1851</v>
      </c>
      <c r="C1745" s="7">
        <v>328</v>
      </c>
    </row>
    <row r="1746" spans="2:3" x14ac:dyDescent="0.2">
      <c r="B1746" s="7" t="s">
        <v>1852</v>
      </c>
      <c r="C1746" s="7">
        <v>221</v>
      </c>
    </row>
    <row r="1747" spans="2:3" x14ac:dyDescent="0.2">
      <c r="B1747" s="7" t="s">
        <v>1853</v>
      </c>
      <c r="C1747" s="7">
        <v>227</v>
      </c>
    </row>
    <row r="1748" spans="2:3" x14ac:dyDescent="0.2">
      <c r="B1748" s="7" t="s">
        <v>1854</v>
      </c>
      <c r="C1748" s="7">
        <v>290</v>
      </c>
    </row>
    <row r="1749" spans="2:3" x14ac:dyDescent="0.2">
      <c r="B1749" s="7" t="s">
        <v>1855</v>
      </c>
      <c r="C1749" s="7">
        <v>355</v>
      </c>
    </row>
    <row r="1750" spans="2:3" x14ac:dyDescent="0.2">
      <c r="B1750" s="7" t="s">
        <v>1856</v>
      </c>
      <c r="C1750" s="7">
        <v>274</v>
      </c>
    </row>
    <row r="1751" spans="2:3" x14ac:dyDescent="0.2">
      <c r="B1751" s="7" t="s">
        <v>1857</v>
      </c>
      <c r="C1751" s="7">
        <v>282</v>
      </c>
    </row>
    <row r="1752" spans="2:3" x14ac:dyDescent="0.2">
      <c r="B1752" s="7" t="s">
        <v>1858</v>
      </c>
      <c r="C1752" s="7">
        <v>248</v>
      </c>
    </row>
    <row r="1753" spans="2:3" x14ac:dyDescent="0.2">
      <c r="B1753" s="7" t="s">
        <v>1859</v>
      </c>
      <c r="C1753" s="7">
        <v>247</v>
      </c>
    </row>
    <row r="1754" spans="2:3" x14ac:dyDescent="0.2">
      <c r="B1754" s="7" t="s">
        <v>1860</v>
      </c>
      <c r="C1754" s="7">
        <v>306</v>
      </c>
    </row>
    <row r="1755" spans="2:3" x14ac:dyDescent="0.2">
      <c r="B1755" s="7" t="s">
        <v>1861</v>
      </c>
      <c r="C1755" s="7">
        <v>332</v>
      </c>
    </row>
    <row r="1756" spans="2:3" x14ac:dyDescent="0.2">
      <c r="B1756" s="7" t="s">
        <v>1862</v>
      </c>
      <c r="C1756" s="7">
        <v>233</v>
      </c>
    </row>
    <row r="1757" spans="2:3" x14ac:dyDescent="0.2">
      <c r="B1757" s="7" t="s">
        <v>1863</v>
      </c>
      <c r="C1757" s="7">
        <v>243</v>
      </c>
    </row>
    <row r="1758" spans="2:3" x14ac:dyDescent="0.2">
      <c r="B1758" s="7" t="s">
        <v>1864</v>
      </c>
      <c r="C1758" s="7">
        <v>215</v>
      </c>
    </row>
    <row r="1759" spans="2:3" x14ac:dyDescent="0.2">
      <c r="B1759" s="7" t="s">
        <v>1865</v>
      </c>
      <c r="C1759" s="7">
        <v>222</v>
      </c>
    </row>
    <row r="1760" spans="2:3" x14ac:dyDescent="0.2">
      <c r="B1760" s="7" t="s">
        <v>1866</v>
      </c>
      <c r="C1760" s="7">
        <v>238</v>
      </c>
    </row>
    <row r="1761" spans="2:3" x14ac:dyDescent="0.2">
      <c r="B1761" s="7" t="s">
        <v>1867</v>
      </c>
      <c r="C1761" s="7">
        <v>270</v>
      </c>
    </row>
    <row r="1762" spans="2:3" x14ac:dyDescent="0.2">
      <c r="B1762" s="7" t="s">
        <v>1868</v>
      </c>
      <c r="C1762" s="7">
        <v>277</v>
      </c>
    </row>
    <row r="1763" spans="2:3" x14ac:dyDescent="0.2">
      <c r="B1763" s="7" t="s">
        <v>1869</v>
      </c>
      <c r="C1763" s="7">
        <v>211</v>
      </c>
    </row>
    <row r="1764" spans="2:3" x14ac:dyDescent="0.2">
      <c r="B1764" s="7" t="s">
        <v>1870</v>
      </c>
      <c r="C1764" s="7">
        <v>249</v>
      </c>
    </row>
    <row r="1765" spans="2:3" x14ac:dyDescent="0.2">
      <c r="B1765" s="7" t="s">
        <v>1871</v>
      </c>
      <c r="C1765" s="7">
        <v>254</v>
      </c>
    </row>
    <row r="1766" spans="2:3" x14ac:dyDescent="0.2">
      <c r="B1766" s="7" t="s">
        <v>1872</v>
      </c>
      <c r="C1766" s="7">
        <v>332</v>
      </c>
    </row>
    <row r="1767" spans="2:3" x14ac:dyDescent="0.2">
      <c r="B1767" s="7" t="s">
        <v>1873</v>
      </c>
      <c r="C1767" s="7">
        <v>298</v>
      </c>
    </row>
    <row r="1768" spans="2:3" x14ac:dyDescent="0.2">
      <c r="B1768" s="7" t="s">
        <v>1874</v>
      </c>
      <c r="C1768" s="7">
        <v>307</v>
      </c>
    </row>
    <row r="1769" spans="2:3" x14ac:dyDescent="0.2">
      <c r="B1769" s="7" t="s">
        <v>1875</v>
      </c>
      <c r="C1769" s="7">
        <v>337</v>
      </c>
    </row>
    <row r="1770" spans="2:3" x14ac:dyDescent="0.2">
      <c r="B1770" s="7" t="s">
        <v>1876</v>
      </c>
      <c r="C1770" s="7">
        <v>230</v>
      </c>
    </row>
    <row r="1771" spans="2:3" x14ac:dyDescent="0.2">
      <c r="B1771" s="7" t="s">
        <v>1877</v>
      </c>
      <c r="C1771" s="7">
        <v>215</v>
      </c>
    </row>
    <row r="1772" spans="2:3" x14ac:dyDescent="0.2">
      <c r="B1772" s="7" t="s">
        <v>1878</v>
      </c>
      <c r="C1772" s="7">
        <v>382</v>
      </c>
    </row>
    <row r="1773" spans="2:3" x14ac:dyDescent="0.2">
      <c r="B1773" s="7" t="s">
        <v>1879</v>
      </c>
      <c r="C1773" s="7">
        <v>305</v>
      </c>
    </row>
    <row r="1774" spans="2:3" x14ac:dyDescent="0.2">
      <c r="B1774" s="7" t="s">
        <v>1880</v>
      </c>
      <c r="C1774" s="7">
        <v>351</v>
      </c>
    </row>
    <row r="1775" spans="2:3" x14ac:dyDescent="0.2">
      <c r="B1775" s="7" t="s">
        <v>1881</v>
      </c>
      <c r="C1775" s="7">
        <v>269</v>
      </c>
    </row>
    <row r="1776" spans="2:3" x14ac:dyDescent="0.2">
      <c r="B1776" s="7" t="s">
        <v>1882</v>
      </c>
      <c r="C1776" s="7">
        <v>160</v>
      </c>
    </row>
    <row r="1777" spans="2:3" x14ac:dyDescent="0.2">
      <c r="B1777" s="7" t="s">
        <v>1883</v>
      </c>
      <c r="C1777" s="7">
        <v>259</v>
      </c>
    </row>
    <row r="1778" spans="2:3" x14ac:dyDescent="0.2">
      <c r="B1778" s="7" t="s">
        <v>1884</v>
      </c>
      <c r="C1778" s="7">
        <v>252</v>
      </c>
    </row>
    <row r="1779" spans="2:3" x14ac:dyDescent="0.2">
      <c r="B1779" s="7" t="s">
        <v>1885</v>
      </c>
      <c r="C1779" s="7">
        <v>297</v>
      </c>
    </row>
    <row r="1780" spans="2:3" x14ac:dyDescent="0.2">
      <c r="B1780" s="7" t="s">
        <v>1886</v>
      </c>
      <c r="C1780" s="7">
        <v>281</v>
      </c>
    </row>
    <row r="1781" spans="2:3" x14ac:dyDescent="0.2">
      <c r="B1781" s="7" t="s">
        <v>1887</v>
      </c>
      <c r="C1781" s="7">
        <v>245</v>
      </c>
    </row>
    <row r="1782" spans="2:3" x14ac:dyDescent="0.2">
      <c r="B1782" s="7" t="s">
        <v>1888</v>
      </c>
      <c r="C1782" s="7">
        <v>224</v>
      </c>
    </row>
    <row r="1783" spans="2:3" x14ac:dyDescent="0.2">
      <c r="B1783" s="7" t="s">
        <v>1889</v>
      </c>
      <c r="C1783" s="7">
        <v>224</v>
      </c>
    </row>
    <row r="1784" spans="2:3" x14ac:dyDescent="0.2">
      <c r="B1784" s="7" t="s">
        <v>1890</v>
      </c>
      <c r="C1784" s="7">
        <v>231</v>
      </c>
    </row>
    <row r="1785" spans="2:3" x14ac:dyDescent="0.2">
      <c r="B1785" s="7" t="s">
        <v>1891</v>
      </c>
      <c r="C1785" s="7">
        <v>246</v>
      </c>
    </row>
    <row r="1786" spans="2:3" x14ac:dyDescent="0.2">
      <c r="B1786" s="7" t="s">
        <v>1892</v>
      </c>
      <c r="C1786" s="7">
        <v>275</v>
      </c>
    </row>
    <row r="1787" spans="2:3" x14ac:dyDescent="0.2">
      <c r="B1787" s="7" t="s">
        <v>1893</v>
      </c>
      <c r="C1787" s="7">
        <v>252</v>
      </c>
    </row>
    <row r="1788" spans="2:3" x14ac:dyDescent="0.2">
      <c r="B1788" s="7" t="s">
        <v>1894</v>
      </c>
      <c r="C1788" s="7">
        <v>227</v>
      </c>
    </row>
    <row r="1789" spans="2:3" x14ac:dyDescent="0.2">
      <c r="B1789" s="7" t="s">
        <v>1895</v>
      </c>
      <c r="C1789" s="7">
        <v>201</v>
      </c>
    </row>
    <row r="1790" spans="2:3" x14ac:dyDescent="0.2">
      <c r="B1790" s="7" t="s">
        <v>1896</v>
      </c>
      <c r="C1790" s="7">
        <v>195</v>
      </c>
    </row>
    <row r="1791" spans="2:3" x14ac:dyDescent="0.2">
      <c r="B1791" s="7" t="s">
        <v>1897</v>
      </c>
      <c r="C1791" s="7">
        <v>275</v>
      </c>
    </row>
    <row r="1792" spans="2:3" x14ac:dyDescent="0.2">
      <c r="B1792" s="7" t="s">
        <v>1898</v>
      </c>
      <c r="C1792" s="7">
        <v>225</v>
      </c>
    </row>
    <row r="1793" spans="2:3" x14ac:dyDescent="0.2">
      <c r="B1793" s="7" t="s">
        <v>1899</v>
      </c>
      <c r="C1793" s="7">
        <v>303</v>
      </c>
    </row>
    <row r="1794" spans="2:3" x14ac:dyDescent="0.2">
      <c r="B1794" s="7" t="s">
        <v>1900</v>
      </c>
      <c r="C1794" s="7">
        <v>250</v>
      </c>
    </row>
    <row r="1795" spans="2:3" x14ac:dyDescent="0.2">
      <c r="B1795" s="7" t="s">
        <v>1901</v>
      </c>
      <c r="C1795" s="7">
        <v>21</v>
      </c>
    </row>
    <row r="1796" spans="2:3" x14ac:dyDescent="0.2">
      <c r="B1796" s="7" t="s">
        <v>1902</v>
      </c>
      <c r="C1796" s="7">
        <v>295</v>
      </c>
    </row>
    <row r="1797" spans="2:3" x14ac:dyDescent="0.2">
      <c r="B1797" s="7" t="s">
        <v>1903</v>
      </c>
      <c r="C1797" s="7">
        <v>229</v>
      </c>
    </row>
    <row r="1798" spans="2:3" x14ac:dyDescent="0.2">
      <c r="B1798" s="7" t="s">
        <v>1904</v>
      </c>
      <c r="C1798" s="7">
        <v>202</v>
      </c>
    </row>
    <row r="1799" spans="2:3" x14ac:dyDescent="0.2">
      <c r="B1799" s="7" t="s">
        <v>1905</v>
      </c>
      <c r="C1799" s="7">
        <v>182</v>
      </c>
    </row>
    <row r="1800" spans="2:3" x14ac:dyDescent="0.2">
      <c r="B1800" s="7" t="s">
        <v>1906</v>
      </c>
      <c r="C1800" s="7">
        <v>247</v>
      </c>
    </row>
    <row r="1801" spans="2:3" x14ac:dyDescent="0.2">
      <c r="B1801" s="7" t="s">
        <v>1907</v>
      </c>
      <c r="C1801" s="7">
        <v>223</v>
      </c>
    </row>
    <row r="1802" spans="2:3" x14ac:dyDescent="0.2">
      <c r="B1802" s="7" t="s">
        <v>1908</v>
      </c>
      <c r="C1802" s="7">
        <v>173</v>
      </c>
    </row>
    <row r="1803" spans="2:3" x14ac:dyDescent="0.2">
      <c r="B1803" s="7" t="s">
        <v>1909</v>
      </c>
      <c r="C1803" s="7">
        <v>237</v>
      </c>
    </row>
    <row r="1804" spans="2:3" x14ac:dyDescent="0.2">
      <c r="B1804" s="7" t="s">
        <v>1910</v>
      </c>
      <c r="C1804" s="7">
        <v>478</v>
      </c>
    </row>
    <row r="1805" spans="2:3" x14ac:dyDescent="0.2">
      <c r="B1805" s="7" t="s">
        <v>1911</v>
      </c>
      <c r="C1805" s="7">
        <v>369</v>
      </c>
    </row>
    <row r="1806" spans="2:3" x14ac:dyDescent="0.2">
      <c r="B1806" s="7" t="s">
        <v>1912</v>
      </c>
      <c r="C1806" s="7">
        <v>311</v>
      </c>
    </row>
    <row r="1807" spans="2:3" x14ac:dyDescent="0.2">
      <c r="B1807" s="7" t="s">
        <v>1913</v>
      </c>
      <c r="C1807" s="7">
        <v>438</v>
      </c>
    </row>
    <row r="1808" spans="2:3" x14ac:dyDescent="0.2">
      <c r="B1808" s="7" t="s">
        <v>1914</v>
      </c>
      <c r="C1808" s="7">
        <v>331</v>
      </c>
    </row>
    <row r="1809" spans="2:3" x14ac:dyDescent="0.2">
      <c r="B1809" s="7" t="s">
        <v>1915</v>
      </c>
      <c r="C1809" s="7">
        <v>394</v>
      </c>
    </row>
    <row r="1810" spans="2:3" x14ac:dyDescent="0.2">
      <c r="B1810" s="7" t="s">
        <v>1916</v>
      </c>
      <c r="C1810" s="7">
        <v>413</v>
      </c>
    </row>
    <row r="1811" spans="2:3" x14ac:dyDescent="0.2">
      <c r="B1811" s="7" t="s">
        <v>1917</v>
      </c>
      <c r="C1811" s="7">
        <v>318</v>
      </c>
    </row>
    <row r="1812" spans="2:3" x14ac:dyDescent="0.2">
      <c r="B1812" s="7" t="s">
        <v>1918</v>
      </c>
      <c r="C1812" s="7">
        <v>296</v>
      </c>
    </row>
    <row r="1813" spans="2:3" x14ac:dyDescent="0.2">
      <c r="B1813" s="7" t="s">
        <v>1919</v>
      </c>
      <c r="C1813" s="7">
        <v>310</v>
      </c>
    </row>
    <row r="1814" spans="2:3" x14ac:dyDescent="0.2">
      <c r="B1814" s="7" t="s">
        <v>1920</v>
      </c>
      <c r="C1814" s="7">
        <v>373</v>
      </c>
    </row>
    <row r="1815" spans="2:3" x14ac:dyDescent="0.2">
      <c r="B1815" s="7" t="s">
        <v>1921</v>
      </c>
      <c r="C1815" s="7">
        <v>354</v>
      </c>
    </row>
    <row r="1816" spans="2:3" x14ac:dyDescent="0.2">
      <c r="B1816" s="7" t="s">
        <v>1922</v>
      </c>
      <c r="C1816" s="7">
        <v>372</v>
      </c>
    </row>
    <row r="1817" spans="2:3" x14ac:dyDescent="0.2">
      <c r="B1817" s="7" t="s">
        <v>1923</v>
      </c>
      <c r="C1817" s="7">
        <v>250</v>
      </c>
    </row>
    <row r="1818" spans="2:3" x14ac:dyDescent="0.2">
      <c r="B1818" s="7" t="s">
        <v>1924</v>
      </c>
      <c r="C1818" s="7">
        <v>305</v>
      </c>
    </row>
    <row r="1819" spans="2:3" x14ac:dyDescent="0.2">
      <c r="B1819" s="7" t="s">
        <v>1925</v>
      </c>
      <c r="C1819" s="7">
        <v>363</v>
      </c>
    </row>
    <row r="1820" spans="2:3" x14ac:dyDescent="0.2">
      <c r="B1820" s="7" t="s">
        <v>1926</v>
      </c>
      <c r="C1820" s="7">
        <v>364</v>
      </c>
    </row>
    <row r="1821" spans="2:3" x14ac:dyDescent="0.2">
      <c r="B1821" s="7" t="s">
        <v>1927</v>
      </c>
      <c r="C1821" s="7">
        <v>317</v>
      </c>
    </row>
    <row r="1822" spans="2:3" x14ac:dyDescent="0.2">
      <c r="B1822" s="7" t="s">
        <v>1928</v>
      </c>
      <c r="C1822" s="7">
        <v>339</v>
      </c>
    </row>
    <row r="1823" spans="2:3" x14ac:dyDescent="0.2">
      <c r="B1823" s="7" t="s">
        <v>1929</v>
      </c>
      <c r="C1823" s="7">
        <v>254</v>
      </c>
    </row>
    <row r="1824" spans="2:3" x14ac:dyDescent="0.2">
      <c r="B1824" s="7" t="s">
        <v>1930</v>
      </c>
      <c r="C1824" s="7">
        <v>341</v>
      </c>
    </row>
    <row r="1825" spans="2:3" x14ac:dyDescent="0.2">
      <c r="B1825" s="7" t="s">
        <v>1931</v>
      </c>
      <c r="C1825" s="7">
        <v>359</v>
      </c>
    </row>
    <row r="1826" spans="2:3" x14ac:dyDescent="0.2">
      <c r="B1826" s="7" t="s">
        <v>1932</v>
      </c>
      <c r="C1826" s="7">
        <v>286</v>
      </c>
    </row>
    <row r="1827" spans="2:3" x14ac:dyDescent="0.2">
      <c r="B1827" s="7" t="s">
        <v>1933</v>
      </c>
      <c r="C1827" s="7">
        <v>263</v>
      </c>
    </row>
    <row r="1828" spans="2:3" x14ac:dyDescent="0.2">
      <c r="B1828" s="7" t="s">
        <v>1934</v>
      </c>
      <c r="C1828" s="7">
        <v>234</v>
      </c>
    </row>
    <row r="1829" spans="2:3" x14ac:dyDescent="0.2">
      <c r="B1829" s="7" t="s">
        <v>1935</v>
      </c>
      <c r="C1829" s="7">
        <v>345</v>
      </c>
    </row>
    <row r="1830" spans="2:3" x14ac:dyDescent="0.2">
      <c r="B1830" s="7" t="s">
        <v>1936</v>
      </c>
      <c r="C1830" s="7">
        <v>413</v>
      </c>
    </row>
    <row r="1831" spans="2:3" x14ac:dyDescent="0.2">
      <c r="B1831" s="7" t="s">
        <v>1937</v>
      </c>
      <c r="C1831" s="7">
        <v>323</v>
      </c>
    </row>
    <row r="1832" spans="2:3" x14ac:dyDescent="0.2">
      <c r="B1832" s="7" t="s">
        <v>1938</v>
      </c>
      <c r="C1832" s="7">
        <v>217</v>
      </c>
    </row>
    <row r="1833" spans="2:3" x14ac:dyDescent="0.2">
      <c r="B1833" s="7" t="s">
        <v>1939</v>
      </c>
      <c r="C1833" s="7">
        <v>353</v>
      </c>
    </row>
    <row r="1834" spans="2:3" x14ac:dyDescent="0.2">
      <c r="B1834" s="7" t="s">
        <v>1940</v>
      </c>
      <c r="C1834" s="7">
        <v>403</v>
      </c>
    </row>
    <row r="1835" spans="2:3" x14ac:dyDescent="0.2">
      <c r="B1835" s="7" t="s">
        <v>1941</v>
      </c>
      <c r="C1835" s="7">
        <v>278</v>
      </c>
    </row>
    <row r="1836" spans="2:3" x14ac:dyDescent="0.2">
      <c r="B1836" s="7" t="s">
        <v>1942</v>
      </c>
      <c r="C1836" s="7">
        <v>351</v>
      </c>
    </row>
    <row r="1837" spans="2:3" x14ac:dyDescent="0.2">
      <c r="B1837" s="7" t="s">
        <v>1943</v>
      </c>
      <c r="C1837" s="7">
        <v>271</v>
      </c>
    </row>
    <row r="1838" spans="2:3" x14ac:dyDescent="0.2">
      <c r="B1838" s="7" t="s">
        <v>1944</v>
      </c>
      <c r="C1838" s="7">
        <v>344</v>
      </c>
    </row>
    <row r="1839" spans="2:3" x14ac:dyDescent="0.2">
      <c r="B1839" s="7" t="s">
        <v>1945</v>
      </c>
      <c r="C1839" s="7">
        <v>321</v>
      </c>
    </row>
    <row r="1840" spans="2:3" x14ac:dyDescent="0.2">
      <c r="B1840" s="7" t="s">
        <v>1946</v>
      </c>
      <c r="C1840" s="7">
        <v>430</v>
      </c>
    </row>
    <row r="1841" spans="2:3" x14ac:dyDescent="0.2">
      <c r="B1841" s="7" t="s">
        <v>1947</v>
      </c>
      <c r="C1841" s="7">
        <v>422</v>
      </c>
    </row>
    <row r="1842" spans="2:3" x14ac:dyDescent="0.2">
      <c r="B1842" s="7" t="s">
        <v>1948</v>
      </c>
      <c r="C1842" s="7">
        <v>386</v>
      </c>
    </row>
    <row r="1843" spans="2:3" x14ac:dyDescent="0.2">
      <c r="B1843" s="7" t="s">
        <v>1949</v>
      </c>
      <c r="C1843" s="7">
        <v>298</v>
      </c>
    </row>
    <row r="1844" spans="2:3" x14ac:dyDescent="0.2">
      <c r="B1844" s="7" t="s">
        <v>1950</v>
      </c>
      <c r="C1844" s="7">
        <v>392</v>
      </c>
    </row>
    <row r="1845" spans="2:3" x14ac:dyDescent="0.2">
      <c r="B1845" s="7" t="s">
        <v>1951</v>
      </c>
      <c r="C1845" s="7">
        <v>356</v>
      </c>
    </row>
    <row r="1846" spans="2:3" x14ac:dyDescent="0.2">
      <c r="B1846" s="7" t="s">
        <v>1952</v>
      </c>
      <c r="C1846" s="7">
        <v>317</v>
      </c>
    </row>
    <row r="1847" spans="2:3" x14ac:dyDescent="0.2">
      <c r="B1847" s="7" t="s">
        <v>1953</v>
      </c>
      <c r="C1847" s="7">
        <v>346</v>
      </c>
    </row>
    <row r="1848" spans="2:3" x14ac:dyDescent="0.2">
      <c r="B1848" s="7" t="s">
        <v>1954</v>
      </c>
      <c r="C1848" s="7">
        <v>315</v>
      </c>
    </row>
    <row r="1849" spans="2:3" x14ac:dyDescent="0.2">
      <c r="B1849" s="7" t="s">
        <v>1955</v>
      </c>
      <c r="C1849" s="7">
        <v>356</v>
      </c>
    </row>
    <row r="1850" spans="2:3" x14ac:dyDescent="0.2">
      <c r="B1850" s="7" t="s">
        <v>1956</v>
      </c>
      <c r="C1850" s="7">
        <v>310</v>
      </c>
    </row>
    <row r="1851" spans="2:3" x14ac:dyDescent="0.2">
      <c r="B1851" s="7" t="s">
        <v>1957</v>
      </c>
      <c r="C1851" s="7">
        <v>341</v>
      </c>
    </row>
    <row r="1852" spans="2:3" x14ac:dyDescent="0.2">
      <c r="B1852" s="7" t="s">
        <v>1958</v>
      </c>
      <c r="C1852" s="7">
        <v>323</v>
      </c>
    </row>
    <row r="1853" spans="2:3" x14ac:dyDescent="0.2">
      <c r="B1853" s="7" t="s">
        <v>1959</v>
      </c>
      <c r="C1853" s="7">
        <v>410</v>
      </c>
    </row>
    <row r="1854" spans="2:3" x14ac:dyDescent="0.2">
      <c r="B1854" s="7" t="s">
        <v>1960</v>
      </c>
      <c r="C1854" s="7">
        <v>366</v>
      </c>
    </row>
    <row r="1855" spans="2:3" x14ac:dyDescent="0.2">
      <c r="B1855" s="7" t="s">
        <v>1961</v>
      </c>
      <c r="C1855" s="7">
        <v>342</v>
      </c>
    </row>
    <row r="1856" spans="2:3" x14ac:dyDescent="0.2">
      <c r="B1856" s="7" t="s">
        <v>1962</v>
      </c>
      <c r="C1856" s="7">
        <v>329</v>
      </c>
    </row>
    <row r="1857" spans="2:3" x14ac:dyDescent="0.2">
      <c r="B1857" s="7" t="s">
        <v>1963</v>
      </c>
      <c r="C1857" s="7">
        <v>331</v>
      </c>
    </row>
    <row r="1858" spans="2:3" x14ac:dyDescent="0.2">
      <c r="B1858" s="7" t="s">
        <v>1964</v>
      </c>
      <c r="C1858" s="7">
        <v>388</v>
      </c>
    </row>
    <row r="1859" spans="2:3" x14ac:dyDescent="0.2">
      <c r="B1859" s="7" t="s">
        <v>1965</v>
      </c>
      <c r="C1859" s="7">
        <v>432</v>
      </c>
    </row>
    <row r="1860" spans="2:3" x14ac:dyDescent="0.2">
      <c r="B1860" s="7" t="s">
        <v>1966</v>
      </c>
      <c r="C1860" s="7">
        <v>319</v>
      </c>
    </row>
    <row r="1861" spans="2:3" x14ac:dyDescent="0.2">
      <c r="B1861" s="7" t="s">
        <v>1967</v>
      </c>
      <c r="C1861" s="7">
        <v>364</v>
      </c>
    </row>
    <row r="1862" spans="2:3" x14ac:dyDescent="0.2">
      <c r="B1862" s="7" t="s">
        <v>1968</v>
      </c>
      <c r="C1862" s="7">
        <v>312</v>
      </c>
    </row>
    <row r="1863" spans="2:3" x14ac:dyDescent="0.2">
      <c r="B1863" s="7" t="s">
        <v>1969</v>
      </c>
      <c r="C1863" s="7">
        <v>409</v>
      </c>
    </row>
    <row r="1864" spans="2:3" x14ac:dyDescent="0.2">
      <c r="B1864" s="7" t="s">
        <v>1970</v>
      </c>
      <c r="C1864" s="7">
        <v>267</v>
      </c>
    </row>
    <row r="1865" spans="2:3" x14ac:dyDescent="0.2">
      <c r="B1865" s="7" t="s">
        <v>1971</v>
      </c>
      <c r="C1865" s="7">
        <v>347</v>
      </c>
    </row>
    <row r="1866" spans="2:3" x14ac:dyDescent="0.2">
      <c r="B1866" s="7" t="s">
        <v>1972</v>
      </c>
      <c r="C1866" s="7">
        <v>415</v>
      </c>
    </row>
    <row r="1867" spans="2:3" x14ac:dyDescent="0.2">
      <c r="B1867" s="7" t="s">
        <v>1973</v>
      </c>
      <c r="C1867" s="7">
        <v>376</v>
      </c>
    </row>
    <row r="1868" spans="2:3" x14ac:dyDescent="0.2">
      <c r="B1868" s="7" t="s">
        <v>1974</v>
      </c>
      <c r="C1868" s="7">
        <v>432</v>
      </c>
    </row>
    <row r="1869" spans="2:3" x14ac:dyDescent="0.2">
      <c r="B1869" s="7" t="s">
        <v>1975</v>
      </c>
      <c r="C1869" s="7">
        <v>479</v>
      </c>
    </row>
    <row r="1870" spans="2:3" x14ac:dyDescent="0.2">
      <c r="B1870" s="7" t="s">
        <v>1976</v>
      </c>
      <c r="C1870" s="7">
        <v>336</v>
      </c>
    </row>
    <row r="1871" spans="2:3" x14ac:dyDescent="0.2">
      <c r="B1871" s="7" t="s">
        <v>1977</v>
      </c>
      <c r="C1871" s="7">
        <v>285</v>
      </c>
    </row>
    <row r="1872" spans="2:3" x14ac:dyDescent="0.2">
      <c r="B1872" s="7" t="s">
        <v>1978</v>
      </c>
      <c r="C1872" s="7">
        <v>481</v>
      </c>
    </row>
    <row r="1873" spans="2:3" x14ac:dyDescent="0.2">
      <c r="B1873" s="7" t="s">
        <v>1979</v>
      </c>
      <c r="C1873" s="7">
        <v>427</v>
      </c>
    </row>
    <row r="1874" spans="2:3" x14ac:dyDescent="0.2">
      <c r="B1874" s="7" t="s">
        <v>1980</v>
      </c>
      <c r="C1874" s="7">
        <v>343</v>
      </c>
    </row>
    <row r="1875" spans="2:3" x14ac:dyDescent="0.2">
      <c r="B1875" s="7" t="s">
        <v>1981</v>
      </c>
      <c r="C1875" s="7">
        <v>367</v>
      </c>
    </row>
    <row r="1876" spans="2:3" x14ac:dyDescent="0.2">
      <c r="B1876" s="7" t="s">
        <v>1982</v>
      </c>
      <c r="C1876" s="7">
        <v>314</v>
      </c>
    </row>
    <row r="1877" spans="2:3" x14ac:dyDescent="0.2">
      <c r="B1877" s="7" t="s">
        <v>1983</v>
      </c>
      <c r="C1877" s="7">
        <v>342</v>
      </c>
    </row>
    <row r="1878" spans="2:3" x14ac:dyDescent="0.2">
      <c r="B1878" s="7" t="s">
        <v>1984</v>
      </c>
      <c r="C1878" s="7">
        <v>343</v>
      </c>
    </row>
    <row r="1879" spans="2:3" x14ac:dyDescent="0.2">
      <c r="B1879" s="7" t="s">
        <v>1985</v>
      </c>
      <c r="C1879" s="7">
        <v>352</v>
      </c>
    </row>
    <row r="1880" spans="2:3" x14ac:dyDescent="0.2">
      <c r="B1880" s="7" t="s">
        <v>1986</v>
      </c>
      <c r="C1880" s="7">
        <v>470</v>
      </c>
    </row>
    <row r="1881" spans="2:3" x14ac:dyDescent="0.2">
      <c r="B1881" s="7" t="s">
        <v>1987</v>
      </c>
      <c r="C1881" s="7">
        <v>367</v>
      </c>
    </row>
    <row r="1882" spans="2:3" x14ac:dyDescent="0.2">
      <c r="B1882" s="7" t="s">
        <v>1988</v>
      </c>
      <c r="C1882" s="7">
        <v>313</v>
      </c>
    </row>
    <row r="1883" spans="2:3" x14ac:dyDescent="0.2">
      <c r="B1883" s="7" t="s">
        <v>1989</v>
      </c>
      <c r="C1883" s="7">
        <v>430</v>
      </c>
    </row>
    <row r="1884" spans="2:3" x14ac:dyDescent="0.2">
      <c r="B1884" s="7" t="s">
        <v>1990</v>
      </c>
      <c r="C1884" s="7">
        <v>302</v>
      </c>
    </row>
    <row r="1885" spans="2:3" x14ac:dyDescent="0.2">
      <c r="B1885" s="7" t="s">
        <v>1991</v>
      </c>
      <c r="C1885" s="7">
        <v>300</v>
      </c>
    </row>
    <row r="1886" spans="2:3" x14ac:dyDescent="0.2">
      <c r="B1886" s="7" t="s">
        <v>1992</v>
      </c>
      <c r="C1886" s="7">
        <v>371</v>
      </c>
    </row>
    <row r="1887" spans="2:3" x14ac:dyDescent="0.2">
      <c r="B1887" s="7" t="s">
        <v>1993</v>
      </c>
      <c r="C1887" s="7">
        <v>333</v>
      </c>
    </row>
    <row r="1888" spans="2:3" x14ac:dyDescent="0.2">
      <c r="B1888" s="7" t="s">
        <v>1994</v>
      </c>
      <c r="C1888" s="7">
        <v>373</v>
      </c>
    </row>
    <row r="1889" spans="2:3" x14ac:dyDescent="0.2">
      <c r="B1889" s="7" t="s">
        <v>1995</v>
      </c>
      <c r="C1889" s="7">
        <v>258</v>
      </c>
    </row>
    <row r="1890" spans="2:3" x14ac:dyDescent="0.2">
      <c r="B1890" s="7" t="s">
        <v>1996</v>
      </c>
      <c r="C1890" s="7">
        <v>292</v>
      </c>
    </row>
    <row r="1891" spans="2:3" x14ac:dyDescent="0.2">
      <c r="B1891" s="7" t="s">
        <v>1997</v>
      </c>
      <c r="C1891" s="7">
        <v>362</v>
      </c>
    </row>
    <row r="1892" spans="2:3" x14ac:dyDescent="0.2">
      <c r="B1892" s="7" t="s">
        <v>1998</v>
      </c>
      <c r="C1892" s="7">
        <v>371</v>
      </c>
    </row>
    <row r="1893" spans="2:3" x14ac:dyDescent="0.2">
      <c r="B1893" s="7" t="s">
        <v>1999</v>
      </c>
      <c r="C1893" s="7">
        <v>378</v>
      </c>
    </row>
    <row r="1894" spans="2:3" x14ac:dyDescent="0.2">
      <c r="B1894" s="7" t="s">
        <v>2000</v>
      </c>
      <c r="C1894" s="7">
        <v>464</v>
      </c>
    </row>
    <row r="1895" spans="2:3" x14ac:dyDescent="0.2">
      <c r="B1895" s="7" t="s">
        <v>2001</v>
      </c>
      <c r="C1895" s="7">
        <v>56</v>
      </c>
    </row>
    <row r="1896" spans="2:3" x14ac:dyDescent="0.2">
      <c r="B1896" s="7" t="s">
        <v>2002</v>
      </c>
      <c r="C1896" s="7">
        <v>231</v>
      </c>
    </row>
    <row r="1897" spans="2:3" x14ac:dyDescent="0.2">
      <c r="B1897" s="7" t="s">
        <v>2003</v>
      </c>
      <c r="C1897" s="7">
        <v>414</v>
      </c>
    </row>
    <row r="1898" spans="2:3" x14ac:dyDescent="0.2">
      <c r="B1898" s="7" t="s">
        <v>2004</v>
      </c>
      <c r="C1898" s="7">
        <v>277</v>
      </c>
    </row>
    <row r="1899" spans="2:3" x14ac:dyDescent="0.2">
      <c r="B1899" s="7" t="s">
        <v>2005</v>
      </c>
      <c r="C1899" s="7">
        <v>332</v>
      </c>
    </row>
    <row r="1900" spans="2:3" x14ac:dyDescent="0.2">
      <c r="B1900" s="7" t="s">
        <v>2006</v>
      </c>
      <c r="C1900" s="7">
        <v>272</v>
      </c>
    </row>
    <row r="1901" spans="2:3" x14ac:dyDescent="0.2">
      <c r="B1901" s="7" t="s">
        <v>2007</v>
      </c>
      <c r="C1901" s="7">
        <v>254</v>
      </c>
    </row>
    <row r="1902" spans="2:3" x14ac:dyDescent="0.2">
      <c r="B1902" s="7" t="s">
        <v>2008</v>
      </c>
      <c r="C1902" s="7">
        <v>310</v>
      </c>
    </row>
    <row r="1903" spans="2:3" x14ac:dyDescent="0.2">
      <c r="B1903" s="7" t="s">
        <v>2009</v>
      </c>
      <c r="C1903" s="7">
        <v>409</v>
      </c>
    </row>
    <row r="1904" spans="2:3" x14ac:dyDescent="0.2">
      <c r="B1904" s="7" t="s">
        <v>2010</v>
      </c>
      <c r="C1904" s="7">
        <v>405</v>
      </c>
    </row>
    <row r="1905" spans="2:3" x14ac:dyDescent="0.2">
      <c r="B1905" s="7" t="s">
        <v>2011</v>
      </c>
      <c r="C1905" s="7">
        <v>334</v>
      </c>
    </row>
    <row r="1906" spans="2:3" x14ac:dyDescent="0.2">
      <c r="B1906" s="7" t="s">
        <v>2012</v>
      </c>
      <c r="C1906" s="7">
        <v>456</v>
      </c>
    </row>
    <row r="1907" spans="2:3" x14ac:dyDescent="0.2">
      <c r="B1907" s="7" t="s">
        <v>2013</v>
      </c>
      <c r="C1907" s="7">
        <v>445</v>
      </c>
    </row>
    <row r="1908" spans="2:3" x14ac:dyDescent="0.2">
      <c r="B1908" s="7" t="s">
        <v>2014</v>
      </c>
      <c r="C1908" s="7">
        <v>342</v>
      </c>
    </row>
    <row r="1909" spans="2:3" x14ac:dyDescent="0.2">
      <c r="B1909" s="7" t="s">
        <v>2015</v>
      </c>
      <c r="C1909" s="7">
        <v>458</v>
      </c>
    </row>
    <row r="1910" spans="2:3" x14ac:dyDescent="0.2">
      <c r="B1910" s="7" t="s">
        <v>2016</v>
      </c>
      <c r="C1910" s="7">
        <v>369</v>
      </c>
    </row>
    <row r="1911" spans="2:3" x14ac:dyDescent="0.2">
      <c r="B1911" s="7" t="s">
        <v>2017</v>
      </c>
      <c r="C1911" s="7">
        <v>396</v>
      </c>
    </row>
    <row r="1912" spans="2:3" x14ac:dyDescent="0.2">
      <c r="B1912" s="7" t="s">
        <v>2018</v>
      </c>
      <c r="C1912" s="7">
        <v>288</v>
      </c>
    </row>
    <row r="1913" spans="2:3" x14ac:dyDescent="0.2">
      <c r="B1913" s="7" t="s">
        <v>2019</v>
      </c>
      <c r="C1913" s="7">
        <v>347</v>
      </c>
    </row>
    <row r="1914" spans="2:3" x14ac:dyDescent="0.2">
      <c r="B1914" s="7" t="s">
        <v>2020</v>
      </c>
      <c r="C1914" s="7">
        <v>414</v>
      </c>
    </row>
    <row r="1915" spans="2:3" x14ac:dyDescent="0.2">
      <c r="B1915" s="7" t="s">
        <v>2021</v>
      </c>
      <c r="C1915" s="7">
        <v>435</v>
      </c>
    </row>
    <row r="1916" spans="2:3" x14ac:dyDescent="0.2">
      <c r="B1916" s="7" t="s">
        <v>2022</v>
      </c>
      <c r="C1916" s="7">
        <v>339</v>
      </c>
    </row>
    <row r="1917" spans="2:3" x14ac:dyDescent="0.2">
      <c r="B1917" s="7" t="s">
        <v>2023</v>
      </c>
      <c r="C1917" s="7">
        <v>298</v>
      </c>
    </row>
    <row r="1918" spans="2:3" x14ac:dyDescent="0.2">
      <c r="B1918" s="7" t="s">
        <v>2024</v>
      </c>
      <c r="C1918" s="7">
        <v>422</v>
      </c>
    </row>
    <row r="1919" spans="2:3" x14ac:dyDescent="0.2">
      <c r="B1919" s="7" t="s">
        <v>2025</v>
      </c>
      <c r="C1919" s="7">
        <v>445</v>
      </c>
    </row>
    <row r="1920" spans="2:3" x14ac:dyDescent="0.2">
      <c r="B1920" s="7" t="s">
        <v>2026</v>
      </c>
      <c r="C1920" s="7">
        <v>439</v>
      </c>
    </row>
    <row r="1921" spans="2:3" x14ac:dyDescent="0.2">
      <c r="B1921" s="7" t="s">
        <v>2027</v>
      </c>
      <c r="C1921" s="7">
        <v>398</v>
      </c>
    </row>
    <row r="1922" spans="2:3" x14ac:dyDescent="0.2">
      <c r="B1922" s="7" t="s">
        <v>2028</v>
      </c>
      <c r="C1922" s="7">
        <v>352</v>
      </c>
    </row>
    <row r="1923" spans="2:3" x14ac:dyDescent="0.2">
      <c r="B1923" s="7" t="s">
        <v>2029</v>
      </c>
      <c r="C1923" s="7">
        <v>336</v>
      </c>
    </row>
    <row r="1924" spans="2:3" x14ac:dyDescent="0.2">
      <c r="B1924" s="7" t="s">
        <v>2030</v>
      </c>
      <c r="C1924" s="7">
        <v>418</v>
      </c>
    </row>
    <row r="1925" spans="2:3" x14ac:dyDescent="0.2">
      <c r="B1925" s="7" t="s">
        <v>2031</v>
      </c>
      <c r="C1925" s="7">
        <v>388</v>
      </c>
    </row>
    <row r="1926" spans="2:3" x14ac:dyDescent="0.2">
      <c r="B1926" s="7" t="s">
        <v>2032</v>
      </c>
      <c r="C1926" s="7">
        <v>259</v>
      </c>
    </row>
    <row r="1927" spans="2:3" x14ac:dyDescent="0.2">
      <c r="B1927" s="7" t="s">
        <v>2033</v>
      </c>
      <c r="C1927" s="7">
        <v>417</v>
      </c>
    </row>
    <row r="1928" spans="2:3" x14ac:dyDescent="0.2">
      <c r="B1928" s="7" t="s">
        <v>2034</v>
      </c>
      <c r="C1928" s="7">
        <v>309</v>
      </c>
    </row>
    <row r="1929" spans="2:3" x14ac:dyDescent="0.2">
      <c r="B1929" s="7" t="s">
        <v>2035</v>
      </c>
      <c r="C1929" s="7">
        <v>372</v>
      </c>
    </row>
    <row r="1930" spans="2:3" x14ac:dyDescent="0.2">
      <c r="B1930" s="7" t="s">
        <v>2036</v>
      </c>
      <c r="C1930" s="7">
        <v>487</v>
      </c>
    </row>
    <row r="1931" spans="2:3" x14ac:dyDescent="0.2">
      <c r="B1931" s="7" t="s">
        <v>2037</v>
      </c>
      <c r="C1931" s="7">
        <v>458</v>
      </c>
    </row>
    <row r="1932" spans="2:3" x14ac:dyDescent="0.2">
      <c r="B1932" s="7" t="s">
        <v>2038</v>
      </c>
      <c r="C1932" s="7">
        <v>280</v>
      </c>
    </row>
    <row r="1933" spans="2:3" x14ac:dyDescent="0.2">
      <c r="B1933" s="7" t="s">
        <v>2039</v>
      </c>
      <c r="C1933" s="7">
        <v>385</v>
      </c>
    </row>
    <row r="1934" spans="2:3" x14ac:dyDescent="0.2">
      <c r="B1934" s="7" t="s">
        <v>2040</v>
      </c>
      <c r="C1934" s="7">
        <v>469</v>
      </c>
    </row>
    <row r="1935" spans="2:3" x14ac:dyDescent="0.2">
      <c r="B1935" s="7" t="s">
        <v>2041</v>
      </c>
      <c r="C1935" s="7">
        <v>303</v>
      </c>
    </row>
    <row r="1936" spans="2:3" x14ac:dyDescent="0.2">
      <c r="B1936" s="7" t="s">
        <v>2042</v>
      </c>
      <c r="C1936" s="7">
        <v>389</v>
      </c>
    </row>
    <row r="1937" spans="2:3" x14ac:dyDescent="0.2">
      <c r="B1937" s="7" t="s">
        <v>2043</v>
      </c>
      <c r="C1937" s="7">
        <v>344</v>
      </c>
    </row>
    <row r="1938" spans="2:3" x14ac:dyDescent="0.2">
      <c r="B1938" s="7" t="s">
        <v>2044</v>
      </c>
      <c r="C1938" s="7">
        <v>377</v>
      </c>
    </row>
    <row r="1939" spans="2:3" x14ac:dyDescent="0.2">
      <c r="B1939" s="7" t="s">
        <v>2045</v>
      </c>
      <c r="C1939" s="7">
        <v>461</v>
      </c>
    </row>
    <row r="1940" spans="2:3" x14ac:dyDescent="0.2">
      <c r="B1940" s="7" t="s">
        <v>2046</v>
      </c>
      <c r="C1940" s="7">
        <v>409</v>
      </c>
    </row>
    <row r="1941" spans="2:3" x14ac:dyDescent="0.2">
      <c r="B1941" s="7" t="s">
        <v>2047</v>
      </c>
      <c r="C1941" s="7">
        <v>440</v>
      </c>
    </row>
    <row r="1942" spans="2:3" x14ac:dyDescent="0.2">
      <c r="B1942" s="7" t="s">
        <v>2048</v>
      </c>
      <c r="C1942" s="7">
        <v>407</v>
      </c>
    </row>
    <row r="1943" spans="2:3" x14ac:dyDescent="0.2">
      <c r="B1943" s="7" t="s">
        <v>2049</v>
      </c>
      <c r="C1943" s="7">
        <v>286</v>
      </c>
    </row>
    <row r="1944" spans="2:3" x14ac:dyDescent="0.2">
      <c r="B1944" s="7" t="s">
        <v>2050</v>
      </c>
      <c r="C1944" s="7">
        <v>469</v>
      </c>
    </row>
    <row r="1945" spans="2:3" x14ac:dyDescent="0.2">
      <c r="B1945" s="7" t="s">
        <v>2051</v>
      </c>
      <c r="C1945" s="7">
        <v>489</v>
      </c>
    </row>
    <row r="1946" spans="2:3" x14ac:dyDescent="0.2">
      <c r="B1946" s="7" t="s">
        <v>2052</v>
      </c>
      <c r="C1946" s="7">
        <v>290</v>
      </c>
    </row>
    <row r="1947" spans="2:3" x14ac:dyDescent="0.2">
      <c r="B1947" s="7" t="s">
        <v>2053</v>
      </c>
      <c r="C1947" s="7">
        <v>358</v>
      </c>
    </row>
    <row r="1948" spans="2:3" x14ac:dyDescent="0.2">
      <c r="B1948" s="7" t="s">
        <v>2054</v>
      </c>
      <c r="C1948" s="7">
        <v>388</v>
      </c>
    </row>
    <row r="1949" spans="2:3" x14ac:dyDescent="0.2">
      <c r="B1949" s="7" t="s">
        <v>2055</v>
      </c>
      <c r="C1949" s="7">
        <v>408</v>
      </c>
    </row>
    <row r="1950" spans="2:3" x14ac:dyDescent="0.2">
      <c r="B1950" s="7" t="s">
        <v>2056</v>
      </c>
      <c r="C1950" s="7">
        <v>406</v>
      </c>
    </row>
    <row r="1951" spans="2:3" x14ac:dyDescent="0.2">
      <c r="B1951" s="7" t="s">
        <v>2057</v>
      </c>
      <c r="C1951" s="7">
        <v>380</v>
      </c>
    </row>
    <row r="1952" spans="2:3" x14ac:dyDescent="0.2">
      <c r="B1952" s="7" t="s">
        <v>2058</v>
      </c>
      <c r="C1952" s="7">
        <v>364</v>
      </c>
    </row>
    <row r="1953" spans="2:3" x14ac:dyDescent="0.2">
      <c r="B1953" s="7" t="s">
        <v>2059</v>
      </c>
      <c r="C1953" s="7">
        <v>300</v>
      </c>
    </row>
    <row r="1954" spans="2:3" x14ac:dyDescent="0.2">
      <c r="B1954" s="7" t="s">
        <v>2060</v>
      </c>
      <c r="C1954" s="7">
        <v>352</v>
      </c>
    </row>
    <row r="1955" spans="2:3" x14ac:dyDescent="0.2">
      <c r="B1955" s="7" t="s">
        <v>2061</v>
      </c>
      <c r="C1955" s="7">
        <v>386</v>
      </c>
    </row>
    <row r="1956" spans="2:3" x14ac:dyDescent="0.2">
      <c r="B1956" s="7" t="s">
        <v>2062</v>
      </c>
      <c r="C1956" s="7">
        <v>485</v>
      </c>
    </row>
    <row r="1957" spans="2:3" x14ac:dyDescent="0.2">
      <c r="B1957" s="7" t="s">
        <v>2063</v>
      </c>
      <c r="C1957" s="7">
        <v>380</v>
      </c>
    </row>
    <row r="1958" spans="2:3" x14ac:dyDescent="0.2">
      <c r="B1958" s="7" t="s">
        <v>2064</v>
      </c>
      <c r="C1958" s="7">
        <v>405</v>
      </c>
    </row>
    <row r="1959" spans="2:3" x14ac:dyDescent="0.2">
      <c r="B1959" s="7" t="s">
        <v>2065</v>
      </c>
      <c r="C1959" s="7">
        <v>364</v>
      </c>
    </row>
    <row r="1960" spans="2:3" x14ac:dyDescent="0.2">
      <c r="B1960" s="7" t="s">
        <v>2066</v>
      </c>
      <c r="C1960" s="7">
        <v>434</v>
      </c>
    </row>
    <row r="1961" spans="2:3" x14ac:dyDescent="0.2">
      <c r="B1961" s="7" t="s">
        <v>2067</v>
      </c>
      <c r="C1961" s="7">
        <v>476</v>
      </c>
    </row>
    <row r="1962" spans="2:3" x14ac:dyDescent="0.2">
      <c r="B1962" s="7" t="s">
        <v>2068</v>
      </c>
      <c r="C1962" s="7">
        <v>339</v>
      </c>
    </row>
    <row r="1963" spans="2:3" x14ac:dyDescent="0.2">
      <c r="B1963" s="7" t="s">
        <v>2069</v>
      </c>
      <c r="C1963" s="7">
        <v>409</v>
      </c>
    </row>
    <row r="1964" spans="2:3" x14ac:dyDescent="0.2">
      <c r="B1964" s="7" t="s">
        <v>2070</v>
      </c>
      <c r="C1964" s="7">
        <v>375</v>
      </c>
    </row>
    <row r="1965" spans="2:3" x14ac:dyDescent="0.2">
      <c r="B1965" s="7" t="s">
        <v>2071</v>
      </c>
      <c r="C1965" s="7">
        <v>360</v>
      </c>
    </row>
    <row r="1966" spans="2:3" x14ac:dyDescent="0.2">
      <c r="B1966" s="7" t="s">
        <v>2072</v>
      </c>
      <c r="C1966" s="7">
        <v>433</v>
      </c>
    </row>
    <row r="1967" spans="2:3" x14ac:dyDescent="0.2">
      <c r="B1967" s="7" t="s">
        <v>2073</v>
      </c>
      <c r="C1967" s="7">
        <v>353</v>
      </c>
    </row>
    <row r="1968" spans="2:3" x14ac:dyDescent="0.2">
      <c r="B1968" s="7" t="s">
        <v>2074</v>
      </c>
      <c r="C1968" s="7">
        <v>448</v>
      </c>
    </row>
    <row r="1969" spans="2:3" x14ac:dyDescent="0.2">
      <c r="B1969" s="7" t="s">
        <v>2075</v>
      </c>
      <c r="C1969" s="7">
        <v>492</v>
      </c>
    </row>
    <row r="1970" spans="2:3" x14ac:dyDescent="0.2">
      <c r="B1970" s="7" t="s">
        <v>2076</v>
      </c>
      <c r="C1970" s="7">
        <v>425</v>
      </c>
    </row>
    <row r="1971" spans="2:3" x14ac:dyDescent="0.2">
      <c r="B1971" s="7" t="s">
        <v>2077</v>
      </c>
      <c r="C1971" s="7">
        <v>417</v>
      </c>
    </row>
    <row r="1972" spans="2:3" x14ac:dyDescent="0.2">
      <c r="B1972" s="7" t="s">
        <v>2078</v>
      </c>
      <c r="C1972" s="7">
        <v>520</v>
      </c>
    </row>
    <row r="1973" spans="2:3" x14ac:dyDescent="0.2">
      <c r="B1973" s="7" t="s">
        <v>2079</v>
      </c>
      <c r="C1973" s="7">
        <v>433</v>
      </c>
    </row>
    <row r="1974" spans="2:3" x14ac:dyDescent="0.2">
      <c r="B1974" s="7" t="s">
        <v>2080</v>
      </c>
      <c r="C1974" s="7">
        <v>438</v>
      </c>
    </row>
    <row r="1975" spans="2:3" x14ac:dyDescent="0.2">
      <c r="B1975" s="7" t="s">
        <v>2081</v>
      </c>
      <c r="C1975" s="7">
        <v>478</v>
      </c>
    </row>
    <row r="1976" spans="2:3" x14ac:dyDescent="0.2">
      <c r="B1976" s="7" t="s">
        <v>2082</v>
      </c>
      <c r="C1976" s="7">
        <v>370</v>
      </c>
    </row>
    <row r="1977" spans="2:3" x14ac:dyDescent="0.2">
      <c r="B1977" s="7" t="s">
        <v>2083</v>
      </c>
      <c r="C1977" s="7">
        <v>336</v>
      </c>
    </row>
    <row r="1978" spans="2:3" x14ac:dyDescent="0.2">
      <c r="B1978" s="7" t="s">
        <v>2084</v>
      </c>
      <c r="C1978" s="7">
        <v>388</v>
      </c>
    </row>
    <row r="1979" spans="2:3" x14ac:dyDescent="0.2">
      <c r="B1979" s="7" t="s">
        <v>2085</v>
      </c>
      <c r="C1979" s="7">
        <v>406</v>
      </c>
    </row>
    <row r="1980" spans="2:3" x14ac:dyDescent="0.2">
      <c r="B1980" s="7" t="s">
        <v>2086</v>
      </c>
      <c r="C1980" s="7">
        <v>485</v>
      </c>
    </row>
    <row r="1981" spans="2:3" x14ac:dyDescent="0.2">
      <c r="B1981" s="7" t="s">
        <v>2087</v>
      </c>
      <c r="C1981" s="7">
        <v>393</v>
      </c>
    </row>
    <row r="1982" spans="2:3" x14ac:dyDescent="0.2">
      <c r="B1982" s="7" t="s">
        <v>2088</v>
      </c>
      <c r="C1982" s="7">
        <v>416</v>
      </c>
    </row>
    <row r="1983" spans="2:3" x14ac:dyDescent="0.2">
      <c r="B1983" s="7" t="s">
        <v>2089</v>
      </c>
      <c r="C1983" s="7">
        <v>435</v>
      </c>
    </row>
    <row r="1984" spans="2:3" x14ac:dyDescent="0.2">
      <c r="B1984" s="7" t="s">
        <v>2090</v>
      </c>
      <c r="C1984" s="7">
        <v>367</v>
      </c>
    </row>
    <row r="1985" spans="2:3" x14ac:dyDescent="0.2">
      <c r="B1985" s="7" t="s">
        <v>2091</v>
      </c>
      <c r="C1985" s="7">
        <v>339</v>
      </c>
    </row>
    <row r="1986" spans="2:3" x14ac:dyDescent="0.2">
      <c r="B1986" s="7" t="s">
        <v>2092</v>
      </c>
      <c r="C1986" s="7">
        <v>378</v>
      </c>
    </row>
    <row r="1987" spans="2:3" x14ac:dyDescent="0.2">
      <c r="B1987" s="7" t="s">
        <v>2093</v>
      </c>
      <c r="C1987" s="7">
        <v>465</v>
      </c>
    </row>
    <row r="1988" spans="2:3" x14ac:dyDescent="0.2">
      <c r="B1988" s="7" t="s">
        <v>2094</v>
      </c>
      <c r="C1988" s="7">
        <v>372</v>
      </c>
    </row>
    <row r="1989" spans="2:3" x14ac:dyDescent="0.2">
      <c r="B1989" s="7" t="s">
        <v>2095</v>
      </c>
      <c r="C1989" s="7">
        <v>381</v>
      </c>
    </row>
    <row r="1990" spans="2:3" x14ac:dyDescent="0.2">
      <c r="B1990" s="7" t="s">
        <v>2096</v>
      </c>
      <c r="C1990" s="7">
        <v>383</v>
      </c>
    </row>
    <row r="1991" spans="2:3" x14ac:dyDescent="0.2">
      <c r="B1991" s="7" t="s">
        <v>2097</v>
      </c>
      <c r="C1991" s="7">
        <v>412</v>
      </c>
    </row>
    <row r="1992" spans="2:3" x14ac:dyDescent="0.2">
      <c r="B1992" s="7" t="s">
        <v>2098</v>
      </c>
      <c r="C1992" s="7">
        <v>402</v>
      </c>
    </row>
    <row r="1993" spans="2:3" x14ac:dyDescent="0.2">
      <c r="B1993" s="7" t="s">
        <v>2099</v>
      </c>
      <c r="C1993" s="7">
        <v>400</v>
      </c>
    </row>
    <row r="1994" spans="2:3" x14ac:dyDescent="0.2">
      <c r="B1994" s="7" t="s">
        <v>2100</v>
      </c>
      <c r="C1994" s="7">
        <v>476</v>
      </c>
    </row>
    <row r="1995" spans="2:3" x14ac:dyDescent="0.2">
      <c r="B1995" s="7" t="s">
        <v>2101</v>
      </c>
      <c r="C1995" s="7">
        <v>49</v>
      </c>
    </row>
    <row r="1996" spans="2:3" x14ac:dyDescent="0.2">
      <c r="B1996" s="7" t="s">
        <v>2102</v>
      </c>
      <c r="C1996" s="7">
        <v>289</v>
      </c>
    </row>
    <row r="1997" spans="2:3" x14ac:dyDescent="0.2">
      <c r="B1997" s="7" t="s">
        <v>2103</v>
      </c>
      <c r="C1997" s="7">
        <v>385</v>
      </c>
    </row>
    <row r="1998" spans="2:3" x14ac:dyDescent="0.2">
      <c r="B1998" s="7" t="s">
        <v>2104</v>
      </c>
      <c r="C1998" s="7">
        <v>286</v>
      </c>
    </row>
    <row r="1999" spans="2:3" x14ac:dyDescent="0.2">
      <c r="B1999" s="7" t="s">
        <v>2105</v>
      </c>
      <c r="C1999" s="7">
        <v>239</v>
      </c>
    </row>
    <row r="2000" spans="2:3" x14ac:dyDescent="0.2">
      <c r="B2000" s="7" t="s">
        <v>2106</v>
      </c>
      <c r="C2000" s="7">
        <v>372</v>
      </c>
    </row>
    <row r="2001" spans="2:3" x14ac:dyDescent="0.2">
      <c r="B2001" s="7" t="s">
        <v>2107</v>
      </c>
      <c r="C2001" s="7">
        <v>314</v>
      </c>
    </row>
    <row r="2002" spans="2:3" x14ac:dyDescent="0.2">
      <c r="B2002" s="7" t="s">
        <v>2108</v>
      </c>
      <c r="C2002" s="7">
        <v>258</v>
      </c>
    </row>
    <row r="2003" spans="2:3" x14ac:dyDescent="0.2">
      <c r="B2003" s="7" t="s">
        <v>2109</v>
      </c>
      <c r="C2003" s="7">
        <v>394</v>
      </c>
    </row>
    <row r="2004" spans="2:3" x14ac:dyDescent="0.2">
      <c r="B2004" s="7" t="s">
        <v>2110</v>
      </c>
      <c r="C2004" s="7">
        <v>318</v>
      </c>
    </row>
    <row r="2005" spans="2:3" x14ac:dyDescent="0.2">
      <c r="B2005" s="7" t="s">
        <v>2111</v>
      </c>
      <c r="C2005" s="7">
        <v>344</v>
      </c>
    </row>
    <row r="2006" spans="2:3" x14ac:dyDescent="0.2">
      <c r="B2006" s="7" t="s">
        <v>2112</v>
      </c>
      <c r="C2006" s="7">
        <v>323</v>
      </c>
    </row>
    <row r="2007" spans="2:3" x14ac:dyDescent="0.2">
      <c r="B2007" s="7" t="s">
        <v>2113</v>
      </c>
      <c r="C2007" s="7">
        <v>337</v>
      </c>
    </row>
    <row r="2008" spans="2:3" x14ac:dyDescent="0.2">
      <c r="B2008" s="7" t="s">
        <v>2114</v>
      </c>
      <c r="C2008" s="7">
        <v>362</v>
      </c>
    </row>
    <row r="2009" spans="2:3" x14ac:dyDescent="0.2">
      <c r="B2009" s="7" t="s">
        <v>2115</v>
      </c>
      <c r="C2009" s="7">
        <v>360</v>
      </c>
    </row>
    <row r="2010" spans="2:3" x14ac:dyDescent="0.2">
      <c r="B2010" s="7" t="s">
        <v>2116</v>
      </c>
      <c r="C2010" s="7">
        <v>323</v>
      </c>
    </row>
    <row r="2011" spans="2:3" x14ac:dyDescent="0.2">
      <c r="B2011" s="7" t="s">
        <v>2117</v>
      </c>
      <c r="C2011" s="7">
        <v>306</v>
      </c>
    </row>
    <row r="2012" spans="2:3" x14ac:dyDescent="0.2">
      <c r="B2012" s="7" t="s">
        <v>2118</v>
      </c>
      <c r="C2012" s="7">
        <v>197</v>
      </c>
    </row>
    <row r="2013" spans="2:3" x14ac:dyDescent="0.2">
      <c r="B2013" s="7" t="s">
        <v>2119</v>
      </c>
      <c r="C2013" s="7">
        <v>394</v>
      </c>
    </row>
    <row r="2014" spans="2:3" x14ac:dyDescent="0.2">
      <c r="B2014" s="7" t="s">
        <v>2120</v>
      </c>
      <c r="C2014" s="7">
        <v>267</v>
      </c>
    </row>
    <row r="2015" spans="2:3" x14ac:dyDescent="0.2">
      <c r="B2015" s="7" t="s">
        <v>2121</v>
      </c>
      <c r="C2015" s="7">
        <v>288</v>
      </c>
    </row>
    <row r="2016" spans="2:3" x14ac:dyDescent="0.2">
      <c r="B2016" s="7" t="s">
        <v>2122</v>
      </c>
      <c r="C2016" s="7">
        <v>360</v>
      </c>
    </row>
    <row r="2017" spans="2:3" x14ac:dyDescent="0.2">
      <c r="B2017" s="7" t="s">
        <v>2123</v>
      </c>
      <c r="C2017" s="7">
        <v>213</v>
      </c>
    </row>
    <row r="2018" spans="2:3" x14ac:dyDescent="0.2">
      <c r="B2018" s="7" t="s">
        <v>2124</v>
      </c>
      <c r="C2018" s="7">
        <v>376</v>
      </c>
    </row>
    <row r="2019" spans="2:3" x14ac:dyDescent="0.2">
      <c r="B2019" s="7" t="s">
        <v>2125</v>
      </c>
      <c r="C2019" s="7">
        <v>311</v>
      </c>
    </row>
    <row r="2020" spans="2:3" x14ac:dyDescent="0.2">
      <c r="B2020" s="7" t="s">
        <v>2126</v>
      </c>
      <c r="C2020" s="7">
        <v>335</v>
      </c>
    </row>
    <row r="2021" spans="2:3" x14ac:dyDescent="0.2">
      <c r="B2021" s="7" t="s">
        <v>2127</v>
      </c>
      <c r="C2021" s="7">
        <v>381</v>
      </c>
    </row>
    <row r="2022" spans="2:3" x14ac:dyDescent="0.2">
      <c r="B2022" s="7" t="s">
        <v>2128</v>
      </c>
      <c r="C2022" s="7">
        <v>313</v>
      </c>
    </row>
    <row r="2023" spans="2:3" x14ac:dyDescent="0.2">
      <c r="B2023" s="7" t="s">
        <v>2129</v>
      </c>
      <c r="C2023" s="7">
        <v>283</v>
      </c>
    </row>
    <row r="2024" spans="2:3" x14ac:dyDescent="0.2">
      <c r="B2024" s="7" t="s">
        <v>2130</v>
      </c>
      <c r="C2024" s="7">
        <v>328</v>
      </c>
    </row>
    <row r="2025" spans="2:3" x14ac:dyDescent="0.2">
      <c r="B2025" s="7" t="s">
        <v>2131</v>
      </c>
      <c r="C2025" s="7">
        <v>315</v>
      </c>
    </row>
    <row r="2026" spans="2:3" x14ac:dyDescent="0.2">
      <c r="B2026" s="7" t="s">
        <v>2132</v>
      </c>
      <c r="C2026" s="7">
        <v>200</v>
      </c>
    </row>
    <row r="2027" spans="2:3" x14ac:dyDescent="0.2">
      <c r="B2027" s="7" t="s">
        <v>2133</v>
      </c>
      <c r="C2027" s="7">
        <v>269</v>
      </c>
    </row>
    <row r="2028" spans="2:3" x14ac:dyDescent="0.2">
      <c r="B2028" s="7" t="s">
        <v>2134</v>
      </c>
      <c r="C2028" s="7">
        <v>251</v>
      </c>
    </row>
    <row r="2029" spans="2:3" x14ac:dyDescent="0.2">
      <c r="B2029" s="7" t="s">
        <v>2135</v>
      </c>
      <c r="C2029" s="7">
        <v>345</v>
      </c>
    </row>
    <row r="2030" spans="2:3" x14ac:dyDescent="0.2">
      <c r="B2030" s="7" t="s">
        <v>2136</v>
      </c>
      <c r="C2030" s="7">
        <v>322</v>
      </c>
    </row>
    <row r="2031" spans="2:3" x14ac:dyDescent="0.2">
      <c r="B2031" s="7" t="s">
        <v>2137</v>
      </c>
      <c r="C2031" s="7">
        <v>337</v>
      </c>
    </row>
    <row r="2032" spans="2:3" x14ac:dyDescent="0.2">
      <c r="B2032" s="7" t="s">
        <v>2138</v>
      </c>
      <c r="C2032" s="7">
        <v>229</v>
      </c>
    </row>
    <row r="2033" spans="2:3" x14ac:dyDescent="0.2">
      <c r="B2033" s="7" t="s">
        <v>2139</v>
      </c>
      <c r="C2033" s="7">
        <v>247</v>
      </c>
    </row>
    <row r="2034" spans="2:3" x14ac:dyDescent="0.2">
      <c r="B2034" s="7" t="s">
        <v>2140</v>
      </c>
      <c r="C2034" s="7">
        <v>404</v>
      </c>
    </row>
    <row r="2035" spans="2:3" x14ac:dyDescent="0.2">
      <c r="B2035" s="7" t="s">
        <v>2141</v>
      </c>
      <c r="C2035" s="7">
        <v>285</v>
      </c>
    </row>
    <row r="2036" spans="2:3" x14ac:dyDescent="0.2">
      <c r="B2036" s="7" t="s">
        <v>2142</v>
      </c>
      <c r="C2036" s="7">
        <v>396</v>
      </c>
    </row>
    <row r="2037" spans="2:3" x14ac:dyDescent="0.2">
      <c r="B2037" s="7" t="s">
        <v>2143</v>
      </c>
      <c r="C2037" s="7">
        <v>249</v>
      </c>
    </row>
    <row r="2038" spans="2:3" x14ac:dyDescent="0.2">
      <c r="B2038" s="7" t="s">
        <v>2144</v>
      </c>
      <c r="C2038" s="7">
        <v>396</v>
      </c>
    </row>
    <row r="2039" spans="2:3" x14ac:dyDescent="0.2">
      <c r="B2039" s="7" t="s">
        <v>2145</v>
      </c>
      <c r="C2039" s="7">
        <v>362</v>
      </c>
    </row>
    <row r="2040" spans="2:3" x14ac:dyDescent="0.2">
      <c r="B2040" s="7" t="s">
        <v>2146</v>
      </c>
      <c r="C2040" s="7">
        <v>282</v>
      </c>
    </row>
    <row r="2041" spans="2:3" x14ac:dyDescent="0.2">
      <c r="B2041" s="7" t="s">
        <v>2147</v>
      </c>
      <c r="C2041" s="7">
        <v>331</v>
      </c>
    </row>
    <row r="2042" spans="2:3" x14ac:dyDescent="0.2">
      <c r="B2042" s="7" t="s">
        <v>2148</v>
      </c>
      <c r="C2042" s="7">
        <v>342</v>
      </c>
    </row>
    <row r="2043" spans="2:3" x14ac:dyDescent="0.2">
      <c r="B2043" s="7" t="s">
        <v>2149</v>
      </c>
      <c r="C2043" s="7">
        <v>183</v>
      </c>
    </row>
    <row r="2044" spans="2:3" x14ac:dyDescent="0.2">
      <c r="B2044" s="7" t="s">
        <v>2150</v>
      </c>
      <c r="C2044" s="7">
        <v>397</v>
      </c>
    </row>
    <row r="2045" spans="2:3" x14ac:dyDescent="0.2">
      <c r="B2045" s="7" t="s">
        <v>2151</v>
      </c>
      <c r="C2045" s="7">
        <v>268</v>
      </c>
    </row>
    <row r="2046" spans="2:3" x14ac:dyDescent="0.2">
      <c r="B2046" s="7" t="s">
        <v>2152</v>
      </c>
      <c r="C2046" s="7">
        <v>281</v>
      </c>
    </row>
    <row r="2047" spans="2:3" x14ac:dyDescent="0.2">
      <c r="B2047" s="7" t="s">
        <v>2153</v>
      </c>
      <c r="C2047" s="7">
        <v>433</v>
      </c>
    </row>
    <row r="2048" spans="2:3" x14ac:dyDescent="0.2">
      <c r="B2048" s="7" t="s">
        <v>2154</v>
      </c>
      <c r="C2048" s="7">
        <v>260</v>
      </c>
    </row>
    <row r="2049" spans="2:3" x14ac:dyDescent="0.2">
      <c r="B2049" s="7" t="s">
        <v>2155</v>
      </c>
      <c r="C2049" s="7">
        <v>314</v>
      </c>
    </row>
    <row r="2050" spans="2:3" x14ac:dyDescent="0.2">
      <c r="B2050" s="7" t="s">
        <v>2156</v>
      </c>
      <c r="C2050" s="7">
        <v>350</v>
      </c>
    </row>
    <row r="2051" spans="2:3" x14ac:dyDescent="0.2">
      <c r="B2051" s="7" t="s">
        <v>2157</v>
      </c>
      <c r="C2051" s="7">
        <v>250</v>
      </c>
    </row>
    <row r="2052" spans="2:3" x14ac:dyDescent="0.2">
      <c r="B2052" s="7" t="s">
        <v>2158</v>
      </c>
      <c r="C2052" s="7">
        <v>267</v>
      </c>
    </row>
    <row r="2053" spans="2:3" x14ac:dyDescent="0.2">
      <c r="B2053" s="7" t="s">
        <v>2159</v>
      </c>
      <c r="C2053" s="7">
        <v>258</v>
      </c>
    </row>
    <row r="2054" spans="2:3" x14ac:dyDescent="0.2">
      <c r="B2054" s="7" t="s">
        <v>2160</v>
      </c>
      <c r="C2054" s="7">
        <v>301</v>
      </c>
    </row>
    <row r="2055" spans="2:3" x14ac:dyDescent="0.2">
      <c r="B2055" s="7" t="s">
        <v>2161</v>
      </c>
      <c r="C2055" s="7">
        <v>368</v>
      </c>
    </row>
    <row r="2056" spans="2:3" x14ac:dyDescent="0.2">
      <c r="B2056" s="7" t="s">
        <v>2162</v>
      </c>
      <c r="C2056" s="7">
        <v>269</v>
      </c>
    </row>
    <row r="2057" spans="2:3" x14ac:dyDescent="0.2">
      <c r="B2057" s="7" t="s">
        <v>2163</v>
      </c>
      <c r="C2057" s="7">
        <v>220</v>
      </c>
    </row>
    <row r="2058" spans="2:3" x14ac:dyDescent="0.2">
      <c r="B2058" s="7" t="s">
        <v>2164</v>
      </c>
      <c r="C2058" s="7">
        <v>351</v>
      </c>
    </row>
    <row r="2059" spans="2:3" x14ac:dyDescent="0.2">
      <c r="B2059" s="7" t="s">
        <v>2165</v>
      </c>
      <c r="C2059" s="7">
        <v>340</v>
      </c>
    </row>
    <row r="2060" spans="2:3" x14ac:dyDescent="0.2">
      <c r="B2060" s="7" t="s">
        <v>2166</v>
      </c>
      <c r="C2060" s="7">
        <v>265</v>
      </c>
    </row>
    <row r="2061" spans="2:3" x14ac:dyDescent="0.2">
      <c r="B2061" s="7" t="s">
        <v>2167</v>
      </c>
      <c r="C2061" s="7">
        <v>330</v>
      </c>
    </row>
    <row r="2062" spans="2:3" x14ac:dyDescent="0.2">
      <c r="B2062" s="7" t="s">
        <v>2168</v>
      </c>
      <c r="C2062" s="7">
        <v>250</v>
      </c>
    </row>
    <row r="2063" spans="2:3" x14ac:dyDescent="0.2">
      <c r="B2063" s="7" t="s">
        <v>2169</v>
      </c>
      <c r="C2063" s="7">
        <v>376</v>
      </c>
    </row>
    <row r="2064" spans="2:3" x14ac:dyDescent="0.2">
      <c r="B2064" s="7" t="s">
        <v>2170</v>
      </c>
      <c r="C2064" s="7">
        <v>267</v>
      </c>
    </row>
    <row r="2065" spans="2:3" x14ac:dyDescent="0.2">
      <c r="B2065" s="7" t="s">
        <v>2171</v>
      </c>
      <c r="C2065" s="7">
        <v>322</v>
      </c>
    </row>
    <row r="2066" spans="2:3" x14ac:dyDescent="0.2">
      <c r="B2066" s="7" t="s">
        <v>2172</v>
      </c>
      <c r="C2066" s="7">
        <v>335</v>
      </c>
    </row>
    <row r="2067" spans="2:3" x14ac:dyDescent="0.2">
      <c r="B2067" s="7" t="s">
        <v>2173</v>
      </c>
      <c r="C2067" s="7">
        <v>335</v>
      </c>
    </row>
    <row r="2068" spans="2:3" x14ac:dyDescent="0.2">
      <c r="B2068" s="7" t="s">
        <v>2174</v>
      </c>
      <c r="C2068" s="7">
        <v>314</v>
      </c>
    </row>
    <row r="2069" spans="2:3" x14ac:dyDescent="0.2">
      <c r="B2069" s="7" t="s">
        <v>2175</v>
      </c>
      <c r="C2069" s="7">
        <v>461</v>
      </c>
    </row>
    <row r="2070" spans="2:3" x14ac:dyDescent="0.2">
      <c r="B2070" s="7" t="s">
        <v>2176</v>
      </c>
      <c r="C2070" s="7">
        <v>299</v>
      </c>
    </row>
    <row r="2071" spans="2:3" x14ac:dyDescent="0.2">
      <c r="B2071" s="7" t="s">
        <v>2177</v>
      </c>
      <c r="C2071" s="7">
        <v>249</v>
      </c>
    </row>
    <row r="2072" spans="2:3" x14ac:dyDescent="0.2">
      <c r="B2072" s="7" t="s">
        <v>2178</v>
      </c>
      <c r="C2072" s="7">
        <v>337</v>
      </c>
    </row>
    <row r="2073" spans="2:3" x14ac:dyDescent="0.2">
      <c r="B2073" s="7" t="s">
        <v>2179</v>
      </c>
      <c r="C2073" s="7">
        <v>294</v>
      </c>
    </row>
    <row r="2074" spans="2:3" x14ac:dyDescent="0.2">
      <c r="B2074" s="7" t="s">
        <v>2180</v>
      </c>
      <c r="C2074" s="7">
        <v>346</v>
      </c>
    </row>
    <row r="2075" spans="2:3" x14ac:dyDescent="0.2">
      <c r="B2075" s="7" t="s">
        <v>2181</v>
      </c>
      <c r="C2075" s="7">
        <v>355</v>
      </c>
    </row>
    <row r="2076" spans="2:3" x14ac:dyDescent="0.2">
      <c r="B2076" s="7" t="s">
        <v>2182</v>
      </c>
      <c r="C2076" s="7">
        <v>227</v>
      </c>
    </row>
    <row r="2077" spans="2:3" x14ac:dyDescent="0.2">
      <c r="B2077" s="7" t="s">
        <v>2183</v>
      </c>
      <c r="C2077" s="7">
        <v>276</v>
      </c>
    </row>
    <row r="2078" spans="2:3" x14ac:dyDescent="0.2">
      <c r="B2078" s="7" t="s">
        <v>2184</v>
      </c>
      <c r="C2078" s="7">
        <v>314</v>
      </c>
    </row>
    <row r="2079" spans="2:3" x14ac:dyDescent="0.2">
      <c r="B2079" s="7" t="s">
        <v>2185</v>
      </c>
      <c r="C2079" s="7">
        <v>386</v>
      </c>
    </row>
    <row r="2080" spans="2:3" x14ac:dyDescent="0.2">
      <c r="B2080" s="7" t="s">
        <v>2186</v>
      </c>
      <c r="C2080" s="7">
        <v>366</v>
      </c>
    </row>
    <row r="2081" spans="2:3" x14ac:dyDescent="0.2">
      <c r="B2081" s="7" t="s">
        <v>2187</v>
      </c>
      <c r="C2081" s="7">
        <v>238</v>
      </c>
    </row>
    <row r="2082" spans="2:3" x14ac:dyDescent="0.2">
      <c r="B2082" s="7" t="s">
        <v>2188</v>
      </c>
      <c r="C2082" s="7">
        <v>300</v>
      </c>
    </row>
    <row r="2083" spans="2:3" x14ac:dyDescent="0.2">
      <c r="B2083" s="7" t="s">
        <v>2189</v>
      </c>
      <c r="C2083" s="7">
        <v>357</v>
      </c>
    </row>
    <row r="2084" spans="2:3" x14ac:dyDescent="0.2">
      <c r="B2084" s="7" t="s">
        <v>2190</v>
      </c>
      <c r="C2084" s="7">
        <v>337</v>
      </c>
    </row>
    <row r="2085" spans="2:3" x14ac:dyDescent="0.2">
      <c r="B2085" s="7" t="s">
        <v>2191</v>
      </c>
      <c r="C2085" s="7">
        <v>205</v>
      </c>
    </row>
    <row r="2086" spans="2:3" x14ac:dyDescent="0.2">
      <c r="B2086" s="7" t="s">
        <v>2192</v>
      </c>
      <c r="C2086" s="7">
        <v>327</v>
      </c>
    </row>
    <row r="2087" spans="2:3" x14ac:dyDescent="0.2">
      <c r="B2087" s="7" t="s">
        <v>2193</v>
      </c>
      <c r="C2087" s="7">
        <v>370</v>
      </c>
    </row>
    <row r="2088" spans="2:3" x14ac:dyDescent="0.2">
      <c r="B2088" s="7" t="s">
        <v>2194</v>
      </c>
      <c r="C2088" s="7">
        <v>304</v>
      </c>
    </row>
    <row r="2089" spans="2:3" x14ac:dyDescent="0.2">
      <c r="B2089" s="7" t="s">
        <v>2195</v>
      </c>
      <c r="C2089" s="7">
        <v>320</v>
      </c>
    </row>
    <row r="2090" spans="2:3" x14ac:dyDescent="0.2">
      <c r="B2090" s="7" t="s">
        <v>2196</v>
      </c>
      <c r="C2090" s="7">
        <v>271</v>
      </c>
    </row>
    <row r="2091" spans="2:3" x14ac:dyDescent="0.2">
      <c r="B2091" s="7" t="s">
        <v>2197</v>
      </c>
      <c r="C2091" s="7">
        <v>248</v>
      </c>
    </row>
    <row r="2092" spans="2:3" x14ac:dyDescent="0.2">
      <c r="B2092" s="7" t="s">
        <v>2198</v>
      </c>
      <c r="C2092" s="7">
        <v>380</v>
      </c>
    </row>
    <row r="2093" spans="2:3" x14ac:dyDescent="0.2">
      <c r="B2093" s="7" t="s">
        <v>2199</v>
      </c>
      <c r="C2093" s="7">
        <v>357</v>
      </c>
    </row>
    <row r="2094" spans="2:3" x14ac:dyDescent="0.2">
      <c r="B2094" s="7" t="s">
        <v>2200</v>
      </c>
      <c r="C2094" s="7">
        <v>374</v>
      </c>
    </row>
    <row r="2095" spans="2:3" x14ac:dyDescent="0.2">
      <c r="B2095" s="7" t="s">
        <v>2201</v>
      </c>
      <c r="C2095" s="7">
        <v>31</v>
      </c>
    </row>
    <row r="2096" spans="2:3" x14ac:dyDescent="0.2">
      <c r="B2096" s="7" t="s">
        <v>2202</v>
      </c>
      <c r="C2096" s="7">
        <v>244</v>
      </c>
    </row>
    <row r="2097" spans="2:3" x14ac:dyDescent="0.2">
      <c r="B2097" s="7" t="s">
        <v>2203</v>
      </c>
      <c r="C2097" s="7">
        <v>367</v>
      </c>
    </row>
    <row r="2098" spans="2:3" x14ac:dyDescent="0.2">
      <c r="B2098" s="7" t="s">
        <v>2204</v>
      </c>
      <c r="C2098" s="7">
        <v>248</v>
      </c>
    </row>
    <row r="2099" spans="2:3" x14ac:dyDescent="0.2">
      <c r="B2099" s="7" t="s">
        <v>2205</v>
      </c>
      <c r="C2099" s="7">
        <v>223</v>
      </c>
    </row>
    <row r="2100" spans="2:3" x14ac:dyDescent="0.2">
      <c r="B2100" s="7" t="s">
        <v>2206</v>
      </c>
      <c r="C2100" s="7">
        <v>333</v>
      </c>
    </row>
    <row r="2101" spans="2:3" x14ac:dyDescent="0.2">
      <c r="B2101" s="7" t="s">
        <v>2207</v>
      </c>
      <c r="C2101" s="7">
        <v>241</v>
      </c>
    </row>
    <row r="2102" spans="2:3" x14ac:dyDescent="0.2">
      <c r="B2102" s="7" t="s">
        <v>2208</v>
      </c>
      <c r="C2102" s="7">
        <v>202</v>
      </c>
    </row>
    <row r="2103" spans="2:3" x14ac:dyDescent="0.2">
      <c r="B2103" s="7" t="s">
        <v>2209</v>
      </c>
      <c r="C2103" s="7">
        <v>349</v>
      </c>
    </row>
    <row r="2104" spans="2:3" x14ac:dyDescent="0.2">
      <c r="B2104" s="7" t="s">
        <v>2210</v>
      </c>
      <c r="C2104" s="7">
        <v>262</v>
      </c>
    </row>
    <row r="2105" spans="2:3" x14ac:dyDescent="0.2">
      <c r="B2105" s="7" t="s">
        <v>2211</v>
      </c>
      <c r="C2105" s="7">
        <v>436</v>
      </c>
    </row>
    <row r="2106" spans="2:3" x14ac:dyDescent="0.2">
      <c r="B2106" s="7" t="s">
        <v>2212</v>
      </c>
      <c r="C2106" s="7">
        <v>276</v>
      </c>
    </row>
    <row r="2107" spans="2:3" x14ac:dyDescent="0.2">
      <c r="B2107" s="7" t="s">
        <v>2213</v>
      </c>
      <c r="C2107" s="7">
        <v>354</v>
      </c>
    </row>
    <row r="2108" spans="2:3" x14ac:dyDescent="0.2">
      <c r="B2108" s="7" t="s">
        <v>2214</v>
      </c>
      <c r="C2108" s="7">
        <v>269</v>
      </c>
    </row>
    <row r="2109" spans="2:3" x14ac:dyDescent="0.2">
      <c r="B2109" s="7" t="s">
        <v>2215</v>
      </c>
      <c r="C2109" s="7">
        <v>284</v>
      </c>
    </row>
    <row r="2110" spans="2:3" x14ac:dyDescent="0.2">
      <c r="B2110" s="7" t="s">
        <v>2216</v>
      </c>
      <c r="C2110" s="7">
        <v>339</v>
      </c>
    </row>
    <row r="2111" spans="2:3" x14ac:dyDescent="0.2">
      <c r="B2111" s="7" t="s">
        <v>2217</v>
      </c>
      <c r="C2111" s="7">
        <v>342</v>
      </c>
    </row>
    <row r="2112" spans="2:3" x14ac:dyDescent="0.2">
      <c r="B2112" s="7" t="s">
        <v>2218</v>
      </c>
      <c r="C2112" s="7">
        <v>204</v>
      </c>
    </row>
    <row r="2113" spans="2:3" x14ac:dyDescent="0.2">
      <c r="B2113" s="7" t="s">
        <v>2219</v>
      </c>
      <c r="C2113" s="7">
        <v>289</v>
      </c>
    </row>
    <row r="2114" spans="2:3" x14ac:dyDescent="0.2">
      <c r="B2114" s="7" t="s">
        <v>2220</v>
      </c>
      <c r="C2114" s="7">
        <v>283</v>
      </c>
    </row>
    <row r="2115" spans="2:3" x14ac:dyDescent="0.2">
      <c r="B2115" s="7" t="s">
        <v>2221</v>
      </c>
      <c r="C2115" s="7">
        <v>355</v>
      </c>
    </row>
    <row r="2116" spans="2:3" x14ac:dyDescent="0.2">
      <c r="B2116" s="7" t="s">
        <v>2222</v>
      </c>
      <c r="C2116" s="7">
        <v>232</v>
      </c>
    </row>
    <row r="2117" spans="2:3" x14ac:dyDescent="0.2">
      <c r="B2117" s="7" t="s">
        <v>2223</v>
      </c>
      <c r="C2117" s="7">
        <v>293</v>
      </c>
    </row>
    <row r="2118" spans="2:3" x14ac:dyDescent="0.2">
      <c r="B2118" s="7" t="s">
        <v>2224</v>
      </c>
      <c r="C2118" s="7">
        <v>361</v>
      </c>
    </row>
    <row r="2119" spans="2:3" x14ac:dyDescent="0.2">
      <c r="B2119" s="7" t="s">
        <v>2225</v>
      </c>
      <c r="C2119" s="7">
        <v>262</v>
      </c>
    </row>
    <row r="2120" spans="2:3" x14ac:dyDescent="0.2">
      <c r="B2120" s="7" t="s">
        <v>2226</v>
      </c>
      <c r="C2120" s="7">
        <v>287</v>
      </c>
    </row>
    <row r="2121" spans="2:3" x14ac:dyDescent="0.2">
      <c r="B2121" s="7" t="s">
        <v>2227</v>
      </c>
      <c r="C2121" s="7">
        <v>263</v>
      </c>
    </row>
    <row r="2122" spans="2:3" x14ac:dyDescent="0.2">
      <c r="B2122" s="7" t="s">
        <v>2228</v>
      </c>
      <c r="C2122" s="7">
        <v>268</v>
      </c>
    </row>
    <row r="2123" spans="2:3" x14ac:dyDescent="0.2">
      <c r="B2123" s="7" t="s">
        <v>2229</v>
      </c>
      <c r="C2123" s="7">
        <v>265</v>
      </c>
    </row>
    <row r="2124" spans="2:3" x14ac:dyDescent="0.2">
      <c r="B2124" s="7" t="s">
        <v>2230</v>
      </c>
      <c r="C2124" s="7">
        <v>305</v>
      </c>
    </row>
    <row r="2125" spans="2:3" x14ac:dyDescent="0.2">
      <c r="B2125" s="7" t="s">
        <v>2231</v>
      </c>
      <c r="C2125" s="7">
        <v>298</v>
      </c>
    </row>
    <row r="2126" spans="2:3" x14ac:dyDescent="0.2">
      <c r="B2126" s="7" t="s">
        <v>2232</v>
      </c>
      <c r="C2126" s="7">
        <v>191</v>
      </c>
    </row>
    <row r="2127" spans="2:3" x14ac:dyDescent="0.2">
      <c r="B2127" s="7" t="s">
        <v>2233</v>
      </c>
      <c r="C2127" s="7">
        <v>267</v>
      </c>
    </row>
    <row r="2128" spans="2:3" x14ac:dyDescent="0.2">
      <c r="B2128" s="7" t="s">
        <v>2234</v>
      </c>
      <c r="C2128" s="7">
        <v>290</v>
      </c>
    </row>
    <row r="2129" spans="2:3" x14ac:dyDescent="0.2">
      <c r="B2129" s="7" t="s">
        <v>2235</v>
      </c>
      <c r="C2129" s="7">
        <v>288</v>
      </c>
    </row>
    <row r="2130" spans="2:3" x14ac:dyDescent="0.2">
      <c r="B2130" s="7" t="s">
        <v>2236</v>
      </c>
      <c r="C2130" s="7">
        <v>376</v>
      </c>
    </row>
    <row r="2131" spans="2:3" x14ac:dyDescent="0.2">
      <c r="B2131" s="7" t="s">
        <v>2237</v>
      </c>
      <c r="C2131" s="7">
        <v>322</v>
      </c>
    </row>
    <row r="2132" spans="2:3" x14ac:dyDescent="0.2">
      <c r="B2132" s="7" t="s">
        <v>2238</v>
      </c>
      <c r="C2132" s="7">
        <v>224</v>
      </c>
    </row>
    <row r="2133" spans="2:3" x14ac:dyDescent="0.2">
      <c r="B2133" s="7" t="s">
        <v>2239</v>
      </c>
      <c r="C2133" s="7">
        <v>277</v>
      </c>
    </row>
    <row r="2134" spans="2:3" x14ac:dyDescent="0.2">
      <c r="B2134" s="7" t="s">
        <v>2240</v>
      </c>
      <c r="C2134" s="7">
        <v>313</v>
      </c>
    </row>
    <row r="2135" spans="2:3" x14ac:dyDescent="0.2">
      <c r="B2135" s="7" t="s">
        <v>2241</v>
      </c>
      <c r="C2135" s="7">
        <v>268</v>
      </c>
    </row>
    <row r="2136" spans="2:3" x14ac:dyDescent="0.2">
      <c r="B2136" s="7" t="s">
        <v>2242</v>
      </c>
      <c r="C2136" s="7">
        <v>330</v>
      </c>
    </row>
    <row r="2137" spans="2:3" x14ac:dyDescent="0.2">
      <c r="B2137" s="7" t="s">
        <v>2243</v>
      </c>
      <c r="C2137" s="7">
        <v>219</v>
      </c>
    </row>
    <row r="2138" spans="2:3" x14ac:dyDescent="0.2">
      <c r="B2138" s="7" t="s">
        <v>2244</v>
      </c>
      <c r="C2138" s="7">
        <v>335</v>
      </c>
    </row>
    <row r="2139" spans="2:3" x14ac:dyDescent="0.2">
      <c r="B2139" s="7" t="s">
        <v>2245</v>
      </c>
      <c r="C2139" s="7">
        <v>425</v>
      </c>
    </row>
    <row r="2140" spans="2:3" x14ac:dyDescent="0.2">
      <c r="B2140" s="7" t="s">
        <v>2246</v>
      </c>
      <c r="C2140" s="7">
        <v>316</v>
      </c>
    </row>
    <row r="2141" spans="2:3" x14ac:dyDescent="0.2">
      <c r="B2141" s="7" t="s">
        <v>2247</v>
      </c>
      <c r="C2141" s="7">
        <v>257</v>
      </c>
    </row>
    <row r="2142" spans="2:3" x14ac:dyDescent="0.2">
      <c r="B2142" s="7" t="s">
        <v>2248</v>
      </c>
      <c r="C2142" s="7">
        <v>312</v>
      </c>
    </row>
    <row r="2143" spans="2:3" x14ac:dyDescent="0.2">
      <c r="B2143" s="7" t="s">
        <v>2249</v>
      </c>
      <c r="C2143" s="7">
        <v>222</v>
      </c>
    </row>
    <row r="2144" spans="2:3" x14ac:dyDescent="0.2">
      <c r="B2144" s="7" t="s">
        <v>2250</v>
      </c>
      <c r="C2144" s="7">
        <v>404</v>
      </c>
    </row>
    <row r="2145" spans="2:3" x14ac:dyDescent="0.2">
      <c r="B2145" s="7" t="s">
        <v>2251</v>
      </c>
      <c r="C2145" s="7">
        <v>266</v>
      </c>
    </row>
    <row r="2146" spans="2:3" x14ac:dyDescent="0.2">
      <c r="B2146" s="7" t="s">
        <v>2252</v>
      </c>
      <c r="C2146" s="7">
        <v>329</v>
      </c>
    </row>
    <row r="2147" spans="2:3" x14ac:dyDescent="0.2">
      <c r="B2147" s="7" t="s">
        <v>2253</v>
      </c>
      <c r="C2147" s="7">
        <v>305</v>
      </c>
    </row>
    <row r="2148" spans="2:3" x14ac:dyDescent="0.2">
      <c r="B2148" s="7" t="s">
        <v>2254</v>
      </c>
      <c r="C2148" s="7">
        <v>311</v>
      </c>
    </row>
    <row r="2149" spans="2:3" x14ac:dyDescent="0.2">
      <c r="B2149" s="7" t="s">
        <v>2255</v>
      </c>
      <c r="C2149" s="7">
        <v>311</v>
      </c>
    </row>
    <row r="2150" spans="2:3" x14ac:dyDescent="0.2">
      <c r="B2150" s="7" t="s">
        <v>2256</v>
      </c>
      <c r="C2150" s="7">
        <v>279</v>
      </c>
    </row>
    <row r="2151" spans="2:3" x14ac:dyDescent="0.2">
      <c r="B2151" s="7" t="s">
        <v>2257</v>
      </c>
      <c r="C2151" s="7">
        <v>283</v>
      </c>
    </row>
    <row r="2152" spans="2:3" x14ac:dyDescent="0.2">
      <c r="B2152" s="7" t="s">
        <v>2258</v>
      </c>
      <c r="C2152" s="7">
        <v>276</v>
      </c>
    </row>
    <row r="2153" spans="2:3" x14ac:dyDescent="0.2">
      <c r="B2153" s="7" t="s">
        <v>2259</v>
      </c>
      <c r="C2153" s="7">
        <v>271</v>
      </c>
    </row>
    <row r="2154" spans="2:3" x14ac:dyDescent="0.2">
      <c r="B2154" s="7" t="s">
        <v>2260</v>
      </c>
      <c r="C2154" s="7">
        <v>437</v>
      </c>
    </row>
    <row r="2155" spans="2:3" x14ac:dyDescent="0.2">
      <c r="B2155" s="7" t="s">
        <v>2261</v>
      </c>
      <c r="C2155" s="7">
        <v>328</v>
      </c>
    </row>
    <row r="2156" spans="2:3" x14ac:dyDescent="0.2">
      <c r="B2156" s="7" t="s">
        <v>2262</v>
      </c>
      <c r="C2156" s="7">
        <v>319</v>
      </c>
    </row>
    <row r="2157" spans="2:3" x14ac:dyDescent="0.2">
      <c r="B2157" s="7" t="s">
        <v>2263</v>
      </c>
      <c r="C2157" s="7">
        <v>296</v>
      </c>
    </row>
    <row r="2158" spans="2:3" x14ac:dyDescent="0.2">
      <c r="B2158" s="7" t="s">
        <v>2264</v>
      </c>
      <c r="C2158" s="7">
        <v>446</v>
      </c>
    </row>
    <row r="2159" spans="2:3" x14ac:dyDescent="0.2">
      <c r="B2159" s="7" t="s">
        <v>2265</v>
      </c>
      <c r="C2159" s="7">
        <v>415</v>
      </c>
    </row>
    <row r="2160" spans="2:3" x14ac:dyDescent="0.2">
      <c r="B2160" s="7" t="s">
        <v>2266</v>
      </c>
      <c r="C2160" s="7">
        <v>300</v>
      </c>
    </row>
    <row r="2161" spans="2:3" x14ac:dyDescent="0.2">
      <c r="B2161" s="7" t="s">
        <v>2267</v>
      </c>
      <c r="C2161" s="7">
        <v>333</v>
      </c>
    </row>
    <row r="2162" spans="2:3" x14ac:dyDescent="0.2">
      <c r="B2162" s="7" t="s">
        <v>2268</v>
      </c>
      <c r="C2162" s="7">
        <v>228</v>
      </c>
    </row>
    <row r="2163" spans="2:3" x14ac:dyDescent="0.2">
      <c r="B2163" s="7" t="s">
        <v>2269</v>
      </c>
      <c r="C2163" s="7">
        <v>382</v>
      </c>
    </row>
    <row r="2164" spans="2:3" x14ac:dyDescent="0.2">
      <c r="B2164" s="7" t="s">
        <v>2270</v>
      </c>
      <c r="C2164" s="7">
        <v>254</v>
      </c>
    </row>
    <row r="2165" spans="2:3" x14ac:dyDescent="0.2">
      <c r="B2165" s="7" t="s">
        <v>2271</v>
      </c>
      <c r="C2165" s="7">
        <v>262</v>
      </c>
    </row>
    <row r="2166" spans="2:3" x14ac:dyDescent="0.2">
      <c r="B2166" s="7" t="s">
        <v>2272</v>
      </c>
      <c r="C2166" s="7">
        <v>307</v>
      </c>
    </row>
    <row r="2167" spans="2:3" x14ac:dyDescent="0.2">
      <c r="B2167" s="7" t="s">
        <v>2273</v>
      </c>
      <c r="C2167" s="7">
        <v>241</v>
      </c>
    </row>
    <row r="2168" spans="2:3" x14ac:dyDescent="0.2">
      <c r="B2168" s="7" t="s">
        <v>2274</v>
      </c>
      <c r="C2168" s="7">
        <v>385</v>
      </c>
    </row>
    <row r="2169" spans="2:3" x14ac:dyDescent="0.2">
      <c r="B2169" s="7" t="s">
        <v>2275</v>
      </c>
      <c r="C2169" s="7">
        <v>322</v>
      </c>
    </row>
    <row r="2170" spans="2:3" x14ac:dyDescent="0.2">
      <c r="B2170" s="7" t="s">
        <v>2276</v>
      </c>
      <c r="C2170" s="7">
        <v>385</v>
      </c>
    </row>
    <row r="2171" spans="2:3" x14ac:dyDescent="0.2">
      <c r="B2171" s="7" t="s">
        <v>2277</v>
      </c>
      <c r="C2171" s="7">
        <v>339</v>
      </c>
    </row>
    <row r="2172" spans="2:3" x14ac:dyDescent="0.2">
      <c r="B2172" s="7" t="s">
        <v>2278</v>
      </c>
      <c r="C2172" s="7">
        <v>437</v>
      </c>
    </row>
    <row r="2173" spans="2:3" x14ac:dyDescent="0.2">
      <c r="B2173" s="7" t="s">
        <v>2279</v>
      </c>
      <c r="C2173" s="7">
        <v>250</v>
      </c>
    </row>
    <row r="2174" spans="2:3" x14ac:dyDescent="0.2">
      <c r="B2174" s="7" t="s">
        <v>2280</v>
      </c>
      <c r="C2174" s="7">
        <v>356</v>
      </c>
    </row>
    <row r="2175" spans="2:3" x14ac:dyDescent="0.2">
      <c r="B2175" s="7" t="s">
        <v>2281</v>
      </c>
      <c r="C2175" s="7">
        <v>371</v>
      </c>
    </row>
    <row r="2176" spans="2:3" x14ac:dyDescent="0.2">
      <c r="B2176" s="7" t="s">
        <v>2282</v>
      </c>
      <c r="C2176" s="7">
        <v>250</v>
      </c>
    </row>
    <row r="2177" spans="2:3" x14ac:dyDescent="0.2">
      <c r="B2177" s="7" t="s">
        <v>2283</v>
      </c>
      <c r="C2177" s="7">
        <v>287</v>
      </c>
    </row>
    <row r="2178" spans="2:3" x14ac:dyDescent="0.2">
      <c r="B2178" s="7" t="s">
        <v>2284</v>
      </c>
      <c r="C2178" s="7">
        <v>336</v>
      </c>
    </row>
    <row r="2179" spans="2:3" x14ac:dyDescent="0.2">
      <c r="B2179" s="7" t="s">
        <v>2285</v>
      </c>
      <c r="C2179" s="7">
        <v>335</v>
      </c>
    </row>
    <row r="2180" spans="2:3" x14ac:dyDescent="0.2">
      <c r="B2180" s="7" t="s">
        <v>2286</v>
      </c>
      <c r="C2180" s="7">
        <v>274</v>
      </c>
    </row>
    <row r="2181" spans="2:3" x14ac:dyDescent="0.2">
      <c r="B2181" s="7" t="s">
        <v>2287</v>
      </c>
      <c r="C2181" s="7">
        <v>292</v>
      </c>
    </row>
    <row r="2182" spans="2:3" x14ac:dyDescent="0.2">
      <c r="B2182" s="7" t="s">
        <v>2288</v>
      </c>
      <c r="C2182" s="7">
        <v>362</v>
      </c>
    </row>
    <row r="2183" spans="2:3" x14ac:dyDescent="0.2">
      <c r="B2183" s="7" t="s">
        <v>2289</v>
      </c>
      <c r="C2183" s="7">
        <v>321</v>
      </c>
    </row>
    <row r="2184" spans="2:3" x14ac:dyDescent="0.2">
      <c r="B2184" s="7" t="s">
        <v>2290</v>
      </c>
      <c r="C2184" s="7">
        <v>348</v>
      </c>
    </row>
    <row r="2185" spans="2:3" x14ac:dyDescent="0.2">
      <c r="B2185" s="7" t="s">
        <v>2291</v>
      </c>
      <c r="C2185" s="7">
        <v>256</v>
      </c>
    </row>
    <row r="2186" spans="2:3" x14ac:dyDescent="0.2">
      <c r="B2186" s="7" t="s">
        <v>2292</v>
      </c>
      <c r="C2186" s="7">
        <v>360</v>
      </c>
    </row>
    <row r="2187" spans="2:3" x14ac:dyDescent="0.2">
      <c r="B2187" s="7" t="s">
        <v>2293</v>
      </c>
      <c r="C2187" s="7">
        <v>351</v>
      </c>
    </row>
    <row r="2188" spans="2:3" x14ac:dyDescent="0.2">
      <c r="B2188" s="7" t="s">
        <v>2294</v>
      </c>
      <c r="C2188" s="7">
        <v>296</v>
      </c>
    </row>
    <row r="2189" spans="2:3" x14ac:dyDescent="0.2">
      <c r="B2189" s="7" t="s">
        <v>2295</v>
      </c>
      <c r="C2189" s="7">
        <v>286</v>
      </c>
    </row>
    <row r="2190" spans="2:3" x14ac:dyDescent="0.2">
      <c r="B2190" s="7" t="s">
        <v>2296</v>
      </c>
      <c r="C2190" s="7">
        <v>253</v>
      </c>
    </row>
    <row r="2191" spans="2:3" x14ac:dyDescent="0.2">
      <c r="B2191" s="7" t="s">
        <v>2297</v>
      </c>
      <c r="C2191" s="7">
        <v>306</v>
      </c>
    </row>
    <row r="2192" spans="2:3" x14ac:dyDescent="0.2">
      <c r="B2192" s="7" t="s">
        <v>2298</v>
      </c>
      <c r="C2192" s="7">
        <v>319</v>
      </c>
    </row>
    <row r="2193" spans="2:3" x14ac:dyDescent="0.2">
      <c r="B2193" s="7" t="s">
        <v>2299</v>
      </c>
      <c r="C2193" s="7">
        <v>367</v>
      </c>
    </row>
    <row r="2194" spans="2:3" x14ac:dyDescent="0.2">
      <c r="B2194" s="7" t="s">
        <v>2300</v>
      </c>
      <c r="C2194" s="7">
        <v>340</v>
      </c>
    </row>
    <row r="2195" spans="2:3" x14ac:dyDescent="0.2">
      <c r="B2195" s="7" t="s">
        <v>2301</v>
      </c>
      <c r="C2195" s="7">
        <v>30</v>
      </c>
    </row>
    <row r="2196" spans="2:3" x14ac:dyDescent="0.2">
      <c r="B2196" s="7" t="s">
        <v>2302</v>
      </c>
      <c r="C2196" s="7">
        <v>218</v>
      </c>
    </row>
    <row r="2197" spans="2:3" x14ac:dyDescent="0.2">
      <c r="B2197" s="7" t="s">
        <v>2303</v>
      </c>
      <c r="C2197" s="7">
        <v>485</v>
      </c>
    </row>
    <row r="2198" spans="2:3" x14ac:dyDescent="0.2">
      <c r="B2198" s="7" t="s">
        <v>2304</v>
      </c>
      <c r="C2198" s="7">
        <v>282</v>
      </c>
    </row>
    <row r="2199" spans="2:3" x14ac:dyDescent="0.2">
      <c r="B2199" s="7" t="s">
        <v>2305</v>
      </c>
      <c r="C2199" s="7">
        <v>137</v>
      </c>
    </row>
    <row r="2200" spans="2:3" x14ac:dyDescent="0.2">
      <c r="B2200" s="7" t="s">
        <v>2306</v>
      </c>
      <c r="C2200" s="7">
        <v>245</v>
      </c>
    </row>
    <row r="2201" spans="2:3" x14ac:dyDescent="0.2">
      <c r="B2201" s="7" t="s">
        <v>2307</v>
      </c>
      <c r="C2201" s="7">
        <v>282</v>
      </c>
    </row>
    <row r="2202" spans="2:3" x14ac:dyDescent="0.2">
      <c r="B2202" s="7" t="s">
        <v>2308</v>
      </c>
      <c r="C2202" s="7">
        <v>217</v>
      </c>
    </row>
    <row r="2203" spans="2:3" x14ac:dyDescent="0.2">
      <c r="B2203" s="7" t="s">
        <v>2309</v>
      </c>
      <c r="C2203" s="7">
        <v>267</v>
      </c>
    </row>
    <row r="2204" spans="2:3" x14ac:dyDescent="0.2">
      <c r="B2204" s="7" t="s">
        <v>2310</v>
      </c>
      <c r="C2204" s="7">
        <v>289</v>
      </c>
    </row>
    <row r="2205" spans="2:3" x14ac:dyDescent="0.2">
      <c r="B2205" s="7" t="s">
        <v>2311</v>
      </c>
      <c r="C2205" s="7">
        <v>238</v>
      </c>
    </row>
    <row r="2206" spans="2:3" x14ac:dyDescent="0.2">
      <c r="B2206" s="7" t="s">
        <v>2312</v>
      </c>
      <c r="C2206" s="7">
        <v>176</v>
      </c>
    </row>
    <row r="2207" spans="2:3" x14ac:dyDescent="0.2">
      <c r="B2207" s="7" t="s">
        <v>2313</v>
      </c>
      <c r="C2207" s="7">
        <v>274</v>
      </c>
    </row>
    <row r="2208" spans="2:3" x14ac:dyDescent="0.2">
      <c r="B2208" s="7" t="s">
        <v>2314</v>
      </c>
      <c r="C2208" s="7">
        <v>313</v>
      </c>
    </row>
    <row r="2209" spans="2:3" x14ac:dyDescent="0.2">
      <c r="B2209" s="7" t="s">
        <v>2315</v>
      </c>
      <c r="C2209" s="7">
        <v>262</v>
      </c>
    </row>
    <row r="2210" spans="2:3" x14ac:dyDescent="0.2">
      <c r="B2210" s="7" t="s">
        <v>2316</v>
      </c>
      <c r="C2210" s="7">
        <v>277</v>
      </c>
    </row>
    <row r="2211" spans="2:3" x14ac:dyDescent="0.2">
      <c r="B2211" s="7" t="s">
        <v>2317</v>
      </c>
      <c r="C2211" s="7">
        <v>290</v>
      </c>
    </row>
    <row r="2212" spans="2:3" x14ac:dyDescent="0.2">
      <c r="B2212" s="7" t="s">
        <v>2318</v>
      </c>
      <c r="C2212" s="7">
        <v>165</v>
      </c>
    </row>
    <row r="2213" spans="2:3" x14ac:dyDescent="0.2">
      <c r="B2213" s="7" t="s">
        <v>2319</v>
      </c>
      <c r="C2213" s="7">
        <v>299</v>
      </c>
    </row>
    <row r="2214" spans="2:3" x14ac:dyDescent="0.2">
      <c r="B2214" s="7" t="s">
        <v>2320</v>
      </c>
      <c r="C2214" s="7">
        <v>266</v>
      </c>
    </row>
    <row r="2215" spans="2:3" x14ac:dyDescent="0.2">
      <c r="B2215" s="7" t="s">
        <v>2321</v>
      </c>
      <c r="C2215" s="7">
        <v>356</v>
      </c>
    </row>
    <row r="2216" spans="2:3" x14ac:dyDescent="0.2">
      <c r="B2216" s="7" t="s">
        <v>2322</v>
      </c>
      <c r="C2216" s="7">
        <v>239</v>
      </c>
    </row>
    <row r="2217" spans="2:3" x14ac:dyDescent="0.2">
      <c r="B2217" s="7" t="s">
        <v>2323</v>
      </c>
      <c r="C2217" s="7">
        <v>181</v>
      </c>
    </row>
    <row r="2218" spans="2:3" x14ac:dyDescent="0.2">
      <c r="B2218" s="7" t="s">
        <v>2324</v>
      </c>
      <c r="C2218" s="7">
        <v>282</v>
      </c>
    </row>
    <row r="2219" spans="2:3" x14ac:dyDescent="0.2">
      <c r="B2219" s="7" t="s">
        <v>2325</v>
      </c>
      <c r="C2219" s="7">
        <v>274</v>
      </c>
    </row>
    <row r="2220" spans="2:3" x14ac:dyDescent="0.2">
      <c r="B2220" s="7" t="s">
        <v>2326</v>
      </c>
      <c r="C2220" s="7">
        <v>302</v>
      </c>
    </row>
    <row r="2221" spans="2:3" x14ac:dyDescent="0.2">
      <c r="B2221" s="7" t="s">
        <v>2327</v>
      </c>
      <c r="C2221" s="7">
        <v>310</v>
      </c>
    </row>
    <row r="2222" spans="2:3" x14ac:dyDescent="0.2">
      <c r="B2222" s="7" t="s">
        <v>2328</v>
      </c>
      <c r="C2222" s="7">
        <v>268</v>
      </c>
    </row>
    <row r="2223" spans="2:3" x14ac:dyDescent="0.2">
      <c r="B2223" s="7" t="s">
        <v>2329</v>
      </c>
      <c r="C2223" s="7">
        <v>260</v>
      </c>
    </row>
    <row r="2224" spans="2:3" x14ac:dyDescent="0.2">
      <c r="B2224" s="7" t="s">
        <v>2330</v>
      </c>
      <c r="C2224" s="7">
        <v>217</v>
      </c>
    </row>
    <row r="2225" spans="2:3" x14ac:dyDescent="0.2">
      <c r="B2225" s="7" t="s">
        <v>2331</v>
      </c>
      <c r="C2225" s="7">
        <v>285</v>
      </c>
    </row>
    <row r="2226" spans="2:3" x14ac:dyDescent="0.2">
      <c r="B2226" s="7" t="s">
        <v>2332</v>
      </c>
      <c r="C2226" s="7">
        <v>130</v>
      </c>
    </row>
    <row r="2227" spans="2:3" x14ac:dyDescent="0.2">
      <c r="B2227" s="7" t="s">
        <v>2333</v>
      </c>
      <c r="C2227" s="7">
        <v>227</v>
      </c>
    </row>
    <row r="2228" spans="2:3" x14ac:dyDescent="0.2">
      <c r="B2228" s="7" t="s">
        <v>2334</v>
      </c>
      <c r="C2228" s="7">
        <v>284</v>
      </c>
    </row>
    <row r="2229" spans="2:3" x14ac:dyDescent="0.2">
      <c r="B2229" s="7" t="s">
        <v>2335</v>
      </c>
      <c r="C2229" s="7">
        <v>320</v>
      </c>
    </row>
    <row r="2230" spans="2:3" x14ac:dyDescent="0.2">
      <c r="B2230" s="7" t="s">
        <v>2336</v>
      </c>
      <c r="C2230" s="7">
        <v>328</v>
      </c>
    </row>
    <row r="2231" spans="2:3" x14ac:dyDescent="0.2">
      <c r="B2231" s="7" t="s">
        <v>2337</v>
      </c>
      <c r="C2231" s="7">
        <v>343</v>
      </c>
    </row>
    <row r="2232" spans="2:3" x14ac:dyDescent="0.2">
      <c r="B2232" s="7" t="s">
        <v>2338</v>
      </c>
      <c r="C2232" s="7">
        <v>233</v>
      </c>
    </row>
    <row r="2233" spans="2:3" x14ac:dyDescent="0.2">
      <c r="B2233" s="7" t="s">
        <v>2339</v>
      </c>
      <c r="C2233" s="7">
        <v>229</v>
      </c>
    </row>
    <row r="2234" spans="2:3" x14ac:dyDescent="0.2">
      <c r="B2234" s="7" t="s">
        <v>2340</v>
      </c>
      <c r="C2234" s="7">
        <v>307</v>
      </c>
    </row>
    <row r="2235" spans="2:3" x14ac:dyDescent="0.2">
      <c r="B2235" s="7" t="s">
        <v>2341</v>
      </c>
      <c r="C2235" s="7">
        <v>211</v>
      </c>
    </row>
    <row r="2236" spans="2:3" x14ac:dyDescent="0.2">
      <c r="B2236" s="7" t="s">
        <v>2342</v>
      </c>
      <c r="C2236" s="7">
        <v>291</v>
      </c>
    </row>
    <row r="2237" spans="2:3" x14ac:dyDescent="0.2">
      <c r="B2237" s="7" t="s">
        <v>2343</v>
      </c>
      <c r="C2237" s="7">
        <v>168</v>
      </c>
    </row>
    <row r="2238" spans="2:3" x14ac:dyDescent="0.2">
      <c r="B2238" s="7" t="s">
        <v>2344</v>
      </c>
      <c r="C2238" s="7">
        <v>306</v>
      </c>
    </row>
    <row r="2239" spans="2:3" x14ac:dyDescent="0.2">
      <c r="B2239" s="7" t="s">
        <v>2345</v>
      </c>
      <c r="C2239" s="7">
        <v>410</v>
      </c>
    </row>
    <row r="2240" spans="2:3" x14ac:dyDescent="0.2">
      <c r="B2240" s="7" t="s">
        <v>2346</v>
      </c>
      <c r="C2240" s="7">
        <v>279</v>
      </c>
    </row>
    <row r="2241" spans="2:3" x14ac:dyDescent="0.2">
      <c r="B2241" s="7" t="s">
        <v>2347</v>
      </c>
      <c r="C2241" s="7">
        <v>317</v>
      </c>
    </row>
    <row r="2242" spans="2:3" x14ac:dyDescent="0.2">
      <c r="B2242" s="7" t="s">
        <v>2348</v>
      </c>
      <c r="C2242" s="7">
        <v>326</v>
      </c>
    </row>
    <row r="2243" spans="2:3" x14ac:dyDescent="0.2">
      <c r="B2243" s="7" t="s">
        <v>2349</v>
      </c>
      <c r="C2243" s="7">
        <v>219</v>
      </c>
    </row>
    <row r="2244" spans="2:3" x14ac:dyDescent="0.2">
      <c r="B2244" s="7" t="s">
        <v>2350</v>
      </c>
      <c r="C2244" s="7">
        <v>370</v>
      </c>
    </row>
    <row r="2245" spans="2:3" x14ac:dyDescent="0.2">
      <c r="B2245" s="7" t="s">
        <v>2351</v>
      </c>
      <c r="C2245" s="7">
        <v>279</v>
      </c>
    </row>
    <row r="2246" spans="2:3" x14ac:dyDescent="0.2">
      <c r="B2246" s="7" t="s">
        <v>2352</v>
      </c>
      <c r="C2246" s="7">
        <v>214</v>
      </c>
    </row>
    <row r="2247" spans="2:3" x14ac:dyDescent="0.2">
      <c r="B2247" s="7" t="s">
        <v>2353</v>
      </c>
      <c r="C2247" s="7">
        <v>275</v>
      </c>
    </row>
    <row r="2248" spans="2:3" x14ac:dyDescent="0.2">
      <c r="B2248" s="7" t="s">
        <v>2354</v>
      </c>
      <c r="C2248" s="7">
        <v>240</v>
      </c>
    </row>
    <row r="2249" spans="2:3" x14ac:dyDescent="0.2">
      <c r="B2249" s="7" t="s">
        <v>2355</v>
      </c>
      <c r="C2249" s="7">
        <v>255</v>
      </c>
    </row>
    <row r="2250" spans="2:3" x14ac:dyDescent="0.2">
      <c r="B2250" s="7" t="s">
        <v>2356</v>
      </c>
      <c r="C2250" s="7">
        <v>276</v>
      </c>
    </row>
    <row r="2251" spans="2:3" x14ac:dyDescent="0.2">
      <c r="B2251" s="7" t="s">
        <v>2357</v>
      </c>
      <c r="C2251" s="7">
        <v>281</v>
      </c>
    </row>
    <row r="2252" spans="2:3" x14ac:dyDescent="0.2">
      <c r="B2252" s="7" t="s">
        <v>2358</v>
      </c>
      <c r="C2252" s="7">
        <v>253</v>
      </c>
    </row>
    <row r="2253" spans="2:3" x14ac:dyDescent="0.2">
      <c r="B2253" s="7" t="s">
        <v>2359</v>
      </c>
      <c r="C2253" s="7">
        <v>217</v>
      </c>
    </row>
    <row r="2254" spans="2:3" x14ac:dyDescent="0.2">
      <c r="B2254" s="7" t="s">
        <v>2360</v>
      </c>
      <c r="C2254" s="7">
        <v>294</v>
      </c>
    </row>
    <row r="2255" spans="2:3" x14ac:dyDescent="0.2">
      <c r="B2255" s="7" t="s">
        <v>2361</v>
      </c>
      <c r="C2255" s="7">
        <v>290</v>
      </c>
    </row>
    <row r="2256" spans="2:3" x14ac:dyDescent="0.2">
      <c r="B2256" s="7" t="s">
        <v>2362</v>
      </c>
      <c r="C2256" s="7">
        <v>353</v>
      </c>
    </row>
    <row r="2257" spans="2:3" x14ac:dyDescent="0.2">
      <c r="B2257" s="7" t="s">
        <v>2363</v>
      </c>
      <c r="C2257" s="7">
        <v>299</v>
      </c>
    </row>
    <row r="2258" spans="2:3" x14ac:dyDescent="0.2">
      <c r="B2258" s="7" t="s">
        <v>2364</v>
      </c>
      <c r="C2258" s="7">
        <v>312</v>
      </c>
    </row>
    <row r="2259" spans="2:3" x14ac:dyDescent="0.2">
      <c r="B2259" s="7" t="s">
        <v>2365</v>
      </c>
      <c r="C2259" s="7">
        <v>415</v>
      </c>
    </row>
    <row r="2260" spans="2:3" x14ac:dyDescent="0.2">
      <c r="B2260" s="7" t="s">
        <v>2366</v>
      </c>
      <c r="C2260" s="7">
        <v>250</v>
      </c>
    </row>
    <row r="2261" spans="2:3" x14ac:dyDescent="0.2">
      <c r="B2261" s="7" t="s">
        <v>2367</v>
      </c>
      <c r="C2261" s="7">
        <v>248</v>
      </c>
    </row>
    <row r="2262" spans="2:3" x14ac:dyDescent="0.2">
      <c r="B2262" s="7" t="s">
        <v>2368</v>
      </c>
      <c r="C2262" s="7">
        <v>275</v>
      </c>
    </row>
    <row r="2263" spans="2:3" x14ac:dyDescent="0.2">
      <c r="B2263" s="7" t="s">
        <v>2369</v>
      </c>
      <c r="C2263" s="7">
        <v>327</v>
      </c>
    </row>
    <row r="2264" spans="2:3" x14ac:dyDescent="0.2">
      <c r="B2264" s="7" t="s">
        <v>2370</v>
      </c>
      <c r="C2264" s="7">
        <v>234</v>
      </c>
    </row>
    <row r="2265" spans="2:3" x14ac:dyDescent="0.2">
      <c r="B2265" s="7" t="s">
        <v>2371</v>
      </c>
      <c r="C2265" s="7">
        <v>233</v>
      </c>
    </row>
    <row r="2266" spans="2:3" x14ac:dyDescent="0.2">
      <c r="B2266" s="7" t="s">
        <v>2372</v>
      </c>
      <c r="C2266" s="7">
        <v>320</v>
      </c>
    </row>
    <row r="2267" spans="2:3" x14ac:dyDescent="0.2">
      <c r="B2267" s="7" t="s">
        <v>2373</v>
      </c>
      <c r="C2267" s="7">
        <v>351</v>
      </c>
    </row>
    <row r="2268" spans="2:3" x14ac:dyDescent="0.2">
      <c r="B2268" s="7" t="s">
        <v>2374</v>
      </c>
      <c r="C2268" s="7">
        <v>299</v>
      </c>
    </row>
    <row r="2269" spans="2:3" x14ac:dyDescent="0.2">
      <c r="B2269" s="7" t="s">
        <v>2375</v>
      </c>
      <c r="C2269" s="7">
        <v>369</v>
      </c>
    </row>
    <row r="2270" spans="2:3" x14ac:dyDescent="0.2">
      <c r="B2270" s="7" t="s">
        <v>2376</v>
      </c>
      <c r="C2270" s="7">
        <v>306</v>
      </c>
    </row>
    <row r="2271" spans="2:3" x14ac:dyDescent="0.2">
      <c r="B2271" s="7" t="s">
        <v>2377</v>
      </c>
      <c r="C2271" s="7">
        <v>290</v>
      </c>
    </row>
    <row r="2272" spans="2:3" x14ac:dyDescent="0.2">
      <c r="B2272" s="7" t="s">
        <v>2378</v>
      </c>
      <c r="C2272" s="7">
        <v>364</v>
      </c>
    </row>
    <row r="2273" spans="2:3" x14ac:dyDescent="0.2">
      <c r="B2273" s="7" t="s">
        <v>2379</v>
      </c>
      <c r="C2273" s="7">
        <v>253</v>
      </c>
    </row>
    <row r="2274" spans="2:3" x14ac:dyDescent="0.2">
      <c r="B2274" s="7" t="s">
        <v>2380</v>
      </c>
      <c r="C2274" s="7">
        <v>317</v>
      </c>
    </row>
    <row r="2275" spans="2:3" x14ac:dyDescent="0.2">
      <c r="B2275" s="7" t="s">
        <v>2381</v>
      </c>
      <c r="C2275" s="7">
        <v>283</v>
      </c>
    </row>
    <row r="2276" spans="2:3" x14ac:dyDescent="0.2">
      <c r="B2276" s="7" t="s">
        <v>2382</v>
      </c>
      <c r="C2276" s="7">
        <v>274</v>
      </c>
    </row>
    <row r="2277" spans="2:3" x14ac:dyDescent="0.2">
      <c r="B2277" s="7" t="s">
        <v>2383</v>
      </c>
      <c r="C2277" s="7">
        <v>238</v>
      </c>
    </row>
    <row r="2278" spans="2:3" x14ac:dyDescent="0.2">
      <c r="B2278" s="7" t="s">
        <v>2384</v>
      </c>
      <c r="C2278" s="7">
        <v>342</v>
      </c>
    </row>
    <row r="2279" spans="2:3" x14ac:dyDescent="0.2">
      <c r="B2279" s="7" t="s">
        <v>2385</v>
      </c>
      <c r="C2279" s="7">
        <v>330</v>
      </c>
    </row>
    <row r="2280" spans="2:3" x14ac:dyDescent="0.2">
      <c r="B2280" s="7" t="s">
        <v>2386</v>
      </c>
      <c r="C2280" s="7">
        <v>355</v>
      </c>
    </row>
    <row r="2281" spans="2:3" x14ac:dyDescent="0.2">
      <c r="B2281" s="7" t="s">
        <v>2387</v>
      </c>
      <c r="C2281" s="7">
        <v>243</v>
      </c>
    </row>
    <row r="2282" spans="2:3" x14ac:dyDescent="0.2">
      <c r="B2282" s="7" t="s">
        <v>2388</v>
      </c>
      <c r="C2282" s="7">
        <v>370</v>
      </c>
    </row>
    <row r="2283" spans="2:3" x14ac:dyDescent="0.2">
      <c r="B2283" s="7" t="s">
        <v>2389</v>
      </c>
      <c r="C2283" s="7">
        <v>262</v>
      </c>
    </row>
    <row r="2284" spans="2:3" x14ac:dyDescent="0.2">
      <c r="B2284" s="7" t="s">
        <v>2390</v>
      </c>
      <c r="C2284" s="7">
        <v>206</v>
      </c>
    </row>
    <row r="2285" spans="2:3" x14ac:dyDescent="0.2">
      <c r="B2285" s="7" t="s">
        <v>2391</v>
      </c>
      <c r="C2285" s="7">
        <v>239</v>
      </c>
    </row>
    <row r="2286" spans="2:3" x14ac:dyDescent="0.2">
      <c r="B2286" s="7" t="s">
        <v>2392</v>
      </c>
      <c r="C2286" s="7">
        <v>256</v>
      </c>
    </row>
    <row r="2287" spans="2:3" x14ac:dyDescent="0.2">
      <c r="B2287" s="7" t="s">
        <v>2393</v>
      </c>
      <c r="C2287" s="7">
        <v>389</v>
      </c>
    </row>
    <row r="2288" spans="2:3" x14ac:dyDescent="0.2">
      <c r="B2288" s="7" t="s">
        <v>2394</v>
      </c>
      <c r="C2288" s="7">
        <v>211</v>
      </c>
    </row>
    <row r="2289" spans="2:3" x14ac:dyDescent="0.2">
      <c r="B2289" s="7" t="s">
        <v>2395</v>
      </c>
      <c r="C2289" s="7">
        <v>187</v>
      </c>
    </row>
    <row r="2290" spans="2:3" x14ac:dyDescent="0.2">
      <c r="B2290" s="7" t="s">
        <v>2396</v>
      </c>
      <c r="C2290" s="7">
        <v>300</v>
      </c>
    </row>
    <row r="2291" spans="2:3" x14ac:dyDescent="0.2">
      <c r="B2291" s="7" t="s">
        <v>2397</v>
      </c>
      <c r="C2291" s="7">
        <v>240</v>
      </c>
    </row>
    <row r="2292" spans="2:3" x14ac:dyDescent="0.2">
      <c r="B2292" s="7" t="s">
        <v>2398</v>
      </c>
      <c r="C2292" s="7">
        <v>315</v>
      </c>
    </row>
    <row r="2293" spans="2:3" x14ac:dyDescent="0.2">
      <c r="B2293" s="7" t="s">
        <v>2399</v>
      </c>
      <c r="C2293" s="7">
        <v>317</v>
      </c>
    </row>
    <row r="2294" spans="2:3" x14ac:dyDescent="0.2">
      <c r="B2294" s="7" t="s">
        <v>2400</v>
      </c>
      <c r="C2294" s="7">
        <v>326</v>
      </c>
    </row>
    <row r="2295" spans="2:3" x14ac:dyDescent="0.2">
      <c r="B2295" s="7" t="s">
        <v>2401</v>
      </c>
      <c r="C2295" s="7">
        <v>26</v>
      </c>
    </row>
    <row r="2296" spans="2:3" x14ac:dyDescent="0.2">
      <c r="B2296" s="7" t="s">
        <v>2402</v>
      </c>
      <c r="C2296" s="7">
        <v>206</v>
      </c>
    </row>
    <row r="2297" spans="2:3" x14ac:dyDescent="0.2">
      <c r="B2297" s="7" t="s">
        <v>2403</v>
      </c>
      <c r="C2297" s="7">
        <v>318</v>
      </c>
    </row>
    <row r="2298" spans="2:3" x14ac:dyDescent="0.2">
      <c r="B2298" s="7" t="s">
        <v>2404</v>
      </c>
      <c r="C2298" s="7">
        <v>183</v>
      </c>
    </row>
    <row r="2299" spans="2:3" x14ac:dyDescent="0.2">
      <c r="B2299" s="7" t="s">
        <v>2405</v>
      </c>
      <c r="C2299" s="7">
        <v>154</v>
      </c>
    </row>
    <row r="2300" spans="2:3" x14ac:dyDescent="0.2">
      <c r="B2300" s="7" t="s">
        <v>2406</v>
      </c>
      <c r="C2300" s="7">
        <v>297</v>
      </c>
    </row>
    <row r="2301" spans="2:3" x14ac:dyDescent="0.2">
      <c r="B2301" s="7" t="s">
        <v>2407</v>
      </c>
      <c r="C2301" s="7">
        <v>238</v>
      </c>
    </row>
    <row r="2302" spans="2:3" x14ac:dyDescent="0.2">
      <c r="B2302" s="7" t="s">
        <v>2408</v>
      </c>
      <c r="C2302" s="7">
        <v>147</v>
      </c>
    </row>
    <row r="2303" spans="2:3" x14ac:dyDescent="0.2">
      <c r="B2303" s="7" t="s">
        <v>2409</v>
      </c>
      <c r="C2303" s="7">
        <v>372</v>
      </c>
    </row>
    <row r="2304" spans="2:3" x14ac:dyDescent="0.2">
      <c r="B2304" s="7" t="s">
        <v>2410</v>
      </c>
      <c r="C2304" s="7">
        <v>446</v>
      </c>
    </row>
    <row r="2305" spans="2:3" x14ac:dyDescent="0.2">
      <c r="B2305" s="7" t="s">
        <v>2411</v>
      </c>
      <c r="C2305" s="7">
        <v>280</v>
      </c>
    </row>
    <row r="2306" spans="2:3" x14ac:dyDescent="0.2">
      <c r="B2306" s="7" t="s">
        <v>2412</v>
      </c>
      <c r="C2306" s="7">
        <v>284</v>
      </c>
    </row>
    <row r="2307" spans="2:3" x14ac:dyDescent="0.2">
      <c r="B2307" s="7" t="s">
        <v>2413</v>
      </c>
      <c r="C2307" s="7">
        <v>336</v>
      </c>
    </row>
    <row r="2308" spans="2:3" x14ac:dyDescent="0.2">
      <c r="B2308" s="7" t="s">
        <v>2414</v>
      </c>
      <c r="C2308" s="7">
        <v>322</v>
      </c>
    </row>
    <row r="2309" spans="2:3" x14ac:dyDescent="0.2">
      <c r="B2309" s="7" t="s">
        <v>2415</v>
      </c>
      <c r="C2309" s="7">
        <v>308</v>
      </c>
    </row>
    <row r="2310" spans="2:3" x14ac:dyDescent="0.2">
      <c r="B2310" s="7" t="s">
        <v>2416</v>
      </c>
      <c r="C2310" s="7">
        <v>292</v>
      </c>
    </row>
    <row r="2311" spans="2:3" x14ac:dyDescent="0.2">
      <c r="B2311" s="7" t="s">
        <v>2417</v>
      </c>
      <c r="C2311" s="7">
        <v>310</v>
      </c>
    </row>
    <row r="2312" spans="2:3" x14ac:dyDescent="0.2">
      <c r="B2312" s="7" t="s">
        <v>2418</v>
      </c>
      <c r="C2312" s="7">
        <v>204</v>
      </c>
    </row>
    <row r="2313" spans="2:3" x14ac:dyDescent="0.2">
      <c r="B2313" s="7" t="s">
        <v>2419</v>
      </c>
      <c r="C2313" s="7">
        <v>349</v>
      </c>
    </row>
    <row r="2314" spans="2:3" x14ac:dyDescent="0.2">
      <c r="B2314" s="7" t="s">
        <v>2420</v>
      </c>
      <c r="C2314" s="7">
        <v>297</v>
      </c>
    </row>
    <row r="2315" spans="2:3" x14ac:dyDescent="0.2">
      <c r="B2315" s="7" t="s">
        <v>2421</v>
      </c>
      <c r="C2315" s="7">
        <v>339</v>
      </c>
    </row>
    <row r="2316" spans="2:3" x14ac:dyDescent="0.2">
      <c r="B2316" s="7" t="s">
        <v>2422</v>
      </c>
      <c r="C2316" s="7">
        <v>300</v>
      </c>
    </row>
    <row r="2317" spans="2:3" x14ac:dyDescent="0.2">
      <c r="B2317" s="7" t="s">
        <v>2423</v>
      </c>
      <c r="C2317" s="7">
        <v>251</v>
      </c>
    </row>
    <row r="2318" spans="2:3" x14ac:dyDescent="0.2">
      <c r="B2318" s="7" t="s">
        <v>2424</v>
      </c>
      <c r="C2318" s="7">
        <v>388</v>
      </c>
    </row>
    <row r="2319" spans="2:3" x14ac:dyDescent="0.2">
      <c r="B2319" s="7" t="s">
        <v>2425</v>
      </c>
      <c r="C2319" s="7">
        <v>350</v>
      </c>
    </row>
    <row r="2320" spans="2:3" x14ac:dyDescent="0.2">
      <c r="B2320" s="7" t="s">
        <v>2426</v>
      </c>
      <c r="C2320" s="7">
        <v>401</v>
      </c>
    </row>
    <row r="2321" spans="2:3" x14ac:dyDescent="0.2">
      <c r="B2321" s="7" t="s">
        <v>2427</v>
      </c>
      <c r="C2321" s="7">
        <v>452</v>
      </c>
    </row>
    <row r="2322" spans="2:3" x14ac:dyDescent="0.2">
      <c r="B2322" s="7" t="s">
        <v>2428</v>
      </c>
      <c r="C2322" s="7">
        <v>314</v>
      </c>
    </row>
    <row r="2323" spans="2:3" x14ac:dyDescent="0.2">
      <c r="B2323" s="7" t="s">
        <v>2429</v>
      </c>
      <c r="C2323" s="7">
        <v>296</v>
      </c>
    </row>
    <row r="2324" spans="2:3" x14ac:dyDescent="0.2">
      <c r="B2324" s="7" t="s">
        <v>2430</v>
      </c>
      <c r="C2324" s="7">
        <v>314</v>
      </c>
    </row>
    <row r="2325" spans="2:3" x14ac:dyDescent="0.2">
      <c r="B2325" s="7" t="s">
        <v>2431</v>
      </c>
      <c r="C2325" s="7">
        <v>325</v>
      </c>
    </row>
    <row r="2326" spans="2:3" x14ac:dyDescent="0.2">
      <c r="B2326" s="7" t="s">
        <v>2432</v>
      </c>
      <c r="C2326" s="7">
        <v>169</v>
      </c>
    </row>
    <row r="2327" spans="2:3" x14ac:dyDescent="0.2">
      <c r="B2327" s="7" t="s">
        <v>2433</v>
      </c>
      <c r="C2327" s="7">
        <v>334</v>
      </c>
    </row>
    <row r="2328" spans="2:3" x14ac:dyDescent="0.2">
      <c r="B2328" s="7" t="s">
        <v>2434</v>
      </c>
      <c r="C2328" s="7">
        <v>338</v>
      </c>
    </row>
    <row r="2329" spans="2:3" x14ac:dyDescent="0.2">
      <c r="B2329" s="7" t="s">
        <v>2435</v>
      </c>
      <c r="C2329" s="7">
        <v>278</v>
      </c>
    </row>
    <row r="2330" spans="2:3" x14ac:dyDescent="0.2">
      <c r="B2330" s="7" t="s">
        <v>2436</v>
      </c>
      <c r="C2330" s="7">
        <v>422</v>
      </c>
    </row>
    <row r="2331" spans="2:3" x14ac:dyDescent="0.2">
      <c r="B2331" s="7" t="s">
        <v>2437</v>
      </c>
      <c r="C2331" s="7">
        <v>467</v>
      </c>
    </row>
    <row r="2332" spans="2:3" x14ac:dyDescent="0.2">
      <c r="B2332" s="7" t="s">
        <v>2438</v>
      </c>
      <c r="C2332" s="7">
        <v>181</v>
      </c>
    </row>
    <row r="2333" spans="2:3" x14ac:dyDescent="0.2">
      <c r="B2333" s="7" t="s">
        <v>2439</v>
      </c>
      <c r="C2333" s="7">
        <v>334</v>
      </c>
    </row>
    <row r="2334" spans="2:3" x14ac:dyDescent="0.2">
      <c r="B2334" s="7" t="s">
        <v>2440</v>
      </c>
      <c r="C2334" s="7">
        <v>396</v>
      </c>
    </row>
    <row r="2335" spans="2:3" x14ac:dyDescent="0.2">
      <c r="B2335" s="7" t="s">
        <v>2441</v>
      </c>
      <c r="C2335" s="7">
        <v>264</v>
      </c>
    </row>
    <row r="2336" spans="2:3" x14ac:dyDescent="0.2">
      <c r="B2336" s="7" t="s">
        <v>2442</v>
      </c>
      <c r="C2336" s="7">
        <v>452</v>
      </c>
    </row>
    <row r="2337" spans="2:3" x14ac:dyDescent="0.2">
      <c r="B2337" s="7" t="s">
        <v>2443</v>
      </c>
      <c r="C2337" s="7">
        <v>212</v>
      </c>
    </row>
    <row r="2338" spans="2:3" x14ac:dyDescent="0.2">
      <c r="B2338" s="7" t="s">
        <v>2444</v>
      </c>
      <c r="C2338" s="7">
        <v>312</v>
      </c>
    </row>
    <row r="2339" spans="2:3" x14ac:dyDescent="0.2">
      <c r="B2339" s="7" t="s">
        <v>2445</v>
      </c>
      <c r="C2339" s="7">
        <v>379</v>
      </c>
    </row>
    <row r="2340" spans="2:3" x14ac:dyDescent="0.2">
      <c r="B2340" s="7" t="s">
        <v>2446</v>
      </c>
      <c r="C2340" s="7">
        <v>406</v>
      </c>
    </row>
    <row r="2341" spans="2:3" x14ac:dyDescent="0.2">
      <c r="B2341" s="7" t="s">
        <v>2447</v>
      </c>
      <c r="C2341" s="7">
        <v>323</v>
      </c>
    </row>
    <row r="2342" spans="2:3" x14ac:dyDescent="0.2">
      <c r="B2342" s="7" t="s">
        <v>2448</v>
      </c>
      <c r="C2342" s="7">
        <v>444</v>
      </c>
    </row>
    <row r="2343" spans="2:3" x14ac:dyDescent="0.2">
      <c r="B2343" s="7" t="s">
        <v>2449</v>
      </c>
      <c r="C2343" s="7">
        <v>264</v>
      </c>
    </row>
    <row r="2344" spans="2:3" x14ac:dyDescent="0.2">
      <c r="B2344" s="7" t="s">
        <v>2450</v>
      </c>
      <c r="C2344" s="7">
        <v>452</v>
      </c>
    </row>
    <row r="2345" spans="2:3" x14ac:dyDescent="0.2">
      <c r="B2345" s="7" t="s">
        <v>2451</v>
      </c>
      <c r="C2345" s="7">
        <v>331</v>
      </c>
    </row>
    <row r="2346" spans="2:3" x14ac:dyDescent="0.2">
      <c r="B2346" s="7" t="s">
        <v>2452</v>
      </c>
      <c r="C2346" s="7">
        <v>336</v>
      </c>
    </row>
    <row r="2347" spans="2:3" x14ac:dyDescent="0.2">
      <c r="B2347" s="7" t="s">
        <v>2453</v>
      </c>
      <c r="C2347" s="7">
        <v>335</v>
      </c>
    </row>
    <row r="2348" spans="2:3" x14ac:dyDescent="0.2">
      <c r="B2348" s="7" t="s">
        <v>2454</v>
      </c>
      <c r="C2348" s="7">
        <v>323</v>
      </c>
    </row>
    <row r="2349" spans="2:3" x14ac:dyDescent="0.2">
      <c r="B2349" s="7" t="s">
        <v>2455</v>
      </c>
      <c r="C2349" s="7">
        <v>308</v>
      </c>
    </row>
    <row r="2350" spans="2:3" x14ac:dyDescent="0.2">
      <c r="B2350" s="7" t="s">
        <v>2456</v>
      </c>
      <c r="C2350" s="7">
        <v>355</v>
      </c>
    </row>
    <row r="2351" spans="2:3" x14ac:dyDescent="0.2">
      <c r="B2351" s="7" t="s">
        <v>2457</v>
      </c>
      <c r="C2351" s="7">
        <v>333</v>
      </c>
    </row>
    <row r="2352" spans="2:3" x14ac:dyDescent="0.2">
      <c r="B2352" s="7" t="s">
        <v>2458</v>
      </c>
      <c r="C2352" s="7">
        <v>217</v>
      </c>
    </row>
    <row r="2353" spans="2:3" x14ac:dyDescent="0.2">
      <c r="B2353" s="7" t="s">
        <v>2459</v>
      </c>
      <c r="C2353" s="7">
        <v>286</v>
      </c>
    </row>
    <row r="2354" spans="2:3" x14ac:dyDescent="0.2">
      <c r="B2354" s="7" t="s">
        <v>2460</v>
      </c>
      <c r="C2354" s="7">
        <v>315</v>
      </c>
    </row>
    <row r="2355" spans="2:3" x14ac:dyDescent="0.2">
      <c r="B2355" s="7" t="s">
        <v>2461</v>
      </c>
      <c r="C2355" s="7">
        <v>351</v>
      </c>
    </row>
    <row r="2356" spans="2:3" x14ac:dyDescent="0.2">
      <c r="B2356" s="7" t="s">
        <v>2462</v>
      </c>
      <c r="C2356" s="7">
        <v>302</v>
      </c>
    </row>
    <row r="2357" spans="2:3" x14ac:dyDescent="0.2">
      <c r="B2357" s="7" t="s">
        <v>2463</v>
      </c>
      <c r="C2357" s="7">
        <v>354</v>
      </c>
    </row>
    <row r="2358" spans="2:3" x14ac:dyDescent="0.2">
      <c r="B2358" s="7" t="s">
        <v>2464</v>
      </c>
      <c r="C2358" s="7">
        <v>345</v>
      </c>
    </row>
    <row r="2359" spans="2:3" x14ac:dyDescent="0.2">
      <c r="B2359" s="7" t="s">
        <v>2465</v>
      </c>
      <c r="C2359" s="7">
        <v>361</v>
      </c>
    </row>
    <row r="2360" spans="2:3" x14ac:dyDescent="0.2">
      <c r="B2360" s="7" t="s">
        <v>2466</v>
      </c>
      <c r="C2360" s="7">
        <v>367</v>
      </c>
    </row>
    <row r="2361" spans="2:3" x14ac:dyDescent="0.2">
      <c r="B2361" s="7" t="s">
        <v>2467</v>
      </c>
      <c r="C2361" s="7">
        <v>337</v>
      </c>
    </row>
    <row r="2362" spans="2:3" x14ac:dyDescent="0.2">
      <c r="B2362" s="7" t="s">
        <v>2468</v>
      </c>
      <c r="C2362" s="7">
        <v>273</v>
      </c>
    </row>
    <row r="2363" spans="2:3" x14ac:dyDescent="0.2">
      <c r="B2363" s="7" t="s">
        <v>2469</v>
      </c>
      <c r="C2363" s="7">
        <v>320</v>
      </c>
    </row>
    <row r="2364" spans="2:3" x14ac:dyDescent="0.2">
      <c r="B2364" s="7" t="s">
        <v>2470</v>
      </c>
      <c r="C2364" s="7">
        <v>249</v>
      </c>
    </row>
    <row r="2365" spans="2:3" x14ac:dyDescent="0.2">
      <c r="B2365" s="7" t="s">
        <v>2471</v>
      </c>
      <c r="C2365" s="7">
        <v>292</v>
      </c>
    </row>
    <row r="2366" spans="2:3" x14ac:dyDescent="0.2">
      <c r="B2366" s="7" t="s">
        <v>2472</v>
      </c>
      <c r="C2366" s="7">
        <v>342</v>
      </c>
    </row>
    <row r="2367" spans="2:3" x14ac:dyDescent="0.2">
      <c r="B2367" s="7" t="s">
        <v>2473</v>
      </c>
      <c r="C2367" s="7">
        <v>327</v>
      </c>
    </row>
    <row r="2368" spans="2:3" x14ac:dyDescent="0.2">
      <c r="B2368" s="7" t="s">
        <v>2474</v>
      </c>
      <c r="C2368" s="7">
        <v>405</v>
      </c>
    </row>
    <row r="2369" spans="2:3" x14ac:dyDescent="0.2">
      <c r="B2369" s="7" t="s">
        <v>2475</v>
      </c>
      <c r="C2369" s="7">
        <v>358</v>
      </c>
    </row>
    <row r="2370" spans="2:3" x14ac:dyDescent="0.2">
      <c r="B2370" s="7" t="s">
        <v>2476</v>
      </c>
      <c r="C2370" s="7">
        <v>322</v>
      </c>
    </row>
    <row r="2371" spans="2:3" x14ac:dyDescent="0.2">
      <c r="B2371" s="7" t="s">
        <v>2477</v>
      </c>
      <c r="C2371" s="7">
        <v>331</v>
      </c>
    </row>
    <row r="2372" spans="2:3" x14ac:dyDescent="0.2">
      <c r="B2372" s="7" t="s">
        <v>2478</v>
      </c>
      <c r="C2372" s="7">
        <v>432</v>
      </c>
    </row>
    <row r="2373" spans="2:3" x14ac:dyDescent="0.2">
      <c r="B2373" s="7" t="s">
        <v>2479</v>
      </c>
      <c r="C2373" s="7">
        <v>283</v>
      </c>
    </row>
    <row r="2374" spans="2:3" x14ac:dyDescent="0.2">
      <c r="B2374" s="7" t="s">
        <v>2480</v>
      </c>
      <c r="C2374" s="7">
        <v>403</v>
      </c>
    </row>
    <row r="2375" spans="2:3" x14ac:dyDescent="0.2">
      <c r="B2375" s="7" t="s">
        <v>2481</v>
      </c>
      <c r="C2375" s="7">
        <v>351</v>
      </c>
    </row>
    <row r="2376" spans="2:3" x14ac:dyDescent="0.2">
      <c r="B2376" s="7" t="s">
        <v>2482</v>
      </c>
      <c r="C2376" s="7">
        <v>327</v>
      </c>
    </row>
    <row r="2377" spans="2:3" x14ac:dyDescent="0.2">
      <c r="B2377" s="7" t="s">
        <v>2483</v>
      </c>
      <c r="C2377" s="7">
        <v>282</v>
      </c>
    </row>
    <row r="2378" spans="2:3" x14ac:dyDescent="0.2">
      <c r="B2378" s="7" t="s">
        <v>2484</v>
      </c>
      <c r="C2378" s="7">
        <v>357</v>
      </c>
    </row>
    <row r="2379" spans="2:3" x14ac:dyDescent="0.2">
      <c r="B2379" s="7" t="s">
        <v>2485</v>
      </c>
      <c r="C2379" s="7">
        <v>347</v>
      </c>
    </row>
    <row r="2380" spans="2:3" x14ac:dyDescent="0.2">
      <c r="B2380" s="7" t="s">
        <v>2486</v>
      </c>
      <c r="C2380" s="7">
        <v>459</v>
      </c>
    </row>
    <row r="2381" spans="2:3" x14ac:dyDescent="0.2">
      <c r="B2381" s="7" t="s">
        <v>2487</v>
      </c>
      <c r="C2381" s="7">
        <v>399</v>
      </c>
    </row>
    <row r="2382" spans="2:3" x14ac:dyDescent="0.2">
      <c r="B2382" s="7" t="s">
        <v>2488</v>
      </c>
      <c r="C2382" s="7">
        <v>302</v>
      </c>
    </row>
    <row r="2383" spans="2:3" x14ac:dyDescent="0.2">
      <c r="B2383" s="7" t="s">
        <v>2489</v>
      </c>
      <c r="C2383" s="7">
        <v>393</v>
      </c>
    </row>
    <row r="2384" spans="2:3" x14ac:dyDescent="0.2">
      <c r="B2384" s="7" t="s">
        <v>2490</v>
      </c>
      <c r="C2384" s="7">
        <v>361</v>
      </c>
    </row>
    <row r="2385" spans="2:3" x14ac:dyDescent="0.2">
      <c r="B2385" s="7" t="s">
        <v>2491</v>
      </c>
      <c r="C2385" s="7">
        <v>328</v>
      </c>
    </row>
    <row r="2386" spans="2:3" x14ac:dyDescent="0.2">
      <c r="B2386" s="7" t="s">
        <v>2492</v>
      </c>
      <c r="C2386" s="7">
        <v>342</v>
      </c>
    </row>
    <row r="2387" spans="2:3" x14ac:dyDescent="0.2">
      <c r="B2387" s="7" t="s">
        <v>2493</v>
      </c>
      <c r="C2387" s="7">
        <v>332</v>
      </c>
    </row>
    <row r="2388" spans="2:3" x14ac:dyDescent="0.2">
      <c r="B2388" s="7" t="s">
        <v>2494</v>
      </c>
      <c r="C2388" s="7">
        <v>277</v>
      </c>
    </row>
    <row r="2389" spans="2:3" x14ac:dyDescent="0.2">
      <c r="B2389" s="7" t="s">
        <v>2495</v>
      </c>
      <c r="C2389" s="7">
        <v>359</v>
      </c>
    </row>
    <row r="2390" spans="2:3" x14ac:dyDescent="0.2">
      <c r="B2390" s="7" t="s">
        <v>2496</v>
      </c>
      <c r="C2390" s="7">
        <v>261</v>
      </c>
    </row>
    <row r="2391" spans="2:3" x14ac:dyDescent="0.2">
      <c r="B2391" s="7" t="s">
        <v>2497</v>
      </c>
      <c r="C2391" s="7">
        <v>309</v>
      </c>
    </row>
    <row r="2392" spans="2:3" x14ac:dyDescent="0.2">
      <c r="B2392" s="7" t="s">
        <v>2498</v>
      </c>
      <c r="C2392" s="7">
        <v>350</v>
      </c>
    </row>
    <row r="2393" spans="2:3" x14ac:dyDescent="0.2">
      <c r="B2393" s="7" t="s">
        <v>2499</v>
      </c>
      <c r="C2393" s="7">
        <v>349</v>
      </c>
    </row>
    <row r="2394" spans="2:3" x14ac:dyDescent="0.2">
      <c r="B2394" s="7" t="s">
        <v>2500</v>
      </c>
      <c r="C2394" s="7">
        <v>420</v>
      </c>
    </row>
    <row r="2395" spans="2:3" x14ac:dyDescent="0.2">
      <c r="B2395" s="7" t="s">
        <v>2501</v>
      </c>
      <c r="C2395" s="7">
        <v>56</v>
      </c>
    </row>
    <row r="2396" spans="2:3" x14ac:dyDescent="0.2">
      <c r="B2396" s="7" t="s">
        <v>2502</v>
      </c>
      <c r="C2396" s="7">
        <v>243</v>
      </c>
    </row>
    <row r="2397" spans="2:3" x14ac:dyDescent="0.2">
      <c r="B2397" s="7" t="s">
        <v>2503</v>
      </c>
      <c r="C2397" s="7">
        <v>402</v>
      </c>
    </row>
    <row r="2398" spans="2:3" x14ac:dyDescent="0.2">
      <c r="B2398" s="7" t="s">
        <v>2504</v>
      </c>
      <c r="C2398" s="7">
        <v>238</v>
      </c>
    </row>
    <row r="2399" spans="2:3" x14ac:dyDescent="0.2">
      <c r="B2399" s="7" t="s">
        <v>2505</v>
      </c>
      <c r="C2399" s="7">
        <v>246</v>
      </c>
    </row>
    <row r="2400" spans="2:3" x14ac:dyDescent="0.2">
      <c r="B2400" s="7" t="s">
        <v>2506</v>
      </c>
      <c r="C2400" s="7">
        <v>266</v>
      </c>
    </row>
    <row r="2401" spans="2:3" x14ac:dyDescent="0.2">
      <c r="B2401" s="7" t="s">
        <v>2507</v>
      </c>
      <c r="C2401" s="7">
        <v>288</v>
      </c>
    </row>
    <row r="2402" spans="2:3" x14ac:dyDescent="0.2">
      <c r="B2402" s="7" t="s">
        <v>2508</v>
      </c>
      <c r="C2402" s="7">
        <v>215</v>
      </c>
    </row>
    <row r="2403" spans="2:3" x14ac:dyDescent="0.2">
      <c r="B2403" s="7" t="s">
        <v>2509</v>
      </c>
      <c r="C2403" s="7">
        <v>387</v>
      </c>
    </row>
    <row r="2404" spans="2:3" x14ac:dyDescent="0.2">
      <c r="B2404" s="7" t="s">
        <v>2510</v>
      </c>
      <c r="C2404" s="7">
        <v>241</v>
      </c>
    </row>
    <row r="2405" spans="2:3" x14ac:dyDescent="0.2">
      <c r="B2405" s="7" t="s">
        <v>2511</v>
      </c>
      <c r="C2405" s="7">
        <v>274</v>
      </c>
    </row>
    <row r="2406" spans="2:3" x14ac:dyDescent="0.2">
      <c r="B2406" s="7" t="s">
        <v>2512</v>
      </c>
      <c r="C2406" s="7">
        <v>366</v>
      </c>
    </row>
    <row r="2407" spans="2:3" x14ac:dyDescent="0.2">
      <c r="B2407" s="7" t="s">
        <v>2513</v>
      </c>
      <c r="C2407" s="7">
        <v>339</v>
      </c>
    </row>
    <row r="2408" spans="2:3" x14ac:dyDescent="0.2">
      <c r="B2408" s="7" t="s">
        <v>2514</v>
      </c>
      <c r="C2408" s="7">
        <v>255</v>
      </c>
    </row>
    <row r="2409" spans="2:3" x14ac:dyDescent="0.2">
      <c r="B2409" s="7" t="s">
        <v>2515</v>
      </c>
      <c r="C2409" s="7">
        <v>349</v>
      </c>
    </row>
    <row r="2410" spans="2:3" x14ac:dyDescent="0.2">
      <c r="B2410" s="7" t="s">
        <v>2516</v>
      </c>
      <c r="C2410" s="7">
        <v>286</v>
      </c>
    </row>
    <row r="2411" spans="2:3" x14ac:dyDescent="0.2">
      <c r="B2411" s="7" t="s">
        <v>2517</v>
      </c>
      <c r="C2411" s="7">
        <v>259</v>
      </c>
    </row>
    <row r="2412" spans="2:3" x14ac:dyDescent="0.2">
      <c r="B2412" s="7" t="s">
        <v>2518</v>
      </c>
      <c r="C2412" s="7">
        <v>200</v>
      </c>
    </row>
    <row r="2413" spans="2:3" x14ac:dyDescent="0.2">
      <c r="B2413" s="7" t="s">
        <v>2519</v>
      </c>
      <c r="C2413" s="7">
        <v>314</v>
      </c>
    </row>
    <row r="2414" spans="2:3" x14ac:dyDescent="0.2">
      <c r="B2414" s="7" t="s">
        <v>2520</v>
      </c>
      <c r="C2414" s="7">
        <v>265</v>
      </c>
    </row>
    <row r="2415" spans="2:3" x14ac:dyDescent="0.2">
      <c r="B2415" s="7" t="s">
        <v>2521</v>
      </c>
      <c r="C2415" s="7">
        <v>313</v>
      </c>
    </row>
    <row r="2416" spans="2:3" x14ac:dyDescent="0.2">
      <c r="B2416" s="7" t="s">
        <v>2522</v>
      </c>
      <c r="C2416" s="7">
        <v>282</v>
      </c>
    </row>
    <row r="2417" spans="2:3" x14ac:dyDescent="0.2">
      <c r="B2417" s="7" t="s">
        <v>2523</v>
      </c>
      <c r="C2417" s="7">
        <v>212</v>
      </c>
    </row>
    <row r="2418" spans="2:3" x14ac:dyDescent="0.2">
      <c r="B2418" s="7" t="s">
        <v>2524</v>
      </c>
      <c r="C2418" s="7">
        <v>238</v>
      </c>
    </row>
    <row r="2419" spans="2:3" x14ac:dyDescent="0.2">
      <c r="B2419" s="7" t="s">
        <v>2525</v>
      </c>
      <c r="C2419" s="7">
        <v>286</v>
      </c>
    </row>
    <row r="2420" spans="2:3" x14ac:dyDescent="0.2">
      <c r="B2420" s="7" t="s">
        <v>2526</v>
      </c>
      <c r="C2420" s="7">
        <v>359</v>
      </c>
    </row>
    <row r="2421" spans="2:3" x14ac:dyDescent="0.2">
      <c r="B2421" s="7" t="s">
        <v>2527</v>
      </c>
      <c r="C2421" s="7">
        <v>346</v>
      </c>
    </row>
    <row r="2422" spans="2:3" x14ac:dyDescent="0.2">
      <c r="B2422" s="7" t="s">
        <v>2528</v>
      </c>
      <c r="C2422" s="7">
        <v>303</v>
      </c>
    </row>
    <row r="2423" spans="2:3" x14ac:dyDescent="0.2">
      <c r="B2423" s="7" t="s">
        <v>2529</v>
      </c>
      <c r="C2423" s="7">
        <v>247</v>
      </c>
    </row>
    <row r="2424" spans="2:3" x14ac:dyDescent="0.2">
      <c r="B2424" s="7" t="s">
        <v>2530</v>
      </c>
      <c r="C2424" s="7">
        <v>197</v>
      </c>
    </row>
    <row r="2425" spans="2:3" x14ac:dyDescent="0.2">
      <c r="B2425" s="7" t="s">
        <v>2531</v>
      </c>
      <c r="C2425" s="7">
        <v>259</v>
      </c>
    </row>
    <row r="2426" spans="2:3" x14ac:dyDescent="0.2">
      <c r="B2426" s="7" t="s">
        <v>2532</v>
      </c>
      <c r="C2426" s="7">
        <v>204</v>
      </c>
    </row>
    <row r="2427" spans="2:3" x14ac:dyDescent="0.2">
      <c r="B2427" s="7" t="s">
        <v>2533</v>
      </c>
      <c r="C2427" s="7">
        <v>259</v>
      </c>
    </row>
    <row r="2428" spans="2:3" x14ac:dyDescent="0.2">
      <c r="B2428" s="7" t="s">
        <v>2534</v>
      </c>
      <c r="C2428" s="7">
        <v>257</v>
      </c>
    </row>
    <row r="2429" spans="2:3" x14ac:dyDescent="0.2">
      <c r="B2429" s="7" t="s">
        <v>2535</v>
      </c>
      <c r="C2429" s="7">
        <v>258</v>
      </c>
    </row>
    <row r="2430" spans="2:3" x14ac:dyDescent="0.2">
      <c r="B2430" s="7" t="s">
        <v>2536</v>
      </c>
      <c r="C2430" s="7">
        <v>335</v>
      </c>
    </row>
    <row r="2431" spans="2:3" x14ac:dyDescent="0.2">
      <c r="B2431" s="7" t="s">
        <v>2537</v>
      </c>
      <c r="C2431" s="7">
        <v>221</v>
      </c>
    </row>
    <row r="2432" spans="2:3" x14ac:dyDescent="0.2">
      <c r="B2432" s="7" t="s">
        <v>2538</v>
      </c>
      <c r="C2432" s="7">
        <v>204</v>
      </c>
    </row>
    <row r="2433" spans="2:3" x14ac:dyDescent="0.2">
      <c r="B2433" s="7" t="s">
        <v>2539</v>
      </c>
      <c r="C2433" s="7">
        <v>288</v>
      </c>
    </row>
    <row r="2434" spans="2:3" x14ac:dyDescent="0.2">
      <c r="B2434" s="7" t="s">
        <v>2540</v>
      </c>
      <c r="C2434" s="7">
        <v>317</v>
      </c>
    </row>
    <row r="2435" spans="2:3" x14ac:dyDescent="0.2">
      <c r="B2435" s="7" t="s">
        <v>2541</v>
      </c>
      <c r="C2435" s="7">
        <v>327</v>
      </c>
    </row>
    <row r="2436" spans="2:3" x14ac:dyDescent="0.2">
      <c r="B2436" s="7" t="s">
        <v>2542</v>
      </c>
      <c r="C2436" s="7">
        <v>304</v>
      </c>
    </row>
    <row r="2437" spans="2:3" x14ac:dyDescent="0.2">
      <c r="B2437" s="7" t="s">
        <v>2543</v>
      </c>
      <c r="C2437" s="7">
        <v>258</v>
      </c>
    </row>
    <row r="2438" spans="2:3" x14ac:dyDescent="0.2">
      <c r="B2438" s="7" t="s">
        <v>2544</v>
      </c>
      <c r="C2438" s="7">
        <v>283</v>
      </c>
    </row>
    <row r="2439" spans="2:3" x14ac:dyDescent="0.2">
      <c r="B2439" s="7" t="s">
        <v>2545</v>
      </c>
      <c r="C2439" s="7">
        <v>369</v>
      </c>
    </row>
    <row r="2440" spans="2:3" x14ac:dyDescent="0.2">
      <c r="B2440" s="7" t="s">
        <v>2546</v>
      </c>
      <c r="C2440" s="7">
        <v>287</v>
      </c>
    </row>
    <row r="2441" spans="2:3" x14ac:dyDescent="0.2">
      <c r="B2441" s="7" t="s">
        <v>2547</v>
      </c>
      <c r="C2441" s="7">
        <v>341</v>
      </c>
    </row>
    <row r="2442" spans="2:3" x14ac:dyDescent="0.2">
      <c r="B2442" s="7" t="s">
        <v>2548</v>
      </c>
      <c r="C2442" s="7">
        <v>371</v>
      </c>
    </row>
    <row r="2443" spans="2:3" x14ac:dyDescent="0.2">
      <c r="B2443" s="7" t="s">
        <v>2549</v>
      </c>
      <c r="C2443" s="7">
        <v>264</v>
      </c>
    </row>
    <row r="2444" spans="2:3" x14ac:dyDescent="0.2">
      <c r="B2444" s="7" t="s">
        <v>2550</v>
      </c>
      <c r="C2444" s="7">
        <v>293</v>
      </c>
    </row>
    <row r="2445" spans="2:3" x14ac:dyDescent="0.2">
      <c r="B2445" s="7" t="s">
        <v>2551</v>
      </c>
      <c r="C2445" s="7">
        <v>285</v>
      </c>
    </row>
    <row r="2446" spans="2:3" x14ac:dyDescent="0.2">
      <c r="B2446" s="7" t="s">
        <v>2552</v>
      </c>
      <c r="C2446" s="7">
        <v>254</v>
      </c>
    </row>
    <row r="2447" spans="2:3" x14ac:dyDescent="0.2">
      <c r="B2447" s="7" t="s">
        <v>2553</v>
      </c>
      <c r="C2447" s="7">
        <v>232</v>
      </c>
    </row>
    <row r="2448" spans="2:3" x14ac:dyDescent="0.2">
      <c r="B2448" s="7" t="s">
        <v>2554</v>
      </c>
      <c r="C2448" s="7">
        <v>309</v>
      </c>
    </row>
    <row r="2449" spans="2:3" x14ac:dyDescent="0.2">
      <c r="B2449" s="7" t="s">
        <v>2555</v>
      </c>
      <c r="C2449" s="7">
        <v>290</v>
      </c>
    </row>
    <row r="2450" spans="2:3" x14ac:dyDescent="0.2">
      <c r="B2450" s="7" t="s">
        <v>2556</v>
      </c>
      <c r="C2450" s="7">
        <v>275</v>
      </c>
    </row>
    <row r="2451" spans="2:3" x14ac:dyDescent="0.2">
      <c r="B2451" s="7" t="s">
        <v>2557</v>
      </c>
      <c r="C2451" s="7">
        <v>262</v>
      </c>
    </row>
    <row r="2452" spans="2:3" x14ac:dyDescent="0.2">
      <c r="B2452" s="7" t="s">
        <v>2558</v>
      </c>
      <c r="C2452" s="7">
        <v>271</v>
      </c>
    </row>
    <row r="2453" spans="2:3" x14ac:dyDescent="0.2">
      <c r="B2453" s="7" t="s">
        <v>2559</v>
      </c>
      <c r="C2453" s="7">
        <v>260</v>
      </c>
    </row>
    <row r="2454" spans="2:3" x14ac:dyDescent="0.2">
      <c r="B2454" s="7" t="s">
        <v>2560</v>
      </c>
      <c r="C2454" s="7">
        <v>297</v>
      </c>
    </row>
    <row r="2455" spans="2:3" x14ac:dyDescent="0.2">
      <c r="B2455" s="7" t="s">
        <v>2561</v>
      </c>
      <c r="C2455" s="7">
        <v>329</v>
      </c>
    </row>
    <row r="2456" spans="2:3" x14ac:dyDescent="0.2">
      <c r="B2456" s="7" t="s">
        <v>2562</v>
      </c>
      <c r="C2456" s="7">
        <v>251</v>
      </c>
    </row>
    <row r="2457" spans="2:3" x14ac:dyDescent="0.2">
      <c r="B2457" s="7" t="s">
        <v>2563</v>
      </c>
      <c r="C2457" s="7">
        <v>288</v>
      </c>
    </row>
    <row r="2458" spans="2:3" x14ac:dyDescent="0.2">
      <c r="B2458" s="7" t="s">
        <v>2564</v>
      </c>
      <c r="C2458" s="7">
        <v>358</v>
      </c>
    </row>
    <row r="2459" spans="2:3" x14ac:dyDescent="0.2">
      <c r="B2459" s="7" t="s">
        <v>2565</v>
      </c>
      <c r="C2459" s="7">
        <v>355</v>
      </c>
    </row>
    <row r="2460" spans="2:3" x14ac:dyDescent="0.2">
      <c r="B2460" s="7" t="s">
        <v>2566</v>
      </c>
      <c r="C2460" s="7">
        <v>252</v>
      </c>
    </row>
    <row r="2461" spans="2:3" x14ac:dyDescent="0.2">
      <c r="B2461" s="7" t="s">
        <v>2567</v>
      </c>
      <c r="C2461" s="7">
        <v>254</v>
      </c>
    </row>
    <row r="2462" spans="2:3" x14ac:dyDescent="0.2">
      <c r="B2462" s="7" t="s">
        <v>2568</v>
      </c>
      <c r="C2462" s="7">
        <v>271</v>
      </c>
    </row>
    <row r="2463" spans="2:3" x14ac:dyDescent="0.2">
      <c r="B2463" s="7" t="s">
        <v>2569</v>
      </c>
      <c r="C2463" s="7">
        <v>354</v>
      </c>
    </row>
    <row r="2464" spans="2:3" x14ac:dyDescent="0.2">
      <c r="B2464" s="7" t="s">
        <v>2570</v>
      </c>
      <c r="C2464" s="7">
        <v>235</v>
      </c>
    </row>
    <row r="2465" spans="2:3" x14ac:dyDescent="0.2">
      <c r="B2465" s="7" t="s">
        <v>2571</v>
      </c>
      <c r="C2465" s="7">
        <v>233</v>
      </c>
    </row>
    <row r="2466" spans="2:3" x14ac:dyDescent="0.2">
      <c r="B2466" s="7" t="s">
        <v>2572</v>
      </c>
      <c r="C2466" s="7">
        <v>307</v>
      </c>
    </row>
    <row r="2467" spans="2:3" x14ac:dyDescent="0.2">
      <c r="B2467" s="7" t="s">
        <v>2573</v>
      </c>
      <c r="C2467" s="7">
        <v>201</v>
      </c>
    </row>
    <row r="2468" spans="2:3" x14ac:dyDescent="0.2">
      <c r="B2468" s="7" t="s">
        <v>2574</v>
      </c>
      <c r="C2468" s="7">
        <v>334</v>
      </c>
    </row>
    <row r="2469" spans="2:3" x14ac:dyDescent="0.2">
      <c r="B2469" s="7" t="s">
        <v>2575</v>
      </c>
      <c r="C2469" s="7">
        <v>327</v>
      </c>
    </row>
    <row r="2470" spans="2:3" x14ac:dyDescent="0.2">
      <c r="B2470" s="7" t="s">
        <v>2576</v>
      </c>
      <c r="C2470" s="7">
        <v>237</v>
      </c>
    </row>
    <row r="2471" spans="2:3" x14ac:dyDescent="0.2">
      <c r="B2471" s="7" t="s">
        <v>2577</v>
      </c>
      <c r="C2471" s="7">
        <v>223</v>
      </c>
    </row>
    <row r="2472" spans="2:3" x14ac:dyDescent="0.2">
      <c r="B2472" s="7" t="s">
        <v>2578</v>
      </c>
      <c r="C2472" s="7">
        <v>309</v>
      </c>
    </row>
    <row r="2473" spans="2:3" x14ac:dyDescent="0.2">
      <c r="B2473" s="7" t="s">
        <v>2579</v>
      </c>
      <c r="C2473" s="7">
        <v>316</v>
      </c>
    </row>
    <row r="2474" spans="2:3" x14ac:dyDescent="0.2">
      <c r="B2474" s="7" t="s">
        <v>2580</v>
      </c>
      <c r="C2474" s="7">
        <v>378</v>
      </c>
    </row>
    <row r="2475" spans="2:3" x14ac:dyDescent="0.2">
      <c r="B2475" s="7" t="s">
        <v>2581</v>
      </c>
      <c r="C2475" s="7">
        <v>328</v>
      </c>
    </row>
    <row r="2476" spans="2:3" x14ac:dyDescent="0.2">
      <c r="B2476" s="7" t="s">
        <v>2582</v>
      </c>
      <c r="C2476" s="7">
        <v>207</v>
      </c>
    </row>
    <row r="2477" spans="2:3" x14ac:dyDescent="0.2">
      <c r="B2477" s="7" t="s">
        <v>2583</v>
      </c>
      <c r="C2477" s="7">
        <v>271</v>
      </c>
    </row>
    <row r="2478" spans="2:3" x14ac:dyDescent="0.2">
      <c r="B2478" s="7" t="s">
        <v>2584</v>
      </c>
      <c r="C2478" s="7">
        <v>414</v>
      </c>
    </row>
    <row r="2479" spans="2:3" x14ac:dyDescent="0.2">
      <c r="B2479" s="7" t="s">
        <v>2585</v>
      </c>
      <c r="C2479" s="7">
        <v>294</v>
      </c>
    </row>
    <row r="2480" spans="2:3" x14ac:dyDescent="0.2">
      <c r="B2480" s="7" t="s">
        <v>2586</v>
      </c>
      <c r="C2480" s="7">
        <v>353</v>
      </c>
    </row>
    <row r="2481" spans="2:3" x14ac:dyDescent="0.2">
      <c r="B2481" s="7" t="s">
        <v>2587</v>
      </c>
      <c r="C2481" s="7">
        <v>275</v>
      </c>
    </row>
    <row r="2482" spans="2:3" x14ac:dyDescent="0.2">
      <c r="B2482" s="7" t="s">
        <v>2588</v>
      </c>
      <c r="C2482" s="7">
        <v>313</v>
      </c>
    </row>
    <row r="2483" spans="2:3" x14ac:dyDescent="0.2">
      <c r="B2483" s="7" t="s">
        <v>2589</v>
      </c>
      <c r="C2483" s="7">
        <v>319</v>
      </c>
    </row>
    <row r="2484" spans="2:3" x14ac:dyDescent="0.2">
      <c r="B2484" s="7" t="s">
        <v>2590</v>
      </c>
      <c r="C2484" s="7">
        <v>318</v>
      </c>
    </row>
    <row r="2485" spans="2:3" x14ac:dyDescent="0.2">
      <c r="B2485" s="7" t="s">
        <v>2591</v>
      </c>
      <c r="C2485" s="7">
        <v>243</v>
      </c>
    </row>
    <row r="2486" spans="2:3" x14ac:dyDescent="0.2">
      <c r="B2486" s="7" t="s">
        <v>2592</v>
      </c>
      <c r="C2486" s="7">
        <v>266</v>
      </c>
    </row>
    <row r="2487" spans="2:3" x14ac:dyDescent="0.2">
      <c r="B2487" s="7" t="s">
        <v>2593</v>
      </c>
      <c r="C2487" s="7">
        <v>325</v>
      </c>
    </row>
    <row r="2488" spans="2:3" x14ac:dyDescent="0.2">
      <c r="B2488" s="7" t="s">
        <v>2594</v>
      </c>
      <c r="C2488" s="7">
        <v>249</v>
      </c>
    </row>
    <row r="2489" spans="2:3" x14ac:dyDescent="0.2">
      <c r="B2489" s="7" t="s">
        <v>2595</v>
      </c>
      <c r="C2489" s="7">
        <v>258</v>
      </c>
    </row>
    <row r="2490" spans="2:3" x14ac:dyDescent="0.2">
      <c r="B2490" s="7" t="s">
        <v>2596</v>
      </c>
      <c r="C2490" s="7">
        <v>249</v>
      </c>
    </row>
    <row r="2491" spans="2:3" x14ac:dyDescent="0.2">
      <c r="B2491" s="7" t="s">
        <v>2597</v>
      </c>
      <c r="C2491" s="7">
        <v>242</v>
      </c>
    </row>
    <row r="2492" spans="2:3" x14ac:dyDescent="0.2">
      <c r="B2492" s="7" t="s">
        <v>2598</v>
      </c>
      <c r="C2492" s="7">
        <v>314</v>
      </c>
    </row>
    <row r="2493" spans="2:3" x14ac:dyDescent="0.2">
      <c r="B2493" s="7" t="s">
        <v>2599</v>
      </c>
      <c r="C2493" s="7">
        <v>312</v>
      </c>
    </row>
    <row r="2494" spans="2:3" x14ac:dyDescent="0.2">
      <c r="B2494" s="7" t="s">
        <v>2600</v>
      </c>
      <c r="C2494" s="7">
        <v>297</v>
      </c>
    </row>
    <row r="2495" spans="2:3" x14ac:dyDescent="0.2">
      <c r="B2495" s="7" t="s">
        <v>2601</v>
      </c>
      <c r="C2495" s="7">
        <v>49</v>
      </c>
    </row>
    <row r="2496" spans="2:3" x14ac:dyDescent="0.2">
      <c r="B2496" s="7" t="s">
        <v>2602</v>
      </c>
      <c r="C2496" s="7">
        <v>199</v>
      </c>
    </row>
    <row r="2497" spans="2:3" x14ac:dyDescent="0.2">
      <c r="B2497" s="7" t="s">
        <v>2603</v>
      </c>
      <c r="C2497" s="7">
        <v>317</v>
      </c>
    </row>
    <row r="2498" spans="2:3" x14ac:dyDescent="0.2">
      <c r="B2498" s="7" t="s">
        <v>2604</v>
      </c>
      <c r="C2498" s="7">
        <v>223</v>
      </c>
    </row>
    <row r="2499" spans="2:3" x14ac:dyDescent="0.2">
      <c r="B2499" s="7" t="s">
        <v>2605</v>
      </c>
      <c r="C2499" s="7">
        <v>148</v>
      </c>
    </row>
    <row r="2500" spans="2:3" x14ac:dyDescent="0.2">
      <c r="B2500" s="7" t="s">
        <v>2606</v>
      </c>
      <c r="C2500" s="7">
        <v>212</v>
      </c>
    </row>
    <row r="2501" spans="2:3" x14ac:dyDescent="0.2">
      <c r="B2501" s="7" t="s">
        <v>2607</v>
      </c>
      <c r="C2501" s="7">
        <v>197</v>
      </c>
    </row>
    <row r="2502" spans="2:3" x14ac:dyDescent="0.2">
      <c r="B2502" s="7" t="s">
        <v>2608</v>
      </c>
      <c r="C2502" s="7">
        <v>185</v>
      </c>
    </row>
    <row r="2503" spans="2:3" x14ac:dyDescent="0.2">
      <c r="B2503" s="7" t="s">
        <v>2609</v>
      </c>
      <c r="C2503" s="7">
        <v>319</v>
      </c>
    </row>
    <row r="2504" spans="2:3" x14ac:dyDescent="0.2">
      <c r="B2504" s="7" t="s">
        <v>2610</v>
      </c>
      <c r="C2504" s="7">
        <v>270</v>
      </c>
    </row>
    <row r="2505" spans="2:3" x14ac:dyDescent="0.2">
      <c r="B2505" s="7" t="s">
        <v>2611</v>
      </c>
      <c r="C2505" s="7">
        <v>358</v>
      </c>
    </row>
    <row r="2506" spans="2:3" x14ac:dyDescent="0.2">
      <c r="B2506" s="7" t="s">
        <v>2612</v>
      </c>
      <c r="C2506" s="7">
        <v>357</v>
      </c>
    </row>
    <row r="2507" spans="2:3" x14ac:dyDescent="0.2">
      <c r="B2507" s="7" t="s">
        <v>2613</v>
      </c>
      <c r="C2507" s="7">
        <v>346</v>
      </c>
    </row>
    <row r="2508" spans="2:3" x14ac:dyDescent="0.2">
      <c r="B2508" s="7" t="s">
        <v>2614</v>
      </c>
      <c r="C2508" s="7">
        <v>301</v>
      </c>
    </row>
    <row r="2509" spans="2:3" x14ac:dyDescent="0.2">
      <c r="B2509" s="7" t="s">
        <v>2615</v>
      </c>
      <c r="C2509" s="7">
        <v>331</v>
      </c>
    </row>
    <row r="2510" spans="2:3" x14ac:dyDescent="0.2">
      <c r="B2510" s="7" t="s">
        <v>2616</v>
      </c>
      <c r="C2510" s="7">
        <v>289</v>
      </c>
    </row>
    <row r="2511" spans="2:3" x14ac:dyDescent="0.2">
      <c r="B2511" s="7" t="s">
        <v>2617</v>
      </c>
      <c r="C2511" s="7">
        <v>356</v>
      </c>
    </row>
    <row r="2512" spans="2:3" x14ac:dyDescent="0.2">
      <c r="B2512" s="7" t="s">
        <v>2618</v>
      </c>
      <c r="C2512" s="7">
        <v>242</v>
      </c>
    </row>
    <row r="2513" spans="2:3" x14ac:dyDescent="0.2">
      <c r="B2513" s="7" t="s">
        <v>2619</v>
      </c>
      <c r="C2513" s="7">
        <v>274</v>
      </c>
    </row>
    <row r="2514" spans="2:3" x14ac:dyDescent="0.2">
      <c r="B2514" s="7" t="s">
        <v>2620</v>
      </c>
      <c r="C2514" s="7">
        <v>371</v>
      </c>
    </row>
    <row r="2515" spans="2:3" x14ac:dyDescent="0.2">
      <c r="B2515" s="7" t="s">
        <v>2621</v>
      </c>
      <c r="C2515" s="7">
        <v>292</v>
      </c>
    </row>
    <row r="2516" spans="2:3" x14ac:dyDescent="0.2">
      <c r="B2516" s="7" t="s">
        <v>2622</v>
      </c>
      <c r="C2516" s="7">
        <v>291</v>
      </c>
    </row>
    <row r="2517" spans="2:3" x14ac:dyDescent="0.2">
      <c r="B2517" s="7" t="s">
        <v>2623</v>
      </c>
      <c r="C2517" s="7">
        <v>197</v>
      </c>
    </row>
    <row r="2518" spans="2:3" x14ac:dyDescent="0.2">
      <c r="B2518" s="7" t="s">
        <v>2624</v>
      </c>
      <c r="C2518" s="7">
        <v>372</v>
      </c>
    </row>
    <row r="2519" spans="2:3" x14ac:dyDescent="0.2">
      <c r="B2519" s="7" t="s">
        <v>2625</v>
      </c>
      <c r="C2519" s="7">
        <v>387</v>
      </c>
    </row>
    <row r="2520" spans="2:3" x14ac:dyDescent="0.2">
      <c r="B2520" s="7" t="s">
        <v>2626</v>
      </c>
      <c r="C2520" s="7">
        <v>359</v>
      </c>
    </row>
    <row r="2521" spans="2:3" x14ac:dyDescent="0.2">
      <c r="B2521" s="7" t="s">
        <v>2627</v>
      </c>
      <c r="C2521" s="7">
        <v>364</v>
      </c>
    </row>
    <row r="2522" spans="2:3" x14ac:dyDescent="0.2">
      <c r="B2522" s="7" t="s">
        <v>2628</v>
      </c>
      <c r="C2522" s="7">
        <v>308</v>
      </c>
    </row>
    <row r="2523" spans="2:3" x14ac:dyDescent="0.2">
      <c r="B2523" s="7" t="s">
        <v>2629</v>
      </c>
      <c r="C2523" s="7">
        <v>302</v>
      </c>
    </row>
    <row r="2524" spans="2:3" x14ac:dyDescent="0.2">
      <c r="B2524" s="7" t="s">
        <v>2630</v>
      </c>
      <c r="C2524" s="7">
        <v>333</v>
      </c>
    </row>
    <row r="2525" spans="2:3" x14ac:dyDescent="0.2">
      <c r="B2525" s="7" t="s">
        <v>2631</v>
      </c>
      <c r="C2525" s="7">
        <v>318</v>
      </c>
    </row>
    <row r="2526" spans="2:3" x14ac:dyDescent="0.2">
      <c r="B2526" s="7" t="s">
        <v>2632</v>
      </c>
      <c r="C2526" s="7">
        <v>154</v>
      </c>
    </row>
    <row r="2527" spans="2:3" x14ac:dyDescent="0.2">
      <c r="B2527" s="7" t="s">
        <v>2633</v>
      </c>
      <c r="C2527" s="7">
        <v>333</v>
      </c>
    </row>
    <row r="2528" spans="2:3" x14ac:dyDescent="0.2">
      <c r="B2528" s="7" t="s">
        <v>2634</v>
      </c>
      <c r="C2528" s="7">
        <v>278</v>
      </c>
    </row>
    <row r="2529" spans="2:3" x14ac:dyDescent="0.2">
      <c r="B2529" s="7" t="s">
        <v>2635</v>
      </c>
      <c r="C2529" s="7">
        <v>319</v>
      </c>
    </row>
    <row r="2530" spans="2:3" x14ac:dyDescent="0.2">
      <c r="B2530" s="7" t="s">
        <v>2636</v>
      </c>
      <c r="C2530" s="7">
        <v>431</v>
      </c>
    </row>
    <row r="2531" spans="2:3" x14ac:dyDescent="0.2">
      <c r="B2531" s="7" t="s">
        <v>2637</v>
      </c>
      <c r="C2531" s="7">
        <v>438</v>
      </c>
    </row>
    <row r="2532" spans="2:3" x14ac:dyDescent="0.2">
      <c r="B2532" s="7" t="s">
        <v>2638</v>
      </c>
      <c r="C2532" s="7">
        <v>212</v>
      </c>
    </row>
    <row r="2533" spans="2:3" x14ac:dyDescent="0.2">
      <c r="B2533" s="7" t="s">
        <v>2639</v>
      </c>
      <c r="C2533" s="7">
        <v>257</v>
      </c>
    </row>
    <row r="2534" spans="2:3" x14ac:dyDescent="0.2">
      <c r="B2534" s="7" t="s">
        <v>2640</v>
      </c>
      <c r="C2534" s="7">
        <v>370</v>
      </c>
    </row>
    <row r="2535" spans="2:3" x14ac:dyDescent="0.2">
      <c r="B2535" s="7" t="s">
        <v>2641</v>
      </c>
      <c r="C2535" s="7">
        <v>293</v>
      </c>
    </row>
    <row r="2536" spans="2:3" x14ac:dyDescent="0.2">
      <c r="B2536" s="7" t="s">
        <v>2642</v>
      </c>
      <c r="C2536" s="7">
        <v>470</v>
      </c>
    </row>
    <row r="2537" spans="2:3" x14ac:dyDescent="0.2">
      <c r="B2537" s="7" t="s">
        <v>2643</v>
      </c>
      <c r="C2537" s="7">
        <v>221</v>
      </c>
    </row>
    <row r="2538" spans="2:3" x14ac:dyDescent="0.2">
      <c r="B2538" s="7" t="s">
        <v>2644</v>
      </c>
      <c r="C2538" s="7">
        <v>403</v>
      </c>
    </row>
    <row r="2539" spans="2:3" x14ac:dyDescent="0.2">
      <c r="B2539" s="7" t="s">
        <v>2645</v>
      </c>
      <c r="C2539" s="7">
        <v>394</v>
      </c>
    </row>
    <row r="2540" spans="2:3" x14ac:dyDescent="0.2">
      <c r="B2540" s="7" t="s">
        <v>2646</v>
      </c>
      <c r="C2540" s="7">
        <v>370</v>
      </c>
    </row>
    <row r="2541" spans="2:3" x14ac:dyDescent="0.2">
      <c r="B2541" s="7" t="s">
        <v>2647</v>
      </c>
      <c r="C2541" s="7">
        <v>385</v>
      </c>
    </row>
    <row r="2542" spans="2:3" x14ac:dyDescent="0.2">
      <c r="B2542" s="7" t="s">
        <v>2648</v>
      </c>
      <c r="C2542" s="7">
        <v>297</v>
      </c>
    </row>
    <row r="2543" spans="2:3" x14ac:dyDescent="0.2">
      <c r="B2543" s="7" t="s">
        <v>2649</v>
      </c>
      <c r="C2543" s="7">
        <v>232</v>
      </c>
    </row>
    <row r="2544" spans="2:3" x14ac:dyDescent="0.2">
      <c r="B2544" s="7" t="s">
        <v>2650</v>
      </c>
      <c r="C2544" s="7">
        <v>315</v>
      </c>
    </row>
    <row r="2545" spans="2:3" x14ac:dyDescent="0.2">
      <c r="B2545" s="7" t="s">
        <v>2651</v>
      </c>
      <c r="C2545" s="7">
        <v>392</v>
      </c>
    </row>
    <row r="2546" spans="2:3" x14ac:dyDescent="0.2">
      <c r="B2546" s="7" t="s">
        <v>2652</v>
      </c>
      <c r="C2546" s="7">
        <v>254</v>
      </c>
    </row>
    <row r="2547" spans="2:3" x14ac:dyDescent="0.2">
      <c r="B2547" s="7" t="s">
        <v>2653</v>
      </c>
      <c r="C2547" s="7">
        <v>272</v>
      </c>
    </row>
    <row r="2548" spans="2:3" x14ac:dyDescent="0.2">
      <c r="B2548" s="7" t="s">
        <v>2654</v>
      </c>
      <c r="C2548" s="7">
        <v>273</v>
      </c>
    </row>
    <row r="2549" spans="2:3" x14ac:dyDescent="0.2">
      <c r="B2549" s="7" t="s">
        <v>2655</v>
      </c>
      <c r="C2549" s="7">
        <v>346</v>
      </c>
    </row>
    <row r="2550" spans="2:3" x14ac:dyDescent="0.2">
      <c r="B2550" s="7" t="s">
        <v>2656</v>
      </c>
      <c r="C2550" s="7">
        <v>311</v>
      </c>
    </row>
    <row r="2551" spans="2:3" x14ac:dyDescent="0.2">
      <c r="B2551" s="7" t="s">
        <v>2657</v>
      </c>
      <c r="C2551" s="7">
        <v>285</v>
      </c>
    </row>
    <row r="2552" spans="2:3" x14ac:dyDescent="0.2">
      <c r="B2552" s="7" t="s">
        <v>2658</v>
      </c>
      <c r="C2552" s="7">
        <v>254</v>
      </c>
    </row>
    <row r="2553" spans="2:3" x14ac:dyDescent="0.2">
      <c r="B2553" s="7" t="s">
        <v>2659</v>
      </c>
      <c r="C2553" s="7">
        <v>331</v>
      </c>
    </row>
    <row r="2554" spans="2:3" x14ac:dyDescent="0.2">
      <c r="B2554" s="7" t="s">
        <v>2660</v>
      </c>
      <c r="C2554" s="7">
        <v>396</v>
      </c>
    </row>
    <row r="2555" spans="2:3" x14ac:dyDescent="0.2">
      <c r="B2555" s="7" t="s">
        <v>2661</v>
      </c>
      <c r="C2555" s="7">
        <v>269</v>
      </c>
    </row>
    <row r="2556" spans="2:3" x14ac:dyDescent="0.2">
      <c r="B2556" s="7" t="s">
        <v>2662</v>
      </c>
      <c r="C2556" s="7">
        <v>324</v>
      </c>
    </row>
    <row r="2557" spans="2:3" x14ac:dyDescent="0.2">
      <c r="B2557" s="7" t="s">
        <v>2663</v>
      </c>
      <c r="C2557" s="7">
        <v>363</v>
      </c>
    </row>
    <row r="2558" spans="2:3" x14ac:dyDescent="0.2">
      <c r="B2558" s="7" t="s">
        <v>2664</v>
      </c>
      <c r="C2558" s="7">
        <v>400</v>
      </c>
    </row>
    <row r="2559" spans="2:3" x14ac:dyDescent="0.2">
      <c r="B2559" s="7" t="s">
        <v>2665</v>
      </c>
      <c r="C2559" s="7">
        <v>296</v>
      </c>
    </row>
    <row r="2560" spans="2:3" x14ac:dyDescent="0.2">
      <c r="B2560" s="7" t="s">
        <v>2666</v>
      </c>
      <c r="C2560" s="7">
        <v>308</v>
      </c>
    </row>
    <row r="2561" spans="2:3" x14ac:dyDescent="0.2">
      <c r="B2561" s="7" t="s">
        <v>2667</v>
      </c>
      <c r="C2561" s="7">
        <v>382</v>
      </c>
    </row>
    <row r="2562" spans="2:3" x14ac:dyDescent="0.2">
      <c r="B2562" s="7" t="s">
        <v>2668</v>
      </c>
      <c r="C2562" s="7">
        <v>309</v>
      </c>
    </row>
    <row r="2563" spans="2:3" x14ac:dyDescent="0.2">
      <c r="B2563" s="7" t="s">
        <v>2669</v>
      </c>
      <c r="C2563" s="7">
        <v>365</v>
      </c>
    </row>
    <row r="2564" spans="2:3" x14ac:dyDescent="0.2">
      <c r="B2564" s="7" t="s">
        <v>2670</v>
      </c>
      <c r="C2564" s="7">
        <v>307</v>
      </c>
    </row>
    <row r="2565" spans="2:3" x14ac:dyDescent="0.2">
      <c r="B2565" s="7" t="s">
        <v>2671</v>
      </c>
      <c r="C2565" s="7">
        <v>298</v>
      </c>
    </row>
    <row r="2566" spans="2:3" x14ac:dyDescent="0.2">
      <c r="B2566" s="7" t="s">
        <v>2672</v>
      </c>
      <c r="C2566" s="7">
        <v>333</v>
      </c>
    </row>
    <row r="2567" spans="2:3" x14ac:dyDescent="0.2">
      <c r="B2567" s="7" t="s">
        <v>2673</v>
      </c>
      <c r="C2567" s="7">
        <v>354</v>
      </c>
    </row>
    <row r="2568" spans="2:3" x14ac:dyDescent="0.2">
      <c r="B2568" s="7" t="s">
        <v>2674</v>
      </c>
      <c r="C2568" s="7">
        <v>341</v>
      </c>
    </row>
    <row r="2569" spans="2:3" x14ac:dyDescent="0.2">
      <c r="B2569" s="7" t="s">
        <v>2675</v>
      </c>
      <c r="C2569" s="7">
        <v>413</v>
      </c>
    </row>
    <row r="2570" spans="2:3" x14ac:dyDescent="0.2">
      <c r="B2570" s="7" t="s">
        <v>2676</v>
      </c>
      <c r="C2570" s="7">
        <v>350</v>
      </c>
    </row>
    <row r="2571" spans="2:3" x14ac:dyDescent="0.2">
      <c r="B2571" s="7" t="s">
        <v>2677</v>
      </c>
      <c r="C2571" s="7">
        <v>289</v>
      </c>
    </row>
    <row r="2572" spans="2:3" x14ac:dyDescent="0.2">
      <c r="B2572" s="7" t="s">
        <v>2678</v>
      </c>
      <c r="C2572" s="7">
        <v>363</v>
      </c>
    </row>
    <row r="2573" spans="2:3" x14ac:dyDescent="0.2">
      <c r="B2573" s="7" t="s">
        <v>2679</v>
      </c>
      <c r="C2573" s="7">
        <v>330</v>
      </c>
    </row>
    <row r="2574" spans="2:3" x14ac:dyDescent="0.2">
      <c r="B2574" s="7" t="s">
        <v>2680</v>
      </c>
      <c r="C2574" s="7">
        <v>359</v>
      </c>
    </row>
    <row r="2575" spans="2:3" x14ac:dyDescent="0.2">
      <c r="B2575" s="7" t="s">
        <v>2681</v>
      </c>
      <c r="C2575" s="7">
        <v>349</v>
      </c>
    </row>
    <row r="2576" spans="2:3" x14ac:dyDescent="0.2">
      <c r="B2576" s="7" t="s">
        <v>2682</v>
      </c>
      <c r="C2576" s="7">
        <v>279</v>
      </c>
    </row>
    <row r="2577" spans="2:3" x14ac:dyDescent="0.2">
      <c r="B2577" s="7" t="s">
        <v>2683</v>
      </c>
      <c r="C2577" s="7">
        <v>324</v>
      </c>
    </row>
    <row r="2578" spans="2:3" x14ac:dyDescent="0.2">
      <c r="B2578" s="7" t="s">
        <v>2684</v>
      </c>
      <c r="C2578" s="7">
        <v>296</v>
      </c>
    </row>
    <row r="2579" spans="2:3" x14ac:dyDescent="0.2">
      <c r="B2579" s="7" t="s">
        <v>2685</v>
      </c>
      <c r="C2579" s="7">
        <v>275</v>
      </c>
    </row>
    <row r="2580" spans="2:3" x14ac:dyDescent="0.2">
      <c r="B2580" s="7" t="s">
        <v>2686</v>
      </c>
      <c r="C2580" s="7">
        <v>384</v>
      </c>
    </row>
    <row r="2581" spans="2:3" x14ac:dyDescent="0.2">
      <c r="B2581" s="7" t="s">
        <v>2687</v>
      </c>
      <c r="C2581" s="7">
        <v>352</v>
      </c>
    </row>
    <row r="2582" spans="2:3" x14ac:dyDescent="0.2">
      <c r="B2582" s="7" t="s">
        <v>2688</v>
      </c>
      <c r="C2582" s="7">
        <v>329</v>
      </c>
    </row>
    <row r="2583" spans="2:3" x14ac:dyDescent="0.2">
      <c r="B2583" s="7" t="s">
        <v>2689</v>
      </c>
      <c r="C2583" s="7">
        <v>375</v>
      </c>
    </row>
    <row r="2584" spans="2:3" x14ac:dyDescent="0.2">
      <c r="B2584" s="7" t="s">
        <v>2690</v>
      </c>
      <c r="C2584" s="7">
        <v>296</v>
      </c>
    </row>
    <row r="2585" spans="2:3" x14ac:dyDescent="0.2">
      <c r="B2585" s="7" t="s">
        <v>2691</v>
      </c>
      <c r="C2585" s="7">
        <v>279</v>
      </c>
    </row>
    <row r="2586" spans="2:3" x14ac:dyDescent="0.2">
      <c r="B2586" s="7" t="s">
        <v>2692</v>
      </c>
      <c r="C2586" s="7">
        <v>332</v>
      </c>
    </row>
    <row r="2587" spans="2:3" x14ac:dyDescent="0.2">
      <c r="B2587" s="7" t="s">
        <v>2693</v>
      </c>
      <c r="C2587" s="7">
        <v>435</v>
      </c>
    </row>
    <row r="2588" spans="2:3" x14ac:dyDescent="0.2">
      <c r="B2588" s="7" t="s">
        <v>2694</v>
      </c>
      <c r="C2588" s="7">
        <v>308</v>
      </c>
    </row>
    <row r="2589" spans="2:3" x14ac:dyDescent="0.2">
      <c r="B2589" s="7" t="s">
        <v>2695</v>
      </c>
      <c r="C2589" s="7">
        <v>270</v>
      </c>
    </row>
    <row r="2590" spans="2:3" x14ac:dyDescent="0.2">
      <c r="B2590" s="7" t="s">
        <v>2696</v>
      </c>
      <c r="C2590" s="7">
        <v>255</v>
      </c>
    </row>
    <row r="2591" spans="2:3" x14ac:dyDescent="0.2">
      <c r="B2591" s="7" t="s">
        <v>2697</v>
      </c>
      <c r="C2591" s="7">
        <v>280</v>
      </c>
    </row>
    <row r="2592" spans="2:3" x14ac:dyDescent="0.2">
      <c r="B2592" s="7" t="s">
        <v>2698</v>
      </c>
      <c r="C2592" s="7">
        <v>379</v>
      </c>
    </row>
    <row r="2593" spans="2:3" x14ac:dyDescent="0.2">
      <c r="B2593" s="7" t="s">
        <v>2699</v>
      </c>
      <c r="C2593" s="7">
        <v>353</v>
      </c>
    </row>
    <row r="2594" spans="2:3" x14ac:dyDescent="0.2">
      <c r="B2594" s="7" t="s">
        <v>2700</v>
      </c>
      <c r="C2594" s="7">
        <v>380</v>
      </c>
    </row>
    <row r="2595" spans="2:3" x14ac:dyDescent="0.2">
      <c r="B2595" s="7" t="s">
        <v>2701</v>
      </c>
      <c r="C2595" s="7">
        <v>40</v>
      </c>
    </row>
    <row r="2596" spans="2:3" x14ac:dyDescent="0.2">
      <c r="B2596" s="7" t="s">
        <v>2702</v>
      </c>
      <c r="C2596" s="7">
        <v>236</v>
      </c>
    </row>
    <row r="2597" spans="2:3" x14ac:dyDescent="0.2">
      <c r="B2597" s="7" t="s">
        <v>2703</v>
      </c>
      <c r="C2597" s="7">
        <v>392</v>
      </c>
    </row>
    <row r="2598" spans="2:3" x14ac:dyDescent="0.2">
      <c r="B2598" s="7" t="s">
        <v>2704</v>
      </c>
      <c r="C2598" s="7">
        <v>286</v>
      </c>
    </row>
    <row r="2599" spans="2:3" x14ac:dyDescent="0.2">
      <c r="B2599" s="7" t="s">
        <v>2705</v>
      </c>
      <c r="C2599" s="7">
        <v>305</v>
      </c>
    </row>
    <row r="2600" spans="2:3" x14ac:dyDescent="0.2">
      <c r="B2600" s="7" t="s">
        <v>2706</v>
      </c>
      <c r="C2600" s="7">
        <v>292</v>
      </c>
    </row>
    <row r="2601" spans="2:3" x14ac:dyDescent="0.2">
      <c r="B2601" s="7" t="s">
        <v>2707</v>
      </c>
      <c r="C2601" s="7">
        <v>249</v>
      </c>
    </row>
    <row r="2602" spans="2:3" x14ac:dyDescent="0.2">
      <c r="B2602" s="7" t="s">
        <v>2708</v>
      </c>
      <c r="C2602" s="7">
        <v>273</v>
      </c>
    </row>
    <row r="2603" spans="2:3" x14ac:dyDescent="0.2">
      <c r="B2603" s="7" t="s">
        <v>2709</v>
      </c>
      <c r="C2603" s="7">
        <v>407</v>
      </c>
    </row>
    <row r="2604" spans="2:3" x14ac:dyDescent="0.2">
      <c r="B2604" s="7" t="s">
        <v>2710</v>
      </c>
      <c r="C2604" s="7">
        <v>301</v>
      </c>
    </row>
    <row r="2605" spans="2:3" x14ac:dyDescent="0.2">
      <c r="B2605" s="7" t="s">
        <v>2711</v>
      </c>
      <c r="C2605" s="7">
        <v>327</v>
      </c>
    </row>
    <row r="2606" spans="2:3" x14ac:dyDescent="0.2">
      <c r="B2606" s="7" t="s">
        <v>2712</v>
      </c>
      <c r="C2606" s="7">
        <v>345</v>
      </c>
    </row>
    <row r="2607" spans="2:3" x14ac:dyDescent="0.2">
      <c r="B2607" s="7" t="s">
        <v>2713</v>
      </c>
      <c r="C2607" s="7">
        <v>263</v>
      </c>
    </row>
    <row r="2608" spans="2:3" x14ac:dyDescent="0.2">
      <c r="B2608" s="7" t="s">
        <v>2714</v>
      </c>
      <c r="C2608" s="7">
        <v>271</v>
      </c>
    </row>
    <row r="2609" spans="2:3" x14ac:dyDescent="0.2">
      <c r="B2609" s="7" t="s">
        <v>2715</v>
      </c>
      <c r="C2609" s="7">
        <v>196</v>
      </c>
    </row>
    <row r="2610" spans="2:3" x14ac:dyDescent="0.2">
      <c r="B2610" s="7" t="s">
        <v>2716</v>
      </c>
      <c r="C2610" s="7">
        <v>198</v>
      </c>
    </row>
    <row r="2611" spans="2:3" x14ac:dyDescent="0.2">
      <c r="B2611" s="7" t="s">
        <v>2717</v>
      </c>
      <c r="C2611" s="7">
        <v>259</v>
      </c>
    </row>
    <row r="2612" spans="2:3" x14ac:dyDescent="0.2">
      <c r="B2612" s="7" t="s">
        <v>2718</v>
      </c>
      <c r="C2612" s="7">
        <v>141</v>
      </c>
    </row>
    <row r="2613" spans="2:3" x14ac:dyDescent="0.2">
      <c r="B2613" s="7" t="s">
        <v>2719</v>
      </c>
      <c r="C2613" s="7">
        <v>372</v>
      </c>
    </row>
    <row r="2614" spans="2:3" x14ac:dyDescent="0.2">
      <c r="B2614" s="7" t="s">
        <v>2720</v>
      </c>
      <c r="C2614" s="7">
        <v>263</v>
      </c>
    </row>
    <row r="2615" spans="2:3" x14ac:dyDescent="0.2">
      <c r="B2615" s="7" t="s">
        <v>2721</v>
      </c>
      <c r="C2615" s="7">
        <v>371</v>
      </c>
    </row>
    <row r="2616" spans="2:3" x14ac:dyDescent="0.2">
      <c r="B2616" s="7" t="s">
        <v>2722</v>
      </c>
      <c r="C2616" s="7">
        <v>235</v>
      </c>
    </row>
    <row r="2617" spans="2:3" x14ac:dyDescent="0.2">
      <c r="B2617" s="7" t="s">
        <v>2723</v>
      </c>
      <c r="C2617" s="7">
        <v>150</v>
      </c>
    </row>
    <row r="2618" spans="2:3" x14ac:dyDescent="0.2">
      <c r="B2618" s="7" t="s">
        <v>2724</v>
      </c>
      <c r="C2618" s="7">
        <v>306</v>
      </c>
    </row>
    <row r="2619" spans="2:3" x14ac:dyDescent="0.2">
      <c r="B2619" s="7" t="s">
        <v>2725</v>
      </c>
      <c r="C2619" s="7">
        <v>246</v>
      </c>
    </row>
    <row r="2620" spans="2:3" x14ac:dyDescent="0.2">
      <c r="B2620" s="7" t="s">
        <v>2726</v>
      </c>
      <c r="C2620" s="7">
        <v>280</v>
      </c>
    </row>
    <row r="2621" spans="2:3" x14ac:dyDescent="0.2">
      <c r="B2621" s="7" t="s">
        <v>2727</v>
      </c>
      <c r="C2621" s="7">
        <v>282</v>
      </c>
    </row>
    <row r="2622" spans="2:3" x14ac:dyDescent="0.2">
      <c r="B2622" s="7" t="s">
        <v>2728</v>
      </c>
      <c r="C2622" s="7">
        <v>286</v>
      </c>
    </row>
    <row r="2623" spans="2:3" x14ac:dyDescent="0.2">
      <c r="B2623" s="7" t="s">
        <v>2729</v>
      </c>
      <c r="C2623" s="7">
        <v>263</v>
      </c>
    </row>
    <row r="2624" spans="2:3" x14ac:dyDescent="0.2">
      <c r="B2624" s="7" t="s">
        <v>2730</v>
      </c>
      <c r="C2624" s="7">
        <v>272</v>
      </c>
    </row>
    <row r="2625" spans="2:3" x14ac:dyDescent="0.2">
      <c r="B2625" s="7" t="s">
        <v>2731</v>
      </c>
      <c r="C2625" s="7">
        <v>343</v>
      </c>
    </row>
    <row r="2626" spans="2:3" x14ac:dyDescent="0.2">
      <c r="B2626" s="7" t="s">
        <v>2732</v>
      </c>
      <c r="C2626" s="7">
        <v>135</v>
      </c>
    </row>
    <row r="2627" spans="2:3" x14ac:dyDescent="0.2">
      <c r="B2627" s="7" t="s">
        <v>2733</v>
      </c>
      <c r="C2627" s="7">
        <v>265</v>
      </c>
    </row>
    <row r="2628" spans="2:3" x14ac:dyDescent="0.2">
      <c r="B2628" s="7" t="s">
        <v>2734</v>
      </c>
      <c r="C2628" s="7">
        <v>225</v>
      </c>
    </row>
    <row r="2629" spans="2:3" x14ac:dyDescent="0.2">
      <c r="B2629" s="7" t="s">
        <v>2735</v>
      </c>
      <c r="C2629" s="7">
        <v>264</v>
      </c>
    </row>
    <row r="2630" spans="2:3" x14ac:dyDescent="0.2">
      <c r="B2630" s="7" t="s">
        <v>2736</v>
      </c>
      <c r="C2630" s="7">
        <v>264</v>
      </c>
    </row>
    <row r="2631" spans="2:3" x14ac:dyDescent="0.2">
      <c r="B2631" s="7" t="s">
        <v>2737</v>
      </c>
      <c r="C2631" s="7">
        <v>204</v>
      </c>
    </row>
    <row r="2632" spans="2:3" x14ac:dyDescent="0.2">
      <c r="B2632" s="7" t="s">
        <v>2738</v>
      </c>
      <c r="C2632" s="7">
        <v>215</v>
      </c>
    </row>
    <row r="2633" spans="2:3" x14ac:dyDescent="0.2">
      <c r="B2633" s="7" t="s">
        <v>2739</v>
      </c>
      <c r="C2633" s="7">
        <v>145</v>
      </c>
    </row>
    <row r="2634" spans="2:3" x14ac:dyDescent="0.2">
      <c r="B2634" s="7" t="s">
        <v>2740</v>
      </c>
      <c r="C2634" s="7">
        <v>350</v>
      </c>
    </row>
    <row r="2635" spans="2:3" x14ac:dyDescent="0.2">
      <c r="B2635" s="7" t="s">
        <v>2741</v>
      </c>
      <c r="C2635" s="7">
        <v>206</v>
      </c>
    </row>
    <row r="2636" spans="2:3" x14ac:dyDescent="0.2">
      <c r="B2636" s="7" t="s">
        <v>2742</v>
      </c>
      <c r="C2636" s="7">
        <v>229</v>
      </c>
    </row>
    <row r="2637" spans="2:3" x14ac:dyDescent="0.2">
      <c r="B2637" s="7" t="s">
        <v>2743</v>
      </c>
      <c r="C2637" s="7">
        <v>140</v>
      </c>
    </row>
    <row r="2638" spans="2:3" x14ac:dyDescent="0.2">
      <c r="B2638" s="7" t="s">
        <v>2744</v>
      </c>
      <c r="C2638" s="7">
        <v>297</v>
      </c>
    </row>
    <row r="2639" spans="2:3" x14ac:dyDescent="0.2">
      <c r="B2639" s="7" t="s">
        <v>2745</v>
      </c>
      <c r="C2639" s="7">
        <v>303</v>
      </c>
    </row>
    <row r="2640" spans="2:3" x14ac:dyDescent="0.2">
      <c r="B2640" s="7" t="s">
        <v>2746</v>
      </c>
      <c r="C2640" s="7">
        <v>235</v>
      </c>
    </row>
    <row r="2641" spans="2:3" x14ac:dyDescent="0.2">
      <c r="B2641" s="7" t="s">
        <v>2747</v>
      </c>
      <c r="C2641" s="7">
        <v>362</v>
      </c>
    </row>
    <row r="2642" spans="2:3" x14ac:dyDescent="0.2">
      <c r="B2642" s="7" t="s">
        <v>2748</v>
      </c>
      <c r="C2642" s="7">
        <v>335</v>
      </c>
    </row>
    <row r="2643" spans="2:3" x14ac:dyDescent="0.2">
      <c r="B2643" s="7" t="s">
        <v>2749</v>
      </c>
      <c r="C2643" s="7">
        <v>146</v>
      </c>
    </row>
    <row r="2644" spans="2:3" x14ac:dyDescent="0.2">
      <c r="B2644" s="7" t="s">
        <v>2750</v>
      </c>
      <c r="C2644" s="7">
        <v>350</v>
      </c>
    </row>
    <row r="2645" spans="2:3" x14ac:dyDescent="0.2">
      <c r="B2645" s="7" t="s">
        <v>2751</v>
      </c>
      <c r="C2645" s="7">
        <v>282</v>
      </c>
    </row>
    <row r="2646" spans="2:3" x14ac:dyDescent="0.2">
      <c r="B2646" s="7" t="s">
        <v>2752</v>
      </c>
      <c r="C2646" s="7">
        <v>320</v>
      </c>
    </row>
    <row r="2647" spans="2:3" x14ac:dyDescent="0.2">
      <c r="B2647" s="7" t="s">
        <v>2753</v>
      </c>
      <c r="C2647" s="7">
        <v>252</v>
      </c>
    </row>
    <row r="2648" spans="2:3" x14ac:dyDescent="0.2">
      <c r="B2648" s="7" t="s">
        <v>2754</v>
      </c>
      <c r="C2648" s="7">
        <v>201</v>
      </c>
    </row>
    <row r="2649" spans="2:3" x14ac:dyDescent="0.2">
      <c r="B2649" s="7" t="s">
        <v>2755</v>
      </c>
      <c r="C2649" s="7">
        <v>292</v>
      </c>
    </row>
    <row r="2650" spans="2:3" x14ac:dyDescent="0.2">
      <c r="B2650" s="7" t="s">
        <v>2756</v>
      </c>
      <c r="C2650" s="7">
        <v>251</v>
      </c>
    </row>
    <row r="2651" spans="2:3" x14ac:dyDescent="0.2">
      <c r="B2651" s="7" t="s">
        <v>2757</v>
      </c>
      <c r="C2651" s="7">
        <v>276</v>
      </c>
    </row>
    <row r="2652" spans="2:3" x14ac:dyDescent="0.2">
      <c r="B2652" s="7" t="s">
        <v>2758</v>
      </c>
      <c r="C2652" s="7">
        <v>213</v>
      </c>
    </row>
    <row r="2653" spans="2:3" x14ac:dyDescent="0.2">
      <c r="B2653" s="7" t="s">
        <v>2759</v>
      </c>
      <c r="C2653" s="7">
        <v>280</v>
      </c>
    </row>
    <row r="2654" spans="2:3" x14ac:dyDescent="0.2">
      <c r="B2654" s="7" t="s">
        <v>2760</v>
      </c>
      <c r="C2654" s="7">
        <v>264</v>
      </c>
    </row>
    <row r="2655" spans="2:3" x14ac:dyDescent="0.2">
      <c r="B2655" s="7" t="s">
        <v>2761</v>
      </c>
      <c r="C2655" s="7">
        <v>281</v>
      </c>
    </row>
    <row r="2656" spans="2:3" x14ac:dyDescent="0.2">
      <c r="B2656" s="7" t="s">
        <v>2762</v>
      </c>
      <c r="C2656" s="7">
        <v>248</v>
      </c>
    </row>
    <row r="2657" spans="2:3" x14ac:dyDescent="0.2">
      <c r="B2657" s="7" t="s">
        <v>2763</v>
      </c>
      <c r="C2657" s="7">
        <v>290</v>
      </c>
    </row>
    <row r="2658" spans="2:3" x14ac:dyDescent="0.2">
      <c r="B2658" s="7" t="s">
        <v>2764</v>
      </c>
      <c r="C2658" s="7">
        <v>290</v>
      </c>
    </row>
    <row r="2659" spans="2:3" x14ac:dyDescent="0.2">
      <c r="B2659" s="7" t="s">
        <v>2765</v>
      </c>
      <c r="C2659" s="7">
        <v>269</v>
      </c>
    </row>
    <row r="2660" spans="2:3" x14ac:dyDescent="0.2">
      <c r="B2660" s="7" t="s">
        <v>2766</v>
      </c>
      <c r="C2660" s="7">
        <v>293</v>
      </c>
    </row>
    <row r="2661" spans="2:3" x14ac:dyDescent="0.2">
      <c r="B2661" s="7" t="s">
        <v>2767</v>
      </c>
      <c r="C2661" s="7">
        <v>289</v>
      </c>
    </row>
    <row r="2662" spans="2:3" x14ac:dyDescent="0.2">
      <c r="B2662" s="7" t="s">
        <v>2768</v>
      </c>
      <c r="C2662" s="7">
        <v>306</v>
      </c>
    </row>
    <row r="2663" spans="2:3" x14ac:dyDescent="0.2">
      <c r="B2663" s="7" t="s">
        <v>2769</v>
      </c>
      <c r="C2663" s="7">
        <v>381</v>
      </c>
    </row>
    <row r="2664" spans="2:3" x14ac:dyDescent="0.2">
      <c r="B2664" s="7" t="s">
        <v>2770</v>
      </c>
      <c r="C2664" s="7">
        <v>213</v>
      </c>
    </row>
    <row r="2665" spans="2:3" x14ac:dyDescent="0.2">
      <c r="B2665" s="7" t="s">
        <v>2771</v>
      </c>
      <c r="C2665" s="7">
        <v>235</v>
      </c>
    </row>
    <row r="2666" spans="2:3" x14ac:dyDescent="0.2">
      <c r="B2666" s="7" t="s">
        <v>2772</v>
      </c>
      <c r="C2666" s="7">
        <v>280</v>
      </c>
    </row>
    <row r="2667" spans="2:3" x14ac:dyDescent="0.2">
      <c r="B2667" s="7" t="s">
        <v>2773</v>
      </c>
      <c r="C2667" s="7">
        <v>262</v>
      </c>
    </row>
    <row r="2668" spans="2:3" x14ac:dyDescent="0.2">
      <c r="B2668" s="7" t="s">
        <v>2774</v>
      </c>
      <c r="C2668" s="7">
        <v>212</v>
      </c>
    </row>
    <row r="2669" spans="2:3" x14ac:dyDescent="0.2">
      <c r="B2669" s="7" t="s">
        <v>2775</v>
      </c>
      <c r="C2669" s="7">
        <v>387</v>
      </c>
    </row>
    <row r="2670" spans="2:3" x14ac:dyDescent="0.2">
      <c r="B2670" s="7" t="s">
        <v>2776</v>
      </c>
      <c r="C2670" s="7">
        <v>283</v>
      </c>
    </row>
    <row r="2671" spans="2:3" x14ac:dyDescent="0.2">
      <c r="B2671" s="7" t="s">
        <v>2777</v>
      </c>
      <c r="C2671" s="7">
        <v>274</v>
      </c>
    </row>
    <row r="2672" spans="2:3" x14ac:dyDescent="0.2">
      <c r="B2672" s="7" t="s">
        <v>2778</v>
      </c>
      <c r="C2672" s="7">
        <v>374</v>
      </c>
    </row>
    <row r="2673" spans="2:3" x14ac:dyDescent="0.2">
      <c r="B2673" s="7" t="s">
        <v>2779</v>
      </c>
      <c r="C2673" s="7">
        <v>237</v>
      </c>
    </row>
    <row r="2674" spans="2:3" x14ac:dyDescent="0.2">
      <c r="B2674" s="7" t="s">
        <v>2780</v>
      </c>
      <c r="C2674" s="7">
        <v>399</v>
      </c>
    </row>
    <row r="2675" spans="2:3" x14ac:dyDescent="0.2">
      <c r="B2675" s="7" t="s">
        <v>2781</v>
      </c>
      <c r="C2675" s="7">
        <v>254</v>
      </c>
    </row>
    <row r="2676" spans="2:3" x14ac:dyDescent="0.2">
      <c r="B2676" s="7" t="s">
        <v>2782</v>
      </c>
      <c r="C2676" s="7">
        <v>212</v>
      </c>
    </row>
    <row r="2677" spans="2:3" x14ac:dyDescent="0.2">
      <c r="B2677" s="7" t="s">
        <v>2783</v>
      </c>
      <c r="C2677" s="7">
        <v>250</v>
      </c>
    </row>
    <row r="2678" spans="2:3" x14ac:dyDescent="0.2">
      <c r="B2678" s="7" t="s">
        <v>2784</v>
      </c>
      <c r="C2678" s="7">
        <v>270</v>
      </c>
    </row>
    <row r="2679" spans="2:3" x14ac:dyDescent="0.2">
      <c r="B2679" s="7" t="s">
        <v>2785</v>
      </c>
      <c r="C2679" s="7">
        <v>329</v>
      </c>
    </row>
    <row r="2680" spans="2:3" x14ac:dyDescent="0.2">
      <c r="B2680" s="7" t="s">
        <v>2786</v>
      </c>
      <c r="C2680" s="7">
        <v>316</v>
      </c>
    </row>
    <row r="2681" spans="2:3" x14ac:dyDescent="0.2">
      <c r="B2681" s="7" t="s">
        <v>2787</v>
      </c>
      <c r="C2681" s="7">
        <v>280</v>
      </c>
    </row>
    <row r="2682" spans="2:3" x14ac:dyDescent="0.2">
      <c r="B2682" s="7" t="s">
        <v>2788</v>
      </c>
      <c r="C2682" s="7">
        <v>244</v>
      </c>
    </row>
    <row r="2683" spans="2:3" x14ac:dyDescent="0.2">
      <c r="B2683" s="7" t="s">
        <v>2789</v>
      </c>
      <c r="C2683" s="7">
        <v>269</v>
      </c>
    </row>
    <row r="2684" spans="2:3" x14ac:dyDescent="0.2">
      <c r="B2684" s="7" t="s">
        <v>2790</v>
      </c>
      <c r="C2684" s="7">
        <v>272</v>
      </c>
    </row>
    <row r="2685" spans="2:3" x14ac:dyDescent="0.2">
      <c r="B2685" s="7" t="s">
        <v>2791</v>
      </c>
      <c r="C2685" s="7">
        <v>214</v>
      </c>
    </row>
    <row r="2686" spans="2:3" x14ac:dyDescent="0.2">
      <c r="B2686" s="7" t="s">
        <v>2792</v>
      </c>
      <c r="C2686" s="7">
        <v>322</v>
      </c>
    </row>
    <row r="2687" spans="2:3" x14ac:dyDescent="0.2">
      <c r="B2687" s="7" t="s">
        <v>2793</v>
      </c>
      <c r="C2687" s="7">
        <v>302</v>
      </c>
    </row>
    <row r="2688" spans="2:3" x14ac:dyDescent="0.2">
      <c r="B2688" s="7" t="s">
        <v>2794</v>
      </c>
      <c r="C2688" s="7">
        <v>256</v>
      </c>
    </row>
    <row r="2689" spans="2:3" x14ac:dyDescent="0.2">
      <c r="B2689" s="7" t="s">
        <v>2795</v>
      </c>
      <c r="C2689" s="7">
        <v>272</v>
      </c>
    </row>
    <row r="2690" spans="2:3" x14ac:dyDescent="0.2">
      <c r="B2690" s="7" t="s">
        <v>2796</v>
      </c>
      <c r="C2690" s="7">
        <v>218</v>
      </c>
    </row>
    <row r="2691" spans="2:3" x14ac:dyDescent="0.2">
      <c r="B2691" s="7" t="s">
        <v>2797</v>
      </c>
      <c r="C2691" s="7">
        <v>216</v>
      </c>
    </row>
    <row r="2692" spans="2:3" x14ac:dyDescent="0.2">
      <c r="B2692" s="7" t="s">
        <v>2798</v>
      </c>
      <c r="C2692" s="7">
        <v>295</v>
      </c>
    </row>
    <row r="2693" spans="2:3" x14ac:dyDescent="0.2">
      <c r="B2693" s="7" t="s">
        <v>2799</v>
      </c>
      <c r="C2693" s="7">
        <v>317</v>
      </c>
    </row>
    <row r="2694" spans="2:3" x14ac:dyDescent="0.2">
      <c r="B2694" s="7" t="s">
        <v>2800</v>
      </c>
      <c r="C2694" s="7">
        <v>328</v>
      </c>
    </row>
    <row r="2695" spans="2:3" x14ac:dyDescent="0.2">
      <c r="B2695" s="7" t="s">
        <v>2801</v>
      </c>
      <c r="C2695" s="7">
        <v>43</v>
      </c>
    </row>
    <row r="2696" spans="2:3" x14ac:dyDescent="0.2">
      <c r="B2696" s="7" t="s">
        <v>2802</v>
      </c>
      <c r="C2696" s="7">
        <v>235</v>
      </c>
    </row>
    <row r="2697" spans="2:3" x14ac:dyDescent="0.2">
      <c r="B2697" s="7" t="s">
        <v>2803</v>
      </c>
      <c r="C2697" s="7">
        <v>336</v>
      </c>
    </row>
    <row r="2698" spans="2:3" x14ac:dyDescent="0.2">
      <c r="B2698" s="7" t="s">
        <v>2804</v>
      </c>
      <c r="C2698" s="7">
        <v>271</v>
      </c>
    </row>
    <row r="2699" spans="2:3" x14ac:dyDescent="0.2">
      <c r="B2699" s="7" t="s">
        <v>2805</v>
      </c>
      <c r="C2699" s="7">
        <v>188</v>
      </c>
    </row>
    <row r="2700" spans="2:3" x14ac:dyDescent="0.2">
      <c r="B2700" s="7" t="s">
        <v>2806</v>
      </c>
      <c r="C2700" s="7">
        <v>262</v>
      </c>
    </row>
    <row r="2701" spans="2:3" x14ac:dyDescent="0.2">
      <c r="B2701" s="7" t="s">
        <v>2807</v>
      </c>
      <c r="C2701" s="7">
        <v>191</v>
      </c>
    </row>
    <row r="2702" spans="2:3" x14ac:dyDescent="0.2">
      <c r="B2702" s="7" t="s">
        <v>2808</v>
      </c>
      <c r="C2702" s="7">
        <v>127</v>
      </c>
    </row>
    <row r="2703" spans="2:3" x14ac:dyDescent="0.2">
      <c r="B2703" s="7" t="s">
        <v>2809</v>
      </c>
      <c r="C2703" s="7">
        <v>308</v>
      </c>
    </row>
    <row r="2704" spans="2:3" x14ac:dyDescent="0.2">
      <c r="B2704" s="7" t="s">
        <v>2810</v>
      </c>
      <c r="C2704" s="7">
        <v>274</v>
      </c>
    </row>
    <row r="2705" spans="2:3" x14ac:dyDescent="0.2">
      <c r="B2705" s="7" t="s">
        <v>2811</v>
      </c>
      <c r="C2705" s="7">
        <v>408</v>
      </c>
    </row>
    <row r="2706" spans="2:3" x14ac:dyDescent="0.2">
      <c r="B2706" s="7" t="s">
        <v>2812</v>
      </c>
      <c r="C2706" s="7">
        <v>255</v>
      </c>
    </row>
    <row r="2707" spans="2:3" x14ac:dyDescent="0.2">
      <c r="B2707" s="7" t="s">
        <v>2813</v>
      </c>
      <c r="C2707" s="7">
        <v>375</v>
      </c>
    </row>
    <row r="2708" spans="2:3" x14ac:dyDescent="0.2">
      <c r="B2708" s="7" t="s">
        <v>2814</v>
      </c>
      <c r="C2708" s="7">
        <v>231</v>
      </c>
    </row>
    <row r="2709" spans="2:3" x14ac:dyDescent="0.2">
      <c r="B2709" s="7" t="s">
        <v>2815</v>
      </c>
      <c r="C2709" s="7">
        <v>283</v>
      </c>
    </row>
    <row r="2710" spans="2:3" x14ac:dyDescent="0.2">
      <c r="B2710" s="7" t="s">
        <v>2816</v>
      </c>
      <c r="C2710" s="7">
        <v>251</v>
      </c>
    </row>
    <row r="2711" spans="2:3" x14ac:dyDescent="0.2">
      <c r="B2711" s="7" t="s">
        <v>2817</v>
      </c>
      <c r="C2711" s="7">
        <v>202</v>
      </c>
    </row>
    <row r="2712" spans="2:3" x14ac:dyDescent="0.2">
      <c r="B2712" s="7" t="s">
        <v>2818</v>
      </c>
      <c r="C2712" s="7">
        <v>150</v>
      </c>
    </row>
    <row r="2713" spans="2:3" x14ac:dyDescent="0.2">
      <c r="B2713" s="7" t="s">
        <v>2819</v>
      </c>
      <c r="C2713" s="7">
        <v>283</v>
      </c>
    </row>
    <row r="2714" spans="2:3" x14ac:dyDescent="0.2">
      <c r="B2714" s="7" t="s">
        <v>2820</v>
      </c>
      <c r="C2714" s="7">
        <v>280</v>
      </c>
    </row>
    <row r="2715" spans="2:3" x14ac:dyDescent="0.2">
      <c r="B2715" s="7" t="s">
        <v>2821</v>
      </c>
      <c r="C2715" s="7">
        <v>311</v>
      </c>
    </row>
    <row r="2716" spans="2:3" x14ac:dyDescent="0.2">
      <c r="B2716" s="7" t="s">
        <v>2822</v>
      </c>
      <c r="C2716" s="7">
        <v>295</v>
      </c>
    </row>
    <row r="2717" spans="2:3" x14ac:dyDescent="0.2">
      <c r="B2717" s="7" t="s">
        <v>2823</v>
      </c>
      <c r="C2717" s="7">
        <v>181</v>
      </c>
    </row>
    <row r="2718" spans="2:3" x14ac:dyDescent="0.2">
      <c r="B2718" s="7" t="s">
        <v>2824</v>
      </c>
      <c r="C2718" s="7">
        <v>297</v>
      </c>
    </row>
    <row r="2719" spans="2:3" x14ac:dyDescent="0.2">
      <c r="B2719" s="7" t="s">
        <v>2825</v>
      </c>
      <c r="C2719" s="7">
        <v>256</v>
      </c>
    </row>
    <row r="2720" spans="2:3" x14ac:dyDescent="0.2">
      <c r="B2720" s="7" t="s">
        <v>2826</v>
      </c>
      <c r="C2720" s="7">
        <v>388</v>
      </c>
    </row>
    <row r="2721" spans="2:3" x14ac:dyDescent="0.2">
      <c r="B2721" s="7" t="s">
        <v>2827</v>
      </c>
      <c r="C2721" s="7">
        <v>339</v>
      </c>
    </row>
    <row r="2722" spans="2:3" x14ac:dyDescent="0.2">
      <c r="B2722" s="7" t="s">
        <v>2828</v>
      </c>
      <c r="C2722" s="7">
        <v>243</v>
      </c>
    </row>
    <row r="2723" spans="2:3" x14ac:dyDescent="0.2">
      <c r="B2723" s="7" t="s">
        <v>2829</v>
      </c>
      <c r="C2723" s="7">
        <v>294</v>
      </c>
    </row>
    <row r="2724" spans="2:3" x14ac:dyDescent="0.2">
      <c r="B2724" s="7" t="s">
        <v>2830</v>
      </c>
      <c r="C2724" s="7">
        <v>285</v>
      </c>
    </row>
    <row r="2725" spans="2:3" x14ac:dyDescent="0.2">
      <c r="B2725" s="7" t="s">
        <v>2831</v>
      </c>
      <c r="C2725" s="7">
        <v>309</v>
      </c>
    </row>
    <row r="2726" spans="2:3" x14ac:dyDescent="0.2">
      <c r="B2726" s="7" t="s">
        <v>2832</v>
      </c>
      <c r="C2726" s="7">
        <v>142</v>
      </c>
    </row>
    <row r="2727" spans="2:3" x14ac:dyDescent="0.2">
      <c r="B2727" s="7" t="s">
        <v>2833</v>
      </c>
      <c r="C2727" s="7">
        <v>236</v>
      </c>
    </row>
    <row r="2728" spans="2:3" x14ac:dyDescent="0.2">
      <c r="B2728" s="7" t="s">
        <v>2834</v>
      </c>
      <c r="C2728" s="7">
        <v>255</v>
      </c>
    </row>
    <row r="2729" spans="2:3" x14ac:dyDescent="0.2">
      <c r="B2729" s="7" t="s">
        <v>2835</v>
      </c>
      <c r="C2729" s="7">
        <v>262</v>
      </c>
    </row>
    <row r="2730" spans="2:3" x14ac:dyDescent="0.2">
      <c r="B2730" s="7" t="s">
        <v>2836</v>
      </c>
      <c r="C2730" s="7">
        <v>318</v>
      </c>
    </row>
    <row r="2731" spans="2:3" x14ac:dyDescent="0.2">
      <c r="B2731" s="7" t="s">
        <v>2837</v>
      </c>
      <c r="C2731" s="7">
        <v>246</v>
      </c>
    </row>
    <row r="2732" spans="2:3" x14ac:dyDescent="0.2">
      <c r="B2732" s="7" t="s">
        <v>2838</v>
      </c>
      <c r="C2732" s="7">
        <v>216</v>
      </c>
    </row>
    <row r="2733" spans="2:3" x14ac:dyDescent="0.2">
      <c r="B2733" s="7" t="s">
        <v>2839</v>
      </c>
      <c r="C2733" s="7">
        <v>237</v>
      </c>
    </row>
    <row r="2734" spans="2:3" x14ac:dyDescent="0.2">
      <c r="B2734" s="7" t="s">
        <v>2840</v>
      </c>
      <c r="C2734" s="7">
        <v>252</v>
      </c>
    </row>
    <row r="2735" spans="2:3" x14ac:dyDescent="0.2">
      <c r="B2735" s="7" t="s">
        <v>2841</v>
      </c>
      <c r="C2735" s="7">
        <v>247</v>
      </c>
    </row>
    <row r="2736" spans="2:3" x14ac:dyDescent="0.2">
      <c r="B2736" s="7" t="s">
        <v>2842</v>
      </c>
      <c r="C2736" s="7">
        <v>278</v>
      </c>
    </row>
    <row r="2737" spans="2:3" x14ac:dyDescent="0.2">
      <c r="B2737" s="7" t="s">
        <v>2843</v>
      </c>
      <c r="C2737" s="7">
        <v>215</v>
      </c>
    </row>
    <row r="2738" spans="2:3" x14ac:dyDescent="0.2">
      <c r="B2738" s="7" t="s">
        <v>2844</v>
      </c>
      <c r="C2738" s="7">
        <v>269</v>
      </c>
    </row>
    <row r="2739" spans="2:3" x14ac:dyDescent="0.2">
      <c r="B2739" s="7" t="s">
        <v>2845</v>
      </c>
      <c r="C2739" s="7">
        <v>341</v>
      </c>
    </row>
    <row r="2740" spans="2:3" x14ac:dyDescent="0.2">
      <c r="B2740" s="7" t="s">
        <v>2846</v>
      </c>
      <c r="C2740" s="7">
        <v>227</v>
      </c>
    </row>
    <row r="2741" spans="2:3" x14ac:dyDescent="0.2">
      <c r="B2741" s="7" t="s">
        <v>2847</v>
      </c>
      <c r="C2741" s="7">
        <v>281</v>
      </c>
    </row>
    <row r="2742" spans="2:3" x14ac:dyDescent="0.2">
      <c r="B2742" s="7" t="s">
        <v>2848</v>
      </c>
      <c r="C2742" s="7">
        <v>208</v>
      </c>
    </row>
    <row r="2743" spans="2:3" x14ac:dyDescent="0.2">
      <c r="B2743" s="7" t="s">
        <v>2849</v>
      </c>
      <c r="C2743" s="7">
        <v>230</v>
      </c>
    </row>
    <row r="2744" spans="2:3" x14ac:dyDescent="0.2">
      <c r="B2744" s="7" t="s">
        <v>2850</v>
      </c>
      <c r="C2744" s="7">
        <v>280</v>
      </c>
    </row>
    <row r="2745" spans="2:3" x14ac:dyDescent="0.2">
      <c r="B2745" s="7" t="s">
        <v>2851</v>
      </c>
      <c r="C2745" s="7">
        <v>214</v>
      </c>
    </row>
    <row r="2746" spans="2:3" x14ac:dyDescent="0.2">
      <c r="B2746" s="7" t="s">
        <v>2852</v>
      </c>
      <c r="C2746" s="7">
        <v>219</v>
      </c>
    </row>
    <row r="2747" spans="2:3" x14ac:dyDescent="0.2">
      <c r="B2747" s="7" t="s">
        <v>2853</v>
      </c>
      <c r="C2747" s="7">
        <v>173</v>
      </c>
    </row>
    <row r="2748" spans="2:3" x14ac:dyDescent="0.2">
      <c r="B2748" s="7" t="s">
        <v>2854</v>
      </c>
      <c r="C2748" s="7">
        <v>240</v>
      </c>
    </row>
    <row r="2749" spans="2:3" x14ac:dyDescent="0.2">
      <c r="B2749" s="7" t="s">
        <v>2855</v>
      </c>
      <c r="C2749" s="7">
        <v>236</v>
      </c>
    </row>
    <row r="2750" spans="2:3" x14ac:dyDescent="0.2">
      <c r="B2750" s="7" t="s">
        <v>2856</v>
      </c>
      <c r="C2750" s="7">
        <v>293</v>
      </c>
    </row>
    <row r="2751" spans="2:3" x14ac:dyDescent="0.2">
      <c r="B2751" s="7" t="s">
        <v>2857</v>
      </c>
      <c r="C2751" s="7">
        <v>276</v>
      </c>
    </row>
    <row r="2752" spans="2:3" x14ac:dyDescent="0.2">
      <c r="B2752" s="7" t="s">
        <v>2858</v>
      </c>
      <c r="C2752" s="7">
        <v>203</v>
      </c>
    </row>
    <row r="2753" spans="2:3" x14ac:dyDescent="0.2">
      <c r="B2753" s="7" t="s">
        <v>2859</v>
      </c>
      <c r="C2753" s="7">
        <v>264</v>
      </c>
    </row>
    <row r="2754" spans="2:3" x14ac:dyDescent="0.2">
      <c r="B2754" s="7" t="s">
        <v>2860</v>
      </c>
      <c r="C2754" s="7">
        <v>316</v>
      </c>
    </row>
    <row r="2755" spans="2:3" x14ac:dyDescent="0.2">
      <c r="B2755" s="7" t="s">
        <v>2861</v>
      </c>
      <c r="C2755" s="7">
        <v>266</v>
      </c>
    </row>
    <row r="2756" spans="2:3" x14ac:dyDescent="0.2">
      <c r="B2756" s="7" t="s">
        <v>2862</v>
      </c>
      <c r="C2756" s="7">
        <v>212</v>
      </c>
    </row>
    <row r="2757" spans="2:3" x14ac:dyDescent="0.2">
      <c r="B2757" s="7" t="s">
        <v>2863</v>
      </c>
      <c r="C2757" s="7">
        <v>341</v>
      </c>
    </row>
    <row r="2758" spans="2:3" x14ac:dyDescent="0.2">
      <c r="B2758" s="7" t="s">
        <v>2864</v>
      </c>
      <c r="C2758" s="7">
        <v>216</v>
      </c>
    </row>
    <row r="2759" spans="2:3" x14ac:dyDescent="0.2">
      <c r="B2759" s="7" t="s">
        <v>2865</v>
      </c>
      <c r="C2759" s="7">
        <v>316</v>
      </c>
    </row>
    <row r="2760" spans="2:3" x14ac:dyDescent="0.2">
      <c r="B2760" s="7" t="s">
        <v>2866</v>
      </c>
      <c r="C2760" s="7">
        <v>261</v>
      </c>
    </row>
    <row r="2761" spans="2:3" x14ac:dyDescent="0.2">
      <c r="B2761" s="7" t="s">
        <v>2867</v>
      </c>
      <c r="C2761" s="7">
        <v>261</v>
      </c>
    </row>
    <row r="2762" spans="2:3" x14ac:dyDescent="0.2">
      <c r="B2762" s="7" t="s">
        <v>2868</v>
      </c>
      <c r="C2762" s="7">
        <v>194</v>
      </c>
    </row>
    <row r="2763" spans="2:3" x14ac:dyDescent="0.2">
      <c r="B2763" s="7" t="s">
        <v>2869</v>
      </c>
      <c r="C2763" s="7">
        <v>247</v>
      </c>
    </row>
    <row r="2764" spans="2:3" x14ac:dyDescent="0.2">
      <c r="B2764" s="7" t="s">
        <v>2870</v>
      </c>
      <c r="C2764" s="7">
        <v>227</v>
      </c>
    </row>
    <row r="2765" spans="2:3" x14ac:dyDescent="0.2">
      <c r="B2765" s="7" t="s">
        <v>2871</v>
      </c>
      <c r="C2765" s="7">
        <v>189</v>
      </c>
    </row>
    <row r="2766" spans="2:3" x14ac:dyDescent="0.2">
      <c r="B2766" s="7" t="s">
        <v>2872</v>
      </c>
      <c r="C2766" s="7">
        <v>322</v>
      </c>
    </row>
    <row r="2767" spans="2:3" x14ac:dyDescent="0.2">
      <c r="B2767" s="7" t="s">
        <v>2873</v>
      </c>
      <c r="C2767" s="7">
        <v>333</v>
      </c>
    </row>
    <row r="2768" spans="2:3" x14ac:dyDescent="0.2">
      <c r="B2768" s="7" t="s">
        <v>2874</v>
      </c>
      <c r="C2768" s="7">
        <v>198</v>
      </c>
    </row>
    <row r="2769" spans="2:3" x14ac:dyDescent="0.2">
      <c r="B2769" s="7" t="s">
        <v>2875</v>
      </c>
      <c r="C2769" s="7">
        <v>365</v>
      </c>
    </row>
    <row r="2770" spans="2:3" x14ac:dyDescent="0.2">
      <c r="B2770" s="7" t="s">
        <v>2876</v>
      </c>
      <c r="C2770" s="7">
        <v>272</v>
      </c>
    </row>
    <row r="2771" spans="2:3" x14ac:dyDescent="0.2">
      <c r="B2771" s="7" t="s">
        <v>2877</v>
      </c>
      <c r="C2771" s="7">
        <v>306</v>
      </c>
    </row>
    <row r="2772" spans="2:3" x14ac:dyDescent="0.2">
      <c r="B2772" s="7" t="s">
        <v>2878</v>
      </c>
      <c r="C2772" s="7">
        <v>303</v>
      </c>
    </row>
    <row r="2773" spans="2:3" x14ac:dyDescent="0.2">
      <c r="B2773" s="7" t="s">
        <v>2879</v>
      </c>
      <c r="C2773" s="7">
        <v>192</v>
      </c>
    </row>
    <row r="2774" spans="2:3" x14ac:dyDescent="0.2">
      <c r="B2774" s="7" t="s">
        <v>2880</v>
      </c>
      <c r="C2774" s="7">
        <v>333</v>
      </c>
    </row>
    <row r="2775" spans="2:3" x14ac:dyDescent="0.2">
      <c r="B2775" s="7" t="s">
        <v>2881</v>
      </c>
      <c r="C2775" s="7">
        <v>326</v>
      </c>
    </row>
    <row r="2776" spans="2:3" x14ac:dyDescent="0.2">
      <c r="B2776" s="7" t="s">
        <v>2882</v>
      </c>
      <c r="C2776" s="7">
        <v>244</v>
      </c>
    </row>
    <row r="2777" spans="2:3" x14ac:dyDescent="0.2">
      <c r="B2777" s="7" t="s">
        <v>2883</v>
      </c>
      <c r="C2777" s="7">
        <v>270</v>
      </c>
    </row>
    <row r="2778" spans="2:3" x14ac:dyDescent="0.2">
      <c r="B2778" s="7" t="s">
        <v>2884</v>
      </c>
      <c r="C2778" s="7">
        <v>295</v>
      </c>
    </row>
    <row r="2779" spans="2:3" x14ac:dyDescent="0.2">
      <c r="B2779" s="7" t="s">
        <v>2885</v>
      </c>
      <c r="C2779" s="7">
        <v>321</v>
      </c>
    </row>
    <row r="2780" spans="2:3" x14ac:dyDescent="0.2">
      <c r="B2780" s="7" t="s">
        <v>2886</v>
      </c>
      <c r="C2780" s="7">
        <v>285</v>
      </c>
    </row>
    <row r="2781" spans="2:3" x14ac:dyDescent="0.2">
      <c r="B2781" s="7" t="s">
        <v>2887</v>
      </c>
      <c r="C2781" s="7">
        <v>294</v>
      </c>
    </row>
    <row r="2782" spans="2:3" x14ac:dyDescent="0.2">
      <c r="B2782" s="7" t="s">
        <v>2888</v>
      </c>
      <c r="C2782" s="7">
        <v>309</v>
      </c>
    </row>
    <row r="2783" spans="2:3" x14ac:dyDescent="0.2">
      <c r="B2783" s="7" t="s">
        <v>2889</v>
      </c>
      <c r="C2783" s="7">
        <v>292</v>
      </c>
    </row>
    <row r="2784" spans="2:3" x14ac:dyDescent="0.2">
      <c r="B2784" s="7" t="s">
        <v>2890</v>
      </c>
      <c r="C2784" s="7">
        <v>277</v>
      </c>
    </row>
    <row r="2785" spans="2:3" x14ac:dyDescent="0.2">
      <c r="B2785" s="7" t="s">
        <v>2891</v>
      </c>
      <c r="C2785" s="7">
        <v>259</v>
      </c>
    </row>
    <row r="2786" spans="2:3" x14ac:dyDescent="0.2">
      <c r="B2786" s="7" t="s">
        <v>2892</v>
      </c>
      <c r="C2786" s="7">
        <v>271</v>
      </c>
    </row>
    <row r="2787" spans="2:3" x14ac:dyDescent="0.2">
      <c r="B2787" s="7" t="s">
        <v>2893</v>
      </c>
      <c r="C2787" s="7">
        <v>246</v>
      </c>
    </row>
    <row r="2788" spans="2:3" x14ac:dyDescent="0.2">
      <c r="B2788" s="7" t="s">
        <v>2894</v>
      </c>
      <c r="C2788" s="7">
        <v>270</v>
      </c>
    </row>
    <row r="2789" spans="2:3" x14ac:dyDescent="0.2">
      <c r="B2789" s="7" t="s">
        <v>2895</v>
      </c>
      <c r="C2789" s="7">
        <v>209</v>
      </c>
    </row>
    <row r="2790" spans="2:3" x14ac:dyDescent="0.2">
      <c r="B2790" s="7" t="s">
        <v>2896</v>
      </c>
      <c r="C2790" s="7">
        <v>220</v>
      </c>
    </row>
    <row r="2791" spans="2:3" x14ac:dyDescent="0.2">
      <c r="B2791" s="7" t="s">
        <v>2897</v>
      </c>
      <c r="C2791" s="7">
        <v>247</v>
      </c>
    </row>
    <row r="2792" spans="2:3" x14ac:dyDescent="0.2">
      <c r="B2792" s="7" t="s">
        <v>2898</v>
      </c>
      <c r="C2792" s="7">
        <v>326</v>
      </c>
    </row>
    <row r="2793" spans="2:3" x14ac:dyDescent="0.2">
      <c r="B2793" s="7" t="s">
        <v>2899</v>
      </c>
      <c r="C2793" s="7">
        <v>292</v>
      </c>
    </row>
    <row r="2794" spans="2:3" x14ac:dyDescent="0.2">
      <c r="B2794" s="7" t="s">
        <v>2900</v>
      </c>
      <c r="C2794" s="7">
        <v>261</v>
      </c>
    </row>
    <row r="2795" spans="2:3" x14ac:dyDescent="0.2">
      <c r="B2795" s="7" t="s">
        <v>2901</v>
      </c>
      <c r="C2795" s="7">
        <v>33</v>
      </c>
    </row>
    <row r="2796" spans="2:3" x14ac:dyDescent="0.2">
      <c r="B2796" s="7" t="s">
        <v>2902</v>
      </c>
      <c r="C2796" s="7">
        <v>227</v>
      </c>
    </row>
    <row r="2797" spans="2:3" x14ac:dyDescent="0.2">
      <c r="B2797" s="7" t="s">
        <v>2903</v>
      </c>
      <c r="C2797" s="7">
        <v>264</v>
      </c>
    </row>
    <row r="2798" spans="2:3" x14ac:dyDescent="0.2">
      <c r="B2798" s="7" t="s">
        <v>2904</v>
      </c>
      <c r="C2798" s="7">
        <v>194</v>
      </c>
    </row>
    <row r="2799" spans="2:3" x14ac:dyDescent="0.2">
      <c r="B2799" s="7" t="s">
        <v>2905</v>
      </c>
      <c r="C2799" s="7">
        <v>150</v>
      </c>
    </row>
    <row r="2800" spans="2:3" x14ac:dyDescent="0.2">
      <c r="B2800" s="7" t="s">
        <v>2906</v>
      </c>
      <c r="C2800" s="7">
        <v>208</v>
      </c>
    </row>
    <row r="2801" spans="2:3" x14ac:dyDescent="0.2">
      <c r="B2801" s="7" t="s">
        <v>2907</v>
      </c>
      <c r="C2801" s="7">
        <v>210</v>
      </c>
    </row>
    <row r="2802" spans="2:3" x14ac:dyDescent="0.2">
      <c r="B2802" s="7" t="s">
        <v>2908</v>
      </c>
      <c r="C2802" s="7">
        <v>177</v>
      </c>
    </row>
    <row r="2803" spans="2:3" x14ac:dyDescent="0.2">
      <c r="B2803" s="7" t="s">
        <v>2909</v>
      </c>
      <c r="C2803" s="7">
        <v>273</v>
      </c>
    </row>
    <row r="2804" spans="2:3" x14ac:dyDescent="0.2">
      <c r="B2804" s="7" t="s">
        <v>2910</v>
      </c>
      <c r="C2804" s="7">
        <v>320</v>
      </c>
    </row>
    <row r="2805" spans="2:3" x14ac:dyDescent="0.2">
      <c r="B2805" s="7" t="s">
        <v>2911</v>
      </c>
      <c r="C2805" s="7">
        <v>338</v>
      </c>
    </row>
    <row r="2806" spans="2:3" x14ac:dyDescent="0.2">
      <c r="B2806" s="7" t="s">
        <v>2912</v>
      </c>
      <c r="C2806" s="7">
        <v>304</v>
      </c>
    </row>
    <row r="2807" spans="2:3" x14ac:dyDescent="0.2">
      <c r="B2807" s="7" t="s">
        <v>2913</v>
      </c>
      <c r="C2807" s="7">
        <v>374</v>
      </c>
    </row>
    <row r="2808" spans="2:3" x14ac:dyDescent="0.2">
      <c r="B2808" s="7" t="s">
        <v>2914</v>
      </c>
      <c r="C2808" s="7">
        <v>276</v>
      </c>
    </row>
    <row r="2809" spans="2:3" x14ac:dyDescent="0.2">
      <c r="B2809" s="7" t="s">
        <v>2915</v>
      </c>
      <c r="C2809" s="7">
        <v>275</v>
      </c>
    </row>
    <row r="2810" spans="2:3" x14ac:dyDescent="0.2">
      <c r="B2810" s="7" t="s">
        <v>2916</v>
      </c>
      <c r="C2810" s="7">
        <v>309</v>
      </c>
    </row>
    <row r="2811" spans="2:3" x14ac:dyDescent="0.2">
      <c r="B2811" s="7" t="s">
        <v>2917</v>
      </c>
      <c r="C2811" s="7">
        <v>257</v>
      </c>
    </row>
    <row r="2812" spans="2:3" x14ac:dyDescent="0.2">
      <c r="B2812" s="7" t="s">
        <v>2918</v>
      </c>
      <c r="C2812" s="7">
        <v>187</v>
      </c>
    </row>
    <row r="2813" spans="2:3" x14ac:dyDescent="0.2">
      <c r="B2813" s="7" t="s">
        <v>2919</v>
      </c>
      <c r="C2813" s="7">
        <v>370</v>
      </c>
    </row>
    <row r="2814" spans="2:3" x14ac:dyDescent="0.2">
      <c r="B2814" s="7" t="s">
        <v>2920</v>
      </c>
      <c r="C2814" s="7">
        <v>296</v>
      </c>
    </row>
    <row r="2815" spans="2:3" x14ac:dyDescent="0.2">
      <c r="B2815" s="7" t="s">
        <v>2921</v>
      </c>
      <c r="C2815" s="7">
        <v>330</v>
      </c>
    </row>
    <row r="2816" spans="2:3" x14ac:dyDescent="0.2">
      <c r="B2816" s="7" t="s">
        <v>2922</v>
      </c>
      <c r="C2816" s="7">
        <v>272</v>
      </c>
    </row>
    <row r="2817" spans="2:3" x14ac:dyDescent="0.2">
      <c r="B2817" s="7" t="s">
        <v>2923</v>
      </c>
      <c r="C2817" s="7">
        <v>185</v>
      </c>
    </row>
    <row r="2818" spans="2:3" x14ac:dyDescent="0.2">
      <c r="B2818" s="7" t="s">
        <v>2924</v>
      </c>
      <c r="C2818" s="7">
        <v>275</v>
      </c>
    </row>
    <row r="2819" spans="2:3" x14ac:dyDescent="0.2">
      <c r="B2819" s="7" t="s">
        <v>2925</v>
      </c>
      <c r="C2819" s="7">
        <v>296</v>
      </c>
    </row>
    <row r="2820" spans="2:3" x14ac:dyDescent="0.2">
      <c r="B2820" s="7" t="s">
        <v>2926</v>
      </c>
      <c r="C2820" s="7">
        <v>330</v>
      </c>
    </row>
    <row r="2821" spans="2:3" x14ac:dyDescent="0.2">
      <c r="B2821" s="7" t="s">
        <v>2927</v>
      </c>
      <c r="C2821" s="7">
        <v>270</v>
      </c>
    </row>
    <row r="2822" spans="2:3" x14ac:dyDescent="0.2">
      <c r="B2822" s="7" t="s">
        <v>2928</v>
      </c>
      <c r="C2822" s="7">
        <v>244</v>
      </c>
    </row>
    <row r="2823" spans="2:3" x14ac:dyDescent="0.2">
      <c r="B2823" s="7" t="s">
        <v>2929</v>
      </c>
      <c r="C2823" s="7">
        <v>251</v>
      </c>
    </row>
    <row r="2824" spans="2:3" x14ac:dyDescent="0.2">
      <c r="B2824" s="7" t="s">
        <v>2930</v>
      </c>
      <c r="C2824" s="7">
        <v>293</v>
      </c>
    </row>
    <row r="2825" spans="2:3" x14ac:dyDescent="0.2">
      <c r="B2825" s="7" t="s">
        <v>2931</v>
      </c>
      <c r="C2825" s="7">
        <v>345</v>
      </c>
    </row>
    <row r="2826" spans="2:3" x14ac:dyDescent="0.2">
      <c r="B2826" s="7" t="s">
        <v>2932</v>
      </c>
      <c r="C2826" s="7">
        <v>140</v>
      </c>
    </row>
    <row r="2827" spans="2:3" x14ac:dyDescent="0.2">
      <c r="B2827" s="7" t="s">
        <v>2933</v>
      </c>
      <c r="C2827" s="7">
        <v>291</v>
      </c>
    </row>
    <row r="2828" spans="2:3" x14ac:dyDescent="0.2">
      <c r="B2828" s="7" t="s">
        <v>2934</v>
      </c>
      <c r="C2828" s="7">
        <v>309</v>
      </c>
    </row>
    <row r="2829" spans="2:3" x14ac:dyDescent="0.2">
      <c r="B2829" s="7" t="s">
        <v>2935</v>
      </c>
      <c r="C2829" s="7">
        <v>326</v>
      </c>
    </row>
    <row r="2830" spans="2:3" x14ac:dyDescent="0.2">
      <c r="B2830" s="7" t="s">
        <v>2936</v>
      </c>
      <c r="C2830" s="7">
        <v>376</v>
      </c>
    </row>
    <row r="2831" spans="2:3" x14ac:dyDescent="0.2">
      <c r="B2831" s="7" t="s">
        <v>2937</v>
      </c>
      <c r="C2831" s="7">
        <v>314</v>
      </c>
    </row>
    <row r="2832" spans="2:3" x14ac:dyDescent="0.2">
      <c r="B2832" s="7" t="s">
        <v>2938</v>
      </c>
      <c r="C2832" s="7">
        <v>209</v>
      </c>
    </row>
    <row r="2833" spans="2:3" x14ac:dyDescent="0.2">
      <c r="B2833" s="7" t="s">
        <v>2939</v>
      </c>
      <c r="C2833" s="7">
        <v>307</v>
      </c>
    </row>
    <row r="2834" spans="2:3" x14ac:dyDescent="0.2">
      <c r="B2834" s="7" t="s">
        <v>2940</v>
      </c>
      <c r="C2834" s="7">
        <v>291</v>
      </c>
    </row>
    <row r="2835" spans="2:3" x14ac:dyDescent="0.2">
      <c r="B2835" s="7" t="s">
        <v>2941</v>
      </c>
      <c r="C2835" s="7">
        <v>256</v>
      </c>
    </row>
    <row r="2836" spans="2:3" x14ac:dyDescent="0.2">
      <c r="B2836" s="7" t="s">
        <v>2942</v>
      </c>
      <c r="C2836" s="7">
        <v>338</v>
      </c>
    </row>
    <row r="2837" spans="2:3" x14ac:dyDescent="0.2">
      <c r="B2837" s="7" t="s">
        <v>2943</v>
      </c>
      <c r="C2837" s="7">
        <v>209</v>
      </c>
    </row>
    <row r="2838" spans="2:3" x14ac:dyDescent="0.2">
      <c r="B2838" s="7" t="s">
        <v>2944</v>
      </c>
      <c r="C2838" s="7">
        <v>308</v>
      </c>
    </row>
    <row r="2839" spans="2:3" x14ac:dyDescent="0.2">
      <c r="B2839" s="7" t="s">
        <v>2945</v>
      </c>
      <c r="C2839" s="7">
        <v>317</v>
      </c>
    </row>
    <row r="2840" spans="2:3" x14ac:dyDescent="0.2">
      <c r="B2840" s="7" t="s">
        <v>2946</v>
      </c>
      <c r="C2840" s="7">
        <v>313</v>
      </c>
    </row>
    <row r="2841" spans="2:3" x14ac:dyDescent="0.2">
      <c r="B2841" s="7" t="s">
        <v>2947</v>
      </c>
      <c r="C2841" s="7">
        <v>327</v>
      </c>
    </row>
    <row r="2842" spans="2:3" x14ac:dyDescent="0.2">
      <c r="B2842" s="7" t="s">
        <v>2948</v>
      </c>
      <c r="C2842" s="7">
        <v>295</v>
      </c>
    </row>
    <row r="2843" spans="2:3" x14ac:dyDescent="0.2">
      <c r="B2843" s="7" t="s">
        <v>2949</v>
      </c>
      <c r="C2843" s="7">
        <v>260</v>
      </c>
    </row>
    <row r="2844" spans="2:3" x14ac:dyDescent="0.2">
      <c r="B2844" s="7" t="s">
        <v>2950</v>
      </c>
      <c r="C2844" s="7">
        <v>373</v>
      </c>
    </row>
    <row r="2845" spans="2:3" x14ac:dyDescent="0.2">
      <c r="B2845" s="7" t="s">
        <v>2951</v>
      </c>
      <c r="C2845" s="7">
        <v>280</v>
      </c>
    </row>
    <row r="2846" spans="2:3" x14ac:dyDescent="0.2">
      <c r="B2846" s="7" t="s">
        <v>2952</v>
      </c>
      <c r="C2846" s="7">
        <v>233</v>
      </c>
    </row>
    <row r="2847" spans="2:3" x14ac:dyDescent="0.2">
      <c r="B2847" s="7" t="s">
        <v>2953</v>
      </c>
      <c r="C2847" s="7">
        <v>250</v>
      </c>
    </row>
    <row r="2848" spans="2:3" x14ac:dyDescent="0.2">
      <c r="B2848" s="7" t="s">
        <v>2954</v>
      </c>
      <c r="C2848" s="7">
        <v>246</v>
      </c>
    </row>
    <row r="2849" spans="2:3" x14ac:dyDescent="0.2">
      <c r="B2849" s="7" t="s">
        <v>2955</v>
      </c>
      <c r="C2849" s="7">
        <v>304</v>
      </c>
    </row>
    <row r="2850" spans="2:3" x14ac:dyDescent="0.2">
      <c r="B2850" s="7" t="s">
        <v>2956</v>
      </c>
      <c r="C2850" s="7">
        <v>230</v>
      </c>
    </row>
    <row r="2851" spans="2:3" x14ac:dyDescent="0.2">
      <c r="B2851" s="7" t="s">
        <v>2957</v>
      </c>
      <c r="C2851" s="7">
        <v>359</v>
      </c>
    </row>
    <row r="2852" spans="2:3" x14ac:dyDescent="0.2">
      <c r="B2852" s="7" t="s">
        <v>2958</v>
      </c>
      <c r="C2852" s="7">
        <v>221</v>
      </c>
    </row>
    <row r="2853" spans="2:3" x14ac:dyDescent="0.2">
      <c r="B2853" s="7" t="s">
        <v>2959</v>
      </c>
      <c r="C2853" s="7">
        <v>318</v>
      </c>
    </row>
    <row r="2854" spans="2:3" x14ac:dyDescent="0.2">
      <c r="B2854" s="7" t="s">
        <v>2960</v>
      </c>
      <c r="C2854" s="7">
        <v>365</v>
      </c>
    </row>
    <row r="2855" spans="2:3" x14ac:dyDescent="0.2">
      <c r="B2855" s="7" t="s">
        <v>2961</v>
      </c>
      <c r="C2855" s="7">
        <v>276</v>
      </c>
    </row>
    <row r="2856" spans="2:3" x14ac:dyDescent="0.2">
      <c r="B2856" s="7" t="s">
        <v>2962</v>
      </c>
      <c r="C2856" s="7">
        <v>236</v>
      </c>
    </row>
    <row r="2857" spans="2:3" x14ac:dyDescent="0.2">
      <c r="B2857" s="7" t="s">
        <v>2963</v>
      </c>
      <c r="C2857" s="7">
        <v>302</v>
      </c>
    </row>
    <row r="2858" spans="2:3" x14ac:dyDescent="0.2">
      <c r="B2858" s="7" t="s">
        <v>2964</v>
      </c>
      <c r="C2858" s="7">
        <v>335</v>
      </c>
    </row>
    <row r="2859" spans="2:3" x14ac:dyDescent="0.2">
      <c r="B2859" s="7" t="s">
        <v>2965</v>
      </c>
      <c r="C2859" s="7">
        <v>329</v>
      </c>
    </row>
    <row r="2860" spans="2:3" x14ac:dyDescent="0.2">
      <c r="B2860" s="7" t="s">
        <v>2966</v>
      </c>
      <c r="C2860" s="7">
        <v>303</v>
      </c>
    </row>
    <row r="2861" spans="2:3" x14ac:dyDescent="0.2">
      <c r="B2861" s="7" t="s">
        <v>2967</v>
      </c>
      <c r="C2861" s="7">
        <v>309</v>
      </c>
    </row>
    <row r="2862" spans="2:3" x14ac:dyDescent="0.2">
      <c r="B2862" s="7" t="s">
        <v>2968</v>
      </c>
      <c r="C2862" s="7">
        <v>273</v>
      </c>
    </row>
    <row r="2863" spans="2:3" x14ac:dyDescent="0.2">
      <c r="B2863" s="7" t="s">
        <v>2969</v>
      </c>
      <c r="C2863" s="7">
        <v>346</v>
      </c>
    </row>
    <row r="2864" spans="2:3" x14ac:dyDescent="0.2">
      <c r="B2864" s="7" t="s">
        <v>2970</v>
      </c>
      <c r="C2864" s="7">
        <v>283</v>
      </c>
    </row>
    <row r="2865" spans="2:3" x14ac:dyDescent="0.2">
      <c r="B2865" s="7" t="s">
        <v>2971</v>
      </c>
      <c r="C2865" s="7">
        <v>238</v>
      </c>
    </row>
    <row r="2866" spans="2:3" x14ac:dyDescent="0.2">
      <c r="B2866" s="7" t="s">
        <v>2972</v>
      </c>
      <c r="C2866" s="7">
        <v>321</v>
      </c>
    </row>
    <row r="2867" spans="2:3" x14ac:dyDescent="0.2">
      <c r="B2867" s="7" t="s">
        <v>2973</v>
      </c>
      <c r="C2867" s="7">
        <v>294</v>
      </c>
    </row>
    <row r="2868" spans="2:3" x14ac:dyDescent="0.2">
      <c r="B2868" s="7" t="s">
        <v>2974</v>
      </c>
      <c r="C2868" s="7">
        <v>265</v>
      </c>
    </row>
    <row r="2869" spans="2:3" x14ac:dyDescent="0.2">
      <c r="B2869" s="7" t="s">
        <v>2975</v>
      </c>
      <c r="C2869" s="7">
        <v>339</v>
      </c>
    </row>
    <row r="2870" spans="2:3" x14ac:dyDescent="0.2">
      <c r="B2870" s="7" t="s">
        <v>2976</v>
      </c>
      <c r="C2870" s="7">
        <v>268</v>
      </c>
    </row>
    <row r="2871" spans="2:3" x14ac:dyDescent="0.2">
      <c r="B2871" s="7" t="s">
        <v>2977</v>
      </c>
      <c r="C2871" s="7">
        <v>294</v>
      </c>
    </row>
    <row r="2872" spans="2:3" x14ac:dyDescent="0.2">
      <c r="B2872" s="7" t="s">
        <v>2978</v>
      </c>
      <c r="C2872" s="7">
        <v>319</v>
      </c>
    </row>
    <row r="2873" spans="2:3" x14ac:dyDescent="0.2">
      <c r="B2873" s="7" t="s">
        <v>2979</v>
      </c>
      <c r="C2873" s="7">
        <v>275</v>
      </c>
    </row>
    <row r="2874" spans="2:3" x14ac:dyDescent="0.2">
      <c r="B2874" s="7" t="s">
        <v>2980</v>
      </c>
      <c r="C2874" s="7">
        <v>351</v>
      </c>
    </row>
    <row r="2875" spans="2:3" x14ac:dyDescent="0.2">
      <c r="B2875" s="7" t="s">
        <v>2981</v>
      </c>
      <c r="C2875" s="7">
        <v>388</v>
      </c>
    </row>
    <row r="2876" spans="2:3" x14ac:dyDescent="0.2">
      <c r="B2876" s="7" t="s">
        <v>2982</v>
      </c>
      <c r="C2876" s="7">
        <v>247</v>
      </c>
    </row>
    <row r="2877" spans="2:3" x14ac:dyDescent="0.2">
      <c r="B2877" s="7" t="s">
        <v>2983</v>
      </c>
      <c r="C2877" s="7">
        <v>324</v>
      </c>
    </row>
    <row r="2878" spans="2:3" x14ac:dyDescent="0.2">
      <c r="B2878" s="7" t="s">
        <v>2984</v>
      </c>
      <c r="C2878" s="7">
        <v>304</v>
      </c>
    </row>
    <row r="2879" spans="2:3" x14ac:dyDescent="0.2">
      <c r="B2879" s="7" t="s">
        <v>2985</v>
      </c>
      <c r="C2879" s="7">
        <v>294</v>
      </c>
    </row>
    <row r="2880" spans="2:3" x14ac:dyDescent="0.2">
      <c r="B2880" s="7" t="s">
        <v>2986</v>
      </c>
      <c r="C2880" s="7">
        <v>390</v>
      </c>
    </row>
    <row r="2881" spans="2:3" x14ac:dyDescent="0.2">
      <c r="B2881" s="7" t="s">
        <v>2987</v>
      </c>
      <c r="C2881" s="7">
        <v>282</v>
      </c>
    </row>
    <row r="2882" spans="2:3" x14ac:dyDescent="0.2">
      <c r="B2882" s="7" t="s">
        <v>2988</v>
      </c>
      <c r="C2882" s="7">
        <v>296</v>
      </c>
    </row>
    <row r="2883" spans="2:3" x14ac:dyDescent="0.2">
      <c r="B2883" s="7" t="s">
        <v>2989</v>
      </c>
      <c r="C2883" s="7">
        <v>305</v>
      </c>
    </row>
    <row r="2884" spans="2:3" x14ac:dyDescent="0.2">
      <c r="B2884" s="7" t="s">
        <v>2990</v>
      </c>
      <c r="C2884" s="7">
        <v>246</v>
      </c>
    </row>
    <row r="2885" spans="2:3" x14ac:dyDescent="0.2">
      <c r="B2885" s="7" t="s">
        <v>2991</v>
      </c>
      <c r="C2885" s="7">
        <v>331</v>
      </c>
    </row>
    <row r="2886" spans="2:3" x14ac:dyDescent="0.2">
      <c r="B2886" s="7" t="s">
        <v>2992</v>
      </c>
      <c r="C2886" s="7">
        <v>280</v>
      </c>
    </row>
    <row r="2887" spans="2:3" x14ac:dyDescent="0.2">
      <c r="B2887" s="7" t="s">
        <v>2993</v>
      </c>
      <c r="C2887" s="7">
        <v>312</v>
      </c>
    </row>
    <row r="2888" spans="2:3" x14ac:dyDescent="0.2">
      <c r="B2888" s="7" t="s">
        <v>2994</v>
      </c>
      <c r="C2888" s="7">
        <v>298</v>
      </c>
    </row>
    <row r="2889" spans="2:3" x14ac:dyDescent="0.2">
      <c r="B2889" s="7" t="s">
        <v>2995</v>
      </c>
      <c r="C2889" s="7">
        <v>221</v>
      </c>
    </row>
    <row r="2890" spans="2:3" x14ac:dyDescent="0.2">
      <c r="B2890" s="7" t="s">
        <v>2996</v>
      </c>
      <c r="C2890" s="7">
        <v>214</v>
      </c>
    </row>
    <row r="2891" spans="2:3" x14ac:dyDescent="0.2">
      <c r="B2891" s="7" t="s">
        <v>2997</v>
      </c>
      <c r="C2891" s="7">
        <v>256</v>
      </c>
    </row>
    <row r="2892" spans="2:3" x14ac:dyDescent="0.2">
      <c r="B2892" s="7" t="s">
        <v>2998</v>
      </c>
      <c r="C2892" s="7">
        <v>275</v>
      </c>
    </row>
    <row r="2893" spans="2:3" x14ac:dyDescent="0.2">
      <c r="B2893" s="7" t="s">
        <v>2999</v>
      </c>
      <c r="C2893" s="7">
        <v>331</v>
      </c>
    </row>
    <row r="2894" spans="2:3" x14ac:dyDescent="0.2">
      <c r="B2894" s="7" t="s">
        <v>3000</v>
      </c>
      <c r="C2894" s="7">
        <v>332</v>
      </c>
    </row>
    <row r="2895" spans="2:3" x14ac:dyDescent="0.2">
      <c r="B2895" s="7" t="s">
        <v>3001</v>
      </c>
      <c r="C2895" s="7">
        <v>40</v>
      </c>
    </row>
    <row r="2896" spans="2:3" x14ac:dyDescent="0.2">
      <c r="B2896" s="7" t="s">
        <v>3002</v>
      </c>
      <c r="C2896" s="7">
        <v>255</v>
      </c>
    </row>
    <row r="2897" spans="2:3" x14ac:dyDescent="0.2">
      <c r="B2897" s="7" t="s">
        <v>3003</v>
      </c>
      <c r="C2897" s="7">
        <v>259</v>
      </c>
    </row>
    <row r="2898" spans="2:3" x14ac:dyDescent="0.2">
      <c r="B2898" s="7" t="s">
        <v>3004</v>
      </c>
      <c r="C2898" s="7">
        <v>212</v>
      </c>
    </row>
    <row r="2899" spans="2:3" x14ac:dyDescent="0.2">
      <c r="B2899" s="7" t="s">
        <v>3005</v>
      </c>
      <c r="C2899" s="7">
        <v>276</v>
      </c>
    </row>
    <row r="2900" spans="2:3" x14ac:dyDescent="0.2">
      <c r="B2900" s="7" t="s">
        <v>3006</v>
      </c>
      <c r="C2900" s="7">
        <v>264</v>
      </c>
    </row>
    <row r="2901" spans="2:3" x14ac:dyDescent="0.2">
      <c r="B2901" s="7" t="s">
        <v>3007</v>
      </c>
      <c r="C2901" s="7">
        <v>204</v>
      </c>
    </row>
    <row r="2902" spans="2:3" x14ac:dyDescent="0.2">
      <c r="B2902" s="7" t="s">
        <v>3008</v>
      </c>
      <c r="C2902" s="7">
        <v>241</v>
      </c>
    </row>
    <row r="2903" spans="2:3" x14ac:dyDescent="0.2">
      <c r="B2903" s="7" t="s">
        <v>3009</v>
      </c>
      <c r="C2903" s="7">
        <v>333</v>
      </c>
    </row>
    <row r="2904" spans="2:3" x14ac:dyDescent="0.2">
      <c r="B2904" s="7" t="s">
        <v>3010</v>
      </c>
      <c r="C2904" s="7">
        <v>337</v>
      </c>
    </row>
    <row r="2905" spans="2:3" x14ac:dyDescent="0.2">
      <c r="B2905" s="7" t="s">
        <v>3011</v>
      </c>
      <c r="C2905" s="7">
        <v>346</v>
      </c>
    </row>
    <row r="2906" spans="2:3" x14ac:dyDescent="0.2">
      <c r="B2906" s="7" t="s">
        <v>3012</v>
      </c>
      <c r="C2906" s="7">
        <v>349</v>
      </c>
    </row>
    <row r="2907" spans="2:3" x14ac:dyDescent="0.2">
      <c r="B2907" s="7" t="s">
        <v>3013</v>
      </c>
      <c r="C2907" s="7">
        <v>352</v>
      </c>
    </row>
    <row r="2908" spans="2:3" x14ac:dyDescent="0.2">
      <c r="B2908" s="7" t="s">
        <v>3014</v>
      </c>
      <c r="C2908" s="7">
        <v>349</v>
      </c>
    </row>
    <row r="2909" spans="2:3" x14ac:dyDescent="0.2">
      <c r="B2909" s="7" t="s">
        <v>3015</v>
      </c>
      <c r="C2909" s="7">
        <v>308</v>
      </c>
    </row>
    <row r="2910" spans="2:3" x14ac:dyDescent="0.2">
      <c r="B2910" s="7" t="s">
        <v>3016</v>
      </c>
      <c r="C2910" s="7">
        <v>303</v>
      </c>
    </row>
    <row r="2911" spans="2:3" x14ac:dyDescent="0.2">
      <c r="B2911" s="7" t="s">
        <v>3017</v>
      </c>
      <c r="C2911" s="7">
        <v>286</v>
      </c>
    </row>
    <row r="2912" spans="2:3" x14ac:dyDescent="0.2">
      <c r="B2912" s="7" t="s">
        <v>3018</v>
      </c>
      <c r="C2912" s="7">
        <v>151</v>
      </c>
    </row>
    <row r="2913" spans="2:3" x14ac:dyDescent="0.2">
      <c r="B2913" s="7" t="s">
        <v>3019</v>
      </c>
      <c r="C2913" s="7">
        <v>289</v>
      </c>
    </row>
    <row r="2914" spans="2:3" x14ac:dyDescent="0.2">
      <c r="B2914" s="7" t="s">
        <v>3020</v>
      </c>
      <c r="C2914" s="7">
        <v>337</v>
      </c>
    </row>
    <row r="2915" spans="2:3" x14ac:dyDescent="0.2">
      <c r="B2915" s="7" t="s">
        <v>3021</v>
      </c>
      <c r="C2915" s="7">
        <v>323</v>
      </c>
    </row>
    <row r="2916" spans="2:3" x14ac:dyDescent="0.2">
      <c r="B2916" s="7" t="s">
        <v>3022</v>
      </c>
      <c r="C2916" s="7">
        <v>233</v>
      </c>
    </row>
    <row r="2917" spans="2:3" x14ac:dyDescent="0.2">
      <c r="B2917" s="7" t="s">
        <v>3023</v>
      </c>
      <c r="C2917" s="7">
        <v>200</v>
      </c>
    </row>
    <row r="2918" spans="2:3" x14ac:dyDescent="0.2">
      <c r="B2918" s="7" t="s">
        <v>3024</v>
      </c>
      <c r="C2918" s="7">
        <v>431</v>
      </c>
    </row>
    <row r="2919" spans="2:3" x14ac:dyDescent="0.2">
      <c r="B2919" s="7" t="s">
        <v>3025</v>
      </c>
      <c r="C2919" s="7">
        <v>303</v>
      </c>
    </row>
    <row r="2920" spans="2:3" x14ac:dyDescent="0.2">
      <c r="B2920" s="7" t="s">
        <v>3026</v>
      </c>
      <c r="C2920" s="7">
        <v>302</v>
      </c>
    </row>
    <row r="2921" spans="2:3" x14ac:dyDescent="0.2">
      <c r="B2921" s="7" t="s">
        <v>3027</v>
      </c>
      <c r="C2921" s="7">
        <v>373</v>
      </c>
    </row>
    <row r="2922" spans="2:3" x14ac:dyDescent="0.2">
      <c r="B2922" s="7" t="s">
        <v>3028</v>
      </c>
      <c r="C2922" s="7">
        <v>311</v>
      </c>
    </row>
    <row r="2923" spans="2:3" x14ac:dyDescent="0.2">
      <c r="B2923" s="7" t="s">
        <v>3029</v>
      </c>
      <c r="C2923" s="7">
        <v>260</v>
      </c>
    </row>
    <row r="2924" spans="2:3" x14ac:dyDescent="0.2">
      <c r="B2924" s="7" t="s">
        <v>3030</v>
      </c>
      <c r="C2924" s="7">
        <v>268</v>
      </c>
    </row>
    <row r="2925" spans="2:3" x14ac:dyDescent="0.2">
      <c r="B2925" s="7" t="s">
        <v>3031</v>
      </c>
      <c r="C2925" s="7">
        <v>357</v>
      </c>
    </row>
    <row r="2926" spans="2:3" x14ac:dyDescent="0.2">
      <c r="B2926" s="7" t="s">
        <v>3032</v>
      </c>
      <c r="C2926" s="7">
        <v>123</v>
      </c>
    </row>
    <row r="2927" spans="2:3" x14ac:dyDescent="0.2">
      <c r="B2927" s="7" t="s">
        <v>3033</v>
      </c>
      <c r="C2927" s="7">
        <v>345</v>
      </c>
    </row>
    <row r="2928" spans="2:3" x14ac:dyDescent="0.2">
      <c r="B2928" s="7" t="s">
        <v>3034</v>
      </c>
      <c r="C2928" s="7">
        <v>245</v>
      </c>
    </row>
    <row r="2929" spans="2:3" x14ac:dyDescent="0.2">
      <c r="B2929" s="7" t="s">
        <v>3035</v>
      </c>
      <c r="C2929" s="7">
        <v>325</v>
      </c>
    </row>
    <row r="2930" spans="2:3" x14ac:dyDescent="0.2">
      <c r="B2930" s="7" t="s">
        <v>3036</v>
      </c>
      <c r="C2930" s="7">
        <v>302</v>
      </c>
    </row>
    <row r="2931" spans="2:3" x14ac:dyDescent="0.2">
      <c r="B2931" s="7" t="s">
        <v>3037</v>
      </c>
      <c r="C2931" s="7">
        <v>340</v>
      </c>
    </row>
    <row r="2932" spans="2:3" x14ac:dyDescent="0.2">
      <c r="B2932" s="7" t="s">
        <v>3038</v>
      </c>
      <c r="C2932" s="7">
        <v>169</v>
      </c>
    </row>
    <row r="2933" spans="2:3" x14ac:dyDescent="0.2">
      <c r="B2933" s="7" t="s">
        <v>3039</v>
      </c>
      <c r="C2933" s="7">
        <v>256</v>
      </c>
    </row>
    <row r="2934" spans="2:3" x14ac:dyDescent="0.2">
      <c r="B2934" s="7" t="s">
        <v>3040</v>
      </c>
      <c r="C2934" s="7">
        <v>358</v>
      </c>
    </row>
    <row r="2935" spans="2:3" x14ac:dyDescent="0.2">
      <c r="B2935" s="7" t="s">
        <v>3041</v>
      </c>
      <c r="C2935" s="7">
        <v>293</v>
      </c>
    </row>
    <row r="2936" spans="2:3" x14ac:dyDescent="0.2">
      <c r="B2936" s="7" t="s">
        <v>3042</v>
      </c>
      <c r="C2936" s="7">
        <v>361</v>
      </c>
    </row>
    <row r="2937" spans="2:3" x14ac:dyDescent="0.2">
      <c r="B2937" s="7" t="s">
        <v>3043</v>
      </c>
      <c r="C2937" s="7">
        <v>318</v>
      </c>
    </row>
    <row r="2938" spans="2:3" x14ac:dyDescent="0.2">
      <c r="B2938" s="7" t="s">
        <v>3044</v>
      </c>
      <c r="C2938" s="7">
        <v>247</v>
      </c>
    </row>
    <row r="2939" spans="2:3" x14ac:dyDescent="0.2">
      <c r="B2939" s="7" t="s">
        <v>3045</v>
      </c>
      <c r="C2939" s="7">
        <v>305</v>
      </c>
    </row>
    <row r="2940" spans="2:3" x14ac:dyDescent="0.2">
      <c r="B2940" s="7" t="s">
        <v>3046</v>
      </c>
      <c r="C2940" s="7">
        <v>393</v>
      </c>
    </row>
    <row r="2941" spans="2:3" x14ac:dyDescent="0.2">
      <c r="B2941" s="7" t="s">
        <v>3047</v>
      </c>
      <c r="C2941" s="7">
        <v>299</v>
      </c>
    </row>
    <row r="2942" spans="2:3" x14ac:dyDescent="0.2">
      <c r="B2942" s="7" t="s">
        <v>3048</v>
      </c>
      <c r="C2942" s="7">
        <v>280</v>
      </c>
    </row>
    <row r="2943" spans="2:3" x14ac:dyDescent="0.2">
      <c r="B2943" s="7" t="s">
        <v>3049</v>
      </c>
      <c r="C2943" s="7">
        <v>261</v>
      </c>
    </row>
    <row r="2944" spans="2:3" x14ac:dyDescent="0.2">
      <c r="B2944" s="7" t="s">
        <v>3050</v>
      </c>
      <c r="C2944" s="7">
        <v>296</v>
      </c>
    </row>
    <row r="2945" spans="2:3" x14ac:dyDescent="0.2">
      <c r="B2945" s="7" t="s">
        <v>3051</v>
      </c>
      <c r="C2945" s="7">
        <v>271</v>
      </c>
    </row>
    <row r="2946" spans="2:3" x14ac:dyDescent="0.2">
      <c r="B2946" s="7" t="s">
        <v>3052</v>
      </c>
      <c r="C2946" s="7">
        <v>192</v>
      </c>
    </row>
    <row r="2947" spans="2:3" x14ac:dyDescent="0.2">
      <c r="B2947" s="7" t="s">
        <v>3053</v>
      </c>
      <c r="C2947" s="7">
        <v>298</v>
      </c>
    </row>
    <row r="2948" spans="2:3" x14ac:dyDescent="0.2">
      <c r="B2948" s="7" t="s">
        <v>3054</v>
      </c>
      <c r="C2948" s="7">
        <v>323</v>
      </c>
    </row>
    <row r="2949" spans="2:3" x14ac:dyDescent="0.2">
      <c r="B2949" s="7" t="s">
        <v>3055</v>
      </c>
      <c r="C2949" s="7">
        <v>220</v>
      </c>
    </row>
    <row r="2950" spans="2:3" x14ac:dyDescent="0.2">
      <c r="B2950" s="7" t="s">
        <v>3056</v>
      </c>
      <c r="C2950" s="7">
        <v>240</v>
      </c>
    </row>
    <row r="2951" spans="2:3" x14ac:dyDescent="0.2">
      <c r="B2951" s="7" t="s">
        <v>3057</v>
      </c>
      <c r="C2951" s="7">
        <v>381</v>
      </c>
    </row>
    <row r="2952" spans="2:3" x14ac:dyDescent="0.2">
      <c r="B2952" s="7" t="s">
        <v>3058</v>
      </c>
      <c r="C2952" s="7">
        <v>285</v>
      </c>
    </row>
    <row r="2953" spans="2:3" x14ac:dyDescent="0.2">
      <c r="B2953" s="7" t="s">
        <v>3059</v>
      </c>
      <c r="C2953" s="7">
        <v>310</v>
      </c>
    </row>
    <row r="2954" spans="2:3" x14ac:dyDescent="0.2">
      <c r="B2954" s="7" t="s">
        <v>3060</v>
      </c>
      <c r="C2954" s="7">
        <v>334</v>
      </c>
    </row>
    <row r="2955" spans="2:3" x14ac:dyDescent="0.2">
      <c r="B2955" s="7" t="s">
        <v>3061</v>
      </c>
      <c r="C2955" s="7">
        <v>377</v>
      </c>
    </row>
    <row r="2956" spans="2:3" x14ac:dyDescent="0.2">
      <c r="B2956" s="7" t="s">
        <v>3062</v>
      </c>
      <c r="C2956" s="7">
        <v>307</v>
      </c>
    </row>
    <row r="2957" spans="2:3" x14ac:dyDescent="0.2">
      <c r="B2957" s="7" t="s">
        <v>3063</v>
      </c>
      <c r="C2957" s="7">
        <v>313</v>
      </c>
    </row>
    <row r="2958" spans="2:3" x14ac:dyDescent="0.2">
      <c r="B2958" s="7" t="s">
        <v>3064</v>
      </c>
      <c r="C2958" s="7">
        <v>303</v>
      </c>
    </row>
    <row r="2959" spans="2:3" x14ac:dyDescent="0.2">
      <c r="B2959" s="7" t="s">
        <v>3065</v>
      </c>
      <c r="C2959" s="7">
        <v>339</v>
      </c>
    </row>
    <row r="2960" spans="2:3" x14ac:dyDescent="0.2">
      <c r="B2960" s="7" t="s">
        <v>3066</v>
      </c>
      <c r="C2960" s="7">
        <v>241</v>
      </c>
    </row>
    <row r="2961" spans="2:3" x14ac:dyDescent="0.2">
      <c r="B2961" s="7" t="s">
        <v>3067</v>
      </c>
      <c r="C2961" s="7">
        <v>374</v>
      </c>
    </row>
    <row r="2962" spans="2:3" x14ac:dyDescent="0.2">
      <c r="B2962" s="7" t="s">
        <v>3068</v>
      </c>
      <c r="C2962" s="7">
        <v>274</v>
      </c>
    </row>
    <row r="2963" spans="2:3" x14ac:dyDescent="0.2">
      <c r="B2963" s="7" t="s">
        <v>3069</v>
      </c>
      <c r="C2963" s="7">
        <v>374</v>
      </c>
    </row>
    <row r="2964" spans="2:3" x14ac:dyDescent="0.2">
      <c r="B2964" s="7" t="s">
        <v>3070</v>
      </c>
      <c r="C2964" s="7">
        <v>331</v>
      </c>
    </row>
    <row r="2965" spans="2:3" x14ac:dyDescent="0.2">
      <c r="B2965" s="7" t="s">
        <v>3071</v>
      </c>
      <c r="C2965" s="7">
        <v>313</v>
      </c>
    </row>
    <row r="2966" spans="2:3" x14ac:dyDescent="0.2">
      <c r="B2966" s="7" t="s">
        <v>3072</v>
      </c>
      <c r="C2966" s="7">
        <v>402</v>
      </c>
    </row>
    <row r="2967" spans="2:3" x14ac:dyDescent="0.2">
      <c r="B2967" s="7" t="s">
        <v>3073</v>
      </c>
      <c r="C2967" s="7">
        <v>280</v>
      </c>
    </row>
    <row r="2968" spans="2:3" x14ac:dyDescent="0.2">
      <c r="B2968" s="7" t="s">
        <v>3074</v>
      </c>
      <c r="C2968" s="7">
        <v>312</v>
      </c>
    </row>
    <row r="2969" spans="2:3" x14ac:dyDescent="0.2">
      <c r="B2969" s="7" t="s">
        <v>3075</v>
      </c>
      <c r="C2969" s="7">
        <v>281</v>
      </c>
    </row>
    <row r="2970" spans="2:3" x14ac:dyDescent="0.2">
      <c r="B2970" s="7" t="s">
        <v>3076</v>
      </c>
      <c r="C2970" s="7">
        <v>342</v>
      </c>
    </row>
    <row r="2971" spans="2:3" x14ac:dyDescent="0.2">
      <c r="B2971" s="7" t="s">
        <v>3077</v>
      </c>
      <c r="C2971" s="7">
        <v>274</v>
      </c>
    </row>
    <row r="2972" spans="2:3" x14ac:dyDescent="0.2">
      <c r="B2972" s="7" t="s">
        <v>3078</v>
      </c>
      <c r="C2972" s="7">
        <v>385</v>
      </c>
    </row>
    <row r="2973" spans="2:3" x14ac:dyDescent="0.2">
      <c r="B2973" s="7" t="s">
        <v>3079</v>
      </c>
      <c r="C2973" s="7">
        <v>358</v>
      </c>
    </row>
    <row r="2974" spans="2:3" x14ac:dyDescent="0.2">
      <c r="B2974" s="7" t="s">
        <v>3080</v>
      </c>
      <c r="C2974" s="7">
        <v>412</v>
      </c>
    </row>
    <row r="2975" spans="2:3" x14ac:dyDescent="0.2">
      <c r="B2975" s="7" t="s">
        <v>3081</v>
      </c>
      <c r="C2975" s="7">
        <v>287</v>
      </c>
    </row>
    <row r="2976" spans="2:3" x14ac:dyDescent="0.2">
      <c r="B2976" s="7" t="s">
        <v>3082</v>
      </c>
      <c r="C2976" s="7">
        <v>376</v>
      </c>
    </row>
    <row r="2977" spans="2:3" x14ac:dyDescent="0.2">
      <c r="B2977" s="7" t="s">
        <v>3083</v>
      </c>
      <c r="C2977" s="7">
        <v>289</v>
      </c>
    </row>
    <row r="2978" spans="2:3" x14ac:dyDescent="0.2">
      <c r="B2978" s="7" t="s">
        <v>3084</v>
      </c>
      <c r="C2978" s="7">
        <v>330</v>
      </c>
    </row>
    <row r="2979" spans="2:3" x14ac:dyDescent="0.2">
      <c r="B2979" s="7" t="s">
        <v>3085</v>
      </c>
      <c r="C2979" s="7">
        <v>196</v>
      </c>
    </row>
    <row r="2980" spans="2:3" x14ac:dyDescent="0.2">
      <c r="B2980" s="7" t="s">
        <v>3086</v>
      </c>
      <c r="C2980" s="7">
        <v>358</v>
      </c>
    </row>
    <row r="2981" spans="2:3" x14ac:dyDescent="0.2">
      <c r="B2981" s="7" t="s">
        <v>3087</v>
      </c>
      <c r="C2981" s="7">
        <v>269</v>
      </c>
    </row>
    <row r="2982" spans="2:3" x14ac:dyDescent="0.2">
      <c r="B2982" s="7" t="s">
        <v>3088</v>
      </c>
      <c r="C2982" s="7">
        <v>323</v>
      </c>
    </row>
    <row r="2983" spans="2:3" x14ac:dyDescent="0.2">
      <c r="B2983" s="7" t="s">
        <v>3089</v>
      </c>
      <c r="C2983" s="7">
        <v>339</v>
      </c>
    </row>
    <row r="2984" spans="2:3" x14ac:dyDescent="0.2">
      <c r="B2984" s="7" t="s">
        <v>3090</v>
      </c>
      <c r="C2984" s="7">
        <v>304</v>
      </c>
    </row>
    <row r="2985" spans="2:3" x14ac:dyDescent="0.2">
      <c r="B2985" s="7" t="s">
        <v>3091</v>
      </c>
      <c r="C2985" s="7">
        <v>325</v>
      </c>
    </row>
    <row r="2986" spans="2:3" x14ac:dyDescent="0.2">
      <c r="B2986" s="7" t="s">
        <v>3092</v>
      </c>
      <c r="C2986" s="7">
        <v>234</v>
      </c>
    </row>
    <row r="2987" spans="2:3" x14ac:dyDescent="0.2">
      <c r="B2987" s="7" t="s">
        <v>3093</v>
      </c>
      <c r="C2987" s="7">
        <v>290</v>
      </c>
    </row>
    <row r="2988" spans="2:3" x14ac:dyDescent="0.2">
      <c r="B2988" s="7" t="s">
        <v>3094</v>
      </c>
      <c r="C2988" s="7">
        <v>322</v>
      </c>
    </row>
    <row r="2989" spans="2:3" x14ac:dyDescent="0.2">
      <c r="B2989" s="7" t="s">
        <v>3095</v>
      </c>
      <c r="C2989" s="7">
        <v>297</v>
      </c>
    </row>
    <row r="2990" spans="2:3" x14ac:dyDescent="0.2">
      <c r="B2990" s="7" t="s">
        <v>3096</v>
      </c>
      <c r="C2990" s="7">
        <v>183</v>
      </c>
    </row>
    <row r="2991" spans="2:3" x14ac:dyDescent="0.2">
      <c r="B2991" s="7" t="s">
        <v>3097</v>
      </c>
      <c r="C2991" s="7">
        <v>186</v>
      </c>
    </row>
    <row r="2992" spans="2:3" x14ac:dyDescent="0.2">
      <c r="B2992" s="7" t="s">
        <v>3098</v>
      </c>
      <c r="C2992" s="7">
        <v>278</v>
      </c>
    </row>
    <row r="2993" spans="2:3" x14ac:dyDescent="0.2">
      <c r="B2993" s="7" t="s">
        <v>3099</v>
      </c>
      <c r="C2993" s="7">
        <v>277</v>
      </c>
    </row>
    <row r="2994" spans="2:3" x14ac:dyDescent="0.2">
      <c r="B2994" s="7" t="s">
        <v>3100</v>
      </c>
      <c r="C2994" s="7">
        <v>267</v>
      </c>
    </row>
    <row r="2995" spans="2:3" x14ac:dyDescent="0.2">
      <c r="B2995" s="7" t="s">
        <v>3101</v>
      </c>
      <c r="C2995" s="7">
        <v>22</v>
      </c>
    </row>
    <row r="2996" spans="2:3" x14ac:dyDescent="0.2">
      <c r="B2996" s="7" t="s">
        <v>3102</v>
      </c>
      <c r="C2996" s="7">
        <v>240</v>
      </c>
    </row>
    <row r="2997" spans="2:3" x14ac:dyDescent="0.2">
      <c r="B2997" s="7" t="s">
        <v>3103</v>
      </c>
      <c r="C2997" s="7">
        <v>370</v>
      </c>
    </row>
    <row r="2998" spans="2:3" x14ac:dyDescent="0.2">
      <c r="B2998" s="7" t="s">
        <v>3104</v>
      </c>
      <c r="C2998" s="7">
        <v>325</v>
      </c>
    </row>
    <row r="2999" spans="2:3" x14ac:dyDescent="0.2">
      <c r="B2999" s="7" t="s">
        <v>3105</v>
      </c>
      <c r="C2999" s="7">
        <v>162</v>
      </c>
    </row>
    <row r="3000" spans="2:3" x14ac:dyDescent="0.2">
      <c r="B3000" s="7" t="s">
        <v>3106</v>
      </c>
      <c r="C3000" s="7">
        <v>215</v>
      </c>
    </row>
    <row r="3001" spans="2:3" x14ac:dyDescent="0.2">
      <c r="B3001" s="7" t="s">
        <v>3107</v>
      </c>
      <c r="C3001" s="7">
        <v>220</v>
      </c>
    </row>
    <row r="3002" spans="2:3" x14ac:dyDescent="0.2">
      <c r="B3002" s="7" t="s">
        <v>3108</v>
      </c>
      <c r="C3002" s="7">
        <v>196</v>
      </c>
    </row>
    <row r="3003" spans="2:3" x14ac:dyDescent="0.2">
      <c r="B3003" s="7" t="s">
        <v>3109</v>
      </c>
      <c r="C3003" s="7">
        <v>342</v>
      </c>
    </row>
    <row r="3004" spans="2:3" x14ac:dyDescent="0.2">
      <c r="B3004" s="7" t="s">
        <v>3110</v>
      </c>
      <c r="C3004" s="7">
        <v>346</v>
      </c>
    </row>
    <row r="3005" spans="2:3" x14ac:dyDescent="0.2">
      <c r="B3005" s="7" t="s">
        <v>3111</v>
      </c>
      <c r="C3005" s="7">
        <v>314</v>
      </c>
    </row>
    <row r="3006" spans="2:3" x14ac:dyDescent="0.2">
      <c r="B3006" s="7" t="s">
        <v>3112</v>
      </c>
      <c r="C3006" s="7">
        <v>308</v>
      </c>
    </row>
    <row r="3007" spans="2:3" x14ac:dyDescent="0.2">
      <c r="B3007" s="7" t="s">
        <v>3113</v>
      </c>
      <c r="C3007" s="7">
        <v>362</v>
      </c>
    </row>
    <row r="3008" spans="2:3" x14ac:dyDescent="0.2">
      <c r="B3008" s="7" t="s">
        <v>3114</v>
      </c>
      <c r="C3008" s="7">
        <v>313</v>
      </c>
    </row>
    <row r="3009" spans="2:3" x14ac:dyDescent="0.2">
      <c r="B3009" s="7" t="s">
        <v>3115</v>
      </c>
      <c r="C3009" s="7">
        <v>322</v>
      </c>
    </row>
    <row r="3010" spans="2:3" x14ac:dyDescent="0.2">
      <c r="B3010" s="7" t="s">
        <v>3116</v>
      </c>
      <c r="C3010" s="7">
        <v>315</v>
      </c>
    </row>
    <row r="3011" spans="2:3" x14ac:dyDescent="0.2">
      <c r="B3011" s="7" t="s">
        <v>3117</v>
      </c>
      <c r="C3011" s="7">
        <v>293</v>
      </c>
    </row>
    <row r="3012" spans="2:3" x14ac:dyDescent="0.2">
      <c r="B3012" s="7" t="s">
        <v>3118</v>
      </c>
      <c r="C3012" s="7">
        <v>223</v>
      </c>
    </row>
    <row r="3013" spans="2:3" x14ac:dyDescent="0.2">
      <c r="B3013" s="7" t="s">
        <v>3119</v>
      </c>
      <c r="C3013" s="7">
        <v>380</v>
      </c>
    </row>
    <row r="3014" spans="2:3" x14ac:dyDescent="0.2">
      <c r="B3014" s="7" t="s">
        <v>3120</v>
      </c>
      <c r="C3014" s="7">
        <v>331</v>
      </c>
    </row>
    <row r="3015" spans="2:3" x14ac:dyDescent="0.2">
      <c r="B3015" s="7" t="s">
        <v>3121</v>
      </c>
      <c r="C3015" s="7">
        <v>337</v>
      </c>
    </row>
    <row r="3016" spans="2:3" x14ac:dyDescent="0.2">
      <c r="B3016" s="7" t="s">
        <v>3122</v>
      </c>
      <c r="C3016" s="7">
        <v>317</v>
      </c>
    </row>
    <row r="3017" spans="2:3" x14ac:dyDescent="0.2">
      <c r="B3017" s="7" t="s">
        <v>3123</v>
      </c>
      <c r="C3017" s="7">
        <v>248</v>
      </c>
    </row>
    <row r="3018" spans="2:3" x14ac:dyDescent="0.2">
      <c r="B3018" s="7" t="s">
        <v>3124</v>
      </c>
      <c r="C3018" s="7">
        <v>341</v>
      </c>
    </row>
    <row r="3019" spans="2:3" x14ac:dyDescent="0.2">
      <c r="B3019" s="7" t="s">
        <v>3125</v>
      </c>
      <c r="C3019" s="7">
        <v>266</v>
      </c>
    </row>
    <row r="3020" spans="2:3" x14ac:dyDescent="0.2">
      <c r="B3020" s="7" t="s">
        <v>3126</v>
      </c>
      <c r="C3020" s="7">
        <v>367</v>
      </c>
    </row>
    <row r="3021" spans="2:3" x14ac:dyDescent="0.2">
      <c r="B3021" s="7" t="s">
        <v>3127</v>
      </c>
      <c r="C3021" s="7">
        <v>381</v>
      </c>
    </row>
    <row r="3022" spans="2:3" x14ac:dyDescent="0.2">
      <c r="B3022" s="7" t="s">
        <v>3128</v>
      </c>
      <c r="C3022" s="7">
        <v>307</v>
      </c>
    </row>
    <row r="3023" spans="2:3" x14ac:dyDescent="0.2">
      <c r="B3023" s="7" t="s">
        <v>3129</v>
      </c>
      <c r="C3023" s="7">
        <v>309</v>
      </c>
    </row>
    <row r="3024" spans="2:3" x14ac:dyDescent="0.2">
      <c r="B3024" s="7" t="s">
        <v>3130</v>
      </c>
      <c r="C3024" s="7">
        <v>254</v>
      </c>
    </row>
    <row r="3025" spans="2:3" x14ac:dyDescent="0.2">
      <c r="B3025" s="7" t="s">
        <v>3131</v>
      </c>
      <c r="C3025" s="7">
        <v>305</v>
      </c>
    </row>
    <row r="3026" spans="2:3" x14ac:dyDescent="0.2">
      <c r="B3026" s="7" t="s">
        <v>3132</v>
      </c>
      <c r="C3026" s="7">
        <v>173</v>
      </c>
    </row>
    <row r="3027" spans="2:3" x14ac:dyDescent="0.2">
      <c r="B3027" s="7" t="s">
        <v>3133</v>
      </c>
      <c r="C3027" s="7">
        <v>313</v>
      </c>
    </row>
    <row r="3028" spans="2:3" x14ac:dyDescent="0.2">
      <c r="B3028" s="7" t="s">
        <v>3134</v>
      </c>
      <c r="C3028" s="7">
        <v>297</v>
      </c>
    </row>
    <row r="3029" spans="2:3" x14ac:dyDescent="0.2">
      <c r="B3029" s="7" t="s">
        <v>3135</v>
      </c>
      <c r="C3029" s="7">
        <v>306</v>
      </c>
    </row>
    <row r="3030" spans="2:3" x14ac:dyDescent="0.2">
      <c r="B3030" s="7" t="s">
        <v>3136</v>
      </c>
      <c r="C3030" s="7">
        <v>389</v>
      </c>
    </row>
    <row r="3031" spans="2:3" x14ac:dyDescent="0.2">
      <c r="B3031" s="7" t="s">
        <v>3137</v>
      </c>
      <c r="C3031" s="7">
        <v>374</v>
      </c>
    </row>
    <row r="3032" spans="2:3" x14ac:dyDescent="0.2">
      <c r="B3032" s="7" t="s">
        <v>3138</v>
      </c>
      <c r="C3032" s="7">
        <v>184</v>
      </c>
    </row>
    <row r="3033" spans="2:3" x14ac:dyDescent="0.2">
      <c r="B3033" s="7" t="s">
        <v>3139</v>
      </c>
      <c r="C3033" s="7">
        <v>327</v>
      </c>
    </row>
    <row r="3034" spans="2:3" x14ac:dyDescent="0.2">
      <c r="B3034" s="7" t="s">
        <v>3140</v>
      </c>
      <c r="C3034" s="7">
        <v>345</v>
      </c>
    </row>
    <row r="3035" spans="2:3" x14ac:dyDescent="0.2">
      <c r="B3035" s="7" t="s">
        <v>3141</v>
      </c>
      <c r="C3035" s="7">
        <v>315</v>
      </c>
    </row>
    <row r="3036" spans="2:3" x14ac:dyDescent="0.2">
      <c r="B3036" s="7" t="s">
        <v>3142</v>
      </c>
      <c r="C3036" s="7">
        <v>346</v>
      </c>
    </row>
    <row r="3037" spans="2:3" x14ac:dyDescent="0.2">
      <c r="B3037" s="7" t="s">
        <v>3143</v>
      </c>
      <c r="C3037" s="7">
        <v>257</v>
      </c>
    </row>
    <row r="3038" spans="2:3" x14ac:dyDescent="0.2">
      <c r="B3038" s="7" t="s">
        <v>3144</v>
      </c>
      <c r="C3038" s="7">
        <v>415</v>
      </c>
    </row>
    <row r="3039" spans="2:3" x14ac:dyDescent="0.2">
      <c r="B3039" s="7" t="s">
        <v>3145</v>
      </c>
      <c r="C3039" s="7">
        <v>332</v>
      </c>
    </row>
    <row r="3040" spans="2:3" x14ac:dyDescent="0.2">
      <c r="B3040" s="7" t="s">
        <v>3146</v>
      </c>
      <c r="C3040" s="7">
        <v>367</v>
      </c>
    </row>
    <row r="3041" spans="2:3" x14ac:dyDescent="0.2">
      <c r="B3041" s="7" t="s">
        <v>3147</v>
      </c>
      <c r="C3041" s="7">
        <v>295</v>
      </c>
    </row>
    <row r="3042" spans="2:3" x14ac:dyDescent="0.2">
      <c r="B3042" s="7" t="s">
        <v>3148</v>
      </c>
      <c r="C3042" s="7">
        <v>346</v>
      </c>
    </row>
    <row r="3043" spans="2:3" x14ac:dyDescent="0.2">
      <c r="B3043" s="7" t="s">
        <v>3149</v>
      </c>
      <c r="C3043" s="7">
        <v>274</v>
      </c>
    </row>
    <row r="3044" spans="2:3" x14ac:dyDescent="0.2">
      <c r="B3044" s="7" t="s">
        <v>3150</v>
      </c>
      <c r="C3044" s="7">
        <v>364</v>
      </c>
    </row>
    <row r="3045" spans="2:3" x14ac:dyDescent="0.2">
      <c r="B3045" s="7" t="s">
        <v>3151</v>
      </c>
      <c r="C3045" s="7">
        <v>321</v>
      </c>
    </row>
    <row r="3046" spans="2:3" x14ac:dyDescent="0.2">
      <c r="B3046" s="7" t="s">
        <v>3152</v>
      </c>
      <c r="C3046" s="7">
        <v>222</v>
      </c>
    </row>
    <row r="3047" spans="2:3" x14ac:dyDescent="0.2">
      <c r="B3047" s="7" t="s">
        <v>3153</v>
      </c>
      <c r="C3047" s="7">
        <v>310</v>
      </c>
    </row>
    <row r="3048" spans="2:3" x14ac:dyDescent="0.2">
      <c r="B3048" s="7" t="s">
        <v>3154</v>
      </c>
      <c r="C3048" s="7">
        <v>252</v>
      </c>
    </row>
    <row r="3049" spans="2:3" x14ac:dyDescent="0.2">
      <c r="B3049" s="7" t="s">
        <v>3155</v>
      </c>
      <c r="C3049" s="7">
        <v>283</v>
      </c>
    </row>
    <row r="3050" spans="2:3" x14ac:dyDescent="0.2">
      <c r="B3050" s="7" t="s">
        <v>3156</v>
      </c>
      <c r="C3050" s="7">
        <v>329</v>
      </c>
    </row>
    <row r="3051" spans="2:3" x14ac:dyDescent="0.2">
      <c r="B3051" s="7" t="s">
        <v>3157</v>
      </c>
      <c r="C3051" s="7">
        <v>315</v>
      </c>
    </row>
    <row r="3052" spans="2:3" x14ac:dyDescent="0.2">
      <c r="B3052" s="7" t="s">
        <v>3158</v>
      </c>
      <c r="C3052" s="7">
        <v>291</v>
      </c>
    </row>
    <row r="3053" spans="2:3" x14ac:dyDescent="0.2">
      <c r="B3053" s="7" t="s">
        <v>3159</v>
      </c>
      <c r="C3053" s="7">
        <v>347</v>
      </c>
    </row>
    <row r="3054" spans="2:3" x14ac:dyDescent="0.2">
      <c r="B3054" s="7" t="s">
        <v>3160</v>
      </c>
      <c r="C3054" s="7">
        <v>309</v>
      </c>
    </row>
    <row r="3055" spans="2:3" x14ac:dyDescent="0.2">
      <c r="B3055" s="7" t="s">
        <v>3161</v>
      </c>
      <c r="C3055" s="7">
        <v>372</v>
      </c>
    </row>
    <row r="3056" spans="2:3" x14ac:dyDescent="0.2">
      <c r="B3056" s="7" t="s">
        <v>3162</v>
      </c>
      <c r="C3056" s="7">
        <v>307</v>
      </c>
    </row>
    <row r="3057" spans="2:3" x14ac:dyDescent="0.2">
      <c r="B3057" s="7" t="s">
        <v>3163</v>
      </c>
      <c r="C3057" s="7">
        <v>386</v>
      </c>
    </row>
    <row r="3058" spans="2:3" x14ac:dyDescent="0.2">
      <c r="B3058" s="7" t="s">
        <v>3164</v>
      </c>
      <c r="C3058" s="7">
        <v>387</v>
      </c>
    </row>
    <row r="3059" spans="2:3" x14ac:dyDescent="0.2">
      <c r="B3059" s="7" t="s">
        <v>3165</v>
      </c>
      <c r="C3059" s="7">
        <v>376</v>
      </c>
    </row>
    <row r="3060" spans="2:3" x14ac:dyDescent="0.2">
      <c r="B3060" s="7" t="s">
        <v>3166</v>
      </c>
      <c r="C3060" s="7">
        <v>322</v>
      </c>
    </row>
    <row r="3061" spans="2:3" x14ac:dyDescent="0.2">
      <c r="B3061" s="7" t="s">
        <v>3167</v>
      </c>
      <c r="C3061" s="7">
        <v>327</v>
      </c>
    </row>
    <row r="3062" spans="2:3" x14ac:dyDescent="0.2">
      <c r="B3062" s="7" t="s">
        <v>3168</v>
      </c>
      <c r="C3062" s="7">
        <v>250</v>
      </c>
    </row>
    <row r="3063" spans="2:3" x14ac:dyDescent="0.2">
      <c r="B3063" s="7" t="s">
        <v>3169</v>
      </c>
      <c r="C3063" s="7">
        <v>485</v>
      </c>
    </row>
    <row r="3064" spans="2:3" x14ac:dyDescent="0.2">
      <c r="B3064" s="7" t="s">
        <v>3170</v>
      </c>
      <c r="C3064" s="7">
        <v>294</v>
      </c>
    </row>
    <row r="3065" spans="2:3" x14ac:dyDescent="0.2">
      <c r="B3065" s="7" t="s">
        <v>3171</v>
      </c>
      <c r="C3065" s="7">
        <v>264</v>
      </c>
    </row>
    <row r="3066" spans="2:3" x14ac:dyDescent="0.2">
      <c r="B3066" s="7" t="s">
        <v>3172</v>
      </c>
      <c r="C3066" s="7">
        <v>384</v>
      </c>
    </row>
    <row r="3067" spans="2:3" x14ac:dyDescent="0.2">
      <c r="B3067" s="7" t="s">
        <v>3173</v>
      </c>
      <c r="C3067" s="7">
        <v>432</v>
      </c>
    </row>
    <row r="3068" spans="2:3" x14ac:dyDescent="0.2">
      <c r="B3068" s="7" t="s">
        <v>3174</v>
      </c>
      <c r="C3068" s="7">
        <v>278</v>
      </c>
    </row>
    <row r="3069" spans="2:3" x14ac:dyDescent="0.2">
      <c r="B3069" s="7" t="s">
        <v>3175</v>
      </c>
      <c r="C3069" s="7">
        <v>502</v>
      </c>
    </row>
    <row r="3070" spans="2:3" x14ac:dyDescent="0.2">
      <c r="B3070" s="7" t="s">
        <v>3176</v>
      </c>
      <c r="C3070" s="7">
        <v>295</v>
      </c>
    </row>
    <row r="3071" spans="2:3" x14ac:dyDescent="0.2">
      <c r="B3071" s="7" t="s">
        <v>3177</v>
      </c>
      <c r="C3071" s="7">
        <v>365</v>
      </c>
    </row>
    <row r="3072" spans="2:3" x14ac:dyDescent="0.2">
      <c r="B3072" s="7" t="s">
        <v>3178</v>
      </c>
      <c r="C3072" s="7">
        <v>542</v>
      </c>
    </row>
    <row r="3073" spans="2:3" x14ac:dyDescent="0.2">
      <c r="B3073" s="7" t="s">
        <v>3179</v>
      </c>
      <c r="C3073" s="7">
        <v>391</v>
      </c>
    </row>
    <row r="3074" spans="2:3" x14ac:dyDescent="0.2">
      <c r="B3074" s="7" t="s">
        <v>3180</v>
      </c>
      <c r="C3074" s="7">
        <v>386</v>
      </c>
    </row>
    <row r="3075" spans="2:3" x14ac:dyDescent="0.2">
      <c r="B3075" s="7" t="s">
        <v>3181</v>
      </c>
      <c r="C3075" s="7">
        <v>359</v>
      </c>
    </row>
    <row r="3076" spans="2:3" x14ac:dyDescent="0.2">
      <c r="B3076" s="7" t="s">
        <v>3182</v>
      </c>
      <c r="C3076" s="7">
        <v>305</v>
      </c>
    </row>
    <row r="3077" spans="2:3" x14ac:dyDescent="0.2">
      <c r="B3077" s="7" t="s">
        <v>3183</v>
      </c>
      <c r="C3077" s="7">
        <v>250</v>
      </c>
    </row>
    <row r="3078" spans="2:3" x14ac:dyDescent="0.2">
      <c r="B3078" s="7" t="s">
        <v>3184</v>
      </c>
      <c r="C3078" s="7">
        <v>409</v>
      </c>
    </row>
    <row r="3079" spans="2:3" x14ac:dyDescent="0.2">
      <c r="B3079" s="7" t="s">
        <v>3185</v>
      </c>
      <c r="C3079" s="7">
        <v>295</v>
      </c>
    </row>
    <row r="3080" spans="2:3" x14ac:dyDescent="0.2">
      <c r="B3080" s="7" t="s">
        <v>3186</v>
      </c>
      <c r="C3080" s="7">
        <v>360</v>
      </c>
    </row>
    <row r="3081" spans="2:3" x14ac:dyDescent="0.2">
      <c r="B3081" s="7" t="s">
        <v>3187</v>
      </c>
      <c r="C3081" s="7">
        <v>356</v>
      </c>
    </row>
    <row r="3082" spans="2:3" x14ac:dyDescent="0.2">
      <c r="B3082" s="7" t="s">
        <v>3188</v>
      </c>
      <c r="C3082" s="7">
        <v>301</v>
      </c>
    </row>
    <row r="3083" spans="2:3" x14ac:dyDescent="0.2">
      <c r="B3083" s="7" t="s">
        <v>3189</v>
      </c>
      <c r="C3083" s="7">
        <v>414</v>
      </c>
    </row>
    <row r="3084" spans="2:3" x14ac:dyDescent="0.2">
      <c r="B3084" s="7" t="s">
        <v>3190</v>
      </c>
      <c r="C3084" s="7">
        <v>300</v>
      </c>
    </row>
    <row r="3085" spans="2:3" x14ac:dyDescent="0.2">
      <c r="B3085" s="7" t="s">
        <v>3191</v>
      </c>
      <c r="C3085" s="7">
        <v>281</v>
      </c>
    </row>
    <row r="3086" spans="2:3" x14ac:dyDescent="0.2">
      <c r="B3086" s="7" t="s">
        <v>3192</v>
      </c>
      <c r="C3086" s="7">
        <v>304</v>
      </c>
    </row>
    <row r="3087" spans="2:3" x14ac:dyDescent="0.2">
      <c r="B3087" s="7" t="s">
        <v>3193</v>
      </c>
      <c r="C3087" s="7">
        <v>342</v>
      </c>
    </row>
    <row r="3088" spans="2:3" x14ac:dyDescent="0.2">
      <c r="B3088" s="7" t="s">
        <v>3194</v>
      </c>
      <c r="C3088" s="7">
        <v>361</v>
      </c>
    </row>
    <row r="3089" spans="2:3" x14ac:dyDescent="0.2">
      <c r="B3089" s="7" t="s">
        <v>3195</v>
      </c>
      <c r="C3089" s="7">
        <v>264</v>
      </c>
    </row>
    <row r="3090" spans="2:3" x14ac:dyDescent="0.2">
      <c r="B3090" s="7" t="s">
        <v>3196</v>
      </c>
      <c r="C3090" s="7">
        <v>263</v>
      </c>
    </row>
    <row r="3091" spans="2:3" x14ac:dyDescent="0.2">
      <c r="B3091" s="7" t="s">
        <v>3197</v>
      </c>
      <c r="C3091" s="7">
        <v>286</v>
      </c>
    </row>
    <row r="3092" spans="2:3" x14ac:dyDescent="0.2">
      <c r="B3092" s="7" t="s">
        <v>3198</v>
      </c>
      <c r="C3092" s="7">
        <v>245</v>
      </c>
    </row>
    <row r="3093" spans="2:3" x14ac:dyDescent="0.2">
      <c r="B3093" s="7" t="s">
        <v>3199</v>
      </c>
      <c r="C3093" s="7">
        <v>319</v>
      </c>
    </row>
    <row r="3094" spans="2:3" x14ac:dyDescent="0.2">
      <c r="B3094" s="7" t="s">
        <v>3200</v>
      </c>
      <c r="C3094" s="7">
        <v>319</v>
      </c>
    </row>
    <row r="3095" spans="2:3" x14ac:dyDescent="0.2">
      <c r="B3095" s="7" t="s">
        <v>3201</v>
      </c>
      <c r="C3095" s="7">
        <v>38</v>
      </c>
    </row>
    <row r="3096" spans="2:3" x14ac:dyDescent="0.2">
      <c r="B3096" s="7" t="s">
        <v>3202</v>
      </c>
      <c r="C3096" s="7">
        <v>230</v>
      </c>
    </row>
    <row r="3097" spans="2:3" x14ac:dyDescent="0.2">
      <c r="B3097" s="7" t="s">
        <v>3203</v>
      </c>
      <c r="C3097" s="7">
        <v>326</v>
      </c>
    </row>
    <row r="3098" spans="2:3" x14ac:dyDescent="0.2">
      <c r="B3098" s="7" t="s">
        <v>3204</v>
      </c>
      <c r="C3098" s="7">
        <v>341</v>
      </c>
    </row>
    <row r="3099" spans="2:3" x14ac:dyDescent="0.2">
      <c r="B3099" s="7" t="s">
        <v>3205</v>
      </c>
      <c r="C3099" s="7">
        <v>194</v>
      </c>
    </row>
    <row r="3100" spans="2:3" x14ac:dyDescent="0.2">
      <c r="B3100" s="7" t="s">
        <v>3206</v>
      </c>
      <c r="C3100" s="7">
        <v>296</v>
      </c>
    </row>
    <row r="3101" spans="2:3" x14ac:dyDescent="0.2">
      <c r="B3101" s="7" t="s">
        <v>3207</v>
      </c>
      <c r="C3101" s="7">
        <v>225</v>
      </c>
    </row>
    <row r="3102" spans="2:3" x14ac:dyDescent="0.2">
      <c r="B3102" s="7" t="s">
        <v>3208</v>
      </c>
      <c r="C3102" s="7">
        <v>183</v>
      </c>
    </row>
    <row r="3103" spans="2:3" x14ac:dyDescent="0.2">
      <c r="B3103" s="7" t="s">
        <v>3209</v>
      </c>
      <c r="C3103" s="7">
        <v>347</v>
      </c>
    </row>
    <row r="3104" spans="2:3" x14ac:dyDescent="0.2">
      <c r="B3104" s="7" t="s">
        <v>3210</v>
      </c>
      <c r="C3104" s="7">
        <v>400</v>
      </c>
    </row>
    <row r="3105" spans="2:3" x14ac:dyDescent="0.2">
      <c r="B3105" s="7" t="s">
        <v>3211</v>
      </c>
      <c r="C3105" s="7">
        <v>378</v>
      </c>
    </row>
    <row r="3106" spans="2:3" x14ac:dyDescent="0.2">
      <c r="B3106" s="7" t="s">
        <v>3212</v>
      </c>
      <c r="C3106" s="7">
        <v>343</v>
      </c>
    </row>
    <row r="3107" spans="2:3" x14ac:dyDescent="0.2">
      <c r="B3107" s="7" t="s">
        <v>3213</v>
      </c>
      <c r="C3107" s="7">
        <v>460</v>
      </c>
    </row>
    <row r="3108" spans="2:3" x14ac:dyDescent="0.2">
      <c r="B3108" s="7" t="s">
        <v>3214</v>
      </c>
      <c r="C3108" s="7">
        <v>326</v>
      </c>
    </row>
    <row r="3109" spans="2:3" x14ac:dyDescent="0.2">
      <c r="B3109" s="7" t="s">
        <v>3215</v>
      </c>
      <c r="C3109" s="7">
        <v>390</v>
      </c>
    </row>
    <row r="3110" spans="2:3" x14ac:dyDescent="0.2">
      <c r="B3110" s="7" t="s">
        <v>3216</v>
      </c>
      <c r="C3110" s="7">
        <v>358</v>
      </c>
    </row>
    <row r="3111" spans="2:3" x14ac:dyDescent="0.2">
      <c r="B3111" s="7" t="s">
        <v>3217</v>
      </c>
      <c r="C3111" s="7">
        <v>431</v>
      </c>
    </row>
    <row r="3112" spans="2:3" x14ac:dyDescent="0.2">
      <c r="B3112" s="7" t="s">
        <v>3218</v>
      </c>
      <c r="C3112" s="7">
        <v>226</v>
      </c>
    </row>
    <row r="3113" spans="2:3" x14ac:dyDescent="0.2">
      <c r="B3113" s="7" t="s">
        <v>3219</v>
      </c>
      <c r="C3113" s="7">
        <v>358</v>
      </c>
    </row>
    <row r="3114" spans="2:3" x14ac:dyDescent="0.2">
      <c r="B3114" s="7" t="s">
        <v>3220</v>
      </c>
      <c r="C3114" s="7">
        <v>304</v>
      </c>
    </row>
    <row r="3115" spans="2:3" x14ac:dyDescent="0.2">
      <c r="B3115" s="7" t="s">
        <v>3221</v>
      </c>
      <c r="C3115" s="7">
        <v>404</v>
      </c>
    </row>
    <row r="3116" spans="2:3" x14ac:dyDescent="0.2">
      <c r="B3116" s="7" t="s">
        <v>3222</v>
      </c>
      <c r="C3116" s="7">
        <v>330</v>
      </c>
    </row>
    <row r="3117" spans="2:3" x14ac:dyDescent="0.2">
      <c r="B3117" s="7" t="s">
        <v>3223</v>
      </c>
      <c r="C3117" s="7">
        <v>230</v>
      </c>
    </row>
    <row r="3118" spans="2:3" x14ac:dyDescent="0.2">
      <c r="B3118" s="7" t="s">
        <v>3224</v>
      </c>
      <c r="C3118" s="7">
        <v>437</v>
      </c>
    </row>
    <row r="3119" spans="2:3" x14ac:dyDescent="0.2">
      <c r="B3119" s="7" t="s">
        <v>3225</v>
      </c>
      <c r="C3119" s="7">
        <v>367</v>
      </c>
    </row>
    <row r="3120" spans="2:3" x14ac:dyDescent="0.2">
      <c r="B3120" s="7" t="s">
        <v>3226</v>
      </c>
      <c r="C3120" s="7">
        <v>405</v>
      </c>
    </row>
    <row r="3121" spans="2:3" x14ac:dyDescent="0.2">
      <c r="B3121" s="7" t="s">
        <v>3227</v>
      </c>
      <c r="C3121" s="7">
        <v>376</v>
      </c>
    </row>
    <row r="3122" spans="2:3" x14ac:dyDescent="0.2">
      <c r="B3122" s="7" t="s">
        <v>3228</v>
      </c>
      <c r="C3122" s="7">
        <v>308</v>
      </c>
    </row>
    <row r="3123" spans="2:3" x14ac:dyDescent="0.2">
      <c r="B3123" s="7" t="s">
        <v>3229</v>
      </c>
      <c r="C3123" s="7">
        <v>272</v>
      </c>
    </row>
    <row r="3124" spans="2:3" x14ac:dyDescent="0.2">
      <c r="B3124" s="7" t="s">
        <v>3230</v>
      </c>
      <c r="C3124" s="7">
        <v>376</v>
      </c>
    </row>
    <row r="3125" spans="2:3" x14ac:dyDescent="0.2">
      <c r="B3125" s="7" t="s">
        <v>3231</v>
      </c>
      <c r="C3125" s="7">
        <v>415</v>
      </c>
    </row>
    <row r="3126" spans="2:3" x14ac:dyDescent="0.2">
      <c r="B3126" s="7" t="s">
        <v>3232</v>
      </c>
      <c r="C3126" s="7">
        <v>260</v>
      </c>
    </row>
    <row r="3127" spans="2:3" x14ac:dyDescent="0.2">
      <c r="B3127" s="7" t="s">
        <v>3233</v>
      </c>
      <c r="C3127" s="7">
        <v>370</v>
      </c>
    </row>
    <row r="3128" spans="2:3" x14ac:dyDescent="0.2">
      <c r="B3128" s="7" t="s">
        <v>3234</v>
      </c>
      <c r="C3128" s="7">
        <v>312</v>
      </c>
    </row>
    <row r="3129" spans="2:3" x14ac:dyDescent="0.2">
      <c r="B3129" s="7" t="s">
        <v>3235</v>
      </c>
      <c r="C3129" s="7">
        <v>367</v>
      </c>
    </row>
    <row r="3130" spans="2:3" x14ac:dyDescent="0.2">
      <c r="B3130" s="7" t="s">
        <v>3236</v>
      </c>
      <c r="C3130" s="7">
        <v>469</v>
      </c>
    </row>
    <row r="3131" spans="2:3" x14ac:dyDescent="0.2">
      <c r="B3131" s="7" t="s">
        <v>3237</v>
      </c>
      <c r="C3131" s="7">
        <v>382</v>
      </c>
    </row>
    <row r="3132" spans="2:3" x14ac:dyDescent="0.2">
      <c r="B3132" s="7" t="s">
        <v>3238</v>
      </c>
      <c r="C3132" s="7">
        <v>247</v>
      </c>
    </row>
    <row r="3133" spans="2:3" x14ac:dyDescent="0.2">
      <c r="B3133" s="7" t="s">
        <v>3239</v>
      </c>
      <c r="C3133" s="7">
        <v>361</v>
      </c>
    </row>
    <row r="3134" spans="2:3" x14ac:dyDescent="0.2">
      <c r="B3134" s="7" t="s">
        <v>3240</v>
      </c>
      <c r="C3134" s="7">
        <v>460</v>
      </c>
    </row>
    <row r="3135" spans="2:3" x14ac:dyDescent="0.2">
      <c r="B3135" s="7" t="s">
        <v>3241</v>
      </c>
      <c r="C3135" s="7">
        <v>269</v>
      </c>
    </row>
    <row r="3136" spans="2:3" x14ac:dyDescent="0.2">
      <c r="B3136" s="7" t="s">
        <v>3242</v>
      </c>
      <c r="C3136" s="7">
        <v>371</v>
      </c>
    </row>
    <row r="3137" spans="2:3" x14ac:dyDescent="0.2">
      <c r="B3137" s="7" t="s">
        <v>3243</v>
      </c>
      <c r="C3137" s="7">
        <v>266</v>
      </c>
    </row>
    <row r="3138" spans="2:3" x14ac:dyDescent="0.2">
      <c r="B3138" s="7" t="s">
        <v>3244</v>
      </c>
      <c r="C3138" s="7">
        <v>400</v>
      </c>
    </row>
    <row r="3139" spans="2:3" x14ac:dyDescent="0.2">
      <c r="B3139" s="7" t="s">
        <v>3245</v>
      </c>
      <c r="C3139" s="7">
        <v>418</v>
      </c>
    </row>
    <row r="3140" spans="2:3" x14ac:dyDescent="0.2">
      <c r="B3140" s="7" t="s">
        <v>3246</v>
      </c>
      <c r="C3140" s="7">
        <v>446</v>
      </c>
    </row>
    <row r="3141" spans="2:3" x14ac:dyDescent="0.2">
      <c r="B3141" s="7" t="s">
        <v>3247</v>
      </c>
      <c r="C3141" s="7">
        <v>440</v>
      </c>
    </row>
    <row r="3142" spans="2:3" x14ac:dyDescent="0.2">
      <c r="B3142" s="7" t="s">
        <v>3248</v>
      </c>
      <c r="C3142" s="7">
        <v>384</v>
      </c>
    </row>
    <row r="3143" spans="2:3" x14ac:dyDescent="0.2">
      <c r="B3143" s="7" t="s">
        <v>3249</v>
      </c>
      <c r="C3143" s="7">
        <v>306</v>
      </c>
    </row>
    <row r="3144" spans="2:3" x14ac:dyDescent="0.2">
      <c r="B3144" s="7" t="s">
        <v>3250</v>
      </c>
      <c r="C3144" s="7">
        <v>384</v>
      </c>
    </row>
    <row r="3145" spans="2:3" x14ac:dyDescent="0.2">
      <c r="B3145" s="7" t="s">
        <v>3251</v>
      </c>
      <c r="C3145" s="7">
        <v>374</v>
      </c>
    </row>
    <row r="3146" spans="2:3" x14ac:dyDescent="0.2">
      <c r="B3146" s="7" t="s">
        <v>3252</v>
      </c>
      <c r="C3146" s="7">
        <v>326</v>
      </c>
    </row>
    <row r="3147" spans="2:3" x14ac:dyDescent="0.2">
      <c r="B3147" s="7" t="s">
        <v>3253</v>
      </c>
      <c r="C3147" s="7">
        <v>263</v>
      </c>
    </row>
    <row r="3148" spans="2:3" x14ac:dyDescent="0.2">
      <c r="B3148" s="7" t="s">
        <v>3254</v>
      </c>
      <c r="C3148" s="7">
        <v>398</v>
      </c>
    </row>
    <row r="3149" spans="2:3" x14ac:dyDescent="0.2">
      <c r="B3149" s="7" t="s">
        <v>3255</v>
      </c>
      <c r="C3149" s="7">
        <v>304</v>
      </c>
    </row>
    <row r="3150" spans="2:3" x14ac:dyDescent="0.2">
      <c r="B3150" s="7" t="s">
        <v>3256</v>
      </c>
      <c r="C3150" s="7">
        <v>397</v>
      </c>
    </row>
    <row r="3151" spans="2:3" x14ac:dyDescent="0.2">
      <c r="B3151" s="7" t="s">
        <v>3257</v>
      </c>
      <c r="C3151" s="7">
        <v>362</v>
      </c>
    </row>
    <row r="3152" spans="2:3" x14ac:dyDescent="0.2">
      <c r="B3152" s="7" t="s">
        <v>3258</v>
      </c>
      <c r="C3152" s="7">
        <v>292</v>
      </c>
    </row>
    <row r="3153" spans="2:3" x14ac:dyDescent="0.2">
      <c r="B3153" s="7" t="s">
        <v>3259</v>
      </c>
      <c r="C3153" s="7">
        <v>356</v>
      </c>
    </row>
    <row r="3154" spans="2:3" x14ac:dyDescent="0.2">
      <c r="B3154" s="7" t="s">
        <v>3260</v>
      </c>
      <c r="C3154" s="7">
        <v>313</v>
      </c>
    </row>
    <row r="3155" spans="2:3" x14ac:dyDescent="0.2">
      <c r="B3155" s="7" t="s">
        <v>3261</v>
      </c>
      <c r="C3155" s="7">
        <v>306</v>
      </c>
    </row>
    <row r="3156" spans="2:3" x14ac:dyDescent="0.2">
      <c r="B3156" s="7" t="s">
        <v>3262</v>
      </c>
      <c r="C3156" s="7">
        <v>319</v>
      </c>
    </row>
    <row r="3157" spans="2:3" x14ac:dyDescent="0.2">
      <c r="B3157" s="7" t="s">
        <v>3263</v>
      </c>
      <c r="C3157" s="7">
        <v>304</v>
      </c>
    </row>
    <row r="3158" spans="2:3" x14ac:dyDescent="0.2">
      <c r="B3158" s="7" t="s">
        <v>3264</v>
      </c>
      <c r="C3158" s="7">
        <v>285</v>
      </c>
    </row>
    <row r="3159" spans="2:3" x14ac:dyDescent="0.2">
      <c r="B3159" s="7" t="s">
        <v>3265</v>
      </c>
      <c r="C3159" s="7">
        <v>397</v>
      </c>
    </row>
    <row r="3160" spans="2:3" x14ac:dyDescent="0.2">
      <c r="B3160" s="7" t="s">
        <v>3266</v>
      </c>
      <c r="C3160" s="7">
        <v>305</v>
      </c>
    </row>
    <row r="3161" spans="2:3" x14ac:dyDescent="0.2">
      <c r="B3161" s="7" t="s">
        <v>3267</v>
      </c>
      <c r="C3161" s="7">
        <v>405</v>
      </c>
    </row>
    <row r="3162" spans="2:3" x14ac:dyDescent="0.2">
      <c r="B3162" s="7" t="s">
        <v>3268</v>
      </c>
      <c r="C3162" s="7">
        <v>331</v>
      </c>
    </row>
    <row r="3163" spans="2:3" x14ac:dyDescent="0.2">
      <c r="B3163" s="7" t="s">
        <v>3269</v>
      </c>
      <c r="C3163" s="7">
        <v>426</v>
      </c>
    </row>
    <row r="3164" spans="2:3" x14ac:dyDescent="0.2">
      <c r="B3164" s="7" t="s">
        <v>3270</v>
      </c>
      <c r="C3164" s="7">
        <v>295</v>
      </c>
    </row>
    <row r="3165" spans="2:3" x14ac:dyDescent="0.2">
      <c r="B3165" s="7" t="s">
        <v>3271</v>
      </c>
      <c r="C3165" s="7">
        <v>236</v>
      </c>
    </row>
    <row r="3166" spans="2:3" x14ac:dyDescent="0.2">
      <c r="B3166" s="7" t="s">
        <v>3272</v>
      </c>
      <c r="C3166" s="7">
        <v>437</v>
      </c>
    </row>
    <row r="3167" spans="2:3" x14ac:dyDescent="0.2">
      <c r="B3167" s="7" t="s">
        <v>3273</v>
      </c>
      <c r="C3167" s="7">
        <v>385</v>
      </c>
    </row>
    <row r="3168" spans="2:3" x14ac:dyDescent="0.2">
      <c r="B3168" s="7" t="s">
        <v>3274</v>
      </c>
      <c r="C3168" s="7">
        <v>410</v>
      </c>
    </row>
    <row r="3169" spans="2:3" x14ac:dyDescent="0.2">
      <c r="B3169" s="7" t="s">
        <v>3275</v>
      </c>
      <c r="C3169" s="7">
        <v>522</v>
      </c>
    </row>
    <row r="3170" spans="2:3" x14ac:dyDescent="0.2">
      <c r="B3170" s="7" t="s">
        <v>3276</v>
      </c>
      <c r="C3170" s="7">
        <v>452</v>
      </c>
    </row>
    <row r="3171" spans="2:3" x14ac:dyDescent="0.2">
      <c r="B3171" s="7" t="s">
        <v>3277</v>
      </c>
      <c r="C3171" s="7">
        <v>309</v>
      </c>
    </row>
    <row r="3172" spans="2:3" x14ac:dyDescent="0.2">
      <c r="B3172" s="7" t="s">
        <v>3278</v>
      </c>
      <c r="C3172" s="7">
        <v>486</v>
      </c>
    </row>
    <row r="3173" spans="2:3" x14ac:dyDescent="0.2">
      <c r="B3173" s="7" t="s">
        <v>3279</v>
      </c>
      <c r="C3173" s="7">
        <v>417</v>
      </c>
    </row>
    <row r="3174" spans="2:3" x14ac:dyDescent="0.2">
      <c r="B3174" s="7" t="s">
        <v>3280</v>
      </c>
      <c r="C3174" s="7">
        <v>456</v>
      </c>
    </row>
    <row r="3175" spans="2:3" x14ac:dyDescent="0.2">
      <c r="B3175" s="7" t="s">
        <v>3281</v>
      </c>
      <c r="C3175" s="7">
        <v>373</v>
      </c>
    </row>
    <row r="3176" spans="2:3" x14ac:dyDescent="0.2">
      <c r="B3176" s="7" t="s">
        <v>3282</v>
      </c>
      <c r="C3176" s="7">
        <v>266</v>
      </c>
    </row>
    <row r="3177" spans="2:3" x14ac:dyDescent="0.2">
      <c r="B3177" s="7" t="s">
        <v>3283</v>
      </c>
      <c r="C3177" s="7">
        <v>324</v>
      </c>
    </row>
    <row r="3178" spans="2:3" x14ac:dyDescent="0.2">
      <c r="B3178" s="7" t="s">
        <v>3284</v>
      </c>
      <c r="C3178" s="7">
        <v>396</v>
      </c>
    </row>
    <row r="3179" spans="2:3" x14ac:dyDescent="0.2">
      <c r="B3179" s="7" t="s">
        <v>3285</v>
      </c>
      <c r="C3179" s="7">
        <v>294</v>
      </c>
    </row>
    <row r="3180" spans="2:3" x14ac:dyDescent="0.2">
      <c r="B3180" s="7" t="s">
        <v>3286</v>
      </c>
      <c r="C3180" s="7">
        <v>394</v>
      </c>
    </row>
    <row r="3181" spans="2:3" x14ac:dyDescent="0.2">
      <c r="B3181" s="7" t="s">
        <v>3287</v>
      </c>
      <c r="C3181" s="7">
        <v>342</v>
      </c>
    </row>
    <row r="3182" spans="2:3" x14ac:dyDescent="0.2">
      <c r="B3182" s="7" t="s">
        <v>3288</v>
      </c>
      <c r="C3182" s="7">
        <v>366</v>
      </c>
    </row>
    <row r="3183" spans="2:3" x14ac:dyDescent="0.2">
      <c r="B3183" s="7" t="s">
        <v>3289</v>
      </c>
      <c r="C3183" s="7">
        <v>461</v>
      </c>
    </row>
    <row r="3184" spans="2:3" x14ac:dyDescent="0.2">
      <c r="B3184" s="7" t="s">
        <v>3290</v>
      </c>
      <c r="C3184" s="7">
        <v>300</v>
      </c>
    </row>
    <row r="3185" spans="2:3" x14ac:dyDescent="0.2">
      <c r="B3185" s="7" t="s">
        <v>3291</v>
      </c>
      <c r="C3185" s="7">
        <v>301</v>
      </c>
    </row>
    <row r="3186" spans="2:3" x14ac:dyDescent="0.2">
      <c r="B3186" s="7" t="s">
        <v>3292</v>
      </c>
      <c r="C3186" s="7">
        <v>470</v>
      </c>
    </row>
    <row r="3187" spans="2:3" x14ac:dyDescent="0.2">
      <c r="B3187" s="7" t="s">
        <v>3293</v>
      </c>
      <c r="C3187" s="7">
        <v>351</v>
      </c>
    </row>
    <row r="3188" spans="2:3" x14ac:dyDescent="0.2">
      <c r="B3188" s="7" t="s">
        <v>3294</v>
      </c>
      <c r="C3188" s="7">
        <v>315</v>
      </c>
    </row>
    <row r="3189" spans="2:3" x14ac:dyDescent="0.2">
      <c r="B3189" s="7" t="s">
        <v>3295</v>
      </c>
      <c r="C3189" s="7">
        <v>361</v>
      </c>
    </row>
    <row r="3190" spans="2:3" x14ac:dyDescent="0.2">
      <c r="B3190" s="7" t="s">
        <v>3296</v>
      </c>
      <c r="C3190" s="7">
        <v>301</v>
      </c>
    </row>
    <row r="3191" spans="2:3" x14ac:dyDescent="0.2">
      <c r="B3191" s="7" t="s">
        <v>3297</v>
      </c>
      <c r="C3191" s="7">
        <v>330</v>
      </c>
    </row>
    <row r="3192" spans="2:3" x14ac:dyDescent="0.2">
      <c r="B3192" s="7" t="s">
        <v>3298</v>
      </c>
      <c r="C3192" s="7">
        <v>433</v>
      </c>
    </row>
    <row r="3193" spans="2:3" x14ac:dyDescent="0.2">
      <c r="B3193" s="7" t="s">
        <v>3299</v>
      </c>
      <c r="C3193" s="7">
        <v>331</v>
      </c>
    </row>
    <row r="3194" spans="2:3" x14ac:dyDescent="0.2">
      <c r="B3194" s="7" t="s">
        <v>3300</v>
      </c>
      <c r="C3194" s="7">
        <v>372</v>
      </c>
    </row>
    <row r="3195" spans="2:3" x14ac:dyDescent="0.2">
      <c r="B3195" s="7" t="s">
        <v>3301</v>
      </c>
      <c r="C3195" s="7">
        <v>39</v>
      </c>
    </row>
    <row r="3196" spans="2:3" x14ac:dyDescent="0.2">
      <c r="B3196" s="7" t="s">
        <v>3302</v>
      </c>
      <c r="C3196" s="7">
        <v>284</v>
      </c>
    </row>
    <row r="3197" spans="2:3" x14ac:dyDescent="0.2">
      <c r="B3197" s="7" t="s">
        <v>3303</v>
      </c>
      <c r="C3197" s="7">
        <v>442</v>
      </c>
    </row>
    <row r="3198" spans="2:3" x14ac:dyDescent="0.2">
      <c r="B3198" s="7" t="s">
        <v>3304</v>
      </c>
      <c r="C3198" s="7">
        <v>256</v>
      </c>
    </row>
    <row r="3199" spans="2:3" x14ac:dyDescent="0.2">
      <c r="B3199" s="7" t="s">
        <v>3305</v>
      </c>
      <c r="C3199" s="7">
        <v>314</v>
      </c>
    </row>
    <row r="3200" spans="2:3" x14ac:dyDescent="0.2">
      <c r="B3200" s="7" t="s">
        <v>3306</v>
      </c>
      <c r="C3200" s="7">
        <v>306</v>
      </c>
    </row>
    <row r="3201" spans="2:3" x14ac:dyDescent="0.2">
      <c r="B3201" s="7" t="s">
        <v>3307</v>
      </c>
      <c r="C3201" s="7">
        <v>315</v>
      </c>
    </row>
    <row r="3202" spans="2:3" x14ac:dyDescent="0.2">
      <c r="B3202" s="7" t="s">
        <v>3308</v>
      </c>
      <c r="C3202" s="7">
        <v>203</v>
      </c>
    </row>
    <row r="3203" spans="2:3" x14ac:dyDescent="0.2">
      <c r="B3203" s="7" t="s">
        <v>3309</v>
      </c>
      <c r="C3203" s="7">
        <v>339</v>
      </c>
    </row>
    <row r="3204" spans="2:3" x14ac:dyDescent="0.2">
      <c r="B3204" s="7" t="s">
        <v>3310</v>
      </c>
      <c r="C3204" s="7">
        <v>378</v>
      </c>
    </row>
    <row r="3205" spans="2:3" x14ac:dyDescent="0.2">
      <c r="B3205" s="7" t="s">
        <v>3311</v>
      </c>
      <c r="C3205" s="7">
        <v>378</v>
      </c>
    </row>
    <row r="3206" spans="2:3" x14ac:dyDescent="0.2">
      <c r="B3206" s="7" t="s">
        <v>3312</v>
      </c>
      <c r="C3206" s="7">
        <v>332</v>
      </c>
    </row>
    <row r="3207" spans="2:3" x14ac:dyDescent="0.2">
      <c r="B3207" s="7" t="s">
        <v>3313</v>
      </c>
      <c r="C3207" s="7">
        <v>337</v>
      </c>
    </row>
    <row r="3208" spans="2:3" x14ac:dyDescent="0.2">
      <c r="B3208" s="7" t="s">
        <v>3314</v>
      </c>
      <c r="C3208" s="7">
        <v>393</v>
      </c>
    </row>
    <row r="3209" spans="2:3" x14ac:dyDescent="0.2">
      <c r="B3209" s="7" t="s">
        <v>3315</v>
      </c>
      <c r="C3209" s="7">
        <v>376</v>
      </c>
    </row>
    <row r="3210" spans="2:3" x14ac:dyDescent="0.2">
      <c r="B3210" s="7" t="s">
        <v>3316</v>
      </c>
      <c r="C3210" s="7">
        <v>268</v>
      </c>
    </row>
    <row r="3211" spans="2:3" x14ac:dyDescent="0.2">
      <c r="B3211" s="7" t="s">
        <v>3317</v>
      </c>
      <c r="C3211" s="7">
        <v>361</v>
      </c>
    </row>
    <row r="3212" spans="2:3" x14ac:dyDescent="0.2">
      <c r="B3212" s="7" t="s">
        <v>3318</v>
      </c>
      <c r="C3212" s="7">
        <v>184</v>
      </c>
    </row>
    <row r="3213" spans="2:3" x14ac:dyDescent="0.2">
      <c r="B3213" s="7" t="s">
        <v>3319</v>
      </c>
      <c r="C3213" s="7">
        <v>345</v>
      </c>
    </row>
    <row r="3214" spans="2:3" x14ac:dyDescent="0.2">
      <c r="B3214" s="7" t="s">
        <v>3320</v>
      </c>
      <c r="C3214" s="7">
        <v>391</v>
      </c>
    </row>
    <row r="3215" spans="2:3" x14ac:dyDescent="0.2">
      <c r="B3215" s="7" t="s">
        <v>3321</v>
      </c>
      <c r="C3215" s="7">
        <v>416</v>
      </c>
    </row>
    <row r="3216" spans="2:3" x14ac:dyDescent="0.2">
      <c r="B3216" s="7" t="s">
        <v>3322</v>
      </c>
      <c r="C3216" s="7">
        <v>283</v>
      </c>
    </row>
    <row r="3217" spans="2:3" x14ac:dyDescent="0.2">
      <c r="B3217" s="7" t="s">
        <v>3323</v>
      </c>
      <c r="C3217" s="7">
        <v>308</v>
      </c>
    </row>
    <row r="3218" spans="2:3" x14ac:dyDescent="0.2">
      <c r="B3218" s="7" t="s">
        <v>3324</v>
      </c>
      <c r="C3218" s="7">
        <v>360</v>
      </c>
    </row>
    <row r="3219" spans="2:3" x14ac:dyDescent="0.2">
      <c r="B3219" s="7" t="s">
        <v>3325</v>
      </c>
      <c r="C3219" s="7">
        <v>327</v>
      </c>
    </row>
    <row r="3220" spans="2:3" x14ac:dyDescent="0.2">
      <c r="B3220" s="7" t="s">
        <v>3326</v>
      </c>
      <c r="C3220" s="7">
        <v>508</v>
      </c>
    </row>
    <row r="3221" spans="2:3" x14ac:dyDescent="0.2">
      <c r="B3221" s="7" t="s">
        <v>3327</v>
      </c>
      <c r="C3221" s="7">
        <v>360</v>
      </c>
    </row>
    <row r="3222" spans="2:3" x14ac:dyDescent="0.2">
      <c r="B3222" s="7" t="s">
        <v>3328</v>
      </c>
      <c r="C3222" s="7">
        <v>307</v>
      </c>
    </row>
    <row r="3223" spans="2:3" x14ac:dyDescent="0.2">
      <c r="B3223" s="7" t="s">
        <v>3329</v>
      </c>
      <c r="C3223" s="7">
        <v>332</v>
      </c>
    </row>
    <row r="3224" spans="2:3" x14ac:dyDescent="0.2">
      <c r="B3224" s="7" t="s">
        <v>3330</v>
      </c>
      <c r="C3224" s="7">
        <v>303</v>
      </c>
    </row>
    <row r="3225" spans="2:3" x14ac:dyDescent="0.2">
      <c r="B3225" s="7" t="s">
        <v>3331</v>
      </c>
      <c r="C3225" s="7">
        <v>387</v>
      </c>
    </row>
    <row r="3226" spans="2:3" x14ac:dyDescent="0.2">
      <c r="B3226" s="7" t="s">
        <v>3332</v>
      </c>
      <c r="C3226" s="7">
        <v>234</v>
      </c>
    </row>
    <row r="3227" spans="2:3" x14ac:dyDescent="0.2">
      <c r="B3227" s="7" t="s">
        <v>3333</v>
      </c>
      <c r="C3227" s="7">
        <v>303</v>
      </c>
    </row>
    <row r="3228" spans="2:3" x14ac:dyDescent="0.2">
      <c r="B3228" s="7" t="s">
        <v>3334</v>
      </c>
      <c r="C3228" s="7">
        <v>293</v>
      </c>
    </row>
    <row r="3229" spans="2:3" x14ac:dyDescent="0.2">
      <c r="B3229" s="7" t="s">
        <v>3335</v>
      </c>
      <c r="C3229" s="7">
        <v>319</v>
      </c>
    </row>
    <row r="3230" spans="2:3" x14ac:dyDescent="0.2">
      <c r="B3230" s="7" t="s">
        <v>3336</v>
      </c>
      <c r="C3230" s="7">
        <v>402</v>
      </c>
    </row>
    <row r="3231" spans="2:3" x14ac:dyDescent="0.2">
      <c r="B3231" s="7" t="s">
        <v>3337</v>
      </c>
      <c r="C3231" s="7">
        <v>356</v>
      </c>
    </row>
    <row r="3232" spans="2:3" x14ac:dyDescent="0.2">
      <c r="B3232" s="7" t="s">
        <v>3338</v>
      </c>
      <c r="C3232" s="7">
        <v>266</v>
      </c>
    </row>
    <row r="3233" spans="2:3" x14ac:dyDescent="0.2">
      <c r="B3233" s="7" t="s">
        <v>3339</v>
      </c>
      <c r="C3233" s="7">
        <v>313</v>
      </c>
    </row>
    <row r="3234" spans="2:3" x14ac:dyDescent="0.2">
      <c r="B3234" s="7" t="s">
        <v>3340</v>
      </c>
      <c r="C3234" s="7">
        <v>376</v>
      </c>
    </row>
    <row r="3235" spans="2:3" x14ac:dyDescent="0.2">
      <c r="B3235" s="7" t="s">
        <v>3341</v>
      </c>
      <c r="C3235" s="7">
        <v>328</v>
      </c>
    </row>
    <row r="3236" spans="2:3" x14ac:dyDescent="0.2">
      <c r="B3236" s="7" t="s">
        <v>3342</v>
      </c>
      <c r="C3236" s="7">
        <v>319</v>
      </c>
    </row>
    <row r="3237" spans="2:3" x14ac:dyDescent="0.2">
      <c r="B3237" s="7" t="s">
        <v>3343</v>
      </c>
      <c r="C3237" s="7">
        <v>381</v>
      </c>
    </row>
    <row r="3238" spans="2:3" x14ac:dyDescent="0.2">
      <c r="B3238" s="7" t="s">
        <v>3344</v>
      </c>
      <c r="C3238" s="7">
        <v>328</v>
      </c>
    </row>
    <row r="3239" spans="2:3" x14ac:dyDescent="0.2">
      <c r="B3239" s="7" t="s">
        <v>3345</v>
      </c>
      <c r="C3239" s="7">
        <v>393</v>
      </c>
    </row>
    <row r="3240" spans="2:3" x14ac:dyDescent="0.2">
      <c r="B3240" s="7" t="s">
        <v>3346</v>
      </c>
      <c r="C3240" s="7">
        <v>466</v>
      </c>
    </row>
    <row r="3241" spans="2:3" x14ac:dyDescent="0.2">
      <c r="B3241" s="7" t="s">
        <v>3347</v>
      </c>
      <c r="C3241" s="7">
        <v>420</v>
      </c>
    </row>
    <row r="3242" spans="2:3" x14ac:dyDescent="0.2">
      <c r="B3242" s="7" t="s">
        <v>3348</v>
      </c>
      <c r="C3242" s="7">
        <v>392</v>
      </c>
    </row>
    <row r="3243" spans="2:3" x14ac:dyDescent="0.2">
      <c r="B3243" s="7" t="s">
        <v>3349</v>
      </c>
      <c r="C3243" s="7">
        <v>292</v>
      </c>
    </row>
    <row r="3244" spans="2:3" x14ac:dyDescent="0.2">
      <c r="B3244" s="7" t="s">
        <v>3350</v>
      </c>
      <c r="C3244" s="7">
        <v>410</v>
      </c>
    </row>
    <row r="3245" spans="2:3" x14ac:dyDescent="0.2">
      <c r="B3245" s="7" t="s">
        <v>3351</v>
      </c>
      <c r="C3245" s="7">
        <v>333</v>
      </c>
    </row>
    <row r="3246" spans="2:3" x14ac:dyDescent="0.2">
      <c r="B3246" s="7" t="s">
        <v>3352</v>
      </c>
      <c r="C3246" s="7">
        <v>383</v>
      </c>
    </row>
    <row r="3247" spans="2:3" x14ac:dyDescent="0.2">
      <c r="B3247" s="7" t="s">
        <v>3353</v>
      </c>
      <c r="C3247" s="7">
        <v>325</v>
      </c>
    </row>
    <row r="3248" spans="2:3" x14ac:dyDescent="0.2">
      <c r="B3248" s="7" t="s">
        <v>3354</v>
      </c>
      <c r="C3248" s="7">
        <v>318</v>
      </c>
    </row>
    <row r="3249" spans="2:3" x14ac:dyDescent="0.2">
      <c r="B3249" s="7" t="s">
        <v>3355</v>
      </c>
      <c r="C3249" s="7">
        <v>304</v>
      </c>
    </row>
    <row r="3250" spans="2:3" x14ac:dyDescent="0.2">
      <c r="B3250" s="7" t="s">
        <v>3356</v>
      </c>
      <c r="C3250" s="7">
        <v>335</v>
      </c>
    </row>
    <row r="3251" spans="2:3" x14ac:dyDescent="0.2">
      <c r="B3251" s="7" t="s">
        <v>3357</v>
      </c>
      <c r="C3251" s="7">
        <v>356</v>
      </c>
    </row>
    <row r="3252" spans="2:3" x14ac:dyDescent="0.2">
      <c r="B3252" s="7" t="s">
        <v>3358</v>
      </c>
      <c r="C3252" s="7">
        <v>286</v>
      </c>
    </row>
    <row r="3253" spans="2:3" x14ac:dyDescent="0.2">
      <c r="B3253" s="7" t="s">
        <v>3359</v>
      </c>
      <c r="C3253" s="7">
        <v>351</v>
      </c>
    </row>
    <row r="3254" spans="2:3" x14ac:dyDescent="0.2">
      <c r="B3254" s="7" t="s">
        <v>3360</v>
      </c>
      <c r="C3254" s="7">
        <v>326</v>
      </c>
    </row>
    <row r="3255" spans="2:3" x14ac:dyDescent="0.2">
      <c r="B3255" s="7" t="s">
        <v>3361</v>
      </c>
      <c r="C3255" s="7">
        <v>390</v>
      </c>
    </row>
    <row r="3256" spans="2:3" x14ac:dyDescent="0.2">
      <c r="B3256" s="7" t="s">
        <v>3362</v>
      </c>
      <c r="C3256" s="7">
        <v>303</v>
      </c>
    </row>
    <row r="3257" spans="2:3" x14ac:dyDescent="0.2">
      <c r="B3257" s="7" t="s">
        <v>3363</v>
      </c>
      <c r="C3257" s="7">
        <v>279</v>
      </c>
    </row>
    <row r="3258" spans="2:3" x14ac:dyDescent="0.2">
      <c r="B3258" s="7" t="s">
        <v>3364</v>
      </c>
      <c r="C3258" s="7">
        <v>403</v>
      </c>
    </row>
    <row r="3259" spans="2:3" x14ac:dyDescent="0.2">
      <c r="B3259" s="7" t="s">
        <v>3365</v>
      </c>
      <c r="C3259" s="7">
        <v>394</v>
      </c>
    </row>
    <row r="3260" spans="2:3" x14ac:dyDescent="0.2">
      <c r="B3260" s="7" t="s">
        <v>3366</v>
      </c>
      <c r="C3260" s="7">
        <v>409</v>
      </c>
    </row>
    <row r="3261" spans="2:3" x14ac:dyDescent="0.2">
      <c r="B3261" s="7" t="s">
        <v>3367</v>
      </c>
      <c r="C3261" s="7">
        <v>309</v>
      </c>
    </row>
    <row r="3262" spans="2:3" x14ac:dyDescent="0.2">
      <c r="B3262" s="7" t="s">
        <v>3368</v>
      </c>
      <c r="C3262" s="7">
        <v>303</v>
      </c>
    </row>
    <row r="3263" spans="2:3" x14ac:dyDescent="0.2">
      <c r="B3263" s="7" t="s">
        <v>3369</v>
      </c>
      <c r="C3263" s="7">
        <v>386</v>
      </c>
    </row>
    <row r="3264" spans="2:3" x14ac:dyDescent="0.2">
      <c r="B3264" s="7" t="s">
        <v>3370</v>
      </c>
      <c r="C3264" s="7">
        <v>358</v>
      </c>
    </row>
    <row r="3265" spans="2:3" x14ac:dyDescent="0.2">
      <c r="B3265" s="7" t="s">
        <v>3371</v>
      </c>
      <c r="C3265" s="7">
        <v>268</v>
      </c>
    </row>
    <row r="3266" spans="2:3" x14ac:dyDescent="0.2">
      <c r="B3266" s="7" t="s">
        <v>3372</v>
      </c>
      <c r="C3266" s="7">
        <v>389</v>
      </c>
    </row>
    <row r="3267" spans="2:3" x14ac:dyDescent="0.2">
      <c r="B3267" s="7" t="s">
        <v>3373</v>
      </c>
      <c r="C3267" s="7">
        <v>392</v>
      </c>
    </row>
    <row r="3268" spans="2:3" x14ac:dyDescent="0.2">
      <c r="B3268" s="7" t="s">
        <v>3374</v>
      </c>
      <c r="C3268" s="7">
        <v>368</v>
      </c>
    </row>
    <row r="3269" spans="2:3" x14ac:dyDescent="0.2">
      <c r="B3269" s="7" t="s">
        <v>3375</v>
      </c>
      <c r="C3269" s="7">
        <v>515</v>
      </c>
    </row>
    <row r="3270" spans="2:3" x14ac:dyDescent="0.2">
      <c r="B3270" s="7" t="s">
        <v>3376</v>
      </c>
      <c r="C3270" s="7">
        <v>402</v>
      </c>
    </row>
    <row r="3271" spans="2:3" x14ac:dyDescent="0.2">
      <c r="B3271" s="7" t="s">
        <v>3377</v>
      </c>
      <c r="C3271" s="7">
        <v>298</v>
      </c>
    </row>
    <row r="3272" spans="2:3" x14ac:dyDescent="0.2">
      <c r="B3272" s="7" t="s">
        <v>3378</v>
      </c>
      <c r="C3272" s="7">
        <v>488</v>
      </c>
    </row>
    <row r="3273" spans="2:3" x14ac:dyDescent="0.2">
      <c r="B3273" s="7" t="s">
        <v>3379</v>
      </c>
      <c r="C3273" s="7">
        <v>323</v>
      </c>
    </row>
    <row r="3274" spans="2:3" x14ac:dyDescent="0.2">
      <c r="B3274" s="7" t="s">
        <v>3380</v>
      </c>
      <c r="C3274" s="7">
        <v>460</v>
      </c>
    </row>
    <row r="3275" spans="2:3" x14ac:dyDescent="0.2">
      <c r="B3275" s="7" t="s">
        <v>3381</v>
      </c>
      <c r="C3275" s="7">
        <v>336</v>
      </c>
    </row>
    <row r="3276" spans="2:3" x14ac:dyDescent="0.2">
      <c r="B3276" s="7" t="s">
        <v>3382</v>
      </c>
      <c r="C3276" s="7">
        <v>358</v>
      </c>
    </row>
    <row r="3277" spans="2:3" x14ac:dyDescent="0.2">
      <c r="B3277" s="7" t="s">
        <v>3383</v>
      </c>
      <c r="C3277" s="7">
        <v>326</v>
      </c>
    </row>
    <row r="3278" spans="2:3" x14ac:dyDescent="0.2">
      <c r="B3278" s="7" t="s">
        <v>3384</v>
      </c>
      <c r="C3278" s="7">
        <v>379</v>
      </c>
    </row>
    <row r="3279" spans="2:3" x14ac:dyDescent="0.2">
      <c r="B3279" s="7" t="s">
        <v>3385</v>
      </c>
      <c r="C3279" s="7">
        <v>368</v>
      </c>
    </row>
    <row r="3280" spans="2:3" x14ac:dyDescent="0.2">
      <c r="B3280" s="7" t="s">
        <v>3386</v>
      </c>
      <c r="C3280" s="7">
        <v>357</v>
      </c>
    </row>
    <row r="3281" spans="2:3" x14ac:dyDescent="0.2">
      <c r="B3281" s="7" t="s">
        <v>3387</v>
      </c>
      <c r="C3281" s="7">
        <v>316</v>
      </c>
    </row>
    <row r="3282" spans="2:3" x14ac:dyDescent="0.2">
      <c r="B3282" s="7" t="s">
        <v>3388</v>
      </c>
      <c r="C3282" s="7">
        <v>362</v>
      </c>
    </row>
    <row r="3283" spans="2:3" x14ac:dyDescent="0.2">
      <c r="B3283" s="7" t="s">
        <v>3389</v>
      </c>
      <c r="C3283" s="7">
        <v>446</v>
      </c>
    </row>
    <row r="3284" spans="2:3" x14ac:dyDescent="0.2">
      <c r="B3284" s="7" t="s">
        <v>3390</v>
      </c>
      <c r="C3284" s="7">
        <v>282</v>
      </c>
    </row>
    <row r="3285" spans="2:3" x14ac:dyDescent="0.2">
      <c r="B3285" s="7" t="s">
        <v>3391</v>
      </c>
      <c r="C3285" s="7">
        <v>381</v>
      </c>
    </row>
    <row r="3286" spans="2:3" x14ac:dyDescent="0.2">
      <c r="B3286" s="7" t="s">
        <v>3392</v>
      </c>
      <c r="C3286" s="7">
        <v>305</v>
      </c>
    </row>
    <row r="3287" spans="2:3" x14ac:dyDescent="0.2">
      <c r="B3287" s="7" t="s">
        <v>3393</v>
      </c>
      <c r="C3287" s="7">
        <v>342</v>
      </c>
    </row>
    <row r="3288" spans="2:3" x14ac:dyDescent="0.2">
      <c r="B3288" s="7" t="s">
        <v>3394</v>
      </c>
      <c r="C3288" s="7">
        <v>292</v>
      </c>
    </row>
    <row r="3289" spans="2:3" x14ac:dyDescent="0.2">
      <c r="B3289" s="7" t="s">
        <v>3395</v>
      </c>
      <c r="C3289" s="7">
        <v>314</v>
      </c>
    </row>
    <row r="3290" spans="2:3" x14ac:dyDescent="0.2">
      <c r="B3290" s="7" t="s">
        <v>3396</v>
      </c>
      <c r="C3290" s="7">
        <v>298</v>
      </c>
    </row>
    <row r="3291" spans="2:3" x14ac:dyDescent="0.2">
      <c r="B3291" s="7" t="s">
        <v>3397</v>
      </c>
      <c r="C3291" s="7">
        <v>348</v>
      </c>
    </row>
    <row r="3292" spans="2:3" x14ac:dyDescent="0.2">
      <c r="B3292" s="7" t="s">
        <v>3398</v>
      </c>
      <c r="C3292" s="7">
        <v>326</v>
      </c>
    </row>
    <row r="3293" spans="2:3" x14ac:dyDescent="0.2">
      <c r="B3293" s="7" t="s">
        <v>3399</v>
      </c>
      <c r="C3293" s="7">
        <v>432</v>
      </c>
    </row>
    <row r="3294" spans="2:3" x14ac:dyDescent="0.2">
      <c r="B3294" s="7" t="s">
        <v>3400</v>
      </c>
      <c r="C3294" s="7">
        <v>393</v>
      </c>
    </row>
    <row r="3295" spans="2:3" x14ac:dyDescent="0.2">
      <c r="B3295" s="7" t="s">
        <v>3401</v>
      </c>
      <c r="C3295" s="7">
        <v>55</v>
      </c>
    </row>
    <row r="3296" spans="2:3" x14ac:dyDescent="0.2">
      <c r="B3296" s="7" t="s">
        <v>3402</v>
      </c>
      <c r="C3296" s="7">
        <v>268</v>
      </c>
    </row>
    <row r="3297" spans="2:3" x14ac:dyDescent="0.2">
      <c r="B3297" s="7" t="s">
        <v>3403</v>
      </c>
      <c r="C3297" s="7">
        <v>398</v>
      </c>
    </row>
    <row r="3298" spans="2:3" x14ac:dyDescent="0.2">
      <c r="B3298" s="7" t="s">
        <v>3404</v>
      </c>
      <c r="C3298" s="7">
        <v>300</v>
      </c>
    </row>
    <row r="3299" spans="2:3" x14ac:dyDescent="0.2">
      <c r="B3299" s="7" t="s">
        <v>3405</v>
      </c>
      <c r="C3299" s="7">
        <v>238</v>
      </c>
    </row>
    <row r="3300" spans="2:3" x14ac:dyDescent="0.2">
      <c r="B3300" s="7" t="s">
        <v>3406</v>
      </c>
      <c r="C3300" s="7">
        <v>278</v>
      </c>
    </row>
    <row r="3301" spans="2:3" x14ac:dyDescent="0.2">
      <c r="B3301" s="7" t="s">
        <v>3407</v>
      </c>
      <c r="C3301" s="7">
        <v>294</v>
      </c>
    </row>
    <row r="3302" spans="2:3" x14ac:dyDescent="0.2">
      <c r="B3302" s="7" t="s">
        <v>3408</v>
      </c>
      <c r="C3302" s="7">
        <v>251</v>
      </c>
    </row>
    <row r="3303" spans="2:3" x14ac:dyDescent="0.2">
      <c r="B3303" s="7" t="s">
        <v>3409</v>
      </c>
      <c r="C3303" s="7">
        <v>434</v>
      </c>
    </row>
    <row r="3304" spans="2:3" x14ac:dyDescent="0.2">
      <c r="B3304" s="7" t="s">
        <v>3410</v>
      </c>
      <c r="C3304" s="7">
        <v>341</v>
      </c>
    </row>
    <row r="3305" spans="2:3" x14ac:dyDescent="0.2">
      <c r="B3305" s="7" t="s">
        <v>3411</v>
      </c>
      <c r="C3305" s="7">
        <v>392</v>
      </c>
    </row>
    <row r="3306" spans="2:3" x14ac:dyDescent="0.2">
      <c r="B3306" s="7" t="s">
        <v>3412</v>
      </c>
      <c r="C3306" s="7">
        <v>262</v>
      </c>
    </row>
    <row r="3307" spans="2:3" x14ac:dyDescent="0.2">
      <c r="B3307" s="7" t="s">
        <v>3413</v>
      </c>
      <c r="C3307" s="7">
        <v>354</v>
      </c>
    </row>
    <row r="3308" spans="2:3" x14ac:dyDescent="0.2">
      <c r="B3308" s="7" t="s">
        <v>3414</v>
      </c>
      <c r="C3308" s="7">
        <v>277</v>
      </c>
    </row>
    <row r="3309" spans="2:3" x14ac:dyDescent="0.2">
      <c r="B3309" s="7" t="s">
        <v>3415</v>
      </c>
      <c r="C3309" s="7">
        <v>258</v>
      </c>
    </row>
    <row r="3310" spans="2:3" x14ac:dyDescent="0.2">
      <c r="B3310" s="7" t="s">
        <v>3416</v>
      </c>
      <c r="C3310" s="7">
        <v>364</v>
      </c>
    </row>
    <row r="3311" spans="2:3" x14ac:dyDescent="0.2">
      <c r="B3311" s="7" t="s">
        <v>3417</v>
      </c>
      <c r="C3311" s="7">
        <v>346</v>
      </c>
    </row>
    <row r="3312" spans="2:3" x14ac:dyDescent="0.2">
      <c r="B3312" s="7" t="s">
        <v>3418</v>
      </c>
      <c r="C3312" s="7">
        <v>250</v>
      </c>
    </row>
    <row r="3313" spans="2:3" x14ac:dyDescent="0.2">
      <c r="B3313" s="7" t="s">
        <v>3419</v>
      </c>
      <c r="C3313" s="7">
        <v>311</v>
      </c>
    </row>
    <row r="3314" spans="2:3" x14ac:dyDescent="0.2">
      <c r="B3314" s="7" t="s">
        <v>3420</v>
      </c>
      <c r="C3314" s="7">
        <v>343</v>
      </c>
    </row>
    <row r="3315" spans="2:3" x14ac:dyDescent="0.2">
      <c r="B3315" s="7" t="s">
        <v>3421</v>
      </c>
      <c r="C3315" s="7">
        <v>300</v>
      </c>
    </row>
    <row r="3316" spans="2:3" x14ac:dyDescent="0.2">
      <c r="B3316" s="7" t="s">
        <v>3422</v>
      </c>
      <c r="C3316" s="7">
        <v>293</v>
      </c>
    </row>
    <row r="3317" spans="2:3" x14ac:dyDescent="0.2">
      <c r="B3317" s="7" t="s">
        <v>3423</v>
      </c>
      <c r="C3317" s="7">
        <v>177</v>
      </c>
    </row>
    <row r="3318" spans="2:3" x14ac:dyDescent="0.2">
      <c r="B3318" s="7" t="s">
        <v>3424</v>
      </c>
      <c r="C3318" s="7">
        <v>287</v>
      </c>
    </row>
    <row r="3319" spans="2:3" x14ac:dyDescent="0.2">
      <c r="B3319" s="7" t="s">
        <v>3425</v>
      </c>
      <c r="C3319" s="7">
        <v>276</v>
      </c>
    </row>
    <row r="3320" spans="2:3" x14ac:dyDescent="0.2">
      <c r="B3320" s="7" t="s">
        <v>3426</v>
      </c>
      <c r="C3320" s="7">
        <v>307</v>
      </c>
    </row>
    <row r="3321" spans="2:3" x14ac:dyDescent="0.2">
      <c r="B3321" s="7" t="s">
        <v>3427</v>
      </c>
      <c r="C3321" s="7">
        <v>345</v>
      </c>
    </row>
    <row r="3322" spans="2:3" x14ac:dyDescent="0.2">
      <c r="B3322" s="7" t="s">
        <v>3428</v>
      </c>
      <c r="C3322" s="7">
        <v>291</v>
      </c>
    </row>
    <row r="3323" spans="2:3" x14ac:dyDescent="0.2">
      <c r="B3323" s="7" t="s">
        <v>3429</v>
      </c>
      <c r="C3323" s="7">
        <v>283</v>
      </c>
    </row>
    <row r="3324" spans="2:3" x14ac:dyDescent="0.2">
      <c r="B3324" s="7" t="s">
        <v>3430</v>
      </c>
      <c r="C3324" s="7">
        <v>316</v>
      </c>
    </row>
    <row r="3325" spans="2:3" x14ac:dyDescent="0.2">
      <c r="B3325" s="7" t="s">
        <v>3431</v>
      </c>
      <c r="C3325" s="7">
        <v>305</v>
      </c>
    </row>
    <row r="3326" spans="2:3" x14ac:dyDescent="0.2">
      <c r="B3326" s="7" t="s">
        <v>3432</v>
      </c>
      <c r="C3326" s="7">
        <v>212</v>
      </c>
    </row>
    <row r="3327" spans="2:3" x14ac:dyDescent="0.2">
      <c r="B3327" s="7" t="s">
        <v>3433</v>
      </c>
      <c r="C3327" s="7">
        <v>231</v>
      </c>
    </row>
    <row r="3328" spans="2:3" x14ac:dyDescent="0.2">
      <c r="B3328" s="7" t="s">
        <v>3434</v>
      </c>
      <c r="C3328" s="7">
        <v>291</v>
      </c>
    </row>
    <row r="3329" spans="2:3" x14ac:dyDescent="0.2">
      <c r="B3329" s="7" t="s">
        <v>3435</v>
      </c>
      <c r="C3329" s="7">
        <v>265</v>
      </c>
    </row>
    <row r="3330" spans="2:3" x14ac:dyDescent="0.2">
      <c r="B3330" s="7" t="s">
        <v>3436</v>
      </c>
      <c r="C3330" s="7">
        <v>425</v>
      </c>
    </row>
    <row r="3331" spans="2:3" x14ac:dyDescent="0.2">
      <c r="B3331" s="7" t="s">
        <v>3437</v>
      </c>
      <c r="C3331" s="7">
        <v>366</v>
      </c>
    </row>
    <row r="3332" spans="2:3" x14ac:dyDescent="0.2">
      <c r="B3332" s="7" t="s">
        <v>3438</v>
      </c>
      <c r="C3332" s="7">
        <v>167</v>
      </c>
    </row>
    <row r="3333" spans="2:3" x14ac:dyDescent="0.2">
      <c r="B3333" s="7" t="s">
        <v>3439</v>
      </c>
      <c r="C3333" s="7">
        <v>262</v>
      </c>
    </row>
    <row r="3334" spans="2:3" x14ac:dyDescent="0.2">
      <c r="B3334" s="7" t="s">
        <v>3440</v>
      </c>
      <c r="C3334" s="7">
        <v>274</v>
      </c>
    </row>
    <row r="3335" spans="2:3" x14ac:dyDescent="0.2">
      <c r="B3335" s="7" t="s">
        <v>3441</v>
      </c>
      <c r="C3335" s="7">
        <v>279</v>
      </c>
    </row>
    <row r="3336" spans="2:3" x14ac:dyDescent="0.2">
      <c r="B3336" s="7" t="s">
        <v>3442</v>
      </c>
      <c r="C3336" s="7">
        <v>360</v>
      </c>
    </row>
    <row r="3337" spans="2:3" x14ac:dyDescent="0.2">
      <c r="B3337" s="7" t="s">
        <v>3443</v>
      </c>
      <c r="C3337" s="7">
        <v>207</v>
      </c>
    </row>
    <row r="3338" spans="2:3" x14ac:dyDescent="0.2">
      <c r="B3338" s="7" t="s">
        <v>3444</v>
      </c>
      <c r="C3338" s="7">
        <v>289</v>
      </c>
    </row>
    <row r="3339" spans="2:3" x14ac:dyDescent="0.2">
      <c r="B3339" s="7" t="s">
        <v>3445</v>
      </c>
      <c r="C3339" s="7">
        <v>376</v>
      </c>
    </row>
    <row r="3340" spans="2:3" x14ac:dyDescent="0.2">
      <c r="B3340" s="7" t="s">
        <v>3446</v>
      </c>
      <c r="C3340" s="7">
        <v>313</v>
      </c>
    </row>
    <row r="3341" spans="2:3" x14ac:dyDescent="0.2">
      <c r="B3341" s="7" t="s">
        <v>3447</v>
      </c>
      <c r="C3341" s="7">
        <v>388</v>
      </c>
    </row>
    <row r="3342" spans="2:3" x14ac:dyDescent="0.2">
      <c r="B3342" s="7" t="s">
        <v>3448</v>
      </c>
      <c r="C3342" s="7">
        <v>355</v>
      </c>
    </row>
    <row r="3343" spans="2:3" x14ac:dyDescent="0.2">
      <c r="B3343" s="7" t="s">
        <v>3449</v>
      </c>
      <c r="C3343" s="7">
        <v>280</v>
      </c>
    </row>
    <row r="3344" spans="2:3" x14ac:dyDescent="0.2">
      <c r="B3344" s="7" t="s">
        <v>3450</v>
      </c>
      <c r="C3344" s="7">
        <v>417</v>
      </c>
    </row>
    <row r="3345" spans="2:3" x14ac:dyDescent="0.2">
      <c r="B3345" s="7" t="s">
        <v>3451</v>
      </c>
      <c r="C3345" s="7">
        <v>279</v>
      </c>
    </row>
    <row r="3346" spans="2:3" x14ac:dyDescent="0.2">
      <c r="B3346" s="7" t="s">
        <v>3452</v>
      </c>
      <c r="C3346" s="7">
        <v>339</v>
      </c>
    </row>
    <row r="3347" spans="2:3" x14ac:dyDescent="0.2">
      <c r="B3347" s="7" t="s">
        <v>3453</v>
      </c>
      <c r="C3347" s="7">
        <v>283</v>
      </c>
    </row>
    <row r="3348" spans="2:3" x14ac:dyDescent="0.2">
      <c r="B3348" s="7" t="s">
        <v>3454</v>
      </c>
      <c r="C3348" s="7">
        <v>277</v>
      </c>
    </row>
    <row r="3349" spans="2:3" x14ac:dyDescent="0.2">
      <c r="B3349" s="7" t="s">
        <v>3455</v>
      </c>
      <c r="C3349" s="7">
        <v>400</v>
      </c>
    </row>
    <row r="3350" spans="2:3" x14ac:dyDescent="0.2">
      <c r="B3350" s="7" t="s">
        <v>3456</v>
      </c>
      <c r="C3350" s="7">
        <v>343</v>
      </c>
    </row>
    <row r="3351" spans="2:3" x14ac:dyDescent="0.2">
      <c r="B3351" s="7" t="s">
        <v>3457</v>
      </c>
      <c r="C3351" s="7">
        <v>368</v>
      </c>
    </row>
    <row r="3352" spans="2:3" x14ac:dyDescent="0.2">
      <c r="B3352" s="7" t="s">
        <v>3458</v>
      </c>
      <c r="C3352" s="7">
        <v>258</v>
      </c>
    </row>
    <row r="3353" spans="2:3" x14ac:dyDescent="0.2">
      <c r="B3353" s="7" t="s">
        <v>3459</v>
      </c>
      <c r="C3353" s="7">
        <v>357</v>
      </c>
    </row>
    <row r="3354" spans="2:3" x14ac:dyDescent="0.2">
      <c r="B3354" s="7" t="s">
        <v>3460</v>
      </c>
      <c r="C3354" s="7">
        <v>292</v>
      </c>
    </row>
    <row r="3355" spans="2:3" x14ac:dyDescent="0.2">
      <c r="B3355" s="7" t="s">
        <v>3461</v>
      </c>
      <c r="C3355" s="7">
        <v>398</v>
      </c>
    </row>
    <row r="3356" spans="2:3" x14ac:dyDescent="0.2">
      <c r="B3356" s="7" t="s">
        <v>3462</v>
      </c>
      <c r="C3356" s="7">
        <v>321</v>
      </c>
    </row>
    <row r="3357" spans="2:3" x14ac:dyDescent="0.2">
      <c r="B3357" s="7" t="s">
        <v>3463</v>
      </c>
      <c r="C3357" s="7">
        <v>342</v>
      </c>
    </row>
    <row r="3358" spans="2:3" x14ac:dyDescent="0.2">
      <c r="B3358" s="7" t="s">
        <v>3464</v>
      </c>
      <c r="C3358" s="7">
        <v>271</v>
      </c>
    </row>
    <row r="3359" spans="2:3" x14ac:dyDescent="0.2">
      <c r="B3359" s="7" t="s">
        <v>3465</v>
      </c>
      <c r="C3359" s="7">
        <v>308</v>
      </c>
    </row>
    <row r="3360" spans="2:3" x14ac:dyDescent="0.2">
      <c r="B3360" s="7" t="s">
        <v>3466</v>
      </c>
      <c r="C3360" s="7">
        <v>312</v>
      </c>
    </row>
    <row r="3361" spans="2:3" x14ac:dyDescent="0.2">
      <c r="B3361" s="7" t="s">
        <v>3467</v>
      </c>
      <c r="C3361" s="7">
        <v>298</v>
      </c>
    </row>
    <row r="3362" spans="2:3" x14ac:dyDescent="0.2">
      <c r="B3362" s="7" t="s">
        <v>3468</v>
      </c>
      <c r="C3362" s="7">
        <v>216</v>
      </c>
    </row>
    <row r="3363" spans="2:3" x14ac:dyDescent="0.2">
      <c r="B3363" s="7" t="s">
        <v>3469</v>
      </c>
      <c r="C3363" s="7">
        <v>323</v>
      </c>
    </row>
    <row r="3364" spans="2:3" x14ac:dyDescent="0.2">
      <c r="B3364" s="7" t="s">
        <v>3470</v>
      </c>
      <c r="C3364" s="7">
        <v>374</v>
      </c>
    </row>
    <row r="3365" spans="2:3" x14ac:dyDescent="0.2">
      <c r="B3365" s="7" t="s">
        <v>3471</v>
      </c>
      <c r="C3365" s="7">
        <v>271</v>
      </c>
    </row>
    <row r="3366" spans="2:3" x14ac:dyDescent="0.2">
      <c r="B3366" s="7" t="s">
        <v>3472</v>
      </c>
      <c r="C3366" s="7">
        <v>411</v>
      </c>
    </row>
    <row r="3367" spans="2:3" x14ac:dyDescent="0.2">
      <c r="B3367" s="7" t="s">
        <v>3473</v>
      </c>
      <c r="C3367" s="7">
        <v>297</v>
      </c>
    </row>
    <row r="3368" spans="2:3" x14ac:dyDescent="0.2">
      <c r="B3368" s="7" t="s">
        <v>3474</v>
      </c>
      <c r="C3368" s="7">
        <v>352</v>
      </c>
    </row>
    <row r="3369" spans="2:3" x14ac:dyDescent="0.2">
      <c r="B3369" s="7" t="s">
        <v>3475</v>
      </c>
      <c r="C3369" s="7">
        <v>461</v>
      </c>
    </row>
    <row r="3370" spans="2:3" x14ac:dyDescent="0.2">
      <c r="B3370" s="7" t="s">
        <v>3476</v>
      </c>
      <c r="C3370" s="7">
        <v>304</v>
      </c>
    </row>
    <row r="3371" spans="2:3" x14ac:dyDescent="0.2">
      <c r="B3371" s="7" t="s">
        <v>3477</v>
      </c>
      <c r="C3371" s="7">
        <v>280</v>
      </c>
    </row>
    <row r="3372" spans="2:3" x14ac:dyDescent="0.2">
      <c r="B3372" s="7" t="s">
        <v>3478</v>
      </c>
      <c r="C3372" s="7">
        <v>443</v>
      </c>
    </row>
    <row r="3373" spans="2:3" x14ac:dyDescent="0.2">
      <c r="B3373" s="7" t="s">
        <v>3479</v>
      </c>
      <c r="C3373" s="7">
        <v>311</v>
      </c>
    </row>
    <row r="3374" spans="2:3" x14ac:dyDescent="0.2">
      <c r="B3374" s="7" t="s">
        <v>3480</v>
      </c>
      <c r="C3374" s="7">
        <v>291</v>
      </c>
    </row>
    <row r="3375" spans="2:3" x14ac:dyDescent="0.2">
      <c r="B3375" s="7" t="s">
        <v>3481</v>
      </c>
      <c r="C3375" s="7">
        <v>270</v>
      </c>
    </row>
    <row r="3376" spans="2:3" x14ac:dyDescent="0.2">
      <c r="B3376" s="7" t="s">
        <v>3482</v>
      </c>
      <c r="C3376" s="7">
        <v>293</v>
      </c>
    </row>
    <row r="3377" spans="2:3" x14ac:dyDescent="0.2">
      <c r="B3377" s="7" t="s">
        <v>3483</v>
      </c>
      <c r="C3377" s="7">
        <v>249</v>
      </c>
    </row>
    <row r="3378" spans="2:3" x14ac:dyDescent="0.2">
      <c r="B3378" s="7" t="s">
        <v>3484</v>
      </c>
      <c r="C3378" s="7">
        <v>286</v>
      </c>
    </row>
    <row r="3379" spans="2:3" x14ac:dyDescent="0.2">
      <c r="B3379" s="7" t="s">
        <v>3485</v>
      </c>
      <c r="C3379" s="7">
        <v>325</v>
      </c>
    </row>
    <row r="3380" spans="2:3" x14ac:dyDescent="0.2">
      <c r="B3380" s="7" t="s">
        <v>3486</v>
      </c>
      <c r="C3380" s="7">
        <v>297</v>
      </c>
    </row>
    <row r="3381" spans="2:3" x14ac:dyDescent="0.2">
      <c r="B3381" s="7" t="s">
        <v>3487</v>
      </c>
      <c r="C3381" s="7">
        <v>292</v>
      </c>
    </row>
    <row r="3382" spans="2:3" x14ac:dyDescent="0.2">
      <c r="B3382" s="7" t="s">
        <v>3488</v>
      </c>
      <c r="C3382" s="7">
        <v>347</v>
      </c>
    </row>
    <row r="3383" spans="2:3" x14ac:dyDescent="0.2">
      <c r="B3383" s="7" t="s">
        <v>3489</v>
      </c>
      <c r="C3383" s="7">
        <v>336</v>
      </c>
    </row>
    <row r="3384" spans="2:3" x14ac:dyDescent="0.2">
      <c r="B3384" s="7" t="s">
        <v>3490</v>
      </c>
      <c r="C3384" s="7">
        <v>246</v>
      </c>
    </row>
    <row r="3385" spans="2:3" x14ac:dyDescent="0.2">
      <c r="B3385" s="7" t="s">
        <v>3491</v>
      </c>
      <c r="C3385" s="7">
        <v>251</v>
      </c>
    </row>
    <row r="3386" spans="2:3" x14ac:dyDescent="0.2">
      <c r="B3386" s="7" t="s">
        <v>3492</v>
      </c>
      <c r="C3386" s="7">
        <v>326</v>
      </c>
    </row>
    <row r="3387" spans="2:3" x14ac:dyDescent="0.2">
      <c r="B3387" s="7" t="s">
        <v>3493</v>
      </c>
      <c r="C3387" s="7">
        <v>277</v>
      </c>
    </row>
    <row r="3388" spans="2:3" x14ac:dyDescent="0.2">
      <c r="B3388" s="7" t="s">
        <v>3494</v>
      </c>
      <c r="C3388" s="7">
        <v>303</v>
      </c>
    </row>
    <row r="3389" spans="2:3" x14ac:dyDescent="0.2">
      <c r="B3389" s="7" t="s">
        <v>3495</v>
      </c>
      <c r="C3389" s="7">
        <v>282</v>
      </c>
    </row>
    <row r="3390" spans="2:3" x14ac:dyDescent="0.2">
      <c r="B3390" s="7" t="s">
        <v>3496</v>
      </c>
      <c r="C3390" s="7">
        <v>256</v>
      </c>
    </row>
    <row r="3391" spans="2:3" x14ac:dyDescent="0.2">
      <c r="B3391" s="7" t="s">
        <v>3497</v>
      </c>
      <c r="C3391" s="7">
        <v>278</v>
      </c>
    </row>
    <row r="3392" spans="2:3" x14ac:dyDescent="0.2">
      <c r="B3392" s="7" t="s">
        <v>3498</v>
      </c>
      <c r="C3392" s="7">
        <v>364</v>
      </c>
    </row>
    <row r="3393" spans="2:3" x14ac:dyDescent="0.2">
      <c r="B3393" s="7" t="s">
        <v>3499</v>
      </c>
      <c r="C3393" s="7">
        <v>397</v>
      </c>
    </row>
    <row r="3394" spans="2:3" x14ac:dyDescent="0.2">
      <c r="B3394" s="7" t="s">
        <v>3500</v>
      </c>
      <c r="C3394" s="7">
        <v>287</v>
      </c>
    </row>
    <row r="3395" spans="2:3" x14ac:dyDescent="0.2">
      <c r="B3395" s="7" t="s">
        <v>3501</v>
      </c>
      <c r="C3395" s="7">
        <v>58</v>
      </c>
    </row>
    <row r="3396" spans="2:3" x14ac:dyDescent="0.2">
      <c r="B3396" s="7" t="s">
        <v>3502</v>
      </c>
      <c r="C3396" s="7">
        <v>238</v>
      </c>
    </row>
    <row r="3397" spans="2:3" x14ac:dyDescent="0.2">
      <c r="B3397" s="7" t="s">
        <v>3503</v>
      </c>
      <c r="C3397" s="7">
        <v>224</v>
      </c>
    </row>
    <row r="3398" spans="2:3" x14ac:dyDescent="0.2">
      <c r="B3398" s="7" t="s">
        <v>3504</v>
      </c>
      <c r="C3398" s="7">
        <v>241</v>
      </c>
    </row>
    <row r="3399" spans="2:3" x14ac:dyDescent="0.2">
      <c r="B3399" s="7" t="s">
        <v>3505</v>
      </c>
      <c r="C3399" s="7">
        <v>209</v>
      </c>
    </row>
    <row r="3400" spans="2:3" x14ac:dyDescent="0.2">
      <c r="B3400" s="7" t="s">
        <v>3506</v>
      </c>
      <c r="C3400" s="7">
        <v>215</v>
      </c>
    </row>
    <row r="3401" spans="2:3" x14ac:dyDescent="0.2">
      <c r="B3401" s="7" t="s">
        <v>3507</v>
      </c>
      <c r="C3401" s="7">
        <v>295</v>
      </c>
    </row>
    <row r="3402" spans="2:3" x14ac:dyDescent="0.2">
      <c r="B3402" s="7" t="s">
        <v>3508</v>
      </c>
      <c r="C3402" s="7">
        <v>180</v>
      </c>
    </row>
    <row r="3403" spans="2:3" x14ac:dyDescent="0.2">
      <c r="B3403" s="7" t="s">
        <v>3509</v>
      </c>
      <c r="C3403" s="7">
        <v>340</v>
      </c>
    </row>
    <row r="3404" spans="2:3" x14ac:dyDescent="0.2">
      <c r="B3404" s="7" t="s">
        <v>3510</v>
      </c>
      <c r="C3404" s="7">
        <v>358</v>
      </c>
    </row>
    <row r="3405" spans="2:3" x14ac:dyDescent="0.2">
      <c r="B3405" s="7" t="s">
        <v>3511</v>
      </c>
      <c r="C3405" s="7">
        <v>320</v>
      </c>
    </row>
    <row r="3406" spans="2:3" x14ac:dyDescent="0.2">
      <c r="B3406" s="7" t="s">
        <v>3512</v>
      </c>
      <c r="C3406" s="7">
        <v>331</v>
      </c>
    </row>
    <row r="3407" spans="2:3" x14ac:dyDescent="0.2">
      <c r="B3407" s="7" t="s">
        <v>3513</v>
      </c>
      <c r="C3407" s="7">
        <v>399</v>
      </c>
    </row>
    <row r="3408" spans="2:3" x14ac:dyDescent="0.2">
      <c r="B3408" s="7" t="s">
        <v>3514</v>
      </c>
      <c r="C3408" s="7">
        <v>336</v>
      </c>
    </row>
    <row r="3409" spans="2:3" x14ac:dyDescent="0.2">
      <c r="B3409" s="7" t="s">
        <v>3515</v>
      </c>
      <c r="C3409" s="7">
        <v>344</v>
      </c>
    </row>
    <row r="3410" spans="2:3" x14ac:dyDescent="0.2">
      <c r="B3410" s="7" t="s">
        <v>3516</v>
      </c>
      <c r="C3410" s="7">
        <v>301</v>
      </c>
    </row>
    <row r="3411" spans="2:3" x14ac:dyDescent="0.2">
      <c r="B3411" s="7" t="s">
        <v>3517</v>
      </c>
      <c r="C3411" s="7">
        <v>333</v>
      </c>
    </row>
    <row r="3412" spans="2:3" x14ac:dyDescent="0.2">
      <c r="B3412" s="7" t="s">
        <v>3518</v>
      </c>
      <c r="C3412" s="7">
        <v>212</v>
      </c>
    </row>
    <row r="3413" spans="2:3" x14ac:dyDescent="0.2">
      <c r="B3413" s="7" t="s">
        <v>3519</v>
      </c>
      <c r="C3413" s="7">
        <v>355</v>
      </c>
    </row>
    <row r="3414" spans="2:3" x14ac:dyDescent="0.2">
      <c r="B3414" s="7" t="s">
        <v>3520</v>
      </c>
      <c r="C3414" s="7">
        <v>267</v>
      </c>
    </row>
    <row r="3415" spans="2:3" x14ac:dyDescent="0.2">
      <c r="B3415" s="7" t="s">
        <v>3521</v>
      </c>
      <c r="C3415" s="7">
        <v>311</v>
      </c>
    </row>
    <row r="3416" spans="2:3" x14ac:dyDescent="0.2">
      <c r="B3416" s="7" t="s">
        <v>3522</v>
      </c>
      <c r="C3416" s="7">
        <v>246</v>
      </c>
    </row>
    <row r="3417" spans="2:3" x14ac:dyDescent="0.2">
      <c r="B3417" s="7" t="s">
        <v>3523</v>
      </c>
      <c r="C3417" s="7">
        <v>233</v>
      </c>
    </row>
    <row r="3418" spans="2:3" x14ac:dyDescent="0.2">
      <c r="B3418" s="7" t="s">
        <v>3524</v>
      </c>
      <c r="C3418" s="7">
        <v>310</v>
      </c>
    </row>
    <row r="3419" spans="2:3" x14ac:dyDescent="0.2">
      <c r="B3419" s="7" t="s">
        <v>3525</v>
      </c>
      <c r="C3419" s="7">
        <v>255</v>
      </c>
    </row>
    <row r="3420" spans="2:3" x14ac:dyDescent="0.2">
      <c r="B3420" s="7" t="s">
        <v>3526</v>
      </c>
      <c r="C3420" s="7">
        <v>383</v>
      </c>
    </row>
    <row r="3421" spans="2:3" x14ac:dyDescent="0.2">
      <c r="B3421" s="7" t="s">
        <v>3527</v>
      </c>
      <c r="C3421" s="7">
        <v>267</v>
      </c>
    </row>
    <row r="3422" spans="2:3" x14ac:dyDescent="0.2">
      <c r="B3422" s="7" t="s">
        <v>3528</v>
      </c>
      <c r="C3422" s="7">
        <v>285</v>
      </c>
    </row>
    <row r="3423" spans="2:3" x14ac:dyDescent="0.2">
      <c r="B3423" s="7" t="s">
        <v>3529</v>
      </c>
      <c r="C3423" s="7">
        <v>248</v>
      </c>
    </row>
    <row r="3424" spans="2:3" x14ac:dyDescent="0.2">
      <c r="B3424" s="7" t="s">
        <v>3530</v>
      </c>
      <c r="C3424" s="7">
        <v>273</v>
      </c>
    </row>
    <row r="3425" spans="2:3" x14ac:dyDescent="0.2">
      <c r="B3425" s="7" t="s">
        <v>3531</v>
      </c>
      <c r="C3425" s="7">
        <v>280</v>
      </c>
    </row>
    <row r="3426" spans="2:3" x14ac:dyDescent="0.2">
      <c r="B3426" s="7" t="s">
        <v>3532</v>
      </c>
      <c r="C3426" s="7">
        <v>126</v>
      </c>
    </row>
    <row r="3427" spans="2:3" x14ac:dyDescent="0.2">
      <c r="B3427" s="7" t="s">
        <v>3533</v>
      </c>
      <c r="C3427" s="7">
        <v>275</v>
      </c>
    </row>
    <row r="3428" spans="2:3" x14ac:dyDescent="0.2">
      <c r="B3428" s="7" t="s">
        <v>3534</v>
      </c>
      <c r="C3428" s="7">
        <v>229</v>
      </c>
    </row>
    <row r="3429" spans="2:3" x14ac:dyDescent="0.2">
      <c r="B3429" s="7" t="s">
        <v>3535</v>
      </c>
      <c r="C3429" s="7">
        <v>301</v>
      </c>
    </row>
    <row r="3430" spans="2:3" x14ac:dyDescent="0.2">
      <c r="B3430" s="7" t="s">
        <v>3536</v>
      </c>
      <c r="C3430" s="7">
        <v>314</v>
      </c>
    </row>
    <row r="3431" spans="2:3" x14ac:dyDescent="0.2">
      <c r="B3431" s="7" t="s">
        <v>3537</v>
      </c>
      <c r="C3431" s="7">
        <v>416</v>
      </c>
    </row>
    <row r="3432" spans="2:3" x14ac:dyDescent="0.2">
      <c r="B3432" s="7" t="s">
        <v>3538</v>
      </c>
      <c r="C3432" s="7">
        <v>262</v>
      </c>
    </row>
    <row r="3433" spans="2:3" x14ac:dyDescent="0.2">
      <c r="B3433" s="7" t="s">
        <v>3539</v>
      </c>
      <c r="C3433" s="7">
        <v>260</v>
      </c>
    </row>
    <row r="3434" spans="2:3" x14ac:dyDescent="0.2">
      <c r="B3434" s="7" t="s">
        <v>3540</v>
      </c>
      <c r="C3434" s="7">
        <v>312</v>
      </c>
    </row>
    <row r="3435" spans="2:3" x14ac:dyDescent="0.2">
      <c r="B3435" s="7" t="s">
        <v>3541</v>
      </c>
      <c r="C3435" s="7">
        <v>264</v>
      </c>
    </row>
    <row r="3436" spans="2:3" x14ac:dyDescent="0.2">
      <c r="B3436" s="7" t="s">
        <v>3542</v>
      </c>
      <c r="C3436" s="7">
        <v>416</v>
      </c>
    </row>
    <row r="3437" spans="2:3" x14ac:dyDescent="0.2">
      <c r="B3437" s="7" t="s">
        <v>3543</v>
      </c>
      <c r="C3437" s="7">
        <v>249</v>
      </c>
    </row>
    <row r="3438" spans="2:3" x14ac:dyDescent="0.2">
      <c r="B3438" s="7" t="s">
        <v>3544</v>
      </c>
      <c r="C3438" s="7">
        <v>300</v>
      </c>
    </row>
    <row r="3439" spans="2:3" x14ac:dyDescent="0.2">
      <c r="B3439" s="7" t="s">
        <v>3545</v>
      </c>
      <c r="C3439" s="7">
        <v>314</v>
      </c>
    </row>
    <row r="3440" spans="2:3" x14ac:dyDescent="0.2">
      <c r="B3440" s="7" t="s">
        <v>3546</v>
      </c>
      <c r="C3440" s="7">
        <v>269</v>
      </c>
    </row>
    <row r="3441" spans="2:3" x14ac:dyDescent="0.2">
      <c r="B3441" s="7" t="s">
        <v>3547</v>
      </c>
      <c r="C3441" s="7">
        <v>305</v>
      </c>
    </row>
    <row r="3442" spans="2:3" x14ac:dyDescent="0.2">
      <c r="B3442" s="7" t="s">
        <v>3548</v>
      </c>
      <c r="C3442" s="7">
        <v>280</v>
      </c>
    </row>
    <row r="3443" spans="2:3" x14ac:dyDescent="0.2">
      <c r="B3443" s="7" t="s">
        <v>3549</v>
      </c>
      <c r="C3443" s="7">
        <v>296</v>
      </c>
    </row>
    <row r="3444" spans="2:3" x14ac:dyDescent="0.2">
      <c r="B3444" s="7" t="s">
        <v>3550</v>
      </c>
      <c r="C3444" s="7">
        <v>416</v>
      </c>
    </row>
    <row r="3445" spans="2:3" x14ac:dyDescent="0.2">
      <c r="B3445" s="7" t="s">
        <v>3551</v>
      </c>
      <c r="C3445" s="7">
        <v>261</v>
      </c>
    </row>
    <row r="3446" spans="2:3" x14ac:dyDescent="0.2">
      <c r="B3446" s="7" t="s">
        <v>3552</v>
      </c>
      <c r="C3446" s="7">
        <v>386</v>
      </c>
    </row>
    <row r="3447" spans="2:3" x14ac:dyDescent="0.2">
      <c r="B3447" s="7" t="s">
        <v>3553</v>
      </c>
      <c r="C3447" s="7">
        <v>350</v>
      </c>
    </row>
    <row r="3448" spans="2:3" x14ac:dyDescent="0.2">
      <c r="B3448" s="7" t="s">
        <v>3554</v>
      </c>
      <c r="C3448" s="7">
        <v>246</v>
      </c>
    </row>
    <row r="3449" spans="2:3" x14ac:dyDescent="0.2">
      <c r="B3449" s="7" t="s">
        <v>3555</v>
      </c>
      <c r="C3449" s="7">
        <v>331</v>
      </c>
    </row>
    <row r="3450" spans="2:3" x14ac:dyDescent="0.2">
      <c r="B3450" s="7" t="s">
        <v>3556</v>
      </c>
      <c r="C3450" s="7">
        <v>378</v>
      </c>
    </row>
    <row r="3451" spans="2:3" x14ac:dyDescent="0.2">
      <c r="B3451" s="7" t="s">
        <v>3557</v>
      </c>
      <c r="C3451" s="7">
        <v>253</v>
      </c>
    </row>
    <row r="3452" spans="2:3" x14ac:dyDescent="0.2">
      <c r="B3452" s="7" t="s">
        <v>3558</v>
      </c>
      <c r="C3452" s="7">
        <v>223</v>
      </c>
    </row>
    <row r="3453" spans="2:3" x14ac:dyDescent="0.2">
      <c r="B3453" s="7" t="s">
        <v>3559</v>
      </c>
      <c r="C3453" s="7">
        <v>290</v>
      </c>
    </row>
    <row r="3454" spans="2:3" x14ac:dyDescent="0.2">
      <c r="B3454" s="7" t="s">
        <v>3560</v>
      </c>
      <c r="C3454" s="7">
        <v>357</v>
      </c>
    </row>
    <row r="3455" spans="2:3" x14ac:dyDescent="0.2">
      <c r="B3455" s="7" t="s">
        <v>3561</v>
      </c>
      <c r="C3455" s="7">
        <v>348</v>
      </c>
    </row>
    <row r="3456" spans="2:3" x14ac:dyDescent="0.2">
      <c r="B3456" s="7" t="s">
        <v>3562</v>
      </c>
      <c r="C3456" s="7">
        <v>283</v>
      </c>
    </row>
    <row r="3457" spans="2:3" x14ac:dyDescent="0.2">
      <c r="B3457" s="7" t="s">
        <v>3563</v>
      </c>
      <c r="C3457" s="7">
        <v>303</v>
      </c>
    </row>
    <row r="3458" spans="2:3" x14ac:dyDescent="0.2">
      <c r="B3458" s="7" t="s">
        <v>3564</v>
      </c>
      <c r="C3458" s="7">
        <v>485</v>
      </c>
    </row>
    <row r="3459" spans="2:3" x14ac:dyDescent="0.2">
      <c r="B3459" s="7" t="s">
        <v>3565</v>
      </c>
      <c r="C3459" s="7">
        <v>312</v>
      </c>
    </row>
    <row r="3460" spans="2:3" x14ac:dyDescent="0.2">
      <c r="B3460" s="7" t="s">
        <v>3566</v>
      </c>
      <c r="C3460" s="7">
        <v>288</v>
      </c>
    </row>
    <row r="3461" spans="2:3" x14ac:dyDescent="0.2">
      <c r="B3461" s="7" t="s">
        <v>3567</v>
      </c>
      <c r="C3461" s="7">
        <v>338</v>
      </c>
    </row>
    <row r="3462" spans="2:3" x14ac:dyDescent="0.2">
      <c r="B3462" s="7" t="s">
        <v>3568</v>
      </c>
      <c r="C3462" s="7">
        <v>244</v>
      </c>
    </row>
    <row r="3463" spans="2:3" x14ac:dyDescent="0.2">
      <c r="B3463" s="7" t="s">
        <v>3569</v>
      </c>
      <c r="C3463" s="7">
        <v>422</v>
      </c>
    </row>
    <row r="3464" spans="2:3" x14ac:dyDescent="0.2">
      <c r="B3464" s="7" t="s">
        <v>3570</v>
      </c>
      <c r="C3464" s="7">
        <v>321</v>
      </c>
    </row>
    <row r="3465" spans="2:3" x14ac:dyDescent="0.2">
      <c r="B3465" s="7" t="s">
        <v>3571</v>
      </c>
      <c r="C3465" s="7">
        <v>257</v>
      </c>
    </row>
    <row r="3466" spans="2:3" x14ac:dyDescent="0.2">
      <c r="B3466" s="7" t="s">
        <v>3572</v>
      </c>
      <c r="C3466" s="7">
        <v>359</v>
      </c>
    </row>
    <row r="3467" spans="2:3" x14ac:dyDescent="0.2">
      <c r="B3467" s="7" t="s">
        <v>3573</v>
      </c>
      <c r="C3467" s="7">
        <v>392</v>
      </c>
    </row>
    <row r="3468" spans="2:3" x14ac:dyDescent="0.2">
      <c r="B3468" s="7" t="s">
        <v>3574</v>
      </c>
      <c r="C3468" s="7">
        <v>368</v>
      </c>
    </row>
    <row r="3469" spans="2:3" x14ac:dyDescent="0.2">
      <c r="B3469" s="7" t="s">
        <v>3575</v>
      </c>
      <c r="C3469" s="7">
        <v>414</v>
      </c>
    </row>
    <row r="3470" spans="2:3" x14ac:dyDescent="0.2">
      <c r="B3470" s="7" t="s">
        <v>3576</v>
      </c>
      <c r="C3470" s="7">
        <v>255</v>
      </c>
    </row>
    <row r="3471" spans="2:3" x14ac:dyDescent="0.2">
      <c r="B3471" s="7" t="s">
        <v>3577</v>
      </c>
      <c r="C3471" s="7">
        <v>303</v>
      </c>
    </row>
    <row r="3472" spans="2:3" x14ac:dyDescent="0.2">
      <c r="B3472" s="7" t="s">
        <v>3578</v>
      </c>
      <c r="C3472" s="7">
        <v>393</v>
      </c>
    </row>
    <row r="3473" spans="2:3" x14ac:dyDescent="0.2">
      <c r="B3473" s="7" t="s">
        <v>3579</v>
      </c>
      <c r="C3473" s="7">
        <v>316</v>
      </c>
    </row>
    <row r="3474" spans="2:3" x14ac:dyDescent="0.2">
      <c r="B3474" s="7" t="s">
        <v>3580</v>
      </c>
      <c r="C3474" s="7">
        <v>384</v>
      </c>
    </row>
    <row r="3475" spans="2:3" x14ac:dyDescent="0.2">
      <c r="B3475" s="7" t="s">
        <v>3581</v>
      </c>
      <c r="C3475" s="7">
        <v>396</v>
      </c>
    </row>
    <row r="3476" spans="2:3" x14ac:dyDescent="0.2">
      <c r="B3476" s="7" t="s">
        <v>3582</v>
      </c>
      <c r="C3476" s="7">
        <v>260</v>
      </c>
    </row>
    <row r="3477" spans="2:3" x14ac:dyDescent="0.2">
      <c r="B3477" s="7" t="s">
        <v>3583</v>
      </c>
      <c r="C3477" s="7">
        <v>288</v>
      </c>
    </row>
    <row r="3478" spans="2:3" x14ac:dyDescent="0.2">
      <c r="B3478" s="7" t="s">
        <v>3584</v>
      </c>
      <c r="C3478" s="7">
        <v>364</v>
      </c>
    </row>
    <row r="3479" spans="2:3" x14ac:dyDescent="0.2">
      <c r="B3479" s="7" t="s">
        <v>3585</v>
      </c>
      <c r="C3479" s="7">
        <v>303</v>
      </c>
    </row>
    <row r="3480" spans="2:3" x14ac:dyDescent="0.2">
      <c r="B3480" s="7" t="s">
        <v>3586</v>
      </c>
      <c r="C3480" s="7">
        <v>348</v>
      </c>
    </row>
    <row r="3481" spans="2:3" x14ac:dyDescent="0.2">
      <c r="B3481" s="7" t="s">
        <v>3587</v>
      </c>
      <c r="C3481" s="7">
        <v>326</v>
      </c>
    </row>
    <row r="3482" spans="2:3" x14ac:dyDescent="0.2">
      <c r="B3482" s="7" t="s">
        <v>3588</v>
      </c>
      <c r="C3482" s="7">
        <v>322</v>
      </c>
    </row>
    <row r="3483" spans="2:3" x14ac:dyDescent="0.2">
      <c r="B3483" s="7" t="s">
        <v>3589</v>
      </c>
      <c r="C3483" s="7">
        <v>389</v>
      </c>
    </row>
    <row r="3484" spans="2:3" x14ac:dyDescent="0.2">
      <c r="B3484" s="7" t="s">
        <v>3590</v>
      </c>
      <c r="C3484" s="7">
        <v>270</v>
      </c>
    </row>
    <row r="3485" spans="2:3" x14ac:dyDescent="0.2">
      <c r="B3485" s="7" t="s">
        <v>3591</v>
      </c>
      <c r="C3485" s="7">
        <v>291</v>
      </c>
    </row>
    <row r="3486" spans="2:3" x14ac:dyDescent="0.2">
      <c r="B3486" s="7" t="s">
        <v>3592</v>
      </c>
      <c r="C3486" s="7">
        <v>298</v>
      </c>
    </row>
    <row r="3487" spans="2:3" x14ac:dyDescent="0.2">
      <c r="B3487" s="7" t="s">
        <v>3593</v>
      </c>
      <c r="C3487" s="7">
        <v>357</v>
      </c>
    </row>
    <row r="3488" spans="2:3" x14ac:dyDescent="0.2">
      <c r="B3488" s="7" t="s">
        <v>3594</v>
      </c>
      <c r="C3488" s="7">
        <v>310</v>
      </c>
    </row>
    <row r="3489" spans="2:3" x14ac:dyDescent="0.2">
      <c r="B3489" s="7" t="s">
        <v>3595</v>
      </c>
      <c r="C3489" s="7">
        <v>278</v>
      </c>
    </row>
    <row r="3490" spans="2:3" x14ac:dyDescent="0.2">
      <c r="B3490" s="7" t="s">
        <v>3596</v>
      </c>
      <c r="C3490" s="7">
        <v>241</v>
      </c>
    </row>
    <row r="3491" spans="2:3" x14ac:dyDescent="0.2">
      <c r="B3491" s="7" t="s">
        <v>3597</v>
      </c>
      <c r="C3491" s="7">
        <v>257</v>
      </c>
    </row>
    <row r="3492" spans="2:3" x14ac:dyDescent="0.2">
      <c r="B3492" s="7" t="s">
        <v>3598</v>
      </c>
      <c r="C3492" s="7">
        <v>363</v>
      </c>
    </row>
    <row r="3493" spans="2:3" x14ac:dyDescent="0.2">
      <c r="B3493" s="7" t="s">
        <v>3599</v>
      </c>
      <c r="C3493" s="7">
        <v>296</v>
      </c>
    </row>
    <row r="3494" spans="2:3" x14ac:dyDescent="0.2">
      <c r="B3494" s="7" t="s">
        <v>3600</v>
      </c>
      <c r="C3494" s="7">
        <v>381</v>
      </c>
    </row>
    <row r="3495" spans="2:3" x14ac:dyDescent="0.2">
      <c r="B3495" s="7" t="s">
        <v>3601</v>
      </c>
      <c r="C3495" s="7">
        <v>39</v>
      </c>
    </row>
    <row r="3496" spans="2:3" x14ac:dyDescent="0.2">
      <c r="B3496" s="7" t="s">
        <v>3602</v>
      </c>
      <c r="C3496" s="7">
        <v>213</v>
      </c>
    </row>
    <row r="3497" spans="2:3" x14ac:dyDescent="0.2">
      <c r="B3497" s="7" t="s">
        <v>3603</v>
      </c>
      <c r="C3497" s="7">
        <v>323</v>
      </c>
    </row>
    <row r="3498" spans="2:3" x14ac:dyDescent="0.2">
      <c r="B3498" s="7" t="s">
        <v>3604</v>
      </c>
      <c r="C3498" s="7">
        <v>268</v>
      </c>
    </row>
    <row r="3499" spans="2:3" x14ac:dyDescent="0.2">
      <c r="B3499" s="7" t="s">
        <v>3605</v>
      </c>
      <c r="C3499" s="7">
        <v>121</v>
      </c>
    </row>
    <row r="3500" spans="2:3" x14ac:dyDescent="0.2">
      <c r="B3500" s="7" t="s">
        <v>3606</v>
      </c>
      <c r="C3500" s="7">
        <v>317</v>
      </c>
    </row>
    <row r="3501" spans="2:3" x14ac:dyDescent="0.2">
      <c r="B3501" s="7" t="s">
        <v>3607</v>
      </c>
      <c r="C3501" s="7">
        <v>219</v>
      </c>
    </row>
    <row r="3502" spans="2:3" x14ac:dyDescent="0.2">
      <c r="B3502" s="7" t="s">
        <v>3608</v>
      </c>
      <c r="C3502" s="7">
        <v>241</v>
      </c>
    </row>
    <row r="3503" spans="2:3" x14ac:dyDescent="0.2">
      <c r="B3503" s="7" t="s">
        <v>3609</v>
      </c>
      <c r="C3503" s="7">
        <v>349</v>
      </c>
    </row>
    <row r="3504" spans="2:3" x14ac:dyDescent="0.2">
      <c r="B3504" s="7" t="s">
        <v>3610</v>
      </c>
      <c r="C3504" s="7">
        <v>346</v>
      </c>
    </row>
    <row r="3505" spans="2:3" x14ac:dyDescent="0.2">
      <c r="B3505" s="7" t="s">
        <v>3611</v>
      </c>
      <c r="C3505" s="7">
        <v>443</v>
      </c>
    </row>
    <row r="3506" spans="2:3" x14ac:dyDescent="0.2">
      <c r="B3506" s="7" t="s">
        <v>3612</v>
      </c>
      <c r="C3506" s="7">
        <v>356</v>
      </c>
    </row>
    <row r="3507" spans="2:3" x14ac:dyDescent="0.2">
      <c r="B3507" s="7" t="s">
        <v>3613</v>
      </c>
      <c r="C3507" s="7">
        <v>451</v>
      </c>
    </row>
    <row r="3508" spans="2:3" x14ac:dyDescent="0.2">
      <c r="B3508" s="7" t="s">
        <v>3614</v>
      </c>
      <c r="C3508" s="7">
        <v>238</v>
      </c>
    </row>
    <row r="3509" spans="2:3" x14ac:dyDescent="0.2">
      <c r="B3509" s="7" t="s">
        <v>3615</v>
      </c>
      <c r="C3509" s="7">
        <v>365</v>
      </c>
    </row>
    <row r="3510" spans="2:3" x14ac:dyDescent="0.2">
      <c r="B3510" s="7" t="s">
        <v>3616</v>
      </c>
      <c r="C3510" s="7">
        <v>292</v>
      </c>
    </row>
    <row r="3511" spans="2:3" x14ac:dyDescent="0.2">
      <c r="B3511" s="7" t="s">
        <v>3617</v>
      </c>
      <c r="C3511" s="7">
        <v>357</v>
      </c>
    </row>
    <row r="3512" spans="2:3" x14ac:dyDescent="0.2">
      <c r="B3512" s="7" t="s">
        <v>3618</v>
      </c>
      <c r="C3512" s="7">
        <v>224</v>
      </c>
    </row>
    <row r="3513" spans="2:3" x14ac:dyDescent="0.2">
      <c r="B3513" s="7" t="s">
        <v>3619</v>
      </c>
      <c r="C3513" s="7">
        <v>337</v>
      </c>
    </row>
    <row r="3514" spans="2:3" x14ac:dyDescent="0.2">
      <c r="B3514" s="7" t="s">
        <v>3620</v>
      </c>
      <c r="C3514" s="7">
        <v>407</v>
      </c>
    </row>
    <row r="3515" spans="2:3" x14ac:dyDescent="0.2">
      <c r="B3515" s="7" t="s">
        <v>3621</v>
      </c>
      <c r="C3515" s="7">
        <v>404</v>
      </c>
    </row>
    <row r="3516" spans="2:3" x14ac:dyDescent="0.2">
      <c r="B3516" s="7" t="s">
        <v>3622</v>
      </c>
      <c r="C3516" s="7">
        <v>306</v>
      </c>
    </row>
    <row r="3517" spans="2:3" x14ac:dyDescent="0.2">
      <c r="B3517" s="7" t="s">
        <v>3623</v>
      </c>
      <c r="C3517" s="7">
        <v>216</v>
      </c>
    </row>
    <row r="3518" spans="2:3" x14ac:dyDescent="0.2">
      <c r="B3518" s="7" t="s">
        <v>3624</v>
      </c>
      <c r="C3518" s="7">
        <v>400</v>
      </c>
    </row>
    <row r="3519" spans="2:3" x14ac:dyDescent="0.2">
      <c r="B3519" s="7" t="s">
        <v>3625</v>
      </c>
      <c r="C3519" s="7">
        <v>296</v>
      </c>
    </row>
    <row r="3520" spans="2:3" x14ac:dyDescent="0.2">
      <c r="B3520" s="7" t="s">
        <v>3626</v>
      </c>
      <c r="C3520" s="7">
        <v>335</v>
      </c>
    </row>
    <row r="3521" spans="2:3" x14ac:dyDescent="0.2">
      <c r="B3521" s="7" t="s">
        <v>3627</v>
      </c>
      <c r="C3521" s="7">
        <v>303</v>
      </c>
    </row>
    <row r="3522" spans="2:3" x14ac:dyDescent="0.2">
      <c r="B3522" s="7" t="s">
        <v>3628</v>
      </c>
      <c r="C3522" s="7">
        <v>291</v>
      </c>
    </row>
    <row r="3523" spans="2:3" x14ac:dyDescent="0.2">
      <c r="B3523" s="7" t="s">
        <v>3629</v>
      </c>
      <c r="C3523" s="7">
        <v>304</v>
      </c>
    </row>
    <row r="3524" spans="2:3" x14ac:dyDescent="0.2">
      <c r="B3524" s="7" t="s">
        <v>3630</v>
      </c>
      <c r="C3524" s="7">
        <v>367</v>
      </c>
    </row>
    <row r="3525" spans="2:3" x14ac:dyDescent="0.2">
      <c r="B3525" s="7" t="s">
        <v>3631</v>
      </c>
      <c r="C3525" s="7">
        <v>334</v>
      </c>
    </row>
    <row r="3526" spans="2:3" x14ac:dyDescent="0.2">
      <c r="B3526" s="7" t="s">
        <v>3632</v>
      </c>
      <c r="C3526" s="7">
        <v>226</v>
      </c>
    </row>
    <row r="3527" spans="2:3" x14ac:dyDescent="0.2">
      <c r="B3527" s="7" t="s">
        <v>3633</v>
      </c>
      <c r="C3527" s="7">
        <v>296</v>
      </c>
    </row>
    <row r="3528" spans="2:3" x14ac:dyDescent="0.2">
      <c r="B3528" s="7" t="s">
        <v>3634</v>
      </c>
      <c r="C3528" s="7">
        <v>357</v>
      </c>
    </row>
    <row r="3529" spans="2:3" x14ac:dyDescent="0.2">
      <c r="B3529" s="7" t="s">
        <v>3635</v>
      </c>
      <c r="C3529" s="7">
        <v>326</v>
      </c>
    </row>
    <row r="3530" spans="2:3" x14ac:dyDescent="0.2">
      <c r="B3530" s="7" t="s">
        <v>3636</v>
      </c>
      <c r="C3530" s="7">
        <v>427</v>
      </c>
    </row>
    <row r="3531" spans="2:3" x14ac:dyDescent="0.2">
      <c r="B3531" s="7" t="s">
        <v>3637</v>
      </c>
      <c r="C3531" s="7">
        <v>372</v>
      </c>
    </row>
    <row r="3532" spans="2:3" x14ac:dyDescent="0.2">
      <c r="B3532" s="7" t="s">
        <v>3638</v>
      </c>
      <c r="C3532" s="7">
        <v>161</v>
      </c>
    </row>
    <row r="3533" spans="2:3" x14ac:dyDescent="0.2">
      <c r="B3533" s="7" t="s">
        <v>3639</v>
      </c>
      <c r="C3533" s="7">
        <v>234</v>
      </c>
    </row>
    <row r="3534" spans="2:3" x14ac:dyDescent="0.2">
      <c r="B3534" s="7" t="s">
        <v>3640</v>
      </c>
      <c r="C3534" s="7">
        <v>341</v>
      </c>
    </row>
    <row r="3535" spans="2:3" x14ac:dyDescent="0.2">
      <c r="B3535" s="7" t="s">
        <v>3641</v>
      </c>
      <c r="C3535" s="7">
        <v>257</v>
      </c>
    </row>
    <row r="3536" spans="2:3" x14ac:dyDescent="0.2">
      <c r="B3536" s="7" t="s">
        <v>3642</v>
      </c>
      <c r="C3536" s="7">
        <v>381</v>
      </c>
    </row>
    <row r="3537" spans="2:3" x14ac:dyDescent="0.2">
      <c r="B3537" s="7" t="s">
        <v>3643</v>
      </c>
      <c r="C3537" s="7">
        <v>297</v>
      </c>
    </row>
    <row r="3538" spans="2:3" x14ac:dyDescent="0.2">
      <c r="B3538" s="7" t="s">
        <v>3644</v>
      </c>
      <c r="C3538" s="7">
        <v>300</v>
      </c>
    </row>
    <row r="3539" spans="2:3" x14ac:dyDescent="0.2">
      <c r="B3539" s="7" t="s">
        <v>3645</v>
      </c>
      <c r="C3539" s="7">
        <v>385</v>
      </c>
    </row>
    <row r="3540" spans="2:3" x14ac:dyDescent="0.2">
      <c r="B3540" s="7" t="s">
        <v>3646</v>
      </c>
      <c r="C3540" s="7">
        <v>406</v>
      </c>
    </row>
    <row r="3541" spans="2:3" x14ac:dyDescent="0.2">
      <c r="B3541" s="7" t="s">
        <v>3647</v>
      </c>
      <c r="C3541" s="7">
        <v>291</v>
      </c>
    </row>
    <row r="3542" spans="2:3" x14ac:dyDescent="0.2">
      <c r="B3542" s="7" t="s">
        <v>3648</v>
      </c>
      <c r="C3542" s="7">
        <v>252</v>
      </c>
    </row>
    <row r="3543" spans="2:3" x14ac:dyDescent="0.2">
      <c r="B3543" s="7" t="s">
        <v>3649</v>
      </c>
      <c r="C3543" s="7">
        <v>279</v>
      </c>
    </row>
    <row r="3544" spans="2:3" x14ac:dyDescent="0.2">
      <c r="B3544" s="7" t="s">
        <v>3650</v>
      </c>
      <c r="C3544" s="7">
        <v>396</v>
      </c>
    </row>
    <row r="3545" spans="2:3" x14ac:dyDescent="0.2">
      <c r="B3545" s="7" t="s">
        <v>3651</v>
      </c>
      <c r="C3545" s="7">
        <v>283</v>
      </c>
    </row>
    <row r="3546" spans="2:3" x14ac:dyDescent="0.2">
      <c r="B3546" s="7" t="s">
        <v>3652</v>
      </c>
      <c r="C3546" s="7">
        <v>241</v>
      </c>
    </row>
    <row r="3547" spans="2:3" x14ac:dyDescent="0.2">
      <c r="B3547" s="7" t="s">
        <v>3653</v>
      </c>
      <c r="C3547" s="7">
        <v>393</v>
      </c>
    </row>
    <row r="3548" spans="2:3" x14ac:dyDescent="0.2">
      <c r="B3548" s="7" t="s">
        <v>3654</v>
      </c>
      <c r="C3548" s="7">
        <v>313</v>
      </c>
    </row>
    <row r="3549" spans="2:3" x14ac:dyDescent="0.2">
      <c r="B3549" s="7" t="s">
        <v>3655</v>
      </c>
      <c r="C3549" s="7">
        <v>285</v>
      </c>
    </row>
    <row r="3550" spans="2:3" x14ac:dyDescent="0.2">
      <c r="B3550" s="7" t="s">
        <v>3656</v>
      </c>
      <c r="C3550" s="7">
        <v>355</v>
      </c>
    </row>
    <row r="3551" spans="2:3" x14ac:dyDescent="0.2">
      <c r="B3551" s="7" t="s">
        <v>3657</v>
      </c>
      <c r="C3551" s="7">
        <v>255</v>
      </c>
    </row>
    <row r="3552" spans="2:3" x14ac:dyDescent="0.2">
      <c r="B3552" s="7" t="s">
        <v>3658</v>
      </c>
      <c r="C3552" s="7">
        <v>303</v>
      </c>
    </row>
    <row r="3553" spans="2:3" x14ac:dyDescent="0.2">
      <c r="B3553" s="7" t="s">
        <v>3659</v>
      </c>
      <c r="C3553" s="7">
        <v>360</v>
      </c>
    </row>
    <row r="3554" spans="2:3" x14ac:dyDescent="0.2">
      <c r="B3554" s="7" t="s">
        <v>3660</v>
      </c>
      <c r="C3554" s="7">
        <v>359</v>
      </c>
    </row>
    <row r="3555" spans="2:3" x14ac:dyDescent="0.2">
      <c r="B3555" s="7" t="s">
        <v>3661</v>
      </c>
      <c r="C3555" s="7">
        <v>338</v>
      </c>
    </row>
    <row r="3556" spans="2:3" x14ac:dyDescent="0.2">
      <c r="B3556" s="7" t="s">
        <v>3662</v>
      </c>
      <c r="C3556" s="7">
        <v>298</v>
      </c>
    </row>
    <row r="3557" spans="2:3" x14ac:dyDescent="0.2">
      <c r="B3557" s="7" t="s">
        <v>3663</v>
      </c>
      <c r="C3557" s="7">
        <v>345</v>
      </c>
    </row>
    <row r="3558" spans="2:3" x14ac:dyDescent="0.2">
      <c r="B3558" s="7" t="s">
        <v>3664</v>
      </c>
      <c r="C3558" s="7">
        <v>438</v>
      </c>
    </row>
    <row r="3559" spans="2:3" x14ac:dyDescent="0.2">
      <c r="B3559" s="7" t="s">
        <v>3665</v>
      </c>
      <c r="C3559" s="7">
        <v>344</v>
      </c>
    </row>
    <row r="3560" spans="2:3" x14ac:dyDescent="0.2">
      <c r="B3560" s="7" t="s">
        <v>3666</v>
      </c>
      <c r="C3560" s="7">
        <v>348</v>
      </c>
    </row>
    <row r="3561" spans="2:3" x14ac:dyDescent="0.2">
      <c r="B3561" s="7" t="s">
        <v>3667</v>
      </c>
      <c r="C3561" s="7">
        <v>402</v>
      </c>
    </row>
    <row r="3562" spans="2:3" x14ac:dyDescent="0.2">
      <c r="B3562" s="7" t="s">
        <v>3668</v>
      </c>
      <c r="C3562" s="7">
        <v>219</v>
      </c>
    </row>
    <row r="3563" spans="2:3" x14ac:dyDescent="0.2">
      <c r="B3563" s="7" t="s">
        <v>3669</v>
      </c>
      <c r="C3563" s="7">
        <v>330</v>
      </c>
    </row>
    <row r="3564" spans="2:3" x14ac:dyDescent="0.2">
      <c r="B3564" s="7" t="s">
        <v>3670</v>
      </c>
      <c r="C3564" s="7">
        <v>320</v>
      </c>
    </row>
    <row r="3565" spans="2:3" x14ac:dyDescent="0.2">
      <c r="B3565" s="7" t="s">
        <v>3671</v>
      </c>
      <c r="C3565" s="7">
        <v>299</v>
      </c>
    </row>
    <row r="3566" spans="2:3" x14ac:dyDescent="0.2">
      <c r="B3566" s="7" t="s">
        <v>3672</v>
      </c>
      <c r="C3566" s="7">
        <v>371</v>
      </c>
    </row>
    <row r="3567" spans="2:3" x14ac:dyDescent="0.2">
      <c r="B3567" s="7" t="s">
        <v>3673</v>
      </c>
      <c r="C3567" s="7">
        <v>411</v>
      </c>
    </row>
    <row r="3568" spans="2:3" x14ac:dyDescent="0.2">
      <c r="B3568" s="7" t="s">
        <v>3674</v>
      </c>
      <c r="C3568" s="7">
        <v>328</v>
      </c>
    </row>
    <row r="3569" spans="2:3" x14ac:dyDescent="0.2">
      <c r="B3569" s="7" t="s">
        <v>3675</v>
      </c>
      <c r="C3569" s="7">
        <v>494</v>
      </c>
    </row>
    <row r="3570" spans="2:3" x14ac:dyDescent="0.2">
      <c r="B3570" s="7" t="s">
        <v>3676</v>
      </c>
      <c r="C3570" s="7">
        <v>292</v>
      </c>
    </row>
    <row r="3571" spans="2:3" x14ac:dyDescent="0.2">
      <c r="B3571" s="7" t="s">
        <v>3677</v>
      </c>
      <c r="C3571" s="7">
        <v>225</v>
      </c>
    </row>
    <row r="3572" spans="2:3" x14ac:dyDescent="0.2">
      <c r="B3572" s="7" t="s">
        <v>3678</v>
      </c>
      <c r="C3572" s="7">
        <v>461</v>
      </c>
    </row>
    <row r="3573" spans="2:3" x14ac:dyDescent="0.2">
      <c r="B3573" s="7" t="s">
        <v>3679</v>
      </c>
      <c r="C3573" s="7">
        <v>310</v>
      </c>
    </row>
    <row r="3574" spans="2:3" x14ac:dyDescent="0.2">
      <c r="B3574" s="7" t="s">
        <v>3680</v>
      </c>
      <c r="C3574" s="7">
        <v>358</v>
      </c>
    </row>
    <row r="3575" spans="2:3" x14ac:dyDescent="0.2">
      <c r="B3575" s="7" t="s">
        <v>3681</v>
      </c>
      <c r="C3575" s="7">
        <v>349</v>
      </c>
    </row>
    <row r="3576" spans="2:3" x14ac:dyDescent="0.2">
      <c r="B3576" s="7" t="s">
        <v>3682</v>
      </c>
      <c r="C3576" s="7">
        <v>317</v>
      </c>
    </row>
    <row r="3577" spans="2:3" x14ac:dyDescent="0.2">
      <c r="B3577" s="7" t="s">
        <v>3683</v>
      </c>
      <c r="C3577" s="7">
        <v>264</v>
      </c>
    </row>
    <row r="3578" spans="2:3" x14ac:dyDescent="0.2">
      <c r="B3578" s="7" t="s">
        <v>3684</v>
      </c>
      <c r="C3578" s="7">
        <v>373</v>
      </c>
    </row>
    <row r="3579" spans="2:3" x14ac:dyDescent="0.2">
      <c r="B3579" s="7" t="s">
        <v>3685</v>
      </c>
      <c r="C3579" s="7">
        <v>368</v>
      </c>
    </row>
    <row r="3580" spans="2:3" x14ac:dyDescent="0.2">
      <c r="B3580" s="7" t="s">
        <v>3686</v>
      </c>
      <c r="C3580" s="7">
        <v>349</v>
      </c>
    </row>
    <row r="3581" spans="2:3" x14ac:dyDescent="0.2">
      <c r="B3581" s="7" t="s">
        <v>3687</v>
      </c>
      <c r="C3581" s="7">
        <v>351</v>
      </c>
    </row>
    <row r="3582" spans="2:3" x14ac:dyDescent="0.2">
      <c r="B3582" s="7" t="s">
        <v>3688</v>
      </c>
      <c r="C3582" s="7">
        <v>414</v>
      </c>
    </row>
    <row r="3583" spans="2:3" x14ac:dyDescent="0.2">
      <c r="B3583" s="7" t="s">
        <v>3689</v>
      </c>
      <c r="C3583" s="7">
        <v>378</v>
      </c>
    </row>
    <row r="3584" spans="2:3" x14ac:dyDescent="0.2">
      <c r="B3584" s="7" t="s">
        <v>3690</v>
      </c>
      <c r="C3584" s="7">
        <v>397</v>
      </c>
    </row>
    <row r="3585" spans="2:3" x14ac:dyDescent="0.2">
      <c r="B3585" s="7" t="s">
        <v>3691</v>
      </c>
      <c r="C3585" s="7">
        <v>343</v>
      </c>
    </row>
    <row r="3586" spans="2:3" x14ac:dyDescent="0.2">
      <c r="B3586" s="7" t="s">
        <v>3692</v>
      </c>
      <c r="C3586" s="7">
        <v>377</v>
      </c>
    </row>
    <row r="3587" spans="2:3" x14ac:dyDescent="0.2">
      <c r="B3587" s="7" t="s">
        <v>3693</v>
      </c>
      <c r="C3587" s="7">
        <v>440</v>
      </c>
    </row>
    <row r="3588" spans="2:3" x14ac:dyDescent="0.2">
      <c r="B3588" s="7" t="s">
        <v>3694</v>
      </c>
      <c r="C3588" s="7">
        <v>301</v>
      </c>
    </row>
    <row r="3589" spans="2:3" x14ac:dyDescent="0.2">
      <c r="B3589" s="7" t="s">
        <v>3695</v>
      </c>
      <c r="C3589" s="7">
        <v>331</v>
      </c>
    </row>
    <row r="3590" spans="2:3" x14ac:dyDescent="0.2">
      <c r="B3590" s="7" t="s">
        <v>3696</v>
      </c>
      <c r="C3590" s="7">
        <v>276</v>
      </c>
    </row>
    <row r="3591" spans="2:3" x14ac:dyDescent="0.2">
      <c r="B3591" s="7" t="s">
        <v>3697</v>
      </c>
      <c r="C3591" s="7">
        <v>249</v>
      </c>
    </row>
    <row r="3592" spans="2:3" x14ac:dyDescent="0.2">
      <c r="B3592" s="7" t="s">
        <v>3698</v>
      </c>
      <c r="C3592" s="7">
        <v>325</v>
      </c>
    </row>
    <row r="3593" spans="2:3" x14ac:dyDescent="0.2">
      <c r="B3593" s="7" t="s">
        <v>3699</v>
      </c>
      <c r="C3593" s="7">
        <v>394</v>
      </c>
    </row>
    <row r="3594" spans="2:3" x14ac:dyDescent="0.2">
      <c r="B3594" s="7" t="s">
        <v>3700</v>
      </c>
      <c r="C3594" s="7">
        <v>358</v>
      </c>
    </row>
    <row r="3595" spans="2:3" x14ac:dyDescent="0.2">
      <c r="B3595" s="7" t="s">
        <v>3701</v>
      </c>
      <c r="C3595" s="7">
        <v>59</v>
      </c>
    </row>
    <row r="3596" spans="2:3" x14ac:dyDescent="0.2">
      <c r="B3596" s="7" t="s">
        <v>3702</v>
      </c>
      <c r="C3596" s="7">
        <v>247</v>
      </c>
    </row>
    <row r="3597" spans="2:3" x14ac:dyDescent="0.2">
      <c r="B3597" s="7" t="s">
        <v>3703</v>
      </c>
      <c r="C3597" s="7">
        <v>374</v>
      </c>
    </row>
    <row r="3598" spans="2:3" x14ac:dyDescent="0.2">
      <c r="B3598" s="7" t="s">
        <v>3704</v>
      </c>
      <c r="C3598" s="7">
        <v>262</v>
      </c>
    </row>
    <row r="3599" spans="2:3" x14ac:dyDescent="0.2">
      <c r="B3599" s="7" t="s">
        <v>3705</v>
      </c>
      <c r="C3599" s="7">
        <v>211</v>
      </c>
    </row>
    <row r="3600" spans="2:3" x14ac:dyDescent="0.2">
      <c r="B3600" s="7" t="s">
        <v>3706</v>
      </c>
      <c r="C3600" s="7">
        <v>273</v>
      </c>
    </row>
    <row r="3601" spans="2:3" x14ac:dyDescent="0.2">
      <c r="B3601" s="7" t="s">
        <v>3707</v>
      </c>
      <c r="C3601" s="7">
        <v>225</v>
      </c>
    </row>
    <row r="3602" spans="2:3" x14ac:dyDescent="0.2">
      <c r="B3602" s="7" t="s">
        <v>3708</v>
      </c>
      <c r="C3602" s="7">
        <v>257</v>
      </c>
    </row>
    <row r="3603" spans="2:3" x14ac:dyDescent="0.2">
      <c r="B3603" s="7" t="s">
        <v>3709</v>
      </c>
      <c r="C3603" s="7">
        <v>385</v>
      </c>
    </row>
    <row r="3604" spans="2:3" x14ac:dyDescent="0.2">
      <c r="B3604" s="7" t="s">
        <v>3710</v>
      </c>
      <c r="C3604" s="7">
        <v>398</v>
      </c>
    </row>
    <row r="3605" spans="2:3" x14ac:dyDescent="0.2">
      <c r="B3605" s="7" t="s">
        <v>3711</v>
      </c>
      <c r="C3605" s="7">
        <v>381</v>
      </c>
    </row>
    <row r="3606" spans="2:3" x14ac:dyDescent="0.2">
      <c r="B3606" s="7" t="s">
        <v>3712</v>
      </c>
      <c r="C3606" s="7">
        <v>344</v>
      </c>
    </row>
    <row r="3607" spans="2:3" x14ac:dyDescent="0.2">
      <c r="B3607" s="7" t="s">
        <v>3713</v>
      </c>
      <c r="C3607" s="7">
        <v>379</v>
      </c>
    </row>
    <row r="3608" spans="2:3" x14ac:dyDescent="0.2">
      <c r="B3608" s="7" t="s">
        <v>3714</v>
      </c>
      <c r="C3608" s="7">
        <v>320</v>
      </c>
    </row>
    <row r="3609" spans="2:3" x14ac:dyDescent="0.2">
      <c r="B3609" s="7" t="s">
        <v>3715</v>
      </c>
      <c r="C3609" s="7">
        <v>317</v>
      </c>
    </row>
    <row r="3610" spans="2:3" x14ac:dyDescent="0.2">
      <c r="B3610" s="7" t="s">
        <v>3716</v>
      </c>
      <c r="C3610" s="7">
        <v>329</v>
      </c>
    </row>
    <row r="3611" spans="2:3" x14ac:dyDescent="0.2">
      <c r="B3611" s="7" t="s">
        <v>3717</v>
      </c>
      <c r="C3611" s="7">
        <v>357</v>
      </c>
    </row>
    <row r="3612" spans="2:3" x14ac:dyDescent="0.2">
      <c r="B3612" s="7" t="s">
        <v>3718</v>
      </c>
      <c r="C3612" s="7">
        <v>210</v>
      </c>
    </row>
    <row r="3613" spans="2:3" x14ac:dyDescent="0.2">
      <c r="B3613" s="7" t="s">
        <v>3719</v>
      </c>
      <c r="C3613" s="7">
        <v>377</v>
      </c>
    </row>
    <row r="3614" spans="2:3" x14ac:dyDescent="0.2">
      <c r="B3614" s="7" t="s">
        <v>3720</v>
      </c>
      <c r="C3614" s="7">
        <v>429</v>
      </c>
    </row>
    <row r="3615" spans="2:3" x14ac:dyDescent="0.2">
      <c r="B3615" s="7" t="s">
        <v>3721</v>
      </c>
      <c r="C3615" s="7">
        <v>323</v>
      </c>
    </row>
    <row r="3616" spans="2:3" x14ac:dyDescent="0.2">
      <c r="B3616" s="7" t="s">
        <v>3722</v>
      </c>
      <c r="C3616" s="7">
        <v>324</v>
      </c>
    </row>
    <row r="3617" spans="2:3" x14ac:dyDescent="0.2">
      <c r="B3617" s="7" t="s">
        <v>3723</v>
      </c>
      <c r="C3617" s="7">
        <v>250</v>
      </c>
    </row>
    <row r="3618" spans="2:3" x14ac:dyDescent="0.2">
      <c r="B3618" s="7" t="s">
        <v>3724</v>
      </c>
      <c r="C3618" s="7">
        <v>428</v>
      </c>
    </row>
    <row r="3619" spans="2:3" x14ac:dyDescent="0.2">
      <c r="B3619" s="7" t="s">
        <v>3725</v>
      </c>
      <c r="C3619" s="7">
        <v>340</v>
      </c>
    </row>
    <row r="3620" spans="2:3" x14ac:dyDescent="0.2">
      <c r="B3620" s="7" t="s">
        <v>3726</v>
      </c>
      <c r="C3620" s="7">
        <v>393</v>
      </c>
    </row>
    <row r="3621" spans="2:3" x14ac:dyDescent="0.2">
      <c r="B3621" s="7" t="s">
        <v>3727</v>
      </c>
      <c r="C3621" s="7">
        <v>429</v>
      </c>
    </row>
    <row r="3622" spans="2:3" x14ac:dyDescent="0.2">
      <c r="B3622" s="7" t="s">
        <v>3728</v>
      </c>
      <c r="C3622" s="7">
        <v>327</v>
      </c>
    </row>
    <row r="3623" spans="2:3" x14ac:dyDescent="0.2">
      <c r="B3623" s="7" t="s">
        <v>3729</v>
      </c>
      <c r="C3623" s="7">
        <v>377</v>
      </c>
    </row>
    <row r="3624" spans="2:3" x14ac:dyDescent="0.2">
      <c r="B3624" s="7" t="s">
        <v>3730</v>
      </c>
      <c r="C3624" s="7">
        <v>301</v>
      </c>
    </row>
    <row r="3625" spans="2:3" x14ac:dyDescent="0.2">
      <c r="B3625" s="7" t="s">
        <v>3731</v>
      </c>
      <c r="C3625" s="7">
        <v>378</v>
      </c>
    </row>
    <row r="3626" spans="2:3" x14ac:dyDescent="0.2">
      <c r="B3626" s="7" t="s">
        <v>3732</v>
      </c>
      <c r="C3626" s="7">
        <v>167</v>
      </c>
    </row>
    <row r="3627" spans="2:3" x14ac:dyDescent="0.2">
      <c r="B3627" s="7" t="s">
        <v>3733</v>
      </c>
      <c r="C3627" s="7">
        <v>282</v>
      </c>
    </row>
    <row r="3628" spans="2:3" x14ac:dyDescent="0.2">
      <c r="B3628" s="7" t="s">
        <v>3734</v>
      </c>
      <c r="C3628" s="7">
        <v>306</v>
      </c>
    </row>
    <row r="3629" spans="2:3" x14ac:dyDescent="0.2">
      <c r="B3629" s="7" t="s">
        <v>3735</v>
      </c>
      <c r="C3629" s="7">
        <v>335</v>
      </c>
    </row>
    <row r="3630" spans="2:3" x14ac:dyDescent="0.2">
      <c r="B3630" s="7" t="s">
        <v>3736</v>
      </c>
      <c r="C3630" s="7">
        <v>466</v>
      </c>
    </row>
    <row r="3631" spans="2:3" x14ac:dyDescent="0.2">
      <c r="B3631" s="7" t="s">
        <v>3737</v>
      </c>
      <c r="C3631" s="7">
        <v>407</v>
      </c>
    </row>
    <row r="3632" spans="2:3" x14ac:dyDescent="0.2">
      <c r="B3632" s="7" t="s">
        <v>3738</v>
      </c>
      <c r="C3632" s="7">
        <v>190</v>
      </c>
    </row>
    <row r="3633" spans="2:3" x14ac:dyDescent="0.2">
      <c r="B3633" s="7" t="s">
        <v>3739</v>
      </c>
      <c r="C3633" s="7">
        <v>355</v>
      </c>
    </row>
    <row r="3634" spans="2:3" x14ac:dyDescent="0.2">
      <c r="B3634" s="7" t="s">
        <v>3740</v>
      </c>
      <c r="C3634" s="7">
        <v>460</v>
      </c>
    </row>
    <row r="3635" spans="2:3" x14ac:dyDescent="0.2">
      <c r="B3635" s="7" t="s">
        <v>3741</v>
      </c>
      <c r="C3635" s="7">
        <v>412</v>
      </c>
    </row>
    <row r="3636" spans="2:3" x14ac:dyDescent="0.2">
      <c r="B3636" s="7" t="s">
        <v>3742</v>
      </c>
      <c r="C3636" s="7">
        <v>387</v>
      </c>
    </row>
    <row r="3637" spans="2:3" x14ac:dyDescent="0.2">
      <c r="B3637" s="7" t="s">
        <v>3743</v>
      </c>
      <c r="C3637" s="7">
        <v>276</v>
      </c>
    </row>
    <row r="3638" spans="2:3" x14ac:dyDescent="0.2">
      <c r="B3638" s="7" t="s">
        <v>3744</v>
      </c>
      <c r="C3638" s="7">
        <v>335</v>
      </c>
    </row>
    <row r="3639" spans="2:3" x14ac:dyDescent="0.2">
      <c r="B3639" s="7" t="s">
        <v>3745</v>
      </c>
      <c r="C3639" s="7">
        <v>369</v>
      </c>
    </row>
    <row r="3640" spans="2:3" x14ac:dyDescent="0.2">
      <c r="B3640" s="7" t="s">
        <v>3746</v>
      </c>
      <c r="C3640" s="7">
        <v>326</v>
      </c>
    </row>
    <row r="3641" spans="2:3" x14ac:dyDescent="0.2">
      <c r="B3641" s="7" t="s">
        <v>3747</v>
      </c>
      <c r="C3641" s="7">
        <v>264</v>
      </c>
    </row>
    <row r="3642" spans="2:3" x14ac:dyDescent="0.2">
      <c r="B3642" s="7" t="s">
        <v>3748</v>
      </c>
      <c r="C3642" s="7">
        <v>264</v>
      </c>
    </row>
    <row r="3643" spans="2:3" x14ac:dyDescent="0.2">
      <c r="B3643" s="7" t="s">
        <v>3749</v>
      </c>
      <c r="C3643" s="7">
        <v>279</v>
      </c>
    </row>
    <row r="3644" spans="2:3" x14ac:dyDescent="0.2">
      <c r="B3644" s="7" t="s">
        <v>3750</v>
      </c>
      <c r="C3644" s="7">
        <v>406</v>
      </c>
    </row>
    <row r="3645" spans="2:3" x14ac:dyDescent="0.2">
      <c r="B3645" s="7" t="s">
        <v>3751</v>
      </c>
      <c r="C3645" s="7">
        <v>298</v>
      </c>
    </row>
    <row r="3646" spans="2:3" x14ac:dyDescent="0.2">
      <c r="B3646" s="7" t="s">
        <v>3752</v>
      </c>
      <c r="C3646" s="7">
        <v>361</v>
      </c>
    </row>
    <row r="3647" spans="2:3" x14ac:dyDescent="0.2">
      <c r="B3647" s="7" t="s">
        <v>3753</v>
      </c>
      <c r="C3647" s="7">
        <v>406</v>
      </c>
    </row>
    <row r="3648" spans="2:3" x14ac:dyDescent="0.2">
      <c r="B3648" s="7" t="s">
        <v>3754</v>
      </c>
      <c r="C3648" s="7">
        <v>373</v>
      </c>
    </row>
    <row r="3649" spans="2:3" x14ac:dyDescent="0.2">
      <c r="B3649" s="7" t="s">
        <v>3755</v>
      </c>
      <c r="C3649" s="7">
        <v>324</v>
      </c>
    </row>
    <row r="3650" spans="2:3" x14ac:dyDescent="0.2">
      <c r="B3650" s="7" t="s">
        <v>3756</v>
      </c>
      <c r="C3650" s="7">
        <v>366</v>
      </c>
    </row>
    <row r="3651" spans="2:3" x14ac:dyDescent="0.2">
      <c r="B3651" s="7" t="s">
        <v>3757</v>
      </c>
      <c r="C3651" s="7">
        <v>331</v>
      </c>
    </row>
    <row r="3652" spans="2:3" x14ac:dyDescent="0.2">
      <c r="B3652" s="7" t="s">
        <v>3758</v>
      </c>
      <c r="C3652" s="7">
        <v>345</v>
      </c>
    </row>
    <row r="3653" spans="2:3" x14ac:dyDescent="0.2">
      <c r="B3653" s="7" t="s">
        <v>3759</v>
      </c>
      <c r="C3653" s="7">
        <v>373</v>
      </c>
    </row>
    <row r="3654" spans="2:3" x14ac:dyDescent="0.2">
      <c r="B3654" s="7" t="s">
        <v>3760</v>
      </c>
      <c r="C3654" s="7">
        <v>333</v>
      </c>
    </row>
    <row r="3655" spans="2:3" x14ac:dyDescent="0.2">
      <c r="B3655" s="7" t="s">
        <v>3761</v>
      </c>
      <c r="C3655" s="7">
        <v>338</v>
      </c>
    </row>
    <row r="3656" spans="2:3" x14ac:dyDescent="0.2">
      <c r="B3656" s="7" t="s">
        <v>3762</v>
      </c>
      <c r="C3656" s="7">
        <v>301</v>
      </c>
    </row>
    <row r="3657" spans="2:3" x14ac:dyDescent="0.2">
      <c r="B3657" s="7" t="s">
        <v>3763</v>
      </c>
      <c r="C3657" s="7">
        <v>308</v>
      </c>
    </row>
    <row r="3658" spans="2:3" x14ac:dyDescent="0.2">
      <c r="B3658" s="7" t="s">
        <v>3764</v>
      </c>
      <c r="C3658" s="7">
        <v>352</v>
      </c>
    </row>
    <row r="3659" spans="2:3" x14ac:dyDescent="0.2">
      <c r="B3659" s="7" t="s">
        <v>3765</v>
      </c>
      <c r="C3659" s="7">
        <v>242</v>
      </c>
    </row>
    <row r="3660" spans="2:3" x14ac:dyDescent="0.2">
      <c r="B3660" s="7" t="s">
        <v>3766</v>
      </c>
      <c r="C3660" s="7">
        <v>342</v>
      </c>
    </row>
    <row r="3661" spans="2:3" x14ac:dyDescent="0.2">
      <c r="B3661" s="7" t="s">
        <v>3767</v>
      </c>
      <c r="C3661" s="7">
        <v>354</v>
      </c>
    </row>
    <row r="3662" spans="2:3" x14ac:dyDescent="0.2">
      <c r="B3662" s="7" t="s">
        <v>3768</v>
      </c>
      <c r="C3662" s="7">
        <v>274</v>
      </c>
    </row>
    <row r="3663" spans="2:3" x14ac:dyDescent="0.2">
      <c r="B3663" s="7" t="s">
        <v>3769</v>
      </c>
      <c r="C3663" s="7">
        <v>402</v>
      </c>
    </row>
    <row r="3664" spans="2:3" x14ac:dyDescent="0.2">
      <c r="B3664" s="7" t="s">
        <v>3770</v>
      </c>
      <c r="C3664" s="7">
        <v>332</v>
      </c>
    </row>
    <row r="3665" spans="2:3" x14ac:dyDescent="0.2">
      <c r="B3665" s="7" t="s">
        <v>3771</v>
      </c>
      <c r="C3665" s="7">
        <v>364</v>
      </c>
    </row>
    <row r="3666" spans="2:3" x14ac:dyDescent="0.2">
      <c r="B3666" s="7" t="s">
        <v>3772</v>
      </c>
      <c r="C3666" s="7">
        <v>482</v>
      </c>
    </row>
    <row r="3667" spans="2:3" x14ac:dyDescent="0.2">
      <c r="B3667" s="7" t="s">
        <v>3773</v>
      </c>
      <c r="C3667" s="7">
        <v>411</v>
      </c>
    </row>
    <row r="3668" spans="2:3" x14ac:dyDescent="0.2">
      <c r="B3668" s="7" t="s">
        <v>3774</v>
      </c>
      <c r="C3668" s="7">
        <v>371</v>
      </c>
    </row>
    <row r="3669" spans="2:3" x14ac:dyDescent="0.2">
      <c r="B3669" s="7" t="s">
        <v>3775</v>
      </c>
      <c r="C3669" s="7">
        <v>493</v>
      </c>
    </row>
    <row r="3670" spans="2:3" x14ac:dyDescent="0.2">
      <c r="B3670" s="7" t="s">
        <v>3776</v>
      </c>
      <c r="C3670" s="7">
        <v>408</v>
      </c>
    </row>
    <row r="3671" spans="2:3" x14ac:dyDescent="0.2">
      <c r="B3671" s="7" t="s">
        <v>3777</v>
      </c>
      <c r="C3671" s="7">
        <v>383</v>
      </c>
    </row>
    <row r="3672" spans="2:3" x14ac:dyDescent="0.2">
      <c r="B3672" s="7" t="s">
        <v>3778</v>
      </c>
      <c r="C3672" s="7">
        <v>441</v>
      </c>
    </row>
    <row r="3673" spans="2:3" x14ac:dyDescent="0.2">
      <c r="B3673" s="7" t="s">
        <v>3779</v>
      </c>
      <c r="C3673" s="7">
        <v>391</v>
      </c>
    </row>
    <row r="3674" spans="2:3" x14ac:dyDescent="0.2">
      <c r="B3674" s="7" t="s">
        <v>3780</v>
      </c>
      <c r="C3674" s="7">
        <v>418</v>
      </c>
    </row>
    <row r="3675" spans="2:3" x14ac:dyDescent="0.2">
      <c r="B3675" s="7" t="s">
        <v>3781</v>
      </c>
      <c r="C3675" s="7">
        <v>475</v>
      </c>
    </row>
    <row r="3676" spans="2:3" x14ac:dyDescent="0.2">
      <c r="B3676" s="7" t="s">
        <v>3782</v>
      </c>
      <c r="C3676" s="7">
        <v>250</v>
      </c>
    </row>
    <row r="3677" spans="2:3" x14ac:dyDescent="0.2">
      <c r="B3677" s="7" t="s">
        <v>3783</v>
      </c>
      <c r="C3677" s="7">
        <v>210</v>
      </c>
    </row>
    <row r="3678" spans="2:3" x14ac:dyDescent="0.2">
      <c r="B3678" s="7" t="s">
        <v>3784</v>
      </c>
      <c r="C3678" s="7">
        <v>340</v>
      </c>
    </row>
    <row r="3679" spans="2:3" x14ac:dyDescent="0.2">
      <c r="B3679" s="7" t="s">
        <v>3785</v>
      </c>
      <c r="C3679" s="7">
        <v>404</v>
      </c>
    </row>
    <row r="3680" spans="2:3" x14ac:dyDescent="0.2">
      <c r="B3680" s="7" t="s">
        <v>3786</v>
      </c>
      <c r="C3680" s="7">
        <v>363</v>
      </c>
    </row>
    <row r="3681" spans="2:3" x14ac:dyDescent="0.2">
      <c r="B3681" s="7" t="s">
        <v>3787</v>
      </c>
      <c r="C3681" s="7">
        <v>328</v>
      </c>
    </row>
    <row r="3682" spans="2:3" x14ac:dyDescent="0.2">
      <c r="B3682" s="7" t="s">
        <v>3788</v>
      </c>
      <c r="C3682" s="7">
        <v>387</v>
      </c>
    </row>
    <row r="3683" spans="2:3" x14ac:dyDescent="0.2">
      <c r="B3683" s="7" t="s">
        <v>3789</v>
      </c>
      <c r="C3683" s="7">
        <v>291</v>
      </c>
    </row>
    <row r="3684" spans="2:3" x14ac:dyDescent="0.2">
      <c r="B3684" s="7" t="s">
        <v>3790</v>
      </c>
      <c r="C3684" s="7">
        <v>316</v>
      </c>
    </row>
    <row r="3685" spans="2:3" x14ac:dyDescent="0.2">
      <c r="B3685" s="7" t="s">
        <v>3791</v>
      </c>
      <c r="C3685" s="7">
        <v>298</v>
      </c>
    </row>
    <row r="3686" spans="2:3" x14ac:dyDescent="0.2">
      <c r="B3686" s="7" t="s">
        <v>3792</v>
      </c>
      <c r="C3686" s="7">
        <v>363</v>
      </c>
    </row>
    <row r="3687" spans="2:3" x14ac:dyDescent="0.2">
      <c r="B3687" s="7" t="s">
        <v>3793</v>
      </c>
      <c r="C3687" s="7">
        <v>372</v>
      </c>
    </row>
    <row r="3688" spans="2:3" x14ac:dyDescent="0.2">
      <c r="B3688" s="7" t="s">
        <v>3794</v>
      </c>
      <c r="C3688" s="7">
        <v>375</v>
      </c>
    </row>
    <row r="3689" spans="2:3" x14ac:dyDescent="0.2">
      <c r="B3689" s="7" t="s">
        <v>3795</v>
      </c>
      <c r="C3689" s="7">
        <v>343</v>
      </c>
    </row>
    <row r="3690" spans="2:3" x14ac:dyDescent="0.2">
      <c r="B3690" s="7" t="s">
        <v>3796</v>
      </c>
      <c r="C3690" s="7">
        <v>289</v>
      </c>
    </row>
    <row r="3691" spans="2:3" x14ac:dyDescent="0.2">
      <c r="B3691" s="7" t="s">
        <v>3797</v>
      </c>
      <c r="C3691" s="7">
        <v>282</v>
      </c>
    </row>
    <row r="3692" spans="2:3" x14ac:dyDescent="0.2">
      <c r="B3692" s="7" t="s">
        <v>3798</v>
      </c>
      <c r="C3692" s="7">
        <v>475</v>
      </c>
    </row>
    <row r="3693" spans="2:3" x14ac:dyDescent="0.2">
      <c r="B3693" s="7" t="s">
        <v>3799</v>
      </c>
      <c r="C3693" s="7">
        <v>487</v>
      </c>
    </row>
    <row r="3694" spans="2:3" x14ac:dyDescent="0.2">
      <c r="B3694" s="7" t="s">
        <v>3800</v>
      </c>
      <c r="C3694" s="7">
        <v>348</v>
      </c>
    </row>
    <row r="3695" spans="2:3" x14ac:dyDescent="0.2">
      <c r="B3695" s="7" t="s">
        <v>3801</v>
      </c>
      <c r="C3695" s="7">
        <v>36</v>
      </c>
    </row>
    <row r="3696" spans="2:3" x14ac:dyDescent="0.2">
      <c r="B3696" s="7" t="s">
        <v>3802</v>
      </c>
      <c r="C3696" s="7">
        <v>266</v>
      </c>
    </row>
    <row r="3697" spans="2:3" x14ac:dyDescent="0.2">
      <c r="B3697" s="7" t="s">
        <v>3803</v>
      </c>
      <c r="C3697" s="7">
        <v>345</v>
      </c>
    </row>
    <row r="3698" spans="2:3" x14ac:dyDescent="0.2">
      <c r="B3698" s="7" t="s">
        <v>3804</v>
      </c>
      <c r="C3698" s="7">
        <v>295</v>
      </c>
    </row>
    <row r="3699" spans="2:3" x14ac:dyDescent="0.2">
      <c r="B3699" s="7" t="s">
        <v>3805</v>
      </c>
      <c r="C3699" s="7">
        <v>142</v>
      </c>
    </row>
    <row r="3700" spans="2:3" x14ac:dyDescent="0.2">
      <c r="B3700" s="7" t="s">
        <v>3806</v>
      </c>
      <c r="C3700" s="7">
        <v>298</v>
      </c>
    </row>
    <row r="3701" spans="2:3" x14ac:dyDescent="0.2">
      <c r="B3701" s="7" t="s">
        <v>3807</v>
      </c>
      <c r="C3701" s="7">
        <v>252</v>
      </c>
    </row>
    <row r="3702" spans="2:3" x14ac:dyDescent="0.2">
      <c r="B3702" s="7" t="s">
        <v>3808</v>
      </c>
      <c r="C3702" s="7">
        <v>278</v>
      </c>
    </row>
    <row r="3703" spans="2:3" x14ac:dyDescent="0.2">
      <c r="B3703" s="7" t="s">
        <v>3809</v>
      </c>
      <c r="C3703" s="7">
        <v>324</v>
      </c>
    </row>
    <row r="3704" spans="2:3" x14ac:dyDescent="0.2">
      <c r="B3704" s="7" t="s">
        <v>3810</v>
      </c>
      <c r="C3704" s="7">
        <v>290</v>
      </c>
    </row>
    <row r="3705" spans="2:3" x14ac:dyDescent="0.2">
      <c r="B3705" s="7" t="s">
        <v>3811</v>
      </c>
      <c r="C3705" s="7">
        <v>374</v>
      </c>
    </row>
    <row r="3706" spans="2:3" x14ac:dyDescent="0.2">
      <c r="B3706" s="7" t="s">
        <v>3812</v>
      </c>
      <c r="C3706" s="7">
        <v>438</v>
      </c>
    </row>
    <row r="3707" spans="2:3" x14ac:dyDescent="0.2">
      <c r="B3707" s="7" t="s">
        <v>3813</v>
      </c>
      <c r="C3707" s="7">
        <v>462</v>
      </c>
    </row>
    <row r="3708" spans="2:3" x14ac:dyDescent="0.2">
      <c r="B3708" s="7" t="s">
        <v>3814</v>
      </c>
      <c r="C3708" s="7">
        <v>407</v>
      </c>
    </row>
    <row r="3709" spans="2:3" x14ac:dyDescent="0.2">
      <c r="B3709" s="7" t="s">
        <v>3815</v>
      </c>
      <c r="C3709" s="7">
        <v>414</v>
      </c>
    </row>
    <row r="3710" spans="2:3" x14ac:dyDescent="0.2">
      <c r="B3710" s="7" t="s">
        <v>3816</v>
      </c>
      <c r="C3710" s="7">
        <v>367</v>
      </c>
    </row>
    <row r="3711" spans="2:3" x14ac:dyDescent="0.2">
      <c r="B3711" s="7" t="s">
        <v>3817</v>
      </c>
      <c r="C3711" s="7">
        <v>317</v>
      </c>
    </row>
    <row r="3712" spans="2:3" x14ac:dyDescent="0.2">
      <c r="B3712" s="7" t="s">
        <v>3818</v>
      </c>
      <c r="C3712" s="7">
        <v>191</v>
      </c>
    </row>
    <row r="3713" spans="2:3" x14ac:dyDescent="0.2">
      <c r="B3713" s="7" t="s">
        <v>3819</v>
      </c>
      <c r="C3713" s="7">
        <v>385</v>
      </c>
    </row>
    <row r="3714" spans="2:3" x14ac:dyDescent="0.2">
      <c r="B3714" s="7" t="s">
        <v>3820</v>
      </c>
      <c r="C3714" s="7">
        <v>361</v>
      </c>
    </row>
    <row r="3715" spans="2:3" x14ac:dyDescent="0.2">
      <c r="B3715" s="7" t="s">
        <v>3821</v>
      </c>
      <c r="C3715" s="7">
        <v>402</v>
      </c>
    </row>
    <row r="3716" spans="2:3" x14ac:dyDescent="0.2">
      <c r="B3716" s="7" t="s">
        <v>3822</v>
      </c>
      <c r="C3716" s="7">
        <v>321</v>
      </c>
    </row>
    <row r="3717" spans="2:3" x14ac:dyDescent="0.2">
      <c r="B3717" s="7" t="s">
        <v>3823</v>
      </c>
      <c r="C3717" s="7">
        <v>248</v>
      </c>
    </row>
    <row r="3718" spans="2:3" x14ac:dyDescent="0.2">
      <c r="B3718" s="7" t="s">
        <v>3824</v>
      </c>
      <c r="C3718" s="7">
        <v>447</v>
      </c>
    </row>
    <row r="3719" spans="2:3" x14ac:dyDescent="0.2">
      <c r="B3719" s="7" t="s">
        <v>3825</v>
      </c>
      <c r="C3719" s="7">
        <v>363</v>
      </c>
    </row>
    <row r="3720" spans="2:3" x14ac:dyDescent="0.2">
      <c r="B3720" s="7" t="s">
        <v>3826</v>
      </c>
      <c r="C3720" s="7">
        <v>391</v>
      </c>
    </row>
    <row r="3721" spans="2:3" x14ac:dyDescent="0.2">
      <c r="B3721" s="7" t="s">
        <v>3827</v>
      </c>
      <c r="C3721" s="7">
        <v>403</v>
      </c>
    </row>
    <row r="3722" spans="2:3" x14ac:dyDescent="0.2">
      <c r="B3722" s="7" t="s">
        <v>3828</v>
      </c>
      <c r="C3722" s="7">
        <v>305</v>
      </c>
    </row>
    <row r="3723" spans="2:3" x14ac:dyDescent="0.2">
      <c r="B3723" s="7" t="s">
        <v>3829</v>
      </c>
      <c r="C3723" s="7">
        <v>369</v>
      </c>
    </row>
    <row r="3724" spans="2:3" x14ac:dyDescent="0.2">
      <c r="B3724" s="7" t="s">
        <v>3830</v>
      </c>
      <c r="C3724" s="7">
        <v>363</v>
      </c>
    </row>
    <row r="3725" spans="2:3" x14ac:dyDescent="0.2">
      <c r="B3725" s="7" t="s">
        <v>3831</v>
      </c>
      <c r="C3725" s="7">
        <v>459</v>
      </c>
    </row>
    <row r="3726" spans="2:3" x14ac:dyDescent="0.2">
      <c r="B3726" s="7" t="s">
        <v>3832</v>
      </c>
      <c r="C3726" s="7">
        <v>240</v>
      </c>
    </row>
    <row r="3727" spans="2:3" x14ac:dyDescent="0.2">
      <c r="B3727" s="7" t="s">
        <v>3833</v>
      </c>
      <c r="C3727" s="7">
        <v>332</v>
      </c>
    </row>
    <row r="3728" spans="2:3" x14ac:dyDescent="0.2">
      <c r="B3728" s="7" t="s">
        <v>3834</v>
      </c>
      <c r="C3728" s="7">
        <v>240</v>
      </c>
    </row>
    <row r="3729" spans="2:3" x14ac:dyDescent="0.2">
      <c r="B3729" s="7" t="s">
        <v>3835</v>
      </c>
      <c r="C3729" s="7">
        <v>342</v>
      </c>
    </row>
    <row r="3730" spans="2:3" x14ac:dyDescent="0.2">
      <c r="B3730" s="7" t="s">
        <v>3836</v>
      </c>
      <c r="C3730" s="7">
        <v>515</v>
      </c>
    </row>
    <row r="3731" spans="2:3" x14ac:dyDescent="0.2">
      <c r="B3731" s="7" t="s">
        <v>3837</v>
      </c>
      <c r="C3731" s="7">
        <v>354</v>
      </c>
    </row>
    <row r="3732" spans="2:3" x14ac:dyDescent="0.2">
      <c r="B3732" s="7" t="s">
        <v>3838</v>
      </c>
      <c r="C3732" s="7">
        <v>206</v>
      </c>
    </row>
    <row r="3733" spans="2:3" x14ac:dyDescent="0.2">
      <c r="B3733" s="7" t="s">
        <v>3839</v>
      </c>
      <c r="C3733" s="7">
        <v>244</v>
      </c>
    </row>
    <row r="3734" spans="2:3" x14ac:dyDescent="0.2">
      <c r="B3734" s="7" t="s">
        <v>3840</v>
      </c>
      <c r="C3734" s="7">
        <v>432</v>
      </c>
    </row>
    <row r="3735" spans="2:3" x14ac:dyDescent="0.2">
      <c r="B3735" s="7" t="s">
        <v>3841</v>
      </c>
      <c r="C3735" s="7">
        <v>331</v>
      </c>
    </row>
    <row r="3736" spans="2:3" x14ac:dyDescent="0.2">
      <c r="B3736" s="7" t="s">
        <v>3842</v>
      </c>
      <c r="C3736" s="7">
        <v>485</v>
      </c>
    </row>
    <row r="3737" spans="2:3" x14ac:dyDescent="0.2">
      <c r="B3737" s="7" t="s">
        <v>3843</v>
      </c>
      <c r="C3737" s="7">
        <v>338</v>
      </c>
    </row>
    <row r="3738" spans="2:3" x14ac:dyDescent="0.2">
      <c r="B3738" s="7" t="s">
        <v>3844</v>
      </c>
      <c r="C3738" s="7">
        <v>342</v>
      </c>
    </row>
    <row r="3739" spans="2:3" x14ac:dyDescent="0.2">
      <c r="B3739" s="7" t="s">
        <v>3845</v>
      </c>
      <c r="C3739" s="7">
        <v>483</v>
      </c>
    </row>
    <row r="3740" spans="2:3" x14ac:dyDescent="0.2">
      <c r="B3740" s="7" t="s">
        <v>3846</v>
      </c>
      <c r="C3740" s="7">
        <v>322</v>
      </c>
    </row>
    <row r="3741" spans="2:3" x14ac:dyDescent="0.2">
      <c r="B3741" s="7" t="s">
        <v>3847</v>
      </c>
      <c r="C3741" s="7">
        <v>468</v>
      </c>
    </row>
    <row r="3742" spans="2:3" x14ac:dyDescent="0.2">
      <c r="B3742" s="7" t="s">
        <v>3848</v>
      </c>
      <c r="C3742" s="7">
        <v>356</v>
      </c>
    </row>
    <row r="3743" spans="2:3" x14ac:dyDescent="0.2">
      <c r="B3743" s="7" t="s">
        <v>3849</v>
      </c>
      <c r="C3743" s="7">
        <v>340</v>
      </c>
    </row>
    <row r="3744" spans="2:3" x14ac:dyDescent="0.2">
      <c r="B3744" s="7" t="s">
        <v>3850</v>
      </c>
      <c r="C3744" s="7">
        <v>437</v>
      </c>
    </row>
    <row r="3745" spans="2:3" x14ac:dyDescent="0.2">
      <c r="B3745" s="7" t="s">
        <v>3851</v>
      </c>
      <c r="C3745" s="7">
        <v>416</v>
      </c>
    </row>
    <row r="3746" spans="2:3" x14ac:dyDescent="0.2">
      <c r="B3746" s="7" t="s">
        <v>3852</v>
      </c>
      <c r="C3746" s="7">
        <v>325</v>
      </c>
    </row>
    <row r="3747" spans="2:3" x14ac:dyDescent="0.2">
      <c r="B3747" s="7" t="s">
        <v>3853</v>
      </c>
      <c r="C3747" s="7">
        <v>258</v>
      </c>
    </row>
    <row r="3748" spans="2:3" x14ac:dyDescent="0.2">
      <c r="B3748" s="7" t="s">
        <v>3854</v>
      </c>
      <c r="C3748" s="7">
        <v>399</v>
      </c>
    </row>
    <row r="3749" spans="2:3" x14ac:dyDescent="0.2">
      <c r="B3749" s="7" t="s">
        <v>3855</v>
      </c>
      <c r="C3749" s="7">
        <v>387</v>
      </c>
    </row>
    <row r="3750" spans="2:3" x14ac:dyDescent="0.2">
      <c r="B3750" s="7" t="s">
        <v>3856</v>
      </c>
      <c r="C3750" s="7">
        <v>370</v>
      </c>
    </row>
    <row r="3751" spans="2:3" x14ac:dyDescent="0.2">
      <c r="B3751" s="7" t="s">
        <v>3857</v>
      </c>
      <c r="C3751" s="7">
        <v>383</v>
      </c>
    </row>
    <row r="3752" spans="2:3" x14ac:dyDescent="0.2">
      <c r="B3752" s="7" t="s">
        <v>3858</v>
      </c>
      <c r="C3752" s="7">
        <v>307</v>
      </c>
    </row>
    <row r="3753" spans="2:3" x14ac:dyDescent="0.2">
      <c r="B3753" s="7" t="s">
        <v>3859</v>
      </c>
      <c r="C3753" s="7">
        <v>391</v>
      </c>
    </row>
    <row r="3754" spans="2:3" x14ac:dyDescent="0.2">
      <c r="B3754" s="7" t="s">
        <v>3860</v>
      </c>
      <c r="C3754" s="7">
        <v>340</v>
      </c>
    </row>
    <row r="3755" spans="2:3" x14ac:dyDescent="0.2">
      <c r="B3755" s="7" t="s">
        <v>3861</v>
      </c>
      <c r="C3755" s="7">
        <v>428</v>
      </c>
    </row>
    <row r="3756" spans="2:3" x14ac:dyDescent="0.2">
      <c r="B3756" s="7" t="s">
        <v>3862</v>
      </c>
      <c r="C3756" s="7">
        <v>339</v>
      </c>
    </row>
    <row r="3757" spans="2:3" x14ac:dyDescent="0.2">
      <c r="B3757" s="7" t="s">
        <v>3863</v>
      </c>
      <c r="C3757" s="7">
        <v>318</v>
      </c>
    </row>
    <row r="3758" spans="2:3" x14ac:dyDescent="0.2">
      <c r="B3758" s="7" t="s">
        <v>3864</v>
      </c>
      <c r="C3758" s="7">
        <v>355</v>
      </c>
    </row>
    <row r="3759" spans="2:3" x14ac:dyDescent="0.2">
      <c r="B3759" s="7" t="s">
        <v>3865</v>
      </c>
      <c r="C3759" s="7">
        <v>355</v>
      </c>
    </row>
    <row r="3760" spans="2:3" x14ac:dyDescent="0.2">
      <c r="B3760" s="7" t="s">
        <v>3866</v>
      </c>
      <c r="C3760" s="7">
        <v>296</v>
      </c>
    </row>
    <row r="3761" spans="2:3" x14ac:dyDescent="0.2">
      <c r="B3761" s="7" t="s">
        <v>3867</v>
      </c>
      <c r="C3761" s="7">
        <v>338</v>
      </c>
    </row>
    <row r="3762" spans="2:3" x14ac:dyDescent="0.2">
      <c r="B3762" s="7" t="s">
        <v>3868</v>
      </c>
      <c r="C3762" s="7">
        <v>326</v>
      </c>
    </row>
    <row r="3763" spans="2:3" x14ac:dyDescent="0.2">
      <c r="B3763" s="7" t="s">
        <v>3869</v>
      </c>
      <c r="C3763" s="7">
        <v>480</v>
      </c>
    </row>
    <row r="3764" spans="2:3" x14ac:dyDescent="0.2">
      <c r="B3764" s="7" t="s">
        <v>3870</v>
      </c>
      <c r="C3764" s="7">
        <v>407</v>
      </c>
    </row>
    <row r="3765" spans="2:3" x14ac:dyDescent="0.2">
      <c r="B3765" s="7" t="s">
        <v>3871</v>
      </c>
      <c r="C3765" s="7">
        <v>327</v>
      </c>
    </row>
    <row r="3766" spans="2:3" x14ac:dyDescent="0.2">
      <c r="B3766" s="7" t="s">
        <v>3872</v>
      </c>
      <c r="C3766" s="7">
        <v>484</v>
      </c>
    </row>
    <row r="3767" spans="2:3" x14ac:dyDescent="0.2">
      <c r="B3767" s="7" t="s">
        <v>3873</v>
      </c>
      <c r="C3767" s="7">
        <v>384</v>
      </c>
    </row>
    <row r="3768" spans="2:3" x14ac:dyDescent="0.2">
      <c r="B3768" s="7" t="s">
        <v>3874</v>
      </c>
      <c r="C3768" s="7">
        <v>404</v>
      </c>
    </row>
    <row r="3769" spans="2:3" x14ac:dyDescent="0.2">
      <c r="B3769" s="7" t="s">
        <v>3875</v>
      </c>
      <c r="C3769" s="7">
        <v>437</v>
      </c>
    </row>
    <row r="3770" spans="2:3" x14ac:dyDescent="0.2">
      <c r="B3770" s="7" t="s">
        <v>3876</v>
      </c>
      <c r="C3770" s="7">
        <v>461</v>
      </c>
    </row>
    <row r="3771" spans="2:3" x14ac:dyDescent="0.2">
      <c r="B3771" s="7" t="s">
        <v>3877</v>
      </c>
      <c r="C3771" s="7">
        <v>349</v>
      </c>
    </row>
    <row r="3772" spans="2:3" x14ac:dyDescent="0.2">
      <c r="B3772" s="7" t="s">
        <v>3878</v>
      </c>
      <c r="C3772" s="7">
        <v>489</v>
      </c>
    </row>
    <row r="3773" spans="2:3" x14ac:dyDescent="0.2">
      <c r="B3773" s="7" t="s">
        <v>3879</v>
      </c>
      <c r="C3773" s="7">
        <v>330</v>
      </c>
    </row>
    <row r="3774" spans="2:3" x14ac:dyDescent="0.2">
      <c r="B3774" s="7" t="s">
        <v>3880</v>
      </c>
      <c r="C3774" s="7">
        <v>480</v>
      </c>
    </row>
    <row r="3775" spans="2:3" x14ac:dyDescent="0.2">
      <c r="B3775" s="7" t="s">
        <v>3881</v>
      </c>
      <c r="C3775" s="7">
        <v>483</v>
      </c>
    </row>
    <row r="3776" spans="2:3" x14ac:dyDescent="0.2">
      <c r="B3776" s="7" t="s">
        <v>3882</v>
      </c>
      <c r="C3776" s="7">
        <v>255</v>
      </c>
    </row>
    <row r="3777" spans="2:3" x14ac:dyDescent="0.2">
      <c r="B3777" s="7" t="s">
        <v>3883</v>
      </c>
      <c r="C3777" s="7">
        <v>288</v>
      </c>
    </row>
    <row r="3778" spans="2:3" x14ac:dyDescent="0.2">
      <c r="B3778" s="7" t="s">
        <v>3884</v>
      </c>
      <c r="C3778" s="7">
        <v>387</v>
      </c>
    </row>
    <row r="3779" spans="2:3" x14ac:dyDescent="0.2">
      <c r="B3779" s="7" t="s">
        <v>3885</v>
      </c>
      <c r="C3779" s="7">
        <v>392</v>
      </c>
    </row>
    <row r="3780" spans="2:3" x14ac:dyDescent="0.2">
      <c r="B3780" s="7" t="s">
        <v>3886</v>
      </c>
      <c r="C3780" s="7">
        <v>387</v>
      </c>
    </row>
    <row r="3781" spans="2:3" x14ac:dyDescent="0.2">
      <c r="B3781" s="7" t="s">
        <v>3887</v>
      </c>
      <c r="C3781" s="7">
        <v>418</v>
      </c>
    </row>
    <row r="3782" spans="2:3" x14ac:dyDescent="0.2">
      <c r="B3782" s="7" t="s">
        <v>3888</v>
      </c>
      <c r="C3782" s="7">
        <v>321</v>
      </c>
    </row>
    <row r="3783" spans="2:3" x14ac:dyDescent="0.2">
      <c r="B3783" s="7" t="s">
        <v>3889</v>
      </c>
      <c r="C3783" s="7">
        <v>472</v>
      </c>
    </row>
    <row r="3784" spans="2:3" x14ac:dyDescent="0.2">
      <c r="B3784" s="7" t="s">
        <v>3890</v>
      </c>
      <c r="C3784" s="7">
        <v>306</v>
      </c>
    </row>
    <row r="3785" spans="2:3" x14ac:dyDescent="0.2">
      <c r="B3785" s="7" t="s">
        <v>3891</v>
      </c>
      <c r="C3785" s="7">
        <v>408</v>
      </c>
    </row>
    <row r="3786" spans="2:3" x14ac:dyDescent="0.2">
      <c r="B3786" s="7" t="s">
        <v>3892</v>
      </c>
      <c r="C3786" s="7">
        <v>399</v>
      </c>
    </row>
    <row r="3787" spans="2:3" x14ac:dyDescent="0.2">
      <c r="B3787" s="7" t="s">
        <v>3893</v>
      </c>
      <c r="C3787" s="7">
        <v>381</v>
      </c>
    </row>
    <row r="3788" spans="2:3" x14ac:dyDescent="0.2">
      <c r="B3788" s="7" t="s">
        <v>3894</v>
      </c>
      <c r="C3788" s="7">
        <v>395</v>
      </c>
    </row>
    <row r="3789" spans="2:3" x14ac:dyDescent="0.2">
      <c r="B3789" s="7" t="s">
        <v>3895</v>
      </c>
      <c r="C3789" s="7">
        <v>305</v>
      </c>
    </row>
    <row r="3790" spans="2:3" x14ac:dyDescent="0.2">
      <c r="B3790" s="7" t="s">
        <v>3896</v>
      </c>
      <c r="C3790" s="7">
        <v>298</v>
      </c>
    </row>
    <row r="3791" spans="2:3" x14ac:dyDescent="0.2">
      <c r="B3791" s="7" t="s">
        <v>3897</v>
      </c>
      <c r="C3791" s="7">
        <v>274</v>
      </c>
    </row>
    <row r="3792" spans="2:3" x14ac:dyDescent="0.2">
      <c r="B3792" s="7" t="s">
        <v>3898</v>
      </c>
      <c r="C3792" s="7">
        <v>386</v>
      </c>
    </row>
    <row r="3793" spans="2:3" x14ac:dyDescent="0.2">
      <c r="B3793" s="7" t="s">
        <v>3899</v>
      </c>
      <c r="C3793" s="7">
        <v>438</v>
      </c>
    </row>
    <row r="3794" spans="2:3" x14ac:dyDescent="0.2">
      <c r="B3794" s="7" t="s">
        <v>3900</v>
      </c>
      <c r="C3794" s="7">
        <v>443</v>
      </c>
    </row>
    <row r="3795" spans="2:3" x14ac:dyDescent="0.2">
      <c r="B3795" s="7" t="s">
        <v>3901</v>
      </c>
      <c r="C3795" s="7">
        <v>54</v>
      </c>
    </row>
    <row r="3796" spans="2:3" x14ac:dyDescent="0.2">
      <c r="B3796" s="7" t="s">
        <v>3902</v>
      </c>
      <c r="C3796" s="7">
        <v>327</v>
      </c>
    </row>
    <row r="3797" spans="2:3" x14ac:dyDescent="0.2">
      <c r="B3797" s="7" t="s">
        <v>3903</v>
      </c>
      <c r="C3797" s="7">
        <v>376</v>
      </c>
    </row>
    <row r="3798" spans="2:3" x14ac:dyDescent="0.2">
      <c r="B3798" s="7" t="s">
        <v>3904</v>
      </c>
      <c r="C3798" s="7">
        <v>302</v>
      </c>
    </row>
    <row r="3799" spans="2:3" x14ac:dyDescent="0.2">
      <c r="B3799" s="7" t="s">
        <v>3905</v>
      </c>
      <c r="C3799" s="7">
        <v>205</v>
      </c>
    </row>
    <row r="3800" spans="2:3" x14ac:dyDescent="0.2">
      <c r="B3800" s="7" t="s">
        <v>3906</v>
      </c>
      <c r="C3800" s="7">
        <v>297</v>
      </c>
    </row>
    <row r="3801" spans="2:3" x14ac:dyDescent="0.2">
      <c r="B3801" s="7" t="s">
        <v>3907</v>
      </c>
      <c r="C3801" s="7">
        <v>345</v>
      </c>
    </row>
    <row r="3802" spans="2:3" x14ac:dyDescent="0.2">
      <c r="B3802" s="7" t="s">
        <v>3908</v>
      </c>
      <c r="C3802" s="7">
        <v>313</v>
      </c>
    </row>
    <row r="3803" spans="2:3" x14ac:dyDescent="0.2">
      <c r="B3803" s="7" t="s">
        <v>3909</v>
      </c>
      <c r="C3803" s="7">
        <v>488</v>
      </c>
    </row>
    <row r="3804" spans="2:3" x14ac:dyDescent="0.2">
      <c r="B3804" s="7" t="s">
        <v>3910</v>
      </c>
      <c r="C3804" s="7">
        <v>382</v>
      </c>
    </row>
    <row r="3805" spans="2:3" x14ac:dyDescent="0.2">
      <c r="B3805" s="7" t="s">
        <v>3911</v>
      </c>
      <c r="C3805" s="7">
        <v>344</v>
      </c>
    </row>
    <row r="3806" spans="2:3" x14ac:dyDescent="0.2">
      <c r="B3806" s="7" t="s">
        <v>3912</v>
      </c>
      <c r="C3806" s="7">
        <v>358</v>
      </c>
    </row>
    <row r="3807" spans="2:3" x14ac:dyDescent="0.2">
      <c r="B3807" s="7" t="s">
        <v>3913</v>
      </c>
      <c r="C3807" s="7">
        <v>358</v>
      </c>
    </row>
    <row r="3808" spans="2:3" x14ac:dyDescent="0.2">
      <c r="B3808" s="7" t="s">
        <v>3914</v>
      </c>
      <c r="C3808" s="7">
        <v>278</v>
      </c>
    </row>
    <row r="3809" spans="2:3" x14ac:dyDescent="0.2">
      <c r="B3809" s="7" t="s">
        <v>3915</v>
      </c>
      <c r="C3809" s="7">
        <v>237</v>
      </c>
    </row>
    <row r="3810" spans="2:3" x14ac:dyDescent="0.2">
      <c r="B3810" s="7" t="s">
        <v>3916</v>
      </c>
      <c r="C3810" s="7">
        <v>274</v>
      </c>
    </row>
    <row r="3811" spans="2:3" x14ac:dyDescent="0.2">
      <c r="B3811" s="7" t="s">
        <v>3917</v>
      </c>
      <c r="C3811" s="7">
        <v>204</v>
      </c>
    </row>
    <row r="3812" spans="2:3" x14ac:dyDescent="0.2">
      <c r="B3812" s="7" t="s">
        <v>3918</v>
      </c>
      <c r="C3812" s="7">
        <v>230</v>
      </c>
    </row>
    <row r="3813" spans="2:3" x14ac:dyDescent="0.2">
      <c r="B3813" s="7" t="s">
        <v>3919</v>
      </c>
      <c r="C3813" s="7">
        <v>281</v>
      </c>
    </row>
    <row r="3814" spans="2:3" x14ac:dyDescent="0.2">
      <c r="B3814" s="7" t="s">
        <v>3920</v>
      </c>
      <c r="C3814" s="7">
        <v>289</v>
      </c>
    </row>
    <row r="3815" spans="2:3" x14ac:dyDescent="0.2">
      <c r="B3815" s="7" t="s">
        <v>3921</v>
      </c>
      <c r="C3815" s="7">
        <v>310</v>
      </c>
    </row>
    <row r="3816" spans="2:3" x14ac:dyDescent="0.2">
      <c r="B3816" s="7" t="s">
        <v>3922</v>
      </c>
      <c r="C3816" s="7">
        <v>217</v>
      </c>
    </row>
    <row r="3817" spans="2:3" x14ac:dyDescent="0.2">
      <c r="B3817" s="7" t="s">
        <v>3923</v>
      </c>
      <c r="C3817" s="7">
        <v>219</v>
      </c>
    </row>
    <row r="3818" spans="2:3" x14ac:dyDescent="0.2">
      <c r="B3818" s="7" t="s">
        <v>3924</v>
      </c>
      <c r="C3818" s="7">
        <v>342</v>
      </c>
    </row>
    <row r="3819" spans="2:3" x14ac:dyDescent="0.2">
      <c r="B3819" s="7" t="s">
        <v>3925</v>
      </c>
      <c r="C3819" s="7">
        <v>250</v>
      </c>
    </row>
    <row r="3820" spans="2:3" x14ac:dyDescent="0.2">
      <c r="B3820" s="7" t="s">
        <v>3926</v>
      </c>
      <c r="C3820" s="7">
        <v>343</v>
      </c>
    </row>
    <row r="3821" spans="2:3" x14ac:dyDescent="0.2">
      <c r="B3821" s="7" t="s">
        <v>3927</v>
      </c>
      <c r="C3821" s="7">
        <v>333</v>
      </c>
    </row>
    <row r="3822" spans="2:3" x14ac:dyDescent="0.2">
      <c r="B3822" s="7" t="s">
        <v>3928</v>
      </c>
      <c r="C3822" s="7">
        <v>242</v>
      </c>
    </row>
    <row r="3823" spans="2:3" x14ac:dyDescent="0.2">
      <c r="B3823" s="7" t="s">
        <v>3929</v>
      </c>
      <c r="C3823" s="7">
        <v>283</v>
      </c>
    </row>
    <row r="3824" spans="2:3" x14ac:dyDescent="0.2">
      <c r="B3824" s="7" t="s">
        <v>3930</v>
      </c>
      <c r="C3824" s="7">
        <v>221</v>
      </c>
    </row>
    <row r="3825" spans="2:3" x14ac:dyDescent="0.2">
      <c r="B3825" s="7" t="s">
        <v>3931</v>
      </c>
      <c r="C3825" s="7">
        <v>238</v>
      </c>
    </row>
    <row r="3826" spans="2:3" x14ac:dyDescent="0.2">
      <c r="B3826" s="7" t="s">
        <v>3932</v>
      </c>
      <c r="C3826" s="7">
        <v>171</v>
      </c>
    </row>
    <row r="3827" spans="2:3" x14ac:dyDescent="0.2">
      <c r="B3827" s="7" t="s">
        <v>3933</v>
      </c>
      <c r="C3827" s="7">
        <v>280</v>
      </c>
    </row>
    <row r="3828" spans="2:3" x14ac:dyDescent="0.2">
      <c r="B3828" s="7" t="s">
        <v>3934</v>
      </c>
      <c r="C3828" s="7">
        <v>251</v>
      </c>
    </row>
    <row r="3829" spans="2:3" x14ac:dyDescent="0.2">
      <c r="B3829" s="7" t="s">
        <v>3935</v>
      </c>
      <c r="C3829" s="7">
        <v>226</v>
      </c>
    </row>
    <row r="3830" spans="2:3" x14ac:dyDescent="0.2">
      <c r="B3830" s="7" t="s">
        <v>3936</v>
      </c>
      <c r="C3830" s="7">
        <v>347</v>
      </c>
    </row>
    <row r="3831" spans="2:3" x14ac:dyDescent="0.2">
      <c r="B3831" s="7" t="s">
        <v>3937</v>
      </c>
      <c r="C3831" s="7">
        <v>326</v>
      </c>
    </row>
    <row r="3832" spans="2:3" x14ac:dyDescent="0.2">
      <c r="B3832" s="7" t="s">
        <v>3938</v>
      </c>
      <c r="C3832" s="7">
        <v>143</v>
      </c>
    </row>
    <row r="3833" spans="2:3" x14ac:dyDescent="0.2">
      <c r="B3833" s="7" t="s">
        <v>3939</v>
      </c>
      <c r="C3833" s="7">
        <v>278</v>
      </c>
    </row>
    <row r="3834" spans="2:3" x14ac:dyDescent="0.2">
      <c r="B3834" s="7" t="s">
        <v>3940</v>
      </c>
      <c r="C3834" s="7">
        <v>272</v>
      </c>
    </row>
    <row r="3835" spans="2:3" x14ac:dyDescent="0.2">
      <c r="B3835" s="7" t="s">
        <v>3941</v>
      </c>
      <c r="C3835" s="7">
        <v>257</v>
      </c>
    </row>
    <row r="3836" spans="2:3" x14ac:dyDescent="0.2">
      <c r="B3836" s="7" t="s">
        <v>3942</v>
      </c>
      <c r="C3836" s="7">
        <v>317</v>
      </c>
    </row>
    <row r="3837" spans="2:3" x14ac:dyDescent="0.2">
      <c r="B3837" s="7" t="s">
        <v>3943</v>
      </c>
      <c r="C3837" s="7">
        <v>211</v>
      </c>
    </row>
    <row r="3838" spans="2:3" x14ac:dyDescent="0.2">
      <c r="B3838" s="7" t="s">
        <v>3944</v>
      </c>
      <c r="C3838" s="7">
        <v>249</v>
      </c>
    </row>
    <row r="3839" spans="2:3" x14ac:dyDescent="0.2">
      <c r="B3839" s="7" t="s">
        <v>3945</v>
      </c>
      <c r="C3839" s="7">
        <v>346</v>
      </c>
    </row>
    <row r="3840" spans="2:3" x14ac:dyDescent="0.2">
      <c r="B3840" s="7" t="s">
        <v>3946</v>
      </c>
      <c r="C3840" s="7">
        <v>277</v>
      </c>
    </row>
    <row r="3841" spans="2:3" x14ac:dyDescent="0.2">
      <c r="B3841" s="7" t="s">
        <v>3947</v>
      </c>
      <c r="C3841" s="7">
        <v>291</v>
      </c>
    </row>
    <row r="3842" spans="2:3" x14ac:dyDescent="0.2">
      <c r="B3842" s="7" t="s">
        <v>3948</v>
      </c>
      <c r="C3842" s="7">
        <v>276</v>
      </c>
    </row>
    <row r="3843" spans="2:3" x14ac:dyDescent="0.2">
      <c r="B3843" s="7" t="s">
        <v>3949</v>
      </c>
      <c r="C3843" s="7">
        <v>229</v>
      </c>
    </row>
    <row r="3844" spans="2:3" x14ac:dyDescent="0.2">
      <c r="B3844" s="7" t="s">
        <v>3950</v>
      </c>
      <c r="C3844" s="7">
        <v>383</v>
      </c>
    </row>
    <row r="3845" spans="2:3" x14ac:dyDescent="0.2">
      <c r="B3845" s="7" t="s">
        <v>3951</v>
      </c>
      <c r="C3845" s="7">
        <v>269</v>
      </c>
    </row>
    <row r="3846" spans="2:3" x14ac:dyDescent="0.2">
      <c r="B3846" s="7" t="s">
        <v>3952</v>
      </c>
      <c r="C3846" s="7">
        <v>226</v>
      </c>
    </row>
    <row r="3847" spans="2:3" x14ac:dyDescent="0.2">
      <c r="B3847" s="7" t="s">
        <v>3953</v>
      </c>
      <c r="C3847" s="7">
        <v>185</v>
      </c>
    </row>
    <row r="3848" spans="2:3" x14ac:dyDescent="0.2">
      <c r="B3848" s="7" t="s">
        <v>3954</v>
      </c>
      <c r="C3848" s="7">
        <v>326</v>
      </c>
    </row>
    <row r="3849" spans="2:3" x14ac:dyDescent="0.2">
      <c r="B3849" s="7" t="s">
        <v>3955</v>
      </c>
      <c r="C3849" s="7">
        <v>261</v>
      </c>
    </row>
    <row r="3850" spans="2:3" x14ac:dyDescent="0.2">
      <c r="B3850" s="7" t="s">
        <v>3956</v>
      </c>
      <c r="C3850" s="7">
        <v>277</v>
      </c>
    </row>
    <row r="3851" spans="2:3" x14ac:dyDescent="0.2">
      <c r="B3851" s="7" t="s">
        <v>3957</v>
      </c>
      <c r="C3851" s="7">
        <v>374</v>
      </c>
    </row>
    <row r="3852" spans="2:3" x14ac:dyDescent="0.2">
      <c r="B3852" s="7" t="s">
        <v>3958</v>
      </c>
      <c r="C3852" s="7">
        <v>255</v>
      </c>
    </row>
    <row r="3853" spans="2:3" x14ac:dyDescent="0.2">
      <c r="B3853" s="7" t="s">
        <v>3959</v>
      </c>
      <c r="C3853" s="7">
        <v>224</v>
      </c>
    </row>
    <row r="3854" spans="2:3" x14ac:dyDescent="0.2">
      <c r="B3854" s="7" t="s">
        <v>3960</v>
      </c>
      <c r="C3854" s="7">
        <v>299</v>
      </c>
    </row>
    <row r="3855" spans="2:3" x14ac:dyDescent="0.2">
      <c r="B3855" s="7" t="s">
        <v>3961</v>
      </c>
      <c r="C3855" s="7">
        <v>281</v>
      </c>
    </row>
    <row r="3856" spans="2:3" x14ac:dyDescent="0.2">
      <c r="B3856" s="7" t="s">
        <v>3962</v>
      </c>
      <c r="C3856" s="7">
        <v>280</v>
      </c>
    </row>
    <row r="3857" spans="2:3" x14ac:dyDescent="0.2">
      <c r="B3857" s="7" t="s">
        <v>3963</v>
      </c>
      <c r="C3857" s="7">
        <v>320</v>
      </c>
    </row>
    <row r="3858" spans="2:3" x14ac:dyDescent="0.2">
      <c r="B3858" s="7" t="s">
        <v>3964</v>
      </c>
      <c r="C3858" s="7">
        <v>278</v>
      </c>
    </row>
    <row r="3859" spans="2:3" x14ac:dyDescent="0.2">
      <c r="B3859" s="7" t="s">
        <v>3965</v>
      </c>
      <c r="C3859" s="7">
        <v>206</v>
      </c>
    </row>
    <row r="3860" spans="2:3" x14ac:dyDescent="0.2">
      <c r="B3860" s="7" t="s">
        <v>3966</v>
      </c>
      <c r="C3860" s="7">
        <v>327</v>
      </c>
    </row>
    <row r="3861" spans="2:3" x14ac:dyDescent="0.2">
      <c r="B3861" s="7" t="s">
        <v>3967</v>
      </c>
      <c r="C3861" s="7">
        <v>253</v>
      </c>
    </row>
    <row r="3862" spans="2:3" x14ac:dyDescent="0.2">
      <c r="B3862" s="7" t="s">
        <v>3968</v>
      </c>
      <c r="C3862" s="7">
        <v>268</v>
      </c>
    </row>
    <row r="3863" spans="2:3" x14ac:dyDescent="0.2">
      <c r="B3863" s="7" t="s">
        <v>3969</v>
      </c>
      <c r="C3863" s="7">
        <v>290</v>
      </c>
    </row>
    <row r="3864" spans="2:3" x14ac:dyDescent="0.2">
      <c r="B3864" s="7" t="s">
        <v>3970</v>
      </c>
      <c r="C3864" s="7">
        <v>372</v>
      </c>
    </row>
    <row r="3865" spans="2:3" x14ac:dyDescent="0.2">
      <c r="B3865" s="7" t="s">
        <v>3971</v>
      </c>
      <c r="C3865" s="7">
        <v>183</v>
      </c>
    </row>
    <row r="3866" spans="2:3" x14ac:dyDescent="0.2">
      <c r="B3866" s="7" t="s">
        <v>3972</v>
      </c>
      <c r="C3866" s="7">
        <v>348</v>
      </c>
    </row>
    <row r="3867" spans="2:3" x14ac:dyDescent="0.2">
      <c r="B3867" s="7" t="s">
        <v>3973</v>
      </c>
      <c r="C3867" s="7">
        <v>272</v>
      </c>
    </row>
    <row r="3868" spans="2:3" x14ac:dyDescent="0.2">
      <c r="B3868" s="7" t="s">
        <v>3974</v>
      </c>
      <c r="C3868" s="7">
        <v>312</v>
      </c>
    </row>
    <row r="3869" spans="2:3" x14ac:dyDescent="0.2">
      <c r="B3869" s="7" t="s">
        <v>3975</v>
      </c>
      <c r="C3869" s="7">
        <v>415</v>
      </c>
    </row>
    <row r="3870" spans="2:3" x14ac:dyDescent="0.2">
      <c r="B3870" s="7" t="s">
        <v>3976</v>
      </c>
      <c r="C3870" s="7">
        <v>308</v>
      </c>
    </row>
    <row r="3871" spans="2:3" x14ac:dyDescent="0.2">
      <c r="B3871" s="7" t="s">
        <v>3977</v>
      </c>
      <c r="C3871" s="7">
        <v>316</v>
      </c>
    </row>
    <row r="3872" spans="2:3" x14ac:dyDescent="0.2">
      <c r="B3872" s="7" t="s">
        <v>3978</v>
      </c>
      <c r="C3872" s="7">
        <v>406</v>
      </c>
    </row>
    <row r="3873" spans="2:3" x14ac:dyDescent="0.2">
      <c r="B3873" s="7" t="s">
        <v>3979</v>
      </c>
      <c r="C3873" s="7">
        <v>276</v>
      </c>
    </row>
    <row r="3874" spans="2:3" x14ac:dyDescent="0.2">
      <c r="B3874" s="7" t="s">
        <v>3980</v>
      </c>
      <c r="C3874" s="7">
        <v>310</v>
      </c>
    </row>
    <row r="3875" spans="2:3" x14ac:dyDescent="0.2">
      <c r="B3875" s="7" t="s">
        <v>3981</v>
      </c>
      <c r="C3875" s="7">
        <v>311</v>
      </c>
    </row>
    <row r="3876" spans="2:3" x14ac:dyDescent="0.2">
      <c r="B3876" s="7" t="s">
        <v>3982</v>
      </c>
      <c r="C3876" s="7">
        <v>259</v>
      </c>
    </row>
    <row r="3877" spans="2:3" x14ac:dyDescent="0.2">
      <c r="B3877" s="7" t="s">
        <v>3983</v>
      </c>
      <c r="C3877" s="7">
        <v>256</v>
      </c>
    </row>
    <row r="3878" spans="2:3" x14ac:dyDescent="0.2">
      <c r="B3878" s="7" t="s">
        <v>3984</v>
      </c>
      <c r="C3878" s="7">
        <v>349</v>
      </c>
    </row>
    <row r="3879" spans="2:3" x14ac:dyDescent="0.2">
      <c r="B3879" s="7" t="s">
        <v>3985</v>
      </c>
      <c r="C3879" s="7">
        <v>281</v>
      </c>
    </row>
    <row r="3880" spans="2:3" x14ac:dyDescent="0.2">
      <c r="B3880" s="7" t="s">
        <v>3986</v>
      </c>
      <c r="C3880" s="7">
        <v>352</v>
      </c>
    </row>
    <row r="3881" spans="2:3" x14ac:dyDescent="0.2">
      <c r="B3881" s="7" t="s">
        <v>3987</v>
      </c>
      <c r="C3881" s="7">
        <v>373</v>
      </c>
    </row>
    <row r="3882" spans="2:3" x14ac:dyDescent="0.2">
      <c r="B3882" s="7" t="s">
        <v>3988</v>
      </c>
      <c r="C3882" s="7">
        <v>278</v>
      </c>
    </row>
    <row r="3883" spans="2:3" x14ac:dyDescent="0.2">
      <c r="B3883" s="7" t="s">
        <v>3989</v>
      </c>
      <c r="C3883" s="7">
        <v>348</v>
      </c>
    </row>
    <row r="3884" spans="2:3" x14ac:dyDescent="0.2">
      <c r="B3884" s="7" t="s">
        <v>3990</v>
      </c>
      <c r="C3884" s="7">
        <v>237</v>
      </c>
    </row>
    <row r="3885" spans="2:3" x14ac:dyDescent="0.2">
      <c r="B3885" s="7" t="s">
        <v>3991</v>
      </c>
      <c r="C3885" s="7">
        <v>300</v>
      </c>
    </row>
    <row r="3886" spans="2:3" x14ac:dyDescent="0.2">
      <c r="B3886" s="7" t="s">
        <v>3992</v>
      </c>
      <c r="C3886" s="7">
        <v>348</v>
      </c>
    </row>
    <row r="3887" spans="2:3" x14ac:dyDescent="0.2">
      <c r="B3887" s="7" t="s">
        <v>3993</v>
      </c>
      <c r="C3887" s="7">
        <v>374</v>
      </c>
    </row>
    <row r="3888" spans="2:3" x14ac:dyDescent="0.2">
      <c r="B3888" s="7" t="s">
        <v>3994</v>
      </c>
      <c r="C3888" s="7">
        <v>214</v>
      </c>
    </row>
    <row r="3889" spans="2:3" x14ac:dyDescent="0.2">
      <c r="B3889" s="7" t="s">
        <v>3995</v>
      </c>
      <c r="C3889" s="7">
        <v>267</v>
      </c>
    </row>
    <row r="3890" spans="2:3" x14ac:dyDescent="0.2">
      <c r="B3890" s="7" t="s">
        <v>3996</v>
      </c>
      <c r="C3890" s="7">
        <v>238</v>
      </c>
    </row>
    <row r="3891" spans="2:3" x14ac:dyDescent="0.2">
      <c r="B3891" s="7" t="s">
        <v>3997</v>
      </c>
      <c r="C3891" s="7">
        <v>224</v>
      </c>
    </row>
    <row r="3892" spans="2:3" x14ac:dyDescent="0.2">
      <c r="B3892" s="7" t="s">
        <v>3998</v>
      </c>
      <c r="C3892" s="7">
        <v>256</v>
      </c>
    </row>
    <row r="3893" spans="2:3" x14ac:dyDescent="0.2">
      <c r="B3893" s="7" t="s">
        <v>3999</v>
      </c>
      <c r="C3893" s="7">
        <v>225</v>
      </c>
    </row>
    <row r="3894" spans="2:3" x14ac:dyDescent="0.2">
      <c r="B3894" s="7" t="s">
        <v>4000</v>
      </c>
      <c r="C3894" s="7">
        <v>366</v>
      </c>
    </row>
    <row r="3895" spans="2:3" x14ac:dyDescent="0.2">
      <c r="B3895" s="7" t="s">
        <v>4001</v>
      </c>
      <c r="C3895" s="7">
        <v>36</v>
      </c>
    </row>
    <row r="3896" spans="2:3" x14ac:dyDescent="0.2">
      <c r="B3896" s="7" t="s">
        <v>4002</v>
      </c>
      <c r="C3896" s="7">
        <v>218</v>
      </c>
    </row>
    <row r="3897" spans="2:3" x14ac:dyDescent="0.2">
      <c r="B3897" s="7" t="s">
        <v>4003</v>
      </c>
      <c r="C3897" s="7">
        <v>311</v>
      </c>
    </row>
    <row r="3898" spans="2:3" x14ac:dyDescent="0.2">
      <c r="B3898" s="7" t="s">
        <v>4004</v>
      </c>
      <c r="C3898" s="7">
        <v>284</v>
      </c>
    </row>
    <row r="3899" spans="2:3" x14ac:dyDescent="0.2">
      <c r="B3899" s="7" t="s">
        <v>4005</v>
      </c>
      <c r="C3899" s="7">
        <v>182</v>
      </c>
    </row>
    <row r="3900" spans="2:3" x14ac:dyDescent="0.2">
      <c r="B3900" s="7" t="s">
        <v>4006</v>
      </c>
      <c r="C3900" s="7">
        <v>273</v>
      </c>
    </row>
    <row r="3901" spans="2:3" x14ac:dyDescent="0.2">
      <c r="B3901" s="7" t="s">
        <v>4007</v>
      </c>
      <c r="C3901" s="7">
        <v>211</v>
      </c>
    </row>
    <row r="3902" spans="2:3" x14ac:dyDescent="0.2">
      <c r="B3902" s="7" t="s">
        <v>4008</v>
      </c>
      <c r="C3902" s="7">
        <v>218</v>
      </c>
    </row>
    <row r="3903" spans="2:3" x14ac:dyDescent="0.2">
      <c r="B3903" s="7" t="s">
        <v>4009</v>
      </c>
      <c r="C3903" s="7">
        <v>221</v>
      </c>
    </row>
    <row r="3904" spans="2:3" x14ac:dyDescent="0.2">
      <c r="B3904" s="7" t="s">
        <v>4010</v>
      </c>
      <c r="C3904" s="7">
        <v>297</v>
      </c>
    </row>
    <row r="3905" spans="2:3" x14ac:dyDescent="0.2">
      <c r="B3905" s="7" t="s">
        <v>4011</v>
      </c>
      <c r="C3905" s="7">
        <v>311</v>
      </c>
    </row>
    <row r="3906" spans="2:3" x14ac:dyDescent="0.2">
      <c r="B3906" s="7" t="s">
        <v>4012</v>
      </c>
      <c r="C3906" s="7">
        <v>260</v>
      </c>
    </row>
    <row r="3907" spans="2:3" x14ac:dyDescent="0.2">
      <c r="B3907" s="7" t="s">
        <v>4013</v>
      </c>
      <c r="C3907" s="7">
        <v>310</v>
      </c>
    </row>
    <row r="3908" spans="2:3" x14ac:dyDescent="0.2">
      <c r="B3908" s="7" t="s">
        <v>4014</v>
      </c>
      <c r="C3908" s="7">
        <v>303</v>
      </c>
    </row>
    <row r="3909" spans="2:3" x14ac:dyDescent="0.2">
      <c r="B3909" s="7" t="s">
        <v>4015</v>
      </c>
      <c r="C3909" s="7">
        <v>323</v>
      </c>
    </row>
    <row r="3910" spans="2:3" x14ac:dyDescent="0.2">
      <c r="B3910" s="7" t="s">
        <v>4016</v>
      </c>
      <c r="C3910" s="7">
        <v>278</v>
      </c>
    </row>
    <row r="3911" spans="2:3" x14ac:dyDescent="0.2">
      <c r="B3911" s="7" t="s">
        <v>4017</v>
      </c>
      <c r="C3911" s="7">
        <v>346</v>
      </c>
    </row>
    <row r="3912" spans="2:3" x14ac:dyDescent="0.2">
      <c r="B3912" s="7" t="s">
        <v>4018</v>
      </c>
      <c r="C3912" s="7">
        <v>128</v>
      </c>
    </row>
    <row r="3913" spans="2:3" x14ac:dyDescent="0.2">
      <c r="B3913" s="7" t="s">
        <v>4019</v>
      </c>
      <c r="C3913" s="7">
        <v>335</v>
      </c>
    </row>
    <row r="3914" spans="2:3" x14ac:dyDescent="0.2">
      <c r="B3914" s="7" t="s">
        <v>4020</v>
      </c>
      <c r="C3914" s="7">
        <v>385</v>
      </c>
    </row>
    <row r="3915" spans="2:3" x14ac:dyDescent="0.2">
      <c r="B3915" s="7" t="s">
        <v>4021</v>
      </c>
      <c r="C3915" s="7">
        <v>293</v>
      </c>
    </row>
    <row r="3916" spans="2:3" x14ac:dyDescent="0.2">
      <c r="B3916" s="7" t="s">
        <v>4022</v>
      </c>
      <c r="C3916" s="7">
        <v>286</v>
      </c>
    </row>
    <row r="3917" spans="2:3" x14ac:dyDescent="0.2">
      <c r="B3917" s="7" t="s">
        <v>4023</v>
      </c>
      <c r="C3917" s="7">
        <v>193</v>
      </c>
    </row>
    <row r="3918" spans="2:3" x14ac:dyDescent="0.2">
      <c r="B3918" s="7" t="s">
        <v>4024</v>
      </c>
      <c r="C3918" s="7">
        <v>327</v>
      </c>
    </row>
    <row r="3919" spans="2:3" x14ac:dyDescent="0.2">
      <c r="B3919" s="7" t="s">
        <v>4025</v>
      </c>
      <c r="C3919" s="7">
        <v>285</v>
      </c>
    </row>
    <row r="3920" spans="2:3" x14ac:dyDescent="0.2">
      <c r="B3920" s="7" t="s">
        <v>4026</v>
      </c>
      <c r="C3920" s="7">
        <v>316</v>
      </c>
    </row>
    <row r="3921" spans="2:3" x14ac:dyDescent="0.2">
      <c r="B3921" s="7" t="s">
        <v>4027</v>
      </c>
      <c r="C3921" s="7">
        <v>298</v>
      </c>
    </row>
    <row r="3922" spans="2:3" x14ac:dyDescent="0.2">
      <c r="B3922" s="7" t="s">
        <v>4028</v>
      </c>
      <c r="C3922" s="7">
        <v>308</v>
      </c>
    </row>
    <row r="3923" spans="2:3" x14ac:dyDescent="0.2">
      <c r="B3923" s="7" t="s">
        <v>4029</v>
      </c>
      <c r="C3923" s="7">
        <v>311</v>
      </c>
    </row>
    <row r="3924" spans="2:3" x14ac:dyDescent="0.2">
      <c r="B3924" s="7" t="s">
        <v>4030</v>
      </c>
      <c r="C3924" s="7">
        <v>275</v>
      </c>
    </row>
    <row r="3925" spans="2:3" x14ac:dyDescent="0.2">
      <c r="B3925" s="7" t="s">
        <v>4031</v>
      </c>
      <c r="C3925" s="7">
        <v>368</v>
      </c>
    </row>
    <row r="3926" spans="2:3" x14ac:dyDescent="0.2">
      <c r="B3926" s="7" t="s">
        <v>4032</v>
      </c>
      <c r="C3926" s="7">
        <v>167</v>
      </c>
    </row>
    <row r="3927" spans="2:3" x14ac:dyDescent="0.2">
      <c r="B3927" s="7" t="s">
        <v>4033</v>
      </c>
      <c r="C3927" s="7">
        <v>318</v>
      </c>
    </row>
    <row r="3928" spans="2:3" x14ac:dyDescent="0.2">
      <c r="B3928" s="7" t="s">
        <v>4034</v>
      </c>
      <c r="C3928" s="7">
        <v>235</v>
      </c>
    </row>
    <row r="3929" spans="2:3" x14ac:dyDescent="0.2">
      <c r="B3929" s="7" t="s">
        <v>4035</v>
      </c>
      <c r="C3929" s="7">
        <v>293</v>
      </c>
    </row>
    <row r="3930" spans="2:3" x14ac:dyDescent="0.2">
      <c r="B3930" s="7" t="s">
        <v>4036</v>
      </c>
      <c r="C3930" s="7">
        <v>408</v>
      </c>
    </row>
    <row r="3931" spans="2:3" x14ac:dyDescent="0.2">
      <c r="B3931" s="7" t="s">
        <v>4037</v>
      </c>
      <c r="C3931" s="7">
        <v>330</v>
      </c>
    </row>
    <row r="3932" spans="2:3" x14ac:dyDescent="0.2">
      <c r="B3932" s="7" t="s">
        <v>4038</v>
      </c>
      <c r="C3932" s="7">
        <v>192</v>
      </c>
    </row>
    <row r="3933" spans="2:3" x14ac:dyDescent="0.2">
      <c r="B3933" s="7" t="s">
        <v>4039</v>
      </c>
      <c r="C3933" s="7">
        <v>260</v>
      </c>
    </row>
    <row r="3934" spans="2:3" x14ac:dyDescent="0.2">
      <c r="B3934" s="7" t="s">
        <v>4040</v>
      </c>
      <c r="C3934" s="7">
        <v>226</v>
      </c>
    </row>
    <row r="3935" spans="2:3" x14ac:dyDescent="0.2">
      <c r="B3935" s="7" t="s">
        <v>4041</v>
      </c>
      <c r="C3935" s="7">
        <v>239</v>
      </c>
    </row>
    <row r="3936" spans="2:3" x14ac:dyDescent="0.2">
      <c r="B3936" s="7" t="s">
        <v>4042</v>
      </c>
      <c r="C3936" s="7">
        <v>399</v>
      </c>
    </row>
    <row r="3937" spans="2:3" x14ac:dyDescent="0.2">
      <c r="B3937" s="7" t="s">
        <v>4043</v>
      </c>
      <c r="C3937" s="7">
        <v>241</v>
      </c>
    </row>
    <row r="3938" spans="2:3" x14ac:dyDescent="0.2">
      <c r="B3938" s="7" t="s">
        <v>4044</v>
      </c>
      <c r="C3938" s="7">
        <v>297</v>
      </c>
    </row>
    <row r="3939" spans="2:3" x14ac:dyDescent="0.2">
      <c r="B3939" s="7" t="s">
        <v>4045</v>
      </c>
      <c r="C3939" s="7">
        <v>307</v>
      </c>
    </row>
    <row r="3940" spans="2:3" x14ac:dyDescent="0.2">
      <c r="B3940" s="7" t="s">
        <v>4046</v>
      </c>
      <c r="C3940" s="7">
        <v>340</v>
      </c>
    </row>
    <row r="3941" spans="2:3" x14ac:dyDescent="0.2">
      <c r="B3941" s="7" t="s">
        <v>4047</v>
      </c>
      <c r="C3941" s="7">
        <v>340</v>
      </c>
    </row>
    <row r="3942" spans="2:3" x14ac:dyDescent="0.2">
      <c r="B3942" s="7" t="s">
        <v>4048</v>
      </c>
      <c r="C3942" s="7">
        <v>345</v>
      </c>
    </row>
    <row r="3943" spans="2:3" x14ac:dyDescent="0.2">
      <c r="B3943" s="7" t="s">
        <v>4049</v>
      </c>
      <c r="C3943" s="7">
        <v>266</v>
      </c>
    </row>
    <row r="3944" spans="2:3" x14ac:dyDescent="0.2">
      <c r="B3944" s="7" t="s">
        <v>4050</v>
      </c>
      <c r="C3944" s="7">
        <v>367</v>
      </c>
    </row>
    <row r="3945" spans="2:3" x14ac:dyDescent="0.2">
      <c r="B3945" s="7" t="s">
        <v>4051</v>
      </c>
      <c r="C3945" s="7">
        <v>241</v>
      </c>
    </row>
    <row r="3946" spans="2:3" x14ac:dyDescent="0.2">
      <c r="B3946" s="7" t="s">
        <v>4052</v>
      </c>
      <c r="C3946" s="7">
        <v>260</v>
      </c>
    </row>
    <row r="3947" spans="2:3" x14ac:dyDescent="0.2">
      <c r="B3947" s="7" t="s">
        <v>4053</v>
      </c>
      <c r="C3947" s="7">
        <v>266</v>
      </c>
    </row>
    <row r="3948" spans="2:3" x14ac:dyDescent="0.2">
      <c r="B3948" s="7" t="s">
        <v>4054</v>
      </c>
      <c r="C3948" s="7">
        <v>330</v>
      </c>
    </row>
    <row r="3949" spans="2:3" x14ac:dyDescent="0.2">
      <c r="B3949" s="7" t="s">
        <v>4055</v>
      </c>
      <c r="C3949" s="7">
        <v>358</v>
      </c>
    </row>
    <row r="3950" spans="2:3" x14ac:dyDescent="0.2">
      <c r="B3950" s="7" t="s">
        <v>4056</v>
      </c>
      <c r="C3950" s="7">
        <v>356</v>
      </c>
    </row>
    <row r="3951" spans="2:3" x14ac:dyDescent="0.2">
      <c r="B3951" s="7" t="s">
        <v>4057</v>
      </c>
      <c r="C3951" s="7">
        <v>201</v>
      </c>
    </row>
    <row r="3952" spans="2:3" x14ac:dyDescent="0.2">
      <c r="B3952" s="7" t="s">
        <v>4058</v>
      </c>
      <c r="C3952" s="7">
        <v>220</v>
      </c>
    </row>
    <row r="3953" spans="2:3" x14ac:dyDescent="0.2">
      <c r="B3953" s="7" t="s">
        <v>4059</v>
      </c>
      <c r="C3953" s="7">
        <v>331</v>
      </c>
    </row>
    <row r="3954" spans="2:3" x14ac:dyDescent="0.2">
      <c r="B3954" s="7" t="s">
        <v>4060</v>
      </c>
      <c r="C3954" s="7">
        <v>350</v>
      </c>
    </row>
    <row r="3955" spans="2:3" x14ac:dyDescent="0.2">
      <c r="B3955" s="7" t="s">
        <v>4061</v>
      </c>
      <c r="C3955" s="7">
        <v>327</v>
      </c>
    </row>
    <row r="3956" spans="2:3" x14ac:dyDescent="0.2">
      <c r="B3956" s="7" t="s">
        <v>4062</v>
      </c>
      <c r="C3956" s="7">
        <v>331</v>
      </c>
    </row>
    <row r="3957" spans="2:3" x14ac:dyDescent="0.2">
      <c r="B3957" s="7" t="s">
        <v>4063</v>
      </c>
      <c r="C3957" s="7">
        <v>289</v>
      </c>
    </row>
    <row r="3958" spans="2:3" x14ac:dyDescent="0.2">
      <c r="B3958" s="7" t="s">
        <v>4064</v>
      </c>
      <c r="C3958" s="7">
        <v>276</v>
      </c>
    </row>
    <row r="3959" spans="2:3" x14ac:dyDescent="0.2">
      <c r="B3959" s="7" t="s">
        <v>4065</v>
      </c>
      <c r="C3959" s="7">
        <v>332</v>
      </c>
    </row>
    <row r="3960" spans="2:3" x14ac:dyDescent="0.2">
      <c r="B3960" s="7" t="s">
        <v>4066</v>
      </c>
      <c r="C3960" s="7">
        <v>287</v>
      </c>
    </row>
    <row r="3961" spans="2:3" x14ac:dyDescent="0.2">
      <c r="B3961" s="7" t="s">
        <v>4067</v>
      </c>
      <c r="C3961" s="7">
        <v>405</v>
      </c>
    </row>
    <row r="3962" spans="2:3" x14ac:dyDescent="0.2">
      <c r="B3962" s="7" t="s">
        <v>4068</v>
      </c>
      <c r="C3962" s="7">
        <v>229</v>
      </c>
    </row>
    <row r="3963" spans="2:3" x14ac:dyDescent="0.2">
      <c r="B3963" s="7" t="s">
        <v>4069</v>
      </c>
      <c r="C3963" s="7">
        <v>274</v>
      </c>
    </row>
    <row r="3964" spans="2:3" x14ac:dyDescent="0.2">
      <c r="B3964" s="7" t="s">
        <v>4070</v>
      </c>
      <c r="C3964" s="7">
        <v>267</v>
      </c>
    </row>
    <row r="3965" spans="2:3" x14ac:dyDescent="0.2">
      <c r="B3965" s="7" t="s">
        <v>4071</v>
      </c>
      <c r="C3965" s="7">
        <v>245</v>
      </c>
    </row>
    <row r="3966" spans="2:3" x14ac:dyDescent="0.2">
      <c r="B3966" s="7" t="s">
        <v>4072</v>
      </c>
      <c r="C3966" s="7">
        <v>413</v>
      </c>
    </row>
    <row r="3967" spans="2:3" x14ac:dyDescent="0.2">
      <c r="B3967" s="7" t="s">
        <v>4073</v>
      </c>
      <c r="C3967" s="7">
        <v>209</v>
      </c>
    </row>
    <row r="3968" spans="2:3" x14ac:dyDescent="0.2">
      <c r="B3968" s="7" t="s">
        <v>4074</v>
      </c>
      <c r="C3968" s="7">
        <v>310</v>
      </c>
    </row>
    <row r="3969" spans="2:3" x14ac:dyDescent="0.2">
      <c r="B3969" s="7" t="s">
        <v>4075</v>
      </c>
      <c r="C3969" s="7">
        <v>473</v>
      </c>
    </row>
    <row r="3970" spans="2:3" x14ac:dyDescent="0.2">
      <c r="B3970" s="7" t="s">
        <v>4076</v>
      </c>
      <c r="C3970" s="7">
        <v>312</v>
      </c>
    </row>
    <row r="3971" spans="2:3" x14ac:dyDescent="0.2">
      <c r="B3971" s="7" t="s">
        <v>4077</v>
      </c>
      <c r="C3971" s="7">
        <v>310</v>
      </c>
    </row>
    <row r="3972" spans="2:3" x14ac:dyDescent="0.2">
      <c r="B3972" s="7" t="s">
        <v>4078</v>
      </c>
      <c r="C3972" s="7">
        <v>375</v>
      </c>
    </row>
    <row r="3973" spans="2:3" x14ac:dyDescent="0.2">
      <c r="B3973" s="7" t="s">
        <v>4079</v>
      </c>
      <c r="C3973" s="7">
        <v>399</v>
      </c>
    </row>
    <row r="3974" spans="2:3" x14ac:dyDescent="0.2">
      <c r="B3974" s="7" t="s">
        <v>4080</v>
      </c>
      <c r="C3974" s="7">
        <v>291</v>
      </c>
    </row>
    <row r="3975" spans="2:3" x14ac:dyDescent="0.2">
      <c r="B3975" s="7" t="s">
        <v>4081</v>
      </c>
      <c r="C3975" s="7">
        <v>291</v>
      </c>
    </row>
    <row r="3976" spans="2:3" x14ac:dyDescent="0.2">
      <c r="B3976" s="7" t="s">
        <v>4082</v>
      </c>
      <c r="C3976" s="7">
        <v>193</v>
      </c>
    </row>
    <row r="3977" spans="2:3" x14ac:dyDescent="0.2">
      <c r="B3977" s="7" t="s">
        <v>4083</v>
      </c>
      <c r="C3977" s="7">
        <v>275</v>
      </c>
    </row>
    <row r="3978" spans="2:3" x14ac:dyDescent="0.2">
      <c r="B3978" s="7" t="s">
        <v>4084</v>
      </c>
      <c r="C3978" s="7">
        <v>277</v>
      </c>
    </row>
    <row r="3979" spans="2:3" x14ac:dyDescent="0.2">
      <c r="B3979" s="7" t="s">
        <v>4085</v>
      </c>
      <c r="C3979" s="7">
        <v>277</v>
      </c>
    </row>
    <row r="3980" spans="2:3" x14ac:dyDescent="0.2">
      <c r="B3980" s="7" t="s">
        <v>4086</v>
      </c>
      <c r="C3980" s="7">
        <v>357</v>
      </c>
    </row>
    <row r="3981" spans="2:3" x14ac:dyDescent="0.2">
      <c r="B3981" s="7" t="s">
        <v>4087</v>
      </c>
      <c r="C3981" s="7">
        <v>287</v>
      </c>
    </row>
    <row r="3982" spans="2:3" x14ac:dyDescent="0.2">
      <c r="B3982" s="7" t="s">
        <v>4088</v>
      </c>
      <c r="C3982" s="7">
        <v>295</v>
      </c>
    </row>
    <row r="3983" spans="2:3" x14ac:dyDescent="0.2">
      <c r="B3983" s="7" t="s">
        <v>4089</v>
      </c>
      <c r="C3983" s="7">
        <v>360</v>
      </c>
    </row>
    <row r="3984" spans="2:3" x14ac:dyDescent="0.2">
      <c r="B3984" s="7" t="s">
        <v>4090</v>
      </c>
      <c r="C3984" s="7">
        <v>295</v>
      </c>
    </row>
    <row r="3985" spans="2:3" x14ac:dyDescent="0.2">
      <c r="B3985" s="7" t="s">
        <v>4091</v>
      </c>
      <c r="C3985" s="7">
        <v>307</v>
      </c>
    </row>
    <row r="3986" spans="2:3" x14ac:dyDescent="0.2">
      <c r="B3986" s="7" t="s">
        <v>4092</v>
      </c>
      <c r="C3986" s="7">
        <v>244</v>
      </c>
    </row>
    <row r="3987" spans="2:3" x14ac:dyDescent="0.2">
      <c r="B3987" s="7" t="s">
        <v>4093</v>
      </c>
      <c r="C3987" s="7">
        <v>399</v>
      </c>
    </row>
    <row r="3988" spans="2:3" x14ac:dyDescent="0.2">
      <c r="B3988" s="7" t="s">
        <v>4094</v>
      </c>
      <c r="C3988" s="7">
        <v>280</v>
      </c>
    </row>
    <row r="3989" spans="2:3" x14ac:dyDescent="0.2">
      <c r="B3989" s="7" t="s">
        <v>4095</v>
      </c>
      <c r="C3989" s="7">
        <v>254</v>
      </c>
    </row>
    <row r="3990" spans="2:3" x14ac:dyDescent="0.2">
      <c r="B3990" s="7" t="s">
        <v>4096</v>
      </c>
      <c r="C3990" s="7">
        <v>239</v>
      </c>
    </row>
    <row r="3991" spans="2:3" x14ac:dyDescent="0.2">
      <c r="B3991" s="7" t="s">
        <v>4097</v>
      </c>
      <c r="C3991" s="7">
        <v>296</v>
      </c>
    </row>
    <row r="3992" spans="2:3" x14ac:dyDescent="0.2">
      <c r="B3992" s="7" t="s">
        <v>4098</v>
      </c>
      <c r="C3992" s="7">
        <v>322</v>
      </c>
    </row>
    <row r="3993" spans="2:3" x14ac:dyDescent="0.2">
      <c r="B3993" s="7" t="s">
        <v>4099</v>
      </c>
      <c r="C3993" s="7">
        <v>274</v>
      </c>
    </row>
    <row r="3994" spans="2:3" x14ac:dyDescent="0.2">
      <c r="B3994" s="7" t="s">
        <v>4100</v>
      </c>
      <c r="C3994" s="7">
        <v>323</v>
      </c>
    </row>
    <row r="3995" spans="2:3" x14ac:dyDescent="0.2">
      <c r="B3995" s="7" t="s">
        <v>4101</v>
      </c>
      <c r="C3995" s="7">
        <v>41</v>
      </c>
    </row>
    <row r="3996" spans="2:3" x14ac:dyDescent="0.2">
      <c r="B3996" s="7" t="s">
        <v>4102</v>
      </c>
      <c r="C3996" s="7">
        <v>233</v>
      </c>
    </row>
    <row r="3997" spans="2:3" x14ac:dyDescent="0.2">
      <c r="B3997" s="7" t="s">
        <v>4103</v>
      </c>
      <c r="C3997" s="7">
        <v>413</v>
      </c>
    </row>
    <row r="3998" spans="2:3" x14ac:dyDescent="0.2">
      <c r="B3998" s="7" t="s">
        <v>4104</v>
      </c>
      <c r="C3998" s="7">
        <v>225</v>
      </c>
    </row>
    <row r="3999" spans="2:3" x14ac:dyDescent="0.2">
      <c r="B3999" s="7" t="s">
        <v>4105</v>
      </c>
      <c r="C3999" s="7">
        <v>137</v>
      </c>
    </row>
    <row r="4000" spans="2:3" x14ac:dyDescent="0.2">
      <c r="B4000" s="7" t="s">
        <v>4106</v>
      </c>
      <c r="C4000" s="7">
        <v>209</v>
      </c>
    </row>
    <row r="4001" spans="2:3" x14ac:dyDescent="0.2">
      <c r="B4001" s="7" t="s">
        <v>4107</v>
      </c>
      <c r="C4001" s="7">
        <v>321</v>
      </c>
    </row>
    <row r="4002" spans="2:3" x14ac:dyDescent="0.2">
      <c r="B4002" s="7" t="s">
        <v>4108</v>
      </c>
      <c r="C4002" s="7">
        <v>265</v>
      </c>
    </row>
    <row r="4003" spans="2:3" x14ac:dyDescent="0.2">
      <c r="B4003" s="7" t="s">
        <v>4109</v>
      </c>
      <c r="C4003" s="7">
        <v>350</v>
      </c>
    </row>
    <row r="4004" spans="2:3" x14ac:dyDescent="0.2">
      <c r="B4004" s="7" t="s">
        <v>4110</v>
      </c>
      <c r="C4004" s="7">
        <v>345</v>
      </c>
    </row>
    <row r="4005" spans="2:3" x14ac:dyDescent="0.2">
      <c r="B4005" s="7" t="s">
        <v>4111</v>
      </c>
      <c r="C4005" s="7">
        <v>375</v>
      </c>
    </row>
    <row r="4006" spans="2:3" x14ac:dyDescent="0.2">
      <c r="B4006" s="7" t="s">
        <v>4112</v>
      </c>
      <c r="C4006" s="7">
        <v>309</v>
      </c>
    </row>
    <row r="4007" spans="2:3" x14ac:dyDescent="0.2">
      <c r="B4007" s="7" t="s">
        <v>4113</v>
      </c>
      <c r="C4007" s="7">
        <v>393</v>
      </c>
    </row>
    <row r="4008" spans="2:3" x14ac:dyDescent="0.2">
      <c r="B4008" s="7" t="s">
        <v>4114</v>
      </c>
      <c r="C4008" s="7">
        <v>322</v>
      </c>
    </row>
    <row r="4009" spans="2:3" x14ac:dyDescent="0.2">
      <c r="B4009" s="7" t="s">
        <v>4115</v>
      </c>
      <c r="C4009" s="7">
        <v>254</v>
      </c>
    </row>
    <row r="4010" spans="2:3" x14ac:dyDescent="0.2">
      <c r="B4010" s="7" t="s">
        <v>4116</v>
      </c>
      <c r="C4010" s="7">
        <v>361</v>
      </c>
    </row>
    <row r="4011" spans="2:3" x14ac:dyDescent="0.2">
      <c r="B4011" s="7" t="s">
        <v>4117</v>
      </c>
      <c r="C4011" s="7">
        <v>267</v>
      </c>
    </row>
    <row r="4012" spans="2:3" x14ac:dyDescent="0.2">
      <c r="B4012" s="7" t="s">
        <v>4118</v>
      </c>
      <c r="C4012" s="7">
        <v>198</v>
      </c>
    </row>
    <row r="4013" spans="2:3" x14ac:dyDescent="0.2">
      <c r="B4013" s="7" t="s">
        <v>4119</v>
      </c>
      <c r="C4013" s="7">
        <v>347</v>
      </c>
    </row>
    <row r="4014" spans="2:3" x14ac:dyDescent="0.2">
      <c r="B4014" s="7" t="s">
        <v>4120</v>
      </c>
      <c r="C4014" s="7">
        <v>338</v>
      </c>
    </row>
    <row r="4015" spans="2:3" x14ac:dyDescent="0.2">
      <c r="B4015" s="7" t="s">
        <v>4121</v>
      </c>
      <c r="C4015" s="7">
        <v>356</v>
      </c>
    </row>
    <row r="4016" spans="2:3" x14ac:dyDescent="0.2">
      <c r="B4016" s="7" t="s">
        <v>4122</v>
      </c>
      <c r="C4016" s="7">
        <v>274</v>
      </c>
    </row>
    <row r="4017" spans="2:3" x14ac:dyDescent="0.2">
      <c r="B4017" s="7" t="s">
        <v>4123</v>
      </c>
      <c r="C4017" s="7">
        <v>179</v>
      </c>
    </row>
    <row r="4018" spans="2:3" x14ac:dyDescent="0.2">
      <c r="B4018" s="7" t="s">
        <v>4124</v>
      </c>
      <c r="C4018" s="7">
        <v>382</v>
      </c>
    </row>
    <row r="4019" spans="2:3" x14ac:dyDescent="0.2">
      <c r="B4019" s="7" t="s">
        <v>4125</v>
      </c>
      <c r="C4019" s="7">
        <v>341</v>
      </c>
    </row>
    <row r="4020" spans="2:3" x14ac:dyDescent="0.2">
      <c r="B4020" s="7" t="s">
        <v>4126</v>
      </c>
      <c r="C4020" s="7">
        <v>460</v>
      </c>
    </row>
    <row r="4021" spans="2:3" x14ac:dyDescent="0.2">
      <c r="B4021" s="7" t="s">
        <v>4127</v>
      </c>
      <c r="C4021" s="7">
        <v>298</v>
      </c>
    </row>
    <row r="4022" spans="2:3" x14ac:dyDescent="0.2">
      <c r="B4022" s="7" t="s">
        <v>4128</v>
      </c>
      <c r="C4022" s="7">
        <v>265</v>
      </c>
    </row>
    <row r="4023" spans="2:3" x14ac:dyDescent="0.2">
      <c r="B4023" s="7" t="s">
        <v>4129</v>
      </c>
      <c r="C4023" s="7">
        <v>324</v>
      </c>
    </row>
    <row r="4024" spans="2:3" x14ac:dyDescent="0.2">
      <c r="B4024" s="7" t="s">
        <v>4130</v>
      </c>
      <c r="C4024" s="7">
        <v>282</v>
      </c>
    </row>
    <row r="4025" spans="2:3" x14ac:dyDescent="0.2">
      <c r="B4025" s="7" t="s">
        <v>4131</v>
      </c>
      <c r="C4025" s="7">
        <v>260</v>
      </c>
    </row>
    <row r="4026" spans="2:3" x14ac:dyDescent="0.2">
      <c r="B4026" s="7" t="s">
        <v>4132</v>
      </c>
      <c r="C4026" s="7">
        <v>134</v>
      </c>
    </row>
    <row r="4027" spans="2:3" x14ac:dyDescent="0.2">
      <c r="B4027" s="7" t="s">
        <v>4133</v>
      </c>
      <c r="C4027" s="7">
        <v>235</v>
      </c>
    </row>
    <row r="4028" spans="2:3" x14ac:dyDescent="0.2">
      <c r="B4028" s="7" t="s">
        <v>4134</v>
      </c>
      <c r="C4028" s="7">
        <v>303</v>
      </c>
    </row>
    <row r="4029" spans="2:3" x14ac:dyDescent="0.2">
      <c r="B4029" s="7" t="s">
        <v>4135</v>
      </c>
      <c r="C4029" s="7">
        <v>295</v>
      </c>
    </row>
    <row r="4030" spans="2:3" x14ac:dyDescent="0.2">
      <c r="B4030" s="7" t="s">
        <v>4136</v>
      </c>
      <c r="C4030" s="7">
        <v>517</v>
      </c>
    </row>
    <row r="4031" spans="2:3" x14ac:dyDescent="0.2">
      <c r="B4031" s="7" t="s">
        <v>4137</v>
      </c>
      <c r="C4031" s="7">
        <v>342</v>
      </c>
    </row>
    <row r="4032" spans="2:3" x14ac:dyDescent="0.2">
      <c r="B4032" s="7" t="s">
        <v>4138</v>
      </c>
      <c r="C4032" s="7">
        <v>206</v>
      </c>
    </row>
    <row r="4033" spans="2:3" x14ac:dyDescent="0.2">
      <c r="B4033" s="7" t="s">
        <v>4139</v>
      </c>
      <c r="C4033" s="7">
        <v>298</v>
      </c>
    </row>
    <row r="4034" spans="2:3" x14ac:dyDescent="0.2">
      <c r="B4034" s="7" t="s">
        <v>4140</v>
      </c>
      <c r="C4034" s="7">
        <v>329</v>
      </c>
    </row>
    <row r="4035" spans="2:3" x14ac:dyDescent="0.2">
      <c r="B4035" s="7" t="s">
        <v>4141</v>
      </c>
      <c r="C4035" s="7">
        <v>291</v>
      </c>
    </row>
    <row r="4036" spans="2:3" x14ac:dyDescent="0.2">
      <c r="B4036" s="7" t="s">
        <v>4142</v>
      </c>
      <c r="C4036" s="7">
        <v>293</v>
      </c>
    </row>
    <row r="4037" spans="2:3" x14ac:dyDescent="0.2">
      <c r="B4037" s="7" t="s">
        <v>4143</v>
      </c>
      <c r="C4037" s="7">
        <v>233</v>
      </c>
    </row>
    <row r="4038" spans="2:3" x14ac:dyDescent="0.2">
      <c r="B4038" s="7" t="s">
        <v>4144</v>
      </c>
      <c r="C4038" s="7">
        <v>309</v>
      </c>
    </row>
    <row r="4039" spans="2:3" x14ac:dyDescent="0.2">
      <c r="B4039" s="7" t="s">
        <v>4145</v>
      </c>
      <c r="C4039" s="7">
        <v>394</v>
      </c>
    </row>
    <row r="4040" spans="2:3" x14ac:dyDescent="0.2">
      <c r="B4040" s="7" t="s">
        <v>4146</v>
      </c>
      <c r="C4040" s="7">
        <v>295</v>
      </c>
    </row>
    <row r="4041" spans="2:3" x14ac:dyDescent="0.2">
      <c r="B4041" s="7" t="s">
        <v>4147</v>
      </c>
      <c r="C4041" s="7">
        <v>307</v>
      </c>
    </row>
    <row r="4042" spans="2:3" x14ac:dyDescent="0.2">
      <c r="B4042" s="7" t="s">
        <v>4148</v>
      </c>
      <c r="C4042" s="7">
        <v>430</v>
      </c>
    </row>
    <row r="4043" spans="2:3" x14ac:dyDescent="0.2">
      <c r="B4043" s="7" t="s">
        <v>4149</v>
      </c>
      <c r="C4043" s="7">
        <v>268</v>
      </c>
    </row>
    <row r="4044" spans="2:3" x14ac:dyDescent="0.2">
      <c r="B4044" s="7" t="s">
        <v>4150</v>
      </c>
      <c r="C4044" s="7">
        <v>342</v>
      </c>
    </row>
    <row r="4045" spans="2:3" x14ac:dyDescent="0.2">
      <c r="B4045" s="7" t="s">
        <v>4151</v>
      </c>
      <c r="C4045" s="7">
        <v>346</v>
      </c>
    </row>
    <row r="4046" spans="2:3" x14ac:dyDescent="0.2">
      <c r="B4046" s="7" t="s">
        <v>4152</v>
      </c>
      <c r="C4046" s="7">
        <v>250</v>
      </c>
    </row>
    <row r="4047" spans="2:3" x14ac:dyDescent="0.2">
      <c r="B4047" s="7" t="s">
        <v>4153</v>
      </c>
      <c r="C4047" s="7">
        <v>268</v>
      </c>
    </row>
    <row r="4048" spans="2:3" x14ac:dyDescent="0.2">
      <c r="B4048" s="7" t="s">
        <v>4154</v>
      </c>
      <c r="C4048" s="7">
        <v>259</v>
      </c>
    </row>
    <row r="4049" spans="2:3" x14ac:dyDescent="0.2">
      <c r="B4049" s="7" t="s">
        <v>4155</v>
      </c>
      <c r="C4049" s="7">
        <v>316</v>
      </c>
    </row>
    <row r="4050" spans="2:3" x14ac:dyDescent="0.2">
      <c r="B4050" s="7" t="s">
        <v>4156</v>
      </c>
      <c r="C4050" s="7">
        <v>293</v>
      </c>
    </row>
    <row r="4051" spans="2:3" x14ac:dyDescent="0.2">
      <c r="B4051" s="7" t="s">
        <v>4157</v>
      </c>
      <c r="C4051" s="7">
        <v>361</v>
      </c>
    </row>
    <row r="4052" spans="2:3" x14ac:dyDescent="0.2">
      <c r="B4052" s="7" t="s">
        <v>4158</v>
      </c>
      <c r="C4052" s="7">
        <v>295</v>
      </c>
    </row>
    <row r="4053" spans="2:3" x14ac:dyDescent="0.2">
      <c r="B4053" s="7" t="s">
        <v>4159</v>
      </c>
      <c r="C4053" s="7">
        <v>311</v>
      </c>
    </row>
    <row r="4054" spans="2:3" x14ac:dyDescent="0.2">
      <c r="B4054" s="7" t="s">
        <v>4160</v>
      </c>
      <c r="C4054" s="7">
        <v>265</v>
      </c>
    </row>
    <row r="4055" spans="2:3" x14ac:dyDescent="0.2">
      <c r="B4055" s="7" t="s">
        <v>4161</v>
      </c>
      <c r="C4055" s="7">
        <v>353</v>
      </c>
    </row>
    <row r="4056" spans="2:3" x14ac:dyDescent="0.2">
      <c r="B4056" s="7" t="s">
        <v>4162</v>
      </c>
      <c r="C4056" s="7">
        <v>225</v>
      </c>
    </row>
    <row r="4057" spans="2:3" x14ac:dyDescent="0.2">
      <c r="B4057" s="7" t="s">
        <v>4163</v>
      </c>
      <c r="C4057" s="7">
        <v>281</v>
      </c>
    </row>
    <row r="4058" spans="2:3" x14ac:dyDescent="0.2">
      <c r="B4058" s="7" t="s">
        <v>4164</v>
      </c>
      <c r="C4058" s="7">
        <v>420</v>
      </c>
    </row>
    <row r="4059" spans="2:3" x14ac:dyDescent="0.2">
      <c r="B4059" s="7" t="s">
        <v>4165</v>
      </c>
      <c r="C4059" s="7">
        <v>308</v>
      </c>
    </row>
    <row r="4060" spans="2:3" x14ac:dyDescent="0.2">
      <c r="B4060" s="7" t="s">
        <v>4166</v>
      </c>
      <c r="C4060" s="7">
        <v>219</v>
      </c>
    </row>
    <row r="4061" spans="2:3" x14ac:dyDescent="0.2">
      <c r="B4061" s="7" t="s">
        <v>4167</v>
      </c>
      <c r="C4061" s="7">
        <v>292</v>
      </c>
    </row>
    <row r="4062" spans="2:3" x14ac:dyDescent="0.2">
      <c r="B4062" s="7" t="s">
        <v>4168</v>
      </c>
      <c r="C4062" s="7">
        <v>292</v>
      </c>
    </row>
    <row r="4063" spans="2:3" x14ac:dyDescent="0.2">
      <c r="B4063" s="7" t="s">
        <v>4169</v>
      </c>
      <c r="C4063" s="7">
        <v>307</v>
      </c>
    </row>
    <row r="4064" spans="2:3" x14ac:dyDescent="0.2">
      <c r="B4064" s="7" t="s">
        <v>4170</v>
      </c>
      <c r="C4064" s="7">
        <v>312</v>
      </c>
    </row>
    <row r="4065" spans="2:3" x14ac:dyDescent="0.2">
      <c r="B4065" s="7" t="s">
        <v>4171</v>
      </c>
      <c r="C4065" s="7">
        <v>326</v>
      </c>
    </row>
    <row r="4066" spans="2:3" x14ac:dyDescent="0.2">
      <c r="B4066" s="7" t="s">
        <v>4172</v>
      </c>
      <c r="C4066" s="7">
        <v>360</v>
      </c>
    </row>
    <row r="4067" spans="2:3" x14ac:dyDescent="0.2">
      <c r="B4067" s="7" t="s">
        <v>4173</v>
      </c>
      <c r="C4067" s="7">
        <v>376</v>
      </c>
    </row>
    <row r="4068" spans="2:3" x14ac:dyDescent="0.2">
      <c r="B4068" s="7" t="s">
        <v>4174</v>
      </c>
      <c r="C4068" s="7">
        <v>379</v>
      </c>
    </row>
    <row r="4069" spans="2:3" x14ac:dyDescent="0.2">
      <c r="B4069" s="7" t="s">
        <v>4175</v>
      </c>
      <c r="C4069" s="7">
        <v>479</v>
      </c>
    </row>
    <row r="4070" spans="2:3" x14ac:dyDescent="0.2">
      <c r="B4070" s="7" t="s">
        <v>4176</v>
      </c>
      <c r="C4070" s="7">
        <v>433</v>
      </c>
    </row>
    <row r="4071" spans="2:3" x14ac:dyDescent="0.2">
      <c r="B4071" s="7" t="s">
        <v>4177</v>
      </c>
      <c r="C4071" s="7">
        <v>270</v>
      </c>
    </row>
    <row r="4072" spans="2:3" x14ac:dyDescent="0.2">
      <c r="B4072" s="7" t="s">
        <v>4178</v>
      </c>
      <c r="C4072" s="7">
        <v>435</v>
      </c>
    </row>
    <row r="4073" spans="2:3" x14ac:dyDescent="0.2">
      <c r="B4073" s="7" t="s">
        <v>4179</v>
      </c>
      <c r="C4073" s="7">
        <v>326</v>
      </c>
    </row>
    <row r="4074" spans="2:3" x14ac:dyDescent="0.2">
      <c r="B4074" s="7" t="s">
        <v>4180</v>
      </c>
      <c r="C4074" s="7">
        <v>429</v>
      </c>
    </row>
    <row r="4075" spans="2:3" x14ac:dyDescent="0.2">
      <c r="B4075" s="7" t="s">
        <v>4181</v>
      </c>
      <c r="C4075" s="7">
        <v>400</v>
      </c>
    </row>
    <row r="4076" spans="2:3" x14ac:dyDescent="0.2">
      <c r="B4076" s="7" t="s">
        <v>4182</v>
      </c>
      <c r="C4076" s="7">
        <v>225</v>
      </c>
    </row>
    <row r="4077" spans="2:3" x14ac:dyDescent="0.2">
      <c r="B4077" s="7" t="s">
        <v>4183</v>
      </c>
      <c r="C4077" s="7">
        <v>276</v>
      </c>
    </row>
    <row r="4078" spans="2:3" x14ac:dyDescent="0.2">
      <c r="B4078" s="7" t="s">
        <v>4184</v>
      </c>
      <c r="C4078" s="7">
        <v>368</v>
      </c>
    </row>
    <row r="4079" spans="2:3" x14ac:dyDescent="0.2">
      <c r="B4079" s="7" t="s">
        <v>4185</v>
      </c>
      <c r="C4079" s="7">
        <v>288</v>
      </c>
    </row>
    <row r="4080" spans="2:3" x14ac:dyDescent="0.2">
      <c r="B4080" s="7" t="s">
        <v>4186</v>
      </c>
      <c r="C4080" s="7">
        <v>368</v>
      </c>
    </row>
    <row r="4081" spans="2:3" x14ac:dyDescent="0.2">
      <c r="B4081" s="7" t="s">
        <v>4187</v>
      </c>
      <c r="C4081" s="7">
        <v>294</v>
      </c>
    </row>
    <row r="4082" spans="2:3" x14ac:dyDescent="0.2">
      <c r="B4082" s="7" t="s">
        <v>4188</v>
      </c>
      <c r="C4082" s="7">
        <v>292</v>
      </c>
    </row>
    <row r="4083" spans="2:3" x14ac:dyDescent="0.2">
      <c r="B4083" s="7" t="s">
        <v>4189</v>
      </c>
      <c r="C4083" s="7">
        <v>357</v>
      </c>
    </row>
    <row r="4084" spans="2:3" x14ac:dyDescent="0.2">
      <c r="B4084" s="7" t="s">
        <v>4190</v>
      </c>
      <c r="C4084" s="7">
        <v>273</v>
      </c>
    </row>
    <row r="4085" spans="2:3" x14ac:dyDescent="0.2">
      <c r="B4085" s="7" t="s">
        <v>4191</v>
      </c>
      <c r="C4085" s="7">
        <v>237</v>
      </c>
    </row>
    <row r="4086" spans="2:3" x14ac:dyDescent="0.2">
      <c r="B4086" s="7" t="s">
        <v>4192</v>
      </c>
      <c r="C4086" s="7">
        <v>363</v>
      </c>
    </row>
    <row r="4087" spans="2:3" x14ac:dyDescent="0.2">
      <c r="B4087" s="7" t="s">
        <v>4193</v>
      </c>
      <c r="C4087" s="7">
        <v>393</v>
      </c>
    </row>
    <row r="4088" spans="2:3" x14ac:dyDescent="0.2">
      <c r="B4088" s="7" t="s">
        <v>4194</v>
      </c>
      <c r="C4088" s="7">
        <v>323</v>
      </c>
    </row>
    <row r="4089" spans="2:3" x14ac:dyDescent="0.2">
      <c r="B4089" s="7" t="s">
        <v>4195</v>
      </c>
      <c r="C4089" s="7">
        <v>267</v>
      </c>
    </row>
    <row r="4090" spans="2:3" x14ac:dyDescent="0.2">
      <c r="B4090" s="7" t="s">
        <v>4196</v>
      </c>
      <c r="C4090" s="7">
        <v>271</v>
      </c>
    </row>
    <row r="4091" spans="2:3" x14ac:dyDescent="0.2">
      <c r="B4091" s="7" t="s">
        <v>4197</v>
      </c>
      <c r="C4091" s="7">
        <v>296</v>
      </c>
    </row>
    <row r="4092" spans="2:3" x14ac:dyDescent="0.2">
      <c r="B4092" s="7" t="s">
        <v>4198</v>
      </c>
      <c r="C4092" s="7">
        <v>372</v>
      </c>
    </row>
    <row r="4093" spans="2:3" x14ac:dyDescent="0.2">
      <c r="B4093" s="7" t="s">
        <v>4199</v>
      </c>
      <c r="C4093" s="7">
        <v>341</v>
      </c>
    </row>
    <row r="4094" spans="2:3" x14ac:dyDescent="0.2">
      <c r="B4094" s="7" t="s">
        <v>4200</v>
      </c>
      <c r="C4094" s="7">
        <v>298</v>
      </c>
    </row>
    <row r="4095" spans="2:3" x14ac:dyDescent="0.2">
      <c r="B4095" s="7" t="s">
        <v>4201</v>
      </c>
      <c r="C4095" s="7">
        <v>59</v>
      </c>
    </row>
    <row r="4096" spans="2:3" x14ac:dyDescent="0.2">
      <c r="B4096" s="7" t="s">
        <v>4202</v>
      </c>
      <c r="C4096" s="7">
        <v>226</v>
      </c>
    </row>
    <row r="4097" spans="2:3" x14ac:dyDescent="0.2">
      <c r="B4097" s="7" t="s">
        <v>4203</v>
      </c>
      <c r="C4097" s="7">
        <v>281</v>
      </c>
    </row>
    <row r="4098" spans="2:3" x14ac:dyDescent="0.2">
      <c r="B4098" s="7" t="s">
        <v>4204</v>
      </c>
      <c r="C4098" s="7">
        <v>292</v>
      </c>
    </row>
    <row r="4099" spans="2:3" x14ac:dyDescent="0.2">
      <c r="B4099" s="7" t="s">
        <v>4205</v>
      </c>
      <c r="C4099" s="7">
        <v>181</v>
      </c>
    </row>
    <row r="4100" spans="2:3" x14ac:dyDescent="0.2">
      <c r="B4100" s="7" t="s">
        <v>4206</v>
      </c>
      <c r="C4100" s="7">
        <v>305</v>
      </c>
    </row>
    <row r="4101" spans="2:3" x14ac:dyDescent="0.2">
      <c r="B4101" s="7" t="s">
        <v>4207</v>
      </c>
      <c r="C4101" s="7">
        <v>313</v>
      </c>
    </row>
    <row r="4102" spans="2:3" x14ac:dyDescent="0.2">
      <c r="B4102" s="7" t="s">
        <v>4208</v>
      </c>
      <c r="C4102" s="7">
        <v>202</v>
      </c>
    </row>
    <row r="4103" spans="2:3" x14ac:dyDescent="0.2">
      <c r="B4103" s="7" t="s">
        <v>4209</v>
      </c>
      <c r="C4103" s="7">
        <v>340</v>
      </c>
    </row>
    <row r="4104" spans="2:3" x14ac:dyDescent="0.2">
      <c r="B4104" s="7" t="s">
        <v>4210</v>
      </c>
      <c r="C4104" s="7">
        <v>257</v>
      </c>
    </row>
    <row r="4105" spans="2:3" x14ac:dyDescent="0.2">
      <c r="B4105" s="7" t="s">
        <v>4211</v>
      </c>
      <c r="C4105" s="7">
        <v>393</v>
      </c>
    </row>
    <row r="4106" spans="2:3" x14ac:dyDescent="0.2">
      <c r="B4106" s="7" t="s">
        <v>4212</v>
      </c>
      <c r="C4106" s="7">
        <v>285</v>
      </c>
    </row>
    <row r="4107" spans="2:3" x14ac:dyDescent="0.2">
      <c r="B4107" s="7" t="s">
        <v>4213</v>
      </c>
      <c r="C4107" s="7">
        <v>236</v>
      </c>
    </row>
    <row r="4108" spans="2:3" x14ac:dyDescent="0.2">
      <c r="B4108" s="7" t="s">
        <v>4214</v>
      </c>
      <c r="C4108" s="7">
        <v>290</v>
      </c>
    </row>
    <row r="4109" spans="2:3" x14ac:dyDescent="0.2">
      <c r="B4109" s="7" t="s">
        <v>4215</v>
      </c>
      <c r="C4109" s="7">
        <v>272</v>
      </c>
    </row>
    <row r="4110" spans="2:3" x14ac:dyDescent="0.2">
      <c r="B4110" s="7" t="s">
        <v>4216</v>
      </c>
      <c r="C4110" s="7">
        <v>194</v>
      </c>
    </row>
    <row r="4111" spans="2:3" x14ac:dyDescent="0.2">
      <c r="B4111" s="7" t="s">
        <v>4217</v>
      </c>
      <c r="C4111" s="7">
        <v>231</v>
      </c>
    </row>
    <row r="4112" spans="2:3" x14ac:dyDescent="0.2">
      <c r="B4112" s="7" t="s">
        <v>4218</v>
      </c>
      <c r="C4112" s="7">
        <v>204</v>
      </c>
    </row>
    <row r="4113" spans="2:3" x14ac:dyDescent="0.2">
      <c r="B4113" s="7" t="s">
        <v>4219</v>
      </c>
      <c r="C4113" s="7">
        <v>337</v>
      </c>
    </row>
    <row r="4114" spans="2:3" x14ac:dyDescent="0.2">
      <c r="B4114" s="7" t="s">
        <v>4220</v>
      </c>
      <c r="C4114" s="7">
        <v>327</v>
      </c>
    </row>
    <row r="4115" spans="2:3" x14ac:dyDescent="0.2">
      <c r="B4115" s="7" t="s">
        <v>4221</v>
      </c>
      <c r="C4115" s="7">
        <v>238</v>
      </c>
    </row>
    <row r="4116" spans="2:3" x14ac:dyDescent="0.2">
      <c r="B4116" s="7" t="s">
        <v>4222</v>
      </c>
      <c r="C4116" s="7">
        <v>275</v>
      </c>
    </row>
    <row r="4117" spans="2:3" x14ac:dyDescent="0.2">
      <c r="B4117" s="7" t="s">
        <v>4223</v>
      </c>
      <c r="C4117" s="7">
        <v>231</v>
      </c>
    </row>
    <row r="4118" spans="2:3" x14ac:dyDescent="0.2">
      <c r="B4118" s="7" t="s">
        <v>4224</v>
      </c>
      <c r="C4118" s="7">
        <v>403</v>
      </c>
    </row>
    <row r="4119" spans="2:3" x14ac:dyDescent="0.2">
      <c r="B4119" s="7" t="s">
        <v>4225</v>
      </c>
      <c r="C4119" s="7">
        <v>307</v>
      </c>
    </row>
    <row r="4120" spans="2:3" x14ac:dyDescent="0.2">
      <c r="B4120" s="7" t="s">
        <v>4226</v>
      </c>
      <c r="C4120" s="7">
        <v>266</v>
      </c>
    </row>
    <row r="4121" spans="2:3" x14ac:dyDescent="0.2">
      <c r="B4121" s="7" t="s">
        <v>4227</v>
      </c>
      <c r="C4121" s="7">
        <v>372</v>
      </c>
    </row>
    <row r="4122" spans="2:3" x14ac:dyDescent="0.2">
      <c r="B4122" s="7" t="s">
        <v>4228</v>
      </c>
      <c r="C4122" s="7">
        <v>231</v>
      </c>
    </row>
    <row r="4123" spans="2:3" x14ac:dyDescent="0.2">
      <c r="B4123" s="7" t="s">
        <v>4229</v>
      </c>
      <c r="C4123" s="7">
        <v>237</v>
      </c>
    </row>
    <row r="4124" spans="2:3" x14ac:dyDescent="0.2">
      <c r="B4124" s="7" t="s">
        <v>4230</v>
      </c>
      <c r="C4124" s="7">
        <v>372</v>
      </c>
    </row>
    <row r="4125" spans="2:3" x14ac:dyDescent="0.2">
      <c r="B4125" s="7" t="s">
        <v>4231</v>
      </c>
      <c r="C4125" s="7">
        <v>313</v>
      </c>
    </row>
    <row r="4126" spans="2:3" x14ac:dyDescent="0.2">
      <c r="B4126" s="7" t="s">
        <v>4232</v>
      </c>
      <c r="C4126" s="7">
        <v>237</v>
      </c>
    </row>
    <row r="4127" spans="2:3" x14ac:dyDescent="0.2">
      <c r="B4127" s="7" t="s">
        <v>4233</v>
      </c>
      <c r="C4127" s="7">
        <v>267</v>
      </c>
    </row>
    <row r="4128" spans="2:3" x14ac:dyDescent="0.2">
      <c r="B4128" s="7" t="s">
        <v>4234</v>
      </c>
      <c r="C4128" s="7">
        <v>262</v>
      </c>
    </row>
    <row r="4129" spans="2:3" x14ac:dyDescent="0.2">
      <c r="B4129" s="7" t="s">
        <v>4235</v>
      </c>
      <c r="C4129" s="7">
        <v>305</v>
      </c>
    </row>
    <row r="4130" spans="2:3" x14ac:dyDescent="0.2">
      <c r="B4130" s="7" t="s">
        <v>4236</v>
      </c>
      <c r="C4130" s="7">
        <v>315</v>
      </c>
    </row>
    <row r="4131" spans="2:3" x14ac:dyDescent="0.2">
      <c r="B4131" s="7" t="s">
        <v>4237</v>
      </c>
      <c r="C4131" s="7">
        <v>271</v>
      </c>
    </row>
    <row r="4132" spans="2:3" x14ac:dyDescent="0.2">
      <c r="B4132" s="7" t="s">
        <v>4238</v>
      </c>
      <c r="C4132" s="7">
        <v>220</v>
      </c>
    </row>
    <row r="4133" spans="2:3" x14ac:dyDescent="0.2">
      <c r="B4133" s="7" t="s">
        <v>4239</v>
      </c>
      <c r="C4133" s="7">
        <v>340</v>
      </c>
    </row>
    <row r="4134" spans="2:3" x14ac:dyDescent="0.2">
      <c r="B4134" s="7" t="s">
        <v>4240</v>
      </c>
      <c r="C4134" s="7">
        <v>341</v>
      </c>
    </row>
    <row r="4135" spans="2:3" x14ac:dyDescent="0.2">
      <c r="B4135" s="7" t="s">
        <v>4241</v>
      </c>
      <c r="C4135" s="7">
        <v>244</v>
      </c>
    </row>
    <row r="4136" spans="2:3" x14ac:dyDescent="0.2">
      <c r="B4136" s="7" t="s">
        <v>4242</v>
      </c>
      <c r="C4136" s="7">
        <v>353</v>
      </c>
    </row>
    <row r="4137" spans="2:3" x14ac:dyDescent="0.2">
      <c r="B4137" s="7" t="s">
        <v>4243</v>
      </c>
      <c r="C4137" s="7">
        <v>242</v>
      </c>
    </row>
    <row r="4138" spans="2:3" x14ac:dyDescent="0.2">
      <c r="B4138" s="7" t="s">
        <v>4244</v>
      </c>
      <c r="C4138" s="7">
        <v>303</v>
      </c>
    </row>
    <row r="4139" spans="2:3" x14ac:dyDescent="0.2">
      <c r="B4139" s="7" t="s">
        <v>4245</v>
      </c>
      <c r="C4139" s="7">
        <v>322</v>
      </c>
    </row>
    <row r="4140" spans="2:3" x14ac:dyDescent="0.2">
      <c r="B4140" s="7" t="s">
        <v>4246</v>
      </c>
      <c r="C4140" s="7">
        <v>366</v>
      </c>
    </row>
    <row r="4141" spans="2:3" x14ac:dyDescent="0.2">
      <c r="B4141" s="7" t="s">
        <v>4247</v>
      </c>
      <c r="C4141" s="7">
        <v>306</v>
      </c>
    </row>
    <row r="4142" spans="2:3" x14ac:dyDescent="0.2">
      <c r="B4142" s="7" t="s">
        <v>4248</v>
      </c>
      <c r="C4142" s="7">
        <v>235</v>
      </c>
    </row>
    <row r="4143" spans="2:3" x14ac:dyDescent="0.2">
      <c r="B4143" s="7" t="s">
        <v>4249</v>
      </c>
      <c r="C4143" s="7">
        <v>236</v>
      </c>
    </row>
    <row r="4144" spans="2:3" x14ac:dyDescent="0.2">
      <c r="B4144" s="7" t="s">
        <v>4250</v>
      </c>
      <c r="C4144" s="7">
        <v>348</v>
      </c>
    </row>
    <row r="4145" spans="2:3" x14ac:dyDescent="0.2">
      <c r="B4145" s="7" t="s">
        <v>4251</v>
      </c>
      <c r="C4145" s="7">
        <v>320</v>
      </c>
    </row>
    <row r="4146" spans="2:3" x14ac:dyDescent="0.2">
      <c r="B4146" s="7" t="s">
        <v>4252</v>
      </c>
      <c r="C4146" s="7">
        <v>214</v>
      </c>
    </row>
    <row r="4147" spans="2:3" x14ac:dyDescent="0.2">
      <c r="B4147" s="7" t="s">
        <v>4253</v>
      </c>
      <c r="C4147" s="7">
        <v>275</v>
      </c>
    </row>
    <row r="4148" spans="2:3" x14ac:dyDescent="0.2">
      <c r="B4148" s="7" t="s">
        <v>4254</v>
      </c>
      <c r="C4148" s="7">
        <v>288</v>
      </c>
    </row>
    <row r="4149" spans="2:3" x14ac:dyDescent="0.2">
      <c r="B4149" s="7" t="s">
        <v>4255</v>
      </c>
      <c r="C4149" s="7">
        <v>223</v>
      </c>
    </row>
    <row r="4150" spans="2:3" x14ac:dyDescent="0.2">
      <c r="B4150" s="7" t="s">
        <v>4256</v>
      </c>
      <c r="C4150" s="7">
        <v>251</v>
      </c>
    </row>
    <row r="4151" spans="2:3" x14ac:dyDescent="0.2">
      <c r="B4151" s="7" t="s">
        <v>4257</v>
      </c>
      <c r="C4151" s="7">
        <v>242</v>
      </c>
    </row>
    <row r="4152" spans="2:3" x14ac:dyDescent="0.2">
      <c r="B4152" s="7" t="s">
        <v>4258</v>
      </c>
      <c r="C4152" s="7">
        <v>321</v>
      </c>
    </row>
    <row r="4153" spans="2:3" x14ac:dyDescent="0.2">
      <c r="B4153" s="7" t="s">
        <v>4259</v>
      </c>
      <c r="C4153" s="7">
        <v>310</v>
      </c>
    </row>
    <row r="4154" spans="2:3" x14ac:dyDescent="0.2">
      <c r="B4154" s="7" t="s">
        <v>4260</v>
      </c>
      <c r="C4154" s="7">
        <v>407</v>
      </c>
    </row>
    <row r="4155" spans="2:3" x14ac:dyDescent="0.2">
      <c r="B4155" s="7" t="s">
        <v>4261</v>
      </c>
      <c r="C4155" s="7">
        <v>285</v>
      </c>
    </row>
    <row r="4156" spans="2:3" x14ac:dyDescent="0.2">
      <c r="B4156" s="7" t="s">
        <v>4262</v>
      </c>
      <c r="C4156" s="7">
        <v>294</v>
      </c>
    </row>
    <row r="4157" spans="2:3" x14ac:dyDescent="0.2">
      <c r="B4157" s="7" t="s">
        <v>4263</v>
      </c>
      <c r="C4157" s="7">
        <v>341</v>
      </c>
    </row>
    <row r="4158" spans="2:3" x14ac:dyDescent="0.2">
      <c r="B4158" s="7" t="s">
        <v>4264</v>
      </c>
      <c r="C4158" s="7">
        <v>306</v>
      </c>
    </row>
    <row r="4159" spans="2:3" x14ac:dyDescent="0.2">
      <c r="B4159" s="7" t="s">
        <v>4265</v>
      </c>
      <c r="C4159" s="7">
        <v>280</v>
      </c>
    </row>
    <row r="4160" spans="2:3" x14ac:dyDescent="0.2">
      <c r="B4160" s="7" t="s">
        <v>4266</v>
      </c>
      <c r="C4160" s="7">
        <v>290</v>
      </c>
    </row>
    <row r="4161" spans="2:3" x14ac:dyDescent="0.2">
      <c r="B4161" s="7" t="s">
        <v>4267</v>
      </c>
      <c r="C4161" s="7">
        <v>278</v>
      </c>
    </row>
    <row r="4162" spans="2:3" x14ac:dyDescent="0.2">
      <c r="B4162" s="7" t="s">
        <v>4268</v>
      </c>
      <c r="C4162" s="7">
        <v>218</v>
      </c>
    </row>
    <row r="4163" spans="2:3" x14ac:dyDescent="0.2">
      <c r="B4163" s="7" t="s">
        <v>4269</v>
      </c>
      <c r="C4163" s="7">
        <v>321</v>
      </c>
    </row>
    <row r="4164" spans="2:3" x14ac:dyDescent="0.2">
      <c r="B4164" s="7" t="s">
        <v>4270</v>
      </c>
      <c r="C4164" s="7">
        <v>237</v>
      </c>
    </row>
    <row r="4165" spans="2:3" x14ac:dyDescent="0.2">
      <c r="B4165" s="7" t="s">
        <v>4271</v>
      </c>
      <c r="C4165" s="7">
        <v>306</v>
      </c>
    </row>
    <row r="4166" spans="2:3" x14ac:dyDescent="0.2">
      <c r="B4166" s="7" t="s">
        <v>4272</v>
      </c>
      <c r="C4166" s="7">
        <v>295</v>
      </c>
    </row>
    <row r="4167" spans="2:3" x14ac:dyDescent="0.2">
      <c r="B4167" s="7" t="s">
        <v>4273</v>
      </c>
      <c r="C4167" s="7">
        <v>305</v>
      </c>
    </row>
    <row r="4168" spans="2:3" x14ac:dyDescent="0.2">
      <c r="B4168" s="7" t="s">
        <v>4274</v>
      </c>
      <c r="C4168" s="7">
        <v>380</v>
      </c>
    </row>
    <row r="4169" spans="2:3" x14ac:dyDescent="0.2">
      <c r="B4169" s="7" t="s">
        <v>4275</v>
      </c>
      <c r="C4169" s="7">
        <v>358</v>
      </c>
    </row>
    <row r="4170" spans="2:3" x14ac:dyDescent="0.2">
      <c r="B4170" s="7" t="s">
        <v>4276</v>
      </c>
      <c r="C4170" s="7">
        <v>265</v>
      </c>
    </row>
    <row r="4171" spans="2:3" x14ac:dyDescent="0.2">
      <c r="B4171" s="7" t="s">
        <v>4277</v>
      </c>
      <c r="C4171" s="7">
        <v>193</v>
      </c>
    </row>
    <row r="4172" spans="2:3" x14ac:dyDescent="0.2">
      <c r="B4172" s="7" t="s">
        <v>4278</v>
      </c>
      <c r="C4172" s="7">
        <v>433</v>
      </c>
    </row>
    <row r="4173" spans="2:3" x14ac:dyDescent="0.2">
      <c r="B4173" s="7" t="s">
        <v>4279</v>
      </c>
      <c r="C4173" s="7">
        <v>351</v>
      </c>
    </row>
    <row r="4174" spans="2:3" x14ac:dyDescent="0.2">
      <c r="B4174" s="7" t="s">
        <v>4280</v>
      </c>
      <c r="C4174" s="7">
        <v>338</v>
      </c>
    </row>
    <row r="4175" spans="2:3" x14ac:dyDescent="0.2">
      <c r="B4175" s="7" t="s">
        <v>4281</v>
      </c>
      <c r="C4175" s="7">
        <v>359</v>
      </c>
    </row>
    <row r="4176" spans="2:3" x14ac:dyDescent="0.2">
      <c r="B4176" s="7" t="s">
        <v>4282</v>
      </c>
      <c r="C4176" s="7">
        <v>256</v>
      </c>
    </row>
    <row r="4177" spans="2:3" x14ac:dyDescent="0.2">
      <c r="B4177" s="7" t="s">
        <v>4283</v>
      </c>
      <c r="C4177" s="7">
        <v>255</v>
      </c>
    </row>
    <row r="4178" spans="2:3" x14ac:dyDescent="0.2">
      <c r="B4178" s="7" t="s">
        <v>4284</v>
      </c>
      <c r="C4178" s="7">
        <v>392</v>
      </c>
    </row>
    <row r="4179" spans="2:3" x14ac:dyDescent="0.2">
      <c r="B4179" s="7" t="s">
        <v>4285</v>
      </c>
      <c r="C4179" s="7">
        <v>294</v>
      </c>
    </row>
    <row r="4180" spans="2:3" x14ac:dyDescent="0.2">
      <c r="B4180" s="7" t="s">
        <v>4286</v>
      </c>
      <c r="C4180" s="7">
        <v>343</v>
      </c>
    </row>
    <row r="4181" spans="2:3" x14ac:dyDescent="0.2">
      <c r="B4181" s="7" t="s">
        <v>4287</v>
      </c>
      <c r="C4181" s="7">
        <v>318</v>
      </c>
    </row>
    <row r="4182" spans="2:3" x14ac:dyDescent="0.2">
      <c r="B4182" s="7" t="s">
        <v>4288</v>
      </c>
      <c r="C4182" s="7">
        <v>211</v>
      </c>
    </row>
    <row r="4183" spans="2:3" x14ac:dyDescent="0.2">
      <c r="B4183" s="7" t="s">
        <v>4289</v>
      </c>
      <c r="C4183" s="7">
        <v>328</v>
      </c>
    </row>
    <row r="4184" spans="2:3" x14ac:dyDescent="0.2">
      <c r="B4184" s="7" t="s">
        <v>4290</v>
      </c>
      <c r="C4184" s="7">
        <v>231</v>
      </c>
    </row>
    <row r="4185" spans="2:3" x14ac:dyDescent="0.2">
      <c r="B4185" s="7" t="s">
        <v>4291</v>
      </c>
      <c r="C4185" s="7">
        <v>216</v>
      </c>
    </row>
    <row r="4186" spans="2:3" x14ac:dyDescent="0.2">
      <c r="B4186" s="7" t="s">
        <v>4292</v>
      </c>
      <c r="C4186" s="7">
        <v>314</v>
      </c>
    </row>
    <row r="4187" spans="2:3" x14ac:dyDescent="0.2">
      <c r="B4187" s="7" t="s">
        <v>4293</v>
      </c>
      <c r="C4187" s="7">
        <v>257</v>
      </c>
    </row>
    <row r="4188" spans="2:3" x14ac:dyDescent="0.2">
      <c r="B4188" s="7" t="s">
        <v>4294</v>
      </c>
      <c r="C4188" s="7">
        <v>223</v>
      </c>
    </row>
    <row r="4189" spans="2:3" x14ac:dyDescent="0.2">
      <c r="B4189" s="7" t="s">
        <v>4295</v>
      </c>
      <c r="C4189" s="7">
        <v>253</v>
      </c>
    </row>
    <row r="4190" spans="2:3" x14ac:dyDescent="0.2">
      <c r="B4190" s="7" t="s">
        <v>4296</v>
      </c>
      <c r="C4190" s="7">
        <v>261</v>
      </c>
    </row>
    <row r="4191" spans="2:3" x14ac:dyDescent="0.2">
      <c r="B4191" s="7" t="s">
        <v>4297</v>
      </c>
      <c r="C4191" s="7">
        <v>254</v>
      </c>
    </row>
    <row r="4192" spans="2:3" x14ac:dyDescent="0.2">
      <c r="B4192" s="7" t="s">
        <v>4298</v>
      </c>
      <c r="C4192" s="7">
        <v>269</v>
      </c>
    </row>
    <row r="4193" spans="2:3" x14ac:dyDescent="0.2">
      <c r="B4193" s="7" t="s">
        <v>4299</v>
      </c>
      <c r="C4193" s="7">
        <v>342</v>
      </c>
    </row>
    <row r="4194" spans="2:3" x14ac:dyDescent="0.2">
      <c r="B4194" s="7" t="s">
        <v>4300</v>
      </c>
      <c r="C4194" s="7">
        <v>261</v>
      </c>
    </row>
    <row r="4195" spans="2:3" x14ac:dyDescent="0.2">
      <c r="B4195" s="7" t="s">
        <v>4301</v>
      </c>
      <c r="C4195" s="7">
        <v>55</v>
      </c>
    </row>
    <row r="4196" spans="2:3" x14ac:dyDescent="0.2">
      <c r="B4196" s="7" t="s">
        <v>4302</v>
      </c>
      <c r="C4196" s="7">
        <v>206</v>
      </c>
    </row>
    <row r="4197" spans="2:3" x14ac:dyDescent="0.2">
      <c r="B4197" s="7" t="s">
        <v>4303</v>
      </c>
      <c r="C4197" s="7">
        <v>325</v>
      </c>
    </row>
    <row r="4198" spans="2:3" x14ac:dyDescent="0.2">
      <c r="B4198" s="7" t="s">
        <v>4304</v>
      </c>
      <c r="C4198" s="7">
        <v>270</v>
      </c>
    </row>
    <row r="4199" spans="2:3" x14ac:dyDescent="0.2">
      <c r="B4199" s="7" t="s">
        <v>4305</v>
      </c>
      <c r="C4199" s="7">
        <v>166</v>
      </c>
    </row>
    <row r="4200" spans="2:3" x14ac:dyDescent="0.2">
      <c r="B4200" s="7" t="s">
        <v>4306</v>
      </c>
      <c r="C4200" s="7">
        <v>264</v>
      </c>
    </row>
    <row r="4201" spans="2:3" x14ac:dyDescent="0.2">
      <c r="B4201" s="7" t="s">
        <v>4307</v>
      </c>
      <c r="C4201" s="7">
        <v>214</v>
      </c>
    </row>
    <row r="4202" spans="2:3" x14ac:dyDescent="0.2">
      <c r="B4202" s="7" t="s">
        <v>4308</v>
      </c>
      <c r="C4202" s="7">
        <v>155</v>
      </c>
    </row>
    <row r="4203" spans="2:3" x14ac:dyDescent="0.2">
      <c r="B4203" s="7" t="s">
        <v>4309</v>
      </c>
      <c r="C4203" s="7">
        <v>294</v>
      </c>
    </row>
    <row r="4204" spans="2:3" x14ac:dyDescent="0.2">
      <c r="B4204" s="7" t="s">
        <v>4310</v>
      </c>
      <c r="C4204" s="7">
        <v>314</v>
      </c>
    </row>
    <row r="4205" spans="2:3" x14ac:dyDescent="0.2">
      <c r="B4205" s="7" t="s">
        <v>4311</v>
      </c>
      <c r="C4205" s="7">
        <v>309</v>
      </c>
    </row>
    <row r="4206" spans="2:3" x14ac:dyDescent="0.2">
      <c r="B4206" s="7" t="s">
        <v>4312</v>
      </c>
      <c r="C4206" s="7">
        <v>288</v>
      </c>
    </row>
    <row r="4207" spans="2:3" x14ac:dyDescent="0.2">
      <c r="B4207" s="7" t="s">
        <v>4313</v>
      </c>
      <c r="C4207" s="7">
        <v>353</v>
      </c>
    </row>
    <row r="4208" spans="2:3" x14ac:dyDescent="0.2">
      <c r="B4208" s="7" t="s">
        <v>4314</v>
      </c>
      <c r="C4208" s="7">
        <v>310</v>
      </c>
    </row>
    <row r="4209" spans="2:3" x14ac:dyDescent="0.2">
      <c r="B4209" s="7" t="s">
        <v>4315</v>
      </c>
      <c r="C4209" s="7">
        <v>283</v>
      </c>
    </row>
    <row r="4210" spans="2:3" x14ac:dyDescent="0.2">
      <c r="B4210" s="7" t="s">
        <v>4316</v>
      </c>
      <c r="C4210" s="7">
        <v>246</v>
      </c>
    </row>
    <row r="4211" spans="2:3" x14ac:dyDescent="0.2">
      <c r="B4211" s="7" t="s">
        <v>4317</v>
      </c>
      <c r="C4211" s="7">
        <v>313</v>
      </c>
    </row>
    <row r="4212" spans="2:3" x14ac:dyDescent="0.2">
      <c r="B4212" s="7" t="s">
        <v>4318</v>
      </c>
      <c r="C4212" s="7">
        <v>195</v>
      </c>
    </row>
    <row r="4213" spans="2:3" x14ac:dyDescent="0.2">
      <c r="B4213" s="7" t="s">
        <v>4319</v>
      </c>
      <c r="C4213" s="7">
        <v>330</v>
      </c>
    </row>
    <row r="4214" spans="2:3" x14ac:dyDescent="0.2">
      <c r="B4214" s="7" t="s">
        <v>4320</v>
      </c>
      <c r="C4214" s="7">
        <v>253</v>
      </c>
    </row>
    <row r="4215" spans="2:3" x14ac:dyDescent="0.2">
      <c r="B4215" s="7" t="s">
        <v>4321</v>
      </c>
      <c r="C4215" s="7">
        <v>321</v>
      </c>
    </row>
    <row r="4216" spans="2:3" x14ac:dyDescent="0.2">
      <c r="B4216" s="7" t="s">
        <v>4322</v>
      </c>
      <c r="C4216" s="7">
        <v>276</v>
      </c>
    </row>
    <row r="4217" spans="2:3" x14ac:dyDescent="0.2">
      <c r="B4217" s="7" t="s">
        <v>4323</v>
      </c>
      <c r="C4217" s="7">
        <v>196</v>
      </c>
    </row>
    <row r="4218" spans="2:3" x14ac:dyDescent="0.2">
      <c r="B4218" s="7" t="s">
        <v>4324</v>
      </c>
      <c r="C4218" s="7">
        <v>349</v>
      </c>
    </row>
    <row r="4219" spans="2:3" x14ac:dyDescent="0.2">
      <c r="B4219" s="7" t="s">
        <v>4325</v>
      </c>
      <c r="C4219" s="7">
        <v>302</v>
      </c>
    </row>
    <row r="4220" spans="2:3" x14ac:dyDescent="0.2">
      <c r="B4220" s="7" t="s">
        <v>4326</v>
      </c>
      <c r="C4220" s="7">
        <v>329</v>
      </c>
    </row>
    <row r="4221" spans="2:3" x14ac:dyDescent="0.2">
      <c r="B4221" s="7" t="s">
        <v>4327</v>
      </c>
      <c r="C4221" s="7">
        <v>304</v>
      </c>
    </row>
    <row r="4222" spans="2:3" x14ac:dyDescent="0.2">
      <c r="B4222" s="7" t="s">
        <v>4328</v>
      </c>
      <c r="C4222" s="7">
        <v>300</v>
      </c>
    </row>
    <row r="4223" spans="2:3" x14ac:dyDescent="0.2">
      <c r="B4223" s="7" t="s">
        <v>4329</v>
      </c>
      <c r="C4223" s="7">
        <v>256</v>
      </c>
    </row>
    <row r="4224" spans="2:3" x14ac:dyDescent="0.2">
      <c r="B4224" s="7" t="s">
        <v>4330</v>
      </c>
      <c r="C4224" s="7">
        <v>289</v>
      </c>
    </row>
    <row r="4225" spans="2:3" x14ac:dyDescent="0.2">
      <c r="B4225" s="7" t="s">
        <v>4331</v>
      </c>
      <c r="C4225" s="7">
        <v>331</v>
      </c>
    </row>
    <row r="4226" spans="2:3" x14ac:dyDescent="0.2">
      <c r="B4226" s="7" t="s">
        <v>4332</v>
      </c>
      <c r="C4226" s="7">
        <v>200</v>
      </c>
    </row>
    <row r="4227" spans="2:3" x14ac:dyDescent="0.2">
      <c r="B4227" s="7" t="s">
        <v>4333</v>
      </c>
      <c r="C4227" s="7">
        <v>242</v>
      </c>
    </row>
    <row r="4228" spans="2:3" x14ac:dyDescent="0.2">
      <c r="B4228" s="7" t="s">
        <v>4334</v>
      </c>
      <c r="C4228" s="7">
        <v>282</v>
      </c>
    </row>
    <row r="4229" spans="2:3" x14ac:dyDescent="0.2">
      <c r="B4229" s="7" t="s">
        <v>4335</v>
      </c>
      <c r="C4229" s="7">
        <v>279</v>
      </c>
    </row>
    <row r="4230" spans="2:3" x14ac:dyDescent="0.2">
      <c r="B4230" s="7" t="s">
        <v>4336</v>
      </c>
      <c r="C4230" s="7">
        <v>306</v>
      </c>
    </row>
    <row r="4231" spans="2:3" x14ac:dyDescent="0.2">
      <c r="B4231" s="7" t="s">
        <v>4337</v>
      </c>
      <c r="C4231" s="7">
        <v>453</v>
      </c>
    </row>
    <row r="4232" spans="2:3" x14ac:dyDescent="0.2">
      <c r="B4232" s="7" t="s">
        <v>4338</v>
      </c>
      <c r="C4232" s="7">
        <v>183</v>
      </c>
    </row>
    <row r="4233" spans="2:3" x14ac:dyDescent="0.2">
      <c r="B4233" s="7" t="s">
        <v>4339</v>
      </c>
      <c r="C4233" s="7">
        <v>276</v>
      </c>
    </row>
    <row r="4234" spans="2:3" x14ac:dyDescent="0.2">
      <c r="B4234" s="7" t="s">
        <v>4340</v>
      </c>
      <c r="C4234" s="7">
        <v>334</v>
      </c>
    </row>
    <row r="4235" spans="2:3" x14ac:dyDescent="0.2">
      <c r="B4235" s="7" t="s">
        <v>4341</v>
      </c>
      <c r="C4235" s="7">
        <v>318</v>
      </c>
    </row>
    <row r="4236" spans="2:3" x14ac:dyDescent="0.2">
      <c r="B4236" s="7" t="s">
        <v>4342</v>
      </c>
      <c r="C4236" s="7">
        <v>323</v>
      </c>
    </row>
    <row r="4237" spans="2:3" x14ac:dyDescent="0.2">
      <c r="B4237" s="7" t="s">
        <v>4343</v>
      </c>
      <c r="C4237" s="7">
        <v>196</v>
      </c>
    </row>
    <row r="4238" spans="2:3" x14ac:dyDescent="0.2">
      <c r="B4238" s="7" t="s">
        <v>4344</v>
      </c>
      <c r="C4238" s="7">
        <v>279</v>
      </c>
    </row>
    <row r="4239" spans="2:3" x14ac:dyDescent="0.2">
      <c r="B4239" s="7" t="s">
        <v>4345</v>
      </c>
      <c r="C4239" s="7">
        <v>270</v>
      </c>
    </row>
    <row r="4240" spans="2:3" x14ac:dyDescent="0.2">
      <c r="B4240" s="7" t="s">
        <v>4346</v>
      </c>
      <c r="C4240" s="7">
        <v>289</v>
      </c>
    </row>
    <row r="4241" spans="2:3" x14ac:dyDescent="0.2">
      <c r="B4241" s="7" t="s">
        <v>4347</v>
      </c>
      <c r="C4241" s="7">
        <v>359</v>
      </c>
    </row>
    <row r="4242" spans="2:3" x14ac:dyDescent="0.2">
      <c r="B4242" s="7" t="s">
        <v>4348</v>
      </c>
      <c r="C4242" s="7">
        <v>311</v>
      </c>
    </row>
    <row r="4243" spans="2:3" x14ac:dyDescent="0.2">
      <c r="B4243" s="7" t="s">
        <v>4349</v>
      </c>
      <c r="C4243" s="7">
        <v>230</v>
      </c>
    </row>
    <row r="4244" spans="2:3" x14ac:dyDescent="0.2">
      <c r="B4244" s="7" t="s">
        <v>4350</v>
      </c>
      <c r="C4244" s="7">
        <v>333</v>
      </c>
    </row>
    <row r="4245" spans="2:3" x14ac:dyDescent="0.2">
      <c r="B4245" s="7" t="s">
        <v>4351</v>
      </c>
      <c r="C4245" s="7">
        <v>308</v>
      </c>
    </row>
    <row r="4246" spans="2:3" x14ac:dyDescent="0.2">
      <c r="B4246" s="7" t="s">
        <v>4352</v>
      </c>
      <c r="C4246" s="7">
        <v>231</v>
      </c>
    </row>
    <row r="4247" spans="2:3" x14ac:dyDescent="0.2">
      <c r="B4247" s="7" t="s">
        <v>4353</v>
      </c>
      <c r="C4247" s="7">
        <v>316</v>
      </c>
    </row>
    <row r="4248" spans="2:3" x14ac:dyDescent="0.2">
      <c r="B4248" s="7" t="s">
        <v>4354</v>
      </c>
      <c r="C4248" s="7">
        <v>283</v>
      </c>
    </row>
    <row r="4249" spans="2:3" x14ac:dyDescent="0.2">
      <c r="B4249" s="7" t="s">
        <v>4355</v>
      </c>
      <c r="C4249" s="7">
        <v>294</v>
      </c>
    </row>
    <row r="4250" spans="2:3" x14ac:dyDescent="0.2">
      <c r="B4250" s="7" t="s">
        <v>4356</v>
      </c>
      <c r="C4250" s="7">
        <v>263</v>
      </c>
    </row>
    <row r="4251" spans="2:3" x14ac:dyDescent="0.2">
      <c r="B4251" s="7" t="s">
        <v>4357</v>
      </c>
      <c r="C4251" s="7">
        <v>311</v>
      </c>
    </row>
    <row r="4252" spans="2:3" x14ac:dyDescent="0.2">
      <c r="B4252" s="7" t="s">
        <v>4358</v>
      </c>
      <c r="C4252" s="7">
        <v>252</v>
      </c>
    </row>
    <row r="4253" spans="2:3" x14ac:dyDescent="0.2">
      <c r="B4253" s="7" t="s">
        <v>4359</v>
      </c>
      <c r="C4253" s="7">
        <v>286</v>
      </c>
    </row>
    <row r="4254" spans="2:3" x14ac:dyDescent="0.2">
      <c r="B4254" s="7" t="s">
        <v>4360</v>
      </c>
      <c r="C4254" s="7">
        <v>286</v>
      </c>
    </row>
    <row r="4255" spans="2:3" x14ac:dyDescent="0.2">
      <c r="B4255" s="7" t="s">
        <v>4361</v>
      </c>
      <c r="C4255" s="7">
        <v>202</v>
      </c>
    </row>
    <row r="4256" spans="2:3" x14ac:dyDescent="0.2">
      <c r="B4256" s="7" t="s">
        <v>4362</v>
      </c>
      <c r="C4256" s="7">
        <v>276</v>
      </c>
    </row>
    <row r="4257" spans="2:3" x14ac:dyDescent="0.2">
      <c r="B4257" s="7" t="s">
        <v>4363</v>
      </c>
      <c r="C4257" s="7">
        <v>313</v>
      </c>
    </row>
    <row r="4258" spans="2:3" x14ac:dyDescent="0.2">
      <c r="B4258" s="7" t="s">
        <v>4364</v>
      </c>
      <c r="C4258" s="7">
        <v>365</v>
      </c>
    </row>
    <row r="4259" spans="2:3" x14ac:dyDescent="0.2">
      <c r="B4259" s="7" t="s">
        <v>4365</v>
      </c>
      <c r="C4259" s="7">
        <v>372</v>
      </c>
    </row>
    <row r="4260" spans="2:3" x14ac:dyDescent="0.2">
      <c r="B4260" s="7" t="s">
        <v>4366</v>
      </c>
      <c r="C4260" s="7">
        <v>255</v>
      </c>
    </row>
    <row r="4261" spans="2:3" x14ac:dyDescent="0.2">
      <c r="B4261" s="7" t="s">
        <v>4367</v>
      </c>
      <c r="C4261" s="7">
        <v>306</v>
      </c>
    </row>
    <row r="4262" spans="2:3" x14ac:dyDescent="0.2">
      <c r="B4262" s="7" t="s">
        <v>4368</v>
      </c>
      <c r="C4262" s="7">
        <v>265</v>
      </c>
    </row>
    <row r="4263" spans="2:3" x14ac:dyDescent="0.2">
      <c r="B4263" s="7" t="s">
        <v>4369</v>
      </c>
      <c r="C4263" s="7">
        <v>294</v>
      </c>
    </row>
    <row r="4264" spans="2:3" x14ac:dyDescent="0.2">
      <c r="B4264" s="7" t="s">
        <v>4370</v>
      </c>
      <c r="C4264" s="7">
        <v>247</v>
      </c>
    </row>
    <row r="4265" spans="2:3" x14ac:dyDescent="0.2">
      <c r="B4265" s="7" t="s">
        <v>4371</v>
      </c>
      <c r="C4265" s="7">
        <v>245</v>
      </c>
    </row>
    <row r="4266" spans="2:3" x14ac:dyDescent="0.2">
      <c r="B4266" s="7" t="s">
        <v>4372</v>
      </c>
      <c r="C4266" s="7">
        <v>300</v>
      </c>
    </row>
    <row r="4267" spans="2:3" x14ac:dyDescent="0.2">
      <c r="B4267" s="7" t="s">
        <v>4373</v>
      </c>
      <c r="C4267" s="7">
        <v>317</v>
      </c>
    </row>
    <row r="4268" spans="2:3" x14ac:dyDescent="0.2">
      <c r="B4268" s="7" t="s">
        <v>4374</v>
      </c>
      <c r="C4268" s="7">
        <v>327</v>
      </c>
    </row>
    <row r="4269" spans="2:3" x14ac:dyDescent="0.2">
      <c r="B4269" s="7" t="s">
        <v>4375</v>
      </c>
      <c r="C4269" s="7">
        <v>349</v>
      </c>
    </row>
    <row r="4270" spans="2:3" x14ac:dyDescent="0.2">
      <c r="B4270" s="7" t="s">
        <v>4376</v>
      </c>
      <c r="C4270" s="7">
        <v>374</v>
      </c>
    </row>
    <row r="4271" spans="2:3" x14ac:dyDescent="0.2">
      <c r="B4271" s="7" t="s">
        <v>4377</v>
      </c>
      <c r="C4271" s="7">
        <v>344</v>
      </c>
    </row>
    <row r="4272" spans="2:3" x14ac:dyDescent="0.2">
      <c r="B4272" s="7" t="s">
        <v>4378</v>
      </c>
      <c r="C4272" s="7">
        <v>344</v>
      </c>
    </row>
    <row r="4273" spans="2:3" x14ac:dyDescent="0.2">
      <c r="B4273" s="7" t="s">
        <v>4379</v>
      </c>
      <c r="C4273" s="7">
        <v>281</v>
      </c>
    </row>
    <row r="4274" spans="2:3" x14ac:dyDescent="0.2">
      <c r="B4274" s="7" t="s">
        <v>4380</v>
      </c>
      <c r="C4274" s="7">
        <v>323</v>
      </c>
    </row>
    <row r="4275" spans="2:3" x14ac:dyDescent="0.2">
      <c r="B4275" s="7" t="s">
        <v>4381</v>
      </c>
      <c r="C4275" s="7">
        <v>326</v>
      </c>
    </row>
    <row r="4276" spans="2:3" x14ac:dyDescent="0.2">
      <c r="B4276" s="7" t="s">
        <v>4382</v>
      </c>
      <c r="C4276" s="7">
        <v>226</v>
      </c>
    </row>
    <row r="4277" spans="2:3" x14ac:dyDescent="0.2">
      <c r="B4277" s="7" t="s">
        <v>4383</v>
      </c>
      <c r="C4277" s="7">
        <v>271</v>
      </c>
    </row>
    <row r="4278" spans="2:3" x14ac:dyDescent="0.2">
      <c r="B4278" s="7" t="s">
        <v>4384</v>
      </c>
      <c r="C4278" s="7">
        <v>293</v>
      </c>
    </row>
    <row r="4279" spans="2:3" x14ac:dyDescent="0.2">
      <c r="B4279" s="7" t="s">
        <v>4385</v>
      </c>
      <c r="C4279" s="7">
        <v>307</v>
      </c>
    </row>
    <row r="4280" spans="2:3" x14ac:dyDescent="0.2">
      <c r="B4280" s="7" t="s">
        <v>4386</v>
      </c>
      <c r="C4280" s="7">
        <v>252</v>
      </c>
    </row>
    <row r="4281" spans="2:3" x14ac:dyDescent="0.2">
      <c r="B4281" s="7" t="s">
        <v>4387</v>
      </c>
      <c r="C4281" s="7">
        <v>363</v>
      </c>
    </row>
    <row r="4282" spans="2:3" x14ac:dyDescent="0.2">
      <c r="B4282" s="7" t="s">
        <v>4388</v>
      </c>
      <c r="C4282" s="7">
        <v>308</v>
      </c>
    </row>
    <row r="4283" spans="2:3" x14ac:dyDescent="0.2">
      <c r="B4283" s="7" t="s">
        <v>4389</v>
      </c>
      <c r="C4283" s="7">
        <v>387</v>
      </c>
    </row>
    <row r="4284" spans="2:3" x14ac:dyDescent="0.2">
      <c r="B4284" s="7" t="s">
        <v>4390</v>
      </c>
      <c r="C4284" s="7">
        <v>303</v>
      </c>
    </row>
    <row r="4285" spans="2:3" x14ac:dyDescent="0.2">
      <c r="B4285" s="7" t="s">
        <v>4391</v>
      </c>
      <c r="C4285" s="7">
        <v>248</v>
      </c>
    </row>
    <row r="4286" spans="2:3" x14ac:dyDescent="0.2">
      <c r="B4286" s="7" t="s">
        <v>4392</v>
      </c>
      <c r="C4286" s="7">
        <v>290</v>
      </c>
    </row>
    <row r="4287" spans="2:3" x14ac:dyDescent="0.2">
      <c r="B4287" s="7" t="s">
        <v>4393</v>
      </c>
      <c r="C4287" s="7">
        <v>265</v>
      </c>
    </row>
    <row r="4288" spans="2:3" x14ac:dyDescent="0.2">
      <c r="B4288" s="7" t="s">
        <v>4394</v>
      </c>
      <c r="C4288" s="7">
        <v>264</v>
      </c>
    </row>
    <row r="4289" spans="2:3" x14ac:dyDescent="0.2">
      <c r="B4289" s="7" t="s">
        <v>4395</v>
      </c>
      <c r="C4289" s="7">
        <v>279</v>
      </c>
    </row>
    <row r="4290" spans="2:3" x14ac:dyDescent="0.2">
      <c r="B4290" s="7" t="s">
        <v>4396</v>
      </c>
      <c r="C4290" s="7">
        <v>243</v>
      </c>
    </row>
    <row r="4291" spans="2:3" x14ac:dyDescent="0.2">
      <c r="B4291" s="7" t="s">
        <v>4397</v>
      </c>
      <c r="C4291" s="7">
        <v>234</v>
      </c>
    </row>
    <row r="4292" spans="2:3" x14ac:dyDescent="0.2">
      <c r="B4292" s="7" t="s">
        <v>4398</v>
      </c>
      <c r="C4292" s="7">
        <v>372</v>
      </c>
    </row>
    <row r="4293" spans="2:3" x14ac:dyDescent="0.2">
      <c r="B4293" s="7" t="s">
        <v>4399</v>
      </c>
      <c r="C4293" s="7">
        <v>360</v>
      </c>
    </row>
    <row r="4294" spans="2:3" x14ac:dyDescent="0.2">
      <c r="B4294" s="7" t="s">
        <v>4400</v>
      </c>
      <c r="C4294" s="7">
        <v>360</v>
      </c>
    </row>
    <row r="4295" spans="2:3" x14ac:dyDescent="0.2">
      <c r="B4295" s="7" t="s">
        <v>4401</v>
      </c>
      <c r="C4295" s="7">
        <v>15</v>
      </c>
    </row>
    <row r="4296" spans="2:3" x14ac:dyDescent="0.2">
      <c r="B4296" s="7" t="s">
        <v>4402</v>
      </c>
      <c r="C4296" s="7">
        <v>285</v>
      </c>
    </row>
    <row r="4297" spans="2:3" x14ac:dyDescent="0.2">
      <c r="B4297" s="7" t="s">
        <v>4403</v>
      </c>
      <c r="C4297" s="7">
        <v>384</v>
      </c>
    </row>
    <row r="4298" spans="2:3" x14ac:dyDescent="0.2">
      <c r="B4298" s="7" t="s">
        <v>4404</v>
      </c>
      <c r="C4298" s="7">
        <v>249</v>
      </c>
    </row>
    <row r="4299" spans="2:3" x14ac:dyDescent="0.2">
      <c r="B4299" s="7" t="s">
        <v>4405</v>
      </c>
      <c r="C4299" s="7">
        <v>145</v>
      </c>
    </row>
    <row r="4300" spans="2:3" x14ac:dyDescent="0.2">
      <c r="B4300" s="7" t="s">
        <v>4406</v>
      </c>
      <c r="C4300" s="7">
        <v>228</v>
      </c>
    </row>
    <row r="4301" spans="2:3" x14ac:dyDescent="0.2">
      <c r="B4301" s="7" t="s">
        <v>4407</v>
      </c>
      <c r="C4301" s="7">
        <v>222</v>
      </c>
    </row>
    <row r="4302" spans="2:3" x14ac:dyDescent="0.2">
      <c r="B4302" s="7" t="s">
        <v>4408</v>
      </c>
      <c r="C4302" s="7">
        <v>219</v>
      </c>
    </row>
    <row r="4303" spans="2:3" x14ac:dyDescent="0.2">
      <c r="B4303" s="7" t="s">
        <v>4409</v>
      </c>
      <c r="C4303" s="7">
        <v>285</v>
      </c>
    </row>
    <row r="4304" spans="2:3" x14ac:dyDescent="0.2">
      <c r="B4304" s="7" t="s">
        <v>4410</v>
      </c>
      <c r="C4304" s="7">
        <v>382</v>
      </c>
    </row>
    <row r="4305" spans="2:3" x14ac:dyDescent="0.2">
      <c r="B4305" s="7" t="s">
        <v>4411</v>
      </c>
      <c r="C4305" s="7">
        <v>268</v>
      </c>
    </row>
    <row r="4306" spans="2:3" x14ac:dyDescent="0.2">
      <c r="B4306" s="7" t="s">
        <v>4412</v>
      </c>
      <c r="C4306" s="7">
        <v>301</v>
      </c>
    </row>
    <row r="4307" spans="2:3" x14ac:dyDescent="0.2">
      <c r="B4307" s="7" t="s">
        <v>4413</v>
      </c>
      <c r="C4307" s="7">
        <v>253</v>
      </c>
    </row>
    <row r="4308" spans="2:3" x14ac:dyDescent="0.2">
      <c r="B4308" s="7" t="s">
        <v>4414</v>
      </c>
      <c r="C4308" s="7">
        <v>282</v>
      </c>
    </row>
    <row r="4309" spans="2:3" x14ac:dyDescent="0.2">
      <c r="B4309" s="7" t="s">
        <v>4415</v>
      </c>
      <c r="C4309" s="7">
        <v>309</v>
      </c>
    </row>
    <row r="4310" spans="2:3" x14ac:dyDescent="0.2">
      <c r="B4310" s="7" t="s">
        <v>4416</v>
      </c>
      <c r="C4310" s="7">
        <v>345</v>
      </c>
    </row>
    <row r="4311" spans="2:3" x14ac:dyDescent="0.2">
      <c r="B4311" s="7" t="s">
        <v>4417</v>
      </c>
      <c r="C4311" s="7">
        <v>283</v>
      </c>
    </row>
    <row r="4312" spans="2:3" x14ac:dyDescent="0.2">
      <c r="B4312" s="7" t="s">
        <v>4418</v>
      </c>
      <c r="C4312" s="7">
        <v>158</v>
      </c>
    </row>
    <row r="4313" spans="2:3" x14ac:dyDescent="0.2">
      <c r="B4313" s="7" t="s">
        <v>4419</v>
      </c>
      <c r="C4313" s="7">
        <v>300</v>
      </c>
    </row>
    <row r="4314" spans="2:3" x14ac:dyDescent="0.2">
      <c r="B4314" s="7" t="s">
        <v>4420</v>
      </c>
      <c r="C4314" s="7">
        <v>285</v>
      </c>
    </row>
    <row r="4315" spans="2:3" x14ac:dyDescent="0.2">
      <c r="B4315" s="7" t="s">
        <v>4421</v>
      </c>
      <c r="C4315" s="7">
        <v>329</v>
      </c>
    </row>
    <row r="4316" spans="2:3" x14ac:dyDescent="0.2">
      <c r="B4316" s="7" t="s">
        <v>4422</v>
      </c>
      <c r="C4316" s="7">
        <v>263</v>
      </c>
    </row>
    <row r="4317" spans="2:3" x14ac:dyDescent="0.2">
      <c r="B4317" s="7" t="s">
        <v>4423</v>
      </c>
      <c r="C4317" s="7">
        <v>183</v>
      </c>
    </row>
    <row r="4318" spans="2:3" x14ac:dyDescent="0.2">
      <c r="B4318" s="7" t="s">
        <v>4424</v>
      </c>
      <c r="C4318" s="7">
        <v>257</v>
      </c>
    </row>
    <row r="4319" spans="2:3" x14ac:dyDescent="0.2">
      <c r="B4319" s="7" t="s">
        <v>4425</v>
      </c>
      <c r="C4319" s="7">
        <v>275</v>
      </c>
    </row>
    <row r="4320" spans="2:3" x14ac:dyDescent="0.2">
      <c r="B4320" s="7" t="s">
        <v>4426</v>
      </c>
      <c r="C4320" s="7">
        <v>360</v>
      </c>
    </row>
    <row r="4321" spans="2:3" x14ac:dyDescent="0.2">
      <c r="B4321" s="7" t="s">
        <v>4427</v>
      </c>
      <c r="C4321" s="7">
        <v>230</v>
      </c>
    </row>
    <row r="4322" spans="2:3" x14ac:dyDescent="0.2">
      <c r="B4322" s="7" t="s">
        <v>4428</v>
      </c>
      <c r="C4322" s="7">
        <v>297</v>
      </c>
    </row>
    <row r="4323" spans="2:3" x14ac:dyDescent="0.2">
      <c r="B4323" s="7" t="s">
        <v>4429</v>
      </c>
      <c r="C4323" s="7">
        <v>264</v>
      </c>
    </row>
    <row r="4324" spans="2:3" x14ac:dyDescent="0.2">
      <c r="B4324" s="7" t="s">
        <v>4430</v>
      </c>
      <c r="C4324" s="7">
        <v>344</v>
      </c>
    </row>
    <row r="4325" spans="2:3" x14ac:dyDescent="0.2">
      <c r="B4325" s="7" t="s">
        <v>4431</v>
      </c>
      <c r="C4325" s="7">
        <v>273</v>
      </c>
    </row>
    <row r="4326" spans="2:3" x14ac:dyDescent="0.2">
      <c r="B4326" s="7" t="s">
        <v>4432</v>
      </c>
      <c r="C4326" s="7">
        <v>190</v>
      </c>
    </row>
    <row r="4327" spans="2:3" x14ac:dyDescent="0.2">
      <c r="B4327" s="7" t="s">
        <v>4433</v>
      </c>
      <c r="C4327" s="7">
        <v>243</v>
      </c>
    </row>
    <row r="4328" spans="2:3" x14ac:dyDescent="0.2">
      <c r="B4328" s="7" t="s">
        <v>4434</v>
      </c>
      <c r="C4328" s="7">
        <v>265</v>
      </c>
    </row>
    <row r="4329" spans="2:3" x14ac:dyDescent="0.2">
      <c r="B4329" s="7" t="s">
        <v>4435</v>
      </c>
      <c r="C4329" s="7">
        <v>358</v>
      </c>
    </row>
    <row r="4330" spans="2:3" x14ac:dyDescent="0.2">
      <c r="B4330" s="7" t="s">
        <v>4436</v>
      </c>
      <c r="C4330" s="7">
        <v>346</v>
      </c>
    </row>
    <row r="4331" spans="2:3" x14ac:dyDescent="0.2">
      <c r="B4331" s="7" t="s">
        <v>4437</v>
      </c>
      <c r="C4331" s="7">
        <v>280</v>
      </c>
    </row>
    <row r="4332" spans="2:3" x14ac:dyDescent="0.2">
      <c r="B4332" s="7" t="s">
        <v>4438</v>
      </c>
      <c r="C4332" s="7">
        <v>133</v>
      </c>
    </row>
    <row r="4333" spans="2:3" x14ac:dyDescent="0.2">
      <c r="B4333" s="7" t="s">
        <v>4439</v>
      </c>
      <c r="C4333" s="7">
        <v>251</v>
      </c>
    </row>
    <row r="4334" spans="2:3" x14ac:dyDescent="0.2">
      <c r="B4334" s="7" t="s">
        <v>4440</v>
      </c>
      <c r="C4334" s="7">
        <v>296</v>
      </c>
    </row>
    <row r="4335" spans="2:3" x14ac:dyDescent="0.2">
      <c r="B4335" s="7" t="s">
        <v>4441</v>
      </c>
      <c r="C4335" s="7">
        <v>266</v>
      </c>
    </row>
    <row r="4336" spans="2:3" x14ac:dyDescent="0.2">
      <c r="B4336" s="7" t="s">
        <v>4442</v>
      </c>
      <c r="C4336" s="7">
        <v>315</v>
      </c>
    </row>
    <row r="4337" spans="2:3" x14ac:dyDescent="0.2">
      <c r="B4337" s="7" t="s">
        <v>4443</v>
      </c>
      <c r="C4337" s="7">
        <v>225</v>
      </c>
    </row>
    <row r="4338" spans="2:3" x14ac:dyDescent="0.2">
      <c r="B4338" s="7" t="s">
        <v>4444</v>
      </c>
      <c r="C4338" s="7">
        <v>237</v>
      </c>
    </row>
    <row r="4339" spans="2:3" x14ac:dyDescent="0.2">
      <c r="B4339" s="7" t="s">
        <v>4445</v>
      </c>
      <c r="C4339" s="7">
        <v>356</v>
      </c>
    </row>
    <row r="4340" spans="2:3" x14ac:dyDescent="0.2">
      <c r="B4340" s="7" t="s">
        <v>4446</v>
      </c>
      <c r="C4340" s="7">
        <v>267</v>
      </c>
    </row>
    <row r="4341" spans="2:3" x14ac:dyDescent="0.2">
      <c r="B4341" s="7" t="s">
        <v>4447</v>
      </c>
      <c r="C4341" s="7">
        <v>396</v>
      </c>
    </row>
    <row r="4342" spans="2:3" x14ac:dyDescent="0.2">
      <c r="B4342" s="7" t="s">
        <v>4448</v>
      </c>
      <c r="C4342" s="7">
        <v>248</v>
      </c>
    </row>
    <row r="4343" spans="2:3" x14ac:dyDescent="0.2">
      <c r="B4343" s="7" t="s">
        <v>4449</v>
      </c>
      <c r="C4343" s="7">
        <v>226</v>
      </c>
    </row>
    <row r="4344" spans="2:3" x14ac:dyDescent="0.2">
      <c r="B4344" s="7" t="s">
        <v>4450</v>
      </c>
      <c r="C4344" s="7">
        <v>359</v>
      </c>
    </row>
    <row r="4345" spans="2:3" x14ac:dyDescent="0.2">
      <c r="B4345" s="7" t="s">
        <v>4451</v>
      </c>
      <c r="C4345" s="7">
        <v>314</v>
      </c>
    </row>
    <row r="4346" spans="2:3" x14ac:dyDescent="0.2">
      <c r="B4346" s="7" t="s">
        <v>4452</v>
      </c>
      <c r="C4346" s="7">
        <v>293</v>
      </c>
    </row>
    <row r="4347" spans="2:3" x14ac:dyDescent="0.2">
      <c r="B4347" s="7" t="s">
        <v>4453</v>
      </c>
      <c r="C4347" s="7">
        <v>271</v>
      </c>
    </row>
    <row r="4348" spans="2:3" x14ac:dyDescent="0.2">
      <c r="B4348" s="7" t="s">
        <v>4454</v>
      </c>
      <c r="C4348" s="7">
        <v>234</v>
      </c>
    </row>
    <row r="4349" spans="2:3" x14ac:dyDescent="0.2">
      <c r="B4349" s="7" t="s">
        <v>4455</v>
      </c>
      <c r="C4349" s="7">
        <v>272</v>
      </c>
    </row>
    <row r="4350" spans="2:3" x14ac:dyDescent="0.2">
      <c r="B4350" s="7" t="s">
        <v>4456</v>
      </c>
      <c r="C4350" s="7">
        <v>220</v>
      </c>
    </row>
    <row r="4351" spans="2:3" x14ac:dyDescent="0.2">
      <c r="B4351" s="7" t="s">
        <v>4457</v>
      </c>
      <c r="C4351" s="7">
        <v>305</v>
      </c>
    </row>
    <row r="4352" spans="2:3" x14ac:dyDescent="0.2">
      <c r="B4352" s="7" t="s">
        <v>4458</v>
      </c>
      <c r="C4352" s="7">
        <v>278</v>
      </c>
    </row>
    <row r="4353" spans="2:3" x14ac:dyDescent="0.2">
      <c r="B4353" s="7" t="s">
        <v>4459</v>
      </c>
      <c r="C4353" s="7">
        <v>231</v>
      </c>
    </row>
    <row r="4354" spans="2:3" x14ac:dyDescent="0.2">
      <c r="B4354" s="7" t="s">
        <v>4460</v>
      </c>
      <c r="C4354" s="7">
        <v>268</v>
      </c>
    </row>
    <row r="4355" spans="2:3" x14ac:dyDescent="0.2">
      <c r="B4355" s="7" t="s">
        <v>4461</v>
      </c>
      <c r="C4355" s="7">
        <v>258</v>
      </c>
    </row>
    <row r="4356" spans="2:3" x14ac:dyDescent="0.2">
      <c r="B4356" s="7" t="s">
        <v>4462</v>
      </c>
      <c r="C4356" s="7">
        <v>308</v>
      </c>
    </row>
    <row r="4357" spans="2:3" x14ac:dyDescent="0.2">
      <c r="B4357" s="7" t="s">
        <v>4463</v>
      </c>
      <c r="C4357" s="7">
        <v>308</v>
      </c>
    </row>
    <row r="4358" spans="2:3" x14ac:dyDescent="0.2">
      <c r="B4358" s="7" t="s">
        <v>4464</v>
      </c>
      <c r="C4358" s="7">
        <v>223</v>
      </c>
    </row>
    <row r="4359" spans="2:3" x14ac:dyDescent="0.2">
      <c r="B4359" s="7" t="s">
        <v>4465</v>
      </c>
      <c r="C4359" s="7">
        <v>356</v>
      </c>
    </row>
    <row r="4360" spans="2:3" x14ac:dyDescent="0.2">
      <c r="B4360" s="7" t="s">
        <v>4466</v>
      </c>
      <c r="C4360" s="7">
        <v>341</v>
      </c>
    </row>
    <row r="4361" spans="2:3" x14ac:dyDescent="0.2">
      <c r="B4361" s="7" t="s">
        <v>4467</v>
      </c>
      <c r="C4361" s="7">
        <v>333</v>
      </c>
    </row>
    <row r="4362" spans="2:3" x14ac:dyDescent="0.2">
      <c r="B4362" s="7" t="s">
        <v>4468</v>
      </c>
      <c r="C4362" s="7">
        <v>250</v>
      </c>
    </row>
    <row r="4363" spans="2:3" x14ac:dyDescent="0.2">
      <c r="B4363" s="7" t="s">
        <v>4469</v>
      </c>
      <c r="C4363" s="7">
        <v>257</v>
      </c>
    </row>
    <row r="4364" spans="2:3" x14ac:dyDescent="0.2">
      <c r="B4364" s="7" t="s">
        <v>4470</v>
      </c>
      <c r="C4364" s="7">
        <v>258</v>
      </c>
    </row>
    <row r="4365" spans="2:3" x14ac:dyDescent="0.2">
      <c r="B4365" s="7" t="s">
        <v>4471</v>
      </c>
      <c r="C4365" s="7">
        <v>234</v>
      </c>
    </row>
    <row r="4366" spans="2:3" x14ac:dyDescent="0.2">
      <c r="B4366" s="7" t="s">
        <v>4472</v>
      </c>
      <c r="C4366" s="7">
        <v>402</v>
      </c>
    </row>
    <row r="4367" spans="2:3" x14ac:dyDescent="0.2">
      <c r="B4367" s="7" t="s">
        <v>4473</v>
      </c>
      <c r="C4367" s="7">
        <v>274</v>
      </c>
    </row>
    <row r="4368" spans="2:3" x14ac:dyDescent="0.2">
      <c r="B4368" s="7" t="s">
        <v>4474</v>
      </c>
      <c r="C4368" s="7">
        <v>331</v>
      </c>
    </row>
    <row r="4369" spans="2:3" x14ac:dyDescent="0.2">
      <c r="B4369" s="7" t="s">
        <v>4475</v>
      </c>
      <c r="C4369" s="7">
        <v>378</v>
      </c>
    </row>
    <row r="4370" spans="2:3" x14ac:dyDescent="0.2">
      <c r="B4370" s="7" t="s">
        <v>4476</v>
      </c>
      <c r="C4370" s="7">
        <v>303</v>
      </c>
    </row>
    <row r="4371" spans="2:3" x14ac:dyDescent="0.2">
      <c r="B4371" s="7" t="s">
        <v>4477</v>
      </c>
      <c r="C4371" s="7">
        <v>271</v>
      </c>
    </row>
    <row r="4372" spans="2:3" x14ac:dyDescent="0.2">
      <c r="B4372" s="7" t="s">
        <v>4478</v>
      </c>
      <c r="C4372" s="7">
        <v>456</v>
      </c>
    </row>
    <row r="4373" spans="2:3" x14ac:dyDescent="0.2">
      <c r="B4373" s="7" t="s">
        <v>4479</v>
      </c>
      <c r="C4373" s="7">
        <v>310</v>
      </c>
    </row>
    <row r="4374" spans="2:3" x14ac:dyDescent="0.2">
      <c r="B4374" s="7" t="s">
        <v>4480</v>
      </c>
      <c r="C4374" s="7">
        <v>404</v>
      </c>
    </row>
    <row r="4375" spans="2:3" x14ac:dyDescent="0.2">
      <c r="B4375" s="7" t="s">
        <v>4481</v>
      </c>
      <c r="C4375" s="7">
        <v>281</v>
      </c>
    </row>
    <row r="4376" spans="2:3" x14ac:dyDescent="0.2">
      <c r="B4376" s="7" t="s">
        <v>4482</v>
      </c>
      <c r="C4376" s="7">
        <v>252</v>
      </c>
    </row>
    <row r="4377" spans="2:3" x14ac:dyDescent="0.2">
      <c r="B4377" s="7" t="s">
        <v>4483</v>
      </c>
      <c r="C4377" s="7">
        <v>269</v>
      </c>
    </row>
    <row r="4378" spans="2:3" x14ac:dyDescent="0.2">
      <c r="B4378" s="7" t="s">
        <v>4484</v>
      </c>
      <c r="C4378" s="7">
        <v>318</v>
      </c>
    </row>
    <row r="4379" spans="2:3" x14ac:dyDescent="0.2">
      <c r="B4379" s="7" t="s">
        <v>4485</v>
      </c>
      <c r="C4379" s="7">
        <v>344</v>
      </c>
    </row>
    <row r="4380" spans="2:3" x14ac:dyDescent="0.2">
      <c r="B4380" s="7" t="s">
        <v>4486</v>
      </c>
      <c r="C4380" s="7">
        <v>274</v>
      </c>
    </row>
    <row r="4381" spans="2:3" x14ac:dyDescent="0.2">
      <c r="B4381" s="7" t="s">
        <v>4487</v>
      </c>
      <c r="C4381" s="7">
        <v>348</v>
      </c>
    </row>
    <row r="4382" spans="2:3" x14ac:dyDescent="0.2">
      <c r="B4382" s="7" t="s">
        <v>4488</v>
      </c>
      <c r="C4382" s="7">
        <v>230</v>
      </c>
    </row>
    <row r="4383" spans="2:3" x14ac:dyDescent="0.2">
      <c r="B4383" s="7" t="s">
        <v>4489</v>
      </c>
      <c r="C4383" s="7">
        <v>340</v>
      </c>
    </row>
    <row r="4384" spans="2:3" x14ac:dyDescent="0.2">
      <c r="B4384" s="7" t="s">
        <v>4490</v>
      </c>
      <c r="C4384" s="7">
        <v>206</v>
      </c>
    </row>
    <row r="4385" spans="2:3" x14ac:dyDescent="0.2">
      <c r="B4385" s="7" t="s">
        <v>4491</v>
      </c>
      <c r="C4385" s="7">
        <v>253</v>
      </c>
    </row>
    <row r="4386" spans="2:3" x14ac:dyDescent="0.2">
      <c r="B4386" s="7" t="s">
        <v>4492</v>
      </c>
      <c r="C4386" s="7">
        <v>277</v>
      </c>
    </row>
    <row r="4387" spans="2:3" x14ac:dyDescent="0.2">
      <c r="B4387" s="7" t="s">
        <v>4493</v>
      </c>
      <c r="C4387" s="7">
        <v>347</v>
      </c>
    </row>
    <row r="4388" spans="2:3" x14ac:dyDescent="0.2">
      <c r="B4388" s="7" t="s">
        <v>4494</v>
      </c>
      <c r="C4388" s="7">
        <v>347</v>
      </c>
    </row>
    <row r="4389" spans="2:3" x14ac:dyDescent="0.2">
      <c r="B4389" s="7" t="s">
        <v>4495</v>
      </c>
      <c r="C4389" s="7">
        <v>297</v>
      </c>
    </row>
    <row r="4390" spans="2:3" x14ac:dyDescent="0.2">
      <c r="B4390" s="7" t="s">
        <v>4496</v>
      </c>
      <c r="C4390" s="7">
        <v>229</v>
      </c>
    </row>
    <row r="4391" spans="2:3" x14ac:dyDescent="0.2">
      <c r="B4391" s="7" t="s">
        <v>4497</v>
      </c>
      <c r="C4391" s="7">
        <v>247</v>
      </c>
    </row>
    <row r="4392" spans="2:3" x14ac:dyDescent="0.2">
      <c r="B4392" s="7" t="s">
        <v>4498</v>
      </c>
      <c r="C4392" s="7">
        <v>332</v>
      </c>
    </row>
    <row r="4393" spans="2:3" x14ac:dyDescent="0.2">
      <c r="B4393" s="7" t="s">
        <v>4499</v>
      </c>
      <c r="C4393" s="7">
        <v>333</v>
      </c>
    </row>
    <row r="4394" spans="2:3" x14ac:dyDescent="0.2">
      <c r="B4394" s="7" t="s">
        <v>4500</v>
      </c>
      <c r="C4394" s="7">
        <v>379</v>
      </c>
    </row>
    <row r="4395" spans="2:3" x14ac:dyDescent="0.2">
      <c r="B4395" s="7" t="s">
        <v>4501</v>
      </c>
      <c r="C4395" s="7">
        <v>45</v>
      </c>
    </row>
    <row r="4396" spans="2:3" x14ac:dyDescent="0.2">
      <c r="B4396" s="7" t="s">
        <v>4502</v>
      </c>
      <c r="C4396" s="7">
        <v>246</v>
      </c>
    </row>
    <row r="4397" spans="2:3" x14ac:dyDescent="0.2">
      <c r="B4397" s="7" t="s">
        <v>4503</v>
      </c>
      <c r="C4397" s="7">
        <v>321</v>
      </c>
    </row>
    <row r="4398" spans="2:3" x14ac:dyDescent="0.2">
      <c r="B4398" s="7" t="s">
        <v>4504</v>
      </c>
      <c r="C4398" s="7">
        <v>273</v>
      </c>
    </row>
    <row r="4399" spans="2:3" x14ac:dyDescent="0.2">
      <c r="B4399" s="7" t="s">
        <v>4505</v>
      </c>
      <c r="C4399" s="7">
        <v>226</v>
      </c>
    </row>
    <row r="4400" spans="2:3" x14ac:dyDescent="0.2">
      <c r="B4400" s="7" t="s">
        <v>4506</v>
      </c>
      <c r="C4400" s="7">
        <v>246</v>
      </c>
    </row>
    <row r="4401" spans="2:3" x14ac:dyDescent="0.2">
      <c r="B4401" s="7" t="s">
        <v>4507</v>
      </c>
      <c r="C4401" s="7">
        <v>206</v>
      </c>
    </row>
    <row r="4402" spans="2:3" x14ac:dyDescent="0.2">
      <c r="B4402" s="7" t="s">
        <v>4508</v>
      </c>
      <c r="C4402" s="7">
        <v>169</v>
      </c>
    </row>
    <row r="4403" spans="2:3" x14ac:dyDescent="0.2">
      <c r="B4403" s="7" t="s">
        <v>4509</v>
      </c>
      <c r="C4403" s="7">
        <v>384</v>
      </c>
    </row>
    <row r="4404" spans="2:3" x14ac:dyDescent="0.2">
      <c r="B4404" s="7" t="s">
        <v>4510</v>
      </c>
      <c r="C4404" s="7">
        <v>383</v>
      </c>
    </row>
    <row r="4405" spans="2:3" x14ac:dyDescent="0.2">
      <c r="B4405" s="7" t="s">
        <v>4511</v>
      </c>
      <c r="C4405" s="7">
        <v>355</v>
      </c>
    </row>
    <row r="4406" spans="2:3" x14ac:dyDescent="0.2">
      <c r="B4406" s="7" t="s">
        <v>4512</v>
      </c>
      <c r="C4406" s="7">
        <v>359</v>
      </c>
    </row>
    <row r="4407" spans="2:3" x14ac:dyDescent="0.2">
      <c r="B4407" s="7" t="s">
        <v>4513</v>
      </c>
      <c r="C4407" s="7">
        <v>464</v>
      </c>
    </row>
    <row r="4408" spans="2:3" x14ac:dyDescent="0.2">
      <c r="B4408" s="7" t="s">
        <v>4514</v>
      </c>
      <c r="C4408" s="7">
        <v>344</v>
      </c>
    </row>
    <row r="4409" spans="2:3" x14ac:dyDescent="0.2">
      <c r="B4409" s="7" t="s">
        <v>4515</v>
      </c>
      <c r="C4409" s="7">
        <v>306</v>
      </c>
    </row>
    <row r="4410" spans="2:3" x14ac:dyDescent="0.2">
      <c r="B4410" s="7" t="s">
        <v>4516</v>
      </c>
      <c r="C4410" s="7">
        <v>318</v>
      </c>
    </row>
    <row r="4411" spans="2:3" x14ac:dyDescent="0.2">
      <c r="B4411" s="7" t="s">
        <v>4517</v>
      </c>
      <c r="C4411" s="7">
        <v>332</v>
      </c>
    </row>
    <row r="4412" spans="2:3" x14ac:dyDescent="0.2">
      <c r="B4412" s="7" t="s">
        <v>4518</v>
      </c>
      <c r="C4412" s="7">
        <v>255</v>
      </c>
    </row>
    <row r="4413" spans="2:3" x14ac:dyDescent="0.2">
      <c r="B4413" s="7" t="s">
        <v>4519</v>
      </c>
      <c r="C4413" s="7">
        <v>316</v>
      </c>
    </row>
    <row r="4414" spans="2:3" x14ac:dyDescent="0.2">
      <c r="B4414" s="7" t="s">
        <v>4520</v>
      </c>
      <c r="C4414" s="7">
        <v>393</v>
      </c>
    </row>
    <row r="4415" spans="2:3" x14ac:dyDescent="0.2">
      <c r="B4415" s="7" t="s">
        <v>4521</v>
      </c>
      <c r="C4415" s="7">
        <v>324</v>
      </c>
    </row>
    <row r="4416" spans="2:3" x14ac:dyDescent="0.2">
      <c r="B4416" s="7" t="s">
        <v>4522</v>
      </c>
      <c r="C4416" s="7">
        <v>377</v>
      </c>
    </row>
    <row r="4417" spans="2:3" x14ac:dyDescent="0.2">
      <c r="B4417" s="7" t="s">
        <v>4523</v>
      </c>
      <c r="C4417" s="7">
        <v>265</v>
      </c>
    </row>
    <row r="4418" spans="2:3" x14ac:dyDescent="0.2">
      <c r="B4418" s="7" t="s">
        <v>4524</v>
      </c>
      <c r="C4418" s="7">
        <v>422</v>
      </c>
    </row>
    <row r="4419" spans="2:3" x14ac:dyDescent="0.2">
      <c r="B4419" s="7" t="s">
        <v>4525</v>
      </c>
      <c r="C4419" s="7">
        <v>324</v>
      </c>
    </row>
    <row r="4420" spans="2:3" x14ac:dyDescent="0.2">
      <c r="B4420" s="7" t="s">
        <v>4526</v>
      </c>
      <c r="C4420" s="7">
        <v>344</v>
      </c>
    </row>
    <row r="4421" spans="2:3" x14ac:dyDescent="0.2">
      <c r="B4421" s="7" t="s">
        <v>4527</v>
      </c>
      <c r="C4421" s="7">
        <v>375</v>
      </c>
    </row>
    <row r="4422" spans="2:3" x14ac:dyDescent="0.2">
      <c r="B4422" s="7" t="s">
        <v>4528</v>
      </c>
      <c r="C4422" s="7">
        <v>458</v>
      </c>
    </row>
    <row r="4423" spans="2:3" x14ac:dyDescent="0.2">
      <c r="B4423" s="7" t="s">
        <v>4529</v>
      </c>
      <c r="C4423" s="7">
        <v>347</v>
      </c>
    </row>
    <row r="4424" spans="2:3" x14ac:dyDescent="0.2">
      <c r="B4424" s="7" t="s">
        <v>4530</v>
      </c>
      <c r="C4424" s="7">
        <v>415</v>
      </c>
    </row>
    <row r="4425" spans="2:3" x14ac:dyDescent="0.2">
      <c r="B4425" s="7" t="s">
        <v>4531</v>
      </c>
      <c r="C4425" s="7">
        <v>350</v>
      </c>
    </row>
    <row r="4426" spans="2:3" x14ac:dyDescent="0.2">
      <c r="B4426" s="7" t="s">
        <v>4532</v>
      </c>
      <c r="C4426" s="7">
        <v>194</v>
      </c>
    </row>
    <row r="4427" spans="2:3" x14ac:dyDescent="0.2">
      <c r="B4427" s="7" t="s">
        <v>4533</v>
      </c>
      <c r="C4427" s="7">
        <v>365</v>
      </c>
    </row>
    <row r="4428" spans="2:3" x14ac:dyDescent="0.2">
      <c r="B4428" s="7" t="s">
        <v>4534</v>
      </c>
      <c r="C4428" s="7">
        <v>355</v>
      </c>
    </row>
    <row r="4429" spans="2:3" x14ac:dyDescent="0.2">
      <c r="B4429" s="7" t="s">
        <v>4535</v>
      </c>
      <c r="C4429" s="7">
        <v>329</v>
      </c>
    </row>
    <row r="4430" spans="2:3" x14ac:dyDescent="0.2">
      <c r="B4430" s="7" t="s">
        <v>4536</v>
      </c>
      <c r="C4430" s="7">
        <v>450</v>
      </c>
    </row>
    <row r="4431" spans="2:3" x14ac:dyDescent="0.2">
      <c r="B4431" s="7" t="s">
        <v>4537</v>
      </c>
      <c r="C4431" s="7">
        <v>428</v>
      </c>
    </row>
    <row r="4432" spans="2:3" x14ac:dyDescent="0.2">
      <c r="B4432" s="7" t="s">
        <v>4538</v>
      </c>
      <c r="C4432" s="7">
        <v>251</v>
      </c>
    </row>
    <row r="4433" spans="2:3" x14ac:dyDescent="0.2">
      <c r="B4433" s="7" t="s">
        <v>4539</v>
      </c>
      <c r="C4433" s="7">
        <v>268</v>
      </c>
    </row>
    <row r="4434" spans="2:3" x14ac:dyDescent="0.2">
      <c r="B4434" s="7" t="s">
        <v>4540</v>
      </c>
      <c r="C4434" s="7">
        <v>416</v>
      </c>
    </row>
    <row r="4435" spans="2:3" x14ac:dyDescent="0.2">
      <c r="B4435" s="7" t="s">
        <v>4541</v>
      </c>
      <c r="C4435" s="7">
        <v>324</v>
      </c>
    </row>
    <row r="4436" spans="2:3" x14ac:dyDescent="0.2">
      <c r="B4436" s="7" t="s">
        <v>4542</v>
      </c>
      <c r="C4436" s="7">
        <v>311</v>
      </c>
    </row>
    <row r="4437" spans="2:3" x14ac:dyDescent="0.2">
      <c r="B4437" s="7" t="s">
        <v>4543</v>
      </c>
      <c r="C4437" s="7">
        <v>288</v>
      </c>
    </row>
    <row r="4438" spans="2:3" x14ac:dyDescent="0.2">
      <c r="B4438" s="7" t="s">
        <v>4544</v>
      </c>
      <c r="C4438" s="7">
        <v>382</v>
      </c>
    </row>
    <row r="4439" spans="2:3" x14ac:dyDescent="0.2">
      <c r="B4439" s="7" t="s">
        <v>4545</v>
      </c>
      <c r="C4439" s="7">
        <v>385</v>
      </c>
    </row>
    <row r="4440" spans="2:3" x14ac:dyDescent="0.2">
      <c r="B4440" s="7" t="s">
        <v>4546</v>
      </c>
      <c r="C4440" s="7">
        <v>410</v>
      </c>
    </row>
    <row r="4441" spans="2:3" x14ac:dyDescent="0.2">
      <c r="B4441" s="7" t="s">
        <v>4547</v>
      </c>
      <c r="C4441" s="7">
        <v>395</v>
      </c>
    </row>
    <row r="4442" spans="2:3" x14ac:dyDescent="0.2">
      <c r="B4442" s="7" t="s">
        <v>4548</v>
      </c>
      <c r="C4442" s="7">
        <v>297</v>
      </c>
    </row>
    <row r="4443" spans="2:3" x14ac:dyDescent="0.2">
      <c r="B4443" s="7" t="s">
        <v>4549</v>
      </c>
      <c r="C4443" s="7">
        <v>353</v>
      </c>
    </row>
    <row r="4444" spans="2:3" x14ac:dyDescent="0.2">
      <c r="B4444" s="7" t="s">
        <v>4550</v>
      </c>
      <c r="C4444" s="7">
        <v>418</v>
      </c>
    </row>
    <row r="4445" spans="2:3" x14ac:dyDescent="0.2">
      <c r="B4445" s="7" t="s">
        <v>4551</v>
      </c>
      <c r="C4445" s="7">
        <v>368</v>
      </c>
    </row>
    <row r="4446" spans="2:3" x14ac:dyDescent="0.2">
      <c r="B4446" s="7" t="s">
        <v>4552</v>
      </c>
      <c r="C4446" s="7">
        <v>412</v>
      </c>
    </row>
    <row r="4447" spans="2:3" x14ac:dyDescent="0.2">
      <c r="B4447" s="7" t="s">
        <v>4553</v>
      </c>
      <c r="C4447" s="7">
        <v>384</v>
      </c>
    </row>
    <row r="4448" spans="2:3" x14ac:dyDescent="0.2">
      <c r="B4448" s="7" t="s">
        <v>4554</v>
      </c>
      <c r="C4448" s="7">
        <v>289</v>
      </c>
    </row>
    <row r="4449" spans="2:3" x14ac:dyDescent="0.2">
      <c r="B4449" s="7" t="s">
        <v>4555</v>
      </c>
      <c r="C4449" s="7">
        <v>315</v>
      </c>
    </row>
    <row r="4450" spans="2:3" x14ac:dyDescent="0.2">
      <c r="B4450" s="7" t="s">
        <v>4556</v>
      </c>
      <c r="C4450" s="7">
        <v>378</v>
      </c>
    </row>
    <row r="4451" spans="2:3" x14ac:dyDescent="0.2">
      <c r="B4451" s="7" t="s">
        <v>4557</v>
      </c>
      <c r="C4451" s="7">
        <v>292</v>
      </c>
    </row>
    <row r="4452" spans="2:3" x14ac:dyDescent="0.2">
      <c r="B4452" s="7" t="s">
        <v>4558</v>
      </c>
      <c r="C4452" s="7">
        <v>249</v>
      </c>
    </row>
    <row r="4453" spans="2:3" x14ac:dyDescent="0.2">
      <c r="B4453" s="7" t="s">
        <v>4559</v>
      </c>
      <c r="C4453" s="7">
        <v>354</v>
      </c>
    </row>
    <row r="4454" spans="2:3" x14ac:dyDescent="0.2">
      <c r="B4454" s="7" t="s">
        <v>4560</v>
      </c>
      <c r="C4454" s="7">
        <v>376</v>
      </c>
    </row>
    <row r="4455" spans="2:3" x14ac:dyDescent="0.2">
      <c r="B4455" s="7" t="s">
        <v>4561</v>
      </c>
      <c r="C4455" s="7">
        <v>347</v>
      </c>
    </row>
    <row r="4456" spans="2:3" x14ac:dyDescent="0.2">
      <c r="B4456" s="7" t="s">
        <v>4562</v>
      </c>
      <c r="C4456" s="7">
        <v>308</v>
      </c>
    </row>
    <row r="4457" spans="2:3" x14ac:dyDescent="0.2">
      <c r="B4457" s="7" t="s">
        <v>4563</v>
      </c>
      <c r="C4457" s="7">
        <v>429</v>
      </c>
    </row>
    <row r="4458" spans="2:3" x14ac:dyDescent="0.2">
      <c r="B4458" s="7" t="s">
        <v>4564</v>
      </c>
      <c r="C4458" s="7">
        <v>376</v>
      </c>
    </row>
    <row r="4459" spans="2:3" x14ac:dyDescent="0.2">
      <c r="B4459" s="7" t="s">
        <v>4565</v>
      </c>
      <c r="C4459" s="7">
        <v>340</v>
      </c>
    </row>
    <row r="4460" spans="2:3" x14ac:dyDescent="0.2">
      <c r="B4460" s="7" t="s">
        <v>4566</v>
      </c>
      <c r="C4460" s="7">
        <v>362</v>
      </c>
    </row>
    <row r="4461" spans="2:3" x14ac:dyDescent="0.2">
      <c r="B4461" s="7" t="s">
        <v>4567</v>
      </c>
      <c r="C4461" s="7">
        <v>425</v>
      </c>
    </row>
    <row r="4462" spans="2:3" x14ac:dyDescent="0.2">
      <c r="B4462" s="7" t="s">
        <v>4568</v>
      </c>
      <c r="C4462" s="7">
        <v>360</v>
      </c>
    </row>
    <row r="4463" spans="2:3" x14ac:dyDescent="0.2">
      <c r="B4463" s="7" t="s">
        <v>4569</v>
      </c>
      <c r="C4463" s="7">
        <v>457</v>
      </c>
    </row>
    <row r="4464" spans="2:3" x14ac:dyDescent="0.2">
      <c r="B4464" s="7" t="s">
        <v>4570</v>
      </c>
      <c r="C4464" s="7">
        <v>338</v>
      </c>
    </row>
    <row r="4465" spans="2:3" x14ac:dyDescent="0.2">
      <c r="B4465" s="7" t="s">
        <v>4571</v>
      </c>
      <c r="C4465" s="7">
        <v>356</v>
      </c>
    </row>
    <row r="4466" spans="2:3" x14ac:dyDescent="0.2">
      <c r="B4466" s="7" t="s">
        <v>4572</v>
      </c>
      <c r="C4466" s="7">
        <v>434</v>
      </c>
    </row>
    <row r="4467" spans="2:3" x14ac:dyDescent="0.2">
      <c r="B4467" s="7" t="s">
        <v>4573</v>
      </c>
      <c r="C4467" s="7">
        <v>325</v>
      </c>
    </row>
    <row r="4468" spans="2:3" x14ac:dyDescent="0.2">
      <c r="B4468" s="7" t="s">
        <v>4574</v>
      </c>
      <c r="C4468" s="7">
        <v>466</v>
      </c>
    </row>
    <row r="4469" spans="2:3" x14ac:dyDescent="0.2">
      <c r="B4469" s="7" t="s">
        <v>4575</v>
      </c>
      <c r="C4469" s="7">
        <v>450</v>
      </c>
    </row>
    <row r="4470" spans="2:3" x14ac:dyDescent="0.2">
      <c r="B4470" s="7" t="s">
        <v>4576</v>
      </c>
      <c r="C4470" s="7">
        <v>340</v>
      </c>
    </row>
    <row r="4471" spans="2:3" x14ac:dyDescent="0.2">
      <c r="B4471" s="7" t="s">
        <v>4577</v>
      </c>
      <c r="C4471" s="7">
        <v>352</v>
      </c>
    </row>
    <row r="4472" spans="2:3" x14ac:dyDescent="0.2">
      <c r="B4472" s="7" t="s">
        <v>4578</v>
      </c>
      <c r="C4472" s="7">
        <v>456</v>
      </c>
    </row>
    <row r="4473" spans="2:3" x14ac:dyDescent="0.2">
      <c r="B4473" s="7" t="s">
        <v>4579</v>
      </c>
      <c r="C4473" s="7">
        <v>338</v>
      </c>
    </row>
    <row r="4474" spans="2:3" x14ac:dyDescent="0.2">
      <c r="B4474" s="7" t="s">
        <v>4580</v>
      </c>
      <c r="C4474" s="7">
        <v>433</v>
      </c>
    </row>
    <row r="4475" spans="2:3" x14ac:dyDescent="0.2">
      <c r="B4475" s="7" t="s">
        <v>4581</v>
      </c>
      <c r="C4475" s="7">
        <v>450</v>
      </c>
    </row>
    <row r="4476" spans="2:3" x14ac:dyDescent="0.2">
      <c r="B4476" s="7" t="s">
        <v>4582</v>
      </c>
      <c r="C4476" s="7">
        <v>255</v>
      </c>
    </row>
    <row r="4477" spans="2:3" x14ac:dyDescent="0.2">
      <c r="B4477" s="7" t="s">
        <v>4583</v>
      </c>
      <c r="C4477" s="7">
        <v>353</v>
      </c>
    </row>
    <row r="4478" spans="2:3" x14ac:dyDescent="0.2">
      <c r="B4478" s="7" t="s">
        <v>4584</v>
      </c>
      <c r="C4478" s="7">
        <v>388</v>
      </c>
    </row>
    <row r="4479" spans="2:3" x14ac:dyDescent="0.2">
      <c r="B4479" s="7" t="s">
        <v>4585</v>
      </c>
      <c r="C4479" s="7">
        <v>368</v>
      </c>
    </row>
    <row r="4480" spans="2:3" x14ac:dyDescent="0.2">
      <c r="B4480" s="7" t="s">
        <v>4586</v>
      </c>
      <c r="C4480" s="7">
        <v>416</v>
      </c>
    </row>
    <row r="4481" spans="2:3" x14ac:dyDescent="0.2">
      <c r="B4481" s="7" t="s">
        <v>4587</v>
      </c>
      <c r="C4481" s="7">
        <v>345</v>
      </c>
    </row>
    <row r="4482" spans="2:3" x14ac:dyDescent="0.2">
      <c r="B4482" s="7" t="s">
        <v>4588</v>
      </c>
      <c r="C4482" s="7">
        <v>377</v>
      </c>
    </row>
    <row r="4483" spans="2:3" x14ac:dyDescent="0.2">
      <c r="B4483" s="7" t="s">
        <v>4589</v>
      </c>
      <c r="C4483" s="7">
        <v>424</v>
      </c>
    </row>
    <row r="4484" spans="2:3" x14ac:dyDescent="0.2">
      <c r="B4484" s="7" t="s">
        <v>4590</v>
      </c>
      <c r="C4484" s="7">
        <v>252</v>
      </c>
    </row>
    <row r="4485" spans="2:3" x14ac:dyDescent="0.2">
      <c r="B4485" s="7" t="s">
        <v>4591</v>
      </c>
      <c r="C4485" s="7">
        <v>321</v>
      </c>
    </row>
    <row r="4486" spans="2:3" x14ac:dyDescent="0.2">
      <c r="B4486" s="7" t="s">
        <v>4592</v>
      </c>
      <c r="C4486" s="7">
        <v>348</v>
      </c>
    </row>
    <row r="4487" spans="2:3" x14ac:dyDescent="0.2">
      <c r="B4487" s="7" t="s">
        <v>4593</v>
      </c>
      <c r="C4487" s="7">
        <v>427</v>
      </c>
    </row>
    <row r="4488" spans="2:3" x14ac:dyDescent="0.2">
      <c r="B4488" s="7" t="s">
        <v>4594</v>
      </c>
      <c r="C4488" s="7">
        <v>384</v>
      </c>
    </row>
    <row r="4489" spans="2:3" x14ac:dyDescent="0.2">
      <c r="B4489" s="7" t="s">
        <v>4595</v>
      </c>
      <c r="C4489" s="7">
        <v>356</v>
      </c>
    </row>
    <row r="4490" spans="2:3" x14ac:dyDescent="0.2">
      <c r="B4490" s="7" t="s">
        <v>4596</v>
      </c>
      <c r="C4490" s="7">
        <v>228</v>
      </c>
    </row>
    <row r="4491" spans="2:3" x14ac:dyDescent="0.2">
      <c r="B4491" s="7" t="s">
        <v>4597</v>
      </c>
      <c r="C4491" s="7">
        <v>271</v>
      </c>
    </row>
    <row r="4492" spans="2:3" x14ac:dyDescent="0.2">
      <c r="B4492" s="7" t="s">
        <v>4598</v>
      </c>
      <c r="C4492" s="7">
        <v>351</v>
      </c>
    </row>
    <row r="4493" spans="2:3" x14ac:dyDescent="0.2">
      <c r="B4493" s="7" t="s">
        <v>4599</v>
      </c>
      <c r="C4493" s="7">
        <v>391</v>
      </c>
    </row>
    <row r="4494" spans="2:3" x14ac:dyDescent="0.2">
      <c r="B4494" s="7" t="s">
        <v>4600</v>
      </c>
      <c r="C4494" s="7">
        <v>414</v>
      </c>
    </row>
    <row r="4495" spans="2:3" x14ac:dyDescent="0.2">
      <c r="B4495" s="7" t="s">
        <v>4601</v>
      </c>
      <c r="C4495" s="7">
        <v>18</v>
      </c>
    </row>
    <row r="4496" spans="2:3" x14ac:dyDescent="0.2">
      <c r="B4496" s="7" t="s">
        <v>4602</v>
      </c>
      <c r="C4496" s="7">
        <v>273</v>
      </c>
    </row>
    <row r="4497" spans="2:3" x14ac:dyDescent="0.2">
      <c r="B4497" s="7" t="s">
        <v>4603</v>
      </c>
      <c r="C4497" s="7">
        <v>355</v>
      </c>
    </row>
    <row r="4498" spans="2:3" x14ac:dyDescent="0.2">
      <c r="B4498" s="7" t="s">
        <v>4604</v>
      </c>
      <c r="C4498" s="7">
        <v>252</v>
      </c>
    </row>
    <row r="4499" spans="2:3" x14ac:dyDescent="0.2">
      <c r="B4499" s="7" t="s">
        <v>4605</v>
      </c>
      <c r="C4499" s="7">
        <v>218</v>
      </c>
    </row>
    <row r="4500" spans="2:3" x14ac:dyDescent="0.2">
      <c r="B4500" s="7" t="s">
        <v>4606</v>
      </c>
      <c r="C4500" s="7">
        <v>262</v>
      </c>
    </row>
    <row r="4501" spans="2:3" x14ac:dyDescent="0.2">
      <c r="B4501" s="7" t="s">
        <v>4607</v>
      </c>
      <c r="C4501" s="7">
        <v>288</v>
      </c>
    </row>
    <row r="4502" spans="2:3" x14ac:dyDescent="0.2">
      <c r="B4502" s="7" t="s">
        <v>4608</v>
      </c>
      <c r="C4502" s="7">
        <v>235</v>
      </c>
    </row>
    <row r="4503" spans="2:3" x14ac:dyDescent="0.2">
      <c r="B4503" s="7" t="s">
        <v>4609</v>
      </c>
      <c r="C4503" s="7">
        <v>385</v>
      </c>
    </row>
    <row r="4504" spans="2:3" x14ac:dyDescent="0.2">
      <c r="B4504" s="7" t="s">
        <v>4610</v>
      </c>
      <c r="C4504" s="7">
        <v>351</v>
      </c>
    </row>
    <row r="4505" spans="2:3" x14ac:dyDescent="0.2">
      <c r="B4505" s="7" t="s">
        <v>4611</v>
      </c>
      <c r="C4505" s="7">
        <v>331</v>
      </c>
    </row>
    <row r="4506" spans="2:3" x14ac:dyDescent="0.2">
      <c r="B4506" s="7" t="s">
        <v>4612</v>
      </c>
      <c r="C4506" s="7">
        <v>343</v>
      </c>
    </row>
    <row r="4507" spans="2:3" x14ac:dyDescent="0.2">
      <c r="B4507" s="7" t="s">
        <v>4613</v>
      </c>
      <c r="C4507" s="7">
        <v>274</v>
      </c>
    </row>
    <row r="4508" spans="2:3" x14ac:dyDescent="0.2">
      <c r="B4508" s="7" t="s">
        <v>4614</v>
      </c>
      <c r="C4508" s="7">
        <v>290</v>
      </c>
    </row>
    <row r="4509" spans="2:3" x14ac:dyDescent="0.2">
      <c r="B4509" s="7" t="s">
        <v>4615</v>
      </c>
      <c r="C4509" s="7">
        <v>334</v>
      </c>
    </row>
    <row r="4510" spans="2:3" x14ac:dyDescent="0.2">
      <c r="B4510" s="7" t="s">
        <v>4616</v>
      </c>
      <c r="C4510" s="7">
        <v>292</v>
      </c>
    </row>
    <row r="4511" spans="2:3" x14ac:dyDescent="0.2">
      <c r="B4511" s="7" t="s">
        <v>4617</v>
      </c>
      <c r="C4511" s="7">
        <v>266</v>
      </c>
    </row>
    <row r="4512" spans="2:3" x14ac:dyDescent="0.2">
      <c r="B4512" s="7" t="s">
        <v>4618</v>
      </c>
      <c r="C4512" s="7">
        <v>172</v>
      </c>
    </row>
    <row r="4513" spans="2:3" x14ac:dyDescent="0.2">
      <c r="B4513" s="7" t="s">
        <v>4619</v>
      </c>
      <c r="C4513" s="7">
        <v>326</v>
      </c>
    </row>
    <row r="4514" spans="2:3" x14ac:dyDescent="0.2">
      <c r="B4514" s="7" t="s">
        <v>4620</v>
      </c>
      <c r="C4514" s="7">
        <v>287</v>
      </c>
    </row>
    <row r="4515" spans="2:3" x14ac:dyDescent="0.2">
      <c r="B4515" s="7" t="s">
        <v>4621</v>
      </c>
      <c r="C4515" s="7">
        <v>230</v>
      </c>
    </row>
    <row r="4516" spans="2:3" x14ac:dyDescent="0.2">
      <c r="B4516" s="7" t="s">
        <v>4622</v>
      </c>
      <c r="C4516" s="7">
        <v>187</v>
      </c>
    </row>
    <row r="4517" spans="2:3" x14ac:dyDescent="0.2">
      <c r="B4517" s="7" t="s">
        <v>4623</v>
      </c>
      <c r="C4517" s="7">
        <v>210</v>
      </c>
    </row>
    <row r="4518" spans="2:3" x14ac:dyDescent="0.2">
      <c r="B4518" s="7" t="s">
        <v>4624</v>
      </c>
      <c r="C4518" s="7">
        <v>279</v>
      </c>
    </row>
    <row r="4519" spans="2:3" x14ac:dyDescent="0.2">
      <c r="B4519" s="7" t="s">
        <v>4625</v>
      </c>
      <c r="C4519" s="7">
        <v>252</v>
      </c>
    </row>
    <row r="4520" spans="2:3" x14ac:dyDescent="0.2">
      <c r="B4520" s="7" t="s">
        <v>4626</v>
      </c>
      <c r="C4520" s="7">
        <v>281</v>
      </c>
    </row>
    <row r="4521" spans="2:3" x14ac:dyDescent="0.2">
      <c r="B4521" s="7" t="s">
        <v>4627</v>
      </c>
      <c r="C4521" s="7">
        <v>217</v>
      </c>
    </row>
    <row r="4522" spans="2:3" x14ac:dyDescent="0.2">
      <c r="B4522" s="7" t="s">
        <v>4628</v>
      </c>
      <c r="C4522" s="7">
        <v>330</v>
      </c>
    </row>
    <row r="4523" spans="2:3" x14ac:dyDescent="0.2">
      <c r="B4523" s="7" t="s">
        <v>4629</v>
      </c>
      <c r="C4523" s="7">
        <v>329</v>
      </c>
    </row>
    <row r="4524" spans="2:3" x14ac:dyDescent="0.2">
      <c r="B4524" s="7" t="s">
        <v>4630</v>
      </c>
      <c r="C4524" s="7">
        <v>298</v>
      </c>
    </row>
    <row r="4525" spans="2:3" x14ac:dyDescent="0.2">
      <c r="B4525" s="7" t="s">
        <v>4631</v>
      </c>
      <c r="C4525" s="7">
        <v>317</v>
      </c>
    </row>
    <row r="4526" spans="2:3" x14ac:dyDescent="0.2">
      <c r="B4526" s="7" t="s">
        <v>4632</v>
      </c>
      <c r="C4526" s="7">
        <v>162</v>
      </c>
    </row>
    <row r="4527" spans="2:3" x14ac:dyDescent="0.2">
      <c r="B4527" s="7" t="s">
        <v>4633</v>
      </c>
      <c r="C4527" s="7">
        <v>210</v>
      </c>
    </row>
    <row r="4528" spans="2:3" x14ac:dyDescent="0.2">
      <c r="B4528" s="7" t="s">
        <v>4634</v>
      </c>
      <c r="C4528" s="7">
        <v>283</v>
      </c>
    </row>
    <row r="4529" spans="2:3" x14ac:dyDescent="0.2">
      <c r="B4529" s="7" t="s">
        <v>4635</v>
      </c>
      <c r="C4529" s="7">
        <v>276</v>
      </c>
    </row>
    <row r="4530" spans="2:3" x14ac:dyDescent="0.2">
      <c r="B4530" s="7" t="s">
        <v>4636</v>
      </c>
      <c r="C4530" s="7">
        <v>316</v>
      </c>
    </row>
    <row r="4531" spans="2:3" x14ac:dyDescent="0.2">
      <c r="B4531" s="7" t="s">
        <v>4637</v>
      </c>
      <c r="C4531" s="7">
        <v>251</v>
      </c>
    </row>
    <row r="4532" spans="2:3" x14ac:dyDescent="0.2">
      <c r="B4532" s="7" t="s">
        <v>4638</v>
      </c>
      <c r="C4532" s="7">
        <v>164</v>
      </c>
    </row>
    <row r="4533" spans="2:3" x14ac:dyDescent="0.2">
      <c r="B4533" s="7" t="s">
        <v>4639</v>
      </c>
      <c r="C4533" s="7">
        <v>263</v>
      </c>
    </row>
    <row r="4534" spans="2:3" x14ac:dyDescent="0.2">
      <c r="B4534" s="7" t="s">
        <v>4640</v>
      </c>
      <c r="C4534" s="7">
        <v>239</v>
      </c>
    </row>
    <row r="4535" spans="2:3" x14ac:dyDescent="0.2">
      <c r="B4535" s="7" t="s">
        <v>4641</v>
      </c>
      <c r="C4535" s="7">
        <v>257</v>
      </c>
    </row>
    <row r="4536" spans="2:3" x14ac:dyDescent="0.2">
      <c r="B4536" s="7" t="s">
        <v>4642</v>
      </c>
      <c r="C4536" s="7">
        <v>297</v>
      </c>
    </row>
    <row r="4537" spans="2:3" x14ac:dyDescent="0.2">
      <c r="B4537" s="7" t="s">
        <v>4643</v>
      </c>
      <c r="C4537" s="7">
        <v>306</v>
      </c>
    </row>
    <row r="4538" spans="2:3" x14ac:dyDescent="0.2">
      <c r="B4538" s="7" t="s">
        <v>4644</v>
      </c>
      <c r="C4538" s="7">
        <v>307</v>
      </c>
    </row>
    <row r="4539" spans="2:3" x14ac:dyDescent="0.2">
      <c r="B4539" s="7" t="s">
        <v>4645</v>
      </c>
      <c r="C4539" s="7">
        <v>421</v>
      </c>
    </row>
    <row r="4540" spans="2:3" x14ac:dyDescent="0.2">
      <c r="B4540" s="7" t="s">
        <v>4646</v>
      </c>
      <c r="C4540" s="7">
        <v>284</v>
      </c>
    </row>
    <row r="4541" spans="2:3" x14ac:dyDescent="0.2">
      <c r="B4541" s="7" t="s">
        <v>4647</v>
      </c>
      <c r="C4541" s="7">
        <v>301</v>
      </c>
    </row>
    <row r="4542" spans="2:3" x14ac:dyDescent="0.2">
      <c r="B4542" s="7" t="s">
        <v>4648</v>
      </c>
      <c r="C4542" s="7">
        <v>306</v>
      </c>
    </row>
    <row r="4543" spans="2:3" x14ac:dyDescent="0.2">
      <c r="B4543" s="7" t="s">
        <v>4649</v>
      </c>
      <c r="C4543" s="7">
        <v>209</v>
      </c>
    </row>
    <row r="4544" spans="2:3" x14ac:dyDescent="0.2">
      <c r="B4544" s="7" t="s">
        <v>4650</v>
      </c>
      <c r="C4544" s="7">
        <v>325</v>
      </c>
    </row>
    <row r="4545" spans="2:3" x14ac:dyDescent="0.2">
      <c r="B4545" s="7" t="s">
        <v>4651</v>
      </c>
      <c r="C4545" s="7">
        <v>311</v>
      </c>
    </row>
    <row r="4546" spans="2:3" x14ac:dyDescent="0.2">
      <c r="B4546" s="7" t="s">
        <v>4652</v>
      </c>
      <c r="C4546" s="7">
        <v>353</v>
      </c>
    </row>
    <row r="4547" spans="2:3" x14ac:dyDescent="0.2">
      <c r="B4547" s="7" t="s">
        <v>4653</v>
      </c>
      <c r="C4547" s="7">
        <v>311</v>
      </c>
    </row>
    <row r="4548" spans="2:3" x14ac:dyDescent="0.2">
      <c r="B4548" s="7" t="s">
        <v>4654</v>
      </c>
      <c r="C4548" s="7">
        <v>223</v>
      </c>
    </row>
    <row r="4549" spans="2:3" x14ac:dyDescent="0.2">
      <c r="B4549" s="7" t="s">
        <v>4655</v>
      </c>
      <c r="C4549" s="7">
        <v>278</v>
      </c>
    </row>
    <row r="4550" spans="2:3" x14ac:dyDescent="0.2">
      <c r="B4550" s="7" t="s">
        <v>4656</v>
      </c>
      <c r="C4550" s="7">
        <v>240</v>
      </c>
    </row>
    <row r="4551" spans="2:3" x14ac:dyDescent="0.2">
      <c r="B4551" s="7" t="s">
        <v>4657</v>
      </c>
      <c r="C4551" s="7">
        <v>263</v>
      </c>
    </row>
    <row r="4552" spans="2:3" x14ac:dyDescent="0.2">
      <c r="B4552" s="7" t="s">
        <v>4658</v>
      </c>
      <c r="C4552" s="7">
        <v>246</v>
      </c>
    </row>
    <row r="4553" spans="2:3" x14ac:dyDescent="0.2">
      <c r="B4553" s="7" t="s">
        <v>4659</v>
      </c>
      <c r="C4553" s="7">
        <v>302</v>
      </c>
    </row>
    <row r="4554" spans="2:3" x14ac:dyDescent="0.2">
      <c r="B4554" s="7" t="s">
        <v>4660</v>
      </c>
      <c r="C4554" s="7">
        <v>379</v>
      </c>
    </row>
    <row r="4555" spans="2:3" x14ac:dyDescent="0.2">
      <c r="B4555" s="7" t="s">
        <v>4661</v>
      </c>
      <c r="C4555" s="7">
        <v>282</v>
      </c>
    </row>
    <row r="4556" spans="2:3" x14ac:dyDescent="0.2">
      <c r="B4556" s="7" t="s">
        <v>4662</v>
      </c>
      <c r="C4556" s="7">
        <v>267</v>
      </c>
    </row>
    <row r="4557" spans="2:3" x14ac:dyDescent="0.2">
      <c r="B4557" s="7" t="s">
        <v>4663</v>
      </c>
      <c r="C4557" s="7">
        <v>270</v>
      </c>
    </row>
    <row r="4558" spans="2:3" x14ac:dyDescent="0.2">
      <c r="B4558" s="7" t="s">
        <v>4664</v>
      </c>
      <c r="C4558" s="7">
        <v>248</v>
      </c>
    </row>
    <row r="4559" spans="2:3" x14ac:dyDescent="0.2">
      <c r="B4559" s="7" t="s">
        <v>4665</v>
      </c>
      <c r="C4559" s="7">
        <v>308</v>
      </c>
    </row>
    <row r="4560" spans="2:3" x14ac:dyDescent="0.2">
      <c r="B4560" s="7" t="s">
        <v>4666</v>
      </c>
      <c r="C4560" s="7">
        <v>256</v>
      </c>
    </row>
    <row r="4561" spans="2:3" x14ac:dyDescent="0.2">
      <c r="B4561" s="7" t="s">
        <v>4667</v>
      </c>
      <c r="C4561" s="7">
        <v>280</v>
      </c>
    </row>
    <row r="4562" spans="2:3" x14ac:dyDescent="0.2">
      <c r="B4562" s="7" t="s">
        <v>4668</v>
      </c>
      <c r="C4562" s="7">
        <v>263</v>
      </c>
    </row>
    <row r="4563" spans="2:3" x14ac:dyDescent="0.2">
      <c r="B4563" s="7" t="s">
        <v>4669</v>
      </c>
      <c r="C4563" s="7">
        <v>320</v>
      </c>
    </row>
    <row r="4564" spans="2:3" x14ac:dyDescent="0.2">
      <c r="B4564" s="7" t="s">
        <v>4670</v>
      </c>
      <c r="C4564" s="7">
        <v>256</v>
      </c>
    </row>
    <row r="4565" spans="2:3" x14ac:dyDescent="0.2">
      <c r="B4565" s="7" t="s">
        <v>4671</v>
      </c>
      <c r="C4565" s="7">
        <v>201</v>
      </c>
    </row>
    <row r="4566" spans="2:3" x14ac:dyDescent="0.2">
      <c r="B4566" s="7" t="s">
        <v>4672</v>
      </c>
      <c r="C4566" s="7">
        <v>328</v>
      </c>
    </row>
    <row r="4567" spans="2:3" x14ac:dyDescent="0.2">
      <c r="B4567" s="7" t="s">
        <v>4673</v>
      </c>
      <c r="C4567" s="7">
        <v>290</v>
      </c>
    </row>
    <row r="4568" spans="2:3" x14ac:dyDescent="0.2">
      <c r="B4568" s="7" t="s">
        <v>4674</v>
      </c>
      <c r="C4568" s="7">
        <v>317</v>
      </c>
    </row>
    <row r="4569" spans="2:3" x14ac:dyDescent="0.2">
      <c r="B4569" s="7" t="s">
        <v>4675</v>
      </c>
      <c r="C4569" s="7">
        <v>347</v>
      </c>
    </row>
    <row r="4570" spans="2:3" x14ac:dyDescent="0.2">
      <c r="B4570" s="7" t="s">
        <v>4676</v>
      </c>
      <c r="C4570" s="7">
        <v>288</v>
      </c>
    </row>
    <row r="4571" spans="2:3" x14ac:dyDescent="0.2">
      <c r="B4571" s="7" t="s">
        <v>4677</v>
      </c>
      <c r="C4571" s="7">
        <v>275</v>
      </c>
    </row>
    <row r="4572" spans="2:3" x14ac:dyDescent="0.2">
      <c r="B4572" s="7" t="s">
        <v>4678</v>
      </c>
      <c r="C4572" s="7">
        <v>336</v>
      </c>
    </row>
    <row r="4573" spans="2:3" x14ac:dyDescent="0.2">
      <c r="B4573" s="7" t="s">
        <v>4679</v>
      </c>
      <c r="C4573" s="7">
        <v>215</v>
      </c>
    </row>
    <row r="4574" spans="2:3" x14ac:dyDescent="0.2">
      <c r="B4574" s="7" t="s">
        <v>4680</v>
      </c>
      <c r="C4574" s="7">
        <v>301</v>
      </c>
    </row>
    <row r="4575" spans="2:3" x14ac:dyDescent="0.2">
      <c r="B4575" s="7" t="s">
        <v>4681</v>
      </c>
      <c r="C4575" s="7">
        <v>312</v>
      </c>
    </row>
    <row r="4576" spans="2:3" x14ac:dyDescent="0.2">
      <c r="B4576" s="7" t="s">
        <v>4682</v>
      </c>
      <c r="C4576" s="7">
        <v>249</v>
      </c>
    </row>
    <row r="4577" spans="2:3" x14ac:dyDescent="0.2">
      <c r="B4577" s="7" t="s">
        <v>4683</v>
      </c>
      <c r="C4577" s="7">
        <v>237</v>
      </c>
    </row>
    <row r="4578" spans="2:3" x14ac:dyDescent="0.2">
      <c r="B4578" s="7" t="s">
        <v>4684</v>
      </c>
      <c r="C4578" s="7">
        <v>279</v>
      </c>
    </row>
    <row r="4579" spans="2:3" x14ac:dyDescent="0.2">
      <c r="B4579" s="7" t="s">
        <v>4685</v>
      </c>
      <c r="C4579" s="7">
        <v>305</v>
      </c>
    </row>
    <row r="4580" spans="2:3" x14ac:dyDescent="0.2">
      <c r="B4580" s="7" t="s">
        <v>4686</v>
      </c>
      <c r="C4580" s="7">
        <v>290</v>
      </c>
    </row>
    <row r="4581" spans="2:3" x14ac:dyDescent="0.2">
      <c r="B4581" s="7" t="s">
        <v>4687</v>
      </c>
      <c r="C4581" s="7">
        <v>333</v>
      </c>
    </row>
    <row r="4582" spans="2:3" x14ac:dyDescent="0.2">
      <c r="B4582" s="7" t="s">
        <v>4688</v>
      </c>
      <c r="C4582" s="7">
        <v>278</v>
      </c>
    </row>
    <row r="4583" spans="2:3" x14ac:dyDescent="0.2">
      <c r="B4583" s="7" t="s">
        <v>4689</v>
      </c>
      <c r="C4583" s="7">
        <v>377</v>
      </c>
    </row>
    <row r="4584" spans="2:3" x14ac:dyDescent="0.2">
      <c r="B4584" s="7" t="s">
        <v>4690</v>
      </c>
      <c r="C4584" s="7">
        <v>234</v>
      </c>
    </row>
    <row r="4585" spans="2:3" x14ac:dyDescent="0.2">
      <c r="B4585" s="7" t="s">
        <v>4691</v>
      </c>
      <c r="C4585" s="7">
        <v>208</v>
      </c>
    </row>
    <row r="4586" spans="2:3" x14ac:dyDescent="0.2">
      <c r="B4586" s="7" t="s">
        <v>4692</v>
      </c>
      <c r="C4586" s="7">
        <v>204</v>
      </c>
    </row>
    <row r="4587" spans="2:3" x14ac:dyDescent="0.2">
      <c r="B4587" s="7" t="s">
        <v>4693</v>
      </c>
      <c r="C4587" s="7">
        <v>280</v>
      </c>
    </row>
    <row r="4588" spans="2:3" x14ac:dyDescent="0.2">
      <c r="B4588" s="7" t="s">
        <v>4694</v>
      </c>
      <c r="C4588" s="7">
        <v>247</v>
      </c>
    </row>
    <row r="4589" spans="2:3" x14ac:dyDescent="0.2">
      <c r="B4589" s="7" t="s">
        <v>4695</v>
      </c>
      <c r="C4589" s="7">
        <v>260</v>
      </c>
    </row>
    <row r="4590" spans="2:3" x14ac:dyDescent="0.2">
      <c r="B4590" s="7" t="s">
        <v>4696</v>
      </c>
      <c r="C4590" s="7">
        <v>230</v>
      </c>
    </row>
    <row r="4591" spans="2:3" x14ac:dyDescent="0.2">
      <c r="B4591" s="7" t="s">
        <v>4697</v>
      </c>
      <c r="C4591" s="7">
        <v>311</v>
      </c>
    </row>
    <row r="4592" spans="2:3" x14ac:dyDescent="0.2">
      <c r="B4592" s="7" t="s">
        <v>4698</v>
      </c>
      <c r="C4592" s="7">
        <v>329</v>
      </c>
    </row>
    <row r="4593" spans="2:3" x14ac:dyDescent="0.2">
      <c r="B4593" s="7" t="s">
        <v>4699</v>
      </c>
      <c r="C4593" s="7">
        <v>388</v>
      </c>
    </row>
    <row r="4594" spans="2:3" x14ac:dyDescent="0.2">
      <c r="B4594" s="7" t="s">
        <v>4700</v>
      </c>
      <c r="C4594" s="7">
        <v>350</v>
      </c>
    </row>
    <row r="4595" spans="2:3" x14ac:dyDescent="0.2">
      <c r="B4595" s="7" t="s">
        <v>4701</v>
      </c>
      <c r="C4595" s="7">
        <v>33</v>
      </c>
    </row>
    <row r="4596" spans="2:3" x14ac:dyDescent="0.2">
      <c r="B4596" s="7" t="s">
        <v>4702</v>
      </c>
      <c r="C4596" s="7">
        <v>260</v>
      </c>
    </row>
    <row r="4597" spans="2:3" x14ac:dyDescent="0.2">
      <c r="B4597" s="7" t="s">
        <v>4703</v>
      </c>
      <c r="C4597" s="7">
        <v>340</v>
      </c>
    </row>
    <row r="4598" spans="2:3" x14ac:dyDescent="0.2">
      <c r="B4598" s="7" t="s">
        <v>4704</v>
      </c>
      <c r="C4598" s="7">
        <v>267</v>
      </c>
    </row>
    <row r="4599" spans="2:3" x14ac:dyDescent="0.2">
      <c r="B4599" s="7" t="s">
        <v>4705</v>
      </c>
      <c r="C4599" s="7">
        <v>131</v>
      </c>
    </row>
    <row r="4600" spans="2:3" x14ac:dyDescent="0.2">
      <c r="B4600" s="7" t="s">
        <v>4706</v>
      </c>
      <c r="C4600" s="7">
        <v>277</v>
      </c>
    </row>
    <row r="4601" spans="2:3" x14ac:dyDescent="0.2">
      <c r="B4601" s="7" t="s">
        <v>4707</v>
      </c>
      <c r="C4601" s="7">
        <v>210</v>
      </c>
    </row>
    <row r="4602" spans="2:3" x14ac:dyDescent="0.2">
      <c r="B4602" s="7" t="s">
        <v>4708</v>
      </c>
      <c r="C4602" s="7">
        <v>202</v>
      </c>
    </row>
    <row r="4603" spans="2:3" x14ac:dyDescent="0.2">
      <c r="B4603" s="7" t="s">
        <v>4709</v>
      </c>
      <c r="C4603" s="7">
        <v>275</v>
      </c>
    </row>
    <row r="4604" spans="2:3" x14ac:dyDescent="0.2">
      <c r="B4604" s="7" t="s">
        <v>4710</v>
      </c>
      <c r="C4604" s="7">
        <v>389</v>
      </c>
    </row>
    <row r="4605" spans="2:3" x14ac:dyDescent="0.2">
      <c r="B4605" s="7" t="s">
        <v>4711</v>
      </c>
      <c r="C4605" s="7">
        <v>273</v>
      </c>
    </row>
    <row r="4606" spans="2:3" x14ac:dyDescent="0.2">
      <c r="B4606" s="7" t="s">
        <v>4712</v>
      </c>
      <c r="C4606" s="7">
        <v>291</v>
      </c>
    </row>
    <row r="4607" spans="2:3" x14ac:dyDescent="0.2">
      <c r="B4607" s="7" t="s">
        <v>4713</v>
      </c>
      <c r="C4607" s="7">
        <v>337</v>
      </c>
    </row>
    <row r="4608" spans="2:3" x14ac:dyDescent="0.2">
      <c r="B4608" s="7" t="s">
        <v>4714</v>
      </c>
      <c r="C4608" s="7">
        <v>291</v>
      </c>
    </row>
    <row r="4609" spans="2:3" x14ac:dyDescent="0.2">
      <c r="B4609" s="7" t="s">
        <v>4715</v>
      </c>
      <c r="C4609" s="7">
        <v>216</v>
      </c>
    </row>
    <row r="4610" spans="2:3" x14ac:dyDescent="0.2">
      <c r="B4610" s="7" t="s">
        <v>4716</v>
      </c>
      <c r="C4610" s="7">
        <v>233</v>
      </c>
    </row>
    <row r="4611" spans="2:3" x14ac:dyDescent="0.2">
      <c r="B4611" s="7" t="s">
        <v>4717</v>
      </c>
      <c r="C4611" s="7">
        <v>209</v>
      </c>
    </row>
    <row r="4612" spans="2:3" x14ac:dyDescent="0.2">
      <c r="B4612" s="7" t="s">
        <v>4718</v>
      </c>
      <c r="C4612" s="7">
        <v>170</v>
      </c>
    </row>
    <row r="4613" spans="2:3" x14ac:dyDescent="0.2">
      <c r="B4613" s="7" t="s">
        <v>4719</v>
      </c>
      <c r="C4613" s="7">
        <v>294</v>
      </c>
    </row>
    <row r="4614" spans="2:3" x14ac:dyDescent="0.2">
      <c r="B4614" s="7" t="s">
        <v>4720</v>
      </c>
      <c r="C4614" s="7">
        <v>329</v>
      </c>
    </row>
    <row r="4615" spans="2:3" x14ac:dyDescent="0.2">
      <c r="B4615" s="7" t="s">
        <v>4721</v>
      </c>
      <c r="C4615" s="7">
        <v>271</v>
      </c>
    </row>
    <row r="4616" spans="2:3" x14ac:dyDescent="0.2">
      <c r="B4616" s="7" t="s">
        <v>4722</v>
      </c>
      <c r="C4616" s="7">
        <v>276</v>
      </c>
    </row>
    <row r="4617" spans="2:3" x14ac:dyDescent="0.2">
      <c r="B4617" s="7" t="s">
        <v>4723</v>
      </c>
      <c r="C4617" s="7">
        <v>240</v>
      </c>
    </row>
    <row r="4618" spans="2:3" x14ac:dyDescent="0.2">
      <c r="B4618" s="7" t="s">
        <v>4724</v>
      </c>
      <c r="C4618" s="7">
        <v>324</v>
      </c>
    </row>
    <row r="4619" spans="2:3" x14ac:dyDescent="0.2">
      <c r="B4619" s="7" t="s">
        <v>4725</v>
      </c>
      <c r="C4619" s="7">
        <v>204</v>
      </c>
    </row>
    <row r="4620" spans="2:3" x14ac:dyDescent="0.2">
      <c r="B4620" s="7" t="s">
        <v>4726</v>
      </c>
      <c r="C4620" s="7">
        <v>325</v>
      </c>
    </row>
    <row r="4621" spans="2:3" x14ac:dyDescent="0.2">
      <c r="B4621" s="7" t="s">
        <v>4727</v>
      </c>
      <c r="C4621" s="7">
        <v>276</v>
      </c>
    </row>
    <row r="4622" spans="2:3" x14ac:dyDescent="0.2">
      <c r="B4622" s="7" t="s">
        <v>4728</v>
      </c>
      <c r="C4622" s="7">
        <v>288</v>
      </c>
    </row>
    <row r="4623" spans="2:3" x14ac:dyDescent="0.2">
      <c r="B4623" s="7" t="s">
        <v>4729</v>
      </c>
      <c r="C4623" s="7">
        <v>276</v>
      </c>
    </row>
    <row r="4624" spans="2:3" x14ac:dyDescent="0.2">
      <c r="B4624" s="7" t="s">
        <v>4730</v>
      </c>
      <c r="C4624" s="7">
        <v>354</v>
      </c>
    </row>
    <row r="4625" spans="2:3" x14ac:dyDescent="0.2">
      <c r="B4625" s="7" t="s">
        <v>4731</v>
      </c>
      <c r="C4625" s="7">
        <v>294</v>
      </c>
    </row>
    <row r="4626" spans="2:3" x14ac:dyDescent="0.2">
      <c r="B4626" s="7" t="s">
        <v>4732</v>
      </c>
      <c r="C4626" s="7">
        <v>175</v>
      </c>
    </row>
    <row r="4627" spans="2:3" x14ac:dyDescent="0.2">
      <c r="B4627" s="7" t="s">
        <v>4733</v>
      </c>
      <c r="C4627" s="7">
        <v>314</v>
      </c>
    </row>
    <row r="4628" spans="2:3" x14ac:dyDescent="0.2">
      <c r="B4628" s="7" t="s">
        <v>4734</v>
      </c>
      <c r="C4628" s="7">
        <v>178</v>
      </c>
    </row>
    <row r="4629" spans="2:3" x14ac:dyDescent="0.2">
      <c r="B4629" s="7" t="s">
        <v>4735</v>
      </c>
      <c r="C4629" s="7">
        <v>294</v>
      </c>
    </row>
    <row r="4630" spans="2:3" x14ac:dyDescent="0.2">
      <c r="B4630" s="7" t="s">
        <v>4736</v>
      </c>
      <c r="C4630" s="7">
        <v>354</v>
      </c>
    </row>
    <row r="4631" spans="2:3" x14ac:dyDescent="0.2">
      <c r="B4631" s="7" t="s">
        <v>4737</v>
      </c>
      <c r="C4631" s="7">
        <v>211</v>
      </c>
    </row>
    <row r="4632" spans="2:3" x14ac:dyDescent="0.2">
      <c r="B4632" s="7" t="s">
        <v>4738</v>
      </c>
      <c r="C4632" s="7">
        <v>202</v>
      </c>
    </row>
    <row r="4633" spans="2:3" x14ac:dyDescent="0.2">
      <c r="B4633" s="7" t="s">
        <v>4739</v>
      </c>
      <c r="C4633" s="7">
        <v>294</v>
      </c>
    </row>
    <row r="4634" spans="2:3" x14ac:dyDescent="0.2">
      <c r="B4634" s="7" t="s">
        <v>4740</v>
      </c>
      <c r="C4634" s="7">
        <v>263</v>
      </c>
    </row>
    <row r="4635" spans="2:3" x14ac:dyDescent="0.2">
      <c r="B4635" s="7" t="s">
        <v>4741</v>
      </c>
      <c r="C4635" s="7">
        <v>236</v>
      </c>
    </row>
    <row r="4636" spans="2:3" x14ac:dyDescent="0.2">
      <c r="B4636" s="7" t="s">
        <v>4742</v>
      </c>
      <c r="C4636" s="7">
        <v>335</v>
      </c>
    </row>
    <row r="4637" spans="2:3" x14ac:dyDescent="0.2">
      <c r="B4637" s="7" t="s">
        <v>4743</v>
      </c>
      <c r="C4637" s="7">
        <v>263</v>
      </c>
    </row>
    <row r="4638" spans="2:3" x14ac:dyDescent="0.2">
      <c r="B4638" s="7" t="s">
        <v>4744</v>
      </c>
      <c r="C4638" s="7">
        <v>308</v>
      </c>
    </row>
    <row r="4639" spans="2:3" x14ac:dyDescent="0.2">
      <c r="B4639" s="7" t="s">
        <v>4745</v>
      </c>
      <c r="C4639" s="7">
        <v>283</v>
      </c>
    </row>
    <row r="4640" spans="2:3" x14ac:dyDescent="0.2">
      <c r="B4640" s="7" t="s">
        <v>4746</v>
      </c>
      <c r="C4640" s="7">
        <v>264</v>
      </c>
    </row>
    <row r="4641" spans="2:3" x14ac:dyDescent="0.2">
      <c r="B4641" s="7" t="s">
        <v>4747</v>
      </c>
      <c r="C4641" s="7">
        <v>283</v>
      </c>
    </row>
    <row r="4642" spans="2:3" x14ac:dyDescent="0.2">
      <c r="B4642" s="7" t="s">
        <v>4748</v>
      </c>
      <c r="C4642" s="7">
        <v>330</v>
      </c>
    </row>
    <row r="4643" spans="2:3" x14ac:dyDescent="0.2">
      <c r="B4643" s="7" t="s">
        <v>4749</v>
      </c>
      <c r="C4643" s="7">
        <v>209</v>
      </c>
    </row>
    <row r="4644" spans="2:3" x14ac:dyDescent="0.2">
      <c r="B4644" s="7" t="s">
        <v>4750</v>
      </c>
      <c r="C4644" s="7">
        <v>311</v>
      </c>
    </row>
    <row r="4645" spans="2:3" x14ac:dyDescent="0.2">
      <c r="B4645" s="7" t="s">
        <v>4751</v>
      </c>
      <c r="C4645" s="7">
        <v>274</v>
      </c>
    </row>
    <row r="4646" spans="2:3" x14ac:dyDescent="0.2">
      <c r="B4646" s="7" t="s">
        <v>4752</v>
      </c>
      <c r="C4646" s="7">
        <v>229</v>
      </c>
    </row>
    <row r="4647" spans="2:3" x14ac:dyDescent="0.2">
      <c r="B4647" s="7" t="s">
        <v>4753</v>
      </c>
      <c r="C4647" s="7">
        <v>270</v>
      </c>
    </row>
    <row r="4648" spans="2:3" x14ac:dyDescent="0.2">
      <c r="B4648" s="7" t="s">
        <v>4754</v>
      </c>
      <c r="C4648" s="7">
        <v>291</v>
      </c>
    </row>
    <row r="4649" spans="2:3" x14ac:dyDescent="0.2">
      <c r="B4649" s="7" t="s">
        <v>4755</v>
      </c>
      <c r="C4649" s="7">
        <v>304</v>
      </c>
    </row>
    <row r="4650" spans="2:3" x14ac:dyDescent="0.2">
      <c r="B4650" s="7" t="s">
        <v>4756</v>
      </c>
      <c r="C4650" s="7">
        <v>304</v>
      </c>
    </row>
    <row r="4651" spans="2:3" x14ac:dyDescent="0.2">
      <c r="B4651" s="7" t="s">
        <v>4757</v>
      </c>
      <c r="C4651" s="7">
        <v>291</v>
      </c>
    </row>
    <row r="4652" spans="2:3" x14ac:dyDescent="0.2">
      <c r="B4652" s="7" t="s">
        <v>4758</v>
      </c>
      <c r="C4652" s="7">
        <v>353</v>
      </c>
    </row>
    <row r="4653" spans="2:3" x14ac:dyDescent="0.2">
      <c r="B4653" s="7" t="s">
        <v>4759</v>
      </c>
      <c r="C4653" s="7">
        <v>246</v>
      </c>
    </row>
    <row r="4654" spans="2:3" x14ac:dyDescent="0.2">
      <c r="B4654" s="7" t="s">
        <v>4760</v>
      </c>
      <c r="C4654" s="7">
        <v>306</v>
      </c>
    </row>
    <row r="4655" spans="2:3" x14ac:dyDescent="0.2">
      <c r="B4655" s="7" t="s">
        <v>4761</v>
      </c>
      <c r="C4655" s="7">
        <v>279</v>
      </c>
    </row>
    <row r="4656" spans="2:3" x14ac:dyDescent="0.2">
      <c r="B4656" s="7" t="s">
        <v>4762</v>
      </c>
      <c r="C4656" s="7">
        <v>253</v>
      </c>
    </row>
    <row r="4657" spans="2:3" x14ac:dyDescent="0.2">
      <c r="B4657" s="7" t="s">
        <v>4763</v>
      </c>
      <c r="C4657" s="7">
        <v>202</v>
      </c>
    </row>
    <row r="4658" spans="2:3" x14ac:dyDescent="0.2">
      <c r="B4658" s="7" t="s">
        <v>4764</v>
      </c>
      <c r="C4658" s="7">
        <v>237</v>
      </c>
    </row>
    <row r="4659" spans="2:3" x14ac:dyDescent="0.2">
      <c r="B4659" s="7" t="s">
        <v>4765</v>
      </c>
      <c r="C4659" s="7">
        <v>332</v>
      </c>
    </row>
    <row r="4660" spans="2:3" x14ac:dyDescent="0.2">
      <c r="B4660" s="7" t="s">
        <v>4766</v>
      </c>
      <c r="C4660" s="7">
        <v>324</v>
      </c>
    </row>
    <row r="4661" spans="2:3" x14ac:dyDescent="0.2">
      <c r="B4661" s="7" t="s">
        <v>4767</v>
      </c>
      <c r="C4661" s="7">
        <v>305</v>
      </c>
    </row>
    <row r="4662" spans="2:3" x14ac:dyDescent="0.2">
      <c r="B4662" s="7" t="s">
        <v>4768</v>
      </c>
      <c r="C4662" s="7">
        <v>266</v>
      </c>
    </row>
    <row r="4663" spans="2:3" x14ac:dyDescent="0.2">
      <c r="B4663" s="7" t="s">
        <v>4769</v>
      </c>
      <c r="C4663" s="7">
        <v>282</v>
      </c>
    </row>
    <row r="4664" spans="2:3" x14ac:dyDescent="0.2">
      <c r="B4664" s="7" t="s">
        <v>4770</v>
      </c>
      <c r="C4664" s="7">
        <v>249</v>
      </c>
    </row>
    <row r="4665" spans="2:3" x14ac:dyDescent="0.2">
      <c r="B4665" s="7" t="s">
        <v>4771</v>
      </c>
      <c r="C4665" s="7">
        <v>271</v>
      </c>
    </row>
    <row r="4666" spans="2:3" x14ac:dyDescent="0.2">
      <c r="B4666" s="7" t="s">
        <v>4772</v>
      </c>
      <c r="C4666" s="7">
        <v>298</v>
      </c>
    </row>
    <row r="4667" spans="2:3" x14ac:dyDescent="0.2">
      <c r="B4667" s="7" t="s">
        <v>4773</v>
      </c>
      <c r="C4667" s="7">
        <v>226</v>
      </c>
    </row>
    <row r="4668" spans="2:3" x14ac:dyDescent="0.2">
      <c r="B4668" s="7" t="s">
        <v>4774</v>
      </c>
      <c r="C4668" s="7">
        <v>300</v>
      </c>
    </row>
    <row r="4669" spans="2:3" x14ac:dyDescent="0.2">
      <c r="B4669" s="7" t="s">
        <v>4775</v>
      </c>
      <c r="C4669" s="7">
        <v>374</v>
      </c>
    </row>
    <row r="4670" spans="2:3" x14ac:dyDescent="0.2">
      <c r="B4670" s="7" t="s">
        <v>4776</v>
      </c>
      <c r="C4670" s="7">
        <v>331</v>
      </c>
    </row>
    <row r="4671" spans="2:3" x14ac:dyDescent="0.2">
      <c r="B4671" s="7" t="s">
        <v>4777</v>
      </c>
      <c r="C4671" s="7">
        <v>262</v>
      </c>
    </row>
    <row r="4672" spans="2:3" x14ac:dyDescent="0.2">
      <c r="B4672" s="7" t="s">
        <v>4778</v>
      </c>
      <c r="C4672" s="7">
        <v>309</v>
      </c>
    </row>
    <row r="4673" spans="2:3" x14ac:dyDescent="0.2">
      <c r="B4673" s="7" t="s">
        <v>4779</v>
      </c>
      <c r="C4673" s="7">
        <v>259</v>
      </c>
    </row>
    <row r="4674" spans="2:3" x14ac:dyDescent="0.2">
      <c r="B4674" s="7" t="s">
        <v>4780</v>
      </c>
      <c r="C4674" s="7">
        <v>393</v>
      </c>
    </row>
    <row r="4675" spans="2:3" x14ac:dyDescent="0.2">
      <c r="B4675" s="7" t="s">
        <v>4781</v>
      </c>
      <c r="C4675" s="7">
        <v>313</v>
      </c>
    </row>
    <row r="4676" spans="2:3" x14ac:dyDescent="0.2">
      <c r="B4676" s="7" t="s">
        <v>4782</v>
      </c>
      <c r="C4676" s="7">
        <v>252</v>
      </c>
    </row>
    <row r="4677" spans="2:3" x14ac:dyDescent="0.2">
      <c r="B4677" s="7" t="s">
        <v>4783</v>
      </c>
      <c r="C4677" s="7">
        <v>286</v>
      </c>
    </row>
    <row r="4678" spans="2:3" x14ac:dyDescent="0.2">
      <c r="B4678" s="7" t="s">
        <v>4784</v>
      </c>
      <c r="C4678" s="7">
        <v>423</v>
      </c>
    </row>
    <row r="4679" spans="2:3" x14ac:dyDescent="0.2">
      <c r="B4679" s="7" t="s">
        <v>4785</v>
      </c>
      <c r="C4679" s="7">
        <v>294</v>
      </c>
    </row>
    <row r="4680" spans="2:3" x14ac:dyDescent="0.2">
      <c r="B4680" s="7" t="s">
        <v>4786</v>
      </c>
      <c r="C4680" s="7">
        <v>380</v>
      </c>
    </row>
    <row r="4681" spans="2:3" x14ac:dyDescent="0.2">
      <c r="B4681" s="7" t="s">
        <v>4787</v>
      </c>
      <c r="C4681" s="7">
        <v>299</v>
      </c>
    </row>
    <row r="4682" spans="2:3" x14ac:dyDescent="0.2">
      <c r="B4682" s="7" t="s">
        <v>4788</v>
      </c>
      <c r="C4682" s="7">
        <v>266</v>
      </c>
    </row>
    <row r="4683" spans="2:3" x14ac:dyDescent="0.2">
      <c r="B4683" s="7" t="s">
        <v>4789</v>
      </c>
      <c r="C4683" s="7">
        <v>312</v>
      </c>
    </row>
    <row r="4684" spans="2:3" x14ac:dyDescent="0.2">
      <c r="B4684" s="7" t="s">
        <v>4790</v>
      </c>
      <c r="C4684" s="7">
        <v>282</v>
      </c>
    </row>
    <row r="4685" spans="2:3" x14ac:dyDescent="0.2">
      <c r="B4685" s="7" t="s">
        <v>4791</v>
      </c>
      <c r="C4685" s="7">
        <v>287</v>
      </c>
    </row>
    <row r="4686" spans="2:3" x14ac:dyDescent="0.2">
      <c r="B4686" s="7" t="s">
        <v>4792</v>
      </c>
      <c r="C4686" s="7">
        <v>319</v>
      </c>
    </row>
    <row r="4687" spans="2:3" x14ac:dyDescent="0.2">
      <c r="B4687" s="7" t="s">
        <v>4793</v>
      </c>
      <c r="C4687" s="7">
        <v>278</v>
      </c>
    </row>
    <row r="4688" spans="2:3" x14ac:dyDescent="0.2">
      <c r="B4688" s="7" t="s">
        <v>4794</v>
      </c>
      <c r="C4688" s="7">
        <v>261</v>
      </c>
    </row>
    <row r="4689" spans="2:3" x14ac:dyDescent="0.2">
      <c r="B4689" s="7" t="s">
        <v>4795</v>
      </c>
      <c r="C4689" s="7">
        <v>214</v>
      </c>
    </row>
    <row r="4690" spans="2:3" x14ac:dyDescent="0.2">
      <c r="B4690" s="7" t="s">
        <v>4796</v>
      </c>
      <c r="C4690" s="7">
        <v>241</v>
      </c>
    </row>
    <row r="4691" spans="2:3" x14ac:dyDescent="0.2">
      <c r="B4691" s="7" t="s">
        <v>4797</v>
      </c>
      <c r="C4691" s="7">
        <v>224</v>
      </c>
    </row>
    <row r="4692" spans="2:3" x14ac:dyDescent="0.2">
      <c r="B4692" s="7" t="s">
        <v>4798</v>
      </c>
      <c r="C4692" s="7">
        <v>341</v>
      </c>
    </row>
    <row r="4693" spans="2:3" x14ac:dyDescent="0.2">
      <c r="B4693" s="7" t="s">
        <v>4799</v>
      </c>
      <c r="C4693" s="7">
        <v>330</v>
      </c>
    </row>
    <row r="4694" spans="2:3" x14ac:dyDescent="0.2">
      <c r="B4694" s="7" t="s">
        <v>4800</v>
      </c>
      <c r="C4694" s="7">
        <v>230</v>
      </c>
    </row>
    <row r="4695" spans="2:3" x14ac:dyDescent="0.2">
      <c r="B4695" s="7" t="s">
        <v>4801</v>
      </c>
      <c r="C4695" s="7">
        <v>47</v>
      </c>
    </row>
    <row r="4696" spans="2:3" x14ac:dyDescent="0.2">
      <c r="B4696" s="7" t="s">
        <v>4802</v>
      </c>
      <c r="C4696" s="7">
        <v>292</v>
      </c>
    </row>
    <row r="4697" spans="2:3" x14ac:dyDescent="0.2">
      <c r="B4697" s="7" t="s">
        <v>4803</v>
      </c>
      <c r="C4697" s="7">
        <v>370</v>
      </c>
    </row>
    <row r="4698" spans="2:3" x14ac:dyDescent="0.2">
      <c r="B4698" s="7" t="s">
        <v>4804</v>
      </c>
      <c r="C4698" s="7">
        <v>234</v>
      </c>
    </row>
    <row r="4699" spans="2:3" x14ac:dyDescent="0.2">
      <c r="B4699" s="7" t="s">
        <v>4805</v>
      </c>
      <c r="C4699" s="7">
        <v>173</v>
      </c>
    </row>
    <row r="4700" spans="2:3" x14ac:dyDescent="0.2">
      <c r="B4700" s="7" t="s">
        <v>4806</v>
      </c>
      <c r="C4700" s="7">
        <v>259</v>
      </c>
    </row>
    <row r="4701" spans="2:3" x14ac:dyDescent="0.2">
      <c r="B4701" s="7" t="s">
        <v>4807</v>
      </c>
      <c r="C4701" s="7">
        <v>192</v>
      </c>
    </row>
    <row r="4702" spans="2:3" x14ac:dyDescent="0.2">
      <c r="B4702" s="7" t="s">
        <v>4808</v>
      </c>
      <c r="C4702" s="7">
        <v>249</v>
      </c>
    </row>
    <row r="4703" spans="2:3" x14ac:dyDescent="0.2">
      <c r="B4703" s="7" t="s">
        <v>4809</v>
      </c>
      <c r="C4703" s="7">
        <v>367</v>
      </c>
    </row>
    <row r="4704" spans="2:3" x14ac:dyDescent="0.2">
      <c r="B4704" s="7" t="s">
        <v>4810</v>
      </c>
      <c r="C4704" s="7">
        <v>292</v>
      </c>
    </row>
    <row r="4705" spans="2:3" x14ac:dyDescent="0.2">
      <c r="B4705" s="7" t="s">
        <v>4811</v>
      </c>
      <c r="C4705" s="7">
        <v>276</v>
      </c>
    </row>
    <row r="4706" spans="2:3" x14ac:dyDescent="0.2">
      <c r="B4706" s="7" t="s">
        <v>4812</v>
      </c>
      <c r="C4706" s="7">
        <v>315</v>
      </c>
    </row>
    <row r="4707" spans="2:3" x14ac:dyDescent="0.2">
      <c r="B4707" s="7" t="s">
        <v>4813</v>
      </c>
      <c r="C4707" s="7">
        <v>349</v>
      </c>
    </row>
    <row r="4708" spans="2:3" x14ac:dyDescent="0.2">
      <c r="B4708" s="7" t="s">
        <v>4814</v>
      </c>
      <c r="C4708" s="7">
        <v>330</v>
      </c>
    </row>
    <row r="4709" spans="2:3" x14ac:dyDescent="0.2">
      <c r="B4709" s="7" t="s">
        <v>4815</v>
      </c>
      <c r="C4709" s="7">
        <v>281</v>
      </c>
    </row>
    <row r="4710" spans="2:3" x14ac:dyDescent="0.2">
      <c r="B4710" s="7" t="s">
        <v>4816</v>
      </c>
      <c r="C4710" s="7">
        <v>245</v>
      </c>
    </row>
    <row r="4711" spans="2:3" x14ac:dyDescent="0.2">
      <c r="B4711" s="7" t="s">
        <v>4817</v>
      </c>
      <c r="C4711" s="7">
        <v>359</v>
      </c>
    </row>
    <row r="4712" spans="2:3" x14ac:dyDescent="0.2">
      <c r="B4712" s="7" t="s">
        <v>4818</v>
      </c>
      <c r="C4712" s="7">
        <v>197</v>
      </c>
    </row>
    <row r="4713" spans="2:3" x14ac:dyDescent="0.2">
      <c r="B4713" s="7" t="s">
        <v>4819</v>
      </c>
      <c r="C4713" s="7">
        <v>311</v>
      </c>
    </row>
    <row r="4714" spans="2:3" x14ac:dyDescent="0.2">
      <c r="B4714" s="7" t="s">
        <v>4820</v>
      </c>
      <c r="C4714" s="7">
        <v>302</v>
      </c>
    </row>
    <row r="4715" spans="2:3" x14ac:dyDescent="0.2">
      <c r="B4715" s="7" t="s">
        <v>4821</v>
      </c>
      <c r="C4715" s="7">
        <v>360</v>
      </c>
    </row>
    <row r="4716" spans="2:3" x14ac:dyDescent="0.2">
      <c r="B4716" s="7" t="s">
        <v>4822</v>
      </c>
      <c r="C4716" s="7">
        <v>260</v>
      </c>
    </row>
    <row r="4717" spans="2:3" x14ac:dyDescent="0.2">
      <c r="B4717" s="7" t="s">
        <v>4823</v>
      </c>
      <c r="C4717" s="7">
        <v>201</v>
      </c>
    </row>
    <row r="4718" spans="2:3" x14ac:dyDescent="0.2">
      <c r="B4718" s="7" t="s">
        <v>4824</v>
      </c>
      <c r="C4718" s="7">
        <v>328</v>
      </c>
    </row>
    <row r="4719" spans="2:3" x14ac:dyDescent="0.2">
      <c r="B4719" s="7" t="s">
        <v>4825</v>
      </c>
      <c r="C4719" s="7">
        <v>331</v>
      </c>
    </row>
    <row r="4720" spans="2:3" x14ac:dyDescent="0.2">
      <c r="B4720" s="7" t="s">
        <v>4826</v>
      </c>
      <c r="C4720" s="7">
        <v>345</v>
      </c>
    </row>
    <row r="4721" spans="2:3" x14ac:dyDescent="0.2">
      <c r="B4721" s="7" t="s">
        <v>4827</v>
      </c>
      <c r="C4721" s="7">
        <v>330</v>
      </c>
    </row>
    <row r="4722" spans="2:3" x14ac:dyDescent="0.2">
      <c r="B4722" s="7" t="s">
        <v>4828</v>
      </c>
      <c r="C4722" s="7">
        <v>227</v>
      </c>
    </row>
    <row r="4723" spans="2:3" x14ac:dyDescent="0.2">
      <c r="B4723" s="7" t="s">
        <v>4829</v>
      </c>
      <c r="C4723" s="7">
        <v>266</v>
      </c>
    </row>
    <row r="4724" spans="2:3" x14ac:dyDescent="0.2">
      <c r="B4724" s="7" t="s">
        <v>4830</v>
      </c>
      <c r="C4724" s="7">
        <v>254</v>
      </c>
    </row>
    <row r="4725" spans="2:3" x14ac:dyDescent="0.2">
      <c r="B4725" s="7" t="s">
        <v>4831</v>
      </c>
      <c r="C4725" s="7">
        <v>332</v>
      </c>
    </row>
    <row r="4726" spans="2:3" x14ac:dyDescent="0.2">
      <c r="B4726" s="7" t="s">
        <v>4832</v>
      </c>
      <c r="C4726" s="7">
        <v>218</v>
      </c>
    </row>
    <row r="4727" spans="2:3" x14ac:dyDescent="0.2">
      <c r="B4727" s="7" t="s">
        <v>4833</v>
      </c>
      <c r="C4727" s="7">
        <v>304</v>
      </c>
    </row>
    <row r="4728" spans="2:3" x14ac:dyDescent="0.2">
      <c r="B4728" s="7" t="s">
        <v>4834</v>
      </c>
      <c r="C4728" s="7">
        <v>302</v>
      </c>
    </row>
    <row r="4729" spans="2:3" x14ac:dyDescent="0.2">
      <c r="B4729" s="7" t="s">
        <v>4835</v>
      </c>
      <c r="C4729" s="7">
        <v>225</v>
      </c>
    </row>
    <row r="4730" spans="2:3" x14ac:dyDescent="0.2">
      <c r="B4730" s="7" t="s">
        <v>4836</v>
      </c>
      <c r="C4730" s="7">
        <v>388</v>
      </c>
    </row>
    <row r="4731" spans="2:3" x14ac:dyDescent="0.2">
      <c r="B4731" s="7" t="s">
        <v>4837</v>
      </c>
      <c r="C4731" s="7">
        <v>403</v>
      </c>
    </row>
    <row r="4732" spans="2:3" x14ac:dyDescent="0.2">
      <c r="B4732" s="7" t="s">
        <v>4838</v>
      </c>
      <c r="C4732" s="7">
        <v>204</v>
      </c>
    </row>
    <row r="4733" spans="2:3" x14ac:dyDescent="0.2">
      <c r="B4733" s="7" t="s">
        <v>4839</v>
      </c>
      <c r="C4733" s="7">
        <v>253</v>
      </c>
    </row>
    <row r="4734" spans="2:3" x14ac:dyDescent="0.2">
      <c r="B4734" s="7" t="s">
        <v>4840</v>
      </c>
      <c r="C4734" s="7">
        <v>300</v>
      </c>
    </row>
    <row r="4735" spans="2:3" x14ac:dyDescent="0.2">
      <c r="B4735" s="7" t="s">
        <v>4841</v>
      </c>
      <c r="C4735" s="7">
        <v>328</v>
      </c>
    </row>
    <row r="4736" spans="2:3" x14ac:dyDescent="0.2">
      <c r="B4736" s="7" t="s">
        <v>4842</v>
      </c>
      <c r="C4736" s="7">
        <v>236</v>
      </c>
    </row>
    <row r="4737" spans="2:3" x14ac:dyDescent="0.2">
      <c r="B4737" s="7" t="s">
        <v>4843</v>
      </c>
      <c r="C4737" s="7">
        <v>277</v>
      </c>
    </row>
    <row r="4738" spans="2:3" x14ac:dyDescent="0.2">
      <c r="B4738" s="7" t="s">
        <v>4844</v>
      </c>
      <c r="C4738" s="7">
        <v>236</v>
      </c>
    </row>
    <row r="4739" spans="2:3" x14ac:dyDescent="0.2">
      <c r="B4739" s="7" t="s">
        <v>4845</v>
      </c>
      <c r="C4739" s="7">
        <v>374</v>
      </c>
    </row>
    <row r="4740" spans="2:3" x14ac:dyDescent="0.2">
      <c r="B4740" s="7" t="s">
        <v>4846</v>
      </c>
      <c r="C4740" s="7">
        <v>320</v>
      </c>
    </row>
    <row r="4741" spans="2:3" x14ac:dyDescent="0.2">
      <c r="B4741" s="7" t="s">
        <v>4847</v>
      </c>
      <c r="C4741" s="7">
        <v>254</v>
      </c>
    </row>
    <row r="4742" spans="2:3" x14ac:dyDescent="0.2">
      <c r="B4742" s="7" t="s">
        <v>4848</v>
      </c>
      <c r="C4742" s="7">
        <v>323</v>
      </c>
    </row>
    <row r="4743" spans="2:3" x14ac:dyDescent="0.2">
      <c r="B4743" s="7" t="s">
        <v>4849</v>
      </c>
      <c r="C4743" s="7">
        <v>240</v>
      </c>
    </row>
    <row r="4744" spans="2:3" x14ac:dyDescent="0.2">
      <c r="B4744" s="7" t="s">
        <v>4850</v>
      </c>
      <c r="C4744" s="7">
        <v>350</v>
      </c>
    </row>
    <row r="4745" spans="2:3" x14ac:dyDescent="0.2">
      <c r="B4745" s="7" t="s">
        <v>4851</v>
      </c>
      <c r="C4745" s="7">
        <v>249</v>
      </c>
    </row>
    <row r="4746" spans="2:3" x14ac:dyDescent="0.2">
      <c r="B4746" s="7" t="s">
        <v>4852</v>
      </c>
      <c r="C4746" s="7">
        <v>250</v>
      </c>
    </row>
    <row r="4747" spans="2:3" x14ac:dyDescent="0.2">
      <c r="B4747" s="7" t="s">
        <v>4853</v>
      </c>
      <c r="C4747" s="7">
        <v>331</v>
      </c>
    </row>
    <row r="4748" spans="2:3" x14ac:dyDescent="0.2">
      <c r="B4748" s="7" t="s">
        <v>4854</v>
      </c>
      <c r="C4748" s="7">
        <v>295</v>
      </c>
    </row>
    <row r="4749" spans="2:3" x14ac:dyDescent="0.2">
      <c r="B4749" s="7" t="s">
        <v>4855</v>
      </c>
      <c r="C4749" s="7">
        <v>262</v>
      </c>
    </row>
    <row r="4750" spans="2:3" x14ac:dyDescent="0.2">
      <c r="B4750" s="7" t="s">
        <v>4856</v>
      </c>
      <c r="C4750" s="7">
        <v>300</v>
      </c>
    </row>
    <row r="4751" spans="2:3" x14ac:dyDescent="0.2">
      <c r="B4751" s="7" t="s">
        <v>4857</v>
      </c>
      <c r="C4751" s="7">
        <v>262</v>
      </c>
    </row>
    <row r="4752" spans="2:3" x14ac:dyDescent="0.2">
      <c r="B4752" s="7" t="s">
        <v>4858</v>
      </c>
      <c r="C4752" s="7">
        <v>239</v>
      </c>
    </row>
    <row r="4753" spans="2:3" x14ac:dyDescent="0.2">
      <c r="B4753" s="7" t="s">
        <v>4859</v>
      </c>
      <c r="C4753" s="7">
        <v>287</v>
      </c>
    </row>
    <row r="4754" spans="2:3" x14ac:dyDescent="0.2">
      <c r="B4754" s="7" t="s">
        <v>4860</v>
      </c>
      <c r="C4754" s="7">
        <v>309</v>
      </c>
    </row>
    <row r="4755" spans="2:3" x14ac:dyDescent="0.2">
      <c r="B4755" s="7" t="s">
        <v>4861</v>
      </c>
      <c r="C4755" s="7">
        <v>278</v>
      </c>
    </row>
    <row r="4756" spans="2:3" x14ac:dyDescent="0.2">
      <c r="B4756" s="7" t="s">
        <v>4862</v>
      </c>
      <c r="C4756" s="7">
        <v>291</v>
      </c>
    </row>
    <row r="4757" spans="2:3" x14ac:dyDescent="0.2">
      <c r="B4757" s="7" t="s">
        <v>4863</v>
      </c>
      <c r="C4757" s="7">
        <v>317</v>
      </c>
    </row>
    <row r="4758" spans="2:3" x14ac:dyDescent="0.2">
      <c r="B4758" s="7" t="s">
        <v>4864</v>
      </c>
      <c r="C4758" s="7">
        <v>320</v>
      </c>
    </row>
    <row r="4759" spans="2:3" x14ac:dyDescent="0.2">
      <c r="B4759" s="7" t="s">
        <v>4865</v>
      </c>
      <c r="C4759" s="7">
        <v>265</v>
      </c>
    </row>
    <row r="4760" spans="2:3" x14ac:dyDescent="0.2">
      <c r="B4760" s="7" t="s">
        <v>4866</v>
      </c>
      <c r="C4760" s="7">
        <v>276</v>
      </c>
    </row>
    <row r="4761" spans="2:3" x14ac:dyDescent="0.2">
      <c r="B4761" s="7" t="s">
        <v>4867</v>
      </c>
      <c r="C4761" s="7">
        <v>273</v>
      </c>
    </row>
    <row r="4762" spans="2:3" x14ac:dyDescent="0.2">
      <c r="B4762" s="7" t="s">
        <v>4868</v>
      </c>
      <c r="C4762" s="7">
        <v>327</v>
      </c>
    </row>
    <row r="4763" spans="2:3" x14ac:dyDescent="0.2">
      <c r="B4763" s="7" t="s">
        <v>4869</v>
      </c>
      <c r="C4763" s="7">
        <v>319</v>
      </c>
    </row>
    <row r="4764" spans="2:3" x14ac:dyDescent="0.2">
      <c r="B4764" s="7" t="s">
        <v>4870</v>
      </c>
      <c r="C4764" s="7">
        <v>337</v>
      </c>
    </row>
    <row r="4765" spans="2:3" x14ac:dyDescent="0.2">
      <c r="B4765" s="7" t="s">
        <v>4871</v>
      </c>
      <c r="C4765" s="7">
        <v>284</v>
      </c>
    </row>
    <row r="4766" spans="2:3" x14ac:dyDescent="0.2">
      <c r="B4766" s="7" t="s">
        <v>4872</v>
      </c>
      <c r="C4766" s="7">
        <v>325</v>
      </c>
    </row>
    <row r="4767" spans="2:3" x14ac:dyDescent="0.2">
      <c r="B4767" s="7" t="s">
        <v>4873</v>
      </c>
      <c r="C4767" s="7">
        <v>329</v>
      </c>
    </row>
    <row r="4768" spans="2:3" x14ac:dyDescent="0.2">
      <c r="B4768" s="7" t="s">
        <v>4874</v>
      </c>
      <c r="C4768" s="7">
        <v>376</v>
      </c>
    </row>
    <row r="4769" spans="2:3" x14ac:dyDescent="0.2">
      <c r="B4769" s="7" t="s">
        <v>4875</v>
      </c>
      <c r="C4769" s="7">
        <v>346</v>
      </c>
    </row>
    <row r="4770" spans="2:3" x14ac:dyDescent="0.2">
      <c r="B4770" s="7" t="s">
        <v>4876</v>
      </c>
      <c r="C4770" s="7">
        <v>329</v>
      </c>
    </row>
    <row r="4771" spans="2:3" x14ac:dyDescent="0.2">
      <c r="B4771" s="7" t="s">
        <v>4877</v>
      </c>
      <c r="C4771" s="7">
        <v>289</v>
      </c>
    </row>
    <row r="4772" spans="2:3" x14ac:dyDescent="0.2">
      <c r="B4772" s="7" t="s">
        <v>4878</v>
      </c>
      <c r="C4772" s="7">
        <v>398</v>
      </c>
    </row>
    <row r="4773" spans="2:3" x14ac:dyDescent="0.2">
      <c r="B4773" s="7" t="s">
        <v>4879</v>
      </c>
      <c r="C4773" s="7">
        <v>296</v>
      </c>
    </row>
    <row r="4774" spans="2:3" x14ac:dyDescent="0.2">
      <c r="B4774" s="7" t="s">
        <v>4880</v>
      </c>
      <c r="C4774" s="7">
        <v>438</v>
      </c>
    </row>
    <row r="4775" spans="2:3" x14ac:dyDescent="0.2">
      <c r="B4775" s="7" t="s">
        <v>4881</v>
      </c>
      <c r="C4775" s="7">
        <v>267</v>
      </c>
    </row>
    <row r="4776" spans="2:3" x14ac:dyDescent="0.2">
      <c r="B4776" s="7" t="s">
        <v>4882</v>
      </c>
      <c r="C4776" s="7">
        <v>230</v>
      </c>
    </row>
    <row r="4777" spans="2:3" x14ac:dyDescent="0.2">
      <c r="B4777" s="7" t="s">
        <v>4883</v>
      </c>
      <c r="C4777" s="7">
        <v>268</v>
      </c>
    </row>
    <row r="4778" spans="2:3" x14ac:dyDescent="0.2">
      <c r="B4778" s="7" t="s">
        <v>4884</v>
      </c>
      <c r="C4778" s="7">
        <v>323</v>
      </c>
    </row>
    <row r="4779" spans="2:3" x14ac:dyDescent="0.2">
      <c r="B4779" s="7" t="s">
        <v>4885</v>
      </c>
      <c r="C4779" s="7">
        <v>299</v>
      </c>
    </row>
    <row r="4780" spans="2:3" x14ac:dyDescent="0.2">
      <c r="B4780" s="7" t="s">
        <v>4886</v>
      </c>
      <c r="C4780" s="7">
        <v>329</v>
      </c>
    </row>
    <row r="4781" spans="2:3" x14ac:dyDescent="0.2">
      <c r="B4781" s="7" t="s">
        <v>4887</v>
      </c>
      <c r="C4781" s="7">
        <v>268</v>
      </c>
    </row>
    <row r="4782" spans="2:3" x14ac:dyDescent="0.2">
      <c r="B4782" s="7" t="s">
        <v>4888</v>
      </c>
      <c r="C4782" s="7">
        <v>377</v>
      </c>
    </row>
    <row r="4783" spans="2:3" x14ac:dyDescent="0.2">
      <c r="B4783" s="7" t="s">
        <v>4889</v>
      </c>
      <c r="C4783" s="7">
        <v>315</v>
      </c>
    </row>
    <row r="4784" spans="2:3" x14ac:dyDescent="0.2">
      <c r="B4784" s="7" t="s">
        <v>4890</v>
      </c>
      <c r="C4784" s="7">
        <v>318</v>
      </c>
    </row>
    <row r="4785" spans="2:3" x14ac:dyDescent="0.2">
      <c r="B4785" s="7" t="s">
        <v>4891</v>
      </c>
      <c r="C4785" s="7">
        <v>219</v>
      </c>
    </row>
    <row r="4786" spans="2:3" x14ac:dyDescent="0.2">
      <c r="B4786" s="7" t="s">
        <v>4892</v>
      </c>
      <c r="C4786" s="7">
        <v>307</v>
      </c>
    </row>
    <row r="4787" spans="2:3" x14ac:dyDescent="0.2">
      <c r="B4787" s="7" t="s">
        <v>4893</v>
      </c>
      <c r="C4787" s="7">
        <v>342</v>
      </c>
    </row>
    <row r="4788" spans="2:3" x14ac:dyDescent="0.2">
      <c r="B4788" s="7" t="s">
        <v>4894</v>
      </c>
      <c r="C4788" s="7">
        <v>262</v>
      </c>
    </row>
    <row r="4789" spans="2:3" x14ac:dyDescent="0.2">
      <c r="B4789" s="7" t="s">
        <v>4895</v>
      </c>
      <c r="C4789" s="7">
        <v>332</v>
      </c>
    </row>
    <row r="4790" spans="2:3" x14ac:dyDescent="0.2">
      <c r="B4790" s="7" t="s">
        <v>4896</v>
      </c>
      <c r="C4790" s="7">
        <v>247</v>
      </c>
    </row>
    <row r="4791" spans="2:3" x14ac:dyDescent="0.2">
      <c r="B4791" s="7" t="s">
        <v>4897</v>
      </c>
      <c r="C4791" s="7">
        <v>265</v>
      </c>
    </row>
    <row r="4792" spans="2:3" x14ac:dyDescent="0.2">
      <c r="B4792" s="7" t="s">
        <v>4898</v>
      </c>
      <c r="C4792" s="7">
        <v>285</v>
      </c>
    </row>
    <row r="4793" spans="2:3" x14ac:dyDescent="0.2">
      <c r="B4793" s="7" t="s">
        <v>4899</v>
      </c>
      <c r="C4793" s="7">
        <v>306</v>
      </c>
    </row>
    <row r="4794" spans="2:3" x14ac:dyDescent="0.2">
      <c r="B4794" s="7" t="s">
        <v>4900</v>
      </c>
      <c r="C4794" s="7">
        <v>354</v>
      </c>
    </row>
    <row r="4795" spans="2:3" x14ac:dyDescent="0.2">
      <c r="B4795" s="7" t="s">
        <v>4901</v>
      </c>
      <c r="C4795" s="7">
        <v>23</v>
      </c>
    </row>
    <row r="4796" spans="2:3" x14ac:dyDescent="0.2">
      <c r="B4796" s="7" t="s">
        <v>4902</v>
      </c>
      <c r="C4796" s="7">
        <v>241</v>
      </c>
    </row>
    <row r="4797" spans="2:3" x14ac:dyDescent="0.2">
      <c r="B4797" s="7" t="s">
        <v>4903</v>
      </c>
      <c r="C4797" s="7">
        <v>310</v>
      </c>
    </row>
    <row r="4798" spans="2:3" x14ac:dyDescent="0.2">
      <c r="B4798" s="7" t="s">
        <v>4904</v>
      </c>
      <c r="C4798" s="7">
        <v>277</v>
      </c>
    </row>
    <row r="4799" spans="2:3" x14ac:dyDescent="0.2">
      <c r="B4799" s="7" t="s">
        <v>4905</v>
      </c>
      <c r="C4799" s="7">
        <v>131</v>
      </c>
    </row>
    <row r="4800" spans="2:3" x14ac:dyDescent="0.2">
      <c r="B4800" s="7" t="s">
        <v>4906</v>
      </c>
      <c r="C4800" s="7">
        <v>342</v>
      </c>
    </row>
    <row r="4801" spans="2:3" x14ac:dyDescent="0.2">
      <c r="B4801" s="7" t="s">
        <v>4907</v>
      </c>
      <c r="C4801" s="7">
        <v>217</v>
      </c>
    </row>
    <row r="4802" spans="2:3" x14ac:dyDescent="0.2">
      <c r="B4802" s="7" t="s">
        <v>4908</v>
      </c>
      <c r="C4802" s="7">
        <v>228</v>
      </c>
    </row>
    <row r="4803" spans="2:3" x14ac:dyDescent="0.2">
      <c r="B4803" s="7" t="s">
        <v>4909</v>
      </c>
      <c r="C4803" s="7">
        <v>328</v>
      </c>
    </row>
    <row r="4804" spans="2:3" x14ac:dyDescent="0.2">
      <c r="B4804" s="7" t="s">
        <v>4910</v>
      </c>
      <c r="C4804" s="7">
        <v>455</v>
      </c>
    </row>
    <row r="4805" spans="2:3" x14ac:dyDescent="0.2">
      <c r="B4805" s="7" t="s">
        <v>4911</v>
      </c>
      <c r="C4805" s="7">
        <v>587</v>
      </c>
    </row>
    <row r="4806" spans="2:3" x14ac:dyDescent="0.2">
      <c r="B4806" s="7" t="s">
        <v>4912</v>
      </c>
      <c r="C4806" s="7">
        <v>436</v>
      </c>
    </row>
    <row r="4807" spans="2:3" x14ac:dyDescent="0.2">
      <c r="B4807" s="7" t="s">
        <v>4913</v>
      </c>
      <c r="C4807" s="7">
        <v>575</v>
      </c>
    </row>
    <row r="4808" spans="2:3" x14ac:dyDescent="0.2">
      <c r="B4808" s="7" t="s">
        <v>4914</v>
      </c>
      <c r="C4808" s="7">
        <v>421</v>
      </c>
    </row>
    <row r="4809" spans="2:3" x14ac:dyDescent="0.2">
      <c r="B4809" s="7" t="s">
        <v>4915</v>
      </c>
      <c r="C4809" s="7">
        <v>559</v>
      </c>
    </row>
    <row r="4810" spans="2:3" x14ac:dyDescent="0.2">
      <c r="B4810" s="7" t="s">
        <v>4916</v>
      </c>
      <c r="C4810" s="7">
        <v>552</v>
      </c>
    </row>
    <row r="4811" spans="2:3" x14ac:dyDescent="0.2">
      <c r="B4811" s="7" t="s">
        <v>4917</v>
      </c>
      <c r="C4811" s="7">
        <v>514</v>
      </c>
    </row>
    <row r="4812" spans="2:3" x14ac:dyDescent="0.2">
      <c r="B4812" s="7" t="s">
        <v>4918</v>
      </c>
      <c r="C4812" s="7">
        <v>245</v>
      </c>
    </row>
    <row r="4813" spans="2:3" x14ac:dyDescent="0.2">
      <c r="B4813" s="7" t="s">
        <v>4919</v>
      </c>
      <c r="C4813" s="7">
        <v>527</v>
      </c>
    </row>
    <row r="4814" spans="2:3" x14ac:dyDescent="0.2">
      <c r="B4814" s="7" t="s">
        <v>4920</v>
      </c>
      <c r="C4814" s="7">
        <v>567</v>
      </c>
    </row>
    <row r="4815" spans="2:3" x14ac:dyDescent="0.2">
      <c r="B4815" s="7" t="s">
        <v>4921</v>
      </c>
      <c r="C4815" s="7">
        <v>524</v>
      </c>
    </row>
    <row r="4816" spans="2:3" x14ac:dyDescent="0.2">
      <c r="B4816" s="7" t="s">
        <v>4922</v>
      </c>
      <c r="C4816" s="7">
        <v>437</v>
      </c>
    </row>
    <row r="4817" spans="2:3" x14ac:dyDescent="0.2">
      <c r="B4817" s="7" t="s">
        <v>4923</v>
      </c>
      <c r="C4817" s="7">
        <v>355</v>
      </c>
    </row>
    <row r="4818" spans="2:3" x14ac:dyDescent="0.2">
      <c r="B4818" s="7" t="s">
        <v>4924</v>
      </c>
      <c r="C4818" s="7">
        <v>537</v>
      </c>
    </row>
    <row r="4819" spans="2:3" x14ac:dyDescent="0.2">
      <c r="B4819" s="7" t="s">
        <v>4925</v>
      </c>
      <c r="C4819" s="7">
        <v>459</v>
      </c>
    </row>
    <row r="4820" spans="2:3" x14ac:dyDescent="0.2">
      <c r="B4820" s="7" t="s">
        <v>4926</v>
      </c>
      <c r="C4820" s="7">
        <v>583</v>
      </c>
    </row>
    <row r="4821" spans="2:3" x14ac:dyDescent="0.2">
      <c r="B4821" s="7" t="s">
        <v>4927</v>
      </c>
      <c r="C4821" s="7">
        <v>463</v>
      </c>
    </row>
    <row r="4822" spans="2:3" x14ac:dyDescent="0.2">
      <c r="B4822" s="7" t="s">
        <v>4928</v>
      </c>
      <c r="C4822" s="7">
        <v>522</v>
      </c>
    </row>
    <row r="4823" spans="2:3" x14ac:dyDescent="0.2">
      <c r="B4823" s="7" t="s">
        <v>4929</v>
      </c>
      <c r="C4823" s="7">
        <v>375</v>
      </c>
    </row>
    <row r="4824" spans="2:3" x14ac:dyDescent="0.2">
      <c r="B4824" s="7" t="s">
        <v>4930</v>
      </c>
      <c r="C4824" s="7">
        <v>450</v>
      </c>
    </row>
    <row r="4825" spans="2:3" x14ac:dyDescent="0.2">
      <c r="B4825" s="7" t="s">
        <v>4931</v>
      </c>
      <c r="C4825" s="7">
        <v>443</v>
      </c>
    </row>
    <row r="4826" spans="2:3" x14ac:dyDescent="0.2">
      <c r="B4826" s="7" t="s">
        <v>4932</v>
      </c>
      <c r="C4826" s="7">
        <v>299</v>
      </c>
    </row>
    <row r="4827" spans="2:3" x14ac:dyDescent="0.2">
      <c r="B4827" s="7" t="s">
        <v>4933</v>
      </c>
      <c r="C4827" s="7">
        <v>453</v>
      </c>
    </row>
    <row r="4828" spans="2:3" x14ac:dyDescent="0.2">
      <c r="B4828" s="7" t="s">
        <v>4934</v>
      </c>
      <c r="C4828" s="7">
        <v>388</v>
      </c>
    </row>
    <row r="4829" spans="2:3" x14ac:dyDescent="0.2">
      <c r="B4829" s="7" t="s">
        <v>4935</v>
      </c>
      <c r="C4829" s="7">
        <v>450</v>
      </c>
    </row>
    <row r="4830" spans="2:3" x14ac:dyDescent="0.2">
      <c r="B4830" s="7" t="s">
        <v>4936</v>
      </c>
      <c r="C4830" s="7">
        <v>554</v>
      </c>
    </row>
    <row r="4831" spans="2:3" x14ac:dyDescent="0.2">
      <c r="B4831" s="7" t="s">
        <v>4937</v>
      </c>
      <c r="C4831" s="7">
        <v>549</v>
      </c>
    </row>
    <row r="4832" spans="2:3" x14ac:dyDescent="0.2">
      <c r="B4832" s="7" t="s">
        <v>4938</v>
      </c>
      <c r="C4832" s="7">
        <v>296</v>
      </c>
    </row>
    <row r="4833" spans="2:3" x14ac:dyDescent="0.2">
      <c r="B4833" s="7" t="s">
        <v>4939</v>
      </c>
      <c r="C4833" s="7">
        <v>448</v>
      </c>
    </row>
    <row r="4834" spans="2:3" x14ac:dyDescent="0.2">
      <c r="B4834" s="7" t="s">
        <v>4940</v>
      </c>
      <c r="C4834" s="7">
        <v>534</v>
      </c>
    </row>
    <row r="4835" spans="2:3" x14ac:dyDescent="0.2">
      <c r="B4835" s="7" t="s">
        <v>4941</v>
      </c>
      <c r="C4835" s="7">
        <v>483</v>
      </c>
    </row>
    <row r="4836" spans="2:3" x14ac:dyDescent="0.2">
      <c r="B4836" s="7" t="s">
        <v>4942</v>
      </c>
      <c r="C4836" s="7">
        <v>604</v>
      </c>
    </row>
    <row r="4837" spans="2:3" x14ac:dyDescent="0.2">
      <c r="B4837" s="7" t="s">
        <v>4943</v>
      </c>
      <c r="C4837" s="7">
        <v>450</v>
      </c>
    </row>
    <row r="4838" spans="2:3" x14ac:dyDescent="0.2">
      <c r="B4838" s="7" t="s">
        <v>4944</v>
      </c>
      <c r="C4838" s="7">
        <v>434</v>
      </c>
    </row>
    <row r="4839" spans="2:3" x14ac:dyDescent="0.2">
      <c r="B4839" s="7" t="s">
        <v>4945</v>
      </c>
      <c r="C4839" s="7">
        <v>607</v>
      </c>
    </row>
    <row r="4840" spans="2:3" x14ac:dyDescent="0.2">
      <c r="B4840" s="7" t="s">
        <v>4946</v>
      </c>
      <c r="C4840" s="7">
        <v>545</v>
      </c>
    </row>
    <row r="4841" spans="2:3" x14ac:dyDescent="0.2">
      <c r="B4841" s="7" t="s">
        <v>4947</v>
      </c>
      <c r="C4841" s="7">
        <v>443</v>
      </c>
    </row>
    <row r="4842" spans="2:3" x14ac:dyDescent="0.2">
      <c r="B4842" s="7" t="s">
        <v>4948</v>
      </c>
      <c r="C4842" s="7">
        <v>426</v>
      </c>
    </row>
    <row r="4843" spans="2:3" x14ac:dyDescent="0.2">
      <c r="B4843" s="7" t="s">
        <v>4949</v>
      </c>
      <c r="C4843" s="7">
        <v>497</v>
      </c>
    </row>
    <row r="4844" spans="2:3" x14ac:dyDescent="0.2">
      <c r="B4844" s="7" t="s">
        <v>4950</v>
      </c>
      <c r="C4844" s="7">
        <v>515</v>
      </c>
    </row>
    <row r="4845" spans="2:3" x14ac:dyDescent="0.2">
      <c r="B4845" s="7" t="s">
        <v>4951</v>
      </c>
      <c r="C4845" s="7">
        <v>422</v>
      </c>
    </row>
    <row r="4846" spans="2:3" x14ac:dyDescent="0.2">
      <c r="B4846" s="7" t="s">
        <v>4952</v>
      </c>
      <c r="C4846" s="7">
        <v>414</v>
      </c>
    </row>
    <row r="4847" spans="2:3" x14ac:dyDescent="0.2">
      <c r="B4847" s="7" t="s">
        <v>4953</v>
      </c>
      <c r="C4847" s="7">
        <v>473</v>
      </c>
    </row>
    <row r="4848" spans="2:3" x14ac:dyDescent="0.2">
      <c r="B4848" s="7" t="s">
        <v>4954</v>
      </c>
      <c r="C4848" s="7">
        <v>471</v>
      </c>
    </row>
    <row r="4849" spans="2:3" x14ac:dyDescent="0.2">
      <c r="B4849" s="7" t="s">
        <v>4955</v>
      </c>
      <c r="C4849" s="7">
        <v>519</v>
      </c>
    </row>
    <row r="4850" spans="2:3" x14ac:dyDescent="0.2">
      <c r="B4850" s="7" t="s">
        <v>4956</v>
      </c>
      <c r="C4850" s="7">
        <v>505</v>
      </c>
    </row>
    <row r="4851" spans="2:3" x14ac:dyDescent="0.2">
      <c r="B4851" s="7" t="s">
        <v>4957</v>
      </c>
      <c r="C4851" s="7">
        <v>401</v>
      </c>
    </row>
    <row r="4852" spans="2:3" x14ac:dyDescent="0.2">
      <c r="B4852" s="7" t="s">
        <v>4958</v>
      </c>
      <c r="C4852" s="7">
        <v>481</v>
      </c>
    </row>
    <row r="4853" spans="2:3" x14ac:dyDescent="0.2">
      <c r="B4853" s="7" t="s">
        <v>4959</v>
      </c>
      <c r="C4853" s="7">
        <v>420</v>
      </c>
    </row>
    <row r="4854" spans="2:3" x14ac:dyDescent="0.2">
      <c r="B4854" s="7" t="s">
        <v>4960</v>
      </c>
      <c r="C4854" s="7">
        <v>488</v>
      </c>
    </row>
    <row r="4855" spans="2:3" x14ac:dyDescent="0.2">
      <c r="B4855" s="7" t="s">
        <v>4961</v>
      </c>
      <c r="C4855" s="7">
        <v>509</v>
      </c>
    </row>
    <row r="4856" spans="2:3" x14ac:dyDescent="0.2">
      <c r="B4856" s="7" t="s">
        <v>4962</v>
      </c>
      <c r="C4856" s="7">
        <v>415</v>
      </c>
    </row>
    <row r="4857" spans="2:3" x14ac:dyDescent="0.2">
      <c r="B4857" s="7" t="s">
        <v>4963</v>
      </c>
      <c r="C4857" s="7">
        <v>546</v>
      </c>
    </row>
    <row r="4858" spans="2:3" x14ac:dyDescent="0.2">
      <c r="B4858" s="7" t="s">
        <v>4964</v>
      </c>
      <c r="C4858" s="7">
        <v>474</v>
      </c>
    </row>
    <row r="4859" spans="2:3" x14ac:dyDescent="0.2">
      <c r="B4859" s="7" t="s">
        <v>4965</v>
      </c>
      <c r="C4859" s="7">
        <v>589</v>
      </c>
    </row>
    <row r="4860" spans="2:3" x14ac:dyDescent="0.2">
      <c r="B4860" s="7" t="s">
        <v>4966</v>
      </c>
      <c r="C4860" s="7">
        <v>477</v>
      </c>
    </row>
    <row r="4861" spans="2:3" x14ac:dyDescent="0.2">
      <c r="B4861" s="7" t="s">
        <v>4967</v>
      </c>
      <c r="C4861" s="7">
        <v>480</v>
      </c>
    </row>
    <row r="4862" spans="2:3" x14ac:dyDescent="0.2">
      <c r="B4862" s="7" t="s">
        <v>4968</v>
      </c>
      <c r="C4862" s="7">
        <v>370</v>
      </c>
    </row>
    <row r="4863" spans="2:3" x14ac:dyDescent="0.2">
      <c r="B4863" s="7" t="s">
        <v>4969</v>
      </c>
      <c r="C4863" s="7">
        <v>484</v>
      </c>
    </row>
    <row r="4864" spans="2:3" x14ac:dyDescent="0.2">
      <c r="B4864" s="7" t="s">
        <v>4970</v>
      </c>
      <c r="C4864" s="7">
        <v>442</v>
      </c>
    </row>
    <row r="4865" spans="2:3" x14ac:dyDescent="0.2">
      <c r="B4865" s="7" t="s">
        <v>4971</v>
      </c>
      <c r="C4865" s="7">
        <v>362</v>
      </c>
    </row>
    <row r="4866" spans="2:3" x14ac:dyDescent="0.2">
      <c r="B4866" s="7" t="s">
        <v>4972</v>
      </c>
      <c r="C4866" s="7">
        <v>514</v>
      </c>
    </row>
    <row r="4867" spans="2:3" x14ac:dyDescent="0.2">
      <c r="B4867" s="7" t="s">
        <v>4973</v>
      </c>
      <c r="C4867" s="7">
        <v>494</v>
      </c>
    </row>
    <row r="4868" spans="2:3" x14ac:dyDescent="0.2">
      <c r="B4868" s="7" t="s">
        <v>4974</v>
      </c>
      <c r="C4868" s="7">
        <v>471</v>
      </c>
    </row>
    <row r="4869" spans="2:3" x14ac:dyDescent="0.2">
      <c r="B4869" s="7" t="s">
        <v>4975</v>
      </c>
      <c r="C4869" s="7">
        <v>658</v>
      </c>
    </row>
    <row r="4870" spans="2:3" x14ac:dyDescent="0.2">
      <c r="B4870" s="7" t="s">
        <v>4976</v>
      </c>
      <c r="C4870" s="7">
        <v>414</v>
      </c>
    </row>
    <row r="4871" spans="2:3" x14ac:dyDescent="0.2">
      <c r="B4871" s="7" t="s">
        <v>4977</v>
      </c>
      <c r="C4871" s="7">
        <v>466</v>
      </c>
    </row>
    <row r="4872" spans="2:3" x14ac:dyDescent="0.2">
      <c r="B4872" s="7" t="s">
        <v>4978</v>
      </c>
      <c r="C4872" s="7">
        <v>751</v>
      </c>
    </row>
    <row r="4873" spans="2:3" x14ac:dyDescent="0.2">
      <c r="B4873" s="7" t="s">
        <v>4979</v>
      </c>
      <c r="C4873" s="7">
        <v>516</v>
      </c>
    </row>
    <row r="4874" spans="2:3" x14ac:dyDescent="0.2">
      <c r="B4874" s="7" t="s">
        <v>4980</v>
      </c>
      <c r="C4874" s="7">
        <v>598</v>
      </c>
    </row>
    <row r="4875" spans="2:3" x14ac:dyDescent="0.2">
      <c r="B4875" s="7" t="s">
        <v>4981</v>
      </c>
      <c r="C4875" s="7">
        <v>575</v>
      </c>
    </row>
    <row r="4876" spans="2:3" x14ac:dyDescent="0.2">
      <c r="B4876" s="7" t="s">
        <v>4982</v>
      </c>
      <c r="C4876" s="7">
        <v>402</v>
      </c>
    </row>
    <row r="4877" spans="2:3" x14ac:dyDescent="0.2">
      <c r="B4877" s="7" t="s">
        <v>4983</v>
      </c>
      <c r="C4877" s="7">
        <v>480</v>
      </c>
    </row>
    <row r="4878" spans="2:3" x14ac:dyDescent="0.2">
      <c r="B4878" s="7" t="s">
        <v>4984</v>
      </c>
      <c r="C4878" s="7">
        <v>427</v>
      </c>
    </row>
    <row r="4879" spans="2:3" x14ac:dyDescent="0.2">
      <c r="B4879" s="7" t="s">
        <v>4985</v>
      </c>
      <c r="C4879" s="7">
        <v>497</v>
      </c>
    </row>
    <row r="4880" spans="2:3" x14ac:dyDescent="0.2">
      <c r="B4880" s="7" t="s">
        <v>4986</v>
      </c>
      <c r="C4880" s="7">
        <v>473</v>
      </c>
    </row>
    <row r="4881" spans="2:3" x14ac:dyDescent="0.2">
      <c r="B4881" s="7" t="s">
        <v>4987</v>
      </c>
      <c r="C4881" s="7">
        <v>547</v>
      </c>
    </row>
    <row r="4882" spans="2:3" x14ac:dyDescent="0.2">
      <c r="B4882" s="7" t="s">
        <v>4988</v>
      </c>
      <c r="C4882" s="7">
        <v>456</v>
      </c>
    </row>
    <row r="4883" spans="2:3" x14ac:dyDescent="0.2">
      <c r="B4883" s="7" t="s">
        <v>4989</v>
      </c>
      <c r="C4883" s="7">
        <v>517</v>
      </c>
    </row>
    <row r="4884" spans="2:3" x14ac:dyDescent="0.2">
      <c r="B4884" s="7" t="s">
        <v>4990</v>
      </c>
      <c r="C4884" s="7">
        <v>444</v>
      </c>
    </row>
    <row r="4885" spans="2:3" x14ac:dyDescent="0.2">
      <c r="B4885" s="7" t="s">
        <v>4991</v>
      </c>
      <c r="C4885" s="7">
        <v>405</v>
      </c>
    </row>
    <row r="4886" spans="2:3" x14ac:dyDescent="0.2">
      <c r="B4886" s="7" t="s">
        <v>4992</v>
      </c>
      <c r="C4886" s="7">
        <v>493</v>
      </c>
    </row>
    <row r="4887" spans="2:3" x14ac:dyDescent="0.2">
      <c r="B4887" s="7" t="s">
        <v>4993</v>
      </c>
      <c r="C4887" s="7">
        <v>523</v>
      </c>
    </row>
    <row r="4888" spans="2:3" x14ac:dyDescent="0.2">
      <c r="B4888" s="7" t="s">
        <v>4994</v>
      </c>
      <c r="C4888" s="7">
        <v>457</v>
      </c>
    </row>
    <row r="4889" spans="2:3" x14ac:dyDescent="0.2">
      <c r="B4889" s="7" t="s">
        <v>4995</v>
      </c>
      <c r="C4889" s="7">
        <v>391</v>
      </c>
    </row>
    <row r="4890" spans="2:3" x14ac:dyDescent="0.2">
      <c r="B4890" s="7" t="s">
        <v>4996</v>
      </c>
      <c r="C4890" s="7">
        <v>387</v>
      </c>
    </row>
    <row r="4891" spans="2:3" x14ac:dyDescent="0.2">
      <c r="B4891" s="7" t="s">
        <v>4997</v>
      </c>
      <c r="C4891" s="7">
        <v>426</v>
      </c>
    </row>
    <row r="4892" spans="2:3" x14ac:dyDescent="0.2">
      <c r="B4892" s="7" t="s">
        <v>4998</v>
      </c>
      <c r="C4892" s="7">
        <v>516</v>
      </c>
    </row>
    <row r="4893" spans="2:3" x14ac:dyDescent="0.2">
      <c r="B4893" s="7" t="s">
        <v>4999</v>
      </c>
      <c r="C4893" s="7">
        <v>473</v>
      </c>
    </row>
    <row r="4894" spans="2:3" x14ac:dyDescent="0.2">
      <c r="B4894" s="7" t="s">
        <v>5000</v>
      </c>
      <c r="C4894" s="7">
        <v>484</v>
      </c>
    </row>
    <row r="4895" spans="2:3" x14ac:dyDescent="0.2">
      <c r="B4895" s="7" t="s">
        <v>5001</v>
      </c>
      <c r="C4895" s="7">
        <v>78</v>
      </c>
    </row>
    <row r="4896" spans="2:3" x14ac:dyDescent="0.2">
      <c r="B4896" s="7" t="s">
        <v>5002</v>
      </c>
      <c r="C4896" s="7">
        <v>339</v>
      </c>
    </row>
    <row r="4897" spans="2:3" x14ac:dyDescent="0.2">
      <c r="B4897" s="7" t="s">
        <v>5003</v>
      </c>
      <c r="C4897" s="7">
        <v>471</v>
      </c>
    </row>
    <row r="4898" spans="2:3" x14ac:dyDescent="0.2">
      <c r="B4898" s="7" t="s">
        <v>5004</v>
      </c>
      <c r="C4898" s="7">
        <v>389</v>
      </c>
    </row>
    <row r="4899" spans="2:3" x14ac:dyDescent="0.2">
      <c r="B4899" s="7" t="s">
        <v>5005</v>
      </c>
      <c r="C4899" s="7">
        <v>247</v>
      </c>
    </row>
    <row r="4900" spans="2:3" x14ac:dyDescent="0.2">
      <c r="B4900" s="7" t="s">
        <v>5006</v>
      </c>
      <c r="C4900" s="7">
        <v>354</v>
      </c>
    </row>
    <row r="4901" spans="2:3" x14ac:dyDescent="0.2">
      <c r="B4901" s="7" t="s">
        <v>5007</v>
      </c>
      <c r="C4901" s="7">
        <v>394</v>
      </c>
    </row>
    <row r="4902" spans="2:3" x14ac:dyDescent="0.2">
      <c r="B4902" s="7" t="s">
        <v>5008</v>
      </c>
      <c r="C4902" s="7">
        <v>293</v>
      </c>
    </row>
    <row r="4903" spans="2:3" x14ac:dyDescent="0.2">
      <c r="B4903" s="7" t="s">
        <v>5009</v>
      </c>
      <c r="C4903" s="7">
        <v>552</v>
      </c>
    </row>
    <row r="4904" spans="2:3" x14ac:dyDescent="0.2">
      <c r="B4904" s="7" t="s">
        <v>5010</v>
      </c>
      <c r="C4904" s="7">
        <v>394</v>
      </c>
    </row>
    <row r="4905" spans="2:3" x14ac:dyDescent="0.2">
      <c r="B4905" s="7" t="s">
        <v>5011</v>
      </c>
      <c r="C4905" s="7">
        <v>325</v>
      </c>
    </row>
    <row r="4906" spans="2:3" x14ac:dyDescent="0.2">
      <c r="B4906" s="7" t="s">
        <v>5012</v>
      </c>
      <c r="C4906" s="7">
        <v>316</v>
      </c>
    </row>
    <row r="4907" spans="2:3" x14ac:dyDescent="0.2">
      <c r="B4907" s="7" t="s">
        <v>5013</v>
      </c>
      <c r="C4907" s="7">
        <v>401</v>
      </c>
    </row>
    <row r="4908" spans="2:3" x14ac:dyDescent="0.2">
      <c r="B4908" s="7" t="s">
        <v>5014</v>
      </c>
      <c r="C4908" s="7">
        <v>437</v>
      </c>
    </row>
    <row r="4909" spans="2:3" x14ac:dyDescent="0.2">
      <c r="B4909" s="7" t="s">
        <v>5015</v>
      </c>
      <c r="C4909" s="7">
        <v>350</v>
      </c>
    </row>
    <row r="4910" spans="2:3" x14ac:dyDescent="0.2">
      <c r="B4910" s="7" t="s">
        <v>5016</v>
      </c>
      <c r="C4910" s="7">
        <v>342</v>
      </c>
    </row>
    <row r="4911" spans="2:3" x14ac:dyDescent="0.2">
      <c r="B4911" s="7" t="s">
        <v>5017</v>
      </c>
      <c r="C4911" s="7">
        <v>324</v>
      </c>
    </row>
    <row r="4912" spans="2:3" x14ac:dyDescent="0.2">
      <c r="B4912" s="7" t="s">
        <v>5018</v>
      </c>
      <c r="C4912" s="7">
        <v>214</v>
      </c>
    </row>
    <row r="4913" spans="2:3" x14ac:dyDescent="0.2">
      <c r="B4913" s="7" t="s">
        <v>5019</v>
      </c>
      <c r="C4913" s="7">
        <v>348</v>
      </c>
    </row>
    <row r="4914" spans="2:3" x14ac:dyDescent="0.2">
      <c r="B4914" s="7" t="s">
        <v>5020</v>
      </c>
      <c r="C4914" s="7">
        <v>391</v>
      </c>
    </row>
    <row r="4915" spans="2:3" x14ac:dyDescent="0.2">
      <c r="B4915" s="7" t="s">
        <v>5021</v>
      </c>
      <c r="C4915" s="7">
        <v>373</v>
      </c>
    </row>
    <row r="4916" spans="2:3" x14ac:dyDescent="0.2">
      <c r="B4916" s="7" t="s">
        <v>5022</v>
      </c>
      <c r="C4916" s="7">
        <v>316</v>
      </c>
    </row>
    <row r="4917" spans="2:3" x14ac:dyDescent="0.2">
      <c r="B4917" s="7" t="s">
        <v>5023</v>
      </c>
      <c r="C4917" s="7">
        <v>238</v>
      </c>
    </row>
    <row r="4918" spans="2:3" x14ac:dyDescent="0.2">
      <c r="B4918" s="7" t="s">
        <v>5024</v>
      </c>
      <c r="C4918" s="7">
        <v>384</v>
      </c>
    </row>
    <row r="4919" spans="2:3" x14ac:dyDescent="0.2">
      <c r="B4919" s="7" t="s">
        <v>5025</v>
      </c>
      <c r="C4919" s="7">
        <v>340</v>
      </c>
    </row>
    <row r="4920" spans="2:3" x14ac:dyDescent="0.2">
      <c r="B4920" s="7" t="s">
        <v>5026</v>
      </c>
      <c r="C4920" s="7">
        <v>367</v>
      </c>
    </row>
    <row r="4921" spans="2:3" x14ac:dyDescent="0.2">
      <c r="B4921" s="7" t="s">
        <v>5027</v>
      </c>
      <c r="C4921" s="7">
        <v>343</v>
      </c>
    </row>
    <row r="4922" spans="2:3" x14ac:dyDescent="0.2">
      <c r="B4922" s="7" t="s">
        <v>5028</v>
      </c>
      <c r="C4922" s="7">
        <v>346</v>
      </c>
    </row>
    <row r="4923" spans="2:3" x14ac:dyDescent="0.2">
      <c r="B4923" s="7" t="s">
        <v>5029</v>
      </c>
      <c r="C4923" s="7">
        <v>266</v>
      </c>
    </row>
    <row r="4924" spans="2:3" x14ac:dyDescent="0.2">
      <c r="B4924" s="7" t="s">
        <v>5030</v>
      </c>
      <c r="C4924" s="7">
        <v>324</v>
      </c>
    </row>
    <row r="4925" spans="2:3" x14ac:dyDescent="0.2">
      <c r="B4925" s="7" t="s">
        <v>5031</v>
      </c>
      <c r="C4925" s="7">
        <v>416</v>
      </c>
    </row>
    <row r="4926" spans="2:3" x14ac:dyDescent="0.2">
      <c r="B4926" s="7" t="s">
        <v>5032</v>
      </c>
      <c r="C4926" s="7">
        <v>193</v>
      </c>
    </row>
    <row r="4927" spans="2:3" x14ac:dyDescent="0.2">
      <c r="B4927" s="7" t="s">
        <v>5033</v>
      </c>
      <c r="C4927" s="7">
        <v>274</v>
      </c>
    </row>
    <row r="4928" spans="2:3" x14ac:dyDescent="0.2">
      <c r="B4928" s="7" t="s">
        <v>5034</v>
      </c>
      <c r="C4928" s="7">
        <v>329</v>
      </c>
    </row>
    <row r="4929" spans="2:3" x14ac:dyDescent="0.2">
      <c r="B4929" s="7" t="s">
        <v>5035</v>
      </c>
      <c r="C4929" s="7">
        <v>305</v>
      </c>
    </row>
    <row r="4930" spans="2:3" x14ac:dyDescent="0.2">
      <c r="B4930" s="7" t="s">
        <v>5036</v>
      </c>
      <c r="C4930" s="7">
        <v>426</v>
      </c>
    </row>
    <row r="4931" spans="2:3" x14ac:dyDescent="0.2">
      <c r="B4931" s="7" t="s">
        <v>5037</v>
      </c>
      <c r="C4931" s="7">
        <v>398</v>
      </c>
    </row>
    <row r="4932" spans="2:3" x14ac:dyDescent="0.2">
      <c r="B4932" s="7" t="s">
        <v>5038</v>
      </c>
      <c r="C4932" s="7">
        <v>217</v>
      </c>
    </row>
    <row r="4933" spans="2:3" x14ac:dyDescent="0.2">
      <c r="B4933" s="7" t="s">
        <v>5039</v>
      </c>
      <c r="C4933" s="7">
        <v>312</v>
      </c>
    </row>
    <row r="4934" spans="2:3" x14ac:dyDescent="0.2">
      <c r="B4934" s="7" t="s">
        <v>5040</v>
      </c>
      <c r="C4934" s="7">
        <v>384</v>
      </c>
    </row>
    <row r="4935" spans="2:3" x14ac:dyDescent="0.2">
      <c r="B4935" s="7" t="s">
        <v>5041</v>
      </c>
      <c r="C4935" s="7">
        <v>283</v>
      </c>
    </row>
    <row r="4936" spans="2:3" x14ac:dyDescent="0.2">
      <c r="B4936" s="7" t="s">
        <v>5042</v>
      </c>
      <c r="C4936" s="7">
        <v>384</v>
      </c>
    </row>
    <row r="4937" spans="2:3" x14ac:dyDescent="0.2">
      <c r="B4937" s="7" t="s">
        <v>5043</v>
      </c>
      <c r="C4937" s="7">
        <v>263</v>
      </c>
    </row>
    <row r="4938" spans="2:3" x14ac:dyDescent="0.2">
      <c r="B4938" s="7" t="s">
        <v>5044</v>
      </c>
      <c r="C4938" s="7">
        <v>301</v>
      </c>
    </row>
    <row r="4939" spans="2:3" x14ac:dyDescent="0.2">
      <c r="B4939" s="7" t="s">
        <v>5045</v>
      </c>
      <c r="C4939" s="7">
        <v>365</v>
      </c>
    </row>
    <row r="4940" spans="2:3" x14ac:dyDescent="0.2">
      <c r="B4940" s="7" t="s">
        <v>5046</v>
      </c>
      <c r="C4940" s="7">
        <v>373</v>
      </c>
    </row>
    <row r="4941" spans="2:3" x14ac:dyDescent="0.2">
      <c r="B4941" s="7" t="s">
        <v>5047</v>
      </c>
      <c r="C4941" s="7">
        <v>385</v>
      </c>
    </row>
    <row r="4942" spans="2:3" x14ac:dyDescent="0.2">
      <c r="B4942" s="7" t="s">
        <v>5048</v>
      </c>
      <c r="C4942" s="7">
        <v>304</v>
      </c>
    </row>
    <row r="4943" spans="2:3" x14ac:dyDescent="0.2">
      <c r="B4943" s="7" t="s">
        <v>5049</v>
      </c>
      <c r="C4943" s="7">
        <v>216</v>
      </c>
    </row>
    <row r="4944" spans="2:3" x14ac:dyDescent="0.2">
      <c r="B4944" s="7" t="s">
        <v>5050</v>
      </c>
      <c r="C4944" s="7">
        <v>448</v>
      </c>
    </row>
    <row r="4945" spans="2:3" x14ac:dyDescent="0.2">
      <c r="B4945" s="7" t="s">
        <v>5051</v>
      </c>
      <c r="C4945" s="7">
        <v>289</v>
      </c>
    </row>
    <row r="4946" spans="2:3" x14ac:dyDescent="0.2">
      <c r="B4946" s="7" t="s">
        <v>5052</v>
      </c>
      <c r="C4946" s="7">
        <v>373</v>
      </c>
    </row>
    <row r="4947" spans="2:3" x14ac:dyDescent="0.2">
      <c r="B4947" s="7" t="s">
        <v>5053</v>
      </c>
      <c r="C4947" s="7">
        <v>348</v>
      </c>
    </row>
    <row r="4948" spans="2:3" x14ac:dyDescent="0.2">
      <c r="B4948" s="7" t="s">
        <v>5054</v>
      </c>
      <c r="C4948" s="7">
        <v>276</v>
      </c>
    </row>
    <row r="4949" spans="2:3" x14ac:dyDescent="0.2">
      <c r="B4949" s="7" t="s">
        <v>5055</v>
      </c>
      <c r="C4949" s="7">
        <v>358</v>
      </c>
    </row>
    <row r="4950" spans="2:3" x14ac:dyDescent="0.2">
      <c r="B4950" s="7" t="s">
        <v>5056</v>
      </c>
      <c r="C4950" s="7">
        <v>359</v>
      </c>
    </row>
    <row r="4951" spans="2:3" x14ac:dyDescent="0.2">
      <c r="B4951" s="7" t="s">
        <v>5057</v>
      </c>
      <c r="C4951" s="7">
        <v>346</v>
      </c>
    </row>
    <row r="4952" spans="2:3" x14ac:dyDescent="0.2">
      <c r="B4952" s="7" t="s">
        <v>5058</v>
      </c>
      <c r="C4952" s="7">
        <v>326</v>
      </c>
    </row>
    <row r="4953" spans="2:3" x14ac:dyDescent="0.2">
      <c r="B4953" s="7" t="s">
        <v>5059</v>
      </c>
      <c r="C4953" s="7">
        <v>333</v>
      </c>
    </row>
    <row r="4954" spans="2:3" x14ac:dyDescent="0.2">
      <c r="B4954" s="7" t="s">
        <v>5060</v>
      </c>
      <c r="C4954" s="7">
        <v>290</v>
      </c>
    </row>
    <row r="4955" spans="2:3" x14ac:dyDescent="0.2">
      <c r="B4955" s="7" t="s">
        <v>5061</v>
      </c>
      <c r="C4955" s="7">
        <v>340</v>
      </c>
    </row>
    <row r="4956" spans="2:3" x14ac:dyDescent="0.2">
      <c r="B4956" s="7" t="s">
        <v>5062</v>
      </c>
      <c r="C4956" s="7">
        <v>305</v>
      </c>
    </row>
    <row r="4957" spans="2:3" x14ac:dyDescent="0.2">
      <c r="B4957" s="7" t="s">
        <v>5063</v>
      </c>
      <c r="C4957" s="7">
        <v>361</v>
      </c>
    </row>
    <row r="4958" spans="2:3" x14ac:dyDescent="0.2">
      <c r="B4958" s="7" t="s">
        <v>5064</v>
      </c>
      <c r="C4958" s="7">
        <v>244</v>
      </c>
    </row>
    <row r="4959" spans="2:3" x14ac:dyDescent="0.2">
      <c r="B4959" s="7" t="s">
        <v>5065</v>
      </c>
      <c r="C4959" s="7">
        <v>335</v>
      </c>
    </row>
    <row r="4960" spans="2:3" x14ac:dyDescent="0.2">
      <c r="B4960" s="7" t="s">
        <v>5066</v>
      </c>
      <c r="C4960" s="7">
        <v>327</v>
      </c>
    </row>
    <row r="4961" spans="2:3" x14ac:dyDescent="0.2">
      <c r="B4961" s="7" t="s">
        <v>5067</v>
      </c>
      <c r="C4961" s="7">
        <v>323</v>
      </c>
    </row>
    <row r="4962" spans="2:3" x14ac:dyDescent="0.2">
      <c r="B4962" s="7" t="s">
        <v>5068</v>
      </c>
      <c r="C4962" s="7">
        <v>256</v>
      </c>
    </row>
    <row r="4963" spans="2:3" x14ac:dyDescent="0.2">
      <c r="B4963" s="7" t="s">
        <v>5069</v>
      </c>
      <c r="C4963" s="7">
        <v>314</v>
      </c>
    </row>
    <row r="4964" spans="2:3" x14ac:dyDescent="0.2">
      <c r="B4964" s="7" t="s">
        <v>5070</v>
      </c>
      <c r="C4964" s="7">
        <v>322</v>
      </c>
    </row>
    <row r="4965" spans="2:3" x14ac:dyDescent="0.2">
      <c r="B4965" s="7" t="s">
        <v>5071</v>
      </c>
      <c r="C4965" s="7">
        <v>373</v>
      </c>
    </row>
    <row r="4966" spans="2:3" x14ac:dyDescent="0.2">
      <c r="B4966" s="7" t="s">
        <v>5072</v>
      </c>
      <c r="C4966" s="7">
        <v>400</v>
      </c>
    </row>
    <row r="4967" spans="2:3" x14ac:dyDescent="0.2">
      <c r="B4967" s="7" t="s">
        <v>5073</v>
      </c>
      <c r="C4967" s="7">
        <v>375</v>
      </c>
    </row>
    <row r="4968" spans="2:3" x14ac:dyDescent="0.2">
      <c r="B4968" s="7" t="s">
        <v>5074</v>
      </c>
      <c r="C4968" s="7">
        <v>381</v>
      </c>
    </row>
    <row r="4969" spans="2:3" x14ac:dyDescent="0.2">
      <c r="B4969" s="7" t="s">
        <v>5075</v>
      </c>
      <c r="C4969" s="7">
        <v>414</v>
      </c>
    </row>
    <row r="4970" spans="2:3" x14ac:dyDescent="0.2">
      <c r="B4970" s="7" t="s">
        <v>5076</v>
      </c>
      <c r="C4970" s="7">
        <v>304</v>
      </c>
    </row>
    <row r="4971" spans="2:3" x14ac:dyDescent="0.2">
      <c r="B4971" s="7" t="s">
        <v>5077</v>
      </c>
      <c r="C4971" s="7">
        <v>368</v>
      </c>
    </row>
    <row r="4972" spans="2:3" x14ac:dyDescent="0.2">
      <c r="B4972" s="7" t="s">
        <v>5078</v>
      </c>
      <c r="C4972" s="7">
        <v>461</v>
      </c>
    </row>
    <row r="4973" spans="2:3" x14ac:dyDescent="0.2">
      <c r="B4973" s="7" t="s">
        <v>5079</v>
      </c>
      <c r="C4973" s="7">
        <v>369</v>
      </c>
    </row>
    <row r="4974" spans="2:3" x14ac:dyDescent="0.2">
      <c r="B4974" s="7" t="s">
        <v>5080</v>
      </c>
      <c r="C4974" s="7">
        <v>417</v>
      </c>
    </row>
    <row r="4975" spans="2:3" x14ac:dyDescent="0.2">
      <c r="B4975" s="7" t="s">
        <v>5081</v>
      </c>
      <c r="C4975" s="7">
        <v>403</v>
      </c>
    </row>
    <row r="4976" spans="2:3" x14ac:dyDescent="0.2">
      <c r="B4976" s="7" t="s">
        <v>5082</v>
      </c>
      <c r="C4976" s="7">
        <v>273</v>
      </c>
    </row>
    <row r="4977" spans="2:3" x14ac:dyDescent="0.2">
      <c r="B4977" s="7" t="s">
        <v>5083</v>
      </c>
      <c r="C4977" s="7">
        <v>305</v>
      </c>
    </row>
    <row r="4978" spans="2:3" x14ac:dyDescent="0.2">
      <c r="B4978" s="7" t="s">
        <v>5084</v>
      </c>
      <c r="C4978" s="7">
        <v>367</v>
      </c>
    </row>
    <row r="4979" spans="2:3" x14ac:dyDescent="0.2">
      <c r="B4979" s="7" t="s">
        <v>5085</v>
      </c>
      <c r="C4979" s="7">
        <v>420</v>
      </c>
    </row>
    <row r="4980" spans="2:3" x14ac:dyDescent="0.2">
      <c r="B4980" s="7" t="s">
        <v>5086</v>
      </c>
      <c r="C4980" s="7">
        <v>415</v>
      </c>
    </row>
    <row r="4981" spans="2:3" x14ac:dyDescent="0.2">
      <c r="B4981" s="7" t="s">
        <v>5087</v>
      </c>
      <c r="C4981" s="7">
        <v>235</v>
      </c>
    </row>
    <row r="4982" spans="2:3" x14ac:dyDescent="0.2">
      <c r="B4982" s="7" t="s">
        <v>5088</v>
      </c>
      <c r="C4982" s="7">
        <v>381</v>
      </c>
    </row>
    <row r="4983" spans="2:3" x14ac:dyDescent="0.2">
      <c r="B4983" s="7" t="s">
        <v>5089</v>
      </c>
      <c r="C4983" s="7">
        <v>328</v>
      </c>
    </row>
    <row r="4984" spans="2:3" x14ac:dyDescent="0.2">
      <c r="B4984" s="7" t="s">
        <v>5090</v>
      </c>
      <c r="C4984" s="7">
        <v>276</v>
      </c>
    </row>
    <row r="4985" spans="2:3" x14ac:dyDescent="0.2">
      <c r="B4985" s="7" t="s">
        <v>5091</v>
      </c>
      <c r="C4985" s="7">
        <v>377</v>
      </c>
    </row>
    <row r="4986" spans="2:3" x14ac:dyDescent="0.2">
      <c r="B4986" s="7" t="s">
        <v>5092</v>
      </c>
      <c r="C4986" s="7">
        <v>300</v>
      </c>
    </row>
    <row r="4987" spans="2:3" x14ac:dyDescent="0.2">
      <c r="B4987" s="7" t="s">
        <v>5093</v>
      </c>
      <c r="C4987" s="7">
        <v>327</v>
      </c>
    </row>
    <row r="4988" spans="2:3" x14ac:dyDescent="0.2">
      <c r="B4988" s="7" t="s">
        <v>5094</v>
      </c>
      <c r="C4988" s="7">
        <v>343</v>
      </c>
    </row>
    <row r="4989" spans="2:3" x14ac:dyDescent="0.2">
      <c r="B4989" s="7" t="s">
        <v>5095</v>
      </c>
      <c r="C4989" s="7">
        <v>267</v>
      </c>
    </row>
    <row r="4990" spans="2:3" x14ac:dyDescent="0.2">
      <c r="B4990" s="7" t="s">
        <v>5096</v>
      </c>
      <c r="C4990" s="7">
        <v>313</v>
      </c>
    </row>
    <row r="4991" spans="2:3" x14ac:dyDescent="0.2">
      <c r="B4991" s="7" t="s">
        <v>5097</v>
      </c>
      <c r="C4991" s="7">
        <v>355</v>
      </c>
    </row>
    <row r="4992" spans="2:3" x14ac:dyDescent="0.2">
      <c r="B4992" s="7" t="s">
        <v>5098</v>
      </c>
      <c r="C4992" s="7">
        <v>365</v>
      </c>
    </row>
    <row r="4993" spans="2:3" x14ac:dyDescent="0.2">
      <c r="B4993" s="7" t="s">
        <v>5099</v>
      </c>
      <c r="C4993" s="7">
        <v>362</v>
      </c>
    </row>
    <row r="4994" spans="2:3" x14ac:dyDescent="0.2">
      <c r="B4994" s="7" t="s">
        <v>5100</v>
      </c>
      <c r="C4994" s="7">
        <v>375</v>
      </c>
    </row>
    <row r="4995" spans="2:3" x14ac:dyDescent="0.2">
      <c r="B4995" s="7" t="s">
        <v>5101</v>
      </c>
      <c r="C4995" s="7">
        <v>76</v>
      </c>
    </row>
    <row r="4996" spans="2:3" x14ac:dyDescent="0.2">
      <c r="B4996" s="7" t="s">
        <v>5102</v>
      </c>
      <c r="C4996" s="7">
        <v>352</v>
      </c>
    </row>
    <row r="4997" spans="2:3" x14ac:dyDescent="0.2">
      <c r="B4997" s="7" t="s">
        <v>5103</v>
      </c>
      <c r="C4997" s="7">
        <v>384</v>
      </c>
    </row>
    <row r="4998" spans="2:3" x14ac:dyDescent="0.2">
      <c r="B4998" s="7" t="s">
        <v>5104</v>
      </c>
      <c r="C4998" s="7">
        <v>302</v>
      </c>
    </row>
    <row r="4999" spans="2:3" x14ac:dyDescent="0.2">
      <c r="B4999" s="7" t="s">
        <v>5105</v>
      </c>
      <c r="C4999" s="7">
        <v>278</v>
      </c>
    </row>
    <row r="5000" spans="2:3" x14ac:dyDescent="0.2">
      <c r="B5000" s="7" t="s">
        <v>5106</v>
      </c>
      <c r="C5000" s="7">
        <v>272</v>
      </c>
    </row>
    <row r="5001" spans="2:3" x14ac:dyDescent="0.2">
      <c r="B5001" s="7" t="s">
        <v>5107</v>
      </c>
      <c r="C5001" s="7">
        <v>305</v>
      </c>
    </row>
    <row r="5002" spans="2:3" x14ac:dyDescent="0.2">
      <c r="B5002" s="7" t="s">
        <v>5108</v>
      </c>
      <c r="C5002" s="7">
        <v>183</v>
      </c>
    </row>
    <row r="5003" spans="2:3" x14ac:dyDescent="0.2">
      <c r="B5003" s="7" t="s">
        <v>5109</v>
      </c>
      <c r="C5003" s="7">
        <v>448</v>
      </c>
    </row>
    <row r="5004" spans="2:3" x14ac:dyDescent="0.2">
      <c r="B5004" s="7" t="s">
        <v>5110</v>
      </c>
      <c r="C5004" s="7">
        <v>314</v>
      </c>
    </row>
    <row r="5005" spans="2:3" x14ac:dyDescent="0.2">
      <c r="B5005" s="7" t="s">
        <v>5111</v>
      </c>
      <c r="C5005" s="7">
        <v>328</v>
      </c>
    </row>
    <row r="5006" spans="2:3" x14ac:dyDescent="0.2">
      <c r="B5006" s="7" t="s">
        <v>5112</v>
      </c>
      <c r="C5006" s="7">
        <v>359</v>
      </c>
    </row>
    <row r="5007" spans="2:3" x14ac:dyDescent="0.2">
      <c r="B5007" s="7" t="s">
        <v>5113</v>
      </c>
      <c r="C5007" s="7">
        <v>518</v>
      </c>
    </row>
    <row r="5008" spans="2:3" x14ac:dyDescent="0.2">
      <c r="B5008" s="7" t="s">
        <v>5114</v>
      </c>
      <c r="C5008" s="7">
        <v>289</v>
      </c>
    </row>
    <row r="5009" spans="2:3" x14ac:dyDescent="0.2">
      <c r="B5009" s="7" t="s">
        <v>5115</v>
      </c>
      <c r="C5009" s="7">
        <v>325</v>
      </c>
    </row>
    <row r="5010" spans="2:3" x14ac:dyDescent="0.2">
      <c r="B5010" s="7" t="s">
        <v>5116</v>
      </c>
      <c r="C5010" s="7">
        <v>305</v>
      </c>
    </row>
    <row r="5011" spans="2:3" x14ac:dyDescent="0.2">
      <c r="B5011" s="7" t="s">
        <v>5117</v>
      </c>
      <c r="C5011" s="7">
        <v>313</v>
      </c>
    </row>
    <row r="5012" spans="2:3" x14ac:dyDescent="0.2">
      <c r="B5012" s="7" t="s">
        <v>5118</v>
      </c>
      <c r="C5012" s="7">
        <v>256</v>
      </c>
    </row>
    <row r="5013" spans="2:3" x14ac:dyDescent="0.2">
      <c r="B5013" s="7" t="s">
        <v>5119</v>
      </c>
      <c r="C5013" s="7">
        <v>388</v>
      </c>
    </row>
    <row r="5014" spans="2:3" x14ac:dyDescent="0.2">
      <c r="B5014" s="7" t="s">
        <v>5120</v>
      </c>
      <c r="C5014" s="7">
        <v>253</v>
      </c>
    </row>
    <row r="5015" spans="2:3" x14ac:dyDescent="0.2">
      <c r="B5015" s="7" t="s">
        <v>5121</v>
      </c>
      <c r="C5015" s="7">
        <v>320</v>
      </c>
    </row>
    <row r="5016" spans="2:3" x14ac:dyDescent="0.2">
      <c r="B5016" s="7" t="s">
        <v>5122</v>
      </c>
      <c r="C5016" s="7">
        <v>289</v>
      </c>
    </row>
    <row r="5017" spans="2:3" x14ac:dyDescent="0.2">
      <c r="B5017" s="7" t="s">
        <v>5123</v>
      </c>
      <c r="C5017" s="7">
        <v>239</v>
      </c>
    </row>
    <row r="5018" spans="2:3" x14ac:dyDescent="0.2">
      <c r="B5018" s="7" t="s">
        <v>5124</v>
      </c>
      <c r="C5018" s="7">
        <v>366</v>
      </c>
    </row>
    <row r="5019" spans="2:3" x14ac:dyDescent="0.2">
      <c r="B5019" s="7" t="s">
        <v>5125</v>
      </c>
      <c r="C5019" s="7">
        <v>332</v>
      </c>
    </row>
    <row r="5020" spans="2:3" x14ac:dyDescent="0.2">
      <c r="B5020" s="7" t="s">
        <v>5126</v>
      </c>
      <c r="C5020" s="7">
        <v>306</v>
      </c>
    </row>
    <row r="5021" spans="2:3" x14ac:dyDescent="0.2">
      <c r="B5021" s="7" t="s">
        <v>5127</v>
      </c>
      <c r="C5021" s="7">
        <v>284</v>
      </c>
    </row>
    <row r="5022" spans="2:3" x14ac:dyDescent="0.2">
      <c r="B5022" s="7" t="s">
        <v>5128</v>
      </c>
      <c r="C5022" s="7">
        <v>229</v>
      </c>
    </row>
    <row r="5023" spans="2:3" x14ac:dyDescent="0.2">
      <c r="B5023" s="7" t="s">
        <v>5129</v>
      </c>
      <c r="C5023" s="7">
        <v>274</v>
      </c>
    </row>
    <row r="5024" spans="2:3" x14ac:dyDescent="0.2">
      <c r="B5024" s="7" t="s">
        <v>5130</v>
      </c>
      <c r="C5024" s="7">
        <v>369</v>
      </c>
    </row>
    <row r="5025" spans="2:3" x14ac:dyDescent="0.2">
      <c r="B5025" s="7" t="s">
        <v>5131</v>
      </c>
      <c r="C5025" s="7">
        <v>227</v>
      </c>
    </row>
    <row r="5026" spans="2:3" x14ac:dyDescent="0.2">
      <c r="B5026" s="7" t="s">
        <v>5132</v>
      </c>
      <c r="C5026" s="7">
        <v>123</v>
      </c>
    </row>
    <row r="5027" spans="2:3" x14ac:dyDescent="0.2">
      <c r="B5027" s="7" t="s">
        <v>5133</v>
      </c>
      <c r="C5027" s="7">
        <v>306</v>
      </c>
    </row>
    <row r="5028" spans="2:3" x14ac:dyDescent="0.2">
      <c r="B5028" s="7" t="s">
        <v>5134</v>
      </c>
      <c r="C5028" s="7">
        <v>269</v>
      </c>
    </row>
    <row r="5029" spans="2:3" x14ac:dyDescent="0.2">
      <c r="B5029" s="7" t="s">
        <v>5135</v>
      </c>
      <c r="C5029" s="7">
        <v>358</v>
      </c>
    </row>
    <row r="5030" spans="2:3" x14ac:dyDescent="0.2">
      <c r="B5030" s="7" t="s">
        <v>5136</v>
      </c>
      <c r="C5030" s="7">
        <v>394</v>
      </c>
    </row>
    <row r="5031" spans="2:3" x14ac:dyDescent="0.2">
      <c r="B5031" s="7" t="s">
        <v>5137</v>
      </c>
      <c r="C5031" s="7">
        <v>326</v>
      </c>
    </row>
    <row r="5032" spans="2:3" x14ac:dyDescent="0.2">
      <c r="B5032" s="7" t="s">
        <v>5138</v>
      </c>
      <c r="C5032" s="7">
        <v>281</v>
      </c>
    </row>
    <row r="5033" spans="2:3" x14ac:dyDescent="0.2">
      <c r="B5033" s="7" t="s">
        <v>5139</v>
      </c>
      <c r="C5033" s="7">
        <v>273</v>
      </c>
    </row>
    <row r="5034" spans="2:3" x14ac:dyDescent="0.2">
      <c r="B5034" s="7" t="s">
        <v>5140</v>
      </c>
      <c r="C5034" s="7">
        <v>316</v>
      </c>
    </row>
    <row r="5035" spans="2:3" x14ac:dyDescent="0.2">
      <c r="B5035" s="7" t="s">
        <v>5141</v>
      </c>
      <c r="C5035" s="7">
        <v>296</v>
      </c>
    </row>
    <row r="5036" spans="2:3" x14ac:dyDescent="0.2">
      <c r="B5036" s="7" t="s">
        <v>5142</v>
      </c>
      <c r="C5036" s="7">
        <v>293</v>
      </c>
    </row>
    <row r="5037" spans="2:3" x14ac:dyDescent="0.2">
      <c r="B5037" s="7" t="s">
        <v>5143</v>
      </c>
      <c r="C5037" s="7">
        <v>239</v>
      </c>
    </row>
    <row r="5038" spans="2:3" x14ac:dyDescent="0.2">
      <c r="B5038" s="7" t="s">
        <v>5144</v>
      </c>
      <c r="C5038" s="7">
        <v>314</v>
      </c>
    </row>
    <row r="5039" spans="2:3" x14ac:dyDescent="0.2">
      <c r="B5039" s="7" t="s">
        <v>5145</v>
      </c>
      <c r="C5039" s="7">
        <v>392</v>
      </c>
    </row>
    <row r="5040" spans="2:3" x14ac:dyDescent="0.2">
      <c r="B5040" s="7" t="s">
        <v>5146</v>
      </c>
      <c r="C5040" s="7">
        <v>376</v>
      </c>
    </row>
    <row r="5041" spans="2:3" x14ac:dyDescent="0.2">
      <c r="B5041" s="7" t="s">
        <v>5147</v>
      </c>
      <c r="C5041" s="7">
        <v>252</v>
      </c>
    </row>
    <row r="5042" spans="2:3" x14ac:dyDescent="0.2">
      <c r="B5042" s="7" t="s">
        <v>5148</v>
      </c>
      <c r="C5042" s="7">
        <v>385</v>
      </c>
    </row>
    <row r="5043" spans="2:3" x14ac:dyDescent="0.2">
      <c r="B5043" s="7" t="s">
        <v>5149</v>
      </c>
      <c r="C5043" s="7">
        <v>260</v>
      </c>
    </row>
    <row r="5044" spans="2:3" x14ac:dyDescent="0.2">
      <c r="B5044" s="7" t="s">
        <v>5150</v>
      </c>
      <c r="C5044" s="7">
        <v>373</v>
      </c>
    </row>
    <row r="5045" spans="2:3" x14ac:dyDescent="0.2">
      <c r="B5045" s="7" t="s">
        <v>5151</v>
      </c>
      <c r="C5045" s="7">
        <v>312</v>
      </c>
    </row>
    <row r="5046" spans="2:3" x14ac:dyDescent="0.2">
      <c r="B5046" s="7" t="s">
        <v>5152</v>
      </c>
      <c r="C5046" s="7">
        <v>266</v>
      </c>
    </row>
    <row r="5047" spans="2:3" x14ac:dyDescent="0.2">
      <c r="B5047" s="7" t="s">
        <v>5153</v>
      </c>
      <c r="C5047" s="7">
        <v>297</v>
      </c>
    </row>
    <row r="5048" spans="2:3" x14ac:dyDescent="0.2">
      <c r="B5048" s="7" t="s">
        <v>5154</v>
      </c>
      <c r="C5048" s="7">
        <v>268</v>
      </c>
    </row>
    <row r="5049" spans="2:3" x14ac:dyDescent="0.2">
      <c r="B5049" s="7" t="s">
        <v>5155</v>
      </c>
      <c r="C5049" s="7">
        <v>288</v>
      </c>
    </row>
    <row r="5050" spans="2:3" x14ac:dyDescent="0.2">
      <c r="B5050" s="7" t="s">
        <v>5156</v>
      </c>
      <c r="C5050" s="7">
        <v>306</v>
      </c>
    </row>
    <row r="5051" spans="2:3" x14ac:dyDescent="0.2">
      <c r="B5051" s="7" t="s">
        <v>5157</v>
      </c>
      <c r="C5051" s="7">
        <v>288</v>
      </c>
    </row>
    <row r="5052" spans="2:3" x14ac:dyDescent="0.2">
      <c r="B5052" s="7" t="s">
        <v>5158</v>
      </c>
      <c r="C5052" s="7">
        <v>293</v>
      </c>
    </row>
    <row r="5053" spans="2:3" x14ac:dyDescent="0.2">
      <c r="B5053" s="7" t="s">
        <v>5159</v>
      </c>
      <c r="C5053" s="7">
        <v>278</v>
      </c>
    </row>
    <row r="5054" spans="2:3" x14ac:dyDescent="0.2">
      <c r="B5054" s="7" t="s">
        <v>5160</v>
      </c>
      <c r="C5054" s="7">
        <v>257</v>
      </c>
    </row>
    <row r="5055" spans="2:3" x14ac:dyDescent="0.2">
      <c r="B5055" s="7" t="s">
        <v>5161</v>
      </c>
      <c r="C5055" s="7">
        <v>315</v>
      </c>
    </row>
    <row r="5056" spans="2:3" x14ac:dyDescent="0.2">
      <c r="B5056" s="7" t="s">
        <v>5162</v>
      </c>
      <c r="C5056" s="7">
        <v>193</v>
      </c>
    </row>
    <row r="5057" spans="2:3" x14ac:dyDescent="0.2">
      <c r="B5057" s="7" t="s">
        <v>5163</v>
      </c>
      <c r="C5057" s="7">
        <v>297</v>
      </c>
    </row>
    <row r="5058" spans="2:3" x14ac:dyDescent="0.2">
      <c r="B5058" s="7" t="s">
        <v>5164</v>
      </c>
      <c r="C5058" s="7">
        <v>310</v>
      </c>
    </row>
    <row r="5059" spans="2:3" x14ac:dyDescent="0.2">
      <c r="B5059" s="7" t="s">
        <v>5165</v>
      </c>
      <c r="C5059" s="7">
        <v>398</v>
      </c>
    </row>
    <row r="5060" spans="2:3" x14ac:dyDescent="0.2">
      <c r="B5060" s="7" t="s">
        <v>5166</v>
      </c>
      <c r="C5060" s="7">
        <v>244</v>
      </c>
    </row>
    <row r="5061" spans="2:3" x14ac:dyDescent="0.2">
      <c r="B5061" s="7" t="s">
        <v>5167</v>
      </c>
      <c r="C5061" s="7">
        <v>306</v>
      </c>
    </row>
    <row r="5062" spans="2:3" x14ac:dyDescent="0.2">
      <c r="B5062" s="7" t="s">
        <v>5168</v>
      </c>
      <c r="C5062" s="7">
        <v>240</v>
      </c>
    </row>
    <row r="5063" spans="2:3" x14ac:dyDescent="0.2">
      <c r="B5063" s="7" t="s">
        <v>5169</v>
      </c>
      <c r="C5063" s="7">
        <v>392</v>
      </c>
    </row>
    <row r="5064" spans="2:3" x14ac:dyDescent="0.2">
      <c r="B5064" s="7" t="s">
        <v>5170</v>
      </c>
      <c r="C5064" s="7">
        <v>271</v>
      </c>
    </row>
    <row r="5065" spans="2:3" x14ac:dyDescent="0.2">
      <c r="B5065" s="7" t="s">
        <v>5171</v>
      </c>
      <c r="C5065" s="7">
        <v>250</v>
      </c>
    </row>
    <row r="5066" spans="2:3" x14ac:dyDescent="0.2">
      <c r="B5066" s="7" t="s">
        <v>5172</v>
      </c>
      <c r="C5066" s="7">
        <v>392</v>
      </c>
    </row>
    <row r="5067" spans="2:3" x14ac:dyDescent="0.2">
      <c r="B5067" s="7" t="s">
        <v>5173</v>
      </c>
      <c r="C5067" s="7">
        <v>316</v>
      </c>
    </row>
    <row r="5068" spans="2:3" x14ac:dyDescent="0.2">
      <c r="B5068" s="7" t="s">
        <v>5174</v>
      </c>
      <c r="C5068" s="7">
        <v>287</v>
      </c>
    </row>
    <row r="5069" spans="2:3" x14ac:dyDescent="0.2">
      <c r="B5069" s="7" t="s">
        <v>5175</v>
      </c>
      <c r="C5069" s="7">
        <v>514</v>
      </c>
    </row>
    <row r="5070" spans="2:3" x14ac:dyDescent="0.2">
      <c r="B5070" s="7" t="s">
        <v>5176</v>
      </c>
      <c r="C5070" s="7">
        <v>297</v>
      </c>
    </row>
    <row r="5071" spans="2:3" x14ac:dyDescent="0.2">
      <c r="B5071" s="7" t="s">
        <v>5177</v>
      </c>
      <c r="C5071" s="7">
        <v>357</v>
      </c>
    </row>
    <row r="5072" spans="2:3" x14ac:dyDescent="0.2">
      <c r="B5072" s="7" t="s">
        <v>5178</v>
      </c>
      <c r="C5072" s="7">
        <v>468</v>
      </c>
    </row>
    <row r="5073" spans="2:3" x14ac:dyDescent="0.2">
      <c r="B5073" s="7" t="s">
        <v>5179</v>
      </c>
      <c r="C5073" s="7">
        <v>360</v>
      </c>
    </row>
    <row r="5074" spans="2:3" x14ac:dyDescent="0.2">
      <c r="B5074" s="7" t="s">
        <v>5180</v>
      </c>
      <c r="C5074" s="7">
        <v>343</v>
      </c>
    </row>
    <row r="5075" spans="2:3" x14ac:dyDescent="0.2">
      <c r="B5075" s="7" t="s">
        <v>5181</v>
      </c>
      <c r="C5075" s="7">
        <v>341</v>
      </c>
    </row>
    <row r="5076" spans="2:3" x14ac:dyDescent="0.2">
      <c r="B5076" s="7" t="s">
        <v>5182</v>
      </c>
      <c r="C5076" s="7">
        <v>249</v>
      </c>
    </row>
    <row r="5077" spans="2:3" x14ac:dyDescent="0.2">
      <c r="B5077" s="7" t="s">
        <v>5183</v>
      </c>
      <c r="C5077" s="7">
        <v>306</v>
      </c>
    </row>
    <row r="5078" spans="2:3" x14ac:dyDescent="0.2">
      <c r="B5078" s="7" t="s">
        <v>5184</v>
      </c>
      <c r="C5078" s="7">
        <v>316</v>
      </c>
    </row>
    <row r="5079" spans="2:3" x14ac:dyDescent="0.2">
      <c r="B5079" s="7" t="s">
        <v>5185</v>
      </c>
      <c r="C5079" s="7">
        <v>369</v>
      </c>
    </row>
    <row r="5080" spans="2:3" x14ac:dyDescent="0.2">
      <c r="B5080" s="7" t="s">
        <v>5186</v>
      </c>
      <c r="C5080" s="7">
        <v>320</v>
      </c>
    </row>
    <row r="5081" spans="2:3" x14ac:dyDescent="0.2">
      <c r="B5081" s="7" t="s">
        <v>5187</v>
      </c>
      <c r="C5081" s="7">
        <v>252</v>
      </c>
    </row>
    <row r="5082" spans="2:3" x14ac:dyDescent="0.2">
      <c r="B5082" s="7" t="s">
        <v>5188</v>
      </c>
      <c r="C5082" s="7">
        <v>304</v>
      </c>
    </row>
    <row r="5083" spans="2:3" x14ac:dyDescent="0.2">
      <c r="B5083" s="7" t="s">
        <v>5189</v>
      </c>
      <c r="C5083" s="7">
        <v>372</v>
      </c>
    </row>
    <row r="5084" spans="2:3" x14ac:dyDescent="0.2">
      <c r="B5084" s="7" t="s">
        <v>5190</v>
      </c>
      <c r="C5084" s="7">
        <v>251</v>
      </c>
    </row>
    <row r="5085" spans="2:3" x14ac:dyDescent="0.2">
      <c r="B5085" s="7" t="s">
        <v>5191</v>
      </c>
      <c r="C5085" s="7">
        <v>310</v>
      </c>
    </row>
    <row r="5086" spans="2:3" x14ac:dyDescent="0.2">
      <c r="B5086" s="7" t="s">
        <v>5192</v>
      </c>
      <c r="C5086" s="7">
        <v>359</v>
      </c>
    </row>
    <row r="5087" spans="2:3" x14ac:dyDescent="0.2">
      <c r="B5087" s="7" t="s">
        <v>5193</v>
      </c>
      <c r="C5087" s="7">
        <v>332</v>
      </c>
    </row>
    <row r="5088" spans="2:3" x14ac:dyDescent="0.2">
      <c r="B5088" s="7" t="s">
        <v>5194</v>
      </c>
      <c r="C5088" s="7">
        <v>311</v>
      </c>
    </row>
    <row r="5089" spans="2:3" x14ac:dyDescent="0.2">
      <c r="B5089" s="7" t="s">
        <v>5195</v>
      </c>
      <c r="C5089" s="7">
        <v>285</v>
      </c>
    </row>
    <row r="5090" spans="2:3" x14ac:dyDescent="0.2">
      <c r="B5090" s="7" t="s">
        <v>5196</v>
      </c>
      <c r="C5090" s="7">
        <v>271</v>
      </c>
    </row>
    <row r="5091" spans="2:3" x14ac:dyDescent="0.2">
      <c r="B5091" s="7" t="s">
        <v>5197</v>
      </c>
      <c r="C5091" s="7">
        <v>249</v>
      </c>
    </row>
    <row r="5092" spans="2:3" x14ac:dyDescent="0.2">
      <c r="B5092" s="7" t="s">
        <v>5198</v>
      </c>
      <c r="C5092" s="7">
        <v>286</v>
      </c>
    </row>
    <row r="5093" spans="2:3" x14ac:dyDescent="0.2">
      <c r="B5093" s="7" t="s">
        <v>5199</v>
      </c>
      <c r="C5093" s="7">
        <v>331</v>
      </c>
    </row>
    <row r="5094" spans="2:3" x14ac:dyDescent="0.2">
      <c r="B5094" s="7" t="s">
        <v>5200</v>
      </c>
      <c r="C5094" s="7">
        <v>413</v>
      </c>
    </row>
    <row r="5095" spans="2:3" x14ac:dyDescent="0.2">
      <c r="B5095" s="7" t="s">
        <v>5201</v>
      </c>
      <c r="C5095" s="7">
        <v>43</v>
      </c>
    </row>
    <row r="5096" spans="2:3" x14ac:dyDescent="0.2">
      <c r="B5096" s="7" t="s">
        <v>5202</v>
      </c>
      <c r="C5096" s="7">
        <v>256</v>
      </c>
    </row>
    <row r="5097" spans="2:3" x14ac:dyDescent="0.2">
      <c r="B5097" s="7" t="s">
        <v>5203</v>
      </c>
      <c r="C5097" s="7">
        <v>361</v>
      </c>
    </row>
    <row r="5098" spans="2:3" x14ac:dyDescent="0.2">
      <c r="B5098" s="7" t="s">
        <v>5204</v>
      </c>
      <c r="C5098" s="7">
        <v>283</v>
      </c>
    </row>
    <row r="5099" spans="2:3" x14ac:dyDescent="0.2">
      <c r="B5099" s="7" t="s">
        <v>5205</v>
      </c>
      <c r="C5099" s="7">
        <v>193</v>
      </c>
    </row>
    <row r="5100" spans="2:3" x14ac:dyDescent="0.2">
      <c r="B5100" s="7" t="s">
        <v>5206</v>
      </c>
      <c r="C5100" s="7">
        <v>260</v>
      </c>
    </row>
    <row r="5101" spans="2:3" x14ac:dyDescent="0.2">
      <c r="B5101" s="7" t="s">
        <v>5207</v>
      </c>
      <c r="C5101" s="7">
        <v>261</v>
      </c>
    </row>
    <row r="5102" spans="2:3" x14ac:dyDescent="0.2">
      <c r="B5102" s="7" t="s">
        <v>5208</v>
      </c>
      <c r="C5102" s="7">
        <v>211</v>
      </c>
    </row>
    <row r="5103" spans="2:3" x14ac:dyDescent="0.2">
      <c r="B5103" s="7" t="s">
        <v>5209</v>
      </c>
      <c r="C5103" s="7">
        <v>403</v>
      </c>
    </row>
    <row r="5104" spans="2:3" x14ac:dyDescent="0.2">
      <c r="B5104" s="7" t="s">
        <v>5210</v>
      </c>
      <c r="C5104" s="7">
        <v>438</v>
      </c>
    </row>
    <row r="5105" spans="2:3" x14ac:dyDescent="0.2">
      <c r="B5105" s="7" t="s">
        <v>5211</v>
      </c>
      <c r="C5105" s="7">
        <v>387</v>
      </c>
    </row>
    <row r="5106" spans="2:3" x14ac:dyDescent="0.2">
      <c r="B5106" s="7" t="s">
        <v>5212</v>
      </c>
      <c r="C5106" s="7">
        <v>252</v>
      </c>
    </row>
    <row r="5107" spans="2:3" x14ac:dyDescent="0.2">
      <c r="B5107" s="7" t="s">
        <v>5213</v>
      </c>
      <c r="C5107" s="7">
        <v>370</v>
      </c>
    </row>
    <row r="5108" spans="2:3" x14ac:dyDescent="0.2">
      <c r="B5108" s="7" t="s">
        <v>5214</v>
      </c>
      <c r="C5108" s="7">
        <v>275</v>
      </c>
    </row>
    <row r="5109" spans="2:3" x14ac:dyDescent="0.2">
      <c r="B5109" s="7" t="s">
        <v>5215</v>
      </c>
      <c r="C5109" s="7">
        <v>302</v>
      </c>
    </row>
    <row r="5110" spans="2:3" x14ac:dyDescent="0.2">
      <c r="B5110" s="7" t="s">
        <v>5216</v>
      </c>
      <c r="C5110" s="7">
        <v>326</v>
      </c>
    </row>
    <row r="5111" spans="2:3" x14ac:dyDescent="0.2">
      <c r="B5111" s="7" t="s">
        <v>5217</v>
      </c>
      <c r="C5111" s="7">
        <v>322</v>
      </c>
    </row>
    <row r="5112" spans="2:3" x14ac:dyDescent="0.2">
      <c r="B5112" s="7" t="s">
        <v>5218</v>
      </c>
      <c r="C5112" s="7">
        <v>146</v>
      </c>
    </row>
    <row r="5113" spans="2:3" x14ac:dyDescent="0.2">
      <c r="B5113" s="7" t="s">
        <v>5219</v>
      </c>
      <c r="C5113" s="7">
        <v>287</v>
      </c>
    </row>
    <row r="5114" spans="2:3" x14ac:dyDescent="0.2">
      <c r="B5114" s="7" t="s">
        <v>5220</v>
      </c>
      <c r="C5114" s="7">
        <v>380</v>
      </c>
    </row>
    <row r="5115" spans="2:3" x14ac:dyDescent="0.2">
      <c r="B5115" s="7" t="s">
        <v>5221</v>
      </c>
      <c r="C5115" s="7">
        <v>279</v>
      </c>
    </row>
    <row r="5116" spans="2:3" x14ac:dyDescent="0.2">
      <c r="B5116" s="7" t="s">
        <v>5222</v>
      </c>
      <c r="C5116" s="7">
        <v>298</v>
      </c>
    </row>
    <row r="5117" spans="2:3" x14ac:dyDescent="0.2">
      <c r="B5117" s="7" t="s">
        <v>5223</v>
      </c>
      <c r="C5117" s="7">
        <v>170</v>
      </c>
    </row>
    <row r="5118" spans="2:3" x14ac:dyDescent="0.2">
      <c r="B5118" s="7" t="s">
        <v>5224</v>
      </c>
      <c r="C5118" s="7">
        <v>395</v>
      </c>
    </row>
    <row r="5119" spans="2:3" x14ac:dyDescent="0.2">
      <c r="B5119" s="7" t="s">
        <v>5225</v>
      </c>
      <c r="C5119" s="7">
        <v>282</v>
      </c>
    </row>
    <row r="5120" spans="2:3" x14ac:dyDescent="0.2">
      <c r="B5120" s="7" t="s">
        <v>5226</v>
      </c>
      <c r="C5120" s="7">
        <v>280</v>
      </c>
    </row>
    <row r="5121" spans="2:3" x14ac:dyDescent="0.2">
      <c r="B5121" s="7" t="s">
        <v>5227</v>
      </c>
      <c r="C5121" s="7">
        <v>352</v>
      </c>
    </row>
    <row r="5122" spans="2:3" x14ac:dyDescent="0.2">
      <c r="B5122" s="7" t="s">
        <v>5228</v>
      </c>
      <c r="C5122" s="7">
        <v>299</v>
      </c>
    </row>
    <row r="5123" spans="2:3" x14ac:dyDescent="0.2">
      <c r="B5123" s="7" t="s">
        <v>5229</v>
      </c>
      <c r="C5123" s="7">
        <v>300</v>
      </c>
    </row>
    <row r="5124" spans="2:3" x14ac:dyDescent="0.2">
      <c r="B5124" s="7" t="s">
        <v>5230</v>
      </c>
      <c r="C5124" s="7">
        <v>359</v>
      </c>
    </row>
    <row r="5125" spans="2:3" x14ac:dyDescent="0.2">
      <c r="B5125" s="7" t="s">
        <v>5231</v>
      </c>
      <c r="C5125" s="7">
        <v>305</v>
      </c>
    </row>
    <row r="5126" spans="2:3" x14ac:dyDescent="0.2">
      <c r="B5126" s="7" t="s">
        <v>5232</v>
      </c>
      <c r="C5126" s="7">
        <v>223</v>
      </c>
    </row>
    <row r="5127" spans="2:3" x14ac:dyDescent="0.2">
      <c r="B5127" s="7" t="s">
        <v>5233</v>
      </c>
      <c r="C5127" s="7">
        <v>232</v>
      </c>
    </row>
    <row r="5128" spans="2:3" x14ac:dyDescent="0.2">
      <c r="B5128" s="7" t="s">
        <v>5234</v>
      </c>
      <c r="C5128" s="7">
        <v>234</v>
      </c>
    </row>
    <row r="5129" spans="2:3" x14ac:dyDescent="0.2">
      <c r="B5129" s="7" t="s">
        <v>5235</v>
      </c>
      <c r="C5129" s="7">
        <v>357</v>
      </c>
    </row>
    <row r="5130" spans="2:3" x14ac:dyDescent="0.2">
      <c r="B5130" s="7" t="s">
        <v>5236</v>
      </c>
      <c r="C5130" s="7">
        <v>352</v>
      </c>
    </row>
    <row r="5131" spans="2:3" x14ac:dyDescent="0.2">
      <c r="B5131" s="7" t="s">
        <v>5237</v>
      </c>
      <c r="C5131" s="7">
        <v>323</v>
      </c>
    </row>
    <row r="5132" spans="2:3" x14ac:dyDescent="0.2">
      <c r="B5132" s="7" t="s">
        <v>5238</v>
      </c>
      <c r="C5132" s="7">
        <v>206</v>
      </c>
    </row>
    <row r="5133" spans="2:3" x14ac:dyDescent="0.2">
      <c r="B5133" s="7" t="s">
        <v>5239</v>
      </c>
      <c r="C5133" s="7">
        <v>258</v>
      </c>
    </row>
    <row r="5134" spans="2:3" x14ac:dyDescent="0.2">
      <c r="B5134" s="7" t="s">
        <v>5240</v>
      </c>
      <c r="C5134" s="7">
        <v>346</v>
      </c>
    </row>
    <row r="5135" spans="2:3" x14ac:dyDescent="0.2">
      <c r="B5135" s="7" t="s">
        <v>5241</v>
      </c>
      <c r="C5135" s="7">
        <v>254</v>
      </c>
    </row>
    <row r="5136" spans="2:3" x14ac:dyDescent="0.2">
      <c r="B5136" s="7" t="s">
        <v>5242</v>
      </c>
      <c r="C5136" s="7">
        <v>409</v>
      </c>
    </row>
    <row r="5137" spans="2:3" x14ac:dyDescent="0.2">
      <c r="B5137" s="7" t="s">
        <v>5243</v>
      </c>
      <c r="C5137" s="7">
        <v>288</v>
      </c>
    </row>
    <row r="5138" spans="2:3" x14ac:dyDescent="0.2">
      <c r="B5138" s="7" t="s">
        <v>5244</v>
      </c>
      <c r="C5138" s="7">
        <v>400</v>
      </c>
    </row>
    <row r="5139" spans="2:3" x14ac:dyDescent="0.2">
      <c r="B5139" s="7" t="s">
        <v>5245</v>
      </c>
      <c r="C5139" s="7">
        <v>366</v>
      </c>
    </row>
    <row r="5140" spans="2:3" x14ac:dyDescent="0.2">
      <c r="B5140" s="7" t="s">
        <v>5246</v>
      </c>
      <c r="C5140" s="7">
        <v>311</v>
      </c>
    </row>
    <row r="5141" spans="2:3" x14ac:dyDescent="0.2">
      <c r="B5141" s="7" t="s">
        <v>5247</v>
      </c>
      <c r="C5141" s="7">
        <v>331</v>
      </c>
    </row>
    <row r="5142" spans="2:3" x14ac:dyDescent="0.2">
      <c r="B5142" s="7" t="s">
        <v>5248</v>
      </c>
      <c r="C5142" s="7">
        <v>340</v>
      </c>
    </row>
    <row r="5143" spans="2:3" x14ac:dyDescent="0.2">
      <c r="B5143" s="7" t="s">
        <v>5249</v>
      </c>
      <c r="C5143" s="7">
        <v>275</v>
      </c>
    </row>
    <row r="5144" spans="2:3" x14ac:dyDescent="0.2">
      <c r="B5144" s="7" t="s">
        <v>5250</v>
      </c>
      <c r="C5144" s="7">
        <v>314</v>
      </c>
    </row>
    <row r="5145" spans="2:3" x14ac:dyDescent="0.2">
      <c r="B5145" s="7" t="s">
        <v>5251</v>
      </c>
      <c r="C5145" s="7">
        <v>281</v>
      </c>
    </row>
    <row r="5146" spans="2:3" x14ac:dyDescent="0.2">
      <c r="B5146" s="7" t="s">
        <v>5252</v>
      </c>
      <c r="C5146" s="7">
        <v>314</v>
      </c>
    </row>
    <row r="5147" spans="2:3" x14ac:dyDescent="0.2">
      <c r="B5147" s="7" t="s">
        <v>5253</v>
      </c>
      <c r="C5147" s="7">
        <v>252</v>
      </c>
    </row>
    <row r="5148" spans="2:3" x14ac:dyDescent="0.2">
      <c r="B5148" s="7" t="s">
        <v>5254</v>
      </c>
      <c r="C5148" s="7">
        <v>275</v>
      </c>
    </row>
    <row r="5149" spans="2:3" x14ac:dyDescent="0.2">
      <c r="B5149" s="7" t="s">
        <v>5255</v>
      </c>
      <c r="C5149" s="7">
        <v>297</v>
      </c>
    </row>
    <row r="5150" spans="2:3" x14ac:dyDescent="0.2">
      <c r="B5150" s="7" t="s">
        <v>5256</v>
      </c>
      <c r="C5150" s="7">
        <v>282</v>
      </c>
    </row>
    <row r="5151" spans="2:3" x14ac:dyDescent="0.2">
      <c r="B5151" s="7" t="s">
        <v>5257</v>
      </c>
      <c r="C5151" s="7">
        <v>322</v>
      </c>
    </row>
    <row r="5152" spans="2:3" x14ac:dyDescent="0.2">
      <c r="B5152" s="7" t="s">
        <v>5258</v>
      </c>
      <c r="C5152" s="7">
        <v>258</v>
      </c>
    </row>
    <row r="5153" spans="2:3" x14ac:dyDescent="0.2">
      <c r="B5153" s="7" t="s">
        <v>5259</v>
      </c>
      <c r="C5153" s="7">
        <v>217</v>
      </c>
    </row>
    <row r="5154" spans="2:3" x14ac:dyDescent="0.2">
      <c r="B5154" s="7" t="s">
        <v>5260</v>
      </c>
      <c r="C5154" s="7">
        <v>297</v>
      </c>
    </row>
    <row r="5155" spans="2:3" x14ac:dyDescent="0.2">
      <c r="B5155" s="7" t="s">
        <v>5261</v>
      </c>
      <c r="C5155" s="7">
        <v>362</v>
      </c>
    </row>
    <row r="5156" spans="2:3" x14ac:dyDescent="0.2">
      <c r="B5156" s="7" t="s">
        <v>5262</v>
      </c>
      <c r="C5156" s="7">
        <v>270</v>
      </c>
    </row>
    <row r="5157" spans="2:3" x14ac:dyDescent="0.2">
      <c r="B5157" s="7" t="s">
        <v>5263</v>
      </c>
      <c r="C5157" s="7">
        <v>309</v>
      </c>
    </row>
    <row r="5158" spans="2:3" x14ac:dyDescent="0.2">
      <c r="B5158" s="7" t="s">
        <v>5264</v>
      </c>
      <c r="C5158" s="7">
        <v>357</v>
      </c>
    </row>
    <row r="5159" spans="2:3" x14ac:dyDescent="0.2">
      <c r="B5159" s="7" t="s">
        <v>5265</v>
      </c>
      <c r="C5159" s="7">
        <v>297</v>
      </c>
    </row>
    <row r="5160" spans="2:3" x14ac:dyDescent="0.2">
      <c r="B5160" s="7" t="s">
        <v>5266</v>
      </c>
      <c r="C5160" s="7">
        <v>284</v>
      </c>
    </row>
    <row r="5161" spans="2:3" x14ac:dyDescent="0.2">
      <c r="B5161" s="7" t="s">
        <v>5267</v>
      </c>
      <c r="C5161" s="7">
        <v>296</v>
      </c>
    </row>
    <row r="5162" spans="2:3" x14ac:dyDescent="0.2">
      <c r="B5162" s="7" t="s">
        <v>5268</v>
      </c>
      <c r="C5162" s="7">
        <v>237</v>
      </c>
    </row>
    <row r="5163" spans="2:3" x14ac:dyDescent="0.2">
      <c r="B5163" s="7" t="s">
        <v>5269</v>
      </c>
      <c r="C5163" s="7">
        <v>286</v>
      </c>
    </row>
    <row r="5164" spans="2:3" x14ac:dyDescent="0.2">
      <c r="B5164" s="7" t="s">
        <v>5270</v>
      </c>
      <c r="C5164" s="7">
        <v>352</v>
      </c>
    </row>
    <row r="5165" spans="2:3" x14ac:dyDescent="0.2">
      <c r="B5165" s="7" t="s">
        <v>5271</v>
      </c>
      <c r="C5165" s="7">
        <v>336</v>
      </c>
    </row>
    <row r="5166" spans="2:3" x14ac:dyDescent="0.2">
      <c r="B5166" s="7" t="s">
        <v>5272</v>
      </c>
      <c r="C5166" s="7">
        <v>403</v>
      </c>
    </row>
    <row r="5167" spans="2:3" x14ac:dyDescent="0.2">
      <c r="B5167" s="7" t="s">
        <v>5273</v>
      </c>
      <c r="C5167" s="7">
        <v>378</v>
      </c>
    </row>
    <row r="5168" spans="2:3" x14ac:dyDescent="0.2">
      <c r="B5168" s="7" t="s">
        <v>5274</v>
      </c>
      <c r="C5168" s="7">
        <v>300</v>
      </c>
    </row>
    <row r="5169" spans="2:3" x14ac:dyDescent="0.2">
      <c r="B5169" s="7" t="s">
        <v>5275</v>
      </c>
      <c r="C5169" s="7">
        <v>453</v>
      </c>
    </row>
    <row r="5170" spans="2:3" x14ac:dyDescent="0.2">
      <c r="B5170" s="7" t="s">
        <v>5276</v>
      </c>
      <c r="C5170" s="7">
        <v>288</v>
      </c>
    </row>
    <row r="5171" spans="2:3" x14ac:dyDescent="0.2">
      <c r="B5171" s="7" t="s">
        <v>5277</v>
      </c>
      <c r="C5171" s="7">
        <v>273</v>
      </c>
    </row>
    <row r="5172" spans="2:3" x14ac:dyDescent="0.2">
      <c r="B5172" s="7" t="s">
        <v>5278</v>
      </c>
      <c r="C5172" s="7">
        <v>427</v>
      </c>
    </row>
    <row r="5173" spans="2:3" x14ac:dyDescent="0.2">
      <c r="B5173" s="7" t="s">
        <v>5279</v>
      </c>
      <c r="C5173" s="7">
        <v>304</v>
      </c>
    </row>
    <row r="5174" spans="2:3" x14ac:dyDescent="0.2">
      <c r="B5174" s="7" t="s">
        <v>5280</v>
      </c>
      <c r="C5174" s="7">
        <v>422</v>
      </c>
    </row>
    <row r="5175" spans="2:3" x14ac:dyDescent="0.2">
      <c r="B5175" s="7" t="s">
        <v>5281</v>
      </c>
      <c r="C5175" s="7">
        <v>379</v>
      </c>
    </row>
    <row r="5176" spans="2:3" x14ac:dyDescent="0.2">
      <c r="B5176" s="7" t="s">
        <v>5282</v>
      </c>
      <c r="C5176" s="7">
        <v>276</v>
      </c>
    </row>
    <row r="5177" spans="2:3" x14ac:dyDescent="0.2">
      <c r="B5177" s="7" t="s">
        <v>5283</v>
      </c>
      <c r="C5177" s="7">
        <v>272</v>
      </c>
    </row>
    <row r="5178" spans="2:3" x14ac:dyDescent="0.2">
      <c r="B5178" s="7" t="s">
        <v>5284</v>
      </c>
      <c r="C5178" s="7">
        <v>330</v>
      </c>
    </row>
    <row r="5179" spans="2:3" x14ac:dyDescent="0.2">
      <c r="B5179" s="7" t="s">
        <v>5285</v>
      </c>
      <c r="C5179" s="7">
        <v>356</v>
      </c>
    </row>
    <row r="5180" spans="2:3" x14ac:dyDescent="0.2">
      <c r="B5180" s="7" t="s">
        <v>5286</v>
      </c>
      <c r="C5180" s="7">
        <v>388</v>
      </c>
    </row>
    <row r="5181" spans="2:3" x14ac:dyDescent="0.2">
      <c r="B5181" s="7" t="s">
        <v>5287</v>
      </c>
      <c r="C5181" s="7">
        <v>283</v>
      </c>
    </row>
    <row r="5182" spans="2:3" x14ac:dyDescent="0.2">
      <c r="B5182" s="7" t="s">
        <v>5288</v>
      </c>
      <c r="C5182" s="7">
        <v>257</v>
      </c>
    </row>
    <row r="5183" spans="2:3" x14ac:dyDescent="0.2">
      <c r="B5183" s="7" t="s">
        <v>5289</v>
      </c>
      <c r="C5183" s="7">
        <v>335</v>
      </c>
    </row>
    <row r="5184" spans="2:3" x14ac:dyDescent="0.2">
      <c r="B5184" s="7" t="s">
        <v>5290</v>
      </c>
      <c r="C5184" s="7">
        <v>272</v>
      </c>
    </row>
    <row r="5185" spans="2:3" x14ac:dyDescent="0.2">
      <c r="B5185" s="7" t="s">
        <v>5291</v>
      </c>
      <c r="C5185" s="7">
        <v>298</v>
      </c>
    </row>
    <row r="5186" spans="2:3" x14ac:dyDescent="0.2">
      <c r="B5186" s="7" t="s">
        <v>5292</v>
      </c>
      <c r="C5186" s="7">
        <v>345</v>
      </c>
    </row>
    <row r="5187" spans="2:3" x14ac:dyDescent="0.2">
      <c r="B5187" s="7" t="s">
        <v>5293</v>
      </c>
      <c r="C5187" s="7">
        <v>357</v>
      </c>
    </row>
    <row r="5188" spans="2:3" x14ac:dyDescent="0.2">
      <c r="B5188" s="7" t="s">
        <v>5294</v>
      </c>
      <c r="C5188" s="7">
        <v>296</v>
      </c>
    </row>
    <row r="5189" spans="2:3" x14ac:dyDescent="0.2">
      <c r="B5189" s="7" t="s">
        <v>5295</v>
      </c>
      <c r="C5189" s="7">
        <v>240</v>
      </c>
    </row>
    <row r="5190" spans="2:3" x14ac:dyDescent="0.2">
      <c r="B5190" s="7" t="s">
        <v>5296</v>
      </c>
      <c r="C5190" s="7">
        <v>277</v>
      </c>
    </row>
    <row r="5191" spans="2:3" x14ac:dyDescent="0.2">
      <c r="B5191" s="7" t="s">
        <v>5297</v>
      </c>
      <c r="C5191" s="7">
        <v>296</v>
      </c>
    </row>
    <row r="5192" spans="2:3" x14ac:dyDescent="0.2">
      <c r="B5192" s="7" t="s">
        <v>5298</v>
      </c>
      <c r="C5192" s="7">
        <v>379</v>
      </c>
    </row>
    <row r="5193" spans="2:3" x14ac:dyDescent="0.2">
      <c r="B5193" s="7" t="s">
        <v>5299</v>
      </c>
      <c r="C5193" s="7">
        <v>310</v>
      </c>
    </row>
    <row r="5194" spans="2:3" x14ac:dyDescent="0.2">
      <c r="B5194" s="7" t="s">
        <v>5300</v>
      </c>
      <c r="C5194" s="7">
        <v>310</v>
      </c>
    </row>
    <row r="5195" spans="2:3" x14ac:dyDescent="0.2">
      <c r="B5195" s="7" t="s">
        <v>5301</v>
      </c>
      <c r="C5195" s="7">
        <v>50</v>
      </c>
    </row>
    <row r="5196" spans="2:3" x14ac:dyDescent="0.2">
      <c r="B5196" s="7" t="s">
        <v>5302</v>
      </c>
      <c r="C5196" s="7">
        <v>252</v>
      </c>
    </row>
    <row r="5197" spans="2:3" x14ac:dyDescent="0.2">
      <c r="B5197" s="7" t="s">
        <v>5303</v>
      </c>
      <c r="C5197" s="7">
        <v>312</v>
      </c>
    </row>
    <row r="5198" spans="2:3" x14ac:dyDescent="0.2">
      <c r="B5198" s="7" t="s">
        <v>5304</v>
      </c>
      <c r="C5198" s="7">
        <v>327</v>
      </c>
    </row>
    <row r="5199" spans="2:3" x14ac:dyDescent="0.2">
      <c r="B5199" s="7" t="s">
        <v>5305</v>
      </c>
      <c r="C5199" s="7">
        <v>207</v>
      </c>
    </row>
    <row r="5200" spans="2:3" x14ac:dyDescent="0.2">
      <c r="B5200" s="7" t="s">
        <v>5306</v>
      </c>
      <c r="C5200" s="7">
        <v>296</v>
      </c>
    </row>
    <row r="5201" spans="2:3" x14ac:dyDescent="0.2">
      <c r="B5201" s="7" t="s">
        <v>5307</v>
      </c>
      <c r="C5201" s="7">
        <v>218</v>
      </c>
    </row>
    <row r="5202" spans="2:3" x14ac:dyDescent="0.2">
      <c r="B5202" s="7" t="s">
        <v>5308</v>
      </c>
      <c r="C5202" s="7">
        <v>238</v>
      </c>
    </row>
    <row r="5203" spans="2:3" x14ac:dyDescent="0.2">
      <c r="B5203" s="7" t="s">
        <v>5309</v>
      </c>
      <c r="C5203" s="7">
        <v>345</v>
      </c>
    </row>
    <row r="5204" spans="2:3" x14ac:dyDescent="0.2">
      <c r="B5204" s="7" t="s">
        <v>5310</v>
      </c>
      <c r="C5204" s="7">
        <v>334</v>
      </c>
    </row>
    <row r="5205" spans="2:3" x14ac:dyDescent="0.2">
      <c r="B5205" s="7" t="s">
        <v>5311</v>
      </c>
      <c r="C5205" s="7">
        <v>266</v>
      </c>
    </row>
    <row r="5206" spans="2:3" x14ac:dyDescent="0.2">
      <c r="B5206" s="7" t="s">
        <v>5312</v>
      </c>
      <c r="C5206" s="7">
        <v>299</v>
      </c>
    </row>
    <row r="5207" spans="2:3" x14ac:dyDescent="0.2">
      <c r="B5207" s="7" t="s">
        <v>5313</v>
      </c>
      <c r="C5207" s="7">
        <v>37</v>
      </c>
    </row>
    <row r="5208" spans="2:3" x14ac:dyDescent="0.2">
      <c r="B5208" s="7" t="s">
        <v>5314</v>
      </c>
      <c r="C5208" s="7">
        <v>226</v>
      </c>
    </row>
    <row r="5209" spans="2:3" x14ac:dyDescent="0.2">
      <c r="B5209" s="7" t="s">
        <v>5315</v>
      </c>
      <c r="C5209" s="7">
        <v>292</v>
      </c>
    </row>
    <row r="5210" spans="2:3" x14ac:dyDescent="0.2">
      <c r="B5210" s="7" t="s">
        <v>5316</v>
      </c>
      <c r="C5210" s="7">
        <v>192</v>
      </c>
    </row>
    <row r="5211" spans="2:3" x14ac:dyDescent="0.2">
      <c r="B5211" s="7" t="s">
        <v>5317</v>
      </c>
      <c r="C5211" s="7">
        <v>206</v>
      </c>
    </row>
    <row r="5212" spans="2:3" x14ac:dyDescent="0.2">
      <c r="B5212" s="7" t="s">
        <v>5318</v>
      </c>
      <c r="C5212" s="7">
        <v>72</v>
      </c>
    </row>
    <row r="5213" spans="2:3" x14ac:dyDescent="0.2">
      <c r="B5213" s="7" t="s">
        <v>5319</v>
      </c>
      <c r="C5213" s="7">
        <v>250</v>
      </c>
    </row>
    <row r="5214" spans="2:3" x14ac:dyDescent="0.2">
      <c r="B5214" s="7" t="s">
        <v>5320</v>
      </c>
      <c r="C5214" s="7">
        <v>299</v>
      </c>
    </row>
    <row r="5215" spans="2:3" x14ac:dyDescent="0.2">
      <c r="B5215" s="7" t="s">
        <v>5321</v>
      </c>
      <c r="C5215" s="7">
        <v>226</v>
      </c>
    </row>
    <row r="5216" spans="2:3" x14ac:dyDescent="0.2">
      <c r="B5216" s="7" t="s">
        <v>5322</v>
      </c>
      <c r="C5216" s="7">
        <v>222</v>
      </c>
    </row>
    <row r="5217" spans="2:3" x14ac:dyDescent="0.2">
      <c r="B5217" s="7" t="s">
        <v>5323</v>
      </c>
      <c r="C5217" s="7">
        <v>169</v>
      </c>
    </row>
    <row r="5218" spans="2:3" x14ac:dyDescent="0.2">
      <c r="B5218" s="7" t="s">
        <v>5324</v>
      </c>
      <c r="C5218" s="7">
        <v>256</v>
      </c>
    </row>
    <row r="5219" spans="2:3" x14ac:dyDescent="0.2">
      <c r="B5219" s="7" t="s">
        <v>5325</v>
      </c>
      <c r="C5219" s="7">
        <v>275</v>
      </c>
    </row>
    <row r="5220" spans="2:3" x14ac:dyDescent="0.2">
      <c r="B5220" s="7" t="s">
        <v>5326</v>
      </c>
      <c r="C5220" s="7">
        <v>249</v>
      </c>
    </row>
    <row r="5221" spans="2:3" x14ac:dyDescent="0.2">
      <c r="B5221" s="7" t="s">
        <v>5327</v>
      </c>
      <c r="C5221" s="7">
        <v>250</v>
      </c>
    </row>
    <row r="5222" spans="2:3" x14ac:dyDescent="0.2">
      <c r="B5222" s="7" t="s">
        <v>5328</v>
      </c>
      <c r="C5222" s="7">
        <v>255</v>
      </c>
    </row>
    <row r="5223" spans="2:3" x14ac:dyDescent="0.2">
      <c r="B5223" s="7" t="s">
        <v>5329</v>
      </c>
      <c r="C5223" s="7">
        <v>259</v>
      </c>
    </row>
    <row r="5224" spans="2:3" x14ac:dyDescent="0.2">
      <c r="B5224" s="7" t="s">
        <v>5330</v>
      </c>
      <c r="C5224" s="7">
        <v>58</v>
      </c>
    </row>
    <row r="5225" spans="2:3" x14ac:dyDescent="0.2">
      <c r="B5225" s="7" t="s">
        <v>5331</v>
      </c>
      <c r="C5225" s="7">
        <v>194</v>
      </c>
    </row>
    <row r="5226" spans="2:3" x14ac:dyDescent="0.2">
      <c r="B5226" s="7" t="s">
        <v>5332</v>
      </c>
      <c r="C5226" s="7">
        <v>130</v>
      </c>
    </row>
    <row r="5227" spans="2:3" x14ac:dyDescent="0.2">
      <c r="B5227" s="7" t="s">
        <v>5333</v>
      </c>
      <c r="C5227" s="7">
        <v>253</v>
      </c>
    </row>
    <row r="5228" spans="2:3" x14ac:dyDescent="0.2">
      <c r="B5228" s="7" t="s">
        <v>5334</v>
      </c>
      <c r="C5228" s="7">
        <v>260</v>
      </c>
    </row>
    <row r="5229" spans="2:3" x14ac:dyDescent="0.2">
      <c r="B5229" s="7" t="s">
        <v>5335</v>
      </c>
      <c r="C5229" s="7">
        <v>186</v>
      </c>
    </row>
    <row r="5230" spans="2:3" x14ac:dyDescent="0.2">
      <c r="B5230" s="7" t="s">
        <v>5336</v>
      </c>
      <c r="C5230" s="7">
        <v>360</v>
      </c>
    </row>
    <row r="5231" spans="2:3" x14ac:dyDescent="0.2">
      <c r="B5231" s="7" t="s">
        <v>5337</v>
      </c>
      <c r="C5231" s="7">
        <v>251</v>
      </c>
    </row>
    <row r="5232" spans="2:3" x14ac:dyDescent="0.2">
      <c r="B5232" s="7" t="s">
        <v>5338</v>
      </c>
      <c r="C5232" s="7">
        <v>102</v>
      </c>
    </row>
    <row r="5233" spans="2:3" x14ac:dyDescent="0.2">
      <c r="B5233" s="7" t="s">
        <v>5339</v>
      </c>
      <c r="C5233" s="7">
        <v>252</v>
      </c>
    </row>
    <row r="5234" spans="2:3" x14ac:dyDescent="0.2">
      <c r="B5234" s="7" t="s">
        <v>5340</v>
      </c>
      <c r="C5234" s="7">
        <v>96</v>
      </c>
    </row>
    <row r="5235" spans="2:3" x14ac:dyDescent="0.2">
      <c r="B5235" s="7" t="s">
        <v>5341</v>
      </c>
      <c r="C5235" s="7">
        <v>156</v>
      </c>
    </row>
    <row r="5236" spans="2:3" x14ac:dyDescent="0.2">
      <c r="B5236" s="7" t="s">
        <v>5342</v>
      </c>
      <c r="C5236" s="7">
        <v>78</v>
      </c>
    </row>
    <row r="5237" spans="2:3" x14ac:dyDescent="0.2">
      <c r="B5237" s="7" t="s">
        <v>5343</v>
      </c>
      <c r="C5237" s="7">
        <v>151</v>
      </c>
    </row>
    <row r="5238" spans="2:3" x14ac:dyDescent="0.2">
      <c r="B5238" s="7" t="s">
        <v>5344</v>
      </c>
      <c r="C5238" s="7">
        <v>44</v>
      </c>
    </row>
    <row r="5239" spans="2:3" x14ac:dyDescent="0.2">
      <c r="B5239" s="7" t="s">
        <v>5345</v>
      </c>
      <c r="C5239" s="7">
        <v>255</v>
      </c>
    </row>
    <row r="5240" spans="2:3" x14ac:dyDescent="0.2">
      <c r="B5240" s="7" t="s">
        <v>5346</v>
      </c>
      <c r="C5240" s="7">
        <v>283</v>
      </c>
    </row>
    <row r="5241" spans="2:3" x14ac:dyDescent="0.2">
      <c r="B5241" s="7" t="s">
        <v>5347</v>
      </c>
      <c r="C5241" s="7">
        <v>294</v>
      </c>
    </row>
    <row r="5242" spans="2:3" x14ac:dyDescent="0.2">
      <c r="B5242" s="7" t="s">
        <v>5348</v>
      </c>
      <c r="C5242" s="7">
        <v>243</v>
      </c>
    </row>
    <row r="5243" spans="2:3" x14ac:dyDescent="0.2">
      <c r="B5243" s="7" t="s">
        <v>5349</v>
      </c>
      <c r="C5243" s="7">
        <v>310</v>
      </c>
    </row>
    <row r="5244" spans="2:3" x14ac:dyDescent="0.2">
      <c r="B5244" s="7" t="s">
        <v>5350</v>
      </c>
      <c r="C5244" s="7">
        <v>42</v>
      </c>
    </row>
    <row r="5245" spans="2:3" x14ac:dyDescent="0.2">
      <c r="B5245" s="7" t="s">
        <v>5351</v>
      </c>
      <c r="C5245" s="7">
        <v>219</v>
      </c>
    </row>
    <row r="5246" spans="2:3" x14ac:dyDescent="0.2">
      <c r="B5246" s="7" t="s">
        <v>5352</v>
      </c>
      <c r="C5246" s="7">
        <v>220</v>
      </c>
    </row>
    <row r="5247" spans="2:3" x14ac:dyDescent="0.2">
      <c r="B5247" s="7" t="s">
        <v>5353</v>
      </c>
      <c r="C5247" s="7">
        <v>128</v>
      </c>
    </row>
    <row r="5248" spans="2:3" x14ac:dyDescent="0.2">
      <c r="B5248" s="7" t="s">
        <v>5354</v>
      </c>
      <c r="C5248" s="7">
        <v>227</v>
      </c>
    </row>
    <row r="5249" spans="2:3" x14ac:dyDescent="0.2">
      <c r="B5249" s="7" t="s">
        <v>5355</v>
      </c>
      <c r="C5249" s="7">
        <v>46</v>
      </c>
    </row>
    <row r="5250" spans="2:3" x14ac:dyDescent="0.2">
      <c r="B5250" s="7" t="s">
        <v>5356</v>
      </c>
      <c r="C5250" s="7">
        <v>273</v>
      </c>
    </row>
    <row r="5251" spans="2:3" x14ac:dyDescent="0.2">
      <c r="B5251" s="7" t="s">
        <v>5357</v>
      </c>
      <c r="C5251" s="7">
        <v>185</v>
      </c>
    </row>
    <row r="5252" spans="2:3" x14ac:dyDescent="0.2">
      <c r="B5252" s="7" t="s">
        <v>5358</v>
      </c>
      <c r="C5252" s="7">
        <v>232</v>
      </c>
    </row>
    <row r="5253" spans="2:3" x14ac:dyDescent="0.2">
      <c r="B5253" s="7" t="s">
        <v>5359</v>
      </c>
      <c r="C5253" s="7">
        <v>49</v>
      </c>
    </row>
    <row r="5254" spans="2:3" x14ac:dyDescent="0.2">
      <c r="B5254" s="7" t="s">
        <v>5360</v>
      </c>
      <c r="C5254" s="7">
        <v>161</v>
      </c>
    </row>
    <row r="5255" spans="2:3" x14ac:dyDescent="0.2">
      <c r="B5255" s="7" t="s">
        <v>5361</v>
      </c>
      <c r="C5255" s="7">
        <v>239</v>
      </c>
    </row>
    <row r="5256" spans="2:3" x14ac:dyDescent="0.2">
      <c r="B5256" s="7" t="s">
        <v>5362</v>
      </c>
      <c r="C5256" s="7">
        <v>281</v>
      </c>
    </row>
    <row r="5257" spans="2:3" x14ac:dyDescent="0.2">
      <c r="B5257" s="7" t="s">
        <v>5363</v>
      </c>
      <c r="C5257" s="7">
        <v>228</v>
      </c>
    </row>
    <row r="5258" spans="2:3" x14ac:dyDescent="0.2">
      <c r="B5258" s="7" t="s">
        <v>5364</v>
      </c>
      <c r="C5258" s="7">
        <v>70</v>
      </c>
    </row>
    <row r="5259" spans="2:3" x14ac:dyDescent="0.2">
      <c r="B5259" s="7" t="s">
        <v>5365</v>
      </c>
      <c r="C5259" s="7">
        <v>343</v>
      </c>
    </row>
    <row r="5260" spans="2:3" x14ac:dyDescent="0.2">
      <c r="B5260" s="7" t="s">
        <v>5366</v>
      </c>
      <c r="C5260" s="7">
        <v>80</v>
      </c>
    </row>
    <row r="5261" spans="2:3" x14ac:dyDescent="0.2">
      <c r="B5261" s="7" t="s">
        <v>5367</v>
      </c>
      <c r="C5261" s="7">
        <v>218</v>
      </c>
    </row>
    <row r="5262" spans="2:3" x14ac:dyDescent="0.2">
      <c r="B5262" s="7" t="s">
        <v>5368</v>
      </c>
      <c r="C5262" s="7">
        <v>237</v>
      </c>
    </row>
    <row r="5263" spans="2:3" x14ac:dyDescent="0.2">
      <c r="B5263" s="7" t="s">
        <v>5369</v>
      </c>
      <c r="C5263" s="7">
        <v>85</v>
      </c>
    </row>
    <row r="5264" spans="2:3" x14ac:dyDescent="0.2">
      <c r="B5264" s="7" t="s">
        <v>5370</v>
      </c>
      <c r="C5264" s="7">
        <v>192</v>
      </c>
    </row>
    <row r="5265" spans="2:3" x14ac:dyDescent="0.2">
      <c r="B5265" s="7" t="s">
        <v>5371</v>
      </c>
      <c r="C5265" s="7">
        <v>259</v>
      </c>
    </row>
    <row r="5266" spans="2:3" x14ac:dyDescent="0.2">
      <c r="B5266" s="7" t="s">
        <v>5372</v>
      </c>
      <c r="C5266" s="7">
        <v>55</v>
      </c>
    </row>
    <row r="5267" spans="2:3" x14ac:dyDescent="0.2">
      <c r="B5267" s="7" t="s">
        <v>5373</v>
      </c>
      <c r="C5267" s="7">
        <v>134</v>
      </c>
    </row>
    <row r="5268" spans="2:3" x14ac:dyDescent="0.2">
      <c r="B5268" s="7" t="s">
        <v>5374</v>
      </c>
      <c r="C5268" s="7">
        <v>82</v>
      </c>
    </row>
    <row r="5269" spans="2:3" x14ac:dyDescent="0.2">
      <c r="B5269" s="7" t="s">
        <v>5375</v>
      </c>
      <c r="C5269" s="7">
        <v>304</v>
      </c>
    </row>
    <row r="5270" spans="2:3" x14ac:dyDescent="0.2">
      <c r="B5270" s="7" t="s">
        <v>5376</v>
      </c>
      <c r="C5270" s="7">
        <v>216</v>
      </c>
    </row>
    <row r="5271" spans="2:3" x14ac:dyDescent="0.2">
      <c r="B5271" s="7" t="s">
        <v>5377</v>
      </c>
      <c r="C5271" s="7">
        <v>234</v>
      </c>
    </row>
    <row r="5272" spans="2:3" x14ac:dyDescent="0.2">
      <c r="B5272" s="7" t="s">
        <v>5378</v>
      </c>
      <c r="C5272" s="7">
        <v>277</v>
      </c>
    </row>
    <row r="5273" spans="2:3" x14ac:dyDescent="0.2">
      <c r="B5273" s="7" t="s">
        <v>5379</v>
      </c>
      <c r="C5273" s="7">
        <v>261</v>
      </c>
    </row>
    <row r="5274" spans="2:3" x14ac:dyDescent="0.2">
      <c r="B5274" s="7" t="s">
        <v>5380</v>
      </c>
      <c r="C5274" s="7">
        <v>65</v>
      </c>
    </row>
    <row r="5275" spans="2:3" x14ac:dyDescent="0.2">
      <c r="B5275" s="7" t="s">
        <v>5381</v>
      </c>
      <c r="C5275" s="7">
        <v>41</v>
      </c>
    </row>
    <row r="5276" spans="2:3" x14ac:dyDescent="0.2">
      <c r="B5276" s="7" t="s">
        <v>5382</v>
      </c>
      <c r="C5276" s="7">
        <v>162</v>
      </c>
    </row>
    <row r="5277" spans="2:3" x14ac:dyDescent="0.2">
      <c r="B5277" s="7" t="s">
        <v>5383</v>
      </c>
      <c r="C5277" s="7">
        <v>234</v>
      </c>
    </row>
    <row r="5278" spans="2:3" x14ac:dyDescent="0.2">
      <c r="B5278" s="7" t="s">
        <v>5384</v>
      </c>
      <c r="C5278" s="7">
        <v>48</v>
      </c>
    </row>
    <row r="5279" spans="2:3" x14ac:dyDescent="0.2">
      <c r="B5279" s="7" t="s">
        <v>5385</v>
      </c>
      <c r="C5279" s="7">
        <v>195</v>
      </c>
    </row>
    <row r="5280" spans="2:3" x14ac:dyDescent="0.2">
      <c r="B5280" s="7" t="s">
        <v>5386</v>
      </c>
      <c r="C5280" s="7">
        <v>297</v>
      </c>
    </row>
    <row r="5281" spans="2:3" x14ac:dyDescent="0.2">
      <c r="B5281" s="7" t="s">
        <v>5387</v>
      </c>
      <c r="C5281" s="7">
        <v>44</v>
      </c>
    </row>
    <row r="5282" spans="2:3" x14ac:dyDescent="0.2">
      <c r="B5282" s="7" t="s">
        <v>5388</v>
      </c>
      <c r="C5282" s="7">
        <v>22</v>
      </c>
    </row>
    <row r="5283" spans="2:3" x14ac:dyDescent="0.2">
      <c r="B5283" s="7" t="s">
        <v>5389</v>
      </c>
      <c r="C5283" s="7">
        <v>249</v>
      </c>
    </row>
    <row r="5284" spans="2:3" x14ac:dyDescent="0.2">
      <c r="B5284" s="7" t="s">
        <v>5390</v>
      </c>
      <c r="C5284" s="7">
        <v>161</v>
      </c>
    </row>
    <row r="5285" spans="2:3" x14ac:dyDescent="0.2">
      <c r="B5285" s="7" t="s">
        <v>5391</v>
      </c>
      <c r="C5285" s="7">
        <v>211</v>
      </c>
    </row>
    <row r="5286" spans="2:3" x14ac:dyDescent="0.2">
      <c r="B5286" s="7" t="s">
        <v>5392</v>
      </c>
      <c r="C5286" s="7">
        <v>150</v>
      </c>
    </row>
    <row r="5287" spans="2:3" x14ac:dyDescent="0.2">
      <c r="B5287" s="7" t="s">
        <v>5393</v>
      </c>
      <c r="C5287" s="7">
        <v>429</v>
      </c>
    </row>
    <row r="5288" spans="2:3" x14ac:dyDescent="0.2">
      <c r="B5288" s="7" t="s">
        <v>5394</v>
      </c>
      <c r="C5288" s="7">
        <v>216</v>
      </c>
    </row>
    <row r="5289" spans="2:3" x14ac:dyDescent="0.2">
      <c r="B5289" s="7" t="s">
        <v>5395</v>
      </c>
      <c r="C5289" s="7">
        <v>293</v>
      </c>
    </row>
    <row r="5290" spans="2:3" x14ac:dyDescent="0.2">
      <c r="B5290" s="7" t="s">
        <v>5396</v>
      </c>
      <c r="C5290" s="7">
        <v>35</v>
      </c>
    </row>
    <row r="5291" spans="2:3" x14ac:dyDescent="0.2">
      <c r="B5291" s="7" t="s">
        <v>5397</v>
      </c>
      <c r="C5291" s="7">
        <v>241</v>
      </c>
    </row>
    <row r="5292" spans="2:3" x14ac:dyDescent="0.2">
      <c r="B5292" s="7" t="s">
        <v>5398</v>
      </c>
      <c r="C5292" s="7">
        <v>75</v>
      </c>
    </row>
    <row r="5293" spans="2:3" x14ac:dyDescent="0.2">
      <c r="B5293" s="7" t="s">
        <v>5399</v>
      </c>
      <c r="C5293" s="7">
        <v>228</v>
      </c>
    </row>
    <row r="5294" spans="2:3" x14ac:dyDescent="0.2">
      <c r="B5294" s="7" t="s">
        <v>5400</v>
      </c>
      <c r="C5294" s="7">
        <v>282</v>
      </c>
    </row>
    <row r="5295" spans="2:3" x14ac:dyDescent="0.2">
      <c r="B5295" s="7" t="s">
        <v>5401</v>
      </c>
      <c r="C5295" s="7">
        <v>43</v>
      </c>
    </row>
    <row r="5296" spans="2:3" x14ac:dyDescent="0.2">
      <c r="B5296" s="7" t="s">
        <v>5402</v>
      </c>
      <c r="C5296" s="7">
        <v>168</v>
      </c>
    </row>
    <row r="5297" spans="2:3" x14ac:dyDescent="0.2">
      <c r="B5297" s="7" t="s">
        <v>5403</v>
      </c>
      <c r="C5297" s="7">
        <v>290</v>
      </c>
    </row>
    <row r="5298" spans="2:3" x14ac:dyDescent="0.2">
      <c r="B5298" s="7" t="s">
        <v>5404</v>
      </c>
      <c r="C5298" s="7">
        <v>164</v>
      </c>
    </row>
    <row r="5299" spans="2:3" x14ac:dyDescent="0.2">
      <c r="B5299" s="7" t="s">
        <v>5405</v>
      </c>
      <c r="C5299" s="7">
        <v>215</v>
      </c>
    </row>
    <row r="5300" spans="2:3" x14ac:dyDescent="0.2">
      <c r="B5300" s="7" t="s">
        <v>5406</v>
      </c>
      <c r="C5300" s="7">
        <v>134</v>
      </c>
    </row>
    <row r="5301" spans="2:3" x14ac:dyDescent="0.2">
      <c r="B5301" s="7" t="s">
        <v>5407</v>
      </c>
      <c r="C5301" s="7">
        <v>35</v>
      </c>
    </row>
    <row r="5302" spans="2:3" x14ac:dyDescent="0.2">
      <c r="B5302" s="7" t="s">
        <v>5408</v>
      </c>
      <c r="C5302" s="7">
        <v>196</v>
      </c>
    </row>
    <row r="5303" spans="2:3" x14ac:dyDescent="0.2">
      <c r="B5303" s="7" t="s">
        <v>5409</v>
      </c>
      <c r="C5303" s="7">
        <v>86</v>
      </c>
    </row>
    <row r="5304" spans="2:3" x14ac:dyDescent="0.2">
      <c r="B5304" s="7" t="s">
        <v>5410</v>
      </c>
      <c r="C5304" s="7">
        <v>541</v>
      </c>
    </row>
    <row r="5305" spans="2:3" x14ac:dyDescent="0.2">
      <c r="B5305" s="7" t="s">
        <v>5411</v>
      </c>
      <c r="C5305" s="7">
        <v>633</v>
      </c>
    </row>
    <row r="5306" spans="2:3" x14ac:dyDescent="0.2">
      <c r="B5306" s="7" t="s">
        <v>5412</v>
      </c>
      <c r="C5306" s="7">
        <v>535</v>
      </c>
    </row>
    <row r="5307" spans="2:3" x14ac:dyDescent="0.2">
      <c r="B5307" s="7" t="s">
        <v>5413</v>
      </c>
      <c r="C5307" s="7">
        <v>616</v>
      </c>
    </row>
    <row r="5308" spans="2:3" x14ac:dyDescent="0.2">
      <c r="B5308" s="7" t="s">
        <v>5414</v>
      </c>
      <c r="C5308" s="7">
        <v>469</v>
      </c>
    </row>
    <row r="5309" spans="2:3" x14ac:dyDescent="0.2">
      <c r="B5309" s="7" t="s">
        <v>5415</v>
      </c>
      <c r="C5309" s="7">
        <v>496</v>
      </c>
    </row>
    <row r="5310" spans="2:3" x14ac:dyDescent="0.2">
      <c r="B5310" s="7" t="s">
        <v>5416</v>
      </c>
      <c r="C5310" s="7">
        <v>430</v>
      </c>
    </row>
    <row r="5311" spans="2:3" x14ac:dyDescent="0.2">
      <c r="B5311" s="7" t="s">
        <v>5417</v>
      </c>
      <c r="C5311" s="7">
        <v>496</v>
      </c>
    </row>
    <row r="5312" spans="2:3" x14ac:dyDescent="0.2">
      <c r="B5312" s="7" t="s">
        <v>5418</v>
      </c>
      <c r="C5312" s="7">
        <v>343</v>
      </c>
    </row>
    <row r="5313" spans="2:3" x14ac:dyDescent="0.2">
      <c r="B5313" s="7" t="s">
        <v>5419</v>
      </c>
      <c r="C5313" s="7">
        <v>526</v>
      </c>
    </row>
    <row r="5314" spans="2:3" x14ac:dyDescent="0.2">
      <c r="B5314" s="7" t="s">
        <v>5420</v>
      </c>
      <c r="C5314" s="7">
        <v>630</v>
      </c>
    </row>
    <row r="5315" spans="2:3" x14ac:dyDescent="0.2">
      <c r="B5315" s="7" t="s">
        <v>5421</v>
      </c>
      <c r="C5315" s="7">
        <v>497</v>
      </c>
    </row>
    <row r="5316" spans="2:3" x14ac:dyDescent="0.2">
      <c r="B5316" s="7" t="s">
        <v>5422</v>
      </c>
      <c r="C5316" s="7">
        <v>470</v>
      </c>
    </row>
    <row r="5317" spans="2:3" x14ac:dyDescent="0.2">
      <c r="B5317" s="7" t="s">
        <v>5423</v>
      </c>
      <c r="C5317" s="7">
        <v>318</v>
      </c>
    </row>
    <row r="5318" spans="2:3" x14ac:dyDescent="0.2">
      <c r="B5318" s="7" t="s">
        <v>5424</v>
      </c>
      <c r="C5318" s="7">
        <v>645</v>
      </c>
    </row>
    <row r="5319" spans="2:3" x14ac:dyDescent="0.2">
      <c r="B5319" s="7" t="s">
        <v>5425</v>
      </c>
      <c r="C5319" s="7">
        <v>473</v>
      </c>
    </row>
    <row r="5320" spans="2:3" x14ac:dyDescent="0.2">
      <c r="B5320" s="7" t="s">
        <v>5426</v>
      </c>
      <c r="C5320" s="7">
        <v>565</v>
      </c>
    </row>
    <row r="5321" spans="2:3" x14ac:dyDescent="0.2">
      <c r="B5321" s="7" t="s">
        <v>5427</v>
      </c>
      <c r="C5321" s="7">
        <v>563</v>
      </c>
    </row>
    <row r="5322" spans="2:3" x14ac:dyDescent="0.2">
      <c r="B5322" s="7" t="s">
        <v>5428</v>
      </c>
      <c r="C5322" s="7">
        <v>533</v>
      </c>
    </row>
    <row r="5323" spans="2:3" x14ac:dyDescent="0.2">
      <c r="B5323" s="7" t="s">
        <v>5429</v>
      </c>
      <c r="C5323" s="7">
        <v>500</v>
      </c>
    </row>
    <row r="5324" spans="2:3" x14ac:dyDescent="0.2">
      <c r="B5324" s="7" t="s">
        <v>5430</v>
      </c>
      <c r="C5324" s="7">
        <v>610</v>
      </c>
    </row>
    <row r="5325" spans="2:3" x14ac:dyDescent="0.2">
      <c r="B5325" s="7" t="s">
        <v>5431</v>
      </c>
      <c r="C5325" s="7">
        <v>482</v>
      </c>
    </row>
    <row r="5326" spans="2:3" x14ac:dyDescent="0.2">
      <c r="B5326" s="7" t="s">
        <v>5432</v>
      </c>
      <c r="C5326" s="7">
        <v>314</v>
      </c>
    </row>
    <row r="5327" spans="2:3" x14ac:dyDescent="0.2">
      <c r="B5327" s="7" t="s">
        <v>5433</v>
      </c>
      <c r="C5327" s="7">
        <v>470</v>
      </c>
    </row>
    <row r="5328" spans="2:3" x14ac:dyDescent="0.2">
      <c r="B5328" s="7" t="s">
        <v>5434</v>
      </c>
      <c r="C5328" s="7">
        <v>470</v>
      </c>
    </row>
    <row r="5329" spans="2:3" x14ac:dyDescent="0.2">
      <c r="B5329" s="7" t="s">
        <v>5435</v>
      </c>
      <c r="C5329" s="7">
        <v>441</v>
      </c>
    </row>
    <row r="5330" spans="2:3" x14ac:dyDescent="0.2">
      <c r="B5330" s="7" t="s">
        <v>5436</v>
      </c>
      <c r="C5330" s="7">
        <v>644</v>
      </c>
    </row>
    <row r="5331" spans="2:3" x14ac:dyDescent="0.2">
      <c r="B5331" s="7" t="s">
        <v>5437</v>
      </c>
      <c r="C5331" s="7">
        <v>532</v>
      </c>
    </row>
    <row r="5332" spans="2:3" x14ac:dyDescent="0.2">
      <c r="B5332" s="7" t="s">
        <v>5438</v>
      </c>
      <c r="C5332" s="7">
        <v>300</v>
      </c>
    </row>
    <row r="5333" spans="2:3" x14ac:dyDescent="0.2">
      <c r="B5333" s="7" t="s">
        <v>5439</v>
      </c>
      <c r="C5333" s="7">
        <v>483</v>
      </c>
    </row>
    <row r="5334" spans="2:3" x14ac:dyDescent="0.2">
      <c r="B5334" s="7" t="s">
        <v>5440</v>
      </c>
      <c r="C5334" s="7">
        <v>501</v>
      </c>
    </row>
    <row r="5335" spans="2:3" x14ac:dyDescent="0.2">
      <c r="B5335" s="7" t="s">
        <v>5441</v>
      </c>
      <c r="C5335" s="7">
        <v>471</v>
      </c>
    </row>
    <row r="5336" spans="2:3" x14ac:dyDescent="0.2">
      <c r="B5336" s="7" t="s">
        <v>5442</v>
      </c>
      <c r="C5336" s="7">
        <v>597</v>
      </c>
    </row>
    <row r="5337" spans="2:3" x14ac:dyDescent="0.2">
      <c r="B5337" s="7" t="s">
        <v>5443</v>
      </c>
      <c r="C5337" s="7">
        <v>440</v>
      </c>
    </row>
    <row r="5338" spans="2:3" x14ac:dyDescent="0.2">
      <c r="B5338" s="7" t="s">
        <v>5444</v>
      </c>
      <c r="C5338" s="7">
        <v>570</v>
      </c>
    </row>
    <row r="5339" spans="2:3" x14ac:dyDescent="0.2">
      <c r="B5339" s="7" t="s">
        <v>5445</v>
      </c>
      <c r="C5339" s="7">
        <v>660</v>
      </c>
    </row>
    <row r="5340" spans="2:3" x14ac:dyDescent="0.2">
      <c r="B5340" s="7" t="s">
        <v>5446</v>
      </c>
      <c r="C5340" s="7">
        <v>509</v>
      </c>
    </row>
    <row r="5341" spans="2:3" x14ac:dyDescent="0.2">
      <c r="B5341" s="7" t="s">
        <v>5447</v>
      </c>
      <c r="C5341" s="7">
        <v>602</v>
      </c>
    </row>
    <row r="5342" spans="2:3" x14ac:dyDescent="0.2">
      <c r="B5342" s="7" t="s">
        <v>5448</v>
      </c>
      <c r="C5342" s="7">
        <v>533</v>
      </c>
    </row>
    <row r="5343" spans="2:3" x14ac:dyDescent="0.2">
      <c r="B5343" s="7" t="s">
        <v>5449</v>
      </c>
      <c r="C5343" s="7">
        <v>457</v>
      </c>
    </row>
    <row r="5344" spans="2:3" x14ac:dyDescent="0.2">
      <c r="B5344" s="7" t="s">
        <v>5450</v>
      </c>
      <c r="C5344" s="7">
        <v>621</v>
      </c>
    </row>
    <row r="5345" spans="2:3" x14ac:dyDescent="0.2">
      <c r="B5345" s="7" t="s">
        <v>5451</v>
      </c>
      <c r="C5345" s="7">
        <v>534</v>
      </c>
    </row>
    <row r="5346" spans="2:3" x14ac:dyDescent="0.2">
      <c r="B5346" s="7" t="s">
        <v>5452</v>
      </c>
      <c r="C5346" s="7">
        <v>531</v>
      </c>
    </row>
    <row r="5347" spans="2:3" x14ac:dyDescent="0.2">
      <c r="B5347" s="7" t="s">
        <v>5453</v>
      </c>
      <c r="C5347" s="7">
        <v>527</v>
      </c>
    </row>
    <row r="5348" spans="2:3" x14ac:dyDescent="0.2">
      <c r="B5348" s="7" t="s">
        <v>5454</v>
      </c>
      <c r="C5348" s="7">
        <v>607</v>
      </c>
    </row>
    <row r="5349" spans="2:3" x14ac:dyDescent="0.2">
      <c r="B5349" s="7" t="s">
        <v>5455</v>
      </c>
      <c r="C5349" s="7">
        <v>596</v>
      </c>
    </row>
    <row r="5350" spans="2:3" x14ac:dyDescent="0.2">
      <c r="B5350" s="7" t="s">
        <v>5456</v>
      </c>
      <c r="C5350" s="7">
        <v>489</v>
      </c>
    </row>
    <row r="5351" spans="2:3" x14ac:dyDescent="0.2">
      <c r="B5351" s="7" t="s">
        <v>5457</v>
      </c>
      <c r="C5351" s="7">
        <v>480</v>
      </c>
    </row>
    <row r="5352" spans="2:3" x14ac:dyDescent="0.2">
      <c r="B5352" s="7" t="s">
        <v>5458</v>
      </c>
      <c r="C5352" s="7">
        <v>580</v>
      </c>
    </row>
    <row r="5353" spans="2:3" x14ac:dyDescent="0.2">
      <c r="B5353" s="7" t="s">
        <v>5459</v>
      </c>
      <c r="C5353" s="7">
        <v>469</v>
      </c>
    </row>
    <row r="5354" spans="2:3" x14ac:dyDescent="0.2">
      <c r="B5354" s="7" t="s">
        <v>5460</v>
      </c>
      <c r="C5354" s="7">
        <v>458</v>
      </c>
    </row>
    <row r="5355" spans="2:3" x14ac:dyDescent="0.2">
      <c r="B5355" s="7" t="s">
        <v>5461</v>
      </c>
      <c r="C5355" s="7">
        <v>531</v>
      </c>
    </row>
    <row r="5356" spans="2:3" x14ac:dyDescent="0.2">
      <c r="B5356" s="7" t="s">
        <v>5462</v>
      </c>
      <c r="C5356" s="7">
        <v>542</v>
      </c>
    </row>
    <row r="5357" spans="2:3" x14ac:dyDescent="0.2">
      <c r="B5357" s="7" t="s">
        <v>5463</v>
      </c>
      <c r="C5357" s="7">
        <v>563</v>
      </c>
    </row>
    <row r="5358" spans="2:3" x14ac:dyDescent="0.2">
      <c r="B5358" s="7" t="s">
        <v>5464</v>
      </c>
      <c r="C5358" s="7">
        <v>606</v>
      </c>
    </row>
    <row r="5359" spans="2:3" x14ac:dyDescent="0.2">
      <c r="B5359" s="7" t="s">
        <v>5465</v>
      </c>
      <c r="C5359" s="7">
        <v>606</v>
      </c>
    </row>
    <row r="5360" spans="2:3" x14ac:dyDescent="0.2">
      <c r="B5360" s="7" t="s">
        <v>5466</v>
      </c>
      <c r="C5360" s="7">
        <v>573</v>
      </c>
    </row>
    <row r="5361" spans="2:3" x14ac:dyDescent="0.2">
      <c r="B5361" s="7" t="s">
        <v>5467</v>
      </c>
      <c r="C5361" s="7">
        <v>653</v>
      </c>
    </row>
    <row r="5362" spans="2:3" x14ac:dyDescent="0.2">
      <c r="B5362" s="7" t="s">
        <v>5468</v>
      </c>
      <c r="C5362" s="7">
        <v>452</v>
      </c>
    </row>
    <row r="5363" spans="2:3" x14ac:dyDescent="0.2">
      <c r="B5363" s="7" t="s">
        <v>5469</v>
      </c>
      <c r="C5363" s="7">
        <v>537</v>
      </c>
    </row>
    <row r="5364" spans="2:3" x14ac:dyDescent="0.2">
      <c r="B5364" s="7" t="s">
        <v>5470</v>
      </c>
      <c r="C5364" s="7">
        <v>467</v>
      </c>
    </row>
    <row r="5365" spans="2:3" x14ac:dyDescent="0.2">
      <c r="B5365" s="7" t="s">
        <v>5471</v>
      </c>
      <c r="C5365" s="7">
        <v>595</v>
      </c>
    </row>
    <row r="5366" spans="2:3" x14ac:dyDescent="0.2">
      <c r="B5366" s="7" t="s">
        <v>5472</v>
      </c>
      <c r="C5366" s="7">
        <v>509</v>
      </c>
    </row>
    <row r="5367" spans="2:3" x14ac:dyDescent="0.2">
      <c r="B5367" s="7" t="s">
        <v>5473</v>
      </c>
      <c r="C5367" s="7">
        <v>465</v>
      </c>
    </row>
    <row r="5368" spans="2:3" x14ac:dyDescent="0.2">
      <c r="B5368" s="7" t="s">
        <v>5474</v>
      </c>
      <c r="C5368" s="7">
        <v>513</v>
      </c>
    </row>
    <row r="5369" spans="2:3" x14ac:dyDescent="0.2">
      <c r="B5369" s="7" t="s">
        <v>5475</v>
      </c>
      <c r="C5369" s="7">
        <v>634</v>
      </c>
    </row>
    <row r="5370" spans="2:3" x14ac:dyDescent="0.2">
      <c r="B5370" s="7" t="s">
        <v>5476</v>
      </c>
      <c r="C5370" s="7">
        <v>539</v>
      </c>
    </row>
    <row r="5371" spans="2:3" x14ac:dyDescent="0.2">
      <c r="B5371" s="7" t="s">
        <v>5477</v>
      </c>
      <c r="C5371" s="7">
        <v>504</v>
      </c>
    </row>
    <row r="5372" spans="2:3" x14ac:dyDescent="0.2">
      <c r="B5372" s="7" t="s">
        <v>5478</v>
      </c>
      <c r="C5372" s="7">
        <v>511</v>
      </c>
    </row>
    <row r="5373" spans="2:3" x14ac:dyDescent="0.2">
      <c r="B5373" s="7" t="s">
        <v>5479</v>
      </c>
      <c r="C5373" s="7">
        <v>620</v>
      </c>
    </row>
    <row r="5374" spans="2:3" x14ac:dyDescent="0.2">
      <c r="B5374" s="7" t="s">
        <v>5480</v>
      </c>
      <c r="C5374" s="7">
        <v>684</v>
      </c>
    </row>
    <row r="5375" spans="2:3" x14ac:dyDescent="0.2">
      <c r="B5375" s="7" t="s">
        <v>5481</v>
      </c>
      <c r="C5375" s="7">
        <v>606</v>
      </c>
    </row>
    <row r="5376" spans="2:3" x14ac:dyDescent="0.2">
      <c r="B5376" s="7" t="s">
        <v>5482</v>
      </c>
      <c r="C5376" s="7">
        <v>458</v>
      </c>
    </row>
    <row r="5377" spans="2:3" x14ac:dyDescent="0.2">
      <c r="B5377" s="7" t="s">
        <v>5483</v>
      </c>
      <c r="C5377" s="7">
        <v>412</v>
      </c>
    </row>
    <row r="5378" spans="2:3" x14ac:dyDescent="0.2">
      <c r="B5378" s="7" t="s">
        <v>5484</v>
      </c>
      <c r="C5378" s="7">
        <v>563</v>
      </c>
    </row>
    <row r="5379" spans="2:3" x14ac:dyDescent="0.2">
      <c r="B5379" s="7" t="s">
        <v>5485</v>
      </c>
      <c r="C5379" s="7">
        <v>581</v>
      </c>
    </row>
    <row r="5380" spans="2:3" x14ac:dyDescent="0.2">
      <c r="B5380" s="7" t="s">
        <v>5486</v>
      </c>
      <c r="C5380" s="7">
        <v>594</v>
      </c>
    </row>
    <row r="5381" spans="2:3" x14ac:dyDescent="0.2">
      <c r="B5381" s="7" t="s">
        <v>5487</v>
      </c>
      <c r="C5381" s="7">
        <v>672</v>
      </c>
    </row>
    <row r="5382" spans="2:3" x14ac:dyDescent="0.2">
      <c r="B5382" s="7" t="s">
        <v>5488</v>
      </c>
      <c r="C5382" s="7">
        <v>534</v>
      </c>
    </row>
    <row r="5383" spans="2:3" x14ac:dyDescent="0.2">
      <c r="B5383" s="7" t="s">
        <v>5489</v>
      </c>
      <c r="C5383" s="7">
        <v>681</v>
      </c>
    </row>
    <row r="5384" spans="2:3" x14ac:dyDescent="0.2">
      <c r="B5384" s="7" t="s">
        <v>5490</v>
      </c>
      <c r="C5384" s="7">
        <v>492</v>
      </c>
    </row>
    <row r="5385" spans="2:3" x14ac:dyDescent="0.2">
      <c r="B5385" s="7" t="s">
        <v>5491</v>
      </c>
      <c r="C5385" s="7">
        <v>468</v>
      </c>
    </row>
    <row r="5386" spans="2:3" x14ac:dyDescent="0.2">
      <c r="B5386" s="7" t="s">
        <v>5492</v>
      </c>
      <c r="C5386" s="7">
        <v>515</v>
      </c>
    </row>
    <row r="5387" spans="2:3" x14ac:dyDescent="0.2">
      <c r="B5387" s="7" t="s">
        <v>5493</v>
      </c>
      <c r="C5387" s="7">
        <v>691</v>
      </c>
    </row>
    <row r="5388" spans="2:3" x14ac:dyDescent="0.2">
      <c r="B5388" s="7" t="s">
        <v>5494</v>
      </c>
      <c r="C5388" s="7">
        <v>605</v>
      </c>
    </row>
    <row r="5389" spans="2:3" x14ac:dyDescent="0.2">
      <c r="B5389" s="7" t="s">
        <v>5495</v>
      </c>
      <c r="C5389" s="7">
        <v>514</v>
      </c>
    </row>
    <row r="5390" spans="2:3" x14ac:dyDescent="0.2">
      <c r="B5390" s="7" t="s">
        <v>5496</v>
      </c>
      <c r="C5390" s="7">
        <v>412</v>
      </c>
    </row>
    <row r="5391" spans="2:3" x14ac:dyDescent="0.2">
      <c r="B5391" s="7" t="s">
        <v>5497</v>
      </c>
      <c r="C5391" s="7">
        <v>418</v>
      </c>
    </row>
    <row r="5392" spans="2:3" x14ac:dyDescent="0.2">
      <c r="B5392" s="7" t="s">
        <v>5498</v>
      </c>
      <c r="C5392" s="7">
        <v>556</v>
      </c>
    </row>
    <row r="5393" spans="2:3" x14ac:dyDescent="0.2">
      <c r="B5393" s="7" t="s">
        <v>5499</v>
      </c>
      <c r="C5393" s="7">
        <v>570</v>
      </c>
    </row>
    <row r="5394" spans="2:3" x14ac:dyDescent="0.2">
      <c r="B5394" s="7" t="s">
        <v>5500</v>
      </c>
      <c r="C5394" s="7">
        <v>615</v>
      </c>
    </row>
    <row r="5395" spans="2:3" x14ac:dyDescent="0.2">
      <c r="B5395" s="7" t="s">
        <v>5501</v>
      </c>
      <c r="C5395" s="7">
        <v>78</v>
      </c>
    </row>
    <row r="5396" spans="2:3" x14ac:dyDescent="0.2">
      <c r="B5396" s="7" t="s">
        <v>5502</v>
      </c>
      <c r="C5396" s="7">
        <v>480</v>
      </c>
    </row>
    <row r="5397" spans="2:3" x14ac:dyDescent="0.2">
      <c r="B5397" s="7" t="s">
        <v>5503</v>
      </c>
      <c r="C5397" s="7">
        <v>640</v>
      </c>
    </row>
    <row r="5398" spans="2:3" x14ac:dyDescent="0.2">
      <c r="B5398" s="7" t="s">
        <v>5504</v>
      </c>
      <c r="C5398" s="7">
        <v>398</v>
      </c>
    </row>
    <row r="5399" spans="2:3" x14ac:dyDescent="0.2">
      <c r="B5399" s="7" t="s">
        <v>5505</v>
      </c>
      <c r="C5399" s="7">
        <v>312</v>
      </c>
    </row>
    <row r="5400" spans="2:3" x14ac:dyDescent="0.2">
      <c r="B5400" s="7" t="s">
        <v>5506</v>
      </c>
      <c r="C5400" s="7">
        <v>449</v>
      </c>
    </row>
    <row r="5401" spans="2:3" x14ac:dyDescent="0.2">
      <c r="B5401" s="7" t="s">
        <v>5507</v>
      </c>
      <c r="C5401" s="7">
        <v>403</v>
      </c>
    </row>
    <row r="5402" spans="2:3" x14ac:dyDescent="0.2">
      <c r="B5402" s="7" t="s">
        <v>5508</v>
      </c>
      <c r="C5402" s="7">
        <v>390</v>
      </c>
    </row>
    <row r="5403" spans="2:3" x14ac:dyDescent="0.2">
      <c r="B5403" s="7" t="s">
        <v>5509</v>
      </c>
      <c r="C5403" s="7">
        <v>534</v>
      </c>
    </row>
    <row r="5404" spans="2:3" x14ac:dyDescent="0.2">
      <c r="B5404" s="7" t="s">
        <v>5510</v>
      </c>
      <c r="C5404" s="7">
        <v>295</v>
      </c>
    </row>
    <row r="5405" spans="2:3" x14ac:dyDescent="0.2">
      <c r="B5405" s="7" t="s">
        <v>5511</v>
      </c>
      <c r="C5405" s="7">
        <v>378</v>
      </c>
    </row>
    <row r="5406" spans="2:3" x14ac:dyDescent="0.2">
      <c r="B5406" s="7" t="s">
        <v>5512</v>
      </c>
      <c r="C5406" s="7">
        <v>253</v>
      </c>
    </row>
    <row r="5407" spans="2:3" x14ac:dyDescent="0.2">
      <c r="B5407" s="7" t="s">
        <v>5513</v>
      </c>
      <c r="C5407" s="7">
        <v>277</v>
      </c>
    </row>
    <row r="5408" spans="2:3" x14ac:dyDescent="0.2">
      <c r="B5408" s="7" t="s">
        <v>5514</v>
      </c>
      <c r="C5408" s="7">
        <v>279</v>
      </c>
    </row>
    <row r="5409" spans="2:3" x14ac:dyDescent="0.2">
      <c r="B5409" s="7" t="s">
        <v>5515</v>
      </c>
      <c r="C5409" s="7">
        <v>304</v>
      </c>
    </row>
    <row r="5410" spans="2:3" x14ac:dyDescent="0.2">
      <c r="B5410" s="7" t="s">
        <v>5516</v>
      </c>
      <c r="C5410" s="7">
        <v>208</v>
      </c>
    </row>
    <row r="5411" spans="2:3" x14ac:dyDescent="0.2">
      <c r="B5411" s="7" t="s">
        <v>5517</v>
      </c>
      <c r="C5411" s="7">
        <v>283</v>
      </c>
    </row>
    <row r="5412" spans="2:3" x14ac:dyDescent="0.2">
      <c r="B5412" s="7" t="s">
        <v>5518</v>
      </c>
      <c r="C5412" s="7">
        <v>192</v>
      </c>
    </row>
    <row r="5413" spans="2:3" x14ac:dyDescent="0.2">
      <c r="B5413" s="7" t="s">
        <v>5519</v>
      </c>
      <c r="C5413" s="7">
        <v>309</v>
      </c>
    </row>
    <row r="5414" spans="2:3" x14ac:dyDescent="0.2">
      <c r="B5414" s="7" t="s">
        <v>5520</v>
      </c>
      <c r="C5414" s="7">
        <v>263</v>
      </c>
    </row>
    <row r="5415" spans="2:3" x14ac:dyDescent="0.2">
      <c r="B5415" s="7" t="s">
        <v>5521</v>
      </c>
      <c r="C5415" s="7">
        <v>233</v>
      </c>
    </row>
    <row r="5416" spans="2:3" x14ac:dyDescent="0.2">
      <c r="B5416" s="7" t="s">
        <v>5522</v>
      </c>
      <c r="C5416" s="7">
        <v>235</v>
      </c>
    </row>
    <row r="5417" spans="2:3" x14ac:dyDescent="0.2">
      <c r="B5417" s="7" t="s">
        <v>5523</v>
      </c>
      <c r="C5417" s="7">
        <v>175</v>
      </c>
    </row>
    <row r="5418" spans="2:3" x14ac:dyDescent="0.2">
      <c r="B5418" s="7" t="s">
        <v>5524</v>
      </c>
      <c r="C5418" s="7">
        <v>289</v>
      </c>
    </row>
    <row r="5419" spans="2:3" x14ac:dyDescent="0.2">
      <c r="B5419" s="7" t="s">
        <v>5525</v>
      </c>
      <c r="C5419" s="7">
        <v>278</v>
      </c>
    </row>
    <row r="5420" spans="2:3" x14ac:dyDescent="0.2">
      <c r="B5420" s="7" t="s">
        <v>5526</v>
      </c>
      <c r="C5420" s="7">
        <v>299</v>
      </c>
    </row>
    <row r="5421" spans="2:3" x14ac:dyDescent="0.2">
      <c r="B5421" s="7" t="s">
        <v>5527</v>
      </c>
      <c r="C5421" s="7">
        <v>357</v>
      </c>
    </row>
    <row r="5422" spans="2:3" x14ac:dyDescent="0.2">
      <c r="B5422" s="7" t="s">
        <v>5528</v>
      </c>
      <c r="C5422" s="7">
        <v>276</v>
      </c>
    </row>
    <row r="5423" spans="2:3" x14ac:dyDescent="0.2">
      <c r="B5423" s="7" t="s">
        <v>5529</v>
      </c>
      <c r="C5423" s="7">
        <v>288</v>
      </c>
    </row>
    <row r="5424" spans="2:3" x14ac:dyDescent="0.2">
      <c r="B5424" s="7" t="s">
        <v>5530</v>
      </c>
      <c r="C5424" s="7">
        <v>247</v>
      </c>
    </row>
    <row r="5425" spans="2:3" x14ac:dyDescent="0.2">
      <c r="B5425" s="7" t="s">
        <v>5531</v>
      </c>
      <c r="C5425" s="7">
        <v>213</v>
      </c>
    </row>
    <row r="5426" spans="2:3" x14ac:dyDescent="0.2">
      <c r="B5426" s="7" t="s">
        <v>5532</v>
      </c>
      <c r="C5426" s="7">
        <v>97</v>
      </c>
    </row>
    <row r="5427" spans="2:3" x14ac:dyDescent="0.2">
      <c r="B5427" s="7" t="s">
        <v>5533</v>
      </c>
      <c r="C5427" s="7">
        <v>243</v>
      </c>
    </row>
    <row r="5428" spans="2:3" x14ac:dyDescent="0.2">
      <c r="B5428" s="7" t="s">
        <v>5534</v>
      </c>
      <c r="C5428" s="7">
        <v>210</v>
      </c>
    </row>
    <row r="5429" spans="2:3" x14ac:dyDescent="0.2">
      <c r="B5429" s="7" t="s">
        <v>5535</v>
      </c>
      <c r="C5429" s="7">
        <v>249</v>
      </c>
    </row>
    <row r="5430" spans="2:3" x14ac:dyDescent="0.2">
      <c r="B5430" s="7" t="s">
        <v>5536</v>
      </c>
      <c r="C5430" s="7">
        <v>374</v>
      </c>
    </row>
    <row r="5431" spans="2:3" x14ac:dyDescent="0.2">
      <c r="B5431" s="7" t="s">
        <v>5537</v>
      </c>
      <c r="C5431" s="7">
        <v>255</v>
      </c>
    </row>
    <row r="5432" spans="2:3" x14ac:dyDescent="0.2">
      <c r="B5432" s="7" t="s">
        <v>5538</v>
      </c>
      <c r="C5432" s="7">
        <v>134</v>
      </c>
    </row>
    <row r="5433" spans="2:3" x14ac:dyDescent="0.2">
      <c r="B5433" s="7" t="s">
        <v>5539</v>
      </c>
      <c r="C5433" s="7">
        <v>212</v>
      </c>
    </row>
    <row r="5434" spans="2:3" x14ac:dyDescent="0.2">
      <c r="B5434" s="7" t="s">
        <v>5540</v>
      </c>
      <c r="C5434" s="7">
        <v>337</v>
      </c>
    </row>
    <row r="5435" spans="2:3" x14ac:dyDescent="0.2">
      <c r="B5435" s="7" t="s">
        <v>5541</v>
      </c>
      <c r="C5435" s="7">
        <v>205</v>
      </c>
    </row>
    <row r="5436" spans="2:3" x14ac:dyDescent="0.2">
      <c r="B5436" s="7" t="s">
        <v>5542</v>
      </c>
      <c r="C5436" s="7">
        <v>305</v>
      </c>
    </row>
    <row r="5437" spans="2:3" x14ac:dyDescent="0.2">
      <c r="B5437" s="7" t="s">
        <v>5543</v>
      </c>
      <c r="C5437" s="7">
        <v>282</v>
      </c>
    </row>
    <row r="5438" spans="2:3" x14ac:dyDescent="0.2">
      <c r="B5438" s="7" t="s">
        <v>5544</v>
      </c>
      <c r="C5438" s="7">
        <v>304</v>
      </c>
    </row>
    <row r="5439" spans="2:3" x14ac:dyDescent="0.2">
      <c r="B5439" s="7" t="s">
        <v>5545</v>
      </c>
      <c r="C5439" s="7">
        <v>385</v>
      </c>
    </row>
    <row r="5440" spans="2:3" x14ac:dyDescent="0.2">
      <c r="B5440" s="7" t="s">
        <v>5546</v>
      </c>
      <c r="C5440" s="7">
        <v>262</v>
      </c>
    </row>
    <row r="5441" spans="2:3" x14ac:dyDescent="0.2">
      <c r="B5441" s="7" t="s">
        <v>5547</v>
      </c>
      <c r="C5441" s="7">
        <v>237</v>
      </c>
    </row>
    <row r="5442" spans="2:3" x14ac:dyDescent="0.2">
      <c r="B5442" s="7" t="s">
        <v>5548</v>
      </c>
      <c r="C5442" s="7">
        <v>239</v>
      </c>
    </row>
    <row r="5443" spans="2:3" x14ac:dyDescent="0.2">
      <c r="B5443" s="7" t="s">
        <v>5549</v>
      </c>
      <c r="C5443" s="7">
        <v>210</v>
      </c>
    </row>
    <row r="5444" spans="2:3" x14ac:dyDescent="0.2">
      <c r="B5444" s="7" t="s">
        <v>5550</v>
      </c>
      <c r="C5444" s="7">
        <v>229</v>
      </c>
    </row>
    <row r="5445" spans="2:3" x14ac:dyDescent="0.2">
      <c r="B5445" s="7" t="s">
        <v>5551</v>
      </c>
      <c r="C5445" s="7">
        <v>228</v>
      </c>
    </row>
    <row r="5446" spans="2:3" x14ac:dyDescent="0.2">
      <c r="B5446" s="7" t="s">
        <v>5552</v>
      </c>
      <c r="C5446" s="7">
        <v>238</v>
      </c>
    </row>
    <row r="5447" spans="2:3" x14ac:dyDescent="0.2">
      <c r="B5447" s="7" t="s">
        <v>5553</v>
      </c>
      <c r="C5447" s="7">
        <v>215</v>
      </c>
    </row>
    <row r="5448" spans="2:3" x14ac:dyDescent="0.2">
      <c r="B5448" s="7" t="s">
        <v>5554</v>
      </c>
      <c r="C5448" s="7">
        <v>169</v>
      </c>
    </row>
    <row r="5449" spans="2:3" x14ac:dyDescent="0.2">
      <c r="B5449" s="7" t="s">
        <v>5555</v>
      </c>
      <c r="C5449" s="7">
        <v>207</v>
      </c>
    </row>
    <row r="5450" spans="2:3" x14ac:dyDescent="0.2">
      <c r="B5450" s="7" t="s">
        <v>5556</v>
      </c>
      <c r="C5450" s="7">
        <v>278</v>
      </c>
    </row>
    <row r="5451" spans="2:3" x14ac:dyDescent="0.2">
      <c r="B5451" s="7" t="s">
        <v>5557</v>
      </c>
      <c r="C5451" s="7">
        <v>170</v>
      </c>
    </row>
    <row r="5452" spans="2:3" x14ac:dyDescent="0.2">
      <c r="B5452" s="7" t="s">
        <v>5558</v>
      </c>
      <c r="C5452" s="7">
        <v>155</v>
      </c>
    </row>
    <row r="5453" spans="2:3" x14ac:dyDescent="0.2">
      <c r="B5453" s="7" t="s">
        <v>5559</v>
      </c>
      <c r="C5453" s="7">
        <v>215</v>
      </c>
    </row>
    <row r="5454" spans="2:3" x14ac:dyDescent="0.2">
      <c r="B5454" s="7" t="s">
        <v>5560</v>
      </c>
      <c r="C5454" s="7">
        <v>225</v>
      </c>
    </row>
    <row r="5455" spans="2:3" x14ac:dyDescent="0.2">
      <c r="B5455" s="7" t="s">
        <v>5561</v>
      </c>
      <c r="C5455" s="7">
        <v>302</v>
      </c>
    </row>
    <row r="5456" spans="2:3" x14ac:dyDescent="0.2">
      <c r="B5456" s="7" t="s">
        <v>5562</v>
      </c>
      <c r="C5456" s="7">
        <v>271</v>
      </c>
    </row>
    <row r="5457" spans="2:3" x14ac:dyDescent="0.2">
      <c r="B5457" s="7" t="s">
        <v>5563</v>
      </c>
      <c r="C5457" s="7">
        <v>272</v>
      </c>
    </row>
    <row r="5458" spans="2:3" x14ac:dyDescent="0.2">
      <c r="B5458" s="7" t="s">
        <v>5564</v>
      </c>
      <c r="C5458" s="7">
        <v>263</v>
      </c>
    </row>
    <row r="5459" spans="2:3" x14ac:dyDescent="0.2">
      <c r="B5459" s="7" t="s">
        <v>5565</v>
      </c>
      <c r="C5459" s="7">
        <v>226</v>
      </c>
    </row>
    <row r="5460" spans="2:3" x14ac:dyDescent="0.2">
      <c r="B5460" s="7" t="s">
        <v>5566</v>
      </c>
      <c r="C5460" s="7">
        <v>323</v>
      </c>
    </row>
    <row r="5461" spans="2:3" x14ac:dyDescent="0.2">
      <c r="B5461" s="7" t="s">
        <v>5567</v>
      </c>
      <c r="C5461" s="7">
        <v>366</v>
      </c>
    </row>
    <row r="5462" spans="2:3" x14ac:dyDescent="0.2">
      <c r="B5462" s="7" t="s">
        <v>5568</v>
      </c>
      <c r="C5462" s="7">
        <v>267</v>
      </c>
    </row>
    <row r="5463" spans="2:3" x14ac:dyDescent="0.2">
      <c r="B5463" s="7" t="s">
        <v>5569</v>
      </c>
      <c r="C5463" s="7">
        <v>281</v>
      </c>
    </row>
    <row r="5464" spans="2:3" x14ac:dyDescent="0.2">
      <c r="B5464" s="7" t="s">
        <v>5570</v>
      </c>
      <c r="C5464" s="7">
        <v>217</v>
      </c>
    </row>
    <row r="5465" spans="2:3" x14ac:dyDescent="0.2">
      <c r="B5465" s="7" t="s">
        <v>5571</v>
      </c>
      <c r="C5465" s="7">
        <v>230</v>
      </c>
    </row>
    <row r="5466" spans="2:3" x14ac:dyDescent="0.2">
      <c r="B5466" s="7" t="s">
        <v>5572</v>
      </c>
      <c r="C5466" s="7">
        <v>361</v>
      </c>
    </row>
    <row r="5467" spans="2:3" x14ac:dyDescent="0.2">
      <c r="B5467" s="7" t="s">
        <v>5573</v>
      </c>
      <c r="C5467" s="7">
        <v>229</v>
      </c>
    </row>
    <row r="5468" spans="2:3" x14ac:dyDescent="0.2">
      <c r="B5468" s="7" t="s">
        <v>5574</v>
      </c>
      <c r="C5468" s="7">
        <v>263</v>
      </c>
    </row>
    <row r="5469" spans="2:3" x14ac:dyDescent="0.2">
      <c r="B5469" s="7" t="s">
        <v>5575</v>
      </c>
      <c r="C5469" s="7">
        <v>321</v>
      </c>
    </row>
    <row r="5470" spans="2:3" x14ac:dyDescent="0.2">
      <c r="B5470" s="7" t="s">
        <v>5576</v>
      </c>
      <c r="C5470" s="7">
        <v>277</v>
      </c>
    </row>
    <row r="5471" spans="2:3" x14ac:dyDescent="0.2">
      <c r="B5471" s="7" t="s">
        <v>5577</v>
      </c>
      <c r="C5471" s="7">
        <v>258</v>
      </c>
    </row>
    <row r="5472" spans="2:3" x14ac:dyDescent="0.2">
      <c r="B5472" s="7" t="s">
        <v>5578</v>
      </c>
      <c r="C5472" s="7">
        <v>343</v>
      </c>
    </row>
    <row r="5473" spans="2:3" x14ac:dyDescent="0.2">
      <c r="B5473" s="7" t="s">
        <v>5579</v>
      </c>
      <c r="C5473" s="7">
        <v>240</v>
      </c>
    </row>
    <row r="5474" spans="2:3" x14ac:dyDescent="0.2">
      <c r="B5474" s="7" t="s">
        <v>5580</v>
      </c>
      <c r="C5474" s="7">
        <v>330</v>
      </c>
    </row>
    <row r="5475" spans="2:3" x14ac:dyDescent="0.2">
      <c r="B5475" s="7" t="s">
        <v>5581</v>
      </c>
      <c r="C5475" s="7">
        <v>361</v>
      </c>
    </row>
    <row r="5476" spans="2:3" x14ac:dyDescent="0.2">
      <c r="B5476" s="7" t="s">
        <v>5582</v>
      </c>
      <c r="C5476" s="7">
        <v>310</v>
      </c>
    </row>
    <row r="5477" spans="2:3" x14ac:dyDescent="0.2">
      <c r="B5477" s="7" t="s">
        <v>5583</v>
      </c>
      <c r="C5477" s="7">
        <v>172</v>
      </c>
    </row>
    <row r="5478" spans="2:3" x14ac:dyDescent="0.2">
      <c r="B5478" s="7" t="s">
        <v>5584</v>
      </c>
      <c r="C5478" s="7">
        <v>272</v>
      </c>
    </row>
    <row r="5479" spans="2:3" x14ac:dyDescent="0.2">
      <c r="B5479" s="7" t="s">
        <v>5585</v>
      </c>
      <c r="C5479" s="7">
        <v>284</v>
      </c>
    </row>
    <row r="5480" spans="2:3" x14ac:dyDescent="0.2">
      <c r="B5480" s="7" t="s">
        <v>5586</v>
      </c>
      <c r="C5480" s="7">
        <v>271</v>
      </c>
    </row>
    <row r="5481" spans="2:3" x14ac:dyDescent="0.2">
      <c r="B5481" s="7" t="s">
        <v>5587</v>
      </c>
      <c r="C5481" s="7">
        <v>234</v>
      </c>
    </row>
    <row r="5482" spans="2:3" x14ac:dyDescent="0.2">
      <c r="B5482" s="7" t="s">
        <v>5588</v>
      </c>
      <c r="C5482" s="7">
        <v>220</v>
      </c>
    </row>
    <row r="5483" spans="2:3" x14ac:dyDescent="0.2">
      <c r="B5483" s="7" t="s">
        <v>5589</v>
      </c>
      <c r="C5483" s="7">
        <v>238</v>
      </c>
    </row>
    <row r="5484" spans="2:3" x14ac:dyDescent="0.2">
      <c r="B5484" s="7" t="s">
        <v>5590</v>
      </c>
      <c r="C5484" s="7">
        <v>203</v>
      </c>
    </row>
    <row r="5485" spans="2:3" x14ac:dyDescent="0.2">
      <c r="B5485" s="7" t="s">
        <v>5591</v>
      </c>
      <c r="C5485" s="7">
        <v>217</v>
      </c>
    </row>
    <row r="5486" spans="2:3" x14ac:dyDescent="0.2">
      <c r="B5486" s="7" t="s">
        <v>5592</v>
      </c>
      <c r="C5486" s="7">
        <v>258</v>
      </c>
    </row>
    <row r="5487" spans="2:3" x14ac:dyDescent="0.2">
      <c r="B5487" s="7" t="s">
        <v>5593</v>
      </c>
      <c r="C5487" s="7">
        <v>306</v>
      </c>
    </row>
    <row r="5488" spans="2:3" x14ac:dyDescent="0.2">
      <c r="B5488" s="7" t="s">
        <v>5594</v>
      </c>
      <c r="C5488" s="7">
        <v>266</v>
      </c>
    </row>
    <row r="5489" spans="2:3" x14ac:dyDescent="0.2">
      <c r="B5489" s="7" t="s">
        <v>5595</v>
      </c>
      <c r="C5489" s="7">
        <v>275</v>
      </c>
    </row>
    <row r="5490" spans="2:3" x14ac:dyDescent="0.2">
      <c r="B5490" s="7" t="s">
        <v>5596</v>
      </c>
      <c r="C5490" s="7">
        <v>178</v>
      </c>
    </row>
    <row r="5491" spans="2:3" x14ac:dyDescent="0.2">
      <c r="B5491" s="7" t="s">
        <v>5597</v>
      </c>
      <c r="C5491" s="7">
        <v>178</v>
      </c>
    </row>
    <row r="5492" spans="2:3" x14ac:dyDescent="0.2">
      <c r="B5492" s="7" t="s">
        <v>5598</v>
      </c>
      <c r="C5492" s="7">
        <v>275</v>
      </c>
    </row>
    <row r="5493" spans="2:3" x14ac:dyDescent="0.2">
      <c r="B5493" s="7" t="s">
        <v>5599</v>
      </c>
      <c r="C5493" s="7">
        <v>232</v>
      </c>
    </row>
    <row r="5494" spans="2:3" x14ac:dyDescent="0.2">
      <c r="B5494" s="7" t="s">
        <v>5600</v>
      </c>
      <c r="C5494" s="7">
        <v>269</v>
      </c>
    </row>
    <row r="5495" spans="2:3" x14ac:dyDescent="0.2">
      <c r="B5495" s="7" t="s">
        <v>5601</v>
      </c>
      <c r="C5495" s="7">
        <v>57</v>
      </c>
    </row>
    <row r="5496" spans="2:3" x14ac:dyDescent="0.2">
      <c r="B5496" s="7" t="s">
        <v>5602</v>
      </c>
      <c r="C5496" s="7">
        <v>217</v>
      </c>
    </row>
    <row r="5497" spans="2:3" x14ac:dyDescent="0.2">
      <c r="B5497" s="7" t="s">
        <v>5603</v>
      </c>
      <c r="C5497" s="7">
        <v>248</v>
      </c>
    </row>
    <row r="5498" spans="2:3" x14ac:dyDescent="0.2">
      <c r="B5498" s="7" t="s">
        <v>5604</v>
      </c>
      <c r="C5498" s="7">
        <v>204</v>
      </c>
    </row>
    <row r="5499" spans="2:3" x14ac:dyDescent="0.2">
      <c r="B5499" s="7" t="s">
        <v>5605</v>
      </c>
      <c r="C5499" s="7">
        <v>183</v>
      </c>
    </row>
    <row r="5500" spans="2:3" x14ac:dyDescent="0.2">
      <c r="B5500" s="7" t="s">
        <v>5606</v>
      </c>
      <c r="C5500" s="7">
        <v>290</v>
      </c>
    </row>
    <row r="5501" spans="2:3" x14ac:dyDescent="0.2">
      <c r="B5501" s="7" t="s">
        <v>5607</v>
      </c>
      <c r="C5501" s="7">
        <v>168</v>
      </c>
    </row>
    <row r="5502" spans="2:3" x14ac:dyDescent="0.2">
      <c r="B5502" s="7" t="s">
        <v>5608</v>
      </c>
      <c r="C5502" s="7">
        <v>215</v>
      </c>
    </row>
    <row r="5503" spans="2:3" x14ac:dyDescent="0.2">
      <c r="B5503" s="7" t="s">
        <v>5609</v>
      </c>
      <c r="C5503" s="7">
        <v>313</v>
      </c>
    </row>
    <row r="5504" spans="2:3" x14ac:dyDescent="0.2">
      <c r="B5504" s="7" t="s">
        <v>5610</v>
      </c>
      <c r="C5504" s="7">
        <v>408</v>
      </c>
    </row>
    <row r="5505" spans="2:3" x14ac:dyDescent="0.2">
      <c r="B5505" s="7" t="s">
        <v>5611</v>
      </c>
      <c r="C5505" s="7">
        <v>350</v>
      </c>
    </row>
    <row r="5506" spans="2:3" x14ac:dyDescent="0.2">
      <c r="B5506" s="7" t="s">
        <v>5612</v>
      </c>
      <c r="C5506" s="7">
        <v>352</v>
      </c>
    </row>
    <row r="5507" spans="2:3" x14ac:dyDescent="0.2">
      <c r="B5507" s="7" t="s">
        <v>5613</v>
      </c>
      <c r="C5507" s="7">
        <v>476</v>
      </c>
    </row>
    <row r="5508" spans="2:3" x14ac:dyDescent="0.2">
      <c r="B5508" s="7" t="s">
        <v>5614</v>
      </c>
      <c r="C5508" s="7">
        <v>284</v>
      </c>
    </row>
    <row r="5509" spans="2:3" x14ac:dyDescent="0.2">
      <c r="B5509" s="7" t="s">
        <v>5615</v>
      </c>
      <c r="C5509" s="7">
        <v>364</v>
      </c>
    </row>
    <row r="5510" spans="2:3" x14ac:dyDescent="0.2">
      <c r="B5510" s="7" t="s">
        <v>5616</v>
      </c>
      <c r="C5510" s="7">
        <v>281</v>
      </c>
    </row>
    <row r="5511" spans="2:3" x14ac:dyDescent="0.2">
      <c r="B5511" s="7" t="s">
        <v>5617</v>
      </c>
      <c r="C5511" s="7">
        <v>335</v>
      </c>
    </row>
    <row r="5512" spans="2:3" x14ac:dyDescent="0.2">
      <c r="B5512" s="7" t="s">
        <v>5618</v>
      </c>
      <c r="C5512" s="7">
        <v>249</v>
      </c>
    </row>
    <row r="5513" spans="2:3" x14ac:dyDescent="0.2">
      <c r="B5513" s="7" t="s">
        <v>5619</v>
      </c>
      <c r="C5513" s="7">
        <v>374</v>
      </c>
    </row>
    <row r="5514" spans="2:3" x14ac:dyDescent="0.2">
      <c r="B5514" s="7" t="s">
        <v>5620</v>
      </c>
      <c r="C5514" s="7">
        <v>396</v>
      </c>
    </row>
    <row r="5515" spans="2:3" x14ac:dyDescent="0.2">
      <c r="B5515" s="7" t="s">
        <v>5621</v>
      </c>
      <c r="C5515" s="7">
        <v>307</v>
      </c>
    </row>
    <row r="5516" spans="2:3" x14ac:dyDescent="0.2">
      <c r="B5516" s="7" t="s">
        <v>5622</v>
      </c>
      <c r="C5516" s="7">
        <v>321</v>
      </c>
    </row>
    <row r="5517" spans="2:3" x14ac:dyDescent="0.2">
      <c r="B5517" s="7" t="s">
        <v>5623</v>
      </c>
      <c r="C5517" s="7">
        <v>294</v>
      </c>
    </row>
    <row r="5518" spans="2:3" x14ac:dyDescent="0.2">
      <c r="B5518" s="7" t="s">
        <v>5624</v>
      </c>
      <c r="C5518" s="7">
        <v>416</v>
      </c>
    </row>
    <row r="5519" spans="2:3" x14ac:dyDescent="0.2">
      <c r="B5519" s="7" t="s">
        <v>5625</v>
      </c>
      <c r="C5519" s="7">
        <v>330</v>
      </c>
    </row>
    <row r="5520" spans="2:3" x14ac:dyDescent="0.2">
      <c r="B5520" s="7" t="s">
        <v>5626</v>
      </c>
      <c r="C5520" s="7">
        <v>388</v>
      </c>
    </row>
    <row r="5521" spans="2:3" x14ac:dyDescent="0.2">
      <c r="B5521" s="7" t="s">
        <v>5627</v>
      </c>
      <c r="C5521" s="7">
        <v>373</v>
      </c>
    </row>
    <row r="5522" spans="2:3" x14ac:dyDescent="0.2">
      <c r="B5522" s="7" t="s">
        <v>5628</v>
      </c>
      <c r="C5522" s="7">
        <v>338</v>
      </c>
    </row>
    <row r="5523" spans="2:3" x14ac:dyDescent="0.2">
      <c r="B5523" s="7" t="s">
        <v>5629</v>
      </c>
      <c r="C5523" s="7">
        <v>299</v>
      </c>
    </row>
    <row r="5524" spans="2:3" x14ac:dyDescent="0.2">
      <c r="B5524" s="7" t="s">
        <v>5630</v>
      </c>
      <c r="C5524" s="7">
        <v>293</v>
      </c>
    </row>
    <row r="5525" spans="2:3" x14ac:dyDescent="0.2">
      <c r="B5525" s="7" t="s">
        <v>5631</v>
      </c>
      <c r="C5525" s="7">
        <v>326</v>
      </c>
    </row>
    <row r="5526" spans="2:3" x14ac:dyDescent="0.2">
      <c r="B5526" s="7" t="s">
        <v>5632</v>
      </c>
      <c r="C5526" s="7">
        <v>159</v>
      </c>
    </row>
    <row r="5527" spans="2:3" x14ac:dyDescent="0.2">
      <c r="B5527" s="7" t="s">
        <v>5633</v>
      </c>
      <c r="C5527" s="7">
        <v>310</v>
      </c>
    </row>
    <row r="5528" spans="2:3" x14ac:dyDescent="0.2">
      <c r="B5528" s="7" t="s">
        <v>5634</v>
      </c>
      <c r="C5528" s="7">
        <v>298</v>
      </c>
    </row>
    <row r="5529" spans="2:3" x14ac:dyDescent="0.2">
      <c r="B5529" s="7" t="s">
        <v>5635</v>
      </c>
      <c r="C5529" s="7">
        <v>252</v>
      </c>
    </row>
    <row r="5530" spans="2:3" x14ac:dyDescent="0.2">
      <c r="B5530" s="7" t="s">
        <v>5636</v>
      </c>
      <c r="C5530" s="7">
        <v>474</v>
      </c>
    </row>
    <row r="5531" spans="2:3" x14ac:dyDescent="0.2">
      <c r="B5531" s="7" t="s">
        <v>5637</v>
      </c>
      <c r="C5531" s="7">
        <v>291</v>
      </c>
    </row>
    <row r="5532" spans="2:3" x14ac:dyDescent="0.2">
      <c r="B5532" s="7" t="s">
        <v>5638</v>
      </c>
      <c r="C5532" s="7">
        <v>221</v>
      </c>
    </row>
    <row r="5533" spans="2:3" x14ac:dyDescent="0.2">
      <c r="B5533" s="7" t="s">
        <v>5639</v>
      </c>
      <c r="C5533" s="7">
        <v>285</v>
      </c>
    </row>
    <row r="5534" spans="2:3" x14ac:dyDescent="0.2">
      <c r="B5534" s="7" t="s">
        <v>5640</v>
      </c>
      <c r="C5534" s="7">
        <v>402</v>
      </c>
    </row>
    <row r="5535" spans="2:3" x14ac:dyDescent="0.2">
      <c r="B5535" s="7" t="s">
        <v>5641</v>
      </c>
      <c r="C5535" s="7">
        <v>285</v>
      </c>
    </row>
    <row r="5536" spans="2:3" x14ac:dyDescent="0.2">
      <c r="B5536" s="7" t="s">
        <v>5642</v>
      </c>
      <c r="C5536" s="7">
        <v>441</v>
      </c>
    </row>
    <row r="5537" spans="2:3" x14ac:dyDescent="0.2">
      <c r="B5537" s="7" t="s">
        <v>5643</v>
      </c>
      <c r="C5537" s="7">
        <v>235</v>
      </c>
    </row>
    <row r="5538" spans="2:3" x14ac:dyDescent="0.2">
      <c r="B5538" s="7" t="s">
        <v>5644</v>
      </c>
      <c r="C5538" s="7">
        <v>360</v>
      </c>
    </row>
    <row r="5539" spans="2:3" x14ac:dyDescent="0.2">
      <c r="B5539" s="7" t="s">
        <v>5645</v>
      </c>
      <c r="C5539" s="7">
        <v>351</v>
      </c>
    </row>
    <row r="5540" spans="2:3" x14ac:dyDescent="0.2">
      <c r="B5540" s="7" t="s">
        <v>5646</v>
      </c>
      <c r="C5540" s="7">
        <v>367</v>
      </c>
    </row>
    <row r="5541" spans="2:3" x14ac:dyDescent="0.2">
      <c r="B5541" s="7" t="s">
        <v>5647</v>
      </c>
      <c r="C5541" s="7">
        <v>416</v>
      </c>
    </row>
    <row r="5542" spans="2:3" x14ac:dyDescent="0.2">
      <c r="B5542" s="7" t="s">
        <v>5648</v>
      </c>
      <c r="C5542" s="7">
        <v>355</v>
      </c>
    </row>
    <row r="5543" spans="2:3" x14ac:dyDescent="0.2">
      <c r="B5543" s="7" t="s">
        <v>5649</v>
      </c>
      <c r="C5543" s="7">
        <v>310</v>
      </c>
    </row>
    <row r="5544" spans="2:3" x14ac:dyDescent="0.2">
      <c r="B5544" s="7" t="s">
        <v>5650</v>
      </c>
      <c r="C5544" s="7">
        <v>356</v>
      </c>
    </row>
    <row r="5545" spans="2:3" x14ac:dyDescent="0.2">
      <c r="B5545" s="7" t="s">
        <v>5651</v>
      </c>
      <c r="C5545" s="7">
        <v>310</v>
      </c>
    </row>
    <row r="5546" spans="2:3" x14ac:dyDescent="0.2">
      <c r="B5546" s="7" t="s">
        <v>5652</v>
      </c>
      <c r="C5546" s="7">
        <v>342</v>
      </c>
    </row>
    <row r="5547" spans="2:3" x14ac:dyDescent="0.2">
      <c r="B5547" s="7" t="s">
        <v>5653</v>
      </c>
      <c r="C5547" s="7">
        <v>314</v>
      </c>
    </row>
    <row r="5548" spans="2:3" x14ac:dyDescent="0.2">
      <c r="B5548" s="7" t="s">
        <v>5654</v>
      </c>
      <c r="C5548" s="7">
        <v>320</v>
      </c>
    </row>
    <row r="5549" spans="2:3" x14ac:dyDescent="0.2">
      <c r="B5549" s="7" t="s">
        <v>5655</v>
      </c>
      <c r="C5549" s="7">
        <v>285</v>
      </c>
    </row>
    <row r="5550" spans="2:3" x14ac:dyDescent="0.2">
      <c r="B5550" s="7" t="s">
        <v>5656</v>
      </c>
      <c r="C5550" s="7">
        <v>303</v>
      </c>
    </row>
    <row r="5551" spans="2:3" x14ac:dyDescent="0.2">
      <c r="B5551" s="7" t="s">
        <v>5657</v>
      </c>
      <c r="C5551" s="7">
        <v>305</v>
      </c>
    </row>
    <row r="5552" spans="2:3" x14ac:dyDescent="0.2">
      <c r="B5552" s="7" t="s">
        <v>5658</v>
      </c>
      <c r="C5552" s="7">
        <v>332</v>
      </c>
    </row>
    <row r="5553" spans="2:3" x14ac:dyDescent="0.2">
      <c r="B5553" s="7" t="s">
        <v>5659</v>
      </c>
      <c r="C5553" s="7">
        <v>298</v>
      </c>
    </row>
    <row r="5554" spans="2:3" x14ac:dyDescent="0.2">
      <c r="B5554" s="7" t="s">
        <v>5660</v>
      </c>
      <c r="C5554" s="7">
        <v>325</v>
      </c>
    </row>
    <row r="5555" spans="2:3" x14ac:dyDescent="0.2">
      <c r="B5555" s="7" t="s">
        <v>5661</v>
      </c>
      <c r="C5555" s="7">
        <v>283</v>
      </c>
    </row>
    <row r="5556" spans="2:3" x14ac:dyDescent="0.2">
      <c r="B5556" s="7" t="s">
        <v>5662</v>
      </c>
      <c r="C5556" s="7">
        <v>341</v>
      </c>
    </row>
    <row r="5557" spans="2:3" x14ac:dyDescent="0.2">
      <c r="B5557" s="7" t="s">
        <v>5663</v>
      </c>
      <c r="C5557" s="7">
        <v>353</v>
      </c>
    </row>
    <row r="5558" spans="2:3" x14ac:dyDescent="0.2">
      <c r="B5558" s="7" t="s">
        <v>5664</v>
      </c>
      <c r="C5558" s="7">
        <v>288</v>
      </c>
    </row>
    <row r="5559" spans="2:3" x14ac:dyDescent="0.2">
      <c r="B5559" s="7" t="s">
        <v>5665</v>
      </c>
      <c r="C5559" s="7">
        <v>406</v>
      </c>
    </row>
    <row r="5560" spans="2:3" x14ac:dyDescent="0.2">
      <c r="B5560" s="7" t="s">
        <v>5666</v>
      </c>
      <c r="C5560" s="7">
        <v>329</v>
      </c>
    </row>
    <row r="5561" spans="2:3" x14ac:dyDescent="0.2">
      <c r="B5561" s="7" t="s">
        <v>5667</v>
      </c>
      <c r="C5561" s="7">
        <v>355</v>
      </c>
    </row>
    <row r="5562" spans="2:3" x14ac:dyDescent="0.2">
      <c r="B5562" s="7" t="s">
        <v>5668</v>
      </c>
      <c r="C5562" s="7">
        <v>268</v>
      </c>
    </row>
    <row r="5563" spans="2:3" x14ac:dyDescent="0.2">
      <c r="B5563" s="7" t="s">
        <v>5669</v>
      </c>
      <c r="C5563" s="7">
        <v>464</v>
      </c>
    </row>
    <row r="5564" spans="2:3" x14ac:dyDescent="0.2">
      <c r="B5564" s="7" t="s">
        <v>5670</v>
      </c>
      <c r="C5564" s="7">
        <v>321</v>
      </c>
    </row>
    <row r="5565" spans="2:3" x14ac:dyDescent="0.2">
      <c r="B5565" s="7" t="s">
        <v>5671</v>
      </c>
      <c r="C5565" s="7">
        <v>391</v>
      </c>
    </row>
    <row r="5566" spans="2:3" x14ac:dyDescent="0.2">
      <c r="B5566" s="7" t="s">
        <v>5672</v>
      </c>
      <c r="C5566" s="7">
        <v>348</v>
      </c>
    </row>
    <row r="5567" spans="2:3" x14ac:dyDescent="0.2">
      <c r="B5567" s="7" t="s">
        <v>5673</v>
      </c>
      <c r="C5567" s="7">
        <v>280</v>
      </c>
    </row>
    <row r="5568" spans="2:3" x14ac:dyDescent="0.2">
      <c r="B5568" s="7" t="s">
        <v>5674</v>
      </c>
      <c r="C5568" s="7">
        <v>404</v>
      </c>
    </row>
    <row r="5569" spans="2:3" x14ac:dyDescent="0.2">
      <c r="B5569" s="7" t="s">
        <v>5675</v>
      </c>
      <c r="C5569" s="7">
        <v>365</v>
      </c>
    </row>
    <row r="5570" spans="2:3" x14ac:dyDescent="0.2">
      <c r="B5570" s="7" t="s">
        <v>5676</v>
      </c>
      <c r="C5570" s="7">
        <v>377</v>
      </c>
    </row>
    <row r="5571" spans="2:3" x14ac:dyDescent="0.2">
      <c r="B5571" s="7" t="s">
        <v>5677</v>
      </c>
      <c r="C5571" s="7">
        <v>249</v>
      </c>
    </row>
    <row r="5572" spans="2:3" x14ac:dyDescent="0.2">
      <c r="B5572" s="7" t="s">
        <v>5678</v>
      </c>
      <c r="C5572" s="7">
        <v>388</v>
      </c>
    </row>
    <row r="5573" spans="2:3" x14ac:dyDescent="0.2">
      <c r="B5573" s="7" t="s">
        <v>5679</v>
      </c>
      <c r="C5573" s="7">
        <v>422</v>
      </c>
    </row>
    <row r="5574" spans="2:3" x14ac:dyDescent="0.2">
      <c r="B5574" s="7" t="s">
        <v>5680</v>
      </c>
      <c r="C5574" s="7">
        <v>354</v>
      </c>
    </row>
    <row r="5575" spans="2:3" x14ac:dyDescent="0.2">
      <c r="B5575" s="7" t="s">
        <v>5681</v>
      </c>
      <c r="C5575" s="7">
        <v>390</v>
      </c>
    </row>
    <row r="5576" spans="2:3" x14ac:dyDescent="0.2">
      <c r="B5576" s="7" t="s">
        <v>5682</v>
      </c>
      <c r="C5576" s="7">
        <v>294</v>
      </c>
    </row>
    <row r="5577" spans="2:3" x14ac:dyDescent="0.2">
      <c r="B5577" s="7" t="s">
        <v>5683</v>
      </c>
      <c r="C5577" s="7">
        <v>223</v>
      </c>
    </row>
    <row r="5578" spans="2:3" x14ac:dyDescent="0.2">
      <c r="B5578" s="7" t="s">
        <v>5684</v>
      </c>
      <c r="C5578" s="7">
        <v>388</v>
      </c>
    </row>
    <row r="5579" spans="2:3" x14ac:dyDescent="0.2">
      <c r="B5579" s="7" t="s">
        <v>5685</v>
      </c>
      <c r="C5579" s="7">
        <v>421</v>
      </c>
    </row>
    <row r="5580" spans="2:3" x14ac:dyDescent="0.2">
      <c r="B5580" s="7" t="s">
        <v>5686</v>
      </c>
      <c r="C5580" s="7">
        <v>334</v>
      </c>
    </row>
    <row r="5581" spans="2:3" x14ac:dyDescent="0.2">
      <c r="B5581" s="7" t="s">
        <v>5687</v>
      </c>
      <c r="C5581" s="7">
        <v>290</v>
      </c>
    </row>
    <row r="5582" spans="2:3" x14ac:dyDescent="0.2">
      <c r="B5582" s="7" t="s">
        <v>5688</v>
      </c>
      <c r="C5582" s="7">
        <v>358</v>
      </c>
    </row>
    <row r="5583" spans="2:3" x14ac:dyDescent="0.2">
      <c r="B5583" s="7" t="s">
        <v>5689</v>
      </c>
      <c r="C5583" s="7">
        <v>391</v>
      </c>
    </row>
    <row r="5584" spans="2:3" x14ac:dyDescent="0.2">
      <c r="B5584" s="7" t="s">
        <v>5690</v>
      </c>
      <c r="C5584" s="7">
        <v>309</v>
      </c>
    </row>
    <row r="5585" spans="2:3" x14ac:dyDescent="0.2">
      <c r="B5585" s="7" t="s">
        <v>5691</v>
      </c>
      <c r="C5585" s="7">
        <v>295</v>
      </c>
    </row>
    <row r="5586" spans="2:3" x14ac:dyDescent="0.2">
      <c r="B5586" s="7" t="s">
        <v>5692</v>
      </c>
      <c r="C5586" s="7">
        <v>348</v>
      </c>
    </row>
    <row r="5587" spans="2:3" x14ac:dyDescent="0.2">
      <c r="B5587" s="7" t="s">
        <v>5693</v>
      </c>
      <c r="C5587" s="7">
        <v>365</v>
      </c>
    </row>
    <row r="5588" spans="2:3" x14ac:dyDescent="0.2">
      <c r="B5588" s="7" t="s">
        <v>5694</v>
      </c>
      <c r="C5588" s="7">
        <v>367</v>
      </c>
    </row>
    <row r="5589" spans="2:3" x14ac:dyDescent="0.2">
      <c r="B5589" s="7" t="s">
        <v>5695</v>
      </c>
      <c r="C5589" s="7">
        <v>337</v>
      </c>
    </row>
    <row r="5590" spans="2:3" x14ac:dyDescent="0.2">
      <c r="B5590" s="7" t="s">
        <v>5696</v>
      </c>
      <c r="C5590" s="7">
        <v>326</v>
      </c>
    </row>
    <row r="5591" spans="2:3" x14ac:dyDescent="0.2">
      <c r="B5591" s="7" t="s">
        <v>5697</v>
      </c>
      <c r="C5591" s="7">
        <v>177</v>
      </c>
    </row>
    <row r="5592" spans="2:3" x14ac:dyDescent="0.2">
      <c r="B5592" s="7" t="s">
        <v>5698</v>
      </c>
      <c r="C5592" s="7">
        <v>391</v>
      </c>
    </row>
    <row r="5593" spans="2:3" x14ac:dyDescent="0.2">
      <c r="B5593" s="7" t="s">
        <v>5699</v>
      </c>
      <c r="C5593" s="7">
        <v>314</v>
      </c>
    </row>
    <row r="5594" spans="2:3" x14ac:dyDescent="0.2">
      <c r="B5594" s="7" t="s">
        <v>5700</v>
      </c>
      <c r="C5594" s="7">
        <v>359</v>
      </c>
    </row>
    <row r="5595" spans="2:3" x14ac:dyDescent="0.2">
      <c r="B5595" s="7" t="s">
        <v>5701</v>
      </c>
      <c r="C5595" s="7">
        <v>32</v>
      </c>
    </row>
    <row r="5596" spans="2:3" x14ac:dyDescent="0.2">
      <c r="B5596" s="7" t="s">
        <v>5702</v>
      </c>
      <c r="C5596" s="7">
        <v>316</v>
      </c>
    </row>
    <row r="5597" spans="2:3" x14ac:dyDescent="0.2">
      <c r="B5597" s="7" t="s">
        <v>5703</v>
      </c>
      <c r="C5597" s="7">
        <v>361</v>
      </c>
    </row>
    <row r="5598" spans="2:3" x14ac:dyDescent="0.2">
      <c r="B5598" s="7" t="s">
        <v>5704</v>
      </c>
      <c r="C5598" s="7">
        <v>238</v>
      </c>
    </row>
    <row r="5599" spans="2:3" x14ac:dyDescent="0.2">
      <c r="B5599" s="7" t="s">
        <v>5705</v>
      </c>
      <c r="C5599" s="7">
        <v>256</v>
      </c>
    </row>
    <row r="5600" spans="2:3" x14ac:dyDescent="0.2">
      <c r="B5600" s="7" t="s">
        <v>5706</v>
      </c>
      <c r="C5600" s="7">
        <v>310</v>
      </c>
    </row>
    <row r="5601" spans="2:3" x14ac:dyDescent="0.2">
      <c r="B5601" s="7" t="s">
        <v>5707</v>
      </c>
      <c r="C5601" s="7">
        <v>309</v>
      </c>
    </row>
    <row r="5602" spans="2:3" x14ac:dyDescent="0.2">
      <c r="B5602" s="7" t="s">
        <v>5708</v>
      </c>
      <c r="C5602" s="7">
        <v>215</v>
      </c>
    </row>
    <row r="5603" spans="2:3" x14ac:dyDescent="0.2">
      <c r="B5603" s="7" t="s">
        <v>5709</v>
      </c>
      <c r="C5603" s="7">
        <v>382</v>
      </c>
    </row>
    <row r="5604" spans="2:3" x14ac:dyDescent="0.2">
      <c r="B5604" s="7" t="s">
        <v>5710</v>
      </c>
      <c r="C5604" s="7">
        <v>410</v>
      </c>
    </row>
    <row r="5605" spans="2:3" x14ac:dyDescent="0.2">
      <c r="B5605" s="7" t="s">
        <v>5711</v>
      </c>
      <c r="C5605" s="7">
        <v>388</v>
      </c>
    </row>
    <row r="5606" spans="2:3" x14ac:dyDescent="0.2">
      <c r="B5606" s="7" t="s">
        <v>5712</v>
      </c>
      <c r="C5606" s="7">
        <v>283</v>
      </c>
    </row>
    <row r="5607" spans="2:3" x14ac:dyDescent="0.2">
      <c r="B5607" s="7" t="s">
        <v>5713</v>
      </c>
      <c r="C5607" s="7">
        <v>410</v>
      </c>
    </row>
    <row r="5608" spans="2:3" x14ac:dyDescent="0.2">
      <c r="B5608" s="7" t="s">
        <v>5714</v>
      </c>
      <c r="C5608" s="7">
        <v>343</v>
      </c>
    </row>
    <row r="5609" spans="2:3" x14ac:dyDescent="0.2">
      <c r="B5609" s="7" t="s">
        <v>5715</v>
      </c>
      <c r="C5609" s="7">
        <v>377</v>
      </c>
    </row>
    <row r="5610" spans="2:3" x14ac:dyDescent="0.2">
      <c r="B5610" s="7" t="s">
        <v>5716</v>
      </c>
      <c r="C5610" s="7">
        <v>357</v>
      </c>
    </row>
    <row r="5611" spans="2:3" x14ac:dyDescent="0.2">
      <c r="B5611" s="7" t="s">
        <v>5717</v>
      </c>
      <c r="C5611" s="7">
        <v>413</v>
      </c>
    </row>
    <row r="5612" spans="2:3" x14ac:dyDescent="0.2">
      <c r="B5612" s="7" t="s">
        <v>5718</v>
      </c>
      <c r="C5612" s="7">
        <v>320</v>
      </c>
    </row>
    <row r="5613" spans="2:3" x14ac:dyDescent="0.2">
      <c r="B5613" s="7" t="s">
        <v>5719</v>
      </c>
      <c r="C5613" s="7">
        <v>409</v>
      </c>
    </row>
    <row r="5614" spans="2:3" x14ac:dyDescent="0.2">
      <c r="B5614" s="7" t="s">
        <v>5720</v>
      </c>
      <c r="C5614" s="7">
        <v>328</v>
      </c>
    </row>
    <row r="5615" spans="2:3" x14ac:dyDescent="0.2">
      <c r="B5615" s="7" t="s">
        <v>5721</v>
      </c>
      <c r="C5615" s="7">
        <v>393</v>
      </c>
    </row>
    <row r="5616" spans="2:3" x14ac:dyDescent="0.2">
      <c r="B5616" s="7" t="s">
        <v>5722</v>
      </c>
      <c r="C5616" s="7">
        <v>318</v>
      </c>
    </row>
    <row r="5617" spans="2:3" x14ac:dyDescent="0.2">
      <c r="B5617" s="7" t="s">
        <v>5723</v>
      </c>
      <c r="C5617" s="7">
        <v>219</v>
      </c>
    </row>
    <row r="5618" spans="2:3" x14ac:dyDescent="0.2">
      <c r="B5618" s="7" t="s">
        <v>5724</v>
      </c>
      <c r="C5618" s="7">
        <v>316</v>
      </c>
    </row>
    <row r="5619" spans="2:3" x14ac:dyDescent="0.2">
      <c r="B5619" s="7" t="s">
        <v>5725</v>
      </c>
      <c r="C5619" s="7">
        <v>312</v>
      </c>
    </row>
    <row r="5620" spans="2:3" x14ac:dyDescent="0.2">
      <c r="B5620" s="7" t="s">
        <v>5726</v>
      </c>
      <c r="C5620" s="7">
        <v>415</v>
      </c>
    </row>
    <row r="5621" spans="2:3" x14ac:dyDescent="0.2">
      <c r="B5621" s="7" t="s">
        <v>5727</v>
      </c>
      <c r="C5621" s="7">
        <v>303</v>
      </c>
    </row>
    <row r="5622" spans="2:3" x14ac:dyDescent="0.2">
      <c r="B5622" s="7" t="s">
        <v>5728</v>
      </c>
      <c r="C5622" s="7">
        <v>293</v>
      </c>
    </row>
    <row r="5623" spans="2:3" x14ac:dyDescent="0.2">
      <c r="B5623" s="7" t="s">
        <v>5729</v>
      </c>
      <c r="C5623" s="7">
        <v>392</v>
      </c>
    </row>
    <row r="5624" spans="2:3" x14ac:dyDescent="0.2">
      <c r="B5624" s="7" t="s">
        <v>5730</v>
      </c>
      <c r="C5624" s="7">
        <v>345</v>
      </c>
    </row>
    <row r="5625" spans="2:3" x14ac:dyDescent="0.2">
      <c r="B5625" s="7" t="s">
        <v>5731</v>
      </c>
      <c r="C5625" s="7">
        <v>353</v>
      </c>
    </row>
    <row r="5626" spans="2:3" x14ac:dyDescent="0.2">
      <c r="B5626" s="7" t="s">
        <v>5732</v>
      </c>
      <c r="C5626" s="7">
        <v>213</v>
      </c>
    </row>
    <row r="5627" spans="2:3" x14ac:dyDescent="0.2">
      <c r="B5627" s="7" t="s">
        <v>5733</v>
      </c>
      <c r="C5627" s="7">
        <v>283</v>
      </c>
    </row>
    <row r="5628" spans="2:3" x14ac:dyDescent="0.2">
      <c r="B5628" s="7" t="s">
        <v>5734</v>
      </c>
      <c r="C5628" s="7">
        <v>336</v>
      </c>
    </row>
    <row r="5629" spans="2:3" x14ac:dyDescent="0.2">
      <c r="B5629" s="7" t="s">
        <v>5735</v>
      </c>
      <c r="C5629" s="7">
        <v>312</v>
      </c>
    </row>
    <row r="5630" spans="2:3" x14ac:dyDescent="0.2">
      <c r="B5630" s="7" t="s">
        <v>5736</v>
      </c>
      <c r="C5630" s="7">
        <v>492</v>
      </c>
    </row>
    <row r="5631" spans="2:3" x14ac:dyDescent="0.2">
      <c r="B5631" s="7" t="s">
        <v>5737</v>
      </c>
      <c r="C5631" s="7">
        <v>312</v>
      </c>
    </row>
    <row r="5632" spans="2:3" x14ac:dyDescent="0.2">
      <c r="B5632" s="7" t="s">
        <v>5738</v>
      </c>
      <c r="C5632" s="7">
        <v>289</v>
      </c>
    </row>
    <row r="5633" spans="2:3" x14ac:dyDescent="0.2">
      <c r="B5633" s="7" t="s">
        <v>5739</v>
      </c>
      <c r="C5633" s="7">
        <v>368</v>
      </c>
    </row>
    <row r="5634" spans="2:3" x14ac:dyDescent="0.2">
      <c r="B5634" s="7" t="s">
        <v>5740</v>
      </c>
      <c r="C5634" s="7">
        <v>405</v>
      </c>
    </row>
    <row r="5635" spans="2:3" x14ac:dyDescent="0.2">
      <c r="B5635" s="7" t="s">
        <v>5741</v>
      </c>
      <c r="C5635" s="7">
        <v>299</v>
      </c>
    </row>
    <row r="5636" spans="2:3" x14ac:dyDescent="0.2">
      <c r="B5636" s="7" t="s">
        <v>5742</v>
      </c>
      <c r="C5636" s="7">
        <v>387</v>
      </c>
    </row>
    <row r="5637" spans="2:3" x14ac:dyDescent="0.2">
      <c r="B5637" s="7" t="s">
        <v>5743</v>
      </c>
      <c r="C5637" s="7">
        <v>290</v>
      </c>
    </row>
    <row r="5638" spans="2:3" x14ac:dyDescent="0.2">
      <c r="B5638" s="7" t="s">
        <v>5744</v>
      </c>
      <c r="C5638" s="7">
        <v>424</v>
      </c>
    </row>
    <row r="5639" spans="2:3" x14ac:dyDescent="0.2">
      <c r="B5639" s="7" t="s">
        <v>5745</v>
      </c>
      <c r="C5639" s="7">
        <v>466</v>
      </c>
    </row>
    <row r="5640" spans="2:3" x14ac:dyDescent="0.2">
      <c r="B5640" s="7" t="s">
        <v>5746</v>
      </c>
      <c r="C5640" s="7">
        <v>460</v>
      </c>
    </row>
    <row r="5641" spans="2:3" x14ac:dyDescent="0.2">
      <c r="B5641" s="7" t="s">
        <v>5747</v>
      </c>
      <c r="C5641" s="7">
        <v>526</v>
      </c>
    </row>
    <row r="5642" spans="2:3" x14ac:dyDescent="0.2">
      <c r="B5642" s="7" t="s">
        <v>5748</v>
      </c>
      <c r="C5642" s="7">
        <v>328</v>
      </c>
    </row>
    <row r="5643" spans="2:3" x14ac:dyDescent="0.2">
      <c r="B5643" s="7" t="s">
        <v>5749</v>
      </c>
      <c r="C5643" s="7">
        <v>282</v>
      </c>
    </row>
    <row r="5644" spans="2:3" x14ac:dyDescent="0.2">
      <c r="B5644" s="7" t="s">
        <v>5750</v>
      </c>
      <c r="C5644" s="7">
        <v>367</v>
      </c>
    </row>
    <row r="5645" spans="2:3" x14ac:dyDescent="0.2">
      <c r="B5645" s="7" t="s">
        <v>5751</v>
      </c>
      <c r="C5645" s="7">
        <v>371</v>
      </c>
    </row>
    <row r="5646" spans="2:3" x14ac:dyDescent="0.2">
      <c r="B5646" s="7" t="s">
        <v>5752</v>
      </c>
      <c r="C5646" s="7">
        <v>295</v>
      </c>
    </row>
    <row r="5647" spans="2:3" x14ac:dyDescent="0.2">
      <c r="B5647" s="7" t="s">
        <v>5753</v>
      </c>
      <c r="C5647" s="7">
        <v>320</v>
      </c>
    </row>
    <row r="5648" spans="2:3" x14ac:dyDescent="0.2">
      <c r="B5648" s="7" t="s">
        <v>5754</v>
      </c>
      <c r="C5648" s="7">
        <v>277</v>
      </c>
    </row>
    <row r="5649" spans="2:3" x14ac:dyDescent="0.2">
      <c r="B5649" s="7" t="s">
        <v>5755</v>
      </c>
      <c r="C5649" s="7">
        <v>399</v>
      </c>
    </row>
    <row r="5650" spans="2:3" x14ac:dyDescent="0.2">
      <c r="B5650" s="7" t="s">
        <v>5756</v>
      </c>
      <c r="C5650" s="7">
        <v>372</v>
      </c>
    </row>
    <row r="5651" spans="2:3" x14ac:dyDescent="0.2">
      <c r="B5651" s="7" t="s">
        <v>5757</v>
      </c>
      <c r="C5651" s="7">
        <v>287</v>
      </c>
    </row>
    <row r="5652" spans="2:3" x14ac:dyDescent="0.2">
      <c r="B5652" s="7" t="s">
        <v>5758</v>
      </c>
      <c r="C5652" s="7">
        <v>345</v>
      </c>
    </row>
    <row r="5653" spans="2:3" x14ac:dyDescent="0.2">
      <c r="B5653" s="7" t="s">
        <v>5759</v>
      </c>
      <c r="C5653" s="7">
        <v>316</v>
      </c>
    </row>
    <row r="5654" spans="2:3" x14ac:dyDescent="0.2">
      <c r="B5654" s="7" t="s">
        <v>5760</v>
      </c>
      <c r="C5654" s="7">
        <v>331</v>
      </c>
    </row>
    <row r="5655" spans="2:3" x14ac:dyDescent="0.2">
      <c r="B5655" s="7" t="s">
        <v>5761</v>
      </c>
      <c r="C5655" s="7">
        <v>365</v>
      </c>
    </row>
    <row r="5656" spans="2:3" x14ac:dyDescent="0.2">
      <c r="B5656" s="7" t="s">
        <v>5762</v>
      </c>
      <c r="C5656" s="7">
        <v>377</v>
      </c>
    </row>
    <row r="5657" spans="2:3" x14ac:dyDescent="0.2">
      <c r="B5657" s="7" t="s">
        <v>5763</v>
      </c>
      <c r="C5657" s="7">
        <v>409</v>
      </c>
    </row>
    <row r="5658" spans="2:3" x14ac:dyDescent="0.2">
      <c r="B5658" s="7" t="s">
        <v>5764</v>
      </c>
      <c r="C5658" s="7">
        <v>420</v>
      </c>
    </row>
    <row r="5659" spans="2:3" x14ac:dyDescent="0.2">
      <c r="B5659" s="7" t="s">
        <v>5765</v>
      </c>
      <c r="C5659" s="7">
        <v>434</v>
      </c>
    </row>
    <row r="5660" spans="2:3" x14ac:dyDescent="0.2">
      <c r="B5660" s="7" t="s">
        <v>5766</v>
      </c>
      <c r="C5660" s="7">
        <v>295</v>
      </c>
    </row>
    <row r="5661" spans="2:3" x14ac:dyDescent="0.2">
      <c r="B5661" s="7" t="s">
        <v>5767</v>
      </c>
      <c r="C5661" s="7">
        <v>390</v>
      </c>
    </row>
    <row r="5662" spans="2:3" x14ac:dyDescent="0.2">
      <c r="B5662" s="7" t="s">
        <v>5768</v>
      </c>
      <c r="C5662" s="7">
        <v>364</v>
      </c>
    </row>
    <row r="5663" spans="2:3" x14ac:dyDescent="0.2">
      <c r="B5663" s="7" t="s">
        <v>5769</v>
      </c>
      <c r="C5663" s="7">
        <v>377</v>
      </c>
    </row>
    <row r="5664" spans="2:3" x14ac:dyDescent="0.2">
      <c r="B5664" s="7" t="s">
        <v>5770</v>
      </c>
      <c r="C5664" s="7">
        <v>397</v>
      </c>
    </row>
    <row r="5665" spans="2:3" x14ac:dyDescent="0.2">
      <c r="B5665" s="7" t="s">
        <v>5771</v>
      </c>
      <c r="C5665" s="7">
        <v>418</v>
      </c>
    </row>
    <row r="5666" spans="2:3" x14ac:dyDescent="0.2">
      <c r="B5666" s="7" t="s">
        <v>5772</v>
      </c>
      <c r="C5666" s="7">
        <v>526</v>
      </c>
    </row>
    <row r="5667" spans="2:3" x14ac:dyDescent="0.2">
      <c r="B5667" s="7" t="s">
        <v>5773</v>
      </c>
      <c r="C5667" s="7">
        <v>381</v>
      </c>
    </row>
    <row r="5668" spans="2:3" x14ac:dyDescent="0.2">
      <c r="B5668" s="7" t="s">
        <v>5774</v>
      </c>
      <c r="C5668" s="7">
        <v>372</v>
      </c>
    </row>
    <row r="5669" spans="2:3" x14ac:dyDescent="0.2">
      <c r="B5669" s="7" t="s">
        <v>5775</v>
      </c>
      <c r="C5669" s="7">
        <v>522</v>
      </c>
    </row>
    <row r="5670" spans="2:3" x14ac:dyDescent="0.2">
      <c r="B5670" s="7" t="s">
        <v>5776</v>
      </c>
      <c r="C5670" s="7">
        <v>479</v>
      </c>
    </row>
    <row r="5671" spans="2:3" x14ac:dyDescent="0.2">
      <c r="B5671" s="7" t="s">
        <v>5777</v>
      </c>
      <c r="C5671" s="7">
        <v>412</v>
      </c>
    </row>
    <row r="5672" spans="2:3" x14ac:dyDescent="0.2">
      <c r="B5672" s="7" t="s">
        <v>5778</v>
      </c>
      <c r="C5672" s="7">
        <v>515</v>
      </c>
    </row>
    <row r="5673" spans="2:3" x14ac:dyDescent="0.2">
      <c r="B5673" s="7" t="s">
        <v>5779</v>
      </c>
      <c r="C5673" s="7">
        <v>335</v>
      </c>
    </row>
    <row r="5674" spans="2:3" x14ac:dyDescent="0.2">
      <c r="B5674" s="7" t="s">
        <v>5780</v>
      </c>
      <c r="C5674" s="7">
        <v>475</v>
      </c>
    </row>
    <row r="5675" spans="2:3" x14ac:dyDescent="0.2">
      <c r="B5675" s="7" t="s">
        <v>5781</v>
      </c>
      <c r="C5675" s="7">
        <v>442</v>
      </c>
    </row>
    <row r="5676" spans="2:3" x14ac:dyDescent="0.2">
      <c r="B5676" s="7" t="s">
        <v>5782</v>
      </c>
      <c r="C5676" s="7">
        <v>259</v>
      </c>
    </row>
    <row r="5677" spans="2:3" x14ac:dyDescent="0.2">
      <c r="B5677" s="7" t="s">
        <v>5783</v>
      </c>
      <c r="C5677" s="7">
        <v>360</v>
      </c>
    </row>
    <row r="5678" spans="2:3" x14ac:dyDescent="0.2">
      <c r="B5678" s="7" t="s">
        <v>5784</v>
      </c>
      <c r="C5678" s="7">
        <v>474</v>
      </c>
    </row>
    <row r="5679" spans="2:3" x14ac:dyDescent="0.2">
      <c r="B5679" s="7" t="s">
        <v>5785</v>
      </c>
      <c r="C5679" s="7">
        <v>417</v>
      </c>
    </row>
    <row r="5680" spans="2:3" x14ac:dyDescent="0.2">
      <c r="B5680" s="7" t="s">
        <v>5786</v>
      </c>
      <c r="C5680" s="7">
        <v>491</v>
      </c>
    </row>
    <row r="5681" spans="2:3" x14ac:dyDescent="0.2">
      <c r="B5681" s="7" t="s">
        <v>5787</v>
      </c>
      <c r="C5681" s="7">
        <v>364</v>
      </c>
    </row>
    <row r="5682" spans="2:3" x14ac:dyDescent="0.2">
      <c r="B5682" s="7" t="s">
        <v>5788</v>
      </c>
      <c r="C5682" s="7">
        <v>409</v>
      </c>
    </row>
    <row r="5683" spans="2:3" x14ac:dyDescent="0.2">
      <c r="B5683" s="7" t="s">
        <v>5789</v>
      </c>
      <c r="C5683" s="7">
        <v>392</v>
      </c>
    </row>
    <row r="5684" spans="2:3" x14ac:dyDescent="0.2">
      <c r="B5684" s="7" t="s">
        <v>5790</v>
      </c>
      <c r="C5684" s="7">
        <v>365</v>
      </c>
    </row>
    <row r="5685" spans="2:3" x14ac:dyDescent="0.2">
      <c r="B5685" s="7" t="s">
        <v>5791</v>
      </c>
      <c r="C5685" s="7">
        <v>316</v>
      </c>
    </row>
    <row r="5686" spans="2:3" x14ac:dyDescent="0.2">
      <c r="B5686" s="7" t="s">
        <v>5792</v>
      </c>
      <c r="C5686" s="7">
        <v>314</v>
      </c>
    </row>
    <row r="5687" spans="2:3" x14ac:dyDescent="0.2">
      <c r="B5687" s="7" t="s">
        <v>5793</v>
      </c>
      <c r="C5687" s="7">
        <v>387</v>
      </c>
    </row>
    <row r="5688" spans="2:3" x14ac:dyDescent="0.2">
      <c r="B5688" s="7" t="s">
        <v>5794</v>
      </c>
      <c r="C5688" s="7">
        <v>336</v>
      </c>
    </row>
    <row r="5689" spans="2:3" x14ac:dyDescent="0.2">
      <c r="B5689" s="7" t="s">
        <v>5795</v>
      </c>
      <c r="C5689" s="7">
        <v>264</v>
      </c>
    </row>
    <row r="5690" spans="2:3" x14ac:dyDescent="0.2">
      <c r="B5690" s="7" t="s">
        <v>5796</v>
      </c>
      <c r="C5690" s="7">
        <v>317</v>
      </c>
    </row>
    <row r="5691" spans="2:3" x14ac:dyDescent="0.2">
      <c r="B5691" s="7" t="s">
        <v>5797</v>
      </c>
      <c r="C5691" s="7">
        <v>332</v>
      </c>
    </row>
    <row r="5692" spans="2:3" x14ac:dyDescent="0.2">
      <c r="B5692" s="7" t="s">
        <v>5798</v>
      </c>
      <c r="C5692" s="7">
        <v>484</v>
      </c>
    </row>
    <row r="5693" spans="2:3" x14ac:dyDescent="0.2">
      <c r="B5693" s="7" t="s">
        <v>5799</v>
      </c>
      <c r="C5693" s="7">
        <v>377</v>
      </c>
    </row>
    <row r="5694" spans="2:3" x14ac:dyDescent="0.2">
      <c r="B5694" s="7" t="s">
        <v>5800</v>
      </c>
      <c r="C5694" s="7">
        <v>426</v>
      </c>
    </row>
    <row r="5695" spans="2:3" x14ac:dyDescent="0.2">
      <c r="B5695" s="7" t="s">
        <v>5801</v>
      </c>
      <c r="C5695" s="7">
        <v>26</v>
      </c>
    </row>
    <row r="5696" spans="2:3" x14ac:dyDescent="0.2">
      <c r="B5696" s="7" t="s">
        <v>5802</v>
      </c>
      <c r="C5696" s="7">
        <v>286</v>
      </c>
    </row>
    <row r="5697" spans="2:3" x14ac:dyDescent="0.2">
      <c r="B5697" s="7" t="s">
        <v>5803</v>
      </c>
      <c r="C5697" s="7">
        <v>369</v>
      </c>
    </row>
    <row r="5698" spans="2:3" x14ac:dyDescent="0.2">
      <c r="B5698" s="7" t="s">
        <v>5804</v>
      </c>
      <c r="C5698" s="7">
        <v>283</v>
      </c>
    </row>
    <row r="5699" spans="2:3" x14ac:dyDescent="0.2">
      <c r="B5699" s="7" t="s">
        <v>5805</v>
      </c>
      <c r="C5699" s="7">
        <v>185</v>
      </c>
    </row>
    <row r="5700" spans="2:3" x14ac:dyDescent="0.2">
      <c r="B5700" s="7" t="s">
        <v>5806</v>
      </c>
      <c r="C5700" s="7">
        <v>380</v>
      </c>
    </row>
    <row r="5701" spans="2:3" x14ac:dyDescent="0.2">
      <c r="B5701" s="7" t="s">
        <v>5807</v>
      </c>
      <c r="C5701" s="7">
        <v>258</v>
      </c>
    </row>
    <row r="5702" spans="2:3" x14ac:dyDescent="0.2">
      <c r="B5702" s="7" t="s">
        <v>5808</v>
      </c>
      <c r="C5702" s="7">
        <v>232</v>
      </c>
    </row>
    <row r="5703" spans="2:3" x14ac:dyDescent="0.2">
      <c r="B5703" s="7" t="s">
        <v>5809</v>
      </c>
      <c r="C5703" s="7">
        <v>428</v>
      </c>
    </row>
    <row r="5704" spans="2:3" x14ac:dyDescent="0.2">
      <c r="B5704" s="7" t="s">
        <v>5810</v>
      </c>
      <c r="C5704" s="7">
        <v>556</v>
      </c>
    </row>
    <row r="5705" spans="2:3" x14ac:dyDescent="0.2">
      <c r="B5705" s="7" t="s">
        <v>5811</v>
      </c>
      <c r="C5705" s="7">
        <v>464</v>
      </c>
    </row>
    <row r="5706" spans="2:3" x14ac:dyDescent="0.2">
      <c r="B5706" s="7" t="s">
        <v>5812</v>
      </c>
      <c r="C5706" s="7">
        <v>485</v>
      </c>
    </row>
    <row r="5707" spans="2:3" x14ac:dyDescent="0.2">
      <c r="B5707" s="7" t="s">
        <v>5813</v>
      </c>
      <c r="C5707" s="7">
        <v>524</v>
      </c>
    </row>
    <row r="5708" spans="2:3" x14ac:dyDescent="0.2">
      <c r="B5708" s="7" t="s">
        <v>5814</v>
      </c>
      <c r="C5708" s="7">
        <v>441</v>
      </c>
    </row>
    <row r="5709" spans="2:3" x14ac:dyDescent="0.2">
      <c r="B5709" s="7" t="s">
        <v>5815</v>
      </c>
      <c r="C5709" s="7">
        <v>444</v>
      </c>
    </row>
    <row r="5710" spans="2:3" x14ac:dyDescent="0.2">
      <c r="B5710" s="7" t="s">
        <v>5816</v>
      </c>
      <c r="C5710" s="7">
        <v>482</v>
      </c>
    </row>
    <row r="5711" spans="2:3" x14ac:dyDescent="0.2">
      <c r="B5711" s="7" t="s">
        <v>5817</v>
      </c>
      <c r="C5711" s="7">
        <v>472</v>
      </c>
    </row>
    <row r="5712" spans="2:3" x14ac:dyDescent="0.2">
      <c r="B5712" s="7" t="s">
        <v>5818</v>
      </c>
      <c r="C5712" s="7">
        <v>254</v>
      </c>
    </row>
    <row r="5713" spans="2:3" x14ac:dyDescent="0.2">
      <c r="B5713" s="7" t="s">
        <v>5819</v>
      </c>
      <c r="C5713" s="7">
        <v>603</v>
      </c>
    </row>
    <row r="5714" spans="2:3" x14ac:dyDescent="0.2">
      <c r="B5714" s="7" t="s">
        <v>5820</v>
      </c>
      <c r="C5714" s="7">
        <v>513</v>
      </c>
    </row>
    <row r="5715" spans="2:3" x14ac:dyDescent="0.2">
      <c r="B5715" s="7" t="s">
        <v>5821</v>
      </c>
      <c r="C5715" s="7">
        <v>504</v>
      </c>
    </row>
    <row r="5716" spans="2:3" x14ac:dyDescent="0.2">
      <c r="B5716" s="7" t="s">
        <v>5822</v>
      </c>
      <c r="C5716" s="7">
        <v>344</v>
      </c>
    </row>
    <row r="5717" spans="2:3" x14ac:dyDescent="0.2">
      <c r="B5717" s="7" t="s">
        <v>5823</v>
      </c>
      <c r="C5717" s="7">
        <v>302</v>
      </c>
    </row>
    <row r="5718" spans="2:3" x14ac:dyDescent="0.2">
      <c r="B5718" s="7" t="s">
        <v>5824</v>
      </c>
      <c r="C5718" s="7">
        <v>470</v>
      </c>
    </row>
    <row r="5719" spans="2:3" x14ac:dyDescent="0.2">
      <c r="B5719" s="7" t="s">
        <v>5825</v>
      </c>
      <c r="C5719" s="7">
        <v>522</v>
      </c>
    </row>
    <row r="5720" spans="2:3" x14ac:dyDescent="0.2">
      <c r="B5720" s="7" t="s">
        <v>5826</v>
      </c>
      <c r="C5720" s="7">
        <v>645</v>
      </c>
    </row>
    <row r="5721" spans="2:3" x14ac:dyDescent="0.2">
      <c r="B5721" s="7" t="s">
        <v>5827</v>
      </c>
      <c r="C5721" s="7">
        <v>439</v>
      </c>
    </row>
    <row r="5722" spans="2:3" x14ac:dyDescent="0.2">
      <c r="B5722" s="7" t="s">
        <v>5828</v>
      </c>
      <c r="C5722" s="7">
        <v>434</v>
      </c>
    </row>
    <row r="5723" spans="2:3" x14ac:dyDescent="0.2">
      <c r="B5723" s="7" t="s">
        <v>5829</v>
      </c>
      <c r="C5723" s="7">
        <v>469</v>
      </c>
    </row>
    <row r="5724" spans="2:3" x14ac:dyDescent="0.2">
      <c r="B5724" s="7" t="s">
        <v>5830</v>
      </c>
      <c r="C5724" s="7">
        <v>410</v>
      </c>
    </row>
    <row r="5725" spans="2:3" x14ac:dyDescent="0.2">
      <c r="B5725" s="7" t="s">
        <v>5831</v>
      </c>
      <c r="C5725" s="7">
        <v>459</v>
      </c>
    </row>
    <row r="5726" spans="2:3" x14ac:dyDescent="0.2">
      <c r="B5726" s="7" t="s">
        <v>5832</v>
      </c>
      <c r="C5726" s="7">
        <v>297</v>
      </c>
    </row>
    <row r="5727" spans="2:3" x14ac:dyDescent="0.2">
      <c r="B5727" s="7" t="s">
        <v>5833</v>
      </c>
      <c r="C5727" s="7">
        <v>381</v>
      </c>
    </row>
    <row r="5728" spans="2:3" x14ac:dyDescent="0.2">
      <c r="B5728" s="7" t="s">
        <v>5834</v>
      </c>
      <c r="C5728" s="7">
        <v>466</v>
      </c>
    </row>
    <row r="5729" spans="2:3" x14ac:dyDescent="0.2">
      <c r="B5729" s="7" t="s">
        <v>5835</v>
      </c>
      <c r="C5729" s="7">
        <v>537</v>
      </c>
    </row>
    <row r="5730" spans="2:3" x14ac:dyDescent="0.2">
      <c r="B5730" s="7" t="s">
        <v>5836</v>
      </c>
      <c r="C5730" s="7">
        <v>508</v>
      </c>
    </row>
    <row r="5731" spans="2:3" x14ac:dyDescent="0.2">
      <c r="B5731" s="7" t="s">
        <v>5837</v>
      </c>
      <c r="C5731" s="7">
        <v>491</v>
      </c>
    </row>
    <row r="5732" spans="2:3" x14ac:dyDescent="0.2">
      <c r="B5732" s="7" t="s">
        <v>5838</v>
      </c>
      <c r="C5732" s="7">
        <v>324</v>
      </c>
    </row>
    <row r="5733" spans="2:3" x14ac:dyDescent="0.2">
      <c r="B5733" s="7" t="s">
        <v>5839</v>
      </c>
      <c r="C5733" s="7">
        <v>290</v>
      </c>
    </row>
    <row r="5734" spans="2:3" x14ac:dyDescent="0.2">
      <c r="B5734" s="7" t="s">
        <v>5840</v>
      </c>
      <c r="C5734" s="7">
        <v>596</v>
      </c>
    </row>
    <row r="5735" spans="2:3" x14ac:dyDescent="0.2">
      <c r="B5735" s="7" t="s">
        <v>5841</v>
      </c>
      <c r="C5735" s="7">
        <v>450</v>
      </c>
    </row>
    <row r="5736" spans="2:3" x14ac:dyDescent="0.2">
      <c r="B5736" s="7" t="s">
        <v>5842</v>
      </c>
      <c r="C5736" s="7">
        <v>406</v>
      </c>
    </row>
    <row r="5737" spans="2:3" x14ac:dyDescent="0.2">
      <c r="B5737" s="7" t="s">
        <v>5843</v>
      </c>
      <c r="C5737" s="7">
        <v>365</v>
      </c>
    </row>
    <row r="5738" spans="2:3" x14ac:dyDescent="0.2">
      <c r="B5738" s="7" t="s">
        <v>5844</v>
      </c>
      <c r="C5738" s="7">
        <v>507</v>
      </c>
    </row>
    <row r="5739" spans="2:3" x14ac:dyDescent="0.2">
      <c r="B5739" s="7" t="s">
        <v>5845</v>
      </c>
      <c r="C5739" s="7">
        <v>543</v>
      </c>
    </row>
    <row r="5740" spans="2:3" x14ac:dyDescent="0.2">
      <c r="B5740" s="7" t="s">
        <v>5846</v>
      </c>
      <c r="C5740" s="7">
        <v>479</v>
      </c>
    </row>
    <row r="5741" spans="2:3" x14ac:dyDescent="0.2">
      <c r="B5741" s="7" t="s">
        <v>5847</v>
      </c>
      <c r="C5741" s="7">
        <v>487</v>
      </c>
    </row>
    <row r="5742" spans="2:3" x14ac:dyDescent="0.2">
      <c r="B5742" s="7" t="s">
        <v>5848</v>
      </c>
      <c r="C5742" s="7">
        <v>502</v>
      </c>
    </row>
    <row r="5743" spans="2:3" x14ac:dyDescent="0.2">
      <c r="B5743" s="7" t="s">
        <v>5849</v>
      </c>
      <c r="C5743" s="7">
        <v>371</v>
      </c>
    </row>
    <row r="5744" spans="2:3" x14ac:dyDescent="0.2">
      <c r="B5744" s="7" t="s">
        <v>5850</v>
      </c>
      <c r="C5744" s="7">
        <v>496</v>
      </c>
    </row>
    <row r="5745" spans="2:3" x14ac:dyDescent="0.2">
      <c r="B5745" s="7" t="s">
        <v>5851</v>
      </c>
      <c r="C5745" s="7">
        <v>469</v>
      </c>
    </row>
    <row r="5746" spans="2:3" x14ac:dyDescent="0.2">
      <c r="B5746" s="7" t="s">
        <v>5852</v>
      </c>
      <c r="C5746" s="7">
        <v>466</v>
      </c>
    </row>
    <row r="5747" spans="2:3" x14ac:dyDescent="0.2">
      <c r="B5747" s="7" t="s">
        <v>5853</v>
      </c>
      <c r="C5747" s="7">
        <v>496</v>
      </c>
    </row>
    <row r="5748" spans="2:3" x14ac:dyDescent="0.2">
      <c r="B5748" s="7" t="s">
        <v>5854</v>
      </c>
      <c r="C5748" s="7">
        <v>521</v>
      </c>
    </row>
    <row r="5749" spans="2:3" x14ac:dyDescent="0.2">
      <c r="B5749" s="7" t="s">
        <v>5855</v>
      </c>
      <c r="C5749" s="7">
        <v>478</v>
      </c>
    </row>
    <row r="5750" spans="2:3" x14ac:dyDescent="0.2">
      <c r="B5750" s="7" t="s">
        <v>5856</v>
      </c>
      <c r="C5750" s="7">
        <v>444</v>
      </c>
    </row>
    <row r="5751" spans="2:3" x14ac:dyDescent="0.2">
      <c r="B5751" s="7" t="s">
        <v>5857</v>
      </c>
      <c r="C5751" s="7">
        <v>441</v>
      </c>
    </row>
    <row r="5752" spans="2:3" x14ac:dyDescent="0.2">
      <c r="B5752" s="7" t="s">
        <v>5858</v>
      </c>
      <c r="C5752" s="7">
        <v>487</v>
      </c>
    </row>
    <row r="5753" spans="2:3" x14ac:dyDescent="0.2">
      <c r="B5753" s="7" t="s">
        <v>5859</v>
      </c>
      <c r="C5753" s="7">
        <v>463</v>
      </c>
    </row>
    <row r="5754" spans="2:3" x14ac:dyDescent="0.2">
      <c r="B5754" s="7" t="s">
        <v>5860</v>
      </c>
      <c r="C5754" s="7">
        <v>500</v>
      </c>
    </row>
    <row r="5755" spans="2:3" x14ac:dyDescent="0.2">
      <c r="B5755" s="7" t="s">
        <v>5861</v>
      </c>
      <c r="C5755" s="7">
        <v>492</v>
      </c>
    </row>
    <row r="5756" spans="2:3" x14ac:dyDescent="0.2">
      <c r="B5756" s="7" t="s">
        <v>5862</v>
      </c>
      <c r="C5756" s="7">
        <v>539</v>
      </c>
    </row>
    <row r="5757" spans="2:3" x14ac:dyDescent="0.2">
      <c r="B5757" s="7" t="s">
        <v>5863</v>
      </c>
      <c r="C5757" s="7">
        <v>513</v>
      </c>
    </row>
    <row r="5758" spans="2:3" x14ac:dyDescent="0.2">
      <c r="B5758" s="7" t="s">
        <v>5864</v>
      </c>
      <c r="C5758" s="7">
        <v>512</v>
      </c>
    </row>
    <row r="5759" spans="2:3" x14ac:dyDescent="0.2">
      <c r="B5759" s="7" t="s">
        <v>5865</v>
      </c>
      <c r="C5759" s="7">
        <v>487</v>
      </c>
    </row>
    <row r="5760" spans="2:3" x14ac:dyDescent="0.2">
      <c r="B5760" s="7" t="s">
        <v>5866</v>
      </c>
      <c r="C5760" s="7">
        <v>475</v>
      </c>
    </row>
    <row r="5761" spans="2:3" x14ac:dyDescent="0.2">
      <c r="B5761" s="7" t="s">
        <v>5867</v>
      </c>
      <c r="C5761" s="7">
        <v>442</v>
      </c>
    </row>
    <row r="5762" spans="2:3" x14ac:dyDescent="0.2">
      <c r="B5762" s="7" t="s">
        <v>5868</v>
      </c>
      <c r="C5762" s="7">
        <v>334</v>
      </c>
    </row>
    <row r="5763" spans="2:3" x14ac:dyDescent="0.2">
      <c r="B5763" s="7" t="s">
        <v>5869</v>
      </c>
      <c r="C5763" s="7">
        <v>494</v>
      </c>
    </row>
    <row r="5764" spans="2:3" x14ac:dyDescent="0.2">
      <c r="B5764" s="7" t="s">
        <v>5870</v>
      </c>
      <c r="C5764" s="7">
        <v>385</v>
      </c>
    </row>
    <row r="5765" spans="2:3" x14ac:dyDescent="0.2">
      <c r="B5765" s="7" t="s">
        <v>5871</v>
      </c>
      <c r="C5765" s="7">
        <v>329</v>
      </c>
    </row>
    <row r="5766" spans="2:3" x14ac:dyDescent="0.2">
      <c r="B5766" s="7" t="s">
        <v>5872</v>
      </c>
      <c r="C5766" s="7">
        <v>663</v>
      </c>
    </row>
    <row r="5767" spans="2:3" x14ac:dyDescent="0.2">
      <c r="B5767" s="7" t="s">
        <v>5873</v>
      </c>
      <c r="C5767" s="7">
        <v>457</v>
      </c>
    </row>
    <row r="5768" spans="2:3" x14ac:dyDescent="0.2">
      <c r="B5768" s="7" t="s">
        <v>5874</v>
      </c>
      <c r="C5768" s="7">
        <v>565</v>
      </c>
    </row>
    <row r="5769" spans="2:3" x14ac:dyDescent="0.2">
      <c r="B5769" s="7" t="s">
        <v>5875</v>
      </c>
      <c r="C5769" s="7">
        <v>596</v>
      </c>
    </row>
    <row r="5770" spans="2:3" x14ac:dyDescent="0.2">
      <c r="B5770" s="7" t="s">
        <v>5876</v>
      </c>
      <c r="C5770" s="7">
        <v>522</v>
      </c>
    </row>
    <row r="5771" spans="2:3" x14ac:dyDescent="0.2">
      <c r="B5771" s="7" t="s">
        <v>5877</v>
      </c>
      <c r="C5771" s="7">
        <v>423</v>
      </c>
    </row>
    <row r="5772" spans="2:3" x14ac:dyDescent="0.2">
      <c r="B5772" s="7" t="s">
        <v>5878</v>
      </c>
      <c r="C5772" s="7">
        <v>564</v>
      </c>
    </row>
    <row r="5773" spans="2:3" x14ac:dyDescent="0.2">
      <c r="B5773" s="7" t="s">
        <v>5879</v>
      </c>
      <c r="C5773" s="7">
        <v>504</v>
      </c>
    </row>
    <row r="5774" spans="2:3" x14ac:dyDescent="0.2">
      <c r="B5774" s="7" t="s">
        <v>5880</v>
      </c>
      <c r="C5774" s="7">
        <v>582</v>
      </c>
    </row>
    <row r="5775" spans="2:3" x14ac:dyDescent="0.2">
      <c r="B5775" s="7" t="s">
        <v>5881</v>
      </c>
      <c r="C5775" s="7">
        <v>546</v>
      </c>
    </row>
    <row r="5776" spans="2:3" x14ac:dyDescent="0.2">
      <c r="B5776" s="7" t="s">
        <v>5882</v>
      </c>
      <c r="C5776" s="7">
        <v>388</v>
      </c>
    </row>
    <row r="5777" spans="2:3" x14ac:dyDescent="0.2">
      <c r="B5777" s="7" t="s">
        <v>5883</v>
      </c>
      <c r="C5777" s="7">
        <v>433</v>
      </c>
    </row>
    <row r="5778" spans="2:3" x14ac:dyDescent="0.2">
      <c r="B5778" s="7" t="s">
        <v>5884</v>
      </c>
      <c r="C5778" s="7">
        <v>519</v>
      </c>
    </row>
    <row r="5779" spans="2:3" x14ac:dyDescent="0.2">
      <c r="B5779" s="7" t="s">
        <v>5885</v>
      </c>
      <c r="C5779" s="7">
        <v>574</v>
      </c>
    </row>
    <row r="5780" spans="2:3" x14ac:dyDescent="0.2">
      <c r="B5780" s="7" t="s">
        <v>5886</v>
      </c>
      <c r="C5780" s="7">
        <v>533</v>
      </c>
    </row>
    <row r="5781" spans="2:3" x14ac:dyDescent="0.2">
      <c r="B5781" s="7" t="s">
        <v>5887</v>
      </c>
      <c r="C5781" s="7">
        <v>611</v>
      </c>
    </row>
    <row r="5782" spans="2:3" x14ac:dyDescent="0.2">
      <c r="B5782" s="7" t="s">
        <v>5888</v>
      </c>
      <c r="C5782" s="7">
        <v>396</v>
      </c>
    </row>
    <row r="5783" spans="2:3" x14ac:dyDescent="0.2">
      <c r="B5783" s="7" t="s">
        <v>5889</v>
      </c>
      <c r="C5783" s="7">
        <v>565</v>
      </c>
    </row>
    <row r="5784" spans="2:3" x14ac:dyDescent="0.2">
      <c r="B5784" s="7" t="s">
        <v>5890</v>
      </c>
      <c r="C5784" s="7">
        <v>412</v>
      </c>
    </row>
    <row r="5785" spans="2:3" x14ac:dyDescent="0.2">
      <c r="B5785" s="7" t="s">
        <v>5891</v>
      </c>
      <c r="C5785" s="7">
        <v>339</v>
      </c>
    </row>
    <row r="5786" spans="2:3" x14ac:dyDescent="0.2">
      <c r="B5786" s="7" t="s">
        <v>5892</v>
      </c>
      <c r="C5786" s="7">
        <v>453</v>
      </c>
    </row>
    <row r="5787" spans="2:3" x14ac:dyDescent="0.2">
      <c r="B5787" s="7" t="s">
        <v>5893</v>
      </c>
      <c r="C5787" s="7">
        <v>533</v>
      </c>
    </row>
    <row r="5788" spans="2:3" x14ac:dyDescent="0.2">
      <c r="B5788" s="7" t="s">
        <v>5894</v>
      </c>
      <c r="C5788" s="7">
        <v>342</v>
      </c>
    </row>
    <row r="5789" spans="2:3" x14ac:dyDescent="0.2">
      <c r="B5789" s="7" t="s">
        <v>5895</v>
      </c>
      <c r="C5789" s="7">
        <v>445</v>
      </c>
    </row>
    <row r="5790" spans="2:3" x14ac:dyDescent="0.2">
      <c r="B5790" s="7" t="s">
        <v>5896</v>
      </c>
      <c r="C5790" s="7">
        <v>408</v>
      </c>
    </row>
    <row r="5791" spans="2:3" x14ac:dyDescent="0.2">
      <c r="B5791" s="7" t="s">
        <v>5897</v>
      </c>
      <c r="C5791" s="7">
        <v>509</v>
      </c>
    </row>
    <row r="5792" spans="2:3" x14ac:dyDescent="0.2">
      <c r="B5792" s="7" t="s">
        <v>5898</v>
      </c>
      <c r="C5792" s="7">
        <v>539</v>
      </c>
    </row>
    <row r="5793" spans="2:3" x14ac:dyDescent="0.2">
      <c r="B5793" s="7" t="s">
        <v>5899</v>
      </c>
      <c r="C5793" s="7">
        <v>464</v>
      </c>
    </row>
    <row r="5794" spans="2:3" x14ac:dyDescent="0.2">
      <c r="B5794" s="7" t="s">
        <v>5900</v>
      </c>
      <c r="C5794" s="7">
        <v>495</v>
      </c>
    </row>
    <row r="5795" spans="2:3" x14ac:dyDescent="0.2">
      <c r="B5795" s="7" t="s">
        <v>5901</v>
      </c>
      <c r="C5795" s="7">
        <v>50</v>
      </c>
    </row>
    <row r="5796" spans="2:3" x14ac:dyDescent="0.2">
      <c r="B5796" s="7" t="s">
        <v>5902</v>
      </c>
      <c r="C5796" s="7">
        <v>310</v>
      </c>
    </row>
    <row r="5797" spans="2:3" x14ac:dyDescent="0.2">
      <c r="B5797" s="7" t="s">
        <v>5903</v>
      </c>
      <c r="C5797" s="7">
        <v>465</v>
      </c>
    </row>
    <row r="5798" spans="2:3" x14ac:dyDescent="0.2">
      <c r="B5798" s="7" t="s">
        <v>5904</v>
      </c>
      <c r="C5798" s="7">
        <v>434</v>
      </c>
    </row>
    <row r="5799" spans="2:3" x14ac:dyDescent="0.2">
      <c r="B5799" s="7" t="s">
        <v>5905</v>
      </c>
      <c r="C5799" s="7">
        <v>292</v>
      </c>
    </row>
    <row r="5800" spans="2:3" x14ac:dyDescent="0.2">
      <c r="B5800" s="7" t="s">
        <v>5906</v>
      </c>
      <c r="C5800" s="7">
        <v>486</v>
      </c>
    </row>
    <row r="5801" spans="2:3" x14ac:dyDescent="0.2">
      <c r="B5801" s="7" t="s">
        <v>5907</v>
      </c>
      <c r="C5801" s="7">
        <v>368</v>
      </c>
    </row>
    <row r="5802" spans="2:3" x14ac:dyDescent="0.2">
      <c r="B5802" s="7" t="s">
        <v>5908</v>
      </c>
      <c r="C5802" s="7">
        <v>283</v>
      </c>
    </row>
    <row r="5803" spans="2:3" x14ac:dyDescent="0.2">
      <c r="B5803" s="7" t="s">
        <v>5909</v>
      </c>
      <c r="C5803" s="7">
        <v>434</v>
      </c>
    </row>
    <row r="5804" spans="2:3" x14ac:dyDescent="0.2">
      <c r="B5804" s="7" t="s">
        <v>5910</v>
      </c>
      <c r="C5804" s="7">
        <v>281</v>
      </c>
    </row>
    <row r="5805" spans="2:3" x14ac:dyDescent="0.2">
      <c r="B5805" s="7" t="s">
        <v>5911</v>
      </c>
      <c r="C5805" s="7">
        <v>305</v>
      </c>
    </row>
    <row r="5806" spans="2:3" x14ac:dyDescent="0.2">
      <c r="B5806" s="7" t="s">
        <v>5912</v>
      </c>
      <c r="C5806" s="7">
        <v>254</v>
      </c>
    </row>
    <row r="5807" spans="2:3" x14ac:dyDescent="0.2">
      <c r="B5807" s="7" t="s">
        <v>5913</v>
      </c>
      <c r="C5807" s="7">
        <v>293</v>
      </c>
    </row>
    <row r="5808" spans="2:3" x14ac:dyDescent="0.2">
      <c r="B5808" s="7" t="s">
        <v>5914</v>
      </c>
      <c r="C5808" s="7">
        <v>293</v>
      </c>
    </row>
    <row r="5809" spans="2:3" x14ac:dyDescent="0.2">
      <c r="B5809" s="7" t="s">
        <v>5915</v>
      </c>
      <c r="C5809" s="7">
        <v>276</v>
      </c>
    </row>
    <row r="5810" spans="2:3" x14ac:dyDescent="0.2">
      <c r="B5810" s="7" t="s">
        <v>5916</v>
      </c>
      <c r="C5810" s="7">
        <v>308</v>
      </c>
    </row>
    <row r="5811" spans="2:3" x14ac:dyDescent="0.2">
      <c r="B5811" s="7" t="s">
        <v>5917</v>
      </c>
      <c r="C5811" s="7">
        <v>249</v>
      </c>
    </row>
    <row r="5812" spans="2:3" x14ac:dyDescent="0.2">
      <c r="B5812" s="7" t="s">
        <v>5918</v>
      </c>
      <c r="C5812" s="7">
        <v>196</v>
      </c>
    </row>
    <row r="5813" spans="2:3" x14ac:dyDescent="0.2">
      <c r="B5813" s="7" t="s">
        <v>5919</v>
      </c>
      <c r="C5813" s="7">
        <v>339</v>
      </c>
    </row>
    <row r="5814" spans="2:3" x14ac:dyDescent="0.2">
      <c r="B5814" s="7" t="s">
        <v>5920</v>
      </c>
      <c r="C5814" s="7">
        <v>318</v>
      </c>
    </row>
    <row r="5815" spans="2:3" x14ac:dyDescent="0.2">
      <c r="B5815" s="7" t="s">
        <v>5921</v>
      </c>
      <c r="C5815" s="7">
        <v>266</v>
      </c>
    </row>
    <row r="5816" spans="2:3" x14ac:dyDescent="0.2">
      <c r="B5816" s="7" t="s">
        <v>5922</v>
      </c>
      <c r="C5816" s="7">
        <v>317</v>
      </c>
    </row>
    <row r="5817" spans="2:3" x14ac:dyDescent="0.2">
      <c r="B5817" s="7" t="s">
        <v>5923</v>
      </c>
      <c r="C5817" s="7">
        <v>151</v>
      </c>
    </row>
    <row r="5818" spans="2:3" x14ac:dyDescent="0.2">
      <c r="B5818" s="7" t="s">
        <v>5924</v>
      </c>
      <c r="C5818" s="7">
        <v>313</v>
      </c>
    </row>
    <row r="5819" spans="2:3" x14ac:dyDescent="0.2">
      <c r="B5819" s="7" t="s">
        <v>5925</v>
      </c>
      <c r="C5819" s="7">
        <v>263</v>
      </c>
    </row>
    <row r="5820" spans="2:3" x14ac:dyDescent="0.2">
      <c r="B5820" s="7" t="s">
        <v>5926</v>
      </c>
      <c r="C5820" s="7">
        <v>226</v>
      </c>
    </row>
    <row r="5821" spans="2:3" x14ac:dyDescent="0.2">
      <c r="B5821" s="7" t="s">
        <v>5927</v>
      </c>
      <c r="C5821" s="7">
        <v>241</v>
      </c>
    </row>
    <row r="5822" spans="2:3" x14ac:dyDescent="0.2">
      <c r="B5822" s="7" t="s">
        <v>5928</v>
      </c>
      <c r="C5822" s="7">
        <v>233</v>
      </c>
    </row>
    <row r="5823" spans="2:3" x14ac:dyDescent="0.2">
      <c r="B5823" s="7" t="s">
        <v>5929</v>
      </c>
      <c r="C5823" s="7">
        <v>275</v>
      </c>
    </row>
    <row r="5824" spans="2:3" x14ac:dyDescent="0.2">
      <c r="B5824" s="7" t="s">
        <v>5930</v>
      </c>
      <c r="C5824" s="7">
        <v>248</v>
      </c>
    </row>
    <row r="5825" spans="2:3" x14ac:dyDescent="0.2">
      <c r="B5825" s="7" t="s">
        <v>5931</v>
      </c>
      <c r="C5825" s="7">
        <v>292</v>
      </c>
    </row>
    <row r="5826" spans="2:3" x14ac:dyDescent="0.2">
      <c r="B5826" s="7" t="s">
        <v>5932</v>
      </c>
      <c r="C5826" s="7">
        <v>211</v>
      </c>
    </row>
    <row r="5827" spans="2:3" x14ac:dyDescent="0.2">
      <c r="B5827" s="7" t="s">
        <v>5933</v>
      </c>
      <c r="C5827" s="7">
        <v>284</v>
      </c>
    </row>
    <row r="5828" spans="2:3" x14ac:dyDescent="0.2">
      <c r="B5828" s="7" t="s">
        <v>5934</v>
      </c>
      <c r="C5828" s="7">
        <v>280</v>
      </c>
    </row>
    <row r="5829" spans="2:3" x14ac:dyDescent="0.2">
      <c r="B5829" s="7" t="s">
        <v>5935</v>
      </c>
      <c r="C5829" s="7">
        <v>257</v>
      </c>
    </row>
    <row r="5830" spans="2:3" x14ac:dyDescent="0.2">
      <c r="B5830" s="7" t="s">
        <v>5936</v>
      </c>
      <c r="C5830" s="7">
        <v>359</v>
      </c>
    </row>
    <row r="5831" spans="2:3" x14ac:dyDescent="0.2">
      <c r="B5831" s="7" t="s">
        <v>5937</v>
      </c>
      <c r="C5831" s="7">
        <v>329</v>
      </c>
    </row>
    <row r="5832" spans="2:3" x14ac:dyDescent="0.2">
      <c r="B5832" s="7" t="s">
        <v>5938</v>
      </c>
      <c r="C5832" s="7">
        <v>223</v>
      </c>
    </row>
    <row r="5833" spans="2:3" x14ac:dyDescent="0.2">
      <c r="B5833" s="7" t="s">
        <v>5939</v>
      </c>
      <c r="C5833" s="7">
        <v>211</v>
      </c>
    </row>
    <row r="5834" spans="2:3" x14ac:dyDescent="0.2">
      <c r="B5834" s="7" t="s">
        <v>5940</v>
      </c>
      <c r="C5834" s="7">
        <v>336</v>
      </c>
    </row>
    <row r="5835" spans="2:3" x14ac:dyDescent="0.2">
      <c r="B5835" s="7" t="s">
        <v>5941</v>
      </c>
      <c r="C5835" s="7">
        <v>219</v>
      </c>
    </row>
    <row r="5836" spans="2:3" x14ac:dyDescent="0.2">
      <c r="B5836" s="7" t="s">
        <v>5942</v>
      </c>
      <c r="C5836" s="7">
        <v>332</v>
      </c>
    </row>
    <row r="5837" spans="2:3" x14ac:dyDescent="0.2">
      <c r="B5837" s="7" t="s">
        <v>5943</v>
      </c>
      <c r="C5837" s="7">
        <v>228</v>
      </c>
    </row>
    <row r="5838" spans="2:3" x14ac:dyDescent="0.2">
      <c r="B5838" s="7" t="s">
        <v>5944</v>
      </c>
      <c r="C5838" s="7">
        <v>347</v>
      </c>
    </row>
    <row r="5839" spans="2:3" x14ac:dyDescent="0.2">
      <c r="B5839" s="7" t="s">
        <v>5945</v>
      </c>
      <c r="C5839" s="7">
        <v>415</v>
      </c>
    </row>
    <row r="5840" spans="2:3" x14ac:dyDescent="0.2">
      <c r="B5840" s="7" t="s">
        <v>5946</v>
      </c>
      <c r="C5840" s="7">
        <v>220</v>
      </c>
    </row>
    <row r="5841" spans="2:3" x14ac:dyDescent="0.2">
      <c r="B5841" s="7" t="s">
        <v>5947</v>
      </c>
      <c r="C5841" s="7">
        <v>272</v>
      </c>
    </row>
    <row r="5842" spans="2:3" x14ac:dyDescent="0.2">
      <c r="B5842" s="7" t="s">
        <v>5948</v>
      </c>
      <c r="C5842" s="7">
        <v>384</v>
      </c>
    </row>
    <row r="5843" spans="2:3" x14ac:dyDescent="0.2">
      <c r="B5843" s="7" t="s">
        <v>5949</v>
      </c>
      <c r="C5843" s="7">
        <v>242</v>
      </c>
    </row>
    <row r="5844" spans="2:3" x14ac:dyDescent="0.2">
      <c r="B5844" s="7" t="s">
        <v>5950</v>
      </c>
      <c r="C5844" s="7">
        <v>356</v>
      </c>
    </row>
    <row r="5845" spans="2:3" x14ac:dyDescent="0.2">
      <c r="B5845" s="7" t="s">
        <v>5951</v>
      </c>
      <c r="C5845" s="7">
        <v>266</v>
      </c>
    </row>
    <row r="5846" spans="2:3" x14ac:dyDescent="0.2">
      <c r="B5846" s="7" t="s">
        <v>5952</v>
      </c>
      <c r="C5846" s="7">
        <v>243</v>
      </c>
    </row>
    <row r="5847" spans="2:3" x14ac:dyDescent="0.2">
      <c r="B5847" s="7" t="s">
        <v>5953</v>
      </c>
      <c r="C5847" s="7">
        <v>291</v>
      </c>
    </row>
    <row r="5848" spans="2:3" x14ac:dyDescent="0.2">
      <c r="B5848" s="7" t="s">
        <v>5954</v>
      </c>
      <c r="C5848" s="7">
        <v>197</v>
      </c>
    </row>
    <row r="5849" spans="2:3" x14ac:dyDescent="0.2">
      <c r="B5849" s="7" t="s">
        <v>5955</v>
      </c>
      <c r="C5849" s="7">
        <v>265</v>
      </c>
    </row>
    <row r="5850" spans="2:3" x14ac:dyDescent="0.2">
      <c r="B5850" s="7" t="s">
        <v>5956</v>
      </c>
      <c r="C5850" s="7">
        <v>293</v>
      </c>
    </row>
    <row r="5851" spans="2:3" x14ac:dyDescent="0.2">
      <c r="B5851" s="7" t="s">
        <v>5957</v>
      </c>
      <c r="C5851" s="7">
        <v>207</v>
      </c>
    </row>
    <row r="5852" spans="2:3" x14ac:dyDescent="0.2">
      <c r="B5852" s="7" t="s">
        <v>5958</v>
      </c>
      <c r="C5852" s="7">
        <v>309</v>
      </c>
    </row>
    <row r="5853" spans="2:3" x14ac:dyDescent="0.2">
      <c r="B5853" s="7" t="s">
        <v>5959</v>
      </c>
      <c r="C5853" s="7">
        <v>262</v>
      </c>
    </row>
    <row r="5854" spans="2:3" x14ac:dyDescent="0.2">
      <c r="B5854" s="7" t="s">
        <v>5960</v>
      </c>
      <c r="C5854" s="7">
        <v>303</v>
      </c>
    </row>
    <row r="5855" spans="2:3" x14ac:dyDescent="0.2">
      <c r="B5855" s="7" t="s">
        <v>5961</v>
      </c>
      <c r="C5855" s="7">
        <v>350</v>
      </c>
    </row>
    <row r="5856" spans="2:3" x14ac:dyDescent="0.2">
      <c r="B5856" s="7" t="s">
        <v>5962</v>
      </c>
      <c r="C5856" s="7">
        <v>289</v>
      </c>
    </row>
    <row r="5857" spans="2:3" x14ac:dyDescent="0.2">
      <c r="B5857" s="7" t="s">
        <v>5963</v>
      </c>
      <c r="C5857" s="7">
        <v>340</v>
      </c>
    </row>
    <row r="5858" spans="2:3" x14ac:dyDescent="0.2">
      <c r="B5858" s="7" t="s">
        <v>5964</v>
      </c>
      <c r="C5858" s="7">
        <v>275</v>
      </c>
    </row>
    <row r="5859" spans="2:3" x14ac:dyDescent="0.2">
      <c r="B5859" s="7" t="s">
        <v>5965</v>
      </c>
      <c r="C5859" s="7">
        <v>298</v>
      </c>
    </row>
    <row r="5860" spans="2:3" x14ac:dyDescent="0.2">
      <c r="B5860" s="7" t="s">
        <v>5966</v>
      </c>
      <c r="C5860" s="7">
        <v>232</v>
      </c>
    </row>
    <row r="5861" spans="2:3" x14ac:dyDescent="0.2">
      <c r="B5861" s="7" t="s">
        <v>5967</v>
      </c>
      <c r="C5861" s="7">
        <v>278</v>
      </c>
    </row>
    <row r="5862" spans="2:3" x14ac:dyDescent="0.2">
      <c r="B5862" s="7" t="s">
        <v>5968</v>
      </c>
      <c r="C5862" s="7">
        <v>265</v>
      </c>
    </row>
    <row r="5863" spans="2:3" x14ac:dyDescent="0.2">
      <c r="B5863" s="7" t="s">
        <v>5969</v>
      </c>
      <c r="C5863" s="7">
        <v>350</v>
      </c>
    </row>
    <row r="5864" spans="2:3" x14ac:dyDescent="0.2">
      <c r="B5864" s="7" t="s">
        <v>5970</v>
      </c>
      <c r="C5864" s="7">
        <v>248</v>
      </c>
    </row>
    <row r="5865" spans="2:3" x14ac:dyDescent="0.2">
      <c r="B5865" s="7" t="s">
        <v>5971</v>
      </c>
      <c r="C5865" s="7">
        <v>294</v>
      </c>
    </row>
    <row r="5866" spans="2:3" x14ac:dyDescent="0.2">
      <c r="B5866" s="7" t="s">
        <v>5972</v>
      </c>
      <c r="C5866" s="7">
        <v>295</v>
      </c>
    </row>
    <row r="5867" spans="2:3" x14ac:dyDescent="0.2">
      <c r="B5867" s="7" t="s">
        <v>5973</v>
      </c>
      <c r="C5867" s="7">
        <v>368</v>
      </c>
    </row>
    <row r="5868" spans="2:3" x14ac:dyDescent="0.2">
      <c r="B5868" s="7" t="s">
        <v>5974</v>
      </c>
      <c r="C5868" s="7">
        <v>300</v>
      </c>
    </row>
    <row r="5869" spans="2:3" x14ac:dyDescent="0.2">
      <c r="B5869" s="7" t="s">
        <v>5975</v>
      </c>
      <c r="C5869" s="7">
        <v>419</v>
      </c>
    </row>
    <row r="5870" spans="2:3" x14ac:dyDescent="0.2">
      <c r="B5870" s="7" t="s">
        <v>5976</v>
      </c>
      <c r="C5870" s="7">
        <v>281</v>
      </c>
    </row>
    <row r="5871" spans="2:3" x14ac:dyDescent="0.2">
      <c r="B5871" s="7" t="s">
        <v>5977</v>
      </c>
      <c r="C5871" s="7">
        <v>259</v>
      </c>
    </row>
    <row r="5872" spans="2:3" x14ac:dyDescent="0.2">
      <c r="B5872" s="7" t="s">
        <v>5978</v>
      </c>
      <c r="C5872" s="7">
        <v>397</v>
      </c>
    </row>
    <row r="5873" spans="2:3" x14ac:dyDescent="0.2">
      <c r="B5873" s="7" t="s">
        <v>5979</v>
      </c>
      <c r="C5873" s="7">
        <v>296</v>
      </c>
    </row>
    <row r="5874" spans="2:3" x14ac:dyDescent="0.2">
      <c r="B5874" s="7" t="s">
        <v>5980</v>
      </c>
      <c r="C5874" s="7">
        <v>377</v>
      </c>
    </row>
    <row r="5875" spans="2:3" x14ac:dyDescent="0.2">
      <c r="B5875" s="7" t="s">
        <v>5981</v>
      </c>
      <c r="C5875" s="7">
        <v>353</v>
      </c>
    </row>
    <row r="5876" spans="2:3" x14ac:dyDescent="0.2">
      <c r="B5876" s="7" t="s">
        <v>5982</v>
      </c>
      <c r="C5876" s="7">
        <v>174</v>
      </c>
    </row>
    <row r="5877" spans="2:3" x14ac:dyDescent="0.2">
      <c r="B5877" s="7" t="s">
        <v>5983</v>
      </c>
      <c r="C5877" s="7">
        <v>262</v>
      </c>
    </row>
    <row r="5878" spans="2:3" x14ac:dyDescent="0.2">
      <c r="B5878" s="7" t="s">
        <v>5984</v>
      </c>
      <c r="C5878" s="7">
        <v>282</v>
      </c>
    </row>
    <row r="5879" spans="2:3" x14ac:dyDescent="0.2">
      <c r="B5879" s="7" t="s">
        <v>5985</v>
      </c>
      <c r="C5879" s="7">
        <v>308</v>
      </c>
    </row>
    <row r="5880" spans="2:3" x14ac:dyDescent="0.2">
      <c r="B5880" s="7" t="s">
        <v>5986</v>
      </c>
      <c r="C5880" s="7">
        <v>243</v>
      </c>
    </row>
    <row r="5881" spans="2:3" x14ac:dyDescent="0.2">
      <c r="B5881" s="7" t="s">
        <v>5987</v>
      </c>
      <c r="C5881" s="7">
        <v>297</v>
      </c>
    </row>
    <row r="5882" spans="2:3" x14ac:dyDescent="0.2">
      <c r="B5882" s="7" t="s">
        <v>5988</v>
      </c>
      <c r="C5882" s="7">
        <v>300</v>
      </c>
    </row>
    <row r="5883" spans="2:3" x14ac:dyDescent="0.2">
      <c r="B5883" s="7" t="s">
        <v>5989</v>
      </c>
      <c r="C5883" s="7">
        <v>316</v>
      </c>
    </row>
    <row r="5884" spans="2:3" x14ac:dyDescent="0.2">
      <c r="B5884" s="7" t="s">
        <v>5990</v>
      </c>
      <c r="C5884" s="7">
        <v>272</v>
      </c>
    </row>
    <row r="5885" spans="2:3" x14ac:dyDescent="0.2">
      <c r="B5885" s="7" t="s">
        <v>5991</v>
      </c>
      <c r="C5885" s="7">
        <v>256</v>
      </c>
    </row>
    <row r="5886" spans="2:3" x14ac:dyDescent="0.2">
      <c r="B5886" s="7" t="s">
        <v>5992</v>
      </c>
      <c r="C5886" s="7">
        <v>309</v>
      </c>
    </row>
    <row r="5887" spans="2:3" x14ac:dyDescent="0.2">
      <c r="B5887" s="7" t="s">
        <v>5993</v>
      </c>
      <c r="C5887" s="7">
        <v>348</v>
      </c>
    </row>
    <row r="5888" spans="2:3" x14ac:dyDescent="0.2">
      <c r="B5888" s="7" t="s">
        <v>5994</v>
      </c>
      <c r="C5888" s="7">
        <v>339</v>
      </c>
    </row>
    <row r="5889" spans="2:3" x14ac:dyDescent="0.2">
      <c r="B5889" s="7" t="s">
        <v>5995</v>
      </c>
      <c r="C5889" s="7">
        <v>287</v>
      </c>
    </row>
    <row r="5890" spans="2:3" x14ac:dyDescent="0.2">
      <c r="B5890" s="7" t="s">
        <v>5996</v>
      </c>
      <c r="C5890" s="7">
        <v>193</v>
      </c>
    </row>
    <row r="5891" spans="2:3" x14ac:dyDescent="0.2">
      <c r="B5891" s="7" t="s">
        <v>5997</v>
      </c>
      <c r="C5891" s="7">
        <v>260</v>
      </c>
    </row>
    <row r="5892" spans="2:3" x14ac:dyDescent="0.2">
      <c r="B5892" s="7" t="s">
        <v>5998</v>
      </c>
      <c r="C5892" s="7">
        <v>322</v>
      </c>
    </row>
    <row r="5893" spans="2:3" x14ac:dyDescent="0.2">
      <c r="B5893" s="7" t="s">
        <v>5999</v>
      </c>
      <c r="C5893" s="7">
        <v>383</v>
      </c>
    </row>
    <row r="5894" spans="2:3" x14ac:dyDescent="0.2">
      <c r="B5894" s="7" t="s">
        <v>6000</v>
      </c>
      <c r="C5894" s="7">
        <v>322</v>
      </c>
    </row>
    <row r="5895" spans="2:3" x14ac:dyDescent="0.2">
      <c r="B5895" s="7" t="s">
        <v>6001</v>
      </c>
      <c r="C5895" s="7">
        <v>32</v>
      </c>
    </row>
    <row r="5896" spans="2:3" x14ac:dyDescent="0.2">
      <c r="B5896" s="7" t="s">
        <v>6002</v>
      </c>
      <c r="C5896" s="7">
        <v>256</v>
      </c>
    </row>
    <row r="5897" spans="2:3" x14ac:dyDescent="0.2">
      <c r="B5897" s="7" t="s">
        <v>6003</v>
      </c>
      <c r="C5897" s="7">
        <v>322</v>
      </c>
    </row>
    <row r="5898" spans="2:3" x14ac:dyDescent="0.2">
      <c r="B5898" s="7" t="s">
        <v>6004</v>
      </c>
      <c r="C5898" s="7">
        <v>305</v>
      </c>
    </row>
    <row r="5899" spans="2:3" x14ac:dyDescent="0.2">
      <c r="B5899" s="7" t="s">
        <v>6005</v>
      </c>
      <c r="C5899" s="7">
        <v>175</v>
      </c>
    </row>
    <row r="5900" spans="2:3" x14ac:dyDescent="0.2">
      <c r="B5900" s="7" t="s">
        <v>6006</v>
      </c>
      <c r="C5900" s="7">
        <v>230</v>
      </c>
    </row>
    <row r="5901" spans="2:3" x14ac:dyDescent="0.2">
      <c r="B5901" s="7" t="s">
        <v>6007</v>
      </c>
      <c r="C5901" s="7">
        <v>256</v>
      </c>
    </row>
    <row r="5902" spans="2:3" x14ac:dyDescent="0.2">
      <c r="B5902" s="7" t="s">
        <v>6008</v>
      </c>
      <c r="C5902" s="7">
        <v>194</v>
      </c>
    </row>
    <row r="5903" spans="2:3" x14ac:dyDescent="0.2">
      <c r="B5903" s="7" t="s">
        <v>6009</v>
      </c>
      <c r="C5903" s="7">
        <v>291</v>
      </c>
    </row>
    <row r="5904" spans="2:3" x14ac:dyDescent="0.2">
      <c r="B5904" s="7" t="s">
        <v>6010</v>
      </c>
      <c r="C5904" s="7">
        <v>334</v>
      </c>
    </row>
    <row r="5905" spans="2:3" x14ac:dyDescent="0.2">
      <c r="B5905" s="7" t="s">
        <v>6011</v>
      </c>
      <c r="C5905" s="7">
        <v>443</v>
      </c>
    </row>
    <row r="5906" spans="2:3" x14ac:dyDescent="0.2">
      <c r="B5906" s="7" t="s">
        <v>6012</v>
      </c>
      <c r="C5906" s="7">
        <v>341</v>
      </c>
    </row>
    <row r="5907" spans="2:3" x14ac:dyDescent="0.2">
      <c r="B5907" s="7" t="s">
        <v>6013</v>
      </c>
      <c r="C5907" s="7">
        <v>381</v>
      </c>
    </row>
    <row r="5908" spans="2:3" x14ac:dyDescent="0.2">
      <c r="B5908" s="7" t="s">
        <v>6014</v>
      </c>
      <c r="C5908" s="7">
        <v>276</v>
      </c>
    </row>
    <row r="5909" spans="2:3" x14ac:dyDescent="0.2">
      <c r="B5909" s="7" t="s">
        <v>6015</v>
      </c>
      <c r="C5909" s="7">
        <v>306</v>
      </c>
    </row>
    <row r="5910" spans="2:3" x14ac:dyDescent="0.2">
      <c r="B5910" s="7" t="s">
        <v>6016</v>
      </c>
      <c r="C5910" s="7">
        <v>332</v>
      </c>
    </row>
    <row r="5911" spans="2:3" x14ac:dyDescent="0.2">
      <c r="B5911" s="7" t="s">
        <v>6017</v>
      </c>
      <c r="C5911" s="7">
        <v>351</v>
      </c>
    </row>
    <row r="5912" spans="2:3" x14ac:dyDescent="0.2">
      <c r="B5912" s="7" t="s">
        <v>6018</v>
      </c>
      <c r="C5912" s="7">
        <v>218</v>
      </c>
    </row>
    <row r="5913" spans="2:3" x14ac:dyDescent="0.2">
      <c r="B5913" s="7" t="s">
        <v>6019</v>
      </c>
      <c r="C5913" s="7">
        <v>372</v>
      </c>
    </row>
    <row r="5914" spans="2:3" x14ac:dyDescent="0.2">
      <c r="B5914" s="7" t="s">
        <v>6020</v>
      </c>
      <c r="C5914" s="7">
        <v>283</v>
      </c>
    </row>
    <row r="5915" spans="2:3" x14ac:dyDescent="0.2">
      <c r="B5915" s="7" t="s">
        <v>6021</v>
      </c>
      <c r="C5915" s="7">
        <v>325</v>
      </c>
    </row>
    <row r="5916" spans="2:3" x14ac:dyDescent="0.2">
      <c r="B5916" s="7" t="s">
        <v>6022</v>
      </c>
      <c r="C5916" s="7">
        <v>332</v>
      </c>
    </row>
    <row r="5917" spans="2:3" x14ac:dyDescent="0.2">
      <c r="B5917" s="7" t="s">
        <v>6023</v>
      </c>
      <c r="C5917" s="7">
        <v>244</v>
      </c>
    </row>
    <row r="5918" spans="2:3" x14ac:dyDescent="0.2">
      <c r="B5918" s="7" t="s">
        <v>6024</v>
      </c>
      <c r="C5918" s="7">
        <v>386</v>
      </c>
    </row>
    <row r="5919" spans="2:3" x14ac:dyDescent="0.2">
      <c r="B5919" s="7" t="s">
        <v>6025</v>
      </c>
      <c r="C5919" s="7">
        <v>257</v>
      </c>
    </row>
    <row r="5920" spans="2:3" x14ac:dyDescent="0.2">
      <c r="B5920" s="7" t="s">
        <v>6026</v>
      </c>
      <c r="C5920" s="7">
        <v>458</v>
      </c>
    </row>
    <row r="5921" spans="2:3" x14ac:dyDescent="0.2">
      <c r="B5921" s="7" t="s">
        <v>6027</v>
      </c>
      <c r="C5921" s="7">
        <v>374</v>
      </c>
    </row>
    <row r="5922" spans="2:3" x14ac:dyDescent="0.2">
      <c r="B5922" s="7" t="s">
        <v>6028</v>
      </c>
      <c r="C5922" s="7">
        <v>383</v>
      </c>
    </row>
    <row r="5923" spans="2:3" x14ac:dyDescent="0.2">
      <c r="B5923" s="7" t="s">
        <v>6029</v>
      </c>
      <c r="C5923" s="7">
        <v>256</v>
      </c>
    </row>
    <row r="5924" spans="2:3" x14ac:dyDescent="0.2">
      <c r="B5924" s="7" t="s">
        <v>6030</v>
      </c>
      <c r="C5924" s="7">
        <v>323</v>
      </c>
    </row>
    <row r="5925" spans="2:3" x14ac:dyDescent="0.2">
      <c r="B5925" s="7" t="s">
        <v>6031</v>
      </c>
      <c r="C5925" s="7">
        <v>329</v>
      </c>
    </row>
    <row r="5926" spans="2:3" x14ac:dyDescent="0.2">
      <c r="B5926" s="7" t="s">
        <v>6032</v>
      </c>
      <c r="C5926" s="7">
        <v>226</v>
      </c>
    </row>
    <row r="5927" spans="2:3" x14ac:dyDescent="0.2">
      <c r="B5927" s="7" t="s">
        <v>6033</v>
      </c>
      <c r="C5927" s="7">
        <v>278</v>
      </c>
    </row>
    <row r="5928" spans="2:3" x14ac:dyDescent="0.2">
      <c r="B5928" s="7" t="s">
        <v>6034</v>
      </c>
      <c r="C5928" s="7">
        <v>296</v>
      </c>
    </row>
    <row r="5929" spans="2:3" x14ac:dyDescent="0.2">
      <c r="B5929" s="7" t="s">
        <v>6035</v>
      </c>
      <c r="C5929" s="7">
        <v>333</v>
      </c>
    </row>
    <row r="5930" spans="2:3" x14ac:dyDescent="0.2">
      <c r="B5930" s="7" t="s">
        <v>6036</v>
      </c>
      <c r="C5930" s="7">
        <v>483</v>
      </c>
    </row>
    <row r="5931" spans="2:3" x14ac:dyDescent="0.2">
      <c r="B5931" s="7" t="s">
        <v>6037</v>
      </c>
      <c r="C5931" s="7">
        <v>390</v>
      </c>
    </row>
    <row r="5932" spans="2:3" x14ac:dyDescent="0.2">
      <c r="B5932" s="7" t="s">
        <v>6038</v>
      </c>
      <c r="C5932" s="7">
        <v>223</v>
      </c>
    </row>
    <row r="5933" spans="2:3" x14ac:dyDescent="0.2">
      <c r="B5933" s="7" t="s">
        <v>6039</v>
      </c>
      <c r="C5933" s="7">
        <v>278</v>
      </c>
    </row>
    <row r="5934" spans="2:3" x14ac:dyDescent="0.2">
      <c r="B5934" s="7" t="s">
        <v>6040</v>
      </c>
      <c r="C5934" s="7">
        <v>354</v>
      </c>
    </row>
    <row r="5935" spans="2:3" x14ac:dyDescent="0.2">
      <c r="B5935" s="7" t="s">
        <v>6041</v>
      </c>
      <c r="C5935" s="7">
        <v>250</v>
      </c>
    </row>
    <row r="5936" spans="2:3" x14ac:dyDescent="0.2">
      <c r="B5936" s="7" t="s">
        <v>6042</v>
      </c>
      <c r="C5936" s="7">
        <v>302</v>
      </c>
    </row>
    <row r="5937" spans="2:3" x14ac:dyDescent="0.2">
      <c r="B5937" s="7" t="s">
        <v>6043</v>
      </c>
      <c r="C5937" s="7">
        <v>298</v>
      </c>
    </row>
    <row r="5938" spans="2:3" x14ac:dyDescent="0.2">
      <c r="B5938" s="7" t="s">
        <v>6044</v>
      </c>
      <c r="C5938" s="7">
        <v>397</v>
      </c>
    </row>
    <row r="5939" spans="2:3" x14ac:dyDescent="0.2">
      <c r="B5939" s="7" t="s">
        <v>6045</v>
      </c>
      <c r="C5939" s="7">
        <v>409</v>
      </c>
    </row>
    <row r="5940" spans="2:3" x14ac:dyDescent="0.2">
      <c r="B5940" s="7" t="s">
        <v>6046</v>
      </c>
      <c r="C5940" s="7">
        <v>323</v>
      </c>
    </row>
    <row r="5941" spans="2:3" x14ac:dyDescent="0.2">
      <c r="B5941" s="7" t="s">
        <v>6047</v>
      </c>
      <c r="C5941" s="7">
        <v>394</v>
      </c>
    </row>
    <row r="5942" spans="2:3" x14ac:dyDescent="0.2">
      <c r="B5942" s="7" t="s">
        <v>6048</v>
      </c>
      <c r="C5942" s="7">
        <v>346</v>
      </c>
    </row>
    <row r="5943" spans="2:3" x14ac:dyDescent="0.2">
      <c r="B5943" s="7" t="s">
        <v>6049</v>
      </c>
      <c r="C5943" s="7">
        <v>272</v>
      </c>
    </row>
    <row r="5944" spans="2:3" x14ac:dyDescent="0.2">
      <c r="B5944" s="7" t="s">
        <v>6050</v>
      </c>
      <c r="C5944" s="7">
        <v>460</v>
      </c>
    </row>
    <row r="5945" spans="2:3" x14ac:dyDescent="0.2">
      <c r="B5945" s="7" t="s">
        <v>6051</v>
      </c>
      <c r="C5945" s="7">
        <v>312</v>
      </c>
    </row>
    <row r="5946" spans="2:3" x14ac:dyDescent="0.2">
      <c r="B5946" s="7" t="s">
        <v>6052</v>
      </c>
      <c r="C5946" s="7">
        <v>384</v>
      </c>
    </row>
    <row r="5947" spans="2:3" x14ac:dyDescent="0.2">
      <c r="B5947" s="7" t="s">
        <v>6053</v>
      </c>
      <c r="C5947" s="7">
        <v>278</v>
      </c>
    </row>
    <row r="5948" spans="2:3" x14ac:dyDescent="0.2">
      <c r="B5948" s="7" t="s">
        <v>6054</v>
      </c>
      <c r="C5948" s="7">
        <v>358</v>
      </c>
    </row>
    <row r="5949" spans="2:3" x14ac:dyDescent="0.2">
      <c r="B5949" s="7" t="s">
        <v>6055</v>
      </c>
      <c r="C5949" s="7">
        <v>375</v>
      </c>
    </row>
    <row r="5950" spans="2:3" x14ac:dyDescent="0.2">
      <c r="B5950" s="7" t="s">
        <v>6056</v>
      </c>
      <c r="C5950" s="7">
        <v>295</v>
      </c>
    </row>
    <row r="5951" spans="2:3" x14ac:dyDescent="0.2">
      <c r="B5951" s="7" t="s">
        <v>6057</v>
      </c>
      <c r="C5951" s="7">
        <v>359</v>
      </c>
    </row>
    <row r="5952" spans="2:3" x14ac:dyDescent="0.2">
      <c r="B5952" s="7" t="s">
        <v>6058</v>
      </c>
      <c r="C5952" s="7">
        <v>416</v>
      </c>
    </row>
    <row r="5953" spans="2:3" x14ac:dyDescent="0.2">
      <c r="B5953" s="7" t="s">
        <v>6059</v>
      </c>
      <c r="C5953" s="7">
        <v>376</v>
      </c>
    </row>
    <row r="5954" spans="2:3" x14ac:dyDescent="0.2">
      <c r="B5954" s="7" t="s">
        <v>6060</v>
      </c>
      <c r="C5954" s="7">
        <v>339</v>
      </c>
    </row>
    <row r="5955" spans="2:3" x14ac:dyDescent="0.2">
      <c r="B5955" s="7" t="s">
        <v>6061</v>
      </c>
      <c r="C5955" s="7">
        <v>342</v>
      </c>
    </row>
    <row r="5956" spans="2:3" x14ac:dyDescent="0.2">
      <c r="B5956" s="7" t="s">
        <v>6062</v>
      </c>
      <c r="C5956" s="7">
        <v>335</v>
      </c>
    </row>
    <row r="5957" spans="2:3" x14ac:dyDescent="0.2">
      <c r="B5957" s="7" t="s">
        <v>6063</v>
      </c>
      <c r="C5957" s="7">
        <v>281</v>
      </c>
    </row>
    <row r="5958" spans="2:3" x14ac:dyDescent="0.2">
      <c r="B5958" s="7" t="s">
        <v>6064</v>
      </c>
      <c r="C5958" s="7">
        <v>356</v>
      </c>
    </row>
    <row r="5959" spans="2:3" x14ac:dyDescent="0.2">
      <c r="B5959" s="7" t="s">
        <v>6065</v>
      </c>
      <c r="C5959" s="7">
        <v>390</v>
      </c>
    </row>
    <row r="5960" spans="2:3" x14ac:dyDescent="0.2">
      <c r="B5960" s="7" t="s">
        <v>6066</v>
      </c>
      <c r="C5960" s="7">
        <v>359</v>
      </c>
    </row>
    <row r="5961" spans="2:3" x14ac:dyDescent="0.2">
      <c r="B5961" s="7" t="s">
        <v>6067</v>
      </c>
      <c r="C5961" s="7">
        <v>378</v>
      </c>
    </row>
    <row r="5962" spans="2:3" x14ac:dyDescent="0.2">
      <c r="B5962" s="7" t="s">
        <v>6068</v>
      </c>
      <c r="C5962" s="7">
        <v>266</v>
      </c>
    </row>
    <row r="5963" spans="2:3" x14ac:dyDescent="0.2">
      <c r="B5963" s="7" t="s">
        <v>6069</v>
      </c>
      <c r="C5963" s="7">
        <v>368</v>
      </c>
    </row>
    <row r="5964" spans="2:3" x14ac:dyDescent="0.2">
      <c r="B5964" s="7" t="s">
        <v>6070</v>
      </c>
      <c r="C5964" s="7">
        <v>293</v>
      </c>
    </row>
    <row r="5965" spans="2:3" x14ac:dyDescent="0.2">
      <c r="B5965" s="7" t="s">
        <v>6071</v>
      </c>
      <c r="C5965" s="7">
        <v>210</v>
      </c>
    </row>
    <row r="5966" spans="2:3" x14ac:dyDescent="0.2">
      <c r="B5966" s="7" t="s">
        <v>6072</v>
      </c>
      <c r="C5966" s="7">
        <v>373</v>
      </c>
    </row>
    <row r="5967" spans="2:3" x14ac:dyDescent="0.2">
      <c r="B5967" s="7" t="s">
        <v>6073</v>
      </c>
      <c r="C5967" s="7">
        <v>365</v>
      </c>
    </row>
    <row r="5968" spans="2:3" x14ac:dyDescent="0.2">
      <c r="B5968" s="7" t="s">
        <v>6074</v>
      </c>
      <c r="C5968" s="7">
        <v>281</v>
      </c>
    </row>
    <row r="5969" spans="2:3" x14ac:dyDescent="0.2">
      <c r="B5969" s="7" t="s">
        <v>6075</v>
      </c>
      <c r="C5969" s="7">
        <v>394</v>
      </c>
    </row>
    <row r="5970" spans="2:3" x14ac:dyDescent="0.2">
      <c r="B5970" s="7" t="s">
        <v>6076</v>
      </c>
      <c r="C5970" s="7">
        <v>305</v>
      </c>
    </row>
    <row r="5971" spans="2:3" x14ac:dyDescent="0.2">
      <c r="B5971" s="7" t="s">
        <v>6077</v>
      </c>
      <c r="C5971" s="7">
        <v>334</v>
      </c>
    </row>
    <row r="5972" spans="2:3" x14ac:dyDescent="0.2">
      <c r="B5972" s="7" t="s">
        <v>6078</v>
      </c>
      <c r="C5972" s="7">
        <v>467</v>
      </c>
    </row>
    <row r="5973" spans="2:3" x14ac:dyDescent="0.2">
      <c r="B5973" s="7" t="s">
        <v>6079</v>
      </c>
      <c r="C5973" s="7">
        <v>346</v>
      </c>
    </row>
    <row r="5974" spans="2:3" x14ac:dyDescent="0.2">
      <c r="B5974" s="7" t="s">
        <v>6080</v>
      </c>
      <c r="C5974" s="7">
        <v>464</v>
      </c>
    </row>
    <row r="5975" spans="2:3" x14ac:dyDescent="0.2">
      <c r="B5975" s="7" t="s">
        <v>6081</v>
      </c>
      <c r="C5975" s="7">
        <v>475</v>
      </c>
    </row>
    <row r="5976" spans="2:3" x14ac:dyDescent="0.2">
      <c r="B5976" s="7" t="s">
        <v>6082</v>
      </c>
      <c r="C5976" s="7">
        <v>321</v>
      </c>
    </row>
    <row r="5977" spans="2:3" x14ac:dyDescent="0.2">
      <c r="B5977" s="7" t="s">
        <v>6083</v>
      </c>
      <c r="C5977" s="7">
        <v>283</v>
      </c>
    </row>
    <row r="5978" spans="2:3" x14ac:dyDescent="0.2">
      <c r="B5978" s="7" t="s">
        <v>6084</v>
      </c>
      <c r="C5978" s="7">
        <v>434</v>
      </c>
    </row>
    <row r="5979" spans="2:3" x14ac:dyDescent="0.2">
      <c r="B5979" s="7" t="s">
        <v>6085</v>
      </c>
      <c r="C5979" s="7">
        <v>278</v>
      </c>
    </row>
    <row r="5980" spans="2:3" x14ac:dyDescent="0.2">
      <c r="B5980" s="7" t="s">
        <v>6086</v>
      </c>
      <c r="C5980" s="7">
        <v>391</v>
      </c>
    </row>
    <row r="5981" spans="2:3" x14ac:dyDescent="0.2">
      <c r="B5981" s="7" t="s">
        <v>6087</v>
      </c>
      <c r="C5981" s="7">
        <v>349</v>
      </c>
    </row>
    <row r="5982" spans="2:3" x14ac:dyDescent="0.2">
      <c r="B5982" s="7" t="s">
        <v>6088</v>
      </c>
      <c r="C5982" s="7">
        <v>376</v>
      </c>
    </row>
    <row r="5983" spans="2:3" x14ac:dyDescent="0.2">
      <c r="B5983" s="7" t="s">
        <v>6089</v>
      </c>
      <c r="C5983" s="7">
        <v>307</v>
      </c>
    </row>
    <row r="5984" spans="2:3" x14ac:dyDescent="0.2">
      <c r="B5984" s="7" t="s">
        <v>6090</v>
      </c>
      <c r="C5984" s="7">
        <v>354</v>
      </c>
    </row>
    <row r="5985" spans="2:3" x14ac:dyDescent="0.2">
      <c r="B5985" s="7" t="s">
        <v>6091</v>
      </c>
      <c r="C5985" s="7">
        <v>377</v>
      </c>
    </row>
    <row r="5986" spans="2:3" x14ac:dyDescent="0.2">
      <c r="B5986" s="7" t="s">
        <v>6092</v>
      </c>
      <c r="C5986" s="7">
        <v>346</v>
      </c>
    </row>
    <row r="5987" spans="2:3" x14ac:dyDescent="0.2">
      <c r="B5987" s="7" t="s">
        <v>6093</v>
      </c>
      <c r="C5987" s="7">
        <v>372</v>
      </c>
    </row>
    <row r="5988" spans="2:3" x14ac:dyDescent="0.2">
      <c r="B5988" s="7" t="s">
        <v>6094</v>
      </c>
      <c r="C5988" s="7">
        <v>365</v>
      </c>
    </row>
    <row r="5989" spans="2:3" x14ac:dyDescent="0.2">
      <c r="B5989" s="7" t="s">
        <v>6095</v>
      </c>
      <c r="C5989" s="7">
        <v>262</v>
      </c>
    </row>
    <row r="5990" spans="2:3" x14ac:dyDescent="0.2">
      <c r="B5990" s="7" t="s">
        <v>6096</v>
      </c>
      <c r="C5990" s="7">
        <v>358</v>
      </c>
    </row>
    <row r="5991" spans="2:3" x14ac:dyDescent="0.2">
      <c r="B5991" s="7" t="s">
        <v>6097</v>
      </c>
      <c r="C5991" s="7">
        <v>295</v>
      </c>
    </row>
    <row r="5992" spans="2:3" x14ac:dyDescent="0.2">
      <c r="B5992" s="7" t="s">
        <v>6098</v>
      </c>
      <c r="C5992" s="7">
        <v>387</v>
      </c>
    </row>
    <row r="5993" spans="2:3" x14ac:dyDescent="0.2">
      <c r="B5993" s="7" t="s">
        <v>6099</v>
      </c>
      <c r="C5993" s="7">
        <v>327</v>
      </c>
    </row>
    <row r="5994" spans="2:3" x14ac:dyDescent="0.2">
      <c r="B5994" s="7" t="s">
        <v>6100</v>
      </c>
      <c r="C5994" s="7">
        <v>396</v>
      </c>
    </row>
    <row r="5995" spans="2:3" x14ac:dyDescent="0.2">
      <c r="B5995" s="7" t="s">
        <v>6101</v>
      </c>
      <c r="C5995" s="7">
        <v>33</v>
      </c>
    </row>
    <row r="5996" spans="2:3" x14ac:dyDescent="0.2">
      <c r="B5996" s="7" t="s">
        <v>6102</v>
      </c>
      <c r="C5996" s="7">
        <v>283</v>
      </c>
    </row>
    <row r="5997" spans="2:3" x14ac:dyDescent="0.2">
      <c r="B5997" s="7" t="s">
        <v>6103</v>
      </c>
      <c r="C5997" s="7">
        <v>349</v>
      </c>
    </row>
    <row r="5998" spans="2:3" x14ac:dyDescent="0.2">
      <c r="B5998" s="7" t="s">
        <v>6104</v>
      </c>
      <c r="C5998" s="7">
        <v>238</v>
      </c>
    </row>
    <row r="5999" spans="2:3" x14ac:dyDescent="0.2">
      <c r="B5999" s="7" t="s">
        <v>6105</v>
      </c>
      <c r="C5999" s="7">
        <v>232</v>
      </c>
    </row>
    <row r="6000" spans="2:3" x14ac:dyDescent="0.2">
      <c r="B6000" s="7" t="s">
        <v>6106</v>
      </c>
      <c r="C6000" s="7">
        <v>312</v>
      </c>
    </row>
    <row r="6001" spans="2:3" x14ac:dyDescent="0.2">
      <c r="B6001" s="7" t="s">
        <v>6107</v>
      </c>
      <c r="C6001" s="7">
        <v>316</v>
      </c>
    </row>
    <row r="6002" spans="2:3" x14ac:dyDescent="0.2">
      <c r="B6002" s="7" t="s">
        <v>6108</v>
      </c>
      <c r="C6002" s="7">
        <v>266</v>
      </c>
    </row>
    <row r="6003" spans="2:3" x14ac:dyDescent="0.2">
      <c r="B6003" s="7" t="s">
        <v>6109</v>
      </c>
      <c r="C6003" s="7">
        <v>341</v>
      </c>
    </row>
    <row r="6004" spans="2:3" x14ac:dyDescent="0.2">
      <c r="B6004" s="7" t="s">
        <v>6110</v>
      </c>
      <c r="C6004" s="7">
        <v>350</v>
      </c>
    </row>
    <row r="6005" spans="2:3" x14ac:dyDescent="0.2">
      <c r="B6005" s="7" t="s">
        <v>6111</v>
      </c>
      <c r="C6005" s="7">
        <v>346</v>
      </c>
    </row>
    <row r="6006" spans="2:3" x14ac:dyDescent="0.2">
      <c r="B6006" s="7" t="s">
        <v>6112</v>
      </c>
      <c r="C6006" s="7">
        <v>283</v>
      </c>
    </row>
    <row r="6007" spans="2:3" x14ac:dyDescent="0.2">
      <c r="B6007" s="7" t="s">
        <v>6113</v>
      </c>
      <c r="C6007" s="7">
        <v>405</v>
      </c>
    </row>
    <row r="6008" spans="2:3" x14ac:dyDescent="0.2">
      <c r="B6008" s="7" t="s">
        <v>6114</v>
      </c>
      <c r="C6008" s="7">
        <v>280</v>
      </c>
    </row>
    <row r="6009" spans="2:3" x14ac:dyDescent="0.2">
      <c r="B6009" s="7" t="s">
        <v>6115</v>
      </c>
      <c r="C6009" s="7">
        <v>240</v>
      </c>
    </row>
    <row r="6010" spans="2:3" x14ac:dyDescent="0.2">
      <c r="B6010" s="7" t="s">
        <v>6116</v>
      </c>
      <c r="C6010" s="7">
        <v>301</v>
      </c>
    </row>
    <row r="6011" spans="2:3" x14ac:dyDescent="0.2">
      <c r="B6011" s="7" t="s">
        <v>6117</v>
      </c>
      <c r="C6011" s="7">
        <v>318</v>
      </c>
    </row>
    <row r="6012" spans="2:3" x14ac:dyDescent="0.2">
      <c r="B6012" s="7" t="s">
        <v>6118</v>
      </c>
      <c r="C6012" s="7">
        <v>231</v>
      </c>
    </row>
    <row r="6013" spans="2:3" x14ac:dyDescent="0.2">
      <c r="B6013" s="7" t="s">
        <v>6119</v>
      </c>
      <c r="C6013" s="7">
        <v>404</v>
      </c>
    </row>
    <row r="6014" spans="2:3" x14ac:dyDescent="0.2">
      <c r="B6014" s="7" t="s">
        <v>6120</v>
      </c>
      <c r="C6014" s="7">
        <v>284</v>
      </c>
    </row>
    <row r="6015" spans="2:3" x14ac:dyDescent="0.2">
      <c r="B6015" s="7" t="s">
        <v>6121</v>
      </c>
      <c r="C6015" s="7">
        <v>258</v>
      </c>
    </row>
    <row r="6016" spans="2:3" x14ac:dyDescent="0.2">
      <c r="B6016" s="7" t="s">
        <v>6122</v>
      </c>
      <c r="C6016" s="7">
        <v>271</v>
      </c>
    </row>
    <row r="6017" spans="2:3" x14ac:dyDescent="0.2">
      <c r="B6017" s="7" t="s">
        <v>6123</v>
      </c>
      <c r="C6017" s="7">
        <v>221</v>
      </c>
    </row>
    <row r="6018" spans="2:3" x14ac:dyDescent="0.2">
      <c r="B6018" s="7" t="s">
        <v>6124</v>
      </c>
      <c r="C6018" s="7">
        <v>350</v>
      </c>
    </row>
    <row r="6019" spans="2:3" x14ac:dyDescent="0.2">
      <c r="B6019" s="7" t="s">
        <v>6125</v>
      </c>
      <c r="C6019" s="7">
        <v>274</v>
      </c>
    </row>
    <row r="6020" spans="2:3" x14ac:dyDescent="0.2">
      <c r="B6020" s="7" t="s">
        <v>6126</v>
      </c>
      <c r="C6020" s="7">
        <v>307</v>
      </c>
    </row>
    <row r="6021" spans="2:3" x14ac:dyDescent="0.2">
      <c r="B6021" s="7" t="s">
        <v>6127</v>
      </c>
      <c r="C6021" s="7">
        <v>325</v>
      </c>
    </row>
    <row r="6022" spans="2:3" x14ac:dyDescent="0.2">
      <c r="B6022" s="7" t="s">
        <v>6128</v>
      </c>
      <c r="C6022" s="7">
        <v>254</v>
      </c>
    </row>
    <row r="6023" spans="2:3" x14ac:dyDescent="0.2">
      <c r="B6023" s="7" t="s">
        <v>6129</v>
      </c>
      <c r="C6023" s="7">
        <v>253</v>
      </c>
    </row>
    <row r="6024" spans="2:3" x14ac:dyDescent="0.2">
      <c r="B6024" s="7" t="s">
        <v>6130</v>
      </c>
      <c r="C6024" s="7">
        <v>331</v>
      </c>
    </row>
    <row r="6025" spans="2:3" x14ac:dyDescent="0.2">
      <c r="B6025" s="7" t="s">
        <v>6131</v>
      </c>
      <c r="C6025" s="7">
        <v>359</v>
      </c>
    </row>
    <row r="6026" spans="2:3" x14ac:dyDescent="0.2">
      <c r="B6026" s="7" t="s">
        <v>6132</v>
      </c>
      <c r="C6026" s="7">
        <v>182</v>
      </c>
    </row>
    <row r="6027" spans="2:3" x14ac:dyDescent="0.2">
      <c r="B6027" s="7" t="s">
        <v>6133</v>
      </c>
      <c r="C6027" s="7">
        <v>317</v>
      </c>
    </row>
    <row r="6028" spans="2:3" x14ac:dyDescent="0.2">
      <c r="B6028" s="7" t="s">
        <v>6134</v>
      </c>
      <c r="C6028" s="7">
        <v>320</v>
      </c>
    </row>
    <row r="6029" spans="2:3" x14ac:dyDescent="0.2">
      <c r="B6029" s="7" t="s">
        <v>6135</v>
      </c>
      <c r="C6029" s="7">
        <v>285</v>
      </c>
    </row>
    <row r="6030" spans="2:3" x14ac:dyDescent="0.2">
      <c r="B6030" s="7" t="s">
        <v>6136</v>
      </c>
      <c r="C6030" s="7">
        <v>312</v>
      </c>
    </row>
    <row r="6031" spans="2:3" x14ac:dyDescent="0.2">
      <c r="B6031" s="7" t="s">
        <v>6137</v>
      </c>
      <c r="C6031" s="7">
        <v>351</v>
      </c>
    </row>
    <row r="6032" spans="2:3" x14ac:dyDescent="0.2">
      <c r="B6032" s="7" t="s">
        <v>6138</v>
      </c>
      <c r="C6032" s="7">
        <v>223</v>
      </c>
    </row>
    <row r="6033" spans="2:3" x14ac:dyDescent="0.2">
      <c r="B6033" s="7" t="s">
        <v>6139</v>
      </c>
      <c r="C6033" s="7">
        <v>274</v>
      </c>
    </row>
    <row r="6034" spans="2:3" x14ac:dyDescent="0.2">
      <c r="B6034" s="7" t="s">
        <v>6140</v>
      </c>
      <c r="C6034" s="7">
        <v>382</v>
      </c>
    </row>
    <row r="6035" spans="2:3" x14ac:dyDescent="0.2">
      <c r="B6035" s="7" t="s">
        <v>6141</v>
      </c>
      <c r="C6035" s="7">
        <v>293</v>
      </c>
    </row>
    <row r="6036" spans="2:3" x14ac:dyDescent="0.2">
      <c r="B6036" s="7" t="s">
        <v>6142</v>
      </c>
      <c r="C6036" s="7">
        <v>345</v>
      </c>
    </row>
    <row r="6037" spans="2:3" x14ac:dyDescent="0.2">
      <c r="B6037" s="7" t="s">
        <v>6143</v>
      </c>
      <c r="C6037" s="7">
        <v>206</v>
      </c>
    </row>
    <row r="6038" spans="2:3" x14ac:dyDescent="0.2">
      <c r="B6038" s="7" t="s">
        <v>6144</v>
      </c>
      <c r="C6038" s="7">
        <v>285</v>
      </c>
    </row>
    <row r="6039" spans="2:3" x14ac:dyDescent="0.2">
      <c r="B6039" s="7" t="s">
        <v>6145</v>
      </c>
      <c r="C6039" s="7">
        <v>412</v>
      </c>
    </row>
    <row r="6040" spans="2:3" x14ac:dyDescent="0.2">
      <c r="B6040" s="7" t="s">
        <v>6146</v>
      </c>
      <c r="C6040" s="7">
        <v>245</v>
      </c>
    </row>
    <row r="6041" spans="2:3" x14ac:dyDescent="0.2">
      <c r="B6041" s="7" t="s">
        <v>6147</v>
      </c>
      <c r="C6041" s="7">
        <v>420</v>
      </c>
    </row>
    <row r="6042" spans="2:3" x14ac:dyDescent="0.2">
      <c r="B6042" s="7" t="s">
        <v>6148</v>
      </c>
      <c r="C6042" s="7">
        <v>287</v>
      </c>
    </row>
    <row r="6043" spans="2:3" x14ac:dyDescent="0.2">
      <c r="B6043" s="7" t="s">
        <v>6149</v>
      </c>
      <c r="C6043" s="7">
        <v>186</v>
      </c>
    </row>
    <row r="6044" spans="2:3" x14ac:dyDescent="0.2">
      <c r="B6044" s="7" t="s">
        <v>6150</v>
      </c>
      <c r="C6044" s="7">
        <v>368</v>
      </c>
    </row>
    <row r="6045" spans="2:3" x14ac:dyDescent="0.2">
      <c r="B6045" s="7" t="s">
        <v>6151</v>
      </c>
      <c r="C6045" s="7">
        <v>277</v>
      </c>
    </row>
    <row r="6046" spans="2:3" x14ac:dyDescent="0.2">
      <c r="B6046" s="7" t="s">
        <v>6152</v>
      </c>
      <c r="C6046" s="7">
        <v>294</v>
      </c>
    </row>
    <row r="6047" spans="2:3" x14ac:dyDescent="0.2">
      <c r="B6047" s="7" t="s">
        <v>6153</v>
      </c>
      <c r="C6047" s="7">
        <v>267</v>
      </c>
    </row>
    <row r="6048" spans="2:3" x14ac:dyDescent="0.2">
      <c r="B6048" s="7" t="s">
        <v>6154</v>
      </c>
      <c r="C6048" s="7">
        <v>218</v>
      </c>
    </row>
    <row r="6049" spans="2:3" x14ac:dyDescent="0.2">
      <c r="B6049" s="7" t="s">
        <v>6155</v>
      </c>
      <c r="C6049" s="7">
        <v>295</v>
      </c>
    </row>
    <row r="6050" spans="2:3" x14ac:dyDescent="0.2">
      <c r="B6050" s="7" t="s">
        <v>6156</v>
      </c>
      <c r="C6050" s="7">
        <v>296</v>
      </c>
    </row>
    <row r="6051" spans="2:3" x14ac:dyDescent="0.2">
      <c r="B6051" s="7" t="s">
        <v>6157</v>
      </c>
      <c r="C6051" s="7">
        <v>297</v>
      </c>
    </row>
    <row r="6052" spans="2:3" x14ac:dyDescent="0.2">
      <c r="B6052" s="7" t="s">
        <v>6158</v>
      </c>
      <c r="C6052" s="7">
        <v>279</v>
      </c>
    </row>
    <row r="6053" spans="2:3" x14ac:dyDescent="0.2">
      <c r="B6053" s="7" t="s">
        <v>6159</v>
      </c>
      <c r="C6053" s="7">
        <v>255</v>
      </c>
    </row>
    <row r="6054" spans="2:3" x14ac:dyDescent="0.2">
      <c r="B6054" s="7" t="s">
        <v>6160</v>
      </c>
      <c r="C6054" s="7">
        <v>359</v>
      </c>
    </row>
    <row r="6055" spans="2:3" x14ac:dyDescent="0.2">
      <c r="B6055" s="7" t="s">
        <v>6161</v>
      </c>
      <c r="C6055" s="7">
        <v>411</v>
      </c>
    </row>
    <row r="6056" spans="2:3" x14ac:dyDescent="0.2">
      <c r="B6056" s="7" t="s">
        <v>6162</v>
      </c>
      <c r="C6056" s="7">
        <v>285</v>
      </c>
    </row>
    <row r="6057" spans="2:3" x14ac:dyDescent="0.2">
      <c r="B6057" s="7" t="s">
        <v>6163</v>
      </c>
      <c r="C6057" s="7">
        <v>289</v>
      </c>
    </row>
    <row r="6058" spans="2:3" x14ac:dyDescent="0.2">
      <c r="B6058" s="7" t="s">
        <v>6164</v>
      </c>
      <c r="C6058" s="7">
        <v>321</v>
      </c>
    </row>
    <row r="6059" spans="2:3" x14ac:dyDescent="0.2">
      <c r="B6059" s="7" t="s">
        <v>6165</v>
      </c>
      <c r="C6059" s="7">
        <v>344</v>
      </c>
    </row>
    <row r="6060" spans="2:3" x14ac:dyDescent="0.2">
      <c r="B6060" s="7" t="s">
        <v>6166</v>
      </c>
      <c r="C6060" s="7">
        <v>282</v>
      </c>
    </row>
    <row r="6061" spans="2:3" x14ac:dyDescent="0.2">
      <c r="B6061" s="7" t="s">
        <v>6167</v>
      </c>
      <c r="C6061" s="7">
        <v>304</v>
      </c>
    </row>
    <row r="6062" spans="2:3" x14ac:dyDescent="0.2">
      <c r="B6062" s="7" t="s">
        <v>6168</v>
      </c>
      <c r="C6062" s="7">
        <v>302</v>
      </c>
    </row>
    <row r="6063" spans="2:3" x14ac:dyDescent="0.2">
      <c r="B6063" s="7" t="s">
        <v>6169</v>
      </c>
      <c r="C6063" s="7">
        <v>297</v>
      </c>
    </row>
    <row r="6064" spans="2:3" x14ac:dyDescent="0.2">
      <c r="B6064" s="7" t="s">
        <v>6170</v>
      </c>
      <c r="C6064" s="7">
        <v>319</v>
      </c>
    </row>
    <row r="6065" spans="2:3" x14ac:dyDescent="0.2">
      <c r="B6065" s="7" t="s">
        <v>6171</v>
      </c>
      <c r="C6065" s="7">
        <v>256</v>
      </c>
    </row>
    <row r="6066" spans="2:3" x14ac:dyDescent="0.2">
      <c r="B6066" s="7" t="s">
        <v>6172</v>
      </c>
      <c r="C6066" s="7">
        <v>349</v>
      </c>
    </row>
    <row r="6067" spans="2:3" x14ac:dyDescent="0.2">
      <c r="B6067" s="7" t="s">
        <v>6173</v>
      </c>
      <c r="C6067" s="7">
        <v>240</v>
      </c>
    </row>
    <row r="6068" spans="2:3" x14ac:dyDescent="0.2">
      <c r="B6068" s="7" t="s">
        <v>6174</v>
      </c>
      <c r="C6068" s="7">
        <v>334</v>
      </c>
    </row>
    <row r="6069" spans="2:3" x14ac:dyDescent="0.2">
      <c r="B6069" s="7" t="s">
        <v>6175</v>
      </c>
      <c r="C6069" s="7">
        <v>427</v>
      </c>
    </row>
    <row r="6070" spans="2:3" x14ac:dyDescent="0.2">
      <c r="B6070" s="7" t="s">
        <v>6176</v>
      </c>
      <c r="C6070" s="7">
        <v>294</v>
      </c>
    </row>
    <row r="6071" spans="2:3" x14ac:dyDescent="0.2">
      <c r="B6071" s="7" t="s">
        <v>6177</v>
      </c>
      <c r="C6071" s="7">
        <v>306</v>
      </c>
    </row>
    <row r="6072" spans="2:3" x14ac:dyDescent="0.2">
      <c r="B6072" s="7" t="s">
        <v>6178</v>
      </c>
      <c r="C6072" s="7">
        <v>450</v>
      </c>
    </row>
    <row r="6073" spans="2:3" x14ac:dyDescent="0.2">
      <c r="B6073" s="7" t="s">
        <v>6179</v>
      </c>
      <c r="C6073" s="7">
        <v>287</v>
      </c>
    </row>
    <row r="6074" spans="2:3" x14ac:dyDescent="0.2">
      <c r="B6074" s="7" t="s">
        <v>6180</v>
      </c>
      <c r="C6074" s="7">
        <v>359</v>
      </c>
    </row>
    <row r="6075" spans="2:3" x14ac:dyDescent="0.2">
      <c r="B6075" s="7" t="s">
        <v>6181</v>
      </c>
      <c r="C6075" s="7">
        <v>390</v>
      </c>
    </row>
    <row r="6076" spans="2:3" x14ac:dyDescent="0.2">
      <c r="B6076" s="7" t="s">
        <v>6182</v>
      </c>
      <c r="C6076" s="7">
        <v>274</v>
      </c>
    </row>
    <row r="6077" spans="2:3" x14ac:dyDescent="0.2">
      <c r="B6077" s="7" t="s">
        <v>6183</v>
      </c>
      <c r="C6077" s="7">
        <v>300</v>
      </c>
    </row>
    <row r="6078" spans="2:3" x14ac:dyDescent="0.2">
      <c r="B6078" s="7" t="s">
        <v>6184</v>
      </c>
      <c r="C6078" s="7">
        <v>282</v>
      </c>
    </row>
    <row r="6079" spans="2:3" x14ac:dyDescent="0.2">
      <c r="B6079" s="7" t="s">
        <v>6185</v>
      </c>
      <c r="C6079" s="7">
        <v>263</v>
      </c>
    </row>
    <row r="6080" spans="2:3" x14ac:dyDescent="0.2">
      <c r="B6080" s="7" t="s">
        <v>6186</v>
      </c>
      <c r="C6080" s="7">
        <v>298</v>
      </c>
    </row>
    <row r="6081" spans="2:3" x14ac:dyDescent="0.2">
      <c r="B6081" s="7" t="s">
        <v>6187</v>
      </c>
      <c r="C6081" s="7">
        <v>308</v>
      </c>
    </row>
    <row r="6082" spans="2:3" x14ac:dyDescent="0.2">
      <c r="B6082" s="7" t="s">
        <v>6188</v>
      </c>
      <c r="C6082" s="7">
        <v>328</v>
      </c>
    </row>
    <row r="6083" spans="2:3" x14ac:dyDescent="0.2">
      <c r="B6083" s="7" t="s">
        <v>6189</v>
      </c>
      <c r="C6083" s="7">
        <v>340</v>
      </c>
    </row>
    <row r="6084" spans="2:3" x14ac:dyDescent="0.2">
      <c r="B6084" s="7" t="s">
        <v>6190</v>
      </c>
      <c r="C6084" s="7">
        <v>305</v>
      </c>
    </row>
    <row r="6085" spans="2:3" x14ac:dyDescent="0.2">
      <c r="B6085" s="7" t="s">
        <v>6191</v>
      </c>
      <c r="C6085" s="7">
        <v>294</v>
      </c>
    </row>
    <row r="6086" spans="2:3" x14ac:dyDescent="0.2">
      <c r="B6086" s="7" t="s">
        <v>6192</v>
      </c>
      <c r="C6086" s="7">
        <v>313</v>
      </c>
    </row>
    <row r="6087" spans="2:3" x14ac:dyDescent="0.2">
      <c r="B6087" s="7" t="s">
        <v>6193</v>
      </c>
      <c r="C6087" s="7">
        <v>356</v>
      </c>
    </row>
    <row r="6088" spans="2:3" x14ac:dyDescent="0.2">
      <c r="B6088" s="7" t="s">
        <v>6194</v>
      </c>
      <c r="C6088" s="7">
        <v>280</v>
      </c>
    </row>
    <row r="6089" spans="2:3" x14ac:dyDescent="0.2">
      <c r="B6089" s="7" t="s">
        <v>6195</v>
      </c>
      <c r="C6089" s="7">
        <v>231</v>
      </c>
    </row>
    <row r="6090" spans="2:3" x14ac:dyDescent="0.2">
      <c r="B6090" s="7" t="s">
        <v>6196</v>
      </c>
      <c r="C6090" s="7">
        <v>245</v>
      </c>
    </row>
    <row r="6091" spans="2:3" x14ac:dyDescent="0.2">
      <c r="B6091" s="7" t="s">
        <v>6197</v>
      </c>
      <c r="C6091" s="7">
        <v>251</v>
      </c>
    </row>
    <row r="6092" spans="2:3" x14ac:dyDescent="0.2">
      <c r="B6092" s="7" t="s">
        <v>6198</v>
      </c>
      <c r="C6092" s="7">
        <v>319</v>
      </c>
    </row>
    <row r="6093" spans="2:3" x14ac:dyDescent="0.2">
      <c r="B6093" s="7" t="s">
        <v>6199</v>
      </c>
      <c r="C6093" s="7">
        <v>292</v>
      </c>
    </row>
    <row r="6094" spans="2:3" x14ac:dyDescent="0.2">
      <c r="B6094" s="7" t="s">
        <v>6200</v>
      </c>
      <c r="C6094" s="7">
        <v>339</v>
      </c>
    </row>
    <row r="6095" spans="2:3" x14ac:dyDescent="0.2">
      <c r="B6095" s="7" t="s">
        <v>6201</v>
      </c>
      <c r="C6095" s="7">
        <v>24</v>
      </c>
    </row>
    <row r="6096" spans="2:3" x14ac:dyDescent="0.2">
      <c r="B6096" s="7" t="s">
        <v>6202</v>
      </c>
      <c r="C6096" s="7">
        <v>253</v>
      </c>
    </row>
    <row r="6097" spans="2:3" x14ac:dyDescent="0.2">
      <c r="B6097" s="7" t="s">
        <v>6203</v>
      </c>
      <c r="C6097" s="7">
        <v>293</v>
      </c>
    </row>
    <row r="6098" spans="2:3" x14ac:dyDescent="0.2">
      <c r="B6098" s="7" t="s">
        <v>6204</v>
      </c>
      <c r="C6098" s="7">
        <v>273</v>
      </c>
    </row>
    <row r="6099" spans="2:3" x14ac:dyDescent="0.2">
      <c r="B6099" s="7" t="s">
        <v>6205</v>
      </c>
      <c r="C6099" s="7">
        <v>196</v>
      </c>
    </row>
    <row r="6100" spans="2:3" x14ac:dyDescent="0.2">
      <c r="B6100" s="7" t="s">
        <v>6206</v>
      </c>
      <c r="C6100" s="7">
        <v>270</v>
      </c>
    </row>
    <row r="6101" spans="2:3" x14ac:dyDescent="0.2">
      <c r="B6101" s="7" t="s">
        <v>6207</v>
      </c>
      <c r="C6101" s="7">
        <v>213</v>
      </c>
    </row>
    <row r="6102" spans="2:3" x14ac:dyDescent="0.2">
      <c r="B6102" s="7" t="s">
        <v>6208</v>
      </c>
      <c r="C6102" s="7">
        <v>226</v>
      </c>
    </row>
    <row r="6103" spans="2:3" x14ac:dyDescent="0.2">
      <c r="B6103" s="7" t="s">
        <v>6209</v>
      </c>
      <c r="C6103" s="7">
        <v>368</v>
      </c>
    </row>
    <row r="6104" spans="2:3" x14ac:dyDescent="0.2">
      <c r="B6104" s="7" t="s">
        <v>6210</v>
      </c>
      <c r="C6104" s="7">
        <v>319</v>
      </c>
    </row>
    <row r="6105" spans="2:3" x14ac:dyDescent="0.2">
      <c r="B6105" s="7" t="s">
        <v>6211</v>
      </c>
      <c r="C6105" s="7">
        <v>276</v>
      </c>
    </row>
    <row r="6106" spans="2:3" x14ac:dyDescent="0.2">
      <c r="B6106" s="7" t="s">
        <v>6212</v>
      </c>
      <c r="C6106" s="7">
        <v>257</v>
      </c>
    </row>
    <row r="6107" spans="2:3" x14ac:dyDescent="0.2">
      <c r="B6107" s="7" t="s">
        <v>6213</v>
      </c>
      <c r="C6107" s="7">
        <v>273</v>
      </c>
    </row>
    <row r="6108" spans="2:3" x14ac:dyDescent="0.2">
      <c r="B6108" s="7" t="s">
        <v>6214</v>
      </c>
      <c r="C6108" s="7">
        <v>255</v>
      </c>
    </row>
    <row r="6109" spans="2:3" x14ac:dyDescent="0.2">
      <c r="B6109" s="7" t="s">
        <v>6215</v>
      </c>
      <c r="C6109" s="7">
        <v>257</v>
      </c>
    </row>
    <row r="6110" spans="2:3" x14ac:dyDescent="0.2">
      <c r="B6110" s="7" t="s">
        <v>6216</v>
      </c>
      <c r="C6110" s="7">
        <v>213</v>
      </c>
    </row>
    <row r="6111" spans="2:3" x14ac:dyDescent="0.2">
      <c r="B6111" s="7" t="s">
        <v>6217</v>
      </c>
      <c r="C6111" s="7">
        <v>278</v>
      </c>
    </row>
    <row r="6112" spans="2:3" x14ac:dyDescent="0.2">
      <c r="B6112" s="7" t="s">
        <v>6218</v>
      </c>
      <c r="C6112" s="7">
        <v>178</v>
      </c>
    </row>
    <row r="6113" spans="2:3" x14ac:dyDescent="0.2">
      <c r="B6113" s="7" t="s">
        <v>6219</v>
      </c>
      <c r="C6113" s="7">
        <v>286</v>
      </c>
    </row>
    <row r="6114" spans="2:3" x14ac:dyDescent="0.2">
      <c r="B6114" s="7" t="s">
        <v>6220</v>
      </c>
      <c r="C6114" s="7">
        <v>266</v>
      </c>
    </row>
    <row r="6115" spans="2:3" x14ac:dyDescent="0.2">
      <c r="B6115" s="7" t="s">
        <v>6221</v>
      </c>
      <c r="C6115" s="7">
        <v>310</v>
      </c>
    </row>
    <row r="6116" spans="2:3" x14ac:dyDescent="0.2">
      <c r="B6116" s="7" t="s">
        <v>6222</v>
      </c>
      <c r="C6116" s="7">
        <v>195</v>
      </c>
    </row>
    <row r="6117" spans="2:3" x14ac:dyDescent="0.2">
      <c r="B6117" s="7" t="s">
        <v>6223</v>
      </c>
      <c r="C6117" s="7">
        <v>266</v>
      </c>
    </row>
    <row r="6118" spans="2:3" x14ac:dyDescent="0.2">
      <c r="B6118" s="7" t="s">
        <v>6224</v>
      </c>
      <c r="C6118" s="7">
        <v>302</v>
      </c>
    </row>
    <row r="6119" spans="2:3" x14ac:dyDescent="0.2">
      <c r="B6119" s="7" t="s">
        <v>6225</v>
      </c>
      <c r="C6119" s="7">
        <v>242</v>
      </c>
    </row>
    <row r="6120" spans="2:3" x14ac:dyDescent="0.2">
      <c r="B6120" s="7" t="s">
        <v>6226</v>
      </c>
      <c r="C6120" s="7">
        <v>290</v>
      </c>
    </row>
    <row r="6121" spans="2:3" x14ac:dyDescent="0.2">
      <c r="B6121" s="7" t="s">
        <v>6227</v>
      </c>
      <c r="C6121" s="7">
        <v>363</v>
      </c>
    </row>
    <row r="6122" spans="2:3" x14ac:dyDescent="0.2">
      <c r="B6122" s="7" t="s">
        <v>6228</v>
      </c>
      <c r="C6122" s="7">
        <v>278</v>
      </c>
    </row>
    <row r="6123" spans="2:3" x14ac:dyDescent="0.2">
      <c r="B6123" s="7" t="s">
        <v>6229</v>
      </c>
      <c r="C6123" s="7">
        <v>236</v>
      </c>
    </row>
    <row r="6124" spans="2:3" x14ac:dyDescent="0.2">
      <c r="B6124" s="7" t="s">
        <v>6230</v>
      </c>
      <c r="C6124" s="7">
        <v>245</v>
      </c>
    </row>
    <row r="6125" spans="2:3" x14ac:dyDescent="0.2">
      <c r="B6125" s="7" t="s">
        <v>6231</v>
      </c>
      <c r="C6125" s="7">
        <v>342</v>
      </c>
    </row>
    <row r="6126" spans="2:3" x14ac:dyDescent="0.2">
      <c r="B6126" s="7" t="s">
        <v>6232</v>
      </c>
      <c r="C6126" s="7">
        <v>151</v>
      </c>
    </row>
    <row r="6127" spans="2:3" x14ac:dyDescent="0.2">
      <c r="B6127" s="7" t="s">
        <v>6233</v>
      </c>
      <c r="C6127" s="7">
        <v>226</v>
      </c>
    </row>
    <row r="6128" spans="2:3" x14ac:dyDescent="0.2">
      <c r="B6128" s="7" t="s">
        <v>6234</v>
      </c>
      <c r="C6128" s="7">
        <v>211</v>
      </c>
    </row>
    <row r="6129" spans="2:3" x14ac:dyDescent="0.2">
      <c r="B6129" s="7" t="s">
        <v>6235</v>
      </c>
      <c r="C6129" s="7">
        <v>312</v>
      </c>
    </row>
    <row r="6130" spans="2:3" x14ac:dyDescent="0.2">
      <c r="B6130" s="7" t="s">
        <v>6236</v>
      </c>
      <c r="C6130" s="7">
        <v>251</v>
      </c>
    </row>
    <row r="6131" spans="2:3" x14ac:dyDescent="0.2">
      <c r="B6131" s="7" t="s">
        <v>6237</v>
      </c>
      <c r="C6131" s="7">
        <v>330</v>
      </c>
    </row>
    <row r="6132" spans="2:3" x14ac:dyDescent="0.2">
      <c r="B6132" s="7" t="s">
        <v>6238</v>
      </c>
      <c r="C6132" s="7">
        <v>234</v>
      </c>
    </row>
    <row r="6133" spans="2:3" x14ac:dyDescent="0.2">
      <c r="B6133" s="7" t="s">
        <v>6239</v>
      </c>
      <c r="C6133" s="7">
        <v>215</v>
      </c>
    </row>
    <row r="6134" spans="2:3" x14ac:dyDescent="0.2">
      <c r="B6134" s="7" t="s">
        <v>6240</v>
      </c>
      <c r="C6134" s="7">
        <v>324</v>
      </c>
    </row>
    <row r="6135" spans="2:3" x14ac:dyDescent="0.2">
      <c r="B6135" s="7" t="s">
        <v>6241</v>
      </c>
      <c r="C6135" s="7">
        <v>217</v>
      </c>
    </row>
    <row r="6136" spans="2:3" x14ac:dyDescent="0.2">
      <c r="B6136" s="7" t="s">
        <v>6242</v>
      </c>
      <c r="C6136" s="7">
        <v>286</v>
      </c>
    </row>
    <row r="6137" spans="2:3" x14ac:dyDescent="0.2">
      <c r="B6137" s="7" t="s">
        <v>6243</v>
      </c>
      <c r="C6137" s="7">
        <v>178</v>
      </c>
    </row>
    <row r="6138" spans="2:3" x14ac:dyDescent="0.2">
      <c r="B6138" s="7" t="s">
        <v>6244</v>
      </c>
      <c r="C6138" s="7">
        <v>264</v>
      </c>
    </row>
    <row r="6139" spans="2:3" x14ac:dyDescent="0.2">
      <c r="B6139" s="7" t="s">
        <v>6245</v>
      </c>
      <c r="C6139" s="7">
        <v>339</v>
      </c>
    </row>
    <row r="6140" spans="2:3" x14ac:dyDescent="0.2">
      <c r="B6140" s="7" t="s">
        <v>6246</v>
      </c>
      <c r="C6140" s="7">
        <v>314</v>
      </c>
    </row>
    <row r="6141" spans="2:3" x14ac:dyDescent="0.2">
      <c r="B6141" s="7" t="s">
        <v>6247</v>
      </c>
      <c r="C6141" s="7">
        <v>264</v>
      </c>
    </row>
    <row r="6142" spans="2:3" x14ac:dyDescent="0.2">
      <c r="B6142" s="7" t="s">
        <v>6248</v>
      </c>
      <c r="C6142" s="7">
        <v>248</v>
      </c>
    </row>
    <row r="6143" spans="2:3" x14ac:dyDescent="0.2">
      <c r="B6143" s="7" t="s">
        <v>6249</v>
      </c>
      <c r="C6143" s="7">
        <v>180</v>
      </c>
    </row>
    <row r="6144" spans="2:3" x14ac:dyDescent="0.2">
      <c r="B6144" s="7" t="s">
        <v>6250</v>
      </c>
      <c r="C6144" s="7">
        <v>308</v>
      </c>
    </row>
    <row r="6145" spans="2:3" x14ac:dyDescent="0.2">
      <c r="B6145" s="7" t="s">
        <v>6251</v>
      </c>
      <c r="C6145" s="7">
        <v>259</v>
      </c>
    </row>
    <row r="6146" spans="2:3" x14ac:dyDescent="0.2">
      <c r="B6146" s="7" t="s">
        <v>6252</v>
      </c>
      <c r="C6146" s="7">
        <v>228</v>
      </c>
    </row>
    <row r="6147" spans="2:3" x14ac:dyDescent="0.2">
      <c r="B6147" s="7" t="s">
        <v>6253</v>
      </c>
      <c r="C6147" s="7">
        <v>272</v>
      </c>
    </row>
    <row r="6148" spans="2:3" x14ac:dyDescent="0.2">
      <c r="B6148" s="7" t="s">
        <v>6254</v>
      </c>
      <c r="C6148" s="7">
        <v>251</v>
      </c>
    </row>
    <row r="6149" spans="2:3" x14ac:dyDescent="0.2">
      <c r="B6149" s="7" t="s">
        <v>6255</v>
      </c>
      <c r="C6149" s="7">
        <v>223</v>
      </c>
    </row>
    <row r="6150" spans="2:3" x14ac:dyDescent="0.2">
      <c r="B6150" s="7" t="s">
        <v>6256</v>
      </c>
      <c r="C6150" s="7">
        <v>285</v>
      </c>
    </row>
    <row r="6151" spans="2:3" x14ac:dyDescent="0.2">
      <c r="B6151" s="7" t="s">
        <v>6257</v>
      </c>
      <c r="C6151" s="7">
        <v>327</v>
      </c>
    </row>
    <row r="6152" spans="2:3" x14ac:dyDescent="0.2">
      <c r="B6152" s="7" t="s">
        <v>6258</v>
      </c>
      <c r="C6152" s="7">
        <v>272</v>
      </c>
    </row>
    <row r="6153" spans="2:3" x14ac:dyDescent="0.2">
      <c r="B6153" s="7" t="s">
        <v>6259</v>
      </c>
      <c r="C6153" s="7">
        <v>353</v>
      </c>
    </row>
    <row r="6154" spans="2:3" x14ac:dyDescent="0.2">
      <c r="B6154" s="7" t="s">
        <v>6260</v>
      </c>
      <c r="C6154" s="7">
        <v>296</v>
      </c>
    </row>
    <row r="6155" spans="2:3" x14ac:dyDescent="0.2">
      <c r="B6155" s="7" t="s">
        <v>6261</v>
      </c>
      <c r="C6155" s="7">
        <v>306</v>
      </c>
    </row>
    <row r="6156" spans="2:3" x14ac:dyDescent="0.2">
      <c r="B6156" s="7" t="s">
        <v>6262</v>
      </c>
      <c r="C6156" s="7">
        <v>244</v>
      </c>
    </row>
    <row r="6157" spans="2:3" x14ac:dyDescent="0.2">
      <c r="B6157" s="7" t="s">
        <v>6263</v>
      </c>
      <c r="C6157" s="7">
        <v>313</v>
      </c>
    </row>
    <row r="6158" spans="2:3" x14ac:dyDescent="0.2">
      <c r="B6158" s="7" t="s">
        <v>6264</v>
      </c>
      <c r="C6158" s="7">
        <v>199</v>
      </c>
    </row>
    <row r="6159" spans="2:3" x14ac:dyDescent="0.2">
      <c r="B6159" s="7" t="s">
        <v>6265</v>
      </c>
      <c r="C6159" s="7">
        <v>317</v>
      </c>
    </row>
    <row r="6160" spans="2:3" x14ac:dyDescent="0.2">
      <c r="B6160" s="7" t="s">
        <v>6266</v>
      </c>
      <c r="C6160" s="7">
        <v>221</v>
      </c>
    </row>
    <row r="6161" spans="2:3" x14ac:dyDescent="0.2">
      <c r="B6161" s="7" t="s">
        <v>6267</v>
      </c>
      <c r="C6161" s="7">
        <v>342</v>
      </c>
    </row>
    <row r="6162" spans="2:3" x14ac:dyDescent="0.2">
      <c r="B6162" s="7" t="s">
        <v>6268</v>
      </c>
      <c r="C6162" s="7">
        <v>195</v>
      </c>
    </row>
    <row r="6163" spans="2:3" x14ac:dyDescent="0.2">
      <c r="B6163" s="7" t="s">
        <v>6269</v>
      </c>
      <c r="C6163" s="7">
        <v>222</v>
      </c>
    </row>
    <row r="6164" spans="2:3" x14ac:dyDescent="0.2">
      <c r="B6164" s="7" t="s">
        <v>6270</v>
      </c>
      <c r="C6164" s="7">
        <v>241</v>
      </c>
    </row>
    <row r="6165" spans="2:3" x14ac:dyDescent="0.2">
      <c r="B6165" s="7" t="s">
        <v>6271</v>
      </c>
      <c r="C6165" s="7">
        <v>180</v>
      </c>
    </row>
    <row r="6166" spans="2:3" x14ac:dyDescent="0.2">
      <c r="B6166" s="7" t="s">
        <v>6272</v>
      </c>
      <c r="C6166" s="7">
        <v>353</v>
      </c>
    </row>
    <row r="6167" spans="2:3" x14ac:dyDescent="0.2">
      <c r="B6167" s="7" t="s">
        <v>6273</v>
      </c>
      <c r="C6167" s="7">
        <v>288</v>
      </c>
    </row>
    <row r="6168" spans="2:3" x14ac:dyDescent="0.2">
      <c r="B6168" s="7" t="s">
        <v>6274</v>
      </c>
      <c r="C6168" s="7">
        <v>288</v>
      </c>
    </row>
    <row r="6169" spans="2:3" x14ac:dyDescent="0.2">
      <c r="B6169" s="7" t="s">
        <v>6275</v>
      </c>
      <c r="C6169" s="7">
        <v>379</v>
      </c>
    </row>
    <row r="6170" spans="2:3" x14ac:dyDescent="0.2">
      <c r="B6170" s="7" t="s">
        <v>6276</v>
      </c>
      <c r="C6170" s="7">
        <v>313</v>
      </c>
    </row>
    <row r="6171" spans="2:3" x14ac:dyDescent="0.2">
      <c r="B6171" s="7" t="s">
        <v>6277</v>
      </c>
      <c r="C6171" s="7">
        <v>291</v>
      </c>
    </row>
    <row r="6172" spans="2:3" x14ac:dyDescent="0.2">
      <c r="B6172" s="7" t="s">
        <v>6278</v>
      </c>
      <c r="C6172" s="7">
        <v>428</v>
      </c>
    </row>
    <row r="6173" spans="2:3" x14ac:dyDescent="0.2">
      <c r="B6173" s="7" t="s">
        <v>6279</v>
      </c>
      <c r="C6173" s="7">
        <v>208</v>
      </c>
    </row>
    <row r="6174" spans="2:3" x14ac:dyDescent="0.2">
      <c r="B6174" s="7" t="s">
        <v>6280</v>
      </c>
      <c r="C6174" s="7">
        <v>388</v>
      </c>
    </row>
    <row r="6175" spans="2:3" x14ac:dyDescent="0.2">
      <c r="B6175" s="7" t="s">
        <v>6281</v>
      </c>
      <c r="C6175" s="7">
        <v>252</v>
      </c>
    </row>
    <row r="6176" spans="2:3" x14ac:dyDescent="0.2">
      <c r="B6176" s="7" t="s">
        <v>6282</v>
      </c>
      <c r="C6176" s="7">
        <v>262</v>
      </c>
    </row>
    <row r="6177" spans="2:3" x14ac:dyDescent="0.2">
      <c r="B6177" s="7" t="s">
        <v>6283</v>
      </c>
      <c r="C6177" s="7">
        <v>183</v>
      </c>
    </row>
    <row r="6178" spans="2:3" x14ac:dyDescent="0.2">
      <c r="B6178" s="7" t="s">
        <v>6284</v>
      </c>
      <c r="C6178" s="7">
        <v>251</v>
      </c>
    </row>
    <row r="6179" spans="2:3" x14ac:dyDescent="0.2">
      <c r="B6179" s="7" t="s">
        <v>6285</v>
      </c>
      <c r="C6179" s="7">
        <v>255</v>
      </c>
    </row>
    <row r="6180" spans="2:3" x14ac:dyDescent="0.2">
      <c r="B6180" s="7" t="s">
        <v>6286</v>
      </c>
      <c r="C6180" s="7">
        <v>226</v>
      </c>
    </row>
    <row r="6181" spans="2:3" x14ac:dyDescent="0.2">
      <c r="B6181" s="7" t="s">
        <v>6287</v>
      </c>
      <c r="C6181" s="7">
        <v>213</v>
      </c>
    </row>
    <row r="6182" spans="2:3" x14ac:dyDescent="0.2">
      <c r="B6182" s="7" t="s">
        <v>6288</v>
      </c>
      <c r="C6182" s="7">
        <v>252</v>
      </c>
    </row>
    <row r="6183" spans="2:3" x14ac:dyDescent="0.2">
      <c r="B6183" s="7" t="s">
        <v>6289</v>
      </c>
      <c r="C6183" s="7">
        <v>297</v>
      </c>
    </row>
    <row r="6184" spans="2:3" x14ac:dyDescent="0.2">
      <c r="B6184" s="7" t="s">
        <v>6290</v>
      </c>
      <c r="C6184" s="7">
        <v>299</v>
      </c>
    </row>
    <row r="6185" spans="2:3" x14ac:dyDescent="0.2">
      <c r="B6185" s="7" t="s">
        <v>6291</v>
      </c>
      <c r="C6185" s="7">
        <v>239</v>
      </c>
    </row>
    <row r="6186" spans="2:3" x14ac:dyDescent="0.2">
      <c r="B6186" s="7" t="s">
        <v>6292</v>
      </c>
      <c r="C6186" s="7">
        <v>284</v>
      </c>
    </row>
    <row r="6187" spans="2:3" x14ac:dyDescent="0.2">
      <c r="B6187" s="7" t="s">
        <v>6293</v>
      </c>
      <c r="C6187" s="7">
        <v>340</v>
      </c>
    </row>
    <row r="6188" spans="2:3" x14ac:dyDescent="0.2">
      <c r="B6188" s="7" t="s">
        <v>6294</v>
      </c>
      <c r="C6188" s="7">
        <v>285</v>
      </c>
    </row>
    <row r="6189" spans="2:3" x14ac:dyDescent="0.2">
      <c r="B6189" s="7" t="s">
        <v>6295</v>
      </c>
      <c r="C6189" s="7">
        <v>223</v>
      </c>
    </row>
    <row r="6190" spans="2:3" x14ac:dyDescent="0.2">
      <c r="B6190" s="7" t="s">
        <v>6296</v>
      </c>
      <c r="C6190" s="7">
        <v>210</v>
      </c>
    </row>
    <row r="6191" spans="2:3" x14ac:dyDescent="0.2">
      <c r="B6191" s="7" t="s">
        <v>6297</v>
      </c>
      <c r="C6191" s="7">
        <v>208</v>
      </c>
    </row>
    <row r="6192" spans="2:3" x14ac:dyDescent="0.2">
      <c r="B6192" s="7" t="s">
        <v>6298</v>
      </c>
      <c r="C6192" s="7">
        <v>254</v>
      </c>
    </row>
    <row r="6193" spans="2:3" x14ac:dyDescent="0.2">
      <c r="B6193" s="7" t="s">
        <v>6299</v>
      </c>
      <c r="C6193" s="7">
        <v>352</v>
      </c>
    </row>
    <row r="6194" spans="2:3" x14ac:dyDescent="0.2">
      <c r="B6194" s="7" t="s">
        <v>6300</v>
      </c>
      <c r="C6194" s="7">
        <v>269</v>
      </c>
    </row>
    <row r="6195" spans="2:3" x14ac:dyDescent="0.2">
      <c r="B6195" s="7" t="s">
        <v>6301</v>
      </c>
      <c r="C6195" s="7">
        <v>61</v>
      </c>
    </row>
    <row r="6196" spans="2:3" x14ac:dyDescent="0.2">
      <c r="B6196" s="7" t="s">
        <v>6302</v>
      </c>
      <c r="C6196" s="7">
        <v>205</v>
      </c>
    </row>
    <row r="6197" spans="2:3" x14ac:dyDescent="0.2">
      <c r="B6197" s="7" t="s">
        <v>6303</v>
      </c>
      <c r="C6197" s="7">
        <v>316</v>
      </c>
    </row>
    <row r="6198" spans="2:3" x14ac:dyDescent="0.2">
      <c r="B6198" s="7" t="s">
        <v>6304</v>
      </c>
      <c r="C6198" s="7">
        <v>222</v>
      </c>
    </row>
    <row r="6199" spans="2:3" x14ac:dyDescent="0.2">
      <c r="B6199" s="7" t="s">
        <v>6305</v>
      </c>
      <c r="C6199" s="7">
        <v>170</v>
      </c>
    </row>
    <row r="6200" spans="2:3" x14ac:dyDescent="0.2">
      <c r="B6200" s="7" t="s">
        <v>6306</v>
      </c>
      <c r="C6200" s="7">
        <v>236</v>
      </c>
    </row>
    <row r="6201" spans="2:3" x14ac:dyDescent="0.2">
      <c r="B6201" s="7" t="s">
        <v>6307</v>
      </c>
      <c r="C6201" s="7">
        <v>239</v>
      </c>
    </row>
    <row r="6202" spans="2:3" x14ac:dyDescent="0.2">
      <c r="B6202" s="7" t="s">
        <v>6308</v>
      </c>
      <c r="C6202" s="7">
        <v>169</v>
      </c>
    </row>
    <row r="6203" spans="2:3" x14ac:dyDescent="0.2">
      <c r="B6203" s="7" t="s">
        <v>6309</v>
      </c>
      <c r="C6203" s="7">
        <v>305</v>
      </c>
    </row>
    <row r="6204" spans="2:3" x14ac:dyDescent="0.2">
      <c r="B6204" s="7" t="s">
        <v>6310</v>
      </c>
      <c r="C6204" s="7">
        <v>250</v>
      </c>
    </row>
    <row r="6205" spans="2:3" x14ac:dyDescent="0.2">
      <c r="B6205" s="7" t="s">
        <v>6311</v>
      </c>
      <c r="C6205" s="7">
        <v>315</v>
      </c>
    </row>
    <row r="6206" spans="2:3" x14ac:dyDescent="0.2">
      <c r="B6206" s="7" t="s">
        <v>6312</v>
      </c>
      <c r="C6206" s="7">
        <v>232</v>
      </c>
    </row>
    <row r="6207" spans="2:3" x14ac:dyDescent="0.2">
      <c r="B6207" s="7" t="s">
        <v>6313</v>
      </c>
      <c r="C6207" s="7">
        <v>283</v>
      </c>
    </row>
    <row r="6208" spans="2:3" x14ac:dyDescent="0.2">
      <c r="B6208" s="7" t="s">
        <v>6314</v>
      </c>
      <c r="C6208" s="7">
        <v>339</v>
      </c>
    </row>
    <row r="6209" spans="2:3" x14ac:dyDescent="0.2">
      <c r="B6209" s="7" t="s">
        <v>6315</v>
      </c>
      <c r="C6209" s="7">
        <v>265</v>
      </c>
    </row>
    <row r="6210" spans="2:3" x14ac:dyDescent="0.2">
      <c r="B6210" s="7" t="s">
        <v>6316</v>
      </c>
      <c r="C6210" s="7">
        <v>236</v>
      </c>
    </row>
    <row r="6211" spans="2:3" x14ac:dyDescent="0.2">
      <c r="B6211" s="7" t="s">
        <v>6317</v>
      </c>
      <c r="C6211" s="7">
        <v>255</v>
      </c>
    </row>
    <row r="6212" spans="2:3" x14ac:dyDescent="0.2">
      <c r="B6212" s="7" t="s">
        <v>6318</v>
      </c>
      <c r="C6212" s="7">
        <v>120</v>
      </c>
    </row>
    <row r="6213" spans="2:3" x14ac:dyDescent="0.2">
      <c r="B6213" s="7" t="s">
        <v>6319</v>
      </c>
      <c r="C6213" s="7">
        <v>223</v>
      </c>
    </row>
    <row r="6214" spans="2:3" x14ac:dyDescent="0.2">
      <c r="B6214" s="7" t="s">
        <v>6320</v>
      </c>
      <c r="C6214" s="7">
        <v>288</v>
      </c>
    </row>
    <row r="6215" spans="2:3" x14ac:dyDescent="0.2">
      <c r="B6215" s="7" t="s">
        <v>6321</v>
      </c>
      <c r="C6215" s="7">
        <v>324</v>
      </c>
    </row>
    <row r="6216" spans="2:3" x14ac:dyDescent="0.2">
      <c r="B6216" s="7" t="s">
        <v>6322</v>
      </c>
      <c r="C6216" s="7">
        <v>190</v>
      </c>
    </row>
    <row r="6217" spans="2:3" x14ac:dyDescent="0.2">
      <c r="B6217" s="7" t="s">
        <v>6323</v>
      </c>
      <c r="C6217" s="7">
        <v>156</v>
      </c>
    </row>
    <row r="6218" spans="2:3" x14ac:dyDescent="0.2">
      <c r="B6218" s="7" t="s">
        <v>6324</v>
      </c>
      <c r="C6218" s="7">
        <v>278</v>
      </c>
    </row>
    <row r="6219" spans="2:3" x14ac:dyDescent="0.2">
      <c r="B6219" s="7" t="s">
        <v>6325</v>
      </c>
      <c r="C6219" s="7">
        <v>233</v>
      </c>
    </row>
    <row r="6220" spans="2:3" x14ac:dyDescent="0.2">
      <c r="B6220" s="7" t="s">
        <v>6326</v>
      </c>
      <c r="C6220" s="7">
        <v>297</v>
      </c>
    </row>
    <row r="6221" spans="2:3" x14ac:dyDescent="0.2">
      <c r="B6221" s="7" t="s">
        <v>6327</v>
      </c>
      <c r="C6221" s="7">
        <v>317</v>
      </c>
    </row>
    <row r="6222" spans="2:3" x14ac:dyDescent="0.2">
      <c r="B6222" s="7" t="s">
        <v>6328</v>
      </c>
      <c r="C6222" s="7">
        <v>180</v>
      </c>
    </row>
    <row r="6223" spans="2:3" x14ac:dyDescent="0.2">
      <c r="B6223" s="7" t="s">
        <v>6329</v>
      </c>
      <c r="C6223" s="7">
        <v>275</v>
      </c>
    </row>
    <row r="6224" spans="2:3" x14ac:dyDescent="0.2">
      <c r="B6224" s="7" t="s">
        <v>6330</v>
      </c>
      <c r="C6224" s="7">
        <v>239</v>
      </c>
    </row>
    <row r="6225" spans="2:3" x14ac:dyDescent="0.2">
      <c r="B6225" s="7" t="s">
        <v>6331</v>
      </c>
      <c r="C6225" s="7">
        <v>332</v>
      </c>
    </row>
    <row r="6226" spans="2:3" x14ac:dyDescent="0.2">
      <c r="B6226" s="7" t="s">
        <v>6332</v>
      </c>
      <c r="C6226" s="7">
        <v>131</v>
      </c>
    </row>
    <row r="6227" spans="2:3" x14ac:dyDescent="0.2">
      <c r="B6227" s="7" t="s">
        <v>6333</v>
      </c>
      <c r="C6227" s="7">
        <v>227</v>
      </c>
    </row>
    <row r="6228" spans="2:3" x14ac:dyDescent="0.2">
      <c r="B6228" s="7" t="s">
        <v>6334</v>
      </c>
      <c r="C6228" s="7">
        <v>250</v>
      </c>
    </row>
    <row r="6229" spans="2:3" x14ac:dyDescent="0.2">
      <c r="B6229" s="7" t="s">
        <v>6335</v>
      </c>
      <c r="C6229" s="7">
        <v>260</v>
      </c>
    </row>
    <row r="6230" spans="2:3" x14ac:dyDescent="0.2">
      <c r="B6230" s="7" t="s">
        <v>6336</v>
      </c>
      <c r="C6230" s="7">
        <v>286</v>
      </c>
    </row>
    <row r="6231" spans="2:3" x14ac:dyDescent="0.2">
      <c r="B6231" s="7" t="s">
        <v>6337</v>
      </c>
      <c r="C6231" s="7">
        <v>202</v>
      </c>
    </row>
    <row r="6232" spans="2:3" x14ac:dyDescent="0.2">
      <c r="B6232" s="7" t="s">
        <v>6338</v>
      </c>
      <c r="C6232" s="7">
        <v>186</v>
      </c>
    </row>
    <row r="6233" spans="2:3" x14ac:dyDescent="0.2">
      <c r="B6233" s="7" t="s">
        <v>6339</v>
      </c>
      <c r="C6233" s="7">
        <v>212</v>
      </c>
    </row>
    <row r="6234" spans="2:3" x14ac:dyDescent="0.2">
      <c r="B6234" s="7" t="s">
        <v>6340</v>
      </c>
      <c r="C6234" s="7">
        <v>414</v>
      </c>
    </row>
    <row r="6235" spans="2:3" x14ac:dyDescent="0.2">
      <c r="B6235" s="7" t="s">
        <v>6341</v>
      </c>
      <c r="C6235" s="7">
        <v>233</v>
      </c>
    </row>
    <row r="6236" spans="2:3" x14ac:dyDescent="0.2">
      <c r="B6236" s="7" t="s">
        <v>6342</v>
      </c>
      <c r="C6236" s="7">
        <v>273</v>
      </c>
    </row>
    <row r="6237" spans="2:3" x14ac:dyDescent="0.2">
      <c r="B6237" s="7" t="s">
        <v>6343</v>
      </c>
      <c r="C6237" s="7">
        <v>294</v>
      </c>
    </row>
    <row r="6238" spans="2:3" x14ac:dyDescent="0.2">
      <c r="B6238" s="7" t="s">
        <v>6344</v>
      </c>
      <c r="C6238" s="7">
        <v>238</v>
      </c>
    </row>
    <row r="6239" spans="2:3" x14ac:dyDescent="0.2">
      <c r="B6239" s="7" t="s">
        <v>6345</v>
      </c>
      <c r="C6239" s="7">
        <v>322</v>
      </c>
    </row>
    <row r="6240" spans="2:3" x14ac:dyDescent="0.2">
      <c r="B6240" s="7" t="s">
        <v>6346</v>
      </c>
      <c r="C6240" s="7">
        <v>252</v>
      </c>
    </row>
    <row r="6241" spans="2:3" x14ac:dyDescent="0.2">
      <c r="B6241" s="7" t="s">
        <v>6347</v>
      </c>
      <c r="C6241" s="7">
        <v>311</v>
      </c>
    </row>
    <row r="6242" spans="2:3" x14ac:dyDescent="0.2">
      <c r="B6242" s="7" t="s">
        <v>6348</v>
      </c>
      <c r="C6242" s="7">
        <v>239</v>
      </c>
    </row>
    <row r="6243" spans="2:3" x14ac:dyDescent="0.2">
      <c r="B6243" s="7" t="s">
        <v>6349</v>
      </c>
      <c r="C6243" s="7">
        <v>179</v>
      </c>
    </row>
    <row r="6244" spans="2:3" x14ac:dyDescent="0.2">
      <c r="B6244" s="7" t="s">
        <v>6350</v>
      </c>
      <c r="C6244" s="7">
        <v>276</v>
      </c>
    </row>
    <row r="6245" spans="2:3" x14ac:dyDescent="0.2">
      <c r="B6245" s="7" t="s">
        <v>6351</v>
      </c>
      <c r="C6245" s="7">
        <v>267</v>
      </c>
    </row>
    <row r="6246" spans="2:3" x14ac:dyDescent="0.2">
      <c r="B6246" s="7" t="s">
        <v>6352</v>
      </c>
      <c r="C6246" s="7">
        <v>189</v>
      </c>
    </row>
    <row r="6247" spans="2:3" x14ac:dyDescent="0.2">
      <c r="B6247" s="7" t="s">
        <v>6353</v>
      </c>
      <c r="C6247" s="7">
        <v>266</v>
      </c>
    </row>
    <row r="6248" spans="2:3" x14ac:dyDescent="0.2">
      <c r="B6248" s="7" t="s">
        <v>6354</v>
      </c>
      <c r="C6248" s="7">
        <v>298</v>
      </c>
    </row>
    <row r="6249" spans="2:3" x14ac:dyDescent="0.2">
      <c r="B6249" s="7" t="s">
        <v>6355</v>
      </c>
      <c r="C6249" s="7">
        <v>178</v>
      </c>
    </row>
    <row r="6250" spans="2:3" x14ac:dyDescent="0.2">
      <c r="B6250" s="7" t="s">
        <v>6356</v>
      </c>
      <c r="C6250" s="7">
        <v>203</v>
      </c>
    </row>
    <row r="6251" spans="2:3" x14ac:dyDescent="0.2">
      <c r="B6251" s="7" t="s">
        <v>6357</v>
      </c>
      <c r="C6251" s="7">
        <v>324</v>
      </c>
    </row>
    <row r="6252" spans="2:3" x14ac:dyDescent="0.2">
      <c r="B6252" s="7" t="s">
        <v>6358</v>
      </c>
      <c r="C6252" s="7">
        <v>307</v>
      </c>
    </row>
    <row r="6253" spans="2:3" x14ac:dyDescent="0.2">
      <c r="B6253" s="7" t="s">
        <v>6359</v>
      </c>
      <c r="C6253" s="7">
        <v>213</v>
      </c>
    </row>
    <row r="6254" spans="2:3" x14ac:dyDescent="0.2">
      <c r="B6254" s="7" t="s">
        <v>6360</v>
      </c>
      <c r="C6254" s="7">
        <v>240</v>
      </c>
    </row>
    <row r="6255" spans="2:3" x14ac:dyDescent="0.2">
      <c r="B6255" s="7" t="s">
        <v>6361</v>
      </c>
      <c r="C6255" s="7">
        <v>215</v>
      </c>
    </row>
    <row r="6256" spans="2:3" x14ac:dyDescent="0.2">
      <c r="B6256" s="7" t="s">
        <v>6362</v>
      </c>
      <c r="C6256" s="7">
        <v>258</v>
      </c>
    </row>
    <row r="6257" spans="2:3" x14ac:dyDescent="0.2">
      <c r="B6257" s="7" t="s">
        <v>6363</v>
      </c>
      <c r="C6257" s="7">
        <v>188</v>
      </c>
    </row>
    <row r="6258" spans="2:3" x14ac:dyDescent="0.2">
      <c r="B6258" s="7" t="s">
        <v>6364</v>
      </c>
      <c r="C6258" s="7">
        <v>282</v>
      </c>
    </row>
    <row r="6259" spans="2:3" x14ac:dyDescent="0.2">
      <c r="B6259" s="7" t="s">
        <v>6365</v>
      </c>
      <c r="C6259" s="7">
        <v>229</v>
      </c>
    </row>
    <row r="6260" spans="2:3" x14ac:dyDescent="0.2">
      <c r="B6260" s="7" t="s">
        <v>6366</v>
      </c>
      <c r="C6260" s="7">
        <v>164</v>
      </c>
    </row>
    <row r="6261" spans="2:3" x14ac:dyDescent="0.2">
      <c r="B6261" s="7" t="s">
        <v>6367</v>
      </c>
      <c r="C6261" s="7">
        <v>255</v>
      </c>
    </row>
    <row r="6262" spans="2:3" x14ac:dyDescent="0.2">
      <c r="B6262" s="7" t="s">
        <v>6368</v>
      </c>
      <c r="C6262" s="7">
        <v>199</v>
      </c>
    </row>
    <row r="6263" spans="2:3" x14ac:dyDescent="0.2">
      <c r="B6263" s="7" t="s">
        <v>6369</v>
      </c>
      <c r="C6263" s="7">
        <v>224</v>
      </c>
    </row>
    <row r="6264" spans="2:3" x14ac:dyDescent="0.2">
      <c r="B6264" s="7" t="s">
        <v>6370</v>
      </c>
      <c r="C6264" s="7">
        <v>210</v>
      </c>
    </row>
    <row r="6265" spans="2:3" x14ac:dyDescent="0.2">
      <c r="B6265" s="7" t="s">
        <v>6371</v>
      </c>
      <c r="C6265" s="7">
        <v>254</v>
      </c>
    </row>
    <row r="6266" spans="2:3" x14ac:dyDescent="0.2">
      <c r="B6266" s="7" t="s">
        <v>6372</v>
      </c>
      <c r="C6266" s="7">
        <v>258</v>
      </c>
    </row>
    <row r="6267" spans="2:3" x14ac:dyDescent="0.2">
      <c r="B6267" s="7" t="s">
        <v>6373</v>
      </c>
      <c r="C6267" s="7">
        <v>210</v>
      </c>
    </row>
    <row r="6268" spans="2:3" x14ac:dyDescent="0.2">
      <c r="B6268" s="7" t="s">
        <v>6374</v>
      </c>
      <c r="C6268" s="7">
        <v>215</v>
      </c>
    </row>
    <row r="6269" spans="2:3" x14ac:dyDescent="0.2">
      <c r="B6269" s="7" t="s">
        <v>6375</v>
      </c>
      <c r="C6269" s="7">
        <v>331</v>
      </c>
    </row>
    <row r="6270" spans="2:3" x14ac:dyDescent="0.2">
      <c r="B6270" s="7" t="s">
        <v>6376</v>
      </c>
      <c r="C6270" s="7">
        <v>242</v>
      </c>
    </row>
    <row r="6271" spans="2:3" x14ac:dyDescent="0.2">
      <c r="B6271" s="7" t="s">
        <v>6377</v>
      </c>
      <c r="C6271" s="7">
        <v>279</v>
      </c>
    </row>
    <row r="6272" spans="2:3" x14ac:dyDescent="0.2">
      <c r="B6272" s="7" t="s">
        <v>6378</v>
      </c>
      <c r="C6272" s="7">
        <v>284</v>
      </c>
    </row>
    <row r="6273" spans="2:3" x14ac:dyDescent="0.2">
      <c r="B6273" s="7" t="s">
        <v>6379</v>
      </c>
      <c r="C6273" s="7">
        <v>255</v>
      </c>
    </row>
    <row r="6274" spans="2:3" x14ac:dyDescent="0.2">
      <c r="B6274" s="7" t="s">
        <v>6380</v>
      </c>
      <c r="C6274" s="7">
        <v>274</v>
      </c>
    </row>
    <row r="6275" spans="2:3" x14ac:dyDescent="0.2">
      <c r="B6275" s="7" t="s">
        <v>6381</v>
      </c>
      <c r="C6275" s="7">
        <v>240</v>
      </c>
    </row>
    <row r="6276" spans="2:3" x14ac:dyDescent="0.2">
      <c r="B6276" s="7" t="s">
        <v>6382</v>
      </c>
      <c r="C6276" s="7">
        <v>221</v>
      </c>
    </row>
    <row r="6277" spans="2:3" x14ac:dyDescent="0.2">
      <c r="B6277" s="7" t="s">
        <v>6383</v>
      </c>
      <c r="C6277" s="7">
        <v>210</v>
      </c>
    </row>
    <row r="6278" spans="2:3" x14ac:dyDescent="0.2">
      <c r="B6278" s="7" t="s">
        <v>6384</v>
      </c>
      <c r="C6278" s="7">
        <v>265</v>
      </c>
    </row>
    <row r="6279" spans="2:3" x14ac:dyDescent="0.2">
      <c r="B6279" s="7" t="s">
        <v>6385</v>
      </c>
      <c r="C6279" s="7">
        <v>242</v>
      </c>
    </row>
    <row r="6280" spans="2:3" x14ac:dyDescent="0.2">
      <c r="B6280" s="7" t="s">
        <v>6386</v>
      </c>
      <c r="C6280" s="7">
        <v>243</v>
      </c>
    </row>
    <row r="6281" spans="2:3" x14ac:dyDescent="0.2">
      <c r="B6281" s="7" t="s">
        <v>6387</v>
      </c>
      <c r="C6281" s="7">
        <v>249</v>
      </c>
    </row>
    <row r="6282" spans="2:3" x14ac:dyDescent="0.2">
      <c r="B6282" s="7" t="s">
        <v>6388</v>
      </c>
      <c r="C6282" s="7">
        <v>150</v>
      </c>
    </row>
    <row r="6283" spans="2:3" x14ac:dyDescent="0.2">
      <c r="B6283" s="7" t="s">
        <v>6389</v>
      </c>
      <c r="C6283" s="7">
        <v>259</v>
      </c>
    </row>
    <row r="6284" spans="2:3" x14ac:dyDescent="0.2">
      <c r="B6284" s="7" t="s">
        <v>6390</v>
      </c>
      <c r="C6284" s="7">
        <v>229</v>
      </c>
    </row>
    <row r="6285" spans="2:3" x14ac:dyDescent="0.2">
      <c r="B6285" s="7" t="s">
        <v>6391</v>
      </c>
      <c r="C6285" s="7">
        <v>194</v>
      </c>
    </row>
    <row r="6286" spans="2:3" x14ac:dyDescent="0.2">
      <c r="B6286" s="7" t="s">
        <v>6392</v>
      </c>
      <c r="C6286" s="7">
        <v>214</v>
      </c>
    </row>
    <row r="6287" spans="2:3" x14ac:dyDescent="0.2">
      <c r="B6287" s="7" t="s">
        <v>6393</v>
      </c>
      <c r="C6287" s="7">
        <v>307</v>
      </c>
    </row>
    <row r="6288" spans="2:3" x14ac:dyDescent="0.2">
      <c r="B6288" s="7" t="s">
        <v>6394</v>
      </c>
      <c r="C6288" s="7">
        <v>267</v>
      </c>
    </row>
    <row r="6289" spans="2:3" x14ac:dyDescent="0.2">
      <c r="B6289" s="7" t="s">
        <v>6395</v>
      </c>
      <c r="C6289" s="7">
        <v>266</v>
      </c>
    </row>
    <row r="6290" spans="2:3" x14ac:dyDescent="0.2">
      <c r="B6290" s="7" t="s">
        <v>6396</v>
      </c>
      <c r="C6290" s="7">
        <v>201</v>
      </c>
    </row>
    <row r="6291" spans="2:3" x14ac:dyDescent="0.2">
      <c r="B6291" s="7" t="s">
        <v>6397</v>
      </c>
      <c r="C6291" s="7">
        <v>220</v>
      </c>
    </row>
    <row r="6292" spans="2:3" x14ac:dyDescent="0.2">
      <c r="B6292" s="7" t="s">
        <v>6398</v>
      </c>
      <c r="C6292" s="7">
        <v>215</v>
      </c>
    </row>
    <row r="6293" spans="2:3" x14ac:dyDescent="0.2">
      <c r="B6293" s="7" t="s">
        <v>6399</v>
      </c>
      <c r="C6293" s="7">
        <v>240</v>
      </c>
    </row>
    <row r="6294" spans="2:3" x14ac:dyDescent="0.2">
      <c r="B6294" s="7" t="s">
        <v>6400</v>
      </c>
      <c r="C6294" s="7">
        <v>245</v>
      </c>
    </row>
    <row r="6295" spans="2:3" x14ac:dyDescent="0.2">
      <c r="B6295" s="7" t="s">
        <v>6401</v>
      </c>
      <c r="C6295" s="7">
        <v>28</v>
      </c>
    </row>
    <row r="6296" spans="2:3" x14ac:dyDescent="0.2">
      <c r="B6296" s="7" t="s">
        <v>6402</v>
      </c>
      <c r="C6296" s="7">
        <v>189</v>
      </c>
    </row>
    <row r="6297" spans="2:3" x14ac:dyDescent="0.2">
      <c r="B6297" s="7" t="s">
        <v>6403</v>
      </c>
      <c r="C6297" s="7">
        <v>287</v>
      </c>
    </row>
    <row r="6298" spans="2:3" x14ac:dyDescent="0.2">
      <c r="B6298" s="7" t="s">
        <v>6404</v>
      </c>
      <c r="C6298" s="7">
        <v>182</v>
      </c>
    </row>
    <row r="6299" spans="2:3" x14ac:dyDescent="0.2">
      <c r="B6299" s="7" t="s">
        <v>6405</v>
      </c>
      <c r="C6299" s="7">
        <v>131</v>
      </c>
    </row>
    <row r="6300" spans="2:3" x14ac:dyDescent="0.2">
      <c r="B6300" s="7" t="s">
        <v>6406</v>
      </c>
      <c r="C6300" s="7">
        <v>256</v>
      </c>
    </row>
    <row r="6301" spans="2:3" x14ac:dyDescent="0.2">
      <c r="B6301" s="7" t="s">
        <v>6407</v>
      </c>
      <c r="C6301" s="7">
        <v>216</v>
      </c>
    </row>
    <row r="6302" spans="2:3" x14ac:dyDescent="0.2">
      <c r="B6302" s="7" t="s">
        <v>6408</v>
      </c>
      <c r="C6302" s="7">
        <v>178</v>
      </c>
    </row>
    <row r="6303" spans="2:3" x14ac:dyDescent="0.2">
      <c r="B6303" s="7" t="s">
        <v>6409</v>
      </c>
      <c r="C6303" s="7">
        <v>203</v>
      </c>
    </row>
    <row r="6304" spans="2:3" x14ac:dyDescent="0.2">
      <c r="B6304" s="7" t="s">
        <v>6410</v>
      </c>
      <c r="C6304" s="7">
        <v>389</v>
      </c>
    </row>
    <row r="6305" spans="2:3" x14ac:dyDescent="0.2">
      <c r="B6305" s="7" t="s">
        <v>6411</v>
      </c>
      <c r="C6305" s="7">
        <v>299</v>
      </c>
    </row>
    <row r="6306" spans="2:3" x14ac:dyDescent="0.2">
      <c r="B6306" s="7" t="s">
        <v>6412</v>
      </c>
      <c r="C6306" s="7">
        <v>336</v>
      </c>
    </row>
    <row r="6307" spans="2:3" x14ac:dyDescent="0.2">
      <c r="B6307" s="7" t="s">
        <v>6413</v>
      </c>
      <c r="C6307" s="7">
        <v>385</v>
      </c>
    </row>
    <row r="6308" spans="2:3" x14ac:dyDescent="0.2">
      <c r="B6308" s="7" t="s">
        <v>6414</v>
      </c>
      <c r="C6308" s="7">
        <v>267</v>
      </c>
    </row>
    <row r="6309" spans="2:3" x14ac:dyDescent="0.2">
      <c r="B6309" s="7" t="s">
        <v>6415</v>
      </c>
      <c r="C6309" s="7">
        <v>323</v>
      </c>
    </row>
    <row r="6310" spans="2:3" x14ac:dyDescent="0.2">
      <c r="B6310" s="7" t="s">
        <v>6416</v>
      </c>
      <c r="C6310" s="7">
        <v>384</v>
      </c>
    </row>
    <row r="6311" spans="2:3" x14ac:dyDescent="0.2">
      <c r="B6311" s="7" t="s">
        <v>6417</v>
      </c>
      <c r="C6311" s="7">
        <v>323</v>
      </c>
    </row>
    <row r="6312" spans="2:3" x14ac:dyDescent="0.2">
      <c r="B6312" s="7" t="s">
        <v>6418</v>
      </c>
      <c r="C6312" s="7">
        <v>221</v>
      </c>
    </row>
    <row r="6313" spans="2:3" x14ac:dyDescent="0.2">
      <c r="B6313" s="7" t="s">
        <v>6419</v>
      </c>
      <c r="C6313" s="7">
        <v>330</v>
      </c>
    </row>
    <row r="6314" spans="2:3" x14ac:dyDescent="0.2">
      <c r="B6314" s="7" t="s">
        <v>6420</v>
      </c>
      <c r="C6314" s="7">
        <v>333</v>
      </c>
    </row>
    <row r="6315" spans="2:3" x14ac:dyDescent="0.2">
      <c r="B6315" s="7" t="s">
        <v>6421</v>
      </c>
      <c r="C6315" s="7">
        <v>336</v>
      </c>
    </row>
    <row r="6316" spans="2:3" x14ac:dyDescent="0.2">
      <c r="B6316" s="7" t="s">
        <v>6422</v>
      </c>
      <c r="C6316" s="7">
        <v>304</v>
      </c>
    </row>
    <row r="6317" spans="2:3" x14ac:dyDescent="0.2">
      <c r="B6317" s="7" t="s">
        <v>6423</v>
      </c>
      <c r="C6317" s="7">
        <v>195</v>
      </c>
    </row>
    <row r="6318" spans="2:3" x14ac:dyDescent="0.2">
      <c r="B6318" s="7" t="s">
        <v>6424</v>
      </c>
      <c r="C6318" s="7">
        <v>380</v>
      </c>
    </row>
    <row r="6319" spans="2:3" x14ac:dyDescent="0.2">
      <c r="B6319" s="7" t="s">
        <v>6425</v>
      </c>
      <c r="C6319" s="7">
        <v>299</v>
      </c>
    </row>
    <row r="6320" spans="2:3" x14ac:dyDescent="0.2">
      <c r="B6320" s="7" t="s">
        <v>6426</v>
      </c>
      <c r="C6320" s="7">
        <v>321</v>
      </c>
    </row>
    <row r="6321" spans="2:3" x14ac:dyDescent="0.2">
      <c r="B6321" s="7" t="s">
        <v>6427</v>
      </c>
      <c r="C6321" s="7">
        <v>286</v>
      </c>
    </row>
    <row r="6322" spans="2:3" x14ac:dyDescent="0.2">
      <c r="B6322" s="7" t="s">
        <v>6428</v>
      </c>
      <c r="C6322" s="7">
        <v>294</v>
      </c>
    </row>
    <row r="6323" spans="2:3" x14ac:dyDescent="0.2">
      <c r="B6323" s="7" t="s">
        <v>6429</v>
      </c>
      <c r="C6323" s="7">
        <v>289</v>
      </c>
    </row>
    <row r="6324" spans="2:3" x14ac:dyDescent="0.2">
      <c r="B6324" s="7" t="s">
        <v>6430</v>
      </c>
      <c r="C6324" s="7">
        <v>325</v>
      </c>
    </row>
    <row r="6325" spans="2:3" x14ac:dyDescent="0.2">
      <c r="B6325" s="7" t="s">
        <v>6431</v>
      </c>
      <c r="C6325" s="7">
        <v>295</v>
      </c>
    </row>
    <row r="6326" spans="2:3" x14ac:dyDescent="0.2">
      <c r="B6326" s="7" t="s">
        <v>6432</v>
      </c>
      <c r="C6326" s="7">
        <v>219</v>
      </c>
    </row>
    <row r="6327" spans="2:3" x14ac:dyDescent="0.2">
      <c r="B6327" s="7" t="s">
        <v>6433</v>
      </c>
      <c r="C6327" s="7">
        <v>308</v>
      </c>
    </row>
    <row r="6328" spans="2:3" x14ac:dyDescent="0.2">
      <c r="B6328" s="7" t="s">
        <v>6434</v>
      </c>
      <c r="C6328" s="7">
        <v>274</v>
      </c>
    </row>
    <row r="6329" spans="2:3" x14ac:dyDescent="0.2">
      <c r="B6329" s="7" t="s">
        <v>6435</v>
      </c>
      <c r="C6329" s="7">
        <v>324</v>
      </c>
    </row>
    <row r="6330" spans="2:3" x14ac:dyDescent="0.2">
      <c r="B6330" s="7" t="s">
        <v>6436</v>
      </c>
      <c r="C6330" s="7">
        <v>419</v>
      </c>
    </row>
    <row r="6331" spans="2:3" x14ac:dyDescent="0.2">
      <c r="B6331" s="7" t="s">
        <v>6437</v>
      </c>
      <c r="C6331" s="7">
        <v>348</v>
      </c>
    </row>
    <row r="6332" spans="2:3" x14ac:dyDescent="0.2">
      <c r="B6332" s="7" t="s">
        <v>6438</v>
      </c>
      <c r="C6332" s="7">
        <v>248</v>
      </c>
    </row>
    <row r="6333" spans="2:3" x14ac:dyDescent="0.2">
      <c r="B6333" s="7" t="s">
        <v>6439</v>
      </c>
      <c r="C6333" s="7">
        <v>260</v>
      </c>
    </row>
    <row r="6334" spans="2:3" x14ac:dyDescent="0.2">
      <c r="B6334" s="7" t="s">
        <v>6440</v>
      </c>
      <c r="C6334" s="7">
        <v>362</v>
      </c>
    </row>
    <row r="6335" spans="2:3" x14ac:dyDescent="0.2">
      <c r="B6335" s="7" t="s">
        <v>6441</v>
      </c>
      <c r="C6335" s="7">
        <v>291</v>
      </c>
    </row>
    <row r="6336" spans="2:3" x14ac:dyDescent="0.2">
      <c r="B6336" s="7" t="s">
        <v>6442</v>
      </c>
      <c r="C6336" s="7">
        <v>318</v>
      </c>
    </row>
    <row r="6337" spans="2:3" x14ac:dyDescent="0.2">
      <c r="B6337" s="7" t="s">
        <v>6443</v>
      </c>
      <c r="C6337" s="7">
        <v>254</v>
      </c>
    </row>
    <row r="6338" spans="2:3" x14ac:dyDescent="0.2">
      <c r="B6338" s="7" t="s">
        <v>6444</v>
      </c>
      <c r="C6338" s="7">
        <v>322</v>
      </c>
    </row>
    <row r="6339" spans="2:3" x14ac:dyDescent="0.2">
      <c r="B6339" s="7" t="s">
        <v>6445</v>
      </c>
      <c r="C6339" s="7">
        <v>332</v>
      </c>
    </row>
    <row r="6340" spans="2:3" x14ac:dyDescent="0.2">
      <c r="B6340" s="7" t="s">
        <v>6446</v>
      </c>
      <c r="C6340" s="7">
        <v>290</v>
      </c>
    </row>
    <row r="6341" spans="2:3" x14ac:dyDescent="0.2">
      <c r="B6341" s="7" t="s">
        <v>6447</v>
      </c>
      <c r="C6341" s="7">
        <v>380</v>
      </c>
    </row>
    <row r="6342" spans="2:3" x14ac:dyDescent="0.2">
      <c r="B6342" s="7" t="s">
        <v>6448</v>
      </c>
      <c r="C6342" s="7">
        <v>322</v>
      </c>
    </row>
    <row r="6343" spans="2:3" x14ac:dyDescent="0.2">
      <c r="B6343" s="7" t="s">
        <v>6449</v>
      </c>
      <c r="C6343" s="7">
        <v>268</v>
      </c>
    </row>
    <row r="6344" spans="2:3" x14ac:dyDescent="0.2">
      <c r="B6344" s="7" t="s">
        <v>6450</v>
      </c>
      <c r="C6344" s="7">
        <v>311</v>
      </c>
    </row>
    <row r="6345" spans="2:3" x14ac:dyDescent="0.2">
      <c r="B6345" s="7" t="s">
        <v>6451</v>
      </c>
      <c r="C6345" s="7">
        <v>302</v>
      </c>
    </row>
    <row r="6346" spans="2:3" x14ac:dyDescent="0.2">
      <c r="B6346" s="7" t="s">
        <v>6452</v>
      </c>
      <c r="C6346" s="7">
        <v>243</v>
      </c>
    </row>
    <row r="6347" spans="2:3" x14ac:dyDescent="0.2">
      <c r="B6347" s="7" t="s">
        <v>6453</v>
      </c>
      <c r="C6347" s="7">
        <v>353</v>
      </c>
    </row>
    <row r="6348" spans="2:3" x14ac:dyDescent="0.2">
      <c r="B6348" s="7" t="s">
        <v>6454</v>
      </c>
      <c r="C6348" s="7">
        <v>342</v>
      </c>
    </row>
    <row r="6349" spans="2:3" x14ac:dyDescent="0.2">
      <c r="B6349" s="7" t="s">
        <v>6455</v>
      </c>
      <c r="C6349" s="7">
        <v>309</v>
      </c>
    </row>
    <row r="6350" spans="2:3" x14ac:dyDescent="0.2">
      <c r="B6350" s="7" t="s">
        <v>6456</v>
      </c>
      <c r="C6350" s="7">
        <v>346</v>
      </c>
    </row>
    <row r="6351" spans="2:3" x14ac:dyDescent="0.2">
      <c r="B6351" s="7" t="s">
        <v>6457</v>
      </c>
      <c r="C6351" s="7">
        <v>274</v>
      </c>
    </row>
    <row r="6352" spans="2:3" x14ac:dyDescent="0.2">
      <c r="B6352" s="7" t="s">
        <v>6458</v>
      </c>
      <c r="C6352" s="7">
        <v>250</v>
      </c>
    </row>
    <row r="6353" spans="2:3" x14ac:dyDescent="0.2">
      <c r="B6353" s="7" t="s">
        <v>6459</v>
      </c>
      <c r="C6353" s="7">
        <v>243</v>
      </c>
    </row>
    <row r="6354" spans="2:3" x14ac:dyDescent="0.2">
      <c r="B6354" s="7" t="s">
        <v>6460</v>
      </c>
      <c r="C6354" s="7">
        <v>382</v>
      </c>
    </row>
    <row r="6355" spans="2:3" x14ac:dyDescent="0.2">
      <c r="B6355" s="7" t="s">
        <v>6461</v>
      </c>
      <c r="C6355" s="7">
        <v>323</v>
      </c>
    </row>
    <row r="6356" spans="2:3" x14ac:dyDescent="0.2">
      <c r="B6356" s="7" t="s">
        <v>6462</v>
      </c>
      <c r="C6356" s="7">
        <v>328</v>
      </c>
    </row>
    <row r="6357" spans="2:3" x14ac:dyDescent="0.2">
      <c r="B6357" s="7" t="s">
        <v>6463</v>
      </c>
      <c r="C6357" s="7">
        <v>371</v>
      </c>
    </row>
    <row r="6358" spans="2:3" x14ac:dyDescent="0.2">
      <c r="B6358" s="7" t="s">
        <v>6464</v>
      </c>
      <c r="C6358" s="7">
        <v>335</v>
      </c>
    </row>
    <row r="6359" spans="2:3" x14ac:dyDescent="0.2">
      <c r="B6359" s="7" t="s">
        <v>6465</v>
      </c>
      <c r="C6359" s="7">
        <v>325</v>
      </c>
    </row>
    <row r="6360" spans="2:3" x14ac:dyDescent="0.2">
      <c r="B6360" s="7" t="s">
        <v>6466</v>
      </c>
      <c r="C6360" s="7">
        <v>241</v>
      </c>
    </row>
    <row r="6361" spans="2:3" x14ac:dyDescent="0.2">
      <c r="B6361" s="7" t="s">
        <v>6467</v>
      </c>
      <c r="C6361" s="7">
        <v>340</v>
      </c>
    </row>
    <row r="6362" spans="2:3" x14ac:dyDescent="0.2">
      <c r="B6362" s="7" t="s">
        <v>6468</v>
      </c>
      <c r="C6362" s="7">
        <v>302</v>
      </c>
    </row>
    <row r="6363" spans="2:3" x14ac:dyDescent="0.2">
      <c r="B6363" s="7" t="s">
        <v>6469</v>
      </c>
      <c r="C6363" s="7">
        <v>366</v>
      </c>
    </row>
    <row r="6364" spans="2:3" x14ac:dyDescent="0.2">
      <c r="B6364" s="7" t="s">
        <v>6470</v>
      </c>
      <c r="C6364" s="7">
        <v>255</v>
      </c>
    </row>
    <row r="6365" spans="2:3" x14ac:dyDescent="0.2">
      <c r="B6365" s="7" t="s">
        <v>6471</v>
      </c>
      <c r="C6365" s="7">
        <v>265</v>
      </c>
    </row>
    <row r="6366" spans="2:3" x14ac:dyDescent="0.2">
      <c r="B6366" s="7" t="s">
        <v>6472</v>
      </c>
      <c r="C6366" s="7">
        <v>363</v>
      </c>
    </row>
    <row r="6367" spans="2:3" x14ac:dyDescent="0.2">
      <c r="B6367" s="7" t="s">
        <v>6473</v>
      </c>
      <c r="C6367" s="7">
        <v>358</v>
      </c>
    </row>
    <row r="6368" spans="2:3" x14ac:dyDescent="0.2">
      <c r="B6368" s="7" t="s">
        <v>6474</v>
      </c>
      <c r="C6368" s="7">
        <v>357</v>
      </c>
    </row>
    <row r="6369" spans="2:3" x14ac:dyDescent="0.2">
      <c r="B6369" s="7" t="s">
        <v>6475</v>
      </c>
      <c r="C6369" s="7">
        <v>343</v>
      </c>
    </row>
    <row r="6370" spans="2:3" x14ac:dyDescent="0.2">
      <c r="B6370" s="7" t="s">
        <v>6476</v>
      </c>
      <c r="C6370" s="7">
        <v>294</v>
      </c>
    </row>
    <row r="6371" spans="2:3" x14ac:dyDescent="0.2">
      <c r="B6371" s="7" t="s">
        <v>6477</v>
      </c>
      <c r="C6371" s="7">
        <v>356</v>
      </c>
    </row>
    <row r="6372" spans="2:3" x14ac:dyDescent="0.2">
      <c r="B6372" s="7" t="s">
        <v>6478</v>
      </c>
      <c r="C6372" s="7">
        <v>424</v>
      </c>
    </row>
    <row r="6373" spans="2:3" x14ac:dyDescent="0.2">
      <c r="B6373" s="7" t="s">
        <v>6479</v>
      </c>
      <c r="C6373" s="7">
        <v>360</v>
      </c>
    </row>
    <row r="6374" spans="2:3" x14ac:dyDescent="0.2">
      <c r="B6374" s="7" t="s">
        <v>6480</v>
      </c>
      <c r="C6374" s="7">
        <v>400</v>
      </c>
    </row>
    <row r="6375" spans="2:3" x14ac:dyDescent="0.2">
      <c r="B6375" s="7" t="s">
        <v>6481</v>
      </c>
      <c r="C6375" s="7">
        <v>332</v>
      </c>
    </row>
    <row r="6376" spans="2:3" x14ac:dyDescent="0.2">
      <c r="B6376" s="7" t="s">
        <v>6482</v>
      </c>
      <c r="C6376" s="7">
        <v>162</v>
      </c>
    </row>
    <row r="6377" spans="2:3" x14ac:dyDescent="0.2">
      <c r="B6377" s="7" t="s">
        <v>6483</v>
      </c>
      <c r="C6377" s="7">
        <v>293</v>
      </c>
    </row>
    <row r="6378" spans="2:3" x14ac:dyDescent="0.2">
      <c r="B6378" s="7" t="s">
        <v>6484</v>
      </c>
      <c r="C6378" s="7">
        <v>354</v>
      </c>
    </row>
    <row r="6379" spans="2:3" x14ac:dyDescent="0.2">
      <c r="B6379" s="7" t="s">
        <v>6485</v>
      </c>
      <c r="C6379" s="7">
        <v>411</v>
      </c>
    </row>
    <row r="6380" spans="2:3" x14ac:dyDescent="0.2">
      <c r="B6380" s="7" t="s">
        <v>6486</v>
      </c>
      <c r="C6380" s="7">
        <v>374</v>
      </c>
    </row>
    <row r="6381" spans="2:3" x14ac:dyDescent="0.2">
      <c r="B6381" s="7" t="s">
        <v>6487</v>
      </c>
      <c r="C6381" s="7">
        <v>274</v>
      </c>
    </row>
    <row r="6382" spans="2:3" x14ac:dyDescent="0.2">
      <c r="B6382" s="7" t="s">
        <v>6488</v>
      </c>
      <c r="C6382" s="7">
        <v>279</v>
      </c>
    </row>
    <row r="6383" spans="2:3" x14ac:dyDescent="0.2">
      <c r="B6383" s="7" t="s">
        <v>6489</v>
      </c>
      <c r="C6383" s="7">
        <v>398</v>
      </c>
    </row>
    <row r="6384" spans="2:3" x14ac:dyDescent="0.2">
      <c r="B6384" s="7" t="s">
        <v>6490</v>
      </c>
      <c r="C6384" s="7">
        <v>336</v>
      </c>
    </row>
    <row r="6385" spans="2:3" x14ac:dyDescent="0.2">
      <c r="B6385" s="7" t="s">
        <v>6491</v>
      </c>
      <c r="C6385" s="7">
        <v>336</v>
      </c>
    </row>
    <row r="6386" spans="2:3" x14ac:dyDescent="0.2">
      <c r="B6386" s="7" t="s">
        <v>6492</v>
      </c>
      <c r="C6386" s="7">
        <v>371</v>
      </c>
    </row>
    <row r="6387" spans="2:3" x14ac:dyDescent="0.2">
      <c r="B6387" s="7" t="s">
        <v>6493</v>
      </c>
      <c r="C6387" s="7">
        <v>325</v>
      </c>
    </row>
    <row r="6388" spans="2:3" x14ac:dyDescent="0.2">
      <c r="B6388" s="7" t="s">
        <v>6494</v>
      </c>
      <c r="C6388" s="7">
        <v>364</v>
      </c>
    </row>
    <row r="6389" spans="2:3" x14ac:dyDescent="0.2">
      <c r="B6389" s="7" t="s">
        <v>6495</v>
      </c>
      <c r="C6389" s="7">
        <v>271</v>
      </c>
    </row>
    <row r="6390" spans="2:3" x14ac:dyDescent="0.2">
      <c r="B6390" s="7" t="s">
        <v>6496</v>
      </c>
      <c r="C6390" s="7">
        <v>286</v>
      </c>
    </row>
    <row r="6391" spans="2:3" x14ac:dyDescent="0.2">
      <c r="B6391" s="7" t="s">
        <v>6497</v>
      </c>
      <c r="C6391" s="7">
        <v>256</v>
      </c>
    </row>
    <row r="6392" spans="2:3" x14ac:dyDescent="0.2">
      <c r="B6392" s="7" t="s">
        <v>6498</v>
      </c>
      <c r="C6392" s="7">
        <v>336</v>
      </c>
    </row>
    <row r="6393" spans="2:3" x14ac:dyDescent="0.2">
      <c r="B6393" s="7" t="s">
        <v>6499</v>
      </c>
      <c r="C6393" s="7">
        <v>362</v>
      </c>
    </row>
    <row r="6394" spans="2:3" x14ac:dyDescent="0.2">
      <c r="B6394" s="7" t="s">
        <v>6500</v>
      </c>
      <c r="C6394" s="7">
        <v>324</v>
      </c>
    </row>
    <row r="6395" spans="2:3" x14ac:dyDescent="0.2">
      <c r="B6395" s="7" t="s">
        <v>6501</v>
      </c>
      <c r="C6395" s="7">
        <v>43</v>
      </c>
    </row>
    <row r="6396" spans="2:3" x14ac:dyDescent="0.2">
      <c r="B6396" s="7" t="s">
        <v>6502</v>
      </c>
      <c r="C6396" s="7">
        <v>233</v>
      </c>
    </row>
    <row r="6397" spans="2:3" x14ac:dyDescent="0.2">
      <c r="B6397" s="7" t="s">
        <v>6503</v>
      </c>
      <c r="C6397" s="7">
        <v>425</v>
      </c>
    </row>
    <row r="6398" spans="2:3" x14ac:dyDescent="0.2">
      <c r="B6398" s="7" t="s">
        <v>6504</v>
      </c>
      <c r="C6398" s="7">
        <v>236</v>
      </c>
    </row>
    <row r="6399" spans="2:3" x14ac:dyDescent="0.2">
      <c r="B6399" s="7" t="s">
        <v>6505</v>
      </c>
      <c r="C6399" s="7">
        <v>147</v>
      </c>
    </row>
    <row r="6400" spans="2:3" x14ac:dyDescent="0.2">
      <c r="B6400" s="7" t="s">
        <v>6506</v>
      </c>
      <c r="C6400" s="7">
        <v>311</v>
      </c>
    </row>
    <row r="6401" spans="2:3" x14ac:dyDescent="0.2">
      <c r="B6401" s="7" t="s">
        <v>6507</v>
      </c>
      <c r="C6401" s="7">
        <v>260</v>
      </c>
    </row>
    <row r="6402" spans="2:3" x14ac:dyDescent="0.2">
      <c r="B6402" s="7" t="s">
        <v>6508</v>
      </c>
      <c r="C6402" s="7">
        <v>168</v>
      </c>
    </row>
    <row r="6403" spans="2:3" x14ac:dyDescent="0.2">
      <c r="B6403" s="7" t="s">
        <v>6509</v>
      </c>
      <c r="C6403" s="7">
        <v>389</v>
      </c>
    </row>
    <row r="6404" spans="2:3" x14ac:dyDescent="0.2">
      <c r="B6404" s="7" t="s">
        <v>6510</v>
      </c>
      <c r="C6404" s="7">
        <v>269</v>
      </c>
    </row>
    <row r="6405" spans="2:3" x14ac:dyDescent="0.2">
      <c r="B6405" s="7" t="s">
        <v>6511</v>
      </c>
      <c r="C6405" s="7">
        <v>268</v>
      </c>
    </row>
    <row r="6406" spans="2:3" x14ac:dyDescent="0.2">
      <c r="B6406" s="7" t="s">
        <v>6512</v>
      </c>
      <c r="C6406" s="7">
        <v>293</v>
      </c>
    </row>
    <row r="6407" spans="2:3" x14ac:dyDescent="0.2">
      <c r="B6407" s="7" t="s">
        <v>6513</v>
      </c>
      <c r="C6407" s="7">
        <v>407</v>
      </c>
    </row>
    <row r="6408" spans="2:3" x14ac:dyDescent="0.2">
      <c r="B6408" s="7" t="s">
        <v>6514</v>
      </c>
      <c r="C6408" s="7">
        <v>286</v>
      </c>
    </row>
    <row r="6409" spans="2:3" x14ac:dyDescent="0.2">
      <c r="B6409" s="7" t="s">
        <v>6515</v>
      </c>
      <c r="C6409" s="7">
        <v>360</v>
      </c>
    </row>
    <row r="6410" spans="2:3" x14ac:dyDescent="0.2">
      <c r="B6410" s="7" t="s">
        <v>6516</v>
      </c>
      <c r="C6410" s="7">
        <v>300</v>
      </c>
    </row>
    <row r="6411" spans="2:3" x14ac:dyDescent="0.2">
      <c r="B6411" s="7" t="s">
        <v>6517</v>
      </c>
      <c r="C6411" s="7">
        <v>298</v>
      </c>
    </row>
    <row r="6412" spans="2:3" x14ac:dyDescent="0.2">
      <c r="B6412" s="7" t="s">
        <v>6518</v>
      </c>
      <c r="C6412" s="7">
        <v>177</v>
      </c>
    </row>
    <row r="6413" spans="2:3" x14ac:dyDescent="0.2">
      <c r="B6413" s="7" t="s">
        <v>6519</v>
      </c>
      <c r="C6413" s="7">
        <v>414</v>
      </c>
    </row>
    <row r="6414" spans="2:3" x14ac:dyDescent="0.2">
      <c r="B6414" s="7" t="s">
        <v>6520</v>
      </c>
      <c r="C6414" s="7">
        <v>313</v>
      </c>
    </row>
    <row r="6415" spans="2:3" x14ac:dyDescent="0.2">
      <c r="B6415" s="7" t="s">
        <v>6521</v>
      </c>
      <c r="C6415" s="7">
        <v>339</v>
      </c>
    </row>
    <row r="6416" spans="2:3" x14ac:dyDescent="0.2">
      <c r="B6416" s="7" t="s">
        <v>6522</v>
      </c>
      <c r="C6416" s="7">
        <v>204</v>
      </c>
    </row>
    <row r="6417" spans="2:3" x14ac:dyDescent="0.2">
      <c r="B6417" s="7" t="s">
        <v>6523</v>
      </c>
      <c r="C6417" s="7">
        <v>257</v>
      </c>
    </row>
    <row r="6418" spans="2:3" x14ac:dyDescent="0.2">
      <c r="B6418" s="7" t="s">
        <v>6524</v>
      </c>
      <c r="C6418" s="7">
        <v>328</v>
      </c>
    </row>
    <row r="6419" spans="2:3" x14ac:dyDescent="0.2">
      <c r="B6419" s="7" t="s">
        <v>6525</v>
      </c>
      <c r="C6419" s="7">
        <v>368</v>
      </c>
    </row>
    <row r="6420" spans="2:3" x14ac:dyDescent="0.2">
      <c r="B6420" s="7" t="s">
        <v>6526</v>
      </c>
      <c r="C6420" s="7">
        <v>332</v>
      </c>
    </row>
    <row r="6421" spans="2:3" x14ac:dyDescent="0.2">
      <c r="B6421" s="7" t="s">
        <v>6527</v>
      </c>
      <c r="C6421" s="7">
        <v>378</v>
      </c>
    </row>
    <row r="6422" spans="2:3" x14ac:dyDescent="0.2">
      <c r="B6422" s="7" t="s">
        <v>6528</v>
      </c>
      <c r="C6422" s="7">
        <v>308</v>
      </c>
    </row>
    <row r="6423" spans="2:3" x14ac:dyDescent="0.2">
      <c r="B6423" s="7" t="s">
        <v>6529</v>
      </c>
      <c r="C6423" s="7">
        <v>290</v>
      </c>
    </row>
    <row r="6424" spans="2:3" x14ac:dyDescent="0.2">
      <c r="B6424" s="7" t="s">
        <v>6530</v>
      </c>
      <c r="C6424" s="7">
        <v>396</v>
      </c>
    </row>
    <row r="6425" spans="2:3" x14ac:dyDescent="0.2">
      <c r="B6425" s="7" t="s">
        <v>6531</v>
      </c>
      <c r="C6425" s="7">
        <v>320</v>
      </c>
    </row>
    <row r="6426" spans="2:3" x14ac:dyDescent="0.2">
      <c r="B6426" s="7" t="s">
        <v>6532</v>
      </c>
      <c r="C6426" s="7">
        <v>118</v>
      </c>
    </row>
    <row r="6427" spans="2:3" x14ac:dyDescent="0.2">
      <c r="B6427" s="7" t="s">
        <v>6533</v>
      </c>
      <c r="C6427" s="7">
        <v>309</v>
      </c>
    </row>
    <row r="6428" spans="2:3" x14ac:dyDescent="0.2">
      <c r="B6428" s="7" t="s">
        <v>6534</v>
      </c>
      <c r="C6428" s="7">
        <v>252</v>
      </c>
    </row>
    <row r="6429" spans="2:3" x14ac:dyDescent="0.2">
      <c r="B6429" s="7" t="s">
        <v>6535</v>
      </c>
      <c r="C6429" s="7">
        <v>305</v>
      </c>
    </row>
    <row r="6430" spans="2:3" x14ac:dyDescent="0.2">
      <c r="B6430" s="7" t="s">
        <v>6536</v>
      </c>
      <c r="C6430" s="7">
        <v>458</v>
      </c>
    </row>
    <row r="6431" spans="2:3" x14ac:dyDescent="0.2">
      <c r="B6431" s="7" t="s">
        <v>6537</v>
      </c>
      <c r="C6431" s="7">
        <v>297</v>
      </c>
    </row>
    <row r="6432" spans="2:3" x14ac:dyDescent="0.2">
      <c r="B6432" s="7" t="s">
        <v>6538</v>
      </c>
      <c r="C6432" s="7">
        <v>135</v>
      </c>
    </row>
    <row r="6433" spans="2:3" x14ac:dyDescent="0.2">
      <c r="B6433" s="7" t="s">
        <v>6539</v>
      </c>
      <c r="C6433" s="7">
        <v>288</v>
      </c>
    </row>
    <row r="6434" spans="2:3" x14ac:dyDescent="0.2">
      <c r="B6434" s="7" t="s">
        <v>6540</v>
      </c>
      <c r="C6434" s="7">
        <v>373</v>
      </c>
    </row>
    <row r="6435" spans="2:3" x14ac:dyDescent="0.2">
      <c r="B6435" s="7" t="s">
        <v>6541</v>
      </c>
      <c r="C6435" s="7">
        <v>283</v>
      </c>
    </row>
    <row r="6436" spans="2:3" x14ac:dyDescent="0.2">
      <c r="B6436" s="7" t="s">
        <v>6542</v>
      </c>
      <c r="C6436" s="7">
        <v>373</v>
      </c>
    </row>
    <row r="6437" spans="2:3" x14ac:dyDescent="0.2">
      <c r="B6437" s="7" t="s">
        <v>6543</v>
      </c>
      <c r="C6437" s="7">
        <v>248</v>
      </c>
    </row>
    <row r="6438" spans="2:3" x14ac:dyDescent="0.2">
      <c r="B6438" s="7" t="s">
        <v>6544</v>
      </c>
      <c r="C6438" s="7">
        <v>361</v>
      </c>
    </row>
    <row r="6439" spans="2:3" x14ac:dyDescent="0.2">
      <c r="B6439" s="7" t="s">
        <v>6545</v>
      </c>
      <c r="C6439" s="7">
        <v>442</v>
      </c>
    </row>
    <row r="6440" spans="2:3" x14ac:dyDescent="0.2">
      <c r="B6440" s="7" t="s">
        <v>6546</v>
      </c>
      <c r="C6440" s="7">
        <v>371</v>
      </c>
    </row>
    <row r="6441" spans="2:3" x14ac:dyDescent="0.2">
      <c r="B6441" s="7" t="s">
        <v>6547</v>
      </c>
      <c r="C6441" s="7">
        <v>375</v>
      </c>
    </row>
    <row r="6442" spans="2:3" x14ac:dyDescent="0.2">
      <c r="B6442" s="7" t="s">
        <v>6548</v>
      </c>
      <c r="C6442" s="7">
        <v>366</v>
      </c>
    </row>
    <row r="6443" spans="2:3" x14ac:dyDescent="0.2">
      <c r="B6443" s="7" t="s">
        <v>6549</v>
      </c>
      <c r="C6443" s="7">
        <v>250</v>
      </c>
    </row>
    <row r="6444" spans="2:3" x14ac:dyDescent="0.2">
      <c r="B6444" s="7" t="s">
        <v>6550</v>
      </c>
      <c r="C6444" s="7">
        <v>416</v>
      </c>
    </row>
    <row r="6445" spans="2:3" x14ac:dyDescent="0.2">
      <c r="B6445" s="7" t="s">
        <v>6551</v>
      </c>
      <c r="C6445" s="7">
        <v>342</v>
      </c>
    </row>
    <row r="6446" spans="2:3" x14ac:dyDescent="0.2">
      <c r="B6446" s="7" t="s">
        <v>6552</v>
      </c>
      <c r="C6446" s="7">
        <v>288</v>
      </c>
    </row>
    <row r="6447" spans="2:3" x14ac:dyDescent="0.2">
      <c r="B6447" s="7" t="s">
        <v>6553</v>
      </c>
      <c r="C6447" s="7">
        <v>298</v>
      </c>
    </row>
    <row r="6448" spans="2:3" x14ac:dyDescent="0.2">
      <c r="B6448" s="7" t="s">
        <v>6554</v>
      </c>
      <c r="C6448" s="7">
        <v>282</v>
      </c>
    </row>
    <row r="6449" spans="2:3" x14ac:dyDescent="0.2">
      <c r="B6449" s="7" t="s">
        <v>6555</v>
      </c>
      <c r="C6449" s="7">
        <v>391</v>
      </c>
    </row>
    <row r="6450" spans="2:3" x14ac:dyDescent="0.2">
      <c r="B6450" s="7" t="s">
        <v>6556</v>
      </c>
      <c r="C6450" s="7">
        <v>278</v>
      </c>
    </row>
    <row r="6451" spans="2:3" x14ac:dyDescent="0.2">
      <c r="B6451" s="7" t="s">
        <v>6557</v>
      </c>
      <c r="C6451" s="7">
        <v>313</v>
      </c>
    </row>
    <row r="6452" spans="2:3" x14ac:dyDescent="0.2">
      <c r="B6452" s="7" t="s">
        <v>6558</v>
      </c>
      <c r="C6452" s="7">
        <v>304</v>
      </c>
    </row>
    <row r="6453" spans="2:3" x14ac:dyDescent="0.2">
      <c r="B6453" s="7" t="s">
        <v>6559</v>
      </c>
      <c r="C6453" s="7">
        <v>294</v>
      </c>
    </row>
    <row r="6454" spans="2:3" x14ac:dyDescent="0.2">
      <c r="B6454" s="7" t="s">
        <v>6560</v>
      </c>
      <c r="C6454" s="7">
        <v>337</v>
      </c>
    </row>
    <row r="6455" spans="2:3" x14ac:dyDescent="0.2">
      <c r="B6455" s="7" t="s">
        <v>6561</v>
      </c>
      <c r="C6455" s="7">
        <v>417</v>
      </c>
    </row>
    <row r="6456" spans="2:3" x14ac:dyDescent="0.2">
      <c r="B6456" s="7" t="s">
        <v>6562</v>
      </c>
      <c r="C6456" s="7">
        <v>327</v>
      </c>
    </row>
    <row r="6457" spans="2:3" x14ac:dyDescent="0.2">
      <c r="B6457" s="7" t="s">
        <v>6563</v>
      </c>
      <c r="C6457" s="7">
        <v>214</v>
      </c>
    </row>
    <row r="6458" spans="2:3" x14ac:dyDescent="0.2">
      <c r="B6458" s="7" t="s">
        <v>6564</v>
      </c>
      <c r="C6458" s="7">
        <v>357</v>
      </c>
    </row>
    <row r="6459" spans="2:3" x14ac:dyDescent="0.2">
      <c r="B6459" s="7" t="s">
        <v>6565</v>
      </c>
      <c r="C6459" s="7">
        <v>385</v>
      </c>
    </row>
    <row r="6460" spans="2:3" x14ac:dyDescent="0.2">
      <c r="B6460" s="7" t="s">
        <v>6566</v>
      </c>
      <c r="C6460" s="7">
        <v>379</v>
      </c>
    </row>
    <row r="6461" spans="2:3" x14ac:dyDescent="0.2">
      <c r="B6461" s="7" t="s">
        <v>6567</v>
      </c>
      <c r="C6461" s="7">
        <v>311</v>
      </c>
    </row>
    <row r="6462" spans="2:3" x14ac:dyDescent="0.2">
      <c r="B6462" s="7" t="s">
        <v>6568</v>
      </c>
      <c r="C6462" s="7">
        <v>267</v>
      </c>
    </row>
    <row r="6463" spans="2:3" x14ac:dyDescent="0.2">
      <c r="B6463" s="7" t="s">
        <v>6569</v>
      </c>
      <c r="C6463" s="7">
        <v>366</v>
      </c>
    </row>
    <row r="6464" spans="2:3" x14ac:dyDescent="0.2">
      <c r="B6464" s="7" t="s">
        <v>6570</v>
      </c>
      <c r="C6464" s="7">
        <v>307</v>
      </c>
    </row>
    <row r="6465" spans="2:3" x14ac:dyDescent="0.2">
      <c r="B6465" s="7" t="s">
        <v>6571</v>
      </c>
      <c r="C6465" s="7">
        <v>330</v>
      </c>
    </row>
    <row r="6466" spans="2:3" x14ac:dyDescent="0.2">
      <c r="B6466" s="7" t="s">
        <v>6572</v>
      </c>
      <c r="C6466" s="7">
        <v>391</v>
      </c>
    </row>
    <row r="6467" spans="2:3" x14ac:dyDescent="0.2">
      <c r="B6467" s="7" t="s">
        <v>6573</v>
      </c>
      <c r="C6467" s="7">
        <v>297</v>
      </c>
    </row>
    <row r="6468" spans="2:3" x14ac:dyDescent="0.2">
      <c r="B6468" s="7" t="s">
        <v>6574</v>
      </c>
      <c r="C6468" s="7">
        <v>312</v>
      </c>
    </row>
    <row r="6469" spans="2:3" x14ac:dyDescent="0.2">
      <c r="B6469" s="7" t="s">
        <v>6575</v>
      </c>
      <c r="C6469" s="7">
        <v>404</v>
      </c>
    </row>
    <row r="6470" spans="2:3" x14ac:dyDescent="0.2">
      <c r="B6470" s="7" t="s">
        <v>6576</v>
      </c>
      <c r="C6470" s="7">
        <v>257</v>
      </c>
    </row>
    <row r="6471" spans="2:3" x14ac:dyDescent="0.2">
      <c r="B6471" s="7" t="s">
        <v>6577</v>
      </c>
      <c r="C6471" s="7">
        <v>355</v>
      </c>
    </row>
    <row r="6472" spans="2:3" x14ac:dyDescent="0.2">
      <c r="B6472" s="7" t="s">
        <v>6578</v>
      </c>
      <c r="C6472" s="7">
        <v>382</v>
      </c>
    </row>
    <row r="6473" spans="2:3" x14ac:dyDescent="0.2">
      <c r="B6473" s="7" t="s">
        <v>6579</v>
      </c>
      <c r="C6473" s="7">
        <v>341</v>
      </c>
    </row>
    <row r="6474" spans="2:3" x14ac:dyDescent="0.2">
      <c r="B6474" s="7" t="s">
        <v>6580</v>
      </c>
      <c r="C6474" s="7">
        <v>360</v>
      </c>
    </row>
    <row r="6475" spans="2:3" x14ac:dyDescent="0.2">
      <c r="B6475" s="7" t="s">
        <v>6581</v>
      </c>
      <c r="C6475" s="7">
        <v>344</v>
      </c>
    </row>
    <row r="6476" spans="2:3" x14ac:dyDescent="0.2">
      <c r="B6476" s="7" t="s">
        <v>6582</v>
      </c>
      <c r="C6476" s="7">
        <v>272</v>
      </c>
    </row>
    <row r="6477" spans="2:3" x14ac:dyDescent="0.2">
      <c r="B6477" s="7" t="s">
        <v>6583</v>
      </c>
      <c r="C6477" s="7">
        <v>303</v>
      </c>
    </row>
    <row r="6478" spans="2:3" x14ac:dyDescent="0.2">
      <c r="B6478" s="7" t="s">
        <v>6584</v>
      </c>
      <c r="C6478" s="7">
        <v>340</v>
      </c>
    </row>
    <row r="6479" spans="2:3" x14ac:dyDescent="0.2">
      <c r="B6479" s="7" t="s">
        <v>6585</v>
      </c>
      <c r="C6479" s="7">
        <v>396</v>
      </c>
    </row>
    <row r="6480" spans="2:3" x14ac:dyDescent="0.2">
      <c r="B6480" s="7" t="s">
        <v>6586</v>
      </c>
      <c r="C6480" s="7">
        <v>365</v>
      </c>
    </row>
    <row r="6481" spans="2:3" x14ac:dyDescent="0.2">
      <c r="B6481" s="7" t="s">
        <v>6587</v>
      </c>
      <c r="C6481" s="7">
        <v>294</v>
      </c>
    </row>
    <row r="6482" spans="2:3" x14ac:dyDescent="0.2">
      <c r="B6482" s="7" t="s">
        <v>6588</v>
      </c>
      <c r="C6482" s="7">
        <v>283</v>
      </c>
    </row>
    <row r="6483" spans="2:3" x14ac:dyDescent="0.2">
      <c r="B6483" s="7" t="s">
        <v>6589</v>
      </c>
      <c r="C6483" s="7">
        <v>424</v>
      </c>
    </row>
    <row r="6484" spans="2:3" x14ac:dyDescent="0.2">
      <c r="B6484" s="7" t="s">
        <v>6590</v>
      </c>
      <c r="C6484" s="7">
        <v>339</v>
      </c>
    </row>
    <row r="6485" spans="2:3" x14ac:dyDescent="0.2">
      <c r="B6485" s="7" t="s">
        <v>6591</v>
      </c>
      <c r="C6485" s="7">
        <v>268</v>
      </c>
    </row>
    <row r="6486" spans="2:3" x14ac:dyDescent="0.2">
      <c r="B6486" s="7" t="s">
        <v>6592</v>
      </c>
      <c r="C6486" s="7">
        <v>278</v>
      </c>
    </row>
    <row r="6487" spans="2:3" x14ac:dyDescent="0.2">
      <c r="B6487" s="7" t="s">
        <v>6593</v>
      </c>
      <c r="C6487" s="7">
        <v>325</v>
      </c>
    </row>
    <row r="6488" spans="2:3" x14ac:dyDescent="0.2">
      <c r="B6488" s="7" t="s">
        <v>6594</v>
      </c>
      <c r="C6488" s="7">
        <v>333</v>
      </c>
    </row>
    <row r="6489" spans="2:3" x14ac:dyDescent="0.2">
      <c r="B6489" s="7" t="s">
        <v>6595</v>
      </c>
      <c r="C6489" s="7">
        <v>356</v>
      </c>
    </row>
    <row r="6490" spans="2:3" x14ac:dyDescent="0.2">
      <c r="B6490" s="7" t="s">
        <v>6596</v>
      </c>
      <c r="C6490" s="7">
        <v>261</v>
      </c>
    </row>
    <row r="6491" spans="2:3" x14ac:dyDescent="0.2">
      <c r="B6491" s="7" t="s">
        <v>6597</v>
      </c>
      <c r="C6491" s="7">
        <v>318</v>
      </c>
    </row>
    <row r="6492" spans="2:3" x14ac:dyDescent="0.2">
      <c r="B6492" s="7" t="s">
        <v>6598</v>
      </c>
      <c r="C6492" s="7">
        <v>404</v>
      </c>
    </row>
    <row r="6493" spans="2:3" x14ac:dyDescent="0.2">
      <c r="B6493" s="7" t="s">
        <v>6599</v>
      </c>
      <c r="C6493" s="7">
        <v>336</v>
      </c>
    </row>
    <row r="6494" spans="2:3" x14ac:dyDescent="0.2">
      <c r="B6494" s="7" t="s">
        <v>6600</v>
      </c>
      <c r="C6494" s="7">
        <v>395</v>
      </c>
    </row>
    <row r="6495" spans="2:3" x14ac:dyDescent="0.2">
      <c r="B6495" s="7" t="s">
        <v>6601</v>
      </c>
      <c r="C6495" s="7">
        <v>35</v>
      </c>
    </row>
    <row r="6496" spans="2:3" x14ac:dyDescent="0.2">
      <c r="B6496" s="7" t="s">
        <v>6602</v>
      </c>
      <c r="C6496" s="7">
        <v>230</v>
      </c>
    </row>
    <row r="6497" spans="2:3" x14ac:dyDescent="0.2">
      <c r="B6497" s="7" t="s">
        <v>6603</v>
      </c>
      <c r="C6497" s="7">
        <v>292</v>
      </c>
    </row>
    <row r="6498" spans="2:3" x14ac:dyDescent="0.2">
      <c r="B6498" s="7" t="s">
        <v>6604</v>
      </c>
      <c r="C6498" s="7">
        <v>221</v>
      </c>
    </row>
    <row r="6499" spans="2:3" x14ac:dyDescent="0.2">
      <c r="B6499" s="7" t="s">
        <v>6605</v>
      </c>
      <c r="C6499" s="7">
        <v>178</v>
      </c>
    </row>
    <row r="6500" spans="2:3" x14ac:dyDescent="0.2">
      <c r="B6500" s="7" t="s">
        <v>6606</v>
      </c>
      <c r="C6500" s="7">
        <v>283</v>
      </c>
    </row>
    <row r="6501" spans="2:3" x14ac:dyDescent="0.2">
      <c r="B6501" s="7" t="s">
        <v>6607</v>
      </c>
      <c r="C6501" s="7">
        <v>257</v>
      </c>
    </row>
    <row r="6502" spans="2:3" x14ac:dyDescent="0.2">
      <c r="B6502" s="7" t="s">
        <v>6608</v>
      </c>
      <c r="C6502" s="7">
        <v>209</v>
      </c>
    </row>
    <row r="6503" spans="2:3" x14ac:dyDescent="0.2">
      <c r="B6503" s="7" t="s">
        <v>6609</v>
      </c>
      <c r="C6503" s="7">
        <v>391</v>
      </c>
    </row>
    <row r="6504" spans="2:3" x14ac:dyDescent="0.2">
      <c r="B6504" s="7" t="s">
        <v>6610</v>
      </c>
      <c r="C6504" s="7">
        <v>347</v>
      </c>
    </row>
    <row r="6505" spans="2:3" x14ac:dyDescent="0.2">
      <c r="B6505" s="7" t="s">
        <v>6611</v>
      </c>
      <c r="C6505" s="7">
        <v>342</v>
      </c>
    </row>
    <row r="6506" spans="2:3" x14ac:dyDescent="0.2">
      <c r="B6506" s="7" t="s">
        <v>6612</v>
      </c>
      <c r="C6506" s="7">
        <v>307</v>
      </c>
    </row>
    <row r="6507" spans="2:3" x14ac:dyDescent="0.2">
      <c r="B6507" s="7" t="s">
        <v>6613</v>
      </c>
      <c r="C6507" s="7">
        <v>439</v>
      </c>
    </row>
    <row r="6508" spans="2:3" x14ac:dyDescent="0.2">
      <c r="B6508" s="7" t="s">
        <v>6614</v>
      </c>
      <c r="C6508" s="7">
        <v>262</v>
      </c>
    </row>
    <row r="6509" spans="2:3" x14ac:dyDescent="0.2">
      <c r="B6509" s="7" t="s">
        <v>6615</v>
      </c>
      <c r="C6509" s="7">
        <v>301</v>
      </c>
    </row>
    <row r="6510" spans="2:3" x14ac:dyDescent="0.2">
      <c r="B6510" s="7" t="s">
        <v>6616</v>
      </c>
      <c r="C6510" s="7">
        <v>286</v>
      </c>
    </row>
    <row r="6511" spans="2:3" x14ac:dyDescent="0.2">
      <c r="B6511" s="7" t="s">
        <v>6617</v>
      </c>
      <c r="C6511" s="7">
        <v>259</v>
      </c>
    </row>
    <row r="6512" spans="2:3" x14ac:dyDescent="0.2">
      <c r="B6512" s="7" t="s">
        <v>6618</v>
      </c>
      <c r="C6512" s="7">
        <v>179</v>
      </c>
    </row>
    <row r="6513" spans="2:3" x14ac:dyDescent="0.2">
      <c r="B6513" s="7" t="s">
        <v>6619</v>
      </c>
      <c r="C6513" s="7">
        <v>315</v>
      </c>
    </row>
    <row r="6514" spans="2:3" x14ac:dyDescent="0.2">
      <c r="B6514" s="7" t="s">
        <v>6620</v>
      </c>
      <c r="C6514" s="7">
        <v>317</v>
      </c>
    </row>
    <row r="6515" spans="2:3" x14ac:dyDescent="0.2">
      <c r="B6515" s="7" t="s">
        <v>6621</v>
      </c>
      <c r="C6515" s="7">
        <v>324</v>
      </c>
    </row>
    <row r="6516" spans="2:3" x14ac:dyDescent="0.2">
      <c r="B6516" s="7" t="s">
        <v>6622</v>
      </c>
      <c r="C6516" s="7">
        <v>295</v>
      </c>
    </row>
    <row r="6517" spans="2:3" x14ac:dyDescent="0.2">
      <c r="B6517" s="7" t="s">
        <v>6623</v>
      </c>
      <c r="C6517" s="7">
        <v>240</v>
      </c>
    </row>
    <row r="6518" spans="2:3" x14ac:dyDescent="0.2">
      <c r="B6518" s="7" t="s">
        <v>6624</v>
      </c>
      <c r="C6518" s="7">
        <v>376</v>
      </c>
    </row>
    <row r="6519" spans="2:3" x14ac:dyDescent="0.2">
      <c r="B6519" s="7" t="s">
        <v>6625</v>
      </c>
      <c r="C6519" s="7">
        <v>273</v>
      </c>
    </row>
    <row r="6520" spans="2:3" x14ac:dyDescent="0.2">
      <c r="B6520" s="7" t="s">
        <v>6626</v>
      </c>
      <c r="C6520" s="7">
        <v>369</v>
      </c>
    </row>
    <row r="6521" spans="2:3" x14ac:dyDescent="0.2">
      <c r="B6521" s="7" t="s">
        <v>6627</v>
      </c>
      <c r="C6521" s="7">
        <v>299</v>
      </c>
    </row>
    <row r="6522" spans="2:3" x14ac:dyDescent="0.2">
      <c r="B6522" s="7" t="s">
        <v>6628</v>
      </c>
      <c r="C6522" s="7">
        <v>270</v>
      </c>
    </row>
    <row r="6523" spans="2:3" x14ac:dyDescent="0.2">
      <c r="B6523" s="7" t="s">
        <v>6629</v>
      </c>
      <c r="C6523" s="7">
        <v>219</v>
      </c>
    </row>
    <row r="6524" spans="2:3" x14ac:dyDescent="0.2">
      <c r="B6524" s="7" t="s">
        <v>6630</v>
      </c>
      <c r="C6524" s="7">
        <v>362</v>
      </c>
    </row>
    <row r="6525" spans="2:3" x14ac:dyDescent="0.2">
      <c r="B6525" s="7" t="s">
        <v>6631</v>
      </c>
      <c r="C6525" s="7">
        <v>335</v>
      </c>
    </row>
    <row r="6526" spans="2:3" x14ac:dyDescent="0.2">
      <c r="B6526" s="7" t="s">
        <v>6632</v>
      </c>
      <c r="C6526" s="7">
        <v>110</v>
      </c>
    </row>
    <row r="6527" spans="2:3" x14ac:dyDescent="0.2">
      <c r="B6527" s="7" t="s">
        <v>6633</v>
      </c>
      <c r="C6527" s="7">
        <v>263</v>
      </c>
    </row>
    <row r="6528" spans="2:3" x14ac:dyDescent="0.2">
      <c r="B6528" s="7" t="s">
        <v>6634</v>
      </c>
      <c r="C6528" s="7">
        <v>262</v>
      </c>
    </row>
    <row r="6529" spans="2:3" x14ac:dyDescent="0.2">
      <c r="B6529" s="7" t="s">
        <v>6635</v>
      </c>
      <c r="C6529" s="7">
        <v>268</v>
      </c>
    </row>
    <row r="6530" spans="2:3" x14ac:dyDescent="0.2">
      <c r="B6530" s="7" t="s">
        <v>6636</v>
      </c>
      <c r="C6530" s="7">
        <v>319</v>
      </c>
    </row>
    <row r="6531" spans="2:3" x14ac:dyDescent="0.2">
      <c r="B6531" s="7" t="s">
        <v>6637</v>
      </c>
      <c r="C6531" s="7">
        <v>290</v>
      </c>
    </row>
    <row r="6532" spans="2:3" x14ac:dyDescent="0.2">
      <c r="B6532" s="7" t="s">
        <v>6638</v>
      </c>
      <c r="C6532" s="7">
        <v>158</v>
      </c>
    </row>
    <row r="6533" spans="2:3" x14ac:dyDescent="0.2">
      <c r="B6533" s="7" t="s">
        <v>6639</v>
      </c>
      <c r="C6533" s="7">
        <v>324</v>
      </c>
    </row>
    <row r="6534" spans="2:3" x14ac:dyDescent="0.2">
      <c r="B6534" s="7" t="s">
        <v>6640</v>
      </c>
      <c r="C6534" s="7">
        <v>362</v>
      </c>
    </row>
    <row r="6535" spans="2:3" x14ac:dyDescent="0.2">
      <c r="B6535" s="7" t="s">
        <v>6641</v>
      </c>
      <c r="C6535" s="7">
        <v>322</v>
      </c>
    </row>
    <row r="6536" spans="2:3" x14ac:dyDescent="0.2">
      <c r="B6536" s="7" t="s">
        <v>6642</v>
      </c>
      <c r="C6536" s="7">
        <v>378</v>
      </c>
    </row>
    <row r="6537" spans="2:3" x14ac:dyDescent="0.2">
      <c r="B6537" s="7" t="s">
        <v>6643</v>
      </c>
      <c r="C6537" s="7">
        <v>234</v>
      </c>
    </row>
    <row r="6538" spans="2:3" x14ac:dyDescent="0.2">
      <c r="B6538" s="7" t="s">
        <v>6644</v>
      </c>
      <c r="C6538" s="7">
        <v>349</v>
      </c>
    </row>
    <row r="6539" spans="2:3" x14ac:dyDescent="0.2">
      <c r="B6539" s="7" t="s">
        <v>6645</v>
      </c>
      <c r="C6539" s="7">
        <v>306</v>
      </c>
    </row>
    <row r="6540" spans="2:3" x14ac:dyDescent="0.2">
      <c r="B6540" s="7" t="s">
        <v>6646</v>
      </c>
      <c r="C6540" s="7">
        <v>317</v>
      </c>
    </row>
    <row r="6541" spans="2:3" x14ac:dyDescent="0.2">
      <c r="B6541" s="7" t="s">
        <v>6647</v>
      </c>
      <c r="C6541" s="7">
        <v>318</v>
      </c>
    </row>
    <row r="6542" spans="2:3" x14ac:dyDescent="0.2">
      <c r="B6542" s="7" t="s">
        <v>6648</v>
      </c>
      <c r="C6542" s="7">
        <v>296</v>
      </c>
    </row>
    <row r="6543" spans="2:3" x14ac:dyDescent="0.2">
      <c r="B6543" s="7" t="s">
        <v>6649</v>
      </c>
      <c r="C6543" s="7">
        <v>277</v>
      </c>
    </row>
    <row r="6544" spans="2:3" x14ac:dyDescent="0.2">
      <c r="B6544" s="7" t="s">
        <v>6650</v>
      </c>
      <c r="C6544" s="7">
        <v>387</v>
      </c>
    </row>
    <row r="6545" spans="2:3" x14ac:dyDescent="0.2">
      <c r="B6545" s="7" t="s">
        <v>6651</v>
      </c>
      <c r="C6545" s="7">
        <v>356</v>
      </c>
    </row>
    <row r="6546" spans="2:3" x14ac:dyDescent="0.2">
      <c r="B6546" s="7" t="s">
        <v>6652</v>
      </c>
      <c r="C6546" s="7">
        <v>316</v>
      </c>
    </row>
    <row r="6547" spans="2:3" x14ac:dyDescent="0.2">
      <c r="B6547" s="7" t="s">
        <v>6653</v>
      </c>
      <c r="C6547" s="7">
        <v>230</v>
      </c>
    </row>
    <row r="6548" spans="2:3" x14ac:dyDescent="0.2">
      <c r="B6548" s="7" t="s">
        <v>6654</v>
      </c>
      <c r="C6548" s="7">
        <v>258</v>
      </c>
    </row>
    <row r="6549" spans="2:3" x14ac:dyDescent="0.2">
      <c r="B6549" s="7" t="s">
        <v>6655</v>
      </c>
      <c r="C6549" s="7">
        <v>291</v>
      </c>
    </row>
    <row r="6550" spans="2:3" x14ac:dyDescent="0.2">
      <c r="B6550" s="7" t="s">
        <v>6656</v>
      </c>
      <c r="C6550" s="7">
        <v>312</v>
      </c>
    </row>
    <row r="6551" spans="2:3" x14ac:dyDescent="0.2">
      <c r="B6551" s="7" t="s">
        <v>6657</v>
      </c>
      <c r="C6551" s="7">
        <v>241</v>
      </c>
    </row>
    <row r="6552" spans="2:3" x14ac:dyDescent="0.2">
      <c r="B6552" s="7" t="s">
        <v>6658</v>
      </c>
      <c r="C6552" s="7">
        <v>346</v>
      </c>
    </row>
    <row r="6553" spans="2:3" x14ac:dyDescent="0.2">
      <c r="B6553" s="7" t="s">
        <v>6659</v>
      </c>
      <c r="C6553" s="7">
        <v>322</v>
      </c>
    </row>
    <row r="6554" spans="2:3" x14ac:dyDescent="0.2">
      <c r="B6554" s="7" t="s">
        <v>6660</v>
      </c>
      <c r="C6554" s="7">
        <v>303</v>
      </c>
    </row>
    <row r="6555" spans="2:3" x14ac:dyDescent="0.2">
      <c r="B6555" s="7" t="s">
        <v>6661</v>
      </c>
      <c r="C6555" s="7">
        <v>322</v>
      </c>
    </row>
    <row r="6556" spans="2:3" x14ac:dyDescent="0.2">
      <c r="B6556" s="7" t="s">
        <v>6662</v>
      </c>
      <c r="C6556" s="7">
        <v>302</v>
      </c>
    </row>
    <row r="6557" spans="2:3" x14ac:dyDescent="0.2">
      <c r="B6557" s="7" t="s">
        <v>6663</v>
      </c>
      <c r="C6557" s="7">
        <v>348</v>
      </c>
    </row>
    <row r="6558" spans="2:3" x14ac:dyDescent="0.2">
      <c r="B6558" s="7" t="s">
        <v>6664</v>
      </c>
      <c r="C6558" s="7">
        <v>367</v>
      </c>
    </row>
    <row r="6559" spans="2:3" x14ac:dyDescent="0.2">
      <c r="B6559" s="7" t="s">
        <v>6665</v>
      </c>
      <c r="C6559" s="7">
        <v>373</v>
      </c>
    </row>
    <row r="6560" spans="2:3" x14ac:dyDescent="0.2">
      <c r="B6560" s="7" t="s">
        <v>6666</v>
      </c>
      <c r="C6560" s="7">
        <v>246</v>
      </c>
    </row>
    <row r="6561" spans="2:3" x14ac:dyDescent="0.2">
      <c r="B6561" s="7" t="s">
        <v>6667</v>
      </c>
      <c r="C6561" s="7">
        <v>300</v>
      </c>
    </row>
    <row r="6562" spans="2:3" x14ac:dyDescent="0.2">
      <c r="B6562" s="7" t="s">
        <v>6668</v>
      </c>
      <c r="C6562" s="7">
        <v>244</v>
      </c>
    </row>
    <row r="6563" spans="2:3" x14ac:dyDescent="0.2">
      <c r="B6563" s="7" t="s">
        <v>6669</v>
      </c>
      <c r="C6563" s="7">
        <v>380</v>
      </c>
    </row>
    <row r="6564" spans="2:3" x14ac:dyDescent="0.2">
      <c r="B6564" s="7" t="s">
        <v>6670</v>
      </c>
      <c r="C6564" s="7">
        <v>329</v>
      </c>
    </row>
    <row r="6565" spans="2:3" x14ac:dyDescent="0.2">
      <c r="B6565" s="7" t="s">
        <v>6671</v>
      </c>
      <c r="C6565" s="7">
        <v>207</v>
      </c>
    </row>
    <row r="6566" spans="2:3" x14ac:dyDescent="0.2">
      <c r="B6566" s="7" t="s">
        <v>6672</v>
      </c>
      <c r="C6566" s="7">
        <v>384</v>
      </c>
    </row>
    <row r="6567" spans="2:3" x14ac:dyDescent="0.2">
      <c r="B6567" s="7" t="s">
        <v>6673</v>
      </c>
      <c r="C6567" s="7">
        <v>334</v>
      </c>
    </row>
    <row r="6568" spans="2:3" x14ac:dyDescent="0.2">
      <c r="B6568" s="7" t="s">
        <v>6674</v>
      </c>
      <c r="C6568" s="7">
        <v>271</v>
      </c>
    </row>
    <row r="6569" spans="2:3" x14ac:dyDescent="0.2">
      <c r="B6569" s="7" t="s">
        <v>6675</v>
      </c>
      <c r="C6569" s="7">
        <v>428</v>
      </c>
    </row>
    <row r="6570" spans="2:3" x14ac:dyDescent="0.2">
      <c r="B6570" s="7" t="s">
        <v>6676</v>
      </c>
      <c r="C6570" s="7">
        <v>384</v>
      </c>
    </row>
    <row r="6571" spans="2:3" x14ac:dyDescent="0.2">
      <c r="B6571" s="7" t="s">
        <v>6677</v>
      </c>
      <c r="C6571" s="7">
        <v>283</v>
      </c>
    </row>
    <row r="6572" spans="2:3" x14ac:dyDescent="0.2">
      <c r="B6572" s="7" t="s">
        <v>6678</v>
      </c>
      <c r="C6572" s="7">
        <v>386</v>
      </c>
    </row>
    <row r="6573" spans="2:3" x14ac:dyDescent="0.2">
      <c r="B6573" s="7" t="s">
        <v>6679</v>
      </c>
      <c r="C6573" s="7">
        <v>297</v>
      </c>
    </row>
    <row r="6574" spans="2:3" x14ac:dyDescent="0.2">
      <c r="B6574" s="7" t="s">
        <v>6680</v>
      </c>
      <c r="C6574" s="7">
        <v>391</v>
      </c>
    </row>
    <row r="6575" spans="2:3" x14ac:dyDescent="0.2">
      <c r="B6575" s="7" t="s">
        <v>6681</v>
      </c>
      <c r="C6575" s="7">
        <v>388</v>
      </c>
    </row>
    <row r="6576" spans="2:3" x14ac:dyDescent="0.2">
      <c r="B6576" s="7" t="s">
        <v>6682</v>
      </c>
      <c r="C6576" s="7">
        <v>208</v>
      </c>
    </row>
    <row r="6577" spans="2:3" x14ac:dyDescent="0.2">
      <c r="B6577" s="7" t="s">
        <v>6683</v>
      </c>
      <c r="C6577" s="7">
        <v>319</v>
      </c>
    </row>
    <row r="6578" spans="2:3" x14ac:dyDescent="0.2">
      <c r="B6578" s="7" t="s">
        <v>6684</v>
      </c>
      <c r="C6578" s="7">
        <v>336</v>
      </c>
    </row>
    <row r="6579" spans="2:3" x14ac:dyDescent="0.2">
      <c r="B6579" s="7" t="s">
        <v>6685</v>
      </c>
      <c r="C6579" s="7">
        <v>307</v>
      </c>
    </row>
    <row r="6580" spans="2:3" x14ac:dyDescent="0.2">
      <c r="B6580" s="7" t="s">
        <v>6686</v>
      </c>
      <c r="C6580" s="7">
        <v>417</v>
      </c>
    </row>
    <row r="6581" spans="2:3" x14ac:dyDescent="0.2">
      <c r="B6581" s="7" t="s">
        <v>6687</v>
      </c>
      <c r="C6581" s="7">
        <v>328</v>
      </c>
    </row>
    <row r="6582" spans="2:3" x14ac:dyDescent="0.2">
      <c r="B6582" s="7" t="s">
        <v>6688</v>
      </c>
      <c r="C6582" s="7">
        <v>290</v>
      </c>
    </row>
    <row r="6583" spans="2:3" x14ac:dyDescent="0.2">
      <c r="B6583" s="7" t="s">
        <v>6689</v>
      </c>
      <c r="C6583" s="7">
        <v>314</v>
      </c>
    </row>
    <row r="6584" spans="2:3" x14ac:dyDescent="0.2">
      <c r="B6584" s="7" t="s">
        <v>6690</v>
      </c>
      <c r="C6584" s="7">
        <v>260</v>
      </c>
    </row>
    <row r="6585" spans="2:3" x14ac:dyDescent="0.2">
      <c r="B6585" s="7" t="s">
        <v>6691</v>
      </c>
      <c r="C6585" s="7">
        <v>345</v>
      </c>
    </row>
    <row r="6586" spans="2:3" x14ac:dyDescent="0.2">
      <c r="B6586" s="7" t="s">
        <v>6692</v>
      </c>
      <c r="C6586" s="7">
        <v>284</v>
      </c>
    </row>
    <row r="6587" spans="2:3" x14ac:dyDescent="0.2">
      <c r="B6587" s="7" t="s">
        <v>6693</v>
      </c>
      <c r="C6587" s="7">
        <v>370</v>
      </c>
    </row>
    <row r="6588" spans="2:3" x14ac:dyDescent="0.2">
      <c r="B6588" s="7" t="s">
        <v>6694</v>
      </c>
      <c r="C6588" s="7">
        <v>278</v>
      </c>
    </row>
    <row r="6589" spans="2:3" x14ac:dyDescent="0.2">
      <c r="B6589" s="7" t="s">
        <v>6695</v>
      </c>
      <c r="C6589" s="7">
        <v>244</v>
      </c>
    </row>
    <row r="6590" spans="2:3" x14ac:dyDescent="0.2">
      <c r="B6590" s="7" t="s">
        <v>6696</v>
      </c>
      <c r="C6590" s="7">
        <v>274</v>
      </c>
    </row>
    <row r="6591" spans="2:3" x14ac:dyDescent="0.2">
      <c r="B6591" s="7" t="s">
        <v>6697</v>
      </c>
      <c r="C6591" s="7">
        <v>185</v>
      </c>
    </row>
    <row r="6592" spans="2:3" x14ac:dyDescent="0.2">
      <c r="B6592" s="7" t="s">
        <v>6698</v>
      </c>
      <c r="C6592" s="7">
        <v>327</v>
      </c>
    </row>
    <row r="6593" spans="2:3" x14ac:dyDescent="0.2">
      <c r="B6593" s="7" t="s">
        <v>6699</v>
      </c>
      <c r="C6593" s="7">
        <v>337</v>
      </c>
    </row>
    <row r="6594" spans="2:3" x14ac:dyDescent="0.2">
      <c r="B6594" s="7" t="s">
        <v>6700</v>
      </c>
      <c r="C6594" s="7">
        <v>428</v>
      </c>
    </row>
    <row r="6595" spans="2:3" x14ac:dyDescent="0.2">
      <c r="B6595" s="7" t="s">
        <v>6701</v>
      </c>
      <c r="C6595" s="7">
        <v>47</v>
      </c>
    </row>
    <row r="6596" spans="2:3" x14ac:dyDescent="0.2">
      <c r="B6596" s="7" t="s">
        <v>6702</v>
      </c>
      <c r="C6596" s="7">
        <v>209</v>
      </c>
    </row>
    <row r="6597" spans="2:3" x14ac:dyDescent="0.2">
      <c r="B6597" s="7" t="s">
        <v>6703</v>
      </c>
      <c r="C6597" s="7">
        <v>362</v>
      </c>
    </row>
    <row r="6598" spans="2:3" x14ac:dyDescent="0.2">
      <c r="B6598" s="7" t="s">
        <v>6704</v>
      </c>
      <c r="C6598" s="7">
        <v>278</v>
      </c>
    </row>
    <row r="6599" spans="2:3" x14ac:dyDescent="0.2">
      <c r="B6599" s="7" t="s">
        <v>6705</v>
      </c>
      <c r="C6599" s="7">
        <v>188</v>
      </c>
    </row>
    <row r="6600" spans="2:3" x14ac:dyDescent="0.2">
      <c r="B6600" s="7" t="s">
        <v>6706</v>
      </c>
      <c r="C6600" s="7">
        <v>229</v>
      </c>
    </row>
    <row r="6601" spans="2:3" x14ac:dyDescent="0.2">
      <c r="B6601" s="7" t="s">
        <v>6707</v>
      </c>
      <c r="C6601" s="7">
        <v>254</v>
      </c>
    </row>
    <row r="6602" spans="2:3" x14ac:dyDescent="0.2">
      <c r="B6602" s="7" t="s">
        <v>6708</v>
      </c>
      <c r="C6602" s="7">
        <v>174</v>
      </c>
    </row>
    <row r="6603" spans="2:3" x14ac:dyDescent="0.2">
      <c r="B6603" s="7" t="s">
        <v>6709</v>
      </c>
      <c r="C6603" s="7">
        <v>369</v>
      </c>
    </row>
    <row r="6604" spans="2:3" x14ac:dyDescent="0.2">
      <c r="B6604" s="7" t="s">
        <v>6710</v>
      </c>
      <c r="C6604" s="7">
        <v>290</v>
      </c>
    </row>
    <row r="6605" spans="2:3" x14ac:dyDescent="0.2">
      <c r="B6605" s="7" t="s">
        <v>6711</v>
      </c>
      <c r="C6605" s="7">
        <v>364</v>
      </c>
    </row>
    <row r="6606" spans="2:3" x14ac:dyDescent="0.2">
      <c r="B6606" s="7" t="s">
        <v>6712</v>
      </c>
      <c r="C6606" s="7">
        <v>249</v>
      </c>
    </row>
    <row r="6607" spans="2:3" x14ac:dyDescent="0.2">
      <c r="B6607" s="7" t="s">
        <v>6713</v>
      </c>
      <c r="C6607" s="7">
        <v>287</v>
      </c>
    </row>
    <row r="6608" spans="2:3" x14ac:dyDescent="0.2">
      <c r="B6608" s="7" t="s">
        <v>6714</v>
      </c>
      <c r="C6608" s="7">
        <v>348</v>
      </c>
    </row>
    <row r="6609" spans="2:3" x14ac:dyDescent="0.2">
      <c r="B6609" s="7" t="s">
        <v>6715</v>
      </c>
      <c r="C6609" s="7">
        <v>282</v>
      </c>
    </row>
    <row r="6610" spans="2:3" x14ac:dyDescent="0.2">
      <c r="B6610" s="7" t="s">
        <v>6716</v>
      </c>
      <c r="C6610" s="7">
        <v>251</v>
      </c>
    </row>
    <row r="6611" spans="2:3" x14ac:dyDescent="0.2">
      <c r="B6611" s="7" t="s">
        <v>6717</v>
      </c>
      <c r="C6611" s="7">
        <v>292</v>
      </c>
    </row>
    <row r="6612" spans="2:3" x14ac:dyDescent="0.2">
      <c r="B6612" s="7" t="s">
        <v>6718</v>
      </c>
      <c r="C6612" s="7">
        <v>197</v>
      </c>
    </row>
    <row r="6613" spans="2:3" x14ac:dyDescent="0.2">
      <c r="B6613" s="7" t="s">
        <v>6719</v>
      </c>
      <c r="C6613" s="7">
        <v>342</v>
      </c>
    </row>
    <row r="6614" spans="2:3" x14ac:dyDescent="0.2">
      <c r="B6614" s="7" t="s">
        <v>6720</v>
      </c>
      <c r="C6614" s="7">
        <v>397</v>
      </c>
    </row>
    <row r="6615" spans="2:3" x14ac:dyDescent="0.2">
      <c r="B6615" s="7" t="s">
        <v>6721</v>
      </c>
      <c r="C6615" s="7">
        <v>245</v>
      </c>
    </row>
    <row r="6616" spans="2:3" x14ac:dyDescent="0.2">
      <c r="B6616" s="7" t="s">
        <v>6722</v>
      </c>
      <c r="C6616" s="7">
        <v>273</v>
      </c>
    </row>
    <row r="6617" spans="2:3" x14ac:dyDescent="0.2">
      <c r="B6617" s="7" t="s">
        <v>6723</v>
      </c>
      <c r="C6617" s="7">
        <v>207</v>
      </c>
    </row>
    <row r="6618" spans="2:3" x14ac:dyDescent="0.2">
      <c r="B6618" s="7" t="s">
        <v>6724</v>
      </c>
      <c r="C6618" s="7">
        <v>276</v>
      </c>
    </row>
    <row r="6619" spans="2:3" x14ac:dyDescent="0.2">
      <c r="B6619" s="7" t="s">
        <v>6725</v>
      </c>
      <c r="C6619" s="7">
        <v>303</v>
      </c>
    </row>
    <row r="6620" spans="2:3" x14ac:dyDescent="0.2">
      <c r="B6620" s="7" t="s">
        <v>6726</v>
      </c>
      <c r="C6620" s="7">
        <v>392</v>
      </c>
    </row>
    <row r="6621" spans="2:3" x14ac:dyDescent="0.2">
      <c r="B6621" s="7" t="s">
        <v>6727</v>
      </c>
      <c r="C6621" s="7">
        <v>246</v>
      </c>
    </row>
    <row r="6622" spans="2:3" x14ac:dyDescent="0.2">
      <c r="B6622" s="7" t="s">
        <v>6728</v>
      </c>
      <c r="C6622" s="7">
        <v>304</v>
      </c>
    </row>
    <row r="6623" spans="2:3" x14ac:dyDescent="0.2">
      <c r="B6623" s="7" t="s">
        <v>6729</v>
      </c>
      <c r="C6623" s="7">
        <v>294</v>
      </c>
    </row>
    <row r="6624" spans="2:3" x14ac:dyDescent="0.2">
      <c r="B6624" s="7" t="s">
        <v>6730</v>
      </c>
      <c r="C6624" s="7">
        <v>306</v>
      </c>
    </row>
    <row r="6625" spans="2:3" x14ac:dyDescent="0.2">
      <c r="B6625" s="7" t="s">
        <v>6731</v>
      </c>
      <c r="C6625" s="7">
        <v>267</v>
      </c>
    </row>
    <row r="6626" spans="2:3" x14ac:dyDescent="0.2">
      <c r="B6626" s="7" t="s">
        <v>6732</v>
      </c>
      <c r="C6626" s="7">
        <v>144</v>
      </c>
    </row>
    <row r="6627" spans="2:3" x14ac:dyDescent="0.2">
      <c r="B6627" s="7" t="s">
        <v>6733</v>
      </c>
      <c r="C6627" s="7">
        <v>311</v>
      </c>
    </row>
    <row r="6628" spans="2:3" x14ac:dyDescent="0.2">
      <c r="B6628" s="7" t="s">
        <v>6734</v>
      </c>
      <c r="C6628" s="7">
        <v>244</v>
      </c>
    </row>
    <row r="6629" spans="2:3" x14ac:dyDescent="0.2">
      <c r="B6629" s="7" t="s">
        <v>6735</v>
      </c>
      <c r="C6629" s="7">
        <v>323</v>
      </c>
    </row>
    <row r="6630" spans="2:3" x14ac:dyDescent="0.2">
      <c r="B6630" s="7" t="s">
        <v>6736</v>
      </c>
      <c r="C6630" s="7">
        <v>348</v>
      </c>
    </row>
    <row r="6631" spans="2:3" x14ac:dyDescent="0.2">
      <c r="B6631" s="7" t="s">
        <v>6737</v>
      </c>
      <c r="C6631" s="7">
        <v>302</v>
      </c>
    </row>
    <row r="6632" spans="2:3" x14ac:dyDescent="0.2">
      <c r="B6632" s="7" t="s">
        <v>6738</v>
      </c>
      <c r="C6632" s="7">
        <v>187</v>
      </c>
    </row>
    <row r="6633" spans="2:3" x14ac:dyDescent="0.2">
      <c r="B6633" s="7" t="s">
        <v>6739</v>
      </c>
      <c r="C6633" s="7">
        <v>336</v>
      </c>
    </row>
    <row r="6634" spans="2:3" x14ac:dyDescent="0.2">
      <c r="B6634" s="7" t="s">
        <v>6740</v>
      </c>
      <c r="C6634" s="7">
        <v>379</v>
      </c>
    </row>
    <row r="6635" spans="2:3" x14ac:dyDescent="0.2">
      <c r="B6635" s="7" t="s">
        <v>6741</v>
      </c>
      <c r="C6635" s="7">
        <v>306</v>
      </c>
    </row>
    <row r="6636" spans="2:3" x14ac:dyDescent="0.2">
      <c r="B6636" s="7" t="s">
        <v>6742</v>
      </c>
      <c r="C6636" s="7">
        <v>281</v>
      </c>
    </row>
    <row r="6637" spans="2:3" x14ac:dyDescent="0.2">
      <c r="B6637" s="7" t="s">
        <v>6743</v>
      </c>
      <c r="C6637" s="7">
        <v>250</v>
      </c>
    </row>
    <row r="6638" spans="2:3" x14ac:dyDescent="0.2">
      <c r="B6638" s="7" t="s">
        <v>6744</v>
      </c>
      <c r="C6638" s="7">
        <v>306</v>
      </c>
    </row>
    <row r="6639" spans="2:3" x14ac:dyDescent="0.2">
      <c r="B6639" s="7" t="s">
        <v>6745</v>
      </c>
      <c r="C6639" s="7">
        <v>354</v>
      </c>
    </row>
    <row r="6640" spans="2:3" x14ac:dyDescent="0.2">
      <c r="B6640" s="7" t="s">
        <v>6746</v>
      </c>
      <c r="C6640" s="7">
        <v>286</v>
      </c>
    </row>
    <row r="6641" spans="2:3" x14ac:dyDescent="0.2">
      <c r="B6641" s="7" t="s">
        <v>6747</v>
      </c>
      <c r="C6641" s="7">
        <v>338</v>
      </c>
    </row>
    <row r="6642" spans="2:3" x14ac:dyDescent="0.2">
      <c r="B6642" s="7" t="s">
        <v>6748</v>
      </c>
      <c r="C6642" s="7">
        <v>282</v>
      </c>
    </row>
    <row r="6643" spans="2:3" x14ac:dyDescent="0.2">
      <c r="B6643" s="7" t="s">
        <v>6749</v>
      </c>
      <c r="C6643" s="7">
        <v>262</v>
      </c>
    </row>
    <row r="6644" spans="2:3" x14ac:dyDescent="0.2">
      <c r="B6644" s="7" t="s">
        <v>6750</v>
      </c>
      <c r="C6644" s="7">
        <v>343</v>
      </c>
    </row>
    <row r="6645" spans="2:3" x14ac:dyDescent="0.2">
      <c r="B6645" s="7" t="s">
        <v>6751</v>
      </c>
      <c r="C6645" s="7">
        <v>302</v>
      </c>
    </row>
    <row r="6646" spans="2:3" x14ac:dyDescent="0.2">
      <c r="B6646" s="7" t="s">
        <v>6752</v>
      </c>
      <c r="C6646" s="7">
        <v>257</v>
      </c>
    </row>
    <row r="6647" spans="2:3" x14ac:dyDescent="0.2">
      <c r="B6647" s="7" t="s">
        <v>6753</v>
      </c>
      <c r="C6647" s="7">
        <v>280</v>
      </c>
    </row>
    <row r="6648" spans="2:3" x14ac:dyDescent="0.2">
      <c r="B6648" s="7" t="s">
        <v>6754</v>
      </c>
      <c r="C6648" s="7">
        <v>312</v>
      </c>
    </row>
    <row r="6649" spans="2:3" x14ac:dyDescent="0.2">
      <c r="B6649" s="7" t="s">
        <v>6755</v>
      </c>
      <c r="C6649" s="7">
        <v>232</v>
      </c>
    </row>
    <row r="6650" spans="2:3" x14ac:dyDescent="0.2">
      <c r="B6650" s="7" t="s">
        <v>6756</v>
      </c>
      <c r="C6650" s="7">
        <v>252</v>
      </c>
    </row>
    <row r="6651" spans="2:3" x14ac:dyDescent="0.2">
      <c r="B6651" s="7" t="s">
        <v>6757</v>
      </c>
      <c r="C6651" s="7">
        <v>243</v>
      </c>
    </row>
    <row r="6652" spans="2:3" x14ac:dyDescent="0.2">
      <c r="B6652" s="7" t="s">
        <v>6758</v>
      </c>
      <c r="C6652" s="7">
        <v>266</v>
      </c>
    </row>
    <row r="6653" spans="2:3" x14ac:dyDescent="0.2">
      <c r="B6653" s="7" t="s">
        <v>6759</v>
      </c>
      <c r="C6653" s="7">
        <v>282</v>
      </c>
    </row>
    <row r="6654" spans="2:3" x14ac:dyDescent="0.2">
      <c r="B6654" s="7" t="s">
        <v>6760</v>
      </c>
      <c r="C6654" s="7">
        <v>310</v>
      </c>
    </row>
    <row r="6655" spans="2:3" x14ac:dyDescent="0.2">
      <c r="B6655" s="7" t="s">
        <v>6761</v>
      </c>
      <c r="C6655" s="7">
        <v>275</v>
      </c>
    </row>
    <row r="6656" spans="2:3" x14ac:dyDescent="0.2">
      <c r="B6656" s="7" t="s">
        <v>6762</v>
      </c>
      <c r="C6656" s="7">
        <v>281</v>
      </c>
    </row>
    <row r="6657" spans="2:3" x14ac:dyDescent="0.2">
      <c r="B6657" s="7" t="s">
        <v>6763</v>
      </c>
      <c r="C6657" s="7">
        <v>360</v>
      </c>
    </row>
    <row r="6658" spans="2:3" x14ac:dyDescent="0.2">
      <c r="B6658" s="7" t="s">
        <v>6764</v>
      </c>
      <c r="C6658" s="7">
        <v>346</v>
      </c>
    </row>
    <row r="6659" spans="2:3" x14ac:dyDescent="0.2">
      <c r="B6659" s="7" t="s">
        <v>6765</v>
      </c>
      <c r="C6659" s="7">
        <v>246</v>
      </c>
    </row>
    <row r="6660" spans="2:3" x14ac:dyDescent="0.2">
      <c r="B6660" s="7" t="s">
        <v>6766</v>
      </c>
      <c r="C6660" s="7">
        <v>375</v>
      </c>
    </row>
    <row r="6661" spans="2:3" x14ac:dyDescent="0.2">
      <c r="B6661" s="7" t="s">
        <v>6767</v>
      </c>
      <c r="C6661" s="7">
        <v>341</v>
      </c>
    </row>
    <row r="6662" spans="2:3" x14ac:dyDescent="0.2">
      <c r="B6662" s="7" t="s">
        <v>6768</v>
      </c>
      <c r="C6662" s="7">
        <v>328</v>
      </c>
    </row>
    <row r="6663" spans="2:3" x14ac:dyDescent="0.2">
      <c r="B6663" s="7" t="s">
        <v>6769</v>
      </c>
      <c r="C6663" s="7">
        <v>385</v>
      </c>
    </row>
    <row r="6664" spans="2:3" x14ac:dyDescent="0.2">
      <c r="B6664" s="7" t="s">
        <v>6770</v>
      </c>
      <c r="C6664" s="7">
        <v>352</v>
      </c>
    </row>
    <row r="6665" spans="2:3" x14ac:dyDescent="0.2">
      <c r="B6665" s="7" t="s">
        <v>6771</v>
      </c>
      <c r="C6665" s="7">
        <v>266</v>
      </c>
    </row>
    <row r="6666" spans="2:3" x14ac:dyDescent="0.2">
      <c r="B6666" s="7" t="s">
        <v>6772</v>
      </c>
      <c r="C6666" s="7">
        <v>381</v>
      </c>
    </row>
    <row r="6667" spans="2:3" x14ac:dyDescent="0.2">
      <c r="B6667" s="7" t="s">
        <v>6773</v>
      </c>
      <c r="C6667" s="7">
        <v>311</v>
      </c>
    </row>
    <row r="6668" spans="2:3" x14ac:dyDescent="0.2">
      <c r="B6668" s="7" t="s">
        <v>6774</v>
      </c>
      <c r="C6668" s="7">
        <v>337</v>
      </c>
    </row>
    <row r="6669" spans="2:3" x14ac:dyDescent="0.2">
      <c r="B6669" s="7" t="s">
        <v>6775</v>
      </c>
      <c r="C6669" s="7">
        <v>412</v>
      </c>
    </row>
    <row r="6670" spans="2:3" x14ac:dyDescent="0.2">
      <c r="B6670" s="7" t="s">
        <v>6776</v>
      </c>
      <c r="C6670" s="7">
        <v>296</v>
      </c>
    </row>
    <row r="6671" spans="2:3" x14ac:dyDescent="0.2">
      <c r="B6671" s="7" t="s">
        <v>6777</v>
      </c>
      <c r="C6671" s="7">
        <v>335</v>
      </c>
    </row>
    <row r="6672" spans="2:3" x14ac:dyDescent="0.2">
      <c r="B6672" s="7" t="s">
        <v>6778</v>
      </c>
      <c r="C6672" s="7">
        <v>459</v>
      </c>
    </row>
    <row r="6673" spans="2:3" x14ac:dyDescent="0.2">
      <c r="B6673" s="7" t="s">
        <v>6779</v>
      </c>
      <c r="C6673" s="7">
        <v>317</v>
      </c>
    </row>
    <row r="6674" spans="2:3" x14ac:dyDescent="0.2">
      <c r="B6674" s="7" t="s">
        <v>6780</v>
      </c>
      <c r="C6674" s="7">
        <v>328</v>
      </c>
    </row>
    <row r="6675" spans="2:3" x14ac:dyDescent="0.2">
      <c r="B6675" s="7" t="s">
        <v>6781</v>
      </c>
      <c r="C6675" s="7">
        <v>377</v>
      </c>
    </row>
    <row r="6676" spans="2:3" x14ac:dyDescent="0.2">
      <c r="B6676" s="7" t="s">
        <v>6782</v>
      </c>
      <c r="C6676" s="7">
        <v>277</v>
      </c>
    </row>
    <row r="6677" spans="2:3" x14ac:dyDescent="0.2">
      <c r="B6677" s="7" t="s">
        <v>6783</v>
      </c>
      <c r="C6677" s="7">
        <v>278</v>
      </c>
    </row>
    <row r="6678" spans="2:3" x14ac:dyDescent="0.2">
      <c r="B6678" s="7" t="s">
        <v>6784</v>
      </c>
      <c r="C6678" s="7">
        <v>321</v>
      </c>
    </row>
    <row r="6679" spans="2:3" x14ac:dyDescent="0.2">
      <c r="B6679" s="7" t="s">
        <v>6785</v>
      </c>
      <c r="C6679" s="7">
        <v>347</v>
      </c>
    </row>
    <row r="6680" spans="2:3" x14ac:dyDescent="0.2">
      <c r="B6680" s="7" t="s">
        <v>6786</v>
      </c>
      <c r="C6680" s="7">
        <v>318</v>
      </c>
    </row>
    <row r="6681" spans="2:3" x14ac:dyDescent="0.2">
      <c r="B6681" s="7" t="s">
        <v>6787</v>
      </c>
      <c r="C6681" s="7">
        <v>303</v>
      </c>
    </row>
    <row r="6682" spans="2:3" x14ac:dyDescent="0.2">
      <c r="B6682" s="7" t="s">
        <v>6788</v>
      </c>
      <c r="C6682" s="7">
        <v>365</v>
      </c>
    </row>
    <row r="6683" spans="2:3" x14ac:dyDescent="0.2">
      <c r="B6683" s="7" t="s">
        <v>6789</v>
      </c>
      <c r="C6683" s="7">
        <v>290</v>
      </c>
    </row>
    <row r="6684" spans="2:3" x14ac:dyDescent="0.2">
      <c r="B6684" s="7" t="s">
        <v>6790</v>
      </c>
      <c r="C6684" s="7">
        <v>315</v>
      </c>
    </row>
    <row r="6685" spans="2:3" x14ac:dyDescent="0.2">
      <c r="B6685" s="7" t="s">
        <v>6791</v>
      </c>
      <c r="C6685" s="7">
        <v>201</v>
      </c>
    </row>
    <row r="6686" spans="2:3" x14ac:dyDescent="0.2">
      <c r="B6686" s="7" t="s">
        <v>6792</v>
      </c>
      <c r="C6686" s="7">
        <v>316</v>
      </c>
    </row>
    <row r="6687" spans="2:3" x14ac:dyDescent="0.2">
      <c r="B6687" s="7" t="s">
        <v>6793</v>
      </c>
      <c r="C6687" s="7">
        <v>265</v>
      </c>
    </row>
    <row r="6688" spans="2:3" x14ac:dyDescent="0.2">
      <c r="B6688" s="7" t="s">
        <v>6794</v>
      </c>
      <c r="C6688" s="7">
        <v>179</v>
      </c>
    </row>
    <row r="6689" spans="2:3" x14ac:dyDescent="0.2">
      <c r="B6689" s="7" t="s">
        <v>6795</v>
      </c>
      <c r="C6689" s="7">
        <v>209</v>
      </c>
    </row>
    <row r="6690" spans="2:3" x14ac:dyDescent="0.2">
      <c r="B6690" s="7" t="s">
        <v>6796</v>
      </c>
      <c r="C6690" s="7">
        <v>209</v>
      </c>
    </row>
    <row r="6691" spans="2:3" x14ac:dyDescent="0.2">
      <c r="B6691" s="7" t="s">
        <v>6797</v>
      </c>
      <c r="C6691" s="7">
        <v>211</v>
      </c>
    </row>
    <row r="6692" spans="2:3" x14ac:dyDescent="0.2">
      <c r="B6692" s="7" t="s">
        <v>6798</v>
      </c>
      <c r="C6692" s="7">
        <v>383</v>
      </c>
    </row>
    <row r="6693" spans="2:3" x14ac:dyDescent="0.2">
      <c r="B6693" s="7" t="s">
        <v>6799</v>
      </c>
      <c r="C6693" s="7">
        <v>424</v>
      </c>
    </row>
    <row r="6694" spans="2:3" x14ac:dyDescent="0.2">
      <c r="B6694" s="7" t="s">
        <v>6800</v>
      </c>
      <c r="C6694" s="7">
        <v>302</v>
      </c>
    </row>
    <row r="6695" spans="2:3" x14ac:dyDescent="0.2">
      <c r="B6695" s="7" t="s">
        <v>6801</v>
      </c>
      <c r="C6695" s="7">
        <v>41</v>
      </c>
    </row>
    <row r="6696" spans="2:3" x14ac:dyDescent="0.2">
      <c r="B6696" s="7" t="s">
        <v>6802</v>
      </c>
      <c r="C6696" s="7">
        <v>222</v>
      </c>
    </row>
    <row r="6697" spans="2:3" x14ac:dyDescent="0.2">
      <c r="B6697" s="7" t="s">
        <v>6803</v>
      </c>
      <c r="C6697" s="7">
        <v>287</v>
      </c>
    </row>
    <row r="6698" spans="2:3" x14ac:dyDescent="0.2">
      <c r="B6698" s="7" t="s">
        <v>6804</v>
      </c>
      <c r="C6698" s="7">
        <v>297</v>
      </c>
    </row>
    <row r="6699" spans="2:3" x14ac:dyDescent="0.2">
      <c r="B6699" s="7" t="s">
        <v>6805</v>
      </c>
      <c r="C6699" s="7">
        <v>203</v>
      </c>
    </row>
    <row r="6700" spans="2:3" x14ac:dyDescent="0.2">
      <c r="B6700" s="7" t="s">
        <v>6806</v>
      </c>
      <c r="C6700" s="7">
        <v>289</v>
      </c>
    </row>
    <row r="6701" spans="2:3" x14ac:dyDescent="0.2">
      <c r="B6701" s="7" t="s">
        <v>6807</v>
      </c>
      <c r="C6701" s="7">
        <v>290</v>
      </c>
    </row>
    <row r="6702" spans="2:3" x14ac:dyDescent="0.2">
      <c r="B6702" s="7" t="s">
        <v>6808</v>
      </c>
      <c r="C6702" s="7">
        <v>219</v>
      </c>
    </row>
    <row r="6703" spans="2:3" x14ac:dyDescent="0.2">
      <c r="B6703" s="7" t="s">
        <v>6809</v>
      </c>
      <c r="C6703" s="7">
        <v>286</v>
      </c>
    </row>
    <row r="6704" spans="2:3" x14ac:dyDescent="0.2">
      <c r="B6704" s="7" t="s">
        <v>6810</v>
      </c>
      <c r="C6704" s="7">
        <v>302</v>
      </c>
    </row>
    <row r="6705" spans="2:3" x14ac:dyDescent="0.2">
      <c r="B6705" s="7" t="s">
        <v>6811</v>
      </c>
      <c r="C6705" s="7">
        <v>356</v>
      </c>
    </row>
    <row r="6706" spans="2:3" x14ac:dyDescent="0.2">
      <c r="B6706" s="7" t="s">
        <v>6812</v>
      </c>
      <c r="C6706" s="7">
        <v>259</v>
      </c>
    </row>
    <row r="6707" spans="2:3" x14ac:dyDescent="0.2">
      <c r="B6707" s="7" t="s">
        <v>6813</v>
      </c>
      <c r="C6707" s="7">
        <v>400</v>
      </c>
    </row>
    <row r="6708" spans="2:3" x14ac:dyDescent="0.2">
      <c r="B6708" s="7" t="s">
        <v>6814</v>
      </c>
      <c r="C6708" s="7">
        <v>268</v>
      </c>
    </row>
    <row r="6709" spans="2:3" x14ac:dyDescent="0.2">
      <c r="B6709" s="7" t="s">
        <v>6815</v>
      </c>
      <c r="C6709" s="7">
        <v>325</v>
      </c>
    </row>
    <row r="6710" spans="2:3" x14ac:dyDescent="0.2">
      <c r="B6710" s="7" t="s">
        <v>6816</v>
      </c>
      <c r="C6710" s="7">
        <v>337</v>
      </c>
    </row>
    <row r="6711" spans="2:3" x14ac:dyDescent="0.2">
      <c r="B6711" s="7" t="s">
        <v>6817</v>
      </c>
      <c r="C6711" s="7">
        <v>293</v>
      </c>
    </row>
    <row r="6712" spans="2:3" x14ac:dyDescent="0.2">
      <c r="B6712" s="7" t="s">
        <v>6818</v>
      </c>
      <c r="C6712" s="7">
        <v>244</v>
      </c>
    </row>
    <row r="6713" spans="2:3" x14ac:dyDescent="0.2">
      <c r="B6713" s="7" t="s">
        <v>6819</v>
      </c>
      <c r="C6713" s="7">
        <v>309</v>
      </c>
    </row>
    <row r="6714" spans="2:3" x14ac:dyDescent="0.2">
      <c r="B6714" s="7" t="s">
        <v>6820</v>
      </c>
      <c r="C6714" s="7">
        <v>423</v>
      </c>
    </row>
    <row r="6715" spans="2:3" x14ac:dyDescent="0.2">
      <c r="B6715" s="7" t="s">
        <v>6821</v>
      </c>
      <c r="C6715" s="7">
        <v>420</v>
      </c>
    </row>
    <row r="6716" spans="2:3" x14ac:dyDescent="0.2">
      <c r="B6716" s="7" t="s">
        <v>6822</v>
      </c>
      <c r="C6716" s="7">
        <v>207</v>
      </c>
    </row>
    <row r="6717" spans="2:3" x14ac:dyDescent="0.2">
      <c r="B6717" s="7" t="s">
        <v>6823</v>
      </c>
      <c r="C6717" s="7">
        <v>221</v>
      </c>
    </row>
    <row r="6718" spans="2:3" x14ac:dyDescent="0.2">
      <c r="B6718" s="7" t="s">
        <v>6824</v>
      </c>
      <c r="C6718" s="7">
        <v>366</v>
      </c>
    </row>
    <row r="6719" spans="2:3" x14ac:dyDescent="0.2">
      <c r="B6719" s="7" t="s">
        <v>6825</v>
      </c>
      <c r="C6719" s="7">
        <v>321</v>
      </c>
    </row>
    <row r="6720" spans="2:3" x14ac:dyDescent="0.2">
      <c r="B6720" s="7" t="s">
        <v>6826</v>
      </c>
      <c r="C6720" s="7">
        <v>336</v>
      </c>
    </row>
    <row r="6721" spans="2:3" x14ac:dyDescent="0.2">
      <c r="B6721" s="7" t="s">
        <v>6827</v>
      </c>
      <c r="C6721" s="7">
        <v>364</v>
      </c>
    </row>
    <row r="6722" spans="2:3" x14ac:dyDescent="0.2">
      <c r="B6722" s="7" t="s">
        <v>6828</v>
      </c>
      <c r="C6722" s="7">
        <v>321</v>
      </c>
    </row>
    <row r="6723" spans="2:3" x14ac:dyDescent="0.2">
      <c r="B6723" s="7" t="s">
        <v>6829</v>
      </c>
      <c r="C6723" s="7">
        <v>313</v>
      </c>
    </row>
    <row r="6724" spans="2:3" x14ac:dyDescent="0.2">
      <c r="B6724" s="7" t="s">
        <v>6830</v>
      </c>
      <c r="C6724" s="7">
        <v>282</v>
      </c>
    </row>
    <row r="6725" spans="2:3" x14ac:dyDescent="0.2">
      <c r="B6725" s="7" t="s">
        <v>6831</v>
      </c>
      <c r="C6725" s="7">
        <v>372</v>
      </c>
    </row>
    <row r="6726" spans="2:3" x14ac:dyDescent="0.2">
      <c r="B6726" s="7" t="s">
        <v>6832</v>
      </c>
      <c r="C6726" s="7">
        <v>256</v>
      </c>
    </row>
    <row r="6727" spans="2:3" x14ac:dyDescent="0.2">
      <c r="B6727" s="7" t="s">
        <v>6833</v>
      </c>
      <c r="C6727" s="7">
        <v>335</v>
      </c>
    </row>
    <row r="6728" spans="2:3" x14ac:dyDescent="0.2">
      <c r="B6728" s="7" t="s">
        <v>6834</v>
      </c>
      <c r="C6728" s="7">
        <v>333</v>
      </c>
    </row>
    <row r="6729" spans="2:3" x14ac:dyDescent="0.2">
      <c r="B6729" s="7" t="s">
        <v>6835</v>
      </c>
      <c r="C6729" s="7">
        <v>291</v>
      </c>
    </row>
    <row r="6730" spans="2:3" x14ac:dyDescent="0.2">
      <c r="B6730" s="7" t="s">
        <v>6836</v>
      </c>
      <c r="C6730" s="7">
        <v>386</v>
      </c>
    </row>
    <row r="6731" spans="2:3" x14ac:dyDescent="0.2">
      <c r="B6731" s="7" t="s">
        <v>6837</v>
      </c>
      <c r="C6731" s="7">
        <v>282</v>
      </c>
    </row>
    <row r="6732" spans="2:3" x14ac:dyDescent="0.2">
      <c r="B6732" s="7" t="s">
        <v>6838</v>
      </c>
      <c r="C6732" s="7">
        <v>221</v>
      </c>
    </row>
    <row r="6733" spans="2:3" x14ac:dyDescent="0.2">
      <c r="B6733" s="7" t="s">
        <v>6839</v>
      </c>
      <c r="C6733" s="7">
        <v>242</v>
      </c>
    </row>
    <row r="6734" spans="2:3" x14ac:dyDescent="0.2">
      <c r="B6734" s="7" t="s">
        <v>6840</v>
      </c>
      <c r="C6734" s="7">
        <v>356</v>
      </c>
    </row>
    <row r="6735" spans="2:3" x14ac:dyDescent="0.2">
      <c r="B6735" s="7" t="s">
        <v>6841</v>
      </c>
      <c r="C6735" s="7">
        <v>263</v>
      </c>
    </row>
    <row r="6736" spans="2:3" x14ac:dyDescent="0.2">
      <c r="B6736" s="7" t="s">
        <v>6842</v>
      </c>
      <c r="C6736" s="7">
        <v>293</v>
      </c>
    </row>
    <row r="6737" spans="2:3" x14ac:dyDescent="0.2">
      <c r="B6737" s="7" t="s">
        <v>6843</v>
      </c>
      <c r="C6737" s="7">
        <v>269</v>
      </c>
    </row>
    <row r="6738" spans="2:3" x14ac:dyDescent="0.2">
      <c r="B6738" s="7" t="s">
        <v>6844</v>
      </c>
      <c r="C6738" s="7">
        <v>331</v>
      </c>
    </row>
    <row r="6739" spans="2:3" x14ac:dyDescent="0.2">
      <c r="B6739" s="7" t="s">
        <v>6845</v>
      </c>
      <c r="C6739" s="7">
        <v>356</v>
      </c>
    </row>
    <row r="6740" spans="2:3" x14ac:dyDescent="0.2">
      <c r="B6740" s="7" t="s">
        <v>6846</v>
      </c>
      <c r="C6740" s="7">
        <v>307</v>
      </c>
    </row>
    <row r="6741" spans="2:3" x14ac:dyDescent="0.2">
      <c r="B6741" s="7" t="s">
        <v>6847</v>
      </c>
      <c r="C6741" s="7">
        <v>311</v>
      </c>
    </row>
    <row r="6742" spans="2:3" x14ac:dyDescent="0.2">
      <c r="B6742" s="7" t="s">
        <v>6848</v>
      </c>
      <c r="C6742" s="7">
        <v>349</v>
      </c>
    </row>
    <row r="6743" spans="2:3" x14ac:dyDescent="0.2">
      <c r="B6743" s="7" t="s">
        <v>6849</v>
      </c>
      <c r="C6743" s="7">
        <v>296</v>
      </c>
    </row>
    <row r="6744" spans="2:3" x14ac:dyDescent="0.2">
      <c r="B6744" s="7" t="s">
        <v>6850</v>
      </c>
      <c r="C6744" s="7">
        <v>408</v>
      </c>
    </row>
    <row r="6745" spans="2:3" x14ac:dyDescent="0.2">
      <c r="B6745" s="7" t="s">
        <v>6851</v>
      </c>
      <c r="C6745" s="7">
        <v>276</v>
      </c>
    </row>
    <row r="6746" spans="2:3" x14ac:dyDescent="0.2">
      <c r="B6746" s="7" t="s">
        <v>6852</v>
      </c>
      <c r="C6746" s="7">
        <v>256</v>
      </c>
    </row>
    <row r="6747" spans="2:3" x14ac:dyDescent="0.2">
      <c r="B6747" s="7" t="s">
        <v>6853</v>
      </c>
      <c r="C6747" s="7">
        <v>265</v>
      </c>
    </row>
    <row r="6748" spans="2:3" x14ac:dyDescent="0.2">
      <c r="B6748" s="7" t="s">
        <v>6854</v>
      </c>
      <c r="C6748" s="7">
        <v>281</v>
      </c>
    </row>
    <row r="6749" spans="2:3" x14ac:dyDescent="0.2">
      <c r="B6749" s="7" t="s">
        <v>6855</v>
      </c>
      <c r="C6749" s="7">
        <v>277</v>
      </c>
    </row>
    <row r="6750" spans="2:3" x14ac:dyDescent="0.2">
      <c r="B6750" s="7" t="s">
        <v>6856</v>
      </c>
      <c r="C6750" s="7">
        <v>314</v>
      </c>
    </row>
    <row r="6751" spans="2:3" x14ac:dyDescent="0.2">
      <c r="B6751" s="7" t="s">
        <v>6857</v>
      </c>
      <c r="C6751" s="7">
        <v>280</v>
      </c>
    </row>
    <row r="6752" spans="2:3" x14ac:dyDescent="0.2">
      <c r="B6752" s="7" t="s">
        <v>6858</v>
      </c>
      <c r="C6752" s="7">
        <v>341</v>
      </c>
    </row>
    <row r="6753" spans="2:3" x14ac:dyDescent="0.2">
      <c r="B6753" s="7" t="s">
        <v>6859</v>
      </c>
      <c r="C6753" s="7">
        <v>251</v>
      </c>
    </row>
    <row r="6754" spans="2:3" x14ac:dyDescent="0.2">
      <c r="B6754" s="7" t="s">
        <v>6860</v>
      </c>
      <c r="C6754" s="7">
        <v>364</v>
      </c>
    </row>
    <row r="6755" spans="2:3" x14ac:dyDescent="0.2">
      <c r="B6755" s="7" t="s">
        <v>6861</v>
      </c>
      <c r="C6755" s="7">
        <v>418</v>
      </c>
    </row>
    <row r="6756" spans="2:3" x14ac:dyDescent="0.2">
      <c r="B6756" s="7" t="s">
        <v>6862</v>
      </c>
      <c r="C6756" s="7">
        <v>310</v>
      </c>
    </row>
    <row r="6757" spans="2:3" x14ac:dyDescent="0.2">
      <c r="B6757" s="7" t="s">
        <v>6863</v>
      </c>
      <c r="C6757" s="7">
        <v>298</v>
      </c>
    </row>
    <row r="6758" spans="2:3" x14ac:dyDescent="0.2">
      <c r="B6758" s="7" t="s">
        <v>6864</v>
      </c>
      <c r="C6758" s="7">
        <v>374</v>
      </c>
    </row>
    <row r="6759" spans="2:3" x14ac:dyDescent="0.2">
      <c r="B6759" s="7" t="s">
        <v>6865</v>
      </c>
      <c r="C6759" s="7">
        <v>362</v>
      </c>
    </row>
    <row r="6760" spans="2:3" x14ac:dyDescent="0.2">
      <c r="B6760" s="7" t="s">
        <v>6866</v>
      </c>
      <c r="C6760" s="7">
        <v>317</v>
      </c>
    </row>
    <row r="6761" spans="2:3" x14ac:dyDescent="0.2">
      <c r="B6761" s="7" t="s">
        <v>6867</v>
      </c>
      <c r="C6761" s="7">
        <v>319</v>
      </c>
    </row>
    <row r="6762" spans="2:3" x14ac:dyDescent="0.2">
      <c r="B6762" s="7" t="s">
        <v>6868</v>
      </c>
      <c r="C6762" s="7">
        <v>215</v>
      </c>
    </row>
    <row r="6763" spans="2:3" x14ac:dyDescent="0.2">
      <c r="B6763" s="7" t="s">
        <v>6869</v>
      </c>
      <c r="C6763" s="7">
        <v>330</v>
      </c>
    </row>
    <row r="6764" spans="2:3" x14ac:dyDescent="0.2">
      <c r="B6764" s="7" t="s">
        <v>6870</v>
      </c>
      <c r="C6764" s="7">
        <v>270</v>
      </c>
    </row>
    <row r="6765" spans="2:3" x14ac:dyDescent="0.2">
      <c r="B6765" s="7" t="s">
        <v>6871</v>
      </c>
      <c r="C6765" s="7">
        <v>279</v>
      </c>
    </row>
    <row r="6766" spans="2:3" x14ac:dyDescent="0.2">
      <c r="B6766" s="7" t="s">
        <v>6872</v>
      </c>
      <c r="C6766" s="7">
        <v>319</v>
      </c>
    </row>
    <row r="6767" spans="2:3" x14ac:dyDescent="0.2">
      <c r="B6767" s="7" t="s">
        <v>6873</v>
      </c>
      <c r="C6767" s="7">
        <v>321</v>
      </c>
    </row>
    <row r="6768" spans="2:3" x14ac:dyDescent="0.2">
      <c r="B6768" s="7" t="s">
        <v>6874</v>
      </c>
      <c r="C6768" s="7">
        <v>397</v>
      </c>
    </row>
    <row r="6769" spans="2:3" x14ac:dyDescent="0.2">
      <c r="B6769" s="7" t="s">
        <v>6875</v>
      </c>
      <c r="C6769" s="7">
        <v>432</v>
      </c>
    </row>
    <row r="6770" spans="2:3" x14ac:dyDescent="0.2">
      <c r="B6770" s="7" t="s">
        <v>6876</v>
      </c>
      <c r="C6770" s="7">
        <v>387</v>
      </c>
    </row>
    <row r="6771" spans="2:3" x14ac:dyDescent="0.2">
      <c r="B6771" s="7" t="s">
        <v>6877</v>
      </c>
      <c r="C6771" s="7">
        <v>365</v>
      </c>
    </row>
    <row r="6772" spans="2:3" x14ac:dyDescent="0.2">
      <c r="B6772" s="7" t="s">
        <v>6878</v>
      </c>
      <c r="C6772" s="7">
        <v>358</v>
      </c>
    </row>
    <row r="6773" spans="2:3" x14ac:dyDescent="0.2">
      <c r="B6773" s="7" t="s">
        <v>6879</v>
      </c>
      <c r="C6773" s="7">
        <v>312</v>
      </c>
    </row>
    <row r="6774" spans="2:3" x14ac:dyDescent="0.2">
      <c r="B6774" s="7" t="s">
        <v>6880</v>
      </c>
      <c r="C6774" s="7">
        <v>390</v>
      </c>
    </row>
    <row r="6775" spans="2:3" x14ac:dyDescent="0.2">
      <c r="B6775" s="7" t="s">
        <v>6881</v>
      </c>
      <c r="C6775" s="7">
        <v>431</v>
      </c>
    </row>
    <row r="6776" spans="2:3" x14ac:dyDescent="0.2">
      <c r="B6776" s="7" t="s">
        <v>6882</v>
      </c>
      <c r="C6776" s="7">
        <v>203</v>
      </c>
    </row>
    <row r="6777" spans="2:3" x14ac:dyDescent="0.2">
      <c r="B6777" s="7" t="s">
        <v>6883</v>
      </c>
      <c r="C6777" s="7">
        <v>274</v>
      </c>
    </row>
    <row r="6778" spans="2:3" x14ac:dyDescent="0.2">
      <c r="B6778" s="7" t="s">
        <v>6884</v>
      </c>
      <c r="C6778" s="7">
        <v>417</v>
      </c>
    </row>
    <row r="6779" spans="2:3" x14ac:dyDescent="0.2">
      <c r="B6779" s="7" t="s">
        <v>6885</v>
      </c>
      <c r="C6779" s="7">
        <v>390</v>
      </c>
    </row>
    <row r="6780" spans="2:3" x14ac:dyDescent="0.2">
      <c r="B6780" s="7" t="s">
        <v>6886</v>
      </c>
      <c r="C6780" s="7">
        <v>319</v>
      </c>
    </row>
    <row r="6781" spans="2:3" x14ac:dyDescent="0.2">
      <c r="B6781" s="7" t="s">
        <v>6887</v>
      </c>
      <c r="C6781" s="7">
        <v>256</v>
      </c>
    </row>
    <row r="6782" spans="2:3" x14ac:dyDescent="0.2">
      <c r="B6782" s="7" t="s">
        <v>6888</v>
      </c>
      <c r="C6782" s="7">
        <v>292</v>
      </c>
    </row>
    <row r="6783" spans="2:3" x14ac:dyDescent="0.2">
      <c r="B6783" s="7" t="s">
        <v>6889</v>
      </c>
      <c r="C6783" s="7">
        <v>358</v>
      </c>
    </row>
    <row r="6784" spans="2:3" x14ac:dyDescent="0.2">
      <c r="B6784" s="7" t="s">
        <v>6890</v>
      </c>
      <c r="C6784" s="7">
        <v>367</v>
      </c>
    </row>
    <row r="6785" spans="2:3" x14ac:dyDescent="0.2">
      <c r="B6785" s="7" t="s">
        <v>6891</v>
      </c>
      <c r="C6785" s="7">
        <v>248</v>
      </c>
    </row>
    <row r="6786" spans="2:3" x14ac:dyDescent="0.2">
      <c r="B6786" s="7" t="s">
        <v>6892</v>
      </c>
      <c r="C6786" s="7">
        <v>321</v>
      </c>
    </row>
    <row r="6787" spans="2:3" x14ac:dyDescent="0.2">
      <c r="B6787" s="7" t="s">
        <v>6893</v>
      </c>
      <c r="C6787" s="7">
        <v>347</v>
      </c>
    </row>
    <row r="6788" spans="2:3" x14ac:dyDescent="0.2">
      <c r="B6788" s="7" t="s">
        <v>6894</v>
      </c>
      <c r="C6788" s="7">
        <v>357</v>
      </c>
    </row>
    <row r="6789" spans="2:3" x14ac:dyDescent="0.2">
      <c r="B6789" s="7" t="s">
        <v>6895</v>
      </c>
      <c r="C6789" s="7">
        <v>286</v>
      </c>
    </row>
    <row r="6790" spans="2:3" x14ac:dyDescent="0.2">
      <c r="B6790" s="7" t="s">
        <v>6896</v>
      </c>
      <c r="C6790" s="7">
        <v>257</v>
      </c>
    </row>
    <row r="6791" spans="2:3" x14ac:dyDescent="0.2">
      <c r="B6791" s="7" t="s">
        <v>6897</v>
      </c>
      <c r="C6791" s="7">
        <v>321</v>
      </c>
    </row>
    <row r="6792" spans="2:3" x14ac:dyDescent="0.2">
      <c r="B6792" s="7" t="s">
        <v>6898</v>
      </c>
      <c r="C6792" s="7">
        <v>330</v>
      </c>
    </row>
    <row r="6793" spans="2:3" x14ac:dyDescent="0.2">
      <c r="B6793" s="7" t="s">
        <v>6899</v>
      </c>
      <c r="C6793" s="7">
        <v>332</v>
      </c>
    </row>
    <row r="6794" spans="2:3" x14ac:dyDescent="0.2">
      <c r="B6794" s="7" t="s">
        <v>6900</v>
      </c>
      <c r="C6794" s="7">
        <v>321</v>
      </c>
    </row>
    <row r="6795" spans="2:3" x14ac:dyDescent="0.2">
      <c r="B6795" s="7" t="s">
        <v>6901</v>
      </c>
      <c r="C6795" s="7">
        <v>18</v>
      </c>
    </row>
    <row r="6796" spans="2:3" x14ac:dyDescent="0.2">
      <c r="B6796" s="7" t="s">
        <v>6902</v>
      </c>
      <c r="C6796" s="7">
        <v>269</v>
      </c>
    </row>
    <row r="6797" spans="2:3" x14ac:dyDescent="0.2">
      <c r="B6797" s="7" t="s">
        <v>6903</v>
      </c>
      <c r="C6797" s="7">
        <v>344</v>
      </c>
    </row>
    <row r="6798" spans="2:3" x14ac:dyDescent="0.2">
      <c r="B6798" s="7" t="s">
        <v>6904</v>
      </c>
      <c r="C6798" s="7">
        <v>304</v>
      </c>
    </row>
    <row r="6799" spans="2:3" x14ac:dyDescent="0.2">
      <c r="B6799" s="7" t="s">
        <v>6905</v>
      </c>
      <c r="C6799" s="7">
        <v>196</v>
      </c>
    </row>
    <row r="6800" spans="2:3" x14ac:dyDescent="0.2">
      <c r="B6800" s="7" t="s">
        <v>6906</v>
      </c>
      <c r="C6800" s="7">
        <v>332</v>
      </c>
    </row>
    <row r="6801" spans="2:3" x14ac:dyDescent="0.2">
      <c r="B6801" s="7" t="s">
        <v>6907</v>
      </c>
      <c r="C6801" s="7">
        <v>323</v>
      </c>
    </row>
    <row r="6802" spans="2:3" x14ac:dyDescent="0.2">
      <c r="B6802" s="7" t="s">
        <v>6908</v>
      </c>
      <c r="C6802" s="7">
        <v>328</v>
      </c>
    </row>
    <row r="6803" spans="2:3" x14ac:dyDescent="0.2">
      <c r="B6803" s="7" t="s">
        <v>6909</v>
      </c>
      <c r="C6803" s="7">
        <v>442</v>
      </c>
    </row>
    <row r="6804" spans="2:3" x14ac:dyDescent="0.2">
      <c r="B6804" s="7" t="s">
        <v>6910</v>
      </c>
      <c r="C6804" s="7">
        <v>356</v>
      </c>
    </row>
    <row r="6805" spans="2:3" x14ac:dyDescent="0.2">
      <c r="B6805" s="7" t="s">
        <v>6911</v>
      </c>
      <c r="C6805" s="7">
        <v>331</v>
      </c>
    </row>
    <row r="6806" spans="2:3" x14ac:dyDescent="0.2">
      <c r="B6806" s="7" t="s">
        <v>6912</v>
      </c>
      <c r="C6806" s="7">
        <v>319</v>
      </c>
    </row>
    <row r="6807" spans="2:3" x14ac:dyDescent="0.2">
      <c r="B6807" s="7" t="s">
        <v>6913</v>
      </c>
      <c r="C6807" s="7">
        <v>380</v>
      </c>
    </row>
    <row r="6808" spans="2:3" x14ac:dyDescent="0.2">
      <c r="B6808" s="7" t="s">
        <v>6914</v>
      </c>
      <c r="C6808" s="7">
        <v>354</v>
      </c>
    </row>
    <row r="6809" spans="2:3" x14ac:dyDescent="0.2">
      <c r="B6809" s="7" t="s">
        <v>6915</v>
      </c>
      <c r="C6809" s="7">
        <v>253</v>
      </c>
    </row>
    <row r="6810" spans="2:3" x14ac:dyDescent="0.2">
      <c r="B6810" s="7" t="s">
        <v>6916</v>
      </c>
      <c r="C6810" s="7">
        <v>307</v>
      </c>
    </row>
    <row r="6811" spans="2:3" x14ac:dyDescent="0.2">
      <c r="B6811" s="7" t="s">
        <v>6917</v>
      </c>
      <c r="C6811" s="7">
        <v>344</v>
      </c>
    </row>
    <row r="6812" spans="2:3" x14ac:dyDescent="0.2">
      <c r="B6812" s="7" t="s">
        <v>6918</v>
      </c>
      <c r="C6812" s="7">
        <v>212</v>
      </c>
    </row>
    <row r="6813" spans="2:3" x14ac:dyDescent="0.2">
      <c r="B6813" s="7" t="s">
        <v>6919</v>
      </c>
      <c r="C6813" s="7">
        <v>326</v>
      </c>
    </row>
    <row r="6814" spans="2:3" x14ac:dyDescent="0.2">
      <c r="B6814" s="7" t="s">
        <v>6920</v>
      </c>
      <c r="C6814" s="7">
        <v>337</v>
      </c>
    </row>
    <row r="6815" spans="2:3" x14ac:dyDescent="0.2">
      <c r="B6815" s="7" t="s">
        <v>6921</v>
      </c>
      <c r="C6815" s="7">
        <v>311</v>
      </c>
    </row>
    <row r="6816" spans="2:3" x14ac:dyDescent="0.2">
      <c r="B6816" s="7" t="s">
        <v>6922</v>
      </c>
      <c r="C6816" s="7">
        <v>302</v>
      </c>
    </row>
    <row r="6817" spans="2:3" x14ac:dyDescent="0.2">
      <c r="B6817" s="7" t="s">
        <v>6923</v>
      </c>
      <c r="C6817" s="7">
        <v>224</v>
      </c>
    </row>
    <row r="6818" spans="2:3" x14ac:dyDescent="0.2">
      <c r="B6818" s="7" t="s">
        <v>6924</v>
      </c>
      <c r="C6818" s="7">
        <v>287</v>
      </c>
    </row>
    <row r="6819" spans="2:3" x14ac:dyDescent="0.2">
      <c r="B6819" s="7" t="s">
        <v>6925</v>
      </c>
      <c r="C6819" s="7">
        <v>264</v>
      </c>
    </row>
    <row r="6820" spans="2:3" x14ac:dyDescent="0.2">
      <c r="B6820" s="7" t="s">
        <v>6926</v>
      </c>
      <c r="C6820" s="7">
        <v>320</v>
      </c>
    </row>
    <row r="6821" spans="2:3" x14ac:dyDescent="0.2">
      <c r="B6821" s="7" t="s">
        <v>6927</v>
      </c>
      <c r="C6821" s="7">
        <v>346</v>
      </c>
    </row>
    <row r="6822" spans="2:3" x14ac:dyDescent="0.2">
      <c r="B6822" s="7" t="s">
        <v>6928</v>
      </c>
      <c r="C6822" s="7">
        <v>296</v>
      </c>
    </row>
    <row r="6823" spans="2:3" x14ac:dyDescent="0.2">
      <c r="B6823" s="7" t="s">
        <v>6929</v>
      </c>
      <c r="C6823" s="7">
        <v>329</v>
      </c>
    </row>
    <row r="6824" spans="2:3" x14ac:dyDescent="0.2">
      <c r="B6824" s="7" t="s">
        <v>6930</v>
      </c>
      <c r="C6824" s="7">
        <v>345</v>
      </c>
    </row>
    <row r="6825" spans="2:3" x14ac:dyDescent="0.2">
      <c r="B6825" s="7" t="s">
        <v>6931</v>
      </c>
      <c r="C6825" s="7">
        <v>314</v>
      </c>
    </row>
    <row r="6826" spans="2:3" x14ac:dyDescent="0.2">
      <c r="B6826" s="7" t="s">
        <v>6932</v>
      </c>
      <c r="C6826" s="7">
        <v>167</v>
      </c>
    </row>
    <row r="6827" spans="2:3" x14ac:dyDescent="0.2">
      <c r="B6827" s="7" t="s">
        <v>6933</v>
      </c>
      <c r="C6827" s="7">
        <v>259</v>
      </c>
    </row>
    <row r="6828" spans="2:3" x14ac:dyDescent="0.2">
      <c r="B6828" s="7" t="s">
        <v>6934</v>
      </c>
      <c r="C6828" s="7">
        <v>221</v>
      </c>
    </row>
    <row r="6829" spans="2:3" x14ac:dyDescent="0.2">
      <c r="B6829" s="7" t="s">
        <v>6935</v>
      </c>
      <c r="C6829" s="7">
        <v>338</v>
      </c>
    </row>
    <row r="6830" spans="2:3" x14ac:dyDescent="0.2">
      <c r="B6830" s="7" t="s">
        <v>6936</v>
      </c>
      <c r="C6830" s="7">
        <v>406</v>
      </c>
    </row>
    <row r="6831" spans="2:3" x14ac:dyDescent="0.2">
      <c r="B6831" s="7" t="s">
        <v>6937</v>
      </c>
      <c r="C6831" s="7">
        <v>370</v>
      </c>
    </row>
    <row r="6832" spans="2:3" x14ac:dyDescent="0.2">
      <c r="B6832" s="7" t="s">
        <v>6938</v>
      </c>
      <c r="C6832" s="7">
        <v>216</v>
      </c>
    </row>
    <row r="6833" spans="2:3" x14ac:dyDescent="0.2">
      <c r="B6833" s="7" t="s">
        <v>6939</v>
      </c>
      <c r="C6833" s="7">
        <v>264</v>
      </c>
    </row>
    <row r="6834" spans="2:3" x14ac:dyDescent="0.2">
      <c r="B6834" s="7" t="s">
        <v>6940</v>
      </c>
      <c r="C6834" s="7">
        <v>339</v>
      </c>
    </row>
    <row r="6835" spans="2:3" x14ac:dyDescent="0.2">
      <c r="B6835" s="7" t="s">
        <v>6941</v>
      </c>
      <c r="C6835" s="7">
        <v>190</v>
      </c>
    </row>
    <row r="6836" spans="2:3" x14ac:dyDescent="0.2">
      <c r="B6836" s="7" t="s">
        <v>6942</v>
      </c>
      <c r="C6836" s="7">
        <v>294</v>
      </c>
    </row>
    <row r="6837" spans="2:3" x14ac:dyDescent="0.2">
      <c r="B6837" s="7" t="s">
        <v>6943</v>
      </c>
      <c r="C6837" s="7">
        <v>266</v>
      </c>
    </row>
    <row r="6838" spans="2:3" x14ac:dyDescent="0.2">
      <c r="B6838" s="7" t="s">
        <v>6944</v>
      </c>
      <c r="C6838" s="7">
        <v>336</v>
      </c>
    </row>
    <row r="6839" spans="2:3" x14ac:dyDescent="0.2">
      <c r="B6839" s="7" t="s">
        <v>6945</v>
      </c>
      <c r="C6839" s="7">
        <v>297</v>
      </c>
    </row>
    <row r="6840" spans="2:3" x14ac:dyDescent="0.2">
      <c r="B6840" s="7" t="s">
        <v>6946</v>
      </c>
      <c r="C6840" s="7">
        <v>316</v>
      </c>
    </row>
    <row r="6841" spans="2:3" x14ac:dyDescent="0.2">
      <c r="B6841" s="7" t="s">
        <v>6947</v>
      </c>
      <c r="C6841" s="7">
        <v>239</v>
      </c>
    </row>
    <row r="6842" spans="2:3" x14ac:dyDescent="0.2">
      <c r="B6842" s="7" t="s">
        <v>6948</v>
      </c>
      <c r="C6842" s="7">
        <v>290</v>
      </c>
    </row>
    <row r="6843" spans="2:3" x14ac:dyDescent="0.2">
      <c r="B6843" s="7" t="s">
        <v>6949</v>
      </c>
      <c r="C6843" s="7">
        <v>258</v>
      </c>
    </row>
    <row r="6844" spans="2:3" x14ac:dyDescent="0.2">
      <c r="B6844" s="7" t="s">
        <v>6950</v>
      </c>
      <c r="C6844" s="7">
        <v>324</v>
      </c>
    </row>
    <row r="6845" spans="2:3" x14ac:dyDescent="0.2">
      <c r="B6845" s="7" t="s">
        <v>6951</v>
      </c>
      <c r="C6845" s="7">
        <v>334</v>
      </c>
    </row>
    <row r="6846" spans="2:3" x14ac:dyDescent="0.2">
      <c r="B6846" s="7" t="s">
        <v>6952</v>
      </c>
      <c r="C6846" s="7">
        <v>309</v>
      </c>
    </row>
    <row r="6847" spans="2:3" x14ac:dyDescent="0.2">
      <c r="B6847" s="7" t="s">
        <v>6953</v>
      </c>
      <c r="C6847" s="7">
        <v>254</v>
      </c>
    </row>
    <row r="6848" spans="2:3" x14ac:dyDescent="0.2">
      <c r="B6848" s="7" t="s">
        <v>6954</v>
      </c>
      <c r="C6848" s="7">
        <v>382</v>
      </c>
    </row>
    <row r="6849" spans="2:3" x14ac:dyDescent="0.2">
      <c r="B6849" s="7" t="s">
        <v>6955</v>
      </c>
      <c r="C6849" s="7">
        <v>323</v>
      </c>
    </row>
    <row r="6850" spans="2:3" x14ac:dyDescent="0.2">
      <c r="B6850" s="7" t="s">
        <v>6956</v>
      </c>
      <c r="C6850" s="7">
        <v>330</v>
      </c>
    </row>
    <row r="6851" spans="2:3" x14ac:dyDescent="0.2">
      <c r="B6851" s="7" t="s">
        <v>6957</v>
      </c>
      <c r="C6851" s="7">
        <v>316</v>
      </c>
    </row>
    <row r="6852" spans="2:3" x14ac:dyDescent="0.2">
      <c r="B6852" s="7" t="s">
        <v>6958</v>
      </c>
      <c r="C6852" s="7">
        <v>321</v>
      </c>
    </row>
    <row r="6853" spans="2:3" x14ac:dyDescent="0.2">
      <c r="B6853" s="7" t="s">
        <v>6959</v>
      </c>
      <c r="C6853" s="7">
        <v>229</v>
      </c>
    </row>
    <row r="6854" spans="2:3" x14ac:dyDescent="0.2">
      <c r="B6854" s="7" t="s">
        <v>6960</v>
      </c>
      <c r="C6854" s="7">
        <v>291</v>
      </c>
    </row>
    <row r="6855" spans="2:3" x14ac:dyDescent="0.2">
      <c r="B6855" s="7" t="s">
        <v>6961</v>
      </c>
      <c r="C6855" s="7">
        <v>296</v>
      </c>
    </row>
    <row r="6856" spans="2:3" x14ac:dyDescent="0.2">
      <c r="B6856" s="7" t="s">
        <v>6962</v>
      </c>
      <c r="C6856" s="7">
        <v>362</v>
      </c>
    </row>
    <row r="6857" spans="2:3" x14ac:dyDescent="0.2">
      <c r="B6857" s="7" t="s">
        <v>6963</v>
      </c>
      <c r="C6857" s="7">
        <v>258</v>
      </c>
    </row>
    <row r="6858" spans="2:3" x14ac:dyDescent="0.2">
      <c r="B6858" s="7" t="s">
        <v>6964</v>
      </c>
      <c r="C6858" s="7">
        <v>438</v>
      </c>
    </row>
    <row r="6859" spans="2:3" x14ac:dyDescent="0.2">
      <c r="B6859" s="7" t="s">
        <v>6965</v>
      </c>
      <c r="C6859" s="7">
        <v>319</v>
      </c>
    </row>
    <row r="6860" spans="2:3" x14ac:dyDescent="0.2">
      <c r="B6860" s="7" t="s">
        <v>6966</v>
      </c>
      <c r="C6860" s="7">
        <v>277</v>
      </c>
    </row>
    <row r="6861" spans="2:3" x14ac:dyDescent="0.2">
      <c r="B6861" s="7" t="s">
        <v>6967</v>
      </c>
      <c r="C6861" s="7">
        <v>405</v>
      </c>
    </row>
    <row r="6862" spans="2:3" x14ac:dyDescent="0.2">
      <c r="B6862" s="7" t="s">
        <v>6968</v>
      </c>
      <c r="C6862" s="7">
        <v>329</v>
      </c>
    </row>
    <row r="6863" spans="2:3" x14ac:dyDescent="0.2">
      <c r="B6863" s="7" t="s">
        <v>6969</v>
      </c>
      <c r="C6863" s="7">
        <v>340</v>
      </c>
    </row>
    <row r="6864" spans="2:3" x14ac:dyDescent="0.2">
      <c r="B6864" s="7" t="s">
        <v>6970</v>
      </c>
      <c r="C6864" s="7">
        <v>327</v>
      </c>
    </row>
    <row r="6865" spans="2:3" x14ac:dyDescent="0.2">
      <c r="B6865" s="7" t="s">
        <v>6971</v>
      </c>
      <c r="C6865" s="7">
        <v>339</v>
      </c>
    </row>
    <row r="6866" spans="2:3" x14ac:dyDescent="0.2">
      <c r="B6866" s="7" t="s">
        <v>6972</v>
      </c>
      <c r="C6866" s="7">
        <v>402</v>
      </c>
    </row>
    <row r="6867" spans="2:3" x14ac:dyDescent="0.2">
      <c r="B6867" s="7" t="s">
        <v>6973</v>
      </c>
      <c r="C6867" s="7">
        <v>310</v>
      </c>
    </row>
    <row r="6868" spans="2:3" x14ac:dyDescent="0.2">
      <c r="B6868" s="7" t="s">
        <v>6974</v>
      </c>
      <c r="C6868" s="7">
        <v>364</v>
      </c>
    </row>
    <row r="6869" spans="2:3" x14ac:dyDescent="0.2">
      <c r="B6869" s="7" t="s">
        <v>6975</v>
      </c>
      <c r="C6869" s="7">
        <v>367</v>
      </c>
    </row>
    <row r="6870" spans="2:3" x14ac:dyDescent="0.2">
      <c r="B6870" s="7" t="s">
        <v>6976</v>
      </c>
      <c r="C6870" s="7">
        <v>332</v>
      </c>
    </row>
    <row r="6871" spans="2:3" x14ac:dyDescent="0.2">
      <c r="B6871" s="7" t="s">
        <v>6977</v>
      </c>
      <c r="C6871" s="7">
        <v>316</v>
      </c>
    </row>
    <row r="6872" spans="2:3" x14ac:dyDescent="0.2">
      <c r="B6872" s="7" t="s">
        <v>6978</v>
      </c>
      <c r="C6872" s="7">
        <v>384</v>
      </c>
    </row>
    <row r="6873" spans="2:3" x14ac:dyDescent="0.2">
      <c r="B6873" s="7" t="s">
        <v>6979</v>
      </c>
      <c r="C6873" s="7">
        <v>265</v>
      </c>
    </row>
    <row r="6874" spans="2:3" x14ac:dyDescent="0.2">
      <c r="B6874" s="7" t="s">
        <v>6980</v>
      </c>
      <c r="C6874" s="7">
        <v>390</v>
      </c>
    </row>
    <row r="6875" spans="2:3" x14ac:dyDescent="0.2">
      <c r="B6875" s="7" t="s">
        <v>6981</v>
      </c>
      <c r="C6875" s="7">
        <v>352</v>
      </c>
    </row>
    <row r="6876" spans="2:3" x14ac:dyDescent="0.2">
      <c r="B6876" s="7" t="s">
        <v>6982</v>
      </c>
      <c r="C6876" s="7">
        <v>303</v>
      </c>
    </row>
    <row r="6877" spans="2:3" x14ac:dyDescent="0.2">
      <c r="B6877" s="7" t="s">
        <v>6983</v>
      </c>
      <c r="C6877" s="7">
        <v>282</v>
      </c>
    </row>
    <row r="6878" spans="2:3" x14ac:dyDescent="0.2">
      <c r="B6878" s="7" t="s">
        <v>6984</v>
      </c>
      <c r="C6878" s="7">
        <v>427</v>
      </c>
    </row>
    <row r="6879" spans="2:3" x14ac:dyDescent="0.2">
      <c r="B6879" s="7" t="s">
        <v>6985</v>
      </c>
      <c r="C6879" s="7">
        <v>353</v>
      </c>
    </row>
    <row r="6880" spans="2:3" x14ac:dyDescent="0.2">
      <c r="B6880" s="7" t="s">
        <v>6986</v>
      </c>
      <c r="C6880" s="7">
        <v>485</v>
      </c>
    </row>
    <row r="6881" spans="2:3" x14ac:dyDescent="0.2">
      <c r="B6881" s="7" t="s">
        <v>6987</v>
      </c>
      <c r="C6881" s="7">
        <v>375</v>
      </c>
    </row>
    <row r="6882" spans="2:3" x14ac:dyDescent="0.2">
      <c r="B6882" s="7" t="s">
        <v>6988</v>
      </c>
      <c r="C6882" s="7">
        <v>327</v>
      </c>
    </row>
    <row r="6883" spans="2:3" x14ac:dyDescent="0.2">
      <c r="B6883" s="7" t="s">
        <v>6989</v>
      </c>
      <c r="C6883" s="7">
        <v>417</v>
      </c>
    </row>
    <row r="6884" spans="2:3" x14ac:dyDescent="0.2">
      <c r="B6884" s="7" t="s">
        <v>6990</v>
      </c>
      <c r="C6884" s="7">
        <v>335</v>
      </c>
    </row>
    <row r="6885" spans="2:3" x14ac:dyDescent="0.2">
      <c r="B6885" s="7" t="s">
        <v>6991</v>
      </c>
      <c r="C6885" s="7">
        <v>201</v>
      </c>
    </row>
    <row r="6886" spans="2:3" x14ac:dyDescent="0.2">
      <c r="B6886" s="7" t="s">
        <v>6992</v>
      </c>
      <c r="C6886" s="7">
        <v>319</v>
      </c>
    </row>
    <row r="6887" spans="2:3" x14ac:dyDescent="0.2">
      <c r="B6887" s="7" t="s">
        <v>6993</v>
      </c>
      <c r="C6887" s="7">
        <v>408</v>
      </c>
    </row>
    <row r="6888" spans="2:3" x14ac:dyDescent="0.2">
      <c r="B6888" s="7" t="s">
        <v>6994</v>
      </c>
      <c r="C6888" s="7">
        <v>280</v>
      </c>
    </row>
    <row r="6889" spans="2:3" x14ac:dyDescent="0.2">
      <c r="B6889" s="7" t="s">
        <v>6995</v>
      </c>
      <c r="C6889" s="7">
        <v>259</v>
      </c>
    </row>
    <row r="6890" spans="2:3" x14ac:dyDescent="0.2">
      <c r="B6890" s="7" t="s">
        <v>6996</v>
      </c>
      <c r="C6890" s="7">
        <v>196</v>
      </c>
    </row>
    <row r="6891" spans="2:3" x14ac:dyDescent="0.2">
      <c r="B6891" s="7" t="s">
        <v>6997</v>
      </c>
      <c r="C6891" s="7">
        <v>254</v>
      </c>
    </row>
    <row r="6892" spans="2:3" x14ac:dyDescent="0.2">
      <c r="B6892" s="7" t="s">
        <v>6998</v>
      </c>
      <c r="C6892" s="7">
        <v>354</v>
      </c>
    </row>
    <row r="6893" spans="2:3" x14ac:dyDescent="0.2">
      <c r="B6893" s="7" t="s">
        <v>6999</v>
      </c>
      <c r="C6893" s="7">
        <v>318</v>
      </c>
    </row>
    <row r="6894" spans="2:3" x14ac:dyDescent="0.2">
      <c r="B6894" s="7" t="s">
        <v>7000</v>
      </c>
      <c r="C6894" s="7">
        <v>326</v>
      </c>
    </row>
    <row r="6895" spans="2:3" x14ac:dyDescent="0.2">
      <c r="B6895" s="7" t="s">
        <v>7001</v>
      </c>
      <c r="C6895" s="7">
        <v>75</v>
      </c>
    </row>
    <row r="6896" spans="2:3" x14ac:dyDescent="0.2">
      <c r="B6896" s="7" t="s">
        <v>7002</v>
      </c>
      <c r="C6896" s="7">
        <v>263</v>
      </c>
    </row>
    <row r="6897" spans="2:3" x14ac:dyDescent="0.2">
      <c r="B6897" s="7" t="s">
        <v>7003</v>
      </c>
      <c r="C6897" s="7">
        <v>334</v>
      </c>
    </row>
    <row r="6898" spans="2:3" x14ac:dyDescent="0.2">
      <c r="B6898" s="7" t="s">
        <v>7004</v>
      </c>
      <c r="C6898" s="7">
        <v>329</v>
      </c>
    </row>
    <row r="6899" spans="2:3" x14ac:dyDescent="0.2">
      <c r="B6899" s="7" t="s">
        <v>7005</v>
      </c>
      <c r="C6899" s="7">
        <v>164</v>
      </c>
    </row>
    <row r="6900" spans="2:3" x14ac:dyDescent="0.2">
      <c r="B6900" s="7" t="s">
        <v>7006</v>
      </c>
      <c r="C6900" s="7">
        <v>288</v>
      </c>
    </row>
    <row r="6901" spans="2:3" x14ac:dyDescent="0.2">
      <c r="B6901" s="7" t="s">
        <v>7007</v>
      </c>
      <c r="C6901" s="7">
        <v>243</v>
      </c>
    </row>
    <row r="6902" spans="2:3" x14ac:dyDescent="0.2">
      <c r="B6902" s="7" t="s">
        <v>7008</v>
      </c>
      <c r="C6902" s="7">
        <v>181</v>
      </c>
    </row>
    <row r="6903" spans="2:3" x14ac:dyDescent="0.2">
      <c r="B6903" s="7" t="s">
        <v>7009</v>
      </c>
      <c r="C6903" s="7">
        <v>392</v>
      </c>
    </row>
    <row r="6904" spans="2:3" x14ac:dyDescent="0.2">
      <c r="B6904" s="7" t="s">
        <v>7010</v>
      </c>
      <c r="C6904" s="7">
        <v>391</v>
      </c>
    </row>
    <row r="6905" spans="2:3" x14ac:dyDescent="0.2">
      <c r="B6905" s="7" t="s">
        <v>7011</v>
      </c>
      <c r="C6905" s="7">
        <v>345</v>
      </c>
    </row>
    <row r="6906" spans="2:3" x14ac:dyDescent="0.2">
      <c r="B6906" s="7" t="s">
        <v>7012</v>
      </c>
      <c r="C6906" s="7">
        <v>356</v>
      </c>
    </row>
    <row r="6907" spans="2:3" x14ac:dyDescent="0.2">
      <c r="B6907" s="7" t="s">
        <v>7013</v>
      </c>
      <c r="C6907" s="7">
        <v>441</v>
      </c>
    </row>
    <row r="6908" spans="2:3" x14ac:dyDescent="0.2">
      <c r="B6908" s="7" t="s">
        <v>7014</v>
      </c>
      <c r="C6908" s="7">
        <v>422</v>
      </c>
    </row>
    <row r="6909" spans="2:3" x14ac:dyDescent="0.2">
      <c r="B6909" s="7" t="s">
        <v>7015</v>
      </c>
      <c r="C6909" s="7">
        <v>344</v>
      </c>
    </row>
    <row r="6910" spans="2:3" x14ac:dyDescent="0.2">
      <c r="B6910" s="7" t="s">
        <v>7016</v>
      </c>
      <c r="C6910" s="7">
        <v>337</v>
      </c>
    </row>
    <row r="6911" spans="2:3" x14ac:dyDescent="0.2">
      <c r="B6911" s="7" t="s">
        <v>7017</v>
      </c>
      <c r="C6911" s="7">
        <v>292</v>
      </c>
    </row>
    <row r="6912" spans="2:3" x14ac:dyDescent="0.2">
      <c r="B6912" s="7" t="s">
        <v>7018</v>
      </c>
      <c r="C6912" s="7">
        <v>214</v>
      </c>
    </row>
    <row r="6913" spans="2:3" x14ac:dyDescent="0.2">
      <c r="B6913" s="7" t="s">
        <v>7019</v>
      </c>
      <c r="C6913" s="7">
        <v>374</v>
      </c>
    </row>
    <row r="6914" spans="2:3" x14ac:dyDescent="0.2">
      <c r="B6914" s="7" t="s">
        <v>7020</v>
      </c>
      <c r="C6914" s="7">
        <v>379</v>
      </c>
    </row>
    <row r="6915" spans="2:3" x14ac:dyDescent="0.2">
      <c r="B6915" s="7" t="s">
        <v>7021</v>
      </c>
      <c r="C6915" s="7">
        <v>360</v>
      </c>
    </row>
    <row r="6916" spans="2:3" x14ac:dyDescent="0.2">
      <c r="B6916" s="7" t="s">
        <v>7022</v>
      </c>
      <c r="C6916" s="7">
        <v>381</v>
      </c>
    </row>
    <row r="6917" spans="2:3" x14ac:dyDescent="0.2">
      <c r="B6917" s="7" t="s">
        <v>7023</v>
      </c>
      <c r="C6917" s="7">
        <v>318</v>
      </c>
    </row>
    <row r="6918" spans="2:3" x14ac:dyDescent="0.2">
      <c r="B6918" s="7" t="s">
        <v>7024</v>
      </c>
      <c r="C6918" s="7">
        <v>340</v>
      </c>
    </row>
    <row r="6919" spans="2:3" x14ac:dyDescent="0.2">
      <c r="B6919" s="7" t="s">
        <v>7025</v>
      </c>
      <c r="C6919" s="7">
        <v>350</v>
      </c>
    </row>
    <row r="6920" spans="2:3" x14ac:dyDescent="0.2">
      <c r="B6920" s="7" t="s">
        <v>7026</v>
      </c>
      <c r="C6920" s="7">
        <v>420</v>
      </c>
    </row>
    <row r="6921" spans="2:3" x14ac:dyDescent="0.2">
      <c r="B6921" s="7" t="s">
        <v>7027</v>
      </c>
      <c r="C6921" s="7">
        <v>317</v>
      </c>
    </row>
    <row r="6922" spans="2:3" x14ac:dyDescent="0.2">
      <c r="B6922" s="7" t="s">
        <v>7028</v>
      </c>
      <c r="C6922" s="7">
        <v>325</v>
      </c>
    </row>
    <row r="6923" spans="2:3" x14ac:dyDescent="0.2">
      <c r="B6923" s="7" t="s">
        <v>7029</v>
      </c>
      <c r="C6923" s="7">
        <v>313</v>
      </c>
    </row>
    <row r="6924" spans="2:3" x14ac:dyDescent="0.2">
      <c r="B6924" s="7" t="s">
        <v>7030</v>
      </c>
      <c r="C6924" s="7">
        <v>313</v>
      </c>
    </row>
    <row r="6925" spans="2:3" x14ac:dyDescent="0.2">
      <c r="B6925" s="7" t="s">
        <v>7031</v>
      </c>
      <c r="C6925" s="7">
        <v>336</v>
      </c>
    </row>
    <row r="6926" spans="2:3" x14ac:dyDescent="0.2">
      <c r="B6926" s="7" t="s">
        <v>7032</v>
      </c>
      <c r="C6926" s="7">
        <v>229</v>
      </c>
    </row>
    <row r="6927" spans="2:3" x14ac:dyDescent="0.2">
      <c r="B6927" s="7" t="s">
        <v>7033</v>
      </c>
      <c r="C6927" s="7">
        <v>390</v>
      </c>
    </row>
    <row r="6928" spans="2:3" x14ac:dyDescent="0.2">
      <c r="B6928" s="7" t="s">
        <v>7034</v>
      </c>
      <c r="C6928" s="7">
        <v>266</v>
      </c>
    </row>
    <row r="6929" spans="2:3" x14ac:dyDescent="0.2">
      <c r="B6929" s="7" t="s">
        <v>7035</v>
      </c>
      <c r="C6929" s="7">
        <v>373</v>
      </c>
    </row>
    <row r="6930" spans="2:3" x14ac:dyDescent="0.2">
      <c r="B6930" s="7" t="s">
        <v>7036</v>
      </c>
      <c r="C6930" s="7">
        <v>445</v>
      </c>
    </row>
    <row r="6931" spans="2:3" x14ac:dyDescent="0.2">
      <c r="B6931" s="7" t="s">
        <v>7037</v>
      </c>
      <c r="C6931" s="7">
        <v>354</v>
      </c>
    </row>
    <row r="6932" spans="2:3" x14ac:dyDescent="0.2">
      <c r="B6932" s="7" t="s">
        <v>7038</v>
      </c>
      <c r="C6932" s="7">
        <v>230</v>
      </c>
    </row>
    <row r="6933" spans="2:3" x14ac:dyDescent="0.2">
      <c r="B6933" s="7" t="s">
        <v>7039</v>
      </c>
      <c r="C6933" s="7">
        <v>333</v>
      </c>
    </row>
    <row r="6934" spans="2:3" x14ac:dyDescent="0.2">
      <c r="B6934" s="7" t="s">
        <v>7040</v>
      </c>
      <c r="C6934" s="7">
        <v>410</v>
      </c>
    </row>
    <row r="6935" spans="2:3" x14ac:dyDescent="0.2">
      <c r="B6935" s="7" t="s">
        <v>7041</v>
      </c>
      <c r="C6935" s="7">
        <v>287</v>
      </c>
    </row>
    <row r="6936" spans="2:3" x14ac:dyDescent="0.2">
      <c r="B6936" s="7" t="s">
        <v>7042</v>
      </c>
      <c r="C6936" s="7">
        <v>352</v>
      </c>
    </row>
    <row r="6937" spans="2:3" x14ac:dyDescent="0.2">
      <c r="B6937" s="7" t="s">
        <v>7043</v>
      </c>
      <c r="C6937" s="7">
        <v>244</v>
      </c>
    </row>
    <row r="6938" spans="2:3" x14ac:dyDescent="0.2">
      <c r="B6938" s="7" t="s">
        <v>7044</v>
      </c>
      <c r="C6938" s="7">
        <v>363</v>
      </c>
    </row>
    <row r="6939" spans="2:3" x14ac:dyDescent="0.2">
      <c r="B6939" s="7" t="s">
        <v>7045</v>
      </c>
      <c r="C6939" s="7">
        <v>496</v>
      </c>
    </row>
    <row r="6940" spans="2:3" x14ac:dyDescent="0.2">
      <c r="B6940" s="7" t="s">
        <v>7046</v>
      </c>
      <c r="C6940" s="7">
        <v>369</v>
      </c>
    </row>
    <row r="6941" spans="2:3" x14ac:dyDescent="0.2">
      <c r="B6941" s="7" t="s">
        <v>7047</v>
      </c>
      <c r="C6941" s="7">
        <v>404</v>
      </c>
    </row>
    <row r="6942" spans="2:3" x14ac:dyDescent="0.2">
      <c r="B6942" s="7" t="s">
        <v>7048</v>
      </c>
      <c r="C6942" s="7">
        <v>352</v>
      </c>
    </row>
    <row r="6943" spans="2:3" x14ac:dyDescent="0.2">
      <c r="B6943" s="7" t="s">
        <v>7049</v>
      </c>
      <c r="C6943" s="7">
        <v>267</v>
      </c>
    </row>
    <row r="6944" spans="2:3" x14ac:dyDescent="0.2">
      <c r="B6944" s="7" t="s">
        <v>7050</v>
      </c>
      <c r="C6944" s="7">
        <v>428</v>
      </c>
    </row>
    <row r="6945" spans="2:3" x14ac:dyDescent="0.2">
      <c r="B6945" s="7" t="s">
        <v>7051</v>
      </c>
      <c r="C6945" s="7">
        <v>332</v>
      </c>
    </row>
    <row r="6946" spans="2:3" x14ac:dyDescent="0.2">
      <c r="B6946" s="7" t="s">
        <v>7052</v>
      </c>
      <c r="C6946" s="7">
        <v>360</v>
      </c>
    </row>
    <row r="6947" spans="2:3" x14ac:dyDescent="0.2">
      <c r="B6947" s="7" t="s">
        <v>7053</v>
      </c>
      <c r="C6947" s="7">
        <v>334</v>
      </c>
    </row>
    <row r="6948" spans="2:3" x14ac:dyDescent="0.2">
      <c r="B6948" s="7" t="s">
        <v>7054</v>
      </c>
      <c r="C6948" s="7">
        <v>417</v>
      </c>
    </row>
    <row r="6949" spans="2:3" x14ac:dyDescent="0.2">
      <c r="B6949" s="7" t="s">
        <v>7055</v>
      </c>
      <c r="C6949" s="7">
        <v>316</v>
      </c>
    </row>
    <row r="6950" spans="2:3" x14ac:dyDescent="0.2">
      <c r="B6950" s="7" t="s">
        <v>7056</v>
      </c>
      <c r="C6950" s="7">
        <v>380</v>
      </c>
    </row>
    <row r="6951" spans="2:3" x14ac:dyDescent="0.2">
      <c r="B6951" s="7" t="s">
        <v>7057</v>
      </c>
      <c r="C6951" s="7">
        <v>360</v>
      </c>
    </row>
    <row r="6952" spans="2:3" x14ac:dyDescent="0.2">
      <c r="B6952" s="7" t="s">
        <v>7058</v>
      </c>
      <c r="C6952" s="7">
        <v>297</v>
      </c>
    </row>
    <row r="6953" spans="2:3" x14ac:dyDescent="0.2">
      <c r="B6953" s="7" t="s">
        <v>7059</v>
      </c>
      <c r="C6953" s="7">
        <v>299</v>
      </c>
    </row>
    <row r="6954" spans="2:3" x14ac:dyDescent="0.2">
      <c r="B6954" s="7" t="s">
        <v>7060</v>
      </c>
      <c r="C6954" s="7">
        <v>372</v>
      </c>
    </row>
    <row r="6955" spans="2:3" x14ac:dyDescent="0.2">
      <c r="B6955" s="7" t="s">
        <v>7061</v>
      </c>
      <c r="C6955" s="7">
        <v>369</v>
      </c>
    </row>
    <row r="6956" spans="2:3" x14ac:dyDescent="0.2">
      <c r="B6956" s="7" t="s">
        <v>7062</v>
      </c>
      <c r="C6956" s="7">
        <v>238</v>
      </c>
    </row>
    <row r="6957" spans="2:3" x14ac:dyDescent="0.2">
      <c r="B6957" s="7" t="s">
        <v>7063</v>
      </c>
      <c r="C6957" s="7">
        <v>423</v>
      </c>
    </row>
    <row r="6958" spans="2:3" x14ac:dyDescent="0.2">
      <c r="B6958" s="7" t="s">
        <v>7064</v>
      </c>
      <c r="C6958" s="7">
        <v>406</v>
      </c>
    </row>
    <row r="6959" spans="2:3" x14ac:dyDescent="0.2">
      <c r="B6959" s="7" t="s">
        <v>7065</v>
      </c>
      <c r="C6959" s="7">
        <v>354</v>
      </c>
    </row>
    <row r="6960" spans="2:3" x14ac:dyDescent="0.2">
      <c r="B6960" s="7" t="s">
        <v>7066</v>
      </c>
      <c r="C6960" s="7">
        <v>341</v>
      </c>
    </row>
    <row r="6961" spans="2:3" x14ac:dyDescent="0.2">
      <c r="B6961" s="7" t="s">
        <v>7067</v>
      </c>
      <c r="C6961" s="7">
        <v>401</v>
      </c>
    </row>
    <row r="6962" spans="2:3" x14ac:dyDescent="0.2">
      <c r="B6962" s="7" t="s">
        <v>7068</v>
      </c>
      <c r="C6962" s="7">
        <v>318</v>
      </c>
    </row>
    <row r="6963" spans="2:3" x14ac:dyDescent="0.2">
      <c r="B6963" s="7" t="s">
        <v>7069</v>
      </c>
      <c r="C6963" s="7">
        <v>420</v>
      </c>
    </row>
    <row r="6964" spans="2:3" x14ac:dyDescent="0.2">
      <c r="B6964" s="7" t="s">
        <v>7070</v>
      </c>
      <c r="C6964" s="7">
        <v>336</v>
      </c>
    </row>
    <row r="6965" spans="2:3" x14ac:dyDescent="0.2">
      <c r="B6965" s="7" t="s">
        <v>7071</v>
      </c>
      <c r="C6965" s="7">
        <v>300</v>
      </c>
    </row>
    <row r="6966" spans="2:3" x14ac:dyDescent="0.2">
      <c r="B6966" s="7" t="s">
        <v>7072</v>
      </c>
      <c r="C6966" s="7">
        <v>393</v>
      </c>
    </row>
    <row r="6967" spans="2:3" x14ac:dyDescent="0.2">
      <c r="B6967" s="7" t="s">
        <v>7073</v>
      </c>
      <c r="C6967" s="7">
        <v>338</v>
      </c>
    </row>
    <row r="6968" spans="2:3" x14ac:dyDescent="0.2">
      <c r="B6968" s="7" t="s">
        <v>7074</v>
      </c>
      <c r="C6968" s="7">
        <v>387</v>
      </c>
    </row>
    <row r="6969" spans="2:3" x14ac:dyDescent="0.2">
      <c r="B6969" s="7" t="s">
        <v>7075</v>
      </c>
      <c r="C6969" s="7">
        <v>451</v>
      </c>
    </row>
    <row r="6970" spans="2:3" x14ac:dyDescent="0.2">
      <c r="B6970" s="7" t="s">
        <v>7076</v>
      </c>
      <c r="C6970" s="7">
        <v>348</v>
      </c>
    </row>
    <row r="6971" spans="2:3" x14ac:dyDescent="0.2">
      <c r="B6971" s="7" t="s">
        <v>7077</v>
      </c>
      <c r="C6971" s="7">
        <v>408</v>
      </c>
    </row>
    <row r="6972" spans="2:3" x14ac:dyDescent="0.2">
      <c r="B6972" s="7" t="s">
        <v>7078</v>
      </c>
      <c r="C6972" s="7">
        <v>406</v>
      </c>
    </row>
    <row r="6973" spans="2:3" x14ac:dyDescent="0.2">
      <c r="B6973" s="7" t="s">
        <v>7079</v>
      </c>
      <c r="C6973" s="7">
        <v>335</v>
      </c>
    </row>
    <row r="6974" spans="2:3" x14ac:dyDescent="0.2">
      <c r="B6974" s="7" t="s">
        <v>7080</v>
      </c>
      <c r="C6974" s="7">
        <v>419</v>
      </c>
    </row>
    <row r="6975" spans="2:3" x14ac:dyDescent="0.2">
      <c r="B6975" s="7" t="s">
        <v>7081</v>
      </c>
      <c r="C6975" s="7">
        <v>431</v>
      </c>
    </row>
    <row r="6976" spans="2:3" x14ac:dyDescent="0.2">
      <c r="B6976" s="7" t="s">
        <v>7082</v>
      </c>
      <c r="C6976" s="7">
        <v>276</v>
      </c>
    </row>
    <row r="6977" spans="2:3" x14ac:dyDescent="0.2">
      <c r="B6977" s="7" t="s">
        <v>7083</v>
      </c>
      <c r="C6977" s="7">
        <v>398</v>
      </c>
    </row>
    <row r="6978" spans="2:3" x14ac:dyDescent="0.2">
      <c r="B6978" s="7" t="s">
        <v>7084</v>
      </c>
      <c r="C6978" s="7">
        <v>479</v>
      </c>
    </row>
    <row r="6979" spans="2:3" x14ac:dyDescent="0.2">
      <c r="B6979" s="7" t="s">
        <v>7085</v>
      </c>
      <c r="C6979" s="7">
        <v>410</v>
      </c>
    </row>
    <row r="6980" spans="2:3" x14ac:dyDescent="0.2">
      <c r="B6980" s="7" t="s">
        <v>7086</v>
      </c>
      <c r="C6980" s="7">
        <v>367</v>
      </c>
    </row>
    <row r="6981" spans="2:3" x14ac:dyDescent="0.2">
      <c r="B6981" s="7" t="s">
        <v>7087</v>
      </c>
      <c r="C6981" s="7">
        <v>384</v>
      </c>
    </row>
    <row r="6982" spans="2:3" x14ac:dyDescent="0.2">
      <c r="B6982" s="7" t="s">
        <v>7088</v>
      </c>
      <c r="C6982" s="7">
        <v>350</v>
      </c>
    </row>
    <row r="6983" spans="2:3" x14ac:dyDescent="0.2">
      <c r="B6983" s="7" t="s">
        <v>7089</v>
      </c>
      <c r="C6983" s="7">
        <v>380</v>
      </c>
    </row>
    <row r="6984" spans="2:3" x14ac:dyDescent="0.2">
      <c r="B6984" s="7" t="s">
        <v>7090</v>
      </c>
      <c r="C6984" s="7">
        <v>351</v>
      </c>
    </row>
    <row r="6985" spans="2:3" x14ac:dyDescent="0.2">
      <c r="B6985" s="7" t="s">
        <v>7091</v>
      </c>
      <c r="C6985" s="7">
        <v>393</v>
      </c>
    </row>
    <row r="6986" spans="2:3" x14ac:dyDescent="0.2">
      <c r="B6986" s="7" t="s">
        <v>7092</v>
      </c>
      <c r="C6986" s="7">
        <v>371</v>
      </c>
    </row>
    <row r="6987" spans="2:3" x14ac:dyDescent="0.2">
      <c r="B6987" s="7" t="s">
        <v>7093</v>
      </c>
      <c r="C6987" s="7">
        <v>352</v>
      </c>
    </row>
    <row r="6988" spans="2:3" x14ac:dyDescent="0.2">
      <c r="B6988" s="7" t="s">
        <v>7094</v>
      </c>
      <c r="C6988" s="7">
        <v>289</v>
      </c>
    </row>
    <row r="6989" spans="2:3" x14ac:dyDescent="0.2">
      <c r="B6989" s="7" t="s">
        <v>7095</v>
      </c>
      <c r="C6989" s="7">
        <v>342</v>
      </c>
    </row>
    <row r="6990" spans="2:3" x14ac:dyDescent="0.2">
      <c r="B6990" s="7" t="s">
        <v>7096</v>
      </c>
      <c r="C6990" s="7">
        <v>324</v>
      </c>
    </row>
    <row r="6991" spans="2:3" x14ac:dyDescent="0.2">
      <c r="B6991" s="7" t="s">
        <v>7097</v>
      </c>
      <c r="C6991" s="7">
        <v>354</v>
      </c>
    </row>
    <row r="6992" spans="2:3" x14ac:dyDescent="0.2">
      <c r="B6992" s="7" t="s">
        <v>7098</v>
      </c>
      <c r="C6992" s="7">
        <v>387</v>
      </c>
    </row>
    <row r="6993" spans="2:3" x14ac:dyDescent="0.2">
      <c r="B6993" s="7" t="s">
        <v>7099</v>
      </c>
      <c r="C6993" s="7">
        <v>424</v>
      </c>
    </row>
    <row r="6994" spans="2:3" x14ac:dyDescent="0.2">
      <c r="B6994" s="7" t="s">
        <v>7100</v>
      </c>
      <c r="C6994" s="7">
        <v>450</v>
      </c>
    </row>
    <row r="6995" spans="2:3" x14ac:dyDescent="0.2">
      <c r="B6995" s="7" t="s">
        <v>7101</v>
      </c>
      <c r="C6995" s="7">
        <v>39</v>
      </c>
    </row>
    <row r="6996" spans="2:3" x14ac:dyDescent="0.2">
      <c r="B6996" s="7" t="s">
        <v>7102</v>
      </c>
      <c r="C6996" s="7">
        <v>227</v>
      </c>
    </row>
    <row r="6997" spans="2:3" x14ac:dyDescent="0.2">
      <c r="B6997" s="7" t="s">
        <v>7103</v>
      </c>
      <c r="C6997" s="7">
        <v>532</v>
      </c>
    </row>
    <row r="6998" spans="2:3" x14ac:dyDescent="0.2">
      <c r="B6998" s="7" t="s">
        <v>7104</v>
      </c>
      <c r="C6998" s="7">
        <v>304</v>
      </c>
    </row>
    <row r="6999" spans="2:3" x14ac:dyDescent="0.2">
      <c r="B6999" s="7" t="s">
        <v>7105</v>
      </c>
      <c r="C6999" s="7">
        <v>233</v>
      </c>
    </row>
    <row r="7000" spans="2:3" x14ac:dyDescent="0.2">
      <c r="B7000" s="7" t="s">
        <v>7106</v>
      </c>
      <c r="C7000" s="7">
        <v>287</v>
      </c>
    </row>
    <row r="7001" spans="2:3" x14ac:dyDescent="0.2">
      <c r="B7001" s="7" t="s">
        <v>7107</v>
      </c>
      <c r="C7001" s="7">
        <v>233</v>
      </c>
    </row>
    <row r="7002" spans="2:3" x14ac:dyDescent="0.2">
      <c r="B7002" s="7" t="s">
        <v>7108</v>
      </c>
      <c r="C7002" s="7">
        <v>220</v>
      </c>
    </row>
    <row r="7003" spans="2:3" x14ac:dyDescent="0.2">
      <c r="B7003" s="7" t="s">
        <v>7109</v>
      </c>
      <c r="C7003" s="7">
        <v>329</v>
      </c>
    </row>
    <row r="7004" spans="2:3" x14ac:dyDescent="0.2">
      <c r="B7004" s="7" t="s">
        <v>7110</v>
      </c>
      <c r="C7004" s="7">
        <v>286</v>
      </c>
    </row>
    <row r="7005" spans="2:3" x14ac:dyDescent="0.2">
      <c r="B7005" s="7" t="s">
        <v>7111</v>
      </c>
      <c r="C7005" s="7">
        <v>326</v>
      </c>
    </row>
    <row r="7006" spans="2:3" x14ac:dyDescent="0.2">
      <c r="B7006" s="7" t="s">
        <v>7112</v>
      </c>
      <c r="C7006" s="7">
        <v>243</v>
      </c>
    </row>
    <row r="7007" spans="2:3" x14ac:dyDescent="0.2">
      <c r="B7007" s="7" t="s">
        <v>7113</v>
      </c>
      <c r="C7007" s="7">
        <v>298</v>
      </c>
    </row>
    <row r="7008" spans="2:3" x14ac:dyDescent="0.2">
      <c r="B7008" s="7" t="s">
        <v>7114</v>
      </c>
      <c r="C7008" s="7">
        <v>239</v>
      </c>
    </row>
    <row r="7009" spans="2:3" x14ac:dyDescent="0.2">
      <c r="B7009" s="7" t="s">
        <v>7115</v>
      </c>
      <c r="C7009" s="7">
        <v>242</v>
      </c>
    </row>
    <row r="7010" spans="2:3" x14ac:dyDescent="0.2">
      <c r="B7010" s="7" t="s">
        <v>7116</v>
      </c>
      <c r="C7010" s="7">
        <v>273</v>
      </c>
    </row>
    <row r="7011" spans="2:3" x14ac:dyDescent="0.2">
      <c r="B7011" s="7" t="s">
        <v>7117</v>
      </c>
      <c r="C7011" s="7">
        <v>326</v>
      </c>
    </row>
    <row r="7012" spans="2:3" x14ac:dyDescent="0.2">
      <c r="B7012" s="7" t="s">
        <v>7118</v>
      </c>
      <c r="C7012" s="7">
        <v>198</v>
      </c>
    </row>
    <row r="7013" spans="2:3" x14ac:dyDescent="0.2">
      <c r="B7013" s="7" t="s">
        <v>7119</v>
      </c>
      <c r="C7013" s="7">
        <v>297</v>
      </c>
    </row>
    <row r="7014" spans="2:3" x14ac:dyDescent="0.2">
      <c r="B7014" s="7" t="s">
        <v>7120</v>
      </c>
      <c r="C7014" s="7">
        <v>313</v>
      </c>
    </row>
    <row r="7015" spans="2:3" x14ac:dyDescent="0.2">
      <c r="B7015" s="7" t="s">
        <v>7121</v>
      </c>
      <c r="C7015" s="7">
        <v>285</v>
      </c>
    </row>
    <row r="7016" spans="2:3" x14ac:dyDescent="0.2">
      <c r="B7016" s="7" t="s">
        <v>7122</v>
      </c>
      <c r="C7016" s="7">
        <v>280</v>
      </c>
    </row>
    <row r="7017" spans="2:3" x14ac:dyDescent="0.2">
      <c r="B7017" s="7" t="s">
        <v>7123</v>
      </c>
      <c r="C7017" s="7">
        <v>167</v>
      </c>
    </row>
    <row r="7018" spans="2:3" x14ac:dyDescent="0.2">
      <c r="B7018" s="7" t="s">
        <v>7124</v>
      </c>
      <c r="C7018" s="7">
        <v>324</v>
      </c>
    </row>
    <row r="7019" spans="2:3" x14ac:dyDescent="0.2">
      <c r="B7019" s="7" t="s">
        <v>7125</v>
      </c>
      <c r="C7019" s="7">
        <v>262</v>
      </c>
    </row>
    <row r="7020" spans="2:3" x14ac:dyDescent="0.2">
      <c r="B7020" s="7" t="s">
        <v>7126</v>
      </c>
      <c r="C7020" s="7">
        <v>272</v>
      </c>
    </row>
    <row r="7021" spans="2:3" x14ac:dyDescent="0.2">
      <c r="B7021" s="7" t="s">
        <v>7127</v>
      </c>
      <c r="C7021" s="7">
        <v>366</v>
      </c>
    </row>
    <row r="7022" spans="2:3" x14ac:dyDescent="0.2">
      <c r="B7022" s="7" t="s">
        <v>7128</v>
      </c>
      <c r="C7022" s="7">
        <v>250</v>
      </c>
    </row>
    <row r="7023" spans="2:3" x14ac:dyDescent="0.2">
      <c r="B7023" s="7" t="s">
        <v>7129</v>
      </c>
      <c r="C7023" s="7">
        <v>258</v>
      </c>
    </row>
    <row r="7024" spans="2:3" x14ac:dyDescent="0.2">
      <c r="B7024" s="7" t="s">
        <v>7130</v>
      </c>
      <c r="C7024" s="7">
        <v>237</v>
      </c>
    </row>
    <row r="7025" spans="2:3" x14ac:dyDescent="0.2">
      <c r="B7025" s="7" t="s">
        <v>7131</v>
      </c>
      <c r="C7025" s="7">
        <v>295</v>
      </c>
    </row>
    <row r="7026" spans="2:3" x14ac:dyDescent="0.2">
      <c r="B7026" s="7" t="s">
        <v>7132</v>
      </c>
      <c r="C7026" s="7">
        <v>179</v>
      </c>
    </row>
    <row r="7027" spans="2:3" x14ac:dyDescent="0.2">
      <c r="B7027" s="7" t="s">
        <v>7133</v>
      </c>
      <c r="C7027" s="7">
        <v>244</v>
      </c>
    </row>
    <row r="7028" spans="2:3" x14ac:dyDescent="0.2">
      <c r="B7028" s="7" t="s">
        <v>7134</v>
      </c>
      <c r="C7028" s="7">
        <v>266</v>
      </c>
    </row>
    <row r="7029" spans="2:3" x14ac:dyDescent="0.2">
      <c r="B7029" s="7" t="s">
        <v>7135</v>
      </c>
      <c r="C7029" s="7">
        <v>288</v>
      </c>
    </row>
    <row r="7030" spans="2:3" x14ac:dyDescent="0.2">
      <c r="B7030" s="7" t="s">
        <v>7136</v>
      </c>
      <c r="C7030" s="7">
        <v>327</v>
      </c>
    </row>
    <row r="7031" spans="2:3" x14ac:dyDescent="0.2">
      <c r="B7031" s="7" t="s">
        <v>7137</v>
      </c>
      <c r="C7031" s="7">
        <v>375</v>
      </c>
    </row>
    <row r="7032" spans="2:3" x14ac:dyDescent="0.2">
      <c r="B7032" s="7" t="s">
        <v>7138</v>
      </c>
      <c r="C7032" s="7">
        <v>221</v>
      </c>
    </row>
    <row r="7033" spans="2:3" x14ac:dyDescent="0.2">
      <c r="B7033" s="7" t="s">
        <v>7139</v>
      </c>
      <c r="C7033" s="7">
        <v>265</v>
      </c>
    </row>
    <row r="7034" spans="2:3" x14ac:dyDescent="0.2">
      <c r="B7034" s="7" t="s">
        <v>7140</v>
      </c>
      <c r="C7034" s="7">
        <v>266</v>
      </c>
    </row>
    <row r="7035" spans="2:3" x14ac:dyDescent="0.2">
      <c r="B7035" s="7" t="s">
        <v>7141</v>
      </c>
      <c r="C7035" s="7">
        <v>268</v>
      </c>
    </row>
    <row r="7036" spans="2:3" x14ac:dyDescent="0.2">
      <c r="B7036" s="7" t="s">
        <v>7142</v>
      </c>
      <c r="C7036" s="7">
        <v>260</v>
      </c>
    </row>
    <row r="7037" spans="2:3" x14ac:dyDescent="0.2">
      <c r="B7037" s="7" t="s">
        <v>7143</v>
      </c>
      <c r="C7037" s="7">
        <v>211</v>
      </c>
    </row>
    <row r="7038" spans="2:3" x14ac:dyDescent="0.2">
      <c r="B7038" s="7" t="s">
        <v>7144</v>
      </c>
      <c r="C7038" s="7">
        <v>260</v>
      </c>
    </row>
    <row r="7039" spans="2:3" x14ac:dyDescent="0.2">
      <c r="B7039" s="7" t="s">
        <v>7145</v>
      </c>
      <c r="C7039" s="7">
        <v>300</v>
      </c>
    </row>
    <row r="7040" spans="2:3" x14ac:dyDescent="0.2">
      <c r="B7040" s="7" t="s">
        <v>7146</v>
      </c>
      <c r="C7040" s="7">
        <v>311</v>
      </c>
    </row>
    <row r="7041" spans="2:3" x14ac:dyDescent="0.2">
      <c r="B7041" s="7" t="s">
        <v>7147</v>
      </c>
      <c r="C7041" s="7">
        <v>291</v>
      </c>
    </row>
    <row r="7042" spans="2:3" x14ac:dyDescent="0.2">
      <c r="B7042" s="7" t="s">
        <v>7148</v>
      </c>
      <c r="C7042" s="7">
        <v>337</v>
      </c>
    </row>
    <row r="7043" spans="2:3" x14ac:dyDescent="0.2">
      <c r="B7043" s="7" t="s">
        <v>7149</v>
      </c>
      <c r="C7043" s="7">
        <v>215</v>
      </c>
    </row>
    <row r="7044" spans="2:3" x14ac:dyDescent="0.2">
      <c r="B7044" s="7" t="s">
        <v>7150</v>
      </c>
      <c r="C7044" s="7">
        <v>271</v>
      </c>
    </row>
    <row r="7045" spans="2:3" x14ac:dyDescent="0.2">
      <c r="B7045" s="7" t="s">
        <v>7151</v>
      </c>
      <c r="C7045" s="7">
        <v>308</v>
      </c>
    </row>
    <row r="7046" spans="2:3" x14ac:dyDescent="0.2">
      <c r="B7046" s="7" t="s">
        <v>7152</v>
      </c>
      <c r="C7046" s="7">
        <v>199</v>
      </c>
    </row>
    <row r="7047" spans="2:3" x14ac:dyDescent="0.2">
      <c r="B7047" s="7" t="s">
        <v>7153</v>
      </c>
      <c r="C7047" s="7">
        <v>322</v>
      </c>
    </row>
    <row r="7048" spans="2:3" x14ac:dyDescent="0.2">
      <c r="B7048" s="7" t="s">
        <v>7154</v>
      </c>
      <c r="C7048" s="7">
        <v>247</v>
      </c>
    </row>
    <row r="7049" spans="2:3" x14ac:dyDescent="0.2">
      <c r="B7049" s="7" t="s">
        <v>7155</v>
      </c>
      <c r="C7049" s="7">
        <v>284</v>
      </c>
    </row>
    <row r="7050" spans="2:3" x14ac:dyDescent="0.2">
      <c r="B7050" s="7" t="s">
        <v>7156</v>
      </c>
      <c r="C7050" s="7">
        <v>289</v>
      </c>
    </row>
    <row r="7051" spans="2:3" x14ac:dyDescent="0.2">
      <c r="B7051" s="7" t="s">
        <v>7157</v>
      </c>
      <c r="C7051" s="7">
        <v>293</v>
      </c>
    </row>
    <row r="7052" spans="2:3" x14ac:dyDescent="0.2">
      <c r="B7052" s="7" t="s">
        <v>7158</v>
      </c>
      <c r="C7052" s="7">
        <v>245</v>
      </c>
    </row>
    <row r="7053" spans="2:3" x14ac:dyDescent="0.2">
      <c r="B7053" s="7" t="s">
        <v>7159</v>
      </c>
      <c r="C7053" s="7">
        <v>279</v>
      </c>
    </row>
    <row r="7054" spans="2:3" x14ac:dyDescent="0.2">
      <c r="B7054" s="7" t="s">
        <v>7160</v>
      </c>
      <c r="C7054" s="7">
        <v>256</v>
      </c>
    </row>
    <row r="7055" spans="2:3" x14ac:dyDescent="0.2">
      <c r="B7055" s="7" t="s">
        <v>7161</v>
      </c>
      <c r="C7055" s="7">
        <v>314</v>
      </c>
    </row>
    <row r="7056" spans="2:3" x14ac:dyDescent="0.2">
      <c r="B7056" s="7" t="s">
        <v>7162</v>
      </c>
      <c r="C7056" s="7">
        <v>257</v>
      </c>
    </row>
    <row r="7057" spans="2:3" x14ac:dyDescent="0.2">
      <c r="B7057" s="7" t="s">
        <v>7163</v>
      </c>
      <c r="C7057" s="7">
        <v>296</v>
      </c>
    </row>
    <row r="7058" spans="2:3" x14ac:dyDescent="0.2">
      <c r="B7058" s="7" t="s">
        <v>7164</v>
      </c>
      <c r="C7058" s="7">
        <v>244</v>
      </c>
    </row>
    <row r="7059" spans="2:3" x14ac:dyDescent="0.2">
      <c r="B7059" s="7" t="s">
        <v>7165</v>
      </c>
      <c r="C7059" s="7">
        <v>250</v>
      </c>
    </row>
    <row r="7060" spans="2:3" x14ac:dyDescent="0.2">
      <c r="B7060" s="7" t="s">
        <v>7166</v>
      </c>
      <c r="C7060" s="7">
        <v>265</v>
      </c>
    </row>
    <row r="7061" spans="2:3" x14ac:dyDescent="0.2">
      <c r="B7061" s="7" t="s">
        <v>7167</v>
      </c>
      <c r="C7061" s="7">
        <v>242</v>
      </c>
    </row>
    <row r="7062" spans="2:3" x14ac:dyDescent="0.2">
      <c r="B7062" s="7" t="s">
        <v>7168</v>
      </c>
      <c r="C7062" s="7">
        <v>257</v>
      </c>
    </row>
    <row r="7063" spans="2:3" x14ac:dyDescent="0.2">
      <c r="B7063" s="7" t="s">
        <v>7169</v>
      </c>
      <c r="C7063" s="7">
        <v>313</v>
      </c>
    </row>
    <row r="7064" spans="2:3" x14ac:dyDescent="0.2">
      <c r="B7064" s="7" t="s">
        <v>7170</v>
      </c>
      <c r="C7064" s="7">
        <v>264</v>
      </c>
    </row>
    <row r="7065" spans="2:3" x14ac:dyDescent="0.2">
      <c r="B7065" s="7" t="s">
        <v>7171</v>
      </c>
      <c r="C7065" s="7">
        <v>304</v>
      </c>
    </row>
    <row r="7066" spans="2:3" x14ac:dyDescent="0.2">
      <c r="B7066" s="7" t="s">
        <v>7172</v>
      </c>
      <c r="C7066" s="7">
        <v>282</v>
      </c>
    </row>
    <row r="7067" spans="2:3" x14ac:dyDescent="0.2">
      <c r="B7067" s="7" t="s">
        <v>7173</v>
      </c>
      <c r="C7067" s="7">
        <v>313</v>
      </c>
    </row>
    <row r="7068" spans="2:3" x14ac:dyDescent="0.2">
      <c r="B7068" s="7" t="s">
        <v>7174</v>
      </c>
      <c r="C7068" s="7">
        <v>246</v>
      </c>
    </row>
    <row r="7069" spans="2:3" x14ac:dyDescent="0.2">
      <c r="B7069" s="7" t="s">
        <v>7175</v>
      </c>
      <c r="C7069" s="7">
        <v>347</v>
      </c>
    </row>
    <row r="7070" spans="2:3" x14ac:dyDescent="0.2">
      <c r="B7070" s="7" t="s">
        <v>7176</v>
      </c>
      <c r="C7070" s="7">
        <v>293</v>
      </c>
    </row>
    <row r="7071" spans="2:3" x14ac:dyDescent="0.2">
      <c r="B7071" s="7" t="s">
        <v>7177</v>
      </c>
      <c r="C7071" s="7">
        <v>243</v>
      </c>
    </row>
    <row r="7072" spans="2:3" x14ac:dyDescent="0.2">
      <c r="B7072" s="7" t="s">
        <v>7178</v>
      </c>
      <c r="C7072" s="7">
        <v>422</v>
      </c>
    </row>
    <row r="7073" spans="2:3" x14ac:dyDescent="0.2">
      <c r="B7073" s="7" t="s">
        <v>7179</v>
      </c>
      <c r="C7073" s="7">
        <v>310</v>
      </c>
    </row>
    <row r="7074" spans="2:3" x14ac:dyDescent="0.2">
      <c r="B7074" s="7" t="s">
        <v>7180</v>
      </c>
      <c r="C7074" s="7">
        <v>340</v>
      </c>
    </row>
    <row r="7075" spans="2:3" x14ac:dyDescent="0.2">
      <c r="B7075" s="7" t="s">
        <v>7181</v>
      </c>
      <c r="C7075" s="7">
        <v>308</v>
      </c>
    </row>
    <row r="7076" spans="2:3" x14ac:dyDescent="0.2">
      <c r="B7076" s="7" t="s">
        <v>7182</v>
      </c>
      <c r="C7076" s="7">
        <v>238</v>
      </c>
    </row>
    <row r="7077" spans="2:3" x14ac:dyDescent="0.2">
      <c r="B7077" s="7" t="s">
        <v>7183</v>
      </c>
      <c r="C7077" s="7">
        <v>299</v>
      </c>
    </row>
    <row r="7078" spans="2:3" x14ac:dyDescent="0.2">
      <c r="B7078" s="7" t="s">
        <v>7184</v>
      </c>
      <c r="C7078" s="7">
        <v>289</v>
      </c>
    </row>
    <row r="7079" spans="2:3" x14ac:dyDescent="0.2">
      <c r="B7079" s="7" t="s">
        <v>7185</v>
      </c>
      <c r="C7079" s="7">
        <v>302</v>
      </c>
    </row>
    <row r="7080" spans="2:3" x14ac:dyDescent="0.2">
      <c r="B7080" s="7" t="s">
        <v>7186</v>
      </c>
      <c r="C7080" s="7">
        <v>257</v>
      </c>
    </row>
    <row r="7081" spans="2:3" x14ac:dyDescent="0.2">
      <c r="B7081" s="7" t="s">
        <v>7187</v>
      </c>
      <c r="C7081" s="7">
        <v>286</v>
      </c>
    </row>
    <row r="7082" spans="2:3" x14ac:dyDescent="0.2">
      <c r="B7082" s="7" t="s">
        <v>7188</v>
      </c>
      <c r="C7082" s="7">
        <v>254</v>
      </c>
    </row>
    <row r="7083" spans="2:3" x14ac:dyDescent="0.2">
      <c r="B7083" s="7" t="s">
        <v>7189</v>
      </c>
      <c r="C7083" s="7">
        <v>312</v>
      </c>
    </row>
    <row r="7084" spans="2:3" x14ac:dyDescent="0.2">
      <c r="B7084" s="7" t="s">
        <v>7190</v>
      </c>
      <c r="C7084" s="7">
        <v>244</v>
      </c>
    </row>
    <row r="7085" spans="2:3" x14ac:dyDescent="0.2">
      <c r="B7085" s="7" t="s">
        <v>7191</v>
      </c>
      <c r="C7085" s="7">
        <v>286</v>
      </c>
    </row>
    <row r="7086" spans="2:3" x14ac:dyDescent="0.2">
      <c r="B7086" s="7" t="s">
        <v>7192</v>
      </c>
      <c r="C7086" s="7">
        <v>305</v>
      </c>
    </row>
    <row r="7087" spans="2:3" x14ac:dyDescent="0.2">
      <c r="B7087" s="7" t="s">
        <v>7193</v>
      </c>
      <c r="C7087" s="7">
        <v>277</v>
      </c>
    </row>
    <row r="7088" spans="2:3" x14ac:dyDescent="0.2">
      <c r="B7088" s="7" t="s">
        <v>7194</v>
      </c>
      <c r="C7088" s="7">
        <v>255</v>
      </c>
    </row>
    <row r="7089" spans="2:3" x14ac:dyDescent="0.2">
      <c r="B7089" s="7" t="s">
        <v>7195</v>
      </c>
      <c r="C7089" s="7">
        <v>209</v>
      </c>
    </row>
    <row r="7090" spans="2:3" x14ac:dyDescent="0.2">
      <c r="B7090" s="7" t="s">
        <v>7196</v>
      </c>
      <c r="C7090" s="7">
        <v>201</v>
      </c>
    </row>
    <row r="7091" spans="2:3" x14ac:dyDescent="0.2">
      <c r="B7091" s="7" t="s">
        <v>7197</v>
      </c>
      <c r="C7091" s="7">
        <v>286</v>
      </c>
    </row>
    <row r="7092" spans="2:3" x14ac:dyDescent="0.2">
      <c r="B7092" s="7" t="s">
        <v>7198</v>
      </c>
      <c r="C7092" s="7">
        <v>273</v>
      </c>
    </row>
    <row r="7093" spans="2:3" x14ac:dyDescent="0.2">
      <c r="B7093" s="7" t="s">
        <v>7199</v>
      </c>
      <c r="C7093" s="7">
        <v>334</v>
      </c>
    </row>
    <row r="7094" spans="2:3" x14ac:dyDescent="0.2">
      <c r="B7094" s="7" t="s">
        <v>7200</v>
      </c>
      <c r="C7094" s="7">
        <v>283</v>
      </c>
    </row>
    <row r="7095" spans="2:3" x14ac:dyDescent="0.2">
      <c r="B7095" s="7" t="s">
        <v>7201</v>
      </c>
      <c r="C7095" s="7">
        <v>31</v>
      </c>
    </row>
    <row r="7096" spans="2:3" x14ac:dyDescent="0.2">
      <c r="B7096" s="7" t="s">
        <v>7202</v>
      </c>
      <c r="C7096" s="7">
        <v>226</v>
      </c>
    </row>
    <row r="7097" spans="2:3" x14ac:dyDescent="0.2">
      <c r="B7097" s="7" t="s">
        <v>7203</v>
      </c>
      <c r="C7097" s="7">
        <v>324</v>
      </c>
    </row>
    <row r="7098" spans="2:3" x14ac:dyDescent="0.2">
      <c r="B7098" s="7" t="s">
        <v>7204</v>
      </c>
      <c r="C7098" s="7">
        <v>255</v>
      </c>
    </row>
    <row r="7099" spans="2:3" x14ac:dyDescent="0.2">
      <c r="B7099" s="7" t="s">
        <v>7205</v>
      </c>
      <c r="C7099" s="7">
        <v>123</v>
      </c>
    </row>
    <row r="7100" spans="2:3" x14ac:dyDescent="0.2">
      <c r="B7100" s="7" t="s">
        <v>7206</v>
      </c>
      <c r="C7100" s="7">
        <v>244</v>
      </c>
    </row>
    <row r="7101" spans="2:3" x14ac:dyDescent="0.2">
      <c r="B7101" s="7" t="s">
        <v>7207</v>
      </c>
      <c r="C7101" s="7">
        <v>187</v>
      </c>
    </row>
    <row r="7102" spans="2:3" x14ac:dyDescent="0.2">
      <c r="B7102" s="7" t="s">
        <v>7208</v>
      </c>
      <c r="C7102" s="7">
        <v>161</v>
      </c>
    </row>
    <row r="7103" spans="2:3" x14ac:dyDescent="0.2">
      <c r="B7103" s="7" t="s">
        <v>7209</v>
      </c>
      <c r="C7103" s="7">
        <v>245</v>
      </c>
    </row>
    <row r="7104" spans="2:3" x14ac:dyDescent="0.2">
      <c r="B7104" s="7" t="s">
        <v>7210</v>
      </c>
      <c r="C7104" s="7">
        <v>378</v>
      </c>
    </row>
    <row r="7105" spans="2:3" x14ac:dyDescent="0.2">
      <c r="B7105" s="7" t="s">
        <v>7211</v>
      </c>
      <c r="C7105" s="7">
        <v>342</v>
      </c>
    </row>
    <row r="7106" spans="2:3" x14ac:dyDescent="0.2">
      <c r="B7106" s="7" t="s">
        <v>7212</v>
      </c>
      <c r="C7106" s="7">
        <v>406</v>
      </c>
    </row>
    <row r="7107" spans="2:3" x14ac:dyDescent="0.2">
      <c r="B7107" s="7" t="s">
        <v>7213</v>
      </c>
      <c r="C7107" s="7">
        <v>419</v>
      </c>
    </row>
    <row r="7108" spans="2:3" x14ac:dyDescent="0.2">
      <c r="B7108" s="7" t="s">
        <v>7214</v>
      </c>
      <c r="C7108" s="7">
        <v>273</v>
      </c>
    </row>
    <row r="7109" spans="2:3" x14ac:dyDescent="0.2">
      <c r="B7109" s="7" t="s">
        <v>7215</v>
      </c>
      <c r="C7109" s="7">
        <v>361</v>
      </c>
    </row>
    <row r="7110" spans="2:3" x14ac:dyDescent="0.2">
      <c r="B7110" s="7" t="s">
        <v>7216</v>
      </c>
      <c r="C7110" s="7">
        <v>283</v>
      </c>
    </row>
    <row r="7111" spans="2:3" x14ac:dyDescent="0.2">
      <c r="B7111" s="7" t="s">
        <v>7217</v>
      </c>
      <c r="C7111" s="7">
        <v>400</v>
      </c>
    </row>
    <row r="7112" spans="2:3" x14ac:dyDescent="0.2">
      <c r="B7112" s="7" t="s">
        <v>7218</v>
      </c>
      <c r="C7112" s="7">
        <v>203</v>
      </c>
    </row>
    <row r="7113" spans="2:3" x14ac:dyDescent="0.2">
      <c r="B7113" s="7" t="s">
        <v>7219</v>
      </c>
      <c r="C7113" s="7">
        <v>354</v>
      </c>
    </row>
    <row r="7114" spans="2:3" x14ac:dyDescent="0.2">
      <c r="B7114" s="7" t="s">
        <v>7220</v>
      </c>
      <c r="C7114" s="7">
        <v>277</v>
      </c>
    </row>
    <row r="7115" spans="2:3" x14ac:dyDescent="0.2">
      <c r="B7115" s="7" t="s">
        <v>7221</v>
      </c>
      <c r="C7115" s="7">
        <v>456</v>
      </c>
    </row>
    <row r="7116" spans="2:3" x14ac:dyDescent="0.2">
      <c r="B7116" s="7" t="s">
        <v>7222</v>
      </c>
      <c r="C7116" s="7">
        <v>366</v>
      </c>
    </row>
    <row r="7117" spans="2:3" x14ac:dyDescent="0.2">
      <c r="B7117" s="7" t="s">
        <v>7223</v>
      </c>
      <c r="C7117" s="7">
        <v>289</v>
      </c>
    </row>
    <row r="7118" spans="2:3" x14ac:dyDescent="0.2">
      <c r="B7118" s="7" t="s">
        <v>7224</v>
      </c>
      <c r="C7118" s="7">
        <v>313</v>
      </c>
    </row>
    <row r="7119" spans="2:3" x14ac:dyDescent="0.2">
      <c r="B7119" s="7" t="s">
        <v>7225</v>
      </c>
      <c r="C7119" s="7">
        <v>349</v>
      </c>
    </row>
    <row r="7120" spans="2:3" x14ac:dyDescent="0.2">
      <c r="B7120" s="7" t="s">
        <v>7226</v>
      </c>
      <c r="C7120" s="7">
        <v>319</v>
      </c>
    </row>
    <row r="7121" spans="2:3" x14ac:dyDescent="0.2">
      <c r="B7121" s="7" t="s">
        <v>7227</v>
      </c>
      <c r="C7121" s="7">
        <v>286</v>
      </c>
    </row>
    <row r="7122" spans="2:3" x14ac:dyDescent="0.2">
      <c r="B7122" s="7" t="s">
        <v>7228</v>
      </c>
      <c r="C7122" s="7">
        <v>350</v>
      </c>
    </row>
    <row r="7123" spans="2:3" x14ac:dyDescent="0.2">
      <c r="B7123" s="7" t="s">
        <v>7229</v>
      </c>
      <c r="C7123" s="7">
        <v>296</v>
      </c>
    </row>
    <row r="7124" spans="2:3" x14ac:dyDescent="0.2">
      <c r="B7124" s="7" t="s">
        <v>7230</v>
      </c>
      <c r="C7124" s="7">
        <v>327</v>
      </c>
    </row>
    <row r="7125" spans="2:3" x14ac:dyDescent="0.2">
      <c r="B7125" s="7" t="s">
        <v>7231</v>
      </c>
      <c r="C7125" s="7">
        <v>422</v>
      </c>
    </row>
    <row r="7126" spans="2:3" x14ac:dyDescent="0.2">
      <c r="B7126" s="7" t="s">
        <v>7232</v>
      </c>
      <c r="C7126" s="7">
        <v>197</v>
      </c>
    </row>
    <row r="7127" spans="2:3" x14ac:dyDescent="0.2">
      <c r="B7127" s="7" t="s">
        <v>7233</v>
      </c>
      <c r="C7127" s="7">
        <v>226</v>
      </c>
    </row>
    <row r="7128" spans="2:3" x14ac:dyDescent="0.2">
      <c r="B7128" s="7" t="s">
        <v>7234</v>
      </c>
      <c r="C7128" s="7">
        <v>326</v>
      </c>
    </row>
    <row r="7129" spans="2:3" x14ac:dyDescent="0.2">
      <c r="B7129" s="7" t="s">
        <v>7235</v>
      </c>
      <c r="C7129" s="7">
        <v>354</v>
      </c>
    </row>
    <row r="7130" spans="2:3" x14ac:dyDescent="0.2">
      <c r="B7130" s="7" t="s">
        <v>7236</v>
      </c>
      <c r="C7130" s="7">
        <v>403</v>
      </c>
    </row>
    <row r="7131" spans="2:3" x14ac:dyDescent="0.2">
      <c r="B7131" s="7" t="s">
        <v>7237</v>
      </c>
      <c r="C7131" s="7">
        <v>428</v>
      </c>
    </row>
    <row r="7132" spans="2:3" x14ac:dyDescent="0.2">
      <c r="B7132" s="7" t="s">
        <v>7238</v>
      </c>
      <c r="C7132" s="7">
        <v>196</v>
      </c>
    </row>
    <row r="7133" spans="2:3" x14ac:dyDescent="0.2">
      <c r="B7133" s="7" t="s">
        <v>7239</v>
      </c>
      <c r="C7133" s="7">
        <v>315</v>
      </c>
    </row>
    <row r="7134" spans="2:3" x14ac:dyDescent="0.2">
      <c r="B7134" s="7" t="s">
        <v>7240</v>
      </c>
      <c r="C7134" s="7">
        <v>432</v>
      </c>
    </row>
    <row r="7135" spans="2:3" x14ac:dyDescent="0.2">
      <c r="B7135" s="7" t="s">
        <v>7241</v>
      </c>
      <c r="C7135" s="7">
        <v>335</v>
      </c>
    </row>
    <row r="7136" spans="2:3" x14ac:dyDescent="0.2">
      <c r="B7136" s="7" t="s">
        <v>7242</v>
      </c>
      <c r="C7136" s="7">
        <v>361</v>
      </c>
    </row>
    <row r="7137" spans="2:3" x14ac:dyDescent="0.2">
      <c r="B7137" s="7" t="s">
        <v>7243</v>
      </c>
      <c r="C7137" s="7">
        <v>247</v>
      </c>
    </row>
    <row r="7138" spans="2:3" x14ac:dyDescent="0.2">
      <c r="B7138" s="7" t="s">
        <v>7244</v>
      </c>
      <c r="C7138" s="7">
        <v>390</v>
      </c>
    </row>
    <row r="7139" spans="2:3" x14ac:dyDescent="0.2">
      <c r="B7139" s="7" t="s">
        <v>7245</v>
      </c>
      <c r="C7139" s="7">
        <v>441</v>
      </c>
    </row>
    <row r="7140" spans="2:3" x14ac:dyDescent="0.2">
      <c r="B7140" s="7" t="s">
        <v>7246</v>
      </c>
      <c r="C7140" s="7">
        <v>347</v>
      </c>
    </row>
    <row r="7141" spans="2:3" x14ac:dyDescent="0.2">
      <c r="B7141" s="7" t="s">
        <v>7247</v>
      </c>
      <c r="C7141" s="7">
        <v>426</v>
      </c>
    </row>
    <row r="7142" spans="2:3" x14ac:dyDescent="0.2">
      <c r="B7142" s="7" t="s">
        <v>7248</v>
      </c>
      <c r="C7142" s="7">
        <v>354</v>
      </c>
    </row>
    <row r="7143" spans="2:3" x14ac:dyDescent="0.2">
      <c r="B7143" s="7" t="s">
        <v>7249</v>
      </c>
      <c r="C7143" s="7">
        <v>277</v>
      </c>
    </row>
    <row r="7144" spans="2:3" x14ac:dyDescent="0.2">
      <c r="B7144" s="7" t="s">
        <v>7250</v>
      </c>
      <c r="C7144" s="7">
        <v>350</v>
      </c>
    </row>
    <row r="7145" spans="2:3" x14ac:dyDescent="0.2">
      <c r="B7145" s="7" t="s">
        <v>7251</v>
      </c>
      <c r="C7145" s="7">
        <v>334</v>
      </c>
    </row>
    <row r="7146" spans="2:3" x14ac:dyDescent="0.2">
      <c r="B7146" s="7" t="s">
        <v>7252</v>
      </c>
      <c r="C7146" s="7">
        <v>374</v>
      </c>
    </row>
    <row r="7147" spans="2:3" x14ac:dyDescent="0.2">
      <c r="B7147" s="7" t="s">
        <v>7253</v>
      </c>
      <c r="C7147" s="7">
        <v>355</v>
      </c>
    </row>
    <row r="7148" spans="2:3" x14ac:dyDescent="0.2">
      <c r="B7148" s="7" t="s">
        <v>7254</v>
      </c>
      <c r="C7148" s="7">
        <v>320</v>
      </c>
    </row>
    <row r="7149" spans="2:3" x14ac:dyDescent="0.2">
      <c r="B7149" s="7" t="s">
        <v>7255</v>
      </c>
      <c r="C7149" s="7">
        <v>375</v>
      </c>
    </row>
    <row r="7150" spans="2:3" x14ac:dyDescent="0.2">
      <c r="B7150" s="7" t="s">
        <v>7256</v>
      </c>
      <c r="C7150" s="7">
        <v>336</v>
      </c>
    </row>
    <row r="7151" spans="2:3" x14ac:dyDescent="0.2">
      <c r="B7151" s="7" t="s">
        <v>7257</v>
      </c>
      <c r="C7151" s="7">
        <v>312</v>
      </c>
    </row>
    <row r="7152" spans="2:3" x14ac:dyDescent="0.2">
      <c r="B7152" s="7" t="s">
        <v>7258</v>
      </c>
      <c r="C7152" s="7">
        <v>274</v>
      </c>
    </row>
    <row r="7153" spans="2:3" x14ac:dyDescent="0.2">
      <c r="B7153" s="7" t="s">
        <v>7259</v>
      </c>
      <c r="C7153" s="7">
        <v>351</v>
      </c>
    </row>
    <row r="7154" spans="2:3" x14ac:dyDescent="0.2">
      <c r="B7154" s="7" t="s">
        <v>7260</v>
      </c>
      <c r="C7154" s="7">
        <v>332</v>
      </c>
    </row>
    <row r="7155" spans="2:3" x14ac:dyDescent="0.2">
      <c r="B7155" s="7" t="s">
        <v>7261</v>
      </c>
      <c r="C7155" s="7">
        <v>311</v>
      </c>
    </row>
    <row r="7156" spans="2:3" x14ac:dyDescent="0.2">
      <c r="B7156" s="7" t="s">
        <v>7262</v>
      </c>
      <c r="C7156" s="7">
        <v>407</v>
      </c>
    </row>
    <row r="7157" spans="2:3" x14ac:dyDescent="0.2">
      <c r="B7157" s="7" t="s">
        <v>7263</v>
      </c>
      <c r="C7157" s="7">
        <v>393</v>
      </c>
    </row>
    <row r="7158" spans="2:3" x14ac:dyDescent="0.2">
      <c r="B7158" s="7" t="s">
        <v>7264</v>
      </c>
      <c r="C7158" s="7">
        <v>421</v>
      </c>
    </row>
    <row r="7159" spans="2:3" x14ac:dyDescent="0.2">
      <c r="B7159" s="7" t="s">
        <v>7265</v>
      </c>
      <c r="C7159" s="7">
        <v>362</v>
      </c>
    </row>
    <row r="7160" spans="2:3" x14ac:dyDescent="0.2">
      <c r="B7160" s="7" t="s">
        <v>7266</v>
      </c>
      <c r="C7160" s="7">
        <v>361</v>
      </c>
    </row>
    <row r="7161" spans="2:3" x14ac:dyDescent="0.2">
      <c r="B7161" s="7" t="s">
        <v>7267</v>
      </c>
      <c r="C7161" s="7">
        <v>313</v>
      </c>
    </row>
    <row r="7162" spans="2:3" x14ac:dyDescent="0.2">
      <c r="B7162" s="7" t="s">
        <v>7268</v>
      </c>
      <c r="C7162" s="7">
        <v>242</v>
      </c>
    </row>
    <row r="7163" spans="2:3" x14ac:dyDescent="0.2">
      <c r="B7163" s="7" t="s">
        <v>7269</v>
      </c>
      <c r="C7163" s="7">
        <v>307</v>
      </c>
    </row>
    <row r="7164" spans="2:3" x14ac:dyDescent="0.2">
      <c r="B7164" s="7" t="s">
        <v>7270</v>
      </c>
      <c r="C7164" s="7">
        <v>303</v>
      </c>
    </row>
    <row r="7165" spans="2:3" x14ac:dyDescent="0.2">
      <c r="B7165" s="7" t="s">
        <v>7271</v>
      </c>
      <c r="C7165" s="7">
        <v>364</v>
      </c>
    </row>
    <row r="7166" spans="2:3" x14ac:dyDescent="0.2">
      <c r="B7166" s="7" t="s">
        <v>7272</v>
      </c>
      <c r="C7166" s="7">
        <v>424</v>
      </c>
    </row>
    <row r="7167" spans="2:3" x14ac:dyDescent="0.2">
      <c r="B7167" s="7" t="s">
        <v>7273</v>
      </c>
      <c r="C7167" s="7">
        <v>333</v>
      </c>
    </row>
    <row r="7168" spans="2:3" x14ac:dyDescent="0.2">
      <c r="B7168" s="7" t="s">
        <v>7274</v>
      </c>
      <c r="C7168" s="7">
        <v>337</v>
      </c>
    </row>
    <row r="7169" spans="2:3" x14ac:dyDescent="0.2">
      <c r="B7169" s="7" t="s">
        <v>7275</v>
      </c>
      <c r="C7169" s="7">
        <v>443</v>
      </c>
    </row>
    <row r="7170" spans="2:3" x14ac:dyDescent="0.2">
      <c r="B7170" s="7" t="s">
        <v>7276</v>
      </c>
      <c r="C7170" s="7">
        <v>372</v>
      </c>
    </row>
    <row r="7171" spans="2:3" x14ac:dyDescent="0.2">
      <c r="B7171" s="7" t="s">
        <v>7277</v>
      </c>
      <c r="C7171" s="7">
        <v>383</v>
      </c>
    </row>
    <row r="7172" spans="2:3" x14ac:dyDescent="0.2">
      <c r="B7172" s="7" t="s">
        <v>7278</v>
      </c>
      <c r="C7172" s="7">
        <v>487</v>
      </c>
    </row>
    <row r="7173" spans="2:3" x14ac:dyDescent="0.2">
      <c r="B7173" s="7" t="s">
        <v>7279</v>
      </c>
      <c r="C7173" s="7">
        <v>332</v>
      </c>
    </row>
    <row r="7174" spans="2:3" x14ac:dyDescent="0.2">
      <c r="B7174" s="7" t="s">
        <v>7280</v>
      </c>
      <c r="C7174" s="7">
        <v>402</v>
      </c>
    </row>
    <row r="7175" spans="2:3" x14ac:dyDescent="0.2">
      <c r="B7175" s="7" t="s">
        <v>7281</v>
      </c>
      <c r="C7175" s="7">
        <v>441</v>
      </c>
    </row>
    <row r="7176" spans="2:3" x14ac:dyDescent="0.2">
      <c r="B7176" s="7" t="s">
        <v>7282</v>
      </c>
      <c r="C7176" s="7">
        <v>325</v>
      </c>
    </row>
    <row r="7177" spans="2:3" x14ac:dyDescent="0.2">
      <c r="B7177" s="7" t="s">
        <v>7283</v>
      </c>
      <c r="C7177" s="7">
        <v>298</v>
      </c>
    </row>
    <row r="7178" spans="2:3" x14ac:dyDescent="0.2">
      <c r="B7178" s="7" t="s">
        <v>7284</v>
      </c>
      <c r="C7178" s="7">
        <v>354</v>
      </c>
    </row>
    <row r="7179" spans="2:3" x14ac:dyDescent="0.2">
      <c r="B7179" s="7" t="s">
        <v>7285</v>
      </c>
      <c r="C7179" s="7">
        <v>300</v>
      </c>
    </row>
    <row r="7180" spans="2:3" x14ac:dyDescent="0.2">
      <c r="B7180" s="7" t="s">
        <v>7286</v>
      </c>
      <c r="C7180" s="7">
        <v>383</v>
      </c>
    </row>
    <row r="7181" spans="2:3" x14ac:dyDescent="0.2">
      <c r="B7181" s="7" t="s">
        <v>7287</v>
      </c>
      <c r="C7181" s="7">
        <v>368</v>
      </c>
    </row>
    <row r="7182" spans="2:3" x14ac:dyDescent="0.2">
      <c r="B7182" s="7" t="s">
        <v>7288</v>
      </c>
      <c r="C7182" s="7">
        <v>279</v>
      </c>
    </row>
    <row r="7183" spans="2:3" x14ac:dyDescent="0.2">
      <c r="B7183" s="7" t="s">
        <v>7289</v>
      </c>
      <c r="C7183" s="7">
        <v>387</v>
      </c>
    </row>
    <row r="7184" spans="2:3" x14ac:dyDescent="0.2">
      <c r="B7184" s="7" t="s">
        <v>7290</v>
      </c>
      <c r="C7184" s="7">
        <v>345</v>
      </c>
    </row>
    <row r="7185" spans="2:3" x14ac:dyDescent="0.2">
      <c r="B7185" s="7" t="s">
        <v>7291</v>
      </c>
      <c r="C7185" s="7">
        <v>318</v>
      </c>
    </row>
    <row r="7186" spans="2:3" x14ac:dyDescent="0.2">
      <c r="B7186" s="7" t="s">
        <v>7292</v>
      </c>
      <c r="C7186" s="7">
        <v>338</v>
      </c>
    </row>
    <row r="7187" spans="2:3" x14ac:dyDescent="0.2">
      <c r="B7187" s="7" t="s">
        <v>7293</v>
      </c>
      <c r="C7187" s="7">
        <v>323</v>
      </c>
    </row>
    <row r="7188" spans="2:3" x14ac:dyDescent="0.2">
      <c r="B7188" s="7" t="s">
        <v>7294</v>
      </c>
      <c r="C7188" s="7">
        <v>298</v>
      </c>
    </row>
    <row r="7189" spans="2:3" x14ac:dyDescent="0.2">
      <c r="B7189" s="7" t="s">
        <v>7295</v>
      </c>
      <c r="C7189" s="7">
        <v>312</v>
      </c>
    </row>
    <row r="7190" spans="2:3" x14ac:dyDescent="0.2">
      <c r="B7190" s="7" t="s">
        <v>7296</v>
      </c>
      <c r="C7190" s="7">
        <v>245</v>
      </c>
    </row>
    <row r="7191" spans="2:3" x14ac:dyDescent="0.2">
      <c r="B7191" s="7" t="s">
        <v>7297</v>
      </c>
      <c r="C7191" s="7">
        <v>235</v>
      </c>
    </row>
    <row r="7192" spans="2:3" x14ac:dyDescent="0.2">
      <c r="B7192" s="7" t="s">
        <v>7298</v>
      </c>
      <c r="C7192" s="7">
        <v>472</v>
      </c>
    </row>
    <row r="7193" spans="2:3" x14ac:dyDescent="0.2">
      <c r="B7193" s="7" t="s">
        <v>7299</v>
      </c>
      <c r="C7193" s="7">
        <v>348</v>
      </c>
    </row>
    <row r="7194" spans="2:3" x14ac:dyDescent="0.2">
      <c r="B7194" s="7" t="s">
        <v>7300</v>
      </c>
      <c r="C7194" s="7">
        <v>313</v>
      </c>
    </row>
    <row r="7195" spans="2:3" x14ac:dyDescent="0.2">
      <c r="B7195" s="7" t="s">
        <v>7301</v>
      </c>
      <c r="C7195" s="7">
        <v>29</v>
      </c>
    </row>
    <row r="7196" spans="2:3" x14ac:dyDescent="0.2">
      <c r="B7196" s="7" t="s">
        <v>7302</v>
      </c>
      <c r="C7196" s="7">
        <v>287</v>
      </c>
    </row>
    <row r="7197" spans="2:3" x14ac:dyDescent="0.2">
      <c r="B7197" s="7" t="s">
        <v>7303</v>
      </c>
      <c r="C7197" s="7">
        <v>387</v>
      </c>
    </row>
    <row r="7198" spans="2:3" x14ac:dyDescent="0.2">
      <c r="B7198" s="7" t="s">
        <v>7304</v>
      </c>
      <c r="C7198" s="7">
        <v>313</v>
      </c>
    </row>
    <row r="7199" spans="2:3" x14ac:dyDescent="0.2">
      <c r="B7199" s="7" t="s">
        <v>7305</v>
      </c>
      <c r="C7199" s="7">
        <v>176</v>
      </c>
    </row>
    <row r="7200" spans="2:3" x14ac:dyDescent="0.2">
      <c r="B7200" s="7" t="s">
        <v>7306</v>
      </c>
      <c r="C7200" s="7">
        <v>287</v>
      </c>
    </row>
    <row r="7201" spans="2:3" x14ac:dyDescent="0.2">
      <c r="B7201" s="7" t="s">
        <v>7307</v>
      </c>
      <c r="C7201" s="7">
        <v>202</v>
      </c>
    </row>
    <row r="7202" spans="2:3" x14ac:dyDescent="0.2">
      <c r="B7202" s="7" t="s">
        <v>7308</v>
      </c>
      <c r="C7202" s="7">
        <v>257</v>
      </c>
    </row>
    <row r="7203" spans="2:3" x14ac:dyDescent="0.2">
      <c r="B7203" s="7" t="s">
        <v>7309</v>
      </c>
      <c r="C7203" s="7">
        <v>355</v>
      </c>
    </row>
    <row r="7204" spans="2:3" x14ac:dyDescent="0.2">
      <c r="B7204" s="7" t="s">
        <v>7310</v>
      </c>
      <c r="C7204" s="7">
        <v>349</v>
      </c>
    </row>
    <row r="7205" spans="2:3" x14ac:dyDescent="0.2">
      <c r="B7205" s="7" t="s">
        <v>7311</v>
      </c>
      <c r="C7205" s="7">
        <v>287</v>
      </c>
    </row>
    <row r="7206" spans="2:3" x14ac:dyDescent="0.2">
      <c r="B7206" s="7" t="s">
        <v>7312</v>
      </c>
      <c r="C7206" s="7">
        <v>302</v>
      </c>
    </row>
    <row r="7207" spans="2:3" x14ac:dyDescent="0.2">
      <c r="B7207" s="7" t="s">
        <v>7313</v>
      </c>
      <c r="C7207" s="7">
        <v>420</v>
      </c>
    </row>
    <row r="7208" spans="2:3" x14ac:dyDescent="0.2">
      <c r="B7208" s="7" t="s">
        <v>7314</v>
      </c>
      <c r="C7208" s="7">
        <v>203</v>
      </c>
    </row>
    <row r="7209" spans="2:3" x14ac:dyDescent="0.2">
      <c r="B7209" s="7" t="s">
        <v>7315</v>
      </c>
      <c r="C7209" s="7">
        <v>303</v>
      </c>
    </row>
    <row r="7210" spans="2:3" x14ac:dyDescent="0.2">
      <c r="B7210" s="7" t="s">
        <v>7316</v>
      </c>
      <c r="C7210" s="7">
        <v>321</v>
      </c>
    </row>
    <row r="7211" spans="2:3" x14ac:dyDescent="0.2">
      <c r="B7211" s="7" t="s">
        <v>7317</v>
      </c>
      <c r="C7211" s="7">
        <v>308</v>
      </c>
    </row>
    <row r="7212" spans="2:3" x14ac:dyDescent="0.2">
      <c r="B7212" s="7" t="s">
        <v>7318</v>
      </c>
      <c r="C7212" s="7">
        <v>180</v>
      </c>
    </row>
    <row r="7213" spans="2:3" x14ac:dyDescent="0.2">
      <c r="B7213" s="7" t="s">
        <v>7319</v>
      </c>
      <c r="C7213" s="7">
        <v>347</v>
      </c>
    </row>
    <row r="7214" spans="2:3" x14ac:dyDescent="0.2">
      <c r="B7214" s="7" t="s">
        <v>7320</v>
      </c>
      <c r="C7214" s="7">
        <v>244</v>
      </c>
    </row>
    <row r="7215" spans="2:3" x14ac:dyDescent="0.2">
      <c r="B7215" s="7" t="s">
        <v>7321</v>
      </c>
      <c r="C7215" s="7">
        <v>364</v>
      </c>
    </row>
    <row r="7216" spans="2:3" x14ac:dyDescent="0.2">
      <c r="B7216" s="7" t="s">
        <v>7322</v>
      </c>
      <c r="C7216" s="7">
        <v>281</v>
      </c>
    </row>
    <row r="7217" spans="2:3" x14ac:dyDescent="0.2">
      <c r="B7217" s="7" t="s">
        <v>7323</v>
      </c>
      <c r="C7217" s="7">
        <v>236</v>
      </c>
    </row>
    <row r="7218" spans="2:3" x14ac:dyDescent="0.2">
      <c r="B7218" s="7" t="s">
        <v>7324</v>
      </c>
      <c r="C7218" s="7">
        <v>283</v>
      </c>
    </row>
    <row r="7219" spans="2:3" x14ac:dyDescent="0.2">
      <c r="B7219" s="7" t="s">
        <v>7325</v>
      </c>
      <c r="C7219" s="7">
        <v>263</v>
      </c>
    </row>
    <row r="7220" spans="2:3" x14ac:dyDescent="0.2">
      <c r="B7220" s="7" t="s">
        <v>7326</v>
      </c>
      <c r="C7220" s="7">
        <v>314</v>
      </c>
    </row>
    <row r="7221" spans="2:3" x14ac:dyDescent="0.2">
      <c r="B7221" s="7" t="s">
        <v>7327</v>
      </c>
      <c r="C7221" s="7">
        <v>384</v>
      </c>
    </row>
    <row r="7222" spans="2:3" x14ac:dyDescent="0.2">
      <c r="B7222" s="7" t="s">
        <v>7328</v>
      </c>
      <c r="C7222" s="7">
        <v>327</v>
      </c>
    </row>
    <row r="7223" spans="2:3" x14ac:dyDescent="0.2">
      <c r="B7223" s="7" t="s">
        <v>7329</v>
      </c>
      <c r="C7223" s="7">
        <v>285</v>
      </c>
    </row>
    <row r="7224" spans="2:3" x14ac:dyDescent="0.2">
      <c r="B7224" s="7" t="s">
        <v>7330</v>
      </c>
      <c r="C7224" s="7">
        <v>276</v>
      </c>
    </row>
    <row r="7225" spans="2:3" x14ac:dyDescent="0.2">
      <c r="B7225" s="7" t="s">
        <v>7331</v>
      </c>
      <c r="C7225" s="7">
        <v>432</v>
      </c>
    </row>
    <row r="7226" spans="2:3" x14ac:dyDescent="0.2">
      <c r="B7226" s="7" t="s">
        <v>7332</v>
      </c>
      <c r="C7226" s="7">
        <v>123</v>
      </c>
    </row>
    <row r="7227" spans="2:3" x14ac:dyDescent="0.2">
      <c r="B7227" s="7" t="s">
        <v>7333</v>
      </c>
      <c r="C7227" s="7">
        <v>282</v>
      </c>
    </row>
    <row r="7228" spans="2:3" x14ac:dyDescent="0.2">
      <c r="B7228" s="7" t="s">
        <v>7334</v>
      </c>
      <c r="C7228" s="7">
        <v>205</v>
      </c>
    </row>
    <row r="7229" spans="2:3" x14ac:dyDescent="0.2">
      <c r="B7229" s="7" t="s">
        <v>7335</v>
      </c>
      <c r="C7229" s="7">
        <v>274</v>
      </c>
    </row>
    <row r="7230" spans="2:3" x14ac:dyDescent="0.2">
      <c r="B7230" s="7" t="s">
        <v>7336</v>
      </c>
      <c r="C7230" s="7">
        <v>429</v>
      </c>
    </row>
    <row r="7231" spans="2:3" x14ac:dyDescent="0.2">
      <c r="B7231" s="7" t="s">
        <v>7337</v>
      </c>
      <c r="C7231" s="7">
        <v>345</v>
      </c>
    </row>
    <row r="7232" spans="2:3" x14ac:dyDescent="0.2">
      <c r="B7232" s="7" t="s">
        <v>7338</v>
      </c>
      <c r="C7232" s="7">
        <v>221</v>
      </c>
    </row>
    <row r="7233" spans="2:3" x14ac:dyDescent="0.2">
      <c r="B7233" s="7" t="s">
        <v>7339</v>
      </c>
      <c r="C7233" s="7">
        <v>278</v>
      </c>
    </row>
    <row r="7234" spans="2:3" x14ac:dyDescent="0.2">
      <c r="B7234" s="7" t="s">
        <v>7340</v>
      </c>
      <c r="C7234" s="7">
        <v>406</v>
      </c>
    </row>
    <row r="7235" spans="2:3" x14ac:dyDescent="0.2">
      <c r="B7235" s="7" t="s">
        <v>7341</v>
      </c>
      <c r="C7235" s="7">
        <v>333</v>
      </c>
    </row>
    <row r="7236" spans="2:3" x14ac:dyDescent="0.2">
      <c r="B7236" s="7" t="s">
        <v>7342</v>
      </c>
      <c r="C7236" s="7">
        <v>332</v>
      </c>
    </row>
    <row r="7237" spans="2:3" x14ac:dyDescent="0.2">
      <c r="B7237" s="7" t="s">
        <v>7343</v>
      </c>
      <c r="C7237" s="7">
        <v>278</v>
      </c>
    </row>
    <row r="7238" spans="2:3" x14ac:dyDescent="0.2">
      <c r="B7238" s="7" t="s">
        <v>7344</v>
      </c>
      <c r="C7238" s="7">
        <v>338</v>
      </c>
    </row>
    <row r="7239" spans="2:3" x14ac:dyDescent="0.2">
      <c r="B7239" s="7" t="s">
        <v>7345</v>
      </c>
      <c r="C7239" s="7">
        <v>361</v>
      </c>
    </row>
    <row r="7240" spans="2:3" x14ac:dyDescent="0.2">
      <c r="B7240" s="7" t="s">
        <v>7346</v>
      </c>
      <c r="C7240" s="7">
        <v>324</v>
      </c>
    </row>
    <row r="7241" spans="2:3" x14ac:dyDescent="0.2">
      <c r="B7241" s="7" t="s">
        <v>7347</v>
      </c>
      <c r="C7241" s="7">
        <v>304</v>
      </c>
    </row>
    <row r="7242" spans="2:3" x14ac:dyDescent="0.2">
      <c r="B7242" s="7" t="s">
        <v>7348</v>
      </c>
      <c r="C7242" s="7">
        <v>333</v>
      </c>
    </row>
    <row r="7243" spans="2:3" x14ac:dyDescent="0.2">
      <c r="B7243" s="7" t="s">
        <v>7349</v>
      </c>
      <c r="C7243" s="7">
        <v>266</v>
      </c>
    </row>
    <row r="7244" spans="2:3" x14ac:dyDescent="0.2">
      <c r="B7244" s="7" t="s">
        <v>7350</v>
      </c>
      <c r="C7244" s="7">
        <v>354</v>
      </c>
    </row>
    <row r="7245" spans="2:3" x14ac:dyDescent="0.2">
      <c r="B7245" s="7" t="s">
        <v>7351</v>
      </c>
      <c r="C7245" s="7">
        <v>288</v>
      </c>
    </row>
    <row r="7246" spans="2:3" x14ac:dyDescent="0.2">
      <c r="B7246" s="7" t="s">
        <v>7352</v>
      </c>
      <c r="C7246" s="7">
        <v>341</v>
      </c>
    </row>
    <row r="7247" spans="2:3" x14ac:dyDescent="0.2">
      <c r="B7247" s="7" t="s">
        <v>7353</v>
      </c>
      <c r="C7247" s="7">
        <v>231</v>
      </c>
    </row>
    <row r="7248" spans="2:3" x14ac:dyDescent="0.2">
      <c r="B7248" s="7" t="s">
        <v>7354</v>
      </c>
      <c r="C7248" s="7">
        <v>334</v>
      </c>
    </row>
    <row r="7249" spans="2:3" x14ac:dyDescent="0.2">
      <c r="B7249" s="7" t="s">
        <v>7355</v>
      </c>
      <c r="C7249" s="7">
        <v>359</v>
      </c>
    </row>
    <row r="7250" spans="2:3" x14ac:dyDescent="0.2">
      <c r="B7250" s="7" t="s">
        <v>7356</v>
      </c>
      <c r="C7250" s="7">
        <v>313</v>
      </c>
    </row>
    <row r="7251" spans="2:3" x14ac:dyDescent="0.2">
      <c r="B7251" s="7" t="s">
        <v>7357</v>
      </c>
      <c r="C7251" s="7">
        <v>255</v>
      </c>
    </row>
    <row r="7252" spans="2:3" x14ac:dyDescent="0.2">
      <c r="B7252" s="7" t="s">
        <v>7358</v>
      </c>
      <c r="C7252" s="7">
        <v>317</v>
      </c>
    </row>
    <row r="7253" spans="2:3" x14ac:dyDescent="0.2">
      <c r="B7253" s="7" t="s">
        <v>7359</v>
      </c>
      <c r="C7253" s="7">
        <v>273</v>
      </c>
    </row>
    <row r="7254" spans="2:3" x14ac:dyDescent="0.2">
      <c r="B7254" s="7" t="s">
        <v>7360</v>
      </c>
      <c r="C7254" s="7">
        <v>372</v>
      </c>
    </row>
    <row r="7255" spans="2:3" x14ac:dyDescent="0.2">
      <c r="B7255" s="7" t="s">
        <v>7361</v>
      </c>
      <c r="C7255" s="7">
        <v>308</v>
      </c>
    </row>
    <row r="7256" spans="2:3" x14ac:dyDescent="0.2">
      <c r="B7256" s="7" t="s">
        <v>7362</v>
      </c>
      <c r="C7256" s="7">
        <v>305</v>
      </c>
    </row>
    <row r="7257" spans="2:3" x14ac:dyDescent="0.2">
      <c r="B7257" s="7" t="s">
        <v>7363</v>
      </c>
      <c r="C7257" s="7">
        <v>261</v>
      </c>
    </row>
    <row r="7258" spans="2:3" x14ac:dyDescent="0.2">
      <c r="B7258" s="7" t="s">
        <v>7364</v>
      </c>
      <c r="C7258" s="7">
        <v>323</v>
      </c>
    </row>
    <row r="7259" spans="2:3" x14ac:dyDescent="0.2">
      <c r="B7259" s="7" t="s">
        <v>7365</v>
      </c>
      <c r="C7259" s="7">
        <v>292</v>
      </c>
    </row>
    <row r="7260" spans="2:3" x14ac:dyDescent="0.2">
      <c r="B7260" s="7" t="s">
        <v>7366</v>
      </c>
      <c r="C7260" s="7">
        <v>326</v>
      </c>
    </row>
    <row r="7261" spans="2:3" x14ac:dyDescent="0.2">
      <c r="B7261" s="7" t="s">
        <v>7367</v>
      </c>
      <c r="C7261" s="7">
        <v>304</v>
      </c>
    </row>
    <row r="7262" spans="2:3" x14ac:dyDescent="0.2">
      <c r="B7262" s="7" t="s">
        <v>7368</v>
      </c>
      <c r="C7262" s="7">
        <v>328</v>
      </c>
    </row>
    <row r="7263" spans="2:3" x14ac:dyDescent="0.2">
      <c r="B7263" s="7" t="s">
        <v>7369</v>
      </c>
      <c r="C7263" s="7">
        <v>330</v>
      </c>
    </row>
    <row r="7264" spans="2:3" x14ac:dyDescent="0.2">
      <c r="B7264" s="7" t="s">
        <v>7370</v>
      </c>
      <c r="C7264" s="7">
        <v>295</v>
      </c>
    </row>
    <row r="7265" spans="2:3" x14ac:dyDescent="0.2">
      <c r="B7265" s="7" t="s">
        <v>7371</v>
      </c>
      <c r="C7265" s="7">
        <v>324</v>
      </c>
    </row>
    <row r="7266" spans="2:3" x14ac:dyDescent="0.2">
      <c r="B7266" s="7" t="s">
        <v>7372</v>
      </c>
      <c r="C7266" s="7">
        <v>364</v>
      </c>
    </row>
    <row r="7267" spans="2:3" x14ac:dyDescent="0.2">
      <c r="B7267" s="7" t="s">
        <v>7373</v>
      </c>
      <c r="C7267" s="7">
        <v>368</v>
      </c>
    </row>
    <row r="7268" spans="2:3" x14ac:dyDescent="0.2">
      <c r="B7268" s="7" t="s">
        <v>7374</v>
      </c>
      <c r="C7268" s="7">
        <v>429</v>
      </c>
    </row>
    <row r="7269" spans="2:3" x14ac:dyDescent="0.2">
      <c r="B7269" s="7" t="s">
        <v>7375</v>
      </c>
      <c r="C7269" s="7">
        <v>464</v>
      </c>
    </row>
    <row r="7270" spans="2:3" x14ac:dyDescent="0.2">
      <c r="B7270" s="7" t="s">
        <v>7376</v>
      </c>
      <c r="C7270" s="7">
        <v>297</v>
      </c>
    </row>
    <row r="7271" spans="2:3" x14ac:dyDescent="0.2">
      <c r="B7271" s="7" t="s">
        <v>7377</v>
      </c>
      <c r="C7271" s="7">
        <v>256</v>
      </c>
    </row>
    <row r="7272" spans="2:3" x14ac:dyDescent="0.2">
      <c r="B7272" s="7" t="s">
        <v>7378</v>
      </c>
      <c r="C7272" s="7">
        <v>364</v>
      </c>
    </row>
    <row r="7273" spans="2:3" x14ac:dyDescent="0.2">
      <c r="B7273" s="7" t="s">
        <v>7379</v>
      </c>
      <c r="C7273" s="7">
        <v>220</v>
      </c>
    </row>
    <row r="7274" spans="2:3" x14ac:dyDescent="0.2">
      <c r="B7274" s="7" t="s">
        <v>7380</v>
      </c>
      <c r="C7274" s="7">
        <v>390</v>
      </c>
    </row>
    <row r="7275" spans="2:3" x14ac:dyDescent="0.2">
      <c r="B7275" s="7" t="s">
        <v>7381</v>
      </c>
      <c r="C7275" s="7">
        <v>390</v>
      </c>
    </row>
    <row r="7276" spans="2:3" x14ac:dyDescent="0.2">
      <c r="B7276" s="7" t="s">
        <v>7382</v>
      </c>
      <c r="C7276" s="7">
        <v>186</v>
      </c>
    </row>
    <row r="7277" spans="2:3" x14ac:dyDescent="0.2">
      <c r="B7277" s="7" t="s">
        <v>7383</v>
      </c>
      <c r="C7277" s="7">
        <v>254</v>
      </c>
    </row>
    <row r="7278" spans="2:3" x14ac:dyDescent="0.2">
      <c r="B7278" s="7" t="s">
        <v>7384</v>
      </c>
      <c r="C7278" s="7">
        <v>444</v>
      </c>
    </row>
    <row r="7279" spans="2:3" x14ac:dyDescent="0.2">
      <c r="B7279" s="7" t="s">
        <v>7385</v>
      </c>
      <c r="C7279" s="7">
        <v>260</v>
      </c>
    </row>
    <row r="7280" spans="2:3" x14ac:dyDescent="0.2">
      <c r="B7280" s="7" t="s">
        <v>7386</v>
      </c>
      <c r="C7280" s="7">
        <v>288</v>
      </c>
    </row>
    <row r="7281" spans="2:3" x14ac:dyDescent="0.2">
      <c r="B7281" s="7" t="s">
        <v>7387</v>
      </c>
      <c r="C7281" s="7">
        <v>249</v>
      </c>
    </row>
    <row r="7282" spans="2:3" x14ac:dyDescent="0.2">
      <c r="B7282" s="7" t="s">
        <v>7388</v>
      </c>
      <c r="C7282" s="7">
        <v>346</v>
      </c>
    </row>
    <row r="7283" spans="2:3" x14ac:dyDescent="0.2">
      <c r="B7283" s="7" t="s">
        <v>7389</v>
      </c>
      <c r="C7283" s="7">
        <v>387</v>
      </c>
    </row>
    <row r="7284" spans="2:3" x14ac:dyDescent="0.2">
      <c r="B7284" s="7" t="s">
        <v>7390</v>
      </c>
      <c r="C7284" s="7">
        <v>250</v>
      </c>
    </row>
    <row r="7285" spans="2:3" x14ac:dyDescent="0.2">
      <c r="B7285" s="7" t="s">
        <v>7391</v>
      </c>
      <c r="C7285" s="7">
        <v>336</v>
      </c>
    </row>
    <row r="7286" spans="2:3" x14ac:dyDescent="0.2">
      <c r="B7286" s="7" t="s">
        <v>7392</v>
      </c>
      <c r="C7286" s="7">
        <v>370</v>
      </c>
    </row>
    <row r="7287" spans="2:3" x14ac:dyDescent="0.2">
      <c r="B7287" s="7" t="s">
        <v>7393</v>
      </c>
      <c r="C7287" s="7">
        <v>318</v>
      </c>
    </row>
    <row r="7288" spans="2:3" x14ac:dyDescent="0.2">
      <c r="B7288" s="7" t="s">
        <v>7394</v>
      </c>
      <c r="C7288" s="7">
        <v>369</v>
      </c>
    </row>
    <row r="7289" spans="2:3" x14ac:dyDescent="0.2">
      <c r="B7289" s="7" t="s">
        <v>7395</v>
      </c>
      <c r="C7289" s="7">
        <v>328</v>
      </c>
    </row>
    <row r="7290" spans="2:3" x14ac:dyDescent="0.2">
      <c r="B7290" s="7" t="s">
        <v>7396</v>
      </c>
      <c r="C7290" s="7">
        <v>227</v>
      </c>
    </row>
    <row r="7291" spans="2:3" x14ac:dyDescent="0.2">
      <c r="B7291" s="7" t="s">
        <v>7397</v>
      </c>
      <c r="C7291" s="7">
        <v>295</v>
      </c>
    </row>
    <row r="7292" spans="2:3" x14ac:dyDescent="0.2">
      <c r="B7292" s="7" t="s">
        <v>7398</v>
      </c>
      <c r="C7292" s="7">
        <v>347</v>
      </c>
    </row>
    <row r="7293" spans="2:3" x14ac:dyDescent="0.2">
      <c r="B7293" s="7" t="s">
        <v>7399</v>
      </c>
      <c r="C7293" s="7">
        <v>340</v>
      </c>
    </row>
    <row r="7294" spans="2:3" x14ac:dyDescent="0.2">
      <c r="B7294" s="7" t="s">
        <v>7400</v>
      </c>
      <c r="C7294" s="7">
        <v>326</v>
      </c>
    </row>
    <row r="7295" spans="2:3" x14ac:dyDescent="0.2">
      <c r="B7295" s="7" t="s">
        <v>7401</v>
      </c>
      <c r="C7295" s="7">
        <v>36</v>
      </c>
    </row>
    <row r="7296" spans="2:3" x14ac:dyDescent="0.2">
      <c r="B7296" s="7" t="s">
        <v>7402</v>
      </c>
      <c r="C7296" s="7">
        <v>226</v>
      </c>
    </row>
    <row r="7297" spans="2:3" x14ac:dyDescent="0.2">
      <c r="B7297" s="7" t="s">
        <v>7403</v>
      </c>
      <c r="C7297" s="7">
        <v>308</v>
      </c>
    </row>
    <row r="7298" spans="2:3" x14ac:dyDescent="0.2">
      <c r="B7298" s="7" t="s">
        <v>7404</v>
      </c>
      <c r="C7298" s="7">
        <v>296</v>
      </c>
    </row>
    <row r="7299" spans="2:3" x14ac:dyDescent="0.2">
      <c r="B7299" s="7" t="s">
        <v>7405</v>
      </c>
      <c r="C7299" s="7">
        <v>231</v>
      </c>
    </row>
    <row r="7300" spans="2:3" x14ac:dyDescent="0.2">
      <c r="B7300" s="7" t="s">
        <v>7406</v>
      </c>
      <c r="C7300" s="7">
        <v>290</v>
      </c>
    </row>
    <row r="7301" spans="2:3" x14ac:dyDescent="0.2">
      <c r="B7301" s="7" t="s">
        <v>7407</v>
      </c>
      <c r="C7301" s="7">
        <v>236</v>
      </c>
    </row>
    <row r="7302" spans="2:3" x14ac:dyDescent="0.2">
      <c r="B7302" s="7" t="s">
        <v>7408</v>
      </c>
      <c r="C7302" s="7">
        <v>237</v>
      </c>
    </row>
    <row r="7303" spans="2:3" x14ac:dyDescent="0.2">
      <c r="B7303" s="7" t="s">
        <v>7409</v>
      </c>
      <c r="C7303" s="7">
        <v>336</v>
      </c>
    </row>
    <row r="7304" spans="2:3" x14ac:dyDescent="0.2">
      <c r="B7304" s="7" t="s">
        <v>7410</v>
      </c>
      <c r="C7304" s="7">
        <v>274</v>
      </c>
    </row>
    <row r="7305" spans="2:3" x14ac:dyDescent="0.2">
      <c r="B7305" s="7" t="s">
        <v>7411</v>
      </c>
      <c r="C7305" s="7">
        <v>200</v>
      </c>
    </row>
    <row r="7306" spans="2:3" x14ac:dyDescent="0.2">
      <c r="B7306" s="7" t="s">
        <v>7412</v>
      </c>
      <c r="C7306" s="7">
        <v>301</v>
      </c>
    </row>
    <row r="7307" spans="2:3" x14ac:dyDescent="0.2">
      <c r="B7307" s="7" t="s">
        <v>7413</v>
      </c>
      <c r="C7307" s="7">
        <v>289</v>
      </c>
    </row>
    <row r="7308" spans="2:3" x14ac:dyDescent="0.2">
      <c r="B7308" s="7" t="s">
        <v>7414</v>
      </c>
      <c r="C7308" s="7">
        <v>238</v>
      </c>
    </row>
    <row r="7309" spans="2:3" x14ac:dyDescent="0.2">
      <c r="B7309" s="7" t="s">
        <v>7415</v>
      </c>
      <c r="C7309" s="7">
        <v>330</v>
      </c>
    </row>
    <row r="7310" spans="2:3" x14ac:dyDescent="0.2">
      <c r="B7310" s="7" t="s">
        <v>7416</v>
      </c>
      <c r="C7310" s="7">
        <v>261</v>
      </c>
    </row>
    <row r="7311" spans="2:3" x14ac:dyDescent="0.2">
      <c r="B7311" s="7" t="s">
        <v>7417</v>
      </c>
      <c r="C7311" s="7">
        <v>317</v>
      </c>
    </row>
    <row r="7312" spans="2:3" x14ac:dyDescent="0.2">
      <c r="B7312" s="7" t="s">
        <v>7418</v>
      </c>
      <c r="C7312" s="7">
        <v>192</v>
      </c>
    </row>
    <row r="7313" spans="2:3" x14ac:dyDescent="0.2">
      <c r="B7313" s="7" t="s">
        <v>7419</v>
      </c>
      <c r="C7313" s="7">
        <v>286</v>
      </c>
    </row>
    <row r="7314" spans="2:3" x14ac:dyDescent="0.2">
      <c r="B7314" s="7" t="s">
        <v>7420</v>
      </c>
      <c r="C7314" s="7">
        <v>241</v>
      </c>
    </row>
    <row r="7315" spans="2:3" x14ac:dyDescent="0.2">
      <c r="B7315" s="7" t="s">
        <v>7421</v>
      </c>
      <c r="C7315" s="7">
        <v>394</v>
      </c>
    </row>
    <row r="7316" spans="2:3" x14ac:dyDescent="0.2">
      <c r="B7316" s="7" t="s">
        <v>7422</v>
      </c>
      <c r="C7316" s="7">
        <v>238</v>
      </c>
    </row>
    <row r="7317" spans="2:3" x14ac:dyDescent="0.2">
      <c r="B7317" s="7" t="s">
        <v>7423</v>
      </c>
      <c r="C7317" s="7">
        <v>230</v>
      </c>
    </row>
    <row r="7318" spans="2:3" x14ac:dyDescent="0.2">
      <c r="B7318" s="7" t="s">
        <v>7424</v>
      </c>
      <c r="C7318" s="7">
        <v>214</v>
      </c>
    </row>
    <row r="7319" spans="2:3" x14ac:dyDescent="0.2">
      <c r="B7319" s="7" t="s">
        <v>7425</v>
      </c>
      <c r="C7319" s="7">
        <v>240</v>
      </c>
    </row>
    <row r="7320" spans="2:3" x14ac:dyDescent="0.2">
      <c r="B7320" s="7" t="s">
        <v>7426</v>
      </c>
      <c r="C7320" s="7">
        <v>312</v>
      </c>
    </row>
    <row r="7321" spans="2:3" x14ac:dyDescent="0.2">
      <c r="B7321" s="7" t="s">
        <v>7427</v>
      </c>
      <c r="C7321" s="7">
        <v>296</v>
      </c>
    </row>
    <row r="7322" spans="2:3" x14ac:dyDescent="0.2">
      <c r="B7322" s="7" t="s">
        <v>7428</v>
      </c>
      <c r="C7322" s="7">
        <v>205</v>
      </c>
    </row>
    <row r="7323" spans="2:3" x14ac:dyDescent="0.2">
      <c r="B7323" s="7" t="s">
        <v>7429</v>
      </c>
      <c r="C7323" s="7">
        <v>296</v>
      </c>
    </row>
    <row r="7324" spans="2:3" x14ac:dyDescent="0.2">
      <c r="B7324" s="7" t="s">
        <v>7430</v>
      </c>
      <c r="C7324" s="7">
        <v>350</v>
      </c>
    </row>
    <row r="7325" spans="2:3" x14ac:dyDescent="0.2">
      <c r="B7325" s="7" t="s">
        <v>7431</v>
      </c>
      <c r="C7325" s="7">
        <v>315</v>
      </c>
    </row>
    <row r="7326" spans="2:3" x14ac:dyDescent="0.2">
      <c r="B7326" s="7" t="s">
        <v>7432</v>
      </c>
      <c r="C7326" s="7">
        <v>221</v>
      </c>
    </row>
    <row r="7327" spans="2:3" x14ac:dyDescent="0.2">
      <c r="B7327" s="7" t="s">
        <v>7433</v>
      </c>
      <c r="C7327" s="7">
        <v>294</v>
      </c>
    </row>
    <row r="7328" spans="2:3" x14ac:dyDescent="0.2">
      <c r="B7328" s="7" t="s">
        <v>7434</v>
      </c>
      <c r="C7328" s="7">
        <v>253</v>
      </c>
    </row>
    <row r="7329" spans="2:3" x14ac:dyDescent="0.2">
      <c r="B7329" s="7" t="s">
        <v>7435</v>
      </c>
      <c r="C7329" s="7">
        <v>294</v>
      </c>
    </row>
    <row r="7330" spans="2:3" x14ac:dyDescent="0.2">
      <c r="B7330" s="7" t="s">
        <v>7436</v>
      </c>
      <c r="C7330" s="7">
        <v>327</v>
      </c>
    </row>
    <row r="7331" spans="2:3" x14ac:dyDescent="0.2">
      <c r="B7331" s="7" t="s">
        <v>7437</v>
      </c>
      <c r="C7331" s="7">
        <v>374</v>
      </c>
    </row>
    <row r="7332" spans="2:3" x14ac:dyDescent="0.2">
      <c r="B7332" s="7" t="s">
        <v>7438</v>
      </c>
      <c r="C7332" s="7">
        <v>188</v>
      </c>
    </row>
    <row r="7333" spans="2:3" x14ac:dyDescent="0.2">
      <c r="B7333" s="7" t="s">
        <v>7439</v>
      </c>
      <c r="C7333" s="7">
        <v>287</v>
      </c>
    </row>
    <row r="7334" spans="2:3" x14ac:dyDescent="0.2">
      <c r="B7334" s="7" t="s">
        <v>7440</v>
      </c>
      <c r="C7334" s="7">
        <v>249</v>
      </c>
    </row>
    <row r="7335" spans="2:3" x14ac:dyDescent="0.2">
      <c r="B7335" s="7" t="s">
        <v>7441</v>
      </c>
      <c r="C7335" s="7">
        <v>210</v>
      </c>
    </row>
    <row r="7336" spans="2:3" x14ac:dyDescent="0.2">
      <c r="B7336" s="7" t="s">
        <v>7442</v>
      </c>
      <c r="C7336" s="7">
        <v>348</v>
      </c>
    </row>
    <row r="7337" spans="2:3" x14ac:dyDescent="0.2">
      <c r="B7337" s="7" t="s">
        <v>7443</v>
      </c>
      <c r="C7337" s="7">
        <v>205</v>
      </c>
    </row>
    <row r="7338" spans="2:3" x14ac:dyDescent="0.2">
      <c r="B7338" s="7" t="s">
        <v>7444</v>
      </c>
      <c r="C7338" s="7">
        <v>332</v>
      </c>
    </row>
    <row r="7339" spans="2:3" x14ac:dyDescent="0.2">
      <c r="B7339" s="7" t="s">
        <v>7445</v>
      </c>
      <c r="C7339" s="7">
        <v>322</v>
      </c>
    </row>
    <row r="7340" spans="2:3" x14ac:dyDescent="0.2">
      <c r="B7340" s="7" t="s">
        <v>7446</v>
      </c>
      <c r="C7340" s="7">
        <v>314</v>
      </c>
    </row>
    <row r="7341" spans="2:3" x14ac:dyDescent="0.2">
      <c r="B7341" s="7" t="s">
        <v>7447</v>
      </c>
      <c r="C7341" s="7">
        <v>255</v>
      </c>
    </row>
    <row r="7342" spans="2:3" x14ac:dyDescent="0.2">
      <c r="B7342" s="7" t="s">
        <v>7448</v>
      </c>
      <c r="C7342" s="7">
        <v>286</v>
      </c>
    </row>
    <row r="7343" spans="2:3" x14ac:dyDescent="0.2">
      <c r="B7343" s="7" t="s">
        <v>7449</v>
      </c>
      <c r="C7343" s="7">
        <v>252</v>
      </c>
    </row>
    <row r="7344" spans="2:3" x14ac:dyDescent="0.2">
      <c r="B7344" s="7" t="s">
        <v>7450</v>
      </c>
      <c r="C7344" s="7">
        <v>291</v>
      </c>
    </row>
    <row r="7345" spans="2:3" x14ac:dyDescent="0.2">
      <c r="B7345" s="7" t="s">
        <v>7451</v>
      </c>
      <c r="C7345" s="7">
        <v>265</v>
      </c>
    </row>
    <row r="7346" spans="2:3" x14ac:dyDescent="0.2">
      <c r="B7346" s="7" t="s">
        <v>7452</v>
      </c>
      <c r="C7346" s="7">
        <v>271</v>
      </c>
    </row>
    <row r="7347" spans="2:3" x14ac:dyDescent="0.2">
      <c r="B7347" s="7" t="s">
        <v>7453</v>
      </c>
      <c r="C7347" s="7">
        <v>238</v>
      </c>
    </row>
    <row r="7348" spans="2:3" x14ac:dyDescent="0.2">
      <c r="B7348" s="7" t="s">
        <v>7454</v>
      </c>
      <c r="C7348" s="7">
        <v>312</v>
      </c>
    </row>
    <row r="7349" spans="2:3" x14ac:dyDescent="0.2">
      <c r="B7349" s="7" t="s">
        <v>7455</v>
      </c>
      <c r="C7349" s="7">
        <v>275</v>
      </c>
    </row>
    <row r="7350" spans="2:3" x14ac:dyDescent="0.2">
      <c r="B7350" s="7" t="s">
        <v>7456</v>
      </c>
      <c r="C7350" s="7">
        <v>260</v>
      </c>
    </row>
    <row r="7351" spans="2:3" x14ac:dyDescent="0.2">
      <c r="B7351" s="7" t="s">
        <v>7457</v>
      </c>
      <c r="C7351" s="7">
        <v>286</v>
      </c>
    </row>
    <row r="7352" spans="2:3" x14ac:dyDescent="0.2">
      <c r="B7352" s="7" t="s">
        <v>7458</v>
      </c>
      <c r="C7352" s="7">
        <v>296</v>
      </c>
    </row>
    <row r="7353" spans="2:3" x14ac:dyDescent="0.2">
      <c r="B7353" s="7" t="s">
        <v>7459</v>
      </c>
      <c r="C7353" s="7">
        <v>294</v>
      </c>
    </row>
    <row r="7354" spans="2:3" x14ac:dyDescent="0.2">
      <c r="B7354" s="7" t="s">
        <v>7460</v>
      </c>
      <c r="C7354" s="7">
        <v>288</v>
      </c>
    </row>
    <row r="7355" spans="2:3" x14ac:dyDescent="0.2">
      <c r="B7355" s="7" t="s">
        <v>7461</v>
      </c>
      <c r="C7355" s="7">
        <v>266</v>
      </c>
    </row>
    <row r="7356" spans="2:3" x14ac:dyDescent="0.2">
      <c r="B7356" s="7" t="s">
        <v>7462</v>
      </c>
      <c r="C7356" s="7">
        <v>314</v>
      </c>
    </row>
    <row r="7357" spans="2:3" x14ac:dyDescent="0.2">
      <c r="B7357" s="7" t="s">
        <v>7463</v>
      </c>
      <c r="C7357" s="7">
        <v>300</v>
      </c>
    </row>
    <row r="7358" spans="2:3" x14ac:dyDescent="0.2">
      <c r="B7358" s="7" t="s">
        <v>7464</v>
      </c>
      <c r="C7358" s="7">
        <v>380</v>
      </c>
    </row>
    <row r="7359" spans="2:3" x14ac:dyDescent="0.2">
      <c r="B7359" s="7" t="s">
        <v>7465</v>
      </c>
      <c r="C7359" s="7">
        <v>301</v>
      </c>
    </row>
    <row r="7360" spans="2:3" x14ac:dyDescent="0.2">
      <c r="B7360" s="7" t="s">
        <v>7466</v>
      </c>
      <c r="C7360" s="7">
        <v>287</v>
      </c>
    </row>
    <row r="7361" spans="2:3" x14ac:dyDescent="0.2">
      <c r="B7361" s="7" t="s">
        <v>7467</v>
      </c>
      <c r="C7361" s="7">
        <v>257</v>
      </c>
    </row>
    <row r="7362" spans="2:3" x14ac:dyDescent="0.2">
      <c r="B7362" s="7" t="s">
        <v>7468</v>
      </c>
      <c r="C7362" s="7">
        <v>248</v>
      </c>
    </row>
    <row r="7363" spans="2:3" x14ac:dyDescent="0.2">
      <c r="B7363" s="7" t="s">
        <v>7469</v>
      </c>
      <c r="C7363" s="7">
        <v>386</v>
      </c>
    </row>
    <row r="7364" spans="2:3" x14ac:dyDescent="0.2">
      <c r="B7364" s="7" t="s">
        <v>7470</v>
      </c>
      <c r="C7364" s="7">
        <v>283</v>
      </c>
    </row>
    <row r="7365" spans="2:3" x14ac:dyDescent="0.2">
      <c r="B7365" s="7" t="s">
        <v>7471</v>
      </c>
      <c r="C7365" s="7">
        <v>224</v>
      </c>
    </row>
    <row r="7366" spans="2:3" x14ac:dyDescent="0.2">
      <c r="B7366" s="7" t="s">
        <v>7472</v>
      </c>
      <c r="C7366" s="7">
        <v>360</v>
      </c>
    </row>
    <row r="7367" spans="2:3" x14ac:dyDescent="0.2">
      <c r="B7367" s="7" t="s">
        <v>7473</v>
      </c>
      <c r="C7367" s="7">
        <v>282</v>
      </c>
    </row>
    <row r="7368" spans="2:3" x14ac:dyDescent="0.2">
      <c r="B7368" s="7" t="s">
        <v>7474</v>
      </c>
      <c r="C7368" s="7">
        <v>327</v>
      </c>
    </row>
    <row r="7369" spans="2:3" x14ac:dyDescent="0.2">
      <c r="B7369" s="7" t="s">
        <v>7475</v>
      </c>
      <c r="C7369" s="7">
        <v>424</v>
      </c>
    </row>
    <row r="7370" spans="2:3" x14ac:dyDescent="0.2">
      <c r="B7370" s="7" t="s">
        <v>7476</v>
      </c>
      <c r="C7370" s="7">
        <v>277</v>
      </c>
    </row>
    <row r="7371" spans="2:3" x14ac:dyDescent="0.2">
      <c r="B7371" s="7" t="s">
        <v>7477</v>
      </c>
      <c r="C7371" s="7">
        <v>254</v>
      </c>
    </row>
    <row r="7372" spans="2:3" x14ac:dyDescent="0.2">
      <c r="B7372" s="7" t="s">
        <v>7478</v>
      </c>
      <c r="C7372" s="7">
        <v>437</v>
      </c>
    </row>
    <row r="7373" spans="2:3" x14ac:dyDescent="0.2">
      <c r="B7373" s="7" t="s">
        <v>7479</v>
      </c>
      <c r="C7373" s="7">
        <v>279</v>
      </c>
    </row>
    <row r="7374" spans="2:3" x14ac:dyDescent="0.2">
      <c r="B7374" s="7" t="s">
        <v>7480</v>
      </c>
      <c r="C7374" s="7">
        <v>279</v>
      </c>
    </row>
    <row r="7375" spans="2:3" x14ac:dyDescent="0.2">
      <c r="B7375" s="7" t="s">
        <v>7481</v>
      </c>
      <c r="C7375" s="7">
        <v>343</v>
      </c>
    </row>
    <row r="7376" spans="2:3" x14ac:dyDescent="0.2">
      <c r="B7376" s="7" t="s">
        <v>7482</v>
      </c>
      <c r="C7376" s="7">
        <v>182</v>
      </c>
    </row>
    <row r="7377" spans="2:3" x14ac:dyDescent="0.2">
      <c r="B7377" s="7" t="s">
        <v>7483</v>
      </c>
      <c r="C7377" s="7">
        <v>271</v>
      </c>
    </row>
    <row r="7378" spans="2:3" x14ac:dyDescent="0.2">
      <c r="B7378" s="7" t="s">
        <v>7484</v>
      </c>
      <c r="C7378" s="7">
        <v>381</v>
      </c>
    </row>
    <row r="7379" spans="2:3" x14ac:dyDescent="0.2">
      <c r="B7379" s="7" t="s">
        <v>7485</v>
      </c>
      <c r="C7379" s="7">
        <v>292</v>
      </c>
    </row>
    <row r="7380" spans="2:3" x14ac:dyDescent="0.2">
      <c r="B7380" s="7" t="s">
        <v>7486</v>
      </c>
      <c r="C7380" s="7">
        <v>323</v>
      </c>
    </row>
    <row r="7381" spans="2:3" x14ac:dyDescent="0.2">
      <c r="B7381" s="7" t="s">
        <v>7487</v>
      </c>
      <c r="C7381" s="7">
        <v>224</v>
      </c>
    </row>
    <row r="7382" spans="2:3" x14ac:dyDescent="0.2">
      <c r="B7382" s="7" t="s">
        <v>7488</v>
      </c>
      <c r="C7382" s="7">
        <v>328</v>
      </c>
    </row>
    <row r="7383" spans="2:3" x14ac:dyDescent="0.2">
      <c r="B7383" s="7" t="s">
        <v>7489</v>
      </c>
      <c r="C7383" s="7">
        <v>300</v>
      </c>
    </row>
    <row r="7384" spans="2:3" x14ac:dyDescent="0.2">
      <c r="B7384" s="7" t="s">
        <v>7490</v>
      </c>
      <c r="C7384" s="7">
        <v>267</v>
      </c>
    </row>
    <row r="7385" spans="2:3" x14ac:dyDescent="0.2">
      <c r="B7385" s="7" t="s">
        <v>7491</v>
      </c>
      <c r="C7385" s="7">
        <v>212</v>
      </c>
    </row>
    <row r="7386" spans="2:3" x14ac:dyDescent="0.2">
      <c r="B7386" s="7" t="s">
        <v>7492</v>
      </c>
      <c r="C7386" s="7">
        <v>336</v>
      </c>
    </row>
    <row r="7387" spans="2:3" x14ac:dyDescent="0.2">
      <c r="B7387" s="7" t="s">
        <v>7493</v>
      </c>
      <c r="C7387" s="7">
        <v>298</v>
      </c>
    </row>
    <row r="7388" spans="2:3" x14ac:dyDescent="0.2">
      <c r="B7388" s="7" t="s">
        <v>7494</v>
      </c>
      <c r="C7388" s="7">
        <v>284</v>
      </c>
    </row>
    <row r="7389" spans="2:3" x14ac:dyDescent="0.2">
      <c r="B7389" s="7" t="s">
        <v>7495</v>
      </c>
      <c r="C7389" s="7">
        <v>237</v>
      </c>
    </row>
    <row r="7390" spans="2:3" x14ac:dyDescent="0.2">
      <c r="B7390" s="7" t="s">
        <v>7496</v>
      </c>
      <c r="C7390" s="7">
        <v>290</v>
      </c>
    </row>
    <row r="7391" spans="2:3" x14ac:dyDescent="0.2">
      <c r="B7391" s="7" t="s">
        <v>7497</v>
      </c>
      <c r="C7391" s="7">
        <v>264</v>
      </c>
    </row>
    <row r="7392" spans="2:3" x14ac:dyDescent="0.2">
      <c r="B7392" s="7" t="s">
        <v>7498</v>
      </c>
      <c r="C7392" s="7">
        <v>250</v>
      </c>
    </row>
    <row r="7393" spans="2:3" x14ac:dyDescent="0.2">
      <c r="B7393" s="7" t="s">
        <v>7499</v>
      </c>
      <c r="C7393" s="7">
        <v>270</v>
      </c>
    </row>
    <row r="7394" spans="2:3" x14ac:dyDescent="0.2">
      <c r="B7394" s="7" t="s">
        <v>7500</v>
      </c>
      <c r="C7394" s="7">
        <v>290</v>
      </c>
    </row>
    <row r="7395" spans="2:3" x14ac:dyDescent="0.2">
      <c r="B7395" s="7" t="s">
        <v>7501</v>
      </c>
      <c r="C7395" s="7">
        <v>24</v>
      </c>
    </row>
    <row r="7396" spans="2:3" x14ac:dyDescent="0.2">
      <c r="B7396" s="7" t="s">
        <v>7502</v>
      </c>
      <c r="C7396" s="7">
        <v>248</v>
      </c>
    </row>
    <row r="7397" spans="2:3" x14ac:dyDescent="0.2">
      <c r="B7397" s="7" t="s">
        <v>7503</v>
      </c>
      <c r="C7397" s="7">
        <v>311</v>
      </c>
    </row>
    <row r="7398" spans="2:3" x14ac:dyDescent="0.2">
      <c r="B7398" s="7" t="s">
        <v>7504</v>
      </c>
      <c r="C7398" s="7">
        <v>229</v>
      </c>
    </row>
    <row r="7399" spans="2:3" x14ac:dyDescent="0.2">
      <c r="B7399" s="7" t="s">
        <v>7505</v>
      </c>
      <c r="C7399" s="7">
        <v>183</v>
      </c>
    </row>
    <row r="7400" spans="2:3" x14ac:dyDescent="0.2">
      <c r="B7400" s="7" t="s">
        <v>7506</v>
      </c>
      <c r="C7400" s="7">
        <v>260</v>
      </c>
    </row>
    <row r="7401" spans="2:3" x14ac:dyDescent="0.2">
      <c r="B7401" s="7" t="s">
        <v>7507</v>
      </c>
      <c r="C7401" s="7">
        <v>224</v>
      </c>
    </row>
    <row r="7402" spans="2:3" x14ac:dyDescent="0.2">
      <c r="B7402" s="7" t="s">
        <v>7508</v>
      </c>
      <c r="C7402" s="7">
        <v>209</v>
      </c>
    </row>
    <row r="7403" spans="2:3" x14ac:dyDescent="0.2">
      <c r="B7403" s="7" t="s">
        <v>7509</v>
      </c>
      <c r="C7403" s="7">
        <v>326</v>
      </c>
    </row>
    <row r="7404" spans="2:3" x14ac:dyDescent="0.2">
      <c r="B7404" s="7" t="s">
        <v>7510</v>
      </c>
      <c r="C7404" s="7">
        <v>384</v>
      </c>
    </row>
    <row r="7405" spans="2:3" x14ac:dyDescent="0.2">
      <c r="B7405" s="7" t="s">
        <v>7511</v>
      </c>
      <c r="C7405" s="7">
        <v>397</v>
      </c>
    </row>
    <row r="7406" spans="2:3" x14ac:dyDescent="0.2">
      <c r="B7406" s="7" t="s">
        <v>7512</v>
      </c>
      <c r="C7406" s="7">
        <v>294</v>
      </c>
    </row>
    <row r="7407" spans="2:3" x14ac:dyDescent="0.2">
      <c r="B7407" s="7" t="s">
        <v>7513</v>
      </c>
      <c r="C7407" s="7">
        <v>428</v>
      </c>
    </row>
    <row r="7408" spans="2:3" x14ac:dyDescent="0.2">
      <c r="B7408" s="7" t="s">
        <v>7514</v>
      </c>
      <c r="C7408" s="7">
        <v>367</v>
      </c>
    </row>
    <row r="7409" spans="2:3" x14ac:dyDescent="0.2">
      <c r="B7409" s="7" t="s">
        <v>7515</v>
      </c>
      <c r="C7409" s="7">
        <v>279</v>
      </c>
    </row>
    <row r="7410" spans="2:3" x14ac:dyDescent="0.2">
      <c r="B7410" s="7" t="s">
        <v>7516</v>
      </c>
      <c r="C7410" s="7">
        <v>299</v>
      </c>
    </row>
    <row r="7411" spans="2:3" x14ac:dyDescent="0.2">
      <c r="B7411" s="7" t="s">
        <v>7517</v>
      </c>
      <c r="C7411" s="7">
        <v>330</v>
      </c>
    </row>
    <row r="7412" spans="2:3" x14ac:dyDescent="0.2">
      <c r="B7412" s="7" t="s">
        <v>7518</v>
      </c>
      <c r="C7412" s="7">
        <v>246</v>
      </c>
    </row>
    <row r="7413" spans="2:3" x14ac:dyDescent="0.2">
      <c r="B7413" s="7" t="s">
        <v>7519</v>
      </c>
      <c r="C7413" s="7">
        <v>321</v>
      </c>
    </row>
    <row r="7414" spans="2:3" x14ac:dyDescent="0.2">
      <c r="B7414" s="7" t="s">
        <v>7520</v>
      </c>
      <c r="C7414" s="7">
        <v>337</v>
      </c>
    </row>
    <row r="7415" spans="2:3" x14ac:dyDescent="0.2">
      <c r="B7415" s="7" t="s">
        <v>7521</v>
      </c>
      <c r="C7415" s="7">
        <v>286</v>
      </c>
    </row>
    <row r="7416" spans="2:3" x14ac:dyDescent="0.2">
      <c r="B7416" s="7" t="s">
        <v>7522</v>
      </c>
      <c r="C7416" s="7">
        <v>212</v>
      </c>
    </row>
    <row r="7417" spans="2:3" x14ac:dyDescent="0.2">
      <c r="B7417" s="7" t="s">
        <v>7523</v>
      </c>
      <c r="C7417" s="7">
        <v>247</v>
      </c>
    </row>
    <row r="7418" spans="2:3" x14ac:dyDescent="0.2">
      <c r="B7418" s="7" t="s">
        <v>7524</v>
      </c>
      <c r="C7418" s="7">
        <v>351</v>
      </c>
    </row>
    <row r="7419" spans="2:3" x14ac:dyDescent="0.2">
      <c r="B7419" s="7" t="s">
        <v>7525</v>
      </c>
      <c r="C7419" s="7">
        <v>323</v>
      </c>
    </row>
    <row r="7420" spans="2:3" x14ac:dyDescent="0.2">
      <c r="B7420" s="7" t="s">
        <v>7526</v>
      </c>
      <c r="C7420" s="7">
        <v>379</v>
      </c>
    </row>
    <row r="7421" spans="2:3" x14ac:dyDescent="0.2">
      <c r="B7421" s="7" t="s">
        <v>7527</v>
      </c>
      <c r="C7421" s="7">
        <v>355</v>
      </c>
    </row>
    <row r="7422" spans="2:3" x14ac:dyDescent="0.2">
      <c r="B7422" s="7" t="s">
        <v>7528</v>
      </c>
      <c r="C7422" s="7">
        <v>235</v>
      </c>
    </row>
    <row r="7423" spans="2:3" x14ac:dyDescent="0.2">
      <c r="B7423" s="7" t="s">
        <v>7529</v>
      </c>
      <c r="C7423" s="7">
        <v>312</v>
      </c>
    </row>
    <row r="7424" spans="2:3" x14ac:dyDescent="0.2">
      <c r="B7424" s="7" t="s">
        <v>7530</v>
      </c>
      <c r="C7424" s="7">
        <v>282</v>
      </c>
    </row>
    <row r="7425" spans="2:3" x14ac:dyDescent="0.2">
      <c r="B7425" s="7" t="s">
        <v>7531</v>
      </c>
      <c r="C7425" s="7">
        <v>329</v>
      </c>
    </row>
    <row r="7426" spans="2:3" x14ac:dyDescent="0.2">
      <c r="B7426" s="7" t="s">
        <v>7532</v>
      </c>
      <c r="C7426" s="7">
        <v>197</v>
      </c>
    </row>
    <row r="7427" spans="2:3" x14ac:dyDescent="0.2">
      <c r="B7427" s="7" t="s">
        <v>7533</v>
      </c>
      <c r="C7427" s="7">
        <v>308</v>
      </c>
    </row>
    <row r="7428" spans="2:3" x14ac:dyDescent="0.2">
      <c r="B7428" s="7" t="s">
        <v>7534</v>
      </c>
      <c r="C7428" s="7">
        <v>310</v>
      </c>
    </row>
    <row r="7429" spans="2:3" x14ac:dyDescent="0.2">
      <c r="B7429" s="7" t="s">
        <v>7535</v>
      </c>
      <c r="C7429" s="7">
        <v>325</v>
      </c>
    </row>
    <row r="7430" spans="2:3" x14ac:dyDescent="0.2">
      <c r="B7430" s="7" t="s">
        <v>7536</v>
      </c>
      <c r="C7430" s="7">
        <v>332</v>
      </c>
    </row>
    <row r="7431" spans="2:3" x14ac:dyDescent="0.2">
      <c r="B7431" s="7" t="s">
        <v>7537</v>
      </c>
      <c r="C7431" s="7">
        <v>327</v>
      </c>
    </row>
    <row r="7432" spans="2:3" x14ac:dyDescent="0.2">
      <c r="B7432" s="7" t="s">
        <v>7538</v>
      </c>
      <c r="C7432" s="7">
        <v>181</v>
      </c>
    </row>
    <row r="7433" spans="2:3" x14ac:dyDescent="0.2">
      <c r="B7433" s="7" t="s">
        <v>7539</v>
      </c>
      <c r="C7433" s="7">
        <v>257</v>
      </c>
    </row>
    <row r="7434" spans="2:3" x14ac:dyDescent="0.2">
      <c r="B7434" s="7" t="s">
        <v>7540</v>
      </c>
      <c r="C7434" s="7">
        <v>349</v>
      </c>
    </row>
    <row r="7435" spans="2:3" x14ac:dyDescent="0.2">
      <c r="B7435" s="7" t="s">
        <v>7541</v>
      </c>
      <c r="C7435" s="7">
        <v>312</v>
      </c>
    </row>
    <row r="7436" spans="2:3" x14ac:dyDescent="0.2">
      <c r="B7436" s="7" t="s">
        <v>7542</v>
      </c>
      <c r="C7436" s="7">
        <v>281</v>
      </c>
    </row>
    <row r="7437" spans="2:3" x14ac:dyDescent="0.2">
      <c r="B7437" s="7" t="s">
        <v>7543</v>
      </c>
      <c r="C7437" s="7">
        <v>315</v>
      </c>
    </row>
    <row r="7438" spans="2:3" x14ac:dyDescent="0.2">
      <c r="B7438" s="7" t="s">
        <v>7544</v>
      </c>
      <c r="C7438" s="7">
        <v>324</v>
      </c>
    </row>
    <row r="7439" spans="2:3" x14ac:dyDescent="0.2">
      <c r="B7439" s="7" t="s">
        <v>7545</v>
      </c>
      <c r="C7439" s="7">
        <v>351</v>
      </c>
    </row>
    <row r="7440" spans="2:3" x14ac:dyDescent="0.2">
      <c r="B7440" s="7" t="s">
        <v>7546</v>
      </c>
      <c r="C7440" s="7">
        <v>211</v>
      </c>
    </row>
    <row r="7441" spans="2:3" x14ac:dyDescent="0.2">
      <c r="B7441" s="7" t="s">
        <v>7547</v>
      </c>
      <c r="C7441" s="7">
        <v>343</v>
      </c>
    </row>
    <row r="7442" spans="2:3" x14ac:dyDescent="0.2">
      <c r="B7442" s="7" t="s">
        <v>7548</v>
      </c>
      <c r="C7442" s="7">
        <v>282</v>
      </c>
    </row>
    <row r="7443" spans="2:3" x14ac:dyDescent="0.2">
      <c r="B7443" s="7" t="s">
        <v>7549</v>
      </c>
      <c r="C7443" s="7">
        <v>206</v>
      </c>
    </row>
    <row r="7444" spans="2:3" x14ac:dyDescent="0.2">
      <c r="B7444" s="7" t="s">
        <v>7550</v>
      </c>
      <c r="C7444" s="7">
        <v>391</v>
      </c>
    </row>
    <row r="7445" spans="2:3" x14ac:dyDescent="0.2">
      <c r="B7445" s="7" t="s">
        <v>7551</v>
      </c>
      <c r="C7445" s="7">
        <v>288</v>
      </c>
    </row>
    <row r="7446" spans="2:3" x14ac:dyDescent="0.2">
      <c r="B7446" s="7" t="s">
        <v>7552</v>
      </c>
      <c r="C7446" s="7">
        <v>253</v>
      </c>
    </row>
    <row r="7447" spans="2:3" x14ac:dyDescent="0.2">
      <c r="B7447" s="7" t="s">
        <v>7553</v>
      </c>
      <c r="C7447" s="7">
        <v>295</v>
      </c>
    </row>
    <row r="7448" spans="2:3" x14ac:dyDescent="0.2">
      <c r="B7448" s="7" t="s">
        <v>7554</v>
      </c>
      <c r="C7448" s="7">
        <v>312</v>
      </c>
    </row>
    <row r="7449" spans="2:3" x14ac:dyDescent="0.2">
      <c r="B7449" s="7" t="s">
        <v>7555</v>
      </c>
      <c r="C7449" s="7">
        <v>401</v>
      </c>
    </row>
    <row r="7450" spans="2:3" x14ac:dyDescent="0.2">
      <c r="B7450" s="7" t="s">
        <v>7556</v>
      </c>
      <c r="C7450" s="7">
        <v>304</v>
      </c>
    </row>
    <row r="7451" spans="2:3" x14ac:dyDescent="0.2">
      <c r="B7451" s="7" t="s">
        <v>7557</v>
      </c>
      <c r="C7451" s="7">
        <v>323</v>
      </c>
    </row>
    <row r="7452" spans="2:3" x14ac:dyDescent="0.2">
      <c r="B7452" s="7" t="s">
        <v>7558</v>
      </c>
      <c r="C7452" s="7">
        <v>289</v>
      </c>
    </row>
    <row r="7453" spans="2:3" x14ac:dyDescent="0.2">
      <c r="B7453" s="7" t="s">
        <v>7559</v>
      </c>
      <c r="C7453" s="7">
        <v>243</v>
      </c>
    </row>
    <row r="7454" spans="2:3" x14ac:dyDescent="0.2">
      <c r="B7454" s="7" t="s">
        <v>7560</v>
      </c>
      <c r="C7454" s="7">
        <v>404</v>
      </c>
    </row>
    <row r="7455" spans="2:3" x14ac:dyDescent="0.2">
      <c r="B7455" s="7" t="s">
        <v>7561</v>
      </c>
      <c r="C7455" s="7">
        <v>333</v>
      </c>
    </row>
    <row r="7456" spans="2:3" x14ac:dyDescent="0.2">
      <c r="B7456" s="7" t="s">
        <v>7562</v>
      </c>
      <c r="C7456" s="7">
        <v>300</v>
      </c>
    </row>
    <row r="7457" spans="2:3" x14ac:dyDescent="0.2">
      <c r="B7457" s="7" t="s">
        <v>7563</v>
      </c>
      <c r="C7457" s="7">
        <v>366</v>
      </c>
    </row>
    <row r="7458" spans="2:3" x14ac:dyDescent="0.2">
      <c r="B7458" s="7" t="s">
        <v>7564</v>
      </c>
      <c r="C7458" s="7">
        <v>318</v>
      </c>
    </row>
    <row r="7459" spans="2:3" x14ac:dyDescent="0.2">
      <c r="B7459" s="7" t="s">
        <v>7565</v>
      </c>
      <c r="C7459" s="7">
        <v>342</v>
      </c>
    </row>
    <row r="7460" spans="2:3" x14ac:dyDescent="0.2">
      <c r="B7460" s="7" t="s">
        <v>7566</v>
      </c>
      <c r="C7460" s="7">
        <v>271</v>
      </c>
    </row>
    <row r="7461" spans="2:3" x14ac:dyDescent="0.2">
      <c r="B7461" s="7" t="s">
        <v>7567</v>
      </c>
      <c r="C7461" s="7">
        <v>306</v>
      </c>
    </row>
    <row r="7462" spans="2:3" x14ac:dyDescent="0.2">
      <c r="B7462" s="7" t="s">
        <v>7568</v>
      </c>
      <c r="C7462" s="7">
        <v>251</v>
      </c>
    </row>
    <row r="7463" spans="2:3" x14ac:dyDescent="0.2">
      <c r="B7463" s="7" t="s">
        <v>7569</v>
      </c>
      <c r="C7463" s="7">
        <v>363</v>
      </c>
    </row>
    <row r="7464" spans="2:3" x14ac:dyDescent="0.2">
      <c r="B7464" s="7" t="s">
        <v>7570</v>
      </c>
      <c r="C7464" s="7">
        <v>355</v>
      </c>
    </row>
    <row r="7465" spans="2:3" x14ac:dyDescent="0.2">
      <c r="B7465" s="7" t="s">
        <v>7571</v>
      </c>
      <c r="C7465" s="7">
        <v>286</v>
      </c>
    </row>
    <row r="7466" spans="2:3" x14ac:dyDescent="0.2">
      <c r="B7466" s="7" t="s">
        <v>7572</v>
      </c>
      <c r="C7466" s="7">
        <v>354</v>
      </c>
    </row>
    <row r="7467" spans="2:3" x14ac:dyDescent="0.2">
      <c r="B7467" s="7" t="s">
        <v>7573</v>
      </c>
      <c r="C7467" s="7">
        <v>319</v>
      </c>
    </row>
    <row r="7468" spans="2:3" x14ac:dyDescent="0.2">
      <c r="B7468" s="7" t="s">
        <v>7574</v>
      </c>
      <c r="C7468" s="7">
        <v>275</v>
      </c>
    </row>
    <row r="7469" spans="2:3" x14ac:dyDescent="0.2">
      <c r="B7469" s="7" t="s">
        <v>7575</v>
      </c>
      <c r="C7469" s="7">
        <v>458</v>
      </c>
    </row>
    <row r="7470" spans="2:3" x14ac:dyDescent="0.2">
      <c r="B7470" s="7" t="s">
        <v>7576</v>
      </c>
      <c r="C7470" s="7">
        <v>330</v>
      </c>
    </row>
    <row r="7471" spans="2:3" x14ac:dyDescent="0.2">
      <c r="B7471" s="7" t="s">
        <v>7577</v>
      </c>
      <c r="C7471" s="7">
        <v>325</v>
      </c>
    </row>
    <row r="7472" spans="2:3" x14ac:dyDescent="0.2">
      <c r="B7472" s="7" t="s">
        <v>7578</v>
      </c>
      <c r="C7472" s="7">
        <v>451</v>
      </c>
    </row>
    <row r="7473" spans="2:3" x14ac:dyDescent="0.2">
      <c r="B7473" s="7" t="s">
        <v>7579</v>
      </c>
      <c r="C7473" s="7">
        <v>384</v>
      </c>
    </row>
    <row r="7474" spans="2:3" x14ac:dyDescent="0.2">
      <c r="B7474" s="7" t="s">
        <v>7580</v>
      </c>
      <c r="C7474" s="7">
        <v>326</v>
      </c>
    </row>
    <row r="7475" spans="2:3" x14ac:dyDescent="0.2">
      <c r="B7475" s="7" t="s">
        <v>7581</v>
      </c>
      <c r="C7475" s="7">
        <v>292</v>
      </c>
    </row>
    <row r="7476" spans="2:3" x14ac:dyDescent="0.2">
      <c r="B7476" s="7" t="s">
        <v>7582</v>
      </c>
      <c r="C7476" s="7">
        <v>244</v>
      </c>
    </row>
    <row r="7477" spans="2:3" x14ac:dyDescent="0.2">
      <c r="B7477" s="7" t="s">
        <v>7583</v>
      </c>
      <c r="C7477" s="7">
        <v>283</v>
      </c>
    </row>
    <row r="7478" spans="2:3" x14ac:dyDescent="0.2">
      <c r="B7478" s="7" t="s">
        <v>7584</v>
      </c>
      <c r="C7478" s="7">
        <v>403</v>
      </c>
    </row>
    <row r="7479" spans="2:3" x14ac:dyDescent="0.2">
      <c r="B7479" s="7" t="s">
        <v>7585</v>
      </c>
      <c r="C7479" s="7">
        <v>334</v>
      </c>
    </row>
    <row r="7480" spans="2:3" x14ac:dyDescent="0.2">
      <c r="B7480" s="7" t="s">
        <v>7586</v>
      </c>
      <c r="C7480" s="7">
        <v>330</v>
      </c>
    </row>
    <row r="7481" spans="2:3" x14ac:dyDescent="0.2">
      <c r="B7481" s="7" t="s">
        <v>7587</v>
      </c>
      <c r="C7481" s="7">
        <v>364</v>
      </c>
    </row>
    <row r="7482" spans="2:3" x14ac:dyDescent="0.2">
      <c r="B7482" s="7" t="s">
        <v>7588</v>
      </c>
      <c r="C7482" s="7">
        <v>361</v>
      </c>
    </row>
    <row r="7483" spans="2:3" x14ac:dyDescent="0.2">
      <c r="B7483" s="7" t="s">
        <v>7589</v>
      </c>
      <c r="C7483" s="7">
        <v>389</v>
      </c>
    </row>
    <row r="7484" spans="2:3" x14ac:dyDescent="0.2">
      <c r="B7484" s="7" t="s">
        <v>7590</v>
      </c>
      <c r="C7484" s="7">
        <v>320</v>
      </c>
    </row>
    <row r="7485" spans="2:3" x14ac:dyDescent="0.2">
      <c r="B7485" s="7" t="s">
        <v>7591</v>
      </c>
      <c r="C7485" s="7">
        <v>241</v>
      </c>
    </row>
    <row r="7486" spans="2:3" x14ac:dyDescent="0.2">
      <c r="B7486" s="7" t="s">
        <v>7592</v>
      </c>
      <c r="C7486" s="7">
        <v>360</v>
      </c>
    </row>
    <row r="7487" spans="2:3" x14ac:dyDescent="0.2">
      <c r="B7487" s="7" t="s">
        <v>7593</v>
      </c>
      <c r="C7487" s="7">
        <v>294</v>
      </c>
    </row>
    <row r="7488" spans="2:3" x14ac:dyDescent="0.2">
      <c r="B7488" s="7" t="s">
        <v>7594</v>
      </c>
      <c r="C7488" s="7">
        <v>286</v>
      </c>
    </row>
    <row r="7489" spans="2:3" x14ac:dyDescent="0.2">
      <c r="B7489" s="7" t="s">
        <v>7595</v>
      </c>
      <c r="C7489" s="7">
        <v>329</v>
      </c>
    </row>
    <row r="7490" spans="2:3" x14ac:dyDescent="0.2">
      <c r="B7490" s="7" t="s">
        <v>7596</v>
      </c>
      <c r="C7490" s="7">
        <v>306</v>
      </c>
    </row>
    <row r="7491" spans="2:3" x14ac:dyDescent="0.2">
      <c r="B7491" s="7" t="s">
        <v>7597</v>
      </c>
      <c r="C7491" s="7">
        <v>312</v>
      </c>
    </row>
    <row r="7492" spans="2:3" x14ac:dyDescent="0.2">
      <c r="B7492" s="7" t="s">
        <v>7598</v>
      </c>
      <c r="C7492" s="7">
        <v>337</v>
      </c>
    </row>
    <row r="7493" spans="2:3" x14ac:dyDescent="0.2">
      <c r="B7493" s="7" t="s">
        <v>7599</v>
      </c>
      <c r="C7493" s="7">
        <v>277</v>
      </c>
    </row>
    <row r="7494" spans="2:3" x14ac:dyDescent="0.2">
      <c r="B7494" s="7" t="s">
        <v>7600</v>
      </c>
      <c r="C7494" s="7">
        <v>372</v>
      </c>
    </row>
    <row r="7495" spans="2:3" x14ac:dyDescent="0.2">
      <c r="B7495" s="7" t="s">
        <v>7601</v>
      </c>
      <c r="C7495" s="7">
        <v>17</v>
      </c>
    </row>
    <row r="7496" spans="2:3" x14ac:dyDescent="0.2">
      <c r="B7496" s="7" t="s">
        <v>7602</v>
      </c>
      <c r="C7496" s="7">
        <v>250</v>
      </c>
    </row>
    <row r="7497" spans="2:3" x14ac:dyDescent="0.2">
      <c r="B7497" s="7" t="s">
        <v>7603</v>
      </c>
      <c r="C7497" s="7">
        <v>304</v>
      </c>
    </row>
    <row r="7498" spans="2:3" x14ac:dyDescent="0.2">
      <c r="B7498" s="7" t="s">
        <v>7604</v>
      </c>
      <c r="C7498" s="7">
        <v>238</v>
      </c>
    </row>
    <row r="7499" spans="2:3" x14ac:dyDescent="0.2">
      <c r="B7499" s="7" t="s">
        <v>7605</v>
      </c>
      <c r="C7499" s="7">
        <v>172</v>
      </c>
    </row>
    <row r="7500" spans="2:3" x14ac:dyDescent="0.2">
      <c r="B7500" s="7" t="s">
        <v>7606</v>
      </c>
      <c r="C7500" s="7">
        <v>293</v>
      </c>
    </row>
    <row r="7501" spans="2:3" x14ac:dyDescent="0.2">
      <c r="B7501" s="7" t="s">
        <v>7607</v>
      </c>
      <c r="C7501" s="7">
        <v>198</v>
      </c>
    </row>
    <row r="7502" spans="2:3" x14ac:dyDescent="0.2">
      <c r="B7502" s="7" t="s">
        <v>7608</v>
      </c>
      <c r="C7502" s="7">
        <v>273</v>
      </c>
    </row>
    <row r="7503" spans="2:3" x14ac:dyDescent="0.2">
      <c r="B7503" s="7" t="s">
        <v>7609</v>
      </c>
      <c r="C7503" s="7">
        <v>370</v>
      </c>
    </row>
    <row r="7504" spans="2:3" x14ac:dyDescent="0.2">
      <c r="B7504" s="7" t="s">
        <v>7610</v>
      </c>
      <c r="C7504" s="7">
        <v>376</v>
      </c>
    </row>
    <row r="7505" spans="2:3" x14ac:dyDescent="0.2">
      <c r="B7505" s="7" t="s">
        <v>7611</v>
      </c>
      <c r="C7505" s="7">
        <v>307</v>
      </c>
    </row>
    <row r="7506" spans="2:3" x14ac:dyDescent="0.2">
      <c r="B7506" s="7" t="s">
        <v>7612</v>
      </c>
      <c r="C7506" s="7">
        <v>356</v>
      </c>
    </row>
    <row r="7507" spans="2:3" x14ac:dyDescent="0.2">
      <c r="B7507" s="7" t="s">
        <v>7613</v>
      </c>
      <c r="C7507" s="7">
        <v>324</v>
      </c>
    </row>
    <row r="7508" spans="2:3" x14ac:dyDescent="0.2">
      <c r="B7508" s="7" t="s">
        <v>7614</v>
      </c>
      <c r="C7508" s="7">
        <v>313</v>
      </c>
    </row>
    <row r="7509" spans="2:3" x14ac:dyDescent="0.2">
      <c r="B7509" s="7" t="s">
        <v>7615</v>
      </c>
      <c r="C7509" s="7">
        <v>278</v>
      </c>
    </row>
    <row r="7510" spans="2:3" x14ac:dyDescent="0.2">
      <c r="B7510" s="7" t="s">
        <v>7616</v>
      </c>
      <c r="C7510" s="7">
        <v>321</v>
      </c>
    </row>
    <row r="7511" spans="2:3" x14ac:dyDescent="0.2">
      <c r="B7511" s="7" t="s">
        <v>7617</v>
      </c>
      <c r="C7511" s="7">
        <v>359</v>
      </c>
    </row>
    <row r="7512" spans="2:3" x14ac:dyDescent="0.2">
      <c r="B7512" s="7" t="s">
        <v>7618</v>
      </c>
      <c r="C7512" s="7">
        <v>254</v>
      </c>
    </row>
    <row r="7513" spans="2:3" x14ac:dyDescent="0.2">
      <c r="B7513" s="7" t="s">
        <v>7619</v>
      </c>
      <c r="C7513" s="7">
        <v>369</v>
      </c>
    </row>
    <row r="7514" spans="2:3" x14ac:dyDescent="0.2">
      <c r="B7514" s="7" t="s">
        <v>7620</v>
      </c>
      <c r="C7514" s="7">
        <v>323</v>
      </c>
    </row>
    <row r="7515" spans="2:3" x14ac:dyDescent="0.2">
      <c r="B7515" s="7" t="s">
        <v>7621</v>
      </c>
      <c r="C7515" s="7">
        <v>381</v>
      </c>
    </row>
    <row r="7516" spans="2:3" x14ac:dyDescent="0.2">
      <c r="B7516" s="7" t="s">
        <v>7622</v>
      </c>
      <c r="C7516" s="7">
        <v>301</v>
      </c>
    </row>
    <row r="7517" spans="2:3" x14ac:dyDescent="0.2">
      <c r="B7517" s="7" t="s">
        <v>7623</v>
      </c>
      <c r="C7517" s="7">
        <v>184</v>
      </c>
    </row>
    <row r="7518" spans="2:3" x14ac:dyDescent="0.2">
      <c r="B7518" s="7" t="s">
        <v>7624</v>
      </c>
      <c r="C7518" s="7">
        <v>354</v>
      </c>
    </row>
    <row r="7519" spans="2:3" x14ac:dyDescent="0.2">
      <c r="B7519" s="7" t="s">
        <v>7625</v>
      </c>
      <c r="C7519" s="7">
        <v>401</v>
      </c>
    </row>
    <row r="7520" spans="2:3" x14ac:dyDescent="0.2">
      <c r="B7520" s="7" t="s">
        <v>7626</v>
      </c>
      <c r="C7520" s="7">
        <v>346</v>
      </c>
    </row>
    <row r="7521" spans="2:3" x14ac:dyDescent="0.2">
      <c r="B7521" s="7" t="s">
        <v>7627</v>
      </c>
      <c r="C7521" s="7">
        <v>405</v>
      </c>
    </row>
    <row r="7522" spans="2:3" x14ac:dyDescent="0.2">
      <c r="B7522" s="7" t="s">
        <v>7628</v>
      </c>
      <c r="C7522" s="7">
        <v>268</v>
      </c>
    </row>
    <row r="7523" spans="2:3" x14ac:dyDescent="0.2">
      <c r="B7523" s="7" t="s">
        <v>7629</v>
      </c>
      <c r="C7523" s="7">
        <v>285</v>
      </c>
    </row>
    <row r="7524" spans="2:3" x14ac:dyDescent="0.2">
      <c r="B7524" s="7" t="s">
        <v>7630</v>
      </c>
      <c r="C7524" s="7">
        <v>321</v>
      </c>
    </row>
    <row r="7525" spans="2:3" x14ac:dyDescent="0.2">
      <c r="B7525" s="7" t="s">
        <v>7631</v>
      </c>
      <c r="C7525" s="7">
        <v>269</v>
      </c>
    </row>
    <row r="7526" spans="2:3" x14ac:dyDescent="0.2">
      <c r="B7526" s="7" t="s">
        <v>7632</v>
      </c>
      <c r="C7526" s="7">
        <v>161</v>
      </c>
    </row>
    <row r="7527" spans="2:3" x14ac:dyDescent="0.2">
      <c r="B7527" s="7" t="s">
        <v>7633</v>
      </c>
      <c r="C7527" s="7">
        <v>251</v>
      </c>
    </row>
    <row r="7528" spans="2:3" x14ac:dyDescent="0.2">
      <c r="B7528" s="7" t="s">
        <v>7634</v>
      </c>
      <c r="C7528" s="7">
        <v>259</v>
      </c>
    </row>
    <row r="7529" spans="2:3" x14ac:dyDescent="0.2">
      <c r="B7529" s="7" t="s">
        <v>7635</v>
      </c>
      <c r="C7529" s="7">
        <v>361</v>
      </c>
    </row>
    <row r="7530" spans="2:3" x14ac:dyDescent="0.2">
      <c r="B7530" s="7" t="s">
        <v>7636</v>
      </c>
      <c r="C7530" s="7">
        <v>356</v>
      </c>
    </row>
    <row r="7531" spans="2:3" x14ac:dyDescent="0.2">
      <c r="B7531" s="7" t="s">
        <v>7637</v>
      </c>
      <c r="C7531" s="7">
        <v>339</v>
      </c>
    </row>
    <row r="7532" spans="2:3" x14ac:dyDescent="0.2">
      <c r="B7532" s="7" t="s">
        <v>7638</v>
      </c>
      <c r="C7532" s="7">
        <v>208</v>
      </c>
    </row>
    <row r="7533" spans="2:3" x14ac:dyDescent="0.2">
      <c r="B7533" s="7" t="s">
        <v>7639</v>
      </c>
      <c r="C7533" s="7">
        <v>292</v>
      </c>
    </row>
    <row r="7534" spans="2:3" x14ac:dyDescent="0.2">
      <c r="B7534" s="7" t="s">
        <v>7640</v>
      </c>
      <c r="C7534" s="7">
        <v>396</v>
      </c>
    </row>
    <row r="7535" spans="2:3" x14ac:dyDescent="0.2">
      <c r="B7535" s="7" t="s">
        <v>7641</v>
      </c>
      <c r="C7535" s="7">
        <v>195</v>
      </c>
    </row>
    <row r="7536" spans="2:3" x14ac:dyDescent="0.2">
      <c r="B7536" s="7" t="s">
        <v>7642</v>
      </c>
      <c r="C7536" s="7">
        <v>286</v>
      </c>
    </row>
    <row r="7537" spans="2:3" x14ac:dyDescent="0.2">
      <c r="B7537" s="7" t="s">
        <v>7643</v>
      </c>
      <c r="C7537" s="7">
        <v>230</v>
      </c>
    </row>
    <row r="7538" spans="2:3" x14ac:dyDescent="0.2">
      <c r="B7538" s="7" t="s">
        <v>7644</v>
      </c>
      <c r="C7538" s="7">
        <v>359</v>
      </c>
    </row>
    <row r="7539" spans="2:3" x14ac:dyDescent="0.2">
      <c r="B7539" s="7" t="s">
        <v>7645</v>
      </c>
      <c r="C7539" s="7">
        <v>370</v>
      </c>
    </row>
    <row r="7540" spans="2:3" x14ac:dyDescent="0.2">
      <c r="B7540" s="7" t="s">
        <v>7646</v>
      </c>
      <c r="C7540" s="7">
        <v>317</v>
      </c>
    </row>
    <row r="7541" spans="2:3" x14ac:dyDescent="0.2">
      <c r="B7541" s="7" t="s">
        <v>7647</v>
      </c>
      <c r="C7541" s="7">
        <v>313</v>
      </c>
    </row>
    <row r="7542" spans="2:3" x14ac:dyDescent="0.2">
      <c r="B7542" s="7" t="s">
        <v>7648</v>
      </c>
      <c r="C7542" s="7">
        <v>326</v>
      </c>
    </row>
    <row r="7543" spans="2:3" x14ac:dyDescent="0.2">
      <c r="B7543" s="7" t="s">
        <v>7649</v>
      </c>
      <c r="C7543" s="7">
        <v>253</v>
      </c>
    </row>
    <row r="7544" spans="2:3" x14ac:dyDescent="0.2">
      <c r="B7544" s="7" t="s">
        <v>7650</v>
      </c>
      <c r="C7544" s="7">
        <v>403</v>
      </c>
    </row>
    <row r="7545" spans="2:3" x14ac:dyDescent="0.2">
      <c r="B7545" s="7" t="s">
        <v>7651</v>
      </c>
      <c r="C7545" s="7">
        <v>274</v>
      </c>
    </row>
    <row r="7546" spans="2:3" x14ac:dyDescent="0.2">
      <c r="B7546" s="7" t="s">
        <v>7652</v>
      </c>
      <c r="C7546" s="7">
        <v>282</v>
      </c>
    </row>
    <row r="7547" spans="2:3" x14ac:dyDescent="0.2">
      <c r="B7547" s="7" t="s">
        <v>7653</v>
      </c>
      <c r="C7547" s="7">
        <v>297</v>
      </c>
    </row>
    <row r="7548" spans="2:3" x14ac:dyDescent="0.2">
      <c r="B7548" s="7" t="s">
        <v>7654</v>
      </c>
      <c r="C7548" s="7">
        <v>250</v>
      </c>
    </row>
    <row r="7549" spans="2:3" x14ac:dyDescent="0.2">
      <c r="B7549" s="7" t="s">
        <v>7655</v>
      </c>
      <c r="C7549" s="7">
        <v>317</v>
      </c>
    </row>
    <row r="7550" spans="2:3" x14ac:dyDescent="0.2">
      <c r="B7550" s="7" t="s">
        <v>7656</v>
      </c>
      <c r="C7550" s="7">
        <v>266</v>
      </c>
    </row>
    <row r="7551" spans="2:3" x14ac:dyDescent="0.2">
      <c r="B7551" s="7" t="s">
        <v>7657</v>
      </c>
      <c r="C7551" s="7">
        <v>308</v>
      </c>
    </row>
    <row r="7552" spans="2:3" x14ac:dyDescent="0.2">
      <c r="B7552" s="7" t="s">
        <v>7658</v>
      </c>
      <c r="C7552" s="7">
        <v>252</v>
      </c>
    </row>
    <row r="7553" spans="2:3" x14ac:dyDescent="0.2">
      <c r="B7553" s="7" t="s">
        <v>7659</v>
      </c>
      <c r="C7553" s="7">
        <v>303</v>
      </c>
    </row>
    <row r="7554" spans="2:3" x14ac:dyDescent="0.2">
      <c r="B7554" s="7" t="s">
        <v>7660</v>
      </c>
      <c r="C7554" s="7">
        <v>339</v>
      </c>
    </row>
    <row r="7555" spans="2:3" x14ac:dyDescent="0.2">
      <c r="B7555" s="7" t="s">
        <v>7661</v>
      </c>
      <c r="C7555" s="7">
        <v>314</v>
      </c>
    </row>
    <row r="7556" spans="2:3" x14ac:dyDescent="0.2">
      <c r="B7556" s="7" t="s">
        <v>7662</v>
      </c>
      <c r="C7556" s="7">
        <v>324</v>
      </c>
    </row>
    <row r="7557" spans="2:3" x14ac:dyDescent="0.2">
      <c r="B7557" s="7" t="s">
        <v>7663</v>
      </c>
      <c r="C7557" s="7">
        <v>314</v>
      </c>
    </row>
    <row r="7558" spans="2:3" x14ac:dyDescent="0.2">
      <c r="B7558" s="7" t="s">
        <v>7664</v>
      </c>
      <c r="C7558" s="7">
        <v>407</v>
      </c>
    </row>
    <row r="7559" spans="2:3" x14ac:dyDescent="0.2">
      <c r="B7559" s="7" t="s">
        <v>7665</v>
      </c>
      <c r="C7559" s="7">
        <v>317</v>
      </c>
    </row>
    <row r="7560" spans="2:3" x14ac:dyDescent="0.2">
      <c r="B7560" s="7" t="s">
        <v>7666</v>
      </c>
      <c r="C7560" s="7">
        <v>369</v>
      </c>
    </row>
    <row r="7561" spans="2:3" x14ac:dyDescent="0.2">
      <c r="B7561" s="7" t="s">
        <v>7667</v>
      </c>
      <c r="C7561" s="7">
        <v>282</v>
      </c>
    </row>
    <row r="7562" spans="2:3" x14ac:dyDescent="0.2">
      <c r="B7562" s="7" t="s">
        <v>7668</v>
      </c>
      <c r="C7562" s="7">
        <v>319</v>
      </c>
    </row>
    <row r="7563" spans="2:3" x14ac:dyDescent="0.2">
      <c r="B7563" s="7" t="s">
        <v>7669</v>
      </c>
      <c r="C7563" s="7">
        <v>409</v>
      </c>
    </row>
    <row r="7564" spans="2:3" x14ac:dyDescent="0.2">
      <c r="B7564" s="7" t="s">
        <v>7670</v>
      </c>
      <c r="C7564" s="7">
        <v>303</v>
      </c>
    </row>
    <row r="7565" spans="2:3" x14ac:dyDescent="0.2">
      <c r="B7565" s="7" t="s">
        <v>7671</v>
      </c>
      <c r="C7565" s="7">
        <v>294</v>
      </c>
    </row>
    <row r="7566" spans="2:3" x14ac:dyDescent="0.2">
      <c r="B7566" s="7" t="s">
        <v>7672</v>
      </c>
      <c r="C7566" s="7">
        <v>338</v>
      </c>
    </row>
    <row r="7567" spans="2:3" x14ac:dyDescent="0.2">
      <c r="B7567" s="7" t="s">
        <v>7673</v>
      </c>
      <c r="C7567" s="7">
        <v>296</v>
      </c>
    </row>
    <row r="7568" spans="2:3" x14ac:dyDescent="0.2">
      <c r="B7568" s="7" t="s">
        <v>7674</v>
      </c>
      <c r="C7568" s="7">
        <v>318</v>
      </c>
    </row>
    <row r="7569" spans="2:3" x14ac:dyDescent="0.2">
      <c r="B7569" s="7" t="s">
        <v>7675</v>
      </c>
      <c r="C7569" s="7">
        <v>402</v>
      </c>
    </row>
    <row r="7570" spans="2:3" x14ac:dyDescent="0.2">
      <c r="B7570" s="7" t="s">
        <v>7676</v>
      </c>
      <c r="C7570" s="7">
        <v>309</v>
      </c>
    </row>
    <row r="7571" spans="2:3" x14ac:dyDescent="0.2">
      <c r="B7571" s="7" t="s">
        <v>7677</v>
      </c>
      <c r="C7571" s="7">
        <v>294</v>
      </c>
    </row>
    <row r="7572" spans="2:3" x14ac:dyDescent="0.2">
      <c r="B7572" s="7" t="s">
        <v>7678</v>
      </c>
      <c r="C7572" s="7">
        <v>406</v>
      </c>
    </row>
    <row r="7573" spans="2:3" x14ac:dyDescent="0.2">
      <c r="B7573" s="7" t="s">
        <v>7679</v>
      </c>
      <c r="C7573" s="7">
        <v>229</v>
      </c>
    </row>
    <row r="7574" spans="2:3" x14ac:dyDescent="0.2">
      <c r="B7574" s="7" t="s">
        <v>7680</v>
      </c>
      <c r="C7574" s="7">
        <v>372</v>
      </c>
    </row>
    <row r="7575" spans="2:3" x14ac:dyDescent="0.2">
      <c r="B7575" s="7" t="s">
        <v>7681</v>
      </c>
      <c r="C7575" s="7">
        <v>442</v>
      </c>
    </row>
    <row r="7576" spans="2:3" x14ac:dyDescent="0.2">
      <c r="B7576" s="7" t="s">
        <v>7682</v>
      </c>
      <c r="C7576" s="7">
        <v>235</v>
      </c>
    </row>
    <row r="7577" spans="2:3" x14ac:dyDescent="0.2">
      <c r="B7577" s="7" t="s">
        <v>7683</v>
      </c>
      <c r="C7577" s="7">
        <v>252</v>
      </c>
    </row>
    <row r="7578" spans="2:3" x14ac:dyDescent="0.2">
      <c r="B7578" s="7" t="s">
        <v>7684</v>
      </c>
      <c r="C7578" s="7">
        <v>418</v>
      </c>
    </row>
    <row r="7579" spans="2:3" x14ac:dyDescent="0.2">
      <c r="B7579" s="7" t="s">
        <v>7685</v>
      </c>
      <c r="C7579" s="7">
        <v>310</v>
      </c>
    </row>
    <row r="7580" spans="2:3" x14ac:dyDescent="0.2">
      <c r="B7580" s="7" t="s">
        <v>7686</v>
      </c>
      <c r="C7580" s="7">
        <v>420</v>
      </c>
    </row>
    <row r="7581" spans="2:3" x14ac:dyDescent="0.2">
      <c r="B7581" s="7" t="s">
        <v>7687</v>
      </c>
      <c r="C7581" s="7">
        <v>325</v>
      </c>
    </row>
    <row r="7582" spans="2:3" x14ac:dyDescent="0.2">
      <c r="B7582" s="7" t="s">
        <v>7688</v>
      </c>
      <c r="C7582" s="7">
        <v>299</v>
      </c>
    </row>
    <row r="7583" spans="2:3" x14ac:dyDescent="0.2">
      <c r="B7583" s="7" t="s">
        <v>7689</v>
      </c>
      <c r="C7583" s="7">
        <v>282</v>
      </c>
    </row>
    <row r="7584" spans="2:3" x14ac:dyDescent="0.2">
      <c r="B7584" s="7" t="s">
        <v>7690</v>
      </c>
      <c r="C7584" s="7">
        <v>288</v>
      </c>
    </row>
    <row r="7585" spans="2:3" x14ac:dyDescent="0.2">
      <c r="B7585" s="7" t="s">
        <v>7691</v>
      </c>
      <c r="C7585" s="7">
        <v>232</v>
      </c>
    </row>
    <row r="7586" spans="2:3" x14ac:dyDescent="0.2">
      <c r="B7586" s="7" t="s">
        <v>7692</v>
      </c>
      <c r="C7586" s="7">
        <v>260</v>
      </c>
    </row>
    <row r="7587" spans="2:3" x14ac:dyDescent="0.2">
      <c r="B7587" s="7" t="s">
        <v>7693</v>
      </c>
      <c r="C7587" s="7">
        <v>387</v>
      </c>
    </row>
    <row r="7588" spans="2:3" x14ac:dyDescent="0.2">
      <c r="B7588" s="7" t="s">
        <v>7694</v>
      </c>
      <c r="C7588" s="7">
        <v>299</v>
      </c>
    </row>
    <row r="7589" spans="2:3" x14ac:dyDescent="0.2">
      <c r="B7589" s="7" t="s">
        <v>7695</v>
      </c>
      <c r="C7589" s="7">
        <v>284</v>
      </c>
    </row>
    <row r="7590" spans="2:3" x14ac:dyDescent="0.2">
      <c r="B7590" s="7" t="s">
        <v>7696</v>
      </c>
      <c r="C7590" s="7">
        <v>294</v>
      </c>
    </row>
    <row r="7591" spans="2:3" x14ac:dyDescent="0.2">
      <c r="B7591" s="7" t="s">
        <v>7697</v>
      </c>
      <c r="C7591" s="7">
        <v>247</v>
      </c>
    </row>
    <row r="7592" spans="2:3" x14ac:dyDescent="0.2">
      <c r="B7592" s="7" t="s">
        <v>7698</v>
      </c>
      <c r="C7592" s="7">
        <v>338</v>
      </c>
    </row>
    <row r="7593" spans="2:3" x14ac:dyDescent="0.2">
      <c r="B7593" s="7" t="s">
        <v>7699</v>
      </c>
      <c r="C7593" s="7">
        <v>396</v>
      </c>
    </row>
    <row r="7594" spans="2:3" x14ac:dyDescent="0.2">
      <c r="B7594" s="7" t="s">
        <v>7700</v>
      </c>
      <c r="C7594" s="7">
        <v>314</v>
      </c>
    </row>
    <row r="7595" spans="2:3" x14ac:dyDescent="0.2">
      <c r="B7595" s="7" t="s">
        <v>7701</v>
      </c>
      <c r="C7595" s="7">
        <v>35</v>
      </c>
    </row>
    <row r="7596" spans="2:3" x14ac:dyDescent="0.2">
      <c r="B7596" s="7" t="s">
        <v>7702</v>
      </c>
      <c r="C7596" s="7">
        <v>188</v>
      </c>
    </row>
    <row r="7597" spans="2:3" x14ac:dyDescent="0.2">
      <c r="B7597" s="7" t="s">
        <v>7703</v>
      </c>
      <c r="C7597" s="7">
        <v>276</v>
      </c>
    </row>
    <row r="7598" spans="2:3" x14ac:dyDescent="0.2">
      <c r="B7598" s="7" t="s">
        <v>7704</v>
      </c>
      <c r="C7598" s="7">
        <v>266</v>
      </c>
    </row>
    <row r="7599" spans="2:3" x14ac:dyDescent="0.2">
      <c r="B7599" s="7" t="s">
        <v>7705</v>
      </c>
      <c r="C7599" s="7">
        <v>172</v>
      </c>
    </row>
    <row r="7600" spans="2:3" x14ac:dyDescent="0.2">
      <c r="B7600" s="7" t="s">
        <v>7706</v>
      </c>
      <c r="C7600" s="7">
        <v>310</v>
      </c>
    </row>
    <row r="7601" spans="2:3" x14ac:dyDescent="0.2">
      <c r="B7601" s="7" t="s">
        <v>7707</v>
      </c>
      <c r="C7601" s="7">
        <v>241</v>
      </c>
    </row>
    <row r="7602" spans="2:3" x14ac:dyDescent="0.2">
      <c r="B7602" s="7" t="s">
        <v>7708</v>
      </c>
      <c r="C7602" s="7">
        <v>196</v>
      </c>
    </row>
    <row r="7603" spans="2:3" x14ac:dyDescent="0.2">
      <c r="B7603" s="7" t="s">
        <v>7709</v>
      </c>
      <c r="C7603" s="7">
        <v>309</v>
      </c>
    </row>
    <row r="7604" spans="2:3" x14ac:dyDescent="0.2">
      <c r="B7604" s="7" t="s">
        <v>7710</v>
      </c>
      <c r="C7604" s="7">
        <v>395</v>
      </c>
    </row>
    <row r="7605" spans="2:3" x14ac:dyDescent="0.2">
      <c r="B7605" s="7" t="s">
        <v>7711</v>
      </c>
      <c r="C7605" s="7">
        <v>255</v>
      </c>
    </row>
    <row r="7606" spans="2:3" x14ac:dyDescent="0.2">
      <c r="B7606" s="7" t="s">
        <v>7712</v>
      </c>
      <c r="C7606" s="7">
        <v>294</v>
      </c>
    </row>
    <row r="7607" spans="2:3" x14ac:dyDescent="0.2">
      <c r="B7607" s="7" t="s">
        <v>7713</v>
      </c>
      <c r="C7607" s="7">
        <v>363</v>
      </c>
    </row>
    <row r="7608" spans="2:3" x14ac:dyDescent="0.2">
      <c r="B7608" s="7" t="s">
        <v>7714</v>
      </c>
      <c r="C7608" s="7">
        <v>271</v>
      </c>
    </row>
    <row r="7609" spans="2:3" x14ac:dyDescent="0.2">
      <c r="B7609" s="7" t="s">
        <v>7715</v>
      </c>
      <c r="C7609" s="7">
        <v>282</v>
      </c>
    </row>
    <row r="7610" spans="2:3" x14ac:dyDescent="0.2">
      <c r="B7610" s="7" t="s">
        <v>7716</v>
      </c>
      <c r="C7610" s="7">
        <v>253</v>
      </c>
    </row>
    <row r="7611" spans="2:3" x14ac:dyDescent="0.2">
      <c r="B7611" s="7" t="s">
        <v>7717</v>
      </c>
      <c r="C7611" s="7">
        <v>265</v>
      </c>
    </row>
    <row r="7612" spans="2:3" x14ac:dyDescent="0.2">
      <c r="B7612" s="7" t="s">
        <v>7718</v>
      </c>
      <c r="C7612" s="7">
        <v>259</v>
      </c>
    </row>
    <row r="7613" spans="2:3" x14ac:dyDescent="0.2">
      <c r="B7613" s="7" t="s">
        <v>7719</v>
      </c>
      <c r="C7613" s="7">
        <v>263</v>
      </c>
    </row>
    <row r="7614" spans="2:3" x14ac:dyDescent="0.2">
      <c r="B7614" s="7" t="s">
        <v>7720</v>
      </c>
      <c r="C7614" s="7">
        <v>246</v>
      </c>
    </row>
    <row r="7615" spans="2:3" x14ac:dyDescent="0.2">
      <c r="B7615" s="7" t="s">
        <v>7721</v>
      </c>
      <c r="C7615" s="7">
        <v>427</v>
      </c>
    </row>
    <row r="7616" spans="2:3" x14ac:dyDescent="0.2">
      <c r="B7616" s="7" t="s">
        <v>7722</v>
      </c>
      <c r="C7616" s="7">
        <v>252</v>
      </c>
    </row>
    <row r="7617" spans="2:3" x14ac:dyDescent="0.2">
      <c r="B7617" s="7" t="s">
        <v>7723</v>
      </c>
      <c r="C7617" s="7">
        <v>227</v>
      </c>
    </row>
    <row r="7618" spans="2:3" x14ac:dyDescent="0.2">
      <c r="B7618" s="7" t="s">
        <v>7724</v>
      </c>
      <c r="C7618" s="7">
        <v>350</v>
      </c>
    </row>
    <row r="7619" spans="2:3" x14ac:dyDescent="0.2">
      <c r="B7619" s="7" t="s">
        <v>7725</v>
      </c>
      <c r="C7619" s="7">
        <v>301</v>
      </c>
    </row>
    <row r="7620" spans="2:3" x14ac:dyDescent="0.2">
      <c r="B7620" s="7" t="s">
        <v>7726</v>
      </c>
      <c r="C7620" s="7">
        <v>328</v>
      </c>
    </row>
    <row r="7621" spans="2:3" x14ac:dyDescent="0.2">
      <c r="B7621" s="7" t="s">
        <v>7727</v>
      </c>
      <c r="C7621" s="7">
        <v>345</v>
      </c>
    </row>
    <row r="7622" spans="2:3" x14ac:dyDescent="0.2">
      <c r="B7622" s="7" t="s">
        <v>7728</v>
      </c>
      <c r="C7622" s="7">
        <v>256</v>
      </c>
    </row>
    <row r="7623" spans="2:3" x14ac:dyDescent="0.2">
      <c r="B7623" s="7" t="s">
        <v>7729</v>
      </c>
      <c r="C7623" s="7">
        <v>250</v>
      </c>
    </row>
    <row r="7624" spans="2:3" x14ac:dyDescent="0.2">
      <c r="B7624" s="7" t="s">
        <v>7730</v>
      </c>
      <c r="C7624" s="7">
        <v>273</v>
      </c>
    </row>
    <row r="7625" spans="2:3" x14ac:dyDescent="0.2">
      <c r="B7625" s="7" t="s">
        <v>7731</v>
      </c>
      <c r="C7625" s="7">
        <v>322</v>
      </c>
    </row>
    <row r="7626" spans="2:3" x14ac:dyDescent="0.2">
      <c r="B7626" s="7" t="s">
        <v>7732</v>
      </c>
      <c r="C7626" s="7">
        <v>154</v>
      </c>
    </row>
    <row r="7627" spans="2:3" x14ac:dyDescent="0.2">
      <c r="B7627" s="7" t="s">
        <v>7733</v>
      </c>
      <c r="C7627" s="7">
        <v>222</v>
      </c>
    </row>
    <row r="7628" spans="2:3" x14ac:dyDescent="0.2">
      <c r="B7628" s="7" t="s">
        <v>7734</v>
      </c>
      <c r="C7628" s="7">
        <v>277</v>
      </c>
    </row>
    <row r="7629" spans="2:3" x14ac:dyDescent="0.2">
      <c r="B7629" s="7" t="s">
        <v>7735</v>
      </c>
      <c r="C7629" s="7">
        <v>310</v>
      </c>
    </row>
    <row r="7630" spans="2:3" x14ac:dyDescent="0.2">
      <c r="B7630" s="7" t="s">
        <v>7736</v>
      </c>
      <c r="C7630" s="7">
        <v>378</v>
      </c>
    </row>
    <row r="7631" spans="2:3" x14ac:dyDescent="0.2">
      <c r="B7631" s="7" t="s">
        <v>7737</v>
      </c>
      <c r="C7631" s="7">
        <v>360</v>
      </c>
    </row>
    <row r="7632" spans="2:3" x14ac:dyDescent="0.2">
      <c r="B7632" s="7" t="s">
        <v>7738</v>
      </c>
      <c r="C7632" s="7">
        <v>210</v>
      </c>
    </row>
    <row r="7633" spans="2:3" x14ac:dyDescent="0.2">
      <c r="B7633" s="7" t="s">
        <v>7739</v>
      </c>
      <c r="C7633" s="7">
        <v>270</v>
      </c>
    </row>
    <row r="7634" spans="2:3" x14ac:dyDescent="0.2">
      <c r="B7634" s="7" t="s">
        <v>7740</v>
      </c>
      <c r="C7634" s="7">
        <v>334</v>
      </c>
    </row>
    <row r="7635" spans="2:3" x14ac:dyDescent="0.2">
      <c r="B7635" s="7" t="s">
        <v>7741</v>
      </c>
      <c r="C7635" s="7">
        <v>252</v>
      </c>
    </row>
    <row r="7636" spans="2:3" x14ac:dyDescent="0.2">
      <c r="B7636" s="7" t="s">
        <v>7742</v>
      </c>
      <c r="C7636" s="7">
        <v>297</v>
      </c>
    </row>
    <row r="7637" spans="2:3" x14ac:dyDescent="0.2">
      <c r="B7637" s="7" t="s">
        <v>7743</v>
      </c>
      <c r="C7637" s="7">
        <v>208</v>
      </c>
    </row>
    <row r="7638" spans="2:3" x14ac:dyDescent="0.2">
      <c r="B7638" s="7" t="s">
        <v>7744</v>
      </c>
      <c r="C7638" s="7">
        <v>309</v>
      </c>
    </row>
    <row r="7639" spans="2:3" x14ac:dyDescent="0.2">
      <c r="B7639" s="7" t="s">
        <v>7745</v>
      </c>
      <c r="C7639" s="7">
        <v>337</v>
      </c>
    </row>
    <row r="7640" spans="2:3" x14ac:dyDescent="0.2">
      <c r="B7640" s="7" t="s">
        <v>7746</v>
      </c>
      <c r="C7640" s="7">
        <v>379</v>
      </c>
    </row>
    <row r="7641" spans="2:3" x14ac:dyDescent="0.2">
      <c r="B7641" s="7" t="s">
        <v>7747</v>
      </c>
      <c r="C7641" s="7">
        <v>285</v>
      </c>
    </row>
    <row r="7642" spans="2:3" x14ac:dyDescent="0.2">
      <c r="B7642" s="7" t="s">
        <v>7748</v>
      </c>
      <c r="C7642" s="7">
        <v>338</v>
      </c>
    </row>
    <row r="7643" spans="2:3" x14ac:dyDescent="0.2">
      <c r="B7643" s="7" t="s">
        <v>7749</v>
      </c>
      <c r="C7643" s="7">
        <v>236</v>
      </c>
    </row>
    <row r="7644" spans="2:3" x14ac:dyDescent="0.2">
      <c r="B7644" s="7" t="s">
        <v>7750</v>
      </c>
      <c r="C7644" s="7">
        <v>384</v>
      </c>
    </row>
    <row r="7645" spans="2:3" x14ac:dyDescent="0.2">
      <c r="B7645" s="7" t="s">
        <v>7751</v>
      </c>
      <c r="C7645" s="7">
        <v>280</v>
      </c>
    </row>
    <row r="7646" spans="2:3" x14ac:dyDescent="0.2">
      <c r="B7646" s="7" t="s">
        <v>7752</v>
      </c>
      <c r="C7646" s="7">
        <v>285</v>
      </c>
    </row>
    <row r="7647" spans="2:3" x14ac:dyDescent="0.2">
      <c r="B7647" s="7" t="s">
        <v>7753</v>
      </c>
      <c r="C7647" s="7">
        <v>290</v>
      </c>
    </row>
    <row r="7648" spans="2:3" x14ac:dyDescent="0.2">
      <c r="B7648" s="7" t="s">
        <v>7754</v>
      </c>
      <c r="C7648" s="7">
        <v>281</v>
      </c>
    </row>
    <row r="7649" spans="2:3" x14ac:dyDescent="0.2">
      <c r="B7649" s="7" t="s">
        <v>7755</v>
      </c>
      <c r="C7649" s="7">
        <v>329</v>
      </c>
    </row>
    <row r="7650" spans="2:3" x14ac:dyDescent="0.2">
      <c r="B7650" s="7" t="s">
        <v>7756</v>
      </c>
      <c r="C7650" s="7">
        <v>355</v>
      </c>
    </row>
    <row r="7651" spans="2:3" x14ac:dyDescent="0.2">
      <c r="B7651" s="7" t="s">
        <v>7757</v>
      </c>
      <c r="C7651" s="7">
        <v>267</v>
      </c>
    </row>
    <row r="7652" spans="2:3" x14ac:dyDescent="0.2">
      <c r="B7652" s="7" t="s">
        <v>7758</v>
      </c>
      <c r="C7652" s="7">
        <v>252</v>
      </c>
    </row>
    <row r="7653" spans="2:3" x14ac:dyDescent="0.2">
      <c r="B7653" s="7" t="s">
        <v>7759</v>
      </c>
      <c r="C7653" s="7">
        <v>278</v>
      </c>
    </row>
    <row r="7654" spans="2:3" x14ac:dyDescent="0.2">
      <c r="B7654" s="7" t="s">
        <v>7760</v>
      </c>
      <c r="C7654" s="7">
        <v>338</v>
      </c>
    </row>
    <row r="7655" spans="2:3" x14ac:dyDescent="0.2">
      <c r="B7655" s="7" t="s">
        <v>7761</v>
      </c>
      <c r="C7655" s="7">
        <v>335</v>
      </c>
    </row>
    <row r="7656" spans="2:3" x14ac:dyDescent="0.2">
      <c r="B7656" s="7" t="s">
        <v>7762</v>
      </c>
      <c r="C7656" s="7">
        <v>266</v>
      </c>
    </row>
    <row r="7657" spans="2:3" x14ac:dyDescent="0.2">
      <c r="B7657" s="7" t="s">
        <v>7763</v>
      </c>
      <c r="C7657" s="7">
        <v>303</v>
      </c>
    </row>
    <row r="7658" spans="2:3" x14ac:dyDescent="0.2">
      <c r="B7658" s="7" t="s">
        <v>7764</v>
      </c>
      <c r="C7658" s="7">
        <v>318</v>
      </c>
    </row>
    <row r="7659" spans="2:3" x14ac:dyDescent="0.2">
      <c r="B7659" s="7" t="s">
        <v>7765</v>
      </c>
      <c r="C7659" s="7">
        <v>379</v>
      </c>
    </row>
    <row r="7660" spans="2:3" x14ac:dyDescent="0.2">
      <c r="B7660" s="7" t="s">
        <v>7766</v>
      </c>
      <c r="C7660" s="7">
        <v>293</v>
      </c>
    </row>
    <row r="7661" spans="2:3" x14ac:dyDescent="0.2">
      <c r="B7661" s="7" t="s">
        <v>7767</v>
      </c>
      <c r="C7661" s="7">
        <v>311</v>
      </c>
    </row>
    <row r="7662" spans="2:3" x14ac:dyDescent="0.2">
      <c r="B7662" s="7" t="s">
        <v>7768</v>
      </c>
      <c r="C7662" s="7">
        <v>229</v>
      </c>
    </row>
    <row r="7663" spans="2:3" x14ac:dyDescent="0.2">
      <c r="B7663" s="7" t="s">
        <v>7769</v>
      </c>
      <c r="C7663" s="7">
        <v>273</v>
      </c>
    </row>
    <row r="7664" spans="2:3" x14ac:dyDescent="0.2">
      <c r="B7664" s="7" t="s">
        <v>7770</v>
      </c>
      <c r="C7664" s="7">
        <v>269</v>
      </c>
    </row>
    <row r="7665" spans="2:3" x14ac:dyDescent="0.2">
      <c r="B7665" s="7" t="s">
        <v>7771</v>
      </c>
      <c r="C7665" s="7">
        <v>277</v>
      </c>
    </row>
    <row r="7666" spans="2:3" x14ac:dyDescent="0.2">
      <c r="B7666" s="7" t="s">
        <v>7772</v>
      </c>
      <c r="C7666" s="7">
        <v>364</v>
      </c>
    </row>
    <row r="7667" spans="2:3" x14ac:dyDescent="0.2">
      <c r="B7667" s="7" t="s">
        <v>7773</v>
      </c>
      <c r="C7667" s="7">
        <v>284</v>
      </c>
    </row>
    <row r="7668" spans="2:3" x14ac:dyDescent="0.2">
      <c r="B7668" s="7" t="s">
        <v>7774</v>
      </c>
      <c r="C7668" s="7">
        <v>317</v>
      </c>
    </row>
    <row r="7669" spans="2:3" x14ac:dyDescent="0.2">
      <c r="B7669" s="7" t="s">
        <v>7775</v>
      </c>
      <c r="C7669" s="7">
        <v>358</v>
      </c>
    </row>
    <row r="7670" spans="2:3" x14ac:dyDescent="0.2">
      <c r="B7670" s="7" t="s">
        <v>7776</v>
      </c>
      <c r="C7670" s="7">
        <v>299</v>
      </c>
    </row>
    <row r="7671" spans="2:3" x14ac:dyDescent="0.2">
      <c r="B7671" s="7" t="s">
        <v>7777</v>
      </c>
      <c r="C7671" s="7">
        <v>269</v>
      </c>
    </row>
    <row r="7672" spans="2:3" x14ac:dyDescent="0.2">
      <c r="B7672" s="7" t="s">
        <v>7778</v>
      </c>
      <c r="C7672" s="7">
        <v>382</v>
      </c>
    </row>
    <row r="7673" spans="2:3" x14ac:dyDescent="0.2">
      <c r="B7673" s="7" t="s">
        <v>7779</v>
      </c>
      <c r="C7673" s="7">
        <v>296</v>
      </c>
    </row>
    <row r="7674" spans="2:3" x14ac:dyDescent="0.2">
      <c r="B7674" s="7" t="s">
        <v>7780</v>
      </c>
      <c r="C7674" s="7">
        <v>368</v>
      </c>
    </row>
    <row r="7675" spans="2:3" x14ac:dyDescent="0.2">
      <c r="B7675" s="7" t="s">
        <v>7781</v>
      </c>
      <c r="C7675" s="7">
        <v>325</v>
      </c>
    </row>
    <row r="7676" spans="2:3" x14ac:dyDescent="0.2">
      <c r="B7676" s="7" t="s">
        <v>7782</v>
      </c>
      <c r="C7676" s="7">
        <v>221</v>
      </c>
    </row>
    <row r="7677" spans="2:3" x14ac:dyDescent="0.2">
      <c r="B7677" s="7" t="s">
        <v>7783</v>
      </c>
      <c r="C7677" s="7">
        <v>255</v>
      </c>
    </row>
    <row r="7678" spans="2:3" x14ac:dyDescent="0.2">
      <c r="B7678" s="7" t="s">
        <v>7784</v>
      </c>
      <c r="C7678" s="7">
        <v>359</v>
      </c>
    </row>
    <row r="7679" spans="2:3" x14ac:dyDescent="0.2">
      <c r="B7679" s="7" t="s">
        <v>7785</v>
      </c>
      <c r="C7679" s="7">
        <v>307</v>
      </c>
    </row>
    <row r="7680" spans="2:3" x14ac:dyDescent="0.2">
      <c r="B7680" s="7" t="s">
        <v>7786</v>
      </c>
      <c r="C7680" s="7">
        <v>382</v>
      </c>
    </row>
    <row r="7681" spans="2:3" x14ac:dyDescent="0.2">
      <c r="B7681" s="7" t="s">
        <v>7787</v>
      </c>
      <c r="C7681" s="7">
        <v>396</v>
      </c>
    </row>
    <row r="7682" spans="2:3" x14ac:dyDescent="0.2">
      <c r="B7682" s="7" t="s">
        <v>7788</v>
      </c>
      <c r="C7682" s="7">
        <v>320</v>
      </c>
    </row>
    <row r="7683" spans="2:3" x14ac:dyDescent="0.2">
      <c r="B7683" s="7" t="s">
        <v>7789</v>
      </c>
      <c r="C7683" s="7">
        <v>289</v>
      </c>
    </row>
    <row r="7684" spans="2:3" x14ac:dyDescent="0.2">
      <c r="B7684" s="7" t="s">
        <v>7790</v>
      </c>
      <c r="C7684" s="7">
        <v>260</v>
      </c>
    </row>
    <row r="7685" spans="2:3" x14ac:dyDescent="0.2">
      <c r="B7685" s="7" t="s">
        <v>7791</v>
      </c>
      <c r="C7685" s="7">
        <v>260</v>
      </c>
    </row>
    <row r="7686" spans="2:3" x14ac:dyDescent="0.2">
      <c r="B7686" s="7" t="s">
        <v>7792</v>
      </c>
      <c r="C7686" s="7">
        <v>220</v>
      </c>
    </row>
    <row r="7687" spans="2:3" x14ac:dyDescent="0.2">
      <c r="B7687" s="7" t="s">
        <v>7793</v>
      </c>
      <c r="C7687" s="7">
        <v>355</v>
      </c>
    </row>
    <row r="7688" spans="2:3" x14ac:dyDescent="0.2">
      <c r="B7688" s="7" t="s">
        <v>7794</v>
      </c>
      <c r="C7688" s="7">
        <v>313</v>
      </c>
    </row>
    <row r="7689" spans="2:3" x14ac:dyDescent="0.2">
      <c r="B7689" s="7" t="s">
        <v>7795</v>
      </c>
      <c r="C7689" s="7">
        <v>212</v>
      </c>
    </row>
    <row r="7690" spans="2:3" x14ac:dyDescent="0.2">
      <c r="B7690" s="7" t="s">
        <v>7796</v>
      </c>
      <c r="C7690" s="7">
        <v>250</v>
      </c>
    </row>
    <row r="7691" spans="2:3" x14ac:dyDescent="0.2">
      <c r="B7691" s="7" t="s">
        <v>7797</v>
      </c>
      <c r="C7691" s="7">
        <v>239</v>
      </c>
    </row>
    <row r="7692" spans="2:3" x14ac:dyDescent="0.2">
      <c r="B7692" s="7" t="s">
        <v>7798</v>
      </c>
      <c r="C7692" s="7">
        <v>321</v>
      </c>
    </row>
    <row r="7693" spans="2:3" x14ac:dyDescent="0.2">
      <c r="B7693" s="7" t="s">
        <v>7799</v>
      </c>
      <c r="C7693" s="7">
        <v>315</v>
      </c>
    </row>
    <row r="7694" spans="2:3" x14ac:dyDescent="0.2">
      <c r="B7694" s="7" t="s">
        <v>7800</v>
      </c>
      <c r="C7694" s="7">
        <v>321</v>
      </c>
    </row>
    <row r="7695" spans="2:3" x14ac:dyDescent="0.2">
      <c r="B7695" s="7" t="s">
        <v>7801</v>
      </c>
      <c r="C7695" s="7">
        <v>37</v>
      </c>
    </row>
    <row r="7696" spans="2:3" x14ac:dyDescent="0.2">
      <c r="B7696" s="7" t="s">
        <v>7802</v>
      </c>
      <c r="C7696" s="7">
        <v>259</v>
      </c>
    </row>
    <row r="7697" spans="2:3" x14ac:dyDescent="0.2">
      <c r="B7697" s="7" t="s">
        <v>7803</v>
      </c>
      <c r="C7697" s="7">
        <v>336</v>
      </c>
    </row>
    <row r="7698" spans="2:3" x14ac:dyDescent="0.2">
      <c r="B7698" s="7" t="s">
        <v>7804</v>
      </c>
      <c r="C7698" s="7">
        <v>208</v>
      </c>
    </row>
    <row r="7699" spans="2:3" x14ac:dyDescent="0.2">
      <c r="B7699" s="7" t="s">
        <v>7805</v>
      </c>
      <c r="C7699" s="7">
        <v>165</v>
      </c>
    </row>
    <row r="7700" spans="2:3" x14ac:dyDescent="0.2">
      <c r="B7700" s="7" t="s">
        <v>7806</v>
      </c>
      <c r="C7700" s="7">
        <v>248</v>
      </c>
    </row>
    <row r="7701" spans="2:3" x14ac:dyDescent="0.2">
      <c r="B7701" s="7" t="s">
        <v>7807</v>
      </c>
      <c r="C7701" s="7">
        <v>296</v>
      </c>
    </row>
    <row r="7702" spans="2:3" x14ac:dyDescent="0.2">
      <c r="B7702" s="7" t="s">
        <v>7808</v>
      </c>
      <c r="C7702" s="7">
        <v>208</v>
      </c>
    </row>
    <row r="7703" spans="2:3" x14ac:dyDescent="0.2">
      <c r="B7703" s="7" t="s">
        <v>7809</v>
      </c>
      <c r="C7703" s="7">
        <v>264</v>
      </c>
    </row>
    <row r="7704" spans="2:3" x14ac:dyDescent="0.2">
      <c r="B7704" s="7" t="s">
        <v>7810</v>
      </c>
      <c r="C7704" s="7">
        <v>392</v>
      </c>
    </row>
    <row r="7705" spans="2:3" x14ac:dyDescent="0.2">
      <c r="B7705" s="7" t="s">
        <v>7811</v>
      </c>
      <c r="C7705" s="7">
        <v>397</v>
      </c>
    </row>
    <row r="7706" spans="2:3" x14ac:dyDescent="0.2">
      <c r="B7706" s="7" t="s">
        <v>7812</v>
      </c>
      <c r="C7706" s="7">
        <v>295</v>
      </c>
    </row>
    <row r="7707" spans="2:3" x14ac:dyDescent="0.2">
      <c r="B7707" s="7" t="s">
        <v>7813</v>
      </c>
      <c r="C7707" s="7">
        <v>397</v>
      </c>
    </row>
    <row r="7708" spans="2:3" x14ac:dyDescent="0.2">
      <c r="B7708" s="7" t="s">
        <v>7814</v>
      </c>
      <c r="C7708" s="7">
        <v>386</v>
      </c>
    </row>
    <row r="7709" spans="2:3" x14ac:dyDescent="0.2">
      <c r="B7709" s="7" t="s">
        <v>7815</v>
      </c>
      <c r="C7709" s="7">
        <v>317</v>
      </c>
    </row>
    <row r="7710" spans="2:3" x14ac:dyDescent="0.2">
      <c r="B7710" s="7" t="s">
        <v>7816</v>
      </c>
      <c r="C7710" s="7">
        <v>319</v>
      </c>
    </row>
    <row r="7711" spans="2:3" x14ac:dyDescent="0.2">
      <c r="B7711" s="7" t="s">
        <v>7817</v>
      </c>
      <c r="C7711" s="7">
        <v>378</v>
      </c>
    </row>
    <row r="7712" spans="2:3" x14ac:dyDescent="0.2">
      <c r="B7712" s="7" t="s">
        <v>7818</v>
      </c>
      <c r="C7712" s="7">
        <v>276</v>
      </c>
    </row>
    <row r="7713" spans="2:3" x14ac:dyDescent="0.2">
      <c r="B7713" s="7" t="s">
        <v>7819</v>
      </c>
      <c r="C7713" s="7">
        <v>293</v>
      </c>
    </row>
    <row r="7714" spans="2:3" x14ac:dyDescent="0.2">
      <c r="B7714" s="7" t="s">
        <v>7820</v>
      </c>
      <c r="C7714" s="7">
        <v>394</v>
      </c>
    </row>
    <row r="7715" spans="2:3" x14ac:dyDescent="0.2">
      <c r="B7715" s="7" t="s">
        <v>7821</v>
      </c>
      <c r="C7715" s="7">
        <v>394</v>
      </c>
    </row>
    <row r="7716" spans="2:3" x14ac:dyDescent="0.2">
      <c r="B7716" s="7" t="s">
        <v>7822</v>
      </c>
      <c r="C7716" s="7">
        <v>298</v>
      </c>
    </row>
    <row r="7717" spans="2:3" x14ac:dyDescent="0.2">
      <c r="B7717" s="7" t="s">
        <v>7823</v>
      </c>
      <c r="C7717" s="7">
        <v>226</v>
      </c>
    </row>
    <row r="7718" spans="2:3" x14ac:dyDescent="0.2">
      <c r="B7718" s="7" t="s">
        <v>7824</v>
      </c>
      <c r="C7718" s="7">
        <v>489</v>
      </c>
    </row>
    <row r="7719" spans="2:3" x14ac:dyDescent="0.2">
      <c r="B7719" s="7" t="s">
        <v>7825</v>
      </c>
      <c r="C7719" s="7">
        <v>352</v>
      </c>
    </row>
    <row r="7720" spans="2:3" x14ac:dyDescent="0.2">
      <c r="B7720" s="7" t="s">
        <v>7826</v>
      </c>
      <c r="C7720" s="7">
        <v>342</v>
      </c>
    </row>
    <row r="7721" spans="2:3" x14ac:dyDescent="0.2">
      <c r="B7721" s="7" t="s">
        <v>7827</v>
      </c>
      <c r="C7721" s="7">
        <v>314</v>
      </c>
    </row>
    <row r="7722" spans="2:3" x14ac:dyDescent="0.2">
      <c r="B7722" s="7" t="s">
        <v>7828</v>
      </c>
      <c r="C7722" s="7">
        <v>344</v>
      </c>
    </row>
    <row r="7723" spans="2:3" x14ac:dyDescent="0.2">
      <c r="B7723" s="7" t="s">
        <v>7829</v>
      </c>
      <c r="C7723" s="7">
        <v>342</v>
      </c>
    </row>
    <row r="7724" spans="2:3" x14ac:dyDescent="0.2">
      <c r="B7724" s="7" t="s">
        <v>7830</v>
      </c>
      <c r="C7724" s="7">
        <v>287</v>
      </c>
    </row>
    <row r="7725" spans="2:3" x14ac:dyDescent="0.2">
      <c r="B7725" s="7" t="s">
        <v>7831</v>
      </c>
      <c r="C7725" s="7">
        <v>403</v>
      </c>
    </row>
    <row r="7726" spans="2:3" x14ac:dyDescent="0.2">
      <c r="B7726" s="7" t="s">
        <v>7832</v>
      </c>
      <c r="C7726" s="7">
        <v>169</v>
      </c>
    </row>
    <row r="7727" spans="2:3" x14ac:dyDescent="0.2">
      <c r="B7727" s="7" t="s">
        <v>7833</v>
      </c>
      <c r="C7727" s="7">
        <v>249</v>
      </c>
    </row>
    <row r="7728" spans="2:3" x14ac:dyDescent="0.2">
      <c r="B7728" s="7" t="s">
        <v>7834</v>
      </c>
      <c r="C7728" s="7">
        <v>378</v>
      </c>
    </row>
    <row r="7729" spans="2:3" x14ac:dyDescent="0.2">
      <c r="B7729" s="7" t="s">
        <v>7835</v>
      </c>
      <c r="C7729" s="7">
        <v>382</v>
      </c>
    </row>
    <row r="7730" spans="2:3" x14ac:dyDescent="0.2">
      <c r="B7730" s="7" t="s">
        <v>7836</v>
      </c>
      <c r="C7730" s="7">
        <v>437</v>
      </c>
    </row>
    <row r="7731" spans="2:3" x14ac:dyDescent="0.2">
      <c r="B7731" s="7" t="s">
        <v>7837</v>
      </c>
      <c r="C7731" s="7">
        <v>365</v>
      </c>
    </row>
    <row r="7732" spans="2:3" x14ac:dyDescent="0.2">
      <c r="B7732" s="7" t="s">
        <v>7838</v>
      </c>
      <c r="C7732" s="7">
        <v>251</v>
      </c>
    </row>
    <row r="7733" spans="2:3" x14ac:dyDescent="0.2">
      <c r="B7733" s="7" t="s">
        <v>7839</v>
      </c>
      <c r="C7733" s="7">
        <v>330</v>
      </c>
    </row>
    <row r="7734" spans="2:3" x14ac:dyDescent="0.2">
      <c r="B7734" s="7" t="s">
        <v>7840</v>
      </c>
      <c r="C7734" s="7">
        <v>445</v>
      </c>
    </row>
    <row r="7735" spans="2:3" x14ac:dyDescent="0.2">
      <c r="B7735" s="7" t="s">
        <v>7841</v>
      </c>
      <c r="C7735" s="7">
        <v>408</v>
      </c>
    </row>
    <row r="7736" spans="2:3" x14ac:dyDescent="0.2">
      <c r="B7736" s="7" t="s">
        <v>7842</v>
      </c>
      <c r="C7736" s="7">
        <v>402</v>
      </c>
    </row>
    <row r="7737" spans="2:3" x14ac:dyDescent="0.2">
      <c r="B7737" s="7" t="s">
        <v>7843</v>
      </c>
      <c r="C7737" s="7">
        <v>325</v>
      </c>
    </row>
    <row r="7738" spans="2:3" x14ac:dyDescent="0.2">
      <c r="B7738" s="7" t="s">
        <v>7844</v>
      </c>
      <c r="C7738" s="7">
        <v>359</v>
      </c>
    </row>
    <row r="7739" spans="2:3" x14ac:dyDescent="0.2">
      <c r="B7739" s="7" t="s">
        <v>7845</v>
      </c>
      <c r="C7739" s="7">
        <v>539</v>
      </c>
    </row>
    <row r="7740" spans="2:3" x14ac:dyDescent="0.2">
      <c r="B7740" s="7" t="s">
        <v>7846</v>
      </c>
      <c r="C7740" s="7">
        <v>343</v>
      </c>
    </row>
    <row r="7741" spans="2:3" x14ac:dyDescent="0.2">
      <c r="B7741" s="7" t="s">
        <v>7847</v>
      </c>
      <c r="C7741" s="7">
        <v>468</v>
      </c>
    </row>
    <row r="7742" spans="2:3" x14ac:dyDescent="0.2">
      <c r="B7742" s="7" t="s">
        <v>7848</v>
      </c>
      <c r="C7742" s="7">
        <v>369</v>
      </c>
    </row>
    <row r="7743" spans="2:3" x14ac:dyDescent="0.2">
      <c r="B7743" s="7" t="s">
        <v>7849</v>
      </c>
      <c r="C7743" s="7">
        <v>268</v>
      </c>
    </row>
    <row r="7744" spans="2:3" x14ac:dyDescent="0.2">
      <c r="B7744" s="7" t="s">
        <v>7850</v>
      </c>
      <c r="C7744" s="7">
        <v>295</v>
      </c>
    </row>
    <row r="7745" spans="2:3" x14ac:dyDescent="0.2">
      <c r="B7745" s="7" t="s">
        <v>7851</v>
      </c>
      <c r="C7745" s="7">
        <v>272</v>
      </c>
    </row>
    <row r="7746" spans="2:3" x14ac:dyDescent="0.2">
      <c r="B7746" s="7" t="s">
        <v>7852</v>
      </c>
      <c r="C7746" s="7">
        <v>357</v>
      </c>
    </row>
    <row r="7747" spans="2:3" x14ac:dyDescent="0.2">
      <c r="B7747" s="7" t="s">
        <v>7853</v>
      </c>
      <c r="C7747" s="7">
        <v>288</v>
      </c>
    </row>
    <row r="7748" spans="2:3" x14ac:dyDescent="0.2">
      <c r="B7748" s="7" t="s">
        <v>7854</v>
      </c>
      <c r="C7748" s="7">
        <v>338</v>
      </c>
    </row>
    <row r="7749" spans="2:3" x14ac:dyDescent="0.2">
      <c r="B7749" s="7" t="s">
        <v>7855</v>
      </c>
      <c r="C7749" s="7">
        <v>356</v>
      </c>
    </row>
    <row r="7750" spans="2:3" x14ac:dyDescent="0.2">
      <c r="B7750" s="7" t="s">
        <v>7856</v>
      </c>
      <c r="C7750" s="7">
        <v>264</v>
      </c>
    </row>
    <row r="7751" spans="2:3" x14ac:dyDescent="0.2">
      <c r="B7751" s="7" t="s">
        <v>7857</v>
      </c>
      <c r="C7751" s="7">
        <v>272</v>
      </c>
    </row>
    <row r="7752" spans="2:3" x14ac:dyDescent="0.2">
      <c r="B7752" s="7" t="s">
        <v>7858</v>
      </c>
      <c r="C7752" s="7">
        <v>322</v>
      </c>
    </row>
    <row r="7753" spans="2:3" x14ac:dyDescent="0.2">
      <c r="B7753" s="7" t="s">
        <v>7859</v>
      </c>
      <c r="C7753" s="7">
        <v>303</v>
      </c>
    </row>
    <row r="7754" spans="2:3" x14ac:dyDescent="0.2">
      <c r="B7754" s="7" t="s">
        <v>7860</v>
      </c>
      <c r="C7754" s="7">
        <v>332</v>
      </c>
    </row>
    <row r="7755" spans="2:3" x14ac:dyDescent="0.2">
      <c r="B7755" s="7" t="s">
        <v>7861</v>
      </c>
      <c r="C7755" s="7">
        <v>408</v>
      </c>
    </row>
    <row r="7756" spans="2:3" x14ac:dyDescent="0.2">
      <c r="B7756" s="7" t="s">
        <v>7862</v>
      </c>
      <c r="C7756" s="7">
        <v>406</v>
      </c>
    </row>
    <row r="7757" spans="2:3" x14ac:dyDescent="0.2">
      <c r="B7757" s="7" t="s">
        <v>7863</v>
      </c>
      <c r="C7757" s="7">
        <v>325</v>
      </c>
    </row>
    <row r="7758" spans="2:3" x14ac:dyDescent="0.2">
      <c r="B7758" s="7" t="s">
        <v>7864</v>
      </c>
      <c r="C7758" s="7">
        <v>411</v>
      </c>
    </row>
    <row r="7759" spans="2:3" x14ac:dyDescent="0.2">
      <c r="B7759" s="7" t="s">
        <v>7865</v>
      </c>
      <c r="C7759" s="7">
        <v>382</v>
      </c>
    </row>
    <row r="7760" spans="2:3" x14ac:dyDescent="0.2">
      <c r="B7760" s="7" t="s">
        <v>7866</v>
      </c>
      <c r="C7760" s="7">
        <v>318</v>
      </c>
    </row>
    <row r="7761" spans="2:3" x14ac:dyDescent="0.2">
      <c r="B7761" s="7" t="s">
        <v>7867</v>
      </c>
      <c r="C7761" s="7">
        <v>433</v>
      </c>
    </row>
    <row r="7762" spans="2:3" x14ac:dyDescent="0.2">
      <c r="B7762" s="7" t="s">
        <v>7868</v>
      </c>
      <c r="C7762" s="7">
        <v>300</v>
      </c>
    </row>
    <row r="7763" spans="2:3" x14ac:dyDescent="0.2">
      <c r="B7763" s="7" t="s">
        <v>7869</v>
      </c>
      <c r="C7763" s="7">
        <v>409</v>
      </c>
    </row>
    <row r="7764" spans="2:3" x14ac:dyDescent="0.2">
      <c r="B7764" s="7" t="s">
        <v>7870</v>
      </c>
      <c r="C7764" s="7">
        <v>279</v>
      </c>
    </row>
    <row r="7765" spans="2:3" x14ac:dyDescent="0.2">
      <c r="B7765" s="7" t="s">
        <v>7871</v>
      </c>
      <c r="C7765" s="7">
        <v>317</v>
      </c>
    </row>
    <row r="7766" spans="2:3" x14ac:dyDescent="0.2">
      <c r="B7766" s="7" t="s">
        <v>7872</v>
      </c>
      <c r="C7766" s="7">
        <v>405</v>
      </c>
    </row>
    <row r="7767" spans="2:3" x14ac:dyDescent="0.2">
      <c r="B7767" s="7" t="s">
        <v>7873</v>
      </c>
      <c r="C7767" s="7">
        <v>354</v>
      </c>
    </row>
    <row r="7768" spans="2:3" x14ac:dyDescent="0.2">
      <c r="B7768" s="7" t="s">
        <v>7874</v>
      </c>
      <c r="C7768" s="7">
        <v>441</v>
      </c>
    </row>
    <row r="7769" spans="2:3" x14ac:dyDescent="0.2">
      <c r="B7769" s="7" t="s">
        <v>7875</v>
      </c>
      <c r="C7769" s="7">
        <v>453</v>
      </c>
    </row>
    <row r="7770" spans="2:3" x14ac:dyDescent="0.2">
      <c r="B7770" s="7" t="s">
        <v>7876</v>
      </c>
      <c r="C7770" s="7">
        <v>396</v>
      </c>
    </row>
    <row r="7771" spans="2:3" x14ac:dyDescent="0.2">
      <c r="B7771" s="7" t="s">
        <v>7877</v>
      </c>
      <c r="C7771" s="7">
        <v>332</v>
      </c>
    </row>
    <row r="7772" spans="2:3" x14ac:dyDescent="0.2">
      <c r="B7772" s="7" t="s">
        <v>7878</v>
      </c>
      <c r="C7772" s="7">
        <v>444</v>
      </c>
    </row>
    <row r="7773" spans="2:3" x14ac:dyDescent="0.2">
      <c r="B7773" s="7" t="s">
        <v>7879</v>
      </c>
      <c r="C7773" s="7">
        <v>286</v>
      </c>
    </row>
    <row r="7774" spans="2:3" x14ac:dyDescent="0.2">
      <c r="B7774" s="7" t="s">
        <v>7880</v>
      </c>
      <c r="C7774" s="7">
        <v>423</v>
      </c>
    </row>
    <row r="7775" spans="2:3" x14ac:dyDescent="0.2">
      <c r="B7775" s="7" t="s">
        <v>7881</v>
      </c>
      <c r="C7775" s="7">
        <v>422</v>
      </c>
    </row>
    <row r="7776" spans="2:3" x14ac:dyDescent="0.2">
      <c r="B7776" s="7" t="s">
        <v>7882</v>
      </c>
      <c r="C7776" s="7">
        <v>252</v>
      </c>
    </row>
    <row r="7777" spans="2:3" x14ac:dyDescent="0.2">
      <c r="B7777" s="7" t="s">
        <v>7883</v>
      </c>
      <c r="C7777" s="7">
        <v>352</v>
      </c>
    </row>
    <row r="7778" spans="2:3" x14ac:dyDescent="0.2">
      <c r="B7778" s="7" t="s">
        <v>7884</v>
      </c>
      <c r="C7778" s="7">
        <v>371</v>
      </c>
    </row>
    <row r="7779" spans="2:3" x14ac:dyDescent="0.2">
      <c r="B7779" s="7" t="s">
        <v>7885</v>
      </c>
      <c r="C7779" s="7">
        <v>397</v>
      </c>
    </row>
    <row r="7780" spans="2:3" x14ac:dyDescent="0.2">
      <c r="B7780" s="7" t="s">
        <v>7886</v>
      </c>
      <c r="C7780" s="7">
        <v>393</v>
      </c>
    </row>
    <row r="7781" spans="2:3" x14ac:dyDescent="0.2">
      <c r="B7781" s="7" t="s">
        <v>7887</v>
      </c>
      <c r="C7781" s="7">
        <v>425</v>
      </c>
    </row>
    <row r="7782" spans="2:3" x14ac:dyDescent="0.2">
      <c r="B7782" s="7" t="s">
        <v>7888</v>
      </c>
      <c r="C7782" s="7">
        <v>338</v>
      </c>
    </row>
    <row r="7783" spans="2:3" x14ac:dyDescent="0.2">
      <c r="B7783" s="7" t="s">
        <v>7889</v>
      </c>
      <c r="C7783" s="7">
        <v>394</v>
      </c>
    </row>
    <row r="7784" spans="2:3" x14ac:dyDescent="0.2">
      <c r="B7784" s="7" t="s">
        <v>7890</v>
      </c>
      <c r="C7784" s="7">
        <v>322</v>
      </c>
    </row>
    <row r="7785" spans="2:3" x14ac:dyDescent="0.2">
      <c r="B7785" s="7" t="s">
        <v>7891</v>
      </c>
      <c r="C7785" s="7">
        <v>301</v>
      </c>
    </row>
    <row r="7786" spans="2:3" x14ac:dyDescent="0.2">
      <c r="B7786" s="7" t="s">
        <v>7892</v>
      </c>
      <c r="C7786" s="7">
        <v>376</v>
      </c>
    </row>
    <row r="7787" spans="2:3" x14ac:dyDescent="0.2">
      <c r="B7787" s="7" t="s">
        <v>7893</v>
      </c>
      <c r="C7787" s="7">
        <v>393</v>
      </c>
    </row>
    <row r="7788" spans="2:3" x14ac:dyDescent="0.2">
      <c r="B7788" s="7" t="s">
        <v>7894</v>
      </c>
      <c r="C7788" s="7">
        <v>407</v>
      </c>
    </row>
    <row r="7789" spans="2:3" x14ac:dyDescent="0.2">
      <c r="B7789" s="7" t="s">
        <v>7895</v>
      </c>
      <c r="C7789" s="7">
        <v>295</v>
      </c>
    </row>
    <row r="7790" spans="2:3" x14ac:dyDescent="0.2">
      <c r="B7790" s="7" t="s">
        <v>7896</v>
      </c>
      <c r="C7790" s="7">
        <v>231</v>
      </c>
    </row>
    <row r="7791" spans="2:3" x14ac:dyDescent="0.2">
      <c r="B7791" s="7" t="s">
        <v>7897</v>
      </c>
      <c r="C7791" s="7">
        <v>319</v>
      </c>
    </row>
    <row r="7792" spans="2:3" x14ac:dyDescent="0.2">
      <c r="B7792" s="7" t="s">
        <v>7898</v>
      </c>
      <c r="C7792" s="7">
        <v>398</v>
      </c>
    </row>
    <row r="7793" spans="2:3" x14ac:dyDescent="0.2">
      <c r="B7793" s="7" t="s">
        <v>7899</v>
      </c>
      <c r="C7793" s="7">
        <v>322</v>
      </c>
    </row>
    <row r="7794" spans="2:3" x14ac:dyDescent="0.2">
      <c r="B7794" s="7" t="s">
        <v>7900</v>
      </c>
      <c r="C7794" s="7">
        <v>384</v>
      </c>
    </row>
    <row r="7795" spans="2:3" x14ac:dyDescent="0.2">
      <c r="B7795" s="7" t="s">
        <v>7901</v>
      </c>
      <c r="C7795" s="7">
        <v>66</v>
      </c>
    </row>
    <row r="7796" spans="2:3" x14ac:dyDescent="0.2">
      <c r="B7796" s="7" t="s">
        <v>7902</v>
      </c>
      <c r="C7796" s="7">
        <v>290</v>
      </c>
    </row>
    <row r="7797" spans="2:3" x14ac:dyDescent="0.2">
      <c r="B7797" s="7" t="s">
        <v>7903</v>
      </c>
      <c r="C7797" s="7">
        <v>409</v>
      </c>
    </row>
    <row r="7798" spans="2:3" x14ac:dyDescent="0.2">
      <c r="B7798" s="7" t="s">
        <v>7904</v>
      </c>
      <c r="C7798" s="7">
        <v>264</v>
      </c>
    </row>
    <row r="7799" spans="2:3" x14ac:dyDescent="0.2">
      <c r="B7799" s="7" t="s">
        <v>7905</v>
      </c>
      <c r="C7799" s="7">
        <v>209</v>
      </c>
    </row>
    <row r="7800" spans="2:3" x14ac:dyDescent="0.2">
      <c r="B7800" s="7" t="s">
        <v>7906</v>
      </c>
      <c r="C7800" s="7">
        <v>263</v>
      </c>
    </row>
    <row r="7801" spans="2:3" x14ac:dyDescent="0.2">
      <c r="B7801" s="7" t="s">
        <v>7907</v>
      </c>
      <c r="C7801" s="7">
        <v>288</v>
      </c>
    </row>
    <row r="7802" spans="2:3" x14ac:dyDescent="0.2">
      <c r="B7802" s="7" t="s">
        <v>7908</v>
      </c>
      <c r="C7802" s="7">
        <v>265</v>
      </c>
    </row>
    <row r="7803" spans="2:3" x14ac:dyDescent="0.2">
      <c r="B7803" s="7" t="s">
        <v>7909</v>
      </c>
      <c r="C7803" s="7">
        <v>346</v>
      </c>
    </row>
    <row r="7804" spans="2:3" x14ac:dyDescent="0.2">
      <c r="B7804" s="7" t="s">
        <v>7910</v>
      </c>
      <c r="C7804" s="7">
        <v>384</v>
      </c>
    </row>
    <row r="7805" spans="2:3" x14ac:dyDescent="0.2">
      <c r="B7805" s="7" t="s">
        <v>7911</v>
      </c>
      <c r="C7805" s="7">
        <v>333</v>
      </c>
    </row>
    <row r="7806" spans="2:3" x14ac:dyDescent="0.2">
      <c r="B7806" s="7" t="s">
        <v>7912</v>
      </c>
      <c r="C7806" s="7">
        <v>353</v>
      </c>
    </row>
    <row r="7807" spans="2:3" x14ac:dyDescent="0.2">
      <c r="B7807" s="7" t="s">
        <v>7913</v>
      </c>
      <c r="C7807" s="7">
        <v>342</v>
      </c>
    </row>
    <row r="7808" spans="2:3" x14ac:dyDescent="0.2">
      <c r="B7808" s="7" t="s">
        <v>7914</v>
      </c>
      <c r="C7808" s="7">
        <v>335</v>
      </c>
    </row>
    <row r="7809" spans="2:3" x14ac:dyDescent="0.2">
      <c r="B7809" s="7" t="s">
        <v>7915</v>
      </c>
      <c r="C7809" s="7">
        <v>333</v>
      </c>
    </row>
    <row r="7810" spans="2:3" x14ac:dyDescent="0.2">
      <c r="B7810" s="7" t="s">
        <v>7916</v>
      </c>
      <c r="C7810" s="7">
        <v>259</v>
      </c>
    </row>
    <row r="7811" spans="2:3" x14ac:dyDescent="0.2">
      <c r="B7811" s="7" t="s">
        <v>7917</v>
      </c>
      <c r="C7811" s="7">
        <v>292</v>
      </c>
    </row>
    <row r="7812" spans="2:3" x14ac:dyDescent="0.2">
      <c r="B7812" s="7" t="s">
        <v>7918</v>
      </c>
      <c r="C7812" s="7">
        <v>231</v>
      </c>
    </row>
    <row r="7813" spans="2:3" x14ac:dyDescent="0.2">
      <c r="B7813" s="7" t="s">
        <v>7919</v>
      </c>
      <c r="C7813" s="7">
        <v>306</v>
      </c>
    </row>
    <row r="7814" spans="2:3" x14ac:dyDescent="0.2">
      <c r="B7814" s="7" t="s">
        <v>7920</v>
      </c>
      <c r="C7814" s="7">
        <v>316</v>
      </c>
    </row>
    <row r="7815" spans="2:3" x14ac:dyDescent="0.2">
      <c r="B7815" s="7" t="s">
        <v>7921</v>
      </c>
      <c r="C7815" s="7">
        <v>304</v>
      </c>
    </row>
    <row r="7816" spans="2:3" x14ac:dyDescent="0.2">
      <c r="B7816" s="7" t="s">
        <v>7922</v>
      </c>
      <c r="C7816" s="7">
        <v>314</v>
      </c>
    </row>
    <row r="7817" spans="2:3" x14ac:dyDescent="0.2">
      <c r="B7817" s="7" t="s">
        <v>7923</v>
      </c>
      <c r="C7817" s="7">
        <v>242</v>
      </c>
    </row>
    <row r="7818" spans="2:3" x14ac:dyDescent="0.2">
      <c r="B7818" s="7" t="s">
        <v>7924</v>
      </c>
      <c r="C7818" s="7">
        <v>412</v>
      </c>
    </row>
    <row r="7819" spans="2:3" x14ac:dyDescent="0.2">
      <c r="B7819" s="7" t="s">
        <v>7925</v>
      </c>
      <c r="C7819" s="7">
        <v>327</v>
      </c>
    </row>
    <row r="7820" spans="2:3" x14ac:dyDescent="0.2">
      <c r="B7820" s="7" t="s">
        <v>7926</v>
      </c>
      <c r="C7820" s="7">
        <v>332</v>
      </c>
    </row>
    <row r="7821" spans="2:3" x14ac:dyDescent="0.2">
      <c r="B7821" s="7" t="s">
        <v>7927</v>
      </c>
      <c r="C7821" s="7">
        <v>370</v>
      </c>
    </row>
    <row r="7822" spans="2:3" x14ac:dyDescent="0.2">
      <c r="B7822" s="7" t="s">
        <v>7928</v>
      </c>
      <c r="C7822" s="7">
        <v>361</v>
      </c>
    </row>
    <row r="7823" spans="2:3" x14ac:dyDescent="0.2">
      <c r="B7823" s="7" t="s">
        <v>7929</v>
      </c>
      <c r="C7823" s="7">
        <v>322</v>
      </c>
    </row>
    <row r="7824" spans="2:3" x14ac:dyDescent="0.2">
      <c r="B7824" s="7" t="s">
        <v>7930</v>
      </c>
      <c r="C7824" s="7">
        <v>283</v>
      </c>
    </row>
    <row r="7825" spans="2:3" x14ac:dyDescent="0.2">
      <c r="B7825" s="7" t="s">
        <v>7931</v>
      </c>
      <c r="C7825" s="7">
        <v>285</v>
      </c>
    </row>
    <row r="7826" spans="2:3" x14ac:dyDescent="0.2">
      <c r="B7826" s="7" t="s">
        <v>7932</v>
      </c>
      <c r="C7826" s="7">
        <v>226</v>
      </c>
    </row>
    <row r="7827" spans="2:3" x14ac:dyDescent="0.2">
      <c r="B7827" s="7" t="s">
        <v>7933</v>
      </c>
      <c r="C7827" s="7">
        <v>274</v>
      </c>
    </row>
    <row r="7828" spans="2:3" x14ac:dyDescent="0.2">
      <c r="B7828" s="7" t="s">
        <v>7934</v>
      </c>
      <c r="C7828" s="7">
        <v>309</v>
      </c>
    </row>
    <row r="7829" spans="2:3" x14ac:dyDescent="0.2">
      <c r="B7829" s="7" t="s">
        <v>7935</v>
      </c>
      <c r="C7829" s="7">
        <v>300</v>
      </c>
    </row>
    <row r="7830" spans="2:3" x14ac:dyDescent="0.2">
      <c r="B7830" s="7" t="s">
        <v>7936</v>
      </c>
      <c r="C7830" s="7">
        <v>386</v>
      </c>
    </row>
    <row r="7831" spans="2:3" x14ac:dyDescent="0.2">
      <c r="B7831" s="7" t="s">
        <v>7937</v>
      </c>
      <c r="C7831" s="7">
        <v>354</v>
      </c>
    </row>
    <row r="7832" spans="2:3" x14ac:dyDescent="0.2">
      <c r="B7832" s="7" t="s">
        <v>7938</v>
      </c>
      <c r="C7832" s="7">
        <v>216</v>
      </c>
    </row>
    <row r="7833" spans="2:3" x14ac:dyDescent="0.2">
      <c r="B7833" s="7" t="s">
        <v>7939</v>
      </c>
      <c r="C7833" s="7">
        <v>267</v>
      </c>
    </row>
    <row r="7834" spans="2:3" x14ac:dyDescent="0.2">
      <c r="B7834" s="7" t="s">
        <v>7940</v>
      </c>
      <c r="C7834" s="7">
        <v>365</v>
      </c>
    </row>
    <row r="7835" spans="2:3" x14ac:dyDescent="0.2">
      <c r="B7835" s="7" t="s">
        <v>7941</v>
      </c>
      <c r="C7835" s="7">
        <v>348</v>
      </c>
    </row>
    <row r="7836" spans="2:3" x14ac:dyDescent="0.2">
      <c r="B7836" s="7" t="s">
        <v>7942</v>
      </c>
      <c r="C7836" s="7">
        <v>326</v>
      </c>
    </row>
    <row r="7837" spans="2:3" x14ac:dyDescent="0.2">
      <c r="B7837" s="7" t="s">
        <v>7943</v>
      </c>
      <c r="C7837" s="7">
        <v>267</v>
      </c>
    </row>
    <row r="7838" spans="2:3" x14ac:dyDescent="0.2">
      <c r="B7838" s="7" t="s">
        <v>7944</v>
      </c>
      <c r="C7838" s="7">
        <v>369</v>
      </c>
    </row>
    <row r="7839" spans="2:3" x14ac:dyDescent="0.2">
      <c r="B7839" s="7" t="s">
        <v>7945</v>
      </c>
      <c r="C7839" s="7">
        <v>352</v>
      </c>
    </row>
    <row r="7840" spans="2:3" x14ac:dyDescent="0.2">
      <c r="B7840" s="7" t="s">
        <v>7946</v>
      </c>
      <c r="C7840" s="7">
        <v>354</v>
      </c>
    </row>
    <row r="7841" spans="2:3" x14ac:dyDescent="0.2">
      <c r="B7841" s="7" t="s">
        <v>7947</v>
      </c>
      <c r="C7841" s="7">
        <v>292</v>
      </c>
    </row>
    <row r="7842" spans="2:3" x14ac:dyDescent="0.2">
      <c r="B7842" s="7" t="s">
        <v>7948</v>
      </c>
      <c r="C7842" s="7">
        <v>263</v>
      </c>
    </row>
    <row r="7843" spans="2:3" x14ac:dyDescent="0.2">
      <c r="B7843" s="7" t="s">
        <v>7949</v>
      </c>
      <c r="C7843" s="7">
        <v>211</v>
      </c>
    </row>
    <row r="7844" spans="2:3" x14ac:dyDescent="0.2">
      <c r="B7844" s="7" t="s">
        <v>7950</v>
      </c>
      <c r="C7844" s="7">
        <v>343</v>
      </c>
    </row>
    <row r="7845" spans="2:3" x14ac:dyDescent="0.2">
      <c r="B7845" s="7" t="s">
        <v>7951</v>
      </c>
      <c r="C7845" s="7">
        <v>300</v>
      </c>
    </row>
    <row r="7846" spans="2:3" x14ac:dyDescent="0.2">
      <c r="B7846" s="7" t="s">
        <v>7952</v>
      </c>
      <c r="C7846" s="7">
        <v>367</v>
      </c>
    </row>
    <row r="7847" spans="2:3" x14ac:dyDescent="0.2">
      <c r="B7847" s="7" t="s">
        <v>7953</v>
      </c>
      <c r="C7847" s="7">
        <v>168</v>
      </c>
    </row>
    <row r="7848" spans="2:3" x14ac:dyDescent="0.2">
      <c r="B7848" s="7" t="s">
        <v>7954</v>
      </c>
      <c r="C7848" s="7">
        <v>269</v>
      </c>
    </row>
    <row r="7849" spans="2:3" x14ac:dyDescent="0.2">
      <c r="B7849" s="7" t="s">
        <v>7955</v>
      </c>
      <c r="C7849" s="7">
        <v>281</v>
      </c>
    </row>
    <row r="7850" spans="2:3" x14ac:dyDescent="0.2">
      <c r="B7850" s="7" t="s">
        <v>7956</v>
      </c>
      <c r="C7850" s="7">
        <v>366</v>
      </c>
    </row>
    <row r="7851" spans="2:3" x14ac:dyDescent="0.2">
      <c r="B7851" s="7" t="s">
        <v>7957</v>
      </c>
      <c r="C7851" s="7">
        <v>320</v>
      </c>
    </row>
    <row r="7852" spans="2:3" x14ac:dyDescent="0.2">
      <c r="B7852" s="7" t="s">
        <v>7958</v>
      </c>
      <c r="C7852" s="7">
        <v>249</v>
      </c>
    </row>
    <row r="7853" spans="2:3" x14ac:dyDescent="0.2">
      <c r="B7853" s="7" t="s">
        <v>7959</v>
      </c>
      <c r="C7853" s="7">
        <v>303</v>
      </c>
    </row>
    <row r="7854" spans="2:3" x14ac:dyDescent="0.2">
      <c r="B7854" s="7" t="s">
        <v>7960</v>
      </c>
      <c r="C7854" s="7">
        <v>356</v>
      </c>
    </row>
    <row r="7855" spans="2:3" x14ac:dyDescent="0.2">
      <c r="B7855" s="7" t="s">
        <v>7961</v>
      </c>
      <c r="C7855" s="7">
        <v>315</v>
      </c>
    </row>
    <row r="7856" spans="2:3" x14ac:dyDescent="0.2">
      <c r="B7856" s="7" t="s">
        <v>7962</v>
      </c>
      <c r="C7856" s="7">
        <v>385</v>
      </c>
    </row>
    <row r="7857" spans="2:3" x14ac:dyDescent="0.2">
      <c r="B7857" s="7" t="s">
        <v>7963</v>
      </c>
      <c r="C7857" s="7">
        <v>261</v>
      </c>
    </row>
    <row r="7858" spans="2:3" x14ac:dyDescent="0.2">
      <c r="B7858" s="7" t="s">
        <v>7964</v>
      </c>
      <c r="C7858" s="7">
        <v>297</v>
      </c>
    </row>
    <row r="7859" spans="2:3" x14ac:dyDescent="0.2">
      <c r="B7859" s="7" t="s">
        <v>7965</v>
      </c>
      <c r="C7859" s="7">
        <v>371</v>
      </c>
    </row>
    <row r="7860" spans="2:3" x14ac:dyDescent="0.2">
      <c r="B7860" s="7" t="s">
        <v>7966</v>
      </c>
      <c r="C7860" s="7">
        <v>312</v>
      </c>
    </row>
    <row r="7861" spans="2:3" x14ac:dyDescent="0.2">
      <c r="B7861" s="7" t="s">
        <v>7967</v>
      </c>
      <c r="C7861" s="7">
        <v>363</v>
      </c>
    </row>
    <row r="7862" spans="2:3" x14ac:dyDescent="0.2">
      <c r="B7862" s="7" t="s">
        <v>7968</v>
      </c>
      <c r="C7862" s="7">
        <v>289</v>
      </c>
    </row>
    <row r="7863" spans="2:3" x14ac:dyDescent="0.2">
      <c r="B7863" s="7" t="s">
        <v>7969</v>
      </c>
      <c r="C7863" s="7">
        <v>402</v>
      </c>
    </row>
    <row r="7864" spans="2:3" x14ac:dyDescent="0.2">
      <c r="B7864" s="7" t="s">
        <v>7970</v>
      </c>
      <c r="C7864" s="7">
        <v>317</v>
      </c>
    </row>
    <row r="7865" spans="2:3" x14ac:dyDescent="0.2">
      <c r="B7865" s="7" t="s">
        <v>7971</v>
      </c>
      <c r="C7865" s="7">
        <v>255</v>
      </c>
    </row>
    <row r="7866" spans="2:3" x14ac:dyDescent="0.2">
      <c r="B7866" s="7" t="s">
        <v>7972</v>
      </c>
      <c r="C7866" s="7">
        <v>391</v>
      </c>
    </row>
    <row r="7867" spans="2:3" x14ac:dyDescent="0.2">
      <c r="B7867" s="7" t="s">
        <v>7973</v>
      </c>
      <c r="C7867" s="7">
        <v>305</v>
      </c>
    </row>
    <row r="7868" spans="2:3" x14ac:dyDescent="0.2">
      <c r="B7868" s="7" t="s">
        <v>7974</v>
      </c>
      <c r="C7868" s="7">
        <v>349</v>
      </c>
    </row>
    <row r="7869" spans="2:3" x14ac:dyDescent="0.2">
      <c r="B7869" s="7" t="s">
        <v>7975</v>
      </c>
      <c r="C7869" s="7">
        <v>367</v>
      </c>
    </row>
    <row r="7870" spans="2:3" x14ac:dyDescent="0.2">
      <c r="B7870" s="7" t="s">
        <v>7976</v>
      </c>
      <c r="C7870" s="7">
        <v>340</v>
      </c>
    </row>
    <row r="7871" spans="2:3" x14ac:dyDescent="0.2">
      <c r="B7871" s="7" t="s">
        <v>7977</v>
      </c>
      <c r="C7871" s="7">
        <v>318</v>
      </c>
    </row>
    <row r="7872" spans="2:3" x14ac:dyDescent="0.2">
      <c r="B7872" s="7" t="s">
        <v>7978</v>
      </c>
      <c r="C7872" s="7">
        <v>434</v>
      </c>
    </row>
    <row r="7873" spans="2:3" x14ac:dyDescent="0.2">
      <c r="B7873" s="7" t="s">
        <v>7979</v>
      </c>
      <c r="C7873" s="7">
        <v>304</v>
      </c>
    </row>
    <row r="7874" spans="2:3" x14ac:dyDescent="0.2">
      <c r="B7874" s="7" t="s">
        <v>7980</v>
      </c>
      <c r="C7874" s="7">
        <v>373</v>
      </c>
    </row>
    <row r="7875" spans="2:3" x14ac:dyDescent="0.2">
      <c r="B7875" s="7" t="s">
        <v>7981</v>
      </c>
      <c r="C7875" s="7">
        <v>427</v>
      </c>
    </row>
    <row r="7876" spans="2:3" x14ac:dyDescent="0.2">
      <c r="B7876" s="7" t="s">
        <v>7982</v>
      </c>
      <c r="C7876" s="7">
        <v>290</v>
      </c>
    </row>
    <row r="7877" spans="2:3" x14ac:dyDescent="0.2">
      <c r="B7877" s="7" t="s">
        <v>7983</v>
      </c>
      <c r="C7877" s="7">
        <v>240</v>
      </c>
    </row>
    <row r="7878" spans="2:3" x14ac:dyDescent="0.2">
      <c r="B7878" s="7" t="s">
        <v>7984</v>
      </c>
      <c r="C7878" s="7">
        <v>305</v>
      </c>
    </row>
    <row r="7879" spans="2:3" x14ac:dyDescent="0.2">
      <c r="B7879" s="7" t="s">
        <v>7985</v>
      </c>
      <c r="C7879" s="7">
        <v>250</v>
      </c>
    </row>
    <row r="7880" spans="2:3" x14ac:dyDescent="0.2">
      <c r="B7880" s="7" t="s">
        <v>7986</v>
      </c>
      <c r="C7880" s="7">
        <v>351</v>
      </c>
    </row>
    <row r="7881" spans="2:3" x14ac:dyDescent="0.2">
      <c r="B7881" s="7" t="s">
        <v>7987</v>
      </c>
      <c r="C7881" s="7">
        <v>257</v>
      </c>
    </row>
    <row r="7882" spans="2:3" x14ac:dyDescent="0.2">
      <c r="B7882" s="7" t="s">
        <v>7988</v>
      </c>
      <c r="C7882" s="7">
        <v>214</v>
      </c>
    </row>
    <row r="7883" spans="2:3" x14ac:dyDescent="0.2">
      <c r="B7883" s="7" t="s">
        <v>7989</v>
      </c>
      <c r="C7883" s="7">
        <v>437</v>
      </c>
    </row>
    <row r="7884" spans="2:3" x14ac:dyDescent="0.2">
      <c r="B7884" s="7" t="s">
        <v>7990</v>
      </c>
      <c r="C7884" s="7">
        <v>284</v>
      </c>
    </row>
    <row r="7885" spans="2:3" x14ac:dyDescent="0.2">
      <c r="B7885" s="7" t="s">
        <v>7991</v>
      </c>
      <c r="C7885" s="7">
        <v>198</v>
      </c>
    </row>
    <row r="7886" spans="2:3" x14ac:dyDescent="0.2">
      <c r="B7886" s="7" t="s">
        <v>7992</v>
      </c>
      <c r="C7886" s="7">
        <v>246</v>
      </c>
    </row>
    <row r="7887" spans="2:3" x14ac:dyDescent="0.2">
      <c r="B7887" s="7" t="s">
        <v>7993</v>
      </c>
      <c r="C7887" s="7">
        <v>307</v>
      </c>
    </row>
    <row r="7888" spans="2:3" x14ac:dyDescent="0.2">
      <c r="B7888" s="7" t="s">
        <v>7994</v>
      </c>
      <c r="C7888" s="7">
        <v>290</v>
      </c>
    </row>
    <row r="7889" spans="2:3" x14ac:dyDescent="0.2">
      <c r="B7889" s="7" t="s">
        <v>7995</v>
      </c>
      <c r="C7889" s="7">
        <v>298</v>
      </c>
    </row>
    <row r="7890" spans="2:3" x14ac:dyDescent="0.2">
      <c r="B7890" s="7" t="s">
        <v>7996</v>
      </c>
      <c r="C7890" s="7">
        <v>241</v>
      </c>
    </row>
    <row r="7891" spans="2:3" x14ac:dyDescent="0.2">
      <c r="B7891" s="7" t="s">
        <v>7997</v>
      </c>
      <c r="C7891" s="7">
        <v>256</v>
      </c>
    </row>
    <row r="7892" spans="2:3" x14ac:dyDescent="0.2">
      <c r="B7892" s="7" t="s">
        <v>7998</v>
      </c>
      <c r="C7892" s="7">
        <v>352</v>
      </c>
    </row>
    <row r="7893" spans="2:3" x14ac:dyDescent="0.2">
      <c r="B7893" s="7" t="s">
        <v>7999</v>
      </c>
      <c r="C7893" s="7">
        <v>371</v>
      </c>
    </row>
    <row r="7894" spans="2:3" x14ac:dyDescent="0.2">
      <c r="B7894" s="7" t="s">
        <v>8000</v>
      </c>
      <c r="C7894" s="7">
        <v>421</v>
      </c>
    </row>
    <row r="7895" spans="2:3" x14ac:dyDescent="0.2">
      <c r="B7895" s="7" t="s">
        <v>8001</v>
      </c>
      <c r="C7895" s="7">
        <v>68</v>
      </c>
    </row>
    <row r="7896" spans="2:3" x14ac:dyDescent="0.2">
      <c r="B7896" s="7" t="s">
        <v>8002</v>
      </c>
      <c r="C7896" s="7">
        <v>233</v>
      </c>
    </row>
    <row r="7897" spans="2:3" x14ac:dyDescent="0.2">
      <c r="B7897" s="7" t="s">
        <v>8003</v>
      </c>
      <c r="C7897" s="7">
        <v>391</v>
      </c>
    </row>
    <row r="7898" spans="2:3" x14ac:dyDescent="0.2">
      <c r="B7898" s="7" t="s">
        <v>8004</v>
      </c>
      <c r="C7898" s="7">
        <v>317</v>
      </c>
    </row>
    <row r="7899" spans="2:3" x14ac:dyDescent="0.2">
      <c r="B7899" s="7" t="s">
        <v>8005</v>
      </c>
      <c r="C7899" s="7">
        <v>193</v>
      </c>
    </row>
    <row r="7900" spans="2:3" x14ac:dyDescent="0.2">
      <c r="B7900" s="7" t="s">
        <v>8006</v>
      </c>
      <c r="C7900" s="7">
        <v>326</v>
      </c>
    </row>
    <row r="7901" spans="2:3" x14ac:dyDescent="0.2">
      <c r="B7901" s="7" t="s">
        <v>8007</v>
      </c>
      <c r="C7901" s="7">
        <v>252</v>
      </c>
    </row>
    <row r="7902" spans="2:3" x14ac:dyDescent="0.2">
      <c r="B7902" s="7" t="s">
        <v>8008</v>
      </c>
      <c r="C7902" s="7">
        <v>246</v>
      </c>
    </row>
    <row r="7903" spans="2:3" x14ac:dyDescent="0.2">
      <c r="B7903" s="7" t="s">
        <v>8009</v>
      </c>
      <c r="C7903" s="7">
        <v>297</v>
      </c>
    </row>
    <row r="7904" spans="2:3" x14ac:dyDescent="0.2">
      <c r="B7904" s="7" t="s">
        <v>8010</v>
      </c>
      <c r="C7904" s="7">
        <v>318</v>
      </c>
    </row>
    <row r="7905" spans="2:3" x14ac:dyDescent="0.2">
      <c r="B7905" s="7" t="s">
        <v>8011</v>
      </c>
      <c r="C7905" s="7">
        <v>343</v>
      </c>
    </row>
    <row r="7906" spans="2:3" x14ac:dyDescent="0.2">
      <c r="B7906" s="7" t="s">
        <v>8012</v>
      </c>
      <c r="C7906" s="7">
        <v>253</v>
      </c>
    </row>
    <row r="7907" spans="2:3" x14ac:dyDescent="0.2">
      <c r="B7907" s="7" t="s">
        <v>8013</v>
      </c>
      <c r="C7907" s="7">
        <v>386</v>
      </c>
    </row>
    <row r="7908" spans="2:3" x14ac:dyDescent="0.2">
      <c r="B7908" s="7" t="s">
        <v>8014</v>
      </c>
      <c r="C7908" s="7">
        <v>240</v>
      </c>
    </row>
    <row r="7909" spans="2:3" x14ac:dyDescent="0.2">
      <c r="B7909" s="7" t="s">
        <v>8015</v>
      </c>
      <c r="C7909" s="7">
        <v>295</v>
      </c>
    </row>
    <row r="7910" spans="2:3" x14ac:dyDescent="0.2">
      <c r="B7910" s="7" t="s">
        <v>8016</v>
      </c>
      <c r="C7910" s="7">
        <v>276</v>
      </c>
    </row>
    <row r="7911" spans="2:3" x14ac:dyDescent="0.2">
      <c r="B7911" s="7" t="s">
        <v>8017</v>
      </c>
      <c r="C7911" s="7">
        <v>347</v>
      </c>
    </row>
    <row r="7912" spans="2:3" x14ac:dyDescent="0.2">
      <c r="B7912" s="7" t="s">
        <v>8018</v>
      </c>
      <c r="C7912" s="7">
        <v>192</v>
      </c>
    </row>
    <row r="7913" spans="2:3" x14ac:dyDescent="0.2">
      <c r="B7913" s="7" t="s">
        <v>8019</v>
      </c>
      <c r="C7913" s="7">
        <v>327</v>
      </c>
    </row>
    <row r="7914" spans="2:3" x14ac:dyDescent="0.2">
      <c r="B7914" s="7" t="s">
        <v>8020</v>
      </c>
      <c r="C7914" s="7">
        <v>295</v>
      </c>
    </row>
    <row r="7915" spans="2:3" x14ac:dyDescent="0.2">
      <c r="B7915" s="7" t="s">
        <v>8021</v>
      </c>
      <c r="C7915" s="7">
        <v>280</v>
      </c>
    </row>
    <row r="7916" spans="2:3" x14ac:dyDescent="0.2">
      <c r="B7916" s="7" t="s">
        <v>8022</v>
      </c>
      <c r="C7916" s="7">
        <v>242</v>
      </c>
    </row>
    <row r="7917" spans="2:3" x14ac:dyDescent="0.2">
      <c r="B7917" s="7" t="s">
        <v>8023</v>
      </c>
      <c r="C7917" s="7">
        <v>221</v>
      </c>
    </row>
    <row r="7918" spans="2:3" x14ac:dyDescent="0.2">
      <c r="B7918" s="7" t="s">
        <v>8024</v>
      </c>
      <c r="C7918" s="7">
        <v>302</v>
      </c>
    </row>
    <row r="7919" spans="2:3" x14ac:dyDescent="0.2">
      <c r="B7919" s="7" t="s">
        <v>8025</v>
      </c>
      <c r="C7919" s="7">
        <v>241</v>
      </c>
    </row>
    <row r="7920" spans="2:3" x14ac:dyDescent="0.2">
      <c r="B7920" s="7" t="s">
        <v>8026</v>
      </c>
      <c r="C7920" s="7">
        <v>298</v>
      </c>
    </row>
    <row r="7921" spans="2:3" x14ac:dyDescent="0.2">
      <c r="B7921" s="7" t="s">
        <v>8027</v>
      </c>
      <c r="C7921" s="7">
        <v>255</v>
      </c>
    </row>
    <row r="7922" spans="2:3" x14ac:dyDescent="0.2">
      <c r="B7922" s="7" t="s">
        <v>8028</v>
      </c>
      <c r="C7922" s="7">
        <v>226</v>
      </c>
    </row>
    <row r="7923" spans="2:3" x14ac:dyDescent="0.2">
      <c r="B7923" s="7" t="s">
        <v>8029</v>
      </c>
      <c r="C7923" s="7">
        <v>305</v>
      </c>
    </row>
    <row r="7924" spans="2:3" x14ac:dyDescent="0.2">
      <c r="B7924" s="7" t="s">
        <v>8030</v>
      </c>
      <c r="C7924" s="7">
        <v>214</v>
      </c>
    </row>
    <row r="7925" spans="2:3" x14ac:dyDescent="0.2">
      <c r="B7925" s="7" t="s">
        <v>8031</v>
      </c>
      <c r="C7925" s="7">
        <v>222</v>
      </c>
    </row>
    <row r="7926" spans="2:3" x14ac:dyDescent="0.2">
      <c r="B7926" s="7" t="s">
        <v>8032</v>
      </c>
      <c r="C7926" s="7">
        <v>151</v>
      </c>
    </row>
    <row r="7927" spans="2:3" x14ac:dyDescent="0.2">
      <c r="B7927" s="7" t="s">
        <v>8033</v>
      </c>
      <c r="C7927" s="7">
        <v>201</v>
      </c>
    </row>
    <row r="7928" spans="2:3" x14ac:dyDescent="0.2">
      <c r="B7928" s="7" t="s">
        <v>8034</v>
      </c>
      <c r="C7928" s="7">
        <v>192</v>
      </c>
    </row>
    <row r="7929" spans="2:3" x14ac:dyDescent="0.2">
      <c r="B7929" s="7" t="s">
        <v>8035</v>
      </c>
      <c r="C7929" s="7">
        <v>267</v>
      </c>
    </row>
    <row r="7930" spans="2:3" x14ac:dyDescent="0.2">
      <c r="B7930" s="7" t="s">
        <v>8036</v>
      </c>
      <c r="C7930" s="7">
        <v>336</v>
      </c>
    </row>
    <row r="7931" spans="2:3" x14ac:dyDescent="0.2">
      <c r="B7931" s="7" t="s">
        <v>8037</v>
      </c>
      <c r="C7931" s="7">
        <v>280</v>
      </c>
    </row>
    <row r="7932" spans="2:3" x14ac:dyDescent="0.2">
      <c r="B7932" s="7" t="s">
        <v>8038</v>
      </c>
      <c r="C7932" s="7">
        <v>196</v>
      </c>
    </row>
    <row r="7933" spans="2:3" x14ac:dyDescent="0.2">
      <c r="B7933" s="7" t="s">
        <v>8039</v>
      </c>
      <c r="C7933" s="7">
        <v>249</v>
      </c>
    </row>
    <row r="7934" spans="2:3" x14ac:dyDescent="0.2">
      <c r="B7934" s="7" t="s">
        <v>8040</v>
      </c>
      <c r="C7934" s="7">
        <v>241</v>
      </c>
    </row>
    <row r="7935" spans="2:3" x14ac:dyDescent="0.2">
      <c r="B7935" s="7" t="s">
        <v>8041</v>
      </c>
      <c r="C7935" s="7">
        <v>234</v>
      </c>
    </row>
    <row r="7936" spans="2:3" x14ac:dyDescent="0.2">
      <c r="B7936" s="7" t="s">
        <v>8042</v>
      </c>
      <c r="C7936" s="7">
        <v>336</v>
      </c>
    </row>
    <row r="7937" spans="2:3" x14ac:dyDescent="0.2">
      <c r="B7937" s="7" t="s">
        <v>8043</v>
      </c>
      <c r="C7937" s="7">
        <v>197</v>
      </c>
    </row>
    <row r="7938" spans="2:3" x14ac:dyDescent="0.2">
      <c r="B7938" s="7" t="s">
        <v>8044</v>
      </c>
      <c r="C7938" s="7">
        <v>278</v>
      </c>
    </row>
    <row r="7939" spans="2:3" x14ac:dyDescent="0.2">
      <c r="B7939" s="7" t="s">
        <v>8045</v>
      </c>
      <c r="C7939" s="7">
        <v>345</v>
      </c>
    </row>
    <row r="7940" spans="2:3" x14ac:dyDescent="0.2">
      <c r="B7940" s="7" t="s">
        <v>8046</v>
      </c>
      <c r="C7940" s="7">
        <v>313</v>
      </c>
    </row>
    <row r="7941" spans="2:3" x14ac:dyDescent="0.2">
      <c r="B7941" s="7" t="s">
        <v>8047</v>
      </c>
      <c r="C7941" s="7">
        <v>228</v>
      </c>
    </row>
    <row r="7942" spans="2:3" x14ac:dyDescent="0.2">
      <c r="B7942" s="7" t="s">
        <v>8048</v>
      </c>
      <c r="C7942" s="7">
        <v>253</v>
      </c>
    </row>
    <row r="7943" spans="2:3" x14ac:dyDescent="0.2">
      <c r="B7943" s="7" t="s">
        <v>8049</v>
      </c>
      <c r="C7943" s="7">
        <v>195</v>
      </c>
    </row>
    <row r="7944" spans="2:3" x14ac:dyDescent="0.2">
      <c r="B7944" s="7" t="s">
        <v>8050</v>
      </c>
      <c r="C7944" s="7">
        <v>256</v>
      </c>
    </row>
    <row r="7945" spans="2:3" x14ac:dyDescent="0.2">
      <c r="B7945" s="7" t="s">
        <v>8051</v>
      </c>
      <c r="C7945" s="7">
        <v>220</v>
      </c>
    </row>
    <row r="7946" spans="2:3" x14ac:dyDescent="0.2">
      <c r="B7946" s="7" t="s">
        <v>8052</v>
      </c>
      <c r="C7946" s="7">
        <v>191</v>
      </c>
    </row>
    <row r="7947" spans="2:3" x14ac:dyDescent="0.2">
      <c r="B7947" s="7" t="s">
        <v>8053</v>
      </c>
      <c r="C7947" s="7">
        <v>236</v>
      </c>
    </row>
    <row r="7948" spans="2:3" x14ac:dyDescent="0.2">
      <c r="B7948" s="7" t="s">
        <v>8054</v>
      </c>
      <c r="C7948" s="7">
        <v>342</v>
      </c>
    </row>
    <row r="7949" spans="2:3" x14ac:dyDescent="0.2">
      <c r="B7949" s="7" t="s">
        <v>8055</v>
      </c>
      <c r="C7949" s="7">
        <v>348</v>
      </c>
    </row>
    <row r="7950" spans="2:3" x14ac:dyDescent="0.2">
      <c r="B7950" s="7" t="s">
        <v>8056</v>
      </c>
      <c r="C7950" s="7">
        <v>265</v>
      </c>
    </row>
    <row r="7951" spans="2:3" x14ac:dyDescent="0.2">
      <c r="B7951" s="7" t="s">
        <v>8057</v>
      </c>
      <c r="C7951" s="7">
        <v>283</v>
      </c>
    </row>
    <row r="7952" spans="2:3" x14ac:dyDescent="0.2">
      <c r="B7952" s="7" t="s">
        <v>8058</v>
      </c>
      <c r="C7952" s="7">
        <v>255</v>
      </c>
    </row>
    <row r="7953" spans="2:3" x14ac:dyDescent="0.2">
      <c r="B7953" s="7" t="s">
        <v>8059</v>
      </c>
      <c r="C7953" s="7">
        <v>267</v>
      </c>
    </row>
    <row r="7954" spans="2:3" x14ac:dyDescent="0.2">
      <c r="B7954" s="7" t="s">
        <v>8060</v>
      </c>
      <c r="C7954" s="7">
        <v>311</v>
      </c>
    </row>
    <row r="7955" spans="2:3" x14ac:dyDescent="0.2">
      <c r="B7955" s="7" t="s">
        <v>8061</v>
      </c>
      <c r="C7955" s="7">
        <v>268</v>
      </c>
    </row>
    <row r="7956" spans="2:3" x14ac:dyDescent="0.2">
      <c r="B7956" s="7" t="s">
        <v>8062</v>
      </c>
      <c r="C7956" s="7">
        <v>226</v>
      </c>
    </row>
    <row r="7957" spans="2:3" x14ac:dyDescent="0.2">
      <c r="B7957" s="7" t="s">
        <v>8063</v>
      </c>
      <c r="C7957" s="7">
        <v>309</v>
      </c>
    </row>
    <row r="7958" spans="2:3" x14ac:dyDescent="0.2">
      <c r="B7958" s="7" t="s">
        <v>8064</v>
      </c>
      <c r="C7958" s="7">
        <v>255</v>
      </c>
    </row>
    <row r="7959" spans="2:3" x14ac:dyDescent="0.2">
      <c r="B7959" s="7" t="s">
        <v>8065</v>
      </c>
      <c r="C7959" s="7">
        <v>260</v>
      </c>
    </row>
    <row r="7960" spans="2:3" x14ac:dyDescent="0.2">
      <c r="B7960" s="7" t="s">
        <v>8066</v>
      </c>
      <c r="C7960" s="7">
        <v>305</v>
      </c>
    </row>
    <row r="7961" spans="2:3" x14ac:dyDescent="0.2">
      <c r="B7961" s="7" t="s">
        <v>8067</v>
      </c>
      <c r="C7961" s="7">
        <v>314</v>
      </c>
    </row>
    <row r="7962" spans="2:3" x14ac:dyDescent="0.2">
      <c r="B7962" s="7" t="s">
        <v>8068</v>
      </c>
      <c r="C7962" s="7">
        <v>259</v>
      </c>
    </row>
    <row r="7963" spans="2:3" x14ac:dyDescent="0.2">
      <c r="B7963" s="7" t="s">
        <v>8069</v>
      </c>
      <c r="C7963" s="7">
        <v>301</v>
      </c>
    </row>
    <row r="7964" spans="2:3" x14ac:dyDescent="0.2">
      <c r="B7964" s="7" t="s">
        <v>8070</v>
      </c>
      <c r="C7964" s="7">
        <v>280</v>
      </c>
    </row>
    <row r="7965" spans="2:3" x14ac:dyDescent="0.2">
      <c r="B7965" s="7" t="s">
        <v>8071</v>
      </c>
      <c r="C7965" s="7">
        <v>231</v>
      </c>
    </row>
    <row r="7966" spans="2:3" x14ac:dyDescent="0.2">
      <c r="B7966" s="7" t="s">
        <v>8072</v>
      </c>
      <c r="C7966" s="7">
        <v>359</v>
      </c>
    </row>
    <row r="7967" spans="2:3" x14ac:dyDescent="0.2">
      <c r="B7967" s="7" t="s">
        <v>8073</v>
      </c>
      <c r="C7967" s="7">
        <v>244</v>
      </c>
    </row>
    <row r="7968" spans="2:3" x14ac:dyDescent="0.2">
      <c r="B7968" s="7" t="s">
        <v>8074</v>
      </c>
      <c r="C7968" s="7">
        <v>391</v>
      </c>
    </row>
    <row r="7969" spans="2:3" x14ac:dyDescent="0.2">
      <c r="B7969" s="7" t="s">
        <v>8075</v>
      </c>
      <c r="C7969" s="7">
        <v>329</v>
      </c>
    </row>
    <row r="7970" spans="2:3" x14ac:dyDescent="0.2">
      <c r="B7970" s="7" t="s">
        <v>8076</v>
      </c>
      <c r="C7970" s="7">
        <v>257</v>
      </c>
    </row>
    <row r="7971" spans="2:3" x14ac:dyDescent="0.2">
      <c r="B7971" s="7" t="s">
        <v>8077</v>
      </c>
      <c r="C7971" s="7">
        <v>256</v>
      </c>
    </row>
    <row r="7972" spans="2:3" x14ac:dyDescent="0.2">
      <c r="B7972" s="7" t="s">
        <v>8078</v>
      </c>
      <c r="C7972" s="7">
        <v>410</v>
      </c>
    </row>
    <row r="7973" spans="2:3" x14ac:dyDescent="0.2">
      <c r="B7973" s="7" t="s">
        <v>8079</v>
      </c>
      <c r="C7973" s="7">
        <v>359</v>
      </c>
    </row>
    <row r="7974" spans="2:3" x14ac:dyDescent="0.2">
      <c r="B7974" s="7" t="s">
        <v>8080</v>
      </c>
      <c r="C7974" s="7">
        <v>387</v>
      </c>
    </row>
    <row r="7975" spans="2:3" x14ac:dyDescent="0.2">
      <c r="B7975" s="7" t="s">
        <v>8081</v>
      </c>
      <c r="C7975" s="7">
        <v>276</v>
      </c>
    </row>
    <row r="7976" spans="2:3" x14ac:dyDescent="0.2">
      <c r="B7976" s="7" t="s">
        <v>8082</v>
      </c>
      <c r="C7976" s="7">
        <v>230</v>
      </c>
    </row>
    <row r="7977" spans="2:3" x14ac:dyDescent="0.2">
      <c r="B7977" s="7" t="s">
        <v>8083</v>
      </c>
      <c r="C7977" s="7">
        <v>250</v>
      </c>
    </row>
    <row r="7978" spans="2:3" x14ac:dyDescent="0.2">
      <c r="B7978" s="7" t="s">
        <v>8084</v>
      </c>
      <c r="C7978" s="7">
        <v>320</v>
      </c>
    </row>
    <row r="7979" spans="2:3" x14ac:dyDescent="0.2">
      <c r="B7979" s="7" t="s">
        <v>8085</v>
      </c>
      <c r="C7979" s="7">
        <v>288</v>
      </c>
    </row>
    <row r="7980" spans="2:3" x14ac:dyDescent="0.2">
      <c r="B7980" s="7" t="s">
        <v>8086</v>
      </c>
      <c r="C7980" s="7">
        <v>287</v>
      </c>
    </row>
    <row r="7981" spans="2:3" x14ac:dyDescent="0.2">
      <c r="B7981" s="7" t="s">
        <v>8087</v>
      </c>
      <c r="C7981" s="7">
        <v>274</v>
      </c>
    </row>
    <row r="7982" spans="2:3" x14ac:dyDescent="0.2">
      <c r="B7982" s="7" t="s">
        <v>8088</v>
      </c>
      <c r="C7982" s="7">
        <v>245</v>
      </c>
    </row>
    <row r="7983" spans="2:3" x14ac:dyDescent="0.2">
      <c r="B7983" s="7" t="s">
        <v>8089</v>
      </c>
      <c r="C7983" s="7">
        <v>276</v>
      </c>
    </row>
    <row r="7984" spans="2:3" x14ac:dyDescent="0.2">
      <c r="B7984" s="7" t="s">
        <v>8090</v>
      </c>
      <c r="C7984" s="7">
        <v>237</v>
      </c>
    </row>
    <row r="7985" spans="2:3" x14ac:dyDescent="0.2">
      <c r="B7985" s="7" t="s">
        <v>8091</v>
      </c>
      <c r="C7985" s="7">
        <v>297</v>
      </c>
    </row>
    <row r="7986" spans="2:3" x14ac:dyDescent="0.2">
      <c r="B7986" s="7" t="s">
        <v>8092</v>
      </c>
      <c r="C7986" s="7">
        <v>262</v>
      </c>
    </row>
    <row r="7987" spans="2:3" x14ac:dyDescent="0.2">
      <c r="B7987" s="7" t="s">
        <v>8093</v>
      </c>
      <c r="C7987" s="7">
        <v>295</v>
      </c>
    </row>
    <row r="7988" spans="2:3" x14ac:dyDescent="0.2">
      <c r="B7988" s="7" t="s">
        <v>8094</v>
      </c>
      <c r="C7988" s="7">
        <v>308</v>
      </c>
    </row>
    <row r="7989" spans="2:3" x14ac:dyDescent="0.2">
      <c r="B7989" s="7" t="s">
        <v>8095</v>
      </c>
      <c r="C7989" s="7">
        <v>302</v>
      </c>
    </row>
    <row r="7990" spans="2:3" x14ac:dyDescent="0.2">
      <c r="B7990" s="7" t="s">
        <v>8096</v>
      </c>
      <c r="C7990" s="7">
        <v>327</v>
      </c>
    </row>
    <row r="7991" spans="2:3" x14ac:dyDescent="0.2">
      <c r="B7991" s="7" t="s">
        <v>8097</v>
      </c>
      <c r="C7991" s="7">
        <v>240</v>
      </c>
    </row>
    <row r="7992" spans="2:3" x14ac:dyDescent="0.2">
      <c r="B7992" s="7" t="s">
        <v>8098</v>
      </c>
      <c r="C7992" s="7">
        <v>232</v>
      </c>
    </row>
    <row r="7993" spans="2:3" x14ac:dyDescent="0.2">
      <c r="B7993" s="7" t="s">
        <v>8099</v>
      </c>
      <c r="C7993" s="7">
        <v>224</v>
      </c>
    </row>
    <row r="7994" spans="2:3" x14ac:dyDescent="0.2">
      <c r="B7994" s="7" t="s">
        <v>8100</v>
      </c>
      <c r="C7994" s="7">
        <v>267</v>
      </c>
    </row>
    <row r="7995" spans="2:3" x14ac:dyDescent="0.2">
      <c r="B7995" s="7" t="s">
        <v>8101</v>
      </c>
      <c r="C7995" s="7">
        <v>44</v>
      </c>
    </row>
    <row r="7996" spans="2:3" x14ac:dyDescent="0.2">
      <c r="B7996" s="7" t="s">
        <v>8102</v>
      </c>
      <c r="C7996" s="7">
        <v>245</v>
      </c>
    </row>
    <row r="7997" spans="2:3" x14ac:dyDescent="0.2">
      <c r="B7997" s="7" t="s">
        <v>8103</v>
      </c>
      <c r="C7997" s="7">
        <v>337</v>
      </c>
    </row>
    <row r="7998" spans="2:3" x14ac:dyDescent="0.2">
      <c r="B7998" s="7" t="s">
        <v>8104</v>
      </c>
      <c r="C7998" s="7">
        <v>199</v>
      </c>
    </row>
    <row r="7999" spans="2:3" x14ac:dyDescent="0.2">
      <c r="B7999" s="7" t="s">
        <v>8105</v>
      </c>
      <c r="C7999" s="7">
        <v>132</v>
      </c>
    </row>
    <row r="8000" spans="2:3" x14ac:dyDescent="0.2">
      <c r="B8000" s="7" t="s">
        <v>8106</v>
      </c>
      <c r="C8000" s="7">
        <v>273</v>
      </c>
    </row>
    <row r="8001" spans="2:3" x14ac:dyDescent="0.2">
      <c r="B8001" s="7" t="s">
        <v>8107</v>
      </c>
      <c r="C8001" s="7">
        <v>251</v>
      </c>
    </row>
    <row r="8002" spans="2:3" x14ac:dyDescent="0.2">
      <c r="B8002" s="7" t="s">
        <v>8108</v>
      </c>
      <c r="C8002" s="7">
        <v>244</v>
      </c>
    </row>
    <row r="8003" spans="2:3" x14ac:dyDescent="0.2">
      <c r="B8003" s="7" t="s">
        <v>8109</v>
      </c>
      <c r="C8003" s="7">
        <v>288</v>
      </c>
    </row>
    <row r="8004" spans="2:3" x14ac:dyDescent="0.2">
      <c r="B8004" s="7" t="s">
        <v>8110</v>
      </c>
      <c r="C8004" s="7">
        <v>298</v>
      </c>
    </row>
    <row r="8005" spans="2:3" x14ac:dyDescent="0.2">
      <c r="B8005" s="7" t="s">
        <v>8111</v>
      </c>
      <c r="C8005" s="7">
        <v>297</v>
      </c>
    </row>
    <row r="8006" spans="2:3" x14ac:dyDescent="0.2">
      <c r="B8006" s="7" t="s">
        <v>8112</v>
      </c>
      <c r="C8006" s="7">
        <v>275</v>
      </c>
    </row>
    <row r="8007" spans="2:3" x14ac:dyDescent="0.2">
      <c r="B8007" s="7" t="s">
        <v>8113</v>
      </c>
      <c r="C8007" s="7">
        <v>252</v>
      </c>
    </row>
    <row r="8008" spans="2:3" x14ac:dyDescent="0.2">
      <c r="B8008" s="7" t="s">
        <v>8114</v>
      </c>
      <c r="C8008" s="7">
        <v>270</v>
      </c>
    </row>
    <row r="8009" spans="2:3" x14ac:dyDescent="0.2">
      <c r="B8009" s="7" t="s">
        <v>8115</v>
      </c>
      <c r="C8009" s="7">
        <v>239</v>
      </c>
    </row>
    <row r="8010" spans="2:3" x14ac:dyDescent="0.2">
      <c r="B8010" s="7" t="s">
        <v>8116</v>
      </c>
      <c r="C8010" s="7">
        <v>269</v>
      </c>
    </row>
    <row r="8011" spans="2:3" x14ac:dyDescent="0.2">
      <c r="B8011" s="7" t="s">
        <v>8117</v>
      </c>
      <c r="C8011" s="7">
        <v>282</v>
      </c>
    </row>
    <row r="8012" spans="2:3" x14ac:dyDescent="0.2">
      <c r="B8012" s="7" t="s">
        <v>8118</v>
      </c>
      <c r="C8012" s="7">
        <v>141</v>
      </c>
    </row>
    <row r="8013" spans="2:3" x14ac:dyDescent="0.2">
      <c r="B8013" s="7" t="s">
        <v>8119</v>
      </c>
      <c r="C8013" s="7">
        <v>250</v>
      </c>
    </row>
    <row r="8014" spans="2:3" x14ac:dyDescent="0.2">
      <c r="B8014" s="7" t="s">
        <v>8120</v>
      </c>
      <c r="C8014" s="7">
        <v>300</v>
      </c>
    </row>
    <row r="8015" spans="2:3" x14ac:dyDescent="0.2">
      <c r="B8015" s="7" t="s">
        <v>8121</v>
      </c>
      <c r="C8015" s="7">
        <v>257</v>
      </c>
    </row>
    <row r="8016" spans="2:3" x14ac:dyDescent="0.2">
      <c r="B8016" s="7" t="s">
        <v>8122</v>
      </c>
      <c r="C8016" s="7">
        <v>263</v>
      </c>
    </row>
    <row r="8017" spans="2:3" x14ac:dyDescent="0.2">
      <c r="B8017" s="7" t="s">
        <v>8123</v>
      </c>
      <c r="C8017" s="7">
        <v>202</v>
      </c>
    </row>
    <row r="8018" spans="2:3" x14ac:dyDescent="0.2">
      <c r="B8018" s="7" t="s">
        <v>8124</v>
      </c>
      <c r="C8018" s="7">
        <v>334</v>
      </c>
    </row>
    <row r="8019" spans="2:3" x14ac:dyDescent="0.2">
      <c r="B8019" s="7" t="s">
        <v>8125</v>
      </c>
      <c r="C8019" s="7">
        <v>272</v>
      </c>
    </row>
    <row r="8020" spans="2:3" x14ac:dyDescent="0.2">
      <c r="B8020" s="7" t="s">
        <v>8126</v>
      </c>
      <c r="C8020" s="7">
        <v>343</v>
      </c>
    </row>
    <row r="8021" spans="2:3" x14ac:dyDescent="0.2">
      <c r="B8021" s="7" t="s">
        <v>8127</v>
      </c>
      <c r="C8021" s="7">
        <v>218</v>
      </c>
    </row>
    <row r="8022" spans="2:3" x14ac:dyDescent="0.2">
      <c r="B8022" s="7" t="s">
        <v>8128</v>
      </c>
      <c r="C8022" s="7">
        <v>220</v>
      </c>
    </row>
    <row r="8023" spans="2:3" x14ac:dyDescent="0.2">
      <c r="B8023" s="7" t="s">
        <v>8129</v>
      </c>
      <c r="C8023" s="7">
        <v>259</v>
      </c>
    </row>
    <row r="8024" spans="2:3" x14ac:dyDescent="0.2">
      <c r="B8024" s="7" t="s">
        <v>8130</v>
      </c>
      <c r="C8024" s="7">
        <v>223</v>
      </c>
    </row>
    <row r="8025" spans="2:3" x14ac:dyDescent="0.2">
      <c r="B8025" s="7" t="s">
        <v>8131</v>
      </c>
      <c r="C8025" s="7">
        <v>258</v>
      </c>
    </row>
    <row r="8026" spans="2:3" x14ac:dyDescent="0.2">
      <c r="B8026" s="7" t="s">
        <v>8132</v>
      </c>
      <c r="C8026" s="7">
        <v>172</v>
      </c>
    </row>
    <row r="8027" spans="2:3" x14ac:dyDescent="0.2">
      <c r="B8027" s="7" t="s">
        <v>8133</v>
      </c>
      <c r="C8027" s="7">
        <v>267</v>
      </c>
    </row>
    <row r="8028" spans="2:3" x14ac:dyDescent="0.2">
      <c r="B8028" s="7" t="s">
        <v>8134</v>
      </c>
      <c r="C8028" s="7">
        <v>252</v>
      </c>
    </row>
    <row r="8029" spans="2:3" x14ac:dyDescent="0.2">
      <c r="B8029" s="7" t="s">
        <v>8135</v>
      </c>
      <c r="C8029" s="7">
        <v>210</v>
      </c>
    </row>
    <row r="8030" spans="2:3" x14ac:dyDescent="0.2">
      <c r="B8030" s="7" t="s">
        <v>8136</v>
      </c>
      <c r="C8030" s="7">
        <v>327</v>
      </c>
    </row>
    <row r="8031" spans="2:3" x14ac:dyDescent="0.2">
      <c r="B8031" s="7" t="s">
        <v>8137</v>
      </c>
      <c r="C8031" s="7">
        <v>309</v>
      </c>
    </row>
    <row r="8032" spans="2:3" x14ac:dyDescent="0.2">
      <c r="B8032" s="7" t="s">
        <v>8138</v>
      </c>
      <c r="C8032" s="7">
        <v>193</v>
      </c>
    </row>
    <row r="8033" spans="2:3" x14ac:dyDescent="0.2">
      <c r="B8033" s="7" t="s">
        <v>8139</v>
      </c>
      <c r="C8033" s="7">
        <v>261</v>
      </c>
    </row>
    <row r="8034" spans="2:3" x14ac:dyDescent="0.2">
      <c r="B8034" s="7" t="s">
        <v>8140</v>
      </c>
      <c r="C8034" s="7">
        <v>364</v>
      </c>
    </row>
    <row r="8035" spans="2:3" x14ac:dyDescent="0.2">
      <c r="B8035" s="7" t="s">
        <v>8141</v>
      </c>
      <c r="C8035" s="7">
        <v>247</v>
      </c>
    </row>
    <row r="8036" spans="2:3" x14ac:dyDescent="0.2">
      <c r="B8036" s="7" t="s">
        <v>8142</v>
      </c>
      <c r="C8036" s="7">
        <v>212</v>
      </c>
    </row>
    <row r="8037" spans="2:3" x14ac:dyDescent="0.2">
      <c r="B8037" s="7" t="s">
        <v>8143</v>
      </c>
      <c r="C8037" s="7">
        <v>286</v>
      </c>
    </row>
    <row r="8038" spans="2:3" x14ac:dyDescent="0.2">
      <c r="B8038" s="7" t="s">
        <v>8144</v>
      </c>
      <c r="C8038" s="7">
        <v>300</v>
      </c>
    </row>
    <row r="8039" spans="2:3" x14ac:dyDescent="0.2">
      <c r="B8039" s="7" t="s">
        <v>8145</v>
      </c>
      <c r="C8039" s="7">
        <v>279</v>
      </c>
    </row>
    <row r="8040" spans="2:3" x14ac:dyDescent="0.2">
      <c r="B8040" s="7" t="s">
        <v>8146</v>
      </c>
      <c r="C8040" s="7">
        <v>266</v>
      </c>
    </row>
    <row r="8041" spans="2:3" x14ac:dyDescent="0.2">
      <c r="B8041" s="7" t="s">
        <v>8147</v>
      </c>
      <c r="C8041" s="7">
        <v>276</v>
      </c>
    </row>
    <row r="8042" spans="2:3" x14ac:dyDescent="0.2">
      <c r="B8042" s="7" t="s">
        <v>8148</v>
      </c>
      <c r="C8042" s="7">
        <v>287</v>
      </c>
    </row>
    <row r="8043" spans="2:3" x14ac:dyDescent="0.2">
      <c r="B8043" s="7" t="s">
        <v>8149</v>
      </c>
      <c r="C8043" s="7">
        <v>221</v>
      </c>
    </row>
    <row r="8044" spans="2:3" x14ac:dyDescent="0.2">
      <c r="B8044" s="7" t="s">
        <v>8150</v>
      </c>
      <c r="C8044" s="7">
        <v>344</v>
      </c>
    </row>
    <row r="8045" spans="2:3" x14ac:dyDescent="0.2">
      <c r="B8045" s="7" t="s">
        <v>8151</v>
      </c>
      <c r="C8045" s="7">
        <v>237</v>
      </c>
    </row>
    <row r="8046" spans="2:3" x14ac:dyDescent="0.2">
      <c r="B8046" s="7" t="s">
        <v>8152</v>
      </c>
      <c r="C8046" s="7">
        <v>249</v>
      </c>
    </row>
    <row r="8047" spans="2:3" x14ac:dyDescent="0.2">
      <c r="B8047" s="7" t="s">
        <v>8153</v>
      </c>
      <c r="C8047" s="7">
        <v>242</v>
      </c>
    </row>
    <row r="8048" spans="2:3" x14ac:dyDescent="0.2">
      <c r="B8048" s="7" t="s">
        <v>8154</v>
      </c>
      <c r="C8048" s="7">
        <v>218</v>
      </c>
    </row>
    <row r="8049" spans="2:3" x14ac:dyDescent="0.2">
      <c r="B8049" s="7" t="s">
        <v>8155</v>
      </c>
      <c r="C8049" s="7">
        <v>287</v>
      </c>
    </row>
    <row r="8050" spans="2:3" x14ac:dyDescent="0.2">
      <c r="B8050" s="7" t="s">
        <v>8156</v>
      </c>
      <c r="C8050" s="7">
        <v>250</v>
      </c>
    </row>
    <row r="8051" spans="2:3" x14ac:dyDescent="0.2">
      <c r="B8051" s="7" t="s">
        <v>8157</v>
      </c>
      <c r="C8051" s="7">
        <v>268</v>
      </c>
    </row>
    <row r="8052" spans="2:3" x14ac:dyDescent="0.2">
      <c r="B8052" s="7" t="s">
        <v>8158</v>
      </c>
      <c r="C8052" s="7">
        <v>272</v>
      </c>
    </row>
    <row r="8053" spans="2:3" x14ac:dyDescent="0.2">
      <c r="B8053" s="7" t="s">
        <v>8159</v>
      </c>
      <c r="C8053" s="7">
        <v>233</v>
      </c>
    </row>
    <row r="8054" spans="2:3" x14ac:dyDescent="0.2">
      <c r="B8054" s="7" t="s">
        <v>8160</v>
      </c>
      <c r="C8054" s="7">
        <v>323</v>
      </c>
    </row>
    <row r="8055" spans="2:3" x14ac:dyDescent="0.2">
      <c r="B8055" s="7" t="s">
        <v>8161</v>
      </c>
      <c r="C8055" s="7">
        <v>339</v>
      </c>
    </row>
    <row r="8056" spans="2:3" x14ac:dyDescent="0.2">
      <c r="B8056" s="7" t="s">
        <v>8162</v>
      </c>
      <c r="C8056" s="7">
        <v>232</v>
      </c>
    </row>
    <row r="8057" spans="2:3" x14ac:dyDescent="0.2">
      <c r="B8057" s="7" t="s">
        <v>8163</v>
      </c>
      <c r="C8057" s="7">
        <v>235</v>
      </c>
    </row>
    <row r="8058" spans="2:3" x14ac:dyDescent="0.2">
      <c r="B8058" s="7" t="s">
        <v>8164</v>
      </c>
      <c r="C8058" s="7">
        <v>265</v>
      </c>
    </row>
    <row r="8059" spans="2:3" x14ac:dyDescent="0.2">
      <c r="B8059" s="7" t="s">
        <v>8165</v>
      </c>
      <c r="C8059" s="7">
        <v>302</v>
      </c>
    </row>
    <row r="8060" spans="2:3" x14ac:dyDescent="0.2">
      <c r="B8060" s="7" t="s">
        <v>8166</v>
      </c>
      <c r="C8060" s="7">
        <v>254</v>
      </c>
    </row>
    <row r="8061" spans="2:3" x14ac:dyDescent="0.2">
      <c r="B8061" s="7" t="s">
        <v>8167</v>
      </c>
      <c r="C8061" s="7">
        <v>260</v>
      </c>
    </row>
    <row r="8062" spans="2:3" x14ac:dyDescent="0.2">
      <c r="B8062" s="7" t="s">
        <v>8168</v>
      </c>
      <c r="C8062" s="7">
        <v>195</v>
      </c>
    </row>
    <row r="8063" spans="2:3" x14ac:dyDescent="0.2">
      <c r="B8063" s="7" t="s">
        <v>8169</v>
      </c>
      <c r="C8063" s="7">
        <v>397</v>
      </c>
    </row>
    <row r="8064" spans="2:3" x14ac:dyDescent="0.2">
      <c r="B8064" s="7" t="s">
        <v>8170</v>
      </c>
      <c r="C8064" s="7">
        <v>266</v>
      </c>
    </row>
    <row r="8065" spans="2:3" x14ac:dyDescent="0.2">
      <c r="B8065" s="7" t="s">
        <v>8171</v>
      </c>
      <c r="C8065" s="7">
        <v>239</v>
      </c>
    </row>
    <row r="8066" spans="2:3" x14ac:dyDescent="0.2">
      <c r="B8066" s="7" t="s">
        <v>8172</v>
      </c>
      <c r="C8066" s="7">
        <v>356</v>
      </c>
    </row>
    <row r="8067" spans="2:3" x14ac:dyDescent="0.2">
      <c r="B8067" s="7" t="s">
        <v>8173</v>
      </c>
      <c r="C8067" s="7">
        <v>275</v>
      </c>
    </row>
    <row r="8068" spans="2:3" x14ac:dyDescent="0.2">
      <c r="B8068" s="7" t="s">
        <v>8174</v>
      </c>
      <c r="C8068" s="7">
        <v>278</v>
      </c>
    </row>
    <row r="8069" spans="2:3" x14ac:dyDescent="0.2">
      <c r="B8069" s="7" t="s">
        <v>8175</v>
      </c>
      <c r="C8069" s="7">
        <v>320</v>
      </c>
    </row>
    <row r="8070" spans="2:3" x14ac:dyDescent="0.2">
      <c r="B8070" s="7" t="s">
        <v>8176</v>
      </c>
      <c r="C8070" s="7">
        <v>216</v>
      </c>
    </row>
    <row r="8071" spans="2:3" x14ac:dyDescent="0.2">
      <c r="B8071" s="7" t="s">
        <v>8177</v>
      </c>
      <c r="C8071" s="7">
        <v>284</v>
      </c>
    </row>
    <row r="8072" spans="2:3" x14ac:dyDescent="0.2">
      <c r="B8072" s="7" t="s">
        <v>8178</v>
      </c>
      <c r="C8072" s="7">
        <v>338</v>
      </c>
    </row>
    <row r="8073" spans="2:3" x14ac:dyDescent="0.2">
      <c r="B8073" s="7" t="s">
        <v>8179</v>
      </c>
      <c r="C8073" s="7">
        <v>295</v>
      </c>
    </row>
    <row r="8074" spans="2:3" x14ac:dyDescent="0.2">
      <c r="B8074" s="7" t="s">
        <v>8180</v>
      </c>
      <c r="C8074" s="7">
        <v>387</v>
      </c>
    </row>
    <row r="8075" spans="2:3" x14ac:dyDescent="0.2">
      <c r="B8075" s="7" t="s">
        <v>8181</v>
      </c>
      <c r="C8075" s="7">
        <v>380</v>
      </c>
    </row>
    <row r="8076" spans="2:3" x14ac:dyDescent="0.2">
      <c r="B8076" s="7" t="s">
        <v>8182</v>
      </c>
      <c r="C8076" s="7">
        <v>276</v>
      </c>
    </row>
    <row r="8077" spans="2:3" x14ac:dyDescent="0.2">
      <c r="B8077" s="7" t="s">
        <v>8183</v>
      </c>
      <c r="C8077" s="7">
        <v>253</v>
      </c>
    </row>
    <row r="8078" spans="2:3" x14ac:dyDescent="0.2">
      <c r="B8078" s="7" t="s">
        <v>8184</v>
      </c>
      <c r="C8078" s="7">
        <v>276</v>
      </c>
    </row>
    <row r="8079" spans="2:3" x14ac:dyDescent="0.2">
      <c r="B8079" s="7" t="s">
        <v>8185</v>
      </c>
      <c r="C8079" s="7">
        <v>279</v>
      </c>
    </row>
    <row r="8080" spans="2:3" x14ac:dyDescent="0.2">
      <c r="B8080" s="7" t="s">
        <v>8186</v>
      </c>
      <c r="C8080" s="7">
        <v>319</v>
      </c>
    </row>
    <row r="8081" spans="2:3" x14ac:dyDescent="0.2">
      <c r="B8081" s="7" t="s">
        <v>8187</v>
      </c>
      <c r="C8081" s="7">
        <v>325</v>
      </c>
    </row>
    <row r="8082" spans="2:3" x14ac:dyDescent="0.2">
      <c r="B8082" s="7" t="s">
        <v>8188</v>
      </c>
      <c r="C8082" s="7">
        <v>344</v>
      </c>
    </row>
    <row r="8083" spans="2:3" x14ac:dyDescent="0.2">
      <c r="B8083" s="7" t="s">
        <v>8189</v>
      </c>
      <c r="C8083" s="7">
        <v>241</v>
      </c>
    </row>
    <row r="8084" spans="2:3" x14ac:dyDescent="0.2">
      <c r="B8084" s="7" t="s">
        <v>8190</v>
      </c>
      <c r="C8084" s="7">
        <v>191</v>
      </c>
    </row>
    <row r="8085" spans="2:3" x14ac:dyDescent="0.2">
      <c r="B8085" s="7" t="s">
        <v>8191</v>
      </c>
      <c r="C8085" s="7">
        <v>285</v>
      </c>
    </row>
    <row r="8086" spans="2:3" x14ac:dyDescent="0.2">
      <c r="B8086" s="7" t="s">
        <v>8192</v>
      </c>
      <c r="C8086" s="7">
        <v>246</v>
      </c>
    </row>
    <row r="8087" spans="2:3" x14ac:dyDescent="0.2">
      <c r="B8087" s="7" t="s">
        <v>8193</v>
      </c>
      <c r="C8087" s="7">
        <v>316</v>
      </c>
    </row>
    <row r="8088" spans="2:3" x14ac:dyDescent="0.2">
      <c r="B8088" s="7" t="s">
        <v>8194</v>
      </c>
      <c r="C8088" s="7">
        <v>255</v>
      </c>
    </row>
    <row r="8089" spans="2:3" x14ac:dyDescent="0.2">
      <c r="B8089" s="7" t="s">
        <v>8195</v>
      </c>
      <c r="C8089" s="7">
        <v>274</v>
      </c>
    </row>
    <row r="8090" spans="2:3" x14ac:dyDescent="0.2">
      <c r="B8090" s="7" t="s">
        <v>8196</v>
      </c>
      <c r="C8090" s="7">
        <v>208</v>
      </c>
    </row>
    <row r="8091" spans="2:3" x14ac:dyDescent="0.2">
      <c r="B8091" s="7" t="s">
        <v>8197</v>
      </c>
      <c r="C8091" s="7">
        <v>229</v>
      </c>
    </row>
    <row r="8092" spans="2:3" x14ac:dyDescent="0.2">
      <c r="B8092" s="7" t="s">
        <v>8198</v>
      </c>
      <c r="C8092" s="7">
        <v>322</v>
      </c>
    </row>
    <row r="8093" spans="2:3" x14ac:dyDescent="0.2">
      <c r="B8093" s="7" t="s">
        <v>8199</v>
      </c>
      <c r="C8093" s="7">
        <v>280</v>
      </c>
    </row>
    <row r="8094" spans="2:3" x14ac:dyDescent="0.2">
      <c r="B8094" s="7" t="s">
        <v>8200</v>
      </c>
      <c r="C8094" s="7">
        <v>288</v>
      </c>
    </row>
    <row r="8095" spans="2:3" x14ac:dyDescent="0.2">
      <c r="B8095" s="7" t="s">
        <v>8201</v>
      </c>
      <c r="C8095" s="7">
        <v>52</v>
      </c>
    </row>
    <row r="8096" spans="2:3" x14ac:dyDescent="0.2">
      <c r="B8096" s="7" t="s">
        <v>8202</v>
      </c>
      <c r="C8096" s="7">
        <v>208</v>
      </c>
    </row>
    <row r="8097" spans="2:3" x14ac:dyDescent="0.2">
      <c r="B8097" s="7" t="s">
        <v>8203</v>
      </c>
      <c r="C8097" s="7">
        <v>300</v>
      </c>
    </row>
    <row r="8098" spans="2:3" x14ac:dyDescent="0.2">
      <c r="B8098" s="7" t="s">
        <v>8204</v>
      </c>
      <c r="C8098" s="7">
        <v>212</v>
      </c>
    </row>
    <row r="8099" spans="2:3" x14ac:dyDescent="0.2">
      <c r="B8099" s="7" t="s">
        <v>8205</v>
      </c>
      <c r="C8099" s="7">
        <v>131</v>
      </c>
    </row>
    <row r="8100" spans="2:3" x14ac:dyDescent="0.2">
      <c r="B8100" s="7" t="s">
        <v>8206</v>
      </c>
      <c r="C8100" s="7">
        <v>271</v>
      </c>
    </row>
    <row r="8101" spans="2:3" x14ac:dyDescent="0.2">
      <c r="B8101" s="7" t="s">
        <v>8207</v>
      </c>
      <c r="C8101" s="7">
        <v>184</v>
      </c>
    </row>
    <row r="8102" spans="2:3" x14ac:dyDescent="0.2">
      <c r="B8102" s="7" t="s">
        <v>8208</v>
      </c>
      <c r="C8102" s="7">
        <v>211</v>
      </c>
    </row>
    <row r="8103" spans="2:3" x14ac:dyDescent="0.2">
      <c r="B8103" s="7" t="s">
        <v>8209</v>
      </c>
      <c r="C8103" s="7">
        <v>242</v>
      </c>
    </row>
    <row r="8104" spans="2:3" x14ac:dyDescent="0.2">
      <c r="B8104" s="7" t="s">
        <v>8210</v>
      </c>
      <c r="C8104" s="7">
        <v>300</v>
      </c>
    </row>
    <row r="8105" spans="2:3" x14ac:dyDescent="0.2">
      <c r="B8105" s="7" t="s">
        <v>8211</v>
      </c>
      <c r="C8105" s="7">
        <v>294</v>
      </c>
    </row>
    <row r="8106" spans="2:3" x14ac:dyDescent="0.2">
      <c r="B8106" s="7" t="s">
        <v>8212</v>
      </c>
      <c r="C8106" s="7">
        <v>282</v>
      </c>
    </row>
    <row r="8107" spans="2:3" x14ac:dyDescent="0.2">
      <c r="B8107" s="7" t="s">
        <v>8213</v>
      </c>
      <c r="C8107" s="7">
        <v>308</v>
      </c>
    </row>
    <row r="8108" spans="2:3" x14ac:dyDescent="0.2">
      <c r="B8108" s="7" t="s">
        <v>8214</v>
      </c>
      <c r="C8108" s="7">
        <v>251</v>
      </c>
    </row>
    <row r="8109" spans="2:3" x14ac:dyDescent="0.2">
      <c r="B8109" s="7" t="s">
        <v>8215</v>
      </c>
      <c r="C8109" s="7">
        <v>294</v>
      </c>
    </row>
    <row r="8110" spans="2:3" x14ac:dyDescent="0.2">
      <c r="B8110" s="7" t="s">
        <v>8216</v>
      </c>
      <c r="C8110" s="7">
        <v>247</v>
      </c>
    </row>
    <row r="8111" spans="2:3" x14ac:dyDescent="0.2">
      <c r="B8111" s="7" t="s">
        <v>8217</v>
      </c>
      <c r="C8111" s="7">
        <v>380</v>
      </c>
    </row>
    <row r="8112" spans="2:3" x14ac:dyDescent="0.2">
      <c r="B8112" s="7" t="s">
        <v>8218</v>
      </c>
      <c r="C8112" s="7">
        <v>123</v>
      </c>
    </row>
    <row r="8113" spans="2:3" x14ac:dyDescent="0.2">
      <c r="B8113" s="7" t="s">
        <v>8219</v>
      </c>
      <c r="C8113" s="7">
        <v>266</v>
      </c>
    </row>
    <row r="8114" spans="2:3" x14ac:dyDescent="0.2">
      <c r="B8114" s="7" t="s">
        <v>8220</v>
      </c>
      <c r="C8114" s="7">
        <v>366</v>
      </c>
    </row>
    <row r="8115" spans="2:3" x14ac:dyDescent="0.2">
      <c r="B8115" s="7" t="s">
        <v>8221</v>
      </c>
      <c r="C8115" s="7">
        <v>307</v>
      </c>
    </row>
    <row r="8116" spans="2:3" x14ac:dyDescent="0.2">
      <c r="B8116" s="7" t="s">
        <v>8222</v>
      </c>
      <c r="C8116" s="7">
        <v>236</v>
      </c>
    </row>
    <row r="8117" spans="2:3" x14ac:dyDescent="0.2">
      <c r="B8117" s="7" t="s">
        <v>8223</v>
      </c>
      <c r="C8117" s="7">
        <v>181</v>
      </c>
    </row>
    <row r="8118" spans="2:3" x14ac:dyDescent="0.2">
      <c r="B8118" s="7" t="s">
        <v>8224</v>
      </c>
      <c r="C8118" s="7">
        <v>247</v>
      </c>
    </row>
    <row r="8119" spans="2:3" x14ac:dyDescent="0.2">
      <c r="B8119" s="7" t="s">
        <v>8225</v>
      </c>
      <c r="C8119" s="7">
        <v>236</v>
      </c>
    </row>
    <row r="8120" spans="2:3" x14ac:dyDescent="0.2">
      <c r="B8120" s="7" t="s">
        <v>8226</v>
      </c>
      <c r="C8120" s="7">
        <v>312</v>
      </c>
    </row>
    <row r="8121" spans="2:3" x14ac:dyDescent="0.2">
      <c r="B8121" s="7" t="s">
        <v>8227</v>
      </c>
      <c r="C8121" s="7">
        <v>318</v>
      </c>
    </row>
    <row r="8122" spans="2:3" x14ac:dyDescent="0.2">
      <c r="B8122" s="7" t="s">
        <v>8228</v>
      </c>
      <c r="C8122" s="7">
        <v>239</v>
      </c>
    </row>
    <row r="8123" spans="2:3" x14ac:dyDescent="0.2">
      <c r="B8123" s="7" t="s">
        <v>8229</v>
      </c>
      <c r="C8123" s="7">
        <v>329</v>
      </c>
    </row>
    <row r="8124" spans="2:3" x14ac:dyDescent="0.2">
      <c r="B8124" s="7" t="s">
        <v>8230</v>
      </c>
      <c r="C8124" s="7">
        <v>272</v>
      </c>
    </row>
    <row r="8125" spans="2:3" x14ac:dyDescent="0.2">
      <c r="B8125" s="7" t="s">
        <v>8231</v>
      </c>
      <c r="C8125" s="7">
        <v>221</v>
      </c>
    </row>
    <row r="8126" spans="2:3" x14ac:dyDescent="0.2">
      <c r="B8126" s="7" t="s">
        <v>8232</v>
      </c>
      <c r="C8126" s="7">
        <v>185</v>
      </c>
    </row>
    <row r="8127" spans="2:3" x14ac:dyDescent="0.2">
      <c r="B8127" s="7" t="s">
        <v>8233</v>
      </c>
      <c r="C8127" s="7">
        <v>297</v>
      </c>
    </row>
    <row r="8128" spans="2:3" x14ac:dyDescent="0.2">
      <c r="B8128" s="7" t="s">
        <v>8234</v>
      </c>
      <c r="C8128" s="7">
        <v>197</v>
      </c>
    </row>
    <row r="8129" spans="2:3" x14ac:dyDescent="0.2">
      <c r="B8129" s="7" t="s">
        <v>8235</v>
      </c>
      <c r="C8129" s="7">
        <v>218</v>
      </c>
    </row>
    <row r="8130" spans="2:3" x14ac:dyDescent="0.2">
      <c r="B8130" s="7" t="s">
        <v>8236</v>
      </c>
      <c r="C8130" s="7">
        <v>325</v>
      </c>
    </row>
    <row r="8131" spans="2:3" x14ac:dyDescent="0.2">
      <c r="B8131" s="7" t="s">
        <v>8237</v>
      </c>
      <c r="C8131" s="7">
        <v>295</v>
      </c>
    </row>
    <row r="8132" spans="2:3" x14ac:dyDescent="0.2">
      <c r="B8132" s="7" t="s">
        <v>8238</v>
      </c>
      <c r="C8132" s="7">
        <v>180</v>
      </c>
    </row>
    <row r="8133" spans="2:3" x14ac:dyDescent="0.2">
      <c r="B8133" s="7" t="s">
        <v>8239</v>
      </c>
      <c r="C8133" s="7">
        <v>230</v>
      </c>
    </row>
    <row r="8134" spans="2:3" x14ac:dyDescent="0.2">
      <c r="B8134" s="7" t="s">
        <v>8240</v>
      </c>
      <c r="C8134" s="7">
        <v>329</v>
      </c>
    </row>
    <row r="8135" spans="2:3" x14ac:dyDescent="0.2">
      <c r="B8135" s="7" t="s">
        <v>8241</v>
      </c>
      <c r="C8135" s="7">
        <v>207</v>
      </c>
    </row>
    <row r="8136" spans="2:3" x14ac:dyDescent="0.2">
      <c r="B8136" s="7" t="s">
        <v>8242</v>
      </c>
      <c r="C8136" s="7">
        <v>301</v>
      </c>
    </row>
    <row r="8137" spans="2:3" x14ac:dyDescent="0.2">
      <c r="B8137" s="7" t="s">
        <v>8243</v>
      </c>
      <c r="C8137" s="7">
        <v>185</v>
      </c>
    </row>
    <row r="8138" spans="2:3" x14ac:dyDescent="0.2">
      <c r="B8138" s="7" t="s">
        <v>8244</v>
      </c>
      <c r="C8138" s="7">
        <v>266</v>
      </c>
    </row>
    <row r="8139" spans="2:3" x14ac:dyDescent="0.2">
      <c r="B8139" s="7" t="s">
        <v>8245</v>
      </c>
      <c r="C8139" s="7">
        <v>278</v>
      </c>
    </row>
    <row r="8140" spans="2:3" x14ac:dyDescent="0.2">
      <c r="B8140" s="7" t="s">
        <v>8246</v>
      </c>
      <c r="C8140" s="7">
        <v>292</v>
      </c>
    </row>
    <row r="8141" spans="2:3" x14ac:dyDescent="0.2">
      <c r="B8141" s="7" t="s">
        <v>8247</v>
      </c>
      <c r="C8141" s="7">
        <v>270</v>
      </c>
    </row>
    <row r="8142" spans="2:3" x14ac:dyDescent="0.2">
      <c r="B8142" s="7" t="s">
        <v>8248</v>
      </c>
      <c r="C8142" s="7">
        <v>325</v>
      </c>
    </row>
    <row r="8143" spans="2:3" x14ac:dyDescent="0.2">
      <c r="B8143" s="7" t="s">
        <v>8249</v>
      </c>
      <c r="C8143" s="7">
        <v>228</v>
      </c>
    </row>
    <row r="8144" spans="2:3" x14ac:dyDescent="0.2">
      <c r="B8144" s="7" t="s">
        <v>8250</v>
      </c>
      <c r="C8144" s="7">
        <v>387</v>
      </c>
    </row>
    <row r="8145" spans="2:3" x14ac:dyDescent="0.2">
      <c r="B8145" s="7" t="s">
        <v>8251</v>
      </c>
      <c r="C8145" s="7">
        <v>243</v>
      </c>
    </row>
    <row r="8146" spans="2:3" x14ac:dyDescent="0.2">
      <c r="B8146" s="7" t="s">
        <v>8252</v>
      </c>
      <c r="C8146" s="7">
        <v>274</v>
      </c>
    </row>
    <row r="8147" spans="2:3" x14ac:dyDescent="0.2">
      <c r="B8147" s="7" t="s">
        <v>8253</v>
      </c>
      <c r="C8147" s="7">
        <v>299</v>
      </c>
    </row>
    <row r="8148" spans="2:3" x14ac:dyDescent="0.2">
      <c r="B8148" s="7" t="s">
        <v>8254</v>
      </c>
      <c r="C8148" s="7">
        <v>263</v>
      </c>
    </row>
    <row r="8149" spans="2:3" x14ac:dyDescent="0.2">
      <c r="B8149" s="7" t="s">
        <v>8255</v>
      </c>
      <c r="C8149" s="7">
        <v>320</v>
      </c>
    </row>
    <row r="8150" spans="2:3" x14ac:dyDescent="0.2">
      <c r="B8150" s="7" t="s">
        <v>8256</v>
      </c>
      <c r="C8150" s="7">
        <v>236</v>
      </c>
    </row>
    <row r="8151" spans="2:3" x14ac:dyDescent="0.2">
      <c r="B8151" s="7" t="s">
        <v>8257</v>
      </c>
      <c r="C8151" s="7">
        <v>319</v>
      </c>
    </row>
    <row r="8152" spans="2:3" x14ac:dyDescent="0.2">
      <c r="B8152" s="7" t="s">
        <v>8258</v>
      </c>
      <c r="C8152" s="7">
        <v>220</v>
      </c>
    </row>
    <row r="8153" spans="2:3" x14ac:dyDescent="0.2">
      <c r="B8153" s="7" t="s">
        <v>8259</v>
      </c>
      <c r="C8153" s="7">
        <v>263</v>
      </c>
    </row>
    <row r="8154" spans="2:3" x14ac:dyDescent="0.2">
      <c r="B8154" s="7" t="s">
        <v>8260</v>
      </c>
      <c r="C8154" s="7">
        <v>290</v>
      </c>
    </row>
    <row r="8155" spans="2:3" x14ac:dyDescent="0.2">
      <c r="B8155" s="7" t="s">
        <v>8261</v>
      </c>
      <c r="C8155" s="7">
        <v>311</v>
      </c>
    </row>
    <row r="8156" spans="2:3" x14ac:dyDescent="0.2">
      <c r="B8156" s="7" t="s">
        <v>8262</v>
      </c>
      <c r="C8156" s="7">
        <v>303</v>
      </c>
    </row>
    <row r="8157" spans="2:3" x14ac:dyDescent="0.2">
      <c r="B8157" s="7" t="s">
        <v>8263</v>
      </c>
      <c r="C8157" s="7">
        <v>315</v>
      </c>
    </row>
    <row r="8158" spans="2:3" x14ac:dyDescent="0.2">
      <c r="B8158" s="7" t="s">
        <v>8264</v>
      </c>
      <c r="C8158" s="7">
        <v>343</v>
      </c>
    </row>
    <row r="8159" spans="2:3" x14ac:dyDescent="0.2">
      <c r="B8159" s="7" t="s">
        <v>8265</v>
      </c>
      <c r="C8159" s="7">
        <v>325</v>
      </c>
    </row>
    <row r="8160" spans="2:3" x14ac:dyDescent="0.2">
      <c r="B8160" s="7" t="s">
        <v>8266</v>
      </c>
      <c r="C8160" s="7">
        <v>199</v>
      </c>
    </row>
    <row r="8161" spans="2:3" x14ac:dyDescent="0.2">
      <c r="B8161" s="7" t="s">
        <v>8267</v>
      </c>
      <c r="C8161" s="7">
        <v>227</v>
      </c>
    </row>
    <row r="8162" spans="2:3" x14ac:dyDescent="0.2">
      <c r="B8162" s="7" t="s">
        <v>8268</v>
      </c>
      <c r="C8162" s="7">
        <v>235</v>
      </c>
    </row>
    <row r="8163" spans="2:3" x14ac:dyDescent="0.2">
      <c r="B8163" s="7" t="s">
        <v>8269</v>
      </c>
      <c r="C8163" s="7">
        <v>262</v>
      </c>
    </row>
    <row r="8164" spans="2:3" x14ac:dyDescent="0.2">
      <c r="B8164" s="7" t="s">
        <v>8270</v>
      </c>
      <c r="C8164" s="7">
        <v>275</v>
      </c>
    </row>
    <row r="8165" spans="2:3" x14ac:dyDescent="0.2">
      <c r="B8165" s="7" t="s">
        <v>8271</v>
      </c>
      <c r="C8165" s="7">
        <v>273</v>
      </c>
    </row>
    <row r="8166" spans="2:3" x14ac:dyDescent="0.2">
      <c r="B8166" s="7" t="s">
        <v>8272</v>
      </c>
      <c r="C8166" s="7">
        <v>380</v>
      </c>
    </row>
    <row r="8167" spans="2:3" x14ac:dyDescent="0.2">
      <c r="B8167" s="7" t="s">
        <v>8273</v>
      </c>
      <c r="C8167" s="7">
        <v>266</v>
      </c>
    </row>
    <row r="8168" spans="2:3" x14ac:dyDescent="0.2">
      <c r="B8168" s="7" t="s">
        <v>8274</v>
      </c>
      <c r="C8168" s="7">
        <v>316</v>
      </c>
    </row>
    <row r="8169" spans="2:3" x14ac:dyDescent="0.2">
      <c r="B8169" s="7" t="s">
        <v>8275</v>
      </c>
      <c r="C8169" s="7">
        <v>359</v>
      </c>
    </row>
    <row r="8170" spans="2:3" x14ac:dyDescent="0.2">
      <c r="B8170" s="7" t="s">
        <v>8276</v>
      </c>
      <c r="C8170" s="7">
        <v>230</v>
      </c>
    </row>
    <row r="8171" spans="2:3" x14ac:dyDescent="0.2">
      <c r="B8171" s="7" t="s">
        <v>8277</v>
      </c>
      <c r="C8171" s="7">
        <v>230</v>
      </c>
    </row>
    <row r="8172" spans="2:3" x14ac:dyDescent="0.2">
      <c r="B8172" s="7" t="s">
        <v>8278</v>
      </c>
      <c r="C8172" s="7">
        <v>360</v>
      </c>
    </row>
    <row r="8173" spans="2:3" x14ac:dyDescent="0.2">
      <c r="B8173" s="7" t="s">
        <v>8279</v>
      </c>
      <c r="C8173" s="7">
        <v>288</v>
      </c>
    </row>
    <row r="8174" spans="2:3" x14ac:dyDescent="0.2">
      <c r="B8174" s="7" t="s">
        <v>8280</v>
      </c>
      <c r="C8174" s="7">
        <v>317</v>
      </c>
    </row>
    <row r="8175" spans="2:3" x14ac:dyDescent="0.2">
      <c r="B8175" s="7" t="s">
        <v>8281</v>
      </c>
      <c r="C8175" s="7">
        <v>326</v>
      </c>
    </row>
    <row r="8176" spans="2:3" x14ac:dyDescent="0.2">
      <c r="B8176" s="7" t="s">
        <v>8282</v>
      </c>
      <c r="C8176" s="7">
        <v>256</v>
      </c>
    </row>
    <row r="8177" spans="2:3" x14ac:dyDescent="0.2">
      <c r="B8177" s="7" t="s">
        <v>8283</v>
      </c>
      <c r="C8177" s="7">
        <v>258</v>
      </c>
    </row>
    <row r="8178" spans="2:3" x14ac:dyDescent="0.2">
      <c r="B8178" s="7" t="s">
        <v>8284</v>
      </c>
      <c r="C8178" s="7">
        <v>316</v>
      </c>
    </row>
    <row r="8179" spans="2:3" x14ac:dyDescent="0.2">
      <c r="B8179" s="7" t="s">
        <v>8285</v>
      </c>
      <c r="C8179" s="7">
        <v>305</v>
      </c>
    </row>
    <row r="8180" spans="2:3" x14ac:dyDescent="0.2">
      <c r="B8180" s="7" t="s">
        <v>8286</v>
      </c>
      <c r="C8180" s="7">
        <v>281</v>
      </c>
    </row>
    <row r="8181" spans="2:3" x14ac:dyDescent="0.2">
      <c r="B8181" s="7" t="s">
        <v>8287</v>
      </c>
      <c r="C8181" s="7">
        <v>257</v>
      </c>
    </row>
    <row r="8182" spans="2:3" x14ac:dyDescent="0.2">
      <c r="B8182" s="7" t="s">
        <v>8288</v>
      </c>
      <c r="C8182" s="7">
        <v>240</v>
      </c>
    </row>
    <row r="8183" spans="2:3" x14ac:dyDescent="0.2">
      <c r="B8183" s="7" t="s">
        <v>8289</v>
      </c>
      <c r="C8183" s="7">
        <v>256</v>
      </c>
    </row>
    <row r="8184" spans="2:3" x14ac:dyDescent="0.2">
      <c r="B8184" s="7" t="s">
        <v>8290</v>
      </c>
      <c r="C8184" s="7">
        <v>246</v>
      </c>
    </row>
    <row r="8185" spans="2:3" x14ac:dyDescent="0.2">
      <c r="B8185" s="7" t="s">
        <v>8291</v>
      </c>
      <c r="C8185" s="7">
        <v>201</v>
      </c>
    </row>
    <row r="8186" spans="2:3" x14ac:dyDescent="0.2">
      <c r="B8186" s="7" t="s">
        <v>8292</v>
      </c>
      <c r="C8186" s="7">
        <v>236</v>
      </c>
    </row>
    <row r="8187" spans="2:3" x14ac:dyDescent="0.2">
      <c r="B8187" s="7" t="s">
        <v>8293</v>
      </c>
      <c r="C8187" s="7">
        <v>226</v>
      </c>
    </row>
    <row r="8188" spans="2:3" x14ac:dyDescent="0.2">
      <c r="B8188" s="7" t="s">
        <v>8294</v>
      </c>
      <c r="C8188" s="7">
        <v>231</v>
      </c>
    </row>
    <row r="8189" spans="2:3" x14ac:dyDescent="0.2">
      <c r="B8189" s="7" t="s">
        <v>8295</v>
      </c>
      <c r="C8189" s="7">
        <v>195</v>
      </c>
    </row>
    <row r="8190" spans="2:3" x14ac:dyDescent="0.2">
      <c r="B8190" s="7" t="s">
        <v>8296</v>
      </c>
      <c r="C8190" s="7">
        <v>267</v>
      </c>
    </row>
    <row r="8191" spans="2:3" x14ac:dyDescent="0.2">
      <c r="B8191" s="7" t="s">
        <v>8297</v>
      </c>
      <c r="C8191" s="7">
        <v>189</v>
      </c>
    </row>
    <row r="8192" spans="2:3" x14ac:dyDescent="0.2">
      <c r="B8192" s="7" t="s">
        <v>8298</v>
      </c>
      <c r="C8192" s="7">
        <v>344</v>
      </c>
    </row>
    <row r="8193" spans="2:3" x14ac:dyDescent="0.2">
      <c r="B8193" s="7" t="s">
        <v>8299</v>
      </c>
      <c r="C8193" s="7">
        <v>340</v>
      </c>
    </row>
    <row r="8194" spans="2:3" x14ac:dyDescent="0.2">
      <c r="B8194" s="7" t="s">
        <v>8300</v>
      </c>
      <c r="C8194" s="7">
        <v>284</v>
      </c>
    </row>
    <row r="8195" spans="2:3" x14ac:dyDescent="0.2">
      <c r="B8195" s="7" t="s">
        <v>8301</v>
      </c>
      <c r="C8195" s="7">
        <v>13</v>
      </c>
    </row>
    <row r="8196" spans="2:3" x14ac:dyDescent="0.2">
      <c r="B8196" s="7" t="s">
        <v>8302</v>
      </c>
      <c r="C8196" s="7">
        <v>211</v>
      </c>
    </row>
    <row r="8197" spans="2:3" x14ac:dyDescent="0.2">
      <c r="B8197" s="7" t="s">
        <v>8303</v>
      </c>
      <c r="C8197" s="7">
        <v>359</v>
      </c>
    </row>
    <row r="8198" spans="2:3" x14ac:dyDescent="0.2">
      <c r="B8198" s="7" t="s">
        <v>8304</v>
      </c>
      <c r="C8198" s="7">
        <v>191</v>
      </c>
    </row>
    <row r="8199" spans="2:3" x14ac:dyDescent="0.2">
      <c r="B8199" s="7" t="s">
        <v>8305</v>
      </c>
      <c r="C8199" s="7">
        <v>196</v>
      </c>
    </row>
    <row r="8200" spans="2:3" x14ac:dyDescent="0.2">
      <c r="B8200" s="7" t="s">
        <v>8306</v>
      </c>
      <c r="C8200" s="7">
        <v>245</v>
      </c>
    </row>
    <row r="8201" spans="2:3" x14ac:dyDescent="0.2">
      <c r="B8201" s="7" t="s">
        <v>8307</v>
      </c>
      <c r="C8201" s="7">
        <v>273</v>
      </c>
    </row>
    <row r="8202" spans="2:3" x14ac:dyDescent="0.2">
      <c r="B8202" s="7" t="s">
        <v>8308</v>
      </c>
      <c r="C8202" s="7">
        <v>221</v>
      </c>
    </row>
    <row r="8203" spans="2:3" x14ac:dyDescent="0.2">
      <c r="B8203" s="7" t="s">
        <v>8309</v>
      </c>
      <c r="C8203" s="7">
        <v>301</v>
      </c>
    </row>
    <row r="8204" spans="2:3" x14ac:dyDescent="0.2">
      <c r="B8204" s="7" t="s">
        <v>8310</v>
      </c>
      <c r="C8204" s="7">
        <v>306</v>
      </c>
    </row>
    <row r="8205" spans="2:3" x14ac:dyDescent="0.2">
      <c r="B8205" s="7" t="s">
        <v>8311</v>
      </c>
      <c r="C8205" s="7">
        <v>345</v>
      </c>
    </row>
    <row r="8206" spans="2:3" x14ac:dyDescent="0.2">
      <c r="B8206" s="7" t="s">
        <v>8312</v>
      </c>
      <c r="C8206" s="7">
        <v>288</v>
      </c>
    </row>
    <row r="8207" spans="2:3" x14ac:dyDescent="0.2">
      <c r="B8207" s="7" t="s">
        <v>8313</v>
      </c>
      <c r="C8207" s="7">
        <v>281</v>
      </c>
    </row>
    <row r="8208" spans="2:3" x14ac:dyDescent="0.2">
      <c r="B8208" s="7" t="s">
        <v>8314</v>
      </c>
      <c r="C8208" s="7">
        <v>235</v>
      </c>
    </row>
    <row r="8209" spans="2:3" x14ac:dyDescent="0.2">
      <c r="B8209" s="7" t="s">
        <v>8315</v>
      </c>
      <c r="C8209" s="7">
        <v>321</v>
      </c>
    </row>
    <row r="8210" spans="2:3" x14ac:dyDescent="0.2">
      <c r="B8210" s="7" t="s">
        <v>8316</v>
      </c>
      <c r="C8210" s="7">
        <v>343</v>
      </c>
    </row>
    <row r="8211" spans="2:3" x14ac:dyDescent="0.2">
      <c r="B8211" s="7" t="s">
        <v>8317</v>
      </c>
      <c r="C8211" s="7">
        <v>277</v>
      </c>
    </row>
    <row r="8212" spans="2:3" x14ac:dyDescent="0.2">
      <c r="B8212" s="7" t="s">
        <v>8318</v>
      </c>
      <c r="C8212" s="7">
        <v>199</v>
      </c>
    </row>
    <row r="8213" spans="2:3" x14ac:dyDescent="0.2">
      <c r="B8213" s="7" t="s">
        <v>8319</v>
      </c>
      <c r="C8213" s="7">
        <v>290</v>
      </c>
    </row>
    <row r="8214" spans="2:3" x14ac:dyDescent="0.2">
      <c r="B8214" s="7" t="s">
        <v>8320</v>
      </c>
      <c r="C8214" s="7">
        <v>303</v>
      </c>
    </row>
    <row r="8215" spans="2:3" x14ac:dyDescent="0.2">
      <c r="B8215" s="7" t="s">
        <v>8321</v>
      </c>
      <c r="C8215" s="7">
        <v>335</v>
      </c>
    </row>
    <row r="8216" spans="2:3" x14ac:dyDescent="0.2">
      <c r="B8216" s="7" t="s">
        <v>8322</v>
      </c>
      <c r="C8216" s="7">
        <v>245</v>
      </c>
    </row>
    <row r="8217" spans="2:3" x14ac:dyDescent="0.2">
      <c r="B8217" s="7" t="s">
        <v>8323</v>
      </c>
      <c r="C8217" s="7">
        <v>147</v>
      </c>
    </row>
    <row r="8218" spans="2:3" x14ac:dyDescent="0.2">
      <c r="B8218" s="7" t="s">
        <v>8324</v>
      </c>
      <c r="C8218" s="7">
        <v>337</v>
      </c>
    </row>
    <row r="8219" spans="2:3" x14ac:dyDescent="0.2">
      <c r="B8219" s="7" t="s">
        <v>8325</v>
      </c>
      <c r="C8219" s="7">
        <v>226</v>
      </c>
    </row>
    <row r="8220" spans="2:3" x14ac:dyDescent="0.2">
      <c r="B8220" s="7" t="s">
        <v>8326</v>
      </c>
      <c r="C8220" s="7">
        <v>379</v>
      </c>
    </row>
    <row r="8221" spans="2:3" x14ac:dyDescent="0.2">
      <c r="B8221" s="7" t="s">
        <v>8327</v>
      </c>
      <c r="C8221" s="7">
        <v>348</v>
      </c>
    </row>
    <row r="8222" spans="2:3" x14ac:dyDescent="0.2">
      <c r="B8222" s="7" t="s">
        <v>8328</v>
      </c>
      <c r="C8222" s="7">
        <v>230</v>
      </c>
    </row>
    <row r="8223" spans="2:3" x14ac:dyDescent="0.2">
      <c r="B8223" s="7" t="s">
        <v>8329</v>
      </c>
      <c r="C8223" s="7">
        <v>283</v>
      </c>
    </row>
    <row r="8224" spans="2:3" x14ac:dyDescent="0.2">
      <c r="B8224" s="7" t="s">
        <v>8330</v>
      </c>
      <c r="C8224" s="7">
        <v>295</v>
      </c>
    </row>
    <row r="8225" spans="2:3" x14ac:dyDescent="0.2">
      <c r="B8225" s="7" t="s">
        <v>8331</v>
      </c>
      <c r="C8225" s="7">
        <v>304</v>
      </c>
    </row>
    <row r="8226" spans="2:3" x14ac:dyDescent="0.2">
      <c r="B8226" s="7" t="s">
        <v>8332</v>
      </c>
      <c r="C8226" s="7">
        <v>164</v>
      </c>
    </row>
    <row r="8227" spans="2:3" x14ac:dyDescent="0.2">
      <c r="B8227" s="7" t="s">
        <v>8333</v>
      </c>
      <c r="C8227" s="7">
        <v>256</v>
      </c>
    </row>
    <row r="8228" spans="2:3" x14ac:dyDescent="0.2">
      <c r="B8228" s="7" t="s">
        <v>8334</v>
      </c>
      <c r="C8228" s="7">
        <v>252</v>
      </c>
    </row>
    <row r="8229" spans="2:3" x14ac:dyDescent="0.2">
      <c r="B8229" s="7" t="s">
        <v>8335</v>
      </c>
      <c r="C8229" s="7">
        <v>253</v>
      </c>
    </row>
    <row r="8230" spans="2:3" x14ac:dyDescent="0.2">
      <c r="B8230" s="7" t="s">
        <v>8336</v>
      </c>
      <c r="C8230" s="7">
        <v>368</v>
      </c>
    </row>
    <row r="8231" spans="2:3" x14ac:dyDescent="0.2">
      <c r="B8231" s="7" t="s">
        <v>8337</v>
      </c>
      <c r="C8231" s="7">
        <v>363</v>
      </c>
    </row>
    <row r="8232" spans="2:3" x14ac:dyDescent="0.2">
      <c r="B8232" s="7" t="s">
        <v>8338</v>
      </c>
      <c r="C8232" s="7">
        <v>223</v>
      </c>
    </row>
    <row r="8233" spans="2:3" x14ac:dyDescent="0.2">
      <c r="B8233" s="7" t="s">
        <v>8339</v>
      </c>
      <c r="C8233" s="7">
        <v>238</v>
      </c>
    </row>
    <row r="8234" spans="2:3" x14ac:dyDescent="0.2">
      <c r="B8234" s="7" t="s">
        <v>8340</v>
      </c>
      <c r="C8234" s="7">
        <v>312</v>
      </c>
    </row>
    <row r="8235" spans="2:3" x14ac:dyDescent="0.2">
      <c r="B8235" s="7" t="s">
        <v>8341</v>
      </c>
      <c r="C8235" s="7">
        <v>264</v>
      </c>
    </row>
    <row r="8236" spans="2:3" x14ac:dyDescent="0.2">
      <c r="B8236" s="7" t="s">
        <v>8342</v>
      </c>
      <c r="C8236" s="7">
        <v>337</v>
      </c>
    </row>
    <row r="8237" spans="2:3" x14ac:dyDescent="0.2">
      <c r="B8237" s="7" t="s">
        <v>8343</v>
      </c>
      <c r="C8237" s="7">
        <v>266</v>
      </c>
    </row>
    <row r="8238" spans="2:3" x14ac:dyDescent="0.2">
      <c r="B8238" s="7" t="s">
        <v>8344</v>
      </c>
      <c r="C8238" s="7">
        <v>311</v>
      </c>
    </row>
    <row r="8239" spans="2:3" x14ac:dyDescent="0.2">
      <c r="B8239" s="7" t="s">
        <v>8345</v>
      </c>
      <c r="C8239" s="7">
        <v>248</v>
      </c>
    </row>
    <row r="8240" spans="2:3" x14ac:dyDescent="0.2">
      <c r="B8240" s="7" t="s">
        <v>8346</v>
      </c>
      <c r="C8240" s="7">
        <v>291</v>
      </c>
    </row>
    <row r="8241" spans="2:3" x14ac:dyDescent="0.2">
      <c r="B8241" s="7" t="s">
        <v>8347</v>
      </c>
      <c r="C8241" s="7">
        <v>318</v>
      </c>
    </row>
    <row r="8242" spans="2:3" x14ac:dyDescent="0.2">
      <c r="B8242" s="7" t="s">
        <v>8348</v>
      </c>
      <c r="C8242" s="7">
        <v>414</v>
      </c>
    </row>
    <row r="8243" spans="2:3" x14ac:dyDescent="0.2">
      <c r="B8243" s="7" t="s">
        <v>8349</v>
      </c>
      <c r="C8243" s="7">
        <v>231</v>
      </c>
    </row>
    <row r="8244" spans="2:3" x14ac:dyDescent="0.2">
      <c r="B8244" s="7" t="s">
        <v>8350</v>
      </c>
      <c r="C8244" s="7">
        <v>373</v>
      </c>
    </row>
    <row r="8245" spans="2:3" x14ac:dyDescent="0.2">
      <c r="B8245" s="7" t="s">
        <v>8351</v>
      </c>
      <c r="C8245" s="7">
        <v>316</v>
      </c>
    </row>
    <row r="8246" spans="2:3" x14ac:dyDescent="0.2">
      <c r="B8246" s="7" t="s">
        <v>8352</v>
      </c>
      <c r="C8246" s="7">
        <v>300</v>
      </c>
    </row>
    <row r="8247" spans="2:3" x14ac:dyDescent="0.2">
      <c r="B8247" s="7" t="s">
        <v>8353</v>
      </c>
      <c r="C8247" s="7">
        <v>321</v>
      </c>
    </row>
    <row r="8248" spans="2:3" x14ac:dyDescent="0.2">
      <c r="B8248" s="7" t="s">
        <v>8354</v>
      </c>
      <c r="C8248" s="7">
        <v>236</v>
      </c>
    </row>
    <row r="8249" spans="2:3" x14ac:dyDescent="0.2">
      <c r="B8249" s="7" t="s">
        <v>8355</v>
      </c>
      <c r="C8249" s="7">
        <v>299</v>
      </c>
    </row>
    <row r="8250" spans="2:3" x14ac:dyDescent="0.2">
      <c r="B8250" s="7" t="s">
        <v>8356</v>
      </c>
      <c r="C8250" s="7">
        <v>296</v>
      </c>
    </row>
    <row r="8251" spans="2:3" x14ac:dyDescent="0.2">
      <c r="B8251" s="7" t="s">
        <v>8357</v>
      </c>
      <c r="C8251" s="7">
        <v>281</v>
      </c>
    </row>
    <row r="8252" spans="2:3" x14ac:dyDescent="0.2">
      <c r="B8252" s="7" t="s">
        <v>8358</v>
      </c>
      <c r="C8252" s="7">
        <v>226</v>
      </c>
    </row>
    <row r="8253" spans="2:3" x14ac:dyDescent="0.2">
      <c r="B8253" s="7" t="s">
        <v>8359</v>
      </c>
      <c r="C8253" s="7">
        <v>211</v>
      </c>
    </row>
    <row r="8254" spans="2:3" x14ac:dyDescent="0.2">
      <c r="B8254" s="7" t="s">
        <v>8360</v>
      </c>
      <c r="C8254" s="7">
        <v>286</v>
      </c>
    </row>
    <row r="8255" spans="2:3" x14ac:dyDescent="0.2">
      <c r="B8255" s="7" t="s">
        <v>8361</v>
      </c>
      <c r="C8255" s="7">
        <v>371</v>
      </c>
    </row>
    <row r="8256" spans="2:3" x14ac:dyDescent="0.2">
      <c r="B8256" s="7" t="s">
        <v>8362</v>
      </c>
      <c r="C8256" s="7">
        <v>308</v>
      </c>
    </row>
    <row r="8257" spans="2:3" x14ac:dyDescent="0.2">
      <c r="B8257" s="7" t="s">
        <v>8363</v>
      </c>
      <c r="C8257" s="7">
        <v>196</v>
      </c>
    </row>
    <row r="8258" spans="2:3" x14ac:dyDescent="0.2">
      <c r="B8258" s="7" t="s">
        <v>8364</v>
      </c>
      <c r="C8258" s="7">
        <v>286</v>
      </c>
    </row>
    <row r="8259" spans="2:3" x14ac:dyDescent="0.2">
      <c r="B8259" s="7" t="s">
        <v>8365</v>
      </c>
      <c r="C8259" s="7">
        <v>263</v>
      </c>
    </row>
    <row r="8260" spans="2:3" x14ac:dyDescent="0.2">
      <c r="B8260" s="7" t="s">
        <v>8366</v>
      </c>
      <c r="C8260" s="7">
        <v>284</v>
      </c>
    </row>
    <row r="8261" spans="2:3" x14ac:dyDescent="0.2">
      <c r="B8261" s="7" t="s">
        <v>8367</v>
      </c>
      <c r="C8261" s="7">
        <v>285</v>
      </c>
    </row>
    <row r="8262" spans="2:3" x14ac:dyDescent="0.2">
      <c r="B8262" s="7" t="s">
        <v>8368</v>
      </c>
      <c r="C8262" s="7">
        <v>261</v>
      </c>
    </row>
    <row r="8263" spans="2:3" x14ac:dyDescent="0.2">
      <c r="B8263" s="7" t="s">
        <v>8369</v>
      </c>
      <c r="C8263" s="7">
        <v>327</v>
      </c>
    </row>
    <row r="8264" spans="2:3" x14ac:dyDescent="0.2">
      <c r="B8264" s="7" t="s">
        <v>8370</v>
      </c>
      <c r="C8264" s="7">
        <v>269</v>
      </c>
    </row>
    <row r="8265" spans="2:3" x14ac:dyDescent="0.2">
      <c r="B8265" s="7" t="s">
        <v>8371</v>
      </c>
      <c r="C8265" s="7">
        <v>338</v>
      </c>
    </row>
    <row r="8266" spans="2:3" x14ac:dyDescent="0.2">
      <c r="B8266" s="7" t="s">
        <v>8372</v>
      </c>
      <c r="C8266" s="7">
        <v>364</v>
      </c>
    </row>
    <row r="8267" spans="2:3" x14ac:dyDescent="0.2">
      <c r="B8267" s="7" t="s">
        <v>8373</v>
      </c>
      <c r="C8267" s="7">
        <v>387</v>
      </c>
    </row>
    <row r="8268" spans="2:3" x14ac:dyDescent="0.2">
      <c r="B8268" s="7" t="s">
        <v>8374</v>
      </c>
      <c r="C8268" s="7">
        <v>363</v>
      </c>
    </row>
    <row r="8269" spans="2:3" x14ac:dyDescent="0.2">
      <c r="B8269" s="7" t="s">
        <v>8375</v>
      </c>
      <c r="C8269" s="7">
        <v>333</v>
      </c>
    </row>
    <row r="8270" spans="2:3" x14ac:dyDescent="0.2">
      <c r="B8270" s="7" t="s">
        <v>8376</v>
      </c>
      <c r="C8270" s="7">
        <v>288</v>
      </c>
    </row>
    <row r="8271" spans="2:3" x14ac:dyDescent="0.2">
      <c r="B8271" s="7" t="s">
        <v>8377</v>
      </c>
      <c r="C8271" s="7">
        <v>267</v>
      </c>
    </row>
    <row r="8272" spans="2:3" x14ac:dyDescent="0.2">
      <c r="B8272" s="7" t="s">
        <v>8378</v>
      </c>
      <c r="C8272" s="7">
        <v>405</v>
      </c>
    </row>
    <row r="8273" spans="2:3" x14ac:dyDescent="0.2">
      <c r="B8273" s="7" t="s">
        <v>8379</v>
      </c>
      <c r="C8273" s="7">
        <v>315</v>
      </c>
    </row>
    <row r="8274" spans="2:3" x14ac:dyDescent="0.2">
      <c r="B8274" s="7" t="s">
        <v>8380</v>
      </c>
      <c r="C8274" s="7">
        <v>355</v>
      </c>
    </row>
    <row r="8275" spans="2:3" x14ac:dyDescent="0.2">
      <c r="B8275" s="7" t="s">
        <v>8381</v>
      </c>
      <c r="C8275" s="7">
        <v>357</v>
      </c>
    </row>
    <row r="8276" spans="2:3" x14ac:dyDescent="0.2">
      <c r="B8276" s="7" t="s">
        <v>8382</v>
      </c>
      <c r="C8276" s="7">
        <v>184</v>
      </c>
    </row>
    <row r="8277" spans="2:3" x14ac:dyDescent="0.2">
      <c r="B8277" s="7" t="s">
        <v>8383</v>
      </c>
      <c r="C8277" s="7">
        <v>280</v>
      </c>
    </row>
    <row r="8278" spans="2:3" x14ac:dyDescent="0.2">
      <c r="B8278" s="7" t="s">
        <v>8384</v>
      </c>
      <c r="C8278" s="7">
        <v>339</v>
      </c>
    </row>
    <row r="8279" spans="2:3" x14ac:dyDescent="0.2">
      <c r="B8279" s="7" t="s">
        <v>8385</v>
      </c>
      <c r="C8279" s="7">
        <v>320</v>
      </c>
    </row>
    <row r="8280" spans="2:3" x14ac:dyDescent="0.2">
      <c r="B8280" s="7" t="s">
        <v>8386</v>
      </c>
      <c r="C8280" s="7">
        <v>305</v>
      </c>
    </row>
    <row r="8281" spans="2:3" x14ac:dyDescent="0.2">
      <c r="B8281" s="7" t="s">
        <v>8387</v>
      </c>
      <c r="C8281" s="7">
        <v>279</v>
      </c>
    </row>
    <row r="8282" spans="2:3" x14ac:dyDescent="0.2">
      <c r="B8282" s="7" t="s">
        <v>8388</v>
      </c>
      <c r="C8282" s="7">
        <v>257</v>
      </c>
    </row>
    <row r="8283" spans="2:3" x14ac:dyDescent="0.2">
      <c r="B8283" s="7" t="s">
        <v>8389</v>
      </c>
      <c r="C8283" s="7">
        <v>299</v>
      </c>
    </row>
    <row r="8284" spans="2:3" x14ac:dyDescent="0.2">
      <c r="B8284" s="7" t="s">
        <v>8390</v>
      </c>
      <c r="C8284" s="7">
        <v>270</v>
      </c>
    </row>
    <row r="8285" spans="2:3" x14ac:dyDescent="0.2">
      <c r="B8285" s="7" t="s">
        <v>8391</v>
      </c>
      <c r="C8285" s="7">
        <v>305</v>
      </c>
    </row>
    <row r="8286" spans="2:3" x14ac:dyDescent="0.2">
      <c r="B8286" s="7" t="s">
        <v>8392</v>
      </c>
      <c r="C8286" s="7">
        <v>290</v>
      </c>
    </row>
    <row r="8287" spans="2:3" x14ac:dyDescent="0.2">
      <c r="B8287" s="7" t="s">
        <v>8393</v>
      </c>
      <c r="C8287" s="7">
        <v>275</v>
      </c>
    </row>
    <row r="8288" spans="2:3" x14ac:dyDescent="0.2">
      <c r="B8288" s="7" t="s">
        <v>8394</v>
      </c>
      <c r="C8288" s="7">
        <v>267</v>
      </c>
    </row>
    <row r="8289" spans="2:3" x14ac:dyDescent="0.2">
      <c r="B8289" s="7" t="s">
        <v>8395</v>
      </c>
      <c r="C8289" s="7">
        <v>255</v>
      </c>
    </row>
    <row r="8290" spans="2:3" x14ac:dyDescent="0.2">
      <c r="B8290" s="7" t="s">
        <v>8396</v>
      </c>
      <c r="C8290" s="7">
        <v>236</v>
      </c>
    </row>
    <row r="8291" spans="2:3" x14ac:dyDescent="0.2">
      <c r="B8291" s="7" t="s">
        <v>8397</v>
      </c>
      <c r="C8291" s="7">
        <v>238</v>
      </c>
    </row>
    <row r="8292" spans="2:3" x14ac:dyDescent="0.2">
      <c r="B8292" s="7" t="s">
        <v>8398</v>
      </c>
      <c r="C8292" s="7">
        <v>276</v>
      </c>
    </row>
    <row r="8293" spans="2:3" x14ac:dyDescent="0.2">
      <c r="B8293" s="7" t="s">
        <v>8399</v>
      </c>
      <c r="C8293" s="7">
        <v>295</v>
      </c>
    </row>
    <row r="8294" spans="2:3" x14ac:dyDescent="0.2">
      <c r="B8294" s="7" t="s">
        <v>8400</v>
      </c>
      <c r="C8294" s="7">
        <v>334</v>
      </c>
    </row>
    <row r="8295" spans="2:3" x14ac:dyDescent="0.2">
      <c r="B8295" s="7" t="s">
        <v>8401</v>
      </c>
      <c r="C8295" s="7">
        <v>35</v>
      </c>
    </row>
    <row r="8296" spans="2:3" x14ac:dyDescent="0.2">
      <c r="B8296" s="7" t="s">
        <v>8402</v>
      </c>
      <c r="C8296" s="7">
        <v>217</v>
      </c>
    </row>
    <row r="8297" spans="2:3" x14ac:dyDescent="0.2">
      <c r="B8297" s="7" t="s">
        <v>8403</v>
      </c>
      <c r="C8297" s="7">
        <v>303</v>
      </c>
    </row>
    <row r="8298" spans="2:3" x14ac:dyDescent="0.2">
      <c r="B8298" s="7" t="s">
        <v>8404</v>
      </c>
      <c r="C8298" s="7">
        <v>173</v>
      </c>
    </row>
    <row r="8299" spans="2:3" x14ac:dyDescent="0.2">
      <c r="B8299" s="7" t="s">
        <v>8405</v>
      </c>
      <c r="C8299" s="7">
        <v>189</v>
      </c>
    </row>
    <row r="8300" spans="2:3" x14ac:dyDescent="0.2">
      <c r="B8300" s="7" t="s">
        <v>8406</v>
      </c>
      <c r="C8300" s="7">
        <v>217</v>
      </c>
    </row>
    <row r="8301" spans="2:3" x14ac:dyDescent="0.2">
      <c r="B8301" s="7" t="s">
        <v>8407</v>
      </c>
      <c r="C8301" s="7">
        <v>244</v>
      </c>
    </row>
    <row r="8302" spans="2:3" x14ac:dyDescent="0.2">
      <c r="B8302" s="7" t="s">
        <v>8408</v>
      </c>
      <c r="C8302" s="7">
        <v>204</v>
      </c>
    </row>
    <row r="8303" spans="2:3" x14ac:dyDescent="0.2">
      <c r="B8303" s="7" t="s">
        <v>8409</v>
      </c>
      <c r="C8303" s="7">
        <v>393</v>
      </c>
    </row>
    <row r="8304" spans="2:3" x14ac:dyDescent="0.2">
      <c r="B8304" s="7" t="s">
        <v>8410</v>
      </c>
      <c r="C8304" s="7">
        <v>297</v>
      </c>
    </row>
    <row r="8305" spans="2:3" x14ac:dyDescent="0.2">
      <c r="B8305" s="7" t="s">
        <v>8411</v>
      </c>
      <c r="C8305" s="7">
        <v>357</v>
      </c>
    </row>
    <row r="8306" spans="2:3" x14ac:dyDescent="0.2">
      <c r="B8306" s="7" t="s">
        <v>8412</v>
      </c>
      <c r="C8306" s="7">
        <v>351</v>
      </c>
    </row>
    <row r="8307" spans="2:3" x14ac:dyDescent="0.2">
      <c r="B8307" s="7" t="s">
        <v>8413</v>
      </c>
      <c r="C8307" s="7">
        <v>429</v>
      </c>
    </row>
    <row r="8308" spans="2:3" x14ac:dyDescent="0.2">
      <c r="B8308" s="7" t="s">
        <v>8414</v>
      </c>
      <c r="C8308" s="7">
        <v>310</v>
      </c>
    </row>
    <row r="8309" spans="2:3" x14ac:dyDescent="0.2">
      <c r="B8309" s="7" t="s">
        <v>8415</v>
      </c>
      <c r="C8309" s="7">
        <v>395</v>
      </c>
    </row>
    <row r="8310" spans="2:3" x14ac:dyDescent="0.2">
      <c r="B8310" s="7" t="s">
        <v>8416</v>
      </c>
      <c r="C8310" s="7">
        <v>255</v>
      </c>
    </row>
    <row r="8311" spans="2:3" x14ac:dyDescent="0.2">
      <c r="B8311" s="7" t="s">
        <v>8417</v>
      </c>
      <c r="C8311" s="7">
        <v>419</v>
      </c>
    </row>
    <row r="8312" spans="2:3" x14ac:dyDescent="0.2">
      <c r="B8312" s="7" t="s">
        <v>8418</v>
      </c>
      <c r="C8312" s="7">
        <v>199</v>
      </c>
    </row>
    <row r="8313" spans="2:3" x14ac:dyDescent="0.2">
      <c r="B8313" s="7" t="s">
        <v>8419</v>
      </c>
      <c r="C8313" s="7">
        <v>364</v>
      </c>
    </row>
    <row r="8314" spans="2:3" x14ac:dyDescent="0.2">
      <c r="B8314" s="7" t="s">
        <v>8420</v>
      </c>
      <c r="C8314" s="7">
        <v>290</v>
      </c>
    </row>
    <row r="8315" spans="2:3" x14ac:dyDescent="0.2">
      <c r="B8315" s="7" t="s">
        <v>8421</v>
      </c>
      <c r="C8315" s="7">
        <v>342</v>
      </c>
    </row>
    <row r="8316" spans="2:3" x14ac:dyDescent="0.2">
      <c r="B8316" s="7" t="s">
        <v>8422</v>
      </c>
      <c r="C8316" s="7">
        <v>282</v>
      </c>
    </row>
    <row r="8317" spans="2:3" x14ac:dyDescent="0.2">
      <c r="B8317" s="7" t="s">
        <v>8423</v>
      </c>
      <c r="C8317" s="7">
        <v>248</v>
      </c>
    </row>
    <row r="8318" spans="2:3" x14ac:dyDescent="0.2">
      <c r="B8318" s="7" t="s">
        <v>8424</v>
      </c>
      <c r="C8318" s="7">
        <v>368</v>
      </c>
    </row>
    <row r="8319" spans="2:3" x14ac:dyDescent="0.2">
      <c r="B8319" s="7" t="s">
        <v>8425</v>
      </c>
      <c r="C8319" s="7">
        <v>298</v>
      </c>
    </row>
    <row r="8320" spans="2:3" x14ac:dyDescent="0.2">
      <c r="B8320" s="7" t="s">
        <v>8426</v>
      </c>
      <c r="C8320" s="7">
        <v>380</v>
      </c>
    </row>
    <row r="8321" spans="2:3" x14ac:dyDescent="0.2">
      <c r="B8321" s="7" t="s">
        <v>8427</v>
      </c>
      <c r="C8321" s="7">
        <v>306</v>
      </c>
    </row>
    <row r="8322" spans="2:3" x14ac:dyDescent="0.2">
      <c r="B8322" s="7" t="s">
        <v>8428</v>
      </c>
      <c r="C8322" s="7">
        <v>298</v>
      </c>
    </row>
    <row r="8323" spans="2:3" x14ac:dyDescent="0.2">
      <c r="B8323" s="7" t="s">
        <v>8429</v>
      </c>
      <c r="C8323" s="7">
        <v>289</v>
      </c>
    </row>
    <row r="8324" spans="2:3" x14ac:dyDescent="0.2">
      <c r="B8324" s="7" t="s">
        <v>8430</v>
      </c>
      <c r="C8324" s="7">
        <v>308</v>
      </c>
    </row>
    <row r="8325" spans="2:3" x14ac:dyDescent="0.2">
      <c r="B8325" s="7" t="s">
        <v>8431</v>
      </c>
      <c r="C8325" s="7">
        <v>356</v>
      </c>
    </row>
    <row r="8326" spans="2:3" x14ac:dyDescent="0.2">
      <c r="B8326" s="7" t="s">
        <v>8432</v>
      </c>
      <c r="C8326" s="7">
        <v>172</v>
      </c>
    </row>
    <row r="8327" spans="2:3" x14ac:dyDescent="0.2">
      <c r="B8327" s="7" t="s">
        <v>8433</v>
      </c>
      <c r="C8327" s="7">
        <v>288</v>
      </c>
    </row>
    <row r="8328" spans="2:3" x14ac:dyDescent="0.2">
      <c r="B8328" s="7" t="s">
        <v>8434</v>
      </c>
      <c r="C8328" s="7">
        <v>335</v>
      </c>
    </row>
    <row r="8329" spans="2:3" x14ac:dyDescent="0.2">
      <c r="B8329" s="7" t="s">
        <v>8435</v>
      </c>
      <c r="C8329" s="7">
        <v>339</v>
      </c>
    </row>
    <row r="8330" spans="2:3" x14ac:dyDescent="0.2">
      <c r="B8330" s="7" t="s">
        <v>8436</v>
      </c>
      <c r="C8330" s="7">
        <v>320</v>
      </c>
    </row>
    <row r="8331" spans="2:3" x14ac:dyDescent="0.2">
      <c r="B8331" s="7" t="s">
        <v>8437</v>
      </c>
      <c r="C8331" s="7">
        <v>375</v>
      </c>
    </row>
    <row r="8332" spans="2:3" x14ac:dyDescent="0.2">
      <c r="B8332" s="7" t="s">
        <v>8438</v>
      </c>
      <c r="C8332" s="7">
        <v>216</v>
      </c>
    </row>
    <row r="8333" spans="2:3" x14ac:dyDescent="0.2">
      <c r="B8333" s="7" t="s">
        <v>8439</v>
      </c>
      <c r="C8333" s="7">
        <v>290</v>
      </c>
    </row>
    <row r="8334" spans="2:3" x14ac:dyDescent="0.2">
      <c r="B8334" s="7" t="s">
        <v>8440</v>
      </c>
      <c r="C8334" s="7">
        <v>328</v>
      </c>
    </row>
    <row r="8335" spans="2:3" x14ac:dyDescent="0.2">
      <c r="B8335" s="7" t="s">
        <v>8441</v>
      </c>
      <c r="C8335" s="7">
        <v>266</v>
      </c>
    </row>
    <row r="8336" spans="2:3" x14ac:dyDescent="0.2">
      <c r="B8336" s="7" t="s">
        <v>8442</v>
      </c>
      <c r="C8336" s="7">
        <v>313</v>
      </c>
    </row>
    <row r="8337" spans="2:3" x14ac:dyDescent="0.2">
      <c r="B8337" s="7" t="s">
        <v>8443</v>
      </c>
      <c r="C8337" s="7">
        <v>312</v>
      </c>
    </row>
    <row r="8338" spans="2:3" x14ac:dyDescent="0.2">
      <c r="B8338" s="7" t="s">
        <v>8444</v>
      </c>
      <c r="C8338" s="7">
        <v>299</v>
      </c>
    </row>
    <row r="8339" spans="2:3" x14ac:dyDescent="0.2">
      <c r="B8339" s="7" t="s">
        <v>8445</v>
      </c>
      <c r="C8339" s="7">
        <v>391</v>
      </c>
    </row>
    <row r="8340" spans="2:3" x14ac:dyDescent="0.2">
      <c r="B8340" s="7" t="s">
        <v>8446</v>
      </c>
      <c r="C8340" s="7">
        <v>444</v>
      </c>
    </row>
    <row r="8341" spans="2:3" x14ac:dyDescent="0.2">
      <c r="B8341" s="7" t="s">
        <v>8447</v>
      </c>
      <c r="C8341" s="7">
        <v>343</v>
      </c>
    </row>
    <row r="8342" spans="2:3" x14ac:dyDescent="0.2">
      <c r="B8342" s="7" t="s">
        <v>8448</v>
      </c>
      <c r="C8342" s="7">
        <v>280</v>
      </c>
    </row>
    <row r="8343" spans="2:3" x14ac:dyDescent="0.2">
      <c r="B8343" s="7" t="s">
        <v>8449</v>
      </c>
      <c r="C8343" s="7">
        <v>278</v>
      </c>
    </row>
    <row r="8344" spans="2:3" x14ac:dyDescent="0.2">
      <c r="B8344" s="7" t="s">
        <v>8450</v>
      </c>
      <c r="C8344" s="7">
        <v>362</v>
      </c>
    </row>
    <row r="8345" spans="2:3" x14ac:dyDescent="0.2">
      <c r="B8345" s="7" t="s">
        <v>8451</v>
      </c>
      <c r="C8345" s="7">
        <v>373</v>
      </c>
    </row>
    <row r="8346" spans="2:3" x14ac:dyDescent="0.2">
      <c r="B8346" s="7" t="s">
        <v>8452</v>
      </c>
      <c r="C8346" s="7">
        <v>280</v>
      </c>
    </row>
    <row r="8347" spans="2:3" x14ac:dyDescent="0.2">
      <c r="B8347" s="7" t="s">
        <v>8453</v>
      </c>
      <c r="C8347" s="7">
        <v>264</v>
      </c>
    </row>
    <row r="8348" spans="2:3" x14ac:dyDescent="0.2">
      <c r="B8348" s="7" t="s">
        <v>8454</v>
      </c>
      <c r="C8348" s="7">
        <v>302</v>
      </c>
    </row>
    <row r="8349" spans="2:3" x14ac:dyDescent="0.2">
      <c r="B8349" s="7" t="s">
        <v>8455</v>
      </c>
      <c r="C8349" s="7">
        <v>354</v>
      </c>
    </row>
    <row r="8350" spans="2:3" x14ac:dyDescent="0.2">
      <c r="B8350" s="7" t="s">
        <v>8456</v>
      </c>
      <c r="C8350" s="7">
        <v>304</v>
      </c>
    </row>
    <row r="8351" spans="2:3" x14ac:dyDescent="0.2">
      <c r="B8351" s="7" t="s">
        <v>8457</v>
      </c>
      <c r="C8351" s="7">
        <v>288</v>
      </c>
    </row>
    <row r="8352" spans="2:3" x14ac:dyDescent="0.2">
      <c r="B8352" s="7" t="s">
        <v>8458</v>
      </c>
      <c r="C8352" s="7">
        <v>360</v>
      </c>
    </row>
    <row r="8353" spans="2:3" x14ac:dyDescent="0.2">
      <c r="B8353" s="7" t="s">
        <v>8459</v>
      </c>
      <c r="C8353" s="7">
        <v>254</v>
      </c>
    </row>
    <row r="8354" spans="2:3" x14ac:dyDescent="0.2">
      <c r="B8354" s="7" t="s">
        <v>8460</v>
      </c>
      <c r="C8354" s="7">
        <v>317</v>
      </c>
    </row>
    <row r="8355" spans="2:3" x14ac:dyDescent="0.2">
      <c r="B8355" s="7" t="s">
        <v>8461</v>
      </c>
      <c r="C8355" s="7">
        <v>376</v>
      </c>
    </row>
    <row r="8356" spans="2:3" x14ac:dyDescent="0.2">
      <c r="B8356" s="7" t="s">
        <v>8462</v>
      </c>
      <c r="C8356" s="7">
        <v>290</v>
      </c>
    </row>
    <row r="8357" spans="2:3" x14ac:dyDescent="0.2">
      <c r="B8357" s="7" t="s">
        <v>8463</v>
      </c>
      <c r="C8357" s="7">
        <v>316</v>
      </c>
    </row>
    <row r="8358" spans="2:3" x14ac:dyDescent="0.2">
      <c r="B8358" s="7" t="s">
        <v>8464</v>
      </c>
      <c r="C8358" s="7">
        <v>402</v>
      </c>
    </row>
    <row r="8359" spans="2:3" x14ac:dyDescent="0.2">
      <c r="B8359" s="7" t="s">
        <v>8465</v>
      </c>
      <c r="C8359" s="7">
        <v>360</v>
      </c>
    </row>
    <row r="8360" spans="2:3" x14ac:dyDescent="0.2">
      <c r="B8360" s="7" t="s">
        <v>8466</v>
      </c>
      <c r="C8360" s="7">
        <v>386</v>
      </c>
    </row>
    <row r="8361" spans="2:3" x14ac:dyDescent="0.2">
      <c r="B8361" s="7" t="s">
        <v>8467</v>
      </c>
      <c r="C8361" s="7">
        <v>315</v>
      </c>
    </row>
    <row r="8362" spans="2:3" x14ac:dyDescent="0.2">
      <c r="B8362" s="7" t="s">
        <v>8468</v>
      </c>
      <c r="C8362" s="7">
        <v>293</v>
      </c>
    </row>
    <row r="8363" spans="2:3" x14ac:dyDescent="0.2">
      <c r="B8363" s="7" t="s">
        <v>8469</v>
      </c>
      <c r="C8363" s="7">
        <v>356</v>
      </c>
    </row>
    <row r="8364" spans="2:3" x14ac:dyDescent="0.2">
      <c r="B8364" s="7" t="s">
        <v>8470</v>
      </c>
      <c r="C8364" s="7">
        <v>247</v>
      </c>
    </row>
    <row r="8365" spans="2:3" x14ac:dyDescent="0.2">
      <c r="B8365" s="7" t="s">
        <v>8471</v>
      </c>
      <c r="C8365" s="7">
        <v>269</v>
      </c>
    </row>
    <row r="8366" spans="2:3" x14ac:dyDescent="0.2">
      <c r="B8366" s="7" t="s">
        <v>8472</v>
      </c>
      <c r="C8366" s="7">
        <v>382</v>
      </c>
    </row>
    <row r="8367" spans="2:3" x14ac:dyDescent="0.2">
      <c r="B8367" s="7" t="s">
        <v>8473</v>
      </c>
      <c r="C8367" s="7">
        <v>316</v>
      </c>
    </row>
    <row r="8368" spans="2:3" x14ac:dyDescent="0.2">
      <c r="B8368" s="7" t="s">
        <v>8474</v>
      </c>
      <c r="C8368" s="7">
        <v>324</v>
      </c>
    </row>
    <row r="8369" spans="2:3" x14ac:dyDescent="0.2">
      <c r="B8369" s="7" t="s">
        <v>8475</v>
      </c>
      <c r="C8369" s="7">
        <v>507</v>
      </c>
    </row>
    <row r="8370" spans="2:3" x14ac:dyDescent="0.2">
      <c r="B8370" s="7" t="s">
        <v>8476</v>
      </c>
      <c r="C8370" s="7">
        <v>418</v>
      </c>
    </row>
    <row r="8371" spans="2:3" x14ac:dyDescent="0.2">
      <c r="B8371" s="7" t="s">
        <v>8477</v>
      </c>
      <c r="C8371" s="7">
        <v>321</v>
      </c>
    </row>
    <row r="8372" spans="2:3" x14ac:dyDescent="0.2">
      <c r="B8372" s="7" t="s">
        <v>8478</v>
      </c>
      <c r="C8372" s="7">
        <v>481</v>
      </c>
    </row>
    <row r="8373" spans="2:3" x14ac:dyDescent="0.2">
      <c r="B8373" s="7" t="s">
        <v>8479</v>
      </c>
      <c r="C8373" s="7">
        <v>377</v>
      </c>
    </row>
    <row r="8374" spans="2:3" x14ac:dyDescent="0.2">
      <c r="B8374" s="7" t="s">
        <v>8480</v>
      </c>
      <c r="C8374" s="7">
        <v>441</v>
      </c>
    </row>
    <row r="8375" spans="2:3" x14ac:dyDescent="0.2">
      <c r="B8375" s="7" t="s">
        <v>8481</v>
      </c>
      <c r="C8375" s="7">
        <v>390</v>
      </c>
    </row>
    <row r="8376" spans="2:3" x14ac:dyDescent="0.2">
      <c r="B8376" s="7" t="s">
        <v>8482</v>
      </c>
      <c r="C8376" s="7">
        <v>316</v>
      </c>
    </row>
    <row r="8377" spans="2:3" x14ac:dyDescent="0.2">
      <c r="B8377" s="7" t="s">
        <v>8483</v>
      </c>
      <c r="C8377" s="7">
        <v>311</v>
      </c>
    </row>
    <row r="8378" spans="2:3" x14ac:dyDescent="0.2">
      <c r="B8378" s="7" t="s">
        <v>8484</v>
      </c>
      <c r="C8378" s="7">
        <v>331</v>
      </c>
    </row>
    <row r="8379" spans="2:3" x14ac:dyDescent="0.2">
      <c r="B8379" s="7" t="s">
        <v>8485</v>
      </c>
      <c r="C8379" s="7">
        <v>309</v>
      </c>
    </row>
    <row r="8380" spans="2:3" x14ac:dyDescent="0.2">
      <c r="B8380" s="7" t="s">
        <v>8486</v>
      </c>
      <c r="C8380" s="7">
        <v>361</v>
      </c>
    </row>
    <row r="8381" spans="2:3" x14ac:dyDescent="0.2">
      <c r="B8381" s="7" t="s">
        <v>8487</v>
      </c>
      <c r="C8381" s="7">
        <v>306</v>
      </c>
    </row>
    <row r="8382" spans="2:3" x14ac:dyDescent="0.2">
      <c r="B8382" s="7" t="s">
        <v>8488</v>
      </c>
      <c r="C8382" s="7">
        <v>263</v>
      </c>
    </row>
    <row r="8383" spans="2:3" x14ac:dyDescent="0.2">
      <c r="B8383" s="7" t="s">
        <v>8489</v>
      </c>
      <c r="C8383" s="7">
        <v>387</v>
      </c>
    </row>
    <row r="8384" spans="2:3" x14ac:dyDescent="0.2">
      <c r="B8384" s="7" t="s">
        <v>8490</v>
      </c>
      <c r="C8384" s="7">
        <v>329</v>
      </c>
    </row>
    <row r="8385" spans="2:3" x14ac:dyDescent="0.2">
      <c r="B8385" s="7" t="s">
        <v>8491</v>
      </c>
      <c r="C8385" s="7">
        <v>259</v>
      </c>
    </row>
    <row r="8386" spans="2:3" x14ac:dyDescent="0.2">
      <c r="B8386" s="7" t="s">
        <v>8492</v>
      </c>
      <c r="C8386" s="7">
        <v>275</v>
      </c>
    </row>
    <row r="8387" spans="2:3" x14ac:dyDescent="0.2">
      <c r="B8387" s="7" t="s">
        <v>8493</v>
      </c>
      <c r="C8387" s="7">
        <v>380</v>
      </c>
    </row>
    <row r="8388" spans="2:3" x14ac:dyDescent="0.2">
      <c r="B8388" s="7" t="s">
        <v>8494</v>
      </c>
      <c r="C8388" s="7">
        <v>258</v>
      </c>
    </row>
    <row r="8389" spans="2:3" x14ac:dyDescent="0.2">
      <c r="B8389" s="7" t="s">
        <v>8495</v>
      </c>
      <c r="C8389" s="7">
        <v>306</v>
      </c>
    </row>
    <row r="8390" spans="2:3" x14ac:dyDescent="0.2">
      <c r="B8390" s="7" t="s">
        <v>8496</v>
      </c>
      <c r="C8390" s="7">
        <v>301</v>
      </c>
    </row>
    <row r="8391" spans="2:3" x14ac:dyDescent="0.2">
      <c r="B8391" s="7" t="s">
        <v>8497</v>
      </c>
      <c r="C8391" s="7">
        <v>254</v>
      </c>
    </row>
    <row r="8392" spans="2:3" x14ac:dyDescent="0.2">
      <c r="B8392" s="7" t="s">
        <v>8498</v>
      </c>
      <c r="C8392" s="7">
        <v>313</v>
      </c>
    </row>
    <row r="8393" spans="2:3" x14ac:dyDescent="0.2">
      <c r="B8393" s="7" t="s">
        <v>8499</v>
      </c>
      <c r="C8393" s="7">
        <v>356</v>
      </c>
    </row>
    <row r="8394" spans="2:3" x14ac:dyDescent="0.2">
      <c r="B8394" s="7" t="s">
        <v>8500</v>
      </c>
      <c r="C8394" s="7">
        <v>357</v>
      </c>
    </row>
    <row r="8395" spans="2:3" x14ac:dyDescent="0.2">
      <c r="B8395" s="7" t="s">
        <v>8501</v>
      </c>
      <c r="C8395" s="7">
        <v>70</v>
      </c>
    </row>
    <row r="8396" spans="2:3" x14ac:dyDescent="0.2">
      <c r="B8396" s="7" t="s">
        <v>8502</v>
      </c>
      <c r="C8396" s="7">
        <v>287</v>
      </c>
    </row>
    <row r="8397" spans="2:3" x14ac:dyDescent="0.2">
      <c r="B8397" s="7" t="s">
        <v>8503</v>
      </c>
      <c r="C8397" s="7">
        <v>262</v>
      </c>
    </row>
    <row r="8398" spans="2:3" x14ac:dyDescent="0.2">
      <c r="B8398" s="7" t="s">
        <v>8504</v>
      </c>
      <c r="C8398" s="7">
        <v>293</v>
      </c>
    </row>
    <row r="8399" spans="2:3" x14ac:dyDescent="0.2">
      <c r="B8399" s="7" t="s">
        <v>8505</v>
      </c>
      <c r="C8399" s="7">
        <v>212</v>
      </c>
    </row>
    <row r="8400" spans="2:3" x14ac:dyDescent="0.2">
      <c r="B8400" s="7" t="s">
        <v>8506</v>
      </c>
      <c r="C8400" s="7">
        <v>311</v>
      </c>
    </row>
    <row r="8401" spans="2:3" x14ac:dyDescent="0.2">
      <c r="B8401" s="7" t="s">
        <v>8507</v>
      </c>
      <c r="C8401" s="7">
        <v>283</v>
      </c>
    </row>
    <row r="8402" spans="2:3" x14ac:dyDescent="0.2">
      <c r="B8402" s="7" t="s">
        <v>8508</v>
      </c>
      <c r="C8402" s="7">
        <v>285</v>
      </c>
    </row>
    <row r="8403" spans="2:3" x14ac:dyDescent="0.2">
      <c r="B8403" s="7" t="s">
        <v>8509</v>
      </c>
      <c r="C8403" s="7">
        <v>317</v>
      </c>
    </row>
    <row r="8404" spans="2:3" x14ac:dyDescent="0.2">
      <c r="B8404" s="7" t="s">
        <v>8510</v>
      </c>
      <c r="C8404" s="7">
        <v>329</v>
      </c>
    </row>
    <row r="8405" spans="2:3" x14ac:dyDescent="0.2">
      <c r="B8405" s="7" t="s">
        <v>8511</v>
      </c>
      <c r="C8405" s="7">
        <v>295</v>
      </c>
    </row>
    <row r="8406" spans="2:3" x14ac:dyDescent="0.2">
      <c r="B8406" s="7" t="s">
        <v>8512</v>
      </c>
      <c r="C8406" s="7">
        <v>291</v>
      </c>
    </row>
    <row r="8407" spans="2:3" x14ac:dyDescent="0.2">
      <c r="B8407" s="7" t="s">
        <v>8513</v>
      </c>
      <c r="C8407" s="7">
        <v>276</v>
      </c>
    </row>
    <row r="8408" spans="2:3" x14ac:dyDescent="0.2">
      <c r="B8408" s="7" t="s">
        <v>8514</v>
      </c>
      <c r="C8408" s="7">
        <v>309</v>
      </c>
    </row>
    <row r="8409" spans="2:3" x14ac:dyDescent="0.2">
      <c r="B8409" s="7" t="s">
        <v>8515</v>
      </c>
      <c r="C8409" s="7">
        <v>328</v>
      </c>
    </row>
    <row r="8410" spans="2:3" x14ac:dyDescent="0.2">
      <c r="B8410" s="7" t="s">
        <v>8516</v>
      </c>
      <c r="C8410" s="7">
        <v>233</v>
      </c>
    </row>
    <row r="8411" spans="2:3" x14ac:dyDescent="0.2">
      <c r="B8411" s="7" t="s">
        <v>8517</v>
      </c>
      <c r="C8411" s="7">
        <v>234</v>
      </c>
    </row>
    <row r="8412" spans="2:3" x14ac:dyDescent="0.2">
      <c r="B8412" s="7" t="s">
        <v>8518</v>
      </c>
      <c r="C8412" s="7">
        <v>134</v>
      </c>
    </row>
    <row r="8413" spans="2:3" x14ac:dyDescent="0.2">
      <c r="B8413" s="7" t="s">
        <v>8519</v>
      </c>
      <c r="C8413" s="7">
        <v>245</v>
      </c>
    </row>
    <row r="8414" spans="2:3" x14ac:dyDescent="0.2">
      <c r="B8414" s="7" t="s">
        <v>8520</v>
      </c>
      <c r="C8414" s="7">
        <v>296</v>
      </c>
    </row>
    <row r="8415" spans="2:3" x14ac:dyDescent="0.2">
      <c r="B8415" s="7" t="s">
        <v>8521</v>
      </c>
      <c r="C8415" s="7">
        <v>276</v>
      </c>
    </row>
    <row r="8416" spans="2:3" x14ac:dyDescent="0.2">
      <c r="B8416" s="7" t="s">
        <v>8522</v>
      </c>
      <c r="C8416" s="7">
        <v>214</v>
      </c>
    </row>
    <row r="8417" spans="2:3" x14ac:dyDescent="0.2">
      <c r="B8417" s="7" t="s">
        <v>8523</v>
      </c>
      <c r="C8417" s="7">
        <v>184</v>
      </c>
    </row>
    <row r="8418" spans="2:3" x14ac:dyDescent="0.2">
      <c r="B8418" s="7" t="s">
        <v>8524</v>
      </c>
      <c r="C8418" s="7">
        <v>321</v>
      </c>
    </row>
    <row r="8419" spans="2:3" x14ac:dyDescent="0.2">
      <c r="B8419" s="7" t="s">
        <v>8525</v>
      </c>
      <c r="C8419" s="7">
        <v>308</v>
      </c>
    </row>
    <row r="8420" spans="2:3" x14ac:dyDescent="0.2">
      <c r="B8420" s="7" t="s">
        <v>8526</v>
      </c>
      <c r="C8420" s="7">
        <v>258</v>
      </c>
    </row>
    <row r="8421" spans="2:3" x14ac:dyDescent="0.2">
      <c r="B8421" s="7" t="s">
        <v>8527</v>
      </c>
      <c r="C8421" s="7">
        <v>304</v>
      </c>
    </row>
    <row r="8422" spans="2:3" x14ac:dyDescent="0.2">
      <c r="B8422" s="7" t="s">
        <v>8528</v>
      </c>
      <c r="C8422" s="7">
        <v>316</v>
      </c>
    </row>
    <row r="8423" spans="2:3" x14ac:dyDescent="0.2">
      <c r="B8423" s="7" t="s">
        <v>8529</v>
      </c>
      <c r="C8423" s="7">
        <v>251</v>
      </c>
    </row>
    <row r="8424" spans="2:3" x14ac:dyDescent="0.2">
      <c r="B8424" s="7" t="s">
        <v>8530</v>
      </c>
      <c r="C8424" s="7">
        <v>239</v>
      </c>
    </row>
    <row r="8425" spans="2:3" x14ac:dyDescent="0.2">
      <c r="B8425" s="7" t="s">
        <v>8531</v>
      </c>
      <c r="C8425" s="7">
        <v>236</v>
      </c>
    </row>
    <row r="8426" spans="2:3" x14ac:dyDescent="0.2">
      <c r="B8426" s="7" t="s">
        <v>8532</v>
      </c>
      <c r="C8426" s="7">
        <v>169</v>
      </c>
    </row>
    <row r="8427" spans="2:3" x14ac:dyDescent="0.2">
      <c r="B8427" s="7" t="s">
        <v>8533</v>
      </c>
      <c r="C8427" s="7">
        <v>232</v>
      </c>
    </row>
    <row r="8428" spans="2:3" x14ac:dyDescent="0.2">
      <c r="B8428" s="7" t="s">
        <v>8534</v>
      </c>
      <c r="C8428" s="7">
        <v>275</v>
      </c>
    </row>
    <row r="8429" spans="2:3" x14ac:dyDescent="0.2">
      <c r="B8429" s="7" t="s">
        <v>8535</v>
      </c>
      <c r="C8429" s="7">
        <v>262</v>
      </c>
    </row>
    <row r="8430" spans="2:3" x14ac:dyDescent="0.2">
      <c r="B8430" s="7" t="s">
        <v>8536</v>
      </c>
      <c r="C8430" s="7">
        <v>374</v>
      </c>
    </row>
    <row r="8431" spans="2:3" x14ac:dyDescent="0.2">
      <c r="B8431" s="7" t="s">
        <v>8537</v>
      </c>
      <c r="C8431" s="7">
        <v>294</v>
      </c>
    </row>
    <row r="8432" spans="2:3" x14ac:dyDescent="0.2">
      <c r="B8432" s="7" t="s">
        <v>8538</v>
      </c>
      <c r="C8432" s="7">
        <v>195</v>
      </c>
    </row>
    <row r="8433" spans="2:3" x14ac:dyDescent="0.2">
      <c r="B8433" s="7" t="s">
        <v>8539</v>
      </c>
      <c r="C8433" s="7">
        <v>182</v>
      </c>
    </row>
    <row r="8434" spans="2:3" x14ac:dyDescent="0.2">
      <c r="B8434" s="7" t="s">
        <v>8540</v>
      </c>
      <c r="C8434" s="7">
        <v>340</v>
      </c>
    </row>
    <row r="8435" spans="2:3" x14ac:dyDescent="0.2">
      <c r="B8435" s="7" t="s">
        <v>8541</v>
      </c>
      <c r="C8435" s="7">
        <v>233</v>
      </c>
    </row>
    <row r="8436" spans="2:3" x14ac:dyDescent="0.2">
      <c r="B8436" s="7" t="s">
        <v>8542</v>
      </c>
      <c r="C8436" s="7">
        <v>285</v>
      </c>
    </row>
    <row r="8437" spans="2:3" x14ac:dyDescent="0.2">
      <c r="B8437" s="7" t="s">
        <v>8543</v>
      </c>
      <c r="C8437" s="7">
        <v>252</v>
      </c>
    </row>
    <row r="8438" spans="2:3" x14ac:dyDescent="0.2">
      <c r="B8438" s="7" t="s">
        <v>8544</v>
      </c>
      <c r="C8438" s="7">
        <v>327</v>
      </c>
    </row>
    <row r="8439" spans="2:3" x14ac:dyDescent="0.2">
      <c r="B8439" s="7" t="s">
        <v>8545</v>
      </c>
      <c r="C8439" s="7">
        <v>317</v>
      </c>
    </row>
    <row r="8440" spans="2:3" x14ac:dyDescent="0.2">
      <c r="B8440" s="7" t="s">
        <v>8546</v>
      </c>
      <c r="C8440" s="7">
        <v>251</v>
      </c>
    </row>
    <row r="8441" spans="2:3" x14ac:dyDescent="0.2">
      <c r="B8441" s="7" t="s">
        <v>8547</v>
      </c>
      <c r="C8441" s="7">
        <v>323</v>
      </c>
    </row>
    <row r="8442" spans="2:3" x14ac:dyDescent="0.2">
      <c r="B8442" s="7" t="s">
        <v>8548</v>
      </c>
      <c r="C8442" s="7">
        <v>343</v>
      </c>
    </row>
    <row r="8443" spans="2:3" x14ac:dyDescent="0.2">
      <c r="B8443" s="7" t="s">
        <v>8549</v>
      </c>
      <c r="C8443" s="7">
        <v>265</v>
      </c>
    </row>
    <row r="8444" spans="2:3" x14ac:dyDescent="0.2">
      <c r="B8444" s="7" t="s">
        <v>8550</v>
      </c>
      <c r="C8444" s="7">
        <v>263</v>
      </c>
    </row>
    <row r="8445" spans="2:3" x14ac:dyDescent="0.2">
      <c r="B8445" s="7" t="s">
        <v>8551</v>
      </c>
      <c r="C8445" s="7">
        <v>249</v>
      </c>
    </row>
    <row r="8446" spans="2:3" x14ac:dyDescent="0.2">
      <c r="B8446" s="7" t="s">
        <v>8552</v>
      </c>
      <c r="C8446" s="7">
        <v>206</v>
      </c>
    </row>
    <row r="8447" spans="2:3" x14ac:dyDescent="0.2">
      <c r="B8447" s="7" t="s">
        <v>8553</v>
      </c>
      <c r="C8447" s="7">
        <v>266</v>
      </c>
    </row>
    <row r="8448" spans="2:3" x14ac:dyDescent="0.2">
      <c r="B8448" s="7" t="s">
        <v>8554</v>
      </c>
      <c r="C8448" s="7">
        <v>242</v>
      </c>
    </row>
    <row r="8449" spans="2:3" x14ac:dyDescent="0.2">
      <c r="B8449" s="7" t="s">
        <v>8555</v>
      </c>
      <c r="C8449" s="7">
        <v>208</v>
      </c>
    </row>
    <row r="8450" spans="2:3" x14ac:dyDescent="0.2">
      <c r="B8450" s="7" t="s">
        <v>8556</v>
      </c>
      <c r="C8450" s="7">
        <v>366</v>
      </c>
    </row>
    <row r="8451" spans="2:3" x14ac:dyDescent="0.2">
      <c r="B8451" s="7" t="s">
        <v>8557</v>
      </c>
      <c r="C8451" s="7">
        <v>240</v>
      </c>
    </row>
    <row r="8452" spans="2:3" x14ac:dyDescent="0.2">
      <c r="B8452" s="7" t="s">
        <v>8558</v>
      </c>
      <c r="C8452" s="7">
        <v>300</v>
      </c>
    </row>
    <row r="8453" spans="2:3" x14ac:dyDescent="0.2">
      <c r="B8453" s="7" t="s">
        <v>8559</v>
      </c>
      <c r="C8453" s="7">
        <v>335</v>
      </c>
    </row>
    <row r="8454" spans="2:3" x14ac:dyDescent="0.2">
      <c r="B8454" s="7" t="s">
        <v>8560</v>
      </c>
      <c r="C8454" s="7">
        <v>307</v>
      </c>
    </row>
    <row r="8455" spans="2:3" x14ac:dyDescent="0.2">
      <c r="B8455" s="7" t="s">
        <v>8561</v>
      </c>
      <c r="C8455" s="7">
        <v>274</v>
      </c>
    </row>
    <row r="8456" spans="2:3" x14ac:dyDescent="0.2">
      <c r="B8456" s="7" t="s">
        <v>8562</v>
      </c>
      <c r="C8456" s="7">
        <v>291</v>
      </c>
    </row>
    <row r="8457" spans="2:3" x14ac:dyDescent="0.2">
      <c r="B8457" s="7" t="s">
        <v>8563</v>
      </c>
      <c r="C8457" s="7">
        <v>318</v>
      </c>
    </row>
    <row r="8458" spans="2:3" x14ac:dyDescent="0.2">
      <c r="B8458" s="7" t="s">
        <v>8564</v>
      </c>
      <c r="C8458" s="7">
        <v>325</v>
      </c>
    </row>
    <row r="8459" spans="2:3" x14ac:dyDescent="0.2">
      <c r="B8459" s="7" t="s">
        <v>8565</v>
      </c>
      <c r="C8459" s="7">
        <v>287</v>
      </c>
    </row>
    <row r="8460" spans="2:3" x14ac:dyDescent="0.2">
      <c r="B8460" s="7" t="s">
        <v>8566</v>
      </c>
      <c r="C8460" s="7">
        <v>261</v>
      </c>
    </row>
    <row r="8461" spans="2:3" x14ac:dyDescent="0.2">
      <c r="B8461" s="7" t="s">
        <v>8567</v>
      </c>
      <c r="C8461" s="7">
        <v>278</v>
      </c>
    </row>
    <row r="8462" spans="2:3" x14ac:dyDescent="0.2">
      <c r="B8462" s="7" t="s">
        <v>8568</v>
      </c>
      <c r="C8462" s="7">
        <v>198</v>
      </c>
    </row>
    <row r="8463" spans="2:3" x14ac:dyDescent="0.2">
      <c r="B8463" s="7" t="s">
        <v>8569</v>
      </c>
      <c r="C8463" s="7">
        <v>345</v>
      </c>
    </row>
    <row r="8464" spans="2:3" x14ac:dyDescent="0.2">
      <c r="B8464" s="7" t="s">
        <v>8570</v>
      </c>
      <c r="C8464" s="7">
        <v>289</v>
      </c>
    </row>
    <row r="8465" spans="2:3" x14ac:dyDescent="0.2">
      <c r="B8465" s="7" t="s">
        <v>8571</v>
      </c>
      <c r="C8465" s="7">
        <v>277</v>
      </c>
    </row>
    <row r="8466" spans="2:3" x14ac:dyDescent="0.2">
      <c r="B8466" s="7" t="s">
        <v>8572</v>
      </c>
      <c r="C8466" s="7">
        <v>336</v>
      </c>
    </row>
    <row r="8467" spans="2:3" x14ac:dyDescent="0.2">
      <c r="B8467" s="7" t="s">
        <v>8573</v>
      </c>
      <c r="C8467" s="7">
        <v>247</v>
      </c>
    </row>
    <row r="8468" spans="2:3" x14ac:dyDescent="0.2">
      <c r="B8468" s="7" t="s">
        <v>8574</v>
      </c>
      <c r="C8468" s="7">
        <v>311</v>
      </c>
    </row>
    <row r="8469" spans="2:3" x14ac:dyDescent="0.2">
      <c r="B8469" s="7" t="s">
        <v>8575</v>
      </c>
      <c r="C8469" s="7">
        <v>316</v>
      </c>
    </row>
    <row r="8470" spans="2:3" x14ac:dyDescent="0.2">
      <c r="B8470" s="7" t="s">
        <v>8576</v>
      </c>
      <c r="C8470" s="7">
        <v>296</v>
      </c>
    </row>
    <row r="8471" spans="2:3" x14ac:dyDescent="0.2">
      <c r="B8471" s="7" t="s">
        <v>8577</v>
      </c>
      <c r="C8471" s="7">
        <v>324</v>
      </c>
    </row>
    <row r="8472" spans="2:3" x14ac:dyDescent="0.2">
      <c r="B8472" s="7" t="s">
        <v>8578</v>
      </c>
      <c r="C8472" s="7">
        <v>393</v>
      </c>
    </row>
    <row r="8473" spans="2:3" x14ac:dyDescent="0.2">
      <c r="B8473" s="7" t="s">
        <v>8579</v>
      </c>
      <c r="C8473" s="7">
        <v>263</v>
      </c>
    </row>
    <row r="8474" spans="2:3" x14ac:dyDescent="0.2">
      <c r="B8474" s="7" t="s">
        <v>8580</v>
      </c>
      <c r="C8474" s="7">
        <v>253</v>
      </c>
    </row>
    <row r="8475" spans="2:3" x14ac:dyDescent="0.2">
      <c r="B8475" s="7" t="s">
        <v>8581</v>
      </c>
      <c r="C8475" s="7">
        <v>323</v>
      </c>
    </row>
    <row r="8476" spans="2:3" x14ac:dyDescent="0.2">
      <c r="B8476" s="7" t="s">
        <v>8582</v>
      </c>
      <c r="C8476" s="7">
        <v>223</v>
      </c>
    </row>
    <row r="8477" spans="2:3" x14ac:dyDescent="0.2">
      <c r="B8477" s="7" t="s">
        <v>8583</v>
      </c>
      <c r="C8477" s="7">
        <v>218</v>
      </c>
    </row>
    <row r="8478" spans="2:3" x14ac:dyDescent="0.2">
      <c r="B8478" s="7" t="s">
        <v>8584</v>
      </c>
      <c r="C8478" s="7">
        <v>290</v>
      </c>
    </row>
    <row r="8479" spans="2:3" x14ac:dyDescent="0.2">
      <c r="B8479" s="7" t="s">
        <v>8585</v>
      </c>
      <c r="C8479" s="7">
        <v>286</v>
      </c>
    </row>
    <row r="8480" spans="2:3" x14ac:dyDescent="0.2">
      <c r="B8480" s="7" t="s">
        <v>8586</v>
      </c>
      <c r="C8480" s="7">
        <v>232</v>
      </c>
    </row>
    <row r="8481" spans="2:3" x14ac:dyDescent="0.2">
      <c r="B8481" s="7" t="s">
        <v>8587</v>
      </c>
      <c r="C8481" s="7">
        <v>249</v>
      </c>
    </row>
    <row r="8482" spans="2:3" x14ac:dyDescent="0.2">
      <c r="B8482" s="7" t="s">
        <v>8588</v>
      </c>
      <c r="C8482" s="7">
        <v>355</v>
      </c>
    </row>
    <row r="8483" spans="2:3" x14ac:dyDescent="0.2">
      <c r="B8483" s="7" t="s">
        <v>8589</v>
      </c>
      <c r="C8483" s="7">
        <v>330</v>
      </c>
    </row>
    <row r="8484" spans="2:3" x14ac:dyDescent="0.2">
      <c r="B8484" s="7" t="s">
        <v>8590</v>
      </c>
      <c r="C8484" s="7">
        <v>254</v>
      </c>
    </row>
    <row r="8485" spans="2:3" x14ac:dyDescent="0.2">
      <c r="B8485" s="7" t="s">
        <v>8591</v>
      </c>
      <c r="C8485" s="7">
        <v>223</v>
      </c>
    </row>
    <row r="8486" spans="2:3" x14ac:dyDescent="0.2">
      <c r="B8486" s="7" t="s">
        <v>8592</v>
      </c>
      <c r="C8486" s="7">
        <v>250</v>
      </c>
    </row>
    <row r="8487" spans="2:3" x14ac:dyDescent="0.2">
      <c r="B8487" s="7" t="s">
        <v>8593</v>
      </c>
      <c r="C8487" s="7">
        <v>301</v>
      </c>
    </row>
    <row r="8488" spans="2:3" x14ac:dyDescent="0.2">
      <c r="B8488" s="7" t="s">
        <v>8594</v>
      </c>
      <c r="C8488" s="7">
        <v>254</v>
      </c>
    </row>
    <row r="8489" spans="2:3" x14ac:dyDescent="0.2">
      <c r="B8489" s="7" t="s">
        <v>8595</v>
      </c>
      <c r="C8489" s="7">
        <v>232</v>
      </c>
    </row>
    <row r="8490" spans="2:3" x14ac:dyDescent="0.2">
      <c r="B8490" s="7" t="s">
        <v>8596</v>
      </c>
      <c r="C8490" s="7">
        <v>273</v>
      </c>
    </row>
    <row r="8491" spans="2:3" x14ac:dyDescent="0.2">
      <c r="B8491" s="7" t="s">
        <v>8597</v>
      </c>
      <c r="C8491" s="7">
        <v>220</v>
      </c>
    </row>
    <row r="8492" spans="2:3" x14ac:dyDescent="0.2">
      <c r="B8492" s="7" t="s">
        <v>8598</v>
      </c>
      <c r="C8492" s="7">
        <v>289</v>
      </c>
    </row>
    <row r="8493" spans="2:3" x14ac:dyDescent="0.2">
      <c r="B8493" s="7" t="s">
        <v>8599</v>
      </c>
      <c r="C8493" s="7">
        <v>285</v>
      </c>
    </row>
    <row r="8494" spans="2:3" x14ac:dyDescent="0.2">
      <c r="B8494" s="7" t="s">
        <v>8600</v>
      </c>
      <c r="C8494" s="7">
        <v>313</v>
      </c>
    </row>
    <row r="8495" spans="2:3" x14ac:dyDescent="0.2">
      <c r="B8495" s="7" t="s">
        <v>8601</v>
      </c>
      <c r="C8495" s="7">
        <v>24</v>
      </c>
    </row>
    <row r="8496" spans="2:3" x14ac:dyDescent="0.2">
      <c r="B8496" s="7" t="s">
        <v>8602</v>
      </c>
      <c r="C8496" s="7">
        <v>180</v>
      </c>
    </row>
    <row r="8497" spans="2:3" x14ac:dyDescent="0.2">
      <c r="B8497" s="7" t="s">
        <v>8603</v>
      </c>
      <c r="C8497" s="7">
        <v>291</v>
      </c>
    </row>
    <row r="8498" spans="2:3" x14ac:dyDescent="0.2">
      <c r="B8498" s="7" t="s">
        <v>8604</v>
      </c>
      <c r="C8498" s="7">
        <v>261</v>
      </c>
    </row>
    <row r="8499" spans="2:3" x14ac:dyDescent="0.2">
      <c r="B8499" s="7" t="s">
        <v>8605</v>
      </c>
      <c r="C8499" s="7">
        <v>140</v>
      </c>
    </row>
    <row r="8500" spans="2:3" x14ac:dyDescent="0.2">
      <c r="B8500" s="7" t="s">
        <v>8606</v>
      </c>
      <c r="C8500" s="7">
        <v>289</v>
      </c>
    </row>
    <row r="8501" spans="2:3" x14ac:dyDescent="0.2">
      <c r="B8501" s="7" t="s">
        <v>8607</v>
      </c>
      <c r="C8501" s="7">
        <v>143</v>
      </c>
    </row>
    <row r="8502" spans="2:3" x14ac:dyDescent="0.2">
      <c r="B8502" s="7" t="s">
        <v>8608</v>
      </c>
      <c r="C8502" s="7">
        <v>200</v>
      </c>
    </row>
    <row r="8503" spans="2:3" x14ac:dyDescent="0.2">
      <c r="B8503" s="7" t="s">
        <v>8609</v>
      </c>
      <c r="C8503" s="7">
        <v>312</v>
      </c>
    </row>
    <row r="8504" spans="2:3" x14ac:dyDescent="0.2">
      <c r="B8504" s="7" t="s">
        <v>8610</v>
      </c>
      <c r="C8504" s="7">
        <v>345</v>
      </c>
    </row>
    <row r="8505" spans="2:3" x14ac:dyDescent="0.2">
      <c r="B8505" s="7" t="s">
        <v>8611</v>
      </c>
      <c r="C8505" s="7">
        <v>286</v>
      </c>
    </row>
    <row r="8506" spans="2:3" x14ac:dyDescent="0.2">
      <c r="B8506" s="7" t="s">
        <v>8612</v>
      </c>
      <c r="C8506" s="7">
        <v>331</v>
      </c>
    </row>
    <row r="8507" spans="2:3" x14ac:dyDescent="0.2">
      <c r="B8507" s="7" t="s">
        <v>8613</v>
      </c>
      <c r="C8507" s="7">
        <v>416</v>
      </c>
    </row>
    <row r="8508" spans="2:3" x14ac:dyDescent="0.2">
      <c r="B8508" s="7" t="s">
        <v>8614</v>
      </c>
      <c r="C8508" s="7">
        <v>337</v>
      </c>
    </row>
    <row r="8509" spans="2:3" x14ac:dyDescent="0.2">
      <c r="B8509" s="7" t="s">
        <v>8615</v>
      </c>
      <c r="C8509" s="7">
        <v>388</v>
      </c>
    </row>
    <row r="8510" spans="2:3" x14ac:dyDescent="0.2">
      <c r="B8510" s="7" t="s">
        <v>8616</v>
      </c>
      <c r="C8510" s="7">
        <v>292</v>
      </c>
    </row>
    <row r="8511" spans="2:3" x14ac:dyDescent="0.2">
      <c r="B8511" s="7" t="s">
        <v>8617</v>
      </c>
      <c r="C8511" s="7">
        <v>318</v>
      </c>
    </row>
    <row r="8512" spans="2:3" x14ac:dyDescent="0.2">
      <c r="B8512" s="7" t="s">
        <v>8618</v>
      </c>
      <c r="C8512" s="7">
        <v>184</v>
      </c>
    </row>
    <row r="8513" spans="2:3" x14ac:dyDescent="0.2">
      <c r="B8513" s="7" t="s">
        <v>8619</v>
      </c>
      <c r="C8513" s="7">
        <v>376</v>
      </c>
    </row>
    <row r="8514" spans="2:3" x14ac:dyDescent="0.2">
      <c r="B8514" s="7" t="s">
        <v>8620</v>
      </c>
      <c r="C8514" s="7">
        <v>379</v>
      </c>
    </row>
    <row r="8515" spans="2:3" x14ac:dyDescent="0.2">
      <c r="B8515" s="7" t="s">
        <v>8621</v>
      </c>
      <c r="C8515" s="7">
        <v>326</v>
      </c>
    </row>
    <row r="8516" spans="2:3" x14ac:dyDescent="0.2">
      <c r="B8516" s="7" t="s">
        <v>8622</v>
      </c>
      <c r="C8516" s="7">
        <v>289</v>
      </c>
    </row>
    <row r="8517" spans="2:3" x14ac:dyDescent="0.2">
      <c r="B8517" s="7" t="s">
        <v>8623</v>
      </c>
      <c r="C8517" s="7">
        <v>197</v>
      </c>
    </row>
    <row r="8518" spans="2:3" x14ac:dyDescent="0.2">
      <c r="B8518" s="7" t="s">
        <v>8624</v>
      </c>
      <c r="C8518" s="7">
        <v>362</v>
      </c>
    </row>
    <row r="8519" spans="2:3" x14ac:dyDescent="0.2">
      <c r="B8519" s="7" t="s">
        <v>8625</v>
      </c>
      <c r="C8519" s="7">
        <v>281</v>
      </c>
    </row>
    <row r="8520" spans="2:3" x14ac:dyDescent="0.2">
      <c r="B8520" s="7" t="s">
        <v>8626</v>
      </c>
      <c r="C8520" s="7">
        <v>343</v>
      </c>
    </row>
    <row r="8521" spans="2:3" x14ac:dyDescent="0.2">
      <c r="B8521" s="7" t="s">
        <v>8627</v>
      </c>
      <c r="C8521" s="7">
        <v>261</v>
      </c>
    </row>
    <row r="8522" spans="2:3" x14ac:dyDescent="0.2">
      <c r="B8522" s="7" t="s">
        <v>8628</v>
      </c>
      <c r="C8522" s="7">
        <v>355</v>
      </c>
    </row>
    <row r="8523" spans="2:3" x14ac:dyDescent="0.2">
      <c r="B8523" s="7" t="s">
        <v>8629</v>
      </c>
      <c r="C8523" s="7">
        <v>307</v>
      </c>
    </row>
    <row r="8524" spans="2:3" x14ac:dyDescent="0.2">
      <c r="B8524" s="7" t="s">
        <v>8630</v>
      </c>
      <c r="C8524" s="7">
        <v>451</v>
      </c>
    </row>
    <row r="8525" spans="2:3" x14ac:dyDescent="0.2">
      <c r="B8525" s="7" t="s">
        <v>8631</v>
      </c>
      <c r="C8525" s="7">
        <v>377</v>
      </c>
    </row>
    <row r="8526" spans="2:3" x14ac:dyDescent="0.2">
      <c r="B8526" s="7" t="s">
        <v>8632</v>
      </c>
      <c r="C8526" s="7">
        <v>136</v>
      </c>
    </row>
    <row r="8527" spans="2:3" x14ac:dyDescent="0.2">
      <c r="B8527" s="7" t="s">
        <v>8633</v>
      </c>
      <c r="C8527" s="7">
        <v>327</v>
      </c>
    </row>
    <row r="8528" spans="2:3" x14ac:dyDescent="0.2">
      <c r="B8528" s="7" t="s">
        <v>8634</v>
      </c>
      <c r="C8528" s="7">
        <v>385</v>
      </c>
    </row>
    <row r="8529" spans="2:3" x14ac:dyDescent="0.2">
      <c r="B8529" s="7" t="s">
        <v>8635</v>
      </c>
      <c r="C8529" s="7">
        <v>351</v>
      </c>
    </row>
    <row r="8530" spans="2:3" x14ac:dyDescent="0.2">
      <c r="B8530" s="7" t="s">
        <v>8636</v>
      </c>
      <c r="C8530" s="7">
        <v>534</v>
      </c>
    </row>
    <row r="8531" spans="2:3" x14ac:dyDescent="0.2">
      <c r="B8531" s="7" t="s">
        <v>8637</v>
      </c>
      <c r="C8531" s="7">
        <v>366</v>
      </c>
    </row>
    <row r="8532" spans="2:3" x14ac:dyDescent="0.2">
      <c r="B8532" s="7" t="s">
        <v>8638</v>
      </c>
      <c r="C8532" s="7">
        <v>244</v>
      </c>
    </row>
    <row r="8533" spans="2:3" x14ac:dyDescent="0.2">
      <c r="B8533" s="7" t="s">
        <v>8639</v>
      </c>
      <c r="C8533" s="7">
        <v>307</v>
      </c>
    </row>
    <row r="8534" spans="2:3" x14ac:dyDescent="0.2">
      <c r="B8534" s="7" t="s">
        <v>8640</v>
      </c>
      <c r="C8534" s="7">
        <v>360</v>
      </c>
    </row>
    <row r="8535" spans="2:3" x14ac:dyDescent="0.2">
      <c r="B8535" s="7" t="s">
        <v>8641</v>
      </c>
      <c r="C8535" s="7">
        <v>253</v>
      </c>
    </row>
    <row r="8536" spans="2:3" x14ac:dyDescent="0.2">
      <c r="B8536" s="7" t="s">
        <v>8642</v>
      </c>
      <c r="C8536" s="7">
        <v>290</v>
      </c>
    </row>
    <row r="8537" spans="2:3" x14ac:dyDescent="0.2">
      <c r="B8537" s="7" t="s">
        <v>8643</v>
      </c>
      <c r="C8537" s="7">
        <v>296</v>
      </c>
    </row>
    <row r="8538" spans="2:3" x14ac:dyDescent="0.2">
      <c r="B8538" s="7" t="s">
        <v>8644</v>
      </c>
      <c r="C8538" s="7">
        <v>410</v>
      </c>
    </row>
    <row r="8539" spans="2:3" x14ac:dyDescent="0.2">
      <c r="B8539" s="7" t="s">
        <v>8645</v>
      </c>
      <c r="C8539" s="7">
        <v>371</v>
      </c>
    </row>
    <row r="8540" spans="2:3" x14ac:dyDescent="0.2">
      <c r="B8540" s="7" t="s">
        <v>8646</v>
      </c>
      <c r="C8540" s="7">
        <v>364</v>
      </c>
    </row>
    <row r="8541" spans="2:3" x14ac:dyDescent="0.2">
      <c r="B8541" s="7" t="s">
        <v>8647</v>
      </c>
      <c r="C8541" s="7">
        <v>365</v>
      </c>
    </row>
    <row r="8542" spans="2:3" x14ac:dyDescent="0.2">
      <c r="B8542" s="7" t="s">
        <v>8648</v>
      </c>
      <c r="C8542" s="7">
        <v>393</v>
      </c>
    </row>
    <row r="8543" spans="2:3" x14ac:dyDescent="0.2">
      <c r="B8543" s="7" t="s">
        <v>8649</v>
      </c>
      <c r="C8543" s="7">
        <v>384</v>
      </c>
    </row>
    <row r="8544" spans="2:3" x14ac:dyDescent="0.2">
      <c r="B8544" s="7" t="s">
        <v>8650</v>
      </c>
      <c r="C8544" s="7">
        <v>368</v>
      </c>
    </row>
    <row r="8545" spans="2:3" x14ac:dyDescent="0.2">
      <c r="B8545" s="7" t="s">
        <v>8651</v>
      </c>
      <c r="C8545" s="7">
        <v>437</v>
      </c>
    </row>
    <row r="8546" spans="2:3" x14ac:dyDescent="0.2">
      <c r="B8546" s="7" t="s">
        <v>8652</v>
      </c>
      <c r="C8546" s="7">
        <v>340</v>
      </c>
    </row>
    <row r="8547" spans="2:3" x14ac:dyDescent="0.2">
      <c r="B8547" s="7" t="s">
        <v>8653</v>
      </c>
      <c r="C8547" s="7">
        <v>374</v>
      </c>
    </row>
    <row r="8548" spans="2:3" x14ac:dyDescent="0.2">
      <c r="B8548" s="7" t="s">
        <v>8654</v>
      </c>
      <c r="C8548" s="7">
        <v>345</v>
      </c>
    </row>
    <row r="8549" spans="2:3" x14ac:dyDescent="0.2">
      <c r="B8549" s="7" t="s">
        <v>8655</v>
      </c>
      <c r="C8549" s="7">
        <v>331</v>
      </c>
    </row>
    <row r="8550" spans="2:3" x14ac:dyDescent="0.2">
      <c r="B8550" s="7" t="s">
        <v>8656</v>
      </c>
      <c r="C8550" s="7">
        <v>258</v>
      </c>
    </row>
    <row r="8551" spans="2:3" x14ac:dyDescent="0.2">
      <c r="B8551" s="7" t="s">
        <v>8657</v>
      </c>
      <c r="C8551" s="7">
        <v>291</v>
      </c>
    </row>
    <row r="8552" spans="2:3" x14ac:dyDescent="0.2">
      <c r="B8552" s="7" t="s">
        <v>8658</v>
      </c>
      <c r="C8552" s="7">
        <v>309</v>
      </c>
    </row>
    <row r="8553" spans="2:3" x14ac:dyDescent="0.2">
      <c r="B8553" s="7" t="s">
        <v>8659</v>
      </c>
      <c r="C8553" s="7">
        <v>307</v>
      </c>
    </row>
    <row r="8554" spans="2:3" x14ac:dyDescent="0.2">
      <c r="B8554" s="7" t="s">
        <v>8660</v>
      </c>
      <c r="C8554" s="7">
        <v>420</v>
      </c>
    </row>
    <row r="8555" spans="2:3" x14ac:dyDescent="0.2">
      <c r="B8555" s="7" t="s">
        <v>8661</v>
      </c>
      <c r="C8555" s="7">
        <v>315</v>
      </c>
    </row>
    <row r="8556" spans="2:3" x14ac:dyDescent="0.2">
      <c r="B8556" s="7" t="s">
        <v>8662</v>
      </c>
      <c r="C8556" s="7">
        <v>275</v>
      </c>
    </row>
    <row r="8557" spans="2:3" x14ac:dyDescent="0.2">
      <c r="B8557" s="7" t="s">
        <v>8663</v>
      </c>
      <c r="C8557" s="7">
        <v>305</v>
      </c>
    </row>
    <row r="8558" spans="2:3" x14ac:dyDescent="0.2">
      <c r="B8558" s="7" t="s">
        <v>8664</v>
      </c>
      <c r="C8558" s="7">
        <v>322</v>
      </c>
    </row>
    <row r="8559" spans="2:3" x14ac:dyDescent="0.2">
      <c r="B8559" s="7" t="s">
        <v>8665</v>
      </c>
      <c r="C8559" s="7">
        <v>407</v>
      </c>
    </row>
    <row r="8560" spans="2:3" x14ac:dyDescent="0.2">
      <c r="B8560" s="7" t="s">
        <v>8666</v>
      </c>
      <c r="C8560" s="7">
        <v>317</v>
      </c>
    </row>
    <row r="8561" spans="2:3" x14ac:dyDescent="0.2">
      <c r="B8561" s="7" t="s">
        <v>8667</v>
      </c>
      <c r="C8561" s="7">
        <v>300</v>
      </c>
    </row>
    <row r="8562" spans="2:3" x14ac:dyDescent="0.2">
      <c r="B8562" s="7" t="s">
        <v>8668</v>
      </c>
      <c r="C8562" s="7">
        <v>300</v>
      </c>
    </row>
    <row r="8563" spans="2:3" x14ac:dyDescent="0.2">
      <c r="B8563" s="7" t="s">
        <v>8669</v>
      </c>
      <c r="C8563" s="7">
        <v>345</v>
      </c>
    </row>
    <row r="8564" spans="2:3" x14ac:dyDescent="0.2">
      <c r="B8564" s="7" t="s">
        <v>8670</v>
      </c>
      <c r="C8564" s="7">
        <v>260</v>
      </c>
    </row>
    <row r="8565" spans="2:3" x14ac:dyDescent="0.2">
      <c r="B8565" s="7" t="s">
        <v>8671</v>
      </c>
      <c r="C8565" s="7">
        <v>337</v>
      </c>
    </row>
    <row r="8566" spans="2:3" x14ac:dyDescent="0.2">
      <c r="B8566" s="7" t="s">
        <v>8672</v>
      </c>
      <c r="C8566" s="7">
        <v>369</v>
      </c>
    </row>
    <row r="8567" spans="2:3" x14ac:dyDescent="0.2">
      <c r="B8567" s="7" t="s">
        <v>8673</v>
      </c>
      <c r="C8567" s="7">
        <v>329</v>
      </c>
    </row>
    <row r="8568" spans="2:3" x14ac:dyDescent="0.2">
      <c r="B8568" s="7" t="s">
        <v>8674</v>
      </c>
      <c r="C8568" s="7">
        <v>370</v>
      </c>
    </row>
    <row r="8569" spans="2:3" x14ac:dyDescent="0.2">
      <c r="B8569" s="7" t="s">
        <v>8675</v>
      </c>
      <c r="C8569" s="7">
        <v>477</v>
      </c>
    </row>
    <row r="8570" spans="2:3" x14ac:dyDescent="0.2">
      <c r="B8570" s="7" t="s">
        <v>8676</v>
      </c>
      <c r="C8570" s="7">
        <v>388</v>
      </c>
    </row>
    <row r="8571" spans="2:3" x14ac:dyDescent="0.2">
      <c r="B8571" s="7" t="s">
        <v>8677</v>
      </c>
      <c r="C8571" s="7">
        <v>305</v>
      </c>
    </row>
    <row r="8572" spans="2:3" x14ac:dyDescent="0.2">
      <c r="B8572" s="7" t="s">
        <v>8678</v>
      </c>
      <c r="C8572" s="7">
        <v>410</v>
      </c>
    </row>
    <row r="8573" spans="2:3" x14ac:dyDescent="0.2">
      <c r="B8573" s="7" t="s">
        <v>8679</v>
      </c>
      <c r="C8573" s="7">
        <v>303</v>
      </c>
    </row>
    <row r="8574" spans="2:3" x14ac:dyDescent="0.2">
      <c r="B8574" s="7" t="s">
        <v>8680</v>
      </c>
      <c r="C8574" s="7">
        <v>485</v>
      </c>
    </row>
    <row r="8575" spans="2:3" x14ac:dyDescent="0.2">
      <c r="B8575" s="7" t="s">
        <v>8681</v>
      </c>
      <c r="C8575" s="7">
        <v>350</v>
      </c>
    </row>
    <row r="8576" spans="2:3" x14ac:dyDescent="0.2">
      <c r="B8576" s="7" t="s">
        <v>8682</v>
      </c>
      <c r="C8576" s="7">
        <v>341</v>
      </c>
    </row>
    <row r="8577" spans="2:3" x14ac:dyDescent="0.2">
      <c r="B8577" s="7" t="s">
        <v>8683</v>
      </c>
      <c r="C8577" s="7">
        <v>252</v>
      </c>
    </row>
    <row r="8578" spans="2:3" x14ac:dyDescent="0.2">
      <c r="B8578" s="7" t="s">
        <v>8684</v>
      </c>
      <c r="C8578" s="7">
        <v>327</v>
      </c>
    </row>
    <row r="8579" spans="2:3" x14ac:dyDescent="0.2">
      <c r="B8579" s="7" t="s">
        <v>8685</v>
      </c>
      <c r="C8579" s="7">
        <v>349</v>
      </c>
    </row>
    <row r="8580" spans="2:3" x14ac:dyDescent="0.2">
      <c r="B8580" s="7" t="s">
        <v>8686</v>
      </c>
      <c r="C8580" s="7">
        <v>452</v>
      </c>
    </row>
    <row r="8581" spans="2:3" x14ac:dyDescent="0.2">
      <c r="B8581" s="7" t="s">
        <v>8687</v>
      </c>
      <c r="C8581" s="7">
        <v>332</v>
      </c>
    </row>
    <row r="8582" spans="2:3" x14ac:dyDescent="0.2">
      <c r="B8582" s="7" t="s">
        <v>8688</v>
      </c>
      <c r="C8582" s="7">
        <v>327</v>
      </c>
    </row>
    <row r="8583" spans="2:3" x14ac:dyDescent="0.2">
      <c r="B8583" s="7" t="s">
        <v>8689</v>
      </c>
      <c r="C8583" s="7">
        <v>470</v>
      </c>
    </row>
    <row r="8584" spans="2:3" x14ac:dyDescent="0.2">
      <c r="B8584" s="7" t="s">
        <v>8690</v>
      </c>
      <c r="C8584" s="7">
        <v>333</v>
      </c>
    </row>
    <row r="8585" spans="2:3" x14ac:dyDescent="0.2">
      <c r="B8585" s="7" t="s">
        <v>8691</v>
      </c>
      <c r="C8585" s="7">
        <v>239</v>
      </c>
    </row>
    <row r="8586" spans="2:3" x14ac:dyDescent="0.2">
      <c r="B8586" s="7" t="s">
        <v>8692</v>
      </c>
      <c r="C8586" s="7">
        <v>258</v>
      </c>
    </row>
    <row r="8587" spans="2:3" x14ac:dyDescent="0.2">
      <c r="B8587" s="7" t="s">
        <v>8693</v>
      </c>
      <c r="C8587" s="7">
        <v>392</v>
      </c>
    </row>
    <row r="8588" spans="2:3" x14ac:dyDescent="0.2">
      <c r="B8588" s="7" t="s">
        <v>8694</v>
      </c>
      <c r="C8588" s="7">
        <v>315</v>
      </c>
    </row>
    <row r="8589" spans="2:3" x14ac:dyDescent="0.2">
      <c r="B8589" s="7" t="s">
        <v>8695</v>
      </c>
      <c r="C8589" s="7">
        <v>256</v>
      </c>
    </row>
    <row r="8590" spans="2:3" x14ac:dyDescent="0.2">
      <c r="B8590" s="7" t="s">
        <v>8696</v>
      </c>
      <c r="C8590" s="7">
        <v>290</v>
      </c>
    </row>
    <row r="8591" spans="2:3" x14ac:dyDescent="0.2">
      <c r="B8591" s="7" t="s">
        <v>8697</v>
      </c>
      <c r="C8591" s="7">
        <v>284</v>
      </c>
    </row>
    <row r="8592" spans="2:3" x14ac:dyDescent="0.2">
      <c r="B8592" s="7" t="s">
        <v>8698</v>
      </c>
      <c r="C8592" s="7">
        <v>354</v>
      </c>
    </row>
    <row r="8593" spans="2:3" x14ac:dyDescent="0.2">
      <c r="B8593" s="7" t="s">
        <v>8699</v>
      </c>
      <c r="C8593" s="7">
        <v>329</v>
      </c>
    </row>
    <row r="8594" spans="2:3" x14ac:dyDescent="0.2">
      <c r="B8594" s="7" t="s">
        <v>8700</v>
      </c>
      <c r="C8594" s="7">
        <v>352</v>
      </c>
    </row>
    <row r="8595" spans="2:3" x14ac:dyDescent="0.2">
      <c r="B8595" s="7" t="s">
        <v>8701</v>
      </c>
      <c r="C8595" s="7">
        <v>69</v>
      </c>
    </row>
    <row r="8596" spans="2:3" x14ac:dyDescent="0.2">
      <c r="B8596" s="7" t="s">
        <v>8702</v>
      </c>
      <c r="C8596" s="7">
        <v>341</v>
      </c>
    </row>
    <row r="8597" spans="2:3" x14ac:dyDescent="0.2">
      <c r="B8597" s="7" t="s">
        <v>8703</v>
      </c>
      <c r="C8597" s="7">
        <v>356</v>
      </c>
    </row>
    <row r="8598" spans="2:3" x14ac:dyDescent="0.2">
      <c r="B8598" s="7" t="s">
        <v>8704</v>
      </c>
      <c r="C8598" s="7">
        <v>325</v>
      </c>
    </row>
    <row r="8599" spans="2:3" x14ac:dyDescent="0.2">
      <c r="B8599" s="7" t="s">
        <v>8705</v>
      </c>
      <c r="C8599" s="7">
        <v>155</v>
      </c>
    </row>
    <row r="8600" spans="2:3" x14ac:dyDescent="0.2">
      <c r="B8600" s="7" t="s">
        <v>8706</v>
      </c>
      <c r="C8600" s="7">
        <v>305</v>
      </c>
    </row>
    <row r="8601" spans="2:3" x14ac:dyDescent="0.2">
      <c r="B8601" s="7" t="s">
        <v>8707</v>
      </c>
      <c r="C8601" s="7">
        <v>285</v>
      </c>
    </row>
    <row r="8602" spans="2:3" x14ac:dyDescent="0.2">
      <c r="B8602" s="7" t="s">
        <v>8708</v>
      </c>
      <c r="C8602" s="7">
        <v>212</v>
      </c>
    </row>
    <row r="8603" spans="2:3" x14ac:dyDescent="0.2">
      <c r="B8603" s="7" t="s">
        <v>8709</v>
      </c>
      <c r="C8603" s="7">
        <v>329</v>
      </c>
    </row>
    <row r="8604" spans="2:3" x14ac:dyDescent="0.2">
      <c r="B8604" s="7" t="s">
        <v>8710</v>
      </c>
      <c r="C8604" s="7">
        <v>307</v>
      </c>
    </row>
    <row r="8605" spans="2:3" x14ac:dyDescent="0.2">
      <c r="B8605" s="7" t="s">
        <v>8711</v>
      </c>
      <c r="C8605" s="7">
        <v>305</v>
      </c>
    </row>
    <row r="8606" spans="2:3" x14ac:dyDescent="0.2">
      <c r="B8606" s="7" t="s">
        <v>8712</v>
      </c>
      <c r="C8606" s="7">
        <v>289</v>
      </c>
    </row>
    <row r="8607" spans="2:3" x14ac:dyDescent="0.2">
      <c r="B8607" s="7" t="s">
        <v>8713</v>
      </c>
      <c r="C8607" s="7">
        <v>336</v>
      </c>
    </row>
    <row r="8608" spans="2:3" x14ac:dyDescent="0.2">
      <c r="B8608" s="7" t="s">
        <v>8714</v>
      </c>
      <c r="C8608" s="7">
        <v>269</v>
      </c>
    </row>
    <row r="8609" spans="2:3" x14ac:dyDescent="0.2">
      <c r="B8609" s="7" t="s">
        <v>8715</v>
      </c>
      <c r="C8609" s="7">
        <v>395</v>
      </c>
    </row>
    <row r="8610" spans="2:3" x14ac:dyDescent="0.2">
      <c r="B8610" s="7" t="s">
        <v>8716</v>
      </c>
      <c r="C8610" s="7">
        <v>381</v>
      </c>
    </row>
    <row r="8611" spans="2:3" x14ac:dyDescent="0.2">
      <c r="B8611" s="7" t="s">
        <v>8717</v>
      </c>
      <c r="C8611" s="7">
        <v>291</v>
      </c>
    </row>
    <row r="8612" spans="2:3" x14ac:dyDescent="0.2">
      <c r="B8612" s="7" t="s">
        <v>8718</v>
      </c>
      <c r="C8612" s="7">
        <v>167</v>
      </c>
    </row>
    <row r="8613" spans="2:3" x14ac:dyDescent="0.2">
      <c r="B8613" s="7" t="s">
        <v>8719</v>
      </c>
      <c r="C8613" s="7">
        <v>348</v>
      </c>
    </row>
    <row r="8614" spans="2:3" x14ac:dyDescent="0.2">
      <c r="B8614" s="7" t="s">
        <v>8720</v>
      </c>
      <c r="C8614" s="7">
        <v>401</v>
      </c>
    </row>
    <row r="8615" spans="2:3" x14ac:dyDescent="0.2">
      <c r="B8615" s="7" t="s">
        <v>8721</v>
      </c>
      <c r="C8615" s="7">
        <v>341</v>
      </c>
    </row>
    <row r="8616" spans="2:3" x14ac:dyDescent="0.2">
      <c r="B8616" s="7" t="s">
        <v>8722</v>
      </c>
      <c r="C8616" s="7">
        <v>242</v>
      </c>
    </row>
    <row r="8617" spans="2:3" x14ac:dyDescent="0.2">
      <c r="B8617" s="7" t="s">
        <v>8723</v>
      </c>
      <c r="C8617" s="7">
        <v>130</v>
      </c>
    </row>
    <row r="8618" spans="2:3" x14ac:dyDescent="0.2">
      <c r="B8618" s="7" t="s">
        <v>8724</v>
      </c>
      <c r="C8618" s="7">
        <v>388</v>
      </c>
    </row>
    <row r="8619" spans="2:3" x14ac:dyDescent="0.2">
      <c r="B8619" s="7" t="s">
        <v>8725</v>
      </c>
      <c r="C8619" s="7">
        <v>268</v>
      </c>
    </row>
    <row r="8620" spans="2:3" x14ac:dyDescent="0.2">
      <c r="B8620" s="7" t="s">
        <v>8726</v>
      </c>
      <c r="C8620" s="7">
        <v>267</v>
      </c>
    </row>
    <row r="8621" spans="2:3" x14ac:dyDescent="0.2">
      <c r="B8621" s="7" t="s">
        <v>8727</v>
      </c>
      <c r="C8621" s="7">
        <v>404</v>
      </c>
    </row>
    <row r="8622" spans="2:3" x14ac:dyDescent="0.2">
      <c r="B8622" s="7" t="s">
        <v>8728</v>
      </c>
      <c r="C8622" s="7">
        <v>226</v>
      </c>
    </row>
    <row r="8623" spans="2:3" x14ac:dyDescent="0.2">
      <c r="B8623" s="7" t="s">
        <v>8729</v>
      </c>
      <c r="C8623" s="7">
        <v>258</v>
      </c>
    </row>
    <row r="8624" spans="2:3" x14ac:dyDescent="0.2">
      <c r="B8624" s="7" t="s">
        <v>8730</v>
      </c>
      <c r="C8624" s="7">
        <v>238</v>
      </c>
    </row>
    <row r="8625" spans="2:3" x14ac:dyDescent="0.2">
      <c r="B8625" s="7" t="s">
        <v>8731</v>
      </c>
      <c r="C8625" s="7">
        <v>352</v>
      </c>
    </row>
    <row r="8626" spans="2:3" x14ac:dyDescent="0.2">
      <c r="B8626" s="7" t="s">
        <v>8732</v>
      </c>
      <c r="C8626" s="7">
        <v>144</v>
      </c>
    </row>
    <row r="8627" spans="2:3" x14ac:dyDescent="0.2">
      <c r="B8627" s="7" t="s">
        <v>8733</v>
      </c>
      <c r="C8627" s="7">
        <v>263</v>
      </c>
    </row>
    <row r="8628" spans="2:3" x14ac:dyDescent="0.2">
      <c r="B8628" s="7" t="s">
        <v>8734</v>
      </c>
      <c r="C8628" s="7">
        <v>253</v>
      </c>
    </row>
    <row r="8629" spans="2:3" x14ac:dyDescent="0.2">
      <c r="B8629" s="7" t="s">
        <v>8735</v>
      </c>
      <c r="C8629" s="7">
        <v>325</v>
      </c>
    </row>
    <row r="8630" spans="2:3" x14ac:dyDescent="0.2">
      <c r="B8630" s="7" t="s">
        <v>8736</v>
      </c>
      <c r="C8630" s="7">
        <v>310</v>
      </c>
    </row>
    <row r="8631" spans="2:3" x14ac:dyDescent="0.2">
      <c r="B8631" s="7" t="s">
        <v>8737</v>
      </c>
      <c r="C8631" s="7">
        <v>335</v>
      </c>
    </row>
    <row r="8632" spans="2:3" x14ac:dyDescent="0.2">
      <c r="B8632" s="7" t="s">
        <v>8738</v>
      </c>
      <c r="C8632" s="7">
        <v>231</v>
      </c>
    </row>
    <row r="8633" spans="2:3" x14ac:dyDescent="0.2">
      <c r="B8633" s="7" t="s">
        <v>8739</v>
      </c>
      <c r="C8633" s="7">
        <v>282</v>
      </c>
    </row>
    <row r="8634" spans="2:3" x14ac:dyDescent="0.2">
      <c r="B8634" s="7" t="s">
        <v>8740</v>
      </c>
      <c r="C8634" s="7">
        <v>370</v>
      </c>
    </row>
    <row r="8635" spans="2:3" x14ac:dyDescent="0.2">
      <c r="B8635" s="7" t="s">
        <v>8741</v>
      </c>
      <c r="C8635" s="7">
        <v>308</v>
      </c>
    </row>
    <row r="8636" spans="2:3" x14ac:dyDescent="0.2">
      <c r="B8636" s="7" t="s">
        <v>8742</v>
      </c>
      <c r="C8636" s="7">
        <v>388</v>
      </c>
    </row>
    <row r="8637" spans="2:3" x14ac:dyDescent="0.2">
      <c r="B8637" s="7" t="s">
        <v>8743</v>
      </c>
      <c r="C8637" s="7">
        <v>352</v>
      </c>
    </row>
    <row r="8638" spans="2:3" x14ac:dyDescent="0.2">
      <c r="B8638" s="7" t="s">
        <v>8744</v>
      </c>
      <c r="C8638" s="7">
        <v>407</v>
      </c>
    </row>
    <row r="8639" spans="2:3" x14ac:dyDescent="0.2">
      <c r="B8639" s="7" t="s">
        <v>8745</v>
      </c>
      <c r="C8639" s="7">
        <v>376</v>
      </c>
    </row>
    <row r="8640" spans="2:3" x14ac:dyDescent="0.2">
      <c r="B8640" s="7" t="s">
        <v>8746</v>
      </c>
      <c r="C8640" s="7">
        <v>274</v>
      </c>
    </row>
    <row r="8641" spans="2:3" x14ac:dyDescent="0.2">
      <c r="B8641" s="7" t="s">
        <v>8747</v>
      </c>
      <c r="C8641" s="7">
        <v>325</v>
      </c>
    </row>
    <row r="8642" spans="2:3" x14ac:dyDescent="0.2">
      <c r="B8642" s="7" t="s">
        <v>8748</v>
      </c>
      <c r="C8642" s="7">
        <v>333</v>
      </c>
    </row>
    <row r="8643" spans="2:3" x14ac:dyDescent="0.2">
      <c r="B8643" s="7" t="s">
        <v>8749</v>
      </c>
      <c r="C8643" s="7">
        <v>182</v>
      </c>
    </row>
    <row r="8644" spans="2:3" x14ac:dyDescent="0.2">
      <c r="B8644" s="7" t="s">
        <v>8750</v>
      </c>
      <c r="C8644" s="7">
        <v>384</v>
      </c>
    </row>
    <row r="8645" spans="2:3" x14ac:dyDescent="0.2">
      <c r="B8645" s="7" t="s">
        <v>8751</v>
      </c>
      <c r="C8645" s="7">
        <v>294</v>
      </c>
    </row>
    <row r="8646" spans="2:3" x14ac:dyDescent="0.2">
      <c r="B8646" s="7" t="s">
        <v>8752</v>
      </c>
      <c r="C8646" s="7">
        <v>231</v>
      </c>
    </row>
    <row r="8647" spans="2:3" x14ac:dyDescent="0.2">
      <c r="B8647" s="7" t="s">
        <v>8753</v>
      </c>
      <c r="C8647" s="7">
        <v>302</v>
      </c>
    </row>
    <row r="8648" spans="2:3" x14ac:dyDescent="0.2">
      <c r="B8648" s="7" t="s">
        <v>8754</v>
      </c>
      <c r="C8648" s="7">
        <v>359</v>
      </c>
    </row>
    <row r="8649" spans="2:3" x14ac:dyDescent="0.2">
      <c r="B8649" s="7" t="s">
        <v>8755</v>
      </c>
      <c r="C8649" s="7">
        <v>331</v>
      </c>
    </row>
    <row r="8650" spans="2:3" x14ac:dyDescent="0.2">
      <c r="B8650" s="7" t="s">
        <v>8756</v>
      </c>
      <c r="C8650" s="7">
        <v>274</v>
      </c>
    </row>
    <row r="8651" spans="2:3" x14ac:dyDescent="0.2">
      <c r="B8651" s="7" t="s">
        <v>8757</v>
      </c>
      <c r="C8651" s="7">
        <v>289</v>
      </c>
    </row>
    <row r="8652" spans="2:3" x14ac:dyDescent="0.2">
      <c r="B8652" s="7" t="s">
        <v>8758</v>
      </c>
      <c r="C8652" s="7">
        <v>282</v>
      </c>
    </row>
    <row r="8653" spans="2:3" x14ac:dyDescent="0.2">
      <c r="B8653" s="7" t="s">
        <v>8759</v>
      </c>
      <c r="C8653" s="7">
        <v>351</v>
      </c>
    </row>
    <row r="8654" spans="2:3" x14ac:dyDescent="0.2">
      <c r="B8654" s="7" t="s">
        <v>8760</v>
      </c>
      <c r="C8654" s="7">
        <v>371</v>
      </c>
    </row>
    <row r="8655" spans="2:3" x14ac:dyDescent="0.2">
      <c r="B8655" s="7" t="s">
        <v>8761</v>
      </c>
      <c r="C8655" s="7">
        <v>283</v>
      </c>
    </row>
    <row r="8656" spans="2:3" x14ac:dyDescent="0.2">
      <c r="B8656" s="7" t="s">
        <v>8762</v>
      </c>
      <c r="C8656" s="7">
        <v>274</v>
      </c>
    </row>
    <row r="8657" spans="2:3" x14ac:dyDescent="0.2">
      <c r="B8657" s="7" t="s">
        <v>8763</v>
      </c>
      <c r="C8657" s="7">
        <v>305</v>
      </c>
    </row>
    <row r="8658" spans="2:3" x14ac:dyDescent="0.2">
      <c r="B8658" s="7" t="s">
        <v>8764</v>
      </c>
      <c r="C8658" s="7">
        <v>370</v>
      </c>
    </row>
    <row r="8659" spans="2:3" x14ac:dyDescent="0.2">
      <c r="B8659" s="7" t="s">
        <v>8765</v>
      </c>
      <c r="C8659" s="7">
        <v>310</v>
      </c>
    </row>
    <row r="8660" spans="2:3" x14ac:dyDescent="0.2">
      <c r="B8660" s="7" t="s">
        <v>8766</v>
      </c>
      <c r="C8660" s="7">
        <v>337</v>
      </c>
    </row>
    <row r="8661" spans="2:3" x14ac:dyDescent="0.2">
      <c r="B8661" s="7" t="s">
        <v>8767</v>
      </c>
      <c r="C8661" s="7">
        <v>301</v>
      </c>
    </row>
    <row r="8662" spans="2:3" x14ac:dyDescent="0.2">
      <c r="B8662" s="7" t="s">
        <v>8768</v>
      </c>
      <c r="C8662" s="7">
        <v>225</v>
      </c>
    </row>
    <row r="8663" spans="2:3" x14ac:dyDescent="0.2">
      <c r="B8663" s="7" t="s">
        <v>8769</v>
      </c>
      <c r="C8663" s="7">
        <v>350</v>
      </c>
    </row>
    <row r="8664" spans="2:3" x14ac:dyDescent="0.2">
      <c r="B8664" s="7" t="s">
        <v>8770</v>
      </c>
      <c r="C8664" s="7">
        <v>271</v>
      </c>
    </row>
    <row r="8665" spans="2:3" x14ac:dyDescent="0.2">
      <c r="B8665" s="7" t="s">
        <v>8771</v>
      </c>
      <c r="C8665" s="7">
        <v>336</v>
      </c>
    </row>
    <row r="8666" spans="2:3" x14ac:dyDescent="0.2">
      <c r="B8666" s="7" t="s">
        <v>8772</v>
      </c>
      <c r="C8666" s="7">
        <v>401</v>
      </c>
    </row>
    <row r="8667" spans="2:3" x14ac:dyDescent="0.2">
      <c r="B8667" s="7" t="s">
        <v>8773</v>
      </c>
      <c r="C8667" s="7">
        <v>226</v>
      </c>
    </row>
    <row r="8668" spans="2:3" x14ac:dyDescent="0.2">
      <c r="B8668" s="7" t="s">
        <v>8774</v>
      </c>
      <c r="C8668" s="7">
        <v>342</v>
      </c>
    </row>
    <row r="8669" spans="2:3" x14ac:dyDescent="0.2">
      <c r="B8669" s="7" t="s">
        <v>8775</v>
      </c>
      <c r="C8669" s="7">
        <v>480</v>
      </c>
    </row>
    <row r="8670" spans="2:3" x14ac:dyDescent="0.2">
      <c r="B8670" s="7" t="s">
        <v>8776</v>
      </c>
      <c r="C8670" s="7">
        <v>382</v>
      </c>
    </row>
    <row r="8671" spans="2:3" x14ac:dyDescent="0.2">
      <c r="B8671" s="7" t="s">
        <v>8777</v>
      </c>
      <c r="C8671" s="7">
        <v>365</v>
      </c>
    </row>
    <row r="8672" spans="2:3" x14ac:dyDescent="0.2">
      <c r="B8672" s="7" t="s">
        <v>8778</v>
      </c>
      <c r="C8672" s="7">
        <v>380</v>
      </c>
    </row>
    <row r="8673" spans="2:3" x14ac:dyDescent="0.2">
      <c r="B8673" s="7" t="s">
        <v>8779</v>
      </c>
      <c r="C8673" s="7">
        <v>281</v>
      </c>
    </row>
    <row r="8674" spans="2:3" x14ac:dyDescent="0.2">
      <c r="B8674" s="7" t="s">
        <v>8780</v>
      </c>
      <c r="C8674" s="7">
        <v>374</v>
      </c>
    </row>
    <row r="8675" spans="2:3" x14ac:dyDescent="0.2">
      <c r="B8675" s="7" t="s">
        <v>8781</v>
      </c>
      <c r="C8675" s="7">
        <v>327</v>
      </c>
    </row>
    <row r="8676" spans="2:3" x14ac:dyDescent="0.2">
      <c r="B8676" s="7" t="s">
        <v>8782</v>
      </c>
      <c r="C8676" s="7">
        <v>269</v>
      </c>
    </row>
    <row r="8677" spans="2:3" x14ac:dyDescent="0.2">
      <c r="B8677" s="7" t="s">
        <v>8783</v>
      </c>
      <c r="C8677" s="7">
        <v>289</v>
      </c>
    </row>
    <row r="8678" spans="2:3" x14ac:dyDescent="0.2">
      <c r="B8678" s="7" t="s">
        <v>8784</v>
      </c>
      <c r="C8678" s="7">
        <v>368</v>
      </c>
    </row>
    <row r="8679" spans="2:3" x14ac:dyDescent="0.2">
      <c r="B8679" s="7" t="s">
        <v>8785</v>
      </c>
      <c r="C8679" s="7">
        <v>307</v>
      </c>
    </row>
    <row r="8680" spans="2:3" x14ac:dyDescent="0.2">
      <c r="B8680" s="7" t="s">
        <v>8786</v>
      </c>
      <c r="C8680" s="7">
        <v>356</v>
      </c>
    </row>
    <row r="8681" spans="2:3" x14ac:dyDescent="0.2">
      <c r="B8681" s="7" t="s">
        <v>8787</v>
      </c>
      <c r="C8681" s="7">
        <v>336</v>
      </c>
    </row>
    <row r="8682" spans="2:3" x14ac:dyDescent="0.2">
      <c r="B8682" s="7" t="s">
        <v>8788</v>
      </c>
      <c r="C8682" s="7">
        <v>394</v>
      </c>
    </row>
    <row r="8683" spans="2:3" x14ac:dyDescent="0.2">
      <c r="B8683" s="7" t="s">
        <v>8789</v>
      </c>
      <c r="C8683" s="7">
        <v>390</v>
      </c>
    </row>
    <row r="8684" spans="2:3" x14ac:dyDescent="0.2">
      <c r="B8684" s="7" t="s">
        <v>8790</v>
      </c>
      <c r="C8684" s="7">
        <v>264</v>
      </c>
    </row>
    <row r="8685" spans="2:3" x14ac:dyDescent="0.2">
      <c r="B8685" s="7" t="s">
        <v>8791</v>
      </c>
      <c r="C8685" s="7">
        <v>297</v>
      </c>
    </row>
    <row r="8686" spans="2:3" x14ac:dyDescent="0.2">
      <c r="B8686" s="7" t="s">
        <v>8792</v>
      </c>
      <c r="C8686" s="7">
        <v>316</v>
      </c>
    </row>
    <row r="8687" spans="2:3" x14ac:dyDescent="0.2">
      <c r="B8687" s="7" t="s">
        <v>8793</v>
      </c>
      <c r="C8687" s="7">
        <v>302</v>
      </c>
    </row>
    <row r="8688" spans="2:3" x14ac:dyDescent="0.2">
      <c r="B8688" s="7" t="s">
        <v>8794</v>
      </c>
      <c r="C8688" s="7">
        <v>274</v>
      </c>
    </row>
    <row r="8689" spans="2:3" x14ac:dyDescent="0.2">
      <c r="B8689" s="7" t="s">
        <v>8795</v>
      </c>
      <c r="C8689" s="7">
        <v>227</v>
      </c>
    </row>
    <row r="8690" spans="2:3" x14ac:dyDescent="0.2">
      <c r="B8690" s="7" t="s">
        <v>8796</v>
      </c>
      <c r="C8690" s="7">
        <v>214</v>
      </c>
    </row>
    <row r="8691" spans="2:3" x14ac:dyDescent="0.2">
      <c r="B8691" s="7" t="s">
        <v>8797</v>
      </c>
      <c r="C8691" s="7">
        <v>280</v>
      </c>
    </row>
    <row r="8692" spans="2:3" x14ac:dyDescent="0.2">
      <c r="B8692" s="7" t="s">
        <v>8798</v>
      </c>
      <c r="C8692" s="7">
        <v>404</v>
      </c>
    </row>
    <row r="8693" spans="2:3" x14ac:dyDescent="0.2">
      <c r="B8693" s="7" t="s">
        <v>8799</v>
      </c>
      <c r="C8693" s="7">
        <v>339</v>
      </c>
    </row>
    <row r="8694" spans="2:3" x14ac:dyDescent="0.2">
      <c r="B8694" s="7" t="s">
        <v>8800</v>
      </c>
      <c r="C8694" s="7">
        <v>326</v>
      </c>
    </row>
    <row r="8695" spans="2:3" x14ac:dyDescent="0.2">
      <c r="B8695" s="7" t="s">
        <v>8801</v>
      </c>
      <c r="C8695" s="7">
        <v>27</v>
      </c>
    </row>
    <row r="8696" spans="2:3" x14ac:dyDescent="0.2">
      <c r="B8696" s="7" t="s">
        <v>8802</v>
      </c>
      <c r="C8696" s="7">
        <v>264</v>
      </c>
    </row>
    <row r="8697" spans="2:3" x14ac:dyDescent="0.2">
      <c r="B8697" s="7" t="s">
        <v>8803</v>
      </c>
      <c r="C8697" s="7">
        <v>285</v>
      </c>
    </row>
    <row r="8698" spans="2:3" x14ac:dyDescent="0.2">
      <c r="B8698" s="7" t="s">
        <v>8804</v>
      </c>
      <c r="C8698" s="7">
        <v>210</v>
      </c>
    </row>
    <row r="8699" spans="2:3" x14ac:dyDescent="0.2">
      <c r="B8699" s="7" t="s">
        <v>8805</v>
      </c>
      <c r="C8699" s="7">
        <v>183</v>
      </c>
    </row>
    <row r="8700" spans="2:3" x14ac:dyDescent="0.2">
      <c r="B8700" s="7" t="s">
        <v>8806</v>
      </c>
      <c r="C8700" s="7">
        <v>267</v>
      </c>
    </row>
    <row r="8701" spans="2:3" x14ac:dyDescent="0.2">
      <c r="B8701" s="7" t="s">
        <v>8807</v>
      </c>
      <c r="C8701" s="7">
        <v>249</v>
      </c>
    </row>
    <row r="8702" spans="2:3" x14ac:dyDescent="0.2">
      <c r="B8702" s="7" t="s">
        <v>8808</v>
      </c>
      <c r="C8702" s="7">
        <v>229</v>
      </c>
    </row>
    <row r="8703" spans="2:3" x14ac:dyDescent="0.2">
      <c r="B8703" s="7" t="s">
        <v>8809</v>
      </c>
      <c r="C8703" s="7">
        <v>433</v>
      </c>
    </row>
    <row r="8704" spans="2:3" x14ac:dyDescent="0.2">
      <c r="B8704" s="7" t="s">
        <v>8810</v>
      </c>
      <c r="C8704" s="7">
        <v>293</v>
      </c>
    </row>
    <row r="8705" spans="2:3" x14ac:dyDescent="0.2">
      <c r="B8705" s="7" t="s">
        <v>8811</v>
      </c>
      <c r="C8705" s="7">
        <v>326</v>
      </c>
    </row>
    <row r="8706" spans="2:3" x14ac:dyDescent="0.2">
      <c r="B8706" s="7" t="s">
        <v>8812</v>
      </c>
      <c r="C8706" s="7">
        <v>290</v>
      </c>
    </row>
    <row r="8707" spans="2:3" x14ac:dyDescent="0.2">
      <c r="B8707" s="7" t="s">
        <v>8813</v>
      </c>
      <c r="C8707" s="7">
        <v>467</v>
      </c>
    </row>
    <row r="8708" spans="2:3" x14ac:dyDescent="0.2">
      <c r="B8708" s="7" t="s">
        <v>8814</v>
      </c>
      <c r="C8708" s="7">
        <v>225</v>
      </c>
    </row>
    <row r="8709" spans="2:3" x14ac:dyDescent="0.2">
      <c r="B8709" s="7" t="s">
        <v>8815</v>
      </c>
      <c r="C8709" s="7">
        <v>360</v>
      </c>
    </row>
    <row r="8710" spans="2:3" x14ac:dyDescent="0.2">
      <c r="B8710" s="7" t="s">
        <v>8816</v>
      </c>
      <c r="C8710" s="7">
        <v>267</v>
      </c>
    </row>
    <row r="8711" spans="2:3" x14ac:dyDescent="0.2">
      <c r="B8711" s="7" t="s">
        <v>8817</v>
      </c>
      <c r="C8711" s="7">
        <v>244</v>
      </c>
    </row>
    <row r="8712" spans="2:3" x14ac:dyDescent="0.2">
      <c r="B8712" s="7" t="s">
        <v>8818</v>
      </c>
      <c r="C8712" s="7">
        <v>217</v>
      </c>
    </row>
    <row r="8713" spans="2:3" x14ac:dyDescent="0.2">
      <c r="B8713" s="7" t="s">
        <v>8819</v>
      </c>
      <c r="C8713" s="7">
        <v>332</v>
      </c>
    </row>
    <row r="8714" spans="2:3" x14ac:dyDescent="0.2">
      <c r="B8714" s="7" t="s">
        <v>8820</v>
      </c>
      <c r="C8714" s="7">
        <v>290</v>
      </c>
    </row>
    <row r="8715" spans="2:3" x14ac:dyDescent="0.2">
      <c r="B8715" s="7" t="s">
        <v>8821</v>
      </c>
      <c r="C8715" s="7">
        <v>261</v>
      </c>
    </row>
    <row r="8716" spans="2:3" x14ac:dyDescent="0.2">
      <c r="B8716" s="7" t="s">
        <v>8822</v>
      </c>
      <c r="C8716" s="7">
        <v>204</v>
      </c>
    </row>
    <row r="8717" spans="2:3" x14ac:dyDescent="0.2">
      <c r="B8717" s="7" t="s">
        <v>8823</v>
      </c>
      <c r="C8717" s="7">
        <v>157</v>
      </c>
    </row>
    <row r="8718" spans="2:3" x14ac:dyDescent="0.2">
      <c r="B8718" s="7" t="s">
        <v>8824</v>
      </c>
      <c r="C8718" s="7">
        <v>204</v>
      </c>
    </row>
    <row r="8719" spans="2:3" x14ac:dyDescent="0.2">
      <c r="B8719" s="7" t="s">
        <v>8825</v>
      </c>
      <c r="C8719" s="7">
        <v>269</v>
      </c>
    </row>
    <row r="8720" spans="2:3" x14ac:dyDescent="0.2">
      <c r="B8720" s="7" t="s">
        <v>8826</v>
      </c>
      <c r="C8720" s="7">
        <v>326</v>
      </c>
    </row>
    <row r="8721" spans="2:3" x14ac:dyDescent="0.2">
      <c r="B8721" s="7" t="s">
        <v>8827</v>
      </c>
      <c r="C8721" s="7">
        <v>314</v>
      </c>
    </row>
    <row r="8722" spans="2:3" x14ac:dyDescent="0.2">
      <c r="B8722" s="7" t="s">
        <v>8828</v>
      </c>
      <c r="C8722" s="7">
        <v>232</v>
      </c>
    </row>
    <row r="8723" spans="2:3" x14ac:dyDescent="0.2">
      <c r="B8723" s="7" t="s">
        <v>8829</v>
      </c>
      <c r="C8723" s="7">
        <v>200</v>
      </c>
    </row>
    <row r="8724" spans="2:3" x14ac:dyDescent="0.2">
      <c r="B8724" s="7" t="s">
        <v>8830</v>
      </c>
      <c r="C8724" s="7">
        <v>332</v>
      </c>
    </row>
    <row r="8725" spans="2:3" x14ac:dyDescent="0.2">
      <c r="B8725" s="7" t="s">
        <v>8831</v>
      </c>
      <c r="C8725" s="7">
        <v>268</v>
      </c>
    </row>
    <row r="8726" spans="2:3" x14ac:dyDescent="0.2">
      <c r="B8726" s="7" t="s">
        <v>8832</v>
      </c>
      <c r="C8726" s="7">
        <v>171</v>
      </c>
    </row>
    <row r="8727" spans="2:3" x14ac:dyDescent="0.2">
      <c r="B8727" s="7" t="s">
        <v>8833</v>
      </c>
      <c r="C8727" s="7">
        <v>241</v>
      </c>
    </row>
    <row r="8728" spans="2:3" x14ac:dyDescent="0.2">
      <c r="B8728" s="7" t="s">
        <v>8834</v>
      </c>
      <c r="C8728" s="7">
        <v>229</v>
      </c>
    </row>
    <row r="8729" spans="2:3" x14ac:dyDescent="0.2">
      <c r="B8729" s="7" t="s">
        <v>8835</v>
      </c>
      <c r="C8729" s="7">
        <v>321</v>
      </c>
    </row>
    <row r="8730" spans="2:3" x14ac:dyDescent="0.2">
      <c r="B8730" s="7" t="s">
        <v>8836</v>
      </c>
      <c r="C8730" s="7">
        <v>400</v>
      </c>
    </row>
    <row r="8731" spans="2:3" x14ac:dyDescent="0.2">
      <c r="B8731" s="7" t="s">
        <v>8837</v>
      </c>
      <c r="C8731" s="7">
        <v>326</v>
      </c>
    </row>
    <row r="8732" spans="2:3" x14ac:dyDescent="0.2">
      <c r="B8732" s="7" t="s">
        <v>8838</v>
      </c>
      <c r="C8732" s="7">
        <v>176</v>
      </c>
    </row>
    <row r="8733" spans="2:3" x14ac:dyDescent="0.2">
      <c r="B8733" s="7" t="s">
        <v>8839</v>
      </c>
      <c r="C8733" s="7">
        <v>242</v>
      </c>
    </row>
    <row r="8734" spans="2:3" x14ac:dyDescent="0.2">
      <c r="B8734" s="7" t="s">
        <v>8840</v>
      </c>
      <c r="C8734" s="7">
        <v>309</v>
      </c>
    </row>
    <row r="8735" spans="2:3" x14ac:dyDescent="0.2">
      <c r="B8735" s="7" t="s">
        <v>8841</v>
      </c>
      <c r="C8735" s="7">
        <v>212</v>
      </c>
    </row>
    <row r="8736" spans="2:3" x14ac:dyDescent="0.2">
      <c r="B8736" s="7" t="s">
        <v>8842</v>
      </c>
      <c r="C8736" s="7">
        <v>278</v>
      </c>
    </row>
    <row r="8737" spans="2:3" x14ac:dyDescent="0.2">
      <c r="B8737" s="7" t="s">
        <v>8843</v>
      </c>
      <c r="C8737" s="7">
        <v>239</v>
      </c>
    </row>
    <row r="8738" spans="2:3" x14ac:dyDescent="0.2">
      <c r="B8738" s="7" t="s">
        <v>8844</v>
      </c>
      <c r="C8738" s="7">
        <v>338</v>
      </c>
    </row>
    <row r="8739" spans="2:3" x14ac:dyDescent="0.2">
      <c r="B8739" s="7" t="s">
        <v>8845</v>
      </c>
      <c r="C8739" s="7">
        <v>275</v>
      </c>
    </row>
    <row r="8740" spans="2:3" x14ac:dyDescent="0.2">
      <c r="B8740" s="7" t="s">
        <v>8846</v>
      </c>
      <c r="C8740" s="7">
        <v>283</v>
      </c>
    </row>
    <row r="8741" spans="2:3" x14ac:dyDescent="0.2">
      <c r="B8741" s="7" t="s">
        <v>8847</v>
      </c>
      <c r="C8741" s="7">
        <v>257</v>
      </c>
    </row>
    <row r="8742" spans="2:3" x14ac:dyDescent="0.2">
      <c r="B8742" s="7" t="s">
        <v>8848</v>
      </c>
      <c r="C8742" s="7">
        <v>387</v>
      </c>
    </row>
    <row r="8743" spans="2:3" x14ac:dyDescent="0.2">
      <c r="B8743" s="7" t="s">
        <v>8849</v>
      </c>
      <c r="C8743" s="7">
        <v>171</v>
      </c>
    </row>
    <row r="8744" spans="2:3" x14ac:dyDescent="0.2">
      <c r="B8744" s="7" t="s">
        <v>8850</v>
      </c>
      <c r="C8744" s="7">
        <v>287</v>
      </c>
    </row>
    <row r="8745" spans="2:3" x14ac:dyDescent="0.2">
      <c r="B8745" s="7" t="s">
        <v>8851</v>
      </c>
      <c r="C8745" s="7">
        <v>270</v>
      </c>
    </row>
    <row r="8746" spans="2:3" x14ac:dyDescent="0.2">
      <c r="B8746" s="7" t="s">
        <v>8852</v>
      </c>
      <c r="C8746" s="7">
        <v>238</v>
      </c>
    </row>
    <row r="8747" spans="2:3" x14ac:dyDescent="0.2">
      <c r="B8747" s="7" t="s">
        <v>8853</v>
      </c>
      <c r="C8747" s="7">
        <v>265</v>
      </c>
    </row>
    <row r="8748" spans="2:3" x14ac:dyDescent="0.2">
      <c r="B8748" s="7" t="s">
        <v>8854</v>
      </c>
      <c r="C8748" s="7">
        <v>274</v>
      </c>
    </row>
    <row r="8749" spans="2:3" x14ac:dyDescent="0.2">
      <c r="B8749" s="7" t="s">
        <v>8855</v>
      </c>
      <c r="C8749" s="7">
        <v>283</v>
      </c>
    </row>
    <row r="8750" spans="2:3" x14ac:dyDescent="0.2">
      <c r="B8750" s="7" t="s">
        <v>8856</v>
      </c>
      <c r="C8750" s="7">
        <v>302</v>
      </c>
    </row>
    <row r="8751" spans="2:3" x14ac:dyDescent="0.2">
      <c r="B8751" s="7" t="s">
        <v>8857</v>
      </c>
      <c r="C8751" s="7">
        <v>300</v>
      </c>
    </row>
    <row r="8752" spans="2:3" x14ac:dyDescent="0.2">
      <c r="B8752" s="7" t="s">
        <v>8858</v>
      </c>
      <c r="C8752" s="7">
        <v>208</v>
      </c>
    </row>
    <row r="8753" spans="2:3" x14ac:dyDescent="0.2">
      <c r="B8753" s="7" t="s">
        <v>8859</v>
      </c>
      <c r="C8753" s="7">
        <v>211</v>
      </c>
    </row>
    <row r="8754" spans="2:3" x14ac:dyDescent="0.2">
      <c r="B8754" s="7" t="s">
        <v>8860</v>
      </c>
      <c r="C8754" s="7">
        <v>271</v>
      </c>
    </row>
    <row r="8755" spans="2:3" x14ac:dyDescent="0.2">
      <c r="B8755" s="7" t="s">
        <v>8861</v>
      </c>
      <c r="C8755" s="7">
        <v>227</v>
      </c>
    </row>
    <row r="8756" spans="2:3" x14ac:dyDescent="0.2">
      <c r="B8756" s="7" t="s">
        <v>8862</v>
      </c>
      <c r="C8756" s="7">
        <v>273</v>
      </c>
    </row>
    <row r="8757" spans="2:3" x14ac:dyDescent="0.2">
      <c r="B8757" s="7" t="s">
        <v>8863</v>
      </c>
      <c r="C8757" s="7">
        <v>280</v>
      </c>
    </row>
    <row r="8758" spans="2:3" x14ac:dyDescent="0.2">
      <c r="B8758" s="7" t="s">
        <v>8864</v>
      </c>
      <c r="C8758" s="7">
        <v>283</v>
      </c>
    </row>
    <row r="8759" spans="2:3" x14ac:dyDescent="0.2">
      <c r="B8759" s="7" t="s">
        <v>8865</v>
      </c>
      <c r="C8759" s="7">
        <v>335</v>
      </c>
    </row>
    <row r="8760" spans="2:3" x14ac:dyDescent="0.2">
      <c r="B8760" s="7" t="s">
        <v>8866</v>
      </c>
      <c r="C8760" s="7">
        <v>310</v>
      </c>
    </row>
    <row r="8761" spans="2:3" x14ac:dyDescent="0.2">
      <c r="B8761" s="7" t="s">
        <v>8867</v>
      </c>
      <c r="C8761" s="7">
        <v>259</v>
      </c>
    </row>
    <row r="8762" spans="2:3" x14ac:dyDescent="0.2">
      <c r="B8762" s="7" t="s">
        <v>8868</v>
      </c>
      <c r="C8762" s="7">
        <v>245</v>
      </c>
    </row>
    <row r="8763" spans="2:3" x14ac:dyDescent="0.2">
      <c r="B8763" s="7" t="s">
        <v>8869</v>
      </c>
      <c r="C8763" s="7">
        <v>314</v>
      </c>
    </row>
    <row r="8764" spans="2:3" x14ac:dyDescent="0.2">
      <c r="B8764" s="7" t="s">
        <v>8870</v>
      </c>
      <c r="C8764" s="7">
        <v>288</v>
      </c>
    </row>
    <row r="8765" spans="2:3" x14ac:dyDescent="0.2">
      <c r="B8765" s="7" t="s">
        <v>8871</v>
      </c>
      <c r="C8765" s="7">
        <v>226</v>
      </c>
    </row>
    <row r="8766" spans="2:3" x14ac:dyDescent="0.2">
      <c r="B8766" s="7" t="s">
        <v>8872</v>
      </c>
      <c r="C8766" s="7">
        <v>317</v>
      </c>
    </row>
    <row r="8767" spans="2:3" x14ac:dyDescent="0.2">
      <c r="B8767" s="7" t="s">
        <v>8873</v>
      </c>
      <c r="C8767" s="7">
        <v>269</v>
      </c>
    </row>
    <row r="8768" spans="2:3" x14ac:dyDescent="0.2">
      <c r="B8768" s="7" t="s">
        <v>8874</v>
      </c>
      <c r="C8768" s="7">
        <v>327</v>
      </c>
    </row>
    <row r="8769" spans="2:3" x14ac:dyDescent="0.2">
      <c r="B8769" s="7" t="s">
        <v>8875</v>
      </c>
      <c r="C8769" s="7">
        <v>327</v>
      </c>
    </row>
    <row r="8770" spans="2:3" x14ac:dyDescent="0.2">
      <c r="B8770" s="7" t="s">
        <v>8876</v>
      </c>
      <c r="C8770" s="7">
        <v>316</v>
      </c>
    </row>
    <row r="8771" spans="2:3" x14ac:dyDescent="0.2">
      <c r="B8771" s="7" t="s">
        <v>8877</v>
      </c>
      <c r="C8771" s="7">
        <v>259</v>
      </c>
    </row>
    <row r="8772" spans="2:3" x14ac:dyDescent="0.2">
      <c r="B8772" s="7" t="s">
        <v>8878</v>
      </c>
      <c r="C8772" s="7">
        <v>492</v>
      </c>
    </row>
    <row r="8773" spans="2:3" x14ac:dyDescent="0.2">
      <c r="B8773" s="7" t="s">
        <v>8879</v>
      </c>
      <c r="C8773" s="7">
        <v>269</v>
      </c>
    </row>
    <row r="8774" spans="2:3" x14ac:dyDescent="0.2">
      <c r="B8774" s="7" t="s">
        <v>8880</v>
      </c>
      <c r="C8774" s="7">
        <v>389</v>
      </c>
    </row>
    <row r="8775" spans="2:3" x14ac:dyDescent="0.2">
      <c r="B8775" s="7" t="s">
        <v>8881</v>
      </c>
      <c r="C8775" s="7">
        <v>316</v>
      </c>
    </row>
    <row r="8776" spans="2:3" x14ac:dyDescent="0.2">
      <c r="B8776" s="7" t="s">
        <v>8882</v>
      </c>
      <c r="C8776" s="7">
        <v>207</v>
      </c>
    </row>
    <row r="8777" spans="2:3" x14ac:dyDescent="0.2">
      <c r="B8777" s="7" t="s">
        <v>8883</v>
      </c>
      <c r="C8777" s="7">
        <v>199</v>
      </c>
    </row>
    <row r="8778" spans="2:3" x14ac:dyDescent="0.2">
      <c r="B8778" s="7" t="s">
        <v>8884</v>
      </c>
      <c r="C8778" s="7">
        <v>318</v>
      </c>
    </row>
    <row r="8779" spans="2:3" x14ac:dyDescent="0.2">
      <c r="B8779" s="7" t="s">
        <v>8885</v>
      </c>
      <c r="C8779" s="7">
        <v>341</v>
      </c>
    </row>
    <row r="8780" spans="2:3" x14ac:dyDescent="0.2">
      <c r="B8780" s="7" t="s">
        <v>8886</v>
      </c>
      <c r="C8780" s="7">
        <v>369</v>
      </c>
    </row>
    <row r="8781" spans="2:3" x14ac:dyDescent="0.2">
      <c r="B8781" s="7" t="s">
        <v>8887</v>
      </c>
      <c r="C8781" s="7">
        <v>308</v>
      </c>
    </row>
    <row r="8782" spans="2:3" x14ac:dyDescent="0.2">
      <c r="B8782" s="7" t="s">
        <v>8888</v>
      </c>
      <c r="C8782" s="7">
        <v>310</v>
      </c>
    </row>
    <row r="8783" spans="2:3" x14ac:dyDescent="0.2">
      <c r="B8783" s="7" t="s">
        <v>8889</v>
      </c>
      <c r="C8783" s="7">
        <v>317</v>
      </c>
    </row>
    <row r="8784" spans="2:3" x14ac:dyDescent="0.2">
      <c r="B8784" s="7" t="s">
        <v>8890</v>
      </c>
      <c r="C8784" s="7">
        <v>183</v>
      </c>
    </row>
    <row r="8785" spans="2:3" x14ac:dyDescent="0.2">
      <c r="B8785" s="7" t="s">
        <v>8891</v>
      </c>
      <c r="C8785" s="7">
        <v>224</v>
      </c>
    </row>
    <row r="8786" spans="2:3" x14ac:dyDescent="0.2">
      <c r="B8786" s="7" t="s">
        <v>8892</v>
      </c>
      <c r="C8786" s="7">
        <v>301</v>
      </c>
    </row>
    <row r="8787" spans="2:3" x14ac:dyDescent="0.2">
      <c r="B8787" s="7" t="s">
        <v>8893</v>
      </c>
      <c r="C8787" s="7">
        <v>331</v>
      </c>
    </row>
    <row r="8788" spans="2:3" x14ac:dyDescent="0.2">
      <c r="B8788" s="7" t="s">
        <v>8894</v>
      </c>
      <c r="C8788" s="7">
        <v>308</v>
      </c>
    </row>
    <row r="8789" spans="2:3" x14ac:dyDescent="0.2">
      <c r="B8789" s="7" t="s">
        <v>8895</v>
      </c>
      <c r="C8789" s="7">
        <v>298</v>
      </c>
    </row>
    <row r="8790" spans="2:3" x14ac:dyDescent="0.2">
      <c r="B8790" s="7" t="s">
        <v>8896</v>
      </c>
      <c r="C8790" s="7">
        <v>259</v>
      </c>
    </row>
    <row r="8791" spans="2:3" x14ac:dyDescent="0.2">
      <c r="B8791" s="7" t="s">
        <v>8897</v>
      </c>
      <c r="C8791" s="7">
        <v>253</v>
      </c>
    </row>
    <row r="8792" spans="2:3" x14ac:dyDescent="0.2">
      <c r="B8792" s="7" t="s">
        <v>8898</v>
      </c>
      <c r="C8792" s="7">
        <v>377</v>
      </c>
    </row>
    <row r="8793" spans="2:3" x14ac:dyDescent="0.2">
      <c r="B8793" s="7" t="s">
        <v>8899</v>
      </c>
      <c r="C8793" s="7">
        <v>292</v>
      </c>
    </row>
    <row r="8794" spans="2:3" x14ac:dyDescent="0.2">
      <c r="B8794" s="7" t="s">
        <v>8900</v>
      </c>
      <c r="C8794" s="7">
        <v>335</v>
      </c>
    </row>
    <row r="8795" spans="2:3" x14ac:dyDescent="0.2">
      <c r="B8795" s="7" t="s">
        <v>8901</v>
      </c>
      <c r="C8795" s="7">
        <v>43</v>
      </c>
    </row>
    <row r="8796" spans="2:3" x14ac:dyDescent="0.2">
      <c r="B8796" s="7" t="s">
        <v>8902</v>
      </c>
      <c r="C8796" s="7">
        <v>169</v>
      </c>
    </row>
    <row r="8797" spans="2:3" x14ac:dyDescent="0.2">
      <c r="B8797" s="7" t="s">
        <v>8903</v>
      </c>
      <c r="C8797" s="7">
        <v>387</v>
      </c>
    </row>
    <row r="8798" spans="2:3" x14ac:dyDescent="0.2">
      <c r="B8798" s="7" t="s">
        <v>8904</v>
      </c>
      <c r="C8798" s="7">
        <v>234</v>
      </c>
    </row>
    <row r="8799" spans="2:3" x14ac:dyDescent="0.2">
      <c r="B8799" s="7" t="s">
        <v>8905</v>
      </c>
      <c r="C8799" s="7">
        <v>179</v>
      </c>
    </row>
    <row r="8800" spans="2:3" x14ac:dyDescent="0.2">
      <c r="B8800" s="7" t="s">
        <v>8906</v>
      </c>
      <c r="C8800" s="7">
        <v>161</v>
      </c>
    </row>
    <row r="8801" spans="2:3" x14ac:dyDescent="0.2">
      <c r="B8801" s="7" t="s">
        <v>8907</v>
      </c>
      <c r="C8801" s="7">
        <v>262</v>
      </c>
    </row>
    <row r="8802" spans="2:3" x14ac:dyDescent="0.2">
      <c r="B8802" s="7" t="s">
        <v>8908</v>
      </c>
      <c r="C8802" s="7">
        <v>219</v>
      </c>
    </row>
    <row r="8803" spans="2:3" x14ac:dyDescent="0.2">
      <c r="B8803" s="7" t="s">
        <v>8909</v>
      </c>
      <c r="C8803" s="7">
        <v>277</v>
      </c>
    </row>
    <row r="8804" spans="2:3" x14ac:dyDescent="0.2">
      <c r="B8804" s="7" t="s">
        <v>8910</v>
      </c>
      <c r="C8804" s="7">
        <v>352</v>
      </c>
    </row>
    <row r="8805" spans="2:3" x14ac:dyDescent="0.2">
      <c r="B8805" s="7" t="s">
        <v>8911</v>
      </c>
      <c r="C8805" s="7">
        <v>433</v>
      </c>
    </row>
    <row r="8806" spans="2:3" x14ac:dyDescent="0.2">
      <c r="B8806" s="7" t="s">
        <v>8912</v>
      </c>
      <c r="C8806" s="7">
        <v>258</v>
      </c>
    </row>
    <row r="8807" spans="2:3" x14ac:dyDescent="0.2">
      <c r="B8807" s="7" t="s">
        <v>8913</v>
      </c>
      <c r="C8807" s="7">
        <v>392</v>
      </c>
    </row>
    <row r="8808" spans="2:3" x14ac:dyDescent="0.2">
      <c r="B8808" s="7" t="s">
        <v>8914</v>
      </c>
      <c r="C8808" s="7">
        <v>370</v>
      </c>
    </row>
    <row r="8809" spans="2:3" x14ac:dyDescent="0.2">
      <c r="B8809" s="7" t="s">
        <v>8915</v>
      </c>
      <c r="C8809" s="7">
        <v>357</v>
      </c>
    </row>
    <row r="8810" spans="2:3" x14ac:dyDescent="0.2">
      <c r="B8810" s="7" t="s">
        <v>8916</v>
      </c>
      <c r="C8810" s="7">
        <v>327</v>
      </c>
    </row>
    <row r="8811" spans="2:3" x14ac:dyDescent="0.2">
      <c r="B8811" s="7" t="s">
        <v>8917</v>
      </c>
      <c r="C8811" s="7">
        <v>323</v>
      </c>
    </row>
    <row r="8812" spans="2:3" x14ac:dyDescent="0.2">
      <c r="B8812" s="7" t="s">
        <v>8918</v>
      </c>
      <c r="C8812" s="7">
        <v>237</v>
      </c>
    </row>
    <row r="8813" spans="2:3" x14ac:dyDescent="0.2">
      <c r="B8813" s="7" t="s">
        <v>8919</v>
      </c>
      <c r="C8813" s="7">
        <v>464</v>
      </c>
    </row>
    <row r="8814" spans="2:3" x14ac:dyDescent="0.2">
      <c r="B8814" s="7" t="s">
        <v>8920</v>
      </c>
      <c r="C8814" s="7">
        <v>308</v>
      </c>
    </row>
    <row r="8815" spans="2:3" x14ac:dyDescent="0.2">
      <c r="B8815" s="7" t="s">
        <v>8921</v>
      </c>
      <c r="C8815" s="7">
        <v>288</v>
      </c>
    </row>
    <row r="8816" spans="2:3" x14ac:dyDescent="0.2">
      <c r="B8816" s="7" t="s">
        <v>8922</v>
      </c>
      <c r="C8816" s="7">
        <v>200</v>
      </c>
    </row>
    <row r="8817" spans="2:3" x14ac:dyDescent="0.2">
      <c r="B8817" s="7" t="s">
        <v>8923</v>
      </c>
      <c r="C8817" s="7">
        <v>253</v>
      </c>
    </row>
    <row r="8818" spans="2:3" x14ac:dyDescent="0.2">
      <c r="B8818" s="7" t="s">
        <v>8924</v>
      </c>
      <c r="C8818" s="7">
        <v>447</v>
      </c>
    </row>
    <row r="8819" spans="2:3" x14ac:dyDescent="0.2">
      <c r="B8819" s="7" t="s">
        <v>8925</v>
      </c>
      <c r="C8819" s="7">
        <v>281</v>
      </c>
    </row>
    <row r="8820" spans="2:3" x14ac:dyDescent="0.2">
      <c r="B8820" s="7" t="s">
        <v>8926</v>
      </c>
      <c r="C8820" s="7">
        <v>347</v>
      </c>
    </row>
    <row r="8821" spans="2:3" x14ac:dyDescent="0.2">
      <c r="B8821" s="7" t="s">
        <v>8927</v>
      </c>
      <c r="C8821" s="7">
        <v>335</v>
      </c>
    </row>
    <row r="8822" spans="2:3" x14ac:dyDescent="0.2">
      <c r="B8822" s="7" t="s">
        <v>8928</v>
      </c>
      <c r="C8822" s="7">
        <v>307</v>
      </c>
    </row>
    <row r="8823" spans="2:3" x14ac:dyDescent="0.2">
      <c r="B8823" s="7" t="s">
        <v>8929</v>
      </c>
      <c r="C8823" s="7">
        <v>324</v>
      </c>
    </row>
    <row r="8824" spans="2:3" x14ac:dyDescent="0.2">
      <c r="B8824" s="7" t="s">
        <v>8930</v>
      </c>
      <c r="C8824" s="7">
        <v>332</v>
      </c>
    </row>
    <row r="8825" spans="2:3" x14ac:dyDescent="0.2">
      <c r="B8825" s="7" t="s">
        <v>8931</v>
      </c>
      <c r="C8825" s="7">
        <v>316</v>
      </c>
    </row>
    <row r="8826" spans="2:3" x14ac:dyDescent="0.2">
      <c r="B8826" s="7" t="s">
        <v>8932</v>
      </c>
      <c r="C8826" s="7">
        <v>130</v>
      </c>
    </row>
    <row r="8827" spans="2:3" x14ac:dyDescent="0.2">
      <c r="B8827" s="7" t="s">
        <v>8933</v>
      </c>
      <c r="C8827" s="7">
        <v>335</v>
      </c>
    </row>
    <row r="8828" spans="2:3" x14ac:dyDescent="0.2">
      <c r="B8828" s="7" t="s">
        <v>8934</v>
      </c>
      <c r="C8828" s="7">
        <v>318</v>
      </c>
    </row>
    <row r="8829" spans="2:3" x14ac:dyDescent="0.2">
      <c r="B8829" s="7" t="s">
        <v>8935</v>
      </c>
      <c r="C8829" s="7">
        <v>270</v>
      </c>
    </row>
    <row r="8830" spans="2:3" x14ac:dyDescent="0.2">
      <c r="B8830" s="7" t="s">
        <v>8936</v>
      </c>
      <c r="C8830" s="7">
        <v>438</v>
      </c>
    </row>
    <row r="8831" spans="2:3" x14ac:dyDescent="0.2">
      <c r="B8831" s="7" t="s">
        <v>8937</v>
      </c>
      <c r="C8831" s="7">
        <v>295</v>
      </c>
    </row>
    <row r="8832" spans="2:3" x14ac:dyDescent="0.2">
      <c r="B8832" s="7" t="s">
        <v>8938</v>
      </c>
      <c r="C8832" s="7">
        <v>238</v>
      </c>
    </row>
    <row r="8833" spans="2:3" x14ac:dyDescent="0.2">
      <c r="B8833" s="7" t="s">
        <v>8939</v>
      </c>
      <c r="C8833" s="7">
        <v>347</v>
      </c>
    </row>
    <row r="8834" spans="2:3" x14ac:dyDescent="0.2">
      <c r="B8834" s="7" t="s">
        <v>8940</v>
      </c>
      <c r="C8834" s="7">
        <v>389</v>
      </c>
    </row>
    <row r="8835" spans="2:3" x14ac:dyDescent="0.2">
      <c r="B8835" s="7" t="s">
        <v>8941</v>
      </c>
      <c r="C8835" s="7">
        <v>326</v>
      </c>
    </row>
    <row r="8836" spans="2:3" x14ac:dyDescent="0.2">
      <c r="B8836" s="7" t="s">
        <v>8942</v>
      </c>
      <c r="C8836" s="7">
        <v>359</v>
      </c>
    </row>
    <row r="8837" spans="2:3" x14ac:dyDescent="0.2">
      <c r="B8837" s="7" t="s">
        <v>8943</v>
      </c>
      <c r="C8837" s="7">
        <v>268</v>
      </c>
    </row>
    <row r="8838" spans="2:3" x14ac:dyDescent="0.2">
      <c r="B8838" s="7" t="s">
        <v>8944</v>
      </c>
      <c r="C8838" s="7">
        <v>336</v>
      </c>
    </row>
    <row r="8839" spans="2:3" x14ac:dyDescent="0.2">
      <c r="B8839" s="7" t="s">
        <v>8945</v>
      </c>
      <c r="C8839" s="7">
        <v>355</v>
      </c>
    </row>
    <row r="8840" spans="2:3" x14ac:dyDescent="0.2">
      <c r="B8840" s="7" t="s">
        <v>8946</v>
      </c>
      <c r="C8840" s="7">
        <v>305</v>
      </c>
    </row>
    <row r="8841" spans="2:3" x14ac:dyDescent="0.2">
      <c r="B8841" s="7" t="s">
        <v>8947</v>
      </c>
      <c r="C8841" s="7">
        <v>395</v>
      </c>
    </row>
    <row r="8842" spans="2:3" x14ac:dyDescent="0.2">
      <c r="B8842" s="7" t="s">
        <v>8948</v>
      </c>
      <c r="C8842" s="7">
        <v>453</v>
      </c>
    </row>
    <row r="8843" spans="2:3" x14ac:dyDescent="0.2">
      <c r="B8843" s="7" t="s">
        <v>8949</v>
      </c>
      <c r="C8843" s="7">
        <v>245</v>
      </c>
    </row>
    <row r="8844" spans="2:3" x14ac:dyDescent="0.2">
      <c r="B8844" s="7" t="s">
        <v>8950</v>
      </c>
      <c r="C8844" s="7">
        <v>329</v>
      </c>
    </row>
    <row r="8845" spans="2:3" x14ac:dyDescent="0.2">
      <c r="B8845" s="7" t="s">
        <v>8951</v>
      </c>
      <c r="C8845" s="7">
        <v>307</v>
      </c>
    </row>
    <row r="8846" spans="2:3" x14ac:dyDescent="0.2">
      <c r="B8846" s="7" t="s">
        <v>8952</v>
      </c>
      <c r="C8846" s="7">
        <v>251</v>
      </c>
    </row>
    <row r="8847" spans="2:3" x14ac:dyDescent="0.2">
      <c r="B8847" s="7" t="s">
        <v>8953</v>
      </c>
      <c r="C8847" s="7">
        <v>271</v>
      </c>
    </row>
    <row r="8848" spans="2:3" x14ac:dyDescent="0.2">
      <c r="B8848" s="7" t="s">
        <v>8954</v>
      </c>
      <c r="C8848" s="7">
        <v>364</v>
      </c>
    </row>
    <row r="8849" spans="2:3" x14ac:dyDescent="0.2">
      <c r="B8849" s="7" t="s">
        <v>8955</v>
      </c>
      <c r="C8849" s="7">
        <v>306</v>
      </c>
    </row>
    <row r="8850" spans="2:3" x14ac:dyDescent="0.2">
      <c r="B8850" s="7" t="s">
        <v>8956</v>
      </c>
      <c r="C8850" s="7">
        <v>321</v>
      </c>
    </row>
    <row r="8851" spans="2:3" x14ac:dyDescent="0.2">
      <c r="B8851" s="7" t="s">
        <v>8957</v>
      </c>
      <c r="C8851" s="7">
        <v>284</v>
      </c>
    </row>
    <row r="8852" spans="2:3" x14ac:dyDescent="0.2">
      <c r="B8852" s="7" t="s">
        <v>8958</v>
      </c>
      <c r="C8852" s="7">
        <v>267</v>
      </c>
    </row>
    <row r="8853" spans="2:3" x14ac:dyDescent="0.2">
      <c r="B8853" s="7" t="s">
        <v>8959</v>
      </c>
      <c r="C8853" s="7">
        <v>249</v>
      </c>
    </row>
    <row r="8854" spans="2:3" x14ac:dyDescent="0.2">
      <c r="B8854" s="7" t="s">
        <v>8960</v>
      </c>
      <c r="C8854" s="7">
        <v>386</v>
      </c>
    </row>
    <row r="8855" spans="2:3" x14ac:dyDescent="0.2">
      <c r="B8855" s="7" t="s">
        <v>8961</v>
      </c>
      <c r="C8855" s="7">
        <v>400</v>
      </c>
    </row>
    <row r="8856" spans="2:3" x14ac:dyDescent="0.2">
      <c r="B8856" s="7" t="s">
        <v>8962</v>
      </c>
      <c r="C8856" s="7">
        <v>335</v>
      </c>
    </row>
    <row r="8857" spans="2:3" x14ac:dyDescent="0.2">
      <c r="B8857" s="7" t="s">
        <v>8963</v>
      </c>
      <c r="C8857" s="7">
        <v>366</v>
      </c>
    </row>
    <row r="8858" spans="2:3" x14ac:dyDescent="0.2">
      <c r="B8858" s="7" t="s">
        <v>8964</v>
      </c>
      <c r="C8858" s="7">
        <v>339</v>
      </c>
    </row>
    <row r="8859" spans="2:3" x14ac:dyDescent="0.2">
      <c r="B8859" s="7" t="s">
        <v>8965</v>
      </c>
      <c r="C8859" s="7">
        <v>347</v>
      </c>
    </row>
    <row r="8860" spans="2:3" x14ac:dyDescent="0.2">
      <c r="B8860" s="7" t="s">
        <v>8966</v>
      </c>
      <c r="C8860" s="7">
        <v>408</v>
      </c>
    </row>
    <row r="8861" spans="2:3" x14ac:dyDescent="0.2">
      <c r="B8861" s="7" t="s">
        <v>8967</v>
      </c>
      <c r="C8861" s="7">
        <v>304</v>
      </c>
    </row>
    <row r="8862" spans="2:3" x14ac:dyDescent="0.2">
      <c r="B8862" s="7" t="s">
        <v>8968</v>
      </c>
      <c r="C8862" s="7">
        <v>243</v>
      </c>
    </row>
    <row r="8863" spans="2:3" x14ac:dyDescent="0.2">
      <c r="B8863" s="7" t="s">
        <v>8969</v>
      </c>
      <c r="C8863" s="7">
        <v>350</v>
      </c>
    </row>
    <row r="8864" spans="2:3" x14ac:dyDescent="0.2">
      <c r="B8864" s="7" t="s">
        <v>8970</v>
      </c>
      <c r="C8864" s="7">
        <v>305</v>
      </c>
    </row>
    <row r="8865" spans="2:3" x14ac:dyDescent="0.2">
      <c r="B8865" s="7" t="s">
        <v>8971</v>
      </c>
      <c r="C8865" s="7">
        <v>247</v>
      </c>
    </row>
    <row r="8866" spans="2:3" x14ac:dyDescent="0.2">
      <c r="B8866" s="7" t="s">
        <v>8972</v>
      </c>
      <c r="C8866" s="7">
        <v>429</v>
      </c>
    </row>
    <row r="8867" spans="2:3" x14ac:dyDescent="0.2">
      <c r="B8867" s="7" t="s">
        <v>8973</v>
      </c>
      <c r="C8867" s="7">
        <v>288</v>
      </c>
    </row>
    <row r="8868" spans="2:3" x14ac:dyDescent="0.2">
      <c r="B8868" s="7" t="s">
        <v>8974</v>
      </c>
      <c r="C8868" s="7">
        <v>384</v>
      </c>
    </row>
    <row r="8869" spans="2:3" x14ac:dyDescent="0.2">
      <c r="B8869" s="7" t="s">
        <v>8975</v>
      </c>
      <c r="C8869" s="7">
        <v>536</v>
      </c>
    </row>
    <row r="8870" spans="2:3" x14ac:dyDescent="0.2">
      <c r="B8870" s="7" t="s">
        <v>8976</v>
      </c>
      <c r="C8870" s="7">
        <v>406</v>
      </c>
    </row>
    <row r="8871" spans="2:3" x14ac:dyDescent="0.2">
      <c r="B8871" s="7" t="s">
        <v>8977</v>
      </c>
      <c r="C8871" s="7">
        <v>349</v>
      </c>
    </row>
    <row r="8872" spans="2:3" x14ac:dyDescent="0.2">
      <c r="B8872" s="7" t="s">
        <v>8978</v>
      </c>
      <c r="C8872" s="7">
        <v>377</v>
      </c>
    </row>
    <row r="8873" spans="2:3" x14ac:dyDescent="0.2">
      <c r="B8873" s="7" t="s">
        <v>8979</v>
      </c>
      <c r="C8873" s="7">
        <v>350</v>
      </c>
    </row>
    <row r="8874" spans="2:3" x14ac:dyDescent="0.2">
      <c r="B8874" s="7" t="s">
        <v>8980</v>
      </c>
      <c r="C8874" s="7">
        <v>381</v>
      </c>
    </row>
    <row r="8875" spans="2:3" x14ac:dyDescent="0.2">
      <c r="B8875" s="7" t="s">
        <v>8981</v>
      </c>
      <c r="C8875" s="7">
        <v>409</v>
      </c>
    </row>
    <row r="8876" spans="2:3" x14ac:dyDescent="0.2">
      <c r="B8876" s="7" t="s">
        <v>8982</v>
      </c>
      <c r="C8876" s="7">
        <v>252</v>
      </c>
    </row>
    <row r="8877" spans="2:3" x14ac:dyDescent="0.2">
      <c r="B8877" s="7" t="s">
        <v>8983</v>
      </c>
      <c r="C8877" s="7">
        <v>277</v>
      </c>
    </row>
    <row r="8878" spans="2:3" x14ac:dyDescent="0.2">
      <c r="B8878" s="7" t="s">
        <v>8984</v>
      </c>
      <c r="C8878" s="7">
        <v>374</v>
      </c>
    </row>
    <row r="8879" spans="2:3" x14ac:dyDescent="0.2">
      <c r="B8879" s="7" t="s">
        <v>8985</v>
      </c>
      <c r="C8879" s="7">
        <v>386</v>
      </c>
    </row>
    <row r="8880" spans="2:3" x14ac:dyDescent="0.2">
      <c r="B8880" s="7" t="s">
        <v>8986</v>
      </c>
      <c r="C8880" s="7">
        <v>391</v>
      </c>
    </row>
    <row r="8881" spans="2:3" x14ac:dyDescent="0.2">
      <c r="B8881" s="7" t="s">
        <v>8987</v>
      </c>
      <c r="C8881" s="7">
        <v>312</v>
      </c>
    </row>
    <row r="8882" spans="2:3" x14ac:dyDescent="0.2">
      <c r="B8882" s="7" t="s">
        <v>8988</v>
      </c>
      <c r="C8882" s="7">
        <v>306</v>
      </c>
    </row>
    <row r="8883" spans="2:3" x14ac:dyDescent="0.2">
      <c r="B8883" s="7" t="s">
        <v>8989</v>
      </c>
      <c r="C8883" s="7">
        <v>421</v>
      </c>
    </row>
    <row r="8884" spans="2:3" x14ac:dyDescent="0.2">
      <c r="B8884" s="7" t="s">
        <v>8990</v>
      </c>
      <c r="C8884" s="7">
        <v>314</v>
      </c>
    </row>
    <row r="8885" spans="2:3" x14ac:dyDescent="0.2">
      <c r="B8885" s="7" t="s">
        <v>8991</v>
      </c>
      <c r="C8885" s="7">
        <v>285</v>
      </c>
    </row>
    <row r="8886" spans="2:3" x14ac:dyDescent="0.2">
      <c r="B8886" s="7" t="s">
        <v>8992</v>
      </c>
      <c r="C8886" s="7">
        <v>379</v>
      </c>
    </row>
    <row r="8887" spans="2:3" x14ac:dyDescent="0.2">
      <c r="B8887" s="7" t="s">
        <v>8993</v>
      </c>
      <c r="C8887" s="7">
        <v>344</v>
      </c>
    </row>
    <row r="8888" spans="2:3" x14ac:dyDescent="0.2">
      <c r="B8888" s="7" t="s">
        <v>8994</v>
      </c>
      <c r="C8888" s="7">
        <v>300</v>
      </c>
    </row>
    <row r="8889" spans="2:3" x14ac:dyDescent="0.2">
      <c r="B8889" s="7" t="s">
        <v>8995</v>
      </c>
      <c r="C8889" s="7">
        <v>228</v>
      </c>
    </row>
    <row r="8890" spans="2:3" x14ac:dyDescent="0.2">
      <c r="B8890" s="7" t="s">
        <v>8996</v>
      </c>
      <c r="C8890" s="7">
        <v>279</v>
      </c>
    </row>
    <row r="8891" spans="2:3" x14ac:dyDescent="0.2">
      <c r="B8891" s="7" t="s">
        <v>8997</v>
      </c>
      <c r="C8891" s="7">
        <v>256</v>
      </c>
    </row>
    <row r="8892" spans="2:3" x14ac:dyDescent="0.2">
      <c r="B8892" s="7" t="s">
        <v>8998</v>
      </c>
      <c r="C8892" s="7">
        <v>395</v>
      </c>
    </row>
    <row r="8893" spans="2:3" x14ac:dyDescent="0.2">
      <c r="B8893" s="7" t="s">
        <v>8999</v>
      </c>
      <c r="C8893" s="7">
        <v>297</v>
      </c>
    </row>
    <row r="8894" spans="2:3" x14ac:dyDescent="0.2">
      <c r="B8894" s="7" t="s">
        <v>9000</v>
      </c>
      <c r="C8894" s="7">
        <v>330</v>
      </c>
    </row>
    <row r="8895" spans="2:3" x14ac:dyDescent="0.2">
      <c r="B8895" s="7" t="s">
        <v>9001</v>
      </c>
      <c r="C8895" s="7">
        <v>22</v>
      </c>
    </row>
    <row r="8896" spans="2:3" x14ac:dyDescent="0.2">
      <c r="B8896" s="7" t="s">
        <v>9002</v>
      </c>
      <c r="C8896" s="7">
        <v>196</v>
      </c>
    </row>
    <row r="8897" spans="2:3" x14ac:dyDescent="0.2">
      <c r="B8897" s="7" t="s">
        <v>9003</v>
      </c>
      <c r="C8897" s="7">
        <v>316</v>
      </c>
    </row>
    <row r="8898" spans="2:3" x14ac:dyDescent="0.2">
      <c r="B8898" s="7" t="s">
        <v>9004</v>
      </c>
      <c r="C8898" s="7">
        <v>348</v>
      </c>
    </row>
    <row r="8899" spans="2:3" x14ac:dyDescent="0.2">
      <c r="B8899" s="7" t="s">
        <v>9005</v>
      </c>
      <c r="C8899" s="7">
        <v>215</v>
      </c>
    </row>
    <row r="8900" spans="2:3" x14ac:dyDescent="0.2">
      <c r="B8900" s="7" t="s">
        <v>9006</v>
      </c>
      <c r="C8900" s="7">
        <v>263</v>
      </c>
    </row>
    <row r="8901" spans="2:3" x14ac:dyDescent="0.2">
      <c r="B8901" s="7" t="s">
        <v>9007</v>
      </c>
      <c r="C8901" s="7">
        <v>261</v>
      </c>
    </row>
    <row r="8902" spans="2:3" x14ac:dyDescent="0.2">
      <c r="B8902" s="7" t="s">
        <v>9008</v>
      </c>
      <c r="C8902" s="7">
        <v>282</v>
      </c>
    </row>
    <row r="8903" spans="2:3" x14ac:dyDescent="0.2">
      <c r="B8903" s="7" t="s">
        <v>9009</v>
      </c>
      <c r="C8903" s="7">
        <v>338</v>
      </c>
    </row>
    <row r="8904" spans="2:3" x14ac:dyDescent="0.2">
      <c r="B8904" s="7" t="s">
        <v>9010</v>
      </c>
      <c r="C8904" s="7">
        <v>259</v>
      </c>
    </row>
    <row r="8905" spans="2:3" x14ac:dyDescent="0.2">
      <c r="B8905" s="7" t="s">
        <v>9011</v>
      </c>
      <c r="C8905" s="7">
        <v>160</v>
      </c>
    </row>
    <row r="8906" spans="2:3" x14ac:dyDescent="0.2">
      <c r="B8906" s="7" t="s">
        <v>9012</v>
      </c>
      <c r="C8906" s="7">
        <v>262</v>
      </c>
    </row>
    <row r="8907" spans="2:3" x14ac:dyDescent="0.2">
      <c r="B8907" s="7" t="s">
        <v>9013</v>
      </c>
      <c r="C8907" s="7">
        <v>317</v>
      </c>
    </row>
    <row r="8908" spans="2:3" x14ac:dyDescent="0.2">
      <c r="B8908" s="7" t="s">
        <v>9014</v>
      </c>
      <c r="C8908" s="7">
        <v>253</v>
      </c>
    </row>
    <row r="8909" spans="2:3" x14ac:dyDescent="0.2">
      <c r="B8909" s="7" t="s">
        <v>9015</v>
      </c>
      <c r="C8909" s="7">
        <v>243</v>
      </c>
    </row>
    <row r="8910" spans="2:3" x14ac:dyDescent="0.2">
      <c r="B8910" s="7" t="s">
        <v>9016</v>
      </c>
      <c r="C8910" s="7">
        <v>236</v>
      </c>
    </row>
    <row r="8911" spans="2:3" x14ac:dyDescent="0.2">
      <c r="B8911" s="7" t="s">
        <v>9017</v>
      </c>
      <c r="C8911" s="7">
        <v>267</v>
      </c>
    </row>
    <row r="8912" spans="2:3" x14ac:dyDescent="0.2">
      <c r="B8912" s="7" t="s">
        <v>9018</v>
      </c>
      <c r="C8912" s="7">
        <v>182</v>
      </c>
    </row>
    <row r="8913" spans="2:3" x14ac:dyDescent="0.2">
      <c r="B8913" s="7" t="s">
        <v>9019</v>
      </c>
      <c r="C8913" s="7">
        <v>309</v>
      </c>
    </row>
    <row r="8914" spans="2:3" x14ac:dyDescent="0.2">
      <c r="B8914" s="7" t="s">
        <v>9020</v>
      </c>
      <c r="C8914" s="7">
        <v>295</v>
      </c>
    </row>
    <row r="8915" spans="2:3" x14ac:dyDescent="0.2">
      <c r="B8915" s="7" t="s">
        <v>9021</v>
      </c>
      <c r="C8915" s="7">
        <v>234</v>
      </c>
    </row>
    <row r="8916" spans="2:3" x14ac:dyDescent="0.2">
      <c r="B8916" s="7" t="s">
        <v>9022</v>
      </c>
      <c r="C8916" s="7">
        <v>200</v>
      </c>
    </row>
    <row r="8917" spans="2:3" x14ac:dyDescent="0.2">
      <c r="B8917" s="7" t="s">
        <v>9023</v>
      </c>
      <c r="C8917" s="7">
        <v>189</v>
      </c>
    </row>
    <row r="8918" spans="2:3" x14ac:dyDescent="0.2">
      <c r="B8918" s="7" t="s">
        <v>9024</v>
      </c>
      <c r="C8918" s="7">
        <v>261</v>
      </c>
    </row>
    <row r="8919" spans="2:3" x14ac:dyDescent="0.2">
      <c r="B8919" s="7" t="s">
        <v>9025</v>
      </c>
      <c r="C8919" s="7">
        <v>231</v>
      </c>
    </row>
    <row r="8920" spans="2:3" x14ac:dyDescent="0.2">
      <c r="B8920" s="7" t="s">
        <v>9026</v>
      </c>
      <c r="C8920" s="7">
        <v>297</v>
      </c>
    </row>
    <row r="8921" spans="2:3" x14ac:dyDescent="0.2">
      <c r="B8921" s="7" t="s">
        <v>9027</v>
      </c>
      <c r="C8921" s="7">
        <v>254</v>
      </c>
    </row>
    <row r="8922" spans="2:3" x14ac:dyDescent="0.2">
      <c r="B8922" s="7" t="s">
        <v>9028</v>
      </c>
      <c r="C8922" s="7">
        <v>142</v>
      </c>
    </row>
    <row r="8923" spans="2:3" x14ac:dyDescent="0.2">
      <c r="B8923" s="7" t="s">
        <v>9029</v>
      </c>
      <c r="C8923" s="7">
        <v>204</v>
      </c>
    </row>
    <row r="8924" spans="2:3" x14ac:dyDescent="0.2">
      <c r="B8924" s="7" t="s">
        <v>9030</v>
      </c>
      <c r="C8924" s="7">
        <v>293</v>
      </c>
    </row>
    <row r="8925" spans="2:3" x14ac:dyDescent="0.2">
      <c r="B8925" s="7" t="s">
        <v>9031</v>
      </c>
      <c r="C8925" s="7">
        <v>208</v>
      </c>
    </row>
    <row r="8926" spans="2:3" x14ac:dyDescent="0.2">
      <c r="B8926" s="7" t="s">
        <v>9032</v>
      </c>
      <c r="C8926" s="7">
        <v>170</v>
      </c>
    </row>
    <row r="8927" spans="2:3" x14ac:dyDescent="0.2">
      <c r="B8927" s="7" t="s">
        <v>9033</v>
      </c>
      <c r="C8927" s="7">
        <v>196</v>
      </c>
    </row>
    <row r="8928" spans="2:3" x14ac:dyDescent="0.2">
      <c r="B8928" s="7" t="s">
        <v>9034</v>
      </c>
      <c r="C8928" s="7">
        <v>218</v>
      </c>
    </row>
    <row r="8929" spans="2:3" x14ac:dyDescent="0.2">
      <c r="B8929" s="7" t="s">
        <v>9035</v>
      </c>
      <c r="C8929" s="7">
        <v>237</v>
      </c>
    </row>
    <row r="8930" spans="2:3" x14ac:dyDescent="0.2">
      <c r="B8930" s="7" t="s">
        <v>9036</v>
      </c>
      <c r="C8930" s="7">
        <v>315</v>
      </c>
    </row>
    <row r="8931" spans="2:3" x14ac:dyDescent="0.2">
      <c r="B8931" s="7" t="s">
        <v>9037</v>
      </c>
      <c r="C8931" s="7">
        <v>238</v>
      </c>
    </row>
    <row r="8932" spans="2:3" x14ac:dyDescent="0.2">
      <c r="B8932" s="7" t="s">
        <v>9038</v>
      </c>
      <c r="C8932" s="7">
        <v>143</v>
      </c>
    </row>
    <row r="8933" spans="2:3" x14ac:dyDescent="0.2">
      <c r="B8933" s="7" t="s">
        <v>9039</v>
      </c>
      <c r="C8933" s="7">
        <v>221</v>
      </c>
    </row>
    <row r="8934" spans="2:3" x14ac:dyDescent="0.2">
      <c r="B8934" s="7" t="s">
        <v>9040</v>
      </c>
      <c r="C8934" s="7">
        <v>247</v>
      </c>
    </row>
    <row r="8935" spans="2:3" x14ac:dyDescent="0.2">
      <c r="B8935" s="7" t="s">
        <v>9041</v>
      </c>
      <c r="C8935" s="7">
        <v>235</v>
      </c>
    </row>
    <row r="8936" spans="2:3" x14ac:dyDescent="0.2">
      <c r="B8936" s="7" t="s">
        <v>9042</v>
      </c>
      <c r="C8936" s="7">
        <v>221</v>
      </c>
    </row>
    <row r="8937" spans="2:3" x14ac:dyDescent="0.2">
      <c r="B8937" s="7" t="s">
        <v>9043</v>
      </c>
      <c r="C8937" s="7">
        <v>216</v>
      </c>
    </row>
    <row r="8938" spans="2:3" x14ac:dyDescent="0.2">
      <c r="B8938" s="7" t="s">
        <v>9044</v>
      </c>
      <c r="C8938" s="7">
        <v>310</v>
      </c>
    </row>
    <row r="8939" spans="2:3" x14ac:dyDescent="0.2">
      <c r="B8939" s="7" t="s">
        <v>9045</v>
      </c>
      <c r="C8939" s="7">
        <v>256</v>
      </c>
    </row>
    <row r="8940" spans="2:3" x14ac:dyDescent="0.2">
      <c r="B8940" s="7" t="s">
        <v>9046</v>
      </c>
      <c r="C8940" s="7">
        <v>247</v>
      </c>
    </row>
    <row r="8941" spans="2:3" x14ac:dyDescent="0.2">
      <c r="B8941" s="7" t="s">
        <v>9047</v>
      </c>
      <c r="C8941" s="7">
        <v>246</v>
      </c>
    </row>
    <row r="8942" spans="2:3" x14ac:dyDescent="0.2">
      <c r="B8942" s="7" t="s">
        <v>9048</v>
      </c>
      <c r="C8942" s="7">
        <v>307</v>
      </c>
    </row>
    <row r="8943" spans="2:3" x14ac:dyDescent="0.2">
      <c r="B8943" s="7" t="s">
        <v>9049</v>
      </c>
      <c r="C8943" s="7">
        <v>160</v>
      </c>
    </row>
    <row r="8944" spans="2:3" x14ac:dyDescent="0.2">
      <c r="B8944" s="7" t="s">
        <v>9050</v>
      </c>
      <c r="C8944" s="7">
        <v>351</v>
      </c>
    </row>
    <row r="8945" spans="2:3" x14ac:dyDescent="0.2">
      <c r="B8945" s="7" t="s">
        <v>9051</v>
      </c>
      <c r="C8945" s="7">
        <v>231</v>
      </c>
    </row>
    <row r="8946" spans="2:3" x14ac:dyDescent="0.2">
      <c r="B8946" s="7" t="s">
        <v>9052</v>
      </c>
      <c r="C8946" s="7">
        <v>252</v>
      </c>
    </row>
    <row r="8947" spans="2:3" x14ac:dyDescent="0.2">
      <c r="B8947" s="7" t="s">
        <v>9053</v>
      </c>
      <c r="C8947" s="7">
        <v>266</v>
      </c>
    </row>
    <row r="8948" spans="2:3" x14ac:dyDescent="0.2">
      <c r="B8948" s="7" t="s">
        <v>9054</v>
      </c>
      <c r="C8948" s="7">
        <v>259</v>
      </c>
    </row>
    <row r="8949" spans="2:3" x14ac:dyDescent="0.2">
      <c r="B8949" s="7" t="s">
        <v>9055</v>
      </c>
      <c r="C8949" s="7">
        <v>277</v>
      </c>
    </row>
    <row r="8950" spans="2:3" x14ac:dyDescent="0.2">
      <c r="B8950" s="7" t="s">
        <v>9056</v>
      </c>
      <c r="C8950" s="7">
        <v>348</v>
      </c>
    </row>
    <row r="8951" spans="2:3" x14ac:dyDescent="0.2">
      <c r="B8951" s="7" t="s">
        <v>9057</v>
      </c>
      <c r="C8951" s="7">
        <v>273</v>
      </c>
    </row>
    <row r="8952" spans="2:3" x14ac:dyDescent="0.2">
      <c r="B8952" s="7" t="s">
        <v>9058</v>
      </c>
      <c r="C8952" s="7">
        <v>211</v>
      </c>
    </row>
    <row r="8953" spans="2:3" x14ac:dyDescent="0.2">
      <c r="B8953" s="7" t="s">
        <v>9059</v>
      </c>
      <c r="C8953" s="7">
        <v>263</v>
      </c>
    </row>
    <row r="8954" spans="2:3" x14ac:dyDescent="0.2">
      <c r="B8954" s="7" t="s">
        <v>9060</v>
      </c>
      <c r="C8954" s="7">
        <v>279</v>
      </c>
    </row>
    <row r="8955" spans="2:3" x14ac:dyDescent="0.2">
      <c r="B8955" s="7" t="s">
        <v>9061</v>
      </c>
      <c r="C8955" s="7">
        <v>287</v>
      </c>
    </row>
    <row r="8956" spans="2:3" x14ac:dyDescent="0.2">
      <c r="B8956" s="7" t="s">
        <v>9062</v>
      </c>
      <c r="C8956" s="7">
        <v>242</v>
      </c>
    </row>
    <row r="8957" spans="2:3" x14ac:dyDescent="0.2">
      <c r="B8957" s="7" t="s">
        <v>9063</v>
      </c>
      <c r="C8957" s="7">
        <v>235</v>
      </c>
    </row>
    <row r="8958" spans="2:3" x14ac:dyDescent="0.2">
      <c r="B8958" s="7" t="s">
        <v>9064</v>
      </c>
      <c r="C8958" s="7">
        <v>237</v>
      </c>
    </row>
    <row r="8959" spans="2:3" x14ac:dyDescent="0.2">
      <c r="B8959" s="7" t="s">
        <v>9065</v>
      </c>
      <c r="C8959" s="7">
        <v>278</v>
      </c>
    </row>
    <row r="8960" spans="2:3" x14ac:dyDescent="0.2">
      <c r="B8960" s="7" t="s">
        <v>9066</v>
      </c>
      <c r="C8960" s="7">
        <v>311</v>
      </c>
    </row>
    <row r="8961" spans="2:3" x14ac:dyDescent="0.2">
      <c r="B8961" s="7" t="s">
        <v>9067</v>
      </c>
      <c r="C8961" s="7">
        <v>288</v>
      </c>
    </row>
    <row r="8962" spans="2:3" x14ac:dyDescent="0.2">
      <c r="B8962" s="7" t="s">
        <v>9068</v>
      </c>
      <c r="C8962" s="7">
        <v>211</v>
      </c>
    </row>
    <row r="8963" spans="2:3" x14ac:dyDescent="0.2">
      <c r="B8963" s="7" t="s">
        <v>9069</v>
      </c>
      <c r="C8963" s="7">
        <v>352</v>
      </c>
    </row>
    <row r="8964" spans="2:3" x14ac:dyDescent="0.2">
      <c r="B8964" s="7" t="s">
        <v>9070</v>
      </c>
      <c r="C8964" s="7">
        <v>246</v>
      </c>
    </row>
    <row r="8965" spans="2:3" x14ac:dyDescent="0.2">
      <c r="B8965" s="7" t="s">
        <v>9071</v>
      </c>
      <c r="C8965" s="7">
        <v>159</v>
      </c>
    </row>
    <row r="8966" spans="2:3" x14ac:dyDescent="0.2">
      <c r="B8966" s="7" t="s">
        <v>9072</v>
      </c>
      <c r="C8966" s="7">
        <v>319</v>
      </c>
    </row>
    <row r="8967" spans="2:3" x14ac:dyDescent="0.2">
      <c r="B8967" s="7" t="s">
        <v>9073</v>
      </c>
      <c r="C8967" s="7">
        <v>256</v>
      </c>
    </row>
    <row r="8968" spans="2:3" x14ac:dyDescent="0.2">
      <c r="B8968" s="7" t="s">
        <v>9074</v>
      </c>
      <c r="C8968" s="7">
        <v>296</v>
      </c>
    </row>
    <row r="8969" spans="2:3" x14ac:dyDescent="0.2">
      <c r="B8969" s="7" t="s">
        <v>9075</v>
      </c>
      <c r="C8969" s="7">
        <v>288</v>
      </c>
    </row>
    <row r="8970" spans="2:3" x14ac:dyDescent="0.2">
      <c r="B8970" s="7" t="s">
        <v>9076</v>
      </c>
      <c r="C8970" s="7">
        <v>289</v>
      </c>
    </row>
    <row r="8971" spans="2:3" x14ac:dyDescent="0.2">
      <c r="B8971" s="7" t="s">
        <v>9077</v>
      </c>
      <c r="C8971" s="7">
        <v>182</v>
      </c>
    </row>
    <row r="8972" spans="2:3" x14ac:dyDescent="0.2">
      <c r="B8972" s="7" t="s">
        <v>9078</v>
      </c>
      <c r="C8972" s="7">
        <v>349</v>
      </c>
    </row>
    <row r="8973" spans="2:3" x14ac:dyDescent="0.2">
      <c r="B8973" s="7" t="s">
        <v>9079</v>
      </c>
      <c r="C8973" s="7">
        <v>236</v>
      </c>
    </row>
    <row r="8974" spans="2:3" x14ac:dyDescent="0.2">
      <c r="B8974" s="7" t="s">
        <v>9080</v>
      </c>
      <c r="C8974" s="7">
        <v>281</v>
      </c>
    </row>
    <row r="8975" spans="2:3" x14ac:dyDescent="0.2">
      <c r="B8975" s="7" t="s">
        <v>9081</v>
      </c>
      <c r="C8975" s="7">
        <v>279</v>
      </c>
    </row>
    <row r="8976" spans="2:3" x14ac:dyDescent="0.2">
      <c r="B8976" s="7" t="s">
        <v>9082</v>
      </c>
      <c r="C8976" s="7">
        <v>175</v>
      </c>
    </row>
    <row r="8977" spans="2:3" x14ac:dyDescent="0.2">
      <c r="B8977" s="7" t="s">
        <v>9083</v>
      </c>
      <c r="C8977" s="7">
        <v>262</v>
      </c>
    </row>
    <row r="8978" spans="2:3" x14ac:dyDescent="0.2">
      <c r="B8978" s="7" t="s">
        <v>9084</v>
      </c>
      <c r="C8978" s="7">
        <v>322</v>
      </c>
    </row>
    <row r="8979" spans="2:3" x14ac:dyDescent="0.2">
      <c r="B8979" s="7" t="s">
        <v>9085</v>
      </c>
      <c r="C8979" s="7">
        <v>235</v>
      </c>
    </row>
    <row r="8980" spans="2:3" x14ac:dyDescent="0.2">
      <c r="B8980" s="7" t="s">
        <v>9086</v>
      </c>
      <c r="C8980" s="7">
        <v>268</v>
      </c>
    </row>
    <row r="8981" spans="2:3" x14ac:dyDescent="0.2">
      <c r="B8981" s="7" t="s">
        <v>9087</v>
      </c>
      <c r="C8981" s="7">
        <v>231</v>
      </c>
    </row>
    <row r="8982" spans="2:3" x14ac:dyDescent="0.2">
      <c r="B8982" s="7" t="s">
        <v>9088</v>
      </c>
      <c r="C8982" s="7">
        <v>261</v>
      </c>
    </row>
    <row r="8983" spans="2:3" x14ac:dyDescent="0.2">
      <c r="B8983" s="7" t="s">
        <v>9089</v>
      </c>
      <c r="C8983" s="7">
        <v>265</v>
      </c>
    </row>
    <row r="8984" spans="2:3" x14ac:dyDescent="0.2">
      <c r="B8984" s="7" t="s">
        <v>9090</v>
      </c>
      <c r="C8984" s="7">
        <v>217</v>
      </c>
    </row>
    <row r="8985" spans="2:3" x14ac:dyDescent="0.2">
      <c r="B8985" s="7" t="s">
        <v>9091</v>
      </c>
      <c r="C8985" s="7">
        <v>198</v>
      </c>
    </row>
    <row r="8986" spans="2:3" x14ac:dyDescent="0.2">
      <c r="B8986" s="7" t="s">
        <v>9092</v>
      </c>
      <c r="C8986" s="7">
        <v>304</v>
      </c>
    </row>
    <row r="8987" spans="2:3" x14ac:dyDescent="0.2">
      <c r="B8987" s="7" t="s">
        <v>9093</v>
      </c>
      <c r="C8987" s="7">
        <v>276</v>
      </c>
    </row>
    <row r="8988" spans="2:3" x14ac:dyDescent="0.2">
      <c r="B8988" s="7" t="s">
        <v>9094</v>
      </c>
      <c r="C8988" s="7">
        <v>207</v>
      </c>
    </row>
    <row r="8989" spans="2:3" x14ac:dyDescent="0.2">
      <c r="B8989" s="7" t="s">
        <v>9095</v>
      </c>
      <c r="C8989" s="7">
        <v>213</v>
      </c>
    </row>
    <row r="8990" spans="2:3" x14ac:dyDescent="0.2">
      <c r="B8990" s="7" t="s">
        <v>9096</v>
      </c>
      <c r="C8990" s="7">
        <v>243</v>
      </c>
    </row>
    <row r="8991" spans="2:3" x14ac:dyDescent="0.2">
      <c r="B8991" s="7" t="s">
        <v>9097</v>
      </c>
      <c r="C8991" s="7">
        <v>216</v>
      </c>
    </row>
    <row r="8992" spans="2:3" x14ac:dyDescent="0.2">
      <c r="B8992" s="7" t="s">
        <v>9098</v>
      </c>
      <c r="C8992" s="7">
        <v>218</v>
      </c>
    </row>
    <row r="8993" spans="2:3" x14ac:dyDescent="0.2">
      <c r="B8993" s="7" t="s">
        <v>9099</v>
      </c>
      <c r="C8993" s="7">
        <v>273</v>
      </c>
    </row>
    <row r="8994" spans="2:3" x14ac:dyDescent="0.2">
      <c r="B8994" s="7" t="s">
        <v>9100</v>
      </c>
      <c r="C8994" s="7">
        <v>338</v>
      </c>
    </row>
    <row r="8995" spans="2:3" x14ac:dyDescent="0.2">
      <c r="B8995" s="7" t="s">
        <v>9101</v>
      </c>
      <c r="C8995" s="7">
        <v>54</v>
      </c>
    </row>
    <row r="8996" spans="2:3" x14ac:dyDescent="0.2">
      <c r="B8996" s="7" t="s">
        <v>9102</v>
      </c>
      <c r="C8996" s="7">
        <v>225</v>
      </c>
    </row>
    <row r="8997" spans="2:3" x14ac:dyDescent="0.2">
      <c r="B8997" s="7" t="s">
        <v>9103</v>
      </c>
      <c r="C8997" s="7">
        <v>280</v>
      </c>
    </row>
    <row r="8998" spans="2:3" x14ac:dyDescent="0.2">
      <c r="B8998" s="7" t="s">
        <v>9104</v>
      </c>
      <c r="C8998" s="7">
        <v>213</v>
      </c>
    </row>
    <row r="8999" spans="2:3" x14ac:dyDescent="0.2">
      <c r="B8999" s="7" t="s">
        <v>9105</v>
      </c>
      <c r="C8999" s="7">
        <v>184</v>
      </c>
    </row>
    <row r="9000" spans="2:3" x14ac:dyDescent="0.2">
      <c r="B9000" s="7" t="s">
        <v>9106</v>
      </c>
      <c r="C9000" s="7">
        <v>217</v>
      </c>
    </row>
    <row r="9001" spans="2:3" x14ac:dyDescent="0.2">
      <c r="B9001" s="7" t="s">
        <v>9107</v>
      </c>
      <c r="C9001" s="7">
        <v>201</v>
      </c>
    </row>
    <row r="9002" spans="2:3" x14ac:dyDescent="0.2">
      <c r="B9002" s="7" t="s">
        <v>9108</v>
      </c>
      <c r="C9002" s="7">
        <v>209</v>
      </c>
    </row>
    <row r="9003" spans="2:3" x14ac:dyDescent="0.2">
      <c r="B9003" s="7" t="s">
        <v>9109</v>
      </c>
      <c r="C9003" s="7">
        <v>281</v>
      </c>
    </row>
    <row r="9004" spans="2:3" x14ac:dyDescent="0.2">
      <c r="B9004" s="7" t="s">
        <v>9110</v>
      </c>
      <c r="C9004" s="7">
        <v>434</v>
      </c>
    </row>
    <row r="9005" spans="2:3" x14ac:dyDescent="0.2">
      <c r="B9005" s="7" t="s">
        <v>9111</v>
      </c>
      <c r="C9005" s="7">
        <v>319</v>
      </c>
    </row>
    <row r="9006" spans="2:3" x14ac:dyDescent="0.2">
      <c r="B9006" s="7" t="s">
        <v>9112</v>
      </c>
      <c r="C9006" s="7">
        <v>339</v>
      </c>
    </row>
    <row r="9007" spans="2:3" x14ac:dyDescent="0.2">
      <c r="B9007" s="7" t="s">
        <v>9113</v>
      </c>
      <c r="C9007" s="7">
        <v>382</v>
      </c>
    </row>
    <row r="9008" spans="2:3" x14ac:dyDescent="0.2">
      <c r="B9008" s="7" t="s">
        <v>9114</v>
      </c>
      <c r="C9008" s="7">
        <v>318</v>
      </c>
    </row>
    <row r="9009" spans="2:3" x14ac:dyDescent="0.2">
      <c r="B9009" s="7" t="s">
        <v>9115</v>
      </c>
      <c r="C9009" s="7">
        <v>325</v>
      </c>
    </row>
    <row r="9010" spans="2:3" x14ac:dyDescent="0.2">
      <c r="B9010" s="7" t="s">
        <v>9116</v>
      </c>
      <c r="C9010" s="7">
        <v>326</v>
      </c>
    </row>
    <row r="9011" spans="2:3" x14ac:dyDescent="0.2">
      <c r="B9011" s="7" t="s">
        <v>9117</v>
      </c>
      <c r="C9011" s="7">
        <v>382</v>
      </c>
    </row>
    <row r="9012" spans="2:3" x14ac:dyDescent="0.2">
      <c r="B9012" s="7" t="s">
        <v>9118</v>
      </c>
      <c r="C9012" s="7">
        <v>146</v>
      </c>
    </row>
    <row r="9013" spans="2:3" x14ac:dyDescent="0.2">
      <c r="B9013" s="7" t="s">
        <v>9119</v>
      </c>
      <c r="C9013" s="7">
        <v>369</v>
      </c>
    </row>
    <row r="9014" spans="2:3" x14ac:dyDescent="0.2">
      <c r="B9014" s="7" t="s">
        <v>9120</v>
      </c>
      <c r="C9014" s="7">
        <v>395</v>
      </c>
    </row>
    <row r="9015" spans="2:3" x14ac:dyDescent="0.2">
      <c r="B9015" s="7" t="s">
        <v>9121</v>
      </c>
      <c r="C9015" s="7">
        <v>378</v>
      </c>
    </row>
    <row r="9016" spans="2:3" x14ac:dyDescent="0.2">
      <c r="B9016" s="7" t="s">
        <v>9122</v>
      </c>
      <c r="C9016" s="7">
        <v>183</v>
      </c>
    </row>
    <row r="9017" spans="2:3" x14ac:dyDescent="0.2">
      <c r="B9017" s="7" t="s">
        <v>9123</v>
      </c>
      <c r="C9017" s="7">
        <v>272</v>
      </c>
    </row>
    <row r="9018" spans="2:3" x14ac:dyDescent="0.2">
      <c r="B9018" s="7" t="s">
        <v>9124</v>
      </c>
      <c r="C9018" s="7">
        <v>330</v>
      </c>
    </row>
    <row r="9019" spans="2:3" x14ac:dyDescent="0.2">
      <c r="B9019" s="7" t="s">
        <v>9125</v>
      </c>
      <c r="C9019" s="7">
        <v>337</v>
      </c>
    </row>
    <row r="9020" spans="2:3" x14ac:dyDescent="0.2">
      <c r="B9020" s="7" t="s">
        <v>9126</v>
      </c>
      <c r="C9020" s="7">
        <v>378</v>
      </c>
    </row>
    <row r="9021" spans="2:3" x14ac:dyDescent="0.2">
      <c r="B9021" s="7" t="s">
        <v>9127</v>
      </c>
      <c r="C9021" s="7">
        <v>446</v>
      </c>
    </row>
    <row r="9022" spans="2:3" x14ac:dyDescent="0.2">
      <c r="B9022" s="7" t="s">
        <v>9128</v>
      </c>
      <c r="C9022" s="7">
        <v>265</v>
      </c>
    </row>
    <row r="9023" spans="2:3" x14ac:dyDescent="0.2">
      <c r="B9023" s="7" t="s">
        <v>9129</v>
      </c>
      <c r="C9023" s="7">
        <v>230</v>
      </c>
    </row>
    <row r="9024" spans="2:3" x14ac:dyDescent="0.2">
      <c r="B9024" s="7" t="s">
        <v>9130</v>
      </c>
      <c r="C9024" s="7">
        <v>317</v>
      </c>
    </row>
    <row r="9025" spans="2:3" x14ac:dyDescent="0.2">
      <c r="B9025" s="7" t="s">
        <v>9131</v>
      </c>
      <c r="C9025" s="7">
        <v>302</v>
      </c>
    </row>
    <row r="9026" spans="2:3" x14ac:dyDescent="0.2">
      <c r="B9026" s="7" t="s">
        <v>9132</v>
      </c>
      <c r="C9026" s="7">
        <v>202</v>
      </c>
    </row>
    <row r="9027" spans="2:3" x14ac:dyDescent="0.2">
      <c r="B9027" s="7" t="s">
        <v>9133</v>
      </c>
      <c r="C9027" s="7">
        <v>305</v>
      </c>
    </row>
    <row r="9028" spans="2:3" x14ac:dyDescent="0.2">
      <c r="B9028" s="7" t="s">
        <v>9134</v>
      </c>
      <c r="C9028" s="7">
        <v>240</v>
      </c>
    </row>
    <row r="9029" spans="2:3" x14ac:dyDescent="0.2">
      <c r="B9029" s="7" t="s">
        <v>9135</v>
      </c>
      <c r="C9029" s="7">
        <v>320</v>
      </c>
    </row>
    <row r="9030" spans="2:3" x14ac:dyDescent="0.2">
      <c r="B9030" s="7" t="s">
        <v>9136</v>
      </c>
      <c r="C9030" s="7">
        <v>319</v>
      </c>
    </row>
    <row r="9031" spans="2:3" x14ac:dyDescent="0.2">
      <c r="B9031" s="7" t="s">
        <v>9137</v>
      </c>
      <c r="C9031" s="7">
        <v>385</v>
      </c>
    </row>
    <row r="9032" spans="2:3" x14ac:dyDescent="0.2">
      <c r="B9032" s="7" t="s">
        <v>9138</v>
      </c>
      <c r="C9032" s="7">
        <v>180</v>
      </c>
    </row>
    <row r="9033" spans="2:3" x14ac:dyDescent="0.2">
      <c r="B9033" s="7" t="s">
        <v>9139</v>
      </c>
      <c r="C9033" s="7">
        <v>349</v>
      </c>
    </row>
    <row r="9034" spans="2:3" x14ac:dyDescent="0.2">
      <c r="B9034" s="7" t="s">
        <v>9140</v>
      </c>
      <c r="C9034" s="7">
        <v>455</v>
      </c>
    </row>
    <row r="9035" spans="2:3" x14ac:dyDescent="0.2">
      <c r="B9035" s="7" t="s">
        <v>9141</v>
      </c>
      <c r="C9035" s="7">
        <v>328</v>
      </c>
    </row>
    <row r="9036" spans="2:3" x14ac:dyDescent="0.2">
      <c r="B9036" s="7" t="s">
        <v>9142</v>
      </c>
      <c r="C9036" s="7">
        <v>319</v>
      </c>
    </row>
    <row r="9037" spans="2:3" x14ac:dyDescent="0.2">
      <c r="B9037" s="7" t="s">
        <v>9143</v>
      </c>
      <c r="C9037" s="7">
        <v>256</v>
      </c>
    </row>
    <row r="9038" spans="2:3" x14ac:dyDescent="0.2">
      <c r="B9038" s="7" t="s">
        <v>9144</v>
      </c>
      <c r="C9038" s="7">
        <v>393</v>
      </c>
    </row>
    <row r="9039" spans="2:3" x14ac:dyDescent="0.2">
      <c r="B9039" s="7" t="s">
        <v>9145</v>
      </c>
      <c r="C9039" s="7">
        <v>395</v>
      </c>
    </row>
    <row r="9040" spans="2:3" x14ac:dyDescent="0.2">
      <c r="B9040" s="7" t="s">
        <v>9146</v>
      </c>
      <c r="C9040" s="7">
        <v>326</v>
      </c>
    </row>
    <row r="9041" spans="2:3" x14ac:dyDescent="0.2">
      <c r="B9041" s="7" t="s">
        <v>9147</v>
      </c>
      <c r="C9041" s="7">
        <v>284</v>
      </c>
    </row>
    <row r="9042" spans="2:3" x14ac:dyDescent="0.2">
      <c r="B9042" s="7" t="s">
        <v>9148</v>
      </c>
      <c r="C9042" s="7">
        <v>278</v>
      </c>
    </row>
    <row r="9043" spans="2:3" x14ac:dyDescent="0.2">
      <c r="B9043" s="7" t="s">
        <v>9149</v>
      </c>
      <c r="C9043" s="7">
        <v>292</v>
      </c>
    </row>
    <row r="9044" spans="2:3" x14ac:dyDescent="0.2">
      <c r="B9044" s="7" t="s">
        <v>9150</v>
      </c>
      <c r="C9044" s="7">
        <v>397</v>
      </c>
    </row>
    <row r="9045" spans="2:3" x14ac:dyDescent="0.2">
      <c r="B9045" s="7" t="s">
        <v>9151</v>
      </c>
      <c r="C9045" s="7">
        <v>326</v>
      </c>
    </row>
    <row r="9046" spans="2:3" x14ac:dyDescent="0.2">
      <c r="B9046" s="7" t="s">
        <v>9152</v>
      </c>
      <c r="C9046" s="7">
        <v>357</v>
      </c>
    </row>
    <row r="9047" spans="2:3" x14ac:dyDescent="0.2">
      <c r="B9047" s="7" t="s">
        <v>9153</v>
      </c>
      <c r="C9047" s="7">
        <v>287</v>
      </c>
    </row>
    <row r="9048" spans="2:3" x14ac:dyDescent="0.2">
      <c r="B9048" s="7" t="s">
        <v>9154</v>
      </c>
      <c r="C9048" s="7">
        <v>340</v>
      </c>
    </row>
    <row r="9049" spans="2:3" x14ac:dyDescent="0.2">
      <c r="B9049" s="7" t="s">
        <v>9155</v>
      </c>
      <c r="C9049" s="7">
        <v>290</v>
      </c>
    </row>
    <row r="9050" spans="2:3" x14ac:dyDescent="0.2">
      <c r="B9050" s="7" t="s">
        <v>9156</v>
      </c>
      <c r="C9050" s="7">
        <v>300</v>
      </c>
    </row>
    <row r="9051" spans="2:3" x14ac:dyDescent="0.2">
      <c r="B9051" s="7" t="s">
        <v>9157</v>
      </c>
      <c r="C9051" s="7">
        <v>330</v>
      </c>
    </row>
    <row r="9052" spans="2:3" x14ac:dyDescent="0.2">
      <c r="B9052" s="7" t="s">
        <v>9158</v>
      </c>
      <c r="C9052" s="7">
        <v>333</v>
      </c>
    </row>
    <row r="9053" spans="2:3" x14ac:dyDescent="0.2">
      <c r="B9053" s="7" t="s">
        <v>9159</v>
      </c>
      <c r="C9053" s="7">
        <v>356</v>
      </c>
    </row>
    <row r="9054" spans="2:3" x14ac:dyDescent="0.2">
      <c r="B9054" s="7" t="s">
        <v>9160</v>
      </c>
      <c r="C9054" s="7">
        <v>380</v>
      </c>
    </row>
    <row r="9055" spans="2:3" x14ac:dyDescent="0.2">
      <c r="B9055" s="7" t="s">
        <v>9161</v>
      </c>
      <c r="C9055" s="7">
        <v>341</v>
      </c>
    </row>
    <row r="9056" spans="2:3" x14ac:dyDescent="0.2">
      <c r="B9056" s="7" t="s">
        <v>9162</v>
      </c>
      <c r="C9056" s="7">
        <v>246</v>
      </c>
    </row>
    <row r="9057" spans="2:3" x14ac:dyDescent="0.2">
      <c r="B9057" s="7" t="s">
        <v>9163</v>
      </c>
      <c r="C9057" s="7">
        <v>294</v>
      </c>
    </row>
    <row r="9058" spans="2:3" x14ac:dyDescent="0.2">
      <c r="B9058" s="7" t="s">
        <v>9164</v>
      </c>
      <c r="C9058" s="7">
        <v>401</v>
      </c>
    </row>
    <row r="9059" spans="2:3" x14ac:dyDescent="0.2">
      <c r="B9059" s="7" t="s">
        <v>9165</v>
      </c>
      <c r="C9059" s="7">
        <v>365</v>
      </c>
    </row>
    <row r="9060" spans="2:3" x14ac:dyDescent="0.2">
      <c r="B9060" s="7" t="s">
        <v>9166</v>
      </c>
      <c r="C9060" s="7">
        <v>371</v>
      </c>
    </row>
    <row r="9061" spans="2:3" x14ac:dyDescent="0.2">
      <c r="B9061" s="7" t="s">
        <v>9167</v>
      </c>
      <c r="C9061" s="7">
        <v>287</v>
      </c>
    </row>
    <row r="9062" spans="2:3" x14ac:dyDescent="0.2">
      <c r="B9062" s="7" t="s">
        <v>9168</v>
      </c>
      <c r="C9062" s="7">
        <v>295</v>
      </c>
    </row>
    <row r="9063" spans="2:3" x14ac:dyDescent="0.2">
      <c r="B9063" s="7" t="s">
        <v>9169</v>
      </c>
      <c r="C9063" s="7">
        <v>348</v>
      </c>
    </row>
    <row r="9064" spans="2:3" x14ac:dyDescent="0.2">
      <c r="B9064" s="7" t="s">
        <v>9170</v>
      </c>
      <c r="C9064" s="7">
        <v>317</v>
      </c>
    </row>
    <row r="9065" spans="2:3" x14ac:dyDescent="0.2">
      <c r="B9065" s="7" t="s">
        <v>9171</v>
      </c>
      <c r="C9065" s="7">
        <v>284</v>
      </c>
    </row>
    <row r="9066" spans="2:3" x14ac:dyDescent="0.2">
      <c r="B9066" s="7" t="s">
        <v>9172</v>
      </c>
      <c r="C9066" s="7">
        <v>421</v>
      </c>
    </row>
    <row r="9067" spans="2:3" x14ac:dyDescent="0.2">
      <c r="B9067" s="7" t="s">
        <v>9173</v>
      </c>
      <c r="C9067" s="7">
        <v>374</v>
      </c>
    </row>
    <row r="9068" spans="2:3" x14ac:dyDescent="0.2">
      <c r="B9068" s="7" t="s">
        <v>9174</v>
      </c>
      <c r="C9068" s="7">
        <v>307</v>
      </c>
    </row>
    <row r="9069" spans="2:3" x14ac:dyDescent="0.2">
      <c r="B9069" s="7" t="s">
        <v>9175</v>
      </c>
      <c r="C9069" s="7">
        <v>434</v>
      </c>
    </row>
    <row r="9070" spans="2:3" x14ac:dyDescent="0.2">
      <c r="B9070" s="7" t="s">
        <v>9176</v>
      </c>
      <c r="C9070" s="7">
        <v>355</v>
      </c>
    </row>
    <row r="9071" spans="2:3" x14ac:dyDescent="0.2">
      <c r="B9071" s="7" t="s">
        <v>9177</v>
      </c>
      <c r="C9071" s="7">
        <v>327</v>
      </c>
    </row>
    <row r="9072" spans="2:3" x14ac:dyDescent="0.2">
      <c r="B9072" s="7" t="s">
        <v>9178</v>
      </c>
      <c r="C9072" s="7">
        <v>444</v>
      </c>
    </row>
    <row r="9073" spans="2:3" x14ac:dyDescent="0.2">
      <c r="B9073" s="7" t="s">
        <v>9179</v>
      </c>
      <c r="C9073" s="7">
        <v>386</v>
      </c>
    </row>
    <row r="9074" spans="2:3" x14ac:dyDescent="0.2">
      <c r="B9074" s="7" t="s">
        <v>9180</v>
      </c>
      <c r="C9074" s="7">
        <v>383</v>
      </c>
    </row>
    <row r="9075" spans="2:3" x14ac:dyDescent="0.2">
      <c r="B9075" s="7" t="s">
        <v>9181</v>
      </c>
      <c r="C9075" s="7">
        <v>357</v>
      </c>
    </row>
    <row r="9076" spans="2:3" x14ac:dyDescent="0.2">
      <c r="B9076" s="7" t="s">
        <v>9182</v>
      </c>
      <c r="C9076" s="7">
        <v>348</v>
      </c>
    </row>
    <row r="9077" spans="2:3" x14ac:dyDescent="0.2">
      <c r="B9077" s="7" t="s">
        <v>9183</v>
      </c>
      <c r="C9077" s="7">
        <v>358</v>
      </c>
    </row>
    <row r="9078" spans="2:3" x14ac:dyDescent="0.2">
      <c r="B9078" s="7" t="s">
        <v>9184</v>
      </c>
      <c r="C9078" s="7">
        <v>417</v>
      </c>
    </row>
    <row r="9079" spans="2:3" x14ac:dyDescent="0.2">
      <c r="B9079" s="7" t="s">
        <v>9185</v>
      </c>
      <c r="C9079" s="7">
        <v>336</v>
      </c>
    </row>
    <row r="9080" spans="2:3" x14ac:dyDescent="0.2">
      <c r="B9080" s="7" t="s">
        <v>9186</v>
      </c>
      <c r="C9080" s="7">
        <v>295</v>
      </c>
    </row>
    <row r="9081" spans="2:3" x14ac:dyDescent="0.2">
      <c r="B9081" s="7" t="s">
        <v>9187</v>
      </c>
      <c r="C9081" s="7">
        <v>352</v>
      </c>
    </row>
    <row r="9082" spans="2:3" x14ac:dyDescent="0.2">
      <c r="B9082" s="7" t="s">
        <v>9188</v>
      </c>
      <c r="C9082" s="7">
        <v>275</v>
      </c>
    </row>
    <row r="9083" spans="2:3" x14ac:dyDescent="0.2">
      <c r="B9083" s="7" t="s">
        <v>9189</v>
      </c>
      <c r="C9083" s="7">
        <v>409</v>
      </c>
    </row>
    <row r="9084" spans="2:3" x14ac:dyDescent="0.2">
      <c r="B9084" s="7" t="s">
        <v>9190</v>
      </c>
      <c r="C9084" s="7">
        <v>311</v>
      </c>
    </row>
    <row r="9085" spans="2:3" x14ac:dyDescent="0.2">
      <c r="B9085" s="7" t="s">
        <v>9191</v>
      </c>
      <c r="C9085" s="7">
        <v>282</v>
      </c>
    </row>
    <row r="9086" spans="2:3" x14ac:dyDescent="0.2">
      <c r="B9086" s="7" t="s">
        <v>9192</v>
      </c>
      <c r="C9086" s="7">
        <v>309</v>
      </c>
    </row>
    <row r="9087" spans="2:3" x14ac:dyDescent="0.2">
      <c r="B9087" s="7" t="s">
        <v>9193</v>
      </c>
      <c r="C9087" s="7">
        <v>264</v>
      </c>
    </row>
    <row r="9088" spans="2:3" x14ac:dyDescent="0.2">
      <c r="B9088" s="7" t="s">
        <v>9194</v>
      </c>
      <c r="C9088" s="7">
        <v>348</v>
      </c>
    </row>
    <row r="9089" spans="2:3" x14ac:dyDescent="0.2">
      <c r="B9089" s="7" t="s">
        <v>9195</v>
      </c>
      <c r="C9089" s="7">
        <v>271</v>
      </c>
    </row>
    <row r="9090" spans="2:3" x14ac:dyDescent="0.2">
      <c r="B9090" s="7" t="s">
        <v>9196</v>
      </c>
      <c r="C9090" s="7">
        <v>201</v>
      </c>
    </row>
    <row r="9091" spans="2:3" x14ac:dyDescent="0.2">
      <c r="B9091" s="7" t="s">
        <v>9197</v>
      </c>
      <c r="C9091" s="7">
        <v>255</v>
      </c>
    </row>
    <row r="9092" spans="2:3" x14ac:dyDescent="0.2">
      <c r="B9092" s="7" t="s">
        <v>9198</v>
      </c>
      <c r="C9092" s="7">
        <v>335</v>
      </c>
    </row>
    <row r="9093" spans="2:3" x14ac:dyDescent="0.2">
      <c r="B9093" s="7" t="s">
        <v>9199</v>
      </c>
      <c r="C9093" s="7">
        <v>357</v>
      </c>
    </row>
    <row r="9094" spans="2:3" x14ac:dyDescent="0.2">
      <c r="B9094" s="7" t="s">
        <v>9200</v>
      </c>
      <c r="C9094" s="7">
        <v>321</v>
      </c>
    </row>
    <row r="9095" spans="2:3" x14ac:dyDescent="0.2">
      <c r="B9095" s="7" t="s">
        <v>9201</v>
      </c>
      <c r="C9095" s="7">
        <v>71</v>
      </c>
    </row>
    <row r="9096" spans="2:3" x14ac:dyDescent="0.2">
      <c r="B9096" s="7" t="s">
        <v>9202</v>
      </c>
      <c r="C9096" s="7">
        <v>211</v>
      </c>
    </row>
    <row r="9097" spans="2:3" x14ac:dyDescent="0.2">
      <c r="B9097" s="7" t="s">
        <v>9203</v>
      </c>
      <c r="C9097" s="7">
        <v>372</v>
      </c>
    </row>
    <row r="9098" spans="2:3" x14ac:dyDescent="0.2">
      <c r="B9098" s="7" t="s">
        <v>9204</v>
      </c>
      <c r="C9098" s="7">
        <v>264</v>
      </c>
    </row>
    <row r="9099" spans="2:3" x14ac:dyDescent="0.2">
      <c r="B9099" s="7" t="s">
        <v>9205</v>
      </c>
      <c r="C9099" s="7">
        <v>167</v>
      </c>
    </row>
    <row r="9100" spans="2:3" x14ac:dyDescent="0.2">
      <c r="B9100" s="7" t="s">
        <v>9206</v>
      </c>
      <c r="C9100" s="7">
        <v>302</v>
      </c>
    </row>
    <row r="9101" spans="2:3" x14ac:dyDescent="0.2">
      <c r="B9101" s="7" t="s">
        <v>9207</v>
      </c>
      <c r="C9101" s="7">
        <v>287</v>
      </c>
    </row>
    <row r="9102" spans="2:3" x14ac:dyDescent="0.2">
      <c r="B9102" s="7" t="s">
        <v>9208</v>
      </c>
      <c r="C9102" s="7">
        <v>217</v>
      </c>
    </row>
    <row r="9103" spans="2:3" x14ac:dyDescent="0.2">
      <c r="B9103" s="7" t="s">
        <v>9209</v>
      </c>
      <c r="C9103" s="7">
        <v>340</v>
      </c>
    </row>
    <row r="9104" spans="2:3" x14ac:dyDescent="0.2">
      <c r="B9104" s="7" t="s">
        <v>9210</v>
      </c>
      <c r="C9104" s="7">
        <v>286</v>
      </c>
    </row>
    <row r="9105" spans="2:3" x14ac:dyDescent="0.2">
      <c r="B9105" s="7" t="s">
        <v>9211</v>
      </c>
      <c r="C9105" s="7">
        <v>296</v>
      </c>
    </row>
    <row r="9106" spans="2:3" x14ac:dyDescent="0.2">
      <c r="B9106" s="7" t="s">
        <v>9212</v>
      </c>
      <c r="C9106" s="7">
        <v>272</v>
      </c>
    </row>
    <row r="9107" spans="2:3" x14ac:dyDescent="0.2">
      <c r="B9107" s="7" t="s">
        <v>9213</v>
      </c>
      <c r="C9107" s="7">
        <v>312</v>
      </c>
    </row>
    <row r="9108" spans="2:3" x14ac:dyDescent="0.2">
      <c r="B9108" s="7" t="s">
        <v>9214</v>
      </c>
      <c r="C9108" s="7">
        <v>240</v>
      </c>
    </row>
    <row r="9109" spans="2:3" x14ac:dyDescent="0.2">
      <c r="B9109" s="7" t="s">
        <v>9215</v>
      </c>
      <c r="C9109" s="7">
        <v>229</v>
      </c>
    </row>
    <row r="9110" spans="2:3" x14ac:dyDescent="0.2">
      <c r="B9110" s="7" t="s">
        <v>9216</v>
      </c>
      <c r="C9110" s="7">
        <v>240</v>
      </c>
    </row>
    <row r="9111" spans="2:3" x14ac:dyDescent="0.2">
      <c r="B9111" s="7" t="s">
        <v>9217</v>
      </c>
      <c r="C9111" s="7">
        <v>269</v>
      </c>
    </row>
    <row r="9112" spans="2:3" x14ac:dyDescent="0.2">
      <c r="B9112" s="7" t="s">
        <v>9218</v>
      </c>
      <c r="C9112" s="7">
        <v>165</v>
      </c>
    </row>
    <row r="9113" spans="2:3" x14ac:dyDescent="0.2">
      <c r="B9113" s="7" t="s">
        <v>9219</v>
      </c>
      <c r="C9113" s="7">
        <v>286</v>
      </c>
    </row>
    <row r="9114" spans="2:3" x14ac:dyDescent="0.2">
      <c r="B9114" s="7" t="s">
        <v>9220</v>
      </c>
      <c r="C9114" s="7">
        <v>354</v>
      </c>
    </row>
    <row r="9115" spans="2:3" x14ac:dyDescent="0.2">
      <c r="B9115" s="7" t="s">
        <v>9221</v>
      </c>
      <c r="C9115" s="7">
        <v>311</v>
      </c>
    </row>
    <row r="9116" spans="2:3" x14ac:dyDescent="0.2">
      <c r="B9116" s="7" t="s">
        <v>9222</v>
      </c>
      <c r="C9116" s="7">
        <v>227</v>
      </c>
    </row>
    <row r="9117" spans="2:3" x14ac:dyDescent="0.2">
      <c r="B9117" s="7" t="s">
        <v>9223</v>
      </c>
      <c r="C9117" s="7">
        <v>224</v>
      </c>
    </row>
    <row r="9118" spans="2:3" x14ac:dyDescent="0.2">
      <c r="B9118" s="7" t="s">
        <v>9224</v>
      </c>
      <c r="C9118" s="7">
        <v>346</v>
      </c>
    </row>
    <row r="9119" spans="2:3" x14ac:dyDescent="0.2">
      <c r="B9119" s="7" t="s">
        <v>9225</v>
      </c>
      <c r="C9119" s="7">
        <v>200</v>
      </c>
    </row>
    <row r="9120" spans="2:3" x14ac:dyDescent="0.2">
      <c r="B9120" s="7" t="s">
        <v>9226</v>
      </c>
      <c r="C9120" s="7">
        <v>285</v>
      </c>
    </row>
    <row r="9121" spans="2:3" x14ac:dyDescent="0.2">
      <c r="B9121" s="7" t="s">
        <v>9227</v>
      </c>
      <c r="C9121" s="7">
        <v>306</v>
      </c>
    </row>
    <row r="9122" spans="2:3" x14ac:dyDescent="0.2">
      <c r="B9122" s="7" t="s">
        <v>9228</v>
      </c>
      <c r="C9122" s="7">
        <v>218</v>
      </c>
    </row>
    <row r="9123" spans="2:3" x14ac:dyDescent="0.2">
      <c r="B9123" s="7" t="s">
        <v>9229</v>
      </c>
      <c r="C9123" s="7">
        <v>343</v>
      </c>
    </row>
    <row r="9124" spans="2:3" x14ac:dyDescent="0.2">
      <c r="B9124" s="7" t="s">
        <v>9230</v>
      </c>
      <c r="C9124" s="7">
        <v>321</v>
      </c>
    </row>
    <row r="9125" spans="2:3" x14ac:dyDescent="0.2">
      <c r="B9125" s="7" t="s">
        <v>9231</v>
      </c>
      <c r="C9125" s="7">
        <v>256</v>
      </c>
    </row>
    <row r="9126" spans="2:3" x14ac:dyDescent="0.2">
      <c r="B9126" s="7" t="s">
        <v>9232</v>
      </c>
      <c r="C9126" s="7">
        <v>168</v>
      </c>
    </row>
    <row r="9127" spans="2:3" x14ac:dyDescent="0.2">
      <c r="B9127" s="7" t="s">
        <v>9233</v>
      </c>
      <c r="C9127" s="7">
        <v>215</v>
      </c>
    </row>
    <row r="9128" spans="2:3" x14ac:dyDescent="0.2">
      <c r="B9128" s="7" t="s">
        <v>9234</v>
      </c>
      <c r="C9128" s="7">
        <v>212</v>
      </c>
    </row>
    <row r="9129" spans="2:3" x14ac:dyDescent="0.2">
      <c r="B9129" s="7" t="s">
        <v>9235</v>
      </c>
      <c r="C9129" s="7">
        <v>290</v>
      </c>
    </row>
    <row r="9130" spans="2:3" x14ac:dyDescent="0.2">
      <c r="B9130" s="7" t="s">
        <v>9236</v>
      </c>
      <c r="C9130" s="7">
        <v>361</v>
      </c>
    </row>
    <row r="9131" spans="2:3" x14ac:dyDescent="0.2">
      <c r="B9131" s="7" t="s">
        <v>9237</v>
      </c>
      <c r="C9131" s="7">
        <v>270</v>
      </c>
    </row>
    <row r="9132" spans="2:3" x14ac:dyDescent="0.2">
      <c r="B9132" s="7" t="s">
        <v>9238</v>
      </c>
      <c r="C9132" s="7">
        <v>208</v>
      </c>
    </row>
    <row r="9133" spans="2:3" x14ac:dyDescent="0.2">
      <c r="B9133" s="7" t="s">
        <v>9239</v>
      </c>
      <c r="C9133" s="7">
        <v>254</v>
      </c>
    </row>
    <row r="9134" spans="2:3" x14ac:dyDescent="0.2">
      <c r="B9134" s="7" t="s">
        <v>9240</v>
      </c>
      <c r="C9134" s="7">
        <v>247</v>
      </c>
    </row>
    <row r="9135" spans="2:3" x14ac:dyDescent="0.2">
      <c r="B9135" s="7" t="s">
        <v>9241</v>
      </c>
      <c r="C9135" s="7">
        <v>209</v>
      </c>
    </row>
    <row r="9136" spans="2:3" x14ac:dyDescent="0.2">
      <c r="B9136" s="7" t="s">
        <v>9242</v>
      </c>
      <c r="C9136" s="7">
        <v>265</v>
      </c>
    </row>
    <row r="9137" spans="2:3" x14ac:dyDescent="0.2">
      <c r="B9137" s="7" t="s">
        <v>9243</v>
      </c>
      <c r="C9137" s="7">
        <v>222</v>
      </c>
    </row>
    <row r="9138" spans="2:3" x14ac:dyDescent="0.2">
      <c r="B9138" s="7" t="s">
        <v>9244</v>
      </c>
      <c r="C9138" s="7">
        <v>266</v>
      </c>
    </row>
    <row r="9139" spans="2:3" x14ac:dyDescent="0.2">
      <c r="B9139" s="7" t="s">
        <v>9245</v>
      </c>
      <c r="C9139" s="7">
        <v>235</v>
      </c>
    </row>
    <row r="9140" spans="2:3" x14ac:dyDescent="0.2">
      <c r="B9140" s="7" t="s">
        <v>9246</v>
      </c>
      <c r="C9140" s="7">
        <v>359</v>
      </c>
    </row>
    <row r="9141" spans="2:3" x14ac:dyDescent="0.2">
      <c r="B9141" s="7" t="s">
        <v>9247</v>
      </c>
      <c r="C9141" s="7">
        <v>284</v>
      </c>
    </row>
    <row r="9142" spans="2:3" x14ac:dyDescent="0.2">
      <c r="B9142" s="7" t="s">
        <v>9248</v>
      </c>
      <c r="C9142" s="7">
        <v>347</v>
      </c>
    </row>
    <row r="9143" spans="2:3" x14ac:dyDescent="0.2">
      <c r="B9143" s="7" t="s">
        <v>9249</v>
      </c>
      <c r="C9143" s="7">
        <v>180</v>
      </c>
    </row>
    <row r="9144" spans="2:3" x14ac:dyDescent="0.2">
      <c r="B9144" s="7" t="s">
        <v>9250</v>
      </c>
      <c r="C9144" s="7">
        <v>261</v>
      </c>
    </row>
    <row r="9145" spans="2:3" x14ac:dyDescent="0.2">
      <c r="B9145" s="7" t="s">
        <v>9251</v>
      </c>
      <c r="C9145" s="7">
        <v>274</v>
      </c>
    </row>
    <row r="9146" spans="2:3" x14ac:dyDescent="0.2">
      <c r="B9146" s="7" t="s">
        <v>9252</v>
      </c>
      <c r="C9146" s="7">
        <v>341</v>
      </c>
    </row>
    <row r="9147" spans="2:3" x14ac:dyDescent="0.2">
      <c r="B9147" s="7" t="s">
        <v>9253</v>
      </c>
      <c r="C9147" s="7">
        <v>282</v>
      </c>
    </row>
    <row r="9148" spans="2:3" x14ac:dyDescent="0.2">
      <c r="B9148" s="7" t="s">
        <v>9254</v>
      </c>
      <c r="C9148" s="7">
        <v>258</v>
      </c>
    </row>
    <row r="9149" spans="2:3" x14ac:dyDescent="0.2">
      <c r="B9149" s="7" t="s">
        <v>9255</v>
      </c>
      <c r="C9149" s="7">
        <v>315</v>
      </c>
    </row>
    <row r="9150" spans="2:3" x14ac:dyDescent="0.2">
      <c r="B9150" s="7" t="s">
        <v>9256</v>
      </c>
      <c r="C9150" s="7">
        <v>250</v>
      </c>
    </row>
    <row r="9151" spans="2:3" x14ac:dyDescent="0.2">
      <c r="B9151" s="7" t="s">
        <v>9257</v>
      </c>
      <c r="C9151" s="7">
        <v>237</v>
      </c>
    </row>
    <row r="9152" spans="2:3" x14ac:dyDescent="0.2">
      <c r="B9152" s="7" t="s">
        <v>9258</v>
      </c>
      <c r="C9152" s="7">
        <v>227</v>
      </c>
    </row>
    <row r="9153" spans="2:3" x14ac:dyDescent="0.2">
      <c r="B9153" s="7" t="s">
        <v>9259</v>
      </c>
      <c r="C9153" s="7">
        <v>253</v>
      </c>
    </row>
    <row r="9154" spans="2:3" x14ac:dyDescent="0.2">
      <c r="B9154" s="7" t="s">
        <v>9260</v>
      </c>
      <c r="C9154" s="7">
        <v>366</v>
      </c>
    </row>
    <row r="9155" spans="2:3" x14ac:dyDescent="0.2">
      <c r="B9155" s="7" t="s">
        <v>9261</v>
      </c>
      <c r="C9155" s="7">
        <v>341</v>
      </c>
    </row>
    <row r="9156" spans="2:3" x14ac:dyDescent="0.2">
      <c r="B9156" s="7" t="s">
        <v>9262</v>
      </c>
      <c r="C9156" s="7">
        <v>255</v>
      </c>
    </row>
    <row r="9157" spans="2:3" x14ac:dyDescent="0.2">
      <c r="B9157" s="7" t="s">
        <v>9263</v>
      </c>
      <c r="C9157" s="7">
        <v>241</v>
      </c>
    </row>
    <row r="9158" spans="2:3" x14ac:dyDescent="0.2">
      <c r="B9158" s="7" t="s">
        <v>9264</v>
      </c>
      <c r="C9158" s="7">
        <v>356</v>
      </c>
    </row>
    <row r="9159" spans="2:3" x14ac:dyDescent="0.2">
      <c r="B9159" s="7" t="s">
        <v>9265</v>
      </c>
      <c r="C9159" s="7">
        <v>297</v>
      </c>
    </row>
    <row r="9160" spans="2:3" x14ac:dyDescent="0.2">
      <c r="B9160" s="7" t="s">
        <v>9266</v>
      </c>
      <c r="C9160" s="7">
        <v>421</v>
      </c>
    </row>
    <row r="9161" spans="2:3" x14ac:dyDescent="0.2">
      <c r="B9161" s="7" t="s">
        <v>9267</v>
      </c>
      <c r="C9161" s="7">
        <v>297</v>
      </c>
    </row>
    <row r="9162" spans="2:3" x14ac:dyDescent="0.2">
      <c r="B9162" s="7" t="s">
        <v>9268</v>
      </c>
      <c r="C9162" s="7">
        <v>194</v>
      </c>
    </row>
    <row r="9163" spans="2:3" x14ac:dyDescent="0.2">
      <c r="B9163" s="7" t="s">
        <v>9269</v>
      </c>
      <c r="C9163" s="7">
        <v>310</v>
      </c>
    </row>
    <row r="9164" spans="2:3" x14ac:dyDescent="0.2">
      <c r="B9164" s="7" t="s">
        <v>9270</v>
      </c>
      <c r="C9164" s="7">
        <v>272</v>
      </c>
    </row>
    <row r="9165" spans="2:3" x14ac:dyDescent="0.2">
      <c r="B9165" s="7" t="s">
        <v>9271</v>
      </c>
      <c r="C9165" s="7">
        <v>206</v>
      </c>
    </row>
    <row r="9166" spans="2:3" x14ac:dyDescent="0.2">
      <c r="B9166" s="7" t="s">
        <v>9272</v>
      </c>
      <c r="C9166" s="7">
        <v>323</v>
      </c>
    </row>
    <row r="9167" spans="2:3" x14ac:dyDescent="0.2">
      <c r="B9167" s="7" t="s">
        <v>9273</v>
      </c>
      <c r="C9167" s="7">
        <v>331</v>
      </c>
    </row>
    <row r="9168" spans="2:3" x14ac:dyDescent="0.2">
      <c r="B9168" s="7" t="s">
        <v>9274</v>
      </c>
      <c r="C9168" s="7">
        <v>313</v>
      </c>
    </row>
    <row r="9169" spans="2:3" x14ac:dyDescent="0.2">
      <c r="B9169" s="7" t="s">
        <v>9275</v>
      </c>
      <c r="C9169" s="7">
        <v>328</v>
      </c>
    </row>
    <row r="9170" spans="2:3" x14ac:dyDescent="0.2">
      <c r="B9170" s="7" t="s">
        <v>9276</v>
      </c>
      <c r="C9170" s="7">
        <v>285</v>
      </c>
    </row>
    <row r="9171" spans="2:3" x14ac:dyDescent="0.2">
      <c r="B9171" s="7" t="s">
        <v>9277</v>
      </c>
      <c r="C9171" s="7">
        <v>305</v>
      </c>
    </row>
    <row r="9172" spans="2:3" x14ac:dyDescent="0.2">
      <c r="B9172" s="7" t="s">
        <v>9278</v>
      </c>
      <c r="C9172" s="7">
        <v>339</v>
      </c>
    </row>
    <row r="9173" spans="2:3" x14ac:dyDescent="0.2">
      <c r="B9173" s="7" t="s">
        <v>9279</v>
      </c>
      <c r="C9173" s="7">
        <v>318</v>
      </c>
    </row>
    <row r="9174" spans="2:3" x14ac:dyDescent="0.2">
      <c r="B9174" s="7" t="s">
        <v>9280</v>
      </c>
      <c r="C9174" s="7">
        <v>337</v>
      </c>
    </row>
    <row r="9175" spans="2:3" x14ac:dyDescent="0.2">
      <c r="B9175" s="7" t="s">
        <v>9281</v>
      </c>
      <c r="C9175" s="7">
        <v>336</v>
      </c>
    </row>
    <row r="9176" spans="2:3" x14ac:dyDescent="0.2">
      <c r="B9176" s="7" t="s">
        <v>9282</v>
      </c>
      <c r="C9176" s="7">
        <v>221</v>
      </c>
    </row>
    <row r="9177" spans="2:3" x14ac:dyDescent="0.2">
      <c r="B9177" s="7" t="s">
        <v>9283</v>
      </c>
      <c r="C9177" s="7">
        <v>232</v>
      </c>
    </row>
    <row r="9178" spans="2:3" x14ac:dyDescent="0.2">
      <c r="B9178" s="7" t="s">
        <v>9284</v>
      </c>
      <c r="C9178" s="7">
        <v>324</v>
      </c>
    </row>
    <row r="9179" spans="2:3" x14ac:dyDescent="0.2">
      <c r="B9179" s="7" t="s">
        <v>9285</v>
      </c>
      <c r="C9179" s="7">
        <v>299</v>
      </c>
    </row>
    <row r="9180" spans="2:3" x14ac:dyDescent="0.2">
      <c r="B9180" s="7" t="s">
        <v>9286</v>
      </c>
      <c r="C9180" s="7">
        <v>340</v>
      </c>
    </row>
    <row r="9181" spans="2:3" x14ac:dyDescent="0.2">
      <c r="B9181" s="7" t="s">
        <v>9287</v>
      </c>
      <c r="C9181" s="7">
        <v>270</v>
      </c>
    </row>
    <row r="9182" spans="2:3" x14ac:dyDescent="0.2">
      <c r="B9182" s="7" t="s">
        <v>9288</v>
      </c>
      <c r="C9182" s="7">
        <v>257</v>
      </c>
    </row>
    <row r="9183" spans="2:3" x14ac:dyDescent="0.2">
      <c r="B9183" s="7" t="s">
        <v>9289</v>
      </c>
      <c r="C9183" s="7">
        <v>354</v>
      </c>
    </row>
    <row r="9184" spans="2:3" x14ac:dyDescent="0.2">
      <c r="B9184" s="7" t="s">
        <v>9290</v>
      </c>
      <c r="C9184" s="7">
        <v>229</v>
      </c>
    </row>
    <row r="9185" spans="2:3" x14ac:dyDescent="0.2">
      <c r="B9185" s="7" t="s">
        <v>9291</v>
      </c>
      <c r="C9185" s="7">
        <v>224</v>
      </c>
    </row>
    <row r="9186" spans="2:3" x14ac:dyDescent="0.2">
      <c r="B9186" s="7" t="s">
        <v>9292</v>
      </c>
      <c r="C9186" s="7">
        <v>241</v>
      </c>
    </row>
    <row r="9187" spans="2:3" x14ac:dyDescent="0.2">
      <c r="B9187" s="7" t="s">
        <v>9293</v>
      </c>
      <c r="C9187" s="7">
        <v>347</v>
      </c>
    </row>
    <row r="9188" spans="2:3" x14ac:dyDescent="0.2">
      <c r="B9188" s="7" t="s">
        <v>9294</v>
      </c>
      <c r="C9188" s="7">
        <v>337</v>
      </c>
    </row>
    <row r="9189" spans="2:3" x14ac:dyDescent="0.2">
      <c r="B9189" s="7" t="s">
        <v>9295</v>
      </c>
      <c r="C9189" s="7">
        <v>245</v>
      </c>
    </row>
    <row r="9190" spans="2:3" x14ac:dyDescent="0.2">
      <c r="B9190" s="7" t="s">
        <v>9296</v>
      </c>
      <c r="C9190" s="7">
        <v>220</v>
      </c>
    </row>
    <row r="9191" spans="2:3" x14ac:dyDescent="0.2">
      <c r="B9191" s="7" t="s">
        <v>9297</v>
      </c>
      <c r="C9191" s="7">
        <v>237</v>
      </c>
    </row>
    <row r="9192" spans="2:3" x14ac:dyDescent="0.2">
      <c r="B9192" s="7" t="s">
        <v>9298</v>
      </c>
      <c r="C9192" s="7">
        <v>366</v>
      </c>
    </row>
    <row r="9193" spans="2:3" x14ac:dyDescent="0.2">
      <c r="B9193" s="7" t="s">
        <v>9299</v>
      </c>
      <c r="C9193" s="7">
        <v>262</v>
      </c>
    </row>
    <row r="9194" spans="2:3" x14ac:dyDescent="0.2">
      <c r="B9194" s="7" t="s">
        <v>9300</v>
      </c>
      <c r="C9194" s="7">
        <v>284</v>
      </c>
    </row>
    <row r="9195" spans="2:3" x14ac:dyDescent="0.2">
      <c r="B9195" s="7" t="s">
        <v>9301</v>
      </c>
      <c r="C9195" s="7">
        <v>40</v>
      </c>
    </row>
    <row r="9196" spans="2:3" x14ac:dyDescent="0.2">
      <c r="B9196" s="7" t="s">
        <v>9302</v>
      </c>
      <c r="C9196" s="7">
        <v>215</v>
      </c>
    </row>
    <row r="9197" spans="2:3" x14ac:dyDescent="0.2">
      <c r="B9197" s="7" t="s">
        <v>9303</v>
      </c>
      <c r="C9197" s="7">
        <v>351</v>
      </c>
    </row>
    <row r="9198" spans="2:3" x14ac:dyDescent="0.2">
      <c r="B9198" s="7" t="s">
        <v>9304</v>
      </c>
      <c r="C9198" s="7">
        <v>172</v>
      </c>
    </row>
    <row r="9199" spans="2:3" x14ac:dyDescent="0.2">
      <c r="B9199" s="7" t="s">
        <v>9305</v>
      </c>
      <c r="C9199" s="7">
        <v>148</v>
      </c>
    </row>
    <row r="9200" spans="2:3" x14ac:dyDescent="0.2">
      <c r="B9200" s="7" t="s">
        <v>9306</v>
      </c>
      <c r="C9200" s="7">
        <v>219</v>
      </c>
    </row>
    <row r="9201" spans="2:3" x14ac:dyDescent="0.2">
      <c r="B9201" s="7" t="s">
        <v>9307</v>
      </c>
      <c r="C9201" s="7">
        <v>275</v>
      </c>
    </row>
    <row r="9202" spans="2:3" x14ac:dyDescent="0.2">
      <c r="B9202" s="7" t="s">
        <v>9308</v>
      </c>
      <c r="C9202" s="7">
        <v>229</v>
      </c>
    </row>
    <row r="9203" spans="2:3" x14ac:dyDescent="0.2">
      <c r="B9203" s="7" t="s">
        <v>9309</v>
      </c>
      <c r="C9203" s="7">
        <v>326</v>
      </c>
    </row>
    <row r="9204" spans="2:3" x14ac:dyDescent="0.2">
      <c r="B9204" s="7" t="s">
        <v>9310</v>
      </c>
      <c r="C9204" s="7">
        <v>308</v>
      </c>
    </row>
    <row r="9205" spans="2:3" x14ac:dyDescent="0.2">
      <c r="B9205" s="7" t="s">
        <v>9311</v>
      </c>
      <c r="C9205" s="7">
        <v>398</v>
      </c>
    </row>
    <row r="9206" spans="2:3" x14ac:dyDescent="0.2">
      <c r="B9206" s="7" t="s">
        <v>9312</v>
      </c>
      <c r="C9206" s="7">
        <v>345</v>
      </c>
    </row>
    <row r="9207" spans="2:3" x14ac:dyDescent="0.2">
      <c r="B9207" s="7" t="s">
        <v>9313</v>
      </c>
      <c r="C9207" s="7">
        <v>399</v>
      </c>
    </row>
    <row r="9208" spans="2:3" x14ac:dyDescent="0.2">
      <c r="B9208" s="7" t="s">
        <v>9314</v>
      </c>
      <c r="C9208" s="7">
        <v>343</v>
      </c>
    </row>
    <row r="9209" spans="2:3" x14ac:dyDescent="0.2">
      <c r="B9209" s="7" t="s">
        <v>9315</v>
      </c>
      <c r="C9209" s="7">
        <v>295</v>
      </c>
    </row>
    <row r="9210" spans="2:3" x14ac:dyDescent="0.2">
      <c r="B9210" s="7" t="s">
        <v>9316</v>
      </c>
      <c r="C9210" s="7">
        <v>286</v>
      </c>
    </row>
    <row r="9211" spans="2:3" x14ac:dyDescent="0.2">
      <c r="B9211" s="7" t="s">
        <v>9317</v>
      </c>
      <c r="C9211" s="7">
        <v>390</v>
      </c>
    </row>
    <row r="9212" spans="2:3" x14ac:dyDescent="0.2">
      <c r="B9212" s="7" t="s">
        <v>9318</v>
      </c>
      <c r="C9212" s="7">
        <v>189</v>
      </c>
    </row>
    <row r="9213" spans="2:3" x14ac:dyDescent="0.2">
      <c r="B9213" s="7" t="s">
        <v>9319</v>
      </c>
      <c r="C9213" s="7">
        <v>429</v>
      </c>
    </row>
    <row r="9214" spans="2:3" x14ac:dyDescent="0.2">
      <c r="B9214" s="7" t="s">
        <v>9320</v>
      </c>
      <c r="C9214" s="7">
        <v>402</v>
      </c>
    </row>
    <row r="9215" spans="2:3" x14ac:dyDescent="0.2">
      <c r="B9215" s="7" t="s">
        <v>9321</v>
      </c>
      <c r="C9215" s="7">
        <v>388</v>
      </c>
    </row>
    <row r="9216" spans="2:3" x14ac:dyDescent="0.2">
      <c r="B9216" s="7" t="s">
        <v>9322</v>
      </c>
      <c r="C9216" s="7">
        <v>325</v>
      </c>
    </row>
    <row r="9217" spans="2:3" x14ac:dyDescent="0.2">
      <c r="B9217" s="7" t="s">
        <v>9323</v>
      </c>
      <c r="C9217" s="7">
        <v>198</v>
      </c>
    </row>
    <row r="9218" spans="2:3" x14ac:dyDescent="0.2">
      <c r="B9218" s="7" t="s">
        <v>9324</v>
      </c>
      <c r="C9218" s="7">
        <v>409</v>
      </c>
    </row>
    <row r="9219" spans="2:3" x14ac:dyDescent="0.2">
      <c r="B9219" s="7" t="s">
        <v>9325</v>
      </c>
      <c r="C9219" s="7">
        <v>348</v>
      </c>
    </row>
    <row r="9220" spans="2:3" x14ac:dyDescent="0.2">
      <c r="B9220" s="7" t="s">
        <v>9326</v>
      </c>
      <c r="C9220" s="7">
        <v>342</v>
      </c>
    </row>
    <row r="9221" spans="2:3" x14ac:dyDescent="0.2">
      <c r="B9221" s="7" t="s">
        <v>9327</v>
      </c>
      <c r="C9221" s="7">
        <v>345</v>
      </c>
    </row>
    <row r="9222" spans="2:3" x14ac:dyDescent="0.2">
      <c r="B9222" s="7" t="s">
        <v>9328</v>
      </c>
      <c r="C9222" s="7">
        <v>277</v>
      </c>
    </row>
    <row r="9223" spans="2:3" x14ac:dyDescent="0.2">
      <c r="B9223" s="7" t="s">
        <v>9329</v>
      </c>
      <c r="C9223" s="7">
        <v>324</v>
      </c>
    </row>
    <row r="9224" spans="2:3" x14ac:dyDescent="0.2">
      <c r="B9224" s="7" t="s">
        <v>9330</v>
      </c>
      <c r="C9224" s="7">
        <v>341</v>
      </c>
    </row>
    <row r="9225" spans="2:3" x14ac:dyDescent="0.2">
      <c r="B9225" s="7" t="s">
        <v>9331</v>
      </c>
      <c r="C9225" s="7">
        <v>319</v>
      </c>
    </row>
    <row r="9226" spans="2:3" x14ac:dyDescent="0.2">
      <c r="B9226" s="7" t="s">
        <v>9332</v>
      </c>
      <c r="C9226" s="7">
        <v>250</v>
      </c>
    </row>
    <row r="9227" spans="2:3" x14ac:dyDescent="0.2">
      <c r="B9227" s="7" t="s">
        <v>9333</v>
      </c>
      <c r="C9227" s="7">
        <v>316</v>
      </c>
    </row>
    <row r="9228" spans="2:3" x14ac:dyDescent="0.2">
      <c r="B9228" s="7" t="s">
        <v>9334</v>
      </c>
      <c r="C9228" s="7">
        <v>306</v>
      </c>
    </row>
    <row r="9229" spans="2:3" x14ac:dyDescent="0.2">
      <c r="B9229" s="7" t="s">
        <v>9335</v>
      </c>
      <c r="C9229" s="7">
        <v>294</v>
      </c>
    </row>
    <row r="9230" spans="2:3" x14ac:dyDescent="0.2">
      <c r="B9230" s="7" t="s">
        <v>9336</v>
      </c>
      <c r="C9230" s="7">
        <v>506</v>
      </c>
    </row>
    <row r="9231" spans="2:3" x14ac:dyDescent="0.2">
      <c r="B9231" s="7" t="s">
        <v>9337</v>
      </c>
      <c r="C9231" s="7">
        <v>361</v>
      </c>
    </row>
    <row r="9232" spans="2:3" x14ac:dyDescent="0.2">
      <c r="B9232" s="7" t="s">
        <v>9338</v>
      </c>
      <c r="C9232" s="7">
        <v>187</v>
      </c>
    </row>
    <row r="9233" spans="2:3" x14ac:dyDescent="0.2">
      <c r="B9233" s="7" t="s">
        <v>9339</v>
      </c>
      <c r="C9233" s="7">
        <v>308</v>
      </c>
    </row>
    <row r="9234" spans="2:3" x14ac:dyDescent="0.2">
      <c r="B9234" s="7" t="s">
        <v>9340</v>
      </c>
      <c r="C9234" s="7">
        <v>413</v>
      </c>
    </row>
    <row r="9235" spans="2:3" x14ac:dyDescent="0.2">
      <c r="B9235" s="7" t="s">
        <v>9341</v>
      </c>
      <c r="C9235" s="7">
        <v>303</v>
      </c>
    </row>
    <row r="9236" spans="2:3" x14ac:dyDescent="0.2">
      <c r="B9236" s="7" t="s">
        <v>9342</v>
      </c>
      <c r="C9236" s="7">
        <v>358</v>
      </c>
    </row>
    <row r="9237" spans="2:3" x14ac:dyDescent="0.2">
      <c r="B9237" s="7" t="s">
        <v>9343</v>
      </c>
      <c r="C9237" s="7">
        <v>289</v>
      </c>
    </row>
    <row r="9238" spans="2:3" x14ac:dyDescent="0.2">
      <c r="B9238" s="7" t="s">
        <v>9344</v>
      </c>
      <c r="C9238" s="7">
        <v>450</v>
      </c>
    </row>
    <row r="9239" spans="2:3" x14ac:dyDescent="0.2">
      <c r="B9239" s="7" t="s">
        <v>9345</v>
      </c>
      <c r="C9239" s="7">
        <v>384</v>
      </c>
    </row>
    <row r="9240" spans="2:3" x14ac:dyDescent="0.2">
      <c r="B9240" s="7" t="s">
        <v>9346</v>
      </c>
      <c r="C9240" s="7">
        <v>361</v>
      </c>
    </row>
    <row r="9241" spans="2:3" x14ac:dyDescent="0.2">
      <c r="B9241" s="7" t="s">
        <v>9347</v>
      </c>
      <c r="C9241" s="7">
        <v>449</v>
      </c>
    </row>
    <row r="9242" spans="2:3" x14ac:dyDescent="0.2">
      <c r="B9242" s="7" t="s">
        <v>9348</v>
      </c>
      <c r="C9242" s="7">
        <v>323</v>
      </c>
    </row>
    <row r="9243" spans="2:3" x14ac:dyDescent="0.2">
      <c r="B9243" s="7" t="s">
        <v>9349</v>
      </c>
      <c r="C9243" s="7">
        <v>275</v>
      </c>
    </row>
    <row r="9244" spans="2:3" x14ac:dyDescent="0.2">
      <c r="B9244" s="7" t="s">
        <v>9350</v>
      </c>
      <c r="C9244" s="7">
        <v>292</v>
      </c>
    </row>
    <row r="9245" spans="2:3" x14ac:dyDescent="0.2">
      <c r="B9245" s="7" t="s">
        <v>9351</v>
      </c>
      <c r="C9245" s="7">
        <v>347</v>
      </c>
    </row>
    <row r="9246" spans="2:3" x14ac:dyDescent="0.2">
      <c r="B9246" s="7" t="s">
        <v>9352</v>
      </c>
      <c r="C9246" s="7">
        <v>276</v>
      </c>
    </row>
    <row r="9247" spans="2:3" x14ac:dyDescent="0.2">
      <c r="B9247" s="7" t="s">
        <v>9353</v>
      </c>
      <c r="C9247" s="7">
        <v>344</v>
      </c>
    </row>
    <row r="9248" spans="2:3" x14ac:dyDescent="0.2">
      <c r="B9248" s="7" t="s">
        <v>9354</v>
      </c>
      <c r="C9248" s="7">
        <v>279</v>
      </c>
    </row>
    <row r="9249" spans="2:3" x14ac:dyDescent="0.2">
      <c r="B9249" s="7" t="s">
        <v>9355</v>
      </c>
      <c r="C9249" s="7">
        <v>311</v>
      </c>
    </row>
    <row r="9250" spans="2:3" x14ac:dyDescent="0.2">
      <c r="B9250" s="7" t="s">
        <v>9356</v>
      </c>
      <c r="C9250" s="7">
        <v>280</v>
      </c>
    </row>
    <row r="9251" spans="2:3" x14ac:dyDescent="0.2">
      <c r="B9251" s="7" t="s">
        <v>9357</v>
      </c>
      <c r="C9251" s="7">
        <v>332</v>
      </c>
    </row>
    <row r="9252" spans="2:3" x14ac:dyDescent="0.2">
      <c r="B9252" s="7" t="s">
        <v>9358</v>
      </c>
      <c r="C9252" s="7">
        <v>330</v>
      </c>
    </row>
    <row r="9253" spans="2:3" x14ac:dyDescent="0.2">
      <c r="B9253" s="7" t="s">
        <v>9359</v>
      </c>
      <c r="C9253" s="7">
        <v>330</v>
      </c>
    </row>
    <row r="9254" spans="2:3" x14ac:dyDescent="0.2">
      <c r="B9254" s="7" t="s">
        <v>9360</v>
      </c>
      <c r="C9254" s="7">
        <v>407</v>
      </c>
    </row>
    <row r="9255" spans="2:3" x14ac:dyDescent="0.2">
      <c r="B9255" s="7" t="s">
        <v>9361</v>
      </c>
      <c r="C9255" s="7">
        <v>413</v>
      </c>
    </row>
    <row r="9256" spans="2:3" x14ac:dyDescent="0.2">
      <c r="B9256" s="7" t="s">
        <v>9362</v>
      </c>
      <c r="C9256" s="7">
        <v>288</v>
      </c>
    </row>
    <row r="9257" spans="2:3" x14ac:dyDescent="0.2">
      <c r="B9257" s="7" t="s">
        <v>9363</v>
      </c>
      <c r="C9257" s="7">
        <v>364</v>
      </c>
    </row>
    <row r="9258" spans="2:3" x14ac:dyDescent="0.2">
      <c r="B9258" s="7" t="s">
        <v>9364</v>
      </c>
      <c r="C9258" s="7">
        <v>307</v>
      </c>
    </row>
    <row r="9259" spans="2:3" x14ac:dyDescent="0.2">
      <c r="B9259" s="7" t="s">
        <v>9365</v>
      </c>
      <c r="C9259" s="7">
        <v>357</v>
      </c>
    </row>
    <row r="9260" spans="2:3" x14ac:dyDescent="0.2">
      <c r="B9260" s="7" t="s">
        <v>9366</v>
      </c>
      <c r="C9260" s="7">
        <v>338</v>
      </c>
    </row>
    <row r="9261" spans="2:3" x14ac:dyDescent="0.2">
      <c r="B9261" s="7" t="s">
        <v>9367</v>
      </c>
      <c r="C9261" s="7">
        <v>412</v>
      </c>
    </row>
    <row r="9262" spans="2:3" x14ac:dyDescent="0.2">
      <c r="B9262" s="7" t="s">
        <v>9368</v>
      </c>
      <c r="C9262" s="7">
        <v>262</v>
      </c>
    </row>
    <row r="9263" spans="2:3" x14ac:dyDescent="0.2">
      <c r="B9263" s="7" t="s">
        <v>9369</v>
      </c>
      <c r="C9263" s="7">
        <v>440</v>
      </c>
    </row>
    <row r="9264" spans="2:3" x14ac:dyDescent="0.2">
      <c r="B9264" s="7" t="s">
        <v>9370</v>
      </c>
      <c r="C9264" s="7">
        <v>279</v>
      </c>
    </row>
    <row r="9265" spans="2:3" x14ac:dyDescent="0.2">
      <c r="B9265" s="7" t="s">
        <v>9371</v>
      </c>
      <c r="C9265" s="7">
        <v>294</v>
      </c>
    </row>
    <row r="9266" spans="2:3" x14ac:dyDescent="0.2">
      <c r="B9266" s="7" t="s">
        <v>9372</v>
      </c>
      <c r="C9266" s="7">
        <v>321</v>
      </c>
    </row>
    <row r="9267" spans="2:3" x14ac:dyDescent="0.2">
      <c r="B9267" s="7" t="s">
        <v>9373</v>
      </c>
      <c r="C9267" s="7">
        <v>380</v>
      </c>
    </row>
    <row r="9268" spans="2:3" x14ac:dyDescent="0.2">
      <c r="B9268" s="7" t="s">
        <v>9374</v>
      </c>
      <c r="C9268" s="7">
        <v>424</v>
      </c>
    </row>
    <row r="9269" spans="2:3" x14ac:dyDescent="0.2">
      <c r="B9269" s="7" t="s">
        <v>9375</v>
      </c>
      <c r="C9269" s="7">
        <v>398</v>
      </c>
    </row>
    <row r="9270" spans="2:3" x14ac:dyDescent="0.2">
      <c r="B9270" s="7" t="s">
        <v>9376</v>
      </c>
      <c r="C9270" s="7">
        <v>342</v>
      </c>
    </row>
    <row r="9271" spans="2:3" x14ac:dyDescent="0.2">
      <c r="B9271" s="7" t="s">
        <v>9377</v>
      </c>
      <c r="C9271" s="7">
        <v>394</v>
      </c>
    </row>
    <row r="9272" spans="2:3" x14ac:dyDescent="0.2">
      <c r="B9272" s="7" t="s">
        <v>9378</v>
      </c>
      <c r="C9272" s="7">
        <v>435</v>
      </c>
    </row>
    <row r="9273" spans="2:3" x14ac:dyDescent="0.2">
      <c r="B9273" s="7" t="s">
        <v>9379</v>
      </c>
      <c r="C9273" s="7">
        <v>378</v>
      </c>
    </row>
    <row r="9274" spans="2:3" x14ac:dyDescent="0.2">
      <c r="B9274" s="7" t="s">
        <v>9380</v>
      </c>
      <c r="C9274" s="7">
        <v>416</v>
      </c>
    </row>
    <row r="9275" spans="2:3" x14ac:dyDescent="0.2">
      <c r="B9275" s="7" t="s">
        <v>9381</v>
      </c>
      <c r="C9275" s="7">
        <v>325</v>
      </c>
    </row>
    <row r="9276" spans="2:3" x14ac:dyDescent="0.2">
      <c r="B9276" s="7" t="s">
        <v>9382</v>
      </c>
      <c r="C9276" s="7">
        <v>328</v>
      </c>
    </row>
    <row r="9277" spans="2:3" x14ac:dyDescent="0.2">
      <c r="B9277" s="7" t="s">
        <v>9383</v>
      </c>
      <c r="C9277" s="7">
        <v>302</v>
      </c>
    </row>
    <row r="9278" spans="2:3" x14ac:dyDescent="0.2">
      <c r="B9278" s="7" t="s">
        <v>9384</v>
      </c>
      <c r="C9278" s="7">
        <v>363</v>
      </c>
    </row>
    <row r="9279" spans="2:3" x14ac:dyDescent="0.2">
      <c r="B9279" s="7" t="s">
        <v>9385</v>
      </c>
      <c r="C9279" s="7">
        <v>396</v>
      </c>
    </row>
    <row r="9280" spans="2:3" x14ac:dyDescent="0.2">
      <c r="B9280" s="7" t="s">
        <v>9386</v>
      </c>
      <c r="C9280" s="7">
        <v>487</v>
      </c>
    </row>
    <row r="9281" spans="2:3" x14ac:dyDescent="0.2">
      <c r="B9281" s="7" t="s">
        <v>9387</v>
      </c>
      <c r="C9281" s="7">
        <v>374</v>
      </c>
    </row>
    <row r="9282" spans="2:3" x14ac:dyDescent="0.2">
      <c r="B9282" s="7" t="s">
        <v>9388</v>
      </c>
      <c r="C9282" s="7">
        <v>386</v>
      </c>
    </row>
    <row r="9283" spans="2:3" x14ac:dyDescent="0.2">
      <c r="B9283" s="7" t="s">
        <v>9389</v>
      </c>
      <c r="C9283" s="7">
        <v>422</v>
      </c>
    </row>
    <row r="9284" spans="2:3" x14ac:dyDescent="0.2">
      <c r="B9284" s="7" t="s">
        <v>9390</v>
      </c>
      <c r="C9284" s="7">
        <v>317</v>
      </c>
    </row>
    <row r="9285" spans="2:3" x14ac:dyDescent="0.2">
      <c r="B9285" s="7" t="s">
        <v>9391</v>
      </c>
      <c r="C9285" s="7">
        <v>184</v>
      </c>
    </row>
    <row r="9286" spans="2:3" x14ac:dyDescent="0.2">
      <c r="B9286" s="7" t="s">
        <v>9392</v>
      </c>
      <c r="C9286" s="7">
        <v>309</v>
      </c>
    </row>
    <row r="9287" spans="2:3" x14ac:dyDescent="0.2">
      <c r="B9287" s="7" t="s">
        <v>9393</v>
      </c>
      <c r="C9287" s="7">
        <v>432</v>
      </c>
    </row>
    <row r="9288" spans="2:3" x14ac:dyDescent="0.2">
      <c r="B9288" s="7" t="s">
        <v>9394</v>
      </c>
      <c r="C9288" s="7">
        <v>334</v>
      </c>
    </row>
    <row r="9289" spans="2:3" x14ac:dyDescent="0.2">
      <c r="B9289" s="7" t="s">
        <v>9395</v>
      </c>
      <c r="C9289" s="7">
        <v>324</v>
      </c>
    </row>
    <row r="9290" spans="2:3" x14ac:dyDescent="0.2">
      <c r="B9290" s="7" t="s">
        <v>9396</v>
      </c>
      <c r="C9290" s="7">
        <v>248</v>
      </c>
    </row>
    <row r="9291" spans="2:3" x14ac:dyDescent="0.2">
      <c r="B9291" s="7" t="s">
        <v>9397</v>
      </c>
      <c r="C9291" s="7">
        <v>335</v>
      </c>
    </row>
    <row r="9292" spans="2:3" x14ac:dyDescent="0.2">
      <c r="B9292" s="7" t="s">
        <v>9398</v>
      </c>
      <c r="C9292" s="7">
        <v>286</v>
      </c>
    </row>
    <row r="9293" spans="2:3" x14ac:dyDescent="0.2">
      <c r="B9293" s="7" t="s">
        <v>9399</v>
      </c>
      <c r="C9293" s="7">
        <v>376</v>
      </c>
    </row>
    <row r="9294" spans="2:3" x14ac:dyDescent="0.2">
      <c r="B9294" s="7" t="s">
        <v>9400</v>
      </c>
      <c r="C9294" s="7">
        <v>468</v>
      </c>
    </row>
    <row r="9295" spans="2:3" x14ac:dyDescent="0.2">
      <c r="B9295" s="7" t="s">
        <v>9401</v>
      </c>
      <c r="C9295" s="7">
        <v>44</v>
      </c>
    </row>
    <row r="9296" spans="2:3" x14ac:dyDescent="0.2">
      <c r="B9296" s="7" t="s">
        <v>9402</v>
      </c>
      <c r="C9296" s="7">
        <v>306</v>
      </c>
    </row>
    <row r="9297" spans="2:3" x14ac:dyDescent="0.2">
      <c r="B9297" s="7" t="s">
        <v>9403</v>
      </c>
      <c r="C9297" s="7">
        <v>355</v>
      </c>
    </row>
    <row r="9298" spans="2:3" x14ac:dyDescent="0.2">
      <c r="B9298" s="7" t="s">
        <v>9404</v>
      </c>
      <c r="C9298" s="7">
        <v>242</v>
      </c>
    </row>
    <row r="9299" spans="2:3" x14ac:dyDescent="0.2">
      <c r="B9299" s="7" t="s">
        <v>9405</v>
      </c>
      <c r="C9299" s="7">
        <v>156</v>
      </c>
    </row>
    <row r="9300" spans="2:3" x14ac:dyDescent="0.2">
      <c r="B9300" s="7" t="s">
        <v>9406</v>
      </c>
      <c r="C9300" s="7">
        <v>312</v>
      </c>
    </row>
    <row r="9301" spans="2:3" x14ac:dyDescent="0.2">
      <c r="B9301" s="7" t="s">
        <v>9407</v>
      </c>
      <c r="C9301" s="7">
        <v>316</v>
      </c>
    </row>
    <row r="9302" spans="2:3" x14ac:dyDescent="0.2">
      <c r="B9302" s="7" t="s">
        <v>9408</v>
      </c>
      <c r="C9302" s="7">
        <v>274</v>
      </c>
    </row>
    <row r="9303" spans="2:3" x14ac:dyDescent="0.2">
      <c r="B9303" s="7" t="s">
        <v>9409</v>
      </c>
      <c r="C9303" s="7">
        <v>358</v>
      </c>
    </row>
    <row r="9304" spans="2:3" x14ac:dyDescent="0.2">
      <c r="B9304" s="7" t="s">
        <v>9410</v>
      </c>
      <c r="C9304" s="7">
        <v>253</v>
      </c>
    </row>
    <row r="9305" spans="2:3" x14ac:dyDescent="0.2">
      <c r="B9305" s="7" t="s">
        <v>9411</v>
      </c>
      <c r="C9305" s="7">
        <v>240</v>
      </c>
    </row>
    <row r="9306" spans="2:3" x14ac:dyDescent="0.2">
      <c r="B9306" s="7" t="s">
        <v>9412</v>
      </c>
      <c r="C9306" s="7">
        <v>209</v>
      </c>
    </row>
    <row r="9307" spans="2:3" x14ac:dyDescent="0.2">
      <c r="B9307" s="7" t="s">
        <v>9413</v>
      </c>
      <c r="C9307" s="7">
        <v>322</v>
      </c>
    </row>
    <row r="9308" spans="2:3" x14ac:dyDescent="0.2">
      <c r="B9308" s="7" t="s">
        <v>9414</v>
      </c>
      <c r="C9308" s="7">
        <v>214</v>
      </c>
    </row>
    <row r="9309" spans="2:3" x14ac:dyDescent="0.2">
      <c r="B9309" s="7" t="s">
        <v>9415</v>
      </c>
      <c r="C9309" s="7">
        <v>259</v>
      </c>
    </row>
    <row r="9310" spans="2:3" x14ac:dyDescent="0.2">
      <c r="B9310" s="7" t="s">
        <v>9416</v>
      </c>
      <c r="C9310" s="7">
        <v>227</v>
      </c>
    </row>
    <row r="9311" spans="2:3" x14ac:dyDescent="0.2">
      <c r="B9311" s="7" t="s">
        <v>9417</v>
      </c>
      <c r="C9311" s="7">
        <v>244</v>
      </c>
    </row>
    <row r="9312" spans="2:3" x14ac:dyDescent="0.2">
      <c r="B9312" s="7" t="s">
        <v>9418</v>
      </c>
      <c r="C9312" s="7">
        <v>158</v>
      </c>
    </row>
    <row r="9313" spans="2:3" x14ac:dyDescent="0.2">
      <c r="B9313" s="7" t="s">
        <v>9419</v>
      </c>
      <c r="C9313" s="7">
        <v>284</v>
      </c>
    </row>
    <row r="9314" spans="2:3" x14ac:dyDescent="0.2">
      <c r="B9314" s="7" t="s">
        <v>9420</v>
      </c>
      <c r="C9314" s="7">
        <v>288</v>
      </c>
    </row>
    <row r="9315" spans="2:3" x14ac:dyDescent="0.2">
      <c r="B9315" s="7" t="s">
        <v>9421</v>
      </c>
      <c r="C9315" s="7">
        <v>274</v>
      </c>
    </row>
    <row r="9316" spans="2:3" x14ac:dyDescent="0.2">
      <c r="B9316" s="7" t="s">
        <v>9422</v>
      </c>
      <c r="C9316" s="7">
        <v>276</v>
      </c>
    </row>
    <row r="9317" spans="2:3" x14ac:dyDescent="0.2">
      <c r="B9317" s="7" t="s">
        <v>9423</v>
      </c>
      <c r="C9317" s="7">
        <v>146</v>
      </c>
    </row>
    <row r="9318" spans="2:3" x14ac:dyDescent="0.2">
      <c r="B9318" s="7" t="s">
        <v>9424</v>
      </c>
      <c r="C9318" s="7">
        <v>228</v>
      </c>
    </row>
    <row r="9319" spans="2:3" x14ac:dyDescent="0.2">
      <c r="B9319" s="7" t="s">
        <v>9425</v>
      </c>
      <c r="C9319" s="7">
        <v>192</v>
      </c>
    </row>
    <row r="9320" spans="2:3" x14ac:dyDescent="0.2">
      <c r="B9320" s="7" t="s">
        <v>9426</v>
      </c>
      <c r="C9320" s="7">
        <v>303</v>
      </c>
    </row>
    <row r="9321" spans="2:3" x14ac:dyDescent="0.2">
      <c r="B9321" s="7" t="s">
        <v>9427</v>
      </c>
      <c r="C9321" s="7">
        <v>232</v>
      </c>
    </row>
    <row r="9322" spans="2:3" x14ac:dyDescent="0.2">
      <c r="B9322" s="7" t="s">
        <v>9428</v>
      </c>
      <c r="C9322" s="7">
        <v>161</v>
      </c>
    </row>
    <row r="9323" spans="2:3" x14ac:dyDescent="0.2">
      <c r="B9323" s="7" t="s">
        <v>9429</v>
      </c>
      <c r="C9323" s="7">
        <v>234</v>
      </c>
    </row>
    <row r="9324" spans="2:3" x14ac:dyDescent="0.2">
      <c r="B9324" s="7" t="s">
        <v>9430</v>
      </c>
      <c r="C9324" s="7">
        <v>257</v>
      </c>
    </row>
    <row r="9325" spans="2:3" x14ac:dyDescent="0.2">
      <c r="B9325" s="7" t="s">
        <v>9431</v>
      </c>
      <c r="C9325" s="7">
        <v>227</v>
      </c>
    </row>
    <row r="9326" spans="2:3" x14ac:dyDescent="0.2">
      <c r="B9326" s="7" t="s">
        <v>9432</v>
      </c>
      <c r="C9326" s="7">
        <v>147</v>
      </c>
    </row>
    <row r="9327" spans="2:3" x14ac:dyDescent="0.2">
      <c r="B9327" s="7" t="s">
        <v>9433</v>
      </c>
      <c r="C9327" s="7">
        <v>207</v>
      </c>
    </row>
    <row r="9328" spans="2:3" x14ac:dyDescent="0.2">
      <c r="B9328" s="7" t="s">
        <v>9434</v>
      </c>
      <c r="C9328" s="7">
        <v>190</v>
      </c>
    </row>
    <row r="9329" spans="2:3" x14ac:dyDescent="0.2">
      <c r="B9329" s="7" t="s">
        <v>9435</v>
      </c>
      <c r="C9329" s="7">
        <v>210</v>
      </c>
    </row>
    <row r="9330" spans="2:3" x14ac:dyDescent="0.2">
      <c r="B9330" s="7" t="s">
        <v>9436</v>
      </c>
      <c r="C9330" s="7">
        <v>339</v>
      </c>
    </row>
    <row r="9331" spans="2:3" x14ac:dyDescent="0.2">
      <c r="B9331" s="7" t="s">
        <v>9437</v>
      </c>
      <c r="C9331" s="7">
        <v>317</v>
      </c>
    </row>
    <row r="9332" spans="2:3" x14ac:dyDescent="0.2">
      <c r="B9332" s="7" t="s">
        <v>9438</v>
      </c>
      <c r="C9332" s="7">
        <v>158</v>
      </c>
    </row>
    <row r="9333" spans="2:3" x14ac:dyDescent="0.2">
      <c r="B9333" s="7" t="s">
        <v>9439</v>
      </c>
      <c r="C9333" s="7">
        <v>182</v>
      </c>
    </row>
    <row r="9334" spans="2:3" x14ac:dyDescent="0.2">
      <c r="B9334" s="7" t="s">
        <v>9440</v>
      </c>
      <c r="C9334" s="7">
        <v>245</v>
      </c>
    </row>
    <row r="9335" spans="2:3" x14ac:dyDescent="0.2">
      <c r="B9335" s="7" t="s">
        <v>9441</v>
      </c>
      <c r="C9335" s="7">
        <v>204</v>
      </c>
    </row>
    <row r="9336" spans="2:3" x14ac:dyDescent="0.2">
      <c r="B9336" s="7" t="s">
        <v>9442</v>
      </c>
      <c r="C9336" s="7">
        <v>261</v>
      </c>
    </row>
    <row r="9337" spans="2:3" x14ac:dyDescent="0.2">
      <c r="B9337" s="7" t="s">
        <v>9443</v>
      </c>
      <c r="C9337" s="7">
        <v>214</v>
      </c>
    </row>
    <row r="9338" spans="2:3" x14ac:dyDescent="0.2">
      <c r="B9338" s="7" t="s">
        <v>9444</v>
      </c>
      <c r="C9338" s="7">
        <v>290</v>
      </c>
    </row>
    <row r="9339" spans="2:3" x14ac:dyDescent="0.2">
      <c r="B9339" s="7" t="s">
        <v>9445</v>
      </c>
      <c r="C9339" s="7">
        <v>276</v>
      </c>
    </row>
    <row r="9340" spans="2:3" x14ac:dyDescent="0.2">
      <c r="B9340" s="7" t="s">
        <v>9446</v>
      </c>
      <c r="C9340" s="7">
        <v>271</v>
      </c>
    </row>
    <row r="9341" spans="2:3" x14ac:dyDescent="0.2">
      <c r="B9341" s="7" t="s">
        <v>9447</v>
      </c>
      <c r="C9341" s="7">
        <v>268</v>
      </c>
    </row>
    <row r="9342" spans="2:3" x14ac:dyDescent="0.2">
      <c r="B9342" s="7" t="s">
        <v>9448</v>
      </c>
      <c r="C9342" s="7">
        <v>327</v>
      </c>
    </row>
    <row r="9343" spans="2:3" x14ac:dyDescent="0.2">
      <c r="B9343" s="7" t="s">
        <v>9449</v>
      </c>
      <c r="C9343" s="7">
        <v>188</v>
      </c>
    </row>
    <row r="9344" spans="2:3" x14ac:dyDescent="0.2">
      <c r="B9344" s="7" t="s">
        <v>9450</v>
      </c>
      <c r="C9344" s="7">
        <v>265</v>
      </c>
    </row>
    <row r="9345" spans="2:3" x14ac:dyDescent="0.2">
      <c r="B9345" s="7" t="s">
        <v>9451</v>
      </c>
      <c r="C9345" s="7">
        <v>206</v>
      </c>
    </row>
    <row r="9346" spans="2:3" x14ac:dyDescent="0.2">
      <c r="B9346" s="7" t="s">
        <v>9452</v>
      </c>
      <c r="C9346" s="7">
        <v>240</v>
      </c>
    </row>
    <row r="9347" spans="2:3" x14ac:dyDescent="0.2">
      <c r="B9347" s="7" t="s">
        <v>9453</v>
      </c>
      <c r="C9347" s="7">
        <v>217</v>
      </c>
    </row>
    <row r="9348" spans="2:3" x14ac:dyDescent="0.2">
      <c r="B9348" s="7" t="s">
        <v>9454</v>
      </c>
      <c r="C9348" s="7">
        <v>311</v>
      </c>
    </row>
    <row r="9349" spans="2:3" x14ac:dyDescent="0.2">
      <c r="B9349" s="7" t="s">
        <v>9455</v>
      </c>
      <c r="C9349" s="7">
        <v>198</v>
      </c>
    </row>
    <row r="9350" spans="2:3" x14ac:dyDescent="0.2">
      <c r="B9350" s="7" t="s">
        <v>9456</v>
      </c>
      <c r="C9350" s="7">
        <v>253</v>
      </c>
    </row>
    <row r="9351" spans="2:3" x14ac:dyDescent="0.2">
      <c r="B9351" s="7" t="s">
        <v>9457</v>
      </c>
      <c r="C9351" s="7">
        <v>232</v>
      </c>
    </row>
    <row r="9352" spans="2:3" x14ac:dyDescent="0.2">
      <c r="B9352" s="7" t="s">
        <v>9458</v>
      </c>
      <c r="C9352" s="7">
        <v>244</v>
      </c>
    </row>
    <row r="9353" spans="2:3" x14ac:dyDescent="0.2">
      <c r="B9353" s="7" t="s">
        <v>9459</v>
      </c>
      <c r="C9353" s="7">
        <v>236</v>
      </c>
    </row>
    <row r="9354" spans="2:3" x14ac:dyDescent="0.2">
      <c r="B9354" s="7" t="s">
        <v>9460</v>
      </c>
      <c r="C9354" s="7">
        <v>317</v>
      </c>
    </row>
    <row r="9355" spans="2:3" x14ac:dyDescent="0.2">
      <c r="B9355" s="7" t="s">
        <v>9461</v>
      </c>
      <c r="C9355" s="7">
        <v>202</v>
      </c>
    </row>
    <row r="9356" spans="2:3" x14ac:dyDescent="0.2">
      <c r="B9356" s="7" t="s">
        <v>9462</v>
      </c>
      <c r="C9356" s="7">
        <v>201</v>
      </c>
    </row>
    <row r="9357" spans="2:3" x14ac:dyDescent="0.2">
      <c r="B9357" s="7" t="s">
        <v>9463</v>
      </c>
      <c r="C9357" s="7">
        <v>231</v>
      </c>
    </row>
    <row r="9358" spans="2:3" x14ac:dyDescent="0.2">
      <c r="B9358" s="7" t="s">
        <v>9464</v>
      </c>
      <c r="C9358" s="7">
        <v>223</v>
      </c>
    </row>
    <row r="9359" spans="2:3" x14ac:dyDescent="0.2">
      <c r="B9359" s="7" t="s">
        <v>9465</v>
      </c>
      <c r="C9359" s="7">
        <v>245</v>
      </c>
    </row>
    <row r="9360" spans="2:3" x14ac:dyDescent="0.2">
      <c r="B9360" s="7" t="s">
        <v>9466</v>
      </c>
      <c r="C9360" s="7">
        <v>268</v>
      </c>
    </row>
    <row r="9361" spans="2:3" x14ac:dyDescent="0.2">
      <c r="B9361" s="7" t="s">
        <v>9467</v>
      </c>
      <c r="C9361" s="7">
        <v>286</v>
      </c>
    </row>
    <row r="9362" spans="2:3" x14ac:dyDescent="0.2">
      <c r="B9362" s="7" t="s">
        <v>9468</v>
      </c>
      <c r="C9362" s="7">
        <v>184</v>
      </c>
    </row>
    <row r="9363" spans="2:3" x14ac:dyDescent="0.2">
      <c r="B9363" s="7" t="s">
        <v>9469</v>
      </c>
      <c r="C9363" s="7">
        <v>297</v>
      </c>
    </row>
    <row r="9364" spans="2:3" x14ac:dyDescent="0.2">
      <c r="B9364" s="7" t="s">
        <v>9470</v>
      </c>
      <c r="C9364" s="7">
        <v>251</v>
      </c>
    </row>
    <row r="9365" spans="2:3" x14ac:dyDescent="0.2">
      <c r="B9365" s="7" t="s">
        <v>9471</v>
      </c>
      <c r="C9365" s="7">
        <v>266</v>
      </c>
    </row>
    <row r="9366" spans="2:3" x14ac:dyDescent="0.2">
      <c r="B9366" s="7" t="s">
        <v>9472</v>
      </c>
      <c r="C9366" s="7">
        <v>371</v>
      </c>
    </row>
    <row r="9367" spans="2:3" x14ac:dyDescent="0.2">
      <c r="B9367" s="7" t="s">
        <v>9473</v>
      </c>
      <c r="C9367" s="7">
        <v>236</v>
      </c>
    </row>
    <row r="9368" spans="2:3" x14ac:dyDescent="0.2">
      <c r="B9368" s="7" t="s">
        <v>9474</v>
      </c>
      <c r="C9368" s="7">
        <v>265</v>
      </c>
    </row>
    <row r="9369" spans="2:3" x14ac:dyDescent="0.2">
      <c r="B9369" s="7" t="s">
        <v>9475</v>
      </c>
      <c r="C9369" s="7">
        <v>322</v>
      </c>
    </row>
    <row r="9370" spans="2:3" x14ac:dyDescent="0.2">
      <c r="B9370" s="7" t="s">
        <v>9476</v>
      </c>
      <c r="C9370" s="7">
        <v>234</v>
      </c>
    </row>
    <row r="9371" spans="2:3" x14ac:dyDescent="0.2">
      <c r="B9371" s="7" t="s">
        <v>9477</v>
      </c>
      <c r="C9371" s="7">
        <v>194</v>
      </c>
    </row>
    <row r="9372" spans="2:3" x14ac:dyDescent="0.2">
      <c r="B9372" s="7" t="s">
        <v>9478</v>
      </c>
      <c r="C9372" s="7">
        <v>389</v>
      </c>
    </row>
    <row r="9373" spans="2:3" x14ac:dyDescent="0.2">
      <c r="B9373" s="7" t="s">
        <v>9479</v>
      </c>
      <c r="C9373" s="7">
        <v>228</v>
      </c>
    </row>
    <row r="9374" spans="2:3" x14ac:dyDescent="0.2">
      <c r="B9374" s="7" t="s">
        <v>9480</v>
      </c>
      <c r="C9374" s="7">
        <v>286</v>
      </c>
    </row>
    <row r="9375" spans="2:3" x14ac:dyDescent="0.2">
      <c r="B9375" s="7" t="s">
        <v>9481</v>
      </c>
      <c r="C9375" s="7">
        <v>248</v>
      </c>
    </row>
    <row r="9376" spans="2:3" x14ac:dyDescent="0.2">
      <c r="B9376" s="7" t="s">
        <v>9482</v>
      </c>
      <c r="C9376" s="7">
        <v>205</v>
      </c>
    </row>
    <row r="9377" spans="2:3" x14ac:dyDescent="0.2">
      <c r="B9377" s="7" t="s">
        <v>9483</v>
      </c>
      <c r="C9377" s="7">
        <v>262</v>
      </c>
    </row>
    <row r="9378" spans="2:3" x14ac:dyDescent="0.2">
      <c r="B9378" s="7" t="s">
        <v>9484</v>
      </c>
      <c r="C9378" s="7">
        <v>302</v>
      </c>
    </row>
    <row r="9379" spans="2:3" x14ac:dyDescent="0.2">
      <c r="B9379" s="7" t="s">
        <v>9485</v>
      </c>
      <c r="C9379" s="7">
        <v>267</v>
      </c>
    </row>
    <row r="9380" spans="2:3" x14ac:dyDescent="0.2">
      <c r="B9380" s="7" t="s">
        <v>9486</v>
      </c>
      <c r="C9380" s="7">
        <v>241</v>
      </c>
    </row>
    <row r="9381" spans="2:3" x14ac:dyDescent="0.2">
      <c r="B9381" s="7" t="s">
        <v>9487</v>
      </c>
      <c r="C9381" s="7">
        <v>261</v>
      </c>
    </row>
    <row r="9382" spans="2:3" x14ac:dyDescent="0.2">
      <c r="B9382" s="7" t="s">
        <v>9488</v>
      </c>
      <c r="C9382" s="7">
        <v>285</v>
      </c>
    </row>
    <row r="9383" spans="2:3" x14ac:dyDescent="0.2">
      <c r="B9383" s="7" t="s">
        <v>9489</v>
      </c>
      <c r="C9383" s="7">
        <v>258</v>
      </c>
    </row>
    <row r="9384" spans="2:3" x14ac:dyDescent="0.2">
      <c r="B9384" s="7" t="s">
        <v>9490</v>
      </c>
      <c r="C9384" s="7">
        <v>206</v>
      </c>
    </row>
    <row r="9385" spans="2:3" x14ac:dyDescent="0.2">
      <c r="B9385" s="7" t="s">
        <v>9491</v>
      </c>
      <c r="C9385" s="7">
        <v>198</v>
      </c>
    </row>
    <row r="9386" spans="2:3" x14ac:dyDescent="0.2">
      <c r="B9386" s="7" t="s">
        <v>9492</v>
      </c>
      <c r="C9386" s="7">
        <v>203</v>
      </c>
    </row>
    <row r="9387" spans="2:3" x14ac:dyDescent="0.2">
      <c r="B9387" s="7" t="s">
        <v>9493</v>
      </c>
      <c r="C9387" s="7">
        <v>225</v>
      </c>
    </row>
    <row r="9388" spans="2:3" x14ac:dyDescent="0.2">
      <c r="B9388" s="7" t="s">
        <v>9494</v>
      </c>
      <c r="C9388" s="7">
        <v>186</v>
      </c>
    </row>
    <row r="9389" spans="2:3" x14ac:dyDescent="0.2">
      <c r="B9389" s="7" t="s">
        <v>9495</v>
      </c>
      <c r="C9389" s="7">
        <v>196</v>
      </c>
    </row>
    <row r="9390" spans="2:3" x14ac:dyDescent="0.2">
      <c r="B9390" s="7" t="s">
        <v>9496</v>
      </c>
      <c r="C9390" s="7">
        <v>204</v>
      </c>
    </row>
    <row r="9391" spans="2:3" x14ac:dyDescent="0.2">
      <c r="B9391" s="7" t="s">
        <v>9497</v>
      </c>
      <c r="C9391" s="7">
        <v>193</v>
      </c>
    </row>
    <row r="9392" spans="2:3" x14ac:dyDescent="0.2">
      <c r="B9392" s="7" t="s">
        <v>9498</v>
      </c>
      <c r="C9392" s="7">
        <v>235</v>
      </c>
    </row>
    <row r="9393" spans="2:3" x14ac:dyDescent="0.2">
      <c r="B9393" s="7" t="s">
        <v>9499</v>
      </c>
      <c r="C9393" s="7">
        <v>283</v>
      </c>
    </row>
    <row r="9394" spans="2:3" x14ac:dyDescent="0.2">
      <c r="B9394" s="7" t="s">
        <v>9500</v>
      </c>
      <c r="C9394" s="7">
        <v>276</v>
      </c>
    </row>
    <row r="9395" spans="2:3" x14ac:dyDescent="0.2">
      <c r="B9395" s="7" t="s">
        <v>9501</v>
      </c>
      <c r="C9395" s="7">
        <v>11</v>
      </c>
    </row>
    <row r="9396" spans="2:3" x14ac:dyDescent="0.2">
      <c r="B9396" s="7" t="s">
        <v>9502</v>
      </c>
      <c r="C9396" s="7">
        <v>203</v>
      </c>
    </row>
    <row r="9397" spans="2:3" x14ac:dyDescent="0.2">
      <c r="B9397" s="7" t="s">
        <v>9503</v>
      </c>
      <c r="C9397" s="7">
        <v>269</v>
      </c>
    </row>
    <row r="9398" spans="2:3" x14ac:dyDescent="0.2">
      <c r="B9398" s="7" t="s">
        <v>9504</v>
      </c>
      <c r="C9398" s="7">
        <v>161</v>
      </c>
    </row>
    <row r="9399" spans="2:3" x14ac:dyDescent="0.2">
      <c r="B9399" s="7" t="s">
        <v>9505</v>
      </c>
      <c r="C9399" s="7">
        <v>114</v>
      </c>
    </row>
    <row r="9400" spans="2:3" x14ac:dyDescent="0.2">
      <c r="B9400" s="7" t="s">
        <v>9506</v>
      </c>
      <c r="C9400" s="7">
        <v>189</v>
      </c>
    </row>
    <row r="9401" spans="2:3" x14ac:dyDescent="0.2">
      <c r="B9401" s="7" t="s">
        <v>9507</v>
      </c>
      <c r="C9401" s="7">
        <v>195</v>
      </c>
    </row>
    <row r="9402" spans="2:3" x14ac:dyDescent="0.2">
      <c r="B9402" s="7" t="s">
        <v>9508</v>
      </c>
      <c r="C9402" s="7">
        <v>163</v>
      </c>
    </row>
    <row r="9403" spans="2:3" x14ac:dyDescent="0.2">
      <c r="B9403" s="7" t="s">
        <v>9509</v>
      </c>
      <c r="C9403" s="7">
        <v>282</v>
      </c>
    </row>
    <row r="9404" spans="2:3" x14ac:dyDescent="0.2">
      <c r="B9404" s="7" t="s">
        <v>9510</v>
      </c>
      <c r="C9404" s="7">
        <v>349</v>
      </c>
    </row>
    <row r="9405" spans="2:3" x14ac:dyDescent="0.2">
      <c r="B9405" s="7" t="s">
        <v>9511</v>
      </c>
      <c r="C9405" s="7">
        <v>286</v>
      </c>
    </row>
    <row r="9406" spans="2:3" x14ac:dyDescent="0.2">
      <c r="B9406" s="7" t="s">
        <v>9512</v>
      </c>
      <c r="C9406" s="7">
        <v>271</v>
      </c>
    </row>
    <row r="9407" spans="2:3" x14ac:dyDescent="0.2">
      <c r="B9407" s="7" t="s">
        <v>9513</v>
      </c>
      <c r="C9407" s="7">
        <v>338</v>
      </c>
    </row>
    <row r="9408" spans="2:3" x14ac:dyDescent="0.2">
      <c r="B9408" s="7" t="s">
        <v>9514</v>
      </c>
      <c r="C9408" s="7">
        <v>279</v>
      </c>
    </row>
    <row r="9409" spans="2:3" x14ac:dyDescent="0.2">
      <c r="B9409" s="7" t="s">
        <v>9515</v>
      </c>
      <c r="C9409" s="7">
        <v>261</v>
      </c>
    </row>
    <row r="9410" spans="2:3" x14ac:dyDescent="0.2">
      <c r="B9410" s="7" t="s">
        <v>9516</v>
      </c>
      <c r="C9410" s="7">
        <v>373</v>
      </c>
    </row>
    <row r="9411" spans="2:3" x14ac:dyDescent="0.2">
      <c r="B9411" s="7" t="s">
        <v>9517</v>
      </c>
      <c r="C9411" s="7">
        <v>269</v>
      </c>
    </row>
    <row r="9412" spans="2:3" x14ac:dyDescent="0.2">
      <c r="B9412" s="7" t="s">
        <v>9518</v>
      </c>
      <c r="C9412" s="7">
        <v>173</v>
      </c>
    </row>
    <row r="9413" spans="2:3" x14ac:dyDescent="0.2">
      <c r="B9413" s="7" t="s">
        <v>9519</v>
      </c>
      <c r="C9413" s="7">
        <v>350</v>
      </c>
    </row>
    <row r="9414" spans="2:3" x14ac:dyDescent="0.2">
      <c r="B9414" s="7" t="s">
        <v>9520</v>
      </c>
      <c r="C9414" s="7">
        <v>277</v>
      </c>
    </row>
    <row r="9415" spans="2:3" x14ac:dyDescent="0.2">
      <c r="B9415" s="7" t="s">
        <v>9521</v>
      </c>
      <c r="C9415" s="7">
        <v>283</v>
      </c>
    </row>
    <row r="9416" spans="2:3" x14ac:dyDescent="0.2">
      <c r="B9416" s="7" t="s">
        <v>9522</v>
      </c>
      <c r="C9416" s="7">
        <v>245</v>
      </c>
    </row>
    <row r="9417" spans="2:3" x14ac:dyDescent="0.2">
      <c r="B9417" s="7" t="s">
        <v>9523</v>
      </c>
      <c r="C9417" s="7">
        <v>178</v>
      </c>
    </row>
    <row r="9418" spans="2:3" x14ac:dyDescent="0.2">
      <c r="B9418" s="7" t="s">
        <v>9524</v>
      </c>
      <c r="C9418" s="7">
        <v>275</v>
      </c>
    </row>
    <row r="9419" spans="2:3" x14ac:dyDescent="0.2">
      <c r="B9419" s="7" t="s">
        <v>9525</v>
      </c>
      <c r="C9419" s="7">
        <v>327</v>
      </c>
    </row>
    <row r="9420" spans="2:3" x14ac:dyDescent="0.2">
      <c r="B9420" s="7" t="s">
        <v>9526</v>
      </c>
      <c r="C9420" s="7">
        <v>269</v>
      </c>
    </row>
    <row r="9421" spans="2:3" x14ac:dyDescent="0.2">
      <c r="B9421" s="7" t="s">
        <v>9527</v>
      </c>
      <c r="C9421" s="7">
        <v>344</v>
      </c>
    </row>
    <row r="9422" spans="2:3" x14ac:dyDescent="0.2">
      <c r="B9422" s="7" t="s">
        <v>9528</v>
      </c>
      <c r="C9422" s="7">
        <v>292</v>
      </c>
    </row>
    <row r="9423" spans="2:3" x14ac:dyDescent="0.2">
      <c r="B9423" s="7" t="s">
        <v>9529</v>
      </c>
      <c r="C9423" s="7">
        <v>311</v>
      </c>
    </row>
    <row r="9424" spans="2:3" x14ac:dyDescent="0.2">
      <c r="B9424" s="7" t="s">
        <v>9530</v>
      </c>
      <c r="C9424" s="7">
        <v>301</v>
      </c>
    </row>
    <row r="9425" spans="2:3" x14ac:dyDescent="0.2">
      <c r="B9425" s="7" t="s">
        <v>9531</v>
      </c>
      <c r="C9425" s="7">
        <v>293</v>
      </c>
    </row>
    <row r="9426" spans="2:3" x14ac:dyDescent="0.2">
      <c r="B9426" s="7" t="s">
        <v>9532</v>
      </c>
      <c r="C9426" s="7">
        <v>174</v>
      </c>
    </row>
    <row r="9427" spans="2:3" x14ac:dyDescent="0.2">
      <c r="B9427" s="7" t="s">
        <v>9533</v>
      </c>
      <c r="C9427" s="7">
        <v>224</v>
      </c>
    </row>
    <row r="9428" spans="2:3" x14ac:dyDescent="0.2">
      <c r="B9428" s="7" t="s">
        <v>9534</v>
      </c>
      <c r="C9428" s="7">
        <v>176</v>
      </c>
    </row>
    <row r="9429" spans="2:3" x14ac:dyDescent="0.2">
      <c r="B9429" s="7" t="s">
        <v>9535</v>
      </c>
      <c r="C9429" s="7">
        <v>257</v>
      </c>
    </row>
    <row r="9430" spans="2:3" x14ac:dyDescent="0.2">
      <c r="B9430" s="7" t="s">
        <v>9536</v>
      </c>
      <c r="C9430" s="7">
        <v>368</v>
      </c>
    </row>
    <row r="9431" spans="2:3" x14ac:dyDescent="0.2">
      <c r="B9431" s="7" t="s">
        <v>9537</v>
      </c>
      <c r="C9431" s="7">
        <v>297</v>
      </c>
    </row>
    <row r="9432" spans="2:3" x14ac:dyDescent="0.2">
      <c r="B9432" s="7" t="s">
        <v>9538</v>
      </c>
      <c r="C9432" s="7">
        <v>205</v>
      </c>
    </row>
    <row r="9433" spans="2:3" x14ac:dyDescent="0.2">
      <c r="B9433" s="7" t="s">
        <v>9539</v>
      </c>
      <c r="C9433" s="7">
        <v>294</v>
      </c>
    </row>
    <row r="9434" spans="2:3" x14ac:dyDescent="0.2">
      <c r="B9434" s="7" t="s">
        <v>9540</v>
      </c>
      <c r="C9434" s="7">
        <v>389</v>
      </c>
    </row>
    <row r="9435" spans="2:3" x14ac:dyDescent="0.2">
      <c r="B9435" s="7" t="s">
        <v>9541</v>
      </c>
      <c r="C9435" s="7">
        <v>278</v>
      </c>
    </row>
    <row r="9436" spans="2:3" x14ac:dyDescent="0.2">
      <c r="B9436" s="7" t="s">
        <v>9542</v>
      </c>
      <c r="C9436" s="7">
        <v>294</v>
      </c>
    </row>
    <row r="9437" spans="2:3" x14ac:dyDescent="0.2">
      <c r="B9437" s="7" t="s">
        <v>9543</v>
      </c>
      <c r="C9437" s="7">
        <v>241</v>
      </c>
    </row>
    <row r="9438" spans="2:3" x14ac:dyDescent="0.2">
      <c r="B9438" s="7" t="s">
        <v>9544</v>
      </c>
      <c r="C9438" s="7">
        <v>367</v>
      </c>
    </row>
    <row r="9439" spans="2:3" x14ac:dyDescent="0.2">
      <c r="B9439" s="7" t="s">
        <v>9545</v>
      </c>
      <c r="C9439" s="7">
        <v>300</v>
      </c>
    </row>
    <row r="9440" spans="2:3" x14ac:dyDescent="0.2">
      <c r="B9440" s="7" t="s">
        <v>9546</v>
      </c>
      <c r="C9440" s="7">
        <v>260</v>
      </c>
    </row>
    <row r="9441" spans="2:3" x14ac:dyDescent="0.2">
      <c r="B9441" s="7" t="s">
        <v>9547</v>
      </c>
      <c r="C9441" s="7">
        <v>342</v>
      </c>
    </row>
    <row r="9442" spans="2:3" x14ac:dyDescent="0.2">
      <c r="B9442" s="7" t="s">
        <v>9548</v>
      </c>
      <c r="C9442" s="7">
        <v>310</v>
      </c>
    </row>
    <row r="9443" spans="2:3" x14ac:dyDescent="0.2">
      <c r="B9443" s="7" t="s">
        <v>9549</v>
      </c>
      <c r="C9443" s="7">
        <v>294</v>
      </c>
    </row>
    <row r="9444" spans="2:3" x14ac:dyDescent="0.2">
      <c r="B9444" s="7" t="s">
        <v>9550</v>
      </c>
      <c r="C9444" s="7">
        <v>339</v>
      </c>
    </row>
    <row r="9445" spans="2:3" x14ac:dyDescent="0.2">
      <c r="B9445" s="7" t="s">
        <v>9551</v>
      </c>
      <c r="C9445" s="7">
        <v>315</v>
      </c>
    </row>
    <row r="9446" spans="2:3" x14ac:dyDescent="0.2">
      <c r="B9446" s="7" t="s">
        <v>9552</v>
      </c>
      <c r="C9446" s="7">
        <v>232</v>
      </c>
    </row>
    <row r="9447" spans="2:3" x14ac:dyDescent="0.2">
      <c r="B9447" s="7" t="s">
        <v>9553</v>
      </c>
      <c r="C9447" s="7">
        <v>281</v>
      </c>
    </row>
    <row r="9448" spans="2:3" x14ac:dyDescent="0.2">
      <c r="B9448" s="7" t="s">
        <v>9554</v>
      </c>
      <c r="C9448" s="7">
        <v>232</v>
      </c>
    </row>
    <row r="9449" spans="2:3" x14ac:dyDescent="0.2">
      <c r="B9449" s="7" t="s">
        <v>9555</v>
      </c>
      <c r="C9449" s="7">
        <v>309</v>
      </c>
    </row>
    <row r="9450" spans="2:3" x14ac:dyDescent="0.2">
      <c r="B9450" s="7" t="s">
        <v>9556</v>
      </c>
      <c r="C9450" s="7">
        <v>300</v>
      </c>
    </row>
    <row r="9451" spans="2:3" x14ac:dyDescent="0.2">
      <c r="B9451" s="7" t="s">
        <v>9557</v>
      </c>
      <c r="C9451" s="7">
        <v>242</v>
      </c>
    </row>
    <row r="9452" spans="2:3" x14ac:dyDescent="0.2">
      <c r="B9452" s="7" t="s">
        <v>9558</v>
      </c>
      <c r="C9452" s="7">
        <v>265</v>
      </c>
    </row>
    <row r="9453" spans="2:3" x14ac:dyDescent="0.2">
      <c r="B9453" s="7" t="s">
        <v>9559</v>
      </c>
      <c r="C9453" s="7">
        <v>323</v>
      </c>
    </row>
    <row r="9454" spans="2:3" x14ac:dyDescent="0.2">
      <c r="B9454" s="7" t="s">
        <v>9560</v>
      </c>
      <c r="C9454" s="7">
        <v>297</v>
      </c>
    </row>
    <row r="9455" spans="2:3" x14ac:dyDescent="0.2">
      <c r="B9455" s="7" t="s">
        <v>9561</v>
      </c>
      <c r="C9455" s="7">
        <v>235</v>
      </c>
    </row>
    <row r="9456" spans="2:3" x14ac:dyDescent="0.2">
      <c r="B9456" s="7" t="s">
        <v>9562</v>
      </c>
      <c r="C9456" s="7">
        <v>237</v>
      </c>
    </row>
    <row r="9457" spans="2:3" x14ac:dyDescent="0.2">
      <c r="B9457" s="7" t="s">
        <v>9563</v>
      </c>
      <c r="C9457" s="7">
        <v>218</v>
      </c>
    </row>
    <row r="9458" spans="2:3" x14ac:dyDescent="0.2">
      <c r="B9458" s="7" t="s">
        <v>9564</v>
      </c>
      <c r="C9458" s="7">
        <v>384</v>
      </c>
    </row>
    <row r="9459" spans="2:3" x14ac:dyDescent="0.2">
      <c r="B9459" s="7" t="s">
        <v>9565</v>
      </c>
      <c r="C9459" s="7">
        <v>264</v>
      </c>
    </row>
    <row r="9460" spans="2:3" x14ac:dyDescent="0.2">
      <c r="B9460" s="7" t="s">
        <v>9566</v>
      </c>
      <c r="C9460" s="7">
        <v>315</v>
      </c>
    </row>
    <row r="9461" spans="2:3" x14ac:dyDescent="0.2">
      <c r="B9461" s="7" t="s">
        <v>9567</v>
      </c>
      <c r="C9461" s="7">
        <v>293</v>
      </c>
    </row>
    <row r="9462" spans="2:3" x14ac:dyDescent="0.2">
      <c r="B9462" s="7" t="s">
        <v>9568</v>
      </c>
      <c r="C9462" s="7">
        <v>233</v>
      </c>
    </row>
    <row r="9463" spans="2:3" x14ac:dyDescent="0.2">
      <c r="B9463" s="7" t="s">
        <v>9569</v>
      </c>
      <c r="C9463" s="7">
        <v>235</v>
      </c>
    </row>
    <row r="9464" spans="2:3" x14ac:dyDescent="0.2">
      <c r="B9464" s="7" t="s">
        <v>9570</v>
      </c>
      <c r="C9464" s="7">
        <v>266</v>
      </c>
    </row>
    <row r="9465" spans="2:3" x14ac:dyDescent="0.2">
      <c r="B9465" s="7" t="s">
        <v>9571</v>
      </c>
      <c r="C9465" s="7">
        <v>234</v>
      </c>
    </row>
    <row r="9466" spans="2:3" x14ac:dyDescent="0.2">
      <c r="B9466" s="7" t="s">
        <v>9572</v>
      </c>
      <c r="C9466" s="7">
        <v>311</v>
      </c>
    </row>
    <row r="9467" spans="2:3" x14ac:dyDescent="0.2">
      <c r="B9467" s="7" t="s">
        <v>9573</v>
      </c>
      <c r="C9467" s="7">
        <v>379</v>
      </c>
    </row>
    <row r="9468" spans="2:3" x14ac:dyDescent="0.2">
      <c r="B9468" s="7" t="s">
        <v>9574</v>
      </c>
      <c r="C9468" s="7">
        <v>335</v>
      </c>
    </row>
    <row r="9469" spans="2:3" x14ac:dyDescent="0.2">
      <c r="B9469" s="7" t="s">
        <v>9575</v>
      </c>
      <c r="C9469" s="7">
        <v>371</v>
      </c>
    </row>
    <row r="9470" spans="2:3" x14ac:dyDescent="0.2">
      <c r="B9470" s="7" t="s">
        <v>9576</v>
      </c>
      <c r="C9470" s="7">
        <v>207</v>
      </c>
    </row>
    <row r="9471" spans="2:3" x14ac:dyDescent="0.2">
      <c r="B9471" s="7" t="s">
        <v>9577</v>
      </c>
      <c r="C9471" s="7">
        <v>311</v>
      </c>
    </row>
    <row r="9472" spans="2:3" x14ac:dyDescent="0.2">
      <c r="B9472" s="7" t="s">
        <v>9578</v>
      </c>
      <c r="C9472" s="7">
        <v>402</v>
      </c>
    </row>
    <row r="9473" spans="2:3" x14ac:dyDescent="0.2">
      <c r="B9473" s="7" t="s">
        <v>9579</v>
      </c>
      <c r="C9473" s="7">
        <v>278</v>
      </c>
    </row>
    <row r="9474" spans="2:3" x14ac:dyDescent="0.2">
      <c r="B9474" s="7" t="s">
        <v>9580</v>
      </c>
      <c r="C9474" s="7">
        <v>276</v>
      </c>
    </row>
    <row r="9475" spans="2:3" x14ac:dyDescent="0.2">
      <c r="B9475" s="7" t="s">
        <v>9581</v>
      </c>
      <c r="C9475" s="7">
        <v>340</v>
      </c>
    </row>
    <row r="9476" spans="2:3" x14ac:dyDescent="0.2">
      <c r="B9476" s="7" t="s">
        <v>9582</v>
      </c>
      <c r="C9476" s="7">
        <v>230</v>
      </c>
    </row>
    <row r="9477" spans="2:3" x14ac:dyDescent="0.2">
      <c r="B9477" s="7" t="s">
        <v>9583</v>
      </c>
      <c r="C9477" s="7">
        <v>277</v>
      </c>
    </row>
    <row r="9478" spans="2:3" x14ac:dyDescent="0.2">
      <c r="B9478" s="7" t="s">
        <v>9584</v>
      </c>
      <c r="C9478" s="7">
        <v>232</v>
      </c>
    </row>
    <row r="9479" spans="2:3" x14ac:dyDescent="0.2">
      <c r="B9479" s="7" t="s">
        <v>9585</v>
      </c>
      <c r="C9479" s="7">
        <v>245</v>
      </c>
    </row>
    <row r="9480" spans="2:3" x14ac:dyDescent="0.2">
      <c r="B9480" s="7" t="s">
        <v>9586</v>
      </c>
      <c r="C9480" s="7">
        <v>310</v>
      </c>
    </row>
    <row r="9481" spans="2:3" x14ac:dyDescent="0.2">
      <c r="B9481" s="7" t="s">
        <v>9587</v>
      </c>
      <c r="C9481" s="7">
        <v>276</v>
      </c>
    </row>
    <row r="9482" spans="2:3" x14ac:dyDescent="0.2">
      <c r="B9482" s="7" t="s">
        <v>9588</v>
      </c>
      <c r="C9482" s="7">
        <v>313</v>
      </c>
    </row>
    <row r="9483" spans="2:3" x14ac:dyDescent="0.2">
      <c r="B9483" s="7" t="s">
        <v>9589</v>
      </c>
      <c r="C9483" s="7">
        <v>385</v>
      </c>
    </row>
    <row r="9484" spans="2:3" x14ac:dyDescent="0.2">
      <c r="B9484" s="7" t="s">
        <v>9590</v>
      </c>
      <c r="C9484" s="7">
        <v>232</v>
      </c>
    </row>
    <row r="9485" spans="2:3" x14ac:dyDescent="0.2">
      <c r="B9485" s="7" t="s">
        <v>9591</v>
      </c>
      <c r="C9485" s="7">
        <v>295</v>
      </c>
    </row>
    <row r="9486" spans="2:3" x14ac:dyDescent="0.2">
      <c r="B9486" s="7" t="s">
        <v>9592</v>
      </c>
      <c r="C9486" s="7">
        <v>219</v>
      </c>
    </row>
    <row r="9487" spans="2:3" x14ac:dyDescent="0.2">
      <c r="B9487" s="7" t="s">
        <v>9593</v>
      </c>
      <c r="C9487" s="7">
        <v>329</v>
      </c>
    </row>
    <row r="9488" spans="2:3" x14ac:dyDescent="0.2">
      <c r="B9488" s="7" t="s">
        <v>9594</v>
      </c>
      <c r="C9488" s="7">
        <v>242</v>
      </c>
    </row>
    <row r="9489" spans="2:3" x14ac:dyDescent="0.2">
      <c r="B9489" s="7" t="s">
        <v>9595</v>
      </c>
      <c r="C9489" s="7">
        <v>233</v>
      </c>
    </row>
    <row r="9490" spans="2:3" x14ac:dyDescent="0.2">
      <c r="B9490" s="7" t="s">
        <v>9596</v>
      </c>
      <c r="C9490" s="7">
        <v>255</v>
      </c>
    </row>
    <row r="9491" spans="2:3" x14ac:dyDescent="0.2">
      <c r="B9491" s="7" t="s">
        <v>9597</v>
      </c>
      <c r="C9491" s="7">
        <v>236</v>
      </c>
    </row>
    <row r="9492" spans="2:3" x14ac:dyDescent="0.2">
      <c r="B9492" s="7" t="s">
        <v>9598</v>
      </c>
      <c r="C9492" s="7">
        <v>319</v>
      </c>
    </row>
    <row r="9493" spans="2:3" x14ac:dyDescent="0.2">
      <c r="B9493" s="7" t="s">
        <v>9599</v>
      </c>
      <c r="C9493" s="7">
        <v>315</v>
      </c>
    </row>
    <row r="9494" spans="2:3" x14ac:dyDescent="0.2">
      <c r="B9494" s="7" t="s">
        <v>9600</v>
      </c>
      <c r="C9494" s="7">
        <v>346</v>
      </c>
    </row>
    <row r="9495" spans="2:3" x14ac:dyDescent="0.2">
      <c r="B9495" s="7" t="s">
        <v>9601</v>
      </c>
      <c r="C9495" s="7">
        <v>25</v>
      </c>
    </row>
    <row r="9496" spans="2:3" x14ac:dyDescent="0.2">
      <c r="B9496" s="7" t="s">
        <v>9602</v>
      </c>
      <c r="C9496" s="7">
        <v>232</v>
      </c>
    </row>
    <row r="9497" spans="2:3" x14ac:dyDescent="0.2">
      <c r="B9497" s="7" t="s">
        <v>9603</v>
      </c>
      <c r="C9497" s="7">
        <v>328</v>
      </c>
    </row>
    <row r="9498" spans="2:3" x14ac:dyDescent="0.2">
      <c r="B9498" s="7" t="s">
        <v>9604</v>
      </c>
      <c r="C9498" s="7">
        <v>306</v>
      </c>
    </row>
    <row r="9499" spans="2:3" x14ac:dyDescent="0.2">
      <c r="B9499" s="7" t="s">
        <v>9605</v>
      </c>
      <c r="C9499" s="7">
        <v>153</v>
      </c>
    </row>
    <row r="9500" spans="2:3" x14ac:dyDescent="0.2">
      <c r="B9500" s="7" t="s">
        <v>9606</v>
      </c>
      <c r="C9500" s="7">
        <v>282</v>
      </c>
    </row>
    <row r="9501" spans="2:3" x14ac:dyDescent="0.2">
      <c r="B9501" s="7" t="s">
        <v>9607</v>
      </c>
      <c r="C9501" s="7">
        <v>250</v>
      </c>
    </row>
    <row r="9502" spans="2:3" x14ac:dyDescent="0.2">
      <c r="B9502" s="7" t="s">
        <v>9608</v>
      </c>
      <c r="C9502" s="7">
        <v>157</v>
      </c>
    </row>
    <row r="9503" spans="2:3" x14ac:dyDescent="0.2">
      <c r="B9503" s="7" t="s">
        <v>9609</v>
      </c>
      <c r="C9503" s="7">
        <v>263</v>
      </c>
    </row>
    <row r="9504" spans="2:3" x14ac:dyDescent="0.2">
      <c r="B9504" s="7" t="s">
        <v>9610</v>
      </c>
      <c r="C9504" s="7">
        <v>316</v>
      </c>
    </row>
    <row r="9505" spans="2:3" x14ac:dyDescent="0.2">
      <c r="B9505" s="7" t="s">
        <v>9611</v>
      </c>
      <c r="C9505" s="7">
        <v>282</v>
      </c>
    </row>
    <row r="9506" spans="2:3" x14ac:dyDescent="0.2">
      <c r="B9506" s="7" t="s">
        <v>9612</v>
      </c>
      <c r="C9506" s="7">
        <v>260</v>
      </c>
    </row>
    <row r="9507" spans="2:3" x14ac:dyDescent="0.2">
      <c r="B9507" s="7" t="s">
        <v>9613</v>
      </c>
      <c r="C9507" s="7">
        <v>373</v>
      </c>
    </row>
    <row r="9508" spans="2:3" x14ac:dyDescent="0.2">
      <c r="B9508" s="7" t="s">
        <v>9614</v>
      </c>
      <c r="C9508" s="7">
        <v>238</v>
      </c>
    </row>
    <row r="9509" spans="2:3" x14ac:dyDescent="0.2">
      <c r="B9509" s="7" t="s">
        <v>9615</v>
      </c>
      <c r="C9509" s="7">
        <v>292</v>
      </c>
    </row>
    <row r="9510" spans="2:3" x14ac:dyDescent="0.2">
      <c r="B9510" s="7" t="s">
        <v>9616</v>
      </c>
      <c r="C9510" s="7">
        <v>284</v>
      </c>
    </row>
    <row r="9511" spans="2:3" x14ac:dyDescent="0.2">
      <c r="B9511" s="7" t="s">
        <v>9617</v>
      </c>
      <c r="C9511" s="7">
        <v>269</v>
      </c>
    </row>
    <row r="9512" spans="2:3" x14ac:dyDescent="0.2">
      <c r="B9512" s="7" t="s">
        <v>9618</v>
      </c>
      <c r="C9512" s="7">
        <v>169</v>
      </c>
    </row>
    <row r="9513" spans="2:3" x14ac:dyDescent="0.2">
      <c r="B9513" s="7" t="s">
        <v>9619</v>
      </c>
      <c r="C9513" s="7">
        <v>340</v>
      </c>
    </row>
    <row r="9514" spans="2:3" x14ac:dyDescent="0.2">
      <c r="B9514" s="7" t="s">
        <v>9620</v>
      </c>
      <c r="C9514" s="7">
        <v>287</v>
      </c>
    </row>
    <row r="9515" spans="2:3" x14ac:dyDescent="0.2">
      <c r="B9515" s="7" t="s">
        <v>9621</v>
      </c>
      <c r="C9515" s="7">
        <v>261</v>
      </c>
    </row>
    <row r="9516" spans="2:3" x14ac:dyDescent="0.2">
      <c r="B9516" s="7" t="s">
        <v>9622</v>
      </c>
      <c r="C9516" s="7">
        <v>176</v>
      </c>
    </row>
    <row r="9517" spans="2:3" x14ac:dyDescent="0.2">
      <c r="B9517" s="7" t="s">
        <v>9623</v>
      </c>
      <c r="C9517" s="7">
        <v>237</v>
      </c>
    </row>
    <row r="9518" spans="2:3" x14ac:dyDescent="0.2">
      <c r="B9518" s="7" t="s">
        <v>9624</v>
      </c>
      <c r="C9518" s="7">
        <v>288</v>
      </c>
    </row>
    <row r="9519" spans="2:3" x14ac:dyDescent="0.2">
      <c r="B9519" s="7" t="s">
        <v>9625</v>
      </c>
      <c r="C9519" s="7">
        <v>237</v>
      </c>
    </row>
    <row r="9520" spans="2:3" x14ac:dyDescent="0.2">
      <c r="B9520" s="7" t="s">
        <v>9626</v>
      </c>
      <c r="C9520" s="7">
        <v>379</v>
      </c>
    </row>
    <row r="9521" spans="2:3" x14ac:dyDescent="0.2">
      <c r="B9521" s="7" t="s">
        <v>9627</v>
      </c>
      <c r="C9521" s="7">
        <v>238</v>
      </c>
    </row>
    <row r="9522" spans="2:3" x14ac:dyDescent="0.2">
      <c r="B9522" s="7" t="s">
        <v>9628</v>
      </c>
      <c r="C9522" s="7">
        <v>272</v>
      </c>
    </row>
    <row r="9523" spans="2:3" x14ac:dyDescent="0.2">
      <c r="B9523" s="7" t="s">
        <v>9629</v>
      </c>
      <c r="C9523" s="7">
        <v>269</v>
      </c>
    </row>
    <row r="9524" spans="2:3" x14ac:dyDescent="0.2">
      <c r="B9524" s="7" t="s">
        <v>9630</v>
      </c>
      <c r="C9524" s="7">
        <v>277</v>
      </c>
    </row>
    <row r="9525" spans="2:3" x14ac:dyDescent="0.2">
      <c r="B9525" s="7" t="s">
        <v>9631</v>
      </c>
      <c r="C9525" s="7">
        <v>318</v>
      </c>
    </row>
    <row r="9526" spans="2:3" x14ac:dyDescent="0.2">
      <c r="B9526" s="7" t="s">
        <v>9632</v>
      </c>
      <c r="C9526" s="7">
        <v>180</v>
      </c>
    </row>
    <row r="9527" spans="2:3" x14ac:dyDescent="0.2">
      <c r="B9527" s="7" t="s">
        <v>9633</v>
      </c>
      <c r="C9527" s="7">
        <v>251</v>
      </c>
    </row>
    <row r="9528" spans="2:3" x14ac:dyDescent="0.2">
      <c r="B9528" s="7" t="s">
        <v>9634</v>
      </c>
      <c r="C9528" s="7">
        <v>253</v>
      </c>
    </row>
    <row r="9529" spans="2:3" x14ac:dyDescent="0.2">
      <c r="B9529" s="7" t="s">
        <v>9635</v>
      </c>
      <c r="C9529" s="7">
        <v>299</v>
      </c>
    </row>
    <row r="9530" spans="2:3" x14ac:dyDescent="0.2">
      <c r="B9530" s="7" t="s">
        <v>9636</v>
      </c>
      <c r="C9530" s="7">
        <v>351</v>
      </c>
    </row>
    <row r="9531" spans="2:3" x14ac:dyDescent="0.2">
      <c r="B9531" s="7" t="s">
        <v>9637</v>
      </c>
      <c r="C9531" s="7">
        <v>286</v>
      </c>
    </row>
    <row r="9532" spans="2:3" x14ac:dyDescent="0.2">
      <c r="B9532" s="7" t="s">
        <v>9638</v>
      </c>
      <c r="C9532" s="7">
        <v>211</v>
      </c>
    </row>
    <row r="9533" spans="2:3" x14ac:dyDescent="0.2">
      <c r="B9533" s="7" t="s">
        <v>9639</v>
      </c>
      <c r="C9533" s="7">
        <v>262</v>
      </c>
    </row>
    <row r="9534" spans="2:3" x14ac:dyDescent="0.2">
      <c r="B9534" s="7" t="s">
        <v>9640</v>
      </c>
      <c r="C9534" s="7">
        <v>412</v>
      </c>
    </row>
    <row r="9535" spans="2:3" x14ac:dyDescent="0.2">
      <c r="B9535" s="7" t="s">
        <v>9641</v>
      </c>
      <c r="C9535" s="7">
        <v>306</v>
      </c>
    </row>
    <row r="9536" spans="2:3" x14ac:dyDescent="0.2">
      <c r="B9536" s="7" t="s">
        <v>9642</v>
      </c>
      <c r="C9536" s="7">
        <v>243</v>
      </c>
    </row>
    <row r="9537" spans="2:3" x14ac:dyDescent="0.2">
      <c r="B9537" s="7" t="s">
        <v>9643</v>
      </c>
      <c r="C9537" s="7">
        <v>290</v>
      </c>
    </row>
    <row r="9538" spans="2:3" x14ac:dyDescent="0.2">
      <c r="B9538" s="7" t="s">
        <v>9644</v>
      </c>
      <c r="C9538" s="7">
        <v>353</v>
      </c>
    </row>
    <row r="9539" spans="2:3" x14ac:dyDescent="0.2">
      <c r="B9539" s="7" t="s">
        <v>9645</v>
      </c>
      <c r="C9539" s="7">
        <v>335</v>
      </c>
    </row>
    <row r="9540" spans="2:3" x14ac:dyDescent="0.2">
      <c r="B9540" s="7" t="s">
        <v>9646</v>
      </c>
      <c r="C9540" s="7">
        <v>337</v>
      </c>
    </row>
    <row r="9541" spans="2:3" x14ac:dyDescent="0.2">
      <c r="B9541" s="7" t="s">
        <v>9647</v>
      </c>
      <c r="C9541" s="7">
        <v>304</v>
      </c>
    </row>
    <row r="9542" spans="2:3" x14ac:dyDescent="0.2">
      <c r="B9542" s="7" t="s">
        <v>9648</v>
      </c>
      <c r="C9542" s="7">
        <v>285</v>
      </c>
    </row>
    <row r="9543" spans="2:3" x14ac:dyDescent="0.2">
      <c r="B9543" s="7" t="s">
        <v>9649</v>
      </c>
      <c r="C9543" s="7">
        <v>262</v>
      </c>
    </row>
    <row r="9544" spans="2:3" x14ac:dyDescent="0.2">
      <c r="B9544" s="7" t="s">
        <v>9650</v>
      </c>
      <c r="C9544" s="7">
        <v>354</v>
      </c>
    </row>
    <row r="9545" spans="2:3" x14ac:dyDescent="0.2">
      <c r="B9545" s="7" t="s">
        <v>9651</v>
      </c>
      <c r="C9545" s="7">
        <v>295</v>
      </c>
    </row>
    <row r="9546" spans="2:3" x14ac:dyDescent="0.2">
      <c r="B9546" s="7" t="s">
        <v>9652</v>
      </c>
      <c r="C9546" s="7">
        <v>347</v>
      </c>
    </row>
    <row r="9547" spans="2:3" x14ac:dyDescent="0.2">
      <c r="B9547" s="7" t="s">
        <v>9653</v>
      </c>
      <c r="C9547" s="7">
        <v>275</v>
      </c>
    </row>
    <row r="9548" spans="2:3" x14ac:dyDescent="0.2">
      <c r="B9548" s="7" t="s">
        <v>9654</v>
      </c>
      <c r="C9548" s="7">
        <v>185</v>
      </c>
    </row>
    <row r="9549" spans="2:3" x14ac:dyDescent="0.2">
      <c r="B9549" s="7" t="s">
        <v>9655</v>
      </c>
      <c r="C9549" s="7">
        <v>251</v>
      </c>
    </row>
    <row r="9550" spans="2:3" x14ac:dyDescent="0.2">
      <c r="B9550" s="7" t="s">
        <v>9656</v>
      </c>
      <c r="C9550" s="7">
        <v>360</v>
      </c>
    </row>
    <row r="9551" spans="2:3" x14ac:dyDescent="0.2">
      <c r="B9551" s="7" t="s">
        <v>9657</v>
      </c>
      <c r="C9551" s="7">
        <v>256</v>
      </c>
    </row>
    <row r="9552" spans="2:3" x14ac:dyDescent="0.2">
      <c r="B9552" s="7" t="s">
        <v>9658</v>
      </c>
      <c r="C9552" s="7">
        <v>250</v>
      </c>
    </row>
    <row r="9553" spans="2:3" x14ac:dyDescent="0.2">
      <c r="B9553" s="7" t="s">
        <v>9659</v>
      </c>
      <c r="C9553" s="7">
        <v>258</v>
      </c>
    </row>
    <row r="9554" spans="2:3" x14ac:dyDescent="0.2">
      <c r="B9554" s="7" t="s">
        <v>9660</v>
      </c>
      <c r="C9554" s="7">
        <v>283</v>
      </c>
    </row>
    <row r="9555" spans="2:3" x14ac:dyDescent="0.2">
      <c r="B9555" s="7" t="s">
        <v>9661</v>
      </c>
      <c r="C9555" s="7">
        <v>302</v>
      </c>
    </row>
    <row r="9556" spans="2:3" x14ac:dyDescent="0.2">
      <c r="B9556" s="7" t="s">
        <v>9662</v>
      </c>
      <c r="C9556" s="7">
        <v>275</v>
      </c>
    </row>
    <row r="9557" spans="2:3" x14ac:dyDescent="0.2">
      <c r="B9557" s="7" t="s">
        <v>9663</v>
      </c>
      <c r="C9557" s="7">
        <v>384</v>
      </c>
    </row>
    <row r="9558" spans="2:3" x14ac:dyDescent="0.2">
      <c r="B9558" s="7" t="s">
        <v>9664</v>
      </c>
      <c r="C9558" s="7">
        <v>420</v>
      </c>
    </row>
    <row r="9559" spans="2:3" x14ac:dyDescent="0.2">
      <c r="B9559" s="7" t="s">
        <v>9665</v>
      </c>
      <c r="C9559" s="7">
        <v>294</v>
      </c>
    </row>
    <row r="9560" spans="2:3" x14ac:dyDescent="0.2">
      <c r="B9560" s="7" t="s">
        <v>9666</v>
      </c>
      <c r="C9560" s="7">
        <v>238</v>
      </c>
    </row>
    <row r="9561" spans="2:3" x14ac:dyDescent="0.2">
      <c r="B9561" s="7" t="s">
        <v>9667</v>
      </c>
      <c r="C9561" s="7">
        <v>337</v>
      </c>
    </row>
    <row r="9562" spans="2:3" x14ac:dyDescent="0.2">
      <c r="B9562" s="7" t="s">
        <v>9668</v>
      </c>
      <c r="C9562" s="7">
        <v>222</v>
      </c>
    </row>
    <row r="9563" spans="2:3" x14ac:dyDescent="0.2">
      <c r="B9563" s="7" t="s">
        <v>9669</v>
      </c>
      <c r="C9563" s="7">
        <v>323</v>
      </c>
    </row>
    <row r="9564" spans="2:3" x14ac:dyDescent="0.2">
      <c r="B9564" s="7" t="s">
        <v>9670</v>
      </c>
      <c r="C9564" s="7">
        <v>261</v>
      </c>
    </row>
    <row r="9565" spans="2:3" x14ac:dyDescent="0.2">
      <c r="B9565" s="7" t="s">
        <v>9671</v>
      </c>
      <c r="C9565" s="7">
        <v>280</v>
      </c>
    </row>
    <row r="9566" spans="2:3" x14ac:dyDescent="0.2">
      <c r="B9566" s="7" t="s">
        <v>9672</v>
      </c>
      <c r="C9566" s="7">
        <v>430</v>
      </c>
    </row>
    <row r="9567" spans="2:3" x14ac:dyDescent="0.2">
      <c r="B9567" s="7" t="s">
        <v>9673</v>
      </c>
      <c r="C9567" s="7">
        <v>242</v>
      </c>
    </row>
    <row r="9568" spans="2:3" x14ac:dyDescent="0.2">
      <c r="B9568" s="7" t="s">
        <v>9674</v>
      </c>
      <c r="C9568" s="7">
        <v>324</v>
      </c>
    </row>
    <row r="9569" spans="2:3" x14ac:dyDescent="0.2">
      <c r="B9569" s="7" t="s">
        <v>9675</v>
      </c>
      <c r="C9569" s="7">
        <v>316</v>
      </c>
    </row>
    <row r="9570" spans="2:3" x14ac:dyDescent="0.2">
      <c r="B9570" s="7" t="s">
        <v>9676</v>
      </c>
      <c r="C9570" s="7">
        <v>279</v>
      </c>
    </row>
    <row r="9571" spans="2:3" x14ac:dyDescent="0.2">
      <c r="B9571" s="7" t="s">
        <v>9677</v>
      </c>
      <c r="C9571" s="7">
        <v>271</v>
      </c>
    </row>
    <row r="9572" spans="2:3" x14ac:dyDescent="0.2">
      <c r="B9572" s="7" t="s">
        <v>9678</v>
      </c>
      <c r="C9572" s="7">
        <v>337</v>
      </c>
    </row>
    <row r="9573" spans="2:3" x14ac:dyDescent="0.2">
      <c r="B9573" s="7" t="s">
        <v>9679</v>
      </c>
      <c r="C9573" s="7">
        <v>268</v>
      </c>
    </row>
    <row r="9574" spans="2:3" x14ac:dyDescent="0.2">
      <c r="B9574" s="7" t="s">
        <v>9680</v>
      </c>
      <c r="C9574" s="7">
        <v>370</v>
      </c>
    </row>
    <row r="9575" spans="2:3" x14ac:dyDescent="0.2">
      <c r="B9575" s="7" t="s">
        <v>9681</v>
      </c>
      <c r="C9575" s="7">
        <v>256</v>
      </c>
    </row>
    <row r="9576" spans="2:3" x14ac:dyDescent="0.2">
      <c r="B9576" s="7" t="s">
        <v>9682</v>
      </c>
      <c r="C9576" s="7">
        <v>192</v>
      </c>
    </row>
    <row r="9577" spans="2:3" x14ac:dyDescent="0.2">
      <c r="B9577" s="7" t="s">
        <v>9683</v>
      </c>
      <c r="C9577" s="7">
        <v>290</v>
      </c>
    </row>
    <row r="9578" spans="2:3" x14ac:dyDescent="0.2">
      <c r="B9578" s="7" t="s">
        <v>9684</v>
      </c>
      <c r="C9578" s="7">
        <v>365</v>
      </c>
    </row>
    <row r="9579" spans="2:3" x14ac:dyDescent="0.2">
      <c r="B9579" s="7" t="s">
        <v>9685</v>
      </c>
      <c r="C9579" s="7">
        <v>326</v>
      </c>
    </row>
    <row r="9580" spans="2:3" x14ac:dyDescent="0.2">
      <c r="B9580" s="7" t="s">
        <v>9686</v>
      </c>
      <c r="C9580" s="7">
        <v>343</v>
      </c>
    </row>
    <row r="9581" spans="2:3" x14ac:dyDescent="0.2">
      <c r="B9581" s="7" t="s">
        <v>9687</v>
      </c>
      <c r="C9581" s="7">
        <v>333</v>
      </c>
    </row>
    <row r="9582" spans="2:3" x14ac:dyDescent="0.2">
      <c r="B9582" s="7" t="s">
        <v>9688</v>
      </c>
      <c r="C9582" s="7">
        <v>270</v>
      </c>
    </row>
    <row r="9583" spans="2:3" x14ac:dyDescent="0.2">
      <c r="B9583" s="7" t="s">
        <v>9689</v>
      </c>
      <c r="C9583" s="7">
        <v>313</v>
      </c>
    </row>
    <row r="9584" spans="2:3" x14ac:dyDescent="0.2">
      <c r="B9584" s="7" t="s">
        <v>9690</v>
      </c>
      <c r="C9584" s="7">
        <v>280</v>
      </c>
    </row>
    <row r="9585" spans="2:3" x14ac:dyDescent="0.2">
      <c r="B9585" s="7" t="s">
        <v>9691</v>
      </c>
      <c r="C9585" s="7">
        <v>273</v>
      </c>
    </row>
    <row r="9586" spans="2:3" x14ac:dyDescent="0.2">
      <c r="B9586" s="7" t="s">
        <v>9692</v>
      </c>
      <c r="C9586" s="7">
        <v>309</v>
      </c>
    </row>
    <row r="9587" spans="2:3" x14ac:dyDescent="0.2">
      <c r="B9587" s="7" t="s">
        <v>9693</v>
      </c>
      <c r="C9587" s="7">
        <v>331</v>
      </c>
    </row>
    <row r="9588" spans="2:3" x14ac:dyDescent="0.2">
      <c r="B9588" s="7" t="s">
        <v>9694</v>
      </c>
      <c r="C9588" s="7">
        <v>321</v>
      </c>
    </row>
    <row r="9589" spans="2:3" x14ac:dyDescent="0.2">
      <c r="B9589" s="7" t="s">
        <v>9695</v>
      </c>
      <c r="C9589" s="7">
        <v>291</v>
      </c>
    </row>
    <row r="9590" spans="2:3" x14ac:dyDescent="0.2">
      <c r="B9590" s="7" t="s">
        <v>9696</v>
      </c>
      <c r="C9590" s="7">
        <v>219</v>
      </c>
    </row>
    <row r="9591" spans="2:3" x14ac:dyDescent="0.2">
      <c r="B9591" s="7" t="s">
        <v>9697</v>
      </c>
      <c r="C9591" s="7">
        <v>313</v>
      </c>
    </row>
    <row r="9592" spans="2:3" x14ac:dyDescent="0.2">
      <c r="B9592" s="7" t="s">
        <v>9698</v>
      </c>
      <c r="C9592" s="7">
        <v>254</v>
      </c>
    </row>
    <row r="9593" spans="2:3" x14ac:dyDescent="0.2">
      <c r="B9593" s="7" t="s">
        <v>9699</v>
      </c>
      <c r="C9593" s="7">
        <v>336</v>
      </c>
    </row>
    <row r="9594" spans="2:3" x14ac:dyDescent="0.2">
      <c r="B9594" s="7" t="s">
        <v>9700</v>
      </c>
      <c r="C9594" s="7">
        <v>381</v>
      </c>
    </row>
    <row r="9595" spans="2:3" x14ac:dyDescent="0.2">
      <c r="B9595" s="7" t="s">
        <v>9701</v>
      </c>
      <c r="C9595" s="7">
        <v>54</v>
      </c>
    </row>
    <row r="9596" spans="2:3" x14ac:dyDescent="0.2">
      <c r="B9596" s="7" t="s">
        <v>9702</v>
      </c>
      <c r="C9596" s="7">
        <v>224</v>
      </c>
    </row>
    <row r="9597" spans="2:3" x14ac:dyDescent="0.2">
      <c r="B9597" s="7" t="s">
        <v>9703</v>
      </c>
      <c r="C9597" s="7">
        <v>280</v>
      </c>
    </row>
    <row r="9598" spans="2:3" x14ac:dyDescent="0.2">
      <c r="B9598" s="7" t="s">
        <v>9704</v>
      </c>
      <c r="C9598" s="7">
        <v>236</v>
      </c>
    </row>
    <row r="9599" spans="2:3" x14ac:dyDescent="0.2">
      <c r="B9599" s="7" t="s">
        <v>9705</v>
      </c>
      <c r="C9599" s="7">
        <v>142</v>
      </c>
    </row>
    <row r="9600" spans="2:3" x14ac:dyDescent="0.2">
      <c r="B9600" s="7" t="s">
        <v>9706</v>
      </c>
      <c r="C9600" s="7">
        <v>308</v>
      </c>
    </row>
    <row r="9601" spans="2:3" x14ac:dyDescent="0.2">
      <c r="B9601" s="7" t="s">
        <v>9707</v>
      </c>
      <c r="C9601" s="7">
        <v>205</v>
      </c>
    </row>
    <row r="9602" spans="2:3" x14ac:dyDescent="0.2">
      <c r="B9602" s="7" t="s">
        <v>9708</v>
      </c>
      <c r="C9602" s="7">
        <v>196</v>
      </c>
    </row>
    <row r="9603" spans="2:3" x14ac:dyDescent="0.2">
      <c r="B9603" s="7" t="s">
        <v>9709</v>
      </c>
      <c r="C9603" s="7">
        <v>330</v>
      </c>
    </row>
    <row r="9604" spans="2:3" x14ac:dyDescent="0.2">
      <c r="B9604" s="7" t="s">
        <v>9710</v>
      </c>
      <c r="C9604" s="7">
        <v>341</v>
      </c>
    </row>
    <row r="9605" spans="2:3" x14ac:dyDescent="0.2">
      <c r="B9605" s="7" t="s">
        <v>9711</v>
      </c>
      <c r="C9605" s="7">
        <v>344</v>
      </c>
    </row>
    <row r="9606" spans="2:3" x14ac:dyDescent="0.2">
      <c r="B9606" s="7" t="s">
        <v>9712</v>
      </c>
      <c r="C9606" s="7">
        <v>271</v>
      </c>
    </row>
    <row r="9607" spans="2:3" x14ac:dyDescent="0.2">
      <c r="B9607" s="7" t="s">
        <v>9713</v>
      </c>
      <c r="C9607" s="7">
        <v>419</v>
      </c>
    </row>
    <row r="9608" spans="2:3" x14ac:dyDescent="0.2">
      <c r="B9608" s="7" t="s">
        <v>9714</v>
      </c>
      <c r="C9608" s="7">
        <v>252</v>
      </c>
    </row>
    <row r="9609" spans="2:3" x14ac:dyDescent="0.2">
      <c r="B9609" s="7" t="s">
        <v>9715</v>
      </c>
      <c r="C9609" s="7">
        <v>337</v>
      </c>
    </row>
    <row r="9610" spans="2:3" x14ac:dyDescent="0.2">
      <c r="B9610" s="7" t="s">
        <v>9716</v>
      </c>
      <c r="C9610" s="7">
        <v>283</v>
      </c>
    </row>
    <row r="9611" spans="2:3" x14ac:dyDescent="0.2">
      <c r="B9611" s="7" t="s">
        <v>9717</v>
      </c>
      <c r="C9611" s="7">
        <v>305</v>
      </c>
    </row>
    <row r="9612" spans="2:3" x14ac:dyDescent="0.2">
      <c r="B9612" s="7" t="s">
        <v>9718</v>
      </c>
      <c r="C9612" s="7">
        <v>171</v>
      </c>
    </row>
    <row r="9613" spans="2:3" x14ac:dyDescent="0.2">
      <c r="B9613" s="7" t="s">
        <v>9719</v>
      </c>
      <c r="C9613" s="7">
        <v>367</v>
      </c>
    </row>
    <row r="9614" spans="2:3" x14ac:dyDescent="0.2">
      <c r="B9614" s="7" t="s">
        <v>9720</v>
      </c>
      <c r="C9614" s="7">
        <v>366</v>
      </c>
    </row>
    <row r="9615" spans="2:3" x14ac:dyDescent="0.2">
      <c r="B9615" s="7" t="s">
        <v>9721</v>
      </c>
      <c r="C9615" s="7">
        <v>401</v>
      </c>
    </row>
    <row r="9616" spans="2:3" x14ac:dyDescent="0.2">
      <c r="B9616" s="7" t="s">
        <v>9722</v>
      </c>
      <c r="C9616" s="7">
        <v>252</v>
      </c>
    </row>
    <row r="9617" spans="2:3" x14ac:dyDescent="0.2">
      <c r="B9617" s="7" t="s">
        <v>9723</v>
      </c>
      <c r="C9617" s="7">
        <v>205</v>
      </c>
    </row>
    <row r="9618" spans="2:3" x14ac:dyDescent="0.2">
      <c r="B9618" s="7" t="s">
        <v>9724</v>
      </c>
      <c r="C9618" s="7">
        <v>286</v>
      </c>
    </row>
    <row r="9619" spans="2:3" x14ac:dyDescent="0.2">
      <c r="B9619" s="7" t="s">
        <v>9725</v>
      </c>
      <c r="C9619" s="7">
        <v>296</v>
      </c>
    </row>
    <row r="9620" spans="2:3" x14ac:dyDescent="0.2">
      <c r="B9620" s="7" t="s">
        <v>9726</v>
      </c>
      <c r="C9620" s="7">
        <v>340</v>
      </c>
    </row>
    <row r="9621" spans="2:3" x14ac:dyDescent="0.2">
      <c r="B9621" s="7" t="s">
        <v>9727</v>
      </c>
      <c r="C9621" s="7">
        <v>312</v>
      </c>
    </row>
    <row r="9622" spans="2:3" x14ac:dyDescent="0.2">
      <c r="B9622" s="7" t="s">
        <v>9728</v>
      </c>
      <c r="C9622" s="7">
        <v>299</v>
      </c>
    </row>
    <row r="9623" spans="2:3" x14ac:dyDescent="0.2">
      <c r="B9623" s="7" t="s">
        <v>9729</v>
      </c>
      <c r="C9623" s="7">
        <v>279</v>
      </c>
    </row>
    <row r="9624" spans="2:3" x14ac:dyDescent="0.2">
      <c r="B9624" s="7" t="s">
        <v>9730</v>
      </c>
      <c r="C9624" s="7">
        <v>263</v>
      </c>
    </row>
    <row r="9625" spans="2:3" x14ac:dyDescent="0.2">
      <c r="B9625" s="7" t="s">
        <v>9731</v>
      </c>
      <c r="C9625" s="7">
        <v>285</v>
      </c>
    </row>
    <row r="9626" spans="2:3" x14ac:dyDescent="0.2">
      <c r="B9626" s="7" t="s">
        <v>9732</v>
      </c>
      <c r="C9626" s="7">
        <v>150</v>
      </c>
    </row>
    <row r="9627" spans="2:3" x14ac:dyDescent="0.2">
      <c r="B9627" s="7" t="s">
        <v>9733</v>
      </c>
      <c r="C9627" s="7">
        <v>351</v>
      </c>
    </row>
    <row r="9628" spans="2:3" x14ac:dyDescent="0.2">
      <c r="B9628" s="7" t="s">
        <v>9734</v>
      </c>
      <c r="C9628" s="7">
        <v>358</v>
      </c>
    </row>
    <row r="9629" spans="2:3" x14ac:dyDescent="0.2">
      <c r="B9629" s="7" t="s">
        <v>9735</v>
      </c>
      <c r="C9629" s="7">
        <v>237</v>
      </c>
    </row>
    <row r="9630" spans="2:3" x14ac:dyDescent="0.2">
      <c r="B9630" s="7" t="s">
        <v>9736</v>
      </c>
      <c r="C9630" s="7">
        <v>417</v>
      </c>
    </row>
    <row r="9631" spans="2:3" x14ac:dyDescent="0.2">
      <c r="B9631" s="7" t="s">
        <v>9737</v>
      </c>
      <c r="C9631" s="7">
        <v>344</v>
      </c>
    </row>
    <row r="9632" spans="2:3" x14ac:dyDescent="0.2">
      <c r="B9632" s="7" t="s">
        <v>9738</v>
      </c>
      <c r="C9632" s="7">
        <v>186</v>
      </c>
    </row>
    <row r="9633" spans="2:3" x14ac:dyDescent="0.2">
      <c r="B9633" s="7" t="s">
        <v>9739</v>
      </c>
      <c r="C9633" s="7">
        <v>260</v>
      </c>
    </row>
    <row r="9634" spans="2:3" x14ac:dyDescent="0.2">
      <c r="B9634" s="7" t="s">
        <v>9740</v>
      </c>
      <c r="C9634" s="7">
        <v>331</v>
      </c>
    </row>
    <row r="9635" spans="2:3" x14ac:dyDescent="0.2">
      <c r="B9635" s="7" t="s">
        <v>9741</v>
      </c>
      <c r="C9635" s="7">
        <v>209</v>
      </c>
    </row>
    <row r="9636" spans="2:3" x14ac:dyDescent="0.2">
      <c r="B9636" s="7" t="s">
        <v>9742</v>
      </c>
      <c r="C9636" s="7">
        <v>262</v>
      </c>
    </row>
    <row r="9637" spans="2:3" x14ac:dyDescent="0.2">
      <c r="B9637" s="7" t="s">
        <v>9743</v>
      </c>
      <c r="C9637" s="7">
        <v>288</v>
      </c>
    </row>
    <row r="9638" spans="2:3" x14ac:dyDescent="0.2">
      <c r="B9638" s="7" t="s">
        <v>9744</v>
      </c>
      <c r="C9638" s="7">
        <v>348</v>
      </c>
    </row>
    <row r="9639" spans="2:3" x14ac:dyDescent="0.2">
      <c r="B9639" s="7" t="s">
        <v>9745</v>
      </c>
      <c r="C9639" s="7">
        <v>348</v>
      </c>
    </row>
    <row r="9640" spans="2:3" x14ac:dyDescent="0.2">
      <c r="B9640" s="7" t="s">
        <v>9746</v>
      </c>
      <c r="C9640" s="7">
        <v>312</v>
      </c>
    </row>
    <row r="9641" spans="2:3" x14ac:dyDescent="0.2">
      <c r="B9641" s="7" t="s">
        <v>9747</v>
      </c>
      <c r="C9641" s="7">
        <v>373</v>
      </c>
    </row>
    <row r="9642" spans="2:3" x14ac:dyDescent="0.2">
      <c r="B9642" s="7" t="s">
        <v>9748</v>
      </c>
      <c r="C9642" s="7">
        <v>351</v>
      </c>
    </row>
    <row r="9643" spans="2:3" x14ac:dyDescent="0.2">
      <c r="B9643" s="7" t="s">
        <v>9749</v>
      </c>
      <c r="C9643" s="7">
        <v>253</v>
      </c>
    </row>
    <row r="9644" spans="2:3" x14ac:dyDescent="0.2">
      <c r="B9644" s="7" t="s">
        <v>9750</v>
      </c>
      <c r="C9644" s="7">
        <v>366</v>
      </c>
    </row>
    <row r="9645" spans="2:3" x14ac:dyDescent="0.2">
      <c r="B9645" s="7" t="s">
        <v>9751</v>
      </c>
      <c r="C9645" s="7">
        <v>297</v>
      </c>
    </row>
    <row r="9646" spans="2:3" x14ac:dyDescent="0.2">
      <c r="B9646" s="7" t="s">
        <v>9752</v>
      </c>
      <c r="C9646" s="7">
        <v>333</v>
      </c>
    </row>
    <row r="9647" spans="2:3" x14ac:dyDescent="0.2">
      <c r="B9647" s="7" t="s">
        <v>9753</v>
      </c>
      <c r="C9647" s="7">
        <v>320</v>
      </c>
    </row>
    <row r="9648" spans="2:3" x14ac:dyDescent="0.2">
      <c r="B9648" s="7" t="s">
        <v>9754</v>
      </c>
      <c r="C9648" s="7">
        <v>277</v>
      </c>
    </row>
    <row r="9649" spans="2:3" x14ac:dyDescent="0.2">
      <c r="B9649" s="7" t="s">
        <v>9755</v>
      </c>
      <c r="C9649" s="7">
        <v>240</v>
      </c>
    </row>
    <row r="9650" spans="2:3" x14ac:dyDescent="0.2">
      <c r="B9650" s="7" t="s">
        <v>9756</v>
      </c>
      <c r="C9650" s="7">
        <v>314</v>
      </c>
    </row>
    <row r="9651" spans="2:3" x14ac:dyDescent="0.2">
      <c r="B9651" s="7" t="s">
        <v>9757</v>
      </c>
      <c r="C9651" s="7">
        <v>320</v>
      </c>
    </row>
    <row r="9652" spans="2:3" x14ac:dyDescent="0.2">
      <c r="B9652" s="7" t="s">
        <v>9758</v>
      </c>
      <c r="C9652" s="7">
        <v>235</v>
      </c>
    </row>
    <row r="9653" spans="2:3" x14ac:dyDescent="0.2">
      <c r="B9653" s="7" t="s">
        <v>9759</v>
      </c>
      <c r="C9653" s="7">
        <v>342</v>
      </c>
    </row>
    <row r="9654" spans="2:3" x14ac:dyDescent="0.2">
      <c r="B9654" s="7" t="s">
        <v>9760</v>
      </c>
      <c r="C9654" s="7">
        <v>325</v>
      </c>
    </row>
    <row r="9655" spans="2:3" x14ac:dyDescent="0.2">
      <c r="B9655" s="7" t="s">
        <v>9761</v>
      </c>
      <c r="C9655" s="7">
        <v>385</v>
      </c>
    </row>
    <row r="9656" spans="2:3" x14ac:dyDescent="0.2">
      <c r="B9656" s="7" t="s">
        <v>9762</v>
      </c>
      <c r="C9656" s="7">
        <v>357</v>
      </c>
    </row>
    <row r="9657" spans="2:3" x14ac:dyDescent="0.2">
      <c r="B9657" s="7" t="s">
        <v>9763</v>
      </c>
      <c r="C9657" s="7">
        <v>320</v>
      </c>
    </row>
    <row r="9658" spans="2:3" x14ac:dyDescent="0.2">
      <c r="B9658" s="7" t="s">
        <v>9764</v>
      </c>
      <c r="C9658" s="7">
        <v>418</v>
      </c>
    </row>
    <row r="9659" spans="2:3" x14ac:dyDescent="0.2">
      <c r="B9659" s="7" t="s">
        <v>9765</v>
      </c>
      <c r="C9659" s="7">
        <v>478</v>
      </c>
    </row>
    <row r="9660" spans="2:3" x14ac:dyDescent="0.2">
      <c r="B9660" s="7" t="s">
        <v>9766</v>
      </c>
      <c r="C9660" s="7">
        <v>294</v>
      </c>
    </row>
    <row r="9661" spans="2:3" x14ac:dyDescent="0.2">
      <c r="B9661" s="7" t="s">
        <v>9767</v>
      </c>
      <c r="C9661" s="7">
        <v>341</v>
      </c>
    </row>
    <row r="9662" spans="2:3" x14ac:dyDescent="0.2">
      <c r="B9662" s="7" t="s">
        <v>9768</v>
      </c>
      <c r="C9662" s="7">
        <v>264</v>
      </c>
    </row>
    <row r="9663" spans="2:3" x14ac:dyDescent="0.2">
      <c r="B9663" s="7" t="s">
        <v>9769</v>
      </c>
      <c r="C9663" s="7">
        <v>363</v>
      </c>
    </row>
    <row r="9664" spans="2:3" x14ac:dyDescent="0.2">
      <c r="B9664" s="7" t="s">
        <v>9770</v>
      </c>
      <c r="C9664" s="7">
        <v>310</v>
      </c>
    </row>
    <row r="9665" spans="2:3" x14ac:dyDescent="0.2">
      <c r="B9665" s="7" t="s">
        <v>9771</v>
      </c>
      <c r="C9665" s="7">
        <v>290</v>
      </c>
    </row>
    <row r="9666" spans="2:3" x14ac:dyDescent="0.2">
      <c r="B9666" s="7" t="s">
        <v>9772</v>
      </c>
      <c r="C9666" s="7">
        <v>413</v>
      </c>
    </row>
    <row r="9667" spans="2:3" x14ac:dyDescent="0.2">
      <c r="B9667" s="7" t="s">
        <v>9773</v>
      </c>
      <c r="C9667" s="7">
        <v>324</v>
      </c>
    </row>
    <row r="9668" spans="2:3" x14ac:dyDescent="0.2">
      <c r="B9668" s="7" t="s">
        <v>9774</v>
      </c>
      <c r="C9668" s="7">
        <v>329</v>
      </c>
    </row>
    <row r="9669" spans="2:3" x14ac:dyDescent="0.2">
      <c r="B9669" s="7" t="s">
        <v>9775</v>
      </c>
      <c r="C9669" s="7">
        <v>404</v>
      </c>
    </row>
    <row r="9670" spans="2:3" x14ac:dyDescent="0.2">
      <c r="B9670" s="7" t="s">
        <v>9776</v>
      </c>
      <c r="C9670" s="7">
        <v>406</v>
      </c>
    </row>
    <row r="9671" spans="2:3" x14ac:dyDescent="0.2">
      <c r="B9671" s="7" t="s">
        <v>9777</v>
      </c>
      <c r="C9671" s="7">
        <v>353</v>
      </c>
    </row>
    <row r="9672" spans="2:3" x14ac:dyDescent="0.2">
      <c r="B9672" s="7" t="s">
        <v>9778</v>
      </c>
      <c r="C9672" s="7">
        <v>428</v>
      </c>
    </row>
    <row r="9673" spans="2:3" x14ac:dyDescent="0.2">
      <c r="B9673" s="7" t="s">
        <v>9779</v>
      </c>
      <c r="C9673" s="7">
        <v>357</v>
      </c>
    </row>
    <row r="9674" spans="2:3" x14ac:dyDescent="0.2">
      <c r="B9674" s="7" t="s">
        <v>9780</v>
      </c>
      <c r="C9674" s="7">
        <v>425</v>
      </c>
    </row>
    <row r="9675" spans="2:3" x14ac:dyDescent="0.2">
      <c r="B9675" s="7" t="s">
        <v>9781</v>
      </c>
      <c r="C9675" s="7">
        <v>333</v>
      </c>
    </row>
    <row r="9676" spans="2:3" x14ac:dyDescent="0.2">
      <c r="B9676" s="7" t="s">
        <v>9782</v>
      </c>
      <c r="C9676" s="7">
        <v>246</v>
      </c>
    </row>
    <row r="9677" spans="2:3" x14ac:dyDescent="0.2">
      <c r="B9677" s="7" t="s">
        <v>9783</v>
      </c>
      <c r="C9677" s="7">
        <v>347</v>
      </c>
    </row>
    <row r="9678" spans="2:3" x14ac:dyDescent="0.2">
      <c r="B9678" s="7" t="s">
        <v>9784</v>
      </c>
      <c r="C9678" s="7">
        <v>395</v>
      </c>
    </row>
    <row r="9679" spans="2:3" x14ac:dyDescent="0.2">
      <c r="B9679" s="7" t="s">
        <v>9785</v>
      </c>
      <c r="C9679" s="7">
        <v>344</v>
      </c>
    </row>
    <row r="9680" spans="2:3" x14ac:dyDescent="0.2">
      <c r="B9680" s="7" t="s">
        <v>9786</v>
      </c>
      <c r="C9680" s="7">
        <v>340</v>
      </c>
    </row>
    <row r="9681" spans="2:3" x14ac:dyDescent="0.2">
      <c r="B9681" s="7" t="s">
        <v>9787</v>
      </c>
      <c r="C9681" s="7">
        <v>333</v>
      </c>
    </row>
    <row r="9682" spans="2:3" x14ac:dyDescent="0.2">
      <c r="B9682" s="7" t="s">
        <v>9788</v>
      </c>
      <c r="C9682" s="7">
        <v>347</v>
      </c>
    </row>
    <row r="9683" spans="2:3" x14ac:dyDescent="0.2">
      <c r="B9683" s="7" t="s">
        <v>9789</v>
      </c>
      <c r="C9683" s="7">
        <v>374</v>
      </c>
    </row>
    <row r="9684" spans="2:3" x14ac:dyDescent="0.2">
      <c r="B9684" s="7" t="s">
        <v>9790</v>
      </c>
      <c r="C9684" s="7">
        <v>282</v>
      </c>
    </row>
    <row r="9685" spans="2:3" x14ac:dyDescent="0.2">
      <c r="B9685" s="7" t="s">
        <v>9791</v>
      </c>
      <c r="C9685" s="7">
        <v>297</v>
      </c>
    </row>
    <row r="9686" spans="2:3" x14ac:dyDescent="0.2">
      <c r="B9686" s="7" t="s">
        <v>9792</v>
      </c>
      <c r="C9686" s="7">
        <v>265</v>
      </c>
    </row>
    <row r="9687" spans="2:3" x14ac:dyDescent="0.2">
      <c r="B9687" s="7" t="s">
        <v>9793</v>
      </c>
      <c r="C9687" s="7">
        <v>369</v>
      </c>
    </row>
    <row r="9688" spans="2:3" x14ac:dyDescent="0.2">
      <c r="B9688" s="7" t="s">
        <v>9794</v>
      </c>
      <c r="C9688" s="7">
        <v>338</v>
      </c>
    </row>
    <row r="9689" spans="2:3" x14ac:dyDescent="0.2">
      <c r="B9689" s="7" t="s">
        <v>9795</v>
      </c>
      <c r="C9689" s="7">
        <v>306</v>
      </c>
    </row>
    <row r="9690" spans="2:3" x14ac:dyDescent="0.2">
      <c r="B9690" s="7" t="s">
        <v>9796</v>
      </c>
      <c r="C9690" s="7">
        <v>217</v>
      </c>
    </row>
    <row r="9691" spans="2:3" x14ac:dyDescent="0.2">
      <c r="B9691" s="7" t="s">
        <v>9797</v>
      </c>
      <c r="C9691" s="7">
        <v>240</v>
      </c>
    </row>
    <row r="9692" spans="2:3" x14ac:dyDescent="0.2">
      <c r="B9692" s="7" t="s">
        <v>9798</v>
      </c>
      <c r="C9692" s="7">
        <v>393</v>
      </c>
    </row>
    <row r="9693" spans="2:3" x14ac:dyDescent="0.2">
      <c r="B9693" s="7" t="s">
        <v>9799</v>
      </c>
      <c r="C9693" s="7">
        <v>274</v>
      </c>
    </row>
    <row r="9694" spans="2:3" x14ac:dyDescent="0.2">
      <c r="B9694" s="7" t="s">
        <v>9800</v>
      </c>
      <c r="C9694" s="7">
        <v>364</v>
      </c>
    </row>
    <row r="9695" spans="2:3" x14ac:dyDescent="0.2">
      <c r="B9695" s="7" t="s">
        <v>9801</v>
      </c>
      <c r="C9695" s="7">
        <v>29</v>
      </c>
    </row>
    <row r="9696" spans="2:3" x14ac:dyDescent="0.2">
      <c r="B9696" s="7" t="s">
        <v>9802</v>
      </c>
      <c r="C9696" s="7">
        <v>280</v>
      </c>
    </row>
    <row r="9697" spans="2:3" x14ac:dyDescent="0.2">
      <c r="B9697" s="7" t="s">
        <v>9803</v>
      </c>
      <c r="C9697" s="7">
        <v>288</v>
      </c>
    </row>
    <row r="9698" spans="2:3" x14ac:dyDescent="0.2">
      <c r="B9698" s="7" t="s">
        <v>9804</v>
      </c>
      <c r="C9698" s="7">
        <v>215</v>
      </c>
    </row>
    <row r="9699" spans="2:3" x14ac:dyDescent="0.2">
      <c r="B9699" s="7" t="s">
        <v>9805</v>
      </c>
      <c r="C9699" s="7">
        <v>172</v>
      </c>
    </row>
    <row r="9700" spans="2:3" x14ac:dyDescent="0.2">
      <c r="B9700" s="7" t="s">
        <v>9806</v>
      </c>
      <c r="C9700" s="7">
        <v>239</v>
      </c>
    </row>
    <row r="9701" spans="2:3" x14ac:dyDescent="0.2">
      <c r="B9701" s="7" t="s">
        <v>9807</v>
      </c>
      <c r="C9701" s="7">
        <v>236</v>
      </c>
    </row>
    <row r="9702" spans="2:3" x14ac:dyDescent="0.2">
      <c r="B9702" s="7" t="s">
        <v>9808</v>
      </c>
      <c r="C9702" s="7">
        <v>225</v>
      </c>
    </row>
    <row r="9703" spans="2:3" x14ac:dyDescent="0.2">
      <c r="B9703" s="7" t="s">
        <v>9809</v>
      </c>
      <c r="C9703" s="7">
        <v>326</v>
      </c>
    </row>
    <row r="9704" spans="2:3" x14ac:dyDescent="0.2">
      <c r="B9704" s="7" t="s">
        <v>9810</v>
      </c>
      <c r="C9704" s="7">
        <v>299</v>
      </c>
    </row>
    <row r="9705" spans="2:3" x14ac:dyDescent="0.2">
      <c r="B9705" s="7" t="s">
        <v>9811</v>
      </c>
      <c r="C9705" s="7">
        <v>400</v>
      </c>
    </row>
    <row r="9706" spans="2:3" x14ac:dyDescent="0.2">
      <c r="B9706" s="7" t="s">
        <v>9812</v>
      </c>
      <c r="C9706" s="7">
        <v>456</v>
      </c>
    </row>
    <row r="9707" spans="2:3" x14ac:dyDescent="0.2">
      <c r="B9707" s="7" t="s">
        <v>9813</v>
      </c>
      <c r="C9707" s="7">
        <v>426</v>
      </c>
    </row>
    <row r="9708" spans="2:3" x14ac:dyDescent="0.2">
      <c r="B9708" s="7" t="s">
        <v>9814</v>
      </c>
      <c r="C9708" s="7">
        <v>316</v>
      </c>
    </row>
    <row r="9709" spans="2:3" x14ac:dyDescent="0.2">
      <c r="B9709" s="7" t="s">
        <v>9815</v>
      </c>
      <c r="C9709" s="7">
        <v>381</v>
      </c>
    </row>
    <row r="9710" spans="2:3" x14ac:dyDescent="0.2">
      <c r="B9710" s="7" t="s">
        <v>9816</v>
      </c>
      <c r="C9710" s="7">
        <v>343</v>
      </c>
    </row>
    <row r="9711" spans="2:3" x14ac:dyDescent="0.2">
      <c r="B9711" s="7" t="s">
        <v>9817</v>
      </c>
      <c r="C9711" s="7">
        <v>341</v>
      </c>
    </row>
    <row r="9712" spans="2:3" x14ac:dyDescent="0.2">
      <c r="B9712" s="7" t="s">
        <v>9818</v>
      </c>
      <c r="C9712" s="7">
        <v>259</v>
      </c>
    </row>
    <row r="9713" spans="2:3" x14ac:dyDescent="0.2">
      <c r="B9713" s="7" t="s">
        <v>9819</v>
      </c>
      <c r="C9713" s="7">
        <v>350</v>
      </c>
    </row>
    <row r="9714" spans="2:3" x14ac:dyDescent="0.2">
      <c r="B9714" s="7" t="s">
        <v>9820</v>
      </c>
      <c r="C9714" s="7">
        <v>421</v>
      </c>
    </row>
    <row r="9715" spans="2:3" x14ac:dyDescent="0.2">
      <c r="B9715" s="7" t="s">
        <v>9821</v>
      </c>
      <c r="C9715" s="7">
        <v>323</v>
      </c>
    </row>
    <row r="9716" spans="2:3" x14ac:dyDescent="0.2">
      <c r="B9716" s="7" t="s">
        <v>9822</v>
      </c>
      <c r="C9716" s="7">
        <v>269</v>
      </c>
    </row>
    <row r="9717" spans="2:3" x14ac:dyDescent="0.2">
      <c r="B9717" s="7" t="s">
        <v>9823</v>
      </c>
      <c r="C9717" s="7">
        <v>255</v>
      </c>
    </row>
    <row r="9718" spans="2:3" x14ac:dyDescent="0.2">
      <c r="B9718" s="7" t="s">
        <v>9824</v>
      </c>
      <c r="C9718" s="7">
        <v>392</v>
      </c>
    </row>
    <row r="9719" spans="2:3" x14ac:dyDescent="0.2">
      <c r="B9719" s="7" t="s">
        <v>9825</v>
      </c>
      <c r="C9719" s="7">
        <v>338</v>
      </c>
    </row>
    <row r="9720" spans="2:3" x14ac:dyDescent="0.2">
      <c r="B9720" s="7" t="s">
        <v>9826</v>
      </c>
      <c r="C9720" s="7">
        <v>355</v>
      </c>
    </row>
    <row r="9721" spans="2:3" x14ac:dyDescent="0.2">
      <c r="B9721" s="7" t="s">
        <v>9827</v>
      </c>
      <c r="C9721" s="7">
        <v>429</v>
      </c>
    </row>
    <row r="9722" spans="2:3" x14ac:dyDescent="0.2">
      <c r="B9722" s="7" t="s">
        <v>9828</v>
      </c>
      <c r="C9722" s="7">
        <v>336</v>
      </c>
    </row>
    <row r="9723" spans="2:3" x14ac:dyDescent="0.2">
      <c r="B9723" s="7" t="s">
        <v>9829</v>
      </c>
      <c r="C9723" s="7">
        <v>299</v>
      </c>
    </row>
    <row r="9724" spans="2:3" x14ac:dyDescent="0.2">
      <c r="B9724" s="7" t="s">
        <v>9830</v>
      </c>
      <c r="C9724" s="7">
        <v>373</v>
      </c>
    </row>
    <row r="9725" spans="2:3" x14ac:dyDescent="0.2">
      <c r="B9725" s="7" t="s">
        <v>9831</v>
      </c>
      <c r="C9725" s="7">
        <v>359</v>
      </c>
    </row>
    <row r="9726" spans="2:3" x14ac:dyDescent="0.2">
      <c r="B9726" s="7" t="s">
        <v>9832</v>
      </c>
      <c r="C9726" s="7">
        <v>201</v>
      </c>
    </row>
    <row r="9727" spans="2:3" x14ac:dyDescent="0.2">
      <c r="B9727" s="7" t="s">
        <v>9833</v>
      </c>
      <c r="C9727" s="7">
        <v>311</v>
      </c>
    </row>
    <row r="9728" spans="2:3" x14ac:dyDescent="0.2">
      <c r="B9728" s="7" t="s">
        <v>9834</v>
      </c>
      <c r="C9728" s="7">
        <v>303</v>
      </c>
    </row>
    <row r="9729" spans="2:3" x14ac:dyDescent="0.2">
      <c r="B9729" s="7" t="s">
        <v>9835</v>
      </c>
      <c r="C9729" s="7">
        <v>332</v>
      </c>
    </row>
    <row r="9730" spans="2:3" x14ac:dyDescent="0.2">
      <c r="B9730" s="7" t="s">
        <v>9836</v>
      </c>
      <c r="C9730" s="7">
        <v>439</v>
      </c>
    </row>
    <row r="9731" spans="2:3" x14ac:dyDescent="0.2">
      <c r="B9731" s="7" t="s">
        <v>9837</v>
      </c>
      <c r="C9731" s="7">
        <v>388</v>
      </c>
    </row>
    <row r="9732" spans="2:3" x14ac:dyDescent="0.2">
      <c r="B9732" s="7" t="s">
        <v>9838</v>
      </c>
      <c r="C9732" s="7">
        <v>183</v>
      </c>
    </row>
    <row r="9733" spans="2:3" x14ac:dyDescent="0.2">
      <c r="B9733" s="7" t="s">
        <v>9839</v>
      </c>
      <c r="C9733" s="7">
        <v>355</v>
      </c>
    </row>
    <row r="9734" spans="2:3" x14ac:dyDescent="0.2">
      <c r="B9734" s="7" t="s">
        <v>9840</v>
      </c>
      <c r="C9734" s="7">
        <v>338</v>
      </c>
    </row>
    <row r="9735" spans="2:3" x14ac:dyDescent="0.2">
      <c r="B9735" s="7" t="s">
        <v>9841</v>
      </c>
      <c r="C9735" s="7">
        <v>363</v>
      </c>
    </row>
    <row r="9736" spans="2:3" x14ac:dyDescent="0.2">
      <c r="B9736" s="7" t="s">
        <v>9842</v>
      </c>
      <c r="C9736" s="7">
        <v>338</v>
      </c>
    </row>
    <row r="9737" spans="2:3" x14ac:dyDescent="0.2">
      <c r="B9737" s="7" t="s">
        <v>9843</v>
      </c>
      <c r="C9737" s="7">
        <v>224</v>
      </c>
    </row>
    <row r="9738" spans="2:3" x14ac:dyDescent="0.2">
      <c r="B9738" s="7" t="s">
        <v>9844</v>
      </c>
      <c r="C9738" s="7">
        <v>331</v>
      </c>
    </row>
    <row r="9739" spans="2:3" x14ac:dyDescent="0.2">
      <c r="B9739" s="7" t="s">
        <v>9845</v>
      </c>
      <c r="C9739" s="7">
        <v>335</v>
      </c>
    </row>
    <row r="9740" spans="2:3" x14ac:dyDescent="0.2">
      <c r="B9740" s="7" t="s">
        <v>9846</v>
      </c>
      <c r="C9740" s="7">
        <v>449</v>
      </c>
    </row>
    <row r="9741" spans="2:3" x14ac:dyDescent="0.2">
      <c r="B9741" s="7" t="s">
        <v>9847</v>
      </c>
      <c r="C9741" s="7">
        <v>390</v>
      </c>
    </row>
    <row r="9742" spans="2:3" x14ac:dyDescent="0.2">
      <c r="B9742" s="7" t="s">
        <v>9848</v>
      </c>
      <c r="C9742" s="7">
        <v>366</v>
      </c>
    </row>
    <row r="9743" spans="2:3" x14ac:dyDescent="0.2">
      <c r="B9743" s="7" t="s">
        <v>9849</v>
      </c>
      <c r="C9743" s="7">
        <v>319</v>
      </c>
    </row>
    <row r="9744" spans="2:3" x14ac:dyDescent="0.2">
      <c r="B9744" s="7" t="s">
        <v>9850</v>
      </c>
      <c r="C9744" s="7">
        <v>380</v>
      </c>
    </row>
    <row r="9745" spans="2:3" x14ac:dyDescent="0.2">
      <c r="B9745" s="7" t="s">
        <v>9851</v>
      </c>
      <c r="C9745" s="7">
        <v>331</v>
      </c>
    </row>
    <row r="9746" spans="2:3" x14ac:dyDescent="0.2">
      <c r="B9746" s="7" t="s">
        <v>9852</v>
      </c>
      <c r="C9746" s="7">
        <v>354</v>
      </c>
    </row>
    <row r="9747" spans="2:3" x14ac:dyDescent="0.2">
      <c r="B9747" s="7" t="s">
        <v>9853</v>
      </c>
      <c r="C9747" s="7">
        <v>287</v>
      </c>
    </row>
    <row r="9748" spans="2:3" x14ac:dyDescent="0.2">
      <c r="B9748" s="7" t="s">
        <v>9854</v>
      </c>
      <c r="C9748" s="7">
        <v>329</v>
      </c>
    </row>
    <row r="9749" spans="2:3" x14ac:dyDescent="0.2">
      <c r="B9749" s="7" t="s">
        <v>9855</v>
      </c>
      <c r="C9749" s="7">
        <v>337</v>
      </c>
    </row>
    <row r="9750" spans="2:3" x14ac:dyDescent="0.2">
      <c r="B9750" s="7" t="s">
        <v>9856</v>
      </c>
      <c r="C9750" s="7">
        <v>397</v>
      </c>
    </row>
    <row r="9751" spans="2:3" x14ac:dyDescent="0.2">
      <c r="B9751" s="7" t="s">
        <v>9857</v>
      </c>
      <c r="C9751" s="7">
        <v>372</v>
      </c>
    </row>
    <row r="9752" spans="2:3" x14ac:dyDescent="0.2">
      <c r="B9752" s="7" t="s">
        <v>9858</v>
      </c>
      <c r="C9752" s="7">
        <v>393</v>
      </c>
    </row>
    <row r="9753" spans="2:3" x14ac:dyDescent="0.2">
      <c r="B9753" s="7" t="s">
        <v>9859</v>
      </c>
      <c r="C9753" s="7">
        <v>333</v>
      </c>
    </row>
    <row r="9754" spans="2:3" x14ac:dyDescent="0.2">
      <c r="B9754" s="7" t="s">
        <v>9860</v>
      </c>
      <c r="C9754" s="7">
        <v>345</v>
      </c>
    </row>
    <row r="9755" spans="2:3" x14ac:dyDescent="0.2">
      <c r="B9755" s="7" t="s">
        <v>9861</v>
      </c>
      <c r="C9755" s="7">
        <v>418</v>
      </c>
    </row>
    <row r="9756" spans="2:3" x14ac:dyDescent="0.2">
      <c r="B9756" s="7" t="s">
        <v>9862</v>
      </c>
      <c r="C9756" s="7">
        <v>338</v>
      </c>
    </row>
    <row r="9757" spans="2:3" x14ac:dyDescent="0.2">
      <c r="B9757" s="7" t="s">
        <v>9863</v>
      </c>
      <c r="C9757" s="7">
        <v>356</v>
      </c>
    </row>
    <row r="9758" spans="2:3" x14ac:dyDescent="0.2">
      <c r="B9758" s="7" t="s">
        <v>9864</v>
      </c>
      <c r="C9758" s="7">
        <v>436</v>
      </c>
    </row>
    <row r="9759" spans="2:3" x14ac:dyDescent="0.2">
      <c r="B9759" s="7" t="s">
        <v>9865</v>
      </c>
      <c r="C9759" s="7">
        <v>289</v>
      </c>
    </row>
    <row r="9760" spans="2:3" x14ac:dyDescent="0.2">
      <c r="B9760" s="7" t="s">
        <v>9866</v>
      </c>
      <c r="C9760" s="7">
        <v>307</v>
      </c>
    </row>
    <row r="9761" spans="2:3" x14ac:dyDescent="0.2">
      <c r="B9761" s="7" t="s">
        <v>9867</v>
      </c>
      <c r="C9761" s="7">
        <v>380</v>
      </c>
    </row>
    <row r="9762" spans="2:3" x14ac:dyDescent="0.2">
      <c r="B9762" s="7" t="s">
        <v>9868</v>
      </c>
      <c r="C9762" s="7">
        <v>259</v>
      </c>
    </row>
    <row r="9763" spans="2:3" x14ac:dyDescent="0.2">
      <c r="B9763" s="7" t="s">
        <v>9869</v>
      </c>
      <c r="C9763" s="7">
        <v>398</v>
      </c>
    </row>
    <row r="9764" spans="2:3" x14ac:dyDescent="0.2">
      <c r="B9764" s="7" t="s">
        <v>9870</v>
      </c>
      <c r="C9764" s="7">
        <v>330</v>
      </c>
    </row>
    <row r="9765" spans="2:3" x14ac:dyDescent="0.2">
      <c r="B9765" s="7" t="s">
        <v>9871</v>
      </c>
      <c r="C9765" s="7">
        <v>336</v>
      </c>
    </row>
    <row r="9766" spans="2:3" x14ac:dyDescent="0.2">
      <c r="B9766" s="7" t="s">
        <v>9872</v>
      </c>
      <c r="C9766" s="7">
        <v>416</v>
      </c>
    </row>
    <row r="9767" spans="2:3" x14ac:dyDescent="0.2">
      <c r="B9767" s="7" t="s">
        <v>9873</v>
      </c>
      <c r="C9767" s="7">
        <v>366</v>
      </c>
    </row>
    <row r="9768" spans="2:3" x14ac:dyDescent="0.2">
      <c r="B9768" s="7" t="s">
        <v>9874</v>
      </c>
      <c r="C9768" s="7">
        <v>349</v>
      </c>
    </row>
    <row r="9769" spans="2:3" x14ac:dyDescent="0.2">
      <c r="B9769" s="7" t="s">
        <v>9875</v>
      </c>
      <c r="C9769" s="7">
        <v>435</v>
      </c>
    </row>
    <row r="9770" spans="2:3" x14ac:dyDescent="0.2">
      <c r="B9770" s="7" t="s">
        <v>9876</v>
      </c>
      <c r="C9770" s="7">
        <v>445</v>
      </c>
    </row>
    <row r="9771" spans="2:3" x14ac:dyDescent="0.2">
      <c r="B9771" s="7" t="s">
        <v>9877</v>
      </c>
      <c r="C9771" s="7">
        <v>291</v>
      </c>
    </row>
    <row r="9772" spans="2:3" x14ac:dyDescent="0.2">
      <c r="B9772" s="7" t="s">
        <v>9878</v>
      </c>
      <c r="C9772" s="7">
        <v>439</v>
      </c>
    </row>
    <row r="9773" spans="2:3" x14ac:dyDescent="0.2">
      <c r="B9773" s="7" t="s">
        <v>9879</v>
      </c>
      <c r="C9773" s="7">
        <v>398</v>
      </c>
    </row>
    <row r="9774" spans="2:3" x14ac:dyDescent="0.2">
      <c r="B9774" s="7" t="s">
        <v>9880</v>
      </c>
      <c r="C9774" s="7">
        <v>547</v>
      </c>
    </row>
    <row r="9775" spans="2:3" x14ac:dyDescent="0.2">
      <c r="B9775" s="7" t="s">
        <v>9881</v>
      </c>
      <c r="C9775" s="7">
        <v>327</v>
      </c>
    </row>
    <row r="9776" spans="2:3" x14ac:dyDescent="0.2">
      <c r="B9776" s="7" t="s">
        <v>9882</v>
      </c>
      <c r="C9776" s="7">
        <v>326</v>
      </c>
    </row>
    <row r="9777" spans="2:3" x14ac:dyDescent="0.2">
      <c r="B9777" s="7" t="s">
        <v>9883</v>
      </c>
      <c r="C9777" s="7">
        <v>336</v>
      </c>
    </row>
    <row r="9778" spans="2:3" x14ac:dyDescent="0.2">
      <c r="B9778" s="7" t="s">
        <v>9884</v>
      </c>
      <c r="C9778" s="7">
        <v>395</v>
      </c>
    </row>
    <row r="9779" spans="2:3" x14ac:dyDescent="0.2">
      <c r="B9779" s="7" t="s">
        <v>9885</v>
      </c>
      <c r="C9779" s="7">
        <v>408</v>
      </c>
    </row>
    <row r="9780" spans="2:3" x14ac:dyDescent="0.2">
      <c r="B9780" s="7" t="s">
        <v>9886</v>
      </c>
      <c r="C9780" s="7">
        <v>372</v>
      </c>
    </row>
    <row r="9781" spans="2:3" x14ac:dyDescent="0.2">
      <c r="B9781" s="7" t="s">
        <v>9887</v>
      </c>
      <c r="C9781" s="7">
        <v>341</v>
      </c>
    </row>
    <row r="9782" spans="2:3" x14ac:dyDescent="0.2">
      <c r="B9782" s="7" t="s">
        <v>9888</v>
      </c>
      <c r="C9782" s="7">
        <v>432</v>
      </c>
    </row>
    <row r="9783" spans="2:3" x14ac:dyDescent="0.2">
      <c r="B9783" s="7" t="s">
        <v>9889</v>
      </c>
      <c r="C9783" s="7">
        <v>385</v>
      </c>
    </row>
    <row r="9784" spans="2:3" x14ac:dyDescent="0.2">
      <c r="B9784" s="7" t="s">
        <v>9890</v>
      </c>
      <c r="C9784" s="7">
        <v>280</v>
      </c>
    </row>
    <row r="9785" spans="2:3" x14ac:dyDescent="0.2">
      <c r="B9785" s="7" t="s">
        <v>9891</v>
      </c>
      <c r="C9785" s="7">
        <v>374</v>
      </c>
    </row>
    <row r="9786" spans="2:3" x14ac:dyDescent="0.2">
      <c r="B9786" s="7" t="s">
        <v>9892</v>
      </c>
      <c r="C9786" s="7">
        <v>358</v>
      </c>
    </row>
    <row r="9787" spans="2:3" x14ac:dyDescent="0.2">
      <c r="B9787" s="7" t="s">
        <v>9893</v>
      </c>
      <c r="C9787" s="7">
        <v>380</v>
      </c>
    </row>
    <row r="9788" spans="2:3" x14ac:dyDescent="0.2">
      <c r="B9788" s="7" t="s">
        <v>9894</v>
      </c>
      <c r="C9788" s="7">
        <v>341</v>
      </c>
    </row>
    <row r="9789" spans="2:3" x14ac:dyDescent="0.2">
      <c r="B9789" s="7" t="s">
        <v>9895</v>
      </c>
      <c r="C9789" s="7">
        <v>388</v>
      </c>
    </row>
    <row r="9790" spans="2:3" x14ac:dyDescent="0.2">
      <c r="B9790" s="7" t="s">
        <v>9896</v>
      </c>
      <c r="C9790" s="7">
        <v>303</v>
      </c>
    </row>
    <row r="9791" spans="2:3" x14ac:dyDescent="0.2">
      <c r="B9791" s="7" t="s">
        <v>9897</v>
      </c>
      <c r="C9791" s="7">
        <v>341</v>
      </c>
    </row>
    <row r="9792" spans="2:3" x14ac:dyDescent="0.2">
      <c r="B9792" s="7" t="s">
        <v>9898</v>
      </c>
      <c r="C9792" s="7">
        <v>353</v>
      </c>
    </row>
    <row r="9793" spans="2:3" x14ac:dyDescent="0.2">
      <c r="B9793" s="7" t="s">
        <v>9899</v>
      </c>
      <c r="C9793" s="7">
        <v>481</v>
      </c>
    </row>
    <row r="9794" spans="2:3" x14ac:dyDescent="0.2">
      <c r="B9794" s="7" t="s">
        <v>9900</v>
      </c>
      <c r="C9794" s="7">
        <v>417</v>
      </c>
    </row>
    <row r="9795" spans="2:3" x14ac:dyDescent="0.2">
      <c r="B9795" s="7" t="s">
        <v>9901</v>
      </c>
      <c r="C9795" s="7">
        <v>37</v>
      </c>
    </row>
    <row r="9796" spans="2:3" x14ac:dyDescent="0.2">
      <c r="B9796" s="7" t="s">
        <v>9902</v>
      </c>
      <c r="C9796" s="7">
        <v>221</v>
      </c>
    </row>
    <row r="9797" spans="2:3" x14ac:dyDescent="0.2">
      <c r="B9797" s="7" t="s">
        <v>9903</v>
      </c>
      <c r="C9797" s="7">
        <v>408</v>
      </c>
    </row>
    <row r="9798" spans="2:3" x14ac:dyDescent="0.2">
      <c r="B9798" s="7" t="s">
        <v>9904</v>
      </c>
      <c r="C9798" s="7">
        <v>238</v>
      </c>
    </row>
    <row r="9799" spans="2:3" x14ac:dyDescent="0.2">
      <c r="B9799" s="7" t="s">
        <v>9905</v>
      </c>
      <c r="C9799" s="7">
        <v>237</v>
      </c>
    </row>
    <row r="9800" spans="2:3" x14ac:dyDescent="0.2">
      <c r="B9800" s="7" t="s">
        <v>9906</v>
      </c>
      <c r="C9800" s="7">
        <v>285</v>
      </c>
    </row>
    <row r="9801" spans="2:3" x14ac:dyDescent="0.2">
      <c r="B9801" s="7" t="s">
        <v>9907</v>
      </c>
      <c r="C9801" s="7">
        <v>254</v>
      </c>
    </row>
    <row r="9802" spans="2:3" x14ac:dyDescent="0.2">
      <c r="B9802" s="7" t="s">
        <v>9908</v>
      </c>
      <c r="C9802" s="7">
        <v>260</v>
      </c>
    </row>
    <row r="9803" spans="2:3" x14ac:dyDescent="0.2">
      <c r="B9803" s="7" t="s">
        <v>9909</v>
      </c>
      <c r="C9803" s="7">
        <v>399</v>
      </c>
    </row>
    <row r="9804" spans="2:3" x14ac:dyDescent="0.2">
      <c r="B9804" s="7" t="s">
        <v>9910</v>
      </c>
      <c r="C9804" s="7">
        <v>395</v>
      </c>
    </row>
    <row r="9805" spans="2:3" x14ac:dyDescent="0.2">
      <c r="B9805" s="7" t="s">
        <v>9911</v>
      </c>
      <c r="C9805" s="7">
        <v>315</v>
      </c>
    </row>
    <row r="9806" spans="2:3" x14ac:dyDescent="0.2">
      <c r="B9806" s="7" t="s">
        <v>9912</v>
      </c>
      <c r="C9806" s="7">
        <v>239</v>
      </c>
    </row>
    <row r="9807" spans="2:3" x14ac:dyDescent="0.2">
      <c r="B9807" s="7" t="s">
        <v>9913</v>
      </c>
      <c r="C9807" s="7">
        <v>405</v>
      </c>
    </row>
    <row r="9808" spans="2:3" x14ac:dyDescent="0.2">
      <c r="B9808" s="7" t="s">
        <v>9914</v>
      </c>
      <c r="C9808" s="7">
        <v>298</v>
      </c>
    </row>
    <row r="9809" spans="2:3" x14ac:dyDescent="0.2">
      <c r="B9809" s="7" t="s">
        <v>9915</v>
      </c>
      <c r="C9809" s="7">
        <v>312</v>
      </c>
    </row>
    <row r="9810" spans="2:3" x14ac:dyDescent="0.2">
      <c r="B9810" s="7" t="s">
        <v>9916</v>
      </c>
      <c r="C9810" s="7">
        <v>393</v>
      </c>
    </row>
    <row r="9811" spans="2:3" x14ac:dyDescent="0.2">
      <c r="B9811" s="7" t="s">
        <v>9917</v>
      </c>
      <c r="C9811" s="7">
        <v>280</v>
      </c>
    </row>
    <row r="9812" spans="2:3" x14ac:dyDescent="0.2">
      <c r="B9812" s="7" t="s">
        <v>9918</v>
      </c>
      <c r="C9812" s="7">
        <v>217</v>
      </c>
    </row>
    <row r="9813" spans="2:3" x14ac:dyDescent="0.2">
      <c r="B9813" s="7" t="s">
        <v>9919</v>
      </c>
      <c r="C9813" s="7">
        <v>381</v>
      </c>
    </row>
    <row r="9814" spans="2:3" x14ac:dyDescent="0.2">
      <c r="B9814" s="7" t="s">
        <v>9920</v>
      </c>
      <c r="C9814" s="7">
        <v>318</v>
      </c>
    </row>
    <row r="9815" spans="2:3" x14ac:dyDescent="0.2">
      <c r="B9815" s="7" t="s">
        <v>9921</v>
      </c>
      <c r="C9815" s="7">
        <v>455</v>
      </c>
    </row>
    <row r="9816" spans="2:3" x14ac:dyDescent="0.2">
      <c r="B9816" s="7" t="s">
        <v>9922</v>
      </c>
      <c r="C9816" s="7">
        <v>239</v>
      </c>
    </row>
    <row r="9817" spans="2:3" x14ac:dyDescent="0.2">
      <c r="B9817" s="7" t="s">
        <v>9923</v>
      </c>
      <c r="C9817" s="7">
        <v>261</v>
      </c>
    </row>
    <row r="9818" spans="2:3" x14ac:dyDescent="0.2">
      <c r="B9818" s="7" t="s">
        <v>9924</v>
      </c>
      <c r="C9818" s="7">
        <v>286</v>
      </c>
    </row>
    <row r="9819" spans="2:3" x14ac:dyDescent="0.2">
      <c r="B9819" s="7" t="s">
        <v>9925</v>
      </c>
      <c r="C9819" s="7">
        <v>386</v>
      </c>
    </row>
    <row r="9820" spans="2:3" x14ac:dyDescent="0.2">
      <c r="B9820" s="7" t="s">
        <v>9926</v>
      </c>
      <c r="C9820" s="7">
        <v>337</v>
      </c>
    </row>
    <row r="9821" spans="2:3" x14ac:dyDescent="0.2">
      <c r="B9821" s="7" t="s">
        <v>9927</v>
      </c>
      <c r="C9821" s="7">
        <v>366</v>
      </c>
    </row>
    <row r="9822" spans="2:3" x14ac:dyDescent="0.2">
      <c r="B9822" s="7" t="s">
        <v>9928</v>
      </c>
      <c r="C9822" s="7">
        <v>338</v>
      </c>
    </row>
    <row r="9823" spans="2:3" x14ac:dyDescent="0.2">
      <c r="B9823" s="7" t="s">
        <v>9929</v>
      </c>
      <c r="C9823" s="7">
        <v>303</v>
      </c>
    </row>
    <row r="9824" spans="2:3" x14ac:dyDescent="0.2">
      <c r="B9824" s="7" t="s">
        <v>9930</v>
      </c>
      <c r="C9824" s="7">
        <v>360</v>
      </c>
    </row>
    <row r="9825" spans="2:3" x14ac:dyDescent="0.2">
      <c r="B9825" s="7" t="s">
        <v>9931</v>
      </c>
      <c r="C9825" s="7">
        <v>303</v>
      </c>
    </row>
    <row r="9826" spans="2:3" x14ac:dyDescent="0.2">
      <c r="B9826" s="7" t="s">
        <v>9932</v>
      </c>
      <c r="C9826" s="7">
        <v>176</v>
      </c>
    </row>
    <row r="9827" spans="2:3" x14ac:dyDescent="0.2">
      <c r="B9827" s="7" t="s">
        <v>9933</v>
      </c>
      <c r="C9827" s="7">
        <v>263</v>
      </c>
    </row>
    <row r="9828" spans="2:3" x14ac:dyDescent="0.2">
      <c r="B9828" s="7" t="s">
        <v>9934</v>
      </c>
      <c r="C9828" s="7">
        <v>361</v>
      </c>
    </row>
    <row r="9829" spans="2:3" x14ac:dyDescent="0.2">
      <c r="B9829" s="7" t="s">
        <v>9935</v>
      </c>
      <c r="C9829" s="7">
        <v>323</v>
      </c>
    </row>
    <row r="9830" spans="2:3" x14ac:dyDescent="0.2">
      <c r="B9830" s="7" t="s">
        <v>9936</v>
      </c>
      <c r="C9830" s="7">
        <v>377</v>
      </c>
    </row>
    <row r="9831" spans="2:3" x14ac:dyDescent="0.2">
      <c r="B9831" s="7" t="s">
        <v>9937</v>
      </c>
      <c r="C9831" s="7">
        <v>360</v>
      </c>
    </row>
    <row r="9832" spans="2:3" x14ac:dyDescent="0.2">
      <c r="B9832" s="7" t="s">
        <v>9938</v>
      </c>
      <c r="C9832" s="7">
        <v>162</v>
      </c>
    </row>
    <row r="9833" spans="2:3" x14ac:dyDescent="0.2">
      <c r="B9833" s="7" t="s">
        <v>9939</v>
      </c>
      <c r="C9833" s="7">
        <v>358</v>
      </c>
    </row>
    <row r="9834" spans="2:3" x14ac:dyDescent="0.2">
      <c r="B9834" s="7" t="s">
        <v>9940</v>
      </c>
      <c r="C9834" s="7">
        <v>352</v>
      </c>
    </row>
    <row r="9835" spans="2:3" x14ac:dyDescent="0.2">
      <c r="B9835" s="7" t="s">
        <v>9941</v>
      </c>
      <c r="C9835" s="7">
        <v>264</v>
      </c>
    </row>
    <row r="9836" spans="2:3" x14ac:dyDescent="0.2">
      <c r="B9836" s="7" t="s">
        <v>9942</v>
      </c>
      <c r="C9836" s="7">
        <v>397</v>
      </c>
    </row>
    <row r="9837" spans="2:3" x14ac:dyDescent="0.2">
      <c r="B9837" s="7" t="s">
        <v>9943</v>
      </c>
      <c r="C9837" s="7">
        <v>244</v>
      </c>
    </row>
    <row r="9838" spans="2:3" x14ac:dyDescent="0.2">
      <c r="B9838" s="7" t="s">
        <v>9944</v>
      </c>
      <c r="C9838" s="7">
        <v>334</v>
      </c>
    </row>
    <row r="9839" spans="2:3" x14ac:dyDescent="0.2">
      <c r="B9839" s="7" t="s">
        <v>9945</v>
      </c>
      <c r="C9839" s="7">
        <v>378</v>
      </c>
    </row>
    <row r="9840" spans="2:3" x14ac:dyDescent="0.2">
      <c r="B9840" s="7" t="s">
        <v>9946</v>
      </c>
      <c r="C9840" s="7">
        <v>337</v>
      </c>
    </row>
    <row r="9841" spans="2:3" x14ac:dyDescent="0.2">
      <c r="B9841" s="7" t="s">
        <v>9947</v>
      </c>
      <c r="C9841" s="7">
        <v>364</v>
      </c>
    </row>
    <row r="9842" spans="2:3" x14ac:dyDescent="0.2">
      <c r="B9842" s="7" t="s">
        <v>9948</v>
      </c>
      <c r="C9842" s="7">
        <v>336</v>
      </c>
    </row>
    <row r="9843" spans="2:3" x14ac:dyDescent="0.2">
      <c r="B9843" s="7" t="s">
        <v>9949</v>
      </c>
      <c r="C9843" s="7">
        <v>246</v>
      </c>
    </row>
    <row r="9844" spans="2:3" x14ac:dyDescent="0.2">
      <c r="B9844" s="7" t="s">
        <v>9950</v>
      </c>
      <c r="C9844" s="7">
        <v>400</v>
      </c>
    </row>
    <row r="9845" spans="2:3" x14ac:dyDescent="0.2">
      <c r="B9845" s="7" t="s">
        <v>9951</v>
      </c>
      <c r="C9845" s="7">
        <v>323</v>
      </c>
    </row>
    <row r="9846" spans="2:3" x14ac:dyDescent="0.2">
      <c r="B9846" s="7" t="s">
        <v>9952</v>
      </c>
      <c r="C9846" s="7">
        <v>299</v>
      </c>
    </row>
    <row r="9847" spans="2:3" x14ac:dyDescent="0.2">
      <c r="B9847" s="7" t="s">
        <v>9953</v>
      </c>
      <c r="C9847" s="7">
        <v>317</v>
      </c>
    </row>
    <row r="9848" spans="2:3" x14ac:dyDescent="0.2">
      <c r="B9848" s="7" t="s">
        <v>9954</v>
      </c>
      <c r="C9848" s="7">
        <v>250</v>
      </c>
    </row>
    <row r="9849" spans="2:3" x14ac:dyDescent="0.2">
      <c r="B9849" s="7" t="s">
        <v>9955</v>
      </c>
      <c r="C9849" s="7">
        <v>285</v>
      </c>
    </row>
    <row r="9850" spans="2:3" x14ac:dyDescent="0.2">
      <c r="B9850" s="7" t="s">
        <v>9956</v>
      </c>
      <c r="C9850" s="7">
        <v>257</v>
      </c>
    </row>
    <row r="9851" spans="2:3" x14ac:dyDescent="0.2">
      <c r="B9851" s="7" t="s">
        <v>9957</v>
      </c>
      <c r="C9851" s="7">
        <v>317</v>
      </c>
    </row>
    <row r="9852" spans="2:3" x14ac:dyDescent="0.2">
      <c r="B9852" s="7" t="s">
        <v>9958</v>
      </c>
      <c r="C9852" s="7">
        <v>289</v>
      </c>
    </row>
    <row r="9853" spans="2:3" x14ac:dyDescent="0.2">
      <c r="B9853" s="7" t="s">
        <v>9959</v>
      </c>
      <c r="C9853" s="7">
        <v>270</v>
      </c>
    </row>
    <row r="9854" spans="2:3" x14ac:dyDescent="0.2">
      <c r="B9854" s="7" t="s">
        <v>9960</v>
      </c>
      <c r="C9854" s="7">
        <v>295</v>
      </c>
    </row>
    <row r="9855" spans="2:3" x14ac:dyDescent="0.2">
      <c r="B9855" s="7" t="s">
        <v>9961</v>
      </c>
      <c r="C9855" s="7">
        <v>330</v>
      </c>
    </row>
    <row r="9856" spans="2:3" x14ac:dyDescent="0.2">
      <c r="B9856" s="7" t="s">
        <v>9962</v>
      </c>
      <c r="C9856" s="7">
        <v>252</v>
      </c>
    </row>
    <row r="9857" spans="2:3" x14ac:dyDescent="0.2">
      <c r="B9857" s="7" t="s">
        <v>9963</v>
      </c>
      <c r="C9857" s="7">
        <v>330</v>
      </c>
    </row>
    <row r="9858" spans="2:3" x14ac:dyDescent="0.2">
      <c r="B9858" s="7" t="s">
        <v>9964</v>
      </c>
      <c r="C9858" s="7">
        <v>393</v>
      </c>
    </row>
    <row r="9859" spans="2:3" x14ac:dyDescent="0.2">
      <c r="B9859" s="7" t="s">
        <v>9965</v>
      </c>
      <c r="C9859" s="7">
        <v>350</v>
      </c>
    </row>
    <row r="9860" spans="2:3" x14ac:dyDescent="0.2">
      <c r="B9860" s="7" t="s">
        <v>9966</v>
      </c>
      <c r="C9860" s="7">
        <v>304</v>
      </c>
    </row>
    <row r="9861" spans="2:3" x14ac:dyDescent="0.2">
      <c r="B9861" s="7" t="s">
        <v>9967</v>
      </c>
      <c r="C9861" s="7">
        <v>283</v>
      </c>
    </row>
    <row r="9862" spans="2:3" x14ac:dyDescent="0.2">
      <c r="B9862" s="7" t="s">
        <v>9968</v>
      </c>
      <c r="C9862" s="7">
        <v>336</v>
      </c>
    </row>
    <row r="9863" spans="2:3" x14ac:dyDescent="0.2">
      <c r="B9863" s="7" t="s">
        <v>9969</v>
      </c>
      <c r="C9863" s="7">
        <v>384</v>
      </c>
    </row>
    <row r="9864" spans="2:3" x14ac:dyDescent="0.2">
      <c r="B9864" s="7" t="s">
        <v>9970</v>
      </c>
      <c r="C9864" s="7">
        <v>322</v>
      </c>
    </row>
    <row r="9865" spans="2:3" x14ac:dyDescent="0.2">
      <c r="B9865" s="7" t="s">
        <v>9971</v>
      </c>
      <c r="C9865" s="7">
        <v>280</v>
      </c>
    </row>
    <row r="9866" spans="2:3" x14ac:dyDescent="0.2">
      <c r="B9866" s="7" t="s">
        <v>9972</v>
      </c>
      <c r="C9866" s="7">
        <v>477</v>
      </c>
    </row>
    <row r="9867" spans="2:3" x14ac:dyDescent="0.2">
      <c r="B9867" s="7" t="s">
        <v>9973</v>
      </c>
      <c r="C9867" s="7">
        <v>246</v>
      </c>
    </row>
    <row r="9868" spans="2:3" x14ac:dyDescent="0.2">
      <c r="B9868" s="7" t="s">
        <v>9974</v>
      </c>
      <c r="C9868" s="7">
        <v>378</v>
      </c>
    </row>
    <row r="9869" spans="2:3" x14ac:dyDescent="0.2">
      <c r="B9869" s="7" t="s">
        <v>9975</v>
      </c>
      <c r="C9869" s="7">
        <v>372</v>
      </c>
    </row>
    <row r="9870" spans="2:3" x14ac:dyDescent="0.2">
      <c r="B9870" s="7" t="s">
        <v>9976</v>
      </c>
      <c r="C9870" s="7">
        <v>382</v>
      </c>
    </row>
    <row r="9871" spans="2:3" x14ac:dyDescent="0.2">
      <c r="B9871" s="7" t="s">
        <v>9977</v>
      </c>
      <c r="C9871" s="7">
        <v>309</v>
      </c>
    </row>
    <row r="9872" spans="2:3" x14ac:dyDescent="0.2">
      <c r="B9872" s="7" t="s">
        <v>9978</v>
      </c>
      <c r="C9872" s="7">
        <v>412</v>
      </c>
    </row>
    <row r="9873" spans="2:3" x14ac:dyDescent="0.2">
      <c r="B9873" s="7" t="s">
        <v>9979</v>
      </c>
      <c r="C9873" s="7">
        <v>240</v>
      </c>
    </row>
    <row r="9874" spans="2:3" x14ac:dyDescent="0.2">
      <c r="B9874" s="7" t="s">
        <v>9980</v>
      </c>
      <c r="C9874" s="7">
        <v>372</v>
      </c>
    </row>
    <row r="9875" spans="2:3" x14ac:dyDescent="0.2">
      <c r="B9875" s="7" t="s">
        <v>9981</v>
      </c>
      <c r="C9875" s="7">
        <v>296</v>
      </c>
    </row>
    <row r="9876" spans="2:3" x14ac:dyDescent="0.2">
      <c r="B9876" s="7" t="s">
        <v>9982</v>
      </c>
      <c r="C9876" s="7">
        <v>280</v>
      </c>
    </row>
    <row r="9877" spans="2:3" x14ac:dyDescent="0.2">
      <c r="B9877" s="7" t="s">
        <v>9983</v>
      </c>
      <c r="C9877" s="7">
        <v>272</v>
      </c>
    </row>
    <row r="9878" spans="2:3" x14ac:dyDescent="0.2">
      <c r="B9878" s="7" t="s">
        <v>9984</v>
      </c>
      <c r="C9878" s="7">
        <v>329</v>
      </c>
    </row>
    <row r="9879" spans="2:3" x14ac:dyDescent="0.2">
      <c r="B9879" s="7" t="s">
        <v>9985</v>
      </c>
      <c r="C9879" s="7">
        <v>318</v>
      </c>
    </row>
    <row r="9880" spans="2:3" x14ac:dyDescent="0.2">
      <c r="B9880" s="7" t="s">
        <v>9986</v>
      </c>
      <c r="C9880" s="7">
        <v>284</v>
      </c>
    </row>
    <row r="9881" spans="2:3" x14ac:dyDescent="0.2">
      <c r="B9881" s="7" t="s">
        <v>9987</v>
      </c>
      <c r="C9881" s="7">
        <v>284</v>
      </c>
    </row>
    <row r="9882" spans="2:3" x14ac:dyDescent="0.2">
      <c r="B9882" s="7" t="s">
        <v>9988</v>
      </c>
      <c r="C9882" s="7">
        <v>313</v>
      </c>
    </row>
    <row r="9883" spans="2:3" x14ac:dyDescent="0.2">
      <c r="B9883" s="7" t="s">
        <v>9989</v>
      </c>
      <c r="C9883" s="7">
        <v>402</v>
      </c>
    </row>
    <row r="9884" spans="2:3" x14ac:dyDescent="0.2">
      <c r="B9884" s="7" t="s">
        <v>9990</v>
      </c>
      <c r="C9884" s="7">
        <v>225</v>
      </c>
    </row>
    <row r="9885" spans="2:3" x14ac:dyDescent="0.2">
      <c r="B9885" s="7" t="s">
        <v>9991</v>
      </c>
      <c r="C9885" s="7">
        <v>244</v>
      </c>
    </row>
    <row r="9886" spans="2:3" x14ac:dyDescent="0.2">
      <c r="B9886" s="7" t="s">
        <v>9992</v>
      </c>
      <c r="C9886" s="7">
        <v>323</v>
      </c>
    </row>
    <row r="9887" spans="2:3" x14ac:dyDescent="0.2">
      <c r="B9887" s="7" t="s">
        <v>9993</v>
      </c>
      <c r="C9887" s="7">
        <v>326</v>
      </c>
    </row>
    <row r="9888" spans="2:3" x14ac:dyDescent="0.2">
      <c r="B9888" s="7" t="s">
        <v>9994</v>
      </c>
      <c r="C9888" s="7">
        <v>338</v>
      </c>
    </row>
    <row r="9889" spans="2:3" x14ac:dyDescent="0.2">
      <c r="B9889" s="7" t="s">
        <v>9995</v>
      </c>
      <c r="C9889" s="7">
        <v>278</v>
      </c>
    </row>
    <row r="9890" spans="2:3" x14ac:dyDescent="0.2">
      <c r="B9890" s="7" t="s">
        <v>9996</v>
      </c>
      <c r="C9890" s="7">
        <v>250</v>
      </c>
    </row>
    <row r="9891" spans="2:3" x14ac:dyDescent="0.2">
      <c r="B9891" s="7" t="s">
        <v>9997</v>
      </c>
      <c r="C9891" s="7">
        <v>330</v>
      </c>
    </row>
    <row r="9892" spans="2:3" x14ac:dyDescent="0.2">
      <c r="B9892" s="7" t="s">
        <v>9998</v>
      </c>
      <c r="C9892" s="7">
        <v>311</v>
      </c>
    </row>
    <row r="9893" spans="2:3" x14ac:dyDescent="0.2">
      <c r="B9893" s="7" t="s">
        <v>9999</v>
      </c>
      <c r="C9893" s="7">
        <v>380</v>
      </c>
    </row>
    <row r="9894" spans="2:3" x14ac:dyDescent="0.2">
      <c r="B9894" s="7" t="s">
        <v>10000</v>
      </c>
      <c r="C9894" s="7">
        <v>381</v>
      </c>
    </row>
    <row r="9895" spans="2:3" x14ac:dyDescent="0.2">
      <c r="B9895" s="7" t="s">
        <v>10001</v>
      </c>
      <c r="C9895" s="7">
        <v>39</v>
      </c>
    </row>
    <row r="9896" spans="2:3" x14ac:dyDescent="0.2">
      <c r="B9896" s="7" t="s">
        <v>10002</v>
      </c>
      <c r="C9896" s="7">
        <v>226</v>
      </c>
    </row>
    <row r="9897" spans="2:3" x14ac:dyDescent="0.2">
      <c r="B9897" s="7" t="s">
        <v>10003</v>
      </c>
      <c r="C9897" s="7">
        <v>269</v>
      </c>
    </row>
    <row r="9898" spans="2:3" x14ac:dyDescent="0.2">
      <c r="B9898" s="7" t="s">
        <v>10004</v>
      </c>
      <c r="C9898" s="7">
        <v>202</v>
      </c>
    </row>
    <row r="9899" spans="2:3" x14ac:dyDescent="0.2">
      <c r="B9899" s="7" t="s">
        <v>10005</v>
      </c>
      <c r="C9899" s="7">
        <v>150</v>
      </c>
    </row>
    <row r="9900" spans="2:3" x14ac:dyDescent="0.2">
      <c r="B9900" s="7" t="s">
        <v>10006</v>
      </c>
      <c r="C9900" s="7">
        <v>302</v>
      </c>
    </row>
    <row r="9901" spans="2:3" x14ac:dyDescent="0.2">
      <c r="B9901" s="7" t="s">
        <v>10007</v>
      </c>
      <c r="C9901" s="7">
        <v>245</v>
      </c>
    </row>
    <row r="9902" spans="2:3" x14ac:dyDescent="0.2">
      <c r="B9902" s="7" t="s">
        <v>10008</v>
      </c>
      <c r="C9902" s="7">
        <v>254</v>
      </c>
    </row>
    <row r="9903" spans="2:3" x14ac:dyDescent="0.2">
      <c r="B9903" s="7" t="s">
        <v>10009</v>
      </c>
      <c r="C9903" s="7">
        <v>409</v>
      </c>
    </row>
    <row r="9904" spans="2:3" x14ac:dyDescent="0.2">
      <c r="B9904" s="7" t="s">
        <v>10010</v>
      </c>
      <c r="C9904" s="7">
        <v>360</v>
      </c>
    </row>
    <row r="9905" spans="2:3" x14ac:dyDescent="0.2">
      <c r="B9905" s="7" t="s">
        <v>10011</v>
      </c>
      <c r="C9905" s="7">
        <v>323</v>
      </c>
    </row>
    <row r="9906" spans="2:3" x14ac:dyDescent="0.2">
      <c r="B9906" s="7" t="s">
        <v>10012</v>
      </c>
      <c r="C9906" s="7">
        <v>218</v>
      </c>
    </row>
    <row r="9907" spans="2:3" x14ac:dyDescent="0.2">
      <c r="B9907" s="7" t="s">
        <v>10013</v>
      </c>
      <c r="C9907" s="7">
        <v>381</v>
      </c>
    </row>
    <row r="9908" spans="2:3" x14ac:dyDescent="0.2">
      <c r="B9908" s="7" t="s">
        <v>10014</v>
      </c>
      <c r="C9908" s="7">
        <v>254</v>
      </c>
    </row>
    <row r="9909" spans="2:3" x14ac:dyDescent="0.2">
      <c r="B9909" s="7" t="s">
        <v>10015</v>
      </c>
      <c r="C9909" s="7">
        <v>333</v>
      </c>
    </row>
    <row r="9910" spans="2:3" x14ac:dyDescent="0.2">
      <c r="B9910" s="7" t="s">
        <v>10016</v>
      </c>
      <c r="C9910" s="7">
        <v>238</v>
      </c>
    </row>
    <row r="9911" spans="2:3" x14ac:dyDescent="0.2">
      <c r="B9911" s="7" t="s">
        <v>10017</v>
      </c>
      <c r="C9911" s="7">
        <v>313</v>
      </c>
    </row>
    <row r="9912" spans="2:3" x14ac:dyDescent="0.2">
      <c r="B9912" s="7" t="s">
        <v>10018</v>
      </c>
      <c r="C9912" s="7">
        <v>192</v>
      </c>
    </row>
    <row r="9913" spans="2:3" x14ac:dyDescent="0.2">
      <c r="B9913" s="7" t="s">
        <v>10019</v>
      </c>
      <c r="C9913" s="7">
        <v>339</v>
      </c>
    </row>
    <row r="9914" spans="2:3" x14ac:dyDescent="0.2">
      <c r="B9914" s="7" t="s">
        <v>10020</v>
      </c>
      <c r="C9914" s="7">
        <v>346</v>
      </c>
    </row>
    <row r="9915" spans="2:3" x14ac:dyDescent="0.2">
      <c r="B9915" s="7" t="s">
        <v>10021</v>
      </c>
      <c r="C9915" s="7">
        <v>328</v>
      </c>
    </row>
    <row r="9916" spans="2:3" x14ac:dyDescent="0.2">
      <c r="B9916" s="7" t="s">
        <v>10022</v>
      </c>
      <c r="C9916" s="7">
        <v>240</v>
      </c>
    </row>
    <row r="9917" spans="2:3" x14ac:dyDescent="0.2">
      <c r="B9917" s="7" t="s">
        <v>10023</v>
      </c>
      <c r="C9917" s="7">
        <v>253</v>
      </c>
    </row>
    <row r="9918" spans="2:3" x14ac:dyDescent="0.2">
      <c r="B9918" s="7" t="s">
        <v>10024</v>
      </c>
      <c r="C9918" s="7">
        <v>340</v>
      </c>
    </row>
    <row r="9919" spans="2:3" x14ac:dyDescent="0.2">
      <c r="B9919" s="7" t="s">
        <v>10025</v>
      </c>
      <c r="C9919" s="7">
        <v>285</v>
      </c>
    </row>
    <row r="9920" spans="2:3" x14ac:dyDescent="0.2">
      <c r="B9920" s="7" t="s">
        <v>10026</v>
      </c>
      <c r="C9920" s="7">
        <v>264</v>
      </c>
    </row>
    <row r="9921" spans="2:3" x14ac:dyDescent="0.2">
      <c r="B9921" s="7" t="s">
        <v>10027</v>
      </c>
      <c r="C9921" s="7">
        <v>348</v>
      </c>
    </row>
    <row r="9922" spans="2:3" x14ac:dyDescent="0.2">
      <c r="B9922" s="7" t="s">
        <v>10028</v>
      </c>
      <c r="C9922" s="7">
        <v>293</v>
      </c>
    </row>
    <row r="9923" spans="2:3" x14ac:dyDescent="0.2">
      <c r="B9923" s="7" t="s">
        <v>10029</v>
      </c>
      <c r="C9923" s="7">
        <v>270</v>
      </c>
    </row>
    <row r="9924" spans="2:3" x14ac:dyDescent="0.2">
      <c r="B9924" s="7" t="s">
        <v>10030</v>
      </c>
      <c r="C9924" s="7">
        <v>272</v>
      </c>
    </row>
    <row r="9925" spans="2:3" x14ac:dyDescent="0.2">
      <c r="B9925" s="7" t="s">
        <v>10031</v>
      </c>
      <c r="C9925" s="7">
        <v>289</v>
      </c>
    </row>
    <row r="9926" spans="2:3" x14ac:dyDescent="0.2">
      <c r="B9926" s="7" t="s">
        <v>10032</v>
      </c>
      <c r="C9926" s="7">
        <v>170</v>
      </c>
    </row>
    <row r="9927" spans="2:3" x14ac:dyDescent="0.2">
      <c r="B9927" s="7" t="s">
        <v>10033</v>
      </c>
      <c r="C9927" s="7">
        <v>338</v>
      </c>
    </row>
    <row r="9928" spans="2:3" x14ac:dyDescent="0.2">
      <c r="B9928" s="7" t="s">
        <v>10034</v>
      </c>
      <c r="C9928" s="7">
        <v>297</v>
      </c>
    </row>
    <row r="9929" spans="2:3" x14ac:dyDescent="0.2">
      <c r="B9929" s="7" t="s">
        <v>10035</v>
      </c>
      <c r="C9929" s="7">
        <v>319</v>
      </c>
    </row>
    <row r="9930" spans="2:3" x14ac:dyDescent="0.2">
      <c r="B9930" s="7" t="s">
        <v>10036</v>
      </c>
      <c r="C9930" s="7">
        <v>413</v>
      </c>
    </row>
    <row r="9931" spans="2:3" x14ac:dyDescent="0.2">
      <c r="B9931" s="7" t="s">
        <v>10037</v>
      </c>
      <c r="C9931" s="7">
        <v>306</v>
      </c>
    </row>
    <row r="9932" spans="2:3" x14ac:dyDescent="0.2">
      <c r="B9932" s="7" t="s">
        <v>10038</v>
      </c>
      <c r="C9932" s="7">
        <v>218</v>
      </c>
    </row>
    <row r="9933" spans="2:3" x14ac:dyDescent="0.2">
      <c r="B9933" s="7" t="s">
        <v>10039</v>
      </c>
      <c r="C9933" s="7">
        <v>191</v>
      </c>
    </row>
    <row r="9934" spans="2:3" x14ac:dyDescent="0.2">
      <c r="B9934" s="7" t="s">
        <v>10040</v>
      </c>
      <c r="C9934" s="7">
        <v>346</v>
      </c>
    </row>
    <row r="9935" spans="2:3" x14ac:dyDescent="0.2">
      <c r="B9935" s="7" t="s">
        <v>10041</v>
      </c>
      <c r="C9935" s="7">
        <v>236</v>
      </c>
    </row>
    <row r="9936" spans="2:3" x14ac:dyDescent="0.2">
      <c r="B9936" s="7" t="s">
        <v>10042</v>
      </c>
      <c r="C9936" s="7">
        <v>291</v>
      </c>
    </row>
    <row r="9937" spans="2:3" x14ac:dyDescent="0.2">
      <c r="B9937" s="7" t="s">
        <v>10043</v>
      </c>
      <c r="C9937" s="7">
        <v>237</v>
      </c>
    </row>
    <row r="9938" spans="2:3" x14ac:dyDescent="0.2">
      <c r="B9938" s="7" t="s">
        <v>10044</v>
      </c>
      <c r="C9938" s="7">
        <v>317</v>
      </c>
    </row>
    <row r="9939" spans="2:3" x14ac:dyDescent="0.2">
      <c r="B9939" s="7" t="s">
        <v>10045</v>
      </c>
      <c r="C9939" s="7">
        <v>276</v>
      </c>
    </row>
    <row r="9940" spans="2:3" x14ac:dyDescent="0.2">
      <c r="B9940" s="7" t="s">
        <v>10046</v>
      </c>
      <c r="C9940" s="7">
        <v>324</v>
      </c>
    </row>
    <row r="9941" spans="2:3" x14ac:dyDescent="0.2">
      <c r="B9941" s="7" t="s">
        <v>10047</v>
      </c>
      <c r="C9941" s="7">
        <v>285</v>
      </c>
    </row>
    <row r="9942" spans="2:3" x14ac:dyDescent="0.2">
      <c r="B9942" s="7" t="s">
        <v>10048</v>
      </c>
      <c r="C9942" s="7">
        <v>256</v>
      </c>
    </row>
    <row r="9943" spans="2:3" x14ac:dyDescent="0.2">
      <c r="B9943" s="7" t="s">
        <v>10049</v>
      </c>
      <c r="C9943" s="7">
        <v>222</v>
      </c>
    </row>
    <row r="9944" spans="2:3" x14ac:dyDescent="0.2">
      <c r="B9944" s="7" t="s">
        <v>10050</v>
      </c>
      <c r="C9944" s="7">
        <v>305</v>
      </c>
    </row>
    <row r="9945" spans="2:3" x14ac:dyDescent="0.2">
      <c r="B9945" s="7" t="s">
        <v>10051</v>
      </c>
      <c r="C9945" s="7">
        <v>307</v>
      </c>
    </row>
    <row r="9946" spans="2:3" x14ac:dyDescent="0.2">
      <c r="B9946" s="7" t="s">
        <v>10052</v>
      </c>
      <c r="C9946" s="7">
        <v>317</v>
      </c>
    </row>
    <row r="9947" spans="2:3" x14ac:dyDescent="0.2">
      <c r="B9947" s="7" t="s">
        <v>10053</v>
      </c>
      <c r="C9947" s="7">
        <v>328</v>
      </c>
    </row>
    <row r="9948" spans="2:3" x14ac:dyDescent="0.2">
      <c r="B9948" s="7" t="s">
        <v>10054</v>
      </c>
      <c r="C9948" s="7">
        <v>247</v>
      </c>
    </row>
    <row r="9949" spans="2:3" x14ac:dyDescent="0.2">
      <c r="B9949" s="7" t="s">
        <v>10055</v>
      </c>
      <c r="C9949" s="7">
        <v>297</v>
      </c>
    </row>
    <row r="9950" spans="2:3" x14ac:dyDescent="0.2">
      <c r="B9950" s="7" t="s">
        <v>10056</v>
      </c>
      <c r="C9950" s="7">
        <v>354</v>
      </c>
    </row>
    <row r="9951" spans="2:3" x14ac:dyDescent="0.2">
      <c r="B9951" s="7" t="s">
        <v>10057</v>
      </c>
      <c r="C9951" s="7">
        <v>294</v>
      </c>
    </row>
    <row r="9952" spans="2:3" x14ac:dyDescent="0.2">
      <c r="B9952" s="7" t="s">
        <v>10058</v>
      </c>
      <c r="C9952" s="7">
        <v>331</v>
      </c>
    </row>
    <row r="9953" spans="2:3" x14ac:dyDescent="0.2">
      <c r="B9953" s="7" t="s">
        <v>10059</v>
      </c>
      <c r="C9953" s="7">
        <v>235</v>
      </c>
    </row>
    <row r="9954" spans="2:3" x14ac:dyDescent="0.2">
      <c r="B9954" s="7" t="s">
        <v>10060</v>
      </c>
      <c r="C9954" s="7">
        <v>282</v>
      </c>
    </row>
    <row r="9955" spans="2:3" x14ac:dyDescent="0.2">
      <c r="B9955" s="7" t="s">
        <v>10061</v>
      </c>
      <c r="C9955" s="7">
        <v>297</v>
      </c>
    </row>
    <row r="9956" spans="2:3" x14ac:dyDescent="0.2">
      <c r="B9956" s="7" t="s">
        <v>10062</v>
      </c>
      <c r="C9956" s="7">
        <v>315</v>
      </c>
    </row>
    <row r="9957" spans="2:3" x14ac:dyDescent="0.2">
      <c r="B9957" s="7" t="s">
        <v>10063</v>
      </c>
      <c r="C9957" s="7">
        <v>296</v>
      </c>
    </row>
    <row r="9958" spans="2:3" x14ac:dyDescent="0.2">
      <c r="B9958" s="7" t="s">
        <v>10064</v>
      </c>
      <c r="C9958" s="7">
        <v>336</v>
      </c>
    </row>
    <row r="9959" spans="2:3" x14ac:dyDescent="0.2">
      <c r="B9959" s="7" t="s">
        <v>10065</v>
      </c>
      <c r="C9959" s="7">
        <v>359</v>
      </c>
    </row>
    <row r="9960" spans="2:3" x14ac:dyDescent="0.2">
      <c r="B9960" s="7" t="s">
        <v>10066</v>
      </c>
      <c r="C9960" s="7">
        <v>336</v>
      </c>
    </row>
    <row r="9961" spans="2:3" x14ac:dyDescent="0.2">
      <c r="B9961" s="7" t="s">
        <v>10067</v>
      </c>
      <c r="C9961" s="7">
        <v>288</v>
      </c>
    </row>
    <row r="9962" spans="2:3" x14ac:dyDescent="0.2">
      <c r="B9962" s="7" t="s">
        <v>10068</v>
      </c>
      <c r="C9962" s="7">
        <v>262</v>
      </c>
    </row>
    <row r="9963" spans="2:3" x14ac:dyDescent="0.2">
      <c r="B9963" s="7" t="s">
        <v>10069</v>
      </c>
      <c r="C9963" s="7">
        <v>355</v>
      </c>
    </row>
    <row r="9964" spans="2:3" x14ac:dyDescent="0.2">
      <c r="B9964" s="7" t="s">
        <v>10070</v>
      </c>
      <c r="C9964" s="7">
        <v>339</v>
      </c>
    </row>
    <row r="9965" spans="2:3" x14ac:dyDescent="0.2">
      <c r="B9965" s="7" t="s">
        <v>10071</v>
      </c>
      <c r="C9965" s="7">
        <v>249</v>
      </c>
    </row>
    <row r="9966" spans="2:3" x14ac:dyDescent="0.2">
      <c r="B9966" s="7" t="s">
        <v>10072</v>
      </c>
      <c r="C9966" s="7">
        <v>404</v>
      </c>
    </row>
    <row r="9967" spans="2:3" x14ac:dyDescent="0.2">
      <c r="B9967" s="7" t="s">
        <v>10073</v>
      </c>
      <c r="C9967" s="7">
        <v>329</v>
      </c>
    </row>
    <row r="9968" spans="2:3" x14ac:dyDescent="0.2">
      <c r="B9968" s="7" t="s">
        <v>10074</v>
      </c>
      <c r="C9968" s="7">
        <v>314</v>
      </c>
    </row>
    <row r="9969" spans="2:3" x14ac:dyDescent="0.2">
      <c r="B9969" s="7" t="s">
        <v>10075</v>
      </c>
      <c r="C9969" s="7">
        <v>379</v>
      </c>
    </row>
    <row r="9970" spans="2:3" x14ac:dyDescent="0.2">
      <c r="B9970" s="7" t="s">
        <v>10076</v>
      </c>
      <c r="C9970" s="7">
        <v>341</v>
      </c>
    </row>
    <row r="9971" spans="2:3" x14ac:dyDescent="0.2">
      <c r="B9971" s="7" t="s">
        <v>10077</v>
      </c>
      <c r="C9971" s="7">
        <v>383</v>
      </c>
    </row>
    <row r="9972" spans="2:3" x14ac:dyDescent="0.2">
      <c r="B9972" s="7" t="s">
        <v>10078</v>
      </c>
      <c r="C9972" s="7">
        <v>423</v>
      </c>
    </row>
    <row r="9973" spans="2:3" x14ac:dyDescent="0.2">
      <c r="B9973" s="7" t="s">
        <v>10079</v>
      </c>
      <c r="C9973" s="7">
        <v>343</v>
      </c>
    </row>
    <row r="9974" spans="2:3" x14ac:dyDescent="0.2">
      <c r="B9974" s="7" t="s">
        <v>10080</v>
      </c>
      <c r="C9974" s="7">
        <v>410</v>
      </c>
    </row>
    <row r="9975" spans="2:3" x14ac:dyDescent="0.2">
      <c r="B9975" s="7" t="s">
        <v>10081</v>
      </c>
      <c r="C9975" s="7">
        <v>412</v>
      </c>
    </row>
    <row r="9976" spans="2:3" x14ac:dyDescent="0.2">
      <c r="B9976" s="7" t="s">
        <v>10082</v>
      </c>
      <c r="C9976" s="7">
        <v>260</v>
      </c>
    </row>
    <row r="9977" spans="2:3" x14ac:dyDescent="0.2">
      <c r="B9977" s="7" t="s">
        <v>10083</v>
      </c>
      <c r="C9977" s="7">
        <v>225</v>
      </c>
    </row>
    <row r="9978" spans="2:3" x14ac:dyDescent="0.2">
      <c r="B9978" s="7" t="s">
        <v>10084</v>
      </c>
      <c r="C9978" s="7">
        <v>418</v>
      </c>
    </row>
    <row r="9979" spans="2:3" x14ac:dyDescent="0.2">
      <c r="B9979" s="7" t="s">
        <v>10085</v>
      </c>
      <c r="C9979" s="7">
        <v>252</v>
      </c>
    </row>
    <row r="9980" spans="2:3" x14ac:dyDescent="0.2">
      <c r="B9980" s="7" t="s">
        <v>10086</v>
      </c>
      <c r="C9980" s="7">
        <v>285</v>
      </c>
    </row>
    <row r="9981" spans="2:3" x14ac:dyDescent="0.2">
      <c r="B9981" s="7" t="s">
        <v>10087</v>
      </c>
      <c r="C9981" s="7">
        <v>298</v>
      </c>
    </row>
    <row r="9982" spans="2:3" x14ac:dyDescent="0.2">
      <c r="B9982" s="7" t="s">
        <v>10088</v>
      </c>
      <c r="C9982" s="7">
        <v>290</v>
      </c>
    </row>
    <row r="9983" spans="2:3" x14ac:dyDescent="0.2">
      <c r="B9983" s="7" t="s">
        <v>10089</v>
      </c>
      <c r="C9983" s="7">
        <v>363</v>
      </c>
    </row>
    <row r="9984" spans="2:3" x14ac:dyDescent="0.2">
      <c r="B9984" s="7" t="s">
        <v>10090</v>
      </c>
      <c r="C9984" s="7">
        <v>193</v>
      </c>
    </row>
    <row r="9985" spans="2:3" x14ac:dyDescent="0.2">
      <c r="B9985" s="7" t="s">
        <v>10091</v>
      </c>
      <c r="C9985" s="7">
        <v>239</v>
      </c>
    </row>
    <row r="9986" spans="2:3" x14ac:dyDescent="0.2">
      <c r="B9986" s="7" t="s">
        <v>10092</v>
      </c>
      <c r="C9986" s="7">
        <v>325</v>
      </c>
    </row>
    <row r="9987" spans="2:3" x14ac:dyDescent="0.2">
      <c r="B9987" s="7" t="s">
        <v>10093</v>
      </c>
      <c r="C9987" s="7">
        <v>263</v>
      </c>
    </row>
    <row r="9988" spans="2:3" x14ac:dyDescent="0.2">
      <c r="B9988" s="7" t="s">
        <v>10094</v>
      </c>
      <c r="C9988" s="7">
        <v>228</v>
      </c>
    </row>
    <row r="9989" spans="2:3" x14ac:dyDescent="0.2">
      <c r="B9989" s="7" t="s">
        <v>10095</v>
      </c>
      <c r="C9989" s="7">
        <v>270</v>
      </c>
    </row>
    <row r="9990" spans="2:3" x14ac:dyDescent="0.2">
      <c r="B9990" s="7" t="s">
        <v>10096</v>
      </c>
      <c r="C9990" s="7">
        <v>248</v>
      </c>
    </row>
    <row r="9991" spans="2:3" x14ac:dyDescent="0.2">
      <c r="B9991" s="7" t="s">
        <v>10097</v>
      </c>
      <c r="C9991" s="7">
        <v>266</v>
      </c>
    </row>
    <row r="9992" spans="2:3" x14ac:dyDescent="0.2">
      <c r="B9992" s="7" t="s">
        <v>10098</v>
      </c>
      <c r="C9992" s="7">
        <v>411</v>
      </c>
    </row>
    <row r="9993" spans="2:3" x14ac:dyDescent="0.2">
      <c r="B9993" s="7" t="s">
        <v>10099</v>
      </c>
      <c r="C9993" s="7">
        <v>335</v>
      </c>
    </row>
    <row r="9994" spans="2:3" x14ac:dyDescent="0.2">
      <c r="B9994" s="7" t="s">
        <v>10100</v>
      </c>
      <c r="C9994" s="7">
        <v>275</v>
      </c>
    </row>
    <row r="9995" spans="2:3" x14ac:dyDescent="0.2">
      <c r="B9995" s="7" t="s">
        <v>10101</v>
      </c>
      <c r="C9995" s="7">
        <v>26</v>
      </c>
    </row>
    <row r="9996" spans="2:3" x14ac:dyDescent="0.2">
      <c r="B9996" s="7" t="s">
        <v>10102</v>
      </c>
      <c r="C9996" s="7">
        <v>193</v>
      </c>
    </row>
    <row r="9997" spans="2:3" x14ac:dyDescent="0.2">
      <c r="B9997" s="7" t="s">
        <v>10103</v>
      </c>
      <c r="C9997" s="7">
        <v>347</v>
      </c>
    </row>
    <row r="9998" spans="2:3" x14ac:dyDescent="0.2">
      <c r="B9998" s="7" t="s">
        <v>10104</v>
      </c>
      <c r="C9998" s="7">
        <v>221</v>
      </c>
    </row>
    <row r="9999" spans="2:3" x14ac:dyDescent="0.2">
      <c r="B9999" s="7" t="s">
        <v>10105</v>
      </c>
      <c r="C9999" s="7">
        <v>240</v>
      </c>
    </row>
    <row r="10000" spans="2:3" x14ac:dyDescent="0.2">
      <c r="B10000" s="7" t="s">
        <v>10106</v>
      </c>
      <c r="C10000" s="7">
        <v>255</v>
      </c>
    </row>
    <row r="10001" spans="2:4" x14ac:dyDescent="0.2">
      <c r="B10001" s="7" t="s">
        <v>10107</v>
      </c>
      <c r="C10001" s="7">
        <v>254</v>
      </c>
    </row>
    <row r="10002" spans="2:4" x14ac:dyDescent="0.2">
      <c r="B10002" s="7" t="s">
        <v>10108</v>
      </c>
      <c r="C10002" s="7">
        <v>238</v>
      </c>
    </row>
    <row r="10003" spans="2:4" x14ac:dyDescent="0.2">
      <c r="B10003" s="7" t="s">
        <v>10109</v>
      </c>
      <c r="C10003" s="7">
        <v>289</v>
      </c>
    </row>
    <row r="10004" spans="2:4" x14ac:dyDescent="0.2">
      <c r="B10004" s="7" t="s">
        <v>10110</v>
      </c>
      <c r="D10004" s="7">
        <v>243</v>
      </c>
    </row>
    <row r="10005" spans="2:4" x14ac:dyDescent="0.2">
      <c r="B10005" s="7" t="s">
        <v>10111</v>
      </c>
      <c r="D10005" s="7">
        <v>323</v>
      </c>
    </row>
    <row r="10006" spans="2:4" x14ac:dyDescent="0.2">
      <c r="B10006" s="7" t="s">
        <v>10112</v>
      </c>
      <c r="D10006" s="7">
        <v>291</v>
      </c>
    </row>
    <row r="10007" spans="2:4" x14ac:dyDescent="0.2">
      <c r="B10007" s="7" t="s">
        <v>10113</v>
      </c>
      <c r="D10007" s="7">
        <v>392</v>
      </c>
    </row>
    <row r="10008" spans="2:4" x14ac:dyDescent="0.2">
      <c r="B10008" s="7" t="s">
        <v>10114</v>
      </c>
      <c r="D10008" s="7">
        <v>344</v>
      </c>
    </row>
    <row r="10009" spans="2:4" x14ac:dyDescent="0.2">
      <c r="B10009" s="7" t="s">
        <v>10115</v>
      </c>
      <c r="D10009" s="7">
        <v>268</v>
      </c>
    </row>
    <row r="10010" spans="2:4" x14ac:dyDescent="0.2">
      <c r="B10010" s="7" t="s">
        <v>10116</v>
      </c>
      <c r="D10010" s="7">
        <v>258</v>
      </c>
    </row>
    <row r="10011" spans="2:4" x14ac:dyDescent="0.2">
      <c r="B10011" s="7" t="s">
        <v>10117</v>
      </c>
      <c r="D10011" s="7">
        <v>280</v>
      </c>
    </row>
    <row r="10012" spans="2:4" x14ac:dyDescent="0.2">
      <c r="B10012" s="7" t="s">
        <v>10118</v>
      </c>
      <c r="D10012" s="7">
        <v>226</v>
      </c>
    </row>
    <row r="10013" spans="2:4" x14ac:dyDescent="0.2">
      <c r="B10013" s="7" t="s">
        <v>10119</v>
      </c>
      <c r="D10013" s="7">
        <v>299</v>
      </c>
    </row>
    <row r="10014" spans="2:4" x14ac:dyDescent="0.2">
      <c r="B10014" s="7" t="s">
        <v>10120</v>
      </c>
      <c r="D10014" s="7">
        <v>343</v>
      </c>
    </row>
    <row r="10015" spans="2:4" x14ac:dyDescent="0.2">
      <c r="B10015" s="7" t="s">
        <v>10121</v>
      </c>
      <c r="D10015" s="7">
        <v>216</v>
      </c>
    </row>
    <row r="10016" spans="2:4" x14ac:dyDescent="0.2">
      <c r="B10016" s="7" t="s">
        <v>10122</v>
      </c>
      <c r="D10016" s="7">
        <v>246</v>
      </c>
    </row>
    <row r="10017" spans="2:4" x14ac:dyDescent="0.2">
      <c r="B10017" s="7" t="s">
        <v>10123</v>
      </c>
      <c r="D10017" s="7">
        <v>201</v>
      </c>
    </row>
    <row r="10018" spans="2:4" x14ac:dyDescent="0.2">
      <c r="B10018" s="7" t="s">
        <v>10124</v>
      </c>
      <c r="D10018" s="7">
        <v>325</v>
      </c>
    </row>
    <row r="10019" spans="2:4" x14ac:dyDescent="0.2">
      <c r="B10019" s="7" t="s">
        <v>10125</v>
      </c>
      <c r="D10019" s="7">
        <v>248</v>
      </c>
    </row>
    <row r="10020" spans="2:4" x14ac:dyDescent="0.2">
      <c r="B10020" s="7" t="s">
        <v>10126</v>
      </c>
      <c r="D10020" s="7">
        <v>316</v>
      </c>
    </row>
    <row r="10021" spans="2:4" x14ac:dyDescent="0.2">
      <c r="B10021" s="7" t="s">
        <v>10127</v>
      </c>
      <c r="D10021" s="7">
        <v>324</v>
      </c>
    </row>
    <row r="10022" spans="2:4" x14ac:dyDescent="0.2">
      <c r="B10022" s="7" t="s">
        <v>10128</v>
      </c>
      <c r="D10022" s="7">
        <v>293</v>
      </c>
    </row>
    <row r="10023" spans="2:4" x14ac:dyDescent="0.2">
      <c r="B10023" s="7" t="s">
        <v>10129</v>
      </c>
      <c r="D10023" s="7">
        <v>248</v>
      </c>
    </row>
    <row r="10024" spans="2:4" x14ac:dyDescent="0.2">
      <c r="B10024" s="7" t="s">
        <v>10130</v>
      </c>
      <c r="D10024" s="7">
        <v>237</v>
      </c>
    </row>
    <row r="10025" spans="2:4" x14ac:dyDescent="0.2">
      <c r="B10025" s="7" t="s">
        <v>10131</v>
      </c>
      <c r="D10025" s="7">
        <v>291</v>
      </c>
    </row>
    <row r="10026" spans="2:4" x14ac:dyDescent="0.2">
      <c r="B10026" s="7" t="s">
        <v>10132</v>
      </c>
      <c r="D10026" s="7">
        <v>224</v>
      </c>
    </row>
    <row r="10027" spans="2:4" x14ac:dyDescent="0.2">
      <c r="B10027" s="7" t="s">
        <v>10133</v>
      </c>
      <c r="D10027" s="7">
        <v>245</v>
      </c>
    </row>
    <row r="10028" spans="2:4" x14ac:dyDescent="0.2">
      <c r="B10028" s="7" t="s">
        <v>10134</v>
      </c>
      <c r="D10028" s="7">
        <v>242</v>
      </c>
    </row>
    <row r="10029" spans="2:4" x14ac:dyDescent="0.2">
      <c r="B10029" s="7" t="s">
        <v>10135</v>
      </c>
      <c r="D10029" s="7">
        <v>305</v>
      </c>
    </row>
    <row r="10030" spans="2:4" x14ac:dyDescent="0.2">
      <c r="B10030" s="7" t="s">
        <v>10136</v>
      </c>
      <c r="D10030" s="7">
        <v>349</v>
      </c>
    </row>
    <row r="10031" spans="2:4" x14ac:dyDescent="0.2">
      <c r="B10031" s="7" t="s">
        <v>10137</v>
      </c>
      <c r="D10031" s="7">
        <v>219</v>
      </c>
    </row>
    <row r="10032" spans="2:4" x14ac:dyDescent="0.2">
      <c r="B10032" s="7" t="s">
        <v>10138</v>
      </c>
      <c r="D10032" s="7">
        <v>204</v>
      </c>
    </row>
    <row r="10033" spans="2:4" x14ac:dyDescent="0.2">
      <c r="B10033" s="7" t="s">
        <v>10139</v>
      </c>
      <c r="D10033" s="7">
        <v>226</v>
      </c>
    </row>
    <row r="10034" spans="2:4" x14ac:dyDescent="0.2">
      <c r="B10034" s="7" t="s">
        <v>10140</v>
      </c>
      <c r="D10034" s="7">
        <v>311</v>
      </c>
    </row>
    <row r="10035" spans="2:4" x14ac:dyDescent="0.2">
      <c r="B10035" s="7" t="s">
        <v>10141</v>
      </c>
      <c r="D10035" s="7">
        <v>226</v>
      </c>
    </row>
    <row r="10036" spans="2:4" x14ac:dyDescent="0.2">
      <c r="B10036" s="7" t="s">
        <v>10142</v>
      </c>
      <c r="D10036" s="7">
        <v>291</v>
      </c>
    </row>
    <row r="10037" spans="2:4" x14ac:dyDescent="0.2">
      <c r="B10037" s="7" t="s">
        <v>10143</v>
      </c>
      <c r="D10037" s="7">
        <v>269</v>
      </c>
    </row>
    <row r="10038" spans="2:4" x14ac:dyDescent="0.2">
      <c r="B10038" s="7" t="s">
        <v>10144</v>
      </c>
      <c r="D10038" s="7">
        <v>378</v>
      </c>
    </row>
    <row r="10039" spans="2:4" x14ac:dyDescent="0.2">
      <c r="B10039" s="7" t="s">
        <v>10145</v>
      </c>
      <c r="D10039" s="7">
        <v>393</v>
      </c>
    </row>
    <row r="10040" spans="2:4" x14ac:dyDescent="0.2">
      <c r="B10040" s="7" t="s">
        <v>10146</v>
      </c>
      <c r="D10040" s="7">
        <v>338</v>
      </c>
    </row>
    <row r="10041" spans="2:4" x14ac:dyDescent="0.2">
      <c r="B10041" s="7" t="s">
        <v>10147</v>
      </c>
      <c r="D10041" s="7">
        <v>294</v>
      </c>
    </row>
    <row r="10042" spans="2:4" x14ac:dyDescent="0.2">
      <c r="B10042" s="7" t="s">
        <v>10148</v>
      </c>
      <c r="D10042" s="7">
        <v>272</v>
      </c>
    </row>
    <row r="10043" spans="2:4" x14ac:dyDescent="0.2">
      <c r="B10043" s="7" t="s">
        <v>10149</v>
      </c>
      <c r="D10043" s="7">
        <v>242</v>
      </c>
    </row>
    <row r="10044" spans="2:4" x14ac:dyDescent="0.2">
      <c r="B10044" s="7" t="s">
        <v>10150</v>
      </c>
      <c r="D10044" s="7">
        <v>280</v>
      </c>
    </row>
    <row r="10045" spans="2:4" x14ac:dyDescent="0.2">
      <c r="B10045" s="7" t="s">
        <v>10151</v>
      </c>
      <c r="D10045" s="7">
        <v>274</v>
      </c>
    </row>
    <row r="10046" spans="2:4" x14ac:dyDescent="0.2">
      <c r="B10046" s="7" t="s">
        <v>10152</v>
      </c>
      <c r="D10046" s="7">
        <v>312</v>
      </c>
    </row>
    <row r="10047" spans="2:4" x14ac:dyDescent="0.2">
      <c r="B10047" s="7" t="s">
        <v>10153</v>
      </c>
      <c r="D10047" s="7">
        <v>274</v>
      </c>
    </row>
    <row r="10048" spans="2:4" x14ac:dyDescent="0.2">
      <c r="B10048" s="7" t="s">
        <v>10154</v>
      </c>
      <c r="D10048" s="7">
        <v>235</v>
      </c>
    </row>
    <row r="10049" spans="2:4" x14ac:dyDescent="0.2">
      <c r="B10049" s="7" t="s">
        <v>10155</v>
      </c>
      <c r="D10049" s="7">
        <v>346</v>
      </c>
    </row>
    <row r="10050" spans="2:4" x14ac:dyDescent="0.2">
      <c r="B10050" s="7" t="s">
        <v>10156</v>
      </c>
      <c r="D10050" s="7">
        <v>310</v>
      </c>
    </row>
    <row r="10051" spans="2:4" x14ac:dyDescent="0.2">
      <c r="B10051" s="7" t="s">
        <v>10157</v>
      </c>
      <c r="D10051" s="7">
        <v>285</v>
      </c>
    </row>
    <row r="10052" spans="2:4" x14ac:dyDescent="0.2">
      <c r="B10052" s="7" t="s">
        <v>10158</v>
      </c>
      <c r="D10052" s="7">
        <v>262</v>
      </c>
    </row>
    <row r="10053" spans="2:4" x14ac:dyDescent="0.2">
      <c r="B10053" s="7" t="s">
        <v>10159</v>
      </c>
      <c r="D10053" s="7">
        <v>269</v>
      </c>
    </row>
    <row r="10054" spans="2:4" x14ac:dyDescent="0.2">
      <c r="B10054" s="7" t="s">
        <v>10160</v>
      </c>
      <c r="D10054" s="7">
        <v>292</v>
      </c>
    </row>
    <row r="10055" spans="2:4" x14ac:dyDescent="0.2">
      <c r="B10055" s="7" t="s">
        <v>10161</v>
      </c>
      <c r="D10055" s="7">
        <v>281</v>
      </c>
    </row>
    <row r="10056" spans="2:4" x14ac:dyDescent="0.2">
      <c r="B10056" s="7" t="s">
        <v>10162</v>
      </c>
      <c r="D10056" s="7">
        <v>273</v>
      </c>
    </row>
    <row r="10057" spans="2:4" x14ac:dyDescent="0.2">
      <c r="B10057" s="7" t="s">
        <v>10163</v>
      </c>
      <c r="D10057" s="7">
        <v>289</v>
      </c>
    </row>
    <row r="10058" spans="2:4" x14ac:dyDescent="0.2">
      <c r="B10058" s="7" t="s">
        <v>10164</v>
      </c>
      <c r="D10058" s="7">
        <v>396</v>
      </c>
    </row>
    <row r="10059" spans="2:4" x14ac:dyDescent="0.2">
      <c r="B10059" s="7" t="s">
        <v>10165</v>
      </c>
      <c r="D10059" s="7">
        <v>388</v>
      </c>
    </row>
    <row r="10060" spans="2:4" x14ac:dyDescent="0.2">
      <c r="B10060" s="7" t="s">
        <v>10166</v>
      </c>
      <c r="D10060" s="7">
        <v>304</v>
      </c>
    </row>
    <row r="10061" spans="2:4" x14ac:dyDescent="0.2">
      <c r="B10061" s="7" t="s">
        <v>10167</v>
      </c>
      <c r="D10061" s="7">
        <v>310</v>
      </c>
    </row>
    <row r="10062" spans="2:4" x14ac:dyDescent="0.2">
      <c r="B10062" s="7" t="s">
        <v>10168</v>
      </c>
      <c r="D10062" s="7">
        <v>219</v>
      </c>
    </row>
    <row r="10063" spans="2:4" x14ac:dyDescent="0.2">
      <c r="B10063" s="7" t="s">
        <v>10169</v>
      </c>
      <c r="D10063" s="7">
        <v>363</v>
      </c>
    </row>
    <row r="10064" spans="2:4" x14ac:dyDescent="0.2">
      <c r="B10064" s="7" t="s">
        <v>10170</v>
      </c>
      <c r="D10064" s="7">
        <v>267</v>
      </c>
    </row>
    <row r="10065" spans="2:4" x14ac:dyDescent="0.2">
      <c r="B10065" s="7" t="s">
        <v>10171</v>
      </c>
      <c r="D10065" s="7">
        <v>324</v>
      </c>
    </row>
    <row r="10066" spans="2:4" x14ac:dyDescent="0.2">
      <c r="B10066" s="7" t="s">
        <v>10172</v>
      </c>
      <c r="D10066" s="7">
        <v>389</v>
      </c>
    </row>
    <row r="10067" spans="2:4" x14ac:dyDescent="0.2">
      <c r="B10067" s="7" t="s">
        <v>10173</v>
      </c>
      <c r="D10067" s="7">
        <v>261</v>
      </c>
    </row>
    <row r="10068" spans="2:4" x14ac:dyDescent="0.2">
      <c r="B10068" s="7" t="s">
        <v>10174</v>
      </c>
      <c r="D10068" s="7">
        <v>290</v>
      </c>
    </row>
    <row r="10069" spans="2:4" x14ac:dyDescent="0.2">
      <c r="B10069" s="7" t="s">
        <v>10175</v>
      </c>
      <c r="D10069" s="7">
        <v>406</v>
      </c>
    </row>
    <row r="10070" spans="2:4" x14ac:dyDescent="0.2">
      <c r="B10070" s="7" t="s">
        <v>10176</v>
      </c>
      <c r="D10070" s="7">
        <v>345</v>
      </c>
    </row>
    <row r="10071" spans="2:4" x14ac:dyDescent="0.2">
      <c r="B10071" s="7" t="s">
        <v>10177</v>
      </c>
      <c r="D10071" s="7">
        <v>288</v>
      </c>
    </row>
    <row r="10072" spans="2:4" x14ac:dyDescent="0.2">
      <c r="B10072" s="7" t="s">
        <v>10178</v>
      </c>
      <c r="D10072" s="7">
        <v>387</v>
      </c>
    </row>
    <row r="10073" spans="2:4" x14ac:dyDescent="0.2">
      <c r="B10073" s="7" t="s">
        <v>10179</v>
      </c>
      <c r="D10073" s="7">
        <v>330</v>
      </c>
    </row>
    <row r="10074" spans="2:4" x14ac:dyDescent="0.2">
      <c r="B10074" s="7" t="s">
        <v>10180</v>
      </c>
      <c r="D10074" s="7">
        <v>288</v>
      </c>
    </row>
    <row r="10075" spans="2:4" x14ac:dyDescent="0.2">
      <c r="B10075" s="7" t="s">
        <v>10181</v>
      </c>
      <c r="D10075" s="7">
        <v>369</v>
      </c>
    </row>
    <row r="10076" spans="2:4" x14ac:dyDescent="0.2">
      <c r="B10076" s="7" t="s">
        <v>10182</v>
      </c>
      <c r="D10076" s="7">
        <v>266</v>
      </c>
    </row>
    <row r="10077" spans="2:4" x14ac:dyDescent="0.2">
      <c r="B10077" s="7" t="s">
        <v>10183</v>
      </c>
      <c r="D10077" s="7">
        <v>241</v>
      </c>
    </row>
    <row r="10078" spans="2:4" x14ac:dyDescent="0.2">
      <c r="B10078" s="7" t="s">
        <v>10184</v>
      </c>
      <c r="D10078" s="7">
        <v>255</v>
      </c>
    </row>
    <row r="10079" spans="2:4" x14ac:dyDescent="0.2">
      <c r="B10079" s="7" t="s">
        <v>10185</v>
      </c>
      <c r="D10079" s="7">
        <v>331</v>
      </c>
    </row>
    <row r="10080" spans="2:4" x14ac:dyDescent="0.2">
      <c r="B10080" s="7" t="s">
        <v>10186</v>
      </c>
      <c r="D10080" s="7">
        <v>372</v>
      </c>
    </row>
    <row r="10081" spans="2:4" x14ac:dyDescent="0.2">
      <c r="B10081" s="7" t="s">
        <v>10187</v>
      </c>
      <c r="D10081" s="7">
        <v>285</v>
      </c>
    </row>
    <row r="10082" spans="2:4" x14ac:dyDescent="0.2">
      <c r="B10082" s="7" t="s">
        <v>10188</v>
      </c>
      <c r="D10082" s="7">
        <v>287</v>
      </c>
    </row>
    <row r="10083" spans="2:4" x14ac:dyDescent="0.2">
      <c r="B10083" s="7" t="s">
        <v>10189</v>
      </c>
      <c r="D10083" s="7">
        <v>303</v>
      </c>
    </row>
    <row r="10084" spans="2:4" x14ac:dyDescent="0.2">
      <c r="B10084" s="7" t="s">
        <v>10190</v>
      </c>
      <c r="D10084" s="7">
        <v>311</v>
      </c>
    </row>
    <row r="10085" spans="2:4" x14ac:dyDescent="0.2">
      <c r="B10085" s="7" t="s">
        <v>10191</v>
      </c>
      <c r="D10085" s="7">
        <v>240</v>
      </c>
    </row>
    <row r="10086" spans="2:4" x14ac:dyDescent="0.2">
      <c r="B10086" s="7" t="s">
        <v>10192</v>
      </c>
      <c r="D10086" s="7">
        <v>272</v>
      </c>
    </row>
    <row r="10087" spans="2:4" x14ac:dyDescent="0.2">
      <c r="B10087" s="7" t="s">
        <v>10193</v>
      </c>
      <c r="D10087" s="7">
        <v>311</v>
      </c>
    </row>
    <row r="10088" spans="2:4" x14ac:dyDescent="0.2">
      <c r="B10088" s="7" t="s">
        <v>10194</v>
      </c>
      <c r="D10088" s="7">
        <v>323</v>
      </c>
    </row>
    <row r="10089" spans="2:4" x14ac:dyDescent="0.2">
      <c r="B10089" s="7" t="s">
        <v>10195</v>
      </c>
      <c r="D10089" s="7">
        <v>254</v>
      </c>
    </row>
    <row r="10090" spans="2:4" x14ac:dyDescent="0.2">
      <c r="B10090" s="7" t="s">
        <v>10196</v>
      </c>
      <c r="D10090" s="7">
        <v>287</v>
      </c>
    </row>
    <row r="10091" spans="2:4" x14ac:dyDescent="0.2">
      <c r="B10091" s="7" t="s">
        <v>10197</v>
      </c>
      <c r="D10091" s="7">
        <v>249</v>
      </c>
    </row>
    <row r="10092" spans="2:4" x14ac:dyDescent="0.2">
      <c r="B10092" s="7" t="s">
        <v>10198</v>
      </c>
      <c r="D10092" s="7">
        <v>348</v>
      </c>
    </row>
    <row r="10093" spans="2:4" x14ac:dyDescent="0.2">
      <c r="B10093" s="7" t="s">
        <v>10199</v>
      </c>
      <c r="D10093" s="7">
        <v>386</v>
      </c>
    </row>
    <row r="10094" spans="2:4" x14ac:dyDescent="0.2">
      <c r="B10094" s="7" t="s">
        <v>10200</v>
      </c>
      <c r="D10094" s="7">
        <v>350</v>
      </c>
    </row>
    <row r="10095" spans="2:4" x14ac:dyDescent="0.2">
      <c r="B10095" s="7" t="s">
        <v>10201</v>
      </c>
      <c r="D10095" s="7">
        <v>23</v>
      </c>
    </row>
    <row r="10096" spans="2:4" x14ac:dyDescent="0.2">
      <c r="B10096" s="7" t="s">
        <v>10202</v>
      </c>
      <c r="D10096" s="7">
        <v>201</v>
      </c>
    </row>
    <row r="10097" spans="2:4" x14ac:dyDescent="0.2">
      <c r="B10097" s="7" t="s">
        <v>10203</v>
      </c>
      <c r="D10097" s="7">
        <v>366</v>
      </c>
    </row>
    <row r="10098" spans="2:4" x14ac:dyDescent="0.2">
      <c r="B10098" s="7" t="s">
        <v>10204</v>
      </c>
      <c r="D10098" s="7">
        <v>275</v>
      </c>
    </row>
    <row r="10099" spans="2:4" x14ac:dyDescent="0.2">
      <c r="B10099" s="7" t="s">
        <v>10205</v>
      </c>
      <c r="D10099" s="7">
        <v>199</v>
      </c>
    </row>
    <row r="10100" spans="2:4" x14ac:dyDescent="0.2">
      <c r="B10100" s="7" t="s">
        <v>10206</v>
      </c>
      <c r="D10100" s="7">
        <v>256</v>
      </c>
    </row>
    <row r="10101" spans="2:4" x14ac:dyDescent="0.2">
      <c r="B10101" s="7" t="s">
        <v>10207</v>
      </c>
      <c r="D10101" s="7">
        <v>242</v>
      </c>
    </row>
    <row r="10102" spans="2:4" x14ac:dyDescent="0.2">
      <c r="B10102" s="7" t="s">
        <v>10208</v>
      </c>
      <c r="D10102" s="7">
        <v>186</v>
      </c>
    </row>
    <row r="10103" spans="2:4" x14ac:dyDescent="0.2">
      <c r="B10103" s="7" t="s">
        <v>10209</v>
      </c>
      <c r="D10103" s="7">
        <v>335</v>
      </c>
    </row>
    <row r="10104" spans="2:4" x14ac:dyDescent="0.2">
      <c r="B10104" s="7" t="s">
        <v>10210</v>
      </c>
      <c r="D10104" s="7">
        <v>525</v>
      </c>
    </row>
    <row r="10105" spans="2:4" x14ac:dyDescent="0.2">
      <c r="B10105" s="7" t="s">
        <v>10211</v>
      </c>
      <c r="D10105" s="7">
        <v>479</v>
      </c>
    </row>
    <row r="10106" spans="2:4" x14ac:dyDescent="0.2">
      <c r="B10106" s="7" t="s">
        <v>10212</v>
      </c>
      <c r="D10106" s="7">
        <v>358</v>
      </c>
    </row>
    <row r="10107" spans="2:4" x14ac:dyDescent="0.2">
      <c r="B10107" s="7" t="s">
        <v>10213</v>
      </c>
      <c r="D10107" s="7">
        <v>475</v>
      </c>
    </row>
    <row r="10108" spans="2:4" x14ac:dyDescent="0.2">
      <c r="B10108" s="7" t="s">
        <v>10214</v>
      </c>
      <c r="D10108" s="7">
        <v>324</v>
      </c>
    </row>
    <row r="10109" spans="2:4" x14ac:dyDescent="0.2">
      <c r="B10109" s="7" t="s">
        <v>10215</v>
      </c>
      <c r="D10109" s="7">
        <v>427</v>
      </c>
    </row>
    <row r="10110" spans="2:4" x14ac:dyDescent="0.2">
      <c r="B10110" s="7" t="s">
        <v>10216</v>
      </c>
      <c r="D10110" s="7">
        <v>377</v>
      </c>
    </row>
    <row r="10111" spans="2:4" x14ac:dyDescent="0.2">
      <c r="B10111" s="7" t="s">
        <v>10217</v>
      </c>
      <c r="D10111" s="7">
        <v>314</v>
      </c>
    </row>
    <row r="10112" spans="2:4" x14ac:dyDescent="0.2">
      <c r="B10112" s="7" t="s">
        <v>10218</v>
      </c>
      <c r="D10112" s="7">
        <v>370</v>
      </c>
    </row>
    <row r="10113" spans="2:4" x14ac:dyDescent="0.2">
      <c r="B10113" s="7" t="s">
        <v>10219</v>
      </c>
      <c r="D10113" s="7">
        <v>339</v>
      </c>
    </row>
    <row r="10114" spans="2:4" x14ac:dyDescent="0.2">
      <c r="B10114" s="7" t="s">
        <v>10220</v>
      </c>
      <c r="D10114" s="7">
        <v>376</v>
      </c>
    </row>
    <row r="10115" spans="2:4" x14ac:dyDescent="0.2">
      <c r="B10115" s="7" t="s">
        <v>10221</v>
      </c>
      <c r="D10115" s="7">
        <v>430</v>
      </c>
    </row>
    <row r="10116" spans="2:4" x14ac:dyDescent="0.2">
      <c r="B10116" s="7" t="s">
        <v>10222</v>
      </c>
      <c r="D10116" s="7">
        <v>365</v>
      </c>
    </row>
    <row r="10117" spans="2:4" x14ac:dyDescent="0.2">
      <c r="B10117" s="7" t="s">
        <v>10223</v>
      </c>
      <c r="D10117" s="7">
        <v>326</v>
      </c>
    </row>
    <row r="10118" spans="2:4" x14ac:dyDescent="0.2">
      <c r="B10118" s="7" t="s">
        <v>10224</v>
      </c>
      <c r="D10118" s="7">
        <v>428</v>
      </c>
    </row>
    <row r="10119" spans="2:4" x14ac:dyDescent="0.2">
      <c r="B10119" s="7" t="s">
        <v>10225</v>
      </c>
      <c r="D10119" s="7">
        <v>384</v>
      </c>
    </row>
    <row r="10120" spans="2:4" x14ac:dyDescent="0.2">
      <c r="B10120" s="7" t="s">
        <v>10226</v>
      </c>
      <c r="D10120" s="7">
        <v>437</v>
      </c>
    </row>
    <row r="10121" spans="2:4" x14ac:dyDescent="0.2">
      <c r="B10121" s="7" t="s">
        <v>10227</v>
      </c>
      <c r="D10121" s="7">
        <v>401</v>
      </c>
    </row>
    <row r="10122" spans="2:4" x14ac:dyDescent="0.2">
      <c r="B10122" s="7" t="s">
        <v>10228</v>
      </c>
      <c r="D10122" s="7">
        <v>340</v>
      </c>
    </row>
    <row r="10123" spans="2:4" x14ac:dyDescent="0.2">
      <c r="B10123" s="7" t="s">
        <v>10229</v>
      </c>
      <c r="D10123" s="7">
        <v>293</v>
      </c>
    </row>
    <row r="10124" spans="2:4" x14ac:dyDescent="0.2">
      <c r="B10124" s="7" t="s">
        <v>10230</v>
      </c>
      <c r="D10124" s="7">
        <v>398</v>
      </c>
    </row>
    <row r="10125" spans="2:4" x14ac:dyDescent="0.2">
      <c r="B10125" s="7" t="s">
        <v>10231</v>
      </c>
      <c r="D10125" s="7">
        <v>377</v>
      </c>
    </row>
    <row r="10126" spans="2:4" x14ac:dyDescent="0.2">
      <c r="B10126" s="7" t="s">
        <v>10232</v>
      </c>
      <c r="D10126" s="7">
        <v>163</v>
      </c>
    </row>
    <row r="10127" spans="2:4" x14ac:dyDescent="0.2">
      <c r="B10127" s="7" t="s">
        <v>10233</v>
      </c>
      <c r="D10127" s="7">
        <v>351</v>
      </c>
    </row>
    <row r="10128" spans="2:4" x14ac:dyDescent="0.2">
      <c r="B10128" s="7" t="s">
        <v>10234</v>
      </c>
      <c r="D10128" s="7">
        <v>302</v>
      </c>
    </row>
    <row r="10129" spans="2:4" x14ac:dyDescent="0.2">
      <c r="B10129" s="7" t="s">
        <v>10235</v>
      </c>
      <c r="D10129" s="7">
        <v>354</v>
      </c>
    </row>
    <row r="10130" spans="2:4" x14ac:dyDescent="0.2">
      <c r="B10130" s="7" t="s">
        <v>10236</v>
      </c>
      <c r="D10130" s="7">
        <v>551</v>
      </c>
    </row>
    <row r="10131" spans="2:4" x14ac:dyDescent="0.2">
      <c r="B10131" s="7" t="s">
        <v>10237</v>
      </c>
      <c r="D10131" s="7">
        <v>374</v>
      </c>
    </row>
    <row r="10132" spans="2:4" x14ac:dyDescent="0.2">
      <c r="B10132" s="7" t="s">
        <v>10238</v>
      </c>
      <c r="D10132" s="7">
        <v>235</v>
      </c>
    </row>
    <row r="10133" spans="2:4" x14ac:dyDescent="0.2">
      <c r="B10133" s="7" t="s">
        <v>10239</v>
      </c>
      <c r="D10133" s="7">
        <v>429</v>
      </c>
    </row>
    <row r="10134" spans="2:4" x14ac:dyDescent="0.2">
      <c r="B10134" s="7" t="s">
        <v>10240</v>
      </c>
      <c r="D10134" s="7">
        <v>484</v>
      </c>
    </row>
    <row r="10135" spans="2:4" x14ac:dyDescent="0.2">
      <c r="B10135" s="7" t="s">
        <v>10241</v>
      </c>
      <c r="D10135" s="7">
        <v>321</v>
      </c>
    </row>
    <row r="10136" spans="2:4" x14ac:dyDescent="0.2">
      <c r="B10136" s="7" t="s">
        <v>10242</v>
      </c>
      <c r="D10136" s="7">
        <v>493</v>
      </c>
    </row>
    <row r="10137" spans="2:4" x14ac:dyDescent="0.2">
      <c r="B10137" s="7" t="s">
        <v>10243</v>
      </c>
      <c r="D10137" s="7">
        <v>272</v>
      </c>
    </row>
    <row r="10138" spans="2:4" x14ac:dyDescent="0.2">
      <c r="B10138" s="7" t="s">
        <v>10244</v>
      </c>
      <c r="D10138" s="7">
        <v>465</v>
      </c>
    </row>
    <row r="10139" spans="2:4" x14ac:dyDescent="0.2">
      <c r="B10139" s="7" t="s">
        <v>10245</v>
      </c>
      <c r="D10139" s="7">
        <v>424</v>
      </c>
    </row>
    <row r="10140" spans="2:4" x14ac:dyDescent="0.2">
      <c r="B10140" s="7" t="s">
        <v>10246</v>
      </c>
      <c r="D10140" s="7">
        <v>388</v>
      </c>
    </row>
    <row r="10141" spans="2:4" x14ac:dyDescent="0.2">
      <c r="B10141" s="7" t="s">
        <v>10247</v>
      </c>
      <c r="D10141" s="7">
        <v>483</v>
      </c>
    </row>
    <row r="10142" spans="2:4" x14ac:dyDescent="0.2">
      <c r="B10142" s="7" t="s">
        <v>10248</v>
      </c>
      <c r="D10142" s="7">
        <v>429</v>
      </c>
    </row>
    <row r="10143" spans="2:4" x14ac:dyDescent="0.2">
      <c r="B10143" s="7" t="s">
        <v>10249</v>
      </c>
      <c r="D10143" s="7">
        <v>298</v>
      </c>
    </row>
    <row r="10144" spans="2:4" x14ac:dyDescent="0.2">
      <c r="B10144" s="7" t="s">
        <v>10250</v>
      </c>
      <c r="D10144" s="7">
        <v>415</v>
      </c>
    </row>
    <row r="10145" spans="2:4" x14ac:dyDescent="0.2">
      <c r="B10145" s="7" t="s">
        <v>10251</v>
      </c>
      <c r="D10145" s="7">
        <v>374</v>
      </c>
    </row>
    <row r="10146" spans="2:4" x14ac:dyDescent="0.2">
      <c r="B10146" s="7" t="s">
        <v>10252</v>
      </c>
      <c r="D10146" s="7">
        <v>349</v>
      </c>
    </row>
    <row r="10147" spans="2:4" x14ac:dyDescent="0.2">
      <c r="B10147" s="7" t="s">
        <v>10253</v>
      </c>
      <c r="D10147" s="7">
        <v>398</v>
      </c>
    </row>
    <row r="10148" spans="2:4" x14ac:dyDescent="0.2">
      <c r="B10148" s="7" t="s">
        <v>10254</v>
      </c>
      <c r="D10148" s="7">
        <v>464</v>
      </c>
    </row>
    <row r="10149" spans="2:4" x14ac:dyDescent="0.2">
      <c r="B10149" s="7" t="s">
        <v>10255</v>
      </c>
      <c r="D10149" s="7">
        <v>377</v>
      </c>
    </row>
    <row r="10150" spans="2:4" x14ac:dyDescent="0.2">
      <c r="B10150" s="7" t="s">
        <v>10256</v>
      </c>
      <c r="D10150" s="7">
        <v>406</v>
      </c>
    </row>
    <row r="10151" spans="2:4" x14ac:dyDescent="0.2">
      <c r="B10151" s="7" t="s">
        <v>10257</v>
      </c>
      <c r="D10151" s="7">
        <v>397</v>
      </c>
    </row>
    <row r="10152" spans="2:4" x14ac:dyDescent="0.2">
      <c r="B10152" s="7" t="s">
        <v>10258</v>
      </c>
      <c r="D10152" s="7">
        <v>320</v>
      </c>
    </row>
    <row r="10153" spans="2:4" x14ac:dyDescent="0.2">
      <c r="B10153" s="7" t="s">
        <v>10259</v>
      </c>
      <c r="D10153" s="7">
        <v>331</v>
      </c>
    </row>
    <row r="10154" spans="2:4" x14ac:dyDescent="0.2">
      <c r="B10154" s="7" t="s">
        <v>10260</v>
      </c>
      <c r="D10154" s="7">
        <v>428</v>
      </c>
    </row>
    <row r="10155" spans="2:4" x14ac:dyDescent="0.2">
      <c r="B10155" s="7" t="s">
        <v>10261</v>
      </c>
      <c r="D10155" s="7">
        <v>380</v>
      </c>
    </row>
    <row r="10156" spans="2:4" x14ac:dyDescent="0.2">
      <c r="B10156" s="7" t="s">
        <v>10262</v>
      </c>
      <c r="D10156" s="7">
        <v>310</v>
      </c>
    </row>
    <row r="10157" spans="2:4" x14ac:dyDescent="0.2">
      <c r="B10157" s="7" t="s">
        <v>10263</v>
      </c>
      <c r="D10157" s="7">
        <v>401</v>
      </c>
    </row>
    <row r="10158" spans="2:4" x14ac:dyDescent="0.2">
      <c r="B10158" s="7" t="s">
        <v>10264</v>
      </c>
      <c r="D10158" s="7">
        <v>461</v>
      </c>
    </row>
    <row r="10159" spans="2:4" x14ac:dyDescent="0.2">
      <c r="B10159" s="7" t="s">
        <v>10265</v>
      </c>
      <c r="D10159" s="7">
        <v>376</v>
      </c>
    </row>
    <row r="10160" spans="2:4" x14ac:dyDescent="0.2">
      <c r="B10160" s="7" t="s">
        <v>10266</v>
      </c>
      <c r="D10160" s="7">
        <v>376</v>
      </c>
    </row>
    <row r="10161" spans="2:4" x14ac:dyDescent="0.2">
      <c r="B10161" s="7" t="s">
        <v>10267</v>
      </c>
      <c r="D10161" s="7">
        <v>372</v>
      </c>
    </row>
    <row r="10162" spans="2:4" x14ac:dyDescent="0.2">
      <c r="B10162" s="7" t="s">
        <v>10268</v>
      </c>
      <c r="D10162" s="7">
        <v>269</v>
      </c>
    </row>
    <row r="10163" spans="2:4" x14ac:dyDescent="0.2">
      <c r="B10163" s="7" t="s">
        <v>10269</v>
      </c>
      <c r="D10163" s="7">
        <v>394</v>
      </c>
    </row>
    <row r="10164" spans="2:4" x14ac:dyDescent="0.2">
      <c r="B10164" s="7" t="s">
        <v>10270</v>
      </c>
      <c r="D10164" s="7">
        <v>325</v>
      </c>
    </row>
    <row r="10165" spans="2:4" x14ac:dyDescent="0.2">
      <c r="B10165" s="7" t="s">
        <v>10271</v>
      </c>
      <c r="D10165" s="7">
        <v>310</v>
      </c>
    </row>
    <row r="10166" spans="2:4" x14ac:dyDescent="0.2">
      <c r="B10166" s="7" t="s">
        <v>10272</v>
      </c>
      <c r="D10166" s="7">
        <v>413</v>
      </c>
    </row>
    <row r="10167" spans="2:4" x14ac:dyDescent="0.2">
      <c r="B10167" s="7" t="s">
        <v>10273</v>
      </c>
      <c r="D10167" s="7">
        <v>472</v>
      </c>
    </row>
    <row r="10168" spans="2:4" x14ac:dyDescent="0.2">
      <c r="B10168" s="7" t="s">
        <v>10274</v>
      </c>
      <c r="D10168" s="7">
        <v>344</v>
      </c>
    </row>
    <row r="10169" spans="2:4" x14ac:dyDescent="0.2">
      <c r="B10169" s="7" t="s">
        <v>10275</v>
      </c>
      <c r="D10169" s="7">
        <v>526</v>
      </c>
    </row>
    <row r="10170" spans="2:4" x14ac:dyDescent="0.2">
      <c r="B10170" s="7" t="s">
        <v>10276</v>
      </c>
      <c r="D10170" s="7">
        <v>481</v>
      </c>
    </row>
    <row r="10171" spans="2:4" x14ac:dyDescent="0.2">
      <c r="B10171" s="7" t="s">
        <v>10277</v>
      </c>
      <c r="D10171" s="7">
        <v>381</v>
      </c>
    </row>
    <row r="10172" spans="2:4" x14ac:dyDescent="0.2">
      <c r="B10172" s="7" t="s">
        <v>10278</v>
      </c>
      <c r="D10172" s="7">
        <v>479</v>
      </c>
    </row>
    <row r="10173" spans="2:4" x14ac:dyDescent="0.2">
      <c r="B10173" s="7" t="s">
        <v>10279</v>
      </c>
      <c r="D10173" s="7">
        <v>383</v>
      </c>
    </row>
    <row r="10174" spans="2:4" x14ac:dyDescent="0.2">
      <c r="B10174" s="7" t="s">
        <v>10280</v>
      </c>
      <c r="D10174" s="7">
        <v>493</v>
      </c>
    </row>
    <row r="10175" spans="2:4" x14ac:dyDescent="0.2">
      <c r="B10175" s="7" t="s">
        <v>10281</v>
      </c>
      <c r="D10175" s="7">
        <v>398</v>
      </c>
    </row>
    <row r="10176" spans="2:4" x14ac:dyDescent="0.2">
      <c r="B10176" s="7" t="s">
        <v>10282</v>
      </c>
      <c r="D10176" s="7">
        <v>314</v>
      </c>
    </row>
    <row r="10177" spans="2:4" x14ac:dyDescent="0.2">
      <c r="B10177" s="7" t="s">
        <v>10283</v>
      </c>
      <c r="D10177" s="7">
        <v>440</v>
      </c>
    </row>
    <row r="10178" spans="2:4" x14ac:dyDescent="0.2">
      <c r="B10178" s="7" t="s">
        <v>10284</v>
      </c>
      <c r="D10178" s="7">
        <v>435</v>
      </c>
    </row>
    <row r="10179" spans="2:4" x14ac:dyDescent="0.2">
      <c r="B10179" s="7" t="s">
        <v>10285</v>
      </c>
      <c r="D10179" s="7">
        <v>469</v>
      </c>
    </row>
    <row r="10180" spans="2:4" x14ac:dyDescent="0.2">
      <c r="B10180" s="7" t="s">
        <v>10286</v>
      </c>
      <c r="D10180" s="7">
        <v>477</v>
      </c>
    </row>
    <row r="10181" spans="2:4" x14ac:dyDescent="0.2">
      <c r="B10181" s="7" t="s">
        <v>10287</v>
      </c>
      <c r="D10181" s="7">
        <v>419</v>
      </c>
    </row>
    <row r="10182" spans="2:4" x14ac:dyDescent="0.2">
      <c r="B10182" s="7" t="s">
        <v>10288</v>
      </c>
      <c r="D10182" s="7">
        <v>383</v>
      </c>
    </row>
    <row r="10183" spans="2:4" x14ac:dyDescent="0.2">
      <c r="B10183" s="7" t="s">
        <v>10289</v>
      </c>
      <c r="D10183" s="7">
        <v>467</v>
      </c>
    </row>
    <row r="10184" spans="2:4" x14ac:dyDescent="0.2">
      <c r="B10184" s="7" t="s">
        <v>10290</v>
      </c>
      <c r="D10184" s="7">
        <v>338</v>
      </c>
    </row>
    <row r="10185" spans="2:4" x14ac:dyDescent="0.2">
      <c r="B10185" s="7" t="s">
        <v>10291</v>
      </c>
      <c r="D10185" s="7">
        <v>335</v>
      </c>
    </row>
    <row r="10186" spans="2:4" x14ac:dyDescent="0.2">
      <c r="B10186" s="7" t="s">
        <v>10292</v>
      </c>
      <c r="D10186" s="7">
        <v>402</v>
      </c>
    </row>
    <row r="10187" spans="2:4" x14ac:dyDescent="0.2">
      <c r="B10187" s="7" t="s">
        <v>10293</v>
      </c>
      <c r="D10187" s="7">
        <v>425</v>
      </c>
    </row>
    <row r="10188" spans="2:4" x14ac:dyDescent="0.2">
      <c r="B10188" s="7" t="s">
        <v>10294</v>
      </c>
      <c r="D10188" s="7">
        <v>368</v>
      </c>
    </row>
    <row r="10189" spans="2:4" x14ac:dyDescent="0.2">
      <c r="B10189" s="7" t="s">
        <v>10295</v>
      </c>
      <c r="D10189" s="7">
        <v>304</v>
      </c>
    </row>
    <row r="10190" spans="2:4" x14ac:dyDescent="0.2">
      <c r="B10190" s="7" t="s">
        <v>10296</v>
      </c>
      <c r="D10190" s="7">
        <v>414</v>
      </c>
    </row>
    <row r="10191" spans="2:4" x14ac:dyDescent="0.2">
      <c r="B10191" s="7" t="s">
        <v>10297</v>
      </c>
      <c r="D10191" s="7">
        <v>378</v>
      </c>
    </row>
    <row r="10192" spans="2:4" x14ac:dyDescent="0.2">
      <c r="B10192" s="7" t="s">
        <v>10298</v>
      </c>
      <c r="D10192" s="7">
        <v>438</v>
      </c>
    </row>
    <row r="10193" spans="2:4" x14ac:dyDescent="0.2">
      <c r="B10193" s="7" t="s">
        <v>10299</v>
      </c>
      <c r="D10193" s="7">
        <v>420</v>
      </c>
    </row>
    <row r="10194" spans="2:4" x14ac:dyDescent="0.2">
      <c r="B10194" s="7" t="s">
        <v>10300</v>
      </c>
      <c r="D10194" s="7">
        <v>487</v>
      </c>
    </row>
    <row r="10195" spans="2:4" x14ac:dyDescent="0.2">
      <c r="B10195" s="7" t="s">
        <v>10301</v>
      </c>
      <c r="D10195" s="7">
        <v>58</v>
      </c>
    </row>
    <row r="10196" spans="2:4" x14ac:dyDescent="0.2">
      <c r="B10196" s="7" t="s">
        <v>10302</v>
      </c>
      <c r="D10196" s="7">
        <v>360</v>
      </c>
    </row>
    <row r="10197" spans="2:4" x14ac:dyDescent="0.2">
      <c r="B10197" s="7" t="s">
        <v>10303</v>
      </c>
      <c r="D10197" s="7">
        <v>479</v>
      </c>
    </row>
    <row r="10198" spans="2:4" x14ac:dyDescent="0.2">
      <c r="B10198" s="7" t="s">
        <v>10304</v>
      </c>
      <c r="D10198" s="7">
        <v>357</v>
      </c>
    </row>
    <row r="10199" spans="2:4" x14ac:dyDescent="0.2">
      <c r="B10199" s="7" t="s">
        <v>10305</v>
      </c>
      <c r="D10199" s="7">
        <v>221</v>
      </c>
    </row>
    <row r="10200" spans="2:4" x14ac:dyDescent="0.2">
      <c r="B10200" s="7" t="s">
        <v>10306</v>
      </c>
      <c r="D10200" s="7">
        <v>391</v>
      </c>
    </row>
    <row r="10201" spans="2:4" x14ac:dyDescent="0.2">
      <c r="B10201" s="7" t="s">
        <v>10307</v>
      </c>
      <c r="D10201" s="7">
        <v>203</v>
      </c>
    </row>
    <row r="10202" spans="2:4" x14ac:dyDescent="0.2">
      <c r="B10202" s="7" t="s">
        <v>10308</v>
      </c>
      <c r="D10202" s="7">
        <v>254</v>
      </c>
    </row>
    <row r="10203" spans="2:4" x14ac:dyDescent="0.2">
      <c r="B10203" s="7" t="s">
        <v>10309</v>
      </c>
      <c r="D10203" s="7">
        <v>423</v>
      </c>
    </row>
    <row r="10204" spans="2:4" x14ac:dyDescent="0.2">
      <c r="B10204" s="7" t="s">
        <v>10310</v>
      </c>
      <c r="D10204" s="7">
        <v>410</v>
      </c>
    </row>
    <row r="10205" spans="2:4" x14ac:dyDescent="0.2">
      <c r="B10205" s="7" t="s">
        <v>10311</v>
      </c>
      <c r="D10205" s="7">
        <v>446</v>
      </c>
    </row>
    <row r="10206" spans="2:4" x14ac:dyDescent="0.2">
      <c r="B10206" s="7" t="s">
        <v>10312</v>
      </c>
      <c r="D10206" s="7">
        <v>363</v>
      </c>
    </row>
    <row r="10207" spans="2:4" x14ac:dyDescent="0.2">
      <c r="B10207" s="7" t="s">
        <v>10313</v>
      </c>
      <c r="D10207" s="7">
        <v>493</v>
      </c>
    </row>
    <row r="10208" spans="2:4" x14ac:dyDescent="0.2">
      <c r="B10208" s="7" t="s">
        <v>10314</v>
      </c>
      <c r="D10208" s="7">
        <v>325</v>
      </c>
    </row>
    <row r="10209" spans="2:4" x14ac:dyDescent="0.2">
      <c r="B10209" s="7" t="s">
        <v>10315</v>
      </c>
      <c r="D10209" s="7">
        <v>463</v>
      </c>
    </row>
    <row r="10210" spans="2:4" x14ac:dyDescent="0.2">
      <c r="B10210" s="7" t="s">
        <v>10316</v>
      </c>
      <c r="D10210" s="7">
        <v>385</v>
      </c>
    </row>
    <row r="10211" spans="2:4" x14ac:dyDescent="0.2">
      <c r="B10211" s="7" t="s">
        <v>10317</v>
      </c>
      <c r="D10211" s="7">
        <v>408</v>
      </c>
    </row>
    <row r="10212" spans="2:4" x14ac:dyDescent="0.2">
      <c r="B10212" s="7" t="s">
        <v>10318</v>
      </c>
      <c r="D10212" s="7">
        <v>219</v>
      </c>
    </row>
    <row r="10213" spans="2:4" x14ac:dyDescent="0.2">
      <c r="B10213" s="7" t="s">
        <v>10319</v>
      </c>
      <c r="D10213" s="7">
        <v>412</v>
      </c>
    </row>
    <row r="10214" spans="2:4" x14ac:dyDescent="0.2">
      <c r="B10214" s="7" t="s">
        <v>10320</v>
      </c>
      <c r="D10214" s="7">
        <v>409</v>
      </c>
    </row>
    <row r="10215" spans="2:4" x14ac:dyDescent="0.2">
      <c r="B10215" s="7" t="s">
        <v>10321</v>
      </c>
      <c r="D10215" s="7">
        <v>480</v>
      </c>
    </row>
    <row r="10216" spans="2:4" x14ac:dyDescent="0.2">
      <c r="B10216" s="7" t="s">
        <v>10322</v>
      </c>
      <c r="D10216" s="7">
        <v>341</v>
      </c>
    </row>
    <row r="10217" spans="2:4" x14ac:dyDescent="0.2">
      <c r="B10217" s="7" t="s">
        <v>10323</v>
      </c>
      <c r="D10217" s="7">
        <v>328</v>
      </c>
    </row>
    <row r="10218" spans="2:4" x14ac:dyDescent="0.2">
      <c r="B10218" s="7" t="s">
        <v>10324</v>
      </c>
      <c r="D10218" s="7">
        <v>427</v>
      </c>
    </row>
    <row r="10219" spans="2:4" x14ac:dyDescent="0.2">
      <c r="B10219" s="7" t="s">
        <v>10325</v>
      </c>
      <c r="D10219" s="7">
        <v>369</v>
      </c>
    </row>
    <row r="10220" spans="2:4" x14ac:dyDescent="0.2">
      <c r="B10220" s="7" t="s">
        <v>10326</v>
      </c>
      <c r="D10220" s="7">
        <v>481</v>
      </c>
    </row>
    <row r="10221" spans="2:4" x14ac:dyDescent="0.2">
      <c r="B10221" s="7" t="s">
        <v>10327</v>
      </c>
      <c r="D10221" s="7">
        <v>424</v>
      </c>
    </row>
    <row r="10222" spans="2:4" x14ac:dyDescent="0.2">
      <c r="B10222" s="7" t="s">
        <v>10328</v>
      </c>
      <c r="D10222" s="7">
        <v>442</v>
      </c>
    </row>
    <row r="10223" spans="2:4" x14ac:dyDescent="0.2">
      <c r="B10223" s="7" t="s">
        <v>10329</v>
      </c>
      <c r="D10223" s="7">
        <v>313</v>
      </c>
    </row>
    <row r="10224" spans="2:4" x14ac:dyDescent="0.2">
      <c r="B10224" s="7" t="s">
        <v>10330</v>
      </c>
      <c r="D10224" s="7">
        <v>372</v>
      </c>
    </row>
    <row r="10225" spans="2:4" x14ac:dyDescent="0.2">
      <c r="B10225" s="7" t="s">
        <v>10331</v>
      </c>
      <c r="D10225" s="7">
        <v>405</v>
      </c>
    </row>
    <row r="10226" spans="2:4" x14ac:dyDescent="0.2">
      <c r="B10226" s="7" t="s">
        <v>10332</v>
      </c>
      <c r="D10226" s="7">
        <v>204</v>
      </c>
    </row>
    <row r="10227" spans="2:4" x14ac:dyDescent="0.2">
      <c r="B10227" s="7" t="s">
        <v>10333</v>
      </c>
      <c r="D10227" s="7">
        <v>371</v>
      </c>
    </row>
    <row r="10228" spans="2:4" x14ac:dyDescent="0.2">
      <c r="B10228" s="7" t="s">
        <v>10334</v>
      </c>
      <c r="D10228" s="7">
        <v>389</v>
      </c>
    </row>
    <row r="10229" spans="2:4" x14ac:dyDescent="0.2">
      <c r="B10229" s="7" t="s">
        <v>10335</v>
      </c>
      <c r="D10229" s="7">
        <v>401</v>
      </c>
    </row>
    <row r="10230" spans="2:4" x14ac:dyDescent="0.2">
      <c r="B10230" s="7" t="s">
        <v>10336</v>
      </c>
      <c r="D10230" s="7">
        <v>534</v>
      </c>
    </row>
    <row r="10231" spans="2:4" x14ac:dyDescent="0.2">
      <c r="B10231" s="7" t="s">
        <v>10337</v>
      </c>
      <c r="D10231" s="7">
        <v>394</v>
      </c>
    </row>
    <row r="10232" spans="2:4" x14ac:dyDescent="0.2">
      <c r="B10232" s="7" t="s">
        <v>10338</v>
      </c>
      <c r="D10232" s="7">
        <v>214</v>
      </c>
    </row>
    <row r="10233" spans="2:4" x14ac:dyDescent="0.2">
      <c r="B10233" s="7" t="s">
        <v>10339</v>
      </c>
      <c r="D10233" s="7">
        <v>388</v>
      </c>
    </row>
    <row r="10234" spans="2:4" x14ac:dyDescent="0.2">
      <c r="B10234" s="7" t="s">
        <v>10340</v>
      </c>
      <c r="D10234" s="7">
        <v>538</v>
      </c>
    </row>
    <row r="10235" spans="2:4" x14ac:dyDescent="0.2">
      <c r="B10235" s="7" t="s">
        <v>10341</v>
      </c>
      <c r="D10235" s="7">
        <v>310</v>
      </c>
    </row>
    <row r="10236" spans="2:4" x14ac:dyDescent="0.2">
      <c r="B10236" s="7" t="s">
        <v>10342</v>
      </c>
      <c r="D10236" s="7">
        <v>423</v>
      </c>
    </row>
    <row r="10237" spans="2:4" x14ac:dyDescent="0.2">
      <c r="B10237" s="7" t="s">
        <v>10343</v>
      </c>
      <c r="D10237" s="7">
        <v>357</v>
      </c>
    </row>
    <row r="10238" spans="2:4" x14ac:dyDescent="0.2">
      <c r="B10238" s="7" t="s">
        <v>10344</v>
      </c>
      <c r="D10238" s="7">
        <v>398</v>
      </c>
    </row>
    <row r="10239" spans="2:4" x14ac:dyDescent="0.2">
      <c r="B10239" s="7" t="s">
        <v>10345</v>
      </c>
      <c r="D10239" s="7">
        <v>467</v>
      </c>
    </row>
    <row r="10240" spans="2:4" x14ac:dyDescent="0.2">
      <c r="B10240" s="7" t="s">
        <v>10346</v>
      </c>
      <c r="D10240" s="7">
        <v>414</v>
      </c>
    </row>
    <row r="10241" spans="2:4" x14ac:dyDescent="0.2">
      <c r="B10241" s="7" t="s">
        <v>10347</v>
      </c>
      <c r="D10241" s="7">
        <v>469</v>
      </c>
    </row>
    <row r="10242" spans="2:4" x14ac:dyDescent="0.2">
      <c r="B10242" s="7" t="s">
        <v>10348</v>
      </c>
      <c r="D10242" s="7">
        <v>385</v>
      </c>
    </row>
    <row r="10243" spans="2:4" x14ac:dyDescent="0.2">
      <c r="B10243" s="7" t="s">
        <v>10349</v>
      </c>
      <c r="D10243" s="7">
        <v>282</v>
      </c>
    </row>
    <row r="10244" spans="2:4" x14ac:dyDescent="0.2">
      <c r="B10244" s="7" t="s">
        <v>10350</v>
      </c>
      <c r="D10244" s="7">
        <v>406</v>
      </c>
    </row>
    <row r="10245" spans="2:4" x14ac:dyDescent="0.2">
      <c r="B10245" s="7" t="s">
        <v>10351</v>
      </c>
      <c r="D10245" s="7">
        <v>443</v>
      </c>
    </row>
    <row r="10246" spans="2:4" x14ac:dyDescent="0.2">
      <c r="B10246" s="7" t="s">
        <v>10352</v>
      </c>
      <c r="D10246" s="7">
        <v>356</v>
      </c>
    </row>
    <row r="10247" spans="2:4" x14ac:dyDescent="0.2">
      <c r="B10247" s="7" t="s">
        <v>10353</v>
      </c>
      <c r="D10247" s="7">
        <v>410</v>
      </c>
    </row>
    <row r="10248" spans="2:4" x14ac:dyDescent="0.2">
      <c r="B10248" s="7" t="s">
        <v>10354</v>
      </c>
      <c r="D10248" s="7">
        <v>342</v>
      </c>
    </row>
    <row r="10249" spans="2:4" x14ac:dyDescent="0.2">
      <c r="B10249" s="7" t="s">
        <v>10355</v>
      </c>
      <c r="D10249" s="7">
        <v>379</v>
      </c>
    </row>
    <row r="10250" spans="2:4" x14ac:dyDescent="0.2">
      <c r="B10250" s="7" t="s">
        <v>10356</v>
      </c>
      <c r="D10250" s="7">
        <v>366</v>
      </c>
    </row>
    <row r="10251" spans="2:4" x14ac:dyDescent="0.2">
      <c r="B10251" s="7" t="s">
        <v>10357</v>
      </c>
      <c r="D10251" s="7">
        <v>412</v>
      </c>
    </row>
    <row r="10252" spans="2:4" x14ac:dyDescent="0.2">
      <c r="B10252" s="7" t="s">
        <v>10358</v>
      </c>
      <c r="D10252" s="7">
        <v>402</v>
      </c>
    </row>
    <row r="10253" spans="2:4" x14ac:dyDescent="0.2">
      <c r="B10253" s="7" t="s">
        <v>10359</v>
      </c>
      <c r="D10253" s="7">
        <v>362</v>
      </c>
    </row>
    <row r="10254" spans="2:4" x14ac:dyDescent="0.2">
      <c r="B10254" s="7" t="s">
        <v>10360</v>
      </c>
      <c r="D10254" s="7">
        <v>366</v>
      </c>
    </row>
    <row r="10255" spans="2:4" x14ac:dyDescent="0.2">
      <c r="B10255" s="7" t="s">
        <v>10361</v>
      </c>
      <c r="D10255" s="7">
        <v>387</v>
      </c>
    </row>
    <row r="10256" spans="2:4" x14ac:dyDescent="0.2">
      <c r="B10256" s="7" t="s">
        <v>10362</v>
      </c>
      <c r="D10256" s="7">
        <v>377</v>
      </c>
    </row>
    <row r="10257" spans="2:4" x14ac:dyDescent="0.2">
      <c r="B10257" s="7" t="s">
        <v>10363</v>
      </c>
      <c r="D10257" s="7">
        <v>345</v>
      </c>
    </row>
    <row r="10258" spans="2:4" x14ac:dyDescent="0.2">
      <c r="B10258" s="7" t="s">
        <v>10364</v>
      </c>
      <c r="D10258" s="7">
        <v>505</v>
      </c>
    </row>
    <row r="10259" spans="2:4" x14ac:dyDescent="0.2">
      <c r="B10259" s="7" t="s">
        <v>10365</v>
      </c>
      <c r="D10259" s="7">
        <v>512</v>
      </c>
    </row>
    <row r="10260" spans="2:4" x14ac:dyDescent="0.2">
      <c r="B10260" s="7" t="s">
        <v>10366</v>
      </c>
      <c r="D10260" s="7">
        <v>410</v>
      </c>
    </row>
    <row r="10261" spans="2:4" x14ac:dyDescent="0.2">
      <c r="B10261" s="7" t="s">
        <v>10367</v>
      </c>
      <c r="D10261" s="7">
        <v>414</v>
      </c>
    </row>
    <row r="10262" spans="2:4" x14ac:dyDescent="0.2">
      <c r="B10262" s="7" t="s">
        <v>10368</v>
      </c>
      <c r="D10262" s="7">
        <v>344</v>
      </c>
    </row>
    <row r="10263" spans="2:4" x14ac:dyDescent="0.2">
      <c r="B10263" s="7" t="s">
        <v>10369</v>
      </c>
      <c r="D10263" s="7">
        <v>366</v>
      </c>
    </row>
    <row r="10264" spans="2:4" x14ac:dyDescent="0.2">
      <c r="B10264" s="7" t="s">
        <v>10370</v>
      </c>
      <c r="D10264" s="7">
        <v>341</v>
      </c>
    </row>
    <row r="10265" spans="2:4" x14ac:dyDescent="0.2">
      <c r="B10265" s="7" t="s">
        <v>10371</v>
      </c>
      <c r="D10265" s="7">
        <v>510</v>
      </c>
    </row>
    <row r="10266" spans="2:4" x14ac:dyDescent="0.2">
      <c r="B10266" s="7" t="s">
        <v>10372</v>
      </c>
      <c r="D10266" s="7">
        <v>481</v>
      </c>
    </row>
    <row r="10267" spans="2:4" x14ac:dyDescent="0.2">
      <c r="B10267" s="7" t="s">
        <v>10373</v>
      </c>
      <c r="D10267" s="7">
        <v>430</v>
      </c>
    </row>
    <row r="10268" spans="2:4" x14ac:dyDescent="0.2">
      <c r="B10268" s="7" t="s">
        <v>10374</v>
      </c>
      <c r="D10268" s="7">
        <v>439</v>
      </c>
    </row>
    <row r="10269" spans="2:4" x14ac:dyDescent="0.2">
      <c r="B10269" s="7" t="s">
        <v>10375</v>
      </c>
      <c r="D10269" s="7">
        <v>549</v>
      </c>
    </row>
    <row r="10270" spans="2:4" x14ac:dyDescent="0.2">
      <c r="B10270" s="7" t="s">
        <v>10376</v>
      </c>
      <c r="D10270" s="7">
        <v>464</v>
      </c>
    </row>
    <row r="10271" spans="2:4" x14ac:dyDescent="0.2">
      <c r="B10271" s="7" t="s">
        <v>10377</v>
      </c>
      <c r="D10271" s="7">
        <v>409</v>
      </c>
    </row>
    <row r="10272" spans="2:4" x14ac:dyDescent="0.2">
      <c r="B10272" s="7" t="s">
        <v>10378</v>
      </c>
      <c r="D10272" s="7">
        <v>523</v>
      </c>
    </row>
    <row r="10273" spans="2:4" x14ac:dyDescent="0.2">
      <c r="B10273" s="7" t="s">
        <v>10379</v>
      </c>
      <c r="D10273" s="7">
        <v>390</v>
      </c>
    </row>
    <row r="10274" spans="2:4" x14ac:dyDescent="0.2">
      <c r="B10274" s="7" t="s">
        <v>10380</v>
      </c>
      <c r="D10274" s="7">
        <v>548</v>
      </c>
    </row>
    <row r="10275" spans="2:4" x14ac:dyDescent="0.2">
      <c r="B10275" s="7" t="s">
        <v>10381</v>
      </c>
      <c r="D10275" s="7">
        <v>519</v>
      </c>
    </row>
    <row r="10276" spans="2:4" x14ac:dyDescent="0.2">
      <c r="B10276" s="7" t="s">
        <v>10382</v>
      </c>
      <c r="D10276" s="7">
        <v>342</v>
      </c>
    </row>
    <row r="10277" spans="2:4" x14ac:dyDescent="0.2">
      <c r="B10277" s="7" t="s">
        <v>10383</v>
      </c>
      <c r="D10277" s="7">
        <v>290</v>
      </c>
    </row>
    <row r="10278" spans="2:4" x14ac:dyDescent="0.2">
      <c r="B10278" s="7" t="s">
        <v>10384</v>
      </c>
      <c r="D10278" s="7">
        <v>390</v>
      </c>
    </row>
    <row r="10279" spans="2:4" x14ac:dyDescent="0.2">
      <c r="B10279" s="7" t="s">
        <v>10385</v>
      </c>
      <c r="D10279" s="7">
        <v>391</v>
      </c>
    </row>
    <row r="10280" spans="2:4" x14ac:dyDescent="0.2">
      <c r="B10280" s="7" t="s">
        <v>10386</v>
      </c>
      <c r="D10280" s="7">
        <v>460</v>
      </c>
    </row>
    <row r="10281" spans="2:4" x14ac:dyDescent="0.2">
      <c r="B10281" s="7" t="s">
        <v>10387</v>
      </c>
      <c r="D10281" s="7">
        <v>502</v>
      </c>
    </row>
    <row r="10282" spans="2:4" x14ac:dyDescent="0.2">
      <c r="B10282" s="7" t="s">
        <v>10388</v>
      </c>
      <c r="D10282" s="7">
        <v>401</v>
      </c>
    </row>
    <row r="10283" spans="2:4" x14ac:dyDescent="0.2">
      <c r="B10283" s="7" t="s">
        <v>10389</v>
      </c>
      <c r="D10283" s="7">
        <v>510</v>
      </c>
    </row>
    <row r="10284" spans="2:4" x14ac:dyDescent="0.2">
      <c r="B10284" s="7" t="s">
        <v>10390</v>
      </c>
      <c r="D10284" s="7">
        <v>308</v>
      </c>
    </row>
    <row r="10285" spans="2:4" x14ac:dyDescent="0.2">
      <c r="B10285" s="7" t="s">
        <v>10391</v>
      </c>
      <c r="D10285" s="7">
        <v>394</v>
      </c>
    </row>
    <row r="10286" spans="2:4" x14ac:dyDescent="0.2">
      <c r="B10286" s="7" t="s">
        <v>10392</v>
      </c>
      <c r="D10286" s="7">
        <v>333</v>
      </c>
    </row>
    <row r="10287" spans="2:4" x14ac:dyDescent="0.2">
      <c r="B10287" s="7" t="s">
        <v>10393</v>
      </c>
      <c r="D10287" s="7">
        <v>446</v>
      </c>
    </row>
    <row r="10288" spans="2:4" x14ac:dyDescent="0.2">
      <c r="B10288" s="7" t="s">
        <v>10394</v>
      </c>
      <c r="D10288" s="7">
        <v>379</v>
      </c>
    </row>
    <row r="10289" spans="2:4" x14ac:dyDescent="0.2">
      <c r="B10289" s="7" t="s">
        <v>10395</v>
      </c>
      <c r="D10289" s="7">
        <v>418</v>
      </c>
    </row>
    <row r="10290" spans="2:4" x14ac:dyDescent="0.2">
      <c r="B10290" s="7" t="s">
        <v>10396</v>
      </c>
      <c r="D10290" s="7">
        <v>259</v>
      </c>
    </row>
    <row r="10291" spans="2:4" x14ac:dyDescent="0.2">
      <c r="B10291" s="7" t="s">
        <v>10397</v>
      </c>
      <c r="D10291" s="7">
        <v>365</v>
      </c>
    </row>
    <row r="10292" spans="2:4" x14ac:dyDescent="0.2">
      <c r="B10292" s="7" t="s">
        <v>10398</v>
      </c>
      <c r="D10292" s="7">
        <v>385</v>
      </c>
    </row>
    <row r="10293" spans="2:4" x14ac:dyDescent="0.2">
      <c r="B10293" s="7" t="s">
        <v>10399</v>
      </c>
      <c r="D10293" s="7">
        <v>438</v>
      </c>
    </row>
    <row r="10294" spans="2:4" x14ac:dyDescent="0.2">
      <c r="B10294" s="7" t="s">
        <v>10400</v>
      </c>
      <c r="D10294" s="7">
        <v>477</v>
      </c>
    </row>
    <row r="10295" spans="2:4" x14ac:dyDescent="0.2">
      <c r="B10295" s="7" t="s">
        <v>10401</v>
      </c>
      <c r="D10295" s="7">
        <v>57</v>
      </c>
    </row>
    <row r="10296" spans="2:4" x14ac:dyDescent="0.2">
      <c r="B10296" s="7" t="s">
        <v>10402</v>
      </c>
      <c r="D10296" s="7">
        <v>381</v>
      </c>
    </row>
    <row r="10297" spans="2:4" x14ac:dyDescent="0.2">
      <c r="B10297" s="7" t="s">
        <v>10403</v>
      </c>
      <c r="D10297" s="7">
        <v>360</v>
      </c>
    </row>
    <row r="10298" spans="2:4" x14ac:dyDescent="0.2">
      <c r="B10298" s="7" t="s">
        <v>10404</v>
      </c>
      <c r="D10298" s="7">
        <v>282</v>
      </c>
    </row>
    <row r="10299" spans="2:4" x14ac:dyDescent="0.2">
      <c r="B10299" s="7" t="s">
        <v>10405</v>
      </c>
      <c r="D10299" s="7">
        <v>198</v>
      </c>
    </row>
    <row r="10300" spans="2:4" x14ac:dyDescent="0.2">
      <c r="B10300" s="7" t="s">
        <v>10406</v>
      </c>
      <c r="D10300" s="7">
        <v>358</v>
      </c>
    </row>
    <row r="10301" spans="2:4" x14ac:dyDescent="0.2">
      <c r="B10301" s="7" t="s">
        <v>10407</v>
      </c>
      <c r="D10301" s="7">
        <v>344</v>
      </c>
    </row>
    <row r="10302" spans="2:4" x14ac:dyDescent="0.2">
      <c r="B10302" s="7" t="s">
        <v>10408</v>
      </c>
      <c r="D10302" s="7">
        <v>288</v>
      </c>
    </row>
    <row r="10303" spans="2:4" x14ac:dyDescent="0.2">
      <c r="B10303" s="7" t="s">
        <v>10409</v>
      </c>
      <c r="D10303" s="7">
        <v>431</v>
      </c>
    </row>
    <row r="10304" spans="2:4" x14ac:dyDescent="0.2">
      <c r="B10304" s="7" t="s">
        <v>10410</v>
      </c>
      <c r="D10304" s="7">
        <v>370</v>
      </c>
    </row>
    <row r="10305" spans="2:4" x14ac:dyDescent="0.2">
      <c r="B10305" s="7" t="s">
        <v>10411</v>
      </c>
      <c r="D10305" s="7">
        <v>318</v>
      </c>
    </row>
    <row r="10306" spans="2:4" x14ac:dyDescent="0.2">
      <c r="B10306" s="7" t="s">
        <v>10412</v>
      </c>
      <c r="D10306" s="7">
        <v>241</v>
      </c>
    </row>
    <row r="10307" spans="2:4" x14ac:dyDescent="0.2">
      <c r="B10307" s="7" t="s">
        <v>10413</v>
      </c>
      <c r="D10307" s="7">
        <v>476</v>
      </c>
    </row>
    <row r="10308" spans="2:4" x14ac:dyDescent="0.2">
      <c r="B10308" s="7" t="s">
        <v>10414</v>
      </c>
      <c r="D10308" s="7">
        <v>313</v>
      </c>
    </row>
    <row r="10309" spans="2:4" x14ac:dyDescent="0.2">
      <c r="B10309" s="7" t="s">
        <v>10415</v>
      </c>
      <c r="D10309" s="7">
        <v>330</v>
      </c>
    </row>
    <row r="10310" spans="2:4" x14ac:dyDescent="0.2">
      <c r="B10310" s="7" t="s">
        <v>10416</v>
      </c>
      <c r="D10310" s="7">
        <v>404</v>
      </c>
    </row>
    <row r="10311" spans="2:4" x14ac:dyDescent="0.2">
      <c r="B10311" s="7" t="s">
        <v>10417</v>
      </c>
      <c r="D10311" s="7">
        <v>266</v>
      </c>
    </row>
    <row r="10312" spans="2:4" x14ac:dyDescent="0.2">
      <c r="B10312" s="7" t="s">
        <v>10418</v>
      </c>
      <c r="D10312" s="7">
        <v>243</v>
      </c>
    </row>
    <row r="10313" spans="2:4" x14ac:dyDescent="0.2">
      <c r="B10313" s="7" t="s">
        <v>10419</v>
      </c>
      <c r="D10313" s="7">
        <v>328</v>
      </c>
    </row>
    <row r="10314" spans="2:4" x14ac:dyDescent="0.2">
      <c r="B10314" s="7" t="s">
        <v>10420</v>
      </c>
      <c r="D10314" s="7">
        <v>294</v>
      </c>
    </row>
    <row r="10315" spans="2:4" x14ac:dyDescent="0.2">
      <c r="B10315" s="7" t="s">
        <v>10421</v>
      </c>
      <c r="D10315" s="7">
        <v>273</v>
      </c>
    </row>
    <row r="10316" spans="2:4" x14ac:dyDescent="0.2">
      <c r="B10316" s="7" t="s">
        <v>10422</v>
      </c>
      <c r="D10316" s="7">
        <v>298</v>
      </c>
    </row>
    <row r="10317" spans="2:4" x14ac:dyDescent="0.2">
      <c r="B10317" s="7" t="s">
        <v>10423</v>
      </c>
      <c r="D10317" s="7">
        <v>199</v>
      </c>
    </row>
    <row r="10318" spans="2:4" x14ac:dyDescent="0.2">
      <c r="B10318" s="7" t="s">
        <v>10424</v>
      </c>
      <c r="D10318" s="7">
        <v>320</v>
      </c>
    </row>
    <row r="10319" spans="2:4" x14ac:dyDescent="0.2">
      <c r="B10319" s="7" t="s">
        <v>10425</v>
      </c>
      <c r="D10319" s="7">
        <v>308</v>
      </c>
    </row>
    <row r="10320" spans="2:4" x14ac:dyDescent="0.2">
      <c r="B10320" s="7" t="s">
        <v>10426</v>
      </c>
      <c r="D10320" s="7">
        <v>292</v>
      </c>
    </row>
    <row r="10321" spans="2:4" x14ac:dyDescent="0.2">
      <c r="B10321" s="7" t="s">
        <v>10427</v>
      </c>
      <c r="D10321" s="7">
        <v>315</v>
      </c>
    </row>
    <row r="10322" spans="2:4" x14ac:dyDescent="0.2">
      <c r="B10322" s="7" t="s">
        <v>10428</v>
      </c>
      <c r="D10322" s="7">
        <v>227</v>
      </c>
    </row>
    <row r="10323" spans="2:4" x14ac:dyDescent="0.2">
      <c r="B10323" s="7" t="s">
        <v>10429</v>
      </c>
      <c r="D10323" s="7">
        <v>266</v>
      </c>
    </row>
    <row r="10324" spans="2:4" x14ac:dyDescent="0.2">
      <c r="B10324" s="7" t="s">
        <v>10430</v>
      </c>
      <c r="D10324" s="7">
        <v>284</v>
      </c>
    </row>
    <row r="10325" spans="2:4" x14ac:dyDescent="0.2">
      <c r="B10325" s="7" t="s">
        <v>10431</v>
      </c>
      <c r="D10325" s="7">
        <v>298</v>
      </c>
    </row>
    <row r="10326" spans="2:4" x14ac:dyDescent="0.2">
      <c r="B10326" s="7" t="s">
        <v>10432</v>
      </c>
      <c r="D10326" s="7">
        <v>177</v>
      </c>
    </row>
    <row r="10327" spans="2:4" x14ac:dyDescent="0.2">
      <c r="B10327" s="7" t="s">
        <v>10433</v>
      </c>
      <c r="D10327" s="7">
        <v>393</v>
      </c>
    </row>
    <row r="10328" spans="2:4" x14ac:dyDescent="0.2">
      <c r="B10328" s="7" t="s">
        <v>10434</v>
      </c>
      <c r="D10328" s="7">
        <v>318</v>
      </c>
    </row>
    <row r="10329" spans="2:4" x14ac:dyDescent="0.2">
      <c r="B10329" s="7" t="s">
        <v>10435</v>
      </c>
      <c r="D10329" s="7">
        <v>300</v>
      </c>
    </row>
    <row r="10330" spans="2:4" x14ac:dyDescent="0.2">
      <c r="B10330" s="7" t="s">
        <v>10436</v>
      </c>
      <c r="D10330" s="7">
        <v>380</v>
      </c>
    </row>
    <row r="10331" spans="2:4" x14ac:dyDescent="0.2">
      <c r="B10331" s="7" t="s">
        <v>10437</v>
      </c>
      <c r="D10331" s="7">
        <v>345</v>
      </c>
    </row>
    <row r="10332" spans="2:4" x14ac:dyDescent="0.2">
      <c r="B10332" s="7" t="s">
        <v>10438</v>
      </c>
      <c r="D10332" s="7">
        <v>181</v>
      </c>
    </row>
    <row r="10333" spans="2:4" x14ac:dyDescent="0.2">
      <c r="B10333" s="7" t="s">
        <v>10439</v>
      </c>
      <c r="D10333" s="7">
        <v>218</v>
      </c>
    </row>
    <row r="10334" spans="2:4" x14ac:dyDescent="0.2">
      <c r="B10334" s="7" t="s">
        <v>10440</v>
      </c>
      <c r="D10334" s="7">
        <v>343</v>
      </c>
    </row>
    <row r="10335" spans="2:4" x14ac:dyDescent="0.2">
      <c r="B10335" s="7" t="s">
        <v>10441</v>
      </c>
      <c r="D10335" s="7">
        <v>239</v>
      </c>
    </row>
    <row r="10336" spans="2:4" x14ac:dyDescent="0.2">
      <c r="B10336" s="7" t="s">
        <v>10442</v>
      </c>
      <c r="D10336" s="7">
        <v>338</v>
      </c>
    </row>
    <row r="10337" spans="2:4" x14ac:dyDescent="0.2">
      <c r="B10337" s="7" t="s">
        <v>10443</v>
      </c>
      <c r="D10337" s="7">
        <v>196</v>
      </c>
    </row>
    <row r="10338" spans="2:4" x14ac:dyDescent="0.2">
      <c r="B10338" s="7" t="s">
        <v>10444</v>
      </c>
      <c r="D10338" s="7">
        <v>403</v>
      </c>
    </row>
    <row r="10339" spans="2:4" x14ac:dyDescent="0.2">
      <c r="B10339" s="7" t="s">
        <v>10445</v>
      </c>
      <c r="D10339" s="7">
        <v>280</v>
      </c>
    </row>
    <row r="10340" spans="2:4" x14ac:dyDescent="0.2">
      <c r="B10340" s="7" t="s">
        <v>10446</v>
      </c>
      <c r="D10340" s="7">
        <v>318</v>
      </c>
    </row>
    <row r="10341" spans="2:4" x14ac:dyDescent="0.2">
      <c r="B10341" s="7" t="s">
        <v>10447</v>
      </c>
      <c r="D10341" s="7">
        <v>303</v>
      </c>
    </row>
    <row r="10342" spans="2:4" x14ac:dyDescent="0.2">
      <c r="B10342" s="7" t="s">
        <v>10448</v>
      </c>
      <c r="D10342" s="7">
        <v>348</v>
      </c>
    </row>
    <row r="10343" spans="2:4" x14ac:dyDescent="0.2">
      <c r="B10343" s="7" t="s">
        <v>10449</v>
      </c>
      <c r="D10343" s="7">
        <v>254</v>
      </c>
    </row>
    <row r="10344" spans="2:4" x14ac:dyDescent="0.2">
      <c r="B10344" s="7" t="s">
        <v>10450</v>
      </c>
      <c r="D10344" s="7">
        <v>373</v>
      </c>
    </row>
    <row r="10345" spans="2:4" x14ac:dyDescent="0.2">
      <c r="B10345" s="7" t="s">
        <v>10451</v>
      </c>
      <c r="D10345" s="7">
        <v>365</v>
      </c>
    </row>
    <row r="10346" spans="2:4" x14ac:dyDescent="0.2">
      <c r="B10346" s="7" t="s">
        <v>10452</v>
      </c>
      <c r="D10346" s="7">
        <v>221</v>
      </c>
    </row>
    <row r="10347" spans="2:4" x14ac:dyDescent="0.2">
      <c r="B10347" s="7" t="s">
        <v>10453</v>
      </c>
      <c r="D10347" s="7">
        <v>237</v>
      </c>
    </row>
    <row r="10348" spans="2:4" x14ac:dyDescent="0.2">
      <c r="B10348" s="7" t="s">
        <v>10454</v>
      </c>
      <c r="D10348" s="7">
        <v>269</v>
      </c>
    </row>
    <row r="10349" spans="2:4" x14ac:dyDescent="0.2">
      <c r="B10349" s="7" t="s">
        <v>10455</v>
      </c>
      <c r="D10349" s="7">
        <v>301</v>
      </c>
    </row>
    <row r="10350" spans="2:4" x14ac:dyDescent="0.2">
      <c r="B10350" s="7" t="s">
        <v>10456</v>
      </c>
      <c r="D10350" s="7">
        <v>365</v>
      </c>
    </row>
    <row r="10351" spans="2:4" x14ac:dyDescent="0.2">
      <c r="B10351" s="7" t="s">
        <v>10457</v>
      </c>
      <c r="D10351" s="7">
        <v>296</v>
      </c>
    </row>
    <row r="10352" spans="2:4" x14ac:dyDescent="0.2">
      <c r="B10352" s="7" t="s">
        <v>10458</v>
      </c>
      <c r="D10352" s="7">
        <v>285</v>
      </c>
    </row>
    <row r="10353" spans="2:4" x14ac:dyDescent="0.2">
      <c r="B10353" s="7" t="s">
        <v>10459</v>
      </c>
      <c r="D10353" s="7">
        <v>298</v>
      </c>
    </row>
    <row r="10354" spans="2:4" x14ac:dyDescent="0.2">
      <c r="B10354" s="7" t="s">
        <v>10460</v>
      </c>
      <c r="D10354" s="7">
        <v>322</v>
      </c>
    </row>
    <row r="10355" spans="2:4" x14ac:dyDescent="0.2">
      <c r="B10355" s="7" t="s">
        <v>10461</v>
      </c>
      <c r="D10355" s="7">
        <v>380</v>
      </c>
    </row>
    <row r="10356" spans="2:4" x14ac:dyDescent="0.2">
      <c r="B10356" s="7" t="s">
        <v>10462</v>
      </c>
      <c r="D10356" s="7">
        <v>281</v>
      </c>
    </row>
    <row r="10357" spans="2:4" x14ac:dyDescent="0.2">
      <c r="B10357" s="7" t="s">
        <v>10463</v>
      </c>
      <c r="D10357" s="7">
        <v>261</v>
      </c>
    </row>
    <row r="10358" spans="2:4" x14ac:dyDescent="0.2">
      <c r="B10358" s="7" t="s">
        <v>10464</v>
      </c>
      <c r="D10358" s="7">
        <v>380</v>
      </c>
    </row>
    <row r="10359" spans="2:4" x14ac:dyDescent="0.2">
      <c r="B10359" s="7" t="s">
        <v>10465</v>
      </c>
      <c r="D10359" s="7">
        <v>421</v>
      </c>
    </row>
    <row r="10360" spans="2:4" x14ac:dyDescent="0.2">
      <c r="B10360" s="7" t="s">
        <v>10466</v>
      </c>
      <c r="D10360" s="7">
        <v>309</v>
      </c>
    </row>
    <row r="10361" spans="2:4" x14ac:dyDescent="0.2">
      <c r="B10361" s="7" t="s">
        <v>10467</v>
      </c>
      <c r="D10361" s="7">
        <v>271</v>
      </c>
    </row>
    <row r="10362" spans="2:4" x14ac:dyDescent="0.2">
      <c r="B10362" s="7" t="s">
        <v>10468</v>
      </c>
      <c r="D10362" s="7">
        <v>251</v>
      </c>
    </row>
    <row r="10363" spans="2:4" x14ac:dyDescent="0.2">
      <c r="B10363" s="7" t="s">
        <v>10469</v>
      </c>
      <c r="D10363" s="7">
        <v>315</v>
      </c>
    </row>
    <row r="10364" spans="2:4" x14ac:dyDescent="0.2">
      <c r="B10364" s="7" t="s">
        <v>10470</v>
      </c>
      <c r="D10364" s="7">
        <v>214</v>
      </c>
    </row>
    <row r="10365" spans="2:4" x14ac:dyDescent="0.2">
      <c r="B10365" s="7" t="s">
        <v>10471</v>
      </c>
      <c r="D10365" s="7">
        <v>238</v>
      </c>
    </row>
    <row r="10366" spans="2:4" x14ac:dyDescent="0.2">
      <c r="B10366" s="7" t="s">
        <v>10472</v>
      </c>
      <c r="D10366" s="7">
        <v>370</v>
      </c>
    </row>
    <row r="10367" spans="2:4" x14ac:dyDescent="0.2">
      <c r="B10367" s="7" t="s">
        <v>10473</v>
      </c>
      <c r="D10367" s="7">
        <v>307</v>
      </c>
    </row>
    <row r="10368" spans="2:4" x14ac:dyDescent="0.2">
      <c r="B10368" s="7" t="s">
        <v>10474</v>
      </c>
      <c r="D10368" s="7">
        <v>326</v>
      </c>
    </row>
    <row r="10369" spans="2:4" x14ac:dyDescent="0.2">
      <c r="B10369" s="7" t="s">
        <v>10475</v>
      </c>
      <c r="D10369" s="7">
        <v>413</v>
      </c>
    </row>
    <row r="10370" spans="2:4" x14ac:dyDescent="0.2">
      <c r="B10370" s="7" t="s">
        <v>10476</v>
      </c>
      <c r="D10370" s="7">
        <v>372</v>
      </c>
    </row>
    <row r="10371" spans="2:4" x14ac:dyDescent="0.2">
      <c r="B10371" s="7" t="s">
        <v>10477</v>
      </c>
      <c r="D10371" s="7">
        <v>323</v>
      </c>
    </row>
    <row r="10372" spans="2:4" x14ac:dyDescent="0.2">
      <c r="B10372" s="7" t="s">
        <v>10478</v>
      </c>
      <c r="D10372" s="7">
        <v>452</v>
      </c>
    </row>
    <row r="10373" spans="2:4" x14ac:dyDescent="0.2">
      <c r="B10373" s="7" t="s">
        <v>10479</v>
      </c>
      <c r="D10373" s="7">
        <v>299</v>
      </c>
    </row>
    <row r="10374" spans="2:4" x14ac:dyDescent="0.2">
      <c r="B10374" s="7" t="s">
        <v>10480</v>
      </c>
      <c r="D10374" s="7">
        <v>297</v>
      </c>
    </row>
    <row r="10375" spans="2:4" x14ac:dyDescent="0.2">
      <c r="B10375" s="7" t="s">
        <v>10481</v>
      </c>
      <c r="D10375" s="7">
        <v>405</v>
      </c>
    </row>
    <row r="10376" spans="2:4" x14ac:dyDescent="0.2">
      <c r="B10376" s="7" t="s">
        <v>10482</v>
      </c>
      <c r="D10376" s="7">
        <v>341</v>
      </c>
    </row>
    <row r="10377" spans="2:4" x14ac:dyDescent="0.2">
      <c r="B10377" s="7" t="s">
        <v>10483</v>
      </c>
      <c r="D10377" s="7">
        <v>328</v>
      </c>
    </row>
    <row r="10378" spans="2:4" x14ac:dyDescent="0.2">
      <c r="B10378" s="7" t="s">
        <v>10484</v>
      </c>
      <c r="D10378" s="7">
        <v>236</v>
      </c>
    </row>
    <row r="10379" spans="2:4" x14ac:dyDescent="0.2">
      <c r="B10379" s="7" t="s">
        <v>10485</v>
      </c>
      <c r="D10379" s="7">
        <v>306</v>
      </c>
    </row>
    <row r="10380" spans="2:4" x14ac:dyDescent="0.2">
      <c r="B10380" s="7" t="s">
        <v>10486</v>
      </c>
      <c r="D10380" s="7">
        <v>446</v>
      </c>
    </row>
    <row r="10381" spans="2:4" x14ac:dyDescent="0.2">
      <c r="B10381" s="7" t="s">
        <v>10487</v>
      </c>
      <c r="D10381" s="7">
        <v>371</v>
      </c>
    </row>
    <row r="10382" spans="2:4" x14ac:dyDescent="0.2">
      <c r="B10382" s="7" t="s">
        <v>10488</v>
      </c>
      <c r="D10382" s="7">
        <v>325</v>
      </c>
    </row>
    <row r="10383" spans="2:4" x14ac:dyDescent="0.2">
      <c r="B10383" s="7" t="s">
        <v>10489</v>
      </c>
      <c r="D10383" s="7">
        <v>363</v>
      </c>
    </row>
    <row r="10384" spans="2:4" x14ac:dyDescent="0.2">
      <c r="B10384" s="7" t="s">
        <v>10490</v>
      </c>
      <c r="D10384" s="7">
        <v>247</v>
      </c>
    </row>
    <row r="10385" spans="2:4" x14ac:dyDescent="0.2">
      <c r="B10385" s="7" t="s">
        <v>10491</v>
      </c>
      <c r="D10385" s="7">
        <v>348</v>
      </c>
    </row>
    <row r="10386" spans="2:4" x14ac:dyDescent="0.2">
      <c r="B10386" s="7" t="s">
        <v>10492</v>
      </c>
      <c r="D10386" s="7">
        <v>283</v>
      </c>
    </row>
    <row r="10387" spans="2:4" x14ac:dyDescent="0.2">
      <c r="B10387" s="7" t="s">
        <v>10493</v>
      </c>
      <c r="D10387" s="7">
        <v>346</v>
      </c>
    </row>
    <row r="10388" spans="2:4" x14ac:dyDescent="0.2">
      <c r="B10388" s="7" t="s">
        <v>10494</v>
      </c>
      <c r="D10388" s="7">
        <v>212</v>
      </c>
    </row>
    <row r="10389" spans="2:4" x14ac:dyDescent="0.2">
      <c r="B10389" s="7" t="s">
        <v>10495</v>
      </c>
      <c r="D10389" s="7">
        <v>332</v>
      </c>
    </row>
    <row r="10390" spans="2:4" x14ac:dyDescent="0.2">
      <c r="B10390" s="7" t="s">
        <v>10496</v>
      </c>
      <c r="D10390" s="7">
        <v>254</v>
      </c>
    </row>
    <row r="10391" spans="2:4" x14ac:dyDescent="0.2">
      <c r="B10391" s="7" t="s">
        <v>10497</v>
      </c>
      <c r="D10391" s="7">
        <v>238</v>
      </c>
    </row>
    <row r="10392" spans="2:4" x14ac:dyDescent="0.2">
      <c r="B10392" s="7" t="s">
        <v>10498</v>
      </c>
      <c r="D10392" s="7">
        <v>414</v>
      </c>
    </row>
    <row r="10393" spans="2:4" x14ac:dyDescent="0.2">
      <c r="B10393" s="7" t="s">
        <v>10499</v>
      </c>
      <c r="D10393" s="7">
        <v>353</v>
      </c>
    </row>
    <row r="10394" spans="2:4" x14ac:dyDescent="0.2">
      <c r="B10394" s="7" t="s">
        <v>10500</v>
      </c>
      <c r="D10394" s="7">
        <v>416</v>
      </c>
    </row>
    <row r="10395" spans="2:4" x14ac:dyDescent="0.2">
      <c r="B10395" s="7" t="s">
        <v>10501</v>
      </c>
      <c r="D10395" s="7">
        <v>45</v>
      </c>
    </row>
    <row r="10396" spans="2:4" x14ac:dyDescent="0.2">
      <c r="B10396" s="7" t="s">
        <v>10502</v>
      </c>
      <c r="D10396" s="7">
        <v>229</v>
      </c>
    </row>
    <row r="10397" spans="2:4" x14ac:dyDescent="0.2">
      <c r="B10397" s="7" t="s">
        <v>10503</v>
      </c>
      <c r="D10397" s="7">
        <v>302</v>
      </c>
    </row>
    <row r="10398" spans="2:4" x14ac:dyDescent="0.2">
      <c r="B10398" s="7" t="s">
        <v>10504</v>
      </c>
      <c r="D10398" s="7">
        <v>230</v>
      </c>
    </row>
    <row r="10399" spans="2:4" x14ac:dyDescent="0.2">
      <c r="B10399" s="7" t="s">
        <v>10505</v>
      </c>
      <c r="D10399" s="7">
        <v>197</v>
      </c>
    </row>
    <row r="10400" spans="2:4" x14ac:dyDescent="0.2">
      <c r="B10400" s="7" t="s">
        <v>10506</v>
      </c>
      <c r="D10400" s="7">
        <v>357</v>
      </c>
    </row>
    <row r="10401" spans="2:4" x14ac:dyDescent="0.2">
      <c r="B10401" s="7" t="s">
        <v>10507</v>
      </c>
      <c r="D10401" s="7">
        <v>246</v>
      </c>
    </row>
    <row r="10402" spans="2:4" x14ac:dyDescent="0.2">
      <c r="B10402" s="7" t="s">
        <v>10508</v>
      </c>
      <c r="D10402" s="7">
        <v>256</v>
      </c>
    </row>
    <row r="10403" spans="2:4" x14ac:dyDescent="0.2">
      <c r="B10403" s="7" t="s">
        <v>10509</v>
      </c>
      <c r="D10403" s="7">
        <v>317</v>
      </c>
    </row>
    <row r="10404" spans="2:4" x14ac:dyDescent="0.2">
      <c r="B10404" s="7" t="s">
        <v>10510</v>
      </c>
      <c r="D10404" s="7">
        <v>427</v>
      </c>
    </row>
    <row r="10405" spans="2:4" x14ac:dyDescent="0.2">
      <c r="B10405" s="7" t="s">
        <v>10511</v>
      </c>
      <c r="D10405" s="7">
        <v>363</v>
      </c>
    </row>
    <row r="10406" spans="2:4" x14ac:dyDescent="0.2">
      <c r="B10406" s="7" t="s">
        <v>10512</v>
      </c>
      <c r="D10406" s="7">
        <v>449</v>
      </c>
    </row>
    <row r="10407" spans="2:4" x14ac:dyDescent="0.2">
      <c r="B10407" s="7" t="s">
        <v>10513</v>
      </c>
      <c r="D10407" s="7">
        <v>471</v>
      </c>
    </row>
    <row r="10408" spans="2:4" x14ac:dyDescent="0.2">
      <c r="B10408" s="7" t="s">
        <v>10514</v>
      </c>
      <c r="D10408" s="7">
        <v>335</v>
      </c>
    </row>
    <row r="10409" spans="2:4" x14ac:dyDescent="0.2">
      <c r="B10409" s="7" t="s">
        <v>10515</v>
      </c>
      <c r="D10409" s="7">
        <v>433</v>
      </c>
    </row>
    <row r="10410" spans="2:4" x14ac:dyDescent="0.2">
      <c r="B10410" s="7" t="s">
        <v>10516</v>
      </c>
      <c r="D10410" s="7">
        <v>330</v>
      </c>
    </row>
    <row r="10411" spans="2:4" x14ac:dyDescent="0.2">
      <c r="B10411" s="7" t="s">
        <v>10517</v>
      </c>
      <c r="D10411" s="7">
        <v>346</v>
      </c>
    </row>
    <row r="10412" spans="2:4" x14ac:dyDescent="0.2">
      <c r="B10412" s="7" t="s">
        <v>10518</v>
      </c>
      <c r="D10412" s="7">
        <v>246</v>
      </c>
    </row>
    <row r="10413" spans="2:4" x14ac:dyDescent="0.2">
      <c r="B10413" s="7" t="s">
        <v>10519</v>
      </c>
      <c r="D10413" s="7">
        <v>393</v>
      </c>
    </row>
    <row r="10414" spans="2:4" x14ac:dyDescent="0.2">
      <c r="B10414" s="7" t="s">
        <v>10520</v>
      </c>
      <c r="D10414" s="7">
        <v>432</v>
      </c>
    </row>
    <row r="10415" spans="2:4" x14ac:dyDescent="0.2">
      <c r="B10415" s="7" t="s">
        <v>10521</v>
      </c>
      <c r="D10415" s="7">
        <v>342</v>
      </c>
    </row>
    <row r="10416" spans="2:4" x14ac:dyDescent="0.2">
      <c r="B10416" s="7" t="s">
        <v>10522</v>
      </c>
      <c r="D10416" s="7">
        <v>361</v>
      </c>
    </row>
    <row r="10417" spans="2:4" x14ac:dyDescent="0.2">
      <c r="B10417" s="7" t="s">
        <v>10523</v>
      </c>
      <c r="D10417" s="7">
        <v>242</v>
      </c>
    </row>
    <row r="10418" spans="2:4" x14ac:dyDescent="0.2">
      <c r="B10418" s="7" t="s">
        <v>10524</v>
      </c>
      <c r="D10418" s="7">
        <v>370</v>
      </c>
    </row>
    <row r="10419" spans="2:4" x14ac:dyDescent="0.2">
      <c r="B10419" s="7" t="s">
        <v>10525</v>
      </c>
      <c r="D10419" s="7">
        <v>374</v>
      </c>
    </row>
    <row r="10420" spans="2:4" x14ac:dyDescent="0.2">
      <c r="B10420" s="7" t="s">
        <v>10526</v>
      </c>
      <c r="D10420" s="7">
        <v>390</v>
      </c>
    </row>
    <row r="10421" spans="2:4" x14ac:dyDescent="0.2">
      <c r="B10421" s="7" t="s">
        <v>10527</v>
      </c>
      <c r="D10421" s="7">
        <v>303</v>
      </c>
    </row>
    <row r="10422" spans="2:4" x14ac:dyDescent="0.2">
      <c r="B10422" s="7" t="s">
        <v>10528</v>
      </c>
      <c r="D10422" s="7">
        <v>258</v>
      </c>
    </row>
    <row r="10423" spans="2:4" x14ac:dyDescent="0.2">
      <c r="B10423" s="7" t="s">
        <v>10529</v>
      </c>
      <c r="D10423" s="7">
        <v>282</v>
      </c>
    </row>
    <row r="10424" spans="2:4" x14ac:dyDescent="0.2">
      <c r="B10424" s="7" t="s">
        <v>10530</v>
      </c>
      <c r="D10424" s="7">
        <v>298</v>
      </c>
    </row>
    <row r="10425" spans="2:4" x14ac:dyDescent="0.2">
      <c r="B10425" s="7" t="s">
        <v>10531</v>
      </c>
      <c r="D10425" s="7">
        <v>372</v>
      </c>
    </row>
    <row r="10426" spans="2:4" x14ac:dyDescent="0.2">
      <c r="B10426" s="7" t="s">
        <v>10532</v>
      </c>
      <c r="D10426" s="7">
        <v>186</v>
      </c>
    </row>
    <row r="10427" spans="2:4" x14ac:dyDescent="0.2">
      <c r="B10427" s="7" t="s">
        <v>10533</v>
      </c>
      <c r="D10427" s="7">
        <v>267</v>
      </c>
    </row>
    <row r="10428" spans="2:4" x14ac:dyDescent="0.2">
      <c r="B10428" s="7" t="s">
        <v>10534</v>
      </c>
      <c r="D10428" s="7">
        <v>314</v>
      </c>
    </row>
    <row r="10429" spans="2:4" x14ac:dyDescent="0.2">
      <c r="B10429" s="7" t="s">
        <v>10535</v>
      </c>
      <c r="D10429" s="7">
        <v>352</v>
      </c>
    </row>
    <row r="10430" spans="2:4" x14ac:dyDescent="0.2">
      <c r="B10430" s="7" t="s">
        <v>10536</v>
      </c>
      <c r="D10430" s="7">
        <v>481</v>
      </c>
    </row>
    <row r="10431" spans="2:4" x14ac:dyDescent="0.2">
      <c r="B10431" s="7" t="s">
        <v>10537</v>
      </c>
      <c r="D10431" s="7">
        <v>422</v>
      </c>
    </row>
    <row r="10432" spans="2:4" x14ac:dyDescent="0.2">
      <c r="B10432" s="7" t="s">
        <v>10538</v>
      </c>
      <c r="D10432" s="7">
        <v>279</v>
      </c>
    </row>
    <row r="10433" spans="2:4" x14ac:dyDescent="0.2">
      <c r="B10433" s="7" t="s">
        <v>10539</v>
      </c>
      <c r="D10433" s="7">
        <v>344</v>
      </c>
    </row>
    <row r="10434" spans="2:4" x14ac:dyDescent="0.2">
      <c r="B10434" s="7" t="s">
        <v>10540</v>
      </c>
      <c r="D10434" s="7">
        <v>439</v>
      </c>
    </row>
    <row r="10435" spans="2:4" x14ac:dyDescent="0.2">
      <c r="B10435" s="7" t="s">
        <v>10541</v>
      </c>
      <c r="D10435" s="7">
        <v>284</v>
      </c>
    </row>
    <row r="10436" spans="2:4" x14ac:dyDescent="0.2">
      <c r="B10436" s="7" t="s">
        <v>10542</v>
      </c>
      <c r="D10436" s="7">
        <v>387</v>
      </c>
    </row>
    <row r="10437" spans="2:4" x14ac:dyDescent="0.2">
      <c r="B10437" s="7" t="s">
        <v>10543</v>
      </c>
      <c r="D10437" s="7">
        <v>249</v>
      </c>
    </row>
    <row r="10438" spans="2:4" x14ac:dyDescent="0.2">
      <c r="B10438" s="7" t="s">
        <v>10544</v>
      </c>
      <c r="D10438" s="7">
        <v>382</v>
      </c>
    </row>
    <row r="10439" spans="2:4" x14ac:dyDescent="0.2">
      <c r="B10439" s="7" t="s">
        <v>10545</v>
      </c>
      <c r="D10439" s="7">
        <v>381</v>
      </c>
    </row>
    <row r="10440" spans="2:4" x14ac:dyDescent="0.2">
      <c r="B10440" s="7" t="s">
        <v>10546</v>
      </c>
      <c r="D10440" s="7">
        <v>320</v>
      </c>
    </row>
    <row r="10441" spans="2:4" x14ac:dyDescent="0.2">
      <c r="B10441" s="7" t="s">
        <v>10547</v>
      </c>
      <c r="D10441" s="7">
        <v>458</v>
      </c>
    </row>
    <row r="10442" spans="2:4" x14ac:dyDescent="0.2">
      <c r="B10442" s="7" t="s">
        <v>10548</v>
      </c>
      <c r="D10442" s="7">
        <v>400</v>
      </c>
    </row>
    <row r="10443" spans="2:4" x14ac:dyDescent="0.2">
      <c r="B10443" s="7" t="s">
        <v>10549</v>
      </c>
      <c r="D10443" s="7">
        <v>249</v>
      </c>
    </row>
    <row r="10444" spans="2:4" x14ac:dyDescent="0.2">
      <c r="B10444" s="7" t="s">
        <v>10550</v>
      </c>
      <c r="D10444" s="7">
        <v>385</v>
      </c>
    </row>
    <row r="10445" spans="2:4" x14ac:dyDescent="0.2">
      <c r="B10445" s="7" t="s">
        <v>10551</v>
      </c>
      <c r="D10445" s="7">
        <v>329</v>
      </c>
    </row>
    <row r="10446" spans="2:4" x14ac:dyDescent="0.2">
      <c r="B10446" s="7" t="s">
        <v>10552</v>
      </c>
      <c r="D10446" s="7">
        <v>430</v>
      </c>
    </row>
    <row r="10447" spans="2:4" x14ac:dyDescent="0.2">
      <c r="B10447" s="7" t="s">
        <v>10553</v>
      </c>
      <c r="D10447" s="7">
        <v>309</v>
      </c>
    </row>
    <row r="10448" spans="2:4" x14ac:dyDescent="0.2">
      <c r="B10448" s="7" t="s">
        <v>10554</v>
      </c>
      <c r="D10448" s="7">
        <v>326</v>
      </c>
    </row>
    <row r="10449" spans="2:4" x14ac:dyDescent="0.2">
      <c r="B10449" s="7" t="s">
        <v>10555</v>
      </c>
      <c r="D10449" s="7">
        <v>341</v>
      </c>
    </row>
    <row r="10450" spans="2:4" x14ac:dyDescent="0.2">
      <c r="B10450" s="7" t="s">
        <v>10556</v>
      </c>
      <c r="D10450" s="7">
        <v>286</v>
      </c>
    </row>
    <row r="10451" spans="2:4" x14ac:dyDescent="0.2">
      <c r="B10451" s="7" t="s">
        <v>10557</v>
      </c>
      <c r="D10451" s="7">
        <v>372</v>
      </c>
    </row>
    <row r="10452" spans="2:4" x14ac:dyDescent="0.2">
      <c r="B10452" s="7" t="s">
        <v>10558</v>
      </c>
      <c r="D10452" s="7">
        <v>387</v>
      </c>
    </row>
    <row r="10453" spans="2:4" x14ac:dyDescent="0.2">
      <c r="B10453" s="7" t="s">
        <v>10559</v>
      </c>
      <c r="D10453" s="7">
        <v>349</v>
      </c>
    </row>
    <row r="10454" spans="2:4" x14ac:dyDescent="0.2">
      <c r="B10454" s="7" t="s">
        <v>10560</v>
      </c>
      <c r="D10454" s="7">
        <v>389</v>
      </c>
    </row>
    <row r="10455" spans="2:4" x14ac:dyDescent="0.2">
      <c r="B10455" s="7" t="s">
        <v>10561</v>
      </c>
      <c r="D10455" s="7">
        <v>380</v>
      </c>
    </row>
    <row r="10456" spans="2:4" x14ac:dyDescent="0.2">
      <c r="B10456" s="7" t="s">
        <v>10562</v>
      </c>
      <c r="D10456" s="7">
        <v>296</v>
      </c>
    </row>
    <row r="10457" spans="2:4" x14ac:dyDescent="0.2">
      <c r="B10457" s="7" t="s">
        <v>10563</v>
      </c>
      <c r="D10457" s="7">
        <v>365</v>
      </c>
    </row>
    <row r="10458" spans="2:4" x14ac:dyDescent="0.2">
      <c r="B10458" s="7" t="s">
        <v>10564</v>
      </c>
      <c r="D10458" s="7">
        <v>315</v>
      </c>
    </row>
    <row r="10459" spans="2:4" x14ac:dyDescent="0.2">
      <c r="B10459" s="7" t="s">
        <v>10565</v>
      </c>
      <c r="D10459" s="7">
        <v>404</v>
      </c>
    </row>
    <row r="10460" spans="2:4" x14ac:dyDescent="0.2">
      <c r="B10460" s="7" t="s">
        <v>10566</v>
      </c>
      <c r="D10460" s="7">
        <v>311</v>
      </c>
    </row>
    <row r="10461" spans="2:4" x14ac:dyDescent="0.2">
      <c r="B10461" s="7" t="s">
        <v>10567</v>
      </c>
      <c r="D10461" s="7">
        <v>386</v>
      </c>
    </row>
    <row r="10462" spans="2:4" x14ac:dyDescent="0.2">
      <c r="B10462" s="7" t="s">
        <v>10568</v>
      </c>
      <c r="D10462" s="7">
        <v>305</v>
      </c>
    </row>
    <row r="10463" spans="2:4" x14ac:dyDescent="0.2">
      <c r="B10463" s="7" t="s">
        <v>10569</v>
      </c>
      <c r="D10463" s="7">
        <v>416</v>
      </c>
    </row>
    <row r="10464" spans="2:4" x14ac:dyDescent="0.2">
      <c r="B10464" s="7" t="s">
        <v>10570</v>
      </c>
      <c r="D10464" s="7">
        <v>319</v>
      </c>
    </row>
    <row r="10465" spans="2:4" x14ac:dyDescent="0.2">
      <c r="B10465" s="7" t="s">
        <v>10571</v>
      </c>
      <c r="D10465" s="7">
        <v>286</v>
      </c>
    </row>
    <row r="10466" spans="2:4" x14ac:dyDescent="0.2">
      <c r="B10466" s="7" t="s">
        <v>10572</v>
      </c>
      <c r="D10466" s="7">
        <v>542</v>
      </c>
    </row>
    <row r="10467" spans="2:4" x14ac:dyDescent="0.2">
      <c r="B10467" s="7" t="s">
        <v>10573</v>
      </c>
      <c r="D10467" s="7">
        <v>370</v>
      </c>
    </row>
    <row r="10468" spans="2:4" x14ac:dyDescent="0.2">
      <c r="B10468" s="7" t="s">
        <v>10574</v>
      </c>
      <c r="D10468" s="7">
        <v>453</v>
      </c>
    </row>
    <row r="10469" spans="2:4" x14ac:dyDescent="0.2">
      <c r="B10469" s="7" t="s">
        <v>10575</v>
      </c>
      <c r="D10469" s="7">
        <v>440</v>
      </c>
    </row>
    <row r="10470" spans="2:4" x14ac:dyDescent="0.2">
      <c r="B10470" s="7" t="s">
        <v>10576</v>
      </c>
      <c r="D10470" s="7">
        <v>363</v>
      </c>
    </row>
    <row r="10471" spans="2:4" x14ac:dyDescent="0.2">
      <c r="B10471" s="7" t="s">
        <v>10577</v>
      </c>
      <c r="D10471" s="7">
        <v>402</v>
      </c>
    </row>
    <row r="10472" spans="2:4" x14ac:dyDescent="0.2">
      <c r="B10472" s="7" t="s">
        <v>10578</v>
      </c>
      <c r="D10472" s="7">
        <v>430</v>
      </c>
    </row>
    <row r="10473" spans="2:4" x14ac:dyDescent="0.2">
      <c r="B10473" s="7" t="s">
        <v>10579</v>
      </c>
      <c r="D10473" s="7">
        <v>333</v>
      </c>
    </row>
    <row r="10474" spans="2:4" x14ac:dyDescent="0.2">
      <c r="B10474" s="7" t="s">
        <v>10580</v>
      </c>
      <c r="D10474" s="7">
        <v>432</v>
      </c>
    </row>
    <row r="10475" spans="2:4" x14ac:dyDescent="0.2">
      <c r="B10475" s="7" t="s">
        <v>10581</v>
      </c>
      <c r="D10475" s="7">
        <v>401</v>
      </c>
    </row>
    <row r="10476" spans="2:4" x14ac:dyDescent="0.2">
      <c r="B10476" s="7" t="s">
        <v>10582</v>
      </c>
      <c r="D10476" s="7">
        <v>294</v>
      </c>
    </row>
    <row r="10477" spans="2:4" x14ac:dyDescent="0.2">
      <c r="B10477" s="7" t="s">
        <v>10583</v>
      </c>
      <c r="D10477" s="7">
        <v>382</v>
      </c>
    </row>
    <row r="10478" spans="2:4" x14ac:dyDescent="0.2">
      <c r="B10478" s="7" t="s">
        <v>10584</v>
      </c>
      <c r="D10478" s="7">
        <v>387</v>
      </c>
    </row>
    <row r="10479" spans="2:4" x14ac:dyDescent="0.2">
      <c r="B10479" s="7" t="s">
        <v>10585</v>
      </c>
      <c r="D10479" s="7">
        <v>363</v>
      </c>
    </row>
    <row r="10480" spans="2:4" x14ac:dyDescent="0.2">
      <c r="B10480" s="7" t="s">
        <v>10586</v>
      </c>
      <c r="D10480" s="7">
        <v>410</v>
      </c>
    </row>
    <row r="10481" spans="2:4" x14ac:dyDescent="0.2">
      <c r="B10481" s="7" t="s">
        <v>10587</v>
      </c>
      <c r="D10481" s="7">
        <v>358</v>
      </c>
    </row>
    <row r="10482" spans="2:4" x14ac:dyDescent="0.2">
      <c r="B10482" s="7" t="s">
        <v>10588</v>
      </c>
      <c r="D10482" s="7">
        <v>420</v>
      </c>
    </row>
    <row r="10483" spans="2:4" x14ac:dyDescent="0.2">
      <c r="B10483" s="7" t="s">
        <v>10589</v>
      </c>
      <c r="D10483" s="7">
        <v>357</v>
      </c>
    </row>
    <row r="10484" spans="2:4" x14ac:dyDescent="0.2">
      <c r="B10484" s="7" t="s">
        <v>10590</v>
      </c>
      <c r="D10484" s="7">
        <v>254</v>
      </c>
    </row>
    <row r="10485" spans="2:4" x14ac:dyDescent="0.2">
      <c r="B10485" s="7" t="s">
        <v>10591</v>
      </c>
      <c r="D10485" s="7">
        <v>367</v>
      </c>
    </row>
    <row r="10486" spans="2:4" x14ac:dyDescent="0.2">
      <c r="B10486" s="7" t="s">
        <v>10592</v>
      </c>
      <c r="D10486" s="7">
        <v>425</v>
      </c>
    </row>
    <row r="10487" spans="2:4" x14ac:dyDescent="0.2">
      <c r="B10487" s="7" t="s">
        <v>10593</v>
      </c>
      <c r="D10487" s="7">
        <v>429</v>
      </c>
    </row>
    <row r="10488" spans="2:4" x14ac:dyDescent="0.2">
      <c r="B10488" s="7" t="s">
        <v>10594</v>
      </c>
      <c r="D10488" s="7">
        <v>314</v>
      </c>
    </row>
    <row r="10489" spans="2:4" x14ac:dyDescent="0.2">
      <c r="B10489" s="7" t="s">
        <v>10595</v>
      </c>
      <c r="D10489" s="7">
        <v>275</v>
      </c>
    </row>
    <row r="10490" spans="2:4" x14ac:dyDescent="0.2">
      <c r="B10490" s="7" t="s">
        <v>10596</v>
      </c>
      <c r="D10490" s="7">
        <v>273</v>
      </c>
    </row>
    <row r="10491" spans="2:4" x14ac:dyDescent="0.2">
      <c r="B10491" s="7" t="s">
        <v>10597</v>
      </c>
      <c r="D10491" s="7">
        <v>350</v>
      </c>
    </row>
    <row r="10492" spans="2:4" x14ac:dyDescent="0.2">
      <c r="B10492" s="7" t="s">
        <v>10598</v>
      </c>
      <c r="D10492" s="7">
        <v>382</v>
      </c>
    </row>
    <row r="10493" spans="2:4" x14ac:dyDescent="0.2">
      <c r="B10493" s="7" t="s">
        <v>10599</v>
      </c>
      <c r="D10493" s="7">
        <v>450</v>
      </c>
    </row>
    <row r="10494" spans="2:4" x14ac:dyDescent="0.2">
      <c r="B10494" s="7" t="s">
        <v>10600</v>
      </c>
      <c r="D10494" s="7">
        <v>495</v>
      </c>
    </row>
    <row r="10495" spans="2:4" x14ac:dyDescent="0.2">
      <c r="B10495" s="7" t="s">
        <v>10601</v>
      </c>
      <c r="D10495" s="7">
        <v>38</v>
      </c>
    </row>
    <row r="10496" spans="2:4" x14ac:dyDescent="0.2">
      <c r="B10496" s="7" t="s">
        <v>10602</v>
      </c>
      <c r="D10496" s="7">
        <v>292</v>
      </c>
    </row>
    <row r="10497" spans="2:4" x14ac:dyDescent="0.2">
      <c r="B10497" s="7" t="s">
        <v>10603</v>
      </c>
      <c r="D10497" s="7">
        <v>418</v>
      </c>
    </row>
    <row r="10498" spans="2:4" x14ac:dyDescent="0.2">
      <c r="B10498" s="7" t="s">
        <v>10604</v>
      </c>
      <c r="D10498" s="7">
        <v>332</v>
      </c>
    </row>
    <row r="10499" spans="2:4" x14ac:dyDescent="0.2">
      <c r="B10499" s="7" t="s">
        <v>10605</v>
      </c>
      <c r="D10499" s="7">
        <v>197</v>
      </c>
    </row>
    <row r="10500" spans="2:4" x14ac:dyDescent="0.2">
      <c r="B10500" s="7" t="s">
        <v>10606</v>
      </c>
      <c r="D10500" s="7">
        <v>259</v>
      </c>
    </row>
    <row r="10501" spans="2:4" x14ac:dyDescent="0.2">
      <c r="B10501" s="7" t="s">
        <v>10607</v>
      </c>
      <c r="D10501" s="7">
        <v>278</v>
      </c>
    </row>
    <row r="10502" spans="2:4" x14ac:dyDescent="0.2">
      <c r="B10502" s="7" t="s">
        <v>10608</v>
      </c>
      <c r="D10502" s="7">
        <v>223</v>
      </c>
    </row>
    <row r="10503" spans="2:4" x14ac:dyDescent="0.2">
      <c r="B10503" s="7" t="s">
        <v>10609</v>
      </c>
      <c r="D10503" s="7">
        <v>450</v>
      </c>
    </row>
    <row r="10504" spans="2:4" x14ac:dyDescent="0.2">
      <c r="B10504" s="7" t="s">
        <v>10610</v>
      </c>
      <c r="D10504" s="7">
        <v>330</v>
      </c>
    </row>
    <row r="10505" spans="2:4" x14ac:dyDescent="0.2">
      <c r="B10505" s="7" t="s">
        <v>10611</v>
      </c>
      <c r="D10505" s="7">
        <v>417</v>
      </c>
    </row>
    <row r="10506" spans="2:4" x14ac:dyDescent="0.2">
      <c r="B10506" s="7" t="s">
        <v>10612</v>
      </c>
      <c r="D10506" s="7">
        <v>379</v>
      </c>
    </row>
    <row r="10507" spans="2:4" x14ac:dyDescent="0.2">
      <c r="B10507" s="7" t="s">
        <v>10613</v>
      </c>
      <c r="D10507" s="7">
        <v>323</v>
      </c>
    </row>
    <row r="10508" spans="2:4" x14ac:dyDescent="0.2">
      <c r="B10508" s="7" t="s">
        <v>10614</v>
      </c>
      <c r="D10508" s="7">
        <v>402</v>
      </c>
    </row>
    <row r="10509" spans="2:4" x14ac:dyDescent="0.2">
      <c r="B10509" s="7" t="s">
        <v>10615</v>
      </c>
      <c r="D10509" s="7">
        <v>323</v>
      </c>
    </row>
    <row r="10510" spans="2:4" x14ac:dyDescent="0.2">
      <c r="B10510" s="7" t="s">
        <v>10616</v>
      </c>
      <c r="D10510" s="7">
        <v>365</v>
      </c>
    </row>
    <row r="10511" spans="2:4" x14ac:dyDescent="0.2">
      <c r="B10511" s="7" t="s">
        <v>10617</v>
      </c>
      <c r="D10511" s="7">
        <v>355</v>
      </c>
    </row>
    <row r="10512" spans="2:4" x14ac:dyDescent="0.2">
      <c r="B10512" s="7" t="s">
        <v>10618</v>
      </c>
      <c r="D10512" s="7">
        <v>235</v>
      </c>
    </row>
    <row r="10513" spans="2:4" x14ac:dyDescent="0.2">
      <c r="B10513" s="7" t="s">
        <v>10619</v>
      </c>
      <c r="D10513" s="7">
        <v>314</v>
      </c>
    </row>
    <row r="10514" spans="2:4" x14ac:dyDescent="0.2">
      <c r="B10514" s="7" t="s">
        <v>10620</v>
      </c>
      <c r="D10514" s="7">
        <v>371</v>
      </c>
    </row>
    <row r="10515" spans="2:4" x14ac:dyDescent="0.2">
      <c r="B10515" s="7" t="s">
        <v>10621</v>
      </c>
      <c r="D10515" s="7">
        <v>356</v>
      </c>
    </row>
    <row r="10516" spans="2:4" x14ac:dyDescent="0.2">
      <c r="B10516" s="7" t="s">
        <v>10622</v>
      </c>
      <c r="D10516" s="7">
        <v>285</v>
      </c>
    </row>
    <row r="10517" spans="2:4" x14ac:dyDescent="0.2">
      <c r="B10517" s="7" t="s">
        <v>10623</v>
      </c>
      <c r="D10517" s="7">
        <v>237</v>
      </c>
    </row>
    <row r="10518" spans="2:4" x14ac:dyDescent="0.2">
      <c r="B10518" s="7" t="s">
        <v>10624</v>
      </c>
      <c r="D10518" s="7">
        <v>346</v>
      </c>
    </row>
    <row r="10519" spans="2:4" x14ac:dyDescent="0.2">
      <c r="B10519" s="7" t="s">
        <v>10625</v>
      </c>
      <c r="D10519" s="7">
        <v>397</v>
      </c>
    </row>
    <row r="10520" spans="2:4" x14ac:dyDescent="0.2">
      <c r="B10520" s="7" t="s">
        <v>10626</v>
      </c>
      <c r="D10520" s="7">
        <v>380</v>
      </c>
    </row>
    <row r="10521" spans="2:4" x14ac:dyDescent="0.2">
      <c r="B10521" s="7" t="s">
        <v>10627</v>
      </c>
      <c r="D10521" s="7">
        <v>369</v>
      </c>
    </row>
    <row r="10522" spans="2:4" x14ac:dyDescent="0.2">
      <c r="B10522" s="7" t="s">
        <v>10628</v>
      </c>
      <c r="D10522" s="7">
        <v>274</v>
      </c>
    </row>
    <row r="10523" spans="2:4" x14ac:dyDescent="0.2">
      <c r="B10523" s="7" t="s">
        <v>10629</v>
      </c>
      <c r="D10523" s="7">
        <v>270</v>
      </c>
    </row>
    <row r="10524" spans="2:4" x14ac:dyDescent="0.2">
      <c r="B10524" s="7" t="s">
        <v>10630</v>
      </c>
      <c r="D10524" s="7">
        <v>357</v>
      </c>
    </row>
    <row r="10525" spans="2:4" x14ac:dyDescent="0.2">
      <c r="B10525" s="7" t="s">
        <v>10631</v>
      </c>
      <c r="D10525" s="7">
        <v>322</v>
      </c>
    </row>
    <row r="10526" spans="2:4" x14ac:dyDescent="0.2">
      <c r="B10526" s="7" t="s">
        <v>10632</v>
      </c>
      <c r="D10526" s="7">
        <v>233</v>
      </c>
    </row>
    <row r="10527" spans="2:4" x14ac:dyDescent="0.2">
      <c r="B10527" s="7" t="s">
        <v>10633</v>
      </c>
      <c r="D10527" s="7">
        <v>312</v>
      </c>
    </row>
    <row r="10528" spans="2:4" x14ac:dyDescent="0.2">
      <c r="B10528" s="7" t="s">
        <v>10634</v>
      </c>
      <c r="D10528" s="7">
        <v>341</v>
      </c>
    </row>
    <row r="10529" spans="2:4" x14ac:dyDescent="0.2">
      <c r="B10529" s="7" t="s">
        <v>10635</v>
      </c>
      <c r="D10529" s="7">
        <v>380</v>
      </c>
    </row>
    <row r="10530" spans="2:4" x14ac:dyDescent="0.2">
      <c r="B10530" s="7" t="s">
        <v>10636</v>
      </c>
      <c r="D10530" s="7">
        <v>407</v>
      </c>
    </row>
    <row r="10531" spans="2:4" x14ac:dyDescent="0.2">
      <c r="B10531" s="7" t="s">
        <v>10637</v>
      </c>
      <c r="D10531" s="7">
        <v>386</v>
      </c>
    </row>
    <row r="10532" spans="2:4" x14ac:dyDescent="0.2">
      <c r="B10532" s="7" t="s">
        <v>10638</v>
      </c>
      <c r="D10532" s="7">
        <v>238</v>
      </c>
    </row>
    <row r="10533" spans="2:4" x14ac:dyDescent="0.2">
      <c r="B10533" s="7" t="s">
        <v>10639</v>
      </c>
      <c r="D10533" s="7">
        <v>314</v>
      </c>
    </row>
    <row r="10534" spans="2:4" x14ac:dyDescent="0.2">
      <c r="B10534" s="7" t="s">
        <v>10640</v>
      </c>
      <c r="D10534" s="7">
        <v>386</v>
      </c>
    </row>
    <row r="10535" spans="2:4" x14ac:dyDescent="0.2">
      <c r="B10535" s="7" t="s">
        <v>10641</v>
      </c>
      <c r="D10535" s="7">
        <v>336</v>
      </c>
    </row>
    <row r="10536" spans="2:4" x14ac:dyDescent="0.2">
      <c r="B10536" s="7" t="s">
        <v>10642</v>
      </c>
      <c r="D10536" s="7">
        <v>414</v>
      </c>
    </row>
    <row r="10537" spans="2:4" x14ac:dyDescent="0.2">
      <c r="B10537" s="7" t="s">
        <v>10643</v>
      </c>
      <c r="D10537" s="7">
        <v>279</v>
      </c>
    </row>
    <row r="10538" spans="2:4" x14ac:dyDescent="0.2">
      <c r="B10538" s="7" t="s">
        <v>10644</v>
      </c>
      <c r="D10538" s="7">
        <v>427</v>
      </c>
    </row>
    <row r="10539" spans="2:4" x14ac:dyDescent="0.2">
      <c r="B10539" s="7" t="s">
        <v>10645</v>
      </c>
      <c r="D10539" s="7">
        <v>405</v>
      </c>
    </row>
    <row r="10540" spans="2:4" x14ac:dyDescent="0.2">
      <c r="B10540" s="7" t="s">
        <v>10646</v>
      </c>
      <c r="D10540" s="7">
        <v>340</v>
      </c>
    </row>
    <row r="10541" spans="2:4" x14ac:dyDescent="0.2">
      <c r="B10541" s="7" t="s">
        <v>10647</v>
      </c>
      <c r="D10541" s="7">
        <v>381</v>
      </c>
    </row>
    <row r="10542" spans="2:4" x14ac:dyDescent="0.2">
      <c r="B10542" s="7" t="s">
        <v>10648</v>
      </c>
      <c r="D10542" s="7">
        <v>371</v>
      </c>
    </row>
    <row r="10543" spans="2:4" x14ac:dyDescent="0.2">
      <c r="B10543" s="7" t="s">
        <v>10649</v>
      </c>
      <c r="D10543" s="7">
        <v>280</v>
      </c>
    </row>
    <row r="10544" spans="2:4" x14ac:dyDescent="0.2">
      <c r="B10544" s="7" t="s">
        <v>10650</v>
      </c>
      <c r="D10544" s="7">
        <v>402</v>
      </c>
    </row>
    <row r="10545" spans="2:4" x14ac:dyDescent="0.2">
      <c r="B10545" s="7" t="s">
        <v>10651</v>
      </c>
      <c r="D10545" s="7">
        <v>296</v>
      </c>
    </row>
    <row r="10546" spans="2:4" x14ac:dyDescent="0.2">
      <c r="B10546" s="7" t="s">
        <v>10652</v>
      </c>
      <c r="D10546" s="7">
        <v>267</v>
      </c>
    </row>
    <row r="10547" spans="2:4" x14ac:dyDescent="0.2">
      <c r="B10547" s="7" t="s">
        <v>10653</v>
      </c>
      <c r="D10547" s="7">
        <v>298</v>
      </c>
    </row>
    <row r="10548" spans="2:4" x14ac:dyDescent="0.2">
      <c r="B10548" s="7" t="s">
        <v>10654</v>
      </c>
      <c r="D10548" s="7">
        <v>267</v>
      </c>
    </row>
    <row r="10549" spans="2:4" x14ac:dyDescent="0.2">
      <c r="B10549" s="7" t="s">
        <v>10655</v>
      </c>
      <c r="D10549" s="7">
        <v>347</v>
      </c>
    </row>
    <row r="10550" spans="2:4" x14ac:dyDescent="0.2">
      <c r="B10550" s="7" t="s">
        <v>10656</v>
      </c>
      <c r="D10550" s="7">
        <v>345</v>
      </c>
    </row>
    <row r="10551" spans="2:4" x14ac:dyDescent="0.2">
      <c r="B10551" s="7" t="s">
        <v>10657</v>
      </c>
      <c r="D10551" s="7">
        <v>309</v>
      </c>
    </row>
    <row r="10552" spans="2:4" x14ac:dyDescent="0.2">
      <c r="B10552" s="7" t="s">
        <v>10658</v>
      </c>
      <c r="D10552" s="7">
        <v>331</v>
      </c>
    </row>
    <row r="10553" spans="2:4" x14ac:dyDescent="0.2">
      <c r="B10553" s="7" t="s">
        <v>10659</v>
      </c>
      <c r="D10553" s="7">
        <v>425</v>
      </c>
    </row>
    <row r="10554" spans="2:4" x14ac:dyDescent="0.2">
      <c r="B10554" s="7" t="s">
        <v>10660</v>
      </c>
      <c r="D10554" s="7">
        <v>446</v>
      </c>
    </row>
    <row r="10555" spans="2:4" x14ac:dyDescent="0.2">
      <c r="B10555" s="7" t="s">
        <v>10661</v>
      </c>
      <c r="D10555" s="7">
        <v>353</v>
      </c>
    </row>
    <row r="10556" spans="2:4" x14ac:dyDescent="0.2">
      <c r="B10556" s="7" t="s">
        <v>10662</v>
      </c>
      <c r="D10556" s="7">
        <v>326</v>
      </c>
    </row>
    <row r="10557" spans="2:4" x14ac:dyDescent="0.2">
      <c r="B10557" s="7" t="s">
        <v>10663</v>
      </c>
      <c r="D10557" s="7">
        <v>338</v>
      </c>
    </row>
    <row r="10558" spans="2:4" x14ac:dyDescent="0.2">
      <c r="B10558" s="7" t="s">
        <v>10664</v>
      </c>
      <c r="D10558" s="7">
        <v>406</v>
      </c>
    </row>
    <row r="10559" spans="2:4" x14ac:dyDescent="0.2">
      <c r="B10559" s="7" t="s">
        <v>10665</v>
      </c>
      <c r="D10559" s="7">
        <v>413</v>
      </c>
    </row>
    <row r="10560" spans="2:4" x14ac:dyDescent="0.2">
      <c r="B10560" s="7" t="s">
        <v>10666</v>
      </c>
      <c r="D10560" s="7">
        <v>341</v>
      </c>
    </row>
    <row r="10561" spans="2:4" x14ac:dyDescent="0.2">
      <c r="B10561" s="7" t="s">
        <v>10667</v>
      </c>
      <c r="D10561" s="7">
        <v>351</v>
      </c>
    </row>
    <row r="10562" spans="2:4" x14ac:dyDescent="0.2">
      <c r="B10562" s="7" t="s">
        <v>10668</v>
      </c>
      <c r="D10562" s="7">
        <v>196</v>
      </c>
    </row>
    <row r="10563" spans="2:4" x14ac:dyDescent="0.2">
      <c r="B10563" s="7" t="s">
        <v>10669</v>
      </c>
      <c r="D10563" s="7">
        <v>376</v>
      </c>
    </row>
    <row r="10564" spans="2:4" x14ac:dyDescent="0.2">
      <c r="B10564" s="7" t="s">
        <v>10670</v>
      </c>
      <c r="D10564" s="7">
        <v>255</v>
      </c>
    </row>
    <row r="10565" spans="2:4" x14ac:dyDescent="0.2">
      <c r="B10565" s="7" t="s">
        <v>10671</v>
      </c>
      <c r="D10565" s="7">
        <v>373</v>
      </c>
    </row>
    <row r="10566" spans="2:4" x14ac:dyDescent="0.2">
      <c r="B10566" s="7" t="s">
        <v>10672</v>
      </c>
      <c r="D10566" s="7">
        <v>436</v>
      </c>
    </row>
    <row r="10567" spans="2:4" x14ac:dyDescent="0.2">
      <c r="B10567" s="7" t="s">
        <v>10673</v>
      </c>
      <c r="D10567" s="7">
        <v>322</v>
      </c>
    </row>
    <row r="10568" spans="2:4" x14ac:dyDescent="0.2">
      <c r="B10568" s="7" t="s">
        <v>10674</v>
      </c>
      <c r="D10568" s="7">
        <v>309</v>
      </c>
    </row>
    <row r="10569" spans="2:4" x14ac:dyDescent="0.2">
      <c r="B10569" s="7" t="s">
        <v>10675</v>
      </c>
      <c r="D10569" s="7">
        <v>463</v>
      </c>
    </row>
    <row r="10570" spans="2:4" x14ac:dyDescent="0.2">
      <c r="B10570" s="7" t="s">
        <v>10676</v>
      </c>
      <c r="D10570" s="7">
        <v>279</v>
      </c>
    </row>
    <row r="10571" spans="2:4" x14ac:dyDescent="0.2">
      <c r="B10571" s="7" t="s">
        <v>10677</v>
      </c>
      <c r="D10571" s="7">
        <v>350</v>
      </c>
    </row>
    <row r="10572" spans="2:4" x14ac:dyDescent="0.2">
      <c r="B10572" s="7" t="s">
        <v>10678</v>
      </c>
      <c r="D10572" s="7">
        <v>448</v>
      </c>
    </row>
    <row r="10573" spans="2:4" x14ac:dyDescent="0.2">
      <c r="B10573" s="7" t="s">
        <v>10679</v>
      </c>
      <c r="D10573" s="7">
        <v>380</v>
      </c>
    </row>
    <row r="10574" spans="2:4" x14ac:dyDescent="0.2">
      <c r="B10574" s="7" t="s">
        <v>10680</v>
      </c>
      <c r="D10574" s="7">
        <v>357</v>
      </c>
    </row>
    <row r="10575" spans="2:4" x14ac:dyDescent="0.2">
      <c r="B10575" s="7" t="s">
        <v>10681</v>
      </c>
      <c r="D10575" s="7">
        <v>371</v>
      </c>
    </row>
    <row r="10576" spans="2:4" x14ac:dyDescent="0.2">
      <c r="B10576" s="7" t="s">
        <v>10682</v>
      </c>
      <c r="D10576" s="7">
        <v>277</v>
      </c>
    </row>
    <row r="10577" spans="2:4" x14ac:dyDescent="0.2">
      <c r="B10577" s="7" t="s">
        <v>10683</v>
      </c>
      <c r="D10577" s="7">
        <v>330</v>
      </c>
    </row>
    <row r="10578" spans="2:4" x14ac:dyDescent="0.2">
      <c r="B10578" s="7" t="s">
        <v>10684</v>
      </c>
      <c r="D10578" s="7">
        <v>373</v>
      </c>
    </row>
    <row r="10579" spans="2:4" x14ac:dyDescent="0.2">
      <c r="B10579" s="7" t="s">
        <v>10685</v>
      </c>
      <c r="D10579" s="7">
        <v>319</v>
      </c>
    </row>
    <row r="10580" spans="2:4" x14ac:dyDescent="0.2">
      <c r="B10580" s="7" t="s">
        <v>10686</v>
      </c>
      <c r="D10580" s="7">
        <v>395</v>
      </c>
    </row>
    <row r="10581" spans="2:4" x14ac:dyDescent="0.2">
      <c r="B10581" s="7" t="s">
        <v>10687</v>
      </c>
      <c r="D10581" s="7">
        <v>386</v>
      </c>
    </row>
    <row r="10582" spans="2:4" x14ac:dyDescent="0.2">
      <c r="B10582" s="7" t="s">
        <v>10688</v>
      </c>
      <c r="D10582" s="7">
        <v>422</v>
      </c>
    </row>
    <row r="10583" spans="2:4" x14ac:dyDescent="0.2">
      <c r="B10583" s="7" t="s">
        <v>10689</v>
      </c>
      <c r="D10583" s="7">
        <v>477</v>
      </c>
    </row>
    <row r="10584" spans="2:4" x14ac:dyDescent="0.2">
      <c r="B10584" s="7" t="s">
        <v>10690</v>
      </c>
      <c r="D10584" s="7">
        <v>290</v>
      </c>
    </row>
    <row r="10585" spans="2:4" x14ac:dyDescent="0.2">
      <c r="B10585" s="7" t="s">
        <v>10691</v>
      </c>
      <c r="D10585" s="7">
        <v>288</v>
      </c>
    </row>
    <row r="10586" spans="2:4" x14ac:dyDescent="0.2">
      <c r="B10586" s="7" t="s">
        <v>10692</v>
      </c>
      <c r="D10586" s="7">
        <v>293</v>
      </c>
    </row>
    <row r="10587" spans="2:4" x14ac:dyDescent="0.2">
      <c r="B10587" s="7" t="s">
        <v>10693</v>
      </c>
      <c r="D10587" s="7">
        <v>380</v>
      </c>
    </row>
    <row r="10588" spans="2:4" x14ac:dyDescent="0.2">
      <c r="B10588" s="7" t="s">
        <v>10694</v>
      </c>
      <c r="D10588" s="7">
        <v>304</v>
      </c>
    </row>
    <row r="10589" spans="2:4" x14ac:dyDescent="0.2">
      <c r="B10589" s="7" t="s">
        <v>10695</v>
      </c>
      <c r="D10589" s="7">
        <v>298</v>
      </c>
    </row>
    <row r="10590" spans="2:4" x14ac:dyDescent="0.2">
      <c r="B10590" s="7" t="s">
        <v>10696</v>
      </c>
      <c r="D10590" s="7">
        <v>315</v>
      </c>
    </row>
    <row r="10591" spans="2:4" x14ac:dyDescent="0.2">
      <c r="B10591" s="7" t="s">
        <v>10697</v>
      </c>
      <c r="D10591" s="7">
        <v>339</v>
      </c>
    </row>
    <row r="10592" spans="2:4" x14ac:dyDescent="0.2">
      <c r="B10592" s="7" t="s">
        <v>10698</v>
      </c>
      <c r="D10592" s="7">
        <v>442</v>
      </c>
    </row>
    <row r="10593" spans="2:4" x14ac:dyDescent="0.2">
      <c r="B10593" s="7" t="s">
        <v>10699</v>
      </c>
      <c r="D10593" s="7">
        <v>440</v>
      </c>
    </row>
    <row r="10594" spans="2:4" x14ac:dyDescent="0.2">
      <c r="B10594" s="7" t="s">
        <v>10700</v>
      </c>
      <c r="D10594" s="7">
        <v>404</v>
      </c>
    </row>
    <row r="10595" spans="2:4" x14ac:dyDescent="0.2">
      <c r="B10595" s="7" t="s">
        <v>10701</v>
      </c>
      <c r="D10595" s="7">
        <v>49</v>
      </c>
    </row>
    <row r="10596" spans="2:4" x14ac:dyDescent="0.2">
      <c r="B10596" s="7" t="s">
        <v>10702</v>
      </c>
      <c r="D10596" s="7">
        <v>195</v>
      </c>
    </row>
    <row r="10597" spans="2:4" x14ac:dyDescent="0.2">
      <c r="B10597" s="7" t="s">
        <v>10703</v>
      </c>
      <c r="D10597" s="7">
        <v>244</v>
      </c>
    </row>
    <row r="10598" spans="2:4" x14ac:dyDescent="0.2">
      <c r="B10598" s="7" t="s">
        <v>10704</v>
      </c>
      <c r="D10598" s="7">
        <v>288</v>
      </c>
    </row>
    <row r="10599" spans="2:4" x14ac:dyDescent="0.2">
      <c r="B10599" s="7" t="s">
        <v>10705</v>
      </c>
      <c r="D10599" s="7">
        <v>216</v>
      </c>
    </row>
    <row r="10600" spans="2:4" x14ac:dyDescent="0.2">
      <c r="B10600" s="7" t="s">
        <v>10706</v>
      </c>
      <c r="D10600" s="7">
        <v>283</v>
      </c>
    </row>
    <row r="10601" spans="2:4" x14ac:dyDescent="0.2">
      <c r="B10601" s="7" t="s">
        <v>10707</v>
      </c>
      <c r="D10601" s="7">
        <v>256</v>
      </c>
    </row>
    <row r="10602" spans="2:4" x14ac:dyDescent="0.2">
      <c r="B10602" s="7" t="s">
        <v>10708</v>
      </c>
      <c r="D10602" s="7">
        <v>272</v>
      </c>
    </row>
    <row r="10603" spans="2:4" x14ac:dyDescent="0.2">
      <c r="B10603" s="7" t="s">
        <v>10709</v>
      </c>
      <c r="D10603" s="7">
        <v>406</v>
      </c>
    </row>
    <row r="10604" spans="2:4" x14ac:dyDescent="0.2">
      <c r="B10604" s="7" t="s">
        <v>10710</v>
      </c>
      <c r="D10604" s="7">
        <v>145</v>
      </c>
    </row>
    <row r="10605" spans="2:4" x14ac:dyDescent="0.2">
      <c r="B10605" s="7" t="s">
        <v>10711</v>
      </c>
      <c r="D10605" s="7">
        <v>142</v>
      </c>
    </row>
    <row r="10606" spans="2:4" x14ac:dyDescent="0.2">
      <c r="B10606" s="7" t="s">
        <v>10712</v>
      </c>
      <c r="D10606" s="7">
        <v>128</v>
      </c>
    </row>
    <row r="10607" spans="2:4" x14ac:dyDescent="0.2">
      <c r="B10607" s="7" t="s">
        <v>10713</v>
      </c>
      <c r="D10607" s="7">
        <v>158</v>
      </c>
    </row>
    <row r="10608" spans="2:4" x14ac:dyDescent="0.2">
      <c r="B10608" s="7" t="s">
        <v>10714</v>
      </c>
      <c r="D10608" s="7">
        <v>130</v>
      </c>
    </row>
    <row r="10609" spans="2:4" x14ac:dyDescent="0.2">
      <c r="B10609" s="7" t="s">
        <v>10715</v>
      </c>
      <c r="D10609" s="7">
        <v>148</v>
      </c>
    </row>
    <row r="10610" spans="2:4" x14ac:dyDescent="0.2">
      <c r="B10610" s="7" t="s">
        <v>10716</v>
      </c>
      <c r="D10610" s="7">
        <v>132</v>
      </c>
    </row>
    <row r="10611" spans="2:4" x14ac:dyDescent="0.2">
      <c r="B10611" s="7" t="s">
        <v>10717</v>
      </c>
      <c r="D10611" s="7">
        <v>139</v>
      </c>
    </row>
    <row r="10612" spans="2:4" x14ac:dyDescent="0.2">
      <c r="B10612" s="7" t="s">
        <v>10718</v>
      </c>
      <c r="D10612" s="7">
        <v>51</v>
      </c>
    </row>
    <row r="10613" spans="2:4" x14ac:dyDescent="0.2">
      <c r="B10613" s="7" t="s">
        <v>10719</v>
      </c>
      <c r="D10613" s="7">
        <v>122</v>
      </c>
    </row>
    <row r="10614" spans="2:4" x14ac:dyDescent="0.2">
      <c r="B10614" s="7" t="s">
        <v>10720</v>
      </c>
      <c r="D10614" s="7">
        <v>123</v>
      </c>
    </row>
    <row r="10615" spans="2:4" x14ac:dyDescent="0.2">
      <c r="B10615" s="7" t="s">
        <v>10721</v>
      </c>
      <c r="D10615" s="7">
        <v>147</v>
      </c>
    </row>
    <row r="10616" spans="2:4" x14ac:dyDescent="0.2">
      <c r="B10616" s="7" t="s">
        <v>10722</v>
      </c>
      <c r="D10616" s="7">
        <v>108</v>
      </c>
    </row>
    <row r="10617" spans="2:4" x14ac:dyDescent="0.2">
      <c r="B10617" s="7" t="s">
        <v>10723</v>
      </c>
      <c r="D10617" s="7">
        <v>109</v>
      </c>
    </row>
    <row r="10618" spans="2:4" x14ac:dyDescent="0.2">
      <c r="B10618" s="7" t="s">
        <v>10724</v>
      </c>
      <c r="D10618" s="7">
        <v>135</v>
      </c>
    </row>
    <row r="10619" spans="2:4" x14ac:dyDescent="0.2">
      <c r="B10619" s="7" t="s">
        <v>10725</v>
      </c>
      <c r="D10619" s="7">
        <v>131</v>
      </c>
    </row>
    <row r="10620" spans="2:4" x14ac:dyDescent="0.2">
      <c r="B10620" s="7" t="s">
        <v>10726</v>
      </c>
      <c r="D10620" s="7">
        <v>129</v>
      </c>
    </row>
    <row r="10621" spans="2:4" x14ac:dyDescent="0.2">
      <c r="B10621" s="7" t="s">
        <v>10727</v>
      </c>
      <c r="D10621" s="7">
        <v>240</v>
      </c>
    </row>
    <row r="10622" spans="2:4" x14ac:dyDescent="0.2">
      <c r="B10622" s="7" t="s">
        <v>10728</v>
      </c>
      <c r="D10622" s="7">
        <v>105</v>
      </c>
    </row>
    <row r="10623" spans="2:4" x14ac:dyDescent="0.2">
      <c r="B10623" s="7" t="s">
        <v>10729</v>
      </c>
      <c r="D10623" s="7">
        <v>132</v>
      </c>
    </row>
    <row r="10624" spans="2:4" x14ac:dyDescent="0.2">
      <c r="B10624" s="7" t="s">
        <v>10730</v>
      </c>
      <c r="D10624" s="7">
        <v>125</v>
      </c>
    </row>
    <row r="10625" spans="2:4" x14ac:dyDescent="0.2">
      <c r="B10625" s="7" t="s">
        <v>10731</v>
      </c>
      <c r="D10625" s="7">
        <v>163</v>
      </c>
    </row>
    <row r="10626" spans="2:4" x14ac:dyDescent="0.2">
      <c r="B10626" s="7" t="s">
        <v>10732</v>
      </c>
      <c r="D10626" s="7">
        <v>80</v>
      </c>
    </row>
    <row r="10627" spans="2:4" x14ac:dyDescent="0.2">
      <c r="B10627" s="7" t="s">
        <v>10733</v>
      </c>
      <c r="D10627" s="7">
        <v>120</v>
      </c>
    </row>
    <row r="10628" spans="2:4" x14ac:dyDescent="0.2">
      <c r="B10628" s="7" t="s">
        <v>10734</v>
      </c>
      <c r="D10628" s="7">
        <v>182</v>
      </c>
    </row>
    <row r="10629" spans="2:4" x14ac:dyDescent="0.2">
      <c r="B10629" s="7" t="s">
        <v>10735</v>
      </c>
      <c r="D10629" s="7">
        <v>129</v>
      </c>
    </row>
    <row r="10630" spans="2:4" x14ac:dyDescent="0.2">
      <c r="B10630" s="7" t="s">
        <v>10736</v>
      </c>
      <c r="D10630" s="7">
        <v>190</v>
      </c>
    </row>
    <row r="10631" spans="2:4" x14ac:dyDescent="0.2">
      <c r="B10631" s="7" t="s">
        <v>10737</v>
      </c>
      <c r="D10631" s="7">
        <v>169</v>
      </c>
    </row>
    <row r="10632" spans="2:4" x14ac:dyDescent="0.2">
      <c r="B10632" s="7" t="s">
        <v>10738</v>
      </c>
      <c r="D10632" s="7">
        <v>93</v>
      </c>
    </row>
    <row r="10633" spans="2:4" x14ac:dyDescent="0.2">
      <c r="B10633" s="7" t="s">
        <v>10739</v>
      </c>
      <c r="D10633" s="7">
        <v>116</v>
      </c>
    </row>
    <row r="10634" spans="2:4" x14ac:dyDescent="0.2">
      <c r="B10634" s="7" t="s">
        <v>10740</v>
      </c>
      <c r="D10634" s="7">
        <v>175</v>
      </c>
    </row>
    <row r="10635" spans="2:4" x14ac:dyDescent="0.2">
      <c r="B10635" s="7" t="s">
        <v>10741</v>
      </c>
      <c r="D10635" s="7">
        <v>147</v>
      </c>
    </row>
    <row r="10636" spans="2:4" x14ac:dyDescent="0.2">
      <c r="B10636" s="7" t="s">
        <v>10742</v>
      </c>
      <c r="D10636" s="7">
        <v>182</v>
      </c>
    </row>
    <row r="10637" spans="2:4" x14ac:dyDescent="0.2">
      <c r="B10637" s="7" t="s">
        <v>10743</v>
      </c>
      <c r="D10637" s="7">
        <v>95</v>
      </c>
    </row>
    <row r="10638" spans="2:4" x14ac:dyDescent="0.2">
      <c r="B10638" s="7" t="s">
        <v>10744</v>
      </c>
      <c r="D10638" s="7">
        <v>167</v>
      </c>
    </row>
    <row r="10639" spans="2:4" x14ac:dyDescent="0.2">
      <c r="B10639" s="7" t="s">
        <v>10745</v>
      </c>
      <c r="D10639" s="7">
        <v>195</v>
      </c>
    </row>
    <row r="10640" spans="2:4" x14ac:dyDescent="0.2">
      <c r="B10640" s="7" t="s">
        <v>10746</v>
      </c>
      <c r="D10640" s="7">
        <v>174</v>
      </c>
    </row>
    <row r="10641" spans="2:4" x14ac:dyDescent="0.2">
      <c r="B10641" s="7" t="s">
        <v>10747</v>
      </c>
      <c r="D10641" s="7">
        <v>134</v>
      </c>
    </row>
    <row r="10642" spans="2:4" x14ac:dyDescent="0.2">
      <c r="B10642" s="7" t="s">
        <v>10748</v>
      </c>
      <c r="D10642" s="7">
        <v>173</v>
      </c>
    </row>
    <row r="10643" spans="2:4" x14ac:dyDescent="0.2">
      <c r="B10643" s="7" t="s">
        <v>10749</v>
      </c>
      <c r="D10643" s="7">
        <v>102</v>
      </c>
    </row>
    <row r="10644" spans="2:4" x14ac:dyDescent="0.2">
      <c r="B10644" s="7" t="s">
        <v>10750</v>
      </c>
      <c r="D10644" s="7">
        <v>183</v>
      </c>
    </row>
    <row r="10645" spans="2:4" x14ac:dyDescent="0.2">
      <c r="B10645" s="7" t="s">
        <v>10751</v>
      </c>
      <c r="D10645" s="7">
        <v>132</v>
      </c>
    </row>
    <row r="10646" spans="2:4" x14ac:dyDescent="0.2">
      <c r="B10646" s="7" t="s">
        <v>10752</v>
      </c>
      <c r="D10646" s="7">
        <v>172</v>
      </c>
    </row>
    <row r="10647" spans="2:4" x14ac:dyDescent="0.2">
      <c r="B10647" s="7" t="s">
        <v>10753</v>
      </c>
      <c r="D10647" s="7">
        <v>195</v>
      </c>
    </row>
    <row r="10648" spans="2:4" x14ac:dyDescent="0.2">
      <c r="B10648" s="7" t="s">
        <v>10754</v>
      </c>
      <c r="D10648" s="7">
        <v>160</v>
      </c>
    </row>
    <row r="10649" spans="2:4" x14ac:dyDescent="0.2">
      <c r="B10649" s="7" t="s">
        <v>10755</v>
      </c>
      <c r="D10649" s="7">
        <v>147</v>
      </c>
    </row>
    <row r="10650" spans="2:4" x14ac:dyDescent="0.2">
      <c r="B10650" s="7" t="s">
        <v>10756</v>
      </c>
      <c r="D10650" s="7">
        <v>152</v>
      </c>
    </row>
    <row r="10651" spans="2:4" x14ac:dyDescent="0.2">
      <c r="B10651" s="7" t="s">
        <v>10757</v>
      </c>
      <c r="D10651" s="7">
        <v>166</v>
      </c>
    </row>
    <row r="10652" spans="2:4" x14ac:dyDescent="0.2">
      <c r="B10652" s="7" t="s">
        <v>10758</v>
      </c>
      <c r="D10652" s="7">
        <v>102</v>
      </c>
    </row>
    <row r="10653" spans="2:4" x14ac:dyDescent="0.2">
      <c r="B10653" s="7" t="s">
        <v>10759</v>
      </c>
      <c r="D10653" s="7">
        <v>111</v>
      </c>
    </row>
    <row r="10654" spans="2:4" x14ac:dyDescent="0.2">
      <c r="B10654" s="7" t="s">
        <v>10760</v>
      </c>
      <c r="D10654" s="7">
        <v>160</v>
      </c>
    </row>
    <row r="10655" spans="2:4" x14ac:dyDescent="0.2">
      <c r="B10655" s="7" t="s">
        <v>10761</v>
      </c>
      <c r="D10655" s="7">
        <v>158</v>
      </c>
    </row>
    <row r="10656" spans="2:4" x14ac:dyDescent="0.2">
      <c r="B10656" s="7" t="s">
        <v>10762</v>
      </c>
      <c r="D10656" s="7">
        <v>113</v>
      </c>
    </row>
    <row r="10657" spans="2:4" x14ac:dyDescent="0.2">
      <c r="B10657" s="7" t="s">
        <v>10763</v>
      </c>
      <c r="D10657" s="7">
        <v>155</v>
      </c>
    </row>
    <row r="10658" spans="2:4" x14ac:dyDescent="0.2">
      <c r="B10658" s="7" t="s">
        <v>10764</v>
      </c>
      <c r="D10658" s="7">
        <v>167</v>
      </c>
    </row>
    <row r="10659" spans="2:4" x14ac:dyDescent="0.2">
      <c r="B10659" s="7" t="s">
        <v>10765</v>
      </c>
      <c r="D10659" s="7">
        <v>144</v>
      </c>
    </row>
    <row r="10660" spans="2:4" x14ac:dyDescent="0.2">
      <c r="B10660" s="7" t="s">
        <v>10766</v>
      </c>
      <c r="D10660" s="7">
        <v>152</v>
      </c>
    </row>
    <row r="10661" spans="2:4" x14ac:dyDescent="0.2">
      <c r="B10661" s="7" t="s">
        <v>10767</v>
      </c>
      <c r="D10661" s="7">
        <v>147</v>
      </c>
    </row>
    <row r="10662" spans="2:4" x14ac:dyDescent="0.2">
      <c r="B10662" s="7" t="s">
        <v>10768</v>
      </c>
      <c r="D10662" s="7">
        <v>104</v>
      </c>
    </row>
    <row r="10663" spans="2:4" x14ac:dyDescent="0.2">
      <c r="B10663" s="7" t="s">
        <v>10769</v>
      </c>
      <c r="D10663" s="7">
        <v>134</v>
      </c>
    </row>
    <row r="10664" spans="2:4" x14ac:dyDescent="0.2">
      <c r="B10664" s="7" t="s">
        <v>10770</v>
      </c>
      <c r="D10664" s="7">
        <v>101</v>
      </c>
    </row>
    <row r="10665" spans="2:4" x14ac:dyDescent="0.2">
      <c r="B10665" s="7" t="s">
        <v>10771</v>
      </c>
      <c r="D10665" s="7">
        <v>131</v>
      </c>
    </row>
    <row r="10666" spans="2:4" x14ac:dyDescent="0.2">
      <c r="B10666" s="7" t="s">
        <v>10772</v>
      </c>
      <c r="D10666" s="7">
        <v>189</v>
      </c>
    </row>
    <row r="10667" spans="2:4" x14ac:dyDescent="0.2">
      <c r="B10667" s="7" t="s">
        <v>10773</v>
      </c>
      <c r="D10667" s="7">
        <v>188</v>
      </c>
    </row>
    <row r="10668" spans="2:4" x14ac:dyDescent="0.2">
      <c r="B10668" s="7" t="s">
        <v>10774</v>
      </c>
      <c r="D10668" s="7">
        <v>253</v>
      </c>
    </row>
    <row r="10669" spans="2:4" x14ac:dyDescent="0.2">
      <c r="B10669" s="7" t="s">
        <v>10775</v>
      </c>
      <c r="D10669" s="7">
        <v>145</v>
      </c>
    </row>
    <row r="10670" spans="2:4" x14ac:dyDescent="0.2">
      <c r="B10670" s="7" t="s">
        <v>10776</v>
      </c>
      <c r="D10670" s="7">
        <v>168</v>
      </c>
    </row>
    <row r="10671" spans="2:4" x14ac:dyDescent="0.2">
      <c r="B10671" s="7" t="s">
        <v>10777</v>
      </c>
      <c r="D10671" s="7">
        <v>173</v>
      </c>
    </row>
    <row r="10672" spans="2:4" x14ac:dyDescent="0.2">
      <c r="B10672" s="7" t="s">
        <v>10778</v>
      </c>
      <c r="D10672" s="7">
        <v>166</v>
      </c>
    </row>
    <row r="10673" spans="2:4" x14ac:dyDescent="0.2">
      <c r="B10673" s="7" t="s">
        <v>10779</v>
      </c>
      <c r="D10673" s="7">
        <v>132</v>
      </c>
    </row>
    <row r="10674" spans="2:4" x14ac:dyDescent="0.2">
      <c r="B10674" s="7" t="s">
        <v>10780</v>
      </c>
      <c r="D10674" s="7">
        <v>151</v>
      </c>
    </row>
    <row r="10675" spans="2:4" x14ac:dyDescent="0.2">
      <c r="B10675" s="7" t="s">
        <v>10781</v>
      </c>
      <c r="D10675" s="7">
        <v>172</v>
      </c>
    </row>
    <row r="10676" spans="2:4" x14ac:dyDescent="0.2">
      <c r="B10676" s="7" t="s">
        <v>10782</v>
      </c>
      <c r="D10676" s="7">
        <v>117</v>
      </c>
    </row>
    <row r="10677" spans="2:4" x14ac:dyDescent="0.2">
      <c r="B10677" s="7" t="s">
        <v>10783</v>
      </c>
      <c r="D10677" s="7">
        <v>142</v>
      </c>
    </row>
    <row r="10678" spans="2:4" x14ac:dyDescent="0.2">
      <c r="B10678" s="7" t="s">
        <v>10784</v>
      </c>
      <c r="D10678" s="7">
        <v>164</v>
      </c>
    </row>
    <row r="10679" spans="2:4" x14ac:dyDescent="0.2">
      <c r="B10679" s="7" t="s">
        <v>10785</v>
      </c>
      <c r="D10679" s="7">
        <v>170</v>
      </c>
    </row>
    <row r="10680" spans="2:4" x14ac:dyDescent="0.2">
      <c r="B10680" s="7" t="s">
        <v>10786</v>
      </c>
      <c r="D10680" s="7">
        <v>164</v>
      </c>
    </row>
    <row r="10681" spans="2:4" x14ac:dyDescent="0.2">
      <c r="B10681" s="7" t="s">
        <v>10787</v>
      </c>
      <c r="D10681" s="7">
        <v>200</v>
      </c>
    </row>
    <row r="10682" spans="2:4" x14ac:dyDescent="0.2">
      <c r="B10682" s="7" t="s">
        <v>10788</v>
      </c>
      <c r="D10682" s="7">
        <v>165</v>
      </c>
    </row>
    <row r="10683" spans="2:4" x14ac:dyDescent="0.2">
      <c r="B10683" s="7" t="s">
        <v>10789</v>
      </c>
      <c r="D10683" s="7">
        <v>175</v>
      </c>
    </row>
    <row r="10684" spans="2:4" x14ac:dyDescent="0.2">
      <c r="B10684" s="7" t="s">
        <v>10790</v>
      </c>
      <c r="D10684" s="7">
        <v>176</v>
      </c>
    </row>
    <row r="10685" spans="2:4" x14ac:dyDescent="0.2">
      <c r="B10685" s="7" t="s">
        <v>10791</v>
      </c>
      <c r="D10685" s="7">
        <v>156</v>
      </c>
    </row>
    <row r="10686" spans="2:4" x14ac:dyDescent="0.2">
      <c r="B10686" s="7" t="s">
        <v>10792</v>
      </c>
      <c r="D10686" s="7">
        <v>110</v>
      </c>
    </row>
    <row r="10687" spans="2:4" x14ac:dyDescent="0.2">
      <c r="B10687" s="7" t="s">
        <v>10793</v>
      </c>
      <c r="D10687" s="7">
        <v>130</v>
      </c>
    </row>
    <row r="10688" spans="2:4" x14ac:dyDescent="0.2">
      <c r="B10688" s="7" t="s">
        <v>10794</v>
      </c>
      <c r="D10688" s="7">
        <v>161</v>
      </c>
    </row>
    <row r="10689" spans="2:4" x14ac:dyDescent="0.2">
      <c r="B10689" s="7" t="s">
        <v>10795</v>
      </c>
      <c r="D10689" s="7">
        <v>100</v>
      </c>
    </row>
    <row r="10690" spans="2:4" x14ac:dyDescent="0.2">
      <c r="B10690" s="7" t="s">
        <v>10796</v>
      </c>
      <c r="D10690" s="7">
        <v>142</v>
      </c>
    </row>
    <row r="10691" spans="2:4" x14ac:dyDescent="0.2">
      <c r="B10691" s="7" t="s">
        <v>10797</v>
      </c>
      <c r="D10691" s="7">
        <v>100</v>
      </c>
    </row>
    <row r="10692" spans="2:4" x14ac:dyDescent="0.2">
      <c r="B10692" s="7" t="s">
        <v>10798</v>
      </c>
      <c r="D10692" s="7">
        <v>126</v>
      </c>
    </row>
    <row r="10693" spans="2:4" x14ac:dyDescent="0.2">
      <c r="B10693" s="7" t="s">
        <v>10799</v>
      </c>
      <c r="D10693" s="7">
        <v>199</v>
      </c>
    </row>
    <row r="10694" spans="2:4" x14ac:dyDescent="0.2">
      <c r="B10694" s="7" t="s">
        <v>10800</v>
      </c>
      <c r="D10694" s="7">
        <v>158</v>
      </c>
    </row>
    <row r="10695" spans="2:4" x14ac:dyDescent="0.2">
      <c r="B10695" s="7" t="s">
        <v>10801</v>
      </c>
      <c r="D10695" s="7">
        <v>7</v>
      </c>
    </row>
    <row r="10696" spans="2:4" x14ac:dyDescent="0.2">
      <c r="B10696" s="7" t="s">
        <v>10802</v>
      </c>
      <c r="D10696" s="7">
        <v>131</v>
      </c>
    </row>
    <row r="10697" spans="2:4" x14ac:dyDescent="0.2">
      <c r="B10697" s="7" t="s">
        <v>10803</v>
      </c>
      <c r="D10697" s="7">
        <v>149</v>
      </c>
    </row>
    <row r="10698" spans="2:4" x14ac:dyDescent="0.2">
      <c r="B10698" s="7" t="s">
        <v>10804</v>
      </c>
      <c r="D10698" s="7">
        <v>138</v>
      </c>
    </row>
    <row r="10699" spans="2:4" x14ac:dyDescent="0.2">
      <c r="B10699" s="7" t="s">
        <v>10805</v>
      </c>
      <c r="D10699" s="7">
        <v>87</v>
      </c>
    </row>
    <row r="10700" spans="2:4" x14ac:dyDescent="0.2">
      <c r="B10700" s="7" t="s">
        <v>10806</v>
      </c>
      <c r="D10700" s="7">
        <v>135</v>
      </c>
    </row>
    <row r="10701" spans="2:4" x14ac:dyDescent="0.2">
      <c r="B10701" s="7" t="s">
        <v>10807</v>
      </c>
      <c r="D10701" s="7">
        <v>112</v>
      </c>
    </row>
    <row r="10702" spans="2:4" x14ac:dyDescent="0.2">
      <c r="B10702" s="7" t="s">
        <v>10808</v>
      </c>
      <c r="D10702" s="7">
        <v>129</v>
      </c>
    </row>
    <row r="10703" spans="2:4" x14ac:dyDescent="0.2">
      <c r="B10703" s="7" t="s">
        <v>10809</v>
      </c>
      <c r="D10703" s="7">
        <v>165</v>
      </c>
    </row>
    <row r="10704" spans="2:4" x14ac:dyDescent="0.2">
      <c r="B10704" s="7" t="s">
        <v>10810</v>
      </c>
      <c r="D10704" s="7">
        <v>438</v>
      </c>
    </row>
    <row r="10705" spans="2:4" x14ac:dyDescent="0.2">
      <c r="B10705" s="7" t="s">
        <v>10811</v>
      </c>
      <c r="D10705" s="7">
        <v>420</v>
      </c>
    </row>
    <row r="10706" spans="2:4" x14ac:dyDescent="0.2">
      <c r="B10706" s="7" t="s">
        <v>10812</v>
      </c>
      <c r="D10706" s="7">
        <v>390</v>
      </c>
    </row>
    <row r="10707" spans="2:4" x14ac:dyDescent="0.2">
      <c r="B10707" s="7" t="s">
        <v>10813</v>
      </c>
      <c r="D10707" s="7">
        <v>219</v>
      </c>
    </row>
    <row r="10708" spans="2:4" x14ac:dyDescent="0.2">
      <c r="B10708" s="7" t="s">
        <v>10814</v>
      </c>
      <c r="D10708" s="7">
        <v>397</v>
      </c>
    </row>
    <row r="10709" spans="2:4" x14ac:dyDescent="0.2">
      <c r="B10709" s="7" t="s">
        <v>10815</v>
      </c>
      <c r="D10709" s="7">
        <v>468</v>
      </c>
    </row>
    <row r="10710" spans="2:4" x14ac:dyDescent="0.2">
      <c r="B10710" s="7" t="s">
        <v>10816</v>
      </c>
      <c r="D10710" s="7">
        <v>373</v>
      </c>
    </row>
    <row r="10711" spans="2:4" x14ac:dyDescent="0.2">
      <c r="B10711" s="7" t="s">
        <v>10817</v>
      </c>
      <c r="D10711" s="7">
        <v>412</v>
      </c>
    </row>
    <row r="10712" spans="2:4" x14ac:dyDescent="0.2">
      <c r="B10712" s="7" t="s">
        <v>10818</v>
      </c>
      <c r="D10712" s="7">
        <v>274</v>
      </c>
    </row>
    <row r="10713" spans="2:4" x14ac:dyDescent="0.2">
      <c r="B10713" s="7" t="s">
        <v>10819</v>
      </c>
      <c r="D10713" s="7">
        <v>452</v>
      </c>
    </row>
    <row r="10714" spans="2:4" x14ac:dyDescent="0.2">
      <c r="B10714" s="7" t="s">
        <v>10820</v>
      </c>
      <c r="D10714" s="7">
        <v>371</v>
      </c>
    </row>
    <row r="10715" spans="2:4" x14ac:dyDescent="0.2">
      <c r="B10715" s="7" t="s">
        <v>10821</v>
      </c>
      <c r="D10715" s="7">
        <v>359</v>
      </c>
    </row>
    <row r="10716" spans="2:4" x14ac:dyDescent="0.2">
      <c r="B10716" s="7" t="s">
        <v>10822</v>
      </c>
      <c r="D10716" s="7">
        <v>376</v>
      </c>
    </row>
    <row r="10717" spans="2:4" x14ac:dyDescent="0.2">
      <c r="B10717" s="7" t="s">
        <v>10823</v>
      </c>
      <c r="D10717" s="7">
        <v>251</v>
      </c>
    </row>
    <row r="10718" spans="2:4" x14ac:dyDescent="0.2">
      <c r="B10718" s="7" t="s">
        <v>10824</v>
      </c>
      <c r="D10718" s="7">
        <v>411</v>
      </c>
    </row>
    <row r="10719" spans="2:4" x14ac:dyDescent="0.2">
      <c r="B10719" s="7" t="s">
        <v>10825</v>
      </c>
      <c r="D10719" s="7">
        <v>488</v>
      </c>
    </row>
    <row r="10720" spans="2:4" x14ac:dyDescent="0.2">
      <c r="B10720" s="7" t="s">
        <v>10826</v>
      </c>
      <c r="D10720" s="7">
        <v>372</v>
      </c>
    </row>
    <row r="10721" spans="2:4" x14ac:dyDescent="0.2">
      <c r="B10721" s="7" t="s">
        <v>10827</v>
      </c>
      <c r="D10721" s="7">
        <v>428</v>
      </c>
    </row>
    <row r="10722" spans="2:4" x14ac:dyDescent="0.2">
      <c r="B10722" s="7" t="s">
        <v>10828</v>
      </c>
      <c r="D10722" s="7">
        <v>440</v>
      </c>
    </row>
    <row r="10723" spans="2:4" x14ac:dyDescent="0.2">
      <c r="B10723" s="7" t="s">
        <v>10829</v>
      </c>
      <c r="D10723" s="7">
        <v>358</v>
      </c>
    </row>
    <row r="10724" spans="2:4" x14ac:dyDescent="0.2">
      <c r="B10724" s="7" t="s">
        <v>10830</v>
      </c>
      <c r="D10724" s="7">
        <v>315</v>
      </c>
    </row>
    <row r="10725" spans="2:4" x14ac:dyDescent="0.2">
      <c r="B10725" s="7" t="s">
        <v>10831</v>
      </c>
      <c r="D10725" s="7">
        <v>432</v>
      </c>
    </row>
    <row r="10726" spans="2:4" x14ac:dyDescent="0.2">
      <c r="B10726" s="7" t="s">
        <v>10832</v>
      </c>
      <c r="D10726" s="7">
        <v>178</v>
      </c>
    </row>
    <row r="10727" spans="2:4" x14ac:dyDescent="0.2">
      <c r="B10727" s="7" t="s">
        <v>10833</v>
      </c>
      <c r="D10727" s="7">
        <v>402</v>
      </c>
    </row>
    <row r="10728" spans="2:4" x14ac:dyDescent="0.2">
      <c r="B10728" s="7" t="s">
        <v>10834</v>
      </c>
      <c r="D10728" s="7">
        <v>376</v>
      </c>
    </row>
    <row r="10729" spans="2:4" x14ac:dyDescent="0.2">
      <c r="B10729" s="7" t="s">
        <v>10835</v>
      </c>
      <c r="D10729" s="7">
        <v>359</v>
      </c>
    </row>
    <row r="10730" spans="2:4" x14ac:dyDescent="0.2">
      <c r="B10730" s="7" t="s">
        <v>10836</v>
      </c>
      <c r="D10730" s="7">
        <v>553</v>
      </c>
    </row>
    <row r="10731" spans="2:4" x14ac:dyDescent="0.2">
      <c r="B10731" s="7" t="s">
        <v>10837</v>
      </c>
      <c r="D10731" s="7">
        <v>425</v>
      </c>
    </row>
    <row r="10732" spans="2:4" x14ac:dyDescent="0.2">
      <c r="B10732" s="7" t="s">
        <v>10838</v>
      </c>
      <c r="D10732" s="7">
        <v>216</v>
      </c>
    </row>
    <row r="10733" spans="2:4" x14ac:dyDescent="0.2">
      <c r="B10733" s="7" t="s">
        <v>10839</v>
      </c>
      <c r="D10733" s="7">
        <v>351</v>
      </c>
    </row>
    <row r="10734" spans="2:4" x14ac:dyDescent="0.2">
      <c r="B10734" s="7" t="s">
        <v>10840</v>
      </c>
      <c r="D10734" s="7">
        <v>391</v>
      </c>
    </row>
    <row r="10735" spans="2:4" x14ac:dyDescent="0.2">
      <c r="B10735" s="7" t="s">
        <v>10841</v>
      </c>
      <c r="D10735" s="7">
        <v>318</v>
      </c>
    </row>
    <row r="10736" spans="2:4" x14ac:dyDescent="0.2">
      <c r="B10736" s="7" t="s">
        <v>10842</v>
      </c>
      <c r="D10736" s="7">
        <v>380</v>
      </c>
    </row>
    <row r="10737" spans="2:4" x14ac:dyDescent="0.2">
      <c r="B10737" s="7" t="s">
        <v>10843</v>
      </c>
      <c r="D10737" s="7">
        <v>361</v>
      </c>
    </row>
    <row r="10738" spans="2:4" x14ac:dyDescent="0.2">
      <c r="B10738" s="7" t="s">
        <v>10844</v>
      </c>
      <c r="D10738" s="7">
        <v>244</v>
      </c>
    </row>
    <row r="10739" spans="2:4" x14ac:dyDescent="0.2">
      <c r="B10739" s="7" t="s">
        <v>10845</v>
      </c>
      <c r="D10739" s="7">
        <v>440</v>
      </c>
    </row>
    <row r="10740" spans="2:4" x14ac:dyDescent="0.2">
      <c r="B10740" s="7" t="s">
        <v>10846</v>
      </c>
      <c r="D10740" s="7">
        <v>467</v>
      </c>
    </row>
    <row r="10741" spans="2:4" x14ac:dyDescent="0.2">
      <c r="B10741" s="7" t="s">
        <v>10847</v>
      </c>
      <c r="D10741" s="7">
        <v>319</v>
      </c>
    </row>
    <row r="10742" spans="2:4" x14ac:dyDescent="0.2">
      <c r="B10742" s="7" t="s">
        <v>10848</v>
      </c>
      <c r="D10742" s="7">
        <v>368</v>
      </c>
    </row>
    <row r="10743" spans="2:4" x14ac:dyDescent="0.2">
      <c r="B10743" s="7" t="s">
        <v>10849</v>
      </c>
      <c r="D10743" s="7">
        <v>411</v>
      </c>
    </row>
    <row r="10744" spans="2:4" x14ac:dyDescent="0.2">
      <c r="B10744" s="7" t="s">
        <v>10850</v>
      </c>
      <c r="D10744" s="7">
        <v>345</v>
      </c>
    </row>
    <row r="10745" spans="2:4" x14ac:dyDescent="0.2">
      <c r="B10745" s="7" t="s">
        <v>10851</v>
      </c>
      <c r="D10745" s="7">
        <v>341</v>
      </c>
    </row>
    <row r="10746" spans="2:4" x14ac:dyDescent="0.2">
      <c r="B10746" s="7" t="s">
        <v>10852</v>
      </c>
      <c r="D10746" s="7">
        <v>306</v>
      </c>
    </row>
    <row r="10747" spans="2:4" x14ac:dyDescent="0.2">
      <c r="B10747" s="7" t="s">
        <v>10853</v>
      </c>
      <c r="D10747" s="7">
        <v>326</v>
      </c>
    </row>
    <row r="10748" spans="2:4" x14ac:dyDescent="0.2">
      <c r="B10748" s="7" t="s">
        <v>10854</v>
      </c>
      <c r="D10748" s="7">
        <v>416</v>
      </c>
    </row>
    <row r="10749" spans="2:4" x14ac:dyDescent="0.2">
      <c r="B10749" s="7" t="s">
        <v>10855</v>
      </c>
      <c r="D10749" s="7">
        <v>316</v>
      </c>
    </row>
    <row r="10750" spans="2:4" x14ac:dyDescent="0.2">
      <c r="B10750" s="7" t="s">
        <v>10856</v>
      </c>
      <c r="D10750" s="7">
        <v>423</v>
      </c>
    </row>
    <row r="10751" spans="2:4" x14ac:dyDescent="0.2">
      <c r="B10751" s="7" t="s">
        <v>10857</v>
      </c>
      <c r="D10751" s="7">
        <v>331</v>
      </c>
    </row>
    <row r="10752" spans="2:4" x14ac:dyDescent="0.2">
      <c r="B10752" s="7" t="s">
        <v>10858</v>
      </c>
      <c r="D10752" s="7">
        <v>412</v>
      </c>
    </row>
    <row r="10753" spans="2:4" x14ac:dyDescent="0.2">
      <c r="B10753" s="7" t="s">
        <v>10859</v>
      </c>
      <c r="D10753" s="7">
        <v>139</v>
      </c>
    </row>
    <row r="10754" spans="2:4" x14ac:dyDescent="0.2">
      <c r="B10754" s="7" t="s">
        <v>10860</v>
      </c>
      <c r="D10754" s="7">
        <v>301</v>
      </c>
    </row>
    <row r="10755" spans="2:4" x14ac:dyDescent="0.2">
      <c r="B10755" s="7" t="s">
        <v>10861</v>
      </c>
      <c r="D10755" s="7">
        <v>311</v>
      </c>
    </row>
    <row r="10756" spans="2:4" x14ac:dyDescent="0.2">
      <c r="B10756" s="7" t="s">
        <v>10862</v>
      </c>
      <c r="D10756" s="7">
        <v>340</v>
      </c>
    </row>
    <row r="10757" spans="2:4" x14ac:dyDescent="0.2">
      <c r="B10757" s="7" t="s">
        <v>10863</v>
      </c>
      <c r="D10757" s="7">
        <v>428</v>
      </c>
    </row>
    <row r="10758" spans="2:4" x14ac:dyDescent="0.2">
      <c r="B10758" s="7" t="s">
        <v>10864</v>
      </c>
      <c r="D10758" s="7">
        <v>194</v>
      </c>
    </row>
    <row r="10759" spans="2:4" x14ac:dyDescent="0.2">
      <c r="B10759" s="7" t="s">
        <v>10865</v>
      </c>
      <c r="D10759" s="7">
        <v>429</v>
      </c>
    </row>
    <row r="10760" spans="2:4" x14ac:dyDescent="0.2">
      <c r="B10760" s="7" t="s">
        <v>10866</v>
      </c>
      <c r="D10760" s="7">
        <v>351</v>
      </c>
    </row>
    <row r="10761" spans="2:4" x14ac:dyDescent="0.2">
      <c r="B10761" s="7" t="s">
        <v>10867</v>
      </c>
      <c r="D10761" s="7">
        <v>377</v>
      </c>
    </row>
    <row r="10762" spans="2:4" x14ac:dyDescent="0.2">
      <c r="B10762" s="7" t="s">
        <v>10868</v>
      </c>
      <c r="D10762" s="7">
        <v>342</v>
      </c>
    </row>
    <row r="10763" spans="2:4" x14ac:dyDescent="0.2">
      <c r="B10763" s="7" t="s">
        <v>10869</v>
      </c>
      <c r="D10763" s="7">
        <v>350</v>
      </c>
    </row>
    <row r="10764" spans="2:4" x14ac:dyDescent="0.2">
      <c r="B10764" s="7" t="s">
        <v>10870</v>
      </c>
      <c r="D10764" s="7">
        <v>309</v>
      </c>
    </row>
    <row r="10765" spans="2:4" x14ac:dyDescent="0.2">
      <c r="B10765" s="7" t="s">
        <v>10871</v>
      </c>
      <c r="D10765" s="7">
        <v>342</v>
      </c>
    </row>
    <row r="10766" spans="2:4" x14ac:dyDescent="0.2">
      <c r="B10766" s="7" t="s">
        <v>10872</v>
      </c>
      <c r="D10766" s="7">
        <v>242</v>
      </c>
    </row>
    <row r="10767" spans="2:4" x14ac:dyDescent="0.2">
      <c r="B10767" s="7" t="s">
        <v>10873</v>
      </c>
      <c r="D10767" s="7">
        <v>410</v>
      </c>
    </row>
    <row r="10768" spans="2:4" x14ac:dyDescent="0.2">
      <c r="B10768" s="7" t="s">
        <v>10874</v>
      </c>
      <c r="D10768" s="7">
        <v>353</v>
      </c>
    </row>
    <row r="10769" spans="2:4" x14ac:dyDescent="0.2">
      <c r="B10769" s="7" t="s">
        <v>10875</v>
      </c>
      <c r="D10769" s="7">
        <v>505</v>
      </c>
    </row>
    <row r="10770" spans="2:4" x14ac:dyDescent="0.2">
      <c r="B10770" s="7" t="s">
        <v>10876</v>
      </c>
      <c r="D10770" s="7">
        <v>383</v>
      </c>
    </row>
    <row r="10771" spans="2:4" x14ac:dyDescent="0.2">
      <c r="B10771" s="7" t="s">
        <v>10877</v>
      </c>
      <c r="D10771" s="7">
        <v>350</v>
      </c>
    </row>
    <row r="10772" spans="2:4" x14ac:dyDescent="0.2">
      <c r="B10772" s="7" t="s">
        <v>10878</v>
      </c>
      <c r="D10772" s="7">
        <v>621</v>
      </c>
    </row>
    <row r="10773" spans="2:4" x14ac:dyDescent="0.2">
      <c r="B10773" s="7" t="s">
        <v>10879</v>
      </c>
      <c r="D10773" s="7">
        <v>384</v>
      </c>
    </row>
    <row r="10774" spans="2:4" x14ac:dyDescent="0.2">
      <c r="B10774" s="7" t="s">
        <v>10880</v>
      </c>
      <c r="D10774" s="7">
        <v>312</v>
      </c>
    </row>
    <row r="10775" spans="2:4" x14ac:dyDescent="0.2">
      <c r="B10775" s="7" t="s">
        <v>10881</v>
      </c>
      <c r="D10775" s="7">
        <v>286</v>
      </c>
    </row>
    <row r="10776" spans="2:4" x14ac:dyDescent="0.2">
      <c r="B10776" s="7" t="s">
        <v>10882</v>
      </c>
      <c r="D10776" s="7">
        <v>334</v>
      </c>
    </row>
    <row r="10777" spans="2:4" x14ac:dyDescent="0.2">
      <c r="B10777" s="7" t="s">
        <v>10883</v>
      </c>
      <c r="D10777" s="7">
        <v>381</v>
      </c>
    </row>
    <row r="10778" spans="2:4" x14ac:dyDescent="0.2">
      <c r="B10778" s="7" t="s">
        <v>10884</v>
      </c>
      <c r="D10778" s="7">
        <v>207</v>
      </c>
    </row>
    <row r="10779" spans="2:4" x14ac:dyDescent="0.2">
      <c r="B10779" s="7" t="s">
        <v>10885</v>
      </c>
      <c r="D10779" s="7">
        <v>367</v>
      </c>
    </row>
    <row r="10780" spans="2:4" x14ac:dyDescent="0.2">
      <c r="B10780" s="7" t="s">
        <v>10886</v>
      </c>
      <c r="D10780" s="7">
        <v>441</v>
      </c>
    </row>
    <row r="10781" spans="2:4" x14ac:dyDescent="0.2">
      <c r="B10781" s="7" t="s">
        <v>10887</v>
      </c>
      <c r="D10781" s="7">
        <v>281</v>
      </c>
    </row>
    <row r="10782" spans="2:4" x14ac:dyDescent="0.2">
      <c r="B10782" s="7" t="s">
        <v>10888</v>
      </c>
      <c r="D10782" s="7">
        <v>126</v>
      </c>
    </row>
    <row r="10783" spans="2:4" x14ac:dyDescent="0.2">
      <c r="B10783" s="7" t="s">
        <v>10889</v>
      </c>
      <c r="D10783" s="7">
        <v>538</v>
      </c>
    </row>
    <row r="10784" spans="2:4" x14ac:dyDescent="0.2">
      <c r="B10784" s="7" t="s">
        <v>10890</v>
      </c>
      <c r="D10784" s="7">
        <v>412</v>
      </c>
    </row>
    <row r="10785" spans="2:4" x14ac:dyDescent="0.2">
      <c r="B10785" s="7" t="s">
        <v>10891</v>
      </c>
      <c r="D10785" s="7">
        <v>415</v>
      </c>
    </row>
    <row r="10786" spans="2:4" x14ac:dyDescent="0.2">
      <c r="B10786" s="7" t="s">
        <v>10892</v>
      </c>
      <c r="D10786" s="7">
        <v>303</v>
      </c>
    </row>
    <row r="10787" spans="2:4" x14ac:dyDescent="0.2">
      <c r="B10787" s="7" t="s">
        <v>10893</v>
      </c>
      <c r="D10787" s="7">
        <v>498</v>
      </c>
    </row>
    <row r="10788" spans="2:4" x14ac:dyDescent="0.2">
      <c r="B10788" s="7" t="s">
        <v>10894</v>
      </c>
      <c r="D10788" s="7">
        <v>344</v>
      </c>
    </row>
    <row r="10789" spans="2:4" x14ac:dyDescent="0.2">
      <c r="B10789" s="7" t="s">
        <v>10895</v>
      </c>
      <c r="D10789" s="7">
        <v>308</v>
      </c>
    </row>
    <row r="10790" spans="2:4" x14ac:dyDescent="0.2">
      <c r="B10790" s="7" t="s">
        <v>10896</v>
      </c>
      <c r="D10790" s="7">
        <v>300</v>
      </c>
    </row>
    <row r="10791" spans="2:4" x14ac:dyDescent="0.2">
      <c r="B10791" s="7" t="s">
        <v>10897</v>
      </c>
      <c r="D10791" s="7">
        <v>301</v>
      </c>
    </row>
    <row r="10792" spans="2:4" x14ac:dyDescent="0.2">
      <c r="B10792" s="7" t="s">
        <v>10898</v>
      </c>
      <c r="D10792" s="7">
        <v>316</v>
      </c>
    </row>
    <row r="10793" spans="2:4" x14ac:dyDescent="0.2">
      <c r="B10793" s="7" t="s">
        <v>10899</v>
      </c>
      <c r="D10793" s="7">
        <v>370</v>
      </c>
    </row>
    <row r="10794" spans="2:4" x14ac:dyDescent="0.2">
      <c r="B10794" s="7" t="s">
        <v>10900</v>
      </c>
      <c r="D10794" s="7">
        <v>461</v>
      </c>
    </row>
    <row r="10795" spans="2:4" x14ac:dyDescent="0.2">
      <c r="B10795" s="7" t="s">
        <v>10901</v>
      </c>
      <c r="D10795" s="7">
        <v>55</v>
      </c>
    </row>
    <row r="10796" spans="2:4" x14ac:dyDescent="0.2">
      <c r="B10796" s="7" t="s">
        <v>10902</v>
      </c>
      <c r="D10796" s="7">
        <v>262</v>
      </c>
    </row>
    <row r="10797" spans="2:4" x14ac:dyDescent="0.2">
      <c r="B10797" s="7" t="s">
        <v>10903</v>
      </c>
      <c r="D10797" s="7">
        <v>532</v>
      </c>
    </row>
    <row r="10798" spans="2:4" x14ac:dyDescent="0.2">
      <c r="B10798" s="7" t="s">
        <v>10904</v>
      </c>
      <c r="D10798" s="7">
        <v>282</v>
      </c>
    </row>
    <row r="10799" spans="2:4" x14ac:dyDescent="0.2">
      <c r="B10799" s="7" t="s">
        <v>10905</v>
      </c>
      <c r="D10799" s="7">
        <v>218</v>
      </c>
    </row>
    <row r="10800" spans="2:4" x14ac:dyDescent="0.2">
      <c r="B10800" s="7" t="s">
        <v>10906</v>
      </c>
      <c r="D10800" s="7">
        <v>457</v>
      </c>
    </row>
    <row r="10801" spans="2:4" x14ac:dyDescent="0.2">
      <c r="B10801" s="7" t="s">
        <v>10907</v>
      </c>
      <c r="D10801" s="7">
        <v>168</v>
      </c>
    </row>
    <row r="10802" spans="2:4" x14ac:dyDescent="0.2">
      <c r="B10802" s="7" t="s">
        <v>10908</v>
      </c>
      <c r="D10802" s="7">
        <v>322</v>
      </c>
    </row>
    <row r="10803" spans="2:4" x14ac:dyDescent="0.2">
      <c r="B10803" s="7" t="s">
        <v>10909</v>
      </c>
      <c r="D10803" s="7">
        <v>338</v>
      </c>
    </row>
    <row r="10804" spans="2:4" x14ac:dyDescent="0.2">
      <c r="B10804" s="7" t="s">
        <v>10910</v>
      </c>
      <c r="D10804" s="7">
        <v>290</v>
      </c>
    </row>
    <row r="10805" spans="2:4" x14ac:dyDescent="0.2">
      <c r="B10805" s="7" t="s">
        <v>10911</v>
      </c>
      <c r="D10805" s="7">
        <v>291</v>
      </c>
    </row>
    <row r="10806" spans="2:4" x14ac:dyDescent="0.2">
      <c r="B10806" s="7" t="s">
        <v>10912</v>
      </c>
      <c r="D10806" s="7">
        <v>340</v>
      </c>
    </row>
    <row r="10807" spans="2:4" x14ac:dyDescent="0.2">
      <c r="B10807" s="7" t="s">
        <v>10913</v>
      </c>
      <c r="D10807" s="7">
        <v>208</v>
      </c>
    </row>
    <row r="10808" spans="2:4" x14ac:dyDescent="0.2">
      <c r="B10808" s="7" t="s">
        <v>10914</v>
      </c>
      <c r="D10808" s="7">
        <v>252</v>
      </c>
    </row>
    <row r="10809" spans="2:4" x14ac:dyDescent="0.2">
      <c r="B10809" s="7" t="s">
        <v>10915</v>
      </c>
      <c r="D10809" s="7">
        <v>292</v>
      </c>
    </row>
    <row r="10810" spans="2:4" x14ac:dyDescent="0.2">
      <c r="B10810" s="7" t="s">
        <v>10916</v>
      </c>
      <c r="D10810" s="7">
        <v>291</v>
      </c>
    </row>
    <row r="10811" spans="2:4" x14ac:dyDescent="0.2">
      <c r="B10811" s="7" t="s">
        <v>10917</v>
      </c>
      <c r="D10811" s="7">
        <v>346</v>
      </c>
    </row>
    <row r="10812" spans="2:4" x14ac:dyDescent="0.2">
      <c r="B10812" s="7" t="s">
        <v>10918</v>
      </c>
      <c r="D10812" s="7">
        <v>183</v>
      </c>
    </row>
    <row r="10813" spans="2:4" x14ac:dyDescent="0.2">
      <c r="B10813" s="7" t="s">
        <v>10919</v>
      </c>
      <c r="D10813" s="7">
        <v>347</v>
      </c>
    </row>
    <row r="10814" spans="2:4" x14ac:dyDescent="0.2">
      <c r="B10814" s="7" t="s">
        <v>10920</v>
      </c>
      <c r="D10814" s="7">
        <v>385</v>
      </c>
    </row>
    <row r="10815" spans="2:4" x14ac:dyDescent="0.2">
      <c r="B10815" s="7" t="s">
        <v>10921</v>
      </c>
      <c r="D10815" s="7">
        <v>370</v>
      </c>
    </row>
    <row r="10816" spans="2:4" x14ac:dyDescent="0.2">
      <c r="B10816" s="7" t="s">
        <v>10922</v>
      </c>
      <c r="D10816" s="7">
        <v>254</v>
      </c>
    </row>
    <row r="10817" spans="2:4" x14ac:dyDescent="0.2">
      <c r="B10817" s="7" t="s">
        <v>10923</v>
      </c>
      <c r="D10817" s="7">
        <v>232</v>
      </c>
    </row>
    <row r="10818" spans="2:4" x14ac:dyDescent="0.2">
      <c r="B10818" s="7" t="s">
        <v>10924</v>
      </c>
      <c r="D10818" s="7">
        <v>375</v>
      </c>
    </row>
    <row r="10819" spans="2:4" x14ac:dyDescent="0.2">
      <c r="B10819" s="7" t="s">
        <v>10925</v>
      </c>
      <c r="D10819" s="7">
        <v>334</v>
      </c>
    </row>
    <row r="10820" spans="2:4" x14ac:dyDescent="0.2">
      <c r="B10820" s="7" t="s">
        <v>10926</v>
      </c>
      <c r="D10820" s="7">
        <v>328</v>
      </c>
    </row>
    <row r="10821" spans="2:4" x14ac:dyDescent="0.2">
      <c r="B10821" s="7" t="s">
        <v>10927</v>
      </c>
      <c r="D10821" s="7">
        <v>356</v>
      </c>
    </row>
    <row r="10822" spans="2:4" x14ac:dyDescent="0.2">
      <c r="B10822" s="7" t="s">
        <v>10928</v>
      </c>
      <c r="D10822" s="7">
        <v>251</v>
      </c>
    </row>
    <row r="10823" spans="2:4" x14ac:dyDescent="0.2">
      <c r="B10823" s="7" t="s">
        <v>10929</v>
      </c>
      <c r="D10823" s="7">
        <v>297</v>
      </c>
    </row>
    <row r="10824" spans="2:4" x14ac:dyDescent="0.2">
      <c r="B10824" s="7" t="s">
        <v>10930</v>
      </c>
      <c r="D10824" s="7">
        <v>243</v>
      </c>
    </row>
    <row r="10825" spans="2:4" x14ac:dyDescent="0.2">
      <c r="B10825" s="7" t="s">
        <v>10931</v>
      </c>
      <c r="D10825" s="7">
        <v>346</v>
      </c>
    </row>
    <row r="10826" spans="2:4" x14ac:dyDescent="0.2">
      <c r="B10826" s="7" t="s">
        <v>10932</v>
      </c>
      <c r="D10826" s="7">
        <v>202</v>
      </c>
    </row>
    <row r="10827" spans="2:4" x14ac:dyDescent="0.2">
      <c r="B10827" s="7" t="s">
        <v>10933</v>
      </c>
      <c r="D10827" s="7">
        <v>283</v>
      </c>
    </row>
    <row r="10828" spans="2:4" x14ac:dyDescent="0.2">
      <c r="B10828" s="7" t="s">
        <v>10934</v>
      </c>
      <c r="D10828" s="7">
        <v>196</v>
      </c>
    </row>
    <row r="10829" spans="2:4" x14ac:dyDescent="0.2">
      <c r="B10829" s="7" t="s">
        <v>10935</v>
      </c>
      <c r="D10829" s="7">
        <v>357</v>
      </c>
    </row>
    <row r="10830" spans="2:4" x14ac:dyDescent="0.2">
      <c r="B10830" s="7" t="s">
        <v>10936</v>
      </c>
      <c r="D10830" s="7">
        <v>384</v>
      </c>
    </row>
    <row r="10831" spans="2:4" x14ac:dyDescent="0.2">
      <c r="B10831" s="7" t="s">
        <v>10937</v>
      </c>
      <c r="D10831" s="7">
        <v>335</v>
      </c>
    </row>
    <row r="10832" spans="2:4" x14ac:dyDescent="0.2">
      <c r="B10832" s="7" t="s">
        <v>10938</v>
      </c>
      <c r="D10832" s="7">
        <v>212</v>
      </c>
    </row>
    <row r="10833" spans="2:4" x14ac:dyDescent="0.2">
      <c r="B10833" s="7" t="s">
        <v>10939</v>
      </c>
      <c r="D10833" s="7">
        <v>335</v>
      </c>
    </row>
    <row r="10834" spans="2:4" x14ac:dyDescent="0.2">
      <c r="B10834" s="7" t="s">
        <v>10940</v>
      </c>
      <c r="D10834" s="7">
        <v>322</v>
      </c>
    </row>
    <row r="10835" spans="2:4" x14ac:dyDescent="0.2">
      <c r="B10835" s="7" t="s">
        <v>10941</v>
      </c>
      <c r="D10835" s="7">
        <v>279</v>
      </c>
    </row>
    <row r="10836" spans="2:4" x14ac:dyDescent="0.2">
      <c r="B10836" s="7" t="s">
        <v>10942</v>
      </c>
      <c r="D10836" s="7">
        <v>225</v>
      </c>
    </row>
    <row r="10837" spans="2:4" x14ac:dyDescent="0.2">
      <c r="B10837" s="7" t="s">
        <v>10943</v>
      </c>
      <c r="D10837" s="7">
        <v>242</v>
      </c>
    </row>
    <row r="10838" spans="2:4" x14ac:dyDescent="0.2">
      <c r="B10838" s="7" t="s">
        <v>10944</v>
      </c>
      <c r="D10838" s="7">
        <v>221</v>
      </c>
    </row>
    <row r="10839" spans="2:4" x14ac:dyDescent="0.2">
      <c r="B10839" s="7" t="s">
        <v>10945</v>
      </c>
      <c r="D10839" s="7">
        <v>353</v>
      </c>
    </row>
    <row r="10840" spans="2:4" x14ac:dyDescent="0.2">
      <c r="B10840" s="7" t="s">
        <v>10946</v>
      </c>
      <c r="D10840" s="7">
        <v>286</v>
      </c>
    </row>
    <row r="10841" spans="2:4" x14ac:dyDescent="0.2">
      <c r="B10841" s="7" t="s">
        <v>10947</v>
      </c>
      <c r="D10841" s="7">
        <v>296</v>
      </c>
    </row>
    <row r="10842" spans="2:4" x14ac:dyDescent="0.2">
      <c r="B10842" s="7" t="s">
        <v>10948</v>
      </c>
      <c r="D10842" s="7">
        <v>303</v>
      </c>
    </row>
    <row r="10843" spans="2:4" x14ac:dyDescent="0.2">
      <c r="B10843" s="7" t="s">
        <v>10949</v>
      </c>
      <c r="D10843" s="7">
        <v>284</v>
      </c>
    </row>
    <row r="10844" spans="2:4" x14ac:dyDescent="0.2">
      <c r="B10844" s="7" t="s">
        <v>10950</v>
      </c>
      <c r="D10844" s="7">
        <v>243</v>
      </c>
    </row>
    <row r="10845" spans="2:4" x14ac:dyDescent="0.2">
      <c r="B10845" s="7" t="s">
        <v>10951</v>
      </c>
      <c r="D10845" s="7">
        <v>359</v>
      </c>
    </row>
    <row r="10846" spans="2:4" x14ac:dyDescent="0.2">
      <c r="B10846" s="7" t="s">
        <v>10952</v>
      </c>
      <c r="D10846" s="7">
        <v>249</v>
      </c>
    </row>
    <row r="10847" spans="2:4" x14ac:dyDescent="0.2">
      <c r="B10847" s="7" t="s">
        <v>10953</v>
      </c>
      <c r="D10847" s="7">
        <v>234</v>
      </c>
    </row>
    <row r="10848" spans="2:4" x14ac:dyDescent="0.2">
      <c r="B10848" s="7" t="s">
        <v>10954</v>
      </c>
      <c r="D10848" s="7">
        <v>287</v>
      </c>
    </row>
    <row r="10849" spans="2:4" x14ac:dyDescent="0.2">
      <c r="B10849" s="7" t="s">
        <v>10955</v>
      </c>
      <c r="D10849" s="7">
        <v>283</v>
      </c>
    </row>
    <row r="10850" spans="2:4" x14ac:dyDescent="0.2">
      <c r="B10850" s="7" t="s">
        <v>10956</v>
      </c>
      <c r="D10850" s="7">
        <v>286</v>
      </c>
    </row>
    <row r="10851" spans="2:4" x14ac:dyDescent="0.2">
      <c r="B10851" s="7" t="s">
        <v>10957</v>
      </c>
      <c r="D10851" s="7">
        <v>273</v>
      </c>
    </row>
    <row r="10852" spans="2:4" x14ac:dyDescent="0.2">
      <c r="B10852" s="7" t="s">
        <v>10958</v>
      </c>
      <c r="D10852" s="7">
        <v>252</v>
      </c>
    </row>
    <row r="10853" spans="2:4" x14ac:dyDescent="0.2">
      <c r="B10853" s="7" t="s">
        <v>10959</v>
      </c>
      <c r="D10853" s="7">
        <v>205</v>
      </c>
    </row>
    <row r="10854" spans="2:4" x14ac:dyDescent="0.2">
      <c r="B10854" s="7" t="s">
        <v>10960</v>
      </c>
      <c r="D10854" s="7">
        <v>325</v>
      </c>
    </row>
    <row r="10855" spans="2:4" x14ac:dyDescent="0.2">
      <c r="B10855" s="7" t="s">
        <v>10961</v>
      </c>
      <c r="D10855" s="7">
        <v>258</v>
      </c>
    </row>
    <row r="10856" spans="2:4" x14ac:dyDescent="0.2">
      <c r="B10856" s="7" t="s">
        <v>10962</v>
      </c>
      <c r="D10856" s="7">
        <v>336</v>
      </c>
    </row>
    <row r="10857" spans="2:4" x14ac:dyDescent="0.2">
      <c r="B10857" s="7" t="s">
        <v>10963</v>
      </c>
      <c r="D10857" s="7">
        <v>259</v>
      </c>
    </row>
    <row r="10858" spans="2:4" x14ac:dyDescent="0.2">
      <c r="B10858" s="7" t="s">
        <v>10964</v>
      </c>
      <c r="D10858" s="7">
        <v>252</v>
      </c>
    </row>
    <row r="10859" spans="2:4" x14ac:dyDescent="0.2">
      <c r="B10859" s="7" t="s">
        <v>10965</v>
      </c>
      <c r="D10859" s="7">
        <v>393</v>
      </c>
    </row>
    <row r="10860" spans="2:4" x14ac:dyDescent="0.2">
      <c r="B10860" s="7" t="s">
        <v>10966</v>
      </c>
      <c r="D10860" s="7">
        <v>321</v>
      </c>
    </row>
    <row r="10861" spans="2:4" x14ac:dyDescent="0.2">
      <c r="B10861" s="7" t="s">
        <v>10967</v>
      </c>
      <c r="D10861" s="7">
        <v>283</v>
      </c>
    </row>
    <row r="10862" spans="2:4" x14ac:dyDescent="0.2">
      <c r="B10862" s="7" t="s">
        <v>10968</v>
      </c>
      <c r="D10862" s="7">
        <v>288</v>
      </c>
    </row>
    <row r="10863" spans="2:4" x14ac:dyDescent="0.2">
      <c r="B10863" s="7" t="s">
        <v>10969</v>
      </c>
      <c r="D10863" s="7">
        <v>235</v>
      </c>
    </row>
    <row r="10864" spans="2:4" x14ac:dyDescent="0.2">
      <c r="B10864" s="7" t="s">
        <v>10970</v>
      </c>
      <c r="D10864" s="7">
        <v>325</v>
      </c>
    </row>
    <row r="10865" spans="2:4" x14ac:dyDescent="0.2">
      <c r="B10865" s="7" t="s">
        <v>10971</v>
      </c>
      <c r="D10865" s="7">
        <v>338</v>
      </c>
    </row>
    <row r="10866" spans="2:4" x14ac:dyDescent="0.2">
      <c r="B10866" s="7" t="s">
        <v>10972</v>
      </c>
      <c r="D10866" s="7">
        <v>226</v>
      </c>
    </row>
    <row r="10867" spans="2:4" x14ac:dyDescent="0.2">
      <c r="B10867" s="7" t="s">
        <v>10973</v>
      </c>
      <c r="D10867" s="7">
        <v>265</v>
      </c>
    </row>
    <row r="10868" spans="2:4" x14ac:dyDescent="0.2">
      <c r="B10868" s="7" t="s">
        <v>10974</v>
      </c>
      <c r="D10868" s="7">
        <v>247</v>
      </c>
    </row>
    <row r="10869" spans="2:4" x14ac:dyDescent="0.2">
      <c r="B10869" s="7" t="s">
        <v>10975</v>
      </c>
      <c r="D10869" s="7">
        <v>449</v>
      </c>
    </row>
    <row r="10870" spans="2:4" x14ac:dyDescent="0.2">
      <c r="B10870" s="7" t="s">
        <v>10976</v>
      </c>
      <c r="D10870" s="7">
        <v>298</v>
      </c>
    </row>
    <row r="10871" spans="2:4" x14ac:dyDescent="0.2">
      <c r="B10871" s="7" t="s">
        <v>10977</v>
      </c>
      <c r="D10871" s="7">
        <v>307</v>
      </c>
    </row>
    <row r="10872" spans="2:4" x14ac:dyDescent="0.2">
      <c r="B10872" s="7" t="s">
        <v>10978</v>
      </c>
      <c r="D10872" s="7">
        <v>384</v>
      </c>
    </row>
    <row r="10873" spans="2:4" x14ac:dyDescent="0.2">
      <c r="B10873" s="7" t="s">
        <v>10979</v>
      </c>
      <c r="D10873" s="7">
        <v>357</v>
      </c>
    </row>
    <row r="10874" spans="2:4" x14ac:dyDescent="0.2">
      <c r="B10874" s="7" t="s">
        <v>10980</v>
      </c>
      <c r="D10874" s="7">
        <v>178</v>
      </c>
    </row>
    <row r="10875" spans="2:4" x14ac:dyDescent="0.2">
      <c r="B10875" s="7" t="s">
        <v>10981</v>
      </c>
      <c r="D10875" s="7">
        <v>207</v>
      </c>
    </row>
    <row r="10876" spans="2:4" x14ac:dyDescent="0.2">
      <c r="B10876" s="7" t="s">
        <v>10982</v>
      </c>
      <c r="D10876" s="7">
        <v>258</v>
      </c>
    </row>
    <row r="10877" spans="2:4" x14ac:dyDescent="0.2">
      <c r="B10877" s="7" t="s">
        <v>10983</v>
      </c>
      <c r="D10877" s="7">
        <v>326</v>
      </c>
    </row>
    <row r="10878" spans="2:4" x14ac:dyDescent="0.2">
      <c r="B10878" s="7" t="s">
        <v>10984</v>
      </c>
      <c r="D10878" s="7">
        <v>150</v>
      </c>
    </row>
    <row r="10879" spans="2:4" x14ac:dyDescent="0.2">
      <c r="B10879" s="7" t="s">
        <v>10985</v>
      </c>
      <c r="D10879" s="7">
        <v>266</v>
      </c>
    </row>
    <row r="10880" spans="2:4" x14ac:dyDescent="0.2">
      <c r="B10880" s="7" t="s">
        <v>10986</v>
      </c>
      <c r="D10880" s="7">
        <v>364</v>
      </c>
    </row>
    <row r="10881" spans="2:4" x14ac:dyDescent="0.2">
      <c r="B10881" s="7" t="s">
        <v>10987</v>
      </c>
      <c r="D10881" s="7">
        <v>244</v>
      </c>
    </row>
    <row r="10882" spans="2:4" x14ac:dyDescent="0.2">
      <c r="B10882" s="7" t="s">
        <v>10988</v>
      </c>
      <c r="D10882" s="7">
        <v>138</v>
      </c>
    </row>
    <row r="10883" spans="2:4" x14ac:dyDescent="0.2">
      <c r="B10883" s="7" t="s">
        <v>10989</v>
      </c>
      <c r="D10883" s="7">
        <v>396</v>
      </c>
    </row>
    <row r="10884" spans="2:4" x14ac:dyDescent="0.2">
      <c r="B10884" s="7" t="s">
        <v>10990</v>
      </c>
      <c r="D10884" s="7">
        <v>336</v>
      </c>
    </row>
    <row r="10885" spans="2:4" x14ac:dyDescent="0.2">
      <c r="B10885" s="7" t="s">
        <v>10991</v>
      </c>
      <c r="D10885" s="7">
        <v>288</v>
      </c>
    </row>
    <row r="10886" spans="2:4" x14ac:dyDescent="0.2">
      <c r="B10886" s="7" t="s">
        <v>10992</v>
      </c>
      <c r="D10886" s="7">
        <v>332</v>
      </c>
    </row>
    <row r="10887" spans="2:4" x14ac:dyDescent="0.2">
      <c r="B10887" s="7" t="s">
        <v>10993</v>
      </c>
      <c r="D10887" s="7">
        <v>308</v>
      </c>
    </row>
    <row r="10888" spans="2:4" x14ac:dyDescent="0.2">
      <c r="B10888" s="7" t="s">
        <v>10994</v>
      </c>
      <c r="D10888" s="7">
        <v>258</v>
      </c>
    </row>
    <row r="10889" spans="2:4" x14ac:dyDescent="0.2">
      <c r="B10889" s="7" t="s">
        <v>10995</v>
      </c>
      <c r="D10889" s="7">
        <v>324</v>
      </c>
    </row>
    <row r="10890" spans="2:4" x14ac:dyDescent="0.2">
      <c r="B10890" s="7" t="s">
        <v>10996</v>
      </c>
      <c r="D10890" s="7">
        <v>147</v>
      </c>
    </row>
    <row r="10891" spans="2:4" x14ac:dyDescent="0.2">
      <c r="B10891" s="7" t="s">
        <v>10997</v>
      </c>
      <c r="D10891" s="7">
        <v>353</v>
      </c>
    </row>
    <row r="10892" spans="2:4" x14ac:dyDescent="0.2">
      <c r="B10892" s="7" t="s">
        <v>10998</v>
      </c>
      <c r="D10892" s="7">
        <v>356</v>
      </c>
    </row>
    <row r="10893" spans="2:4" x14ac:dyDescent="0.2">
      <c r="B10893" s="7" t="s">
        <v>10999</v>
      </c>
      <c r="D10893" s="7">
        <v>332</v>
      </c>
    </row>
    <row r="10894" spans="2:4" x14ac:dyDescent="0.2">
      <c r="B10894" s="7" t="s">
        <v>11000</v>
      </c>
      <c r="D10894" s="7">
        <v>412</v>
      </c>
    </row>
    <row r="10895" spans="2:4" x14ac:dyDescent="0.2">
      <c r="B10895" s="7" t="s">
        <v>11001</v>
      </c>
      <c r="D10895" s="7">
        <v>26</v>
      </c>
    </row>
    <row r="10896" spans="2:4" x14ac:dyDescent="0.2">
      <c r="B10896" s="7" t="s">
        <v>11002</v>
      </c>
      <c r="D10896" s="7">
        <v>300</v>
      </c>
    </row>
    <row r="10897" spans="2:4" x14ac:dyDescent="0.2">
      <c r="B10897" s="7" t="s">
        <v>11003</v>
      </c>
      <c r="D10897" s="7">
        <v>410</v>
      </c>
    </row>
    <row r="10898" spans="2:4" x14ac:dyDescent="0.2">
      <c r="B10898" s="7" t="s">
        <v>11004</v>
      </c>
      <c r="D10898" s="7">
        <v>244</v>
      </c>
    </row>
    <row r="10899" spans="2:4" x14ac:dyDescent="0.2">
      <c r="B10899" s="7" t="s">
        <v>11005</v>
      </c>
      <c r="D10899" s="7">
        <v>191</v>
      </c>
    </row>
    <row r="10900" spans="2:4" x14ac:dyDescent="0.2">
      <c r="B10900" s="7" t="s">
        <v>11006</v>
      </c>
      <c r="D10900" s="7">
        <v>215</v>
      </c>
    </row>
    <row r="10901" spans="2:4" x14ac:dyDescent="0.2">
      <c r="B10901" s="7" t="s">
        <v>11007</v>
      </c>
      <c r="D10901" s="7">
        <v>213</v>
      </c>
    </row>
    <row r="10902" spans="2:4" x14ac:dyDescent="0.2">
      <c r="B10902" s="7" t="s">
        <v>11008</v>
      </c>
      <c r="D10902" s="7">
        <v>277</v>
      </c>
    </row>
    <row r="10903" spans="2:4" x14ac:dyDescent="0.2">
      <c r="B10903" s="7" t="s">
        <v>11009</v>
      </c>
      <c r="D10903" s="7">
        <v>281</v>
      </c>
    </row>
    <row r="10904" spans="2:4" x14ac:dyDescent="0.2">
      <c r="B10904" s="7" t="s">
        <v>11010</v>
      </c>
      <c r="D10904" s="7">
        <v>403</v>
      </c>
    </row>
    <row r="10905" spans="2:4" x14ac:dyDescent="0.2">
      <c r="B10905" s="7" t="s">
        <v>11011</v>
      </c>
      <c r="D10905" s="7">
        <v>354</v>
      </c>
    </row>
    <row r="10906" spans="2:4" x14ac:dyDescent="0.2">
      <c r="B10906" s="7" t="s">
        <v>11012</v>
      </c>
      <c r="D10906" s="7">
        <v>279</v>
      </c>
    </row>
    <row r="10907" spans="2:4" x14ac:dyDescent="0.2">
      <c r="B10907" s="7" t="s">
        <v>11013</v>
      </c>
      <c r="D10907" s="7">
        <v>509</v>
      </c>
    </row>
    <row r="10908" spans="2:4" x14ac:dyDescent="0.2">
      <c r="B10908" s="7" t="s">
        <v>11014</v>
      </c>
      <c r="D10908" s="7">
        <v>331</v>
      </c>
    </row>
    <row r="10909" spans="2:4" x14ac:dyDescent="0.2">
      <c r="B10909" s="7" t="s">
        <v>11015</v>
      </c>
      <c r="D10909" s="7">
        <v>348</v>
      </c>
    </row>
    <row r="10910" spans="2:4" x14ac:dyDescent="0.2">
      <c r="B10910" s="7" t="s">
        <v>11016</v>
      </c>
      <c r="D10910" s="7">
        <v>296</v>
      </c>
    </row>
    <row r="10911" spans="2:4" x14ac:dyDescent="0.2">
      <c r="B10911" s="7" t="s">
        <v>11017</v>
      </c>
      <c r="D10911" s="7">
        <v>350</v>
      </c>
    </row>
    <row r="10912" spans="2:4" x14ac:dyDescent="0.2">
      <c r="B10912" s="7" t="s">
        <v>11018</v>
      </c>
      <c r="D10912" s="7">
        <v>281</v>
      </c>
    </row>
    <row r="10913" spans="2:4" x14ac:dyDescent="0.2">
      <c r="B10913" s="7" t="s">
        <v>11019</v>
      </c>
      <c r="D10913" s="7">
        <v>303</v>
      </c>
    </row>
    <row r="10914" spans="2:4" x14ac:dyDescent="0.2">
      <c r="B10914" s="7" t="s">
        <v>11020</v>
      </c>
      <c r="D10914" s="7">
        <v>370</v>
      </c>
    </row>
    <row r="10915" spans="2:4" x14ac:dyDescent="0.2">
      <c r="B10915" s="7" t="s">
        <v>11021</v>
      </c>
      <c r="D10915" s="7">
        <v>360</v>
      </c>
    </row>
    <row r="10916" spans="2:4" x14ac:dyDescent="0.2">
      <c r="B10916" s="7" t="s">
        <v>11022</v>
      </c>
      <c r="D10916" s="7">
        <v>301</v>
      </c>
    </row>
    <row r="10917" spans="2:4" x14ac:dyDescent="0.2">
      <c r="B10917" s="7" t="s">
        <v>11023</v>
      </c>
      <c r="D10917" s="7">
        <v>251</v>
      </c>
    </row>
    <row r="10918" spans="2:4" x14ac:dyDescent="0.2">
      <c r="B10918" s="7" t="s">
        <v>11024</v>
      </c>
      <c r="D10918" s="7">
        <v>349</v>
      </c>
    </row>
    <row r="10919" spans="2:4" x14ac:dyDescent="0.2">
      <c r="B10919" s="7" t="s">
        <v>11025</v>
      </c>
      <c r="D10919" s="7">
        <v>338</v>
      </c>
    </row>
    <row r="10920" spans="2:4" x14ac:dyDescent="0.2">
      <c r="B10920" s="7" t="s">
        <v>11026</v>
      </c>
      <c r="D10920" s="7">
        <v>410</v>
      </c>
    </row>
    <row r="10921" spans="2:4" x14ac:dyDescent="0.2">
      <c r="B10921" s="7" t="s">
        <v>11027</v>
      </c>
      <c r="D10921" s="7">
        <v>363</v>
      </c>
    </row>
    <row r="10922" spans="2:4" x14ac:dyDescent="0.2">
      <c r="B10922" s="7" t="s">
        <v>11028</v>
      </c>
      <c r="D10922" s="7">
        <v>312</v>
      </c>
    </row>
    <row r="10923" spans="2:4" x14ac:dyDescent="0.2">
      <c r="B10923" s="7" t="s">
        <v>11029</v>
      </c>
      <c r="D10923" s="7">
        <v>236</v>
      </c>
    </row>
    <row r="10924" spans="2:4" x14ac:dyDescent="0.2">
      <c r="B10924" s="7" t="s">
        <v>11030</v>
      </c>
      <c r="D10924" s="7">
        <v>352</v>
      </c>
    </row>
    <row r="10925" spans="2:4" x14ac:dyDescent="0.2">
      <c r="B10925" s="7" t="s">
        <v>11031</v>
      </c>
      <c r="D10925" s="7">
        <v>361</v>
      </c>
    </row>
    <row r="10926" spans="2:4" x14ac:dyDescent="0.2">
      <c r="B10926" s="7" t="s">
        <v>11032</v>
      </c>
      <c r="D10926" s="7">
        <v>165</v>
      </c>
    </row>
    <row r="10927" spans="2:4" x14ac:dyDescent="0.2">
      <c r="B10927" s="7" t="s">
        <v>11033</v>
      </c>
      <c r="D10927" s="7">
        <v>224</v>
      </c>
    </row>
    <row r="10928" spans="2:4" x14ac:dyDescent="0.2">
      <c r="B10928" s="7" t="s">
        <v>11034</v>
      </c>
      <c r="D10928" s="7">
        <v>265</v>
      </c>
    </row>
    <row r="10929" spans="2:4" x14ac:dyDescent="0.2">
      <c r="B10929" s="7" t="s">
        <v>11035</v>
      </c>
      <c r="D10929" s="7">
        <v>346</v>
      </c>
    </row>
    <row r="10930" spans="2:4" x14ac:dyDescent="0.2">
      <c r="B10930" s="7" t="s">
        <v>11036</v>
      </c>
      <c r="D10930" s="7">
        <v>488</v>
      </c>
    </row>
    <row r="10931" spans="2:4" x14ac:dyDescent="0.2">
      <c r="B10931" s="7" t="s">
        <v>11037</v>
      </c>
      <c r="D10931" s="7">
        <v>369</v>
      </c>
    </row>
    <row r="10932" spans="2:4" x14ac:dyDescent="0.2">
      <c r="B10932" s="7" t="s">
        <v>11038</v>
      </c>
      <c r="D10932" s="7">
        <v>241</v>
      </c>
    </row>
    <row r="10933" spans="2:4" x14ac:dyDescent="0.2">
      <c r="B10933" s="7" t="s">
        <v>11039</v>
      </c>
      <c r="D10933" s="7">
        <v>265</v>
      </c>
    </row>
    <row r="10934" spans="2:4" x14ac:dyDescent="0.2">
      <c r="B10934" s="7" t="s">
        <v>11040</v>
      </c>
      <c r="D10934" s="7">
        <v>315</v>
      </c>
    </row>
    <row r="10935" spans="2:4" x14ac:dyDescent="0.2">
      <c r="B10935" s="7" t="s">
        <v>11041</v>
      </c>
      <c r="D10935" s="7">
        <v>358</v>
      </c>
    </row>
    <row r="10936" spans="2:4" x14ac:dyDescent="0.2">
      <c r="B10936" s="7" t="s">
        <v>11042</v>
      </c>
      <c r="D10936" s="7">
        <v>383</v>
      </c>
    </row>
    <row r="10937" spans="2:4" x14ac:dyDescent="0.2">
      <c r="B10937" s="7" t="s">
        <v>11043</v>
      </c>
      <c r="D10937" s="7">
        <v>335</v>
      </c>
    </row>
    <row r="10938" spans="2:4" x14ac:dyDescent="0.2">
      <c r="B10938" s="7" t="s">
        <v>11044</v>
      </c>
      <c r="D10938" s="7">
        <v>298</v>
      </c>
    </row>
    <row r="10939" spans="2:4" x14ac:dyDescent="0.2">
      <c r="B10939" s="7" t="s">
        <v>11045</v>
      </c>
      <c r="D10939" s="7">
        <v>325</v>
      </c>
    </row>
    <row r="10940" spans="2:4" x14ac:dyDescent="0.2">
      <c r="B10940" s="7" t="s">
        <v>11046</v>
      </c>
      <c r="D10940" s="7">
        <v>359</v>
      </c>
    </row>
    <row r="10941" spans="2:4" x14ac:dyDescent="0.2">
      <c r="B10941" s="7" t="s">
        <v>11047</v>
      </c>
      <c r="D10941" s="7">
        <v>352</v>
      </c>
    </row>
    <row r="10942" spans="2:4" x14ac:dyDescent="0.2">
      <c r="B10942" s="7" t="s">
        <v>11048</v>
      </c>
      <c r="D10942" s="7">
        <v>343</v>
      </c>
    </row>
    <row r="10943" spans="2:4" x14ac:dyDescent="0.2">
      <c r="B10943" s="7" t="s">
        <v>11049</v>
      </c>
      <c r="D10943" s="7">
        <v>230</v>
      </c>
    </row>
    <row r="10944" spans="2:4" x14ac:dyDescent="0.2">
      <c r="B10944" s="7" t="s">
        <v>11050</v>
      </c>
      <c r="D10944" s="7">
        <v>362</v>
      </c>
    </row>
    <row r="10945" spans="2:4" x14ac:dyDescent="0.2">
      <c r="B10945" s="7" t="s">
        <v>11051</v>
      </c>
      <c r="D10945" s="7">
        <v>326</v>
      </c>
    </row>
    <row r="10946" spans="2:4" x14ac:dyDescent="0.2">
      <c r="B10946" s="7" t="s">
        <v>11052</v>
      </c>
      <c r="D10946" s="7">
        <v>377</v>
      </c>
    </row>
    <row r="10947" spans="2:4" x14ac:dyDescent="0.2">
      <c r="B10947" s="7" t="s">
        <v>11053</v>
      </c>
      <c r="D10947" s="7">
        <v>322</v>
      </c>
    </row>
    <row r="10948" spans="2:4" x14ac:dyDescent="0.2">
      <c r="B10948" s="7" t="s">
        <v>11054</v>
      </c>
      <c r="D10948" s="7">
        <v>315</v>
      </c>
    </row>
    <row r="10949" spans="2:4" x14ac:dyDescent="0.2">
      <c r="B10949" s="7" t="s">
        <v>11055</v>
      </c>
      <c r="D10949" s="7">
        <v>348</v>
      </c>
    </row>
    <row r="10950" spans="2:4" x14ac:dyDescent="0.2">
      <c r="B10950" s="7" t="s">
        <v>11056</v>
      </c>
      <c r="D10950" s="7">
        <v>413</v>
      </c>
    </row>
    <row r="10951" spans="2:4" x14ac:dyDescent="0.2">
      <c r="B10951" s="7" t="s">
        <v>11057</v>
      </c>
      <c r="D10951" s="7">
        <v>314</v>
      </c>
    </row>
    <row r="10952" spans="2:4" x14ac:dyDescent="0.2">
      <c r="B10952" s="7" t="s">
        <v>11058</v>
      </c>
      <c r="D10952" s="7">
        <v>281</v>
      </c>
    </row>
    <row r="10953" spans="2:4" x14ac:dyDescent="0.2">
      <c r="B10953" s="7" t="s">
        <v>11059</v>
      </c>
      <c r="D10953" s="7">
        <v>251</v>
      </c>
    </row>
    <row r="10954" spans="2:4" x14ac:dyDescent="0.2">
      <c r="B10954" s="7" t="s">
        <v>11060</v>
      </c>
      <c r="D10954" s="7">
        <v>346</v>
      </c>
    </row>
    <row r="10955" spans="2:4" x14ac:dyDescent="0.2">
      <c r="B10955" s="7" t="s">
        <v>11061</v>
      </c>
      <c r="D10955" s="7">
        <v>336</v>
      </c>
    </row>
    <row r="10956" spans="2:4" x14ac:dyDescent="0.2">
      <c r="B10956" s="7" t="s">
        <v>11062</v>
      </c>
      <c r="D10956" s="7">
        <v>284</v>
      </c>
    </row>
    <row r="10957" spans="2:4" x14ac:dyDescent="0.2">
      <c r="B10957" s="7" t="s">
        <v>11063</v>
      </c>
      <c r="D10957" s="7">
        <v>285</v>
      </c>
    </row>
    <row r="10958" spans="2:4" x14ac:dyDescent="0.2">
      <c r="B10958" s="7" t="s">
        <v>11064</v>
      </c>
      <c r="D10958" s="7">
        <v>365</v>
      </c>
    </row>
    <row r="10959" spans="2:4" x14ac:dyDescent="0.2">
      <c r="B10959" s="7" t="s">
        <v>11065</v>
      </c>
      <c r="D10959" s="7">
        <v>262</v>
      </c>
    </row>
    <row r="10960" spans="2:4" x14ac:dyDescent="0.2">
      <c r="B10960" s="7" t="s">
        <v>11066</v>
      </c>
      <c r="D10960" s="7">
        <v>346</v>
      </c>
    </row>
    <row r="10961" spans="2:4" x14ac:dyDescent="0.2">
      <c r="B10961" s="7" t="s">
        <v>11067</v>
      </c>
      <c r="D10961" s="7">
        <v>287</v>
      </c>
    </row>
    <row r="10962" spans="2:4" x14ac:dyDescent="0.2">
      <c r="B10962" s="7" t="s">
        <v>11068</v>
      </c>
      <c r="D10962" s="7">
        <v>252</v>
      </c>
    </row>
    <row r="10963" spans="2:4" x14ac:dyDescent="0.2">
      <c r="B10963" s="7" t="s">
        <v>11069</v>
      </c>
      <c r="D10963" s="7">
        <v>325</v>
      </c>
    </row>
    <row r="10964" spans="2:4" x14ac:dyDescent="0.2">
      <c r="B10964" s="7" t="s">
        <v>11070</v>
      </c>
      <c r="D10964" s="7">
        <v>392</v>
      </c>
    </row>
    <row r="10965" spans="2:4" x14ac:dyDescent="0.2">
      <c r="B10965" s="7" t="s">
        <v>11071</v>
      </c>
      <c r="D10965" s="7">
        <v>283</v>
      </c>
    </row>
    <row r="10966" spans="2:4" x14ac:dyDescent="0.2">
      <c r="B10966" s="7" t="s">
        <v>11072</v>
      </c>
      <c r="D10966" s="7">
        <v>420</v>
      </c>
    </row>
    <row r="10967" spans="2:4" x14ac:dyDescent="0.2">
      <c r="B10967" s="7" t="s">
        <v>11073</v>
      </c>
      <c r="D10967" s="7">
        <v>332</v>
      </c>
    </row>
    <row r="10968" spans="2:4" x14ac:dyDescent="0.2">
      <c r="B10968" s="7" t="s">
        <v>11074</v>
      </c>
      <c r="D10968" s="7">
        <v>364</v>
      </c>
    </row>
    <row r="10969" spans="2:4" x14ac:dyDescent="0.2">
      <c r="B10969" s="7" t="s">
        <v>11075</v>
      </c>
      <c r="D10969" s="7">
        <v>395</v>
      </c>
    </row>
    <row r="10970" spans="2:4" x14ac:dyDescent="0.2">
      <c r="B10970" s="7" t="s">
        <v>11076</v>
      </c>
      <c r="D10970" s="7">
        <v>414</v>
      </c>
    </row>
    <row r="10971" spans="2:4" x14ac:dyDescent="0.2">
      <c r="B10971" s="7" t="s">
        <v>11077</v>
      </c>
      <c r="D10971" s="7">
        <v>338</v>
      </c>
    </row>
    <row r="10972" spans="2:4" x14ac:dyDescent="0.2">
      <c r="B10972" s="7" t="s">
        <v>11078</v>
      </c>
      <c r="D10972" s="7">
        <v>427</v>
      </c>
    </row>
    <row r="10973" spans="2:4" x14ac:dyDescent="0.2">
      <c r="B10973" s="7" t="s">
        <v>11079</v>
      </c>
      <c r="D10973" s="7">
        <v>289</v>
      </c>
    </row>
    <row r="10974" spans="2:4" x14ac:dyDescent="0.2">
      <c r="B10974" s="7" t="s">
        <v>11080</v>
      </c>
      <c r="D10974" s="7">
        <v>420</v>
      </c>
    </row>
    <row r="10975" spans="2:4" x14ac:dyDescent="0.2">
      <c r="B10975" s="7" t="s">
        <v>11081</v>
      </c>
      <c r="D10975" s="7">
        <v>376</v>
      </c>
    </row>
    <row r="10976" spans="2:4" x14ac:dyDescent="0.2">
      <c r="B10976" s="7" t="s">
        <v>11082</v>
      </c>
      <c r="D10976" s="7">
        <v>279</v>
      </c>
    </row>
    <row r="10977" spans="2:4" x14ac:dyDescent="0.2">
      <c r="B10977" s="7" t="s">
        <v>11083</v>
      </c>
      <c r="D10977" s="7">
        <v>249</v>
      </c>
    </row>
    <row r="10978" spans="2:4" x14ac:dyDescent="0.2">
      <c r="B10978" s="7" t="s">
        <v>11084</v>
      </c>
      <c r="D10978" s="7">
        <v>394</v>
      </c>
    </row>
    <row r="10979" spans="2:4" x14ac:dyDescent="0.2">
      <c r="B10979" s="7" t="s">
        <v>11085</v>
      </c>
      <c r="D10979" s="7">
        <v>275</v>
      </c>
    </row>
    <row r="10980" spans="2:4" x14ac:dyDescent="0.2">
      <c r="B10980" s="7" t="s">
        <v>11086</v>
      </c>
      <c r="D10980" s="7">
        <v>324</v>
      </c>
    </row>
    <row r="10981" spans="2:4" x14ac:dyDescent="0.2">
      <c r="B10981" s="7" t="s">
        <v>11087</v>
      </c>
      <c r="D10981" s="7">
        <v>398</v>
      </c>
    </row>
    <row r="10982" spans="2:4" x14ac:dyDescent="0.2">
      <c r="B10982" s="7" t="s">
        <v>11088</v>
      </c>
      <c r="D10982" s="7">
        <v>374</v>
      </c>
    </row>
    <row r="10983" spans="2:4" x14ac:dyDescent="0.2">
      <c r="B10983" s="7" t="s">
        <v>11089</v>
      </c>
      <c r="D10983" s="7">
        <v>307</v>
      </c>
    </row>
    <row r="10984" spans="2:4" x14ac:dyDescent="0.2">
      <c r="B10984" s="7" t="s">
        <v>11090</v>
      </c>
      <c r="D10984" s="7">
        <v>358</v>
      </c>
    </row>
    <row r="10985" spans="2:4" x14ac:dyDescent="0.2">
      <c r="B10985" s="7" t="s">
        <v>11091</v>
      </c>
      <c r="D10985" s="7">
        <v>245</v>
      </c>
    </row>
    <row r="10986" spans="2:4" x14ac:dyDescent="0.2">
      <c r="B10986" s="7" t="s">
        <v>11092</v>
      </c>
      <c r="D10986" s="7">
        <v>305</v>
      </c>
    </row>
    <row r="10987" spans="2:4" x14ac:dyDescent="0.2">
      <c r="B10987" s="7" t="s">
        <v>11093</v>
      </c>
      <c r="D10987" s="7">
        <v>328</v>
      </c>
    </row>
    <row r="10988" spans="2:4" x14ac:dyDescent="0.2">
      <c r="B10988" s="7" t="s">
        <v>11094</v>
      </c>
      <c r="D10988" s="7">
        <v>290</v>
      </c>
    </row>
    <row r="10989" spans="2:4" x14ac:dyDescent="0.2">
      <c r="B10989" s="7" t="s">
        <v>11095</v>
      </c>
      <c r="D10989" s="7">
        <v>235</v>
      </c>
    </row>
    <row r="10990" spans="2:4" x14ac:dyDescent="0.2">
      <c r="B10990" s="7" t="s">
        <v>11096</v>
      </c>
      <c r="D10990" s="7">
        <v>333</v>
      </c>
    </row>
    <row r="10991" spans="2:4" x14ac:dyDescent="0.2">
      <c r="B10991" s="7" t="s">
        <v>11097</v>
      </c>
      <c r="D10991" s="7">
        <v>216</v>
      </c>
    </row>
    <row r="10992" spans="2:4" x14ac:dyDescent="0.2">
      <c r="B10992" s="7" t="s">
        <v>11098</v>
      </c>
      <c r="D10992" s="7">
        <v>331</v>
      </c>
    </row>
    <row r="10993" spans="2:4" x14ac:dyDescent="0.2">
      <c r="B10993" s="7" t="s">
        <v>11099</v>
      </c>
      <c r="D10993" s="7">
        <v>409</v>
      </c>
    </row>
    <row r="10994" spans="2:4" x14ac:dyDescent="0.2">
      <c r="B10994" s="7" t="s">
        <v>11100</v>
      </c>
      <c r="D10994" s="7">
        <v>376</v>
      </c>
    </row>
    <row r="10995" spans="2:4" x14ac:dyDescent="0.2">
      <c r="B10995" s="7" t="s">
        <v>11101</v>
      </c>
      <c r="D10995" s="7">
        <v>30</v>
      </c>
    </row>
    <row r="10996" spans="2:4" x14ac:dyDescent="0.2">
      <c r="B10996" s="7" t="s">
        <v>11102</v>
      </c>
      <c r="D10996" s="7">
        <v>270</v>
      </c>
    </row>
    <row r="10997" spans="2:4" x14ac:dyDescent="0.2">
      <c r="B10997" s="7" t="s">
        <v>11103</v>
      </c>
      <c r="D10997" s="7">
        <v>347</v>
      </c>
    </row>
    <row r="10998" spans="2:4" x14ac:dyDescent="0.2">
      <c r="B10998" s="7" t="s">
        <v>11104</v>
      </c>
      <c r="D10998" s="7">
        <v>258</v>
      </c>
    </row>
    <row r="10999" spans="2:4" x14ac:dyDescent="0.2">
      <c r="B10999" s="7" t="s">
        <v>11105</v>
      </c>
      <c r="D10999" s="7">
        <v>216</v>
      </c>
    </row>
    <row r="11000" spans="2:4" x14ac:dyDescent="0.2">
      <c r="B11000" s="7" t="s">
        <v>11106</v>
      </c>
      <c r="D11000" s="7">
        <v>292</v>
      </c>
    </row>
    <row r="11001" spans="2:4" x14ac:dyDescent="0.2">
      <c r="B11001" s="7" t="s">
        <v>11107</v>
      </c>
      <c r="D11001" s="7">
        <v>290</v>
      </c>
    </row>
    <row r="11002" spans="2:4" x14ac:dyDescent="0.2">
      <c r="B11002" s="7" t="s">
        <v>11108</v>
      </c>
      <c r="D11002" s="7">
        <v>246</v>
      </c>
    </row>
    <row r="11003" spans="2:4" x14ac:dyDescent="0.2">
      <c r="B11003" s="7" t="s">
        <v>11109</v>
      </c>
      <c r="D11003" s="7">
        <v>311</v>
      </c>
    </row>
    <row r="11004" spans="2:4" x14ac:dyDescent="0.2">
      <c r="B11004" s="7" t="s">
        <v>11110</v>
      </c>
      <c r="D11004" s="7">
        <v>382</v>
      </c>
    </row>
    <row r="11005" spans="2:4" x14ac:dyDescent="0.2">
      <c r="B11005" s="7" t="s">
        <v>11111</v>
      </c>
      <c r="D11005" s="7">
        <v>341</v>
      </c>
    </row>
    <row r="11006" spans="2:4" x14ac:dyDescent="0.2">
      <c r="B11006" s="7" t="s">
        <v>11112</v>
      </c>
      <c r="D11006" s="7">
        <v>403</v>
      </c>
    </row>
    <row r="11007" spans="2:4" x14ac:dyDescent="0.2">
      <c r="B11007" s="7" t="s">
        <v>11113</v>
      </c>
      <c r="D11007" s="7">
        <v>406</v>
      </c>
    </row>
    <row r="11008" spans="2:4" x14ac:dyDescent="0.2">
      <c r="B11008" s="7" t="s">
        <v>11114</v>
      </c>
      <c r="D11008" s="7">
        <v>347</v>
      </c>
    </row>
    <row r="11009" spans="2:4" x14ac:dyDescent="0.2">
      <c r="B11009" s="7" t="s">
        <v>11115</v>
      </c>
      <c r="D11009" s="7">
        <v>347</v>
      </c>
    </row>
    <row r="11010" spans="2:4" x14ac:dyDescent="0.2">
      <c r="B11010" s="7" t="s">
        <v>11116</v>
      </c>
      <c r="D11010" s="7">
        <v>265</v>
      </c>
    </row>
    <row r="11011" spans="2:4" x14ac:dyDescent="0.2">
      <c r="B11011" s="7" t="s">
        <v>11117</v>
      </c>
      <c r="D11011" s="7">
        <v>371</v>
      </c>
    </row>
    <row r="11012" spans="2:4" x14ac:dyDescent="0.2">
      <c r="B11012" s="7" t="s">
        <v>11118</v>
      </c>
      <c r="D11012" s="7">
        <v>193</v>
      </c>
    </row>
    <row r="11013" spans="2:4" x14ac:dyDescent="0.2">
      <c r="B11013" s="7" t="s">
        <v>11119</v>
      </c>
      <c r="D11013" s="7">
        <v>335</v>
      </c>
    </row>
    <row r="11014" spans="2:4" x14ac:dyDescent="0.2">
      <c r="B11014" s="7" t="s">
        <v>11120</v>
      </c>
      <c r="D11014" s="7">
        <v>360</v>
      </c>
    </row>
    <row r="11015" spans="2:4" x14ac:dyDescent="0.2">
      <c r="B11015" s="7" t="s">
        <v>11121</v>
      </c>
      <c r="D11015" s="7">
        <v>332</v>
      </c>
    </row>
    <row r="11016" spans="2:4" x14ac:dyDescent="0.2">
      <c r="B11016" s="7" t="s">
        <v>11122</v>
      </c>
      <c r="D11016" s="7">
        <v>256</v>
      </c>
    </row>
    <row r="11017" spans="2:4" x14ac:dyDescent="0.2">
      <c r="B11017" s="7" t="s">
        <v>11123</v>
      </c>
      <c r="D11017" s="7">
        <v>257</v>
      </c>
    </row>
    <row r="11018" spans="2:4" x14ac:dyDescent="0.2">
      <c r="B11018" s="7" t="s">
        <v>11124</v>
      </c>
      <c r="D11018" s="7">
        <v>329</v>
      </c>
    </row>
    <row r="11019" spans="2:4" x14ac:dyDescent="0.2">
      <c r="B11019" s="7" t="s">
        <v>11125</v>
      </c>
      <c r="D11019" s="7">
        <v>446</v>
      </c>
    </row>
    <row r="11020" spans="2:4" x14ac:dyDescent="0.2">
      <c r="B11020" s="7" t="s">
        <v>11126</v>
      </c>
      <c r="D11020" s="7">
        <v>360</v>
      </c>
    </row>
    <row r="11021" spans="2:4" x14ac:dyDescent="0.2">
      <c r="B11021" s="7" t="s">
        <v>11127</v>
      </c>
      <c r="D11021" s="7">
        <v>362</v>
      </c>
    </row>
    <row r="11022" spans="2:4" x14ac:dyDescent="0.2">
      <c r="B11022" s="7" t="s">
        <v>11128</v>
      </c>
      <c r="D11022" s="7">
        <v>317</v>
      </c>
    </row>
    <row r="11023" spans="2:4" x14ac:dyDescent="0.2">
      <c r="B11023" s="7" t="s">
        <v>11129</v>
      </c>
      <c r="D11023" s="7">
        <v>272</v>
      </c>
    </row>
    <row r="11024" spans="2:4" x14ac:dyDescent="0.2">
      <c r="B11024" s="7" t="s">
        <v>11130</v>
      </c>
      <c r="D11024" s="7">
        <v>260</v>
      </c>
    </row>
    <row r="11025" spans="2:4" x14ac:dyDescent="0.2">
      <c r="B11025" s="7" t="s">
        <v>11131</v>
      </c>
      <c r="D11025" s="7">
        <v>319</v>
      </c>
    </row>
    <row r="11026" spans="2:4" x14ac:dyDescent="0.2">
      <c r="B11026" s="7" t="s">
        <v>11132</v>
      </c>
      <c r="D11026" s="7">
        <v>237</v>
      </c>
    </row>
    <row r="11027" spans="2:4" x14ac:dyDescent="0.2">
      <c r="B11027" s="7" t="s">
        <v>11133</v>
      </c>
      <c r="D11027" s="7">
        <v>239</v>
      </c>
    </row>
    <row r="11028" spans="2:4" x14ac:dyDescent="0.2">
      <c r="B11028" s="7" t="s">
        <v>11134</v>
      </c>
      <c r="D11028" s="7">
        <v>271</v>
      </c>
    </row>
    <row r="11029" spans="2:4" x14ac:dyDescent="0.2">
      <c r="B11029" s="7" t="s">
        <v>11135</v>
      </c>
      <c r="D11029" s="7">
        <v>234</v>
      </c>
    </row>
    <row r="11030" spans="2:4" x14ac:dyDescent="0.2">
      <c r="B11030" s="7" t="s">
        <v>11136</v>
      </c>
      <c r="D11030" s="7">
        <v>370</v>
      </c>
    </row>
    <row r="11031" spans="2:4" x14ac:dyDescent="0.2">
      <c r="B11031" s="7" t="s">
        <v>11137</v>
      </c>
      <c r="D11031" s="7">
        <v>351</v>
      </c>
    </row>
    <row r="11032" spans="2:4" x14ac:dyDescent="0.2">
      <c r="B11032" s="7" t="s">
        <v>11138</v>
      </c>
      <c r="D11032" s="7">
        <v>186</v>
      </c>
    </row>
    <row r="11033" spans="2:4" x14ac:dyDescent="0.2">
      <c r="B11033" s="7" t="s">
        <v>11139</v>
      </c>
      <c r="D11033" s="7">
        <v>315</v>
      </c>
    </row>
    <row r="11034" spans="2:4" x14ac:dyDescent="0.2">
      <c r="B11034" s="7" t="s">
        <v>11140</v>
      </c>
      <c r="D11034" s="7">
        <v>422</v>
      </c>
    </row>
    <row r="11035" spans="2:4" x14ac:dyDescent="0.2">
      <c r="B11035" s="7" t="s">
        <v>11141</v>
      </c>
      <c r="D11035" s="7">
        <v>266</v>
      </c>
    </row>
    <row r="11036" spans="2:4" x14ac:dyDescent="0.2">
      <c r="B11036" s="7" t="s">
        <v>11142</v>
      </c>
      <c r="D11036" s="7">
        <v>369</v>
      </c>
    </row>
    <row r="11037" spans="2:4" x14ac:dyDescent="0.2">
      <c r="B11037" s="7" t="s">
        <v>11143</v>
      </c>
      <c r="D11037" s="7">
        <v>273</v>
      </c>
    </row>
    <row r="11038" spans="2:4" x14ac:dyDescent="0.2">
      <c r="B11038" s="7" t="s">
        <v>11144</v>
      </c>
      <c r="D11038" s="7">
        <v>311</v>
      </c>
    </row>
    <row r="11039" spans="2:4" x14ac:dyDescent="0.2">
      <c r="B11039" s="7" t="s">
        <v>11145</v>
      </c>
      <c r="D11039" s="7">
        <v>417</v>
      </c>
    </row>
    <row r="11040" spans="2:4" x14ac:dyDescent="0.2">
      <c r="B11040" s="7" t="s">
        <v>11146</v>
      </c>
      <c r="D11040" s="7">
        <v>359</v>
      </c>
    </row>
    <row r="11041" spans="2:4" x14ac:dyDescent="0.2">
      <c r="B11041" s="7" t="s">
        <v>11147</v>
      </c>
      <c r="D11041" s="7">
        <v>367</v>
      </c>
    </row>
    <row r="11042" spans="2:4" x14ac:dyDescent="0.2">
      <c r="B11042" s="7" t="s">
        <v>11148</v>
      </c>
      <c r="D11042" s="7">
        <v>361</v>
      </c>
    </row>
    <row r="11043" spans="2:4" x14ac:dyDescent="0.2">
      <c r="B11043" s="7" t="s">
        <v>11149</v>
      </c>
      <c r="D11043" s="7">
        <v>289</v>
      </c>
    </row>
    <row r="11044" spans="2:4" x14ac:dyDescent="0.2">
      <c r="B11044" s="7" t="s">
        <v>11150</v>
      </c>
      <c r="D11044" s="7">
        <v>343</v>
      </c>
    </row>
    <row r="11045" spans="2:4" x14ac:dyDescent="0.2">
      <c r="B11045" s="7" t="s">
        <v>11151</v>
      </c>
      <c r="D11045" s="7">
        <v>321</v>
      </c>
    </row>
    <row r="11046" spans="2:4" x14ac:dyDescent="0.2">
      <c r="B11046" s="7" t="s">
        <v>11152</v>
      </c>
      <c r="D11046" s="7">
        <v>277</v>
      </c>
    </row>
    <row r="11047" spans="2:4" x14ac:dyDescent="0.2">
      <c r="B11047" s="7" t="s">
        <v>11153</v>
      </c>
      <c r="D11047" s="7">
        <v>306</v>
      </c>
    </row>
    <row r="11048" spans="2:4" x14ac:dyDescent="0.2">
      <c r="B11048" s="7" t="s">
        <v>11154</v>
      </c>
      <c r="D11048" s="7">
        <v>276</v>
      </c>
    </row>
    <row r="11049" spans="2:4" x14ac:dyDescent="0.2">
      <c r="B11049" s="7" t="s">
        <v>11155</v>
      </c>
      <c r="D11049" s="7">
        <v>253</v>
      </c>
    </row>
    <row r="11050" spans="2:4" x14ac:dyDescent="0.2">
      <c r="B11050" s="7" t="s">
        <v>11156</v>
      </c>
      <c r="D11050" s="7">
        <v>301</v>
      </c>
    </row>
    <row r="11051" spans="2:4" x14ac:dyDescent="0.2">
      <c r="B11051" s="7" t="s">
        <v>11157</v>
      </c>
      <c r="D11051" s="7">
        <v>320</v>
      </c>
    </row>
    <row r="11052" spans="2:4" x14ac:dyDescent="0.2">
      <c r="B11052" s="7" t="s">
        <v>11158</v>
      </c>
      <c r="D11052" s="7">
        <v>253</v>
      </c>
    </row>
    <row r="11053" spans="2:4" x14ac:dyDescent="0.2">
      <c r="B11053" s="7" t="s">
        <v>11159</v>
      </c>
      <c r="D11053" s="7">
        <v>297</v>
      </c>
    </row>
    <row r="11054" spans="2:4" x14ac:dyDescent="0.2">
      <c r="B11054" s="7" t="s">
        <v>11160</v>
      </c>
      <c r="D11054" s="7">
        <v>276</v>
      </c>
    </row>
    <row r="11055" spans="2:4" x14ac:dyDescent="0.2">
      <c r="B11055" s="7" t="s">
        <v>11161</v>
      </c>
      <c r="D11055" s="7">
        <v>340</v>
      </c>
    </row>
    <row r="11056" spans="2:4" x14ac:dyDescent="0.2">
      <c r="B11056" s="7" t="s">
        <v>11162</v>
      </c>
      <c r="D11056" s="7">
        <v>347</v>
      </c>
    </row>
    <row r="11057" spans="2:4" x14ac:dyDescent="0.2">
      <c r="B11057" s="7" t="s">
        <v>11163</v>
      </c>
      <c r="D11057" s="7">
        <v>312</v>
      </c>
    </row>
    <row r="11058" spans="2:4" x14ac:dyDescent="0.2">
      <c r="B11058" s="7" t="s">
        <v>11164</v>
      </c>
      <c r="D11058" s="7">
        <v>376</v>
      </c>
    </row>
    <row r="11059" spans="2:4" x14ac:dyDescent="0.2">
      <c r="B11059" s="7" t="s">
        <v>11165</v>
      </c>
      <c r="D11059" s="7">
        <v>385</v>
      </c>
    </row>
    <row r="11060" spans="2:4" x14ac:dyDescent="0.2">
      <c r="B11060" s="7" t="s">
        <v>11166</v>
      </c>
      <c r="D11060" s="7">
        <v>331</v>
      </c>
    </row>
    <row r="11061" spans="2:4" x14ac:dyDescent="0.2">
      <c r="B11061" s="7" t="s">
        <v>11167</v>
      </c>
      <c r="D11061" s="7">
        <v>368</v>
      </c>
    </row>
    <row r="11062" spans="2:4" x14ac:dyDescent="0.2">
      <c r="B11062" s="7" t="s">
        <v>11168</v>
      </c>
      <c r="D11062" s="7">
        <v>308</v>
      </c>
    </row>
    <row r="11063" spans="2:4" x14ac:dyDescent="0.2">
      <c r="B11063" s="7" t="s">
        <v>11169</v>
      </c>
      <c r="D11063" s="7">
        <v>408</v>
      </c>
    </row>
    <row r="11064" spans="2:4" x14ac:dyDescent="0.2">
      <c r="B11064" s="7" t="s">
        <v>11170</v>
      </c>
      <c r="D11064" s="7">
        <v>326</v>
      </c>
    </row>
    <row r="11065" spans="2:4" x14ac:dyDescent="0.2">
      <c r="B11065" s="7" t="s">
        <v>11171</v>
      </c>
      <c r="D11065" s="7">
        <v>290</v>
      </c>
    </row>
    <row r="11066" spans="2:4" x14ac:dyDescent="0.2">
      <c r="B11066" s="7" t="s">
        <v>11172</v>
      </c>
      <c r="D11066" s="7">
        <v>300</v>
      </c>
    </row>
    <row r="11067" spans="2:4" x14ac:dyDescent="0.2">
      <c r="B11067" s="7" t="s">
        <v>11173</v>
      </c>
      <c r="D11067" s="7">
        <v>371</v>
      </c>
    </row>
    <row r="11068" spans="2:4" x14ac:dyDescent="0.2">
      <c r="B11068" s="7" t="s">
        <v>11174</v>
      </c>
      <c r="D11068" s="7">
        <v>385</v>
      </c>
    </row>
    <row r="11069" spans="2:4" x14ac:dyDescent="0.2">
      <c r="B11069" s="7" t="s">
        <v>11175</v>
      </c>
      <c r="D11069" s="7">
        <v>388</v>
      </c>
    </row>
    <row r="11070" spans="2:4" x14ac:dyDescent="0.2">
      <c r="B11070" s="7" t="s">
        <v>11176</v>
      </c>
      <c r="D11070" s="7">
        <v>362</v>
      </c>
    </row>
    <row r="11071" spans="2:4" x14ac:dyDescent="0.2">
      <c r="B11071" s="7" t="s">
        <v>11177</v>
      </c>
      <c r="D11071" s="7">
        <v>313</v>
      </c>
    </row>
    <row r="11072" spans="2:4" x14ac:dyDescent="0.2">
      <c r="B11072" s="7" t="s">
        <v>11178</v>
      </c>
      <c r="D11072" s="7">
        <v>465</v>
      </c>
    </row>
    <row r="11073" spans="2:4" x14ac:dyDescent="0.2">
      <c r="B11073" s="7" t="s">
        <v>11179</v>
      </c>
      <c r="D11073" s="7">
        <v>259</v>
      </c>
    </row>
    <row r="11074" spans="2:4" x14ac:dyDescent="0.2">
      <c r="B11074" s="7" t="s">
        <v>11180</v>
      </c>
      <c r="D11074" s="7">
        <v>406</v>
      </c>
    </row>
    <row r="11075" spans="2:4" x14ac:dyDescent="0.2">
      <c r="B11075" s="7" t="s">
        <v>11181</v>
      </c>
      <c r="D11075" s="7">
        <v>301</v>
      </c>
    </row>
    <row r="11076" spans="2:4" x14ac:dyDescent="0.2">
      <c r="B11076" s="7" t="s">
        <v>11182</v>
      </c>
      <c r="D11076" s="7">
        <v>219</v>
      </c>
    </row>
    <row r="11077" spans="2:4" x14ac:dyDescent="0.2">
      <c r="B11077" s="7" t="s">
        <v>11183</v>
      </c>
      <c r="D11077" s="7">
        <v>259</v>
      </c>
    </row>
    <row r="11078" spans="2:4" x14ac:dyDescent="0.2">
      <c r="B11078" s="7" t="s">
        <v>11184</v>
      </c>
      <c r="D11078" s="7">
        <v>286</v>
      </c>
    </row>
    <row r="11079" spans="2:4" x14ac:dyDescent="0.2">
      <c r="B11079" s="7" t="s">
        <v>11185</v>
      </c>
      <c r="D11079" s="7">
        <v>397</v>
      </c>
    </row>
    <row r="11080" spans="2:4" x14ac:dyDescent="0.2">
      <c r="B11080" s="7" t="s">
        <v>11186</v>
      </c>
      <c r="D11080" s="7">
        <v>328</v>
      </c>
    </row>
    <row r="11081" spans="2:4" x14ac:dyDescent="0.2">
      <c r="B11081" s="7" t="s">
        <v>11187</v>
      </c>
      <c r="D11081" s="7">
        <v>304</v>
      </c>
    </row>
    <row r="11082" spans="2:4" x14ac:dyDescent="0.2">
      <c r="B11082" s="7" t="s">
        <v>11188</v>
      </c>
      <c r="D11082" s="7">
        <v>321</v>
      </c>
    </row>
    <row r="11083" spans="2:4" x14ac:dyDescent="0.2">
      <c r="B11083" s="7" t="s">
        <v>11189</v>
      </c>
      <c r="D11083" s="7">
        <v>313</v>
      </c>
    </row>
    <row r="11084" spans="2:4" x14ac:dyDescent="0.2">
      <c r="B11084" s="7" t="s">
        <v>11190</v>
      </c>
      <c r="D11084" s="7">
        <v>367</v>
      </c>
    </row>
    <row r="11085" spans="2:4" x14ac:dyDescent="0.2">
      <c r="B11085" s="7" t="s">
        <v>11191</v>
      </c>
      <c r="D11085" s="7">
        <v>343</v>
      </c>
    </row>
    <row r="11086" spans="2:4" x14ac:dyDescent="0.2">
      <c r="B11086" s="7" t="s">
        <v>11192</v>
      </c>
      <c r="D11086" s="7">
        <v>252</v>
      </c>
    </row>
    <row r="11087" spans="2:4" x14ac:dyDescent="0.2">
      <c r="B11087" s="7" t="s">
        <v>11193</v>
      </c>
      <c r="D11087" s="7">
        <v>370</v>
      </c>
    </row>
    <row r="11088" spans="2:4" x14ac:dyDescent="0.2">
      <c r="B11088" s="7" t="s">
        <v>11194</v>
      </c>
      <c r="D11088" s="7">
        <v>281</v>
      </c>
    </row>
    <row r="11089" spans="2:4" x14ac:dyDescent="0.2">
      <c r="B11089" s="7" t="s">
        <v>11195</v>
      </c>
      <c r="D11089" s="7">
        <v>258</v>
      </c>
    </row>
    <row r="11090" spans="2:4" x14ac:dyDescent="0.2">
      <c r="B11090" s="7" t="s">
        <v>11196</v>
      </c>
      <c r="D11090" s="7">
        <v>236</v>
      </c>
    </row>
    <row r="11091" spans="2:4" x14ac:dyDescent="0.2">
      <c r="B11091" s="7" t="s">
        <v>11197</v>
      </c>
      <c r="D11091" s="7">
        <v>243</v>
      </c>
    </row>
    <row r="11092" spans="2:4" x14ac:dyDescent="0.2">
      <c r="B11092" s="7" t="s">
        <v>11198</v>
      </c>
      <c r="D11092" s="7">
        <v>381</v>
      </c>
    </row>
    <row r="11093" spans="2:4" x14ac:dyDescent="0.2">
      <c r="B11093" s="7" t="s">
        <v>11199</v>
      </c>
      <c r="D11093" s="7">
        <v>315</v>
      </c>
    </row>
    <row r="11094" spans="2:4" x14ac:dyDescent="0.2">
      <c r="B11094" s="7" t="s">
        <v>11200</v>
      </c>
      <c r="D11094" s="7">
        <v>386</v>
      </c>
    </row>
    <row r="11095" spans="2:4" x14ac:dyDescent="0.2">
      <c r="B11095" s="7" t="s">
        <v>11201</v>
      </c>
      <c r="D11095" s="7">
        <v>39</v>
      </c>
    </row>
    <row r="11096" spans="2:4" x14ac:dyDescent="0.2">
      <c r="B11096" s="7" t="s">
        <v>11202</v>
      </c>
      <c r="D11096" s="7">
        <v>211</v>
      </c>
    </row>
    <row r="11097" spans="2:4" x14ac:dyDescent="0.2">
      <c r="B11097" s="7" t="s">
        <v>11203</v>
      </c>
      <c r="D11097" s="7">
        <v>419</v>
      </c>
    </row>
    <row r="11098" spans="2:4" x14ac:dyDescent="0.2">
      <c r="B11098" s="7" t="s">
        <v>11204</v>
      </c>
      <c r="D11098" s="7">
        <v>223</v>
      </c>
    </row>
    <row r="11099" spans="2:4" x14ac:dyDescent="0.2">
      <c r="B11099" s="7" t="s">
        <v>11205</v>
      </c>
      <c r="D11099" s="7">
        <v>227</v>
      </c>
    </row>
    <row r="11100" spans="2:4" x14ac:dyDescent="0.2">
      <c r="B11100" s="7" t="s">
        <v>11206</v>
      </c>
      <c r="D11100" s="7">
        <v>252</v>
      </c>
    </row>
    <row r="11101" spans="2:4" x14ac:dyDescent="0.2">
      <c r="B11101" s="7" t="s">
        <v>11207</v>
      </c>
      <c r="D11101" s="7">
        <v>281</v>
      </c>
    </row>
    <row r="11102" spans="2:4" x14ac:dyDescent="0.2">
      <c r="B11102" s="7" t="s">
        <v>11208</v>
      </c>
      <c r="D11102" s="7">
        <v>218</v>
      </c>
    </row>
    <row r="11103" spans="2:4" x14ac:dyDescent="0.2">
      <c r="B11103" s="7" t="s">
        <v>11209</v>
      </c>
      <c r="D11103" s="7">
        <v>327</v>
      </c>
    </row>
    <row r="11104" spans="2:4" x14ac:dyDescent="0.2">
      <c r="B11104" s="7" t="s">
        <v>11210</v>
      </c>
      <c r="D11104" s="7">
        <v>241</v>
      </c>
    </row>
    <row r="11105" spans="2:4" x14ac:dyDescent="0.2">
      <c r="B11105" s="7" t="s">
        <v>11211</v>
      </c>
      <c r="D11105" s="7">
        <v>304</v>
      </c>
    </row>
    <row r="11106" spans="2:4" x14ac:dyDescent="0.2">
      <c r="B11106" s="7" t="s">
        <v>11212</v>
      </c>
      <c r="D11106" s="7">
        <v>259</v>
      </c>
    </row>
    <row r="11107" spans="2:4" x14ac:dyDescent="0.2">
      <c r="B11107" s="7" t="s">
        <v>11213</v>
      </c>
      <c r="D11107" s="7">
        <v>184</v>
      </c>
    </row>
    <row r="11108" spans="2:4" x14ac:dyDescent="0.2">
      <c r="B11108" s="7" t="s">
        <v>11214</v>
      </c>
      <c r="D11108" s="7">
        <v>185</v>
      </c>
    </row>
    <row r="11109" spans="2:4" x14ac:dyDescent="0.2">
      <c r="B11109" s="7" t="s">
        <v>11215</v>
      </c>
      <c r="D11109" s="7">
        <v>260</v>
      </c>
    </row>
    <row r="11110" spans="2:4" x14ac:dyDescent="0.2">
      <c r="B11110" s="7" t="s">
        <v>11216</v>
      </c>
      <c r="D11110" s="7">
        <v>168</v>
      </c>
    </row>
    <row r="11111" spans="2:4" x14ac:dyDescent="0.2">
      <c r="B11111" s="7" t="s">
        <v>11217</v>
      </c>
      <c r="D11111" s="7">
        <v>196</v>
      </c>
    </row>
    <row r="11112" spans="2:4" x14ac:dyDescent="0.2">
      <c r="B11112" s="7" t="s">
        <v>11218</v>
      </c>
      <c r="D11112" s="7">
        <v>148</v>
      </c>
    </row>
    <row r="11113" spans="2:4" x14ac:dyDescent="0.2">
      <c r="B11113" s="7" t="s">
        <v>11219</v>
      </c>
      <c r="D11113" s="7">
        <v>175</v>
      </c>
    </row>
    <row r="11114" spans="2:4" x14ac:dyDescent="0.2">
      <c r="B11114" s="7" t="s">
        <v>11220</v>
      </c>
      <c r="D11114" s="7">
        <v>250</v>
      </c>
    </row>
    <row r="11115" spans="2:4" x14ac:dyDescent="0.2">
      <c r="B11115" s="7" t="s">
        <v>11221</v>
      </c>
      <c r="D11115" s="7">
        <v>202</v>
      </c>
    </row>
    <row r="11116" spans="2:4" x14ac:dyDescent="0.2">
      <c r="B11116" s="7" t="s">
        <v>11222</v>
      </c>
      <c r="D11116" s="7">
        <v>148</v>
      </c>
    </row>
    <row r="11117" spans="2:4" x14ac:dyDescent="0.2">
      <c r="B11117" s="7" t="s">
        <v>11223</v>
      </c>
      <c r="D11117" s="7">
        <v>202</v>
      </c>
    </row>
    <row r="11118" spans="2:4" x14ac:dyDescent="0.2">
      <c r="B11118" s="7" t="s">
        <v>11224</v>
      </c>
      <c r="D11118" s="7">
        <v>239</v>
      </c>
    </row>
    <row r="11119" spans="2:4" x14ac:dyDescent="0.2">
      <c r="B11119" s="7" t="s">
        <v>11225</v>
      </c>
      <c r="D11119" s="7">
        <v>234</v>
      </c>
    </row>
    <row r="11120" spans="2:4" x14ac:dyDescent="0.2">
      <c r="B11120" s="7" t="s">
        <v>11226</v>
      </c>
      <c r="D11120" s="7">
        <v>253</v>
      </c>
    </row>
    <row r="11121" spans="2:4" x14ac:dyDescent="0.2">
      <c r="B11121" s="7" t="s">
        <v>11227</v>
      </c>
      <c r="D11121" s="7">
        <v>294</v>
      </c>
    </row>
    <row r="11122" spans="2:4" x14ac:dyDescent="0.2">
      <c r="B11122" s="7" t="s">
        <v>11228</v>
      </c>
      <c r="D11122" s="7">
        <v>196</v>
      </c>
    </row>
    <row r="11123" spans="2:4" x14ac:dyDescent="0.2">
      <c r="B11123" s="7" t="s">
        <v>11229</v>
      </c>
      <c r="D11123" s="7">
        <v>193</v>
      </c>
    </row>
    <row r="11124" spans="2:4" x14ac:dyDescent="0.2">
      <c r="B11124" s="7" t="s">
        <v>11230</v>
      </c>
      <c r="D11124" s="7">
        <v>232</v>
      </c>
    </row>
    <row r="11125" spans="2:4" x14ac:dyDescent="0.2">
      <c r="B11125" s="7" t="s">
        <v>11231</v>
      </c>
      <c r="D11125" s="7">
        <v>230</v>
      </c>
    </row>
    <row r="11126" spans="2:4" x14ac:dyDescent="0.2">
      <c r="B11126" s="7" t="s">
        <v>11232</v>
      </c>
      <c r="D11126" s="7">
        <v>174</v>
      </c>
    </row>
    <row r="11127" spans="2:4" x14ac:dyDescent="0.2">
      <c r="B11127" s="7" t="s">
        <v>11233</v>
      </c>
      <c r="D11127" s="7">
        <v>202</v>
      </c>
    </row>
    <row r="11128" spans="2:4" x14ac:dyDescent="0.2">
      <c r="B11128" s="7" t="s">
        <v>11234</v>
      </c>
      <c r="D11128" s="7">
        <v>167</v>
      </c>
    </row>
    <row r="11129" spans="2:4" x14ac:dyDescent="0.2">
      <c r="B11129" s="7" t="s">
        <v>11235</v>
      </c>
      <c r="D11129" s="7">
        <v>199</v>
      </c>
    </row>
    <row r="11130" spans="2:4" x14ac:dyDescent="0.2">
      <c r="B11130" s="7" t="s">
        <v>11236</v>
      </c>
      <c r="D11130" s="7">
        <v>266</v>
      </c>
    </row>
    <row r="11131" spans="2:4" x14ac:dyDescent="0.2">
      <c r="B11131" s="7" t="s">
        <v>11237</v>
      </c>
      <c r="D11131" s="7">
        <v>174</v>
      </c>
    </row>
    <row r="11132" spans="2:4" x14ac:dyDescent="0.2">
      <c r="B11132" s="7" t="s">
        <v>11238</v>
      </c>
      <c r="D11132" s="7">
        <v>177</v>
      </c>
    </row>
    <row r="11133" spans="2:4" x14ac:dyDescent="0.2">
      <c r="B11133" s="7" t="s">
        <v>11239</v>
      </c>
      <c r="D11133" s="7">
        <v>259</v>
      </c>
    </row>
    <row r="11134" spans="2:4" x14ac:dyDescent="0.2">
      <c r="B11134" s="7" t="s">
        <v>11240</v>
      </c>
      <c r="D11134" s="7">
        <v>279</v>
      </c>
    </row>
    <row r="11135" spans="2:4" x14ac:dyDescent="0.2">
      <c r="B11135" s="7" t="s">
        <v>11241</v>
      </c>
      <c r="D11135" s="7">
        <v>211</v>
      </c>
    </row>
    <row r="11136" spans="2:4" x14ac:dyDescent="0.2">
      <c r="B11136" s="7" t="s">
        <v>11242</v>
      </c>
      <c r="D11136" s="7">
        <v>282</v>
      </c>
    </row>
    <row r="11137" spans="2:4" x14ac:dyDescent="0.2">
      <c r="B11137" s="7" t="s">
        <v>11243</v>
      </c>
      <c r="D11137" s="7">
        <v>139</v>
      </c>
    </row>
    <row r="11138" spans="2:4" x14ac:dyDescent="0.2">
      <c r="B11138" s="7" t="s">
        <v>11244</v>
      </c>
      <c r="D11138" s="7">
        <v>239</v>
      </c>
    </row>
    <row r="11139" spans="2:4" x14ac:dyDescent="0.2">
      <c r="B11139" s="7" t="s">
        <v>11245</v>
      </c>
      <c r="D11139" s="7">
        <v>240</v>
      </c>
    </row>
    <row r="11140" spans="2:4" x14ac:dyDescent="0.2">
      <c r="B11140" s="7" t="s">
        <v>11246</v>
      </c>
      <c r="D11140" s="7">
        <v>267</v>
      </c>
    </row>
    <row r="11141" spans="2:4" x14ac:dyDescent="0.2">
      <c r="B11141" s="7" t="s">
        <v>11247</v>
      </c>
      <c r="D11141" s="7">
        <v>233</v>
      </c>
    </row>
    <row r="11142" spans="2:4" x14ac:dyDescent="0.2">
      <c r="B11142" s="7" t="s">
        <v>11248</v>
      </c>
      <c r="D11142" s="7">
        <v>305</v>
      </c>
    </row>
    <row r="11143" spans="2:4" x14ac:dyDescent="0.2">
      <c r="B11143" s="7" t="s">
        <v>11249</v>
      </c>
      <c r="D11143" s="7">
        <v>257</v>
      </c>
    </row>
    <row r="11144" spans="2:4" x14ac:dyDescent="0.2">
      <c r="B11144" s="7" t="s">
        <v>11250</v>
      </c>
      <c r="D11144" s="7">
        <v>273</v>
      </c>
    </row>
    <row r="11145" spans="2:4" x14ac:dyDescent="0.2">
      <c r="B11145" s="7" t="s">
        <v>11251</v>
      </c>
      <c r="D11145" s="7">
        <v>253</v>
      </c>
    </row>
    <row r="11146" spans="2:4" x14ac:dyDescent="0.2">
      <c r="B11146" s="7" t="s">
        <v>11252</v>
      </c>
      <c r="D11146" s="7">
        <v>229</v>
      </c>
    </row>
    <row r="11147" spans="2:4" x14ac:dyDescent="0.2">
      <c r="B11147" s="7" t="s">
        <v>11253</v>
      </c>
      <c r="D11147" s="7">
        <v>329</v>
      </c>
    </row>
    <row r="11148" spans="2:4" x14ac:dyDescent="0.2">
      <c r="B11148" s="7" t="s">
        <v>11254</v>
      </c>
      <c r="D11148" s="7">
        <v>238</v>
      </c>
    </row>
    <row r="11149" spans="2:4" x14ac:dyDescent="0.2">
      <c r="B11149" s="7" t="s">
        <v>11255</v>
      </c>
      <c r="D11149" s="7">
        <v>199</v>
      </c>
    </row>
    <row r="11150" spans="2:4" x14ac:dyDescent="0.2">
      <c r="B11150" s="7" t="s">
        <v>11256</v>
      </c>
      <c r="D11150" s="7">
        <v>222</v>
      </c>
    </row>
    <row r="11151" spans="2:4" x14ac:dyDescent="0.2">
      <c r="B11151" s="7" t="s">
        <v>11257</v>
      </c>
      <c r="D11151" s="7">
        <v>218</v>
      </c>
    </row>
    <row r="11152" spans="2:4" x14ac:dyDescent="0.2">
      <c r="B11152" s="7" t="s">
        <v>11258</v>
      </c>
      <c r="D11152" s="7">
        <v>205</v>
      </c>
    </row>
    <row r="11153" spans="2:4" x14ac:dyDescent="0.2">
      <c r="B11153" s="7" t="s">
        <v>11259</v>
      </c>
      <c r="D11153" s="7">
        <v>199</v>
      </c>
    </row>
    <row r="11154" spans="2:4" x14ac:dyDescent="0.2">
      <c r="B11154" s="7" t="s">
        <v>11260</v>
      </c>
      <c r="D11154" s="7">
        <v>307</v>
      </c>
    </row>
    <row r="11155" spans="2:4" x14ac:dyDescent="0.2">
      <c r="B11155" s="7" t="s">
        <v>11261</v>
      </c>
      <c r="D11155" s="7">
        <v>205</v>
      </c>
    </row>
    <row r="11156" spans="2:4" x14ac:dyDescent="0.2">
      <c r="B11156" s="7" t="s">
        <v>11262</v>
      </c>
      <c r="D11156" s="7">
        <v>219</v>
      </c>
    </row>
    <row r="11157" spans="2:4" x14ac:dyDescent="0.2">
      <c r="B11157" s="7" t="s">
        <v>11263</v>
      </c>
      <c r="D11157" s="7">
        <v>166</v>
      </c>
    </row>
    <row r="11158" spans="2:4" x14ac:dyDescent="0.2">
      <c r="B11158" s="7" t="s">
        <v>11264</v>
      </c>
      <c r="D11158" s="7">
        <v>295</v>
      </c>
    </row>
    <row r="11159" spans="2:4" x14ac:dyDescent="0.2">
      <c r="B11159" s="7" t="s">
        <v>11265</v>
      </c>
      <c r="D11159" s="7">
        <v>264</v>
      </c>
    </row>
    <row r="11160" spans="2:4" x14ac:dyDescent="0.2">
      <c r="B11160" s="7" t="s">
        <v>11266</v>
      </c>
      <c r="D11160" s="7">
        <v>229</v>
      </c>
    </row>
    <row r="11161" spans="2:4" x14ac:dyDescent="0.2">
      <c r="B11161" s="7" t="s">
        <v>11267</v>
      </c>
      <c r="D11161" s="7">
        <v>304</v>
      </c>
    </row>
    <row r="11162" spans="2:4" x14ac:dyDescent="0.2">
      <c r="B11162" s="7" t="s">
        <v>11268</v>
      </c>
      <c r="D11162" s="7">
        <v>166</v>
      </c>
    </row>
    <row r="11163" spans="2:4" x14ac:dyDescent="0.2">
      <c r="B11163" s="7" t="s">
        <v>11269</v>
      </c>
      <c r="D11163" s="7">
        <v>283</v>
      </c>
    </row>
    <row r="11164" spans="2:4" x14ac:dyDescent="0.2">
      <c r="B11164" s="7" t="s">
        <v>11270</v>
      </c>
      <c r="D11164" s="7">
        <v>183</v>
      </c>
    </row>
    <row r="11165" spans="2:4" x14ac:dyDescent="0.2">
      <c r="B11165" s="7" t="s">
        <v>11271</v>
      </c>
      <c r="D11165" s="7">
        <v>172</v>
      </c>
    </row>
    <row r="11166" spans="2:4" x14ac:dyDescent="0.2">
      <c r="B11166" s="7" t="s">
        <v>11272</v>
      </c>
      <c r="D11166" s="7">
        <v>302</v>
      </c>
    </row>
    <row r="11167" spans="2:4" x14ac:dyDescent="0.2">
      <c r="B11167" s="7" t="s">
        <v>11273</v>
      </c>
      <c r="D11167" s="7">
        <v>263</v>
      </c>
    </row>
    <row r="11168" spans="2:4" x14ac:dyDescent="0.2">
      <c r="B11168" s="7" t="s">
        <v>11274</v>
      </c>
      <c r="D11168" s="7">
        <v>313</v>
      </c>
    </row>
    <row r="11169" spans="2:4" x14ac:dyDescent="0.2">
      <c r="B11169" s="7" t="s">
        <v>11275</v>
      </c>
      <c r="D11169" s="7">
        <v>373</v>
      </c>
    </row>
    <row r="11170" spans="2:4" x14ac:dyDescent="0.2">
      <c r="B11170" s="7" t="s">
        <v>11276</v>
      </c>
      <c r="D11170" s="7">
        <v>188</v>
      </c>
    </row>
    <row r="11171" spans="2:4" x14ac:dyDescent="0.2">
      <c r="B11171" s="7" t="s">
        <v>11277</v>
      </c>
      <c r="D11171" s="7">
        <v>258</v>
      </c>
    </row>
    <row r="11172" spans="2:4" x14ac:dyDescent="0.2">
      <c r="B11172" s="7" t="s">
        <v>11278</v>
      </c>
      <c r="D11172" s="7">
        <v>309</v>
      </c>
    </row>
    <row r="11173" spans="2:4" x14ac:dyDescent="0.2">
      <c r="B11173" s="7" t="s">
        <v>11279</v>
      </c>
      <c r="D11173" s="7">
        <v>165</v>
      </c>
    </row>
    <row r="11174" spans="2:4" x14ac:dyDescent="0.2">
      <c r="B11174" s="7" t="s">
        <v>11280</v>
      </c>
      <c r="D11174" s="7">
        <v>337</v>
      </c>
    </row>
    <row r="11175" spans="2:4" x14ac:dyDescent="0.2">
      <c r="B11175" s="7" t="s">
        <v>11281</v>
      </c>
      <c r="D11175" s="7">
        <v>304</v>
      </c>
    </row>
    <row r="11176" spans="2:4" x14ac:dyDescent="0.2">
      <c r="B11176" s="7" t="s">
        <v>11282</v>
      </c>
      <c r="D11176" s="7">
        <v>177</v>
      </c>
    </row>
    <row r="11177" spans="2:4" x14ac:dyDescent="0.2">
      <c r="B11177" s="7" t="s">
        <v>11283</v>
      </c>
      <c r="D11177" s="7">
        <v>203</v>
      </c>
    </row>
    <row r="11178" spans="2:4" x14ac:dyDescent="0.2">
      <c r="B11178" s="7" t="s">
        <v>11284</v>
      </c>
      <c r="D11178" s="7">
        <v>238</v>
      </c>
    </row>
    <row r="11179" spans="2:4" x14ac:dyDescent="0.2">
      <c r="B11179" s="7" t="s">
        <v>11285</v>
      </c>
      <c r="D11179" s="7">
        <v>209</v>
      </c>
    </row>
    <row r="11180" spans="2:4" x14ac:dyDescent="0.2">
      <c r="B11180" s="7" t="s">
        <v>11286</v>
      </c>
      <c r="D11180" s="7">
        <v>241</v>
      </c>
    </row>
    <row r="11181" spans="2:4" x14ac:dyDescent="0.2">
      <c r="B11181" s="7" t="s">
        <v>11287</v>
      </c>
      <c r="D11181" s="7">
        <v>220</v>
      </c>
    </row>
    <row r="11182" spans="2:4" x14ac:dyDescent="0.2">
      <c r="B11182" s="7" t="s">
        <v>11288</v>
      </c>
      <c r="D11182" s="7">
        <v>256</v>
      </c>
    </row>
    <row r="11183" spans="2:4" x14ac:dyDescent="0.2">
      <c r="B11183" s="7" t="s">
        <v>11289</v>
      </c>
      <c r="D11183" s="7">
        <v>241</v>
      </c>
    </row>
    <row r="11184" spans="2:4" x14ac:dyDescent="0.2">
      <c r="B11184" s="7" t="s">
        <v>11290</v>
      </c>
      <c r="D11184" s="7">
        <v>195</v>
      </c>
    </row>
    <row r="11185" spans="2:4" x14ac:dyDescent="0.2">
      <c r="B11185" s="7" t="s">
        <v>11291</v>
      </c>
      <c r="D11185" s="7">
        <v>205</v>
      </c>
    </row>
    <row r="11186" spans="2:4" x14ac:dyDescent="0.2">
      <c r="B11186" s="7" t="s">
        <v>11292</v>
      </c>
      <c r="D11186" s="7">
        <v>216</v>
      </c>
    </row>
    <row r="11187" spans="2:4" x14ac:dyDescent="0.2">
      <c r="B11187" s="7" t="s">
        <v>11293</v>
      </c>
      <c r="D11187" s="7">
        <v>267</v>
      </c>
    </row>
    <row r="11188" spans="2:4" x14ac:dyDescent="0.2">
      <c r="B11188" s="7" t="s">
        <v>11294</v>
      </c>
      <c r="D11188" s="7">
        <v>320</v>
      </c>
    </row>
    <row r="11189" spans="2:4" x14ac:dyDescent="0.2">
      <c r="B11189" s="7" t="s">
        <v>11295</v>
      </c>
      <c r="D11189" s="7">
        <v>229</v>
      </c>
    </row>
    <row r="11190" spans="2:4" x14ac:dyDescent="0.2">
      <c r="B11190" s="7" t="s">
        <v>11296</v>
      </c>
      <c r="D11190" s="7">
        <v>205</v>
      </c>
    </row>
    <row r="11191" spans="2:4" x14ac:dyDescent="0.2">
      <c r="B11191" s="7" t="s">
        <v>11297</v>
      </c>
      <c r="D11191" s="7">
        <v>172</v>
      </c>
    </row>
    <row r="11192" spans="2:4" x14ac:dyDescent="0.2">
      <c r="B11192" s="7" t="s">
        <v>11298</v>
      </c>
      <c r="D11192" s="7">
        <v>261</v>
      </c>
    </row>
    <row r="11193" spans="2:4" x14ac:dyDescent="0.2">
      <c r="B11193" s="7" t="s">
        <v>11299</v>
      </c>
      <c r="D11193" s="7">
        <v>267</v>
      </c>
    </row>
    <row r="11194" spans="2:4" x14ac:dyDescent="0.2">
      <c r="B11194" s="7" t="s">
        <v>11300</v>
      </c>
      <c r="D11194" s="7">
        <v>239</v>
      </c>
    </row>
    <row r="11195" spans="2:4" x14ac:dyDescent="0.2">
      <c r="B11195" s="7" t="s">
        <v>11301</v>
      </c>
      <c r="D11195" s="7">
        <v>26</v>
      </c>
    </row>
    <row r="11196" spans="2:4" x14ac:dyDescent="0.2">
      <c r="B11196" s="7" t="s">
        <v>11302</v>
      </c>
      <c r="D11196" s="7">
        <v>203</v>
      </c>
    </row>
    <row r="11197" spans="2:4" x14ac:dyDescent="0.2">
      <c r="B11197" s="7" t="s">
        <v>11303</v>
      </c>
      <c r="D11197" s="7">
        <v>295</v>
      </c>
    </row>
    <row r="11198" spans="2:4" x14ac:dyDescent="0.2">
      <c r="B11198" s="7" t="s">
        <v>11304</v>
      </c>
      <c r="D11198" s="7">
        <v>196</v>
      </c>
    </row>
    <row r="11199" spans="2:4" x14ac:dyDescent="0.2">
      <c r="B11199" s="7" t="s">
        <v>11305</v>
      </c>
      <c r="D11199" s="7">
        <v>102</v>
      </c>
    </row>
    <row r="11200" spans="2:4" x14ac:dyDescent="0.2">
      <c r="B11200" s="7" t="s">
        <v>11306</v>
      </c>
      <c r="D11200" s="7">
        <v>242</v>
      </c>
    </row>
    <row r="11201" spans="2:4" x14ac:dyDescent="0.2">
      <c r="B11201" s="7" t="s">
        <v>11307</v>
      </c>
      <c r="D11201" s="7">
        <v>186</v>
      </c>
    </row>
    <row r="11202" spans="2:4" x14ac:dyDescent="0.2">
      <c r="B11202" s="7" t="s">
        <v>11308</v>
      </c>
      <c r="D11202" s="7">
        <v>133</v>
      </c>
    </row>
    <row r="11203" spans="2:4" x14ac:dyDescent="0.2">
      <c r="B11203" s="7" t="s">
        <v>11309</v>
      </c>
      <c r="D11203" s="7">
        <v>169</v>
      </c>
    </row>
    <row r="11204" spans="2:4" x14ac:dyDescent="0.2">
      <c r="B11204" s="7" t="s">
        <v>11310</v>
      </c>
      <c r="D11204" s="7">
        <v>427</v>
      </c>
    </row>
    <row r="11205" spans="2:4" x14ac:dyDescent="0.2">
      <c r="B11205" s="7" t="s">
        <v>11311</v>
      </c>
      <c r="D11205" s="7">
        <v>400</v>
      </c>
    </row>
    <row r="11206" spans="2:4" x14ac:dyDescent="0.2">
      <c r="B11206" s="7" t="s">
        <v>11312</v>
      </c>
      <c r="D11206" s="7">
        <v>376</v>
      </c>
    </row>
    <row r="11207" spans="2:4" x14ac:dyDescent="0.2">
      <c r="B11207" s="7" t="s">
        <v>11313</v>
      </c>
      <c r="D11207" s="7">
        <v>510</v>
      </c>
    </row>
    <row r="11208" spans="2:4" x14ac:dyDescent="0.2">
      <c r="B11208" s="7" t="s">
        <v>11314</v>
      </c>
      <c r="D11208" s="7">
        <v>361</v>
      </c>
    </row>
    <row r="11209" spans="2:4" x14ac:dyDescent="0.2">
      <c r="B11209" s="7" t="s">
        <v>11315</v>
      </c>
      <c r="D11209" s="7">
        <v>418</v>
      </c>
    </row>
    <row r="11210" spans="2:4" x14ac:dyDescent="0.2">
      <c r="B11210" s="7" t="s">
        <v>11316</v>
      </c>
      <c r="D11210" s="7">
        <v>381</v>
      </c>
    </row>
    <row r="11211" spans="2:4" x14ac:dyDescent="0.2">
      <c r="B11211" s="7" t="s">
        <v>11317</v>
      </c>
      <c r="D11211" s="7">
        <v>405</v>
      </c>
    </row>
    <row r="11212" spans="2:4" x14ac:dyDescent="0.2">
      <c r="B11212" s="7" t="s">
        <v>11318</v>
      </c>
      <c r="D11212" s="7">
        <v>263</v>
      </c>
    </row>
    <row r="11213" spans="2:4" x14ac:dyDescent="0.2">
      <c r="B11213" s="7" t="s">
        <v>11319</v>
      </c>
      <c r="D11213" s="7">
        <v>431</v>
      </c>
    </row>
    <row r="11214" spans="2:4" x14ac:dyDescent="0.2">
      <c r="B11214" s="7" t="s">
        <v>11320</v>
      </c>
      <c r="D11214" s="7">
        <v>330</v>
      </c>
    </row>
    <row r="11215" spans="2:4" x14ac:dyDescent="0.2">
      <c r="B11215" s="7" t="s">
        <v>11321</v>
      </c>
      <c r="D11215" s="7">
        <v>447</v>
      </c>
    </row>
    <row r="11216" spans="2:4" x14ac:dyDescent="0.2">
      <c r="B11216" s="7" t="s">
        <v>11322</v>
      </c>
      <c r="D11216" s="7">
        <v>346</v>
      </c>
    </row>
    <row r="11217" spans="2:4" x14ac:dyDescent="0.2">
      <c r="B11217" s="7" t="s">
        <v>11323</v>
      </c>
      <c r="D11217" s="7">
        <v>303</v>
      </c>
    </row>
    <row r="11218" spans="2:4" x14ac:dyDescent="0.2">
      <c r="B11218" s="7" t="s">
        <v>11324</v>
      </c>
      <c r="D11218" s="7">
        <v>346</v>
      </c>
    </row>
    <row r="11219" spans="2:4" x14ac:dyDescent="0.2">
      <c r="B11219" s="7" t="s">
        <v>11325</v>
      </c>
      <c r="D11219" s="7">
        <v>391</v>
      </c>
    </row>
    <row r="11220" spans="2:4" x14ac:dyDescent="0.2">
      <c r="B11220" s="7" t="s">
        <v>11326</v>
      </c>
      <c r="D11220" s="7">
        <v>430</v>
      </c>
    </row>
    <row r="11221" spans="2:4" x14ac:dyDescent="0.2">
      <c r="B11221" s="7" t="s">
        <v>11327</v>
      </c>
      <c r="D11221" s="7">
        <v>371</v>
      </c>
    </row>
    <row r="11222" spans="2:4" x14ac:dyDescent="0.2">
      <c r="B11222" s="7" t="s">
        <v>11328</v>
      </c>
      <c r="D11222" s="7">
        <v>331</v>
      </c>
    </row>
    <row r="11223" spans="2:4" x14ac:dyDescent="0.2">
      <c r="B11223" s="7" t="s">
        <v>11329</v>
      </c>
      <c r="D11223" s="7">
        <v>324</v>
      </c>
    </row>
    <row r="11224" spans="2:4" x14ac:dyDescent="0.2">
      <c r="B11224" s="7" t="s">
        <v>11330</v>
      </c>
      <c r="D11224" s="7">
        <v>346</v>
      </c>
    </row>
    <row r="11225" spans="2:4" x14ac:dyDescent="0.2">
      <c r="B11225" s="7" t="s">
        <v>11331</v>
      </c>
      <c r="D11225" s="7">
        <v>393</v>
      </c>
    </row>
    <row r="11226" spans="2:4" x14ac:dyDescent="0.2">
      <c r="B11226" s="7" t="s">
        <v>11332</v>
      </c>
      <c r="D11226" s="7">
        <v>196</v>
      </c>
    </row>
    <row r="11227" spans="2:4" x14ac:dyDescent="0.2">
      <c r="B11227" s="7" t="s">
        <v>11333</v>
      </c>
      <c r="D11227" s="7">
        <v>328</v>
      </c>
    </row>
    <row r="11228" spans="2:4" x14ac:dyDescent="0.2">
      <c r="B11228" s="7" t="s">
        <v>11334</v>
      </c>
      <c r="D11228" s="7">
        <v>378</v>
      </c>
    </row>
    <row r="11229" spans="2:4" x14ac:dyDescent="0.2">
      <c r="B11229" s="7" t="s">
        <v>11335</v>
      </c>
      <c r="D11229" s="7">
        <v>318</v>
      </c>
    </row>
    <row r="11230" spans="2:4" x14ac:dyDescent="0.2">
      <c r="B11230" s="7" t="s">
        <v>11336</v>
      </c>
      <c r="D11230" s="7">
        <v>468</v>
      </c>
    </row>
    <row r="11231" spans="2:4" x14ac:dyDescent="0.2">
      <c r="B11231" s="7" t="s">
        <v>11337</v>
      </c>
      <c r="D11231" s="7">
        <v>586</v>
      </c>
    </row>
    <row r="11232" spans="2:4" x14ac:dyDescent="0.2">
      <c r="B11232" s="7" t="s">
        <v>11338</v>
      </c>
      <c r="D11232" s="7">
        <v>308</v>
      </c>
    </row>
    <row r="11233" spans="2:4" x14ac:dyDescent="0.2">
      <c r="B11233" s="7" t="s">
        <v>11339</v>
      </c>
      <c r="D11233" s="7">
        <v>359</v>
      </c>
    </row>
    <row r="11234" spans="2:4" x14ac:dyDescent="0.2">
      <c r="B11234" s="7" t="s">
        <v>11340</v>
      </c>
      <c r="D11234" s="7">
        <v>438</v>
      </c>
    </row>
    <row r="11235" spans="2:4" x14ac:dyDescent="0.2">
      <c r="B11235" s="7" t="s">
        <v>11341</v>
      </c>
      <c r="D11235" s="7">
        <v>340</v>
      </c>
    </row>
    <row r="11236" spans="2:4" x14ac:dyDescent="0.2">
      <c r="B11236" s="7" t="s">
        <v>11342</v>
      </c>
      <c r="D11236" s="7">
        <v>390</v>
      </c>
    </row>
    <row r="11237" spans="2:4" x14ac:dyDescent="0.2">
      <c r="B11237" s="7" t="s">
        <v>11343</v>
      </c>
      <c r="D11237" s="7">
        <v>290</v>
      </c>
    </row>
    <row r="11238" spans="2:4" x14ac:dyDescent="0.2">
      <c r="B11238" s="7" t="s">
        <v>11344</v>
      </c>
      <c r="D11238" s="7">
        <v>451</v>
      </c>
    </row>
    <row r="11239" spans="2:4" x14ac:dyDescent="0.2">
      <c r="B11239" s="7" t="s">
        <v>11345</v>
      </c>
      <c r="D11239" s="7">
        <v>486</v>
      </c>
    </row>
    <row r="11240" spans="2:4" x14ac:dyDescent="0.2">
      <c r="B11240" s="7" t="s">
        <v>11346</v>
      </c>
      <c r="D11240" s="7">
        <v>396</v>
      </c>
    </row>
    <row r="11241" spans="2:4" x14ac:dyDescent="0.2">
      <c r="B11241" s="7" t="s">
        <v>11347</v>
      </c>
      <c r="D11241" s="7">
        <v>450</v>
      </c>
    </row>
    <row r="11242" spans="2:4" x14ac:dyDescent="0.2">
      <c r="B11242" s="7" t="s">
        <v>11348</v>
      </c>
      <c r="D11242" s="7">
        <v>404</v>
      </c>
    </row>
    <row r="11243" spans="2:4" x14ac:dyDescent="0.2">
      <c r="B11243" s="7" t="s">
        <v>11349</v>
      </c>
      <c r="D11243" s="7">
        <v>230</v>
      </c>
    </row>
    <row r="11244" spans="2:4" x14ac:dyDescent="0.2">
      <c r="B11244" s="7" t="s">
        <v>11350</v>
      </c>
      <c r="D11244" s="7">
        <v>396</v>
      </c>
    </row>
    <row r="11245" spans="2:4" x14ac:dyDescent="0.2">
      <c r="B11245" s="7" t="s">
        <v>11351</v>
      </c>
      <c r="D11245" s="7">
        <v>368</v>
      </c>
    </row>
    <row r="11246" spans="2:4" x14ac:dyDescent="0.2">
      <c r="B11246" s="7" t="s">
        <v>11352</v>
      </c>
      <c r="D11246" s="7">
        <v>391</v>
      </c>
    </row>
    <row r="11247" spans="2:4" x14ac:dyDescent="0.2">
      <c r="B11247" s="7" t="s">
        <v>11353</v>
      </c>
      <c r="D11247" s="7">
        <v>318</v>
      </c>
    </row>
    <row r="11248" spans="2:4" x14ac:dyDescent="0.2">
      <c r="B11248" s="7" t="s">
        <v>11354</v>
      </c>
      <c r="D11248" s="7">
        <v>373</v>
      </c>
    </row>
    <row r="11249" spans="2:4" x14ac:dyDescent="0.2">
      <c r="B11249" s="7" t="s">
        <v>11355</v>
      </c>
      <c r="D11249" s="7">
        <v>320</v>
      </c>
    </row>
    <row r="11250" spans="2:4" x14ac:dyDescent="0.2">
      <c r="B11250" s="7" t="s">
        <v>11356</v>
      </c>
      <c r="D11250" s="7">
        <v>398</v>
      </c>
    </row>
    <row r="11251" spans="2:4" x14ac:dyDescent="0.2">
      <c r="B11251" s="7" t="s">
        <v>11357</v>
      </c>
      <c r="D11251" s="7">
        <v>451</v>
      </c>
    </row>
    <row r="11252" spans="2:4" x14ac:dyDescent="0.2">
      <c r="B11252" s="7" t="s">
        <v>11358</v>
      </c>
      <c r="D11252" s="7">
        <v>354</v>
      </c>
    </row>
    <row r="11253" spans="2:4" x14ac:dyDescent="0.2">
      <c r="B11253" s="7" t="s">
        <v>11359</v>
      </c>
      <c r="D11253" s="7">
        <v>372</v>
      </c>
    </row>
    <row r="11254" spans="2:4" x14ac:dyDescent="0.2">
      <c r="B11254" s="7" t="s">
        <v>11360</v>
      </c>
      <c r="D11254" s="7">
        <v>340</v>
      </c>
    </row>
    <row r="11255" spans="2:4" x14ac:dyDescent="0.2">
      <c r="B11255" s="7" t="s">
        <v>11361</v>
      </c>
      <c r="D11255" s="7">
        <v>405</v>
      </c>
    </row>
    <row r="11256" spans="2:4" x14ac:dyDescent="0.2">
      <c r="B11256" s="7" t="s">
        <v>11362</v>
      </c>
      <c r="D11256" s="7">
        <v>329</v>
      </c>
    </row>
    <row r="11257" spans="2:4" x14ac:dyDescent="0.2">
      <c r="B11257" s="7" t="s">
        <v>11363</v>
      </c>
      <c r="D11257" s="7">
        <v>348</v>
      </c>
    </row>
    <row r="11258" spans="2:4" x14ac:dyDescent="0.2">
      <c r="B11258" s="7" t="s">
        <v>11364</v>
      </c>
      <c r="D11258" s="7">
        <v>409</v>
      </c>
    </row>
    <row r="11259" spans="2:4" x14ac:dyDescent="0.2">
      <c r="B11259" s="7" t="s">
        <v>11365</v>
      </c>
      <c r="D11259" s="7">
        <v>364</v>
      </c>
    </row>
    <row r="11260" spans="2:4" x14ac:dyDescent="0.2">
      <c r="B11260" s="7" t="s">
        <v>11366</v>
      </c>
      <c r="D11260" s="7">
        <v>428</v>
      </c>
    </row>
    <row r="11261" spans="2:4" x14ac:dyDescent="0.2">
      <c r="B11261" s="7" t="s">
        <v>11367</v>
      </c>
      <c r="D11261" s="7">
        <v>407</v>
      </c>
    </row>
    <row r="11262" spans="2:4" x14ac:dyDescent="0.2">
      <c r="B11262" s="7" t="s">
        <v>11368</v>
      </c>
      <c r="D11262" s="7">
        <v>302</v>
      </c>
    </row>
    <row r="11263" spans="2:4" x14ac:dyDescent="0.2">
      <c r="B11263" s="7" t="s">
        <v>11369</v>
      </c>
      <c r="D11263" s="7">
        <v>400</v>
      </c>
    </row>
    <row r="11264" spans="2:4" x14ac:dyDescent="0.2">
      <c r="B11264" s="7" t="s">
        <v>11370</v>
      </c>
      <c r="D11264" s="7">
        <v>376</v>
      </c>
    </row>
    <row r="11265" spans="2:4" x14ac:dyDescent="0.2">
      <c r="B11265" s="7" t="s">
        <v>11371</v>
      </c>
      <c r="D11265" s="7">
        <v>385</v>
      </c>
    </row>
    <row r="11266" spans="2:4" x14ac:dyDescent="0.2">
      <c r="B11266" s="7" t="s">
        <v>11372</v>
      </c>
      <c r="D11266" s="7">
        <v>504</v>
      </c>
    </row>
    <row r="11267" spans="2:4" x14ac:dyDescent="0.2">
      <c r="B11267" s="7" t="s">
        <v>11373</v>
      </c>
      <c r="D11267" s="7">
        <v>375</v>
      </c>
    </row>
    <row r="11268" spans="2:4" x14ac:dyDescent="0.2">
      <c r="B11268" s="7" t="s">
        <v>11374</v>
      </c>
      <c r="D11268" s="7">
        <v>442</v>
      </c>
    </row>
    <row r="11269" spans="2:4" x14ac:dyDescent="0.2">
      <c r="B11269" s="7" t="s">
        <v>11375</v>
      </c>
      <c r="D11269" s="7">
        <v>602</v>
      </c>
    </row>
    <row r="11270" spans="2:4" x14ac:dyDescent="0.2">
      <c r="B11270" s="7" t="s">
        <v>11376</v>
      </c>
      <c r="D11270" s="7">
        <v>364</v>
      </c>
    </row>
    <row r="11271" spans="2:4" x14ac:dyDescent="0.2">
      <c r="B11271" s="7" t="s">
        <v>11377</v>
      </c>
      <c r="D11271" s="7">
        <v>366</v>
      </c>
    </row>
    <row r="11272" spans="2:4" x14ac:dyDescent="0.2">
      <c r="B11272" s="7" t="s">
        <v>11378</v>
      </c>
      <c r="D11272" s="7">
        <v>549</v>
      </c>
    </row>
    <row r="11273" spans="2:4" x14ac:dyDescent="0.2">
      <c r="B11273" s="7" t="s">
        <v>11379</v>
      </c>
      <c r="D11273" s="7">
        <v>447</v>
      </c>
    </row>
    <row r="11274" spans="2:4" x14ac:dyDescent="0.2">
      <c r="B11274" s="7" t="s">
        <v>11380</v>
      </c>
      <c r="D11274" s="7">
        <v>545</v>
      </c>
    </row>
    <row r="11275" spans="2:4" x14ac:dyDescent="0.2">
      <c r="B11275" s="7" t="s">
        <v>11381</v>
      </c>
      <c r="D11275" s="7">
        <v>446</v>
      </c>
    </row>
    <row r="11276" spans="2:4" x14ac:dyDescent="0.2">
      <c r="B11276" s="7" t="s">
        <v>11382</v>
      </c>
      <c r="D11276" s="7">
        <v>290</v>
      </c>
    </row>
    <row r="11277" spans="2:4" x14ac:dyDescent="0.2">
      <c r="B11277" s="7" t="s">
        <v>11383</v>
      </c>
      <c r="D11277" s="7">
        <v>353</v>
      </c>
    </row>
    <row r="11278" spans="2:4" x14ac:dyDescent="0.2">
      <c r="B11278" s="7" t="s">
        <v>11384</v>
      </c>
      <c r="D11278" s="7">
        <v>426</v>
      </c>
    </row>
    <row r="11279" spans="2:4" x14ac:dyDescent="0.2">
      <c r="B11279" s="7" t="s">
        <v>11385</v>
      </c>
      <c r="D11279" s="7">
        <v>395</v>
      </c>
    </row>
    <row r="11280" spans="2:4" x14ac:dyDescent="0.2">
      <c r="B11280" s="7" t="s">
        <v>11386</v>
      </c>
      <c r="D11280" s="7">
        <v>465</v>
      </c>
    </row>
    <row r="11281" spans="2:4" x14ac:dyDescent="0.2">
      <c r="B11281" s="7" t="s">
        <v>11387</v>
      </c>
      <c r="D11281" s="7">
        <v>360</v>
      </c>
    </row>
    <row r="11282" spans="2:4" x14ac:dyDescent="0.2">
      <c r="B11282" s="7" t="s">
        <v>11388</v>
      </c>
      <c r="D11282" s="7">
        <v>351</v>
      </c>
    </row>
    <row r="11283" spans="2:4" x14ac:dyDescent="0.2">
      <c r="B11283" s="7" t="s">
        <v>11389</v>
      </c>
      <c r="D11283" s="7">
        <v>431</v>
      </c>
    </row>
    <row r="11284" spans="2:4" x14ac:dyDescent="0.2">
      <c r="B11284" s="7" t="s">
        <v>11390</v>
      </c>
      <c r="D11284" s="7">
        <v>378</v>
      </c>
    </row>
    <row r="11285" spans="2:4" x14ac:dyDescent="0.2">
      <c r="B11285" s="7" t="s">
        <v>11391</v>
      </c>
      <c r="D11285" s="7">
        <v>472</v>
      </c>
    </row>
    <row r="11286" spans="2:4" x14ac:dyDescent="0.2">
      <c r="B11286" s="7" t="s">
        <v>11392</v>
      </c>
      <c r="D11286" s="7">
        <v>360</v>
      </c>
    </row>
    <row r="11287" spans="2:4" x14ac:dyDescent="0.2">
      <c r="B11287" s="7" t="s">
        <v>11393</v>
      </c>
      <c r="D11287" s="7">
        <v>413</v>
      </c>
    </row>
    <row r="11288" spans="2:4" x14ac:dyDescent="0.2">
      <c r="B11288" s="7" t="s">
        <v>11394</v>
      </c>
      <c r="D11288" s="7">
        <v>316</v>
      </c>
    </row>
    <row r="11289" spans="2:4" x14ac:dyDescent="0.2">
      <c r="B11289" s="7" t="s">
        <v>11395</v>
      </c>
      <c r="D11289" s="7">
        <v>347</v>
      </c>
    </row>
    <row r="11290" spans="2:4" x14ac:dyDescent="0.2">
      <c r="B11290" s="7" t="s">
        <v>11396</v>
      </c>
      <c r="D11290" s="7">
        <v>418</v>
      </c>
    </row>
    <row r="11291" spans="2:4" x14ac:dyDescent="0.2">
      <c r="B11291" s="7" t="s">
        <v>11397</v>
      </c>
      <c r="D11291" s="7">
        <v>342</v>
      </c>
    </row>
    <row r="11292" spans="2:4" x14ac:dyDescent="0.2">
      <c r="B11292" s="7" t="s">
        <v>11398</v>
      </c>
      <c r="D11292" s="7">
        <v>454</v>
      </c>
    </row>
    <row r="11293" spans="2:4" x14ac:dyDescent="0.2">
      <c r="B11293" s="7" t="s">
        <v>11399</v>
      </c>
      <c r="D11293" s="7">
        <v>393</v>
      </c>
    </row>
    <row r="11294" spans="2:4" x14ac:dyDescent="0.2">
      <c r="B11294" s="7" t="s">
        <v>11400</v>
      </c>
      <c r="D11294" s="7">
        <v>423</v>
      </c>
    </row>
    <row r="11295" spans="2:4" x14ac:dyDescent="0.2">
      <c r="B11295" s="7" t="s">
        <v>11401</v>
      </c>
      <c r="D11295" s="7">
        <v>54</v>
      </c>
    </row>
    <row r="11296" spans="2:4" x14ac:dyDescent="0.2">
      <c r="B11296" s="7" t="s">
        <v>11402</v>
      </c>
      <c r="D11296" s="7">
        <v>249</v>
      </c>
    </row>
    <row r="11297" spans="2:4" x14ac:dyDescent="0.2">
      <c r="B11297" s="7" t="s">
        <v>11403</v>
      </c>
      <c r="D11297" s="7">
        <v>405</v>
      </c>
    </row>
    <row r="11298" spans="2:4" x14ac:dyDescent="0.2">
      <c r="B11298" s="7" t="s">
        <v>11404</v>
      </c>
      <c r="D11298" s="7">
        <v>294</v>
      </c>
    </row>
    <row r="11299" spans="2:4" x14ac:dyDescent="0.2">
      <c r="B11299" s="7" t="s">
        <v>11405</v>
      </c>
      <c r="D11299" s="7">
        <v>267</v>
      </c>
    </row>
    <row r="11300" spans="2:4" x14ac:dyDescent="0.2">
      <c r="B11300" s="7" t="s">
        <v>11406</v>
      </c>
      <c r="D11300" s="7">
        <v>384</v>
      </c>
    </row>
    <row r="11301" spans="2:4" x14ac:dyDescent="0.2">
      <c r="B11301" s="7" t="s">
        <v>11407</v>
      </c>
      <c r="D11301" s="7">
        <v>269</v>
      </c>
    </row>
    <row r="11302" spans="2:4" x14ac:dyDescent="0.2">
      <c r="B11302" s="7" t="s">
        <v>11408</v>
      </c>
      <c r="D11302" s="7">
        <v>331</v>
      </c>
    </row>
    <row r="11303" spans="2:4" x14ac:dyDescent="0.2">
      <c r="B11303" s="7" t="s">
        <v>11409</v>
      </c>
      <c r="D11303" s="7">
        <v>452</v>
      </c>
    </row>
    <row r="11304" spans="2:4" x14ac:dyDescent="0.2">
      <c r="B11304" s="7" t="s">
        <v>11410</v>
      </c>
      <c r="D11304" s="7">
        <v>364</v>
      </c>
    </row>
    <row r="11305" spans="2:4" x14ac:dyDescent="0.2">
      <c r="B11305" s="7" t="s">
        <v>11411</v>
      </c>
      <c r="D11305" s="7">
        <v>384</v>
      </c>
    </row>
    <row r="11306" spans="2:4" x14ac:dyDescent="0.2">
      <c r="B11306" s="7" t="s">
        <v>11412</v>
      </c>
      <c r="D11306" s="7">
        <v>286</v>
      </c>
    </row>
    <row r="11307" spans="2:4" x14ac:dyDescent="0.2">
      <c r="B11307" s="7" t="s">
        <v>11413</v>
      </c>
      <c r="D11307" s="7">
        <v>336</v>
      </c>
    </row>
    <row r="11308" spans="2:4" x14ac:dyDescent="0.2">
      <c r="B11308" s="7" t="s">
        <v>11414</v>
      </c>
      <c r="D11308" s="7">
        <v>268</v>
      </c>
    </row>
    <row r="11309" spans="2:4" x14ac:dyDescent="0.2">
      <c r="B11309" s="7" t="s">
        <v>11415</v>
      </c>
      <c r="D11309" s="7">
        <v>333</v>
      </c>
    </row>
    <row r="11310" spans="2:4" x14ac:dyDescent="0.2">
      <c r="B11310" s="7" t="s">
        <v>11416</v>
      </c>
      <c r="D11310" s="7">
        <v>313</v>
      </c>
    </row>
    <row r="11311" spans="2:4" x14ac:dyDescent="0.2">
      <c r="B11311" s="7" t="s">
        <v>11417</v>
      </c>
      <c r="D11311" s="7">
        <v>352</v>
      </c>
    </row>
    <row r="11312" spans="2:4" x14ac:dyDescent="0.2">
      <c r="B11312" s="7" t="s">
        <v>11418</v>
      </c>
      <c r="D11312" s="7">
        <v>210</v>
      </c>
    </row>
    <row r="11313" spans="2:4" x14ac:dyDescent="0.2">
      <c r="B11313" s="7" t="s">
        <v>11419</v>
      </c>
      <c r="D11313" s="7">
        <v>326</v>
      </c>
    </row>
    <row r="11314" spans="2:4" x14ac:dyDescent="0.2">
      <c r="B11314" s="7" t="s">
        <v>11420</v>
      </c>
      <c r="D11314" s="7">
        <v>338</v>
      </c>
    </row>
    <row r="11315" spans="2:4" x14ac:dyDescent="0.2">
      <c r="B11315" s="7" t="s">
        <v>11421</v>
      </c>
      <c r="D11315" s="7">
        <v>339</v>
      </c>
    </row>
    <row r="11316" spans="2:4" x14ac:dyDescent="0.2">
      <c r="B11316" s="7" t="s">
        <v>11422</v>
      </c>
      <c r="D11316" s="7">
        <v>297</v>
      </c>
    </row>
    <row r="11317" spans="2:4" x14ac:dyDescent="0.2">
      <c r="B11317" s="7" t="s">
        <v>11423</v>
      </c>
      <c r="D11317" s="7">
        <v>273</v>
      </c>
    </row>
    <row r="11318" spans="2:4" x14ac:dyDescent="0.2">
      <c r="B11318" s="7" t="s">
        <v>11424</v>
      </c>
      <c r="D11318" s="7">
        <v>415</v>
      </c>
    </row>
    <row r="11319" spans="2:4" x14ac:dyDescent="0.2">
      <c r="B11319" s="7" t="s">
        <v>11425</v>
      </c>
      <c r="D11319" s="7">
        <v>359</v>
      </c>
    </row>
    <row r="11320" spans="2:4" x14ac:dyDescent="0.2">
      <c r="B11320" s="7" t="s">
        <v>11426</v>
      </c>
      <c r="D11320" s="7">
        <v>305</v>
      </c>
    </row>
    <row r="11321" spans="2:4" x14ac:dyDescent="0.2">
      <c r="B11321" s="7" t="s">
        <v>11427</v>
      </c>
      <c r="D11321" s="7">
        <v>338</v>
      </c>
    </row>
    <row r="11322" spans="2:4" x14ac:dyDescent="0.2">
      <c r="B11322" s="7" t="s">
        <v>11428</v>
      </c>
      <c r="D11322" s="7">
        <v>323</v>
      </c>
    </row>
    <row r="11323" spans="2:4" x14ac:dyDescent="0.2">
      <c r="B11323" s="7" t="s">
        <v>11429</v>
      </c>
      <c r="D11323" s="7">
        <v>275</v>
      </c>
    </row>
    <row r="11324" spans="2:4" x14ac:dyDescent="0.2">
      <c r="B11324" s="7" t="s">
        <v>11430</v>
      </c>
      <c r="D11324" s="7">
        <v>242</v>
      </c>
    </row>
    <row r="11325" spans="2:4" x14ac:dyDescent="0.2">
      <c r="B11325" s="7" t="s">
        <v>11431</v>
      </c>
      <c r="D11325" s="7">
        <v>388</v>
      </c>
    </row>
    <row r="11326" spans="2:4" x14ac:dyDescent="0.2">
      <c r="B11326" s="7" t="s">
        <v>11432</v>
      </c>
      <c r="D11326" s="7">
        <v>166</v>
      </c>
    </row>
    <row r="11327" spans="2:4" x14ac:dyDescent="0.2">
      <c r="B11327" s="7" t="s">
        <v>11433</v>
      </c>
      <c r="D11327" s="7">
        <v>282</v>
      </c>
    </row>
    <row r="11328" spans="2:4" x14ac:dyDescent="0.2">
      <c r="B11328" s="7" t="s">
        <v>11434</v>
      </c>
      <c r="D11328" s="7">
        <v>247</v>
      </c>
    </row>
    <row r="11329" spans="2:4" x14ac:dyDescent="0.2">
      <c r="B11329" s="7" t="s">
        <v>11435</v>
      </c>
      <c r="D11329" s="7">
        <v>270</v>
      </c>
    </row>
    <row r="11330" spans="2:4" x14ac:dyDescent="0.2">
      <c r="B11330" s="7" t="s">
        <v>11436</v>
      </c>
      <c r="D11330" s="7">
        <v>346</v>
      </c>
    </row>
    <row r="11331" spans="2:4" x14ac:dyDescent="0.2">
      <c r="B11331" s="7" t="s">
        <v>11437</v>
      </c>
      <c r="D11331" s="7">
        <v>462</v>
      </c>
    </row>
    <row r="11332" spans="2:4" x14ac:dyDescent="0.2">
      <c r="B11332" s="7" t="s">
        <v>11438</v>
      </c>
      <c r="D11332" s="7">
        <v>184</v>
      </c>
    </row>
    <row r="11333" spans="2:4" x14ac:dyDescent="0.2">
      <c r="B11333" s="7" t="s">
        <v>11439</v>
      </c>
      <c r="D11333" s="7">
        <v>276</v>
      </c>
    </row>
    <row r="11334" spans="2:4" x14ac:dyDescent="0.2">
      <c r="B11334" s="7" t="s">
        <v>11440</v>
      </c>
      <c r="D11334" s="7">
        <v>354</v>
      </c>
    </row>
    <row r="11335" spans="2:4" x14ac:dyDescent="0.2">
      <c r="B11335" s="7" t="s">
        <v>11441</v>
      </c>
      <c r="D11335" s="7">
        <v>259</v>
      </c>
    </row>
    <row r="11336" spans="2:4" x14ac:dyDescent="0.2">
      <c r="B11336" s="7" t="s">
        <v>11442</v>
      </c>
      <c r="D11336" s="7">
        <v>283</v>
      </c>
    </row>
    <row r="11337" spans="2:4" x14ac:dyDescent="0.2">
      <c r="B11337" s="7" t="s">
        <v>11443</v>
      </c>
      <c r="D11337" s="7">
        <v>226</v>
      </c>
    </row>
    <row r="11338" spans="2:4" x14ac:dyDescent="0.2">
      <c r="B11338" s="7" t="s">
        <v>11444</v>
      </c>
      <c r="D11338" s="7">
        <v>370</v>
      </c>
    </row>
    <row r="11339" spans="2:4" x14ac:dyDescent="0.2">
      <c r="B11339" s="7" t="s">
        <v>11445</v>
      </c>
      <c r="D11339" s="7">
        <v>317</v>
      </c>
    </row>
    <row r="11340" spans="2:4" x14ac:dyDescent="0.2">
      <c r="B11340" s="7" t="s">
        <v>11446</v>
      </c>
      <c r="D11340" s="7">
        <v>322</v>
      </c>
    </row>
    <row r="11341" spans="2:4" x14ac:dyDescent="0.2">
      <c r="B11341" s="7" t="s">
        <v>11447</v>
      </c>
      <c r="D11341" s="7">
        <v>373</v>
      </c>
    </row>
    <row r="11342" spans="2:4" x14ac:dyDescent="0.2">
      <c r="B11342" s="7" t="s">
        <v>11448</v>
      </c>
      <c r="D11342" s="7">
        <v>445</v>
      </c>
    </row>
    <row r="11343" spans="2:4" x14ac:dyDescent="0.2">
      <c r="B11343" s="7" t="s">
        <v>11449</v>
      </c>
      <c r="D11343" s="7">
        <v>295</v>
      </c>
    </row>
    <row r="11344" spans="2:4" x14ac:dyDescent="0.2">
      <c r="B11344" s="7" t="s">
        <v>11450</v>
      </c>
      <c r="D11344" s="7">
        <v>395</v>
      </c>
    </row>
    <row r="11345" spans="2:4" x14ac:dyDescent="0.2">
      <c r="B11345" s="7" t="s">
        <v>11451</v>
      </c>
      <c r="D11345" s="7">
        <v>304</v>
      </c>
    </row>
    <row r="11346" spans="2:4" x14ac:dyDescent="0.2">
      <c r="B11346" s="7" t="s">
        <v>11452</v>
      </c>
      <c r="D11346" s="7">
        <v>321</v>
      </c>
    </row>
    <row r="11347" spans="2:4" x14ac:dyDescent="0.2">
      <c r="B11347" s="7" t="s">
        <v>11453</v>
      </c>
      <c r="D11347" s="7">
        <v>329</v>
      </c>
    </row>
    <row r="11348" spans="2:4" x14ac:dyDescent="0.2">
      <c r="B11348" s="7" t="s">
        <v>11454</v>
      </c>
      <c r="D11348" s="7">
        <v>378</v>
      </c>
    </row>
    <row r="11349" spans="2:4" x14ac:dyDescent="0.2">
      <c r="B11349" s="7" t="s">
        <v>11455</v>
      </c>
      <c r="D11349" s="7">
        <v>246</v>
      </c>
    </row>
    <row r="11350" spans="2:4" x14ac:dyDescent="0.2">
      <c r="B11350" s="7" t="s">
        <v>11456</v>
      </c>
      <c r="D11350" s="7">
        <v>362</v>
      </c>
    </row>
    <row r="11351" spans="2:4" x14ac:dyDescent="0.2">
      <c r="B11351" s="7" t="s">
        <v>11457</v>
      </c>
      <c r="D11351" s="7">
        <v>351</v>
      </c>
    </row>
    <row r="11352" spans="2:4" x14ac:dyDescent="0.2">
      <c r="B11352" s="7" t="s">
        <v>11458</v>
      </c>
      <c r="D11352" s="7">
        <v>305</v>
      </c>
    </row>
    <row r="11353" spans="2:4" x14ac:dyDescent="0.2">
      <c r="B11353" s="7" t="s">
        <v>11459</v>
      </c>
      <c r="D11353" s="7">
        <v>318</v>
      </c>
    </row>
    <row r="11354" spans="2:4" x14ac:dyDescent="0.2">
      <c r="B11354" s="7" t="s">
        <v>11460</v>
      </c>
      <c r="D11354" s="7">
        <v>303</v>
      </c>
    </row>
    <row r="11355" spans="2:4" x14ac:dyDescent="0.2">
      <c r="B11355" s="7" t="s">
        <v>11461</v>
      </c>
      <c r="D11355" s="7">
        <v>476</v>
      </c>
    </row>
    <row r="11356" spans="2:4" x14ac:dyDescent="0.2">
      <c r="B11356" s="7" t="s">
        <v>11462</v>
      </c>
      <c r="D11356" s="7">
        <v>294</v>
      </c>
    </row>
    <row r="11357" spans="2:4" x14ac:dyDescent="0.2">
      <c r="B11357" s="7" t="s">
        <v>11463</v>
      </c>
      <c r="D11357" s="7">
        <v>333</v>
      </c>
    </row>
    <row r="11358" spans="2:4" x14ac:dyDescent="0.2">
      <c r="B11358" s="7" t="s">
        <v>11464</v>
      </c>
      <c r="D11358" s="7">
        <v>345</v>
      </c>
    </row>
    <row r="11359" spans="2:4" x14ac:dyDescent="0.2">
      <c r="B11359" s="7" t="s">
        <v>11465</v>
      </c>
      <c r="D11359" s="7">
        <v>398</v>
      </c>
    </row>
    <row r="11360" spans="2:4" x14ac:dyDescent="0.2">
      <c r="B11360" s="7" t="s">
        <v>11466</v>
      </c>
      <c r="D11360" s="7">
        <v>363</v>
      </c>
    </row>
    <row r="11361" spans="2:4" x14ac:dyDescent="0.2">
      <c r="B11361" s="7" t="s">
        <v>11467</v>
      </c>
      <c r="D11361" s="7">
        <v>298</v>
      </c>
    </row>
    <row r="11362" spans="2:4" x14ac:dyDescent="0.2">
      <c r="B11362" s="7" t="s">
        <v>11468</v>
      </c>
      <c r="D11362" s="7">
        <v>267</v>
      </c>
    </row>
    <row r="11363" spans="2:4" x14ac:dyDescent="0.2">
      <c r="B11363" s="7" t="s">
        <v>11469</v>
      </c>
      <c r="D11363" s="7">
        <v>369</v>
      </c>
    </row>
    <row r="11364" spans="2:4" x14ac:dyDescent="0.2">
      <c r="B11364" s="7" t="s">
        <v>11470</v>
      </c>
      <c r="D11364" s="7">
        <v>243</v>
      </c>
    </row>
    <row r="11365" spans="2:4" x14ac:dyDescent="0.2">
      <c r="B11365" s="7" t="s">
        <v>11471</v>
      </c>
      <c r="D11365" s="7">
        <v>405</v>
      </c>
    </row>
    <row r="11366" spans="2:4" x14ac:dyDescent="0.2">
      <c r="B11366" s="7" t="s">
        <v>11472</v>
      </c>
      <c r="D11366" s="7">
        <v>392</v>
      </c>
    </row>
    <row r="11367" spans="2:4" x14ac:dyDescent="0.2">
      <c r="B11367" s="7" t="s">
        <v>11473</v>
      </c>
      <c r="D11367" s="7">
        <v>252</v>
      </c>
    </row>
    <row r="11368" spans="2:4" x14ac:dyDescent="0.2">
      <c r="B11368" s="7" t="s">
        <v>11474</v>
      </c>
      <c r="D11368" s="7">
        <v>440</v>
      </c>
    </row>
    <row r="11369" spans="2:4" x14ac:dyDescent="0.2">
      <c r="B11369" s="7" t="s">
        <v>11475</v>
      </c>
      <c r="D11369" s="7">
        <v>376</v>
      </c>
    </row>
    <row r="11370" spans="2:4" x14ac:dyDescent="0.2">
      <c r="B11370" s="7" t="s">
        <v>11476</v>
      </c>
      <c r="D11370" s="7">
        <v>322</v>
      </c>
    </row>
    <row r="11371" spans="2:4" x14ac:dyDescent="0.2">
      <c r="B11371" s="7" t="s">
        <v>11477</v>
      </c>
      <c r="D11371" s="7">
        <v>300</v>
      </c>
    </row>
    <row r="11372" spans="2:4" x14ac:dyDescent="0.2">
      <c r="B11372" s="7" t="s">
        <v>11478</v>
      </c>
      <c r="D11372" s="7">
        <v>429</v>
      </c>
    </row>
    <row r="11373" spans="2:4" x14ac:dyDescent="0.2">
      <c r="B11373" s="7" t="s">
        <v>11479</v>
      </c>
      <c r="D11373" s="7">
        <v>331</v>
      </c>
    </row>
    <row r="11374" spans="2:4" x14ac:dyDescent="0.2">
      <c r="B11374" s="7" t="s">
        <v>11480</v>
      </c>
      <c r="D11374" s="7">
        <v>417</v>
      </c>
    </row>
    <row r="11375" spans="2:4" x14ac:dyDescent="0.2">
      <c r="B11375" s="7" t="s">
        <v>11481</v>
      </c>
      <c r="D11375" s="7">
        <v>336</v>
      </c>
    </row>
    <row r="11376" spans="2:4" x14ac:dyDescent="0.2">
      <c r="B11376" s="7" t="s">
        <v>11482</v>
      </c>
      <c r="D11376" s="7">
        <v>287</v>
      </c>
    </row>
    <row r="11377" spans="2:4" x14ac:dyDescent="0.2">
      <c r="B11377" s="7" t="s">
        <v>11483</v>
      </c>
      <c r="D11377" s="7">
        <v>318</v>
      </c>
    </row>
    <row r="11378" spans="2:4" x14ac:dyDescent="0.2">
      <c r="B11378" s="7" t="s">
        <v>11484</v>
      </c>
      <c r="D11378" s="7">
        <v>373</v>
      </c>
    </row>
    <row r="11379" spans="2:4" x14ac:dyDescent="0.2">
      <c r="B11379" s="7" t="s">
        <v>11485</v>
      </c>
      <c r="D11379" s="7">
        <v>347</v>
      </c>
    </row>
    <row r="11380" spans="2:4" x14ac:dyDescent="0.2">
      <c r="B11380" s="7" t="s">
        <v>11486</v>
      </c>
      <c r="D11380" s="7">
        <v>351</v>
      </c>
    </row>
    <row r="11381" spans="2:4" x14ac:dyDescent="0.2">
      <c r="B11381" s="7" t="s">
        <v>11487</v>
      </c>
      <c r="D11381" s="7">
        <v>338</v>
      </c>
    </row>
    <row r="11382" spans="2:4" x14ac:dyDescent="0.2">
      <c r="B11382" s="7" t="s">
        <v>11488</v>
      </c>
      <c r="D11382" s="7">
        <v>343</v>
      </c>
    </row>
    <row r="11383" spans="2:4" x14ac:dyDescent="0.2">
      <c r="B11383" s="7" t="s">
        <v>11489</v>
      </c>
      <c r="D11383" s="7">
        <v>336</v>
      </c>
    </row>
    <row r="11384" spans="2:4" x14ac:dyDescent="0.2">
      <c r="B11384" s="7" t="s">
        <v>11490</v>
      </c>
      <c r="D11384" s="7">
        <v>348</v>
      </c>
    </row>
    <row r="11385" spans="2:4" x14ac:dyDescent="0.2">
      <c r="B11385" s="7" t="s">
        <v>11491</v>
      </c>
      <c r="D11385" s="7">
        <v>257</v>
      </c>
    </row>
    <row r="11386" spans="2:4" x14ac:dyDescent="0.2">
      <c r="B11386" s="7" t="s">
        <v>11492</v>
      </c>
      <c r="D11386" s="7">
        <v>307</v>
      </c>
    </row>
    <row r="11387" spans="2:4" x14ac:dyDescent="0.2">
      <c r="B11387" s="7" t="s">
        <v>11493</v>
      </c>
      <c r="D11387" s="7">
        <v>378</v>
      </c>
    </row>
    <row r="11388" spans="2:4" x14ac:dyDescent="0.2">
      <c r="B11388" s="7" t="s">
        <v>11494</v>
      </c>
      <c r="D11388" s="7">
        <v>340</v>
      </c>
    </row>
    <row r="11389" spans="2:4" x14ac:dyDescent="0.2">
      <c r="B11389" s="7" t="s">
        <v>11495</v>
      </c>
      <c r="D11389" s="7">
        <v>333</v>
      </c>
    </row>
    <row r="11390" spans="2:4" x14ac:dyDescent="0.2">
      <c r="B11390" s="7" t="s">
        <v>11496</v>
      </c>
      <c r="D11390" s="7">
        <v>307</v>
      </c>
    </row>
    <row r="11391" spans="2:4" x14ac:dyDescent="0.2">
      <c r="B11391" s="7" t="s">
        <v>11497</v>
      </c>
      <c r="D11391" s="7">
        <v>253</v>
      </c>
    </row>
    <row r="11392" spans="2:4" x14ac:dyDescent="0.2">
      <c r="B11392" s="7" t="s">
        <v>11498</v>
      </c>
      <c r="D11392" s="7">
        <v>333</v>
      </c>
    </row>
    <row r="11393" spans="2:4" x14ac:dyDescent="0.2">
      <c r="B11393" s="7" t="s">
        <v>11499</v>
      </c>
      <c r="D11393" s="7">
        <v>276</v>
      </c>
    </row>
    <row r="11394" spans="2:4" x14ac:dyDescent="0.2">
      <c r="B11394" s="7" t="s">
        <v>11500</v>
      </c>
      <c r="D11394" s="7">
        <v>410</v>
      </c>
    </row>
    <row r="11395" spans="2:4" x14ac:dyDescent="0.2">
      <c r="B11395" s="7" t="s">
        <v>11501</v>
      </c>
      <c r="D11395" s="7">
        <v>59</v>
      </c>
    </row>
    <row r="11396" spans="2:4" x14ac:dyDescent="0.2">
      <c r="B11396" s="7" t="s">
        <v>11502</v>
      </c>
      <c r="D11396" s="7">
        <v>358</v>
      </c>
    </row>
    <row r="11397" spans="2:4" x14ac:dyDescent="0.2">
      <c r="B11397" s="7" t="s">
        <v>11503</v>
      </c>
      <c r="D11397" s="7">
        <v>377</v>
      </c>
    </row>
    <row r="11398" spans="2:4" x14ac:dyDescent="0.2">
      <c r="B11398" s="7" t="s">
        <v>11504</v>
      </c>
      <c r="D11398" s="7">
        <v>311</v>
      </c>
    </row>
    <row r="11399" spans="2:4" x14ac:dyDescent="0.2">
      <c r="B11399" s="7" t="s">
        <v>11505</v>
      </c>
      <c r="D11399" s="7">
        <v>194</v>
      </c>
    </row>
    <row r="11400" spans="2:4" x14ac:dyDescent="0.2">
      <c r="B11400" s="7" t="s">
        <v>11506</v>
      </c>
      <c r="D11400" s="7">
        <v>298</v>
      </c>
    </row>
    <row r="11401" spans="2:4" x14ac:dyDescent="0.2">
      <c r="B11401" s="7" t="s">
        <v>11507</v>
      </c>
      <c r="D11401" s="7">
        <v>262</v>
      </c>
    </row>
    <row r="11402" spans="2:4" x14ac:dyDescent="0.2">
      <c r="B11402" s="7" t="s">
        <v>11508</v>
      </c>
      <c r="D11402" s="7">
        <v>198</v>
      </c>
    </row>
    <row r="11403" spans="2:4" x14ac:dyDescent="0.2">
      <c r="B11403" s="7" t="s">
        <v>11509</v>
      </c>
      <c r="D11403" s="7">
        <v>401</v>
      </c>
    </row>
    <row r="11404" spans="2:4" x14ac:dyDescent="0.2">
      <c r="B11404" s="7" t="s">
        <v>11510</v>
      </c>
      <c r="D11404" s="7">
        <v>390</v>
      </c>
    </row>
    <row r="11405" spans="2:4" x14ac:dyDescent="0.2">
      <c r="B11405" s="7" t="s">
        <v>11511</v>
      </c>
      <c r="D11405" s="7">
        <v>327</v>
      </c>
    </row>
    <row r="11406" spans="2:4" x14ac:dyDescent="0.2">
      <c r="B11406" s="7" t="s">
        <v>11512</v>
      </c>
      <c r="D11406" s="7">
        <v>273</v>
      </c>
    </row>
    <row r="11407" spans="2:4" x14ac:dyDescent="0.2">
      <c r="B11407" s="7" t="s">
        <v>11513</v>
      </c>
      <c r="D11407" s="7">
        <v>437</v>
      </c>
    </row>
    <row r="11408" spans="2:4" x14ac:dyDescent="0.2">
      <c r="B11408" s="7" t="s">
        <v>11514</v>
      </c>
      <c r="D11408" s="7">
        <v>275</v>
      </c>
    </row>
    <row r="11409" spans="2:4" x14ac:dyDescent="0.2">
      <c r="B11409" s="7" t="s">
        <v>11515</v>
      </c>
      <c r="D11409" s="7">
        <v>308</v>
      </c>
    </row>
    <row r="11410" spans="2:4" x14ac:dyDescent="0.2">
      <c r="B11410" s="7" t="s">
        <v>11516</v>
      </c>
      <c r="D11410" s="7">
        <v>275</v>
      </c>
    </row>
    <row r="11411" spans="2:4" x14ac:dyDescent="0.2">
      <c r="B11411" s="7" t="s">
        <v>11517</v>
      </c>
      <c r="D11411" s="7">
        <v>335</v>
      </c>
    </row>
    <row r="11412" spans="2:4" x14ac:dyDescent="0.2">
      <c r="B11412" s="7" t="s">
        <v>11518</v>
      </c>
      <c r="D11412" s="7">
        <v>228</v>
      </c>
    </row>
    <row r="11413" spans="2:4" x14ac:dyDescent="0.2">
      <c r="B11413" s="7" t="s">
        <v>11519</v>
      </c>
      <c r="D11413" s="7">
        <v>302</v>
      </c>
    </row>
    <row r="11414" spans="2:4" x14ac:dyDescent="0.2">
      <c r="B11414" s="7" t="s">
        <v>11520</v>
      </c>
      <c r="D11414" s="7">
        <v>351</v>
      </c>
    </row>
    <row r="11415" spans="2:4" x14ac:dyDescent="0.2">
      <c r="B11415" s="7" t="s">
        <v>11521</v>
      </c>
      <c r="D11415" s="7">
        <v>304</v>
      </c>
    </row>
    <row r="11416" spans="2:4" x14ac:dyDescent="0.2">
      <c r="B11416" s="7" t="s">
        <v>11522</v>
      </c>
      <c r="D11416" s="7">
        <v>220</v>
      </c>
    </row>
    <row r="11417" spans="2:4" x14ac:dyDescent="0.2">
      <c r="B11417" s="7" t="s">
        <v>11523</v>
      </c>
      <c r="D11417" s="7">
        <v>217</v>
      </c>
    </row>
    <row r="11418" spans="2:4" x14ac:dyDescent="0.2">
      <c r="B11418" s="7" t="s">
        <v>11524</v>
      </c>
      <c r="D11418" s="7">
        <v>274</v>
      </c>
    </row>
    <row r="11419" spans="2:4" x14ac:dyDescent="0.2">
      <c r="B11419" s="7" t="s">
        <v>11525</v>
      </c>
      <c r="D11419" s="7">
        <v>305</v>
      </c>
    </row>
    <row r="11420" spans="2:4" x14ac:dyDescent="0.2">
      <c r="B11420" s="7" t="s">
        <v>11526</v>
      </c>
      <c r="D11420" s="7">
        <v>291</v>
      </c>
    </row>
    <row r="11421" spans="2:4" x14ac:dyDescent="0.2">
      <c r="B11421" s="7" t="s">
        <v>11527</v>
      </c>
      <c r="D11421" s="7">
        <v>308</v>
      </c>
    </row>
    <row r="11422" spans="2:4" x14ac:dyDescent="0.2">
      <c r="B11422" s="7" t="s">
        <v>11528</v>
      </c>
      <c r="D11422" s="7">
        <v>299</v>
      </c>
    </row>
    <row r="11423" spans="2:4" x14ac:dyDescent="0.2">
      <c r="B11423" s="7" t="s">
        <v>11529</v>
      </c>
      <c r="D11423" s="7">
        <v>297</v>
      </c>
    </row>
    <row r="11424" spans="2:4" x14ac:dyDescent="0.2">
      <c r="B11424" s="7" t="s">
        <v>11530</v>
      </c>
      <c r="D11424" s="7">
        <v>274</v>
      </c>
    </row>
    <row r="11425" spans="2:4" x14ac:dyDescent="0.2">
      <c r="B11425" s="7" t="s">
        <v>11531</v>
      </c>
      <c r="D11425" s="7">
        <v>394</v>
      </c>
    </row>
    <row r="11426" spans="2:4" x14ac:dyDescent="0.2">
      <c r="B11426" s="7" t="s">
        <v>11532</v>
      </c>
      <c r="D11426" s="7">
        <v>179</v>
      </c>
    </row>
    <row r="11427" spans="2:4" x14ac:dyDescent="0.2">
      <c r="B11427" s="7" t="s">
        <v>11533</v>
      </c>
      <c r="D11427" s="7">
        <v>233</v>
      </c>
    </row>
    <row r="11428" spans="2:4" x14ac:dyDescent="0.2">
      <c r="B11428" s="7" t="s">
        <v>11534</v>
      </c>
      <c r="D11428" s="7">
        <v>318</v>
      </c>
    </row>
    <row r="11429" spans="2:4" x14ac:dyDescent="0.2">
      <c r="B11429" s="7" t="s">
        <v>11535</v>
      </c>
      <c r="D11429" s="7">
        <v>407</v>
      </c>
    </row>
    <row r="11430" spans="2:4" x14ac:dyDescent="0.2">
      <c r="B11430" s="7" t="s">
        <v>11536</v>
      </c>
      <c r="D11430" s="7">
        <v>436</v>
      </c>
    </row>
    <row r="11431" spans="2:4" x14ac:dyDescent="0.2">
      <c r="B11431" s="7" t="s">
        <v>11537</v>
      </c>
      <c r="D11431" s="7">
        <v>341</v>
      </c>
    </row>
    <row r="11432" spans="2:4" x14ac:dyDescent="0.2">
      <c r="B11432" s="7" t="s">
        <v>11538</v>
      </c>
      <c r="D11432" s="7">
        <v>159</v>
      </c>
    </row>
    <row r="11433" spans="2:4" x14ac:dyDescent="0.2">
      <c r="B11433" s="7" t="s">
        <v>11539</v>
      </c>
      <c r="D11433" s="7">
        <v>233</v>
      </c>
    </row>
    <row r="11434" spans="2:4" x14ac:dyDescent="0.2">
      <c r="B11434" s="7" t="s">
        <v>11540</v>
      </c>
      <c r="D11434" s="7">
        <v>307</v>
      </c>
    </row>
    <row r="11435" spans="2:4" x14ac:dyDescent="0.2">
      <c r="B11435" s="7" t="s">
        <v>11541</v>
      </c>
      <c r="D11435" s="7">
        <v>232</v>
      </c>
    </row>
    <row r="11436" spans="2:4" x14ac:dyDescent="0.2">
      <c r="B11436" s="7" t="s">
        <v>11542</v>
      </c>
      <c r="D11436" s="7">
        <v>318</v>
      </c>
    </row>
    <row r="11437" spans="2:4" x14ac:dyDescent="0.2">
      <c r="B11437" s="7" t="s">
        <v>11543</v>
      </c>
      <c r="D11437" s="7">
        <v>224</v>
      </c>
    </row>
    <row r="11438" spans="2:4" x14ac:dyDescent="0.2">
      <c r="B11438" s="7" t="s">
        <v>11544</v>
      </c>
      <c r="D11438" s="7">
        <v>297</v>
      </c>
    </row>
    <row r="11439" spans="2:4" x14ac:dyDescent="0.2">
      <c r="B11439" s="7" t="s">
        <v>11545</v>
      </c>
      <c r="D11439" s="7">
        <v>296</v>
      </c>
    </row>
    <row r="11440" spans="2:4" x14ac:dyDescent="0.2">
      <c r="B11440" s="7" t="s">
        <v>11546</v>
      </c>
      <c r="D11440" s="7">
        <v>368</v>
      </c>
    </row>
    <row r="11441" spans="2:4" x14ac:dyDescent="0.2">
      <c r="B11441" s="7" t="s">
        <v>11547</v>
      </c>
      <c r="D11441" s="7">
        <v>348</v>
      </c>
    </row>
    <row r="11442" spans="2:4" x14ac:dyDescent="0.2">
      <c r="B11442" s="7" t="s">
        <v>11548</v>
      </c>
      <c r="D11442" s="7">
        <v>347</v>
      </c>
    </row>
    <row r="11443" spans="2:4" x14ac:dyDescent="0.2">
      <c r="B11443" s="7" t="s">
        <v>11549</v>
      </c>
      <c r="D11443" s="7">
        <v>267</v>
      </c>
    </row>
    <row r="11444" spans="2:4" x14ac:dyDescent="0.2">
      <c r="B11444" s="7" t="s">
        <v>11550</v>
      </c>
      <c r="D11444" s="7">
        <v>350</v>
      </c>
    </row>
    <row r="11445" spans="2:4" x14ac:dyDescent="0.2">
      <c r="B11445" s="7" t="s">
        <v>11551</v>
      </c>
      <c r="D11445" s="7">
        <v>289</v>
      </c>
    </row>
    <row r="11446" spans="2:4" x14ac:dyDescent="0.2">
      <c r="B11446" s="7" t="s">
        <v>11552</v>
      </c>
      <c r="D11446" s="7">
        <v>315</v>
      </c>
    </row>
    <row r="11447" spans="2:4" x14ac:dyDescent="0.2">
      <c r="B11447" s="7" t="s">
        <v>11553</v>
      </c>
      <c r="D11447" s="7">
        <v>285</v>
      </c>
    </row>
    <row r="11448" spans="2:4" x14ac:dyDescent="0.2">
      <c r="B11448" s="7" t="s">
        <v>11554</v>
      </c>
      <c r="D11448" s="7">
        <v>318</v>
      </c>
    </row>
    <row r="11449" spans="2:4" x14ac:dyDescent="0.2">
      <c r="B11449" s="7" t="s">
        <v>11555</v>
      </c>
      <c r="D11449" s="7">
        <v>298</v>
      </c>
    </row>
    <row r="11450" spans="2:4" x14ac:dyDescent="0.2">
      <c r="B11450" s="7" t="s">
        <v>11556</v>
      </c>
      <c r="D11450" s="7">
        <v>228</v>
      </c>
    </row>
    <row r="11451" spans="2:4" x14ac:dyDescent="0.2">
      <c r="B11451" s="7" t="s">
        <v>11557</v>
      </c>
      <c r="D11451" s="7">
        <v>287</v>
      </c>
    </row>
    <row r="11452" spans="2:4" x14ac:dyDescent="0.2">
      <c r="B11452" s="7" t="s">
        <v>11558</v>
      </c>
      <c r="D11452" s="7">
        <v>327</v>
      </c>
    </row>
    <row r="11453" spans="2:4" x14ac:dyDescent="0.2">
      <c r="B11453" s="7" t="s">
        <v>11559</v>
      </c>
      <c r="D11453" s="7">
        <v>236</v>
      </c>
    </row>
    <row r="11454" spans="2:4" x14ac:dyDescent="0.2">
      <c r="B11454" s="7" t="s">
        <v>11560</v>
      </c>
      <c r="D11454" s="7">
        <v>294</v>
      </c>
    </row>
    <row r="11455" spans="2:4" x14ac:dyDescent="0.2">
      <c r="B11455" s="7" t="s">
        <v>11561</v>
      </c>
      <c r="D11455" s="7">
        <v>334</v>
      </c>
    </row>
    <row r="11456" spans="2:4" x14ac:dyDescent="0.2">
      <c r="B11456" s="7" t="s">
        <v>11562</v>
      </c>
      <c r="D11456" s="7">
        <v>298</v>
      </c>
    </row>
    <row r="11457" spans="2:4" x14ac:dyDescent="0.2">
      <c r="B11457" s="7" t="s">
        <v>11563</v>
      </c>
      <c r="D11457" s="7">
        <v>343</v>
      </c>
    </row>
    <row r="11458" spans="2:4" x14ac:dyDescent="0.2">
      <c r="B11458" s="7" t="s">
        <v>11564</v>
      </c>
      <c r="D11458" s="7">
        <v>295</v>
      </c>
    </row>
    <row r="11459" spans="2:4" x14ac:dyDescent="0.2">
      <c r="B11459" s="7" t="s">
        <v>11565</v>
      </c>
      <c r="D11459" s="7">
        <v>371</v>
      </c>
    </row>
    <row r="11460" spans="2:4" x14ac:dyDescent="0.2">
      <c r="B11460" s="7" t="s">
        <v>11566</v>
      </c>
      <c r="D11460" s="7">
        <v>332</v>
      </c>
    </row>
    <row r="11461" spans="2:4" x14ac:dyDescent="0.2">
      <c r="B11461" s="7" t="s">
        <v>11567</v>
      </c>
      <c r="D11461" s="7">
        <v>314</v>
      </c>
    </row>
    <row r="11462" spans="2:4" x14ac:dyDescent="0.2">
      <c r="B11462" s="7" t="s">
        <v>11568</v>
      </c>
      <c r="D11462" s="7">
        <v>300</v>
      </c>
    </row>
    <row r="11463" spans="2:4" x14ac:dyDescent="0.2">
      <c r="B11463" s="7" t="s">
        <v>11569</v>
      </c>
      <c r="D11463" s="7">
        <v>366</v>
      </c>
    </row>
    <row r="11464" spans="2:4" x14ac:dyDescent="0.2">
      <c r="B11464" s="7" t="s">
        <v>11570</v>
      </c>
      <c r="D11464" s="7">
        <v>322</v>
      </c>
    </row>
    <row r="11465" spans="2:4" x14ac:dyDescent="0.2">
      <c r="B11465" s="7" t="s">
        <v>11571</v>
      </c>
      <c r="D11465" s="7">
        <v>319</v>
      </c>
    </row>
    <row r="11466" spans="2:4" x14ac:dyDescent="0.2">
      <c r="B11466" s="7" t="s">
        <v>11572</v>
      </c>
      <c r="D11466" s="7">
        <v>388</v>
      </c>
    </row>
    <row r="11467" spans="2:4" x14ac:dyDescent="0.2">
      <c r="B11467" s="7" t="s">
        <v>11573</v>
      </c>
      <c r="D11467" s="7">
        <v>285</v>
      </c>
    </row>
    <row r="11468" spans="2:4" x14ac:dyDescent="0.2">
      <c r="B11468" s="7" t="s">
        <v>11574</v>
      </c>
      <c r="D11468" s="7">
        <v>318</v>
      </c>
    </row>
    <row r="11469" spans="2:4" x14ac:dyDescent="0.2">
      <c r="B11469" s="7" t="s">
        <v>11575</v>
      </c>
      <c r="D11469" s="7">
        <v>426</v>
      </c>
    </row>
    <row r="11470" spans="2:4" x14ac:dyDescent="0.2">
      <c r="B11470" s="7" t="s">
        <v>11576</v>
      </c>
      <c r="D11470" s="7">
        <v>335</v>
      </c>
    </row>
    <row r="11471" spans="2:4" x14ac:dyDescent="0.2">
      <c r="B11471" s="7" t="s">
        <v>11577</v>
      </c>
      <c r="D11471" s="7">
        <v>236</v>
      </c>
    </row>
    <row r="11472" spans="2:4" x14ac:dyDescent="0.2">
      <c r="B11472" s="7" t="s">
        <v>11578</v>
      </c>
      <c r="D11472" s="7">
        <v>315</v>
      </c>
    </row>
    <row r="11473" spans="2:4" x14ac:dyDescent="0.2">
      <c r="B11473" s="7" t="s">
        <v>11579</v>
      </c>
      <c r="D11473" s="7">
        <v>280</v>
      </c>
    </row>
    <row r="11474" spans="2:4" x14ac:dyDescent="0.2">
      <c r="B11474" s="7" t="s">
        <v>11580</v>
      </c>
      <c r="D11474" s="7">
        <v>334</v>
      </c>
    </row>
    <row r="11475" spans="2:4" x14ac:dyDescent="0.2">
      <c r="B11475" s="7" t="s">
        <v>11581</v>
      </c>
      <c r="D11475" s="7">
        <v>311</v>
      </c>
    </row>
    <row r="11476" spans="2:4" x14ac:dyDescent="0.2">
      <c r="B11476" s="7" t="s">
        <v>11582</v>
      </c>
      <c r="D11476" s="7">
        <v>243</v>
      </c>
    </row>
    <row r="11477" spans="2:4" x14ac:dyDescent="0.2">
      <c r="B11477" s="7" t="s">
        <v>11583</v>
      </c>
      <c r="D11477" s="7">
        <v>290</v>
      </c>
    </row>
    <row r="11478" spans="2:4" x14ac:dyDescent="0.2">
      <c r="B11478" s="7" t="s">
        <v>11584</v>
      </c>
      <c r="D11478" s="7">
        <v>311</v>
      </c>
    </row>
    <row r="11479" spans="2:4" x14ac:dyDescent="0.2">
      <c r="B11479" s="7" t="s">
        <v>11585</v>
      </c>
      <c r="D11479" s="7">
        <v>307</v>
      </c>
    </row>
    <row r="11480" spans="2:4" x14ac:dyDescent="0.2">
      <c r="B11480" s="7" t="s">
        <v>11586</v>
      </c>
      <c r="D11480" s="7">
        <v>301</v>
      </c>
    </row>
    <row r="11481" spans="2:4" x14ac:dyDescent="0.2">
      <c r="B11481" s="7" t="s">
        <v>11587</v>
      </c>
      <c r="D11481" s="7">
        <v>295</v>
      </c>
    </row>
    <row r="11482" spans="2:4" x14ac:dyDescent="0.2">
      <c r="B11482" s="7" t="s">
        <v>11588</v>
      </c>
      <c r="D11482" s="7">
        <v>309</v>
      </c>
    </row>
    <row r="11483" spans="2:4" x14ac:dyDescent="0.2">
      <c r="B11483" s="7" t="s">
        <v>11589</v>
      </c>
      <c r="D11483" s="7">
        <v>391</v>
      </c>
    </row>
    <row r="11484" spans="2:4" x14ac:dyDescent="0.2">
      <c r="B11484" s="7" t="s">
        <v>11590</v>
      </c>
      <c r="D11484" s="7">
        <v>280</v>
      </c>
    </row>
    <row r="11485" spans="2:4" x14ac:dyDescent="0.2">
      <c r="B11485" s="7" t="s">
        <v>11591</v>
      </c>
      <c r="D11485" s="7">
        <v>287</v>
      </c>
    </row>
    <row r="11486" spans="2:4" x14ac:dyDescent="0.2">
      <c r="B11486" s="7" t="s">
        <v>11592</v>
      </c>
      <c r="D11486" s="7">
        <v>270</v>
      </c>
    </row>
    <row r="11487" spans="2:4" x14ac:dyDescent="0.2">
      <c r="B11487" s="7" t="s">
        <v>11593</v>
      </c>
      <c r="D11487" s="7">
        <v>380</v>
      </c>
    </row>
    <row r="11488" spans="2:4" x14ac:dyDescent="0.2">
      <c r="B11488" s="7" t="s">
        <v>11594</v>
      </c>
      <c r="D11488" s="7">
        <v>289</v>
      </c>
    </row>
    <row r="11489" spans="2:4" x14ac:dyDescent="0.2">
      <c r="B11489" s="7" t="s">
        <v>11595</v>
      </c>
      <c r="D11489" s="7">
        <v>224</v>
      </c>
    </row>
    <row r="11490" spans="2:4" x14ac:dyDescent="0.2">
      <c r="B11490" s="7" t="s">
        <v>11596</v>
      </c>
      <c r="D11490" s="7">
        <v>289</v>
      </c>
    </row>
    <row r="11491" spans="2:4" x14ac:dyDescent="0.2">
      <c r="B11491" s="7" t="s">
        <v>11597</v>
      </c>
      <c r="D11491" s="7">
        <v>263</v>
      </c>
    </row>
    <row r="11492" spans="2:4" x14ac:dyDescent="0.2">
      <c r="B11492" s="7" t="s">
        <v>11598</v>
      </c>
      <c r="D11492" s="7">
        <v>320</v>
      </c>
    </row>
    <row r="11493" spans="2:4" x14ac:dyDescent="0.2">
      <c r="B11493" s="7" t="s">
        <v>11599</v>
      </c>
      <c r="D11493" s="7">
        <v>308</v>
      </c>
    </row>
    <row r="11494" spans="2:4" x14ac:dyDescent="0.2">
      <c r="B11494" s="7" t="s">
        <v>11600</v>
      </c>
      <c r="D11494" s="7">
        <v>420</v>
      </c>
    </row>
    <row r="11495" spans="2:4" x14ac:dyDescent="0.2">
      <c r="B11495" s="7" t="s">
        <v>11601</v>
      </c>
      <c r="D11495" s="7">
        <v>41</v>
      </c>
    </row>
    <row r="11496" spans="2:4" x14ac:dyDescent="0.2">
      <c r="B11496" s="7" t="s">
        <v>11602</v>
      </c>
      <c r="D11496" s="7">
        <v>191</v>
      </c>
    </row>
    <row r="11497" spans="2:4" x14ac:dyDescent="0.2">
      <c r="B11497" s="7" t="s">
        <v>11603</v>
      </c>
      <c r="D11497" s="7">
        <v>341</v>
      </c>
    </row>
    <row r="11498" spans="2:4" x14ac:dyDescent="0.2">
      <c r="B11498" s="7" t="s">
        <v>11604</v>
      </c>
      <c r="D11498" s="7">
        <v>240</v>
      </c>
    </row>
    <row r="11499" spans="2:4" x14ac:dyDescent="0.2">
      <c r="B11499" s="7" t="s">
        <v>11605</v>
      </c>
      <c r="D11499" s="7">
        <v>201</v>
      </c>
    </row>
    <row r="11500" spans="2:4" x14ac:dyDescent="0.2">
      <c r="B11500" s="7" t="s">
        <v>11606</v>
      </c>
      <c r="D11500" s="7">
        <v>359</v>
      </c>
    </row>
    <row r="11501" spans="2:4" x14ac:dyDescent="0.2">
      <c r="B11501" s="7" t="s">
        <v>11607</v>
      </c>
      <c r="D11501" s="7">
        <v>194</v>
      </c>
    </row>
    <row r="11502" spans="2:4" x14ac:dyDescent="0.2">
      <c r="B11502" s="7" t="s">
        <v>11608</v>
      </c>
      <c r="D11502" s="7">
        <v>181</v>
      </c>
    </row>
    <row r="11503" spans="2:4" x14ac:dyDescent="0.2">
      <c r="B11503" s="7" t="s">
        <v>11609</v>
      </c>
      <c r="D11503" s="7">
        <v>291</v>
      </c>
    </row>
    <row r="11504" spans="2:4" x14ac:dyDescent="0.2">
      <c r="B11504" s="7" t="s">
        <v>11610</v>
      </c>
      <c r="D11504" s="7">
        <v>271</v>
      </c>
    </row>
    <row r="11505" spans="2:4" x14ac:dyDescent="0.2">
      <c r="B11505" s="7" t="s">
        <v>11611</v>
      </c>
      <c r="D11505" s="7">
        <v>361</v>
      </c>
    </row>
    <row r="11506" spans="2:4" x14ac:dyDescent="0.2">
      <c r="B11506" s="7" t="s">
        <v>11612</v>
      </c>
      <c r="D11506" s="7">
        <v>384</v>
      </c>
    </row>
    <row r="11507" spans="2:4" x14ac:dyDescent="0.2">
      <c r="B11507" s="7" t="s">
        <v>11613</v>
      </c>
      <c r="D11507" s="7">
        <v>330</v>
      </c>
    </row>
    <row r="11508" spans="2:4" x14ac:dyDescent="0.2">
      <c r="B11508" s="7" t="s">
        <v>11614</v>
      </c>
      <c r="D11508" s="7">
        <v>302</v>
      </c>
    </row>
    <row r="11509" spans="2:4" x14ac:dyDescent="0.2">
      <c r="B11509" s="7" t="s">
        <v>11615</v>
      </c>
      <c r="D11509" s="7">
        <v>394</v>
      </c>
    </row>
    <row r="11510" spans="2:4" x14ac:dyDescent="0.2">
      <c r="B11510" s="7" t="s">
        <v>11616</v>
      </c>
      <c r="D11510" s="7">
        <v>360</v>
      </c>
    </row>
    <row r="11511" spans="2:4" x14ac:dyDescent="0.2">
      <c r="B11511" s="7" t="s">
        <v>11617</v>
      </c>
      <c r="D11511" s="7">
        <v>312</v>
      </c>
    </row>
    <row r="11512" spans="2:4" x14ac:dyDescent="0.2">
      <c r="B11512" s="7" t="s">
        <v>11618</v>
      </c>
      <c r="D11512" s="7">
        <v>199</v>
      </c>
    </row>
    <row r="11513" spans="2:4" x14ac:dyDescent="0.2">
      <c r="B11513" s="7" t="s">
        <v>11619</v>
      </c>
      <c r="D11513" s="7">
        <v>354</v>
      </c>
    </row>
    <row r="11514" spans="2:4" x14ac:dyDescent="0.2">
      <c r="B11514" s="7" t="s">
        <v>11620</v>
      </c>
      <c r="D11514" s="7">
        <v>324</v>
      </c>
    </row>
    <row r="11515" spans="2:4" x14ac:dyDescent="0.2">
      <c r="B11515" s="7" t="s">
        <v>11621</v>
      </c>
      <c r="D11515" s="7">
        <v>380</v>
      </c>
    </row>
    <row r="11516" spans="2:4" x14ac:dyDescent="0.2">
      <c r="B11516" s="7" t="s">
        <v>11622</v>
      </c>
      <c r="D11516" s="7">
        <v>296</v>
      </c>
    </row>
    <row r="11517" spans="2:4" x14ac:dyDescent="0.2">
      <c r="B11517" s="7" t="s">
        <v>11623</v>
      </c>
      <c r="D11517" s="7">
        <v>184</v>
      </c>
    </row>
    <row r="11518" spans="2:4" x14ac:dyDescent="0.2">
      <c r="B11518" s="7" t="s">
        <v>11624</v>
      </c>
      <c r="D11518" s="7">
        <v>341</v>
      </c>
    </row>
    <row r="11519" spans="2:4" x14ac:dyDescent="0.2">
      <c r="B11519" s="7" t="s">
        <v>11625</v>
      </c>
      <c r="D11519" s="7">
        <v>336</v>
      </c>
    </row>
    <row r="11520" spans="2:4" x14ac:dyDescent="0.2">
      <c r="B11520" s="7" t="s">
        <v>11626</v>
      </c>
      <c r="D11520" s="7">
        <v>337</v>
      </c>
    </row>
    <row r="11521" spans="2:4" x14ac:dyDescent="0.2">
      <c r="B11521" s="7" t="s">
        <v>11627</v>
      </c>
      <c r="D11521" s="7">
        <v>302</v>
      </c>
    </row>
    <row r="11522" spans="2:4" x14ac:dyDescent="0.2">
      <c r="B11522" s="7" t="s">
        <v>11628</v>
      </c>
      <c r="D11522" s="7">
        <v>324</v>
      </c>
    </row>
    <row r="11523" spans="2:4" x14ac:dyDescent="0.2">
      <c r="B11523" s="7" t="s">
        <v>11629</v>
      </c>
      <c r="D11523" s="7">
        <v>262</v>
      </c>
    </row>
    <row r="11524" spans="2:4" x14ac:dyDescent="0.2">
      <c r="B11524" s="7" t="s">
        <v>11630</v>
      </c>
      <c r="D11524" s="7">
        <v>288</v>
      </c>
    </row>
    <row r="11525" spans="2:4" x14ac:dyDescent="0.2">
      <c r="B11525" s="7" t="s">
        <v>11631</v>
      </c>
      <c r="D11525" s="7">
        <v>389</v>
      </c>
    </row>
    <row r="11526" spans="2:4" x14ac:dyDescent="0.2">
      <c r="B11526" s="7" t="s">
        <v>11632</v>
      </c>
      <c r="D11526" s="7">
        <v>154</v>
      </c>
    </row>
    <row r="11527" spans="2:4" x14ac:dyDescent="0.2">
      <c r="B11527" s="7" t="s">
        <v>11633</v>
      </c>
      <c r="D11527" s="7">
        <v>338</v>
      </c>
    </row>
    <row r="11528" spans="2:4" x14ac:dyDescent="0.2">
      <c r="B11528" s="7" t="s">
        <v>11634</v>
      </c>
      <c r="D11528" s="7">
        <v>295</v>
      </c>
    </row>
    <row r="11529" spans="2:4" x14ac:dyDescent="0.2">
      <c r="B11529" s="7" t="s">
        <v>11635</v>
      </c>
      <c r="D11529" s="7">
        <v>287</v>
      </c>
    </row>
    <row r="11530" spans="2:4" x14ac:dyDescent="0.2">
      <c r="B11530" s="7" t="s">
        <v>11636</v>
      </c>
      <c r="D11530" s="7">
        <v>378</v>
      </c>
    </row>
    <row r="11531" spans="2:4" x14ac:dyDescent="0.2">
      <c r="B11531" s="7" t="s">
        <v>11637</v>
      </c>
      <c r="D11531" s="7">
        <v>346</v>
      </c>
    </row>
    <row r="11532" spans="2:4" x14ac:dyDescent="0.2">
      <c r="B11532" s="7" t="s">
        <v>11638</v>
      </c>
      <c r="D11532" s="7">
        <v>224</v>
      </c>
    </row>
    <row r="11533" spans="2:4" x14ac:dyDescent="0.2">
      <c r="B11533" s="7" t="s">
        <v>11639</v>
      </c>
      <c r="D11533" s="7">
        <v>288</v>
      </c>
    </row>
    <row r="11534" spans="2:4" x14ac:dyDescent="0.2">
      <c r="B11534" s="7" t="s">
        <v>11640</v>
      </c>
      <c r="D11534" s="7">
        <v>356</v>
      </c>
    </row>
    <row r="11535" spans="2:4" x14ac:dyDescent="0.2">
      <c r="B11535" s="7" t="s">
        <v>11641</v>
      </c>
      <c r="D11535" s="7">
        <v>266</v>
      </c>
    </row>
    <row r="11536" spans="2:4" x14ac:dyDescent="0.2">
      <c r="B11536" s="7" t="s">
        <v>11642</v>
      </c>
      <c r="D11536" s="7">
        <v>414</v>
      </c>
    </row>
    <row r="11537" spans="2:4" x14ac:dyDescent="0.2">
      <c r="B11537" s="7" t="s">
        <v>11643</v>
      </c>
      <c r="D11537" s="7">
        <v>262</v>
      </c>
    </row>
    <row r="11538" spans="2:4" x14ac:dyDescent="0.2">
      <c r="B11538" s="7" t="s">
        <v>11644</v>
      </c>
      <c r="D11538" s="7">
        <v>291</v>
      </c>
    </row>
    <row r="11539" spans="2:4" x14ac:dyDescent="0.2">
      <c r="B11539" s="7" t="s">
        <v>11645</v>
      </c>
      <c r="D11539" s="7">
        <v>395</v>
      </c>
    </row>
    <row r="11540" spans="2:4" x14ac:dyDescent="0.2">
      <c r="B11540" s="7" t="s">
        <v>11646</v>
      </c>
      <c r="D11540" s="7">
        <v>432</v>
      </c>
    </row>
    <row r="11541" spans="2:4" x14ac:dyDescent="0.2">
      <c r="B11541" s="7" t="s">
        <v>11647</v>
      </c>
      <c r="D11541" s="7">
        <v>296</v>
      </c>
    </row>
    <row r="11542" spans="2:4" x14ac:dyDescent="0.2">
      <c r="B11542" s="7" t="s">
        <v>11648</v>
      </c>
      <c r="D11542" s="7">
        <v>352</v>
      </c>
    </row>
    <row r="11543" spans="2:4" x14ac:dyDescent="0.2">
      <c r="B11543" s="7" t="s">
        <v>11649</v>
      </c>
      <c r="D11543" s="7">
        <v>279</v>
      </c>
    </row>
    <row r="11544" spans="2:4" x14ac:dyDescent="0.2">
      <c r="B11544" s="7" t="s">
        <v>11650</v>
      </c>
      <c r="D11544" s="7">
        <v>425</v>
      </c>
    </row>
    <row r="11545" spans="2:4" x14ac:dyDescent="0.2">
      <c r="B11545" s="7" t="s">
        <v>11651</v>
      </c>
      <c r="D11545" s="7">
        <v>348</v>
      </c>
    </row>
    <row r="11546" spans="2:4" x14ac:dyDescent="0.2">
      <c r="B11546" s="7" t="s">
        <v>11652</v>
      </c>
      <c r="D11546" s="7">
        <v>240</v>
      </c>
    </row>
    <row r="11547" spans="2:4" x14ac:dyDescent="0.2">
      <c r="B11547" s="7" t="s">
        <v>11653</v>
      </c>
      <c r="D11547" s="7">
        <v>302</v>
      </c>
    </row>
    <row r="11548" spans="2:4" x14ac:dyDescent="0.2">
      <c r="B11548" s="7" t="s">
        <v>11654</v>
      </c>
      <c r="D11548" s="7">
        <v>340</v>
      </c>
    </row>
    <row r="11549" spans="2:4" x14ac:dyDescent="0.2">
      <c r="B11549" s="7" t="s">
        <v>11655</v>
      </c>
      <c r="D11549" s="7">
        <v>277</v>
      </c>
    </row>
    <row r="11550" spans="2:4" x14ac:dyDescent="0.2">
      <c r="B11550" s="7" t="s">
        <v>11656</v>
      </c>
      <c r="D11550" s="7">
        <v>295</v>
      </c>
    </row>
    <row r="11551" spans="2:4" x14ac:dyDescent="0.2">
      <c r="B11551" s="7" t="s">
        <v>11657</v>
      </c>
      <c r="D11551" s="7">
        <v>327</v>
      </c>
    </row>
    <row r="11552" spans="2:4" x14ac:dyDescent="0.2">
      <c r="B11552" s="7" t="s">
        <v>11658</v>
      </c>
      <c r="D11552" s="7">
        <v>306</v>
      </c>
    </row>
    <row r="11553" spans="2:4" x14ac:dyDescent="0.2">
      <c r="B11553" s="7" t="s">
        <v>11659</v>
      </c>
      <c r="D11553" s="7">
        <v>273</v>
      </c>
    </row>
    <row r="11554" spans="2:4" x14ac:dyDescent="0.2">
      <c r="B11554" s="7" t="s">
        <v>11660</v>
      </c>
      <c r="D11554" s="7">
        <v>377</v>
      </c>
    </row>
    <row r="11555" spans="2:4" x14ac:dyDescent="0.2">
      <c r="B11555" s="7" t="s">
        <v>11661</v>
      </c>
      <c r="D11555" s="7">
        <v>313</v>
      </c>
    </row>
    <row r="11556" spans="2:4" x14ac:dyDescent="0.2">
      <c r="B11556" s="7" t="s">
        <v>11662</v>
      </c>
      <c r="D11556" s="7">
        <v>301</v>
      </c>
    </row>
    <row r="11557" spans="2:4" x14ac:dyDescent="0.2">
      <c r="B11557" s="7" t="s">
        <v>11663</v>
      </c>
      <c r="D11557" s="7">
        <v>297</v>
      </c>
    </row>
    <row r="11558" spans="2:4" x14ac:dyDescent="0.2">
      <c r="B11558" s="7" t="s">
        <v>11664</v>
      </c>
      <c r="D11558" s="7">
        <v>348</v>
      </c>
    </row>
    <row r="11559" spans="2:4" x14ac:dyDescent="0.2">
      <c r="B11559" s="7" t="s">
        <v>11665</v>
      </c>
      <c r="D11559" s="7">
        <v>312</v>
      </c>
    </row>
    <row r="11560" spans="2:4" x14ac:dyDescent="0.2">
      <c r="B11560" s="7" t="s">
        <v>11666</v>
      </c>
      <c r="D11560" s="7">
        <v>400</v>
      </c>
    </row>
    <row r="11561" spans="2:4" x14ac:dyDescent="0.2">
      <c r="B11561" s="7" t="s">
        <v>11667</v>
      </c>
      <c r="D11561" s="7">
        <v>414</v>
      </c>
    </row>
    <row r="11562" spans="2:4" x14ac:dyDescent="0.2">
      <c r="B11562" s="7" t="s">
        <v>11668</v>
      </c>
      <c r="D11562" s="7">
        <v>262</v>
      </c>
    </row>
    <row r="11563" spans="2:4" x14ac:dyDescent="0.2">
      <c r="B11563" s="7" t="s">
        <v>11669</v>
      </c>
      <c r="D11563" s="7">
        <v>408</v>
      </c>
    </row>
    <row r="11564" spans="2:4" x14ac:dyDescent="0.2">
      <c r="B11564" s="7" t="s">
        <v>11670</v>
      </c>
      <c r="D11564" s="7">
        <v>303</v>
      </c>
    </row>
    <row r="11565" spans="2:4" x14ac:dyDescent="0.2">
      <c r="B11565" s="7" t="s">
        <v>11671</v>
      </c>
      <c r="D11565" s="7">
        <v>298</v>
      </c>
    </row>
    <row r="11566" spans="2:4" x14ac:dyDescent="0.2">
      <c r="B11566" s="7" t="s">
        <v>11672</v>
      </c>
      <c r="D11566" s="7">
        <v>387</v>
      </c>
    </row>
    <row r="11567" spans="2:4" x14ac:dyDescent="0.2">
      <c r="B11567" s="7" t="s">
        <v>11673</v>
      </c>
      <c r="D11567" s="7">
        <v>425</v>
      </c>
    </row>
    <row r="11568" spans="2:4" x14ac:dyDescent="0.2">
      <c r="B11568" s="7" t="s">
        <v>11674</v>
      </c>
      <c r="D11568" s="7">
        <v>349</v>
      </c>
    </row>
    <row r="11569" spans="2:4" x14ac:dyDescent="0.2">
      <c r="B11569" s="7" t="s">
        <v>11675</v>
      </c>
      <c r="D11569" s="7">
        <v>458</v>
      </c>
    </row>
    <row r="11570" spans="2:4" x14ac:dyDescent="0.2">
      <c r="B11570" s="7" t="s">
        <v>11676</v>
      </c>
      <c r="D11570" s="7">
        <v>335</v>
      </c>
    </row>
    <row r="11571" spans="2:4" x14ac:dyDescent="0.2">
      <c r="B11571" s="7" t="s">
        <v>11677</v>
      </c>
      <c r="D11571" s="7">
        <v>344</v>
      </c>
    </row>
    <row r="11572" spans="2:4" x14ac:dyDescent="0.2">
      <c r="B11572" s="7" t="s">
        <v>11678</v>
      </c>
      <c r="D11572" s="7">
        <v>395</v>
      </c>
    </row>
    <row r="11573" spans="2:4" x14ac:dyDescent="0.2">
      <c r="B11573" s="7" t="s">
        <v>11679</v>
      </c>
      <c r="D11573" s="7">
        <v>326</v>
      </c>
    </row>
    <row r="11574" spans="2:4" x14ac:dyDescent="0.2">
      <c r="B11574" s="7" t="s">
        <v>11680</v>
      </c>
      <c r="D11574" s="7">
        <v>447</v>
      </c>
    </row>
    <row r="11575" spans="2:4" x14ac:dyDescent="0.2">
      <c r="B11575" s="7" t="s">
        <v>11681</v>
      </c>
      <c r="D11575" s="7">
        <v>396</v>
      </c>
    </row>
    <row r="11576" spans="2:4" x14ac:dyDescent="0.2">
      <c r="B11576" s="7" t="s">
        <v>11682</v>
      </c>
      <c r="D11576" s="7">
        <v>279</v>
      </c>
    </row>
    <row r="11577" spans="2:4" x14ac:dyDescent="0.2">
      <c r="B11577" s="7" t="s">
        <v>11683</v>
      </c>
      <c r="D11577" s="7">
        <v>280</v>
      </c>
    </row>
    <row r="11578" spans="2:4" x14ac:dyDescent="0.2">
      <c r="B11578" s="7" t="s">
        <v>11684</v>
      </c>
      <c r="D11578" s="7">
        <v>322</v>
      </c>
    </row>
    <row r="11579" spans="2:4" x14ac:dyDescent="0.2">
      <c r="B11579" s="7" t="s">
        <v>11685</v>
      </c>
      <c r="D11579" s="7">
        <v>442</v>
      </c>
    </row>
    <row r="11580" spans="2:4" x14ac:dyDescent="0.2">
      <c r="B11580" s="7" t="s">
        <v>11686</v>
      </c>
      <c r="D11580" s="7">
        <v>331</v>
      </c>
    </row>
    <row r="11581" spans="2:4" x14ac:dyDescent="0.2">
      <c r="B11581" s="7" t="s">
        <v>11687</v>
      </c>
      <c r="D11581" s="7">
        <v>394</v>
      </c>
    </row>
    <row r="11582" spans="2:4" x14ac:dyDescent="0.2">
      <c r="B11582" s="7" t="s">
        <v>11688</v>
      </c>
      <c r="D11582" s="7">
        <v>367</v>
      </c>
    </row>
    <row r="11583" spans="2:4" x14ac:dyDescent="0.2">
      <c r="B11583" s="7" t="s">
        <v>11689</v>
      </c>
      <c r="D11583" s="7">
        <v>268</v>
      </c>
    </row>
    <row r="11584" spans="2:4" x14ac:dyDescent="0.2">
      <c r="B11584" s="7" t="s">
        <v>11690</v>
      </c>
      <c r="D11584" s="7">
        <v>305</v>
      </c>
    </row>
    <row r="11585" spans="2:4" x14ac:dyDescent="0.2">
      <c r="B11585" s="7" t="s">
        <v>11691</v>
      </c>
      <c r="D11585" s="7">
        <v>309</v>
      </c>
    </row>
    <row r="11586" spans="2:4" x14ac:dyDescent="0.2">
      <c r="B11586" s="7" t="s">
        <v>11692</v>
      </c>
      <c r="D11586" s="7">
        <v>342</v>
      </c>
    </row>
    <row r="11587" spans="2:4" x14ac:dyDescent="0.2">
      <c r="B11587" s="7" t="s">
        <v>11693</v>
      </c>
      <c r="D11587" s="7">
        <v>406</v>
      </c>
    </row>
    <row r="11588" spans="2:4" x14ac:dyDescent="0.2">
      <c r="B11588" s="7" t="s">
        <v>11694</v>
      </c>
      <c r="D11588" s="7">
        <v>288</v>
      </c>
    </row>
    <row r="11589" spans="2:4" x14ac:dyDescent="0.2">
      <c r="B11589" s="7" t="s">
        <v>11695</v>
      </c>
      <c r="D11589" s="7">
        <v>287</v>
      </c>
    </row>
    <row r="11590" spans="2:4" x14ac:dyDescent="0.2">
      <c r="B11590" s="7" t="s">
        <v>11696</v>
      </c>
      <c r="D11590" s="7">
        <v>330</v>
      </c>
    </row>
    <row r="11591" spans="2:4" x14ac:dyDescent="0.2">
      <c r="B11591" s="7" t="s">
        <v>11697</v>
      </c>
      <c r="D11591" s="7">
        <v>243</v>
      </c>
    </row>
    <row r="11592" spans="2:4" x14ac:dyDescent="0.2">
      <c r="B11592" s="7" t="s">
        <v>11698</v>
      </c>
      <c r="D11592" s="7">
        <v>392</v>
      </c>
    </row>
    <row r="11593" spans="2:4" x14ac:dyDescent="0.2">
      <c r="B11593" s="7" t="s">
        <v>11699</v>
      </c>
      <c r="D11593" s="7">
        <v>326</v>
      </c>
    </row>
    <row r="11594" spans="2:4" x14ac:dyDescent="0.2">
      <c r="B11594" s="7" t="s">
        <v>11700</v>
      </c>
      <c r="D11594" s="7">
        <v>314</v>
      </c>
    </row>
    <row r="11595" spans="2:4" x14ac:dyDescent="0.2">
      <c r="B11595" s="7" t="s">
        <v>11701</v>
      </c>
      <c r="D11595" s="7">
        <v>63</v>
      </c>
    </row>
    <row r="11596" spans="2:4" x14ac:dyDescent="0.2">
      <c r="B11596" s="7" t="s">
        <v>11702</v>
      </c>
      <c r="D11596" s="7">
        <v>272</v>
      </c>
    </row>
    <row r="11597" spans="2:4" x14ac:dyDescent="0.2">
      <c r="B11597" s="7" t="s">
        <v>11703</v>
      </c>
      <c r="D11597" s="7">
        <v>370</v>
      </c>
    </row>
    <row r="11598" spans="2:4" x14ac:dyDescent="0.2">
      <c r="B11598" s="7" t="s">
        <v>11704</v>
      </c>
      <c r="D11598" s="7">
        <v>289</v>
      </c>
    </row>
    <row r="11599" spans="2:4" x14ac:dyDescent="0.2">
      <c r="B11599" s="7" t="s">
        <v>11705</v>
      </c>
      <c r="D11599" s="7">
        <v>108</v>
      </c>
    </row>
    <row r="11600" spans="2:4" x14ac:dyDescent="0.2">
      <c r="B11600" s="7" t="s">
        <v>11706</v>
      </c>
      <c r="D11600" s="7">
        <v>295</v>
      </c>
    </row>
    <row r="11601" spans="2:4" x14ac:dyDescent="0.2">
      <c r="B11601" s="7" t="s">
        <v>11707</v>
      </c>
      <c r="D11601" s="7">
        <v>309</v>
      </c>
    </row>
    <row r="11602" spans="2:4" x14ac:dyDescent="0.2">
      <c r="B11602" s="7" t="s">
        <v>11708</v>
      </c>
      <c r="D11602" s="7">
        <v>217</v>
      </c>
    </row>
    <row r="11603" spans="2:4" x14ac:dyDescent="0.2">
      <c r="B11603" s="7" t="s">
        <v>11709</v>
      </c>
      <c r="D11603" s="7">
        <v>397</v>
      </c>
    </row>
    <row r="11604" spans="2:4" x14ac:dyDescent="0.2">
      <c r="B11604" s="7" t="s">
        <v>11710</v>
      </c>
      <c r="D11604" s="7">
        <v>266</v>
      </c>
    </row>
    <row r="11605" spans="2:4" x14ac:dyDescent="0.2">
      <c r="B11605" s="7" t="s">
        <v>11711</v>
      </c>
      <c r="D11605" s="7">
        <v>323</v>
      </c>
    </row>
    <row r="11606" spans="2:4" x14ac:dyDescent="0.2">
      <c r="B11606" s="7" t="s">
        <v>11712</v>
      </c>
      <c r="D11606" s="7">
        <v>206</v>
      </c>
    </row>
    <row r="11607" spans="2:4" x14ac:dyDescent="0.2">
      <c r="B11607" s="7" t="s">
        <v>11713</v>
      </c>
      <c r="D11607" s="7">
        <v>338</v>
      </c>
    </row>
    <row r="11608" spans="2:4" x14ac:dyDescent="0.2">
      <c r="B11608" s="7" t="s">
        <v>11714</v>
      </c>
      <c r="D11608" s="7">
        <v>195</v>
      </c>
    </row>
    <row r="11609" spans="2:4" x14ac:dyDescent="0.2">
      <c r="B11609" s="7" t="s">
        <v>11715</v>
      </c>
      <c r="D11609" s="7">
        <v>330</v>
      </c>
    </row>
    <row r="11610" spans="2:4" x14ac:dyDescent="0.2">
      <c r="B11610" s="7" t="s">
        <v>11716</v>
      </c>
      <c r="D11610" s="7">
        <v>332</v>
      </c>
    </row>
    <row r="11611" spans="2:4" x14ac:dyDescent="0.2">
      <c r="B11611" s="7" t="s">
        <v>11717</v>
      </c>
      <c r="D11611" s="7">
        <v>261</v>
      </c>
    </row>
    <row r="11612" spans="2:4" x14ac:dyDescent="0.2">
      <c r="B11612" s="7" t="s">
        <v>11718</v>
      </c>
      <c r="D11612" s="7">
        <v>200</v>
      </c>
    </row>
    <row r="11613" spans="2:4" x14ac:dyDescent="0.2">
      <c r="B11613" s="7" t="s">
        <v>11719</v>
      </c>
      <c r="D11613" s="7">
        <v>267</v>
      </c>
    </row>
    <row r="11614" spans="2:4" x14ac:dyDescent="0.2">
      <c r="B11614" s="7" t="s">
        <v>11720</v>
      </c>
      <c r="D11614" s="7">
        <v>326</v>
      </c>
    </row>
    <row r="11615" spans="2:4" x14ac:dyDescent="0.2">
      <c r="B11615" s="7" t="s">
        <v>11721</v>
      </c>
      <c r="D11615" s="7">
        <v>314</v>
      </c>
    </row>
    <row r="11616" spans="2:4" x14ac:dyDescent="0.2">
      <c r="B11616" s="7" t="s">
        <v>11722</v>
      </c>
      <c r="D11616" s="7">
        <v>292</v>
      </c>
    </row>
    <row r="11617" spans="2:4" x14ac:dyDescent="0.2">
      <c r="B11617" s="7" t="s">
        <v>11723</v>
      </c>
      <c r="D11617" s="7">
        <v>176</v>
      </c>
    </row>
    <row r="11618" spans="2:4" x14ac:dyDescent="0.2">
      <c r="B11618" s="7" t="s">
        <v>11724</v>
      </c>
      <c r="D11618" s="7">
        <v>246</v>
      </c>
    </row>
    <row r="11619" spans="2:4" x14ac:dyDescent="0.2">
      <c r="B11619" s="7" t="s">
        <v>11725</v>
      </c>
      <c r="D11619" s="7">
        <v>250</v>
      </c>
    </row>
    <row r="11620" spans="2:4" x14ac:dyDescent="0.2">
      <c r="B11620" s="7" t="s">
        <v>11726</v>
      </c>
      <c r="D11620" s="7">
        <v>397</v>
      </c>
    </row>
    <row r="11621" spans="2:4" x14ac:dyDescent="0.2">
      <c r="B11621" s="7" t="s">
        <v>11727</v>
      </c>
      <c r="D11621" s="7">
        <v>359</v>
      </c>
    </row>
    <row r="11622" spans="2:4" x14ac:dyDescent="0.2">
      <c r="B11622" s="7" t="s">
        <v>11728</v>
      </c>
      <c r="D11622" s="7">
        <v>253</v>
      </c>
    </row>
    <row r="11623" spans="2:4" x14ac:dyDescent="0.2">
      <c r="B11623" s="7" t="s">
        <v>11729</v>
      </c>
      <c r="D11623" s="7">
        <v>285</v>
      </c>
    </row>
    <row r="11624" spans="2:4" x14ac:dyDescent="0.2">
      <c r="B11624" s="7" t="s">
        <v>11730</v>
      </c>
      <c r="D11624" s="7">
        <v>250</v>
      </c>
    </row>
    <row r="11625" spans="2:4" x14ac:dyDescent="0.2">
      <c r="B11625" s="7" t="s">
        <v>11731</v>
      </c>
      <c r="D11625" s="7">
        <v>275</v>
      </c>
    </row>
    <row r="11626" spans="2:4" x14ac:dyDescent="0.2">
      <c r="B11626" s="7" t="s">
        <v>11732</v>
      </c>
      <c r="D11626" s="7">
        <v>168</v>
      </c>
    </row>
    <row r="11627" spans="2:4" x14ac:dyDescent="0.2">
      <c r="B11627" s="7" t="s">
        <v>11733</v>
      </c>
      <c r="D11627" s="7">
        <v>264</v>
      </c>
    </row>
    <row r="11628" spans="2:4" x14ac:dyDescent="0.2">
      <c r="B11628" s="7" t="s">
        <v>11734</v>
      </c>
      <c r="D11628" s="7">
        <v>278</v>
      </c>
    </row>
    <row r="11629" spans="2:4" x14ac:dyDescent="0.2">
      <c r="B11629" s="7" t="s">
        <v>11735</v>
      </c>
      <c r="D11629" s="7">
        <v>377</v>
      </c>
    </row>
    <row r="11630" spans="2:4" x14ac:dyDescent="0.2">
      <c r="B11630" s="7" t="s">
        <v>11736</v>
      </c>
      <c r="D11630" s="7">
        <v>377</v>
      </c>
    </row>
    <row r="11631" spans="2:4" x14ac:dyDescent="0.2">
      <c r="B11631" s="7" t="s">
        <v>11737</v>
      </c>
      <c r="D11631" s="7">
        <v>311</v>
      </c>
    </row>
    <row r="11632" spans="2:4" x14ac:dyDescent="0.2">
      <c r="B11632" s="7" t="s">
        <v>11738</v>
      </c>
      <c r="D11632" s="7">
        <v>229</v>
      </c>
    </row>
    <row r="11633" spans="2:4" x14ac:dyDescent="0.2">
      <c r="B11633" s="7" t="s">
        <v>11739</v>
      </c>
      <c r="D11633" s="7">
        <v>249</v>
      </c>
    </row>
    <row r="11634" spans="2:4" x14ac:dyDescent="0.2">
      <c r="B11634" s="7" t="s">
        <v>11740</v>
      </c>
      <c r="D11634" s="7">
        <v>350</v>
      </c>
    </row>
    <row r="11635" spans="2:4" x14ac:dyDescent="0.2">
      <c r="B11635" s="7" t="s">
        <v>11741</v>
      </c>
      <c r="D11635" s="7">
        <v>270</v>
      </c>
    </row>
    <row r="11636" spans="2:4" x14ac:dyDescent="0.2">
      <c r="B11636" s="7" t="s">
        <v>11742</v>
      </c>
      <c r="D11636" s="7">
        <v>294</v>
      </c>
    </row>
    <row r="11637" spans="2:4" x14ac:dyDescent="0.2">
      <c r="B11637" s="7" t="s">
        <v>11743</v>
      </c>
      <c r="D11637" s="7">
        <v>257</v>
      </c>
    </row>
    <row r="11638" spans="2:4" x14ac:dyDescent="0.2">
      <c r="B11638" s="7" t="s">
        <v>11744</v>
      </c>
      <c r="D11638" s="7">
        <v>326</v>
      </c>
    </row>
    <row r="11639" spans="2:4" x14ac:dyDescent="0.2">
      <c r="B11639" s="7" t="s">
        <v>11745</v>
      </c>
      <c r="D11639" s="7">
        <v>242</v>
      </c>
    </row>
    <row r="11640" spans="2:4" x14ac:dyDescent="0.2">
      <c r="B11640" s="7" t="s">
        <v>11746</v>
      </c>
      <c r="D11640" s="7">
        <v>284</v>
      </c>
    </row>
    <row r="11641" spans="2:4" x14ac:dyDescent="0.2">
      <c r="B11641" s="7" t="s">
        <v>11747</v>
      </c>
      <c r="D11641" s="7">
        <v>347</v>
      </c>
    </row>
    <row r="11642" spans="2:4" x14ac:dyDescent="0.2">
      <c r="B11642" s="7" t="s">
        <v>11748</v>
      </c>
      <c r="D11642" s="7">
        <v>310</v>
      </c>
    </row>
    <row r="11643" spans="2:4" x14ac:dyDescent="0.2">
      <c r="B11643" s="7" t="s">
        <v>11749</v>
      </c>
      <c r="D11643" s="7">
        <v>265</v>
      </c>
    </row>
    <row r="11644" spans="2:4" x14ac:dyDescent="0.2">
      <c r="B11644" s="7" t="s">
        <v>11750</v>
      </c>
      <c r="D11644" s="7">
        <v>309</v>
      </c>
    </row>
    <row r="11645" spans="2:4" x14ac:dyDescent="0.2">
      <c r="B11645" s="7" t="s">
        <v>11751</v>
      </c>
      <c r="D11645" s="7">
        <v>328</v>
      </c>
    </row>
    <row r="11646" spans="2:4" x14ac:dyDescent="0.2">
      <c r="B11646" s="7" t="s">
        <v>11752</v>
      </c>
      <c r="D11646" s="7">
        <v>227</v>
      </c>
    </row>
    <row r="11647" spans="2:4" x14ac:dyDescent="0.2">
      <c r="B11647" s="7" t="s">
        <v>11753</v>
      </c>
      <c r="D11647" s="7">
        <v>276</v>
      </c>
    </row>
    <row r="11648" spans="2:4" x14ac:dyDescent="0.2">
      <c r="B11648" s="7" t="s">
        <v>11754</v>
      </c>
      <c r="D11648" s="7">
        <v>274</v>
      </c>
    </row>
    <row r="11649" spans="2:4" x14ac:dyDescent="0.2">
      <c r="B11649" s="7" t="s">
        <v>11755</v>
      </c>
      <c r="D11649" s="7">
        <v>252</v>
      </c>
    </row>
    <row r="11650" spans="2:4" x14ac:dyDescent="0.2">
      <c r="B11650" s="7" t="s">
        <v>11756</v>
      </c>
      <c r="D11650" s="7">
        <v>317</v>
      </c>
    </row>
    <row r="11651" spans="2:4" x14ac:dyDescent="0.2">
      <c r="B11651" s="7" t="s">
        <v>11757</v>
      </c>
      <c r="D11651" s="7">
        <v>297</v>
      </c>
    </row>
    <row r="11652" spans="2:4" x14ac:dyDescent="0.2">
      <c r="B11652" s="7" t="s">
        <v>11758</v>
      </c>
      <c r="D11652" s="7">
        <v>203</v>
      </c>
    </row>
    <row r="11653" spans="2:4" x14ac:dyDescent="0.2">
      <c r="B11653" s="7" t="s">
        <v>11759</v>
      </c>
      <c r="D11653" s="7">
        <v>346</v>
      </c>
    </row>
    <row r="11654" spans="2:4" x14ac:dyDescent="0.2">
      <c r="B11654" s="7" t="s">
        <v>11760</v>
      </c>
      <c r="D11654" s="7">
        <v>288</v>
      </c>
    </row>
    <row r="11655" spans="2:4" x14ac:dyDescent="0.2">
      <c r="B11655" s="7" t="s">
        <v>11761</v>
      </c>
      <c r="D11655" s="7">
        <v>325</v>
      </c>
    </row>
    <row r="11656" spans="2:4" x14ac:dyDescent="0.2">
      <c r="B11656" s="7" t="s">
        <v>11762</v>
      </c>
      <c r="D11656" s="7">
        <v>254</v>
      </c>
    </row>
    <row r="11657" spans="2:4" x14ac:dyDescent="0.2">
      <c r="B11657" s="7" t="s">
        <v>11763</v>
      </c>
      <c r="D11657" s="7">
        <v>265</v>
      </c>
    </row>
    <row r="11658" spans="2:4" x14ac:dyDescent="0.2">
      <c r="B11658" s="7" t="s">
        <v>11764</v>
      </c>
      <c r="D11658" s="7">
        <v>408</v>
      </c>
    </row>
    <row r="11659" spans="2:4" x14ac:dyDescent="0.2">
      <c r="B11659" s="7" t="s">
        <v>11765</v>
      </c>
      <c r="D11659" s="7">
        <v>263</v>
      </c>
    </row>
    <row r="11660" spans="2:4" x14ac:dyDescent="0.2">
      <c r="B11660" s="7" t="s">
        <v>11766</v>
      </c>
      <c r="D11660" s="7">
        <v>323</v>
      </c>
    </row>
    <row r="11661" spans="2:4" x14ac:dyDescent="0.2">
      <c r="B11661" s="7" t="s">
        <v>11767</v>
      </c>
      <c r="D11661" s="7">
        <v>310</v>
      </c>
    </row>
    <row r="11662" spans="2:4" x14ac:dyDescent="0.2">
      <c r="B11662" s="7" t="s">
        <v>11768</v>
      </c>
      <c r="D11662" s="7">
        <v>211</v>
      </c>
    </row>
    <row r="11663" spans="2:4" x14ac:dyDescent="0.2">
      <c r="B11663" s="7" t="s">
        <v>11769</v>
      </c>
      <c r="D11663" s="7">
        <v>314</v>
      </c>
    </row>
    <row r="11664" spans="2:4" x14ac:dyDescent="0.2">
      <c r="B11664" s="7" t="s">
        <v>11770</v>
      </c>
      <c r="D11664" s="7">
        <v>285</v>
      </c>
    </row>
    <row r="11665" spans="2:4" x14ac:dyDescent="0.2">
      <c r="B11665" s="7" t="s">
        <v>11771</v>
      </c>
      <c r="D11665" s="7">
        <v>240</v>
      </c>
    </row>
    <row r="11666" spans="2:4" x14ac:dyDescent="0.2">
      <c r="B11666" s="7" t="s">
        <v>11772</v>
      </c>
      <c r="D11666" s="7">
        <v>314</v>
      </c>
    </row>
    <row r="11667" spans="2:4" x14ac:dyDescent="0.2">
      <c r="B11667" s="7" t="s">
        <v>11773</v>
      </c>
      <c r="D11667" s="7">
        <v>305</v>
      </c>
    </row>
    <row r="11668" spans="2:4" x14ac:dyDescent="0.2">
      <c r="B11668" s="7" t="s">
        <v>11774</v>
      </c>
      <c r="D11668" s="7">
        <v>296</v>
      </c>
    </row>
    <row r="11669" spans="2:4" x14ac:dyDescent="0.2">
      <c r="B11669" s="7" t="s">
        <v>11775</v>
      </c>
      <c r="D11669" s="7">
        <v>358</v>
      </c>
    </row>
    <row r="11670" spans="2:4" x14ac:dyDescent="0.2">
      <c r="B11670" s="7" t="s">
        <v>11776</v>
      </c>
      <c r="D11670" s="7">
        <v>236</v>
      </c>
    </row>
    <row r="11671" spans="2:4" x14ac:dyDescent="0.2">
      <c r="B11671" s="7" t="s">
        <v>11777</v>
      </c>
      <c r="D11671" s="7">
        <v>273</v>
      </c>
    </row>
    <row r="11672" spans="2:4" x14ac:dyDescent="0.2">
      <c r="B11672" s="7" t="s">
        <v>11778</v>
      </c>
      <c r="D11672" s="7">
        <v>377</v>
      </c>
    </row>
    <row r="11673" spans="2:4" x14ac:dyDescent="0.2">
      <c r="B11673" s="7" t="s">
        <v>11779</v>
      </c>
      <c r="D11673" s="7">
        <v>370</v>
      </c>
    </row>
    <row r="11674" spans="2:4" x14ac:dyDescent="0.2">
      <c r="B11674" s="7" t="s">
        <v>11780</v>
      </c>
      <c r="D11674" s="7">
        <v>417</v>
      </c>
    </row>
    <row r="11675" spans="2:4" x14ac:dyDescent="0.2">
      <c r="B11675" s="7" t="s">
        <v>11781</v>
      </c>
      <c r="D11675" s="7">
        <v>339</v>
      </c>
    </row>
    <row r="11676" spans="2:4" x14ac:dyDescent="0.2">
      <c r="B11676" s="7" t="s">
        <v>11782</v>
      </c>
      <c r="D11676" s="7">
        <v>183</v>
      </c>
    </row>
    <row r="11677" spans="2:4" x14ac:dyDescent="0.2">
      <c r="B11677" s="7" t="s">
        <v>11783</v>
      </c>
      <c r="D11677" s="7">
        <v>295</v>
      </c>
    </row>
    <row r="11678" spans="2:4" x14ac:dyDescent="0.2">
      <c r="B11678" s="7" t="s">
        <v>11784</v>
      </c>
      <c r="D11678" s="7">
        <v>413</v>
      </c>
    </row>
    <row r="11679" spans="2:4" x14ac:dyDescent="0.2">
      <c r="B11679" s="7" t="s">
        <v>11785</v>
      </c>
      <c r="D11679" s="7">
        <v>378</v>
      </c>
    </row>
    <row r="11680" spans="2:4" x14ac:dyDescent="0.2">
      <c r="B11680" s="7" t="s">
        <v>11786</v>
      </c>
      <c r="D11680" s="7">
        <v>337</v>
      </c>
    </row>
    <row r="11681" spans="2:4" x14ac:dyDescent="0.2">
      <c r="B11681" s="7" t="s">
        <v>11787</v>
      </c>
      <c r="D11681" s="7">
        <v>335</v>
      </c>
    </row>
    <row r="11682" spans="2:4" x14ac:dyDescent="0.2">
      <c r="B11682" s="7" t="s">
        <v>11788</v>
      </c>
      <c r="D11682" s="7">
        <v>300</v>
      </c>
    </row>
    <row r="11683" spans="2:4" x14ac:dyDescent="0.2">
      <c r="B11683" s="7" t="s">
        <v>11789</v>
      </c>
      <c r="D11683" s="7">
        <v>384</v>
      </c>
    </row>
    <row r="11684" spans="2:4" x14ac:dyDescent="0.2">
      <c r="B11684" s="7" t="s">
        <v>11790</v>
      </c>
      <c r="D11684" s="7">
        <v>261</v>
      </c>
    </row>
    <row r="11685" spans="2:4" x14ac:dyDescent="0.2">
      <c r="B11685" s="7" t="s">
        <v>11791</v>
      </c>
      <c r="D11685" s="7">
        <v>255</v>
      </c>
    </row>
    <row r="11686" spans="2:4" x14ac:dyDescent="0.2">
      <c r="B11686" s="7" t="s">
        <v>11792</v>
      </c>
      <c r="D11686" s="7">
        <v>317</v>
      </c>
    </row>
    <row r="11687" spans="2:4" x14ac:dyDescent="0.2">
      <c r="B11687" s="7" t="s">
        <v>11793</v>
      </c>
      <c r="D11687" s="7">
        <v>294</v>
      </c>
    </row>
    <row r="11688" spans="2:4" x14ac:dyDescent="0.2">
      <c r="B11688" s="7" t="s">
        <v>11794</v>
      </c>
      <c r="D11688" s="7">
        <v>272</v>
      </c>
    </row>
    <row r="11689" spans="2:4" x14ac:dyDescent="0.2">
      <c r="B11689" s="7" t="s">
        <v>11795</v>
      </c>
      <c r="D11689" s="7">
        <v>290</v>
      </c>
    </row>
    <row r="11690" spans="2:4" x14ac:dyDescent="0.2">
      <c r="B11690" s="7" t="s">
        <v>11796</v>
      </c>
      <c r="D11690" s="7">
        <v>233</v>
      </c>
    </row>
    <row r="11691" spans="2:4" x14ac:dyDescent="0.2">
      <c r="B11691" s="7" t="s">
        <v>11797</v>
      </c>
      <c r="D11691" s="7">
        <v>225</v>
      </c>
    </row>
    <row r="11692" spans="2:4" x14ac:dyDescent="0.2">
      <c r="B11692" s="7" t="s">
        <v>11798</v>
      </c>
      <c r="D11692" s="7">
        <v>362</v>
      </c>
    </row>
    <row r="11693" spans="2:4" x14ac:dyDescent="0.2">
      <c r="B11693" s="7" t="s">
        <v>11799</v>
      </c>
      <c r="D11693" s="7">
        <v>256</v>
      </c>
    </row>
    <row r="11694" spans="2:4" x14ac:dyDescent="0.2">
      <c r="B11694" s="7" t="s">
        <v>11800</v>
      </c>
      <c r="D11694" s="7">
        <v>335</v>
      </c>
    </row>
    <row r="11695" spans="2:4" x14ac:dyDescent="0.2">
      <c r="B11695" s="7" t="s">
        <v>11801</v>
      </c>
      <c r="D11695" s="7">
        <v>24</v>
      </c>
    </row>
    <row r="11696" spans="2:4" x14ac:dyDescent="0.2">
      <c r="B11696" s="7" t="s">
        <v>11802</v>
      </c>
      <c r="D11696" s="7">
        <v>199</v>
      </c>
    </row>
    <row r="11697" spans="2:4" x14ac:dyDescent="0.2">
      <c r="B11697" s="7" t="s">
        <v>11803</v>
      </c>
      <c r="D11697" s="7">
        <v>343</v>
      </c>
    </row>
    <row r="11698" spans="2:4" x14ac:dyDescent="0.2">
      <c r="B11698" s="7" t="s">
        <v>11804</v>
      </c>
      <c r="D11698" s="7">
        <v>256</v>
      </c>
    </row>
    <row r="11699" spans="2:4" x14ac:dyDescent="0.2">
      <c r="B11699" s="7" t="s">
        <v>11805</v>
      </c>
      <c r="D11699" s="7">
        <v>176</v>
      </c>
    </row>
    <row r="11700" spans="2:4" x14ac:dyDescent="0.2">
      <c r="B11700" s="7" t="s">
        <v>11806</v>
      </c>
      <c r="D11700" s="7">
        <v>225</v>
      </c>
    </row>
    <row r="11701" spans="2:4" x14ac:dyDescent="0.2">
      <c r="B11701" s="7" t="s">
        <v>11807</v>
      </c>
      <c r="D11701" s="7">
        <v>252</v>
      </c>
    </row>
    <row r="11702" spans="2:4" x14ac:dyDescent="0.2">
      <c r="B11702" s="7" t="s">
        <v>11808</v>
      </c>
      <c r="D11702" s="7">
        <v>226</v>
      </c>
    </row>
    <row r="11703" spans="2:4" x14ac:dyDescent="0.2">
      <c r="B11703" s="7" t="s">
        <v>11809</v>
      </c>
      <c r="D11703" s="7">
        <v>274</v>
      </c>
    </row>
    <row r="11704" spans="2:4" x14ac:dyDescent="0.2">
      <c r="B11704" s="7" t="s">
        <v>11810</v>
      </c>
      <c r="D11704" s="7">
        <v>348</v>
      </c>
    </row>
    <row r="11705" spans="2:4" x14ac:dyDescent="0.2">
      <c r="B11705" s="7" t="s">
        <v>11811</v>
      </c>
      <c r="D11705" s="7">
        <v>342</v>
      </c>
    </row>
    <row r="11706" spans="2:4" x14ac:dyDescent="0.2">
      <c r="B11706" s="7" t="s">
        <v>11812</v>
      </c>
      <c r="D11706" s="7">
        <v>394</v>
      </c>
    </row>
    <row r="11707" spans="2:4" x14ac:dyDescent="0.2">
      <c r="B11707" s="7" t="s">
        <v>11813</v>
      </c>
      <c r="D11707" s="7">
        <v>389</v>
      </c>
    </row>
    <row r="11708" spans="2:4" x14ac:dyDescent="0.2">
      <c r="B11708" s="7" t="s">
        <v>11814</v>
      </c>
      <c r="D11708" s="7">
        <v>295</v>
      </c>
    </row>
    <row r="11709" spans="2:4" x14ac:dyDescent="0.2">
      <c r="B11709" s="7" t="s">
        <v>11815</v>
      </c>
      <c r="D11709" s="7">
        <v>340</v>
      </c>
    </row>
    <row r="11710" spans="2:4" x14ac:dyDescent="0.2">
      <c r="B11710" s="7" t="s">
        <v>11816</v>
      </c>
      <c r="D11710" s="7">
        <v>313</v>
      </c>
    </row>
    <row r="11711" spans="2:4" x14ac:dyDescent="0.2">
      <c r="B11711" s="7" t="s">
        <v>11817</v>
      </c>
      <c r="D11711" s="7">
        <v>282</v>
      </c>
    </row>
    <row r="11712" spans="2:4" x14ac:dyDescent="0.2">
      <c r="B11712" s="7" t="s">
        <v>11818</v>
      </c>
      <c r="D11712" s="7">
        <v>215</v>
      </c>
    </row>
    <row r="11713" spans="2:4" x14ac:dyDescent="0.2">
      <c r="B11713" s="7" t="s">
        <v>11819</v>
      </c>
      <c r="D11713" s="7">
        <v>307</v>
      </c>
    </row>
    <row r="11714" spans="2:4" x14ac:dyDescent="0.2">
      <c r="B11714" s="7" t="s">
        <v>11820</v>
      </c>
      <c r="D11714" s="7">
        <v>406</v>
      </c>
    </row>
    <row r="11715" spans="2:4" x14ac:dyDescent="0.2">
      <c r="B11715" s="7" t="s">
        <v>11821</v>
      </c>
      <c r="D11715" s="7">
        <v>313</v>
      </c>
    </row>
    <row r="11716" spans="2:4" x14ac:dyDescent="0.2">
      <c r="B11716" s="7" t="s">
        <v>11822</v>
      </c>
      <c r="D11716" s="7">
        <v>355</v>
      </c>
    </row>
    <row r="11717" spans="2:4" x14ac:dyDescent="0.2">
      <c r="B11717" s="7" t="s">
        <v>11823</v>
      </c>
      <c r="D11717" s="7">
        <v>237</v>
      </c>
    </row>
    <row r="11718" spans="2:4" x14ac:dyDescent="0.2">
      <c r="B11718" s="7" t="s">
        <v>11824</v>
      </c>
      <c r="D11718" s="7">
        <v>358</v>
      </c>
    </row>
    <row r="11719" spans="2:4" x14ac:dyDescent="0.2">
      <c r="B11719" s="7" t="s">
        <v>11825</v>
      </c>
      <c r="D11719" s="7">
        <v>319</v>
      </c>
    </row>
    <row r="11720" spans="2:4" x14ac:dyDescent="0.2">
      <c r="B11720" s="7" t="s">
        <v>11826</v>
      </c>
      <c r="D11720" s="7">
        <v>343</v>
      </c>
    </row>
    <row r="11721" spans="2:4" x14ac:dyDescent="0.2">
      <c r="B11721" s="7" t="s">
        <v>11827</v>
      </c>
      <c r="D11721" s="7">
        <v>410</v>
      </c>
    </row>
    <row r="11722" spans="2:4" x14ac:dyDescent="0.2">
      <c r="B11722" s="7" t="s">
        <v>11828</v>
      </c>
      <c r="D11722" s="7">
        <v>266</v>
      </c>
    </row>
    <row r="11723" spans="2:4" x14ac:dyDescent="0.2">
      <c r="B11723" s="7" t="s">
        <v>11829</v>
      </c>
      <c r="D11723" s="7">
        <v>334</v>
      </c>
    </row>
    <row r="11724" spans="2:4" x14ac:dyDescent="0.2">
      <c r="B11724" s="7" t="s">
        <v>11830</v>
      </c>
      <c r="D11724" s="7">
        <v>285</v>
      </c>
    </row>
    <row r="11725" spans="2:4" x14ac:dyDescent="0.2">
      <c r="B11725" s="7" t="s">
        <v>11831</v>
      </c>
      <c r="D11725" s="7">
        <v>335</v>
      </c>
    </row>
    <row r="11726" spans="2:4" x14ac:dyDescent="0.2">
      <c r="B11726" s="7" t="s">
        <v>11832</v>
      </c>
      <c r="D11726" s="7">
        <v>186</v>
      </c>
    </row>
    <row r="11727" spans="2:4" x14ac:dyDescent="0.2">
      <c r="B11727" s="7" t="s">
        <v>11833</v>
      </c>
      <c r="D11727" s="7">
        <v>284</v>
      </c>
    </row>
    <row r="11728" spans="2:4" x14ac:dyDescent="0.2">
      <c r="B11728" s="7" t="s">
        <v>11834</v>
      </c>
      <c r="D11728" s="7">
        <v>321</v>
      </c>
    </row>
    <row r="11729" spans="2:4" x14ac:dyDescent="0.2">
      <c r="B11729" s="7" t="s">
        <v>11835</v>
      </c>
      <c r="D11729" s="7">
        <v>316</v>
      </c>
    </row>
    <row r="11730" spans="2:4" x14ac:dyDescent="0.2">
      <c r="B11730" s="7" t="s">
        <v>11836</v>
      </c>
      <c r="D11730" s="7">
        <v>378</v>
      </c>
    </row>
    <row r="11731" spans="2:4" x14ac:dyDescent="0.2">
      <c r="B11731" s="7" t="s">
        <v>11837</v>
      </c>
      <c r="D11731" s="7">
        <v>357</v>
      </c>
    </row>
    <row r="11732" spans="2:4" x14ac:dyDescent="0.2">
      <c r="B11732" s="7" t="s">
        <v>11838</v>
      </c>
      <c r="D11732" s="7">
        <v>301</v>
      </c>
    </row>
    <row r="11733" spans="2:4" x14ac:dyDescent="0.2">
      <c r="B11733" s="7" t="s">
        <v>11839</v>
      </c>
      <c r="D11733" s="7">
        <v>257</v>
      </c>
    </row>
    <row r="11734" spans="2:4" x14ac:dyDescent="0.2">
      <c r="B11734" s="7" t="s">
        <v>11840</v>
      </c>
      <c r="D11734" s="7">
        <v>424</v>
      </c>
    </row>
    <row r="11735" spans="2:4" x14ac:dyDescent="0.2">
      <c r="B11735" s="7" t="s">
        <v>11841</v>
      </c>
      <c r="D11735" s="7">
        <v>295</v>
      </c>
    </row>
    <row r="11736" spans="2:4" x14ac:dyDescent="0.2">
      <c r="B11736" s="7" t="s">
        <v>11842</v>
      </c>
      <c r="D11736" s="7">
        <v>419</v>
      </c>
    </row>
    <row r="11737" spans="2:4" x14ac:dyDescent="0.2">
      <c r="B11737" s="7" t="s">
        <v>11843</v>
      </c>
      <c r="D11737" s="7">
        <v>253</v>
      </c>
    </row>
    <row r="11738" spans="2:4" x14ac:dyDescent="0.2">
      <c r="B11738" s="7" t="s">
        <v>11844</v>
      </c>
      <c r="D11738" s="7">
        <v>359</v>
      </c>
    </row>
    <row r="11739" spans="2:4" x14ac:dyDescent="0.2">
      <c r="B11739" s="7" t="s">
        <v>11845</v>
      </c>
      <c r="D11739" s="7">
        <v>397</v>
      </c>
    </row>
    <row r="11740" spans="2:4" x14ac:dyDescent="0.2">
      <c r="B11740" s="7" t="s">
        <v>11846</v>
      </c>
      <c r="D11740" s="7">
        <v>350</v>
      </c>
    </row>
    <row r="11741" spans="2:4" x14ac:dyDescent="0.2">
      <c r="B11741" s="7" t="s">
        <v>11847</v>
      </c>
      <c r="D11741" s="7">
        <v>402</v>
      </c>
    </row>
    <row r="11742" spans="2:4" x14ac:dyDescent="0.2">
      <c r="B11742" s="7" t="s">
        <v>11848</v>
      </c>
      <c r="D11742" s="7">
        <v>375</v>
      </c>
    </row>
    <row r="11743" spans="2:4" x14ac:dyDescent="0.2">
      <c r="B11743" s="7" t="s">
        <v>11849</v>
      </c>
      <c r="D11743" s="7">
        <v>378</v>
      </c>
    </row>
    <row r="11744" spans="2:4" x14ac:dyDescent="0.2">
      <c r="B11744" s="7" t="s">
        <v>11850</v>
      </c>
      <c r="D11744" s="7">
        <v>351</v>
      </c>
    </row>
    <row r="11745" spans="2:4" x14ac:dyDescent="0.2">
      <c r="B11745" s="7" t="s">
        <v>11851</v>
      </c>
      <c r="D11745" s="7">
        <v>238</v>
      </c>
    </row>
    <row r="11746" spans="2:4" x14ac:dyDescent="0.2">
      <c r="B11746" s="7" t="s">
        <v>11852</v>
      </c>
      <c r="D11746" s="7">
        <v>320</v>
      </c>
    </row>
    <row r="11747" spans="2:4" x14ac:dyDescent="0.2">
      <c r="B11747" s="7" t="s">
        <v>11853</v>
      </c>
      <c r="D11747" s="7">
        <v>307</v>
      </c>
    </row>
    <row r="11748" spans="2:4" x14ac:dyDescent="0.2">
      <c r="B11748" s="7" t="s">
        <v>11854</v>
      </c>
      <c r="D11748" s="7">
        <v>314</v>
      </c>
    </row>
    <row r="11749" spans="2:4" x14ac:dyDescent="0.2">
      <c r="B11749" s="7" t="s">
        <v>11855</v>
      </c>
      <c r="D11749" s="7">
        <v>334</v>
      </c>
    </row>
    <row r="11750" spans="2:4" x14ac:dyDescent="0.2">
      <c r="B11750" s="7" t="s">
        <v>11856</v>
      </c>
      <c r="D11750" s="7">
        <v>299</v>
      </c>
    </row>
    <row r="11751" spans="2:4" x14ac:dyDescent="0.2">
      <c r="B11751" s="7" t="s">
        <v>11857</v>
      </c>
      <c r="D11751" s="7">
        <v>331</v>
      </c>
    </row>
    <row r="11752" spans="2:4" x14ac:dyDescent="0.2">
      <c r="B11752" s="7" t="s">
        <v>11858</v>
      </c>
      <c r="D11752" s="7">
        <v>419</v>
      </c>
    </row>
    <row r="11753" spans="2:4" x14ac:dyDescent="0.2">
      <c r="B11753" s="7" t="s">
        <v>11859</v>
      </c>
      <c r="D11753" s="7">
        <v>354</v>
      </c>
    </row>
    <row r="11754" spans="2:4" x14ac:dyDescent="0.2">
      <c r="B11754" s="7" t="s">
        <v>11860</v>
      </c>
      <c r="D11754" s="7">
        <v>287</v>
      </c>
    </row>
    <row r="11755" spans="2:4" x14ac:dyDescent="0.2">
      <c r="B11755" s="7" t="s">
        <v>11861</v>
      </c>
      <c r="D11755" s="7">
        <v>338</v>
      </c>
    </row>
    <row r="11756" spans="2:4" x14ac:dyDescent="0.2">
      <c r="B11756" s="7" t="s">
        <v>11862</v>
      </c>
      <c r="D11756" s="7">
        <v>308</v>
      </c>
    </row>
    <row r="11757" spans="2:4" x14ac:dyDescent="0.2">
      <c r="B11757" s="7" t="s">
        <v>11863</v>
      </c>
      <c r="D11757" s="7">
        <v>389</v>
      </c>
    </row>
    <row r="11758" spans="2:4" x14ac:dyDescent="0.2">
      <c r="B11758" s="7" t="s">
        <v>11864</v>
      </c>
      <c r="D11758" s="7">
        <v>329</v>
      </c>
    </row>
    <row r="11759" spans="2:4" x14ac:dyDescent="0.2">
      <c r="B11759" s="7" t="s">
        <v>11865</v>
      </c>
      <c r="D11759" s="7">
        <v>255</v>
      </c>
    </row>
    <row r="11760" spans="2:4" x14ac:dyDescent="0.2">
      <c r="B11760" s="7" t="s">
        <v>11866</v>
      </c>
      <c r="D11760" s="7">
        <v>407</v>
      </c>
    </row>
    <row r="11761" spans="2:4" x14ac:dyDescent="0.2">
      <c r="B11761" s="7" t="s">
        <v>11867</v>
      </c>
      <c r="D11761" s="7">
        <v>329</v>
      </c>
    </row>
    <row r="11762" spans="2:4" x14ac:dyDescent="0.2">
      <c r="B11762" s="7" t="s">
        <v>11868</v>
      </c>
      <c r="D11762" s="7">
        <v>283</v>
      </c>
    </row>
    <row r="11763" spans="2:4" x14ac:dyDescent="0.2">
      <c r="B11763" s="7" t="s">
        <v>11869</v>
      </c>
      <c r="D11763" s="7">
        <v>332</v>
      </c>
    </row>
    <row r="11764" spans="2:4" x14ac:dyDescent="0.2">
      <c r="B11764" s="7" t="s">
        <v>11870</v>
      </c>
      <c r="D11764" s="7">
        <v>316</v>
      </c>
    </row>
    <row r="11765" spans="2:4" x14ac:dyDescent="0.2">
      <c r="B11765" s="7" t="s">
        <v>11871</v>
      </c>
      <c r="D11765" s="7">
        <v>281</v>
      </c>
    </row>
    <row r="11766" spans="2:4" x14ac:dyDescent="0.2">
      <c r="B11766" s="7" t="s">
        <v>11872</v>
      </c>
      <c r="D11766" s="7">
        <v>339</v>
      </c>
    </row>
    <row r="11767" spans="2:4" x14ac:dyDescent="0.2">
      <c r="B11767" s="7" t="s">
        <v>11873</v>
      </c>
      <c r="D11767" s="7">
        <v>326</v>
      </c>
    </row>
    <row r="11768" spans="2:4" x14ac:dyDescent="0.2">
      <c r="B11768" s="7" t="s">
        <v>11874</v>
      </c>
      <c r="D11768" s="7">
        <v>373</v>
      </c>
    </row>
    <row r="11769" spans="2:4" x14ac:dyDescent="0.2">
      <c r="B11769" s="7" t="s">
        <v>11875</v>
      </c>
      <c r="D11769" s="7">
        <v>387</v>
      </c>
    </row>
    <row r="11770" spans="2:4" x14ac:dyDescent="0.2">
      <c r="B11770" s="7" t="s">
        <v>11876</v>
      </c>
      <c r="D11770" s="7">
        <v>357</v>
      </c>
    </row>
    <row r="11771" spans="2:4" x14ac:dyDescent="0.2">
      <c r="B11771" s="7" t="s">
        <v>11877</v>
      </c>
      <c r="D11771" s="7">
        <v>361</v>
      </c>
    </row>
    <row r="11772" spans="2:4" x14ac:dyDescent="0.2">
      <c r="B11772" s="7" t="s">
        <v>11878</v>
      </c>
      <c r="D11772" s="7">
        <v>449</v>
      </c>
    </row>
    <row r="11773" spans="2:4" x14ac:dyDescent="0.2">
      <c r="B11773" s="7" t="s">
        <v>11879</v>
      </c>
      <c r="D11773" s="7">
        <v>378</v>
      </c>
    </row>
    <row r="11774" spans="2:4" x14ac:dyDescent="0.2">
      <c r="B11774" s="7" t="s">
        <v>11880</v>
      </c>
      <c r="D11774" s="7">
        <v>362</v>
      </c>
    </row>
    <row r="11775" spans="2:4" x14ac:dyDescent="0.2">
      <c r="B11775" s="7" t="s">
        <v>11881</v>
      </c>
      <c r="D11775" s="7">
        <v>390</v>
      </c>
    </row>
    <row r="11776" spans="2:4" x14ac:dyDescent="0.2">
      <c r="B11776" s="7" t="s">
        <v>11882</v>
      </c>
      <c r="D11776" s="7">
        <v>301</v>
      </c>
    </row>
    <row r="11777" spans="2:4" x14ac:dyDescent="0.2">
      <c r="B11777" s="7" t="s">
        <v>11883</v>
      </c>
      <c r="D11777" s="7">
        <v>288</v>
      </c>
    </row>
    <row r="11778" spans="2:4" x14ac:dyDescent="0.2">
      <c r="B11778" s="7" t="s">
        <v>11884</v>
      </c>
      <c r="D11778" s="7">
        <v>401</v>
      </c>
    </row>
    <row r="11779" spans="2:4" x14ac:dyDescent="0.2">
      <c r="B11779" s="7" t="s">
        <v>11885</v>
      </c>
      <c r="D11779" s="7">
        <v>429</v>
      </c>
    </row>
    <row r="11780" spans="2:4" x14ac:dyDescent="0.2">
      <c r="B11780" s="7" t="s">
        <v>11886</v>
      </c>
      <c r="D11780" s="7">
        <v>358</v>
      </c>
    </row>
    <row r="11781" spans="2:4" x14ac:dyDescent="0.2">
      <c r="B11781" s="7" t="s">
        <v>11887</v>
      </c>
      <c r="D11781" s="7">
        <v>325</v>
      </c>
    </row>
    <row r="11782" spans="2:4" x14ac:dyDescent="0.2">
      <c r="B11782" s="7" t="s">
        <v>11888</v>
      </c>
      <c r="D11782" s="7">
        <v>255</v>
      </c>
    </row>
    <row r="11783" spans="2:4" x14ac:dyDescent="0.2">
      <c r="B11783" s="7" t="s">
        <v>11889</v>
      </c>
      <c r="D11783" s="7">
        <v>363</v>
      </c>
    </row>
    <row r="11784" spans="2:4" x14ac:dyDescent="0.2">
      <c r="B11784" s="7" t="s">
        <v>11890</v>
      </c>
      <c r="D11784" s="7">
        <v>340</v>
      </c>
    </row>
    <row r="11785" spans="2:4" x14ac:dyDescent="0.2">
      <c r="B11785" s="7" t="s">
        <v>11891</v>
      </c>
      <c r="D11785" s="7">
        <v>338</v>
      </c>
    </row>
    <row r="11786" spans="2:4" x14ac:dyDescent="0.2">
      <c r="B11786" s="7" t="s">
        <v>11892</v>
      </c>
      <c r="D11786" s="7">
        <v>400</v>
      </c>
    </row>
    <row r="11787" spans="2:4" x14ac:dyDescent="0.2">
      <c r="B11787" s="7" t="s">
        <v>11893</v>
      </c>
      <c r="D11787" s="7">
        <v>388</v>
      </c>
    </row>
    <row r="11788" spans="2:4" x14ac:dyDescent="0.2">
      <c r="B11788" s="7" t="s">
        <v>11894</v>
      </c>
      <c r="D11788" s="7">
        <v>313</v>
      </c>
    </row>
    <row r="11789" spans="2:4" x14ac:dyDescent="0.2">
      <c r="B11789" s="7" t="s">
        <v>11895</v>
      </c>
      <c r="D11789" s="7">
        <v>339</v>
      </c>
    </row>
    <row r="11790" spans="2:4" x14ac:dyDescent="0.2">
      <c r="B11790" s="7" t="s">
        <v>11896</v>
      </c>
      <c r="D11790" s="7">
        <v>223</v>
      </c>
    </row>
    <row r="11791" spans="2:4" x14ac:dyDescent="0.2">
      <c r="B11791" s="7" t="s">
        <v>11897</v>
      </c>
      <c r="D11791" s="7">
        <v>261</v>
      </c>
    </row>
    <row r="11792" spans="2:4" x14ac:dyDescent="0.2">
      <c r="B11792" s="7" t="s">
        <v>11898</v>
      </c>
      <c r="D11792" s="7">
        <v>397</v>
      </c>
    </row>
    <row r="11793" spans="2:4" x14ac:dyDescent="0.2">
      <c r="B11793" s="7" t="s">
        <v>11899</v>
      </c>
      <c r="D11793" s="7">
        <v>334</v>
      </c>
    </row>
    <row r="11794" spans="2:4" x14ac:dyDescent="0.2">
      <c r="B11794" s="7" t="s">
        <v>11900</v>
      </c>
      <c r="D11794" s="7">
        <v>441</v>
      </c>
    </row>
    <row r="11795" spans="2:4" x14ac:dyDescent="0.2">
      <c r="B11795" s="7" t="s">
        <v>11901</v>
      </c>
      <c r="D11795" s="7">
        <v>32</v>
      </c>
    </row>
    <row r="11796" spans="2:4" x14ac:dyDescent="0.2">
      <c r="B11796" s="7" t="s">
        <v>11902</v>
      </c>
      <c r="D11796" s="7">
        <v>283</v>
      </c>
    </row>
    <row r="11797" spans="2:4" x14ac:dyDescent="0.2">
      <c r="B11797" s="7" t="s">
        <v>11903</v>
      </c>
      <c r="D11797" s="7">
        <v>354</v>
      </c>
    </row>
    <row r="11798" spans="2:4" x14ac:dyDescent="0.2">
      <c r="B11798" s="7" t="s">
        <v>11904</v>
      </c>
      <c r="D11798" s="7">
        <v>287</v>
      </c>
    </row>
    <row r="11799" spans="2:4" x14ac:dyDescent="0.2">
      <c r="B11799" s="7" t="s">
        <v>11905</v>
      </c>
      <c r="D11799" s="7">
        <v>239</v>
      </c>
    </row>
    <row r="11800" spans="2:4" x14ac:dyDescent="0.2">
      <c r="B11800" s="7" t="s">
        <v>11906</v>
      </c>
      <c r="D11800" s="7">
        <v>287</v>
      </c>
    </row>
    <row r="11801" spans="2:4" x14ac:dyDescent="0.2">
      <c r="B11801" s="7" t="s">
        <v>11907</v>
      </c>
      <c r="D11801" s="7">
        <v>296</v>
      </c>
    </row>
    <row r="11802" spans="2:4" x14ac:dyDescent="0.2">
      <c r="B11802" s="7" t="s">
        <v>11908</v>
      </c>
      <c r="D11802" s="7">
        <v>243</v>
      </c>
    </row>
    <row r="11803" spans="2:4" x14ac:dyDescent="0.2">
      <c r="B11803" s="7" t="s">
        <v>11909</v>
      </c>
      <c r="D11803" s="7">
        <v>397</v>
      </c>
    </row>
    <row r="11804" spans="2:4" x14ac:dyDescent="0.2">
      <c r="B11804" s="7" t="s">
        <v>11910</v>
      </c>
      <c r="D11804" s="7">
        <v>255</v>
      </c>
    </row>
    <row r="11805" spans="2:4" x14ac:dyDescent="0.2">
      <c r="B11805" s="7" t="s">
        <v>11911</v>
      </c>
      <c r="D11805" s="7">
        <v>256</v>
      </c>
    </row>
    <row r="11806" spans="2:4" x14ac:dyDescent="0.2">
      <c r="B11806" s="7" t="s">
        <v>11912</v>
      </c>
      <c r="D11806" s="7">
        <v>253</v>
      </c>
    </row>
    <row r="11807" spans="2:4" x14ac:dyDescent="0.2">
      <c r="B11807" s="7" t="s">
        <v>11913</v>
      </c>
      <c r="D11807" s="7">
        <v>328</v>
      </c>
    </row>
    <row r="11808" spans="2:4" x14ac:dyDescent="0.2">
      <c r="B11808" s="7" t="s">
        <v>11914</v>
      </c>
      <c r="D11808" s="7">
        <v>291</v>
      </c>
    </row>
    <row r="11809" spans="2:4" x14ac:dyDescent="0.2">
      <c r="B11809" s="7" t="s">
        <v>11915</v>
      </c>
      <c r="D11809" s="7">
        <v>305</v>
      </c>
    </row>
    <row r="11810" spans="2:4" x14ac:dyDescent="0.2">
      <c r="B11810" s="7" t="s">
        <v>11916</v>
      </c>
      <c r="D11810" s="7">
        <v>268</v>
      </c>
    </row>
    <row r="11811" spans="2:4" x14ac:dyDescent="0.2">
      <c r="B11811" s="7" t="s">
        <v>11917</v>
      </c>
      <c r="D11811" s="7">
        <v>334</v>
      </c>
    </row>
    <row r="11812" spans="2:4" x14ac:dyDescent="0.2">
      <c r="B11812" s="7" t="s">
        <v>11918</v>
      </c>
      <c r="D11812" s="7">
        <v>208</v>
      </c>
    </row>
    <row r="11813" spans="2:4" x14ac:dyDescent="0.2">
      <c r="B11813" s="7" t="s">
        <v>11919</v>
      </c>
      <c r="D11813" s="7">
        <v>308</v>
      </c>
    </row>
    <row r="11814" spans="2:4" x14ac:dyDescent="0.2">
      <c r="B11814" s="7" t="s">
        <v>11920</v>
      </c>
      <c r="D11814" s="7">
        <v>275</v>
      </c>
    </row>
    <row r="11815" spans="2:4" x14ac:dyDescent="0.2">
      <c r="B11815" s="7" t="s">
        <v>11921</v>
      </c>
      <c r="D11815" s="7">
        <v>266</v>
      </c>
    </row>
    <row r="11816" spans="2:4" x14ac:dyDescent="0.2">
      <c r="B11816" s="7" t="s">
        <v>11922</v>
      </c>
      <c r="D11816" s="7">
        <v>208</v>
      </c>
    </row>
    <row r="11817" spans="2:4" x14ac:dyDescent="0.2">
      <c r="B11817" s="7" t="s">
        <v>11923</v>
      </c>
      <c r="D11817" s="7">
        <v>216</v>
      </c>
    </row>
    <row r="11818" spans="2:4" x14ac:dyDescent="0.2">
      <c r="B11818" s="7" t="s">
        <v>11924</v>
      </c>
      <c r="D11818" s="7">
        <v>225</v>
      </c>
    </row>
    <row r="11819" spans="2:4" x14ac:dyDescent="0.2">
      <c r="B11819" s="7" t="s">
        <v>11925</v>
      </c>
      <c r="D11819" s="7">
        <v>309</v>
      </c>
    </row>
    <row r="11820" spans="2:4" x14ac:dyDescent="0.2">
      <c r="B11820" s="7" t="s">
        <v>11926</v>
      </c>
      <c r="D11820" s="7">
        <v>350</v>
      </c>
    </row>
    <row r="11821" spans="2:4" x14ac:dyDescent="0.2">
      <c r="B11821" s="7" t="s">
        <v>11927</v>
      </c>
      <c r="D11821" s="7">
        <v>323</v>
      </c>
    </row>
    <row r="11822" spans="2:4" x14ac:dyDescent="0.2">
      <c r="B11822" s="7" t="s">
        <v>11928</v>
      </c>
      <c r="D11822" s="7">
        <v>261</v>
      </c>
    </row>
    <row r="11823" spans="2:4" x14ac:dyDescent="0.2">
      <c r="B11823" s="7" t="s">
        <v>11929</v>
      </c>
      <c r="D11823" s="7">
        <v>248</v>
      </c>
    </row>
    <row r="11824" spans="2:4" x14ac:dyDescent="0.2">
      <c r="B11824" s="7" t="s">
        <v>11930</v>
      </c>
      <c r="D11824" s="7">
        <v>271</v>
      </c>
    </row>
    <row r="11825" spans="2:4" x14ac:dyDescent="0.2">
      <c r="B11825" s="7" t="s">
        <v>11931</v>
      </c>
      <c r="D11825" s="7">
        <v>290</v>
      </c>
    </row>
    <row r="11826" spans="2:4" x14ac:dyDescent="0.2">
      <c r="B11826" s="7" t="s">
        <v>11932</v>
      </c>
      <c r="D11826" s="7">
        <v>155</v>
      </c>
    </row>
    <row r="11827" spans="2:4" x14ac:dyDescent="0.2">
      <c r="B11827" s="7" t="s">
        <v>11933</v>
      </c>
      <c r="D11827" s="7">
        <v>255</v>
      </c>
    </row>
    <row r="11828" spans="2:4" x14ac:dyDescent="0.2">
      <c r="B11828" s="7" t="s">
        <v>11934</v>
      </c>
      <c r="D11828" s="7">
        <v>249</v>
      </c>
    </row>
    <row r="11829" spans="2:4" x14ac:dyDescent="0.2">
      <c r="B11829" s="7" t="s">
        <v>11935</v>
      </c>
      <c r="D11829" s="7">
        <v>277</v>
      </c>
    </row>
    <row r="11830" spans="2:4" x14ac:dyDescent="0.2">
      <c r="B11830" s="7" t="s">
        <v>11936</v>
      </c>
      <c r="D11830" s="7">
        <v>337</v>
      </c>
    </row>
    <row r="11831" spans="2:4" x14ac:dyDescent="0.2">
      <c r="B11831" s="7" t="s">
        <v>11937</v>
      </c>
      <c r="D11831" s="7">
        <v>283</v>
      </c>
    </row>
    <row r="11832" spans="2:4" x14ac:dyDescent="0.2">
      <c r="B11832" s="7" t="s">
        <v>11938</v>
      </c>
      <c r="D11832" s="7">
        <v>174</v>
      </c>
    </row>
    <row r="11833" spans="2:4" x14ac:dyDescent="0.2">
      <c r="B11833" s="7" t="s">
        <v>11939</v>
      </c>
      <c r="D11833" s="7">
        <v>266</v>
      </c>
    </row>
    <row r="11834" spans="2:4" x14ac:dyDescent="0.2">
      <c r="B11834" s="7" t="s">
        <v>11940</v>
      </c>
      <c r="D11834" s="7">
        <v>323</v>
      </c>
    </row>
    <row r="11835" spans="2:4" x14ac:dyDescent="0.2">
      <c r="B11835" s="7" t="s">
        <v>11941</v>
      </c>
      <c r="D11835" s="7">
        <v>247</v>
      </c>
    </row>
    <row r="11836" spans="2:4" x14ac:dyDescent="0.2">
      <c r="B11836" s="7" t="s">
        <v>11942</v>
      </c>
      <c r="D11836" s="7">
        <v>279</v>
      </c>
    </row>
    <row r="11837" spans="2:4" x14ac:dyDescent="0.2">
      <c r="B11837" s="7" t="s">
        <v>11943</v>
      </c>
      <c r="D11837" s="7">
        <v>227</v>
      </c>
    </row>
    <row r="11838" spans="2:4" x14ac:dyDescent="0.2">
      <c r="B11838" s="7" t="s">
        <v>11944</v>
      </c>
      <c r="D11838" s="7">
        <v>320</v>
      </c>
    </row>
    <row r="11839" spans="2:4" x14ac:dyDescent="0.2">
      <c r="B11839" s="7" t="s">
        <v>11945</v>
      </c>
      <c r="D11839" s="7">
        <v>270</v>
      </c>
    </row>
    <row r="11840" spans="2:4" x14ac:dyDescent="0.2">
      <c r="B11840" s="7" t="s">
        <v>11946</v>
      </c>
      <c r="D11840" s="7">
        <v>244</v>
      </c>
    </row>
    <row r="11841" spans="2:4" x14ac:dyDescent="0.2">
      <c r="B11841" s="7" t="s">
        <v>11947</v>
      </c>
      <c r="D11841" s="7">
        <v>320</v>
      </c>
    </row>
    <row r="11842" spans="2:4" x14ac:dyDescent="0.2">
      <c r="B11842" s="7" t="s">
        <v>11948</v>
      </c>
      <c r="D11842" s="7">
        <v>277</v>
      </c>
    </row>
    <row r="11843" spans="2:4" x14ac:dyDescent="0.2">
      <c r="B11843" s="7" t="s">
        <v>11949</v>
      </c>
      <c r="D11843" s="7">
        <v>237</v>
      </c>
    </row>
    <row r="11844" spans="2:4" x14ac:dyDescent="0.2">
      <c r="B11844" s="7" t="s">
        <v>11950</v>
      </c>
      <c r="D11844" s="7">
        <v>283</v>
      </c>
    </row>
    <row r="11845" spans="2:4" x14ac:dyDescent="0.2">
      <c r="B11845" s="7" t="s">
        <v>11951</v>
      </c>
      <c r="D11845" s="7">
        <v>285</v>
      </c>
    </row>
    <row r="11846" spans="2:4" x14ac:dyDescent="0.2">
      <c r="B11846" s="7" t="s">
        <v>11952</v>
      </c>
      <c r="D11846" s="7">
        <v>247</v>
      </c>
    </row>
    <row r="11847" spans="2:4" x14ac:dyDescent="0.2">
      <c r="B11847" s="7" t="s">
        <v>11953</v>
      </c>
      <c r="D11847" s="7">
        <v>318</v>
      </c>
    </row>
    <row r="11848" spans="2:4" x14ac:dyDescent="0.2">
      <c r="B11848" s="7" t="s">
        <v>11954</v>
      </c>
      <c r="D11848" s="7">
        <v>294</v>
      </c>
    </row>
    <row r="11849" spans="2:4" x14ac:dyDescent="0.2">
      <c r="B11849" s="7" t="s">
        <v>11955</v>
      </c>
      <c r="D11849" s="7">
        <v>274</v>
      </c>
    </row>
    <row r="11850" spans="2:4" x14ac:dyDescent="0.2">
      <c r="B11850" s="7" t="s">
        <v>11956</v>
      </c>
      <c r="D11850" s="7">
        <v>221</v>
      </c>
    </row>
    <row r="11851" spans="2:4" x14ac:dyDescent="0.2">
      <c r="B11851" s="7" t="s">
        <v>11957</v>
      </c>
      <c r="D11851" s="7">
        <v>232</v>
      </c>
    </row>
    <row r="11852" spans="2:4" x14ac:dyDescent="0.2">
      <c r="B11852" s="7" t="s">
        <v>11958</v>
      </c>
      <c r="D11852" s="7">
        <v>247</v>
      </c>
    </row>
    <row r="11853" spans="2:4" x14ac:dyDescent="0.2">
      <c r="B11853" s="7" t="s">
        <v>11959</v>
      </c>
      <c r="D11853" s="7">
        <v>232</v>
      </c>
    </row>
    <row r="11854" spans="2:4" x14ac:dyDescent="0.2">
      <c r="B11854" s="7" t="s">
        <v>11960</v>
      </c>
      <c r="D11854" s="7">
        <v>230</v>
      </c>
    </row>
    <row r="11855" spans="2:4" x14ac:dyDescent="0.2">
      <c r="B11855" s="7" t="s">
        <v>11961</v>
      </c>
      <c r="D11855" s="7">
        <v>318</v>
      </c>
    </row>
    <row r="11856" spans="2:4" x14ac:dyDescent="0.2">
      <c r="B11856" s="7" t="s">
        <v>11962</v>
      </c>
      <c r="D11856" s="7">
        <v>287</v>
      </c>
    </row>
    <row r="11857" spans="2:4" x14ac:dyDescent="0.2">
      <c r="B11857" s="7" t="s">
        <v>11963</v>
      </c>
      <c r="D11857" s="7">
        <v>321</v>
      </c>
    </row>
    <row r="11858" spans="2:4" x14ac:dyDescent="0.2">
      <c r="B11858" s="7" t="s">
        <v>11964</v>
      </c>
      <c r="D11858" s="7">
        <v>308</v>
      </c>
    </row>
    <row r="11859" spans="2:4" x14ac:dyDescent="0.2">
      <c r="B11859" s="7" t="s">
        <v>11965</v>
      </c>
      <c r="D11859" s="7">
        <v>326</v>
      </c>
    </row>
    <row r="11860" spans="2:4" x14ac:dyDescent="0.2">
      <c r="B11860" s="7" t="s">
        <v>11966</v>
      </c>
      <c r="D11860" s="7">
        <v>260</v>
      </c>
    </row>
    <row r="11861" spans="2:4" x14ac:dyDescent="0.2">
      <c r="B11861" s="7" t="s">
        <v>11967</v>
      </c>
      <c r="D11861" s="7">
        <v>248</v>
      </c>
    </row>
    <row r="11862" spans="2:4" x14ac:dyDescent="0.2">
      <c r="B11862" s="7" t="s">
        <v>11968</v>
      </c>
      <c r="D11862" s="7">
        <v>219</v>
      </c>
    </row>
    <row r="11863" spans="2:4" x14ac:dyDescent="0.2">
      <c r="B11863" s="7" t="s">
        <v>11969</v>
      </c>
      <c r="D11863" s="7">
        <v>286</v>
      </c>
    </row>
    <row r="11864" spans="2:4" x14ac:dyDescent="0.2">
      <c r="B11864" s="7" t="s">
        <v>11970</v>
      </c>
      <c r="D11864" s="7">
        <v>215</v>
      </c>
    </row>
    <row r="11865" spans="2:4" x14ac:dyDescent="0.2">
      <c r="B11865" s="7" t="s">
        <v>11971</v>
      </c>
      <c r="D11865" s="7">
        <v>191</v>
      </c>
    </row>
    <row r="11866" spans="2:4" x14ac:dyDescent="0.2">
      <c r="B11866" s="7" t="s">
        <v>11972</v>
      </c>
      <c r="D11866" s="7">
        <v>293</v>
      </c>
    </row>
    <row r="11867" spans="2:4" x14ac:dyDescent="0.2">
      <c r="B11867" s="7" t="s">
        <v>11973</v>
      </c>
      <c r="D11867" s="7">
        <v>216</v>
      </c>
    </row>
    <row r="11868" spans="2:4" x14ac:dyDescent="0.2">
      <c r="B11868" s="7" t="s">
        <v>11974</v>
      </c>
      <c r="D11868" s="7">
        <v>251</v>
      </c>
    </row>
    <row r="11869" spans="2:4" x14ac:dyDescent="0.2">
      <c r="B11869" s="7" t="s">
        <v>11975</v>
      </c>
      <c r="D11869" s="7">
        <v>312</v>
      </c>
    </row>
    <row r="11870" spans="2:4" x14ac:dyDescent="0.2">
      <c r="B11870" s="7" t="s">
        <v>11976</v>
      </c>
      <c r="D11870" s="7">
        <v>320</v>
      </c>
    </row>
    <row r="11871" spans="2:4" x14ac:dyDescent="0.2">
      <c r="B11871" s="7" t="s">
        <v>11977</v>
      </c>
      <c r="D11871" s="7">
        <v>290</v>
      </c>
    </row>
    <row r="11872" spans="2:4" x14ac:dyDescent="0.2">
      <c r="B11872" s="7" t="s">
        <v>11978</v>
      </c>
      <c r="D11872" s="7">
        <v>423</v>
      </c>
    </row>
    <row r="11873" spans="2:4" x14ac:dyDescent="0.2">
      <c r="B11873" s="7" t="s">
        <v>11979</v>
      </c>
      <c r="D11873" s="7">
        <v>251</v>
      </c>
    </row>
    <row r="11874" spans="2:4" x14ac:dyDescent="0.2">
      <c r="B11874" s="7" t="s">
        <v>11980</v>
      </c>
      <c r="D11874" s="7">
        <v>350</v>
      </c>
    </row>
    <row r="11875" spans="2:4" x14ac:dyDescent="0.2">
      <c r="B11875" s="7" t="s">
        <v>11981</v>
      </c>
      <c r="D11875" s="7">
        <v>331</v>
      </c>
    </row>
    <row r="11876" spans="2:4" x14ac:dyDescent="0.2">
      <c r="B11876" s="7" t="s">
        <v>11982</v>
      </c>
      <c r="D11876" s="7">
        <v>262</v>
      </c>
    </row>
    <row r="11877" spans="2:4" x14ac:dyDescent="0.2">
      <c r="B11877" s="7" t="s">
        <v>11983</v>
      </c>
      <c r="D11877" s="7">
        <v>207</v>
      </c>
    </row>
    <row r="11878" spans="2:4" x14ac:dyDescent="0.2">
      <c r="B11878" s="7" t="s">
        <v>11984</v>
      </c>
      <c r="D11878" s="7">
        <v>238</v>
      </c>
    </row>
    <row r="11879" spans="2:4" x14ac:dyDescent="0.2">
      <c r="B11879" s="7" t="s">
        <v>11985</v>
      </c>
      <c r="D11879" s="7">
        <v>365</v>
      </c>
    </row>
    <row r="11880" spans="2:4" x14ac:dyDescent="0.2">
      <c r="B11880" s="7" t="s">
        <v>11986</v>
      </c>
      <c r="D11880" s="7">
        <v>365</v>
      </c>
    </row>
    <row r="11881" spans="2:4" x14ac:dyDescent="0.2">
      <c r="B11881" s="7" t="s">
        <v>11987</v>
      </c>
      <c r="D11881" s="7">
        <v>287</v>
      </c>
    </row>
    <row r="11882" spans="2:4" x14ac:dyDescent="0.2">
      <c r="B11882" s="7" t="s">
        <v>11988</v>
      </c>
      <c r="D11882" s="7">
        <v>247</v>
      </c>
    </row>
    <row r="11883" spans="2:4" x14ac:dyDescent="0.2">
      <c r="B11883" s="7" t="s">
        <v>11989</v>
      </c>
      <c r="D11883" s="7">
        <v>361</v>
      </c>
    </row>
    <row r="11884" spans="2:4" x14ac:dyDescent="0.2">
      <c r="B11884" s="7" t="s">
        <v>11990</v>
      </c>
      <c r="D11884" s="7">
        <v>334</v>
      </c>
    </row>
    <row r="11885" spans="2:4" x14ac:dyDescent="0.2">
      <c r="B11885" s="7" t="s">
        <v>11991</v>
      </c>
      <c r="D11885" s="7">
        <v>223</v>
      </c>
    </row>
    <row r="11886" spans="2:4" x14ac:dyDescent="0.2">
      <c r="B11886" s="7" t="s">
        <v>11992</v>
      </c>
      <c r="D11886" s="7">
        <v>248</v>
      </c>
    </row>
    <row r="11887" spans="2:4" x14ac:dyDescent="0.2">
      <c r="B11887" s="7" t="s">
        <v>11993</v>
      </c>
      <c r="D11887" s="7">
        <v>272</v>
      </c>
    </row>
    <row r="11888" spans="2:4" x14ac:dyDescent="0.2">
      <c r="B11888" s="7" t="s">
        <v>11994</v>
      </c>
      <c r="D11888" s="7">
        <v>228</v>
      </c>
    </row>
    <row r="11889" spans="2:4" x14ac:dyDescent="0.2">
      <c r="B11889" s="7" t="s">
        <v>11995</v>
      </c>
      <c r="D11889" s="7">
        <v>181</v>
      </c>
    </row>
    <row r="11890" spans="2:4" x14ac:dyDescent="0.2">
      <c r="B11890" s="7" t="s">
        <v>11996</v>
      </c>
      <c r="D11890" s="7">
        <v>192</v>
      </c>
    </row>
    <row r="11891" spans="2:4" x14ac:dyDescent="0.2">
      <c r="B11891" s="7" t="s">
        <v>11997</v>
      </c>
      <c r="D11891" s="7">
        <v>240</v>
      </c>
    </row>
    <row r="11892" spans="2:4" x14ac:dyDescent="0.2">
      <c r="B11892" s="7" t="s">
        <v>11998</v>
      </c>
      <c r="D11892" s="7">
        <v>255</v>
      </c>
    </row>
    <row r="11893" spans="2:4" x14ac:dyDescent="0.2">
      <c r="B11893" s="7" t="s">
        <v>11999</v>
      </c>
      <c r="D11893" s="7">
        <v>277</v>
      </c>
    </row>
    <row r="11894" spans="2:4" x14ac:dyDescent="0.2">
      <c r="B11894" s="7" t="s">
        <v>12000</v>
      </c>
      <c r="D11894" s="7">
        <v>322</v>
      </c>
    </row>
    <row r="11895" spans="2:4" x14ac:dyDescent="0.2">
      <c r="B11895" s="7" t="s">
        <v>12001</v>
      </c>
      <c r="D11895" s="7">
        <v>32</v>
      </c>
    </row>
    <row r="11896" spans="2:4" x14ac:dyDescent="0.2">
      <c r="B11896" s="7" t="s">
        <v>12002</v>
      </c>
      <c r="D11896" s="7">
        <v>233</v>
      </c>
    </row>
    <row r="11897" spans="2:4" x14ac:dyDescent="0.2">
      <c r="B11897" s="7" t="s">
        <v>12003</v>
      </c>
      <c r="D11897" s="7">
        <v>404</v>
      </c>
    </row>
    <row r="11898" spans="2:4" x14ac:dyDescent="0.2">
      <c r="B11898" s="7" t="s">
        <v>12004</v>
      </c>
      <c r="D11898" s="7">
        <v>210</v>
      </c>
    </row>
    <row r="11899" spans="2:4" x14ac:dyDescent="0.2">
      <c r="B11899" s="7" t="s">
        <v>12005</v>
      </c>
      <c r="D11899" s="7">
        <v>193</v>
      </c>
    </row>
    <row r="11900" spans="2:4" x14ac:dyDescent="0.2">
      <c r="B11900" s="7" t="s">
        <v>12006</v>
      </c>
      <c r="D11900" s="7">
        <v>279</v>
      </c>
    </row>
    <row r="11901" spans="2:4" x14ac:dyDescent="0.2">
      <c r="B11901" s="7" t="s">
        <v>12007</v>
      </c>
      <c r="D11901" s="7">
        <v>267</v>
      </c>
    </row>
    <row r="11902" spans="2:4" x14ac:dyDescent="0.2">
      <c r="B11902" s="7" t="s">
        <v>12008</v>
      </c>
      <c r="D11902" s="7">
        <v>194</v>
      </c>
    </row>
    <row r="11903" spans="2:4" x14ac:dyDescent="0.2">
      <c r="B11903" s="7" t="s">
        <v>12009</v>
      </c>
      <c r="D11903" s="7">
        <v>359</v>
      </c>
    </row>
    <row r="11904" spans="2:4" x14ac:dyDescent="0.2">
      <c r="B11904" s="7" t="s">
        <v>12010</v>
      </c>
      <c r="D11904" s="7">
        <v>345</v>
      </c>
    </row>
    <row r="11905" spans="2:4" x14ac:dyDescent="0.2">
      <c r="B11905" s="7" t="s">
        <v>12011</v>
      </c>
      <c r="D11905" s="7">
        <v>398</v>
      </c>
    </row>
    <row r="11906" spans="2:4" x14ac:dyDescent="0.2">
      <c r="B11906" s="7" t="s">
        <v>12012</v>
      </c>
      <c r="D11906" s="7">
        <v>283</v>
      </c>
    </row>
    <row r="11907" spans="2:4" x14ac:dyDescent="0.2">
      <c r="B11907" s="7" t="s">
        <v>12013</v>
      </c>
      <c r="D11907" s="7">
        <v>230</v>
      </c>
    </row>
    <row r="11908" spans="2:4" x14ac:dyDescent="0.2">
      <c r="B11908" s="7" t="s">
        <v>12014</v>
      </c>
      <c r="D11908" s="7">
        <v>333</v>
      </c>
    </row>
    <row r="11909" spans="2:4" x14ac:dyDescent="0.2">
      <c r="B11909" s="7" t="s">
        <v>12015</v>
      </c>
      <c r="D11909" s="7">
        <v>379</v>
      </c>
    </row>
    <row r="11910" spans="2:4" x14ac:dyDescent="0.2">
      <c r="B11910" s="7" t="s">
        <v>12016</v>
      </c>
      <c r="D11910" s="7">
        <v>323</v>
      </c>
    </row>
    <row r="11911" spans="2:4" x14ac:dyDescent="0.2">
      <c r="B11911" s="7" t="s">
        <v>12017</v>
      </c>
      <c r="D11911" s="7">
        <v>436</v>
      </c>
    </row>
    <row r="11912" spans="2:4" x14ac:dyDescent="0.2">
      <c r="B11912" s="7" t="s">
        <v>12018</v>
      </c>
      <c r="D11912" s="7">
        <v>148</v>
      </c>
    </row>
    <row r="11913" spans="2:4" x14ac:dyDescent="0.2">
      <c r="B11913" s="7" t="s">
        <v>12019</v>
      </c>
      <c r="D11913" s="7">
        <v>284</v>
      </c>
    </row>
    <row r="11914" spans="2:4" x14ac:dyDescent="0.2">
      <c r="B11914" s="7" t="s">
        <v>12020</v>
      </c>
      <c r="D11914" s="7">
        <v>314</v>
      </c>
    </row>
    <row r="11915" spans="2:4" x14ac:dyDescent="0.2">
      <c r="B11915" s="7" t="s">
        <v>12021</v>
      </c>
      <c r="D11915" s="7">
        <v>288</v>
      </c>
    </row>
    <row r="11916" spans="2:4" x14ac:dyDescent="0.2">
      <c r="B11916" s="7" t="s">
        <v>12022</v>
      </c>
      <c r="D11916" s="7">
        <v>287</v>
      </c>
    </row>
    <row r="11917" spans="2:4" x14ac:dyDescent="0.2">
      <c r="B11917" s="7" t="s">
        <v>12023</v>
      </c>
      <c r="D11917" s="7">
        <v>143</v>
      </c>
    </row>
    <row r="11918" spans="2:4" x14ac:dyDescent="0.2">
      <c r="B11918" s="7" t="s">
        <v>12024</v>
      </c>
      <c r="D11918" s="7">
        <v>399</v>
      </c>
    </row>
    <row r="11919" spans="2:4" x14ac:dyDescent="0.2">
      <c r="B11919" s="7" t="s">
        <v>12025</v>
      </c>
      <c r="D11919" s="7">
        <v>373</v>
      </c>
    </row>
    <row r="11920" spans="2:4" x14ac:dyDescent="0.2">
      <c r="B11920" s="7" t="s">
        <v>12026</v>
      </c>
      <c r="D11920" s="7">
        <v>398</v>
      </c>
    </row>
    <row r="11921" spans="2:4" x14ac:dyDescent="0.2">
      <c r="B11921" s="7" t="s">
        <v>12027</v>
      </c>
      <c r="D11921" s="7">
        <v>348</v>
      </c>
    </row>
    <row r="11922" spans="2:4" x14ac:dyDescent="0.2">
      <c r="B11922" s="7" t="s">
        <v>12028</v>
      </c>
      <c r="D11922" s="7">
        <v>356</v>
      </c>
    </row>
    <row r="11923" spans="2:4" x14ac:dyDescent="0.2">
      <c r="B11923" s="7" t="s">
        <v>12029</v>
      </c>
      <c r="D11923" s="7">
        <v>284</v>
      </c>
    </row>
    <row r="11924" spans="2:4" x14ac:dyDescent="0.2">
      <c r="B11924" s="7" t="s">
        <v>12030</v>
      </c>
      <c r="D11924" s="7">
        <v>243</v>
      </c>
    </row>
    <row r="11925" spans="2:4" x14ac:dyDescent="0.2">
      <c r="B11925" s="7" t="s">
        <v>12031</v>
      </c>
      <c r="D11925" s="7">
        <v>342</v>
      </c>
    </row>
    <row r="11926" spans="2:4" x14ac:dyDescent="0.2">
      <c r="B11926" s="7" t="s">
        <v>12032</v>
      </c>
      <c r="D11926" s="7">
        <v>179</v>
      </c>
    </row>
    <row r="11927" spans="2:4" x14ac:dyDescent="0.2">
      <c r="B11927" s="7" t="s">
        <v>12033</v>
      </c>
      <c r="D11927" s="7">
        <v>250</v>
      </c>
    </row>
    <row r="11928" spans="2:4" x14ac:dyDescent="0.2">
      <c r="B11928" s="7" t="s">
        <v>12034</v>
      </c>
      <c r="D11928" s="7">
        <v>279</v>
      </c>
    </row>
    <row r="11929" spans="2:4" x14ac:dyDescent="0.2">
      <c r="B11929" s="7" t="s">
        <v>12035</v>
      </c>
      <c r="D11929" s="7">
        <v>439</v>
      </c>
    </row>
    <row r="11930" spans="2:4" x14ac:dyDescent="0.2">
      <c r="B11930" s="7" t="s">
        <v>12036</v>
      </c>
      <c r="D11930" s="7">
        <v>429</v>
      </c>
    </row>
    <row r="11931" spans="2:4" x14ac:dyDescent="0.2">
      <c r="B11931" s="7" t="s">
        <v>12037</v>
      </c>
      <c r="D11931" s="7">
        <v>414</v>
      </c>
    </row>
    <row r="11932" spans="2:4" x14ac:dyDescent="0.2">
      <c r="B11932" s="7" t="s">
        <v>12038</v>
      </c>
      <c r="D11932" s="7">
        <v>200</v>
      </c>
    </row>
    <row r="11933" spans="2:4" x14ac:dyDescent="0.2">
      <c r="B11933" s="7" t="s">
        <v>12039</v>
      </c>
      <c r="D11933" s="7">
        <v>354</v>
      </c>
    </row>
    <row r="11934" spans="2:4" x14ac:dyDescent="0.2">
      <c r="B11934" s="7" t="s">
        <v>12040</v>
      </c>
      <c r="D11934" s="7">
        <v>373</v>
      </c>
    </row>
    <row r="11935" spans="2:4" x14ac:dyDescent="0.2">
      <c r="B11935" s="7" t="s">
        <v>12041</v>
      </c>
      <c r="D11935" s="7">
        <v>240</v>
      </c>
    </row>
    <row r="11936" spans="2:4" x14ac:dyDescent="0.2">
      <c r="B11936" s="7" t="s">
        <v>12042</v>
      </c>
      <c r="D11936" s="7">
        <v>287</v>
      </c>
    </row>
    <row r="11937" spans="2:4" x14ac:dyDescent="0.2">
      <c r="B11937" s="7" t="s">
        <v>12043</v>
      </c>
      <c r="D11937" s="7">
        <v>212</v>
      </c>
    </row>
    <row r="11938" spans="2:4" x14ac:dyDescent="0.2">
      <c r="B11938" s="7" t="s">
        <v>12044</v>
      </c>
      <c r="D11938" s="7">
        <v>273</v>
      </c>
    </row>
    <row r="11939" spans="2:4" x14ac:dyDescent="0.2">
      <c r="B11939" s="7" t="s">
        <v>12045</v>
      </c>
      <c r="D11939" s="7">
        <v>362</v>
      </c>
    </row>
    <row r="11940" spans="2:4" x14ac:dyDescent="0.2">
      <c r="B11940" s="7" t="s">
        <v>12046</v>
      </c>
      <c r="D11940" s="7">
        <v>303</v>
      </c>
    </row>
    <row r="11941" spans="2:4" x14ac:dyDescent="0.2">
      <c r="B11941" s="7" t="s">
        <v>12047</v>
      </c>
      <c r="D11941" s="7">
        <v>408</v>
      </c>
    </row>
    <row r="11942" spans="2:4" x14ac:dyDescent="0.2">
      <c r="B11942" s="7" t="s">
        <v>12048</v>
      </c>
      <c r="D11942" s="7">
        <v>365</v>
      </c>
    </row>
    <row r="11943" spans="2:4" x14ac:dyDescent="0.2">
      <c r="B11943" s="7" t="s">
        <v>12049</v>
      </c>
      <c r="D11943" s="7">
        <v>307</v>
      </c>
    </row>
    <row r="11944" spans="2:4" x14ac:dyDescent="0.2">
      <c r="B11944" s="7" t="s">
        <v>12050</v>
      </c>
      <c r="D11944" s="7">
        <v>219</v>
      </c>
    </row>
    <row r="11945" spans="2:4" x14ac:dyDescent="0.2">
      <c r="B11945" s="7" t="s">
        <v>12051</v>
      </c>
      <c r="D11945" s="7">
        <v>370</v>
      </c>
    </row>
    <row r="11946" spans="2:4" x14ac:dyDescent="0.2">
      <c r="B11946" s="7" t="s">
        <v>12052</v>
      </c>
      <c r="D11946" s="7">
        <v>333</v>
      </c>
    </row>
    <row r="11947" spans="2:4" x14ac:dyDescent="0.2">
      <c r="B11947" s="7" t="s">
        <v>12053</v>
      </c>
      <c r="D11947" s="7">
        <v>220</v>
      </c>
    </row>
    <row r="11948" spans="2:4" x14ac:dyDescent="0.2">
      <c r="B11948" s="7" t="s">
        <v>12054</v>
      </c>
      <c r="D11948" s="7">
        <v>367</v>
      </c>
    </row>
    <row r="11949" spans="2:4" x14ac:dyDescent="0.2">
      <c r="B11949" s="7" t="s">
        <v>12055</v>
      </c>
      <c r="D11949" s="7">
        <v>263</v>
      </c>
    </row>
    <row r="11950" spans="2:4" x14ac:dyDescent="0.2">
      <c r="B11950" s="7" t="s">
        <v>12056</v>
      </c>
      <c r="D11950" s="7">
        <v>241</v>
      </c>
    </row>
    <row r="11951" spans="2:4" x14ac:dyDescent="0.2">
      <c r="B11951" s="7" t="s">
        <v>12057</v>
      </c>
      <c r="D11951" s="7">
        <v>279</v>
      </c>
    </row>
    <row r="11952" spans="2:4" x14ac:dyDescent="0.2">
      <c r="B11952" s="7" t="s">
        <v>12058</v>
      </c>
      <c r="D11952" s="7">
        <v>305</v>
      </c>
    </row>
    <row r="11953" spans="2:4" x14ac:dyDescent="0.2">
      <c r="B11953" s="7" t="s">
        <v>12059</v>
      </c>
      <c r="D11953" s="7">
        <v>187</v>
      </c>
    </row>
    <row r="11954" spans="2:4" x14ac:dyDescent="0.2">
      <c r="B11954" s="7" t="s">
        <v>12060</v>
      </c>
      <c r="D11954" s="7">
        <v>318</v>
      </c>
    </row>
    <row r="11955" spans="2:4" x14ac:dyDescent="0.2">
      <c r="B11955" s="7" t="s">
        <v>12061</v>
      </c>
      <c r="D11955" s="7">
        <v>297</v>
      </c>
    </row>
    <row r="11956" spans="2:4" x14ac:dyDescent="0.2">
      <c r="B11956" s="7" t="s">
        <v>12062</v>
      </c>
      <c r="D11956" s="7">
        <v>286</v>
      </c>
    </row>
    <row r="11957" spans="2:4" x14ac:dyDescent="0.2">
      <c r="B11957" s="7" t="s">
        <v>12063</v>
      </c>
      <c r="D11957" s="7">
        <v>282</v>
      </c>
    </row>
    <row r="11958" spans="2:4" x14ac:dyDescent="0.2">
      <c r="B11958" s="7" t="s">
        <v>12064</v>
      </c>
      <c r="D11958" s="7">
        <v>338</v>
      </c>
    </row>
    <row r="11959" spans="2:4" x14ac:dyDescent="0.2">
      <c r="B11959" s="7" t="s">
        <v>12065</v>
      </c>
      <c r="D11959" s="7">
        <v>399</v>
      </c>
    </row>
    <row r="11960" spans="2:4" x14ac:dyDescent="0.2">
      <c r="B11960" s="7" t="s">
        <v>12066</v>
      </c>
      <c r="D11960" s="7">
        <v>312</v>
      </c>
    </row>
    <row r="11961" spans="2:4" x14ac:dyDescent="0.2">
      <c r="B11961" s="7" t="s">
        <v>12067</v>
      </c>
      <c r="D11961" s="7">
        <v>350</v>
      </c>
    </row>
    <row r="11962" spans="2:4" x14ac:dyDescent="0.2">
      <c r="B11962" s="7" t="s">
        <v>12068</v>
      </c>
      <c r="D11962" s="7">
        <v>295</v>
      </c>
    </row>
    <row r="11963" spans="2:4" x14ac:dyDescent="0.2">
      <c r="B11963" s="7" t="s">
        <v>12069</v>
      </c>
      <c r="D11963" s="7">
        <v>257</v>
      </c>
    </row>
    <row r="11964" spans="2:4" x14ac:dyDescent="0.2">
      <c r="B11964" s="7" t="s">
        <v>12070</v>
      </c>
      <c r="D11964" s="7">
        <v>302</v>
      </c>
    </row>
    <row r="11965" spans="2:4" x14ac:dyDescent="0.2">
      <c r="B11965" s="7" t="s">
        <v>12071</v>
      </c>
      <c r="D11965" s="7">
        <v>325</v>
      </c>
    </row>
    <row r="11966" spans="2:4" x14ac:dyDescent="0.2">
      <c r="B11966" s="7" t="s">
        <v>12072</v>
      </c>
      <c r="D11966" s="7">
        <v>237</v>
      </c>
    </row>
    <row r="11967" spans="2:4" x14ac:dyDescent="0.2">
      <c r="B11967" s="7" t="s">
        <v>12073</v>
      </c>
      <c r="D11967" s="7">
        <v>386</v>
      </c>
    </row>
    <row r="11968" spans="2:4" x14ac:dyDescent="0.2">
      <c r="B11968" s="7" t="s">
        <v>12074</v>
      </c>
      <c r="D11968" s="7">
        <v>295</v>
      </c>
    </row>
    <row r="11969" spans="2:4" x14ac:dyDescent="0.2">
      <c r="B11969" s="7" t="s">
        <v>12075</v>
      </c>
      <c r="D11969" s="7">
        <v>401</v>
      </c>
    </row>
    <row r="11970" spans="2:4" x14ac:dyDescent="0.2">
      <c r="B11970" s="7" t="s">
        <v>12076</v>
      </c>
      <c r="D11970" s="7">
        <v>344</v>
      </c>
    </row>
    <row r="11971" spans="2:4" x14ac:dyDescent="0.2">
      <c r="B11971" s="7" t="s">
        <v>12077</v>
      </c>
      <c r="D11971" s="7">
        <v>276</v>
      </c>
    </row>
    <row r="11972" spans="2:4" x14ac:dyDescent="0.2">
      <c r="B11972" s="7" t="s">
        <v>12078</v>
      </c>
      <c r="D11972" s="7">
        <v>513</v>
      </c>
    </row>
    <row r="11973" spans="2:4" x14ac:dyDescent="0.2">
      <c r="B11973" s="7" t="s">
        <v>12079</v>
      </c>
      <c r="D11973" s="7">
        <v>376</v>
      </c>
    </row>
    <row r="11974" spans="2:4" x14ac:dyDescent="0.2">
      <c r="B11974" s="7" t="s">
        <v>12080</v>
      </c>
      <c r="D11974" s="7">
        <v>237</v>
      </c>
    </row>
    <row r="11975" spans="2:4" x14ac:dyDescent="0.2">
      <c r="B11975" s="7" t="s">
        <v>12081</v>
      </c>
      <c r="D11975" s="7">
        <v>237</v>
      </c>
    </row>
    <row r="11976" spans="2:4" x14ac:dyDescent="0.2">
      <c r="B11976" s="7" t="s">
        <v>12082</v>
      </c>
      <c r="D11976" s="7">
        <v>270</v>
      </c>
    </row>
    <row r="11977" spans="2:4" x14ac:dyDescent="0.2">
      <c r="B11977" s="7" t="s">
        <v>12083</v>
      </c>
      <c r="D11977" s="7">
        <v>256</v>
      </c>
    </row>
    <row r="11978" spans="2:4" x14ac:dyDescent="0.2">
      <c r="B11978" s="7" t="s">
        <v>12084</v>
      </c>
      <c r="D11978" s="7">
        <v>191</v>
      </c>
    </row>
    <row r="11979" spans="2:4" x14ac:dyDescent="0.2">
      <c r="B11979" s="7" t="s">
        <v>12085</v>
      </c>
      <c r="D11979" s="7">
        <v>433</v>
      </c>
    </row>
    <row r="11980" spans="2:4" x14ac:dyDescent="0.2">
      <c r="B11980" s="7" t="s">
        <v>12086</v>
      </c>
      <c r="D11980" s="7">
        <v>411</v>
      </c>
    </row>
    <row r="11981" spans="2:4" x14ac:dyDescent="0.2">
      <c r="B11981" s="7" t="s">
        <v>12087</v>
      </c>
      <c r="D11981" s="7">
        <v>274</v>
      </c>
    </row>
    <row r="11982" spans="2:4" x14ac:dyDescent="0.2">
      <c r="B11982" s="7" t="s">
        <v>12088</v>
      </c>
      <c r="D11982" s="7">
        <v>167</v>
      </c>
    </row>
    <row r="11983" spans="2:4" x14ac:dyDescent="0.2">
      <c r="B11983" s="7" t="s">
        <v>12089</v>
      </c>
      <c r="D11983" s="7">
        <v>379</v>
      </c>
    </row>
    <row r="11984" spans="2:4" x14ac:dyDescent="0.2">
      <c r="B11984" s="7" t="s">
        <v>12090</v>
      </c>
      <c r="D11984" s="7">
        <v>284</v>
      </c>
    </row>
    <row r="11985" spans="2:4" x14ac:dyDescent="0.2">
      <c r="B11985" s="7" t="s">
        <v>12091</v>
      </c>
      <c r="D11985" s="7">
        <v>318</v>
      </c>
    </row>
    <row r="11986" spans="2:4" x14ac:dyDescent="0.2">
      <c r="B11986" s="7" t="s">
        <v>12092</v>
      </c>
      <c r="D11986" s="7">
        <v>296</v>
      </c>
    </row>
    <row r="11987" spans="2:4" x14ac:dyDescent="0.2">
      <c r="B11987" s="7" t="s">
        <v>12093</v>
      </c>
      <c r="D11987" s="7">
        <v>412</v>
      </c>
    </row>
    <row r="11988" spans="2:4" x14ac:dyDescent="0.2">
      <c r="B11988" s="7" t="s">
        <v>12094</v>
      </c>
      <c r="D11988" s="7">
        <v>233</v>
      </c>
    </row>
    <row r="11989" spans="2:4" x14ac:dyDescent="0.2">
      <c r="B11989" s="7" t="s">
        <v>12095</v>
      </c>
      <c r="D11989" s="7">
        <v>370</v>
      </c>
    </row>
    <row r="11990" spans="2:4" x14ac:dyDescent="0.2">
      <c r="B11990" s="7" t="s">
        <v>12096</v>
      </c>
      <c r="D11990" s="7">
        <v>230</v>
      </c>
    </row>
    <row r="11991" spans="2:4" x14ac:dyDescent="0.2">
      <c r="B11991" s="7" t="s">
        <v>12097</v>
      </c>
      <c r="D11991" s="7">
        <v>241</v>
      </c>
    </row>
    <row r="11992" spans="2:4" x14ac:dyDescent="0.2">
      <c r="B11992" s="7" t="s">
        <v>12098</v>
      </c>
      <c r="D11992" s="7">
        <v>350</v>
      </c>
    </row>
    <row r="11993" spans="2:4" x14ac:dyDescent="0.2">
      <c r="B11993" s="7" t="s">
        <v>12099</v>
      </c>
      <c r="D11993" s="7">
        <v>372</v>
      </c>
    </row>
    <row r="11994" spans="2:4" x14ac:dyDescent="0.2">
      <c r="B11994" s="7" t="s">
        <v>12100</v>
      </c>
      <c r="D11994" s="7">
        <v>445</v>
      </c>
    </row>
    <row r="11995" spans="2:4" x14ac:dyDescent="0.2">
      <c r="B11995" s="7" t="s">
        <v>12101</v>
      </c>
      <c r="D11995" s="7">
        <v>48</v>
      </c>
    </row>
    <row r="11996" spans="2:4" x14ac:dyDescent="0.2">
      <c r="B11996" s="7" t="s">
        <v>12102</v>
      </c>
      <c r="D11996" s="7">
        <v>285</v>
      </c>
    </row>
    <row r="11997" spans="2:4" x14ac:dyDescent="0.2">
      <c r="B11997" s="7" t="s">
        <v>12103</v>
      </c>
      <c r="D11997" s="7">
        <v>402</v>
      </c>
    </row>
    <row r="11998" spans="2:4" x14ac:dyDescent="0.2">
      <c r="B11998" s="7" t="s">
        <v>12104</v>
      </c>
      <c r="D11998" s="7">
        <v>281</v>
      </c>
    </row>
    <row r="11999" spans="2:4" x14ac:dyDescent="0.2">
      <c r="B11999" s="7" t="s">
        <v>12105</v>
      </c>
      <c r="D11999" s="7">
        <v>213</v>
      </c>
    </row>
    <row r="12000" spans="2:4" x14ac:dyDescent="0.2">
      <c r="B12000" s="7" t="s">
        <v>12106</v>
      </c>
      <c r="D12000" s="7">
        <v>297</v>
      </c>
    </row>
    <row r="12001" spans="2:4" x14ac:dyDescent="0.2">
      <c r="B12001" s="7" t="s">
        <v>12107</v>
      </c>
      <c r="D12001" s="7">
        <v>134</v>
      </c>
    </row>
    <row r="12002" spans="2:4" x14ac:dyDescent="0.2">
      <c r="B12002" s="7" t="s">
        <v>12108</v>
      </c>
      <c r="D12002" s="7">
        <v>250</v>
      </c>
    </row>
    <row r="12003" spans="2:4" x14ac:dyDescent="0.2">
      <c r="B12003" s="7" t="s">
        <v>12109</v>
      </c>
      <c r="D12003" s="7">
        <v>258</v>
      </c>
    </row>
    <row r="12004" spans="2:4" x14ac:dyDescent="0.2">
      <c r="B12004" s="7" t="s">
        <v>12110</v>
      </c>
      <c r="D12004" s="7">
        <v>387</v>
      </c>
    </row>
    <row r="12005" spans="2:4" x14ac:dyDescent="0.2">
      <c r="B12005" s="7" t="s">
        <v>12111</v>
      </c>
      <c r="D12005" s="7">
        <v>422</v>
      </c>
    </row>
    <row r="12006" spans="2:4" x14ac:dyDescent="0.2">
      <c r="B12006" s="7" t="s">
        <v>12112</v>
      </c>
      <c r="D12006" s="7">
        <v>292</v>
      </c>
    </row>
    <row r="12007" spans="2:4" x14ac:dyDescent="0.2">
      <c r="B12007" s="7" t="s">
        <v>12113</v>
      </c>
      <c r="D12007" s="7">
        <v>383</v>
      </c>
    </row>
    <row r="12008" spans="2:4" x14ac:dyDescent="0.2">
      <c r="B12008" s="7" t="s">
        <v>12114</v>
      </c>
      <c r="D12008" s="7">
        <v>259</v>
      </c>
    </row>
    <row r="12009" spans="2:4" x14ac:dyDescent="0.2">
      <c r="B12009" s="7" t="s">
        <v>12115</v>
      </c>
      <c r="D12009" s="7">
        <v>430</v>
      </c>
    </row>
    <row r="12010" spans="2:4" x14ac:dyDescent="0.2">
      <c r="B12010" s="7" t="s">
        <v>12116</v>
      </c>
      <c r="D12010" s="7">
        <v>312</v>
      </c>
    </row>
    <row r="12011" spans="2:4" x14ac:dyDescent="0.2">
      <c r="B12011" s="7" t="s">
        <v>12117</v>
      </c>
      <c r="D12011" s="7">
        <v>317</v>
      </c>
    </row>
    <row r="12012" spans="2:4" x14ac:dyDescent="0.2">
      <c r="B12012" s="7" t="s">
        <v>12118</v>
      </c>
      <c r="D12012" s="7">
        <v>210</v>
      </c>
    </row>
    <row r="12013" spans="2:4" x14ac:dyDescent="0.2">
      <c r="B12013" s="7" t="s">
        <v>12119</v>
      </c>
      <c r="D12013" s="7">
        <v>304</v>
      </c>
    </row>
    <row r="12014" spans="2:4" x14ac:dyDescent="0.2">
      <c r="B12014" s="7" t="s">
        <v>12120</v>
      </c>
      <c r="D12014" s="7">
        <v>279</v>
      </c>
    </row>
    <row r="12015" spans="2:4" x14ac:dyDescent="0.2">
      <c r="B12015" s="7" t="s">
        <v>12121</v>
      </c>
      <c r="D12015" s="7">
        <v>427</v>
      </c>
    </row>
    <row r="12016" spans="2:4" x14ac:dyDescent="0.2">
      <c r="B12016" s="7" t="s">
        <v>12122</v>
      </c>
      <c r="D12016" s="7">
        <v>278</v>
      </c>
    </row>
    <row r="12017" spans="2:4" x14ac:dyDescent="0.2">
      <c r="B12017" s="7" t="s">
        <v>12123</v>
      </c>
      <c r="D12017" s="7">
        <v>237</v>
      </c>
    </row>
    <row r="12018" spans="2:4" x14ac:dyDescent="0.2">
      <c r="B12018" s="7" t="s">
        <v>12124</v>
      </c>
      <c r="D12018" s="7">
        <v>338</v>
      </c>
    </row>
    <row r="12019" spans="2:4" x14ac:dyDescent="0.2">
      <c r="B12019" s="7" t="s">
        <v>12125</v>
      </c>
      <c r="D12019" s="7">
        <v>313</v>
      </c>
    </row>
    <row r="12020" spans="2:4" x14ac:dyDescent="0.2">
      <c r="B12020" s="7" t="s">
        <v>12126</v>
      </c>
      <c r="D12020" s="7">
        <v>341</v>
      </c>
    </row>
    <row r="12021" spans="2:4" x14ac:dyDescent="0.2">
      <c r="B12021" s="7" t="s">
        <v>12127</v>
      </c>
      <c r="D12021" s="7">
        <v>288</v>
      </c>
    </row>
    <row r="12022" spans="2:4" x14ac:dyDescent="0.2">
      <c r="B12022" s="7" t="s">
        <v>12128</v>
      </c>
      <c r="D12022" s="7">
        <v>357</v>
      </c>
    </row>
    <row r="12023" spans="2:4" x14ac:dyDescent="0.2">
      <c r="B12023" s="7" t="s">
        <v>12129</v>
      </c>
      <c r="D12023" s="7">
        <v>287</v>
      </c>
    </row>
    <row r="12024" spans="2:4" x14ac:dyDescent="0.2">
      <c r="B12024" s="7" t="s">
        <v>12130</v>
      </c>
      <c r="D12024" s="7">
        <v>259</v>
      </c>
    </row>
    <row r="12025" spans="2:4" x14ac:dyDescent="0.2">
      <c r="B12025" s="7" t="s">
        <v>12131</v>
      </c>
      <c r="D12025" s="7">
        <v>393</v>
      </c>
    </row>
    <row r="12026" spans="2:4" x14ac:dyDescent="0.2">
      <c r="B12026" s="7" t="s">
        <v>12132</v>
      </c>
      <c r="D12026" s="7">
        <v>200</v>
      </c>
    </row>
    <row r="12027" spans="2:4" x14ac:dyDescent="0.2">
      <c r="B12027" s="7" t="s">
        <v>12133</v>
      </c>
      <c r="D12027" s="7">
        <v>260</v>
      </c>
    </row>
    <row r="12028" spans="2:4" x14ac:dyDescent="0.2">
      <c r="B12028" s="7" t="s">
        <v>12134</v>
      </c>
      <c r="D12028" s="7">
        <v>308</v>
      </c>
    </row>
    <row r="12029" spans="2:4" x14ac:dyDescent="0.2">
      <c r="B12029" s="7" t="s">
        <v>12135</v>
      </c>
      <c r="D12029" s="7">
        <v>304</v>
      </c>
    </row>
    <row r="12030" spans="2:4" x14ac:dyDescent="0.2">
      <c r="B12030" s="7" t="s">
        <v>12136</v>
      </c>
      <c r="D12030" s="7">
        <v>408</v>
      </c>
    </row>
    <row r="12031" spans="2:4" x14ac:dyDescent="0.2">
      <c r="B12031" s="7" t="s">
        <v>12137</v>
      </c>
      <c r="D12031" s="7">
        <v>324</v>
      </c>
    </row>
    <row r="12032" spans="2:4" x14ac:dyDescent="0.2">
      <c r="B12032" s="7" t="s">
        <v>12138</v>
      </c>
      <c r="D12032" s="7">
        <v>194</v>
      </c>
    </row>
    <row r="12033" spans="2:4" x14ac:dyDescent="0.2">
      <c r="B12033" s="7" t="s">
        <v>12139</v>
      </c>
      <c r="D12033" s="7">
        <v>301</v>
      </c>
    </row>
    <row r="12034" spans="2:4" x14ac:dyDescent="0.2">
      <c r="B12034" s="7" t="s">
        <v>12140</v>
      </c>
      <c r="D12034" s="7">
        <v>376</v>
      </c>
    </row>
    <row r="12035" spans="2:4" x14ac:dyDescent="0.2">
      <c r="B12035" s="7" t="s">
        <v>12141</v>
      </c>
      <c r="D12035" s="7">
        <v>315</v>
      </c>
    </row>
    <row r="12036" spans="2:4" x14ac:dyDescent="0.2">
      <c r="B12036" s="7" t="s">
        <v>12142</v>
      </c>
      <c r="D12036" s="7">
        <v>375</v>
      </c>
    </row>
    <row r="12037" spans="2:4" x14ac:dyDescent="0.2">
      <c r="B12037" s="7" t="s">
        <v>12143</v>
      </c>
      <c r="D12037" s="7">
        <v>197</v>
      </c>
    </row>
    <row r="12038" spans="2:4" x14ac:dyDescent="0.2">
      <c r="B12038" s="7" t="s">
        <v>12144</v>
      </c>
      <c r="D12038" s="7">
        <v>307</v>
      </c>
    </row>
    <row r="12039" spans="2:4" x14ac:dyDescent="0.2">
      <c r="B12039" s="7" t="s">
        <v>12145</v>
      </c>
      <c r="D12039" s="7">
        <v>391</v>
      </c>
    </row>
    <row r="12040" spans="2:4" x14ac:dyDescent="0.2">
      <c r="B12040" s="7" t="s">
        <v>12146</v>
      </c>
      <c r="D12040" s="7">
        <v>367</v>
      </c>
    </row>
    <row r="12041" spans="2:4" x14ac:dyDescent="0.2">
      <c r="B12041" s="7" t="s">
        <v>12147</v>
      </c>
      <c r="D12041" s="7">
        <v>341</v>
      </c>
    </row>
    <row r="12042" spans="2:4" x14ac:dyDescent="0.2">
      <c r="B12042" s="7" t="s">
        <v>12148</v>
      </c>
      <c r="D12042" s="7">
        <v>371</v>
      </c>
    </row>
    <row r="12043" spans="2:4" x14ac:dyDescent="0.2">
      <c r="B12043" s="7" t="s">
        <v>12149</v>
      </c>
      <c r="D12043" s="7">
        <v>310</v>
      </c>
    </row>
    <row r="12044" spans="2:4" x14ac:dyDescent="0.2">
      <c r="B12044" s="7" t="s">
        <v>12150</v>
      </c>
      <c r="D12044" s="7">
        <v>301</v>
      </c>
    </row>
    <row r="12045" spans="2:4" x14ac:dyDescent="0.2">
      <c r="B12045" s="7" t="s">
        <v>12151</v>
      </c>
      <c r="D12045" s="7">
        <v>368</v>
      </c>
    </row>
    <row r="12046" spans="2:4" x14ac:dyDescent="0.2">
      <c r="B12046" s="7" t="s">
        <v>12152</v>
      </c>
      <c r="D12046" s="7">
        <v>246</v>
      </c>
    </row>
    <row r="12047" spans="2:4" x14ac:dyDescent="0.2">
      <c r="B12047" s="7" t="s">
        <v>12153</v>
      </c>
      <c r="D12047" s="7">
        <v>310</v>
      </c>
    </row>
    <row r="12048" spans="2:4" x14ac:dyDescent="0.2">
      <c r="B12048" s="7" t="s">
        <v>12154</v>
      </c>
      <c r="D12048" s="7">
        <v>275</v>
      </c>
    </row>
    <row r="12049" spans="2:4" x14ac:dyDescent="0.2">
      <c r="B12049" s="7" t="s">
        <v>12155</v>
      </c>
      <c r="D12049" s="7">
        <v>360</v>
      </c>
    </row>
    <row r="12050" spans="2:4" x14ac:dyDescent="0.2">
      <c r="B12050" s="7" t="s">
        <v>12156</v>
      </c>
      <c r="D12050" s="7">
        <v>292</v>
      </c>
    </row>
    <row r="12051" spans="2:4" x14ac:dyDescent="0.2">
      <c r="B12051" s="7" t="s">
        <v>12157</v>
      </c>
      <c r="D12051" s="7">
        <v>276</v>
      </c>
    </row>
    <row r="12052" spans="2:4" x14ac:dyDescent="0.2">
      <c r="B12052" s="7" t="s">
        <v>12158</v>
      </c>
      <c r="D12052" s="7">
        <v>293</v>
      </c>
    </row>
    <row r="12053" spans="2:4" x14ac:dyDescent="0.2">
      <c r="B12053" s="7" t="s">
        <v>12159</v>
      </c>
      <c r="D12053" s="7">
        <v>332</v>
      </c>
    </row>
    <row r="12054" spans="2:4" x14ac:dyDescent="0.2">
      <c r="B12054" s="7" t="s">
        <v>12160</v>
      </c>
      <c r="D12054" s="7">
        <v>399</v>
      </c>
    </row>
    <row r="12055" spans="2:4" x14ac:dyDescent="0.2">
      <c r="B12055" s="7" t="s">
        <v>12161</v>
      </c>
      <c r="D12055" s="7">
        <v>357</v>
      </c>
    </row>
    <row r="12056" spans="2:4" x14ac:dyDescent="0.2">
      <c r="B12056" s="7" t="s">
        <v>12162</v>
      </c>
      <c r="D12056" s="7">
        <v>248</v>
      </c>
    </row>
    <row r="12057" spans="2:4" x14ac:dyDescent="0.2">
      <c r="B12057" s="7" t="s">
        <v>12163</v>
      </c>
      <c r="D12057" s="7">
        <v>315</v>
      </c>
    </row>
    <row r="12058" spans="2:4" x14ac:dyDescent="0.2">
      <c r="B12058" s="7" t="s">
        <v>12164</v>
      </c>
      <c r="D12058" s="7">
        <v>381</v>
      </c>
    </row>
    <row r="12059" spans="2:4" x14ac:dyDescent="0.2">
      <c r="B12059" s="7" t="s">
        <v>12165</v>
      </c>
      <c r="D12059" s="7">
        <v>352</v>
      </c>
    </row>
    <row r="12060" spans="2:4" x14ac:dyDescent="0.2">
      <c r="B12060" s="7" t="s">
        <v>12166</v>
      </c>
      <c r="D12060" s="7">
        <v>369</v>
      </c>
    </row>
    <row r="12061" spans="2:4" x14ac:dyDescent="0.2">
      <c r="B12061" s="7" t="s">
        <v>12167</v>
      </c>
      <c r="D12061" s="7">
        <v>337</v>
      </c>
    </row>
    <row r="12062" spans="2:4" x14ac:dyDescent="0.2">
      <c r="B12062" s="7" t="s">
        <v>12168</v>
      </c>
      <c r="D12062" s="7">
        <v>303</v>
      </c>
    </row>
    <row r="12063" spans="2:4" x14ac:dyDescent="0.2">
      <c r="B12063" s="7" t="s">
        <v>12169</v>
      </c>
      <c r="D12063" s="7">
        <v>326</v>
      </c>
    </row>
    <row r="12064" spans="2:4" x14ac:dyDescent="0.2">
      <c r="B12064" s="7" t="s">
        <v>12170</v>
      </c>
      <c r="D12064" s="7">
        <v>323</v>
      </c>
    </row>
    <row r="12065" spans="2:4" x14ac:dyDescent="0.2">
      <c r="B12065" s="7" t="s">
        <v>12171</v>
      </c>
      <c r="D12065" s="7">
        <v>328</v>
      </c>
    </row>
    <row r="12066" spans="2:4" x14ac:dyDescent="0.2">
      <c r="B12066" s="7" t="s">
        <v>12172</v>
      </c>
      <c r="D12066" s="7">
        <v>344</v>
      </c>
    </row>
    <row r="12067" spans="2:4" x14ac:dyDescent="0.2">
      <c r="B12067" s="7" t="s">
        <v>12173</v>
      </c>
      <c r="D12067" s="7">
        <v>243</v>
      </c>
    </row>
    <row r="12068" spans="2:4" x14ac:dyDescent="0.2">
      <c r="B12068" s="7" t="s">
        <v>12174</v>
      </c>
      <c r="D12068" s="7">
        <v>406</v>
      </c>
    </row>
    <row r="12069" spans="2:4" x14ac:dyDescent="0.2">
      <c r="B12069" s="7" t="s">
        <v>12175</v>
      </c>
      <c r="D12069" s="7">
        <v>367</v>
      </c>
    </row>
    <row r="12070" spans="2:4" x14ac:dyDescent="0.2">
      <c r="B12070" s="7" t="s">
        <v>12176</v>
      </c>
      <c r="D12070" s="7">
        <v>356</v>
      </c>
    </row>
    <row r="12071" spans="2:4" x14ac:dyDescent="0.2">
      <c r="B12071" s="7" t="s">
        <v>12177</v>
      </c>
      <c r="D12071" s="7">
        <v>325</v>
      </c>
    </row>
    <row r="12072" spans="2:4" x14ac:dyDescent="0.2">
      <c r="B12072" s="7" t="s">
        <v>12178</v>
      </c>
      <c r="D12072" s="7">
        <v>331</v>
      </c>
    </row>
    <row r="12073" spans="2:4" x14ac:dyDescent="0.2">
      <c r="B12073" s="7" t="s">
        <v>12179</v>
      </c>
      <c r="D12073" s="7">
        <v>309</v>
      </c>
    </row>
    <row r="12074" spans="2:4" x14ac:dyDescent="0.2">
      <c r="B12074" s="7" t="s">
        <v>12180</v>
      </c>
      <c r="D12074" s="7">
        <v>458</v>
      </c>
    </row>
    <row r="12075" spans="2:4" x14ac:dyDescent="0.2">
      <c r="B12075" s="7" t="s">
        <v>12181</v>
      </c>
      <c r="D12075" s="7">
        <v>437</v>
      </c>
    </row>
    <row r="12076" spans="2:4" x14ac:dyDescent="0.2">
      <c r="B12076" s="7" t="s">
        <v>12182</v>
      </c>
      <c r="D12076" s="7">
        <v>229</v>
      </c>
    </row>
    <row r="12077" spans="2:4" x14ac:dyDescent="0.2">
      <c r="B12077" s="7" t="s">
        <v>12183</v>
      </c>
      <c r="D12077" s="7">
        <v>281</v>
      </c>
    </row>
    <row r="12078" spans="2:4" x14ac:dyDescent="0.2">
      <c r="B12078" s="7" t="s">
        <v>12184</v>
      </c>
      <c r="D12078" s="7">
        <v>333</v>
      </c>
    </row>
    <row r="12079" spans="2:4" x14ac:dyDescent="0.2">
      <c r="B12079" s="7" t="s">
        <v>12185</v>
      </c>
      <c r="D12079" s="7">
        <v>270</v>
      </c>
    </row>
    <row r="12080" spans="2:4" x14ac:dyDescent="0.2">
      <c r="B12080" s="7" t="s">
        <v>12186</v>
      </c>
      <c r="D12080" s="7">
        <v>328</v>
      </c>
    </row>
    <row r="12081" spans="2:4" x14ac:dyDescent="0.2">
      <c r="B12081" s="7" t="s">
        <v>12187</v>
      </c>
      <c r="D12081" s="7">
        <v>268</v>
      </c>
    </row>
    <row r="12082" spans="2:4" x14ac:dyDescent="0.2">
      <c r="B12082" s="7" t="s">
        <v>12188</v>
      </c>
      <c r="D12082" s="7">
        <v>355</v>
      </c>
    </row>
    <row r="12083" spans="2:4" x14ac:dyDescent="0.2">
      <c r="B12083" s="7" t="s">
        <v>12189</v>
      </c>
      <c r="D12083" s="7">
        <v>373</v>
      </c>
    </row>
    <row r="12084" spans="2:4" x14ac:dyDescent="0.2">
      <c r="B12084" s="7" t="s">
        <v>12190</v>
      </c>
      <c r="D12084" s="7">
        <v>302</v>
      </c>
    </row>
    <row r="12085" spans="2:4" x14ac:dyDescent="0.2">
      <c r="B12085" s="7" t="s">
        <v>12191</v>
      </c>
      <c r="D12085" s="7">
        <v>272</v>
      </c>
    </row>
    <row r="12086" spans="2:4" x14ac:dyDescent="0.2">
      <c r="B12086" s="7" t="s">
        <v>12192</v>
      </c>
      <c r="D12086" s="7">
        <v>290</v>
      </c>
    </row>
    <row r="12087" spans="2:4" x14ac:dyDescent="0.2">
      <c r="B12087" s="7" t="s">
        <v>12193</v>
      </c>
      <c r="D12087" s="7">
        <v>294</v>
      </c>
    </row>
    <row r="12088" spans="2:4" x14ac:dyDescent="0.2">
      <c r="B12088" s="7" t="s">
        <v>12194</v>
      </c>
      <c r="D12088" s="7">
        <v>294</v>
      </c>
    </row>
    <row r="12089" spans="2:4" x14ac:dyDescent="0.2">
      <c r="B12089" s="7" t="s">
        <v>12195</v>
      </c>
      <c r="D12089" s="7">
        <v>269</v>
      </c>
    </row>
    <row r="12090" spans="2:4" x14ac:dyDescent="0.2">
      <c r="B12090" s="7" t="s">
        <v>12196</v>
      </c>
      <c r="D12090" s="7">
        <v>288</v>
      </c>
    </row>
    <row r="12091" spans="2:4" x14ac:dyDescent="0.2">
      <c r="B12091" s="7" t="s">
        <v>12197</v>
      </c>
      <c r="D12091" s="7">
        <v>305</v>
      </c>
    </row>
    <row r="12092" spans="2:4" x14ac:dyDescent="0.2">
      <c r="B12092" s="7" t="s">
        <v>12198</v>
      </c>
      <c r="D12092" s="7">
        <v>320</v>
      </c>
    </row>
    <row r="12093" spans="2:4" x14ac:dyDescent="0.2">
      <c r="B12093" s="7" t="s">
        <v>12199</v>
      </c>
      <c r="D12093" s="7">
        <v>430</v>
      </c>
    </row>
    <row r="12094" spans="2:4" x14ac:dyDescent="0.2">
      <c r="B12094" s="7" t="s">
        <v>12200</v>
      </c>
      <c r="D12094" s="7">
        <v>365</v>
      </c>
    </row>
    <row r="12095" spans="2:4" x14ac:dyDescent="0.2">
      <c r="B12095" s="7" t="s">
        <v>12201</v>
      </c>
      <c r="D12095" s="7">
        <v>26</v>
      </c>
    </row>
    <row r="12096" spans="2:4" x14ac:dyDescent="0.2">
      <c r="B12096" s="7" t="s">
        <v>12202</v>
      </c>
      <c r="D12096" s="7">
        <v>298</v>
      </c>
    </row>
    <row r="12097" spans="2:4" x14ac:dyDescent="0.2">
      <c r="B12097" s="7" t="s">
        <v>12203</v>
      </c>
      <c r="D12097" s="7">
        <v>409</v>
      </c>
    </row>
    <row r="12098" spans="2:4" x14ac:dyDescent="0.2">
      <c r="B12098" s="7" t="s">
        <v>12204</v>
      </c>
      <c r="D12098" s="7">
        <v>311</v>
      </c>
    </row>
    <row r="12099" spans="2:4" x14ac:dyDescent="0.2">
      <c r="B12099" s="7" t="s">
        <v>12205</v>
      </c>
      <c r="D12099" s="7">
        <v>294</v>
      </c>
    </row>
    <row r="12100" spans="2:4" x14ac:dyDescent="0.2">
      <c r="B12100" s="7" t="s">
        <v>12206</v>
      </c>
      <c r="D12100" s="7">
        <v>273</v>
      </c>
    </row>
    <row r="12101" spans="2:4" x14ac:dyDescent="0.2">
      <c r="B12101" s="7" t="s">
        <v>12207</v>
      </c>
      <c r="D12101" s="7">
        <v>225</v>
      </c>
    </row>
    <row r="12102" spans="2:4" x14ac:dyDescent="0.2">
      <c r="B12102" s="7" t="s">
        <v>12208</v>
      </c>
      <c r="D12102" s="7">
        <v>247</v>
      </c>
    </row>
    <row r="12103" spans="2:4" x14ac:dyDescent="0.2">
      <c r="B12103" s="7" t="s">
        <v>12209</v>
      </c>
      <c r="D12103" s="7">
        <v>355</v>
      </c>
    </row>
    <row r="12104" spans="2:4" x14ac:dyDescent="0.2">
      <c r="B12104" s="7" t="s">
        <v>12210</v>
      </c>
      <c r="D12104" s="7">
        <v>389</v>
      </c>
    </row>
    <row r="12105" spans="2:4" x14ac:dyDescent="0.2">
      <c r="B12105" s="7" t="s">
        <v>12211</v>
      </c>
      <c r="D12105" s="7">
        <v>372</v>
      </c>
    </row>
    <row r="12106" spans="2:4" x14ac:dyDescent="0.2">
      <c r="B12106" s="7" t="s">
        <v>12212</v>
      </c>
      <c r="D12106" s="7">
        <v>379</v>
      </c>
    </row>
    <row r="12107" spans="2:4" x14ac:dyDescent="0.2">
      <c r="B12107" s="7" t="s">
        <v>12213</v>
      </c>
      <c r="D12107" s="7">
        <v>437</v>
      </c>
    </row>
    <row r="12108" spans="2:4" x14ac:dyDescent="0.2">
      <c r="B12108" s="7" t="s">
        <v>12214</v>
      </c>
      <c r="D12108" s="7">
        <v>347</v>
      </c>
    </row>
    <row r="12109" spans="2:4" x14ac:dyDescent="0.2">
      <c r="B12109" s="7" t="s">
        <v>12215</v>
      </c>
      <c r="D12109" s="7">
        <v>390</v>
      </c>
    </row>
    <row r="12110" spans="2:4" x14ac:dyDescent="0.2">
      <c r="B12110" s="7" t="s">
        <v>12216</v>
      </c>
      <c r="D12110" s="7">
        <v>372</v>
      </c>
    </row>
    <row r="12111" spans="2:4" x14ac:dyDescent="0.2">
      <c r="B12111" s="7" t="s">
        <v>12217</v>
      </c>
      <c r="D12111" s="7">
        <v>337</v>
      </c>
    </row>
    <row r="12112" spans="2:4" x14ac:dyDescent="0.2">
      <c r="B12112" s="7" t="s">
        <v>12218</v>
      </c>
      <c r="D12112" s="7">
        <v>304</v>
      </c>
    </row>
    <row r="12113" spans="2:4" x14ac:dyDescent="0.2">
      <c r="B12113" s="7" t="s">
        <v>12219</v>
      </c>
      <c r="D12113" s="7">
        <v>363</v>
      </c>
    </row>
    <row r="12114" spans="2:4" x14ac:dyDescent="0.2">
      <c r="B12114" s="7" t="s">
        <v>12220</v>
      </c>
      <c r="D12114" s="7">
        <v>336</v>
      </c>
    </row>
    <row r="12115" spans="2:4" x14ac:dyDescent="0.2">
      <c r="B12115" s="7" t="s">
        <v>12221</v>
      </c>
      <c r="D12115" s="7">
        <v>378</v>
      </c>
    </row>
    <row r="12116" spans="2:4" x14ac:dyDescent="0.2">
      <c r="B12116" s="7" t="s">
        <v>12222</v>
      </c>
      <c r="D12116" s="7">
        <v>287</v>
      </c>
    </row>
    <row r="12117" spans="2:4" x14ac:dyDescent="0.2">
      <c r="B12117" s="7" t="s">
        <v>12223</v>
      </c>
      <c r="D12117" s="7">
        <v>270</v>
      </c>
    </row>
    <row r="12118" spans="2:4" x14ac:dyDescent="0.2">
      <c r="B12118" s="7" t="s">
        <v>12224</v>
      </c>
      <c r="D12118" s="7">
        <v>458</v>
      </c>
    </row>
    <row r="12119" spans="2:4" x14ac:dyDescent="0.2">
      <c r="B12119" s="7" t="s">
        <v>12225</v>
      </c>
      <c r="D12119" s="7">
        <v>335</v>
      </c>
    </row>
    <row r="12120" spans="2:4" x14ac:dyDescent="0.2">
      <c r="B12120" s="7" t="s">
        <v>12226</v>
      </c>
      <c r="D12120" s="7">
        <v>454</v>
      </c>
    </row>
    <row r="12121" spans="2:4" x14ac:dyDescent="0.2">
      <c r="B12121" s="7" t="s">
        <v>12227</v>
      </c>
      <c r="D12121" s="7">
        <v>370</v>
      </c>
    </row>
    <row r="12122" spans="2:4" x14ac:dyDescent="0.2">
      <c r="B12122" s="7" t="s">
        <v>12228</v>
      </c>
      <c r="D12122" s="7">
        <v>309</v>
      </c>
    </row>
    <row r="12123" spans="2:4" x14ac:dyDescent="0.2">
      <c r="B12123" s="7" t="s">
        <v>12229</v>
      </c>
      <c r="D12123" s="7">
        <v>231</v>
      </c>
    </row>
    <row r="12124" spans="2:4" x14ac:dyDescent="0.2">
      <c r="B12124" s="7" t="s">
        <v>12230</v>
      </c>
      <c r="D12124" s="7">
        <v>279</v>
      </c>
    </row>
    <row r="12125" spans="2:4" x14ac:dyDescent="0.2">
      <c r="B12125" s="7" t="s">
        <v>12231</v>
      </c>
      <c r="D12125" s="7">
        <v>378</v>
      </c>
    </row>
    <row r="12126" spans="2:4" x14ac:dyDescent="0.2">
      <c r="B12126" s="7" t="s">
        <v>12232</v>
      </c>
      <c r="D12126" s="7">
        <v>191</v>
      </c>
    </row>
    <row r="12127" spans="2:4" x14ac:dyDescent="0.2">
      <c r="B12127" s="7" t="s">
        <v>12233</v>
      </c>
      <c r="D12127" s="7">
        <v>353</v>
      </c>
    </row>
    <row r="12128" spans="2:4" x14ac:dyDescent="0.2">
      <c r="B12128" s="7" t="s">
        <v>12234</v>
      </c>
      <c r="D12128" s="7">
        <v>321</v>
      </c>
    </row>
    <row r="12129" spans="2:4" x14ac:dyDescent="0.2">
      <c r="B12129" s="7" t="s">
        <v>12235</v>
      </c>
      <c r="D12129" s="7">
        <v>268</v>
      </c>
    </row>
    <row r="12130" spans="2:4" x14ac:dyDescent="0.2">
      <c r="B12130" s="7" t="s">
        <v>12236</v>
      </c>
      <c r="D12130" s="7">
        <v>363</v>
      </c>
    </row>
    <row r="12131" spans="2:4" x14ac:dyDescent="0.2">
      <c r="B12131" s="7" t="s">
        <v>12237</v>
      </c>
      <c r="D12131" s="7">
        <v>342</v>
      </c>
    </row>
    <row r="12132" spans="2:4" x14ac:dyDescent="0.2">
      <c r="B12132" s="7" t="s">
        <v>12238</v>
      </c>
      <c r="D12132" s="7">
        <v>242</v>
      </c>
    </row>
    <row r="12133" spans="2:4" x14ac:dyDescent="0.2">
      <c r="B12133" s="7" t="s">
        <v>12239</v>
      </c>
      <c r="D12133" s="7">
        <v>318</v>
      </c>
    </row>
    <row r="12134" spans="2:4" x14ac:dyDescent="0.2">
      <c r="B12134" s="7" t="s">
        <v>12240</v>
      </c>
      <c r="D12134" s="7">
        <v>535</v>
      </c>
    </row>
    <row r="12135" spans="2:4" x14ac:dyDescent="0.2">
      <c r="B12135" s="7" t="s">
        <v>12241</v>
      </c>
      <c r="D12135" s="7">
        <v>333</v>
      </c>
    </row>
    <row r="12136" spans="2:4" x14ac:dyDescent="0.2">
      <c r="B12136" s="7" t="s">
        <v>12242</v>
      </c>
      <c r="D12136" s="7">
        <v>355</v>
      </c>
    </row>
    <row r="12137" spans="2:4" x14ac:dyDescent="0.2">
      <c r="B12137" s="7" t="s">
        <v>12243</v>
      </c>
      <c r="D12137" s="7">
        <v>267</v>
      </c>
    </row>
    <row r="12138" spans="2:4" x14ac:dyDescent="0.2">
      <c r="B12138" s="7" t="s">
        <v>12244</v>
      </c>
      <c r="D12138" s="7">
        <v>405</v>
      </c>
    </row>
    <row r="12139" spans="2:4" x14ac:dyDescent="0.2">
      <c r="B12139" s="7" t="s">
        <v>12245</v>
      </c>
      <c r="D12139" s="7">
        <v>363</v>
      </c>
    </row>
    <row r="12140" spans="2:4" x14ac:dyDescent="0.2">
      <c r="B12140" s="7" t="s">
        <v>12246</v>
      </c>
      <c r="D12140" s="7">
        <v>367</v>
      </c>
    </row>
    <row r="12141" spans="2:4" x14ac:dyDescent="0.2">
      <c r="B12141" s="7" t="s">
        <v>12247</v>
      </c>
      <c r="D12141" s="7">
        <v>416</v>
      </c>
    </row>
    <row r="12142" spans="2:4" x14ac:dyDescent="0.2">
      <c r="B12142" s="7" t="s">
        <v>12248</v>
      </c>
      <c r="D12142" s="7">
        <v>369</v>
      </c>
    </row>
    <row r="12143" spans="2:4" x14ac:dyDescent="0.2">
      <c r="B12143" s="7" t="s">
        <v>12249</v>
      </c>
      <c r="D12143" s="7">
        <v>328</v>
      </c>
    </row>
    <row r="12144" spans="2:4" x14ac:dyDescent="0.2">
      <c r="B12144" s="7" t="s">
        <v>12250</v>
      </c>
      <c r="D12144" s="7">
        <v>446</v>
      </c>
    </row>
    <row r="12145" spans="2:4" x14ac:dyDescent="0.2">
      <c r="B12145" s="7" t="s">
        <v>12251</v>
      </c>
      <c r="D12145" s="7">
        <v>419</v>
      </c>
    </row>
    <row r="12146" spans="2:4" x14ac:dyDescent="0.2">
      <c r="B12146" s="7" t="s">
        <v>12252</v>
      </c>
      <c r="D12146" s="7">
        <v>330</v>
      </c>
    </row>
    <row r="12147" spans="2:4" x14ac:dyDescent="0.2">
      <c r="B12147" s="7" t="s">
        <v>12253</v>
      </c>
      <c r="D12147" s="7">
        <v>353</v>
      </c>
    </row>
    <row r="12148" spans="2:4" x14ac:dyDescent="0.2">
      <c r="B12148" s="7" t="s">
        <v>12254</v>
      </c>
      <c r="D12148" s="7">
        <v>331</v>
      </c>
    </row>
    <row r="12149" spans="2:4" x14ac:dyDescent="0.2">
      <c r="B12149" s="7" t="s">
        <v>12255</v>
      </c>
      <c r="D12149" s="7">
        <v>358</v>
      </c>
    </row>
    <row r="12150" spans="2:4" x14ac:dyDescent="0.2">
      <c r="B12150" s="7" t="s">
        <v>12256</v>
      </c>
      <c r="D12150" s="7">
        <v>335</v>
      </c>
    </row>
    <row r="12151" spans="2:4" x14ac:dyDescent="0.2">
      <c r="B12151" s="7" t="s">
        <v>12257</v>
      </c>
      <c r="D12151" s="7">
        <v>319</v>
      </c>
    </row>
    <row r="12152" spans="2:4" x14ac:dyDescent="0.2">
      <c r="B12152" s="7" t="s">
        <v>12258</v>
      </c>
      <c r="D12152" s="7">
        <v>342</v>
      </c>
    </row>
    <row r="12153" spans="2:4" x14ac:dyDescent="0.2">
      <c r="B12153" s="7" t="s">
        <v>12259</v>
      </c>
      <c r="D12153" s="7">
        <v>342</v>
      </c>
    </row>
    <row r="12154" spans="2:4" x14ac:dyDescent="0.2">
      <c r="B12154" s="7" t="s">
        <v>12260</v>
      </c>
      <c r="D12154" s="7">
        <v>323</v>
      </c>
    </row>
    <row r="12155" spans="2:4" x14ac:dyDescent="0.2">
      <c r="B12155" s="7" t="s">
        <v>12261</v>
      </c>
      <c r="D12155" s="7">
        <v>308</v>
      </c>
    </row>
    <row r="12156" spans="2:4" x14ac:dyDescent="0.2">
      <c r="B12156" s="7" t="s">
        <v>12262</v>
      </c>
      <c r="D12156" s="7">
        <v>246</v>
      </c>
    </row>
    <row r="12157" spans="2:4" x14ac:dyDescent="0.2">
      <c r="B12157" s="7" t="s">
        <v>12263</v>
      </c>
      <c r="D12157" s="7">
        <v>274</v>
      </c>
    </row>
    <row r="12158" spans="2:4" x14ac:dyDescent="0.2">
      <c r="B12158" s="7" t="s">
        <v>12264</v>
      </c>
      <c r="D12158" s="7">
        <v>484</v>
      </c>
    </row>
    <row r="12159" spans="2:4" x14ac:dyDescent="0.2">
      <c r="B12159" s="7" t="s">
        <v>12265</v>
      </c>
      <c r="D12159" s="7">
        <v>392</v>
      </c>
    </row>
    <row r="12160" spans="2:4" x14ac:dyDescent="0.2">
      <c r="B12160" s="7" t="s">
        <v>12266</v>
      </c>
      <c r="D12160" s="7">
        <v>361</v>
      </c>
    </row>
    <row r="12161" spans="2:4" x14ac:dyDescent="0.2">
      <c r="B12161" s="7" t="s">
        <v>12267</v>
      </c>
      <c r="D12161" s="7">
        <v>334</v>
      </c>
    </row>
    <row r="12162" spans="2:4" x14ac:dyDescent="0.2">
      <c r="B12162" s="7" t="s">
        <v>12268</v>
      </c>
      <c r="D12162" s="7">
        <v>238</v>
      </c>
    </row>
    <row r="12163" spans="2:4" x14ac:dyDescent="0.2">
      <c r="B12163" s="7" t="s">
        <v>12269</v>
      </c>
      <c r="D12163" s="7">
        <v>413</v>
      </c>
    </row>
    <row r="12164" spans="2:4" x14ac:dyDescent="0.2">
      <c r="B12164" s="7" t="s">
        <v>12270</v>
      </c>
      <c r="D12164" s="7">
        <v>306</v>
      </c>
    </row>
    <row r="12165" spans="2:4" x14ac:dyDescent="0.2">
      <c r="B12165" s="7" t="s">
        <v>12271</v>
      </c>
      <c r="D12165" s="7">
        <v>297</v>
      </c>
    </row>
    <row r="12166" spans="2:4" x14ac:dyDescent="0.2">
      <c r="B12166" s="7" t="s">
        <v>12272</v>
      </c>
      <c r="D12166" s="7">
        <v>446</v>
      </c>
    </row>
    <row r="12167" spans="2:4" x14ac:dyDescent="0.2">
      <c r="B12167" s="7" t="s">
        <v>12273</v>
      </c>
      <c r="D12167" s="7">
        <v>319</v>
      </c>
    </row>
    <row r="12168" spans="2:4" x14ac:dyDescent="0.2">
      <c r="B12168" s="7" t="s">
        <v>12274</v>
      </c>
      <c r="D12168" s="7">
        <v>391</v>
      </c>
    </row>
    <row r="12169" spans="2:4" x14ac:dyDescent="0.2">
      <c r="B12169" s="7" t="s">
        <v>12275</v>
      </c>
      <c r="D12169" s="7">
        <v>444</v>
      </c>
    </row>
    <row r="12170" spans="2:4" x14ac:dyDescent="0.2">
      <c r="B12170" s="7" t="s">
        <v>12276</v>
      </c>
      <c r="D12170" s="7">
        <v>390</v>
      </c>
    </row>
    <row r="12171" spans="2:4" x14ac:dyDescent="0.2">
      <c r="B12171" s="7" t="s">
        <v>12277</v>
      </c>
      <c r="D12171" s="7">
        <v>314</v>
      </c>
    </row>
    <row r="12172" spans="2:4" x14ac:dyDescent="0.2">
      <c r="B12172" s="7" t="s">
        <v>12278</v>
      </c>
      <c r="D12172" s="7">
        <v>383</v>
      </c>
    </row>
    <row r="12173" spans="2:4" x14ac:dyDescent="0.2">
      <c r="B12173" s="7" t="s">
        <v>12279</v>
      </c>
      <c r="D12173" s="7">
        <v>375</v>
      </c>
    </row>
    <row r="12174" spans="2:4" x14ac:dyDescent="0.2">
      <c r="B12174" s="7" t="s">
        <v>12280</v>
      </c>
      <c r="D12174" s="7">
        <v>456</v>
      </c>
    </row>
    <row r="12175" spans="2:4" x14ac:dyDescent="0.2">
      <c r="B12175" s="7" t="s">
        <v>12281</v>
      </c>
      <c r="D12175" s="7">
        <v>397</v>
      </c>
    </row>
    <row r="12176" spans="2:4" x14ac:dyDescent="0.2">
      <c r="B12176" s="7" t="s">
        <v>12282</v>
      </c>
      <c r="D12176" s="7">
        <v>309</v>
      </c>
    </row>
    <row r="12177" spans="2:4" x14ac:dyDescent="0.2">
      <c r="B12177" s="7" t="s">
        <v>12283</v>
      </c>
      <c r="D12177" s="7">
        <v>339</v>
      </c>
    </row>
    <row r="12178" spans="2:4" x14ac:dyDescent="0.2">
      <c r="B12178" s="7" t="s">
        <v>12284</v>
      </c>
      <c r="D12178" s="7">
        <v>399</v>
      </c>
    </row>
    <row r="12179" spans="2:4" x14ac:dyDescent="0.2">
      <c r="B12179" s="7" t="s">
        <v>12285</v>
      </c>
      <c r="D12179" s="7">
        <v>479</v>
      </c>
    </row>
    <row r="12180" spans="2:4" x14ac:dyDescent="0.2">
      <c r="B12180" s="7" t="s">
        <v>12286</v>
      </c>
      <c r="D12180" s="7">
        <v>411</v>
      </c>
    </row>
    <row r="12181" spans="2:4" x14ac:dyDescent="0.2">
      <c r="B12181" s="7" t="s">
        <v>12287</v>
      </c>
      <c r="D12181" s="7">
        <v>352</v>
      </c>
    </row>
    <row r="12182" spans="2:4" x14ac:dyDescent="0.2">
      <c r="B12182" s="7" t="s">
        <v>12288</v>
      </c>
      <c r="D12182" s="7">
        <v>439</v>
      </c>
    </row>
    <row r="12183" spans="2:4" x14ac:dyDescent="0.2">
      <c r="B12183" s="7" t="s">
        <v>12289</v>
      </c>
      <c r="D12183" s="7">
        <v>499</v>
      </c>
    </row>
    <row r="12184" spans="2:4" x14ac:dyDescent="0.2">
      <c r="B12184" s="7" t="s">
        <v>12290</v>
      </c>
      <c r="D12184" s="7">
        <v>325</v>
      </c>
    </row>
    <row r="12185" spans="2:4" x14ac:dyDescent="0.2">
      <c r="B12185" s="7" t="s">
        <v>12291</v>
      </c>
      <c r="D12185" s="7">
        <v>332</v>
      </c>
    </row>
    <row r="12186" spans="2:4" x14ac:dyDescent="0.2">
      <c r="B12186" s="7" t="s">
        <v>12292</v>
      </c>
      <c r="D12186" s="7">
        <v>391</v>
      </c>
    </row>
    <row r="12187" spans="2:4" x14ac:dyDescent="0.2">
      <c r="B12187" s="7" t="s">
        <v>12293</v>
      </c>
      <c r="D12187" s="7">
        <v>338</v>
      </c>
    </row>
    <row r="12188" spans="2:4" x14ac:dyDescent="0.2">
      <c r="B12188" s="7" t="s">
        <v>12294</v>
      </c>
      <c r="D12188" s="7">
        <v>369</v>
      </c>
    </row>
    <row r="12189" spans="2:4" x14ac:dyDescent="0.2">
      <c r="B12189" s="7" t="s">
        <v>12295</v>
      </c>
      <c r="D12189" s="7">
        <v>317</v>
      </c>
    </row>
    <row r="12190" spans="2:4" x14ac:dyDescent="0.2">
      <c r="B12190" s="7" t="s">
        <v>12296</v>
      </c>
      <c r="D12190" s="7">
        <v>261</v>
      </c>
    </row>
    <row r="12191" spans="2:4" x14ac:dyDescent="0.2">
      <c r="B12191" s="7" t="s">
        <v>12297</v>
      </c>
      <c r="D12191" s="7">
        <v>315</v>
      </c>
    </row>
    <row r="12192" spans="2:4" x14ac:dyDescent="0.2">
      <c r="B12192" s="7" t="s">
        <v>12298</v>
      </c>
      <c r="D12192" s="7">
        <v>310</v>
      </c>
    </row>
    <row r="12193" spans="2:4" x14ac:dyDescent="0.2">
      <c r="B12193" s="7" t="s">
        <v>12299</v>
      </c>
      <c r="D12193" s="7">
        <v>324</v>
      </c>
    </row>
    <row r="12194" spans="2:4" x14ac:dyDescent="0.2">
      <c r="B12194" s="7" t="s">
        <v>12300</v>
      </c>
      <c r="D12194" s="7">
        <v>414</v>
      </c>
    </row>
    <row r="12195" spans="2:4" x14ac:dyDescent="0.2">
      <c r="B12195" s="7" t="s">
        <v>12301</v>
      </c>
      <c r="D12195" s="7">
        <v>27</v>
      </c>
    </row>
    <row r="12196" spans="2:4" x14ac:dyDescent="0.2">
      <c r="B12196" s="7" t="s">
        <v>12302</v>
      </c>
      <c r="D12196" s="7">
        <v>238</v>
      </c>
    </row>
    <row r="12197" spans="2:4" x14ac:dyDescent="0.2">
      <c r="B12197" s="7" t="s">
        <v>12303</v>
      </c>
      <c r="D12197" s="7">
        <v>439</v>
      </c>
    </row>
    <row r="12198" spans="2:4" x14ac:dyDescent="0.2">
      <c r="B12198" s="7" t="s">
        <v>12304</v>
      </c>
      <c r="D12198" s="7">
        <v>308</v>
      </c>
    </row>
    <row r="12199" spans="2:4" x14ac:dyDescent="0.2">
      <c r="B12199" s="7" t="s">
        <v>12305</v>
      </c>
      <c r="D12199" s="7">
        <v>194</v>
      </c>
    </row>
    <row r="12200" spans="2:4" x14ac:dyDescent="0.2">
      <c r="B12200" s="7" t="s">
        <v>12306</v>
      </c>
      <c r="D12200" s="7">
        <v>349</v>
      </c>
    </row>
    <row r="12201" spans="2:4" x14ac:dyDescent="0.2">
      <c r="B12201" s="7" t="s">
        <v>12307</v>
      </c>
      <c r="D12201" s="7">
        <v>248</v>
      </c>
    </row>
    <row r="12202" spans="2:4" x14ac:dyDescent="0.2">
      <c r="B12202" s="7" t="s">
        <v>12308</v>
      </c>
      <c r="D12202" s="7">
        <v>203</v>
      </c>
    </row>
    <row r="12203" spans="2:4" x14ac:dyDescent="0.2">
      <c r="B12203" s="7" t="s">
        <v>12309</v>
      </c>
      <c r="D12203" s="7">
        <v>372</v>
      </c>
    </row>
    <row r="12204" spans="2:4" x14ac:dyDescent="0.2">
      <c r="B12204" s="7" t="s">
        <v>12310</v>
      </c>
      <c r="D12204" s="7">
        <v>251</v>
      </c>
    </row>
    <row r="12205" spans="2:4" x14ac:dyDescent="0.2">
      <c r="B12205" s="7" t="s">
        <v>12311</v>
      </c>
      <c r="D12205" s="7">
        <v>293</v>
      </c>
    </row>
    <row r="12206" spans="2:4" x14ac:dyDescent="0.2">
      <c r="B12206" s="7" t="s">
        <v>12312</v>
      </c>
      <c r="D12206" s="7">
        <v>264</v>
      </c>
    </row>
    <row r="12207" spans="2:4" x14ac:dyDescent="0.2">
      <c r="B12207" s="7" t="s">
        <v>12313</v>
      </c>
      <c r="D12207" s="7">
        <v>356</v>
      </c>
    </row>
    <row r="12208" spans="2:4" x14ac:dyDescent="0.2">
      <c r="B12208" s="7" t="s">
        <v>12314</v>
      </c>
      <c r="D12208" s="7">
        <v>302</v>
      </c>
    </row>
    <row r="12209" spans="2:4" x14ac:dyDescent="0.2">
      <c r="B12209" s="7" t="s">
        <v>12315</v>
      </c>
      <c r="D12209" s="7">
        <v>425</v>
      </c>
    </row>
    <row r="12210" spans="2:4" x14ac:dyDescent="0.2">
      <c r="B12210" s="7" t="s">
        <v>12316</v>
      </c>
      <c r="D12210" s="7">
        <v>284</v>
      </c>
    </row>
    <row r="12211" spans="2:4" x14ac:dyDescent="0.2">
      <c r="B12211" s="7" t="s">
        <v>12317</v>
      </c>
      <c r="D12211" s="7">
        <v>278</v>
      </c>
    </row>
    <row r="12212" spans="2:4" x14ac:dyDescent="0.2">
      <c r="B12212" s="7" t="s">
        <v>12318</v>
      </c>
      <c r="D12212" s="7">
        <v>161</v>
      </c>
    </row>
    <row r="12213" spans="2:4" x14ac:dyDescent="0.2">
      <c r="B12213" s="7" t="s">
        <v>12319</v>
      </c>
      <c r="D12213" s="7">
        <v>306</v>
      </c>
    </row>
    <row r="12214" spans="2:4" x14ac:dyDescent="0.2">
      <c r="B12214" s="7" t="s">
        <v>12320</v>
      </c>
      <c r="D12214" s="7">
        <v>292</v>
      </c>
    </row>
    <row r="12215" spans="2:4" x14ac:dyDescent="0.2">
      <c r="B12215" s="7" t="s">
        <v>12321</v>
      </c>
      <c r="D12215" s="7">
        <v>352</v>
      </c>
    </row>
    <row r="12216" spans="2:4" x14ac:dyDescent="0.2">
      <c r="B12216" s="7" t="s">
        <v>12322</v>
      </c>
      <c r="D12216" s="7">
        <v>254</v>
      </c>
    </row>
    <row r="12217" spans="2:4" x14ac:dyDescent="0.2">
      <c r="B12217" s="7" t="s">
        <v>12323</v>
      </c>
      <c r="D12217" s="7">
        <v>329</v>
      </c>
    </row>
    <row r="12218" spans="2:4" x14ac:dyDescent="0.2">
      <c r="B12218" s="7" t="s">
        <v>12324</v>
      </c>
      <c r="D12218" s="7">
        <v>347</v>
      </c>
    </row>
    <row r="12219" spans="2:4" x14ac:dyDescent="0.2">
      <c r="B12219" s="7" t="s">
        <v>12325</v>
      </c>
      <c r="D12219" s="7">
        <v>255</v>
      </c>
    </row>
    <row r="12220" spans="2:4" x14ac:dyDescent="0.2">
      <c r="B12220" s="7" t="s">
        <v>12326</v>
      </c>
      <c r="D12220" s="7">
        <v>252</v>
      </c>
    </row>
    <row r="12221" spans="2:4" x14ac:dyDescent="0.2">
      <c r="B12221" s="7" t="s">
        <v>12327</v>
      </c>
      <c r="D12221" s="7">
        <v>306</v>
      </c>
    </row>
    <row r="12222" spans="2:4" x14ac:dyDescent="0.2">
      <c r="B12222" s="7" t="s">
        <v>12328</v>
      </c>
      <c r="D12222" s="7">
        <v>302</v>
      </c>
    </row>
    <row r="12223" spans="2:4" x14ac:dyDescent="0.2">
      <c r="B12223" s="7" t="s">
        <v>12329</v>
      </c>
      <c r="D12223" s="7">
        <v>240</v>
      </c>
    </row>
    <row r="12224" spans="2:4" x14ac:dyDescent="0.2">
      <c r="B12224" s="7" t="s">
        <v>12330</v>
      </c>
      <c r="D12224" s="7">
        <v>306</v>
      </c>
    </row>
    <row r="12225" spans="2:4" x14ac:dyDescent="0.2">
      <c r="B12225" s="7" t="s">
        <v>12331</v>
      </c>
      <c r="D12225" s="7">
        <v>307</v>
      </c>
    </row>
    <row r="12226" spans="2:4" x14ac:dyDescent="0.2">
      <c r="B12226" s="7" t="s">
        <v>12332</v>
      </c>
      <c r="D12226" s="7">
        <v>166</v>
      </c>
    </row>
    <row r="12227" spans="2:4" x14ac:dyDescent="0.2">
      <c r="B12227" s="7" t="s">
        <v>12333</v>
      </c>
      <c r="D12227" s="7">
        <v>277</v>
      </c>
    </row>
    <row r="12228" spans="2:4" x14ac:dyDescent="0.2">
      <c r="B12228" s="7" t="s">
        <v>12334</v>
      </c>
      <c r="D12228" s="7">
        <v>209</v>
      </c>
    </row>
    <row r="12229" spans="2:4" x14ac:dyDescent="0.2">
      <c r="B12229" s="7" t="s">
        <v>12335</v>
      </c>
      <c r="D12229" s="7">
        <v>292</v>
      </c>
    </row>
    <row r="12230" spans="2:4" x14ac:dyDescent="0.2">
      <c r="B12230" s="7" t="s">
        <v>12336</v>
      </c>
      <c r="D12230" s="7">
        <v>412</v>
      </c>
    </row>
    <row r="12231" spans="2:4" x14ac:dyDescent="0.2">
      <c r="B12231" s="7" t="s">
        <v>12337</v>
      </c>
      <c r="D12231" s="7">
        <v>326</v>
      </c>
    </row>
    <row r="12232" spans="2:4" x14ac:dyDescent="0.2">
      <c r="B12232" s="7" t="s">
        <v>12338</v>
      </c>
      <c r="D12232" s="7">
        <v>226</v>
      </c>
    </row>
    <row r="12233" spans="2:4" x14ac:dyDescent="0.2">
      <c r="B12233" s="7" t="s">
        <v>12339</v>
      </c>
      <c r="D12233" s="7">
        <v>262</v>
      </c>
    </row>
    <row r="12234" spans="2:4" x14ac:dyDescent="0.2">
      <c r="B12234" s="7" t="s">
        <v>12340</v>
      </c>
      <c r="D12234" s="7">
        <v>336</v>
      </c>
    </row>
    <row r="12235" spans="2:4" x14ac:dyDescent="0.2">
      <c r="B12235" s="7" t="s">
        <v>12341</v>
      </c>
      <c r="D12235" s="7">
        <v>250</v>
      </c>
    </row>
    <row r="12236" spans="2:4" x14ac:dyDescent="0.2">
      <c r="B12236" s="7" t="s">
        <v>12342</v>
      </c>
      <c r="D12236" s="7">
        <v>242</v>
      </c>
    </row>
    <row r="12237" spans="2:4" x14ac:dyDescent="0.2">
      <c r="B12237" s="7" t="s">
        <v>12343</v>
      </c>
      <c r="D12237" s="7">
        <v>307</v>
      </c>
    </row>
    <row r="12238" spans="2:4" x14ac:dyDescent="0.2">
      <c r="B12238" s="7" t="s">
        <v>12344</v>
      </c>
      <c r="D12238" s="7">
        <v>396</v>
      </c>
    </row>
    <row r="12239" spans="2:4" x14ac:dyDescent="0.2">
      <c r="B12239" s="7" t="s">
        <v>12345</v>
      </c>
      <c r="D12239" s="7">
        <v>378</v>
      </c>
    </row>
    <row r="12240" spans="2:4" x14ac:dyDescent="0.2">
      <c r="B12240" s="7" t="s">
        <v>12346</v>
      </c>
      <c r="D12240" s="7">
        <v>373</v>
      </c>
    </row>
    <row r="12241" spans="2:4" x14ac:dyDescent="0.2">
      <c r="B12241" s="7" t="s">
        <v>12347</v>
      </c>
      <c r="D12241" s="7">
        <v>265</v>
      </c>
    </row>
    <row r="12242" spans="2:4" x14ac:dyDescent="0.2">
      <c r="B12242" s="7" t="s">
        <v>12348</v>
      </c>
      <c r="D12242" s="7">
        <v>271</v>
      </c>
    </row>
    <row r="12243" spans="2:4" x14ac:dyDescent="0.2">
      <c r="B12243" s="7" t="s">
        <v>12349</v>
      </c>
      <c r="D12243" s="7">
        <v>231</v>
      </c>
    </row>
    <row r="12244" spans="2:4" x14ac:dyDescent="0.2">
      <c r="B12244" s="7" t="s">
        <v>12350</v>
      </c>
      <c r="D12244" s="7">
        <v>346</v>
      </c>
    </row>
    <row r="12245" spans="2:4" x14ac:dyDescent="0.2">
      <c r="B12245" s="7" t="s">
        <v>12351</v>
      </c>
      <c r="D12245" s="7">
        <v>258</v>
      </c>
    </row>
    <row r="12246" spans="2:4" x14ac:dyDescent="0.2">
      <c r="B12246" s="7" t="s">
        <v>12352</v>
      </c>
      <c r="D12246" s="7">
        <v>261</v>
      </c>
    </row>
    <row r="12247" spans="2:4" x14ac:dyDescent="0.2">
      <c r="B12247" s="7" t="s">
        <v>12353</v>
      </c>
      <c r="D12247" s="7">
        <v>308</v>
      </c>
    </row>
    <row r="12248" spans="2:4" x14ac:dyDescent="0.2">
      <c r="B12248" s="7" t="s">
        <v>12354</v>
      </c>
      <c r="D12248" s="7">
        <v>282</v>
      </c>
    </row>
    <row r="12249" spans="2:4" x14ac:dyDescent="0.2">
      <c r="B12249" s="7" t="s">
        <v>12355</v>
      </c>
      <c r="D12249" s="7">
        <v>293</v>
      </c>
    </row>
    <row r="12250" spans="2:4" x14ac:dyDescent="0.2">
      <c r="B12250" s="7" t="s">
        <v>12356</v>
      </c>
      <c r="D12250" s="7">
        <v>374</v>
      </c>
    </row>
    <row r="12251" spans="2:4" x14ac:dyDescent="0.2">
      <c r="B12251" s="7" t="s">
        <v>12357</v>
      </c>
      <c r="D12251" s="7">
        <v>320</v>
      </c>
    </row>
    <row r="12252" spans="2:4" x14ac:dyDescent="0.2">
      <c r="B12252" s="7" t="s">
        <v>12358</v>
      </c>
      <c r="D12252" s="7">
        <v>217</v>
      </c>
    </row>
    <row r="12253" spans="2:4" x14ac:dyDescent="0.2">
      <c r="B12253" s="7" t="s">
        <v>12359</v>
      </c>
      <c r="D12253" s="7">
        <v>216</v>
      </c>
    </row>
    <row r="12254" spans="2:4" x14ac:dyDescent="0.2">
      <c r="B12254" s="7" t="s">
        <v>12360</v>
      </c>
      <c r="D12254" s="7">
        <v>304</v>
      </c>
    </row>
    <row r="12255" spans="2:4" x14ac:dyDescent="0.2">
      <c r="B12255" s="7" t="s">
        <v>12361</v>
      </c>
      <c r="D12255" s="7">
        <v>322</v>
      </c>
    </row>
    <row r="12256" spans="2:4" x14ac:dyDescent="0.2">
      <c r="B12256" s="7" t="s">
        <v>12362</v>
      </c>
      <c r="D12256" s="7">
        <v>328</v>
      </c>
    </row>
    <row r="12257" spans="2:4" x14ac:dyDescent="0.2">
      <c r="B12257" s="7" t="s">
        <v>12363</v>
      </c>
      <c r="D12257" s="7">
        <v>208</v>
      </c>
    </row>
    <row r="12258" spans="2:4" x14ac:dyDescent="0.2">
      <c r="B12258" s="7" t="s">
        <v>12364</v>
      </c>
      <c r="D12258" s="7">
        <v>361</v>
      </c>
    </row>
    <row r="12259" spans="2:4" x14ac:dyDescent="0.2">
      <c r="B12259" s="7" t="s">
        <v>12365</v>
      </c>
      <c r="D12259" s="7">
        <v>293</v>
      </c>
    </row>
    <row r="12260" spans="2:4" x14ac:dyDescent="0.2">
      <c r="B12260" s="7" t="s">
        <v>12366</v>
      </c>
      <c r="D12260" s="7">
        <v>277</v>
      </c>
    </row>
    <row r="12261" spans="2:4" x14ac:dyDescent="0.2">
      <c r="B12261" s="7" t="s">
        <v>12367</v>
      </c>
      <c r="D12261" s="7">
        <v>306</v>
      </c>
    </row>
    <row r="12262" spans="2:4" x14ac:dyDescent="0.2">
      <c r="B12262" s="7" t="s">
        <v>12368</v>
      </c>
      <c r="D12262" s="7">
        <v>274</v>
      </c>
    </row>
    <row r="12263" spans="2:4" x14ac:dyDescent="0.2">
      <c r="B12263" s="7" t="s">
        <v>12369</v>
      </c>
      <c r="D12263" s="7">
        <v>317</v>
      </c>
    </row>
    <row r="12264" spans="2:4" x14ac:dyDescent="0.2">
      <c r="B12264" s="7" t="s">
        <v>12370</v>
      </c>
      <c r="D12264" s="7">
        <v>279</v>
      </c>
    </row>
    <row r="12265" spans="2:4" x14ac:dyDescent="0.2">
      <c r="B12265" s="7" t="s">
        <v>12371</v>
      </c>
      <c r="D12265" s="7">
        <v>295</v>
      </c>
    </row>
    <row r="12266" spans="2:4" x14ac:dyDescent="0.2">
      <c r="B12266" s="7" t="s">
        <v>12372</v>
      </c>
      <c r="D12266" s="7">
        <v>315</v>
      </c>
    </row>
    <row r="12267" spans="2:4" x14ac:dyDescent="0.2">
      <c r="B12267" s="7" t="s">
        <v>12373</v>
      </c>
      <c r="D12267" s="7">
        <v>389</v>
      </c>
    </row>
    <row r="12268" spans="2:4" x14ac:dyDescent="0.2">
      <c r="B12268" s="7" t="s">
        <v>12374</v>
      </c>
      <c r="D12268" s="7">
        <v>344</v>
      </c>
    </row>
    <row r="12269" spans="2:4" x14ac:dyDescent="0.2">
      <c r="B12269" s="7" t="s">
        <v>12375</v>
      </c>
      <c r="D12269" s="7">
        <v>337</v>
      </c>
    </row>
    <row r="12270" spans="2:4" x14ac:dyDescent="0.2">
      <c r="B12270" s="7" t="s">
        <v>12376</v>
      </c>
      <c r="D12270" s="7">
        <v>394</v>
      </c>
    </row>
    <row r="12271" spans="2:4" x14ac:dyDescent="0.2">
      <c r="B12271" s="7" t="s">
        <v>12377</v>
      </c>
      <c r="D12271" s="7">
        <v>276</v>
      </c>
    </row>
    <row r="12272" spans="2:4" x14ac:dyDescent="0.2">
      <c r="B12272" s="7" t="s">
        <v>12378</v>
      </c>
      <c r="D12272" s="7">
        <v>422</v>
      </c>
    </row>
    <row r="12273" spans="2:4" x14ac:dyDescent="0.2">
      <c r="B12273" s="7" t="s">
        <v>12379</v>
      </c>
      <c r="D12273" s="7">
        <v>263</v>
      </c>
    </row>
    <row r="12274" spans="2:4" x14ac:dyDescent="0.2">
      <c r="B12274" s="7" t="s">
        <v>12380</v>
      </c>
      <c r="D12274" s="7">
        <v>347</v>
      </c>
    </row>
    <row r="12275" spans="2:4" x14ac:dyDescent="0.2">
      <c r="B12275" s="7" t="s">
        <v>12381</v>
      </c>
      <c r="D12275" s="7">
        <v>449</v>
      </c>
    </row>
    <row r="12276" spans="2:4" x14ac:dyDescent="0.2">
      <c r="B12276" s="7" t="s">
        <v>12382</v>
      </c>
      <c r="D12276" s="7">
        <v>188</v>
      </c>
    </row>
    <row r="12277" spans="2:4" x14ac:dyDescent="0.2">
      <c r="B12277" s="7" t="s">
        <v>12383</v>
      </c>
      <c r="D12277" s="7">
        <v>249</v>
      </c>
    </row>
    <row r="12278" spans="2:4" x14ac:dyDescent="0.2">
      <c r="B12278" s="7" t="s">
        <v>12384</v>
      </c>
      <c r="D12278" s="7">
        <v>380</v>
      </c>
    </row>
    <row r="12279" spans="2:4" x14ac:dyDescent="0.2">
      <c r="B12279" s="7" t="s">
        <v>12385</v>
      </c>
      <c r="D12279" s="7">
        <v>338</v>
      </c>
    </row>
    <row r="12280" spans="2:4" x14ac:dyDescent="0.2">
      <c r="B12280" s="7" t="s">
        <v>12386</v>
      </c>
      <c r="D12280" s="7">
        <v>327</v>
      </c>
    </row>
    <row r="12281" spans="2:4" x14ac:dyDescent="0.2">
      <c r="B12281" s="7" t="s">
        <v>12387</v>
      </c>
      <c r="D12281" s="7">
        <v>312</v>
      </c>
    </row>
    <row r="12282" spans="2:4" x14ac:dyDescent="0.2">
      <c r="B12282" s="7" t="s">
        <v>12388</v>
      </c>
      <c r="D12282" s="7">
        <v>372</v>
      </c>
    </row>
    <row r="12283" spans="2:4" x14ac:dyDescent="0.2">
      <c r="B12283" s="7" t="s">
        <v>12389</v>
      </c>
      <c r="D12283" s="7">
        <v>319</v>
      </c>
    </row>
    <row r="12284" spans="2:4" x14ac:dyDescent="0.2">
      <c r="B12284" s="7" t="s">
        <v>12390</v>
      </c>
      <c r="D12284" s="7">
        <v>342</v>
      </c>
    </row>
    <row r="12285" spans="2:4" x14ac:dyDescent="0.2">
      <c r="B12285" s="7" t="s">
        <v>12391</v>
      </c>
      <c r="D12285" s="7">
        <v>242</v>
      </c>
    </row>
    <row r="12286" spans="2:4" x14ac:dyDescent="0.2">
      <c r="B12286" s="7" t="s">
        <v>12392</v>
      </c>
      <c r="D12286" s="7">
        <v>300</v>
      </c>
    </row>
    <row r="12287" spans="2:4" x14ac:dyDescent="0.2">
      <c r="B12287" s="7" t="s">
        <v>12393</v>
      </c>
      <c r="D12287" s="7">
        <v>279</v>
      </c>
    </row>
    <row r="12288" spans="2:4" x14ac:dyDescent="0.2">
      <c r="B12288" s="7" t="s">
        <v>12394</v>
      </c>
      <c r="D12288" s="7">
        <v>296</v>
      </c>
    </row>
    <row r="12289" spans="2:4" x14ac:dyDescent="0.2">
      <c r="B12289" s="7" t="s">
        <v>12395</v>
      </c>
      <c r="D12289" s="7">
        <v>272</v>
      </c>
    </row>
    <row r="12290" spans="2:4" x14ac:dyDescent="0.2">
      <c r="B12290" s="7" t="s">
        <v>12396</v>
      </c>
      <c r="D12290" s="7">
        <v>318</v>
      </c>
    </row>
    <row r="12291" spans="2:4" x14ac:dyDescent="0.2">
      <c r="B12291" s="7" t="s">
        <v>12397</v>
      </c>
      <c r="D12291" s="7">
        <v>316</v>
      </c>
    </row>
    <row r="12292" spans="2:4" x14ac:dyDescent="0.2">
      <c r="B12292" s="7" t="s">
        <v>12398</v>
      </c>
      <c r="D12292" s="7">
        <v>245</v>
      </c>
    </row>
    <row r="12293" spans="2:4" x14ac:dyDescent="0.2">
      <c r="B12293" s="7" t="s">
        <v>12399</v>
      </c>
      <c r="D12293" s="7">
        <v>381</v>
      </c>
    </row>
    <row r="12294" spans="2:4" x14ac:dyDescent="0.2">
      <c r="B12294" s="7" t="s">
        <v>12400</v>
      </c>
      <c r="D12294" s="7">
        <v>331</v>
      </c>
    </row>
    <row r="12295" spans="2:4" x14ac:dyDescent="0.2">
      <c r="B12295" s="7" t="s">
        <v>12401</v>
      </c>
      <c r="D12295" s="7">
        <v>53</v>
      </c>
    </row>
    <row r="12296" spans="2:4" x14ac:dyDescent="0.2">
      <c r="B12296" s="7" t="s">
        <v>12402</v>
      </c>
      <c r="D12296" s="7">
        <v>245</v>
      </c>
    </row>
    <row r="12297" spans="2:4" x14ac:dyDescent="0.2">
      <c r="B12297" s="7" t="s">
        <v>12403</v>
      </c>
      <c r="D12297" s="7">
        <v>364</v>
      </c>
    </row>
    <row r="12298" spans="2:4" x14ac:dyDescent="0.2">
      <c r="B12298" s="7" t="s">
        <v>12404</v>
      </c>
      <c r="D12298" s="7">
        <v>267</v>
      </c>
    </row>
    <row r="12299" spans="2:4" x14ac:dyDescent="0.2">
      <c r="B12299" s="7" t="s">
        <v>12405</v>
      </c>
      <c r="D12299" s="7">
        <v>120</v>
      </c>
    </row>
    <row r="12300" spans="2:4" x14ac:dyDescent="0.2">
      <c r="B12300" s="7" t="s">
        <v>12406</v>
      </c>
      <c r="D12300" s="7">
        <v>308</v>
      </c>
    </row>
    <row r="12301" spans="2:4" x14ac:dyDescent="0.2">
      <c r="B12301" s="7" t="s">
        <v>12407</v>
      </c>
      <c r="D12301" s="7">
        <v>205</v>
      </c>
    </row>
    <row r="12302" spans="2:4" x14ac:dyDescent="0.2">
      <c r="B12302" s="7" t="s">
        <v>12408</v>
      </c>
      <c r="D12302" s="7">
        <v>222</v>
      </c>
    </row>
    <row r="12303" spans="2:4" x14ac:dyDescent="0.2">
      <c r="B12303" s="7" t="s">
        <v>12409</v>
      </c>
      <c r="D12303" s="7">
        <v>340</v>
      </c>
    </row>
    <row r="12304" spans="2:4" x14ac:dyDescent="0.2">
      <c r="B12304" s="7" t="s">
        <v>12410</v>
      </c>
      <c r="D12304" s="7">
        <v>329</v>
      </c>
    </row>
    <row r="12305" spans="2:4" x14ac:dyDescent="0.2">
      <c r="B12305" s="7" t="s">
        <v>12411</v>
      </c>
      <c r="D12305" s="7">
        <v>402</v>
      </c>
    </row>
    <row r="12306" spans="2:4" x14ac:dyDescent="0.2">
      <c r="B12306" s="7" t="s">
        <v>12412</v>
      </c>
      <c r="D12306" s="7">
        <v>308</v>
      </c>
    </row>
    <row r="12307" spans="2:4" x14ac:dyDescent="0.2">
      <c r="B12307" s="7" t="s">
        <v>12413</v>
      </c>
      <c r="D12307" s="7">
        <v>362</v>
      </c>
    </row>
    <row r="12308" spans="2:4" x14ac:dyDescent="0.2">
      <c r="B12308" s="7" t="s">
        <v>12414</v>
      </c>
      <c r="D12308" s="7">
        <v>280</v>
      </c>
    </row>
    <row r="12309" spans="2:4" x14ac:dyDescent="0.2">
      <c r="B12309" s="7" t="s">
        <v>12415</v>
      </c>
      <c r="D12309" s="7">
        <v>282</v>
      </c>
    </row>
    <row r="12310" spans="2:4" x14ac:dyDescent="0.2">
      <c r="B12310" s="7" t="s">
        <v>12416</v>
      </c>
      <c r="D12310" s="7">
        <v>359</v>
      </c>
    </row>
    <row r="12311" spans="2:4" x14ac:dyDescent="0.2">
      <c r="B12311" s="7" t="s">
        <v>12417</v>
      </c>
      <c r="D12311" s="7">
        <v>244</v>
      </c>
    </row>
    <row r="12312" spans="2:4" x14ac:dyDescent="0.2">
      <c r="B12312" s="7" t="s">
        <v>12418</v>
      </c>
      <c r="D12312" s="7">
        <v>181</v>
      </c>
    </row>
    <row r="12313" spans="2:4" x14ac:dyDescent="0.2">
      <c r="B12313" s="7" t="s">
        <v>12419</v>
      </c>
      <c r="D12313" s="7">
        <v>392</v>
      </c>
    </row>
    <row r="12314" spans="2:4" x14ac:dyDescent="0.2">
      <c r="B12314" s="7" t="s">
        <v>12420</v>
      </c>
      <c r="D12314" s="7">
        <v>281</v>
      </c>
    </row>
    <row r="12315" spans="2:4" x14ac:dyDescent="0.2">
      <c r="B12315" s="7" t="s">
        <v>12421</v>
      </c>
      <c r="D12315" s="7">
        <v>343</v>
      </c>
    </row>
    <row r="12316" spans="2:4" x14ac:dyDescent="0.2">
      <c r="B12316" s="7" t="s">
        <v>12422</v>
      </c>
      <c r="D12316" s="7">
        <v>306</v>
      </c>
    </row>
    <row r="12317" spans="2:4" x14ac:dyDescent="0.2">
      <c r="B12317" s="7" t="s">
        <v>12423</v>
      </c>
      <c r="D12317" s="7">
        <v>234</v>
      </c>
    </row>
    <row r="12318" spans="2:4" x14ac:dyDescent="0.2">
      <c r="B12318" s="7" t="s">
        <v>12424</v>
      </c>
      <c r="D12318" s="7">
        <v>353</v>
      </c>
    </row>
    <row r="12319" spans="2:4" x14ac:dyDescent="0.2">
      <c r="B12319" s="7" t="s">
        <v>12425</v>
      </c>
      <c r="D12319" s="7">
        <v>306</v>
      </c>
    </row>
    <row r="12320" spans="2:4" x14ac:dyDescent="0.2">
      <c r="B12320" s="7" t="s">
        <v>12426</v>
      </c>
      <c r="D12320" s="7">
        <v>354</v>
      </c>
    </row>
    <row r="12321" spans="2:4" x14ac:dyDescent="0.2">
      <c r="B12321" s="7" t="s">
        <v>12427</v>
      </c>
      <c r="D12321" s="7">
        <v>398</v>
      </c>
    </row>
    <row r="12322" spans="2:4" x14ac:dyDescent="0.2">
      <c r="B12322" s="7" t="s">
        <v>12428</v>
      </c>
      <c r="D12322" s="7">
        <v>296</v>
      </c>
    </row>
    <row r="12323" spans="2:4" x14ac:dyDescent="0.2">
      <c r="B12323" s="7" t="s">
        <v>12429</v>
      </c>
      <c r="D12323" s="7">
        <v>250</v>
      </c>
    </row>
    <row r="12324" spans="2:4" x14ac:dyDescent="0.2">
      <c r="B12324" s="7" t="s">
        <v>12430</v>
      </c>
      <c r="D12324" s="7">
        <v>360</v>
      </c>
    </row>
    <row r="12325" spans="2:4" x14ac:dyDescent="0.2">
      <c r="B12325" s="7" t="s">
        <v>12431</v>
      </c>
      <c r="D12325" s="7">
        <v>254</v>
      </c>
    </row>
    <row r="12326" spans="2:4" x14ac:dyDescent="0.2">
      <c r="B12326" s="7" t="s">
        <v>12432</v>
      </c>
      <c r="D12326" s="7">
        <v>202</v>
      </c>
    </row>
    <row r="12327" spans="2:4" x14ac:dyDescent="0.2">
      <c r="B12327" s="7" t="s">
        <v>12433</v>
      </c>
      <c r="D12327" s="7">
        <v>350</v>
      </c>
    </row>
    <row r="12328" spans="2:4" x14ac:dyDescent="0.2">
      <c r="B12328" s="7" t="s">
        <v>12434</v>
      </c>
      <c r="D12328" s="7">
        <v>266</v>
      </c>
    </row>
    <row r="12329" spans="2:4" x14ac:dyDescent="0.2">
      <c r="B12329" s="7" t="s">
        <v>12435</v>
      </c>
      <c r="D12329" s="7">
        <v>317</v>
      </c>
    </row>
    <row r="12330" spans="2:4" x14ac:dyDescent="0.2">
      <c r="B12330" s="7" t="s">
        <v>12436</v>
      </c>
      <c r="D12330" s="7">
        <v>394</v>
      </c>
    </row>
    <row r="12331" spans="2:4" x14ac:dyDescent="0.2">
      <c r="B12331" s="7" t="s">
        <v>12437</v>
      </c>
      <c r="D12331" s="7">
        <v>369</v>
      </c>
    </row>
    <row r="12332" spans="2:4" x14ac:dyDescent="0.2">
      <c r="B12332" s="7" t="s">
        <v>12438</v>
      </c>
      <c r="D12332" s="7">
        <v>212</v>
      </c>
    </row>
    <row r="12333" spans="2:4" x14ac:dyDescent="0.2">
      <c r="B12333" s="7" t="s">
        <v>12439</v>
      </c>
      <c r="D12333" s="7">
        <v>276</v>
      </c>
    </row>
    <row r="12334" spans="2:4" x14ac:dyDescent="0.2">
      <c r="B12334" s="7" t="s">
        <v>12440</v>
      </c>
      <c r="D12334" s="7">
        <v>391</v>
      </c>
    </row>
    <row r="12335" spans="2:4" x14ac:dyDescent="0.2">
      <c r="B12335" s="7" t="s">
        <v>12441</v>
      </c>
      <c r="D12335" s="7">
        <v>273</v>
      </c>
    </row>
    <row r="12336" spans="2:4" x14ac:dyDescent="0.2">
      <c r="B12336" s="7" t="s">
        <v>12442</v>
      </c>
      <c r="D12336" s="7">
        <v>395</v>
      </c>
    </row>
    <row r="12337" spans="2:4" x14ac:dyDescent="0.2">
      <c r="B12337" s="7" t="s">
        <v>12443</v>
      </c>
      <c r="D12337" s="7">
        <v>261</v>
      </c>
    </row>
    <row r="12338" spans="2:4" x14ac:dyDescent="0.2">
      <c r="B12338" s="7" t="s">
        <v>12444</v>
      </c>
      <c r="D12338" s="7">
        <v>351</v>
      </c>
    </row>
    <row r="12339" spans="2:4" x14ac:dyDescent="0.2">
      <c r="B12339" s="7" t="s">
        <v>12445</v>
      </c>
      <c r="D12339" s="7">
        <v>442</v>
      </c>
    </row>
    <row r="12340" spans="2:4" x14ac:dyDescent="0.2">
      <c r="B12340" s="7" t="s">
        <v>12446</v>
      </c>
      <c r="D12340" s="7">
        <v>275</v>
      </c>
    </row>
    <row r="12341" spans="2:4" x14ac:dyDescent="0.2">
      <c r="B12341" s="7" t="s">
        <v>12447</v>
      </c>
      <c r="D12341" s="7">
        <v>348</v>
      </c>
    </row>
    <row r="12342" spans="2:4" x14ac:dyDescent="0.2">
      <c r="B12342" s="7" t="s">
        <v>12448</v>
      </c>
      <c r="D12342" s="7">
        <v>398</v>
      </c>
    </row>
    <row r="12343" spans="2:4" x14ac:dyDescent="0.2">
      <c r="B12343" s="7" t="s">
        <v>12449</v>
      </c>
      <c r="D12343" s="7">
        <v>175</v>
      </c>
    </row>
    <row r="12344" spans="2:4" x14ac:dyDescent="0.2">
      <c r="B12344" s="7" t="s">
        <v>12450</v>
      </c>
      <c r="D12344" s="7">
        <v>362</v>
      </c>
    </row>
    <row r="12345" spans="2:4" x14ac:dyDescent="0.2">
      <c r="B12345" s="7" t="s">
        <v>12451</v>
      </c>
      <c r="D12345" s="7">
        <v>288</v>
      </c>
    </row>
    <row r="12346" spans="2:4" x14ac:dyDescent="0.2">
      <c r="B12346" s="7" t="s">
        <v>12452</v>
      </c>
      <c r="D12346" s="7">
        <v>323</v>
      </c>
    </row>
    <row r="12347" spans="2:4" x14ac:dyDescent="0.2">
      <c r="B12347" s="7" t="s">
        <v>12453</v>
      </c>
      <c r="D12347" s="7">
        <v>296</v>
      </c>
    </row>
    <row r="12348" spans="2:4" x14ac:dyDescent="0.2">
      <c r="B12348" s="7" t="s">
        <v>12454</v>
      </c>
      <c r="D12348" s="7">
        <v>364</v>
      </c>
    </row>
    <row r="12349" spans="2:4" x14ac:dyDescent="0.2">
      <c r="B12349" s="7" t="s">
        <v>12455</v>
      </c>
      <c r="D12349" s="7">
        <v>347</v>
      </c>
    </row>
    <row r="12350" spans="2:4" x14ac:dyDescent="0.2">
      <c r="B12350" s="7" t="s">
        <v>12456</v>
      </c>
      <c r="D12350" s="7">
        <v>321</v>
      </c>
    </row>
    <row r="12351" spans="2:4" x14ac:dyDescent="0.2">
      <c r="B12351" s="7" t="s">
        <v>12457</v>
      </c>
      <c r="D12351" s="7">
        <v>405</v>
      </c>
    </row>
    <row r="12352" spans="2:4" x14ac:dyDescent="0.2">
      <c r="B12352" s="7" t="s">
        <v>12458</v>
      </c>
      <c r="D12352" s="7">
        <v>271</v>
      </c>
    </row>
    <row r="12353" spans="2:4" x14ac:dyDescent="0.2">
      <c r="B12353" s="7" t="s">
        <v>12459</v>
      </c>
      <c r="D12353" s="7">
        <v>311</v>
      </c>
    </row>
    <row r="12354" spans="2:4" x14ac:dyDescent="0.2">
      <c r="B12354" s="7" t="s">
        <v>12460</v>
      </c>
      <c r="D12354" s="7">
        <v>315</v>
      </c>
    </row>
    <row r="12355" spans="2:4" x14ac:dyDescent="0.2">
      <c r="B12355" s="7" t="s">
        <v>12461</v>
      </c>
      <c r="D12355" s="7">
        <v>288</v>
      </c>
    </row>
    <row r="12356" spans="2:4" x14ac:dyDescent="0.2">
      <c r="B12356" s="7" t="s">
        <v>12462</v>
      </c>
      <c r="D12356" s="7">
        <v>291</v>
      </c>
    </row>
    <row r="12357" spans="2:4" x14ac:dyDescent="0.2">
      <c r="B12357" s="7" t="s">
        <v>12463</v>
      </c>
      <c r="D12357" s="7">
        <v>312</v>
      </c>
    </row>
    <row r="12358" spans="2:4" x14ac:dyDescent="0.2">
      <c r="B12358" s="7" t="s">
        <v>12464</v>
      </c>
      <c r="D12358" s="7">
        <v>309</v>
      </c>
    </row>
    <row r="12359" spans="2:4" x14ac:dyDescent="0.2">
      <c r="B12359" s="7" t="s">
        <v>12465</v>
      </c>
      <c r="D12359" s="7">
        <v>367</v>
      </c>
    </row>
    <row r="12360" spans="2:4" x14ac:dyDescent="0.2">
      <c r="B12360" s="7" t="s">
        <v>12466</v>
      </c>
      <c r="D12360" s="7">
        <v>334</v>
      </c>
    </row>
    <row r="12361" spans="2:4" x14ac:dyDescent="0.2">
      <c r="B12361" s="7" t="s">
        <v>12467</v>
      </c>
      <c r="D12361" s="7">
        <v>342</v>
      </c>
    </row>
    <row r="12362" spans="2:4" x14ac:dyDescent="0.2">
      <c r="B12362" s="7" t="s">
        <v>12468</v>
      </c>
      <c r="D12362" s="7">
        <v>244</v>
      </c>
    </row>
    <row r="12363" spans="2:4" x14ac:dyDescent="0.2">
      <c r="B12363" s="7" t="s">
        <v>12469</v>
      </c>
      <c r="D12363" s="7">
        <v>355</v>
      </c>
    </row>
    <row r="12364" spans="2:4" x14ac:dyDescent="0.2">
      <c r="B12364" s="7" t="s">
        <v>12470</v>
      </c>
      <c r="D12364" s="7">
        <v>258</v>
      </c>
    </row>
    <row r="12365" spans="2:4" x14ac:dyDescent="0.2">
      <c r="B12365" s="7" t="s">
        <v>12471</v>
      </c>
      <c r="D12365" s="7">
        <v>324</v>
      </c>
    </row>
    <row r="12366" spans="2:4" x14ac:dyDescent="0.2">
      <c r="B12366" s="7" t="s">
        <v>12472</v>
      </c>
      <c r="D12366" s="7">
        <v>447</v>
      </c>
    </row>
    <row r="12367" spans="2:4" x14ac:dyDescent="0.2">
      <c r="B12367" s="7" t="s">
        <v>12473</v>
      </c>
      <c r="D12367" s="7">
        <v>303</v>
      </c>
    </row>
    <row r="12368" spans="2:4" x14ac:dyDescent="0.2">
      <c r="B12368" s="7" t="s">
        <v>12474</v>
      </c>
      <c r="D12368" s="7">
        <v>297</v>
      </c>
    </row>
    <row r="12369" spans="2:4" x14ac:dyDescent="0.2">
      <c r="B12369" s="7" t="s">
        <v>12475</v>
      </c>
      <c r="D12369" s="7">
        <v>431</v>
      </c>
    </row>
    <row r="12370" spans="2:4" x14ac:dyDescent="0.2">
      <c r="B12370" s="7" t="s">
        <v>12476</v>
      </c>
      <c r="D12370" s="7">
        <v>350</v>
      </c>
    </row>
    <row r="12371" spans="2:4" x14ac:dyDescent="0.2">
      <c r="B12371" s="7" t="s">
        <v>12477</v>
      </c>
      <c r="D12371" s="7">
        <v>355</v>
      </c>
    </row>
    <row r="12372" spans="2:4" x14ac:dyDescent="0.2">
      <c r="B12372" s="7" t="s">
        <v>12478</v>
      </c>
      <c r="D12372" s="7">
        <v>370</v>
      </c>
    </row>
    <row r="12373" spans="2:4" x14ac:dyDescent="0.2">
      <c r="B12373" s="7" t="s">
        <v>12479</v>
      </c>
      <c r="D12373" s="7">
        <v>327</v>
      </c>
    </row>
    <row r="12374" spans="2:4" x14ac:dyDescent="0.2">
      <c r="B12374" s="7" t="s">
        <v>12480</v>
      </c>
      <c r="D12374" s="7">
        <v>372</v>
      </c>
    </row>
    <row r="12375" spans="2:4" x14ac:dyDescent="0.2">
      <c r="B12375" s="7" t="s">
        <v>12481</v>
      </c>
      <c r="D12375" s="7">
        <v>395</v>
      </c>
    </row>
    <row r="12376" spans="2:4" x14ac:dyDescent="0.2">
      <c r="B12376" s="7" t="s">
        <v>12482</v>
      </c>
      <c r="D12376" s="7">
        <v>200</v>
      </c>
    </row>
    <row r="12377" spans="2:4" x14ac:dyDescent="0.2">
      <c r="B12377" s="7" t="s">
        <v>12483</v>
      </c>
      <c r="D12377" s="7">
        <v>324</v>
      </c>
    </row>
    <row r="12378" spans="2:4" x14ac:dyDescent="0.2">
      <c r="B12378" s="7" t="s">
        <v>12484</v>
      </c>
      <c r="D12378" s="7">
        <v>300</v>
      </c>
    </row>
    <row r="12379" spans="2:4" x14ac:dyDescent="0.2">
      <c r="B12379" s="7" t="s">
        <v>12485</v>
      </c>
      <c r="D12379" s="7">
        <v>313</v>
      </c>
    </row>
    <row r="12380" spans="2:4" x14ac:dyDescent="0.2">
      <c r="B12380" s="7" t="s">
        <v>12486</v>
      </c>
      <c r="D12380" s="7">
        <v>341</v>
      </c>
    </row>
    <row r="12381" spans="2:4" x14ac:dyDescent="0.2">
      <c r="B12381" s="7" t="s">
        <v>12487</v>
      </c>
      <c r="D12381" s="7">
        <v>366</v>
      </c>
    </row>
    <row r="12382" spans="2:4" x14ac:dyDescent="0.2">
      <c r="B12382" s="7" t="s">
        <v>12488</v>
      </c>
      <c r="D12382" s="7">
        <v>249</v>
      </c>
    </row>
    <row r="12383" spans="2:4" x14ac:dyDescent="0.2">
      <c r="B12383" s="7" t="s">
        <v>12489</v>
      </c>
      <c r="D12383" s="7">
        <v>385</v>
      </c>
    </row>
    <row r="12384" spans="2:4" x14ac:dyDescent="0.2">
      <c r="B12384" s="7" t="s">
        <v>12490</v>
      </c>
      <c r="D12384" s="7">
        <v>307</v>
      </c>
    </row>
    <row r="12385" spans="2:4" x14ac:dyDescent="0.2">
      <c r="B12385" s="7" t="s">
        <v>12491</v>
      </c>
      <c r="D12385" s="7">
        <v>251</v>
      </c>
    </row>
    <row r="12386" spans="2:4" x14ac:dyDescent="0.2">
      <c r="B12386" s="7" t="s">
        <v>12492</v>
      </c>
      <c r="D12386" s="7">
        <v>321</v>
      </c>
    </row>
    <row r="12387" spans="2:4" x14ac:dyDescent="0.2">
      <c r="B12387" s="7" t="s">
        <v>12493</v>
      </c>
      <c r="D12387" s="7">
        <v>323</v>
      </c>
    </row>
    <row r="12388" spans="2:4" x14ac:dyDescent="0.2">
      <c r="B12388" s="7" t="s">
        <v>12494</v>
      </c>
      <c r="D12388" s="7">
        <v>272</v>
      </c>
    </row>
    <row r="12389" spans="2:4" x14ac:dyDescent="0.2">
      <c r="B12389" s="7" t="s">
        <v>12495</v>
      </c>
      <c r="D12389" s="7">
        <v>334</v>
      </c>
    </row>
    <row r="12390" spans="2:4" x14ac:dyDescent="0.2">
      <c r="B12390" s="7" t="s">
        <v>12496</v>
      </c>
      <c r="D12390" s="7">
        <v>293</v>
      </c>
    </row>
    <row r="12391" spans="2:4" x14ac:dyDescent="0.2">
      <c r="B12391" s="7" t="s">
        <v>12497</v>
      </c>
      <c r="D12391" s="7">
        <v>256</v>
      </c>
    </row>
    <row r="12392" spans="2:4" x14ac:dyDescent="0.2">
      <c r="B12392" s="7" t="s">
        <v>12498</v>
      </c>
      <c r="D12392" s="7">
        <v>293</v>
      </c>
    </row>
    <row r="12393" spans="2:4" x14ac:dyDescent="0.2">
      <c r="B12393" s="7" t="s">
        <v>12499</v>
      </c>
      <c r="D12393" s="7">
        <v>332</v>
      </c>
    </row>
    <row r="12394" spans="2:4" x14ac:dyDescent="0.2">
      <c r="B12394" s="7" t="s">
        <v>12500</v>
      </c>
      <c r="D12394" s="7">
        <v>316</v>
      </c>
    </row>
    <row r="12395" spans="2:4" x14ac:dyDescent="0.2">
      <c r="B12395" s="7" t="s">
        <v>12501</v>
      </c>
      <c r="D12395" s="7">
        <v>39</v>
      </c>
    </row>
    <row r="12396" spans="2:4" x14ac:dyDescent="0.2">
      <c r="B12396" s="7" t="s">
        <v>12502</v>
      </c>
      <c r="D12396" s="7">
        <v>283</v>
      </c>
    </row>
    <row r="12397" spans="2:4" x14ac:dyDescent="0.2">
      <c r="B12397" s="7" t="s">
        <v>12503</v>
      </c>
      <c r="D12397" s="7">
        <v>350</v>
      </c>
    </row>
    <row r="12398" spans="2:4" x14ac:dyDescent="0.2">
      <c r="B12398" s="7" t="s">
        <v>12504</v>
      </c>
      <c r="D12398" s="7">
        <v>265</v>
      </c>
    </row>
    <row r="12399" spans="2:4" x14ac:dyDescent="0.2">
      <c r="B12399" s="7" t="s">
        <v>12505</v>
      </c>
      <c r="D12399" s="7">
        <v>293</v>
      </c>
    </row>
    <row r="12400" spans="2:4" x14ac:dyDescent="0.2">
      <c r="B12400" s="7" t="s">
        <v>12506</v>
      </c>
      <c r="D12400" s="7">
        <v>349</v>
      </c>
    </row>
    <row r="12401" spans="2:4" x14ac:dyDescent="0.2">
      <c r="B12401" s="7" t="s">
        <v>12507</v>
      </c>
      <c r="D12401" s="7">
        <v>293</v>
      </c>
    </row>
    <row r="12402" spans="2:4" x14ac:dyDescent="0.2">
      <c r="B12402" s="7" t="s">
        <v>12508</v>
      </c>
      <c r="D12402" s="7">
        <v>229</v>
      </c>
    </row>
    <row r="12403" spans="2:4" x14ac:dyDescent="0.2">
      <c r="B12403" s="7" t="s">
        <v>12509</v>
      </c>
      <c r="D12403" s="7">
        <v>417</v>
      </c>
    </row>
    <row r="12404" spans="2:4" x14ac:dyDescent="0.2">
      <c r="B12404" s="7" t="s">
        <v>12510</v>
      </c>
      <c r="D12404" s="7">
        <v>380</v>
      </c>
    </row>
    <row r="12405" spans="2:4" x14ac:dyDescent="0.2">
      <c r="B12405" s="7" t="s">
        <v>12511</v>
      </c>
      <c r="D12405" s="7">
        <v>385</v>
      </c>
    </row>
    <row r="12406" spans="2:4" x14ac:dyDescent="0.2">
      <c r="B12406" s="7" t="s">
        <v>12512</v>
      </c>
      <c r="D12406" s="7">
        <v>284</v>
      </c>
    </row>
    <row r="12407" spans="2:4" x14ac:dyDescent="0.2">
      <c r="B12407" s="7" t="s">
        <v>12513</v>
      </c>
      <c r="D12407" s="7">
        <v>308</v>
      </c>
    </row>
    <row r="12408" spans="2:4" x14ac:dyDescent="0.2">
      <c r="B12408" s="7" t="s">
        <v>12514</v>
      </c>
      <c r="D12408" s="7">
        <v>294</v>
      </c>
    </row>
    <row r="12409" spans="2:4" x14ac:dyDescent="0.2">
      <c r="B12409" s="7" t="s">
        <v>12515</v>
      </c>
      <c r="D12409" s="7">
        <v>297</v>
      </c>
    </row>
    <row r="12410" spans="2:4" x14ac:dyDescent="0.2">
      <c r="B12410" s="7" t="s">
        <v>12516</v>
      </c>
      <c r="D12410" s="7">
        <v>356</v>
      </c>
    </row>
    <row r="12411" spans="2:4" x14ac:dyDescent="0.2">
      <c r="B12411" s="7" t="s">
        <v>12517</v>
      </c>
      <c r="D12411" s="7">
        <v>308</v>
      </c>
    </row>
    <row r="12412" spans="2:4" x14ac:dyDescent="0.2">
      <c r="B12412" s="7" t="s">
        <v>12518</v>
      </c>
      <c r="D12412" s="7">
        <v>205</v>
      </c>
    </row>
    <row r="12413" spans="2:4" x14ac:dyDescent="0.2">
      <c r="B12413" s="7" t="s">
        <v>12519</v>
      </c>
      <c r="D12413" s="7">
        <v>345</v>
      </c>
    </row>
    <row r="12414" spans="2:4" x14ac:dyDescent="0.2">
      <c r="B12414" s="7" t="s">
        <v>12520</v>
      </c>
      <c r="D12414" s="7">
        <v>279</v>
      </c>
    </row>
    <row r="12415" spans="2:4" x14ac:dyDescent="0.2">
      <c r="B12415" s="7" t="s">
        <v>12521</v>
      </c>
      <c r="D12415" s="7">
        <v>293</v>
      </c>
    </row>
    <row r="12416" spans="2:4" x14ac:dyDescent="0.2">
      <c r="B12416" s="7" t="s">
        <v>12522</v>
      </c>
      <c r="D12416" s="7">
        <v>269</v>
      </c>
    </row>
    <row r="12417" spans="2:4" x14ac:dyDescent="0.2">
      <c r="B12417" s="7" t="s">
        <v>12523</v>
      </c>
      <c r="D12417" s="7">
        <v>263</v>
      </c>
    </row>
    <row r="12418" spans="2:4" x14ac:dyDescent="0.2">
      <c r="B12418" s="7" t="s">
        <v>12524</v>
      </c>
      <c r="D12418" s="7">
        <v>405</v>
      </c>
    </row>
    <row r="12419" spans="2:4" x14ac:dyDescent="0.2">
      <c r="B12419" s="7" t="s">
        <v>12525</v>
      </c>
      <c r="D12419" s="7">
        <v>387</v>
      </c>
    </row>
    <row r="12420" spans="2:4" x14ac:dyDescent="0.2">
      <c r="B12420" s="7" t="s">
        <v>12526</v>
      </c>
      <c r="D12420" s="7">
        <v>361</v>
      </c>
    </row>
    <row r="12421" spans="2:4" x14ac:dyDescent="0.2">
      <c r="B12421" s="7" t="s">
        <v>12527</v>
      </c>
      <c r="D12421" s="7">
        <v>430</v>
      </c>
    </row>
    <row r="12422" spans="2:4" x14ac:dyDescent="0.2">
      <c r="B12422" s="7" t="s">
        <v>12528</v>
      </c>
      <c r="D12422" s="7">
        <v>292</v>
      </c>
    </row>
    <row r="12423" spans="2:4" x14ac:dyDescent="0.2">
      <c r="B12423" s="7" t="s">
        <v>12529</v>
      </c>
      <c r="D12423" s="7">
        <v>285</v>
      </c>
    </row>
    <row r="12424" spans="2:4" x14ac:dyDescent="0.2">
      <c r="B12424" s="7" t="s">
        <v>12530</v>
      </c>
      <c r="D12424" s="7">
        <v>300</v>
      </c>
    </row>
    <row r="12425" spans="2:4" x14ac:dyDescent="0.2">
      <c r="B12425" s="7" t="s">
        <v>12531</v>
      </c>
      <c r="D12425" s="7">
        <v>399</v>
      </c>
    </row>
    <row r="12426" spans="2:4" x14ac:dyDescent="0.2">
      <c r="B12426" s="7" t="s">
        <v>12532</v>
      </c>
      <c r="D12426" s="7">
        <v>157</v>
      </c>
    </row>
    <row r="12427" spans="2:4" x14ac:dyDescent="0.2">
      <c r="B12427" s="7" t="s">
        <v>12533</v>
      </c>
      <c r="D12427" s="7">
        <v>284</v>
      </c>
    </row>
    <row r="12428" spans="2:4" x14ac:dyDescent="0.2">
      <c r="B12428" s="7" t="s">
        <v>12534</v>
      </c>
      <c r="D12428" s="7">
        <v>393</v>
      </c>
    </row>
    <row r="12429" spans="2:4" x14ac:dyDescent="0.2">
      <c r="B12429" s="7" t="s">
        <v>12535</v>
      </c>
      <c r="D12429" s="7">
        <v>319</v>
      </c>
    </row>
    <row r="12430" spans="2:4" x14ac:dyDescent="0.2">
      <c r="B12430" s="7" t="s">
        <v>12536</v>
      </c>
      <c r="D12430" s="7">
        <v>339</v>
      </c>
    </row>
    <row r="12431" spans="2:4" x14ac:dyDescent="0.2">
      <c r="B12431" s="7" t="s">
        <v>12537</v>
      </c>
      <c r="D12431" s="7">
        <v>348</v>
      </c>
    </row>
    <row r="12432" spans="2:4" x14ac:dyDescent="0.2">
      <c r="B12432" s="7" t="s">
        <v>12538</v>
      </c>
      <c r="D12432" s="7">
        <v>183</v>
      </c>
    </row>
    <row r="12433" spans="2:4" x14ac:dyDescent="0.2">
      <c r="B12433" s="7" t="s">
        <v>12539</v>
      </c>
      <c r="D12433" s="7">
        <v>239</v>
      </c>
    </row>
    <row r="12434" spans="2:4" x14ac:dyDescent="0.2">
      <c r="B12434" s="7" t="s">
        <v>12540</v>
      </c>
      <c r="D12434" s="7">
        <v>413</v>
      </c>
    </row>
    <row r="12435" spans="2:4" x14ac:dyDescent="0.2">
      <c r="B12435" s="7" t="s">
        <v>12541</v>
      </c>
      <c r="D12435" s="7">
        <v>255</v>
      </c>
    </row>
    <row r="12436" spans="2:4" x14ac:dyDescent="0.2">
      <c r="B12436" s="7" t="s">
        <v>12542</v>
      </c>
      <c r="D12436" s="7">
        <v>330</v>
      </c>
    </row>
    <row r="12437" spans="2:4" x14ac:dyDescent="0.2">
      <c r="B12437" s="7" t="s">
        <v>12543</v>
      </c>
      <c r="D12437" s="7">
        <v>289</v>
      </c>
    </row>
    <row r="12438" spans="2:4" x14ac:dyDescent="0.2">
      <c r="B12438" s="7" t="s">
        <v>12544</v>
      </c>
      <c r="D12438" s="7">
        <v>254</v>
      </c>
    </row>
    <row r="12439" spans="2:4" x14ac:dyDescent="0.2">
      <c r="B12439" s="7" t="s">
        <v>12545</v>
      </c>
      <c r="D12439" s="7">
        <v>279</v>
      </c>
    </row>
    <row r="12440" spans="2:4" x14ac:dyDescent="0.2">
      <c r="B12440" s="7" t="s">
        <v>12546</v>
      </c>
      <c r="D12440" s="7">
        <v>415</v>
      </c>
    </row>
    <row r="12441" spans="2:4" x14ac:dyDescent="0.2">
      <c r="B12441" s="7" t="s">
        <v>12547</v>
      </c>
      <c r="D12441" s="7">
        <v>274</v>
      </c>
    </row>
    <row r="12442" spans="2:4" x14ac:dyDescent="0.2">
      <c r="B12442" s="7" t="s">
        <v>12548</v>
      </c>
      <c r="D12442" s="7">
        <v>320</v>
      </c>
    </row>
    <row r="12443" spans="2:4" x14ac:dyDescent="0.2">
      <c r="B12443" s="7" t="s">
        <v>12549</v>
      </c>
      <c r="D12443" s="7">
        <v>220</v>
      </c>
    </row>
    <row r="12444" spans="2:4" x14ac:dyDescent="0.2">
      <c r="B12444" s="7" t="s">
        <v>12550</v>
      </c>
      <c r="D12444" s="7">
        <v>307</v>
      </c>
    </row>
    <row r="12445" spans="2:4" x14ac:dyDescent="0.2">
      <c r="B12445" s="7" t="s">
        <v>12551</v>
      </c>
      <c r="D12445" s="7">
        <v>308</v>
      </c>
    </row>
    <row r="12446" spans="2:4" x14ac:dyDescent="0.2">
      <c r="B12446" s="7" t="s">
        <v>12552</v>
      </c>
      <c r="D12446" s="7">
        <v>286</v>
      </c>
    </row>
    <row r="12447" spans="2:4" x14ac:dyDescent="0.2">
      <c r="B12447" s="7" t="s">
        <v>12553</v>
      </c>
      <c r="D12447" s="7">
        <v>268</v>
      </c>
    </row>
    <row r="12448" spans="2:4" x14ac:dyDescent="0.2">
      <c r="B12448" s="7" t="s">
        <v>12554</v>
      </c>
      <c r="D12448" s="7">
        <v>362</v>
      </c>
    </row>
    <row r="12449" spans="2:4" x14ac:dyDescent="0.2">
      <c r="B12449" s="7" t="s">
        <v>12555</v>
      </c>
      <c r="D12449" s="7">
        <v>309</v>
      </c>
    </row>
    <row r="12450" spans="2:4" x14ac:dyDescent="0.2">
      <c r="B12450" s="7" t="s">
        <v>12556</v>
      </c>
      <c r="D12450" s="7">
        <v>387</v>
      </c>
    </row>
    <row r="12451" spans="2:4" x14ac:dyDescent="0.2">
      <c r="B12451" s="7" t="s">
        <v>12557</v>
      </c>
      <c r="D12451" s="7">
        <v>385</v>
      </c>
    </row>
    <row r="12452" spans="2:4" x14ac:dyDescent="0.2">
      <c r="B12452" s="7" t="s">
        <v>12558</v>
      </c>
      <c r="D12452" s="7">
        <v>212</v>
      </c>
    </row>
    <row r="12453" spans="2:4" x14ac:dyDescent="0.2">
      <c r="B12453" s="7" t="s">
        <v>12559</v>
      </c>
      <c r="D12453" s="7">
        <v>179</v>
      </c>
    </row>
    <row r="12454" spans="2:4" x14ac:dyDescent="0.2">
      <c r="B12454" s="7" t="s">
        <v>12560</v>
      </c>
      <c r="D12454" s="7">
        <v>357</v>
      </c>
    </row>
    <row r="12455" spans="2:4" x14ac:dyDescent="0.2">
      <c r="B12455" s="7" t="s">
        <v>12561</v>
      </c>
      <c r="D12455" s="7">
        <v>304</v>
      </c>
    </row>
    <row r="12456" spans="2:4" x14ac:dyDescent="0.2">
      <c r="B12456" s="7" t="s">
        <v>12562</v>
      </c>
      <c r="D12456" s="7">
        <v>409</v>
      </c>
    </row>
    <row r="12457" spans="2:4" x14ac:dyDescent="0.2">
      <c r="B12457" s="7" t="s">
        <v>12563</v>
      </c>
      <c r="D12457" s="7">
        <v>350</v>
      </c>
    </row>
    <row r="12458" spans="2:4" x14ac:dyDescent="0.2">
      <c r="B12458" s="7" t="s">
        <v>12564</v>
      </c>
      <c r="D12458" s="7">
        <v>302</v>
      </c>
    </row>
    <row r="12459" spans="2:4" x14ac:dyDescent="0.2">
      <c r="B12459" s="7" t="s">
        <v>12565</v>
      </c>
      <c r="D12459" s="7">
        <v>264</v>
      </c>
    </row>
    <row r="12460" spans="2:4" x14ac:dyDescent="0.2">
      <c r="B12460" s="7" t="s">
        <v>12566</v>
      </c>
      <c r="D12460" s="7">
        <v>341</v>
      </c>
    </row>
    <row r="12461" spans="2:4" x14ac:dyDescent="0.2">
      <c r="B12461" s="7" t="s">
        <v>12567</v>
      </c>
      <c r="D12461" s="7">
        <v>316</v>
      </c>
    </row>
    <row r="12462" spans="2:4" x14ac:dyDescent="0.2">
      <c r="B12462" s="7" t="s">
        <v>12568</v>
      </c>
      <c r="D12462" s="7">
        <v>299</v>
      </c>
    </row>
    <row r="12463" spans="2:4" x14ac:dyDescent="0.2">
      <c r="B12463" s="7" t="s">
        <v>12569</v>
      </c>
      <c r="D12463" s="7">
        <v>332</v>
      </c>
    </row>
    <row r="12464" spans="2:4" x14ac:dyDescent="0.2">
      <c r="B12464" s="7" t="s">
        <v>12570</v>
      </c>
      <c r="D12464" s="7">
        <v>300</v>
      </c>
    </row>
    <row r="12465" spans="2:4" x14ac:dyDescent="0.2">
      <c r="B12465" s="7" t="s">
        <v>12571</v>
      </c>
      <c r="D12465" s="7">
        <v>357</v>
      </c>
    </row>
    <row r="12466" spans="2:4" x14ac:dyDescent="0.2">
      <c r="B12466" s="7" t="s">
        <v>12572</v>
      </c>
      <c r="D12466" s="7">
        <v>368</v>
      </c>
    </row>
    <row r="12467" spans="2:4" x14ac:dyDescent="0.2">
      <c r="B12467" s="7" t="s">
        <v>12573</v>
      </c>
      <c r="D12467" s="7">
        <v>311</v>
      </c>
    </row>
    <row r="12468" spans="2:4" x14ac:dyDescent="0.2">
      <c r="B12468" s="7" t="s">
        <v>12574</v>
      </c>
      <c r="D12468" s="7">
        <v>360</v>
      </c>
    </row>
    <row r="12469" spans="2:4" x14ac:dyDescent="0.2">
      <c r="B12469" s="7" t="s">
        <v>12575</v>
      </c>
      <c r="D12469" s="7">
        <v>420</v>
      </c>
    </row>
    <row r="12470" spans="2:4" x14ac:dyDescent="0.2">
      <c r="B12470" s="7" t="s">
        <v>12576</v>
      </c>
      <c r="D12470" s="7">
        <v>326</v>
      </c>
    </row>
    <row r="12471" spans="2:4" x14ac:dyDescent="0.2">
      <c r="B12471" s="7" t="s">
        <v>12577</v>
      </c>
      <c r="D12471" s="7">
        <v>294</v>
      </c>
    </row>
    <row r="12472" spans="2:4" x14ac:dyDescent="0.2">
      <c r="B12472" s="7" t="s">
        <v>12578</v>
      </c>
      <c r="D12472" s="7">
        <v>353</v>
      </c>
    </row>
    <row r="12473" spans="2:4" x14ac:dyDescent="0.2">
      <c r="B12473" s="7" t="s">
        <v>12579</v>
      </c>
      <c r="D12473" s="7">
        <v>320</v>
      </c>
    </row>
    <row r="12474" spans="2:4" x14ac:dyDescent="0.2">
      <c r="B12474" s="7" t="s">
        <v>12580</v>
      </c>
      <c r="D12474" s="7">
        <v>486</v>
      </c>
    </row>
    <row r="12475" spans="2:4" x14ac:dyDescent="0.2">
      <c r="B12475" s="7" t="s">
        <v>12581</v>
      </c>
      <c r="D12475" s="7">
        <v>367</v>
      </c>
    </row>
    <row r="12476" spans="2:4" x14ac:dyDescent="0.2">
      <c r="B12476" s="7" t="s">
        <v>12582</v>
      </c>
      <c r="D12476" s="7">
        <v>239</v>
      </c>
    </row>
    <row r="12477" spans="2:4" x14ac:dyDescent="0.2">
      <c r="B12477" s="7" t="s">
        <v>12583</v>
      </c>
      <c r="D12477" s="7">
        <v>280</v>
      </c>
    </row>
    <row r="12478" spans="2:4" x14ac:dyDescent="0.2">
      <c r="B12478" s="7" t="s">
        <v>12584</v>
      </c>
      <c r="D12478" s="7">
        <v>346</v>
      </c>
    </row>
    <row r="12479" spans="2:4" x14ac:dyDescent="0.2">
      <c r="B12479" s="7" t="s">
        <v>12585</v>
      </c>
      <c r="D12479" s="7">
        <v>295</v>
      </c>
    </row>
    <row r="12480" spans="2:4" x14ac:dyDescent="0.2">
      <c r="B12480" s="7" t="s">
        <v>12586</v>
      </c>
      <c r="D12480" s="7">
        <v>381</v>
      </c>
    </row>
    <row r="12481" spans="2:4" x14ac:dyDescent="0.2">
      <c r="B12481" s="7" t="s">
        <v>12587</v>
      </c>
      <c r="D12481" s="7">
        <v>317</v>
      </c>
    </row>
    <row r="12482" spans="2:4" x14ac:dyDescent="0.2">
      <c r="B12482" s="7" t="s">
        <v>12588</v>
      </c>
      <c r="D12482" s="7">
        <v>227</v>
      </c>
    </row>
    <row r="12483" spans="2:4" x14ac:dyDescent="0.2">
      <c r="B12483" s="7" t="s">
        <v>12589</v>
      </c>
      <c r="D12483" s="7">
        <v>326</v>
      </c>
    </row>
    <row r="12484" spans="2:4" x14ac:dyDescent="0.2">
      <c r="B12484" s="7" t="s">
        <v>12590</v>
      </c>
      <c r="D12484" s="7">
        <v>259</v>
      </c>
    </row>
    <row r="12485" spans="2:4" x14ac:dyDescent="0.2">
      <c r="B12485" s="7" t="s">
        <v>12591</v>
      </c>
      <c r="D12485" s="7">
        <v>308</v>
      </c>
    </row>
    <row r="12486" spans="2:4" x14ac:dyDescent="0.2">
      <c r="B12486" s="7" t="s">
        <v>12592</v>
      </c>
      <c r="D12486" s="7">
        <v>330</v>
      </c>
    </row>
    <row r="12487" spans="2:4" x14ac:dyDescent="0.2">
      <c r="B12487" s="7" t="s">
        <v>12593</v>
      </c>
      <c r="D12487" s="7">
        <v>440</v>
      </c>
    </row>
    <row r="12488" spans="2:4" x14ac:dyDescent="0.2">
      <c r="B12488" s="7" t="s">
        <v>12594</v>
      </c>
      <c r="D12488" s="7">
        <v>295</v>
      </c>
    </row>
    <row r="12489" spans="2:4" x14ac:dyDescent="0.2">
      <c r="B12489" s="7" t="s">
        <v>12595</v>
      </c>
      <c r="D12489" s="7">
        <v>304</v>
      </c>
    </row>
    <row r="12490" spans="2:4" x14ac:dyDescent="0.2">
      <c r="B12490" s="7" t="s">
        <v>12596</v>
      </c>
      <c r="D12490" s="7">
        <v>356</v>
      </c>
    </row>
    <row r="12491" spans="2:4" x14ac:dyDescent="0.2">
      <c r="B12491" s="7" t="s">
        <v>12597</v>
      </c>
      <c r="D12491" s="7">
        <v>269</v>
      </c>
    </row>
    <row r="12492" spans="2:4" x14ac:dyDescent="0.2">
      <c r="B12492" s="7" t="s">
        <v>12598</v>
      </c>
      <c r="D12492" s="7">
        <v>249</v>
      </c>
    </row>
    <row r="12493" spans="2:4" x14ac:dyDescent="0.2">
      <c r="B12493" s="7" t="s">
        <v>12599</v>
      </c>
      <c r="D12493" s="7">
        <v>399</v>
      </c>
    </row>
    <row r="12494" spans="2:4" x14ac:dyDescent="0.2">
      <c r="B12494" s="7" t="s">
        <v>12600</v>
      </c>
      <c r="D12494" s="7">
        <v>356</v>
      </c>
    </row>
    <row r="12495" spans="2:4" x14ac:dyDescent="0.2">
      <c r="B12495" s="7" t="s">
        <v>12601</v>
      </c>
      <c r="D12495" s="7">
        <v>37</v>
      </c>
    </row>
    <row r="12496" spans="2:4" x14ac:dyDescent="0.2">
      <c r="B12496" s="7" t="s">
        <v>12602</v>
      </c>
      <c r="D12496" s="7">
        <v>244</v>
      </c>
    </row>
    <row r="12497" spans="2:4" x14ac:dyDescent="0.2">
      <c r="B12497" s="7" t="s">
        <v>12603</v>
      </c>
      <c r="D12497" s="7">
        <v>293</v>
      </c>
    </row>
    <row r="12498" spans="2:4" x14ac:dyDescent="0.2">
      <c r="B12498" s="7" t="s">
        <v>12604</v>
      </c>
      <c r="D12498" s="7">
        <v>195</v>
      </c>
    </row>
    <row r="12499" spans="2:4" x14ac:dyDescent="0.2">
      <c r="B12499" s="7" t="s">
        <v>12605</v>
      </c>
      <c r="D12499" s="7">
        <v>222</v>
      </c>
    </row>
    <row r="12500" spans="2:4" x14ac:dyDescent="0.2">
      <c r="B12500" s="7" t="s">
        <v>12606</v>
      </c>
      <c r="D12500" s="7">
        <v>224</v>
      </c>
    </row>
    <row r="12501" spans="2:4" x14ac:dyDescent="0.2">
      <c r="B12501" s="7" t="s">
        <v>12607</v>
      </c>
      <c r="D12501" s="7">
        <v>182</v>
      </c>
    </row>
    <row r="12502" spans="2:4" x14ac:dyDescent="0.2">
      <c r="B12502" s="7" t="s">
        <v>12608</v>
      </c>
      <c r="D12502" s="7">
        <v>284</v>
      </c>
    </row>
    <row r="12503" spans="2:4" x14ac:dyDescent="0.2">
      <c r="B12503" s="7" t="s">
        <v>12609</v>
      </c>
      <c r="D12503" s="7">
        <v>284</v>
      </c>
    </row>
    <row r="12504" spans="2:4" x14ac:dyDescent="0.2">
      <c r="B12504" s="7" t="s">
        <v>12610</v>
      </c>
      <c r="D12504" s="7">
        <v>334</v>
      </c>
    </row>
    <row r="12505" spans="2:4" x14ac:dyDescent="0.2">
      <c r="B12505" s="7" t="s">
        <v>12611</v>
      </c>
      <c r="D12505" s="7">
        <v>416</v>
      </c>
    </row>
    <row r="12506" spans="2:4" x14ac:dyDescent="0.2">
      <c r="B12506" s="7" t="s">
        <v>12612</v>
      </c>
      <c r="D12506" s="7">
        <v>298</v>
      </c>
    </row>
    <row r="12507" spans="2:4" x14ac:dyDescent="0.2">
      <c r="B12507" s="7" t="s">
        <v>12613</v>
      </c>
      <c r="D12507" s="7">
        <v>286</v>
      </c>
    </row>
    <row r="12508" spans="2:4" x14ac:dyDescent="0.2">
      <c r="B12508" s="7" t="s">
        <v>12614</v>
      </c>
      <c r="D12508" s="7">
        <v>309</v>
      </c>
    </row>
    <row r="12509" spans="2:4" x14ac:dyDescent="0.2">
      <c r="B12509" s="7" t="s">
        <v>12615</v>
      </c>
      <c r="D12509" s="7">
        <v>400</v>
      </c>
    </row>
    <row r="12510" spans="2:4" x14ac:dyDescent="0.2">
      <c r="B12510" s="7" t="s">
        <v>12616</v>
      </c>
      <c r="D12510" s="7">
        <v>282</v>
      </c>
    </row>
    <row r="12511" spans="2:4" x14ac:dyDescent="0.2">
      <c r="B12511" s="7" t="s">
        <v>12617</v>
      </c>
      <c r="D12511" s="7">
        <v>308</v>
      </c>
    </row>
    <row r="12512" spans="2:4" x14ac:dyDescent="0.2">
      <c r="B12512" s="7" t="s">
        <v>12618</v>
      </c>
      <c r="D12512" s="7">
        <v>203</v>
      </c>
    </row>
    <row r="12513" spans="2:4" x14ac:dyDescent="0.2">
      <c r="B12513" s="7" t="s">
        <v>12619</v>
      </c>
      <c r="D12513" s="7">
        <v>278</v>
      </c>
    </row>
    <row r="12514" spans="2:4" x14ac:dyDescent="0.2">
      <c r="B12514" s="7" t="s">
        <v>12620</v>
      </c>
      <c r="D12514" s="7">
        <v>287</v>
      </c>
    </row>
    <row r="12515" spans="2:4" x14ac:dyDescent="0.2">
      <c r="B12515" s="7" t="s">
        <v>12621</v>
      </c>
      <c r="D12515" s="7">
        <v>281</v>
      </c>
    </row>
    <row r="12516" spans="2:4" x14ac:dyDescent="0.2">
      <c r="B12516" s="7" t="s">
        <v>12622</v>
      </c>
      <c r="D12516" s="7">
        <v>292</v>
      </c>
    </row>
    <row r="12517" spans="2:4" x14ac:dyDescent="0.2">
      <c r="B12517" s="7" t="s">
        <v>12623</v>
      </c>
      <c r="D12517" s="7">
        <v>200</v>
      </c>
    </row>
    <row r="12518" spans="2:4" x14ac:dyDescent="0.2">
      <c r="B12518" s="7" t="s">
        <v>12624</v>
      </c>
      <c r="D12518" s="7">
        <v>330</v>
      </c>
    </row>
    <row r="12519" spans="2:4" x14ac:dyDescent="0.2">
      <c r="B12519" s="7" t="s">
        <v>12625</v>
      </c>
      <c r="D12519" s="7">
        <v>293</v>
      </c>
    </row>
    <row r="12520" spans="2:4" x14ac:dyDescent="0.2">
      <c r="B12520" s="7" t="s">
        <v>12626</v>
      </c>
      <c r="D12520" s="7">
        <v>383</v>
      </c>
    </row>
    <row r="12521" spans="2:4" x14ac:dyDescent="0.2">
      <c r="B12521" s="7" t="s">
        <v>12627</v>
      </c>
      <c r="D12521" s="7">
        <v>281</v>
      </c>
    </row>
    <row r="12522" spans="2:4" x14ac:dyDescent="0.2">
      <c r="B12522" s="7" t="s">
        <v>12628</v>
      </c>
      <c r="D12522" s="7">
        <v>270</v>
      </c>
    </row>
    <row r="12523" spans="2:4" x14ac:dyDescent="0.2">
      <c r="B12523" s="7" t="s">
        <v>12629</v>
      </c>
      <c r="D12523" s="7">
        <v>307</v>
      </c>
    </row>
    <row r="12524" spans="2:4" x14ac:dyDescent="0.2">
      <c r="B12524" s="7" t="s">
        <v>12630</v>
      </c>
      <c r="D12524" s="7">
        <v>293</v>
      </c>
    </row>
    <row r="12525" spans="2:4" x14ac:dyDescent="0.2">
      <c r="B12525" s="7" t="s">
        <v>12631</v>
      </c>
      <c r="D12525" s="7">
        <v>314</v>
      </c>
    </row>
    <row r="12526" spans="2:4" x14ac:dyDescent="0.2">
      <c r="B12526" s="7" t="s">
        <v>12632</v>
      </c>
      <c r="D12526" s="7">
        <v>180</v>
      </c>
    </row>
    <row r="12527" spans="2:4" x14ac:dyDescent="0.2">
      <c r="B12527" s="7" t="s">
        <v>12633</v>
      </c>
      <c r="D12527" s="7">
        <v>213</v>
      </c>
    </row>
    <row r="12528" spans="2:4" x14ac:dyDescent="0.2">
      <c r="B12528" s="7" t="s">
        <v>12634</v>
      </c>
      <c r="D12528" s="7">
        <v>364</v>
      </c>
    </row>
    <row r="12529" spans="2:4" x14ac:dyDescent="0.2">
      <c r="B12529" s="7" t="s">
        <v>12635</v>
      </c>
      <c r="D12529" s="7">
        <v>354</v>
      </c>
    </row>
    <row r="12530" spans="2:4" x14ac:dyDescent="0.2">
      <c r="B12530" s="7" t="s">
        <v>12636</v>
      </c>
      <c r="D12530" s="7">
        <v>415</v>
      </c>
    </row>
    <row r="12531" spans="2:4" x14ac:dyDescent="0.2">
      <c r="B12531" s="7" t="s">
        <v>12637</v>
      </c>
      <c r="D12531" s="7">
        <v>326</v>
      </c>
    </row>
    <row r="12532" spans="2:4" x14ac:dyDescent="0.2">
      <c r="B12532" s="7" t="s">
        <v>12638</v>
      </c>
      <c r="D12532" s="7">
        <v>208</v>
      </c>
    </row>
    <row r="12533" spans="2:4" x14ac:dyDescent="0.2">
      <c r="B12533" s="7" t="s">
        <v>12639</v>
      </c>
      <c r="D12533" s="7">
        <v>252</v>
      </c>
    </row>
    <row r="12534" spans="2:4" x14ac:dyDescent="0.2">
      <c r="B12534" s="7" t="s">
        <v>12640</v>
      </c>
      <c r="D12534" s="7">
        <v>338</v>
      </c>
    </row>
    <row r="12535" spans="2:4" x14ac:dyDescent="0.2">
      <c r="B12535" s="7" t="s">
        <v>12641</v>
      </c>
      <c r="D12535" s="7">
        <v>261</v>
      </c>
    </row>
    <row r="12536" spans="2:4" x14ac:dyDescent="0.2">
      <c r="B12536" s="7" t="s">
        <v>12642</v>
      </c>
      <c r="D12536" s="7">
        <v>329</v>
      </c>
    </row>
    <row r="12537" spans="2:4" x14ac:dyDescent="0.2">
      <c r="B12537" s="7" t="s">
        <v>12643</v>
      </c>
      <c r="D12537" s="7">
        <v>245</v>
      </c>
    </row>
    <row r="12538" spans="2:4" x14ac:dyDescent="0.2">
      <c r="B12538" s="7" t="s">
        <v>12644</v>
      </c>
      <c r="D12538" s="7">
        <v>274</v>
      </c>
    </row>
    <row r="12539" spans="2:4" x14ac:dyDescent="0.2">
      <c r="B12539" s="7" t="s">
        <v>12645</v>
      </c>
      <c r="D12539" s="7">
        <v>388</v>
      </c>
    </row>
    <row r="12540" spans="2:4" x14ac:dyDescent="0.2">
      <c r="B12540" s="7" t="s">
        <v>12646</v>
      </c>
      <c r="D12540" s="7">
        <v>239</v>
      </c>
    </row>
    <row r="12541" spans="2:4" x14ac:dyDescent="0.2">
      <c r="B12541" s="7" t="s">
        <v>12647</v>
      </c>
      <c r="D12541" s="7">
        <v>347</v>
      </c>
    </row>
    <row r="12542" spans="2:4" x14ac:dyDescent="0.2">
      <c r="B12542" s="7" t="s">
        <v>12648</v>
      </c>
      <c r="D12542" s="7">
        <v>335</v>
      </c>
    </row>
    <row r="12543" spans="2:4" x14ac:dyDescent="0.2">
      <c r="B12543" s="7" t="s">
        <v>12649</v>
      </c>
      <c r="D12543" s="7">
        <v>190</v>
      </c>
    </row>
    <row r="12544" spans="2:4" x14ac:dyDescent="0.2">
      <c r="B12544" s="7" t="s">
        <v>12650</v>
      </c>
      <c r="D12544" s="7">
        <v>323</v>
      </c>
    </row>
    <row r="12545" spans="2:4" x14ac:dyDescent="0.2">
      <c r="B12545" s="7" t="s">
        <v>12651</v>
      </c>
      <c r="D12545" s="7">
        <v>236</v>
      </c>
    </row>
    <row r="12546" spans="2:4" x14ac:dyDescent="0.2">
      <c r="B12546" s="7" t="s">
        <v>12652</v>
      </c>
      <c r="D12546" s="7">
        <v>260</v>
      </c>
    </row>
    <row r="12547" spans="2:4" x14ac:dyDescent="0.2">
      <c r="B12547" s="7" t="s">
        <v>12653</v>
      </c>
      <c r="D12547" s="7">
        <v>258</v>
      </c>
    </row>
    <row r="12548" spans="2:4" x14ac:dyDescent="0.2">
      <c r="B12548" s="7" t="s">
        <v>12654</v>
      </c>
      <c r="D12548" s="7">
        <v>310</v>
      </c>
    </row>
    <row r="12549" spans="2:4" x14ac:dyDescent="0.2">
      <c r="B12549" s="7" t="s">
        <v>12655</v>
      </c>
      <c r="D12549" s="7">
        <v>237</v>
      </c>
    </row>
    <row r="12550" spans="2:4" x14ac:dyDescent="0.2">
      <c r="B12550" s="7" t="s">
        <v>12656</v>
      </c>
      <c r="D12550" s="7">
        <v>223</v>
      </c>
    </row>
    <row r="12551" spans="2:4" x14ac:dyDescent="0.2">
      <c r="B12551" s="7" t="s">
        <v>12657</v>
      </c>
      <c r="D12551" s="7">
        <v>246</v>
      </c>
    </row>
    <row r="12552" spans="2:4" x14ac:dyDescent="0.2">
      <c r="B12552" s="7" t="s">
        <v>12658</v>
      </c>
      <c r="D12552" s="7">
        <v>277</v>
      </c>
    </row>
    <row r="12553" spans="2:4" x14ac:dyDescent="0.2">
      <c r="B12553" s="7" t="s">
        <v>12659</v>
      </c>
      <c r="D12553" s="7">
        <v>244</v>
      </c>
    </row>
    <row r="12554" spans="2:4" x14ac:dyDescent="0.2">
      <c r="B12554" s="7" t="s">
        <v>12660</v>
      </c>
      <c r="D12554" s="7">
        <v>374</v>
      </c>
    </row>
    <row r="12555" spans="2:4" x14ac:dyDescent="0.2">
      <c r="B12555" s="7" t="s">
        <v>12661</v>
      </c>
      <c r="D12555" s="7">
        <v>392</v>
      </c>
    </row>
    <row r="12556" spans="2:4" x14ac:dyDescent="0.2">
      <c r="B12556" s="7" t="s">
        <v>12662</v>
      </c>
      <c r="D12556" s="7">
        <v>278</v>
      </c>
    </row>
    <row r="12557" spans="2:4" x14ac:dyDescent="0.2">
      <c r="B12557" s="7" t="s">
        <v>12663</v>
      </c>
      <c r="D12557" s="7">
        <v>271</v>
      </c>
    </row>
    <row r="12558" spans="2:4" x14ac:dyDescent="0.2">
      <c r="B12558" s="7" t="s">
        <v>12664</v>
      </c>
      <c r="D12558" s="7">
        <v>347</v>
      </c>
    </row>
    <row r="12559" spans="2:4" x14ac:dyDescent="0.2">
      <c r="B12559" s="7" t="s">
        <v>12665</v>
      </c>
      <c r="D12559" s="7">
        <v>350</v>
      </c>
    </row>
    <row r="12560" spans="2:4" x14ac:dyDescent="0.2">
      <c r="B12560" s="7" t="s">
        <v>12666</v>
      </c>
      <c r="D12560" s="7">
        <v>307</v>
      </c>
    </row>
    <row r="12561" spans="2:4" x14ac:dyDescent="0.2">
      <c r="B12561" s="7" t="s">
        <v>12667</v>
      </c>
      <c r="D12561" s="7">
        <v>330</v>
      </c>
    </row>
    <row r="12562" spans="2:4" x14ac:dyDescent="0.2">
      <c r="B12562" s="7" t="s">
        <v>12668</v>
      </c>
      <c r="D12562" s="7">
        <v>314</v>
      </c>
    </row>
    <row r="12563" spans="2:4" x14ac:dyDescent="0.2">
      <c r="B12563" s="7" t="s">
        <v>12669</v>
      </c>
      <c r="D12563" s="7">
        <v>278</v>
      </c>
    </row>
    <row r="12564" spans="2:4" x14ac:dyDescent="0.2">
      <c r="B12564" s="7" t="s">
        <v>12670</v>
      </c>
      <c r="D12564" s="7">
        <v>308</v>
      </c>
    </row>
    <row r="12565" spans="2:4" x14ac:dyDescent="0.2">
      <c r="B12565" s="7" t="s">
        <v>12671</v>
      </c>
      <c r="D12565" s="7">
        <v>303</v>
      </c>
    </row>
    <row r="12566" spans="2:4" x14ac:dyDescent="0.2">
      <c r="B12566" s="7" t="s">
        <v>12672</v>
      </c>
      <c r="D12566" s="7">
        <v>309</v>
      </c>
    </row>
    <row r="12567" spans="2:4" x14ac:dyDescent="0.2">
      <c r="B12567" s="7" t="s">
        <v>12673</v>
      </c>
      <c r="D12567" s="7">
        <v>326</v>
      </c>
    </row>
    <row r="12568" spans="2:4" x14ac:dyDescent="0.2">
      <c r="B12568" s="7" t="s">
        <v>12674</v>
      </c>
      <c r="D12568" s="7">
        <v>367</v>
      </c>
    </row>
    <row r="12569" spans="2:4" x14ac:dyDescent="0.2">
      <c r="B12569" s="7" t="s">
        <v>12675</v>
      </c>
      <c r="D12569" s="7">
        <v>432</v>
      </c>
    </row>
    <row r="12570" spans="2:4" x14ac:dyDescent="0.2">
      <c r="B12570" s="7" t="s">
        <v>12676</v>
      </c>
      <c r="D12570" s="7">
        <v>234</v>
      </c>
    </row>
    <row r="12571" spans="2:4" x14ac:dyDescent="0.2">
      <c r="B12571" s="7" t="s">
        <v>12677</v>
      </c>
      <c r="D12571" s="7">
        <v>330</v>
      </c>
    </row>
    <row r="12572" spans="2:4" x14ac:dyDescent="0.2">
      <c r="B12572" s="7" t="s">
        <v>12678</v>
      </c>
      <c r="D12572" s="7">
        <v>410</v>
      </c>
    </row>
    <row r="12573" spans="2:4" x14ac:dyDescent="0.2">
      <c r="B12573" s="7" t="s">
        <v>12679</v>
      </c>
      <c r="D12573" s="7">
        <v>277</v>
      </c>
    </row>
    <row r="12574" spans="2:4" x14ac:dyDescent="0.2">
      <c r="B12574" s="7" t="s">
        <v>12680</v>
      </c>
      <c r="D12574" s="7">
        <v>245</v>
      </c>
    </row>
    <row r="12575" spans="2:4" x14ac:dyDescent="0.2">
      <c r="B12575" s="7" t="s">
        <v>12681</v>
      </c>
      <c r="D12575" s="7">
        <v>271</v>
      </c>
    </row>
    <row r="12576" spans="2:4" x14ac:dyDescent="0.2">
      <c r="B12576" s="7" t="s">
        <v>12682</v>
      </c>
      <c r="D12576" s="7">
        <v>208</v>
      </c>
    </row>
    <row r="12577" spans="2:4" x14ac:dyDescent="0.2">
      <c r="B12577" s="7" t="s">
        <v>12683</v>
      </c>
      <c r="D12577" s="7">
        <v>253</v>
      </c>
    </row>
    <row r="12578" spans="2:4" x14ac:dyDescent="0.2">
      <c r="B12578" s="7" t="s">
        <v>12684</v>
      </c>
      <c r="D12578" s="7">
        <v>332</v>
      </c>
    </row>
    <row r="12579" spans="2:4" x14ac:dyDescent="0.2">
      <c r="B12579" s="7" t="s">
        <v>12685</v>
      </c>
      <c r="D12579" s="7">
        <v>353</v>
      </c>
    </row>
    <row r="12580" spans="2:4" x14ac:dyDescent="0.2">
      <c r="B12580" s="7" t="s">
        <v>12686</v>
      </c>
      <c r="D12580" s="7">
        <v>321</v>
      </c>
    </row>
    <row r="12581" spans="2:4" x14ac:dyDescent="0.2">
      <c r="B12581" s="7" t="s">
        <v>12687</v>
      </c>
      <c r="D12581" s="7">
        <v>297</v>
      </c>
    </row>
    <row r="12582" spans="2:4" x14ac:dyDescent="0.2">
      <c r="B12582" s="7" t="s">
        <v>12688</v>
      </c>
      <c r="D12582" s="7">
        <v>181</v>
      </c>
    </row>
    <row r="12583" spans="2:4" x14ac:dyDescent="0.2">
      <c r="B12583" s="7" t="s">
        <v>12689</v>
      </c>
      <c r="D12583" s="7">
        <v>300</v>
      </c>
    </row>
    <row r="12584" spans="2:4" x14ac:dyDescent="0.2">
      <c r="B12584" s="7" t="s">
        <v>12690</v>
      </c>
      <c r="D12584" s="7">
        <v>292</v>
      </c>
    </row>
    <row r="12585" spans="2:4" x14ac:dyDescent="0.2">
      <c r="B12585" s="7" t="s">
        <v>12691</v>
      </c>
      <c r="D12585" s="7">
        <v>236</v>
      </c>
    </row>
    <row r="12586" spans="2:4" x14ac:dyDescent="0.2">
      <c r="B12586" s="7" t="s">
        <v>12692</v>
      </c>
      <c r="D12586" s="7">
        <v>334</v>
      </c>
    </row>
    <row r="12587" spans="2:4" x14ac:dyDescent="0.2">
      <c r="B12587" s="7" t="s">
        <v>12693</v>
      </c>
      <c r="D12587" s="7">
        <v>263</v>
      </c>
    </row>
    <row r="12588" spans="2:4" x14ac:dyDescent="0.2">
      <c r="B12588" s="7" t="s">
        <v>12694</v>
      </c>
      <c r="D12588" s="7">
        <v>277</v>
      </c>
    </row>
    <row r="12589" spans="2:4" x14ac:dyDescent="0.2">
      <c r="B12589" s="7" t="s">
        <v>12695</v>
      </c>
      <c r="D12589" s="7">
        <v>284</v>
      </c>
    </row>
    <row r="12590" spans="2:4" x14ac:dyDescent="0.2">
      <c r="B12590" s="7" t="s">
        <v>12696</v>
      </c>
      <c r="D12590" s="7">
        <v>208</v>
      </c>
    </row>
    <row r="12591" spans="2:4" x14ac:dyDescent="0.2">
      <c r="B12591" s="7" t="s">
        <v>12697</v>
      </c>
      <c r="D12591" s="7">
        <v>264</v>
      </c>
    </row>
    <row r="12592" spans="2:4" x14ac:dyDescent="0.2">
      <c r="B12592" s="7" t="s">
        <v>12698</v>
      </c>
      <c r="D12592" s="7">
        <v>380</v>
      </c>
    </row>
    <row r="12593" spans="2:4" x14ac:dyDescent="0.2">
      <c r="B12593" s="7" t="s">
        <v>12699</v>
      </c>
      <c r="D12593" s="7">
        <v>395</v>
      </c>
    </row>
    <row r="12594" spans="2:4" x14ac:dyDescent="0.2">
      <c r="B12594" s="7" t="s">
        <v>12700</v>
      </c>
      <c r="D12594" s="7">
        <v>330</v>
      </c>
    </row>
    <row r="12595" spans="2:4" x14ac:dyDescent="0.2">
      <c r="B12595" s="7" t="s">
        <v>12701</v>
      </c>
      <c r="D12595" s="7">
        <v>35</v>
      </c>
    </row>
    <row r="12596" spans="2:4" x14ac:dyDescent="0.2">
      <c r="B12596" s="7" t="s">
        <v>12702</v>
      </c>
      <c r="D12596" s="7">
        <v>230</v>
      </c>
    </row>
    <row r="12597" spans="2:4" x14ac:dyDescent="0.2">
      <c r="B12597" s="7" t="s">
        <v>12703</v>
      </c>
      <c r="D12597" s="7">
        <v>393</v>
      </c>
    </row>
    <row r="12598" spans="2:4" x14ac:dyDescent="0.2">
      <c r="B12598" s="7" t="s">
        <v>12704</v>
      </c>
      <c r="D12598" s="7">
        <v>255</v>
      </c>
    </row>
    <row r="12599" spans="2:4" x14ac:dyDescent="0.2">
      <c r="B12599" s="7" t="s">
        <v>12705</v>
      </c>
      <c r="D12599" s="7">
        <v>183</v>
      </c>
    </row>
    <row r="12600" spans="2:4" x14ac:dyDescent="0.2">
      <c r="B12600" s="7" t="s">
        <v>12706</v>
      </c>
      <c r="D12600" s="7">
        <v>248</v>
      </c>
    </row>
    <row r="12601" spans="2:4" x14ac:dyDescent="0.2">
      <c r="B12601" s="7" t="s">
        <v>12707</v>
      </c>
      <c r="D12601" s="7">
        <v>146</v>
      </c>
    </row>
    <row r="12602" spans="2:4" x14ac:dyDescent="0.2">
      <c r="B12602" s="7" t="s">
        <v>12708</v>
      </c>
      <c r="D12602" s="7">
        <v>247</v>
      </c>
    </row>
    <row r="12603" spans="2:4" x14ac:dyDescent="0.2">
      <c r="B12603" s="7" t="s">
        <v>12709</v>
      </c>
      <c r="D12603" s="7">
        <v>287</v>
      </c>
    </row>
    <row r="12604" spans="2:4" x14ac:dyDescent="0.2">
      <c r="B12604" s="7" t="s">
        <v>12710</v>
      </c>
      <c r="D12604" s="7">
        <v>496</v>
      </c>
    </row>
    <row r="12605" spans="2:4" x14ac:dyDescent="0.2">
      <c r="B12605" s="7" t="s">
        <v>12711</v>
      </c>
      <c r="D12605" s="7">
        <v>293</v>
      </c>
    </row>
    <row r="12606" spans="2:4" x14ac:dyDescent="0.2">
      <c r="B12606" s="7" t="s">
        <v>12712</v>
      </c>
      <c r="D12606" s="7">
        <v>419</v>
      </c>
    </row>
    <row r="12607" spans="2:4" x14ac:dyDescent="0.2">
      <c r="B12607" s="7" t="s">
        <v>12713</v>
      </c>
      <c r="D12607" s="7">
        <v>383</v>
      </c>
    </row>
    <row r="12608" spans="2:4" x14ac:dyDescent="0.2">
      <c r="B12608" s="7" t="s">
        <v>12714</v>
      </c>
      <c r="D12608" s="7">
        <v>337</v>
      </c>
    </row>
    <row r="12609" spans="2:4" x14ac:dyDescent="0.2">
      <c r="B12609" s="7" t="s">
        <v>12715</v>
      </c>
      <c r="D12609" s="7">
        <v>363</v>
      </c>
    </row>
    <row r="12610" spans="2:4" x14ac:dyDescent="0.2">
      <c r="B12610" s="7" t="s">
        <v>12716</v>
      </c>
      <c r="D12610" s="7">
        <v>380</v>
      </c>
    </row>
    <row r="12611" spans="2:4" x14ac:dyDescent="0.2">
      <c r="B12611" s="7" t="s">
        <v>12717</v>
      </c>
      <c r="D12611" s="7">
        <v>378</v>
      </c>
    </row>
    <row r="12612" spans="2:4" x14ac:dyDescent="0.2">
      <c r="B12612" s="7" t="s">
        <v>12718</v>
      </c>
      <c r="D12612" s="7">
        <v>258</v>
      </c>
    </row>
    <row r="12613" spans="2:4" x14ac:dyDescent="0.2">
      <c r="B12613" s="7" t="s">
        <v>12719</v>
      </c>
      <c r="D12613" s="7">
        <v>469</v>
      </c>
    </row>
    <row r="12614" spans="2:4" x14ac:dyDescent="0.2">
      <c r="B12614" s="7" t="s">
        <v>12720</v>
      </c>
      <c r="D12614" s="7">
        <v>320</v>
      </c>
    </row>
    <row r="12615" spans="2:4" x14ac:dyDescent="0.2">
      <c r="B12615" s="7" t="s">
        <v>12721</v>
      </c>
      <c r="D12615" s="7">
        <v>436</v>
      </c>
    </row>
    <row r="12616" spans="2:4" x14ac:dyDescent="0.2">
      <c r="B12616" s="7" t="s">
        <v>12722</v>
      </c>
      <c r="D12616" s="7">
        <v>294</v>
      </c>
    </row>
    <row r="12617" spans="2:4" x14ac:dyDescent="0.2">
      <c r="B12617" s="7" t="s">
        <v>12723</v>
      </c>
      <c r="D12617" s="7">
        <v>228</v>
      </c>
    </row>
    <row r="12618" spans="2:4" x14ac:dyDescent="0.2">
      <c r="B12618" s="7" t="s">
        <v>12724</v>
      </c>
      <c r="D12618" s="7">
        <v>418</v>
      </c>
    </row>
    <row r="12619" spans="2:4" x14ac:dyDescent="0.2">
      <c r="B12619" s="7" t="s">
        <v>12725</v>
      </c>
      <c r="D12619" s="7">
        <v>252</v>
      </c>
    </row>
    <row r="12620" spans="2:4" x14ac:dyDescent="0.2">
      <c r="B12620" s="7" t="s">
        <v>12726</v>
      </c>
      <c r="D12620" s="7">
        <v>403</v>
      </c>
    </row>
    <row r="12621" spans="2:4" x14ac:dyDescent="0.2">
      <c r="B12621" s="7" t="s">
        <v>12727</v>
      </c>
      <c r="D12621" s="7">
        <v>382</v>
      </c>
    </row>
    <row r="12622" spans="2:4" x14ac:dyDescent="0.2">
      <c r="B12622" s="7" t="s">
        <v>12728</v>
      </c>
      <c r="D12622" s="7">
        <v>328</v>
      </c>
    </row>
    <row r="12623" spans="2:4" x14ac:dyDescent="0.2">
      <c r="B12623" s="7" t="s">
        <v>12729</v>
      </c>
      <c r="D12623" s="7">
        <v>301</v>
      </c>
    </row>
    <row r="12624" spans="2:4" x14ac:dyDescent="0.2">
      <c r="B12624" s="7" t="s">
        <v>12730</v>
      </c>
      <c r="D12624" s="7">
        <v>323</v>
      </c>
    </row>
    <row r="12625" spans="2:4" x14ac:dyDescent="0.2">
      <c r="B12625" s="7" t="s">
        <v>12731</v>
      </c>
      <c r="D12625" s="7">
        <v>380</v>
      </c>
    </row>
    <row r="12626" spans="2:4" x14ac:dyDescent="0.2">
      <c r="B12626" s="7" t="s">
        <v>12732</v>
      </c>
      <c r="D12626" s="7">
        <v>284</v>
      </c>
    </row>
    <row r="12627" spans="2:4" x14ac:dyDescent="0.2">
      <c r="B12627" s="7" t="s">
        <v>12733</v>
      </c>
      <c r="D12627" s="7">
        <v>333</v>
      </c>
    </row>
    <row r="12628" spans="2:4" x14ac:dyDescent="0.2">
      <c r="B12628" s="7" t="s">
        <v>12734</v>
      </c>
      <c r="D12628" s="7">
        <v>348</v>
      </c>
    </row>
    <row r="12629" spans="2:4" x14ac:dyDescent="0.2">
      <c r="B12629" s="7" t="s">
        <v>12735</v>
      </c>
      <c r="D12629" s="7">
        <v>381</v>
      </c>
    </row>
    <row r="12630" spans="2:4" x14ac:dyDescent="0.2">
      <c r="B12630" s="7" t="s">
        <v>12736</v>
      </c>
      <c r="D12630" s="7">
        <v>459</v>
      </c>
    </row>
    <row r="12631" spans="2:4" x14ac:dyDescent="0.2">
      <c r="B12631" s="7" t="s">
        <v>12737</v>
      </c>
      <c r="D12631" s="7">
        <v>403</v>
      </c>
    </row>
    <row r="12632" spans="2:4" x14ac:dyDescent="0.2">
      <c r="B12632" s="7" t="s">
        <v>12738</v>
      </c>
      <c r="D12632" s="7">
        <v>261</v>
      </c>
    </row>
    <row r="12633" spans="2:4" x14ac:dyDescent="0.2">
      <c r="B12633" s="7" t="s">
        <v>12739</v>
      </c>
      <c r="D12633" s="7">
        <v>318</v>
      </c>
    </row>
    <row r="12634" spans="2:4" x14ac:dyDescent="0.2">
      <c r="B12634" s="7" t="s">
        <v>12740</v>
      </c>
      <c r="D12634" s="7">
        <v>422</v>
      </c>
    </row>
    <row r="12635" spans="2:4" x14ac:dyDescent="0.2">
      <c r="B12635" s="7" t="s">
        <v>12741</v>
      </c>
      <c r="D12635" s="7">
        <v>341</v>
      </c>
    </row>
    <row r="12636" spans="2:4" x14ac:dyDescent="0.2">
      <c r="B12636" s="7" t="s">
        <v>12742</v>
      </c>
      <c r="D12636" s="7">
        <v>382</v>
      </c>
    </row>
    <row r="12637" spans="2:4" x14ac:dyDescent="0.2">
      <c r="B12637" s="7" t="s">
        <v>12743</v>
      </c>
      <c r="D12637" s="7">
        <v>300</v>
      </c>
    </row>
    <row r="12638" spans="2:4" x14ac:dyDescent="0.2">
      <c r="B12638" s="7" t="s">
        <v>12744</v>
      </c>
      <c r="D12638" s="7">
        <v>435</v>
      </c>
    </row>
    <row r="12639" spans="2:4" x14ac:dyDescent="0.2">
      <c r="B12639" s="7" t="s">
        <v>12745</v>
      </c>
      <c r="D12639" s="7">
        <v>419</v>
      </c>
    </row>
    <row r="12640" spans="2:4" x14ac:dyDescent="0.2">
      <c r="B12640" s="7" t="s">
        <v>12746</v>
      </c>
      <c r="D12640" s="7">
        <v>292</v>
      </c>
    </row>
    <row r="12641" spans="2:4" x14ac:dyDescent="0.2">
      <c r="B12641" s="7" t="s">
        <v>12747</v>
      </c>
      <c r="D12641" s="7">
        <v>409</v>
      </c>
    </row>
    <row r="12642" spans="2:4" x14ac:dyDescent="0.2">
      <c r="B12642" s="7" t="s">
        <v>12748</v>
      </c>
      <c r="D12642" s="7">
        <v>361</v>
      </c>
    </row>
    <row r="12643" spans="2:4" x14ac:dyDescent="0.2">
      <c r="B12643" s="7" t="s">
        <v>12749</v>
      </c>
      <c r="D12643" s="7">
        <v>358</v>
      </c>
    </row>
    <row r="12644" spans="2:4" x14ac:dyDescent="0.2">
      <c r="B12644" s="7" t="s">
        <v>12750</v>
      </c>
      <c r="D12644" s="7">
        <v>378</v>
      </c>
    </row>
    <row r="12645" spans="2:4" x14ac:dyDescent="0.2">
      <c r="B12645" s="7" t="s">
        <v>12751</v>
      </c>
      <c r="D12645" s="7">
        <v>467</v>
      </c>
    </row>
    <row r="12646" spans="2:4" x14ac:dyDescent="0.2">
      <c r="B12646" s="7" t="s">
        <v>12752</v>
      </c>
      <c r="D12646" s="7">
        <v>300</v>
      </c>
    </row>
    <row r="12647" spans="2:4" x14ac:dyDescent="0.2">
      <c r="B12647" s="7" t="s">
        <v>12753</v>
      </c>
      <c r="D12647" s="7">
        <v>321</v>
      </c>
    </row>
    <row r="12648" spans="2:4" x14ac:dyDescent="0.2">
      <c r="B12648" s="7" t="s">
        <v>12754</v>
      </c>
      <c r="D12648" s="7">
        <v>297</v>
      </c>
    </row>
    <row r="12649" spans="2:4" x14ac:dyDescent="0.2">
      <c r="B12649" s="7" t="s">
        <v>12755</v>
      </c>
      <c r="D12649" s="7">
        <v>400</v>
      </c>
    </row>
    <row r="12650" spans="2:4" x14ac:dyDescent="0.2">
      <c r="B12650" s="7" t="s">
        <v>12756</v>
      </c>
      <c r="D12650" s="7">
        <v>322</v>
      </c>
    </row>
    <row r="12651" spans="2:4" x14ac:dyDescent="0.2">
      <c r="B12651" s="7" t="s">
        <v>12757</v>
      </c>
      <c r="D12651" s="7">
        <v>310</v>
      </c>
    </row>
    <row r="12652" spans="2:4" x14ac:dyDescent="0.2">
      <c r="B12652" s="7" t="s">
        <v>12758</v>
      </c>
      <c r="D12652" s="7">
        <v>316</v>
      </c>
    </row>
    <row r="12653" spans="2:4" x14ac:dyDescent="0.2">
      <c r="B12653" s="7" t="s">
        <v>12759</v>
      </c>
      <c r="D12653" s="7">
        <v>351</v>
      </c>
    </row>
    <row r="12654" spans="2:4" x14ac:dyDescent="0.2">
      <c r="B12654" s="7" t="s">
        <v>12760</v>
      </c>
      <c r="D12654" s="7">
        <v>396</v>
      </c>
    </row>
    <row r="12655" spans="2:4" x14ac:dyDescent="0.2">
      <c r="B12655" s="7" t="s">
        <v>12761</v>
      </c>
      <c r="D12655" s="7">
        <v>373</v>
      </c>
    </row>
    <row r="12656" spans="2:4" x14ac:dyDescent="0.2">
      <c r="B12656" s="7" t="s">
        <v>12762</v>
      </c>
      <c r="D12656" s="7">
        <v>363</v>
      </c>
    </row>
    <row r="12657" spans="2:4" x14ac:dyDescent="0.2">
      <c r="B12657" s="7" t="s">
        <v>12763</v>
      </c>
      <c r="D12657" s="7">
        <v>408</v>
      </c>
    </row>
    <row r="12658" spans="2:4" x14ac:dyDescent="0.2">
      <c r="B12658" s="7" t="s">
        <v>12764</v>
      </c>
      <c r="D12658" s="7">
        <v>385</v>
      </c>
    </row>
    <row r="12659" spans="2:4" x14ac:dyDescent="0.2">
      <c r="B12659" s="7" t="s">
        <v>12765</v>
      </c>
      <c r="D12659" s="7">
        <v>361</v>
      </c>
    </row>
    <row r="12660" spans="2:4" x14ac:dyDescent="0.2">
      <c r="B12660" s="7" t="s">
        <v>12766</v>
      </c>
      <c r="D12660" s="7">
        <v>400</v>
      </c>
    </row>
    <row r="12661" spans="2:4" x14ac:dyDescent="0.2">
      <c r="B12661" s="7" t="s">
        <v>12767</v>
      </c>
      <c r="D12661" s="7">
        <v>353</v>
      </c>
    </row>
    <row r="12662" spans="2:4" x14ac:dyDescent="0.2">
      <c r="B12662" s="7" t="s">
        <v>12768</v>
      </c>
      <c r="D12662" s="7">
        <v>352</v>
      </c>
    </row>
    <row r="12663" spans="2:4" x14ac:dyDescent="0.2">
      <c r="B12663" s="7" t="s">
        <v>12769</v>
      </c>
      <c r="D12663" s="7">
        <v>379</v>
      </c>
    </row>
    <row r="12664" spans="2:4" x14ac:dyDescent="0.2">
      <c r="B12664" s="7" t="s">
        <v>12770</v>
      </c>
      <c r="D12664" s="7">
        <v>401</v>
      </c>
    </row>
    <row r="12665" spans="2:4" x14ac:dyDescent="0.2">
      <c r="B12665" s="7" t="s">
        <v>12771</v>
      </c>
      <c r="D12665" s="7">
        <v>345</v>
      </c>
    </row>
    <row r="12666" spans="2:4" x14ac:dyDescent="0.2">
      <c r="B12666" s="7" t="s">
        <v>12772</v>
      </c>
      <c r="D12666" s="7">
        <v>477</v>
      </c>
    </row>
    <row r="12667" spans="2:4" x14ac:dyDescent="0.2">
      <c r="B12667" s="7" t="s">
        <v>12773</v>
      </c>
      <c r="D12667" s="7">
        <v>434</v>
      </c>
    </row>
    <row r="12668" spans="2:4" x14ac:dyDescent="0.2">
      <c r="B12668" s="7" t="s">
        <v>12774</v>
      </c>
      <c r="D12668" s="7">
        <v>442</v>
      </c>
    </row>
    <row r="12669" spans="2:4" x14ac:dyDescent="0.2">
      <c r="B12669" s="7" t="s">
        <v>12775</v>
      </c>
      <c r="D12669" s="7">
        <v>490</v>
      </c>
    </row>
    <row r="12670" spans="2:4" x14ac:dyDescent="0.2">
      <c r="B12670" s="7" t="s">
        <v>12776</v>
      </c>
      <c r="D12670" s="7">
        <v>414</v>
      </c>
    </row>
    <row r="12671" spans="2:4" x14ac:dyDescent="0.2">
      <c r="B12671" s="7" t="s">
        <v>12777</v>
      </c>
      <c r="D12671" s="7">
        <v>388</v>
      </c>
    </row>
    <row r="12672" spans="2:4" x14ac:dyDescent="0.2">
      <c r="B12672" s="7" t="s">
        <v>12778</v>
      </c>
      <c r="D12672" s="7">
        <v>472</v>
      </c>
    </row>
    <row r="12673" spans="2:4" x14ac:dyDescent="0.2">
      <c r="B12673" s="7" t="s">
        <v>12779</v>
      </c>
      <c r="D12673" s="7">
        <v>406</v>
      </c>
    </row>
    <row r="12674" spans="2:4" x14ac:dyDescent="0.2">
      <c r="B12674" s="7" t="s">
        <v>12780</v>
      </c>
      <c r="D12674" s="7">
        <v>449</v>
      </c>
    </row>
    <row r="12675" spans="2:4" x14ac:dyDescent="0.2">
      <c r="B12675" s="7" t="s">
        <v>12781</v>
      </c>
      <c r="D12675" s="7">
        <v>369</v>
      </c>
    </row>
    <row r="12676" spans="2:4" x14ac:dyDescent="0.2">
      <c r="B12676" s="7" t="s">
        <v>12782</v>
      </c>
      <c r="D12676" s="7">
        <v>273</v>
      </c>
    </row>
    <row r="12677" spans="2:4" x14ac:dyDescent="0.2">
      <c r="B12677" s="7" t="s">
        <v>12783</v>
      </c>
      <c r="D12677" s="7">
        <v>324</v>
      </c>
    </row>
    <row r="12678" spans="2:4" x14ac:dyDescent="0.2">
      <c r="B12678" s="7" t="s">
        <v>12784</v>
      </c>
      <c r="D12678" s="7">
        <v>463</v>
      </c>
    </row>
    <row r="12679" spans="2:4" x14ac:dyDescent="0.2">
      <c r="B12679" s="7" t="s">
        <v>12785</v>
      </c>
      <c r="D12679" s="7">
        <v>455</v>
      </c>
    </row>
    <row r="12680" spans="2:4" x14ac:dyDescent="0.2">
      <c r="B12680" s="7" t="s">
        <v>12786</v>
      </c>
      <c r="D12680" s="7">
        <v>468</v>
      </c>
    </row>
    <row r="12681" spans="2:4" x14ac:dyDescent="0.2">
      <c r="B12681" s="7" t="s">
        <v>12787</v>
      </c>
      <c r="D12681" s="7">
        <v>389</v>
      </c>
    </row>
    <row r="12682" spans="2:4" x14ac:dyDescent="0.2">
      <c r="B12682" s="7" t="s">
        <v>12788</v>
      </c>
      <c r="D12682" s="7">
        <v>383</v>
      </c>
    </row>
    <row r="12683" spans="2:4" x14ac:dyDescent="0.2">
      <c r="B12683" s="7" t="s">
        <v>12789</v>
      </c>
      <c r="D12683" s="7">
        <v>362</v>
      </c>
    </row>
    <row r="12684" spans="2:4" x14ac:dyDescent="0.2">
      <c r="B12684" s="7" t="s">
        <v>12790</v>
      </c>
      <c r="D12684" s="7">
        <v>324</v>
      </c>
    </row>
    <row r="12685" spans="2:4" x14ac:dyDescent="0.2">
      <c r="B12685" s="7" t="s">
        <v>12791</v>
      </c>
      <c r="D12685" s="7">
        <v>358</v>
      </c>
    </row>
    <row r="12686" spans="2:4" x14ac:dyDescent="0.2">
      <c r="B12686" s="7" t="s">
        <v>12792</v>
      </c>
      <c r="D12686" s="7">
        <v>450</v>
      </c>
    </row>
    <row r="12687" spans="2:4" x14ac:dyDescent="0.2">
      <c r="B12687" s="7" t="s">
        <v>12793</v>
      </c>
      <c r="D12687" s="7">
        <v>424</v>
      </c>
    </row>
    <row r="12688" spans="2:4" x14ac:dyDescent="0.2">
      <c r="B12688" s="7" t="s">
        <v>12794</v>
      </c>
      <c r="D12688" s="7">
        <v>301</v>
      </c>
    </row>
    <row r="12689" spans="2:4" x14ac:dyDescent="0.2">
      <c r="B12689" s="7" t="s">
        <v>12795</v>
      </c>
      <c r="D12689" s="7">
        <v>311</v>
      </c>
    </row>
    <row r="12690" spans="2:4" x14ac:dyDescent="0.2">
      <c r="B12690" s="7" t="s">
        <v>12796</v>
      </c>
      <c r="D12690" s="7">
        <v>282</v>
      </c>
    </row>
    <row r="12691" spans="2:4" x14ac:dyDescent="0.2">
      <c r="B12691" s="7" t="s">
        <v>12797</v>
      </c>
      <c r="D12691" s="7">
        <v>375</v>
      </c>
    </row>
    <row r="12692" spans="2:4" x14ac:dyDescent="0.2">
      <c r="B12692" s="7" t="s">
        <v>12798</v>
      </c>
      <c r="D12692" s="7">
        <v>410</v>
      </c>
    </row>
    <row r="12693" spans="2:4" x14ac:dyDescent="0.2">
      <c r="B12693" s="7" t="s">
        <v>12799</v>
      </c>
      <c r="D12693" s="7">
        <v>317</v>
      </c>
    </row>
    <row r="12694" spans="2:4" x14ac:dyDescent="0.2">
      <c r="B12694" s="7" t="s">
        <v>12800</v>
      </c>
      <c r="D12694" s="7">
        <v>443</v>
      </c>
    </row>
    <row r="12695" spans="2:4" x14ac:dyDescent="0.2">
      <c r="B12695" s="7" t="s">
        <v>12801</v>
      </c>
      <c r="D12695" s="7">
        <v>33</v>
      </c>
    </row>
    <row r="12696" spans="2:4" x14ac:dyDescent="0.2">
      <c r="B12696" s="7" t="s">
        <v>12802</v>
      </c>
      <c r="D12696" s="7">
        <v>240</v>
      </c>
    </row>
    <row r="12697" spans="2:4" x14ac:dyDescent="0.2">
      <c r="B12697" s="7" t="s">
        <v>12803</v>
      </c>
      <c r="D12697" s="7">
        <v>307</v>
      </c>
    </row>
    <row r="12698" spans="2:4" x14ac:dyDescent="0.2">
      <c r="B12698" s="7" t="s">
        <v>12804</v>
      </c>
      <c r="D12698" s="7">
        <v>302</v>
      </c>
    </row>
    <row r="12699" spans="2:4" x14ac:dyDescent="0.2">
      <c r="B12699" s="7" t="s">
        <v>12805</v>
      </c>
      <c r="D12699" s="7">
        <v>167</v>
      </c>
    </row>
    <row r="12700" spans="2:4" x14ac:dyDescent="0.2">
      <c r="B12700" s="7" t="s">
        <v>12806</v>
      </c>
      <c r="D12700" s="7">
        <v>380</v>
      </c>
    </row>
    <row r="12701" spans="2:4" x14ac:dyDescent="0.2">
      <c r="B12701" s="7" t="s">
        <v>12807</v>
      </c>
      <c r="D12701" s="7">
        <v>199</v>
      </c>
    </row>
    <row r="12702" spans="2:4" x14ac:dyDescent="0.2">
      <c r="B12702" s="7" t="s">
        <v>12808</v>
      </c>
      <c r="D12702" s="7">
        <v>272</v>
      </c>
    </row>
    <row r="12703" spans="2:4" x14ac:dyDescent="0.2">
      <c r="B12703" s="7" t="s">
        <v>12809</v>
      </c>
      <c r="D12703" s="7">
        <v>414</v>
      </c>
    </row>
    <row r="12704" spans="2:4" x14ac:dyDescent="0.2">
      <c r="B12704" s="7" t="s">
        <v>12810</v>
      </c>
      <c r="D12704" s="7">
        <v>398</v>
      </c>
    </row>
    <row r="12705" spans="2:4" x14ac:dyDescent="0.2">
      <c r="B12705" s="7" t="s">
        <v>12811</v>
      </c>
      <c r="D12705" s="7">
        <v>338</v>
      </c>
    </row>
    <row r="12706" spans="2:4" x14ac:dyDescent="0.2">
      <c r="B12706" s="7" t="s">
        <v>12812</v>
      </c>
      <c r="D12706" s="7">
        <v>333</v>
      </c>
    </row>
    <row r="12707" spans="2:4" x14ac:dyDescent="0.2">
      <c r="B12707" s="7" t="s">
        <v>12813</v>
      </c>
      <c r="D12707" s="7">
        <v>468</v>
      </c>
    </row>
    <row r="12708" spans="2:4" x14ac:dyDescent="0.2">
      <c r="B12708" s="7" t="s">
        <v>12814</v>
      </c>
      <c r="D12708" s="7">
        <v>303</v>
      </c>
    </row>
    <row r="12709" spans="2:4" x14ac:dyDescent="0.2">
      <c r="B12709" s="7" t="s">
        <v>12815</v>
      </c>
      <c r="D12709" s="7">
        <v>357</v>
      </c>
    </row>
    <row r="12710" spans="2:4" x14ac:dyDescent="0.2">
      <c r="B12710" s="7" t="s">
        <v>12816</v>
      </c>
      <c r="D12710" s="7">
        <v>317</v>
      </c>
    </row>
    <row r="12711" spans="2:4" x14ac:dyDescent="0.2">
      <c r="B12711" s="7" t="s">
        <v>12817</v>
      </c>
      <c r="D12711" s="7">
        <v>326</v>
      </c>
    </row>
    <row r="12712" spans="2:4" x14ac:dyDescent="0.2">
      <c r="B12712" s="7" t="s">
        <v>12818</v>
      </c>
      <c r="D12712" s="7">
        <v>199</v>
      </c>
    </row>
    <row r="12713" spans="2:4" x14ac:dyDescent="0.2">
      <c r="B12713" s="7" t="s">
        <v>12819</v>
      </c>
      <c r="D12713" s="7">
        <v>330</v>
      </c>
    </row>
    <row r="12714" spans="2:4" x14ac:dyDescent="0.2">
      <c r="B12714" s="7" t="s">
        <v>12820</v>
      </c>
      <c r="D12714" s="7">
        <v>348</v>
      </c>
    </row>
    <row r="12715" spans="2:4" x14ac:dyDescent="0.2">
      <c r="B12715" s="7" t="s">
        <v>12821</v>
      </c>
      <c r="D12715" s="7">
        <v>336</v>
      </c>
    </row>
    <row r="12716" spans="2:4" x14ac:dyDescent="0.2">
      <c r="B12716" s="7" t="s">
        <v>12822</v>
      </c>
      <c r="D12716" s="7">
        <v>345</v>
      </c>
    </row>
    <row r="12717" spans="2:4" x14ac:dyDescent="0.2">
      <c r="B12717" s="7" t="s">
        <v>12823</v>
      </c>
      <c r="D12717" s="7">
        <v>237</v>
      </c>
    </row>
    <row r="12718" spans="2:4" x14ac:dyDescent="0.2">
      <c r="B12718" s="7" t="s">
        <v>12824</v>
      </c>
      <c r="D12718" s="7">
        <v>345</v>
      </c>
    </row>
    <row r="12719" spans="2:4" x14ac:dyDescent="0.2">
      <c r="B12719" s="7" t="s">
        <v>12825</v>
      </c>
      <c r="D12719" s="7">
        <v>354</v>
      </c>
    </row>
    <row r="12720" spans="2:4" x14ac:dyDescent="0.2">
      <c r="B12720" s="7" t="s">
        <v>12826</v>
      </c>
      <c r="D12720" s="7">
        <v>360</v>
      </c>
    </row>
    <row r="12721" spans="2:4" x14ac:dyDescent="0.2">
      <c r="B12721" s="7" t="s">
        <v>12827</v>
      </c>
      <c r="D12721" s="7">
        <v>322</v>
      </c>
    </row>
    <row r="12722" spans="2:4" x14ac:dyDescent="0.2">
      <c r="B12722" s="7" t="s">
        <v>12828</v>
      </c>
      <c r="D12722" s="7">
        <v>353</v>
      </c>
    </row>
    <row r="12723" spans="2:4" x14ac:dyDescent="0.2">
      <c r="B12723" s="7" t="s">
        <v>12829</v>
      </c>
      <c r="D12723" s="7">
        <v>309</v>
      </c>
    </row>
    <row r="12724" spans="2:4" x14ac:dyDescent="0.2">
      <c r="B12724" s="7" t="s">
        <v>12830</v>
      </c>
      <c r="D12724" s="7">
        <v>314</v>
      </c>
    </row>
    <row r="12725" spans="2:4" x14ac:dyDescent="0.2">
      <c r="B12725" s="7" t="s">
        <v>12831</v>
      </c>
      <c r="D12725" s="7">
        <v>291</v>
      </c>
    </row>
    <row r="12726" spans="2:4" x14ac:dyDescent="0.2">
      <c r="B12726" s="7" t="s">
        <v>12832</v>
      </c>
      <c r="D12726" s="7">
        <v>165</v>
      </c>
    </row>
    <row r="12727" spans="2:4" x14ac:dyDescent="0.2">
      <c r="B12727" s="7" t="s">
        <v>12833</v>
      </c>
      <c r="D12727" s="7">
        <v>315</v>
      </c>
    </row>
    <row r="12728" spans="2:4" x14ac:dyDescent="0.2">
      <c r="B12728" s="7" t="s">
        <v>12834</v>
      </c>
      <c r="D12728" s="7">
        <v>305</v>
      </c>
    </row>
    <row r="12729" spans="2:4" x14ac:dyDescent="0.2">
      <c r="B12729" s="7" t="s">
        <v>12835</v>
      </c>
      <c r="D12729" s="7">
        <v>301</v>
      </c>
    </row>
    <row r="12730" spans="2:4" x14ac:dyDescent="0.2">
      <c r="B12730" s="7" t="s">
        <v>12836</v>
      </c>
      <c r="D12730" s="7">
        <v>401</v>
      </c>
    </row>
    <row r="12731" spans="2:4" x14ac:dyDescent="0.2">
      <c r="B12731" s="7" t="s">
        <v>12837</v>
      </c>
      <c r="D12731" s="7">
        <v>368</v>
      </c>
    </row>
    <row r="12732" spans="2:4" x14ac:dyDescent="0.2">
      <c r="B12732" s="7" t="s">
        <v>12838</v>
      </c>
      <c r="D12732" s="7">
        <v>223</v>
      </c>
    </row>
    <row r="12733" spans="2:4" x14ac:dyDescent="0.2">
      <c r="B12733" s="7" t="s">
        <v>12839</v>
      </c>
      <c r="D12733" s="7">
        <v>283</v>
      </c>
    </row>
    <row r="12734" spans="2:4" x14ac:dyDescent="0.2">
      <c r="B12734" s="7" t="s">
        <v>12840</v>
      </c>
      <c r="D12734" s="7">
        <v>325</v>
      </c>
    </row>
    <row r="12735" spans="2:4" x14ac:dyDescent="0.2">
      <c r="B12735" s="7" t="s">
        <v>12841</v>
      </c>
      <c r="D12735" s="7">
        <v>323</v>
      </c>
    </row>
    <row r="12736" spans="2:4" x14ac:dyDescent="0.2">
      <c r="B12736" s="7" t="s">
        <v>12842</v>
      </c>
      <c r="D12736" s="7">
        <v>343</v>
      </c>
    </row>
    <row r="12737" spans="2:4" x14ac:dyDescent="0.2">
      <c r="B12737" s="7" t="s">
        <v>12843</v>
      </c>
      <c r="D12737" s="7">
        <v>276</v>
      </c>
    </row>
    <row r="12738" spans="2:4" x14ac:dyDescent="0.2">
      <c r="B12738" s="7" t="s">
        <v>12844</v>
      </c>
      <c r="D12738" s="7">
        <v>377</v>
      </c>
    </row>
    <row r="12739" spans="2:4" x14ac:dyDescent="0.2">
      <c r="B12739" s="7" t="s">
        <v>12845</v>
      </c>
      <c r="D12739" s="7">
        <v>407</v>
      </c>
    </row>
    <row r="12740" spans="2:4" x14ac:dyDescent="0.2">
      <c r="B12740" s="7" t="s">
        <v>12846</v>
      </c>
      <c r="D12740" s="7">
        <v>363</v>
      </c>
    </row>
    <row r="12741" spans="2:4" x14ac:dyDescent="0.2">
      <c r="B12741" s="7" t="s">
        <v>12847</v>
      </c>
      <c r="D12741" s="7">
        <v>380</v>
      </c>
    </row>
    <row r="12742" spans="2:4" x14ac:dyDescent="0.2">
      <c r="B12742" s="7" t="s">
        <v>12848</v>
      </c>
      <c r="D12742" s="7">
        <v>340</v>
      </c>
    </row>
    <row r="12743" spans="2:4" x14ac:dyDescent="0.2">
      <c r="B12743" s="7" t="s">
        <v>12849</v>
      </c>
      <c r="D12743" s="7">
        <v>278</v>
      </c>
    </row>
    <row r="12744" spans="2:4" x14ac:dyDescent="0.2">
      <c r="B12744" s="7" t="s">
        <v>12850</v>
      </c>
      <c r="D12744" s="7">
        <v>315</v>
      </c>
    </row>
    <row r="12745" spans="2:4" x14ac:dyDescent="0.2">
      <c r="B12745" s="7" t="s">
        <v>12851</v>
      </c>
      <c r="D12745" s="7">
        <v>402</v>
      </c>
    </row>
    <row r="12746" spans="2:4" x14ac:dyDescent="0.2">
      <c r="B12746" s="7" t="s">
        <v>12852</v>
      </c>
      <c r="D12746" s="7">
        <v>323</v>
      </c>
    </row>
    <row r="12747" spans="2:4" x14ac:dyDescent="0.2">
      <c r="B12747" s="7" t="s">
        <v>12853</v>
      </c>
      <c r="D12747" s="7">
        <v>353</v>
      </c>
    </row>
    <row r="12748" spans="2:4" x14ac:dyDescent="0.2">
      <c r="B12748" s="7" t="s">
        <v>12854</v>
      </c>
      <c r="D12748" s="7">
        <v>323</v>
      </c>
    </row>
    <row r="12749" spans="2:4" x14ac:dyDescent="0.2">
      <c r="B12749" s="7" t="s">
        <v>12855</v>
      </c>
      <c r="D12749" s="7">
        <v>288</v>
      </c>
    </row>
    <row r="12750" spans="2:4" x14ac:dyDescent="0.2">
      <c r="B12750" s="7" t="s">
        <v>12856</v>
      </c>
      <c r="D12750" s="7">
        <v>289</v>
      </c>
    </row>
    <row r="12751" spans="2:4" x14ac:dyDescent="0.2">
      <c r="B12751" s="7" t="s">
        <v>12857</v>
      </c>
      <c r="D12751" s="7">
        <v>397</v>
      </c>
    </row>
    <row r="12752" spans="2:4" x14ac:dyDescent="0.2">
      <c r="B12752" s="7" t="s">
        <v>12858</v>
      </c>
      <c r="D12752" s="7">
        <v>269</v>
      </c>
    </row>
    <row r="12753" spans="2:4" x14ac:dyDescent="0.2">
      <c r="B12753" s="7" t="s">
        <v>12859</v>
      </c>
      <c r="D12753" s="7">
        <v>361</v>
      </c>
    </row>
    <row r="12754" spans="2:4" x14ac:dyDescent="0.2">
      <c r="B12754" s="7" t="s">
        <v>12860</v>
      </c>
      <c r="D12754" s="7">
        <v>384</v>
      </c>
    </row>
    <row r="12755" spans="2:4" x14ac:dyDescent="0.2">
      <c r="B12755" s="7" t="s">
        <v>12861</v>
      </c>
      <c r="D12755" s="7">
        <v>295</v>
      </c>
    </row>
    <row r="12756" spans="2:4" x14ac:dyDescent="0.2">
      <c r="B12756" s="7" t="s">
        <v>12862</v>
      </c>
      <c r="D12756" s="7">
        <v>286</v>
      </c>
    </row>
    <row r="12757" spans="2:4" x14ac:dyDescent="0.2">
      <c r="B12757" s="7" t="s">
        <v>12863</v>
      </c>
      <c r="D12757" s="7">
        <v>347</v>
      </c>
    </row>
    <row r="12758" spans="2:4" x14ac:dyDescent="0.2">
      <c r="B12758" s="7" t="s">
        <v>12864</v>
      </c>
      <c r="D12758" s="7">
        <v>363</v>
      </c>
    </row>
    <row r="12759" spans="2:4" x14ac:dyDescent="0.2">
      <c r="B12759" s="7" t="s">
        <v>12865</v>
      </c>
      <c r="D12759" s="7">
        <v>384</v>
      </c>
    </row>
    <row r="12760" spans="2:4" x14ac:dyDescent="0.2">
      <c r="B12760" s="7" t="s">
        <v>12866</v>
      </c>
      <c r="D12760" s="7">
        <v>379</v>
      </c>
    </row>
    <row r="12761" spans="2:4" x14ac:dyDescent="0.2">
      <c r="B12761" s="7" t="s">
        <v>12867</v>
      </c>
      <c r="D12761" s="7">
        <v>322</v>
      </c>
    </row>
    <row r="12762" spans="2:4" x14ac:dyDescent="0.2">
      <c r="B12762" s="7" t="s">
        <v>12868</v>
      </c>
      <c r="D12762" s="7">
        <v>225</v>
      </c>
    </row>
    <row r="12763" spans="2:4" x14ac:dyDescent="0.2">
      <c r="B12763" s="7" t="s">
        <v>12869</v>
      </c>
      <c r="D12763" s="7">
        <v>408</v>
      </c>
    </row>
    <row r="12764" spans="2:4" x14ac:dyDescent="0.2">
      <c r="B12764" s="7" t="s">
        <v>12870</v>
      </c>
      <c r="D12764" s="7">
        <v>312</v>
      </c>
    </row>
    <row r="12765" spans="2:4" x14ac:dyDescent="0.2">
      <c r="B12765" s="7" t="s">
        <v>12871</v>
      </c>
      <c r="D12765" s="7">
        <v>343</v>
      </c>
    </row>
    <row r="12766" spans="2:4" x14ac:dyDescent="0.2">
      <c r="B12766" s="7" t="s">
        <v>12872</v>
      </c>
      <c r="D12766" s="7">
        <v>409</v>
      </c>
    </row>
    <row r="12767" spans="2:4" x14ac:dyDescent="0.2">
      <c r="B12767" s="7" t="s">
        <v>12873</v>
      </c>
      <c r="D12767" s="7">
        <v>361</v>
      </c>
    </row>
    <row r="12768" spans="2:4" x14ac:dyDescent="0.2">
      <c r="B12768" s="7" t="s">
        <v>12874</v>
      </c>
      <c r="D12768" s="7">
        <v>388</v>
      </c>
    </row>
    <row r="12769" spans="2:4" x14ac:dyDescent="0.2">
      <c r="B12769" s="7" t="s">
        <v>12875</v>
      </c>
      <c r="D12769" s="7">
        <v>456</v>
      </c>
    </row>
    <row r="12770" spans="2:4" x14ac:dyDescent="0.2">
      <c r="B12770" s="7" t="s">
        <v>12876</v>
      </c>
      <c r="D12770" s="7">
        <v>360</v>
      </c>
    </row>
    <row r="12771" spans="2:4" x14ac:dyDescent="0.2">
      <c r="B12771" s="7" t="s">
        <v>12877</v>
      </c>
      <c r="D12771" s="7">
        <v>409</v>
      </c>
    </row>
    <row r="12772" spans="2:4" x14ac:dyDescent="0.2">
      <c r="B12772" s="7" t="s">
        <v>12878</v>
      </c>
      <c r="D12772" s="7">
        <v>471</v>
      </c>
    </row>
    <row r="12773" spans="2:4" x14ac:dyDescent="0.2">
      <c r="B12773" s="7" t="s">
        <v>12879</v>
      </c>
      <c r="D12773" s="7">
        <v>397</v>
      </c>
    </row>
    <row r="12774" spans="2:4" x14ac:dyDescent="0.2">
      <c r="B12774" s="7" t="s">
        <v>12880</v>
      </c>
      <c r="D12774" s="7">
        <v>492</v>
      </c>
    </row>
    <row r="12775" spans="2:4" x14ac:dyDescent="0.2">
      <c r="B12775" s="7" t="s">
        <v>12881</v>
      </c>
      <c r="D12775" s="7">
        <v>355</v>
      </c>
    </row>
    <row r="12776" spans="2:4" x14ac:dyDescent="0.2">
      <c r="B12776" s="7" t="s">
        <v>12882</v>
      </c>
      <c r="D12776" s="7">
        <v>296</v>
      </c>
    </row>
    <row r="12777" spans="2:4" x14ac:dyDescent="0.2">
      <c r="B12777" s="7" t="s">
        <v>12883</v>
      </c>
      <c r="D12777" s="7">
        <v>325</v>
      </c>
    </row>
    <row r="12778" spans="2:4" x14ac:dyDescent="0.2">
      <c r="B12778" s="7" t="s">
        <v>12884</v>
      </c>
      <c r="D12778" s="7">
        <v>469</v>
      </c>
    </row>
    <row r="12779" spans="2:4" x14ac:dyDescent="0.2">
      <c r="B12779" s="7" t="s">
        <v>12885</v>
      </c>
      <c r="D12779" s="7">
        <v>457</v>
      </c>
    </row>
    <row r="12780" spans="2:4" x14ac:dyDescent="0.2">
      <c r="B12780" s="7" t="s">
        <v>12886</v>
      </c>
      <c r="D12780" s="7">
        <v>371</v>
      </c>
    </row>
    <row r="12781" spans="2:4" x14ac:dyDescent="0.2">
      <c r="B12781" s="7" t="s">
        <v>12887</v>
      </c>
      <c r="D12781" s="7">
        <v>425</v>
      </c>
    </row>
    <row r="12782" spans="2:4" x14ac:dyDescent="0.2">
      <c r="B12782" s="7" t="s">
        <v>12888</v>
      </c>
      <c r="D12782" s="7">
        <v>360</v>
      </c>
    </row>
    <row r="12783" spans="2:4" x14ac:dyDescent="0.2">
      <c r="B12783" s="7" t="s">
        <v>12889</v>
      </c>
      <c r="D12783" s="7">
        <v>448</v>
      </c>
    </row>
    <row r="12784" spans="2:4" x14ac:dyDescent="0.2">
      <c r="B12784" s="7" t="s">
        <v>12890</v>
      </c>
      <c r="D12784" s="7">
        <v>291</v>
      </c>
    </row>
    <row r="12785" spans="2:4" x14ac:dyDescent="0.2">
      <c r="B12785" s="7" t="s">
        <v>12891</v>
      </c>
      <c r="D12785" s="7">
        <v>326</v>
      </c>
    </row>
    <row r="12786" spans="2:4" x14ac:dyDescent="0.2">
      <c r="B12786" s="7" t="s">
        <v>12892</v>
      </c>
      <c r="D12786" s="7">
        <v>353</v>
      </c>
    </row>
    <row r="12787" spans="2:4" x14ac:dyDescent="0.2">
      <c r="B12787" s="7" t="s">
        <v>12893</v>
      </c>
      <c r="D12787" s="7">
        <v>319</v>
      </c>
    </row>
    <row r="12788" spans="2:4" x14ac:dyDescent="0.2">
      <c r="B12788" s="7" t="s">
        <v>12894</v>
      </c>
      <c r="D12788" s="7">
        <v>306</v>
      </c>
    </row>
    <row r="12789" spans="2:4" x14ac:dyDescent="0.2">
      <c r="B12789" s="7" t="s">
        <v>12895</v>
      </c>
      <c r="D12789" s="7">
        <v>283</v>
      </c>
    </row>
    <row r="12790" spans="2:4" x14ac:dyDescent="0.2">
      <c r="B12790" s="7" t="s">
        <v>12896</v>
      </c>
      <c r="D12790" s="7">
        <v>262</v>
      </c>
    </row>
    <row r="12791" spans="2:4" x14ac:dyDescent="0.2">
      <c r="B12791" s="7" t="s">
        <v>12897</v>
      </c>
      <c r="D12791" s="7">
        <v>266</v>
      </c>
    </row>
    <row r="12792" spans="2:4" x14ac:dyDescent="0.2">
      <c r="B12792" s="7" t="s">
        <v>12898</v>
      </c>
      <c r="D12792" s="7">
        <v>333</v>
      </c>
    </row>
    <row r="12793" spans="2:4" x14ac:dyDescent="0.2">
      <c r="B12793" s="7" t="s">
        <v>12899</v>
      </c>
      <c r="D12793" s="7">
        <v>379</v>
      </c>
    </row>
    <row r="12794" spans="2:4" x14ac:dyDescent="0.2">
      <c r="B12794" s="7" t="s">
        <v>12900</v>
      </c>
      <c r="D12794" s="7">
        <v>413</v>
      </c>
    </row>
    <row r="12795" spans="2:4" x14ac:dyDescent="0.2">
      <c r="B12795" s="7" t="s">
        <v>12901</v>
      </c>
      <c r="D12795" s="7">
        <v>57</v>
      </c>
    </row>
    <row r="12796" spans="2:4" x14ac:dyDescent="0.2">
      <c r="B12796" s="7" t="s">
        <v>12902</v>
      </c>
      <c r="D12796" s="7">
        <v>272</v>
      </c>
    </row>
    <row r="12797" spans="2:4" x14ac:dyDescent="0.2">
      <c r="B12797" s="7" t="s">
        <v>12903</v>
      </c>
      <c r="D12797" s="7">
        <v>369</v>
      </c>
    </row>
    <row r="12798" spans="2:4" x14ac:dyDescent="0.2">
      <c r="B12798" s="7" t="s">
        <v>12904</v>
      </c>
      <c r="D12798" s="7">
        <v>227</v>
      </c>
    </row>
    <row r="12799" spans="2:4" x14ac:dyDescent="0.2">
      <c r="B12799" s="7" t="s">
        <v>12905</v>
      </c>
      <c r="D12799" s="7">
        <v>232</v>
      </c>
    </row>
    <row r="12800" spans="2:4" x14ac:dyDescent="0.2">
      <c r="B12800" s="7" t="s">
        <v>12906</v>
      </c>
      <c r="D12800" s="7">
        <v>336</v>
      </c>
    </row>
    <row r="12801" spans="2:4" x14ac:dyDescent="0.2">
      <c r="B12801" s="7" t="s">
        <v>12907</v>
      </c>
      <c r="D12801" s="7">
        <v>303</v>
      </c>
    </row>
    <row r="12802" spans="2:4" x14ac:dyDescent="0.2">
      <c r="B12802" s="7" t="s">
        <v>12908</v>
      </c>
      <c r="D12802" s="7">
        <v>234</v>
      </c>
    </row>
    <row r="12803" spans="2:4" x14ac:dyDescent="0.2">
      <c r="B12803" s="7" t="s">
        <v>12909</v>
      </c>
      <c r="D12803" s="7">
        <v>354</v>
      </c>
    </row>
    <row r="12804" spans="2:4" x14ac:dyDescent="0.2">
      <c r="B12804" s="7" t="s">
        <v>12910</v>
      </c>
      <c r="D12804" s="7">
        <v>406</v>
      </c>
    </row>
    <row r="12805" spans="2:4" x14ac:dyDescent="0.2">
      <c r="B12805" s="7" t="s">
        <v>12911</v>
      </c>
      <c r="D12805" s="7">
        <v>437</v>
      </c>
    </row>
    <row r="12806" spans="2:4" x14ac:dyDescent="0.2">
      <c r="B12806" s="7" t="s">
        <v>12912</v>
      </c>
      <c r="D12806" s="7">
        <v>396</v>
      </c>
    </row>
    <row r="12807" spans="2:4" x14ac:dyDescent="0.2">
      <c r="B12807" s="7" t="s">
        <v>12913</v>
      </c>
      <c r="D12807" s="7">
        <v>419</v>
      </c>
    </row>
    <row r="12808" spans="2:4" x14ac:dyDescent="0.2">
      <c r="B12808" s="7" t="s">
        <v>12914</v>
      </c>
      <c r="D12808" s="7">
        <v>300</v>
      </c>
    </row>
    <row r="12809" spans="2:4" x14ac:dyDescent="0.2">
      <c r="B12809" s="7" t="s">
        <v>12915</v>
      </c>
      <c r="D12809" s="7">
        <v>371</v>
      </c>
    </row>
    <row r="12810" spans="2:4" x14ac:dyDescent="0.2">
      <c r="B12810" s="7" t="s">
        <v>12916</v>
      </c>
      <c r="D12810" s="7">
        <v>346</v>
      </c>
    </row>
    <row r="12811" spans="2:4" x14ac:dyDescent="0.2">
      <c r="B12811" s="7" t="s">
        <v>12917</v>
      </c>
      <c r="D12811" s="7">
        <v>451</v>
      </c>
    </row>
    <row r="12812" spans="2:4" x14ac:dyDescent="0.2">
      <c r="B12812" s="7" t="s">
        <v>12918</v>
      </c>
      <c r="D12812" s="7">
        <v>299</v>
      </c>
    </row>
    <row r="12813" spans="2:4" x14ac:dyDescent="0.2">
      <c r="B12813" s="7" t="s">
        <v>12919</v>
      </c>
      <c r="D12813" s="7">
        <v>445</v>
      </c>
    </row>
    <row r="12814" spans="2:4" x14ac:dyDescent="0.2">
      <c r="B12814" s="7" t="s">
        <v>12920</v>
      </c>
      <c r="D12814" s="7">
        <v>421</v>
      </c>
    </row>
    <row r="12815" spans="2:4" x14ac:dyDescent="0.2">
      <c r="B12815" s="7" t="s">
        <v>12921</v>
      </c>
      <c r="D12815" s="7">
        <v>449</v>
      </c>
    </row>
    <row r="12816" spans="2:4" x14ac:dyDescent="0.2">
      <c r="B12816" s="7" t="s">
        <v>12922</v>
      </c>
      <c r="D12816" s="7">
        <v>355</v>
      </c>
    </row>
    <row r="12817" spans="2:4" x14ac:dyDescent="0.2">
      <c r="B12817" s="7" t="s">
        <v>12923</v>
      </c>
      <c r="D12817" s="7">
        <v>365</v>
      </c>
    </row>
    <row r="12818" spans="2:4" x14ac:dyDescent="0.2">
      <c r="B12818" s="7" t="s">
        <v>12924</v>
      </c>
      <c r="D12818" s="7">
        <v>529</v>
      </c>
    </row>
    <row r="12819" spans="2:4" x14ac:dyDescent="0.2">
      <c r="B12819" s="7" t="s">
        <v>12925</v>
      </c>
      <c r="D12819" s="7">
        <v>381</v>
      </c>
    </row>
    <row r="12820" spans="2:4" x14ac:dyDescent="0.2">
      <c r="B12820" s="7" t="s">
        <v>12926</v>
      </c>
      <c r="D12820" s="7">
        <v>415</v>
      </c>
    </row>
    <row r="12821" spans="2:4" x14ac:dyDescent="0.2">
      <c r="B12821" s="7" t="s">
        <v>12927</v>
      </c>
      <c r="D12821" s="7">
        <v>434</v>
      </c>
    </row>
    <row r="12822" spans="2:4" x14ac:dyDescent="0.2">
      <c r="B12822" s="7" t="s">
        <v>12928</v>
      </c>
      <c r="D12822" s="7">
        <v>394</v>
      </c>
    </row>
    <row r="12823" spans="2:4" x14ac:dyDescent="0.2">
      <c r="B12823" s="7" t="s">
        <v>12929</v>
      </c>
      <c r="D12823" s="7">
        <v>290</v>
      </c>
    </row>
    <row r="12824" spans="2:4" x14ac:dyDescent="0.2">
      <c r="B12824" s="7" t="s">
        <v>12930</v>
      </c>
      <c r="D12824" s="7">
        <v>348</v>
      </c>
    </row>
    <row r="12825" spans="2:4" x14ac:dyDescent="0.2">
      <c r="B12825" s="7" t="s">
        <v>12931</v>
      </c>
      <c r="D12825" s="7">
        <v>266</v>
      </c>
    </row>
    <row r="12826" spans="2:4" x14ac:dyDescent="0.2">
      <c r="B12826" s="7" t="s">
        <v>12932</v>
      </c>
      <c r="D12826" s="7">
        <v>302</v>
      </c>
    </row>
    <row r="12827" spans="2:4" x14ac:dyDescent="0.2">
      <c r="B12827" s="7" t="s">
        <v>12933</v>
      </c>
      <c r="D12827" s="7">
        <v>384</v>
      </c>
    </row>
    <row r="12828" spans="2:4" x14ac:dyDescent="0.2">
      <c r="B12828" s="7" t="s">
        <v>12934</v>
      </c>
      <c r="D12828" s="7">
        <v>328</v>
      </c>
    </row>
    <row r="12829" spans="2:4" x14ac:dyDescent="0.2">
      <c r="B12829" s="7" t="s">
        <v>12935</v>
      </c>
      <c r="D12829" s="7">
        <v>333</v>
      </c>
    </row>
    <row r="12830" spans="2:4" x14ac:dyDescent="0.2">
      <c r="B12830" s="7" t="s">
        <v>12936</v>
      </c>
      <c r="D12830" s="7">
        <v>443</v>
      </c>
    </row>
    <row r="12831" spans="2:4" x14ac:dyDescent="0.2">
      <c r="B12831" s="7" t="s">
        <v>12937</v>
      </c>
      <c r="D12831" s="7">
        <v>493</v>
      </c>
    </row>
    <row r="12832" spans="2:4" x14ac:dyDescent="0.2">
      <c r="B12832" s="7" t="s">
        <v>12938</v>
      </c>
      <c r="D12832" s="7">
        <v>222</v>
      </c>
    </row>
    <row r="12833" spans="2:4" x14ac:dyDescent="0.2">
      <c r="B12833" s="7" t="s">
        <v>12939</v>
      </c>
      <c r="D12833" s="7">
        <v>307</v>
      </c>
    </row>
    <row r="12834" spans="2:4" x14ac:dyDescent="0.2">
      <c r="B12834" s="7" t="s">
        <v>12940</v>
      </c>
      <c r="D12834" s="7">
        <v>423</v>
      </c>
    </row>
    <row r="12835" spans="2:4" x14ac:dyDescent="0.2">
      <c r="B12835" s="7" t="s">
        <v>12941</v>
      </c>
      <c r="D12835" s="7">
        <v>366</v>
      </c>
    </row>
    <row r="12836" spans="2:4" x14ac:dyDescent="0.2">
      <c r="B12836" s="7" t="s">
        <v>12942</v>
      </c>
      <c r="D12836" s="7">
        <v>355</v>
      </c>
    </row>
    <row r="12837" spans="2:4" x14ac:dyDescent="0.2">
      <c r="B12837" s="7" t="s">
        <v>12943</v>
      </c>
      <c r="D12837" s="7">
        <v>301</v>
      </c>
    </row>
    <row r="12838" spans="2:4" x14ac:dyDescent="0.2">
      <c r="B12838" s="7" t="s">
        <v>12944</v>
      </c>
      <c r="D12838" s="7">
        <v>385</v>
      </c>
    </row>
    <row r="12839" spans="2:4" x14ac:dyDescent="0.2">
      <c r="B12839" s="7" t="s">
        <v>12945</v>
      </c>
      <c r="D12839" s="7">
        <v>416</v>
      </c>
    </row>
    <row r="12840" spans="2:4" x14ac:dyDescent="0.2">
      <c r="B12840" s="7" t="s">
        <v>12946</v>
      </c>
      <c r="D12840" s="7">
        <v>359</v>
      </c>
    </row>
    <row r="12841" spans="2:4" x14ac:dyDescent="0.2">
      <c r="B12841" s="7" t="s">
        <v>12947</v>
      </c>
      <c r="D12841" s="7">
        <v>353</v>
      </c>
    </row>
    <row r="12842" spans="2:4" x14ac:dyDescent="0.2">
      <c r="B12842" s="7" t="s">
        <v>12948</v>
      </c>
      <c r="D12842" s="7">
        <v>399</v>
      </c>
    </row>
    <row r="12843" spans="2:4" x14ac:dyDescent="0.2">
      <c r="B12843" s="7" t="s">
        <v>12949</v>
      </c>
      <c r="D12843" s="7">
        <v>254</v>
      </c>
    </row>
    <row r="12844" spans="2:4" x14ac:dyDescent="0.2">
      <c r="B12844" s="7" t="s">
        <v>12950</v>
      </c>
      <c r="D12844" s="7">
        <v>444</v>
      </c>
    </row>
    <row r="12845" spans="2:4" x14ac:dyDescent="0.2">
      <c r="B12845" s="7" t="s">
        <v>12951</v>
      </c>
      <c r="D12845" s="7">
        <v>367</v>
      </c>
    </row>
    <row r="12846" spans="2:4" x14ac:dyDescent="0.2">
      <c r="B12846" s="7" t="s">
        <v>12952</v>
      </c>
      <c r="D12846" s="7">
        <v>375</v>
      </c>
    </row>
    <row r="12847" spans="2:4" x14ac:dyDescent="0.2">
      <c r="B12847" s="7" t="s">
        <v>12953</v>
      </c>
      <c r="D12847" s="7">
        <v>368</v>
      </c>
    </row>
    <row r="12848" spans="2:4" x14ac:dyDescent="0.2">
      <c r="B12848" s="7" t="s">
        <v>12954</v>
      </c>
      <c r="D12848" s="7">
        <v>354</v>
      </c>
    </row>
    <row r="12849" spans="2:4" x14ac:dyDescent="0.2">
      <c r="B12849" s="7" t="s">
        <v>12955</v>
      </c>
      <c r="D12849" s="7">
        <v>321</v>
      </c>
    </row>
    <row r="12850" spans="2:4" x14ac:dyDescent="0.2">
      <c r="B12850" s="7" t="s">
        <v>12956</v>
      </c>
      <c r="D12850" s="7">
        <v>331</v>
      </c>
    </row>
    <row r="12851" spans="2:4" x14ac:dyDescent="0.2">
      <c r="B12851" s="7" t="s">
        <v>12957</v>
      </c>
      <c r="D12851" s="7">
        <v>331</v>
      </c>
    </row>
    <row r="12852" spans="2:4" x14ac:dyDescent="0.2">
      <c r="B12852" s="7" t="s">
        <v>12958</v>
      </c>
      <c r="D12852" s="7">
        <v>330</v>
      </c>
    </row>
    <row r="12853" spans="2:4" x14ac:dyDescent="0.2">
      <c r="B12853" s="7" t="s">
        <v>12959</v>
      </c>
      <c r="D12853" s="7">
        <v>366</v>
      </c>
    </row>
    <row r="12854" spans="2:4" x14ac:dyDescent="0.2">
      <c r="B12854" s="7" t="s">
        <v>12960</v>
      </c>
      <c r="D12854" s="7">
        <v>470</v>
      </c>
    </row>
    <row r="12855" spans="2:4" x14ac:dyDescent="0.2">
      <c r="B12855" s="7" t="s">
        <v>12961</v>
      </c>
      <c r="D12855" s="7">
        <v>444</v>
      </c>
    </row>
    <row r="12856" spans="2:4" x14ac:dyDescent="0.2">
      <c r="B12856" s="7" t="s">
        <v>12962</v>
      </c>
      <c r="D12856" s="7">
        <v>363</v>
      </c>
    </row>
    <row r="12857" spans="2:4" x14ac:dyDescent="0.2">
      <c r="B12857" s="7" t="s">
        <v>12963</v>
      </c>
      <c r="D12857" s="7">
        <v>390</v>
      </c>
    </row>
    <row r="12858" spans="2:4" x14ac:dyDescent="0.2">
      <c r="B12858" s="7" t="s">
        <v>12964</v>
      </c>
      <c r="D12858" s="7">
        <v>377</v>
      </c>
    </row>
    <row r="12859" spans="2:4" x14ac:dyDescent="0.2">
      <c r="B12859" s="7" t="s">
        <v>12965</v>
      </c>
      <c r="D12859" s="7">
        <v>436</v>
      </c>
    </row>
    <row r="12860" spans="2:4" x14ac:dyDescent="0.2">
      <c r="B12860" s="7" t="s">
        <v>12966</v>
      </c>
      <c r="D12860" s="7">
        <v>397</v>
      </c>
    </row>
    <row r="12861" spans="2:4" x14ac:dyDescent="0.2">
      <c r="B12861" s="7" t="s">
        <v>12967</v>
      </c>
      <c r="D12861" s="7">
        <v>442</v>
      </c>
    </row>
    <row r="12862" spans="2:4" x14ac:dyDescent="0.2">
      <c r="B12862" s="7" t="s">
        <v>12968</v>
      </c>
      <c r="D12862" s="7">
        <v>385</v>
      </c>
    </row>
    <row r="12863" spans="2:4" x14ac:dyDescent="0.2">
      <c r="B12863" s="7" t="s">
        <v>12969</v>
      </c>
      <c r="D12863" s="7">
        <v>444</v>
      </c>
    </row>
    <row r="12864" spans="2:4" x14ac:dyDescent="0.2">
      <c r="B12864" s="7" t="s">
        <v>12970</v>
      </c>
      <c r="D12864" s="7">
        <v>375</v>
      </c>
    </row>
    <row r="12865" spans="2:4" x14ac:dyDescent="0.2">
      <c r="B12865" s="7" t="s">
        <v>12971</v>
      </c>
      <c r="D12865" s="7">
        <v>298</v>
      </c>
    </row>
    <row r="12866" spans="2:4" x14ac:dyDescent="0.2">
      <c r="B12866" s="7" t="s">
        <v>12972</v>
      </c>
      <c r="D12866" s="7">
        <v>444</v>
      </c>
    </row>
    <row r="12867" spans="2:4" x14ac:dyDescent="0.2">
      <c r="B12867" s="7" t="s">
        <v>12973</v>
      </c>
      <c r="D12867" s="7">
        <v>365</v>
      </c>
    </row>
    <row r="12868" spans="2:4" x14ac:dyDescent="0.2">
      <c r="B12868" s="7" t="s">
        <v>12974</v>
      </c>
      <c r="D12868" s="7">
        <v>368</v>
      </c>
    </row>
    <row r="12869" spans="2:4" x14ac:dyDescent="0.2">
      <c r="B12869" s="7" t="s">
        <v>12975</v>
      </c>
      <c r="D12869" s="7">
        <v>518</v>
      </c>
    </row>
    <row r="12870" spans="2:4" x14ac:dyDescent="0.2">
      <c r="B12870" s="7" t="s">
        <v>12976</v>
      </c>
      <c r="D12870" s="7">
        <v>421</v>
      </c>
    </row>
    <row r="12871" spans="2:4" x14ac:dyDescent="0.2">
      <c r="B12871" s="7" t="s">
        <v>12977</v>
      </c>
      <c r="D12871" s="7">
        <v>382</v>
      </c>
    </row>
    <row r="12872" spans="2:4" x14ac:dyDescent="0.2">
      <c r="B12872" s="7" t="s">
        <v>12978</v>
      </c>
      <c r="D12872" s="7">
        <v>602</v>
      </c>
    </row>
    <row r="12873" spans="2:4" x14ac:dyDescent="0.2">
      <c r="B12873" s="7" t="s">
        <v>12979</v>
      </c>
      <c r="D12873" s="7">
        <v>400</v>
      </c>
    </row>
    <row r="12874" spans="2:4" x14ac:dyDescent="0.2">
      <c r="B12874" s="7" t="s">
        <v>12980</v>
      </c>
      <c r="D12874" s="7">
        <v>437</v>
      </c>
    </row>
    <row r="12875" spans="2:4" x14ac:dyDescent="0.2">
      <c r="B12875" s="7" t="s">
        <v>12981</v>
      </c>
      <c r="D12875" s="7">
        <v>404</v>
      </c>
    </row>
    <row r="12876" spans="2:4" x14ac:dyDescent="0.2">
      <c r="B12876" s="7" t="s">
        <v>12982</v>
      </c>
      <c r="D12876" s="7">
        <v>319</v>
      </c>
    </row>
    <row r="12877" spans="2:4" x14ac:dyDescent="0.2">
      <c r="B12877" s="7" t="s">
        <v>12983</v>
      </c>
      <c r="D12877" s="7">
        <v>286</v>
      </c>
    </row>
    <row r="12878" spans="2:4" x14ac:dyDescent="0.2">
      <c r="B12878" s="7" t="s">
        <v>12984</v>
      </c>
      <c r="D12878" s="7">
        <v>473</v>
      </c>
    </row>
    <row r="12879" spans="2:4" x14ac:dyDescent="0.2">
      <c r="B12879" s="7" t="s">
        <v>12985</v>
      </c>
      <c r="D12879" s="7">
        <v>378</v>
      </c>
    </row>
    <row r="12880" spans="2:4" x14ac:dyDescent="0.2">
      <c r="B12880" s="7" t="s">
        <v>12986</v>
      </c>
      <c r="D12880" s="7">
        <v>457</v>
      </c>
    </row>
    <row r="12881" spans="2:4" x14ac:dyDescent="0.2">
      <c r="B12881" s="7" t="s">
        <v>12987</v>
      </c>
      <c r="D12881" s="7">
        <v>337</v>
      </c>
    </row>
    <row r="12882" spans="2:4" x14ac:dyDescent="0.2">
      <c r="B12882" s="7" t="s">
        <v>12988</v>
      </c>
      <c r="D12882" s="7">
        <v>345</v>
      </c>
    </row>
    <row r="12883" spans="2:4" x14ac:dyDescent="0.2">
      <c r="B12883" s="7" t="s">
        <v>12989</v>
      </c>
      <c r="D12883" s="7">
        <v>438</v>
      </c>
    </row>
    <row r="12884" spans="2:4" x14ac:dyDescent="0.2">
      <c r="B12884" s="7" t="s">
        <v>12990</v>
      </c>
      <c r="D12884" s="7">
        <v>321</v>
      </c>
    </row>
    <row r="12885" spans="2:4" x14ac:dyDescent="0.2">
      <c r="B12885" s="7" t="s">
        <v>12991</v>
      </c>
      <c r="D12885" s="7">
        <v>462</v>
      </c>
    </row>
    <row r="12886" spans="2:4" x14ac:dyDescent="0.2">
      <c r="B12886" s="7" t="s">
        <v>12992</v>
      </c>
      <c r="D12886" s="7">
        <v>337</v>
      </c>
    </row>
    <row r="12887" spans="2:4" x14ac:dyDescent="0.2">
      <c r="B12887" s="7" t="s">
        <v>12993</v>
      </c>
      <c r="D12887" s="7">
        <v>405</v>
      </c>
    </row>
    <row r="12888" spans="2:4" x14ac:dyDescent="0.2">
      <c r="B12888" s="7" t="s">
        <v>12994</v>
      </c>
      <c r="D12888" s="7">
        <v>364</v>
      </c>
    </row>
    <row r="12889" spans="2:4" x14ac:dyDescent="0.2">
      <c r="B12889" s="7" t="s">
        <v>12995</v>
      </c>
      <c r="D12889" s="7">
        <v>319</v>
      </c>
    </row>
    <row r="12890" spans="2:4" x14ac:dyDescent="0.2">
      <c r="B12890" s="7" t="s">
        <v>12996</v>
      </c>
      <c r="D12890" s="7">
        <v>337</v>
      </c>
    </row>
    <row r="12891" spans="2:4" x14ac:dyDescent="0.2">
      <c r="B12891" s="7" t="s">
        <v>12997</v>
      </c>
      <c r="D12891" s="7">
        <v>356</v>
      </c>
    </row>
    <row r="12892" spans="2:4" x14ac:dyDescent="0.2">
      <c r="B12892" s="7" t="s">
        <v>12998</v>
      </c>
      <c r="D12892" s="7">
        <v>413</v>
      </c>
    </row>
    <row r="12893" spans="2:4" x14ac:dyDescent="0.2">
      <c r="B12893" s="7" t="s">
        <v>12999</v>
      </c>
      <c r="D12893" s="7">
        <v>436</v>
      </c>
    </row>
    <row r="12894" spans="2:4" x14ac:dyDescent="0.2">
      <c r="B12894" s="7" t="s">
        <v>13000</v>
      </c>
      <c r="D12894" s="7">
        <v>403</v>
      </c>
    </row>
    <row r="12895" spans="2:4" x14ac:dyDescent="0.2">
      <c r="B12895" s="7" t="s">
        <v>13001</v>
      </c>
      <c r="D12895" s="7">
        <v>22</v>
      </c>
    </row>
    <row r="12896" spans="2:4" x14ac:dyDescent="0.2">
      <c r="B12896" s="7" t="s">
        <v>13002</v>
      </c>
      <c r="D12896" s="7">
        <v>293</v>
      </c>
    </row>
    <row r="12897" spans="2:4" x14ac:dyDescent="0.2">
      <c r="B12897" s="7" t="s">
        <v>13003</v>
      </c>
      <c r="D12897" s="7">
        <v>418</v>
      </c>
    </row>
    <row r="12898" spans="2:4" x14ac:dyDescent="0.2">
      <c r="B12898" s="7" t="s">
        <v>13004</v>
      </c>
      <c r="D12898" s="7">
        <v>323</v>
      </c>
    </row>
    <row r="12899" spans="2:4" x14ac:dyDescent="0.2">
      <c r="B12899" s="7" t="s">
        <v>13005</v>
      </c>
      <c r="D12899" s="7">
        <v>174</v>
      </c>
    </row>
    <row r="12900" spans="2:4" x14ac:dyDescent="0.2">
      <c r="B12900" s="7" t="s">
        <v>13006</v>
      </c>
      <c r="D12900" s="7">
        <v>378</v>
      </c>
    </row>
    <row r="12901" spans="2:4" x14ac:dyDescent="0.2">
      <c r="B12901" s="7" t="s">
        <v>13007</v>
      </c>
      <c r="D12901" s="7">
        <v>364</v>
      </c>
    </row>
    <row r="12902" spans="2:4" x14ac:dyDescent="0.2">
      <c r="B12902" s="7" t="s">
        <v>13008</v>
      </c>
      <c r="D12902" s="7">
        <v>275</v>
      </c>
    </row>
    <row r="12903" spans="2:4" x14ac:dyDescent="0.2">
      <c r="B12903" s="7" t="s">
        <v>13009</v>
      </c>
      <c r="D12903" s="7">
        <v>458</v>
      </c>
    </row>
    <row r="12904" spans="2:4" x14ac:dyDescent="0.2">
      <c r="B12904" s="7" t="s">
        <v>13010</v>
      </c>
      <c r="D12904" s="7">
        <v>259</v>
      </c>
    </row>
    <row r="12905" spans="2:4" x14ac:dyDescent="0.2">
      <c r="B12905" s="7" t="s">
        <v>13011</v>
      </c>
      <c r="D12905" s="7">
        <v>318</v>
      </c>
    </row>
    <row r="12906" spans="2:4" x14ac:dyDescent="0.2">
      <c r="B12906" s="7" t="s">
        <v>13012</v>
      </c>
      <c r="D12906" s="7">
        <v>248</v>
      </c>
    </row>
    <row r="12907" spans="2:4" x14ac:dyDescent="0.2">
      <c r="B12907" s="7" t="s">
        <v>13013</v>
      </c>
      <c r="D12907" s="7">
        <v>319</v>
      </c>
    </row>
    <row r="12908" spans="2:4" x14ac:dyDescent="0.2">
      <c r="B12908" s="7" t="s">
        <v>13014</v>
      </c>
      <c r="D12908" s="7">
        <v>276</v>
      </c>
    </row>
    <row r="12909" spans="2:4" x14ac:dyDescent="0.2">
      <c r="B12909" s="7" t="s">
        <v>13015</v>
      </c>
      <c r="D12909" s="7">
        <v>270</v>
      </c>
    </row>
    <row r="12910" spans="2:4" x14ac:dyDescent="0.2">
      <c r="B12910" s="7" t="s">
        <v>13016</v>
      </c>
      <c r="D12910" s="7">
        <v>272</v>
      </c>
    </row>
    <row r="12911" spans="2:4" x14ac:dyDescent="0.2">
      <c r="B12911" s="7" t="s">
        <v>13017</v>
      </c>
      <c r="D12911" s="7">
        <v>314</v>
      </c>
    </row>
    <row r="12912" spans="2:4" x14ac:dyDescent="0.2">
      <c r="B12912" s="7" t="s">
        <v>13018</v>
      </c>
      <c r="D12912" s="7">
        <v>176</v>
      </c>
    </row>
    <row r="12913" spans="2:4" x14ac:dyDescent="0.2">
      <c r="B12913" s="7" t="s">
        <v>13019</v>
      </c>
      <c r="D12913" s="7">
        <v>270</v>
      </c>
    </row>
    <row r="12914" spans="2:4" x14ac:dyDescent="0.2">
      <c r="B12914" s="7" t="s">
        <v>13020</v>
      </c>
      <c r="D12914" s="7">
        <v>330</v>
      </c>
    </row>
    <row r="12915" spans="2:4" x14ac:dyDescent="0.2">
      <c r="B12915" s="7" t="s">
        <v>13021</v>
      </c>
      <c r="D12915" s="7">
        <v>223</v>
      </c>
    </row>
    <row r="12916" spans="2:4" x14ac:dyDescent="0.2">
      <c r="B12916" s="7" t="s">
        <v>13022</v>
      </c>
      <c r="D12916" s="7">
        <v>256</v>
      </c>
    </row>
    <row r="12917" spans="2:4" x14ac:dyDescent="0.2">
      <c r="B12917" s="7" t="s">
        <v>13023</v>
      </c>
      <c r="D12917" s="7">
        <v>272</v>
      </c>
    </row>
    <row r="12918" spans="2:4" x14ac:dyDescent="0.2">
      <c r="B12918" s="7" t="s">
        <v>13024</v>
      </c>
      <c r="D12918" s="7">
        <v>378</v>
      </c>
    </row>
    <row r="12919" spans="2:4" x14ac:dyDescent="0.2">
      <c r="B12919" s="7" t="s">
        <v>13025</v>
      </c>
      <c r="D12919" s="7">
        <v>262</v>
      </c>
    </row>
    <row r="12920" spans="2:4" x14ac:dyDescent="0.2">
      <c r="B12920" s="7" t="s">
        <v>13026</v>
      </c>
      <c r="D12920" s="7">
        <v>377</v>
      </c>
    </row>
    <row r="12921" spans="2:4" x14ac:dyDescent="0.2">
      <c r="B12921" s="7" t="s">
        <v>13027</v>
      </c>
      <c r="D12921" s="7">
        <v>342</v>
      </c>
    </row>
    <row r="12922" spans="2:4" x14ac:dyDescent="0.2">
      <c r="B12922" s="7" t="s">
        <v>13028</v>
      </c>
      <c r="D12922" s="7">
        <v>258</v>
      </c>
    </row>
    <row r="12923" spans="2:4" x14ac:dyDescent="0.2">
      <c r="B12923" s="7" t="s">
        <v>13029</v>
      </c>
      <c r="D12923" s="7">
        <v>261</v>
      </c>
    </row>
    <row r="12924" spans="2:4" x14ac:dyDescent="0.2">
      <c r="B12924" s="7" t="s">
        <v>13030</v>
      </c>
      <c r="D12924" s="7">
        <v>334</v>
      </c>
    </row>
    <row r="12925" spans="2:4" x14ac:dyDescent="0.2">
      <c r="B12925" s="7" t="s">
        <v>13031</v>
      </c>
      <c r="D12925" s="7">
        <v>286</v>
      </c>
    </row>
    <row r="12926" spans="2:4" x14ac:dyDescent="0.2">
      <c r="B12926" s="7" t="s">
        <v>13032</v>
      </c>
      <c r="D12926" s="7">
        <v>192</v>
      </c>
    </row>
    <row r="12927" spans="2:4" x14ac:dyDescent="0.2">
      <c r="B12927" s="7" t="s">
        <v>13033</v>
      </c>
      <c r="D12927" s="7">
        <v>295</v>
      </c>
    </row>
    <row r="12928" spans="2:4" x14ac:dyDescent="0.2">
      <c r="B12928" s="7" t="s">
        <v>13034</v>
      </c>
      <c r="D12928" s="7">
        <v>359</v>
      </c>
    </row>
    <row r="12929" spans="2:4" x14ac:dyDescent="0.2">
      <c r="B12929" s="7" t="s">
        <v>13035</v>
      </c>
      <c r="D12929" s="7">
        <v>307</v>
      </c>
    </row>
    <row r="12930" spans="2:4" x14ac:dyDescent="0.2">
      <c r="B12930" s="7" t="s">
        <v>13036</v>
      </c>
      <c r="D12930" s="7">
        <v>360</v>
      </c>
    </row>
    <row r="12931" spans="2:4" x14ac:dyDescent="0.2">
      <c r="B12931" s="7" t="s">
        <v>13037</v>
      </c>
      <c r="D12931" s="7">
        <v>322</v>
      </c>
    </row>
    <row r="12932" spans="2:4" x14ac:dyDescent="0.2">
      <c r="B12932" s="7" t="s">
        <v>13038</v>
      </c>
      <c r="D12932" s="7">
        <v>207</v>
      </c>
    </row>
    <row r="12933" spans="2:4" x14ac:dyDescent="0.2">
      <c r="B12933" s="7" t="s">
        <v>13039</v>
      </c>
      <c r="D12933" s="7">
        <v>248</v>
      </c>
    </row>
    <row r="12934" spans="2:4" x14ac:dyDescent="0.2">
      <c r="B12934" s="7" t="s">
        <v>13040</v>
      </c>
      <c r="D12934" s="7">
        <v>356</v>
      </c>
    </row>
    <row r="12935" spans="2:4" x14ac:dyDescent="0.2">
      <c r="B12935" s="7" t="s">
        <v>13041</v>
      </c>
      <c r="D12935" s="7">
        <v>283</v>
      </c>
    </row>
    <row r="12936" spans="2:4" x14ac:dyDescent="0.2">
      <c r="B12936" s="7" t="s">
        <v>13042</v>
      </c>
      <c r="D12936" s="7">
        <v>312</v>
      </c>
    </row>
    <row r="12937" spans="2:4" x14ac:dyDescent="0.2">
      <c r="B12937" s="7" t="s">
        <v>13043</v>
      </c>
      <c r="D12937" s="7">
        <v>242</v>
      </c>
    </row>
    <row r="12938" spans="2:4" x14ac:dyDescent="0.2">
      <c r="B12938" s="7" t="s">
        <v>13044</v>
      </c>
      <c r="D12938" s="7">
        <v>308</v>
      </c>
    </row>
    <row r="12939" spans="2:4" x14ac:dyDescent="0.2">
      <c r="B12939" s="7" t="s">
        <v>13045</v>
      </c>
      <c r="D12939" s="7">
        <v>367</v>
      </c>
    </row>
    <row r="12940" spans="2:4" x14ac:dyDescent="0.2">
      <c r="B12940" s="7" t="s">
        <v>13046</v>
      </c>
      <c r="D12940" s="7">
        <v>295</v>
      </c>
    </row>
    <row r="12941" spans="2:4" x14ac:dyDescent="0.2">
      <c r="B12941" s="7" t="s">
        <v>13047</v>
      </c>
      <c r="D12941" s="7">
        <v>291</v>
      </c>
    </row>
    <row r="12942" spans="2:4" x14ac:dyDescent="0.2">
      <c r="B12942" s="7" t="s">
        <v>13048</v>
      </c>
      <c r="D12942" s="7">
        <v>258</v>
      </c>
    </row>
    <row r="12943" spans="2:4" x14ac:dyDescent="0.2">
      <c r="B12943" s="7" t="s">
        <v>13049</v>
      </c>
      <c r="D12943" s="7">
        <v>260</v>
      </c>
    </row>
    <row r="12944" spans="2:4" x14ac:dyDescent="0.2">
      <c r="B12944" s="7" t="s">
        <v>13050</v>
      </c>
      <c r="D12944" s="7">
        <v>362</v>
      </c>
    </row>
    <row r="12945" spans="2:4" x14ac:dyDescent="0.2">
      <c r="B12945" s="7" t="s">
        <v>13051</v>
      </c>
      <c r="D12945" s="7">
        <v>277</v>
      </c>
    </row>
    <row r="12946" spans="2:4" x14ac:dyDescent="0.2">
      <c r="B12946" s="7" t="s">
        <v>13052</v>
      </c>
      <c r="D12946" s="7">
        <v>285</v>
      </c>
    </row>
    <row r="12947" spans="2:4" x14ac:dyDescent="0.2">
      <c r="B12947" s="7" t="s">
        <v>13053</v>
      </c>
      <c r="D12947" s="7">
        <v>276</v>
      </c>
    </row>
    <row r="12948" spans="2:4" x14ac:dyDescent="0.2">
      <c r="B12948" s="7" t="s">
        <v>13054</v>
      </c>
      <c r="D12948" s="7">
        <v>250</v>
      </c>
    </row>
    <row r="12949" spans="2:4" x14ac:dyDescent="0.2">
      <c r="B12949" s="7" t="s">
        <v>13055</v>
      </c>
      <c r="D12949" s="7">
        <v>243</v>
      </c>
    </row>
    <row r="12950" spans="2:4" x14ac:dyDescent="0.2">
      <c r="B12950" s="7" t="s">
        <v>13056</v>
      </c>
      <c r="D12950" s="7">
        <v>308</v>
      </c>
    </row>
    <row r="12951" spans="2:4" x14ac:dyDescent="0.2">
      <c r="B12951" s="7" t="s">
        <v>13057</v>
      </c>
      <c r="D12951" s="7">
        <v>297</v>
      </c>
    </row>
    <row r="12952" spans="2:4" x14ac:dyDescent="0.2">
      <c r="B12952" s="7" t="s">
        <v>13058</v>
      </c>
      <c r="D12952" s="7">
        <v>283</v>
      </c>
    </row>
    <row r="12953" spans="2:4" x14ac:dyDescent="0.2">
      <c r="B12953" s="7" t="s">
        <v>13059</v>
      </c>
      <c r="D12953" s="7">
        <v>329</v>
      </c>
    </row>
    <row r="12954" spans="2:4" x14ac:dyDescent="0.2">
      <c r="B12954" s="7" t="s">
        <v>13060</v>
      </c>
      <c r="D12954" s="7">
        <v>350</v>
      </c>
    </row>
    <row r="12955" spans="2:4" x14ac:dyDescent="0.2">
      <c r="B12955" s="7" t="s">
        <v>13061</v>
      </c>
      <c r="D12955" s="7">
        <v>341</v>
      </c>
    </row>
    <row r="12956" spans="2:4" x14ac:dyDescent="0.2">
      <c r="B12956" s="7" t="s">
        <v>13062</v>
      </c>
      <c r="D12956" s="7">
        <v>260</v>
      </c>
    </row>
    <row r="12957" spans="2:4" x14ac:dyDescent="0.2">
      <c r="B12957" s="7" t="s">
        <v>13063</v>
      </c>
      <c r="D12957" s="7">
        <v>325</v>
      </c>
    </row>
    <row r="12958" spans="2:4" x14ac:dyDescent="0.2">
      <c r="B12958" s="7" t="s">
        <v>13064</v>
      </c>
      <c r="D12958" s="7">
        <v>270</v>
      </c>
    </row>
    <row r="12959" spans="2:4" x14ac:dyDescent="0.2">
      <c r="B12959" s="7" t="s">
        <v>13065</v>
      </c>
      <c r="D12959" s="7">
        <v>356</v>
      </c>
    </row>
    <row r="12960" spans="2:4" x14ac:dyDescent="0.2">
      <c r="B12960" s="7" t="s">
        <v>13066</v>
      </c>
      <c r="D12960" s="7">
        <v>369</v>
      </c>
    </row>
    <row r="12961" spans="2:4" x14ac:dyDescent="0.2">
      <c r="B12961" s="7" t="s">
        <v>13067</v>
      </c>
      <c r="D12961" s="7">
        <v>311</v>
      </c>
    </row>
    <row r="12962" spans="2:4" x14ac:dyDescent="0.2">
      <c r="B12962" s="7" t="s">
        <v>13068</v>
      </c>
      <c r="D12962" s="7">
        <v>296</v>
      </c>
    </row>
    <row r="12963" spans="2:4" x14ac:dyDescent="0.2">
      <c r="B12963" s="7" t="s">
        <v>13069</v>
      </c>
      <c r="D12963" s="7">
        <v>288</v>
      </c>
    </row>
    <row r="12964" spans="2:4" x14ac:dyDescent="0.2">
      <c r="B12964" s="7" t="s">
        <v>13070</v>
      </c>
      <c r="D12964" s="7">
        <v>311</v>
      </c>
    </row>
    <row r="12965" spans="2:4" x14ac:dyDescent="0.2">
      <c r="B12965" s="7" t="s">
        <v>13071</v>
      </c>
      <c r="D12965" s="7">
        <v>254</v>
      </c>
    </row>
    <row r="12966" spans="2:4" x14ac:dyDescent="0.2">
      <c r="B12966" s="7" t="s">
        <v>13072</v>
      </c>
      <c r="D12966" s="7">
        <v>366</v>
      </c>
    </row>
    <row r="12967" spans="2:4" x14ac:dyDescent="0.2">
      <c r="B12967" s="7" t="s">
        <v>13073</v>
      </c>
      <c r="D12967" s="7">
        <v>317</v>
      </c>
    </row>
    <row r="12968" spans="2:4" x14ac:dyDescent="0.2">
      <c r="B12968" s="7" t="s">
        <v>13074</v>
      </c>
      <c r="D12968" s="7">
        <v>259</v>
      </c>
    </row>
    <row r="12969" spans="2:4" x14ac:dyDescent="0.2">
      <c r="B12969" s="7" t="s">
        <v>13075</v>
      </c>
      <c r="D12969" s="7">
        <v>364</v>
      </c>
    </row>
    <row r="12970" spans="2:4" x14ac:dyDescent="0.2">
      <c r="B12970" s="7" t="s">
        <v>13076</v>
      </c>
      <c r="D12970" s="7">
        <v>254</v>
      </c>
    </row>
    <row r="12971" spans="2:4" x14ac:dyDescent="0.2">
      <c r="B12971" s="7" t="s">
        <v>13077</v>
      </c>
      <c r="D12971" s="7">
        <v>314</v>
      </c>
    </row>
    <row r="12972" spans="2:4" x14ac:dyDescent="0.2">
      <c r="B12972" s="7" t="s">
        <v>13078</v>
      </c>
      <c r="D12972" s="7">
        <v>412</v>
      </c>
    </row>
    <row r="12973" spans="2:4" x14ac:dyDescent="0.2">
      <c r="B12973" s="7" t="s">
        <v>13079</v>
      </c>
      <c r="D12973" s="7">
        <v>299</v>
      </c>
    </row>
    <row r="12974" spans="2:4" x14ac:dyDescent="0.2">
      <c r="B12974" s="7" t="s">
        <v>13080</v>
      </c>
      <c r="D12974" s="7">
        <v>365</v>
      </c>
    </row>
    <row r="12975" spans="2:4" x14ac:dyDescent="0.2">
      <c r="B12975" s="7" t="s">
        <v>13081</v>
      </c>
      <c r="D12975" s="7">
        <v>270</v>
      </c>
    </row>
    <row r="12976" spans="2:4" x14ac:dyDescent="0.2">
      <c r="B12976" s="7" t="s">
        <v>13082</v>
      </c>
      <c r="D12976" s="7">
        <v>245</v>
      </c>
    </row>
    <row r="12977" spans="2:4" x14ac:dyDescent="0.2">
      <c r="B12977" s="7" t="s">
        <v>13083</v>
      </c>
      <c r="D12977" s="7">
        <v>265</v>
      </c>
    </row>
    <row r="12978" spans="2:4" x14ac:dyDescent="0.2">
      <c r="B12978" s="7" t="s">
        <v>13084</v>
      </c>
      <c r="D12978" s="7">
        <v>319</v>
      </c>
    </row>
    <row r="12979" spans="2:4" x14ac:dyDescent="0.2">
      <c r="B12979" s="7" t="s">
        <v>13085</v>
      </c>
      <c r="D12979" s="7">
        <v>328</v>
      </c>
    </row>
    <row r="12980" spans="2:4" x14ac:dyDescent="0.2">
      <c r="B12980" s="7" t="s">
        <v>13086</v>
      </c>
      <c r="D12980" s="7">
        <v>247</v>
      </c>
    </row>
    <row r="12981" spans="2:4" x14ac:dyDescent="0.2">
      <c r="B12981" s="7" t="s">
        <v>13087</v>
      </c>
      <c r="D12981" s="7">
        <v>252</v>
      </c>
    </row>
    <row r="12982" spans="2:4" x14ac:dyDescent="0.2">
      <c r="B12982" s="7" t="s">
        <v>13088</v>
      </c>
      <c r="D12982" s="7">
        <v>367</v>
      </c>
    </row>
    <row r="12983" spans="2:4" x14ac:dyDescent="0.2">
      <c r="B12983" s="7" t="s">
        <v>13089</v>
      </c>
      <c r="D12983" s="7">
        <v>306</v>
      </c>
    </row>
    <row r="12984" spans="2:4" x14ac:dyDescent="0.2">
      <c r="B12984" s="7" t="s">
        <v>13090</v>
      </c>
      <c r="D12984" s="7">
        <v>304</v>
      </c>
    </row>
    <row r="12985" spans="2:4" x14ac:dyDescent="0.2">
      <c r="B12985" s="7" t="s">
        <v>13091</v>
      </c>
      <c r="D12985" s="7">
        <v>334</v>
      </c>
    </row>
    <row r="12986" spans="2:4" x14ac:dyDescent="0.2">
      <c r="B12986" s="7" t="s">
        <v>13092</v>
      </c>
      <c r="D12986" s="7">
        <v>236</v>
      </c>
    </row>
    <row r="12987" spans="2:4" x14ac:dyDescent="0.2">
      <c r="B12987" s="7" t="s">
        <v>13093</v>
      </c>
      <c r="D12987" s="7">
        <v>348</v>
      </c>
    </row>
    <row r="12988" spans="2:4" x14ac:dyDescent="0.2">
      <c r="B12988" s="7" t="s">
        <v>13094</v>
      </c>
      <c r="D12988" s="7">
        <v>319</v>
      </c>
    </row>
    <row r="12989" spans="2:4" x14ac:dyDescent="0.2">
      <c r="B12989" s="7" t="s">
        <v>13095</v>
      </c>
      <c r="D12989" s="7">
        <v>281</v>
      </c>
    </row>
    <row r="12990" spans="2:4" x14ac:dyDescent="0.2">
      <c r="B12990" s="7" t="s">
        <v>13096</v>
      </c>
      <c r="D12990" s="7">
        <v>248</v>
      </c>
    </row>
    <row r="12991" spans="2:4" x14ac:dyDescent="0.2">
      <c r="B12991" s="7" t="s">
        <v>13097</v>
      </c>
      <c r="D12991" s="7">
        <v>249</v>
      </c>
    </row>
    <row r="12992" spans="2:4" x14ac:dyDescent="0.2">
      <c r="B12992" s="7" t="s">
        <v>13098</v>
      </c>
      <c r="D12992" s="7">
        <v>360</v>
      </c>
    </row>
    <row r="12993" spans="2:4" x14ac:dyDescent="0.2">
      <c r="B12993" s="7" t="s">
        <v>13099</v>
      </c>
      <c r="D12993" s="7">
        <v>335</v>
      </c>
    </row>
    <row r="12994" spans="2:4" x14ac:dyDescent="0.2">
      <c r="B12994" s="7" t="s">
        <v>13100</v>
      </c>
      <c r="D12994" s="7">
        <v>327</v>
      </c>
    </row>
    <row r="12995" spans="2:4" x14ac:dyDescent="0.2">
      <c r="B12995" s="7" t="s">
        <v>13101</v>
      </c>
      <c r="D12995" s="7">
        <v>47</v>
      </c>
    </row>
    <row r="12996" spans="2:4" x14ac:dyDescent="0.2">
      <c r="B12996" s="7" t="s">
        <v>13102</v>
      </c>
      <c r="D12996" s="7">
        <v>258</v>
      </c>
    </row>
    <row r="12997" spans="2:4" x14ac:dyDescent="0.2">
      <c r="B12997" s="7" t="s">
        <v>13103</v>
      </c>
      <c r="D12997" s="7">
        <v>276</v>
      </c>
    </row>
    <row r="12998" spans="2:4" x14ac:dyDescent="0.2">
      <c r="B12998" s="7" t="s">
        <v>13104</v>
      </c>
      <c r="D12998" s="7">
        <v>191</v>
      </c>
    </row>
    <row r="12999" spans="2:4" x14ac:dyDescent="0.2">
      <c r="B12999" s="7" t="s">
        <v>13105</v>
      </c>
      <c r="D12999" s="7">
        <v>173</v>
      </c>
    </row>
    <row r="13000" spans="2:4" x14ac:dyDescent="0.2">
      <c r="B13000" s="7" t="s">
        <v>13106</v>
      </c>
      <c r="D13000" s="7">
        <v>306</v>
      </c>
    </row>
    <row r="13001" spans="2:4" x14ac:dyDescent="0.2">
      <c r="B13001" s="7" t="s">
        <v>13107</v>
      </c>
      <c r="D13001" s="7">
        <v>249</v>
      </c>
    </row>
    <row r="13002" spans="2:4" x14ac:dyDescent="0.2">
      <c r="B13002" s="7" t="s">
        <v>13108</v>
      </c>
      <c r="D13002" s="7">
        <v>204</v>
      </c>
    </row>
    <row r="13003" spans="2:4" x14ac:dyDescent="0.2">
      <c r="B13003" s="7" t="s">
        <v>13109</v>
      </c>
      <c r="D13003" s="7">
        <v>314</v>
      </c>
    </row>
    <row r="13004" spans="2:4" x14ac:dyDescent="0.2">
      <c r="B13004" s="7" t="s">
        <v>13110</v>
      </c>
      <c r="D13004" s="7">
        <v>360</v>
      </c>
    </row>
    <row r="13005" spans="2:4" x14ac:dyDescent="0.2">
      <c r="B13005" s="7" t="s">
        <v>13111</v>
      </c>
      <c r="D13005" s="7">
        <v>385</v>
      </c>
    </row>
    <row r="13006" spans="2:4" x14ac:dyDescent="0.2">
      <c r="B13006" s="7" t="s">
        <v>13112</v>
      </c>
      <c r="D13006" s="7">
        <v>318</v>
      </c>
    </row>
    <row r="13007" spans="2:4" x14ac:dyDescent="0.2">
      <c r="B13007" s="7" t="s">
        <v>13113</v>
      </c>
      <c r="D13007" s="7">
        <v>521</v>
      </c>
    </row>
    <row r="13008" spans="2:4" x14ac:dyDescent="0.2">
      <c r="B13008" s="7" t="s">
        <v>13114</v>
      </c>
      <c r="D13008" s="7">
        <v>318</v>
      </c>
    </row>
    <row r="13009" spans="2:4" x14ac:dyDescent="0.2">
      <c r="B13009" s="7" t="s">
        <v>13115</v>
      </c>
      <c r="D13009" s="7">
        <v>380</v>
      </c>
    </row>
    <row r="13010" spans="2:4" x14ac:dyDescent="0.2">
      <c r="B13010" s="7" t="s">
        <v>13116</v>
      </c>
      <c r="D13010" s="7">
        <v>281</v>
      </c>
    </row>
    <row r="13011" spans="2:4" x14ac:dyDescent="0.2">
      <c r="B13011" s="7" t="s">
        <v>13117</v>
      </c>
      <c r="D13011" s="7">
        <v>357</v>
      </c>
    </row>
    <row r="13012" spans="2:4" x14ac:dyDescent="0.2">
      <c r="B13012" s="7" t="s">
        <v>13118</v>
      </c>
      <c r="D13012" s="7">
        <v>261</v>
      </c>
    </row>
    <row r="13013" spans="2:4" x14ac:dyDescent="0.2">
      <c r="B13013" s="7" t="s">
        <v>13119</v>
      </c>
      <c r="D13013" s="7">
        <v>230</v>
      </c>
    </row>
    <row r="13014" spans="2:4" x14ac:dyDescent="0.2">
      <c r="B13014" s="7" t="s">
        <v>13120</v>
      </c>
      <c r="D13014" s="7">
        <v>394</v>
      </c>
    </row>
    <row r="13015" spans="2:4" x14ac:dyDescent="0.2">
      <c r="B13015" s="7" t="s">
        <v>13121</v>
      </c>
      <c r="D13015" s="7">
        <v>354</v>
      </c>
    </row>
    <row r="13016" spans="2:4" x14ac:dyDescent="0.2">
      <c r="B13016" s="7" t="s">
        <v>13122</v>
      </c>
      <c r="D13016" s="7">
        <v>230</v>
      </c>
    </row>
    <row r="13017" spans="2:4" x14ac:dyDescent="0.2">
      <c r="B13017" s="7" t="s">
        <v>13123</v>
      </c>
      <c r="D13017" s="7">
        <v>256</v>
      </c>
    </row>
    <row r="13018" spans="2:4" x14ac:dyDescent="0.2">
      <c r="B13018" s="7" t="s">
        <v>13124</v>
      </c>
      <c r="D13018" s="7">
        <v>379</v>
      </c>
    </row>
    <row r="13019" spans="2:4" x14ac:dyDescent="0.2">
      <c r="B13019" s="7" t="s">
        <v>13125</v>
      </c>
      <c r="D13019" s="7">
        <v>309</v>
      </c>
    </row>
    <row r="13020" spans="2:4" x14ac:dyDescent="0.2">
      <c r="B13020" s="7" t="s">
        <v>13126</v>
      </c>
      <c r="D13020" s="7">
        <v>309</v>
      </c>
    </row>
    <row r="13021" spans="2:4" x14ac:dyDescent="0.2">
      <c r="B13021" s="7" t="s">
        <v>13127</v>
      </c>
      <c r="D13021" s="7">
        <v>353</v>
      </c>
    </row>
    <row r="13022" spans="2:4" x14ac:dyDescent="0.2">
      <c r="B13022" s="7" t="s">
        <v>13128</v>
      </c>
      <c r="D13022" s="7">
        <v>297</v>
      </c>
    </row>
    <row r="13023" spans="2:4" x14ac:dyDescent="0.2">
      <c r="B13023" s="7" t="s">
        <v>13129</v>
      </c>
      <c r="D13023" s="7">
        <v>285</v>
      </c>
    </row>
    <row r="13024" spans="2:4" x14ac:dyDescent="0.2">
      <c r="B13024" s="7" t="s">
        <v>13130</v>
      </c>
      <c r="D13024" s="7">
        <v>269</v>
      </c>
    </row>
    <row r="13025" spans="2:4" x14ac:dyDescent="0.2">
      <c r="B13025" s="7" t="s">
        <v>13131</v>
      </c>
      <c r="D13025" s="7">
        <v>282</v>
      </c>
    </row>
    <row r="13026" spans="2:4" x14ac:dyDescent="0.2">
      <c r="B13026" s="7" t="s">
        <v>13132</v>
      </c>
      <c r="D13026" s="7">
        <v>183</v>
      </c>
    </row>
    <row r="13027" spans="2:4" x14ac:dyDescent="0.2">
      <c r="B13027" s="7" t="s">
        <v>13133</v>
      </c>
      <c r="D13027" s="7">
        <v>343</v>
      </c>
    </row>
    <row r="13028" spans="2:4" x14ac:dyDescent="0.2">
      <c r="B13028" s="7" t="s">
        <v>13134</v>
      </c>
      <c r="D13028" s="7">
        <v>336</v>
      </c>
    </row>
    <row r="13029" spans="2:4" x14ac:dyDescent="0.2">
      <c r="B13029" s="7" t="s">
        <v>13135</v>
      </c>
      <c r="D13029" s="7">
        <v>288</v>
      </c>
    </row>
    <row r="13030" spans="2:4" x14ac:dyDescent="0.2">
      <c r="B13030" s="7" t="s">
        <v>13136</v>
      </c>
      <c r="D13030" s="7">
        <v>377</v>
      </c>
    </row>
    <row r="13031" spans="2:4" x14ac:dyDescent="0.2">
      <c r="B13031" s="7" t="s">
        <v>13137</v>
      </c>
      <c r="D13031" s="7">
        <v>314</v>
      </c>
    </row>
    <row r="13032" spans="2:4" x14ac:dyDescent="0.2">
      <c r="B13032" s="7" t="s">
        <v>13138</v>
      </c>
      <c r="D13032" s="7">
        <v>187</v>
      </c>
    </row>
    <row r="13033" spans="2:4" x14ac:dyDescent="0.2">
      <c r="B13033" s="7" t="s">
        <v>13139</v>
      </c>
      <c r="D13033" s="7">
        <v>356</v>
      </c>
    </row>
    <row r="13034" spans="2:4" x14ac:dyDescent="0.2">
      <c r="B13034" s="7" t="s">
        <v>13140</v>
      </c>
      <c r="D13034" s="7">
        <v>451</v>
      </c>
    </row>
    <row r="13035" spans="2:4" x14ac:dyDescent="0.2">
      <c r="B13035" s="7" t="s">
        <v>13141</v>
      </c>
      <c r="D13035" s="7">
        <v>320</v>
      </c>
    </row>
    <row r="13036" spans="2:4" x14ac:dyDescent="0.2">
      <c r="B13036" s="7" t="s">
        <v>13142</v>
      </c>
      <c r="D13036" s="7">
        <v>423</v>
      </c>
    </row>
    <row r="13037" spans="2:4" x14ac:dyDescent="0.2">
      <c r="B13037" s="7" t="s">
        <v>13143</v>
      </c>
      <c r="D13037" s="7">
        <v>254</v>
      </c>
    </row>
    <row r="13038" spans="2:4" x14ac:dyDescent="0.2">
      <c r="B13038" s="7" t="s">
        <v>13144</v>
      </c>
      <c r="D13038" s="7">
        <v>336</v>
      </c>
    </row>
    <row r="13039" spans="2:4" x14ac:dyDescent="0.2">
      <c r="B13039" s="7" t="s">
        <v>13145</v>
      </c>
      <c r="D13039" s="7">
        <v>345</v>
      </c>
    </row>
    <row r="13040" spans="2:4" x14ac:dyDescent="0.2">
      <c r="B13040" s="7" t="s">
        <v>13146</v>
      </c>
      <c r="D13040" s="7">
        <v>295</v>
      </c>
    </row>
    <row r="13041" spans="2:4" x14ac:dyDescent="0.2">
      <c r="B13041" s="7" t="s">
        <v>13147</v>
      </c>
      <c r="D13041" s="7">
        <v>353</v>
      </c>
    </row>
    <row r="13042" spans="2:4" x14ac:dyDescent="0.2">
      <c r="B13042" s="7" t="s">
        <v>13148</v>
      </c>
      <c r="D13042" s="7">
        <v>352</v>
      </c>
    </row>
    <row r="13043" spans="2:4" x14ac:dyDescent="0.2">
      <c r="B13043" s="7" t="s">
        <v>13149</v>
      </c>
      <c r="D13043" s="7">
        <v>250</v>
      </c>
    </row>
    <row r="13044" spans="2:4" x14ac:dyDescent="0.2">
      <c r="B13044" s="7" t="s">
        <v>13150</v>
      </c>
      <c r="D13044" s="7">
        <v>468</v>
      </c>
    </row>
    <row r="13045" spans="2:4" x14ac:dyDescent="0.2">
      <c r="B13045" s="7" t="s">
        <v>13151</v>
      </c>
      <c r="D13045" s="7">
        <v>373</v>
      </c>
    </row>
    <row r="13046" spans="2:4" x14ac:dyDescent="0.2">
      <c r="B13046" s="7" t="s">
        <v>13152</v>
      </c>
      <c r="D13046" s="7">
        <v>307</v>
      </c>
    </row>
    <row r="13047" spans="2:4" x14ac:dyDescent="0.2">
      <c r="B13047" s="7" t="s">
        <v>13153</v>
      </c>
      <c r="D13047" s="7">
        <v>280</v>
      </c>
    </row>
    <row r="13048" spans="2:4" x14ac:dyDescent="0.2">
      <c r="B13048" s="7" t="s">
        <v>13154</v>
      </c>
      <c r="D13048" s="7">
        <v>287</v>
      </c>
    </row>
    <row r="13049" spans="2:4" x14ac:dyDescent="0.2">
      <c r="B13049" s="7" t="s">
        <v>13155</v>
      </c>
      <c r="D13049" s="7">
        <v>303</v>
      </c>
    </row>
    <row r="13050" spans="2:4" x14ac:dyDescent="0.2">
      <c r="B13050" s="7" t="s">
        <v>13156</v>
      </c>
      <c r="D13050" s="7">
        <v>395</v>
      </c>
    </row>
    <row r="13051" spans="2:4" x14ac:dyDescent="0.2">
      <c r="B13051" s="7" t="s">
        <v>13157</v>
      </c>
      <c r="D13051" s="7">
        <v>328</v>
      </c>
    </row>
    <row r="13052" spans="2:4" x14ac:dyDescent="0.2">
      <c r="B13052" s="7" t="s">
        <v>13158</v>
      </c>
      <c r="D13052" s="7">
        <v>270</v>
      </c>
    </row>
    <row r="13053" spans="2:4" x14ac:dyDescent="0.2">
      <c r="B13053" s="7" t="s">
        <v>13159</v>
      </c>
      <c r="D13053" s="7">
        <v>315</v>
      </c>
    </row>
    <row r="13054" spans="2:4" x14ac:dyDescent="0.2">
      <c r="B13054" s="7" t="s">
        <v>13160</v>
      </c>
      <c r="D13054" s="7">
        <v>284</v>
      </c>
    </row>
    <row r="13055" spans="2:4" x14ac:dyDescent="0.2">
      <c r="B13055" s="7" t="s">
        <v>13161</v>
      </c>
      <c r="D13055" s="7">
        <v>330</v>
      </c>
    </row>
    <row r="13056" spans="2:4" x14ac:dyDescent="0.2">
      <c r="B13056" s="7" t="s">
        <v>13162</v>
      </c>
      <c r="D13056" s="7">
        <v>256</v>
      </c>
    </row>
    <row r="13057" spans="2:4" x14ac:dyDescent="0.2">
      <c r="B13057" s="7" t="s">
        <v>13163</v>
      </c>
      <c r="D13057" s="7">
        <v>344</v>
      </c>
    </row>
    <row r="13058" spans="2:4" x14ac:dyDescent="0.2">
      <c r="B13058" s="7" t="s">
        <v>13164</v>
      </c>
      <c r="D13058" s="7">
        <v>283</v>
      </c>
    </row>
    <row r="13059" spans="2:4" x14ac:dyDescent="0.2">
      <c r="B13059" s="7" t="s">
        <v>13165</v>
      </c>
      <c r="D13059" s="7">
        <v>338</v>
      </c>
    </row>
    <row r="13060" spans="2:4" x14ac:dyDescent="0.2">
      <c r="B13060" s="7" t="s">
        <v>13166</v>
      </c>
      <c r="D13060" s="7">
        <v>342</v>
      </c>
    </row>
    <row r="13061" spans="2:4" x14ac:dyDescent="0.2">
      <c r="B13061" s="7" t="s">
        <v>13167</v>
      </c>
      <c r="D13061" s="7">
        <v>306</v>
      </c>
    </row>
    <row r="13062" spans="2:4" x14ac:dyDescent="0.2">
      <c r="B13062" s="7" t="s">
        <v>13168</v>
      </c>
      <c r="D13062" s="7">
        <v>280</v>
      </c>
    </row>
    <row r="13063" spans="2:4" x14ac:dyDescent="0.2">
      <c r="B13063" s="7" t="s">
        <v>13169</v>
      </c>
      <c r="D13063" s="7">
        <v>462</v>
      </c>
    </row>
    <row r="13064" spans="2:4" x14ac:dyDescent="0.2">
      <c r="B13064" s="7" t="s">
        <v>13170</v>
      </c>
      <c r="D13064" s="7">
        <v>297</v>
      </c>
    </row>
    <row r="13065" spans="2:4" x14ac:dyDescent="0.2">
      <c r="B13065" s="7" t="s">
        <v>13171</v>
      </c>
      <c r="D13065" s="7">
        <v>291</v>
      </c>
    </row>
    <row r="13066" spans="2:4" x14ac:dyDescent="0.2">
      <c r="B13066" s="7" t="s">
        <v>13172</v>
      </c>
      <c r="D13066" s="7">
        <v>465</v>
      </c>
    </row>
    <row r="13067" spans="2:4" x14ac:dyDescent="0.2">
      <c r="B13067" s="7" t="s">
        <v>13173</v>
      </c>
      <c r="D13067" s="7">
        <v>241</v>
      </c>
    </row>
    <row r="13068" spans="2:4" x14ac:dyDescent="0.2">
      <c r="B13068" s="7" t="s">
        <v>13174</v>
      </c>
      <c r="D13068" s="7">
        <v>365</v>
      </c>
    </row>
    <row r="13069" spans="2:4" x14ac:dyDescent="0.2">
      <c r="B13069" s="7" t="s">
        <v>13175</v>
      </c>
      <c r="D13069" s="7">
        <v>499</v>
      </c>
    </row>
    <row r="13070" spans="2:4" x14ac:dyDescent="0.2">
      <c r="B13070" s="7" t="s">
        <v>13176</v>
      </c>
      <c r="D13070" s="7">
        <v>308</v>
      </c>
    </row>
    <row r="13071" spans="2:4" x14ac:dyDescent="0.2">
      <c r="B13071" s="7" t="s">
        <v>13177</v>
      </c>
      <c r="D13071" s="7">
        <v>325</v>
      </c>
    </row>
    <row r="13072" spans="2:4" x14ac:dyDescent="0.2">
      <c r="B13072" s="7" t="s">
        <v>13178</v>
      </c>
      <c r="D13072" s="7">
        <v>464</v>
      </c>
    </row>
    <row r="13073" spans="2:4" x14ac:dyDescent="0.2">
      <c r="B13073" s="7" t="s">
        <v>13179</v>
      </c>
      <c r="D13073" s="7">
        <v>338</v>
      </c>
    </row>
    <row r="13074" spans="2:4" x14ac:dyDescent="0.2">
      <c r="B13074" s="7" t="s">
        <v>13180</v>
      </c>
      <c r="D13074" s="7">
        <v>436</v>
      </c>
    </row>
    <row r="13075" spans="2:4" x14ac:dyDescent="0.2">
      <c r="B13075" s="7" t="s">
        <v>13181</v>
      </c>
      <c r="D13075" s="7">
        <v>295</v>
      </c>
    </row>
    <row r="13076" spans="2:4" x14ac:dyDescent="0.2">
      <c r="B13076" s="7" t="s">
        <v>13182</v>
      </c>
      <c r="D13076" s="7">
        <v>318</v>
      </c>
    </row>
    <row r="13077" spans="2:4" x14ac:dyDescent="0.2">
      <c r="B13077" s="7" t="s">
        <v>13183</v>
      </c>
      <c r="D13077" s="7">
        <v>315</v>
      </c>
    </row>
    <row r="13078" spans="2:4" x14ac:dyDescent="0.2">
      <c r="B13078" s="7" t="s">
        <v>13184</v>
      </c>
      <c r="D13078" s="7">
        <v>282</v>
      </c>
    </row>
    <row r="13079" spans="2:4" x14ac:dyDescent="0.2">
      <c r="B13079" s="7" t="s">
        <v>13185</v>
      </c>
      <c r="D13079" s="7">
        <v>315</v>
      </c>
    </row>
    <row r="13080" spans="2:4" x14ac:dyDescent="0.2">
      <c r="B13080" s="7" t="s">
        <v>13186</v>
      </c>
      <c r="D13080" s="7">
        <v>344</v>
      </c>
    </row>
    <row r="13081" spans="2:4" x14ac:dyDescent="0.2">
      <c r="B13081" s="7" t="s">
        <v>13187</v>
      </c>
      <c r="D13081" s="7">
        <v>299</v>
      </c>
    </row>
    <row r="13082" spans="2:4" x14ac:dyDescent="0.2">
      <c r="B13082" s="7" t="s">
        <v>13188</v>
      </c>
      <c r="D13082" s="7">
        <v>353</v>
      </c>
    </row>
    <row r="13083" spans="2:4" x14ac:dyDescent="0.2">
      <c r="B13083" s="7" t="s">
        <v>13189</v>
      </c>
      <c r="D13083" s="7">
        <v>322</v>
      </c>
    </row>
    <row r="13084" spans="2:4" x14ac:dyDescent="0.2">
      <c r="B13084" s="7" t="s">
        <v>13190</v>
      </c>
      <c r="D13084" s="7">
        <v>311</v>
      </c>
    </row>
    <row r="13085" spans="2:4" x14ac:dyDescent="0.2">
      <c r="B13085" s="7" t="s">
        <v>13191</v>
      </c>
      <c r="D13085" s="7">
        <v>282</v>
      </c>
    </row>
    <row r="13086" spans="2:4" x14ac:dyDescent="0.2">
      <c r="B13086" s="7" t="s">
        <v>13192</v>
      </c>
      <c r="D13086" s="7">
        <v>242</v>
      </c>
    </row>
    <row r="13087" spans="2:4" x14ac:dyDescent="0.2">
      <c r="B13087" s="7" t="s">
        <v>13193</v>
      </c>
      <c r="D13087" s="7">
        <v>319</v>
      </c>
    </row>
    <row r="13088" spans="2:4" x14ac:dyDescent="0.2">
      <c r="B13088" s="7" t="s">
        <v>13194</v>
      </c>
      <c r="D13088" s="7">
        <v>247</v>
      </c>
    </row>
    <row r="13089" spans="2:4" x14ac:dyDescent="0.2">
      <c r="B13089" s="7" t="s">
        <v>13195</v>
      </c>
      <c r="D13089" s="7">
        <v>275</v>
      </c>
    </row>
    <row r="13090" spans="2:4" x14ac:dyDescent="0.2">
      <c r="B13090" s="7" t="s">
        <v>13196</v>
      </c>
      <c r="D13090" s="7">
        <v>259</v>
      </c>
    </row>
    <row r="13091" spans="2:4" x14ac:dyDescent="0.2">
      <c r="B13091" s="7" t="s">
        <v>13197</v>
      </c>
      <c r="D13091" s="7">
        <v>335</v>
      </c>
    </row>
    <row r="13092" spans="2:4" x14ac:dyDescent="0.2">
      <c r="B13092" s="7" t="s">
        <v>13198</v>
      </c>
      <c r="D13092" s="7">
        <v>292</v>
      </c>
    </row>
    <row r="13093" spans="2:4" x14ac:dyDescent="0.2">
      <c r="B13093" s="7" t="s">
        <v>13199</v>
      </c>
      <c r="D13093" s="7">
        <v>365</v>
      </c>
    </row>
    <row r="13094" spans="2:4" x14ac:dyDescent="0.2">
      <c r="B13094" s="7" t="s">
        <v>13200</v>
      </c>
      <c r="D13094" s="7">
        <v>347</v>
      </c>
    </row>
    <row r="13095" spans="2:4" x14ac:dyDescent="0.2">
      <c r="B13095" s="7" t="s">
        <v>13201</v>
      </c>
      <c r="D13095" s="7">
        <v>23</v>
      </c>
    </row>
    <row r="13096" spans="2:4" x14ac:dyDescent="0.2">
      <c r="B13096" s="7" t="s">
        <v>13202</v>
      </c>
      <c r="D13096" s="7">
        <v>262</v>
      </c>
    </row>
    <row r="13097" spans="2:4" x14ac:dyDescent="0.2">
      <c r="B13097" s="7" t="s">
        <v>13203</v>
      </c>
      <c r="D13097" s="7">
        <v>354</v>
      </c>
    </row>
    <row r="13098" spans="2:4" x14ac:dyDescent="0.2">
      <c r="B13098" s="7" t="s">
        <v>13204</v>
      </c>
      <c r="D13098" s="7">
        <v>247</v>
      </c>
    </row>
    <row r="13099" spans="2:4" x14ac:dyDescent="0.2">
      <c r="B13099" s="7" t="s">
        <v>13205</v>
      </c>
      <c r="D13099" s="7">
        <v>195</v>
      </c>
    </row>
    <row r="13100" spans="2:4" x14ac:dyDescent="0.2">
      <c r="B13100" s="7" t="s">
        <v>13206</v>
      </c>
      <c r="D13100" s="7">
        <v>249</v>
      </c>
    </row>
    <row r="13101" spans="2:4" x14ac:dyDescent="0.2">
      <c r="B13101" s="7" t="s">
        <v>13207</v>
      </c>
      <c r="D13101" s="7">
        <v>306</v>
      </c>
    </row>
    <row r="13102" spans="2:4" x14ac:dyDescent="0.2">
      <c r="B13102" s="7" t="s">
        <v>13208</v>
      </c>
      <c r="D13102" s="7">
        <v>150</v>
      </c>
    </row>
    <row r="13103" spans="2:4" x14ac:dyDescent="0.2">
      <c r="B13103" s="7" t="s">
        <v>13209</v>
      </c>
      <c r="D13103" s="7">
        <v>372</v>
      </c>
    </row>
    <row r="13104" spans="2:4" x14ac:dyDescent="0.2">
      <c r="B13104" s="7" t="s">
        <v>13210</v>
      </c>
      <c r="D13104" s="7">
        <v>311</v>
      </c>
    </row>
    <row r="13105" spans="2:4" x14ac:dyDescent="0.2">
      <c r="B13105" s="7" t="s">
        <v>13211</v>
      </c>
      <c r="D13105" s="7">
        <v>328</v>
      </c>
    </row>
    <row r="13106" spans="2:4" x14ac:dyDescent="0.2">
      <c r="B13106" s="7" t="s">
        <v>13212</v>
      </c>
      <c r="D13106" s="7">
        <v>253</v>
      </c>
    </row>
    <row r="13107" spans="2:4" x14ac:dyDescent="0.2">
      <c r="B13107" s="7" t="s">
        <v>13213</v>
      </c>
      <c r="D13107" s="7">
        <v>375</v>
      </c>
    </row>
    <row r="13108" spans="2:4" x14ac:dyDescent="0.2">
      <c r="B13108" s="7" t="s">
        <v>13214</v>
      </c>
      <c r="D13108" s="7">
        <v>375</v>
      </c>
    </row>
    <row r="13109" spans="2:4" x14ac:dyDescent="0.2">
      <c r="B13109" s="7" t="s">
        <v>13215</v>
      </c>
      <c r="D13109" s="7">
        <v>380</v>
      </c>
    </row>
    <row r="13110" spans="2:4" x14ac:dyDescent="0.2">
      <c r="B13110" s="7" t="s">
        <v>13216</v>
      </c>
      <c r="D13110" s="7">
        <v>343</v>
      </c>
    </row>
    <row r="13111" spans="2:4" x14ac:dyDescent="0.2">
      <c r="B13111" s="7" t="s">
        <v>13217</v>
      </c>
      <c r="D13111" s="7">
        <v>270</v>
      </c>
    </row>
    <row r="13112" spans="2:4" x14ac:dyDescent="0.2">
      <c r="B13112" s="7" t="s">
        <v>13218</v>
      </c>
      <c r="D13112" s="7">
        <v>214</v>
      </c>
    </row>
    <row r="13113" spans="2:4" x14ac:dyDescent="0.2">
      <c r="B13113" s="7" t="s">
        <v>13219</v>
      </c>
      <c r="D13113" s="7">
        <v>313</v>
      </c>
    </row>
    <row r="13114" spans="2:4" x14ac:dyDescent="0.2">
      <c r="B13114" s="7" t="s">
        <v>13220</v>
      </c>
      <c r="D13114" s="7">
        <v>370</v>
      </c>
    </row>
    <row r="13115" spans="2:4" x14ac:dyDescent="0.2">
      <c r="B13115" s="7" t="s">
        <v>13221</v>
      </c>
      <c r="D13115" s="7">
        <v>251</v>
      </c>
    </row>
    <row r="13116" spans="2:4" x14ac:dyDescent="0.2">
      <c r="B13116" s="7" t="s">
        <v>13222</v>
      </c>
      <c r="D13116" s="7">
        <v>212</v>
      </c>
    </row>
    <row r="13117" spans="2:4" x14ac:dyDescent="0.2">
      <c r="B13117" s="7" t="s">
        <v>13223</v>
      </c>
      <c r="D13117" s="7">
        <v>184</v>
      </c>
    </row>
    <row r="13118" spans="2:4" x14ac:dyDescent="0.2">
      <c r="B13118" s="7" t="s">
        <v>13224</v>
      </c>
      <c r="D13118" s="7">
        <v>405</v>
      </c>
    </row>
    <row r="13119" spans="2:4" x14ac:dyDescent="0.2">
      <c r="B13119" s="7" t="s">
        <v>13225</v>
      </c>
      <c r="D13119" s="7">
        <v>269</v>
      </c>
    </row>
    <row r="13120" spans="2:4" x14ac:dyDescent="0.2">
      <c r="B13120" s="7" t="s">
        <v>13226</v>
      </c>
      <c r="D13120" s="7">
        <v>386</v>
      </c>
    </row>
    <row r="13121" spans="2:4" x14ac:dyDescent="0.2">
      <c r="B13121" s="7" t="s">
        <v>13227</v>
      </c>
      <c r="D13121" s="7">
        <v>261</v>
      </c>
    </row>
    <row r="13122" spans="2:4" x14ac:dyDescent="0.2">
      <c r="B13122" s="7" t="s">
        <v>13228</v>
      </c>
      <c r="D13122" s="7">
        <v>287</v>
      </c>
    </row>
    <row r="13123" spans="2:4" x14ac:dyDescent="0.2">
      <c r="B13123" s="7" t="s">
        <v>13229</v>
      </c>
      <c r="D13123" s="7">
        <v>259</v>
      </c>
    </row>
    <row r="13124" spans="2:4" x14ac:dyDescent="0.2">
      <c r="B13124" s="7" t="s">
        <v>13230</v>
      </c>
      <c r="D13124" s="7">
        <v>253</v>
      </c>
    </row>
    <row r="13125" spans="2:4" x14ac:dyDescent="0.2">
      <c r="B13125" s="7" t="s">
        <v>13231</v>
      </c>
      <c r="D13125" s="7">
        <v>284</v>
      </c>
    </row>
    <row r="13126" spans="2:4" x14ac:dyDescent="0.2">
      <c r="B13126" s="7" t="s">
        <v>13232</v>
      </c>
      <c r="D13126" s="7">
        <v>203</v>
      </c>
    </row>
    <row r="13127" spans="2:4" x14ac:dyDescent="0.2">
      <c r="B13127" s="7" t="s">
        <v>13233</v>
      </c>
      <c r="D13127" s="7">
        <v>266</v>
      </c>
    </row>
    <row r="13128" spans="2:4" x14ac:dyDescent="0.2">
      <c r="B13128" s="7" t="s">
        <v>13234</v>
      </c>
      <c r="D13128" s="7">
        <v>247</v>
      </c>
    </row>
    <row r="13129" spans="2:4" x14ac:dyDescent="0.2">
      <c r="B13129" s="7" t="s">
        <v>13235</v>
      </c>
      <c r="D13129" s="7">
        <v>257</v>
      </c>
    </row>
    <row r="13130" spans="2:4" x14ac:dyDescent="0.2">
      <c r="B13130" s="7" t="s">
        <v>13236</v>
      </c>
      <c r="D13130" s="7">
        <v>269</v>
      </c>
    </row>
    <row r="13131" spans="2:4" x14ac:dyDescent="0.2">
      <c r="B13131" s="7" t="s">
        <v>13237</v>
      </c>
      <c r="D13131" s="7">
        <v>311</v>
      </c>
    </row>
    <row r="13132" spans="2:4" x14ac:dyDescent="0.2">
      <c r="B13132" s="7" t="s">
        <v>13238</v>
      </c>
      <c r="D13132" s="7">
        <v>212</v>
      </c>
    </row>
    <row r="13133" spans="2:4" x14ac:dyDescent="0.2">
      <c r="B13133" s="7" t="s">
        <v>13239</v>
      </c>
      <c r="D13133" s="7">
        <v>283</v>
      </c>
    </row>
    <row r="13134" spans="2:4" x14ac:dyDescent="0.2">
      <c r="B13134" s="7" t="s">
        <v>13240</v>
      </c>
      <c r="D13134" s="7">
        <v>307</v>
      </c>
    </row>
    <row r="13135" spans="2:4" x14ac:dyDescent="0.2">
      <c r="B13135" s="7" t="s">
        <v>13241</v>
      </c>
      <c r="D13135" s="7">
        <v>227</v>
      </c>
    </row>
    <row r="13136" spans="2:4" x14ac:dyDescent="0.2">
      <c r="B13136" s="7" t="s">
        <v>13242</v>
      </c>
      <c r="D13136" s="7">
        <v>285</v>
      </c>
    </row>
    <row r="13137" spans="2:4" x14ac:dyDescent="0.2">
      <c r="B13137" s="7" t="s">
        <v>13243</v>
      </c>
      <c r="D13137" s="7">
        <v>242</v>
      </c>
    </row>
    <row r="13138" spans="2:4" x14ac:dyDescent="0.2">
      <c r="B13138" s="7" t="s">
        <v>13244</v>
      </c>
      <c r="D13138" s="7">
        <v>331</v>
      </c>
    </row>
    <row r="13139" spans="2:4" x14ac:dyDescent="0.2">
      <c r="B13139" s="7" t="s">
        <v>13245</v>
      </c>
      <c r="D13139" s="7">
        <v>321</v>
      </c>
    </row>
    <row r="13140" spans="2:4" x14ac:dyDescent="0.2">
      <c r="B13140" s="7" t="s">
        <v>13246</v>
      </c>
      <c r="D13140" s="7">
        <v>348</v>
      </c>
    </row>
    <row r="13141" spans="2:4" x14ac:dyDescent="0.2">
      <c r="B13141" s="7" t="s">
        <v>13247</v>
      </c>
      <c r="D13141" s="7">
        <v>369</v>
      </c>
    </row>
    <row r="13142" spans="2:4" x14ac:dyDescent="0.2">
      <c r="B13142" s="7" t="s">
        <v>13248</v>
      </c>
      <c r="D13142" s="7">
        <v>319</v>
      </c>
    </row>
    <row r="13143" spans="2:4" x14ac:dyDescent="0.2">
      <c r="B13143" s="7" t="s">
        <v>13249</v>
      </c>
      <c r="D13143" s="7">
        <v>209</v>
      </c>
    </row>
    <row r="13144" spans="2:4" x14ac:dyDescent="0.2">
      <c r="B13144" s="7" t="s">
        <v>13250</v>
      </c>
      <c r="D13144" s="7">
        <v>290</v>
      </c>
    </row>
    <row r="13145" spans="2:4" x14ac:dyDescent="0.2">
      <c r="B13145" s="7" t="s">
        <v>13251</v>
      </c>
      <c r="D13145" s="7">
        <v>283</v>
      </c>
    </row>
    <row r="13146" spans="2:4" x14ac:dyDescent="0.2">
      <c r="B13146" s="7" t="s">
        <v>13252</v>
      </c>
      <c r="D13146" s="7">
        <v>288</v>
      </c>
    </row>
    <row r="13147" spans="2:4" x14ac:dyDescent="0.2">
      <c r="B13147" s="7" t="s">
        <v>13253</v>
      </c>
      <c r="D13147" s="7">
        <v>250</v>
      </c>
    </row>
    <row r="13148" spans="2:4" x14ac:dyDescent="0.2">
      <c r="B13148" s="7" t="s">
        <v>13254</v>
      </c>
      <c r="D13148" s="7">
        <v>288</v>
      </c>
    </row>
    <row r="13149" spans="2:4" x14ac:dyDescent="0.2">
      <c r="B13149" s="7" t="s">
        <v>13255</v>
      </c>
      <c r="D13149" s="7">
        <v>318</v>
      </c>
    </row>
    <row r="13150" spans="2:4" x14ac:dyDescent="0.2">
      <c r="B13150" s="7" t="s">
        <v>13256</v>
      </c>
      <c r="D13150" s="7">
        <v>282</v>
      </c>
    </row>
    <row r="13151" spans="2:4" x14ac:dyDescent="0.2">
      <c r="B13151" s="7" t="s">
        <v>13257</v>
      </c>
      <c r="D13151" s="7">
        <v>252</v>
      </c>
    </row>
    <row r="13152" spans="2:4" x14ac:dyDescent="0.2">
      <c r="B13152" s="7" t="s">
        <v>13258</v>
      </c>
      <c r="D13152" s="7">
        <v>297</v>
      </c>
    </row>
    <row r="13153" spans="2:4" x14ac:dyDescent="0.2">
      <c r="B13153" s="7" t="s">
        <v>13259</v>
      </c>
      <c r="D13153" s="7">
        <v>298</v>
      </c>
    </row>
    <row r="13154" spans="2:4" x14ac:dyDescent="0.2">
      <c r="B13154" s="7" t="s">
        <v>13260</v>
      </c>
      <c r="D13154" s="7">
        <v>292</v>
      </c>
    </row>
    <row r="13155" spans="2:4" x14ac:dyDescent="0.2">
      <c r="B13155" s="7" t="s">
        <v>13261</v>
      </c>
      <c r="D13155" s="7">
        <v>313</v>
      </c>
    </row>
    <row r="13156" spans="2:4" x14ac:dyDescent="0.2">
      <c r="B13156" s="7" t="s">
        <v>13262</v>
      </c>
      <c r="D13156" s="7">
        <v>273</v>
      </c>
    </row>
    <row r="13157" spans="2:4" x14ac:dyDescent="0.2">
      <c r="B13157" s="7" t="s">
        <v>13263</v>
      </c>
      <c r="D13157" s="7">
        <v>259</v>
      </c>
    </row>
    <row r="13158" spans="2:4" x14ac:dyDescent="0.2">
      <c r="B13158" s="7" t="s">
        <v>13264</v>
      </c>
      <c r="D13158" s="7">
        <v>334</v>
      </c>
    </row>
    <row r="13159" spans="2:4" x14ac:dyDescent="0.2">
      <c r="B13159" s="7" t="s">
        <v>13265</v>
      </c>
      <c r="D13159" s="7">
        <v>350</v>
      </c>
    </row>
    <row r="13160" spans="2:4" x14ac:dyDescent="0.2">
      <c r="B13160" s="7" t="s">
        <v>13266</v>
      </c>
      <c r="D13160" s="7">
        <v>344</v>
      </c>
    </row>
    <row r="13161" spans="2:4" x14ac:dyDescent="0.2">
      <c r="B13161" s="7" t="s">
        <v>13267</v>
      </c>
      <c r="D13161" s="7">
        <v>299</v>
      </c>
    </row>
    <row r="13162" spans="2:4" x14ac:dyDescent="0.2">
      <c r="B13162" s="7" t="s">
        <v>13268</v>
      </c>
      <c r="D13162" s="7">
        <v>202</v>
      </c>
    </row>
    <row r="13163" spans="2:4" x14ac:dyDescent="0.2">
      <c r="B13163" s="7" t="s">
        <v>13269</v>
      </c>
      <c r="D13163" s="7">
        <v>297</v>
      </c>
    </row>
    <row r="13164" spans="2:4" x14ac:dyDescent="0.2">
      <c r="B13164" s="7" t="s">
        <v>13270</v>
      </c>
      <c r="D13164" s="7">
        <v>234</v>
      </c>
    </row>
    <row r="13165" spans="2:4" x14ac:dyDescent="0.2">
      <c r="B13165" s="7" t="s">
        <v>13271</v>
      </c>
      <c r="D13165" s="7">
        <v>305</v>
      </c>
    </row>
    <row r="13166" spans="2:4" x14ac:dyDescent="0.2">
      <c r="B13166" s="7" t="s">
        <v>13272</v>
      </c>
      <c r="D13166" s="7">
        <v>281</v>
      </c>
    </row>
    <row r="13167" spans="2:4" x14ac:dyDescent="0.2">
      <c r="B13167" s="7" t="s">
        <v>13273</v>
      </c>
      <c r="D13167" s="7">
        <v>313</v>
      </c>
    </row>
    <row r="13168" spans="2:4" x14ac:dyDescent="0.2">
      <c r="B13168" s="7" t="s">
        <v>13274</v>
      </c>
      <c r="D13168" s="7">
        <v>292</v>
      </c>
    </row>
    <row r="13169" spans="2:4" x14ac:dyDescent="0.2">
      <c r="B13169" s="7" t="s">
        <v>13275</v>
      </c>
      <c r="D13169" s="7">
        <v>398</v>
      </c>
    </row>
    <row r="13170" spans="2:4" x14ac:dyDescent="0.2">
      <c r="B13170" s="7" t="s">
        <v>13276</v>
      </c>
      <c r="D13170" s="7">
        <v>303</v>
      </c>
    </row>
    <row r="13171" spans="2:4" x14ac:dyDescent="0.2">
      <c r="B13171" s="7" t="s">
        <v>13277</v>
      </c>
      <c r="D13171" s="7">
        <v>368</v>
      </c>
    </row>
    <row r="13172" spans="2:4" x14ac:dyDescent="0.2">
      <c r="B13172" s="7" t="s">
        <v>13278</v>
      </c>
      <c r="D13172" s="7">
        <v>419</v>
      </c>
    </row>
    <row r="13173" spans="2:4" x14ac:dyDescent="0.2">
      <c r="B13173" s="7" t="s">
        <v>13279</v>
      </c>
      <c r="D13173" s="7">
        <v>275</v>
      </c>
    </row>
    <row r="13174" spans="2:4" x14ac:dyDescent="0.2">
      <c r="B13174" s="7" t="s">
        <v>13280</v>
      </c>
      <c r="D13174" s="7">
        <v>355</v>
      </c>
    </row>
    <row r="13175" spans="2:4" x14ac:dyDescent="0.2">
      <c r="B13175" s="7" t="s">
        <v>13281</v>
      </c>
      <c r="D13175" s="7">
        <v>303</v>
      </c>
    </row>
    <row r="13176" spans="2:4" x14ac:dyDescent="0.2">
      <c r="B13176" s="7" t="s">
        <v>13282</v>
      </c>
      <c r="D13176" s="7">
        <v>287</v>
      </c>
    </row>
    <row r="13177" spans="2:4" x14ac:dyDescent="0.2">
      <c r="B13177" s="7" t="s">
        <v>13283</v>
      </c>
      <c r="D13177" s="7">
        <v>285</v>
      </c>
    </row>
    <row r="13178" spans="2:4" x14ac:dyDescent="0.2">
      <c r="B13178" s="7" t="s">
        <v>13284</v>
      </c>
      <c r="D13178" s="7">
        <v>405</v>
      </c>
    </row>
    <row r="13179" spans="2:4" x14ac:dyDescent="0.2">
      <c r="B13179" s="7" t="s">
        <v>13285</v>
      </c>
      <c r="D13179" s="7">
        <v>300</v>
      </c>
    </row>
    <row r="13180" spans="2:4" x14ac:dyDescent="0.2">
      <c r="B13180" s="7" t="s">
        <v>13286</v>
      </c>
      <c r="D13180" s="7">
        <v>327</v>
      </c>
    </row>
    <row r="13181" spans="2:4" x14ac:dyDescent="0.2">
      <c r="B13181" s="7" t="s">
        <v>13287</v>
      </c>
      <c r="D13181" s="7">
        <v>316</v>
      </c>
    </row>
    <row r="13182" spans="2:4" x14ac:dyDescent="0.2">
      <c r="B13182" s="7" t="s">
        <v>13288</v>
      </c>
      <c r="D13182" s="7">
        <v>270</v>
      </c>
    </row>
    <row r="13183" spans="2:4" x14ac:dyDescent="0.2">
      <c r="B13183" s="7" t="s">
        <v>13289</v>
      </c>
      <c r="D13183" s="7">
        <v>414</v>
      </c>
    </row>
    <row r="13184" spans="2:4" x14ac:dyDescent="0.2">
      <c r="B13184" s="7" t="s">
        <v>13290</v>
      </c>
      <c r="D13184" s="7">
        <v>285</v>
      </c>
    </row>
    <row r="13185" spans="2:4" x14ac:dyDescent="0.2">
      <c r="B13185" s="7" t="s">
        <v>13291</v>
      </c>
      <c r="D13185" s="7">
        <v>318</v>
      </c>
    </row>
    <row r="13186" spans="2:4" x14ac:dyDescent="0.2">
      <c r="B13186" s="7" t="s">
        <v>13292</v>
      </c>
      <c r="D13186" s="7">
        <v>322</v>
      </c>
    </row>
    <row r="13187" spans="2:4" x14ac:dyDescent="0.2">
      <c r="B13187" s="7" t="s">
        <v>13293</v>
      </c>
      <c r="D13187" s="7">
        <v>363</v>
      </c>
    </row>
    <row r="13188" spans="2:4" x14ac:dyDescent="0.2">
      <c r="B13188" s="7" t="s">
        <v>13294</v>
      </c>
      <c r="D13188" s="7">
        <v>237</v>
      </c>
    </row>
    <row r="13189" spans="2:4" x14ac:dyDescent="0.2">
      <c r="B13189" s="7" t="s">
        <v>13295</v>
      </c>
      <c r="D13189" s="7">
        <v>241</v>
      </c>
    </row>
    <row r="13190" spans="2:4" x14ac:dyDescent="0.2">
      <c r="B13190" s="7" t="s">
        <v>13296</v>
      </c>
      <c r="D13190" s="7">
        <v>296</v>
      </c>
    </row>
    <row r="13191" spans="2:4" x14ac:dyDescent="0.2">
      <c r="B13191" s="7" t="s">
        <v>13297</v>
      </c>
      <c r="D13191" s="7">
        <v>277</v>
      </c>
    </row>
    <row r="13192" spans="2:4" x14ac:dyDescent="0.2">
      <c r="B13192" s="7" t="s">
        <v>13298</v>
      </c>
      <c r="D13192" s="7">
        <v>301</v>
      </c>
    </row>
    <row r="13193" spans="2:4" x14ac:dyDescent="0.2">
      <c r="B13193" s="7" t="s">
        <v>13299</v>
      </c>
      <c r="D13193" s="7">
        <v>360</v>
      </c>
    </row>
    <row r="13194" spans="2:4" x14ac:dyDescent="0.2">
      <c r="B13194" s="7" t="s">
        <v>13300</v>
      </c>
      <c r="D13194" s="7">
        <v>480</v>
      </c>
    </row>
    <row r="13195" spans="2:4" x14ac:dyDescent="0.2">
      <c r="B13195" s="7" t="s">
        <v>13301</v>
      </c>
      <c r="D13195" s="7">
        <v>44</v>
      </c>
    </row>
    <row r="13196" spans="2:4" x14ac:dyDescent="0.2">
      <c r="B13196" s="7" t="s">
        <v>13302</v>
      </c>
      <c r="D13196" s="7">
        <v>225</v>
      </c>
    </row>
    <row r="13197" spans="2:4" x14ac:dyDescent="0.2">
      <c r="B13197" s="7" t="s">
        <v>13303</v>
      </c>
      <c r="D13197" s="7">
        <v>331</v>
      </c>
    </row>
    <row r="13198" spans="2:4" x14ac:dyDescent="0.2">
      <c r="B13198" s="7" t="s">
        <v>13304</v>
      </c>
      <c r="D13198" s="7">
        <v>269</v>
      </c>
    </row>
    <row r="13199" spans="2:4" x14ac:dyDescent="0.2">
      <c r="B13199" s="7" t="s">
        <v>13305</v>
      </c>
      <c r="D13199" s="7">
        <v>177</v>
      </c>
    </row>
    <row r="13200" spans="2:4" x14ac:dyDescent="0.2">
      <c r="B13200" s="7" t="s">
        <v>13306</v>
      </c>
      <c r="D13200" s="7">
        <v>297</v>
      </c>
    </row>
    <row r="13201" spans="2:4" x14ac:dyDescent="0.2">
      <c r="B13201" s="7" t="s">
        <v>13307</v>
      </c>
      <c r="D13201" s="7">
        <v>260</v>
      </c>
    </row>
    <row r="13202" spans="2:4" x14ac:dyDescent="0.2">
      <c r="B13202" s="7" t="s">
        <v>13308</v>
      </c>
      <c r="D13202" s="7">
        <v>264</v>
      </c>
    </row>
    <row r="13203" spans="2:4" x14ac:dyDescent="0.2">
      <c r="B13203" s="7" t="s">
        <v>13309</v>
      </c>
      <c r="D13203" s="7">
        <v>359</v>
      </c>
    </row>
    <row r="13204" spans="2:4" x14ac:dyDescent="0.2">
      <c r="B13204" s="7" t="s">
        <v>13310</v>
      </c>
      <c r="D13204" s="7">
        <v>373</v>
      </c>
    </row>
    <row r="13205" spans="2:4" x14ac:dyDescent="0.2">
      <c r="B13205" s="7" t="s">
        <v>13311</v>
      </c>
      <c r="D13205" s="7">
        <v>382</v>
      </c>
    </row>
    <row r="13206" spans="2:4" x14ac:dyDescent="0.2">
      <c r="B13206" s="7" t="s">
        <v>13312</v>
      </c>
      <c r="D13206" s="7">
        <v>302</v>
      </c>
    </row>
    <row r="13207" spans="2:4" x14ac:dyDescent="0.2">
      <c r="B13207" s="7" t="s">
        <v>13313</v>
      </c>
      <c r="D13207" s="7">
        <v>395</v>
      </c>
    </row>
    <row r="13208" spans="2:4" x14ac:dyDescent="0.2">
      <c r="B13208" s="7" t="s">
        <v>13314</v>
      </c>
      <c r="D13208" s="7">
        <v>320</v>
      </c>
    </row>
    <row r="13209" spans="2:4" x14ac:dyDescent="0.2">
      <c r="B13209" s="7" t="s">
        <v>13315</v>
      </c>
      <c r="D13209" s="7">
        <v>269</v>
      </c>
    </row>
    <row r="13210" spans="2:4" x14ac:dyDescent="0.2">
      <c r="B13210" s="7" t="s">
        <v>13316</v>
      </c>
      <c r="D13210" s="7">
        <v>245</v>
      </c>
    </row>
    <row r="13211" spans="2:4" x14ac:dyDescent="0.2">
      <c r="B13211" s="7" t="s">
        <v>13317</v>
      </c>
      <c r="D13211" s="7">
        <v>366</v>
      </c>
    </row>
    <row r="13212" spans="2:4" x14ac:dyDescent="0.2">
      <c r="B13212" s="7" t="s">
        <v>13318</v>
      </c>
      <c r="D13212" s="7">
        <v>223</v>
      </c>
    </row>
    <row r="13213" spans="2:4" x14ac:dyDescent="0.2">
      <c r="B13213" s="7" t="s">
        <v>13319</v>
      </c>
      <c r="D13213" s="7">
        <v>359</v>
      </c>
    </row>
    <row r="13214" spans="2:4" x14ac:dyDescent="0.2">
      <c r="B13214" s="7" t="s">
        <v>13320</v>
      </c>
      <c r="D13214" s="7">
        <v>332</v>
      </c>
    </row>
    <row r="13215" spans="2:4" x14ac:dyDescent="0.2">
      <c r="B13215" s="7" t="s">
        <v>13321</v>
      </c>
      <c r="D13215" s="7">
        <v>348</v>
      </c>
    </row>
    <row r="13216" spans="2:4" x14ac:dyDescent="0.2">
      <c r="B13216" s="7" t="s">
        <v>13322</v>
      </c>
      <c r="D13216" s="7">
        <v>279</v>
      </c>
    </row>
    <row r="13217" spans="2:4" x14ac:dyDescent="0.2">
      <c r="B13217" s="7" t="s">
        <v>13323</v>
      </c>
      <c r="D13217" s="7">
        <v>211</v>
      </c>
    </row>
    <row r="13218" spans="2:4" x14ac:dyDescent="0.2">
      <c r="B13218" s="7" t="s">
        <v>13324</v>
      </c>
      <c r="D13218" s="7">
        <v>355</v>
      </c>
    </row>
    <row r="13219" spans="2:4" x14ac:dyDescent="0.2">
      <c r="B13219" s="7" t="s">
        <v>13325</v>
      </c>
      <c r="D13219" s="7">
        <v>269</v>
      </c>
    </row>
    <row r="13220" spans="2:4" x14ac:dyDescent="0.2">
      <c r="B13220" s="7" t="s">
        <v>13326</v>
      </c>
      <c r="D13220" s="7">
        <v>333</v>
      </c>
    </row>
    <row r="13221" spans="2:4" x14ac:dyDescent="0.2">
      <c r="B13221" s="7" t="s">
        <v>13327</v>
      </c>
      <c r="D13221" s="7">
        <v>326</v>
      </c>
    </row>
    <row r="13222" spans="2:4" x14ac:dyDescent="0.2">
      <c r="B13222" s="7" t="s">
        <v>13328</v>
      </c>
      <c r="D13222" s="7">
        <v>360</v>
      </c>
    </row>
    <row r="13223" spans="2:4" x14ac:dyDescent="0.2">
      <c r="B13223" s="7" t="s">
        <v>13329</v>
      </c>
      <c r="D13223" s="7">
        <v>238</v>
      </c>
    </row>
    <row r="13224" spans="2:4" x14ac:dyDescent="0.2">
      <c r="B13224" s="7" t="s">
        <v>13330</v>
      </c>
      <c r="D13224" s="7">
        <v>228</v>
      </c>
    </row>
    <row r="13225" spans="2:4" x14ac:dyDescent="0.2">
      <c r="B13225" s="7" t="s">
        <v>13331</v>
      </c>
      <c r="D13225" s="7">
        <v>260</v>
      </c>
    </row>
    <row r="13226" spans="2:4" x14ac:dyDescent="0.2">
      <c r="B13226" s="7" t="s">
        <v>13332</v>
      </c>
      <c r="D13226" s="7">
        <v>199</v>
      </c>
    </row>
    <row r="13227" spans="2:4" x14ac:dyDescent="0.2">
      <c r="B13227" s="7" t="s">
        <v>13333</v>
      </c>
      <c r="D13227" s="7">
        <v>350</v>
      </c>
    </row>
    <row r="13228" spans="2:4" x14ac:dyDescent="0.2">
      <c r="B13228" s="7" t="s">
        <v>13334</v>
      </c>
      <c r="D13228" s="7">
        <v>244</v>
      </c>
    </row>
    <row r="13229" spans="2:4" x14ac:dyDescent="0.2">
      <c r="B13229" s="7" t="s">
        <v>13335</v>
      </c>
      <c r="D13229" s="7">
        <v>267</v>
      </c>
    </row>
    <row r="13230" spans="2:4" x14ac:dyDescent="0.2">
      <c r="B13230" s="7" t="s">
        <v>13336</v>
      </c>
      <c r="D13230" s="7">
        <v>298</v>
      </c>
    </row>
    <row r="13231" spans="2:4" x14ac:dyDescent="0.2">
      <c r="B13231" s="7" t="s">
        <v>13337</v>
      </c>
      <c r="D13231" s="7">
        <v>329</v>
      </c>
    </row>
    <row r="13232" spans="2:4" x14ac:dyDescent="0.2">
      <c r="B13232" s="7" t="s">
        <v>13338</v>
      </c>
      <c r="D13232" s="7">
        <v>266</v>
      </c>
    </row>
    <row r="13233" spans="2:4" x14ac:dyDescent="0.2">
      <c r="B13233" s="7" t="s">
        <v>13339</v>
      </c>
      <c r="D13233" s="7">
        <v>248</v>
      </c>
    </row>
    <row r="13234" spans="2:4" x14ac:dyDescent="0.2">
      <c r="B13234" s="7" t="s">
        <v>13340</v>
      </c>
      <c r="D13234" s="7">
        <v>316</v>
      </c>
    </row>
    <row r="13235" spans="2:4" x14ac:dyDescent="0.2">
      <c r="B13235" s="7" t="s">
        <v>13341</v>
      </c>
      <c r="D13235" s="7">
        <v>291</v>
      </c>
    </row>
    <row r="13236" spans="2:4" x14ac:dyDescent="0.2">
      <c r="B13236" s="7" t="s">
        <v>13342</v>
      </c>
      <c r="D13236" s="7">
        <v>306</v>
      </c>
    </row>
    <row r="13237" spans="2:4" x14ac:dyDescent="0.2">
      <c r="B13237" s="7" t="s">
        <v>13343</v>
      </c>
      <c r="D13237" s="7">
        <v>229</v>
      </c>
    </row>
    <row r="13238" spans="2:4" x14ac:dyDescent="0.2">
      <c r="B13238" s="7" t="s">
        <v>13344</v>
      </c>
      <c r="D13238" s="7">
        <v>399</v>
      </c>
    </row>
    <row r="13239" spans="2:4" x14ac:dyDescent="0.2">
      <c r="B13239" s="7" t="s">
        <v>13345</v>
      </c>
      <c r="D13239" s="7">
        <v>326</v>
      </c>
    </row>
    <row r="13240" spans="2:4" x14ac:dyDescent="0.2">
      <c r="B13240" s="7" t="s">
        <v>13346</v>
      </c>
      <c r="D13240" s="7">
        <v>328</v>
      </c>
    </row>
    <row r="13241" spans="2:4" x14ac:dyDescent="0.2">
      <c r="B13241" s="7" t="s">
        <v>13347</v>
      </c>
      <c r="D13241" s="7">
        <v>418</v>
      </c>
    </row>
    <row r="13242" spans="2:4" x14ac:dyDescent="0.2">
      <c r="B13242" s="7" t="s">
        <v>13348</v>
      </c>
      <c r="D13242" s="7">
        <v>227</v>
      </c>
    </row>
    <row r="13243" spans="2:4" x14ac:dyDescent="0.2">
      <c r="B13243" s="7" t="s">
        <v>13349</v>
      </c>
      <c r="D13243" s="7">
        <v>219</v>
      </c>
    </row>
    <row r="13244" spans="2:4" x14ac:dyDescent="0.2">
      <c r="B13244" s="7" t="s">
        <v>13350</v>
      </c>
      <c r="D13244" s="7">
        <v>295</v>
      </c>
    </row>
    <row r="13245" spans="2:4" x14ac:dyDescent="0.2">
      <c r="B13245" s="7" t="s">
        <v>13351</v>
      </c>
      <c r="D13245" s="7">
        <v>283</v>
      </c>
    </row>
    <row r="13246" spans="2:4" x14ac:dyDescent="0.2">
      <c r="B13246" s="7" t="s">
        <v>13352</v>
      </c>
      <c r="D13246" s="7">
        <v>302</v>
      </c>
    </row>
    <row r="13247" spans="2:4" x14ac:dyDescent="0.2">
      <c r="B13247" s="7" t="s">
        <v>13353</v>
      </c>
      <c r="D13247" s="7">
        <v>288</v>
      </c>
    </row>
    <row r="13248" spans="2:4" x14ac:dyDescent="0.2">
      <c r="B13248" s="7" t="s">
        <v>13354</v>
      </c>
      <c r="D13248" s="7">
        <v>374</v>
      </c>
    </row>
    <row r="13249" spans="2:4" x14ac:dyDescent="0.2">
      <c r="B13249" s="7" t="s">
        <v>13355</v>
      </c>
      <c r="D13249" s="7">
        <v>273</v>
      </c>
    </row>
    <row r="13250" spans="2:4" x14ac:dyDescent="0.2">
      <c r="B13250" s="7" t="s">
        <v>13356</v>
      </c>
      <c r="D13250" s="7">
        <v>275</v>
      </c>
    </row>
    <row r="13251" spans="2:4" x14ac:dyDescent="0.2">
      <c r="B13251" s="7" t="s">
        <v>13357</v>
      </c>
      <c r="D13251" s="7">
        <v>326</v>
      </c>
    </row>
    <row r="13252" spans="2:4" x14ac:dyDescent="0.2">
      <c r="B13252" s="7" t="s">
        <v>13358</v>
      </c>
      <c r="D13252" s="7">
        <v>318</v>
      </c>
    </row>
    <row r="13253" spans="2:4" x14ac:dyDescent="0.2">
      <c r="B13253" s="7" t="s">
        <v>13359</v>
      </c>
      <c r="D13253" s="7">
        <v>379</v>
      </c>
    </row>
    <row r="13254" spans="2:4" x14ac:dyDescent="0.2">
      <c r="B13254" s="7" t="s">
        <v>13360</v>
      </c>
      <c r="D13254" s="7">
        <v>341</v>
      </c>
    </row>
    <row r="13255" spans="2:4" x14ac:dyDescent="0.2">
      <c r="B13255" s="7" t="s">
        <v>13361</v>
      </c>
      <c r="D13255" s="7">
        <v>284</v>
      </c>
    </row>
    <row r="13256" spans="2:4" x14ac:dyDescent="0.2">
      <c r="B13256" s="7" t="s">
        <v>13362</v>
      </c>
      <c r="D13256" s="7">
        <v>337</v>
      </c>
    </row>
    <row r="13257" spans="2:4" x14ac:dyDescent="0.2">
      <c r="B13257" s="7" t="s">
        <v>13363</v>
      </c>
      <c r="D13257" s="7">
        <v>247</v>
      </c>
    </row>
    <row r="13258" spans="2:4" x14ac:dyDescent="0.2">
      <c r="B13258" s="7" t="s">
        <v>13364</v>
      </c>
      <c r="D13258" s="7">
        <v>386</v>
      </c>
    </row>
    <row r="13259" spans="2:4" x14ac:dyDescent="0.2">
      <c r="B13259" s="7" t="s">
        <v>13365</v>
      </c>
      <c r="D13259" s="7">
        <v>331</v>
      </c>
    </row>
    <row r="13260" spans="2:4" x14ac:dyDescent="0.2">
      <c r="B13260" s="7" t="s">
        <v>13366</v>
      </c>
      <c r="D13260" s="7">
        <v>354</v>
      </c>
    </row>
    <row r="13261" spans="2:4" x14ac:dyDescent="0.2">
      <c r="B13261" s="7" t="s">
        <v>13367</v>
      </c>
      <c r="D13261" s="7">
        <v>339</v>
      </c>
    </row>
    <row r="13262" spans="2:4" x14ac:dyDescent="0.2">
      <c r="B13262" s="7" t="s">
        <v>13368</v>
      </c>
      <c r="D13262" s="7">
        <v>319</v>
      </c>
    </row>
    <row r="13263" spans="2:4" x14ac:dyDescent="0.2">
      <c r="B13263" s="7" t="s">
        <v>13369</v>
      </c>
      <c r="D13263" s="7">
        <v>368</v>
      </c>
    </row>
    <row r="13264" spans="2:4" x14ac:dyDescent="0.2">
      <c r="B13264" s="7" t="s">
        <v>13370</v>
      </c>
      <c r="D13264" s="7">
        <v>244</v>
      </c>
    </row>
    <row r="13265" spans="2:4" x14ac:dyDescent="0.2">
      <c r="B13265" s="7" t="s">
        <v>13371</v>
      </c>
      <c r="D13265" s="7">
        <v>305</v>
      </c>
    </row>
    <row r="13266" spans="2:4" x14ac:dyDescent="0.2">
      <c r="B13266" s="7" t="s">
        <v>13372</v>
      </c>
      <c r="D13266" s="7">
        <v>415</v>
      </c>
    </row>
    <row r="13267" spans="2:4" x14ac:dyDescent="0.2">
      <c r="B13267" s="7" t="s">
        <v>13373</v>
      </c>
      <c r="D13267" s="7">
        <v>346</v>
      </c>
    </row>
    <row r="13268" spans="2:4" x14ac:dyDescent="0.2">
      <c r="B13268" s="7" t="s">
        <v>13374</v>
      </c>
      <c r="D13268" s="7">
        <v>372</v>
      </c>
    </row>
    <row r="13269" spans="2:4" x14ac:dyDescent="0.2">
      <c r="B13269" s="7" t="s">
        <v>13375</v>
      </c>
      <c r="D13269" s="7">
        <v>326</v>
      </c>
    </row>
    <row r="13270" spans="2:4" x14ac:dyDescent="0.2">
      <c r="B13270" s="7" t="s">
        <v>13376</v>
      </c>
      <c r="D13270" s="7">
        <v>363</v>
      </c>
    </row>
    <row r="13271" spans="2:4" x14ac:dyDescent="0.2">
      <c r="B13271" s="7" t="s">
        <v>13377</v>
      </c>
      <c r="D13271" s="7">
        <v>336</v>
      </c>
    </row>
    <row r="13272" spans="2:4" x14ac:dyDescent="0.2">
      <c r="B13272" s="7" t="s">
        <v>13378</v>
      </c>
      <c r="D13272" s="7">
        <v>418</v>
      </c>
    </row>
    <row r="13273" spans="2:4" x14ac:dyDescent="0.2">
      <c r="B13273" s="7" t="s">
        <v>13379</v>
      </c>
      <c r="D13273" s="7">
        <v>280</v>
      </c>
    </row>
    <row r="13274" spans="2:4" x14ac:dyDescent="0.2">
      <c r="B13274" s="7" t="s">
        <v>13380</v>
      </c>
      <c r="D13274" s="7">
        <v>391</v>
      </c>
    </row>
    <row r="13275" spans="2:4" x14ac:dyDescent="0.2">
      <c r="B13275" s="7" t="s">
        <v>13381</v>
      </c>
      <c r="D13275" s="7">
        <v>331</v>
      </c>
    </row>
    <row r="13276" spans="2:4" x14ac:dyDescent="0.2">
      <c r="B13276" s="7" t="s">
        <v>13382</v>
      </c>
      <c r="D13276" s="7">
        <v>295</v>
      </c>
    </row>
    <row r="13277" spans="2:4" x14ac:dyDescent="0.2">
      <c r="B13277" s="7" t="s">
        <v>13383</v>
      </c>
      <c r="D13277" s="7">
        <v>255</v>
      </c>
    </row>
    <row r="13278" spans="2:4" x14ac:dyDescent="0.2">
      <c r="B13278" s="7" t="s">
        <v>13384</v>
      </c>
      <c r="D13278" s="7">
        <v>355</v>
      </c>
    </row>
    <row r="13279" spans="2:4" x14ac:dyDescent="0.2">
      <c r="B13279" s="7" t="s">
        <v>13385</v>
      </c>
      <c r="D13279" s="7">
        <v>347</v>
      </c>
    </row>
    <row r="13280" spans="2:4" x14ac:dyDescent="0.2">
      <c r="B13280" s="7" t="s">
        <v>13386</v>
      </c>
      <c r="D13280" s="7">
        <v>338</v>
      </c>
    </row>
    <row r="13281" spans="2:4" x14ac:dyDescent="0.2">
      <c r="B13281" s="7" t="s">
        <v>13387</v>
      </c>
      <c r="D13281" s="7">
        <v>358</v>
      </c>
    </row>
    <row r="13282" spans="2:4" x14ac:dyDescent="0.2">
      <c r="B13282" s="7" t="s">
        <v>13388</v>
      </c>
      <c r="D13282" s="7">
        <v>315</v>
      </c>
    </row>
    <row r="13283" spans="2:4" x14ac:dyDescent="0.2">
      <c r="B13283" s="7" t="s">
        <v>13389</v>
      </c>
      <c r="D13283" s="7">
        <v>445</v>
      </c>
    </row>
    <row r="13284" spans="2:4" x14ac:dyDescent="0.2">
      <c r="B13284" s="7" t="s">
        <v>13390</v>
      </c>
      <c r="D13284" s="7">
        <v>321</v>
      </c>
    </row>
    <row r="13285" spans="2:4" x14ac:dyDescent="0.2">
      <c r="B13285" s="7" t="s">
        <v>13391</v>
      </c>
      <c r="D13285" s="7">
        <v>263</v>
      </c>
    </row>
    <row r="13286" spans="2:4" x14ac:dyDescent="0.2">
      <c r="B13286" s="7" t="s">
        <v>13392</v>
      </c>
      <c r="D13286" s="7">
        <v>353</v>
      </c>
    </row>
    <row r="13287" spans="2:4" x14ac:dyDescent="0.2">
      <c r="B13287" s="7" t="s">
        <v>13393</v>
      </c>
      <c r="D13287" s="7">
        <v>345</v>
      </c>
    </row>
    <row r="13288" spans="2:4" x14ac:dyDescent="0.2">
      <c r="B13288" s="7" t="s">
        <v>13394</v>
      </c>
      <c r="D13288" s="7">
        <v>284</v>
      </c>
    </row>
    <row r="13289" spans="2:4" x14ac:dyDescent="0.2">
      <c r="B13289" s="7" t="s">
        <v>13395</v>
      </c>
      <c r="D13289" s="7">
        <v>254</v>
      </c>
    </row>
    <row r="13290" spans="2:4" x14ac:dyDescent="0.2">
      <c r="B13290" s="7" t="s">
        <v>13396</v>
      </c>
      <c r="D13290" s="7">
        <v>258</v>
      </c>
    </row>
    <row r="13291" spans="2:4" x14ac:dyDescent="0.2">
      <c r="B13291" s="7" t="s">
        <v>13397</v>
      </c>
      <c r="D13291" s="7">
        <v>249</v>
      </c>
    </row>
    <row r="13292" spans="2:4" x14ac:dyDescent="0.2">
      <c r="B13292" s="7" t="s">
        <v>13398</v>
      </c>
      <c r="D13292" s="7">
        <v>325</v>
      </c>
    </row>
    <row r="13293" spans="2:4" x14ac:dyDescent="0.2">
      <c r="B13293" s="7" t="s">
        <v>13399</v>
      </c>
      <c r="D13293" s="7">
        <v>371</v>
      </c>
    </row>
    <row r="13294" spans="2:4" x14ac:dyDescent="0.2">
      <c r="B13294" s="7" t="s">
        <v>13400</v>
      </c>
      <c r="D13294" s="7">
        <v>416</v>
      </c>
    </row>
    <row r="13295" spans="2:4" x14ac:dyDescent="0.2">
      <c r="B13295" s="7" t="s">
        <v>13401</v>
      </c>
      <c r="D13295" s="7">
        <v>37</v>
      </c>
    </row>
    <row r="13296" spans="2:4" x14ac:dyDescent="0.2">
      <c r="B13296" s="7" t="s">
        <v>13402</v>
      </c>
      <c r="D13296" s="7">
        <v>254</v>
      </c>
    </row>
    <row r="13297" spans="2:4" x14ac:dyDescent="0.2">
      <c r="B13297" s="7" t="s">
        <v>13403</v>
      </c>
      <c r="D13297" s="7">
        <v>355</v>
      </c>
    </row>
    <row r="13298" spans="2:4" x14ac:dyDescent="0.2">
      <c r="B13298" s="7" t="s">
        <v>13404</v>
      </c>
      <c r="D13298" s="7">
        <v>242</v>
      </c>
    </row>
    <row r="13299" spans="2:4" x14ac:dyDescent="0.2">
      <c r="B13299" s="7" t="s">
        <v>13405</v>
      </c>
      <c r="D13299" s="7">
        <v>234</v>
      </c>
    </row>
    <row r="13300" spans="2:4" x14ac:dyDescent="0.2">
      <c r="B13300" s="7" t="s">
        <v>13406</v>
      </c>
      <c r="D13300" s="7">
        <v>181</v>
      </c>
    </row>
    <row r="13301" spans="2:4" x14ac:dyDescent="0.2">
      <c r="B13301" s="7" t="s">
        <v>13407</v>
      </c>
      <c r="D13301" s="7">
        <v>241</v>
      </c>
    </row>
    <row r="13302" spans="2:4" x14ac:dyDescent="0.2">
      <c r="B13302" s="7" t="s">
        <v>13408</v>
      </c>
      <c r="D13302" s="7">
        <v>183</v>
      </c>
    </row>
    <row r="13303" spans="2:4" x14ac:dyDescent="0.2">
      <c r="B13303" s="7" t="s">
        <v>13409</v>
      </c>
      <c r="D13303" s="7">
        <v>309</v>
      </c>
    </row>
    <row r="13304" spans="2:4" x14ac:dyDescent="0.2">
      <c r="B13304" s="7" t="s">
        <v>13410</v>
      </c>
      <c r="D13304" s="7">
        <v>345</v>
      </c>
    </row>
    <row r="13305" spans="2:4" x14ac:dyDescent="0.2">
      <c r="B13305" s="7" t="s">
        <v>13411</v>
      </c>
      <c r="D13305" s="7">
        <v>365</v>
      </c>
    </row>
    <row r="13306" spans="2:4" x14ac:dyDescent="0.2">
      <c r="B13306" s="7" t="s">
        <v>13412</v>
      </c>
      <c r="D13306" s="7">
        <v>313</v>
      </c>
    </row>
    <row r="13307" spans="2:4" x14ac:dyDescent="0.2">
      <c r="B13307" s="7" t="s">
        <v>13413</v>
      </c>
      <c r="D13307" s="7">
        <v>107</v>
      </c>
    </row>
    <row r="13308" spans="2:4" x14ac:dyDescent="0.2">
      <c r="B13308" s="7" t="s">
        <v>13414</v>
      </c>
      <c r="D13308" s="7">
        <v>276</v>
      </c>
    </row>
    <row r="13309" spans="2:4" x14ac:dyDescent="0.2">
      <c r="B13309" s="7" t="s">
        <v>13415</v>
      </c>
      <c r="D13309" s="7">
        <v>383</v>
      </c>
    </row>
    <row r="13310" spans="2:4" x14ac:dyDescent="0.2">
      <c r="B13310" s="7" t="s">
        <v>13416</v>
      </c>
      <c r="D13310" s="7">
        <v>277</v>
      </c>
    </row>
    <row r="13311" spans="2:4" x14ac:dyDescent="0.2">
      <c r="B13311" s="7" t="s">
        <v>13417</v>
      </c>
      <c r="D13311" s="7">
        <v>368</v>
      </c>
    </row>
    <row r="13312" spans="2:4" x14ac:dyDescent="0.2">
      <c r="B13312" s="7" t="s">
        <v>13418</v>
      </c>
      <c r="D13312" s="7">
        <v>98</v>
      </c>
    </row>
    <row r="13313" spans="2:4" x14ac:dyDescent="0.2">
      <c r="B13313" s="7" t="s">
        <v>13419</v>
      </c>
      <c r="D13313" s="7">
        <v>327</v>
      </c>
    </row>
    <row r="13314" spans="2:4" x14ac:dyDescent="0.2">
      <c r="B13314" s="7" t="s">
        <v>13420</v>
      </c>
      <c r="D13314" s="7">
        <v>282</v>
      </c>
    </row>
    <row r="13315" spans="2:4" x14ac:dyDescent="0.2">
      <c r="B13315" s="7" t="s">
        <v>13421</v>
      </c>
      <c r="D13315" s="7">
        <v>307</v>
      </c>
    </row>
    <row r="13316" spans="2:4" x14ac:dyDescent="0.2">
      <c r="B13316" s="7" t="s">
        <v>13422</v>
      </c>
      <c r="D13316" s="7">
        <v>240</v>
      </c>
    </row>
    <row r="13317" spans="2:4" x14ac:dyDescent="0.2">
      <c r="B13317" s="7" t="s">
        <v>13423</v>
      </c>
      <c r="D13317" s="7">
        <v>171</v>
      </c>
    </row>
    <row r="13318" spans="2:4" x14ac:dyDescent="0.2">
      <c r="B13318" s="7" t="s">
        <v>13424</v>
      </c>
      <c r="D13318" s="7">
        <v>313</v>
      </c>
    </row>
    <row r="13319" spans="2:4" x14ac:dyDescent="0.2">
      <c r="B13319" s="7" t="s">
        <v>13425</v>
      </c>
      <c r="D13319" s="7">
        <v>263</v>
      </c>
    </row>
    <row r="13320" spans="2:4" x14ac:dyDescent="0.2">
      <c r="B13320" s="7" t="s">
        <v>13426</v>
      </c>
      <c r="D13320" s="7">
        <v>364</v>
      </c>
    </row>
    <row r="13321" spans="2:4" x14ac:dyDescent="0.2">
      <c r="B13321" s="7" t="s">
        <v>13427</v>
      </c>
      <c r="D13321" s="7">
        <v>353</v>
      </c>
    </row>
    <row r="13322" spans="2:4" x14ac:dyDescent="0.2">
      <c r="B13322" s="7" t="s">
        <v>13428</v>
      </c>
      <c r="D13322" s="7">
        <v>237</v>
      </c>
    </row>
    <row r="13323" spans="2:4" x14ac:dyDescent="0.2">
      <c r="B13323" s="7" t="s">
        <v>13429</v>
      </c>
      <c r="D13323" s="7">
        <v>351</v>
      </c>
    </row>
    <row r="13324" spans="2:4" x14ac:dyDescent="0.2">
      <c r="B13324" s="7" t="s">
        <v>13430</v>
      </c>
      <c r="D13324" s="7">
        <v>103</v>
      </c>
    </row>
    <row r="13325" spans="2:4" x14ac:dyDescent="0.2">
      <c r="B13325" s="7" t="s">
        <v>13431</v>
      </c>
      <c r="D13325" s="7">
        <v>298</v>
      </c>
    </row>
    <row r="13326" spans="2:4" x14ac:dyDescent="0.2">
      <c r="B13326" s="7" t="s">
        <v>13432</v>
      </c>
      <c r="D13326" s="7">
        <v>170</v>
      </c>
    </row>
    <row r="13327" spans="2:4" x14ac:dyDescent="0.2">
      <c r="B13327" s="7" t="s">
        <v>13433</v>
      </c>
      <c r="D13327" s="7">
        <v>342</v>
      </c>
    </row>
    <row r="13328" spans="2:4" x14ac:dyDescent="0.2">
      <c r="B13328" s="7" t="s">
        <v>13434</v>
      </c>
      <c r="D13328" s="7">
        <v>236</v>
      </c>
    </row>
    <row r="13329" spans="2:4" x14ac:dyDescent="0.2">
      <c r="B13329" s="7" t="s">
        <v>13435</v>
      </c>
      <c r="D13329" s="7">
        <v>336</v>
      </c>
    </row>
    <row r="13330" spans="2:4" x14ac:dyDescent="0.2">
      <c r="B13330" s="7" t="s">
        <v>13436</v>
      </c>
      <c r="D13330" s="7">
        <v>327</v>
      </c>
    </row>
    <row r="13331" spans="2:4" x14ac:dyDescent="0.2">
      <c r="B13331" s="7" t="s">
        <v>13437</v>
      </c>
      <c r="D13331" s="7">
        <v>280</v>
      </c>
    </row>
    <row r="13332" spans="2:4" x14ac:dyDescent="0.2">
      <c r="B13332" s="7" t="s">
        <v>13438</v>
      </c>
      <c r="D13332" s="7">
        <v>178</v>
      </c>
    </row>
    <row r="13333" spans="2:4" x14ac:dyDescent="0.2">
      <c r="B13333" s="7" t="s">
        <v>13439</v>
      </c>
      <c r="D13333" s="7">
        <v>274</v>
      </c>
    </row>
    <row r="13334" spans="2:4" x14ac:dyDescent="0.2">
      <c r="B13334" s="7" t="s">
        <v>13440</v>
      </c>
      <c r="D13334" s="7">
        <v>224</v>
      </c>
    </row>
    <row r="13335" spans="2:4" x14ac:dyDescent="0.2">
      <c r="B13335" s="7" t="s">
        <v>13441</v>
      </c>
      <c r="D13335" s="7">
        <v>296</v>
      </c>
    </row>
    <row r="13336" spans="2:4" x14ac:dyDescent="0.2">
      <c r="B13336" s="7" t="s">
        <v>13442</v>
      </c>
      <c r="D13336" s="7">
        <v>151</v>
      </c>
    </row>
    <row r="13337" spans="2:4" x14ac:dyDescent="0.2">
      <c r="B13337" s="7" t="s">
        <v>13443</v>
      </c>
      <c r="D13337" s="7">
        <v>231</v>
      </c>
    </row>
    <row r="13338" spans="2:4" x14ac:dyDescent="0.2">
      <c r="B13338" s="7" t="s">
        <v>13444</v>
      </c>
      <c r="D13338" s="7">
        <v>110</v>
      </c>
    </row>
    <row r="13339" spans="2:4" x14ac:dyDescent="0.2">
      <c r="B13339" s="7" t="s">
        <v>13445</v>
      </c>
      <c r="D13339" s="7">
        <v>313</v>
      </c>
    </row>
    <row r="13340" spans="2:4" x14ac:dyDescent="0.2">
      <c r="B13340" s="7" t="s">
        <v>13446</v>
      </c>
      <c r="D13340" s="7">
        <v>358</v>
      </c>
    </row>
    <row r="13341" spans="2:4" x14ac:dyDescent="0.2">
      <c r="B13341" s="7" t="s">
        <v>13447</v>
      </c>
      <c r="D13341" s="7">
        <v>301</v>
      </c>
    </row>
    <row r="13342" spans="2:4" x14ac:dyDescent="0.2">
      <c r="B13342" s="7" t="s">
        <v>13448</v>
      </c>
      <c r="D13342" s="7">
        <v>267</v>
      </c>
    </row>
    <row r="13343" spans="2:4" x14ac:dyDescent="0.2">
      <c r="B13343" s="7" t="s">
        <v>13449</v>
      </c>
      <c r="D13343" s="7">
        <v>285</v>
      </c>
    </row>
    <row r="13344" spans="2:4" x14ac:dyDescent="0.2">
      <c r="B13344" s="7" t="s">
        <v>13450</v>
      </c>
      <c r="D13344" s="7">
        <v>144</v>
      </c>
    </row>
    <row r="13345" spans="2:4" x14ac:dyDescent="0.2">
      <c r="B13345" s="7" t="s">
        <v>13451</v>
      </c>
      <c r="D13345" s="7">
        <v>311</v>
      </c>
    </row>
    <row r="13346" spans="2:4" x14ac:dyDescent="0.2">
      <c r="B13346" s="7" t="s">
        <v>13452</v>
      </c>
      <c r="D13346" s="7">
        <v>230</v>
      </c>
    </row>
    <row r="13347" spans="2:4" x14ac:dyDescent="0.2">
      <c r="B13347" s="7" t="s">
        <v>13453</v>
      </c>
      <c r="D13347" s="7">
        <v>186</v>
      </c>
    </row>
    <row r="13348" spans="2:4" x14ac:dyDescent="0.2">
      <c r="B13348" s="7" t="s">
        <v>13454</v>
      </c>
      <c r="D13348" s="7">
        <v>294</v>
      </c>
    </row>
    <row r="13349" spans="2:4" x14ac:dyDescent="0.2">
      <c r="B13349" s="7" t="s">
        <v>13455</v>
      </c>
      <c r="D13349" s="7">
        <v>87</v>
      </c>
    </row>
    <row r="13350" spans="2:4" x14ac:dyDescent="0.2">
      <c r="B13350" s="7" t="s">
        <v>13456</v>
      </c>
      <c r="D13350" s="7">
        <v>269</v>
      </c>
    </row>
    <row r="13351" spans="2:4" x14ac:dyDescent="0.2">
      <c r="B13351" s="7" t="s">
        <v>13457</v>
      </c>
      <c r="D13351" s="7">
        <v>248</v>
      </c>
    </row>
    <row r="13352" spans="2:4" x14ac:dyDescent="0.2">
      <c r="B13352" s="7" t="s">
        <v>13458</v>
      </c>
      <c r="D13352" s="7">
        <v>204</v>
      </c>
    </row>
    <row r="13353" spans="2:4" x14ac:dyDescent="0.2">
      <c r="B13353" s="7" t="s">
        <v>13459</v>
      </c>
      <c r="D13353" s="7">
        <v>93</v>
      </c>
    </row>
    <row r="13354" spans="2:4" x14ac:dyDescent="0.2">
      <c r="B13354" s="7" t="s">
        <v>13460</v>
      </c>
      <c r="D13354" s="7">
        <v>238</v>
      </c>
    </row>
    <row r="13355" spans="2:4" x14ac:dyDescent="0.2">
      <c r="B13355" s="7" t="s">
        <v>13461</v>
      </c>
      <c r="D13355" s="7">
        <v>311</v>
      </c>
    </row>
    <row r="13356" spans="2:4" x14ac:dyDescent="0.2">
      <c r="B13356" s="7" t="s">
        <v>13462</v>
      </c>
      <c r="D13356" s="7">
        <v>311</v>
      </c>
    </row>
    <row r="13357" spans="2:4" x14ac:dyDescent="0.2">
      <c r="B13357" s="7" t="s">
        <v>13463</v>
      </c>
      <c r="D13357" s="7">
        <v>334</v>
      </c>
    </row>
    <row r="13358" spans="2:4" x14ac:dyDescent="0.2">
      <c r="B13358" s="7" t="s">
        <v>13464</v>
      </c>
      <c r="D13358" s="7">
        <v>162</v>
      </c>
    </row>
    <row r="13359" spans="2:4" x14ac:dyDescent="0.2">
      <c r="B13359" s="7" t="s">
        <v>13465</v>
      </c>
      <c r="D13359" s="7">
        <v>360</v>
      </c>
    </row>
    <row r="13360" spans="2:4" x14ac:dyDescent="0.2">
      <c r="B13360" s="7" t="s">
        <v>13466</v>
      </c>
      <c r="D13360" s="7">
        <v>262</v>
      </c>
    </row>
    <row r="13361" spans="2:4" x14ac:dyDescent="0.2">
      <c r="B13361" s="7" t="s">
        <v>13467</v>
      </c>
      <c r="D13361" s="7">
        <v>309</v>
      </c>
    </row>
    <row r="13362" spans="2:4" x14ac:dyDescent="0.2">
      <c r="B13362" s="7" t="s">
        <v>13468</v>
      </c>
      <c r="D13362" s="7">
        <v>249</v>
      </c>
    </row>
    <row r="13363" spans="2:4" x14ac:dyDescent="0.2">
      <c r="B13363" s="7" t="s">
        <v>13469</v>
      </c>
      <c r="D13363" s="7">
        <v>145</v>
      </c>
    </row>
    <row r="13364" spans="2:4" x14ac:dyDescent="0.2">
      <c r="B13364" s="7" t="s">
        <v>13470</v>
      </c>
      <c r="D13364" s="7">
        <v>228</v>
      </c>
    </row>
    <row r="13365" spans="2:4" x14ac:dyDescent="0.2">
      <c r="B13365" s="7" t="s">
        <v>13471</v>
      </c>
      <c r="D13365" s="7">
        <v>289</v>
      </c>
    </row>
    <row r="13366" spans="2:4" x14ac:dyDescent="0.2">
      <c r="B13366" s="7" t="s">
        <v>13472</v>
      </c>
      <c r="D13366" s="7">
        <v>111</v>
      </c>
    </row>
    <row r="13367" spans="2:4" x14ac:dyDescent="0.2">
      <c r="B13367" s="7" t="s">
        <v>13473</v>
      </c>
      <c r="D13367" s="7">
        <v>318</v>
      </c>
    </row>
    <row r="13368" spans="2:4" x14ac:dyDescent="0.2">
      <c r="B13368" s="7" t="s">
        <v>13474</v>
      </c>
      <c r="D13368" s="7">
        <v>119</v>
      </c>
    </row>
    <row r="13369" spans="2:4" x14ac:dyDescent="0.2">
      <c r="B13369" s="7" t="s">
        <v>13475</v>
      </c>
      <c r="D13369" s="7">
        <v>345</v>
      </c>
    </row>
    <row r="13370" spans="2:4" x14ac:dyDescent="0.2">
      <c r="B13370" s="7" t="s">
        <v>13476</v>
      </c>
      <c r="D13370" s="7">
        <v>315</v>
      </c>
    </row>
    <row r="13371" spans="2:4" x14ac:dyDescent="0.2">
      <c r="B13371" s="7" t="s">
        <v>13477</v>
      </c>
      <c r="D13371" s="7">
        <v>240</v>
      </c>
    </row>
    <row r="13372" spans="2:4" x14ac:dyDescent="0.2">
      <c r="B13372" s="7" t="s">
        <v>13478</v>
      </c>
      <c r="D13372" s="7">
        <v>433</v>
      </c>
    </row>
    <row r="13373" spans="2:4" x14ac:dyDescent="0.2">
      <c r="B13373" s="7" t="s">
        <v>13479</v>
      </c>
      <c r="D13373" s="7">
        <v>313</v>
      </c>
    </row>
    <row r="13374" spans="2:4" x14ac:dyDescent="0.2">
      <c r="B13374" s="7" t="s">
        <v>13480</v>
      </c>
      <c r="D13374" s="7">
        <v>112</v>
      </c>
    </row>
    <row r="13375" spans="2:4" x14ac:dyDescent="0.2">
      <c r="B13375" s="7" t="s">
        <v>13481</v>
      </c>
      <c r="D13375" s="7">
        <v>87</v>
      </c>
    </row>
    <row r="13376" spans="2:4" x14ac:dyDescent="0.2">
      <c r="B13376" s="7" t="s">
        <v>13482</v>
      </c>
      <c r="D13376" s="7">
        <v>264</v>
      </c>
    </row>
    <row r="13377" spans="2:4" x14ac:dyDescent="0.2">
      <c r="B13377" s="7" t="s">
        <v>13483</v>
      </c>
      <c r="D13377" s="7">
        <v>256</v>
      </c>
    </row>
    <row r="13378" spans="2:4" x14ac:dyDescent="0.2">
      <c r="B13378" s="7" t="s">
        <v>13484</v>
      </c>
      <c r="D13378" s="7">
        <v>86</v>
      </c>
    </row>
    <row r="13379" spans="2:4" x14ac:dyDescent="0.2">
      <c r="B13379" s="7" t="s">
        <v>13485</v>
      </c>
      <c r="D13379" s="7">
        <v>268</v>
      </c>
    </row>
    <row r="13380" spans="2:4" x14ac:dyDescent="0.2">
      <c r="B13380" s="7" t="s">
        <v>13486</v>
      </c>
      <c r="D13380" s="7">
        <v>378</v>
      </c>
    </row>
    <row r="13381" spans="2:4" x14ac:dyDescent="0.2">
      <c r="B13381" s="7" t="s">
        <v>13487</v>
      </c>
      <c r="D13381" s="7">
        <v>118</v>
      </c>
    </row>
    <row r="13382" spans="2:4" x14ac:dyDescent="0.2">
      <c r="B13382" s="7" t="s">
        <v>13488</v>
      </c>
      <c r="D13382" s="7">
        <v>59</v>
      </c>
    </row>
    <row r="13383" spans="2:4" x14ac:dyDescent="0.2">
      <c r="B13383" s="7" t="s">
        <v>13489</v>
      </c>
      <c r="D13383" s="7">
        <v>370</v>
      </c>
    </row>
    <row r="13384" spans="2:4" x14ac:dyDescent="0.2">
      <c r="B13384" s="7" t="s">
        <v>13490</v>
      </c>
      <c r="D13384" s="7">
        <v>287</v>
      </c>
    </row>
    <row r="13385" spans="2:4" x14ac:dyDescent="0.2">
      <c r="B13385" s="7" t="s">
        <v>13491</v>
      </c>
      <c r="D13385" s="7">
        <v>255</v>
      </c>
    </row>
    <row r="13386" spans="2:4" x14ac:dyDescent="0.2">
      <c r="B13386" s="7" t="s">
        <v>13492</v>
      </c>
      <c r="D13386" s="7">
        <v>203</v>
      </c>
    </row>
    <row r="13387" spans="2:4" x14ac:dyDescent="0.2">
      <c r="B13387" s="7" t="s">
        <v>13493</v>
      </c>
      <c r="D13387" s="7">
        <v>399</v>
      </c>
    </row>
    <row r="13388" spans="2:4" x14ac:dyDescent="0.2">
      <c r="B13388" s="7" t="s">
        <v>13494</v>
      </c>
      <c r="D13388" s="7">
        <v>306</v>
      </c>
    </row>
    <row r="13389" spans="2:4" x14ac:dyDescent="0.2">
      <c r="B13389" s="7" t="s">
        <v>13495</v>
      </c>
      <c r="D13389" s="7">
        <v>302</v>
      </c>
    </row>
    <row r="13390" spans="2:4" x14ac:dyDescent="0.2">
      <c r="B13390" s="7" t="s">
        <v>13496</v>
      </c>
      <c r="D13390" s="7">
        <v>125</v>
      </c>
    </row>
    <row r="13391" spans="2:4" x14ac:dyDescent="0.2">
      <c r="B13391" s="7" t="s">
        <v>13497</v>
      </c>
      <c r="D13391" s="7">
        <v>246</v>
      </c>
    </row>
    <row r="13392" spans="2:4" x14ac:dyDescent="0.2">
      <c r="B13392" s="7" t="s">
        <v>13498</v>
      </c>
      <c r="D13392" s="7">
        <v>162</v>
      </c>
    </row>
    <row r="13393" spans="2:4" x14ac:dyDescent="0.2">
      <c r="B13393" s="7" t="s">
        <v>13499</v>
      </c>
      <c r="D13393" s="7">
        <v>305</v>
      </c>
    </row>
    <row r="13394" spans="2:4" x14ac:dyDescent="0.2">
      <c r="B13394" s="7" t="s">
        <v>13500</v>
      </c>
      <c r="D13394" s="7">
        <v>338</v>
      </c>
    </row>
    <row r="13395" spans="2:4" x14ac:dyDescent="0.2">
      <c r="B13395" s="7" t="s">
        <v>13501</v>
      </c>
      <c r="D13395" s="7">
        <v>40</v>
      </c>
    </row>
    <row r="13396" spans="2:4" x14ac:dyDescent="0.2">
      <c r="B13396" s="7" t="s">
        <v>13502</v>
      </c>
      <c r="D13396" s="7">
        <v>238</v>
      </c>
    </row>
    <row r="13397" spans="2:4" x14ac:dyDescent="0.2">
      <c r="B13397" s="7" t="s">
        <v>13503</v>
      </c>
      <c r="D13397" s="7">
        <v>261</v>
      </c>
    </row>
    <row r="13398" spans="2:4" x14ac:dyDescent="0.2">
      <c r="B13398" s="7" t="s">
        <v>13504</v>
      </c>
      <c r="D13398" s="7">
        <v>241</v>
      </c>
    </row>
    <row r="13399" spans="2:4" x14ac:dyDescent="0.2">
      <c r="B13399" s="7" t="s">
        <v>13505</v>
      </c>
      <c r="D13399" s="7">
        <v>194</v>
      </c>
    </row>
    <row r="13400" spans="2:4" x14ac:dyDescent="0.2">
      <c r="B13400" s="7" t="s">
        <v>13506</v>
      </c>
      <c r="D13400" s="7">
        <v>323</v>
      </c>
    </row>
    <row r="13401" spans="2:4" x14ac:dyDescent="0.2">
      <c r="B13401" s="7" t="s">
        <v>13507</v>
      </c>
      <c r="D13401" s="7">
        <v>110</v>
      </c>
    </row>
    <row r="13402" spans="2:4" x14ac:dyDescent="0.2">
      <c r="B13402" s="7" t="s">
        <v>13508</v>
      </c>
      <c r="D13402" s="7">
        <v>242</v>
      </c>
    </row>
    <row r="13403" spans="2:4" x14ac:dyDescent="0.2">
      <c r="B13403" s="7" t="s">
        <v>13509</v>
      </c>
      <c r="D13403" s="7">
        <v>162</v>
      </c>
    </row>
    <row r="13404" spans="2:4" x14ac:dyDescent="0.2">
      <c r="B13404" s="7" t="s">
        <v>13510</v>
      </c>
      <c r="D13404" s="7">
        <v>262</v>
      </c>
    </row>
    <row r="13405" spans="2:4" x14ac:dyDescent="0.2">
      <c r="B13405" s="7" t="s">
        <v>13511</v>
      </c>
      <c r="D13405" s="7">
        <v>367</v>
      </c>
    </row>
    <row r="13406" spans="2:4" x14ac:dyDescent="0.2">
      <c r="B13406" s="7" t="s">
        <v>13512</v>
      </c>
      <c r="D13406" s="7">
        <v>355</v>
      </c>
    </row>
    <row r="13407" spans="2:4" x14ac:dyDescent="0.2">
      <c r="B13407" s="7" t="s">
        <v>13513</v>
      </c>
      <c r="D13407" s="7">
        <v>397</v>
      </c>
    </row>
    <row r="13408" spans="2:4" x14ac:dyDescent="0.2">
      <c r="B13408" s="7" t="s">
        <v>13514</v>
      </c>
      <c r="D13408" s="7">
        <v>349</v>
      </c>
    </row>
    <row r="13409" spans="2:4" x14ac:dyDescent="0.2">
      <c r="B13409" s="7" t="s">
        <v>13515</v>
      </c>
      <c r="D13409" s="7">
        <v>317</v>
      </c>
    </row>
    <row r="13410" spans="2:4" x14ac:dyDescent="0.2">
      <c r="B13410" s="7" t="s">
        <v>13516</v>
      </c>
      <c r="D13410" s="7">
        <v>317</v>
      </c>
    </row>
    <row r="13411" spans="2:4" x14ac:dyDescent="0.2">
      <c r="B13411" s="7" t="s">
        <v>13517</v>
      </c>
      <c r="D13411" s="7">
        <v>289</v>
      </c>
    </row>
    <row r="13412" spans="2:4" x14ac:dyDescent="0.2">
      <c r="B13412" s="7" t="s">
        <v>13518</v>
      </c>
      <c r="D13412" s="7">
        <v>214</v>
      </c>
    </row>
    <row r="13413" spans="2:4" x14ac:dyDescent="0.2">
      <c r="B13413" s="7" t="s">
        <v>13519</v>
      </c>
      <c r="D13413" s="7">
        <v>385</v>
      </c>
    </row>
    <row r="13414" spans="2:4" x14ac:dyDescent="0.2">
      <c r="B13414" s="7" t="s">
        <v>13520</v>
      </c>
      <c r="D13414" s="7">
        <v>284</v>
      </c>
    </row>
    <row r="13415" spans="2:4" x14ac:dyDescent="0.2">
      <c r="B13415" s="7" t="s">
        <v>13521</v>
      </c>
      <c r="D13415" s="7">
        <v>429</v>
      </c>
    </row>
    <row r="13416" spans="2:4" x14ac:dyDescent="0.2">
      <c r="B13416" s="7" t="s">
        <v>13522</v>
      </c>
      <c r="D13416" s="7">
        <v>317</v>
      </c>
    </row>
    <row r="13417" spans="2:4" x14ac:dyDescent="0.2">
      <c r="B13417" s="7" t="s">
        <v>13523</v>
      </c>
      <c r="D13417" s="7">
        <v>243</v>
      </c>
    </row>
    <row r="13418" spans="2:4" x14ac:dyDescent="0.2">
      <c r="B13418" s="7" t="s">
        <v>13524</v>
      </c>
      <c r="D13418" s="7">
        <v>359</v>
      </c>
    </row>
    <row r="13419" spans="2:4" x14ac:dyDescent="0.2">
      <c r="B13419" s="7" t="s">
        <v>13525</v>
      </c>
      <c r="D13419" s="7">
        <v>349</v>
      </c>
    </row>
    <row r="13420" spans="2:4" x14ac:dyDescent="0.2">
      <c r="B13420" s="7" t="s">
        <v>13526</v>
      </c>
      <c r="D13420" s="7">
        <v>373</v>
      </c>
    </row>
    <row r="13421" spans="2:4" x14ac:dyDescent="0.2">
      <c r="B13421" s="7" t="s">
        <v>13527</v>
      </c>
      <c r="D13421" s="7">
        <v>384</v>
      </c>
    </row>
    <row r="13422" spans="2:4" x14ac:dyDescent="0.2">
      <c r="B13422" s="7" t="s">
        <v>13528</v>
      </c>
      <c r="D13422" s="7">
        <v>273</v>
      </c>
    </row>
    <row r="13423" spans="2:4" x14ac:dyDescent="0.2">
      <c r="B13423" s="7" t="s">
        <v>13529</v>
      </c>
      <c r="D13423" s="7">
        <v>325</v>
      </c>
    </row>
    <row r="13424" spans="2:4" x14ac:dyDescent="0.2">
      <c r="B13424" s="7" t="s">
        <v>13530</v>
      </c>
      <c r="D13424" s="7">
        <v>371</v>
      </c>
    </row>
    <row r="13425" spans="2:4" x14ac:dyDescent="0.2">
      <c r="B13425" s="7" t="s">
        <v>13531</v>
      </c>
      <c r="D13425" s="7">
        <v>411</v>
      </c>
    </row>
    <row r="13426" spans="2:4" x14ac:dyDescent="0.2">
      <c r="B13426" s="7" t="s">
        <v>13532</v>
      </c>
      <c r="D13426" s="7">
        <v>196</v>
      </c>
    </row>
    <row r="13427" spans="2:4" x14ac:dyDescent="0.2">
      <c r="B13427" s="7" t="s">
        <v>13533</v>
      </c>
      <c r="D13427" s="7">
        <v>250</v>
      </c>
    </row>
    <row r="13428" spans="2:4" x14ac:dyDescent="0.2">
      <c r="B13428" s="7" t="s">
        <v>13534</v>
      </c>
      <c r="D13428" s="7">
        <v>285</v>
      </c>
    </row>
    <row r="13429" spans="2:4" x14ac:dyDescent="0.2">
      <c r="B13429" s="7" t="s">
        <v>13535</v>
      </c>
      <c r="D13429" s="7">
        <v>312</v>
      </c>
    </row>
    <row r="13430" spans="2:4" x14ac:dyDescent="0.2">
      <c r="B13430" s="7" t="s">
        <v>13536</v>
      </c>
      <c r="D13430" s="7">
        <v>441</v>
      </c>
    </row>
    <row r="13431" spans="2:4" x14ac:dyDescent="0.2">
      <c r="B13431" s="7" t="s">
        <v>13537</v>
      </c>
      <c r="D13431" s="7">
        <v>357</v>
      </c>
    </row>
    <row r="13432" spans="2:4" x14ac:dyDescent="0.2">
      <c r="B13432" s="7" t="s">
        <v>13538</v>
      </c>
      <c r="D13432" s="7">
        <v>191</v>
      </c>
    </row>
    <row r="13433" spans="2:4" x14ac:dyDescent="0.2">
      <c r="B13433" s="7" t="s">
        <v>13539</v>
      </c>
      <c r="D13433" s="7">
        <v>247</v>
      </c>
    </row>
    <row r="13434" spans="2:4" x14ac:dyDescent="0.2">
      <c r="B13434" s="7" t="s">
        <v>13540</v>
      </c>
      <c r="D13434" s="7">
        <v>347</v>
      </c>
    </row>
    <row r="13435" spans="2:4" x14ac:dyDescent="0.2">
      <c r="B13435" s="7" t="s">
        <v>13541</v>
      </c>
      <c r="D13435" s="7">
        <v>248</v>
      </c>
    </row>
    <row r="13436" spans="2:4" x14ac:dyDescent="0.2">
      <c r="B13436" s="7" t="s">
        <v>13542</v>
      </c>
      <c r="D13436" s="7">
        <v>328</v>
      </c>
    </row>
    <row r="13437" spans="2:4" x14ac:dyDescent="0.2">
      <c r="B13437" s="7" t="s">
        <v>13543</v>
      </c>
      <c r="D13437" s="7">
        <v>277</v>
      </c>
    </row>
    <row r="13438" spans="2:4" x14ac:dyDescent="0.2">
      <c r="B13438" s="7" t="s">
        <v>13544</v>
      </c>
      <c r="D13438" s="7">
        <v>367</v>
      </c>
    </row>
    <row r="13439" spans="2:4" x14ac:dyDescent="0.2">
      <c r="B13439" s="7" t="s">
        <v>13545</v>
      </c>
      <c r="D13439" s="7">
        <v>373</v>
      </c>
    </row>
    <row r="13440" spans="2:4" x14ac:dyDescent="0.2">
      <c r="B13440" s="7" t="s">
        <v>13546</v>
      </c>
      <c r="D13440" s="7">
        <v>344</v>
      </c>
    </row>
    <row r="13441" spans="2:4" x14ac:dyDescent="0.2">
      <c r="B13441" s="7" t="s">
        <v>13547</v>
      </c>
      <c r="D13441" s="7">
        <v>360</v>
      </c>
    </row>
    <row r="13442" spans="2:4" x14ac:dyDescent="0.2">
      <c r="B13442" s="7" t="s">
        <v>13548</v>
      </c>
      <c r="D13442" s="7">
        <v>288</v>
      </c>
    </row>
    <row r="13443" spans="2:4" x14ac:dyDescent="0.2">
      <c r="B13443" s="7" t="s">
        <v>13549</v>
      </c>
      <c r="D13443" s="7">
        <v>258</v>
      </c>
    </row>
    <row r="13444" spans="2:4" x14ac:dyDescent="0.2">
      <c r="B13444" s="7" t="s">
        <v>13550</v>
      </c>
      <c r="D13444" s="7">
        <v>396</v>
      </c>
    </row>
    <row r="13445" spans="2:4" x14ac:dyDescent="0.2">
      <c r="B13445" s="7" t="s">
        <v>13551</v>
      </c>
      <c r="D13445" s="7">
        <v>375</v>
      </c>
    </row>
    <row r="13446" spans="2:4" x14ac:dyDescent="0.2">
      <c r="B13446" s="7" t="s">
        <v>13552</v>
      </c>
      <c r="D13446" s="7">
        <v>307</v>
      </c>
    </row>
    <row r="13447" spans="2:4" x14ac:dyDescent="0.2">
      <c r="B13447" s="7" t="s">
        <v>13553</v>
      </c>
      <c r="D13447" s="7">
        <v>278</v>
      </c>
    </row>
    <row r="13448" spans="2:4" x14ac:dyDescent="0.2">
      <c r="B13448" s="7" t="s">
        <v>13554</v>
      </c>
      <c r="D13448" s="7">
        <v>261</v>
      </c>
    </row>
    <row r="13449" spans="2:4" x14ac:dyDescent="0.2">
      <c r="B13449" s="7" t="s">
        <v>13555</v>
      </c>
      <c r="D13449" s="7">
        <v>296</v>
      </c>
    </row>
    <row r="13450" spans="2:4" x14ac:dyDescent="0.2">
      <c r="B13450" s="7" t="s">
        <v>13556</v>
      </c>
      <c r="D13450" s="7">
        <v>367</v>
      </c>
    </row>
    <row r="13451" spans="2:4" x14ac:dyDescent="0.2">
      <c r="B13451" s="7" t="s">
        <v>13557</v>
      </c>
      <c r="D13451" s="7">
        <v>373</v>
      </c>
    </row>
    <row r="13452" spans="2:4" x14ac:dyDescent="0.2">
      <c r="B13452" s="7" t="s">
        <v>13558</v>
      </c>
      <c r="D13452" s="7">
        <v>311</v>
      </c>
    </row>
    <row r="13453" spans="2:4" x14ac:dyDescent="0.2">
      <c r="B13453" s="7" t="s">
        <v>13559</v>
      </c>
      <c r="D13453" s="7">
        <v>351</v>
      </c>
    </row>
    <row r="13454" spans="2:4" x14ac:dyDescent="0.2">
      <c r="B13454" s="7" t="s">
        <v>13560</v>
      </c>
      <c r="D13454" s="7">
        <v>373</v>
      </c>
    </row>
    <row r="13455" spans="2:4" x14ac:dyDescent="0.2">
      <c r="B13455" s="7" t="s">
        <v>13561</v>
      </c>
      <c r="D13455" s="7">
        <v>340</v>
      </c>
    </row>
    <row r="13456" spans="2:4" x14ac:dyDescent="0.2">
      <c r="B13456" s="7" t="s">
        <v>13562</v>
      </c>
      <c r="D13456" s="7">
        <v>363</v>
      </c>
    </row>
    <row r="13457" spans="2:4" x14ac:dyDescent="0.2">
      <c r="B13457" s="7" t="s">
        <v>13563</v>
      </c>
      <c r="D13457" s="7">
        <v>296</v>
      </c>
    </row>
    <row r="13458" spans="2:4" x14ac:dyDescent="0.2">
      <c r="B13458" s="7" t="s">
        <v>13564</v>
      </c>
      <c r="D13458" s="7">
        <v>390</v>
      </c>
    </row>
    <row r="13459" spans="2:4" x14ac:dyDescent="0.2">
      <c r="B13459" s="7" t="s">
        <v>13565</v>
      </c>
      <c r="D13459" s="7">
        <v>326</v>
      </c>
    </row>
    <row r="13460" spans="2:4" x14ac:dyDescent="0.2">
      <c r="B13460" s="7" t="s">
        <v>13566</v>
      </c>
      <c r="D13460" s="7">
        <v>366</v>
      </c>
    </row>
    <row r="13461" spans="2:4" x14ac:dyDescent="0.2">
      <c r="B13461" s="7" t="s">
        <v>13567</v>
      </c>
      <c r="D13461" s="7">
        <v>353</v>
      </c>
    </row>
    <row r="13462" spans="2:4" x14ac:dyDescent="0.2">
      <c r="B13462" s="7" t="s">
        <v>13568</v>
      </c>
      <c r="D13462" s="7">
        <v>358</v>
      </c>
    </row>
    <row r="13463" spans="2:4" x14ac:dyDescent="0.2">
      <c r="B13463" s="7" t="s">
        <v>13569</v>
      </c>
      <c r="D13463" s="7">
        <v>322</v>
      </c>
    </row>
    <row r="13464" spans="2:4" x14ac:dyDescent="0.2">
      <c r="B13464" s="7" t="s">
        <v>13570</v>
      </c>
      <c r="D13464" s="7">
        <v>278</v>
      </c>
    </row>
    <row r="13465" spans="2:4" x14ac:dyDescent="0.2">
      <c r="B13465" s="7" t="s">
        <v>13571</v>
      </c>
      <c r="D13465" s="7">
        <v>330</v>
      </c>
    </row>
    <row r="13466" spans="2:4" x14ac:dyDescent="0.2">
      <c r="B13466" s="7" t="s">
        <v>13572</v>
      </c>
      <c r="D13466" s="7">
        <v>423</v>
      </c>
    </row>
    <row r="13467" spans="2:4" x14ac:dyDescent="0.2">
      <c r="B13467" s="7" t="s">
        <v>13573</v>
      </c>
      <c r="D13467" s="7">
        <v>319</v>
      </c>
    </row>
    <row r="13468" spans="2:4" x14ac:dyDescent="0.2">
      <c r="B13468" s="7" t="s">
        <v>13574</v>
      </c>
      <c r="D13468" s="7">
        <v>328</v>
      </c>
    </row>
    <row r="13469" spans="2:4" x14ac:dyDescent="0.2">
      <c r="B13469" s="7" t="s">
        <v>13575</v>
      </c>
      <c r="D13469" s="7">
        <v>416</v>
      </c>
    </row>
    <row r="13470" spans="2:4" x14ac:dyDescent="0.2">
      <c r="B13470" s="7" t="s">
        <v>13576</v>
      </c>
      <c r="D13470" s="7">
        <v>381</v>
      </c>
    </row>
    <row r="13471" spans="2:4" x14ac:dyDescent="0.2">
      <c r="B13471" s="7" t="s">
        <v>13577</v>
      </c>
      <c r="D13471" s="7">
        <v>323</v>
      </c>
    </row>
    <row r="13472" spans="2:4" x14ac:dyDescent="0.2">
      <c r="B13472" s="7" t="s">
        <v>13578</v>
      </c>
      <c r="D13472" s="7">
        <v>406</v>
      </c>
    </row>
    <row r="13473" spans="2:4" x14ac:dyDescent="0.2">
      <c r="B13473" s="7" t="s">
        <v>13579</v>
      </c>
      <c r="D13473" s="7">
        <v>330</v>
      </c>
    </row>
    <row r="13474" spans="2:4" x14ac:dyDescent="0.2">
      <c r="B13474" s="7" t="s">
        <v>13580</v>
      </c>
      <c r="D13474" s="7">
        <v>389</v>
      </c>
    </row>
    <row r="13475" spans="2:4" x14ac:dyDescent="0.2">
      <c r="B13475" s="7" t="s">
        <v>13581</v>
      </c>
      <c r="D13475" s="7">
        <v>338</v>
      </c>
    </row>
    <row r="13476" spans="2:4" x14ac:dyDescent="0.2">
      <c r="B13476" s="7" t="s">
        <v>13582</v>
      </c>
      <c r="D13476" s="7">
        <v>203</v>
      </c>
    </row>
    <row r="13477" spans="2:4" x14ac:dyDescent="0.2">
      <c r="B13477" s="7" t="s">
        <v>13583</v>
      </c>
      <c r="D13477" s="7">
        <v>300</v>
      </c>
    </row>
    <row r="13478" spans="2:4" x14ac:dyDescent="0.2">
      <c r="B13478" s="7" t="s">
        <v>13584</v>
      </c>
      <c r="D13478" s="7">
        <v>336</v>
      </c>
    </row>
    <row r="13479" spans="2:4" x14ac:dyDescent="0.2">
      <c r="B13479" s="7" t="s">
        <v>13585</v>
      </c>
      <c r="D13479" s="7">
        <v>321</v>
      </c>
    </row>
    <row r="13480" spans="2:4" x14ac:dyDescent="0.2">
      <c r="B13480" s="7" t="s">
        <v>13586</v>
      </c>
      <c r="D13480" s="7">
        <v>349</v>
      </c>
    </row>
    <row r="13481" spans="2:4" x14ac:dyDescent="0.2">
      <c r="B13481" s="7" t="s">
        <v>13587</v>
      </c>
      <c r="D13481" s="7">
        <v>383</v>
      </c>
    </row>
    <row r="13482" spans="2:4" x14ac:dyDescent="0.2">
      <c r="B13482" s="7" t="s">
        <v>13588</v>
      </c>
      <c r="D13482" s="7">
        <v>426</v>
      </c>
    </row>
    <row r="13483" spans="2:4" x14ac:dyDescent="0.2">
      <c r="B13483" s="7" t="s">
        <v>13589</v>
      </c>
      <c r="D13483" s="7">
        <v>372</v>
      </c>
    </row>
    <row r="13484" spans="2:4" x14ac:dyDescent="0.2">
      <c r="B13484" s="7" t="s">
        <v>13590</v>
      </c>
      <c r="D13484" s="7">
        <v>308</v>
      </c>
    </row>
    <row r="13485" spans="2:4" x14ac:dyDescent="0.2">
      <c r="B13485" s="7" t="s">
        <v>13591</v>
      </c>
      <c r="D13485" s="7">
        <v>272</v>
      </c>
    </row>
    <row r="13486" spans="2:4" x14ac:dyDescent="0.2">
      <c r="B13486" s="7" t="s">
        <v>13592</v>
      </c>
      <c r="D13486" s="7">
        <v>337</v>
      </c>
    </row>
    <row r="13487" spans="2:4" x14ac:dyDescent="0.2">
      <c r="B13487" s="7" t="s">
        <v>13593</v>
      </c>
      <c r="D13487" s="7">
        <v>427</v>
      </c>
    </row>
    <row r="13488" spans="2:4" x14ac:dyDescent="0.2">
      <c r="B13488" s="7" t="s">
        <v>13594</v>
      </c>
      <c r="D13488" s="7">
        <v>298</v>
      </c>
    </row>
    <row r="13489" spans="2:4" x14ac:dyDescent="0.2">
      <c r="B13489" s="7" t="s">
        <v>13595</v>
      </c>
      <c r="D13489" s="7">
        <v>296</v>
      </c>
    </row>
    <row r="13490" spans="2:4" x14ac:dyDescent="0.2">
      <c r="B13490" s="7" t="s">
        <v>13596</v>
      </c>
      <c r="D13490" s="7">
        <v>264</v>
      </c>
    </row>
    <row r="13491" spans="2:4" x14ac:dyDescent="0.2">
      <c r="B13491" s="7" t="s">
        <v>13597</v>
      </c>
      <c r="D13491" s="7">
        <v>303</v>
      </c>
    </row>
    <row r="13492" spans="2:4" x14ac:dyDescent="0.2">
      <c r="B13492" s="7" t="s">
        <v>13598</v>
      </c>
      <c r="D13492" s="7">
        <v>334</v>
      </c>
    </row>
    <row r="13493" spans="2:4" x14ac:dyDescent="0.2">
      <c r="B13493" s="7" t="s">
        <v>13599</v>
      </c>
      <c r="D13493" s="7">
        <v>405</v>
      </c>
    </row>
    <row r="13494" spans="2:4" x14ac:dyDescent="0.2">
      <c r="B13494" s="7" t="s">
        <v>13600</v>
      </c>
      <c r="D13494" s="7">
        <v>386</v>
      </c>
    </row>
    <row r="13495" spans="2:4" x14ac:dyDescent="0.2">
      <c r="B13495" s="7" t="s">
        <v>13601</v>
      </c>
      <c r="D13495" s="7">
        <v>29</v>
      </c>
    </row>
    <row r="13496" spans="2:4" x14ac:dyDescent="0.2">
      <c r="B13496" s="7" t="s">
        <v>13602</v>
      </c>
      <c r="D13496" s="7">
        <v>263</v>
      </c>
    </row>
    <row r="13497" spans="2:4" x14ac:dyDescent="0.2">
      <c r="B13497" s="7" t="s">
        <v>13603</v>
      </c>
      <c r="D13497" s="7">
        <v>341</v>
      </c>
    </row>
    <row r="13498" spans="2:4" x14ac:dyDescent="0.2">
      <c r="B13498" s="7" t="s">
        <v>13604</v>
      </c>
      <c r="D13498" s="7">
        <v>283</v>
      </c>
    </row>
    <row r="13499" spans="2:4" x14ac:dyDescent="0.2">
      <c r="B13499" s="7" t="s">
        <v>13605</v>
      </c>
      <c r="D13499" s="7">
        <v>217</v>
      </c>
    </row>
    <row r="13500" spans="2:4" x14ac:dyDescent="0.2">
      <c r="B13500" s="7" t="s">
        <v>13606</v>
      </c>
      <c r="D13500" s="7">
        <v>263</v>
      </c>
    </row>
    <row r="13501" spans="2:4" x14ac:dyDescent="0.2">
      <c r="B13501" s="7" t="s">
        <v>13607</v>
      </c>
      <c r="D13501" s="7">
        <v>268</v>
      </c>
    </row>
    <row r="13502" spans="2:4" x14ac:dyDescent="0.2">
      <c r="B13502" s="7" t="s">
        <v>13608</v>
      </c>
      <c r="D13502" s="7">
        <v>242</v>
      </c>
    </row>
    <row r="13503" spans="2:4" x14ac:dyDescent="0.2">
      <c r="B13503" s="7" t="s">
        <v>13609</v>
      </c>
      <c r="D13503" s="7">
        <v>309</v>
      </c>
    </row>
    <row r="13504" spans="2:4" x14ac:dyDescent="0.2">
      <c r="B13504" s="7" t="s">
        <v>13610</v>
      </c>
      <c r="D13504" s="7">
        <v>293</v>
      </c>
    </row>
    <row r="13505" spans="2:4" x14ac:dyDescent="0.2">
      <c r="B13505" s="7" t="s">
        <v>13611</v>
      </c>
      <c r="D13505" s="7">
        <v>278</v>
      </c>
    </row>
    <row r="13506" spans="2:4" x14ac:dyDescent="0.2">
      <c r="B13506" s="7" t="s">
        <v>13612</v>
      </c>
      <c r="D13506" s="7">
        <v>356</v>
      </c>
    </row>
    <row r="13507" spans="2:4" x14ac:dyDescent="0.2">
      <c r="B13507" s="7" t="s">
        <v>13613</v>
      </c>
      <c r="D13507" s="7">
        <v>331</v>
      </c>
    </row>
    <row r="13508" spans="2:4" x14ac:dyDescent="0.2">
      <c r="B13508" s="7" t="s">
        <v>13614</v>
      </c>
      <c r="D13508" s="7">
        <v>254</v>
      </c>
    </row>
    <row r="13509" spans="2:4" x14ac:dyDescent="0.2">
      <c r="B13509" s="7" t="s">
        <v>13615</v>
      </c>
      <c r="D13509" s="7">
        <v>338</v>
      </c>
    </row>
    <row r="13510" spans="2:4" x14ac:dyDescent="0.2">
      <c r="B13510" s="7" t="s">
        <v>13616</v>
      </c>
      <c r="D13510" s="7">
        <v>335</v>
      </c>
    </row>
    <row r="13511" spans="2:4" x14ac:dyDescent="0.2">
      <c r="B13511" s="7" t="s">
        <v>13617</v>
      </c>
      <c r="D13511" s="7">
        <v>313</v>
      </c>
    </row>
    <row r="13512" spans="2:4" x14ac:dyDescent="0.2">
      <c r="B13512" s="7" t="s">
        <v>13618</v>
      </c>
      <c r="D13512" s="7">
        <v>268</v>
      </c>
    </row>
    <row r="13513" spans="2:4" x14ac:dyDescent="0.2">
      <c r="B13513" s="7" t="s">
        <v>13619</v>
      </c>
      <c r="D13513" s="7">
        <v>375</v>
      </c>
    </row>
    <row r="13514" spans="2:4" x14ac:dyDescent="0.2">
      <c r="B13514" s="7" t="s">
        <v>13620</v>
      </c>
      <c r="D13514" s="7">
        <v>305</v>
      </c>
    </row>
    <row r="13515" spans="2:4" x14ac:dyDescent="0.2">
      <c r="B13515" s="7" t="s">
        <v>13621</v>
      </c>
      <c r="D13515" s="7">
        <v>289</v>
      </c>
    </row>
    <row r="13516" spans="2:4" x14ac:dyDescent="0.2">
      <c r="B13516" s="7" t="s">
        <v>13622</v>
      </c>
      <c r="D13516" s="7">
        <v>266</v>
      </c>
    </row>
    <row r="13517" spans="2:4" x14ac:dyDescent="0.2">
      <c r="B13517" s="7" t="s">
        <v>13623</v>
      </c>
      <c r="D13517" s="7">
        <v>270</v>
      </c>
    </row>
    <row r="13518" spans="2:4" x14ac:dyDescent="0.2">
      <c r="B13518" s="7" t="s">
        <v>13624</v>
      </c>
      <c r="D13518" s="7">
        <v>263</v>
      </c>
    </row>
    <row r="13519" spans="2:4" x14ac:dyDescent="0.2">
      <c r="B13519" s="7" t="s">
        <v>13625</v>
      </c>
      <c r="D13519" s="7">
        <v>294</v>
      </c>
    </row>
    <row r="13520" spans="2:4" x14ac:dyDescent="0.2">
      <c r="B13520" s="7" t="s">
        <v>13626</v>
      </c>
      <c r="D13520" s="7">
        <v>351</v>
      </c>
    </row>
    <row r="13521" spans="2:4" x14ac:dyDescent="0.2">
      <c r="B13521" s="7" t="s">
        <v>13627</v>
      </c>
      <c r="D13521" s="7">
        <v>223</v>
      </c>
    </row>
    <row r="13522" spans="2:4" x14ac:dyDescent="0.2">
      <c r="B13522" s="7" t="s">
        <v>13628</v>
      </c>
      <c r="D13522" s="7">
        <v>247</v>
      </c>
    </row>
    <row r="13523" spans="2:4" x14ac:dyDescent="0.2">
      <c r="B13523" s="7" t="s">
        <v>13629</v>
      </c>
      <c r="D13523" s="7">
        <v>276</v>
      </c>
    </row>
    <row r="13524" spans="2:4" x14ac:dyDescent="0.2">
      <c r="B13524" s="7" t="s">
        <v>13630</v>
      </c>
      <c r="D13524" s="7">
        <v>318</v>
      </c>
    </row>
    <row r="13525" spans="2:4" x14ac:dyDescent="0.2">
      <c r="B13525" s="7" t="s">
        <v>13631</v>
      </c>
      <c r="D13525" s="7">
        <v>290</v>
      </c>
    </row>
    <row r="13526" spans="2:4" x14ac:dyDescent="0.2">
      <c r="B13526" s="7" t="s">
        <v>13632</v>
      </c>
      <c r="D13526" s="7">
        <v>178</v>
      </c>
    </row>
    <row r="13527" spans="2:4" x14ac:dyDescent="0.2">
      <c r="B13527" s="7" t="s">
        <v>13633</v>
      </c>
      <c r="D13527" s="7">
        <v>254</v>
      </c>
    </row>
    <row r="13528" spans="2:4" x14ac:dyDescent="0.2">
      <c r="B13528" s="7" t="s">
        <v>13634</v>
      </c>
      <c r="D13528" s="7">
        <v>324</v>
      </c>
    </row>
    <row r="13529" spans="2:4" x14ac:dyDescent="0.2">
      <c r="B13529" s="7" t="s">
        <v>13635</v>
      </c>
      <c r="D13529" s="7">
        <v>271</v>
      </c>
    </row>
    <row r="13530" spans="2:4" x14ac:dyDescent="0.2">
      <c r="B13530" s="7" t="s">
        <v>13636</v>
      </c>
      <c r="D13530" s="7">
        <v>324</v>
      </c>
    </row>
    <row r="13531" spans="2:4" x14ac:dyDescent="0.2">
      <c r="B13531" s="7" t="s">
        <v>13637</v>
      </c>
      <c r="D13531" s="7">
        <v>281</v>
      </c>
    </row>
    <row r="13532" spans="2:4" x14ac:dyDescent="0.2">
      <c r="B13532" s="7" t="s">
        <v>13638</v>
      </c>
      <c r="D13532" s="7">
        <v>178</v>
      </c>
    </row>
    <row r="13533" spans="2:4" x14ac:dyDescent="0.2">
      <c r="B13533" s="7" t="s">
        <v>13639</v>
      </c>
      <c r="D13533" s="7">
        <v>325</v>
      </c>
    </row>
    <row r="13534" spans="2:4" x14ac:dyDescent="0.2">
      <c r="B13534" s="7" t="s">
        <v>13640</v>
      </c>
      <c r="D13534" s="7">
        <v>377</v>
      </c>
    </row>
    <row r="13535" spans="2:4" x14ac:dyDescent="0.2">
      <c r="B13535" s="7" t="s">
        <v>13641</v>
      </c>
      <c r="D13535" s="7">
        <v>282</v>
      </c>
    </row>
    <row r="13536" spans="2:4" x14ac:dyDescent="0.2">
      <c r="B13536" s="7" t="s">
        <v>13642</v>
      </c>
      <c r="D13536" s="7">
        <v>338</v>
      </c>
    </row>
    <row r="13537" spans="2:4" x14ac:dyDescent="0.2">
      <c r="B13537" s="7" t="s">
        <v>13643</v>
      </c>
      <c r="D13537" s="7">
        <v>246</v>
      </c>
    </row>
    <row r="13538" spans="2:4" x14ac:dyDescent="0.2">
      <c r="B13538" s="7" t="s">
        <v>13644</v>
      </c>
      <c r="D13538" s="7">
        <v>304</v>
      </c>
    </row>
    <row r="13539" spans="2:4" x14ac:dyDescent="0.2">
      <c r="B13539" s="7" t="s">
        <v>13645</v>
      </c>
      <c r="D13539" s="7">
        <v>353</v>
      </c>
    </row>
    <row r="13540" spans="2:4" x14ac:dyDescent="0.2">
      <c r="B13540" s="7" t="s">
        <v>13646</v>
      </c>
      <c r="D13540" s="7">
        <v>361</v>
      </c>
    </row>
    <row r="13541" spans="2:4" x14ac:dyDescent="0.2">
      <c r="B13541" s="7" t="s">
        <v>13647</v>
      </c>
      <c r="D13541" s="7">
        <v>389</v>
      </c>
    </row>
    <row r="13542" spans="2:4" x14ac:dyDescent="0.2">
      <c r="B13542" s="7" t="s">
        <v>13648</v>
      </c>
      <c r="D13542" s="7">
        <v>345</v>
      </c>
    </row>
    <row r="13543" spans="2:4" x14ac:dyDescent="0.2">
      <c r="B13543" s="7" t="s">
        <v>13649</v>
      </c>
      <c r="D13543" s="7">
        <v>201</v>
      </c>
    </row>
    <row r="13544" spans="2:4" x14ac:dyDescent="0.2">
      <c r="B13544" s="7" t="s">
        <v>13650</v>
      </c>
      <c r="D13544" s="7">
        <v>349</v>
      </c>
    </row>
    <row r="13545" spans="2:4" x14ac:dyDescent="0.2">
      <c r="B13545" s="7" t="s">
        <v>13651</v>
      </c>
      <c r="D13545" s="7">
        <v>280</v>
      </c>
    </row>
    <row r="13546" spans="2:4" x14ac:dyDescent="0.2">
      <c r="B13546" s="7" t="s">
        <v>13652</v>
      </c>
      <c r="D13546" s="7">
        <v>351</v>
      </c>
    </row>
    <row r="13547" spans="2:4" x14ac:dyDescent="0.2">
      <c r="B13547" s="7" t="s">
        <v>13653</v>
      </c>
      <c r="D13547" s="7">
        <v>264</v>
      </c>
    </row>
    <row r="13548" spans="2:4" x14ac:dyDescent="0.2">
      <c r="B13548" s="7" t="s">
        <v>13654</v>
      </c>
      <c r="D13548" s="7">
        <v>339</v>
      </c>
    </row>
    <row r="13549" spans="2:4" x14ac:dyDescent="0.2">
      <c r="B13549" s="7" t="s">
        <v>13655</v>
      </c>
      <c r="D13549" s="7">
        <v>268</v>
      </c>
    </row>
    <row r="13550" spans="2:4" x14ac:dyDescent="0.2">
      <c r="B13550" s="7" t="s">
        <v>13656</v>
      </c>
      <c r="D13550" s="7">
        <v>401</v>
      </c>
    </row>
    <row r="13551" spans="2:4" x14ac:dyDescent="0.2">
      <c r="B13551" s="7" t="s">
        <v>13657</v>
      </c>
      <c r="D13551" s="7">
        <v>306</v>
      </c>
    </row>
    <row r="13552" spans="2:4" x14ac:dyDescent="0.2">
      <c r="B13552" s="7" t="s">
        <v>13658</v>
      </c>
      <c r="D13552" s="7">
        <v>310</v>
      </c>
    </row>
    <row r="13553" spans="2:4" x14ac:dyDescent="0.2">
      <c r="B13553" s="7" t="s">
        <v>13659</v>
      </c>
      <c r="D13553" s="7">
        <v>309</v>
      </c>
    </row>
    <row r="13554" spans="2:4" x14ac:dyDescent="0.2">
      <c r="B13554" s="7" t="s">
        <v>13660</v>
      </c>
      <c r="D13554" s="7">
        <v>337</v>
      </c>
    </row>
    <row r="13555" spans="2:4" x14ac:dyDescent="0.2">
      <c r="B13555" s="7" t="s">
        <v>13661</v>
      </c>
      <c r="D13555" s="7">
        <v>339</v>
      </c>
    </row>
    <row r="13556" spans="2:4" x14ac:dyDescent="0.2">
      <c r="B13556" s="7" t="s">
        <v>13662</v>
      </c>
      <c r="D13556" s="7">
        <v>240</v>
      </c>
    </row>
    <row r="13557" spans="2:4" x14ac:dyDescent="0.2">
      <c r="B13557" s="7" t="s">
        <v>13663</v>
      </c>
      <c r="D13557" s="7">
        <v>281</v>
      </c>
    </row>
    <row r="13558" spans="2:4" x14ac:dyDescent="0.2">
      <c r="B13558" s="7" t="s">
        <v>13664</v>
      </c>
      <c r="D13558" s="7">
        <v>357</v>
      </c>
    </row>
    <row r="13559" spans="2:4" x14ac:dyDescent="0.2">
      <c r="B13559" s="7" t="s">
        <v>13665</v>
      </c>
      <c r="D13559" s="7">
        <v>381</v>
      </c>
    </row>
    <row r="13560" spans="2:4" x14ac:dyDescent="0.2">
      <c r="B13560" s="7" t="s">
        <v>13666</v>
      </c>
      <c r="D13560" s="7">
        <v>290</v>
      </c>
    </row>
    <row r="13561" spans="2:4" x14ac:dyDescent="0.2">
      <c r="B13561" s="7" t="s">
        <v>13667</v>
      </c>
      <c r="D13561" s="7">
        <v>287</v>
      </c>
    </row>
    <row r="13562" spans="2:4" x14ac:dyDescent="0.2">
      <c r="B13562" s="7" t="s">
        <v>13668</v>
      </c>
      <c r="D13562" s="7">
        <v>315</v>
      </c>
    </row>
    <row r="13563" spans="2:4" x14ac:dyDescent="0.2">
      <c r="B13563" s="7" t="s">
        <v>13669</v>
      </c>
      <c r="D13563" s="7">
        <v>360</v>
      </c>
    </row>
    <row r="13564" spans="2:4" x14ac:dyDescent="0.2">
      <c r="B13564" s="7" t="s">
        <v>13670</v>
      </c>
      <c r="D13564" s="7">
        <v>269</v>
      </c>
    </row>
    <row r="13565" spans="2:4" x14ac:dyDescent="0.2">
      <c r="B13565" s="7" t="s">
        <v>13671</v>
      </c>
      <c r="D13565" s="7">
        <v>247</v>
      </c>
    </row>
    <row r="13566" spans="2:4" x14ac:dyDescent="0.2">
      <c r="B13566" s="7" t="s">
        <v>13672</v>
      </c>
      <c r="D13566" s="7">
        <v>379</v>
      </c>
    </row>
    <row r="13567" spans="2:4" x14ac:dyDescent="0.2">
      <c r="B13567" s="7" t="s">
        <v>13673</v>
      </c>
      <c r="D13567" s="7">
        <v>335</v>
      </c>
    </row>
    <row r="13568" spans="2:4" x14ac:dyDescent="0.2">
      <c r="B13568" s="7" t="s">
        <v>13674</v>
      </c>
      <c r="D13568" s="7">
        <v>306</v>
      </c>
    </row>
    <row r="13569" spans="2:4" x14ac:dyDescent="0.2">
      <c r="B13569" s="7" t="s">
        <v>13675</v>
      </c>
      <c r="D13569" s="7">
        <v>391</v>
      </c>
    </row>
    <row r="13570" spans="2:4" x14ac:dyDescent="0.2">
      <c r="B13570" s="7" t="s">
        <v>13676</v>
      </c>
      <c r="D13570" s="7">
        <v>221</v>
      </c>
    </row>
    <row r="13571" spans="2:4" x14ac:dyDescent="0.2">
      <c r="B13571" s="7" t="s">
        <v>13677</v>
      </c>
      <c r="D13571" s="7">
        <v>237</v>
      </c>
    </row>
    <row r="13572" spans="2:4" x14ac:dyDescent="0.2">
      <c r="B13572" s="7" t="s">
        <v>13678</v>
      </c>
      <c r="D13572" s="7">
        <v>450</v>
      </c>
    </row>
    <row r="13573" spans="2:4" x14ac:dyDescent="0.2">
      <c r="B13573" s="7" t="s">
        <v>13679</v>
      </c>
      <c r="D13573" s="7">
        <v>287</v>
      </c>
    </row>
    <row r="13574" spans="2:4" x14ac:dyDescent="0.2">
      <c r="B13574" s="7" t="s">
        <v>13680</v>
      </c>
      <c r="D13574" s="7">
        <v>389</v>
      </c>
    </row>
    <row r="13575" spans="2:4" x14ac:dyDescent="0.2">
      <c r="B13575" s="7" t="s">
        <v>13681</v>
      </c>
      <c r="D13575" s="7">
        <v>408</v>
      </c>
    </row>
    <row r="13576" spans="2:4" x14ac:dyDescent="0.2">
      <c r="B13576" s="7" t="s">
        <v>13682</v>
      </c>
      <c r="D13576" s="7">
        <v>263</v>
      </c>
    </row>
    <row r="13577" spans="2:4" x14ac:dyDescent="0.2">
      <c r="B13577" s="7" t="s">
        <v>13683</v>
      </c>
      <c r="D13577" s="7">
        <v>231</v>
      </c>
    </row>
    <row r="13578" spans="2:4" x14ac:dyDescent="0.2">
      <c r="B13578" s="7" t="s">
        <v>13684</v>
      </c>
      <c r="D13578" s="7">
        <v>281</v>
      </c>
    </row>
    <row r="13579" spans="2:4" x14ac:dyDescent="0.2">
      <c r="B13579" s="7" t="s">
        <v>13685</v>
      </c>
      <c r="D13579" s="7">
        <v>402</v>
      </c>
    </row>
    <row r="13580" spans="2:4" x14ac:dyDescent="0.2">
      <c r="B13580" s="7" t="s">
        <v>13686</v>
      </c>
      <c r="D13580" s="7">
        <v>366</v>
      </c>
    </row>
    <row r="13581" spans="2:4" x14ac:dyDescent="0.2">
      <c r="B13581" s="7" t="s">
        <v>13687</v>
      </c>
      <c r="D13581" s="7">
        <v>236</v>
      </c>
    </row>
    <row r="13582" spans="2:4" x14ac:dyDescent="0.2">
      <c r="B13582" s="7" t="s">
        <v>13688</v>
      </c>
      <c r="D13582" s="7">
        <v>274</v>
      </c>
    </row>
    <row r="13583" spans="2:4" x14ac:dyDescent="0.2">
      <c r="B13583" s="7" t="s">
        <v>13689</v>
      </c>
      <c r="D13583" s="7">
        <v>370</v>
      </c>
    </row>
    <row r="13584" spans="2:4" x14ac:dyDescent="0.2">
      <c r="B13584" s="7" t="s">
        <v>13690</v>
      </c>
      <c r="D13584" s="7">
        <v>287</v>
      </c>
    </row>
    <row r="13585" spans="2:4" x14ac:dyDescent="0.2">
      <c r="B13585" s="7" t="s">
        <v>13691</v>
      </c>
      <c r="D13585" s="7">
        <v>269</v>
      </c>
    </row>
    <row r="13586" spans="2:4" x14ac:dyDescent="0.2">
      <c r="B13586" s="7" t="s">
        <v>13692</v>
      </c>
      <c r="D13586" s="7">
        <v>308</v>
      </c>
    </row>
    <row r="13587" spans="2:4" x14ac:dyDescent="0.2">
      <c r="B13587" s="7" t="s">
        <v>13693</v>
      </c>
      <c r="D13587" s="7">
        <v>319</v>
      </c>
    </row>
    <row r="13588" spans="2:4" x14ac:dyDescent="0.2">
      <c r="B13588" s="7" t="s">
        <v>13694</v>
      </c>
      <c r="D13588" s="7">
        <v>356</v>
      </c>
    </row>
    <row r="13589" spans="2:4" x14ac:dyDescent="0.2">
      <c r="B13589" s="7" t="s">
        <v>13695</v>
      </c>
      <c r="D13589" s="7">
        <v>236</v>
      </c>
    </row>
    <row r="13590" spans="2:4" x14ac:dyDescent="0.2">
      <c r="B13590" s="7" t="s">
        <v>13696</v>
      </c>
      <c r="D13590" s="7">
        <v>285</v>
      </c>
    </row>
    <row r="13591" spans="2:4" x14ac:dyDescent="0.2">
      <c r="B13591" s="7" t="s">
        <v>13697</v>
      </c>
      <c r="D13591" s="7">
        <v>175</v>
      </c>
    </row>
    <row r="13592" spans="2:4" x14ac:dyDescent="0.2">
      <c r="B13592" s="7" t="s">
        <v>13698</v>
      </c>
      <c r="D13592" s="7">
        <v>306</v>
      </c>
    </row>
    <row r="13593" spans="2:4" x14ac:dyDescent="0.2">
      <c r="B13593" s="7" t="s">
        <v>13699</v>
      </c>
      <c r="D13593" s="7">
        <v>321</v>
      </c>
    </row>
    <row r="13594" spans="2:4" x14ac:dyDescent="0.2">
      <c r="B13594" s="7" t="s">
        <v>13700</v>
      </c>
      <c r="D13594" s="7">
        <v>344</v>
      </c>
    </row>
    <row r="13595" spans="2:4" x14ac:dyDescent="0.2">
      <c r="B13595" s="7" t="s">
        <v>13701</v>
      </c>
      <c r="D13595" s="7">
        <v>27</v>
      </c>
    </row>
    <row r="13596" spans="2:4" x14ac:dyDescent="0.2">
      <c r="B13596" s="7" t="s">
        <v>13702</v>
      </c>
      <c r="D13596" s="7">
        <v>200</v>
      </c>
    </row>
    <row r="13597" spans="2:4" x14ac:dyDescent="0.2">
      <c r="B13597" s="7" t="s">
        <v>13703</v>
      </c>
      <c r="D13597" s="7">
        <v>341</v>
      </c>
    </row>
    <row r="13598" spans="2:4" x14ac:dyDescent="0.2">
      <c r="B13598" s="7" t="s">
        <v>13704</v>
      </c>
      <c r="D13598" s="7">
        <v>246</v>
      </c>
    </row>
    <row r="13599" spans="2:4" x14ac:dyDescent="0.2">
      <c r="B13599" s="7" t="s">
        <v>13705</v>
      </c>
      <c r="D13599" s="7">
        <v>184</v>
      </c>
    </row>
    <row r="13600" spans="2:4" x14ac:dyDescent="0.2">
      <c r="B13600" s="7" t="s">
        <v>13706</v>
      </c>
      <c r="D13600" s="7">
        <v>213</v>
      </c>
    </row>
    <row r="13601" spans="2:4" x14ac:dyDescent="0.2">
      <c r="B13601" s="7" t="s">
        <v>13707</v>
      </c>
      <c r="D13601" s="7">
        <v>157</v>
      </c>
    </row>
    <row r="13602" spans="2:4" x14ac:dyDescent="0.2">
      <c r="B13602" s="7" t="s">
        <v>13708</v>
      </c>
      <c r="D13602" s="7">
        <v>174</v>
      </c>
    </row>
    <row r="13603" spans="2:4" x14ac:dyDescent="0.2">
      <c r="B13603" s="7" t="s">
        <v>13709</v>
      </c>
      <c r="D13603" s="7">
        <v>303</v>
      </c>
    </row>
    <row r="13604" spans="2:4" x14ac:dyDescent="0.2">
      <c r="B13604" s="7" t="s">
        <v>13710</v>
      </c>
      <c r="D13604" s="7">
        <v>417</v>
      </c>
    </row>
    <row r="13605" spans="2:4" x14ac:dyDescent="0.2">
      <c r="B13605" s="7" t="s">
        <v>13711</v>
      </c>
      <c r="D13605" s="7">
        <v>511</v>
      </c>
    </row>
    <row r="13606" spans="2:4" x14ac:dyDescent="0.2">
      <c r="B13606" s="7" t="s">
        <v>13712</v>
      </c>
      <c r="D13606" s="7">
        <v>453</v>
      </c>
    </row>
    <row r="13607" spans="2:4" x14ac:dyDescent="0.2">
      <c r="B13607" s="7" t="s">
        <v>13713</v>
      </c>
      <c r="D13607" s="7">
        <v>482</v>
      </c>
    </row>
    <row r="13608" spans="2:4" x14ac:dyDescent="0.2">
      <c r="B13608" s="7" t="s">
        <v>13714</v>
      </c>
      <c r="D13608" s="7">
        <v>418</v>
      </c>
    </row>
    <row r="13609" spans="2:4" x14ac:dyDescent="0.2">
      <c r="B13609" s="7" t="s">
        <v>13715</v>
      </c>
      <c r="D13609" s="7">
        <v>456</v>
      </c>
    </row>
    <row r="13610" spans="2:4" x14ac:dyDescent="0.2">
      <c r="B13610" s="7" t="s">
        <v>13716</v>
      </c>
      <c r="D13610" s="7">
        <v>417</v>
      </c>
    </row>
    <row r="13611" spans="2:4" x14ac:dyDescent="0.2">
      <c r="B13611" s="7" t="s">
        <v>13717</v>
      </c>
      <c r="D13611" s="7">
        <v>449</v>
      </c>
    </row>
    <row r="13612" spans="2:4" x14ac:dyDescent="0.2">
      <c r="B13612" s="7" t="s">
        <v>13718</v>
      </c>
      <c r="D13612" s="7">
        <v>308</v>
      </c>
    </row>
    <row r="13613" spans="2:4" x14ac:dyDescent="0.2">
      <c r="B13613" s="7" t="s">
        <v>13719</v>
      </c>
      <c r="D13613" s="7">
        <v>524</v>
      </c>
    </row>
    <row r="13614" spans="2:4" x14ac:dyDescent="0.2">
      <c r="B13614" s="7" t="s">
        <v>13720</v>
      </c>
      <c r="D13614" s="7">
        <v>553</v>
      </c>
    </row>
    <row r="13615" spans="2:4" x14ac:dyDescent="0.2">
      <c r="B13615" s="7" t="s">
        <v>13721</v>
      </c>
      <c r="D13615" s="7">
        <v>532</v>
      </c>
    </row>
    <row r="13616" spans="2:4" x14ac:dyDescent="0.2">
      <c r="B13616" s="7" t="s">
        <v>13722</v>
      </c>
      <c r="D13616" s="7">
        <v>357</v>
      </c>
    </row>
    <row r="13617" spans="2:4" x14ac:dyDescent="0.2">
      <c r="B13617" s="7" t="s">
        <v>13723</v>
      </c>
      <c r="D13617" s="7">
        <v>256</v>
      </c>
    </row>
    <row r="13618" spans="2:4" x14ac:dyDescent="0.2">
      <c r="B13618" s="7" t="s">
        <v>13724</v>
      </c>
      <c r="D13618" s="7">
        <v>551</v>
      </c>
    </row>
    <row r="13619" spans="2:4" x14ac:dyDescent="0.2">
      <c r="B13619" s="7" t="s">
        <v>13725</v>
      </c>
      <c r="D13619" s="7">
        <v>444</v>
      </c>
    </row>
    <row r="13620" spans="2:4" x14ac:dyDescent="0.2">
      <c r="B13620" s="7" t="s">
        <v>13726</v>
      </c>
      <c r="D13620" s="7">
        <v>585</v>
      </c>
    </row>
    <row r="13621" spans="2:4" x14ac:dyDescent="0.2">
      <c r="B13621" s="7" t="s">
        <v>13727</v>
      </c>
      <c r="D13621" s="7">
        <v>491</v>
      </c>
    </row>
    <row r="13622" spans="2:4" x14ac:dyDescent="0.2">
      <c r="B13622" s="7" t="s">
        <v>13728</v>
      </c>
      <c r="D13622" s="7">
        <v>427</v>
      </c>
    </row>
    <row r="13623" spans="2:4" x14ac:dyDescent="0.2">
      <c r="B13623" s="7" t="s">
        <v>13729</v>
      </c>
      <c r="D13623" s="7">
        <v>425</v>
      </c>
    </row>
    <row r="13624" spans="2:4" x14ac:dyDescent="0.2">
      <c r="B13624" s="7" t="s">
        <v>13730</v>
      </c>
      <c r="D13624" s="7">
        <v>435</v>
      </c>
    </row>
    <row r="13625" spans="2:4" x14ac:dyDescent="0.2">
      <c r="B13625" s="7" t="s">
        <v>13731</v>
      </c>
      <c r="D13625" s="7">
        <v>451</v>
      </c>
    </row>
    <row r="13626" spans="2:4" x14ac:dyDescent="0.2">
      <c r="B13626" s="7" t="s">
        <v>13732</v>
      </c>
      <c r="D13626" s="7">
        <v>244</v>
      </c>
    </row>
    <row r="13627" spans="2:4" x14ac:dyDescent="0.2">
      <c r="B13627" s="7" t="s">
        <v>13733</v>
      </c>
      <c r="D13627" s="7">
        <v>418</v>
      </c>
    </row>
    <row r="13628" spans="2:4" x14ac:dyDescent="0.2">
      <c r="B13628" s="7" t="s">
        <v>13734</v>
      </c>
      <c r="D13628" s="7">
        <v>358</v>
      </c>
    </row>
    <row r="13629" spans="2:4" x14ac:dyDescent="0.2">
      <c r="B13629" s="7" t="s">
        <v>13735</v>
      </c>
      <c r="D13629" s="7">
        <v>485</v>
      </c>
    </row>
    <row r="13630" spans="2:4" x14ac:dyDescent="0.2">
      <c r="B13630" s="7" t="s">
        <v>13736</v>
      </c>
      <c r="D13630" s="7">
        <v>596</v>
      </c>
    </row>
    <row r="13631" spans="2:4" x14ac:dyDescent="0.2">
      <c r="B13631" s="7" t="s">
        <v>13737</v>
      </c>
      <c r="D13631" s="7">
        <v>524</v>
      </c>
    </row>
    <row r="13632" spans="2:4" x14ac:dyDescent="0.2">
      <c r="B13632" s="7" t="s">
        <v>13738</v>
      </c>
      <c r="D13632" s="7">
        <v>289</v>
      </c>
    </row>
    <row r="13633" spans="2:4" x14ac:dyDescent="0.2">
      <c r="B13633" s="7" t="s">
        <v>13739</v>
      </c>
      <c r="D13633" s="7">
        <v>454</v>
      </c>
    </row>
    <row r="13634" spans="2:4" x14ac:dyDescent="0.2">
      <c r="B13634" s="7" t="s">
        <v>13740</v>
      </c>
      <c r="D13634" s="7">
        <v>501</v>
      </c>
    </row>
    <row r="13635" spans="2:4" x14ac:dyDescent="0.2">
      <c r="B13635" s="7" t="s">
        <v>13741</v>
      </c>
      <c r="D13635" s="7">
        <v>394</v>
      </c>
    </row>
    <row r="13636" spans="2:4" x14ac:dyDescent="0.2">
      <c r="B13636" s="7" t="s">
        <v>13742</v>
      </c>
      <c r="D13636" s="7">
        <v>521</v>
      </c>
    </row>
    <row r="13637" spans="2:4" x14ac:dyDescent="0.2">
      <c r="B13637" s="7" t="s">
        <v>13743</v>
      </c>
      <c r="D13637" s="7">
        <v>340</v>
      </c>
    </row>
    <row r="13638" spans="2:4" x14ac:dyDescent="0.2">
      <c r="B13638" s="7" t="s">
        <v>13744</v>
      </c>
      <c r="D13638" s="7">
        <v>570</v>
      </c>
    </row>
    <row r="13639" spans="2:4" x14ac:dyDescent="0.2">
      <c r="B13639" s="7" t="s">
        <v>13745</v>
      </c>
      <c r="D13639" s="7">
        <v>471</v>
      </c>
    </row>
    <row r="13640" spans="2:4" x14ac:dyDescent="0.2">
      <c r="B13640" s="7" t="s">
        <v>13746</v>
      </c>
      <c r="D13640" s="7">
        <v>546</v>
      </c>
    </row>
    <row r="13641" spans="2:4" x14ac:dyDescent="0.2">
      <c r="B13641" s="7" t="s">
        <v>13747</v>
      </c>
      <c r="D13641" s="7">
        <v>366</v>
      </c>
    </row>
    <row r="13642" spans="2:4" x14ac:dyDescent="0.2">
      <c r="B13642" s="7" t="s">
        <v>13748</v>
      </c>
      <c r="D13642" s="7">
        <v>511</v>
      </c>
    </row>
    <row r="13643" spans="2:4" x14ac:dyDescent="0.2">
      <c r="B13643" s="7" t="s">
        <v>13749</v>
      </c>
      <c r="D13643" s="7">
        <v>412</v>
      </c>
    </row>
    <row r="13644" spans="2:4" x14ac:dyDescent="0.2">
      <c r="B13644" s="7" t="s">
        <v>13750</v>
      </c>
      <c r="D13644" s="7">
        <v>558</v>
      </c>
    </row>
    <row r="13645" spans="2:4" x14ac:dyDescent="0.2">
      <c r="B13645" s="7" t="s">
        <v>13751</v>
      </c>
      <c r="D13645" s="7">
        <v>441</v>
      </c>
    </row>
    <row r="13646" spans="2:4" x14ac:dyDescent="0.2">
      <c r="B13646" s="7" t="s">
        <v>13752</v>
      </c>
      <c r="D13646" s="7">
        <v>454</v>
      </c>
    </row>
    <row r="13647" spans="2:4" x14ac:dyDescent="0.2">
      <c r="B13647" s="7" t="s">
        <v>13753</v>
      </c>
      <c r="D13647" s="7">
        <v>475</v>
      </c>
    </row>
    <row r="13648" spans="2:4" x14ac:dyDescent="0.2">
      <c r="B13648" s="7" t="s">
        <v>13754</v>
      </c>
      <c r="D13648" s="7">
        <v>399</v>
      </c>
    </row>
    <row r="13649" spans="2:4" x14ac:dyDescent="0.2">
      <c r="B13649" s="7" t="s">
        <v>13755</v>
      </c>
      <c r="D13649" s="7">
        <v>392</v>
      </c>
    </row>
    <row r="13650" spans="2:4" x14ac:dyDescent="0.2">
      <c r="B13650" s="7" t="s">
        <v>13756</v>
      </c>
      <c r="D13650" s="7">
        <v>399</v>
      </c>
    </row>
    <row r="13651" spans="2:4" x14ac:dyDescent="0.2">
      <c r="B13651" s="7" t="s">
        <v>13757</v>
      </c>
      <c r="D13651" s="7">
        <v>363</v>
      </c>
    </row>
    <row r="13652" spans="2:4" x14ac:dyDescent="0.2">
      <c r="B13652" s="7" t="s">
        <v>13758</v>
      </c>
      <c r="D13652" s="7">
        <v>376</v>
      </c>
    </row>
    <row r="13653" spans="2:4" x14ac:dyDescent="0.2">
      <c r="B13653" s="7" t="s">
        <v>13759</v>
      </c>
      <c r="D13653" s="7">
        <v>379</v>
      </c>
    </row>
    <row r="13654" spans="2:4" x14ac:dyDescent="0.2">
      <c r="B13654" s="7" t="s">
        <v>13760</v>
      </c>
      <c r="D13654" s="7">
        <v>549</v>
      </c>
    </row>
    <row r="13655" spans="2:4" x14ac:dyDescent="0.2">
      <c r="B13655" s="7" t="s">
        <v>13761</v>
      </c>
      <c r="D13655" s="7">
        <v>431</v>
      </c>
    </row>
    <row r="13656" spans="2:4" x14ac:dyDescent="0.2">
      <c r="B13656" s="7" t="s">
        <v>13762</v>
      </c>
      <c r="D13656" s="7">
        <v>429</v>
      </c>
    </row>
    <row r="13657" spans="2:4" x14ac:dyDescent="0.2">
      <c r="B13657" s="7" t="s">
        <v>13763</v>
      </c>
      <c r="D13657" s="7">
        <v>511</v>
      </c>
    </row>
    <row r="13658" spans="2:4" x14ac:dyDescent="0.2">
      <c r="B13658" s="7" t="s">
        <v>13764</v>
      </c>
      <c r="D13658" s="7">
        <v>447</v>
      </c>
    </row>
    <row r="13659" spans="2:4" x14ac:dyDescent="0.2">
      <c r="B13659" s="7" t="s">
        <v>13765</v>
      </c>
      <c r="D13659" s="7">
        <v>500</v>
      </c>
    </row>
    <row r="13660" spans="2:4" x14ac:dyDescent="0.2">
      <c r="B13660" s="7" t="s">
        <v>13766</v>
      </c>
      <c r="D13660" s="7">
        <v>452</v>
      </c>
    </row>
    <row r="13661" spans="2:4" x14ac:dyDescent="0.2">
      <c r="B13661" s="7" t="s">
        <v>13767</v>
      </c>
      <c r="D13661" s="7">
        <v>426</v>
      </c>
    </row>
    <row r="13662" spans="2:4" x14ac:dyDescent="0.2">
      <c r="B13662" s="7" t="s">
        <v>13768</v>
      </c>
      <c r="D13662" s="7">
        <v>440</v>
      </c>
    </row>
    <row r="13663" spans="2:4" x14ac:dyDescent="0.2">
      <c r="B13663" s="7" t="s">
        <v>13769</v>
      </c>
      <c r="D13663" s="7">
        <v>504</v>
      </c>
    </row>
    <row r="13664" spans="2:4" x14ac:dyDescent="0.2">
      <c r="B13664" s="7" t="s">
        <v>13770</v>
      </c>
      <c r="D13664" s="7">
        <v>410</v>
      </c>
    </row>
    <row r="13665" spans="2:4" x14ac:dyDescent="0.2">
      <c r="B13665" s="7" t="s">
        <v>13771</v>
      </c>
      <c r="D13665" s="7">
        <v>439</v>
      </c>
    </row>
    <row r="13666" spans="2:4" x14ac:dyDescent="0.2">
      <c r="B13666" s="7" t="s">
        <v>13772</v>
      </c>
      <c r="D13666" s="7">
        <v>675</v>
      </c>
    </row>
    <row r="13667" spans="2:4" x14ac:dyDescent="0.2">
      <c r="B13667" s="7" t="s">
        <v>13773</v>
      </c>
      <c r="D13667" s="7">
        <v>421</v>
      </c>
    </row>
    <row r="13668" spans="2:4" x14ac:dyDescent="0.2">
      <c r="B13668" s="7" t="s">
        <v>13774</v>
      </c>
      <c r="D13668" s="7">
        <v>511</v>
      </c>
    </row>
    <row r="13669" spans="2:4" x14ac:dyDescent="0.2">
      <c r="B13669" s="7" t="s">
        <v>13775</v>
      </c>
      <c r="D13669" s="7">
        <v>708</v>
      </c>
    </row>
    <row r="13670" spans="2:4" x14ac:dyDescent="0.2">
      <c r="B13670" s="7" t="s">
        <v>13776</v>
      </c>
      <c r="D13670" s="7">
        <v>435</v>
      </c>
    </row>
    <row r="13671" spans="2:4" x14ac:dyDescent="0.2">
      <c r="B13671" s="7" t="s">
        <v>13777</v>
      </c>
      <c r="D13671" s="7">
        <v>504</v>
      </c>
    </row>
    <row r="13672" spans="2:4" x14ac:dyDescent="0.2">
      <c r="B13672" s="7" t="s">
        <v>13778</v>
      </c>
      <c r="D13672" s="7">
        <v>567</v>
      </c>
    </row>
    <row r="13673" spans="2:4" x14ac:dyDescent="0.2">
      <c r="B13673" s="7" t="s">
        <v>13779</v>
      </c>
      <c r="D13673" s="7">
        <v>535</v>
      </c>
    </row>
    <row r="13674" spans="2:4" x14ac:dyDescent="0.2">
      <c r="B13674" s="7" t="s">
        <v>13780</v>
      </c>
      <c r="D13674" s="7">
        <v>513</v>
      </c>
    </row>
    <row r="13675" spans="2:4" x14ac:dyDescent="0.2">
      <c r="B13675" s="7" t="s">
        <v>13781</v>
      </c>
      <c r="D13675" s="7">
        <v>566</v>
      </c>
    </row>
    <row r="13676" spans="2:4" x14ac:dyDescent="0.2">
      <c r="B13676" s="7" t="s">
        <v>13782</v>
      </c>
      <c r="D13676" s="7">
        <v>310</v>
      </c>
    </row>
    <row r="13677" spans="2:4" x14ac:dyDescent="0.2">
      <c r="B13677" s="7" t="s">
        <v>13783</v>
      </c>
      <c r="D13677" s="7">
        <v>363</v>
      </c>
    </row>
    <row r="13678" spans="2:4" x14ac:dyDescent="0.2">
      <c r="B13678" s="7" t="s">
        <v>13784</v>
      </c>
      <c r="D13678" s="7">
        <v>469</v>
      </c>
    </row>
    <row r="13679" spans="2:4" x14ac:dyDescent="0.2">
      <c r="B13679" s="7" t="s">
        <v>13785</v>
      </c>
      <c r="D13679" s="7">
        <v>543</v>
      </c>
    </row>
    <row r="13680" spans="2:4" x14ac:dyDescent="0.2">
      <c r="B13680" s="7" t="s">
        <v>13786</v>
      </c>
      <c r="D13680" s="7">
        <v>498</v>
      </c>
    </row>
    <row r="13681" spans="2:4" x14ac:dyDescent="0.2">
      <c r="B13681" s="7" t="s">
        <v>13787</v>
      </c>
      <c r="D13681" s="7">
        <v>376</v>
      </c>
    </row>
    <row r="13682" spans="2:4" x14ac:dyDescent="0.2">
      <c r="B13682" s="7" t="s">
        <v>13788</v>
      </c>
      <c r="D13682" s="7">
        <v>460</v>
      </c>
    </row>
    <row r="13683" spans="2:4" x14ac:dyDescent="0.2">
      <c r="B13683" s="7" t="s">
        <v>13789</v>
      </c>
      <c r="D13683" s="7">
        <v>539</v>
      </c>
    </row>
    <row r="13684" spans="2:4" x14ac:dyDescent="0.2">
      <c r="B13684" s="7" t="s">
        <v>13790</v>
      </c>
      <c r="D13684" s="7">
        <v>463</v>
      </c>
    </row>
    <row r="13685" spans="2:4" x14ac:dyDescent="0.2">
      <c r="B13685" s="7" t="s">
        <v>13791</v>
      </c>
      <c r="D13685" s="7">
        <v>365</v>
      </c>
    </row>
    <row r="13686" spans="2:4" x14ac:dyDescent="0.2">
      <c r="B13686" s="7" t="s">
        <v>13792</v>
      </c>
      <c r="D13686" s="7">
        <v>394</v>
      </c>
    </row>
    <row r="13687" spans="2:4" x14ac:dyDescent="0.2">
      <c r="B13687" s="7" t="s">
        <v>13793</v>
      </c>
      <c r="D13687" s="7">
        <v>490</v>
      </c>
    </row>
    <row r="13688" spans="2:4" x14ac:dyDescent="0.2">
      <c r="B13688" s="7" t="s">
        <v>13794</v>
      </c>
      <c r="D13688" s="7">
        <v>426</v>
      </c>
    </row>
    <row r="13689" spans="2:4" x14ac:dyDescent="0.2">
      <c r="B13689" s="7" t="s">
        <v>13795</v>
      </c>
      <c r="D13689" s="7">
        <v>410</v>
      </c>
    </row>
    <row r="13690" spans="2:4" x14ac:dyDescent="0.2">
      <c r="B13690" s="7" t="s">
        <v>13796</v>
      </c>
      <c r="D13690" s="7">
        <v>351</v>
      </c>
    </row>
    <row r="13691" spans="2:4" x14ac:dyDescent="0.2">
      <c r="B13691" s="7" t="s">
        <v>13797</v>
      </c>
      <c r="D13691" s="7">
        <v>419</v>
      </c>
    </row>
    <row r="13692" spans="2:4" x14ac:dyDescent="0.2">
      <c r="B13692" s="7" t="s">
        <v>13798</v>
      </c>
      <c r="D13692" s="7">
        <v>440</v>
      </c>
    </row>
    <row r="13693" spans="2:4" x14ac:dyDescent="0.2">
      <c r="B13693" s="7" t="s">
        <v>13799</v>
      </c>
      <c r="D13693" s="7">
        <v>512</v>
      </c>
    </row>
    <row r="13694" spans="2:4" x14ac:dyDescent="0.2">
      <c r="B13694" s="7" t="s">
        <v>13800</v>
      </c>
      <c r="D13694" s="7">
        <v>629</v>
      </c>
    </row>
    <row r="13695" spans="2:4" x14ac:dyDescent="0.2">
      <c r="B13695" s="7" t="s">
        <v>13801</v>
      </c>
      <c r="D13695" s="7">
        <v>46</v>
      </c>
    </row>
    <row r="13696" spans="2:4" x14ac:dyDescent="0.2">
      <c r="B13696" s="7" t="s">
        <v>13802</v>
      </c>
      <c r="D13696" s="7">
        <v>299</v>
      </c>
    </row>
    <row r="13697" spans="2:4" x14ac:dyDescent="0.2">
      <c r="B13697" s="7" t="s">
        <v>13803</v>
      </c>
      <c r="D13697" s="7">
        <v>517</v>
      </c>
    </row>
    <row r="13698" spans="2:4" x14ac:dyDescent="0.2">
      <c r="B13698" s="7" t="s">
        <v>13804</v>
      </c>
      <c r="D13698" s="7">
        <v>378</v>
      </c>
    </row>
    <row r="13699" spans="2:4" x14ac:dyDescent="0.2">
      <c r="B13699" s="7" t="s">
        <v>13805</v>
      </c>
      <c r="D13699" s="7">
        <v>251</v>
      </c>
    </row>
    <row r="13700" spans="2:4" x14ac:dyDescent="0.2">
      <c r="B13700" s="7" t="s">
        <v>13806</v>
      </c>
      <c r="D13700" s="7">
        <v>461</v>
      </c>
    </row>
    <row r="13701" spans="2:4" x14ac:dyDescent="0.2">
      <c r="B13701" s="7" t="s">
        <v>13807</v>
      </c>
      <c r="D13701" s="7">
        <v>369</v>
      </c>
    </row>
    <row r="13702" spans="2:4" x14ac:dyDescent="0.2">
      <c r="B13702" s="7" t="s">
        <v>13808</v>
      </c>
      <c r="D13702" s="7">
        <v>279</v>
      </c>
    </row>
    <row r="13703" spans="2:4" x14ac:dyDescent="0.2">
      <c r="B13703" s="7" t="s">
        <v>13809</v>
      </c>
      <c r="D13703" s="7">
        <v>515</v>
      </c>
    </row>
    <row r="13704" spans="2:4" x14ac:dyDescent="0.2">
      <c r="B13704" s="7" t="s">
        <v>13810</v>
      </c>
      <c r="D13704" s="7">
        <v>520</v>
      </c>
    </row>
    <row r="13705" spans="2:4" x14ac:dyDescent="0.2">
      <c r="B13705" s="7" t="s">
        <v>13811</v>
      </c>
      <c r="D13705" s="7">
        <v>516</v>
      </c>
    </row>
    <row r="13706" spans="2:4" x14ac:dyDescent="0.2">
      <c r="B13706" s="7" t="s">
        <v>13812</v>
      </c>
      <c r="D13706" s="7">
        <v>517</v>
      </c>
    </row>
    <row r="13707" spans="2:4" x14ac:dyDescent="0.2">
      <c r="B13707" s="7" t="s">
        <v>13813</v>
      </c>
      <c r="D13707" s="7">
        <v>662</v>
      </c>
    </row>
    <row r="13708" spans="2:4" x14ac:dyDescent="0.2">
      <c r="B13708" s="7" t="s">
        <v>13814</v>
      </c>
      <c r="D13708" s="7">
        <v>554</v>
      </c>
    </row>
    <row r="13709" spans="2:4" x14ac:dyDescent="0.2">
      <c r="B13709" s="7" t="s">
        <v>13815</v>
      </c>
      <c r="D13709" s="7">
        <v>637</v>
      </c>
    </row>
    <row r="13710" spans="2:4" x14ac:dyDescent="0.2">
      <c r="B13710" s="7" t="s">
        <v>13816</v>
      </c>
      <c r="D13710" s="7">
        <v>527</v>
      </c>
    </row>
    <row r="13711" spans="2:4" x14ac:dyDescent="0.2">
      <c r="B13711" s="7" t="s">
        <v>13817</v>
      </c>
      <c r="D13711" s="7">
        <v>538</v>
      </c>
    </row>
    <row r="13712" spans="2:4" x14ac:dyDescent="0.2">
      <c r="B13712" s="7" t="s">
        <v>13818</v>
      </c>
      <c r="D13712" s="7">
        <v>366</v>
      </c>
    </row>
    <row r="13713" spans="2:4" x14ac:dyDescent="0.2">
      <c r="B13713" s="7" t="s">
        <v>13819</v>
      </c>
      <c r="D13713" s="7">
        <v>605</v>
      </c>
    </row>
    <row r="13714" spans="2:4" x14ac:dyDescent="0.2">
      <c r="B13714" s="7" t="s">
        <v>13820</v>
      </c>
      <c r="D13714" s="7">
        <v>621</v>
      </c>
    </row>
    <row r="13715" spans="2:4" x14ac:dyDescent="0.2">
      <c r="B13715" s="7" t="s">
        <v>13821</v>
      </c>
      <c r="D13715" s="7">
        <v>601</v>
      </c>
    </row>
    <row r="13716" spans="2:4" x14ac:dyDescent="0.2">
      <c r="B13716" s="7" t="s">
        <v>13822</v>
      </c>
      <c r="D13716" s="7">
        <v>442</v>
      </c>
    </row>
    <row r="13717" spans="2:4" x14ac:dyDescent="0.2">
      <c r="B13717" s="7" t="s">
        <v>13823</v>
      </c>
      <c r="D13717" s="7">
        <v>413</v>
      </c>
    </row>
    <row r="13718" spans="2:4" x14ac:dyDescent="0.2">
      <c r="B13718" s="7" t="s">
        <v>13824</v>
      </c>
      <c r="D13718" s="7">
        <v>633</v>
      </c>
    </row>
    <row r="13719" spans="2:4" x14ac:dyDescent="0.2">
      <c r="B13719" s="7" t="s">
        <v>13825</v>
      </c>
      <c r="D13719" s="7">
        <v>589</v>
      </c>
    </row>
    <row r="13720" spans="2:4" x14ac:dyDescent="0.2">
      <c r="B13720" s="7" t="s">
        <v>13826</v>
      </c>
      <c r="D13720" s="7">
        <v>451</v>
      </c>
    </row>
    <row r="13721" spans="2:4" x14ac:dyDescent="0.2">
      <c r="B13721" s="7" t="s">
        <v>13827</v>
      </c>
      <c r="D13721" s="7">
        <v>520</v>
      </c>
    </row>
    <row r="13722" spans="2:4" x14ac:dyDescent="0.2">
      <c r="B13722" s="7" t="s">
        <v>13828</v>
      </c>
      <c r="D13722" s="7">
        <v>573</v>
      </c>
    </row>
    <row r="13723" spans="2:4" x14ac:dyDescent="0.2">
      <c r="B13723" s="7" t="s">
        <v>13829</v>
      </c>
      <c r="D13723" s="7">
        <v>490</v>
      </c>
    </row>
    <row r="13724" spans="2:4" x14ac:dyDescent="0.2">
      <c r="B13724" s="7" t="s">
        <v>13830</v>
      </c>
      <c r="D13724" s="7">
        <v>440</v>
      </c>
    </row>
    <row r="13725" spans="2:4" x14ac:dyDescent="0.2">
      <c r="B13725" s="7" t="s">
        <v>13831</v>
      </c>
      <c r="D13725" s="7">
        <v>467</v>
      </c>
    </row>
    <row r="13726" spans="2:4" x14ac:dyDescent="0.2">
      <c r="B13726" s="7" t="s">
        <v>13832</v>
      </c>
      <c r="D13726" s="7">
        <v>407</v>
      </c>
    </row>
    <row r="13727" spans="2:4" x14ac:dyDescent="0.2">
      <c r="B13727" s="7" t="s">
        <v>13833</v>
      </c>
      <c r="D13727" s="7">
        <v>438</v>
      </c>
    </row>
    <row r="13728" spans="2:4" x14ac:dyDescent="0.2">
      <c r="B13728" s="7" t="s">
        <v>13834</v>
      </c>
      <c r="D13728" s="7">
        <v>496</v>
      </c>
    </row>
    <row r="13729" spans="2:4" x14ac:dyDescent="0.2">
      <c r="B13729" s="7" t="s">
        <v>13835</v>
      </c>
      <c r="D13729" s="7">
        <v>489</v>
      </c>
    </row>
    <row r="13730" spans="2:4" x14ac:dyDescent="0.2">
      <c r="B13730" s="7" t="s">
        <v>13836</v>
      </c>
      <c r="D13730" s="7">
        <v>652</v>
      </c>
    </row>
    <row r="13731" spans="2:4" x14ac:dyDescent="0.2">
      <c r="B13731" s="7" t="s">
        <v>13837</v>
      </c>
      <c r="D13731" s="7">
        <v>696</v>
      </c>
    </row>
    <row r="13732" spans="2:4" x14ac:dyDescent="0.2">
      <c r="B13732" s="7" t="s">
        <v>13838</v>
      </c>
      <c r="D13732" s="7">
        <v>362</v>
      </c>
    </row>
    <row r="13733" spans="2:4" x14ac:dyDescent="0.2">
      <c r="B13733" s="7" t="s">
        <v>13839</v>
      </c>
      <c r="D13733" s="7">
        <v>428</v>
      </c>
    </row>
    <row r="13734" spans="2:4" x14ac:dyDescent="0.2">
      <c r="B13734" s="7" t="s">
        <v>13840</v>
      </c>
      <c r="D13734" s="7">
        <v>559</v>
      </c>
    </row>
    <row r="13735" spans="2:4" x14ac:dyDescent="0.2">
      <c r="B13735" s="7" t="s">
        <v>13841</v>
      </c>
      <c r="D13735" s="7">
        <v>514</v>
      </c>
    </row>
    <row r="13736" spans="2:4" x14ac:dyDescent="0.2">
      <c r="B13736" s="7" t="s">
        <v>13842</v>
      </c>
      <c r="D13736" s="7">
        <v>615</v>
      </c>
    </row>
    <row r="13737" spans="2:4" x14ac:dyDescent="0.2">
      <c r="B13737" s="7" t="s">
        <v>13843</v>
      </c>
      <c r="D13737" s="7">
        <v>565</v>
      </c>
    </row>
    <row r="13738" spans="2:4" x14ac:dyDescent="0.2">
      <c r="B13738" s="7" t="s">
        <v>13844</v>
      </c>
      <c r="D13738" s="7">
        <v>580</v>
      </c>
    </row>
    <row r="13739" spans="2:4" x14ac:dyDescent="0.2">
      <c r="B13739" s="7" t="s">
        <v>13845</v>
      </c>
      <c r="D13739" s="7">
        <v>621</v>
      </c>
    </row>
    <row r="13740" spans="2:4" x14ac:dyDescent="0.2">
      <c r="B13740" s="7" t="s">
        <v>13846</v>
      </c>
      <c r="D13740" s="7">
        <v>528</v>
      </c>
    </row>
    <row r="13741" spans="2:4" x14ac:dyDescent="0.2">
      <c r="B13741" s="7" t="s">
        <v>13847</v>
      </c>
      <c r="D13741" s="7">
        <v>653</v>
      </c>
    </row>
    <row r="13742" spans="2:4" x14ac:dyDescent="0.2">
      <c r="B13742" s="7" t="s">
        <v>13848</v>
      </c>
      <c r="D13742" s="7">
        <v>533</v>
      </c>
    </row>
    <row r="13743" spans="2:4" x14ac:dyDescent="0.2">
      <c r="B13743" s="7" t="s">
        <v>13849</v>
      </c>
      <c r="D13743" s="7">
        <v>423</v>
      </c>
    </row>
    <row r="13744" spans="2:4" x14ac:dyDescent="0.2">
      <c r="B13744" s="7" t="s">
        <v>13850</v>
      </c>
      <c r="D13744" s="7">
        <v>582</v>
      </c>
    </row>
    <row r="13745" spans="2:4" x14ac:dyDescent="0.2">
      <c r="B13745" s="7" t="s">
        <v>13851</v>
      </c>
      <c r="D13745" s="7">
        <v>615</v>
      </c>
    </row>
    <row r="13746" spans="2:4" x14ac:dyDescent="0.2">
      <c r="B13746" s="7" t="s">
        <v>13852</v>
      </c>
      <c r="D13746" s="7">
        <v>511</v>
      </c>
    </row>
    <row r="13747" spans="2:4" x14ac:dyDescent="0.2">
      <c r="B13747" s="7" t="s">
        <v>13853</v>
      </c>
      <c r="D13747" s="7">
        <v>547</v>
      </c>
    </row>
    <row r="13748" spans="2:4" x14ac:dyDescent="0.2">
      <c r="B13748" s="7" t="s">
        <v>13854</v>
      </c>
      <c r="D13748" s="7">
        <v>462</v>
      </c>
    </row>
    <row r="13749" spans="2:4" x14ac:dyDescent="0.2">
      <c r="B13749" s="7" t="s">
        <v>13855</v>
      </c>
      <c r="D13749" s="7">
        <v>478</v>
      </c>
    </row>
    <row r="13750" spans="2:4" x14ac:dyDescent="0.2">
      <c r="B13750" s="7" t="s">
        <v>13856</v>
      </c>
      <c r="D13750" s="7">
        <v>550</v>
      </c>
    </row>
    <row r="13751" spans="2:4" x14ac:dyDescent="0.2">
      <c r="B13751" s="7" t="s">
        <v>13857</v>
      </c>
      <c r="D13751" s="7">
        <v>500</v>
      </c>
    </row>
    <row r="13752" spans="2:4" x14ac:dyDescent="0.2">
      <c r="B13752" s="7" t="s">
        <v>13858</v>
      </c>
      <c r="D13752" s="7">
        <v>452</v>
      </c>
    </row>
    <row r="13753" spans="2:4" x14ac:dyDescent="0.2">
      <c r="B13753" s="7" t="s">
        <v>13859</v>
      </c>
      <c r="D13753" s="7">
        <v>598</v>
      </c>
    </row>
    <row r="13754" spans="2:4" x14ac:dyDescent="0.2">
      <c r="B13754" s="7" t="s">
        <v>13860</v>
      </c>
      <c r="D13754" s="7">
        <v>506</v>
      </c>
    </row>
    <row r="13755" spans="2:4" x14ac:dyDescent="0.2">
      <c r="B13755" s="7" t="s">
        <v>13861</v>
      </c>
      <c r="D13755" s="7">
        <v>538</v>
      </c>
    </row>
    <row r="13756" spans="2:4" x14ac:dyDescent="0.2">
      <c r="B13756" s="7" t="s">
        <v>13862</v>
      </c>
      <c r="D13756" s="7">
        <v>508</v>
      </c>
    </row>
    <row r="13757" spans="2:4" x14ac:dyDescent="0.2">
      <c r="B13757" s="7" t="s">
        <v>13863</v>
      </c>
      <c r="D13757" s="7">
        <v>479</v>
      </c>
    </row>
    <row r="13758" spans="2:4" x14ac:dyDescent="0.2">
      <c r="B13758" s="7" t="s">
        <v>13864</v>
      </c>
      <c r="D13758" s="7">
        <v>590</v>
      </c>
    </row>
    <row r="13759" spans="2:4" x14ac:dyDescent="0.2">
      <c r="B13759" s="7" t="s">
        <v>13865</v>
      </c>
      <c r="D13759" s="7">
        <v>590</v>
      </c>
    </row>
    <row r="13760" spans="2:4" x14ac:dyDescent="0.2">
      <c r="B13760" s="7" t="s">
        <v>13866</v>
      </c>
      <c r="D13760" s="7">
        <v>532</v>
      </c>
    </row>
    <row r="13761" spans="2:4" x14ac:dyDescent="0.2">
      <c r="B13761" s="7" t="s">
        <v>13867</v>
      </c>
      <c r="D13761" s="7">
        <v>515</v>
      </c>
    </row>
    <row r="13762" spans="2:4" x14ac:dyDescent="0.2">
      <c r="B13762" s="7" t="s">
        <v>13868</v>
      </c>
      <c r="D13762" s="7">
        <v>409</v>
      </c>
    </row>
    <row r="13763" spans="2:4" x14ac:dyDescent="0.2">
      <c r="B13763" s="7" t="s">
        <v>13869</v>
      </c>
      <c r="D13763" s="7">
        <v>649</v>
      </c>
    </row>
    <row r="13764" spans="2:4" x14ac:dyDescent="0.2">
      <c r="B13764" s="7" t="s">
        <v>13870</v>
      </c>
      <c r="D13764" s="7">
        <v>503</v>
      </c>
    </row>
    <row r="13765" spans="2:4" x14ac:dyDescent="0.2">
      <c r="B13765" s="7" t="s">
        <v>13871</v>
      </c>
      <c r="D13765" s="7">
        <v>524</v>
      </c>
    </row>
    <row r="13766" spans="2:4" x14ac:dyDescent="0.2">
      <c r="B13766" s="7" t="s">
        <v>13872</v>
      </c>
      <c r="D13766" s="7">
        <v>634</v>
      </c>
    </row>
    <row r="13767" spans="2:4" x14ac:dyDescent="0.2">
      <c r="B13767" s="7" t="s">
        <v>13873</v>
      </c>
      <c r="D13767" s="7">
        <v>574</v>
      </c>
    </row>
    <row r="13768" spans="2:4" x14ac:dyDescent="0.2">
      <c r="B13768" s="7" t="s">
        <v>13874</v>
      </c>
      <c r="D13768" s="7">
        <v>699</v>
      </c>
    </row>
    <row r="13769" spans="2:4" x14ac:dyDescent="0.2">
      <c r="B13769" s="7" t="s">
        <v>13875</v>
      </c>
      <c r="D13769" s="7">
        <v>677</v>
      </c>
    </row>
    <row r="13770" spans="2:4" x14ac:dyDescent="0.2">
      <c r="B13770" s="7" t="s">
        <v>13876</v>
      </c>
      <c r="D13770" s="7">
        <v>586</v>
      </c>
    </row>
    <row r="13771" spans="2:4" x14ac:dyDescent="0.2">
      <c r="B13771" s="7" t="s">
        <v>13877</v>
      </c>
      <c r="D13771" s="7">
        <v>645</v>
      </c>
    </row>
    <row r="13772" spans="2:4" x14ac:dyDescent="0.2">
      <c r="B13772" s="7" t="s">
        <v>13878</v>
      </c>
      <c r="D13772" s="7">
        <v>834</v>
      </c>
    </row>
    <row r="13773" spans="2:4" x14ac:dyDescent="0.2">
      <c r="B13773" s="7" t="s">
        <v>13879</v>
      </c>
      <c r="D13773" s="7">
        <v>561</v>
      </c>
    </row>
    <row r="13774" spans="2:4" x14ac:dyDescent="0.2">
      <c r="B13774" s="7" t="s">
        <v>13880</v>
      </c>
      <c r="D13774" s="7">
        <v>664</v>
      </c>
    </row>
    <row r="13775" spans="2:4" x14ac:dyDescent="0.2">
      <c r="B13775" s="7" t="s">
        <v>13881</v>
      </c>
      <c r="D13775" s="7">
        <v>562</v>
      </c>
    </row>
    <row r="13776" spans="2:4" x14ac:dyDescent="0.2">
      <c r="B13776" s="7" t="s">
        <v>13882</v>
      </c>
      <c r="D13776" s="7">
        <v>365</v>
      </c>
    </row>
    <row r="13777" spans="2:4" x14ac:dyDescent="0.2">
      <c r="B13777" s="7" t="s">
        <v>13883</v>
      </c>
      <c r="D13777" s="7">
        <v>494</v>
      </c>
    </row>
    <row r="13778" spans="2:4" x14ac:dyDescent="0.2">
      <c r="B13778" s="7" t="s">
        <v>13884</v>
      </c>
      <c r="D13778" s="7">
        <v>526</v>
      </c>
    </row>
    <row r="13779" spans="2:4" x14ac:dyDescent="0.2">
      <c r="B13779" s="7" t="s">
        <v>13885</v>
      </c>
      <c r="D13779" s="7">
        <v>562</v>
      </c>
    </row>
    <row r="13780" spans="2:4" x14ac:dyDescent="0.2">
      <c r="B13780" s="7" t="s">
        <v>13886</v>
      </c>
      <c r="D13780" s="7">
        <v>529</v>
      </c>
    </row>
    <row r="13781" spans="2:4" x14ac:dyDescent="0.2">
      <c r="B13781" s="7" t="s">
        <v>13887</v>
      </c>
      <c r="D13781" s="7">
        <v>539</v>
      </c>
    </row>
    <row r="13782" spans="2:4" x14ac:dyDescent="0.2">
      <c r="B13782" s="7" t="s">
        <v>13888</v>
      </c>
      <c r="D13782" s="7">
        <v>585</v>
      </c>
    </row>
    <row r="13783" spans="2:4" x14ac:dyDescent="0.2">
      <c r="B13783" s="7" t="s">
        <v>13889</v>
      </c>
      <c r="D13783" s="7">
        <v>606</v>
      </c>
    </row>
    <row r="13784" spans="2:4" x14ac:dyDescent="0.2">
      <c r="B13784" s="7" t="s">
        <v>13890</v>
      </c>
      <c r="D13784" s="7">
        <v>466</v>
      </c>
    </row>
    <row r="13785" spans="2:4" x14ac:dyDescent="0.2">
      <c r="B13785" s="7" t="s">
        <v>13891</v>
      </c>
      <c r="D13785" s="7">
        <v>496</v>
      </c>
    </row>
    <row r="13786" spans="2:4" x14ac:dyDescent="0.2">
      <c r="B13786" s="7" t="s">
        <v>13892</v>
      </c>
      <c r="D13786" s="7">
        <v>584</v>
      </c>
    </row>
    <row r="13787" spans="2:4" x14ac:dyDescent="0.2">
      <c r="B13787" s="7" t="s">
        <v>13893</v>
      </c>
      <c r="D13787" s="7">
        <v>623</v>
      </c>
    </row>
    <row r="13788" spans="2:4" x14ac:dyDescent="0.2">
      <c r="B13788" s="7" t="s">
        <v>13894</v>
      </c>
      <c r="D13788" s="7">
        <v>440</v>
      </c>
    </row>
    <row r="13789" spans="2:4" x14ac:dyDescent="0.2">
      <c r="B13789" s="7" t="s">
        <v>13895</v>
      </c>
      <c r="D13789" s="7">
        <v>447</v>
      </c>
    </row>
    <row r="13790" spans="2:4" x14ac:dyDescent="0.2">
      <c r="B13790" s="7" t="s">
        <v>13896</v>
      </c>
      <c r="D13790" s="7">
        <v>457</v>
      </c>
    </row>
    <row r="13791" spans="2:4" x14ac:dyDescent="0.2">
      <c r="B13791" s="7" t="s">
        <v>13897</v>
      </c>
      <c r="D13791" s="7">
        <v>496</v>
      </c>
    </row>
    <row r="13792" spans="2:4" x14ac:dyDescent="0.2">
      <c r="B13792" s="7" t="s">
        <v>13898</v>
      </c>
      <c r="D13792" s="7">
        <v>507</v>
      </c>
    </row>
    <row r="13793" spans="2:4" x14ac:dyDescent="0.2">
      <c r="B13793" s="7" t="s">
        <v>13899</v>
      </c>
      <c r="D13793" s="7">
        <v>684</v>
      </c>
    </row>
    <row r="13794" spans="2:4" x14ac:dyDescent="0.2">
      <c r="B13794" s="7" t="s">
        <v>13900</v>
      </c>
      <c r="D13794" s="7">
        <v>631</v>
      </c>
    </row>
    <row r="13795" spans="2:4" x14ac:dyDescent="0.2">
      <c r="B13795" s="7" t="s">
        <v>13901</v>
      </c>
      <c r="D13795" s="7">
        <v>72</v>
      </c>
    </row>
    <row r="13796" spans="2:4" x14ac:dyDescent="0.2">
      <c r="B13796" s="7" t="s">
        <v>13902</v>
      </c>
      <c r="D13796" s="7">
        <v>422</v>
      </c>
    </row>
    <row r="13797" spans="2:4" x14ac:dyDescent="0.2">
      <c r="B13797" s="7" t="s">
        <v>13903</v>
      </c>
      <c r="D13797" s="7">
        <v>501</v>
      </c>
    </row>
    <row r="13798" spans="2:4" x14ac:dyDescent="0.2">
      <c r="B13798" s="7" t="s">
        <v>13904</v>
      </c>
      <c r="D13798" s="7">
        <v>436</v>
      </c>
    </row>
    <row r="13799" spans="2:4" x14ac:dyDescent="0.2">
      <c r="B13799" s="7" t="s">
        <v>13905</v>
      </c>
      <c r="D13799" s="7">
        <v>277</v>
      </c>
    </row>
    <row r="13800" spans="2:4" x14ac:dyDescent="0.2">
      <c r="B13800" s="7" t="s">
        <v>13906</v>
      </c>
      <c r="D13800" s="7">
        <v>457</v>
      </c>
    </row>
    <row r="13801" spans="2:4" x14ac:dyDescent="0.2">
      <c r="B13801" s="7" t="s">
        <v>13907</v>
      </c>
      <c r="D13801" s="7">
        <v>393</v>
      </c>
    </row>
    <row r="13802" spans="2:4" x14ac:dyDescent="0.2">
      <c r="B13802" s="7" t="s">
        <v>13908</v>
      </c>
      <c r="D13802" s="7">
        <v>367</v>
      </c>
    </row>
    <row r="13803" spans="2:4" x14ac:dyDescent="0.2">
      <c r="B13803" s="7" t="s">
        <v>13909</v>
      </c>
      <c r="D13803" s="7">
        <v>729</v>
      </c>
    </row>
    <row r="13804" spans="2:4" x14ac:dyDescent="0.2">
      <c r="B13804" s="7" t="s">
        <v>13910</v>
      </c>
      <c r="D13804" s="7">
        <v>376</v>
      </c>
    </row>
    <row r="13805" spans="2:4" x14ac:dyDescent="0.2">
      <c r="B13805" s="7" t="s">
        <v>13911</v>
      </c>
      <c r="D13805" s="7">
        <v>296</v>
      </c>
    </row>
    <row r="13806" spans="2:4" x14ac:dyDescent="0.2">
      <c r="B13806" s="7" t="s">
        <v>13912</v>
      </c>
      <c r="D13806" s="7">
        <v>315</v>
      </c>
    </row>
    <row r="13807" spans="2:4" x14ac:dyDescent="0.2">
      <c r="B13807" s="7" t="s">
        <v>13913</v>
      </c>
      <c r="D13807" s="7">
        <v>392</v>
      </c>
    </row>
    <row r="13808" spans="2:4" x14ac:dyDescent="0.2">
      <c r="B13808" s="7" t="s">
        <v>13914</v>
      </c>
      <c r="D13808" s="7">
        <v>291</v>
      </c>
    </row>
    <row r="13809" spans="2:4" x14ac:dyDescent="0.2">
      <c r="B13809" s="7" t="s">
        <v>13915</v>
      </c>
      <c r="D13809" s="7">
        <v>358</v>
      </c>
    </row>
    <row r="13810" spans="2:4" x14ac:dyDescent="0.2">
      <c r="B13810" s="7" t="s">
        <v>13916</v>
      </c>
      <c r="D13810" s="7">
        <v>302</v>
      </c>
    </row>
    <row r="13811" spans="2:4" x14ac:dyDescent="0.2">
      <c r="B13811" s="7" t="s">
        <v>13917</v>
      </c>
      <c r="D13811" s="7">
        <v>343</v>
      </c>
    </row>
    <row r="13812" spans="2:4" x14ac:dyDescent="0.2">
      <c r="B13812" s="7" t="s">
        <v>13918</v>
      </c>
      <c r="D13812" s="7">
        <v>196</v>
      </c>
    </row>
    <row r="13813" spans="2:4" x14ac:dyDescent="0.2">
      <c r="B13813" s="7" t="s">
        <v>13919</v>
      </c>
      <c r="D13813" s="7">
        <v>357</v>
      </c>
    </row>
    <row r="13814" spans="2:4" x14ac:dyDescent="0.2">
      <c r="B13814" s="7" t="s">
        <v>13920</v>
      </c>
      <c r="D13814" s="7">
        <v>319</v>
      </c>
    </row>
    <row r="13815" spans="2:4" x14ac:dyDescent="0.2">
      <c r="B13815" s="7" t="s">
        <v>13921</v>
      </c>
      <c r="D13815" s="7">
        <v>395</v>
      </c>
    </row>
    <row r="13816" spans="2:4" x14ac:dyDescent="0.2">
      <c r="B13816" s="7" t="s">
        <v>13922</v>
      </c>
      <c r="D13816" s="7">
        <v>262</v>
      </c>
    </row>
    <row r="13817" spans="2:4" x14ac:dyDescent="0.2">
      <c r="B13817" s="7" t="s">
        <v>13923</v>
      </c>
      <c r="D13817" s="7">
        <v>186</v>
      </c>
    </row>
    <row r="13818" spans="2:4" x14ac:dyDescent="0.2">
      <c r="B13818" s="7" t="s">
        <v>13924</v>
      </c>
      <c r="D13818" s="7">
        <v>362</v>
      </c>
    </row>
    <row r="13819" spans="2:4" x14ac:dyDescent="0.2">
      <c r="B13819" s="7" t="s">
        <v>13925</v>
      </c>
      <c r="D13819" s="7">
        <v>380</v>
      </c>
    </row>
    <row r="13820" spans="2:4" x14ac:dyDescent="0.2">
      <c r="B13820" s="7" t="s">
        <v>13926</v>
      </c>
      <c r="D13820" s="7">
        <v>286</v>
      </c>
    </row>
    <row r="13821" spans="2:4" x14ac:dyDescent="0.2">
      <c r="B13821" s="7" t="s">
        <v>13927</v>
      </c>
      <c r="D13821" s="7">
        <v>396</v>
      </c>
    </row>
    <row r="13822" spans="2:4" x14ac:dyDescent="0.2">
      <c r="B13822" s="7" t="s">
        <v>13928</v>
      </c>
      <c r="D13822" s="7">
        <v>331</v>
      </c>
    </row>
    <row r="13823" spans="2:4" x14ac:dyDescent="0.2">
      <c r="B13823" s="7" t="s">
        <v>13929</v>
      </c>
      <c r="D13823" s="7">
        <v>315</v>
      </c>
    </row>
    <row r="13824" spans="2:4" x14ac:dyDescent="0.2">
      <c r="B13824" s="7" t="s">
        <v>13930</v>
      </c>
      <c r="D13824" s="7">
        <v>314</v>
      </c>
    </row>
    <row r="13825" spans="2:4" x14ac:dyDescent="0.2">
      <c r="B13825" s="7" t="s">
        <v>13931</v>
      </c>
      <c r="D13825" s="7">
        <v>305</v>
      </c>
    </row>
    <row r="13826" spans="2:4" x14ac:dyDescent="0.2">
      <c r="B13826" s="7" t="s">
        <v>13932</v>
      </c>
      <c r="D13826" s="7">
        <v>156</v>
      </c>
    </row>
    <row r="13827" spans="2:4" x14ac:dyDescent="0.2">
      <c r="B13827" s="7" t="s">
        <v>13933</v>
      </c>
      <c r="D13827" s="7">
        <v>316</v>
      </c>
    </row>
    <row r="13828" spans="2:4" x14ac:dyDescent="0.2">
      <c r="B13828" s="7" t="s">
        <v>13934</v>
      </c>
      <c r="D13828" s="7">
        <v>275</v>
      </c>
    </row>
    <row r="13829" spans="2:4" x14ac:dyDescent="0.2">
      <c r="B13829" s="7" t="s">
        <v>13935</v>
      </c>
      <c r="D13829" s="7">
        <v>411</v>
      </c>
    </row>
    <row r="13830" spans="2:4" x14ac:dyDescent="0.2">
      <c r="B13830" s="7" t="s">
        <v>13936</v>
      </c>
      <c r="D13830" s="7">
        <v>326</v>
      </c>
    </row>
    <row r="13831" spans="2:4" x14ac:dyDescent="0.2">
      <c r="B13831" s="7" t="s">
        <v>13937</v>
      </c>
      <c r="D13831" s="7">
        <v>343</v>
      </c>
    </row>
    <row r="13832" spans="2:4" x14ac:dyDescent="0.2">
      <c r="B13832" s="7" t="s">
        <v>13938</v>
      </c>
      <c r="D13832" s="7">
        <v>195</v>
      </c>
    </row>
    <row r="13833" spans="2:4" x14ac:dyDescent="0.2">
      <c r="B13833" s="7" t="s">
        <v>13939</v>
      </c>
      <c r="D13833" s="7">
        <v>281</v>
      </c>
    </row>
    <row r="13834" spans="2:4" x14ac:dyDescent="0.2">
      <c r="B13834" s="7" t="s">
        <v>13940</v>
      </c>
      <c r="D13834" s="7">
        <v>331</v>
      </c>
    </row>
    <row r="13835" spans="2:4" x14ac:dyDescent="0.2">
      <c r="B13835" s="7" t="s">
        <v>13941</v>
      </c>
      <c r="D13835" s="7">
        <v>316</v>
      </c>
    </row>
    <row r="13836" spans="2:4" x14ac:dyDescent="0.2">
      <c r="B13836" s="7" t="s">
        <v>13942</v>
      </c>
      <c r="D13836" s="7">
        <v>325</v>
      </c>
    </row>
    <row r="13837" spans="2:4" x14ac:dyDescent="0.2">
      <c r="B13837" s="7" t="s">
        <v>13943</v>
      </c>
      <c r="D13837" s="7">
        <v>213</v>
      </c>
    </row>
    <row r="13838" spans="2:4" x14ac:dyDescent="0.2">
      <c r="B13838" s="7" t="s">
        <v>13944</v>
      </c>
      <c r="D13838" s="7">
        <v>295</v>
      </c>
    </row>
    <row r="13839" spans="2:4" x14ac:dyDescent="0.2">
      <c r="B13839" s="7" t="s">
        <v>13945</v>
      </c>
      <c r="D13839" s="7">
        <v>450</v>
      </c>
    </row>
    <row r="13840" spans="2:4" x14ac:dyDescent="0.2">
      <c r="B13840" s="7" t="s">
        <v>13946</v>
      </c>
      <c r="D13840" s="7">
        <v>383</v>
      </c>
    </row>
    <row r="13841" spans="2:4" x14ac:dyDescent="0.2">
      <c r="B13841" s="7" t="s">
        <v>13947</v>
      </c>
      <c r="D13841" s="7">
        <v>366</v>
      </c>
    </row>
    <row r="13842" spans="2:4" x14ac:dyDescent="0.2">
      <c r="B13842" s="7" t="s">
        <v>13948</v>
      </c>
      <c r="D13842" s="7">
        <v>429</v>
      </c>
    </row>
    <row r="13843" spans="2:4" x14ac:dyDescent="0.2">
      <c r="B13843" s="7" t="s">
        <v>13949</v>
      </c>
      <c r="D13843" s="7">
        <v>325</v>
      </c>
    </row>
    <row r="13844" spans="2:4" x14ac:dyDescent="0.2">
      <c r="B13844" s="7" t="s">
        <v>13950</v>
      </c>
      <c r="D13844" s="7">
        <v>507</v>
      </c>
    </row>
    <row r="13845" spans="2:4" x14ac:dyDescent="0.2">
      <c r="B13845" s="7" t="s">
        <v>13951</v>
      </c>
      <c r="D13845" s="7">
        <v>328</v>
      </c>
    </row>
    <row r="13846" spans="2:4" x14ac:dyDescent="0.2">
      <c r="B13846" s="7" t="s">
        <v>13952</v>
      </c>
      <c r="D13846" s="7">
        <v>263</v>
      </c>
    </row>
    <row r="13847" spans="2:4" x14ac:dyDescent="0.2">
      <c r="B13847" s="7" t="s">
        <v>13953</v>
      </c>
      <c r="D13847" s="7">
        <v>307</v>
      </c>
    </row>
    <row r="13848" spans="2:4" x14ac:dyDescent="0.2">
      <c r="B13848" s="7" t="s">
        <v>13954</v>
      </c>
      <c r="D13848" s="7">
        <v>311</v>
      </c>
    </row>
    <row r="13849" spans="2:4" x14ac:dyDescent="0.2">
      <c r="B13849" s="7" t="s">
        <v>13955</v>
      </c>
      <c r="D13849" s="7">
        <v>343</v>
      </c>
    </row>
    <row r="13850" spans="2:4" x14ac:dyDescent="0.2">
      <c r="B13850" s="7" t="s">
        <v>13956</v>
      </c>
      <c r="D13850" s="7">
        <v>293</v>
      </c>
    </row>
    <row r="13851" spans="2:4" x14ac:dyDescent="0.2">
      <c r="B13851" s="7" t="s">
        <v>13957</v>
      </c>
      <c r="D13851" s="7">
        <v>307</v>
      </c>
    </row>
    <row r="13852" spans="2:4" x14ac:dyDescent="0.2">
      <c r="B13852" s="7" t="s">
        <v>13958</v>
      </c>
      <c r="D13852" s="7">
        <v>288</v>
      </c>
    </row>
    <row r="13853" spans="2:4" x14ac:dyDescent="0.2">
      <c r="B13853" s="7" t="s">
        <v>13959</v>
      </c>
      <c r="D13853" s="7">
        <v>375</v>
      </c>
    </row>
    <row r="13854" spans="2:4" x14ac:dyDescent="0.2">
      <c r="B13854" s="7" t="s">
        <v>13960</v>
      </c>
      <c r="D13854" s="7">
        <v>358</v>
      </c>
    </row>
    <row r="13855" spans="2:4" x14ac:dyDescent="0.2">
      <c r="B13855" s="7" t="s">
        <v>13961</v>
      </c>
      <c r="D13855" s="7">
        <v>371</v>
      </c>
    </row>
    <row r="13856" spans="2:4" x14ac:dyDescent="0.2">
      <c r="B13856" s="7" t="s">
        <v>13962</v>
      </c>
      <c r="D13856" s="7">
        <v>299</v>
      </c>
    </row>
    <row r="13857" spans="2:4" x14ac:dyDescent="0.2">
      <c r="B13857" s="7" t="s">
        <v>13963</v>
      </c>
      <c r="D13857" s="7">
        <v>300</v>
      </c>
    </row>
    <row r="13858" spans="2:4" x14ac:dyDescent="0.2">
      <c r="B13858" s="7" t="s">
        <v>13964</v>
      </c>
      <c r="D13858" s="7">
        <v>308</v>
      </c>
    </row>
    <row r="13859" spans="2:4" x14ac:dyDescent="0.2">
      <c r="B13859" s="7" t="s">
        <v>13965</v>
      </c>
      <c r="D13859" s="7">
        <v>445</v>
      </c>
    </row>
    <row r="13860" spans="2:4" x14ac:dyDescent="0.2">
      <c r="B13860" s="7" t="s">
        <v>13966</v>
      </c>
      <c r="D13860" s="7">
        <v>360</v>
      </c>
    </row>
    <row r="13861" spans="2:4" x14ac:dyDescent="0.2">
      <c r="B13861" s="7" t="s">
        <v>13967</v>
      </c>
      <c r="D13861" s="7">
        <v>409</v>
      </c>
    </row>
    <row r="13862" spans="2:4" x14ac:dyDescent="0.2">
      <c r="B13862" s="7" t="s">
        <v>13968</v>
      </c>
      <c r="D13862" s="7">
        <v>219</v>
      </c>
    </row>
    <row r="13863" spans="2:4" x14ac:dyDescent="0.2">
      <c r="B13863" s="7" t="s">
        <v>13969</v>
      </c>
      <c r="D13863" s="7">
        <v>363</v>
      </c>
    </row>
    <row r="13864" spans="2:4" x14ac:dyDescent="0.2">
      <c r="B13864" s="7" t="s">
        <v>13970</v>
      </c>
      <c r="D13864" s="7">
        <v>385</v>
      </c>
    </row>
    <row r="13865" spans="2:4" x14ac:dyDescent="0.2">
      <c r="B13865" s="7" t="s">
        <v>13971</v>
      </c>
      <c r="D13865" s="7">
        <v>283</v>
      </c>
    </row>
    <row r="13866" spans="2:4" x14ac:dyDescent="0.2">
      <c r="B13866" s="7" t="s">
        <v>13972</v>
      </c>
      <c r="D13866" s="7">
        <v>429</v>
      </c>
    </row>
    <row r="13867" spans="2:4" x14ac:dyDescent="0.2">
      <c r="B13867" s="7" t="s">
        <v>13973</v>
      </c>
      <c r="D13867" s="7">
        <v>339</v>
      </c>
    </row>
    <row r="13868" spans="2:4" x14ac:dyDescent="0.2">
      <c r="B13868" s="7" t="s">
        <v>13974</v>
      </c>
      <c r="D13868" s="7">
        <v>361</v>
      </c>
    </row>
    <row r="13869" spans="2:4" x14ac:dyDescent="0.2">
      <c r="B13869" s="7" t="s">
        <v>13975</v>
      </c>
      <c r="D13869" s="7">
        <v>436</v>
      </c>
    </row>
    <row r="13870" spans="2:4" x14ac:dyDescent="0.2">
      <c r="B13870" s="7" t="s">
        <v>13976</v>
      </c>
      <c r="D13870" s="7">
        <v>331</v>
      </c>
    </row>
    <row r="13871" spans="2:4" x14ac:dyDescent="0.2">
      <c r="B13871" s="7" t="s">
        <v>13977</v>
      </c>
      <c r="D13871" s="7">
        <v>268</v>
      </c>
    </row>
    <row r="13872" spans="2:4" x14ac:dyDescent="0.2">
      <c r="B13872" s="7" t="s">
        <v>13978</v>
      </c>
      <c r="D13872" s="7">
        <v>416</v>
      </c>
    </row>
    <row r="13873" spans="2:4" x14ac:dyDescent="0.2">
      <c r="B13873" s="7" t="s">
        <v>13979</v>
      </c>
      <c r="D13873" s="7">
        <v>323</v>
      </c>
    </row>
    <row r="13874" spans="2:4" x14ac:dyDescent="0.2">
      <c r="B13874" s="7" t="s">
        <v>13980</v>
      </c>
      <c r="D13874" s="7">
        <v>347</v>
      </c>
    </row>
    <row r="13875" spans="2:4" x14ac:dyDescent="0.2">
      <c r="B13875" s="7" t="s">
        <v>13981</v>
      </c>
      <c r="D13875" s="7">
        <v>445</v>
      </c>
    </row>
    <row r="13876" spans="2:4" x14ac:dyDescent="0.2">
      <c r="B13876" s="7" t="s">
        <v>13982</v>
      </c>
      <c r="D13876" s="7">
        <v>336</v>
      </c>
    </row>
    <row r="13877" spans="2:4" x14ac:dyDescent="0.2">
      <c r="B13877" s="7" t="s">
        <v>13983</v>
      </c>
      <c r="D13877" s="7">
        <v>358</v>
      </c>
    </row>
    <row r="13878" spans="2:4" x14ac:dyDescent="0.2">
      <c r="B13878" s="7" t="s">
        <v>13984</v>
      </c>
      <c r="D13878" s="7">
        <v>363</v>
      </c>
    </row>
    <row r="13879" spans="2:4" x14ac:dyDescent="0.2">
      <c r="B13879" s="7" t="s">
        <v>13985</v>
      </c>
      <c r="D13879" s="7">
        <v>374</v>
      </c>
    </row>
    <row r="13880" spans="2:4" x14ac:dyDescent="0.2">
      <c r="B13880" s="7" t="s">
        <v>13986</v>
      </c>
      <c r="D13880" s="7">
        <v>347</v>
      </c>
    </row>
    <row r="13881" spans="2:4" x14ac:dyDescent="0.2">
      <c r="B13881" s="7" t="s">
        <v>13987</v>
      </c>
      <c r="D13881" s="7">
        <v>361</v>
      </c>
    </row>
    <row r="13882" spans="2:4" x14ac:dyDescent="0.2">
      <c r="B13882" s="7" t="s">
        <v>13988</v>
      </c>
      <c r="D13882" s="7">
        <v>335</v>
      </c>
    </row>
    <row r="13883" spans="2:4" x14ac:dyDescent="0.2">
      <c r="B13883" s="7" t="s">
        <v>13989</v>
      </c>
      <c r="D13883" s="7">
        <v>293</v>
      </c>
    </row>
    <row r="13884" spans="2:4" x14ac:dyDescent="0.2">
      <c r="B13884" s="7" t="s">
        <v>13990</v>
      </c>
      <c r="D13884" s="7">
        <v>276</v>
      </c>
    </row>
    <row r="13885" spans="2:4" x14ac:dyDescent="0.2">
      <c r="B13885" s="7" t="s">
        <v>13991</v>
      </c>
      <c r="D13885" s="7">
        <v>295</v>
      </c>
    </row>
    <row r="13886" spans="2:4" x14ac:dyDescent="0.2">
      <c r="B13886" s="7" t="s">
        <v>13992</v>
      </c>
      <c r="D13886" s="7">
        <v>297</v>
      </c>
    </row>
    <row r="13887" spans="2:4" x14ac:dyDescent="0.2">
      <c r="B13887" s="7" t="s">
        <v>13993</v>
      </c>
      <c r="D13887" s="7">
        <v>323</v>
      </c>
    </row>
    <row r="13888" spans="2:4" x14ac:dyDescent="0.2">
      <c r="B13888" s="7" t="s">
        <v>13994</v>
      </c>
      <c r="D13888" s="7">
        <v>345</v>
      </c>
    </row>
    <row r="13889" spans="2:4" x14ac:dyDescent="0.2">
      <c r="B13889" s="7" t="s">
        <v>13995</v>
      </c>
      <c r="D13889" s="7">
        <v>271</v>
      </c>
    </row>
    <row r="13890" spans="2:4" x14ac:dyDescent="0.2">
      <c r="B13890" s="7" t="s">
        <v>13996</v>
      </c>
      <c r="D13890" s="7">
        <v>230</v>
      </c>
    </row>
    <row r="13891" spans="2:4" x14ac:dyDescent="0.2">
      <c r="B13891" s="7" t="s">
        <v>13997</v>
      </c>
      <c r="D13891" s="7">
        <v>274</v>
      </c>
    </row>
    <row r="13892" spans="2:4" x14ac:dyDescent="0.2">
      <c r="B13892" s="7" t="s">
        <v>13998</v>
      </c>
      <c r="D13892" s="7">
        <v>352</v>
      </c>
    </row>
    <row r="13893" spans="2:4" x14ac:dyDescent="0.2">
      <c r="B13893" s="7" t="s">
        <v>13999</v>
      </c>
      <c r="D13893" s="7">
        <v>364</v>
      </c>
    </row>
    <row r="13894" spans="2:4" x14ac:dyDescent="0.2">
      <c r="B13894" s="7" t="s">
        <v>14000</v>
      </c>
      <c r="D13894" s="7">
        <v>412</v>
      </c>
    </row>
    <row r="13895" spans="2:4" x14ac:dyDescent="0.2">
      <c r="B13895" s="7" t="s">
        <v>14001</v>
      </c>
      <c r="D13895" s="7">
        <v>27</v>
      </c>
    </row>
    <row r="13896" spans="2:4" x14ac:dyDescent="0.2">
      <c r="B13896" s="7" t="s">
        <v>14002</v>
      </c>
      <c r="D13896" s="7">
        <v>333</v>
      </c>
    </row>
    <row r="13897" spans="2:4" x14ac:dyDescent="0.2">
      <c r="B13897" s="7" t="s">
        <v>14003</v>
      </c>
      <c r="D13897" s="7">
        <v>330</v>
      </c>
    </row>
    <row r="13898" spans="2:4" x14ac:dyDescent="0.2">
      <c r="B13898" s="7" t="s">
        <v>14004</v>
      </c>
      <c r="D13898" s="7">
        <v>252</v>
      </c>
    </row>
    <row r="13899" spans="2:4" x14ac:dyDescent="0.2">
      <c r="B13899" s="7" t="s">
        <v>14005</v>
      </c>
      <c r="D13899" s="7">
        <v>220</v>
      </c>
    </row>
    <row r="13900" spans="2:4" x14ac:dyDescent="0.2">
      <c r="B13900" s="7" t="s">
        <v>14006</v>
      </c>
      <c r="D13900" s="7">
        <v>331</v>
      </c>
    </row>
    <row r="13901" spans="2:4" x14ac:dyDescent="0.2">
      <c r="B13901" s="7" t="s">
        <v>14007</v>
      </c>
      <c r="D13901" s="7">
        <v>247</v>
      </c>
    </row>
    <row r="13902" spans="2:4" x14ac:dyDescent="0.2">
      <c r="B13902" s="7" t="s">
        <v>14008</v>
      </c>
      <c r="D13902" s="7">
        <v>260</v>
      </c>
    </row>
    <row r="13903" spans="2:4" x14ac:dyDescent="0.2">
      <c r="B13903" s="7" t="s">
        <v>14009</v>
      </c>
      <c r="D13903" s="7">
        <v>387</v>
      </c>
    </row>
    <row r="13904" spans="2:4" x14ac:dyDescent="0.2">
      <c r="B13904" s="7" t="s">
        <v>14010</v>
      </c>
      <c r="D13904" s="7">
        <v>380</v>
      </c>
    </row>
    <row r="13905" spans="2:4" x14ac:dyDescent="0.2">
      <c r="B13905" s="7" t="s">
        <v>14011</v>
      </c>
      <c r="D13905" s="7">
        <v>422</v>
      </c>
    </row>
    <row r="13906" spans="2:4" x14ac:dyDescent="0.2">
      <c r="B13906" s="7" t="s">
        <v>14012</v>
      </c>
      <c r="D13906" s="7">
        <v>411</v>
      </c>
    </row>
    <row r="13907" spans="2:4" x14ac:dyDescent="0.2">
      <c r="B13907" s="7" t="s">
        <v>14013</v>
      </c>
      <c r="D13907" s="7">
        <v>443</v>
      </c>
    </row>
    <row r="13908" spans="2:4" x14ac:dyDescent="0.2">
      <c r="B13908" s="7" t="s">
        <v>14014</v>
      </c>
      <c r="D13908" s="7">
        <v>310</v>
      </c>
    </row>
    <row r="13909" spans="2:4" x14ac:dyDescent="0.2">
      <c r="B13909" s="7" t="s">
        <v>14015</v>
      </c>
      <c r="D13909" s="7">
        <v>300</v>
      </c>
    </row>
    <row r="13910" spans="2:4" x14ac:dyDescent="0.2">
      <c r="B13910" s="7" t="s">
        <v>14016</v>
      </c>
      <c r="D13910" s="7">
        <v>364</v>
      </c>
    </row>
    <row r="13911" spans="2:4" x14ac:dyDescent="0.2">
      <c r="B13911" s="7" t="s">
        <v>14017</v>
      </c>
      <c r="D13911" s="7">
        <v>324</v>
      </c>
    </row>
    <row r="13912" spans="2:4" x14ac:dyDescent="0.2">
      <c r="B13912" s="7" t="s">
        <v>14018</v>
      </c>
      <c r="D13912" s="7">
        <v>265</v>
      </c>
    </row>
    <row r="13913" spans="2:4" x14ac:dyDescent="0.2">
      <c r="B13913" s="7" t="s">
        <v>14019</v>
      </c>
      <c r="D13913" s="7">
        <v>350</v>
      </c>
    </row>
    <row r="13914" spans="2:4" x14ac:dyDescent="0.2">
      <c r="B13914" s="7" t="s">
        <v>14020</v>
      </c>
      <c r="D13914" s="7">
        <v>337</v>
      </c>
    </row>
    <row r="13915" spans="2:4" x14ac:dyDescent="0.2">
      <c r="B13915" s="7" t="s">
        <v>14021</v>
      </c>
      <c r="D13915" s="7">
        <v>411</v>
      </c>
    </row>
    <row r="13916" spans="2:4" x14ac:dyDescent="0.2">
      <c r="B13916" s="7" t="s">
        <v>14022</v>
      </c>
      <c r="D13916" s="7">
        <v>319</v>
      </c>
    </row>
    <row r="13917" spans="2:4" x14ac:dyDescent="0.2">
      <c r="B13917" s="7" t="s">
        <v>14023</v>
      </c>
      <c r="D13917" s="7">
        <v>232</v>
      </c>
    </row>
    <row r="13918" spans="2:4" x14ac:dyDescent="0.2">
      <c r="B13918" s="7" t="s">
        <v>14024</v>
      </c>
      <c r="D13918" s="7">
        <v>381</v>
      </c>
    </row>
    <row r="13919" spans="2:4" x14ac:dyDescent="0.2">
      <c r="B13919" s="7" t="s">
        <v>14025</v>
      </c>
      <c r="D13919" s="7">
        <v>295</v>
      </c>
    </row>
    <row r="13920" spans="2:4" x14ac:dyDescent="0.2">
      <c r="B13920" s="7" t="s">
        <v>14026</v>
      </c>
      <c r="D13920" s="7">
        <v>307</v>
      </c>
    </row>
    <row r="13921" spans="2:4" x14ac:dyDescent="0.2">
      <c r="B13921" s="7" t="s">
        <v>14027</v>
      </c>
      <c r="D13921" s="7">
        <v>504</v>
      </c>
    </row>
    <row r="13922" spans="2:4" x14ac:dyDescent="0.2">
      <c r="B13922" s="7" t="s">
        <v>14028</v>
      </c>
      <c r="D13922" s="7">
        <v>411</v>
      </c>
    </row>
    <row r="13923" spans="2:4" x14ac:dyDescent="0.2">
      <c r="B13923" s="7" t="s">
        <v>14029</v>
      </c>
      <c r="D13923" s="7">
        <v>396</v>
      </c>
    </row>
    <row r="13924" spans="2:4" x14ac:dyDescent="0.2">
      <c r="B13924" s="7" t="s">
        <v>14030</v>
      </c>
      <c r="D13924" s="7">
        <v>276</v>
      </c>
    </row>
    <row r="13925" spans="2:4" x14ac:dyDescent="0.2">
      <c r="B13925" s="7" t="s">
        <v>14031</v>
      </c>
      <c r="D13925" s="7">
        <v>342</v>
      </c>
    </row>
    <row r="13926" spans="2:4" x14ac:dyDescent="0.2">
      <c r="B13926" s="7" t="s">
        <v>14032</v>
      </c>
      <c r="D13926" s="7">
        <v>236</v>
      </c>
    </row>
    <row r="13927" spans="2:4" x14ac:dyDescent="0.2">
      <c r="B13927" s="7" t="s">
        <v>14033</v>
      </c>
      <c r="D13927" s="7">
        <v>254</v>
      </c>
    </row>
    <row r="13928" spans="2:4" x14ac:dyDescent="0.2">
      <c r="B13928" s="7" t="s">
        <v>14034</v>
      </c>
      <c r="D13928" s="7">
        <v>321</v>
      </c>
    </row>
    <row r="13929" spans="2:4" x14ac:dyDescent="0.2">
      <c r="B13929" s="7" t="s">
        <v>14035</v>
      </c>
      <c r="D13929" s="7">
        <v>395</v>
      </c>
    </row>
    <row r="13930" spans="2:4" x14ac:dyDescent="0.2">
      <c r="B13930" s="7" t="s">
        <v>14036</v>
      </c>
      <c r="D13930" s="7">
        <v>366</v>
      </c>
    </row>
    <row r="13931" spans="2:4" x14ac:dyDescent="0.2">
      <c r="B13931" s="7" t="s">
        <v>14037</v>
      </c>
      <c r="D13931" s="7">
        <v>406</v>
      </c>
    </row>
    <row r="13932" spans="2:4" x14ac:dyDescent="0.2">
      <c r="B13932" s="7" t="s">
        <v>14038</v>
      </c>
      <c r="D13932" s="7">
        <v>226</v>
      </c>
    </row>
    <row r="13933" spans="2:4" x14ac:dyDescent="0.2">
      <c r="B13933" s="7" t="s">
        <v>14039</v>
      </c>
      <c r="D13933" s="7">
        <v>321</v>
      </c>
    </row>
    <row r="13934" spans="2:4" x14ac:dyDescent="0.2">
      <c r="B13934" s="7" t="s">
        <v>14040</v>
      </c>
      <c r="D13934" s="7">
        <v>390</v>
      </c>
    </row>
    <row r="13935" spans="2:4" x14ac:dyDescent="0.2">
      <c r="B13935" s="7" t="s">
        <v>14041</v>
      </c>
      <c r="D13935" s="7">
        <v>341</v>
      </c>
    </row>
    <row r="13936" spans="2:4" x14ac:dyDescent="0.2">
      <c r="B13936" s="7" t="s">
        <v>14042</v>
      </c>
      <c r="D13936" s="7">
        <v>371</v>
      </c>
    </row>
    <row r="13937" spans="2:4" x14ac:dyDescent="0.2">
      <c r="B13937" s="7" t="s">
        <v>14043</v>
      </c>
      <c r="D13937" s="7">
        <v>328</v>
      </c>
    </row>
    <row r="13938" spans="2:4" x14ac:dyDescent="0.2">
      <c r="B13938" s="7" t="s">
        <v>14044</v>
      </c>
      <c r="D13938" s="7">
        <v>317</v>
      </c>
    </row>
    <row r="13939" spans="2:4" x14ac:dyDescent="0.2">
      <c r="B13939" s="7" t="s">
        <v>14045</v>
      </c>
      <c r="D13939" s="7">
        <v>427</v>
      </c>
    </row>
    <row r="13940" spans="2:4" x14ac:dyDescent="0.2">
      <c r="B13940" s="7" t="s">
        <v>14046</v>
      </c>
      <c r="D13940" s="7">
        <v>472</v>
      </c>
    </row>
    <row r="13941" spans="2:4" x14ac:dyDescent="0.2">
      <c r="B13941" s="7" t="s">
        <v>14047</v>
      </c>
      <c r="D13941" s="7">
        <v>424</v>
      </c>
    </row>
    <row r="13942" spans="2:4" x14ac:dyDescent="0.2">
      <c r="B13942" s="7" t="s">
        <v>14048</v>
      </c>
      <c r="D13942" s="7">
        <v>403</v>
      </c>
    </row>
    <row r="13943" spans="2:4" x14ac:dyDescent="0.2">
      <c r="B13943" s="7" t="s">
        <v>14049</v>
      </c>
      <c r="D13943" s="7">
        <v>348</v>
      </c>
    </row>
    <row r="13944" spans="2:4" x14ac:dyDescent="0.2">
      <c r="B13944" s="7" t="s">
        <v>14050</v>
      </c>
      <c r="D13944" s="7">
        <v>385</v>
      </c>
    </row>
    <row r="13945" spans="2:4" x14ac:dyDescent="0.2">
      <c r="B13945" s="7" t="s">
        <v>14051</v>
      </c>
      <c r="D13945" s="7">
        <v>425</v>
      </c>
    </row>
    <row r="13946" spans="2:4" x14ac:dyDescent="0.2">
      <c r="B13946" s="7" t="s">
        <v>14052</v>
      </c>
      <c r="D13946" s="7">
        <v>320</v>
      </c>
    </row>
    <row r="13947" spans="2:4" x14ac:dyDescent="0.2">
      <c r="B13947" s="7" t="s">
        <v>14053</v>
      </c>
      <c r="D13947" s="7">
        <v>359</v>
      </c>
    </row>
    <row r="13948" spans="2:4" x14ac:dyDescent="0.2">
      <c r="B13948" s="7" t="s">
        <v>14054</v>
      </c>
      <c r="D13948" s="7">
        <v>316</v>
      </c>
    </row>
    <row r="13949" spans="2:4" x14ac:dyDescent="0.2">
      <c r="B13949" s="7" t="s">
        <v>14055</v>
      </c>
      <c r="D13949" s="7">
        <v>327</v>
      </c>
    </row>
    <row r="13950" spans="2:4" x14ac:dyDescent="0.2">
      <c r="B13950" s="7" t="s">
        <v>14056</v>
      </c>
      <c r="D13950" s="7">
        <v>373</v>
      </c>
    </row>
    <row r="13951" spans="2:4" x14ac:dyDescent="0.2">
      <c r="B13951" s="7" t="s">
        <v>14057</v>
      </c>
      <c r="D13951" s="7">
        <v>348</v>
      </c>
    </row>
    <row r="13952" spans="2:4" x14ac:dyDescent="0.2">
      <c r="B13952" s="7" t="s">
        <v>14058</v>
      </c>
      <c r="D13952" s="7">
        <v>337</v>
      </c>
    </row>
    <row r="13953" spans="2:4" x14ac:dyDescent="0.2">
      <c r="B13953" s="7" t="s">
        <v>14059</v>
      </c>
      <c r="D13953" s="7">
        <v>293</v>
      </c>
    </row>
    <row r="13954" spans="2:4" x14ac:dyDescent="0.2">
      <c r="B13954" s="7" t="s">
        <v>14060</v>
      </c>
      <c r="D13954" s="7">
        <v>355</v>
      </c>
    </row>
    <row r="13955" spans="2:4" x14ac:dyDescent="0.2">
      <c r="B13955" s="7" t="s">
        <v>14061</v>
      </c>
      <c r="D13955" s="7">
        <v>454</v>
      </c>
    </row>
    <row r="13956" spans="2:4" x14ac:dyDescent="0.2">
      <c r="B13956" s="7" t="s">
        <v>14062</v>
      </c>
      <c r="D13956" s="7">
        <v>302</v>
      </c>
    </row>
    <row r="13957" spans="2:4" x14ac:dyDescent="0.2">
      <c r="B13957" s="7" t="s">
        <v>14063</v>
      </c>
      <c r="D13957" s="7">
        <v>379</v>
      </c>
    </row>
    <row r="13958" spans="2:4" x14ac:dyDescent="0.2">
      <c r="B13958" s="7" t="s">
        <v>14064</v>
      </c>
      <c r="D13958" s="7">
        <v>406</v>
      </c>
    </row>
    <row r="13959" spans="2:4" x14ac:dyDescent="0.2">
      <c r="B13959" s="7" t="s">
        <v>14065</v>
      </c>
      <c r="D13959" s="7">
        <v>379</v>
      </c>
    </row>
    <row r="13960" spans="2:4" x14ac:dyDescent="0.2">
      <c r="B13960" s="7" t="s">
        <v>14066</v>
      </c>
      <c r="D13960" s="7">
        <v>313</v>
      </c>
    </row>
    <row r="13961" spans="2:4" x14ac:dyDescent="0.2">
      <c r="B13961" s="7" t="s">
        <v>14067</v>
      </c>
      <c r="D13961" s="7">
        <v>432</v>
      </c>
    </row>
    <row r="13962" spans="2:4" x14ac:dyDescent="0.2">
      <c r="B13962" s="7" t="s">
        <v>14068</v>
      </c>
      <c r="D13962" s="7">
        <v>307</v>
      </c>
    </row>
    <row r="13963" spans="2:4" x14ac:dyDescent="0.2">
      <c r="B13963" s="7" t="s">
        <v>14069</v>
      </c>
      <c r="D13963" s="7">
        <v>361</v>
      </c>
    </row>
    <row r="13964" spans="2:4" x14ac:dyDescent="0.2">
      <c r="B13964" s="7" t="s">
        <v>14070</v>
      </c>
      <c r="D13964" s="7">
        <v>373</v>
      </c>
    </row>
    <row r="13965" spans="2:4" x14ac:dyDescent="0.2">
      <c r="B13965" s="7" t="s">
        <v>14071</v>
      </c>
      <c r="D13965" s="7">
        <v>325</v>
      </c>
    </row>
    <row r="13966" spans="2:4" x14ac:dyDescent="0.2">
      <c r="B13966" s="7" t="s">
        <v>14072</v>
      </c>
      <c r="D13966" s="7">
        <v>412</v>
      </c>
    </row>
    <row r="13967" spans="2:4" x14ac:dyDescent="0.2">
      <c r="B13967" s="7" t="s">
        <v>14073</v>
      </c>
      <c r="D13967" s="7">
        <v>411</v>
      </c>
    </row>
    <row r="13968" spans="2:4" x14ac:dyDescent="0.2">
      <c r="B13968" s="7" t="s">
        <v>14074</v>
      </c>
      <c r="D13968" s="7">
        <v>405</v>
      </c>
    </row>
    <row r="13969" spans="2:4" x14ac:dyDescent="0.2">
      <c r="B13969" s="7" t="s">
        <v>14075</v>
      </c>
      <c r="D13969" s="7">
        <v>485</v>
      </c>
    </row>
    <row r="13970" spans="2:4" x14ac:dyDescent="0.2">
      <c r="B13970" s="7" t="s">
        <v>14076</v>
      </c>
      <c r="D13970" s="7">
        <v>448</v>
      </c>
    </row>
    <row r="13971" spans="2:4" x14ac:dyDescent="0.2">
      <c r="B13971" s="7" t="s">
        <v>14077</v>
      </c>
      <c r="D13971" s="7">
        <v>357</v>
      </c>
    </row>
    <row r="13972" spans="2:4" x14ac:dyDescent="0.2">
      <c r="B13972" s="7" t="s">
        <v>14078</v>
      </c>
      <c r="D13972" s="7">
        <v>435</v>
      </c>
    </row>
    <row r="13973" spans="2:4" x14ac:dyDescent="0.2">
      <c r="B13973" s="7" t="s">
        <v>14079</v>
      </c>
      <c r="D13973" s="7">
        <v>334</v>
      </c>
    </row>
    <row r="13974" spans="2:4" x14ac:dyDescent="0.2">
      <c r="B13974" s="7" t="s">
        <v>14080</v>
      </c>
      <c r="D13974" s="7">
        <v>377</v>
      </c>
    </row>
    <row r="13975" spans="2:4" x14ac:dyDescent="0.2">
      <c r="B13975" s="7" t="s">
        <v>14081</v>
      </c>
      <c r="D13975" s="7">
        <v>483</v>
      </c>
    </row>
    <row r="13976" spans="2:4" x14ac:dyDescent="0.2">
      <c r="B13976" s="7" t="s">
        <v>14082</v>
      </c>
      <c r="D13976" s="7">
        <v>330</v>
      </c>
    </row>
    <row r="13977" spans="2:4" x14ac:dyDescent="0.2">
      <c r="B13977" s="7" t="s">
        <v>14083</v>
      </c>
      <c r="D13977" s="7">
        <v>371</v>
      </c>
    </row>
    <row r="13978" spans="2:4" x14ac:dyDescent="0.2">
      <c r="B13978" s="7" t="s">
        <v>14084</v>
      </c>
      <c r="D13978" s="7">
        <v>359</v>
      </c>
    </row>
    <row r="13979" spans="2:4" x14ac:dyDescent="0.2">
      <c r="B13979" s="7" t="s">
        <v>14085</v>
      </c>
      <c r="D13979" s="7">
        <v>391</v>
      </c>
    </row>
    <row r="13980" spans="2:4" x14ac:dyDescent="0.2">
      <c r="B13980" s="7" t="s">
        <v>14086</v>
      </c>
      <c r="D13980" s="7">
        <v>393</v>
      </c>
    </row>
    <row r="13981" spans="2:4" x14ac:dyDescent="0.2">
      <c r="B13981" s="7" t="s">
        <v>14087</v>
      </c>
      <c r="D13981" s="7">
        <v>374</v>
      </c>
    </row>
    <row r="13982" spans="2:4" x14ac:dyDescent="0.2">
      <c r="B13982" s="7" t="s">
        <v>14088</v>
      </c>
      <c r="D13982" s="7">
        <v>413</v>
      </c>
    </row>
    <row r="13983" spans="2:4" x14ac:dyDescent="0.2">
      <c r="B13983" s="7" t="s">
        <v>14089</v>
      </c>
      <c r="D13983" s="7">
        <v>498</v>
      </c>
    </row>
    <row r="13984" spans="2:4" x14ac:dyDescent="0.2">
      <c r="B13984" s="7" t="s">
        <v>14090</v>
      </c>
      <c r="D13984" s="7">
        <v>293</v>
      </c>
    </row>
    <row r="13985" spans="2:4" x14ac:dyDescent="0.2">
      <c r="B13985" s="7" t="s">
        <v>14091</v>
      </c>
      <c r="D13985" s="7">
        <v>375</v>
      </c>
    </row>
    <row r="13986" spans="2:4" x14ac:dyDescent="0.2">
      <c r="B13986" s="7" t="s">
        <v>14092</v>
      </c>
      <c r="D13986" s="7">
        <v>375</v>
      </c>
    </row>
    <row r="13987" spans="2:4" x14ac:dyDescent="0.2">
      <c r="B13987" s="7" t="s">
        <v>14093</v>
      </c>
      <c r="D13987" s="7">
        <v>436</v>
      </c>
    </row>
    <row r="13988" spans="2:4" x14ac:dyDescent="0.2">
      <c r="B13988" s="7" t="s">
        <v>14094</v>
      </c>
      <c r="D13988" s="7">
        <v>364</v>
      </c>
    </row>
    <row r="13989" spans="2:4" x14ac:dyDescent="0.2">
      <c r="B13989" s="7" t="s">
        <v>14095</v>
      </c>
      <c r="D13989" s="7">
        <v>290</v>
      </c>
    </row>
    <row r="13990" spans="2:4" x14ac:dyDescent="0.2">
      <c r="B13990" s="7" t="s">
        <v>14096</v>
      </c>
      <c r="D13990" s="7">
        <v>343</v>
      </c>
    </row>
    <row r="13991" spans="2:4" x14ac:dyDescent="0.2">
      <c r="B13991" s="7" t="s">
        <v>14097</v>
      </c>
      <c r="D13991" s="7">
        <v>346</v>
      </c>
    </row>
    <row r="13992" spans="2:4" x14ac:dyDescent="0.2">
      <c r="B13992" s="7" t="s">
        <v>14098</v>
      </c>
      <c r="D13992" s="7">
        <v>325</v>
      </c>
    </row>
    <row r="13993" spans="2:4" x14ac:dyDescent="0.2">
      <c r="B13993" s="7" t="s">
        <v>14099</v>
      </c>
      <c r="D13993" s="7">
        <v>402</v>
      </c>
    </row>
    <row r="13994" spans="2:4" x14ac:dyDescent="0.2">
      <c r="B13994" s="7" t="s">
        <v>14100</v>
      </c>
      <c r="D13994" s="7">
        <v>490</v>
      </c>
    </row>
    <row r="13995" spans="2:4" x14ac:dyDescent="0.2">
      <c r="B13995" s="7" t="s">
        <v>14101</v>
      </c>
      <c r="D13995" s="7">
        <v>36</v>
      </c>
    </row>
    <row r="13996" spans="2:4" x14ac:dyDescent="0.2">
      <c r="B13996" s="7" t="s">
        <v>14102</v>
      </c>
      <c r="D13996" s="7">
        <v>323</v>
      </c>
    </row>
    <row r="13997" spans="2:4" x14ac:dyDescent="0.2">
      <c r="B13997" s="7" t="s">
        <v>14103</v>
      </c>
      <c r="D13997" s="7">
        <v>344</v>
      </c>
    </row>
    <row r="13998" spans="2:4" x14ac:dyDescent="0.2">
      <c r="B13998" s="7" t="s">
        <v>14104</v>
      </c>
      <c r="D13998" s="7">
        <v>288</v>
      </c>
    </row>
    <row r="13999" spans="2:4" x14ac:dyDescent="0.2">
      <c r="B13999" s="7" t="s">
        <v>14105</v>
      </c>
      <c r="D13999" s="7">
        <v>168</v>
      </c>
    </row>
    <row r="14000" spans="2:4" x14ac:dyDescent="0.2">
      <c r="B14000" s="7" t="s">
        <v>14106</v>
      </c>
      <c r="D14000" s="7">
        <v>350</v>
      </c>
    </row>
    <row r="14001" spans="2:4" x14ac:dyDescent="0.2">
      <c r="B14001" s="7" t="s">
        <v>14107</v>
      </c>
      <c r="D14001" s="7">
        <v>223</v>
      </c>
    </row>
    <row r="14002" spans="2:4" x14ac:dyDescent="0.2">
      <c r="B14002" s="7" t="s">
        <v>14108</v>
      </c>
      <c r="D14002" s="7">
        <v>221</v>
      </c>
    </row>
    <row r="14003" spans="2:4" x14ac:dyDescent="0.2">
      <c r="B14003" s="7" t="s">
        <v>14109</v>
      </c>
      <c r="D14003" s="7">
        <v>345</v>
      </c>
    </row>
    <row r="14004" spans="2:4" x14ac:dyDescent="0.2">
      <c r="B14004" s="7" t="s">
        <v>14110</v>
      </c>
      <c r="D14004" s="7">
        <v>334</v>
      </c>
    </row>
    <row r="14005" spans="2:4" x14ac:dyDescent="0.2">
      <c r="B14005" s="7" t="s">
        <v>14111</v>
      </c>
      <c r="D14005" s="7">
        <v>307</v>
      </c>
    </row>
    <row r="14006" spans="2:4" x14ac:dyDescent="0.2">
      <c r="B14006" s="7" t="s">
        <v>14112</v>
      </c>
      <c r="D14006" s="7">
        <v>321</v>
      </c>
    </row>
    <row r="14007" spans="2:4" x14ac:dyDescent="0.2">
      <c r="B14007" s="7" t="s">
        <v>14113</v>
      </c>
      <c r="D14007" s="7">
        <v>371</v>
      </c>
    </row>
    <row r="14008" spans="2:4" x14ac:dyDescent="0.2">
      <c r="B14008" s="7" t="s">
        <v>14114</v>
      </c>
      <c r="D14008" s="7">
        <v>310</v>
      </c>
    </row>
    <row r="14009" spans="2:4" x14ac:dyDescent="0.2">
      <c r="B14009" s="7" t="s">
        <v>14115</v>
      </c>
      <c r="D14009" s="7">
        <v>387</v>
      </c>
    </row>
    <row r="14010" spans="2:4" x14ac:dyDescent="0.2">
      <c r="B14010" s="7" t="s">
        <v>14116</v>
      </c>
      <c r="D14010" s="7">
        <v>325</v>
      </c>
    </row>
    <row r="14011" spans="2:4" x14ac:dyDescent="0.2">
      <c r="B14011" s="7" t="s">
        <v>14117</v>
      </c>
      <c r="D14011" s="7">
        <v>358</v>
      </c>
    </row>
    <row r="14012" spans="2:4" x14ac:dyDescent="0.2">
      <c r="B14012" s="7" t="s">
        <v>14118</v>
      </c>
      <c r="D14012" s="7">
        <v>222</v>
      </c>
    </row>
    <row r="14013" spans="2:4" x14ac:dyDescent="0.2">
      <c r="B14013" s="7" t="s">
        <v>14119</v>
      </c>
      <c r="D14013" s="7">
        <v>350</v>
      </c>
    </row>
    <row r="14014" spans="2:4" x14ac:dyDescent="0.2">
      <c r="B14014" s="7" t="s">
        <v>14120</v>
      </c>
      <c r="D14014" s="7">
        <v>354</v>
      </c>
    </row>
    <row r="14015" spans="2:4" x14ac:dyDescent="0.2">
      <c r="B14015" s="7" t="s">
        <v>14121</v>
      </c>
      <c r="D14015" s="7">
        <v>377</v>
      </c>
    </row>
    <row r="14016" spans="2:4" x14ac:dyDescent="0.2">
      <c r="B14016" s="7" t="s">
        <v>14122</v>
      </c>
      <c r="D14016" s="7">
        <v>287</v>
      </c>
    </row>
    <row r="14017" spans="2:4" x14ac:dyDescent="0.2">
      <c r="B14017" s="7" t="s">
        <v>14123</v>
      </c>
      <c r="D14017" s="7">
        <v>288</v>
      </c>
    </row>
    <row r="14018" spans="2:4" x14ac:dyDescent="0.2">
      <c r="B14018" s="7" t="s">
        <v>14124</v>
      </c>
      <c r="D14018" s="7">
        <v>340</v>
      </c>
    </row>
    <row r="14019" spans="2:4" x14ac:dyDescent="0.2">
      <c r="B14019" s="7" t="s">
        <v>14125</v>
      </c>
      <c r="D14019" s="7">
        <v>294</v>
      </c>
    </row>
    <row r="14020" spans="2:4" x14ac:dyDescent="0.2">
      <c r="B14020" s="7" t="s">
        <v>14126</v>
      </c>
      <c r="D14020" s="7">
        <v>415</v>
      </c>
    </row>
    <row r="14021" spans="2:4" x14ac:dyDescent="0.2">
      <c r="B14021" s="7" t="s">
        <v>14127</v>
      </c>
      <c r="D14021" s="7">
        <v>313</v>
      </c>
    </row>
    <row r="14022" spans="2:4" x14ac:dyDescent="0.2">
      <c r="B14022" s="7" t="s">
        <v>14128</v>
      </c>
      <c r="D14022" s="7">
        <v>259</v>
      </c>
    </row>
    <row r="14023" spans="2:4" x14ac:dyDescent="0.2">
      <c r="B14023" s="7" t="s">
        <v>14129</v>
      </c>
      <c r="D14023" s="7">
        <v>300</v>
      </c>
    </row>
    <row r="14024" spans="2:4" x14ac:dyDescent="0.2">
      <c r="B14024" s="7" t="s">
        <v>14130</v>
      </c>
      <c r="D14024" s="7">
        <v>306</v>
      </c>
    </row>
    <row r="14025" spans="2:4" x14ac:dyDescent="0.2">
      <c r="B14025" s="7" t="s">
        <v>14131</v>
      </c>
      <c r="D14025" s="7">
        <v>315</v>
      </c>
    </row>
    <row r="14026" spans="2:4" x14ac:dyDescent="0.2">
      <c r="B14026" s="7" t="s">
        <v>14132</v>
      </c>
      <c r="D14026" s="7">
        <v>192</v>
      </c>
    </row>
    <row r="14027" spans="2:4" x14ac:dyDescent="0.2">
      <c r="B14027" s="7" t="s">
        <v>14133</v>
      </c>
      <c r="D14027" s="7">
        <v>324</v>
      </c>
    </row>
    <row r="14028" spans="2:4" x14ac:dyDescent="0.2">
      <c r="B14028" s="7" t="s">
        <v>14134</v>
      </c>
      <c r="D14028" s="7">
        <v>235</v>
      </c>
    </row>
    <row r="14029" spans="2:4" x14ac:dyDescent="0.2">
      <c r="B14029" s="7" t="s">
        <v>14135</v>
      </c>
      <c r="D14029" s="7">
        <v>353</v>
      </c>
    </row>
    <row r="14030" spans="2:4" x14ac:dyDescent="0.2">
      <c r="B14030" s="7" t="s">
        <v>14136</v>
      </c>
      <c r="D14030" s="7">
        <v>339</v>
      </c>
    </row>
    <row r="14031" spans="2:4" x14ac:dyDescent="0.2">
      <c r="B14031" s="7" t="s">
        <v>14137</v>
      </c>
      <c r="D14031" s="7">
        <v>413</v>
      </c>
    </row>
    <row r="14032" spans="2:4" x14ac:dyDescent="0.2">
      <c r="B14032" s="7" t="s">
        <v>14138</v>
      </c>
      <c r="D14032" s="7">
        <v>197</v>
      </c>
    </row>
    <row r="14033" spans="2:4" x14ac:dyDescent="0.2">
      <c r="B14033" s="7" t="s">
        <v>14139</v>
      </c>
      <c r="D14033" s="7">
        <v>278</v>
      </c>
    </row>
    <row r="14034" spans="2:4" x14ac:dyDescent="0.2">
      <c r="B14034" s="7" t="s">
        <v>14140</v>
      </c>
      <c r="D14034" s="7">
        <v>432</v>
      </c>
    </row>
    <row r="14035" spans="2:4" x14ac:dyDescent="0.2">
      <c r="B14035" s="7" t="s">
        <v>14141</v>
      </c>
      <c r="D14035" s="7">
        <v>259</v>
      </c>
    </row>
    <row r="14036" spans="2:4" x14ac:dyDescent="0.2">
      <c r="B14036" s="7" t="s">
        <v>14142</v>
      </c>
      <c r="D14036" s="7">
        <v>293</v>
      </c>
    </row>
    <row r="14037" spans="2:4" x14ac:dyDescent="0.2">
      <c r="B14037" s="7" t="s">
        <v>14143</v>
      </c>
      <c r="D14037" s="7">
        <v>293</v>
      </c>
    </row>
    <row r="14038" spans="2:4" x14ac:dyDescent="0.2">
      <c r="B14038" s="7" t="s">
        <v>14144</v>
      </c>
      <c r="D14038" s="7">
        <v>333</v>
      </c>
    </row>
    <row r="14039" spans="2:4" x14ac:dyDescent="0.2">
      <c r="B14039" s="7" t="s">
        <v>14145</v>
      </c>
      <c r="D14039" s="7">
        <v>399</v>
      </c>
    </row>
    <row r="14040" spans="2:4" x14ac:dyDescent="0.2">
      <c r="B14040" s="7" t="s">
        <v>14146</v>
      </c>
      <c r="D14040" s="7">
        <v>333</v>
      </c>
    </row>
    <row r="14041" spans="2:4" x14ac:dyDescent="0.2">
      <c r="B14041" s="7" t="s">
        <v>14147</v>
      </c>
      <c r="D14041" s="7">
        <v>335</v>
      </c>
    </row>
    <row r="14042" spans="2:4" x14ac:dyDescent="0.2">
      <c r="B14042" s="7" t="s">
        <v>14148</v>
      </c>
      <c r="D14042" s="7">
        <v>341</v>
      </c>
    </row>
    <row r="14043" spans="2:4" x14ac:dyDescent="0.2">
      <c r="B14043" s="7" t="s">
        <v>14149</v>
      </c>
      <c r="D14043" s="7">
        <v>248</v>
      </c>
    </row>
    <row r="14044" spans="2:4" x14ac:dyDescent="0.2">
      <c r="B14044" s="7" t="s">
        <v>14150</v>
      </c>
      <c r="D14044" s="7">
        <v>373</v>
      </c>
    </row>
    <row r="14045" spans="2:4" x14ac:dyDescent="0.2">
      <c r="B14045" s="7" t="s">
        <v>14151</v>
      </c>
      <c r="D14045" s="7">
        <v>308</v>
      </c>
    </row>
    <row r="14046" spans="2:4" x14ac:dyDescent="0.2">
      <c r="B14046" s="7" t="s">
        <v>14152</v>
      </c>
      <c r="D14046" s="7">
        <v>305</v>
      </c>
    </row>
    <row r="14047" spans="2:4" x14ac:dyDescent="0.2">
      <c r="B14047" s="7" t="s">
        <v>14153</v>
      </c>
      <c r="D14047" s="7">
        <v>341</v>
      </c>
    </row>
    <row r="14048" spans="2:4" x14ac:dyDescent="0.2">
      <c r="B14048" s="7" t="s">
        <v>14154</v>
      </c>
      <c r="D14048" s="7">
        <v>302</v>
      </c>
    </row>
    <row r="14049" spans="2:4" x14ac:dyDescent="0.2">
      <c r="B14049" s="7" t="s">
        <v>14155</v>
      </c>
      <c r="D14049" s="7">
        <v>332</v>
      </c>
    </row>
    <row r="14050" spans="2:4" x14ac:dyDescent="0.2">
      <c r="B14050" s="7" t="s">
        <v>14156</v>
      </c>
      <c r="D14050" s="7">
        <v>283</v>
      </c>
    </row>
    <row r="14051" spans="2:4" x14ac:dyDescent="0.2">
      <c r="B14051" s="7" t="s">
        <v>14157</v>
      </c>
      <c r="D14051" s="7">
        <v>314</v>
      </c>
    </row>
    <row r="14052" spans="2:4" x14ac:dyDescent="0.2">
      <c r="B14052" s="7" t="s">
        <v>14158</v>
      </c>
      <c r="D14052" s="7">
        <v>285</v>
      </c>
    </row>
    <row r="14053" spans="2:4" x14ac:dyDescent="0.2">
      <c r="B14053" s="7" t="s">
        <v>14159</v>
      </c>
      <c r="D14053" s="7">
        <v>311</v>
      </c>
    </row>
    <row r="14054" spans="2:4" x14ac:dyDescent="0.2">
      <c r="B14054" s="7" t="s">
        <v>14160</v>
      </c>
      <c r="D14054" s="7">
        <v>319</v>
      </c>
    </row>
    <row r="14055" spans="2:4" x14ac:dyDescent="0.2">
      <c r="B14055" s="7" t="s">
        <v>14161</v>
      </c>
      <c r="D14055" s="7">
        <v>332</v>
      </c>
    </row>
    <row r="14056" spans="2:4" x14ac:dyDescent="0.2">
      <c r="B14056" s="7" t="s">
        <v>14162</v>
      </c>
      <c r="D14056" s="7">
        <v>326</v>
      </c>
    </row>
    <row r="14057" spans="2:4" x14ac:dyDescent="0.2">
      <c r="B14057" s="7" t="s">
        <v>14163</v>
      </c>
      <c r="D14057" s="7">
        <v>295</v>
      </c>
    </row>
    <row r="14058" spans="2:4" x14ac:dyDescent="0.2">
      <c r="B14058" s="7" t="s">
        <v>14164</v>
      </c>
      <c r="D14058" s="7">
        <v>392</v>
      </c>
    </row>
    <row r="14059" spans="2:4" x14ac:dyDescent="0.2">
      <c r="B14059" s="7" t="s">
        <v>14165</v>
      </c>
      <c r="D14059" s="7">
        <v>341</v>
      </c>
    </row>
    <row r="14060" spans="2:4" x14ac:dyDescent="0.2">
      <c r="B14060" s="7" t="s">
        <v>14166</v>
      </c>
      <c r="D14060" s="7">
        <v>323</v>
      </c>
    </row>
    <row r="14061" spans="2:4" x14ac:dyDescent="0.2">
      <c r="B14061" s="7" t="s">
        <v>14167</v>
      </c>
      <c r="D14061" s="7">
        <v>336</v>
      </c>
    </row>
    <row r="14062" spans="2:4" x14ac:dyDescent="0.2">
      <c r="B14062" s="7" t="s">
        <v>14168</v>
      </c>
      <c r="D14062" s="7">
        <v>341</v>
      </c>
    </row>
    <row r="14063" spans="2:4" x14ac:dyDescent="0.2">
      <c r="B14063" s="7" t="s">
        <v>14169</v>
      </c>
      <c r="D14063" s="7">
        <v>411</v>
      </c>
    </row>
    <row r="14064" spans="2:4" x14ac:dyDescent="0.2">
      <c r="B14064" s="7" t="s">
        <v>14170</v>
      </c>
      <c r="D14064" s="7">
        <v>258</v>
      </c>
    </row>
    <row r="14065" spans="2:4" x14ac:dyDescent="0.2">
      <c r="B14065" s="7" t="s">
        <v>14171</v>
      </c>
      <c r="D14065" s="7">
        <v>295</v>
      </c>
    </row>
    <row r="14066" spans="2:4" x14ac:dyDescent="0.2">
      <c r="B14066" s="7" t="s">
        <v>14172</v>
      </c>
      <c r="D14066" s="7">
        <v>357</v>
      </c>
    </row>
    <row r="14067" spans="2:4" x14ac:dyDescent="0.2">
      <c r="B14067" s="7" t="s">
        <v>14173</v>
      </c>
      <c r="D14067" s="7">
        <v>265</v>
      </c>
    </row>
    <row r="14068" spans="2:4" x14ac:dyDescent="0.2">
      <c r="B14068" s="7" t="s">
        <v>14174</v>
      </c>
      <c r="D14068" s="7">
        <v>285</v>
      </c>
    </row>
    <row r="14069" spans="2:4" x14ac:dyDescent="0.2">
      <c r="B14069" s="7" t="s">
        <v>14175</v>
      </c>
      <c r="D14069" s="7">
        <v>409</v>
      </c>
    </row>
    <row r="14070" spans="2:4" x14ac:dyDescent="0.2">
      <c r="B14070" s="7" t="s">
        <v>14176</v>
      </c>
      <c r="D14070" s="7">
        <v>371</v>
      </c>
    </row>
    <row r="14071" spans="2:4" x14ac:dyDescent="0.2">
      <c r="B14071" s="7" t="s">
        <v>14177</v>
      </c>
      <c r="D14071" s="7">
        <v>300</v>
      </c>
    </row>
    <row r="14072" spans="2:4" x14ac:dyDescent="0.2">
      <c r="B14072" s="7" t="s">
        <v>14178</v>
      </c>
      <c r="D14072" s="7">
        <v>434</v>
      </c>
    </row>
    <row r="14073" spans="2:4" x14ac:dyDescent="0.2">
      <c r="B14073" s="7" t="s">
        <v>14179</v>
      </c>
      <c r="D14073" s="7">
        <v>353</v>
      </c>
    </row>
    <row r="14074" spans="2:4" x14ac:dyDescent="0.2">
      <c r="B14074" s="7" t="s">
        <v>14180</v>
      </c>
      <c r="D14074" s="7">
        <v>377</v>
      </c>
    </row>
    <row r="14075" spans="2:4" x14ac:dyDescent="0.2">
      <c r="B14075" s="7" t="s">
        <v>14181</v>
      </c>
      <c r="D14075" s="7">
        <v>345</v>
      </c>
    </row>
    <row r="14076" spans="2:4" x14ac:dyDescent="0.2">
      <c r="B14076" s="7" t="s">
        <v>14182</v>
      </c>
      <c r="D14076" s="7">
        <v>356</v>
      </c>
    </row>
    <row r="14077" spans="2:4" x14ac:dyDescent="0.2">
      <c r="B14077" s="7" t="s">
        <v>14183</v>
      </c>
      <c r="D14077" s="7">
        <v>320</v>
      </c>
    </row>
    <row r="14078" spans="2:4" x14ac:dyDescent="0.2">
      <c r="B14078" s="7" t="s">
        <v>14184</v>
      </c>
      <c r="D14078" s="7">
        <v>329</v>
      </c>
    </row>
    <row r="14079" spans="2:4" x14ac:dyDescent="0.2">
      <c r="B14079" s="7" t="s">
        <v>14185</v>
      </c>
      <c r="D14079" s="7">
        <v>314</v>
      </c>
    </row>
    <row r="14080" spans="2:4" x14ac:dyDescent="0.2">
      <c r="B14080" s="7" t="s">
        <v>14186</v>
      </c>
      <c r="D14080" s="7">
        <v>355</v>
      </c>
    </row>
    <row r="14081" spans="2:4" x14ac:dyDescent="0.2">
      <c r="B14081" s="7" t="s">
        <v>14187</v>
      </c>
      <c r="D14081" s="7">
        <v>306</v>
      </c>
    </row>
    <row r="14082" spans="2:4" x14ac:dyDescent="0.2">
      <c r="B14082" s="7" t="s">
        <v>14188</v>
      </c>
      <c r="D14082" s="7">
        <v>334</v>
      </c>
    </row>
    <row r="14083" spans="2:4" x14ac:dyDescent="0.2">
      <c r="B14083" s="7" t="s">
        <v>14189</v>
      </c>
      <c r="D14083" s="7">
        <v>312</v>
      </c>
    </row>
    <row r="14084" spans="2:4" x14ac:dyDescent="0.2">
      <c r="B14084" s="7" t="s">
        <v>14190</v>
      </c>
      <c r="D14084" s="7">
        <v>240</v>
      </c>
    </row>
    <row r="14085" spans="2:4" x14ac:dyDescent="0.2">
      <c r="B14085" s="7" t="s">
        <v>14191</v>
      </c>
      <c r="D14085" s="7">
        <v>284</v>
      </c>
    </row>
    <row r="14086" spans="2:4" x14ac:dyDescent="0.2">
      <c r="B14086" s="7" t="s">
        <v>14192</v>
      </c>
      <c r="D14086" s="7">
        <v>294</v>
      </c>
    </row>
    <row r="14087" spans="2:4" x14ac:dyDescent="0.2">
      <c r="B14087" s="7" t="s">
        <v>14193</v>
      </c>
      <c r="D14087" s="7">
        <v>317</v>
      </c>
    </row>
    <row r="14088" spans="2:4" x14ac:dyDescent="0.2">
      <c r="B14088" s="7" t="s">
        <v>14194</v>
      </c>
      <c r="D14088" s="7">
        <v>275</v>
      </c>
    </row>
    <row r="14089" spans="2:4" x14ac:dyDescent="0.2">
      <c r="B14089" s="7" t="s">
        <v>14195</v>
      </c>
      <c r="D14089" s="7">
        <v>354</v>
      </c>
    </row>
    <row r="14090" spans="2:4" x14ac:dyDescent="0.2">
      <c r="B14090" s="7" t="s">
        <v>14196</v>
      </c>
      <c r="D14090" s="7">
        <v>307</v>
      </c>
    </row>
    <row r="14091" spans="2:4" x14ac:dyDescent="0.2">
      <c r="B14091" s="7" t="s">
        <v>14197</v>
      </c>
      <c r="D14091" s="7">
        <v>327</v>
      </c>
    </row>
    <row r="14092" spans="2:4" x14ac:dyDescent="0.2">
      <c r="B14092" s="7" t="s">
        <v>14198</v>
      </c>
      <c r="D14092" s="7">
        <v>288</v>
      </c>
    </row>
    <row r="14093" spans="2:4" x14ac:dyDescent="0.2">
      <c r="B14093" s="7" t="s">
        <v>14199</v>
      </c>
      <c r="D14093" s="7">
        <v>288</v>
      </c>
    </row>
    <row r="14094" spans="2:4" x14ac:dyDescent="0.2">
      <c r="B14094" s="7" t="s">
        <v>14200</v>
      </c>
      <c r="D14094" s="7">
        <v>363</v>
      </c>
    </row>
    <row r="14095" spans="2:4" x14ac:dyDescent="0.2">
      <c r="B14095" s="7" t="s">
        <v>14201</v>
      </c>
      <c r="D14095" s="7">
        <v>36</v>
      </c>
    </row>
    <row r="14096" spans="2:4" x14ac:dyDescent="0.2">
      <c r="B14096" s="7" t="s">
        <v>14202</v>
      </c>
      <c r="D14096" s="7">
        <v>208</v>
      </c>
    </row>
    <row r="14097" spans="2:4" x14ac:dyDescent="0.2">
      <c r="B14097" s="7" t="s">
        <v>14203</v>
      </c>
      <c r="D14097" s="7">
        <v>340</v>
      </c>
    </row>
    <row r="14098" spans="2:4" x14ac:dyDescent="0.2">
      <c r="B14098" s="7" t="s">
        <v>14204</v>
      </c>
      <c r="D14098" s="7">
        <v>258</v>
      </c>
    </row>
    <row r="14099" spans="2:4" x14ac:dyDescent="0.2">
      <c r="B14099" s="7" t="s">
        <v>14205</v>
      </c>
      <c r="D14099" s="7">
        <v>184</v>
      </c>
    </row>
    <row r="14100" spans="2:4" x14ac:dyDescent="0.2">
      <c r="B14100" s="7" t="s">
        <v>14206</v>
      </c>
      <c r="D14100" s="7">
        <v>248</v>
      </c>
    </row>
    <row r="14101" spans="2:4" x14ac:dyDescent="0.2">
      <c r="B14101" s="7" t="s">
        <v>14207</v>
      </c>
      <c r="D14101" s="7">
        <v>273</v>
      </c>
    </row>
    <row r="14102" spans="2:4" x14ac:dyDescent="0.2">
      <c r="B14102" s="7" t="s">
        <v>14208</v>
      </c>
      <c r="D14102" s="7">
        <v>218</v>
      </c>
    </row>
    <row r="14103" spans="2:4" x14ac:dyDescent="0.2">
      <c r="B14103" s="7" t="s">
        <v>14209</v>
      </c>
      <c r="D14103" s="7">
        <v>419</v>
      </c>
    </row>
    <row r="14104" spans="2:4" x14ac:dyDescent="0.2">
      <c r="B14104" s="7" t="s">
        <v>14210</v>
      </c>
      <c r="D14104" s="7">
        <v>428</v>
      </c>
    </row>
    <row r="14105" spans="2:4" x14ac:dyDescent="0.2">
      <c r="B14105" s="7" t="s">
        <v>14211</v>
      </c>
      <c r="D14105" s="7">
        <v>323</v>
      </c>
    </row>
    <row r="14106" spans="2:4" x14ac:dyDescent="0.2">
      <c r="B14106" s="7" t="s">
        <v>14212</v>
      </c>
      <c r="D14106" s="7">
        <v>278</v>
      </c>
    </row>
    <row r="14107" spans="2:4" x14ac:dyDescent="0.2">
      <c r="B14107" s="7" t="s">
        <v>14213</v>
      </c>
      <c r="D14107" s="7">
        <v>433</v>
      </c>
    </row>
    <row r="14108" spans="2:4" x14ac:dyDescent="0.2">
      <c r="B14108" s="7" t="s">
        <v>14214</v>
      </c>
      <c r="D14108" s="7">
        <v>313</v>
      </c>
    </row>
    <row r="14109" spans="2:4" x14ac:dyDescent="0.2">
      <c r="B14109" s="7" t="s">
        <v>14215</v>
      </c>
      <c r="D14109" s="7">
        <v>350</v>
      </c>
    </row>
    <row r="14110" spans="2:4" x14ac:dyDescent="0.2">
      <c r="B14110" s="7" t="s">
        <v>14216</v>
      </c>
      <c r="D14110" s="7">
        <v>321</v>
      </c>
    </row>
    <row r="14111" spans="2:4" x14ac:dyDescent="0.2">
      <c r="B14111" s="7" t="s">
        <v>14217</v>
      </c>
      <c r="D14111" s="7">
        <v>377</v>
      </c>
    </row>
    <row r="14112" spans="2:4" x14ac:dyDescent="0.2">
      <c r="B14112" s="7" t="s">
        <v>14218</v>
      </c>
      <c r="D14112" s="7">
        <v>213</v>
      </c>
    </row>
    <row r="14113" spans="2:4" x14ac:dyDescent="0.2">
      <c r="B14113" s="7" t="s">
        <v>14219</v>
      </c>
      <c r="D14113" s="7">
        <v>395</v>
      </c>
    </row>
    <row r="14114" spans="2:4" x14ac:dyDescent="0.2">
      <c r="B14114" s="7" t="s">
        <v>14220</v>
      </c>
      <c r="D14114" s="7">
        <v>342</v>
      </c>
    </row>
    <row r="14115" spans="2:4" x14ac:dyDescent="0.2">
      <c r="B14115" s="7" t="s">
        <v>14221</v>
      </c>
      <c r="D14115" s="7">
        <v>344</v>
      </c>
    </row>
    <row r="14116" spans="2:4" x14ac:dyDescent="0.2">
      <c r="B14116" s="7" t="s">
        <v>14222</v>
      </c>
      <c r="D14116" s="7">
        <v>318</v>
      </c>
    </row>
    <row r="14117" spans="2:4" x14ac:dyDescent="0.2">
      <c r="B14117" s="7" t="s">
        <v>14223</v>
      </c>
      <c r="D14117" s="7">
        <v>238</v>
      </c>
    </row>
    <row r="14118" spans="2:4" x14ac:dyDescent="0.2">
      <c r="B14118" s="7" t="s">
        <v>14224</v>
      </c>
      <c r="D14118" s="7">
        <v>320</v>
      </c>
    </row>
    <row r="14119" spans="2:4" x14ac:dyDescent="0.2">
      <c r="B14119" s="7" t="s">
        <v>14225</v>
      </c>
      <c r="D14119" s="7">
        <v>359</v>
      </c>
    </row>
    <row r="14120" spans="2:4" x14ac:dyDescent="0.2">
      <c r="B14120" s="7" t="s">
        <v>14226</v>
      </c>
      <c r="D14120" s="7">
        <v>367</v>
      </c>
    </row>
    <row r="14121" spans="2:4" x14ac:dyDescent="0.2">
      <c r="B14121" s="7" t="s">
        <v>14227</v>
      </c>
      <c r="D14121" s="7">
        <v>461</v>
      </c>
    </row>
    <row r="14122" spans="2:4" x14ac:dyDescent="0.2">
      <c r="B14122" s="7" t="s">
        <v>14228</v>
      </c>
      <c r="D14122" s="7">
        <v>374</v>
      </c>
    </row>
    <row r="14123" spans="2:4" x14ac:dyDescent="0.2">
      <c r="B14123" s="7" t="s">
        <v>14229</v>
      </c>
      <c r="D14123" s="7">
        <v>351</v>
      </c>
    </row>
    <row r="14124" spans="2:4" x14ac:dyDescent="0.2">
      <c r="B14124" s="7" t="s">
        <v>14230</v>
      </c>
      <c r="D14124" s="7">
        <v>354</v>
      </c>
    </row>
    <row r="14125" spans="2:4" x14ac:dyDescent="0.2">
      <c r="B14125" s="7" t="s">
        <v>14231</v>
      </c>
      <c r="D14125" s="7">
        <v>342</v>
      </c>
    </row>
    <row r="14126" spans="2:4" x14ac:dyDescent="0.2">
      <c r="B14126" s="7" t="s">
        <v>14232</v>
      </c>
      <c r="D14126" s="7">
        <v>182</v>
      </c>
    </row>
    <row r="14127" spans="2:4" x14ac:dyDescent="0.2">
      <c r="B14127" s="7" t="s">
        <v>14233</v>
      </c>
      <c r="D14127" s="7">
        <v>291</v>
      </c>
    </row>
    <row r="14128" spans="2:4" x14ac:dyDescent="0.2">
      <c r="B14128" s="7" t="s">
        <v>14234</v>
      </c>
      <c r="D14128" s="7">
        <v>333</v>
      </c>
    </row>
    <row r="14129" spans="2:4" x14ac:dyDescent="0.2">
      <c r="B14129" s="7" t="s">
        <v>14235</v>
      </c>
      <c r="D14129" s="7">
        <v>309</v>
      </c>
    </row>
    <row r="14130" spans="2:4" x14ac:dyDescent="0.2">
      <c r="B14130" s="7" t="s">
        <v>14236</v>
      </c>
      <c r="D14130" s="7">
        <v>347</v>
      </c>
    </row>
    <row r="14131" spans="2:4" x14ac:dyDescent="0.2">
      <c r="B14131" s="7" t="s">
        <v>14237</v>
      </c>
      <c r="D14131" s="7">
        <v>404</v>
      </c>
    </row>
    <row r="14132" spans="2:4" x14ac:dyDescent="0.2">
      <c r="B14132" s="7" t="s">
        <v>14238</v>
      </c>
      <c r="D14132" s="7">
        <v>295</v>
      </c>
    </row>
    <row r="14133" spans="2:4" x14ac:dyDescent="0.2">
      <c r="B14133" s="7" t="s">
        <v>14239</v>
      </c>
      <c r="D14133" s="7">
        <v>332</v>
      </c>
    </row>
    <row r="14134" spans="2:4" x14ac:dyDescent="0.2">
      <c r="B14134" s="7" t="s">
        <v>14240</v>
      </c>
      <c r="D14134" s="7">
        <v>426</v>
      </c>
    </row>
    <row r="14135" spans="2:4" x14ac:dyDescent="0.2">
      <c r="B14135" s="7" t="s">
        <v>14241</v>
      </c>
      <c r="D14135" s="7">
        <v>271</v>
      </c>
    </row>
    <row r="14136" spans="2:4" x14ac:dyDescent="0.2">
      <c r="B14136" s="7" t="s">
        <v>14242</v>
      </c>
      <c r="D14136" s="7">
        <v>422</v>
      </c>
    </row>
    <row r="14137" spans="2:4" x14ac:dyDescent="0.2">
      <c r="B14137" s="7" t="s">
        <v>14243</v>
      </c>
      <c r="D14137" s="7">
        <v>242</v>
      </c>
    </row>
    <row r="14138" spans="2:4" x14ac:dyDescent="0.2">
      <c r="B14138" s="7" t="s">
        <v>14244</v>
      </c>
      <c r="D14138" s="7">
        <v>438</v>
      </c>
    </row>
    <row r="14139" spans="2:4" x14ac:dyDescent="0.2">
      <c r="B14139" s="7" t="s">
        <v>14245</v>
      </c>
      <c r="D14139" s="7">
        <v>486</v>
      </c>
    </row>
    <row r="14140" spans="2:4" x14ac:dyDescent="0.2">
      <c r="B14140" s="7" t="s">
        <v>14246</v>
      </c>
      <c r="D14140" s="7">
        <v>376</v>
      </c>
    </row>
    <row r="14141" spans="2:4" x14ac:dyDescent="0.2">
      <c r="B14141" s="7" t="s">
        <v>14247</v>
      </c>
      <c r="D14141" s="7">
        <v>433</v>
      </c>
    </row>
    <row r="14142" spans="2:4" x14ac:dyDescent="0.2">
      <c r="B14142" s="7" t="s">
        <v>14248</v>
      </c>
      <c r="D14142" s="7">
        <v>324</v>
      </c>
    </row>
    <row r="14143" spans="2:4" x14ac:dyDescent="0.2">
      <c r="B14143" s="7" t="s">
        <v>14249</v>
      </c>
      <c r="D14143" s="7">
        <v>307</v>
      </c>
    </row>
    <row r="14144" spans="2:4" x14ac:dyDescent="0.2">
      <c r="B14144" s="7" t="s">
        <v>14250</v>
      </c>
      <c r="D14144" s="7">
        <v>403</v>
      </c>
    </row>
    <row r="14145" spans="2:4" x14ac:dyDescent="0.2">
      <c r="B14145" s="7" t="s">
        <v>14251</v>
      </c>
      <c r="D14145" s="7">
        <v>387</v>
      </c>
    </row>
    <row r="14146" spans="2:4" x14ac:dyDescent="0.2">
      <c r="B14146" s="7" t="s">
        <v>14252</v>
      </c>
      <c r="D14146" s="7">
        <v>266</v>
      </c>
    </row>
    <row r="14147" spans="2:4" x14ac:dyDescent="0.2">
      <c r="B14147" s="7" t="s">
        <v>14253</v>
      </c>
      <c r="D14147" s="7">
        <v>341</v>
      </c>
    </row>
    <row r="14148" spans="2:4" x14ac:dyDescent="0.2">
      <c r="B14148" s="7" t="s">
        <v>14254</v>
      </c>
      <c r="D14148" s="7">
        <v>346</v>
      </c>
    </row>
    <row r="14149" spans="2:4" x14ac:dyDescent="0.2">
      <c r="B14149" s="7" t="s">
        <v>14255</v>
      </c>
      <c r="D14149" s="7">
        <v>295</v>
      </c>
    </row>
    <row r="14150" spans="2:4" x14ac:dyDescent="0.2">
      <c r="B14150" s="7" t="s">
        <v>14256</v>
      </c>
      <c r="D14150" s="7">
        <v>274</v>
      </c>
    </row>
    <row r="14151" spans="2:4" x14ac:dyDescent="0.2">
      <c r="B14151" s="7" t="s">
        <v>14257</v>
      </c>
      <c r="D14151" s="7">
        <v>299</v>
      </c>
    </row>
    <row r="14152" spans="2:4" x14ac:dyDescent="0.2">
      <c r="B14152" s="7" t="s">
        <v>14258</v>
      </c>
      <c r="D14152" s="7">
        <v>290</v>
      </c>
    </row>
    <row r="14153" spans="2:4" x14ac:dyDescent="0.2">
      <c r="B14153" s="7" t="s">
        <v>14259</v>
      </c>
      <c r="D14153" s="7">
        <v>328</v>
      </c>
    </row>
    <row r="14154" spans="2:4" x14ac:dyDescent="0.2">
      <c r="B14154" s="7" t="s">
        <v>14260</v>
      </c>
      <c r="D14154" s="7">
        <v>439</v>
      </c>
    </row>
    <row r="14155" spans="2:4" x14ac:dyDescent="0.2">
      <c r="B14155" s="7" t="s">
        <v>14261</v>
      </c>
      <c r="D14155" s="7">
        <v>322</v>
      </c>
    </row>
    <row r="14156" spans="2:4" x14ac:dyDescent="0.2">
      <c r="B14156" s="7" t="s">
        <v>14262</v>
      </c>
      <c r="D14156" s="7">
        <v>341</v>
      </c>
    </row>
    <row r="14157" spans="2:4" x14ac:dyDescent="0.2">
      <c r="B14157" s="7" t="s">
        <v>14263</v>
      </c>
      <c r="D14157" s="7">
        <v>382</v>
      </c>
    </row>
    <row r="14158" spans="2:4" x14ac:dyDescent="0.2">
      <c r="B14158" s="7" t="s">
        <v>14264</v>
      </c>
      <c r="D14158" s="7">
        <v>471</v>
      </c>
    </row>
    <row r="14159" spans="2:4" x14ac:dyDescent="0.2">
      <c r="B14159" s="7" t="s">
        <v>14265</v>
      </c>
      <c r="D14159" s="7">
        <v>404</v>
      </c>
    </row>
    <row r="14160" spans="2:4" x14ac:dyDescent="0.2">
      <c r="B14160" s="7" t="s">
        <v>14266</v>
      </c>
      <c r="D14160" s="7">
        <v>364</v>
      </c>
    </row>
    <row r="14161" spans="2:4" x14ac:dyDescent="0.2">
      <c r="B14161" s="7" t="s">
        <v>14267</v>
      </c>
      <c r="D14161" s="7">
        <v>395</v>
      </c>
    </row>
    <row r="14162" spans="2:4" x14ac:dyDescent="0.2">
      <c r="B14162" s="7" t="s">
        <v>14268</v>
      </c>
      <c r="D14162" s="7">
        <v>332</v>
      </c>
    </row>
    <row r="14163" spans="2:4" x14ac:dyDescent="0.2">
      <c r="B14163" s="7" t="s">
        <v>14269</v>
      </c>
      <c r="D14163" s="7">
        <v>473</v>
      </c>
    </row>
    <row r="14164" spans="2:4" x14ac:dyDescent="0.2">
      <c r="B14164" s="7" t="s">
        <v>14270</v>
      </c>
      <c r="D14164" s="7">
        <v>330</v>
      </c>
    </row>
    <row r="14165" spans="2:4" x14ac:dyDescent="0.2">
      <c r="B14165" s="7" t="s">
        <v>14271</v>
      </c>
      <c r="D14165" s="7">
        <v>264</v>
      </c>
    </row>
    <row r="14166" spans="2:4" x14ac:dyDescent="0.2">
      <c r="B14166" s="7" t="s">
        <v>14272</v>
      </c>
      <c r="D14166" s="7">
        <v>409</v>
      </c>
    </row>
    <row r="14167" spans="2:4" x14ac:dyDescent="0.2">
      <c r="B14167" s="7" t="s">
        <v>14273</v>
      </c>
      <c r="D14167" s="7">
        <v>347</v>
      </c>
    </row>
    <row r="14168" spans="2:4" x14ac:dyDescent="0.2">
      <c r="B14168" s="7" t="s">
        <v>14274</v>
      </c>
      <c r="D14168" s="7">
        <v>389</v>
      </c>
    </row>
    <row r="14169" spans="2:4" x14ac:dyDescent="0.2">
      <c r="B14169" s="7" t="s">
        <v>14275</v>
      </c>
      <c r="D14169" s="7">
        <v>468</v>
      </c>
    </row>
    <row r="14170" spans="2:4" x14ac:dyDescent="0.2">
      <c r="B14170" s="7" t="s">
        <v>14276</v>
      </c>
      <c r="D14170" s="7">
        <v>350</v>
      </c>
    </row>
    <row r="14171" spans="2:4" x14ac:dyDescent="0.2">
      <c r="B14171" s="7" t="s">
        <v>14277</v>
      </c>
      <c r="D14171" s="7">
        <v>315</v>
      </c>
    </row>
    <row r="14172" spans="2:4" x14ac:dyDescent="0.2">
      <c r="B14172" s="7" t="s">
        <v>14278</v>
      </c>
      <c r="D14172" s="7">
        <v>414</v>
      </c>
    </row>
    <row r="14173" spans="2:4" x14ac:dyDescent="0.2">
      <c r="B14173" s="7" t="s">
        <v>14279</v>
      </c>
      <c r="D14173" s="7">
        <v>362</v>
      </c>
    </row>
    <row r="14174" spans="2:4" x14ac:dyDescent="0.2">
      <c r="B14174" s="7" t="s">
        <v>14280</v>
      </c>
      <c r="D14174" s="7">
        <v>452</v>
      </c>
    </row>
    <row r="14175" spans="2:4" x14ac:dyDescent="0.2">
      <c r="B14175" s="7" t="s">
        <v>14281</v>
      </c>
      <c r="D14175" s="7">
        <v>432</v>
      </c>
    </row>
    <row r="14176" spans="2:4" x14ac:dyDescent="0.2">
      <c r="B14176" s="7" t="s">
        <v>14282</v>
      </c>
      <c r="D14176" s="7">
        <v>322</v>
      </c>
    </row>
    <row r="14177" spans="2:4" x14ac:dyDescent="0.2">
      <c r="B14177" s="7" t="s">
        <v>14283</v>
      </c>
      <c r="D14177" s="7">
        <v>326</v>
      </c>
    </row>
    <row r="14178" spans="2:4" x14ac:dyDescent="0.2">
      <c r="B14178" s="7" t="s">
        <v>14284</v>
      </c>
      <c r="D14178" s="7">
        <v>377</v>
      </c>
    </row>
    <row r="14179" spans="2:4" x14ac:dyDescent="0.2">
      <c r="B14179" s="7" t="s">
        <v>14285</v>
      </c>
      <c r="D14179" s="7">
        <v>466</v>
      </c>
    </row>
    <row r="14180" spans="2:4" x14ac:dyDescent="0.2">
      <c r="B14180" s="7" t="s">
        <v>14286</v>
      </c>
      <c r="D14180" s="7">
        <v>362</v>
      </c>
    </row>
    <row r="14181" spans="2:4" x14ac:dyDescent="0.2">
      <c r="B14181" s="7" t="s">
        <v>14287</v>
      </c>
      <c r="D14181" s="7">
        <v>350</v>
      </c>
    </row>
    <row r="14182" spans="2:4" x14ac:dyDescent="0.2">
      <c r="B14182" s="7" t="s">
        <v>14288</v>
      </c>
      <c r="D14182" s="7">
        <v>356</v>
      </c>
    </row>
    <row r="14183" spans="2:4" x14ac:dyDescent="0.2">
      <c r="B14183" s="7" t="s">
        <v>14289</v>
      </c>
      <c r="D14183" s="7">
        <v>417</v>
      </c>
    </row>
    <row r="14184" spans="2:4" x14ac:dyDescent="0.2">
      <c r="B14184" s="7" t="s">
        <v>14290</v>
      </c>
      <c r="D14184" s="7">
        <v>312</v>
      </c>
    </row>
    <row r="14185" spans="2:4" x14ac:dyDescent="0.2">
      <c r="B14185" s="7" t="s">
        <v>14291</v>
      </c>
      <c r="D14185" s="7">
        <v>321</v>
      </c>
    </row>
    <row r="14186" spans="2:4" x14ac:dyDescent="0.2">
      <c r="B14186" s="7" t="s">
        <v>14292</v>
      </c>
      <c r="D14186" s="7">
        <v>306</v>
      </c>
    </row>
    <row r="14187" spans="2:4" x14ac:dyDescent="0.2">
      <c r="B14187" s="7" t="s">
        <v>14293</v>
      </c>
      <c r="D14187" s="7">
        <v>366</v>
      </c>
    </row>
    <row r="14188" spans="2:4" x14ac:dyDescent="0.2">
      <c r="B14188" s="7" t="s">
        <v>14294</v>
      </c>
      <c r="D14188" s="7">
        <v>341</v>
      </c>
    </row>
    <row r="14189" spans="2:4" x14ac:dyDescent="0.2">
      <c r="B14189" s="7" t="s">
        <v>14295</v>
      </c>
      <c r="D14189" s="7">
        <v>304</v>
      </c>
    </row>
    <row r="14190" spans="2:4" x14ac:dyDescent="0.2">
      <c r="B14190" s="7" t="s">
        <v>14296</v>
      </c>
      <c r="D14190" s="7">
        <v>256</v>
      </c>
    </row>
    <row r="14191" spans="2:4" x14ac:dyDescent="0.2">
      <c r="B14191" s="7" t="s">
        <v>14297</v>
      </c>
      <c r="D14191" s="7">
        <v>258</v>
      </c>
    </row>
    <row r="14192" spans="2:4" x14ac:dyDescent="0.2">
      <c r="B14192" s="7" t="s">
        <v>14298</v>
      </c>
      <c r="D14192" s="7">
        <v>452</v>
      </c>
    </row>
    <row r="14193" spans="2:4" x14ac:dyDescent="0.2">
      <c r="B14193" s="7" t="s">
        <v>14299</v>
      </c>
      <c r="D14193" s="7">
        <v>375</v>
      </c>
    </row>
    <row r="14194" spans="2:4" x14ac:dyDescent="0.2">
      <c r="B14194" s="7" t="s">
        <v>14300</v>
      </c>
      <c r="D14194" s="7">
        <v>336</v>
      </c>
    </row>
    <row r="14195" spans="2:4" x14ac:dyDescent="0.2">
      <c r="B14195" s="7" t="s">
        <v>14301</v>
      </c>
      <c r="D14195" s="7">
        <v>50</v>
      </c>
    </row>
    <row r="14196" spans="2:4" x14ac:dyDescent="0.2">
      <c r="B14196" s="7" t="s">
        <v>14302</v>
      </c>
      <c r="D14196" s="7">
        <v>296</v>
      </c>
    </row>
    <row r="14197" spans="2:4" x14ac:dyDescent="0.2">
      <c r="B14197" s="7" t="s">
        <v>14303</v>
      </c>
      <c r="D14197" s="7">
        <v>363</v>
      </c>
    </row>
    <row r="14198" spans="2:4" x14ac:dyDescent="0.2">
      <c r="B14198" s="7" t="s">
        <v>14304</v>
      </c>
      <c r="D14198" s="7">
        <v>259</v>
      </c>
    </row>
    <row r="14199" spans="2:4" x14ac:dyDescent="0.2">
      <c r="B14199" s="7" t="s">
        <v>14305</v>
      </c>
      <c r="D14199" s="7">
        <v>198</v>
      </c>
    </row>
    <row r="14200" spans="2:4" x14ac:dyDescent="0.2">
      <c r="B14200" s="7" t="s">
        <v>14306</v>
      </c>
      <c r="D14200" s="7">
        <v>349</v>
      </c>
    </row>
    <row r="14201" spans="2:4" x14ac:dyDescent="0.2">
      <c r="B14201" s="7" t="s">
        <v>14307</v>
      </c>
      <c r="D14201" s="7">
        <v>304</v>
      </c>
    </row>
    <row r="14202" spans="2:4" x14ac:dyDescent="0.2">
      <c r="B14202" s="7" t="s">
        <v>14308</v>
      </c>
      <c r="D14202" s="7">
        <v>235</v>
      </c>
    </row>
    <row r="14203" spans="2:4" x14ac:dyDescent="0.2">
      <c r="B14203" s="7" t="s">
        <v>14309</v>
      </c>
      <c r="D14203" s="7">
        <v>378</v>
      </c>
    </row>
    <row r="14204" spans="2:4" x14ac:dyDescent="0.2">
      <c r="B14204" s="7" t="s">
        <v>14310</v>
      </c>
      <c r="D14204" s="7">
        <v>588</v>
      </c>
    </row>
    <row r="14205" spans="2:4" x14ac:dyDescent="0.2">
      <c r="B14205" s="7" t="s">
        <v>14311</v>
      </c>
      <c r="D14205" s="7">
        <v>518</v>
      </c>
    </row>
    <row r="14206" spans="2:4" x14ac:dyDescent="0.2">
      <c r="B14206" s="7" t="s">
        <v>14312</v>
      </c>
      <c r="D14206" s="7">
        <v>402</v>
      </c>
    </row>
    <row r="14207" spans="2:4" x14ac:dyDescent="0.2">
      <c r="B14207" s="7" t="s">
        <v>14313</v>
      </c>
      <c r="D14207" s="7">
        <v>571</v>
      </c>
    </row>
    <row r="14208" spans="2:4" x14ac:dyDescent="0.2">
      <c r="B14208" s="7" t="s">
        <v>14314</v>
      </c>
      <c r="D14208" s="7">
        <v>469</v>
      </c>
    </row>
    <row r="14209" spans="2:4" x14ac:dyDescent="0.2">
      <c r="B14209" s="7" t="s">
        <v>14315</v>
      </c>
      <c r="D14209" s="7">
        <v>469</v>
      </c>
    </row>
    <row r="14210" spans="2:4" x14ac:dyDescent="0.2">
      <c r="B14210" s="7" t="s">
        <v>14316</v>
      </c>
      <c r="D14210" s="7">
        <v>575</v>
      </c>
    </row>
    <row r="14211" spans="2:4" x14ac:dyDescent="0.2">
      <c r="B14211" s="7" t="s">
        <v>14317</v>
      </c>
      <c r="D14211" s="7">
        <v>547</v>
      </c>
    </row>
    <row r="14212" spans="2:4" x14ac:dyDescent="0.2">
      <c r="B14212" s="7" t="s">
        <v>14318</v>
      </c>
      <c r="D14212" s="7">
        <v>307</v>
      </c>
    </row>
    <row r="14213" spans="2:4" x14ac:dyDescent="0.2">
      <c r="B14213" s="7" t="s">
        <v>14319</v>
      </c>
      <c r="D14213" s="7">
        <v>484</v>
      </c>
    </row>
    <row r="14214" spans="2:4" x14ac:dyDescent="0.2">
      <c r="B14214" s="7" t="s">
        <v>14320</v>
      </c>
      <c r="D14214" s="7">
        <v>523</v>
      </c>
    </row>
    <row r="14215" spans="2:4" x14ac:dyDescent="0.2">
      <c r="B14215" s="7" t="s">
        <v>14321</v>
      </c>
      <c r="D14215" s="7">
        <v>514</v>
      </c>
    </row>
    <row r="14216" spans="2:4" x14ac:dyDescent="0.2">
      <c r="B14216" s="7" t="s">
        <v>14322</v>
      </c>
      <c r="D14216" s="7">
        <v>470</v>
      </c>
    </row>
    <row r="14217" spans="2:4" x14ac:dyDescent="0.2">
      <c r="B14217" s="7" t="s">
        <v>14323</v>
      </c>
      <c r="D14217" s="7">
        <v>335</v>
      </c>
    </row>
    <row r="14218" spans="2:4" x14ac:dyDescent="0.2">
      <c r="B14218" s="7" t="s">
        <v>14324</v>
      </c>
      <c r="D14218" s="7">
        <v>556</v>
      </c>
    </row>
    <row r="14219" spans="2:4" x14ac:dyDescent="0.2">
      <c r="B14219" s="7" t="s">
        <v>14325</v>
      </c>
      <c r="D14219" s="7">
        <v>474</v>
      </c>
    </row>
    <row r="14220" spans="2:4" x14ac:dyDescent="0.2">
      <c r="B14220" s="7" t="s">
        <v>14326</v>
      </c>
      <c r="D14220" s="7">
        <v>570</v>
      </c>
    </row>
    <row r="14221" spans="2:4" x14ac:dyDescent="0.2">
      <c r="B14221" s="7" t="s">
        <v>14327</v>
      </c>
      <c r="D14221" s="7">
        <v>552</v>
      </c>
    </row>
    <row r="14222" spans="2:4" x14ac:dyDescent="0.2">
      <c r="B14222" s="7" t="s">
        <v>14328</v>
      </c>
      <c r="D14222" s="7">
        <v>408</v>
      </c>
    </row>
    <row r="14223" spans="2:4" x14ac:dyDescent="0.2">
      <c r="B14223" s="7" t="s">
        <v>14329</v>
      </c>
      <c r="D14223" s="7">
        <v>463</v>
      </c>
    </row>
    <row r="14224" spans="2:4" x14ac:dyDescent="0.2">
      <c r="B14224" s="7" t="s">
        <v>14330</v>
      </c>
      <c r="D14224" s="7">
        <v>601</v>
      </c>
    </row>
    <row r="14225" spans="2:4" x14ac:dyDescent="0.2">
      <c r="B14225" s="7" t="s">
        <v>14331</v>
      </c>
      <c r="D14225" s="7">
        <v>448</v>
      </c>
    </row>
    <row r="14226" spans="2:4" x14ac:dyDescent="0.2">
      <c r="B14226" s="7" t="s">
        <v>14332</v>
      </c>
      <c r="D14226" s="7">
        <v>295</v>
      </c>
    </row>
    <row r="14227" spans="2:4" x14ac:dyDescent="0.2">
      <c r="B14227" s="7" t="s">
        <v>14333</v>
      </c>
      <c r="D14227" s="7">
        <v>416</v>
      </c>
    </row>
    <row r="14228" spans="2:4" x14ac:dyDescent="0.2">
      <c r="B14228" s="7" t="s">
        <v>14334</v>
      </c>
      <c r="D14228" s="7">
        <v>409</v>
      </c>
    </row>
    <row r="14229" spans="2:4" x14ac:dyDescent="0.2">
      <c r="B14229" s="7" t="s">
        <v>14335</v>
      </c>
      <c r="D14229" s="7">
        <v>513</v>
      </c>
    </row>
    <row r="14230" spans="2:4" x14ac:dyDescent="0.2">
      <c r="B14230" s="7" t="s">
        <v>14336</v>
      </c>
      <c r="D14230" s="7">
        <v>599</v>
      </c>
    </row>
    <row r="14231" spans="2:4" x14ac:dyDescent="0.2">
      <c r="B14231" s="7" t="s">
        <v>14337</v>
      </c>
      <c r="D14231" s="7">
        <v>572</v>
      </c>
    </row>
    <row r="14232" spans="2:4" x14ac:dyDescent="0.2">
      <c r="B14232" s="7" t="s">
        <v>14338</v>
      </c>
      <c r="D14232" s="7">
        <v>331</v>
      </c>
    </row>
    <row r="14233" spans="2:4" x14ac:dyDescent="0.2">
      <c r="B14233" s="7" t="s">
        <v>14339</v>
      </c>
      <c r="D14233" s="7">
        <v>499</v>
      </c>
    </row>
    <row r="14234" spans="2:4" x14ac:dyDescent="0.2">
      <c r="B14234" s="7" t="s">
        <v>14340</v>
      </c>
      <c r="D14234" s="7">
        <v>525</v>
      </c>
    </row>
    <row r="14235" spans="2:4" x14ac:dyDescent="0.2">
      <c r="B14235" s="7" t="s">
        <v>14341</v>
      </c>
      <c r="D14235" s="7">
        <v>447</v>
      </c>
    </row>
    <row r="14236" spans="2:4" x14ac:dyDescent="0.2">
      <c r="B14236" s="7" t="s">
        <v>14342</v>
      </c>
      <c r="D14236" s="7">
        <v>551</v>
      </c>
    </row>
    <row r="14237" spans="2:4" x14ac:dyDescent="0.2">
      <c r="B14237" s="7" t="s">
        <v>14343</v>
      </c>
      <c r="D14237" s="7">
        <v>375</v>
      </c>
    </row>
    <row r="14238" spans="2:4" x14ac:dyDescent="0.2">
      <c r="B14238" s="7" t="s">
        <v>14344</v>
      </c>
      <c r="D14238" s="7">
        <v>512</v>
      </c>
    </row>
    <row r="14239" spans="2:4" x14ac:dyDescent="0.2">
      <c r="B14239" s="7" t="s">
        <v>14345</v>
      </c>
      <c r="D14239" s="7">
        <v>548</v>
      </c>
    </row>
    <row r="14240" spans="2:4" x14ac:dyDescent="0.2">
      <c r="B14240" s="7" t="s">
        <v>14346</v>
      </c>
      <c r="D14240" s="7">
        <v>460</v>
      </c>
    </row>
    <row r="14241" spans="2:4" x14ac:dyDescent="0.2">
      <c r="B14241" s="7" t="s">
        <v>14347</v>
      </c>
      <c r="D14241" s="7">
        <v>437</v>
      </c>
    </row>
    <row r="14242" spans="2:4" x14ac:dyDescent="0.2">
      <c r="B14242" s="7" t="s">
        <v>14348</v>
      </c>
      <c r="D14242" s="7">
        <v>490</v>
      </c>
    </row>
    <row r="14243" spans="2:4" x14ac:dyDescent="0.2">
      <c r="B14243" s="7" t="s">
        <v>14349</v>
      </c>
      <c r="D14243" s="7">
        <v>402</v>
      </c>
    </row>
    <row r="14244" spans="2:4" x14ac:dyDescent="0.2">
      <c r="B14244" s="7" t="s">
        <v>14350</v>
      </c>
      <c r="D14244" s="7">
        <v>614</v>
      </c>
    </row>
    <row r="14245" spans="2:4" x14ac:dyDescent="0.2">
      <c r="B14245" s="7" t="s">
        <v>14351</v>
      </c>
      <c r="D14245" s="7">
        <v>432</v>
      </c>
    </row>
    <row r="14246" spans="2:4" x14ac:dyDescent="0.2">
      <c r="B14246" s="7" t="s">
        <v>14352</v>
      </c>
      <c r="D14246" s="7">
        <v>392</v>
      </c>
    </row>
    <row r="14247" spans="2:4" x14ac:dyDescent="0.2">
      <c r="B14247" s="7" t="s">
        <v>14353</v>
      </c>
      <c r="D14247" s="7">
        <v>457</v>
      </c>
    </row>
    <row r="14248" spans="2:4" x14ac:dyDescent="0.2">
      <c r="B14248" s="7" t="s">
        <v>14354</v>
      </c>
      <c r="D14248" s="7">
        <v>399</v>
      </c>
    </row>
    <row r="14249" spans="2:4" x14ac:dyDescent="0.2">
      <c r="B14249" s="7" t="s">
        <v>14355</v>
      </c>
      <c r="D14249" s="7">
        <v>520</v>
      </c>
    </row>
    <row r="14250" spans="2:4" x14ac:dyDescent="0.2">
      <c r="B14250" s="7" t="s">
        <v>14356</v>
      </c>
      <c r="D14250" s="7">
        <v>558</v>
      </c>
    </row>
    <row r="14251" spans="2:4" x14ac:dyDescent="0.2">
      <c r="B14251" s="7" t="s">
        <v>14357</v>
      </c>
      <c r="D14251" s="7">
        <v>385</v>
      </c>
    </row>
    <row r="14252" spans="2:4" x14ac:dyDescent="0.2">
      <c r="B14252" s="7" t="s">
        <v>14358</v>
      </c>
      <c r="D14252" s="7">
        <v>462</v>
      </c>
    </row>
    <row r="14253" spans="2:4" x14ac:dyDescent="0.2">
      <c r="B14253" s="7" t="s">
        <v>14359</v>
      </c>
      <c r="D14253" s="7">
        <v>489</v>
      </c>
    </row>
    <row r="14254" spans="2:4" x14ac:dyDescent="0.2">
      <c r="B14254" s="7" t="s">
        <v>14360</v>
      </c>
      <c r="D14254" s="7">
        <v>520</v>
      </c>
    </row>
    <row r="14255" spans="2:4" x14ac:dyDescent="0.2">
      <c r="B14255" s="7" t="s">
        <v>14361</v>
      </c>
      <c r="D14255" s="7">
        <v>452</v>
      </c>
    </row>
    <row r="14256" spans="2:4" x14ac:dyDescent="0.2">
      <c r="B14256" s="7" t="s">
        <v>14362</v>
      </c>
      <c r="D14256" s="7">
        <v>520</v>
      </c>
    </row>
    <row r="14257" spans="2:4" x14ac:dyDescent="0.2">
      <c r="B14257" s="7" t="s">
        <v>14363</v>
      </c>
      <c r="D14257" s="7">
        <v>518</v>
      </c>
    </row>
    <row r="14258" spans="2:4" x14ac:dyDescent="0.2">
      <c r="B14258" s="7" t="s">
        <v>14364</v>
      </c>
      <c r="D14258" s="7">
        <v>497</v>
      </c>
    </row>
    <row r="14259" spans="2:4" x14ac:dyDescent="0.2">
      <c r="B14259" s="7" t="s">
        <v>14365</v>
      </c>
      <c r="D14259" s="7">
        <v>592</v>
      </c>
    </row>
    <row r="14260" spans="2:4" x14ac:dyDescent="0.2">
      <c r="B14260" s="7" t="s">
        <v>14366</v>
      </c>
      <c r="D14260" s="7">
        <v>469</v>
      </c>
    </row>
    <row r="14261" spans="2:4" x14ac:dyDescent="0.2">
      <c r="B14261" s="7" t="s">
        <v>14367</v>
      </c>
      <c r="D14261" s="7">
        <v>515</v>
      </c>
    </row>
    <row r="14262" spans="2:4" x14ac:dyDescent="0.2">
      <c r="B14262" s="7" t="s">
        <v>14368</v>
      </c>
      <c r="D14262" s="7">
        <v>441</v>
      </c>
    </row>
    <row r="14263" spans="2:4" x14ac:dyDescent="0.2">
      <c r="B14263" s="7" t="s">
        <v>14369</v>
      </c>
      <c r="D14263" s="7">
        <v>509</v>
      </c>
    </row>
    <row r="14264" spans="2:4" x14ac:dyDescent="0.2">
      <c r="B14264" s="7" t="s">
        <v>14370</v>
      </c>
      <c r="D14264" s="7">
        <v>442</v>
      </c>
    </row>
    <row r="14265" spans="2:4" x14ac:dyDescent="0.2">
      <c r="B14265" s="7" t="s">
        <v>14371</v>
      </c>
      <c r="D14265" s="7">
        <v>373</v>
      </c>
    </row>
    <row r="14266" spans="2:4" x14ac:dyDescent="0.2">
      <c r="B14266" s="7" t="s">
        <v>14372</v>
      </c>
      <c r="D14266" s="7">
        <v>679</v>
      </c>
    </row>
    <row r="14267" spans="2:4" x14ac:dyDescent="0.2">
      <c r="B14267" s="7" t="s">
        <v>14373</v>
      </c>
      <c r="D14267" s="7">
        <v>479</v>
      </c>
    </row>
    <row r="14268" spans="2:4" x14ac:dyDescent="0.2">
      <c r="B14268" s="7" t="s">
        <v>14374</v>
      </c>
      <c r="D14268" s="7">
        <v>539</v>
      </c>
    </row>
    <row r="14269" spans="2:4" x14ac:dyDescent="0.2">
      <c r="B14269" s="7" t="s">
        <v>14375</v>
      </c>
      <c r="D14269" s="7">
        <v>629</v>
      </c>
    </row>
    <row r="14270" spans="2:4" x14ac:dyDescent="0.2">
      <c r="B14270" s="7" t="s">
        <v>14376</v>
      </c>
      <c r="D14270" s="7">
        <v>486</v>
      </c>
    </row>
    <row r="14271" spans="2:4" x14ac:dyDescent="0.2">
      <c r="B14271" s="7" t="s">
        <v>14377</v>
      </c>
      <c r="D14271" s="7">
        <v>540</v>
      </c>
    </row>
    <row r="14272" spans="2:4" x14ac:dyDescent="0.2">
      <c r="B14272" s="7" t="s">
        <v>14378</v>
      </c>
      <c r="D14272" s="7">
        <v>595</v>
      </c>
    </row>
    <row r="14273" spans="2:4" x14ac:dyDescent="0.2">
      <c r="B14273" s="7" t="s">
        <v>14379</v>
      </c>
      <c r="D14273" s="7">
        <v>432</v>
      </c>
    </row>
    <row r="14274" spans="2:4" x14ac:dyDescent="0.2">
      <c r="B14274" s="7" t="s">
        <v>14380</v>
      </c>
      <c r="D14274" s="7">
        <v>637</v>
      </c>
    </row>
    <row r="14275" spans="2:4" x14ac:dyDescent="0.2">
      <c r="B14275" s="7" t="s">
        <v>14381</v>
      </c>
      <c r="D14275" s="7">
        <v>563</v>
      </c>
    </row>
    <row r="14276" spans="2:4" x14ac:dyDescent="0.2">
      <c r="B14276" s="7" t="s">
        <v>14382</v>
      </c>
      <c r="D14276" s="7">
        <v>350</v>
      </c>
    </row>
    <row r="14277" spans="2:4" x14ac:dyDescent="0.2">
      <c r="B14277" s="7" t="s">
        <v>14383</v>
      </c>
      <c r="D14277" s="7">
        <v>434</v>
      </c>
    </row>
    <row r="14278" spans="2:4" x14ac:dyDescent="0.2">
      <c r="B14278" s="7" t="s">
        <v>14384</v>
      </c>
      <c r="D14278" s="7">
        <v>560</v>
      </c>
    </row>
    <row r="14279" spans="2:4" x14ac:dyDescent="0.2">
      <c r="B14279" s="7" t="s">
        <v>14385</v>
      </c>
      <c r="D14279" s="7">
        <v>484</v>
      </c>
    </row>
    <row r="14280" spans="2:4" x14ac:dyDescent="0.2">
      <c r="B14280" s="7" t="s">
        <v>14386</v>
      </c>
      <c r="D14280" s="7">
        <v>590</v>
      </c>
    </row>
    <row r="14281" spans="2:4" x14ac:dyDescent="0.2">
      <c r="B14281" s="7" t="s">
        <v>14387</v>
      </c>
      <c r="D14281" s="7">
        <v>552</v>
      </c>
    </row>
    <row r="14282" spans="2:4" x14ac:dyDescent="0.2">
      <c r="B14282" s="7" t="s">
        <v>14388</v>
      </c>
      <c r="D14282" s="7">
        <v>453</v>
      </c>
    </row>
    <row r="14283" spans="2:4" x14ac:dyDescent="0.2">
      <c r="B14283" s="7" t="s">
        <v>14389</v>
      </c>
      <c r="D14283" s="7">
        <v>645</v>
      </c>
    </row>
    <row r="14284" spans="2:4" x14ac:dyDescent="0.2">
      <c r="B14284" s="7" t="s">
        <v>14390</v>
      </c>
      <c r="D14284" s="7">
        <v>365</v>
      </c>
    </row>
    <row r="14285" spans="2:4" x14ac:dyDescent="0.2">
      <c r="B14285" s="7" t="s">
        <v>14391</v>
      </c>
      <c r="D14285" s="7">
        <v>416</v>
      </c>
    </row>
    <row r="14286" spans="2:4" x14ac:dyDescent="0.2">
      <c r="B14286" s="7" t="s">
        <v>14392</v>
      </c>
      <c r="D14286" s="7">
        <v>516</v>
      </c>
    </row>
    <row r="14287" spans="2:4" x14ac:dyDescent="0.2">
      <c r="B14287" s="7" t="s">
        <v>14393</v>
      </c>
      <c r="D14287" s="7">
        <v>661</v>
      </c>
    </row>
    <row r="14288" spans="2:4" x14ac:dyDescent="0.2">
      <c r="B14288" s="7" t="s">
        <v>14394</v>
      </c>
      <c r="D14288" s="7">
        <v>448</v>
      </c>
    </row>
    <row r="14289" spans="2:4" x14ac:dyDescent="0.2">
      <c r="B14289" s="7" t="s">
        <v>14395</v>
      </c>
      <c r="D14289" s="7">
        <v>417</v>
      </c>
    </row>
    <row r="14290" spans="2:4" x14ac:dyDescent="0.2">
      <c r="B14290" s="7" t="s">
        <v>14396</v>
      </c>
      <c r="D14290" s="7">
        <v>473</v>
      </c>
    </row>
    <row r="14291" spans="2:4" x14ac:dyDescent="0.2">
      <c r="B14291" s="7" t="s">
        <v>14397</v>
      </c>
      <c r="D14291" s="7">
        <v>391</v>
      </c>
    </row>
    <row r="14292" spans="2:4" x14ac:dyDescent="0.2">
      <c r="B14292" s="7" t="s">
        <v>14398</v>
      </c>
      <c r="D14292" s="7">
        <v>459</v>
      </c>
    </row>
    <row r="14293" spans="2:4" x14ac:dyDescent="0.2">
      <c r="B14293" s="7" t="s">
        <v>14399</v>
      </c>
      <c r="D14293" s="7">
        <v>617</v>
      </c>
    </row>
    <row r="14294" spans="2:4" x14ac:dyDescent="0.2">
      <c r="B14294" s="7" t="s">
        <v>14400</v>
      </c>
      <c r="D14294" s="7">
        <v>498</v>
      </c>
    </row>
    <row r="14295" spans="2:4" x14ac:dyDescent="0.2">
      <c r="B14295" s="7" t="s">
        <v>14401</v>
      </c>
      <c r="D14295" s="7">
        <v>68</v>
      </c>
    </row>
    <row r="14296" spans="2:4" x14ac:dyDescent="0.2">
      <c r="B14296" s="7" t="s">
        <v>14402</v>
      </c>
      <c r="D14296" s="7">
        <v>414</v>
      </c>
    </row>
    <row r="14297" spans="2:4" x14ac:dyDescent="0.2">
      <c r="B14297" s="7" t="s">
        <v>14403</v>
      </c>
      <c r="D14297" s="7">
        <v>454</v>
      </c>
    </row>
    <row r="14298" spans="2:4" x14ac:dyDescent="0.2">
      <c r="B14298" s="7" t="s">
        <v>14404</v>
      </c>
      <c r="D14298" s="7">
        <v>362</v>
      </c>
    </row>
    <row r="14299" spans="2:4" x14ac:dyDescent="0.2">
      <c r="B14299" s="7" t="s">
        <v>14405</v>
      </c>
      <c r="D14299" s="7">
        <v>237</v>
      </c>
    </row>
    <row r="14300" spans="2:4" x14ac:dyDescent="0.2">
      <c r="B14300" s="7" t="s">
        <v>14406</v>
      </c>
      <c r="D14300" s="7">
        <v>515</v>
      </c>
    </row>
    <row r="14301" spans="2:4" x14ac:dyDescent="0.2">
      <c r="B14301" s="7" t="s">
        <v>14407</v>
      </c>
      <c r="D14301" s="7">
        <v>485</v>
      </c>
    </row>
    <row r="14302" spans="2:4" x14ac:dyDescent="0.2">
      <c r="B14302" s="7" t="s">
        <v>14408</v>
      </c>
      <c r="D14302" s="7">
        <v>335</v>
      </c>
    </row>
    <row r="14303" spans="2:4" x14ac:dyDescent="0.2">
      <c r="B14303" s="7" t="s">
        <v>14409</v>
      </c>
      <c r="D14303" s="7">
        <v>582</v>
      </c>
    </row>
    <row r="14304" spans="2:4" x14ac:dyDescent="0.2">
      <c r="B14304" s="7" t="s">
        <v>14410</v>
      </c>
      <c r="D14304" s="7">
        <v>414</v>
      </c>
    </row>
    <row r="14305" spans="2:4" x14ac:dyDescent="0.2">
      <c r="B14305" s="7" t="s">
        <v>14411</v>
      </c>
      <c r="D14305" s="7">
        <v>408</v>
      </c>
    </row>
    <row r="14306" spans="2:4" x14ac:dyDescent="0.2">
      <c r="B14306" s="7" t="s">
        <v>14412</v>
      </c>
      <c r="D14306" s="7">
        <v>387</v>
      </c>
    </row>
    <row r="14307" spans="2:4" x14ac:dyDescent="0.2">
      <c r="B14307" s="7" t="s">
        <v>14413</v>
      </c>
      <c r="D14307" s="7">
        <v>461</v>
      </c>
    </row>
    <row r="14308" spans="2:4" x14ac:dyDescent="0.2">
      <c r="B14308" s="7" t="s">
        <v>14414</v>
      </c>
      <c r="D14308" s="7">
        <v>340</v>
      </c>
    </row>
    <row r="14309" spans="2:4" x14ac:dyDescent="0.2">
      <c r="B14309" s="7" t="s">
        <v>14415</v>
      </c>
      <c r="D14309" s="7">
        <v>391</v>
      </c>
    </row>
    <row r="14310" spans="2:4" x14ac:dyDescent="0.2">
      <c r="B14310" s="7" t="s">
        <v>14416</v>
      </c>
      <c r="D14310" s="7">
        <v>369</v>
      </c>
    </row>
    <row r="14311" spans="2:4" x14ac:dyDescent="0.2">
      <c r="B14311" s="7" t="s">
        <v>14417</v>
      </c>
      <c r="D14311" s="7">
        <v>360</v>
      </c>
    </row>
    <row r="14312" spans="2:4" x14ac:dyDescent="0.2">
      <c r="B14312" s="7" t="s">
        <v>14418</v>
      </c>
      <c r="D14312" s="7">
        <v>167</v>
      </c>
    </row>
    <row r="14313" spans="2:4" x14ac:dyDescent="0.2">
      <c r="B14313" s="7" t="s">
        <v>14419</v>
      </c>
      <c r="D14313" s="7">
        <v>391</v>
      </c>
    </row>
    <row r="14314" spans="2:4" x14ac:dyDescent="0.2">
      <c r="B14314" s="7" t="s">
        <v>14420</v>
      </c>
      <c r="D14314" s="7">
        <v>439</v>
      </c>
    </row>
    <row r="14315" spans="2:4" x14ac:dyDescent="0.2">
      <c r="B14315" s="7" t="s">
        <v>14421</v>
      </c>
      <c r="D14315" s="7">
        <v>365</v>
      </c>
    </row>
    <row r="14316" spans="2:4" x14ac:dyDescent="0.2">
      <c r="B14316" s="7" t="s">
        <v>14422</v>
      </c>
      <c r="D14316" s="7">
        <v>381</v>
      </c>
    </row>
    <row r="14317" spans="2:4" x14ac:dyDescent="0.2">
      <c r="B14317" s="7" t="s">
        <v>14423</v>
      </c>
      <c r="D14317" s="7">
        <v>268</v>
      </c>
    </row>
    <row r="14318" spans="2:4" x14ac:dyDescent="0.2">
      <c r="B14318" s="7" t="s">
        <v>14424</v>
      </c>
      <c r="D14318" s="7">
        <v>413</v>
      </c>
    </row>
    <row r="14319" spans="2:4" x14ac:dyDescent="0.2">
      <c r="B14319" s="7" t="s">
        <v>14425</v>
      </c>
      <c r="D14319" s="7">
        <v>362</v>
      </c>
    </row>
    <row r="14320" spans="2:4" x14ac:dyDescent="0.2">
      <c r="B14320" s="7" t="s">
        <v>14426</v>
      </c>
      <c r="D14320" s="7">
        <v>428</v>
      </c>
    </row>
    <row r="14321" spans="2:4" x14ac:dyDescent="0.2">
      <c r="B14321" s="7" t="s">
        <v>14427</v>
      </c>
      <c r="D14321" s="7">
        <v>399</v>
      </c>
    </row>
    <row r="14322" spans="2:4" x14ac:dyDescent="0.2">
      <c r="B14322" s="7" t="s">
        <v>14428</v>
      </c>
      <c r="D14322" s="7">
        <v>341</v>
      </c>
    </row>
    <row r="14323" spans="2:4" x14ac:dyDescent="0.2">
      <c r="B14323" s="7" t="s">
        <v>14429</v>
      </c>
      <c r="D14323" s="7">
        <v>400</v>
      </c>
    </row>
    <row r="14324" spans="2:4" x14ac:dyDescent="0.2">
      <c r="B14324" s="7" t="s">
        <v>14430</v>
      </c>
      <c r="D14324" s="7">
        <v>367</v>
      </c>
    </row>
    <row r="14325" spans="2:4" x14ac:dyDescent="0.2">
      <c r="B14325" s="7" t="s">
        <v>14431</v>
      </c>
      <c r="D14325" s="7">
        <v>346</v>
      </c>
    </row>
    <row r="14326" spans="2:4" x14ac:dyDescent="0.2">
      <c r="B14326" s="7" t="s">
        <v>14432</v>
      </c>
      <c r="D14326" s="7">
        <v>227</v>
      </c>
    </row>
    <row r="14327" spans="2:4" x14ac:dyDescent="0.2">
      <c r="B14327" s="7" t="s">
        <v>14433</v>
      </c>
      <c r="D14327" s="7">
        <v>314</v>
      </c>
    </row>
    <row r="14328" spans="2:4" x14ac:dyDescent="0.2">
      <c r="B14328" s="7" t="s">
        <v>14434</v>
      </c>
      <c r="D14328" s="7">
        <v>290</v>
      </c>
    </row>
    <row r="14329" spans="2:4" x14ac:dyDescent="0.2">
      <c r="B14329" s="7" t="s">
        <v>14435</v>
      </c>
      <c r="D14329" s="7">
        <v>332</v>
      </c>
    </row>
    <row r="14330" spans="2:4" x14ac:dyDescent="0.2">
      <c r="B14330" s="7" t="s">
        <v>14436</v>
      </c>
      <c r="D14330" s="7">
        <v>482</v>
      </c>
    </row>
    <row r="14331" spans="2:4" x14ac:dyDescent="0.2">
      <c r="B14331" s="7" t="s">
        <v>14437</v>
      </c>
      <c r="D14331" s="7">
        <v>430</v>
      </c>
    </row>
    <row r="14332" spans="2:4" x14ac:dyDescent="0.2">
      <c r="B14332" s="7" t="s">
        <v>14438</v>
      </c>
      <c r="D14332" s="7">
        <v>226</v>
      </c>
    </row>
    <row r="14333" spans="2:4" x14ac:dyDescent="0.2">
      <c r="B14333" s="7" t="s">
        <v>14439</v>
      </c>
      <c r="D14333" s="7">
        <v>290</v>
      </c>
    </row>
    <row r="14334" spans="2:4" x14ac:dyDescent="0.2">
      <c r="B14334" s="7" t="s">
        <v>14440</v>
      </c>
      <c r="D14334" s="7">
        <v>375</v>
      </c>
    </row>
    <row r="14335" spans="2:4" x14ac:dyDescent="0.2">
      <c r="B14335" s="7" t="s">
        <v>14441</v>
      </c>
      <c r="D14335" s="7">
        <v>440</v>
      </c>
    </row>
    <row r="14336" spans="2:4" x14ac:dyDescent="0.2">
      <c r="B14336" s="7" t="s">
        <v>14442</v>
      </c>
      <c r="D14336" s="7">
        <v>480</v>
      </c>
    </row>
    <row r="14337" spans="2:4" x14ac:dyDescent="0.2">
      <c r="B14337" s="7" t="s">
        <v>14443</v>
      </c>
      <c r="D14337" s="7">
        <v>447</v>
      </c>
    </row>
    <row r="14338" spans="2:4" x14ac:dyDescent="0.2">
      <c r="B14338" s="7" t="s">
        <v>14444</v>
      </c>
      <c r="D14338" s="7">
        <v>406</v>
      </c>
    </row>
    <row r="14339" spans="2:4" x14ac:dyDescent="0.2">
      <c r="B14339" s="7" t="s">
        <v>14445</v>
      </c>
      <c r="D14339" s="7">
        <v>378</v>
      </c>
    </row>
    <row r="14340" spans="2:4" x14ac:dyDescent="0.2">
      <c r="B14340" s="7" t="s">
        <v>14446</v>
      </c>
      <c r="D14340" s="7">
        <v>512</v>
      </c>
    </row>
    <row r="14341" spans="2:4" x14ac:dyDescent="0.2">
      <c r="B14341" s="7" t="s">
        <v>14447</v>
      </c>
      <c r="D14341" s="7">
        <v>398</v>
      </c>
    </row>
    <row r="14342" spans="2:4" x14ac:dyDescent="0.2">
      <c r="B14342" s="7" t="s">
        <v>14448</v>
      </c>
      <c r="D14342" s="7">
        <v>405</v>
      </c>
    </row>
    <row r="14343" spans="2:4" x14ac:dyDescent="0.2">
      <c r="B14343" s="7" t="s">
        <v>14449</v>
      </c>
      <c r="D14343" s="7">
        <v>280</v>
      </c>
    </row>
    <row r="14344" spans="2:4" x14ac:dyDescent="0.2">
      <c r="B14344" s="7" t="s">
        <v>14450</v>
      </c>
      <c r="D14344" s="7">
        <v>330</v>
      </c>
    </row>
    <row r="14345" spans="2:4" x14ac:dyDescent="0.2">
      <c r="B14345" s="7" t="s">
        <v>14451</v>
      </c>
      <c r="D14345" s="7">
        <v>341</v>
      </c>
    </row>
    <row r="14346" spans="2:4" x14ac:dyDescent="0.2">
      <c r="B14346" s="7" t="s">
        <v>14452</v>
      </c>
      <c r="D14346" s="7">
        <v>299</v>
      </c>
    </row>
    <row r="14347" spans="2:4" x14ac:dyDescent="0.2">
      <c r="B14347" s="7" t="s">
        <v>14453</v>
      </c>
      <c r="D14347" s="7">
        <v>396</v>
      </c>
    </row>
    <row r="14348" spans="2:4" x14ac:dyDescent="0.2">
      <c r="B14348" s="7" t="s">
        <v>14454</v>
      </c>
      <c r="D14348" s="7">
        <v>364</v>
      </c>
    </row>
    <row r="14349" spans="2:4" x14ac:dyDescent="0.2">
      <c r="B14349" s="7" t="s">
        <v>14455</v>
      </c>
      <c r="D14349" s="7">
        <v>321</v>
      </c>
    </row>
    <row r="14350" spans="2:4" x14ac:dyDescent="0.2">
      <c r="B14350" s="7" t="s">
        <v>14456</v>
      </c>
      <c r="D14350" s="7">
        <v>463</v>
      </c>
    </row>
    <row r="14351" spans="2:4" x14ac:dyDescent="0.2">
      <c r="B14351" s="7" t="s">
        <v>14457</v>
      </c>
      <c r="D14351" s="7">
        <v>371</v>
      </c>
    </row>
    <row r="14352" spans="2:4" x14ac:dyDescent="0.2">
      <c r="B14352" s="7" t="s">
        <v>14458</v>
      </c>
      <c r="D14352" s="7">
        <v>335</v>
      </c>
    </row>
    <row r="14353" spans="2:4" x14ac:dyDescent="0.2">
      <c r="B14353" s="7" t="s">
        <v>14459</v>
      </c>
      <c r="D14353" s="7">
        <v>366</v>
      </c>
    </row>
    <row r="14354" spans="2:4" x14ac:dyDescent="0.2">
      <c r="B14354" s="7" t="s">
        <v>14460</v>
      </c>
      <c r="D14354" s="7">
        <v>382</v>
      </c>
    </row>
    <row r="14355" spans="2:4" x14ac:dyDescent="0.2">
      <c r="B14355" s="7" t="s">
        <v>14461</v>
      </c>
      <c r="D14355" s="7">
        <v>364</v>
      </c>
    </row>
    <row r="14356" spans="2:4" x14ac:dyDescent="0.2">
      <c r="B14356" s="7" t="s">
        <v>14462</v>
      </c>
      <c r="D14356" s="7">
        <v>371</v>
      </c>
    </row>
    <row r="14357" spans="2:4" x14ac:dyDescent="0.2">
      <c r="B14357" s="7" t="s">
        <v>14463</v>
      </c>
      <c r="D14357" s="7">
        <v>374</v>
      </c>
    </row>
    <row r="14358" spans="2:4" x14ac:dyDescent="0.2">
      <c r="B14358" s="7" t="s">
        <v>14464</v>
      </c>
      <c r="D14358" s="7">
        <v>496</v>
      </c>
    </row>
    <row r="14359" spans="2:4" x14ac:dyDescent="0.2">
      <c r="B14359" s="7" t="s">
        <v>14465</v>
      </c>
      <c r="D14359" s="7">
        <v>391</v>
      </c>
    </row>
    <row r="14360" spans="2:4" x14ac:dyDescent="0.2">
      <c r="B14360" s="7" t="s">
        <v>14466</v>
      </c>
      <c r="D14360" s="7">
        <v>334</v>
      </c>
    </row>
    <row r="14361" spans="2:4" x14ac:dyDescent="0.2">
      <c r="B14361" s="7" t="s">
        <v>14467</v>
      </c>
      <c r="D14361" s="7">
        <v>428</v>
      </c>
    </row>
    <row r="14362" spans="2:4" x14ac:dyDescent="0.2">
      <c r="B14362" s="7" t="s">
        <v>14468</v>
      </c>
      <c r="D14362" s="7">
        <v>253</v>
      </c>
    </row>
    <row r="14363" spans="2:4" x14ac:dyDescent="0.2">
      <c r="B14363" s="7" t="s">
        <v>14469</v>
      </c>
      <c r="D14363" s="7">
        <v>297</v>
      </c>
    </row>
    <row r="14364" spans="2:4" x14ac:dyDescent="0.2">
      <c r="B14364" s="7" t="s">
        <v>14470</v>
      </c>
      <c r="D14364" s="7">
        <v>328</v>
      </c>
    </row>
    <row r="14365" spans="2:4" x14ac:dyDescent="0.2">
      <c r="B14365" s="7" t="s">
        <v>14471</v>
      </c>
      <c r="D14365" s="7">
        <v>393</v>
      </c>
    </row>
    <row r="14366" spans="2:4" x14ac:dyDescent="0.2">
      <c r="B14366" s="7" t="s">
        <v>14472</v>
      </c>
      <c r="D14366" s="7">
        <v>416</v>
      </c>
    </row>
    <row r="14367" spans="2:4" x14ac:dyDescent="0.2">
      <c r="B14367" s="7" t="s">
        <v>14473</v>
      </c>
      <c r="D14367" s="7">
        <v>328</v>
      </c>
    </row>
    <row r="14368" spans="2:4" x14ac:dyDescent="0.2">
      <c r="B14368" s="7" t="s">
        <v>14474</v>
      </c>
      <c r="D14368" s="7">
        <v>362</v>
      </c>
    </row>
    <row r="14369" spans="2:4" x14ac:dyDescent="0.2">
      <c r="B14369" s="7" t="s">
        <v>14475</v>
      </c>
      <c r="D14369" s="7">
        <v>555</v>
      </c>
    </row>
    <row r="14370" spans="2:4" x14ac:dyDescent="0.2">
      <c r="B14370" s="7" t="s">
        <v>14476</v>
      </c>
      <c r="D14370" s="7">
        <v>352</v>
      </c>
    </row>
    <row r="14371" spans="2:4" x14ac:dyDescent="0.2">
      <c r="B14371" s="7" t="s">
        <v>14477</v>
      </c>
      <c r="D14371" s="7">
        <v>355</v>
      </c>
    </row>
    <row r="14372" spans="2:4" x14ac:dyDescent="0.2">
      <c r="B14372" s="7" t="s">
        <v>14478</v>
      </c>
      <c r="D14372" s="7">
        <v>638</v>
      </c>
    </row>
    <row r="14373" spans="2:4" x14ac:dyDescent="0.2">
      <c r="B14373" s="7" t="s">
        <v>14479</v>
      </c>
      <c r="D14373" s="7">
        <v>420</v>
      </c>
    </row>
    <row r="14374" spans="2:4" x14ac:dyDescent="0.2">
      <c r="B14374" s="7" t="s">
        <v>14480</v>
      </c>
      <c r="D14374" s="7">
        <v>469</v>
      </c>
    </row>
    <row r="14375" spans="2:4" x14ac:dyDescent="0.2">
      <c r="B14375" s="7" t="s">
        <v>14481</v>
      </c>
      <c r="D14375" s="7">
        <v>479</v>
      </c>
    </row>
    <row r="14376" spans="2:4" x14ac:dyDescent="0.2">
      <c r="B14376" s="7" t="s">
        <v>14482</v>
      </c>
      <c r="D14376" s="7">
        <v>416</v>
      </c>
    </row>
    <row r="14377" spans="2:4" x14ac:dyDescent="0.2">
      <c r="B14377" s="7" t="s">
        <v>14483</v>
      </c>
      <c r="D14377" s="7">
        <v>349</v>
      </c>
    </row>
    <row r="14378" spans="2:4" x14ac:dyDescent="0.2">
      <c r="B14378" s="7" t="s">
        <v>14484</v>
      </c>
      <c r="D14378" s="7">
        <v>448</v>
      </c>
    </row>
    <row r="14379" spans="2:4" x14ac:dyDescent="0.2">
      <c r="B14379" s="7" t="s">
        <v>14485</v>
      </c>
      <c r="D14379" s="7">
        <v>453</v>
      </c>
    </row>
    <row r="14380" spans="2:4" x14ac:dyDescent="0.2">
      <c r="B14380" s="7" t="s">
        <v>14486</v>
      </c>
      <c r="D14380" s="7">
        <v>466</v>
      </c>
    </row>
    <row r="14381" spans="2:4" x14ac:dyDescent="0.2">
      <c r="B14381" s="7" t="s">
        <v>14487</v>
      </c>
      <c r="D14381" s="7">
        <v>394</v>
      </c>
    </row>
    <row r="14382" spans="2:4" x14ac:dyDescent="0.2">
      <c r="B14382" s="7" t="s">
        <v>14488</v>
      </c>
      <c r="D14382" s="7">
        <v>410</v>
      </c>
    </row>
    <row r="14383" spans="2:4" x14ac:dyDescent="0.2">
      <c r="B14383" s="7" t="s">
        <v>14489</v>
      </c>
      <c r="D14383" s="7">
        <v>424</v>
      </c>
    </row>
    <row r="14384" spans="2:4" x14ac:dyDescent="0.2">
      <c r="B14384" s="7" t="s">
        <v>14490</v>
      </c>
      <c r="D14384" s="7">
        <v>366</v>
      </c>
    </row>
    <row r="14385" spans="2:4" x14ac:dyDescent="0.2">
      <c r="B14385" s="7" t="s">
        <v>14491</v>
      </c>
      <c r="D14385" s="7">
        <v>329</v>
      </c>
    </row>
    <row r="14386" spans="2:4" x14ac:dyDescent="0.2">
      <c r="B14386" s="7" t="s">
        <v>14492</v>
      </c>
      <c r="D14386" s="7">
        <v>349</v>
      </c>
    </row>
    <row r="14387" spans="2:4" x14ac:dyDescent="0.2">
      <c r="B14387" s="7" t="s">
        <v>14493</v>
      </c>
      <c r="D14387" s="7">
        <v>436</v>
      </c>
    </row>
    <row r="14388" spans="2:4" x14ac:dyDescent="0.2">
      <c r="B14388" s="7" t="s">
        <v>14494</v>
      </c>
      <c r="D14388" s="7">
        <v>326</v>
      </c>
    </row>
    <row r="14389" spans="2:4" x14ac:dyDescent="0.2">
      <c r="B14389" s="7" t="s">
        <v>14495</v>
      </c>
      <c r="D14389" s="7">
        <v>322</v>
      </c>
    </row>
    <row r="14390" spans="2:4" x14ac:dyDescent="0.2">
      <c r="B14390" s="7" t="s">
        <v>14496</v>
      </c>
      <c r="D14390" s="7">
        <v>319</v>
      </c>
    </row>
    <row r="14391" spans="2:4" x14ac:dyDescent="0.2">
      <c r="B14391" s="7" t="s">
        <v>14497</v>
      </c>
      <c r="D14391" s="7">
        <v>324</v>
      </c>
    </row>
    <row r="14392" spans="2:4" x14ac:dyDescent="0.2">
      <c r="B14392" s="7" t="s">
        <v>14498</v>
      </c>
      <c r="D14392" s="7">
        <v>349</v>
      </c>
    </row>
    <row r="14393" spans="2:4" x14ac:dyDescent="0.2">
      <c r="B14393" s="7" t="s">
        <v>14499</v>
      </c>
      <c r="D14393" s="7">
        <v>368</v>
      </c>
    </row>
    <row r="14394" spans="2:4" x14ac:dyDescent="0.2">
      <c r="B14394" s="7" t="s">
        <v>14500</v>
      </c>
      <c r="D14394" s="7">
        <v>398</v>
      </c>
    </row>
    <row r="14395" spans="2:4" x14ac:dyDescent="0.2">
      <c r="B14395" s="7" t="s">
        <v>14501</v>
      </c>
      <c r="D14395" s="7">
        <v>60</v>
      </c>
    </row>
    <row r="14396" spans="2:4" x14ac:dyDescent="0.2">
      <c r="B14396" s="7" t="s">
        <v>14502</v>
      </c>
      <c r="D14396" s="7">
        <v>313</v>
      </c>
    </row>
    <row r="14397" spans="2:4" x14ac:dyDescent="0.2">
      <c r="B14397" s="7" t="s">
        <v>14503</v>
      </c>
      <c r="D14397" s="7">
        <v>510</v>
      </c>
    </row>
    <row r="14398" spans="2:4" x14ac:dyDescent="0.2">
      <c r="B14398" s="7" t="s">
        <v>14504</v>
      </c>
      <c r="D14398" s="7">
        <v>275</v>
      </c>
    </row>
    <row r="14399" spans="2:4" x14ac:dyDescent="0.2">
      <c r="B14399" s="7" t="s">
        <v>14505</v>
      </c>
      <c r="D14399" s="7">
        <v>172</v>
      </c>
    </row>
    <row r="14400" spans="2:4" x14ac:dyDescent="0.2">
      <c r="B14400" s="7" t="s">
        <v>14506</v>
      </c>
      <c r="D14400" s="7">
        <v>374</v>
      </c>
    </row>
    <row r="14401" spans="2:4" x14ac:dyDescent="0.2">
      <c r="B14401" s="7" t="s">
        <v>14507</v>
      </c>
      <c r="D14401" s="7">
        <v>324</v>
      </c>
    </row>
    <row r="14402" spans="2:4" x14ac:dyDescent="0.2">
      <c r="B14402" s="7" t="s">
        <v>14508</v>
      </c>
      <c r="D14402" s="7">
        <v>221</v>
      </c>
    </row>
    <row r="14403" spans="2:4" x14ac:dyDescent="0.2">
      <c r="B14403" s="7" t="s">
        <v>14509</v>
      </c>
      <c r="D14403" s="7">
        <v>373</v>
      </c>
    </row>
    <row r="14404" spans="2:4" x14ac:dyDescent="0.2">
      <c r="B14404" s="7" t="s">
        <v>14510</v>
      </c>
      <c r="D14404" s="7">
        <v>263</v>
      </c>
    </row>
    <row r="14405" spans="2:4" x14ac:dyDescent="0.2">
      <c r="B14405" s="7" t="s">
        <v>14511</v>
      </c>
      <c r="D14405" s="7">
        <v>390</v>
      </c>
    </row>
    <row r="14406" spans="2:4" x14ac:dyDescent="0.2">
      <c r="B14406" s="7" t="s">
        <v>14512</v>
      </c>
      <c r="D14406" s="7">
        <v>302</v>
      </c>
    </row>
    <row r="14407" spans="2:4" x14ac:dyDescent="0.2">
      <c r="B14407" s="7" t="s">
        <v>14513</v>
      </c>
      <c r="D14407" s="7">
        <v>411</v>
      </c>
    </row>
    <row r="14408" spans="2:4" x14ac:dyDescent="0.2">
      <c r="B14408" s="7" t="s">
        <v>14514</v>
      </c>
      <c r="D14408" s="7">
        <v>234</v>
      </c>
    </row>
    <row r="14409" spans="2:4" x14ac:dyDescent="0.2">
      <c r="B14409" s="7" t="s">
        <v>14515</v>
      </c>
      <c r="D14409" s="7">
        <v>279</v>
      </c>
    </row>
    <row r="14410" spans="2:4" x14ac:dyDescent="0.2">
      <c r="B14410" s="7" t="s">
        <v>14516</v>
      </c>
      <c r="D14410" s="7">
        <v>303</v>
      </c>
    </row>
    <row r="14411" spans="2:4" x14ac:dyDescent="0.2">
      <c r="B14411" s="7" t="s">
        <v>14517</v>
      </c>
      <c r="D14411" s="7">
        <v>292</v>
      </c>
    </row>
    <row r="14412" spans="2:4" x14ac:dyDescent="0.2">
      <c r="B14412" s="7" t="s">
        <v>14518</v>
      </c>
      <c r="D14412" s="7">
        <v>179</v>
      </c>
    </row>
    <row r="14413" spans="2:4" x14ac:dyDescent="0.2">
      <c r="B14413" s="7" t="s">
        <v>14519</v>
      </c>
      <c r="D14413" s="7">
        <v>304</v>
      </c>
    </row>
    <row r="14414" spans="2:4" x14ac:dyDescent="0.2">
      <c r="B14414" s="7" t="s">
        <v>14520</v>
      </c>
      <c r="D14414" s="7">
        <v>276</v>
      </c>
    </row>
    <row r="14415" spans="2:4" x14ac:dyDescent="0.2">
      <c r="B14415" s="7" t="s">
        <v>14521</v>
      </c>
      <c r="D14415" s="7">
        <v>327</v>
      </c>
    </row>
    <row r="14416" spans="2:4" x14ac:dyDescent="0.2">
      <c r="B14416" s="7" t="s">
        <v>14522</v>
      </c>
      <c r="D14416" s="7">
        <v>339</v>
      </c>
    </row>
    <row r="14417" spans="2:4" x14ac:dyDescent="0.2">
      <c r="B14417" s="7" t="s">
        <v>14523</v>
      </c>
      <c r="D14417" s="7">
        <v>227</v>
      </c>
    </row>
    <row r="14418" spans="2:4" x14ac:dyDescent="0.2">
      <c r="B14418" s="7" t="s">
        <v>14524</v>
      </c>
      <c r="D14418" s="7">
        <v>343</v>
      </c>
    </row>
    <row r="14419" spans="2:4" x14ac:dyDescent="0.2">
      <c r="B14419" s="7" t="s">
        <v>14525</v>
      </c>
      <c r="D14419" s="7">
        <v>340</v>
      </c>
    </row>
    <row r="14420" spans="2:4" x14ac:dyDescent="0.2">
      <c r="B14420" s="7" t="s">
        <v>14526</v>
      </c>
      <c r="D14420" s="7">
        <v>337</v>
      </c>
    </row>
    <row r="14421" spans="2:4" x14ac:dyDescent="0.2">
      <c r="B14421" s="7" t="s">
        <v>14527</v>
      </c>
      <c r="D14421" s="7">
        <v>326</v>
      </c>
    </row>
    <row r="14422" spans="2:4" x14ac:dyDescent="0.2">
      <c r="B14422" s="7" t="s">
        <v>14528</v>
      </c>
      <c r="D14422" s="7">
        <v>293</v>
      </c>
    </row>
    <row r="14423" spans="2:4" x14ac:dyDescent="0.2">
      <c r="B14423" s="7" t="s">
        <v>14529</v>
      </c>
      <c r="D14423" s="7">
        <v>270</v>
      </c>
    </row>
    <row r="14424" spans="2:4" x14ac:dyDescent="0.2">
      <c r="B14424" s="7" t="s">
        <v>14530</v>
      </c>
      <c r="D14424" s="7">
        <v>365</v>
      </c>
    </row>
    <row r="14425" spans="2:4" x14ac:dyDescent="0.2">
      <c r="B14425" s="7" t="s">
        <v>14531</v>
      </c>
      <c r="D14425" s="7">
        <v>312</v>
      </c>
    </row>
    <row r="14426" spans="2:4" x14ac:dyDescent="0.2">
      <c r="B14426" s="7" t="s">
        <v>14532</v>
      </c>
      <c r="D14426" s="7">
        <v>125</v>
      </c>
    </row>
    <row r="14427" spans="2:4" x14ac:dyDescent="0.2">
      <c r="B14427" s="7" t="s">
        <v>14533</v>
      </c>
      <c r="D14427" s="7">
        <v>221</v>
      </c>
    </row>
    <row r="14428" spans="2:4" x14ac:dyDescent="0.2">
      <c r="B14428" s="7" t="s">
        <v>14534</v>
      </c>
      <c r="D14428" s="7">
        <v>237</v>
      </c>
    </row>
    <row r="14429" spans="2:4" x14ac:dyDescent="0.2">
      <c r="B14429" s="7" t="s">
        <v>14535</v>
      </c>
      <c r="D14429" s="7">
        <v>270</v>
      </c>
    </row>
    <row r="14430" spans="2:4" x14ac:dyDescent="0.2">
      <c r="B14430" s="7" t="s">
        <v>14536</v>
      </c>
      <c r="D14430" s="7">
        <v>392</v>
      </c>
    </row>
    <row r="14431" spans="2:4" x14ac:dyDescent="0.2">
      <c r="B14431" s="7" t="s">
        <v>14537</v>
      </c>
      <c r="D14431" s="7">
        <v>394</v>
      </c>
    </row>
    <row r="14432" spans="2:4" x14ac:dyDescent="0.2">
      <c r="B14432" s="7" t="s">
        <v>14538</v>
      </c>
      <c r="D14432" s="7">
        <v>229</v>
      </c>
    </row>
    <row r="14433" spans="2:4" x14ac:dyDescent="0.2">
      <c r="B14433" s="7" t="s">
        <v>14539</v>
      </c>
      <c r="D14433" s="7">
        <v>217</v>
      </c>
    </row>
    <row r="14434" spans="2:4" x14ac:dyDescent="0.2">
      <c r="B14434" s="7" t="s">
        <v>14540</v>
      </c>
      <c r="D14434" s="7">
        <v>388</v>
      </c>
    </row>
    <row r="14435" spans="2:4" x14ac:dyDescent="0.2">
      <c r="B14435" s="7" t="s">
        <v>14541</v>
      </c>
      <c r="D14435" s="7">
        <v>253</v>
      </c>
    </row>
    <row r="14436" spans="2:4" x14ac:dyDescent="0.2">
      <c r="B14436" s="7" t="s">
        <v>14542</v>
      </c>
      <c r="D14436" s="7">
        <v>396</v>
      </c>
    </row>
    <row r="14437" spans="2:4" x14ac:dyDescent="0.2">
      <c r="B14437" s="7" t="s">
        <v>14543</v>
      </c>
      <c r="D14437" s="7">
        <v>273</v>
      </c>
    </row>
    <row r="14438" spans="2:4" x14ac:dyDescent="0.2">
      <c r="B14438" s="7" t="s">
        <v>14544</v>
      </c>
      <c r="D14438" s="7">
        <v>345</v>
      </c>
    </row>
    <row r="14439" spans="2:4" x14ac:dyDescent="0.2">
      <c r="B14439" s="7" t="s">
        <v>14545</v>
      </c>
      <c r="D14439" s="7">
        <v>338</v>
      </c>
    </row>
    <row r="14440" spans="2:4" x14ac:dyDescent="0.2">
      <c r="B14440" s="7" t="s">
        <v>14546</v>
      </c>
      <c r="D14440" s="7">
        <v>386</v>
      </c>
    </row>
    <row r="14441" spans="2:4" x14ac:dyDescent="0.2">
      <c r="B14441" s="7" t="s">
        <v>14547</v>
      </c>
      <c r="D14441" s="7">
        <v>397</v>
      </c>
    </row>
    <row r="14442" spans="2:4" x14ac:dyDescent="0.2">
      <c r="B14442" s="7" t="s">
        <v>14548</v>
      </c>
      <c r="D14442" s="7">
        <v>296</v>
      </c>
    </row>
    <row r="14443" spans="2:4" x14ac:dyDescent="0.2">
      <c r="B14443" s="7" t="s">
        <v>14549</v>
      </c>
      <c r="D14443" s="7">
        <v>319</v>
      </c>
    </row>
    <row r="14444" spans="2:4" x14ac:dyDescent="0.2">
      <c r="B14444" s="7" t="s">
        <v>14550</v>
      </c>
      <c r="D14444" s="7">
        <v>371</v>
      </c>
    </row>
    <row r="14445" spans="2:4" x14ac:dyDescent="0.2">
      <c r="B14445" s="7" t="s">
        <v>14551</v>
      </c>
      <c r="D14445" s="7">
        <v>338</v>
      </c>
    </row>
    <row r="14446" spans="2:4" x14ac:dyDescent="0.2">
      <c r="B14446" s="7" t="s">
        <v>14552</v>
      </c>
      <c r="D14446" s="7">
        <v>327</v>
      </c>
    </row>
    <row r="14447" spans="2:4" x14ac:dyDescent="0.2">
      <c r="B14447" s="7" t="s">
        <v>14553</v>
      </c>
      <c r="D14447" s="7">
        <v>357</v>
      </c>
    </row>
    <row r="14448" spans="2:4" x14ac:dyDescent="0.2">
      <c r="B14448" s="7" t="s">
        <v>14554</v>
      </c>
      <c r="D14448" s="7">
        <v>358</v>
      </c>
    </row>
    <row r="14449" spans="2:4" x14ac:dyDescent="0.2">
      <c r="B14449" s="7" t="s">
        <v>14555</v>
      </c>
      <c r="D14449" s="7">
        <v>318</v>
      </c>
    </row>
    <row r="14450" spans="2:4" x14ac:dyDescent="0.2">
      <c r="B14450" s="7" t="s">
        <v>14556</v>
      </c>
      <c r="D14450" s="7">
        <v>228</v>
      </c>
    </row>
    <row r="14451" spans="2:4" x14ac:dyDescent="0.2">
      <c r="B14451" s="7" t="s">
        <v>14557</v>
      </c>
      <c r="D14451" s="7">
        <v>285</v>
      </c>
    </row>
    <row r="14452" spans="2:4" x14ac:dyDescent="0.2">
      <c r="B14452" s="7" t="s">
        <v>14558</v>
      </c>
      <c r="D14452" s="7">
        <v>196</v>
      </c>
    </row>
    <row r="14453" spans="2:4" x14ac:dyDescent="0.2">
      <c r="B14453" s="7" t="s">
        <v>14559</v>
      </c>
      <c r="D14453" s="7">
        <v>378</v>
      </c>
    </row>
    <row r="14454" spans="2:4" x14ac:dyDescent="0.2">
      <c r="B14454" s="7" t="s">
        <v>14560</v>
      </c>
      <c r="D14454" s="7">
        <v>315</v>
      </c>
    </row>
    <row r="14455" spans="2:4" x14ac:dyDescent="0.2">
      <c r="B14455" s="7" t="s">
        <v>14561</v>
      </c>
      <c r="D14455" s="7">
        <v>381</v>
      </c>
    </row>
    <row r="14456" spans="2:4" x14ac:dyDescent="0.2">
      <c r="B14456" s="7" t="s">
        <v>14562</v>
      </c>
      <c r="D14456" s="7">
        <v>305</v>
      </c>
    </row>
    <row r="14457" spans="2:4" x14ac:dyDescent="0.2">
      <c r="B14457" s="7" t="s">
        <v>14563</v>
      </c>
      <c r="D14457" s="7">
        <v>281</v>
      </c>
    </row>
    <row r="14458" spans="2:4" x14ac:dyDescent="0.2">
      <c r="B14458" s="7" t="s">
        <v>14564</v>
      </c>
      <c r="D14458" s="7">
        <v>381</v>
      </c>
    </row>
    <row r="14459" spans="2:4" x14ac:dyDescent="0.2">
      <c r="B14459" s="7" t="s">
        <v>14565</v>
      </c>
      <c r="D14459" s="7">
        <v>381</v>
      </c>
    </row>
    <row r="14460" spans="2:4" x14ac:dyDescent="0.2">
      <c r="B14460" s="7" t="s">
        <v>14566</v>
      </c>
      <c r="D14460" s="7">
        <v>278</v>
      </c>
    </row>
    <row r="14461" spans="2:4" x14ac:dyDescent="0.2">
      <c r="B14461" s="7" t="s">
        <v>14567</v>
      </c>
      <c r="D14461" s="7">
        <v>326</v>
      </c>
    </row>
    <row r="14462" spans="2:4" x14ac:dyDescent="0.2">
      <c r="B14462" s="7" t="s">
        <v>14568</v>
      </c>
      <c r="D14462" s="7">
        <v>270</v>
      </c>
    </row>
    <row r="14463" spans="2:4" x14ac:dyDescent="0.2">
      <c r="B14463" s="7" t="s">
        <v>14569</v>
      </c>
      <c r="D14463" s="7">
        <v>290</v>
      </c>
    </row>
    <row r="14464" spans="2:4" x14ac:dyDescent="0.2">
      <c r="B14464" s="7" t="s">
        <v>14570</v>
      </c>
      <c r="D14464" s="7">
        <v>264</v>
      </c>
    </row>
    <row r="14465" spans="2:4" x14ac:dyDescent="0.2">
      <c r="B14465" s="7" t="s">
        <v>14571</v>
      </c>
      <c r="D14465" s="7">
        <v>265</v>
      </c>
    </row>
    <row r="14466" spans="2:4" x14ac:dyDescent="0.2">
      <c r="B14466" s="7" t="s">
        <v>14572</v>
      </c>
      <c r="D14466" s="7">
        <v>329</v>
      </c>
    </row>
    <row r="14467" spans="2:4" x14ac:dyDescent="0.2">
      <c r="B14467" s="7" t="s">
        <v>14573</v>
      </c>
      <c r="D14467" s="7">
        <v>392</v>
      </c>
    </row>
    <row r="14468" spans="2:4" x14ac:dyDescent="0.2">
      <c r="B14468" s="7" t="s">
        <v>14574</v>
      </c>
      <c r="D14468" s="7">
        <v>435</v>
      </c>
    </row>
    <row r="14469" spans="2:4" x14ac:dyDescent="0.2">
      <c r="B14469" s="7" t="s">
        <v>14575</v>
      </c>
      <c r="D14469" s="7">
        <v>453</v>
      </c>
    </row>
    <row r="14470" spans="2:4" x14ac:dyDescent="0.2">
      <c r="B14470" s="7" t="s">
        <v>14576</v>
      </c>
      <c r="D14470" s="7">
        <v>420</v>
      </c>
    </row>
    <row r="14471" spans="2:4" x14ac:dyDescent="0.2">
      <c r="B14471" s="7" t="s">
        <v>14577</v>
      </c>
      <c r="D14471" s="7">
        <v>282</v>
      </c>
    </row>
    <row r="14472" spans="2:4" x14ac:dyDescent="0.2">
      <c r="B14472" s="7" t="s">
        <v>14578</v>
      </c>
      <c r="D14472" s="7">
        <v>345</v>
      </c>
    </row>
    <row r="14473" spans="2:4" x14ac:dyDescent="0.2">
      <c r="B14473" s="7" t="s">
        <v>14579</v>
      </c>
      <c r="D14473" s="7">
        <v>395</v>
      </c>
    </row>
    <row r="14474" spans="2:4" x14ac:dyDescent="0.2">
      <c r="B14474" s="7" t="s">
        <v>14580</v>
      </c>
      <c r="D14474" s="7">
        <v>334</v>
      </c>
    </row>
    <row r="14475" spans="2:4" x14ac:dyDescent="0.2">
      <c r="B14475" s="7" t="s">
        <v>14581</v>
      </c>
      <c r="D14475" s="7">
        <v>383</v>
      </c>
    </row>
    <row r="14476" spans="2:4" x14ac:dyDescent="0.2">
      <c r="B14476" s="7" t="s">
        <v>14582</v>
      </c>
      <c r="D14476" s="7">
        <v>245</v>
      </c>
    </row>
    <row r="14477" spans="2:4" x14ac:dyDescent="0.2">
      <c r="B14477" s="7" t="s">
        <v>14583</v>
      </c>
      <c r="D14477" s="7">
        <v>313</v>
      </c>
    </row>
    <row r="14478" spans="2:4" x14ac:dyDescent="0.2">
      <c r="B14478" s="7" t="s">
        <v>14584</v>
      </c>
      <c r="D14478" s="7">
        <v>300</v>
      </c>
    </row>
    <row r="14479" spans="2:4" x14ac:dyDescent="0.2">
      <c r="B14479" s="7" t="s">
        <v>14585</v>
      </c>
      <c r="D14479" s="7">
        <v>357</v>
      </c>
    </row>
    <row r="14480" spans="2:4" x14ac:dyDescent="0.2">
      <c r="B14480" s="7" t="s">
        <v>14586</v>
      </c>
      <c r="D14480" s="7">
        <v>349</v>
      </c>
    </row>
    <row r="14481" spans="2:4" x14ac:dyDescent="0.2">
      <c r="B14481" s="7" t="s">
        <v>14587</v>
      </c>
      <c r="D14481" s="7">
        <v>293</v>
      </c>
    </row>
    <row r="14482" spans="2:4" x14ac:dyDescent="0.2">
      <c r="B14482" s="7" t="s">
        <v>14588</v>
      </c>
      <c r="D14482" s="7">
        <v>305</v>
      </c>
    </row>
    <row r="14483" spans="2:4" x14ac:dyDescent="0.2">
      <c r="B14483" s="7" t="s">
        <v>14589</v>
      </c>
      <c r="D14483" s="7">
        <v>332</v>
      </c>
    </row>
    <row r="14484" spans="2:4" x14ac:dyDescent="0.2">
      <c r="B14484" s="7" t="s">
        <v>14590</v>
      </c>
      <c r="D14484" s="7">
        <v>312</v>
      </c>
    </row>
    <row r="14485" spans="2:4" x14ac:dyDescent="0.2">
      <c r="B14485" s="7" t="s">
        <v>14591</v>
      </c>
      <c r="D14485" s="7">
        <v>276</v>
      </c>
    </row>
    <row r="14486" spans="2:4" x14ac:dyDescent="0.2">
      <c r="B14486" s="7" t="s">
        <v>14592</v>
      </c>
      <c r="D14486" s="7">
        <v>285</v>
      </c>
    </row>
    <row r="14487" spans="2:4" x14ac:dyDescent="0.2">
      <c r="B14487" s="7" t="s">
        <v>14593</v>
      </c>
      <c r="D14487" s="7">
        <v>258</v>
      </c>
    </row>
    <row r="14488" spans="2:4" x14ac:dyDescent="0.2">
      <c r="B14488" s="7" t="s">
        <v>14594</v>
      </c>
      <c r="D14488" s="7">
        <v>278</v>
      </c>
    </row>
    <row r="14489" spans="2:4" x14ac:dyDescent="0.2">
      <c r="B14489" s="7" t="s">
        <v>14595</v>
      </c>
      <c r="D14489" s="7">
        <v>275</v>
      </c>
    </row>
    <row r="14490" spans="2:4" x14ac:dyDescent="0.2">
      <c r="B14490" s="7" t="s">
        <v>14596</v>
      </c>
      <c r="D14490" s="7">
        <v>260</v>
      </c>
    </row>
    <row r="14491" spans="2:4" x14ac:dyDescent="0.2">
      <c r="B14491" s="7" t="s">
        <v>14597</v>
      </c>
      <c r="D14491" s="7">
        <v>194</v>
      </c>
    </row>
    <row r="14492" spans="2:4" x14ac:dyDescent="0.2">
      <c r="B14492" s="7" t="s">
        <v>14598</v>
      </c>
      <c r="D14492" s="7">
        <v>292</v>
      </c>
    </row>
    <row r="14493" spans="2:4" x14ac:dyDescent="0.2">
      <c r="B14493" s="7" t="s">
        <v>14599</v>
      </c>
      <c r="D14493" s="7">
        <v>304</v>
      </c>
    </row>
    <row r="14494" spans="2:4" x14ac:dyDescent="0.2">
      <c r="B14494" s="7" t="s">
        <v>14600</v>
      </c>
      <c r="D14494" s="7">
        <v>332</v>
      </c>
    </row>
    <row r="14495" spans="2:4" x14ac:dyDescent="0.2">
      <c r="B14495" s="7" t="s">
        <v>14601</v>
      </c>
      <c r="D14495" s="7">
        <v>41</v>
      </c>
    </row>
    <row r="14496" spans="2:4" x14ac:dyDescent="0.2">
      <c r="B14496" s="7" t="s">
        <v>14602</v>
      </c>
      <c r="D14496" s="7">
        <v>257</v>
      </c>
    </row>
    <row r="14497" spans="2:4" x14ac:dyDescent="0.2">
      <c r="B14497" s="7" t="s">
        <v>14603</v>
      </c>
      <c r="D14497" s="7">
        <v>361</v>
      </c>
    </row>
    <row r="14498" spans="2:4" x14ac:dyDescent="0.2">
      <c r="B14498" s="7" t="s">
        <v>14604</v>
      </c>
      <c r="D14498" s="7">
        <v>268</v>
      </c>
    </row>
    <row r="14499" spans="2:4" x14ac:dyDescent="0.2">
      <c r="B14499" s="7" t="s">
        <v>14605</v>
      </c>
      <c r="D14499" s="7">
        <v>190</v>
      </c>
    </row>
    <row r="14500" spans="2:4" x14ac:dyDescent="0.2">
      <c r="B14500" s="7" t="s">
        <v>14606</v>
      </c>
      <c r="D14500" s="7">
        <v>329</v>
      </c>
    </row>
    <row r="14501" spans="2:4" x14ac:dyDescent="0.2">
      <c r="B14501" s="7" t="s">
        <v>14607</v>
      </c>
      <c r="D14501" s="7">
        <v>241</v>
      </c>
    </row>
    <row r="14502" spans="2:4" x14ac:dyDescent="0.2">
      <c r="B14502" s="7" t="s">
        <v>14608</v>
      </c>
      <c r="D14502" s="7">
        <v>267</v>
      </c>
    </row>
    <row r="14503" spans="2:4" x14ac:dyDescent="0.2">
      <c r="B14503" s="7" t="s">
        <v>14609</v>
      </c>
      <c r="D14503" s="7">
        <v>374</v>
      </c>
    </row>
    <row r="14504" spans="2:4" x14ac:dyDescent="0.2">
      <c r="B14504" s="7" t="s">
        <v>14610</v>
      </c>
      <c r="D14504" s="7">
        <v>376</v>
      </c>
    </row>
    <row r="14505" spans="2:4" x14ac:dyDescent="0.2">
      <c r="B14505" s="7" t="s">
        <v>14611</v>
      </c>
      <c r="D14505" s="7">
        <v>357</v>
      </c>
    </row>
    <row r="14506" spans="2:4" x14ac:dyDescent="0.2">
      <c r="B14506" s="7" t="s">
        <v>14612</v>
      </c>
      <c r="D14506" s="7">
        <v>338</v>
      </c>
    </row>
    <row r="14507" spans="2:4" x14ac:dyDescent="0.2">
      <c r="B14507" s="7" t="s">
        <v>14613</v>
      </c>
      <c r="D14507" s="7">
        <v>390</v>
      </c>
    </row>
    <row r="14508" spans="2:4" x14ac:dyDescent="0.2">
      <c r="B14508" s="7" t="s">
        <v>14614</v>
      </c>
      <c r="D14508" s="7">
        <v>280</v>
      </c>
    </row>
    <row r="14509" spans="2:4" x14ac:dyDescent="0.2">
      <c r="B14509" s="7" t="s">
        <v>14615</v>
      </c>
      <c r="D14509" s="7">
        <v>349</v>
      </c>
    </row>
    <row r="14510" spans="2:4" x14ac:dyDescent="0.2">
      <c r="B14510" s="7" t="s">
        <v>14616</v>
      </c>
      <c r="D14510" s="7">
        <v>364</v>
      </c>
    </row>
    <row r="14511" spans="2:4" x14ac:dyDescent="0.2">
      <c r="B14511" s="7" t="s">
        <v>14617</v>
      </c>
      <c r="D14511" s="7">
        <v>368</v>
      </c>
    </row>
    <row r="14512" spans="2:4" x14ac:dyDescent="0.2">
      <c r="B14512" s="7" t="s">
        <v>14618</v>
      </c>
      <c r="D14512" s="7">
        <v>196</v>
      </c>
    </row>
    <row r="14513" spans="2:4" x14ac:dyDescent="0.2">
      <c r="B14513" s="7" t="s">
        <v>14619</v>
      </c>
      <c r="D14513" s="7">
        <v>336</v>
      </c>
    </row>
    <row r="14514" spans="2:4" x14ac:dyDescent="0.2">
      <c r="B14514" s="7" t="s">
        <v>14620</v>
      </c>
      <c r="D14514" s="7">
        <v>275</v>
      </c>
    </row>
    <row r="14515" spans="2:4" x14ac:dyDescent="0.2">
      <c r="B14515" s="7" t="s">
        <v>14621</v>
      </c>
      <c r="D14515" s="7">
        <v>349</v>
      </c>
    </row>
    <row r="14516" spans="2:4" x14ac:dyDescent="0.2">
      <c r="B14516" s="7" t="s">
        <v>14622</v>
      </c>
      <c r="D14516" s="7">
        <v>296</v>
      </c>
    </row>
    <row r="14517" spans="2:4" x14ac:dyDescent="0.2">
      <c r="B14517" s="7" t="s">
        <v>14623</v>
      </c>
      <c r="D14517" s="7">
        <v>306</v>
      </c>
    </row>
    <row r="14518" spans="2:4" x14ac:dyDescent="0.2">
      <c r="B14518" s="7" t="s">
        <v>14624</v>
      </c>
      <c r="D14518" s="7">
        <v>351</v>
      </c>
    </row>
    <row r="14519" spans="2:4" x14ac:dyDescent="0.2">
      <c r="B14519" s="7" t="s">
        <v>14625</v>
      </c>
      <c r="D14519" s="7">
        <v>276</v>
      </c>
    </row>
    <row r="14520" spans="2:4" x14ac:dyDescent="0.2">
      <c r="B14520" s="7" t="s">
        <v>14626</v>
      </c>
      <c r="D14520" s="7">
        <v>396</v>
      </c>
    </row>
    <row r="14521" spans="2:4" x14ac:dyDescent="0.2">
      <c r="B14521" s="7" t="s">
        <v>14627</v>
      </c>
      <c r="D14521" s="7">
        <v>377</v>
      </c>
    </row>
    <row r="14522" spans="2:4" x14ac:dyDescent="0.2">
      <c r="B14522" s="7" t="s">
        <v>14628</v>
      </c>
      <c r="D14522" s="7">
        <v>349</v>
      </c>
    </row>
    <row r="14523" spans="2:4" x14ac:dyDescent="0.2">
      <c r="B14523" s="7" t="s">
        <v>14629</v>
      </c>
      <c r="D14523" s="7">
        <v>295</v>
      </c>
    </row>
    <row r="14524" spans="2:4" x14ac:dyDescent="0.2">
      <c r="B14524" s="7" t="s">
        <v>14630</v>
      </c>
      <c r="D14524" s="7">
        <v>288</v>
      </c>
    </row>
    <row r="14525" spans="2:4" x14ac:dyDescent="0.2">
      <c r="B14525" s="7" t="s">
        <v>14631</v>
      </c>
      <c r="D14525" s="7">
        <v>319</v>
      </c>
    </row>
    <row r="14526" spans="2:4" x14ac:dyDescent="0.2">
      <c r="B14526" s="7" t="s">
        <v>14632</v>
      </c>
      <c r="D14526" s="7">
        <v>225</v>
      </c>
    </row>
    <row r="14527" spans="2:4" x14ac:dyDescent="0.2">
      <c r="B14527" s="7" t="s">
        <v>14633</v>
      </c>
      <c r="D14527" s="7">
        <v>268</v>
      </c>
    </row>
    <row r="14528" spans="2:4" x14ac:dyDescent="0.2">
      <c r="B14528" s="7" t="s">
        <v>14634</v>
      </c>
      <c r="D14528" s="7">
        <v>289</v>
      </c>
    </row>
    <row r="14529" spans="2:4" x14ac:dyDescent="0.2">
      <c r="B14529" s="7" t="s">
        <v>14635</v>
      </c>
      <c r="D14529" s="7">
        <v>360</v>
      </c>
    </row>
    <row r="14530" spans="2:4" x14ac:dyDescent="0.2">
      <c r="B14530" s="7" t="s">
        <v>14636</v>
      </c>
      <c r="D14530" s="7">
        <v>515</v>
      </c>
    </row>
    <row r="14531" spans="2:4" x14ac:dyDescent="0.2">
      <c r="B14531" s="7" t="s">
        <v>14637</v>
      </c>
      <c r="D14531" s="7">
        <v>381</v>
      </c>
    </row>
    <row r="14532" spans="2:4" x14ac:dyDescent="0.2">
      <c r="B14532" s="7" t="s">
        <v>14638</v>
      </c>
      <c r="D14532" s="7">
        <v>333</v>
      </c>
    </row>
    <row r="14533" spans="2:4" x14ac:dyDescent="0.2">
      <c r="B14533" s="7" t="s">
        <v>14639</v>
      </c>
      <c r="D14533" s="7">
        <v>367</v>
      </c>
    </row>
    <row r="14534" spans="2:4" x14ac:dyDescent="0.2">
      <c r="B14534" s="7" t="s">
        <v>14640</v>
      </c>
      <c r="D14534" s="7">
        <v>440</v>
      </c>
    </row>
    <row r="14535" spans="2:4" x14ac:dyDescent="0.2">
      <c r="B14535" s="7" t="s">
        <v>14641</v>
      </c>
      <c r="D14535" s="7">
        <v>309</v>
      </c>
    </row>
    <row r="14536" spans="2:4" x14ac:dyDescent="0.2">
      <c r="B14536" s="7" t="s">
        <v>14642</v>
      </c>
      <c r="D14536" s="7">
        <v>452</v>
      </c>
    </row>
    <row r="14537" spans="2:4" x14ac:dyDescent="0.2">
      <c r="B14537" s="7" t="s">
        <v>14643</v>
      </c>
      <c r="D14537" s="7">
        <v>247</v>
      </c>
    </row>
    <row r="14538" spans="2:4" x14ac:dyDescent="0.2">
      <c r="B14538" s="7" t="s">
        <v>14644</v>
      </c>
      <c r="D14538" s="7">
        <v>450</v>
      </c>
    </row>
    <row r="14539" spans="2:4" x14ac:dyDescent="0.2">
      <c r="B14539" s="7" t="s">
        <v>14645</v>
      </c>
      <c r="D14539" s="7">
        <v>429</v>
      </c>
    </row>
    <row r="14540" spans="2:4" x14ac:dyDescent="0.2">
      <c r="B14540" s="7" t="s">
        <v>14646</v>
      </c>
      <c r="D14540" s="7">
        <v>297</v>
      </c>
    </row>
    <row r="14541" spans="2:4" x14ac:dyDescent="0.2">
      <c r="B14541" s="7" t="s">
        <v>14647</v>
      </c>
      <c r="D14541" s="7">
        <v>349</v>
      </c>
    </row>
    <row r="14542" spans="2:4" x14ac:dyDescent="0.2">
      <c r="B14542" s="7" t="s">
        <v>14648</v>
      </c>
      <c r="D14542" s="7">
        <v>374</v>
      </c>
    </row>
    <row r="14543" spans="2:4" x14ac:dyDescent="0.2">
      <c r="B14543" s="7" t="s">
        <v>14649</v>
      </c>
      <c r="D14543" s="7">
        <v>265</v>
      </c>
    </row>
    <row r="14544" spans="2:4" x14ac:dyDescent="0.2">
      <c r="B14544" s="7" t="s">
        <v>14650</v>
      </c>
      <c r="D14544" s="7">
        <v>441</v>
      </c>
    </row>
    <row r="14545" spans="2:4" x14ac:dyDescent="0.2">
      <c r="B14545" s="7" t="s">
        <v>14651</v>
      </c>
      <c r="D14545" s="7">
        <v>323</v>
      </c>
    </row>
    <row r="14546" spans="2:4" x14ac:dyDescent="0.2">
      <c r="B14546" s="7" t="s">
        <v>14652</v>
      </c>
      <c r="D14546" s="7">
        <v>274</v>
      </c>
    </row>
    <row r="14547" spans="2:4" x14ac:dyDescent="0.2">
      <c r="B14547" s="7" t="s">
        <v>14653</v>
      </c>
      <c r="D14547" s="7">
        <v>304</v>
      </c>
    </row>
    <row r="14548" spans="2:4" x14ac:dyDescent="0.2">
      <c r="B14548" s="7" t="s">
        <v>14654</v>
      </c>
      <c r="D14548" s="7">
        <v>445</v>
      </c>
    </row>
    <row r="14549" spans="2:4" x14ac:dyDescent="0.2">
      <c r="B14549" s="7" t="s">
        <v>14655</v>
      </c>
      <c r="D14549" s="7">
        <v>442</v>
      </c>
    </row>
    <row r="14550" spans="2:4" x14ac:dyDescent="0.2">
      <c r="B14550" s="7" t="s">
        <v>14656</v>
      </c>
      <c r="D14550" s="7">
        <v>313</v>
      </c>
    </row>
    <row r="14551" spans="2:4" x14ac:dyDescent="0.2">
      <c r="B14551" s="7" t="s">
        <v>14657</v>
      </c>
      <c r="D14551" s="7">
        <v>391</v>
      </c>
    </row>
    <row r="14552" spans="2:4" x14ac:dyDescent="0.2">
      <c r="B14552" s="7" t="s">
        <v>14658</v>
      </c>
      <c r="D14552" s="7">
        <v>336</v>
      </c>
    </row>
    <row r="14553" spans="2:4" x14ac:dyDescent="0.2">
      <c r="B14553" s="7" t="s">
        <v>14659</v>
      </c>
      <c r="D14553" s="7">
        <v>367</v>
      </c>
    </row>
    <row r="14554" spans="2:4" x14ac:dyDescent="0.2">
      <c r="B14554" s="7" t="s">
        <v>14660</v>
      </c>
      <c r="D14554" s="7">
        <v>304</v>
      </c>
    </row>
    <row r="14555" spans="2:4" x14ac:dyDescent="0.2">
      <c r="B14555" s="7" t="s">
        <v>14661</v>
      </c>
      <c r="D14555" s="7">
        <v>315</v>
      </c>
    </row>
    <row r="14556" spans="2:4" x14ac:dyDescent="0.2">
      <c r="B14556" s="7" t="s">
        <v>14662</v>
      </c>
      <c r="D14556" s="7">
        <v>270</v>
      </c>
    </row>
    <row r="14557" spans="2:4" x14ac:dyDescent="0.2">
      <c r="B14557" s="7" t="s">
        <v>14663</v>
      </c>
      <c r="D14557" s="7">
        <v>389</v>
      </c>
    </row>
    <row r="14558" spans="2:4" x14ac:dyDescent="0.2">
      <c r="B14558" s="7" t="s">
        <v>14664</v>
      </c>
      <c r="D14558" s="7">
        <v>408</v>
      </c>
    </row>
    <row r="14559" spans="2:4" x14ac:dyDescent="0.2">
      <c r="B14559" s="7" t="s">
        <v>14665</v>
      </c>
      <c r="D14559" s="7">
        <v>263</v>
      </c>
    </row>
    <row r="14560" spans="2:4" x14ac:dyDescent="0.2">
      <c r="B14560" s="7" t="s">
        <v>14666</v>
      </c>
      <c r="D14560" s="7">
        <v>405</v>
      </c>
    </row>
    <row r="14561" spans="2:4" x14ac:dyDescent="0.2">
      <c r="B14561" s="7" t="s">
        <v>14667</v>
      </c>
      <c r="D14561" s="7">
        <v>405</v>
      </c>
    </row>
    <row r="14562" spans="2:4" x14ac:dyDescent="0.2">
      <c r="B14562" s="7" t="s">
        <v>14668</v>
      </c>
      <c r="D14562" s="7">
        <v>311</v>
      </c>
    </row>
    <row r="14563" spans="2:4" x14ac:dyDescent="0.2">
      <c r="B14563" s="7" t="s">
        <v>14669</v>
      </c>
      <c r="D14563" s="7">
        <v>357</v>
      </c>
    </row>
    <row r="14564" spans="2:4" x14ac:dyDescent="0.2">
      <c r="B14564" s="7" t="s">
        <v>14670</v>
      </c>
      <c r="D14564" s="7">
        <v>335</v>
      </c>
    </row>
    <row r="14565" spans="2:4" x14ac:dyDescent="0.2">
      <c r="B14565" s="7" t="s">
        <v>14671</v>
      </c>
      <c r="D14565" s="7">
        <v>325</v>
      </c>
    </row>
    <row r="14566" spans="2:4" x14ac:dyDescent="0.2">
      <c r="B14566" s="7" t="s">
        <v>14672</v>
      </c>
      <c r="D14566" s="7">
        <v>606</v>
      </c>
    </row>
    <row r="14567" spans="2:4" x14ac:dyDescent="0.2">
      <c r="B14567" s="7" t="s">
        <v>14673</v>
      </c>
      <c r="D14567" s="7">
        <v>471</v>
      </c>
    </row>
    <row r="14568" spans="2:4" x14ac:dyDescent="0.2">
      <c r="B14568" s="7" t="s">
        <v>14674</v>
      </c>
      <c r="D14568" s="7">
        <v>391</v>
      </c>
    </row>
    <row r="14569" spans="2:4" x14ac:dyDescent="0.2">
      <c r="B14569" s="7" t="s">
        <v>14675</v>
      </c>
      <c r="D14569" s="7">
        <v>396</v>
      </c>
    </row>
    <row r="14570" spans="2:4" x14ac:dyDescent="0.2">
      <c r="B14570" s="7" t="s">
        <v>14676</v>
      </c>
      <c r="D14570" s="7">
        <v>391</v>
      </c>
    </row>
    <row r="14571" spans="2:4" x14ac:dyDescent="0.2">
      <c r="B14571" s="7" t="s">
        <v>14677</v>
      </c>
      <c r="D14571" s="7">
        <v>393</v>
      </c>
    </row>
    <row r="14572" spans="2:4" x14ac:dyDescent="0.2">
      <c r="B14572" s="7" t="s">
        <v>14678</v>
      </c>
      <c r="D14572" s="7">
        <v>439</v>
      </c>
    </row>
    <row r="14573" spans="2:4" x14ac:dyDescent="0.2">
      <c r="B14573" s="7" t="s">
        <v>14679</v>
      </c>
      <c r="D14573" s="7">
        <v>372</v>
      </c>
    </row>
    <row r="14574" spans="2:4" x14ac:dyDescent="0.2">
      <c r="B14574" s="7" t="s">
        <v>14680</v>
      </c>
      <c r="D14574" s="7">
        <v>425</v>
      </c>
    </row>
    <row r="14575" spans="2:4" x14ac:dyDescent="0.2">
      <c r="B14575" s="7" t="s">
        <v>14681</v>
      </c>
      <c r="D14575" s="7">
        <v>339</v>
      </c>
    </row>
    <row r="14576" spans="2:4" x14ac:dyDescent="0.2">
      <c r="B14576" s="7" t="s">
        <v>14682</v>
      </c>
      <c r="D14576" s="7">
        <v>297</v>
      </c>
    </row>
    <row r="14577" spans="2:4" x14ac:dyDescent="0.2">
      <c r="B14577" s="7" t="s">
        <v>14683</v>
      </c>
      <c r="D14577" s="7">
        <v>346</v>
      </c>
    </row>
    <row r="14578" spans="2:4" x14ac:dyDescent="0.2">
      <c r="B14578" s="7" t="s">
        <v>14684</v>
      </c>
      <c r="D14578" s="7">
        <v>441</v>
      </c>
    </row>
    <row r="14579" spans="2:4" x14ac:dyDescent="0.2">
      <c r="B14579" s="7" t="s">
        <v>14685</v>
      </c>
      <c r="D14579" s="7">
        <v>379</v>
      </c>
    </row>
    <row r="14580" spans="2:4" x14ac:dyDescent="0.2">
      <c r="B14580" s="7" t="s">
        <v>14686</v>
      </c>
      <c r="D14580" s="7">
        <v>395</v>
      </c>
    </row>
    <row r="14581" spans="2:4" x14ac:dyDescent="0.2">
      <c r="B14581" s="7" t="s">
        <v>14687</v>
      </c>
      <c r="D14581" s="7">
        <v>390</v>
      </c>
    </row>
    <row r="14582" spans="2:4" x14ac:dyDescent="0.2">
      <c r="B14582" s="7" t="s">
        <v>14688</v>
      </c>
      <c r="D14582" s="7">
        <v>425</v>
      </c>
    </row>
    <row r="14583" spans="2:4" x14ac:dyDescent="0.2">
      <c r="B14583" s="7" t="s">
        <v>14689</v>
      </c>
      <c r="D14583" s="7">
        <v>360</v>
      </c>
    </row>
    <row r="14584" spans="2:4" x14ac:dyDescent="0.2">
      <c r="B14584" s="7" t="s">
        <v>14690</v>
      </c>
      <c r="D14584" s="7">
        <v>265</v>
      </c>
    </row>
    <row r="14585" spans="2:4" x14ac:dyDescent="0.2">
      <c r="B14585" s="7" t="s">
        <v>14691</v>
      </c>
      <c r="D14585" s="7">
        <v>405</v>
      </c>
    </row>
    <row r="14586" spans="2:4" x14ac:dyDescent="0.2">
      <c r="B14586" s="7" t="s">
        <v>14692</v>
      </c>
      <c r="D14586" s="7">
        <v>256</v>
      </c>
    </row>
    <row r="14587" spans="2:4" x14ac:dyDescent="0.2">
      <c r="B14587" s="7" t="s">
        <v>14693</v>
      </c>
      <c r="D14587" s="7">
        <v>382</v>
      </c>
    </row>
    <row r="14588" spans="2:4" x14ac:dyDescent="0.2">
      <c r="B14588" s="7" t="s">
        <v>14694</v>
      </c>
      <c r="D14588" s="7">
        <v>369</v>
      </c>
    </row>
    <row r="14589" spans="2:4" x14ac:dyDescent="0.2">
      <c r="B14589" s="7" t="s">
        <v>14695</v>
      </c>
      <c r="D14589" s="7">
        <v>357</v>
      </c>
    </row>
    <row r="14590" spans="2:4" x14ac:dyDescent="0.2">
      <c r="B14590" s="7" t="s">
        <v>14696</v>
      </c>
      <c r="D14590" s="7">
        <v>237</v>
      </c>
    </row>
    <row r="14591" spans="2:4" x14ac:dyDescent="0.2">
      <c r="B14591" s="7" t="s">
        <v>14697</v>
      </c>
      <c r="D14591" s="7">
        <v>279</v>
      </c>
    </row>
    <row r="14592" spans="2:4" x14ac:dyDescent="0.2">
      <c r="B14592" s="7" t="s">
        <v>14698</v>
      </c>
      <c r="D14592" s="7">
        <v>367</v>
      </c>
    </row>
    <row r="14593" spans="2:4" x14ac:dyDescent="0.2">
      <c r="B14593" s="7" t="s">
        <v>14699</v>
      </c>
      <c r="D14593" s="7">
        <v>410</v>
      </c>
    </row>
    <row r="14594" spans="2:4" x14ac:dyDescent="0.2">
      <c r="B14594" s="7" t="s">
        <v>14700</v>
      </c>
      <c r="D14594" s="7">
        <v>348</v>
      </c>
    </row>
    <row r="14595" spans="2:4" x14ac:dyDescent="0.2">
      <c r="B14595" s="7" t="s">
        <v>14701</v>
      </c>
      <c r="D14595" s="7">
        <v>41</v>
      </c>
    </row>
    <row r="14596" spans="2:4" x14ac:dyDescent="0.2">
      <c r="B14596" s="7" t="s">
        <v>14702</v>
      </c>
      <c r="D14596" s="7">
        <v>291</v>
      </c>
    </row>
    <row r="14597" spans="2:4" x14ac:dyDescent="0.2">
      <c r="B14597" s="7" t="s">
        <v>14703</v>
      </c>
      <c r="D14597" s="7">
        <v>358</v>
      </c>
    </row>
    <row r="14598" spans="2:4" x14ac:dyDescent="0.2">
      <c r="B14598" s="7" t="s">
        <v>14704</v>
      </c>
      <c r="D14598" s="7">
        <v>374</v>
      </c>
    </row>
    <row r="14599" spans="2:4" x14ac:dyDescent="0.2">
      <c r="B14599" s="7" t="s">
        <v>14705</v>
      </c>
      <c r="D14599" s="7">
        <v>206</v>
      </c>
    </row>
    <row r="14600" spans="2:4" x14ac:dyDescent="0.2">
      <c r="B14600" s="7" t="s">
        <v>14706</v>
      </c>
      <c r="D14600" s="7">
        <v>296</v>
      </c>
    </row>
    <row r="14601" spans="2:4" x14ac:dyDescent="0.2">
      <c r="B14601" s="7" t="s">
        <v>14707</v>
      </c>
      <c r="D14601" s="7">
        <v>284</v>
      </c>
    </row>
    <row r="14602" spans="2:4" x14ac:dyDescent="0.2">
      <c r="B14602" s="7" t="s">
        <v>14708</v>
      </c>
      <c r="D14602" s="7">
        <v>220</v>
      </c>
    </row>
    <row r="14603" spans="2:4" x14ac:dyDescent="0.2">
      <c r="B14603" s="7" t="s">
        <v>14709</v>
      </c>
      <c r="D14603" s="7">
        <v>350</v>
      </c>
    </row>
    <row r="14604" spans="2:4" x14ac:dyDescent="0.2">
      <c r="B14604" s="7" t="s">
        <v>14710</v>
      </c>
      <c r="D14604" s="7">
        <v>331</v>
      </c>
    </row>
    <row r="14605" spans="2:4" x14ac:dyDescent="0.2">
      <c r="B14605" s="7" t="s">
        <v>14711</v>
      </c>
      <c r="D14605" s="7">
        <v>294</v>
      </c>
    </row>
    <row r="14606" spans="2:4" x14ac:dyDescent="0.2">
      <c r="B14606" s="7" t="s">
        <v>14712</v>
      </c>
      <c r="D14606" s="7">
        <v>285</v>
      </c>
    </row>
    <row r="14607" spans="2:4" x14ac:dyDescent="0.2">
      <c r="B14607" s="7" t="s">
        <v>14713</v>
      </c>
      <c r="D14607" s="7">
        <v>354</v>
      </c>
    </row>
    <row r="14608" spans="2:4" x14ac:dyDescent="0.2">
      <c r="B14608" s="7" t="s">
        <v>14714</v>
      </c>
      <c r="D14608" s="7">
        <v>319</v>
      </c>
    </row>
    <row r="14609" spans="2:4" x14ac:dyDescent="0.2">
      <c r="B14609" s="7" t="s">
        <v>14715</v>
      </c>
      <c r="D14609" s="7">
        <v>256</v>
      </c>
    </row>
    <row r="14610" spans="2:4" x14ac:dyDescent="0.2">
      <c r="B14610" s="7" t="s">
        <v>14716</v>
      </c>
      <c r="D14610" s="7">
        <v>365</v>
      </c>
    </row>
    <row r="14611" spans="2:4" x14ac:dyDescent="0.2">
      <c r="B14611" s="7" t="s">
        <v>14717</v>
      </c>
      <c r="D14611" s="7">
        <v>322</v>
      </c>
    </row>
    <row r="14612" spans="2:4" x14ac:dyDescent="0.2">
      <c r="B14612" s="7" t="s">
        <v>14718</v>
      </c>
      <c r="D14612" s="7">
        <v>230</v>
      </c>
    </row>
    <row r="14613" spans="2:4" x14ac:dyDescent="0.2">
      <c r="B14613" s="7" t="s">
        <v>14719</v>
      </c>
      <c r="D14613" s="7">
        <v>379</v>
      </c>
    </row>
    <row r="14614" spans="2:4" x14ac:dyDescent="0.2">
      <c r="B14614" s="7" t="s">
        <v>14720</v>
      </c>
      <c r="D14614" s="7">
        <v>241</v>
      </c>
    </row>
    <row r="14615" spans="2:4" x14ac:dyDescent="0.2">
      <c r="B14615" s="7" t="s">
        <v>14721</v>
      </c>
      <c r="D14615" s="7">
        <v>317</v>
      </c>
    </row>
    <row r="14616" spans="2:4" x14ac:dyDescent="0.2">
      <c r="B14616" s="7" t="s">
        <v>14722</v>
      </c>
      <c r="D14616" s="7">
        <v>308</v>
      </c>
    </row>
    <row r="14617" spans="2:4" x14ac:dyDescent="0.2">
      <c r="B14617" s="7" t="s">
        <v>14723</v>
      </c>
      <c r="D14617" s="7">
        <v>170</v>
      </c>
    </row>
    <row r="14618" spans="2:4" x14ac:dyDescent="0.2">
      <c r="B14618" s="7" t="s">
        <v>14724</v>
      </c>
      <c r="D14618" s="7">
        <v>317</v>
      </c>
    </row>
    <row r="14619" spans="2:4" x14ac:dyDescent="0.2">
      <c r="B14619" s="7" t="s">
        <v>14725</v>
      </c>
      <c r="D14619" s="7">
        <v>266</v>
      </c>
    </row>
    <row r="14620" spans="2:4" x14ac:dyDescent="0.2">
      <c r="B14620" s="7" t="s">
        <v>14726</v>
      </c>
      <c r="D14620" s="7">
        <v>313</v>
      </c>
    </row>
    <row r="14621" spans="2:4" x14ac:dyDescent="0.2">
      <c r="B14621" s="7" t="s">
        <v>14727</v>
      </c>
      <c r="D14621" s="7">
        <v>254</v>
      </c>
    </row>
    <row r="14622" spans="2:4" x14ac:dyDescent="0.2">
      <c r="B14622" s="7" t="s">
        <v>14728</v>
      </c>
      <c r="D14622" s="7">
        <v>225</v>
      </c>
    </row>
    <row r="14623" spans="2:4" x14ac:dyDescent="0.2">
      <c r="B14623" s="7" t="s">
        <v>14729</v>
      </c>
      <c r="D14623" s="7">
        <v>306</v>
      </c>
    </row>
    <row r="14624" spans="2:4" x14ac:dyDescent="0.2">
      <c r="B14624" s="7" t="s">
        <v>14730</v>
      </c>
      <c r="D14624" s="7">
        <v>240</v>
      </c>
    </row>
    <row r="14625" spans="2:4" x14ac:dyDescent="0.2">
      <c r="B14625" s="7" t="s">
        <v>14731</v>
      </c>
      <c r="D14625" s="7">
        <v>268</v>
      </c>
    </row>
    <row r="14626" spans="2:4" x14ac:dyDescent="0.2">
      <c r="B14626" s="7" t="s">
        <v>14732</v>
      </c>
      <c r="D14626" s="7">
        <v>193</v>
      </c>
    </row>
    <row r="14627" spans="2:4" x14ac:dyDescent="0.2">
      <c r="B14627" s="7" t="s">
        <v>14733</v>
      </c>
      <c r="D14627" s="7">
        <v>306</v>
      </c>
    </row>
    <row r="14628" spans="2:4" x14ac:dyDescent="0.2">
      <c r="B14628" s="7" t="s">
        <v>14734</v>
      </c>
      <c r="D14628" s="7">
        <v>226</v>
      </c>
    </row>
    <row r="14629" spans="2:4" x14ac:dyDescent="0.2">
      <c r="B14629" s="7" t="s">
        <v>14735</v>
      </c>
      <c r="D14629" s="7">
        <v>354</v>
      </c>
    </row>
    <row r="14630" spans="2:4" x14ac:dyDescent="0.2">
      <c r="B14630" s="7" t="s">
        <v>14736</v>
      </c>
      <c r="D14630" s="7">
        <v>332</v>
      </c>
    </row>
    <row r="14631" spans="2:4" x14ac:dyDescent="0.2">
      <c r="B14631" s="7" t="s">
        <v>14737</v>
      </c>
      <c r="D14631" s="7">
        <v>338</v>
      </c>
    </row>
    <row r="14632" spans="2:4" x14ac:dyDescent="0.2">
      <c r="B14632" s="7" t="s">
        <v>14738</v>
      </c>
      <c r="D14632" s="7">
        <v>178</v>
      </c>
    </row>
    <row r="14633" spans="2:4" x14ac:dyDescent="0.2">
      <c r="B14633" s="7" t="s">
        <v>14739</v>
      </c>
      <c r="D14633" s="7">
        <v>283</v>
      </c>
    </row>
    <row r="14634" spans="2:4" x14ac:dyDescent="0.2">
      <c r="B14634" s="7" t="s">
        <v>14740</v>
      </c>
      <c r="D14634" s="7">
        <v>398</v>
      </c>
    </row>
    <row r="14635" spans="2:4" x14ac:dyDescent="0.2">
      <c r="B14635" s="7" t="s">
        <v>14741</v>
      </c>
      <c r="D14635" s="7">
        <v>215</v>
      </c>
    </row>
    <row r="14636" spans="2:4" x14ac:dyDescent="0.2">
      <c r="B14636" s="7" t="s">
        <v>14742</v>
      </c>
      <c r="D14636" s="7">
        <v>300</v>
      </c>
    </row>
    <row r="14637" spans="2:4" x14ac:dyDescent="0.2">
      <c r="B14637" s="7" t="s">
        <v>14743</v>
      </c>
      <c r="D14637" s="7">
        <v>214</v>
      </c>
    </row>
    <row r="14638" spans="2:4" x14ac:dyDescent="0.2">
      <c r="B14638" s="7" t="s">
        <v>14744</v>
      </c>
      <c r="D14638" s="7">
        <v>252</v>
      </c>
    </row>
    <row r="14639" spans="2:4" x14ac:dyDescent="0.2">
      <c r="B14639" s="7" t="s">
        <v>14745</v>
      </c>
      <c r="D14639" s="7">
        <v>295</v>
      </c>
    </row>
    <row r="14640" spans="2:4" x14ac:dyDescent="0.2">
      <c r="B14640" s="7" t="s">
        <v>14746</v>
      </c>
      <c r="D14640" s="7">
        <v>348</v>
      </c>
    </row>
    <row r="14641" spans="2:4" x14ac:dyDescent="0.2">
      <c r="B14641" s="7" t="s">
        <v>14747</v>
      </c>
      <c r="D14641" s="7">
        <v>370</v>
      </c>
    </row>
    <row r="14642" spans="2:4" x14ac:dyDescent="0.2">
      <c r="B14642" s="7" t="s">
        <v>14748</v>
      </c>
      <c r="D14642" s="7">
        <v>306</v>
      </c>
    </row>
    <row r="14643" spans="2:4" x14ac:dyDescent="0.2">
      <c r="B14643" s="7" t="s">
        <v>14749</v>
      </c>
      <c r="D14643" s="7">
        <v>217</v>
      </c>
    </row>
    <row r="14644" spans="2:4" x14ac:dyDescent="0.2">
      <c r="B14644" s="7" t="s">
        <v>14750</v>
      </c>
      <c r="D14644" s="7">
        <v>310</v>
      </c>
    </row>
    <row r="14645" spans="2:4" x14ac:dyDescent="0.2">
      <c r="B14645" s="7" t="s">
        <v>14751</v>
      </c>
      <c r="D14645" s="7">
        <v>346</v>
      </c>
    </row>
    <row r="14646" spans="2:4" x14ac:dyDescent="0.2">
      <c r="B14646" s="7" t="s">
        <v>14752</v>
      </c>
      <c r="D14646" s="7">
        <v>216</v>
      </c>
    </row>
    <row r="14647" spans="2:4" x14ac:dyDescent="0.2">
      <c r="B14647" s="7" t="s">
        <v>14753</v>
      </c>
      <c r="D14647" s="7">
        <v>263</v>
      </c>
    </row>
    <row r="14648" spans="2:4" x14ac:dyDescent="0.2">
      <c r="B14648" s="7" t="s">
        <v>14754</v>
      </c>
      <c r="D14648" s="7">
        <v>314</v>
      </c>
    </row>
    <row r="14649" spans="2:4" x14ac:dyDescent="0.2">
      <c r="B14649" s="7" t="s">
        <v>14755</v>
      </c>
      <c r="D14649" s="7">
        <v>241</v>
      </c>
    </row>
    <row r="14650" spans="2:4" x14ac:dyDescent="0.2">
      <c r="B14650" s="7" t="s">
        <v>14756</v>
      </c>
      <c r="D14650" s="7">
        <v>253</v>
      </c>
    </row>
    <row r="14651" spans="2:4" x14ac:dyDescent="0.2">
      <c r="B14651" s="7" t="s">
        <v>14757</v>
      </c>
      <c r="D14651" s="7">
        <v>275</v>
      </c>
    </row>
    <row r="14652" spans="2:4" x14ac:dyDescent="0.2">
      <c r="B14652" s="7" t="s">
        <v>14758</v>
      </c>
      <c r="D14652" s="7">
        <v>281</v>
      </c>
    </row>
    <row r="14653" spans="2:4" x14ac:dyDescent="0.2">
      <c r="B14653" s="7" t="s">
        <v>14759</v>
      </c>
      <c r="D14653" s="7">
        <v>301</v>
      </c>
    </row>
    <row r="14654" spans="2:4" x14ac:dyDescent="0.2">
      <c r="B14654" s="7" t="s">
        <v>14760</v>
      </c>
      <c r="D14654" s="7">
        <v>290</v>
      </c>
    </row>
    <row r="14655" spans="2:4" x14ac:dyDescent="0.2">
      <c r="B14655" s="7" t="s">
        <v>14761</v>
      </c>
      <c r="D14655" s="7">
        <v>262</v>
      </c>
    </row>
    <row r="14656" spans="2:4" x14ac:dyDescent="0.2">
      <c r="B14656" s="7" t="s">
        <v>14762</v>
      </c>
      <c r="D14656" s="7">
        <v>242</v>
      </c>
    </row>
    <row r="14657" spans="2:4" x14ac:dyDescent="0.2">
      <c r="B14657" s="7" t="s">
        <v>14763</v>
      </c>
      <c r="D14657" s="7">
        <v>314</v>
      </c>
    </row>
    <row r="14658" spans="2:4" x14ac:dyDescent="0.2">
      <c r="B14658" s="7" t="s">
        <v>14764</v>
      </c>
      <c r="D14658" s="7">
        <v>326</v>
      </c>
    </row>
    <row r="14659" spans="2:4" x14ac:dyDescent="0.2">
      <c r="B14659" s="7" t="s">
        <v>14765</v>
      </c>
      <c r="D14659" s="7">
        <v>298</v>
      </c>
    </row>
    <row r="14660" spans="2:4" x14ac:dyDescent="0.2">
      <c r="B14660" s="7" t="s">
        <v>14766</v>
      </c>
      <c r="D14660" s="7">
        <v>290</v>
      </c>
    </row>
    <row r="14661" spans="2:4" x14ac:dyDescent="0.2">
      <c r="B14661" s="7" t="s">
        <v>14767</v>
      </c>
      <c r="D14661" s="7">
        <v>321</v>
      </c>
    </row>
    <row r="14662" spans="2:4" x14ac:dyDescent="0.2">
      <c r="B14662" s="7" t="s">
        <v>14768</v>
      </c>
      <c r="D14662" s="7">
        <v>212</v>
      </c>
    </row>
    <row r="14663" spans="2:4" x14ac:dyDescent="0.2">
      <c r="B14663" s="7" t="s">
        <v>14769</v>
      </c>
      <c r="D14663" s="7">
        <v>477</v>
      </c>
    </row>
    <row r="14664" spans="2:4" x14ac:dyDescent="0.2">
      <c r="B14664" s="7" t="s">
        <v>14770</v>
      </c>
      <c r="D14664" s="7">
        <v>254</v>
      </c>
    </row>
    <row r="14665" spans="2:4" x14ac:dyDescent="0.2">
      <c r="B14665" s="7" t="s">
        <v>14771</v>
      </c>
      <c r="D14665" s="7">
        <v>283</v>
      </c>
    </row>
    <row r="14666" spans="2:4" x14ac:dyDescent="0.2">
      <c r="B14666" s="7" t="s">
        <v>14772</v>
      </c>
      <c r="D14666" s="7">
        <v>365</v>
      </c>
    </row>
    <row r="14667" spans="2:4" x14ac:dyDescent="0.2">
      <c r="B14667" s="7" t="s">
        <v>14773</v>
      </c>
      <c r="D14667" s="7">
        <v>252</v>
      </c>
    </row>
    <row r="14668" spans="2:4" x14ac:dyDescent="0.2">
      <c r="B14668" s="7" t="s">
        <v>14774</v>
      </c>
      <c r="D14668" s="7">
        <v>301</v>
      </c>
    </row>
    <row r="14669" spans="2:4" x14ac:dyDescent="0.2">
      <c r="B14669" s="7" t="s">
        <v>14775</v>
      </c>
      <c r="D14669" s="7">
        <v>307</v>
      </c>
    </row>
    <row r="14670" spans="2:4" x14ac:dyDescent="0.2">
      <c r="B14670" s="7" t="s">
        <v>14776</v>
      </c>
      <c r="D14670" s="7">
        <v>278</v>
      </c>
    </row>
    <row r="14671" spans="2:4" x14ac:dyDescent="0.2">
      <c r="B14671" s="7" t="s">
        <v>14777</v>
      </c>
      <c r="D14671" s="7">
        <v>297</v>
      </c>
    </row>
    <row r="14672" spans="2:4" x14ac:dyDescent="0.2">
      <c r="B14672" s="7" t="s">
        <v>14778</v>
      </c>
      <c r="D14672" s="7">
        <v>404</v>
      </c>
    </row>
    <row r="14673" spans="2:4" x14ac:dyDescent="0.2">
      <c r="B14673" s="7" t="s">
        <v>14779</v>
      </c>
      <c r="D14673" s="7">
        <v>278</v>
      </c>
    </row>
    <row r="14674" spans="2:4" x14ac:dyDescent="0.2">
      <c r="B14674" s="7" t="s">
        <v>14780</v>
      </c>
      <c r="D14674" s="7">
        <v>330</v>
      </c>
    </row>
    <row r="14675" spans="2:4" x14ac:dyDescent="0.2">
      <c r="B14675" s="7" t="s">
        <v>14781</v>
      </c>
      <c r="D14675" s="7">
        <v>357</v>
      </c>
    </row>
    <row r="14676" spans="2:4" x14ac:dyDescent="0.2">
      <c r="B14676" s="7" t="s">
        <v>14782</v>
      </c>
      <c r="D14676" s="7">
        <v>221</v>
      </c>
    </row>
    <row r="14677" spans="2:4" x14ac:dyDescent="0.2">
      <c r="B14677" s="7" t="s">
        <v>14783</v>
      </c>
      <c r="D14677" s="7">
        <v>275</v>
      </c>
    </row>
    <row r="14678" spans="2:4" x14ac:dyDescent="0.2">
      <c r="B14678" s="7" t="s">
        <v>14784</v>
      </c>
      <c r="D14678" s="7">
        <v>356</v>
      </c>
    </row>
    <row r="14679" spans="2:4" x14ac:dyDescent="0.2">
      <c r="B14679" s="7" t="s">
        <v>14785</v>
      </c>
      <c r="D14679" s="7">
        <v>322</v>
      </c>
    </row>
    <row r="14680" spans="2:4" x14ac:dyDescent="0.2">
      <c r="B14680" s="7" t="s">
        <v>14786</v>
      </c>
      <c r="D14680" s="7">
        <v>327</v>
      </c>
    </row>
    <row r="14681" spans="2:4" x14ac:dyDescent="0.2">
      <c r="B14681" s="7" t="s">
        <v>14787</v>
      </c>
      <c r="D14681" s="7">
        <v>349</v>
      </c>
    </row>
    <row r="14682" spans="2:4" x14ac:dyDescent="0.2">
      <c r="B14682" s="7" t="s">
        <v>14788</v>
      </c>
      <c r="D14682" s="7">
        <v>328</v>
      </c>
    </row>
    <row r="14683" spans="2:4" x14ac:dyDescent="0.2">
      <c r="B14683" s="7" t="s">
        <v>14789</v>
      </c>
      <c r="D14683" s="7">
        <v>282</v>
      </c>
    </row>
    <row r="14684" spans="2:4" x14ac:dyDescent="0.2">
      <c r="B14684" s="7" t="s">
        <v>14790</v>
      </c>
      <c r="D14684" s="7">
        <v>298</v>
      </c>
    </row>
    <row r="14685" spans="2:4" x14ac:dyDescent="0.2">
      <c r="B14685" s="7" t="s">
        <v>14791</v>
      </c>
      <c r="D14685" s="7">
        <v>313</v>
      </c>
    </row>
    <row r="14686" spans="2:4" x14ac:dyDescent="0.2">
      <c r="B14686" s="7" t="s">
        <v>14792</v>
      </c>
      <c r="D14686" s="7">
        <v>272</v>
      </c>
    </row>
    <row r="14687" spans="2:4" x14ac:dyDescent="0.2">
      <c r="B14687" s="7" t="s">
        <v>14793</v>
      </c>
      <c r="D14687" s="7">
        <v>300</v>
      </c>
    </row>
    <row r="14688" spans="2:4" x14ac:dyDescent="0.2">
      <c r="B14688" s="7" t="s">
        <v>14794</v>
      </c>
      <c r="D14688" s="7">
        <v>326</v>
      </c>
    </row>
    <row r="14689" spans="2:4" x14ac:dyDescent="0.2">
      <c r="B14689" s="7" t="s">
        <v>14795</v>
      </c>
      <c r="D14689" s="7">
        <v>211</v>
      </c>
    </row>
    <row r="14690" spans="2:4" x14ac:dyDescent="0.2">
      <c r="B14690" s="7" t="s">
        <v>14796</v>
      </c>
      <c r="D14690" s="7">
        <v>249</v>
      </c>
    </row>
    <row r="14691" spans="2:4" x14ac:dyDescent="0.2">
      <c r="B14691" s="7" t="s">
        <v>14797</v>
      </c>
      <c r="D14691" s="7">
        <v>253</v>
      </c>
    </row>
    <row r="14692" spans="2:4" x14ac:dyDescent="0.2">
      <c r="B14692" s="7" t="s">
        <v>14798</v>
      </c>
      <c r="D14692" s="7">
        <v>359</v>
      </c>
    </row>
    <row r="14693" spans="2:4" x14ac:dyDescent="0.2">
      <c r="B14693" s="7" t="s">
        <v>14799</v>
      </c>
      <c r="D14693" s="7">
        <v>227</v>
      </c>
    </row>
    <row r="14694" spans="2:4" x14ac:dyDescent="0.2">
      <c r="B14694" s="7" t="s">
        <v>14800</v>
      </c>
      <c r="D14694" s="7">
        <v>345</v>
      </c>
    </row>
    <row r="14695" spans="2:4" x14ac:dyDescent="0.2">
      <c r="B14695" s="7" t="s">
        <v>14801</v>
      </c>
      <c r="D14695" s="7">
        <v>42</v>
      </c>
    </row>
    <row r="14696" spans="2:4" x14ac:dyDescent="0.2">
      <c r="B14696" s="7" t="s">
        <v>14802</v>
      </c>
      <c r="D14696" s="7">
        <v>228</v>
      </c>
    </row>
    <row r="14697" spans="2:4" x14ac:dyDescent="0.2">
      <c r="B14697" s="7" t="s">
        <v>14803</v>
      </c>
      <c r="D14697" s="7">
        <v>329</v>
      </c>
    </row>
    <row r="14698" spans="2:4" x14ac:dyDescent="0.2">
      <c r="B14698" s="7" t="s">
        <v>14804</v>
      </c>
      <c r="D14698" s="7">
        <v>235</v>
      </c>
    </row>
    <row r="14699" spans="2:4" x14ac:dyDescent="0.2">
      <c r="B14699" s="7" t="s">
        <v>14805</v>
      </c>
      <c r="D14699" s="7">
        <v>166</v>
      </c>
    </row>
    <row r="14700" spans="2:4" x14ac:dyDescent="0.2">
      <c r="B14700" s="7" t="s">
        <v>14806</v>
      </c>
      <c r="D14700" s="7">
        <v>268</v>
      </c>
    </row>
    <row r="14701" spans="2:4" x14ac:dyDescent="0.2">
      <c r="B14701" s="7" t="s">
        <v>14807</v>
      </c>
      <c r="D14701" s="7">
        <v>266</v>
      </c>
    </row>
    <row r="14702" spans="2:4" x14ac:dyDescent="0.2">
      <c r="B14702" s="7" t="s">
        <v>14808</v>
      </c>
      <c r="D14702" s="7">
        <v>229</v>
      </c>
    </row>
    <row r="14703" spans="2:4" x14ac:dyDescent="0.2">
      <c r="B14703" s="7" t="s">
        <v>14809</v>
      </c>
      <c r="D14703" s="7">
        <v>400</v>
      </c>
    </row>
    <row r="14704" spans="2:4" x14ac:dyDescent="0.2">
      <c r="B14704" s="7" t="s">
        <v>14810</v>
      </c>
      <c r="D14704" s="7">
        <v>317</v>
      </c>
    </row>
    <row r="14705" spans="2:4" x14ac:dyDescent="0.2">
      <c r="B14705" s="7" t="s">
        <v>14811</v>
      </c>
      <c r="D14705" s="7">
        <v>427</v>
      </c>
    </row>
    <row r="14706" spans="2:4" x14ac:dyDescent="0.2">
      <c r="B14706" s="7" t="s">
        <v>14812</v>
      </c>
      <c r="D14706" s="7">
        <v>268</v>
      </c>
    </row>
    <row r="14707" spans="2:4" x14ac:dyDescent="0.2">
      <c r="B14707" s="7" t="s">
        <v>14813</v>
      </c>
      <c r="D14707" s="7">
        <v>350</v>
      </c>
    </row>
    <row r="14708" spans="2:4" x14ac:dyDescent="0.2">
      <c r="B14708" s="7" t="s">
        <v>14814</v>
      </c>
      <c r="D14708" s="7">
        <v>333</v>
      </c>
    </row>
    <row r="14709" spans="2:4" x14ac:dyDescent="0.2">
      <c r="B14709" s="7" t="s">
        <v>14815</v>
      </c>
      <c r="D14709" s="7">
        <v>351</v>
      </c>
    </row>
    <row r="14710" spans="2:4" x14ac:dyDescent="0.2">
      <c r="B14710" s="7" t="s">
        <v>14816</v>
      </c>
      <c r="D14710" s="7">
        <v>412</v>
      </c>
    </row>
    <row r="14711" spans="2:4" x14ac:dyDescent="0.2">
      <c r="B14711" s="7" t="s">
        <v>14817</v>
      </c>
      <c r="D14711" s="7">
        <v>320</v>
      </c>
    </row>
    <row r="14712" spans="2:4" x14ac:dyDescent="0.2">
      <c r="B14712" s="7" t="s">
        <v>14818</v>
      </c>
      <c r="D14712" s="7">
        <v>209</v>
      </c>
    </row>
    <row r="14713" spans="2:4" x14ac:dyDescent="0.2">
      <c r="B14713" s="7" t="s">
        <v>14819</v>
      </c>
      <c r="D14713" s="7">
        <v>393</v>
      </c>
    </row>
    <row r="14714" spans="2:4" x14ac:dyDescent="0.2">
      <c r="B14714" s="7" t="s">
        <v>14820</v>
      </c>
      <c r="D14714" s="7">
        <v>309</v>
      </c>
    </row>
    <row r="14715" spans="2:4" x14ac:dyDescent="0.2">
      <c r="B14715" s="7" t="s">
        <v>14821</v>
      </c>
      <c r="D14715" s="7">
        <v>364</v>
      </c>
    </row>
    <row r="14716" spans="2:4" x14ac:dyDescent="0.2">
      <c r="B14716" s="7" t="s">
        <v>14822</v>
      </c>
      <c r="D14716" s="7">
        <v>289</v>
      </c>
    </row>
    <row r="14717" spans="2:4" x14ac:dyDescent="0.2">
      <c r="B14717" s="7" t="s">
        <v>14823</v>
      </c>
      <c r="D14717" s="7">
        <v>178</v>
      </c>
    </row>
    <row r="14718" spans="2:4" x14ac:dyDescent="0.2">
      <c r="B14718" s="7" t="s">
        <v>14824</v>
      </c>
      <c r="D14718" s="7">
        <v>358</v>
      </c>
    </row>
    <row r="14719" spans="2:4" x14ac:dyDescent="0.2">
      <c r="B14719" s="7" t="s">
        <v>14825</v>
      </c>
      <c r="D14719" s="7">
        <v>212</v>
      </c>
    </row>
    <row r="14720" spans="2:4" x14ac:dyDescent="0.2">
      <c r="B14720" s="7" t="s">
        <v>14826</v>
      </c>
      <c r="D14720" s="7">
        <v>296</v>
      </c>
    </row>
    <row r="14721" spans="2:4" x14ac:dyDescent="0.2">
      <c r="B14721" s="7" t="s">
        <v>14827</v>
      </c>
      <c r="D14721" s="7">
        <v>308</v>
      </c>
    </row>
    <row r="14722" spans="2:4" x14ac:dyDescent="0.2">
      <c r="B14722" s="7" t="s">
        <v>14828</v>
      </c>
      <c r="D14722" s="7">
        <v>313</v>
      </c>
    </row>
    <row r="14723" spans="2:4" x14ac:dyDescent="0.2">
      <c r="B14723" s="7" t="s">
        <v>14829</v>
      </c>
      <c r="D14723" s="7">
        <v>318</v>
      </c>
    </row>
    <row r="14724" spans="2:4" x14ac:dyDescent="0.2">
      <c r="B14724" s="7" t="s">
        <v>14830</v>
      </c>
      <c r="D14724" s="7">
        <v>349</v>
      </c>
    </row>
    <row r="14725" spans="2:4" x14ac:dyDescent="0.2">
      <c r="B14725" s="7" t="s">
        <v>14831</v>
      </c>
      <c r="D14725" s="7">
        <v>242</v>
      </c>
    </row>
    <row r="14726" spans="2:4" x14ac:dyDescent="0.2">
      <c r="B14726" s="7" t="s">
        <v>14832</v>
      </c>
      <c r="D14726" s="7">
        <v>158</v>
      </c>
    </row>
    <row r="14727" spans="2:4" x14ac:dyDescent="0.2">
      <c r="B14727" s="7" t="s">
        <v>14833</v>
      </c>
      <c r="D14727" s="7">
        <v>337</v>
      </c>
    </row>
    <row r="14728" spans="2:4" x14ac:dyDescent="0.2">
      <c r="B14728" s="7" t="s">
        <v>14834</v>
      </c>
      <c r="D14728" s="7">
        <v>319</v>
      </c>
    </row>
    <row r="14729" spans="2:4" x14ac:dyDescent="0.2">
      <c r="B14729" s="7" t="s">
        <v>14835</v>
      </c>
      <c r="D14729" s="7">
        <v>343</v>
      </c>
    </row>
    <row r="14730" spans="2:4" x14ac:dyDescent="0.2">
      <c r="B14730" s="7" t="s">
        <v>14836</v>
      </c>
      <c r="D14730" s="7">
        <v>384</v>
      </c>
    </row>
    <row r="14731" spans="2:4" x14ac:dyDescent="0.2">
      <c r="B14731" s="7" t="s">
        <v>14837</v>
      </c>
      <c r="D14731" s="7">
        <v>382</v>
      </c>
    </row>
    <row r="14732" spans="2:4" x14ac:dyDescent="0.2">
      <c r="B14732" s="7" t="s">
        <v>14838</v>
      </c>
      <c r="D14732" s="7">
        <v>207</v>
      </c>
    </row>
    <row r="14733" spans="2:4" x14ac:dyDescent="0.2">
      <c r="B14733" s="7" t="s">
        <v>14839</v>
      </c>
      <c r="D14733" s="7">
        <v>238</v>
      </c>
    </row>
    <row r="14734" spans="2:4" x14ac:dyDescent="0.2">
      <c r="B14734" s="7" t="s">
        <v>14840</v>
      </c>
      <c r="D14734" s="7">
        <v>391</v>
      </c>
    </row>
    <row r="14735" spans="2:4" x14ac:dyDescent="0.2">
      <c r="B14735" s="7" t="s">
        <v>14841</v>
      </c>
      <c r="D14735" s="7">
        <v>264</v>
      </c>
    </row>
    <row r="14736" spans="2:4" x14ac:dyDescent="0.2">
      <c r="B14736" s="7" t="s">
        <v>14842</v>
      </c>
      <c r="D14736" s="7">
        <v>356</v>
      </c>
    </row>
    <row r="14737" spans="2:4" x14ac:dyDescent="0.2">
      <c r="B14737" s="7" t="s">
        <v>14843</v>
      </c>
      <c r="D14737" s="7">
        <v>260</v>
      </c>
    </row>
    <row r="14738" spans="2:4" x14ac:dyDescent="0.2">
      <c r="B14738" s="7" t="s">
        <v>14844</v>
      </c>
      <c r="D14738" s="7">
        <v>328</v>
      </c>
    </row>
    <row r="14739" spans="2:4" x14ac:dyDescent="0.2">
      <c r="B14739" s="7" t="s">
        <v>14845</v>
      </c>
      <c r="D14739" s="7">
        <v>340</v>
      </c>
    </row>
    <row r="14740" spans="2:4" x14ac:dyDescent="0.2">
      <c r="B14740" s="7" t="s">
        <v>14846</v>
      </c>
      <c r="D14740" s="7">
        <v>350</v>
      </c>
    </row>
    <row r="14741" spans="2:4" x14ac:dyDescent="0.2">
      <c r="B14741" s="7" t="s">
        <v>14847</v>
      </c>
      <c r="D14741" s="7">
        <v>399</v>
      </c>
    </row>
    <row r="14742" spans="2:4" x14ac:dyDescent="0.2">
      <c r="B14742" s="7" t="s">
        <v>14848</v>
      </c>
      <c r="D14742" s="7">
        <v>291</v>
      </c>
    </row>
    <row r="14743" spans="2:4" x14ac:dyDescent="0.2">
      <c r="B14743" s="7" t="s">
        <v>14849</v>
      </c>
      <c r="D14743" s="7">
        <v>283</v>
      </c>
    </row>
    <row r="14744" spans="2:4" x14ac:dyDescent="0.2">
      <c r="B14744" s="7" t="s">
        <v>14850</v>
      </c>
      <c r="D14744" s="7">
        <v>291</v>
      </c>
    </row>
    <row r="14745" spans="2:4" x14ac:dyDescent="0.2">
      <c r="B14745" s="7" t="s">
        <v>14851</v>
      </c>
      <c r="D14745" s="7">
        <v>304</v>
      </c>
    </row>
    <row r="14746" spans="2:4" x14ac:dyDescent="0.2">
      <c r="B14746" s="7" t="s">
        <v>14852</v>
      </c>
      <c r="D14746" s="7">
        <v>296</v>
      </c>
    </row>
    <row r="14747" spans="2:4" x14ac:dyDescent="0.2">
      <c r="B14747" s="7" t="s">
        <v>14853</v>
      </c>
      <c r="D14747" s="7">
        <v>283</v>
      </c>
    </row>
    <row r="14748" spans="2:4" x14ac:dyDescent="0.2">
      <c r="B14748" s="7" t="s">
        <v>14854</v>
      </c>
      <c r="D14748" s="7">
        <v>234</v>
      </c>
    </row>
    <row r="14749" spans="2:4" x14ac:dyDescent="0.2">
      <c r="B14749" s="7" t="s">
        <v>14855</v>
      </c>
      <c r="D14749" s="7">
        <v>272</v>
      </c>
    </row>
    <row r="14750" spans="2:4" x14ac:dyDescent="0.2">
      <c r="B14750" s="7" t="s">
        <v>14856</v>
      </c>
      <c r="D14750" s="7">
        <v>283</v>
      </c>
    </row>
    <row r="14751" spans="2:4" x14ac:dyDescent="0.2">
      <c r="B14751" s="7" t="s">
        <v>14857</v>
      </c>
      <c r="D14751" s="7">
        <v>367</v>
      </c>
    </row>
    <row r="14752" spans="2:4" x14ac:dyDescent="0.2">
      <c r="B14752" s="7" t="s">
        <v>14858</v>
      </c>
      <c r="D14752" s="7">
        <v>259</v>
      </c>
    </row>
    <row r="14753" spans="2:4" x14ac:dyDescent="0.2">
      <c r="B14753" s="7" t="s">
        <v>14859</v>
      </c>
      <c r="D14753" s="7">
        <v>344</v>
      </c>
    </row>
    <row r="14754" spans="2:4" x14ac:dyDescent="0.2">
      <c r="B14754" s="7" t="s">
        <v>14860</v>
      </c>
      <c r="D14754" s="7">
        <v>346</v>
      </c>
    </row>
    <row r="14755" spans="2:4" x14ac:dyDescent="0.2">
      <c r="B14755" s="7" t="s">
        <v>14861</v>
      </c>
      <c r="D14755" s="7">
        <v>283</v>
      </c>
    </row>
    <row r="14756" spans="2:4" x14ac:dyDescent="0.2">
      <c r="B14756" s="7" t="s">
        <v>14862</v>
      </c>
      <c r="D14756" s="7">
        <v>242</v>
      </c>
    </row>
    <row r="14757" spans="2:4" x14ac:dyDescent="0.2">
      <c r="B14757" s="7" t="s">
        <v>14863</v>
      </c>
      <c r="D14757" s="7">
        <v>305</v>
      </c>
    </row>
    <row r="14758" spans="2:4" x14ac:dyDescent="0.2">
      <c r="B14758" s="7" t="s">
        <v>14864</v>
      </c>
      <c r="D14758" s="7">
        <v>432</v>
      </c>
    </row>
    <row r="14759" spans="2:4" x14ac:dyDescent="0.2">
      <c r="B14759" s="7" t="s">
        <v>14865</v>
      </c>
      <c r="D14759" s="7">
        <v>290</v>
      </c>
    </row>
    <row r="14760" spans="2:4" x14ac:dyDescent="0.2">
      <c r="B14760" s="7" t="s">
        <v>14866</v>
      </c>
      <c r="D14760" s="7">
        <v>314</v>
      </c>
    </row>
    <row r="14761" spans="2:4" x14ac:dyDescent="0.2">
      <c r="B14761" s="7" t="s">
        <v>14867</v>
      </c>
      <c r="D14761" s="7">
        <v>417</v>
      </c>
    </row>
    <row r="14762" spans="2:4" x14ac:dyDescent="0.2">
      <c r="B14762" s="7" t="s">
        <v>14868</v>
      </c>
      <c r="D14762" s="7">
        <v>287</v>
      </c>
    </row>
    <row r="14763" spans="2:4" x14ac:dyDescent="0.2">
      <c r="B14763" s="7" t="s">
        <v>14869</v>
      </c>
      <c r="D14763" s="7">
        <v>430</v>
      </c>
    </row>
    <row r="14764" spans="2:4" x14ac:dyDescent="0.2">
      <c r="B14764" s="7" t="s">
        <v>14870</v>
      </c>
      <c r="D14764" s="7">
        <v>314</v>
      </c>
    </row>
    <row r="14765" spans="2:4" x14ac:dyDescent="0.2">
      <c r="B14765" s="7" t="s">
        <v>14871</v>
      </c>
      <c r="D14765" s="7">
        <v>265</v>
      </c>
    </row>
    <row r="14766" spans="2:4" x14ac:dyDescent="0.2">
      <c r="B14766" s="7" t="s">
        <v>14872</v>
      </c>
      <c r="D14766" s="7">
        <v>373</v>
      </c>
    </row>
    <row r="14767" spans="2:4" x14ac:dyDescent="0.2">
      <c r="B14767" s="7" t="s">
        <v>14873</v>
      </c>
      <c r="D14767" s="7">
        <v>373</v>
      </c>
    </row>
    <row r="14768" spans="2:4" x14ac:dyDescent="0.2">
      <c r="B14768" s="7" t="s">
        <v>14874</v>
      </c>
      <c r="D14768" s="7">
        <v>383</v>
      </c>
    </row>
    <row r="14769" spans="2:4" x14ac:dyDescent="0.2">
      <c r="B14769" s="7" t="s">
        <v>14875</v>
      </c>
      <c r="D14769" s="7">
        <v>474</v>
      </c>
    </row>
    <row r="14770" spans="2:4" x14ac:dyDescent="0.2">
      <c r="B14770" s="7" t="s">
        <v>14876</v>
      </c>
      <c r="D14770" s="7">
        <v>352</v>
      </c>
    </row>
    <row r="14771" spans="2:4" x14ac:dyDescent="0.2">
      <c r="B14771" s="7" t="s">
        <v>14877</v>
      </c>
      <c r="D14771" s="7">
        <v>315</v>
      </c>
    </row>
    <row r="14772" spans="2:4" x14ac:dyDescent="0.2">
      <c r="B14772" s="7" t="s">
        <v>14878</v>
      </c>
      <c r="D14772" s="7">
        <v>404</v>
      </c>
    </row>
    <row r="14773" spans="2:4" x14ac:dyDescent="0.2">
      <c r="B14773" s="7" t="s">
        <v>14879</v>
      </c>
      <c r="D14773" s="7">
        <v>315</v>
      </c>
    </row>
    <row r="14774" spans="2:4" x14ac:dyDescent="0.2">
      <c r="B14774" s="7" t="s">
        <v>14880</v>
      </c>
      <c r="D14774" s="7">
        <v>400</v>
      </c>
    </row>
    <row r="14775" spans="2:4" x14ac:dyDescent="0.2">
      <c r="B14775" s="7" t="s">
        <v>14881</v>
      </c>
      <c r="D14775" s="7">
        <v>379</v>
      </c>
    </row>
    <row r="14776" spans="2:4" x14ac:dyDescent="0.2">
      <c r="B14776" s="7" t="s">
        <v>14882</v>
      </c>
      <c r="D14776" s="7">
        <v>303</v>
      </c>
    </row>
    <row r="14777" spans="2:4" x14ac:dyDescent="0.2">
      <c r="B14777" s="7" t="s">
        <v>14883</v>
      </c>
      <c r="D14777" s="7">
        <v>369</v>
      </c>
    </row>
    <row r="14778" spans="2:4" x14ac:dyDescent="0.2">
      <c r="B14778" s="7" t="s">
        <v>14884</v>
      </c>
      <c r="D14778" s="7">
        <v>311</v>
      </c>
    </row>
    <row r="14779" spans="2:4" x14ac:dyDescent="0.2">
      <c r="B14779" s="7" t="s">
        <v>14885</v>
      </c>
      <c r="D14779" s="7">
        <v>344</v>
      </c>
    </row>
    <row r="14780" spans="2:4" x14ac:dyDescent="0.2">
      <c r="B14780" s="7" t="s">
        <v>14886</v>
      </c>
      <c r="D14780" s="7">
        <v>373</v>
      </c>
    </row>
    <row r="14781" spans="2:4" x14ac:dyDescent="0.2">
      <c r="B14781" s="7" t="s">
        <v>14887</v>
      </c>
      <c r="D14781" s="7">
        <v>279</v>
      </c>
    </row>
    <row r="14782" spans="2:4" x14ac:dyDescent="0.2">
      <c r="B14782" s="7" t="s">
        <v>14888</v>
      </c>
      <c r="D14782" s="7">
        <v>381</v>
      </c>
    </row>
    <row r="14783" spans="2:4" x14ac:dyDescent="0.2">
      <c r="B14783" s="7" t="s">
        <v>14889</v>
      </c>
      <c r="D14783" s="7">
        <v>465</v>
      </c>
    </row>
    <row r="14784" spans="2:4" x14ac:dyDescent="0.2">
      <c r="B14784" s="7" t="s">
        <v>14890</v>
      </c>
      <c r="D14784" s="7">
        <v>256</v>
      </c>
    </row>
    <row r="14785" spans="2:4" x14ac:dyDescent="0.2">
      <c r="B14785" s="7" t="s">
        <v>14891</v>
      </c>
      <c r="D14785" s="7">
        <v>346</v>
      </c>
    </row>
    <row r="14786" spans="2:4" x14ac:dyDescent="0.2">
      <c r="B14786" s="7" t="s">
        <v>14892</v>
      </c>
      <c r="D14786" s="7">
        <v>339</v>
      </c>
    </row>
    <row r="14787" spans="2:4" x14ac:dyDescent="0.2">
      <c r="B14787" s="7" t="s">
        <v>14893</v>
      </c>
      <c r="D14787" s="7">
        <v>388</v>
      </c>
    </row>
    <row r="14788" spans="2:4" x14ac:dyDescent="0.2">
      <c r="B14788" s="7" t="s">
        <v>14894</v>
      </c>
      <c r="D14788" s="7">
        <v>332</v>
      </c>
    </row>
    <row r="14789" spans="2:4" x14ac:dyDescent="0.2">
      <c r="B14789" s="7" t="s">
        <v>14895</v>
      </c>
      <c r="D14789" s="7">
        <v>226</v>
      </c>
    </row>
    <row r="14790" spans="2:4" x14ac:dyDescent="0.2">
      <c r="B14790" s="7" t="s">
        <v>14896</v>
      </c>
      <c r="D14790" s="7">
        <v>252</v>
      </c>
    </row>
    <row r="14791" spans="2:4" x14ac:dyDescent="0.2">
      <c r="B14791" s="7" t="s">
        <v>14897</v>
      </c>
      <c r="D14791" s="7">
        <v>319</v>
      </c>
    </row>
    <row r="14792" spans="2:4" x14ac:dyDescent="0.2">
      <c r="B14792" s="7" t="s">
        <v>14898</v>
      </c>
      <c r="D14792" s="7">
        <v>347</v>
      </c>
    </row>
    <row r="14793" spans="2:4" x14ac:dyDescent="0.2">
      <c r="B14793" s="7" t="s">
        <v>14899</v>
      </c>
      <c r="D14793" s="7">
        <v>331</v>
      </c>
    </row>
    <row r="14794" spans="2:4" x14ac:dyDescent="0.2">
      <c r="B14794" s="7" t="s">
        <v>14900</v>
      </c>
      <c r="D14794" s="7">
        <v>320</v>
      </c>
    </row>
    <row r="14795" spans="2:4" x14ac:dyDescent="0.2">
      <c r="B14795" s="7" t="s">
        <v>14901</v>
      </c>
      <c r="D14795" s="7">
        <v>53</v>
      </c>
    </row>
    <row r="14796" spans="2:4" x14ac:dyDescent="0.2">
      <c r="B14796" s="7" t="s">
        <v>14902</v>
      </c>
      <c r="D14796" s="7">
        <v>228</v>
      </c>
    </row>
    <row r="14797" spans="2:4" x14ac:dyDescent="0.2">
      <c r="B14797" s="7" t="s">
        <v>14903</v>
      </c>
      <c r="D14797" s="7">
        <v>315</v>
      </c>
    </row>
    <row r="14798" spans="2:4" x14ac:dyDescent="0.2">
      <c r="B14798" s="7" t="s">
        <v>14904</v>
      </c>
      <c r="D14798" s="7">
        <v>303</v>
      </c>
    </row>
    <row r="14799" spans="2:4" x14ac:dyDescent="0.2">
      <c r="B14799" s="7" t="s">
        <v>14905</v>
      </c>
      <c r="D14799" s="7">
        <v>213</v>
      </c>
    </row>
    <row r="14800" spans="2:4" x14ac:dyDescent="0.2">
      <c r="B14800" s="7" t="s">
        <v>14906</v>
      </c>
      <c r="D14800" s="7">
        <v>292</v>
      </c>
    </row>
    <row r="14801" spans="2:4" x14ac:dyDescent="0.2">
      <c r="B14801" s="7" t="s">
        <v>14907</v>
      </c>
      <c r="D14801" s="7">
        <v>236</v>
      </c>
    </row>
    <row r="14802" spans="2:4" x14ac:dyDescent="0.2">
      <c r="B14802" s="7" t="s">
        <v>14908</v>
      </c>
      <c r="D14802" s="7">
        <v>203</v>
      </c>
    </row>
    <row r="14803" spans="2:4" x14ac:dyDescent="0.2">
      <c r="B14803" s="7" t="s">
        <v>14909</v>
      </c>
      <c r="D14803" s="7">
        <v>320</v>
      </c>
    </row>
    <row r="14804" spans="2:4" x14ac:dyDescent="0.2">
      <c r="B14804" s="7" t="s">
        <v>14910</v>
      </c>
      <c r="D14804" s="7">
        <v>462</v>
      </c>
    </row>
    <row r="14805" spans="2:4" x14ac:dyDescent="0.2">
      <c r="B14805" s="7" t="s">
        <v>14911</v>
      </c>
      <c r="D14805" s="7">
        <v>415</v>
      </c>
    </row>
    <row r="14806" spans="2:4" x14ac:dyDescent="0.2">
      <c r="B14806" s="7" t="s">
        <v>14912</v>
      </c>
      <c r="D14806" s="7">
        <v>446</v>
      </c>
    </row>
    <row r="14807" spans="2:4" x14ac:dyDescent="0.2">
      <c r="B14807" s="7" t="s">
        <v>14913</v>
      </c>
      <c r="D14807" s="7">
        <v>572</v>
      </c>
    </row>
    <row r="14808" spans="2:4" x14ac:dyDescent="0.2">
      <c r="B14808" s="7" t="s">
        <v>14914</v>
      </c>
      <c r="D14808" s="7">
        <v>431</v>
      </c>
    </row>
    <row r="14809" spans="2:4" x14ac:dyDescent="0.2">
      <c r="B14809" s="7" t="s">
        <v>14915</v>
      </c>
      <c r="D14809" s="7">
        <v>349</v>
      </c>
    </row>
    <row r="14810" spans="2:4" x14ac:dyDescent="0.2">
      <c r="B14810" s="7" t="s">
        <v>14916</v>
      </c>
      <c r="D14810" s="7">
        <v>403</v>
      </c>
    </row>
    <row r="14811" spans="2:4" x14ac:dyDescent="0.2">
      <c r="B14811" s="7" t="s">
        <v>14917</v>
      </c>
      <c r="D14811" s="7">
        <v>418</v>
      </c>
    </row>
    <row r="14812" spans="2:4" x14ac:dyDescent="0.2">
      <c r="B14812" s="7" t="s">
        <v>14918</v>
      </c>
      <c r="D14812" s="7">
        <v>197</v>
      </c>
    </row>
    <row r="14813" spans="2:4" x14ac:dyDescent="0.2">
      <c r="B14813" s="7" t="s">
        <v>14919</v>
      </c>
      <c r="D14813" s="7">
        <v>429</v>
      </c>
    </row>
    <row r="14814" spans="2:4" x14ac:dyDescent="0.2">
      <c r="B14814" s="7" t="s">
        <v>14920</v>
      </c>
      <c r="D14814" s="7">
        <v>395</v>
      </c>
    </row>
    <row r="14815" spans="2:4" x14ac:dyDescent="0.2">
      <c r="B14815" s="7" t="s">
        <v>14921</v>
      </c>
      <c r="D14815" s="7">
        <v>485</v>
      </c>
    </row>
    <row r="14816" spans="2:4" x14ac:dyDescent="0.2">
      <c r="B14816" s="7" t="s">
        <v>14922</v>
      </c>
      <c r="D14816" s="7">
        <v>382</v>
      </c>
    </row>
    <row r="14817" spans="2:4" x14ac:dyDescent="0.2">
      <c r="B14817" s="7" t="s">
        <v>14923</v>
      </c>
      <c r="D14817" s="7">
        <v>277</v>
      </c>
    </row>
    <row r="14818" spans="2:4" x14ac:dyDescent="0.2">
      <c r="B14818" s="7" t="s">
        <v>14924</v>
      </c>
      <c r="D14818" s="7">
        <v>524</v>
      </c>
    </row>
    <row r="14819" spans="2:4" x14ac:dyDescent="0.2">
      <c r="B14819" s="7" t="s">
        <v>14925</v>
      </c>
      <c r="D14819" s="7">
        <v>374</v>
      </c>
    </row>
    <row r="14820" spans="2:4" x14ac:dyDescent="0.2">
      <c r="B14820" s="7" t="s">
        <v>14926</v>
      </c>
      <c r="D14820" s="7">
        <v>503</v>
      </c>
    </row>
    <row r="14821" spans="2:4" x14ac:dyDescent="0.2">
      <c r="B14821" s="7" t="s">
        <v>14927</v>
      </c>
      <c r="D14821" s="7">
        <v>490</v>
      </c>
    </row>
    <row r="14822" spans="2:4" x14ac:dyDescent="0.2">
      <c r="B14822" s="7" t="s">
        <v>14928</v>
      </c>
      <c r="D14822" s="7">
        <v>465</v>
      </c>
    </row>
    <row r="14823" spans="2:4" x14ac:dyDescent="0.2">
      <c r="B14823" s="7" t="s">
        <v>14929</v>
      </c>
      <c r="D14823" s="7">
        <v>376</v>
      </c>
    </row>
    <row r="14824" spans="2:4" x14ac:dyDescent="0.2">
      <c r="B14824" s="7" t="s">
        <v>14930</v>
      </c>
      <c r="D14824" s="7">
        <v>370</v>
      </c>
    </row>
    <row r="14825" spans="2:4" x14ac:dyDescent="0.2">
      <c r="B14825" s="7" t="s">
        <v>14931</v>
      </c>
      <c r="D14825" s="7">
        <v>453</v>
      </c>
    </row>
    <row r="14826" spans="2:4" x14ac:dyDescent="0.2">
      <c r="B14826" s="7" t="s">
        <v>14932</v>
      </c>
      <c r="D14826" s="7">
        <v>255</v>
      </c>
    </row>
    <row r="14827" spans="2:4" x14ac:dyDescent="0.2">
      <c r="B14827" s="7" t="s">
        <v>14933</v>
      </c>
      <c r="D14827" s="7">
        <v>489</v>
      </c>
    </row>
    <row r="14828" spans="2:4" x14ac:dyDescent="0.2">
      <c r="B14828" s="7" t="s">
        <v>14934</v>
      </c>
      <c r="D14828" s="7">
        <v>388</v>
      </c>
    </row>
    <row r="14829" spans="2:4" x14ac:dyDescent="0.2">
      <c r="B14829" s="7" t="s">
        <v>14935</v>
      </c>
      <c r="D14829" s="7">
        <v>419</v>
      </c>
    </row>
    <row r="14830" spans="2:4" x14ac:dyDescent="0.2">
      <c r="B14830" s="7" t="s">
        <v>14936</v>
      </c>
      <c r="D14830" s="7">
        <v>490</v>
      </c>
    </row>
    <row r="14831" spans="2:4" x14ac:dyDescent="0.2">
      <c r="B14831" s="7" t="s">
        <v>14937</v>
      </c>
      <c r="D14831" s="7">
        <v>547</v>
      </c>
    </row>
    <row r="14832" spans="2:4" x14ac:dyDescent="0.2">
      <c r="B14832" s="7" t="s">
        <v>14938</v>
      </c>
      <c r="D14832" s="7">
        <v>232</v>
      </c>
    </row>
    <row r="14833" spans="2:4" x14ac:dyDescent="0.2">
      <c r="B14833" s="7" t="s">
        <v>14939</v>
      </c>
      <c r="D14833" s="7">
        <v>375</v>
      </c>
    </row>
    <row r="14834" spans="2:4" x14ac:dyDescent="0.2">
      <c r="B14834" s="7" t="s">
        <v>14940</v>
      </c>
      <c r="D14834" s="7">
        <v>518</v>
      </c>
    </row>
    <row r="14835" spans="2:4" x14ac:dyDescent="0.2">
      <c r="B14835" s="7" t="s">
        <v>14941</v>
      </c>
      <c r="D14835" s="7">
        <v>447</v>
      </c>
    </row>
    <row r="14836" spans="2:4" x14ac:dyDescent="0.2">
      <c r="B14836" s="7" t="s">
        <v>14942</v>
      </c>
      <c r="D14836" s="7">
        <v>520</v>
      </c>
    </row>
    <row r="14837" spans="2:4" x14ac:dyDescent="0.2">
      <c r="B14837" s="7" t="s">
        <v>14943</v>
      </c>
      <c r="D14837" s="7">
        <v>382</v>
      </c>
    </row>
    <row r="14838" spans="2:4" x14ac:dyDescent="0.2">
      <c r="B14838" s="7" t="s">
        <v>14944</v>
      </c>
      <c r="D14838" s="7">
        <v>542</v>
      </c>
    </row>
    <row r="14839" spans="2:4" x14ac:dyDescent="0.2">
      <c r="B14839" s="7" t="s">
        <v>14945</v>
      </c>
      <c r="D14839" s="7">
        <v>534</v>
      </c>
    </row>
    <row r="14840" spans="2:4" x14ac:dyDescent="0.2">
      <c r="B14840" s="7" t="s">
        <v>14946</v>
      </c>
      <c r="D14840" s="7">
        <v>534</v>
      </c>
    </row>
    <row r="14841" spans="2:4" x14ac:dyDescent="0.2">
      <c r="B14841" s="7" t="s">
        <v>14947</v>
      </c>
      <c r="D14841" s="7">
        <v>633</v>
      </c>
    </row>
    <row r="14842" spans="2:4" x14ac:dyDescent="0.2">
      <c r="B14842" s="7" t="s">
        <v>14948</v>
      </c>
      <c r="D14842" s="7">
        <v>497</v>
      </c>
    </row>
    <row r="14843" spans="2:4" x14ac:dyDescent="0.2">
      <c r="B14843" s="7" t="s">
        <v>14949</v>
      </c>
      <c r="D14843" s="7">
        <v>477</v>
      </c>
    </row>
    <row r="14844" spans="2:4" x14ac:dyDescent="0.2">
      <c r="B14844" s="7" t="s">
        <v>14950</v>
      </c>
      <c r="D14844" s="7">
        <v>472</v>
      </c>
    </row>
    <row r="14845" spans="2:4" x14ac:dyDescent="0.2">
      <c r="B14845" s="7" t="s">
        <v>14951</v>
      </c>
      <c r="D14845" s="7">
        <v>501</v>
      </c>
    </row>
    <row r="14846" spans="2:4" x14ac:dyDescent="0.2">
      <c r="B14846" s="7" t="s">
        <v>14952</v>
      </c>
      <c r="D14846" s="7">
        <v>408</v>
      </c>
    </row>
    <row r="14847" spans="2:4" x14ac:dyDescent="0.2">
      <c r="B14847" s="7" t="s">
        <v>14953</v>
      </c>
      <c r="D14847" s="7">
        <v>414</v>
      </c>
    </row>
    <row r="14848" spans="2:4" x14ac:dyDescent="0.2">
      <c r="B14848" s="7" t="s">
        <v>14954</v>
      </c>
      <c r="D14848" s="7">
        <v>420</v>
      </c>
    </row>
    <row r="14849" spans="2:4" x14ac:dyDescent="0.2">
      <c r="B14849" s="7" t="s">
        <v>14955</v>
      </c>
      <c r="D14849" s="7">
        <v>399</v>
      </c>
    </row>
    <row r="14850" spans="2:4" x14ac:dyDescent="0.2">
      <c r="B14850" s="7" t="s">
        <v>14956</v>
      </c>
      <c r="D14850" s="7">
        <v>434</v>
      </c>
    </row>
    <row r="14851" spans="2:4" x14ac:dyDescent="0.2">
      <c r="B14851" s="7" t="s">
        <v>14957</v>
      </c>
      <c r="D14851" s="7">
        <v>437</v>
      </c>
    </row>
    <row r="14852" spans="2:4" x14ac:dyDescent="0.2">
      <c r="B14852" s="7" t="s">
        <v>14958</v>
      </c>
      <c r="D14852" s="7">
        <v>331</v>
      </c>
    </row>
    <row r="14853" spans="2:4" x14ac:dyDescent="0.2">
      <c r="B14853" s="7" t="s">
        <v>14959</v>
      </c>
      <c r="D14853" s="7">
        <v>411</v>
      </c>
    </row>
    <row r="14854" spans="2:4" x14ac:dyDescent="0.2">
      <c r="B14854" s="7" t="s">
        <v>14960</v>
      </c>
      <c r="D14854" s="7">
        <v>522</v>
      </c>
    </row>
    <row r="14855" spans="2:4" x14ac:dyDescent="0.2">
      <c r="B14855" s="7" t="s">
        <v>14961</v>
      </c>
      <c r="D14855" s="7">
        <v>435</v>
      </c>
    </row>
    <row r="14856" spans="2:4" x14ac:dyDescent="0.2">
      <c r="B14856" s="7" t="s">
        <v>14962</v>
      </c>
      <c r="D14856" s="7">
        <v>321</v>
      </c>
    </row>
    <row r="14857" spans="2:4" x14ac:dyDescent="0.2">
      <c r="B14857" s="7" t="s">
        <v>14963</v>
      </c>
      <c r="D14857" s="7">
        <v>514</v>
      </c>
    </row>
    <row r="14858" spans="2:4" x14ac:dyDescent="0.2">
      <c r="B14858" s="7" t="s">
        <v>14964</v>
      </c>
      <c r="D14858" s="7">
        <v>493</v>
      </c>
    </row>
    <row r="14859" spans="2:4" x14ac:dyDescent="0.2">
      <c r="B14859" s="7" t="s">
        <v>14965</v>
      </c>
      <c r="D14859" s="7">
        <v>480</v>
      </c>
    </row>
    <row r="14860" spans="2:4" x14ac:dyDescent="0.2">
      <c r="B14860" s="7" t="s">
        <v>14966</v>
      </c>
      <c r="D14860" s="7">
        <v>391</v>
      </c>
    </row>
    <row r="14861" spans="2:4" x14ac:dyDescent="0.2">
      <c r="B14861" s="7" t="s">
        <v>14967</v>
      </c>
      <c r="D14861" s="7">
        <v>429</v>
      </c>
    </row>
    <row r="14862" spans="2:4" x14ac:dyDescent="0.2">
      <c r="B14862" s="7" t="s">
        <v>14968</v>
      </c>
      <c r="D14862" s="7">
        <v>395</v>
      </c>
    </row>
    <row r="14863" spans="2:4" x14ac:dyDescent="0.2">
      <c r="B14863" s="7" t="s">
        <v>14969</v>
      </c>
      <c r="D14863" s="7">
        <v>443</v>
      </c>
    </row>
    <row r="14864" spans="2:4" x14ac:dyDescent="0.2">
      <c r="B14864" s="7" t="s">
        <v>14970</v>
      </c>
      <c r="D14864" s="7">
        <v>311</v>
      </c>
    </row>
    <row r="14865" spans="2:4" x14ac:dyDescent="0.2">
      <c r="B14865" s="7" t="s">
        <v>14971</v>
      </c>
      <c r="D14865" s="7">
        <v>397</v>
      </c>
    </row>
    <row r="14866" spans="2:4" x14ac:dyDescent="0.2">
      <c r="B14866" s="7" t="s">
        <v>14972</v>
      </c>
      <c r="D14866" s="7">
        <v>450</v>
      </c>
    </row>
    <row r="14867" spans="2:4" x14ac:dyDescent="0.2">
      <c r="B14867" s="7" t="s">
        <v>14973</v>
      </c>
      <c r="D14867" s="7">
        <v>341</v>
      </c>
    </row>
    <row r="14868" spans="2:4" x14ac:dyDescent="0.2">
      <c r="B14868" s="7" t="s">
        <v>14974</v>
      </c>
      <c r="D14868" s="7">
        <v>554</v>
      </c>
    </row>
    <row r="14869" spans="2:4" x14ac:dyDescent="0.2">
      <c r="B14869" s="7" t="s">
        <v>14975</v>
      </c>
      <c r="D14869" s="7">
        <v>737</v>
      </c>
    </row>
    <row r="14870" spans="2:4" x14ac:dyDescent="0.2">
      <c r="B14870" s="7" t="s">
        <v>14976</v>
      </c>
      <c r="D14870" s="7">
        <v>425</v>
      </c>
    </row>
    <row r="14871" spans="2:4" x14ac:dyDescent="0.2">
      <c r="B14871" s="7" t="s">
        <v>14977</v>
      </c>
      <c r="D14871" s="7">
        <v>464</v>
      </c>
    </row>
    <row r="14872" spans="2:4" x14ac:dyDescent="0.2">
      <c r="B14872" s="7" t="s">
        <v>14978</v>
      </c>
      <c r="D14872" s="7">
        <v>649</v>
      </c>
    </row>
    <row r="14873" spans="2:4" x14ac:dyDescent="0.2">
      <c r="B14873" s="7" t="s">
        <v>14979</v>
      </c>
      <c r="D14873" s="7">
        <v>510</v>
      </c>
    </row>
    <row r="14874" spans="2:4" x14ac:dyDescent="0.2">
      <c r="B14874" s="7" t="s">
        <v>14980</v>
      </c>
      <c r="D14874" s="7">
        <v>488</v>
      </c>
    </row>
    <row r="14875" spans="2:4" x14ac:dyDescent="0.2">
      <c r="B14875" s="7" t="s">
        <v>14981</v>
      </c>
      <c r="D14875" s="7">
        <v>509</v>
      </c>
    </row>
    <row r="14876" spans="2:4" x14ac:dyDescent="0.2">
      <c r="B14876" s="7" t="s">
        <v>14982</v>
      </c>
      <c r="D14876" s="7">
        <v>349</v>
      </c>
    </row>
    <row r="14877" spans="2:4" x14ac:dyDescent="0.2">
      <c r="B14877" s="7" t="s">
        <v>14983</v>
      </c>
      <c r="D14877" s="7">
        <v>441</v>
      </c>
    </row>
    <row r="14878" spans="2:4" x14ac:dyDescent="0.2">
      <c r="B14878" s="7" t="s">
        <v>14984</v>
      </c>
      <c r="D14878" s="7">
        <v>462</v>
      </c>
    </row>
    <row r="14879" spans="2:4" x14ac:dyDescent="0.2">
      <c r="B14879" s="7" t="s">
        <v>14985</v>
      </c>
      <c r="D14879" s="7">
        <v>435</v>
      </c>
    </row>
    <row r="14880" spans="2:4" x14ac:dyDescent="0.2">
      <c r="B14880" s="7" t="s">
        <v>14986</v>
      </c>
      <c r="D14880" s="7">
        <v>463</v>
      </c>
    </row>
    <row r="14881" spans="2:4" x14ac:dyDescent="0.2">
      <c r="B14881" s="7" t="s">
        <v>14987</v>
      </c>
      <c r="D14881" s="7">
        <v>420</v>
      </c>
    </row>
    <row r="14882" spans="2:4" x14ac:dyDescent="0.2">
      <c r="B14882" s="7" t="s">
        <v>14988</v>
      </c>
      <c r="D14882" s="7">
        <v>422</v>
      </c>
    </row>
    <row r="14883" spans="2:4" x14ac:dyDescent="0.2">
      <c r="B14883" s="7" t="s">
        <v>14989</v>
      </c>
      <c r="D14883" s="7">
        <v>547</v>
      </c>
    </row>
    <row r="14884" spans="2:4" x14ac:dyDescent="0.2">
      <c r="B14884" s="7" t="s">
        <v>14990</v>
      </c>
      <c r="D14884" s="7">
        <v>455</v>
      </c>
    </row>
    <row r="14885" spans="2:4" x14ac:dyDescent="0.2">
      <c r="B14885" s="7" t="s">
        <v>14991</v>
      </c>
      <c r="D14885" s="7">
        <v>416</v>
      </c>
    </row>
    <row r="14886" spans="2:4" x14ac:dyDescent="0.2">
      <c r="B14886" s="7" t="s">
        <v>14992</v>
      </c>
      <c r="D14886" s="7">
        <v>541</v>
      </c>
    </row>
    <row r="14887" spans="2:4" x14ac:dyDescent="0.2">
      <c r="B14887" s="7" t="s">
        <v>14993</v>
      </c>
      <c r="D14887" s="7">
        <v>493</v>
      </c>
    </row>
    <row r="14888" spans="2:4" x14ac:dyDescent="0.2">
      <c r="B14888" s="7" t="s">
        <v>14994</v>
      </c>
      <c r="D14888" s="7">
        <v>516</v>
      </c>
    </row>
    <row r="14889" spans="2:4" x14ac:dyDescent="0.2">
      <c r="B14889" s="7" t="s">
        <v>14995</v>
      </c>
      <c r="D14889" s="7">
        <v>401</v>
      </c>
    </row>
    <row r="14890" spans="2:4" x14ac:dyDescent="0.2">
      <c r="B14890" s="7" t="s">
        <v>14996</v>
      </c>
      <c r="D14890" s="7">
        <v>347</v>
      </c>
    </row>
    <row r="14891" spans="2:4" x14ac:dyDescent="0.2">
      <c r="B14891" s="7" t="s">
        <v>14997</v>
      </c>
      <c r="D14891" s="7">
        <v>302</v>
      </c>
    </row>
    <row r="14892" spans="2:4" x14ac:dyDescent="0.2">
      <c r="B14892" s="7" t="s">
        <v>14998</v>
      </c>
      <c r="D14892" s="7">
        <v>526</v>
      </c>
    </row>
    <row r="14893" spans="2:4" x14ac:dyDescent="0.2">
      <c r="B14893" s="7" t="s">
        <v>14999</v>
      </c>
      <c r="D14893" s="7">
        <v>466</v>
      </c>
    </row>
    <row r="14894" spans="2:4" x14ac:dyDescent="0.2">
      <c r="B14894" s="7" t="s">
        <v>15000</v>
      </c>
      <c r="D14894" s="7">
        <v>513</v>
      </c>
    </row>
    <row r="14895" spans="2:4" x14ac:dyDescent="0.2">
      <c r="B14895" s="7" t="s">
        <v>15001</v>
      </c>
      <c r="D14895" s="7">
        <v>61</v>
      </c>
    </row>
    <row r="14896" spans="2:4" x14ac:dyDescent="0.2">
      <c r="B14896" s="7" t="s">
        <v>15002</v>
      </c>
      <c r="D14896" s="7">
        <v>447</v>
      </c>
    </row>
    <row r="14897" spans="2:4" x14ac:dyDescent="0.2">
      <c r="B14897" s="7" t="s">
        <v>15003</v>
      </c>
      <c r="D14897" s="7">
        <v>465</v>
      </c>
    </row>
    <row r="14898" spans="2:4" x14ac:dyDescent="0.2">
      <c r="B14898" s="7" t="s">
        <v>15004</v>
      </c>
      <c r="D14898" s="7">
        <v>420</v>
      </c>
    </row>
    <row r="14899" spans="2:4" x14ac:dyDescent="0.2">
      <c r="B14899" s="7" t="s">
        <v>15005</v>
      </c>
      <c r="D14899" s="7">
        <v>308</v>
      </c>
    </row>
    <row r="14900" spans="2:4" x14ac:dyDescent="0.2">
      <c r="B14900" s="7" t="s">
        <v>15006</v>
      </c>
      <c r="D14900" s="7">
        <v>414</v>
      </c>
    </row>
    <row r="14901" spans="2:4" x14ac:dyDescent="0.2">
      <c r="B14901" s="7" t="s">
        <v>15007</v>
      </c>
      <c r="D14901" s="7">
        <v>287</v>
      </c>
    </row>
    <row r="14902" spans="2:4" x14ac:dyDescent="0.2">
      <c r="B14902" s="7" t="s">
        <v>15008</v>
      </c>
      <c r="D14902" s="7">
        <v>303</v>
      </c>
    </row>
    <row r="14903" spans="2:4" x14ac:dyDescent="0.2">
      <c r="B14903" s="7" t="s">
        <v>15009</v>
      </c>
      <c r="D14903" s="7">
        <v>534</v>
      </c>
    </row>
    <row r="14904" spans="2:4" x14ac:dyDescent="0.2">
      <c r="B14904" s="7" t="s">
        <v>15010</v>
      </c>
      <c r="D14904" s="7">
        <v>444</v>
      </c>
    </row>
    <row r="14905" spans="2:4" x14ac:dyDescent="0.2">
      <c r="B14905" s="7" t="s">
        <v>15011</v>
      </c>
      <c r="D14905" s="7">
        <v>408</v>
      </c>
    </row>
    <row r="14906" spans="2:4" x14ac:dyDescent="0.2">
      <c r="B14906" s="7" t="s">
        <v>15012</v>
      </c>
      <c r="D14906" s="7">
        <v>400</v>
      </c>
    </row>
    <row r="14907" spans="2:4" x14ac:dyDescent="0.2">
      <c r="B14907" s="7" t="s">
        <v>15013</v>
      </c>
      <c r="D14907" s="7">
        <v>567</v>
      </c>
    </row>
    <row r="14908" spans="2:4" x14ac:dyDescent="0.2">
      <c r="B14908" s="7" t="s">
        <v>15014</v>
      </c>
      <c r="D14908" s="7">
        <v>397</v>
      </c>
    </row>
    <row r="14909" spans="2:4" x14ac:dyDescent="0.2">
      <c r="B14909" s="7" t="s">
        <v>15015</v>
      </c>
      <c r="D14909" s="7">
        <v>354</v>
      </c>
    </row>
    <row r="14910" spans="2:4" x14ac:dyDescent="0.2">
      <c r="B14910" s="7" t="s">
        <v>15016</v>
      </c>
      <c r="D14910" s="7">
        <v>379</v>
      </c>
    </row>
    <row r="14911" spans="2:4" x14ac:dyDescent="0.2">
      <c r="B14911" s="7" t="s">
        <v>15017</v>
      </c>
      <c r="D14911" s="7">
        <v>377</v>
      </c>
    </row>
    <row r="14912" spans="2:4" x14ac:dyDescent="0.2">
      <c r="B14912" s="7" t="s">
        <v>15018</v>
      </c>
      <c r="D14912" s="7">
        <v>193</v>
      </c>
    </row>
    <row r="14913" spans="2:4" x14ac:dyDescent="0.2">
      <c r="B14913" s="7" t="s">
        <v>15019</v>
      </c>
      <c r="D14913" s="7">
        <v>424</v>
      </c>
    </row>
    <row r="14914" spans="2:4" x14ac:dyDescent="0.2">
      <c r="B14914" s="7" t="s">
        <v>15020</v>
      </c>
      <c r="D14914" s="7">
        <v>407</v>
      </c>
    </row>
    <row r="14915" spans="2:4" x14ac:dyDescent="0.2">
      <c r="B14915" s="7" t="s">
        <v>15021</v>
      </c>
      <c r="D14915" s="7">
        <v>488</v>
      </c>
    </row>
    <row r="14916" spans="2:4" x14ac:dyDescent="0.2">
      <c r="B14916" s="7" t="s">
        <v>15022</v>
      </c>
      <c r="D14916" s="7">
        <v>366</v>
      </c>
    </row>
    <row r="14917" spans="2:4" x14ac:dyDescent="0.2">
      <c r="B14917" s="7" t="s">
        <v>15023</v>
      </c>
      <c r="D14917" s="7">
        <v>224</v>
      </c>
    </row>
    <row r="14918" spans="2:4" x14ac:dyDescent="0.2">
      <c r="B14918" s="7" t="s">
        <v>15024</v>
      </c>
      <c r="D14918" s="7">
        <v>456</v>
      </c>
    </row>
    <row r="14919" spans="2:4" x14ac:dyDescent="0.2">
      <c r="B14919" s="7" t="s">
        <v>15025</v>
      </c>
      <c r="D14919" s="7">
        <v>409</v>
      </c>
    </row>
    <row r="14920" spans="2:4" x14ac:dyDescent="0.2">
      <c r="B14920" s="7" t="s">
        <v>15026</v>
      </c>
      <c r="D14920" s="7">
        <v>476</v>
      </c>
    </row>
    <row r="14921" spans="2:4" x14ac:dyDescent="0.2">
      <c r="B14921" s="7" t="s">
        <v>15027</v>
      </c>
      <c r="D14921" s="7">
        <v>425</v>
      </c>
    </row>
    <row r="14922" spans="2:4" x14ac:dyDescent="0.2">
      <c r="B14922" s="7" t="s">
        <v>15028</v>
      </c>
      <c r="D14922" s="7">
        <v>439</v>
      </c>
    </row>
    <row r="14923" spans="2:4" x14ac:dyDescent="0.2">
      <c r="B14923" s="7" t="s">
        <v>15029</v>
      </c>
      <c r="D14923" s="7">
        <v>387</v>
      </c>
    </row>
    <row r="14924" spans="2:4" x14ac:dyDescent="0.2">
      <c r="B14924" s="7" t="s">
        <v>15030</v>
      </c>
      <c r="D14924" s="7">
        <v>320</v>
      </c>
    </row>
    <row r="14925" spans="2:4" x14ac:dyDescent="0.2">
      <c r="B14925" s="7" t="s">
        <v>15031</v>
      </c>
      <c r="D14925" s="7">
        <v>461</v>
      </c>
    </row>
    <row r="14926" spans="2:4" x14ac:dyDescent="0.2">
      <c r="B14926" s="7" t="s">
        <v>15032</v>
      </c>
      <c r="D14926" s="7">
        <v>265</v>
      </c>
    </row>
    <row r="14927" spans="2:4" x14ac:dyDescent="0.2">
      <c r="B14927" s="7" t="s">
        <v>15033</v>
      </c>
      <c r="D14927" s="7">
        <v>375</v>
      </c>
    </row>
    <row r="14928" spans="2:4" x14ac:dyDescent="0.2">
      <c r="B14928" s="7" t="s">
        <v>15034</v>
      </c>
      <c r="D14928" s="7">
        <v>361</v>
      </c>
    </row>
    <row r="14929" spans="2:4" x14ac:dyDescent="0.2">
      <c r="B14929" s="7" t="s">
        <v>15035</v>
      </c>
      <c r="D14929" s="7">
        <v>409</v>
      </c>
    </row>
    <row r="14930" spans="2:4" x14ac:dyDescent="0.2">
      <c r="B14930" s="7" t="s">
        <v>15036</v>
      </c>
      <c r="D14930" s="7">
        <v>578</v>
      </c>
    </row>
    <row r="14931" spans="2:4" x14ac:dyDescent="0.2">
      <c r="B14931" s="7" t="s">
        <v>15037</v>
      </c>
      <c r="D14931" s="7">
        <v>462</v>
      </c>
    </row>
    <row r="14932" spans="2:4" x14ac:dyDescent="0.2">
      <c r="B14932" s="7" t="s">
        <v>15038</v>
      </c>
      <c r="D14932" s="7">
        <v>219</v>
      </c>
    </row>
    <row r="14933" spans="2:4" x14ac:dyDescent="0.2">
      <c r="B14933" s="7" t="s">
        <v>15039</v>
      </c>
      <c r="D14933" s="7">
        <v>383</v>
      </c>
    </row>
    <row r="14934" spans="2:4" x14ac:dyDescent="0.2">
      <c r="B14934" s="7" t="s">
        <v>15040</v>
      </c>
      <c r="D14934" s="7">
        <v>513</v>
      </c>
    </row>
    <row r="14935" spans="2:4" x14ac:dyDescent="0.2">
      <c r="B14935" s="7" t="s">
        <v>15041</v>
      </c>
      <c r="D14935" s="7">
        <v>334</v>
      </c>
    </row>
    <row r="14936" spans="2:4" x14ac:dyDescent="0.2">
      <c r="B14936" s="7" t="s">
        <v>15042</v>
      </c>
      <c r="D14936" s="7">
        <v>414</v>
      </c>
    </row>
    <row r="14937" spans="2:4" x14ac:dyDescent="0.2">
      <c r="B14937" s="7" t="s">
        <v>15043</v>
      </c>
      <c r="D14937" s="7">
        <v>358</v>
      </c>
    </row>
    <row r="14938" spans="2:4" x14ac:dyDescent="0.2">
      <c r="B14938" s="7" t="s">
        <v>15044</v>
      </c>
      <c r="D14938" s="7">
        <v>326</v>
      </c>
    </row>
    <row r="14939" spans="2:4" x14ac:dyDescent="0.2">
      <c r="B14939" s="7" t="s">
        <v>15045</v>
      </c>
      <c r="D14939" s="7">
        <v>435</v>
      </c>
    </row>
    <row r="14940" spans="2:4" x14ac:dyDescent="0.2">
      <c r="B14940" s="7" t="s">
        <v>15046</v>
      </c>
      <c r="D14940" s="7">
        <v>466</v>
      </c>
    </row>
    <row r="14941" spans="2:4" x14ac:dyDescent="0.2">
      <c r="B14941" s="7" t="s">
        <v>15047</v>
      </c>
      <c r="D14941" s="7">
        <v>435</v>
      </c>
    </row>
    <row r="14942" spans="2:4" x14ac:dyDescent="0.2">
      <c r="B14942" s="7" t="s">
        <v>15048</v>
      </c>
      <c r="D14942" s="7">
        <v>436</v>
      </c>
    </row>
    <row r="14943" spans="2:4" x14ac:dyDescent="0.2">
      <c r="B14943" s="7" t="s">
        <v>15049</v>
      </c>
      <c r="D14943" s="7">
        <v>344</v>
      </c>
    </row>
    <row r="14944" spans="2:4" x14ac:dyDescent="0.2">
      <c r="B14944" s="7" t="s">
        <v>15050</v>
      </c>
      <c r="D14944" s="7">
        <v>455</v>
      </c>
    </row>
    <row r="14945" spans="2:4" x14ac:dyDescent="0.2">
      <c r="B14945" s="7" t="s">
        <v>15051</v>
      </c>
      <c r="D14945" s="7">
        <v>385</v>
      </c>
    </row>
    <row r="14946" spans="2:4" x14ac:dyDescent="0.2">
      <c r="B14946" s="7" t="s">
        <v>15052</v>
      </c>
      <c r="D14946" s="7">
        <v>387</v>
      </c>
    </row>
    <row r="14947" spans="2:4" x14ac:dyDescent="0.2">
      <c r="B14947" s="7" t="s">
        <v>15053</v>
      </c>
      <c r="D14947" s="7">
        <v>349</v>
      </c>
    </row>
    <row r="14948" spans="2:4" x14ac:dyDescent="0.2">
      <c r="B14948" s="7" t="s">
        <v>15054</v>
      </c>
      <c r="D14948" s="7">
        <v>496</v>
      </c>
    </row>
    <row r="14949" spans="2:4" x14ac:dyDescent="0.2">
      <c r="B14949" s="7" t="s">
        <v>15055</v>
      </c>
      <c r="D14949" s="7">
        <v>432</v>
      </c>
    </row>
    <row r="14950" spans="2:4" x14ac:dyDescent="0.2">
      <c r="B14950" s="7" t="s">
        <v>15056</v>
      </c>
      <c r="D14950" s="7">
        <v>362</v>
      </c>
    </row>
    <row r="14951" spans="2:4" x14ac:dyDescent="0.2">
      <c r="B14951" s="7" t="s">
        <v>15057</v>
      </c>
      <c r="D14951" s="7">
        <v>375</v>
      </c>
    </row>
    <row r="14952" spans="2:4" x14ac:dyDescent="0.2">
      <c r="B14952" s="7" t="s">
        <v>15058</v>
      </c>
      <c r="D14952" s="7">
        <v>391</v>
      </c>
    </row>
    <row r="14953" spans="2:4" x14ac:dyDescent="0.2">
      <c r="B14953" s="7" t="s">
        <v>15059</v>
      </c>
      <c r="D14953" s="7">
        <v>336</v>
      </c>
    </row>
    <row r="14954" spans="2:4" x14ac:dyDescent="0.2">
      <c r="B14954" s="7" t="s">
        <v>15060</v>
      </c>
      <c r="D14954" s="7">
        <v>388</v>
      </c>
    </row>
    <row r="14955" spans="2:4" x14ac:dyDescent="0.2">
      <c r="B14955" s="7" t="s">
        <v>15061</v>
      </c>
      <c r="D14955" s="7">
        <v>451</v>
      </c>
    </row>
    <row r="14956" spans="2:4" x14ac:dyDescent="0.2">
      <c r="B14956" s="7" t="s">
        <v>15062</v>
      </c>
      <c r="D14956" s="7">
        <v>338</v>
      </c>
    </row>
    <row r="14957" spans="2:4" x14ac:dyDescent="0.2">
      <c r="B14957" s="7" t="s">
        <v>15063</v>
      </c>
      <c r="D14957" s="7">
        <v>436</v>
      </c>
    </row>
    <row r="14958" spans="2:4" x14ac:dyDescent="0.2">
      <c r="B14958" s="7" t="s">
        <v>15064</v>
      </c>
      <c r="D14958" s="7">
        <v>480</v>
      </c>
    </row>
    <row r="14959" spans="2:4" x14ac:dyDescent="0.2">
      <c r="B14959" s="7" t="s">
        <v>15065</v>
      </c>
      <c r="D14959" s="7">
        <v>458</v>
      </c>
    </row>
    <row r="14960" spans="2:4" x14ac:dyDescent="0.2">
      <c r="B14960" s="7" t="s">
        <v>15066</v>
      </c>
      <c r="D14960" s="7">
        <v>409</v>
      </c>
    </row>
    <row r="14961" spans="2:4" x14ac:dyDescent="0.2">
      <c r="B14961" s="7" t="s">
        <v>15067</v>
      </c>
      <c r="D14961" s="7">
        <v>420</v>
      </c>
    </row>
    <row r="14962" spans="2:4" x14ac:dyDescent="0.2">
      <c r="B14962" s="7" t="s">
        <v>15068</v>
      </c>
      <c r="D14962" s="7">
        <v>308</v>
      </c>
    </row>
    <row r="14963" spans="2:4" x14ac:dyDescent="0.2">
      <c r="B14963" s="7" t="s">
        <v>15069</v>
      </c>
      <c r="D14963" s="7">
        <v>463</v>
      </c>
    </row>
    <row r="14964" spans="2:4" x14ac:dyDescent="0.2">
      <c r="B14964" s="7" t="s">
        <v>15070</v>
      </c>
      <c r="D14964" s="7">
        <v>378</v>
      </c>
    </row>
    <row r="14965" spans="2:4" x14ac:dyDescent="0.2">
      <c r="B14965" s="7" t="s">
        <v>15071</v>
      </c>
      <c r="D14965" s="7">
        <v>298</v>
      </c>
    </row>
    <row r="14966" spans="2:4" x14ac:dyDescent="0.2">
      <c r="B14966" s="7" t="s">
        <v>15072</v>
      </c>
      <c r="D14966" s="7">
        <v>475</v>
      </c>
    </row>
    <row r="14967" spans="2:4" x14ac:dyDescent="0.2">
      <c r="B14967" s="7" t="s">
        <v>15073</v>
      </c>
      <c r="D14967" s="7">
        <v>350</v>
      </c>
    </row>
    <row r="14968" spans="2:4" x14ac:dyDescent="0.2">
      <c r="B14968" s="7" t="s">
        <v>15074</v>
      </c>
      <c r="D14968" s="7">
        <v>519</v>
      </c>
    </row>
    <row r="14969" spans="2:4" x14ac:dyDescent="0.2">
      <c r="B14969" s="7" t="s">
        <v>15075</v>
      </c>
      <c r="D14969" s="7">
        <v>443</v>
      </c>
    </row>
    <row r="14970" spans="2:4" x14ac:dyDescent="0.2">
      <c r="B14970" s="7" t="s">
        <v>15076</v>
      </c>
      <c r="D14970" s="7">
        <v>490</v>
      </c>
    </row>
    <row r="14971" spans="2:4" x14ac:dyDescent="0.2">
      <c r="B14971" s="7" t="s">
        <v>15077</v>
      </c>
      <c r="D14971" s="7">
        <v>455</v>
      </c>
    </row>
    <row r="14972" spans="2:4" x14ac:dyDescent="0.2">
      <c r="B14972" s="7" t="s">
        <v>15078</v>
      </c>
      <c r="D14972" s="7">
        <v>541</v>
      </c>
    </row>
    <row r="14973" spans="2:4" x14ac:dyDescent="0.2">
      <c r="B14973" s="7" t="s">
        <v>15079</v>
      </c>
      <c r="D14973" s="7">
        <v>385</v>
      </c>
    </row>
    <row r="14974" spans="2:4" x14ac:dyDescent="0.2">
      <c r="B14974" s="7" t="s">
        <v>15080</v>
      </c>
      <c r="D14974" s="7">
        <v>476</v>
      </c>
    </row>
    <row r="14975" spans="2:4" x14ac:dyDescent="0.2">
      <c r="B14975" s="7" t="s">
        <v>15081</v>
      </c>
      <c r="D14975" s="7">
        <v>412</v>
      </c>
    </row>
    <row r="14976" spans="2:4" x14ac:dyDescent="0.2">
      <c r="B14976" s="7" t="s">
        <v>15082</v>
      </c>
      <c r="D14976" s="7">
        <v>364</v>
      </c>
    </row>
    <row r="14977" spans="2:4" x14ac:dyDescent="0.2">
      <c r="B14977" s="7" t="s">
        <v>15083</v>
      </c>
      <c r="D14977" s="7">
        <v>505</v>
      </c>
    </row>
    <row r="14978" spans="2:4" x14ac:dyDescent="0.2">
      <c r="B14978" s="7" t="s">
        <v>15084</v>
      </c>
      <c r="D14978" s="7">
        <v>459</v>
      </c>
    </row>
    <row r="14979" spans="2:4" x14ac:dyDescent="0.2">
      <c r="B14979" s="7" t="s">
        <v>15085</v>
      </c>
      <c r="D14979" s="7">
        <v>469</v>
      </c>
    </row>
    <row r="14980" spans="2:4" x14ac:dyDescent="0.2">
      <c r="B14980" s="7" t="s">
        <v>15086</v>
      </c>
      <c r="D14980" s="7">
        <v>489</v>
      </c>
    </row>
    <row r="14981" spans="2:4" x14ac:dyDescent="0.2">
      <c r="B14981" s="7" t="s">
        <v>15087</v>
      </c>
      <c r="D14981" s="7">
        <v>401</v>
      </c>
    </row>
    <row r="14982" spans="2:4" x14ac:dyDescent="0.2">
      <c r="B14982" s="7" t="s">
        <v>15088</v>
      </c>
      <c r="D14982" s="7">
        <v>425</v>
      </c>
    </row>
    <row r="14983" spans="2:4" x14ac:dyDescent="0.2">
      <c r="B14983" s="7" t="s">
        <v>15089</v>
      </c>
      <c r="D14983" s="7">
        <v>554</v>
      </c>
    </row>
    <row r="14984" spans="2:4" x14ac:dyDescent="0.2">
      <c r="B14984" s="7" t="s">
        <v>15090</v>
      </c>
      <c r="D14984" s="7">
        <v>472</v>
      </c>
    </row>
    <row r="14985" spans="2:4" x14ac:dyDescent="0.2">
      <c r="B14985" s="7" t="s">
        <v>15091</v>
      </c>
      <c r="D14985" s="7">
        <v>340</v>
      </c>
    </row>
    <row r="14986" spans="2:4" x14ac:dyDescent="0.2">
      <c r="B14986" s="7" t="s">
        <v>15092</v>
      </c>
      <c r="D14986" s="7">
        <v>342</v>
      </c>
    </row>
    <row r="14987" spans="2:4" x14ac:dyDescent="0.2">
      <c r="B14987" s="7" t="s">
        <v>15093</v>
      </c>
      <c r="D14987" s="7">
        <v>471</v>
      </c>
    </row>
    <row r="14988" spans="2:4" x14ac:dyDescent="0.2">
      <c r="B14988" s="7" t="s">
        <v>15094</v>
      </c>
      <c r="D14988" s="7">
        <v>412</v>
      </c>
    </row>
    <row r="14989" spans="2:4" x14ac:dyDescent="0.2">
      <c r="B14989" s="7" t="s">
        <v>15095</v>
      </c>
      <c r="D14989" s="7">
        <v>348</v>
      </c>
    </row>
    <row r="14990" spans="2:4" x14ac:dyDescent="0.2">
      <c r="B14990" s="7" t="s">
        <v>15096</v>
      </c>
      <c r="D14990" s="7">
        <v>292</v>
      </c>
    </row>
    <row r="14991" spans="2:4" x14ac:dyDescent="0.2">
      <c r="B14991" s="7" t="s">
        <v>15097</v>
      </c>
      <c r="D14991" s="7">
        <v>336</v>
      </c>
    </row>
    <row r="14992" spans="2:4" x14ac:dyDescent="0.2">
      <c r="B14992" s="7" t="s">
        <v>15098</v>
      </c>
      <c r="D14992" s="7">
        <v>414</v>
      </c>
    </row>
    <row r="14993" spans="2:4" x14ac:dyDescent="0.2">
      <c r="B14993" s="7" t="s">
        <v>15099</v>
      </c>
      <c r="D14993" s="7">
        <v>465</v>
      </c>
    </row>
    <row r="14994" spans="2:4" x14ac:dyDescent="0.2">
      <c r="B14994" s="7" t="s">
        <v>15100</v>
      </c>
      <c r="D14994" s="7">
        <v>419</v>
      </c>
    </row>
    <row r="14995" spans="2:4" x14ac:dyDescent="0.2">
      <c r="B14995" s="7" t="s">
        <v>15101</v>
      </c>
      <c r="D14995" s="7">
        <v>70</v>
      </c>
    </row>
    <row r="14996" spans="2:4" x14ac:dyDescent="0.2">
      <c r="B14996" s="7" t="s">
        <v>15102</v>
      </c>
      <c r="D14996" s="7">
        <v>278</v>
      </c>
    </row>
    <row r="14997" spans="2:4" x14ac:dyDescent="0.2">
      <c r="B14997" s="7" t="s">
        <v>15103</v>
      </c>
      <c r="D14997" s="7">
        <v>521</v>
      </c>
    </row>
    <row r="14998" spans="2:4" x14ac:dyDescent="0.2">
      <c r="B14998" s="7" t="s">
        <v>15104</v>
      </c>
      <c r="D14998" s="7">
        <v>310</v>
      </c>
    </row>
    <row r="14999" spans="2:4" x14ac:dyDescent="0.2">
      <c r="B14999" s="7" t="s">
        <v>15105</v>
      </c>
      <c r="D14999" s="7">
        <v>220</v>
      </c>
    </row>
    <row r="15000" spans="2:4" x14ac:dyDescent="0.2">
      <c r="B15000" s="7" t="s">
        <v>15106</v>
      </c>
      <c r="D15000" s="7">
        <v>376</v>
      </c>
    </row>
    <row r="15001" spans="2:4" x14ac:dyDescent="0.2">
      <c r="B15001" s="7" t="s">
        <v>15107</v>
      </c>
      <c r="D15001" s="7">
        <v>345</v>
      </c>
    </row>
    <row r="15002" spans="2:4" x14ac:dyDescent="0.2">
      <c r="B15002" s="7" t="s">
        <v>15108</v>
      </c>
      <c r="D15002" s="7">
        <v>289</v>
      </c>
    </row>
    <row r="15003" spans="2:4" x14ac:dyDescent="0.2">
      <c r="B15003" s="7" t="s">
        <v>15109</v>
      </c>
      <c r="D15003" s="7">
        <v>461</v>
      </c>
    </row>
    <row r="15004" spans="2:4" x14ac:dyDescent="0.2">
      <c r="B15004" s="7" t="s">
        <v>15110</v>
      </c>
      <c r="D15004" s="7">
        <v>492</v>
      </c>
    </row>
    <row r="15005" spans="2:4" x14ac:dyDescent="0.2">
      <c r="B15005" s="7" t="s">
        <v>15111</v>
      </c>
      <c r="D15005" s="7">
        <v>423</v>
      </c>
    </row>
    <row r="15006" spans="2:4" x14ac:dyDescent="0.2">
      <c r="B15006" s="7" t="s">
        <v>15112</v>
      </c>
      <c r="D15006" s="7">
        <v>415</v>
      </c>
    </row>
    <row r="15007" spans="2:4" x14ac:dyDescent="0.2">
      <c r="B15007" s="7" t="s">
        <v>15113</v>
      </c>
      <c r="D15007" s="7">
        <v>581</v>
      </c>
    </row>
    <row r="15008" spans="2:4" x14ac:dyDescent="0.2">
      <c r="B15008" s="7" t="s">
        <v>15114</v>
      </c>
      <c r="D15008" s="7">
        <v>404</v>
      </c>
    </row>
    <row r="15009" spans="2:4" x14ac:dyDescent="0.2">
      <c r="B15009" s="7" t="s">
        <v>15115</v>
      </c>
      <c r="D15009" s="7">
        <v>525</v>
      </c>
    </row>
    <row r="15010" spans="2:4" x14ac:dyDescent="0.2">
      <c r="B15010" s="7" t="s">
        <v>15116</v>
      </c>
      <c r="D15010" s="7">
        <v>433</v>
      </c>
    </row>
    <row r="15011" spans="2:4" x14ac:dyDescent="0.2">
      <c r="B15011" s="7" t="s">
        <v>15117</v>
      </c>
      <c r="D15011" s="7">
        <v>480</v>
      </c>
    </row>
    <row r="15012" spans="2:4" x14ac:dyDescent="0.2">
      <c r="B15012" s="7" t="s">
        <v>15118</v>
      </c>
      <c r="D15012" s="7">
        <v>240</v>
      </c>
    </row>
    <row r="15013" spans="2:4" x14ac:dyDescent="0.2">
      <c r="B15013" s="7" t="s">
        <v>15119</v>
      </c>
      <c r="D15013" s="7">
        <v>444</v>
      </c>
    </row>
    <row r="15014" spans="2:4" x14ac:dyDescent="0.2">
      <c r="B15014" s="7" t="s">
        <v>15120</v>
      </c>
      <c r="D15014" s="7">
        <v>445</v>
      </c>
    </row>
    <row r="15015" spans="2:4" x14ac:dyDescent="0.2">
      <c r="B15015" s="7" t="s">
        <v>15121</v>
      </c>
      <c r="D15015" s="7">
        <v>477</v>
      </c>
    </row>
    <row r="15016" spans="2:4" x14ac:dyDescent="0.2">
      <c r="B15016" s="7" t="s">
        <v>15122</v>
      </c>
      <c r="D15016" s="7">
        <v>377</v>
      </c>
    </row>
    <row r="15017" spans="2:4" x14ac:dyDescent="0.2">
      <c r="B15017" s="7" t="s">
        <v>15123</v>
      </c>
      <c r="D15017" s="7">
        <v>292</v>
      </c>
    </row>
    <row r="15018" spans="2:4" x14ac:dyDescent="0.2">
      <c r="B15018" s="7" t="s">
        <v>15124</v>
      </c>
      <c r="D15018" s="7">
        <v>400</v>
      </c>
    </row>
    <row r="15019" spans="2:4" x14ac:dyDescent="0.2">
      <c r="B15019" s="7" t="s">
        <v>15125</v>
      </c>
      <c r="D15019" s="7">
        <v>452</v>
      </c>
    </row>
    <row r="15020" spans="2:4" x14ac:dyDescent="0.2">
      <c r="B15020" s="7" t="s">
        <v>15126</v>
      </c>
      <c r="D15020" s="7">
        <v>502</v>
      </c>
    </row>
    <row r="15021" spans="2:4" x14ac:dyDescent="0.2">
      <c r="B15021" s="7" t="s">
        <v>15127</v>
      </c>
      <c r="D15021" s="7">
        <v>471</v>
      </c>
    </row>
    <row r="15022" spans="2:4" x14ac:dyDescent="0.2">
      <c r="B15022" s="7" t="s">
        <v>15128</v>
      </c>
      <c r="D15022" s="7">
        <v>450</v>
      </c>
    </row>
    <row r="15023" spans="2:4" x14ac:dyDescent="0.2">
      <c r="B15023" s="7" t="s">
        <v>15129</v>
      </c>
      <c r="D15023" s="7">
        <v>382</v>
      </c>
    </row>
    <row r="15024" spans="2:4" x14ac:dyDescent="0.2">
      <c r="B15024" s="7" t="s">
        <v>15130</v>
      </c>
      <c r="D15024" s="7">
        <v>431</v>
      </c>
    </row>
    <row r="15025" spans="2:4" x14ac:dyDescent="0.2">
      <c r="B15025" s="7" t="s">
        <v>15131</v>
      </c>
      <c r="D15025" s="7">
        <v>522</v>
      </c>
    </row>
    <row r="15026" spans="2:4" x14ac:dyDescent="0.2">
      <c r="B15026" s="7" t="s">
        <v>15132</v>
      </c>
      <c r="D15026" s="7">
        <v>240</v>
      </c>
    </row>
    <row r="15027" spans="2:4" x14ac:dyDescent="0.2">
      <c r="B15027" s="7" t="s">
        <v>15133</v>
      </c>
      <c r="D15027" s="7">
        <v>423</v>
      </c>
    </row>
    <row r="15028" spans="2:4" x14ac:dyDescent="0.2">
      <c r="B15028" s="7" t="s">
        <v>15134</v>
      </c>
      <c r="D15028" s="7">
        <v>347</v>
      </c>
    </row>
    <row r="15029" spans="2:4" x14ac:dyDescent="0.2">
      <c r="B15029" s="7" t="s">
        <v>15135</v>
      </c>
      <c r="D15029" s="7">
        <v>533</v>
      </c>
    </row>
    <row r="15030" spans="2:4" x14ac:dyDescent="0.2">
      <c r="B15030" s="7" t="s">
        <v>15136</v>
      </c>
      <c r="D15030" s="7">
        <v>564</v>
      </c>
    </row>
    <row r="15031" spans="2:4" x14ac:dyDescent="0.2">
      <c r="B15031" s="7" t="s">
        <v>15137</v>
      </c>
      <c r="D15031" s="7">
        <v>455</v>
      </c>
    </row>
    <row r="15032" spans="2:4" x14ac:dyDescent="0.2">
      <c r="B15032" s="7" t="s">
        <v>15138</v>
      </c>
      <c r="D15032" s="7">
        <v>325</v>
      </c>
    </row>
    <row r="15033" spans="2:4" x14ac:dyDescent="0.2">
      <c r="B15033" s="7" t="s">
        <v>15139</v>
      </c>
      <c r="D15033" s="7">
        <v>391</v>
      </c>
    </row>
    <row r="15034" spans="2:4" x14ac:dyDescent="0.2">
      <c r="B15034" s="7" t="s">
        <v>15140</v>
      </c>
      <c r="D15034" s="7">
        <v>471</v>
      </c>
    </row>
    <row r="15035" spans="2:4" x14ac:dyDescent="0.2">
      <c r="B15035" s="7" t="s">
        <v>15141</v>
      </c>
      <c r="D15035" s="7">
        <v>317</v>
      </c>
    </row>
    <row r="15036" spans="2:4" x14ac:dyDescent="0.2">
      <c r="B15036" s="7" t="s">
        <v>15142</v>
      </c>
      <c r="D15036" s="7">
        <v>484</v>
      </c>
    </row>
    <row r="15037" spans="2:4" x14ac:dyDescent="0.2">
      <c r="B15037" s="7" t="s">
        <v>15143</v>
      </c>
      <c r="D15037" s="7">
        <v>339</v>
      </c>
    </row>
    <row r="15038" spans="2:4" x14ac:dyDescent="0.2">
      <c r="B15038" s="7" t="s">
        <v>15144</v>
      </c>
      <c r="D15038" s="7">
        <v>391</v>
      </c>
    </row>
    <row r="15039" spans="2:4" x14ac:dyDescent="0.2">
      <c r="B15039" s="7" t="s">
        <v>15145</v>
      </c>
      <c r="D15039" s="7">
        <v>493</v>
      </c>
    </row>
    <row r="15040" spans="2:4" x14ac:dyDescent="0.2">
      <c r="B15040" s="7" t="s">
        <v>15146</v>
      </c>
      <c r="D15040" s="7">
        <v>397</v>
      </c>
    </row>
    <row r="15041" spans="2:4" x14ac:dyDescent="0.2">
      <c r="B15041" s="7" t="s">
        <v>15147</v>
      </c>
      <c r="D15041" s="7">
        <v>554</v>
      </c>
    </row>
    <row r="15042" spans="2:4" x14ac:dyDescent="0.2">
      <c r="B15042" s="7" t="s">
        <v>15148</v>
      </c>
      <c r="D15042" s="7">
        <v>504</v>
      </c>
    </row>
    <row r="15043" spans="2:4" x14ac:dyDescent="0.2">
      <c r="B15043" s="7" t="s">
        <v>15149</v>
      </c>
      <c r="D15043" s="7">
        <v>303</v>
      </c>
    </row>
    <row r="15044" spans="2:4" x14ac:dyDescent="0.2">
      <c r="B15044" s="7" t="s">
        <v>15150</v>
      </c>
      <c r="D15044" s="7">
        <v>527</v>
      </c>
    </row>
    <row r="15045" spans="2:4" x14ac:dyDescent="0.2">
      <c r="B15045" s="7" t="s">
        <v>15151</v>
      </c>
      <c r="D15045" s="7">
        <v>418</v>
      </c>
    </row>
    <row r="15046" spans="2:4" x14ac:dyDescent="0.2">
      <c r="B15046" s="7" t="s">
        <v>15152</v>
      </c>
      <c r="D15046" s="7">
        <v>419</v>
      </c>
    </row>
    <row r="15047" spans="2:4" x14ac:dyDescent="0.2">
      <c r="B15047" s="7" t="s">
        <v>15153</v>
      </c>
      <c r="D15047" s="7">
        <v>468</v>
      </c>
    </row>
    <row r="15048" spans="2:4" x14ac:dyDescent="0.2">
      <c r="B15048" s="7" t="s">
        <v>15154</v>
      </c>
      <c r="D15048" s="7">
        <v>413</v>
      </c>
    </row>
    <row r="15049" spans="2:4" x14ac:dyDescent="0.2">
      <c r="B15049" s="7" t="s">
        <v>15155</v>
      </c>
      <c r="D15049" s="7">
        <v>374</v>
      </c>
    </row>
    <row r="15050" spans="2:4" x14ac:dyDescent="0.2">
      <c r="B15050" s="7" t="s">
        <v>15156</v>
      </c>
      <c r="D15050" s="7">
        <v>357</v>
      </c>
    </row>
    <row r="15051" spans="2:4" x14ac:dyDescent="0.2">
      <c r="B15051" s="7" t="s">
        <v>15157</v>
      </c>
      <c r="D15051" s="7">
        <v>384</v>
      </c>
    </row>
    <row r="15052" spans="2:4" x14ac:dyDescent="0.2">
      <c r="B15052" s="7" t="s">
        <v>15158</v>
      </c>
      <c r="D15052" s="7">
        <v>386</v>
      </c>
    </row>
    <row r="15053" spans="2:4" x14ac:dyDescent="0.2">
      <c r="B15053" s="7" t="s">
        <v>15159</v>
      </c>
      <c r="D15053" s="7">
        <v>387</v>
      </c>
    </row>
    <row r="15054" spans="2:4" x14ac:dyDescent="0.2">
      <c r="B15054" s="7" t="s">
        <v>15160</v>
      </c>
      <c r="D15054" s="7">
        <v>425</v>
      </c>
    </row>
    <row r="15055" spans="2:4" x14ac:dyDescent="0.2">
      <c r="B15055" s="7" t="s">
        <v>15161</v>
      </c>
      <c r="D15055" s="7">
        <v>407</v>
      </c>
    </row>
    <row r="15056" spans="2:4" x14ac:dyDescent="0.2">
      <c r="B15056" s="7" t="s">
        <v>15162</v>
      </c>
      <c r="D15056" s="7">
        <v>433</v>
      </c>
    </row>
    <row r="15057" spans="2:4" x14ac:dyDescent="0.2">
      <c r="B15057" s="7" t="s">
        <v>15163</v>
      </c>
      <c r="D15057" s="7">
        <v>450</v>
      </c>
    </row>
    <row r="15058" spans="2:4" x14ac:dyDescent="0.2">
      <c r="B15058" s="7" t="s">
        <v>15164</v>
      </c>
      <c r="D15058" s="7">
        <v>400</v>
      </c>
    </row>
    <row r="15059" spans="2:4" x14ac:dyDescent="0.2">
      <c r="B15059" s="7" t="s">
        <v>15165</v>
      </c>
      <c r="D15059" s="7">
        <v>440</v>
      </c>
    </row>
    <row r="15060" spans="2:4" x14ac:dyDescent="0.2">
      <c r="B15060" s="7" t="s">
        <v>15166</v>
      </c>
      <c r="D15060" s="7">
        <v>400</v>
      </c>
    </row>
    <row r="15061" spans="2:4" x14ac:dyDescent="0.2">
      <c r="B15061" s="7" t="s">
        <v>15167</v>
      </c>
      <c r="D15061" s="7">
        <v>492</v>
      </c>
    </row>
    <row r="15062" spans="2:4" x14ac:dyDescent="0.2">
      <c r="B15062" s="7" t="s">
        <v>15168</v>
      </c>
      <c r="D15062" s="7">
        <v>332</v>
      </c>
    </row>
    <row r="15063" spans="2:4" x14ac:dyDescent="0.2">
      <c r="B15063" s="7" t="s">
        <v>15169</v>
      </c>
      <c r="D15063" s="7">
        <v>471</v>
      </c>
    </row>
    <row r="15064" spans="2:4" x14ac:dyDescent="0.2">
      <c r="B15064" s="7" t="s">
        <v>15170</v>
      </c>
      <c r="D15064" s="7">
        <v>376</v>
      </c>
    </row>
    <row r="15065" spans="2:4" x14ac:dyDescent="0.2">
      <c r="B15065" s="7" t="s">
        <v>15171</v>
      </c>
      <c r="D15065" s="7">
        <v>470</v>
      </c>
    </row>
    <row r="15066" spans="2:4" x14ac:dyDescent="0.2">
      <c r="B15066" s="7" t="s">
        <v>15172</v>
      </c>
      <c r="D15066" s="7">
        <v>521</v>
      </c>
    </row>
    <row r="15067" spans="2:4" x14ac:dyDescent="0.2">
      <c r="B15067" s="7" t="s">
        <v>15173</v>
      </c>
      <c r="D15067" s="7">
        <v>442</v>
      </c>
    </row>
    <row r="15068" spans="2:4" x14ac:dyDescent="0.2">
      <c r="B15068" s="7" t="s">
        <v>15174</v>
      </c>
      <c r="D15068" s="7">
        <v>429</v>
      </c>
    </row>
    <row r="15069" spans="2:4" x14ac:dyDescent="0.2">
      <c r="B15069" s="7" t="s">
        <v>15175</v>
      </c>
      <c r="D15069" s="7">
        <v>574</v>
      </c>
    </row>
    <row r="15070" spans="2:4" x14ac:dyDescent="0.2">
      <c r="B15070" s="7" t="s">
        <v>15176</v>
      </c>
      <c r="D15070" s="7">
        <v>494</v>
      </c>
    </row>
    <row r="15071" spans="2:4" x14ac:dyDescent="0.2">
      <c r="B15071" s="7" t="s">
        <v>15177</v>
      </c>
      <c r="D15071" s="7">
        <v>469</v>
      </c>
    </row>
    <row r="15072" spans="2:4" x14ac:dyDescent="0.2">
      <c r="B15072" s="7" t="s">
        <v>15178</v>
      </c>
      <c r="D15072" s="7">
        <v>520</v>
      </c>
    </row>
    <row r="15073" spans="2:4" x14ac:dyDescent="0.2">
      <c r="B15073" s="7" t="s">
        <v>15179</v>
      </c>
      <c r="D15073" s="7">
        <v>331</v>
      </c>
    </row>
    <row r="15074" spans="2:4" x14ac:dyDescent="0.2">
      <c r="B15074" s="7" t="s">
        <v>15180</v>
      </c>
      <c r="D15074" s="7">
        <v>477</v>
      </c>
    </row>
    <row r="15075" spans="2:4" x14ac:dyDescent="0.2">
      <c r="B15075" s="7" t="s">
        <v>15181</v>
      </c>
      <c r="D15075" s="7">
        <v>514</v>
      </c>
    </row>
    <row r="15076" spans="2:4" x14ac:dyDescent="0.2">
      <c r="B15076" s="7" t="s">
        <v>15182</v>
      </c>
      <c r="D15076" s="7">
        <v>325</v>
      </c>
    </row>
    <row r="15077" spans="2:4" x14ac:dyDescent="0.2">
      <c r="B15077" s="7" t="s">
        <v>15183</v>
      </c>
      <c r="D15077" s="7">
        <v>379</v>
      </c>
    </row>
    <row r="15078" spans="2:4" x14ac:dyDescent="0.2">
      <c r="B15078" s="7" t="s">
        <v>15184</v>
      </c>
      <c r="D15078" s="7">
        <v>466</v>
      </c>
    </row>
    <row r="15079" spans="2:4" x14ac:dyDescent="0.2">
      <c r="B15079" s="7" t="s">
        <v>15185</v>
      </c>
      <c r="D15079" s="7">
        <v>502</v>
      </c>
    </row>
    <row r="15080" spans="2:4" x14ac:dyDescent="0.2">
      <c r="B15080" s="7" t="s">
        <v>15186</v>
      </c>
      <c r="D15080" s="7">
        <v>491</v>
      </c>
    </row>
    <row r="15081" spans="2:4" x14ac:dyDescent="0.2">
      <c r="B15081" s="7" t="s">
        <v>15187</v>
      </c>
      <c r="D15081" s="7">
        <v>464</v>
      </c>
    </row>
    <row r="15082" spans="2:4" x14ac:dyDescent="0.2">
      <c r="B15082" s="7" t="s">
        <v>15188</v>
      </c>
      <c r="D15082" s="7">
        <v>492</v>
      </c>
    </row>
    <row r="15083" spans="2:4" x14ac:dyDescent="0.2">
      <c r="B15083" s="7" t="s">
        <v>15189</v>
      </c>
      <c r="D15083" s="7">
        <v>494</v>
      </c>
    </row>
    <row r="15084" spans="2:4" x14ac:dyDescent="0.2">
      <c r="B15084" s="7" t="s">
        <v>15190</v>
      </c>
      <c r="D15084" s="7">
        <v>346</v>
      </c>
    </row>
    <row r="15085" spans="2:4" x14ac:dyDescent="0.2">
      <c r="B15085" s="7" t="s">
        <v>15191</v>
      </c>
      <c r="D15085" s="7">
        <v>323</v>
      </c>
    </row>
    <row r="15086" spans="2:4" x14ac:dyDescent="0.2">
      <c r="B15086" s="7" t="s">
        <v>15192</v>
      </c>
      <c r="D15086" s="7">
        <v>444</v>
      </c>
    </row>
    <row r="15087" spans="2:4" x14ac:dyDescent="0.2">
      <c r="B15087" s="7" t="s">
        <v>15193</v>
      </c>
      <c r="D15087" s="7">
        <v>424</v>
      </c>
    </row>
    <row r="15088" spans="2:4" x14ac:dyDescent="0.2">
      <c r="B15088" s="7" t="s">
        <v>15194</v>
      </c>
      <c r="D15088" s="7">
        <v>317</v>
      </c>
    </row>
    <row r="15089" spans="2:4" x14ac:dyDescent="0.2">
      <c r="B15089" s="7" t="s">
        <v>15195</v>
      </c>
      <c r="D15089" s="7">
        <v>363</v>
      </c>
    </row>
    <row r="15090" spans="2:4" x14ac:dyDescent="0.2">
      <c r="B15090" s="7" t="s">
        <v>15196</v>
      </c>
      <c r="D15090" s="7">
        <v>462</v>
      </c>
    </row>
    <row r="15091" spans="2:4" x14ac:dyDescent="0.2">
      <c r="B15091" s="7" t="s">
        <v>15197</v>
      </c>
      <c r="D15091" s="7">
        <v>331</v>
      </c>
    </row>
    <row r="15092" spans="2:4" x14ac:dyDescent="0.2">
      <c r="B15092" s="7" t="s">
        <v>15198</v>
      </c>
      <c r="D15092" s="7">
        <v>508</v>
      </c>
    </row>
    <row r="15093" spans="2:4" x14ac:dyDescent="0.2">
      <c r="B15093" s="7" t="s">
        <v>15199</v>
      </c>
      <c r="D15093" s="7">
        <v>462</v>
      </c>
    </row>
    <row r="15094" spans="2:4" x14ac:dyDescent="0.2">
      <c r="B15094" s="7" t="s">
        <v>15200</v>
      </c>
      <c r="D15094" s="7">
        <v>456</v>
      </c>
    </row>
    <row r="15095" spans="2:4" x14ac:dyDescent="0.2">
      <c r="B15095" s="7" t="s">
        <v>15201</v>
      </c>
      <c r="D15095" s="7">
        <v>63</v>
      </c>
    </row>
    <row r="15096" spans="2:4" x14ac:dyDescent="0.2">
      <c r="B15096" s="7" t="s">
        <v>15202</v>
      </c>
      <c r="D15096" s="7">
        <v>385</v>
      </c>
    </row>
    <row r="15097" spans="2:4" x14ac:dyDescent="0.2">
      <c r="B15097" s="7" t="s">
        <v>15203</v>
      </c>
      <c r="D15097" s="7">
        <v>398</v>
      </c>
    </row>
    <row r="15098" spans="2:4" x14ac:dyDescent="0.2">
      <c r="B15098" s="7" t="s">
        <v>15204</v>
      </c>
      <c r="D15098" s="7">
        <v>357</v>
      </c>
    </row>
    <row r="15099" spans="2:4" x14ac:dyDescent="0.2">
      <c r="B15099" s="7" t="s">
        <v>15205</v>
      </c>
      <c r="D15099" s="7">
        <v>358</v>
      </c>
    </row>
    <row r="15100" spans="2:4" x14ac:dyDescent="0.2">
      <c r="B15100" s="7" t="s">
        <v>15206</v>
      </c>
      <c r="D15100" s="7">
        <v>310</v>
      </c>
    </row>
    <row r="15101" spans="2:4" x14ac:dyDescent="0.2">
      <c r="B15101" s="7" t="s">
        <v>15207</v>
      </c>
      <c r="D15101" s="7">
        <v>410</v>
      </c>
    </row>
    <row r="15102" spans="2:4" x14ac:dyDescent="0.2">
      <c r="B15102" s="7" t="s">
        <v>15208</v>
      </c>
      <c r="D15102" s="7">
        <v>324</v>
      </c>
    </row>
    <row r="15103" spans="2:4" x14ac:dyDescent="0.2">
      <c r="B15103" s="7" t="s">
        <v>15209</v>
      </c>
      <c r="D15103" s="7">
        <v>470</v>
      </c>
    </row>
    <row r="15104" spans="2:4" x14ac:dyDescent="0.2">
      <c r="B15104" s="7" t="s">
        <v>15210</v>
      </c>
      <c r="D15104" s="7">
        <v>347</v>
      </c>
    </row>
    <row r="15105" spans="2:4" x14ac:dyDescent="0.2">
      <c r="B15105" s="7" t="s">
        <v>15211</v>
      </c>
      <c r="D15105" s="7">
        <v>365</v>
      </c>
    </row>
    <row r="15106" spans="2:4" x14ac:dyDescent="0.2">
      <c r="B15106" s="7" t="s">
        <v>15212</v>
      </c>
      <c r="D15106" s="7">
        <v>279</v>
      </c>
    </row>
    <row r="15107" spans="2:4" x14ac:dyDescent="0.2">
      <c r="B15107" s="7" t="s">
        <v>15213</v>
      </c>
      <c r="D15107" s="7">
        <v>432</v>
      </c>
    </row>
    <row r="15108" spans="2:4" x14ac:dyDescent="0.2">
      <c r="B15108" s="7" t="s">
        <v>15214</v>
      </c>
      <c r="D15108" s="7">
        <v>389</v>
      </c>
    </row>
    <row r="15109" spans="2:4" x14ac:dyDescent="0.2">
      <c r="B15109" s="7" t="s">
        <v>15215</v>
      </c>
      <c r="D15109" s="7">
        <v>369</v>
      </c>
    </row>
    <row r="15110" spans="2:4" x14ac:dyDescent="0.2">
      <c r="B15110" s="7" t="s">
        <v>15216</v>
      </c>
      <c r="D15110" s="7">
        <v>412</v>
      </c>
    </row>
    <row r="15111" spans="2:4" x14ac:dyDescent="0.2">
      <c r="B15111" s="7" t="s">
        <v>15217</v>
      </c>
      <c r="D15111" s="7">
        <v>355</v>
      </c>
    </row>
    <row r="15112" spans="2:4" x14ac:dyDescent="0.2">
      <c r="B15112" s="7" t="s">
        <v>15218</v>
      </c>
      <c r="D15112" s="7">
        <v>209</v>
      </c>
    </row>
    <row r="15113" spans="2:4" x14ac:dyDescent="0.2">
      <c r="B15113" s="7" t="s">
        <v>15219</v>
      </c>
      <c r="D15113" s="7">
        <v>371</v>
      </c>
    </row>
    <row r="15114" spans="2:4" x14ac:dyDescent="0.2">
      <c r="B15114" s="7" t="s">
        <v>15220</v>
      </c>
      <c r="D15114" s="7">
        <v>386</v>
      </c>
    </row>
    <row r="15115" spans="2:4" x14ac:dyDescent="0.2">
      <c r="B15115" s="7" t="s">
        <v>15221</v>
      </c>
      <c r="D15115" s="7">
        <v>386</v>
      </c>
    </row>
    <row r="15116" spans="2:4" x14ac:dyDescent="0.2">
      <c r="B15116" s="7" t="s">
        <v>15222</v>
      </c>
      <c r="D15116" s="7">
        <v>298</v>
      </c>
    </row>
    <row r="15117" spans="2:4" x14ac:dyDescent="0.2">
      <c r="B15117" s="7" t="s">
        <v>15223</v>
      </c>
      <c r="D15117" s="7">
        <v>290</v>
      </c>
    </row>
    <row r="15118" spans="2:4" x14ac:dyDescent="0.2">
      <c r="B15118" s="7" t="s">
        <v>15224</v>
      </c>
      <c r="D15118" s="7">
        <v>453</v>
      </c>
    </row>
    <row r="15119" spans="2:4" x14ac:dyDescent="0.2">
      <c r="B15119" s="7" t="s">
        <v>15225</v>
      </c>
      <c r="D15119" s="7">
        <v>357</v>
      </c>
    </row>
    <row r="15120" spans="2:4" x14ac:dyDescent="0.2">
      <c r="B15120" s="7" t="s">
        <v>15226</v>
      </c>
      <c r="D15120" s="7">
        <v>414</v>
      </c>
    </row>
    <row r="15121" spans="2:4" x14ac:dyDescent="0.2">
      <c r="B15121" s="7" t="s">
        <v>15227</v>
      </c>
      <c r="D15121" s="7">
        <v>428</v>
      </c>
    </row>
    <row r="15122" spans="2:4" x14ac:dyDescent="0.2">
      <c r="B15122" s="7" t="s">
        <v>15228</v>
      </c>
      <c r="D15122" s="7">
        <v>353</v>
      </c>
    </row>
    <row r="15123" spans="2:4" x14ac:dyDescent="0.2">
      <c r="B15123" s="7" t="s">
        <v>15229</v>
      </c>
      <c r="D15123" s="7">
        <v>314</v>
      </c>
    </row>
    <row r="15124" spans="2:4" x14ac:dyDescent="0.2">
      <c r="B15124" s="7" t="s">
        <v>15230</v>
      </c>
      <c r="D15124" s="7">
        <v>305</v>
      </c>
    </row>
    <row r="15125" spans="2:4" x14ac:dyDescent="0.2">
      <c r="B15125" s="7" t="s">
        <v>15231</v>
      </c>
      <c r="D15125" s="7">
        <v>422</v>
      </c>
    </row>
    <row r="15126" spans="2:4" x14ac:dyDescent="0.2">
      <c r="B15126" s="7" t="s">
        <v>15232</v>
      </c>
      <c r="D15126" s="7">
        <v>265</v>
      </c>
    </row>
    <row r="15127" spans="2:4" x14ac:dyDescent="0.2">
      <c r="B15127" s="7" t="s">
        <v>15233</v>
      </c>
      <c r="D15127" s="7">
        <v>344</v>
      </c>
    </row>
    <row r="15128" spans="2:4" x14ac:dyDescent="0.2">
      <c r="B15128" s="7" t="s">
        <v>15234</v>
      </c>
      <c r="D15128" s="7">
        <v>304</v>
      </c>
    </row>
    <row r="15129" spans="2:4" x14ac:dyDescent="0.2">
      <c r="B15129" s="7" t="s">
        <v>15235</v>
      </c>
      <c r="D15129" s="7">
        <v>395</v>
      </c>
    </row>
    <row r="15130" spans="2:4" x14ac:dyDescent="0.2">
      <c r="B15130" s="7" t="s">
        <v>15236</v>
      </c>
      <c r="D15130" s="7">
        <v>439</v>
      </c>
    </row>
    <row r="15131" spans="2:4" x14ac:dyDescent="0.2">
      <c r="B15131" s="7" t="s">
        <v>15237</v>
      </c>
      <c r="D15131" s="7">
        <v>473</v>
      </c>
    </row>
    <row r="15132" spans="2:4" x14ac:dyDescent="0.2">
      <c r="B15132" s="7" t="s">
        <v>15238</v>
      </c>
      <c r="D15132" s="7">
        <v>219</v>
      </c>
    </row>
    <row r="15133" spans="2:4" x14ac:dyDescent="0.2">
      <c r="B15133" s="7" t="s">
        <v>15239</v>
      </c>
      <c r="D15133" s="7">
        <v>310</v>
      </c>
    </row>
    <row r="15134" spans="2:4" x14ac:dyDescent="0.2">
      <c r="B15134" s="7" t="s">
        <v>15240</v>
      </c>
      <c r="D15134" s="7">
        <v>433</v>
      </c>
    </row>
    <row r="15135" spans="2:4" x14ac:dyDescent="0.2">
      <c r="B15135" s="7" t="s">
        <v>15241</v>
      </c>
      <c r="D15135" s="7">
        <v>344</v>
      </c>
    </row>
    <row r="15136" spans="2:4" x14ac:dyDescent="0.2">
      <c r="B15136" s="7" t="s">
        <v>15242</v>
      </c>
      <c r="D15136" s="7">
        <v>470</v>
      </c>
    </row>
    <row r="15137" spans="2:4" x14ac:dyDescent="0.2">
      <c r="B15137" s="7" t="s">
        <v>15243</v>
      </c>
      <c r="D15137" s="7">
        <v>226</v>
      </c>
    </row>
    <row r="15138" spans="2:4" x14ac:dyDescent="0.2">
      <c r="B15138" s="7" t="s">
        <v>15244</v>
      </c>
      <c r="D15138" s="7">
        <v>408</v>
      </c>
    </row>
    <row r="15139" spans="2:4" x14ac:dyDescent="0.2">
      <c r="B15139" s="7" t="s">
        <v>15245</v>
      </c>
      <c r="D15139" s="7">
        <v>419</v>
      </c>
    </row>
    <row r="15140" spans="2:4" x14ac:dyDescent="0.2">
      <c r="B15140" s="7" t="s">
        <v>15246</v>
      </c>
      <c r="D15140" s="7">
        <v>393</v>
      </c>
    </row>
    <row r="15141" spans="2:4" x14ac:dyDescent="0.2">
      <c r="B15141" s="7" t="s">
        <v>15247</v>
      </c>
      <c r="D15141" s="7">
        <v>481</v>
      </c>
    </row>
    <row r="15142" spans="2:4" x14ac:dyDescent="0.2">
      <c r="B15142" s="7" t="s">
        <v>15248</v>
      </c>
      <c r="D15142" s="7">
        <v>267</v>
      </c>
    </row>
    <row r="15143" spans="2:4" x14ac:dyDescent="0.2">
      <c r="B15143" s="7" t="s">
        <v>15249</v>
      </c>
      <c r="D15143" s="7">
        <v>257</v>
      </c>
    </row>
    <row r="15144" spans="2:4" x14ac:dyDescent="0.2">
      <c r="B15144" s="7" t="s">
        <v>15250</v>
      </c>
      <c r="D15144" s="7">
        <v>364</v>
      </c>
    </row>
    <row r="15145" spans="2:4" x14ac:dyDescent="0.2">
      <c r="B15145" s="7" t="s">
        <v>15251</v>
      </c>
      <c r="D15145" s="7">
        <v>400</v>
      </c>
    </row>
    <row r="15146" spans="2:4" x14ac:dyDescent="0.2">
      <c r="B15146" s="7" t="s">
        <v>15252</v>
      </c>
      <c r="D15146" s="7">
        <v>250</v>
      </c>
    </row>
    <row r="15147" spans="2:4" x14ac:dyDescent="0.2">
      <c r="B15147" s="7" t="s">
        <v>15253</v>
      </c>
      <c r="D15147" s="7">
        <v>303</v>
      </c>
    </row>
    <row r="15148" spans="2:4" x14ac:dyDescent="0.2">
      <c r="B15148" s="7" t="s">
        <v>15254</v>
      </c>
      <c r="D15148" s="7">
        <v>459</v>
      </c>
    </row>
    <row r="15149" spans="2:4" x14ac:dyDescent="0.2">
      <c r="B15149" s="7" t="s">
        <v>15255</v>
      </c>
      <c r="D15149" s="7">
        <v>356</v>
      </c>
    </row>
    <row r="15150" spans="2:4" x14ac:dyDescent="0.2">
      <c r="B15150" s="7" t="s">
        <v>15256</v>
      </c>
      <c r="D15150" s="7">
        <v>346</v>
      </c>
    </row>
    <row r="15151" spans="2:4" x14ac:dyDescent="0.2">
      <c r="B15151" s="7" t="s">
        <v>15257</v>
      </c>
      <c r="D15151" s="7">
        <v>400</v>
      </c>
    </row>
    <row r="15152" spans="2:4" x14ac:dyDescent="0.2">
      <c r="B15152" s="7" t="s">
        <v>15258</v>
      </c>
      <c r="D15152" s="7">
        <v>325</v>
      </c>
    </row>
    <row r="15153" spans="2:4" x14ac:dyDescent="0.2">
      <c r="B15153" s="7" t="s">
        <v>15259</v>
      </c>
      <c r="D15153" s="7">
        <v>294</v>
      </c>
    </row>
    <row r="15154" spans="2:4" x14ac:dyDescent="0.2">
      <c r="B15154" s="7" t="s">
        <v>15260</v>
      </c>
      <c r="D15154" s="7">
        <v>429</v>
      </c>
    </row>
    <row r="15155" spans="2:4" x14ac:dyDescent="0.2">
      <c r="B15155" s="7" t="s">
        <v>15261</v>
      </c>
      <c r="D15155" s="7">
        <v>415</v>
      </c>
    </row>
    <row r="15156" spans="2:4" x14ac:dyDescent="0.2">
      <c r="B15156" s="7" t="s">
        <v>15262</v>
      </c>
      <c r="D15156" s="7">
        <v>279</v>
      </c>
    </row>
    <row r="15157" spans="2:4" x14ac:dyDescent="0.2">
      <c r="B15157" s="7" t="s">
        <v>15263</v>
      </c>
      <c r="D15157" s="7">
        <v>362</v>
      </c>
    </row>
    <row r="15158" spans="2:4" x14ac:dyDescent="0.2">
      <c r="B15158" s="7" t="s">
        <v>15264</v>
      </c>
      <c r="D15158" s="7">
        <v>434</v>
      </c>
    </row>
    <row r="15159" spans="2:4" x14ac:dyDescent="0.2">
      <c r="B15159" s="7" t="s">
        <v>15265</v>
      </c>
      <c r="D15159" s="7">
        <v>436</v>
      </c>
    </row>
    <row r="15160" spans="2:4" x14ac:dyDescent="0.2">
      <c r="B15160" s="7" t="s">
        <v>15266</v>
      </c>
      <c r="D15160" s="7">
        <v>365</v>
      </c>
    </row>
    <row r="15161" spans="2:4" x14ac:dyDescent="0.2">
      <c r="B15161" s="7" t="s">
        <v>15267</v>
      </c>
      <c r="D15161" s="7">
        <v>461</v>
      </c>
    </row>
    <row r="15162" spans="2:4" x14ac:dyDescent="0.2">
      <c r="B15162" s="7" t="s">
        <v>15268</v>
      </c>
      <c r="D15162" s="7">
        <v>281</v>
      </c>
    </row>
    <row r="15163" spans="2:4" x14ac:dyDescent="0.2">
      <c r="B15163" s="7" t="s">
        <v>15269</v>
      </c>
      <c r="D15163" s="7">
        <v>411</v>
      </c>
    </row>
    <row r="15164" spans="2:4" x14ac:dyDescent="0.2">
      <c r="B15164" s="7" t="s">
        <v>15270</v>
      </c>
      <c r="D15164" s="7">
        <v>364</v>
      </c>
    </row>
    <row r="15165" spans="2:4" x14ac:dyDescent="0.2">
      <c r="B15165" s="7" t="s">
        <v>15271</v>
      </c>
      <c r="D15165" s="7">
        <v>290</v>
      </c>
    </row>
    <row r="15166" spans="2:4" x14ac:dyDescent="0.2">
      <c r="B15166" s="7" t="s">
        <v>15272</v>
      </c>
      <c r="D15166" s="7">
        <v>471</v>
      </c>
    </row>
    <row r="15167" spans="2:4" x14ac:dyDescent="0.2">
      <c r="B15167" s="7" t="s">
        <v>15273</v>
      </c>
      <c r="D15167" s="7">
        <v>380</v>
      </c>
    </row>
    <row r="15168" spans="2:4" x14ac:dyDescent="0.2">
      <c r="B15168" s="7" t="s">
        <v>15274</v>
      </c>
      <c r="D15168" s="7">
        <v>363</v>
      </c>
    </row>
    <row r="15169" spans="2:4" x14ac:dyDescent="0.2">
      <c r="B15169" s="7" t="s">
        <v>15275</v>
      </c>
      <c r="D15169" s="7">
        <v>435</v>
      </c>
    </row>
    <row r="15170" spans="2:4" x14ac:dyDescent="0.2">
      <c r="B15170" s="7" t="s">
        <v>15276</v>
      </c>
      <c r="D15170" s="7">
        <v>341</v>
      </c>
    </row>
    <row r="15171" spans="2:4" x14ac:dyDescent="0.2">
      <c r="B15171" s="7" t="s">
        <v>15277</v>
      </c>
      <c r="D15171" s="7">
        <v>462</v>
      </c>
    </row>
    <row r="15172" spans="2:4" x14ac:dyDescent="0.2">
      <c r="B15172" s="7" t="s">
        <v>15278</v>
      </c>
      <c r="D15172" s="7">
        <v>497</v>
      </c>
    </row>
    <row r="15173" spans="2:4" x14ac:dyDescent="0.2">
      <c r="B15173" s="7" t="s">
        <v>15279</v>
      </c>
      <c r="D15173" s="7">
        <v>343</v>
      </c>
    </row>
    <row r="15174" spans="2:4" x14ac:dyDescent="0.2">
      <c r="B15174" s="7" t="s">
        <v>15280</v>
      </c>
      <c r="D15174" s="7">
        <v>490</v>
      </c>
    </row>
    <row r="15175" spans="2:4" x14ac:dyDescent="0.2">
      <c r="B15175" s="7" t="s">
        <v>15281</v>
      </c>
      <c r="D15175" s="7">
        <v>349</v>
      </c>
    </row>
    <row r="15176" spans="2:4" x14ac:dyDescent="0.2">
      <c r="B15176" s="7" t="s">
        <v>15282</v>
      </c>
      <c r="D15176" s="7">
        <v>319</v>
      </c>
    </row>
    <row r="15177" spans="2:4" x14ac:dyDescent="0.2">
      <c r="B15177" s="7" t="s">
        <v>15283</v>
      </c>
      <c r="D15177" s="7">
        <v>278</v>
      </c>
    </row>
    <row r="15178" spans="2:4" x14ac:dyDescent="0.2">
      <c r="B15178" s="7" t="s">
        <v>15284</v>
      </c>
      <c r="D15178" s="7">
        <v>456</v>
      </c>
    </row>
    <row r="15179" spans="2:4" x14ac:dyDescent="0.2">
      <c r="B15179" s="7" t="s">
        <v>15285</v>
      </c>
      <c r="D15179" s="7">
        <v>353</v>
      </c>
    </row>
    <row r="15180" spans="2:4" x14ac:dyDescent="0.2">
      <c r="B15180" s="7" t="s">
        <v>15286</v>
      </c>
      <c r="D15180" s="7">
        <v>464</v>
      </c>
    </row>
    <row r="15181" spans="2:4" x14ac:dyDescent="0.2">
      <c r="B15181" s="7" t="s">
        <v>15287</v>
      </c>
      <c r="D15181" s="7">
        <v>356</v>
      </c>
    </row>
    <row r="15182" spans="2:4" x14ac:dyDescent="0.2">
      <c r="B15182" s="7" t="s">
        <v>15288</v>
      </c>
      <c r="D15182" s="7">
        <v>348</v>
      </c>
    </row>
    <row r="15183" spans="2:4" x14ac:dyDescent="0.2">
      <c r="B15183" s="7" t="s">
        <v>15289</v>
      </c>
      <c r="D15183" s="7">
        <v>340</v>
      </c>
    </row>
    <row r="15184" spans="2:4" x14ac:dyDescent="0.2">
      <c r="B15184" s="7" t="s">
        <v>15290</v>
      </c>
      <c r="D15184" s="7">
        <v>347</v>
      </c>
    </row>
    <row r="15185" spans="2:4" x14ac:dyDescent="0.2">
      <c r="B15185" s="7" t="s">
        <v>15291</v>
      </c>
      <c r="D15185" s="7">
        <v>337</v>
      </c>
    </row>
    <row r="15186" spans="2:4" x14ac:dyDescent="0.2">
      <c r="B15186" s="7" t="s">
        <v>15292</v>
      </c>
      <c r="D15186" s="7">
        <v>337</v>
      </c>
    </row>
    <row r="15187" spans="2:4" x14ac:dyDescent="0.2">
      <c r="B15187" s="7" t="s">
        <v>15293</v>
      </c>
      <c r="D15187" s="7">
        <v>427</v>
      </c>
    </row>
    <row r="15188" spans="2:4" x14ac:dyDescent="0.2">
      <c r="B15188" s="7" t="s">
        <v>15294</v>
      </c>
      <c r="D15188" s="7">
        <v>309</v>
      </c>
    </row>
    <row r="15189" spans="2:4" x14ac:dyDescent="0.2">
      <c r="B15189" s="7" t="s">
        <v>15295</v>
      </c>
      <c r="D15189" s="7">
        <v>296</v>
      </c>
    </row>
    <row r="15190" spans="2:4" x14ac:dyDescent="0.2">
      <c r="B15190" s="7" t="s">
        <v>15296</v>
      </c>
      <c r="D15190" s="7">
        <v>277</v>
      </c>
    </row>
    <row r="15191" spans="2:4" x14ac:dyDescent="0.2">
      <c r="B15191" s="7" t="s">
        <v>15297</v>
      </c>
      <c r="D15191" s="7">
        <v>343</v>
      </c>
    </row>
    <row r="15192" spans="2:4" x14ac:dyDescent="0.2">
      <c r="B15192" s="7" t="s">
        <v>15298</v>
      </c>
      <c r="D15192" s="7">
        <v>405</v>
      </c>
    </row>
    <row r="15193" spans="2:4" x14ac:dyDescent="0.2">
      <c r="B15193" s="7" t="s">
        <v>15299</v>
      </c>
      <c r="D15193" s="7">
        <v>395</v>
      </c>
    </row>
    <row r="15194" spans="2:4" x14ac:dyDescent="0.2">
      <c r="B15194" s="7" t="s">
        <v>15300</v>
      </c>
      <c r="D15194" s="7">
        <v>425</v>
      </c>
    </row>
    <row r="15195" spans="2:4" x14ac:dyDescent="0.2">
      <c r="B15195" s="7" t="s">
        <v>15301</v>
      </c>
      <c r="D15195" s="7">
        <v>40</v>
      </c>
    </row>
    <row r="15196" spans="2:4" x14ac:dyDescent="0.2">
      <c r="B15196" s="7" t="s">
        <v>15302</v>
      </c>
      <c r="D15196" s="7">
        <v>265</v>
      </c>
    </row>
    <row r="15197" spans="2:4" x14ac:dyDescent="0.2">
      <c r="B15197" s="7" t="s">
        <v>15303</v>
      </c>
      <c r="D15197" s="7">
        <v>414</v>
      </c>
    </row>
    <row r="15198" spans="2:4" x14ac:dyDescent="0.2">
      <c r="B15198" s="7" t="s">
        <v>15304</v>
      </c>
      <c r="D15198" s="7">
        <v>288</v>
      </c>
    </row>
    <row r="15199" spans="2:4" x14ac:dyDescent="0.2">
      <c r="B15199" s="7" t="s">
        <v>15305</v>
      </c>
      <c r="D15199" s="7">
        <v>217</v>
      </c>
    </row>
    <row r="15200" spans="2:4" x14ac:dyDescent="0.2">
      <c r="B15200" s="7" t="s">
        <v>15306</v>
      </c>
      <c r="D15200" s="7">
        <v>340</v>
      </c>
    </row>
    <row r="15201" spans="2:4" x14ac:dyDescent="0.2">
      <c r="B15201" s="7" t="s">
        <v>15307</v>
      </c>
      <c r="D15201" s="7">
        <v>278</v>
      </c>
    </row>
    <row r="15202" spans="2:4" x14ac:dyDescent="0.2">
      <c r="B15202" s="7" t="s">
        <v>15308</v>
      </c>
      <c r="D15202" s="7">
        <v>239</v>
      </c>
    </row>
    <row r="15203" spans="2:4" x14ac:dyDescent="0.2">
      <c r="B15203" s="7" t="s">
        <v>15309</v>
      </c>
      <c r="D15203" s="7">
        <v>393</v>
      </c>
    </row>
    <row r="15204" spans="2:4" x14ac:dyDescent="0.2">
      <c r="B15204" s="7" t="s">
        <v>15310</v>
      </c>
      <c r="D15204" s="7">
        <v>460</v>
      </c>
    </row>
    <row r="15205" spans="2:4" x14ac:dyDescent="0.2">
      <c r="B15205" s="7" t="s">
        <v>15311</v>
      </c>
      <c r="D15205" s="7">
        <v>317</v>
      </c>
    </row>
    <row r="15206" spans="2:4" x14ac:dyDescent="0.2">
      <c r="B15206" s="7" t="s">
        <v>15312</v>
      </c>
      <c r="D15206" s="7">
        <v>300</v>
      </c>
    </row>
    <row r="15207" spans="2:4" x14ac:dyDescent="0.2">
      <c r="B15207" s="7" t="s">
        <v>15313</v>
      </c>
      <c r="D15207" s="7">
        <v>339</v>
      </c>
    </row>
    <row r="15208" spans="2:4" x14ac:dyDescent="0.2">
      <c r="B15208" s="7" t="s">
        <v>15314</v>
      </c>
      <c r="D15208" s="7">
        <v>327</v>
      </c>
    </row>
    <row r="15209" spans="2:4" x14ac:dyDescent="0.2">
      <c r="B15209" s="7" t="s">
        <v>15315</v>
      </c>
      <c r="D15209" s="7">
        <v>372</v>
      </c>
    </row>
    <row r="15210" spans="2:4" x14ac:dyDescent="0.2">
      <c r="B15210" s="7" t="s">
        <v>15316</v>
      </c>
      <c r="D15210" s="7">
        <v>349</v>
      </c>
    </row>
    <row r="15211" spans="2:4" x14ac:dyDescent="0.2">
      <c r="B15211" s="7" t="s">
        <v>15317</v>
      </c>
      <c r="D15211" s="7">
        <v>338</v>
      </c>
    </row>
    <row r="15212" spans="2:4" x14ac:dyDescent="0.2">
      <c r="B15212" s="7" t="s">
        <v>15318</v>
      </c>
      <c r="D15212" s="7">
        <v>207</v>
      </c>
    </row>
    <row r="15213" spans="2:4" x14ac:dyDescent="0.2">
      <c r="B15213" s="7" t="s">
        <v>15319</v>
      </c>
      <c r="D15213" s="7">
        <v>338</v>
      </c>
    </row>
    <row r="15214" spans="2:4" x14ac:dyDescent="0.2">
      <c r="B15214" s="7" t="s">
        <v>15320</v>
      </c>
      <c r="D15214" s="7">
        <v>343</v>
      </c>
    </row>
    <row r="15215" spans="2:4" x14ac:dyDescent="0.2">
      <c r="B15215" s="7" t="s">
        <v>15321</v>
      </c>
      <c r="D15215" s="7">
        <v>281</v>
      </c>
    </row>
    <row r="15216" spans="2:4" x14ac:dyDescent="0.2">
      <c r="B15216" s="7" t="s">
        <v>15322</v>
      </c>
      <c r="D15216" s="7">
        <v>277</v>
      </c>
    </row>
    <row r="15217" spans="2:4" x14ac:dyDescent="0.2">
      <c r="B15217" s="7" t="s">
        <v>15323</v>
      </c>
      <c r="D15217" s="7">
        <v>207</v>
      </c>
    </row>
    <row r="15218" spans="2:4" x14ac:dyDescent="0.2">
      <c r="B15218" s="7" t="s">
        <v>15324</v>
      </c>
      <c r="D15218" s="7">
        <v>475</v>
      </c>
    </row>
    <row r="15219" spans="2:4" x14ac:dyDescent="0.2">
      <c r="B15219" s="7" t="s">
        <v>15325</v>
      </c>
      <c r="D15219" s="7">
        <v>291</v>
      </c>
    </row>
    <row r="15220" spans="2:4" x14ac:dyDescent="0.2">
      <c r="B15220" s="7" t="s">
        <v>15326</v>
      </c>
      <c r="D15220" s="7">
        <v>385</v>
      </c>
    </row>
    <row r="15221" spans="2:4" x14ac:dyDescent="0.2">
      <c r="B15221" s="7" t="s">
        <v>15327</v>
      </c>
      <c r="D15221" s="7">
        <v>384</v>
      </c>
    </row>
    <row r="15222" spans="2:4" x14ac:dyDescent="0.2">
      <c r="B15222" s="7" t="s">
        <v>15328</v>
      </c>
      <c r="D15222" s="7">
        <v>380</v>
      </c>
    </row>
    <row r="15223" spans="2:4" x14ac:dyDescent="0.2">
      <c r="B15223" s="7" t="s">
        <v>15329</v>
      </c>
      <c r="D15223" s="7">
        <v>304</v>
      </c>
    </row>
    <row r="15224" spans="2:4" x14ac:dyDescent="0.2">
      <c r="B15224" s="7" t="s">
        <v>15330</v>
      </c>
      <c r="D15224" s="7">
        <v>300</v>
      </c>
    </row>
    <row r="15225" spans="2:4" x14ac:dyDescent="0.2">
      <c r="B15225" s="7" t="s">
        <v>15331</v>
      </c>
      <c r="D15225" s="7">
        <v>360</v>
      </c>
    </row>
    <row r="15226" spans="2:4" x14ac:dyDescent="0.2">
      <c r="B15226" s="7" t="s">
        <v>15332</v>
      </c>
      <c r="D15226" s="7">
        <v>207</v>
      </c>
    </row>
    <row r="15227" spans="2:4" x14ac:dyDescent="0.2">
      <c r="B15227" s="7" t="s">
        <v>15333</v>
      </c>
      <c r="D15227" s="7">
        <v>313</v>
      </c>
    </row>
    <row r="15228" spans="2:4" x14ac:dyDescent="0.2">
      <c r="B15228" s="7" t="s">
        <v>15334</v>
      </c>
      <c r="D15228" s="7">
        <v>256</v>
      </c>
    </row>
    <row r="15229" spans="2:4" x14ac:dyDescent="0.2">
      <c r="B15229" s="7" t="s">
        <v>15335</v>
      </c>
      <c r="D15229" s="7">
        <v>357</v>
      </c>
    </row>
    <row r="15230" spans="2:4" x14ac:dyDescent="0.2">
      <c r="B15230" s="7" t="s">
        <v>15336</v>
      </c>
      <c r="D15230" s="7">
        <v>371</v>
      </c>
    </row>
    <row r="15231" spans="2:4" x14ac:dyDescent="0.2">
      <c r="B15231" s="7" t="s">
        <v>15337</v>
      </c>
      <c r="D15231" s="7">
        <v>435</v>
      </c>
    </row>
    <row r="15232" spans="2:4" x14ac:dyDescent="0.2">
      <c r="B15232" s="7" t="s">
        <v>15338</v>
      </c>
      <c r="D15232" s="7">
        <v>236</v>
      </c>
    </row>
    <row r="15233" spans="2:4" x14ac:dyDescent="0.2">
      <c r="B15233" s="7" t="s">
        <v>15339</v>
      </c>
      <c r="D15233" s="7">
        <v>351</v>
      </c>
    </row>
    <row r="15234" spans="2:4" x14ac:dyDescent="0.2">
      <c r="B15234" s="7" t="s">
        <v>15340</v>
      </c>
      <c r="D15234" s="7">
        <v>499</v>
      </c>
    </row>
    <row r="15235" spans="2:4" x14ac:dyDescent="0.2">
      <c r="B15235" s="7" t="s">
        <v>15341</v>
      </c>
      <c r="D15235" s="7">
        <v>212</v>
      </c>
    </row>
    <row r="15236" spans="2:4" x14ac:dyDescent="0.2">
      <c r="B15236" s="7" t="s">
        <v>15342</v>
      </c>
      <c r="D15236" s="7">
        <v>295</v>
      </c>
    </row>
    <row r="15237" spans="2:4" x14ac:dyDescent="0.2">
      <c r="B15237" s="7" t="s">
        <v>15343</v>
      </c>
      <c r="D15237" s="7">
        <v>277</v>
      </c>
    </row>
    <row r="15238" spans="2:4" x14ac:dyDescent="0.2">
      <c r="B15238" s="7" t="s">
        <v>15344</v>
      </c>
      <c r="D15238" s="7">
        <v>313</v>
      </c>
    </row>
    <row r="15239" spans="2:4" x14ac:dyDescent="0.2">
      <c r="B15239" s="7" t="s">
        <v>15345</v>
      </c>
      <c r="D15239" s="7">
        <v>364</v>
      </c>
    </row>
    <row r="15240" spans="2:4" x14ac:dyDescent="0.2">
      <c r="B15240" s="7" t="s">
        <v>15346</v>
      </c>
      <c r="D15240" s="7">
        <v>369</v>
      </c>
    </row>
    <row r="15241" spans="2:4" x14ac:dyDescent="0.2">
      <c r="B15241" s="7" t="s">
        <v>15347</v>
      </c>
      <c r="D15241" s="7">
        <v>273</v>
      </c>
    </row>
    <row r="15242" spans="2:4" x14ac:dyDescent="0.2">
      <c r="B15242" s="7" t="s">
        <v>15348</v>
      </c>
      <c r="D15242" s="7">
        <v>318</v>
      </c>
    </row>
    <row r="15243" spans="2:4" x14ac:dyDescent="0.2">
      <c r="B15243" s="7" t="s">
        <v>15349</v>
      </c>
      <c r="D15243" s="7">
        <v>239</v>
      </c>
    </row>
    <row r="15244" spans="2:4" x14ac:dyDescent="0.2">
      <c r="B15244" s="7" t="s">
        <v>15350</v>
      </c>
      <c r="D15244" s="7">
        <v>342</v>
      </c>
    </row>
    <row r="15245" spans="2:4" x14ac:dyDescent="0.2">
      <c r="B15245" s="7" t="s">
        <v>15351</v>
      </c>
      <c r="D15245" s="7">
        <v>296</v>
      </c>
    </row>
    <row r="15246" spans="2:4" x14ac:dyDescent="0.2">
      <c r="B15246" s="7" t="s">
        <v>15352</v>
      </c>
      <c r="D15246" s="7">
        <v>288</v>
      </c>
    </row>
    <row r="15247" spans="2:4" x14ac:dyDescent="0.2">
      <c r="B15247" s="7" t="s">
        <v>15353</v>
      </c>
      <c r="D15247" s="7">
        <v>292</v>
      </c>
    </row>
    <row r="15248" spans="2:4" x14ac:dyDescent="0.2">
      <c r="B15248" s="7" t="s">
        <v>15354</v>
      </c>
      <c r="D15248" s="7">
        <v>249</v>
      </c>
    </row>
    <row r="15249" spans="2:4" x14ac:dyDescent="0.2">
      <c r="B15249" s="7" t="s">
        <v>15355</v>
      </c>
      <c r="D15249" s="7">
        <v>273</v>
      </c>
    </row>
    <row r="15250" spans="2:4" x14ac:dyDescent="0.2">
      <c r="B15250" s="7" t="s">
        <v>15356</v>
      </c>
      <c r="D15250" s="7">
        <v>287</v>
      </c>
    </row>
    <row r="15251" spans="2:4" x14ac:dyDescent="0.2">
      <c r="B15251" s="7" t="s">
        <v>15357</v>
      </c>
      <c r="D15251" s="7">
        <v>356</v>
      </c>
    </row>
    <row r="15252" spans="2:4" x14ac:dyDescent="0.2">
      <c r="B15252" s="7" t="s">
        <v>15358</v>
      </c>
      <c r="D15252" s="7">
        <v>304</v>
      </c>
    </row>
    <row r="15253" spans="2:4" x14ac:dyDescent="0.2">
      <c r="B15253" s="7" t="s">
        <v>15359</v>
      </c>
      <c r="D15253" s="7">
        <v>290</v>
      </c>
    </row>
    <row r="15254" spans="2:4" x14ac:dyDescent="0.2">
      <c r="B15254" s="7" t="s">
        <v>15360</v>
      </c>
      <c r="D15254" s="7">
        <v>428</v>
      </c>
    </row>
    <row r="15255" spans="2:4" x14ac:dyDescent="0.2">
      <c r="B15255" s="7" t="s">
        <v>15361</v>
      </c>
      <c r="D15255" s="7">
        <v>280</v>
      </c>
    </row>
    <row r="15256" spans="2:4" x14ac:dyDescent="0.2">
      <c r="B15256" s="7" t="s">
        <v>15362</v>
      </c>
      <c r="D15256" s="7">
        <v>296</v>
      </c>
    </row>
    <row r="15257" spans="2:4" x14ac:dyDescent="0.2">
      <c r="B15257" s="7" t="s">
        <v>15363</v>
      </c>
      <c r="D15257" s="7">
        <v>328</v>
      </c>
    </row>
    <row r="15258" spans="2:4" x14ac:dyDescent="0.2">
      <c r="B15258" s="7" t="s">
        <v>15364</v>
      </c>
      <c r="D15258" s="7">
        <v>289</v>
      </c>
    </row>
    <row r="15259" spans="2:4" x14ac:dyDescent="0.2">
      <c r="B15259" s="7" t="s">
        <v>15365</v>
      </c>
      <c r="D15259" s="7">
        <v>301</v>
      </c>
    </row>
    <row r="15260" spans="2:4" x14ac:dyDescent="0.2">
      <c r="B15260" s="7" t="s">
        <v>15366</v>
      </c>
      <c r="D15260" s="7">
        <v>346</v>
      </c>
    </row>
    <row r="15261" spans="2:4" x14ac:dyDescent="0.2">
      <c r="B15261" s="7" t="s">
        <v>15367</v>
      </c>
      <c r="D15261" s="7">
        <v>384</v>
      </c>
    </row>
    <row r="15262" spans="2:4" x14ac:dyDescent="0.2">
      <c r="B15262" s="7" t="s">
        <v>15368</v>
      </c>
      <c r="D15262" s="7">
        <v>268</v>
      </c>
    </row>
    <row r="15263" spans="2:4" x14ac:dyDescent="0.2">
      <c r="B15263" s="7" t="s">
        <v>15369</v>
      </c>
      <c r="D15263" s="7">
        <v>401</v>
      </c>
    </row>
    <row r="15264" spans="2:4" x14ac:dyDescent="0.2">
      <c r="B15264" s="7" t="s">
        <v>15370</v>
      </c>
      <c r="D15264" s="7">
        <v>338</v>
      </c>
    </row>
    <row r="15265" spans="2:4" x14ac:dyDescent="0.2">
      <c r="B15265" s="7" t="s">
        <v>15371</v>
      </c>
      <c r="D15265" s="7">
        <v>304</v>
      </c>
    </row>
    <row r="15266" spans="2:4" x14ac:dyDescent="0.2">
      <c r="B15266" s="7" t="s">
        <v>15372</v>
      </c>
      <c r="D15266" s="7">
        <v>368</v>
      </c>
    </row>
    <row r="15267" spans="2:4" x14ac:dyDescent="0.2">
      <c r="B15267" s="7" t="s">
        <v>15373</v>
      </c>
      <c r="D15267" s="7">
        <v>248</v>
      </c>
    </row>
    <row r="15268" spans="2:4" x14ac:dyDescent="0.2">
      <c r="B15268" s="7" t="s">
        <v>15374</v>
      </c>
      <c r="D15268" s="7">
        <v>416</v>
      </c>
    </row>
    <row r="15269" spans="2:4" x14ac:dyDescent="0.2">
      <c r="B15269" s="7" t="s">
        <v>15375</v>
      </c>
      <c r="D15269" s="7">
        <v>432</v>
      </c>
    </row>
    <row r="15270" spans="2:4" x14ac:dyDescent="0.2">
      <c r="B15270" s="7" t="s">
        <v>15376</v>
      </c>
      <c r="D15270" s="7">
        <v>355</v>
      </c>
    </row>
    <row r="15271" spans="2:4" x14ac:dyDescent="0.2">
      <c r="B15271" s="7" t="s">
        <v>15377</v>
      </c>
      <c r="D15271" s="7">
        <v>304</v>
      </c>
    </row>
    <row r="15272" spans="2:4" x14ac:dyDescent="0.2">
      <c r="B15272" s="7" t="s">
        <v>15378</v>
      </c>
      <c r="D15272" s="7">
        <v>478</v>
      </c>
    </row>
    <row r="15273" spans="2:4" x14ac:dyDescent="0.2">
      <c r="B15273" s="7" t="s">
        <v>15379</v>
      </c>
      <c r="D15273" s="7">
        <v>345</v>
      </c>
    </row>
    <row r="15274" spans="2:4" x14ac:dyDescent="0.2">
      <c r="B15274" s="7" t="s">
        <v>15380</v>
      </c>
      <c r="D15274" s="7">
        <v>446</v>
      </c>
    </row>
    <row r="15275" spans="2:4" x14ac:dyDescent="0.2">
      <c r="B15275" s="7" t="s">
        <v>15381</v>
      </c>
      <c r="D15275" s="7">
        <v>414</v>
      </c>
    </row>
    <row r="15276" spans="2:4" x14ac:dyDescent="0.2">
      <c r="B15276" s="7" t="s">
        <v>15382</v>
      </c>
      <c r="D15276" s="7">
        <v>272</v>
      </c>
    </row>
    <row r="15277" spans="2:4" x14ac:dyDescent="0.2">
      <c r="B15277" s="7" t="s">
        <v>15383</v>
      </c>
      <c r="D15277" s="7">
        <v>244</v>
      </c>
    </row>
    <row r="15278" spans="2:4" x14ac:dyDescent="0.2">
      <c r="B15278" s="7" t="s">
        <v>15384</v>
      </c>
      <c r="D15278" s="7">
        <v>337</v>
      </c>
    </row>
    <row r="15279" spans="2:4" x14ac:dyDescent="0.2">
      <c r="B15279" s="7" t="s">
        <v>15385</v>
      </c>
      <c r="D15279" s="7">
        <v>420</v>
      </c>
    </row>
    <row r="15280" spans="2:4" x14ac:dyDescent="0.2">
      <c r="B15280" s="7" t="s">
        <v>15386</v>
      </c>
      <c r="D15280" s="7">
        <v>351</v>
      </c>
    </row>
    <row r="15281" spans="2:4" x14ac:dyDescent="0.2">
      <c r="B15281" s="7" t="s">
        <v>15387</v>
      </c>
      <c r="D15281" s="7">
        <v>361</v>
      </c>
    </row>
    <row r="15282" spans="2:4" x14ac:dyDescent="0.2">
      <c r="B15282" s="7" t="s">
        <v>15388</v>
      </c>
      <c r="D15282" s="7">
        <v>370</v>
      </c>
    </row>
    <row r="15283" spans="2:4" x14ac:dyDescent="0.2">
      <c r="B15283" s="7" t="s">
        <v>15389</v>
      </c>
      <c r="D15283" s="7">
        <v>392</v>
      </c>
    </row>
    <row r="15284" spans="2:4" x14ac:dyDescent="0.2">
      <c r="B15284" s="7" t="s">
        <v>15390</v>
      </c>
      <c r="D15284" s="7">
        <v>366</v>
      </c>
    </row>
    <row r="15285" spans="2:4" x14ac:dyDescent="0.2">
      <c r="B15285" s="7" t="s">
        <v>15391</v>
      </c>
      <c r="D15285" s="7">
        <v>334</v>
      </c>
    </row>
    <row r="15286" spans="2:4" x14ac:dyDescent="0.2">
      <c r="B15286" s="7" t="s">
        <v>15392</v>
      </c>
      <c r="D15286" s="7">
        <v>260</v>
      </c>
    </row>
    <row r="15287" spans="2:4" x14ac:dyDescent="0.2">
      <c r="B15287" s="7" t="s">
        <v>15393</v>
      </c>
      <c r="D15287" s="7">
        <v>382</v>
      </c>
    </row>
    <row r="15288" spans="2:4" x14ac:dyDescent="0.2">
      <c r="B15288" s="7" t="s">
        <v>15394</v>
      </c>
      <c r="D15288" s="7">
        <v>369</v>
      </c>
    </row>
    <row r="15289" spans="2:4" x14ac:dyDescent="0.2">
      <c r="B15289" s="7" t="s">
        <v>15395</v>
      </c>
      <c r="D15289" s="7">
        <v>241</v>
      </c>
    </row>
    <row r="15290" spans="2:4" x14ac:dyDescent="0.2">
      <c r="B15290" s="7" t="s">
        <v>15396</v>
      </c>
      <c r="D15290" s="7">
        <v>265</v>
      </c>
    </row>
    <row r="15291" spans="2:4" x14ac:dyDescent="0.2">
      <c r="B15291" s="7" t="s">
        <v>15397</v>
      </c>
      <c r="D15291" s="7">
        <v>271</v>
      </c>
    </row>
    <row r="15292" spans="2:4" x14ac:dyDescent="0.2">
      <c r="B15292" s="7" t="s">
        <v>15398</v>
      </c>
      <c r="D15292" s="7">
        <v>455</v>
      </c>
    </row>
    <row r="15293" spans="2:4" x14ac:dyDescent="0.2">
      <c r="B15293" s="7" t="s">
        <v>15399</v>
      </c>
      <c r="D15293" s="7">
        <v>410</v>
      </c>
    </row>
    <row r="15294" spans="2:4" x14ac:dyDescent="0.2">
      <c r="B15294" s="7" t="s">
        <v>15400</v>
      </c>
      <c r="D15294" s="7">
        <v>374</v>
      </c>
    </row>
    <row r="15295" spans="2:4" x14ac:dyDescent="0.2">
      <c r="B15295" s="7" t="s">
        <v>15401</v>
      </c>
      <c r="D15295" s="7">
        <v>18</v>
      </c>
    </row>
    <row r="15296" spans="2:4" x14ac:dyDescent="0.2">
      <c r="B15296" s="7" t="s">
        <v>15402</v>
      </c>
      <c r="D15296" s="7">
        <v>245</v>
      </c>
    </row>
    <row r="15297" spans="2:4" x14ac:dyDescent="0.2">
      <c r="B15297" s="7" t="s">
        <v>15403</v>
      </c>
      <c r="D15297" s="7">
        <v>369</v>
      </c>
    </row>
    <row r="15298" spans="2:4" x14ac:dyDescent="0.2">
      <c r="B15298" s="7" t="s">
        <v>15404</v>
      </c>
      <c r="D15298" s="7">
        <v>255</v>
      </c>
    </row>
    <row r="15299" spans="2:4" x14ac:dyDescent="0.2">
      <c r="B15299" s="7" t="s">
        <v>15405</v>
      </c>
      <c r="D15299" s="7">
        <v>208</v>
      </c>
    </row>
    <row r="15300" spans="2:4" x14ac:dyDescent="0.2">
      <c r="B15300" s="7" t="s">
        <v>15406</v>
      </c>
      <c r="D15300" s="7">
        <v>239</v>
      </c>
    </row>
    <row r="15301" spans="2:4" x14ac:dyDescent="0.2">
      <c r="B15301" s="7" t="s">
        <v>15407</v>
      </c>
      <c r="D15301" s="7">
        <v>276</v>
      </c>
    </row>
    <row r="15302" spans="2:4" x14ac:dyDescent="0.2">
      <c r="B15302" s="7" t="s">
        <v>15408</v>
      </c>
      <c r="D15302" s="7">
        <v>246</v>
      </c>
    </row>
    <row r="15303" spans="2:4" x14ac:dyDescent="0.2">
      <c r="B15303" s="7" t="s">
        <v>15409</v>
      </c>
      <c r="D15303" s="7">
        <v>347</v>
      </c>
    </row>
    <row r="15304" spans="2:4" x14ac:dyDescent="0.2">
      <c r="B15304" s="7" t="s">
        <v>15410</v>
      </c>
      <c r="D15304" s="7">
        <v>320</v>
      </c>
    </row>
    <row r="15305" spans="2:4" x14ac:dyDescent="0.2">
      <c r="B15305" s="7" t="s">
        <v>15411</v>
      </c>
      <c r="D15305" s="7">
        <v>290</v>
      </c>
    </row>
    <row r="15306" spans="2:4" x14ac:dyDescent="0.2">
      <c r="B15306" s="7" t="s">
        <v>15412</v>
      </c>
      <c r="D15306" s="7">
        <v>285</v>
      </c>
    </row>
    <row r="15307" spans="2:4" x14ac:dyDescent="0.2">
      <c r="B15307" s="7" t="s">
        <v>15413</v>
      </c>
      <c r="D15307" s="7">
        <v>338</v>
      </c>
    </row>
    <row r="15308" spans="2:4" x14ac:dyDescent="0.2">
      <c r="B15308" s="7" t="s">
        <v>15414</v>
      </c>
      <c r="D15308" s="7">
        <v>346</v>
      </c>
    </row>
    <row r="15309" spans="2:4" x14ac:dyDescent="0.2">
      <c r="B15309" s="7" t="s">
        <v>15415</v>
      </c>
      <c r="D15309" s="7">
        <v>359</v>
      </c>
    </row>
    <row r="15310" spans="2:4" x14ac:dyDescent="0.2">
      <c r="B15310" s="7" t="s">
        <v>15416</v>
      </c>
      <c r="D15310" s="7">
        <v>368</v>
      </c>
    </row>
    <row r="15311" spans="2:4" x14ac:dyDescent="0.2">
      <c r="B15311" s="7" t="s">
        <v>15417</v>
      </c>
      <c r="D15311" s="7">
        <v>348</v>
      </c>
    </row>
    <row r="15312" spans="2:4" x14ac:dyDescent="0.2">
      <c r="B15312" s="7" t="s">
        <v>15418</v>
      </c>
      <c r="D15312" s="7">
        <v>233</v>
      </c>
    </row>
    <row r="15313" spans="2:4" x14ac:dyDescent="0.2">
      <c r="B15313" s="7" t="s">
        <v>15419</v>
      </c>
      <c r="D15313" s="7">
        <v>358</v>
      </c>
    </row>
    <row r="15314" spans="2:4" x14ac:dyDescent="0.2">
      <c r="B15314" s="7" t="s">
        <v>15420</v>
      </c>
      <c r="D15314" s="7">
        <v>374</v>
      </c>
    </row>
    <row r="15315" spans="2:4" x14ac:dyDescent="0.2">
      <c r="B15315" s="7" t="s">
        <v>15421</v>
      </c>
      <c r="D15315" s="7">
        <v>371</v>
      </c>
    </row>
    <row r="15316" spans="2:4" x14ac:dyDescent="0.2">
      <c r="B15316" s="7" t="s">
        <v>15422</v>
      </c>
      <c r="D15316" s="7">
        <v>294</v>
      </c>
    </row>
    <row r="15317" spans="2:4" x14ac:dyDescent="0.2">
      <c r="B15317" s="7" t="s">
        <v>15423</v>
      </c>
      <c r="D15317" s="7">
        <v>177</v>
      </c>
    </row>
    <row r="15318" spans="2:4" x14ac:dyDescent="0.2">
      <c r="B15318" s="7" t="s">
        <v>15424</v>
      </c>
      <c r="D15318" s="7">
        <v>351</v>
      </c>
    </row>
    <row r="15319" spans="2:4" x14ac:dyDescent="0.2">
      <c r="B15319" s="7" t="s">
        <v>15425</v>
      </c>
      <c r="D15319" s="7">
        <v>395</v>
      </c>
    </row>
    <row r="15320" spans="2:4" x14ac:dyDescent="0.2">
      <c r="B15320" s="7" t="s">
        <v>15426</v>
      </c>
      <c r="D15320" s="7">
        <v>351</v>
      </c>
    </row>
    <row r="15321" spans="2:4" x14ac:dyDescent="0.2">
      <c r="B15321" s="7" t="s">
        <v>15427</v>
      </c>
      <c r="D15321" s="7">
        <v>353</v>
      </c>
    </row>
    <row r="15322" spans="2:4" x14ac:dyDescent="0.2">
      <c r="B15322" s="7" t="s">
        <v>15428</v>
      </c>
      <c r="D15322" s="7">
        <v>320</v>
      </c>
    </row>
    <row r="15323" spans="2:4" x14ac:dyDescent="0.2">
      <c r="B15323" s="7" t="s">
        <v>15429</v>
      </c>
      <c r="D15323" s="7">
        <v>256</v>
      </c>
    </row>
    <row r="15324" spans="2:4" x14ac:dyDescent="0.2">
      <c r="B15324" s="7" t="s">
        <v>15430</v>
      </c>
      <c r="D15324" s="7">
        <v>343</v>
      </c>
    </row>
    <row r="15325" spans="2:4" x14ac:dyDescent="0.2">
      <c r="B15325" s="7" t="s">
        <v>15431</v>
      </c>
      <c r="D15325" s="7">
        <v>294</v>
      </c>
    </row>
    <row r="15326" spans="2:4" x14ac:dyDescent="0.2">
      <c r="B15326" s="7" t="s">
        <v>15432</v>
      </c>
      <c r="D15326" s="7">
        <v>207</v>
      </c>
    </row>
    <row r="15327" spans="2:4" x14ac:dyDescent="0.2">
      <c r="B15327" s="7" t="s">
        <v>15433</v>
      </c>
      <c r="D15327" s="7">
        <v>312</v>
      </c>
    </row>
    <row r="15328" spans="2:4" x14ac:dyDescent="0.2">
      <c r="B15328" s="7" t="s">
        <v>15434</v>
      </c>
      <c r="D15328" s="7">
        <v>335</v>
      </c>
    </row>
    <row r="15329" spans="2:4" x14ac:dyDescent="0.2">
      <c r="B15329" s="7" t="s">
        <v>15435</v>
      </c>
      <c r="D15329" s="7">
        <v>333</v>
      </c>
    </row>
    <row r="15330" spans="2:4" x14ac:dyDescent="0.2">
      <c r="B15330" s="7" t="s">
        <v>15436</v>
      </c>
      <c r="D15330" s="7">
        <v>462</v>
      </c>
    </row>
    <row r="15331" spans="2:4" x14ac:dyDescent="0.2">
      <c r="B15331" s="7" t="s">
        <v>15437</v>
      </c>
      <c r="D15331" s="7">
        <v>347</v>
      </c>
    </row>
    <row r="15332" spans="2:4" x14ac:dyDescent="0.2">
      <c r="B15332" s="7" t="s">
        <v>15438</v>
      </c>
      <c r="D15332" s="7">
        <v>199</v>
      </c>
    </row>
    <row r="15333" spans="2:4" x14ac:dyDescent="0.2">
      <c r="B15333" s="7" t="s">
        <v>15439</v>
      </c>
      <c r="D15333" s="7">
        <v>258</v>
      </c>
    </row>
    <row r="15334" spans="2:4" x14ac:dyDescent="0.2">
      <c r="B15334" s="7" t="s">
        <v>15440</v>
      </c>
      <c r="D15334" s="7">
        <v>375</v>
      </c>
    </row>
    <row r="15335" spans="2:4" x14ac:dyDescent="0.2">
      <c r="B15335" s="7" t="s">
        <v>15441</v>
      </c>
      <c r="D15335" s="7">
        <v>297</v>
      </c>
    </row>
    <row r="15336" spans="2:4" x14ac:dyDescent="0.2">
      <c r="B15336" s="7" t="s">
        <v>15442</v>
      </c>
      <c r="D15336" s="7">
        <v>485</v>
      </c>
    </row>
    <row r="15337" spans="2:4" x14ac:dyDescent="0.2">
      <c r="B15337" s="7" t="s">
        <v>15443</v>
      </c>
      <c r="D15337" s="7">
        <v>259</v>
      </c>
    </row>
    <row r="15338" spans="2:4" x14ac:dyDescent="0.2">
      <c r="B15338" s="7" t="s">
        <v>15444</v>
      </c>
      <c r="D15338" s="7">
        <v>372</v>
      </c>
    </row>
    <row r="15339" spans="2:4" x14ac:dyDescent="0.2">
      <c r="B15339" s="7" t="s">
        <v>15445</v>
      </c>
      <c r="D15339" s="7">
        <v>415</v>
      </c>
    </row>
    <row r="15340" spans="2:4" x14ac:dyDescent="0.2">
      <c r="B15340" s="7" t="s">
        <v>15446</v>
      </c>
      <c r="D15340" s="7">
        <v>344</v>
      </c>
    </row>
    <row r="15341" spans="2:4" x14ac:dyDescent="0.2">
      <c r="B15341" s="7" t="s">
        <v>15447</v>
      </c>
      <c r="D15341" s="7">
        <v>365</v>
      </c>
    </row>
    <row r="15342" spans="2:4" x14ac:dyDescent="0.2">
      <c r="B15342" s="7" t="s">
        <v>15448</v>
      </c>
      <c r="D15342" s="7">
        <v>343</v>
      </c>
    </row>
    <row r="15343" spans="2:4" x14ac:dyDescent="0.2">
      <c r="B15343" s="7" t="s">
        <v>15449</v>
      </c>
      <c r="D15343" s="7">
        <v>281</v>
      </c>
    </row>
    <row r="15344" spans="2:4" x14ac:dyDescent="0.2">
      <c r="B15344" s="7" t="s">
        <v>15450</v>
      </c>
      <c r="D15344" s="7">
        <v>394</v>
      </c>
    </row>
    <row r="15345" spans="2:4" x14ac:dyDescent="0.2">
      <c r="B15345" s="7" t="s">
        <v>15451</v>
      </c>
      <c r="D15345" s="7">
        <v>368</v>
      </c>
    </row>
    <row r="15346" spans="2:4" x14ac:dyDescent="0.2">
      <c r="B15346" s="7" t="s">
        <v>15452</v>
      </c>
      <c r="D15346" s="7">
        <v>362</v>
      </c>
    </row>
    <row r="15347" spans="2:4" x14ac:dyDescent="0.2">
      <c r="B15347" s="7" t="s">
        <v>15453</v>
      </c>
      <c r="D15347" s="7">
        <v>262</v>
      </c>
    </row>
    <row r="15348" spans="2:4" x14ac:dyDescent="0.2">
      <c r="B15348" s="7" t="s">
        <v>15454</v>
      </c>
      <c r="D15348" s="7">
        <v>319</v>
      </c>
    </row>
    <row r="15349" spans="2:4" x14ac:dyDescent="0.2">
      <c r="B15349" s="7" t="s">
        <v>15455</v>
      </c>
      <c r="D15349" s="7">
        <v>258</v>
      </c>
    </row>
    <row r="15350" spans="2:4" x14ac:dyDescent="0.2">
      <c r="B15350" s="7" t="s">
        <v>15456</v>
      </c>
      <c r="D15350" s="7">
        <v>275</v>
      </c>
    </row>
    <row r="15351" spans="2:4" x14ac:dyDescent="0.2">
      <c r="B15351" s="7" t="s">
        <v>15457</v>
      </c>
      <c r="D15351" s="7">
        <v>396</v>
      </c>
    </row>
    <row r="15352" spans="2:4" x14ac:dyDescent="0.2">
      <c r="B15352" s="7" t="s">
        <v>15458</v>
      </c>
      <c r="D15352" s="7">
        <v>276</v>
      </c>
    </row>
    <row r="15353" spans="2:4" x14ac:dyDescent="0.2">
      <c r="B15353" s="7" t="s">
        <v>15459</v>
      </c>
      <c r="D15353" s="7">
        <v>371</v>
      </c>
    </row>
    <row r="15354" spans="2:4" x14ac:dyDescent="0.2">
      <c r="B15354" s="7" t="s">
        <v>15460</v>
      </c>
      <c r="D15354" s="7">
        <v>298</v>
      </c>
    </row>
    <row r="15355" spans="2:4" x14ac:dyDescent="0.2">
      <c r="B15355" s="7" t="s">
        <v>15461</v>
      </c>
      <c r="D15355" s="7">
        <v>379</v>
      </c>
    </row>
    <row r="15356" spans="2:4" x14ac:dyDescent="0.2">
      <c r="B15356" s="7" t="s">
        <v>15462</v>
      </c>
      <c r="D15356" s="7">
        <v>339</v>
      </c>
    </row>
    <row r="15357" spans="2:4" x14ac:dyDescent="0.2">
      <c r="B15357" s="7" t="s">
        <v>15463</v>
      </c>
      <c r="D15357" s="7">
        <v>333</v>
      </c>
    </row>
    <row r="15358" spans="2:4" x14ac:dyDescent="0.2">
      <c r="B15358" s="7" t="s">
        <v>15464</v>
      </c>
      <c r="D15358" s="7">
        <v>336</v>
      </c>
    </row>
    <row r="15359" spans="2:4" x14ac:dyDescent="0.2">
      <c r="B15359" s="7" t="s">
        <v>15465</v>
      </c>
      <c r="D15359" s="7">
        <v>381</v>
      </c>
    </row>
    <row r="15360" spans="2:4" x14ac:dyDescent="0.2">
      <c r="B15360" s="7" t="s">
        <v>15466</v>
      </c>
      <c r="D15360" s="7">
        <v>350</v>
      </c>
    </row>
    <row r="15361" spans="2:4" x14ac:dyDescent="0.2">
      <c r="B15361" s="7" t="s">
        <v>15467</v>
      </c>
      <c r="D15361" s="7">
        <v>358</v>
      </c>
    </row>
    <row r="15362" spans="2:4" x14ac:dyDescent="0.2">
      <c r="B15362" s="7" t="s">
        <v>15468</v>
      </c>
      <c r="D15362" s="7">
        <v>300</v>
      </c>
    </row>
    <row r="15363" spans="2:4" x14ac:dyDescent="0.2">
      <c r="B15363" s="7" t="s">
        <v>15469</v>
      </c>
      <c r="D15363" s="7">
        <v>301</v>
      </c>
    </row>
    <row r="15364" spans="2:4" x14ac:dyDescent="0.2">
      <c r="B15364" s="7" t="s">
        <v>15470</v>
      </c>
      <c r="D15364" s="7">
        <v>257</v>
      </c>
    </row>
    <row r="15365" spans="2:4" x14ac:dyDescent="0.2">
      <c r="B15365" s="7" t="s">
        <v>15471</v>
      </c>
      <c r="D15365" s="7">
        <v>295</v>
      </c>
    </row>
    <row r="15366" spans="2:4" x14ac:dyDescent="0.2">
      <c r="B15366" s="7" t="s">
        <v>15472</v>
      </c>
      <c r="D15366" s="7">
        <v>380</v>
      </c>
    </row>
    <row r="15367" spans="2:4" x14ac:dyDescent="0.2">
      <c r="B15367" s="7" t="s">
        <v>15473</v>
      </c>
      <c r="D15367" s="7">
        <v>342</v>
      </c>
    </row>
    <row r="15368" spans="2:4" x14ac:dyDescent="0.2">
      <c r="B15368" s="7" t="s">
        <v>15474</v>
      </c>
      <c r="D15368" s="7">
        <v>318</v>
      </c>
    </row>
    <row r="15369" spans="2:4" x14ac:dyDescent="0.2">
      <c r="B15369" s="7" t="s">
        <v>15475</v>
      </c>
      <c r="D15369" s="7">
        <v>426</v>
      </c>
    </row>
    <row r="15370" spans="2:4" x14ac:dyDescent="0.2">
      <c r="B15370" s="7" t="s">
        <v>15476</v>
      </c>
      <c r="D15370" s="7">
        <v>372</v>
      </c>
    </row>
    <row r="15371" spans="2:4" x14ac:dyDescent="0.2">
      <c r="B15371" s="7" t="s">
        <v>15477</v>
      </c>
      <c r="D15371" s="7">
        <v>385</v>
      </c>
    </row>
    <row r="15372" spans="2:4" x14ac:dyDescent="0.2">
      <c r="B15372" s="7" t="s">
        <v>15478</v>
      </c>
      <c r="D15372" s="7">
        <v>457</v>
      </c>
    </row>
    <row r="15373" spans="2:4" x14ac:dyDescent="0.2">
      <c r="B15373" s="7" t="s">
        <v>15479</v>
      </c>
      <c r="D15373" s="7">
        <v>305</v>
      </c>
    </row>
    <row r="15374" spans="2:4" x14ac:dyDescent="0.2">
      <c r="B15374" s="7" t="s">
        <v>15480</v>
      </c>
      <c r="D15374" s="7">
        <v>383</v>
      </c>
    </row>
    <row r="15375" spans="2:4" x14ac:dyDescent="0.2">
      <c r="B15375" s="7" t="s">
        <v>15481</v>
      </c>
      <c r="D15375" s="7">
        <v>377</v>
      </c>
    </row>
    <row r="15376" spans="2:4" x14ac:dyDescent="0.2">
      <c r="B15376" s="7" t="s">
        <v>15482</v>
      </c>
      <c r="D15376" s="7">
        <v>347</v>
      </c>
    </row>
    <row r="15377" spans="2:4" x14ac:dyDescent="0.2">
      <c r="B15377" s="7" t="s">
        <v>15483</v>
      </c>
      <c r="D15377" s="7">
        <v>322</v>
      </c>
    </row>
    <row r="15378" spans="2:4" x14ac:dyDescent="0.2">
      <c r="B15378" s="7" t="s">
        <v>15484</v>
      </c>
      <c r="D15378" s="7">
        <v>519</v>
      </c>
    </row>
    <row r="15379" spans="2:4" x14ac:dyDescent="0.2">
      <c r="B15379" s="7" t="s">
        <v>15485</v>
      </c>
      <c r="D15379" s="7">
        <v>401</v>
      </c>
    </row>
    <row r="15380" spans="2:4" x14ac:dyDescent="0.2">
      <c r="B15380" s="7" t="s">
        <v>15486</v>
      </c>
      <c r="D15380" s="7">
        <v>349</v>
      </c>
    </row>
    <row r="15381" spans="2:4" x14ac:dyDescent="0.2">
      <c r="B15381" s="7" t="s">
        <v>15487</v>
      </c>
      <c r="D15381" s="7">
        <v>293</v>
      </c>
    </row>
    <row r="15382" spans="2:4" x14ac:dyDescent="0.2">
      <c r="B15382" s="7" t="s">
        <v>15488</v>
      </c>
      <c r="D15382" s="7">
        <v>313</v>
      </c>
    </row>
    <row r="15383" spans="2:4" x14ac:dyDescent="0.2">
      <c r="B15383" s="7" t="s">
        <v>15489</v>
      </c>
      <c r="D15383" s="7">
        <v>401</v>
      </c>
    </row>
    <row r="15384" spans="2:4" x14ac:dyDescent="0.2">
      <c r="B15384" s="7" t="s">
        <v>15490</v>
      </c>
      <c r="D15384" s="7">
        <v>298</v>
      </c>
    </row>
    <row r="15385" spans="2:4" x14ac:dyDescent="0.2">
      <c r="B15385" s="7" t="s">
        <v>15491</v>
      </c>
      <c r="D15385" s="7">
        <v>303</v>
      </c>
    </row>
    <row r="15386" spans="2:4" x14ac:dyDescent="0.2">
      <c r="B15386" s="7" t="s">
        <v>15492</v>
      </c>
      <c r="D15386" s="7">
        <v>307</v>
      </c>
    </row>
    <row r="15387" spans="2:4" x14ac:dyDescent="0.2">
      <c r="B15387" s="7" t="s">
        <v>15493</v>
      </c>
      <c r="D15387" s="7">
        <v>282</v>
      </c>
    </row>
    <row r="15388" spans="2:4" x14ac:dyDescent="0.2">
      <c r="B15388" s="7" t="s">
        <v>15494</v>
      </c>
      <c r="D15388" s="7">
        <v>288</v>
      </c>
    </row>
    <row r="15389" spans="2:4" x14ac:dyDescent="0.2">
      <c r="B15389" s="7" t="s">
        <v>15495</v>
      </c>
      <c r="D15389" s="7">
        <v>254</v>
      </c>
    </row>
    <row r="15390" spans="2:4" x14ac:dyDescent="0.2">
      <c r="B15390" s="7" t="s">
        <v>15496</v>
      </c>
      <c r="D15390" s="7">
        <v>250</v>
      </c>
    </row>
    <row r="15391" spans="2:4" x14ac:dyDescent="0.2">
      <c r="B15391" s="7" t="s">
        <v>15497</v>
      </c>
      <c r="D15391" s="7">
        <v>261</v>
      </c>
    </row>
    <row r="15392" spans="2:4" x14ac:dyDescent="0.2">
      <c r="B15392" s="7" t="s">
        <v>15498</v>
      </c>
      <c r="D15392" s="7">
        <v>339</v>
      </c>
    </row>
    <row r="15393" spans="2:4" x14ac:dyDescent="0.2">
      <c r="B15393" s="7" t="s">
        <v>15499</v>
      </c>
      <c r="D15393" s="7">
        <v>333</v>
      </c>
    </row>
    <row r="15394" spans="2:4" x14ac:dyDescent="0.2">
      <c r="B15394" s="7" t="s">
        <v>15500</v>
      </c>
      <c r="D15394" s="7">
        <v>424</v>
      </c>
    </row>
    <row r="15395" spans="2:4" x14ac:dyDescent="0.2">
      <c r="B15395" s="7" t="s">
        <v>15501</v>
      </c>
      <c r="D15395" s="7">
        <v>31</v>
      </c>
    </row>
    <row r="15396" spans="2:4" x14ac:dyDescent="0.2">
      <c r="B15396" s="7" t="s">
        <v>15502</v>
      </c>
      <c r="D15396" s="7">
        <v>211</v>
      </c>
    </row>
    <row r="15397" spans="2:4" x14ac:dyDescent="0.2">
      <c r="B15397" s="7" t="s">
        <v>15503</v>
      </c>
      <c r="D15397" s="7">
        <v>387</v>
      </c>
    </row>
    <row r="15398" spans="2:4" x14ac:dyDescent="0.2">
      <c r="B15398" s="7" t="s">
        <v>15504</v>
      </c>
      <c r="D15398" s="7">
        <v>272</v>
      </c>
    </row>
    <row r="15399" spans="2:4" x14ac:dyDescent="0.2">
      <c r="B15399" s="7" t="s">
        <v>15505</v>
      </c>
      <c r="D15399" s="7">
        <v>191</v>
      </c>
    </row>
    <row r="15400" spans="2:4" x14ac:dyDescent="0.2">
      <c r="B15400" s="7" t="s">
        <v>15506</v>
      </c>
      <c r="D15400" s="7">
        <v>273</v>
      </c>
    </row>
    <row r="15401" spans="2:4" x14ac:dyDescent="0.2">
      <c r="B15401" s="7" t="s">
        <v>15507</v>
      </c>
      <c r="D15401" s="7">
        <v>249</v>
      </c>
    </row>
    <row r="15402" spans="2:4" x14ac:dyDescent="0.2">
      <c r="B15402" s="7" t="s">
        <v>15508</v>
      </c>
      <c r="D15402" s="7">
        <v>282</v>
      </c>
    </row>
    <row r="15403" spans="2:4" x14ac:dyDescent="0.2">
      <c r="B15403" s="7" t="s">
        <v>15509</v>
      </c>
      <c r="D15403" s="7">
        <v>424</v>
      </c>
    </row>
    <row r="15404" spans="2:4" x14ac:dyDescent="0.2">
      <c r="B15404" s="7" t="s">
        <v>15510</v>
      </c>
      <c r="D15404" s="7">
        <v>410</v>
      </c>
    </row>
    <row r="15405" spans="2:4" x14ac:dyDescent="0.2">
      <c r="B15405" s="7" t="s">
        <v>15511</v>
      </c>
      <c r="D15405" s="7">
        <v>426</v>
      </c>
    </row>
    <row r="15406" spans="2:4" x14ac:dyDescent="0.2">
      <c r="B15406" s="7" t="s">
        <v>15512</v>
      </c>
      <c r="D15406" s="7">
        <v>388</v>
      </c>
    </row>
    <row r="15407" spans="2:4" x14ac:dyDescent="0.2">
      <c r="B15407" s="7" t="s">
        <v>15513</v>
      </c>
      <c r="D15407" s="7">
        <v>414</v>
      </c>
    </row>
    <row r="15408" spans="2:4" x14ac:dyDescent="0.2">
      <c r="B15408" s="7" t="s">
        <v>15514</v>
      </c>
      <c r="D15408" s="7">
        <v>400</v>
      </c>
    </row>
    <row r="15409" spans="2:4" x14ac:dyDescent="0.2">
      <c r="B15409" s="7" t="s">
        <v>15515</v>
      </c>
      <c r="D15409" s="7">
        <v>449</v>
      </c>
    </row>
    <row r="15410" spans="2:4" x14ac:dyDescent="0.2">
      <c r="B15410" s="7" t="s">
        <v>15516</v>
      </c>
      <c r="D15410" s="7">
        <v>456</v>
      </c>
    </row>
    <row r="15411" spans="2:4" x14ac:dyDescent="0.2">
      <c r="B15411" s="7" t="s">
        <v>15517</v>
      </c>
      <c r="D15411" s="7">
        <v>498</v>
      </c>
    </row>
    <row r="15412" spans="2:4" x14ac:dyDescent="0.2">
      <c r="B15412" s="7" t="s">
        <v>15518</v>
      </c>
      <c r="D15412" s="7">
        <v>300</v>
      </c>
    </row>
    <row r="15413" spans="2:4" x14ac:dyDescent="0.2">
      <c r="B15413" s="7" t="s">
        <v>15519</v>
      </c>
      <c r="D15413" s="7">
        <v>404</v>
      </c>
    </row>
    <row r="15414" spans="2:4" x14ac:dyDescent="0.2">
      <c r="B15414" s="7" t="s">
        <v>15520</v>
      </c>
      <c r="D15414" s="7">
        <v>514</v>
      </c>
    </row>
    <row r="15415" spans="2:4" x14ac:dyDescent="0.2">
      <c r="B15415" s="7" t="s">
        <v>15521</v>
      </c>
      <c r="D15415" s="7">
        <v>443</v>
      </c>
    </row>
    <row r="15416" spans="2:4" x14ac:dyDescent="0.2">
      <c r="B15416" s="7" t="s">
        <v>15522</v>
      </c>
      <c r="D15416" s="7">
        <v>362</v>
      </c>
    </row>
    <row r="15417" spans="2:4" x14ac:dyDescent="0.2">
      <c r="B15417" s="7" t="s">
        <v>15523</v>
      </c>
      <c r="D15417" s="7">
        <v>305</v>
      </c>
    </row>
    <row r="15418" spans="2:4" x14ac:dyDescent="0.2">
      <c r="B15418" s="7" t="s">
        <v>15524</v>
      </c>
      <c r="D15418" s="7">
        <v>369</v>
      </c>
    </row>
    <row r="15419" spans="2:4" x14ac:dyDescent="0.2">
      <c r="B15419" s="7" t="s">
        <v>15525</v>
      </c>
      <c r="D15419" s="7">
        <v>405</v>
      </c>
    </row>
    <row r="15420" spans="2:4" x14ac:dyDescent="0.2">
      <c r="B15420" s="7" t="s">
        <v>15526</v>
      </c>
      <c r="D15420" s="7">
        <v>441</v>
      </c>
    </row>
    <row r="15421" spans="2:4" x14ac:dyDescent="0.2">
      <c r="B15421" s="7" t="s">
        <v>15527</v>
      </c>
      <c r="D15421" s="7">
        <v>446</v>
      </c>
    </row>
    <row r="15422" spans="2:4" x14ac:dyDescent="0.2">
      <c r="B15422" s="7" t="s">
        <v>15528</v>
      </c>
      <c r="D15422" s="7">
        <v>457</v>
      </c>
    </row>
    <row r="15423" spans="2:4" x14ac:dyDescent="0.2">
      <c r="B15423" s="7" t="s">
        <v>15529</v>
      </c>
      <c r="D15423" s="7">
        <v>387</v>
      </c>
    </row>
    <row r="15424" spans="2:4" x14ac:dyDescent="0.2">
      <c r="B15424" s="7" t="s">
        <v>15530</v>
      </c>
      <c r="D15424" s="7">
        <v>297</v>
      </c>
    </row>
    <row r="15425" spans="2:4" x14ac:dyDescent="0.2">
      <c r="B15425" s="7" t="s">
        <v>15531</v>
      </c>
      <c r="D15425" s="7">
        <v>414</v>
      </c>
    </row>
    <row r="15426" spans="2:4" x14ac:dyDescent="0.2">
      <c r="B15426" s="7" t="s">
        <v>15532</v>
      </c>
      <c r="D15426" s="7">
        <v>274</v>
      </c>
    </row>
    <row r="15427" spans="2:4" x14ac:dyDescent="0.2">
      <c r="B15427" s="7" t="s">
        <v>15533</v>
      </c>
      <c r="D15427" s="7">
        <v>435</v>
      </c>
    </row>
    <row r="15428" spans="2:4" x14ac:dyDescent="0.2">
      <c r="B15428" s="7" t="s">
        <v>15534</v>
      </c>
      <c r="D15428" s="7">
        <v>384</v>
      </c>
    </row>
    <row r="15429" spans="2:4" x14ac:dyDescent="0.2">
      <c r="B15429" s="7" t="s">
        <v>15535</v>
      </c>
      <c r="D15429" s="7">
        <v>517</v>
      </c>
    </row>
    <row r="15430" spans="2:4" x14ac:dyDescent="0.2">
      <c r="B15430" s="7" t="s">
        <v>15536</v>
      </c>
      <c r="D15430" s="7">
        <v>580</v>
      </c>
    </row>
    <row r="15431" spans="2:4" x14ac:dyDescent="0.2">
      <c r="B15431" s="7" t="s">
        <v>15537</v>
      </c>
      <c r="D15431" s="7">
        <v>464</v>
      </c>
    </row>
    <row r="15432" spans="2:4" x14ac:dyDescent="0.2">
      <c r="B15432" s="7" t="s">
        <v>15538</v>
      </c>
      <c r="D15432" s="7">
        <v>279</v>
      </c>
    </row>
    <row r="15433" spans="2:4" x14ac:dyDescent="0.2">
      <c r="B15433" s="7" t="s">
        <v>15539</v>
      </c>
      <c r="D15433" s="7">
        <v>401</v>
      </c>
    </row>
    <row r="15434" spans="2:4" x14ac:dyDescent="0.2">
      <c r="B15434" s="7" t="s">
        <v>15540</v>
      </c>
      <c r="D15434" s="7">
        <v>438</v>
      </c>
    </row>
    <row r="15435" spans="2:4" x14ac:dyDescent="0.2">
      <c r="B15435" s="7" t="s">
        <v>15541</v>
      </c>
      <c r="D15435" s="7">
        <v>387</v>
      </c>
    </row>
    <row r="15436" spans="2:4" x14ac:dyDescent="0.2">
      <c r="B15436" s="7" t="s">
        <v>15542</v>
      </c>
      <c r="D15436" s="7">
        <v>426</v>
      </c>
    </row>
    <row r="15437" spans="2:4" x14ac:dyDescent="0.2">
      <c r="B15437" s="7" t="s">
        <v>15543</v>
      </c>
      <c r="D15437" s="7">
        <v>310</v>
      </c>
    </row>
    <row r="15438" spans="2:4" x14ac:dyDescent="0.2">
      <c r="B15438" s="7" t="s">
        <v>15544</v>
      </c>
      <c r="D15438" s="7">
        <v>413</v>
      </c>
    </row>
    <row r="15439" spans="2:4" x14ac:dyDescent="0.2">
      <c r="B15439" s="7" t="s">
        <v>15545</v>
      </c>
      <c r="D15439" s="7">
        <v>498</v>
      </c>
    </row>
    <row r="15440" spans="2:4" x14ac:dyDescent="0.2">
      <c r="B15440" s="7" t="s">
        <v>15546</v>
      </c>
      <c r="D15440" s="7">
        <v>457</v>
      </c>
    </row>
    <row r="15441" spans="2:4" x14ac:dyDescent="0.2">
      <c r="B15441" s="7" t="s">
        <v>15547</v>
      </c>
      <c r="D15441" s="7">
        <v>437</v>
      </c>
    </row>
    <row r="15442" spans="2:4" x14ac:dyDescent="0.2">
      <c r="B15442" s="7" t="s">
        <v>15548</v>
      </c>
      <c r="D15442" s="7">
        <v>492</v>
      </c>
    </row>
    <row r="15443" spans="2:4" x14ac:dyDescent="0.2">
      <c r="B15443" s="7" t="s">
        <v>15549</v>
      </c>
      <c r="D15443" s="7">
        <v>322</v>
      </c>
    </row>
    <row r="15444" spans="2:4" x14ac:dyDescent="0.2">
      <c r="B15444" s="7" t="s">
        <v>15550</v>
      </c>
      <c r="D15444" s="7">
        <v>403</v>
      </c>
    </row>
    <row r="15445" spans="2:4" x14ac:dyDescent="0.2">
      <c r="B15445" s="7" t="s">
        <v>15551</v>
      </c>
      <c r="D15445" s="7">
        <v>429</v>
      </c>
    </row>
    <row r="15446" spans="2:4" x14ac:dyDescent="0.2">
      <c r="B15446" s="7" t="s">
        <v>15552</v>
      </c>
      <c r="D15446" s="7">
        <v>360</v>
      </c>
    </row>
    <row r="15447" spans="2:4" x14ac:dyDescent="0.2">
      <c r="B15447" s="7" t="s">
        <v>15553</v>
      </c>
      <c r="D15447" s="7">
        <v>394</v>
      </c>
    </row>
    <row r="15448" spans="2:4" x14ac:dyDescent="0.2">
      <c r="B15448" s="7" t="s">
        <v>15554</v>
      </c>
      <c r="D15448" s="7">
        <v>424</v>
      </c>
    </row>
    <row r="15449" spans="2:4" x14ac:dyDescent="0.2">
      <c r="B15449" s="7" t="s">
        <v>15555</v>
      </c>
      <c r="D15449" s="7">
        <v>376</v>
      </c>
    </row>
    <row r="15450" spans="2:4" x14ac:dyDescent="0.2">
      <c r="B15450" s="7" t="s">
        <v>15556</v>
      </c>
      <c r="D15450" s="7">
        <v>364</v>
      </c>
    </row>
    <row r="15451" spans="2:4" x14ac:dyDescent="0.2">
      <c r="B15451" s="7" t="s">
        <v>15557</v>
      </c>
      <c r="D15451" s="7">
        <v>353</v>
      </c>
    </row>
    <row r="15452" spans="2:4" x14ac:dyDescent="0.2">
      <c r="B15452" s="7" t="s">
        <v>15558</v>
      </c>
      <c r="D15452" s="7">
        <v>319</v>
      </c>
    </row>
    <row r="15453" spans="2:4" x14ac:dyDescent="0.2">
      <c r="B15453" s="7" t="s">
        <v>15559</v>
      </c>
      <c r="D15453" s="7">
        <v>302</v>
      </c>
    </row>
    <row r="15454" spans="2:4" x14ac:dyDescent="0.2">
      <c r="B15454" s="7" t="s">
        <v>15560</v>
      </c>
      <c r="D15454" s="7">
        <v>417</v>
      </c>
    </row>
    <row r="15455" spans="2:4" x14ac:dyDescent="0.2">
      <c r="B15455" s="7" t="s">
        <v>15561</v>
      </c>
      <c r="D15455" s="7">
        <v>375</v>
      </c>
    </row>
    <row r="15456" spans="2:4" x14ac:dyDescent="0.2">
      <c r="B15456" s="7" t="s">
        <v>15562</v>
      </c>
      <c r="D15456" s="7">
        <v>405</v>
      </c>
    </row>
    <row r="15457" spans="2:4" x14ac:dyDescent="0.2">
      <c r="B15457" s="7" t="s">
        <v>15563</v>
      </c>
      <c r="D15457" s="7">
        <v>432</v>
      </c>
    </row>
    <row r="15458" spans="2:4" x14ac:dyDescent="0.2">
      <c r="B15458" s="7" t="s">
        <v>15564</v>
      </c>
      <c r="D15458" s="7">
        <v>485</v>
      </c>
    </row>
    <row r="15459" spans="2:4" x14ac:dyDescent="0.2">
      <c r="B15459" s="7" t="s">
        <v>15565</v>
      </c>
      <c r="D15459" s="7">
        <v>554</v>
      </c>
    </row>
    <row r="15460" spans="2:4" x14ac:dyDescent="0.2">
      <c r="B15460" s="7" t="s">
        <v>15566</v>
      </c>
      <c r="D15460" s="7">
        <v>389</v>
      </c>
    </row>
    <row r="15461" spans="2:4" x14ac:dyDescent="0.2">
      <c r="B15461" s="7" t="s">
        <v>15567</v>
      </c>
      <c r="D15461" s="7">
        <v>446</v>
      </c>
    </row>
    <row r="15462" spans="2:4" x14ac:dyDescent="0.2">
      <c r="B15462" s="7" t="s">
        <v>15568</v>
      </c>
      <c r="D15462" s="7">
        <v>367</v>
      </c>
    </row>
    <row r="15463" spans="2:4" x14ac:dyDescent="0.2">
      <c r="B15463" s="7" t="s">
        <v>15569</v>
      </c>
      <c r="D15463" s="7">
        <v>442</v>
      </c>
    </row>
    <row r="15464" spans="2:4" x14ac:dyDescent="0.2">
      <c r="B15464" s="7" t="s">
        <v>15570</v>
      </c>
      <c r="D15464" s="7">
        <v>410</v>
      </c>
    </row>
    <row r="15465" spans="2:4" x14ac:dyDescent="0.2">
      <c r="B15465" s="7" t="s">
        <v>15571</v>
      </c>
      <c r="D15465" s="7">
        <v>378</v>
      </c>
    </row>
    <row r="15466" spans="2:4" x14ac:dyDescent="0.2">
      <c r="B15466" s="7" t="s">
        <v>15572</v>
      </c>
      <c r="D15466" s="7">
        <v>409</v>
      </c>
    </row>
    <row r="15467" spans="2:4" x14ac:dyDescent="0.2">
      <c r="B15467" s="7" t="s">
        <v>15573</v>
      </c>
      <c r="D15467" s="7">
        <v>383</v>
      </c>
    </row>
    <row r="15468" spans="2:4" x14ac:dyDescent="0.2">
      <c r="B15468" s="7" t="s">
        <v>15574</v>
      </c>
      <c r="D15468" s="7">
        <v>429</v>
      </c>
    </row>
    <row r="15469" spans="2:4" x14ac:dyDescent="0.2">
      <c r="B15469" s="7" t="s">
        <v>15575</v>
      </c>
      <c r="D15469" s="7">
        <v>482</v>
      </c>
    </row>
    <row r="15470" spans="2:4" x14ac:dyDescent="0.2">
      <c r="B15470" s="7" t="s">
        <v>15576</v>
      </c>
      <c r="D15470" s="7">
        <v>479</v>
      </c>
    </row>
    <row r="15471" spans="2:4" x14ac:dyDescent="0.2">
      <c r="B15471" s="7" t="s">
        <v>15577</v>
      </c>
      <c r="D15471" s="7">
        <v>449</v>
      </c>
    </row>
    <row r="15472" spans="2:4" x14ac:dyDescent="0.2">
      <c r="B15472" s="7" t="s">
        <v>15578</v>
      </c>
      <c r="D15472" s="7">
        <v>509</v>
      </c>
    </row>
    <row r="15473" spans="2:4" x14ac:dyDescent="0.2">
      <c r="B15473" s="7" t="s">
        <v>15579</v>
      </c>
      <c r="D15473" s="7">
        <v>421</v>
      </c>
    </row>
    <row r="15474" spans="2:4" x14ac:dyDescent="0.2">
      <c r="B15474" s="7" t="s">
        <v>15580</v>
      </c>
      <c r="D15474" s="7">
        <v>426</v>
      </c>
    </row>
    <row r="15475" spans="2:4" x14ac:dyDescent="0.2">
      <c r="B15475" s="7" t="s">
        <v>15581</v>
      </c>
      <c r="D15475" s="7">
        <v>413</v>
      </c>
    </row>
    <row r="15476" spans="2:4" x14ac:dyDescent="0.2">
      <c r="B15476" s="7" t="s">
        <v>15582</v>
      </c>
      <c r="D15476" s="7">
        <v>369</v>
      </c>
    </row>
    <row r="15477" spans="2:4" x14ac:dyDescent="0.2">
      <c r="B15477" s="7" t="s">
        <v>15583</v>
      </c>
      <c r="D15477" s="7">
        <v>381</v>
      </c>
    </row>
    <row r="15478" spans="2:4" x14ac:dyDescent="0.2">
      <c r="B15478" s="7" t="s">
        <v>15584</v>
      </c>
      <c r="D15478" s="7">
        <v>355</v>
      </c>
    </row>
    <row r="15479" spans="2:4" x14ac:dyDescent="0.2">
      <c r="B15479" s="7" t="s">
        <v>15585</v>
      </c>
      <c r="D15479" s="7">
        <v>374</v>
      </c>
    </row>
    <row r="15480" spans="2:4" x14ac:dyDescent="0.2">
      <c r="B15480" s="7" t="s">
        <v>15586</v>
      </c>
      <c r="D15480" s="7">
        <v>464</v>
      </c>
    </row>
    <row r="15481" spans="2:4" x14ac:dyDescent="0.2">
      <c r="B15481" s="7" t="s">
        <v>15587</v>
      </c>
      <c r="D15481" s="7">
        <v>398</v>
      </c>
    </row>
    <row r="15482" spans="2:4" x14ac:dyDescent="0.2">
      <c r="B15482" s="7" t="s">
        <v>15588</v>
      </c>
      <c r="D15482" s="7">
        <v>257</v>
      </c>
    </row>
    <row r="15483" spans="2:4" x14ac:dyDescent="0.2">
      <c r="B15483" s="7" t="s">
        <v>15589</v>
      </c>
      <c r="D15483" s="7">
        <v>539</v>
      </c>
    </row>
    <row r="15484" spans="2:4" x14ac:dyDescent="0.2">
      <c r="B15484" s="7" t="s">
        <v>15590</v>
      </c>
      <c r="D15484" s="7">
        <v>359</v>
      </c>
    </row>
    <row r="15485" spans="2:4" x14ac:dyDescent="0.2">
      <c r="B15485" s="7" t="s">
        <v>15591</v>
      </c>
      <c r="D15485" s="7">
        <v>502</v>
      </c>
    </row>
    <row r="15486" spans="2:4" x14ac:dyDescent="0.2">
      <c r="B15486" s="7" t="s">
        <v>15592</v>
      </c>
      <c r="D15486" s="7">
        <v>472</v>
      </c>
    </row>
    <row r="15487" spans="2:4" x14ac:dyDescent="0.2">
      <c r="B15487" s="7" t="s">
        <v>15593</v>
      </c>
      <c r="D15487" s="7">
        <v>470</v>
      </c>
    </row>
    <row r="15488" spans="2:4" x14ac:dyDescent="0.2">
      <c r="B15488" s="7" t="s">
        <v>15594</v>
      </c>
      <c r="D15488" s="7">
        <v>413</v>
      </c>
    </row>
    <row r="15489" spans="2:4" x14ac:dyDescent="0.2">
      <c r="B15489" s="7" t="s">
        <v>15595</v>
      </c>
      <c r="D15489" s="7">
        <v>335</v>
      </c>
    </row>
    <row r="15490" spans="2:4" x14ac:dyDescent="0.2">
      <c r="B15490" s="7" t="s">
        <v>15596</v>
      </c>
      <c r="D15490" s="7">
        <v>355</v>
      </c>
    </row>
    <row r="15491" spans="2:4" x14ac:dyDescent="0.2">
      <c r="B15491" s="7" t="s">
        <v>15597</v>
      </c>
      <c r="D15491" s="7">
        <v>356</v>
      </c>
    </row>
    <row r="15492" spans="2:4" x14ac:dyDescent="0.2">
      <c r="B15492" s="7" t="s">
        <v>15598</v>
      </c>
      <c r="D15492" s="7">
        <v>405</v>
      </c>
    </row>
    <row r="15493" spans="2:4" x14ac:dyDescent="0.2">
      <c r="B15493" s="7" t="s">
        <v>15599</v>
      </c>
      <c r="D15493" s="7">
        <v>442</v>
      </c>
    </row>
    <row r="15494" spans="2:4" x14ac:dyDescent="0.2">
      <c r="B15494" s="7" t="s">
        <v>15600</v>
      </c>
      <c r="D15494" s="7">
        <v>482</v>
      </c>
    </row>
    <row r="15495" spans="2:4" x14ac:dyDescent="0.2">
      <c r="B15495" s="7" t="s">
        <v>15601</v>
      </c>
      <c r="D15495" s="7">
        <v>50</v>
      </c>
    </row>
    <row r="15496" spans="2:4" x14ac:dyDescent="0.2">
      <c r="B15496" s="7" t="s">
        <v>15602</v>
      </c>
      <c r="D15496" s="7">
        <v>294</v>
      </c>
    </row>
    <row r="15497" spans="2:4" x14ac:dyDescent="0.2">
      <c r="B15497" s="7" t="s">
        <v>15603</v>
      </c>
      <c r="D15497" s="7">
        <v>504</v>
      </c>
    </row>
    <row r="15498" spans="2:4" x14ac:dyDescent="0.2">
      <c r="B15498" s="7" t="s">
        <v>15604</v>
      </c>
      <c r="D15498" s="7">
        <v>308</v>
      </c>
    </row>
    <row r="15499" spans="2:4" x14ac:dyDescent="0.2">
      <c r="B15499" s="7" t="s">
        <v>15605</v>
      </c>
      <c r="D15499" s="7">
        <v>276</v>
      </c>
    </row>
    <row r="15500" spans="2:4" x14ac:dyDescent="0.2">
      <c r="B15500" s="7" t="s">
        <v>15606</v>
      </c>
      <c r="D15500" s="7">
        <v>442</v>
      </c>
    </row>
    <row r="15501" spans="2:4" x14ac:dyDescent="0.2">
      <c r="B15501" s="7" t="s">
        <v>15607</v>
      </c>
      <c r="D15501" s="7">
        <v>235</v>
      </c>
    </row>
    <row r="15502" spans="2:4" x14ac:dyDescent="0.2">
      <c r="B15502" s="7" t="s">
        <v>15608</v>
      </c>
      <c r="D15502" s="7">
        <v>293</v>
      </c>
    </row>
    <row r="15503" spans="2:4" x14ac:dyDescent="0.2">
      <c r="B15503" s="7" t="s">
        <v>15609</v>
      </c>
      <c r="D15503" s="7">
        <v>452</v>
      </c>
    </row>
    <row r="15504" spans="2:4" x14ac:dyDescent="0.2">
      <c r="B15504" s="7" t="s">
        <v>15610</v>
      </c>
      <c r="D15504" s="7">
        <v>379</v>
      </c>
    </row>
    <row r="15505" spans="2:4" x14ac:dyDescent="0.2">
      <c r="B15505" s="7" t="s">
        <v>15611</v>
      </c>
      <c r="D15505" s="7">
        <v>360</v>
      </c>
    </row>
    <row r="15506" spans="2:4" x14ac:dyDescent="0.2">
      <c r="B15506" s="7" t="s">
        <v>15612</v>
      </c>
      <c r="D15506" s="7">
        <v>369</v>
      </c>
    </row>
    <row r="15507" spans="2:4" x14ac:dyDescent="0.2">
      <c r="B15507" s="7" t="s">
        <v>15613</v>
      </c>
      <c r="D15507" s="7">
        <v>455</v>
      </c>
    </row>
    <row r="15508" spans="2:4" x14ac:dyDescent="0.2">
      <c r="B15508" s="7" t="s">
        <v>15614</v>
      </c>
      <c r="D15508" s="7">
        <v>440</v>
      </c>
    </row>
    <row r="15509" spans="2:4" x14ac:dyDescent="0.2">
      <c r="B15509" s="7" t="s">
        <v>15615</v>
      </c>
      <c r="D15509" s="7">
        <v>319</v>
      </c>
    </row>
    <row r="15510" spans="2:4" x14ac:dyDescent="0.2">
      <c r="B15510" s="7" t="s">
        <v>15616</v>
      </c>
      <c r="D15510" s="7">
        <v>305</v>
      </c>
    </row>
    <row r="15511" spans="2:4" x14ac:dyDescent="0.2">
      <c r="B15511" s="7" t="s">
        <v>15617</v>
      </c>
      <c r="D15511" s="7">
        <v>400</v>
      </c>
    </row>
    <row r="15512" spans="2:4" x14ac:dyDescent="0.2">
      <c r="B15512" s="7" t="s">
        <v>15618</v>
      </c>
      <c r="D15512" s="7">
        <v>274</v>
      </c>
    </row>
    <row r="15513" spans="2:4" x14ac:dyDescent="0.2">
      <c r="B15513" s="7" t="s">
        <v>15619</v>
      </c>
      <c r="D15513" s="7">
        <v>261</v>
      </c>
    </row>
    <row r="15514" spans="2:4" x14ac:dyDescent="0.2">
      <c r="B15514" s="7" t="s">
        <v>15620</v>
      </c>
      <c r="D15514" s="7">
        <v>312</v>
      </c>
    </row>
    <row r="15515" spans="2:4" x14ac:dyDescent="0.2">
      <c r="B15515" s="7" t="s">
        <v>15621</v>
      </c>
      <c r="D15515" s="7">
        <v>337</v>
      </c>
    </row>
    <row r="15516" spans="2:4" x14ac:dyDescent="0.2">
      <c r="B15516" s="7" t="s">
        <v>15622</v>
      </c>
      <c r="D15516" s="7">
        <v>284</v>
      </c>
    </row>
    <row r="15517" spans="2:4" x14ac:dyDescent="0.2">
      <c r="B15517" s="7" t="s">
        <v>15623</v>
      </c>
      <c r="D15517" s="7">
        <v>275</v>
      </c>
    </row>
    <row r="15518" spans="2:4" x14ac:dyDescent="0.2">
      <c r="B15518" s="7" t="s">
        <v>15624</v>
      </c>
      <c r="D15518" s="7">
        <v>347</v>
      </c>
    </row>
    <row r="15519" spans="2:4" x14ac:dyDescent="0.2">
      <c r="B15519" s="7" t="s">
        <v>15625</v>
      </c>
      <c r="D15519" s="7">
        <v>328</v>
      </c>
    </row>
    <row r="15520" spans="2:4" x14ac:dyDescent="0.2">
      <c r="B15520" s="7" t="s">
        <v>15626</v>
      </c>
      <c r="D15520" s="7">
        <v>416</v>
      </c>
    </row>
    <row r="15521" spans="2:4" x14ac:dyDescent="0.2">
      <c r="B15521" s="7" t="s">
        <v>15627</v>
      </c>
      <c r="D15521" s="7">
        <v>372</v>
      </c>
    </row>
    <row r="15522" spans="2:4" x14ac:dyDescent="0.2">
      <c r="B15522" s="7" t="s">
        <v>15628</v>
      </c>
      <c r="D15522" s="7">
        <v>325</v>
      </c>
    </row>
    <row r="15523" spans="2:4" x14ac:dyDescent="0.2">
      <c r="B15523" s="7" t="s">
        <v>15629</v>
      </c>
      <c r="D15523" s="7">
        <v>348</v>
      </c>
    </row>
    <row r="15524" spans="2:4" x14ac:dyDescent="0.2">
      <c r="B15524" s="7" t="s">
        <v>15630</v>
      </c>
      <c r="D15524" s="7">
        <v>402</v>
      </c>
    </row>
    <row r="15525" spans="2:4" x14ac:dyDescent="0.2">
      <c r="B15525" s="7" t="s">
        <v>15631</v>
      </c>
      <c r="D15525" s="7">
        <v>376</v>
      </c>
    </row>
    <row r="15526" spans="2:4" x14ac:dyDescent="0.2">
      <c r="B15526" s="7" t="s">
        <v>15632</v>
      </c>
      <c r="D15526" s="7">
        <v>180</v>
      </c>
    </row>
    <row r="15527" spans="2:4" x14ac:dyDescent="0.2">
      <c r="B15527" s="7" t="s">
        <v>15633</v>
      </c>
      <c r="D15527" s="7">
        <v>373</v>
      </c>
    </row>
    <row r="15528" spans="2:4" x14ac:dyDescent="0.2">
      <c r="B15528" s="7" t="s">
        <v>15634</v>
      </c>
      <c r="D15528" s="7">
        <v>276</v>
      </c>
    </row>
    <row r="15529" spans="2:4" x14ac:dyDescent="0.2">
      <c r="B15529" s="7" t="s">
        <v>15635</v>
      </c>
      <c r="D15529" s="7">
        <v>311</v>
      </c>
    </row>
    <row r="15530" spans="2:4" x14ac:dyDescent="0.2">
      <c r="B15530" s="7" t="s">
        <v>15636</v>
      </c>
      <c r="D15530" s="7">
        <v>555</v>
      </c>
    </row>
    <row r="15531" spans="2:4" x14ac:dyDescent="0.2">
      <c r="B15531" s="7" t="s">
        <v>15637</v>
      </c>
      <c r="D15531" s="7">
        <v>369</v>
      </c>
    </row>
    <row r="15532" spans="2:4" x14ac:dyDescent="0.2">
      <c r="B15532" s="7" t="s">
        <v>15638</v>
      </c>
      <c r="D15532" s="7">
        <v>255</v>
      </c>
    </row>
    <row r="15533" spans="2:4" x14ac:dyDescent="0.2">
      <c r="B15533" s="7" t="s">
        <v>15639</v>
      </c>
      <c r="D15533" s="7">
        <v>303</v>
      </c>
    </row>
    <row r="15534" spans="2:4" x14ac:dyDescent="0.2">
      <c r="B15534" s="7" t="s">
        <v>15640</v>
      </c>
      <c r="D15534" s="7">
        <v>470</v>
      </c>
    </row>
    <row r="15535" spans="2:4" x14ac:dyDescent="0.2">
      <c r="B15535" s="7" t="s">
        <v>15641</v>
      </c>
      <c r="D15535" s="7">
        <v>376</v>
      </c>
    </row>
    <row r="15536" spans="2:4" x14ac:dyDescent="0.2">
      <c r="B15536" s="7" t="s">
        <v>15642</v>
      </c>
      <c r="D15536" s="7">
        <v>327</v>
      </c>
    </row>
    <row r="15537" spans="2:4" x14ac:dyDescent="0.2">
      <c r="B15537" s="7" t="s">
        <v>15643</v>
      </c>
      <c r="D15537" s="7">
        <v>257</v>
      </c>
    </row>
    <row r="15538" spans="2:4" x14ac:dyDescent="0.2">
      <c r="B15538" s="7" t="s">
        <v>15644</v>
      </c>
      <c r="D15538" s="7">
        <v>356</v>
      </c>
    </row>
    <row r="15539" spans="2:4" x14ac:dyDescent="0.2">
      <c r="B15539" s="7" t="s">
        <v>15645</v>
      </c>
      <c r="D15539" s="7">
        <v>489</v>
      </c>
    </row>
    <row r="15540" spans="2:4" x14ac:dyDescent="0.2">
      <c r="B15540" s="7" t="s">
        <v>15646</v>
      </c>
      <c r="D15540" s="7">
        <v>406</v>
      </c>
    </row>
    <row r="15541" spans="2:4" x14ac:dyDescent="0.2">
      <c r="B15541" s="7" t="s">
        <v>15647</v>
      </c>
      <c r="D15541" s="7">
        <v>393</v>
      </c>
    </row>
    <row r="15542" spans="2:4" x14ac:dyDescent="0.2">
      <c r="B15542" s="7" t="s">
        <v>15648</v>
      </c>
      <c r="D15542" s="7">
        <v>344</v>
      </c>
    </row>
    <row r="15543" spans="2:4" x14ac:dyDescent="0.2">
      <c r="B15543" s="7" t="s">
        <v>15649</v>
      </c>
      <c r="D15543" s="7">
        <v>355</v>
      </c>
    </row>
    <row r="15544" spans="2:4" x14ac:dyDescent="0.2">
      <c r="B15544" s="7" t="s">
        <v>15650</v>
      </c>
      <c r="D15544" s="7">
        <v>435</v>
      </c>
    </row>
    <row r="15545" spans="2:4" x14ac:dyDescent="0.2">
      <c r="B15545" s="7" t="s">
        <v>15651</v>
      </c>
      <c r="D15545" s="7">
        <v>355</v>
      </c>
    </row>
    <row r="15546" spans="2:4" x14ac:dyDescent="0.2">
      <c r="B15546" s="7" t="s">
        <v>15652</v>
      </c>
      <c r="D15546" s="7">
        <v>314</v>
      </c>
    </row>
    <row r="15547" spans="2:4" x14ac:dyDescent="0.2">
      <c r="B15547" s="7" t="s">
        <v>15653</v>
      </c>
      <c r="D15547" s="7">
        <v>334</v>
      </c>
    </row>
    <row r="15548" spans="2:4" x14ac:dyDescent="0.2">
      <c r="B15548" s="7" t="s">
        <v>15654</v>
      </c>
      <c r="D15548" s="7">
        <v>286</v>
      </c>
    </row>
    <row r="15549" spans="2:4" x14ac:dyDescent="0.2">
      <c r="B15549" s="7" t="s">
        <v>15655</v>
      </c>
      <c r="D15549" s="7">
        <v>420</v>
      </c>
    </row>
    <row r="15550" spans="2:4" x14ac:dyDescent="0.2">
      <c r="B15550" s="7" t="s">
        <v>15656</v>
      </c>
      <c r="D15550" s="7">
        <v>334</v>
      </c>
    </row>
    <row r="15551" spans="2:4" x14ac:dyDescent="0.2">
      <c r="B15551" s="7" t="s">
        <v>15657</v>
      </c>
      <c r="D15551" s="7">
        <v>313</v>
      </c>
    </row>
    <row r="15552" spans="2:4" x14ac:dyDescent="0.2">
      <c r="B15552" s="7" t="s">
        <v>15658</v>
      </c>
      <c r="D15552" s="7">
        <v>332</v>
      </c>
    </row>
    <row r="15553" spans="2:4" x14ac:dyDescent="0.2">
      <c r="B15553" s="7" t="s">
        <v>15659</v>
      </c>
      <c r="D15553" s="7">
        <v>323</v>
      </c>
    </row>
    <row r="15554" spans="2:4" x14ac:dyDescent="0.2">
      <c r="B15554" s="7" t="s">
        <v>15660</v>
      </c>
      <c r="D15554" s="7">
        <v>434</v>
      </c>
    </row>
    <row r="15555" spans="2:4" x14ac:dyDescent="0.2">
      <c r="B15555" s="7" t="s">
        <v>15661</v>
      </c>
      <c r="D15555" s="7">
        <v>355</v>
      </c>
    </row>
    <row r="15556" spans="2:4" x14ac:dyDescent="0.2">
      <c r="B15556" s="7" t="s">
        <v>15662</v>
      </c>
      <c r="D15556" s="7">
        <v>330</v>
      </c>
    </row>
    <row r="15557" spans="2:4" x14ac:dyDescent="0.2">
      <c r="B15557" s="7" t="s">
        <v>15663</v>
      </c>
      <c r="D15557" s="7">
        <v>353</v>
      </c>
    </row>
    <row r="15558" spans="2:4" x14ac:dyDescent="0.2">
      <c r="B15558" s="7" t="s">
        <v>15664</v>
      </c>
      <c r="D15558" s="7">
        <v>443</v>
      </c>
    </row>
    <row r="15559" spans="2:4" x14ac:dyDescent="0.2">
      <c r="B15559" s="7" t="s">
        <v>15665</v>
      </c>
      <c r="D15559" s="7">
        <v>508</v>
      </c>
    </row>
    <row r="15560" spans="2:4" x14ac:dyDescent="0.2">
      <c r="B15560" s="7" t="s">
        <v>15666</v>
      </c>
      <c r="D15560" s="7">
        <v>402</v>
      </c>
    </row>
    <row r="15561" spans="2:4" x14ac:dyDescent="0.2">
      <c r="B15561" s="7" t="s">
        <v>15667</v>
      </c>
      <c r="D15561" s="7">
        <v>391</v>
      </c>
    </row>
    <row r="15562" spans="2:4" x14ac:dyDescent="0.2">
      <c r="B15562" s="7" t="s">
        <v>15668</v>
      </c>
      <c r="D15562" s="7">
        <v>304</v>
      </c>
    </row>
    <row r="15563" spans="2:4" x14ac:dyDescent="0.2">
      <c r="B15563" s="7" t="s">
        <v>15669</v>
      </c>
      <c r="D15563" s="7">
        <v>408</v>
      </c>
    </row>
    <row r="15564" spans="2:4" x14ac:dyDescent="0.2">
      <c r="B15564" s="7" t="s">
        <v>15670</v>
      </c>
      <c r="D15564" s="7">
        <v>321</v>
      </c>
    </row>
    <row r="15565" spans="2:4" x14ac:dyDescent="0.2">
      <c r="B15565" s="7" t="s">
        <v>15671</v>
      </c>
      <c r="D15565" s="7">
        <v>413</v>
      </c>
    </row>
    <row r="15566" spans="2:4" x14ac:dyDescent="0.2">
      <c r="B15566" s="7" t="s">
        <v>15672</v>
      </c>
      <c r="D15566" s="7">
        <v>495</v>
      </c>
    </row>
    <row r="15567" spans="2:4" x14ac:dyDescent="0.2">
      <c r="B15567" s="7" t="s">
        <v>15673</v>
      </c>
      <c r="D15567" s="7">
        <v>314</v>
      </c>
    </row>
    <row r="15568" spans="2:4" x14ac:dyDescent="0.2">
      <c r="B15568" s="7" t="s">
        <v>15674</v>
      </c>
      <c r="D15568" s="7">
        <v>465</v>
      </c>
    </row>
    <row r="15569" spans="2:4" x14ac:dyDescent="0.2">
      <c r="B15569" s="7" t="s">
        <v>15675</v>
      </c>
      <c r="D15569" s="7">
        <v>507</v>
      </c>
    </row>
    <row r="15570" spans="2:4" x14ac:dyDescent="0.2">
      <c r="B15570" s="7" t="s">
        <v>15676</v>
      </c>
      <c r="D15570" s="7">
        <v>332</v>
      </c>
    </row>
    <row r="15571" spans="2:4" x14ac:dyDescent="0.2">
      <c r="B15571" s="7" t="s">
        <v>15677</v>
      </c>
      <c r="D15571" s="7">
        <v>359</v>
      </c>
    </row>
    <row r="15572" spans="2:4" x14ac:dyDescent="0.2">
      <c r="B15572" s="7" t="s">
        <v>15678</v>
      </c>
      <c r="D15572" s="7">
        <v>541</v>
      </c>
    </row>
    <row r="15573" spans="2:4" x14ac:dyDescent="0.2">
      <c r="B15573" s="7" t="s">
        <v>15679</v>
      </c>
      <c r="D15573" s="7">
        <v>337</v>
      </c>
    </row>
    <row r="15574" spans="2:4" x14ac:dyDescent="0.2">
      <c r="B15574" s="7" t="s">
        <v>15680</v>
      </c>
      <c r="D15574" s="7">
        <v>443</v>
      </c>
    </row>
    <row r="15575" spans="2:4" x14ac:dyDescent="0.2">
      <c r="B15575" s="7" t="s">
        <v>15681</v>
      </c>
      <c r="D15575" s="7">
        <v>400</v>
      </c>
    </row>
    <row r="15576" spans="2:4" x14ac:dyDescent="0.2">
      <c r="B15576" s="7" t="s">
        <v>15682</v>
      </c>
      <c r="D15576" s="7">
        <v>317</v>
      </c>
    </row>
    <row r="15577" spans="2:4" x14ac:dyDescent="0.2">
      <c r="B15577" s="7" t="s">
        <v>15683</v>
      </c>
      <c r="D15577" s="7">
        <v>299</v>
      </c>
    </row>
    <row r="15578" spans="2:4" x14ac:dyDescent="0.2">
      <c r="B15578" s="7" t="s">
        <v>15684</v>
      </c>
      <c r="D15578" s="7">
        <v>385</v>
      </c>
    </row>
    <row r="15579" spans="2:4" x14ac:dyDescent="0.2">
      <c r="B15579" s="7" t="s">
        <v>15685</v>
      </c>
      <c r="D15579" s="7">
        <v>328</v>
      </c>
    </row>
    <row r="15580" spans="2:4" x14ac:dyDescent="0.2">
      <c r="B15580" s="7" t="s">
        <v>15686</v>
      </c>
      <c r="D15580" s="7">
        <v>416</v>
      </c>
    </row>
    <row r="15581" spans="2:4" x14ac:dyDescent="0.2">
      <c r="B15581" s="7" t="s">
        <v>15687</v>
      </c>
      <c r="D15581" s="7">
        <v>311</v>
      </c>
    </row>
    <row r="15582" spans="2:4" x14ac:dyDescent="0.2">
      <c r="B15582" s="7" t="s">
        <v>15688</v>
      </c>
      <c r="D15582" s="7">
        <v>338</v>
      </c>
    </row>
    <row r="15583" spans="2:4" x14ac:dyDescent="0.2">
      <c r="B15583" s="7" t="s">
        <v>15689</v>
      </c>
      <c r="D15583" s="7">
        <v>350</v>
      </c>
    </row>
    <row r="15584" spans="2:4" x14ac:dyDescent="0.2">
      <c r="B15584" s="7" t="s">
        <v>15690</v>
      </c>
      <c r="D15584" s="7">
        <v>360</v>
      </c>
    </row>
    <row r="15585" spans="2:4" x14ac:dyDescent="0.2">
      <c r="B15585" s="7" t="s">
        <v>15691</v>
      </c>
      <c r="D15585" s="7">
        <v>371</v>
      </c>
    </row>
    <row r="15586" spans="2:4" x14ac:dyDescent="0.2">
      <c r="B15586" s="7" t="s">
        <v>15692</v>
      </c>
      <c r="D15586" s="7">
        <v>284</v>
      </c>
    </row>
    <row r="15587" spans="2:4" x14ac:dyDescent="0.2">
      <c r="B15587" s="7" t="s">
        <v>15693</v>
      </c>
      <c r="D15587" s="7">
        <v>429</v>
      </c>
    </row>
    <row r="15588" spans="2:4" x14ac:dyDescent="0.2">
      <c r="B15588" s="7" t="s">
        <v>15694</v>
      </c>
      <c r="D15588" s="7">
        <v>411</v>
      </c>
    </row>
    <row r="15589" spans="2:4" x14ac:dyDescent="0.2">
      <c r="B15589" s="7" t="s">
        <v>15695</v>
      </c>
      <c r="D15589" s="7">
        <v>303</v>
      </c>
    </row>
    <row r="15590" spans="2:4" x14ac:dyDescent="0.2">
      <c r="B15590" s="7" t="s">
        <v>15696</v>
      </c>
      <c r="D15590" s="7">
        <v>404</v>
      </c>
    </row>
    <row r="15591" spans="2:4" x14ac:dyDescent="0.2">
      <c r="B15591" s="7" t="s">
        <v>15697</v>
      </c>
      <c r="D15591" s="7">
        <v>294</v>
      </c>
    </row>
    <row r="15592" spans="2:4" x14ac:dyDescent="0.2">
      <c r="B15592" s="7" t="s">
        <v>15698</v>
      </c>
      <c r="D15592" s="7">
        <v>365</v>
      </c>
    </row>
    <row r="15593" spans="2:4" x14ac:dyDescent="0.2">
      <c r="B15593" s="7" t="s">
        <v>15699</v>
      </c>
      <c r="D15593" s="7">
        <v>440</v>
      </c>
    </row>
    <row r="15594" spans="2:4" x14ac:dyDescent="0.2">
      <c r="B15594" s="7" t="s">
        <v>15700</v>
      </c>
      <c r="D15594" s="7">
        <v>377</v>
      </c>
    </row>
    <row r="15595" spans="2:4" x14ac:dyDescent="0.2">
      <c r="B15595" s="7" t="s">
        <v>15701</v>
      </c>
      <c r="D15595" s="7">
        <v>40</v>
      </c>
    </row>
    <row r="15596" spans="2:4" x14ac:dyDescent="0.2">
      <c r="B15596" s="7" t="s">
        <v>15702</v>
      </c>
      <c r="D15596" s="7">
        <v>311</v>
      </c>
    </row>
    <row r="15597" spans="2:4" x14ac:dyDescent="0.2">
      <c r="B15597" s="7" t="s">
        <v>15703</v>
      </c>
      <c r="D15597" s="7">
        <v>424</v>
      </c>
    </row>
    <row r="15598" spans="2:4" x14ac:dyDescent="0.2">
      <c r="B15598" s="7" t="s">
        <v>15704</v>
      </c>
      <c r="D15598" s="7">
        <v>270</v>
      </c>
    </row>
    <row r="15599" spans="2:4" x14ac:dyDescent="0.2">
      <c r="B15599" s="7" t="s">
        <v>15705</v>
      </c>
      <c r="D15599" s="7">
        <v>226</v>
      </c>
    </row>
    <row r="15600" spans="2:4" x14ac:dyDescent="0.2">
      <c r="B15600" s="7" t="s">
        <v>15706</v>
      </c>
      <c r="D15600" s="7">
        <v>289</v>
      </c>
    </row>
    <row r="15601" spans="2:4" x14ac:dyDescent="0.2">
      <c r="B15601" s="7" t="s">
        <v>15707</v>
      </c>
      <c r="D15601" s="7">
        <v>303</v>
      </c>
    </row>
    <row r="15602" spans="2:4" x14ac:dyDescent="0.2">
      <c r="B15602" s="7" t="s">
        <v>15708</v>
      </c>
      <c r="D15602" s="7">
        <v>252</v>
      </c>
    </row>
    <row r="15603" spans="2:4" x14ac:dyDescent="0.2">
      <c r="B15603" s="7" t="s">
        <v>15709</v>
      </c>
      <c r="D15603" s="7">
        <v>354</v>
      </c>
    </row>
    <row r="15604" spans="2:4" x14ac:dyDescent="0.2">
      <c r="B15604" s="7" t="s">
        <v>15710</v>
      </c>
      <c r="D15604" s="7">
        <v>359</v>
      </c>
    </row>
    <row r="15605" spans="2:4" x14ac:dyDescent="0.2">
      <c r="B15605" s="7" t="s">
        <v>15711</v>
      </c>
      <c r="D15605" s="7">
        <v>377</v>
      </c>
    </row>
    <row r="15606" spans="2:4" x14ac:dyDescent="0.2">
      <c r="B15606" s="7" t="s">
        <v>15712</v>
      </c>
      <c r="D15606" s="7">
        <v>323</v>
      </c>
    </row>
    <row r="15607" spans="2:4" x14ac:dyDescent="0.2">
      <c r="B15607" s="7" t="s">
        <v>15713</v>
      </c>
      <c r="D15607" s="7">
        <v>419</v>
      </c>
    </row>
    <row r="15608" spans="2:4" x14ac:dyDescent="0.2">
      <c r="B15608" s="7" t="s">
        <v>15714</v>
      </c>
      <c r="D15608" s="7">
        <v>257</v>
      </c>
    </row>
    <row r="15609" spans="2:4" x14ac:dyDescent="0.2">
      <c r="B15609" s="7" t="s">
        <v>15715</v>
      </c>
      <c r="D15609" s="7">
        <v>299</v>
      </c>
    </row>
    <row r="15610" spans="2:4" x14ac:dyDescent="0.2">
      <c r="B15610" s="7" t="s">
        <v>15716</v>
      </c>
      <c r="D15610" s="7">
        <v>325</v>
      </c>
    </row>
    <row r="15611" spans="2:4" x14ac:dyDescent="0.2">
      <c r="B15611" s="7" t="s">
        <v>15717</v>
      </c>
      <c r="D15611" s="7">
        <v>393</v>
      </c>
    </row>
    <row r="15612" spans="2:4" x14ac:dyDescent="0.2">
      <c r="B15612" s="7" t="s">
        <v>15718</v>
      </c>
      <c r="D15612" s="7">
        <v>187</v>
      </c>
    </row>
    <row r="15613" spans="2:4" x14ac:dyDescent="0.2">
      <c r="B15613" s="7" t="s">
        <v>15719</v>
      </c>
      <c r="D15613" s="7">
        <v>353</v>
      </c>
    </row>
    <row r="15614" spans="2:4" x14ac:dyDescent="0.2">
      <c r="B15614" s="7" t="s">
        <v>15720</v>
      </c>
      <c r="D15614" s="7">
        <v>408</v>
      </c>
    </row>
    <row r="15615" spans="2:4" x14ac:dyDescent="0.2">
      <c r="B15615" s="7" t="s">
        <v>15721</v>
      </c>
      <c r="D15615" s="7">
        <v>378</v>
      </c>
    </row>
    <row r="15616" spans="2:4" x14ac:dyDescent="0.2">
      <c r="B15616" s="7" t="s">
        <v>15722</v>
      </c>
      <c r="D15616" s="7">
        <v>320</v>
      </c>
    </row>
    <row r="15617" spans="2:4" x14ac:dyDescent="0.2">
      <c r="B15617" s="7" t="s">
        <v>15723</v>
      </c>
      <c r="D15617" s="7">
        <v>250</v>
      </c>
    </row>
    <row r="15618" spans="2:4" x14ac:dyDescent="0.2">
      <c r="B15618" s="7" t="s">
        <v>15724</v>
      </c>
      <c r="D15618" s="7">
        <v>361</v>
      </c>
    </row>
    <row r="15619" spans="2:4" x14ac:dyDescent="0.2">
      <c r="B15619" s="7" t="s">
        <v>15725</v>
      </c>
      <c r="D15619" s="7">
        <v>375</v>
      </c>
    </row>
    <row r="15620" spans="2:4" x14ac:dyDescent="0.2">
      <c r="B15620" s="7" t="s">
        <v>15726</v>
      </c>
      <c r="D15620" s="7">
        <v>378</v>
      </c>
    </row>
    <row r="15621" spans="2:4" x14ac:dyDescent="0.2">
      <c r="B15621" s="7" t="s">
        <v>15727</v>
      </c>
      <c r="D15621" s="7">
        <v>409</v>
      </c>
    </row>
    <row r="15622" spans="2:4" x14ac:dyDescent="0.2">
      <c r="B15622" s="7" t="s">
        <v>15728</v>
      </c>
      <c r="D15622" s="7">
        <v>250</v>
      </c>
    </row>
    <row r="15623" spans="2:4" x14ac:dyDescent="0.2">
      <c r="B15623" s="7" t="s">
        <v>15729</v>
      </c>
      <c r="D15623" s="7">
        <v>295</v>
      </c>
    </row>
    <row r="15624" spans="2:4" x14ac:dyDescent="0.2">
      <c r="B15624" s="7" t="s">
        <v>15730</v>
      </c>
      <c r="D15624" s="7">
        <v>340</v>
      </c>
    </row>
    <row r="15625" spans="2:4" x14ac:dyDescent="0.2">
      <c r="B15625" s="7" t="s">
        <v>15731</v>
      </c>
      <c r="D15625" s="7">
        <v>285</v>
      </c>
    </row>
    <row r="15626" spans="2:4" x14ac:dyDescent="0.2">
      <c r="B15626" s="7" t="s">
        <v>15732</v>
      </c>
      <c r="D15626" s="7">
        <v>194</v>
      </c>
    </row>
    <row r="15627" spans="2:4" x14ac:dyDescent="0.2">
      <c r="B15627" s="7" t="s">
        <v>15733</v>
      </c>
      <c r="D15627" s="7">
        <v>314</v>
      </c>
    </row>
    <row r="15628" spans="2:4" x14ac:dyDescent="0.2">
      <c r="B15628" s="7" t="s">
        <v>15734</v>
      </c>
      <c r="D15628" s="7">
        <v>278</v>
      </c>
    </row>
    <row r="15629" spans="2:4" x14ac:dyDescent="0.2">
      <c r="B15629" s="7" t="s">
        <v>15735</v>
      </c>
      <c r="D15629" s="7">
        <v>427</v>
      </c>
    </row>
    <row r="15630" spans="2:4" x14ac:dyDescent="0.2">
      <c r="B15630" s="7" t="s">
        <v>15736</v>
      </c>
      <c r="D15630" s="7">
        <v>416</v>
      </c>
    </row>
    <row r="15631" spans="2:4" x14ac:dyDescent="0.2">
      <c r="B15631" s="7" t="s">
        <v>15737</v>
      </c>
      <c r="D15631" s="7">
        <v>369</v>
      </c>
    </row>
    <row r="15632" spans="2:4" x14ac:dyDescent="0.2">
      <c r="B15632" s="7" t="s">
        <v>15738</v>
      </c>
      <c r="D15632" s="7">
        <v>279</v>
      </c>
    </row>
    <row r="15633" spans="2:4" x14ac:dyDescent="0.2">
      <c r="B15633" s="7" t="s">
        <v>15739</v>
      </c>
      <c r="D15633" s="7">
        <v>267</v>
      </c>
    </row>
    <row r="15634" spans="2:4" x14ac:dyDescent="0.2">
      <c r="B15634" s="7" t="s">
        <v>15740</v>
      </c>
      <c r="D15634" s="7">
        <v>379</v>
      </c>
    </row>
    <row r="15635" spans="2:4" x14ac:dyDescent="0.2">
      <c r="B15635" s="7" t="s">
        <v>15741</v>
      </c>
      <c r="D15635" s="7">
        <v>311</v>
      </c>
    </row>
    <row r="15636" spans="2:4" x14ac:dyDescent="0.2">
      <c r="B15636" s="7" t="s">
        <v>15742</v>
      </c>
      <c r="D15636" s="7">
        <v>413</v>
      </c>
    </row>
    <row r="15637" spans="2:4" x14ac:dyDescent="0.2">
      <c r="B15637" s="7" t="s">
        <v>15743</v>
      </c>
      <c r="D15637" s="7">
        <v>289</v>
      </c>
    </row>
    <row r="15638" spans="2:4" x14ac:dyDescent="0.2">
      <c r="B15638" s="7" t="s">
        <v>15744</v>
      </c>
      <c r="D15638" s="7">
        <v>435</v>
      </c>
    </row>
    <row r="15639" spans="2:4" x14ac:dyDescent="0.2">
      <c r="B15639" s="7" t="s">
        <v>15745</v>
      </c>
      <c r="D15639" s="7">
        <v>406</v>
      </c>
    </row>
    <row r="15640" spans="2:4" x14ac:dyDescent="0.2">
      <c r="B15640" s="7" t="s">
        <v>15746</v>
      </c>
      <c r="D15640" s="7">
        <v>344</v>
      </c>
    </row>
    <row r="15641" spans="2:4" x14ac:dyDescent="0.2">
      <c r="B15641" s="7" t="s">
        <v>15747</v>
      </c>
      <c r="D15641" s="7">
        <v>406</v>
      </c>
    </row>
    <row r="15642" spans="2:4" x14ac:dyDescent="0.2">
      <c r="B15642" s="7" t="s">
        <v>15748</v>
      </c>
      <c r="D15642" s="7">
        <v>284</v>
      </c>
    </row>
    <row r="15643" spans="2:4" x14ac:dyDescent="0.2">
      <c r="B15643" s="7" t="s">
        <v>15749</v>
      </c>
      <c r="D15643" s="7">
        <v>274</v>
      </c>
    </row>
    <row r="15644" spans="2:4" x14ac:dyDescent="0.2">
      <c r="B15644" s="7" t="s">
        <v>15750</v>
      </c>
      <c r="D15644" s="7">
        <v>296</v>
      </c>
    </row>
    <row r="15645" spans="2:4" x14ac:dyDescent="0.2">
      <c r="B15645" s="7" t="s">
        <v>15751</v>
      </c>
      <c r="D15645" s="7">
        <v>346</v>
      </c>
    </row>
    <row r="15646" spans="2:4" x14ac:dyDescent="0.2">
      <c r="B15646" s="7" t="s">
        <v>15752</v>
      </c>
      <c r="D15646" s="7">
        <v>260</v>
      </c>
    </row>
    <row r="15647" spans="2:4" x14ac:dyDescent="0.2">
      <c r="B15647" s="7" t="s">
        <v>15753</v>
      </c>
      <c r="D15647" s="7">
        <v>303</v>
      </c>
    </row>
    <row r="15648" spans="2:4" x14ac:dyDescent="0.2">
      <c r="B15648" s="7" t="s">
        <v>15754</v>
      </c>
      <c r="D15648" s="7">
        <v>430</v>
      </c>
    </row>
    <row r="15649" spans="2:4" x14ac:dyDescent="0.2">
      <c r="B15649" s="7" t="s">
        <v>15755</v>
      </c>
      <c r="D15649" s="7">
        <v>319</v>
      </c>
    </row>
    <row r="15650" spans="2:4" x14ac:dyDescent="0.2">
      <c r="B15650" s="7" t="s">
        <v>15756</v>
      </c>
      <c r="D15650" s="7">
        <v>355</v>
      </c>
    </row>
    <row r="15651" spans="2:4" x14ac:dyDescent="0.2">
      <c r="B15651" s="7" t="s">
        <v>15757</v>
      </c>
      <c r="D15651" s="7">
        <v>289</v>
      </c>
    </row>
    <row r="15652" spans="2:4" x14ac:dyDescent="0.2">
      <c r="B15652" s="7" t="s">
        <v>15758</v>
      </c>
      <c r="D15652" s="7">
        <v>290</v>
      </c>
    </row>
    <row r="15653" spans="2:4" x14ac:dyDescent="0.2">
      <c r="B15653" s="7" t="s">
        <v>15759</v>
      </c>
      <c r="D15653" s="7">
        <v>276</v>
      </c>
    </row>
    <row r="15654" spans="2:4" x14ac:dyDescent="0.2">
      <c r="B15654" s="7" t="s">
        <v>15760</v>
      </c>
      <c r="D15654" s="7">
        <v>477</v>
      </c>
    </row>
    <row r="15655" spans="2:4" x14ac:dyDescent="0.2">
      <c r="B15655" s="7" t="s">
        <v>15761</v>
      </c>
      <c r="D15655" s="7">
        <v>295</v>
      </c>
    </row>
    <row r="15656" spans="2:4" x14ac:dyDescent="0.2">
      <c r="B15656" s="7" t="s">
        <v>15762</v>
      </c>
      <c r="D15656" s="7">
        <v>326</v>
      </c>
    </row>
    <row r="15657" spans="2:4" x14ac:dyDescent="0.2">
      <c r="B15657" s="7" t="s">
        <v>15763</v>
      </c>
      <c r="D15657" s="7">
        <v>341</v>
      </c>
    </row>
    <row r="15658" spans="2:4" x14ac:dyDescent="0.2">
      <c r="B15658" s="7" t="s">
        <v>15764</v>
      </c>
      <c r="D15658" s="7">
        <v>406</v>
      </c>
    </row>
    <row r="15659" spans="2:4" x14ac:dyDescent="0.2">
      <c r="B15659" s="7" t="s">
        <v>15765</v>
      </c>
      <c r="D15659" s="7">
        <v>353</v>
      </c>
    </row>
    <row r="15660" spans="2:4" x14ac:dyDescent="0.2">
      <c r="B15660" s="7" t="s">
        <v>15766</v>
      </c>
      <c r="D15660" s="7">
        <v>384</v>
      </c>
    </row>
    <row r="15661" spans="2:4" x14ac:dyDescent="0.2">
      <c r="B15661" s="7" t="s">
        <v>15767</v>
      </c>
      <c r="D15661" s="7">
        <v>314</v>
      </c>
    </row>
    <row r="15662" spans="2:4" x14ac:dyDescent="0.2">
      <c r="B15662" s="7" t="s">
        <v>15768</v>
      </c>
      <c r="D15662" s="7">
        <v>196</v>
      </c>
    </row>
    <row r="15663" spans="2:4" x14ac:dyDescent="0.2">
      <c r="B15663" s="7" t="s">
        <v>15769</v>
      </c>
      <c r="D15663" s="7">
        <v>303</v>
      </c>
    </row>
    <row r="15664" spans="2:4" x14ac:dyDescent="0.2">
      <c r="B15664" s="7" t="s">
        <v>15770</v>
      </c>
      <c r="D15664" s="7">
        <v>333</v>
      </c>
    </row>
    <row r="15665" spans="2:4" x14ac:dyDescent="0.2">
      <c r="B15665" s="7" t="s">
        <v>15771</v>
      </c>
      <c r="D15665" s="7">
        <v>278</v>
      </c>
    </row>
    <row r="15666" spans="2:4" x14ac:dyDescent="0.2">
      <c r="B15666" s="7" t="s">
        <v>15772</v>
      </c>
      <c r="D15666" s="7">
        <v>468</v>
      </c>
    </row>
    <row r="15667" spans="2:4" x14ac:dyDescent="0.2">
      <c r="B15667" s="7" t="s">
        <v>15773</v>
      </c>
      <c r="D15667" s="7">
        <v>324</v>
      </c>
    </row>
    <row r="15668" spans="2:4" x14ac:dyDescent="0.2">
      <c r="B15668" s="7" t="s">
        <v>15774</v>
      </c>
      <c r="D15668" s="7">
        <v>340</v>
      </c>
    </row>
    <row r="15669" spans="2:4" x14ac:dyDescent="0.2">
      <c r="B15669" s="7" t="s">
        <v>15775</v>
      </c>
      <c r="D15669" s="7">
        <v>414</v>
      </c>
    </row>
    <row r="15670" spans="2:4" x14ac:dyDescent="0.2">
      <c r="B15670" s="7" t="s">
        <v>15776</v>
      </c>
      <c r="D15670" s="7">
        <v>403</v>
      </c>
    </row>
    <row r="15671" spans="2:4" x14ac:dyDescent="0.2">
      <c r="B15671" s="7" t="s">
        <v>15777</v>
      </c>
      <c r="D15671" s="7">
        <v>378</v>
      </c>
    </row>
    <row r="15672" spans="2:4" x14ac:dyDescent="0.2">
      <c r="B15672" s="7" t="s">
        <v>15778</v>
      </c>
      <c r="D15672" s="7">
        <v>441</v>
      </c>
    </row>
    <row r="15673" spans="2:4" x14ac:dyDescent="0.2">
      <c r="B15673" s="7" t="s">
        <v>15779</v>
      </c>
      <c r="D15673" s="7">
        <v>221</v>
      </c>
    </row>
    <row r="15674" spans="2:4" x14ac:dyDescent="0.2">
      <c r="B15674" s="7" t="s">
        <v>15780</v>
      </c>
      <c r="D15674" s="7">
        <v>376</v>
      </c>
    </row>
    <row r="15675" spans="2:4" x14ac:dyDescent="0.2">
      <c r="B15675" s="7" t="s">
        <v>15781</v>
      </c>
      <c r="D15675" s="7">
        <v>379</v>
      </c>
    </row>
    <row r="15676" spans="2:4" x14ac:dyDescent="0.2">
      <c r="B15676" s="7" t="s">
        <v>15782</v>
      </c>
      <c r="D15676" s="7">
        <v>284</v>
      </c>
    </row>
    <row r="15677" spans="2:4" x14ac:dyDescent="0.2">
      <c r="B15677" s="7" t="s">
        <v>15783</v>
      </c>
      <c r="D15677" s="7">
        <v>342</v>
      </c>
    </row>
    <row r="15678" spans="2:4" x14ac:dyDescent="0.2">
      <c r="B15678" s="7" t="s">
        <v>15784</v>
      </c>
      <c r="D15678" s="7">
        <v>414</v>
      </c>
    </row>
    <row r="15679" spans="2:4" x14ac:dyDescent="0.2">
      <c r="B15679" s="7" t="s">
        <v>15785</v>
      </c>
      <c r="D15679" s="7">
        <v>350</v>
      </c>
    </row>
    <row r="15680" spans="2:4" x14ac:dyDescent="0.2">
      <c r="B15680" s="7" t="s">
        <v>15786</v>
      </c>
      <c r="D15680" s="7">
        <v>367</v>
      </c>
    </row>
    <row r="15681" spans="2:4" x14ac:dyDescent="0.2">
      <c r="B15681" s="7" t="s">
        <v>15787</v>
      </c>
      <c r="D15681" s="7">
        <v>377</v>
      </c>
    </row>
    <row r="15682" spans="2:4" x14ac:dyDescent="0.2">
      <c r="B15682" s="7" t="s">
        <v>15788</v>
      </c>
      <c r="D15682" s="7">
        <v>288</v>
      </c>
    </row>
    <row r="15683" spans="2:4" x14ac:dyDescent="0.2">
      <c r="B15683" s="7" t="s">
        <v>15789</v>
      </c>
      <c r="D15683" s="7">
        <v>402</v>
      </c>
    </row>
    <row r="15684" spans="2:4" x14ac:dyDescent="0.2">
      <c r="B15684" s="7" t="s">
        <v>15790</v>
      </c>
      <c r="D15684" s="7">
        <v>380</v>
      </c>
    </row>
    <row r="15685" spans="2:4" x14ac:dyDescent="0.2">
      <c r="B15685" s="7" t="s">
        <v>15791</v>
      </c>
      <c r="D15685" s="7">
        <v>316</v>
      </c>
    </row>
    <row r="15686" spans="2:4" x14ac:dyDescent="0.2">
      <c r="B15686" s="7" t="s">
        <v>15792</v>
      </c>
      <c r="D15686" s="7">
        <v>343</v>
      </c>
    </row>
    <row r="15687" spans="2:4" x14ac:dyDescent="0.2">
      <c r="B15687" s="7" t="s">
        <v>15793</v>
      </c>
      <c r="D15687" s="7">
        <v>321</v>
      </c>
    </row>
    <row r="15688" spans="2:4" x14ac:dyDescent="0.2">
      <c r="B15688" s="7" t="s">
        <v>15794</v>
      </c>
      <c r="D15688" s="7">
        <v>312</v>
      </c>
    </row>
    <row r="15689" spans="2:4" x14ac:dyDescent="0.2">
      <c r="B15689" s="7" t="s">
        <v>15795</v>
      </c>
      <c r="D15689" s="7">
        <v>323</v>
      </c>
    </row>
    <row r="15690" spans="2:4" x14ac:dyDescent="0.2">
      <c r="B15690" s="7" t="s">
        <v>15796</v>
      </c>
      <c r="D15690" s="7">
        <v>275</v>
      </c>
    </row>
    <row r="15691" spans="2:4" x14ac:dyDescent="0.2">
      <c r="B15691" s="7" t="s">
        <v>15797</v>
      </c>
      <c r="D15691" s="7">
        <v>317</v>
      </c>
    </row>
    <row r="15692" spans="2:4" x14ac:dyDescent="0.2">
      <c r="B15692" s="7" t="s">
        <v>15798</v>
      </c>
      <c r="D15692" s="7">
        <v>342</v>
      </c>
    </row>
    <row r="15693" spans="2:4" x14ac:dyDescent="0.2">
      <c r="B15693" s="7" t="s">
        <v>15799</v>
      </c>
      <c r="D15693" s="7">
        <v>474</v>
      </c>
    </row>
    <row r="15694" spans="2:4" x14ac:dyDescent="0.2">
      <c r="B15694" s="7" t="s">
        <v>15800</v>
      </c>
      <c r="D15694" s="7">
        <v>386</v>
      </c>
    </row>
    <row r="15695" spans="2:4" x14ac:dyDescent="0.2">
      <c r="B15695" s="7" t="s">
        <v>15801</v>
      </c>
      <c r="D15695" s="7">
        <v>21</v>
      </c>
    </row>
    <row r="15696" spans="2:4" x14ac:dyDescent="0.2">
      <c r="B15696" s="7" t="s">
        <v>15802</v>
      </c>
      <c r="D15696" s="7">
        <v>305</v>
      </c>
    </row>
    <row r="15697" spans="2:4" x14ac:dyDescent="0.2">
      <c r="B15697" s="7" t="s">
        <v>15803</v>
      </c>
      <c r="D15697" s="7">
        <v>362</v>
      </c>
    </row>
    <row r="15698" spans="2:4" x14ac:dyDescent="0.2">
      <c r="B15698" s="7" t="s">
        <v>15804</v>
      </c>
      <c r="D15698" s="7">
        <v>269</v>
      </c>
    </row>
    <row r="15699" spans="2:4" x14ac:dyDescent="0.2">
      <c r="B15699" s="7" t="s">
        <v>15805</v>
      </c>
      <c r="D15699" s="7">
        <v>246</v>
      </c>
    </row>
    <row r="15700" spans="2:4" x14ac:dyDescent="0.2">
      <c r="B15700" s="7" t="s">
        <v>15806</v>
      </c>
      <c r="D15700" s="7">
        <v>258</v>
      </c>
    </row>
    <row r="15701" spans="2:4" x14ac:dyDescent="0.2">
      <c r="B15701" s="7" t="s">
        <v>15807</v>
      </c>
      <c r="D15701" s="7">
        <v>230</v>
      </c>
    </row>
    <row r="15702" spans="2:4" x14ac:dyDescent="0.2">
      <c r="B15702" s="7" t="s">
        <v>15808</v>
      </c>
      <c r="D15702" s="7">
        <v>254</v>
      </c>
    </row>
    <row r="15703" spans="2:4" x14ac:dyDescent="0.2">
      <c r="B15703" s="7" t="s">
        <v>15809</v>
      </c>
      <c r="D15703" s="7">
        <v>341</v>
      </c>
    </row>
    <row r="15704" spans="2:4" x14ac:dyDescent="0.2">
      <c r="B15704" s="7" t="s">
        <v>15810</v>
      </c>
      <c r="D15704" s="7">
        <v>436</v>
      </c>
    </row>
    <row r="15705" spans="2:4" x14ac:dyDescent="0.2">
      <c r="B15705" s="7" t="s">
        <v>15811</v>
      </c>
      <c r="D15705" s="7">
        <v>492</v>
      </c>
    </row>
    <row r="15706" spans="2:4" x14ac:dyDescent="0.2">
      <c r="B15706" s="7" t="s">
        <v>15812</v>
      </c>
      <c r="D15706" s="7">
        <v>451</v>
      </c>
    </row>
    <row r="15707" spans="2:4" x14ac:dyDescent="0.2">
      <c r="B15707" s="7" t="s">
        <v>15813</v>
      </c>
      <c r="D15707" s="7">
        <v>486</v>
      </c>
    </row>
    <row r="15708" spans="2:4" x14ac:dyDescent="0.2">
      <c r="B15708" s="7" t="s">
        <v>15814</v>
      </c>
      <c r="D15708" s="7">
        <v>356</v>
      </c>
    </row>
    <row r="15709" spans="2:4" x14ac:dyDescent="0.2">
      <c r="B15709" s="7" t="s">
        <v>15815</v>
      </c>
      <c r="D15709" s="7">
        <v>390</v>
      </c>
    </row>
    <row r="15710" spans="2:4" x14ac:dyDescent="0.2">
      <c r="B15710" s="7" t="s">
        <v>15816</v>
      </c>
      <c r="D15710" s="7">
        <v>389</v>
      </c>
    </row>
    <row r="15711" spans="2:4" x14ac:dyDescent="0.2">
      <c r="B15711" s="7" t="s">
        <v>15817</v>
      </c>
      <c r="D15711" s="7">
        <v>422</v>
      </c>
    </row>
    <row r="15712" spans="2:4" x14ac:dyDescent="0.2">
      <c r="B15712" s="7" t="s">
        <v>15818</v>
      </c>
      <c r="D15712" s="7">
        <v>251</v>
      </c>
    </row>
    <row r="15713" spans="2:4" x14ac:dyDescent="0.2">
      <c r="B15713" s="7" t="s">
        <v>15819</v>
      </c>
      <c r="D15713" s="7">
        <v>398</v>
      </c>
    </row>
    <row r="15714" spans="2:4" x14ac:dyDescent="0.2">
      <c r="B15714" s="7" t="s">
        <v>15820</v>
      </c>
      <c r="D15714" s="7">
        <v>438</v>
      </c>
    </row>
    <row r="15715" spans="2:4" x14ac:dyDescent="0.2">
      <c r="B15715" s="7" t="s">
        <v>15821</v>
      </c>
      <c r="D15715" s="7">
        <v>437</v>
      </c>
    </row>
    <row r="15716" spans="2:4" x14ac:dyDescent="0.2">
      <c r="B15716" s="7" t="s">
        <v>15822</v>
      </c>
      <c r="D15716" s="7">
        <v>385</v>
      </c>
    </row>
    <row r="15717" spans="2:4" x14ac:dyDescent="0.2">
      <c r="B15717" s="7" t="s">
        <v>15823</v>
      </c>
      <c r="D15717" s="7">
        <v>346</v>
      </c>
    </row>
    <row r="15718" spans="2:4" x14ac:dyDescent="0.2">
      <c r="B15718" s="7" t="s">
        <v>15824</v>
      </c>
      <c r="D15718" s="7">
        <v>437</v>
      </c>
    </row>
    <row r="15719" spans="2:4" x14ac:dyDescent="0.2">
      <c r="B15719" s="7" t="s">
        <v>15825</v>
      </c>
      <c r="D15719" s="7">
        <v>423</v>
      </c>
    </row>
    <row r="15720" spans="2:4" x14ac:dyDescent="0.2">
      <c r="B15720" s="7" t="s">
        <v>15826</v>
      </c>
      <c r="D15720" s="7">
        <v>467</v>
      </c>
    </row>
    <row r="15721" spans="2:4" x14ac:dyDescent="0.2">
      <c r="B15721" s="7" t="s">
        <v>15827</v>
      </c>
      <c r="D15721" s="7">
        <v>386</v>
      </c>
    </row>
    <row r="15722" spans="2:4" x14ac:dyDescent="0.2">
      <c r="B15722" s="7" t="s">
        <v>15828</v>
      </c>
      <c r="D15722" s="7">
        <v>316</v>
      </c>
    </row>
    <row r="15723" spans="2:4" x14ac:dyDescent="0.2">
      <c r="B15723" s="7" t="s">
        <v>15829</v>
      </c>
      <c r="D15723" s="7">
        <v>327</v>
      </c>
    </row>
    <row r="15724" spans="2:4" x14ac:dyDescent="0.2">
      <c r="B15724" s="7" t="s">
        <v>15830</v>
      </c>
      <c r="D15724" s="7">
        <v>348</v>
      </c>
    </row>
    <row r="15725" spans="2:4" x14ac:dyDescent="0.2">
      <c r="B15725" s="7" t="s">
        <v>15831</v>
      </c>
      <c r="D15725" s="7">
        <v>393</v>
      </c>
    </row>
    <row r="15726" spans="2:4" x14ac:dyDescent="0.2">
      <c r="B15726" s="7" t="s">
        <v>15832</v>
      </c>
      <c r="D15726" s="7">
        <v>261</v>
      </c>
    </row>
    <row r="15727" spans="2:4" x14ac:dyDescent="0.2">
      <c r="B15727" s="7" t="s">
        <v>15833</v>
      </c>
      <c r="D15727" s="7">
        <v>400</v>
      </c>
    </row>
    <row r="15728" spans="2:4" x14ac:dyDescent="0.2">
      <c r="B15728" s="7" t="s">
        <v>15834</v>
      </c>
      <c r="D15728" s="7">
        <v>406</v>
      </c>
    </row>
    <row r="15729" spans="2:4" x14ac:dyDescent="0.2">
      <c r="B15729" s="7" t="s">
        <v>15835</v>
      </c>
      <c r="D15729" s="7">
        <v>318</v>
      </c>
    </row>
    <row r="15730" spans="2:4" x14ac:dyDescent="0.2">
      <c r="B15730" s="7" t="s">
        <v>15836</v>
      </c>
      <c r="D15730" s="7">
        <v>538</v>
      </c>
    </row>
    <row r="15731" spans="2:4" x14ac:dyDescent="0.2">
      <c r="B15731" s="7" t="s">
        <v>15837</v>
      </c>
      <c r="D15731" s="7">
        <v>390</v>
      </c>
    </row>
    <row r="15732" spans="2:4" x14ac:dyDescent="0.2">
      <c r="B15732" s="7" t="s">
        <v>15838</v>
      </c>
      <c r="D15732" s="7">
        <v>284</v>
      </c>
    </row>
    <row r="15733" spans="2:4" x14ac:dyDescent="0.2">
      <c r="B15733" s="7" t="s">
        <v>15839</v>
      </c>
      <c r="D15733" s="7">
        <v>349</v>
      </c>
    </row>
    <row r="15734" spans="2:4" x14ac:dyDescent="0.2">
      <c r="B15734" s="7" t="s">
        <v>15840</v>
      </c>
      <c r="D15734" s="7">
        <v>388</v>
      </c>
    </row>
    <row r="15735" spans="2:4" x14ac:dyDescent="0.2">
      <c r="B15735" s="7" t="s">
        <v>15841</v>
      </c>
      <c r="D15735" s="7">
        <v>406</v>
      </c>
    </row>
    <row r="15736" spans="2:4" x14ac:dyDescent="0.2">
      <c r="B15736" s="7" t="s">
        <v>15842</v>
      </c>
      <c r="D15736" s="7">
        <v>481</v>
      </c>
    </row>
    <row r="15737" spans="2:4" x14ac:dyDescent="0.2">
      <c r="B15737" s="7" t="s">
        <v>15843</v>
      </c>
      <c r="D15737" s="7">
        <v>297</v>
      </c>
    </row>
    <row r="15738" spans="2:4" x14ac:dyDescent="0.2">
      <c r="B15738" s="7" t="s">
        <v>15844</v>
      </c>
      <c r="D15738" s="7">
        <v>492</v>
      </c>
    </row>
    <row r="15739" spans="2:4" x14ac:dyDescent="0.2">
      <c r="B15739" s="7" t="s">
        <v>15845</v>
      </c>
      <c r="D15739" s="7">
        <v>488</v>
      </c>
    </row>
    <row r="15740" spans="2:4" x14ac:dyDescent="0.2">
      <c r="B15740" s="7" t="s">
        <v>15846</v>
      </c>
      <c r="D15740" s="7">
        <v>387</v>
      </c>
    </row>
    <row r="15741" spans="2:4" x14ac:dyDescent="0.2">
      <c r="B15741" s="7" t="s">
        <v>15847</v>
      </c>
      <c r="D15741" s="7">
        <v>463</v>
      </c>
    </row>
    <row r="15742" spans="2:4" x14ac:dyDescent="0.2">
      <c r="B15742" s="7" t="s">
        <v>15848</v>
      </c>
      <c r="D15742" s="7">
        <v>343</v>
      </c>
    </row>
    <row r="15743" spans="2:4" x14ac:dyDescent="0.2">
      <c r="B15743" s="7" t="s">
        <v>15849</v>
      </c>
      <c r="D15743" s="7">
        <v>329</v>
      </c>
    </row>
    <row r="15744" spans="2:4" x14ac:dyDescent="0.2">
      <c r="B15744" s="7" t="s">
        <v>15850</v>
      </c>
      <c r="D15744" s="7">
        <v>377</v>
      </c>
    </row>
    <row r="15745" spans="2:4" x14ac:dyDescent="0.2">
      <c r="B15745" s="7" t="s">
        <v>15851</v>
      </c>
      <c r="D15745" s="7">
        <v>369</v>
      </c>
    </row>
    <row r="15746" spans="2:4" x14ac:dyDescent="0.2">
      <c r="B15746" s="7" t="s">
        <v>15852</v>
      </c>
      <c r="D15746" s="7">
        <v>297</v>
      </c>
    </row>
    <row r="15747" spans="2:4" x14ac:dyDescent="0.2">
      <c r="B15747" s="7" t="s">
        <v>15853</v>
      </c>
      <c r="D15747" s="7">
        <v>376</v>
      </c>
    </row>
    <row r="15748" spans="2:4" x14ac:dyDescent="0.2">
      <c r="B15748" s="7" t="s">
        <v>15854</v>
      </c>
      <c r="D15748" s="7">
        <v>424</v>
      </c>
    </row>
    <row r="15749" spans="2:4" x14ac:dyDescent="0.2">
      <c r="B15749" s="7" t="s">
        <v>15855</v>
      </c>
      <c r="D15749" s="7">
        <v>430</v>
      </c>
    </row>
    <row r="15750" spans="2:4" x14ac:dyDescent="0.2">
      <c r="B15750" s="7" t="s">
        <v>15856</v>
      </c>
      <c r="D15750" s="7">
        <v>462</v>
      </c>
    </row>
    <row r="15751" spans="2:4" x14ac:dyDescent="0.2">
      <c r="B15751" s="7" t="s">
        <v>15857</v>
      </c>
      <c r="D15751" s="7">
        <v>375</v>
      </c>
    </row>
    <row r="15752" spans="2:4" x14ac:dyDescent="0.2">
      <c r="B15752" s="7" t="s">
        <v>15858</v>
      </c>
      <c r="D15752" s="7">
        <v>387</v>
      </c>
    </row>
    <row r="15753" spans="2:4" x14ac:dyDescent="0.2">
      <c r="B15753" s="7" t="s">
        <v>15859</v>
      </c>
      <c r="D15753" s="7">
        <v>488</v>
      </c>
    </row>
    <row r="15754" spans="2:4" x14ac:dyDescent="0.2">
      <c r="B15754" s="7" t="s">
        <v>15860</v>
      </c>
      <c r="D15754" s="7">
        <v>423</v>
      </c>
    </row>
    <row r="15755" spans="2:4" x14ac:dyDescent="0.2">
      <c r="B15755" s="7" t="s">
        <v>15861</v>
      </c>
      <c r="D15755" s="7">
        <v>502</v>
      </c>
    </row>
    <row r="15756" spans="2:4" x14ac:dyDescent="0.2">
      <c r="B15756" s="7" t="s">
        <v>15862</v>
      </c>
      <c r="D15756" s="7">
        <v>335</v>
      </c>
    </row>
    <row r="15757" spans="2:4" x14ac:dyDescent="0.2">
      <c r="B15757" s="7" t="s">
        <v>15863</v>
      </c>
      <c r="D15757" s="7">
        <v>368</v>
      </c>
    </row>
    <row r="15758" spans="2:4" x14ac:dyDescent="0.2">
      <c r="B15758" s="7" t="s">
        <v>15864</v>
      </c>
      <c r="D15758" s="7">
        <v>396</v>
      </c>
    </row>
    <row r="15759" spans="2:4" x14ac:dyDescent="0.2">
      <c r="B15759" s="7" t="s">
        <v>15865</v>
      </c>
      <c r="D15759" s="7">
        <v>420</v>
      </c>
    </row>
    <row r="15760" spans="2:4" x14ac:dyDescent="0.2">
      <c r="B15760" s="7" t="s">
        <v>15866</v>
      </c>
      <c r="D15760" s="7">
        <v>385</v>
      </c>
    </row>
    <row r="15761" spans="2:4" x14ac:dyDescent="0.2">
      <c r="B15761" s="7" t="s">
        <v>15867</v>
      </c>
      <c r="D15761" s="7">
        <v>446</v>
      </c>
    </row>
    <row r="15762" spans="2:4" x14ac:dyDescent="0.2">
      <c r="B15762" s="7" t="s">
        <v>15868</v>
      </c>
      <c r="D15762" s="7">
        <v>322</v>
      </c>
    </row>
    <row r="15763" spans="2:4" x14ac:dyDescent="0.2">
      <c r="B15763" s="7" t="s">
        <v>15869</v>
      </c>
      <c r="D15763" s="7">
        <v>414</v>
      </c>
    </row>
    <row r="15764" spans="2:4" x14ac:dyDescent="0.2">
      <c r="B15764" s="7" t="s">
        <v>15870</v>
      </c>
      <c r="D15764" s="7">
        <v>329</v>
      </c>
    </row>
    <row r="15765" spans="2:4" x14ac:dyDescent="0.2">
      <c r="B15765" s="7" t="s">
        <v>15871</v>
      </c>
      <c r="D15765" s="7">
        <v>392</v>
      </c>
    </row>
    <row r="15766" spans="2:4" x14ac:dyDescent="0.2">
      <c r="B15766" s="7" t="s">
        <v>15872</v>
      </c>
      <c r="D15766" s="7">
        <v>428</v>
      </c>
    </row>
    <row r="15767" spans="2:4" x14ac:dyDescent="0.2">
      <c r="B15767" s="7" t="s">
        <v>15873</v>
      </c>
      <c r="D15767" s="7">
        <v>514</v>
      </c>
    </row>
    <row r="15768" spans="2:4" x14ac:dyDescent="0.2">
      <c r="B15768" s="7" t="s">
        <v>15874</v>
      </c>
      <c r="D15768" s="7">
        <v>460</v>
      </c>
    </row>
    <row r="15769" spans="2:4" x14ac:dyDescent="0.2">
      <c r="B15769" s="7" t="s">
        <v>15875</v>
      </c>
      <c r="D15769" s="7">
        <v>538</v>
      </c>
    </row>
    <row r="15770" spans="2:4" x14ac:dyDescent="0.2">
      <c r="B15770" s="7" t="s">
        <v>15876</v>
      </c>
      <c r="D15770" s="7">
        <v>350</v>
      </c>
    </row>
    <row r="15771" spans="2:4" x14ac:dyDescent="0.2">
      <c r="B15771" s="7" t="s">
        <v>15877</v>
      </c>
      <c r="D15771" s="7">
        <v>379</v>
      </c>
    </row>
    <row r="15772" spans="2:4" x14ac:dyDescent="0.2">
      <c r="B15772" s="7" t="s">
        <v>15878</v>
      </c>
      <c r="D15772" s="7">
        <v>571</v>
      </c>
    </row>
    <row r="15773" spans="2:4" x14ac:dyDescent="0.2">
      <c r="B15773" s="7" t="s">
        <v>15879</v>
      </c>
      <c r="D15773" s="7">
        <v>411</v>
      </c>
    </row>
    <row r="15774" spans="2:4" x14ac:dyDescent="0.2">
      <c r="B15774" s="7" t="s">
        <v>15880</v>
      </c>
      <c r="D15774" s="7">
        <v>437</v>
      </c>
    </row>
    <row r="15775" spans="2:4" x14ac:dyDescent="0.2">
      <c r="B15775" s="7" t="s">
        <v>15881</v>
      </c>
      <c r="D15775" s="7">
        <v>514</v>
      </c>
    </row>
    <row r="15776" spans="2:4" x14ac:dyDescent="0.2">
      <c r="B15776" s="7" t="s">
        <v>15882</v>
      </c>
      <c r="D15776" s="7">
        <v>420</v>
      </c>
    </row>
    <row r="15777" spans="2:4" x14ac:dyDescent="0.2">
      <c r="B15777" s="7" t="s">
        <v>15883</v>
      </c>
      <c r="D15777" s="7">
        <v>335</v>
      </c>
    </row>
    <row r="15778" spans="2:4" x14ac:dyDescent="0.2">
      <c r="B15778" s="7" t="s">
        <v>15884</v>
      </c>
      <c r="D15778" s="7">
        <v>387</v>
      </c>
    </row>
    <row r="15779" spans="2:4" x14ac:dyDescent="0.2">
      <c r="B15779" s="7" t="s">
        <v>15885</v>
      </c>
      <c r="D15779" s="7">
        <v>448</v>
      </c>
    </row>
    <row r="15780" spans="2:4" x14ac:dyDescent="0.2">
      <c r="B15780" s="7" t="s">
        <v>15886</v>
      </c>
      <c r="D15780" s="7">
        <v>461</v>
      </c>
    </row>
    <row r="15781" spans="2:4" x14ac:dyDescent="0.2">
      <c r="B15781" s="7" t="s">
        <v>15887</v>
      </c>
      <c r="D15781" s="7">
        <v>308</v>
      </c>
    </row>
    <row r="15782" spans="2:4" x14ac:dyDescent="0.2">
      <c r="B15782" s="7" t="s">
        <v>15888</v>
      </c>
      <c r="D15782" s="7">
        <v>443</v>
      </c>
    </row>
    <row r="15783" spans="2:4" x14ac:dyDescent="0.2">
      <c r="B15783" s="7" t="s">
        <v>15889</v>
      </c>
      <c r="D15783" s="7">
        <v>415</v>
      </c>
    </row>
    <row r="15784" spans="2:4" x14ac:dyDescent="0.2">
      <c r="B15784" s="7" t="s">
        <v>15890</v>
      </c>
      <c r="D15784" s="7">
        <v>427</v>
      </c>
    </row>
    <row r="15785" spans="2:4" x14ac:dyDescent="0.2">
      <c r="B15785" s="7" t="s">
        <v>15891</v>
      </c>
      <c r="D15785" s="7">
        <v>326</v>
      </c>
    </row>
    <row r="15786" spans="2:4" x14ac:dyDescent="0.2">
      <c r="B15786" s="7" t="s">
        <v>15892</v>
      </c>
      <c r="D15786" s="7">
        <v>310</v>
      </c>
    </row>
    <row r="15787" spans="2:4" x14ac:dyDescent="0.2">
      <c r="B15787" s="7" t="s">
        <v>15893</v>
      </c>
      <c r="D15787" s="7">
        <v>447</v>
      </c>
    </row>
    <row r="15788" spans="2:4" x14ac:dyDescent="0.2">
      <c r="B15788" s="7" t="s">
        <v>15894</v>
      </c>
      <c r="D15788" s="7">
        <v>323</v>
      </c>
    </row>
    <row r="15789" spans="2:4" x14ac:dyDescent="0.2">
      <c r="B15789" s="7" t="s">
        <v>15895</v>
      </c>
      <c r="D15789" s="7">
        <v>326</v>
      </c>
    </row>
    <row r="15790" spans="2:4" x14ac:dyDescent="0.2">
      <c r="B15790" s="7" t="s">
        <v>15896</v>
      </c>
      <c r="D15790" s="7">
        <v>298</v>
      </c>
    </row>
    <row r="15791" spans="2:4" x14ac:dyDescent="0.2">
      <c r="B15791" s="7" t="s">
        <v>15897</v>
      </c>
      <c r="D15791" s="7">
        <v>311</v>
      </c>
    </row>
    <row r="15792" spans="2:4" x14ac:dyDescent="0.2">
      <c r="B15792" s="7" t="s">
        <v>15898</v>
      </c>
      <c r="D15792" s="7">
        <v>453</v>
      </c>
    </row>
    <row r="15793" spans="2:4" x14ac:dyDescent="0.2">
      <c r="B15793" s="7" t="s">
        <v>15899</v>
      </c>
      <c r="D15793" s="7">
        <v>386</v>
      </c>
    </row>
    <row r="15794" spans="2:4" x14ac:dyDescent="0.2">
      <c r="B15794" s="7" t="s">
        <v>15900</v>
      </c>
      <c r="D15794" s="7">
        <v>418</v>
      </c>
    </row>
    <row r="15795" spans="2:4" x14ac:dyDescent="0.2">
      <c r="B15795" s="7" t="s">
        <v>15901</v>
      </c>
      <c r="D15795" s="7">
        <v>45</v>
      </c>
    </row>
    <row r="15796" spans="2:4" x14ac:dyDescent="0.2">
      <c r="B15796" s="7" t="s">
        <v>15902</v>
      </c>
      <c r="D15796" s="7">
        <v>298</v>
      </c>
    </row>
    <row r="15797" spans="2:4" x14ac:dyDescent="0.2">
      <c r="B15797" s="7" t="s">
        <v>15903</v>
      </c>
      <c r="D15797" s="7">
        <v>481</v>
      </c>
    </row>
    <row r="15798" spans="2:4" x14ac:dyDescent="0.2">
      <c r="B15798" s="7" t="s">
        <v>15904</v>
      </c>
      <c r="D15798" s="7">
        <v>335</v>
      </c>
    </row>
    <row r="15799" spans="2:4" x14ac:dyDescent="0.2">
      <c r="B15799" s="7" t="s">
        <v>15905</v>
      </c>
      <c r="D15799" s="7">
        <v>247</v>
      </c>
    </row>
    <row r="15800" spans="2:4" x14ac:dyDescent="0.2">
      <c r="B15800" s="7" t="s">
        <v>15906</v>
      </c>
      <c r="D15800" s="7">
        <v>300</v>
      </c>
    </row>
    <row r="15801" spans="2:4" x14ac:dyDescent="0.2">
      <c r="B15801" s="7" t="s">
        <v>15907</v>
      </c>
      <c r="D15801" s="7">
        <v>307</v>
      </c>
    </row>
    <row r="15802" spans="2:4" x14ac:dyDescent="0.2">
      <c r="B15802" s="7" t="s">
        <v>15908</v>
      </c>
      <c r="D15802" s="7">
        <v>278</v>
      </c>
    </row>
    <row r="15803" spans="2:4" x14ac:dyDescent="0.2">
      <c r="B15803" s="7" t="s">
        <v>15909</v>
      </c>
      <c r="D15803" s="7">
        <v>387</v>
      </c>
    </row>
    <row r="15804" spans="2:4" x14ac:dyDescent="0.2">
      <c r="B15804" s="7" t="s">
        <v>15910</v>
      </c>
      <c r="D15804" s="7">
        <v>362</v>
      </c>
    </row>
    <row r="15805" spans="2:4" x14ac:dyDescent="0.2">
      <c r="B15805" s="7" t="s">
        <v>15911</v>
      </c>
      <c r="D15805" s="7">
        <v>424</v>
      </c>
    </row>
    <row r="15806" spans="2:4" x14ac:dyDescent="0.2">
      <c r="B15806" s="7" t="s">
        <v>15912</v>
      </c>
      <c r="D15806" s="7">
        <v>349</v>
      </c>
    </row>
    <row r="15807" spans="2:4" x14ac:dyDescent="0.2">
      <c r="B15807" s="7" t="s">
        <v>15913</v>
      </c>
      <c r="D15807" s="7">
        <v>478</v>
      </c>
    </row>
    <row r="15808" spans="2:4" x14ac:dyDescent="0.2">
      <c r="B15808" s="7" t="s">
        <v>15914</v>
      </c>
      <c r="D15808" s="7">
        <v>281</v>
      </c>
    </row>
    <row r="15809" spans="2:4" x14ac:dyDescent="0.2">
      <c r="B15809" s="7" t="s">
        <v>15915</v>
      </c>
      <c r="D15809" s="7">
        <v>432</v>
      </c>
    </row>
    <row r="15810" spans="2:4" x14ac:dyDescent="0.2">
      <c r="B15810" s="7" t="s">
        <v>15916</v>
      </c>
      <c r="D15810" s="7">
        <v>334</v>
      </c>
    </row>
    <row r="15811" spans="2:4" x14ac:dyDescent="0.2">
      <c r="B15811" s="7" t="s">
        <v>15917</v>
      </c>
      <c r="D15811" s="7">
        <v>349</v>
      </c>
    </row>
    <row r="15812" spans="2:4" x14ac:dyDescent="0.2">
      <c r="B15812" s="7" t="s">
        <v>15918</v>
      </c>
      <c r="D15812" s="7">
        <v>263</v>
      </c>
    </row>
    <row r="15813" spans="2:4" x14ac:dyDescent="0.2">
      <c r="B15813" s="7" t="s">
        <v>15919</v>
      </c>
      <c r="D15813" s="7">
        <v>463</v>
      </c>
    </row>
    <row r="15814" spans="2:4" x14ac:dyDescent="0.2">
      <c r="B15814" s="7" t="s">
        <v>15920</v>
      </c>
      <c r="D15814" s="7">
        <v>374</v>
      </c>
    </row>
    <row r="15815" spans="2:4" x14ac:dyDescent="0.2">
      <c r="B15815" s="7" t="s">
        <v>15921</v>
      </c>
      <c r="D15815" s="7">
        <v>380</v>
      </c>
    </row>
    <row r="15816" spans="2:4" x14ac:dyDescent="0.2">
      <c r="B15816" s="7" t="s">
        <v>15922</v>
      </c>
      <c r="D15816" s="7">
        <v>350</v>
      </c>
    </row>
    <row r="15817" spans="2:4" x14ac:dyDescent="0.2">
      <c r="B15817" s="7" t="s">
        <v>15923</v>
      </c>
      <c r="D15817" s="7">
        <v>245</v>
      </c>
    </row>
    <row r="15818" spans="2:4" x14ac:dyDescent="0.2">
      <c r="B15818" s="7" t="s">
        <v>15924</v>
      </c>
      <c r="D15818" s="7">
        <v>356</v>
      </c>
    </row>
    <row r="15819" spans="2:4" x14ac:dyDescent="0.2">
      <c r="B15819" s="7" t="s">
        <v>15925</v>
      </c>
      <c r="D15819" s="7">
        <v>338</v>
      </c>
    </row>
    <row r="15820" spans="2:4" x14ac:dyDescent="0.2">
      <c r="B15820" s="7" t="s">
        <v>15926</v>
      </c>
      <c r="D15820" s="7">
        <v>567</v>
      </c>
    </row>
    <row r="15821" spans="2:4" x14ac:dyDescent="0.2">
      <c r="B15821" s="7" t="s">
        <v>15927</v>
      </c>
      <c r="D15821" s="7">
        <v>332</v>
      </c>
    </row>
    <row r="15822" spans="2:4" x14ac:dyDescent="0.2">
      <c r="B15822" s="7" t="s">
        <v>15928</v>
      </c>
      <c r="D15822" s="7">
        <v>325</v>
      </c>
    </row>
    <row r="15823" spans="2:4" x14ac:dyDescent="0.2">
      <c r="B15823" s="7" t="s">
        <v>15929</v>
      </c>
      <c r="D15823" s="7">
        <v>355</v>
      </c>
    </row>
    <row r="15824" spans="2:4" x14ac:dyDescent="0.2">
      <c r="B15824" s="7" t="s">
        <v>15930</v>
      </c>
      <c r="D15824" s="7">
        <v>363</v>
      </c>
    </row>
    <row r="15825" spans="2:4" x14ac:dyDescent="0.2">
      <c r="B15825" s="7" t="s">
        <v>15931</v>
      </c>
      <c r="D15825" s="7">
        <v>352</v>
      </c>
    </row>
    <row r="15826" spans="2:4" x14ac:dyDescent="0.2">
      <c r="B15826" s="7" t="s">
        <v>15932</v>
      </c>
      <c r="D15826" s="7">
        <v>192</v>
      </c>
    </row>
    <row r="15827" spans="2:4" x14ac:dyDescent="0.2">
      <c r="B15827" s="7" t="s">
        <v>15933</v>
      </c>
      <c r="D15827" s="7">
        <v>280</v>
      </c>
    </row>
    <row r="15828" spans="2:4" x14ac:dyDescent="0.2">
      <c r="B15828" s="7" t="s">
        <v>15934</v>
      </c>
      <c r="D15828" s="7">
        <v>327</v>
      </c>
    </row>
    <row r="15829" spans="2:4" x14ac:dyDescent="0.2">
      <c r="B15829" s="7" t="s">
        <v>15935</v>
      </c>
      <c r="D15829" s="7">
        <v>303</v>
      </c>
    </row>
    <row r="15830" spans="2:4" x14ac:dyDescent="0.2">
      <c r="B15830" s="7" t="s">
        <v>15936</v>
      </c>
      <c r="D15830" s="7">
        <v>496</v>
      </c>
    </row>
    <row r="15831" spans="2:4" x14ac:dyDescent="0.2">
      <c r="B15831" s="7" t="s">
        <v>15937</v>
      </c>
      <c r="D15831" s="7">
        <v>386</v>
      </c>
    </row>
    <row r="15832" spans="2:4" x14ac:dyDescent="0.2">
      <c r="B15832" s="7" t="s">
        <v>15938</v>
      </c>
      <c r="D15832" s="7">
        <v>206</v>
      </c>
    </row>
    <row r="15833" spans="2:4" x14ac:dyDescent="0.2">
      <c r="B15833" s="7" t="s">
        <v>15939</v>
      </c>
      <c r="D15833" s="7">
        <v>251</v>
      </c>
    </row>
    <row r="15834" spans="2:4" x14ac:dyDescent="0.2">
      <c r="B15834" s="7" t="s">
        <v>15940</v>
      </c>
      <c r="D15834" s="7">
        <v>451</v>
      </c>
    </row>
    <row r="15835" spans="2:4" x14ac:dyDescent="0.2">
      <c r="B15835" s="7" t="s">
        <v>15941</v>
      </c>
      <c r="D15835" s="7">
        <v>368</v>
      </c>
    </row>
    <row r="15836" spans="2:4" x14ac:dyDescent="0.2">
      <c r="B15836" s="7" t="s">
        <v>15942</v>
      </c>
      <c r="D15836" s="7">
        <v>363</v>
      </c>
    </row>
    <row r="15837" spans="2:4" x14ac:dyDescent="0.2">
      <c r="B15837" s="7" t="s">
        <v>15943</v>
      </c>
      <c r="D15837" s="7">
        <v>345</v>
      </c>
    </row>
    <row r="15838" spans="2:4" x14ac:dyDescent="0.2">
      <c r="B15838" s="7" t="s">
        <v>15944</v>
      </c>
      <c r="D15838" s="7">
        <v>357</v>
      </c>
    </row>
    <row r="15839" spans="2:4" x14ac:dyDescent="0.2">
      <c r="B15839" s="7" t="s">
        <v>15945</v>
      </c>
      <c r="D15839" s="7">
        <v>420</v>
      </c>
    </row>
    <row r="15840" spans="2:4" x14ac:dyDescent="0.2">
      <c r="B15840" s="7" t="s">
        <v>15946</v>
      </c>
      <c r="D15840" s="7">
        <v>357</v>
      </c>
    </row>
    <row r="15841" spans="2:4" x14ac:dyDescent="0.2">
      <c r="B15841" s="7" t="s">
        <v>15947</v>
      </c>
      <c r="D15841" s="7">
        <v>314</v>
      </c>
    </row>
    <row r="15842" spans="2:4" x14ac:dyDescent="0.2">
      <c r="B15842" s="7" t="s">
        <v>15948</v>
      </c>
      <c r="D15842" s="7">
        <v>398</v>
      </c>
    </row>
    <row r="15843" spans="2:4" x14ac:dyDescent="0.2">
      <c r="B15843" s="7" t="s">
        <v>15949</v>
      </c>
      <c r="D15843" s="7">
        <v>352</v>
      </c>
    </row>
    <row r="15844" spans="2:4" x14ac:dyDescent="0.2">
      <c r="B15844" s="7" t="s">
        <v>15950</v>
      </c>
      <c r="D15844" s="7">
        <v>423</v>
      </c>
    </row>
    <row r="15845" spans="2:4" x14ac:dyDescent="0.2">
      <c r="B15845" s="7" t="s">
        <v>15951</v>
      </c>
      <c r="D15845" s="7">
        <v>396</v>
      </c>
    </row>
    <row r="15846" spans="2:4" x14ac:dyDescent="0.2">
      <c r="B15846" s="7" t="s">
        <v>15952</v>
      </c>
      <c r="D15846" s="7">
        <v>317</v>
      </c>
    </row>
    <row r="15847" spans="2:4" x14ac:dyDescent="0.2">
      <c r="B15847" s="7" t="s">
        <v>15953</v>
      </c>
      <c r="D15847" s="7">
        <v>382</v>
      </c>
    </row>
    <row r="15848" spans="2:4" x14ac:dyDescent="0.2">
      <c r="B15848" s="7" t="s">
        <v>15954</v>
      </c>
      <c r="D15848" s="7">
        <v>285</v>
      </c>
    </row>
    <row r="15849" spans="2:4" x14ac:dyDescent="0.2">
      <c r="B15849" s="7" t="s">
        <v>15955</v>
      </c>
      <c r="D15849" s="7">
        <v>425</v>
      </c>
    </row>
    <row r="15850" spans="2:4" x14ac:dyDescent="0.2">
      <c r="B15850" s="7" t="s">
        <v>15956</v>
      </c>
      <c r="D15850" s="7">
        <v>311</v>
      </c>
    </row>
    <row r="15851" spans="2:4" x14ac:dyDescent="0.2">
      <c r="B15851" s="7" t="s">
        <v>15957</v>
      </c>
      <c r="D15851" s="7">
        <v>354</v>
      </c>
    </row>
    <row r="15852" spans="2:4" x14ac:dyDescent="0.2">
      <c r="B15852" s="7" t="s">
        <v>15958</v>
      </c>
      <c r="D15852" s="7">
        <v>266</v>
      </c>
    </row>
    <row r="15853" spans="2:4" x14ac:dyDescent="0.2">
      <c r="B15853" s="7" t="s">
        <v>15959</v>
      </c>
      <c r="D15853" s="7">
        <v>324</v>
      </c>
    </row>
    <row r="15854" spans="2:4" x14ac:dyDescent="0.2">
      <c r="B15854" s="7" t="s">
        <v>15960</v>
      </c>
      <c r="D15854" s="7">
        <v>375</v>
      </c>
    </row>
    <row r="15855" spans="2:4" x14ac:dyDescent="0.2">
      <c r="B15855" s="7" t="s">
        <v>15961</v>
      </c>
      <c r="D15855" s="7">
        <v>382</v>
      </c>
    </row>
    <row r="15856" spans="2:4" x14ac:dyDescent="0.2">
      <c r="B15856" s="7" t="s">
        <v>15962</v>
      </c>
      <c r="D15856" s="7">
        <v>325</v>
      </c>
    </row>
    <row r="15857" spans="2:4" x14ac:dyDescent="0.2">
      <c r="B15857" s="7" t="s">
        <v>15963</v>
      </c>
      <c r="D15857" s="7">
        <v>365</v>
      </c>
    </row>
    <row r="15858" spans="2:4" x14ac:dyDescent="0.2">
      <c r="B15858" s="7" t="s">
        <v>15964</v>
      </c>
      <c r="D15858" s="7">
        <v>405</v>
      </c>
    </row>
    <row r="15859" spans="2:4" x14ac:dyDescent="0.2">
      <c r="B15859" s="7" t="s">
        <v>15965</v>
      </c>
      <c r="D15859" s="7">
        <v>450</v>
      </c>
    </row>
    <row r="15860" spans="2:4" x14ac:dyDescent="0.2">
      <c r="B15860" s="7" t="s">
        <v>15966</v>
      </c>
      <c r="D15860" s="7">
        <v>357</v>
      </c>
    </row>
    <row r="15861" spans="2:4" x14ac:dyDescent="0.2">
      <c r="B15861" s="7" t="s">
        <v>15967</v>
      </c>
      <c r="D15861" s="7">
        <v>383</v>
      </c>
    </row>
    <row r="15862" spans="2:4" x14ac:dyDescent="0.2">
      <c r="B15862" s="7" t="s">
        <v>15968</v>
      </c>
      <c r="D15862" s="7">
        <v>310</v>
      </c>
    </row>
    <row r="15863" spans="2:4" x14ac:dyDescent="0.2">
      <c r="B15863" s="7" t="s">
        <v>15969</v>
      </c>
      <c r="D15863" s="7">
        <v>328</v>
      </c>
    </row>
    <row r="15864" spans="2:4" x14ac:dyDescent="0.2">
      <c r="B15864" s="7" t="s">
        <v>15970</v>
      </c>
      <c r="D15864" s="7">
        <v>278</v>
      </c>
    </row>
    <row r="15865" spans="2:4" x14ac:dyDescent="0.2">
      <c r="B15865" s="7" t="s">
        <v>15971</v>
      </c>
      <c r="D15865" s="7">
        <v>384</v>
      </c>
    </row>
    <row r="15866" spans="2:4" x14ac:dyDescent="0.2">
      <c r="B15866" s="7" t="s">
        <v>15972</v>
      </c>
      <c r="D15866" s="7">
        <v>420</v>
      </c>
    </row>
    <row r="15867" spans="2:4" x14ac:dyDescent="0.2">
      <c r="B15867" s="7" t="s">
        <v>15973</v>
      </c>
      <c r="D15867" s="7">
        <v>356</v>
      </c>
    </row>
    <row r="15868" spans="2:4" x14ac:dyDescent="0.2">
      <c r="B15868" s="7" t="s">
        <v>15974</v>
      </c>
      <c r="D15868" s="7">
        <v>476</v>
      </c>
    </row>
    <row r="15869" spans="2:4" x14ac:dyDescent="0.2">
      <c r="B15869" s="7" t="s">
        <v>15975</v>
      </c>
      <c r="D15869" s="7">
        <v>432</v>
      </c>
    </row>
    <row r="15870" spans="2:4" x14ac:dyDescent="0.2">
      <c r="B15870" s="7" t="s">
        <v>15976</v>
      </c>
      <c r="D15870" s="7">
        <v>378</v>
      </c>
    </row>
    <row r="15871" spans="2:4" x14ac:dyDescent="0.2">
      <c r="B15871" s="7" t="s">
        <v>15977</v>
      </c>
      <c r="D15871" s="7">
        <v>291</v>
      </c>
    </row>
    <row r="15872" spans="2:4" x14ac:dyDescent="0.2">
      <c r="B15872" s="7" t="s">
        <v>15978</v>
      </c>
      <c r="D15872" s="7">
        <v>481</v>
      </c>
    </row>
    <row r="15873" spans="2:4" x14ac:dyDescent="0.2">
      <c r="B15873" s="7" t="s">
        <v>15979</v>
      </c>
      <c r="D15873" s="7">
        <v>319</v>
      </c>
    </row>
    <row r="15874" spans="2:4" x14ac:dyDescent="0.2">
      <c r="B15874" s="7" t="s">
        <v>15980</v>
      </c>
      <c r="D15874" s="7">
        <v>381</v>
      </c>
    </row>
    <row r="15875" spans="2:4" x14ac:dyDescent="0.2">
      <c r="B15875" s="7" t="s">
        <v>15981</v>
      </c>
      <c r="D15875" s="7">
        <v>492</v>
      </c>
    </row>
    <row r="15876" spans="2:4" x14ac:dyDescent="0.2">
      <c r="B15876" s="7" t="s">
        <v>15982</v>
      </c>
      <c r="D15876" s="7">
        <v>312</v>
      </c>
    </row>
    <row r="15877" spans="2:4" x14ac:dyDescent="0.2">
      <c r="B15877" s="7" t="s">
        <v>15983</v>
      </c>
      <c r="D15877" s="7">
        <v>347</v>
      </c>
    </row>
    <row r="15878" spans="2:4" x14ac:dyDescent="0.2">
      <c r="B15878" s="7" t="s">
        <v>15984</v>
      </c>
      <c r="D15878" s="7">
        <v>317</v>
      </c>
    </row>
    <row r="15879" spans="2:4" x14ac:dyDescent="0.2">
      <c r="B15879" s="7" t="s">
        <v>15985</v>
      </c>
      <c r="D15879" s="7">
        <v>384</v>
      </c>
    </row>
    <row r="15880" spans="2:4" x14ac:dyDescent="0.2">
      <c r="B15880" s="7" t="s">
        <v>15986</v>
      </c>
      <c r="D15880" s="7">
        <v>461</v>
      </c>
    </row>
    <row r="15881" spans="2:4" x14ac:dyDescent="0.2">
      <c r="B15881" s="7" t="s">
        <v>15987</v>
      </c>
      <c r="D15881" s="7">
        <v>305</v>
      </c>
    </row>
    <row r="15882" spans="2:4" x14ac:dyDescent="0.2">
      <c r="B15882" s="7" t="s">
        <v>15988</v>
      </c>
      <c r="D15882" s="7">
        <v>371</v>
      </c>
    </row>
    <row r="15883" spans="2:4" x14ac:dyDescent="0.2">
      <c r="B15883" s="7" t="s">
        <v>15989</v>
      </c>
      <c r="D15883" s="7">
        <v>403</v>
      </c>
    </row>
    <row r="15884" spans="2:4" x14ac:dyDescent="0.2">
      <c r="B15884" s="7" t="s">
        <v>15990</v>
      </c>
      <c r="D15884" s="7">
        <v>433</v>
      </c>
    </row>
    <row r="15885" spans="2:4" x14ac:dyDescent="0.2">
      <c r="B15885" s="7" t="s">
        <v>15991</v>
      </c>
      <c r="D15885" s="7">
        <v>331</v>
      </c>
    </row>
    <row r="15886" spans="2:4" x14ac:dyDescent="0.2">
      <c r="B15886" s="7" t="s">
        <v>15992</v>
      </c>
      <c r="D15886" s="7">
        <v>366</v>
      </c>
    </row>
    <row r="15887" spans="2:4" x14ac:dyDescent="0.2">
      <c r="B15887" s="7" t="s">
        <v>15993</v>
      </c>
      <c r="D15887" s="7">
        <v>389</v>
      </c>
    </row>
    <row r="15888" spans="2:4" x14ac:dyDescent="0.2">
      <c r="B15888" s="7" t="s">
        <v>15994</v>
      </c>
      <c r="D15888" s="7">
        <v>349</v>
      </c>
    </row>
    <row r="15889" spans="2:4" x14ac:dyDescent="0.2">
      <c r="B15889" s="7" t="s">
        <v>15995</v>
      </c>
      <c r="D15889" s="7">
        <v>270</v>
      </c>
    </row>
    <row r="15890" spans="2:4" x14ac:dyDescent="0.2">
      <c r="B15890" s="7" t="s">
        <v>15996</v>
      </c>
      <c r="D15890" s="7">
        <v>296</v>
      </c>
    </row>
    <row r="15891" spans="2:4" x14ac:dyDescent="0.2">
      <c r="B15891" s="7" t="s">
        <v>15997</v>
      </c>
      <c r="D15891" s="7">
        <v>301</v>
      </c>
    </row>
    <row r="15892" spans="2:4" x14ac:dyDescent="0.2">
      <c r="B15892" s="7" t="s">
        <v>15998</v>
      </c>
      <c r="D15892" s="7">
        <v>492</v>
      </c>
    </row>
    <row r="15893" spans="2:4" x14ac:dyDescent="0.2">
      <c r="B15893" s="7" t="s">
        <v>15999</v>
      </c>
      <c r="D15893" s="7">
        <v>338</v>
      </c>
    </row>
    <row r="15894" spans="2:4" x14ac:dyDescent="0.2">
      <c r="B15894" s="7" t="s">
        <v>16000</v>
      </c>
      <c r="D15894" s="7">
        <v>392</v>
      </c>
    </row>
    <row r="15895" spans="2:4" x14ac:dyDescent="0.2">
      <c r="B15895" s="7" t="s">
        <v>16001</v>
      </c>
      <c r="D15895" s="7">
        <v>38</v>
      </c>
    </row>
    <row r="15896" spans="2:4" x14ac:dyDescent="0.2">
      <c r="B15896" s="7" t="s">
        <v>16002</v>
      </c>
      <c r="D15896" s="7">
        <v>328</v>
      </c>
    </row>
    <row r="15897" spans="2:4" x14ac:dyDescent="0.2">
      <c r="B15897" s="7" t="s">
        <v>16003</v>
      </c>
      <c r="D15897" s="7">
        <v>383</v>
      </c>
    </row>
    <row r="15898" spans="2:4" x14ac:dyDescent="0.2">
      <c r="B15898" s="7" t="s">
        <v>16004</v>
      </c>
      <c r="D15898" s="7">
        <v>296</v>
      </c>
    </row>
    <row r="15899" spans="2:4" x14ac:dyDescent="0.2">
      <c r="B15899" s="7" t="s">
        <v>16005</v>
      </c>
      <c r="D15899" s="7">
        <v>201</v>
      </c>
    </row>
    <row r="15900" spans="2:4" x14ac:dyDescent="0.2">
      <c r="B15900" s="7" t="s">
        <v>16006</v>
      </c>
      <c r="D15900" s="7">
        <v>315</v>
      </c>
    </row>
    <row r="15901" spans="2:4" x14ac:dyDescent="0.2">
      <c r="B15901" s="7" t="s">
        <v>16007</v>
      </c>
      <c r="D15901" s="7">
        <v>275</v>
      </c>
    </row>
    <row r="15902" spans="2:4" x14ac:dyDescent="0.2">
      <c r="B15902" s="7" t="s">
        <v>16008</v>
      </c>
      <c r="D15902" s="7">
        <v>216</v>
      </c>
    </row>
    <row r="15903" spans="2:4" x14ac:dyDescent="0.2">
      <c r="B15903" s="7" t="s">
        <v>16009</v>
      </c>
      <c r="D15903" s="7">
        <v>435</v>
      </c>
    </row>
    <row r="15904" spans="2:4" x14ac:dyDescent="0.2">
      <c r="B15904" s="7" t="s">
        <v>16010</v>
      </c>
      <c r="D15904" s="7">
        <v>533</v>
      </c>
    </row>
    <row r="15905" spans="2:4" x14ac:dyDescent="0.2">
      <c r="B15905" s="7" t="s">
        <v>16011</v>
      </c>
      <c r="D15905" s="7">
        <v>459</v>
      </c>
    </row>
    <row r="15906" spans="2:4" x14ac:dyDescent="0.2">
      <c r="B15906" s="7" t="s">
        <v>16012</v>
      </c>
      <c r="D15906" s="7">
        <v>551</v>
      </c>
    </row>
    <row r="15907" spans="2:4" x14ac:dyDescent="0.2">
      <c r="B15907" s="7" t="s">
        <v>16013</v>
      </c>
      <c r="D15907" s="7">
        <v>514</v>
      </c>
    </row>
    <row r="15908" spans="2:4" x14ac:dyDescent="0.2">
      <c r="B15908" s="7" t="s">
        <v>16014</v>
      </c>
      <c r="D15908" s="7">
        <v>544</v>
      </c>
    </row>
    <row r="15909" spans="2:4" x14ac:dyDescent="0.2">
      <c r="B15909" s="7" t="s">
        <v>16015</v>
      </c>
      <c r="D15909" s="7">
        <v>494</v>
      </c>
    </row>
    <row r="15910" spans="2:4" x14ac:dyDescent="0.2">
      <c r="B15910" s="7" t="s">
        <v>16016</v>
      </c>
      <c r="D15910" s="7">
        <v>453</v>
      </c>
    </row>
    <row r="15911" spans="2:4" x14ac:dyDescent="0.2">
      <c r="B15911" s="7" t="s">
        <v>16017</v>
      </c>
      <c r="D15911" s="7">
        <v>434</v>
      </c>
    </row>
    <row r="15912" spans="2:4" x14ac:dyDescent="0.2">
      <c r="B15912" s="7" t="s">
        <v>16018</v>
      </c>
      <c r="D15912" s="7">
        <v>271</v>
      </c>
    </row>
    <row r="15913" spans="2:4" x14ac:dyDescent="0.2">
      <c r="B15913" s="7" t="s">
        <v>16019</v>
      </c>
      <c r="D15913" s="7">
        <v>462</v>
      </c>
    </row>
    <row r="15914" spans="2:4" x14ac:dyDescent="0.2">
      <c r="B15914" s="7" t="s">
        <v>16020</v>
      </c>
      <c r="D15914" s="7">
        <v>546</v>
      </c>
    </row>
    <row r="15915" spans="2:4" x14ac:dyDescent="0.2">
      <c r="B15915" s="7" t="s">
        <v>16021</v>
      </c>
      <c r="D15915" s="7">
        <v>488</v>
      </c>
    </row>
    <row r="15916" spans="2:4" x14ac:dyDescent="0.2">
      <c r="B15916" s="7" t="s">
        <v>16022</v>
      </c>
      <c r="D15916" s="7">
        <v>418</v>
      </c>
    </row>
    <row r="15917" spans="2:4" x14ac:dyDescent="0.2">
      <c r="B15917" s="7" t="s">
        <v>16023</v>
      </c>
      <c r="D15917" s="7">
        <v>341</v>
      </c>
    </row>
    <row r="15918" spans="2:4" x14ac:dyDescent="0.2">
      <c r="B15918" s="7" t="s">
        <v>16024</v>
      </c>
      <c r="D15918" s="7">
        <v>458</v>
      </c>
    </row>
    <row r="15919" spans="2:4" x14ac:dyDescent="0.2">
      <c r="B15919" s="7" t="s">
        <v>16025</v>
      </c>
      <c r="D15919" s="7">
        <v>570</v>
      </c>
    </row>
    <row r="15920" spans="2:4" x14ac:dyDescent="0.2">
      <c r="B15920" s="7" t="s">
        <v>16026</v>
      </c>
      <c r="D15920" s="7">
        <v>515</v>
      </c>
    </row>
    <row r="15921" spans="2:4" x14ac:dyDescent="0.2">
      <c r="B15921" s="7" t="s">
        <v>16027</v>
      </c>
      <c r="D15921" s="7">
        <v>603</v>
      </c>
    </row>
    <row r="15922" spans="2:4" x14ac:dyDescent="0.2">
      <c r="B15922" s="7" t="s">
        <v>16028</v>
      </c>
      <c r="D15922" s="7">
        <v>447</v>
      </c>
    </row>
    <row r="15923" spans="2:4" x14ac:dyDescent="0.2">
      <c r="B15923" s="7" t="s">
        <v>16029</v>
      </c>
      <c r="D15923" s="7">
        <v>478</v>
      </c>
    </row>
    <row r="15924" spans="2:4" x14ac:dyDescent="0.2">
      <c r="B15924" s="7" t="s">
        <v>16030</v>
      </c>
      <c r="D15924" s="7">
        <v>453</v>
      </c>
    </row>
    <row r="15925" spans="2:4" x14ac:dyDescent="0.2">
      <c r="B15925" s="7" t="s">
        <v>16031</v>
      </c>
      <c r="D15925" s="7">
        <v>451</v>
      </c>
    </row>
    <row r="15926" spans="2:4" x14ac:dyDescent="0.2">
      <c r="B15926" s="7" t="s">
        <v>16032</v>
      </c>
      <c r="D15926" s="7">
        <v>295</v>
      </c>
    </row>
    <row r="15927" spans="2:4" x14ac:dyDescent="0.2">
      <c r="B15927" s="7" t="s">
        <v>16033</v>
      </c>
      <c r="D15927" s="7">
        <v>460</v>
      </c>
    </row>
    <row r="15928" spans="2:4" x14ac:dyDescent="0.2">
      <c r="B15928" s="7" t="s">
        <v>16034</v>
      </c>
      <c r="D15928" s="7">
        <v>410</v>
      </c>
    </row>
    <row r="15929" spans="2:4" x14ac:dyDescent="0.2">
      <c r="B15929" s="7" t="s">
        <v>16035</v>
      </c>
      <c r="D15929" s="7">
        <v>554</v>
      </c>
    </row>
    <row r="15930" spans="2:4" x14ac:dyDescent="0.2">
      <c r="B15930" s="7" t="s">
        <v>16036</v>
      </c>
      <c r="D15930" s="7">
        <v>521</v>
      </c>
    </row>
    <row r="15931" spans="2:4" x14ac:dyDescent="0.2">
      <c r="B15931" s="7" t="s">
        <v>16037</v>
      </c>
      <c r="D15931" s="7">
        <v>556</v>
      </c>
    </row>
    <row r="15932" spans="2:4" x14ac:dyDescent="0.2">
      <c r="B15932" s="7" t="s">
        <v>16038</v>
      </c>
      <c r="D15932" s="7">
        <v>299</v>
      </c>
    </row>
    <row r="15933" spans="2:4" x14ac:dyDescent="0.2">
      <c r="B15933" s="7" t="s">
        <v>16039</v>
      </c>
      <c r="D15933" s="7">
        <v>303</v>
      </c>
    </row>
    <row r="15934" spans="2:4" x14ac:dyDescent="0.2">
      <c r="B15934" s="7" t="s">
        <v>16040</v>
      </c>
      <c r="D15934" s="7">
        <v>506</v>
      </c>
    </row>
    <row r="15935" spans="2:4" x14ac:dyDescent="0.2">
      <c r="B15935" s="7" t="s">
        <v>16041</v>
      </c>
      <c r="D15935" s="7">
        <v>311</v>
      </c>
    </row>
    <row r="15936" spans="2:4" x14ac:dyDescent="0.2">
      <c r="B15936" s="7" t="s">
        <v>16042</v>
      </c>
      <c r="D15936" s="7">
        <v>554</v>
      </c>
    </row>
    <row r="15937" spans="2:4" x14ac:dyDescent="0.2">
      <c r="B15937" s="7" t="s">
        <v>16043</v>
      </c>
      <c r="D15937" s="7">
        <v>378</v>
      </c>
    </row>
    <row r="15938" spans="2:4" x14ac:dyDescent="0.2">
      <c r="B15938" s="7" t="s">
        <v>16044</v>
      </c>
      <c r="D15938" s="7">
        <v>524</v>
      </c>
    </row>
    <row r="15939" spans="2:4" x14ac:dyDescent="0.2">
      <c r="B15939" s="7" t="s">
        <v>16045</v>
      </c>
      <c r="D15939" s="7">
        <v>476</v>
      </c>
    </row>
    <row r="15940" spans="2:4" x14ac:dyDescent="0.2">
      <c r="B15940" s="7" t="s">
        <v>16046</v>
      </c>
      <c r="D15940" s="7">
        <v>609</v>
      </c>
    </row>
    <row r="15941" spans="2:4" x14ac:dyDescent="0.2">
      <c r="B15941" s="7" t="s">
        <v>16047</v>
      </c>
      <c r="D15941" s="7">
        <v>397</v>
      </c>
    </row>
    <row r="15942" spans="2:4" x14ac:dyDescent="0.2">
      <c r="B15942" s="7" t="s">
        <v>16048</v>
      </c>
      <c r="D15942" s="7">
        <v>442</v>
      </c>
    </row>
    <row r="15943" spans="2:4" x14ac:dyDescent="0.2">
      <c r="B15943" s="7" t="s">
        <v>16049</v>
      </c>
      <c r="D15943" s="7">
        <v>335</v>
      </c>
    </row>
    <row r="15944" spans="2:4" x14ac:dyDescent="0.2">
      <c r="B15944" s="7" t="s">
        <v>16050</v>
      </c>
      <c r="D15944" s="7">
        <v>496</v>
      </c>
    </row>
    <row r="15945" spans="2:4" x14ac:dyDescent="0.2">
      <c r="B15945" s="7" t="s">
        <v>16051</v>
      </c>
      <c r="D15945" s="7">
        <v>531</v>
      </c>
    </row>
    <row r="15946" spans="2:4" x14ac:dyDescent="0.2">
      <c r="B15946" s="7" t="s">
        <v>16052</v>
      </c>
      <c r="D15946" s="7">
        <v>541</v>
      </c>
    </row>
    <row r="15947" spans="2:4" x14ac:dyDescent="0.2">
      <c r="B15947" s="7" t="s">
        <v>16053</v>
      </c>
      <c r="D15947" s="7">
        <v>519</v>
      </c>
    </row>
    <row r="15948" spans="2:4" x14ac:dyDescent="0.2">
      <c r="B15948" s="7" t="s">
        <v>16054</v>
      </c>
      <c r="D15948" s="7">
        <v>393</v>
      </c>
    </row>
    <row r="15949" spans="2:4" x14ac:dyDescent="0.2">
      <c r="B15949" s="7" t="s">
        <v>16055</v>
      </c>
      <c r="D15949" s="7">
        <v>583</v>
      </c>
    </row>
    <row r="15950" spans="2:4" x14ac:dyDescent="0.2">
      <c r="B15950" s="7" t="s">
        <v>16056</v>
      </c>
      <c r="D15950" s="7">
        <v>457</v>
      </c>
    </row>
    <row r="15951" spans="2:4" x14ac:dyDescent="0.2">
      <c r="B15951" s="7" t="s">
        <v>16057</v>
      </c>
      <c r="D15951" s="7">
        <v>408</v>
      </c>
    </row>
    <row r="15952" spans="2:4" x14ac:dyDescent="0.2">
      <c r="B15952" s="7" t="s">
        <v>16058</v>
      </c>
      <c r="D15952" s="7">
        <v>417</v>
      </c>
    </row>
    <row r="15953" spans="2:4" x14ac:dyDescent="0.2">
      <c r="B15953" s="7" t="s">
        <v>16059</v>
      </c>
      <c r="D15953" s="7">
        <v>509</v>
      </c>
    </row>
    <row r="15954" spans="2:4" x14ac:dyDescent="0.2">
      <c r="B15954" s="7" t="s">
        <v>16060</v>
      </c>
      <c r="D15954" s="7">
        <v>431</v>
      </c>
    </row>
    <row r="15955" spans="2:4" x14ac:dyDescent="0.2">
      <c r="B15955" s="7" t="s">
        <v>16061</v>
      </c>
      <c r="D15955" s="7">
        <v>509</v>
      </c>
    </row>
    <row r="15956" spans="2:4" x14ac:dyDescent="0.2">
      <c r="B15956" s="7" t="s">
        <v>16062</v>
      </c>
      <c r="D15956" s="7">
        <v>463</v>
      </c>
    </row>
    <row r="15957" spans="2:4" x14ac:dyDescent="0.2">
      <c r="B15957" s="7" t="s">
        <v>16063</v>
      </c>
      <c r="D15957" s="7">
        <v>471</v>
      </c>
    </row>
    <row r="15958" spans="2:4" x14ac:dyDescent="0.2">
      <c r="B15958" s="7" t="s">
        <v>16064</v>
      </c>
      <c r="D15958" s="7">
        <v>461</v>
      </c>
    </row>
    <row r="15959" spans="2:4" x14ac:dyDescent="0.2">
      <c r="B15959" s="7" t="s">
        <v>16065</v>
      </c>
      <c r="D15959" s="7">
        <v>475</v>
      </c>
    </row>
    <row r="15960" spans="2:4" x14ac:dyDescent="0.2">
      <c r="B15960" s="7" t="s">
        <v>16066</v>
      </c>
      <c r="D15960" s="7">
        <v>556</v>
      </c>
    </row>
    <row r="15961" spans="2:4" x14ac:dyDescent="0.2">
      <c r="B15961" s="7" t="s">
        <v>16067</v>
      </c>
      <c r="D15961" s="7">
        <v>513</v>
      </c>
    </row>
    <row r="15962" spans="2:4" x14ac:dyDescent="0.2">
      <c r="B15962" s="7" t="s">
        <v>16068</v>
      </c>
      <c r="D15962" s="7">
        <v>341</v>
      </c>
    </row>
    <row r="15963" spans="2:4" x14ac:dyDescent="0.2">
      <c r="B15963" s="7" t="s">
        <v>16069</v>
      </c>
      <c r="D15963" s="7">
        <v>497</v>
      </c>
    </row>
    <row r="15964" spans="2:4" x14ac:dyDescent="0.2">
      <c r="B15964" s="7" t="s">
        <v>16070</v>
      </c>
      <c r="D15964" s="7">
        <v>464</v>
      </c>
    </row>
    <row r="15965" spans="2:4" x14ac:dyDescent="0.2">
      <c r="B15965" s="7" t="s">
        <v>16071</v>
      </c>
      <c r="D15965" s="7">
        <v>434</v>
      </c>
    </row>
    <row r="15966" spans="2:4" x14ac:dyDescent="0.2">
      <c r="B15966" s="7" t="s">
        <v>16072</v>
      </c>
      <c r="D15966" s="7">
        <v>517</v>
      </c>
    </row>
    <row r="15967" spans="2:4" x14ac:dyDescent="0.2">
      <c r="B15967" s="7" t="s">
        <v>16073</v>
      </c>
      <c r="D15967" s="7">
        <v>509</v>
      </c>
    </row>
    <row r="15968" spans="2:4" x14ac:dyDescent="0.2">
      <c r="B15968" s="7" t="s">
        <v>16074</v>
      </c>
      <c r="D15968" s="7">
        <v>550</v>
      </c>
    </row>
    <row r="15969" spans="2:4" x14ac:dyDescent="0.2">
      <c r="B15969" s="7" t="s">
        <v>16075</v>
      </c>
      <c r="D15969" s="7">
        <v>596</v>
      </c>
    </row>
    <row r="15970" spans="2:4" x14ac:dyDescent="0.2">
      <c r="B15970" s="7" t="s">
        <v>16076</v>
      </c>
      <c r="D15970" s="7">
        <v>588</v>
      </c>
    </row>
    <row r="15971" spans="2:4" x14ac:dyDescent="0.2">
      <c r="B15971" s="7" t="s">
        <v>16077</v>
      </c>
      <c r="D15971" s="7">
        <v>414</v>
      </c>
    </row>
    <row r="15972" spans="2:4" x14ac:dyDescent="0.2">
      <c r="B15972" s="7" t="s">
        <v>16078</v>
      </c>
      <c r="D15972" s="7">
        <v>668</v>
      </c>
    </row>
    <row r="15973" spans="2:4" x14ac:dyDescent="0.2">
      <c r="B15973" s="7" t="s">
        <v>16079</v>
      </c>
      <c r="D15973" s="7">
        <v>407</v>
      </c>
    </row>
    <row r="15974" spans="2:4" x14ac:dyDescent="0.2">
      <c r="B15974" s="7" t="s">
        <v>16080</v>
      </c>
      <c r="D15974" s="7">
        <v>513</v>
      </c>
    </row>
    <row r="15975" spans="2:4" x14ac:dyDescent="0.2">
      <c r="B15975" s="7" t="s">
        <v>16081</v>
      </c>
      <c r="D15975" s="7">
        <v>443</v>
      </c>
    </row>
    <row r="15976" spans="2:4" x14ac:dyDescent="0.2">
      <c r="B15976" s="7" t="s">
        <v>16082</v>
      </c>
      <c r="D15976" s="7">
        <v>378</v>
      </c>
    </row>
    <row r="15977" spans="2:4" x14ac:dyDescent="0.2">
      <c r="B15977" s="7" t="s">
        <v>16083</v>
      </c>
      <c r="D15977" s="7">
        <v>486</v>
      </c>
    </row>
    <row r="15978" spans="2:4" x14ac:dyDescent="0.2">
      <c r="B15978" s="7" t="s">
        <v>16084</v>
      </c>
      <c r="D15978" s="7">
        <v>455</v>
      </c>
    </row>
    <row r="15979" spans="2:4" x14ac:dyDescent="0.2">
      <c r="B15979" s="7" t="s">
        <v>16085</v>
      </c>
      <c r="D15979" s="7">
        <v>513</v>
      </c>
    </row>
    <row r="15980" spans="2:4" x14ac:dyDescent="0.2">
      <c r="B15980" s="7" t="s">
        <v>16086</v>
      </c>
      <c r="D15980" s="7">
        <v>507</v>
      </c>
    </row>
    <row r="15981" spans="2:4" x14ac:dyDescent="0.2">
      <c r="B15981" s="7" t="s">
        <v>16087</v>
      </c>
      <c r="D15981" s="7">
        <v>347</v>
      </c>
    </row>
    <row r="15982" spans="2:4" x14ac:dyDescent="0.2">
      <c r="B15982" s="7" t="s">
        <v>16088</v>
      </c>
      <c r="D15982" s="7">
        <v>416</v>
      </c>
    </row>
    <row r="15983" spans="2:4" x14ac:dyDescent="0.2">
      <c r="B15983" s="7" t="s">
        <v>16089</v>
      </c>
      <c r="D15983" s="7">
        <v>516</v>
      </c>
    </row>
    <row r="15984" spans="2:4" x14ac:dyDescent="0.2">
      <c r="B15984" s="7" t="s">
        <v>16090</v>
      </c>
      <c r="D15984" s="7">
        <v>443</v>
      </c>
    </row>
    <row r="15985" spans="2:4" x14ac:dyDescent="0.2">
      <c r="B15985" s="7" t="s">
        <v>16091</v>
      </c>
      <c r="D15985" s="7">
        <v>418</v>
      </c>
    </row>
    <row r="15986" spans="2:4" x14ac:dyDescent="0.2">
      <c r="B15986" s="7" t="s">
        <v>16092</v>
      </c>
      <c r="D15986" s="7">
        <v>453</v>
      </c>
    </row>
    <row r="15987" spans="2:4" x14ac:dyDescent="0.2">
      <c r="B15987" s="7" t="s">
        <v>16093</v>
      </c>
      <c r="D15987" s="7">
        <v>486</v>
      </c>
    </row>
    <row r="15988" spans="2:4" x14ac:dyDescent="0.2">
      <c r="B15988" s="7" t="s">
        <v>16094</v>
      </c>
      <c r="D15988" s="7">
        <v>383</v>
      </c>
    </row>
    <row r="15989" spans="2:4" x14ac:dyDescent="0.2">
      <c r="B15989" s="7" t="s">
        <v>16095</v>
      </c>
      <c r="D15989" s="7">
        <v>427</v>
      </c>
    </row>
    <row r="15990" spans="2:4" x14ac:dyDescent="0.2">
      <c r="B15990" s="7" t="s">
        <v>16096</v>
      </c>
      <c r="D15990" s="7">
        <v>418</v>
      </c>
    </row>
    <row r="15991" spans="2:4" x14ac:dyDescent="0.2">
      <c r="B15991" s="7" t="s">
        <v>16097</v>
      </c>
      <c r="D15991" s="7">
        <v>470</v>
      </c>
    </row>
    <row r="15992" spans="2:4" x14ac:dyDescent="0.2">
      <c r="B15992" s="7" t="s">
        <v>16098</v>
      </c>
      <c r="D15992" s="7">
        <v>600</v>
      </c>
    </row>
    <row r="15993" spans="2:4" x14ac:dyDescent="0.2">
      <c r="B15993" s="7" t="s">
        <v>16099</v>
      </c>
      <c r="D15993" s="7">
        <v>524</v>
      </c>
    </row>
    <row r="15994" spans="2:4" x14ac:dyDescent="0.2">
      <c r="B15994" s="7" t="s">
        <v>16100</v>
      </c>
      <c r="D15994" s="7">
        <v>498</v>
      </c>
    </row>
    <row r="15995" spans="2:4" x14ac:dyDescent="0.2">
      <c r="B15995" s="7" t="s">
        <v>16101</v>
      </c>
      <c r="D15995" s="7">
        <v>75</v>
      </c>
    </row>
    <row r="15996" spans="2:4" x14ac:dyDescent="0.2">
      <c r="B15996" s="7" t="s">
        <v>16102</v>
      </c>
      <c r="D15996" s="7">
        <v>370</v>
      </c>
    </row>
    <row r="15997" spans="2:4" x14ac:dyDescent="0.2">
      <c r="B15997" s="7" t="s">
        <v>16103</v>
      </c>
      <c r="D15997" s="7">
        <v>560</v>
      </c>
    </row>
    <row r="15998" spans="2:4" x14ac:dyDescent="0.2">
      <c r="B15998" s="7" t="s">
        <v>16104</v>
      </c>
      <c r="D15998" s="7">
        <v>378</v>
      </c>
    </row>
    <row r="15999" spans="2:4" x14ac:dyDescent="0.2">
      <c r="B15999" s="7" t="s">
        <v>16105</v>
      </c>
      <c r="D15999" s="7">
        <v>261</v>
      </c>
    </row>
    <row r="16000" spans="2:4" x14ac:dyDescent="0.2">
      <c r="B16000" s="7" t="s">
        <v>16106</v>
      </c>
      <c r="D16000" s="7">
        <v>397</v>
      </c>
    </row>
    <row r="16001" spans="2:4" x14ac:dyDescent="0.2">
      <c r="B16001" s="7" t="s">
        <v>16107</v>
      </c>
      <c r="D16001" s="7">
        <v>416</v>
      </c>
    </row>
    <row r="16002" spans="2:4" x14ac:dyDescent="0.2">
      <c r="B16002" s="7" t="s">
        <v>16108</v>
      </c>
      <c r="D16002" s="7">
        <v>281</v>
      </c>
    </row>
    <row r="16003" spans="2:4" x14ac:dyDescent="0.2">
      <c r="B16003" s="7" t="s">
        <v>16109</v>
      </c>
      <c r="D16003" s="7">
        <v>489</v>
      </c>
    </row>
    <row r="16004" spans="2:4" x14ac:dyDescent="0.2">
      <c r="B16004" s="7" t="s">
        <v>16110</v>
      </c>
      <c r="D16004" s="7">
        <v>351</v>
      </c>
    </row>
    <row r="16005" spans="2:4" x14ac:dyDescent="0.2">
      <c r="B16005" s="7" t="s">
        <v>16111</v>
      </c>
      <c r="D16005" s="7">
        <v>326</v>
      </c>
    </row>
    <row r="16006" spans="2:4" x14ac:dyDescent="0.2">
      <c r="B16006" s="7" t="s">
        <v>16112</v>
      </c>
      <c r="D16006" s="7">
        <v>353</v>
      </c>
    </row>
    <row r="16007" spans="2:4" x14ac:dyDescent="0.2">
      <c r="B16007" s="7" t="s">
        <v>16113</v>
      </c>
      <c r="D16007" s="7">
        <v>378</v>
      </c>
    </row>
    <row r="16008" spans="2:4" x14ac:dyDescent="0.2">
      <c r="B16008" s="7" t="s">
        <v>16114</v>
      </c>
      <c r="D16008" s="7">
        <v>325</v>
      </c>
    </row>
    <row r="16009" spans="2:4" x14ac:dyDescent="0.2">
      <c r="B16009" s="7" t="s">
        <v>16115</v>
      </c>
      <c r="D16009" s="7">
        <v>316</v>
      </c>
    </row>
    <row r="16010" spans="2:4" x14ac:dyDescent="0.2">
      <c r="B16010" s="7" t="s">
        <v>16116</v>
      </c>
      <c r="D16010" s="7">
        <v>350</v>
      </c>
    </row>
    <row r="16011" spans="2:4" x14ac:dyDescent="0.2">
      <c r="B16011" s="7" t="s">
        <v>16117</v>
      </c>
      <c r="D16011" s="7">
        <v>368</v>
      </c>
    </row>
    <row r="16012" spans="2:4" x14ac:dyDescent="0.2">
      <c r="B16012" s="7" t="s">
        <v>16118</v>
      </c>
      <c r="D16012" s="7">
        <v>245</v>
      </c>
    </row>
    <row r="16013" spans="2:4" x14ac:dyDescent="0.2">
      <c r="B16013" s="7" t="s">
        <v>16119</v>
      </c>
      <c r="D16013" s="7">
        <v>351</v>
      </c>
    </row>
    <row r="16014" spans="2:4" x14ac:dyDescent="0.2">
      <c r="B16014" s="7" t="s">
        <v>16120</v>
      </c>
      <c r="D16014" s="7">
        <v>232</v>
      </c>
    </row>
    <row r="16015" spans="2:4" x14ac:dyDescent="0.2">
      <c r="B16015" s="7" t="s">
        <v>16121</v>
      </c>
      <c r="D16015" s="7">
        <v>353</v>
      </c>
    </row>
    <row r="16016" spans="2:4" x14ac:dyDescent="0.2">
      <c r="B16016" s="7" t="s">
        <v>16122</v>
      </c>
      <c r="D16016" s="7">
        <v>296</v>
      </c>
    </row>
    <row r="16017" spans="2:4" x14ac:dyDescent="0.2">
      <c r="B16017" s="7" t="s">
        <v>16123</v>
      </c>
      <c r="D16017" s="7">
        <v>225</v>
      </c>
    </row>
    <row r="16018" spans="2:4" x14ac:dyDescent="0.2">
      <c r="B16018" s="7" t="s">
        <v>16124</v>
      </c>
      <c r="D16018" s="7">
        <v>314</v>
      </c>
    </row>
    <row r="16019" spans="2:4" x14ac:dyDescent="0.2">
      <c r="B16019" s="7" t="s">
        <v>16125</v>
      </c>
      <c r="D16019" s="7">
        <v>269</v>
      </c>
    </row>
    <row r="16020" spans="2:4" x14ac:dyDescent="0.2">
      <c r="B16020" s="7" t="s">
        <v>16126</v>
      </c>
      <c r="D16020" s="7">
        <v>419</v>
      </c>
    </row>
    <row r="16021" spans="2:4" x14ac:dyDescent="0.2">
      <c r="B16021" s="7" t="s">
        <v>16127</v>
      </c>
      <c r="D16021" s="7">
        <v>344</v>
      </c>
    </row>
    <row r="16022" spans="2:4" x14ac:dyDescent="0.2">
      <c r="B16022" s="7" t="s">
        <v>16128</v>
      </c>
      <c r="D16022" s="7">
        <v>246</v>
      </c>
    </row>
    <row r="16023" spans="2:4" x14ac:dyDescent="0.2">
      <c r="B16023" s="7" t="s">
        <v>16129</v>
      </c>
      <c r="D16023" s="7">
        <v>351</v>
      </c>
    </row>
    <row r="16024" spans="2:4" x14ac:dyDescent="0.2">
      <c r="B16024" s="7" t="s">
        <v>16130</v>
      </c>
      <c r="D16024" s="7">
        <v>256</v>
      </c>
    </row>
    <row r="16025" spans="2:4" x14ac:dyDescent="0.2">
      <c r="B16025" s="7" t="s">
        <v>16131</v>
      </c>
      <c r="D16025" s="7">
        <v>293</v>
      </c>
    </row>
    <row r="16026" spans="2:4" x14ac:dyDescent="0.2">
      <c r="B16026" s="7" t="s">
        <v>16132</v>
      </c>
      <c r="D16026" s="7">
        <v>144</v>
      </c>
    </row>
    <row r="16027" spans="2:4" x14ac:dyDescent="0.2">
      <c r="B16027" s="7" t="s">
        <v>16133</v>
      </c>
      <c r="D16027" s="7">
        <v>331</v>
      </c>
    </row>
    <row r="16028" spans="2:4" x14ac:dyDescent="0.2">
      <c r="B16028" s="7" t="s">
        <v>16134</v>
      </c>
      <c r="D16028" s="7">
        <v>244</v>
      </c>
    </row>
    <row r="16029" spans="2:4" x14ac:dyDescent="0.2">
      <c r="B16029" s="7" t="s">
        <v>16135</v>
      </c>
      <c r="D16029" s="7">
        <v>306</v>
      </c>
    </row>
    <row r="16030" spans="2:4" x14ac:dyDescent="0.2">
      <c r="B16030" s="7" t="s">
        <v>16136</v>
      </c>
      <c r="D16030" s="7">
        <v>434</v>
      </c>
    </row>
    <row r="16031" spans="2:4" x14ac:dyDescent="0.2">
      <c r="B16031" s="7" t="s">
        <v>16137</v>
      </c>
      <c r="D16031" s="7">
        <v>369</v>
      </c>
    </row>
    <row r="16032" spans="2:4" x14ac:dyDescent="0.2">
      <c r="B16032" s="7" t="s">
        <v>16138</v>
      </c>
      <c r="D16032" s="7">
        <v>261</v>
      </c>
    </row>
    <row r="16033" spans="2:4" x14ac:dyDescent="0.2">
      <c r="B16033" s="7" t="s">
        <v>16139</v>
      </c>
      <c r="D16033" s="7">
        <v>367</v>
      </c>
    </row>
    <row r="16034" spans="2:4" x14ac:dyDescent="0.2">
      <c r="B16034" s="7" t="s">
        <v>16140</v>
      </c>
      <c r="D16034" s="7">
        <v>429</v>
      </c>
    </row>
    <row r="16035" spans="2:4" x14ac:dyDescent="0.2">
      <c r="B16035" s="7" t="s">
        <v>16141</v>
      </c>
      <c r="D16035" s="7">
        <v>248</v>
      </c>
    </row>
    <row r="16036" spans="2:4" x14ac:dyDescent="0.2">
      <c r="B16036" s="7" t="s">
        <v>16142</v>
      </c>
      <c r="D16036" s="7">
        <v>410</v>
      </c>
    </row>
    <row r="16037" spans="2:4" x14ac:dyDescent="0.2">
      <c r="B16037" s="7" t="s">
        <v>16143</v>
      </c>
      <c r="D16037" s="7">
        <v>322</v>
      </c>
    </row>
    <row r="16038" spans="2:4" x14ac:dyDescent="0.2">
      <c r="B16038" s="7" t="s">
        <v>16144</v>
      </c>
      <c r="D16038" s="7">
        <v>411</v>
      </c>
    </row>
    <row r="16039" spans="2:4" x14ac:dyDescent="0.2">
      <c r="B16039" s="7" t="s">
        <v>16145</v>
      </c>
      <c r="D16039" s="7">
        <v>357</v>
      </c>
    </row>
    <row r="16040" spans="2:4" x14ac:dyDescent="0.2">
      <c r="B16040" s="7" t="s">
        <v>16146</v>
      </c>
      <c r="D16040" s="7">
        <v>387</v>
      </c>
    </row>
    <row r="16041" spans="2:4" x14ac:dyDescent="0.2">
      <c r="B16041" s="7" t="s">
        <v>16147</v>
      </c>
      <c r="D16041" s="7">
        <v>306</v>
      </c>
    </row>
    <row r="16042" spans="2:4" x14ac:dyDescent="0.2">
      <c r="B16042" s="7" t="s">
        <v>16148</v>
      </c>
      <c r="D16042" s="7">
        <v>319</v>
      </c>
    </row>
    <row r="16043" spans="2:4" x14ac:dyDescent="0.2">
      <c r="B16043" s="7" t="s">
        <v>16149</v>
      </c>
      <c r="D16043" s="7">
        <v>287</v>
      </c>
    </row>
    <row r="16044" spans="2:4" x14ac:dyDescent="0.2">
      <c r="B16044" s="7" t="s">
        <v>16150</v>
      </c>
      <c r="D16044" s="7">
        <v>331</v>
      </c>
    </row>
    <row r="16045" spans="2:4" x14ac:dyDescent="0.2">
      <c r="B16045" s="7" t="s">
        <v>16151</v>
      </c>
      <c r="D16045" s="7">
        <v>373</v>
      </c>
    </row>
    <row r="16046" spans="2:4" x14ac:dyDescent="0.2">
      <c r="B16046" s="7" t="s">
        <v>16152</v>
      </c>
      <c r="D16046" s="7">
        <v>378</v>
      </c>
    </row>
    <row r="16047" spans="2:4" x14ac:dyDescent="0.2">
      <c r="B16047" s="7" t="s">
        <v>16153</v>
      </c>
      <c r="D16047" s="7">
        <v>249</v>
      </c>
    </row>
    <row r="16048" spans="2:4" x14ac:dyDescent="0.2">
      <c r="B16048" s="7" t="s">
        <v>16154</v>
      </c>
      <c r="D16048" s="7">
        <v>334</v>
      </c>
    </row>
    <row r="16049" spans="2:4" x14ac:dyDescent="0.2">
      <c r="B16049" s="7" t="s">
        <v>16155</v>
      </c>
      <c r="D16049" s="7">
        <v>332</v>
      </c>
    </row>
    <row r="16050" spans="2:4" x14ac:dyDescent="0.2">
      <c r="B16050" s="7" t="s">
        <v>16156</v>
      </c>
      <c r="D16050" s="7">
        <v>380</v>
      </c>
    </row>
    <row r="16051" spans="2:4" x14ac:dyDescent="0.2">
      <c r="B16051" s="7" t="s">
        <v>16157</v>
      </c>
      <c r="D16051" s="7">
        <v>361</v>
      </c>
    </row>
    <row r="16052" spans="2:4" x14ac:dyDescent="0.2">
      <c r="B16052" s="7" t="s">
        <v>16158</v>
      </c>
      <c r="D16052" s="7">
        <v>287</v>
      </c>
    </row>
    <row r="16053" spans="2:4" x14ac:dyDescent="0.2">
      <c r="B16053" s="7" t="s">
        <v>16159</v>
      </c>
      <c r="D16053" s="7">
        <v>289</v>
      </c>
    </row>
    <row r="16054" spans="2:4" x14ac:dyDescent="0.2">
      <c r="B16054" s="7" t="s">
        <v>16160</v>
      </c>
      <c r="D16054" s="7">
        <v>297</v>
      </c>
    </row>
    <row r="16055" spans="2:4" x14ac:dyDescent="0.2">
      <c r="B16055" s="7" t="s">
        <v>16161</v>
      </c>
      <c r="D16055" s="7">
        <v>264</v>
      </c>
    </row>
    <row r="16056" spans="2:4" x14ac:dyDescent="0.2">
      <c r="B16056" s="7" t="s">
        <v>16162</v>
      </c>
      <c r="D16056" s="7">
        <v>301</v>
      </c>
    </row>
    <row r="16057" spans="2:4" x14ac:dyDescent="0.2">
      <c r="B16057" s="7" t="s">
        <v>16163</v>
      </c>
      <c r="D16057" s="7">
        <v>302</v>
      </c>
    </row>
    <row r="16058" spans="2:4" x14ac:dyDescent="0.2">
      <c r="B16058" s="7" t="s">
        <v>16164</v>
      </c>
      <c r="D16058" s="7">
        <v>360</v>
      </c>
    </row>
    <row r="16059" spans="2:4" x14ac:dyDescent="0.2">
      <c r="B16059" s="7" t="s">
        <v>16165</v>
      </c>
      <c r="D16059" s="7">
        <v>415</v>
      </c>
    </row>
    <row r="16060" spans="2:4" x14ac:dyDescent="0.2">
      <c r="B16060" s="7" t="s">
        <v>16166</v>
      </c>
      <c r="D16060" s="7">
        <v>326</v>
      </c>
    </row>
    <row r="16061" spans="2:4" x14ac:dyDescent="0.2">
      <c r="B16061" s="7" t="s">
        <v>16167</v>
      </c>
      <c r="D16061" s="7">
        <v>396</v>
      </c>
    </row>
    <row r="16062" spans="2:4" x14ac:dyDescent="0.2">
      <c r="B16062" s="7" t="s">
        <v>16168</v>
      </c>
      <c r="D16062" s="7">
        <v>292</v>
      </c>
    </row>
    <row r="16063" spans="2:4" x14ac:dyDescent="0.2">
      <c r="B16063" s="7" t="s">
        <v>16169</v>
      </c>
      <c r="D16063" s="7">
        <v>406</v>
      </c>
    </row>
    <row r="16064" spans="2:4" x14ac:dyDescent="0.2">
      <c r="B16064" s="7" t="s">
        <v>16170</v>
      </c>
      <c r="D16064" s="7">
        <v>293</v>
      </c>
    </row>
    <row r="16065" spans="2:4" x14ac:dyDescent="0.2">
      <c r="B16065" s="7" t="s">
        <v>16171</v>
      </c>
      <c r="D16065" s="7">
        <v>256</v>
      </c>
    </row>
    <row r="16066" spans="2:4" x14ac:dyDescent="0.2">
      <c r="B16066" s="7" t="s">
        <v>16172</v>
      </c>
      <c r="D16066" s="7">
        <v>415</v>
      </c>
    </row>
    <row r="16067" spans="2:4" x14ac:dyDescent="0.2">
      <c r="B16067" s="7" t="s">
        <v>16173</v>
      </c>
      <c r="D16067" s="7">
        <v>344</v>
      </c>
    </row>
    <row r="16068" spans="2:4" x14ac:dyDescent="0.2">
      <c r="B16068" s="7" t="s">
        <v>16174</v>
      </c>
      <c r="D16068" s="7">
        <v>341</v>
      </c>
    </row>
    <row r="16069" spans="2:4" x14ac:dyDescent="0.2">
      <c r="B16069" s="7" t="s">
        <v>16175</v>
      </c>
      <c r="D16069" s="7">
        <v>501</v>
      </c>
    </row>
    <row r="16070" spans="2:4" x14ac:dyDescent="0.2">
      <c r="B16070" s="7" t="s">
        <v>16176</v>
      </c>
      <c r="D16070" s="7">
        <v>305</v>
      </c>
    </row>
    <row r="16071" spans="2:4" x14ac:dyDescent="0.2">
      <c r="B16071" s="7" t="s">
        <v>16177</v>
      </c>
      <c r="D16071" s="7">
        <v>320</v>
      </c>
    </row>
    <row r="16072" spans="2:4" x14ac:dyDescent="0.2">
      <c r="B16072" s="7" t="s">
        <v>16178</v>
      </c>
      <c r="D16072" s="7">
        <v>407</v>
      </c>
    </row>
    <row r="16073" spans="2:4" x14ac:dyDescent="0.2">
      <c r="B16073" s="7" t="s">
        <v>16179</v>
      </c>
      <c r="D16073" s="7">
        <v>313</v>
      </c>
    </row>
    <row r="16074" spans="2:4" x14ac:dyDescent="0.2">
      <c r="B16074" s="7" t="s">
        <v>16180</v>
      </c>
      <c r="D16074" s="7">
        <v>392</v>
      </c>
    </row>
    <row r="16075" spans="2:4" x14ac:dyDescent="0.2">
      <c r="B16075" s="7" t="s">
        <v>16181</v>
      </c>
      <c r="D16075" s="7">
        <v>373</v>
      </c>
    </row>
    <row r="16076" spans="2:4" x14ac:dyDescent="0.2">
      <c r="B16076" s="7" t="s">
        <v>16182</v>
      </c>
      <c r="D16076" s="7">
        <v>269</v>
      </c>
    </row>
    <row r="16077" spans="2:4" x14ac:dyDescent="0.2">
      <c r="B16077" s="7" t="s">
        <v>16183</v>
      </c>
      <c r="D16077" s="7">
        <v>348</v>
      </c>
    </row>
    <row r="16078" spans="2:4" x14ac:dyDescent="0.2">
      <c r="B16078" s="7" t="s">
        <v>16184</v>
      </c>
      <c r="D16078" s="7">
        <v>332</v>
      </c>
    </row>
    <row r="16079" spans="2:4" x14ac:dyDescent="0.2">
      <c r="B16079" s="7" t="s">
        <v>16185</v>
      </c>
      <c r="D16079" s="7">
        <v>378</v>
      </c>
    </row>
    <row r="16080" spans="2:4" x14ac:dyDescent="0.2">
      <c r="B16080" s="7" t="s">
        <v>16186</v>
      </c>
      <c r="D16080" s="7">
        <v>427</v>
      </c>
    </row>
    <row r="16081" spans="2:4" x14ac:dyDescent="0.2">
      <c r="B16081" s="7" t="s">
        <v>16187</v>
      </c>
      <c r="D16081" s="7">
        <v>359</v>
      </c>
    </row>
    <row r="16082" spans="2:4" x14ac:dyDescent="0.2">
      <c r="B16082" s="7" t="s">
        <v>16188</v>
      </c>
      <c r="D16082" s="7">
        <v>272</v>
      </c>
    </row>
    <row r="16083" spans="2:4" x14ac:dyDescent="0.2">
      <c r="B16083" s="7" t="s">
        <v>16189</v>
      </c>
      <c r="D16083" s="7">
        <v>429</v>
      </c>
    </row>
    <row r="16084" spans="2:4" x14ac:dyDescent="0.2">
      <c r="B16084" s="7" t="s">
        <v>16190</v>
      </c>
      <c r="D16084" s="7">
        <v>319</v>
      </c>
    </row>
    <row r="16085" spans="2:4" x14ac:dyDescent="0.2">
      <c r="B16085" s="7" t="s">
        <v>16191</v>
      </c>
      <c r="D16085" s="7">
        <v>302</v>
      </c>
    </row>
    <row r="16086" spans="2:4" x14ac:dyDescent="0.2">
      <c r="B16086" s="7" t="s">
        <v>16192</v>
      </c>
      <c r="D16086" s="7">
        <v>321</v>
      </c>
    </row>
    <row r="16087" spans="2:4" x14ac:dyDescent="0.2">
      <c r="B16087" s="7" t="s">
        <v>16193</v>
      </c>
      <c r="D16087" s="7">
        <v>450</v>
      </c>
    </row>
    <row r="16088" spans="2:4" x14ac:dyDescent="0.2">
      <c r="B16088" s="7" t="s">
        <v>16194</v>
      </c>
      <c r="D16088" s="7">
        <v>331</v>
      </c>
    </row>
    <row r="16089" spans="2:4" x14ac:dyDescent="0.2">
      <c r="B16089" s="7" t="s">
        <v>16195</v>
      </c>
      <c r="D16089" s="7">
        <v>328</v>
      </c>
    </row>
    <row r="16090" spans="2:4" x14ac:dyDescent="0.2">
      <c r="B16090" s="7" t="s">
        <v>16196</v>
      </c>
      <c r="D16090" s="7">
        <v>289</v>
      </c>
    </row>
    <row r="16091" spans="2:4" x14ac:dyDescent="0.2">
      <c r="B16091" s="7" t="s">
        <v>16197</v>
      </c>
      <c r="D16091" s="7">
        <v>269</v>
      </c>
    </row>
    <row r="16092" spans="2:4" x14ac:dyDescent="0.2">
      <c r="B16092" s="7" t="s">
        <v>16198</v>
      </c>
      <c r="D16092" s="7">
        <v>321</v>
      </c>
    </row>
    <row r="16093" spans="2:4" x14ac:dyDescent="0.2">
      <c r="B16093" s="7" t="s">
        <v>16199</v>
      </c>
      <c r="D16093" s="7">
        <v>335</v>
      </c>
    </row>
    <row r="16094" spans="2:4" x14ac:dyDescent="0.2">
      <c r="B16094" s="7" t="s">
        <v>16200</v>
      </c>
      <c r="D16094" s="7">
        <v>414</v>
      </c>
    </row>
    <row r="16095" spans="2:4" x14ac:dyDescent="0.2">
      <c r="B16095" s="7" t="s">
        <v>16201</v>
      </c>
      <c r="D16095" s="7">
        <v>43</v>
      </c>
    </row>
    <row r="16096" spans="2:4" x14ac:dyDescent="0.2">
      <c r="B16096" s="7" t="s">
        <v>16202</v>
      </c>
      <c r="D16096" s="7">
        <v>217</v>
      </c>
    </row>
    <row r="16097" spans="2:4" x14ac:dyDescent="0.2">
      <c r="B16097" s="7" t="s">
        <v>16203</v>
      </c>
      <c r="D16097" s="7">
        <v>405</v>
      </c>
    </row>
    <row r="16098" spans="2:4" x14ac:dyDescent="0.2">
      <c r="B16098" s="7" t="s">
        <v>16204</v>
      </c>
      <c r="D16098" s="7">
        <v>340</v>
      </c>
    </row>
    <row r="16099" spans="2:4" x14ac:dyDescent="0.2">
      <c r="B16099" s="7" t="s">
        <v>16205</v>
      </c>
      <c r="D16099" s="7">
        <v>192</v>
      </c>
    </row>
    <row r="16100" spans="2:4" x14ac:dyDescent="0.2">
      <c r="B16100" s="7" t="s">
        <v>16206</v>
      </c>
      <c r="D16100" s="7">
        <v>254</v>
      </c>
    </row>
    <row r="16101" spans="2:4" x14ac:dyDescent="0.2">
      <c r="B16101" s="7" t="s">
        <v>16207</v>
      </c>
      <c r="D16101" s="7">
        <v>273</v>
      </c>
    </row>
    <row r="16102" spans="2:4" x14ac:dyDescent="0.2">
      <c r="B16102" s="7" t="s">
        <v>16208</v>
      </c>
      <c r="D16102" s="7">
        <v>294</v>
      </c>
    </row>
    <row r="16103" spans="2:4" x14ac:dyDescent="0.2">
      <c r="B16103" s="7" t="s">
        <v>16209</v>
      </c>
      <c r="D16103" s="7">
        <v>333</v>
      </c>
    </row>
    <row r="16104" spans="2:4" x14ac:dyDescent="0.2">
      <c r="B16104" s="7" t="s">
        <v>16210</v>
      </c>
      <c r="D16104" s="7">
        <v>348</v>
      </c>
    </row>
    <row r="16105" spans="2:4" x14ac:dyDescent="0.2">
      <c r="B16105" s="7" t="s">
        <v>16211</v>
      </c>
      <c r="D16105" s="7">
        <v>406</v>
      </c>
    </row>
    <row r="16106" spans="2:4" x14ac:dyDescent="0.2">
      <c r="B16106" s="7" t="s">
        <v>16212</v>
      </c>
      <c r="D16106" s="7">
        <v>323</v>
      </c>
    </row>
    <row r="16107" spans="2:4" x14ac:dyDescent="0.2">
      <c r="B16107" s="7" t="s">
        <v>16213</v>
      </c>
      <c r="D16107" s="7">
        <v>380</v>
      </c>
    </row>
    <row r="16108" spans="2:4" x14ac:dyDescent="0.2">
      <c r="B16108" s="7" t="s">
        <v>16214</v>
      </c>
      <c r="D16108" s="7">
        <v>304</v>
      </c>
    </row>
    <row r="16109" spans="2:4" x14ac:dyDescent="0.2">
      <c r="B16109" s="7" t="s">
        <v>16215</v>
      </c>
      <c r="D16109" s="7">
        <v>319</v>
      </c>
    </row>
    <row r="16110" spans="2:4" x14ac:dyDescent="0.2">
      <c r="B16110" s="7" t="s">
        <v>16216</v>
      </c>
      <c r="D16110" s="7">
        <v>291</v>
      </c>
    </row>
    <row r="16111" spans="2:4" x14ac:dyDescent="0.2">
      <c r="B16111" s="7" t="s">
        <v>16217</v>
      </c>
      <c r="D16111" s="7">
        <v>361</v>
      </c>
    </row>
    <row r="16112" spans="2:4" x14ac:dyDescent="0.2">
      <c r="B16112" s="7" t="s">
        <v>16218</v>
      </c>
      <c r="D16112" s="7">
        <v>229</v>
      </c>
    </row>
    <row r="16113" spans="2:4" x14ac:dyDescent="0.2">
      <c r="B16113" s="7" t="s">
        <v>16219</v>
      </c>
      <c r="D16113" s="7">
        <v>452</v>
      </c>
    </row>
    <row r="16114" spans="2:4" x14ac:dyDescent="0.2">
      <c r="B16114" s="7" t="s">
        <v>16220</v>
      </c>
      <c r="D16114" s="7">
        <v>395</v>
      </c>
    </row>
    <row r="16115" spans="2:4" x14ac:dyDescent="0.2">
      <c r="B16115" s="7" t="s">
        <v>16221</v>
      </c>
      <c r="D16115" s="7">
        <v>428</v>
      </c>
    </row>
    <row r="16116" spans="2:4" x14ac:dyDescent="0.2">
      <c r="B16116" s="7" t="s">
        <v>16222</v>
      </c>
      <c r="D16116" s="7">
        <v>286</v>
      </c>
    </row>
    <row r="16117" spans="2:4" x14ac:dyDescent="0.2">
      <c r="B16117" s="7" t="s">
        <v>16223</v>
      </c>
      <c r="D16117" s="7">
        <v>156</v>
      </c>
    </row>
    <row r="16118" spans="2:4" x14ac:dyDescent="0.2">
      <c r="B16118" s="7" t="s">
        <v>16224</v>
      </c>
      <c r="D16118" s="7">
        <v>311</v>
      </c>
    </row>
    <row r="16119" spans="2:4" x14ac:dyDescent="0.2">
      <c r="B16119" s="7" t="s">
        <v>16225</v>
      </c>
      <c r="D16119" s="7">
        <v>362</v>
      </c>
    </row>
    <row r="16120" spans="2:4" x14ac:dyDescent="0.2">
      <c r="B16120" s="7" t="s">
        <v>16226</v>
      </c>
      <c r="D16120" s="7">
        <v>349</v>
      </c>
    </row>
    <row r="16121" spans="2:4" x14ac:dyDescent="0.2">
      <c r="B16121" s="7" t="s">
        <v>16227</v>
      </c>
      <c r="D16121" s="7">
        <v>356</v>
      </c>
    </row>
    <row r="16122" spans="2:4" x14ac:dyDescent="0.2">
      <c r="B16122" s="7" t="s">
        <v>16228</v>
      </c>
      <c r="D16122" s="7">
        <v>280</v>
      </c>
    </row>
    <row r="16123" spans="2:4" x14ac:dyDescent="0.2">
      <c r="B16123" s="7" t="s">
        <v>16229</v>
      </c>
      <c r="D16123" s="7">
        <v>316</v>
      </c>
    </row>
    <row r="16124" spans="2:4" x14ac:dyDescent="0.2">
      <c r="B16124" s="7" t="s">
        <v>16230</v>
      </c>
      <c r="D16124" s="7">
        <v>337</v>
      </c>
    </row>
    <row r="16125" spans="2:4" x14ac:dyDescent="0.2">
      <c r="B16125" s="7" t="s">
        <v>16231</v>
      </c>
      <c r="D16125" s="7">
        <v>280</v>
      </c>
    </row>
    <row r="16126" spans="2:4" x14ac:dyDescent="0.2">
      <c r="B16126" s="7" t="s">
        <v>16232</v>
      </c>
      <c r="D16126" s="7">
        <v>196</v>
      </c>
    </row>
    <row r="16127" spans="2:4" x14ac:dyDescent="0.2">
      <c r="B16127" s="7" t="s">
        <v>16233</v>
      </c>
      <c r="D16127" s="7">
        <v>256</v>
      </c>
    </row>
    <row r="16128" spans="2:4" x14ac:dyDescent="0.2">
      <c r="B16128" s="7" t="s">
        <v>16234</v>
      </c>
      <c r="D16128" s="7">
        <v>330</v>
      </c>
    </row>
    <row r="16129" spans="2:4" x14ac:dyDescent="0.2">
      <c r="B16129" s="7" t="s">
        <v>16235</v>
      </c>
      <c r="D16129" s="7">
        <v>341</v>
      </c>
    </row>
    <row r="16130" spans="2:4" x14ac:dyDescent="0.2">
      <c r="B16130" s="7" t="s">
        <v>16236</v>
      </c>
      <c r="D16130" s="7">
        <v>432</v>
      </c>
    </row>
    <row r="16131" spans="2:4" x14ac:dyDescent="0.2">
      <c r="B16131" s="7" t="s">
        <v>16237</v>
      </c>
      <c r="D16131" s="7">
        <v>432</v>
      </c>
    </row>
    <row r="16132" spans="2:4" x14ac:dyDescent="0.2">
      <c r="B16132" s="7" t="s">
        <v>16238</v>
      </c>
      <c r="D16132" s="7">
        <v>232</v>
      </c>
    </row>
    <row r="16133" spans="2:4" x14ac:dyDescent="0.2">
      <c r="B16133" s="7" t="s">
        <v>16239</v>
      </c>
      <c r="D16133" s="7">
        <v>325</v>
      </c>
    </row>
    <row r="16134" spans="2:4" x14ac:dyDescent="0.2">
      <c r="B16134" s="7" t="s">
        <v>16240</v>
      </c>
      <c r="D16134" s="7">
        <v>360</v>
      </c>
    </row>
    <row r="16135" spans="2:4" x14ac:dyDescent="0.2">
      <c r="B16135" s="7" t="s">
        <v>16241</v>
      </c>
      <c r="D16135" s="7">
        <v>321</v>
      </c>
    </row>
    <row r="16136" spans="2:4" x14ac:dyDescent="0.2">
      <c r="B16136" s="7" t="s">
        <v>16242</v>
      </c>
      <c r="D16136" s="7">
        <v>435</v>
      </c>
    </row>
    <row r="16137" spans="2:4" x14ac:dyDescent="0.2">
      <c r="B16137" s="7" t="s">
        <v>16243</v>
      </c>
      <c r="D16137" s="7">
        <v>286</v>
      </c>
    </row>
    <row r="16138" spans="2:4" x14ac:dyDescent="0.2">
      <c r="B16138" s="7" t="s">
        <v>16244</v>
      </c>
      <c r="D16138" s="7">
        <v>385</v>
      </c>
    </row>
    <row r="16139" spans="2:4" x14ac:dyDescent="0.2">
      <c r="B16139" s="7" t="s">
        <v>16245</v>
      </c>
      <c r="D16139" s="7">
        <v>410</v>
      </c>
    </row>
    <row r="16140" spans="2:4" x14ac:dyDescent="0.2">
      <c r="B16140" s="7" t="s">
        <v>16246</v>
      </c>
      <c r="D16140" s="7">
        <v>356</v>
      </c>
    </row>
    <row r="16141" spans="2:4" x14ac:dyDescent="0.2">
      <c r="B16141" s="7" t="s">
        <v>16247</v>
      </c>
      <c r="D16141" s="7">
        <v>352</v>
      </c>
    </row>
    <row r="16142" spans="2:4" x14ac:dyDescent="0.2">
      <c r="B16142" s="7" t="s">
        <v>16248</v>
      </c>
      <c r="D16142" s="7">
        <v>333</v>
      </c>
    </row>
    <row r="16143" spans="2:4" x14ac:dyDescent="0.2">
      <c r="B16143" s="7" t="s">
        <v>16249</v>
      </c>
      <c r="D16143" s="7">
        <v>318</v>
      </c>
    </row>
    <row r="16144" spans="2:4" x14ac:dyDescent="0.2">
      <c r="B16144" s="7" t="s">
        <v>16250</v>
      </c>
      <c r="D16144" s="7">
        <v>438</v>
      </c>
    </row>
    <row r="16145" spans="2:4" x14ac:dyDescent="0.2">
      <c r="B16145" s="7" t="s">
        <v>16251</v>
      </c>
      <c r="D16145" s="7">
        <v>387</v>
      </c>
    </row>
    <row r="16146" spans="2:4" x14ac:dyDescent="0.2">
      <c r="B16146" s="7" t="s">
        <v>16252</v>
      </c>
      <c r="D16146" s="7">
        <v>347</v>
      </c>
    </row>
    <row r="16147" spans="2:4" x14ac:dyDescent="0.2">
      <c r="B16147" s="7" t="s">
        <v>16253</v>
      </c>
      <c r="D16147" s="7">
        <v>326</v>
      </c>
    </row>
    <row r="16148" spans="2:4" x14ac:dyDescent="0.2">
      <c r="B16148" s="7" t="s">
        <v>16254</v>
      </c>
      <c r="D16148" s="7">
        <v>328</v>
      </c>
    </row>
    <row r="16149" spans="2:4" x14ac:dyDescent="0.2">
      <c r="B16149" s="7" t="s">
        <v>16255</v>
      </c>
      <c r="D16149" s="7">
        <v>323</v>
      </c>
    </row>
    <row r="16150" spans="2:4" x14ac:dyDescent="0.2">
      <c r="B16150" s="7" t="s">
        <v>16256</v>
      </c>
      <c r="D16150" s="7">
        <v>402</v>
      </c>
    </row>
    <row r="16151" spans="2:4" x14ac:dyDescent="0.2">
      <c r="B16151" s="7" t="s">
        <v>16257</v>
      </c>
      <c r="D16151" s="7">
        <v>404</v>
      </c>
    </row>
    <row r="16152" spans="2:4" x14ac:dyDescent="0.2">
      <c r="B16152" s="7" t="s">
        <v>16258</v>
      </c>
      <c r="D16152" s="7">
        <v>331</v>
      </c>
    </row>
    <row r="16153" spans="2:4" x14ac:dyDescent="0.2">
      <c r="B16153" s="7" t="s">
        <v>16259</v>
      </c>
      <c r="D16153" s="7">
        <v>313</v>
      </c>
    </row>
    <row r="16154" spans="2:4" x14ac:dyDescent="0.2">
      <c r="B16154" s="7" t="s">
        <v>16260</v>
      </c>
      <c r="D16154" s="7">
        <v>300</v>
      </c>
    </row>
    <row r="16155" spans="2:4" x14ac:dyDescent="0.2">
      <c r="B16155" s="7" t="s">
        <v>16261</v>
      </c>
      <c r="D16155" s="7">
        <v>267</v>
      </c>
    </row>
    <row r="16156" spans="2:4" x14ac:dyDescent="0.2">
      <c r="B16156" s="7" t="s">
        <v>16262</v>
      </c>
      <c r="D16156" s="7">
        <v>310</v>
      </c>
    </row>
    <row r="16157" spans="2:4" x14ac:dyDescent="0.2">
      <c r="B16157" s="7" t="s">
        <v>16263</v>
      </c>
      <c r="D16157" s="7">
        <v>332</v>
      </c>
    </row>
    <row r="16158" spans="2:4" x14ac:dyDescent="0.2">
      <c r="B16158" s="7" t="s">
        <v>16264</v>
      </c>
      <c r="D16158" s="7">
        <v>429</v>
      </c>
    </row>
    <row r="16159" spans="2:4" x14ac:dyDescent="0.2">
      <c r="B16159" s="7" t="s">
        <v>16265</v>
      </c>
      <c r="D16159" s="7">
        <v>388</v>
      </c>
    </row>
    <row r="16160" spans="2:4" x14ac:dyDescent="0.2">
      <c r="B16160" s="7" t="s">
        <v>16266</v>
      </c>
      <c r="D16160" s="7">
        <v>386</v>
      </c>
    </row>
    <row r="16161" spans="2:4" x14ac:dyDescent="0.2">
      <c r="B16161" s="7" t="s">
        <v>16267</v>
      </c>
      <c r="D16161" s="7">
        <v>410</v>
      </c>
    </row>
    <row r="16162" spans="2:4" x14ac:dyDescent="0.2">
      <c r="B16162" s="7" t="s">
        <v>16268</v>
      </c>
      <c r="D16162" s="7">
        <v>270</v>
      </c>
    </row>
    <row r="16163" spans="2:4" x14ac:dyDescent="0.2">
      <c r="B16163" s="7" t="s">
        <v>16269</v>
      </c>
      <c r="D16163" s="7">
        <v>355</v>
      </c>
    </row>
    <row r="16164" spans="2:4" x14ac:dyDescent="0.2">
      <c r="B16164" s="7" t="s">
        <v>16270</v>
      </c>
      <c r="D16164" s="7">
        <v>311</v>
      </c>
    </row>
    <row r="16165" spans="2:4" x14ac:dyDescent="0.2">
      <c r="B16165" s="7" t="s">
        <v>16271</v>
      </c>
      <c r="D16165" s="7">
        <v>269</v>
      </c>
    </row>
    <row r="16166" spans="2:4" x14ac:dyDescent="0.2">
      <c r="B16166" s="7" t="s">
        <v>16272</v>
      </c>
      <c r="D16166" s="7">
        <v>515</v>
      </c>
    </row>
    <row r="16167" spans="2:4" x14ac:dyDescent="0.2">
      <c r="B16167" s="7" t="s">
        <v>16273</v>
      </c>
      <c r="D16167" s="7">
        <v>355</v>
      </c>
    </row>
    <row r="16168" spans="2:4" x14ac:dyDescent="0.2">
      <c r="B16168" s="7" t="s">
        <v>16274</v>
      </c>
      <c r="D16168" s="7">
        <v>430</v>
      </c>
    </row>
    <row r="16169" spans="2:4" x14ac:dyDescent="0.2">
      <c r="B16169" s="7" t="s">
        <v>16275</v>
      </c>
      <c r="D16169" s="7">
        <v>419</v>
      </c>
    </row>
    <row r="16170" spans="2:4" x14ac:dyDescent="0.2">
      <c r="B16170" s="7" t="s">
        <v>16276</v>
      </c>
      <c r="D16170" s="7">
        <v>416</v>
      </c>
    </row>
    <row r="16171" spans="2:4" x14ac:dyDescent="0.2">
      <c r="B16171" s="7" t="s">
        <v>16277</v>
      </c>
      <c r="D16171" s="7">
        <v>331</v>
      </c>
    </row>
    <row r="16172" spans="2:4" x14ac:dyDescent="0.2">
      <c r="B16172" s="7" t="s">
        <v>16278</v>
      </c>
      <c r="D16172" s="7">
        <v>455</v>
      </c>
    </row>
    <row r="16173" spans="2:4" x14ac:dyDescent="0.2">
      <c r="B16173" s="7" t="s">
        <v>16279</v>
      </c>
      <c r="D16173" s="7">
        <v>388</v>
      </c>
    </row>
    <row r="16174" spans="2:4" x14ac:dyDescent="0.2">
      <c r="B16174" s="7" t="s">
        <v>16280</v>
      </c>
      <c r="D16174" s="7">
        <v>422</v>
      </c>
    </row>
    <row r="16175" spans="2:4" x14ac:dyDescent="0.2">
      <c r="B16175" s="7" t="s">
        <v>16281</v>
      </c>
      <c r="D16175" s="7">
        <v>469</v>
      </c>
    </row>
    <row r="16176" spans="2:4" x14ac:dyDescent="0.2">
      <c r="B16176" s="7" t="s">
        <v>16282</v>
      </c>
      <c r="D16176" s="7">
        <v>306</v>
      </c>
    </row>
    <row r="16177" spans="2:4" x14ac:dyDescent="0.2">
      <c r="B16177" s="7" t="s">
        <v>16283</v>
      </c>
      <c r="D16177" s="7">
        <v>331</v>
      </c>
    </row>
    <row r="16178" spans="2:4" x14ac:dyDescent="0.2">
      <c r="B16178" s="7" t="s">
        <v>16284</v>
      </c>
      <c r="D16178" s="7">
        <v>386</v>
      </c>
    </row>
    <row r="16179" spans="2:4" x14ac:dyDescent="0.2">
      <c r="B16179" s="7" t="s">
        <v>16285</v>
      </c>
      <c r="D16179" s="7">
        <v>401</v>
      </c>
    </row>
    <row r="16180" spans="2:4" x14ac:dyDescent="0.2">
      <c r="B16180" s="7" t="s">
        <v>16286</v>
      </c>
      <c r="D16180" s="7">
        <v>434</v>
      </c>
    </row>
    <row r="16181" spans="2:4" x14ac:dyDescent="0.2">
      <c r="B16181" s="7" t="s">
        <v>16287</v>
      </c>
      <c r="D16181" s="7">
        <v>427</v>
      </c>
    </row>
    <row r="16182" spans="2:4" x14ac:dyDescent="0.2">
      <c r="B16182" s="7" t="s">
        <v>16288</v>
      </c>
      <c r="D16182" s="7">
        <v>340</v>
      </c>
    </row>
    <row r="16183" spans="2:4" x14ac:dyDescent="0.2">
      <c r="B16183" s="7" t="s">
        <v>16289</v>
      </c>
      <c r="D16183" s="7">
        <v>450</v>
      </c>
    </row>
    <row r="16184" spans="2:4" x14ac:dyDescent="0.2">
      <c r="B16184" s="7" t="s">
        <v>16290</v>
      </c>
      <c r="D16184" s="7">
        <v>316</v>
      </c>
    </row>
    <row r="16185" spans="2:4" x14ac:dyDescent="0.2">
      <c r="B16185" s="7" t="s">
        <v>16291</v>
      </c>
      <c r="D16185" s="7">
        <v>322</v>
      </c>
    </row>
    <row r="16186" spans="2:4" x14ac:dyDescent="0.2">
      <c r="B16186" s="7" t="s">
        <v>16292</v>
      </c>
      <c r="D16186" s="7">
        <v>351</v>
      </c>
    </row>
    <row r="16187" spans="2:4" x14ac:dyDescent="0.2">
      <c r="B16187" s="7" t="s">
        <v>16293</v>
      </c>
      <c r="D16187" s="7">
        <v>345</v>
      </c>
    </row>
    <row r="16188" spans="2:4" x14ac:dyDescent="0.2">
      <c r="B16188" s="7" t="s">
        <v>16294</v>
      </c>
      <c r="D16188" s="7">
        <v>352</v>
      </c>
    </row>
    <row r="16189" spans="2:4" x14ac:dyDescent="0.2">
      <c r="B16189" s="7" t="s">
        <v>16295</v>
      </c>
      <c r="D16189" s="7">
        <v>275</v>
      </c>
    </row>
    <row r="16190" spans="2:4" x14ac:dyDescent="0.2">
      <c r="B16190" s="7" t="s">
        <v>16296</v>
      </c>
      <c r="D16190" s="7">
        <v>254</v>
      </c>
    </row>
    <row r="16191" spans="2:4" x14ac:dyDescent="0.2">
      <c r="B16191" s="7" t="s">
        <v>16297</v>
      </c>
      <c r="D16191" s="7">
        <v>346</v>
      </c>
    </row>
    <row r="16192" spans="2:4" x14ac:dyDescent="0.2">
      <c r="B16192" s="7" t="s">
        <v>16298</v>
      </c>
      <c r="D16192" s="7">
        <v>394</v>
      </c>
    </row>
    <row r="16193" spans="2:4" x14ac:dyDescent="0.2">
      <c r="B16193" s="7" t="s">
        <v>16299</v>
      </c>
      <c r="D16193" s="7">
        <v>352</v>
      </c>
    </row>
    <row r="16194" spans="2:4" x14ac:dyDescent="0.2">
      <c r="B16194" s="7" t="s">
        <v>16300</v>
      </c>
      <c r="D16194" s="7">
        <v>411</v>
      </c>
    </row>
    <row r="16195" spans="2:4" x14ac:dyDescent="0.2">
      <c r="B16195" s="7" t="s">
        <v>16301</v>
      </c>
      <c r="D16195" s="7">
        <v>36</v>
      </c>
    </row>
    <row r="16196" spans="2:4" x14ac:dyDescent="0.2">
      <c r="B16196" s="7" t="s">
        <v>16302</v>
      </c>
      <c r="D16196" s="7">
        <v>251</v>
      </c>
    </row>
    <row r="16197" spans="2:4" x14ac:dyDescent="0.2">
      <c r="B16197" s="7" t="s">
        <v>16303</v>
      </c>
      <c r="D16197" s="7">
        <v>380</v>
      </c>
    </row>
    <row r="16198" spans="2:4" x14ac:dyDescent="0.2">
      <c r="B16198" s="7" t="s">
        <v>16304</v>
      </c>
      <c r="D16198" s="7">
        <v>271</v>
      </c>
    </row>
    <row r="16199" spans="2:4" x14ac:dyDescent="0.2">
      <c r="B16199" s="7" t="s">
        <v>16305</v>
      </c>
      <c r="D16199" s="7">
        <v>171</v>
      </c>
    </row>
    <row r="16200" spans="2:4" x14ac:dyDescent="0.2">
      <c r="B16200" s="7" t="s">
        <v>16306</v>
      </c>
      <c r="D16200" s="7">
        <v>305</v>
      </c>
    </row>
    <row r="16201" spans="2:4" x14ac:dyDescent="0.2">
      <c r="B16201" s="7" t="s">
        <v>16307</v>
      </c>
      <c r="D16201" s="7">
        <v>343</v>
      </c>
    </row>
    <row r="16202" spans="2:4" x14ac:dyDescent="0.2">
      <c r="B16202" s="7" t="s">
        <v>16308</v>
      </c>
      <c r="D16202" s="7">
        <v>304</v>
      </c>
    </row>
    <row r="16203" spans="2:4" x14ac:dyDescent="0.2">
      <c r="B16203" s="7" t="s">
        <v>16309</v>
      </c>
      <c r="D16203" s="7">
        <v>397</v>
      </c>
    </row>
    <row r="16204" spans="2:4" x14ac:dyDescent="0.2">
      <c r="B16204" s="7" t="s">
        <v>16310</v>
      </c>
      <c r="D16204" s="7">
        <v>236</v>
      </c>
    </row>
    <row r="16205" spans="2:4" x14ac:dyDescent="0.2">
      <c r="B16205" s="7" t="s">
        <v>16311</v>
      </c>
      <c r="D16205" s="7">
        <v>318</v>
      </c>
    </row>
    <row r="16206" spans="2:4" x14ac:dyDescent="0.2">
      <c r="B16206" s="7" t="s">
        <v>16312</v>
      </c>
      <c r="D16206" s="7">
        <v>277</v>
      </c>
    </row>
    <row r="16207" spans="2:4" x14ac:dyDescent="0.2">
      <c r="B16207" s="7" t="s">
        <v>16313</v>
      </c>
      <c r="D16207" s="7">
        <v>422</v>
      </c>
    </row>
    <row r="16208" spans="2:4" x14ac:dyDescent="0.2">
      <c r="B16208" s="7" t="s">
        <v>16314</v>
      </c>
      <c r="D16208" s="7">
        <v>338</v>
      </c>
    </row>
    <row r="16209" spans="2:4" x14ac:dyDescent="0.2">
      <c r="B16209" s="7" t="s">
        <v>16315</v>
      </c>
      <c r="D16209" s="7">
        <v>389</v>
      </c>
    </row>
    <row r="16210" spans="2:4" x14ac:dyDescent="0.2">
      <c r="B16210" s="7" t="s">
        <v>16316</v>
      </c>
      <c r="D16210" s="7">
        <v>276</v>
      </c>
    </row>
    <row r="16211" spans="2:4" x14ac:dyDescent="0.2">
      <c r="B16211" s="7" t="s">
        <v>16317</v>
      </c>
      <c r="D16211" s="7">
        <v>279</v>
      </c>
    </row>
    <row r="16212" spans="2:4" x14ac:dyDescent="0.2">
      <c r="B16212" s="7" t="s">
        <v>16318</v>
      </c>
      <c r="D16212" s="7">
        <v>208</v>
      </c>
    </row>
    <row r="16213" spans="2:4" x14ac:dyDescent="0.2">
      <c r="B16213" s="7" t="s">
        <v>16319</v>
      </c>
      <c r="D16213" s="7">
        <v>306</v>
      </c>
    </row>
    <row r="16214" spans="2:4" x14ac:dyDescent="0.2">
      <c r="B16214" s="7" t="s">
        <v>16320</v>
      </c>
      <c r="D16214" s="7">
        <v>327</v>
      </c>
    </row>
    <row r="16215" spans="2:4" x14ac:dyDescent="0.2">
      <c r="B16215" s="7" t="s">
        <v>16321</v>
      </c>
      <c r="D16215" s="7">
        <v>375</v>
      </c>
    </row>
    <row r="16216" spans="2:4" x14ac:dyDescent="0.2">
      <c r="B16216" s="7" t="s">
        <v>16322</v>
      </c>
      <c r="D16216" s="7">
        <v>231</v>
      </c>
    </row>
    <row r="16217" spans="2:4" x14ac:dyDescent="0.2">
      <c r="B16217" s="7" t="s">
        <v>16323</v>
      </c>
      <c r="D16217" s="7">
        <v>314</v>
      </c>
    </row>
    <row r="16218" spans="2:4" x14ac:dyDescent="0.2">
      <c r="B16218" s="7" t="s">
        <v>16324</v>
      </c>
      <c r="D16218" s="7">
        <v>336</v>
      </c>
    </row>
    <row r="16219" spans="2:4" x14ac:dyDescent="0.2">
      <c r="B16219" s="7" t="s">
        <v>16325</v>
      </c>
      <c r="D16219" s="7">
        <v>248</v>
      </c>
    </row>
    <row r="16220" spans="2:4" x14ac:dyDescent="0.2">
      <c r="B16220" s="7" t="s">
        <v>16326</v>
      </c>
      <c r="D16220" s="7">
        <v>396</v>
      </c>
    </row>
    <row r="16221" spans="2:4" x14ac:dyDescent="0.2">
      <c r="B16221" s="7" t="s">
        <v>16327</v>
      </c>
      <c r="D16221" s="7">
        <v>397</v>
      </c>
    </row>
    <row r="16222" spans="2:4" x14ac:dyDescent="0.2">
      <c r="B16222" s="7" t="s">
        <v>16328</v>
      </c>
      <c r="D16222" s="7">
        <v>293</v>
      </c>
    </row>
    <row r="16223" spans="2:4" x14ac:dyDescent="0.2">
      <c r="B16223" s="7" t="s">
        <v>16329</v>
      </c>
      <c r="D16223" s="7">
        <v>322</v>
      </c>
    </row>
    <row r="16224" spans="2:4" x14ac:dyDescent="0.2">
      <c r="B16224" s="7" t="s">
        <v>16330</v>
      </c>
      <c r="D16224" s="7">
        <v>340</v>
      </c>
    </row>
    <row r="16225" spans="2:4" x14ac:dyDescent="0.2">
      <c r="B16225" s="7" t="s">
        <v>16331</v>
      </c>
      <c r="D16225" s="7">
        <v>303</v>
      </c>
    </row>
    <row r="16226" spans="2:4" x14ac:dyDescent="0.2">
      <c r="B16226" s="7" t="s">
        <v>16332</v>
      </c>
      <c r="D16226" s="7">
        <v>164</v>
      </c>
    </row>
    <row r="16227" spans="2:4" x14ac:dyDescent="0.2">
      <c r="B16227" s="7" t="s">
        <v>16333</v>
      </c>
      <c r="D16227" s="7">
        <v>294</v>
      </c>
    </row>
    <row r="16228" spans="2:4" x14ac:dyDescent="0.2">
      <c r="B16228" s="7" t="s">
        <v>16334</v>
      </c>
      <c r="D16228" s="7">
        <v>307</v>
      </c>
    </row>
    <row r="16229" spans="2:4" x14ac:dyDescent="0.2">
      <c r="B16229" s="7" t="s">
        <v>16335</v>
      </c>
      <c r="D16229" s="7">
        <v>287</v>
      </c>
    </row>
    <row r="16230" spans="2:4" x14ac:dyDescent="0.2">
      <c r="B16230" s="7" t="s">
        <v>16336</v>
      </c>
      <c r="D16230" s="7">
        <v>404</v>
      </c>
    </row>
    <row r="16231" spans="2:4" x14ac:dyDescent="0.2">
      <c r="B16231" s="7" t="s">
        <v>16337</v>
      </c>
      <c r="D16231" s="7">
        <v>359</v>
      </c>
    </row>
    <row r="16232" spans="2:4" x14ac:dyDescent="0.2">
      <c r="B16232" s="7" t="s">
        <v>16338</v>
      </c>
      <c r="D16232" s="7">
        <v>171</v>
      </c>
    </row>
    <row r="16233" spans="2:4" x14ac:dyDescent="0.2">
      <c r="B16233" s="7" t="s">
        <v>16339</v>
      </c>
      <c r="D16233" s="7">
        <v>279</v>
      </c>
    </row>
    <row r="16234" spans="2:4" x14ac:dyDescent="0.2">
      <c r="B16234" s="7" t="s">
        <v>16340</v>
      </c>
      <c r="D16234" s="7">
        <v>344</v>
      </c>
    </row>
    <row r="16235" spans="2:4" x14ac:dyDescent="0.2">
      <c r="B16235" s="7" t="s">
        <v>16341</v>
      </c>
      <c r="D16235" s="7">
        <v>247</v>
      </c>
    </row>
    <row r="16236" spans="2:4" x14ac:dyDescent="0.2">
      <c r="B16236" s="7" t="s">
        <v>16342</v>
      </c>
      <c r="D16236" s="7">
        <v>387</v>
      </c>
    </row>
    <row r="16237" spans="2:4" x14ac:dyDescent="0.2">
      <c r="B16237" s="7" t="s">
        <v>16343</v>
      </c>
      <c r="D16237" s="7">
        <v>281</v>
      </c>
    </row>
    <row r="16238" spans="2:4" x14ac:dyDescent="0.2">
      <c r="B16238" s="7" t="s">
        <v>16344</v>
      </c>
      <c r="D16238" s="7">
        <v>404</v>
      </c>
    </row>
    <row r="16239" spans="2:4" x14ac:dyDescent="0.2">
      <c r="B16239" s="7" t="s">
        <v>16345</v>
      </c>
      <c r="D16239" s="7">
        <v>396</v>
      </c>
    </row>
    <row r="16240" spans="2:4" x14ac:dyDescent="0.2">
      <c r="B16240" s="7" t="s">
        <v>16346</v>
      </c>
      <c r="D16240" s="7">
        <v>364</v>
      </c>
    </row>
    <row r="16241" spans="2:4" x14ac:dyDescent="0.2">
      <c r="B16241" s="7" t="s">
        <v>16347</v>
      </c>
      <c r="D16241" s="7">
        <v>318</v>
      </c>
    </row>
    <row r="16242" spans="2:4" x14ac:dyDescent="0.2">
      <c r="B16242" s="7" t="s">
        <v>16348</v>
      </c>
      <c r="D16242" s="7">
        <v>335</v>
      </c>
    </row>
    <row r="16243" spans="2:4" x14ac:dyDescent="0.2">
      <c r="B16243" s="7" t="s">
        <v>16349</v>
      </c>
      <c r="D16243" s="7">
        <v>257</v>
      </c>
    </row>
    <row r="16244" spans="2:4" x14ac:dyDescent="0.2">
      <c r="B16244" s="7" t="s">
        <v>16350</v>
      </c>
      <c r="D16244" s="7">
        <v>293</v>
      </c>
    </row>
    <row r="16245" spans="2:4" x14ac:dyDescent="0.2">
      <c r="B16245" s="7" t="s">
        <v>16351</v>
      </c>
      <c r="D16245" s="7">
        <v>386</v>
      </c>
    </row>
    <row r="16246" spans="2:4" x14ac:dyDescent="0.2">
      <c r="B16246" s="7" t="s">
        <v>16352</v>
      </c>
      <c r="D16246" s="7">
        <v>345</v>
      </c>
    </row>
    <row r="16247" spans="2:4" x14ac:dyDescent="0.2">
      <c r="B16247" s="7" t="s">
        <v>16353</v>
      </c>
      <c r="D16247" s="7">
        <v>266</v>
      </c>
    </row>
    <row r="16248" spans="2:4" x14ac:dyDescent="0.2">
      <c r="B16248" s="7" t="s">
        <v>16354</v>
      </c>
      <c r="D16248" s="7">
        <v>346</v>
      </c>
    </row>
    <row r="16249" spans="2:4" x14ac:dyDescent="0.2">
      <c r="B16249" s="7" t="s">
        <v>16355</v>
      </c>
      <c r="D16249" s="7">
        <v>258</v>
      </c>
    </row>
    <row r="16250" spans="2:4" x14ac:dyDescent="0.2">
      <c r="B16250" s="7" t="s">
        <v>16356</v>
      </c>
      <c r="D16250" s="7">
        <v>364</v>
      </c>
    </row>
    <row r="16251" spans="2:4" x14ac:dyDescent="0.2">
      <c r="B16251" s="7" t="s">
        <v>16357</v>
      </c>
      <c r="D16251" s="7">
        <v>347</v>
      </c>
    </row>
    <row r="16252" spans="2:4" x14ac:dyDescent="0.2">
      <c r="B16252" s="7" t="s">
        <v>16358</v>
      </c>
      <c r="D16252" s="7">
        <v>297</v>
      </c>
    </row>
    <row r="16253" spans="2:4" x14ac:dyDescent="0.2">
      <c r="B16253" s="7" t="s">
        <v>16359</v>
      </c>
      <c r="D16253" s="7">
        <v>316</v>
      </c>
    </row>
    <row r="16254" spans="2:4" x14ac:dyDescent="0.2">
      <c r="B16254" s="7" t="s">
        <v>16360</v>
      </c>
      <c r="D16254" s="7">
        <v>342</v>
      </c>
    </row>
    <row r="16255" spans="2:4" x14ac:dyDescent="0.2">
      <c r="B16255" s="7" t="s">
        <v>16361</v>
      </c>
      <c r="D16255" s="7">
        <v>315</v>
      </c>
    </row>
    <row r="16256" spans="2:4" x14ac:dyDescent="0.2">
      <c r="B16256" s="7" t="s">
        <v>16362</v>
      </c>
      <c r="D16256" s="7">
        <v>294</v>
      </c>
    </row>
    <row r="16257" spans="2:4" x14ac:dyDescent="0.2">
      <c r="B16257" s="7" t="s">
        <v>16363</v>
      </c>
      <c r="D16257" s="7">
        <v>390</v>
      </c>
    </row>
    <row r="16258" spans="2:4" x14ac:dyDescent="0.2">
      <c r="B16258" s="7" t="s">
        <v>16364</v>
      </c>
      <c r="D16258" s="7">
        <v>376</v>
      </c>
    </row>
    <row r="16259" spans="2:4" x14ac:dyDescent="0.2">
      <c r="B16259" s="7" t="s">
        <v>16365</v>
      </c>
      <c r="D16259" s="7">
        <v>323</v>
      </c>
    </row>
    <row r="16260" spans="2:4" x14ac:dyDescent="0.2">
      <c r="B16260" s="7" t="s">
        <v>16366</v>
      </c>
      <c r="D16260" s="7">
        <v>300</v>
      </c>
    </row>
    <row r="16261" spans="2:4" x14ac:dyDescent="0.2">
      <c r="B16261" s="7" t="s">
        <v>16367</v>
      </c>
      <c r="D16261" s="7">
        <v>409</v>
      </c>
    </row>
    <row r="16262" spans="2:4" x14ac:dyDescent="0.2">
      <c r="B16262" s="7" t="s">
        <v>16368</v>
      </c>
      <c r="D16262" s="7">
        <v>306</v>
      </c>
    </row>
    <row r="16263" spans="2:4" x14ac:dyDescent="0.2">
      <c r="B16263" s="7" t="s">
        <v>16369</v>
      </c>
      <c r="D16263" s="7">
        <v>351</v>
      </c>
    </row>
    <row r="16264" spans="2:4" x14ac:dyDescent="0.2">
      <c r="B16264" s="7" t="s">
        <v>16370</v>
      </c>
      <c r="D16264" s="7">
        <v>315</v>
      </c>
    </row>
    <row r="16265" spans="2:4" x14ac:dyDescent="0.2">
      <c r="B16265" s="7" t="s">
        <v>16371</v>
      </c>
      <c r="D16265" s="7">
        <v>269</v>
      </c>
    </row>
    <row r="16266" spans="2:4" x14ac:dyDescent="0.2">
      <c r="B16266" s="7" t="s">
        <v>16372</v>
      </c>
      <c r="D16266" s="7">
        <v>378</v>
      </c>
    </row>
    <row r="16267" spans="2:4" x14ac:dyDescent="0.2">
      <c r="B16267" s="7" t="s">
        <v>16373</v>
      </c>
      <c r="D16267" s="7">
        <v>318</v>
      </c>
    </row>
    <row r="16268" spans="2:4" x14ac:dyDescent="0.2">
      <c r="B16268" s="7" t="s">
        <v>16374</v>
      </c>
      <c r="D16268" s="7">
        <v>361</v>
      </c>
    </row>
    <row r="16269" spans="2:4" x14ac:dyDescent="0.2">
      <c r="B16269" s="7" t="s">
        <v>16375</v>
      </c>
      <c r="D16269" s="7">
        <v>420</v>
      </c>
    </row>
    <row r="16270" spans="2:4" x14ac:dyDescent="0.2">
      <c r="B16270" s="7" t="s">
        <v>16376</v>
      </c>
      <c r="D16270" s="7">
        <v>313</v>
      </c>
    </row>
    <row r="16271" spans="2:4" x14ac:dyDescent="0.2">
      <c r="B16271" s="7" t="s">
        <v>16377</v>
      </c>
      <c r="D16271" s="7">
        <v>346</v>
      </c>
    </row>
    <row r="16272" spans="2:4" x14ac:dyDescent="0.2">
      <c r="B16272" s="7" t="s">
        <v>16378</v>
      </c>
      <c r="D16272" s="7">
        <v>465</v>
      </c>
    </row>
    <row r="16273" spans="2:4" x14ac:dyDescent="0.2">
      <c r="B16273" s="7" t="s">
        <v>16379</v>
      </c>
      <c r="D16273" s="7">
        <v>404</v>
      </c>
    </row>
    <row r="16274" spans="2:4" x14ac:dyDescent="0.2">
      <c r="B16274" s="7" t="s">
        <v>16380</v>
      </c>
      <c r="D16274" s="7">
        <v>371</v>
      </c>
    </row>
    <row r="16275" spans="2:4" x14ac:dyDescent="0.2">
      <c r="B16275" s="7" t="s">
        <v>16381</v>
      </c>
      <c r="D16275" s="7">
        <v>310</v>
      </c>
    </row>
    <row r="16276" spans="2:4" x14ac:dyDescent="0.2">
      <c r="B16276" s="7" t="s">
        <v>16382</v>
      </c>
      <c r="D16276" s="7">
        <v>252</v>
      </c>
    </row>
    <row r="16277" spans="2:4" x14ac:dyDescent="0.2">
      <c r="B16277" s="7" t="s">
        <v>16383</v>
      </c>
      <c r="D16277" s="7">
        <v>241</v>
      </c>
    </row>
    <row r="16278" spans="2:4" x14ac:dyDescent="0.2">
      <c r="B16278" s="7" t="s">
        <v>16384</v>
      </c>
      <c r="D16278" s="7">
        <v>330</v>
      </c>
    </row>
    <row r="16279" spans="2:4" x14ac:dyDescent="0.2">
      <c r="B16279" s="7" t="s">
        <v>16385</v>
      </c>
      <c r="D16279" s="7">
        <v>309</v>
      </c>
    </row>
    <row r="16280" spans="2:4" x14ac:dyDescent="0.2">
      <c r="B16280" s="7" t="s">
        <v>16386</v>
      </c>
      <c r="D16280" s="7">
        <v>391</v>
      </c>
    </row>
    <row r="16281" spans="2:4" x14ac:dyDescent="0.2">
      <c r="B16281" s="7" t="s">
        <v>16387</v>
      </c>
      <c r="D16281" s="7">
        <v>409</v>
      </c>
    </row>
    <row r="16282" spans="2:4" x14ac:dyDescent="0.2">
      <c r="B16282" s="7" t="s">
        <v>16388</v>
      </c>
      <c r="D16282" s="7">
        <v>251</v>
      </c>
    </row>
    <row r="16283" spans="2:4" x14ac:dyDescent="0.2">
      <c r="B16283" s="7" t="s">
        <v>16389</v>
      </c>
      <c r="D16283" s="7">
        <v>408</v>
      </c>
    </row>
    <row r="16284" spans="2:4" x14ac:dyDescent="0.2">
      <c r="B16284" s="7" t="s">
        <v>16390</v>
      </c>
      <c r="D16284" s="7">
        <v>246</v>
      </c>
    </row>
    <row r="16285" spans="2:4" x14ac:dyDescent="0.2">
      <c r="B16285" s="7" t="s">
        <v>16391</v>
      </c>
      <c r="D16285" s="7">
        <v>321</v>
      </c>
    </row>
    <row r="16286" spans="2:4" x14ac:dyDescent="0.2">
      <c r="B16286" s="7" t="s">
        <v>16392</v>
      </c>
      <c r="D16286" s="7">
        <v>317</v>
      </c>
    </row>
    <row r="16287" spans="2:4" x14ac:dyDescent="0.2">
      <c r="B16287" s="7" t="s">
        <v>16393</v>
      </c>
      <c r="D16287" s="7">
        <v>386</v>
      </c>
    </row>
    <row r="16288" spans="2:4" x14ac:dyDescent="0.2">
      <c r="B16288" s="7" t="s">
        <v>16394</v>
      </c>
      <c r="D16288" s="7">
        <v>347</v>
      </c>
    </row>
    <row r="16289" spans="2:4" x14ac:dyDescent="0.2">
      <c r="B16289" s="7" t="s">
        <v>16395</v>
      </c>
      <c r="D16289" s="7">
        <v>355</v>
      </c>
    </row>
    <row r="16290" spans="2:4" x14ac:dyDescent="0.2">
      <c r="B16290" s="7" t="s">
        <v>16396</v>
      </c>
      <c r="D16290" s="7">
        <v>278</v>
      </c>
    </row>
    <row r="16291" spans="2:4" x14ac:dyDescent="0.2">
      <c r="B16291" s="7" t="s">
        <v>16397</v>
      </c>
      <c r="D16291" s="7">
        <v>307</v>
      </c>
    </row>
    <row r="16292" spans="2:4" x14ac:dyDescent="0.2">
      <c r="B16292" s="7" t="s">
        <v>16398</v>
      </c>
      <c r="D16292" s="7">
        <v>350</v>
      </c>
    </row>
    <row r="16293" spans="2:4" x14ac:dyDescent="0.2">
      <c r="B16293" s="7" t="s">
        <v>16399</v>
      </c>
      <c r="D16293" s="7">
        <v>404</v>
      </c>
    </row>
    <row r="16294" spans="2:4" x14ac:dyDescent="0.2">
      <c r="B16294" s="7" t="s">
        <v>16400</v>
      </c>
      <c r="D16294" s="7">
        <v>451</v>
      </c>
    </row>
    <row r="16295" spans="2:4" x14ac:dyDescent="0.2">
      <c r="B16295" s="7" t="s">
        <v>16401</v>
      </c>
      <c r="D16295" s="7">
        <v>40</v>
      </c>
    </row>
    <row r="16296" spans="2:4" x14ac:dyDescent="0.2">
      <c r="B16296" s="7" t="s">
        <v>16402</v>
      </c>
      <c r="D16296" s="7">
        <v>223</v>
      </c>
    </row>
    <row r="16297" spans="2:4" x14ac:dyDescent="0.2">
      <c r="B16297" s="7" t="s">
        <v>16403</v>
      </c>
      <c r="D16297" s="7">
        <v>339</v>
      </c>
    </row>
    <row r="16298" spans="2:4" x14ac:dyDescent="0.2">
      <c r="B16298" s="7" t="s">
        <v>16404</v>
      </c>
      <c r="D16298" s="7">
        <v>253</v>
      </c>
    </row>
    <row r="16299" spans="2:4" x14ac:dyDescent="0.2">
      <c r="B16299" s="7" t="s">
        <v>16405</v>
      </c>
      <c r="D16299" s="7">
        <v>166</v>
      </c>
    </row>
    <row r="16300" spans="2:4" x14ac:dyDescent="0.2">
      <c r="B16300" s="7" t="s">
        <v>16406</v>
      </c>
      <c r="D16300" s="7">
        <v>267</v>
      </c>
    </row>
    <row r="16301" spans="2:4" x14ac:dyDescent="0.2">
      <c r="B16301" s="7" t="s">
        <v>16407</v>
      </c>
      <c r="D16301" s="7">
        <v>251</v>
      </c>
    </row>
    <row r="16302" spans="2:4" x14ac:dyDescent="0.2">
      <c r="B16302" s="7" t="s">
        <v>16408</v>
      </c>
      <c r="D16302" s="7">
        <v>231</v>
      </c>
    </row>
    <row r="16303" spans="2:4" x14ac:dyDescent="0.2">
      <c r="B16303" s="7" t="s">
        <v>16409</v>
      </c>
      <c r="D16303" s="7">
        <v>399</v>
      </c>
    </row>
    <row r="16304" spans="2:4" x14ac:dyDescent="0.2">
      <c r="B16304" s="7" t="s">
        <v>16410</v>
      </c>
      <c r="D16304" s="7">
        <v>336</v>
      </c>
    </row>
    <row r="16305" spans="2:4" x14ac:dyDescent="0.2">
      <c r="B16305" s="7" t="s">
        <v>16411</v>
      </c>
      <c r="D16305" s="7">
        <v>312</v>
      </c>
    </row>
    <row r="16306" spans="2:4" x14ac:dyDescent="0.2">
      <c r="B16306" s="7" t="s">
        <v>16412</v>
      </c>
      <c r="D16306" s="7">
        <v>291</v>
      </c>
    </row>
    <row r="16307" spans="2:4" x14ac:dyDescent="0.2">
      <c r="B16307" s="7" t="s">
        <v>16413</v>
      </c>
      <c r="D16307" s="7">
        <v>352</v>
      </c>
    </row>
    <row r="16308" spans="2:4" x14ac:dyDescent="0.2">
      <c r="B16308" s="7" t="s">
        <v>16414</v>
      </c>
      <c r="D16308" s="7">
        <v>314</v>
      </c>
    </row>
    <row r="16309" spans="2:4" x14ac:dyDescent="0.2">
      <c r="B16309" s="7" t="s">
        <v>16415</v>
      </c>
      <c r="D16309" s="7">
        <v>335</v>
      </c>
    </row>
    <row r="16310" spans="2:4" x14ac:dyDescent="0.2">
      <c r="B16310" s="7" t="s">
        <v>16416</v>
      </c>
      <c r="D16310" s="7">
        <v>301</v>
      </c>
    </row>
    <row r="16311" spans="2:4" x14ac:dyDescent="0.2">
      <c r="B16311" s="7" t="s">
        <v>16417</v>
      </c>
      <c r="D16311" s="7">
        <v>297</v>
      </c>
    </row>
    <row r="16312" spans="2:4" x14ac:dyDescent="0.2">
      <c r="B16312" s="7" t="s">
        <v>16418</v>
      </c>
      <c r="D16312" s="7">
        <v>192</v>
      </c>
    </row>
    <row r="16313" spans="2:4" x14ac:dyDescent="0.2">
      <c r="B16313" s="7" t="s">
        <v>16419</v>
      </c>
      <c r="D16313" s="7">
        <v>351</v>
      </c>
    </row>
    <row r="16314" spans="2:4" x14ac:dyDescent="0.2">
      <c r="B16314" s="7" t="s">
        <v>16420</v>
      </c>
      <c r="D16314" s="7">
        <v>309</v>
      </c>
    </row>
    <row r="16315" spans="2:4" x14ac:dyDescent="0.2">
      <c r="B16315" s="7" t="s">
        <v>16421</v>
      </c>
      <c r="D16315" s="7">
        <v>436</v>
      </c>
    </row>
    <row r="16316" spans="2:4" x14ac:dyDescent="0.2">
      <c r="B16316" s="7" t="s">
        <v>16422</v>
      </c>
      <c r="D16316" s="7">
        <v>254</v>
      </c>
    </row>
    <row r="16317" spans="2:4" x14ac:dyDescent="0.2">
      <c r="B16317" s="7" t="s">
        <v>16423</v>
      </c>
      <c r="D16317" s="7">
        <v>220</v>
      </c>
    </row>
    <row r="16318" spans="2:4" x14ac:dyDescent="0.2">
      <c r="B16318" s="7" t="s">
        <v>16424</v>
      </c>
      <c r="D16318" s="7">
        <v>298</v>
      </c>
    </row>
    <row r="16319" spans="2:4" x14ac:dyDescent="0.2">
      <c r="B16319" s="7" t="s">
        <v>16425</v>
      </c>
      <c r="D16319" s="7">
        <v>322</v>
      </c>
    </row>
    <row r="16320" spans="2:4" x14ac:dyDescent="0.2">
      <c r="B16320" s="7" t="s">
        <v>16426</v>
      </c>
      <c r="D16320" s="7">
        <v>328</v>
      </c>
    </row>
    <row r="16321" spans="2:4" x14ac:dyDescent="0.2">
      <c r="B16321" s="7" t="s">
        <v>16427</v>
      </c>
      <c r="D16321" s="7">
        <v>338</v>
      </c>
    </row>
    <row r="16322" spans="2:4" x14ac:dyDescent="0.2">
      <c r="B16322" s="7" t="s">
        <v>16428</v>
      </c>
      <c r="D16322" s="7">
        <v>283</v>
      </c>
    </row>
    <row r="16323" spans="2:4" x14ac:dyDescent="0.2">
      <c r="B16323" s="7" t="s">
        <v>16429</v>
      </c>
      <c r="D16323" s="7">
        <v>250</v>
      </c>
    </row>
    <row r="16324" spans="2:4" x14ac:dyDescent="0.2">
      <c r="B16324" s="7" t="s">
        <v>16430</v>
      </c>
      <c r="D16324" s="7">
        <v>413</v>
      </c>
    </row>
    <row r="16325" spans="2:4" x14ac:dyDescent="0.2">
      <c r="B16325" s="7" t="s">
        <v>16431</v>
      </c>
      <c r="D16325" s="7">
        <v>263</v>
      </c>
    </row>
    <row r="16326" spans="2:4" x14ac:dyDescent="0.2">
      <c r="B16326" s="7" t="s">
        <v>16432</v>
      </c>
      <c r="D16326" s="7">
        <v>128</v>
      </c>
    </row>
    <row r="16327" spans="2:4" x14ac:dyDescent="0.2">
      <c r="B16327" s="7" t="s">
        <v>16433</v>
      </c>
      <c r="D16327" s="7">
        <v>399</v>
      </c>
    </row>
    <row r="16328" spans="2:4" x14ac:dyDescent="0.2">
      <c r="B16328" s="7" t="s">
        <v>16434</v>
      </c>
      <c r="D16328" s="7">
        <v>339</v>
      </c>
    </row>
    <row r="16329" spans="2:4" x14ac:dyDescent="0.2">
      <c r="B16329" s="7" t="s">
        <v>16435</v>
      </c>
      <c r="D16329" s="7">
        <v>285</v>
      </c>
    </row>
    <row r="16330" spans="2:4" x14ac:dyDescent="0.2">
      <c r="B16330" s="7" t="s">
        <v>16436</v>
      </c>
      <c r="D16330" s="7">
        <v>412</v>
      </c>
    </row>
    <row r="16331" spans="2:4" x14ac:dyDescent="0.2">
      <c r="B16331" s="7" t="s">
        <v>16437</v>
      </c>
      <c r="D16331" s="7">
        <v>264</v>
      </c>
    </row>
    <row r="16332" spans="2:4" x14ac:dyDescent="0.2">
      <c r="B16332" s="7" t="s">
        <v>16438</v>
      </c>
      <c r="D16332" s="7">
        <v>191</v>
      </c>
    </row>
    <row r="16333" spans="2:4" x14ac:dyDescent="0.2">
      <c r="B16333" s="7" t="s">
        <v>16439</v>
      </c>
      <c r="D16333" s="7">
        <v>271</v>
      </c>
    </row>
    <row r="16334" spans="2:4" x14ac:dyDescent="0.2">
      <c r="B16334" s="7" t="s">
        <v>16440</v>
      </c>
      <c r="D16334" s="7">
        <v>307</v>
      </c>
    </row>
    <row r="16335" spans="2:4" x14ac:dyDescent="0.2">
      <c r="B16335" s="7" t="s">
        <v>16441</v>
      </c>
      <c r="D16335" s="7">
        <v>272</v>
      </c>
    </row>
    <row r="16336" spans="2:4" x14ac:dyDescent="0.2">
      <c r="B16336" s="7" t="s">
        <v>16442</v>
      </c>
      <c r="D16336" s="7">
        <v>298</v>
      </c>
    </row>
    <row r="16337" spans="2:4" x14ac:dyDescent="0.2">
      <c r="B16337" s="7" t="s">
        <v>16443</v>
      </c>
      <c r="D16337" s="7">
        <v>281</v>
      </c>
    </row>
    <row r="16338" spans="2:4" x14ac:dyDescent="0.2">
      <c r="B16338" s="7" t="s">
        <v>16444</v>
      </c>
      <c r="D16338" s="7">
        <v>321</v>
      </c>
    </row>
    <row r="16339" spans="2:4" x14ac:dyDescent="0.2">
      <c r="B16339" s="7" t="s">
        <v>16445</v>
      </c>
      <c r="D16339" s="7">
        <v>409</v>
      </c>
    </row>
    <row r="16340" spans="2:4" x14ac:dyDescent="0.2">
      <c r="B16340" s="7" t="s">
        <v>16446</v>
      </c>
      <c r="D16340" s="7">
        <v>330</v>
      </c>
    </row>
    <row r="16341" spans="2:4" x14ac:dyDescent="0.2">
      <c r="B16341" s="7" t="s">
        <v>16447</v>
      </c>
      <c r="D16341" s="7">
        <v>413</v>
      </c>
    </row>
    <row r="16342" spans="2:4" x14ac:dyDescent="0.2">
      <c r="B16342" s="7" t="s">
        <v>16448</v>
      </c>
      <c r="D16342" s="7">
        <v>305</v>
      </c>
    </row>
    <row r="16343" spans="2:4" x14ac:dyDescent="0.2">
      <c r="B16343" s="7" t="s">
        <v>16449</v>
      </c>
      <c r="D16343" s="7">
        <v>312</v>
      </c>
    </row>
    <row r="16344" spans="2:4" x14ac:dyDescent="0.2">
      <c r="B16344" s="7" t="s">
        <v>16450</v>
      </c>
      <c r="D16344" s="7">
        <v>334</v>
      </c>
    </row>
    <row r="16345" spans="2:4" x14ac:dyDescent="0.2">
      <c r="B16345" s="7" t="s">
        <v>16451</v>
      </c>
      <c r="D16345" s="7">
        <v>297</v>
      </c>
    </row>
    <row r="16346" spans="2:4" x14ac:dyDescent="0.2">
      <c r="B16346" s="7" t="s">
        <v>16452</v>
      </c>
      <c r="D16346" s="7">
        <v>289</v>
      </c>
    </row>
    <row r="16347" spans="2:4" x14ac:dyDescent="0.2">
      <c r="B16347" s="7" t="s">
        <v>16453</v>
      </c>
      <c r="D16347" s="7">
        <v>261</v>
      </c>
    </row>
    <row r="16348" spans="2:4" x14ac:dyDescent="0.2">
      <c r="B16348" s="7" t="s">
        <v>16454</v>
      </c>
      <c r="D16348" s="7">
        <v>273</v>
      </c>
    </row>
    <row r="16349" spans="2:4" x14ac:dyDescent="0.2">
      <c r="B16349" s="7" t="s">
        <v>16455</v>
      </c>
      <c r="D16349" s="7">
        <v>349</v>
      </c>
    </row>
    <row r="16350" spans="2:4" x14ac:dyDescent="0.2">
      <c r="B16350" s="7" t="s">
        <v>16456</v>
      </c>
      <c r="D16350" s="7">
        <v>317</v>
      </c>
    </row>
    <row r="16351" spans="2:4" x14ac:dyDescent="0.2">
      <c r="B16351" s="7" t="s">
        <v>16457</v>
      </c>
      <c r="D16351" s="7">
        <v>301</v>
      </c>
    </row>
    <row r="16352" spans="2:4" x14ac:dyDescent="0.2">
      <c r="B16352" s="7" t="s">
        <v>16458</v>
      </c>
      <c r="D16352" s="7">
        <v>309</v>
      </c>
    </row>
    <row r="16353" spans="2:4" x14ac:dyDescent="0.2">
      <c r="B16353" s="7" t="s">
        <v>16459</v>
      </c>
      <c r="D16353" s="7">
        <v>277</v>
      </c>
    </row>
    <row r="16354" spans="2:4" x14ac:dyDescent="0.2">
      <c r="B16354" s="7" t="s">
        <v>16460</v>
      </c>
      <c r="D16354" s="7">
        <v>293</v>
      </c>
    </row>
    <row r="16355" spans="2:4" x14ac:dyDescent="0.2">
      <c r="B16355" s="7" t="s">
        <v>16461</v>
      </c>
      <c r="D16355" s="7">
        <v>318</v>
      </c>
    </row>
    <row r="16356" spans="2:4" x14ac:dyDescent="0.2">
      <c r="B16356" s="7" t="s">
        <v>16462</v>
      </c>
      <c r="D16356" s="7">
        <v>283</v>
      </c>
    </row>
    <row r="16357" spans="2:4" x14ac:dyDescent="0.2">
      <c r="B16357" s="7" t="s">
        <v>16463</v>
      </c>
      <c r="D16357" s="7">
        <v>338</v>
      </c>
    </row>
    <row r="16358" spans="2:4" x14ac:dyDescent="0.2">
      <c r="B16358" s="7" t="s">
        <v>16464</v>
      </c>
      <c r="D16358" s="7">
        <v>345</v>
      </c>
    </row>
    <row r="16359" spans="2:4" x14ac:dyDescent="0.2">
      <c r="B16359" s="7" t="s">
        <v>16465</v>
      </c>
      <c r="D16359" s="7">
        <v>362</v>
      </c>
    </row>
    <row r="16360" spans="2:4" x14ac:dyDescent="0.2">
      <c r="B16360" s="7" t="s">
        <v>16466</v>
      </c>
      <c r="D16360" s="7">
        <v>355</v>
      </c>
    </row>
    <row r="16361" spans="2:4" x14ac:dyDescent="0.2">
      <c r="B16361" s="7" t="s">
        <v>16467</v>
      </c>
      <c r="D16361" s="7">
        <v>323</v>
      </c>
    </row>
    <row r="16362" spans="2:4" x14ac:dyDescent="0.2">
      <c r="B16362" s="7" t="s">
        <v>16468</v>
      </c>
      <c r="D16362" s="7">
        <v>244</v>
      </c>
    </row>
    <row r="16363" spans="2:4" x14ac:dyDescent="0.2">
      <c r="B16363" s="7" t="s">
        <v>16469</v>
      </c>
      <c r="D16363" s="7">
        <v>448</v>
      </c>
    </row>
    <row r="16364" spans="2:4" x14ac:dyDescent="0.2">
      <c r="B16364" s="7" t="s">
        <v>16470</v>
      </c>
      <c r="D16364" s="7">
        <v>315</v>
      </c>
    </row>
    <row r="16365" spans="2:4" x14ac:dyDescent="0.2">
      <c r="B16365" s="7" t="s">
        <v>16471</v>
      </c>
      <c r="D16365" s="7">
        <v>227</v>
      </c>
    </row>
    <row r="16366" spans="2:4" x14ac:dyDescent="0.2">
      <c r="B16366" s="7" t="s">
        <v>16472</v>
      </c>
      <c r="D16366" s="7">
        <v>397</v>
      </c>
    </row>
    <row r="16367" spans="2:4" x14ac:dyDescent="0.2">
      <c r="B16367" s="7" t="s">
        <v>16473</v>
      </c>
      <c r="D16367" s="7">
        <v>331</v>
      </c>
    </row>
    <row r="16368" spans="2:4" x14ac:dyDescent="0.2">
      <c r="B16368" s="7" t="s">
        <v>16474</v>
      </c>
      <c r="D16368" s="7">
        <v>406</v>
      </c>
    </row>
    <row r="16369" spans="2:4" x14ac:dyDescent="0.2">
      <c r="B16369" s="7" t="s">
        <v>16475</v>
      </c>
      <c r="D16369" s="7">
        <v>352</v>
      </c>
    </row>
    <row r="16370" spans="2:4" x14ac:dyDescent="0.2">
      <c r="B16370" s="7" t="s">
        <v>16476</v>
      </c>
      <c r="D16370" s="7">
        <v>312</v>
      </c>
    </row>
    <row r="16371" spans="2:4" x14ac:dyDescent="0.2">
      <c r="B16371" s="7" t="s">
        <v>16477</v>
      </c>
      <c r="D16371" s="7">
        <v>333</v>
      </c>
    </row>
    <row r="16372" spans="2:4" x14ac:dyDescent="0.2">
      <c r="B16372" s="7" t="s">
        <v>16478</v>
      </c>
      <c r="D16372" s="7">
        <v>408</v>
      </c>
    </row>
    <row r="16373" spans="2:4" x14ac:dyDescent="0.2">
      <c r="B16373" s="7" t="s">
        <v>16479</v>
      </c>
      <c r="D16373" s="7">
        <v>295</v>
      </c>
    </row>
    <row r="16374" spans="2:4" x14ac:dyDescent="0.2">
      <c r="B16374" s="7" t="s">
        <v>16480</v>
      </c>
      <c r="D16374" s="7">
        <v>541</v>
      </c>
    </row>
    <row r="16375" spans="2:4" x14ac:dyDescent="0.2">
      <c r="B16375" s="7" t="s">
        <v>16481</v>
      </c>
      <c r="D16375" s="7">
        <v>344</v>
      </c>
    </row>
    <row r="16376" spans="2:4" x14ac:dyDescent="0.2">
      <c r="B16376" s="7" t="s">
        <v>16482</v>
      </c>
      <c r="D16376" s="7">
        <v>357</v>
      </c>
    </row>
    <row r="16377" spans="2:4" x14ac:dyDescent="0.2">
      <c r="B16377" s="7" t="s">
        <v>16483</v>
      </c>
      <c r="D16377" s="7">
        <v>297</v>
      </c>
    </row>
    <row r="16378" spans="2:4" x14ac:dyDescent="0.2">
      <c r="B16378" s="7" t="s">
        <v>16484</v>
      </c>
      <c r="D16378" s="7">
        <v>348</v>
      </c>
    </row>
    <row r="16379" spans="2:4" x14ac:dyDescent="0.2">
      <c r="B16379" s="7" t="s">
        <v>16485</v>
      </c>
      <c r="D16379" s="7">
        <v>336</v>
      </c>
    </row>
    <row r="16380" spans="2:4" x14ac:dyDescent="0.2">
      <c r="B16380" s="7" t="s">
        <v>16486</v>
      </c>
      <c r="D16380" s="7">
        <v>394</v>
      </c>
    </row>
    <row r="16381" spans="2:4" x14ac:dyDescent="0.2">
      <c r="B16381" s="7" t="s">
        <v>16487</v>
      </c>
      <c r="D16381" s="7">
        <v>271</v>
      </c>
    </row>
    <row r="16382" spans="2:4" x14ac:dyDescent="0.2">
      <c r="B16382" s="7" t="s">
        <v>16488</v>
      </c>
      <c r="D16382" s="7">
        <v>336</v>
      </c>
    </row>
    <row r="16383" spans="2:4" x14ac:dyDescent="0.2">
      <c r="B16383" s="7" t="s">
        <v>16489</v>
      </c>
      <c r="D16383" s="7">
        <v>341</v>
      </c>
    </row>
    <row r="16384" spans="2:4" x14ac:dyDescent="0.2">
      <c r="B16384" s="7" t="s">
        <v>16490</v>
      </c>
      <c r="D16384" s="7">
        <v>334</v>
      </c>
    </row>
    <row r="16385" spans="2:4" x14ac:dyDescent="0.2">
      <c r="B16385" s="7" t="s">
        <v>16491</v>
      </c>
      <c r="D16385" s="7">
        <v>230</v>
      </c>
    </row>
    <row r="16386" spans="2:4" x14ac:dyDescent="0.2">
      <c r="B16386" s="7" t="s">
        <v>16492</v>
      </c>
      <c r="D16386" s="7">
        <v>263</v>
      </c>
    </row>
    <row r="16387" spans="2:4" x14ac:dyDescent="0.2">
      <c r="B16387" s="7" t="s">
        <v>16493</v>
      </c>
      <c r="D16387" s="7">
        <v>394</v>
      </c>
    </row>
    <row r="16388" spans="2:4" x14ac:dyDescent="0.2">
      <c r="B16388" s="7" t="s">
        <v>16494</v>
      </c>
      <c r="D16388" s="7">
        <v>280</v>
      </c>
    </row>
    <row r="16389" spans="2:4" x14ac:dyDescent="0.2">
      <c r="B16389" s="7" t="s">
        <v>16495</v>
      </c>
      <c r="D16389" s="7">
        <v>290</v>
      </c>
    </row>
    <row r="16390" spans="2:4" x14ac:dyDescent="0.2">
      <c r="B16390" s="7" t="s">
        <v>16496</v>
      </c>
      <c r="D16390" s="7">
        <v>277</v>
      </c>
    </row>
    <row r="16391" spans="2:4" x14ac:dyDescent="0.2">
      <c r="B16391" s="7" t="s">
        <v>16497</v>
      </c>
      <c r="D16391" s="7">
        <v>225</v>
      </c>
    </row>
    <row r="16392" spans="2:4" x14ac:dyDescent="0.2">
      <c r="B16392" s="7" t="s">
        <v>16498</v>
      </c>
      <c r="D16392" s="7">
        <v>289</v>
      </c>
    </row>
    <row r="16393" spans="2:4" x14ac:dyDescent="0.2">
      <c r="B16393" s="7" t="s">
        <v>16499</v>
      </c>
      <c r="D16393" s="7">
        <v>355</v>
      </c>
    </row>
    <row r="16394" spans="2:4" x14ac:dyDescent="0.2">
      <c r="B16394" s="7" t="s">
        <v>16500</v>
      </c>
      <c r="D16394" s="7">
        <v>323</v>
      </c>
    </row>
    <row r="16395" spans="2:4" x14ac:dyDescent="0.2">
      <c r="B16395" s="7" t="s">
        <v>16501</v>
      </c>
      <c r="D16395" s="7">
        <v>34</v>
      </c>
    </row>
    <row r="16396" spans="2:4" x14ac:dyDescent="0.2">
      <c r="B16396" s="7" t="s">
        <v>16502</v>
      </c>
      <c r="D16396" s="7">
        <v>275</v>
      </c>
    </row>
    <row r="16397" spans="2:4" x14ac:dyDescent="0.2">
      <c r="B16397" s="7" t="s">
        <v>16503</v>
      </c>
      <c r="D16397" s="7">
        <v>315</v>
      </c>
    </row>
    <row r="16398" spans="2:4" x14ac:dyDescent="0.2">
      <c r="B16398" s="7" t="s">
        <v>16504</v>
      </c>
      <c r="D16398" s="7">
        <v>259</v>
      </c>
    </row>
    <row r="16399" spans="2:4" x14ac:dyDescent="0.2">
      <c r="B16399" s="7" t="s">
        <v>16505</v>
      </c>
      <c r="D16399" s="7">
        <v>191</v>
      </c>
    </row>
    <row r="16400" spans="2:4" x14ac:dyDescent="0.2">
      <c r="B16400" s="7" t="s">
        <v>16506</v>
      </c>
      <c r="D16400" s="7">
        <v>349</v>
      </c>
    </row>
    <row r="16401" spans="2:4" x14ac:dyDescent="0.2">
      <c r="B16401" s="7" t="s">
        <v>16507</v>
      </c>
      <c r="D16401" s="7">
        <v>227</v>
      </c>
    </row>
    <row r="16402" spans="2:4" x14ac:dyDescent="0.2">
      <c r="B16402" s="7" t="s">
        <v>16508</v>
      </c>
      <c r="D16402" s="7">
        <v>222</v>
      </c>
    </row>
    <row r="16403" spans="2:4" x14ac:dyDescent="0.2">
      <c r="B16403" s="7" t="s">
        <v>16509</v>
      </c>
      <c r="D16403" s="7">
        <v>386</v>
      </c>
    </row>
    <row r="16404" spans="2:4" x14ac:dyDescent="0.2">
      <c r="B16404" s="7" t="s">
        <v>16510</v>
      </c>
      <c r="D16404" s="7">
        <v>382</v>
      </c>
    </row>
    <row r="16405" spans="2:4" x14ac:dyDescent="0.2">
      <c r="B16405" s="7" t="s">
        <v>16511</v>
      </c>
      <c r="D16405" s="7">
        <v>437</v>
      </c>
    </row>
    <row r="16406" spans="2:4" x14ac:dyDescent="0.2">
      <c r="B16406" s="7" t="s">
        <v>16512</v>
      </c>
      <c r="D16406" s="7">
        <v>322</v>
      </c>
    </row>
    <row r="16407" spans="2:4" x14ac:dyDescent="0.2">
      <c r="B16407" s="7" t="s">
        <v>16513</v>
      </c>
      <c r="D16407" s="7">
        <v>398</v>
      </c>
    </row>
    <row r="16408" spans="2:4" x14ac:dyDescent="0.2">
      <c r="B16408" s="7" t="s">
        <v>16514</v>
      </c>
      <c r="D16408" s="7">
        <v>415</v>
      </c>
    </row>
    <row r="16409" spans="2:4" x14ac:dyDescent="0.2">
      <c r="B16409" s="7" t="s">
        <v>16515</v>
      </c>
      <c r="D16409" s="7">
        <v>420</v>
      </c>
    </row>
    <row r="16410" spans="2:4" x14ac:dyDescent="0.2">
      <c r="B16410" s="7" t="s">
        <v>16516</v>
      </c>
      <c r="D16410" s="7">
        <v>378</v>
      </c>
    </row>
    <row r="16411" spans="2:4" x14ac:dyDescent="0.2">
      <c r="B16411" s="7" t="s">
        <v>16517</v>
      </c>
      <c r="D16411" s="7">
        <v>360</v>
      </c>
    </row>
    <row r="16412" spans="2:4" x14ac:dyDescent="0.2">
      <c r="B16412" s="7" t="s">
        <v>16518</v>
      </c>
      <c r="D16412" s="7">
        <v>268</v>
      </c>
    </row>
    <row r="16413" spans="2:4" x14ac:dyDescent="0.2">
      <c r="B16413" s="7" t="s">
        <v>16519</v>
      </c>
      <c r="D16413" s="7">
        <v>403</v>
      </c>
    </row>
    <row r="16414" spans="2:4" x14ac:dyDescent="0.2">
      <c r="B16414" s="7" t="s">
        <v>16520</v>
      </c>
      <c r="D16414" s="7">
        <v>354</v>
      </c>
    </row>
    <row r="16415" spans="2:4" x14ac:dyDescent="0.2">
      <c r="B16415" s="7" t="s">
        <v>16521</v>
      </c>
      <c r="D16415" s="7">
        <v>375</v>
      </c>
    </row>
    <row r="16416" spans="2:4" x14ac:dyDescent="0.2">
      <c r="B16416" s="7" t="s">
        <v>16522</v>
      </c>
      <c r="D16416" s="7">
        <v>282</v>
      </c>
    </row>
    <row r="16417" spans="2:4" x14ac:dyDescent="0.2">
      <c r="B16417" s="7" t="s">
        <v>16523</v>
      </c>
      <c r="D16417" s="7">
        <v>256</v>
      </c>
    </row>
    <row r="16418" spans="2:4" x14ac:dyDescent="0.2">
      <c r="B16418" s="7" t="s">
        <v>16524</v>
      </c>
      <c r="D16418" s="7">
        <v>426</v>
      </c>
    </row>
    <row r="16419" spans="2:4" x14ac:dyDescent="0.2">
      <c r="B16419" s="7" t="s">
        <v>16525</v>
      </c>
      <c r="D16419" s="7">
        <v>338</v>
      </c>
    </row>
    <row r="16420" spans="2:4" x14ac:dyDescent="0.2">
      <c r="B16420" s="7" t="s">
        <v>16526</v>
      </c>
      <c r="D16420" s="7">
        <v>364</v>
      </c>
    </row>
    <row r="16421" spans="2:4" x14ac:dyDescent="0.2">
      <c r="B16421" s="7" t="s">
        <v>16527</v>
      </c>
      <c r="D16421" s="7">
        <v>387</v>
      </c>
    </row>
    <row r="16422" spans="2:4" x14ac:dyDescent="0.2">
      <c r="B16422" s="7" t="s">
        <v>16528</v>
      </c>
      <c r="D16422" s="7">
        <v>298</v>
      </c>
    </row>
    <row r="16423" spans="2:4" x14ac:dyDescent="0.2">
      <c r="B16423" s="7" t="s">
        <v>16529</v>
      </c>
      <c r="D16423" s="7">
        <v>331</v>
      </c>
    </row>
    <row r="16424" spans="2:4" x14ac:dyDescent="0.2">
      <c r="B16424" s="7" t="s">
        <v>16530</v>
      </c>
      <c r="D16424" s="7">
        <v>336</v>
      </c>
    </row>
    <row r="16425" spans="2:4" x14ac:dyDescent="0.2">
      <c r="B16425" s="7" t="s">
        <v>16531</v>
      </c>
      <c r="D16425" s="7">
        <v>380</v>
      </c>
    </row>
    <row r="16426" spans="2:4" x14ac:dyDescent="0.2">
      <c r="B16426" s="7" t="s">
        <v>16532</v>
      </c>
      <c r="D16426" s="7">
        <v>198</v>
      </c>
    </row>
    <row r="16427" spans="2:4" x14ac:dyDescent="0.2">
      <c r="B16427" s="7" t="s">
        <v>16533</v>
      </c>
      <c r="D16427" s="7">
        <v>287</v>
      </c>
    </row>
    <row r="16428" spans="2:4" x14ac:dyDescent="0.2">
      <c r="B16428" s="7" t="s">
        <v>16534</v>
      </c>
      <c r="D16428" s="7">
        <v>334</v>
      </c>
    </row>
    <row r="16429" spans="2:4" x14ac:dyDescent="0.2">
      <c r="B16429" s="7" t="s">
        <v>16535</v>
      </c>
      <c r="D16429" s="7">
        <v>367</v>
      </c>
    </row>
    <row r="16430" spans="2:4" x14ac:dyDescent="0.2">
      <c r="B16430" s="7" t="s">
        <v>16536</v>
      </c>
      <c r="D16430" s="7">
        <v>425</v>
      </c>
    </row>
    <row r="16431" spans="2:4" x14ac:dyDescent="0.2">
      <c r="B16431" s="7" t="s">
        <v>16537</v>
      </c>
      <c r="D16431" s="7">
        <v>475</v>
      </c>
    </row>
    <row r="16432" spans="2:4" x14ac:dyDescent="0.2">
      <c r="B16432" s="7" t="s">
        <v>16538</v>
      </c>
      <c r="D16432" s="7">
        <v>204</v>
      </c>
    </row>
    <row r="16433" spans="2:4" x14ac:dyDescent="0.2">
      <c r="B16433" s="7" t="s">
        <v>16539</v>
      </c>
      <c r="D16433" s="7">
        <v>330</v>
      </c>
    </row>
    <row r="16434" spans="2:4" x14ac:dyDescent="0.2">
      <c r="B16434" s="7" t="s">
        <v>16540</v>
      </c>
      <c r="D16434" s="7">
        <v>353</v>
      </c>
    </row>
    <row r="16435" spans="2:4" x14ac:dyDescent="0.2">
      <c r="B16435" s="7" t="s">
        <v>16541</v>
      </c>
      <c r="D16435" s="7">
        <v>378</v>
      </c>
    </row>
    <row r="16436" spans="2:4" x14ac:dyDescent="0.2">
      <c r="B16436" s="7" t="s">
        <v>16542</v>
      </c>
      <c r="D16436" s="7">
        <v>454</v>
      </c>
    </row>
    <row r="16437" spans="2:4" x14ac:dyDescent="0.2">
      <c r="B16437" s="7" t="s">
        <v>16543</v>
      </c>
      <c r="D16437" s="7">
        <v>235</v>
      </c>
    </row>
    <row r="16438" spans="2:4" x14ac:dyDescent="0.2">
      <c r="B16438" s="7" t="s">
        <v>16544</v>
      </c>
      <c r="D16438" s="7">
        <v>367</v>
      </c>
    </row>
    <row r="16439" spans="2:4" x14ac:dyDescent="0.2">
      <c r="B16439" s="7" t="s">
        <v>16545</v>
      </c>
      <c r="D16439" s="7">
        <v>326</v>
      </c>
    </row>
    <row r="16440" spans="2:4" x14ac:dyDescent="0.2">
      <c r="B16440" s="7" t="s">
        <v>16546</v>
      </c>
      <c r="D16440" s="7">
        <v>365</v>
      </c>
    </row>
    <row r="16441" spans="2:4" x14ac:dyDescent="0.2">
      <c r="B16441" s="7" t="s">
        <v>16547</v>
      </c>
      <c r="D16441" s="7">
        <v>363</v>
      </c>
    </row>
    <row r="16442" spans="2:4" x14ac:dyDescent="0.2">
      <c r="B16442" s="7" t="s">
        <v>16548</v>
      </c>
      <c r="D16442" s="7">
        <v>410</v>
      </c>
    </row>
    <row r="16443" spans="2:4" x14ac:dyDescent="0.2">
      <c r="B16443" s="7" t="s">
        <v>16549</v>
      </c>
      <c r="D16443" s="7">
        <v>263</v>
      </c>
    </row>
    <row r="16444" spans="2:4" x14ac:dyDescent="0.2">
      <c r="B16444" s="7" t="s">
        <v>16550</v>
      </c>
      <c r="D16444" s="7">
        <v>462</v>
      </c>
    </row>
    <row r="16445" spans="2:4" x14ac:dyDescent="0.2">
      <c r="B16445" s="7" t="s">
        <v>16551</v>
      </c>
      <c r="D16445" s="7">
        <v>333</v>
      </c>
    </row>
    <row r="16446" spans="2:4" x14ac:dyDescent="0.2">
      <c r="B16446" s="7" t="s">
        <v>16552</v>
      </c>
      <c r="D16446" s="7">
        <v>240</v>
      </c>
    </row>
    <row r="16447" spans="2:4" x14ac:dyDescent="0.2">
      <c r="B16447" s="7" t="s">
        <v>16553</v>
      </c>
      <c r="D16447" s="7">
        <v>381</v>
      </c>
    </row>
    <row r="16448" spans="2:4" x14ac:dyDescent="0.2">
      <c r="B16448" s="7" t="s">
        <v>16554</v>
      </c>
      <c r="D16448" s="7">
        <v>332</v>
      </c>
    </row>
    <row r="16449" spans="2:4" x14ac:dyDescent="0.2">
      <c r="B16449" s="7" t="s">
        <v>16555</v>
      </c>
      <c r="D16449" s="7">
        <v>368</v>
      </c>
    </row>
    <row r="16450" spans="2:4" x14ac:dyDescent="0.2">
      <c r="B16450" s="7" t="s">
        <v>16556</v>
      </c>
      <c r="D16450" s="7">
        <v>353</v>
      </c>
    </row>
    <row r="16451" spans="2:4" x14ac:dyDescent="0.2">
      <c r="B16451" s="7" t="s">
        <v>16557</v>
      </c>
      <c r="D16451" s="7">
        <v>421</v>
      </c>
    </row>
    <row r="16452" spans="2:4" x14ac:dyDescent="0.2">
      <c r="B16452" s="7" t="s">
        <v>16558</v>
      </c>
      <c r="D16452" s="7">
        <v>270</v>
      </c>
    </row>
    <row r="16453" spans="2:4" x14ac:dyDescent="0.2">
      <c r="B16453" s="7" t="s">
        <v>16559</v>
      </c>
      <c r="D16453" s="7">
        <v>347</v>
      </c>
    </row>
    <row r="16454" spans="2:4" x14ac:dyDescent="0.2">
      <c r="B16454" s="7" t="s">
        <v>16560</v>
      </c>
      <c r="D16454" s="7">
        <v>399</v>
      </c>
    </row>
    <row r="16455" spans="2:4" x14ac:dyDescent="0.2">
      <c r="B16455" s="7" t="s">
        <v>16561</v>
      </c>
      <c r="D16455" s="7">
        <v>387</v>
      </c>
    </row>
    <row r="16456" spans="2:4" x14ac:dyDescent="0.2">
      <c r="B16456" s="7" t="s">
        <v>16562</v>
      </c>
      <c r="D16456" s="7">
        <v>372</v>
      </c>
    </row>
    <row r="16457" spans="2:4" x14ac:dyDescent="0.2">
      <c r="B16457" s="7" t="s">
        <v>16563</v>
      </c>
      <c r="D16457" s="7">
        <v>350</v>
      </c>
    </row>
    <row r="16458" spans="2:4" x14ac:dyDescent="0.2">
      <c r="B16458" s="7" t="s">
        <v>16564</v>
      </c>
      <c r="D16458" s="7">
        <v>431</v>
      </c>
    </row>
    <row r="16459" spans="2:4" x14ac:dyDescent="0.2">
      <c r="B16459" s="7" t="s">
        <v>16565</v>
      </c>
      <c r="D16459" s="7">
        <v>383</v>
      </c>
    </row>
    <row r="16460" spans="2:4" x14ac:dyDescent="0.2">
      <c r="B16460" s="7" t="s">
        <v>16566</v>
      </c>
      <c r="D16460" s="7">
        <v>310</v>
      </c>
    </row>
    <row r="16461" spans="2:4" x14ac:dyDescent="0.2">
      <c r="B16461" s="7" t="s">
        <v>16567</v>
      </c>
      <c r="D16461" s="7">
        <v>324</v>
      </c>
    </row>
    <row r="16462" spans="2:4" x14ac:dyDescent="0.2">
      <c r="B16462" s="7" t="s">
        <v>16568</v>
      </c>
      <c r="D16462" s="7">
        <v>293</v>
      </c>
    </row>
    <row r="16463" spans="2:4" x14ac:dyDescent="0.2">
      <c r="B16463" s="7" t="s">
        <v>16569</v>
      </c>
      <c r="D16463" s="7">
        <v>430</v>
      </c>
    </row>
    <row r="16464" spans="2:4" x14ac:dyDescent="0.2">
      <c r="B16464" s="7" t="s">
        <v>16570</v>
      </c>
      <c r="D16464" s="7">
        <v>340</v>
      </c>
    </row>
    <row r="16465" spans="2:4" x14ac:dyDescent="0.2">
      <c r="B16465" s="7" t="s">
        <v>16571</v>
      </c>
      <c r="D16465" s="7">
        <v>291</v>
      </c>
    </row>
    <row r="16466" spans="2:4" x14ac:dyDescent="0.2">
      <c r="B16466" s="7" t="s">
        <v>16572</v>
      </c>
      <c r="D16466" s="7">
        <v>419</v>
      </c>
    </row>
    <row r="16467" spans="2:4" x14ac:dyDescent="0.2">
      <c r="B16467" s="7" t="s">
        <v>16573</v>
      </c>
      <c r="D16467" s="7">
        <v>354</v>
      </c>
    </row>
    <row r="16468" spans="2:4" x14ac:dyDescent="0.2">
      <c r="B16468" s="7" t="s">
        <v>16574</v>
      </c>
      <c r="D16468" s="7">
        <v>354</v>
      </c>
    </row>
    <row r="16469" spans="2:4" x14ac:dyDescent="0.2">
      <c r="B16469" s="7" t="s">
        <v>16575</v>
      </c>
      <c r="D16469" s="7">
        <v>499</v>
      </c>
    </row>
    <row r="16470" spans="2:4" x14ac:dyDescent="0.2">
      <c r="B16470" s="7" t="s">
        <v>16576</v>
      </c>
      <c r="D16470" s="7">
        <v>345</v>
      </c>
    </row>
    <row r="16471" spans="2:4" x14ac:dyDescent="0.2">
      <c r="B16471" s="7" t="s">
        <v>16577</v>
      </c>
      <c r="D16471" s="7">
        <v>367</v>
      </c>
    </row>
    <row r="16472" spans="2:4" x14ac:dyDescent="0.2">
      <c r="B16472" s="7" t="s">
        <v>16578</v>
      </c>
      <c r="D16472" s="7">
        <v>524</v>
      </c>
    </row>
    <row r="16473" spans="2:4" x14ac:dyDescent="0.2">
      <c r="B16473" s="7" t="s">
        <v>16579</v>
      </c>
      <c r="D16473" s="7">
        <v>420</v>
      </c>
    </row>
    <row r="16474" spans="2:4" x14ac:dyDescent="0.2">
      <c r="B16474" s="7" t="s">
        <v>16580</v>
      </c>
      <c r="D16474" s="7">
        <v>378</v>
      </c>
    </row>
    <row r="16475" spans="2:4" x14ac:dyDescent="0.2">
      <c r="B16475" s="7" t="s">
        <v>16581</v>
      </c>
      <c r="D16475" s="7">
        <v>466</v>
      </c>
    </row>
    <row r="16476" spans="2:4" x14ac:dyDescent="0.2">
      <c r="B16476" s="7" t="s">
        <v>16582</v>
      </c>
      <c r="D16476" s="7">
        <v>282</v>
      </c>
    </row>
    <row r="16477" spans="2:4" x14ac:dyDescent="0.2">
      <c r="B16477" s="7" t="s">
        <v>16583</v>
      </c>
      <c r="D16477" s="7">
        <v>328</v>
      </c>
    </row>
    <row r="16478" spans="2:4" x14ac:dyDescent="0.2">
      <c r="B16478" s="7" t="s">
        <v>16584</v>
      </c>
      <c r="D16478" s="7">
        <v>331</v>
      </c>
    </row>
    <row r="16479" spans="2:4" x14ac:dyDescent="0.2">
      <c r="B16479" s="7" t="s">
        <v>16585</v>
      </c>
      <c r="D16479" s="7">
        <v>390</v>
      </c>
    </row>
    <row r="16480" spans="2:4" x14ac:dyDescent="0.2">
      <c r="B16480" s="7" t="s">
        <v>16586</v>
      </c>
      <c r="D16480" s="7">
        <v>333</v>
      </c>
    </row>
    <row r="16481" spans="2:4" x14ac:dyDescent="0.2">
      <c r="B16481" s="7" t="s">
        <v>16587</v>
      </c>
      <c r="D16481" s="7">
        <v>347</v>
      </c>
    </row>
    <row r="16482" spans="2:4" x14ac:dyDescent="0.2">
      <c r="B16482" s="7" t="s">
        <v>16588</v>
      </c>
      <c r="D16482" s="7">
        <v>345</v>
      </c>
    </row>
    <row r="16483" spans="2:4" x14ac:dyDescent="0.2">
      <c r="B16483" s="7" t="s">
        <v>16589</v>
      </c>
      <c r="D16483" s="7">
        <v>392</v>
      </c>
    </row>
    <row r="16484" spans="2:4" x14ac:dyDescent="0.2">
      <c r="B16484" s="7" t="s">
        <v>16590</v>
      </c>
      <c r="D16484" s="7">
        <v>362</v>
      </c>
    </row>
    <row r="16485" spans="2:4" x14ac:dyDescent="0.2">
      <c r="B16485" s="7" t="s">
        <v>16591</v>
      </c>
      <c r="D16485" s="7">
        <v>278</v>
      </c>
    </row>
    <row r="16486" spans="2:4" x14ac:dyDescent="0.2">
      <c r="B16486" s="7" t="s">
        <v>16592</v>
      </c>
      <c r="D16486" s="7">
        <v>353</v>
      </c>
    </row>
    <row r="16487" spans="2:4" x14ac:dyDescent="0.2">
      <c r="B16487" s="7" t="s">
        <v>16593</v>
      </c>
      <c r="D16487" s="7">
        <v>389</v>
      </c>
    </row>
    <row r="16488" spans="2:4" x14ac:dyDescent="0.2">
      <c r="B16488" s="7" t="s">
        <v>16594</v>
      </c>
      <c r="D16488" s="7">
        <v>333</v>
      </c>
    </row>
    <row r="16489" spans="2:4" x14ac:dyDescent="0.2">
      <c r="B16489" s="7" t="s">
        <v>16595</v>
      </c>
      <c r="D16489" s="7">
        <v>283</v>
      </c>
    </row>
    <row r="16490" spans="2:4" x14ac:dyDescent="0.2">
      <c r="B16490" s="7" t="s">
        <v>16596</v>
      </c>
      <c r="D16490" s="7">
        <v>307</v>
      </c>
    </row>
    <row r="16491" spans="2:4" x14ac:dyDescent="0.2">
      <c r="B16491" s="7" t="s">
        <v>16597</v>
      </c>
      <c r="D16491" s="7">
        <v>288</v>
      </c>
    </row>
    <row r="16492" spans="2:4" x14ac:dyDescent="0.2">
      <c r="B16492" s="7" t="s">
        <v>16598</v>
      </c>
      <c r="D16492" s="7">
        <v>393</v>
      </c>
    </row>
    <row r="16493" spans="2:4" x14ac:dyDescent="0.2">
      <c r="B16493" s="7" t="s">
        <v>16599</v>
      </c>
      <c r="D16493" s="7">
        <v>343</v>
      </c>
    </row>
    <row r="16494" spans="2:4" x14ac:dyDescent="0.2">
      <c r="B16494" s="7" t="s">
        <v>16600</v>
      </c>
      <c r="D16494" s="7">
        <v>435</v>
      </c>
    </row>
    <row r="16495" spans="2:4" x14ac:dyDescent="0.2">
      <c r="B16495" s="7" t="s">
        <v>16601</v>
      </c>
      <c r="D16495" s="7">
        <v>40</v>
      </c>
    </row>
    <row r="16496" spans="2:4" x14ac:dyDescent="0.2">
      <c r="B16496" s="7" t="s">
        <v>16602</v>
      </c>
      <c r="D16496" s="7">
        <v>295</v>
      </c>
    </row>
    <row r="16497" spans="2:4" x14ac:dyDescent="0.2">
      <c r="B16497" s="7" t="s">
        <v>16603</v>
      </c>
      <c r="D16497" s="7">
        <v>418</v>
      </c>
    </row>
    <row r="16498" spans="2:4" x14ac:dyDescent="0.2">
      <c r="B16498" s="7" t="s">
        <v>16604</v>
      </c>
      <c r="D16498" s="7">
        <v>285</v>
      </c>
    </row>
    <row r="16499" spans="2:4" x14ac:dyDescent="0.2">
      <c r="B16499" s="7" t="s">
        <v>16605</v>
      </c>
      <c r="D16499" s="7">
        <v>210</v>
      </c>
    </row>
    <row r="16500" spans="2:4" x14ac:dyDescent="0.2">
      <c r="B16500" s="7" t="s">
        <v>16606</v>
      </c>
      <c r="D16500" s="7">
        <v>300</v>
      </c>
    </row>
    <row r="16501" spans="2:4" x14ac:dyDescent="0.2">
      <c r="B16501" s="7" t="s">
        <v>16607</v>
      </c>
      <c r="D16501" s="7">
        <v>285</v>
      </c>
    </row>
    <row r="16502" spans="2:4" x14ac:dyDescent="0.2">
      <c r="B16502" s="7" t="s">
        <v>16608</v>
      </c>
      <c r="D16502" s="7">
        <v>235</v>
      </c>
    </row>
    <row r="16503" spans="2:4" x14ac:dyDescent="0.2">
      <c r="B16503" s="7" t="s">
        <v>16609</v>
      </c>
      <c r="D16503" s="7">
        <v>405</v>
      </c>
    </row>
    <row r="16504" spans="2:4" x14ac:dyDescent="0.2">
      <c r="B16504" s="7" t="s">
        <v>16610</v>
      </c>
      <c r="D16504" s="7">
        <v>363</v>
      </c>
    </row>
    <row r="16505" spans="2:4" x14ac:dyDescent="0.2">
      <c r="B16505" s="7" t="s">
        <v>16611</v>
      </c>
      <c r="D16505" s="7">
        <v>481</v>
      </c>
    </row>
    <row r="16506" spans="2:4" x14ac:dyDescent="0.2">
      <c r="B16506" s="7" t="s">
        <v>16612</v>
      </c>
      <c r="D16506" s="7">
        <v>346</v>
      </c>
    </row>
    <row r="16507" spans="2:4" x14ac:dyDescent="0.2">
      <c r="B16507" s="7" t="s">
        <v>16613</v>
      </c>
      <c r="D16507" s="7">
        <v>385</v>
      </c>
    </row>
    <row r="16508" spans="2:4" x14ac:dyDescent="0.2">
      <c r="B16508" s="7" t="s">
        <v>16614</v>
      </c>
      <c r="D16508" s="7">
        <v>372</v>
      </c>
    </row>
    <row r="16509" spans="2:4" x14ac:dyDescent="0.2">
      <c r="B16509" s="7" t="s">
        <v>16615</v>
      </c>
      <c r="D16509" s="7">
        <v>323</v>
      </c>
    </row>
    <row r="16510" spans="2:4" x14ac:dyDescent="0.2">
      <c r="B16510" s="7" t="s">
        <v>16616</v>
      </c>
      <c r="D16510" s="7">
        <v>369</v>
      </c>
    </row>
    <row r="16511" spans="2:4" x14ac:dyDescent="0.2">
      <c r="B16511" s="7" t="s">
        <v>16617</v>
      </c>
      <c r="D16511" s="7">
        <v>320</v>
      </c>
    </row>
    <row r="16512" spans="2:4" x14ac:dyDescent="0.2">
      <c r="B16512" s="7" t="s">
        <v>16618</v>
      </c>
      <c r="D16512" s="7">
        <v>274</v>
      </c>
    </row>
    <row r="16513" spans="2:4" x14ac:dyDescent="0.2">
      <c r="B16513" s="7" t="s">
        <v>16619</v>
      </c>
      <c r="D16513" s="7">
        <v>393</v>
      </c>
    </row>
    <row r="16514" spans="2:4" x14ac:dyDescent="0.2">
      <c r="B16514" s="7" t="s">
        <v>16620</v>
      </c>
      <c r="D16514" s="7">
        <v>390</v>
      </c>
    </row>
    <row r="16515" spans="2:4" x14ac:dyDescent="0.2">
      <c r="B16515" s="7" t="s">
        <v>16621</v>
      </c>
      <c r="D16515" s="7">
        <v>388</v>
      </c>
    </row>
    <row r="16516" spans="2:4" x14ac:dyDescent="0.2">
      <c r="B16516" s="7" t="s">
        <v>16622</v>
      </c>
      <c r="D16516" s="7">
        <v>275</v>
      </c>
    </row>
    <row r="16517" spans="2:4" x14ac:dyDescent="0.2">
      <c r="B16517" s="7" t="s">
        <v>16623</v>
      </c>
      <c r="D16517" s="7">
        <v>232</v>
      </c>
    </row>
    <row r="16518" spans="2:4" x14ac:dyDescent="0.2">
      <c r="B16518" s="7" t="s">
        <v>16624</v>
      </c>
      <c r="D16518" s="7">
        <v>353</v>
      </c>
    </row>
    <row r="16519" spans="2:4" x14ac:dyDescent="0.2">
      <c r="B16519" s="7" t="s">
        <v>16625</v>
      </c>
      <c r="D16519" s="7">
        <v>314</v>
      </c>
    </row>
    <row r="16520" spans="2:4" x14ac:dyDescent="0.2">
      <c r="B16520" s="7" t="s">
        <v>16626</v>
      </c>
      <c r="D16520" s="7">
        <v>449</v>
      </c>
    </row>
    <row r="16521" spans="2:4" x14ac:dyDescent="0.2">
      <c r="B16521" s="7" t="s">
        <v>16627</v>
      </c>
      <c r="D16521" s="7">
        <v>344</v>
      </c>
    </row>
    <row r="16522" spans="2:4" x14ac:dyDescent="0.2">
      <c r="B16522" s="7" t="s">
        <v>16628</v>
      </c>
      <c r="D16522" s="7">
        <v>276</v>
      </c>
    </row>
    <row r="16523" spans="2:4" x14ac:dyDescent="0.2">
      <c r="B16523" s="7" t="s">
        <v>16629</v>
      </c>
      <c r="D16523" s="7">
        <v>284</v>
      </c>
    </row>
    <row r="16524" spans="2:4" x14ac:dyDescent="0.2">
      <c r="B16524" s="7" t="s">
        <v>16630</v>
      </c>
      <c r="D16524" s="7">
        <v>372</v>
      </c>
    </row>
    <row r="16525" spans="2:4" x14ac:dyDescent="0.2">
      <c r="B16525" s="7" t="s">
        <v>16631</v>
      </c>
      <c r="D16525" s="7">
        <v>335</v>
      </c>
    </row>
    <row r="16526" spans="2:4" x14ac:dyDescent="0.2">
      <c r="B16526" s="7" t="s">
        <v>16632</v>
      </c>
      <c r="D16526" s="7">
        <v>216</v>
      </c>
    </row>
    <row r="16527" spans="2:4" x14ac:dyDescent="0.2">
      <c r="B16527" s="7" t="s">
        <v>16633</v>
      </c>
      <c r="D16527" s="7">
        <v>334</v>
      </c>
    </row>
    <row r="16528" spans="2:4" x14ac:dyDescent="0.2">
      <c r="B16528" s="7" t="s">
        <v>16634</v>
      </c>
      <c r="D16528" s="7">
        <v>330</v>
      </c>
    </row>
    <row r="16529" spans="2:4" x14ac:dyDescent="0.2">
      <c r="B16529" s="7" t="s">
        <v>16635</v>
      </c>
      <c r="D16529" s="7">
        <v>301</v>
      </c>
    </row>
    <row r="16530" spans="2:4" x14ac:dyDescent="0.2">
      <c r="B16530" s="7" t="s">
        <v>16636</v>
      </c>
      <c r="D16530" s="7">
        <v>438</v>
      </c>
    </row>
    <row r="16531" spans="2:4" x14ac:dyDescent="0.2">
      <c r="B16531" s="7" t="s">
        <v>16637</v>
      </c>
      <c r="D16531" s="7">
        <v>377</v>
      </c>
    </row>
    <row r="16532" spans="2:4" x14ac:dyDescent="0.2">
      <c r="B16532" s="7" t="s">
        <v>16638</v>
      </c>
      <c r="D16532" s="7">
        <v>218</v>
      </c>
    </row>
    <row r="16533" spans="2:4" x14ac:dyDescent="0.2">
      <c r="B16533" s="7" t="s">
        <v>16639</v>
      </c>
      <c r="D16533" s="7">
        <v>319</v>
      </c>
    </row>
    <row r="16534" spans="2:4" x14ac:dyDescent="0.2">
      <c r="B16534" s="7" t="s">
        <v>16640</v>
      </c>
      <c r="D16534" s="7">
        <v>423</v>
      </c>
    </row>
    <row r="16535" spans="2:4" x14ac:dyDescent="0.2">
      <c r="B16535" s="7" t="s">
        <v>16641</v>
      </c>
      <c r="D16535" s="7">
        <v>208</v>
      </c>
    </row>
    <row r="16536" spans="2:4" x14ac:dyDescent="0.2">
      <c r="B16536" s="7" t="s">
        <v>16642</v>
      </c>
      <c r="D16536" s="7">
        <v>386</v>
      </c>
    </row>
    <row r="16537" spans="2:4" x14ac:dyDescent="0.2">
      <c r="B16537" s="7" t="s">
        <v>16643</v>
      </c>
      <c r="D16537" s="7">
        <v>274</v>
      </c>
    </row>
    <row r="16538" spans="2:4" x14ac:dyDescent="0.2">
      <c r="B16538" s="7" t="s">
        <v>16644</v>
      </c>
      <c r="D16538" s="7">
        <v>402</v>
      </c>
    </row>
    <row r="16539" spans="2:4" x14ac:dyDescent="0.2">
      <c r="B16539" s="7" t="s">
        <v>16645</v>
      </c>
      <c r="D16539" s="7">
        <v>347</v>
      </c>
    </row>
    <row r="16540" spans="2:4" x14ac:dyDescent="0.2">
      <c r="B16540" s="7" t="s">
        <v>16646</v>
      </c>
      <c r="D16540" s="7">
        <v>362</v>
      </c>
    </row>
    <row r="16541" spans="2:4" x14ac:dyDescent="0.2">
      <c r="B16541" s="7" t="s">
        <v>16647</v>
      </c>
      <c r="D16541" s="7">
        <v>395</v>
      </c>
    </row>
    <row r="16542" spans="2:4" x14ac:dyDescent="0.2">
      <c r="B16542" s="7" t="s">
        <v>16648</v>
      </c>
      <c r="D16542" s="7">
        <v>306</v>
      </c>
    </row>
    <row r="16543" spans="2:4" x14ac:dyDescent="0.2">
      <c r="B16543" s="7" t="s">
        <v>16649</v>
      </c>
      <c r="D16543" s="7">
        <v>218</v>
      </c>
    </row>
    <row r="16544" spans="2:4" x14ac:dyDescent="0.2">
      <c r="B16544" s="7" t="s">
        <v>16650</v>
      </c>
      <c r="D16544" s="7">
        <v>336</v>
      </c>
    </row>
    <row r="16545" spans="2:4" x14ac:dyDescent="0.2">
      <c r="B16545" s="7" t="s">
        <v>16651</v>
      </c>
      <c r="D16545" s="7">
        <v>327</v>
      </c>
    </row>
    <row r="16546" spans="2:4" x14ac:dyDescent="0.2">
      <c r="B16546" s="7" t="s">
        <v>16652</v>
      </c>
      <c r="D16546" s="7">
        <v>299</v>
      </c>
    </row>
    <row r="16547" spans="2:4" x14ac:dyDescent="0.2">
      <c r="B16547" s="7" t="s">
        <v>16653</v>
      </c>
      <c r="D16547" s="7">
        <v>344</v>
      </c>
    </row>
    <row r="16548" spans="2:4" x14ac:dyDescent="0.2">
      <c r="B16548" s="7" t="s">
        <v>16654</v>
      </c>
      <c r="D16548" s="7">
        <v>364</v>
      </c>
    </row>
    <row r="16549" spans="2:4" x14ac:dyDescent="0.2">
      <c r="B16549" s="7" t="s">
        <v>16655</v>
      </c>
      <c r="D16549" s="7">
        <v>305</v>
      </c>
    </row>
    <row r="16550" spans="2:4" x14ac:dyDescent="0.2">
      <c r="B16550" s="7" t="s">
        <v>16656</v>
      </c>
      <c r="D16550" s="7">
        <v>367</v>
      </c>
    </row>
    <row r="16551" spans="2:4" x14ac:dyDescent="0.2">
      <c r="B16551" s="7" t="s">
        <v>16657</v>
      </c>
      <c r="D16551" s="7">
        <v>284</v>
      </c>
    </row>
    <row r="16552" spans="2:4" x14ac:dyDescent="0.2">
      <c r="B16552" s="7" t="s">
        <v>16658</v>
      </c>
      <c r="D16552" s="7">
        <v>320</v>
      </c>
    </row>
    <row r="16553" spans="2:4" x14ac:dyDescent="0.2">
      <c r="B16553" s="7" t="s">
        <v>16659</v>
      </c>
      <c r="D16553" s="7">
        <v>300</v>
      </c>
    </row>
    <row r="16554" spans="2:4" x14ac:dyDescent="0.2">
      <c r="B16554" s="7" t="s">
        <v>16660</v>
      </c>
      <c r="D16554" s="7">
        <v>314</v>
      </c>
    </row>
    <row r="16555" spans="2:4" x14ac:dyDescent="0.2">
      <c r="B16555" s="7" t="s">
        <v>16661</v>
      </c>
      <c r="D16555" s="7">
        <v>347</v>
      </c>
    </row>
    <row r="16556" spans="2:4" x14ac:dyDescent="0.2">
      <c r="B16556" s="7" t="s">
        <v>16662</v>
      </c>
      <c r="D16556" s="7">
        <v>379</v>
      </c>
    </row>
    <row r="16557" spans="2:4" x14ac:dyDescent="0.2">
      <c r="B16557" s="7" t="s">
        <v>16663</v>
      </c>
      <c r="D16557" s="7">
        <v>353</v>
      </c>
    </row>
    <row r="16558" spans="2:4" x14ac:dyDescent="0.2">
      <c r="B16558" s="7" t="s">
        <v>16664</v>
      </c>
      <c r="D16558" s="7">
        <v>318</v>
      </c>
    </row>
    <row r="16559" spans="2:4" x14ac:dyDescent="0.2">
      <c r="B16559" s="7" t="s">
        <v>16665</v>
      </c>
      <c r="D16559" s="7">
        <v>362</v>
      </c>
    </row>
    <row r="16560" spans="2:4" x14ac:dyDescent="0.2">
      <c r="B16560" s="7" t="s">
        <v>16666</v>
      </c>
      <c r="D16560" s="7">
        <v>313</v>
      </c>
    </row>
    <row r="16561" spans="2:4" x14ac:dyDescent="0.2">
      <c r="B16561" s="7" t="s">
        <v>16667</v>
      </c>
      <c r="D16561" s="7">
        <v>364</v>
      </c>
    </row>
    <row r="16562" spans="2:4" x14ac:dyDescent="0.2">
      <c r="B16562" s="7" t="s">
        <v>16668</v>
      </c>
      <c r="D16562" s="7">
        <v>334</v>
      </c>
    </row>
    <row r="16563" spans="2:4" x14ac:dyDescent="0.2">
      <c r="B16563" s="7" t="s">
        <v>16669</v>
      </c>
      <c r="D16563" s="7">
        <v>353</v>
      </c>
    </row>
    <row r="16564" spans="2:4" x14ac:dyDescent="0.2">
      <c r="B16564" s="7" t="s">
        <v>16670</v>
      </c>
      <c r="D16564" s="7">
        <v>288</v>
      </c>
    </row>
    <row r="16565" spans="2:4" x14ac:dyDescent="0.2">
      <c r="B16565" s="7" t="s">
        <v>16671</v>
      </c>
      <c r="D16565" s="7">
        <v>351</v>
      </c>
    </row>
    <row r="16566" spans="2:4" x14ac:dyDescent="0.2">
      <c r="B16566" s="7" t="s">
        <v>16672</v>
      </c>
      <c r="D16566" s="7">
        <v>369</v>
      </c>
    </row>
    <row r="16567" spans="2:4" x14ac:dyDescent="0.2">
      <c r="B16567" s="7" t="s">
        <v>16673</v>
      </c>
      <c r="D16567" s="7">
        <v>349</v>
      </c>
    </row>
    <row r="16568" spans="2:4" x14ac:dyDescent="0.2">
      <c r="B16568" s="7" t="s">
        <v>16674</v>
      </c>
      <c r="D16568" s="7">
        <v>319</v>
      </c>
    </row>
    <row r="16569" spans="2:4" x14ac:dyDescent="0.2">
      <c r="B16569" s="7" t="s">
        <v>16675</v>
      </c>
      <c r="D16569" s="7">
        <v>474</v>
      </c>
    </row>
    <row r="16570" spans="2:4" x14ac:dyDescent="0.2">
      <c r="B16570" s="7" t="s">
        <v>16676</v>
      </c>
      <c r="D16570" s="7">
        <v>291</v>
      </c>
    </row>
    <row r="16571" spans="2:4" x14ac:dyDescent="0.2">
      <c r="B16571" s="7" t="s">
        <v>16677</v>
      </c>
      <c r="D16571" s="7">
        <v>305</v>
      </c>
    </row>
    <row r="16572" spans="2:4" x14ac:dyDescent="0.2">
      <c r="B16572" s="7" t="s">
        <v>16678</v>
      </c>
      <c r="D16572" s="7">
        <v>470</v>
      </c>
    </row>
    <row r="16573" spans="2:4" x14ac:dyDescent="0.2">
      <c r="B16573" s="7" t="s">
        <v>16679</v>
      </c>
      <c r="D16573" s="7">
        <v>289</v>
      </c>
    </row>
    <row r="16574" spans="2:4" x14ac:dyDescent="0.2">
      <c r="B16574" s="7" t="s">
        <v>16680</v>
      </c>
      <c r="D16574" s="7">
        <v>347</v>
      </c>
    </row>
    <row r="16575" spans="2:4" x14ac:dyDescent="0.2">
      <c r="B16575" s="7" t="s">
        <v>16681</v>
      </c>
      <c r="D16575" s="7">
        <v>519</v>
      </c>
    </row>
    <row r="16576" spans="2:4" x14ac:dyDescent="0.2">
      <c r="B16576" s="7" t="s">
        <v>16682</v>
      </c>
      <c r="D16576" s="7">
        <v>279</v>
      </c>
    </row>
    <row r="16577" spans="2:4" x14ac:dyDescent="0.2">
      <c r="B16577" s="7" t="s">
        <v>16683</v>
      </c>
      <c r="D16577" s="7">
        <v>316</v>
      </c>
    </row>
    <row r="16578" spans="2:4" x14ac:dyDescent="0.2">
      <c r="B16578" s="7" t="s">
        <v>16684</v>
      </c>
      <c r="D16578" s="7">
        <v>363</v>
      </c>
    </row>
    <row r="16579" spans="2:4" x14ac:dyDescent="0.2">
      <c r="B16579" s="7" t="s">
        <v>16685</v>
      </c>
      <c r="D16579" s="7">
        <v>348</v>
      </c>
    </row>
    <row r="16580" spans="2:4" x14ac:dyDescent="0.2">
      <c r="B16580" s="7" t="s">
        <v>16686</v>
      </c>
      <c r="D16580" s="7">
        <v>327</v>
      </c>
    </row>
    <row r="16581" spans="2:4" x14ac:dyDescent="0.2">
      <c r="B16581" s="7" t="s">
        <v>16687</v>
      </c>
      <c r="D16581" s="7">
        <v>277</v>
      </c>
    </row>
    <row r="16582" spans="2:4" x14ac:dyDescent="0.2">
      <c r="B16582" s="7" t="s">
        <v>16688</v>
      </c>
      <c r="D16582" s="7">
        <v>297</v>
      </c>
    </row>
    <row r="16583" spans="2:4" x14ac:dyDescent="0.2">
      <c r="B16583" s="7" t="s">
        <v>16689</v>
      </c>
      <c r="D16583" s="7">
        <v>382</v>
      </c>
    </row>
    <row r="16584" spans="2:4" x14ac:dyDescent="0.2">
      <c r="B16584" s="7" t="s">
        <v>16690</v>
      </c>
      <c r="D16584" s="7">
        <v>333</v>
      </c>
    </row>
    <row r="16585" spans="2:4" x14ac:dyDescent="0.2">
      <c r="B16585" s="7" t="s">
        <v>16691</v>
      </c>
      <c r="D16585" s="7">
        <v>289</v>
      </c>
    </row>
    <row r="16586" spans="2:4" x14ac:dyDescent="0.2">
      <c r="B16586" s="7" t="s">
        <v>16692</v>
      </c>
      <c r="D16586" s="7">
        <v>354</v>
      </c>
    </row>
    <row r="16587" spans="2:4" x14ac:dyDescent="0.2">
      <c r="B16587" s="7" t="s">
        <v>16693</v>
      </c>
      <c r="D16587" s="7">
        <v>417</v>
      </c>
    </row>
    <row r="16588" spans="2:4" x14ac:dyDescent="0.2">
      <c r="B16588" s="7" t="s">
        <v>16694</v>
      </c>
      <c r="D16588" s="7">
        <v>330</v>
      </c>
    </row>
    <row r="16589" spans="2:4" x14ac:dyDescent="0.2">
      <c r="B16589" s="7" t="s">
        <v>16695</v>
      </c>
      <c r="D16589" s="7">
        <v>230</v>
      </c>
    </row>
    <row r="16590" spans="2:4" x14ac:dyDescent="0.2">
      <c r="B16590" s="7" t="s">
        <v>16696</v>
      </c>
      <c r="D16590" s="7">
        <v>283</v>
      </c>
    </row>
    <row r="16591" spans="2:4" x14ac:dyDescent="0.2">
      <c r="B16591" s="7" t="s">
        <v>16697</v>
      </c>
      <c r="D16591" s="7">
        <v>362</v>
      </c>
    </row>
    <row r="16592" spans="2:4" x14ac:dyDescent="0.2">
      <c r="B16592" s="7" t="s">
        <v>16698</v>
      </c>
      <c r="D16592" s="7">
        <v>322</v>
      </c>
    </row>
    <row r="16593" spans="2:4" x14ac:dyDescent="0.2">
      <c r="B16593" s="7" t="s">
        <v>16699</v>
      </c>
      <c r="D16593" s="7">
        <v>326</v>
      </c>
    </row>
    <row r="16594" spans="2:4" x14ac:dyDescent="0.2">
      <c r="B16594" s="7" t="s">
        <v>16700</v>
      </c>
      <c r="D16594" s="7">
        <v>466</v>
      </c>
    </row>
    <row r="16595" spans="2:4" x14ac:dyDescent="0.2">
      <c r="B16595" s="7" t="s">
        <v>16701</v>
      </c>
      <c r="D16595" s="7">
        <v>45</v>
      </c>
    </row>
    <row r="16596" spans="2:4" x14ac:dyDescent="0.2">
      <c r="B16596" s="7" t="s">
        <v>16702</v>
      </c>
      <c r="D16596" s="7">
        <v>281</v>
      </c>
    </row>
    <row r="16597" spans="2:4" x14ac:dyDescent="0.2">
      <c r="B16597" s="7" t="s">
        <v>16703</v>
      </c>
      <c r="D16597" s="7">
        <v>338</v>
      </c>
    </row>
    <row r="16598" spans="2:4" x14ac:dyDescent="0.2">
      <c r="B16598" s="7" t="s">
        <v>16704</v>
      </c>
      <c r="D16598" s="7">
        <v>253</v>
      </c>
    </row>
    <row r="16599" spans="2:4" x14ac:dyDescent="0.2">
      <c r="B16599" s="7" t="s">
        <v>16705</v>
      </c>
      <c r="D16599" s="7">
        <v>232</v>
      </c>
    </row>
    <row r="16600" spans="2:4" x14ac:dyDescent="0.2">
      <c r="B16600" s="7" t="s">
        <v>16706</v>
      </c>
      <c r="D16600" s="7">
        <v>289</v>
      </c>
    </row>
    <row r="16601" spans="2:4" x14ac:dyDescent="0.2">
      <c r="B16601" s="7" t="s">
        <v>16707</v>
      </c>
      <c r="D16601" s="7">
        <v>274</v>
      </c>
    </row>
    <row r="16602" spans="2:4" x14ac:dyDescent="0.2">
      <c r="B16602" s="7" t="s">
        <v>16708</v>
      </c>
      <c r="D16602" s="7">
        <v>187</v>
      </c>
    </row>
    <row r="16603" spans="2:4" x14ac:dyDescent="0.2">
      <c r="B16603" s="7" t="s">
        <v>16709</v>
      </c>
      <c r="D16603" s="7">
        <v>365</v>
      </c>
    </row>
    <row r="16604" spans="2:4" x14ac:dyDescent="0.2">
      <c r="B16604" s="7" t="s">
        <v>16710</v>
      </c>
      <c r="D16604" s="7">
        <v>292</v>
      </c>
    </row>
    <row r="16605" spans="2:4" x14ac:dyDescent="0.2">
      <c r="B16605" s="7" t="s">
        <v>16711</v>
      </c>
      <c r="D16605" s="7">
        <v>245</v>
      </c>
    </row>
    <row r="16606" spans="2:4" x14ac:dyDescent="0.2">
      <c r="B16606" s="7" t="s">
        <v>16712</v>
      </c>
      <c r="D16606" s="7">
        <v>199</v>
      </c>
    </row>
    <row r="16607" spans="2:4" x14ac:dyDescent="0.2">
      <c r="B16607" s="7" t="s">
        <v>16713</v>
      </c>
      <c r="D16607" s="7">
        <v>142</v>
      </c>
    </row>
    <row r="16608" spans="2:4" x14ac:dyDescent="0.2">
      <c r="B16608" s="7" t="s">
        <v>16714</v>
      </c>
      <c r="D16608" s="7">
        <v>239</v>
      </c>
    </row>
    <row r="16609" spans="2:4" x14ac:dyDescent="0.2">
      <c r="B16609" s="7" t="s">
        <v>16715</v>
      </c>
      <c r="D16609" s="7">
        <v>300</v>
      </c>
    </row>
    <row r="16610" spans="2:4" x14ac:dyDescent="0.2">
      <c r="B16610" s="7" t="s">
        <v>16716</v>
      </c>
      <c r="D16610" s="7">
        <v>248</v>
      </c>
    </row>
    <row r="16611" spans="2:4" x14ac:dyDescent="0.2">
      <c r="B16611" s="7" t="s">
        <v>16717</v>
      </c>
      <c r="D16611" s="7">
        <v>319</v>
      </c>
    </row>
    <row r="16612" spans="2:4" x14ac:dyDescent="0.2">
      <c r="B16612" s="7" t="s">
        <v>16718</v>
      </c>
      <c r="D16612" s="7">
        <v>143</v>
      </c>
    </row>
    <row r="16613" spans="2:4" x14ac:dyDescent="0.2">
      <c r="B16613" s="7" t="s">
        <v>16719</v>
      </c>
      <c r="D16613" s="7">
        <v>273</v>
      </c>
    </row>
    <row r="16614" spans="2:4" x14ac:dyDescent="0.2">
      <c r="B16614" s="7" t="s">
        <v>16720</v>
      </c>
      <c r="D16614" s="7">
        <v>278</v>
      </c>
    </row>
    <row r="16615" spans="2:4" x14ac:dyDescent="0.2">
      <c r="B16615" s="7" t="s">
        <v>16721</v>
      </c>
      <c r="D16615" s="7">
        <v>252</v>
      </c>
    </row>
    <row r="16616" spans="2:4" x14ac:dyDescent="0.2">
      <c r="B16616" s="7" t="s">
        <v>16722</v>
      </c>
      <c r="D16616" s="7">
        <v>227</v>
      </c>
    </row>
    <row r="16617" spans="2:4" x14ac:dyDescent="0.2">
      <c r="B16617" s="7" t="s">
        <v>16723</v>
      </c>
      <c r="D16617" s="7">
        <v>160</v>
      </c>
    </row>
    <row r="16618" spans="2:4" x14ac:dyDescent="0.2">
      <c r="B16618" s="7" t="s">
        <v>16724</v>
      </c>
      <c r="D16618" s="7">
        <v>261</v>
      </c>
    </row>
    <row r="16619" spans="2:4" x14ac:dyDescent="0.2">
      <c r="B16619" s="7" t="s">
        <v>16725</v>
      </c>
      <c r="D16619" s="7">
        <v>232</v>
      </c>
    </row>
    <row r="16620" spans="2:4" x14ac:dyDescent="0.2">
      <c r="B16620" s="7" t="s">
        <v>16726</v>
      </c>
      <c r="D16620" s="7">
        <v>250</v>
      </c>
    </row>
    <row r="16621" spans="2:4" x14ac:dyDescent="0.2">
      <c r="B16621" s="7" t="s">
        <v>16727</v>
      </c>
      <c r="D16621" s="7">
        <v>334</v>
      </c>
    </row>
    <row r="16622" spans="2:4" x14ac:dyDescent="0.2">
      <c r="B16622" s="7" t="s">
        <v>16728</v>
      </c>
      <c r="D16622" s="7">
        <v>274</v>
      </c>
    </row>
    <row r="16623" spans="2:4" x14ac:dyDescent="0.2">
      <c r="B16623" s="7" t="s">
        <v>16729</v>
      </c>
      <c r="D16623" s="7">
        <v>249</v>
      </c>
    </row>
    <row r="16624" spans="2:4" x14ac:dyDescent="0.2">
      <c r="B16624" s="7" t="s">
        <v>16730</v>
      </c>
      <c r="D16624" s="7">
        <v>153</v>
      </c>
    </row>
    <row r="16625" spans="2:4" x14ac:dyDescent="0.2">
      <c r="B16625" s="7" t="s">
        <v>16731</v>
      </c>
      <c r="D16625" s="7">
        <v>304</v>
      </c>
    </row>
    <row r="16626" spans="2:4" x14ac:dyDescent="0.2">
      <c r="B16626" s="7" t="s">
        <v>16732</v>
      </c>
      <c r="D16626" s="7">
        <v>168</v>
      </c>
    </row>
    <row r="16627" spans="2:4" x14ac:dyDescent="0.2">
      <c r="B16627" s="7" t="s">
        <v>16733</v>
      </c>
      <c r="D16627" s="7">
        <v>197</v>
      </c>
    </row>
    <row r="16628" spans="2:4" x14ac:dyDescent="0.2">
      <c r="B16628" s="7" t="s">
        <v>16734</v>
      </c>
      <c r="D16628" s="7">
        <v>183</v>
      </c>
    </row>
    <row r="16629" spans="2:4" x14ac:dyDescent="0.2">
      <c r="B16629" s="7" t="s">
        <v>16735</v>
      </c>
      <c r="D16629" s="7">
        <v>292</v>
      </c>
    </row>
    <row r="16630" spans="2:4" x14ac:dyDescent="0.2">
      <c r="B16630" s="7" t="s">
        <v>16736</v>
      </c>
      <c r="D16630" s="7">
        <v>311</v>
      </c>
    </row>
    <row r="16631" spans="2:4" x14ac:dyDescent="0.2">
      <c r="B16631" s="7" t="s">
        <v>16737</v>
      </c>
      <c r="D16631" s="7">
        <v>245</v>
      </c>
    </row>
    <row r="16632" spans="2:4" x14ac:dyDescent="0.2">
      <c r="B16632" s="7" t="s">
        <v>16738</v>
      </c>
      <c r="D16632" s="7">
        <v>163</v>
      </c>
    </row>
    <row r="16633" spans="2:4" x14ac:dyDescent="0.2">
      <c r="B16633" s="7" t="s">
        <v>16739</v>
      </c>
      <c r="D16633" s="7">
        <v>220</v>
      </c>
    </row>
    <row r="16634" spans="2:4" x14ac:dyDescent="0.2">
      <c r="B16634" s="7" t="s">
        <v>16740</v>
      </c>
      <c r="D16634" s="7">
        <v>290</v>
      </c>
    </row>
    <row r="16635" spans="2:4" x14ac:dyDescent="0.2">
      <c r="B16635" s="7" t="s">
        <v>16741</v>
      </c>
      <c r="D16635" s="7">
        <v>288</v>
      </c>
    </row>
    <row r="16636" spans="2:4" x14ac:dyDescent="0.2">
      <c r="B16636" s="7" t="s">
        <v>16742</v>
      </c>
      <c r="D16636" s="7">
        <v>108</v>
      </c>
    </row>
    <row r="16637" spans="2:4" x14ac:dyDescent="0.2">
      <c r="B16637" s="7" t="s">
        <v>16743</v>
      </c>
      <c r="D16637" s="7">
        <v>254</v>
      </c>
    </row>
    <row r="16638" spans="2:4" x14ac:dyDescent="0.2">
      <c r="B16638" s="7" t="s">
        <v>16744</v>
      </c>
      <c r="D16638" s="7">
        <v>155</v>
      </c>
    </row>
    <row r="16639" spans="2:4" x14ac:dyDescent="0.2">
      <c r="B16639" s="7" t="s">
        <v>16745</v>
      </c>
      <c r="D16639" s="7">
        <v>218</v>
      </c>
    </row>
    <row r="16640" spans="2:4" x14ac:dyDescent="0.2">
      <c r="B16640" s="7" t="s">
        <v>16746</v>
      </c>
      <c r="D16640" s="7">
        <v>228</v>
      </c>
    </row>
    <row r="16641" spans="2:4" x14ac:dyDescent="0.2">
      <c r="B16641" s="7" t="s">
        <v>16747</v>
      </c>
      <c r="D16641" s="7">
        <v>302</v>
      </c>
    </row>
    <row r="16642" spans="2:4" x14ac:dyDescent="0.2">
      <c r="B16642" s="7" t="s">
        <v>16748</v>
      </c>
      <c r="D16642" s="7">
        <v>336</v>
      </c>
    </row>
    <row r="16643" spans="2:4" x14ac:dyDescent="0.2">
      <c r="B16643" s="7" t="s">
        <v>16749</v>
      </c>
      <c r="D16643" s="7">
        <v>204</v>
      </c>
    </row>
    <row r="16644" spans="2:4" x14ac:dyDescent="0.2">
      <c r="B16644" s="7" t="s">
        <v>16750</v>
      </c>
      <c r="D16644" s="7">
        <v>107</v>
      </c>
    </row>
    <row r="16645" spans="2:4" x14ac:dyDescent="0.2">
      <c r="B16645" s="7" t="s">
        <v>16751</v>
      </c>
      <c r="D16645" s="7">
        <v>240</v>
      </c>
    </row>
    <row r="16646" spans="2:4" x14ac:dyDescent="0.2">
      <c r="B16646" s="7" t="s">
        <v>16752</v>
      </c>
      <c r="D16646" s="7">
        <v>199</v>
      </c>
    </row>
    <row r="16647" spans="2:4" x14ac:dyDescent="0.2">
      <c r="B16647" s="7" t="s">
        <v>16753</v>
      </c>
      <c r="D16647" s="7">
        <v>195</v>
      </c>
    </row>
    <row r="16648" spans="2:4" x14ac:dyDescent="0.2">
      <c r="B16648" s="7" t="s">
        <v>16754</v>
      </c>
      <c r="D16648" s="7">
        <v>223</v>
      </c>
    </row>
    <row r="16649" spans="2:4" x14ac:dyDescent="0.2">
      <c r="B16649" s="7" t="s">
        <v>16755</v>
      </c>
      <c r="D16649" s="7">
        <v>92</v>
      </c>
    </row>
    <row r="16650" spans="2:4" x14ac:dyDescent="0.2">
      <c r="B16650" s="7" t="s">
        <v>16756</v>
      </c>
      <c r="D16650" s="7">
        <v>225</v>
      </c>
    </row>
    <row r="16651" spans="2:4" x14ac:dyDescent="0.2">
      <c r="B16651" s="7" t="s">
        <v>16757</v>
      </c>
      <c r="D16651" s="7">
        <v>174</v>
      </c>
    </row>
    <row r="16652" spans="2:4" x14ac:dyDescent="0.2">
      <c r="B16652" s="7" t="s">
        <v>16758</v>
      </c>
      <c r="D16652" s="7">
        <v>224</v>
      </c>
    </row>
    <row r="16653" spans="2:4" x14ac:dyDescent="0.2">
      <c r="B16653" s="7" t="s">
        <v>16759</v>
      </c>
      <c r="D16653" s="7">
        <v>187</v>
      </c>
    </row>
    <row r="16654" spans="2:4" x14ac:dyDescent="0.2">
      <c r="B16654" s="7" t="s">
        <v>16760</v>
      </c>
      <c r="D16654" s="7">
        <v>296</v>
      </c>
    </row>
    <row r="16655" spans="2:4" x14ac:dyDescent="0.2">
      <c r="B16655" s="7" t="s">
        <v>16761</v>
      </c>
      <c r="D16655" s="7">
        <v>279</v>
      </c>
    </row>
    <row r="16656" spans="2:4" x14ac:dyDescent="0.2">
      <c r="B16656" s="7" t="s">
        <v>16762</v>
      </c>
      <c r="D16656" s="7">
        <v>278</v>
      </c>
    </row>
    <row r="16657" spans="2:4" x14ac:dyDescent="0.2">
      <c r="B16657" s="7" t="s">
        <v>16763</v>
      </c>
      <c r="D16657" s="7">
        <v>228</v>
      </c>
    </row>
    <row r="16658" spans="2:4" x14ac:dyDescent="0.2">
      <c r="B16658" s="7" t="s">
        <v>16764</v>
      </c>
      <c r="D16658" s="7">
        <v>216</v>
      </c>
    </row>
    <row r="16659" spans="2:4" x14ac:dyDescent="0.2">
      <c r="B16659" s="7" t="s">
        <v>16765</v>
      </c>
      <c r="D16659" s="7">
        <v>190</v>
      </c>
    </row>
    <row r="16660" spans="2:4" x14ac:dyDescent="0.2">
      <c r="B16660" s="7" t="s">
        <v>16766</v>
      </c>
      <c r="D16660" s="7">
        <v>178</v>
      </c>
    </row>
    <row r="16661" spans="2:4" x14ac:dyDescent="0.2">
      <c r="B16661" s="7" t="s">
        <v>16767</v>
      </c>
      <c r="D16661" s="7">
        <v>223</v>
      </c>
    </row>
    <row r="16662" spans="2:4" x14ac:dyDescent="0.2">
      <c r="B16662" s="7" t="s">
        <v>16768</v>
      </c>
      <c r="D16662" s="7">
        <v>116</v>
      </c>
    </row>
    <row r="16663" spans="2:4" x14ac:dyDescent="0.2">
      <c r="B16663" s="7" t="s">
        <v>16769</v>
      </c>
      <c r="D16663" s="7">
        <v>203</v>
      </c>
    </row>
    <row r="16664" spans="2:4" x14ac:dyDescent="0.2">
      <c r="B16664" s="7" t="s">
        <v>16770</v>
      </c>
      <c r="D16664" s="7">
        <v>170</v>
      </c>
    </row>
    <row r="16665" spans="2:4" x14ac:dyDescent="0.2">
      <c r="B16665" s="7" t="s">
        <v>16771</v>
      </c>
      <c r="D16665" s="7">
        <v>182</v>
      </c>
    </row>
    <row r="16666" spans="2:4" x14ac:dyDescent="0.2">
      <c r="B16666" s="7" t="s">
        <v>16772</v>
      </c>
      <c r="D16666" s="7">
        <v>143</v>
      </c>
    </row>
    <row r="16667" spans="2:4" x14ac:dyDescent="0.2">
      <c r="B16667" s="7" t="s">
        <v>16773</v>
      </c>
      <c r="D16667" s="7">
        <v>186</v>
      </c>
    </row>
    <row r="16668" spans="2:4" x14ac:dyDescent="0.2">
      <c r="B16668" s="7" t="s">
        <v>16774</v>
      </c>
      <c r="D16668" s="7">
        <v>142</v>
      </c>
    </row>
    <row r="16669" spans="2:4" x14ac:dyDescent="0.2">
      <c r="B16669" s="7" t="s">
        <v>16775</v>
      </c>
      <c r="D16669" s="7">
        <v>295</v>
      </c>
    </row>
    <row r="16670" spans="2:4" x14ac:dyDescent="0.2">
      <c r="B16670" s="7" t="s">
        <v>16776</v>
      </c>
      <c r="D16670" s="7">
        <v>259</v>
      </c>
    </row>
    <row r="16671" spans="2:4" x14ac:dyDescent="0.2">
      <c r="B16671" s="7" t="s">
        <v>16777</v>
      </c>
      <c r="D16671" s="7">
        <v>246</v>
      </c>
    </row>
    <row r="16672" spans="2:4" x14ac:dyDescent="0.2">
      <c r="B16672" s="7" t="s">
        <v>16778</v>
      </c>
      <c r="D16672" s="7">
        <v>398</v>
      </c>
    </row>
    <row r="16673" spans="2:4" x14ac:dyDescent="0.2">
      <c r="B16673" s="7" t="s">
        <v>16779</v>
      </c>
      <c r="D16673" s="7">
        <v>323</v>
      </c>
    </row>
    <row r="16674" spans="2:4" x14ac:dyDescent="0.2">
      <c r="B16674" s="7" t="s">
        <v>16780</v>
      </c>
      <c r="D16674" s="7">
        <v>179</v>
      </c>
    </row>
    <row r="16675" spans="2:4" x14ac:dyDescent="0.2">
      <c r="B16675" s="7" t="s">
        <v>16781</v>
      </c>
      <c r="D16675" s="7">
        <v>116</v>
      </c>
    </row>
    <row r="16676" spans="2:4" x14ac:dyDescent="0.2">
      <c r="B16676" s="7" t="s">
        <v>16782</v>
      </c>
      <c r="D16676" s="7">
        <v>160</v>
      </c>
    </row>
    <row r="16677" spans="2:4" x14ac:dyDescent="0.2">
      <c r="B16677" s="7" t="s">
        <v>16783</v>
      </c>
      <c r="D16677" s="7">
        <v>173</v>
      </c>
    </row>
    <row r="16678" spans="2:4" x14ac:dyDescent="0.2">
      <c r="B16678" s="7" t="s">
        <v>16784</v>
      </c>
      <c r="D16678" s="7">
        <v>145</v>
      </c>
    </row>
    <row r="16679" spans="2:4" x14ac:dyDescent="0.2">
      <c r="B16679" s="7" t="s">
        <v>16785</v>
      </c>
      <c r="D16679" s="7">
        <v>290</v>
      </c>
    </row>
    <row r="16680" spans="2:4" x14ac:dyDescent="0.2">
      <c r="B16680" s="7" t="s">
        <v>16786</v>
      </c>
      <c r="D16680" s="7">
        <v>297</v>
      </c>
    </row>
    <row r="16681" spans="2:4" x14ac:dyDescent="0.2">
      <c r="B16681" s="7" t="s">
        <v>16787</v>
      </c>
      <c r="D16681" s="7">
        <v>139</v>
      </c>
    </row>
    <row r="16682" spans="2:4" x14ac:dyDescent="0.2">
      <c r="B16682" s="7" t="s">
        <v>16788</v>
      </c>
      <c r="D16682" s="7">
        <v>118</v>
      </c>
    </row>
    <row r="16683" spans="2:4" x14ac:dyDescent="0.2">
      <c r="B16683" s="7" t="s">
        <v>16789</v>
      </c>
      <c r="D16683" s="7">
        <v>264</v>
      </c>
    </row>
    <row r="16684" spans="2:4" x14ac:dyDescent="0.2">
      <c r="B16684" s="7" t="s">
        <v>16790</v>
      </c>
      <c r="D16684" s="7">
        <v>300</v>
      </c>
    </row>
    <row r="16685" spans="2:4" x14ac:dyDescent="0.2">
      <c r="B16685" s="7" t="s">
        <v>16791</v>
      </c>
      <c r="D16685" s="7">
        <v>238</v>
      </c>
    </row>
    <row r="16686" spans="2:4" x14ac:dyDescent="0.2">
      <c r="B16686" s="7" t="s">
        <v>16792</v>
      </c>
      <c r="D16686" s="7">
        <v>216</v>
      </c>
    </row>
    <row r="16687" spans="2:4" x14ac:dyDescent="0.2">
      <c r="B16687" s="7" t="s">
        <v>16793</v>
      </c>
      <c r="D16687" s="7">
        <v>257</v>
      </c>
    </row>
    <row r="16688" spans="2:4" x14ac:dyDescent="0.2">
      <c r="B16688" s="7" t="s">
        <v>16794</v>
      </c>
      <c r="D16688" s="7">
        <v>201</v>
      </c>
    </row>
    <row r="16689" spans="2:4" x14ac:dyDescent="0.2">
      <c r="B16689" s="7" t="s">
        <v>16795</v>
      </c>
      <c r="D16689" s="7">
        <v>177</v>
      </c>
    </row>
    <row r="16690" spans="2:4" x14ac:dyDescent="0.2">
      <c r="B16690" s="7" t="s">
        <v>16796</v>
      </c>
      <c r="D16690" s="7">
        <v>181</v>
      </c>
    </row>
    <row r="16691" spans="2:4" x14ac:dyDescent="0.2">
      <c r="B16691" s="7" t="s">
        <v>16797</v>
      </c>
      <c r="D16691" s="7">
        <v>207</v>
      </c>
    </row>
    <row r="16692" spans="2:4" x14ac:dyDescent="0.2">
      <c r="B16692" s="7" t="s">
        <v>16798</v>
      </c>
      <c r="D16692" s="7">
        <v>197</v>
      </c>
    </row>
    <row r="16693" spans="2:4" x14ac:dyDescent="0.2">
      <c r="B16693" s="7" t="s">
        <v>16799</v>
      </c>
      <c r="D16693" s="7">
        <v>267</v>
      </c>
    </row>
    <row r="16694" spans="2:4" x14ac:dyDescent="0.2">
      <c r="B16694" s="7" t="s">
        <v>16800</v>
      </c>
      <c r="D16694" s="7">
        <v>271</v>
      </c>
    </row>
    <row r="16695" spans="2:4" x14ac:dyDescent="0.2">
      <c r="B16695" s="7" t="s">
        <v>16801</v>
      </c>
      <c r="D16695" s="7">
        <v>24</v>
      </c>
    </row>
    <row r="16696" spans="2:4" x14ac:dyDescent="0.2">
      <c r="B16696" s="7" t="s">
        <v>16802</v>
      </c>
      <c r="D16696" s="7">
        <v>195</v>
      </c>
    </row>
    <row r="16697" spans="2:4" x14ac:dyDescent="0.2">
      <c r="B16697" s="7" t="s">
        <v>16803</v>
      </c>
      <c r="D16697" s="7">
        <v>308</v>
      </c>
    </row>
    <row r="16698" spans="2:4" x14ac:dyDescent="0.2">
      <c r="B16698" s="7" t="s">
        <v>16804</v>
      </c>
      <c r="D16698" s="7">
        <v>200</v>
      </c>
    </row>
    <row r="16699" spans="2:4" x14ac:dyDescent="0.2">
      <c r="B16699" s="7" t="s">
        <v>16805</v>
      </c>
      <c r="D16699" s="7">
        <v>140</v>
      </c>
    </row>
    <row r="16700" spans="2:4" x14ac:dyDescent="0.2">
      <c r="B16700" s="7" t="s">
        <v>16806</v>
      </c>
      <c r="D16700" s="7">
        <v>258</v>
      </c>
    </row>
    <row r="16701" spans="2:4" x14ac:dyDescent="0.2">
      <c r="B16701" s="7" t="s">
        <v>16807</v>
      </c>
      <c r="D16701" s="7">
        <v>116</v>
      </c>
    </row>
    <row r="16702" spans="2:4" x14ac:dyDescent="0.2">
      <c r="B16702" s="7" t="s">
        <v>16808</v>
      </c>
      <c r="D16702" s="7">
        <v>180</v>
      </c>
    </row>
    <row r="16703" spans="2:4" x14ac:dyDescent="0.2">
      <c r="B16703" s="7" t="s">
        <v>16809</v>
      </c>
      <c r="D16703" s="7">
        <v>239</v>
      </c>
    </row>
    <row r="16704" spans="2:4" x14ac:dyDescent="0.2">
      <c r="B16704" s="7" t="s">
        <v>16810</v>
      </c>
      <c r="D16704" s="7">
        <v>423</v>
      </c>
    </row>
    <row r="16705" spans="2:4" x14ac:dyDescent="0.2">
      <c r="B16705" s="7" t="s">
        <v>16811</v>
      </c>
      <c r="D16705" s="7">
        <v>327</v>
      </c>
    </row>
    <row r="16706" spans="2:4" x14ac:dyDescent="0.2">
      <c r="B16706" s="7" t="s">
        <v>16812</v>
      </c>
      <c r="D16706" s="7">
        <v>325</v>
      </c>
    </row>
    <row r="16707" spans="2:4" x14ac:dyDescent="0.2">
      <c r="B16707" s="7" t="s">
        <v>16813</v>
      </c>
      <c r="D16707" s="7">
        <v>306</v>
      </c>
    </row>
    <row r="16708" spans="2:4" x14ac:dyDescent="0.2">
      <c r="B16708" s="7" t="s">
        <v>16814</v>
      </c>
      <c r="D16708" s="7">
        <v>257</v>
      </c>
    </row>
    <row r="16709" spans="2:4" x14ac:dyDescent="0.2">
      <c r="B16709" s="7" t="s">
        <v>16815</v>
      </c>
      <c r="D16709" s="7">
        <v>373</v>
      </c>
    </row>
    <row r="16710" spans="2:4" x14ac:dyDescent="0.2">
      <c r="B16710" s="7" t="s">
        <v>16816</v>
      </c>
      <c r="D16710" s="7">
        <v>409</v>
      </c>
    </row>
    <row r="16711" spans="2:4" x14ac:dyDescent="0.2">
      <c r="B16711" s="7" t="s">
        <v>16817</v>
      </c>
      <c r="D16711" s="7">
        <v>287</v>
      </c>
    </row>
    <row r="16712" spans="2:4" x14ac:dyDescent="0.2">
      <c r="B16712" s="7" t="s">
        <v>16818</v>
      </c>
      <c r="D16712" s="7">
        <v>231</v>
      </c>
    </row>
    <row r="16713" spans="2:4" x14ac:dyDescent="0.2">
      <c r="B16713" s="7" t="s">
        <v>16819</v>
      </c>
      <c r="D16713" s="7">
        <v>342</v>
      </c>
    </row>
    <row r="16714" spans="2:4" x14ac:dyDescent="0.2">
      <c r="B16714" s="7" t="s">
        <v>16820</v>
      </c>
      <c r="D16714" s="7">
        <v>318</v>
      </c>
    </row>
    <row r="16715" spans="2:4" x14ac:dyDescent="0.2">
      <c r="B16715" s="7" t="s">
        <v>16821</v>
      </c>
      <c r="D16715" s="7">
        <v>320</v>
      </c>
    </row>
    <row r="16716" spans="2:4" x14ac:dyDescent="0.2">
      <c r="B16716" s="7" t="s">
        <v>16822</v>
      </c>
      <c r="D16716" s="7">
        <v>268</v>
      </c>
    </row>
    <row r="16717" spans="2:4" x14ac:dyDescent="0.2">
      <c r="B16717" s="7" t="s">
        <v>16823</v>
      </c>
      <c r="D16717" s="7">
        <v>285</v>
      </c>
    </row>
    <row r="16718" spans="2:4" x14ac:dyDescent="0.2">
      <c r="B16718" s="7" t="s">
        <v>16824</v>
      </c>
      <c r="D16718" s="7">
        <v>341</v>
      </c>
    </row>
    <row r="16719" spans="2:4" x14ac:dyDescent="0.2">
      <c r="B16719" s="7" t="s">
        <v>16825</v>
      </c>
      <c r="D16719" s="7">
        <v>313</v>
      </c>
    </row>
    <row r="16720" spans="2:4" x14ac:dyDescent="0.2">
      <c r="B16720" s="7" t="s">
        <v>16826</v>
      </c>
      <c r="D16720" s="7">
        <v>373</v>
      </c>
    </row>
    <row r="16721" spans="2:4" x14ac:dyDescent="0.2">
      <c r="B16721" s="7" t="s">
        <v>16827</v>
      </c>
      <c r="D16721" s="7">
        <v>352</v>
      </c>
    </row>
    <row r="16722" spans="2:4" x14ac:dyDescent="0.2">
      <c r="B16722" s="7" t="s">
        <v>16828</v>
      </c>
      <c r="D16722" s="7">
        <v>302</v>
      </c>
    </row>
    <row r="16723" spans="2:4" x14ac:dyDescent="0.2">
      <c r="B16723" s="7" t="s">
        <v>16829</v>
      </c>
      <c r="D16723" s="7">
        <v>295</v>
      </c>
    </row>
    <row r="16724" spans="2:4" x14ac:dyDescent="0.2">
      <c r="B16724" s="7" t="s">
        <v>16830</v>
      </c>
      <c r="D16724" s="7">
        <v>247</v>
      </c>
    </row>
    <row r="16725" spans="2:4" x14ac:dyDescent="0.2">
      <c r="B16725" s="7" t="s">
        <v>16831</v>
      </c>
      <c r="D16725" s="7">
        <v>356</v>
      </c>
    </row>
    <row r="16726" spans="2:4" x14ac:dyDescent="0.2">
      <c r="B16726" s="7" t="s">
        <v>16832</v>
      </c>
      <c r="D16726" s="7">
        <v>168</v>
      </c>
    </row>
    <row r="16727" spans="2:4" x14ac:dyDescent="0.2">
      <c r="B16727" s="7" t="s">
        <v>16833</v>
      </c>
      <c r="D16727" s="7">
        <v>344</v>
      </c>
    </row>
    <row r="16728" spans="2:4" x14ac:dyDescent="0.2">
      <c r="B16728" s="7" t="s">
        <v>16834</v>
      </c>
      <c r="D16728" s="7">
        <v>278</v>
      </c>
    </row>
    <row r="16729" spans="2:4" x14ac:dyDescent="0.2">
      <c r="B16729" s="7" t="s">
        <v>16835</v>
      </c>
      <c r="D16729" s="7">
        <v>255</v>
      </c>
    </row>
    <row r="16730" spans="2:4" x14ac:dyDescent="0.2">
      <c r="B16730" s="7" t="s">
        <v>16836</v>
      </c>
      <c r="D16730" s="7">
        <v>396</v>
      </c>
    </row>
    <row r="16731" spans="2:4" x14ac:dyDescent="0.2">
      <c r="B16731" s="7" t="s">
        <v>16837</v>
      </c>
      <c r="D16731" s="7">
        <v>325</v>
      </c>
    </row>
    <row r="16732" spans="2:4" x14ac:dyDescent="0.2">
      <c r="B16732" s="7" t="s">
        <v>16838</v>
      </c>
      <c r="D16732" s="7">
        <v>194</v>
      </c>
    </row>
    <row r="16733" spans="2:4" x14ac:dyDescent="0.2">
      <c r="B16733" s="7" t="s">
        <v>16839</v>
      </c>
      <c r="D16733" s="7">
        <v>274</v>
      </c>
    </row>
    <row r="16734" spans="2:4" x14ac:dyDescent="0.2">
      <c r="B16734" s="7" t="s">
        <v>16840</v>
      </c>
      <c r="D16734" s="7">
        <v>348</v>
      </c>
    </row>
    <row r="16735" spans="2:4" x14ac:dyDescent="0.2">
      <c r="B16735" s="7" t="s">
        <v>16841</v>
      </c>
      <c r="D16735" s="7">
        <v>263</v>
      </c>
    </row>
    <row r="16736" spans="2:4" x14ac:dyDescent="0.2">
      <c r="B16736" s="7" t="s">
        <v>16842</v>
      </c>
      <c r="D16736" s="7">
        <v>331</v>
      </c>
    </row>
    <row r="16737" spans="2:4" x14ac:dyDescent="0.2">
      <c r="B16737" s="7" t="s">
        <v>16843</v>
      </c>
      <c r="D16737" s="7">
        <v>283</v>
      </c>
    </row>
    <row r="16738" spans="2:4" x14ac:dyDescent="0.2">
      <c r="B16738" s="7" t="s">
        <v>16844</v>
      </c>
      <c r="D16738" s="7">
        <v>295</v>
      </c>
    </row>
    <row r="16739" spans="2:4" x14ac:dyDescent="0.2">
      <c r="B16739" s="7" t="s">
        <v>16845</v>
      </c>
      <c r="D16739" s="7">
        <v>331</v>
      </c>
    </row>
    <row r="16740" spans="2:4" x14ac:dyDescent="0.2">
      <c r="B16740" s="7" t="s">
        <v>16846</v>
      </c>
      <c r="D16740" s="7">
        <v>313</v>
      </c>
    </row>
    <row r="16741" spans="2:4" x14ac:dyDescent="0.2">
      <c r="B16741" s="7" t="s">
        <v>16847</v>
      </c>
      <c r="D16741" s="7">
        <v>392</v>
      </c>
    </row>
    <row r="16742" spans="2:4" x14ac:dyDescent="0.2">
      <c r="B16742" s="7" t="s">
        <v>16848</v>
      </c>
      <c r="D16742" s="7">
        <v>337</v>
      </c>
    </row>
    <row r="16743" spans="2:4" x14ac:dyDescent="0.2">
      <c r="B16743" s="7" t="s">
        <v>16849</v>
      </c>
      <c r="D16743" s="7">
        <v>283</v>
      </c>
    </row>
    <row r="16744" spans="2:4" x14ac:dyDescent="0.2">
      <c r="B16744" s="7" t="s">
        <v>16850</v>
      </c>
      <c r="D16744" s="7">
        <v>324</v>
      </c>
    </row>
    <row r="16745" spans="2:4" x14ac:dyDescent="0.2">
      <c r="B16745" s="7" t="s">
        <v>16851</v>
      </c>
      <c r="D16745" s="7">
        <v>338</v>
      </c>
    </row>
    <row r="16746" spans="2:4" x14ac:dyDescent="0.2">
      <c r="B16746" s="7" t="s">
        <v>16852</v>
      </c>
      <c r="D16746" s="7">
        <v>281</v>
      </c>
    </row>
    <row r="16747" spans="2:4" x14ac:dyDescent="0.2">
      <c r="B16747" s="7" t="s">
        <v>16853</v>
      </c>
      <c r="D16747" s="7">
        <v>198</v>
      </c>
    </row>
    <row r="16748" spans="2:4" x14ac:dyDescent="0.2">
      <c r="B16748" s="7" t="s">
        <v>16854</v>
      </c>
      <c r="D16748" s="7">
        <v>285</v>
      </c>
    </row>
    <row r="16749" spans="2:4" x14ac:dyDescent="0.2">
      <c r="B16749" s="7" t="s">
        <v>16855</v>
      </c>
      <c r="D16749" s="7">
        <v>329</v>
      </c>
    </row>
    <row r="16750" spans="2:4" x14ac:dyDescent="0.2">
      <c r="B16750" s="7" t="s">
        <v>16856</v>
      </c>
      <c r="D16750" s="7">
        <v>250</v>
      </c>
    </row>
    <row r="16751" spans="2:4" x14ac:dyDescent="0.2">
      <c r="B16751" s="7" t="s">
        <v>16857</v>
      </c>
      <c r="D16751" s="7">
        <v>329</v>
      </c>
    </row>
    <row r="16752" spans="2:4" x14ac:dyDescent="0.2">
      <c r="B16752" s="7" t="s">
        <v>16858</v>
      </c>
      <c r="D16752" s="7">
        <v>252</v>
      </c>
    </row>
    <row r="16753" spans="2:4" x14ac:dyDescent="0.2">
      <c r="B16753" s="7" t="s">
        <v>16859</v>
      </c>
      <c r="D16753" s="7">
        <v>252</v>
      </c>
    </row>
    <row r="16754" spans="2:4" x14ac:dyDescent="0.2">
      <c r="B16754" s="7" t="s">
        <v>16860</v>
      </c>
      <c r="D16754" s="7">
        <v>308</v>
      </c>
    </row>
    <row r="16755" spans="2:4" x14ac:dyDescent="0.2">
      <c r="B16755" s="7" t="s">
        <v>16861</v>
      </c>
      <c r="D16755" s="7">
        <v>287</v>
      </c>
    </row>
    <row r="16756" spans="2:4" x14ac:dyDescent="0.2">
      <c r="B16756" s="7" t="s">
        <v>16862</v>
      </c>
      <c r="D16756" s="7">
        <v>331</v>
      </c>
    </row>
    <row r="16757" spans="2:4" x14ac:dyDescent="0.2">
      <c r="B16757" s="7" t="s">
        <v>16863</v>
      </c>
      <c r="D16757" s="7">
        <v>343</v>
      </c>
    </row>
    <row r="16758" spans="2:4" x14ac:dyDescent="0.2">
      <c r="B16758" s="7" t="s">
        <v>16864</v>
      </c>
      <c r="D16758" s="7">
        <v>363</v>
      </c>
    </row>
    <row r="16759" spans="2:4" x14ac:dyDescent="0.2">
      <c r="B16759" s="7" t="s">
        <v>16865</v>
      </c>
      <c r="D16759" s="7">
        <v>375</v>
      </c>
    </row>
    <row r="16760" spans="2:4" x14ac:dyDescent="0.2">
      <c r="B16760" s="7" t="s">
        <v>16866</v>
      </c>
      <c r="D16760" s="7">
        <v>283</v>
      </c>
    </row>
    <row r="16761" spans="2:4" x14ac:dyDescent="0.2">
      <c r="B16761" s="7" t="s">
        <v>16867</v>
      </c>
      <c r="D16761" s="7">
        <v>384</v>
      </c>
    </row>
    <row r="16762" spans="2:4" x14ac:dyDescent="0.2">
      <c r="B16762" s="7" t="s">
        <v>16868</v>
      </c>
      <c r="D16762" s="7">
        <v>284</v>
      </c>
    </row>
    <row r="16763" spans="2:4" x14ac:dyDescent="0.2">
      <c r="B16763" s="7" t="s">
        <v>16869</v>
      </c>
      <c r="D16763" s="7">
        <v>349</v>
      </c>
    </row>
    <row r="16764" spans="2:4" x14ac:dyDescent="0.2">
      <c r="B16764" s="7" t="s">
        <v>16870</v>
      </c>
      <c r="D16764" s="7">
        <v>376</v>
      </c>
    </row>
    <row r="16765" spans="2:4" x14ac:dyDescent="0.2">
      <c r="B16765" s="7" t="s">
        <v>16871</v>
      </c>
      <c r="D16765" s="7">
        <v>302</v>
      </c>
    </row>
    <row r="16766" spans="2:4" x14ac:dyDescent="0.2">
      <c r="B16766" s="7" t="s">
        <v>16872</v>
      </c>
      <c r="D16766" s="7">
        <v>366</v>
      </c>
    </row>
    <row r="16767" spans="2:4" x14ac:dyDescent="0.2">
      <c r="B16767" s="7" t="s">
        <v>16873</v>
      </c>
      <c r="D16767" s="7">
        <v>310</v>
      </c>
    </row>
    <row r="16768" spans="2:4" x14ac:dyDescent="0.2">
      <c r="B16768" s="7" t="s">
        <v>16874</v>
      </c>
      <c r="D16768" s="7">
        <v>348</v>
      </c>
    </row>
    <row r="16769" spans="2:4" x14ac:dyDescent="0.2">
      <c r="B16769" s="7" t="s">
        <v>16875</v>
      </c>
      <c r="D16769" s="7">
        <v>414</v>
      </c>
    </row>
    <row r="16770" spans="2:4" x14ac:dyDescent="0.2">
      <c r="B16770" s="7" t="s">
        <v>16876</v>
      </c>
      <c r="D16770" s="7">
        <v>409</v>
      </c>
    </row>
    <row r="16771" spans="2:4" x14ac:dyDescent="0.2">
      <c r="B16771" s="7" t="s">
        <v>16877</v>
      </c>
      <c r="D16771" s="7">
        <v>315</v>
      </c>
    </row>
    <row r="16772" spans="2:4" x14ac:dyDescent="0.2">
      <c r="B16772" s="7" t="s">
        <v>16878</v>
      </c>
      <c r="D16772" s="7">
        <v>509</v>
      </c>
    </row>
    <row r="16773" spans="2:4" x14ac:dyDescent="0.2">
      <c r="B16773" s="7" t="s">
        <v>16879</v>
      </c>
      <c r="D16773" s="7">
        <v>345</v>
      </c>
    </row>
    <row r="16774" spans="2:4" x14ac:dyDescent="0.2">
      <c r="B16774" s="7" t="s">
        <v>16880</v>
      </c>
      <c r="D16774" s="7">
        <v>324</v>
      </c>
    </row>
    <row r="16775" spans="2:4" x14ac:dyDescent="0.2">
      <c r="B16775" s="7" t="s">
        <v>16881</v>
      </c>
      <c r="D16775" s="7">
        <v>370</v>
      </c>
    </row>
    <row r="16776" spans="2:4" x14ac:dyDescent="0.2">
      <c r="B16776" s="7" t="s">
        <v>16882</v>
      </c>
      <c r="D16776" s="7">
        <v>240</v>
      </c>
    </row>
    <row r="16777" spans="2:4" x14ac:dyDescent="0.2">
      <c r="B16777" s="7" t="s">
        <v>16883</v>
      </c>
      <c r="D16777" s="7">
        <v>371</v>
      </c>
    </row>
    <row r="16778" spans="2:4" x14ac:dyDescent="0.2">
      <c r="B16778" s="7" t="s">
        <v>16884</v>
      </c>
      <c r="D16778" s="7">
        <v>354</v>
      </c>
    </row>
    <row r="16779" spans="2:4" x14ac:dyDescent="0.2">
      <c r="B16779" s="7" t="s">
        <v>16885</v>
      </c>
      <c r="D16779" s="7">
        <v>343</v>
      </c>
    </row>
    <row r="16780" spans="2:4" x14ac:dyDescent="0.2">
      <c r="B16780" s="7" t="s">
        <v>16886</v>
      </c>
      <c r="D16780" s="7">
        <v>333</v>
      </c>
    </row>
    <row r="16781" spans="2:4" x14ac:dyDescent="0.2">
      <c r="B16781" s="7" t="s">
        <v>16887</v>
      </c>
      <c r="D16781" s="7">
        <v>298</v>
      </c>
    </row>
    <row r="16782" spans="2:4" x14ac:dyDescent="0.2">
      <c r="B16782" s="7" t="s">
        <v>16888</v>
      </c>
      <c r="D16782" s="7">
        <v>252</v>
      </c>
    </row>
    <row r="16783" spans="2:4" x14ac:dyDescent="0.2">
      <c r="B16783" s="7" t="s">
        <v>16889</v>
      </c>
      <c r="D16783" s="7">
        <v>401</v>
      </c>
    </row>
    <row r="16784" spans="2:4" x14ac:dyDescent="0.2">
      <c r="B16784" s="7" t="s">
        <v>16890</v>
      </c>
      <c r="D16784" s="7">
        <v>312</v>
      </c>
    </row>
    <row r="16785" spans="2:4" x14ac:dyDescent="0.2">
      <c r="B16785" s="7" t="s">
        <v>16891</v>
      </c>
      <c r="D16785" s="7">
        <v>355</v>
      </c>
    </row>
    <row r="16786" spans="2:4" x14ac:dyDescent="0.2">
      <c r="B16786" s="7" t="s">
        <v>16892</v>
      </c>
      <c r="D16786" s="7">
        <v>318</v>
      </c>
    </row>
    <row r="16787" spans="2:4" x14ac:dyDescent="0.2">
      <c r="B16787" s="7" t="s">
        <v>16893</v>
      </c>
      <c r="D16787" s="7">
        <v>239</v>
      </c>
    </row>
    <row r="16788" spans="2:4" x14ac:dyDescent="0.2">
      <c r="B16788" s="7" t="s">
        <v>16894</v>
      </c>
      <c r="D16788" s="7">
        <v>262</v>
      </c>
    </row>
    <row r="16789" spans="2:4" x14ac:dyDescent="0.2">
      <c r="B16789" s="7" t="s">
        <v>16895</v>
      </c>
      <c r="D16789" s="7">
        <v>248</v>
      </c>
    </row>
    <row r="16790" spans="2:4" x14ac:dyDescent="0.2">
      <c r="B16790" s="7" t="s">
        <v>16896</v>
      </c>
      <c r="D16790" s="7">
        <v>254</v>
      </c>
    </row>
    <row r="16791" spans="2:4" x14ac:dyDescent="0.2">
      <c r="B16791" s="7" t="s">
        <v>16897</v>
      </c>
      <c r="D16791" s="7">
        <v>276</v>
      </c>
    </row>
    <row r="16792" spans="2:4" x14ac:dyDescent="0.2">
      <c r="B16792" s="7" t="s">
        <v>16898</v>
      </c>
      <c r="D16792" s="7">
        <v>350</v>
      </c>
    </row>
    <row r="16793" spans="2:4" x14ac:dyDescent="0.2">
      <c r="B16793" s="7" t="s">
        <v>16899</v>
      </c>
      <c r="D16793" s="7">
        <v>306</v>
      </c>
    </row>
    <row r="16794" spans="2:4" x14ac:dyDescent="0.2">
      <c r="B16794" s="7" t="s">
        <v>16900</v>
      </c>
      <c r="D16794" s="7">
        <v>397</v>
      </c>
    </row>
    <row r="16795" spans="2:4" x14ac:dyDescent="0.2">
      <c r="B16795" s="7" t="s">
        <v>16901</v>
      </c>
      <c r="D16795" s="7">
        <v>54</v>
      </c>
    </row>
    <row r="16796" spans="2:4" x14ac:dyDescent="0.2">
      <c r="B16796" s="7" t="s">
        <v>16902</v>
      </c>
      <c r="D16796" s="7">
        <v>242</v>
      </c>
    </row>
    <row r="16797" spans="2:4" x14ac:dyDescent="0.2">
      <c r="B16797" s="7" t="s">
        <v>16903</v>
      </c>
      <c r="D16797" s="7">
        <v>370</v>
      </c>
    </row>
    <row r="16798" spans="2:4" x14ac:dyDescent="0.2">
      <c r="B16798" s="7" t="s">
        <v>16904</v>
      </c>
      <c r="D16798" s="7">
        <v>313</v>
      </c>
    </row>
    <row r="16799" spans="2:4" x14ac:dyDescent="0.2">
      <c r="B16799" s="7" t="s">
        <v>16905</v>
      </c>
      <c r="D16799" s="7">
        <v>132</v>
      </c>
    </row>
    <row r="16800" spans="2:4" x14ac:dyDescent="0.2">
      <c r="B16800" s="7" t="s">
        <v>16906</v>
      </c>
      <c r="D16800" s="7">
        <v>259</v>
      </c>
    </row>
    <row r="16801" spans="2:4" x14ac:dyDescent="0.2">
      <c r="B16801" s="7" t="s">
        <v>16907</v>
      </c>
      <c r="D16801" s="7">
        <v>226</v>
      </c>
    </row>
    <row r="16802" spans="2:4" x14ac:dyDescent="0.2">
      <c r="B16802" s="7" t="s">
        <v>16908</v>
      </c>
      <c r="D16802" s="7">
        <v>218</v>
      </c>
    </row>
    <row r="16803" spans="2:4" x14ac:dyDescent="0.2">
      <c r="B16803" s="7" t="s">
        <v>16909</v>
      </c>
      <c r="D16803" s="7">
        <v>371</v>
      </c>
    </row>
    <row r="16804" spans="2:4" x14ac:dyDescent="0.2">
      <c r="B16804" s="7" t="s">
        <v>16910</v>
      </c>
      <c r="D16804" s="7">
        <v>295</v>
      </c>
    </row>
    <row r="16805" spans="2:4" x14ac:dyDescent="0.2">
      <c r="B16805" s="7" t="s">
        <v>16911</v>
      </c>
      <c r="D16805" s="7">
        <v>295</v>
      </c>
    </row>
    <row r="16806" spans="2:4" x14ac:dyDescent="0.2">
      <c r="B16806" s="7" t="s">
        <v>16912</v>
      </c>
      <c r="D16806" s="7">
        <v>314</v>
      </c>
    </row>
    <row r="16807" spans="2:4" x14ac:dyDescent="0.2">
      <c r="B16807" s="7" t="s">
        <v>16913</v>
      </c>
      <c r="D16807" s="7">
        <v>452</v>
      </c>
    </row>
    <row r="16808" spans="2:4" x14ac:dyDescent="0.2">
      <c r="B16808" s="7" t="s">
        <v>16914</v>
      </c>
      <c r="D16808" s="7">
        <v>310</v>
      </c>
    </row>
    <row r="16809" spans="2:4" x14ac:dyDescent="0.2">
      <c r="B16809" s="7" t="s">
        <v>16915</v>
      </c>
      <c r="D16809" s="7">
        <v>364</v>
      </c>
    </row>
    <row r="16810" spans="2:4" x14ac:dyDescent="0.2">
      <c r="B16810" s="7" t="s">
        <v>16916</v>
      </c>
      <c r="D16810" s="7">
        <v>317</v>
      </c>
    </row>
    <row r="16811" spans="2:4" x14ac:dyDescent="0.2">
      <c r="B16811" s="7" t="s">
        <v>16917</v>
      </c>
      <c r="D16811" s="7">
        <v>345</v>
      </c>
    </row>
    <row r="16812" spans="2:4" x14ac:dyDescent="0.2">
      <c r="B16812" s="7" t="s">
        <v>16918</v>
      </c>
      <c r="D16812" s="7">
        <v>237</v>
      </c>
    </row>
    <row r="16813" spans="2:4" x14ac:dyDescent="0.2">
      <c r="B16813" s="7" t="s">
        <v>16919</v>
      </c>
      <c r="D16813" s="7">
        <v>341</v>
      </c>
    </row>
    <row r="16814" spans="2:4" x14ac:dyDescent="0.2">
      <c r="B16814" s="7" t="s">
        <v>16920</v>
      </c>
      <c r="D16814" s="7">
        <v>359</v>
      </c>
    </row>
    <row r="16815" spans="2:4" x14ac:dyDescent="0.2">
      <c r="B16815" s="7" t="s">
        <v>16921</v>
      </c>
      <c r="D16815" s="7">
        <v>419</v>
      </c>
    </row>
    <row r="16816" spans="2:4" x14ac:dyDescent="0.2">
      <c r="B16816" s="7" t="s">
        <v>16922</v>
      </c>
      <c r="D16816" s="7">
        <v>285</v>
      </c>
    </row>
    <row r="16817" spans="2:4" x14ac:dyDescent="0.2">
      <c r="B16817" s="7" t="s">
        <v>16923</v>
      </c>
      <c r="D16817" s="7">
        <v>224</v>
      </c>
    </row>
    <row r="16818" spans="2:4" x14ac:dyDescent="0.2">
      <c r="B16818" s="7" t="s">
        <v>16924</v>
      </c>
      <c r="D16818" s="7">
        <v>399</v>
      </c>
    </row>
    <row r="16819" spans="2:4" x14ac:dyDescent="0.2">
      <c r="B16819" s="7" t="s">
        <v>16925</v>
      </c>
      <c r="D16819" s="7">
        <v>382</v>
      </c>
    </row>
    <row r="16820" spans="2:4" x14ac:dyDescent="0.2">
      <c r="B16820" s="7" t="s">
        <v>16926</v>
      </c>
      <c r="D16820" s="7">
        <v>399</v>
      </c>
    </row>
    <row r="16821" spans="2:4" x14ac:dyDescent="0.2">
      <c r="B16821" s="7" t="s">
        <v>16927</v>
      </c>
      <c r="D16821" s="7">
        <v>384</v>
      </c>
    </row>
    <row r="16822" spans="2:4" x14ac:dyDescent="0.2">
      <c r="B16822" s="7" t="s">
        <v>16928</v>
      </c>
      <c r="D16822" s="7">
        <v>281</v>
      </c>
    </row>
    <row r="16823" spans="2:4" x14ac:dyDescent="0.2">
      <c r="B16823" s="7" t="s">
        <v>16929</v>
      </c>
      <c r="D16823" s="7">
        <v>347</v>
      </c>
    </row>
    <row r="16824" spans="2:4" x14ac:dyDescent="0.2">
      <c r="B16824" s="7" t="s">
        <v>16930</v>
      </c>
      <c r="D16824" s="7">
        <v>293</v>
      </c>
    </row>
    <row r="16825" spans="2:4" x14ac:dyDescent="0.2">
      <c r="B16825" s="7" t="s">
        <v>16931</v>
      </c>
      <c r="D16825" s="7">
        <v>336</v>
      </c>
    </row>
    <row r="16826" spans="2:4" x14ac:dyDescent="0.2">
      <c r="B16826" s="7" t="s">
        <v>16932</v>
      </c>
      <c r="D16826" s="7">
        <v>168</v>
      </c>
    </row>
    <row r="16827" spans="2:4" x14ac:dyDescent="0.2">
      <c r="B16827" s="7" t="s">
        <v>16933</v>
      </c>
      <c r="D16827" s="7">
        <v>255</v>
      </c>
    </row>
    <row r="16828" spans="2:4" x14ac:dyDescent="0.2">
      <c r="B16828" s="7" t="s">
        <v>16934</v>
      </c>
      <c r="D16828" s="7">
        <v>207</v>
      </c>
    </row>
    <row r="16829" spans="2:4" x14ac:dyDescent="0.2">
      <c r="B16829" s="7" t="s">
        <v>16935</v>
      </c>
      <c r="D16829" s="7">
        <v>350</v>
      </c>
    </row>
    <row r="16830" spans="2:4" x14ac:dyDescent="0.2">
      <c r="B16830" s="7" t="s">
        <v>16936</v>
      </c>
      <c r="D16830" s="7">
        <v>445</v>
      </c>
    </row>
    <row r="16831" spans="2:4" x14ac:dyDescent="0.2">
      <c r="B16831" s="7" t="s">
        <v>16937</v>
      </c>
      <c r="D16831" s="7">
        <v>382</v>
      </c>
    </row>
    <row r="16832" spans="2:4" x14ac:dyDescent="0.2">
      <c r="B16832" s="7" t="s">
        <v>16938</v>
      </c>
      <c r="D16832" s="7">
        <v>174</v>
      </c>
    </row>
    <row r="16833" spans="2:4" x14ac:dyDescent="0.2">
      <c r="B16833" s="7" t="s">
        <v>16939</v>
      </c>
      <c r="D16833" s="7">
        <v>341</v>
      </c>
    </row>
    <row r="16834" spans="2:4" x14ac:dyDescent="0.2">
      <c r="B16834" s="7" t="s">
        <v>16940</v>
      </c>
      <c r="D16834" s="7">
        <v>405</v>
      </c>
    </row>
    <row r="16835" spans="2:4" x14ac:dyDescent="0.2">
      <c r="B16835" s="7" t="s">
        <v>16941</v>
      </c>
      <c r="D16835" s="7">
        <v>314</v>
      </c>
    </row>
    <row r="16836" spans="2:4" x14ac:dyDescent="0.2">
      <c r="B16836" s="7" t="s">
        <v>16942</v>
      </c>
      <c r="D16836" s="7">
        <v>358</v>
      </c>
    </row>
    <row r="16837" spans="2:4" x14ac:dyDescent="0.2">
      <c r="B16837" s="7" t="s">
        <v>16943</v>
      </c>
      <c r="D16837" s="7">
        <v>274</v>
      </c>
    </row>
    <row r="16838" spans="2:4" x14ac:dyDescent="0.2">
      <c r="B16838" s="7" t="s">
        <v>16944</v>
      </c>
      <c r="D16838" s="7">
        <v>305</v>
      </c>
    </row>
    <row r="16839" spans="2:4" x14ac:dyDescent="0.2">
      <c r="B16839" s="7" t="s">
        <v>16945</v>
      </c>
      <c r="D16839" s="7">
        <v>400</v>
      </c>
    </row>
    <row r="16840" spans="2:4" x14ac:dyDescent="0.2">
      <c r="B16840" s="7" t="s">
        <v>16946</v>
      </c>
      <c r="D16840" s="7">
        <v>216</v>
      </c>
    </row>
    <row r="16841" spans="2:4" x14ac:dyDescent="0.2">
      <c r="B16841" s="7" t="s">
        <v>16947</v>
      </c>
      <c r="D16841" s="7">
        <v>437</v>
      </c>
    </row>
    <row r="16842" spans="2:4" x14ac:dyDescent="0.2">
      <c r="B16842" s="7" t="s">
        <v>16948</v>
      </c>
      <c r="D16842" s="7">
        <v>359</v>
      </c>
    </row>
    <row r="16843" spans="2:4" x14ac:dyDescent="0.2">
      <c r="B16843" s="7" t="s">
        <v>16949</v>
      </c>
      <c r="D16843" s="7">
        <v>303</v>
      </c>
    </row>
    <row r="16844" spans="2:4" x14ac:dyDescent="0.2">
      <c r="B16844" s="7" t="s">
        <v>16950</v>
      </c>
      <c r="D16844" s="7">
        <v>399</v>
      </c>
    </row>
    <row r="16845" spans="2:4" x14ac:dyDescent="0.2">
      <c r="B16845" s="7" t="s">
        <v>16951</v>
      </c>
      <c r="D16845" s="7">
        <v>297</v>
      </c>
    </row>
    <row r="16846" spans="2:4" x14ac:dyDescent="0.2">
      <c r="B16846" s="7" t="s">
        <v>16952</v>
      </c>
      <c r="D16846" s="7">
        <v>291</v>
      </c>
    </row>
    <row r="16847" spans="2:4" x14ac:dyDescent="0.2">
      <c r="B16847" s="7" t="s">
        <v>16953</v>
      </c>
      <c r="D16847" s="7">
        <v>390</v>
      </c>
    </row>
    <row r="16848" spans="2:4" x14ac:dyDescent="0.2">
      <c r="B16848" s="7" t="s">
        <v>16954</v>
      </c>
      <c r="D16848" s="7">
        <v>331</v>
      </c>
    </row>
    <row r="16849" spans="2:4" x14ac:dyDescent="0.2">
      <c r="B16849" s="7" t="s">
        <v>16955</v>
      </c>
      <c r="D16849" s="7">
        <v>327</v>
      </c>
    </row>
    <row r="16850" spans="2:4" x14ac:dyDescent="0.2">
      <c r="B16850" s="7" t="s">
        <v>16956</v>
      </c>
      <c r="D16850" s="7">
        <v>352</v>
      </c>
    </row>
    <row r="16851" spans="2:4" x14ac:dyDescent="0.2">
      <c r="B16851" s="7" t="s">
        <v>16957</v>
      </c>
      <c r="D16851" s="7">
        <v>286</v>
      </c>
    </row>
    <row r="16852" spans="2:4" x14ac:dyDescent="0.2">
      <c r="B16852" s="7" t="s">
        <v>16958</v>
      </c>
      <c r="D16852" s="7">
        <v>305</v>
      </c>
    </row>
    <row r="16853" spans="2:4" x14ac:dyDescent="0.2">
      <c r="B16853" s="7" t="s">
        <v>16959</v>
      </c>
      <c r="D16853" s="7">
        <v>344</v>
      </c>
    </row>
    <row r="16854" spans="2:4" x14ac:dyDescent="0.2">
      <c r="B16854" s="7" t="s">
        <v>16960</v>
      </c>
      <c r="D16854" s="7">
        <v>384</v>
      </c>
    </row>
    <row r="16855" spans="2:4" x14ac:dyDescent="0.2">
      <c r="B16855" s="7" t="s">
        <v>16961</v>
      </c>
      <c r="D16855" s="7">
        <v>258</v>
      </c>
    </row>
    <row r="16856" spans="2:4" x14ac:dyDescent="0.2">
      <c r="B16856" s="7" t="s">
        <v>16962</v>
      </c>
      <c r="D16856" s="7">
        <v>364</v>
      </c>
    </row>
    <row r="16857" spans="2:4" x14ac:dyDescent="0.2">
      <c r="B16857" s="7" t="s">
        <v>16963</v>
      </c>
      <c r="D16857" s="7">
        <v>348</v>
      </c>
    </row>
    <row r="16858" spans="2:4" x14ac:dyDescent="0.2">
      <c r="B16858" s="7" t="s">
        <v>16964</v>
      </c>
      <c r="D16858" s="7">
        <v>376</v>
      </c>
    </row>
    <row r="16859" spans="2:4" x14ac:dyDescent="0.2">
      <c r="B16859" s="7" t="s">
        <v>16965</v>
      </c>
      <c r="D16859" s="7">
        <v>392</v>
      </c>
    </row>
    <row r="16860" spans="2:4" x14ac:dyDescent="0.2">
      <c r="B16860" s="7" t="s">
        <v>16966</v>
      </c>
      <c r="D16860" s="7">
        <v>326</v>
      </c>
    </row>
    <row r="16861" spans="2:4" x14ac:dyDescent="0.2">
      <c r="B16861" s="7" t="s">
        <v>16967</v>
      </c>
      <c r="D16861" s="7">
        <v>313</v>
      </c>
    </row>
    <row r="16862" spans="2:4" x14ac:dyDescent="0.2">
      <c r="B16862" s="7" t="s">
        <v>16968</v>
      </c>
      <c r="D16862" s="7">
        <v>252</v>
      </c>
    </row>
    <row r="16863" spans="2:4" x14ac:dyDescent="0.2">
      <c r="B16863" s="7" t="s">
        <v>16969</v>
      </c>
      <c r="D16863" s="7">
        <v>380</v>
      </c>
    </row>
    <row r="16864" spans="2:4" x14ac:dyDescent="0.2">
      <c r="B16864" s="7" t="s">
        <v>16970</v>
      </c>
      <c r="D16864" s="7">
        <v>324</v>
      </c>
    </row>
    <row r="16865" spans="2:4" x14ac:dyDescent="0.2">
      <c r="B16865" s="7" t="s">
        <v>16971</v>
      </c>
      <c r="D16865" s="7">
        <v>403</v>
      </c>
    </row>
    <row r="16866" spans="2:4" x14ac:dyDescent="0.2">
      <c r="B16866" s="7" t="s">
        <v>16972</v>
      </c>
      <c r="D16866" s="7">
        <v>395</v>
      </c>
    </row>
    <row r="16867" spans="2:4" x14ac:dyDescent="0.2">
      <c r="B16867" s="7" t="s">
        <v>16973</v>
      </c>
      <c r="D16867" s="7">
        <v>296</v>
      </c>
    </row>
    <row r="16868" spans="2:4" x14ac:dyDescent="0.2">
      <c r="B16868" s="7" t="s">
        <v>16974</v>
      </c>
      <c r="D16868" s="7">
        <v>406</v>
      </c>
    </row>
    <row r="16869" spans="2:4" x14ac:dyDescent="0.2">
      <c r="B16869" s="7" t="s">
        <v>16975</v>
      </c>
      <c r="D16869" s="7">
        <v>475</v>
      </c>
    </row>
    <row r="16870" spans="2:4" x14ac:dyDescent="0.2">
      <c r="B16870" s="7" t="s">
        <v>16976</v>
      </c>
      <c r="D16870" s="7">
        <v>343</v>
      </c>
    </row>
    <row r="16871" spans="2:4" x14ac:dyDescent="0.2">
      <c r="B16871" s="7" t="s">
        <v>16977</v>
      </c>
      <c r="D16871" s="7">
        <v>330</v>
      </c>
    </row>
    <row r="16872" spans="2:4" x14ac:dyDescent="0.2">
      <c r="B16872" s="7" t="s">
        <v>16978</v>
      </c>
      <c r="D16872" s="7">
        <v>490</v>
      </c>
    </row>
    <row r="16873" spans="2:4" x14ac:dyDescent="0.2">
      <c r="B16873" s="7" t="s">
        <v>16979</v>
      </c>
      <c r="D16873" s="7">
        <v>307</v>
      </c>
    </row>
    <row r="16874" spans="2:4" x14ac:dyDescent="0.2">
      <c r="B16874" s="7" t="s">
        <v>16980</v>
      </c>
      <c r="D16874" s="7">
        <v>440</v>
      </c>
    </row>
    <row r="16875" spans="2:4" x14ac:dyDescent="0.2">
      <c r="B16875" s="7" t="s">
        <v>16981</v>
      </c>
      <c r="D16875" s="7">
        <v>409</v>
      </c>
    </row>
    <row r="16876" spans="2:4" x14ac:dyDescent="0.2">
      <c r="B16876" s="7" t="s">
        <v>16982</v>
      </c>
      <c r="D16876" s="7">
        <v>307</v>
      </c>
    </row>
    <row r="16877" spans="2:4" x14ac:dyDescent="0.2">
      <c r="B16877" s="7" t="s">
        <v>16983</v>
      </c>
      <c r="D16877" s="7">
        <v>320</v>
      </c>
    </row>
    <row r="16878" spans="2:4" x14ac:dyDescent="0.2">
      <c r="B16878" s="7" t="s">
        <v>16984</v>
      </c>
      <c r="D16878" s="7">
        <v>335</v>
      </c>
    </row>
    <row r="16879" spans="2:4" x14ac:dyDescent="0.2">
      <c r="B16879" s="7" t="s">
        <v>16985</v>
      </c>
      <c r="D16879" s="7">
        <v>359</v>
      </c>
    </row>
    <row r="16880" spans="2:4" x14ac:dyDescent="0.2">
      <c r="B16880" s="7" t="s">
        <v>16986</v>
      </c>
      <c r="D16880" s="7">
        <v>307</v>
      </c>
    </row>
    <row r="16881" spans="2:4" x14ac:dyDescent="0.2">
      <c r="B16881" s="7" t="s">
        <v>16987</v>
      </c>
      <c r="D16881" s="7">
        <v>414</v>
      </c>
    </row>
    <row r="16882" spans="2:4" x14ac:dyDescent="0.2">
      <c r="B16882" s="7" t="s">
        <v>16988</v>
      </c>
      <c r="D16882" s="7">
        <v>272</v>
      </c>
    </row>
    <row r="16883" spans="2:4" x14ac:dyDescent="0.2">
      <c r="B16883" s="7" t="s">
        <v>16989</v>
      </c>
      <c r="D16883" s="7">
        <v>440</v>
      </c>
    </row>
    <row r="16884" spans="2:4" x14ac:dyDescent="0.2">
      <c r="B16884" s="7" t="s">
        <v>16990</v>
      </c>
      <c r="D16884" s="7">
        <v>283</v>
      </c>
    </row>
    <row r="16885" spans="2:4" x14ac:dyDescent="0.2">
      <c r="B16885" s="7" t="s">
        <v>16991</v>
      </c>
      <c r="D16885" s="7">
        <v>226</v>
      </c>
    </row>
    <row r="16886" spans="2:4" x14ac:dyDescent="0.2">
      <c r="B16886" s="7" t="s">
        <v>16992</v>
      </c>
      <c r="D16886" s="7">
        <v>305</v>
      </c>
    </row>
    <row r="16887" spans="2:4" x14ac:dyDescent="0.2">
      <c r="B16887" s="7" t="s">
        <v>16993</v>
      </c>
      <c r="D16887" s="7">
        <v>415</v>
      </c>
    </row>
    <row r="16888" spans="2:4" x14ac:dyDescent="0.2">
      <c r="B16888" s="7" t="s">
        <v>16994</v>
      </c>
      <c r="D16888" s="7">
        <v>288</v>
      </c>
    </row>
    <row r="16889" spans="2:4" x14ac:dyDescent="0.2">
      <c r="B16889" s="7" t="s">
        <v>16995</v>
      </c>
      <c r="D16889" s="7">
        <v>247</v>
      </c>
    </row>
    <row r="16890" spans="2:4" x14ac:dyDescent="0.2">
      <c r="B16890" s="7" t="s">
        <v>16996</v>
      </c>
      <c r="D16890" s="7">
        <v>335</v>
      </c>
    </row>
    <row r="16891" spans="2:4" x14ac:dyDescent="0.2">
      <c r="B16891" s="7" t="s">
        <v>16997</v>
      </c>
      <c r="D16891" s="7">
        <v>252</v>
      </c>
    </row>
    <row r="16892" spans="2:4" x14ac:dyDescent="0.2">
      <c r="B16892" s="7" t="s">
        <v>16998</v>
      </c>
      <c r="D16892" s="7">
        <v>343</v>
      </c>
    </row>
    <row r="16893" spans="2:4" x14ac:dyDescent="0.2">
      <c r="B16893" s="7" t="s">
        <v>16999</v>
      </c>
      <c r="D16893" s="7">
        <v>326</v>
      </c>
    </row>
    <row r="16894" spans="2:4" x14ac:dyDescent="0.2">
      <c r="B16894" s="7" t="s">
        <v>17000</v>
      </c>
      <c r="D16894" s="7">
        <v>383</v>
      </c>
    </row>
    <row r="16895" spans="2:4" x14ac:dyDescent="0.2">
      <c r="B16895" s="7" t="s">
        <v>17001</v>
      </c>
      <c r="D16895" s="7">
        <v>37</v>
      </c>
    </row>
    <row r="16896" spans="2:4" x14ac:dyDescent="0.2">
      <c r="B16896" s="7" t="s">
        <v>17002</v>
      </c>
      <c r="D16896" s="7">
        <v>231</v>
      </c>
    </row>
    <row r="16897" spans="2:4" x14ac:dyDescent="0.2">
      <c r="B16897" s="7" t="s">
        <v>17003</v>
      </c>
      <c r="D16897" s="7">
        <v>397</v>
      </c>
    </row>
    <row r="16898" spans="2:4" x14ac:dyDescent="0.2">
      <c r="B16898" s="7" t="s">
        <v>17004</v>
      </c>
      <c r="D16898" s="7">
        <v>204</v>
      </c>
    </row>
    <row r="16899" spans="2:4" x14ac:dyDescent="0.2">
      <c r="B16899" s="7" t="s">
        <v>17005</v>
      </c>
      <c r="D16899" s="7">
        <v>186</v>
      </c>
    </row>
    <row r="16900" spans="2:4" x14ac:dyDescent="0.2">
      <c r="B16900" s="7" t="s">
        <v>17006</v>
      </c>
      <c r="D16900" s="7">
        <v>317</v>
      </c>
    </row>
    <row r="16901" spans="2:4" x14ac:dyDescent="0.2">
      <c r="B16901" s="7" t="s">
        <v>17007</v>
      </c>
      <c r="D16901" s="7">
        <v>339</v>
      </c>
    </row>
    <row r="16902" spans="2:4" x14ac:dyDescent="0.2">
      <c r="B16902" s="7" t="s">
        <v>17008</v>
      </c>
      <c r="D16902" s="7">
        <v>229</v>
      </c>
    </row>
    <row r="16903" spans="2:4" x14ac:dyDescent="0.2">
      <c r="B16903" s="7" t="s">
        <v>17009</v>
      </c>
      <c r="D16903" s="7">
        <v>364</v>
      </c>
    </row>
    <row r="16904" spans="2:4" x14ac:dyDescent="0.2">
      <c r="B16904" s="7" t="s">
        <v>17010</v>
      </c>
      <c r="D16904" s="7">
        <v>312</v>
      </c>
    </row>
    <row r="16905" spans="2:4" x14ac:dyDescent="0.2">
      <c r="B16905" s="7" t="s">
        <v>17011</v>
      </c>
      <c r="D16905" s="7">
        <v>361</v>
      </c>
    </row>
    <row r="16906" spans="2:4" x14ac:dyDescent="0.2">
      <c r="B16906" s="7" t="s">
        <v>17012</v>
      </c>
      <c r="D16906" s="7">
        <v>293</v>
      </c>
    </row>
    <row r="16907" spans="2:4" x14ac:dyDescent="0.2">
      <c r="B16907" s="7" t="s">
        <v>17013</v>
      </c>
      <c r="D16907" s="7">
        <v>322</v>
      </c>
    </row>
    <row r="16908" spans="2:4" x14ac:dyDescent="0.2">
      <c r="B16908" s="7" t="s">
        <v>17014</v>
      </c>
      <c r="D16908" s="7">
        <v>215</v>
      </c>
    </row>
    <row r="16909" spans="2:4" x14ac:dyDescent="0.2">
      <c r="B16909" s="7" t="s">
        <v>17015</v>
      </c>
      <c r="D16909" s="7">
        <v>399</v>
      </c>
    </row>
    <row r="16910" spans="2:4" x14ac:dyDescent="0.2">
      <c r="B16910" s="7" t="s">
        <v>17016</v>
      </c>
      <c r="D16910" s="7">
        <v>292</v>
      </c>
    </row>
    <row r="16911" spans="2:4" x14ac:dyDescent="0.2">
      <c r="B16911" s="7" t="s">
        <v>17017</v>
      </c>
      <c r="D16911" s="7">
        <v>276</v>
      </c>
    </row>
    <row r="16912" spans="2:4" x14ac:dyDescent="0.2">
      <c r="B16912" s="7" t="s">
        <v>17018</v>
      </c>
      <c r="D16912" s="7">
        <v>188</v>
      </c>
    </row>
    <row r="16913" spans="2:4" x14ac:dyDescent="0.2">
      <c r="B16913" s="7" t="s">
        <v>17019</v>
      </c>
      <c r="D16913" s="7">
        <v>296</v>
      </c>
    </row>
    <row r="16914" spans="2:4" x14ac:dyDescent="0.2">
      <c r="B16914" s="7" t="s">
        <v>17020</v>
      </c>
      <c r="D16914" s="7">
        <v>336</v>
      </c>
    </row>
    <row r="16915" spans="2:4" x14ac:dyDescent="0.2">
      <c r="B16915" s="7" t="s">
        <v>17021</v>
      </c>
      <c r="D16915" s="7">
        <v>298</v>
      </c>
    </row>
    <row r="16916" spans="2:4" x14ac:dyDescent="0.2">
      <c r="B16916" s="7" t="s">
        <v>17022</v>
      </c>
      <c r="D16916" s="7">
        <v>254</v>
      </c>
    </row>
    <row r="16917" spans="2:4" x14ac:dyDescent="0.2">
      <c r="B16917" s="7" t="s">
        <v>17023</v>
      </c>
      <c r="D16917" s="7">
        <v>219</v>
      </c>
    </row>
    <row r="16918" spans="2:4" x14ac:dyDescent="0.2">
      <c r="B16918" s="7" t="s">
        <v>17024</v>
      </c>
      <c r="D16918" s="7">
        <v>350</v>
      </c>
    </row>
    <row r="16919" spans="2:4" x14ac:dyDescent="0.2">
      <c r="B16919" s="7" t="s">
        <v>17025</v>
      </c>
      <c r="D16919" s="7">
        <v>311</v>
      </c>
    </row>
    <row r="16920" spans="2:4" x14ac:dyDescent="0.2">
      <c r="B16920" s="7" t="s">
        <v>17026</v>
      </c>
      <c r="D16920" s="7">
        <v>403</v>
      </c>
    </row>
    <row r="16921" spans="2:4" x14ac:dyDescent="0.2">
      <c r="B16921" s="7" t="s">
        <v>17027</v>
      </c>
      <c r="D16921" s="7">
        <v>362</v>
      </c>
    </row>
    <row r="16922" spans="2:4" x14ac:dyDescent="0.2">
      <c r="B16922" s="7" t="s">
        <v>17028</v>
      </c>
      <c r="D16922" s="7">
        <v>280</v>
      </c>
    </row>
    <row r="16923" spans="2:4" x14ac:dyDescent="0.2">
      <c r="B16923" s="7" t="s">
        <v>17029</v>
      </c>
      <c r="D16923" s="7">
        <v>249</v>
      </c>
    </row>
    <row r="16924" spans="2:4" x14ac:dyDescent="0.2">
      <c r="B16924" s="7" t="s">
        <v>17030</v>
      </c>
      <c r="D16924" s="7">
        <v>278</v>
      </c>
    </row>
    <row r="16925" spans="2:4" x14ac:dyDescent="0.2">
      <c r="B16925" s="7" t="s">
        <v>17031</v>
      </c>
      <c r="D16925" s="7">
        <v>323</v>
      </c>
    </row>
    <row r="16926" spans="2:4" x14ac:dyDescent="0.2">
      <c r="B16926" s="7" t="s">
        <v>17032</v>
      </c>
      <c r="D16926" s="7">
        <v>171</v>
      </c>
    </row>
    <row r="16927" spans="2:4" x14ac:dyDescent="0.2">
      <c r="B16927" s="7" t="s">
        <v>17033</v>
      </c>
      <c r="D16927" s="7">
        <v>350</v>
      </c>
    </row>
    <row r="16928" spans="2:4" x14ac:dyDescent="0.2">
      <c r="B16928" s="7" t="s">
        <v>17034</v>
      </c>
      <c r="D16928" s="7">
        <v>311</v>
      </c>
    </row>
    <row r="16929" spans="2:4" x14ac:dyDescent="0.2">
      <c r="B16929" s="7" t="s">
        <v>17035</v>
      </c>
      <c r="D16929" s="7">
        <v>271</v>
      </c>
    </row>
    <row r="16930" spans="2:4" x14ac:dyDescent="0.2">
      <c r="B16930" s="7" t="s">
        <v>17036</v>
      </c>
      <c r="D16930" s="7">
        <v>288</v>
      </c>
    </row>
    <row r="16931" spans="2:4" x14ac:dyDescent="0.2">
      <c r="B16931" s="7" t="s">
        <v>17037</v>
      </c>
      <c r="D16931" s="7">
        <v>333</v>
      </c>
    </row>
    <row r="16932" spans="2:4" x14ac:dyDescent="0.2">
      <c r="B16932" s="7" t="s">
        <v>17038</v>
      </c>
      <c r="D16932" s="7">
        <v>160</v>
      </c>
    </row>
    <row r="16933" spans="2:4" x14ac:dyDescent="0.2">
      <c r="B16933" s="7" t="s">
        <v>17039</v>
      </c>
      <c r="D16933" s="7">
        <v>286</v>
      </c>
    </row>
    <row r="16934" spans="2:4" x14ac:dyDescent="0.2">
      <c r="B16934" s="7" t="s">
        <v>17040</v>
      </c>
      <c r="D16934" s="7">
        <v>334</v>
      </c>
    </row>
    <row r="16935" spans="2:4" x14ac:dyDescent="0.2">
      <c r="B16935" s="7" t="s">
        <v>17041</v>
      </c>
      <c r="D16935" s="7">
        <v>268</v>
      </c>
    </row>
    <row r="16936" spans="2:4" x14ac:dyDescent="0.2">
      <c r="B16936" s="7" t="s">
        <v>17042</v>
      </c>
      <c r="D16936" s="7">
        <v>342</v>
      </c>
    </row>
    <row r="16937" spans="2:4" x14ac:dyDescent="0.2">
      <c r="B16937" s="7" t="s">
        <v>17043</v>
      </c>
      <c r="D16937" s="7">
        <v>344</v>
      </c>
    </row>
    <row r="16938" spans="2:4" x14ac:dyDescent="0.2">
      <c r="B16938" s="7" t="s">
        <v>17044</v>
      </c>
      <c r="D16938" s="7">
        <v>359</v>
      </c>
    </row>
    <row r="16939" spans="2:4" x14ac:dyDescent="0.2">
      <c r="B16939" s="7" t="s">
        <v>17045</v>
      </c>
      <c r="D16939" s="7">
        <v>306</v>
      </c>
    </row>
    <row r="16940" spans="2:4" x14ac:dyDescent="0.2">
      <c r="B16940" s="7" t="s">
        <v>17046</v>
      </c>
      <c r="D16940" s="7">
        <v>292</v>
      </c>
    </row>
    <row r="16941" spans="2:4" x14ac:dyDescent="0.2">
      <c r="B16941" s="7" t="s">
        <v>17047</v>
      </c>
      <c r="D16941" s="7">
        <v>311</v>
      </c>
    </row>
    <row r="16942" spans="2:4" x14ac:dyDescent="0.2">
      <c r="B16942" s="7" t="s">
        <v>17048</v>
      </c>
      <c r="D16942" s="7">
        <v>320</v>
      </c>
    </row>
    <row r="16943" spans="2:4" x14ac:dyDescent="0.2">
      <c r="B16943" s="7" t="s">
        <v>17049</v>
      </c>
      <c r="D16943" s="7">
        <v>230</v>
      </c>
    </row>
    <row r="16944" spans="2:4" x14ac:dyDescent="0.2">
      <c r="B16944" s="7" t="s">
        <v>17050</v>
      </c>
      <c r="D16944" s="7">
        <v>367</v>
      </c>
    </row>
    <row r="16945" spans="2:4" x14ac:dyDescent="0.2">
      <c r="B16945" s="7" t="s">
        <v>17051</v>
      </c>
      <c r="D16945" s="7">
        <v>401</v>
      </c>
    </row>
    <row r="16946" spans="2:4" x14ac:dyDescent="0.2">
      <c r="B16946" s="7" t="s">
        <v>17052</v>
      </c>
      <c r="D16946" s="7">
        <v>239</v>
      </c>
    </row>
    <row r="16947" spans="2:4" x14ac:dyDescent="0.2">
      <c r="B16947" s="7" t="s">
        <v>17053</v>
      </c>
      <c r="D16947" s="7">
        <v>308</v>
      </c>
    </row>
    <row r="16948" spans="2:4" x14ac:dyDescent="0.2">
      <c r="B16948" s="7" t="s">
        <v>17054</v>
      </c>
      <c r="D16948" s="7">
        <v>307</v>
      </c>
    </row>
    <row r="16949" spans="2:4" x14ac:dyDescent="0.2">
      <c r="B16949" s="7" t="s">
        <v>17055</v>
      </c>
      <c r="D16949" s="7">
        <v>301</v>
      </c>
    </row>
    <row r="16950" spans="2:4" x14ac:dyDescent="0.2">
      <c r="B16950" s="7" t="s">
        <v>17056</v>
      </c>
      <c r="D16950" s="7">
        <v>337</v>
      </c>
    </row>
    <row r="16951" spans="2:4" x14ac:dyDescent="0.2">
      <c r="B16951" s="7" t="s">
        <v>17057</v>
      </c>
      <c r="D16951" s="7">
        <v>279</v>
      </c>
    </row>
    <row r="16952" spans="2:4" x14ac:dyDescent="0.2">
      <c r="B16952" s="7" t="s">
        <v>17058</v>
      </c>
      <c r="D16952" s="7">
        <v>238</v>
      </c>
    </row>
    <row r="16953" spans="2:4" x14ac:dyDescent="0.2">
      <c r="B16953" s="7" t="s">
        <v>17059</v>
      </c>
      <c r="D16953" s="7">
        <v>394</v>
      </c>
    </row>
    <row r="16954" spans="2:4" x14ac:dyDescent="0.2">
      <c r="B16954" s="7" t="s">
        <v>17060</v>
      </c>
      <c r="D16954" s="7">
        <v>308</v>
      </c>
    </row>
    <row r="16955" spans="2:4" x14ac:dyDescent="0.2">
      <c r="B16955" s="7" t="s">
        <v>17061</v>
      </c>
      <c r="D16955" s="7">
        <v>344</v>
      </c>
    </row>
    <row r="16956" spans="2:4" x14ac:dyDescent="0.2">
      <c r="B16956" s="7" t="s">
        <v>17062</v>
      </c>
      <c r="D16956" s="7">
        <v>349</v>
      </c>
    </row>
    <row r="16957" spans="2:4" x14ac:dyDescent="0.2">
      <c r="B16957" s="7" t="s">
        <v>17063</v>
      </c>
      <c r="D16957" s="7">
        <v>268</v>
      </c>
    </row>
    <row r="16958" spans="2:4" x14ac:dyDescent="0.2">
      <c r="B16958" s="7" t="s">
        <v>17064</v>
      </c>
      <c r="D16958" s="7">
        <v>338</v>
      </c>
    </row>
    <row r="16959" spans="2:4" x14ac:dyDescent="0.2">
      <c r="B16959" s="7" t="s">
        <v>17065</v>
      </c>
      <c r="D16959" s="7">
        <v>285</v>
      </c>
    </row>
    <row r="16960" spans="2:4" x14ac:dyDescent="0.2">
      <c r="B16960" s="7" t="s">
        <v>17066</v>
      </c>
      <c r="D16960" s="7">
        <v>409</v>
      </c>
    </row>
    <row r="16961" spans="2:4" x14ac:dyDescent="0.2">
      <c r="B16961" s="7" t="s">
        <v>17067</v>
      </c>
      <c r="D16961" s="7">
        <v>325</v>
      </c>
    </row>
    <row r="16962" spans="2:4" x14ac:dyDescent="0.2">
      <c r="B16962" s="7" t="s">
        <v>17068</v>
      </c>
      <c r="D16962" s="7">
        <v>232</v>
      </c>
    </row>
    <row r="16963" spans="2:4" x14ac:dyDescent="0.2">
      <c r="B16963" s="7" t="s">
        <v>17069</v>
      </c>
      <c r="D16963" s="7">
        <v>344</v>
      </c>
    </row>
    <row r="16964" spans="2:4" x14ac:dyDescent="0.2">
      <c r="B16964" s="7" t="s">
        <v>17070</v>
      </c>
      <c r="D16964" s="7">
        <v>262</v>
      </c>
    </row>
    <row r="16965" spans="2:4" x14ac:dyDescent="0.2">
      <c r="B16965" s="7" t="s">
        <v>17071</v>
      </c>
      <c r="D16965" s="7">
        <v>260</v>
      </c>
    </row>
    <row r="16966" spans="2:4" x14ac:dyDescent="0.2">
      <c r="B16966" s="7" t="s">
        <v>17072</v>
      </c>
      <c r="D16966" s="7">
        <v>354</v>
      </c>
    </row>
    <row r="16967" spans="2:4" x14ac:dyDescent="0.2">
      <c r="B16967" s="7" t="s">
        <v>17073</v>
      </c>
      <c r="D16967" s="7">
        <v>352</v>
      </c>
    </row>
    <row r="16968" spans="2:4" x14ac:dyDescent="0.2">
      <c r="B16968" s="7" t="s">
        <v>17074</v>
      </c>
      <c r="D16968" s="7">
        <v>244</v>
      </c>
    </row>
    <row r="16969" spans="2:4" x14ac:dyDescent="0.2">
      <c r="B16969" s="7" t="s">
        <v>17075</v>
      </c>
      <c r="D16969" s="7">
        <v>398</v>
      </c>
    </row>
    <row r="16970" spans="2:4" x14ac:dyDescent="0.2">
      <c r="B16970" s="7" t="s">
        <v>17076</v>
      </c>
      <c r="D16970" s="7">
        <v>242</v>
      </c>
    </row>
    <row r="16971" spans="2:4" x14ac:dyDescent="0.2">
      <c r="B16971" s="7" t="s">
        <v>17077</v>
      </c>
      <c r="D16971" s="7">
        <v>317</v>
      </c>
    </row>
    <row r="16972" spans="2:4" x14ac:dyDescent="0.2">
      <c r="B16972" s="7" t="s">
        <v>17078</v>
      </c>
      <c r="D16972" s="7">
        <v>416</v>
      </c>
    </row>
    <row r="16973" spans="2:4" x14ac:dyDescent="0.2">
      <c r="B16973" s="7" t="s">
        <v>17079</v>
      </c>
      <c r="D16973" s="7">
        <v>309</v>
      </c>
    </row>
    <row r="16974" spans="2:4" x14ac:dyDescent="0.2">
      <c r="B16974" s="7" t="s">
        <v>17080</v>
      </c>
      <c r="D16974" s="7">
        <v>327</v>
      </c>
    </row>
    <row r="16975" spans="2:4" x14ac:dyDescent="0.2">
      <c r="B16975" s="7" t="s">
        <v>17081</v>
      </c>
      <c r="D16975" s="7">
        <v>318</v>
      </c>
    </row>
    <row r="16976" spans="2:4" x14ac:dyDescent="0.2">
      <c r="B16976" s="7" t="s">
        <v>17082</v>
      </c>
      <c r="D16976" s="7">
        <v>303</v>
      </c>
    </row>
    <row r="16977" spans="2:4" x14ac:dyDescent="0.2">
      <c r="B16977" s="7" t="s">
        <v>17083</v>
      </c>
      <c r="D16977" s="7">
        <v>244</v>
      </c>
    </row>
    <row r="16978" spans="2:4" x14ac:dyDescent="0.2">
      <c r="B16978" s="7" t="s">
        <v>17084</v>
      </c>
      <c r="D16978" s="7">
        <v>385</v>
      </c>
    </row>
    <row r="16979" spans="2:4" x14ac:dyDescent="0.2">
      <c r="B16979" s="7" t="s">
        <v>17085</v>
      </c>
      <c r="D16979" s="7">
        <v>399</v>
      </c>
    </row>
    <row r="16980" spans="2:4" x14ac:dyDescent="0.2">
      <c r="B16980" s="7" t="s">
        <v>17086</v>
      </c>
      <c r="D16980" s="7">
        <v>316</v>
      </c>
    </row>
    <row r="16981" spans="2:4" x14ac:dyDescent="0.2">
      <c r="B16981" s="7" t="s">
        <v>17087</v>
      </c>
      <c r="D16981" s="7">
        <v>335</v>
      </c>
    </row>
    <row r="16982" spans="2:4" x14ac:dyDescent="0.2">
      <c r="B16982" s="7" t="s">
        <v>17088</v>
      </c>
      <c r="D16982" s="7">
        <v>308</v>
      </c>
    </row>
    <row r="16983" spans="2:4" x14ac:dyDescent="0.2">
      <c r="B16983" s="7" t="s">
        <v>17089</v>
      </c>
      <c r="D16983" s="7">
        <v>339</v>
      </c>
    </row>
    <row r="16984" spans="2:4" x14ac:dyDescent="0.2">
      <c r="B16984" s="7" t="s">
        <v>17090</v>
      </c>
      <c r="D16984" s="7">
        <v>304</v>
      </c>
    </row>
    <row r="16985" spans="2:4" x14ac:dyDescent="0.2">
      <c r="B16985" s="7" t="s">
        <v>17091</v>
      </c>
      <c r="D16985" s="7">
        <v>254</v>
      </c>
    </row>
    <row r="16986" spans="2:4" x14ac:dyDescent="0.2">
      <c r="B16986" s="7" t="s">
        <v>17092</v>
      </c>
      <c r="D16986" s="7">
        <v>289</v>
      </c>
    </row>
    <row r="16987" spans="2:4" x14ac:dyDescent="0.2">
      <c r="B16987" s="7" t="s">
        <v>17093</v>
      </c>
      <c r="D16987" s="7">
        <v>261</v>
      </c>
    </row>
    <row r="16988" spans="2:4" x14ac:dyDescent="0.2">
      <c r="B16988" s="7" t="s">
        <v>17094</v>
      </c>
      <c r="D16988" s="7">
        <v>244</v>
      </c>
    </row>
    <row r="16989" spans="2:4" x14ac:dyDescent="0.2">
      <c r="B16989" s="7" t="s">
        <v>17095</v>
      </c>
      <c r="D16989" s="7">
        <v>261</v>
      </c>
    </row>
    <row r="16990" spans="2:4" x14ac:dyDescent="0.2">
      <c r="B16990" s="7" t="s">
        <v>17096</v>
      </c>
      <c r="D16990" s="7">
        <v>254</v>
      </c>
    </row>
    <row r="16991" spans="2:4" x14ac:dyDescent="0.2">
      <c r="B16991" s="7" t="s">
        <v>17097</v>
      </c>
      <c r="D16991" s="7">
        <v>272</v>
      </c>
    </row>
    <row r="16992" spans="2:4" x14ac:dyDescent="0.2">
      <c r="B16992" s="7" t="s">
        <v>17098</v>
      </c>
      <c r="D16992" s="7">
        <v>339</v>
      </c>
    </row>
    <row r="16993" spans="2:4" x14ac:dyDescent="0.2">
      <c r="B16993" s="7" t="s">
        <v>17099</v>
      </c>
      <c r="D16993" s="7">
        <v>296</v>
      </c>
    </row>
    <row r="16994" spans="2:4" x14ac:dyDescent="0.2">
      <c r="B16994" s="7" t="s">
        <v>17100</v>
      </c>
      <c r="D16994" s="7">
        <v>364</v>
      </c>
    </row>
    <row r="16995" spans="2:4" x14ac:dyDescent="0.2">
      <c r="B16995" s="7" t="s">
        <v>17101</v>
      </c>
      <c r="D16995" s="7">
        <v>57</v>
      </c>
    </row>
    <row r="16996" spans="2:4" x14ac:dyDescent="0.2">
      <c r="B16996" s="7" t="s">
        <v>17102</v>
      </c>
      <c r="D16996" s="7">
        <v>195</v>
      </c>
    </row>
    <row r="16997" spans="2:4" x14ac:dyDescent="0.2">
      <c r="B16997" s="7" t="s">
        <v>17103</v>
      </c>
      <c r="D16997" s="7">
        <v>342</v>
      </c>
    </row>
    <row r="16998" spans="2:4" x14ac:dyDescent="0.2">
      <c r="B16998" s="7" t="s">
        <v>17104</v>
      </c>
      <c r="D16998" s="7">
        <v>329</v>
      </c>
    </row>
    <row r="16999" spans="2:4" x14ac:dyDescent="0.2">
      <c r="B16999" s="7" t="s">
        <v>17105</v>
      </c>
      <c r="D16999" s="7">
        <v>191</v>
      </c>
    </row>
    <row r="17000" spans="2:4" x14ac:dyDescent="0.2">
      <c r="B17000" s="7" t="s">
        <v>17106</v>
      </c>
      <c r="D17000" s="7">
        <v>239</v>
      </c>
    </row>
    <row r="17001" spans="2:4" x14ac:dyDescent="0.2">
      <c r="B17001" s="7" t="s">
        <v>17107</v>
      </c>
      <c r="D17001" s="7">
        <v>312</v>
      </c>
    </row>
    <row r="17002" spans="2:4" x14ac:dyDescent="0.2">
      <c r="B17002" s="7" t="s">
        <v>17108</v>
      </c>
      <c r="D17002" s="7">
        <v>165</v>
      </c>
    </row>
    <row r="17003" spans="2:4" x14ac:dyDescent="0.2">
      <c r="B17003" s="7" t="s">
        <v>17109</v>
      </c>
      <c r="D17003" s="7">
        <v>349</v>
      </c>
    </row>
    <row r="17004" spans="2:4" x14ac:dyDescent="0.2">
      <c r="B17004" s="7" t="s">
        <v>17110</v>
      </c>
      <c r="D17004" s="7">
        <v>349</v>
      </c>
    </row>
    <row r="17005" spans="2:4" x14ac:dyDescent="0.2">
      <c r="B17005" s="7" t="s">
        <v>17111</v>
      </c>
      <c r="D17005" s="7">
        <v>348</v>
      </c>
    </row>
    <row r="17006" spans="2:4" x14ac:dyDescent="0.2">
      <c r="B17006" s="7" t="s">
        <v>17112</v>
      </c>
      <c r="D17006" s="7">
        <v>322</v>
      </c>
    </row>
    <row r="17007" spans="2:4" x14ac:dyDescent="0.2">
      <c r="B17007" s="7" t="s">
        <v>17113</v>
      </c>
      <c r="D17007" s="7">
        <v>458</v>
      </c>
    </row>
    <row r="17008" spans="2:4" x14ac:dyDescent="0.2">
      <c r="B17008" s="7" t="s">
        <v>17114</v>
      </c>
      <c r="D17008" s="7">
        <v>341</v>
      </c>
    </row>
    <row r="17009" spans="2:4" x14ac:dyDescent="0.2">
      <c r="B17009" s="7" t="s">
        <v>17115</v>
      </c>
      <c r="D17009" s="7">
        <v>319</v>
      </c>
    </row>
    <row r="17010" spans="2:4" x14ac:dyDescent="0.2">
      <c r="B17010" s="7" t="s">
        <v>17116</v>
      </c>
      <c r="D17010" s="7">
        <v>326</v>
      </c>
    </row>
    <row r="17011" spans="2:4" x14ac:dyDescent="0.2">
      <c r="B17011" s="7" t="s">
        <v>17117</v>
      </c>
      <c r="D17011" s="7">
        <v>338</v>
      </c>
    </row>
    <row r="17012" spans="2:4" x14ac:dyDescent="0.2">
      <c r="B17012" s="7" t="s">
        <v>17118</v>
      </c>
      <c r="D17012" s="7">
        <v>249</v>
      </c>
    </row>
    <row r="17013" spans="2:4" x14ac:dyDescent="0.2">
      <c r="B17013" s="7" t="s">
        <v>17119</v>
      </c>
      <c r="D17013" s="7">
        <v>289</v>
      </c>
    </row>
    <row r="17014" spans="2:4" x14ac:dyDescent="0.2">
      <c r="B17014" s="7" t="s">
        <v>17120</v>
      </c>
      <c r="D17014" s="7">
        <v>355</v>
      </c>
    </row>
    <row r="17015" spans="2:4" x14ac:dyDescent="0.2">
      <c r="B17015" s="7" t="s">
        <v>17121</v>
      </c>
      <c r="D17015" s="7">
        <v>416</v>
      </c>
    </row>
    <row r="17016" spans="2:4" x14ac:dyDescent="0.2">
      <c r="B17016" s="7" t="s">
        <v>17122</v>
      </c>
      <c r="D17016" s="7">
        <v>363</v>
      </c>
    </row>
    <row r="17017" spans="2:4" x14ac:dyDescent="0.2">
      <c r="B17017" s="7" t="s">
        <v>17123</v>
      </c>
      <c r="D17017" s="7">
        <v>232</v>
      </c>
    </row>
    <row r="17018" spans="2:4" x14ac:dyDescent="0.2">
      <c r="B17018" s="7" t="s">
        <v>17124</v>
      </c>
      <c r="D17018" s="7">
        <v>421</v>
      </c>
    </row>
    <row r="17019" spans="2:4" x14ac:dyDescent="0.2">
      <c r="B17019" s="7" t="s">
        <v>17125</v>
      </c>
      <c r="D17019" s="7">
        <v>396</v>
      </c>
    </row>
    <row r="17020" spans="2:4" x14ac:dyDescent="0.2">
      <c r="B17020" s="7" t="s">
        <v>17126</v>
      </c>
      <c r="D17020" s="7">
        <v>369</v>
      </c>
    </row>
    <row r="17021" spans="2:4" x14ac:dyDescent="0.2">
      <c r="B17021" s="7" t="s">
        <v>17127</v>
      </c>
      <c r="D17021" s="7">
        <v>411</v>
      </c>
    </row>
    <row r="17022" spans="2:4" x14ac:dyDescent="0.2">
      <c r="B17022" s="7" t="s">
        <v>17128</v>
      </c>
      <c r="D17022" s="7">
        <v>322</v>
      </c>
    </row>
    <row r="17023" spans="2:4" x14ac:dyDescent="0.2">
      <c r="B17023" s="7" t="s">
        <v>17129</v>
      </c>
      <c r="D17023" s="7">
        <v>366</v>
      </c>
    </row>
    <row r="17024" spans="2:4" x14ac:dyDescent="0.2">
      <c r="B17024" s="7" t="s">
        <v>17130</v>
      </c>
      <c r="D17024" s="7">
        <v>302</v>
      </c>
    </row>
    <row r="17025" spans="2:4" x14ac:dyDescent="0.2">
      <c r="B17025" s="7" t="s">
        <v>17131</v>
      </c>
      <c r="D17025" s="7">
        <v>325</v>
      </c>
    </row>
    <row r="17026" spans="2:4" x14ac:dyDescent="0.2">
      <c r="B17026" s="7" t="s">
        <v>17132</v>
      </c>
      <c r="D17026" s="7">
        <v>180</v>
      </c>
    </row>
    <row r="17027" spans="2:4" x14ac:dyDescent="0.2">
      <c r="B17027" s="7" t="s">
        <v>17133</v>
      </c>
      <c r="D17027" s="7">
        <v>305</v>
      </c>
    </row>
    <row r="17028" spans="2:4" x14ac:dyDescent="0.2">
      <c r="B17028" s="7" t="s">
        <v>17134</v>
      </c>
      <c r="D17028" s="7">
        <v>280</v>
      </c>
    </row>
    <row r="17029" spans="2:4" x14ac:dyDescent="0.2">
      <c r="B17029" s="7" t="s">
        <v>17135</v>
      </c>
      <c r="D17029" s="7">
        <v>363</v>
      </c>
    </row>
    <row r="17030" spans="2:4" x14ac:dyDescent="0.2">
      <c r="B17030" s="7" t="s">
        <v>17136</v>
      </c>
      <c r="D17030" s="7">
        <v>477</v>
      </c>
    </row>
    <row r="17031" spans="2:4" x14ac:dyDescent="0.2">
      <c r="B17031" s="7" t="s">
        <v>17137</v>
      </c>
      <c r="D17031" s="7">
        <v>407</v>
      </c>
    </row>
    <row r="17032" spans="2:4" x14ac:dyDescent="0.2">
      <c r="B17032" s="7" t="s">
        <v>17138</v>
      </c>
      <c r="D17032" s="7">
        <v>270</v>
      </c>
    </row>
    <row r="17033" spans="2:4" x14ac:dyDescent="0.2">
      <c r="B17033" s="7" t="s">
        <v>17139</v>
      </c>
      <c r="D17033" s="7">
        <v>239</v>
      </c>
    </row>
    <row r="17034" spans="2:4" x14ac:dyDescent="0.2">
      <c r="B17034" s="7" t="s">
        <v>17140</v>
      </c>
      <c r="D17034" s="7">
        <v>372</v>
      </c>
    </row>
    <row r="17035" spans="2:4" x14ac:dyDescent="0.2">
      <c r="B17035" s="7" t="s">
        <v>17141</v>
      </c>
      <c r="D17035" s="7">
        <v>267</v>
      </c>
    </row>
    <row r="17036" spans="2:4" x14ac:dyDescent="0.2">
      <c r="B17036" s="7" t="s">
        <v>17142</v>
      </c>
      <c r="D17036" s="7">
        <v>447</v>
      </c>
    </row>
    <row r="17037" spans="2:4" x14ac:dyDescent="0.2">
      <c r="B17037" s="7" t="s">
        <v>17143</v>
      </c>
      <c r="D17037" s="7">
        <v>281</v>
      </c>
    </row>
    <row r="17038" spans="2:4" x14ac:dyDescent="0.2">
      <c r="B17038" s="7" t="s">
        <v>17144</v>
      </c>
      <c r="D17038" s="7">
        <v>302</v>
      </c>
    </row>
    <row r="17039" spans="2:4" x14ac:dyDescent="0.2">
      <c r="B17039" s="7" t="s">
        <v>17145</v>
      </c>
      <c r="D17039" s="7">
        <v>365</v>
      </c>
    </row>
    <row r="17040" spans="2:4" x14ac:dyDescent="0.2">
      <c r="B17040" s="7" t="s">
        <v>17146</v>
      </c>
      <c r="D17040" s="7">
        <v>337</v>
      </c>
    </row>
    <row r="17041" spans="2:4" x14ac:dyDescent="0.2">
      <c r="B17041" s="7" t="s">
        <v>17147</v>
      </c>
      <c r="D17041" s="7">
        <v>396</v>
      </c>
    </row>
    <row r="17042" spans="2:4" x14ac:dyDescent="0.2">
      <c r="B17042" s="7" t="s">
        <v>17148</v>
      </c>
      <c r="D17042" s="7">
        <v>357</v>
      </c>
    </row>
    <row r="17043" spans="2:4" x14ac:dyDescent="0.2">
      <c r="B17043" s="7" t="s">
        <v>17149</v>
      </c>
      <c r="D17043" s="7">
        <v>241</v>
      </c>
    </row>
    <row r="17044" spans="2:4" x14ac:dyDescent="0.2">
      <c r="B17044" s="7" t="s">
        <v>17150</v>
      </c>
      <c r="D17044" s="7">
        <v>288</v>
      </c>
    </row>
    <row r="17045" spans="2:4" x14ac:dyDescent="0.2">
      <c r="B17045" s="7" t="s">
        <v>17151</v>
      </c>
      <c r="D17045" s="7">
        <v>352</v>
      </c>
    </row>
    <row r="17046" spans="2:4" x14ac:dyDescent="0.2">
      <c r="B17046" s="7" t="s">
        <v>17152</v>
      </c>
      <c r="D17046" s="7">
        <v>335</v>
      </c>
    </row>
    <row r="17047" spans="2:4" x14ac:dyDescent="0.2">
      <c r="B17047" s="7" t="s">
        <v>17153</v>
      </c>
      <c r="D17047" s="7">
        <v>269</v>
      </c>
    </row>
    <row r="17048" spans="2:4" x14ac:dyDescent="0.2">
      <c r="B17048" s="7" t="s">
        <v>17154</v>
      </c>
      <c r="D17048" s="7">
        <v>318</v>
      </c>
    </row>
    <row r="17049" spans="2:4" x14ac:dyDescent="0.2">
      <c r="B17049" s="7" t="s">
        <v>17155</v>
      </c>
      <c r="D17049" s="7">
        <v>328</v>
      </c>
    </row>
    <row r="17050" spans="2:4" x14ac:dyDescent="0.2">
      <c r="B17050" s="7" t="s">
        <v>17156</v>
      </c>
      <c r="D17050" s="7">
        <v>334</v>
      </c>
    </row>
    <row r="17051" spans="2:4" x14ac:dyDescent="0.2">
      <c r="B17051" s="7" t="s">
        <v>17157</v>
      </c>
      <c r="D17051" s="7">
        <v>411</v>
      </c>
    </row>
    <row r="17052" spans="2:4" x14ac:dyDescent="0.2">
      <c r="B17052" s="7" t="s">
        <v>17158</v>
      </c>
      <c r="D17052" s="7">
        <v>301</v>
      </c>
    </row>
    <row r="17053" spans="2:4" x14ac:dyDescent="0.2">
      <c r="B17053" s="7" t="s">
        <v>17159</v>
      </c>
      <c r="D17053" s="7">
        <v>351</v>
      </c>
    </row>
    <row r="17054" spans="2:4" x14ac:dyDescent="0.2">
      <c r="B17054" s="7" t="s">
        <v>17160</v>
      </c>
      <c r="D17054" s="7">
        <v>344</v>
      </c>
    </row>
    <row r="17055" spans="2:4" x14ac:dyDescent="0.2">
      <c r="B17055" s="7" t="s">
        <v>17161</v>
      </c>
      <c r="D17055" s="7">
        <v>379</v>
      </c>
    </row>
    <row r="17056" spans="2:4" x14ac:dyDescent="0.2">
      <c r="B17056" s="7" t="s">
        <v>17162</v>
      </c>
      <c r="D17056" s="7">
        <v>315</v>
      </c>
    </row>
    <row r="17057" spans="2:4" x14ac:dyDescent="0.2">
      <c r="B17057" s="7" t="s">
        <v>17163</v>
      </c>
      <c r="D17057" s="7">
        <v>383</v>
      </c>
    </row>
    <row r="17058" spans="2:4" x14ac:dyDescent="0.2">
      <c r="B17058" s="7" t="s">
        <v>17164</v>
      </c>
      <c r="D17058" s="7">
        <v>329</v>
      </c>
    </row>
    <row r="17059" spans="2:4" x14ac:dyDescent="0.2">
      <c r="B17059" s="7" t="s">
        <v>17165</v>
      </c>
      <c r="D17059" s="7">
        <v>364</v>
      </c>
    </row>
    <row r="17060" spans="2:4" x14ac:dyDescent="0.2">
      <c r="B17060" s="7" t="s">
        <v>17166</v>
      </c>
      <c r="D17060" s="7">
        <v>299</v>
      </c>
    </row>
    <row r="17061" spans="2:4" x14ac:dyDescent="0.2">
      <c r="B17061" s="7" t="s">
        <v>17167</v>
      </c>
      <c r="D17061" s="7">
        <v>284</v>
      </c>
    </row>
    <row r="17062" spans="2:4" x14ac:dyDescent="0.2">
      <c r="B17062" s="7" t="s">
        <v>17168</v>
      </c>
      <c r="D17062" s="7">
        <v>244</v>
      </c>
    </row>
    <row r="17063" spans="2:4" x14ac:dyDescent="0.2">
      <c r="B17063" s="7" t="s">
        <v>17169</v>
      </c>
      <c r="D17063" s="7">
        <v>391</v>
      </c>
    </row>
    <row r="17064" spans="2:4" x14ac:dyDescent="0.2">
      <c r="B17064" s="7" t="s">
        <v>17170</v>
      </c>
      <c r="D17064" s="7">
        <v>355</v>
      </c>
    </row>
    <row r="17065" spans="2:4" x14ac:dyDescent="0.2">
      <c r="B17065" s="7" t="s">
        <v>17171</v>
      </c>
      <c r="D17065" s="7">
        <v>379</v>
      </c>
    </row>
    <row r="17066" spans="2:4" x14ac:dyDescent="0.2">
      <c r="B17066" s="7" t="s">
        <v>17172</v>
      </c>
      <c r="D17066" s="7">
        <v>382</v>
      </c>
    </row>
    <row r="17067" spans="2:4" x14ac:dyDescent="0.2">
      <c r="B17067" s="7" t="s">
        <v>17173</v>
      </c>
      <c r="D17067" s="7">
        <v>392</v>
      </c>
    </row>
    <row r="17068" spans="2:4" x14ac:dyDescent="0.2">
      <c r="B17068" s="7" t="s">
        <v>17174</v>
      </c>
      <c r="D17068" s="7">
        <v>321</v>
      </c>
    </row>
    <row r="17069" spans="2:4" x14ac:dyDescent="0.2">
      <c r="B17069" s="7" t="s">
        <v>17175</v>
      </c>
      <c r="D17069" s="7">
        <v>406</v>
      </c>
    </row>
    <row r="17070" spans="2:4" x14ac:dyDescent="0.2">
      <c r="B17070" s="7" t="s">
        <v>17176</v>
      </c>
      <c r="D17070" s="7">
        <v>446</v>
      </c>
    </row>
    <row r="17071" spans="2:4" x14ac:dyDescent="0.2">
      <c r="B17071" s="7" t="s">
        <v>17177</v>
      </c>
      <c r="D17071" s="7">
        <v>346</v>
      </c>
    </row>
    <row r="17072" spans="2:4" x14ac:dyDescent="0.2">
      <c r="B17072" s="7" t="s">
        <v>17178</v>
      </c>
      <c r="D17072" s="7">
        <v>455</v>
      </c>
    </row>
    <row r="17073" spans="2:4" x14ac:dyDescent="0.2">
      <c r="B17073" s="7" t="s">
        <v>17179</v>
      </c>
      <c r="D17073" s="7">
        <v>375</v>
      </c>
    </row>
    <row r="17074" spans="2:4" x14ac:dyDescent="0.2">
      <c r="B17074" s="7" t="s">
        <v>17180</v>
      </c>
      <c r="D17074" s="7">
        <v>443</v>
      </c>
    </row>
    <row r="17075" spans="2:4" x14ac:dyDescent="0.2">
      <c r="B17075" s="7" t="s">
        <v>17181</v>
      </c>
      <c r="D17075" s="7">
        <v>440</v>
      </c>
    </row>
    <row r="17076" spans="2:4" x14ac:dyDescent="0.2">
      <c r="B17076" s="7" t="s">
        <v>17182</v>
      </c>
      <c r="D17076" s="7">
        <v>243</v>
      </c>
    </row>
    <row r="17077" spans="2:4" x14ac:dyDescent="0.2">
      <c r="B17077" s="7" t="s">
        <v>17183</v>
      </c>
      <c r="D17077" s="7">
        <v>373</v>
      </c>
    </row>
    <row r="17078" spans="2:4" x14ac:dyDescent="0.2">
      <c r="B17078" s="7" t="s">
        <v>17184</v>
      </c>
      <c r="D17078" s="7">
        <v>442</v>
      </c>
    </row>
    <row r="17079" spans="2:4" x14ac:dyDescent="0.2">
      <c r="B17079" s="7" t="s">
        <v>17185</v>
      </c>
      <c r="D17079" s="7">
        <v>327</v>
      </c>
    </row>
    <row r="17080" spans="2:4" x14ac:dyDescent="0.2">
      <c r="B17080" s="7" t="s">
        <v>17186</v>
      </c>
      <c r="D17080" s="7">
        <v>402</v>
      </c>
    </row>
    <row r="17081" spans="2:4" x14ac:dyDescent="0.2">
      <c r="B17081" s="7" t="s">
        <v>17187</v>
      </c>
      <c r="D17081" s="7">
        <v>318</v>
      </c>
    </row>
    <row r="17082" spans="2:4" x14ac:dyDescent="0.2">
      <c r="B17082" s="7" t="s">
        <v>17188</v>
      </c>
      <c r="D17082" s="7">
        <v>337</v>
      </c>
    </row>
    <row r="17083" spans="2:4" x14ac:dyDescent="0.2">
      <c r="B17083" s="7" t="s">
        <v>17189</v>
      </c>
      <c r="D17083" s="7">
        <v>436</v>
      </c>
    </row>
    <row r="17084" spans="2:4" x14ac:dyDescent="0.2">
      <c r="B17084" s="7" t="s">
        <v>17190</v>
      </c>
      <c r="D17084" s="7">
        <v>344</v>
      </c>
    </row>
    <row r="17085" spans="2:4" x14ac:dyDescent="0.2">
      <c r="B17085" s="7" t="s">
        <v>17191</v>
      </c>
      <c r="D17085" s="7">
        <v>316</v>
      </c>
    </row>
    <row r="17086" spans="2:4" x14ac:dyDescent="0.2">
      <c r="B17086" s="7" t="s">
        <v>17192</v>
      </c>
      <c r="D17086" s="7">
        <v>372</v>
      </c>
    </row>
    <row r="17087" spans="2:4" x14ac:dyDescent="0.2">
      <c r="B17087" s="7" t="s">
        <v>17193</v>
      </c>
      <c r="D17087" s="7">
        <v>356</v>
      </c>
    </row>
    <row r="17088" spans="2:4" x14ac:dyDescent="0.2">
      <c r="B17088" s="7" t="s">
        <v>17194</v>
      </c>
      <c r="D17088" s="7">
        <v>342</v>
      </c>
    </row>
    <row r="17089" spans="2:4" x14ac:dyDescent="0.2">
      <c r="B17089" s="7" t="s">
        <v>17195</v>
      </c>
      <c r="D17089" s="7">
        <v>392</v>
      </c>
    </row>
    <row r="17090" spans="2:4" x14ac:dyDescent="0.2">
      <c r="B17090" s="7" t="s">
        <v>17196</v>
      </c>
      <c r="D17090" s="7">
        <v>311</v>
      </c>
    </row>
    <row r="17091" spans="2:4" x14ac:dyDescent="0.2">
      <c r="B17091" s="7" t="s">
        <v>17197</v>
      </c>
      <c r="D17091" s="7">
        <v>303</v>
      </c>
    </row>
    <row r="17092" spans="2:4" x14ac:dyDescent="0.2">
      <c r="B17092" s="7" t="s">
        <v>17198</v>
      </c>
      <c r="D17092" s="7">
        <v>343</v>
      </c>
    </row>
    <row r="17093" spans="2:4" x14ac:dyDescent="0.2">
      <c r="B17093" s="7" t="s">
        <v>17199</v>
      </c>
      <c r="D17093" s="7">
        <v>428</v>
      </c>
    </row>
    <row r="17094" spans="2:4" x14ac:dyDescent="0.2">
      <c r="B17094" s="7" t="s">
        <v>17200</v>
      </c>
      <c r="D17094" s="7">
        <v>342</v>
      </c>
    </row>
    <row r="17095" spans="2:4" x14ac:dyDescent="0.2">
      <c r="B17095" s="7" t="s">
        <v>17201</v>
      </c>
      <c r="D17095" s="7">
        <v>26</v>
      </c>
    </row>
    <row r="17096" spans="2:4" x14ac:dyDescent="0.2">
      <c r="B17096" s="7" t="s">
        <v>17202</v>
      </c>
      <c r="D17096" s="7">
        <v>276</v>
      </c>
    </row>
    <row r="17097" spans="2:4" x14ac:dyDescent="0.2">
      <c r="B17097" s="7" t="s">
        <v>17203</v>
      </c>
      <c r="D17097" s="7">
        <v>378</v>
      </c>
    </row>
    <row r="17098" spans="2:4" x14ac:dyDescent="0.2">
      <c r="B17098" s="7" t="s">
        <v>17204</v>
      </c>
      <c r="D17098" s="7">
        <v>292</v>
      </c>
    </row>
    <row r="17099" spans="2:4" x14ac:dyDescent="0.2">
      <c r="B17099" s="7" t="s">
        <v>17205</v>
      </c>
      <c r="D17099" s="7">
        <v>234</v>
      </c>
    </row>
    <row r="17100" spans="2:4" x14ac:dyDescent="0.2">
      <c r="B17100" s="7" t="s">
        <v>17206</v>
      </c>
      <c r="D17100" s="7">
        <v>306</v>
      </c>
    </row>
    <row r="17101" spans="2:4" x14ac:dyDescent="0.2">
      <c r="B17101" s="7" t="s">
        <v>17207</v>
      </c>
      <c r="D17101" s="7">
        <v>271</v>
      </c>
    </row>
    <row r="17102" spans="2:4" x14ac:dyDescent="0.2">
      <c r="B17102" s="7" t="s">
        <v>17208</v>
      </c>
      <c r="D17102" s="7">
        <v>321</v>
      </c>
    </row>
    <row r="17103" spans="2:4" x14ac:dyDescent="0.2">
      <c r="B17103" s="7" t="s">
        <v>17209</v>
      </c>
      <c r="D17103" s="7">
        <v>349</v>
      </c>
    </row>
    <row r="17104" spans="2:4" x14ac:dyDescent="0.2">
      <c r="B17104" s="7" t="s">
        <v>17210</v>
      </c>
      <c r="D17104" s="7">
        <v>329</v>
      </c>
    </row>
    <row r="17105" spans="2:4" x14ac:dyDescent="0.2">
      <c r="B17105" s="7" t="s">
        <v>17211</v>
      </c>
      <c r="D17105" s="7">
        <v>300</v>
      </c>
    </row>
    <row r="17106" spans="2:4" x14ac:dyDescent="0.2">
      <c r="B17106" s="7" t="s">
        <v>17212</v>
      </c>
      <c r="D17106" s="7">
        <v>309</v>
      </c>
    </row>
    <row r="17107" spans="2:4" x14ac:dyDescent="0.2">
      <c r="B17107" s="7" t="s">
        <v>17213</v>
      </c>
      <c r="D17107" s="7">
        <v>337</v>
      </c>
    </row>
    <row r="17108" spans="2:4" x14ac:dyDescent="0.2">
      <c r="B17108" s="7" t="s">
        <v>17214</v>
      </c>
      <c r="D17108" s="7">
        <v>272</v>
      </c>
    </row>
    <row r="17109" spans="2:4" x14ac:dyDescent="0.2">
      <c r="B17109" s="7" t="s">
        <v>17215</v>
      </c>
      <c r="D17109" s="7">
        <v>311</v>
      </c>
    </row>
    <row r="17110" spans="2:4" x14ac:dyDescent="0.2">
      <c r="B17110" s="7" t="s">
        <v>17216</v>
      </c>
      <c r="D17110" s="7">
        <v>209</v>
      </c>
    </row>
    <row r="17111" spans="2:4" x14ac:dyDescent="0.2">
      <c r="B17111" s="7" t="s">
        <v>17217</v>
      </c>
      <c r="D17111" s="7">
        <v>255</v>
      </c>
    </row>
    <row r="17112" spans="2:4" x14ac:dyDescent="0.2">
      <c r="B17112" s="7" t="s">
        <v>17218</v>
      </c>
      <c r="D17112" s="7">
        <v>241</v>
      </c>
    </row>
    <row r="17113" spans="2:4" x14ac:dyDescent="0.2">
      <c r="B17113" s="7" t="s">
        <v>17219</v>
      </c>
      <c r="D17113" s="7">
        <v>351</v>
      </c>
    </row>
    <row r="17114" spans="2:4" x14ac:dyDescent="0.2">
      <c r="B17114" s="7" t="s">
        <v>17220</v>
      </c>
      <c r="D17114" s="7">
        <v>285</v>
      </c>
    </row>
    <row r="17115" spans="2:4" x14ac:dyDescent="0.2">
      <c r="B17115" s="7" t="s">
        <v>17221</v>
      </c>
      <c r="D17115" s="7">
        <v>323</v>
      </c>
    </row>
    <row r="17116" spans="2:4" x14ac:dyDescent="0.2">
      <c r="B17116" s="7" t="s">
        <v>17222</v>
      </c>
      <c r="D17116" s="7">
        <v>186</v>
      </c>
    </row>
    <row r="17117" spans="2:4" x14ac:dyDescent="0.2">
      <c r="B17117" s="7" t="s">
        <v>17223</v>
      </c>
      <c r="D17117" s="7">
        <v>174</v>
      </c>
    </row>
    <row r="17118" spans="2:4" x14ac:dyDescent="0.2">
      <c r="B17118" s="7" t="s">
        <v>17224</v>
      </c>
      <c r="D17118" s="7">
        <v>283</v>
      </c>
    </row>
    <row r="17119" spans="2:4" x14ac:dyDescent="0.2">
      <c r="B17119" s="7" t="s">
        <v>17225</v>
      </c>
      <c r="D17119" s="7">
        <v>296</v>
      </c>
    </row>
    <row r="17120" spans="2:4" x14ac:dyDescent="0.2">
      <c r="B17120" s="7" t="s">
        <v>17226</v>
      </c>
      <c r="D17120" s="7">
        <v>337</v>
      </c>
    </row>
    <row r="17121" spans="2:4" x14ac:dyDescent="0.2">
      <c r="B17121" s="7" t="s">
        <v>17227</v>
      </c>
      <c r="D17121" s="7">
        <v>277</v>
      </c>
    </row>
    <row r="17122" spans="2:4" x14ac:dyDescent="0.2">
      <c r="B17122" s="7" t="s">
        <v>17228</v>
      </c>
      <c r="D17122" s="7">
        <v>265</v>
      </c>
    </row>
    <row r="17123" spans="2:4" x14ac:dyDescent="0.2">
      <c r="B17123" s="7" t="s">
        <v>17229</v>
      </c>
      <c r="D17123" s="7">
        <v>225</v>
      </c>
    </row>
    <row r="17124" spans="2:4" x14ac:dyDescent="0.2">
      <c r="B17124" s="7" t="s">
        <v>17230</v>
      </c>
      <c r="D17124" s="7">
        <v>251</v>
      </c>
    </row>
    <row r="17125" spans="2:4" x14ac:dyDescent="0.2">
      <c r="B17125" s="7" t="s">
        <v>17231</v>
      </c>
      <c r="D17125" s="7">
        <v>357</v>
      </c>
    </row>
    <row r="17126" spans="2:4" x14ac:dyDescent="0.2">
      <c r="B17126" s="7" t="s">
        <v>17232</v>
      </c>
      <c r="D17126" s="7">
        <v>182</v>
      </c>
    </row>
    <row r="17127" spans="2:4" x14ac:dyDescent="0.2">
      <c r="B17127" s="7" t="s">
        <v>17233</v>
      </c>
      <c r="D17127" s="7">
        <v>227</v>
      </c>
    </row>
    <row r="17128" spans="2:4" x14ac:dyDescent="0.2">
      <c r="B17128" s="7" t="s">
        <v>17234</v>
      </c>
      <c r="D17128" s="7">
        <v>287</v>
      </c>
    </row>
    <row r="17129" spans="2:4" x14ac:dyDescent="0.2">
      <c r="B17129" s="7" t="s">
        <v>17235</v>
      </c>
      <c r="D17129" s="7">
        <v>297</v>
      </c>
    </row>
    <row r="17130" spans="2:4" x14ac:dyDescent="0.2">
      <c r="B17130" s="7" t="s">
        <v>17236</v>
      </c>
      <c r="D17130" s="7">
        <v>309</v>
      </c>
    </row>
    <row r="17131" spans="2:4" x14ac:dyDescent="0.2">
      <c r="B17131" s="7" t="s">
        <v>17237</v>
      </c>
      <c r="D17131" s="7">
        <v>401</v>
      </c>
    </row>
    <row r="17132" spans="2:4" x14ac:dyDescent="0.2">
      <c r="B17132" s="7" t="s">
        <v>17238</v>
      </c>
      <c r="D17132" s="7">
        <v>186</v>
      </c>
    </row>
    <row r="17133" spans="2:4" x14ac:dyDescent="0.2">
      <c r="B17133" s="7" t="s">
        <v>17239</v>
      </c>
      <c r="D17133" s="7">
        <v>243</v>
      </c>
    </row>
    <row r="17134" spans="2:4" x14ac:dyDescent="0.2">
      <c r="B17134" s="7" t="s">
        <v>17240</v>
      </c>
      <c r="D17134" s="7">
        <v>302</v>
      </c>
    </row>
    <row r="17135" spans="2:4" x14ac:dyDescent="0.2">
      <c r="B17135" s="7" t="s">
        <v>17241</v>
      </c>
      <c r="D17135" s="7">
        <v>241</v>
      </c>
    </row>
    <row r="17136" spans="2:4" x14ac:dyDescent="0.2">
      <c r="B17136" s="7" t="s">
        <v>17242</v>
      </c>
      <c r="D17136" s="7">
        <v>260</v>
      </c>
    </row>
    <row r="17137" spans="2:4" x14ac:dyDescent="0.2">
      <c r="B17137" s="7" t="s">
        <v>17243</v>
      </c>
      <c r="D17137" s="7">
        <v>229</v>
      </c>
    </row>
    <row r="17138" spans="2:4" x14ac:dyDescent="0.2">
      <c r="B17138" s="7" t="s">
        <v>17244</v>
      </c>
      <c r="D17138" s="7">
        <v>335</v>
      </c>
    </row>
    <row r="17139" spans="2:4" x14ac:dyDescent="0.2">
      <c r="B17139" s="7" t="s">
        <v>17245</v>
      </c>
      <c r="D17139" s="7">
        <v>324</v>
      </c>
    </row>
    <row r="17140" spans="2:4" x14ac:dyDescent="0.2">
      <c r="B17140" s="7" t="s">
        <v>17246</v>
      </c>
      <c r="D17140" s="7">
        <v>272</v>
      </c>
    </row>
    <row r="17141" spans="2:4" x14ac:dyDescent="0.2">
      <c r="B17141" s="7" t="s">
        <v>17247</v>
      </c>
      <c r="D17141" s="7">
        <v>320</v>
      </c>
    </row>
    <row r="17142" spans="2:4" x14ac:dyDescent="0.2">
      <c r="B17142" s="7" t="s">
        <v>17248</v>
      </c>
      <c r="D17142" s="7">
        <v>316</v>
      </c>
    </row>
    <row r="17143" spans="2:4" x14ac:dyDescent="0.2">
      <c r="B17143" s="7" t="s">
        <v>17249</v>
      </c>
      <c r="D17143" s="7">
        <v>255</v>
      </c>
    </row>
    <row r="17144" spans="2:4" x14ac:dyDescent="0.2">
      <c r="B17144" s="7" t="s">
        <v>17250</v>
      </c>
      <c r="D17144" s="7">
        <v>329</v>
      </c>
    </row>
    <row r="17145" spans="2:4" x14ac:dyDescent="0.2">
      <c r="B17145" s="7" t="s">
        <v>17251</v>
      </c>
      <c r="D17145" s="7">
        <v>286</v>
      </c>
    </row>
    <row r="17146" spans="2:4" x14ac:dyDescent="0.2">
      <c r="B17146" s="7" t="s">
        <v>17252</v>
      </c>
      <c r="D17146" s="7">
        <v>258</v>
      </c>
    </row>
    <row r="17147" spans="2:4" x14ac:dyDescent="0.2">
      <c r="B17147" s="7" t="s">
        <v>17253</v>
      </c>
      <c r="D17147" s="7">
        <v>214</v>
      </c>
    </row>
    <row r="17148" spans="2:4" x14ac:dyDescent="0.2">
      <c r="B17148" s="7" t="s">
        <v>17254</v>
      </c>
      <c r="D17148" s="7">
        <v>227</v>
      </c>
    </row>
    <row r="17149" spans="2:4" x14ac:dyDescent="0.2">
      <c r="B17149" s="7" t="s">
        <v>17255</v>
      </c>
      <c r="D17149" s="7">
        <v>315</v>
      </c>
    </row>
    <row r="17150" spans="2:4" x14ac:dyDescent="0.2">
      <c r="B17150" s="7" t="s">
        <v>17256</v>
      </c>
      <c r="D17150" s="7">
        <v>207</v>
      </c>
    </row>
    <row r="17151" spans="2:4" x14ac:dyDescent="0.2">
      <c r="B17151" s="7" t="s">
        <v>17257</v>
      </c>
      <c r="D17151" s="7">
        <v>245</v>
      </c>
    </row>
    <row r="17152" spans="2:4" x14ac:dyDescent="0.2">
      <c r="B17152" s="7" t="s">
        <v>17258</v>
      </c>
      <c r="D17152" s="7">
        <v>224</v>
      </c>
    </row>
    <row r="17153" spans="2:4" x14ac:dyDescent="0.2">
      <c r="B17153" s="7" t="s">
        <v>17259</v>
      </c>
      <c r="D17153" s="7">
        <v>200</v>
      </c>
    </row>
    <row r="17154" spans="2:4" x14ac:dyDescent="0.2">
      <c r="B17154" s="7" t="s">
        <v>17260</v>
      </c>
      <c r="D17154" s="7">
        <v>310</v>
      </c>
    </row>
    <row r="17155" spans="2:4" x14ac:dyDescent="0.2">
      <c r="B17155" s="7" t="s">
        <v>17261</v>
      </c>
      <c r="D17155" s="7">
        <v>345</v>
      </c>
    </row>
    <row r="17156" spans="2:4" x14ac:dyDescent="0.2">
      <c r="B17156" s="7" t="s">
        <v>17262</v>
      </c>
      <c r="D17156" s="7">
        <v>258</v>
      </c>
    </row>
    <row r="17157" spans="2:4" x14ac:dyDescent="0.2">
      <c r="B17157" s="7" t="s">
        <v>17263</v>
      </c>
      <c r="D17157" s="7">
        <v>309</v>
      </c>
    </row>
    <row r="17158" spans="2:4" x14ac:dyDescent="0.2">
      <c r="B17158" s="7" t="s">
        <v>17264</v>
      </c>
      <c r="D17158" s="7">
        <v>234</v>
      </c>
    </row>
    <row r="17159" spans="2:4" x14ac:dyDescent="0.2">
      <c r="B17159" s="7" t="s">
        <v>17265</v>
      </c>
      <c r="D17159" s="7">
        <v>266</v>
      </c>
    </row>
    <row r="17160" spans="2:4" x14ac:dyDescent="0.2">
      <c r="B17160" s="7" t="s">
        <v>17266</v>
      </c>
      <c r="D17160" s="7">
        <v>271</v>
      </c>
    </row>
    <row r="17161" spans="2:4" x14ac:dyDescent="0.2">
      <c r="B17161" s="7" t="s">
        <v>17267</v>
      </c>
      <c r="D17161" s="7">
        <v>237</v>
      </c>
    </row>
    <row r="17162" spans="2:4" x14ac:dyDescent="0.2">
      <c r="B17162" s="7" t="s">
        <v>17268</v>
      </c>
      <c r="D17162" s="7">
        <v>223</v>
      </c>
    </row>
    <row r="17163" spans="2:4" x14ac:dyDescent="0.2">
      <c r="B17163" s="7" t="s">
        <v>17269</v>
      </c>
      <c r="D17163" s="7">
        <v>292</v>
      </c>
    </row>
    <row r="17164" spans="2:4" x14ac:dyDescent="0.2">
      <c r="B17164" s="7" t="s">
        <v>17270</v>
      </c>
      <c r="D17164" s="7">
        <v>276</v>
      </c>
    </row>
    <row r="17165" spans="2:4" x14ac:dyDescent="0.2">
      <c r="B17165" s="7" t="s">
        <v>17271</v>
      </c>
      <c r="D17165" s="7">
        <v>187</v>
      </c>
    </row>
    <row r="17166" spans="2:4" x14ac:dyDescent="0.2">
      <c r="B17166" s="7" t="s">
        <v>17272</v>
      </c>
      <c r="D17166" s="7">
        <v>364</v>
      </c>
    </row>
    <row r="17167" spans="2:4" x14ac:dyDescent="0.2">
      <c r="B17167" s="7" t="s">
        <v>17273</v>
      </c>
      <c r="D17167" s="7">
        <v>289</v>
      </c>
    </row>
    <row r="17168" spans="2:4" x14ac:dyDescent="0.2">
      <c r="B17168" s="7" t="s">
        <v>17274</v>
      </c>
      <c r="D17168" s="7">
        <v>304</v>
      </c>
    </row>
    <row r="17169" spans="2:4" x14ac:dyDescent="0.2">
      <c r="B17169" s="7" t="s">
        <v>17275</v>
      </c>
      <c r="D17169" s="7">
        <v>486</v>
      </c>
    </row>
    <row r="17170" spans="2:4" x14ac:dyDescent="0.2">
      <c r="B17170" s="7" t="s">
        <v>17276</v>
      </c>
      <c r="D17170" s="7">
        <v>320</v>
      </c>
    </row>
    <row r="17171" spans="2:4" x14ac:dyDescent="0.2">
      <c r="B17171" s="7" t="s">
        <v>17277</v>
      </c>
      <c r="D17171" s="7">
        <v>317</v>
      </c>
    </row>
    <row r="17172" spans="2:4" x14ac:dyDescent="0.2">
      <c r="B17172" s="7" t="s">
        <v>17278</v>
      </c>
      <c r="D17172" s="7">
        <v>401</v>
      </c>
    </row>
    <row r="17173" spans="2:4" x14ac:dyDescent="0.2">
      <c r="B17173" s="7" t="s">
        <v>17279</v>
      </c>
      <c r="D17173" s="7">
        <v>273</v>
      </c>
    </row>
    <row r="17174" spans="2:4" x14ac:dyDescent="0.2">
      <c r="B17174" s="7" t="s">
        <v>17280</v>
      </c>
      <c r="D17174" s="7">
        <v>327</v>
      </c>
    </row>
    <row r="17175" spans="2:4" x14ac:dyDescent="0.2">
      <c r="B17175" s="7" t="s">
        <v>17281</v>
      </c>
      <c r="D17175" s="7">
        <v>276</v>
      </c>
    </row>
    <row r="17176" spans="2:4" x14ac:dyDescent="0.2">
      <c r="B17176" s="7" t="s">
        <v>17282</v>
      </c>
      <c r="D17176" s="7">
        <v>185</v>
      </c>
    </row>
    <row r="17177" spans="2:4" x14ac:dyDescent="0.2">
      <c r="B17177" s="7" t="s">
        <v>17283</v>
      </c>
      <c r="D17177" s="7">
        <v>289</v>
      </c>
    </row>
    <row r="17178" spans="2:4" x14ac:dyDescent="0.2">
      <c r="B17178" s="7" t="s">
        <v>17284</v>
      </c>
      <c r="D17178" s="7">
        <v>292</v>
      </c>
    </row>
    <row r="17179" spans="2:4" x14ac:dyDescent="0.2">
      <c r="B17179" s="7" t="s">
        <v>17285</v>
      </c>
      <c r="D17179" s="7">
        <v>278</v>
      </c>
    </row>
    <row r="17180" spans="2:4" x14ac:dyDescent="0.2">
      <c r="B17180" s="7" t="s">
        <v>17286</v>
      </c>
      <c r="D17180" s="7">
        <v>369</v>
      </c>
    </row>
    <row r="17181" spans="2:4" x14ac:dyDescent="0.2">
      <c r="B17181" s="7" t="s">
        <v>17287</v>
      </c>
      <c r="D17181" s="7">
        <v>323</v>
      </c>
    </row>
    <row r="17182" spans="2:4" x14ac:dyDescent="0.2">
      <c r="B17182" s="7" t="s">
        <v>17288</v>
      </c>
      <c r="D17182" s="7">
        <v>272</v>
      </c>
    </row>
    <row r="17183" spans="2:4" x14ac:dyDescent="0.2">
      <c r="B17183" s="7" t="s">
        <v>17289</v>
      </c>
      <c r="D17183" s="7">
        <v>357</v>
      </c>
    </row>
    <row r="17184" spans="2:4" x14ac:dyDescent="0.2">
      <c r="B17184" s="7" t="s">
        <v>17290</v>
      </c>
      <c r="D17184" s="7">
        <v>259</v>
      </c>
    </row>
    <row r="17185" spans="2:4" x14ac:dyDescent="0.2">
      <c r="B17185" s="7" t="s">
        <v>17291</v>
      </c>
      <c r="D17185" s="7">
        <v>241</v>
      </c>
    </row>
    <row r="17186" spans="2:4" x14ac:dyDescent="0.2">
      <c r="B17186" s="7" t="s">
        <v>17292</v>
      </c>
      <c r="D17186" s="7">
        <v>325</v>
      </c>
    </row>
    <row r="17187" spans="2:4" x14ac:dyDescent="0.2">
      <c r="B17187" s="7" t="s">
        <v>17293</v>
      </c>
      <c r="D17187" s="7">
        <v>261</v>
      </c>
    </row>
    <row r="17188" spans="2:4" x14ac:dyDescent="0.2">
      <c r="B17188" s="7" t="s">
        <v>17294</v>
      </c>
      <c r="D17188" s="7">
        <v>226</v>
      </c>
    </row>
    <row r="17189" spans="2:4" x14ac:dyDescent="0.2">
      <c r="B17189" s="7" t="s">
        <v>17295</v>
      </c>
      <c r="D17189" s="7">
        <v>248</v>
      </c>
    </row>
    <row r="17190" spans="2:4" x14ac:dyDescent="0.2">
      <c r="B17190" s="7" t="s">
        <v>17296</v>
      </c>
      <c r="D17190" s="7">
        <v>242</v>
      </c>
    </row>
    <row r="17191" spans="2:4" x14ac:dyDescent="0.2">
      <c r="B17191" s="7" t="s">
        <v>17297</v>
      </c>
      <c r="D17191" s="7">
        <v>236</v>
      </c>
    </row>
    <row r="17192" spans="2:4" x14ac:dyDescent="0.2">
      <c r="B17192" s="7" t="s">
        <v>17298</v>
      </c>
      <c r="D17192" s="7">
        <v>348</v>
      </c>
    </row>
    <row r="17193" spans="2:4" x14ac:dyDescent="0.2">
      <c r="B17193" s="7" t="s">
        <v>17299</v>
      </c>
      <c r="D17193" s="7">
        <v>224</v>
      </c>
    </row>
    <row r="17194" spans="2:4" x14ac:dyDescent="0.2">
      <c r="B17194" s="7" t="s">
        <v>17300</v>
      </c>
      <c r="D17194" s="7">
        <v>283</v>
      </c>
    </row>
    <row r="17195" spans="2:4" x14ac:dyDescent="0.2">
      <c r="B17195" s="7" t="s">
        <v>17301</v>
      </c>
      <c r="D17195" s="7">
        <v>22</v>
      </c>
    </row>
    <row r="17196" spans="2:4" x14ac:dyDescent="0.2">
      <c r="B17196" s="7" t="s">
        <v>17302</v>
      </c>
      <c r="D17196" s="7">
        <v>255</v>
      </c>
    </row>
    <row r="17197" spans="2:4" x14ac:dyDescent="0.2">
      <c r="B17197" s="7" t="s">
        <v>17303</v>
      </c>
      <c r="D17197" s="7">
        <v>341</v>
      </c>
    </row>
    <row r="17198" spans="2:4" x14ac:dyDescent="0.2">
      <c r="B17198" s="7" t="s">
        <v>17304</v>
      </c>
      <c r="D17198" s="7">
        <v>264</v>
      </c>
    </row>
    <row r="17199" spans="2:4" x14ac:dyDescent="0.2">
      <c r="B17199" s="7" t="s">
        <v>17305</v>
      </c>
      <c r="D17199" s="7">
        <v>157</v>
      </c>
    </row>
    <row r="17200" spans="2:4" x14ac:dyDescent="0.2">
      <c r="B17200" s="7" t="s">
        <v>17306</v>
      </c>
      <c r="D17200" s="7">
        <v>265</v>
      </c>
    </row>
    <row r="17201" spans="2:4" x14ac:dyDescent="0.2">
      <c r="B17201" s="7" t="s">
        <v>17307</v>
      </c>
      <c r="D17201" s="7">
        <v>183</v>
      </c>
    </row>
    <row r="17202" spans="2:4" x14ac:dyDescent="0.2">
      <c r="B17202" s="7" t="s">
        <v>17308</v>
      </c>
      <c r="D17202" s="7">
        <v>152</v>
      </c>
    </row>
    <row r="17203" spans="2:4" x14ac:dyDescent="0.2">
      <c r="B17203" s="7" t="s">
        <v>17309</v>
      </c>
      <c r="D17203" s="7">
        <v>351</v>
      </c>
    </row>
    <row r="17204" spans="2:4" x14ac:dyDescent="0.2">
      <c r="B17204" s="7" t="s">
        <v>17310</v>
      </c>
      <c r="D17204" s="7">
        <v>216</v>
      </c>
    </row>
    <row r="17205" spans="2:4" x14ac:dyDescent="0.2">
      <c r="B17205" s="7" t="s">
        <v>17311</v>
      </c>
      <c r="D17205" s="7">
        <v>292</v>
      </c>
    </row>
    <row r="17206" spans="2:4" x14ac:dyDescent="0.2">
      <c r="B17206" s="7" t="s">
        <v>17312</v>
      </c>
      <c r="D17206" s="7">
        <v>268</v>
      </c>
    </row>
    <row r="17207" spans="2:4" x14ac:dyDescent="0.2">
      <c r="B17207" s="7" t="s">
        <v>17313</v>
      </c>
      <c r="D17207" s="7">
        <v>329</v>
      </c>
    </row>
    <row r="17208" spans="2:4" x14ac:dyDescent="0.2">
      <c r="B17208" s="7" t="s">
        <v>17314</v>
      </c>
      <c r="D17208" s="7">
        <v>263</v>
      </c>
    </row>
    <row r="17209" spans="2:4" x14ac:dyDescent="0.2">
      <c r="B17209" s="7" t="s">
        <v>17315</v>
      </c>
      <c r="D17209" s="7">
        <v>266</v>
      </c>
    </row>
    <row r="17210" spans="2:4" x14ac:dyDescent="0.2">
      <c r="B17210" s="7" t="s">
        <v>17316</v>
      </c>
      <c r="D17210" s="7">
        <v>235</v>
      </c>
    </row>
    <row r="17211" spans="2:4" x14ac:dyDescent="0.2">
      <c r="B17211" s="7" t="s">
        <v>17317</v>
      </c>
      <c r="D17211" s="7">
        <v>232</v>
      </c>
    </row>
    <row r="17212" spans="2:4" x14ac:dyDescent="0.2">
      <c r="B17212" s="7" t="s">
        <v>17318</v>
      </c>
      <c r="D17212" s="7">
        <v>179</v>
      </c>
    </row>
    <row r="17213" spans="2:4" x14ac:dyDescent="0.2">
      <c r="B17213" s="7" t="s">
        <v>17319</v>
      </c>
      <c r="D17213" s="7">
        <v>280</v>
      </c>
    </row>
    <row r="17214" spans="2:4" x14ac:dyDescent="0.2">
      <c r="B17214" s="7" t="s">
        <v>17320</v>
      </c>
      <c r="D17214" s="7">
        <v>364</v>
      </c>
    </row>
    <row r="17215" spans="2:4" x14ac:dyDescent="0.2">
      <c r="B17215" s="7" t="s">
        <v>17321</v>
      </c>
      <c r="D17215" s="7">
        <v>220</v>
      </c>
    </row>
    <row r="17216" spans="2:4" x14ac:dyDescent="0.2">
      <c r="B17216" s="7" t="s">
        <v>17322</v>
      </c>
      <c r="D17216" s="7">
        <v>251</v>
      </c>
    </row>
    <row r="17217" spans="2:4" x14ac:dyDescent="0.2">
      <c r="B17217" s="7" t="s">
        <v>17323</v>
      </c>
      <c r="D17217" s="7">
        <v>164</v>
      </c>
    </row>
    <row r="17218" spans="2:4" x14ac:dyDescent="0.2">
      <c r="B17218" s="7" t="s">
        <v>17324</v>
      </c>
      <c r="D17218" s="7">
        <v>280</v>
      </c>
    </row>
    <row r="17219" spans="2:4" x14ac:dyDescent="0.2">
      <c r="B17219" s="7" t="s">
        <v>17325</v>
      </c>
      <c r="D17219" s="7">
        <v>266</v>
      </c>
    </row>
    <row r="17220" spans="2:4" x14ac:dyDescent="0.2">
      <c r="B17220" s="7" t="s">
        <v>17326</v>
      </c>
      <c r="D17220" s="7">
        <v>232</v>
      </c>
    </row>
    <row r="17221" spans="2:4" x14ac:dyDescent="0.2">
      <c r="B17221" s="7" t="s">
        <v>17327</v>
      </c>
      <c r="D17221" s="7">
        <v>212</v>
      </c>
    </row>
    <row r="17222" spans="2:4" x14ac:dyDescent="0.2">
      <c r="B17222" s="7" t="s">
        <v>17328</v>
      </c>
      <c r="D17222" s="7">
        <v>243</v>
      </c>
    </row>
    <row r="17223" spans="2:4" x14ac:dyDescent="0.2">
      <c r="B17223" s="7" t="s">
        <v>17329</v>
      </c>
      <c r="D17223" s="7">
        <v>231</v>
      </c>
    </row>
    <row r="17224" spans="2:4" x14ac:dyDescent="0.2">
      <c r="B17224" s="7" t="s">
        <v>17330</v>
      </c>
      <c r="D17224" s="7">
        <v>193</v>
      </c>
    </row>
    <row r="17225" spans="2:4" x14ac:dyDescent="0.2">
      <c r="B17225" s="7" t="s">
        <v>17331</v>
      </c>
      <c r="D17225" s="7">
        <v>225</v>
      </c>
    </row>
    <row r="17226" spans="2:4" x14ac:dyDescent="0.2">
      <c r="B17226" s="7" t="s">
        <v>17332</v>
      </c>
      <c r="D17226" s="7">
        <v>170</v>
      </c>
    </row>
    <row r="17227" spans="2:4" x14ac:dyDescent="0.2">
      <c r="B17227" s="7" t="s">
        <v>17333</v>
      </c>
      <c r="D17227" s="7">
        <v>197</v>
      </c>
    </row>
    <row r="17228" spans="2:4" x14ac:dyDescent="0.2">
      <c r="B17228" s="7" t="s">
        <v>17334</v>
      </c>
      <c r="D17228" s="7">
        <v>229</v>
      </c>
    </row>
    <row r="17229" spans="2:4" x14ac:dyDescent="0.2">
      <c r="B17229" s="7" t="s">
        <v>17335</v>
      </c>
      <c r="D17229" s="7">
        <v>200</v>
      </c>
    </row>
    <row r="17230" spans="2:4" x14ac:dyDescent="0.2">
      <c r="B17230" s="7" t="s">
        <v>17336</v>
      </c>
      <c r="D17230" s="7">
        <v>304</v>
      </c>
    </row>
    <row r="17231" spans="2:4" x14ac:dyDescent="0.2">
      <c r="B17231" s="7" t="s">
        <v>17337</v>
      </c>
      <c r="D17231" s="7">
        <v>321</v>
      </c>
    </row>
    <row r="17232" spans="2:4" x14ac:dyDescent="0.2">
      <c r="B17232" s="7" t="s">
        <v>17338</v>
      </c>
      <c r="D17232" s="7">
        <v>199</v>
      </c>
    </row>
    <row r="17233" spans="2:4" x14ac:dyDescent="0.2">
      <c r="B17233" s="7" t="s">
        <v>17339</v>
      </c>
      <c r="D17233" s="7">
        <v>279</v>
      </c>
    </row>
    <row r="17234" spans="2:4" x14ac:dyDescent="0.2">
      <c r="B17234" s="7" t="s">
        <v>17340</v>
      </c>
      <c r="D17234" s="7">
        <v>228</v>
      </c>
    </row>
    <row r="17235" spans="2:4" x14ac:dyDescent="0.2">
      <c r="B17235" s="7" t="s">
        <v>17341</v>
      </c>
      <c r="D17235" s="7">
        <v>215</v>
      </c>
    </row>
    <row r="17236" spans="2:4" x14ac:dyDescent="0.2">
      <c r="B17236" s="7" t="s">
        <v>17342</v>
      </c>
      <c r="D17236" s="7">
        <v>287</v>
      </c>
    </row>
    <row r="17237" spans="2:4" x14ac:dyDescent="0.2">
      <c r="B17237" s="7" t="s">
        <v>17343</v>
      </c>
      <c r="D17237" s="7">
        <v>178</v>
      </c>
    </row>
    <row r="17238" spans="2:4" x14ac:dyDescent="0.2">
      <c r="B17238" s="7" t="s">
        <v>17344</v>
      </c>
      <c r="D17238" s="7">
        <v>249</v>
      </c>
    </row>
    <row r="17239" spans="2:4" x14ac:dyDescent="0.2">
      <c r="B17239" s="7" t="s">
        <v>17345</v>
      </c>
      <c r="D17239" s="7">
        <v>298</v>
      </c>
    </row>
    <row r="17240" spans="2:4" x14ac:dyDescent="0.2">
      <c r="B17240" s="7" t="s">
        <v>17346</v>
      </c>
      <c r="D17240" s="7">
        <v>267</v>
      </c>
    </row>
    <row r="17241" spans="2:4" x14ac:dyDescent="0.2">
      <c r="B17241" s="7" t="s">
        <v>17347</v>
      </c>
      <c r="D17241" s="7">
        <v>271</v>
      </c>
    </row>
    <row r="17242" spans="2:4" x14ac:dyDescent="0.2">
      <c r="B17242" s="7" t="s">
        <v>17348</v>
      </c>
      <c r="D17242" s="7">
        <v>204</v>
      </c>
    </row>
    <row r="17243" spans="2:4" x14ac:dyDescent="0.2">
      <c r="B17243" s="7" t="s">
        <v>17349</v>
      </c>
      <c r="D17243" s="7">
        <v>202</v>
      </c>
    </row>
    <row r="17244" spans="2:4" x14ac:dyDescent="0.2">
      <c r="B17244" s="7" t="s">
        <v>17350</v>
      </c>
      <c r="D17244" s="7">
        <v>219</v>
      </c>
    </row>
    <row r="17245" spans="2:4" x14ac:dyDescent="0.2">
      <c r="B17245" s="7" t="s">
        <v>17351</v>
      </c>
      <c r="D17245" s="7">
        <v>218</v>
      </c>
    </row>
    <row r="17246" spans="2:4" x14ac:dyDescent="0.2">
      <c r="B17246" s="7" t="s">
        <v>17352</v>
      </c>
      <c r="D17246" s="7">
        <v>322</v>
      </c>
    </row>
    <row r="17247" spans="2:4" x14ac:dyDescent="0.2">
      <c r="B17247" s="7" t="s">
        <v>17353</v>
      </c>
      <c r="D17247" s="7">
        <v>198</v>
      </c>
    </row>
    <row r="17248" spans="2:4" x14ac:dyDescent="0.2">
      <c r="B17248" s="7" t="s">
        <v>17354</v>
      </c>
      <c r="D17248" s="7">
        <v>276</v>
      </c>
    </row>
    <row r="17249" spans="2:4" x14ac:dyDescent="0.2">
      <c r="B17249" s="7" t="s">
        <v>17355</v>
      </c>
      <c r="D17249" s="7">
        <v>218</v>
      </c>
    </row>
    <row r="17250" spans="2:4" x14ac:dyDescent="0.2">
      <c r="B17250" s="7" t="s">
        <v>17356</v>
      </c>
      <c r="D17250" s="7">
        <v>266</v>
      </c>
    </row>
    <row r="17251" spans="2:4" x14ac:dyDescent="0.2">
      <c r="B17251" s="7" t="s">
        <v>17357</v>
      </c>
      <c r="D17251" s="7">
        <v>222</v>
      </c>
    </row>
    <row r="17252" spans="2:4" x14ac:dyDescent="0.2">
      <c r="B17252" s="7" t="s">
        <v>17358</v>
      </c>
      <c r="D17252" s="7">
        <v>246</v>
      </c>
    </row>
    <row r="17253" spans="2:4" x14ac:dyDescent="0.2">
      <c r="B17253" s="7" t="s">
        <v>17359</v>
      </c>
      <c r="D17253" s="7">
        <v>241</v>
      </c>
    </row>
    <row r="17254" spans="2:4" x14ac:dyDescent="0.2">
      <c r="B17254" s="7" t="s">
        <v>17360</v>
      </c>
      <c r="D17254" s="7">
        <v>317</v>
      </c>
    </row>
    <row r="17255" spans="2:4" x14ac:dyDescent="0.2">
      <c r="B17255" s="7" t="s">
        <v>17361</v>
      </c>
      <c r="D17255" s="7">
        <v>217</v>
      </c>
    </row>
    <row r="17256" spans="2:4" x14ac:dyDescent="0.2">
      <c r="B17256" s="7" t="s">
        <v>17362</v>
      </c>
      <c r="D17256" s="7">
        <v>261</v>
      </c>
    </row>
    <row r="17257" spans="2:4" x14ac:dyDescent="0.2">
      <c r="B17257" s="7" t="s">
        <v>17363</v>
      </c>
      <c r="D17257" s="7">
        <v>262</v>
      </c>
    </row>
    <row r="17258" spans="2:4" x14ac:dyDescent="0.2">
      <c r="B17258" s="7" t="s">
        <v>17364</v>
      </c>
      <c r="D17258" s="7">
        <v>227</v>
      </c>
    </row>
    <row r="17259" spans="2:4" x14ac:dyDescent="0.2">
      <c r="B17259" s="7" t="s">
        <v>17365</v>
      </c>
      <c r="D17259" s="7">
        <v>396</v>
      </c>
    </row>
    <row r="17260" spans="2:4" x14ac:dyDescent="0.2">
      <c r="B17260" s="7" t="s">
        <v>17366</v>
      </c>
      <c r="D17260" s="7">
        <v>202</v>
      </c>
    </row>
    <row r="17261" spans="2:4" x14ac:dyDescent="0.2">
      <c r="B17261" s="7" t="s">
        <v>17367</v>
      </c>
      <c r="D17261" s="7">
        <v>260</v>
      </c>
    </row>
    <row r="17262" spans="2:4" x14ac:dyDescent="0.2">
      <c r="B17262" s="7" t="s">
        <v>17368</v>
      </c>
      <c r="D17262" s="7">
        <v>208</v>
      </c>
    </row>
    <row r="17263" spans="2:4" x14ac:dyDescent="0.2">
      <c r="B17263" s="7" t="s">
        <v>17369</v>
      </c>
      <c r="D17263" s="7">
        <v>270</v>
      </c>
    </row>
    <row r="17264" spans="2:4" x14ac:dyDescent="0.2">
      <c r="B17264" s="7" t="s">
        <v>17370</v>
      </c>
      <c r="D17264" s="7">
        <v>215</v>
      </c>
    </row>
    <row r="17265" spans="2:4" x14ac:dyDescent="0.2">
      <c r="B17265" s="7" t="s">
        <v>17371</v>
      </c>
      <c r="D17265" s="7">
        <v>242</v>
      </c>
    </row>
    <row r="17266" spans="2:4" x14ac:dyDescent="0.2">
      <c r="B17266" s="7" t="s">
        <v>17372</v>
      </c>
      <c r="D17266" s="7">
        <v>304</v>
      </c>
    </row>
    <row r="17267" spans="2:4" x14ac:dyDescent="0.2">
      <c r="B17267" s="7" t="s">
        <v>17373</v>
      </c>
      <c r="D17267" s="7">
        <v>241</v>
      </c>
    </row>
    <row r="17268" spans="2:4" x14ac:dyDescent="0.2">
      <c r="B17268" s="7" t="s">
        <v>17374</v>
      </c>
      <c r="D17268" s="7">
        <v>216</v>
      </c>
    </row>
    <row r="17269" spans="2:4" x14ac:dyDescent="0.2">
      <c r="B17269" s="7" t="s">
        <v>17375</v>
      </c>
      <c r="D17269" s="7">
        <v>280</v>
      </c>
    </row>
    <row r="17270" spans="2:4" x14ac:dyDescent="0.2">
      <c r="B17270" s="7" t="s">
        <v>17376</v>
      </c>
      <c r="D17270" s="7">
        <v>298</v>
      </c>
    </row>
    <row r="17271" spans="2:4" x14ac:dyDescent="0.2">
      <c r="B17271" s="7" t="s">
        <v>17377</v>
      </c>
      <c r="D17271" s="7">
        <v>243</v>
      </c>
    </row>
    <row r="17272" spans="2:4" x14ac:dyDescent="0.2">
      <c r="B17272" s="7" t="s">
        <v>17378</v>
      </c>
      <c r="D17272" s="7">
        <v>273</v>
      </c>
    </row>
    <row r="17273" spans="2:4" x14ac:dyDescent="0.2">
      <c r="B17273" s="7" t="s">
        <v>17379</v>
      </c>
      <c r="D17273" s="7">
        <v>261</v>
      </c>
    </row>
    <row r="17274" spans="2:4" x14ac:dyDescent="0.2">
      <c r="B17274" s="7" t="s">
        <v>17380</v>
      </c>
      <c r="D17274" s="7">
        <v>269</v>
      </c>
    </row>
    <row r="17275" spans="2:4" x14ac:dyDescent="0.2">
      <c r="B17275" s="7" t="s">
        <v>17381</v>
      </c>
      <c r="D17275" s="7">
        <v>215</v>
      </c>
    </row>
    <row r="17276" spans="2:4" x14ac:dyDescent="0.2">
      <c r="B17276" s="7" t="s">
        <v>17382</v>
      </c>
      <c r="D17276" s="7">
        <v>234</v>
      </c>
    </row>
    <row r="17277" spans="2:4" x14ac:dyDescent="0.2">
      <c r="B17277" s="7" t="s">
        <v>17383</v>
      </c>
      <c r="D17277" s="7">
        <v>251</v>
      </c>
    </row>
    <row r="17278" spans="2:4" x14ac:dyDescent="0.2">
      <c r="B17278" s="7" t="s">
        <v>17384</v>
      </c>
      <c r="D17278" s="7">
        <v>289</v>
      </c>
    </row>
    <row r="17279" spans="2:4" x14ac:dyDescent="0.2">
      <c r="B17279" s="7" t="s">
        <v>17385</v>
      </c>
      <c r="D17279" s="7">
        <v>249</v>
      </c>
    </row>
    <row r="17280" spans="2:4" x14ac:dyDescent="0.2">
      <c r="B17280" s="7" t="s">
        <v>17386</v>
      </c>
      <c r="D17280" s="7">
        <v>246</v>
      </c>
    </row>
    <row r="17281" spans="2:4" x14ac:dyDescent="0.2">
      <c r="B17281" s="7" t="s">
        <v>17387</v>
      </c>
      <c r="D17281" s="7">
        <v>262</v>
      </c>
    </row>
    <row r="17282" spans="2:4" x14ac:dyDescent="0.2">
      <c r="B17282" s="7" t="s">
        <v>17388</v>
      </c>
      <c r="D17282" s="7">
        <v>226</v>
      </c>
    </row>
    <row r="17283" spans="2:4" x14ac:dyDescent="0.2">
      <c r="B17283" s="7" t="s">
        <v>17389</v>
      </c>
      <c r="D17283" s="7">
        <v>343</v>
      </c>
    </row>
    <row r="17284" spans="2:4" x14ac:dyDescent="0.2">
      <c r="B17284" s="7" t="s">
        <v>17390</v>
      </c>
      <c r="D17284" s="7">
        <v>265</v>
      </c>
    </row>
    <row r="17285" spans="2:4" x14ac:dyDescent="0.2">
      <c r="B17285" s="7" t="s">
        <v>17391</v>
      </c>
      <c r="D17285" s="7">
        <v>242</v>
      </c>
    </row>
    <row r="17286" spans="2:4" x14ac:dyDescent="0.2">
      <c r="B17286" s="7" t="s">
        <v>17392</v>
      </c>
      <c r="D17286" s="7">
        <v>312</v>
      </c>
    </row>
    <row r="17287" spans="2:4" x14ac:dyDescent="0.2">
      <c r="B17287" s="7" t="s">
        <v>17393</v>
      </c>
      <c r="D17287" s="7">
        <v>268</v>
      </c>
    </row>
    <row r="17288" spans="2:4" x14ac:dyDescent="0.2">
      <c r="B17288" s="7" t="s">
        <v>17394</v>
      </c>
      <c r="D17288" s="7">
        <v>275</v>
      </c>
    </row>
    <row r="17289" spans="2:4" x14ac:dyDescent="0.2">
      <c r="B17289" s="7" t="s">
        <v>17395</v>
      </c>
      <c r="D17289" s="7">
        <v>247</v>
      </c>
    </row>
    <row r="17290" spans="2:4" x14ac:dyDescent="0.2">
      <c r="B17290" s="7" t="s">
        <v>17396</v>
      </c>
      <c r="D17290" s="7">
        <v>121</v>
      </c>
    </row>
    <row r="17291" spans="2:4" x14ac:dyDescent="0.2">
      <c r="B17291" s="7" t="s">
        <v>17397</v>
      </c>
      <c r="D17291" s="7">
        <v>243</v>
      </c>
    </row>
    <row r="17292" spans="2:4" x14ac:dyDescent="0.2">
      <c r="B17292" s="7" t="s">
        <v>17398</v>
      </c>
      <c r="D17292" s="7">
        <v>255</v>
      </c>
    </row>
    <row r="17293" spans="2:4" x14ac:dyDescent="0.2">
      <c r="B17293" s="7" t="s">
        <v>17399</v>
      </c>
      <c r="D17293" s="7">
        <v>268</v>
      </c>
    </row>
    <row r="17294" spans="2:4" x14ac:dyDescent="0.2">
      <c r="B17294" s="7" t="s">
        <v>17400</v>
      </c>
      <c r="D17294" s="7">
        <v>312</v>
      </c>
    </row>
    <row r="17295" spans="2:4" x14ac:dyDescent="0.2">
      <c r="B17295" s="7" t="s">
        <v>17401</v>
      </c>
      <c r="D17295" s="7">
        <v>34</v>
      </c>
    </row>
    <row r="17296" spans="2:4" x14ac:dyDescent="0.2">
      <c r="B17296" s="7" t="s">
        <v>17402</v>
      </c>
      <c r="D17296" s="7">
        <v>187</v>
      </c>
    </row>
    <row r="17297" spans="2:4" x14ac:dyDescent="0.2">
      <c r="B17297" s="7" t="s">
        <v>17403</v>
      </c>
      <c r="D17297" s="7">
        <v>246</v>
      </c>
    </row>
    <row r="17298" spans="2:4" x14ac:dyDescent="0.2">
      <c r="B17298" s="7" t="s">
        <v>17404</v>
      </c>
      <c r="D17298" s="7">
        <v>225</v>
      </c>
    </row>
    <row r="17299" spans="2:4" x14ac:dyDescent="0.2">
      <c r="B17299" s="7" t="s">
        <v>17405</v>
      </c>
      <c r="D17299" s="7">
        <v>145</v>
      </c>
    </row>
    <row r="17300" spans="2:4" x14ac:dyDescent="0.2">
      <c r="B17300" s="7" t="s">
        <v>17406</v>
      </c>
      <c r="D17300" s="7">
        <v>292</v>
      </c>
    </row>
    <row r="17301" spans="2:4" x14ac:dyDescent="0.2">
      <c r="B17301" s="7" t="s">
        <v>17407</v>
      </c>
      <c r="D17301" s="7">
        <v>198</v>
      </c>
    </row>
    <row r="17302" spans="2:4" x14ac:dyDescent="0.2">
      <c r="B17302" s="7" t="s">
        <v>17408</v>
      </c>
      <c r="D17302" s="7">
        <v>157</v>
      </c>
    </row>
    <row r="17303" spans="2:4" x14ac:dyDescent="0.2">
      <c r="B17303" s="7" t="s">
        <v>17409</v>
      </c>
      <c r="D17303" s="7">
        <v>372</v>
      </c>
    </row>
    <row r="17304" spans="2:4" x14ac:dyDescent="0.2">
      <c r="B17304" s="7" t="s">
        <v>17410</v>
      </c>
      <c r="D17304" s="7">
        <v>325</v>
      </c>
    </row>
    <row r="17305" spans="2:4" x14ac:dyDescent="0.2">
      <c r="B17305" s="7" t="s">
        <v>17411</v>
      </c>
      <c r="D17305" s="7">
        <v>336</v>
      </c>
    </row>
    <row r="17306" spans="2:4" x14ac:dyDescent="0.2">
      <c r="B17306" s="7" t="s">
        <v>17412</v>
      </c>
      <c r="D17306" s="7">
        <v>325</v>
      </c>
    </row>
    <row r="17307" spans="2:4" x14ac:dyDescent="0.2">
      <c r="B17307" s="7" t="s">
        <v>17413</v>
      </c>
      <c r="D17307" s="7">
        <v>460</v>
      </c>
    </row>
    <row r="17308" spans="2:4" x14ac:dyDescent="0.2">
      <c r="B17308" s="7" t="s">
        <v>17414</v>
      </c>
      <c r="D17308" s="7">
        <v>311</v>
      </c>
    </row>
    <row r="17309" spans="2:4" x14ac:dyDescent="0.2">
      <c r="B17309" s="7" t="s">
        <v>17415</v>
      </c>
      <c r="D17309" s="7">
        <v>349</v>
      </c>
    </row>
    <row r="17310" spans="2:4" x14ac:dyDescent="0.2">
      <c r="B17310" s="7" t="s">
        <v>17416</v>
      </c>
      <c r="D17310" s="7">
        <v>365</v>
      </c>
    </row>
    <row r="17311" spans="2:4" x14ac:dyDescent="0.2">
      <c r="B17311" s="7" t="s">
        <v>17417</v>
      </c>
      <c r="D17311" s="7">
        <v>322</v>
      </c>
    </row>
    <row r="17312" spans="2:4" x14ac:dyDescent="0.2">
      <c r="B17312" s="7" t="s">
        <v>17418</v>
      </c>
      <c r="D17312" s="7">
        <v>198</v>
      </c>
    </row>
    <row r="17313" spans="2:4" x14ac:dyDescent="0.2">
      <c r="B17313" s="7" t="s">
        <v>17419</v>
      </c>
      <c r="D17313" s="7">
        <v>436</v>
      </c>
    </row>
    <row r="17314" spans="2:4" x14ac:dyDescent="0.2">
      <c r="B17314" s="7" t="s">
        <v>17420</v>
      </c>
      <c r="D17314" s="7">
        <v>440</v>
      </c>
    </row>
    <row r="17315" spans="2:4" x14ac:dyDescent="0.2">
      <c r="B17315" s="7" t="s">
        <v>17421</v>
      </c>
      <c r="D17315" s="7">
        <v>399</v>
      </c>
    </row>
    <row r="17316" spans="2:4" x14ac:dyDescent="0.2">
      <c r="B17316" s="7" t="s">
        <v>17422</v>
      </c>
      <c r="D17316" s="7">
        <v>326</v>
      </c>
    </row>
    <row r="17317" spans="2:4" x14ac:dyDescent="0.2">
      <c r="B17317" s="7" t="s">
        <v>17423</v>
      </c>
      <c r="D17317" s="7">
        <v>252</v>
      </c>
    </row>
    <row r="17318" spans="2:4" x14ac:dyDescent="0.2">
      <c r="B17318" s="7" t="s">
        <v>17424</v>
      </c>
      <c r="D17318" s="7">
        <v>355</v>
      </c>
    </row>
    <row r="17319" spans="2:4" x14ac:dyDescent="0.2">
      <c r="B17319" s="7" t="s">
        <v>17425</v>
      </c>
      <c r="D17319" s="7">
        <v>397</v>
      </c>
    </row>
    <row r="17320" spans="2:4" x14ac:dyDescent="0.2">
      <c r="B17320" s="7" t="s">
        <v>17426</v>
      </c>
      <c r="D17320" s="7">
        <v>376</v>
      </c>
    </row>
    <row r="17321" spans="2:4" x14ac:dyDescent="0.2">
      <c r="B17321" s="7" t="s">
        <v>17427</v>
      </c>
      <c r="D17321" s="7">
        <v>374</v>
      </c>
    </row>
    <row r="17322" spans="2:4" x14ac:dyDescent="0.2">
      <c r="B17322" s="7" t="s">
        <v>17428</v>
      </c>
      <c r="D17322" s="7">
        <v>351</v>
      </c>
    </row>
    <row r="17323" spans="2:4" x14ac:dyDescent="0.2">
      <c r="B17323" s="7" t="s">
        <v>17429</v>
      </c>
      <c r="D17323" s="7">
        <v>303</v>
      </c>
    </row>
    <row r="17324" spans="2:4" x14ac:dyDescent="0.2">
      <c r="B17324" s="7" t="s">
        <v>17430</v>
      </c>
      <c r="D17324" s="7">
        <v>387</v>
      </c>
    </row>
    <row r="17325" spans="2:4" x14ac:dyDescent="0.2">
      <c r="B17325" s="7" t="s">
        <v>17431</v>
      </c>
      <c r="D17325" s="7">
        <v>318</v>
      </c>
    </row>
    <row r="17326" spans="2:4" x14ac:dyDescent="0.2">
      <c r="B17326" s="7" t="s">
        <v>17432</v>
      </c>
      <c r="D17326" s="7">
        <v>188</v>
      </c>
    </row>
    <row r="17327" spans="2:4" x14ac:dyDescent="0.2">
      <c r="B17327" s="7" t="s">
        <v>17433</v>
      </c>
      <c r="D17327" s="7">
        <v>343</v>
      </c>
    </row>
    <row r="17328" spans="2:4" x14ac:dyDescent="0.2">
      <c r="B17328" s="7" t="s">
        <v>17434</v>
      </c>
      <c r="D17328" s="7">
        <v>365</v>
      </c>
    </row>
    <row r="17329" spans="2:4" x14ac:dyDescent="0.2">
      <c r="B17329" s="7" t="s">
        <v>17435</v>
      </c>
      <c r="D17329" s="7">
        <v>381</v>
      </c>
    </row>
    <row r="17330" spans="2:4" x14ac:dyDescent="0.2">
      <c r="B17330" s="7" t="s">
        <v>17436</v>
      </c>
      <c r="D17330" s="7">
        <v>448</v>
      </c>
    </row>
    <row r="17331" spans="2:4" x14ac:dyDescent="0.2">
      <c r="B17331" s="7" t="s">
        <v>17437</v>
      </c>
      <c r="D17331" s="7">
        <v>371</v>
      </c>
    </row>
    <row r="17332" spans="2:4" x14ac:dyDescent="0.2">
      <c r="B17332" s="7" t="s">
        <v>17438</v>
      </c>
      <c r="D17332" s="7">
        <v>256</v>
      </c>
    </row>
    <row r="17333" spans="2:4" x14ac:dyDescent="0.2">
      <c r="B17333" s="7" t="s">
        <v>17439</v>
      </c>
      <c r="D17333" s="7">
        <v>326</v>
      </c>
    </row>
    <row r="17334" spans="2:4" x14ac:dyDescent="0.2">
      <c r="B17334" s="7" t="s">
        <v>17440</v>
      </c>
      <c r="D17334" s="7">
        <v>430</v>
      </c>
    </row>
    <row r="17335" spans="2:4" x14ac:dyDescent="0.2">
      <c r="B17335" s="7" t="s">
        <v>17441</v>
      </c>
      <c r="D17335" s="7">
        <v>282</v>
      </c>
    </row>
    <row r="17336" spans="2:4" x14ac:dyDescent="0.2">
      <c r="B17336" s="7" t="s">
        <v>17442</v>
      </c>
      <c r="D17336" s="7">
        <v>319</v>
      </c>
    </row>
    <row r="17337" spans="2:4" x14ac:dyDescent="0.2">
      <c r="B17337" s="7" t="s">
        <v>17443</v>
      </c>
      <c r="D17337" s="7">
        <v>401</v>
      </c>
    </row>
    <row r="17338" spans="2:4" x14ac:dyDescent="0.2">
      <c r="B17338" s="7" t="s">
        <v>17444</v>
      </c>
      <c r="D17338" s="7">
        <v>359</v>
      </c>
    </row>
    <row r="17339" spans="2:4" x14ac:dyDescent="0.2">
      <c r="B17339" s="7" t="s">
        <v>17445</v>
      </c>
      <c r="D17339" s="7">
        <v>414</v>
      </c>
    </row>
    <row r="17340" spans="2:4" x14ac:dyDescent="0.2">
      <c r="B17340" s="7" t="s">
        <v>17446</v>
      </c>
      <c r="D17340" s="7">
        <v>352</v>
      </c>
    </row>
    <row r="17341" spans="2:4" x14ac:dyDescent="0.2">
      <c r="B17341" s="7" t="s">
        <v>17447</v>
      </c>
      <c r="D17341" s="7">
        <v>405</v>
      </c>
    </row>
    <row r="17342" spans="2:4" x14ac:dyDescent="0.2">
      <c r="B17342" s="7" t="s">
        <v>17448</v>
      </c>
      <c r="D17342" s="7">
        <v>469</v>
      </c>
    </row>
    <row r="17343" spans="2:4" x14ac:dyDescent="0.2">
      <c r="B17343" s="7" t="s">
        <v>17449</v>
      </c>
      <c r="D17343" s="7">
        <v>302</v>
      </c>
    </row>
    <row r="17344" spans="2:4" x14ac:dyDescent="0.2">
      <c r="B17344" s="7" t="s">
        <v>17450</v>
      </c>
      <c r="D17344" s="7">
        <v>305</v>
      </c>
    </row>
    <row r="17345" spans="2:4" x14ac:dyDescent="0.2">
      <c r="B17345" s="7" t="s">
        <v>17451</v>
      </c>
      <c r="D17345" s="7">
        <v>320</v>
      </c>
    </row>
    <row r="17346" spans="2:4" x14ac:dyDescent="0.2">
      <c r="B17346" s="7" t="s">
        <v>17452</v>
      </c>
      <c r="D17346" s="7">
        <v>368</v>
      </c>
    </row>
    <row r="17347" spans="2:4" x14ac:dyDescent="0.2">
      <c r="B17347" s="7" t="s">
        <v>17453</v>
      </c>
      <c r="D17347" s="7">
        <v>383</v>
      </c>
    </row>
    <row r="17348" spans="2:4" x14ac:dyDescent="0.2">
      <c r="B17348" s="7" t="s">
        <v>17454</v>
      </c>
      <c r="D17348" s="7">
        <v>335</v>
      </c>
    </row>
    <row r="17349" spans="2:4" x14ac:dyDescent="0.2">
      <c r="B17349" s="7" t="s">
        <v>17455</v>
      </c>
      <c r="D17349" s="7">
        <v>390</v>
      </c>
    </row>
    <row r="17350" spans="2:4" x14ac:dyDescent="0.2">
      <c r="B17350" s="7" t="s">
        <v>17456</v>
      </c>
      <c r="D17350" s="7">
        <v>318</v>
      </c>
    </row>
    <row r="17351" spans="2:4" x14ac:dyDescent="0.2">
      <c r="B17351" s="7" t="s">
        <v>17457</v>
      </c>
      <c r="D17351" s="7">
        <v>373</v>
      </c>
    </row>
    <row r="17352" spans="2:4" x14ac:dyDescent="0.2">
      <c r="B17352" s="7" t="s">
        <v>17458</v>
      </c>
      <c r="D17352" s="7">
        <v>275</v>
      </c>
    </row>
    <row r="17353" spans="2:4" x14ac:dyDescent="0.2">
      <c r="B17353" s="7" t="s">
        <v>17459</v>
      </c>
      <c r="D17353" s="7">
        <v>331</v>
      </c>
    </row>
    <row r="17354" spans="2:4" x14ac:dyDescent="0.2">
      <c r="B17354" s="7" t="s">
        <v>17460</v>
      </c>
      <c r="D17354" s="7">
        <v>480</v>
      </c>
    </row>
    <row r="17355" spans="2:4" x14ac:dyDescent="0.2">
      <c r="B17355" s="7" t="s">
        <v>17461</v>
      </c>
      <c r="D17355" s="7">
        <v>380</v>
      </c>
    </row>
    <row r="17356" spans="2:4" x14ac:dyDescent="0.2">
      <c r="B17356" s="7" t="s">
        <v>17462</v>
      </c>
      <c r="D17356" s="7">
        <v>454</v>
      </c>
    </row>
    <row r="17357" spans="2:4" x14ac:dyDescent="0.2">
      <c r="B17357" s="7" t="s">
        <v>17463</v>
      </c>
      <c r="D17357" s="7">
        <v>363</v>
      </c>
    </row>
    <row r="17358" spans="2:4" x14ac:dyDescent="0.2">
      <c r="B17358" s="7" t="s">
        <v>17464</v>
      </c>
      <c r="D17358" s="7">
        <v>359</v>
      </c>
    </row>
    <row r="17359" spans="2:4" x14ac:dyDescent="0.2">
      <c r="B17359" s="7" t="s">
        <v>17465</v>
      </c>
      <c r="D17359" s="7">
        <v>365</v>
      </c>
    </row>
    <row r="17360" spans="2:4" x14ac:dyDescent="0.2">
      <c r="B17360" s="7" t="s">
        <v>17466</v>
      </c>
      <c r="D17360" s="7">
        <v>344</v>
      </c>
    </row>
    <row r="17361" spans="2:4" x14ac:dyDescent="0.2">
      <c r="B17361" s="7" t="s">
        <v>17467</v>
      </c>
      <c r="D17361" s="7">
        <v>323</v>
      </c>
    </row>
    <row r="17362" spans="2:4" x14ac:dyDescent="0.2">
      <c r="B17362" s="7" t="s">
        <v>17468</v>
      </c>
      <c r="D17362" s="7">
        <v>297</v>
      </c>
    </row>
    <row r="17363" spans="2:4" x14ac:dyDescent="0.2">
      <c r="B17363" s="7" t="s">
        <v>17469</v>
      </c>
      <c r="D17363" s="7">
        <v>398</v>
      </c>
    </row>
    <row r="17364" spans="2:4" x14ac:dyDescent="0.2">
      <c r="B17364" s="7" t="s">
        <v>17470</v>
      </c>
      <c r="D17364" s="7">
        <v>383</v>
      </c>
    </row>
    <row r="17365" spans="2:4" x14ac:dyDescent="0.2">
      <c r="B17365" s="7" t="s">
        <v>17471</v>
      </c>
      <c r="D17365" s="7">
        <v>297</v>
      </c>
    </row>
    <row r="17366" spans="2:4" x14ac:dyDescent="0.2">
      <c r="B17366" s="7" t="s">
        <v>17472</v>
      </c>
      <c r="D17366" s="7">
        <v>415</v>
      </c>
    </row>
    <row r="17367" spans="2:4" x14ac:dyDescent="0.2">
      <c r="B17367" s="7" t="s">
        <v>17473</v>
      </c>
      <c r="D17367" s="7">
        <v>365</v>
      </c>
    </row>
    <row r="17368" spans="2:4" x14ac:dyDescent="0.2">
      <c r="B17368" s="7" t="s">
        <v>17474</v>
      </c>
      <c r="D17368" s="7">
        <v>343</v>
      </c>
    </row>
    <row r="17369" spans="2:4" x14ac:dyDescent="0.2">
      <c r="B17369" s="7" t="s">
        <v>17475</v>
      </c>
      <c r="D17369" s="7">
        <v>506</v>
      </c>
    </row>
    <row r="17370" spans="2:4" x14ac:dyDescent="0.2">
      <c r="B17370" s="7" t="s">
        <v>17476</v>
      </c>
      <c r="D17370" s="7">
        <v>385</v>
      </c>
    </row>
    <row r="17371" spans="2:4" x14ac:dyDescent="0.2">
      <c r="B17371" s="7" t="s">
        <v>17477</v>
      </c>
      <c r="D17371" s="7">
        <v>288</v>
      </c>
    </row>
    <row r="17372" spans="2:4" x14ac:dyDescent="0.2">
      <c r="B17372" s="7" t="s">
        <v>17478</v>
      </c>
      <c r="D17372" s="7">
        <v>533</v>
      </c>
    </row>
    <row r="17373" spans="2:4" x14ac:dyDescent="0.2">
      <c r="B17373" s="7" t="s">
        <v>17479</v>
      </c>
      <c r="D17373" s="7">
        <v>333</v>
      </c>
    </row>
    <row r="17374" spans="2:4" x14ac:dyDescent="0.2">
      <c r="B17374" s="7" t="s">
        <v>17480</v>
      </c>
      <c r="D17374" s="7">
        <v>475</v>
      </c>
    </row>
    <row r="17375" spans="2:4" x14ac:dyDescent="0.2">
      <c r="B17375" s="7" t="s">
        <v>17481</v>
      </c>
      <c r="D17375" s="7">
        <v>339</v>
      </c>
    </row>
    <row r="17376" spans="2:4" x14ac:dyDescent="0.2">
      <c r="B17376" s="7" t="s">
        <v>17482</v>
      </c>
      <c r="D17376" s="7">
        <v>287</v>
      </c>
    </row>
    <row r="17377" spans="2:4" x14ac:dyDescent="0.2">
      <c r="B17377" s="7" t="s">
        <v>17483</v>
      </c>
      <c r="D17377" s="7">
        <v>287</v>
      </c>
    </row>
    <row r="17378" spans="2:4" x14ac:dyDescent="0.2">
      <c r="B17378" s="7" t="s">
        <v>17484</v>
      </c>
      <c r="D17378" s="7">
        <v>335</v>
      </c>
    </row>
    <row r="17379" spans="2:4" x14ac:dyDescent="0.2">
      <c r="B17379" s="7" t="s">
        <v>17485</v>
      </c>
      <c r="D17379" s="7">
        <v>431</v>
      </c>
    </row>
    <row r="17380" spans="2:4" x14ac:dyDescent="0.2">
      <c r="B17380" s="7" t="s">
        <v>17486</v>
      </c>
      <c r="D17380" s="7">
        <v>377</v>
      </c>
    </row>
    <row r="17381" spans="2:4" x14ac:dyDescent="0.2">
      <c r="B17381" s="7" t="s">
        <v>17487</v>
      </c>
      <c r="D17381" s="7">
        <v>326</v>
      </c>
    </row>
    <row r="17382" spans="2:4" x14ac:dyDescent="0.2">
      <c r="B17382" s="7" t="s">
        <v>17488</v>
      </c>
      <c r="D17382" s="7">
        <v>383</v>
      </c>
    </row>
    <row r="17383" spans="2:4" x14ac:dyDescent="0.2">
      <c r="B17383" s="7" t="s">
        <v>17489</v>
      </c>
      <c r="D17383" s="7">
        <v>424</v>
      </c>
    </row>
    <row r="17384" spans="2:4" x14ac:dyDescent="0.2">
      <c r="B17384" s="7" t="s">
        <v>17490</v>
      </c>
      <c r="D17384" s="7">
        <v>288</v>
      </c>
    </row>
    <row r="17385" spans="2:4" x14ac:dyDescent="0.2">
      <c r="B17385" s="7" t="s">
        <v>17491</v>
      </c>
      <c r="D17385" s="7">
        <v>260</v>
      </c>
    </row>
    <row r="17386" spans="2:4" x14ac:dyDescent="0.2">
      <c r="B17386" s="7" t="s">
        <v>17492</v>
      </c>
      <c r="D17386" s="7">
        <v>324</v>
      </c>
    </row>
    <row r="17387" spans="2:4" x14ac:dyDescent="0.2">
      <c r="B17387" s="7" t="s">
        <v>17493</v>
      </c>
      <c r="D17387" s="7">
        <v>368</v>
      </c>
    </row>
    <row r="17388" spans="2:4" x14ac:dyDescent="0.2">
      <c r="B17388" s="7" t="s">
        <v>17494</v>
      </c>
      <c r="D17388" s="7">
        <v>335</v>
      </c>
    </row>
    <row r="17389" spans="2:4" x14ac:dyDescent="0.2">
      <c r="B17389" s="7" t="s">
        <v>17495</v>
      </c>
      <c r="D17389" s="7">
        <v>311</v>
      </c>
    </row>
    <row r="17390" spans="2:4" x14ac:dyDescent="0.2">
      <c r="B17390" s="7" t="s">
        <v>17496</v>
      </c>
      <c r="D17390" s="7">
        <v>256</v>
      </c>
    </row>
    <row r="17391" spans="2:4" x14ac:dyDescent="0.2">
      <c r="B17391" s="7" t="s">
        <v>17497</v>
      </c>
      <c r="D17391" s="7">
        <v>351</v>
      </c>
    </row>
    <row r="17392" spans="2:4" x14ac:dyDescent="0.2">
      <c r="B17392" s="7" t="s">
        <v>17498</v>
      </c>
      <c r="D17392" s="7">
        <v>332</v>
      </c>
    </row>
    <row r="17393" spans="2:4" x14ac:dyDescent="0.2">
      <c r="B17393" s="7" t="s">
        <v>17499</v>
      </c>
      <c r="D17393" s="7">
        <v>368</v>
      </c>
    </row>
    <row r="17394" spans="2:4" x14ac:dyDescent="0.2">
      <c r="B17394" s="7" t="s">
        <v>17500</v>
      </c>
      <c r="D17394" s="7">
        <v>349</v>
      </c>
    </row>
    <row r="17395" spans="2:4" x14ac:dyDescent="0.2">
      <c r="B17395" s="7" t="s">
        <v>17501</v>
      </c>
      <c r="D17395" s="7">
        <v>27</v>
      </c>
    </row>
    <row r="17396" spans="2:4" x14ac:dyDescent="0.2">
      <c r="B17396" s="7" t="s">
        <v>17502</v>
      </c>
      <c r="D17396" s="7">
        <v>277</v>
      </c>
    </row>
    <row r="17397" spans="2:4" x14ac:dyDescent="0.2">
      <c r="B17397" s="7" t="s">
        <v>17503</v>
      </c>
      <c r="D17397" s="7">
        <v>421</v>
      </c>
    </row>
    <row r="17398" spans="2:4" x14ac:dyDescent="0.2">
      <c r="B17398" s="7" t="s">
        <v>17504</v>
      </c>
      <c r="D17398" s="7">
        <v>271</v>
      </c>
    </row>
    <row r="17399" spans="2:4" x14ac:dyDescent="0.2">
      <c r="B17399" s="7" t="s">
        <v>17505</v>
      </c>
      <c r="D17399" s="7">
        <v>232</v>
      </c>
    </row>
    <row r="17400" spans="2:4" x14ac:dyDescent="0.2">
      <c r="B17400" s="7" t="s">
        <v>17506</v>
      </c>
      <c r="D17400" s="7">
        <v>322</v>
      </c>
    </row>
    <row r="17401" spans="2:4" x14ac:dyDescent="0.2">
      <c r="B17401" s="7" t="s">
        <v>17507</v>
      </c>
      <c r="D17401" s="7">
        <v>333</v>
      </c>
    </row>
    <row r="17402" spans="2:4" x14ac:dyDescent="0.2">
      <c r="B17402" s="7" t="s">
        <v>17508</v>
      </c>
      <c r="D17402" s="7">
        <v>208</v>
      </c>
    </row>
    <row r="17403" spans="2:4" x14ac:dyDescent="0.2">
      <c r="B17403" s="7" t="s">
        <v>17509</v>
      </c>
      <c r="D17403" s="7">
        <v>363</v>
      </c>
    </row>
    <row r="17404" spans="2:4" x14ac:dyDescent="0.2">
      <c r="B17404" s="7" t="s">
        <v>17510</v>
      </c>
      <c r="D17404" s="7">
        <v>290</v>
      </c>
    </row>
    <row r="17405" spans="2:4" x14ac:dyDescent="0.2">
      <c r="B17405" s="7" t="s">
        <v>17511</v>
      </c>
      <c r="D17405" s="7">
        <v>342</v>
      </c>
    </row>
    <row r="17406" spans="2:4" x14ac:dyDescent="0.2">
      <c r="B17406" s="7" t="s">
        <v>17512</v>
      </c>
      <c r="D17406" s="7">
        <v>295</v>
      </c>
    </row>
    <row r="17407" spans="2:4" x14ac:dyDescent="0.2">
      <c r="B17407" s="7" t="s">
        <v>17513</v>
      </c>
      <c r="D17407" s="7">
        <v>332</v>
      </c>
    </row>
    <row r="17408" spans="2:4" x14ac:dyDescent="0.2">
      <c r="B17408" s="7" t="s">
        <v>17514</v>
      </c>
      <c r="D17408" s="7">
        <v>323</v>
      </c>
    </row>
    <row r="17409" spans="2:4" x14ac:dyDescent="0.2">
      <c r="B17409" s="7" t="s">
        <v>17515</v>
      </c>
      <c r="D17409" s="7">
        <v>333</v>
      </c>
    </row>
    <row r="17410" spans="2:4" x14ac:dyDescent="0.2">
      <c r="B17410" s="7" t="s">
        <v>17516</v>
      </c>
      <c r="D17410" s="7">
        <v>301</v>
      </c>
    </row>
    <row r="17411" spans="2:4" x14ac:dyDescent="0.2">
      <c r="B17411" s="7" t="s">
        <v>17517</v>
      </c>
      <c r="D17411" s="7">
        <v>281</v>
      </c>
    </row>
    <row r="17412" spans="2:4" x14ac:dyDescent="0.2">
      <c r="B17412" s="7" t="s">
        <v>17518</v>
      </c>
      <c r="D17412" s="7">
        <v>188</v>
      </c>
    </row>
    <row r="17413" spans="2:4" x14ac:dyDescent="0.2">
      <c r="B17413" s="7" t="s">
        <v>17519</v>
      </c>
      <c r="D17413" s="7">
        <v>289</v>
      </c>
    </row>
    <row r="17414" spans="2:4" x14ac:dyDescent="0.2">
      <c r="B17414" s="7" t="s">
        <v>17520</v>
      </c>
      <c r="D17414" s="7">
        <v>327</v>
      </c>
    </row>
    <row r="17415" spans="2:4" x14ac:dyDescent="0.2">
      <c r="B17415" s="7" t="s">
        <v>17521</v>
      </c>
      <c r="D17415" s="7">
        <v>277</v>
      </c>
    </row>
    <row r="17416" spans="2:4" x14ac:dyDescent="0.2">
      <c r="B17416" s="7" t="s">
        <v>17522</v>
      </c>
      <c r="D17416" s="7">
        <v>234</v>
      </c>
    </row>
    <row r="17417" spans="2:4" x14ac:dyDescent="0.2">
      <c r="B17417" s="7" t="s">
        <v>17523</v>
      </c>
      <c r="D17417" s="7">
        <v>185</v>
      </c>
    </row>
    <row r="17418" spans="2:4" x14ac:dyDescent="0.2">
      <c r="B17418" s="7" t="s">
        <v>17524</v>
      </c>
      <c r="D17418" s="7">
        <v>288</v>
      </c>
    </row>
    <row r="17419" spans="2:4" x14ac:dyDescent="0.2">
      <c r="B17419" s="7" t="s">
        <v>17525</v>
      </c>
      <c r="D17419" s="7">
        <v>330</v>
      </c>
    </row>
    <row r="17420" spans="2:4" x14ac:dyDescent="0.2">
      <c r="B17420" s="7" t="s">
        <v>17526</v>
      </c>
      <c r="D17420" s="7">
        <v>340</v>
      </c>
    </row>
    <row r="17421" spans="2:4" x14ac:dyDescent="0.2">
      <c r="B17421" s="7" t="s">
        <v>17527</v>
      </c>
      <c r="D17421" s="7">
        <v>376</v>
      </c>
    </row>
    <row r="17422" spans="2:4" x14ac:dyDescent="0.2">
      <c r="B17422" s="7" t="s">
        <v>17528</v>
      </c>
      <c r="D17422" s="7">
        <v>324</v>
      </c>
    </row>
    <row r="17423" spans="2:4" x14ac:dyDescent="0.2">
      <c r="B17423" s="7" t="s">
        <v>17529</v>
      </c>
      <c r="D17423" s="7">
        <v>269</v>
      </c>
    </row>
    <row r="17424" spans="2:4" x14ac:dyDescent="0.2">
      <c r="B17424" s="7" t="s">
        <v>17530</v>
      </c>
      <c r="D17424" s="7">
        <v>322</v>
      </c>
    </row>
    <row r="17425" spans="2:4" x14ac:dyDescent="0.2">
      <c r="B17425" s="7" t="s">
        <v>17531</v>
      </c>
      <c r="D17425" s="7">
        <v>240</v>
      </c>
    </row>
    <row r="17426" spans="2:4" x14ac:dyDescent="0.2">
      <c r="B17426" s="7" t="s">
        <v>17532</v>
      </c>
      <c r="D17426" s="7">
        <v>222</v>
      </c>
    </row>
    <row r="17427" spans="2:4" x14ac:dyDescent="0.2">
      <c r="B17427" s="7" t="s">
        <v>17533</v>
      </c>
      <c r="D17427" s="7">
        <v>351</v>
      </c>
    </row>
    <row r="17428" spans="2:4" x14ac:dyDescent="0.2">
      <c r="B17428" s="7" t="s">
        <v>17534</v>
      </c>
      <c r="D17428" s="7">
        <v>271</v>
      </c>
    </row>
    <row r="17429" spans="2:4" x14ac:dyDescent="0.2">
      <c r="B17429" s="7" t="s">
        <v>17535</v>
      </c>
      <c r="D17429" s="7">
        <v>275</v>
      </c>
    </row>
    <row r="17430" spans="2:4" x14ac:dyDescent="0.2">
      <c r="B17430" s="7" t="s">
        <v>17536</v>
      </c>
      <c r="D17430" s="7">
        <v>331</v>
      </c>
    </row>
    <row r="17431" spans="2:4" x14ac:dyDescent="0.2">
      <c r="B17431" s="7" t="s">
        <v>17537</v>
      </c>
      <c r="D17431" s="7">
        <v>299</v>
      </c>
    </row>
    <row r="17432" spans="2:4" x14ac:dyDescent="0.2">
      <c r="B17432" s="7" t="s">
        <v>17538</v>
      </c>
      <c r="D17432" s="7">
        <v>216</v>
      </c>
    </row>
    <row r="17433" spans="2:4" x14ac:dyDescent="0.2">
      <c r="B17433" s="7" t="s">
        <v>17539</v>
      </c>
      <c r="D17433" s="7">
        <v>227</v>
      </c>
    </row>
    <row r="17434" spans="2:4" x14ac:dyDescent="0.2">
      <c r="B17434" s="7" t="s">
        <v>17540</v>
      </c>
      <c r="D17434" s="7">
        <v>376</v>
      </c>
    </row>
    <row r="17435" spans="2:4" x14ac:dyDescent="0.2">
      <c r="B17435" s="7" t="s">
        <v>17541</v>
      </c>
      <c r="D17435" s="7">
        <v>274</v>
      </c>
    </row>
    <row r="17436" spans="2:4" x14ac:dyDescent="0.2">
      <c r="B17436" s="7" t="s">
        <v>17542</v>
      </c>
      <c r="D17436" s="7">
        <v>300</v>
      </c>
    </row>
    <row r="17437" spans="2:4" x14ac:dyDescent="0.2">
      <c r="B17437" s="7" t="s">
        <v>17543</v>
      </c>
      <c r="D17437" s="7">
        <v>274</v>
      </c>
    </row>
    <row r="17438" spans="2:4" x14ac:dyDescent="0.2">
      <c r="B17438" s="7" t="s">
        <v>17544</v>
      </c>
      <c r="D17438" s="7">
        <v>303</v>
      </c>
    </row>
    <row r="17439" spans="2:4" x14ac:dyDescent="0.2">
      <c r="B17439" s="7" t="s">
        <v>17545</v>
      </c>
      <c r="D17439" s="7">
        <v>308</v>
      </c>
    </row>
    <row r="17440" spans="2:4" x14ac:dyDescent="0.2">
      <c r="B17440" s="7" t="s">
        <v>17546</v>
      </c>
      <c r="D17440" s="7">
        <v>267</v>
      </c>
    </row>
    <row r="17441" spans="2:4" x14ac:dyDescent="0.2">
      <c r="B17441" s="7" t="s">
        <v>17547</v>
      </c>
      <c r="D17441" s="7">
        <v>369</v>
      </c>
    </row>
    <row r="17442" spans="2:4" x14ac:dyDescent="0.2">
      <c r="B17442" s="7" t="s">
        <v>17548</v>
      </c>
      <c r="D17442" s="7">
        <v>277</v>
      </c>
    </row>
    <row r="17443" spans="2:4" x14ac:dyDescent="0.2">
      <c r="B17443" s="7" t="s">
        <v>17549</v>
      </c>
      <c r="D17443" s="7">
        <v>216</v>
      </c>
    </row>
    <row r="17444" spans="2:4" x14ac:dyDescent="0.2">
      <c r="B17444" s="7" t="s">
        <v>17550</v>
      </c>
      <c r="D17444" s="7">
        <v>395</v>
      </c>
    </row>
    <row r="17445" spans="2:4" x14ac:dyDescent="0.2">
      <c r="B17445" s="7" t="s">
        <v>17551</v>
      </c>
      <c r="D17445" s="7">
        <v>289</v>
      </c>
    </row>
    <row r="17446" spans="2:4" x14ac:dyDescent="0.2">
      <c r="B17446" s="7" t="s">
        <v>17552</v>
      </c>
      <c r="D17446" s="7">
        <v>305</v>
      </c>
    </row>
    <row r="17447" spans="2:4" x14ac:dyDescent="0.2">
      <c r="B17447" s="7" t="s">
        <v>17553</v>
      </c>
      <c r="D17447" s="7">
        <v>263</v>
      </c>
    </row>
    <row r="17448" spans="2:4" x14ac:dyDescent="0.2">
      <c r="B17448" s="7" t="s">
        <v>17554</v>
      </c>
      <c r="D17448" s="7">
        <v>351</v>
      </c>
    </row>
    <row r="17449" spans="2:4" x14ac:dyDescent="0.2">
      <c r="B17449" s="7" t="s">
        <v>17555</v>
      </c>
      <c r="D17449" s="7">
        <v>295</v>
      </c>
    </row>
    <row r="17450" spans="2:4" x14ac:dyDescent="0.2">
      <c r="B17450" s="7" t="s">
        <v>17556</v>
      </c>
      <c r="D17450" s="7">
        <v>352</v>
      </c>
    </row>
    <row r="17451" spans="2:4" x14ac:dyDescent="0.2">
      <c r="B17451" s="7" t="s">
        <v>17557</v>
      </c>
      <c r="D17451" s="7">
        <v>272</v>
      </c>
    </row>
    <row r="17452" spans="2:4" x14ac:dyDescent="0.2">
      <c r="B17452" s="7" t="s">
        <v>17558</v>
      </c>
      <c r="D17452" s="7">
        <v>307</v>
      </c>
    </row>
    <row r="17453" spans="2:4" x14ac:dyDescent="0.2">
      <c r="B17453" s="7" t="s">
        <v>17559</v>
      </c>
      <c r="D17453" s="7">
        <v>262</v>
      </c>
    </row>
    <row r="17454" spans="2:4" x14ac:dyDescent="0.2">
      <c r="B17454" s="7" t="s">
        <v>17560</v>
      </c>
      <c r="D17454" s="7">
        <v>310</v>
      </c>
    </row>
    <row r="17455" spans="2:4" x14ac:dyDescent="0.2">
      <c r="B17455" s="7" t="s">
        <v>17561</v>
      </c>
      <c r="D17455" s="7">
        <v>326</v>
      </c>
    </row>
    <row r="17456" spans="2:4" x14ac:dyDescent="0.2">
      <c r="B17456" s="7" t="s">
        <v>17562</v>
      </c>
      <c r="D17456" s="7">
        <v>270</v>
      </c>
    </row>
    <row r="17457" spans="2:4" x14ac:dyDescent="0.2">
      <c r="B17457" s="7" t="s">
        <v>17563</v>
      </c>
      <c r="D17457" s="7">
        <v>318</v>
      </c>
    </row>
    <row r="17458" spans="2:4" x14ac:dyDescent="0.2">
      <c r="B17458" s="7" t="s">
        <v>17564</v>
      </c>
      <c r="D17458" s="7">
        <v>310</v>
      </c>
    </row>
    <row r="17459" spans="2:4" x14ac:dyDescent="0.2">
      <c r="B17459" s="7" t="s">
        <v>17565</v>
      </c>
      <c r="D17459" s="7">
        <v>310</v>
      </c>
    </row>
    <row r="17460" spans="2:4" x14ac:dyDescent="0.2">
      <c r="B17460" s="7" t="s">
        <v>17566</v>
      </c>
      <c r="D17460" s="7">
        <v>413</v>
      </c>
    </row>
    <row r="17461" spans="2:4" x14ac:dyDescent="0.2">
      <c r="B17461" s="7" t="s">
        <v>17567</v>
      </c>
      <c r="D17461" s="7">
        <v>299</v>
      </c>
    </row>
    <row r="17462" spans="2:4" x14ac:dyDescent="0.2">
      <c r="B17462" s="7" t="s">
        <v>17568</v>
      </c>
      <c r="D17462" s="7">
        <v>262</v>
      </c>
    </row>
    <row r="17463" spans="2:4" x14ac:dyDescent="0.2">
      <c r="B17463" s="7" t="s">
        <v>17569</v>
      </c>
      <c r="D17463" s="7">
        <v>359</v>
      </c>
    </row>
    <row r="17464" spans="2:4" x14ac:dyDescent="0.2">
      <c r="B17464" s="7" t="s">
        <v>17570</v>
      </c>
      <c r="D17464" s="7">
        <v>248</v>
      </c>
    </row>
    <row r="17465" spans="2:4" x14ac:dyDescent="0.2">
      <c r="B17465" s="7" t="s">
        <v>17571</v>
      </c>
      <c r="D17465" s="7">
        <v>310</v>
      </c>
    </row>
    <row r="17466" spans="2:4" x14ac:dyDescent="0.2">
      <c r="B17466" s="7" t="s">
        <v>17572</v>
      </c>
      <c r="D17466" s="7">
        <v>283</v>
      </c>
    </row>
    <row r="17467" spans="2:4" x14ac:dyDescent="0.2">
      <c r="B17467" s="7" t="s">
        <v>17573</v>
      </c>
      <c r="D17467" s="7">
        <v>244</v>
      </c>
    </row>
    <row r="17468" spans="2:4" x14ac:dyDescent="0.2">
      <c r="B17468" s="7" t="s">
        <v>17574</v>
      </c>
      <c r="D17468" s="7">
        <v>382</v>
      </c>
    </row>
    <row r="17469" spans="2:4" x14ac:dyDescent="0.2">
      <c r="B17469" s="7" t="s">
        <v>17575</v>
      </c>
      <c r="D17469" s="7">
        <v>367</v>
      </c>
    </row>
    <row r="17470" spans="2:4" x14ac:dyDescent="0.2">
      <c r="B17470" s="7" t="s">
        <v>17576</v>
      </c>
      <c r="D17470" s="7">
        <v>335</v>
      </c>
    </row>
    <row r="17471" spans="2:4" x14ac:dyDescent="0.2">
      <c r="B17471" s="7" t="s">
        <v>17577</v>
      </c>
      <c r="D17471" s="7">
        <v>304</v>
      </c>
    </row>
    <row r="17472" spans="2:4" x14ac:dyDescent="0.2">
      <c r="B17472" s="7" t="s">
        <v>17578</v>
      </c>
      <c r="D17472" s="7">
        <v>494</v>
      </c>
    </row>
    <row r="17473" spans="2:4" x14ac:dyDescent="0.2">
      <c r="B17473" s="7" t="s">
        <v>17579</v>
      </c>
      <c r="D17473" s="7">
        <v>298</v>
      </c>
    </row>
    <row r="17474" spans="2:4" x14ac:dyDescent="0.2">
      <c r="B17474" s="7" t="s">
        <v>17580</v>
      </c>
      <c r="D17474" s="7">
        <v>406</v>
      </c>
    </row>
    <row r="17475" spans="2:4" x14ac:dyDescent="0.2">
      <c r="B17475" s="7" t="s">
        <v>17581</v>
      </c>
      <c r="D17475" s="7">
        <v>428</v>
      </c>
    </row>
    <row r="17476" spans="2:4" x14ac:dyDescent="0.2">
      <c r="B17476" s="7" t="s">
        <v>17582</v>
      </c>
      <c r="D17476" s="7">
        <v>259</v>
      </c>
    </row>
    <row r="17477" spans="2:4" x14ac:dyDescent="0.2">
      <c r="B17477" s="7" t="s">
        <v>17583</v>
      </c>
      <c r="D17477" s="7">
        <v>268</v>
      </c>
    </row>
    <row r="17478" spans="2:4" x14ac:dyDescent="0.2">
      <c r="B17478" s="7" t="s">
        <v>17584</v>
      </c>
      <c r="D17478" s="7">
        <v>343</v>
      </c>
    </row>
    <row r="17479" spans="2:4" x14ac:dyDescent="0.2">
      <c r="B17479" s="7" t="s">
        <v>17585</v>
      </c>
      <c r="D17479" s="7">
        <v>274</v>
      </c>
    </row>
    <row r="17480" spans="2:4" x14ac:dyDescent="0.2">
      <c r="B17480" s="7" t="s">
        <v>17586</v>
      </c>
      <c r="D17480" s="7">
        <v>319</v>
      </c>
    </row>
    <row r="17481" spans="2:4" x14ac:dyDescent="0.2">
      <c r="B17481" s="7" t="s">
        <v>17587</v>
      </c>
      <c r="D17481" s="7">
        <v>304</v>
      </c>
    </row>
    <row r="17482" spans="2:4" x14ac:dyDescent="0.2">
      <c r="B17482" s="7" t="s">
        <v>17588</v>
      </c>
      <c r="D17482" s="7">
        <v>290</v>
      </c>
    </row>
    <row r="17483" spans="2:4" x14ac:dyDescent="0.2">
      <c r="B17483" s="7" t="s">
        <v>17589</v>
      </c>
      <c r="D17483" s="7">
        <v>390</v>
      </c>
    </row>
    <row r="17484" spans="2:4" x14ac:dyDescent="0.2">
      <c r="B17484" s="7" t="s">
        <v>17590</v>
      </c>
      <c r="D17484" s="7">
        <v>296</v>
      </c>
    </row>
    <row r="17485" spans="2:4" x14ac:dyDescent="0.2">
      <c r="B17485" s="7" t="s">
        <v>17591</v>
      </c>
      <c r="D17485" s="7">
        <v>230</v>
      </c>
    </row>
    <row r="17486" spans="2:4" x14ac:dyDescent="0.2">
      <c r="B17486" s="7" t="s">
        <v>17592</v>
      </c>
      <c r="D17486" s="7">
        <v>283</v>
      </c>
    </row>
    <row r="17487" spans="2:4" x14ac:dyDescent="0.2">
      <c r="B17487" s="7" t="s">
        <v>17593</v>
      </c>
      <c r="D17487" s="7">
        <v>283</v>
      </c>
    </row>
    <row r="17488" spans="2:4" x14ac:dyDescent="0.2">
      <c r="B17488" s="7" t="s">
        <v>17594</v>
      </c>
      <c r="D17488" s="7">
        <v>277</v>
      </c>
    </row>
    <row r="17489" spans="2:4" x14ac:dyDescent="0.2">
      <c r="B17489" s="7" t="s">
        <v>17595</v>
      </c>
      <c r="D17489" s="7">
        <v>241</v>
      </c>
    </row>
    <row r="17490" spans="2:4" x14ac:dyDescent="0.2">
      <c r="B17490" s="7" t="s">
        <v>17596</v>
      </c>
      <c r="D17490" s="7">
        <v>306</v>
      </c>
    </row>
    <row r="17491" spans="2:4" x14ac:dyDescent="0.2">
      <c r="B17491" s="7" t="s">
        <v>17597</v>
      </c>
      <c r="D17491" s="7">
        <v>312</v>
      </c>
    </row>
    <row r="17492" spans="2:4" x14ac:dyDescent="0.2">
      <c r="B17492" s="7" t="s">
        <v>17598</v>
      </c>
      <c r="D17492" s="7">
        <v>343</v>
      </c>
    </row>
    <row r="17493" spans="2:4" x14ac:dyDescent="0.2">
      <c r="B17493" s="7" t="s">
        <v>17599</v>
      </c>
      <c r="D17493" s="7">
        <v>276</v>
      </c>
    </row>
    <row r="17494" spans="2:4" x14ac:dyDescent="0.2">
      <c r="B17494" s="7" t="s">
        <v>17600</v>
      </c>
      <c r="D17494" s="7">
        <v>273</v>
      </c>
    </row>
    <row r="17495" spans="2:4" x14ac:dyDescent="0.2">
      <c r="B17495" s="7" t="s">
        <v>17601</v>
      </c>
      <c r="D17495" s="7">
        <v>104</v>
      </c>
    </row>
    <row r="17496" spans="2:4" x14ac:dyDescent="0.2">
      <c r="B17496" s="7" t="s">
        <v>17602</v>
      </c>
      <c r="D17496" s="7">
        <v>252</v>
      </c>
    </row>
    <row r="17497" spans="2:4" x14ac:dyDescent="0.2">
      <c r="B17497" s="7" t="s">
        <v>17603</v>
      </c>
      <c r="D17497" s="7">
        <v>290</v>
      </c>
    </row>
    <row r="17498" spans="2:4" x14ac:dyDescent="0.2">
      <c r="B17498" s="7" t="s">
        <v>17604</v>
      </c>
      <c r="D17498" s="7">
        <v>160</v>
      </c>
    </row>
    <row r="17499" spans="2:4" x14ac:dyDescent="0.2">
      <c r="B17499" s="7" t="s">
        <v>17605</v>
      </c>
      <c r="D17499" s="7">
        <v>219</v>
      </c>
    </row>
    <row r="17500" spans="2:4" x14ac:dyDescent="0.2">
      <c r="B17500" s="7" t="s">
        <v>17606</v>
      </c>
      <c r="D17500" s="7">
        <v>346</v>
      </c>
    </row>
    <row r="17501" spans="2:4" x14ac:dyDescent="0.2">
      <c r="B17501" s="7" t="s">
        <v>17607</v>
      </c>
      <c r="D17501" s="7">
        <v>250</v>
      </c>
    </row>
    <row r="17502" spans="2:4" x14ac:dyDescent="0.2">
      <c r="B17502" s="7" t="s">
        <v>17608</v>
      </c>
      <c r="D17502" s="7">
        <v>213</v>
      </c>
    </row>
    <row r="17503" spans="2:4" x14ac:dyDescent="0.2">
      <c r="B17503" s="7" t="s">
        <v>17609</v>
      </c>
      <c r="D17503" s="7">
        <v>273</v>
      </c>
    </row>
    <row r="17504" spans="2:4" x14ac:dyDescent="0.2">
      <c r="B17504" s="7" t="s">
        <v>17610</v>
      </c>
      <c r="D17504" s="7">
        <v>280</v>
      </c>
    </row>
    <row r="17505" spans="2:4" x14ac:dyDescent="0.2">
      <c r="B17505" s="7" t="s">
        <v>17611</v>
      </c>
      <c r="D17505" s="7">
        <v>256</v>
      </c>
    </row>
    <row r="17506" spans="2:4" x14ac:dyDescent="0.2">
      <c r="B17506" s="7" t="s">
        <v>17612</v>
      </c>
      <c r="D17506" s="7">
        <v>311</v>
      </c>
    </row>
    <row r="17507" spans="2:4" x14ac:dyDescent="0.2">
      <c r="B17507" s="7" t="s">
        <v>17613</v>
      </c>
      <c r="D17507" s="7">
        <v>294</v>
      </c>
    </row>
    <row r="17508" spans="2:4" x14ac:dyDescent="0.2">
      <c r="B17508" s="7" t="s">
        <v>17614</v>
      </c>
      <c r="D17508" s="7">
        <v>259</v>
      </c>
    </row>
    <row r="17509" spans="2:4" x14ac:dyDescent="0.2">
      <c r="B17509" s="7" t="s">
        <v>17615</v>
      </c>
      <c r="D17509" s="7">
        <v>330</v>
      </c>
    </row>
    <row r="17510" spans="2:4" x14ac:dyDescent="0.2">
      <c r="B17510" s="7" t="s">
        <v>17616</v>
      </c>
      <c r="D17510" s="7">
        <v>386</v>
      </c>
    </row>
    <row r="17511" spans="2:4" x14ac:dyDescent="0.2">
      <c r="B17511" s="7" t="s">
        <v>17617</v>
      </c>
      <c r="D17511" s="7">
        <v>270</v>
      </c>
    </row>
    <row r="17512" spans="2:4" x14ac:dyDescent="0.2">
      <c r="B17512" s="7" t="s">
        <v>17618</v>
      </c>
      <c r="D17512" s="7">
        <v>177</v>
      </c>
    </row>
    <row r="17513" spans="2:4" x14ac:dyDescent="0.2">
      <c r="B17513" s="7" t="s">
        <v>17619</v>
      </c>
      <c r="D17513" s="7">
        <v>342</v>
      </c>
    </row>
    <row r="17514" spans="2:4" x14ac:dyDescent="0.2">
      <c r="B17514" s="7" t="s">
        <v>17620</v>
      </c>
      <c r="D17514" s="7">
        <v>345</v>
      </c>
    </row>
    <row r="17515" spans="2:4" x14ac:dyDescent="0.2">
      <c r="B17515" s="7" t="s">
        <v>17621</v>
      </c>
      <c r="D17515" s="7">
        <v>288</v>
      </c>
    </row>
    <row r="17516" spans="2:4" x14ac:dyDescent="0.2">
      <c r="B17516" s="7" t="s">
        <v>17622</v>
      </c>
      <c r="D17516" s="7">
        <v>255</v>
      </c>
    </row>
    <row r="17517" spans="2:4" x14ac:dyDescent="0.2">
      <c r="B17517" s="7" t="s">
        <v>17623</v>
      </c>
      <c r="D17517" s="7">
        <v>170</v>
      </c>
    </row>
    <row r="17518" spans="2:4" x14ac:dyDescent="0.2">
      <c r="B17518" s="7" t="s">
        <v>17624</v>
      </c>
      <c r="D17518" s="7">
        <v>246</v>
      </c>
    </row>
    <row r="17519" spans="2:4" x14ac:dyDescent="0.2">
      <c r="B17519" s="7" t="s">
        <v>17625</v>
      </c>
      <c r="D17519" s="7">
        <v>229</v>
      </c>
    </row>
    <row r="17520" spans="2:4" x14ac:dyDescent="0.2">
      <c r="B17520" s="7" t="s">
        <v>17626</v>
      </c>
      <c r="D17520" s="7">
        <v>308</v>
      </c>
    </row>
    <row r="17521" spans="2:4" x14ac:dyDescent="0.2">
      <c r="B17521" s="7" t="s">
        <v>17627</v>
      </c>
      <c r="D17521" s="7">
        <v>310</v>
      </c>
    </row>
    <row r="17522" spans="2:4" x14ac:dyDescent="0.2">
      <c r="B17522" s="7" t="s">
        <v>17628</v>
      </c>
      <c r="D17522" s="7">
        <v>248</v>
      </c>
    </row>
    <row r="17523" spans="2:4" x14ac:dyDescent="0.2">
      <c r="B17523" s="7" t="s">
        <v>17629</v>
      </c>
      <c r="D17523" s="7">
        <v>232</v>
      </c>
    </row>
    <row r="17524" spans="2:4" x14ac:dyDescent="0.2">
      <c r="B17524" s="7" t="s">
        <v>17630</v>
      </c>
      <c r="D17524" s="7">
        <v>205</v>
      </c>
    </row>
    <row r="17525" spans="2:4" x14ac:dyDescent="0.2">
      <c r="B17525" s="7" t="s">
        <v>17631</v>
      </c>
      <c r="D17525" s="7">
        <v>284</v>
      </c>
    </row>
    <row r="17526" spans="2:4" x14ac:dyDescent="0.2">
      <c r="B17526" s="7" t="s">
        <v>17632</v>
      </c>
      <c r="D17526" s="7">
        <v>200</v>
      </c>
    </row>
    <row r="17527" spans="2:4" x14ac:dyDescent="0.2">
      <c r="B17527" s="7" t="s">
        <v>17633</v>
      </c>
      <c r="D17527" s="7">
        <v>327</v>
      </c>
    </row>
    <row r="17528" spans="2:4" x14ac:dyDescent="0.2">
      <c r="B17528" s="7" t="s">
        <v>17634</v>
      </c>
      <c r="D17528" s="7">
        <v>266</v>
      </c>
    </row>
    <row r="17529" spans="2:4" x14ac:dyDescent="0.2">
      <c r="B17529" s="7" t="s">
        <v>17635</v>
      </c>
      <c r="D17529" s="7">
        <v>320</v>
      </c>
    </row>
    <row r="17530" spans="2:4" x14ac:dyDescent="0.2">
      <c r="B17530" s="7" t="s">
        <v>17636</v>
      </c>
      <c r="D17530" s="7">
        <v>305</v>
      </c>
    </row>
    <row r="17531" spans="2:4" x14ac:dyDescent="0.2">
      <c r="B17531" s="7" t="s">
        <v>17637</v>
      </c>
      <c r="D17531" s="7">
        <v>316</v>
      </c>
    </row>
    <row r="17532" spans="2:4" x14ac:dyDescent="0.2">
      <c r="B17532" s="7" t="s">
        <v>17638</v>
      </c>
      <c r="D17532" s="7">
        <v>195</v>
      </c>
    </row>
    <row r="17533" spans="2:4" x14ac:dyDescent="0.2">
      <c r="B17533" s="7" t="s">
        <v>17639</v>
      </c>
      <c r="D17533" s="7">
        <v>316</v>
      </c>
    </row>
    <row r="17534" spans="2:4" x14ac:dyDescent="0.2">
      <c r="B17534" s="7" t="s">
        <v>17640</v>
      </c>
      <c r="D17534" s="7">
        <v>337</v>
      </c>
    </row>
    <row r="17535" spans="2:4" x14ac:dyDescent="0.2">
      <c r="B17535" s="7" t="s">
        <v>17641</v>
      </c>
      <c r="D17535" s="7">
        <v>244</v>
      </c>
    </row>
    <row r="17536" spans="2:4" x14ac:dyDescent="0.2">
      <c r="B17536" s="7" t="s">
        <v>17642</v>
      </c>
      <c r="D17536" s="7">
        <v>277</v>
      </c>
    </row>
    <row r="17537" spans="2:4" x14ac:dyDescent="0.2">
      <c r="B17537" s="7" t="s">
        <v>17643</v>
      </c>
      <c r="D17537" s="7">
        <v>280</v>
      </c>
    </row>
    <row r="17538" spans="2:4" x14ac:dyDescent="0.2">
      <c r="B17538" s="7" t="s">
        <v>17644</v>
      </c>
      <c r="D17538" s="7">
        <v>313</v>
      </c>
    </row>
    <row r="17539" spans="2:4" x14ac:dyDescent="0.2">
      <c r="B17539" s="7" t="s">
        <v>17645</v>
      </c>
      <c r="D17539" s="7">
        <v>265</v>
      </c>
    </row>
    <row r="17540" spans="2:4" x14ac:dyDescent="0.2">
      <c r="B17540" s="7" t="s">
        <v>17646</v>
      </c>
      <c r="D17540" s="7">
        <v>295</v>
      </c>
    </row>
    <row r="17541" spans="2:4" x14ac:dyDescent="0.2">
      <c r="B17541" s="7" t="s">
        <v>17647</v>
      </c>
      <c r="D17541" s="7">
        <v>272</v>
      </c>
    </row>
    <row r="17542" spans="2:4" x14ac:dyDescent="0.2">
      <c r="B17542" s="7" t="s">
        <v>17648</v>
      </c>
      <c r="D17542" s="7">
        <v>343</v>
      </c>
    </row>
    <row r="17543" spans="2:4" x14ac:dyDescent="0.2">
      <c r="B17543" s="7" t="s">
        <v>17649</v>
      </c>
      <c r="D17543" s="7">
        <v>264</v>
      </c>
    </row>
    <row r="17544" spans="2:4" x14ac:dyDescent="0.2">
      <c r="B17544" s="7" t="s">
        <v>17650</v>
      </c>
      <c r="D17544" s="7">
        <v>341</v>
      </c>
    </row>
    <row r="17545" spans="2:4" x14ac:dyDescent="0.2">
      <c r="B17545" s="7" t="s">
        <v>17651</v>
      </c>
      <c r="D17545" s="7">
        <v>292</v>
      </c>
    </row>
    <row r="17546" spans="2:4" x14ac:dyDescent="0.2">
      <c r="B17546" s="7" t="s">
        <v>17652</v>
      </c>
      <c r="D17546" s="7">
        <v>316</v>
      </c>
    </row>
    <row r="17547" spans="2:4" x14ac:dyDescent="0.2">
      <c r="B17547" s="7" t="s">
        <v>17653</v>
      </c>
      <c r="D17547" s="7">
        <v>309</v>
      </c>
    </row>
    <row r="17548" spans="2:4" x14ac:dyDescent="0.2">
      <c r="B17548" s="7" t="s">
        <v>17654</v>
      </c>
      <c r="D17548" s="7">
        <v>345</v>
      </c>
    </row>
    <row r="17549" spans="2:4" x14ac:dyDescent="0.2">
      <c r="B17549" s="7" t="s">
        <v>17655</v>
      </c>
      <c r="D17549" s="7">
        <v>295</v>
      </c>
    </row>
    <row r="17550" spans="2:4" x14ac:dyDescent="0.2">
      <c r="B17550" s="7" t="s">
        <v>17656</v>
      </c>
      <c r="D17550" s="7">
        <v>323</v>
      </c>
    </row>
    <row r="17551" spans="2:4" x14ac:dyDescent="0.2">
      <c r="B17551" s="7" t="s">
        <v>17657</v>
      </c>
      <c r="D17551" s="7">
        <v>210</v>
      </c>
    </row>
    <row r="17552" spans="2:4" x14ac:dyDescent="0.2">
      <c r="B17552" s="7" t="s">
        <v>17658</v>
      </c>
      <c r="D17552" s="7">
        <v>241</v>
      </c>
    </row>
    <row r="17553" spans="2:4" x14ac:dyDescent="0.2">
      <c r="B17553" s="7" t="s">
        <v>17659</v>
      </c>
      <c r="D17553" s="7">
        <v>238</v>
      </c>
    </row>
    <row r="17554" spans="2:4" x14ac:dyDescent="0.2">
      <c r="B17554" s="7" t="s">
        <v>17660</v>
      </c>
      <c r="D17554" s="7">
        <v>261</v>
      </c>
    </row>
    <row r="17555" spans="2:4" x14ac:dyDescent="0.2">
      <c r="B17555" s="7" t="s">
        <v>17661</v>
      </c>
      <c r="D17555" s="7">
        <v>299</v>
      </c>
    </row>
    <row r="17556" spans="2:4" x14ac:dyDescent="0.2">
      <c r="B17556" s="7" t="s">
        <v>17662</v>
      </c>
      <c r="D17556" s="7">
        <v>278</v>
      </c>
    </row>
    <row r="17557" spans="2:4" x14ac:dyDescent="0.2">
      <c r="B17557" s="7" t="s">
        <v>17663</v>
      </c>
      <c r="D17557" s="7">
        <v>328</v>
      </c>
    </row>
    <row r="17558" spans="2:4" x14ac:dyDescent="0.2">
      <c r="B17558" s="7" t="s">
        <v>17664</v>
      </c>
      <c r="D17558" s="7">
        <v>386</v>
      </c>
    </row>
    <row r="17559" spans="2:4" x14ac:dyDescent="0.2">
      <c r="B17559" s="7" t="s">
        <v>17665</v>
      </c>
      <c r="D17559" s="7">
        <v>315</v>
      </c>
    </row>
    <row r="17560" spans="2:4" x14ac:dyDescent="0.2">
      <c r="B17560" s="7" t="s">
        <v>17666</v>
      </c>
      <c r="D17560" s="7">
        <v>273</v>
      </c>
    </row>
    <row r="17561" spans="2:4" x14ac:dyDescent="0.2">
      <c r="B17561" s="7" t="s">
        <v>17667</v>
      </c>
      <c r="D17561" s="7">
        <v>338</v>
      </c>
    </row>
    <row r="17562" spans="2:4" x14ac:dyDescent="0.2">
      <c r="B17562" s="7" t="s">
        <v>17668</v>
      </c>
      <c r="D17562" s="7">
        <v>207</v>
      </c>
    </row>
    <row r="17563" spans="2:4" x14ac:dyDescent="0.2">
      <c r="B17563" s="7" t="s">
        <v>17669</v>
      </c>
      <c r="D17563" s="7">
        <v>342</v>
      </c>
    </row>
    <row r="17564" spans="2:4" x14ac:dyDescent="0.2">
      <c r="B17564" s="7" t="s">
        <v>17670</v>
      </c>
      <c r="D17564" s="7">
        <v>264</v>
      </c>
    </row>
    <row r="17565" spans="2:4" x14ac:dyDescent="0.2">
      <c r="B17565" s="7" t="s">
        <v>17671</v>
      </c>
      <c r="D17565" s="7">
        <v>299</v>
      </c>
    </row>
    <row r="17566" spans="2:4" x14ac:dyDescent="0.2">
      <c r="B17566" s="7" t="s">
        <v>17672</v>
      </c>
      <c r="D17566" s="7">
        <v>287</v>
      </c>
    </row>
    <row r="17567" spans="2:4" x14ac:dyDescent="0.2">
      <c r="B17567" s="7" t="s">
        <v>17673</v>
      </c>
      <c r="D17567" s="7">
        <v>279</v>
      </c>
    </row>
    <row r="17568" spans="2:4" x14ac:dyDescent="0.2">
      <c r="B17568" s="7" t="s">
        <v>17674</v>
      </c>
      <c r="D17568" s="7">
        <v>347</v>
      </c>
    </row>
    <row r="17569" spans="2:4" x14ac:dyDescent="0.2">
      <c r="B17569" s="7" t="s">
        <v>17675</v>
      </c>
      <c r="D17569" s="7">
        <v>345</v>
      </c>
    </row>
    <row r="17570" spans="2:4" x14ac:dyDescent="0.2">
      <c r="B17570" s="7" t="s">
        <v>17676</v>
      </c>
      <c r="D17570" s="7">
        <v>260</v>
      </c>
    </row>
    <row r="17571" spans="2:4" x14ac:dyDescent="0.2">
      <c r="B17571" s="7" t="s">
        <v>17677</v>
      </c>
      <c r="D17571" s="7">
        <v>280</v>
      </c>
    </row>
    <row r="17572" spans="2:4" x14ac:dyDescent="0.2">
      <c r="B17572" s="7" t="s">
        <v>17678</v>
      </c>
      <c r="D17572" s="7">
        <v>357</v>
      </c>
    </row>
    <row r="17573" spans="2:4" x14ac:dyDescent="0.2">
      <c r="B17573" s="7" t="s">
        <v>17679</v>
      </c>
      <c r="D17573" s="7">
        <v>276</v>
      </c>
    </row>
    <row r="17574" spans="2:4" x14ac:dyDescent="0.2">
      <c r="B17574" s="7" t="s">
        <v>17680</v>
      </c>
      <c r="D17574" s="7">
        <v>290</v>
      </c>
    </row>
    <row r="17575" spans="2:4" x14ac:dyDescent="0.2">
      <c r="B17575" s="7" t="s">
        <v>17681</v>
      </c>
      <c r="D17575" s="7">
        <v>332</v>
      </c>
    </row>
    <row r="17576" spans="2:4" x14ac:dyDescent="0.2">
      <c r="B17576" s="7" t="s">
        <v>17682</v>
      </c>
      <c r="D17576" s="7">
        <v>234</v>
      </c>
    </row>
    <row r="17577" spans="2:4" x14ac:dyDescent="0.2">
      <c r="B17577" s="7" t="s">
        <v>17683</v>
      </c>
      <c r="D17577" s="7">
        <v>258</v>
      </c>
    </row>
    <row r="17578" spans="2:4" x14ac:dyDescent="0.2">
      <c r="B17578" s="7" t="s">
        <v>17684</v>
      </c>
      <c r="D17578" s="7">
        <v>310</v>
      </c>
    </row>
    <row r="17579" spans="2:4" x14ac:dyDescent="0.2">
      <c r="B17579" s="7" t="s">
        <v>17685</v>
      </c>
      <c r="D17579" s="7">
        <v>381</v>
      </c>
    </row>
    <row r="17580" spans="2:4" x14ac:dyDescent="0.2">
      <c r="B17580" s="7" t="s">
        <v>17686</v>
      </c>
      <c r="D17580" s="7">
        <v>305</v>
      </c>
    </row>
    <row r="17581" spans="2:4" x14ac:dyDescent="0.2">
      <c r="B17581" s="7" t="s">
        <v>17687</v>
      </c>
      <c r="D17581" s="7">
        <v>304</v>
      </c>
    </row>
    <row r="17582" spans="2:4" x14ac:dyDescent="0.2">
      <c r="B17582" s="7" t="s">
        <v>17688</v>
      </c>
      <c r="D17582" s="7">
        <v>243</v>
      </c>
    </row>
    <row r="17583" spans="2:4" x14ac:dyDescent="0.2">
      <c r="B17583" s="7" t="s">
        <v>17689</v>
      </c>
      <c r="D17583" s="7">
        <v>315</v>
      </c>
    </row>
    <row r="17584" spans="2:4" x14ac:dyDescent="0.2">
      <c r="B17584" s="7" t="s">
        <v>17690</v>
      </c>
      <c r="D17584" s="7">
        <v>241</v>
      </c>
    </row>
    <row r="17585" spans="2:4" x14ac:dyDescent="0.2">
      <c r="B17585" s="7" t="s">
        <v>17691</v>
      </c>
      <c r="D17585" s="7">
        <v>258</v>
      </c>
    </row>
    <row r="17586" spans="2:4" x14ac:dyDescent="0.2">
      <c r="B17586" s="7" t="s">
        <v>17692</v>
      </c>
      <c r="D17586" s="7">
        <v>282</v>
      </c>
    </row>
    <row r="17587" spans="2:4" x14ac:dyDescent="0.2">
      <c r="B17587" s="7" t="s">
        <v>17693</v>
      </c>
      <c r="D17587" s="7">
        <v>367</v>
      </c>
    </row>
    <row r="17588" spans="2:4" x14ac:dyDescent="0.2">
      <c r="B17588" s="7" t="s">
        <v>17694</v>
      </c>
      <c r="D17588" s="7">
        <v>270</v>
      </c>
    </row>
    <row r="17589" spans="2:4" x14ac:dyDescent="0.2">
      <c r="B17589" s="7" t="s">
        <v>17695</v>
      </c>
      <c r="D17589" s="7">
        <v>279</v>
      </c>
    </row>
    <row r="17590" spans="2:4" x14ac:dyDescent="0.2">
      <c r="B17590" s="7" t="s">
        <v>17696</v>
      </c>
      <c r="D17590" s="7">
        <v>215</v>
      </c>
    </row>
    <row r="17591" spans="2:4" x14ac:dyDescent="0.2">
      <c r="B17591" s="7" t="s">
        <v>17697</v>
      </c>
      <c r="D17591" s="7">
        <v>297</v>
      </c>
    </row>
    <row r="17592" spans="2:4" x14ac:dyDescent="0.2">
      <c r="B17592" s="7" t="s">
        <v>17698</v>
      </c>
      <c r="D17592" s="7">
        <v>265</v>
      </c>
    </row>
    <row r="17593" spans="2:4" x14ac:dyDescent="0.2">
      <c r="B17593" s="7" t="s">
        <v>17699</v>
      </c>
      <c r="D17593" s="7">
        <v>328</v>
      </c>
    </row>
    <row r="17594" spans="2:4" x14ac:dyDescent="0.2">
      <c r="B17594" s="7" t="s">
        <v>17700</v>
      </c>
      <c r="D17594" s="7">
        <v>282</v>
      </c>
    </row>
    <row r="17595" spans="2:4" x14ac:dyDescent="0.2">
      <c r="B17595" s="7" t="s">
        <v>17701</v>
      </c>
      <c r="D17595" s="7">
        <v>36</v>
      </c>
    </row>
    <row r="17596" spans="2:4" x14ac:dyDescent="0.2">
      <c r="B17596" s="7" t="s">
        <v>17702</v>
      </c>
      <c r="D17596" s="7">
        <v>236</v>
      </c>
    </row>
    <row r="17597" spans="2:4" x14ac:dyDescent="0.2">
      <c r="B17597" s="7" t="s">
        <v>17703</v>
      </c>
      <c r="D17597" s="7">
        <v>329</v>
      </c>
    </row>
    <row r="17598" spans="2:4" x14ac:dyDescent="0.2">
      <c r="B17598" s="7" t="s">
        <v>17704</v>
      </c>
      <c r="D17598" s="7">
        <v>290</v>
      </c>
    </row>
    <row r="17599" spans="2:4" x14ac:dyDescent="0.2">
      <c r="B17599" s="7" t="s">
        <v>17705</v>
      </c>
      <c r="D17599" s="7">
        <v>163</v>
      </c>
    </row>
    <row r="17600" spans="2:4" x14ac:dyDescent="0.2">
      <c r="B17600" s="7" t="s">
        <v>17706</v>
      </c>
      <c r="D17600" s="7">
        <v>285</v>
      </c>
    </row>
    <row r="17601" spans="2:4" x14ac:dyDescent="0.2">
      <c r="B17601" s="7" t="s">
        <v>17707</v>
      </c>
      <c r="D17601" s="7">
        <v>208</v>
      </c>
    </row>
    <row r="17602" spans="2:4" x14ac:dyDescent="0.2">
      <c r="B17602" s="7" t="s">
        <v>17708</v>
      </c>
      <c r="D17602" s="7">
        <v>211</v>
      </c>
    </row>
    <row r="17603" spans="2:4" x14ac:dyDescent="0.2">
      <c r="B17603" s="7" t="s">
        <v>17709</v>
      </c>
      <c r="D17603" s="7">
        <v>286</v>
      </c>
    </row>
    <row r="17604" spans="2:4" x14ac:dyDescent="0.2">
      <c r="B17604" s="7" t="s">
        <v>17710</v>
      </c>
      <c r="D17604" s="7">
        <v>233</v>
      </c>
    </row>
    <row r="17605" spans="2:4" x14ac:dyDescent="0.2">
      <c r="B17605" s="7" t="s">
        <v>17711</v>
      </c>
      <c r="D17605" s="7">
        <v>191</v>
      </c>
    </row>
    <row r="17606" spans="2:4" x14ac:dyDescent="0.2">
      <c r="B17606" s="7" t="s">
        <v>17712</v>
      </c>
      <c r="D17606" s="7">
        <v>257</v>
      </c>
    </row>
    <row r="17607" spans="2:4" x14ac:dyDescent="0.2">
      <c r="B17607" s="7" t="s">
        <v>17713</v>
      </c>
      <c r="D17607" s="7">
        <v>277</v>
      </c>
    </row>
    <row r="17608" spans="2:4" x14ac:dyDescent="0.2">
      <c r="B17608" s="7" t="s">
        <v>17714</v>
      </c>
      <c r="D17608" s="7">
        <v>229</v>
      </c>
    </row>
    <row r="17609" spans="2:4" x14ac:dyDescent="0.2">
      <c r="B17609" s="7" t="s">
        <v>17715</v>
      </c>
      <c r="D17609" s="7">
        <v>292</v>
      </c>
    </row>
    <row r="17610" spans="2:4" x14ac:dyDescent="0.2">
      <c r="B17610" s="7" t="s">
        <v>17716</v>
      </c>
      <c r="D17610" s="7">
        <v>187</v>
      </c>
    </row>
    <row r="17611" spans="2:4" x14ac:dyDescent="0.2">
      <c r="B17611" s="7" t="s">
        <v>17717</v>
      </c>
      <c r="D17611" s="7">
        <v>153</v>
      </c>
    </row>
    <row r="17612" spans="2:4" x14ac:dyDescent="0.2">
      <c r="B17612" s="7" t="s">
        <v>17718</v>
      </c>
      <c r="D17612" s="7">
        <v>184</v>
      </c>
    </row>
    <row r="17613" spans="2:4" x14ac:dyDescent="0.2">
      <c r="B17613" s="7" t="s">
        <v>17719</v>
      </c>
      <c r="D17613" s="7">
        <v>238</v>
      </c>
    </row>
    <row r="17614" spans="2:4" x14ac:dyDescent="0.2">
      <c r="B17614" s="7" t="s">
        <v>17720</v>
      </c>
      <c r="D17614" s="7">
        <v>186</v>
      </c>
    </row>
    <row r="17615" spans="2:4" x14ac:dyDescent="0.2">
      <c r="B17615" s="7" t="s">
        <v>17721</v>
      </c>
      <c r="D17615" s="7">
        <v>203</v>
      </c>
    </row>
    <row r="17616" spans="2:4" x14ac:dyDescent="0.2">
      <c r="B17616" s="7" t="s">
        <v>17722</v>
      </c>
      <c r="D17616" s="7">
        <v>156</v>
      </c>
    </row>
    <row r="17617" spans="2:4" x14ac:dyDescent="0.2">
      <c r="B17617" s="7" t="s">
        <v>17723</v>
      </c>
      <c r="D17617" s="7">
        <v>162</v>
      </c>
    </row>
    <row r="17618" spans="2:4" x14ac:dyDescent="0.2">
      <c r="B17618" s="7" t="s">
        <v>17724</v>
      </c>
      <c r="D17618" s="7">
        <v>279</v>
      </c>
    </row>
    <row r="17619" spans="2:4" x14ac:dyDescent="0.2">
      <c r="B17619" s="7" t="s">
        <v>17725</v>
      </c>
      <c r="D17619" s="7">
        <v>158</v>
      </c>
    </row>
    <row r="17620" spans="2:4" x14ac:dyDescent="0.2">
      <c r="B17620" s="7" t="s">
        <v>17726</v>
      </c>
      <c r="D17620" s="7">
        <v>241</v>
      </c>
    </row>
    <row r="17621" spans="2:4" x14ac:dyDescent="0.2">
      <c r="B17621" s="7" t="s">
        <v>17727</v>
      </c>
      <c r="D17621" s="7">
        <v>351</v>
      </c>
    </row>
    <row r="17622" spans="2:4" x14ac:dyDescent="0.2">
      <c r="B17622" s="7" t="s">
        <v>17728</v>
      </c>
      <c r="D17622" s="7">
        <v>159</v>
      </c>
    </row>
    <row r="17623" spans="2:4" x14ac:dyDescent="0.2">
      <c r="B17623" s="7" t="s">
        <v>17729</v>
      </c>
      <c r="D17623" s="7">
        <v>155</v>
      </c>
    </row>
    <row r="17624" spans="2:4" x14ac:dyDescent="0.2">
      <c r="B17624" s="7" t="s">
        <v>17730</v>
      </c>
      <c r="D17624" s="7">
        <v>177</v>
      </c>
    </row>
    <row r="17625" spans="2:4" x14ac:dyDescent="0.2">
      <c r="B17625" s="7" t="s">
        <v>17731</v>
      </c>
      <c r="D17625" s="7">
        <v>209</v>
      </c>
    </row>
    <row r="17626" spans="2:4" x14ac:dyDescent="0.2">
      <c r="B17626" s="7" t="s">
        <v>17732</v>
      </c>
      <c r="D17626" s="7">
        <v>103</v>
      </c>
    </row>
    <row r="17627" spans="2:4" x14ac:dyDescent="0.2">
      <c r="B17627" s="7" t="s">
        <v>17733</v>
      </c>
      <c r="D17627" s="7">
        <v>196</v>
      </c>
    </row>
    <row r="17628" spans="2:4" x14ac:dyDescent="0.2">
      <c r="B17628" s="7" t="s">
        <v>17734</v>
      </c>
      <c r="D17628" s="7">
        <v>207</v>
      </c>
    </row>
    <row r="17629" spans="2:4" x14ac:dyDescent="0.2">
      <c r="B17629" s="7" t="s">
        <v>17735</v>
      </c>
      <c r="D17629" s="7">
        <v>205</v>
      </c>
    </row>
    <row r="17630" spans="2:4" x14ac:dyDescent="0.2">
      <c r="B17630" s="7" t="s">
        <v>17736</v>
      </c>
      <c r="D17630" s="7">
        <v>250</v>
      </c>
    </row>
    <row r="17631" spans="2:4" x14ac:dyDescent="0.2">
      <c r="B17631" s="7" t="s">
        <v>17737</v>
      </c>
      <c r="D17631" s="7">
        <v>207</v>
      </c>
    </row>
    <row r="17632" spans="2:4" x14ac:dyDescent="0.2">
      <c r="B17632" s="7" t="s">
        <v>17738</v>
      </c>
      <c r="D17632" s="7">
        <v>146</v>
      </c>
    </row>
    <row r="17633" spans="2:4" x14ac:dyDescent="0.2">
      <c r="B17633" s="7" t="s">
        <v>17739</v>
      </c>
      <c r="D17633" s="7">
        <v>211</v>
      </c>
    </row>
    <row r="17634" spans="2:4" x14ac:dyDescent="0.2">
      <c r="B17634" s="7" t="s">
        <v>17740</v>
      </c>
      <c r="D17634" s="7">
        <v>297</v>
      </c>
    </row>
    <row r="17635" spans="2:4" x14ac:dyDescent="0.2">
      <c r="B17635" s="7" t="s">
        <v>17741</v>
      </c>
      <c r="D17635" s="7">
        <v>161</v>
      </c>
    </row>
    <row r="17636" spans="2:4" x14ac:dyDescent="0.2">
      <c r="B17636" s="7" t="s">
        <v>17742</v>
      </c>
      <c r="D17636" s="7">
        <v>226</v>
      </c>
    </row>
    <row r="17637" spans="2:4" x14ac:dyDescent="0.2">
      <c r="B17637" s="7" t="s">
        <v>17743</v>
      </c>
      <c r="D17637" s="7">
        <v>187</v>
      </c>
    </row>
    <row r="17638" spans="2:4" x14ac:dyDescent="0.2">
      <c r="B17638" s="7" t="s">
        <v>17744</v>
      </c>
      <c r="D17638" s="7">
        <v>237</v>
      </c>
    </row>
    <row r="17639" spans="2:4" x14ac:dyDescent="0.2">
      <c r="B17639" s="7" t="s">
        <v>17745</v>
      </c>
      <c r="D17639" s="7">
        <v>259</v>
      </c>
    </row>
    <row r="17640" spans="2:4" x14ac:dyDescent="0.2">
      <c r="B17640" s="7" t="s">
        <v>17746</v>
      </c>
      <c r="D17640" s="7">
        <v>237</v>
      </c>
    </row>
    <row r="17641" spans="2:4" x14ac:dyDescent="0.2">
      <c r="B17641" s="7" t="s">
        <v>17747</v>
      </c>
      <c r="D17641" s="7">
        <v>275</v>
      </c>
    </row>
    <row r="17642" spans="2:4" x14ac:dyDescent="0.2">
      <c r="B17642" s="7" t="s">
        <v>17748</v>
      </c>
      <c r="D17642" s="7">
        <v>157</v>
      </c>
    </row>
    <row r="17643" spans="2:4" x14ac:dyDescent="0.2">
      <c r="B17643" s="7" t="s">
        <v>17749</v>
      </c>
      <c r="D17643" s="7">
        <v>159</v>
      </c>
    </row>
    <row r="17644" spans="2:4" x14ac:dyDescent="0.2">
      <c r="B17644" s="7" t="s">
        <v>17750</v>
      </c>
      <c r="D17644" s="7">
        <v>261</v>
      </c>
    </row>
    <row r="17645" spans="2:4" x14ac:dyDescent="0.2">
      <c r="B17645" s="7" t="s">
        <v>17751</v>
      </c>
      <c r="D17645" s="7">
        <v>210</v>
      </c>
    </row>
    <row r="17646" spans="2:4" x14ac:dyDescent="0.2">
      <c r="B17646" s="7" t="s">
        <v>17752</v>
      </c>
      <c r="D17646" s="7">
        <v>170</v>
      </c>
    </row>
    <row r="17647" spans="2:4" x14ac:dyDescent="0.2">
      <c r="B17647" s="7" t="s">
        <v>17753</v>
      </c>
      <c r="D17647" s="7">
        <v>246</v>
      </c>
    </row>
    <row r="17648" spans="2:4" x14ac:dyDescent="0.2">
      <c r="B17648" s="7" t="s">
        <v>17754</v>
      </c>
      <c r="D17648" s="7">
        <v>189</v>
      </c>
    </row>
    <row r="17649" spans="2:4" x14ac:dyDescent="0.2">
      <c r="B17649" s="7" t="s">
        <v>17755</v>
      </c>
      <c r="D17649" s="7">
        <v>224</v>
      </c>
    </row>
    <row r="17650" spans="2:4" x14ac:dyDescent="0.2">
      <c r="B17650" s="7" t="s">
        <v>17756</v>
      </c>
      <c r="D17650" s="7">
        <v>209</v>
      </c>
    </row>
    <row r="17651" spans="2:4" x14ac:dyDescent="0.2">
      <c r="B17651" s="7" t="s">
        <v>17757</v>
      </c>
      <c r="D17651" s="7">
        <v>278</v>
      </c>
    </row>
    <row r="17652" spans="2:4" x14ac:dyDescent="0.2">
      <c r="B17652" s="7" t="s">
        <v>17758</v>
      </c>
      <c r="D17652" s="7">
        <v>208</v>
      </c>
    </row>
    <row r="17653" spans="2:4" x14ac:dyDescent="0.2">
      <c r="B17653" s="7" t="s">
        <v>17759</v>
      </c>
      <c r="D17653" s="7">
        <v>149</v>
      </c>
    </row>
    <row r="17654" spans="2:4" x14ac:dyDescent="0.2">
      <c r="B17654" s="7" t="s">
        <v>17760</v>
      </c>
      <c r="D17654" s="7">
        <v>219</v>
      </c>
    </row>
    <row r="17655" spans="2:4" x14ac:dyDescent="0.2">
      <c r="B17655" s="7" t="s">
        <v>17761</v>
      </c>
      <c r="D17655" s="7">
        <v>229</v>
      </c>
    </row>
    <row r="17656" spans="2:4" x14ac:dyDescent="0.2">
      <c r="B17656" s="7" t="s">
        <v>17762</v>
      </c>
      <c r="D17656" s="7">
        <v>230</v>
      </c>
    </row>
    <row r="17657" spans="2:4" x14ac:dyDescent="0.2">
      <c r="B17657" s="7" t="s">
        <v>17763</v>
      </c>
      <c r="D17657" s="7">
        <v>298</v>
      </c>
    </row>
    <row r="17658" spans="2:4" x14ac:dyDescent="0.2">
      <c r="B17658" s="7" t="s">
        <v>17764</v>
      </c>
      <c r="D17658" s="7">
        <v>247</v>
      </c>
    </row>
    <row r="17659" spans="2:4" x14ac:dyDescent="0.2">
      <c r="B17659" s="7" t="s">
        <v>17765</v>
      </c>
      <c r="D17659" s="7">
        <v>216</v>
      </c>
    </row>
    <row r="17660" spans="2:4" x14ac:dyDescent="0.2">
      <c r="B17660" s="7" t="s">
        <v>17766</v>
      </c>
      <c r="D17660" s="7">
        <v>193</v>
      </c>
    </row>
    <row r="17661" spans="2:4" x14ac:dyDescent="0.2">
      <c r="B17661" s="7" t="s">
        <v>17767</v>
      </c>
      <c r="D17661" s="7">
        <v>267</v>
      </c>
    </row>
    <row r="17662" spans="2:4" x14ac:dyDescent="0.2">
      <c r="B17662" s="7" t="s">
        <v>17768</v>
      </c>
      <c r="D17662" s="7">
        <v>149</v>
      </c>
    </row>
    <row r="17663" spans="2:4" x14ac:dyDescent="0.2">
      <c r="B17663" s="7" t="s">
        <v>17769</v>
      </c>
      <c r="D17663" s="7">
        <v>201</v>
      </c>
    </row>
    <row r="17664" spans="2:4" x14ac:dyDescent="0.2">
      <c r="B17664" s="7" t="s">
        <v>17770</v>
      </c>
      <c r="D17664" s="7">
        <v>171</v>
      </c>
    </row>
    <row r="17665" spans="2:4" x14ac:dyDescent="0.2">
      <c r="B17665" s="7" t="s">
        <v>17771</v>
      </c>
      <c r="D17665" s="7">
        <v>153</v>
      </c>
    </row>
    <row r="17666" spans="2:4" x14ac:dyDescent="0.2">
      <c r="B17666" s="7" t="s">
        <v>17772</v>
      </c>
      <c r="D17666" s="7">
        <v>220</v>
      </c>
    </row>
    <row r="17667" spans="2:4" x14ac:dyDescent="0.2">
      <c r="B17667" s="7" t="s">
        <v>17773</v>
      </c>
      <c r="D17667" s="7">
        <v>179</v>
      </c>
    </row>
    <row r="17668" spans="2:4" x14ac:dyDescent="0.2">
      <c r="B17668" s="7" t="s">
        <v>17774</v>
      </c>
      <c r="D17668" s="7">
        <v>206</v>
      </c>
    </row>
    <row r="17669" spans="2:4" x14ac:dyDescent="0.2">
      <c r="B17669" s="7" t="s">
        <v>17775</v>
      </c>
      <c r="D17669" s="7">
        <v>361</v>
      </c>
    </row>
    <row r="17670" spans="2:4" x14ac:dyDescent="0.2">
      <c r="B17670" s="7" t="s">
        <v>17776</v>
      </c>
      <c r="D17670" s="7">
        <v>292</v>
      </c>
    </row>
    <row r="17671" spans="2:4" x14ac:dyDescent="0.2">
      <c r="B17671" s="7" t="s">
        <v>17777</v>
      </c>
      <c r="D17671" s="7">
        <v>212</v>
      </c>
    </row>
    <row r="17672" spans="2:4" x14ac:dyDescent="0.2">
      <c r="B17672" s="7" t="s">
        <v>17778</v>
      </c>
      <c r="D17672" s="7">
        <v>305</v>
      </c>
    </row>
    <row r="17673" spans="2:4" x14ac:dyDescent="0.2">
      <c r="B17673" s="7" t="s">
        <v>17779</v>
      </c>
      <c r="D17673" s="7">
        <v>188</v>
      </c>
    </row>
    <row r="17674" spans="2:4" x14ac:dyDescent="0.2">
      <c r="B17674" s="7" t="s">
        <v>17780</v>
      </c>
      <c r="D17674" s="7">
        <v>243</v>
      </c>
    </row>
    <row r="17675" spans="2:4" x14ac:dyDescent="0.2">
      <c r="B17675" s="7" t="s">
        <v>17781</v>
      </c>
      <c r="D17675" s="7">
        <v>242</v>
      </c>
    </row>
    <row r="17676" spans="2:4" x14ac:dyDescent="0.2">
      <c r="B17676" s="7" t="s">
        <v>17782</v>
      </c>
      <c r="D17676" s="7">
        <v>160</v>
      </c>
    </row>
    <row r="17677" spans="2:4" x14ac:dyDescent="0.2">
      <c r="B17677" s="7" t="s">
        <v>17783</v>
      </c>
      <c r="D17677" s="7">
        <v>236</v>
      </c>
    </row>
    <row r="17678" spans="2:4" x14ac:dyDescent="0.2">
      <c r="B17678" s="7" t="s">
        <v>17784</v>
      </c>
      <c r="D17678" s="7">
        <v>215</v>
      </c>
    </row>
    <row r="17679" spans="2:4" x14ac:dyDescent="0.2">
      <c r="B17679" s="7" t="s">
        <v>17785</v>
      </c>
      <c r="D17679" s="7">
        <v>253</v>
      </c>
    </row>
    <row r="17680" spans="2:4" x14ac:dyDescent="0.2">
      <c r="B17680" s="7" t="s">
        <v>17786</v>
      </c>
      <c r="D17680" s="7">
        <v>243</v>
      </c>
    </row>
    <row r="17681" spans="2:4" x14ac:dyDescent="0.2">
      <c r="B17681" s="7" t="s">
        <v>17787</v>
      </c>
      <c r="D17681" s="7">
        <v>194</v>
      </c>
    </row>
    <row r="17682" spans="2:4" x14ac:dyDescent="0.2">
      <c r="B17682" s="7" t="s">
        <v>17788</v>
      </c>
      <c r="D17682" s="7">
        <v>217</v>
      </c>
    </row>
    <row r="17683" spans="2:4" x14ac:dyDescent="0.2">
      <c r="B17683" s="7" t="s">
        <v>17789</v>
      </c>
      <c r="D17683" s="7">
        <v>246</v>
      </c>
    </row>
    <row r="17684" spans="2:4" x14ac:dyDescent="0.2">
      <c r="B17684" s="7" t="s">
        <v>17790</v>
      </c>
      <c r="D17684" s="7">
        <v>204</v>
      </c>
    </row>
    <row r="17685" spans="2:4" x14ac:dyDescent="0.2">
      <c r="B17685" s="7" t="s">
        <v>17791</v>
      </c>
      <c r="D17685" s="7">
        <v>118</v>
      </c>
    </row>
    <row r="17686" spans="2:4" x14ac:dyDescent="0.2">
      <c r="B17686" s="7" t="s">
        <v>17792</v>
      </c>
      <c r="D17686" s="7">
        <v>230</v>
      </c>
    </row>
    <row r="17687" spans="2:4" x14ac:dyDescent="0.2">
      <c r="B17687" s="7" t="s">
        <v>17793</v>
      </c>
      <c r="D17687" s="7">
        <v>256</v>
      </c>
    </row>
    <row r="17688" spans="2:4" x14ac:dyDescent="0.2">
      <c r="B17688" s="7" t="s">
        <v>17794</v>
      </c>
      <c r="D17688" s="7">
        <v>212</v>
      </c>
    </row>
    <row r="17689" spans="2:4" x14ac:dyDescent="0.2">
      <c r="B17689" s="7" t="s">
        <v>17795</v>
      </c>
      <c r="D17689" s="7">
        <v>189</v>
      </c>
    </row>
    <row r="17690" spans="2:4" x14ac:dyDescent="0.2">
      <c r="B17690" s="7" t="s">
        <v>17796</v>
      </c>
      <c r="D17690" s="7">
        <v>169</v>
      </c>
    </row>
    <row r="17691" spans="2:4" x14ac:dyDescent="0.2">
      <c r="B17691" s="7" t="s">
        <v>17797</v>
      </c>
      <c r="D17691" s="7">
        <v>211</v>
      </c>
    </row>
    <row r="17692" spans="2:4" x14ac:dyDescent="0.2">
      <c r="B17692" s="7" t="s">
        <v>17798</v>
      </c>
      <c r="D17692" s="7">
        <v>209</v>
      </c>
    </row>
    <row r="17693" spans="2:4" x14ac:dyDescent="0.2">
      <c r="B17693" s="7" t="s">
        <v>17799</v>
      </c>
      <c r="D17693" s="7">
        <v>286</v>
      </c>
    </row>
    <row r="17694" spans="2:4" x14ac:dyDescent="0.2">
      <c r="B17694" s="7" t="s">
        <v>17800</v>
      </c>
      <c r="D17694" s="7">
        <v>304</v>
      </c>
    </row>
    <row r="17695" spans="2:4" x14ac:dyDescent="0.2">
      <c r="B17695" s="7" t="s">
        <v>17801</v>
      </c>
      <c r="D17695" s="7">
        <v>27</v>
      </c>
    </row>
    <row r="17696" spans="2:4" x14ac:dyDescent="0.2">
      <c r="B17696" s="7" t="s">
        <v>17802</v>
      </c>
      <c r="D17696" s="7">
        <v>187</v>
      </c>
    </row>
    <row r="17697" spans="2:4" x14ac:dyDescent="0.2">
      <c r="B17697" s="7" t="s">
        <v>17803</v>
      </c>
      <c r="D17697" s="7">
        <v>279</v>
      </c>
    </row>
    <row r="17698" spans="2:4" x14ac:dyDescent="0.2">
      <c r="B17698" s="7" t="s">
        <v>17804</v>
      </c>
      <c r="D17698" s="7">
        <v>190</v>
      </c>
    </row>
    <row r="17699" spans="2:4" x14ac:dyDescent="0.2">
      <c r="B17699" s="7" t="s">
        <v>17805</v>
      </c>
      <c r="D17699" s="7">
        <v>112</v>
      </c>
    </row>
    <row r="17700" spans="2:4" x14ac:dyDescent="0.2">
      <c r="B17700" s="7" t="s">
        <v>17806</v>
      </c>
      <c r="D17700" s="7">
        <v>156</v>
      </c>
    </row>
    <row r="17701" spans="2:4" x14ac:dyDescent="0.2">
      <c r="B17701" s="7" t="s">
        <v>17807</v>
      </c>
      <c r="D17701" s="7">
        <v>138</v>
      </c>
    </row>
    <row r="17702" spans="2:4" x14ac:dyDescent="0.2">
      <c r="B17702" s="7" t="s">
        <v>17808</v>
      </c>
      <c r="D17702" s="7">
        <v>155</v>
      </c>
    </row>
    <row r="17703" spans="2:4" x14ac:dyDescent="0.2">
      <c r="B17703" s="7" t="s">
        <v>17809</v>
      </c>
      <c r="D17703" s="7">
        <v>233</v>
      </c>
    </row>
    <row r="17704" spans="2:4" x14ac:dyDescent="0.2">
      <c r="B17704" s="7" t="s">
        <v>17810</v>
      </c>
      <c r="D17704" s="7">
        <v>350</v>
      </c>
    </row>
    <row r="17705" spans="2:4" x14ac:dyDescent="0.2">
      <c r="B17705" s="7" t="s">
        <v>17811</v>
      </c>
      <c r="D17705" s="7">
        <v>348</v>
      </c>
    </row>
    <row r="17706" spans="2:4" x14ac:dyDescent="0.2">
      <c r="B17706" s="7" t="s">
        <v>17812</v>
      </c>
      <c r="D17706" s="7">
        <v>340</v>
      </c>
    </row>
    <row r="17707" spans="2:4" x14ac:dyDescent="0.2">
      <c r="B17707" s="7" t="s">
        <v>17813</v>
      </c>
      <c r="D17707" s="7">
        <v>399</v>
      </c>
    </row>
    <row r="17708" spans="2:4" x14ac:dyDescent="0.2">
      <c r="B17708" s="7" t="s">
        <v>17814</v>
      </c>
      <c r="D17708" s="7">
        <v>284</v>
      </c>
    </row>
    <row r="17709" spans="2:4" x14ac:dyDescent="0.2">
      <c r="B17709" s="7" t="s">
        <v>17815</v>
      </c>
      <c r="D17709" s="7">
        <v>367</v>
      </c>
    </row>
    <row r="17710" spans="2:4" x14ac:dyDescent="0.2">
      <c r="B17710" s="7" t="s">
        <v>17816</v>
      </c>
      <c r="D17710" s="7">
        <v>361</v>
      </c>
    </row>
    <row r="17711" spans="2:4" x14ac:dyDescent="0.2">
      <c r="B17711" s="7" t="s">
        <v>17817</v>
      </c>
      <c r="D17711" s="7">
        <v>257</v>
      </c>
    </row>
    <row r="17712" spans="2:4" x14ac:dyDescent="0.2">
      <c r="B17712" s="7" t="s">
        <v>17818</v>
      </c>
      <c r="D17712" s="7">
        <v>200</v>
      </c>
    </row>
    <row r="17713" spans="2:4" x14ac:dyDescent="0.2">
      <c r="B17713" s="7" t="s">
        <v>17819</v>
      </c>
      <c r="D17713" s="7">
        <v>295</v>
      </c>
    </row>
    <row r="17714" spans="2:4" x14ac:dyDescent="0.2">
      <c r="B17714" s="7" t="s">
        <v>17820</v>
      </c>
      <c r="D17714" s="7">
        <v>325</v>
      </c>
    </row>
    <row r="17715" spans="2:4" x14ac:dyDescent="0.2">
      <c r="B17715" s="7" t="s">
        <v>17821</v>
      </c>
      <c r="D17715" s="7">
        <v>331</v>
      </c>
    </row>
    <row r="17716" spans="2:4" x14ac:dyDescent="0.2">
      <c r="B17716" s="7" t="s">
        <v>17822</v>
      </c>
      <c r="D17716" s="7">
        <v>275</v>
      </c>
    </row>
    <row r="17717" spans="2:4" x14ac:dyDescent="0.2">
      <c r="B17717" s="7" t="s">
        <v>17823</v>
      </c>
      <c r="D17717" s="7">
        <v>207</v>
      </c>
    </row>
    <row r="17718" spans="2:4" x14ac:dyDescent="0.2">
      <c r="B17718" s="7" t="s">
        <v>17824</v>
      </c>
      <c r="D17718" s="7">
        <v>333</v>
      </c>
    </row>
    <row r="17719" spans="2:4" x14ac:dyDescent="0.2">
      <c r="B17719" s="7" t="s">
        <v>17825</v>
      </c>
      <c r="D17719" s="7">
        <v>374</v>
      </c>
    </row>
    <row r="17720" spans="2:4" x14ac:dyDescent="0.2">
      <c r="B17720" s="7" t="s">
        <v>17826</v>
      </c>
      <c r="D17720" s="7">
        <v>402</v>
      </c>
    </row>
    <row r="17721" spans="2:4" x14ac:dyDescent="0.2">
      <c r="B17721" s="7" t="s">
        <v>17827</v>
      </c>
      <c r="D17721" s="7">
        <v>366</v>
      </c>
    </row>
    <row r="17722" spans="2:4" x14ac:dyDescent="0.2">
      <c r="B17722" s="7" t="s">
        <v>17828</v>
      </c>
      <c r="D17722" s="7">
        <v>353</v>
      </c>
    </row>
    <row r="17723" spans="2:4" x14ac:dyDescent="0.2">
      <c r="B17723" s="7" t="s">
        <v>17829</v>
      </c>
      <c r="D17723" s="7">
        <v>262</v>
      </c>
    </row>
    <row r="17724" spans="2:4" x14ac:dyDescent="0.2">
      <c r="B17724" s="7" t="s">
        <v>17830</v>
      </c>
      <c r="D17724" s="7">
        <v>246</v>
      </c>
    </row>
    <row r="17725" spans="2:4" x14ac:dyDescent="0.2">
      <c r="B17725" s="7" t="s">
        <v>17831</v>
      </c>
      <c r="D17725" s="7">
        <v>316</v>
      </c>
    </row>
    <row r="17726" spans="2:4" x14ac:dyDescent="0.2">
      <c r="B17726" s="7" t="s">
        <v>17832</v>
      </c>
      <c r="D17726" s="7">
        <v>184</v>
      </c>
    </row>
    <row r="17727" spans="2:4" x14ac:dyDescent="0.2">
      <c r="B17727" s="7" t="s">
        <v>17833</v>
      </c>
      <c r="D17727" s="7">
        <v>291</v>
      </c>
    </row>
    <row r="17728" spans="2:4" x14ac:dyDescent="0.2">
      <c r="B17728" s="7" t="s">
        <v>17834</v>
      </c>
      <c r="D17728" s="7">
        <v>246</v>
      </c>
    </row>
    <row r="17729" spans="2:4" x14ac:dyDescent="0.2">
      <c r="B17729" s="7" t="s">
        <v>17835</v>
      </c>
      <c r="D17729" s="7">
        <v>334</v>
      </c>
    </row>
    <row r="17730" spans="2:4" x14ac:dyDescent="0.2">
      <c r="B17730" s="7" t="s">
        <v>17836</v>
      </c>
      <c r="D17730" s="7">
        <v>314</v>
      </c>
    </row>
    <row r="17731" spans="2:4" x14ac:dyDescent="0.2">
      <c r="B17731" s="7" t="s">
        <v>17837</v>
      </c>
      <c r="D17731" s="7">
        <v>434</v>
      </c>
    </row>
    <row r="17732" spans="2:4" x14ac:dyDescent="0.2">
      <c r="B17732" s="7" t="s">
        <v>17838</v>
      </c>
      <c r="D17732" s="7">
        <v>208</v>
      </c>
    </row>
    <row r="17733" spans="2:4" x14ac:dyDescent="0.2">
      <c r="B17733" s="7" t="s">
        <v>17839</v>
      </c>
      <c r="D17733" s="7">
        <v>374</v>
      </c>
    </row>
    <row r="17734" spans="2:4" x14ac:dyDescent="0.2">
      <c r="B17734" s="7" t="s">
        <v>17840</v>
      </c>
      <c r="D17734" s="7">
        <v>431</v>
      </c>
    </row>
    <row r="17735" spans="2:4" x14ac:dyDescent="0.2">
      <c r="B17735" s="7" t="s">
        <v>17841</v>
      </c>
      <c r="D17735" s="7">
        <v>263</v>
      </c>
    </row>
    <row r="17736" spans="2:4" x14ac:dyDescent="0.2">
      <c r="B17736" s="7" t="s">
        <v>17842</v>
      </c>
      <c r="D17736" s="7">
        <v>406</v>
      </c>
    </row>
    <row r="17737" spans="2:4" x14ac:dyDescent="0.2">
      <c r="B17737" s="7" t="s">
        <v>17843</v>
      </c>
      <c r="D17737" s="7">
        <v>232</v>
      </c>
    </row>
    <row r="17738" spans="2:4" x14ac:dyDescent="0.2">
      <c r="B17738" s="7" t="s">
        <v>17844</v>
      </c>
      <c r="D17738" s="7">
        <v>382</v>
      </c>
    </row>
    <row r="17739" spans="2:4" x14ac:dyDescent="0.2">
      <c r="B17739" s="7" t="s">
        <v>17845</v>
      </c>
      <c r="D17739" s="7">
        <v>365</v>
      </c>
    </row>
    <row r="17740" spans="2:4" x14ac:dyDescent="0.2">
      <c r="B17740" s="7" t="s">
        <v>17846</v>
      </c>
      <c r="D17740" s="7">
        <v>333</v>
      </c>
    </row>
    <row r="17741" spans="2:4" x14ac:dyDescent="0.2">
      <c r="B17741" s="7" t="s">
        <v>17847</v>
      </c>
      <c r="D17741" s="7">
        <v>399</v>
      </c>
    </row>
    <row r="17742" spans="2:4" x14ac:dyDescent="0.2">
      <c r="B17742" s="7" t="s">
        <v>17848</v>
      </c>
      <c r="D17742" s="7">
        <v>327</v>
      </c>
    </row>
    <row r="17743" spans="2:4" x14ac:dyDescent="0.2">
      <c r="B17743" s="7" t="s">
        <v>17849</v>
      </c>
      <c r="D17743" s="7">
        <v>205</v>
      </c>
    </row>
    <row r="17744" spans="2:4" x14ac:dyDescent="0.2">
      <c r="B17744" s="7" t="s">
        <v>17850</v>
      </c>
      <c r="D17744" s="7">
        <v>325</v>
      </c>
    </row>
    <row r="17745" spans="2:4" x14ac:dyDescent="0.2">
      <c r="B17745" s="7" t="s">
        <v>17851</v>
      </c>
      <c r="D17745" s="7">
        <v>397</v>
      </c>
    </row>
    <row r="17746" spans="2:4" x14ac:dyDescent="0.2">
      <c r="B17746" s="7" t="s">
        <v>17852</v>
      </c>
      <c r="D17746" s="7">
        <v>368</v>
      </c>
    </row>
    <row r="17747" spans="2:4" x14ac:dyDescent="0.2">
      <c r="B17747" s="7" t="s">
        <v>17853</v>
      </c>
      <c r="D17747" s="7">
        <v>326</v>
      </c>
    </row>
    <row r="17748" spans="2:4" x14ac:dyDescent="0.2">
      <c r="B17748" s="7" t="s">
        <v>17854</v>
      </c>
      <c r="D17748" s="7">
        <v>301</v>
      </c>
    </row>
    <row r="17749" spans="2:4" x14ac:dyDescent="0.2">
      <c r="B17749" s="7" t="s">
        <v>17855</v>
      </c>
      <c r="D17749" s="7">
        <v>319</v>
      </c>
    </row>
    <row r="17750" spans="2:4" x14ac:dyDescent="0.2">
      <c r="B17750" s="7" t="s">
        <v>17856</v>
      </c>
      <c r="D17750" s="7">
        <v>343</v>
      </c>
    </row>
    <row r="17751" spans="2:4" x14ac:dyDescent="0.2">
      <c r="B17751" s="7" t="s">
        <v>17857</v>
      </c>
      <c r="D17751" s="7">
        <v>411</v>
      </c>
    </row>
    <row r="17752" spans="2:4" x14ac:dyDescent="0.2">
      <c r="B17752" s="7" t="s">
        <v>17858</v>
      </c>
      <c r="D17752" s="7">
        <v>264</v>
      </c>
    </row>
    <row r="17753" spans="2:4" x14ac:dyDescent="0.2">
      <c r="B17753" s="7" t="s">
        <v>17859</v>
      </c>
      <c r="D17753" s="7">
        <v>279</v>
      </c>
    </row>
    <row r="17754" spans="2:4" x14ac:dyDescent="0.2">
      <c r="B17754" s="7" t="s">
        <v>17860</v>
      </c>
      <c r="D17754" s="7">
        <v>327</v>
      </c>
    </row>
    <row r="17755" spans="2:4" x14ac:dyDescent="0.2">
      <c r="B17755" s="7" t="s">
        <v>17861</v>
      </c>
      <c r="D17755" s="7">
        <v>346</v>
      </c>
    </row>
    <row r="17756" spans="2:4" x14ac:dyDescent="0.2">
      <c r="B17756" s="7" t="s">
        <v>17862</v>
      </c>
      <c r="D17756" s="7">
        <v>302</v>
      </c>
    </row>
    <row r="17757" spans="2:4" x14ac:dyDescent="0.2">
      <c r="B17757" s="7" t="s">
        <v>17863</v>
      </c>
      <c r="D17757" s="7">
        <v>328</v>
      </c>
    </row>
    <row r="17758" spans="2:4" x14ac:dyDescent="0.2">
      <c r="B17758" s="7" t="s">
        <v>17864</v>
      </c>
      <c r="D17758" s="7">
        <v>360</v>
      </c>
    </row>
    <row r="17759" spans="2:4" x14ac:dyDescent="0.2">
      <c r="B17759" s="7" t="s">
        <v>17865</v>
      </c>
      <c r="D17759" s="7">
        <v>324</v>
      </c>
    </row>
    <row r="17760" spans="2:4" x14ac:dyDescent="0.2">
      <c r="B17760" s="7" t="s">
        <v>17866</v>
      </c>
      <c r="D17760" s="7">
        <v>394</v>
      </c>
    </row>
    <row r="17761" spans="2:4" x14ac:dyDescent="0.2">
      <c r="B17761" s="7" t="s">
        <v>17867</v>
      </c>
      <c r="D17761" s="7">
        <v>353</v>
      </c>
    </row>
    <row r="17762" spans="2:4" x14ac:dyDescent="0.2">
      <c r="B17762" s="7" t="s">
        <v>17868</v>
      </c>
      <c r="D17762" s="7">
        <v>252</v>
      </c>
    </row>
    <row r="17763" spans="2:4" x14ac:dyDescent="0.2">
      <c r="B17763" s="7" t="s">
        <v>17869</v>
      </c>
      <c r="D17763" s="7">
        <v>354</v>
      </c>
    </row>
    <row r="17764" spans="2:4" x14ac:dyDescent="0.2">
      <c r="B17764" s="7" t="s">
        <v>17870</v>
      </c>
      <c r="D17764" s="7">
        <v>298</v>
      </c>
    </row>
    <row r="17765" spans="2:4" x14ac:dyDescent="0.2">
      <c r="B17765" s="7" t="s">
        <v>17871</v>
      </c>
      <c r="D17765" s="7">
        <v>386</v>
      </c>
    </row>
    <row r="17766" spans="2:4" x14ac:dyDescent="0.2">
      <c r="B17766" s="7" t="s">
        <v>17872</v>
      </c>
      <c r="D17766" s="7">
        <v>304</v>
      </c>
    </row>
    <row r="17767" spans="2:4" x14ac:dyDescent="0.2">
      <c r="B17767" s="7" t="s">
        <v>17873</v>
      </c>
      <c r="D17767" s="7">
        <v>400</v>
      </c>
    </row>
    <row r="17768" spans="2:4" x14ac:dyDescent="0.2">
      <c r="B17768" s="7" t="s">
        <v>17874</v>
      </c>
      <c r="D17768" s="7">
        <v>383</v>
      </c>
    </row>
    <row r="17769" spans="2:4" x14ac:dyDescent="0.2">
      <c r="B17769" s="7" t="s">
        <v>17875</v>
      </c>
      <c r="D17769" s="7">
        <v>503</v>
      </c>
    </row>
    <row r="17770" spans="2:4" x14ac:dyDescent="0.2">
      <c r="B17770" s="7" t="s">
        <v>17876</v>
      </c>
      <c r="D17770" s="7">
        <v>314</v>
      </c>
    </row>
    <row r="17771" spans="2:4" x14ac:dyDescent="0.2">
      <c r="B17771" s="7" t="s">
        <v>17877</v>
      </c>
      <c r="D17771" s="7">
        <v>355</v>
      </c>
    </row>
    <row r="17772" spans="2:4" x14ac:dyDescent="0.2">
      <c r="B17772" s="7" t="s">
        <v>17878</v>
      </c>
      <c r="D17772" s="7">
        <v>520</v>
      </c>
    </row>
    <row r="17773" spans="2:4" x14ac:dyDescent="0.2">
      <c r="B17773" s="7" t="s">
        <v>17879</v>
      </c>
      <c r="D17773" s="7">
        <v>257</v>
      </c>
    </row>
    <row r="17774" spans="2:4" x14ac:dyDescent="0.2">
      <c r="B17774" s="7" t="s">
        <v>17880</v>
      </c>
      <c r="D17774" s="7">
        <v>454</v>
      </c>
    </row>
    <row r="17775" spans="2:4" x14ac:dyDescent="0.2">
      <c r="B17775" s="7" t="s">
        <v>17881</v>
      </c>
      <c r="D17775" s="7">
        <v>356</v>
      </c>
    </row>
    <row r="17776" spans="2:4" x14ac:dyDescent="0.2">
      <c r="B17776" s="7" t="s">
        <v>17882</v>
      </c>
      <c r="D17776" s="7">
        <v>312</v>
      </c>
    </row>
    <row r="17777" spans="2:4" x14ac:dyDescent="0.2">
      <c r="B17777" s="7" t="s">
        <v>17883</v>
      </c>
      <c r="D17777" s="7">
        <v>244</v>
      </c>
    </row>
    <row r="17778" spans="2:4" x14ac:dyDescent="0.2">
      <c r="B17778" s="7" t="s">
        <v>17884</v>
      </c>
      <c r="D17778" s="7">
        <v>267</v>
      </c>
    </row>
    <row r="17779" spans="2:4" x14ac:dyDescent="0.2">
      <c r="B17779" s="7" t="s">
        <v>17885</v>
      </c>
      <c r="D17779" s="7">
        <v>355</v>
      </c>
    </row>
    <row r="17780" spans="2:4" x14ac:dyDescent="0.2">
      <c r="B17780" s="7" t="s">
        <v>17886</v>
      </c>
      <c r="D17780" s="7">
        <v>369</v>
      </c>
    </row>
    <row r="17781" spans="2:4" x14ac:dyDescent="0.2">
      <c r="B17781" s="7" t="s">
        <v>17887</v>
      </c>
      <c r="D17781" s="7">
        <v>366</v>
      </c>
    </row>
    <row r="17782" spans="2:4" x14ac:dyDescent="0.2">
      <c r="B17782" s="7" t="s">
        <v>17888</v>
      </c>
      <c r="D17782" s="7">
        <v>289</v>
      </c>
    </row>
    <row r="17783" spans="2:4" x14ac:dyDescent="0.2">
      <c r="B17783" s="7" t="s">
        <v>17889</v>
      </c>
      <c r="D17783" s="7">
        <v>437</v>
      </c>
    </row>
    <row r="17784" spans="2:4" x14ac:dyDescent="0.2">
      <c r="B17784" s="7" t="s">
        <v>17890</v>
      </c>
      <c r="D17784" s="7">
        <v>272</v>
      </c>
    </row>
    <row r="17785" spans="2:4" x14ac:dyDescent="0.2">
      <c r="B17785" s="7" t="s">
        <v>17891</v>
      </c>
      <c r="D17785" s="7">
        <v>308</v>
      </c>
    </row>
    <row r="17786" spans="2:4" x14ac:dyDescent="0.2">
      <c r="B17786" s="7" t="s">
        <v>17892</v>
      </c>
      <c r="D17786" s="7">
        <v>303</v>
      </c>
    </row>
    <row r="17787" spans="2:4" x14ac:dyDescent="0.2">
      <c r="B17787" s="7" t="s">
        <v>17893</v>
      </c>
      <c r="D17787" s="7">
        <v>333</v>
      </c>
    </row>
    <row r="17788" spans="2:4" x14ac:dyDescent="0.2">
      <c r="B17788" s="7" t="s">
        <v>17894</v>
      </c>
      <c r="D17788" s="7">
        <v>294</v>
      </c>
    </row>
    <row r="17789" spans="2:4" x14ac:dyDescent="0.2">
      <c r="B17789" s="7" t="s">
        <v>17895</v>
      </c>
      <c r="D17789" s="7">
        <v>307</v>
      </c>
    </row>
    <row r="17790" spans="2:4" x14ac:dyDescent="0.2">
      <c r="B17790" s="7" t="s">
        <v>17896</v>
      </c>
      <c r="D17790" s="7">
        <v>237</v>
      </c>
    </row>
    <row r="17791" spans="2:4" x14ac:dyDescent="0.2">
      <c r="B17791" s="7" t="s">
        <v>17897</v>
      </c>
      <c r="D17791" s="7">
        <v>268</v>
      </c>
    </row>
    <row r="17792" spans="2:4" x14ac:dyDescent="0.2">
      <c r="B17792" s="7" t="s">
        <v>17898</v>
      </c>
      <c r="D17792" s="7">
        <v>353</v>
      </c>
    </row>
    <row r="17793" spans="2:4" x14ac:dyDescent="0.2">
      <c r="B17793" s="7" t="s">
        <v>17899</v>
      </c>
      <c r="D17793" s="7">
        <v>306</v>
      </c>
    </row>
    <row r="17794" spans="2:4" x14ac:dyDescent="0.2">
      <c r="B17794" s="7" t="s">
        <v>17900</v>
      </c>
      <c r="D17794" s="7">
        <v>381</v>
      </c>
    </row>
    <row r="17795" spans="2:4" x14ac:dyDescent="0.2">
      <c r="B17795" s="7" t="s">
        <v>17901</v>
      </c>
      <c r="D17795" s="7">
        <v>43</v>
      </c>
    </row>
    <row r="17796" spans="2:4" x14ac:dyDescent="0.2">
      <c r="B17796" s="7" t="s">
        <v>17902</v>
      </c>
      <c r="D17796" s="7">
        <v>270</v>
      </c>
    </row>
    <row r="17797" spans="2:4" x14ac:dyDescent="0.2">
      <c r="B17797" s="7" t="s">
        <v>17903</v>
      </c>
      <c r="D17797" s="7">
        <v>358</v>
      </c>
    </row>
    <row r="17798" spans="2:4" x14ac:dyDescent="0.2">
      <c r="B17798" s="7" t="s">
        <v>17904</v>
      </c>
      <c r="D17798" s="7">
        <v>293</v>
      </c>
    </row>
    <row r="17799" spans="2:4" x14ac:dyDescent="0.2">
      <c r="B17799" s="7" t="s">
        <v>17905</v>
      </c>
      <c r="D17799" s="7">
        <v>205</v>
      </c>
    </row>
    <row r="17800" spans="2:4" x14ac:dyDescent="0.2">
      <c r="B17800" s="7" t="s">
        <v>17906</v>
      </c>
      <c r="D17800" s="7">
        <v>344</v>
      </c>
    </row>
    <row r="17801" spans="2:4" x14ac:dyDescent="0.2">
      <c r="B17801" s="7" t="s">
        <v>17907</v>
      </c>
      <c r="D17801" s="7">
        <v>329</v>
      </c>
    </row>
    <row r="17802" spans="2:4" x14ac:dyDescent="0.2">
      <c r="B17802" s="7" t="s">
        <v>17908</v>
      </c>
      <c r="D17802" s="7">
        <v>236</v>
      </c>
    </row>
    <row r="17803" spans="2:4" x14ac:dyDescent="0.2">
      <c r="B17803" s="7" t="s">
        <v>17909</v>
      </c>
      <c r="D17803" s="7">
        <v>283</v>
      </c>
    </row>
    <row r="17804" spans="2:4" x14ac:dyDescent="0.2">
      <c r="B17804" s="7" t="s">
        <v>17910</v>
      </c>
      <c r="D17804" s="7">
        <v>310</v>
      </c>
    </row>
    <row r="17805" spans="2:4" x14ac:dyDescent="0.2">
      <c r="B17805" s="7" t="s">
        <v>17911</v>
      </c>
      <c r="D17805" s="7">
        <v>341</v>
      </c>
    </row>
    <row r="17806" spans="2:4" x14ac:dyDescent="0.2">
      <c r="B17806" s="7" t="s">
        <v>17912</v>
      </c>
      <c r="D17806" s="7">
        <v>324</v>
      </c>
    </row>
    <row r="17807" spans="2:4" x14ac:dyDescent="0.2">
      <c r="B17807" s="7" t="s">
        <v>17913</v>
      </c>
      <c r="D17807" s="7">
        <v>403</v>
      </c>
    </row>
    <row r="17808" spans="2:4" x14ac:dyDescent="0.2">
      <c r="B17808" s="7" t="s">
        <v>17914</v>
      </c>
      <c r="D17808" s="7">
        <v>336</v>
      </c>
    </row>
    <row r="17809" spans="2:4" x14ac:dyDescent="0.2">
      <c r="B17809" s="7" t="s">
        <v>17915</v>
      </c>
      <c r="D17809" s="7">
        <v>322</v>
      </c>
    </row>
    <row r="17810" spans="2:4" x14ac:dyDescent="0.2">
      <c r="B17810" s="7" t="s">
        <v>17916</v>
      </c>
      <c r="D17810" s="7">
        <v>335</v>
      </c>
    </row>
    <row r="17811" spans="2:4" x14ac:dyDescent="0.2">
      <c r="B17811" s="7" t="s">
        <v>17917</v>
      </c>
      <c r="D17811" s="7">
        <v>357</v>
      </c>
    </row>
    <row r="17812" spans="2:4" x14ac:dyDescent="0.2">
      <c r="B17812" s="7" t="s">
        <v>17918</v>
      </c>
      <c r="D17812" s="7">
        <v>186</v>
      </c>
    </row>
    <row r="17813" spans="2:4" x14ac:dyDescent="0.2">
      <c r="B17813" s="7" t="s">
        <v>17919</v>
      </c>
      <c r="D17813" s="7">
        <v>348</v>
      </c>
    </row>
    <row r="17814" spans="2:4" x14ac:dyDescent="0.2">
      <c r="B17814" s="7" t="s">
        <v>17920</v>
      </c>
      <c r="D17814" s="7">
        <v>368</v>
      </c>
    </row>
    <row r="17815" spans="2:4" x14ac:dyDescent="0.2">
      <c r="B17815" s="7" t="s">
        <v>17921</v>
      </c>
      <c r="D17815" s="7">
        <v>294</v>
      </c>
    </row>
    <row r="17816" spans="2:4" x14ac:dyDescent="0.2">
      <c r="B17816" s="7" t="s">
        <v>17922</v>
      </c>
      <c r="D17816" s="7">
        <v>269</v>
      </c>
    </row>
    <row r="17817" spans="2:4" x14ac:dyDescent="0.2">
      <c r="B17817" s="7" t="s">
        <v>17923</v>
      </c>
      <c r="D17817" s="7">
        <v>272</v>
      </c>
    </row>
    <row r="17818" spans="2:4" x14ac:dyDescent="0.2">
      <c r="B17818" s="7" t="s">
        <v>17924</v>
      </c>
      <c r="D17818" s="7">
        <v>313</v>
      </c>
    </row>
    <row r="17819" spans="2:4" x14ac:dyDescent="0.2">
      <c r="B17819" s="7" t="s">
        <v>17925</v>
      </c>
      <c r="D17819" s="7">
        <v>326</v>
      </c>
    </row>
    <row r="17820" spans="2:4" x14ac:dyDescent="0.2">
      <c r="B17820" s="7" t="s">
        <v>17926</v>
      </c>
      <c r="D17820" s="7">
        <v>364</v>
      </c>
    </row>
    <row r="17821" spans="2:4" x14ac:dyDescent="0.2">
      <c r="B17821" s="7" t="s">
        <v>17927</v>
      </c>
      <c r="D17821" s="7">
        <v>306</v>
      </c>
    </row>
    <row r="17822" spans="2:4" x14ac:dyDescent="0.2">
      <c r="B17822" s="7" t="s">
        <v>17928</v>
      </c>
      <c r="D17822" s="7">
        <v>363</v>
      </c>
    </row>
    <row r="17823" spans="2:4" x14ac:dyDescent="0.2">
      <c r="B17823" s="7" t="s">
        <v>17929</v>
      </c>
      <c r="D17823" s="7">
        <v>284</v>
      </c>
    </row>
    <row r="17824" spans="2:4" x14ac:dyDescent="0.2">
      <c r="B17824" s="7" t="s">
        <v>17930</v>
      </c>
      <c r="D17824" s="7">
        <v>347</v>
      </c>
    </row>
    <row r="17825" spans="2:4" x14ac:dyDescent="0.2">
      <c r="B17825" s="7" t="s">
        <v>17931</v>
      </c>
      <c r="D17825" s="7">
        <v>310</v>
      </c>
    </row>
    <row r="17826" spans="2:4" x14ac:dyDescent="0.2">
      <c r="B17826" s="7" t="s">
        <v>17932</v>
      </c>
      <c r="D17826" s="7">
        <v>123</v>
      </c>
    </row>
    <row r="17827" spans="2:4" x14ac:dyDescent="0.2">
      <c r="B17827" s="7" t="s">
        <v>17933</v>
      </c>
      <c r="D17827" s="7">
        <v>217</v>
      </c>
    </row>
    <row r="17828" spans="2:4" x14ac:dyDescent="0.2">
      <c r="B17828" s="7" t="s">
        <v>17934</v>
      </c>
      <c r="D17828" s="7">
        <v>289</v>
      </c>
    </row>
    <row r="17829" spans="2:4" x14ac:dyDescent="0.2">
      <c r="B17829" s="7" t="s">
        <v>17935</v>
      </c>
      <c r="D17829" s="7">
        <v>265</v>
      </c>
    </row>
    <row r="17830" spans="2:4" x14ac:dyDescent="0.2">
      <c r="B17830" s="7" t="s">
        <v>17936</v>
      </c>
      <c r="D17830" s="7">
        <v>360</v>
      </c>
    </row>
    <row r="17831" spans="2:4" x14ac:dyDescent="0.2">
      <c r="B17831" s="7" t="s">
        <v>17937</v>
      </c>
      <c r="D17831" s="7">
        <v>420</v>
      </c>
    </row>
    <row r="17832" spans="2:4" x14ac:dyDescent="0.2">
      <c r="B17832" s="7" t="s">
        <v>17938</v>
      </c>
      <c r="D17832" s="7">
        <v>244</v>
      </c>
    </row>
    <row r="17833" spans="2:4" x14ac:dyDescent="0.2">
      <c r="B17833" s="7" t="s">
        <v>17939</v>
      </c>
      <c r="D17833" s="7">
        <v>281</v>
      </c>
    </row>
    <row r="17834" spans="2:4" x14ac:dyDescent="0.2">
      <c r="B17834" s="7" t="s">
        <v>17940</v>
      </c>
      <c r="D17834" s="7">
        <v>382</v>
      </c>
    </row>
    <row r="17835" spans="2:4" x14ac:dyDescent="0.2">
      <c r="B17835" s="7" t="s">
        <v>17941</v>
      </c>
      <c r="D17835" s="7">
        <v>288</v>
      </c>
    </row>
    <row r="17836" spans="2:4" x14ac:dyDescent="0.2">
      <c r="B17836" s="7" t="s">
        <v>17942</v>
      </c>
      <c r="D17836" s="7">
        <v>360</v>
      </c>
    </row>
    <row r="17837" spans="2:4" x14ac:dyDescent="0.2">
      <c r="B17837" s="7" t="s">
        <v>17943</v>
      </c>
      <c r="D17837" s="7">
        <v>248</v>
      </c>
    </row>
    <row r="17838" spans="2:4" x14ac:dyDescent="0.2">
      <c r="B17838" s="7" t="s">
        <v>17944</v>
      </c>
      <c r="D17838" s="7">
        <v>395</v>
      </c>
    </row>
    <row r="17839" spans="2:4" x14ac:dyDescent="0.2">
      <c r="B17839" s="7" t="s">
        <v>17945</v>
      </c>
      <c r="D17839" s="7">
        <v>337</v>
      </c>
    </row>
    <row r="17840" spans="2:4" x14ac:dyDescent="0.2">
      <c r="B17840" s="7" t="s">
        <v>17946</v>
      </c>
      <c r="D17840" s="7">
        <v>339</v>
      </c>
    </row>
    <row r="17841" spans="2:4" x14ac:dyDescent="0.2">
      <c r="B17841" s="7" t="s">
        <v>17947</v>
      </c>
      <c r="D17841" s="7">
        <v>391</v>
      </c>
    </row>
    <row r="17842" spans="2:4" x14ac:dyDescent="0.2">
      <c r="B17842" s="7" t="s">
        <v>17948</v>
      </c>
      <c r="D17842" s="7">
        <v>277</v>
      </c>
    </row>
    <row r="17843" spans="2:4" x14ac:dyDescent="0.2">
      <c r="B17843" s="7" t="s">
        <v>17949</v>
      </c>
      <c r="D17843" s="7">
        <v>295</v>
      </c>
    </row>
    <row r="17844" spans="2:4" x14ac:dyDescent="0.2">
      <c r="B17844" s="7" t="s">
        <v>17950</v>
      </c>
      <c r="D17844" s="7">
        <v>344</v>
      </c>
    </row>
    <row r="17845" spans="2:4" x14ac:dyDescent="0.2">
      <c r="B17845" s="7" t="s">
        <v>17951</v>
      </c>
      <c r="D17845" s="7">
        <v>343</v>
      </c>
    </row>
    <row r="17846" spans="2:4" x14ac:dyDescent="0.2">
      <c r="B17846" s="7" t="s">
        <v>17952</v>
      </c>
      <c r="D17846" s="7">
        <v>252</v>
      </c>
    </row>
    <row r="17847" spans="2:4" x14ac:dyDescent="0.2">
      <c r="B17847" s="7" t="s">
        <v>17953</v>
      </c>
      <c r="D17847" s="7">
        <v>266</v>
      </c>
    </row>
    <row r="17848" spans="2:4" x14ac:dyDescent="0.2">
      <c r="B17848" s="7" t="s">
        <v>17954</v>
      </c>
      <c r="D17848" s="7">
        <v>261</v>
      </c>
    </row>
    <row r="17849" spans="2:4" x14ac:dyDescent="0.2">
      <c r="B17849" s="7" t="s">
        <v>17955</v>
      </c>
      <c r="D17849" s="7">
        <v>317</v>
      </c>
    </row>
    <row r="17850" spans="2:4" x14ac:dyDescent="0.2">
      <c r="B17850" s="7" t="s">
        <v>17956</v>
      </c>
      <c r="D17850" s="7">
        <v>309</v>
      </c>
    </row>
    <row r="17851" spans="2:4" x14ac:dyDescent="0.2">
      <c r="B17851" s="7" t="s">
        <v>17957</v>
      </c>
      <c r="D17851" s="7">
        <v>309</v>
      </c>
    </row>
    <row r="17852" spans="2:4" x14ac:dyDescent="0.2">
      <c r="B17852" s="7" t="s">
        <v>17958</v>
      </c>
      <c r="D17852" s="7">
        <v>291</v>
      </c>
    </row>
    <row r="17853" spans="2:4" x14ac:dyDescent="0.2">
      <c r="B17853" s="7" t="s">
        <v>17959</v>
      </c>
      <c r="D17853" s="7">
        <v>269</v>
      </c>
    </row>
    <row r="17854" spans="2:4" x14ac:dyDescent="0.2">
      <c r="B17854" s="7" t="s">
        <v>17960</v>
      </c>
      <c r="D17854" s="7">
        <v>334</v>
      </c>
    </row>
    <row r="17855" spans="2:4" x14ac:dyDescent="0.2">
      <c r="B17855" s="7" t="s">
        <v>17961</v>
      </c>
      <c r="D17855" s="7">
        <v>287</v>
      </c>
    </row>
    <row r="17856" spans="2:4" x14ac:dyDescent="0.2">
      <c r="B17856" s="7" t="s">
        <v>17962</v>
      </c>
      <c r="D17856" s="7">
        <v>330</v>
      </c>
    </row>
    <row r="17857" spans="2:4" x14ac:dyDescent="0.2">
      <c r="B17857" s="7" t="s">
        <v>17963</v>
      </c>
      <c r="D17857" s="7">
        <v>347</v>
      </c>
    </row>
    <row r="17858" spans="2:4" x14ac:dyDescent="0.2">
      <c r="B17858" s="7" t="s">
        <v>17964</v>
      </c>
      <c r="D17858" s="7">
        <v>278</v>
      </c>
    </row>
    <row r="17859" spans="2:4" x14ac:dyDescent="0.2">
      <c r="B17859" s="7" t="s">
        <v>17965</v>
      </c>
      <c r="D17859" s="7">
        <v>337</v>
      </c>
    </row>
    <row r="17860" spans="2:4" x14ac:dyDescent="0.2">
      <c r="B17860" s="7" t="s">
        <v>17966</v>
      </c>
      <c r="D17860" s="7">
        <v>361</v>
      </c>
    </row>
    <row r="17861" spans="2:4" x14ac:dyDescent="0.2">
      <c r="B17861" s="7" t="s">
        <v>17967</v>
      </c>
      <c r="D17861" s="7">
        <v>363</v>
      </c>
    </row>
    <row r="17862" spans="2:4" x14ac:dyDescent="0.2">
      <c r="B17862" s="7" t="s">
        <v>17968</v>
      </c>
      <c r="D17862" s="7">
        <v>191</v>
      </c>
    </row>
    <row r="17863" spans="2:4" x14ac:dyDescent="0.2">
      <c r="B17863" s="7" t="s">
        <v>17969</v>
      </c>
      <c r="D17863" s="7">
        <v>385</v>
      </c>
    </row>
    <row r="17864" spans="2:4" x14ac:dyDescent="0.2">
      <c r="B17864" s="7" t="s">
        <v>17970</v>
      </c>
      <c r="D17864" s="7">
        <v>265</v>
      </c>
    </row>
    <row r="17865" spans="2:4" x14ac:dyDescent="0.2">
      <c r="B17865" s="7" t="s">
        <v>17971</v>
      </c>
      <c r="D17865" s="7">
        <v>274</v>
      </c>
    </row>
    <row r="17866" spans="2:4" x14ac:dyDescent="0.2">
      <c r="B17866" s="7" t="s">
        <v>17972</v>
      </c>
      <c r="D17866" s="7">
        <v>396</v>
      </c>
    </row>
    <row r="17867" spans="2:4" x14ac:dyDescent="0.2">
      <c r="B17867" s="7" t="s">
        <v>17973</v>
      </c>
      <c r="D17867" s="7">
        <v>327</v>
      </c>
    </row>
    <row r="17868" spans="2:4" x14ac:dyDescent="0.2">
      <c r="B17868" s="7" t="s">
        <v>17974</v>
      </c>
      <c r="D17868" s="7">
        <v>370</v>
      </c>
    </row>
    <row r="17869" spans="2:4" x14ac:dyDescent="0.2">
      <c r="B17869" s="7" t="s">
        <v>17975</v>
      </c>
      <c r="D17869" s="7">
        <v>479</v>
      </c>
    </row>
    <row r="17870" spans="2:4" x14ac:dyDescent="0.2">
      <c r="B17870" s="7" t="s">
        <v>17976</v>
      </c>
      <c r="D17870" s="7">
        <v>335</v>
      </c>
    </row>
    <row r="17871" spans="2:4" x14ac:dyDescent="0.2">
      <c r="B17871" s="7" t="s">
        <v>17977</v>
      </c>
      <c r="D17871" s="7">
        <v>281</v>
      </c>
    </row>
    <row r="17872" spans="2:4" x14ac:dyDescent="0.2">
      <c r="B17872" s="7" t="s">
        <v>17978</v>
      </c>
      <c r="D17872" s="7">
        <v>375</v>
      </c>
    </row>
    <row r="17873" spans="2:4" x14ac:dyDescent="0.2">
      <c r="B17873" s="7" t="s">
        <v>17979</v>
      </c>
      <c r="D17873" s="7">
        <v>303</v>
      </c>
    </row>
    <row r="17874" spans="2:4" x14ac:dyDescent="0.2">
      <c r="B17874" s="7" t="s">
        <v>17980</v>
      </c>
      <c r="D17874" s="7">
        <v>386</v>
      </c>
    </row>
    <row r="17875" spans="2:4" x14ac:dyDescent="0.2">
      <c r="B17875" s="7" t="s">
        <v>17981</v>
      </c>
      <c r="D17875" s="7">
        <v>424</v>
      </c>
    </row>
    <row r="17876" spans="2:4" x14ac:dyDescent="0.2">
      <c r="B17876" s="7" t="s">
        <v>17982</v>
      </c>
      <c r="D17876" s="7">
        <v>282</v>
      </c>
    </row>
    <row r="17877" spans="2:4" x14ac:dyDescent="0.2">
      <c r="B17877" s="7" t="s">
        <v>17983</v>
      </c>
      <c r="D17877" s="7">
        <v>309</v>
      </c>
    </row>
    <row r="17878" spans="2:4" x14ac:dyDescent="0.2">
      <c r="B17878" s="7" t="s">
        <v>17984</v>
      </c>
      <c r="D17878" s="7">
        <v>375</v>
      </c>
    </row>
    <row r="17879" spans="2:4" x14ac:dyDescent="0.2">
      <c r="B17879" s="7" t="s">
        <v>17985</v>
      </c>
      <c r="D17879" s="7">
        <v>318</v>
      </c>
    </row>
    <row r="17880" spans="2:4" x14ac:dyDescent="0.2">
      <c r="B17880" s="7" t="s">
        <v>17986</v>
      </c>
      <c r="D17880" s="7">
        <v>347</v>
      </c>
    </row>
    <row r="17881" spans="2:4" x14ac:dyDescent="0.2">
      <c r="B17881" s="7" t="s">
        <v>17987</v>
      </c>
      <c r="D17881" s="7">
        <v>283</v>
      </c>
    </row>
    <row r="17882" spans="2:4" x14ac:dyDescent="0.2">
      <c r="B17882" s="7" t="s">
        <v>17988</v>
      </c>
      <c r="D17882" s="7">
        <v>370</v>
      </c>
    </row>
    <row r="17883" spans="2:4" x14ac:dyDescent="0.2">
      <c r="B17883" s="7" t="s">
        <v>17989</v>
      </c>
      <c r="D17883" s="7">
        <v>434</v>
      </c>
    </row>
    <row r="17884" spans="2:4" x14ac:dyDescent="0.2">
      <c r="B17884" s="7" t="s">
        <v>17990</v>
      </c>
      <c r="D17884" s="7">
        <v>312</v>
      </c>
    </row>
    <row r="17885" spans="2:4" x14ac:dyDescent="0.2">
      <c r="B17885" s="7" t="s">
        <v>17991</v>
      </c>
      <c r="D17885" s="7">
        <v>303</v>
      </c>
    </row>
    <row r="17886" spans="2:4" x14ac:dyDescent="0.2">
      <c r="B17886" s="7" t="s">
        <v>17992</v>
      </c>
      <c r="D17886" s="7">
        <v>366</v>
      </c>
    </row>
    <row r="17887" spans="2:4" x14ac:dyDescent="0.2">
      <c r="B17887" s="7" t="s">
        <v>17993</v>
      </c>
      <c r="D17887" s="7">
        <v>425</v>
      </c>
    </row>
    <row r="17888" spans="2:4" x14ac:dyDescent="0.2">
      <c r="B17888" s="7" t="s">
        <v>17994</v>
      </c>
      <c r="D17888" s="7">
        <v>274</v>
      </c>
    </row>
    <row r="17889" spans="2:4" x14ac:dyDescent="0.2">
      <c r="B17889" s="7" t="s">
        <v>17995</v>
      </c>
      <c r="D17889" s="7">
        <v>345</v>
      </c>
    </row>
    <row r="17890" spans="2:4" x14ac:dyDescent="0.2">
      <c r="B17890" s="7" t="s">
        <v>17996</v>
      </c>
      <c r="D17890" s="7">
        <v>282</v>
      </c>
    </row>
    <row r="17891" spans="2:4" x14ac:dyDescent="0.2">
      <c r="B17891" s="7" t="s">
        <v>17997</v>
      </c>
      <c r="D17891" s="7">
        <v>282</v>
      </c>
    </row>
    <row r="17892" spans="2:4" x14ac:dyDescent="0.2">
      <c r="B17892" s="7" t="s">
        <v>17998</v>
      </c>
      <c r="D17892" s="7">
        <v>359</v>
      </c>
    </row>
    <row r="17893" spans="2:4" x14ac:dyDescent="0.2">
      <c r="B17893" s="7" t="s">
        <v>17999</v>
      </c>
      <c r="D17893" s="7">
        <v>338</v>
      </c>
    </row>
    <row r="17894" spans="2:4" x14ac:dyDescent="0.2">
      <c r="B17894" s="7" t="s">
        <v>18000</v>
      </c>
      <c r="D17894" s="7">
        <v>352</v>
      </c>
    </row>
    <row r="17895" spans="2:4" x14ac:dyDescent="0.2">
      <c r="B17895" s="7" t="s">
        <v>18001</v>
      </c>
      <c r="D17895" s="7">
        <v>51</v>
      </c>
    </row>
    <row r="17896" spans="2:4" x14ac:dyDescent="0.2">
      <c r="B17896" s="7" t="s">
        <v>18002</v>
      </c>
      <c r="D17896" s="7">
        <v>263</v>
      </c>
    </row>
    <row r="17897" spans="2:4" x14ac:dyDescent="0.2">
      <c r="B17897" s="7" t="s">
        <v>18003</v>
      </c>
      <c r="D17897" s="7">
        <v>456</v>
      </c>
    </row>
    <row r="17898" spans="2:4" x14ac:dyDescent="0.2">
      <c r="B17898" s="7" t="s">
        <v>18004</v>
      </c>
      <c r="D17898" s="7">
        <v>194</v>
      </c>
    </row>
    <row r="17899" spans="2:4" x14ac:dyDescent="0.2">
      <c r="B17899" s="7" t="s">
        <v>18005</v>
      </c>
      <c r="D17899" s="7">
        <v>199</v>
      </c>
    </row>
    <row r="17900" spans="2:4" x14ac:dyDescent="0.2">
      <c r="B17900" s="7" t="s">
        <v>18006</v>
      </c>
      <c r="D17900" s="7">
        <v>317</v>
      </c>
    </row>
    <row r="17901" spans="2:4" x14ac:dyDescent="0.2">
      <c r="B17901" s="7" t="s">
        <v>18007</v>
      </c>
      <c r="D17901" s="7">
        <v>219</v>
      </c>
    </row>
    <row r="17902" spans="2:4" x14ac:dyDescent="0.2">
      <c r="B17902" s="7" t="s">
        <v>18008</v>
      </c>
      <c r="D17902" s="7">
        <v>203</v>
      </c>
    </row>
    <row r="17903" spans="2:4" x14ac:dyDescent="0.2">
      <c r="B17903" s="7" t="s">
        <v>18009</v>
      </c>
      <c r="D17903" s="7">
        <v>481</v>
      </c>
    </row>
    <row r="17904" spans="2:4" x14ac:dyDescent="0.2">
      <c r="B17904" s="7" t="s">
        <v>18010</v>
      </c>
      <c r="D17904" s="7">
        <v>261</v>
      </c>
    </row>
    <row r="17905" spans="2:4" x14ac:dyDescent="0.2">
      <c r="B17905" s="7" t="s">
        <v>18011</v>
      </c>
      <c r="D17905" s="7">
        <v>320</v>
      </c>
    </row>
    <row r="17906" spans="2:4" x14ac:dyDescent="0.2">
      <c r="B17906" s="7" t="s">
        <v>18012</v>
      </c>
      <c r="D17906" s="7">
        <v>281</v>
      </c>
    </row>
    <row r="17907" spans="2:4" x14ac:dyDescent="0.2">
      <c r="B17907" s="7" t="s">
        <v>18013</v>
      </c>
      <c r="D17907" s="7">
        <v>393</v>
      </c>
    </row>
    <row r="17908" spans="2:4" x14ac:dyDescent="0.2">
      <c r="B17908" s="7" t="s">
        <v>18014</v>
      </c>
      <c r="D17908" s="7">
        <v>254</v>
      </c>
    </row>
    <row r="17909" spans="2:4" x14ac:dyDescent="0.2">
      <c r="B17909" s="7" t="s">
        <v>18015</v>
      </c>
      <c r="D17909" s="7">
        <v>295</v>
      </c>
    </row>
    <row r="17910" spans="2:4" x14ac:dyDescent="0.2">
      <c r="B17910" s="7" t="s">
        <v>18016</v>
      </c>
      <c r="D17910" s="7">
        <v>237</v>
      </c>
    </row>
    <row r="17911" spans="2:4" x14ac:dyDescent="0.2">
      <c r="B17911" s="7" t="s">
        <v>18017</v>
      </c>
      <c r="D17911" s="7">
        <v>260</v>
      </c>
    </row>
    <row r="17912" spans="2:4" x14ac:dyDescent="0.2">
      <c r="B17912" s="7" t="s">
        <v>18018</v>
      </c>
      <c r="D17912" s="7">
        <v>141</v>
      </c>
    </row>
    <row r="17913" spans="2:4" x14ac:dyDescent="0.2">
      <c r="B17913" s="7" t="s">
        <v>18019</v>
      </c>
      <c r="D17913" s="7">
        <v>342</v>
      </c>
    </row>
    <row r="17914" spans="2:4" x14ac:dyDescent="0.2">
      <c r="B17914" s="7" t="s">
        <v>18020</v>
      </c>
      <c r="D17914" s="7">
        <v>313</v>
      </c>
    </row>
    <row r="17915" spans="2:4" x14ac:dyDescent="0.2">
      <c r="B17915" s="7" t="s">
        <v>18021</v>
      </c>
      <c r="D17915" s="7">
        <v>332</v>
      </c>
    </row>
    <row r="17916" spans="2:4" x14ac:dyDescent="0.2">
      <c r="B17916" s="7" t="s">
        <v>18022</v>
      </c>
      <c r="D17916" s="7">
        <v>276</v>
      </c>
    </row>
    <row r="17917" spans="2:4" x14ac:dyDescent="0.2">
      <c r="B17917" s="7" t="s">
        <v>18023</v>
      </c>
      <c r="D17917" s="7">
        <v>223</v>
      </c>
    </row>
    <row r="17918" spans="2:4" x14ac:dyDescent="0.2">
      <c r="B17918" s="7" t="s">
        <v>18024</v>
      </c>
      <c r="D17918" s="7">
        <v>343</v>
      </c>
    </row>
    <row r="17919" spans="2:4" x14ac:dyDescent="0.2">
      <c r="B17919" s="7" t="s">
        <v>18025</v>
      </c>
      <c r="D17919" s="7">
        <v>213</v>
      </c>
    </row>
    <row r="17920" spans="2:4" x14ac:dyDescent="0.2">
      <c r="B17920" s="7" t="s">
        <v>18026</v>
      </c>
      <c r="D17920" s="7">
        <v>339</v>
      </c>
    </row>
    <row r="17921" spans="2:4" x14ac:dyDescent="0.2">
      <c r="B17921" s="7" t="s">
        <v>18027</v>
      </c>
      <c r="D17921" s="7">
        <v>297</v>
      </c>
    </row>
    <row r="17922" spans="2:4" x14ac:dyDescent="0.2">
      <c r="B17922" s="7" t="s">
        <v>18028</v>
      </c>
      <c r="D17922" s="7">
        <v>249</v>
      </c>
    </row>
    <row r="17923" spans="2:4" x14ac:dyDescent="0.2">
      <c r="B17923" s="7" t="s">
        <v>18029</v>
      </c>
      <c r="D17923" s="7">
        <v>279</v>
      </c>
    </row>
    <row r="17924" spans="2:4" x14ac:dyDescent="0.2">
      <c r="B17924" s="7" t="s">
        <v>18030</v>
      </c>
      <c r="D17924" s="7">
        <v>268</v>
      </c>
    </row>
    <row r="17925" spans="2:4" x14ac:dyDescent="0.2">
      <c r="B17925" s="7" t="s">
        <v>18031</v>
      </c>
      <c r="D17925" s="7">
        <v>212</v>
      </c>
    </row>
    <row r="17926" spans="2:4" x14ac:dyDescent="0.2">
      <c r="B17926" s="7" t="s">
        <v>18032</v>
      </c>
      <c r="D17926" s="7">
        <v>176</v>
      </c>
    </row>
    <row r="17927" spans="2:4" x14ac:dyDescent="0.2">
      <c r="B17927" s="7" t="s">
        <v>18033</v>
      </c>
      <c r="D17927" s="7">
        <v>207</v>
      </c>
    </row>
    <row r="17928" spans="2:4" x14ac:dyDescent="0.2">
      <c r="B17928" s="7" t="s">
        <v>18034</v>
      </c>
      <c r="D17928" s="7">
        <v>271</v>
      </c>
    </row>
    <row r="17929" spans="2:4" x14ac:dyDescent="0.2">
      <c r="B17929" s="7" t="s">
        <v>18035</v>
      </c>
      <c r="D17929" s="7">
        <v>274</v>
      </c>
    </row>
    <row r="17930" spans="2:4" x14ac:dyDescent="0.2">
      <c r="B17930" s="7" t="s">
        <v>18036</v>
      </c>
      <c r="D17930" s="7">
        <v>361</v>
      </c>
    </row>
    <row r="17931" spans="2:4" x14ac:dyDescent="0.2">
      <c r="B17931" s="7" t="s">
        <v>18037</v>
      </c>
      <c r="D17931" s="7">
        <v>283</v>
      </c>
    </row>
    <row r="17932" spans="2:4" x14ac:dyDescent="0.2">
      <c r="B17932" s="7" t="s">
        <v>18038</v>
      </c>
      <c r="D17932" s="7">
        <v>150</v>
      </c>
    </row>
    <row r="17933" spans="2:4" x14ac:dyDescent="0.2">
      <c r="B17933" s="7" t="s">
        <v>18039</v>
      </c>
      <c r="D17933" s="7">
        <v>259</v>
      </c>
    </row>
    <row r="17934" spans="2:4" x14ac:dyDescent="0.2">
      <c r="B17934" s="7" t="s">
        <v>18040</v>
      </c>
      <c r="D17934" s="7">
        <v>313</v>
      </c>
    </row>
    <row r="17935" spans="2:4" x14ac:dyDescent="0.2">
      <c r="B17935" s="7" t="s">
        <v>18041</v>
      </c>
      <c r="D17935" s="7">
        <v>241</v>
      </c>
    </row>
    <row r="17936" spans="2:4" x14ac:dyDescent="0.2">
      <c r="B17936" s="7" t="s">
        <v>18042</v>
      </c>
      <c r="D17936" s="7">
        <v>365</v>
      </c>
    </row>
    <row r="17937" spans="2:4" x14ac:dyDescent="0.2">
      <c r="B17937" s="7" t="s">
        <v>18043</v>
      </c>
      <c r="D17937" s="7">
        <v>218</v>
      </c>
    </row>
    <row r="17938" spans="2:4" x14ac:dyDescent="0.2">
      <c r="B17938" s="7" t="s">
        <v>18044</v>
      </c>
      <c r="D17938" s="7">
        <v>346</v>
      </c>
    </row>
    <row r="17939" spans="2:4" x14ac:dyDescent="0.2">
      <c r="B17939" s="7" t="s">
        <v>18045</v>
      </c>
      <c r="D17939" s="7">
        <v>291</v>
      </c>
    </row>
    <row r="17940" spans="2:4" x14ac:dyDescent="0.2">
      <c r="B17940" s="7" t="s">
        <v>18046</v>
      </c>
      <c r="D17940" s="7">
        <v>326</v>
      </c>
    </row>
    <row r="17941" spans="2:4" x14ac:dyDescent="0.2">
      <c r="B17941" s="7" t="s">
        <v>18047</v>
      </c>
      <c r="D17941" s="7">
        <v>288</v>
      </c>
    </row>
    <row r="17942" spans="2:4" x14ac:dyDescent="0.2">
      <c r="B17942" s="7" t="s">
        <v>18048</v>
      </c>
      <c r="D17942" s="7">
        <v>279</v>
      </c>
    </row>
    <row r="17943" spans="2:4" x14ac:dyDescent="0.2">
      <c r="B17943" s="7" t="s">
        <v>18049</v>
      </c>
      <c r="D17943" s="7">
        <v>243</v>
      </c>
    </row>
    <row r="17944" spans="2:4" x14ac:dyDescent="0.2">
      <c r="B17944" s="7" t="s">
        <v>18050</v>
      </c>
      <c r="D17944" s="7">
        <v>292</v>
      </c>
    </row>
    <row r="17945" spans="2:4" x14ac:dyDescent="0.2">
      <c r="B17945" s="7" t="s">
        <v>18051</v>
      </c>
      <c r="D17945" s="7">
        <v>307</v>
      </c>
    </row>
    <row r="17946" spans="2:4" x14ac:dyDescent="0.2">
      <c r="B17946" s="7" t="s">
        <v>18052</v>
      </c>
      <c r="D17946" s="7">
        <v>207</v>
      </c>
    </row>
    <row r="17947" spans="2:4" x14ac:dyDescent="0.2">
      <c r="B17947" s="7" t="s">
        <v>18053</v>
      </c>
      <c r="D17947" s="7">
        <v>182</v>
      </c>
    </row>
    <row r="17948" spans="2:4" x14ac:dyDescent="0.2">
      <c r="B17948" s="7" t="s">
        <v>18054</v>
      </c>
      <c r="D17948" s="7">
        <v>361</v>
      </c>
    </row>
    <row r="17949" spans="2:4" x14ac:dyDescent="0.2">
      <c r="B17949" s="7" t="s">
        <v>18055</v>
      </c>
      <c r="D17949" s="7">
        <v>280</v>
      </c>
    </row>
    <row r="17950" spans="2:4" x14ac:dyDescent="0.2">
      <c r="B17950" s="7" t="s">
        <v>18056</v>
      </c>
      <c r="D17950" s="7">
        <v>261</v>
      </c>
    </row>
    <row r="17951" spans="2:4" x14ac:dyDescent="0.2">
      <c r="B17951" s="7" t="s">
        <v>18057</v>
      </c>
      <c r="D17951" s="7">
        <v>231</v>
      </c>
    </row>
    <row r="17952" spans="2:4" x14ac:dyDescent="0.2">
      <c r="B17952" s="7" t="s">
        <v>18058</v>
      </c>
      <c r="D17952" s="7">
        <v>296</v>
      </c>
    </row>
    <row r="17953" spans="2:4" x14ac:dyDescent="0.2">
      <c r="B17953" s="7" t="s">
        <v>18059</v>
      </c>
      <c r="D17953" s="7">
        <v>259</v>
      </c>
    </row>
    <row r="17954" spans="2:4" x14ac:dyDescent="0.2">
      <c r="B17954" s="7" t="s">
        <v>18060</v>
      </c>
      <c r="D17954" s="7">
        <v>321</v>
      </c>
    </row>
    <row r="17955" spans="2:4" x14ac:dyDescent="0.2">
      <c r="B17955" s="7" t="s">
        <v>18061</v>
      </c>
      <c r="D17955" s="7">
        <v>232</v>
      </c>
    </row>
    <row r="17956" spans="2:4" x14ac:dyDescent="0.2">
      <c r="B17956" s="7" t="s">
        <v>18062</v>
      </c>
      <c r="D17956" s="7">
        <v>183</v>
      </c>
    </row>
    <row r="17957" spans="2:4" x14ac:dyDescent="0.2">
      <c r="B17957" s="7" t="s">
        <v>18063</v>
      </c>
      <c r="D17957" s="7">
        <v>271</v>
      </c>
    </row>
    <row r="17958" spans="2:4" x14ac:dyDescent="0.2">
      <c r="B17958" s="7" t="s">
        <v>18064</v>
      </c>
      <c r="D17958" s="7">
        <v>272</v>
      </c>
    </row>
    <row r="17959" spans="2:4" x14ac:dyDescent="0.2">
      <c r="B17959" s="7" t="s">
        <v>18065</v>
      </c>
      <c r="D17959" s="7">
        <v>355</v>
      </c>
    </row>
    <row r="17960" spans="2:4" x14ac:dyDescent="0.2">
      <c r="B17960" s="7" t="s">
        <v>18066</v>
      </c>
      <c r="D17960" s="7">
        <v>261</v>
      </c>
    </row>
    <row r="17961" spans="2:4" x14ac:dyDescent="0.2">
      <c r="B17961" s="7" t="s">
        <v>18067</v>
      </c>
      <c r="D17961" s="7">
        <v>247</v>
      </c>
    </row>
    <row r="17962" spans="2:4" x14ac:dyDescent="0.2">
      <c r="B17962" s="7" t="s">
        <v>18068</v>
      </c>
      <c r="D17962" s="7">
        <v>249</v>
      </c>
    </row>
    <row r="17963" spans="2:4" x14ac:dyDescent="0.2">
      <c r="B17963" s="7" t="s">
        <v>18069</v>
      </c>
      <c r="D17963" s="7">
        <v>337</v>
      </c>
    </row>
    <row r="17964" spans="2:4" x14ac:dyDescent="0.2">
      <c r="B17964" s="7" t="s">
        <v>18070</v>
      </c>
      <c r="D17964" s="7">
        <v>264</v>
      </c>
    </row>
    <row r="17965" spans="2:4" x14ac:dyDescent="0.2">
      <c r="B17965" s="7" t="s">
        <v>18071</v>
      </c>
      <c r="D17965" s="7">
        <v>200</v>
      </c>
    </row>
    <row r="17966" spans="2:4" x14ac:dyDescent="0.2">
      <c r="B17966" s="7" t="s">
        <v>18072</v>
      </c>
      <c r="D17966" s="7">
        <v>262</v>
      </c>
    </row>
    <row r="17967" spans="2:4" x14ac:dyDescent="0.2">
      <c r="B17967" s="7" t="s">
        <v>18073</v>
      </c>
      <c r="D17967" s="7">
        <v>269</v>
      </c>
    </row>
    <row r="17968" spans="2:4" x14ac:dyDescent="0.2">
      <c r="B17968" s="7" t="s">
        <v>18074</v>
      </c>
      <c r="D17968" s="7">
        <v>263</v>
      </c>
    </row>
    <row r="17969" spans="2:4" x14ac:dyDescent="0.2">
      <c r="B17969" s="7" t="s">
        <v>18075</v>
      </c>
      <c r="D17969" s="7">
        <v>348</v>
      </c>
    </row>
    <row r="17970" spans="2:4" x14ac:dyDescent="0.2">
      <c r="B17970" s="7" t="s">
        <v>18076</v>
      </c>
      <c r="D17970" s="7">
        <v>315</v>
      </c>
    </row>
    <row r="17971" spans="2:4" x14ac:dyDescent="0.2">
      <c r="B17971" s="7" t="s">
        <v>18077</v>
      </c>
      <c r="D17971" s="7">
        <v>361</v>
      </c>
    </row>
    <row r="17972" spans="2:4" x14ac:dyDescent="0.2">
      <c r="B17972" s="7" t="s">
        <v>18078</v>
      </c>
      <c r="D17972" s="7">
        <v>392</v>
      </c>
    </row>
    <row r="17973" spans="2:4" x14ac:dyDescent="0.2">
      <c r="B17973" s="7" t="s">
        <v>18079</v>
      </c>
      <c r="D17973" s="7">
        <v>290</v>
      </c>
    </row>
    <row r="17974" spans="2:4" x14ac:dyDescent="0.2">
      <c r="B17974" s="7" t="s">
        <v>18080</v>
      </c>
      <c r="D17974" s="7">
        <v>327</v>
      </c>
    </row>
    <row r="17975" spans="2:4" x14ac:dyDescent="0.2">
      <c r="B17975" s="7" t="s">
        <v>18081</v>
      </c>
      <c r="D17975" s="7">
        <v>308</v>
      </c>
    </row>
    <row r="17976" spans="2:4" x14ac:dyDescent="0.2">
      <c r="B17976" s="7" t="s">
        <v>18082</v>
      </c>
      <c r="D17976" s="7">
        <v>207</v>
      </c>
    </row>
    <row r="17977" spans="2:4" x14ac:dyDescent="0.2">
      <c r="B17977" s="7" t="s">
        <v>18083</v>
      </c>
      <c r="D17977" s="7">
        <v>229</v>
      </c>
    </row>
    <row r="17978" spans="2:4" x14ac:dyDescent="0.2">
      <c r="B17978" s="7" t="s">
        <v>18084</v>
      </c>
      <c r="D17978" s="7">
        <v>275</v>
      </c>
    </row>
    <row r="17979" spans="2:4" x14ac:dyDescent="0.2">
      <c r="B17979" s="7" t="s">
        <v>18085</v>
      </c>
      <c r="D17979" s="7">
        <v>275</v>
      </c>
    </row>
    <row r="17980" spans="2:4" x14ac:dyDescent="0.2">
      <c r="B17980" s="7" t="s">
        <v>18086</v>
      </c>
      <c r="D17980" s="7">
        <v>287</v>
      </c>
    </row>
    <row r="17981" spans="2:4" x14ac:dyDescent="0.2">
      <c r="B17981" s="7" t="s">
        <v>18087</v>
      </c>
      <c r="D17981" s="7">
        <v>361</v>
      </c>
    </row>
    <row r="17982" spans="2:4" x14ac:dyDescent="0.2">
      <c r="B17982" s="7" t="s">
        <v>18088</v>
      </c>
      <c r="D17982" s="7">
        <v>214</v>
      </c>
    </row>
    <row r="17983" spans="2:4" x14ac:dyDescent="0.2">
      <c r="B17983" s="7" t="s">
        <v>18089</v>
      </c>
      <c r="D17983" s="7">
        <v>326</v>
      </c>
    </row>
    <row r="17984" spans="2:4" x14ac:dyDescent="0.2">
      <c r="B17984" s="7" t="s">
        <v>18090</v>
      </c>
      <c r="D17984" s="7">
        <v>260</v>
      </c>
    </row>
    <row r="17985" spans="2:4" x14ac:dyDescent="0.2">
      <c r="B17985" s="7" t="s">
        <v>18091</v>
      </c>
      <c r="D17985" s="7">
        <v>168</v>
      </c>
    </row>
    <row r="17986" spans="2:4" x14ac:dyDescent="0.2">
      <c r="B17986" s="7" t="s">
        <v>18092</v>
      </c>
      <c r="D17986" s="7">
        <v>357</v>
      </c>
    </row>
    <row r="17987" spans="2:4" x14ac:dyDescent="0.2">
      <c r="B17987" s="7" t="s">
        <v>18093</v>
      </c>
      <c r="D17987" s="7">
        <v>317</v>
      </c>
    </row>
    <row r="17988" spans="2:4" x14ac:dyDescent="0.2">
      <c r="B17988" s="7" t="s">
        <v>18094</v>
      </c>
      <c r="D17988" s="7">
        <v>269</v>
      </c>
    </row>
    <row r="17989" spans="2:4" x14ac:dyDescent="0.2">
      <c r="B17989" s="7" t="s">
        <v>18095</v>
      </c>
      <c r="D17989" s="7">
        <v>242</v>
      </c>
    </row>
    <row r="17990" spans="2:4" x14ac:dyDescent="0.2">
      <c r="B17990" s="7" t="s">
        <v>18096</v>
      </c>
      <c r="D17990" s="7">
        <v>246</v>
      </c>
    </row>
    <row r="17991" spans="2:4" x14ac:dyDescent="0.2">
      <c r="B17991" s="7" t="s">
        <v>18097</v>
      </c>
      <c r="D17991" s="7">
        <v>214</v>
      </c>
    </row>
    <row r="17992" spans="2:4" x14ac:dyDescent="0.2">
      <c r="B17992" s="7" t="s">
        <v>18098</v>
      </c>
      <c r="D17992" s="7">
        <v>365</v>
      </c>
    </row>
    <row r="17993" spans="2:4" x14ac:dyDescent="0.2">
      <c r="B17993" s="7" t="s">
        <v>18099</v>
      </c>
      <c r="D17993" s="7">
        <v>353</v>
      </c>
    </row>
    <row r="17994" spans="2:4" x14ac:dyDescent="0.2">
      <c r="B17994" s="7" t="s">
        <v>18100</v>
      </c>
      <c r="D17994" s="7">
        <v>275</v>
      </c>
    </row>
    <row r="17995" spans="2:4" x14ac:dyDescent="0.2">
      <c r="B17995" s="7" t="s">
        <v>18101</v>
      </c>
      <c r="D17995" s="7">
        <v>37</v>
      </c>
    </row>
    <row r="17996" spans="2:4" x14ac:dyDescent="0.2">
      <c r="B17996" s="7" t="s">
        <v>18102</v>
      </c>
      <c r="D17996" s="7">
        <v>226</v>
      </c>
    </row>
    <row r="17997" spans="2:4" x14ac:dyDescent="0.2">
      <c r="B17997" s="7" t="s">
        <v>18103</v>
      </c>
      <c r="D17997" s="7">
        <v>282</v>
      </c>
    </row>
    <row r="17998" spans="2:4" x14ac:dyDescent="0.2">
      <c r="B17998" s="7" t="s">
        <v>18104</v>
      </c>
      <c r="D17998" s="7">
        <v>156</v>
      </c>
    </row>
    <row r="17999" spans="2:4" x14ac:dyDescent="0.2">
      <c r="B17999" s="7" t="s">
        <v>18105</v>
      </c>
      <c r="D17999" s="7">
        <v>158</v>
      </c>
    </row>
    <row r="18000" spans="2:4" x14ac:dyDescent="0.2">
      <c r="B18000" s="7" t="s">
        <v>18106</v>
      </c>
      <c r="D18000" s="7">
        <v>256</v>
      </c>
    </row>
    <row r="18001" spans="2:4" x14ac:dyDescent="0.2">
      <c r="B18001" s="7" t="s">
        <v>18107</v>
      </c>
      <c r="D18001" s="7">
        <v>231</v>
      </c>
    </row>
    <row r="18002" spans="2:4" x14ac:dyDescent="0.2">
      <c r="B18002" s="7" t="s">
        <v>18108</v>
      </c>
      <c r="D18002" s="7">
        <v>188</v>
      </c>
    </row>
    <row r="18003" spans="2:4" x14ac:dyDescent="0.2">
      <c r="B18003" s="7" t="s">
        <v>18109</v>
      </c>
      <c r="D18003" s="7">
        <v>305</v>
      </c>
    </row>
    <row r="18004" spans="2:4" x14ac:dyDescent="0.2">
      <c r="B18004" s="7" t="s">
        <v>18110</v>
      </c>
      <c r="D18004" s="7">
        <v>444</v>
      </c>
    </row>
    <row r="18005" spans="2:4" x14ac:dyDescent="0.2">
      <c r="B18005" s="7" t="s">
        <v>18111</v>
      </c>
      <c r="D18005" s="7">
        <v>271</v>
      </c>
    </row>
    <row r="18006" spans="2:4" x14ac:dyDescent="0.2">
      <c r="B18006" s="7" t="s">
        <v>18112</v>
      </c>
      <c r="D18006" s="7">
        <v>348</v>
      </c>
    </row>
    <row r="18007" spans="2:4" x14ac:dyDescent="0.2">
      <c r="B18007" s="7" t="s">
        <v>18113</v>
      </c>
      <c r="D18007" s="7">
        <v>369</v>
      </c>
    </row>
    <row r="18008" spans="2:4" x14ac:dyDescent="0.2">
      <c r="B18008" s="7" t="s">
        <v>18114</v>
      </c>
      <c r="D18008" s="7">
        <v>336</v>
      </c>
    </row>
    <row r="18009" spans="2:4" x14ac:dyDescent="0.2">
      <c r="B18009" s="7" t="s">
        <v>18115</v>
      </c>
      <c r="D18009" s="7">
        <v>296</v>
      </c>
    </row>
    <row r="18010" spans="2:4" x14ac:dyDescent="0.2">
      <c r="B18010" s="7" t="s">
        <v>18116</v>
      </c>
      <c r="D18010" s="7">
        <v>340</v>
      </c>
    </row>
    <row r="18011" spans="2:4" x14ac:dyDescent="0.2">
      <c r="B18011" s="7" t="s">
        <v>18117</v>
      </c>
      <c r="D18011" s="7">
        <v>325</v>
      </c>
    </row>
    <row r="18012" spans="2:4" x14ac:dyDescent="0.2">
      <c r="B18012" s="7" t="s">
        <v>18118</v>
      </c>
      <c r="D18012" s="7">
        <v>158</v>
      </c>
    </row>
    <row r="18013" spans="2:4" x14ac:dyDescent="0.2">
      <c r="B18013" s="7" t="s">
        <v>18119</v>
      </c>
      <c r="D18013" s="7">
        <v>405</v>
      </c>
    </row>
    <row r="18014" spans="2:4" x14ac:dyDescent="0.2">
      <c r="B18014" s="7" t="s">
        <v>18120</v>
      </c>
      <c r="D18014" s="7">
        <v>362</v>
      </c>
    </row>
    <row r="18015" spans="2:4" x14ac:dyDescent="0.2">
      <c r="B18015" s="7" t="s">
        <v>18121</v>
      </c>
      <c r="D18015" s="7">
        <v>366</v>
      </c>
    </row>
    <row r="18016" spans="2:4" x14ac:dyDescent="0.2">
      <c r="B18016" s="7" t="s">
        <v>18122</v>
      </c>
      <c r="D18016" s="7">
        <v>252</v>
      </c>
    </row>
    <row r="18017" spans="2:4" x14ac:dyDescent="0.2">
      <c r="B18017" s="7" t="s">
        <v>18123</v>
      </c>
      <c r="D18017" s="7">
        <v>207</v>
      </c>
    </row>
    <row r="18018" spans="2:4" x14ac:dyDescent="0.2">
      <c r="B18018" s="7" t="s">
        <v>18124</v>
      </c>
      <c r="D18018" s="7">
        <v>313</v>
      </c>
    </row>
    <row r="18019" spans="2:4" x14ac:dyDescent="0.2">
      <c r="B18019" s="7" t="s">
        <v>18125</v>
      </c>
      <c r="D18019" s="7">
        <v>258</v>
      </c>
    </row>
    <row r="18020" spans="2:4" x14ac:dyDescent="0.2">
      <c r="B18020" s="7" t="s">
        <v>18126</v>
      </c>
      <c r="D18020" s="7">
        <v>301</v>
      </c>
    </row>
    <row r="18021" spans="2:4" x14ac:dyDescent="0.2">
      <c r="B18021" s="7" t="s">
        <v>18127</v>
      </c>
      <c r="D18021" s="7">
        <v>297</v>
      </c>
    </row>
    <row r="18022" spans="2:4" x14ac:dyDescent="0.2">
      <c r="B18022" s="7" t="s">
        <v>18128</v>
      </c>
      <c r="D18022" s="7">
        <v>286</v>
      </c>
    </row>
    <row r="18023" spans="2:4" x14ac:dyDescent="0.2">
      <c r="B18023" s="7" t="s">
        <v>18129</v>
      </c>
      <c r="D18023" s="7">
        <v>215</v>
      </c>
    </row>
    <row r="18024" spans="2:4" x14ac:dyDescent="0.2">
      <c r="B18024" s="7" t="s">
        <v>18130</v>
      </c>
      <c r="D18024" s="7">
        <v>344</v>
      </c>
    </row>
    <row r="18025" spans="2:4" x14ac:dyDescent="0.2">
      <c r="B18025" s="7" t="s">
        <v>18131</v>
      </c>
      <c r="D18025" s="7">
        <v>336</v>
      </c>
    </row>
    <row r="18026" spans="2:4" x14ac:dyDescent="0.2">
      <c r="B18026" s="7" t="s">
        <v>18132</v>
      </c>
      <c r="D18026" s="7">
        <v>220</v>
      </c>
    </row>
    <row r="18027" spans="2:4" x14ac:dyDescent="0.2">
      <c r="B18027" s="7" t="s">
        <v>18133</v>
      </c>
      <c r="D18027" s="7">
        <v>325</v>
      </c>
    </row>
    <row r="18028" spans="2:4" x14ac:dyDescent="0.2">
      <c r="B18028" s="7" t="s">
        <v>18134</v>
      </c>
      <c r="D18028" s="7">
        <v>262</v>
      </c>
    </row>
    <row r="18029" spans="2:4" x14ac:dyDescent="0.2">
      <c r="B18029" s="7" t="s">
        <v>18135</v>
      </c>
      <c r="D18029" s="7">
        <v>229</v>
      </c>
    </row>
    <row r="18030" spans="2:4" x14ac:dyDescent="0.2">
      <c r="B18030" s="7" t="s">
        <v>18136</v>
      </c>
      <c r="D18030" s="7">
        <v>383</v>
      </c>
    </row>
    <row r="18031" spans="2:4" x14ac:dyDescent="0.2">
      <c r="B18031" s="7" t="s">
        <v>18137</v>
      </c>
      <c r="D18031" s="7">
        <v>291</v>
      </c>
    </row>
    <row r="18032" spans="2:4" x14ac:dyDescent="0.2">
      <c r="B18032" s="7" t="s">
        <v>18138</v>
      </c>
      <c r="D18032" s="7">
        <v>275</v>
      </c>
    </row>
    <row r="18033" spans="2:4" x14ac:dyDescent="0.2">
      <c r="B18033" s="7" t="s">
        <v>18139</v>
      </c>
      <c r="D18033" s="7">
        <v>325</v>
      </c>
    </row>
    <row r="18034" spans="2:4" x14ac:dyDescent="0.2">
      <c r="B18034" s="7" t="s">
        <v>18140</v>
      </c>
      <c r="D18034" s="7">
        <v>361</v>
      </c>
    </row>
    <row r="18035" spans="2:4" x14ac:dyDescent="0.2">
      <c r="B18035" s="7" t="s">
        <v>18141</v>
      </c>
      <c r="D18035" s="7">
        <v>325</v>
      </c>
    </row>
    <row r="18036" spans="2:4" x14ac:dyDescent="0.2">
      <c r="B18036" s="7" t="s">
        <v>18142</v>
      </c>
      <c r="D18036" s="7">
        <v>341</v>
      </c>
    </row>
    <row r="18037" spans="2:4" x14ac:dyDescent="0.2">
      <c r="B18037" s="7" t="s">
        <v>18143</v>
      </c>
      <c r="D18037" s="7">
        <v>228</v>
      </c>
    </row>
    <row r="18038" spans="2:4" x14ac:dyDescent="0.2">
      <c r="B18038" s="7" t="s">
        <v>18144</v>
      </c>
      <c r="D18038" s="7">
        <v>259</v>
      </c>
    </row>
    <row r="18039" spans="2:4" x14ac:dyDescent="0.2">
      <c r="B18039" s="7" t="s">
        <v>18145</v>
      </c>
      <c r="D18039" s="7">
        <v>417</v>
      </c>
    </row>
    <row r="18040" spans="2:4" x14ac:dyDescent="0.2">
      <c r="B18040" s="7" t="s">
        <v>18146</v>
      </c>
      <c r="D18040" s="7">
        <v>361</v>
      </c>
    </row>
    <row r="18041" spans="2:4" x14ac:dyDescent="0.2">
      <c r="B18041" s="7" t="s">
        <v>18147</v>
      </c>
      <c r="D18041" s="7">
        <v>249</v>
      </c>
    </row>
    <row r="18042" spans="2:4" x14ac:dyDescent="0.2">
      <c r="B18042" s="7" t="s">
        <v>18148</v>
      </c>
      <c r="D18042" s="7">
        <v>399</v>
      </c>
    </row>
    <row r="18043" spans="2:4" x14ac:dyDescent="0.2">
      <c r="B18043" s="7" t="s">
        <v>18149</v>
      </c>
      <c r="D18043" s="7">
        <v>192</v>
      </c>
    </row>
    <row r="18044" spans="2:4" x14ac:dyDescent="0.2">
      <c r="B18044" s="7" t="s">
        <v>18150</v>
      </c>
      <c r="D18044" s="7">
        <v>396</v>
      </c>
    </row>
    <row r="18045" spans="2:4" x14ac:dyDescent="0.2">
      <c r="B18045" s="7" t="s">
        <v>18151</v>
      </c>
      <c r="D18045" s="7">
        <v>326</v>
      </c>
    </row>
    <row r="18046" spans="2:4" x14ac:dyDescent="0.2">
      <c r="B18046" s="7" t="s">
        <v>18152</v>
      </c>
      <c r="D18046" s="7">
        <v>317</v>
      </c>
    </row>
    <row r="18047" spans="2:4" x14ac:dyDescent="0.2">
      <c r="B18047" s="7" t="s">
        <v>18153</v>
      </c>
      <c r="D18047" s="7">
        <v>268</v>
      </c>
    </row>
    <row r="18048" spans="2:4" x14ac:dyDescent="0.2">
      <c r="B18048" s="7" t="s">
        <v>18154</v>
      </c>
      <c r="D18048" s="7">
        <v>292</v>
      </c>
    </row>
    <row r="18049" spans="2:4" x14ac:dyDescent="0.2">
      <c r="B18049" s="7" t="s">
        <v>18155</v>
      </c>
      <c r="D18049" s="7">
        <v>336</v>
      </c>
    </row>
    <row r="18050" spans="2:4" x14ac:dyDescent="0.2">
      <c r="B18050" s="7" t="s">
        <v>18156</v>
      </c>
      <c r="D18050" s="7">
        <v>311</v>
      </c>
    </row>
    <row r="18051" spans="2:4" x14ac:dyDescent="0.2">
      <c r="B18051" s="7" t="s">
        <v>18157</v>
      </c>
      <c r="D18051" s="7">
        <v>258</v>
      </c>
    </row>
    <row r="18052" spans="2:4" x14ac:dyDescent="0.2">
      <c r="B18052" s="7" t="s">
        <v>18158</v>
      </c>
      <c r="D18052" s="7">
        <v>339</v>
      </c>
    </row>
    <row r="18053" spans="2:4" x14ac:dyDescent="0.2">
      <c r="B18053" s="7" t="s">
        <v>18159</v>
      </c>
      <c r="D18053" s="7">
        <v>308</v>
      </c>
    </row>
    <row r="18054" spans="2:4" x14ac:dyDescent="0.2">
      <c r="B18054" s="7" t="s">
        <v>18160</v>
      </c>
      <c r="D18054" s="7">
        <v>368</v>
      </c>
    </row>
    <row r="18055" spans="2:4" x14ac:dyDescent="0.2">
      <c r="B18055" s="7" t="s">
        <v>18161</v>
      </c>
      <c r="D18055" s="7">
        <v>238</v>
      </c>
    </row>
    <row r="18056" spans="2:4" x14ac:dyDescent="0.2">
      <c r="B18056" s="7" t="s">
        <v>18162</v>
      </c>
      <c r="D18056" s="7">
        <v>334</v>
      </c>
    </row>
    <row r="18057" spans="2:4" x14ac:dyDescent="0.2">
      <c r="B18057" s="7" t="s">
        <v>18163</v>
      </c>
      <c r="D18057" s="7">
        <v>301</v>
      </c>
    </row>
    <row r="18058" spans="2:4" x14ac:dyDescent="0.2">
      <c r="B18058" s="7" t="s">
        <v>18164</v>
      </c>
      <c r="D18058" s="7">
        <v>322</v>
      </c>
    </row>
    <row r="18059" spans="2:4" x14ac:dyDescent="0.2">
      <c r="B18059" s="7" t="s">
        <v>18165</v>
      </c>
      <c r="D18059" s="7">
        <v>267</v>
      </c>
    </row>
    <row r="18060" spans="2:4" x14ac:dyDescent="0.2">
      <c r="B18060" s="7" t="s">
        <v>18166</v>
      </c>
      <c r="D18060" s="7">
        <v>276</v>
      </c>
    </row>
    <row r="18061" spans="2:4" x14ac:dyDescent="0.2">
      <c r="B18061" s="7" t="s">
        <v>18167</v>
      </c>
      <c r="D18061" s="7">
        <v>408</v>
      </c>
    </row>
    <row r="18062" spans="2:4" x14ac:dyDescent="0.2">
      <c r="B18062" s="7" t="s">
        <v>18168</v>
      </c>
      <c r="D18062" s="7">
        <v>313</v>
      </c>
    </row>
    <row r="18063" spans="2:4" x14ac:dyDescent="0.2">
      <c r="B18063" s="7" t="s">
        <v>18169</v>
      </c>
      <c r="D18063" s="7">
        <v>337</v>
      </c>
    </row>
    <row r="18064" spans="2:4" x14ac:dyDescent="0.2">
      <c r="B18064" s="7" t="s">
        <v>18170</v>
      </c>
      <c r="D18064" s="7">
        <v>328</v>
      </c>
    </row>
    <row r="18065" spans="2:4" x14ac:dyDescent="0.2">
      <c r="B18065" s="7" t="s">
        <v>18171</v>
      </c>
      <c r="D18065" s="7">
        <v>326</v>
      </c>
    </row>
    <row r="18066" spans="2:4" x14ac:dyDescent="0.2">
      <c r="B18066" s="7" t="s">
        <v>18172</v>
      </c>
      <c r="D18066" s="7">
        <v>436</v>
      </c>
    </row>
    <row r="18067" spans="2:4" x14ac:dyDescent="0.2">
      <c r="B18067" s="7" t="s">
        <v>18173</v>
      </c>
      <c r="D18067" s="7">
        <v>291</v>
      </c>
    </row>
    <row r="18068" spans="2:4" x14ac:dyDescent="0.2">
      <c r="B18068" s="7" t="s">
        <v>18174</v>
      </c>
      <c r="D18068" s="7">
        <v>283</v>
      </c>
    </row>
    <row r="18069" spans="2:4" x14ac:dyDescent="0.2">
      <c r="B18069" s="7" t="s">
        <v>18175</v>
      </c>
      <c r="D18069" s="7">
        <v>424</v>
      </c>
    </row>
    <row r="18070" spans="2:4" x14ac:dyDescent="0.2">
      <c r="B18070" s="7" t="s">
        <v>18176</v>
      </c>
      <c r="D18070" s="7">
        <v>458</v>
      </c>
    </row>
    <row r="18071" spans="2:4" x14ac:dyDescent="0.2">
      <c r="B18071" s="7" t="s">
        <v>18177</v>
      </c>
      <c r="D18071" s="7">
        <v>344</v>
      </c>
    </row>
    <row r="18072" spans="2:4" x14ac:dyDescent="0.2">
      <c r="B18072" s="7" t="s">
        <v>18178</v>
      </c>
      <c r="D18072" s="7">
        <v>309</v>
      </c>
    </row>
    <row r="18073" spans="2:4" x14ac:dyDescent="0.2">
      <c r="B18073" s="7" t="s">
        <v>18179</v>
      </c>
      <c r="D18073" s="7">
        <v>486</v>
      </c>
    </row>
    <row r="18074" spans="2:4" x14ac:dyDescent="0.2">
      <c r="B18074" s="7" t="s">
        <v>18180</v>
      </c>
      <c r="D18074" s="7">
        <v>400</v>
      </c>
    </row>
    <row r="18075" spans="2:4" x14ac:dyDescent="0.2">
      <c r="B18075" s="7" t="s">
        <v>18181</v>
      </c>
      <c r="D18075" s="7">
        <v>397</v>
      </c>
    </row>
    <row r="18076" spans="2:4" x14ac:dyDescent="0.2">
      <c r="B18076" s="7" t="s">
        <v>18182</v>
      </c>
      <c r="D18076" s="7">
        <v>231</v>
      </c>
    </row>
    <row r="18077" spans="2:4" x14ac:dyDescent="0.2">
      <c r="B18077" s="7" t="s">
        <v>18183</v>
      </c>
      <c r="D18077" s="7">
        <v>268</v>
      </c>
    </row>
    <row r="18078" spans="2:4" x14ac:dyDescent="0.2">
      <c r="B18078" s="7" t="s">
        <v>18184</v>
      </c>
      <c r="D18078" s="7">
        <v>279</v>
      </c>
    </row>
    <row r="18079" spans="2:4" x14ac:dyDescent="0.2">
      <c r="B18079" s="7" t="s">
        <v>18185</v>
      </c>
      <c r="D18079" s="7">
        <v>370</v>
      </c>
    </row>
    <row r="18080" spans="2:4" x14ac:dyDescent="0.2">
      <c r="B18080" s="7" t="s">
        <v>18186</v>
      </c>
      <c r="D18080" s="7">
        <v>324</v>
      </c>
    </row>
    <row r="18081" spans="2:4" x14ac:dyDescent="0.2">
      <c r="B18081" s="7" t="s">
        <v>18187</v>
      </c>
      <c r="D18081" s="7">
        <v>299</v>
      </c>
    </row>
    <row r="18082" spans="2:4" x14ac:dyDescent="0.2">
      <c r="B18082" s="7" t="s">
        <v>18188</v>
      </c>
      <c r="D18082" s="7">
        <v>316</v>
      </c>
    </row>
    <row r="18083" spans="2:4" x14ac:dyDescent="0.2">
      <c r="B18083" s="7" t="s">
        <v>18189</v>
      </c>
      <c r="D18083" s="7">
        <v>383</v>
      </c>
    </row>
    <row r="18084" spans="2:4" x14ac:dyDescent="0.2">
      <c r="B18084" s="7" t="s">
        <v>18190</v>
      </c>
      <c r="D18084" s="7">
        <v>309</v>
      </c>
    </row>
    <row r="18085" spans="2:4" x14ac:dyDescent="0.2">
      <c r="B18085" s="7" t="s">
        <v>18191</v>
      </c>
      <c r="D18085" s="7">
        <v>266</v>
      </c>
    </row>
    <row r="18086" spans="2:4" x14ac:dyDescent="0.2">
      <c r="B18086" s="7" t="s">
        <v>18192</v>
      </c>
      <c r="D18086" s="7">
        <v>371</v>
      </c>
    </row>
    <row r="18087" spans="2:4" x14ac:dyDescent="0.2">
      <c r="B18087" s="7" t="s">
        <v>18193</v>
      </c>
      <c r="D18087" s="7">
        <v>298</v>
      </c>
    </row>
    <row r="18088" spans="2:4" x14ac:dyDescent="0.2">
      <c r="B18088" s="7" t="s">
        <v>18194</v>
      </c>
      <c r="D18088" s="7">
        <v>313</v>
      </c>
    </row>
    <row r="18089" spans="2:4" x14ac:dyDescent="0.2">
      <c r="B18089" s="7" t="s">
        <v>18195</v>
      </c>
      <c r="D18089" s="7">
        <v>287</v>
      </c>
    </row>
    <row r="18090" spans="2:4" x14ac:dyDescent="0.2">
      <c r="B18090" s="7" t="s">
        <v>18196</v>
      </c>
      <c r="D18090" s="7">
        <v>296</v>
      </c>
    </row>
    <row r="18091" spans="2:4" x14ac:dyDescent="0.2">
      <c r="B18091" s="7" t="s">
        <v>18197</v>
      </c>
      <c r="D18091" s="7">
        <v>226</v>
      </c>
    </row>
    <row r="18092" spans="2:4" x14ac:dyDescent="0.2">
      <c r="B18092" s="7" t="s">
        <v>18198</v>
      </c>
      <c r="D18092" s="7">
        <v>313</v>
      </c>
    </row>
    <row r="18093" spans="2:4" x14ac:dyDescent="0.2">
      <c r="B18093" s="7" t="s">
        <v>18199</v>
      </c>
      <c r="D18093" s="7">
        <v>380</v>
      </c>
    </row>
    <row r="18094" spans="2:4" x14ac:dyDescent="0.2">
      <c r="B18094" s="7" t="s">
        <v>18200</v>
      </c>
      <c r="D18094" s="7">
        <v>366</v>
      </c>
    </row>
    <row r="18095" spans="2:4" x14ac:dyDescent="0.2">
      <c r="B18095" s="7" t="s">
        <v>18201</v>
      </c>
      <c r="D18095" s="7">
        <v>42</v>
      </c>
    </row>
    <row r="18096" spans="2:4" x14ac:dyDescent="0.2">
      <c r="B18096" s="7" t="s">
        <v>18202</v>
      </c>
      <c r="D18096" s="7">
        <v>270</v>
      </c>
    </row>
    <row r="18097" spans="2:4" x14ac:dyDescent="0.2">
      <c r="B18097" s="7" t="s">
        <v>18203</v>
      </c>
      <c r="D18097" s="7">
        <v>422</v>
      </c>
    </row>
    <row r="18098" spans="2:4" x14ac:dyDescent="0.2">
      <c r="B18098" s="7" t="s">
        <v>18204</v>
      </c>
      <c r="D18098" s="7">
        <v>204</v>
      </c>
    </row>
    <row r="18099" spans="2:4" x14ac:dyDescent="0.2">
      <c r="B18099" s="7" t="s">
        <v>18205</v>
      </c>
      <c r="D18099" s="7">
        <v>218</v>
      </c>
    </row>
    <row r="18100" spans="2:4" x14ac:dyDescent="0.2">
      <c r="B18100" s="7" t="s">
        <v>18206</v>
      </c>
      <c r="D18100" s="7">
        <v>324</v>
      </c>
    </row>
    <row r="18101" spans="2:4" x14ac:dyDescent="0.2">
      <c r="B18101" s="7" t="s">
        <v>18207</v>
      </c>
      <c r="D18101" s="7">
        <v>257</v>
      </c>
    </row>
    <row r="18102" spans="2:4" x14ac:dyDescent="0.2">
      <c r="B18102" s="7" t="s">
        <v>18208</v>
      </c>
      <c r="D18102" s="7">
        <v>220</v>
      </c>
    </row>
    <row r="18103" spans="2:4" x14ac:dyDescent="0.2">
      <c r="B18103" s="7" t="s">
        <v>18209</v>
      </c>
      <c r="D18103" s="7">
        <v>330</v>
      </c>
    </row>
    <row r="18104" spans="2:4" x14ac:dyDescent="0.2">
      <c r="B18104" s="7" t="s">
        <v>18210</v>
      </c>
      <c r="D18104" s="7">
        <v>343</v>
      </c>
    </row>
    <row r="18105" spans="2:4" x14ac:dyDescent="0.2">
      <c r="B18105" s="7" t="s">
        <v>18211</v>
      </c>
      <c r="D18105" s="7">
        <v>396</v>
      </c>
    </row>
    <row r="18106" spans="2:4" x14ac:dyDescent="0.2">
      <c r="B18106" s="7" t="s">
        <v>18212</v>
      </c>
      <c r="D18106" s="7">
        <v>401</v>
      </c>
    </row>
    <row r="18107" spans="2:4" x14ac:dyDescent="0.2">
      <c r="B18107" s="7" t="s">
        <v>18213</v>
      </c>
      <c r="D18107" s="7">
        <v>480</v>
      </c>
    </row>
    <row r="18108" spans="2:4" x14ac:dyDescent="0.2">
      <c r="B18108" s="7" t="s">
        <v>18214</v>
      </c>
      <c r="D18108" s="7">
        <v>352</v>
      </c>
    </row>
    <row r="18109" spans="2:4" x14ac:dyDescent="0.2">
      <c r="B18109" s="7" t="s">
        <v>18215</v>
      </c>
      <c r="D18109" s="7">
        <v>408</v>
      </c>
    </row>
    <row r="18110" spans="2:4" x14ac:dyDescent="0.2">
      <c r="B18110" s="7" t="s">
        <v>18216</v>
      </c>
      <c r="D18110" s="7">
        <v>391</v>
      </c>
    </row>
    <row r="18111" spans="2:4" x14ac:dyDescent="0.2">
      <c r="B18111" s="7" t="s">
        <v>18217</v>
      </c>
      <c r="D18111" s="7">
        <v>353</v>
      </c>
    </row>
    <row r="18112" spans="2:4" x14ac:dyDescent="0.2">
      <c r="B18112" s="7" t="s">
        <v>18218</v>
      </c>
      <c r="D18112" s="7">
        <v>217</v>
      </c>
    </row>
    <row r="18113" spans="2:4" x14ac:dyDescent="0.2">
      <c r="B18113" s="7" t="s">
        <v>18219</v>
      </c>
      <c r="D18113" s="7">
        <v>349</v>
      </c>
    </row>
    <row r="18114" spans="2:4" x14ac:dyDescent="0.2">
      <c r="B18114" s="7" t="s">
        <v>18220</v>
      </c>
      <c r="D18114" s="7">
        <v>395</v>
      </c>
    </row>
    <row r="18115" spans="2:4" x14ac:dyDescent="0.2">
      <c r="B18115" s="7" t="s">
        <v>18221</v>
      </c>
      <c r="D18115" s="7">
        <v>399</v>
      </c>
    </row>
    <row r="18116" spans="2:4" x14ac:dyDescent="0.2">
      <c r="B18116" s="7" t="s">
        <v>18222</v>
      </c>
      <c r="D18116" s="7">
        <v>335</v>
      </c>
    </row>
    <row r="18117" spans="2:4" x14ac:dyDescent="0.2">
      <c r="B18117" s="7" t="s">
        <v>18223</v>
      </c>
      <c r="D18117" s="7">
        <v>266</v>
      </c>
    </row>
    <row r="18118" spans="2:4" x14ac:dyDescent="0.2">
      <c r="B18118" s="7" t="s">
        <v>18224</v>
      </c>
      <c r="D18118" s="7">
        <v>395</v>
      </c>
    </row>
    <row r="18119" spans="2:4" x14ac:dyDescent="0.2">
      <c r="B18119" s="7" t="s">
        <v>18225</v>
      </c>
      <c r="D18119" s="7">
        <v>348</v>
      </c>
    </row>
    <row r="18120" spans="2:4" x14ac:dyDescent="0.2">
      <c r="B18120" s="7" t="s">
        <v>18226</v>
      </c>
      <c r="D18120" s="7">
        <v>427</v>
      </c>
    </row>
    <row r="18121" spans="2:4" x14ac:dyDescent="0.2">
      <c r="B18121" s="7" t="s">
        <v>18227</v>
      </c>
      <c r="D18121" s="7">
        <v>407</v>
      </c>
    </row>
    <row r="18122" spans="2:4" x14ac:dyDescent="0.2">
      <c r="B18122" s="7" t="s">
        <v>18228</v>
      </c>
      <c r="D18122" s="7">
        <v>301</v>
      </c>
    </row>
    <row r="18123" spans="2:4" x14ac:dyDescent="0.2">
      <c r="B18123" s="7" t="s">
        <v>18229</v>
      </c>
      <c r="D18123" s="7">
        <v>287</v>
      </c>
    </row>
    <row r="18124" spans="2:4" x14ac:dyDescent="0.2">
      <c r="B18124" s="7" t="s">
        <v>18230</v>
      </c>
      <c r="D18124" s="7">
        <v>376</v>
      </c>
    </row>
    <row r="18125" spans="2:4" x14ac:dyDescent="0.2">
      <c r="B18125" s="7" t="s">
        <v>18231</v>
      </c>
      <c r="D18125" s="7">
        <v>382</v>
      </c>
    </row>
    <row r="18126" spans="2:4" x14ac:dyDescent="0.2">
      <c r="B18126" s="7" t="s">
        <v>18232</v>
      </c>
      <c r="D18126" s="7">
        <v>177</v>
      </c>
    </row>
    <row r="18127" spans="2:4" x14ac:dyDescent="0.2">
      <c r="B18127" s="7" t="s">
        <v>18233</v>
      </c>
      <c r="D18127" s="7">
        <v>313</v>
      </c>
    </row>
    <row r="18128" spans="2:4" x14ac:dyDescent="0.2">
      <c r="B18128" s="7" t="s">
        <v>18234</v>
      </c>
      <c r="D18128" s="7">
        <v>384</v>
      </c>
    </row>
    <row r="18129" spans="2:4" x14ac:dyDescent="0.2">
      <c r="B18129" s="7" t="s">
        <v>18235</v>
      </c>
      <c r="D18129" s="7">
        <v>354</v>
      </c>
    </row>
    <row r="18130" spans="2:4" x14ac:dyDescent="0.2">
      <c r="B18130" s="7" t="s">
        <v>18236</v>
      </c>
      <c r="D18130" s="7">
        <v>498</v>
      </c>
    </row>
    <row r="18131" spans="2:4" x14ac:dyDescent="0.2">
      <c r="B18131" s="7" t="s">
        <v>18237</v>
      </c>
      <c r="D18131" s="7">
        <v>429</v>
      </c>
    </row>
    <row r="18132" spans="2:4" x14ac:dyDescent="0.2">
      <c r="B18132" s="7" t="s">
        <v>18238</v>
      </c>
      <c r="D18132" s="7">
        <v>246</v>
      </c>
    </row>
    <row r="18133" spans="2:4" x14ac:dyDescent="0.2">
      <c r="B18133" s="7" t="s">
        <v>18239</v>
      </c>
      <c r="D18133" s="7">
        <v>295</v>
      </c>
    </row>
    <row r="18134" spans="2:4" x14ac:dyDescent="0.2">
      <c r="B18134" s="7" t="s">
        <v>18240</v>
      </c>
      <c r="D18134" s="7">
        <v>410</v>
      </c>
    </row>
    <row r="18135" spans="2:4" x14ac:dyDescent="0.2">
      <c r="B18135" s="7" t="s">
        <v>18241</v>
      </c>
      <c r="D18135" s="7">
        <v>346</v>
      </c>
    </row>
    <row r="18136" spans="2:4" x14ac:dyDescent="0.2">
      <c r="B18136" s="7" t="s">
        <v>18242</v>
      </c>
      <c r="D18136" s="7">
        <v>395</v>
      </c>
    </row>
    <row r="18137" spans="2:4" x14ac:dyDescent="0.2">
      <c r="B18137" s="7" t="s">
        <v>18243</v>
      </c>
      <c r="D18137" s="7">
        <v>277</v>
      </c>
    </row>
    <row r="18138" spans="2:4" x14ac:dyDescent="0.2">
      <c r="B18138" s="7" t="s">
        <v>18244</v>
      </c>
      <c r="D18138" s="7">
        <v>442</v>
      </c>
    </row>
    <row r="18139" spans="2:4" x14ac:dyDescent="0.2">
      <c r="B18139" s="7" t="s">
        <v>18245</v>
      </c>
      <c r="D18139" s="7">
        <v>445</v>
      </c>
    </row>
    <row r="18140" spans="2:4" x14ac:dyDescent="0.2">
      <c r="B18140" s="7" t="s">
        <v>18246</v>
      </c>
      <c r="D18140" s="7">
        <v>348</v>
      </c>
    </row>
    <row r="18141" spans="2:4" x14ac:dyDescent="0.2">
      <c r="B18141" s="7" t="s">
        <v>18247</v>
      </c>
      <c r="D18141" s="7">
        <v>332</v>
      </c>
    </row>
    <row r="18142" spans="2:4" x14ac:dyDescent="0.2">
      <c r="B18142" s="7" t="s">
        <v>18248</v>
      </c>
      <c r="D18142" s="7">
        <v>385</v>
      </c>
    </row>
    <row r="18143" spans="2:4" x14ac:dyDescent="0.2">
      <c r="B18143" s="7" t="s">
        <v>18249</v>
      </c>
      <c r="D18143" s="7">
        <v>304</v>
      </c>
    </row>
    <row r="18144" spans="2:4" x14ac:dyDescent="0.2">
      <c r="B18144" s="7" t="s">
        <v>18250</v>
      </c>
      <c r="D18144" s="7">
        <v>364</v>
      </c>
    </row>
    <row r="18145" spans="2:4" x14ac:dyDescent="0.2">
      <c r="B18145" s="7" t="s">
        <v>18251</v>
      </c>
      <c r="D18145" s="7">
        <v>347</v>
      </c>
    </row>
    <row r="18146" spans="2:4" x14ac:dyDescent="0.2">
      <c r="B18146" s="7" t="s">
        <v>18252</v>
      </c>
      <c r="D18146" s="7">
        <v>318</v>
      </c>
    </row>
    <row r="18147" spans="2:4" x14ac:dyDescent="0.2">
      <c r="B18147" s="7" t="s">
        <v>18253</v>
      </c>
      <c r="D18147" s="7">
        <v>341</v>
      </c>
    </row>
    <row r="18148" spans="2:4" x14ac:dyDescent="0.2">
      <c r="B18148" s="7" t="s">
        <v>18254</v>
      </c>
      <c r="D18148" s="7">
        <v>369</v>
      </c>
    </row>
    <row r="18149" spans="2:4" x14ac:dyDescent="0.2">
      <c r="B18149" s="7" t="s">
        <v>18255</v>
      </c>
      <c r="D18149" s="7">
        <v>359</v>
      </c>
    </row>
    <row r="18150" spans="2:4" x14ac:dyDescent="0.2">
      <c r="B18150" s="7" t="s">
        <v>18256</v>
      </c>
      <c r="D18150" s="7">
        <v>357</v>
      </c>
    </row>
    <row r="18151" spans="2:4" x14ac:dyDescent="0.2">
      <c r="B18151" s="7" t="s">
        <v>18257</v>
      </c>
      <c r="D18151" s="7">
        <v>344</v>
      </c>
    </row>
    <row r="18152" spans="2:4" x14ac:dyDescent="0.2">
      <c r="B18152" s="7" t="s">
        <v>18258</v>
      </c>
      <c r="D18152" s="7">
        <v>340</v>
      </c>
    </row>
    <row r="18153" spans="2:4" x14ac:dyDescent="0.2">
      <c r="B18153" s="7" t="s">
        <v>18259</v>
      </c>
      <c r="D18153" s="7">
        <v>248</v>
      </c>
    </row>
    <row r="18154" spans="2:4" x14ac:dyDescent="0.2">
      <c r="B18154" s="7" t="s">
        <v>18260</v>
      </c>
      <c r="D18154" s="7">
        <v>478</v>
      </c>
    </row>
    <row r="18155" spans="2:4" x14ac:dyDescent="0.2">
      <c r="B18155" s="7" t="s">
        <v>18261</v>
      </c>
      <c r="D18155" s="7">
        <v>322</v>
      </c>
    </row>
    <row r="18156" spans="2:4" x14ac:dyDescent="0.2">
      <c r="B18156" s="7" t="s">
        <v>18262</v>
      </c>
      <c r="D18156" s="7">
        <v>306</v>
      </c>
    </row>
    <row r="18157" spans="2:4" x14ac:dyDescent="0.2">
      <c r="B18157" s="7" t="s">
        <v>18263</v>
      </c>
      <c r="D18157" s="7">
        <v>403</v>
      </c>
    </row>
    <row r="18158" spans="2:4" x14ac:dyDescent="0.2">
      <c r="B18158" s="7" t="s">
        <v>18264</v>
      </c>
      <c r="D18158" s="7">
        <v>404</v>
      </c>
    </row>
    <row r="18159" spans="2:4" x14ac:dyDescent="0.2">
      <c r="B18159" s="7" t="s">
        <v>18265</v>
      </c>
      <c r="D18159" s="7">
        <v>448</v>
      </c>
    </row>
    <row r="18160" spans="2:4" x14ac:dyDescent="0.2">
      <c r="B18160" s="7" t="s">
        <v>18266</v>
      </c>
      <c r="D18160" s="7">
        <v>394</v>
      </c>
    </row>
    <row r="18161" spans="2:4" x14ac:dyDescent="0.2">
      <c r="B18161" s="7" t="s">
        <v>18267</v>
      </c>
      <c r="D18161" s="7">
        <v>454</v>
      </c>
    </row>
    <row r="18162" spans="2:4" x14ac:dyDescent="0.2">
      <c r="B18162" s="7" t="s">
        <v>18268</v>
      </c>
      <c r="D18162" s="7">
        <v>295</v>
      </c>
    </row>
    <row r="18163" spans="2:4" x14ac:dyDescent="0.2">
      <c r="B18163" s="7" t="s">
        <v>18269</v>
      </c>
      <c r="D18163" s="7">
        <v>396</v>
      </c>
    </row>
    <row r="18164" spans="2:4" x14ac:dyDescent="0.2">
      <c r="B18164" s="7" t="s">
        <v>18270</v>
      </c>
      <c r="D18164" s="7">
        <v>367</v>
      </c>
    </row>
    <row r="18165" spans="2:4" x14ac:dyDescent="0.2">
      <c r="B18165" s="7" t="s">
        <v>18271</v>
      </c>
      <c r="D18165" s="7">
        <v>335</v>
      </c>
    </row>
    <row r="18166" spans="2:4" x14ac:dyDescent="0.2">
      <c r="B18166" s="7" t="s">
        <v>18272</v>
      </c>
      <c r="D18166" s="7">
        <v>404</v>
      </c>
    </row>
    <row r="18167" spans="2:4" x14ac:dyDescent="0.2">
      <c r="B18167" s="7" t="s">
        <v>18273</v>
      </c>
      <c r="D18167" s="7">
        <v>346</v>
      </c>
    </row>
    <row r="18168" spans="2:4" x14ac:dyDescent="0.2">
      <c r="B18168" s="7" t="s">
        <v>18274</v>
      </c>
      <c r="D18168" s="7">
        <v>399</v>
      </c>
    </row>
    <row r="18169" spans="2:4" x14ac:dyDescent="0.2">
      <c r="B18169" s="7" t="s">
        <v>18275</v>
      </c>
      <c r="D18169" s="7">
        <v>480</v>
      </c>
    </row>
    <row r="18170" spans="2:4" x14ac:dyDescent="0.2">
      <c r="B18170" s="7" t="s">
        <v>18276</v>
      </c>
      <c r="D18170" s="7">
        <v>369</v>
      </c>
    </row>
    <row r="18171" spans="2:4" x14ac:dyDescent="0.2">
      <c r="B18171" s="7" t="s">
        <v>18277</v>
      </c>
      <c r="D18171" s="7">
        <v>280</v>
      </c>
    </row>
    <row r="18172" spans="2:4" x14ac:dyDescent="0.2">
      <c r="B18172" s="7" t="s">
        <v>18278</v>
      </c>
      <c r="D18172" s="7">
        <v>510</v>
      </c>
    </row>
    <row r="18173" spans="2:4" x14ac:dyDescent="0.2">
      <c r="B18173" s="7" t="s">
        <v>18279</v>
      </c>
      <c r="D18173" s="7">
        <v>425</v>
      </c>
    </row>
    <row r="18174" spans="2:4" x14ac:dyDescent="0.2">
      <c r="B18174" s="7" t="s">
        <v>18280</v>
      </c>
      <c r="D18174" s="7">
        <v>345</v>
      </c>
    </row>
    <row r="18175" spans="2:4" x14ac:dyDescent="0.2">
      <c r="B18175" s="7" t="s">
        <v>18281</v>
      </c>
      <c r="D18175" s="7">
        <v>432</v>
      </c>
    </row>
    <row r="18176" spans="2:4" x14ac:dyDescent="0.2">
      <c r="B18176" s="7" t="s">
        <v>18282</v>
      </c>
      <c r="D18176" s="7">
        <v>298</v>
      </c>
    </row>
    <row r="18177" spans="2:4" x14ac:dyDescent="0.2">
      <c r="B18177" s="7" t="s">
        <v>18283</v>
      </c>
      <c r="D18177" s="7">
        <v>328</v>
      </c>
    </row>
    <row r="18178" spans="2:4" x14ac:dyDescent="0.2">
      <c r="B18178" s="7" t="s">
        <v>18284</v>
      </c>
      <c r="D18178" s="7">
        <v>330</v>
      </c>
    </row>
    <row r="18179" spans="2:4" x14ac:dyDescent="0.2">
      <c r="B18179" s="7" t="s">
        <v>18285</v>
      </c>
      <c r="D18179" s="7">
        <v>369</v>
      </c>
    </row>
    <row r="18180" spans="2:4" x14ac:dyDescent="0.2">
      <c r="B18180" s="7" t="s">
        <v>18286</v>
      </c>
      <c r="D18180" s="7">
        <v>380</v>
      </c>
    </row>
    <row r="18181" spans="2:4" x14ac:dyDescent="0.2">
      <c r="B18181" s="7" t="s">
        <v>18287</v>
      </c>
      <c r="D18181" s="7">
        <v>340</v>
      </c>
    </row>
    <row r="18182" spans="2:4" x14ac:dyDescent="0.2">
      <c r="B18182" s="7" t="s">
        <v>18288</v>
      </c>
      <c r="D18182" s="7">
        <v>293</v>
      </c>
    </row>
    <row r="18183" spans="2:4" x14ac:dyDescent="0.2">
      <c r="B18183" s="7" t="s">
        <v>18289</v>
      </c>
      <c r="D18183" s="7">
        <v>467</v>
      </c>
    </row>
    <row r="18184" spans="2:4" x14ac:dyDescent="0.2">
      <c r="B18184" s="7" t="s">
        <v>18290</v>
      </c>
      <c r="D18184" s="7">
        <v>366</v>
      </c>
    </row>
    <row r="18185" spans="2:4" x14ac:dyDescent="0.2">
      <c r="B18185" s="7" t="s">
        <v>18291</v>
      </c>
      <c r="D18185" s="7">
        <v>305</v>
      </c>
    </row>
    <row r="18186" spans="2:4" x14ac:dyDescent="0.2">
      <c r="B18186" s="7" t="s">
        <v>18292</v>
      </c>
      <c r="D18186" s="7">
        <v>379</v>
      </c>
    </row>
    <row r="18187" spans="2:4" x14ac:dyDescent="0.2">
      <c r="B18187" s="7" t="s">
        <v>18293</v>
      </c>
      <c r="D18187" s="7">
        <v>385</v>
      </c>
    </row>
    <row r="18188" spans="2:4" x14ac:dyDescent="0.2">
      <c r="B18188" s="7" t="s">
        <v>18294</v>
      </c>
      <c r="D18188" s="7">
        <v>375</v>
      </c>
    </row>
    <row r="18189" spans="2:4" x14ac:dyDescent="0.2">
      <c r="B18189" s="7" t="s">
        <v>18295</v>
      </c>
      <c r="D18189" s="7">
        <v>259</v>
      </c>
    </row>
    <row r="18190" spans="2:4" x14ac:dyDescent="0.2">
      <c r="B18190" s="7" t="s">
        <v>18296</v>
      </c>
      <c r="D18190" s="7">
        <v>235</v>
      </c>
    </row>
    <row r="18191" spans="2:4" x14ac:dyDescent="0.2">
      <c r="B18191" s="7" t="s">
        <v>18297</v>
      </c>
      <c r="D18191" s="7">
        <v>290</v>
      </c>
    </row>
    <row r="18192" spans="2:4" x14ac:dyDescent="0.2">
      <c r="B18192" s="7" t="s">
        <v>18298</v>
      </c>
      <c r="D18192" s="7">
        <v>350</v>
      </c>
    </row>
    <row r="18193" spans="2:4" x14ac:dyDescent="0.2">
      <c r="B18193" s="7" t="s">
        <v>18299</v>
      </c>
      <c r="D18193" s="7">
        <v>412</v>
      </c>
    </row>
    <row r="18194" spans="2:4" x14ac:dyDescent="0.2">
      <c r="B18194" s="7" t="s">
        <v>18300</v>
      </c>
      <c r="D18194" s="7">
        <v>436</v>
      </c>
    </row>
    <row r="18195" spans="2:4" x14ac:dyDescent="0.2">
      <c r="B18195" s="7" t="s">
        <v>18301</v>
      </c>
      <c r="D18195" s="7">
        <v>28</v>
      </c>
    </row>
    <row r="18196" spans="2:4" x14ac:dyDescent="0.2">
      <c r="B18196" s="7" t="s">
        <v>18302</v>
      </c>
      <c r="D18196" s="7">
        <v>284</v>
      </c>
    </row>
    <row r="18197" spans="2:4" x14ac:dyDescent="0.2">
      <c r="B18197" s="7" t="s">
        <v>18303</v>
      </c>
      <c r="D18197" s="7">
        <v>377</v>
      </c>
    </row>
    <row r="18198" spans="2:4" x14ac:dyDescent="0.2">
      <c r="B18198" s="7" t="s">
        <v>18304</v>
      </c>
      <c r="D18198" s="7">
        <v>272</v>
      </c>
    </row>
    <row r="18199" spans="2:4" x14ac:dyDescent="0.2">
      <c r="B18199" s="7" t="s">
        <v>18305</v>
      </c>
      <c r="D18199" s="7">
        <v>207</v>
      </c>
    </row>
    <row r="18200" spans="2:4" x14ac:dyDescent="0.2">
      <c r="B18200" s="7" t="s">
        <v>18306</v>
      </c>
      <c r="D18200" s="7">
        <v>360</v>
      </c>
    </row>
    <row r="18201" spans="2:4" x14ac:dyDescent="0.2">
      <c r="B18201" s="7" t="s">
        <v>18307</v>
      </c>
      <c r="D18201" s="7">
        <v>299</v>
      </c>
    </row>
    <row r="18202" spans="2:4" x14ac:dyDescent="0.2">
      <c r="B18202" s="7" t="s">
        <v>18308</v>
      </c>
      <c r="D18202" s="7">
        <v>260</v>
      </c>
    </row>
    <row r="18203" spans="2:4" x14ac:dyDescent="0.2">
      <c r="B18203" s="7" t="s">
        <v>18309</v>
      </c>
      <c r="D18203" s="7">
        <v>353</v>
      </c>
    </row>
    <row r="18204" spans="2:4" x14ac:dyDescent="0.2">
      <c r="B18204" s="7" t="s">
        <v>18310</v>
      </c>
      <c r="D18204" s="7">
        <v>290</v>
      </c>
    </row>
    <row r="18205" spans="2:4" x14ac:dyDescent="0.2">
      <c r="B18205" s="7" t="s">
        <v>18311</v>
      </c>
      <c r="D18205" s="7">
        <v>352</v>
      </c>
    </row>
    <row r="18206" spans="2:4" x14ac:dyDescent="0.2">
      <c r="B18206" s="7" t="s">
        <v>18312</v>
      </c>
      <c r="D18206" s="7">
        <v>230</v>
      </c>
    </row>
    <row r="18207" spans="2:4" x14ac:dyDescent="0.2">
      <c r="B18207" s="7" t="s">
        <v>18313</v>
      </c>
      <c r="D18207" s="7">
        <v>254</v>
      </c>
    </row>
    <row r="18208" spans="2:4" x14ac:dyDescent="0.2">
      <c r="B18208" s="7" t="s">
        <v>18314</v>
      </c>
      <c r="D18208" s="7">
        <v>233</v>
      </c>
    </row>
    <row r="18209" spans="2:4" x14ac:dyDescent="0.2">
      <c r="B18209" s="7" t="s">
        <v>18315</v>
      </c>
      <c r="D18209" s="7">
        <v>278</v>
      </c>
    </row>
    <row r="18210" spans="2:4" x14ac:dyDescent="0.2">
      <c r="B18210" s="7" t="s">
        <v>18316</v>
      </c>
      <c r="D18210" s="7">
        <v>260</v>
      </c>
    </row>
    <row r="18211" spans="2:4" x14ac:dyDescent="0.2">
      <c r="B18211" s="7" t="s">
        <v>18317</v>
      </c>
      <c r="D18211" s="7">
        <v>235</v>
      </c>
    </row>
    <row r="18212" spans="2:4" x14ac:dyDescent="0.2">
      <c r="B18212" s="7" t="s">
        <v>18318</v>
      </c>
      <c r="D18212" s="7">
        <v>134</v>
      </c>
    </row>
    <row r="18213" spans="2:4" x14ac:dyDescent="0.2">
      <c r="B18213" s="7" t="s">
        <v>18319</v>
      </c>
      <c r="D18213" s="7">
        <v>232</v>
      </c>
    </row>
    <row r="18214" spans="2:4" x14ac:dyDescent="0.2">
      <c r="B18214" s="7" t="s">
        <v>18320</v>
      </c>
      <c r="D18214" s="7">
        <v>275</v>
      </c>
    </row>
    <row r="18215" spans="2:4" x14ac:dyDescent="0.2">
      <c r="B18215" s="7" t="s">
        <v>18321</v>
      </c>
      <c r="D18215" s="7">
        <v>267</v>
      </c>
    </row>
    <row r="18216" spans="2:4" x14ac:dyDescent="0.2">
      <c r="B18216" s="7" t="s">
        <v>18322</v>
      </c>
      <c r="D18216" s="7">
        <v>165</v>
      </c>
    </row>
    <row r="18217" spans="2:4" x14ac:dyDescent="0.2">
      <c r="B18217" s="7" t="s">
        <v>18323</v>
      </c>
      <c r="D18217" s="7">
        <v>179</v>
      </c>
    </row>
    <row r="18218" spans="2:4" x14ac:dyDescent="0.2">
      <c r="B18218" s="7" t="s">
        <v>18324</v>
      </c>
      <c r="D18218" s="7">
        <v>248</v>
      </c>
    </row>
    <row r="18219" spans="2:4" x14ac:dyDescent="0.2">
      <c r="B18219" s="7" t="s">
        <v>18325</v>
      </c>
      <c r="D18219" s="7">
        <v>259</v>
      </c>
    </row>
    <row r="18220" spans="2:4" x14ac:dyDescent="0.2">
      <c r="B18220" s="7" t="s">
        <v>18326</v>
      </c>
      <c r="D18220" s="7">
        <v>222</v>
      </c>
    </row>
    <row r="18221" spans="2:4" x14ac:dyDescent="0.2">
      <c r="B18221" s="7" t="s">
        <v>18327</v>
      </c>
      <c r="D18221" s="7">
        <v>307</v>
      </c>
    </row>
    <row r="18222" spans="2:4" x14ac:dyDescent="0.2">
      <c r="B18222" s="7" t="s">
        <v>18328</v>
      </c>
      <c r="D18222" s="7">
        <v>241</v>
      </c>
    </row>
    <row r="18223" spans="2:4" x14ac:dyDescent="0.2">
      <c r="B18223" s="7" t="s">
        <v>18329</v>
      </c>
      <c r="D18223" s="7">
        <v>254</v>
      </c>
    </row>
    <row r="18224" spans="2:4" x14ac:dyDescent="0.2">
      <c r="B18224" s="7" t="s">
        <v>18330</v>
      </c>
      <c r="D18224" s="7">
        <v>217</v>
      </c>
    </row>
    <row r="18225" spans="2:4" x14ac:dyDescent="0.2">
      <c r="B18225" s="7" t="s">
        <v>18331</v>
      </c>
      <c r="D18225" s="7">
        <v>318</v>
      </c>
    </row>
    <row r="18226" spans="2:4" x14ac:dyDescent="0.2">
      <c r="B18226" s="7" t="s">
        <v>18332</v>
      </c>
      <c r="D18226" s="7">
        <v>115</v>
      </c>
    </row>
    <row r="18227" spans="2:4" x14ac:dyDescent="0.2">
      <c r="B18227" s="7" t="s">
        <v>18333</v>
      </c>
      <c r="D18227" s="7">
        <v>174</v>
      </c>
    </row>
    <row r="18228" spans="2:4" x14ac:dyDescent="0.2">
      <c r="B18228" s="7" t="s">
        <v>18334</v>
      </c>
      <c r="D18228" s="7">
        <v>202</v>
      </c>
    </row>
    <row r="18229" spans="2:4" x14ac:dyDescent="0.2">
      <c r="B18229" s="7" t="s">
        <v>18335</v>
      </c>
      <c r="D18229" s="7">
        <v>313</v>
      </c>
    </row>
    <row r="18230" spans="2:4" x14ac:dyDescent="0.2">
      <c r="B18230" s="7" t="s">
        <v>18336</v>
      </c>
      <c r="D18230" s="7">
        <v>303</v>
      </c>
    </row>
    <row r="18231" spans="2:4" x14ac:dyDescent="0.2">
      <c r="B18231" s="7" t="s">
        <v>18337</v>
      </c>
      <c r="D18231" s="7">
        <v>234</v>
      </c>
    </row>
    <row r="18232" spans="2:4" x14ac:dyDescent="0.2">
      <c r="B18232" s="7" t="s">
        <v>18338</v>
      </c>
      <c r="D18232" s="7">
        <v>183</v>
      </c>
    </row>
    <row r="18233" spans="2:4" x14ac:dyDescent="0.2">
      <c r="B18233" s="7" t="s">
        <v>18339</v>
      </c>
      <c r="D18233" s="7">
        <v>197</v>
      </c>
    </row>
    <row r="18234" spans="2:4" x14ac:dyDescent="0.2">
      <c r="B18234" s="7" t="s">
        <v>18340</v>
      </c>
      <c r="D18234" s="7">
        <v>287</v>
      </c>
    </row>
    <row r="18235" spans="2:4" x14ac:dyDescent="0.2">
      <c r="B18235" s="7" t="s">
        <v>18341</v>
      </c>
      <c r="D18235" s="7">
        <v>219</v>
      </c>
    </row>
    <row r="18236" spans="2:4" x14ac:dyDescent="0.2">
      <c r="B18236" s="7" t="s">
        <v>18342</v>
      </c>
      <c r="D18236" s="7">
        <v>307</v>
      </c>
    </row>
    <row r="18237" spans="2:4" x14ac:dyDescent="0.2">
      <c r="B18237" s="7" t="s">
        <v>18343</v>
      </c>
      <c r="D18237" s="7">
        <v>171</v>
      </c>
    </row>
    <row r="18238" spans="2:4" x14ac:dyDescent="0.2">
      <c r="B18238" s="7" t="s">
        <v>18344</v>
      </c>
      <c r="D18238" s="7">
        <v>274</v>
      </c>
    </row>
    <row r="18239" spans="2:4" x14ac:dyDescent="0.2">
      <c r="B18239" s="7" t="s">
        <v>18345</v>
      </c>
      <c r="D18239" s="7">
        <v>290</v>
      </c>
    </row>
    <row r="18240" spans="2:4" x14ac:dyDescent="0.2">
      <c r="B18240" s="7" t="s">
        <v>18346</v>
      </c>
      <c r="D18240" s="7">
        <v>338</v>
      </c>
    </row>
    <row r="18241" spans="2:4" x14ac:dyDescent="0.2">
      <c r="B18241" s="7" t="s">
        <v>18347</v>
      </c>
      <c r="D18241" s="7">
        <v>241</v>
      </c>
    </row>
    <row r="18242" spans="2:4" x14ac:dyDescent="0.2">
      <c r="B18242" s="7" t="s">
        <v>18348</v>
      </c>
      <c r="D18242" s="7">
        <v>330</v>
      </c>
    </row>
    <row r="18243" spans="2:4" x14ac:dyDescent="0.2">
      <c r="B18243" s="7" t="s">
        <v>18349</v>
      </c>
      <c r="D18243" s="7">
        <v>225</v>
      </c>
    </row>
    <row r="18244" spans="2:4" x14ac:dyDescent="0.2">
      <c r="B18244" s="7" t="s">
        <v>18350</v>
      </c>
      <c r="D18244" s="7">
        <v>321</v>
      </c>
    </row>
    <row r="18245" spans="2:4" x14ac:dyDescent="0.2">
      <c r="B18245" s="7" t="s">
        <v>18351</v>
      </c>
      <c r="D18245" s="7">
        <v>299</v>
      </c>
    </row>
    <row r="18246" spans="2:4" x14ac:dyDescent="0.2">
      <c r="B18246" s="7" t="s">
        <v>18352</v>
      </c>
      <c r="D18246" s="7">
        <v>274</v>
      </c>
    </row>
    <row r="18247" spans="2:4" x14ac:dyDescent="0.2">
      <c r="B18247" s="7" t="s">
        <v>18353</v>
      </c>
      <c r="D18247" s="7">
        <v>248</v>
      </c>
    </row>
    <row r="18248" spans="2:4" x14ac:dyDescent="0.2">
      <c r="B18248" s="7" t="s">
        <v>18354</v>
      </c>
      <c r="D18248" s="7">
        <v>257</v>
      </c>
    </row>
    <row r="18249" spans="2:4" x14ac:dyDescent="0.2">
      <c r="B18249" s="7" t="s">
        <v>18355</v>
      </c>
      <c r="D18249" s="7">
        <v>220</v>
      </c>
    </row>
    <row r="18250" spans="2:4" x14ac:dyDescent="0.2">
      <c r="B18250" s="7" t="s">
        <v>18356</v>
      </c>
      <c r="D18250" s="7">
        <v>205</v>
      </c>
    </row>
    <row r="18251" spans="2:4" x14ac:dyDescent="0.2">
      <c r="B18251" s="7" t="s">
        <v>18357</v>
      </c>
      <c r="D18251" s="7">
        <v>263</v>
      </c>
    </row>
    <row r="18252" spans="2:4" x14ac:dyDescent="0.2">
      <c r="B18252" s="7" t="s">
        <v>18358</v>
      </c>
      <c r="D18252" s="7">
        <v>244</v>
      </c>
    </row>
    <row r="18253" spans="2:4" x14ac:dyDescent="0.2">
      <c r="B18253" s="7" t="s">
        <v>18359</v>
      </c>
      <c r="D18253" s="7">
        <v>221</v>
      </c>
    </row>
    <row r="18254" spans="2:4" x14ac:dyDescent="0.2">
      <c r="B18254" s="7" t="s">
        <v>18360</v>
      </c>
      <c r="D18254" s="7">
        <v>246</v>
      </c>
    </row>
    <row r="18255" spans="2:4" x14ac:dyDescent="0.2">
      <c r="B18255" s="7" t="s">
        <v>18361</v>
      </c>
      <c r="D18255" s="7">
        <v>293</v>
      </c>
    </row>
    <row r="18256" spans="2:4" x14ac:dyDescent="0.2">
      <c r="B18256" s="7" t="s">
        <v>18362</v>
      </c>
      <c r="D18256" s="7">
        <v>206</v>
      </c>
    </row>
    <row r="18257" spans="2:4" x14ac:dyDescent="0.2">
      <c r="B18257" s="7" t="s">
        <v>18363</v>
      </c>
      <c r="D18257" s="7">
        <v>314</v>
      </c>
    </row>
    <row r="18258" spans="2:4" x14ac:dyDescent="0.2">
      <c r="B18258" s="7" t="s">
        <v>18364</v>
      </c>
      <c r="D18258" s="7">
        <v>257</v>
      </c>
    </row>
    <row r="18259" spans="2:4" x14ac:dyDescent="0.2">
      <c r="B18259" s="7" t="s">
        <v>18365</v>
      </c>
      <c r="D18259" s="7">
        <v>278</v>
      </c>
    </row>
    <row r="18260" spans="2:4" x14ac:dyDescent="0.2">
      <c r="B18260" s="7" t="s">
        <v>18366</v>
      </c>
      <c r="D18260" s="7">
        <v>250</v>
      </c>
    </row>
    <row r="18261" spans="2:4" x14ac:dyDescent="0.2">
      <c r="B18261" s="7" t="s">
        <v>18367</v>
      </c>
      <c r="D18261" s="7">
        <v>254</v>
      </c>
    </row>
    <row r="18262" spans="2:4" x14ac:dyDescent="0.2">
      <c r="B18262" s="7" t="s">
        <v>18368</v>
      </c>
      <c r="D18262" s="7">
        <v>178</v>
      </c>
    </row>
    <row r="18263" spans="2:4" x14ac:dyDescent="0.2">
      <c r="B18263" s="7" t="s">
        <v>18369</v>
      </c>
      <c r="D18263" s="7">
        <v>282</v>
      </c>
    </row>
    <row r="18264" spans="2:4" x14ac:dyDescent="0.2">
      <c r="B18264" s="7" t="s">
        <v>18370</v>
      </c>
      <c r="D18264" s="7">
        <v>186</v>
      </c>
    </row>
    <row r="18265" spans="2:4" x14ac:dyDescent="0.2">
      <c r="B18265" s="7" t="s">
        <v>18371</v>
      </c>
      <c r="D18265" s="7">
        <v>233</v>
      </c>
    </row>
    <row r="18266" spans="2:4" x14ac:dyDescent="0.2">
      <c r="B18266" s="7" t="s">
        <v>18372</v>
      </c>
      <c r="D18266" s="7">
        <v>248</v>
      </c>
    </row>
    <row r="18267" spans="2:4" x14ac:dyDescent="0.2">
      <c r="B18267" s="7" t="s">
        <v>18373</v>
      </c>
      <c r="D18267" s="7">
        <v>321</v>
      </c>
    </row>
    <row r="18268" spans="2:4" x14ac:dyDescent="0.2">
      <c r="B18268" s="7" t="s">
        <v>18374</v>
      </c>
      <c r="D18268" s="7">
        <v>284</v>
      </c>
    </row>
    <row r="18269" spans="2:4" x14ac:dyDescent="0.2">
      <c r="B18269" s="7" t="s">
        <v>18375</v>
      </c>
      <c r="D18269" s="7">
        <v>337</v>
      </c>
    </row>
    <row r="18270" spans="2:4" x14ac:dyDescent="0.2">
      <c r="B18270" s="7" t="s">
        <v>18376</v>
      </c>
      <c r="D18270" s="7">
        <v>264</v>
      </c>
    </row>
    <row r="18271" spans="2:4" x14ac:dyDescent="0.2">
      <c r="B18271" s="7" t="s">
        <v>18377</v>
      </c>
      <c r="D18271" s="7">
        <v>228</v>
      </c>
    </row>
    <row r="18272" spans="2:4" x14ac:dyDescent="0.2">
      <c r="B18272" s="7" t="s">
        <v>18378</v>
      </c>
      <c r="D18272" s="7">
        <v>342</v>
      </c>
    </row>
    <row r="18273" spans="2:4" x14ac:dyDescent="0.2">
      <c r="B18273" s="7" t="s">
        <v>18379</v>
      </c>
      <c r="D18273" s="7">
        <v>332</v>
      </c>
    </row>
    <row r="18274" spans="2:4" x14ac:dyDescent="0.2">
      <c r="B18274" s="7" t="s">
        <v>18380</v>
      </c>
      <c r="D18274" s="7">
        <v>321</v>
      </c>
    </row>
    <row r="18275" spans="2:4" x14ac:dyDescent="0.2">
      <c r="B18275" s="7" t="s">
        <v>18381</v>
      </c>
      <c r="D18275" s="7">
        <v>320</v>
      </c>
    </row>
    <row r="18276" spans="2:4" x14ac:dyDescent="0.2">
      <c r="B18276" s="7" t="s">
        <v>18382</v>
      </c>
      <c r="D18276" s="7">
        <v>224</v>
      </c>
    </row>
    <row r="18277" spans="2:4" x14ac:dyDescent="0.2">
      <c r="B18277" s="7" t="s">
        <v>18383</v>
      </c>
      <c r="D18277" s="7">
        <v>201</v>
      </c>
    </row>
    <row r="18278" spans="2:4" x14ac:dyDescent="0.2">
      <c r="B18278" s="7" t="s">
        <v>18384</v>
      </c>
      <c r="D18278" s="7">
        <v>270</v>
      </c>
    </row>
    <row r="18279" spans="2:4" x14ac:dyDescent="0.2">
      <c r="B18279" s="7" t="s">
        <v>18385</v>
      </c>
      <c r="D18279" s="7">
        <v>273</v>
      </c>
    </row>
    <row r="18280" spans="2:4" x14ac:dyDescent="0.2">
      <c r="B18280" s="7" t="s">
        <v>18386</v>
      </c>
      <c r="D18280" s="7">
        <v>285</v>
      </c>
    </row>
    <row r="18281" spans="2:4" x14ac:dyDescent="0.2">
      <c r="B18281" s="7" t="s">
        <v>18387</v>
      </c>
      <c r="D18281" s="7">
        <v>232</v>
      </c>
    </row>
    <row r="18282" spans="2:4" x14ac:dyDescent="0.2">
      <c r="B18282" s="7" t="s">
        <v>18388</v>
      </c>
      <c r="D18282" s="7">
        <v>254</v>
      </c>
    </row>
    <row r="18283" spans="2:4" x14ac:dyDescent="0.2">
      <c r="B18283" s="7" t="s">
        <v>18389</v>
      </c>
      <c r="D18283" s="7">
        <v>345</v>
      </c>
    </row>
    <row r="18284" spans="2:4" x14ac:dyDescent="0.2">
      <c r="B18284" s="7" t="s">
        <v>18390</v>
      </c>
      <c r="D18284" s="7">
        <v>239</v>
      </c>
    </row>
    <row r="18285" spans="2:4" x14ac:dyDescent="0.2">
      <c r="B18285" s="7" t="s">
        <v>18391</v>
      </c>
      <c r="D18285" s="7">
        <v>204</v>
      </c>
    </row>
    <row r="18286" spans="2:4" x14ac:dyDescent="0.2">
      <c r="B18286" s="7" t="s">
        <v>18392</v>
      </c>
      <c r="D18286" s="7">
        <v>290</v>
      </c>
    </row>
    <row r="18287" spans="2:4" x14ac:dyDescent="0.2">
      <c r="B18287" s="7" t="s">
        <v>18393</v>
      </c>
      <c r="D18287" s="7">
        <v>290</v>
      </c>
    </row>
    <row r="18288" spans="2:4" x14ac:dyDescent="0.2">
      <c r="B18288" s="7" t="s">
        <v>18394</v>
      </c>
      <c r="D18288" s="7">
        <v>237</v>
      </c>
    </row>
    <row r="18289" spans="2:4" x14ac:dyDescent="0.2">
      <c r="B18289" s="7" t="s">
        <v>18395</v>
      </c>
      <c r="D18289" s="7">
        <v>196</v>
      </c>
    </row>
    <row r="18290" spans="2:4" x14ac:dyDescent="0.2">
      <c r="B18290" s="7" t="s">
        <v>18396</v>
      </c>
      <c r="D18290" s="7">
        <v>262</v>
      </c>
    </row>
    <row r="18291" spans="2:4" x14ac:dyDescent="0.2">
      <c r="B18291" s="7" t="s">
        <v>18397</v>
      </c>
      <c r="D18291" s="7">
        <v>243</v>
      </c>
    </row>
    <row r="18292" spans="2:4" x14ac:dyDescent="0.2">
      <c r="B18292" s="7" t="s">
        <v>18398</v>
      </c>
      <c r="D18292" s="7">
        <v>287</v>
      </c>
    </row>
    <row r="18293" spans="2:4" x14ac:dyDescent="0.2">
      <c r="B18293" s="7" t="s">
        <v>18399</v>
      </c>
      <c r="D18293" s="7">
        <v>239</v>
      </c>
    </row>
    <row r="18294" spans="2:4" x14ac:dyDescent="0.2">
      <c r="B18294" s="7" t="s">
        <v>18400</v>
      </c>
      <c r="D18294" s="7">
        <v>306</v>
      </c>
    </row>
    <row r="18295" spans="2:4" x14ac:dyDescent="0.2">
      <c r="B18295" s="7" t="s">
        <v>18401</v>
      </c>
      <c r="D18295" s="7">
        <v>56</v>
      </c>
    </row>
    <row r="18296" spans="2:4" x14ac:dyDescent="0.2">
      <c r="B18296" s="7" t="s">
        <v>18402</v>
      </c>
      <c r="D18296" s="7">
        <v>188</v>
      </c>
    </row>
    <row r="18297" spans="2:4" x14ac:dyDescent="0.2">
      <c r="B18297" s="7" t="s">
        <v>18403</v>
      </c>
      <c r="D18297" s="7">
        <v>267</v>
      </c>
    </row>
    <row r="18298" spans="2:4" x14ac:dyDescent="0.2">
      <c r="B18298" s="7" t="s">
        <v>18404</v>
      </c>
      <c r="D18298" s="7">
        <v>221</v>
      </c>
    </row>
    <row r="18299" spans="2:4" x14ac:dyDescent="0.2">
      <c r="B18299" s="7" t="s">
        <v>18405</v>
      </c>
      <c r="D18299" s="7">
        <v>167</v>
      </c>
    </row>
    <row r="18300" spans="2:4" x14ac:dyDescent="0.2">
      <c r="B18300" s="7" t="s">
        <v>18406</v>
      </c>
      <c r="D18300" s="7">
        <v>192</v>
      </c>
    </row>
    <row r="18301" spans="2:4" x14ac:dyDescent="0.2">
      <c r="B18301" s="7" t="s">
        <v>18407</v>
      </c>
      <c r="D18301" s="7">
        <v>242</v>
      </c>
    </row>
    <row r="18302" spans="2:4" x14ac:dyDescent="0.2">
      <c r="B18302" s="7" t="s">
        <v>18408</v>
      </c>
      <c r="D18302" s="7">
        <v>181</v>
      </c>
    </row>
    <row r="18303" spans="2:4" x14ac:dyDescent="0.2">
      <c r="B18303" s="7" t="s">
        <v>18409</v>
      </c>
      <c r="D18303" s="7">
        <v>230</v>
      </c>
    </row>
    <row r="18304" spans="2:4" x14ac:dyDescent="0.2">
      <c r="B18304" s="7" t="s">
        <v>18410</v>
      </c>
      <c r="D18304" s="7">
        <v>311</v>
      </c>
    </row>
    <row r="18305" spans="2:4" x14ac:dyDescent="0.2">
      <c r="B18305" s="7" t="s">
        <v>18411</v>
      </c>
      <c r="D18305" s="7">
        <v>252</v>
      </c>
    </row>
    <row r="18306" spans="2:4" x14ac:dyDescent="0.2">
      <c r="B18306" s="7" t="s">
        <v>18412</v>
      </c>
      <c r="D18306" s="7">
        <v>270</v>
      </c>
    </row>
    <row r="18307" spans="2:4" x14ac:dyDescent="0.2">
      <c r="B18307" s="7" t="s">
        <v>18413</v>
      </c>
      <c r="D18307" s="7">
        <v>346</v>
      </c>
    </row>
    <row r="18308" spans="2:4" x14ac:dyDescent="0.2">
      <c r="B18308" s="7" t="s">
        <v>18414</v>
      </c>
      <c r="D18308" s="7">
        <v>197</v>
      </c>
    </row>
    <row r="18309" spans="2:4" x14ac:dyDescent="0.2">
      <c r="B18309" s="7" t="s">
        <v>18415</v>
      </c>
      <c r="D18309" s="7">
        <v>348</v>
      </c>
    </row>
    <row r="18310" spans="2:4" x14ac:dyDescent="0.2">
      <c r="B18310" s="7" t="s">
        <v>18416</v>
      </c>
      <c r="D18310" s="7">
        <v>277</v>
      </c>
    </row>
    <row r="18311" spans="2:4" x14ac:dyDescent="0.2">
      <c r="B18311" s="7" t="s">
        <v>18417</v>
      </c>
      <c r="D18311" s="7">
        <v>261</v>
      </c>
    </row>
    <row r="18312" spans="2:4" x14ac:dyDescent="0.2">
      <c r="B18312" s="7" t="s">
        <v>18418</v>
      </c>
      <c r="D18312" s="7">
        <v>225</v>
      </c>
    </row>
    <row r="18313" spans="2:4" x14ac:dyDescent="0.2">
      <c r="B18313" s="7" t="s">
        <v>18419</v>
      </c>
      <c r="D18313" s="7">
        <v>304</v>
      </c>
    </row>
    <row r="18314" spans="2:4" x14ac:dyDescent="0.2">
      <c r="B18314" s="7" t="s">
        <v>18420</v>
      </c>
      <c r="D18314" s="7">
        <v>268</v>
      </c>
    </row>
    <row r="18315" spans="2:4" x14ac:dyDescent="0.2">
      <c r="B18315" s="7" t="s">
        <v>18421</v>
      </c>
      <c r="D18315" s="7">
        <v>258</v>
      </c>
    </row>
    <row r="18316" spans="2:4" x14ac:dyDescent="0.2">
      <c r="B18316" s="7" t="s">
        <v>18422</v>
      </c>
      <c r="D18316" s="7">
        <v>283</v>
      </c>
    </row>
    <row r="18317" spans="2:4" x14ac:dyDescent="0.2">
      <c r="B18317" s="7" t="s">
        <v>18423</v>
      </c>
      <c r="D18317" s="7">
        <v>156</v>
      </c>
    </row>
    <row r="18318" spans="2:4" x14ac:dyDescent="0.2">
      <c r="B18318" s="7" t="s">
        <v>18424</v>
      </c>
      <c r="D18318" s="7">
        <v>300</v>
      </c>
    </row>
    <row r="18319" spans="2:4" x14ac:dyDescent="0.2">
      <c r="B18319" s="7" t="s">
        <v>18425</v>
      </c>
      <c r="D18319" s="7">
        <v>252</v>
      </c>
    </row>
    <row r="18320" spans="2:4" x14ac:dyDescent="0.2">
      <c r="B18320" s="7" t="s">
        <v>18426</v>
      </c>
      <c r="D18320" s="7">
        <v>332</v>
      </c>
    </row>
    <row r="18321" spans="2:4" x14ac:dyDescent="0.2">
      <c r="B18321" s="7" t="s">
        <v>18427</v>
      </c>
      <c r="D18321" s="7">
        <v>324</v>
      </c>
    </row>
    <row r="18322" spans="2:4" x14ac:dyDescent="0.2">
      <c r="B18322" s="7" t="s">
        <v>18428</v>
      </c>
      <c r="D18322" s="7">
        <v>262</v>
      </c>
    </row>
    <row r="18323" spans="2:4" x14ac:dyDescent="0.2">
      <c r="B18323" s="7" t="s">
        <v>18429</v>
      </c>
      <c r="D18323" s="7">
        <v>252</v>
      </c>
    </row>
    <row r="18324" spans="2:4" x14ac:dyDescent="0.2">
      <c r="B18324" s="7" t="s">
        <v>18430</v>
      </c>
      <c r="D18324" s="7">
        <v>269</v>
      </c>
    </row>
    <row r="18325" spans="2:4" x14ac:dyDescent="0.2">
      <c r="B18325" s="7" t="s">
        <v>18431</v>
      </c>
      <c r="D18325" s="7">
        <v>324</v>
      </c>
    </row>
    <row r="18326" spans="2:4" x14ac:dyDescent="0.2">
      <c r="B18326" s="7" t="s">
        <v>18432</v>
      </c>
      <c r="D18326" s="7">
        <v>183</v>
      </c>
    </row>
    <row r="18327" spans="2:4" x14ac:dyDescent="0.2">
      <c r="B18327" s="7" t="s">
        <v>18433</v>
      </c>
      <c r="D18327" s="7">
        <v>348</v>
      </c>
    </row>
    <row r="18328" spans="2:4" x14ac:dyDescent="0.2">
      <c r="B18328" s="7" t="s">
        <v>18434</v>
      </c>
      <c r="D18328" s="7">
        <v>273</v>
      </c>
    </row>
    <row r="18329" spans="2:4" x14ac:dyDescent="0.2">
      <c r="B18329" s="7" t="s">
        <v>18435</v>
      </c>
      <c r="D18329" s="7">
        <v>290</v>
      </c>
    </row>
    <row r="18330" spans="2:4" x14ac:dyDescent="0.2">
      <c r="B18330" s="7" t="s">
        <v>18436</v>
      </c>
      <c r="D18330" s="7">
        <v>420</v>
      </c>
    </row>
    <row r="18331" spans="2:4" x14ac:dyDescent="0.2">
      <c r="B18331" s="7" t="s">
        <v>18437</v>
      </c>
      <c r="D18331" s="7">
        <v>333</v>
      </c>
    </row>
    <row r="18332" spans="2:4" x14ac:dyDescent="0.2">
      <c r="B18332" s="7" t="s">
        <v>18438</v>
      </c>
      <c r="D18332" s="7">
        <v>184</v>
      </c>
    </row>
    <row r="18333" spans="2:4" x14ac:dyDescent="0.2">
      <c r="B18333" s="7" t="s">
        <v>18439</v>
      </c>
      <c r="D18333" s="7">
        <v>241</v>
      </c>
    </row>
    <row r="18334" spans="2:4" x14ac:dyDescent="0.2">
      <c r="B18334" s="7" t="s">
        <v>18440</v>
      </c>
      <c r="D18334" s="7">
        <v>265</v>
      </c>
    </row>
    <row r="18335" spans="2:4" x14ac:dyDescent="0.2">
      <c r="B18335" s="7" t="s">
        <v>18441</v>
      </c>
      <c r="D18335" s="7">
        <v>245</v>
      </c>
    </row>
    <row r="18336" spans="2:4" x14ac:dyDescent="0.2">
      <c r="B18336" s="7" t="s">
        <v>18442</v>
      </c>
      <c r="D18336" s="7">
        <v>380</v>
      </c>
    </row>
    <row r="18337" spans="2:4" x14ac:dyDescent="0.2">
      <c r="B18337" s="7" t="s">
        <v>18443</v>
      </c>
      <c r="D18337" s="7">
        <v>179</v>
      </c>
    </row>
    <row r="18338" spans="2:4" x14ac:dyDescent="0.2">
      <c r="B18338" s="7" t="s">
        <v>18444</v>
      </c>
      <c r="D18338" s="7">
        <v>355</v>
      </c>
    </row>
    <row r="18339" spans="2:4" x14ac:dyDescent="0.2">
      <c r="B18339" s="7" t="s">
        <v>18445</v>
      </c>
      <c r="D18339" s="7">
        <v>343</v>
      </c>
    </row>
    <row r="18340" spans="2:4" x14ac:dyDescent="0.2">
      <c r="B18340" s="7" t="s">
        <v>18446</v>
      </c>
      <c r="D18340" s="7">
        <v>328</v>
      </c>
    </row>
    <row r="18341" spans="2:4" x14ac:dyDescent="0.2">
      <c r="B18341" s="7" t="s">
        <v>18447</v>
      </c>
      <c r="D18341" s="7">
        <v>352</v>
      </c>
    </row>
    <row r="18342" spans="2:4" x14ac:dyDescent="0.2">
      <c r="B18342" s="7" t="s">
        <v>18448</v>
      </c>
      <c r="D18342" s="7">
        <v>329</v>
      </c>
    </row>
    <row r="18343" spans="2:4" x14ac:dyDescent="0.2">
      <c r="B18343" s="7" t="s">
        <v>18449</v>
      </c>
      <c r="D18343" s="7">
        <v>303</v>
      </c>
    </row>
    <row r="18344" spans="2:4" x14ac:dyDescent="0.2">
      <c r="B18344" s="7" t="s">
        <v>18450</v>
      </c>
      <c r="D18344" s="7">
        <v>337</v>
      </c>
    </row>
    <row r="18345" spans="2:4" x14ac:dyDescent="0.2">
      <c r="B18345" s="7" t="s">
        <v>18451</v>
      </c>
      <c r="D18345" s="7">
        <v>290</v>
      </c>
    </row>
    <row r="18346" spans="2:4" x14ac:dyDescent="0.2">
      <c r="B18346" s="7" t="s">
        <v>18452</v>
      </c>
      <c r="D18346" s="7">
        <v>294</v>
      </c>
    </row>
    <row r="18347" spans="2:4" x14ac:dyDescent="0.2">
      <c r="B18347" s="7" t="s">
        <v>18453</v>
      </c>
      <c r="D18347" s="7">
        <v>260</v>
      </c>
    </row>
    <row r="18348" spans="2:4" x14ac:dyDescent="0.2">
      <c r="B18348" s="7" t="s">
        <v>18454</v>
      </c>
      <c r="D18348" s="7">
        <v>247</v>
      </c>
    </row>
    <row r="18349" spans="2:4" x14ac:dyDescent="0.2">
      <c r="B18349" s="7" t="s">
        <v>18455</v>
      </c>
      <c r="D18349" s="7">
        <v>263</v>
      </c>
    </row>
    <row r="18350" spans="2:4" x14ac:dyDescent="0.2">
      <c r="B18350" s="7" t="s">
        <v>18456</v>
      </c>
      <c r="D18350" s="7">
        <v>318</v>
      </c>
    </row>
    <row r="18351" spans="2:4" x14ac:dyDescent="0.2">
      <c r="B18351" s="7" t="s">
        <v>18457</v>
      </c>
      <c r="D18351" s="7">
        <v>248</v>
      </c>
    </row>
    <row r="18352" spans="2:4" x14ac:dyDescent="0.2">
      <c r="B18352" s="7" t="s">
        <v>18458</v>
      </c>
      <c r="D18352" s="7">
        <v>284</v>
      </c>
    </row>
    <row r="18353" spans="2:4" x14ac:dyDescent="0.2">
      <c r="B18353" s="7" t="s">
        <v>18459</v>
      </c>
      <c r="D18353" s="7">
        <v>282</v>
      </c>
    </row>
    <row r="18354" spans="2:4" x14ac:dyDescent="0.2">
      <c r="B18354" s="7" t="s">
        <v>18460</v>
      </c>
      <c r="D18354" s="7">
        <v>330</v>
      </c>
    </row>
    <row r="18355" spans="2:4" x14ac:dyDescent="0.2">
      <c r="B18355" s="7" t="s">
        <v>18461</v>
      </c>
      <c r="D18355" s="7">
        <v>338</v>
      </c>
    </row>
    <row r="18356" spans="2:4" x14ac:dyDescent="0.2">
      <c r="B18356" s="7" t="s">
        <v>18462</v>
      </c>
      <c r="D18356" s="7">
        <v>278</v>
      </c>
    </row>
    <row r="18357" spans="2:4" x14ac:dyDescent="0.2">
      <c r="B18357" s="7" t="s">
        <v>18463</v>
      </c>
      <c r="D18357" s="7">
        <v>313</v>
      </c>
    </row>
    <row r="18358" spans="2:4" x14ac:dyDescent="0.2">
      <c r="B18358" s="7" t="s">
        <v>18464</v>
      </c>
      <c r="D18358" s="7">
        <v>292</v>
      </c>
    </row>
    <row r="18359" spans="2:4" x14ac:dyDescent="0.2">
      <c r="B18359" s="7" t="s">
        <v>18465</v>
      </c>
      <c r="D18359" s="7">
        <v>310</v>
      </c>
    </row>
    <row r="18360" spans="2:4" x14ac:dyDescent="0.2">
      <c r="B18360" s="7" t="s">
        <v>18466</v>
      </c>
      <c r="D18360" s="7">
        <v>351</v>
      </c>
    </row>
    <row r="18361" spans="2:4" x14ac:dyDescent="0.2">
      <c r="B18361" s="7" t="s">
        <v>18467</v>
      </c>
      <c r="D18361" s="7">
        <v>233</v>
      </c>
    </row>
    <row r="18362" spans="2:4" x14ac:dyDescent="0.2">
      <c r="B18362" s="7" t="s">
        <v>18468</v>
      </c>
      <c r="D18362" s="7">
        <v>257</v>
      </c>
    </row>
    <row r="18363" spans="2:4" x14ac:dyDescent="0.2">
      <c r="B18363" s="7" t="s">
        <v>18469</v>
      </c>
      <c r="D18363" s="7">
        <v>307</v>
      </c>
    </row>
    <row r="18364" spans="2:4" x14ac:dyDescent="0.2">
      <c r="B18364" s="7" t="s">
        <v>18470</v>
      </c>
      <c r="D18364" s="7">
        <v>284</v>
      </c>
    </row>
    <row r="18365" spans="2:4" x14ac:dyDescent="0.2">
      <c r="B18365" s="7" t="s">
        <v>18471</v>
      </c>
      <c r="D18365" s="7">
        <v>274</v>
      </c>
    </row>
    <row r="18366" spans="2:4" x14ac:dyDescent="0.2">
      <c r="B18366" s="7" t="s">
        <v>18472</v>
      </c>
      <c r="D18366" s="7">
        <v>291</v>
      </c>
    </row>
    <row r="18367" spans="2:4" x14ac:dyDescent="0.2">
      <c r="B18367" s="7" t="s">
        <v>18473</v>
      </c>
      <c r="D18367" s="7">
        <v>271</v>
      </c>
    </row>
    <row r="18368" spans="2:4" x14ac:dyDescent="0.2">
      <c r="B18368" s="7" t="s">
        <v>18474</v>
      </c>
      <c r="D18368" s="7">
        <v>366</v>
      </c>
    </row>
    <row r="18369" spans="2:4" x14ac:dyDescent="0.2">
      <c r="B18369" s="7" t="s">
        <v>18475</v>
      </c>
      <c r="D18369" s="7">
        <v>354</v>
      </c>
    </row>
    <row r="18370" spans="2:4" x14ac:dyDescent="0.2">
      <c r="B18370" s="7" t="s">
        <v>18476</v>
      </c>
      <c r="D18370" s="7">
        <v>222</v>
      </c>
    </row>
    <row r="18371" spans="2:4" x14ac:dyDescent="0.2">
      <c r="B18371" s="7" t="s">
        <v>18477</v>
      </c>
      <c r="D18371" s="7">
        <v>288</v>
      </c>
    </row>
    <row r="18372" spans="2:4" x14ac:dyDescent="0.2">
      <c r="B18372" s="7" t="s">
        <v>18478</v>
      </c>
      <c r="D18372" s="7">
        <v>357</v>
      </c>
    </row>
    <row r="18373" spans="2:4" x14ac:dyDescent="0.2">
      <c r="B18373" s="7" t="s">
        <v>18479</v>
      </c>
      <c r="D18373" s="7">
        <v>318</v>
      </c>
    </row>
    <row r="18374" spans="2:4" x14ac:dyDescent="0.2">
      <c r="B18374" s="7" t="s">
        <v>18480</v>
      </c>
      <c r="D18374" s="7">
        <v>342</v>
      </c>
    </row>
    <row r="18375" spans="2:4" x14ac:dyDescent="0.2">
      <c r="B18375" s="7" t="s">
        <v>18481</v>
      </c>
      <c r="D18375" s="7">
        <v>363</v>
      </c>
    </row>
    <row r="18376" spans="2:4" x14ac:dyDescent="0.2">
      <c r="B18376" s="7" t="s">
        <v>18482</v>
      </c>
      <c r="D18376" s="7">
        <v>240</v>
      </c>
    </row>
    <row r="18377" spans="2:4" x14ac:dyDescent="0.2">
      <c r="B18377" s="7" t="s">
        <v>18483</v>
      </c>
      <c r="D18377" s="7">
        <v>222</v>
      </c>
    </row>
    <row r="18378" spans="2:4" x14ac:dyDescent="0.2">
      <c r="B18378" s="7" t="s">
        <v>18484</v>
      </c>
      <c r="D18378" s="7">
        <v>339</v>
      </c>
    </row>
    <row r="18379" spans="2:4" x14ac:dyDescent="0.2">
      <c r="B18379" s="7" t="s">
        <v>18485</v>
      </c>
      <c r="D18379" s="7">
        <v>274</v>
      </c>
    </row>
    <row r="18380" spans="2:4" x14ac:dyDescent="0.2">
      <c r="B18380" s="7" t="s">
        <v>18486</v>
      </c>
      <c r="D18380" s="7">
        <v>332</v>
      </c>
    </row>
    <row r="18381" spans="2:4" x14ac:dyDescent="0.2">
      <c r="B18381" s="7" t="s">
        <v>18487</v>
      </c>
      <c r="D18381" s="7">
        <v>216</v>
      </c>
    </row>
    <row r="18382" spans="2:4" x14ac:dyDescent="0.2">
      <c r="B18382" s="7" t="s">
        <v>18488</v>
      </c>
      <c r="D18382" s="7">
        <v>321</v>
      </c>
    </row>
    <row r="18383" spans="2:4" x14ac:dyDescent="0.2">
      <c r="B18383" s="7" t="s">
        <v>18489</v>
      </c>
      <c r="D18383" s="7">
        <v>414</v>
      </c>
    </row>
    <row r="18384" spans="2:4" x14ac:dyDescent="0.2">
      <c r="B18384" s="7" t="s">
        <v>18490</v>
      </c>
      <c r="D18384" s="7">
        <v>333</v>
      </c>
    </row>
    <row r="18385" spans="2:4" x14ac:dyDescent="0.2">
      <c r="B18385" s="7" t="s">
        <v>18491</v>
      </c>
      <c r="D18385" s="7">
        <v>264</v>
      </c>
    </row>
    <row r="18386" spans="2:4" x14ac:dyDescent="0.2">
      <c r="B18386" s="7" t="s">
        <v>18492</v>
      </c>
      <c r="D18386" s="7">
        <v>224</v>
      </c>
    </row>
    <row r="18387" spans="2:4" x14ac:dyDescent="0.2">
      <c r="B18387" s="7" t="s">
        <v>18493</v>
      </c>
      <c r="D18387" s="7">
        <v>341</v>
      </c>
    </row>
    <row r="18388" spans="2:4" x14ac:dyDescent="0.2">
      <c r="B18388" s="7" t="s">
        <v>18494</v>
      </c>
      <c r="D18388" s="7">
        <v>354</v>
      </c>
    </row>
    <row r="18389" spans="2:4" x14ac:dyDescent="0.2">
      <c r="B18389" s="7" t="s">
        <v>18495</v>
      </c>
      <c r="D18389" s="7">
        <v>207</v>
      </c>
    </row>
    <row r="18390" spans="2:4" x14ac:dyDescent="0.2">
      <c r="B18390" s="7" t="s">
        <v>18496</v>
      </c>
      <c r="D18390" s="7">
        <v>191</v>
      </c>
    </row>
    <row r="18391" spans="2:4" x14ac:dyDescent="0.2">
      <c r="B18391" s="7" t="s">
        <v>18497</v>
      </c>
      <c r="D18391" s="7">
        <v>255</v>
      </c>
    </row>
    <row r="18392" spans="2:4" x14ac:dyDescent="0.2">
      <c r="B18392" s="7" t="s">
        <v>18498</v>
      </c>
      <c r="D18392" s="7">
        <v>268</v>
      </c>
    </row>
    <row r="18393" spans="2:4" x14ac:dyDescent="0.2">
      <c r="B18393" s="7" t="s">
        <v>18499</v>
      </c>
      <c r="D18393" s="7">
        <v>306</v>
      </c>
    </row>
    <row r="18394" spans="2:4" x14ac:dyDescent="0.2">
      <c r="B18394" s="7" t="s">
        <v>18500</v>
      </c>
      <c r="D18394" s="7">
        <v>374</v>
      </c>
    </row>
    <row r="18395" spans="2:4" x14ac:dyDescent="0.2">
      <c r="B18395" s="7" t="s">
        <v>18501</v>
      </c>
      <c r="D18395" s="7">
        <v>37</v>
      </c>
    </row>
    <row r="18396" spans="2:4" x14ac:dyDescent="0.2">
      <c r="B18396" s="7" t="s">
        <v>18502</v>
      </c>
      <c r="D18396" s="7">
        <v>207</v>
      </c>
    </row>
    <row r="18397" spans="2:4" x14ac:dyDescent="0.2">
      <c r="B18397" s="7" t="s">
        <v>18503</v>
      </c>
      <c r="D18397" s="7">
        <v>283</v>
      </c>
    </row>
    <row r="18398" spans="2:4" x14ac:dyDescent="0.2">
      <c r="B18398" s="7" t="s">
        <v>18504</v>
      </c>
      <c r="D18398" s="7">
        <v>298</v>
      </c>
    </row>
    <row r="18399" spans="2:4" x14ac:dyDescent="0.2">
      <c r="B18399" s="7" t="s">
        <v>18505</v>
      </c>
      <c r="D18399" s="7">
        <v>165</v>
      </c>
    </row>
    <row r="18400" spans="2:4" x14ac:dyDescent="0.2">
      <c r="B18400" s="7" t="s">
        <v>18506</v>
      </c>
      <c r="D18400" s="7">
        <v>259</v>
      </c>
    </row>
    <row r="18401" spans="2:4" x14ac:dyDescent="0.2">
      <c r="B18401" s="7" t="s">
        <v>18507</v>
      </c>
      <c r="D18401" s="7">
        <v>222</v>
      </c>
    </row>
    <row r="18402" spans="2:4" x14ac:dyDescent="0.2">
      <c r="B18402" s="7" t="s">
        <v>18508</v>
      </c>
      <c r="D18402" s="7">
        <v>200</v>
      </c>
    </row>
    <row r="18403" spans="2:4" x14ac:dyDescent="0.2">
      <c r="B18403" s="7" t="s">
        <v>18509</v>
      </c>
      <c r="D18403" s="7">
        <v>307</v>
      </c>
    </row>
    <row r="18404" spans="2:4" x14ac:dyDescent="0.2">
      <c r="B18404" s="7" t="s">
        <v>18510</v>
      </c>
      <c r="D18404" s="7">
        <v>430</v>
      </c>
    </row>
    <row r="18405" spans="2:4" x14ac:dyDescent="0.2">
      <c r="B18405" s="7" t="s">
        <v>18511</v>
      </c>
      <c r="D18405" s="7">
        <v>287</v>
      </c>
    </row>
    <row r="18406" spans="2:4" x14ac:dyDescent="0.2">
      <c r="B18406" s="7" t="s">
        <v>18512</v>
      </c>
      <c r="D18406" s="7">
        <v>229</v>
      </c>
    </row>
    <row r="18407" spans="2:4" x14ac:dyDescent="0.2">
      <c r="B18407" s="7" t="s">
        <v>18513</v>
      </c>
      <c r="D18407" s="7">
        <v>340</v>
      </c>
    </row>
    <row r="18408" spans="2:4" x14ac:dyDescent="0.2">
      <c r="B18408" s="7" t="s">
        <v>18514</v>
      </c>
      <c r="D18408" s="7">
        <v>272</v>
      </c>
    </row>
    <row r="18409" spans="2:4" x14ac:dyDescent="0.2">
      <c r="B18409" s="7" t="s">
        <v>18515</v>
      </c>
      <c r="D18409" s="7">
        <v>285</v>
      </c>
    </row>
    <row r="18410" spans="2:4" x14ac:dyDescent="0.2">
      <c r="B18410" s="7" t="s">
        <v>18516</v>
      </c>
      <c r="D18410" s="7">
        <v>351</v>
      </c>
    </row>
    <row r="18411" spans="2:4" x14ac:dyDescent="0.2">
      <c r="B18411" s="7" t="s">
        <v>18517</v>
      </c>
      <c r="D18411" s="7">
        <v>277</v>
      </c>
    </row>
    <row r="18412" spans="2:4" x14ac:dyDescent="0.2">
      <c r="B18412" s="7" t="s">
        <v>18518</v>
      </c>
      <c r="D18412" s="7">
        <v>183</v>
      </c>
    </row>
    <row r="18413" spans="2:4" x14ac:dyDescent="0.2">
      <c r="B18413" s="7" t="s">
        <v>18519</v>
      </c>
      <c r="D18413" s="7">
        <v>319</v>
      </c>
    </row>
    <row r="18414" spans="2:4" x14ac:dyDescent="0.2">
      <c r="B18414" s="7" t="s">
        <v>18520</v>
      </c>
      <c r="D18414" s="7">
        <v>332</v>
      </c>
    </row>
    <row r="18415" spans="2:4" x14ac:dyDescent="0.2">
      <c r="B18415" s="7" t="s">
        <v>18521</v>
      </c>
      <c r="D18415" s="7">
        <v>321</v>
      </c>
    </row>
    <row r="18416" spans="2:4" x14ac:dyDescent="0.2">
      <c r="B18416" s="7" t="s">
        <v>18522</v>
      </c>
      <c r="D18416" s="7">
        <v>275</v>
      </c>
    </row>
    <row r="18417" spans="2:4" x14ac:dyDescent="0.2">
      <c r="B18417" s="7" t="s">
        <v>18523</v>
      </c>
      <c r="D18417" s="7">
        <v>222</v>
      </c>
    </row>
    <row r="18418" spans="2:4" x14ac:dyDescent="0.2">
      <c r="B18418" s="7" t="s">
        <v>18524</v>
      </c>
      <c r="D18418" s="7">
        <v>359</v>
      </c>
    </row>
    <row r="18419" spans="2:4" x14ac:dyDescent="0.2">
      <c r="B18419" s="7" t="s">
        <v>18525</v>
      </c>
      <c r="D18419" s="7">
        <v>278</v>
      </c>
    </row>
    <row r="18420" spans="2:4" x14ac:dyDescent="0.2">
      <c r="B18420" s="7" t="s">
        <v>18526</v>
      </c>
      <c r="D18420" s="7">
        <v>407</v>
      </c>
    </row>
    <row r="18421" spans="2:4" x14ac:dyDescent="0.2">
      <c r="B18421" s="7" t="s">
        <v>18527</v>
      </c>
      <c r="D18421" s="7">
        <v>306</v>
      </c>
    </row>
    <row r="18422" spans="2:4" x14ac:dyDescent="0.2">
      <c r="B18422" s="7" t="s">
        <v>18528</v>
      </c>
      <c r="D18422" s="7">
        <v>282</v>
      </c>
    </row>
    <row r="18423" spans="2:4" x14ac:dyDescent="0.2">
      <c r="B18423" s="7" t="s">
        <v>18529</v>
      </c>
      <c r="D18423" s="7">
        <v>291</v>
      </c>
    </row>
    <row r="18424" spans="2:4" x14ac:dyDescent="0.2">
      <c r="B18424" s="7" t="s">
        <v>18530</v>
      </c>
      <c r="D18424" s="7">
        <v>307</v>
      </c>
    </row>
    <row r="18425" spans="2:4" x14ac:dyDescent="0.2">
      <c r="B18425" s="7" t="s">
        <v>18531</v>
      </c>
      <c r="D18425" s="7">
        <v>306</v>
      </c>
    </row>
    <row r="18426" spans="2:4" x14ac:dyDescent="0.2">
      <c r="B18426" s="7" t="s">
        <v>18532</v>
      </c>
      <c r="D18426" s="7">
        <v>169</v>
      </c>
    </row>
    <row r="18427" spans="2:4" x14ac:dyDescent="0.2">
      <c r="B18427" s="7" t="s">
        <v>18533</v>
      </c>
      <c r="D18427" s="7">
        <v>231</v>
      </c>
    </row>
    <row r="18428" spans="2:4" x14ac:dyDescent="0.2">
      <c r="B18428" s="7" t="s">
        <v>18534</v>
      </c>
      <c r="D18428" s="7">
        <v>326</v>
      </c>
    </row>
    <row r="18429" spans="2:4" x14ac:dyDescent="0.2">
      <c r="B18429" s="7" t="s">
        <v>18535</v>
      </c>
      <c r="D18429" s="7">
        <v>244</v>
      </c>
    </row>
    <row r="18430" spans="2:4" x14ac:dyDescent="0.2">
      <c r="B18430" s="7" t="s">
        <v>18536</v>
      </c>
      <c r="D18430" s="7">
        <v>372</v>
      </c>
    </row>
    <row r="18431" spans="2:4" x14ac:dyDescent="0.2">
      <c r="B18431" s="7" t="s">
        <v>18537</v>
      </c>
      <c r="D18431" s="7">
        <v>408</v>
      </c>
    </row>
    <row r="18432" spans="2:4" x14ac:dyDescent="0.2">
      <c r="B18432" s="7" t="s">
        <v>18538</v>
      </c>
      <c r="D18432" s="7">
        <v>195</v>
      </c>
    </row>
    <row r="18433" spans="2:4" x14ac:dyDescent="0.2">
      <c r="B18433" s="7" t="s">
        <v>18539</v>
      </c>
      <c r="D18433" s="7">
        <v>265</v>
      </c>
    </row>
    <row r="18434" spans="2:4" x14ac:dyDescent="0.2">
      <c r="B18434" s="7" t="s">
        <v>18540</v>
      </c>
      <c r="D18434" s="7">
        <v>359</v>
      </c>
    </row>
    <row r="18435" spans="2:4" x14ac:dyDescent="0.2">
      <c r="B18435" s="7" t="s">
        <v>18541</v>
      </c>
      <c r="D18435" s="7">
        <v>253</v>
      </c>
    </row>
    <row r="18436" spans="2:4" x14ac:dyDescent="0.2">
      <c r="B18436" s="7" t="s">
        <v>18542</v>
      </c>
      <c r="D18436" s="7">
        <v>374</v>
      </c>
    </row>
    <row r="18437" spans="2:4" x14ac:dyDescent="0.2">
      <c r="B18437" s="7" t="s">
        <v>18543</v>
      </c>
      <c r="D18437" s="7">
        <v>218</v>
      </c>
    </row>
    <row r="18438" spans="2:4" x14ac:dyDescent="0.2">
      <c r="B18438" s="7" t="s">
        <v>18544</v>
      </c>
      <c r="D18438" s="7">
        <v>383</v>
      </c>
    </row>
    <row r="18439" spans="2:4" x14ac:dyDescent="0.2">
      <c r="B18439" s="7" t="s">
        <v>18545</v>
      </c>
      <c r="D18439" s="7">
        <v>329</v>
      </c>
    </row>
    <row r="18440" spans="2:4" x14ac:dyDescent="0.2">
      <c r="B18440" s="7" t="s">
        <v>18546</v>
      </c>
      <c r="D18440" s="7">
        <v>302</v>
      </c>
    </row>
    <row r="18441" spans="2:4" x14ac:dyDescent="0.2">
      <c r="B18441" s="7" t="s">
        <v>18547</v>
      </c>
      <c r="D18441" s="7">
        <v>378</v>
      </c>
    </row>
    <row r="18442" spans="2:4" x14ac:dyDescent="0.2">
      <c r="B18442" s="7" t="s">
        <v>18548</v>
      </c>
      <c r="D18442" s="7">
        <v>349</v>
      </c>
    </row>
    <row r="18443" spans="2:4" x14ac:dyDescent="0.2">
      <c r="B18443" s="7" t="s">
        <v>18549</v>
      </c>
      <c r="D18443" s="7">
        <v>277</v>
      </c>
    </row>
    <row r="18444" spans="2:4" x14ac:dyDescent="0.2">
      <c r="B18444" s="7" t="s">
        <v>18550</v>
      </c>
      <c r="D18444" s="7">
        <v>375</v>
      </c>
    </row>
    <row r="18445" spans="2:4" x14ac:dyDescent="0.2">
      <c r="B18445" s="7" t="s">
        <v>18551</v>
      </c>
      <c r="D18445" s="7">
        <v>337</v>
      </c>
    </row>
    <row r="18446" spans="2:4" x14ac:dyDescent="0.2">
      <c r="B18446" s="7" t="s">
        <v>18552</v>
      </c>
      <c r="D18446" s="7">
        <v>285</v>
      </c>
    </row>
    <row r="18447" spans="2:4" x14ac:dyDescent="0.2">
      <c r="B18447" s="7" t="s">
        <v>18553</v>
      </c>
      <c r="D18447" s="7">
        <v>324</v>
      </c>
    </row>
    <row r="18448" spans="2:4" x14ac:dyDescent="0.2">
      <c r="B18448" s="7" t="s">
        <v>18554</v>
      </c>
      <c r="D18448" s="7">
        <v>262</v>
      </c>
    </row>
    <row r="18449" spans="2:4" x14ac:dyDescent="0.2">
      <c r="B18449" s="7" t="s">
        <v>18555</v>
      </c>
      <c r="D18449" s="7">
        <v>323</v>
      </c>
    </row>
    <row r="18450" spans="2:4" x14ac:dyDescent="0.2">
      <c r="B18450" s="7" t="s">
        <v>18556</v>
      </c>
      <c r="D18450" s="7">
        <v>317</v>
      </c>
    </row>
    <row r="18451" spans="2:4" x14ac:dyDescent="0.2">
      <c r="B18451" s="7" t="s">
        <v>18557</v>
      </c>
      <c r="D18451" s="7">
        <v>314</v>
      </c>
    </row>
    <row r="18452" spans="2:4" x14ac:dyDescent="0.2">
      <c r="B18452" s="7" t="s">
        <v>18558</v>
      </c>
      <c r="D18452" s="7">
        <v>300</v>
      </c>
    </row>
    <row r="18453" spans="2:4" x14ac:dyDescent="0.2">
      <c r="B18453" s="7" t="s">
        <v>18559</v>
      </c>
      <c r="D18453" s="7">
        <v>286</v>
      </c>
    </row>
    <row r="18454" spans="2:4" x14ac:dyDescent="0.2">
      <c r="B18454" s="7" t="s">
        <v>18560</v>
      </c>
      <c r="D18454" s="7">
        <v>266</v>
      </c>
    </row>
    <row r="18455" spans="2:4" x14ac:dyDescent="0.2">
      <c r="B18455" s="7" t="s">
        <v>18561</v>
      </c>
      <c r="D18455" s="7">
        <v>292</v>
      </c>
    </row>
    <row r="18456" spans="2:4" x14ac:dyDescent="0.2">
      <c r="B18456" s="7" t="s">
        <v>18562</v>
      </c>
      <c r="D18456" s="7">
        <v>302</v>
      </c>
    </row>
    <row r="18457" spans="2:4" x14ac:dyDescent="0.2">
      <c r="B18457" s="7" t="s">
        <v>18563</v>
      </c>
      <c r="D18457" s="7">
        <v>290</v>
      </c>
    </row>
    <row r="18458" spans="2:4" x14ac:dyDescent="0.2">
      <c r="B18458" s="7" t="s">
        <v>18564</v>
      </c>
      <c r="D18458" s="7">
        <v>359</v>
      </c>
    </row>
    <row r="18459" spans="2:4" x14ac:dyDescent="0.2">
      <c r="B18459" s="7" t="s">
        <v>18565</v>
      </c>
      <c r="D18459" s="7">
        <v>325</v>
      </c>
    </row>
    <row r="18460" spans="2:4" x14ac:dyDescent="0.2">
      <c r="B18460" s="7" t="s">
        <v>18566</v>
      </c>
      <c r="D18460" s="7">
        <v>383</v>
      </c>
    </row>
    <row r="18461" spans="2:4" x14ac:dyDescent="0.2">
      <c r="B18461" s="7" t="s">
        <v>18567</v>
      </c>
      <c r="D18461" s="7">
        <v>359</v>
      </c>
    </row>
    <row r="18462" spans="2:4" x14ac:dyDescent="0.2">
      <c r="B18462" s="7" t="s">
        <v>18568</v>
      </c>
      <c r="D18462" s="7">
        <v>287</v>
      </c>
    </row>
    <row r="18463" spans="2:4" x14ac:dyDescent="0.2">
      <c r="B18463" s="7" t="s">
        <v>18569</v>
      </c>
      <c r="D18463" s="7">
        <v>357</v>
      </c>
    </row>
    <row r="18464" spans="2:4" x14ac:dyDescent="0.2">
      <c r="B18464" s="7" t="s">
        <v>18570</v>
      </c>
      <c r="D18464" s="7">
        <v>249</v>
      </c>
    </row>
    <row r="18465" spans="2:4" x14ac:dyDescent="0.2">
      <c r="B18465" s="7" t="s">
        <v>18571</v>
      </c>
      <c r="D18465" s="7">
        <v>231</v>
      </c>
    </row>
    <row r="18466" spans="2:4" x14ac:dyDescent="0.2">
      <c r="B18466" s="7" t="s">
        <v>18572</v>
      </c>
      <c r="D18466" s="7">
        <v>395</v>
      </c>
    </row>
    <row r="18467" spans="2:4" x14ac:dyDescent="0.2">
      <c r="B18467" s="7" t="s">
        <v>18573</v>
      </c>
      <c r="D18467" s="7">
        <v>328</v>
      </c>
    </row>
    <row r="18468" spans="2:4" x14ac:dyDescent="0.2">
      <c r="B18468" s="7" t="s">
        <v>18574</v>
      </c>
      <c r="D18468" s="7">
        <v>330</v>
      </c>
    </row>
    <row r="18469" spans="2:4" x14ac:dyDescent="0.2">
      <c r="B18469" s="7" t="s">
        <v>18575</v>
      </c>
      <c r="D18469" s="7">
        <v>455</v>
      </c>
    </row>
    <row r="18470" spans="2:4" x14ac:dyDescent="0.2">
      <c r="B18470" s="7" t="s">
        <v>18576</v>
      </c>
      <c r="D18470" s="7">
        <v>270</v>
      </c>
    </row>
    <row r="18471" spans="2:4" x14ac:dyDescent="0.2">
      <c r="B18471" s="7" t="s">
        <v>18577</v>
      </c>
      <c r="D18471" s="7">
        <v>255</v>
      </c>
    </row>
    <row r="18472" spans="2:4" x14ac:dyDescent="0.2">
      <c r="B18472" s="7" t="s">
        <v>18578</v>
      </c>
      <c r="D18472" s="7">
        <v>397</v>
      </c>
    </row>
    <row r="18473" spans="2:4" x14ac:dyDescent="0.2">
      <c r="B18473" s="7" t="s">
        <v>18579</v>
      </c>
      <c r="D18473" s="7">
        <v>230</v>
      </c>
    </row>
    <row r="18474" spans="2:4" x14ac:dyDescent="0.2">
      <c r="B18474" s="7" t="s">
        <v>18580</v>
      </c>
      <c r="D18474" s="7">
        <v>437</v>
      </c>
    </row>
    <row r="18475" spans="2:4" x14ac:dyDescent="0.2">
      <c r="B18475" s="7" t="s">
        <v>18581</v>
      </c>
      <c r="D18475" s="7">
        <v>390</v>
      </c>
    </row>
    <row r="18476" spans="2:4" x14ac:dyDescent="0.2">
      <c r="B18476" s="7" t="s">
        <v>18582</v>
      </c>
      <c r="D18476" s="7">
        <v>253</v>
      </c>
    </row>
    <row r="18477" spans="2:4" x14ac:dyDescent="0.2">
      <c r="B18477" s="7" t="s">
        <v>18583</v>
      </c>
      <c r="D18477" s="7">
        <v>344</v>
      </c>
    </row>
    <row r="18478" spans="2:4" x14ac:dyDescent="0.2">
      <c r="B18478" s="7" t="s">
        <v>18584</v>
      </c>
      <c r="D18478" s="7">
        <v>411</v>
      </c>
    </row>
    <row r="18479" spans="2:4" x14ac:dyDescent="0.2">
      <c r="B18479" s="7" t="s">
        <v>18585</v>
      </c>
      <c r="D18479" s="7">
        <v>390</v>
      </c>
    </row>
    <row r="18480" spans="2:4" x14ac:dyDescent="0.2">
      <c r="B18480" s="7" t="s">
        <v>18586</v>
      </c>
      <c r="D18480" s="7">
        <v>382</v>
      </c>
    </row>
    <row r="18481" spans="2:4" x14ac:dyDescent="0.2">
      <c r="B18481" s="7" t="s">
        <v>18587</v>
      </c>
      <c r="D18481" s="7">
        <v>307</v>
      </c>
    </row>
    <row r="18482" spans="2:4" x14ac:dyDescent="0.2">
      <c r="B18482" s="7" t="s">
        <v>18588</v>
      </c>
      <c r="D18482" s="7">
        <v>377</v>
      </c>
    </row>
    <row r="18483" spans="2:4" x14ac:dyDescent="0.2">
      <c r="B18483" s="7" t="s">
        <v>18589</v>
      </c>
      <c r="D18483" s="7">
        <v>362</v>
      </c>
    </row>
    <row r="18484" spans="2:4" x14ac:dyDescent="0.2">
      <c r="B18484" s="7" t="s">
        <v>18590</v>
      </c>
      <c r="D18484" s="7">
        <v>380</v>
      </c>
    </row>
    <row r="18485" spans="2:4" x14ac:dyDescent="0.2">
      <c r="B18485" s="7" t="s">
        <v>18591</v>
      </c>
      <c r="D18485" s="7">
        <v>356</v>
      </c>
    </row>
    <row r="18486" spans="2:4" x14ac:dyDescent="0.2">
      <c r="B18486" s="7" t="s">
        <v>18592</v>
      </c>
      <c r="D18486" s="7">
        <v>308</v>
      </c>
    </row>
    <row r="18487" spans="2:4" x14ac:dyDescent="0.2">
      <c r="B18487" s="7" t="s">
        <v>18593</v>
      </c>
      <c r="D18487" s="7">
        <v>309</v>
      </c>
    </row>
    <row r="18488" spans="2:4" x14ac:dyDescent="0.2">
      <c r="B18488" s="7" t="s">
        <v>18594</v>
      </c>
      <c r="D18488" s="7">
        <v>312</v>
      </c>
    </row>
    <row r="18489" spans="2:4" x14ac:dyDescent="0.2">
      <c r="B18489" s="7" t="s">
        <v>18595</v>
      </c>
      <c r="D18489" s="7">
        <v>363</v>
      </c>
    </row>
    <row r="18490" spans="2:4" x14ac:dyDescent="0.2">
      <c r="B18490" s="7" t="s">
        <v>18596</v>
      </c>
      <c r="D18490" s="7">
        <v>314</v>
      </c>
    </row>
    <row r="18491" spans="2:4" x14ac:dyDescent="0.2">
      <c r="B18491" s="7" t="s">
        <v>18597</v>
      </c>
      <c r="D18491" s="7">
        <v>301</v>
      </c>
    </row>
    <row r="18492" spans="2:4" x14ac:dyDescent="0.2">
      <c r="B18492" s="7" t="s">
        <v>18598</v>
      </c>
      <c r="D18492" s="7">
        <v>293</v>
      </c>
    </row>
    <row r="18493" spans="2:4" x14ac:dyDescent="0.2">
      <c r="B18493" s="7" t="s">
        <v>18599</v>
      </c>
      <c r="D18493" s="7">
        <v>303</v>
      </c>
    </row>
    <row r="18494" spans="2:4" x14ac:dyDescent="0.2">
      <c r="B18494" s="7" t="s">
        <v>18600</v>
      </c>
      <c r="D18494" s="7">
        <v>400</v>
      </c>
    </row>
    <row r="18495" spans="2:4" x14ac:dyDescent="0.2">
      <c r="B18495" s="7" t="s">
        <v>18601</v>
      </c>
      <c r="D18495" s="7">
        <v>31</v>
      </c>
    </row>
    <row r="18496" spans="2:4" x14ac:dyDescent="0.2">
      <c r="B18496" s="7" t="s">
        <v>18602</v>
      </c>
      <c r="D18496" s="7">
        <v>215</v>
      </c>
    </row>
    <row r="18497" spans="2:4" x14ac:dyDescent="0.2">
      <c r="B18497" s="7" t="s">
        <v>18603</v>
      </c>
      <c r="D18497" s="7">
        <v>399</v>
      </c>
    </row>
    <row r="18498" spans="2:4" x14ac:dyDescent="0.2">
      <c r="B18498" s="7" t="s">
        <v>18604</v>
      </c>
      <c r="D18498" s="7">
        <v>273</v>
      </c>
    </row>
    <row r="18499" spans="2:4" x14ac:dyDescent="0.2">
      <c r="B18499" s="7" t="s">
        <v>18605</v>
      </c>
      <c r="D18499" s="7">
        <v>235</v>
      </c>
    </row>
    <row r="18500" spans="2:4" x14ac:dyDescent="0.2">
      <c r="B18500" s="7" t="s">
        <v>18606</v>
      </c>
      <c r="D18500" s="7">
        <v>261</v>
      </c>
    </row>
    <row r="18501" spans="2:4" x14ac:dyDescent="0.2">
      <c r="B18501" s="7" t="s">
        <v>18607</v>
      </c>
      <c r="D18501" s="7">
        <v>171</v>
      </c>
    </row>
    <row r="18502" spans="2:4" x14ac:dyDescent="0.2">
      <c r="B18502" s="7" t="s">
        <v>18608</v>
      </c>
      <c r="D18502" s="7">
        <v>161</v>
      </c>
    </row>
    <row r="18503" spans="2:4" x14ac:dyDescent="0.2">
      <c r="B18503" s="7" t="s">
        <v>18609</v>
      </c>
      <c r="D18503" s="7">
        <v>337</v>
      </c>
    </row>
    <row r="18504" spans="2:4" x14ac:dyDescent="0.2">
      <c r="B18504" s="7" t="s">
        <v>18610</v>
      </c>
      <c r="D18504" s="7">
        <v>381</v>
      </c>
    </row>
    <row r="18505" spans="2:4" x14ac:dyDescent="0.2">
      <c r="B18505" s="7" t="s">
        <v>18611</v>
      </c>
      <c r="D18505" s="7">
        <v>341</v>
      </c>
    </row>
    <row r="18506" spans="2:4" x14ac:dyDescent="0.2">
      <c r="B18506" s="7" t="s">
        <v>18612</v>
      </c>
      <c r="D18506" s="7">
        <v>267</v>
      </c>
    </row>
    <row r="18507" spans="2:4" x14ac:dyDescent="0.2">
      <c r="B18507" s="7" t="s">
        <v>18613</v>
      </c>
      <c r="D18507" s="7">
        <v>349</v>
      </c>
    </row>
    <row r="18508" spans="2:4" x14ac:dyDescent="0.2">
      <c r="B18508" s="7" t="s">
        <v>18614</v>
      </c>
      <c r="D18508" s="7">
        <v>353</v>
      </c>
    </row>
    <row r="18509" spans="2:4" x14ac:dyDescent="0.2">
      <c r="B18509" s="7" t="s">
        <v>18615</v>
      </c>
      <c r="D18509" s="7">
        <v>291</v>
      </c>
    </row>
    <row r="18510" spans="2:4" x14ac:dyDescent="0.2">
      <c r="B18510" s="7" t="s">
        <v>18616</v>
      </c>
      <c r="D18510" s="7">
        <v>392</v>
      </c>
    </row>
    <row r="18511" spans="2:4" x14ac:dyDescent="0.2">
      <c r="B18511" s="7" t="s">
        <v>18617</v>
      </c>
      <c r="D18511" s="7">
        <v>284</v>
      </c>
    </row>
    <row r="18512" spans="2:4" x14ac:dyDescent="0.2">
      <c r="B18512" s="7" t="s">
        <v>18618</v>
      </c>
      <c r="D18512" s="7">
        <v>195</v>
      </c>
    </row>
    <row r="18513" spans="2:4" x14ac:dyDescent="0.2">
      <c r="B18513" s="7" t="s">
        <v>18619</v>
      </c>
      <c r="D18513" s="7">
        <v>342</v>
      </c>
    </row>
    <row r="18514" spans="2:4" x14ac:dyDescent="0.2">
      <c r="B18514" s="7" t="s">
        <v>18620</v>
      </c>
      <c r="D18514" s="7">
        <v>414</v>
      </c>
    </row>
    <row r="18515" spans="2:4" x14ac:dyDescent="0.2">
      <c r="B18515" s="7" t="s">
        <v>18621</v>
      </c>
      <c r="D18515" s="7">
        <v>353</v>
      </c>
    </row>
    <row r="18516" spans="2:4" x14ac:dyDescent="0.2">
      <c r="B18516" s="7" t="s">
        <v>18622</v>
      </c>
      <c r="D18516" s="7">
        <v>245</v>
      </c>
    </row>
    <row r="18517" spans="2:4" x14ac:dyDescent="0.2">
      <c r="B18517" s="7" t="s">
        <v>18623</v>
      </c>
      <c r="D18517" s="7">
        <v>228</v>
      </c>
    </row>
    <row r="18518" spans="2:4" x14ac:dyDescent="0.2">
      <c r="B18518" s="7" t="s">
        <v>18624</v>
      </c>
      <c r="D18518" s="7">
        <v>329</v>
      </c>
    </row>
    <row r="18519" spans="2:4" x14ac:dyDescent="0.2">
      <c r="B18519" s="7" t="s">
        <v>18625</v>
      </c>
      <c r="D18519" s="7">
        <v>263</v>
      </c>
    </row>
    <row r="18520" spans="2:4" x14ac:dyDescent="0.2">
      <c r="B18520" s="7" t="s">
        <v>18626</v>
      </c>
      <c r="D18520" s="7">
        <v>302</v>
      </c>
    </row>
    <row r="18521" spans="2:4" x14ac:dyDescent="0.2">
      <c r="B18521" s="7" t="s">
        <v>18627</v>
      </c>
      <c r="D18521" s="7">
        <v>330</v>
      </c>
    </row>
    <row r="18522" spans="2:4" x14ac:dyDescent="0.2">
      <c r="B18522" s="7" t="s">
        <v>18628</v>
      </c>
      <c r="D18522" s="7">
        <v>273</v>
      </c>
    </row>
    <row r="18523" spans="2:4" x14ac:dyDescent="0.2">
      <c r="B18523" s="7" t="s">
        <v>18629</v>
      </c>
      <c r="D18523" s="7">
        <v>302</v>
      </c>
    </row>
    <row r="18524" spans="2:4" x14ac:dyDescent="0.2">
      <c r="B18524" s="7" t="s">
        <v>18630</v>
      </c>
      <c r="D18524" s="7">
        <v>330</v>
      </c>
    </row>
    <row r="18525" spans="2:4" x14ac:dyDescent="0.2">
      <c r="B18525" s="7" t="s">
        <v>18631</v>
      </c>
      <c r="D18525" s="7">
        <v>327</v>
      </c>
    </row>
    <row r="18526" spans="2:4" x14ac:dyDescent="0.2">
      <c r="B18526" s="7" t="s">
        <v>18632</v>
      </c>
      <c r="D18526" s="7">
        <v>217</v>
      </c>
    </row>
    <row r="18527" spans="2:4" x14ac:dyDescent="0.2">
      <c r="B18527" s="7" t="s">
        <v>18633</v>
      </c>
      <c r="D18527" s="7">
        <v>311</v>
      </c>
    </row>
    <row r="18528" spans="2:4" x14ac:dyDescent="0.2">
      <c r="B18528" s="7" t="s">
        <v>18634</v>
      </c>
      <c r="D18528" s="7">
        <v>275</v>
      </c>
    </row>
    <row r="18529" spans="2:4" x14ac:dyDescent="0.2">
      <c r="B18529" s="7" t="s">
        <v>18635</v>
      </c>
      <c r="D18529" s="7">
        <v>291</v>
      </c>
    </row>
    <row r="18530" spans="2:4" x14ac:dyDescent="0.2">
      <c r="B18530" s="7" t="s">
        <v>18636</v>
      </c>
      <c r="D18530" s="7">
        <v>326</v>
      </c>
    </row>
    <row r="18531" spans="2:4" x14ac:dyDescent="0.2">
      <c r="B18531" s="7" t="s">
        <v>18637</v>
      </c>
      <c r="D18531" s="7">
        <v>365</v>
      </c>
    </row>
    <row r="18532" spans="2:4" x14ac:dyDescent="0.2">
      <c r="B18532" s="7" t="s">
        <v>18638</v>
      </c>
      <c r="D18532" s="7">
        <v>241</v>
      </c>
    </row>
    <row r="18533" spans="2:4" x14ac:dyDescent="0.2">
      <c r="B18533" s="7" t="s">
        <v>18639</v>
      </c>
      <c r="D18533" s="7">
        <v>261</v>
      </c>
    </row>
    <row r="18534" spans="2:4" x14ac:dyDescent="0.2">
      <c r="B18534" s="7" t="s">
        <v>18640</v>
      </c>
      <c r="D18534" s="7">
        <v>397</v>
      </c>
    </row>
    <row r="18535" spans="2:4" x14ac:dyDescent="0.2">
      <c r="B18535" s="7" t="s">
        <v>18641</v>
      </c>
      <c r="D18535" s="7">
        <v>359</v>
      </c>
    </row>
    <row r="18536" spans="2:4" x14ac:dyDescent="0.2">
      <c r="B18536" s="7" t="s">
        <v>18642</v>
      </c>
      <c r="D18536" s="7">
        <v>359</v>
      </c>
    </row>
    <row r="18537" spans="2:4" x14ac:dyDescent="0.2">
      <c r="B18537" s="7" t="s">
        <v>18643</v>
      </c>
      <c r="D18537" s="7">
        <v>275</v>
      </c>
    </row>
    <row r="18538" spans="2:4" x14ac:dyDescent="0.2">
      <c r="B18538" s="7" t="s">
        <v>18644</v>
      </c>
      <c r="D18538" s="7">
        <v>333</v>
      </c>
    </row>
    <row r="18539" spans="2:4" x14ac:dyDescent="0.2">
      <c r="B18539" s="7" t="s">
        <v>18645</v>
      </c>
      <c r="D18539" s="7">
        <v>432</v>
      </c>
    </row>
    <row r="18540" spans="2:4" x14ac:dyDescent="0.2">
      <c r="B18540" s="7" t="s">
        <v>18646</v>
      </c>
      <c r="D18540" s="7">
        <v>377</v>
      </c>
    </row>
    <row r="18541" spans="2:4" x14ac:dyDescent="0.2">
      <c r="B18541" s="7" t="s">
        <v>18647</v>
      </c>
      <c r="D18541" s="7">
        <v>379</v>
      </c>
    </row>
    <row r="18542" spans="2:4" x14ac:dyDescent="0.2">
      <c r="B18542" s="7" t="s">
        <v>18648</v>
      </c>
      <c r="D18542" s="7">
        <v>381</v>
      </c>
    </row>
    <row r="18543" spans="2:4" x14ac:dyDescent="0.2">
      <c r="B18543" s="7" t="s">
        <v>18649</v>
      </c>
      <c r="D18543" s="7">
        <v>280</v>
      </c>
    </row>
    <row r="18544" spans="2:4" x14ac:dyDescent="0.2">
      <c r="B18544" s="7" t="s">
        <v>18650</v>
      </c>
      <c r="D18544" s="7">
        <v>443</v>
      </c>
    </row>
    <row r="18545" spans="2:4" x14ac:dyDescent="0.2">
      <c r="B18545" s="7" t="s">
        <v>18651</v>
      </c>
      <c r="D18545" s="7">
        <v>227</v>
      </c>
    </row>
    <row r="18546" spans="2:4" x14ac:dyDescent="0.2">
      <c r="B18546" s="7" t="s">
        <v>18652</v>
      </c>
      <c r="D18546" s="7">
        <v>349</v>
      </c>
    </row>
    <row r="18547" spans="2:4" x14ac:dyDescent="0.2">
      <c r="B18547" s="7" t="s">
        <v>18653</v>
      </c>
      <c r="D18547" s="7">
        <v>417</v>
      </c>
    </row>
    <row r="18548" spans="2:4" x14ac:dyDescent="0.2">
      <c r="B18548" s="7" t="s">
        <v>18654</v>
      </c>
      <c r="D18548" s="7">
        <v>342</v>
      </c>
    </row>
    <row r="18549" spans="2:4" x14ac:dyDescent="0.2">
      <c r="B18549" s="7" t="s">
        <v>18655</v>
      </c>
      <c r="D18549" s="7">
        <v>260</v>
      </c>
    </row>
    <row r="18550" spans="2:4" x14ac:dyDescent="0.2">
      <c r="B18550" s="7" t="s">
        <v>18656</v>
      </c>
      <c r="D18550" s="7">
        <v>359</v>
      </c>
    </row>
    <row r="18551" spans="2:4" x14ac:dyDescent="0.2">
      <c r="B18551" s="7" t="s">
        <v>18657</v>
      </c>
      <c r="D18551" s="7">
        <v>347</v>
      </c>
    </row>
    <row r="18552" spans="2:4" x14ac:dyDescent="0.2">
      <c r="B18552" s="7" t="s">
        <v>18658</v>
      </c>
      <c r="D18552" s="7">
        <v>314</v>
      </c>
    </row>
    <row r="18553" spans="2:4" x14ac:dyDescent="0.2">
      <c r="B18553" s="7" t="s">
        <v>18659</v>
      </c>
      <c r="D18553" s="7">
        <v>329</v>
      </c>
    </row>
    <row r="18554" spans="2:4" x14ac:dyDescent="0.2">
      <c r="B18554" s="7" t="s">
        <v>18660</v>
      </c>
      <c r="D18554" s="7">
        <v>300</v>
      </c>
    </row>
    <row r="18555" spans="2:4" x14ac:dyDescent="0.2">
      <c r="B18555" s="7" t="s">
        <v>18661</v>
      </c>
      <c r="D18555" s="7">
        <v>389</v>
      </c>
    </row>
    <row r="18556" spans="2:4" x14ac:dyDescent="0.2">
      <c r="B18556" s="7" t="s">
        <v>18662</v>
      </c>
      <c r="D18556" s="7">
        <v>341</v>
      </c>
    </row>
    <row r="18557" spans="2:4" x14ac:dyDescent="0.2">
      <c r="B18557" s="7" t="s">
        <v>18663</v>
      </c>
      <c r="D18557" s="7">
        <v>306</v>
      </c>
    </row>
    <row r="18558" spans="2:4" x14ac:dyDescent="0.2">
      <c r="B18558" s="7" t="s">
        <v>18664</v>
      </c>
      <c r="D18558" s="7">
        <v>329</v>
      </c>
    </row>
    <row r="18559" spans="2:4" x14ac:dyDescent="0.2">
      <c r="B18559" s="7" t="s">
        <v>18665</v>
      </c>
      <c r="D18559" s="7">
        <v>341</v>
      </c>
    </row>
    <row r="18560" spans="2:4" x14ac:dyDescent="0.2">
      <c r="B18560" s="7" t="s">
        <v>18666</v>
      </c>
      <c r="D18560" s="7">
        <v>331</v>
      </c>
    </row>
    <row r="18561" spans="2:4" x14ac:dyDescent="0.2">
      <c r="B18561" s="7" t="s">
        <v>18667</v>
      </c>
      <c r="D18561" s="7">
        <v>337</v>
      </c>
    </row>
    <row r="18562" spans="2:4" x14ac:dyDescent="0.2">
      <c r="B18562" s="7" t="s">
        <v>18668</v>
      </c>
      <c r="D18562" s="7">
        <v>259</v>
      </c>
    </row>
    <row r="18563" spans="2:4" x14ac:dyDescent="0.2">
      <c r="B18563" s="7" t="s">
        <v>18669</v>
      </c>
      <c r="D18563" s="7">
        <v>401</v>
      </c>
    </row>
    <row r="18564" spans="2:4" x14ac:dyDescent="0.2">
      <c r="B18564" s="7" t="s">
        <v>18670</v>
      </c>
      <c r="D18564" s="7">
        <v>359</v>
      </c>
    </row>
    <row r="18565" spans="2:4" x14ac:dyDescent="0.2">
      <c r="B18565" s="7" t="s">
        <v>18671</v>
      </c>
      <c r="D18565" s="7">
        <v>283</v>
      </c>
    </row>
    <row r="18566" spans="2:4" x14ac:dyDescent="0.2">
      <c r="B18566" s="7" t="s">
        <v>18672</v>
      </c>
      <c r="D18566" s="7">
        <v>372</v>
      </c>
    </row>
    <row r="18567" spans="2:4" x14ac:dyDescent="0.2">
      <c r="B18567" s="7" t="s">
        <v>18673</v>
      </c>
      <c r="D18567" s="7">
        <v>291</v>
      </c>
    </row>
    <row r="18568" spans="2:4" x14ac:dyDescent="0.2">
      <c r="B18568" s="7" t="s">
        <v>18674</v>
      </c>
      <c r="D18568" s="7">
        <v>320</v>
      </c>
    </row>
    <row r="18569" spans="2:4" x14ac:dyDescent="0.2">
      <c r="B18569" s="7" t="s">
        <v>18675</v>
      </c>
      <c r="D18569" s="7">
        <v>409</v>
      </c>
    </row>
    <row r="18570" spans="2:4" x14ac:dyDescent="0.2">
      <c r="B18570" s="7" t="s">
        <v>18676</v>
      </c>
      <c r="D18570" s="7">
        <v>361</v>
      </c>
    </row>
    <row r="18571" spans="2:4" x14ac:dyDescent="0.2">
      <c r="B18571" s="7" t="s">
        <v>18677</v>
      </c>
      <c r="D18571" s="7">
        <v>285</v>
      </c>
    </row>
    <row r="18572" spans="2:4" x14ac:dyDescent="0.2">
      <c r="B18572" s="7" t="s">
        <v>18678</v>
      </c>
      <c r="D18572" s="7">
        <v>449</v>
      </c>
    </row>
    <row r="18573" spans="2:4" x14ac:dyDescent="0.2">
      <c r="B18573" s="7" t="s">
        <v>18679</v>
      </c>
      <c r="D18573" s="7">
        <v>355</v>
      </c>
    </row>
    <row r="18574" spans="2:4" x14ac:dyDescent="0.2">
      <c r="B18574" s="7" t="s">
        <v>18680</v>
      </c>
      <c r="D18574" s="7">
        <v>400</v>
      </c>
    </row>
    <row r="18575" spans="2:4" x14ac:dyDescent="0.2">
      <c r="B18575" s="7" t="s">
        <v>18681</v>
      </c>
      <c r="D18575" s="7">
        <v>321</v>
      </c>
    </row>
    <row r="18576" spans="2:4" x14ac:dyDescent="0.2">
      <c r="B18576" s="7" t="s">
        <v>18682</v>
      </c>
      <c r="D18576" s="7">
        <v>317</v>
      </c>
    </row>
    <row r="18577" spans="2:4" x14ac:dyDescent="0.2">
      <c r="B18577" s="7" t="s">
        <v>18683</v>
      </c>
      <c r="D18577" s="7">
        <v>289</v>
      </c>
    </row>
    <row r="18578" spans="2:4" x14ac:dyDescent="0.2">
      <c r="B18578" s="7" t="s">
        <v>18684</v>
      </c>
      <c r="D18578" s="7">
        <v>360</v>
      </c>
    </row>
    <row r="18579" spans="2:4" x14ac:dyDescent="0.2">
      <c r="B18579" s="7" t="s">
        <v>18685</v>
      </c>
      <c r="D18579" s="7">
        <v>309</v>
      </c>
    </row>
    <row r="18580" spans="2:4" x14ac:dyDescent="0.2">
      <c r="B18580" s="7" t="s">
        <v>18686</v>
      </c>
      <c r="D18580" s="7">
        <v>308</v>
      </c>
    </row>
    <row r="18581" spans="2:4" x14ac:dyDescent="0.2">
      <c r="B18581" s="7" t="s">
        <v>18687</v>
      </c>
      <c r="D18581" s="7">
        <v>220</v>
      </c>
    </row>
    <row r="18582" spans="2:4" x14ac:dyDescent="0.2">
      <c r="B18582" s="7" t="s">
        <v>18688</v>
      </c>
      <c r="D18582" s="7">
        <v>243</v>
      </c>
    </row>
    <row r="18583" spans="2:4" x14ac:dyDescent="0.2">
      <c r="B18583" s="7" t="s">
        <v>18689</v>
      </c>
      <c r="D18583" s="7">
        <v>370</v>
      </c>
    </row>
    <row r="18584" spans="2:4" x14ac:dyDescent="0.2">
      <c r="B18584" s="7" t="s">
        <v>18690</v>
      </c>
      <c r="D18584" s="7">
        <v>287</v>
      </c>
    </row>
    <row r="18585" spans="2:4" x14ac:dyDescent="0.2">
      <c r="B18585" s="7" t="s">
        <v>18691</v>
      </c>
      <c r="D18585" s="7">
        <v>303</v>
      </c>
    </row>
    <row r="18586" spans="2:4" x14ac:dyDescent="0.2">
      <c r="B18586" s="7" t="s">
        <v>18692</v>
      </c>
      <c r="D18586" s="7">
        <v>407</v>
      </c>
    </row>
    <row r="18587" spans="2:4" x14ac:dyDescent="0.2">
      <c r="B18587" s="7" t="s">
        <v>18693</v>
      </c>
      <c r="D18587" s="7">
        <v>452</v>
      </c>
    </row>
    <row r="18588" spans="2:4" x14ac:dyDescent="0.2">
      <c r="B18588" s="7" t="s">
        <v>18694</v>
      </c>
      <c r="D18588" s="7">
        <v>228</v>
      </c>
    </row>
    <row r="18589" spans="2:4" x14ac:dyDescent="0.2">
      <c r="B18589" s="7" t="s">
        <v>18695</v>
      </c>
      <c r="D18589" s="7">
        <v>227</v>
      </c>
    </row>
    <row r="18590" spans="2:4" x14ac:dyDescent="0.2">
      <c r="B18590" s="7" t="s">
        <v>18696</v>
      </c>
      <c r="D18590" s="7">
        <v>321</v>
      </c>
    </row>
    <row r="18591" spans="2:4" x14ac:dyDescent="0.2">
      <c r="B18591" s="7" t="s">
        <v>18697</v>
      </c>
      <c r="D18591" s="7">
        <v>265</v>
      </c>
    </row>
    <row r="18592" spans="2:4" x14ac:dyDescent="0.2">
      <c r="B18592" s="7" t="s">
        <v>18698</v>
      </c>
      <c r="D18592" s="7">
        <v>326</v>
      </c>
    </row>
    <row r="18593" spans="2:4" x14ac:dyDescent="0.2">
      <c r="B18593" s="7" t="s">
        <v>18699</v>
      </c>
      <c r="D18593" s="7">
        <v>369</v>
      </c>
    </row>
    <row r="18594" spans="2:4" x14ac:dyDescent="0.2">
      <c r="B18594" s="7" t="s">
        <v>18700</v>
      </c>
      <c r="D18594" s="7">
        <v>397</v>
      </c>
    </row>
    <row r="18595" spans="2:4" x14ac:dyDescent="0.2">
      <c r="B18595" s="7" t="s">
        <v>18701</v>
      </c>
      <c r="D18595" s="7">
        <v>40</v>
      </c>
    </row>
    <row r="18596" spans="2:4" x14ac:dyDescent="0.2">
      <c r="B18596" s="7" t="s">
        <v>18702</v>
      </c>
      <c r="D18596" s="7">
        <v>272</v>
      </c>
    </row>
    <row r="18597" spans="2:4" x14ac:dyDescent="0.2">
      <c r="B18597" s="7" t="s">
        <v>18703</v>
      </c>
      <c r="D18597" s="7">
        <v>340</v>
      </c>
    </row>
    <row r="18598" spans="2:4" x14ac:dyDescent="0.2">
      <c r="B18598" s="7" t="s">
        <v>18704</v>
      </c>
      <c r="D18598" s="7">
        <v>271</v>
      </c>
    </row>
    <row r="18599" spans="2:4" x14ac:dyDescent="0.2">
      <c r="B18599" s="7" t="s">
        <v>18705</v>
      </c>
      <c r="D18599" s="7">
        <v>178</v>
      </c>
    </row>
    <row r="18600" spans="2:4" x14ac:dyDescent="0.2">
      <c r="B18600" s="7" t="s">
        <v>18706</v>
      </c>
      <c r="D18600" s="7">
        <v>297</v>
      </c>
    </row>
    <row r="18601" spans="2:4" x14ac:dyDescent="0.2">
      <c r="B18601" s="7" t="s">
        <v>18707</v>
      </c>
      <c r="D18601" s="7">
        <v>261</v>
      </c>
    </row>
    <row r="18602" spans="2:4" x14ac:dyDescent="0.2">
      <c r="B18602" s="7" t="s">
        <v>18708</v>
      </c>
      <c r="D18602" s="7">
        <v>214</v>
      </c>
    </row>
    <row r="18603" spans="2:4" x14ac:dyDescent="0.2">
      <c r="B18603" s="7" t="s">
        <v>18709</v>
      </c>
      <c r="D18603" s="7">
        <v>260</v>
      </c>
    </row>
    <row r="18604" spans="2:4" x14ac:dyDescent="0.2">
      <c r="B18604" s="7" t="s">
        <v>18710</v>
      </c>
      <c r="D18604" s="7">
        <v>350</v>
      </c>
    </row>
    <row r="18605" spans="2:4" x14ac:dyDescent="0.2">
      <c r="B18605" s="7" t="s">
        <v>18711</v>
      </c>
      <c r="D18605" s="7">
        <v>399</v>
      </c>
    </row>
    <row r="18606" spans="2:4" x14ac:dyDescent="0.2">
      <c r="B18606" s="7" t="s">
        <v>18712</v>
      </c>
      <c r="D18606" s="7">
        <v>343</v>
      </c>
    </row>
    <row r="18607" spans="2:4" x14ac:dyDescent="0.2">
      <c r="B18607" s="7" t="s">
        <v>18713</v>
      </c>
      <c r="D18607" s="7">
        <v>436</v>
      </c>
    </row>
    <row r="18608" spans="2:4" x14ac:dyDescent="0.2">
      <c r="B18608" s="7" t="s">
        <v>18714</v>
      </c>
      <c r="D18608" s="7">
        <v>296</v>
      </c>
    </row>
    <row r="18609" spans="2:4" x14ac:dyDescent="0.2">
      <c r="B18609" s="7" t="s">
        <v>18715</v>
      </c>
      <c r="D18609" s="7">
        <v>351</v>
      </c>
    </row>
    <row r="18610" spans="2:4" x14ac:dyDescent="0.2">
      <c r="B18610" s="7" t="s">
        <v>18716</v>
      </c>
      <c r="D18610" s="7">
        <v>354</v>
      </c>
    </row>
    <row r="18611" spans="2:4" x14ac:dyDescent="0.2">
      <c r="B18611" s="7" t="s">
        <v>18717</v>
      </c>
      <c r="D18611" s="7">
        <v>372</v>
      </c>
    </row>
    <row r="18612" spans="2:4" x14ac:dyDescent="0.2">
      <c r="B18612" s="7" t="s">
        <v>18718</v>
      </c>
      <c r="D18612" s="7">
        <v>197</v>
      </c>
    </row>
    <row r="18613" spans="2:4" x14ac:dyDescent="0.2">
      <c r="B18613" s="7" t="s">
        <v>18719</v>
      </c>
      <c r="D18613" s="7">
        <v>423</v>
      </c>
    </row>
    <row r="18614" spans="2:4" x14ac:dyDescent="0.2">
      <c r="B18614" s="7" t="s">
        <v>18720</v>
      </c>
      <c r="D18614" s="7">
        <v>421</v>
      </c>
    </row>
    <row r="18615" spans="2:4" x14ac:dyDescent="0.2">
      <c r="B18615" s="7" t="s">
        <v>18721</v>
      </c>
      <c r="D18615" s="7">
        <v>300</v>
      </c>
    </row>
    <row r="18616" spans="2:4" x14ac:dyDescent="0.2">
      <c r="B18616" s="7" t="s">
        <v>18722</v>
      </c>
      <c r="D18616" s="7">
        <v>309</v>
      </c>
    </row>
    <row r="18617" spans="2:4" x14ac:dyDescent="0.2">
      <c r="B18617" s="7" t="s">
        <v>18723</v>
      </c>
      <c r="D18617" s="7">
        <v>319</v>
      </c>
    </row>
    <row r="18618" spans="2:4" x14ac:dyDescent="0.2">
      <c r="B18618" s="7" t="s">
        <v>18724</v>
      </c>
      <c r="D18618" s="7">
        <v>293</v>
      </c>
    </row>
    <row r="18619" spans="2:4" x14ac:dyDescent="0.2">
      <c r="B18619" s="7" t="s">
        <v>18725</v>
      </c>
      <c r="D18619" s="7">
        <v>280</v>
      </c>
    </row>
    <row r="18620" spans="2:4" x14ac:dyDescent="0.2">
      <c r="B18620" s="7" t="s">
        <v>18726</v>
      </c>
      <c r="D18620" s="7">
        <v>379</v>
      </c>
    </row>
    <row r="18621" spans="2:4" x14ac:dyDescent="0.2">
      <c r="B18621" s="7" t="s">
        <v>18727</v>
      </c>
      <c r="D18621" s="7">
        <v>397</v>
      </c>
    </row>
    <row r="18622" spans="2:4" x14ac:dyDescent="0.2">
      <c r="B18622" s="7" t="s">
        <v>18728</v>
      </c>
      <c r="D18622" s="7">
        <v>298</v>
      </c>
    </row>
    <row r="18623" spans="2:4" x14ac:dyDescent="0.2">
      <c r="B18623" s="7" t="s">
        <v>18729</v>
      </c>
      <c r="D18623" s="7">
        <v>467</v>
      </c>
    </row>
    <row r="18624" spans="2:4" x14ac:dyDescent="0.2">
      <c r="B18624" s="7" t="s">
        <v>18730</v>
      </c>
      <c r="D18624" s="7">
        <v>323</v>
      </c>
    </row>
    <row r="18625" spans="2:4" x14ac:dyDescent="0.2">
      <c r="B18625" s="7" t="s">
        <v>18731</v>
      </c>
      <c r="D18625" s="7">
        <v>364</v>
      </c>
    </row>
    <row r="18626" spans="2:4" x14ac:dyDescent="0.2">
      <c r="B18626" s="7" t="s">
        <v>18732</v>
      </c>
      <c r="D18626" s="7">
        <v>182</v>
      </c>
    </row>
    <row r="18627" spans="2:4" x14ac:dyDescent="0.2">
      <c r="B18627" s="7" t="s">
        <v>18733</v>
      </c>
      <c r="D18627" s="7">
        <v>277</v>
      </c>
    </row>
    <row r="18628" spans="2:4" x14ac:dyDescent="0.2">
      <c r="B18628" s="7" t="s">
        <v>18734</v>
      </c>
      <c r="D18628" s="7">
        <v>288</v>
      </c>
    </row>
    <row r="18629" spans="2:4" x14ac:dyDescent="0.2">
      <c r="B18629" s="7" t="s">
        <v>18735</v>
      </c>
      <c r="D18629" s="7">
        <v>350</v>
      </c>
    </row>
    <row r="18630" spans="2:4" x14ac:dyDescent="0.2">
      <c r="B18630" s="7" t="s">
        <v>18736</v>
      </c>
      <c r="D18630" s="7">
        <v>425</v>
      </c>
    </row>
    <row r="18631" spans="2:4" x14ac:dyDescent="0.2">
      <c r="B18631" s="7" t="s">
        <v>18737</v>
      </c>
      <c r="D18631" s="7">
        <v>296</v>
      </c>
    </row>
    <row r="18632" spans="2:4" x14ac:dyDescent="0.2">
      <c r="B18632" s="7" t="s">
        <v>18738</v>
      </c>
      <c r="D18632" s="7">
        <v>225</v>
      </c>
    </row>
    <row r="18633" spans="2:4" x14ac:dyDescent="0.2">
      <c r="B18633" s="7" t="s">
        <v>18739</v>
      </c>
      <c r="D18633" s="7">
        <v>353</v>
      </c>
    </row>
    <row r="18634" spans="2:4" x14ac:dyDescent="0.2">
      <c r="B18634" s="7" t="s">
        <v>18740</v>
      </c>
      <c r="D18634" s="7">
        <v>445</v>
      </c>
    </row>
    <row r="18635" spans="2:4" x14ac:dyDescent="0.2">
      <c r="B18635" s="7" t="s">
        <v>18741</v>
      </c>
      <c r="D18635" s="7">
        <v>363</v>
      </c>
    </row>
    <row r="18636" spans="2:4" x14ac:dyDescent="0.2">
      <c r="B18636" s="7" t="s">
        <v>18742</v>
      </c>
      <c r="D18636" s="7">
        <v>396</v>
      </c>
    </row>
    <row r="18637" spans="2:4" x14ac:dyDescent="0.2">
      <c r="B18637" s="7" t="s">
        <v>18743</v>
      </c>
      <c r="D18637" s="7">
        <v>250</v>
      </c>
    </row>
    <row r="18638" spans="2:4" x14ac:dyDescent="0.2">
      <c r="B18638" s="7" t="s">
        <v>18744</v>
      </c>
      <c r="D18638" s="7">
        <v>299</v>
      </c>
    </row>
    <row r="18639" spans="2:4" x14ac:dyDescent="0.2">
      <c r="B18639" s="7" t="s">
        <v>18745</v>
      </c>
      <c r="D18639" s="7">
        <v>386</v>
      </c>
    </row>
    <row r="18640" spans="2:4" x14ac:dyDescent="0.2">
      <c r="B18640" s="7" t="s">
        <v>18746</v>
      </c>
      <c r="D18640" s="7">
        <v>302</v>
      </c>
    </row>
    <row r="18641" spans="2:4" x14ac:dyDescent="0.2">
      <c r="B18641" s="7" t="s">
        <v>18747</v>
      </c>
      <c r="D18641" s="7">
        <v>345</v>
      </c>
    </row>
    <row r="18642" spans="2:4" x14ac:dyDescent="0.2">
      <c r="B18642" s="7" t="s">
        <v>18748</v>
      </c>
      <c r="D18642" s="7">
        <v>324</v>
      </c>
    </row>
    <row r="18643" spans="2:4" x14ac:dyDescent="0.2">
      <c r="B18643" s="7" t="s">
        <v>18749</v>
      </c>
      <c r="D18643" s="7">
        <v>329</v>
      </c>
    </row>
    <row r="18644" spans="2:4" x14ac:dyDescent="0.2">
      <c r="B18644" s="7" t="s">
        <v>18750</v>
      </c>
      <c r="D18644" s="7">
        <v>426</v>
      </c>
    </row>
    <row r="18645" spans="2:4" x14ac:dyDescent="0.2">
      <c r="B18645" s="7" t="s">
        <v>18751</v>
      </c>
      <c r="D18645" s="7">
        <v>345</v>
      </c>
    </row>
    <row r="18646" spans="2:4" x14ac:dyDescent="0.2">
      <c r="B18646" s="7" t="s">
        <v>18752</v>
      </c>
      <c r="D18646" s="7">
        <v>374</v>
      </c>
    </row>
    <row r="18647" spans="2:4" x14ac:dyDescent="0.2">
      <c r="B18647" s="7" t="s">
        <v>18753</v>
      </c>
      <c r="D18647" s="7">
        <v>326</v>
      </c>
    </row>
    <row r="18648" spans="2:4" x14ac:dyDescent="0.2">
      <c r="B18648" s="7" t="s">
        <v>18754</v>
      </c>
      <c r="D18648" s="7">
        <v>341</v>
      </c>
    </row>
    <row r="18649" spans="2:4" x14ac:dyDescent="0.2">
      <c r="B18649" s="7" t="s">
        <v>18755</v>
      </c>
      <c r="D18649" s="7">
        <v>249</v>
      </c>
    </row>
    <row r="18650" spans="2:4" x14ac:dyDescent="0.2">
      <c r="B18650" s="7" t="s">
        <v>18756</v>
      </c>
      <c r="D18650" s="7">
        <v>366</v>
      </c>
    </row>
    <row r="18651" spans="2:4" x14ac:dyDescent="0.2">
      <c r="B18651" s="7" t="s">
        <v>18757</v>
      </c>
      <c r="D18651" s="7">
        <v>351</v>
      </c>
    </row>
    <row r="18652" spans="2:4" x14ac:dyDescent="0.2">
      <c r="B18652" s="7" t="s">
        <v>18758</v>
      </c>
      <c r="D18652" s="7">
        <v>397</v>
      </c>
    </row>
    <row r="18653" spans="2:4" x14ac:dyDescent="0.2">
      <c r="B18653" s="7" t="s">
        <v>18759</v>
      </c>
      <c r="D18653" s="7">
        <v>394</v>
      </c>
    </row>
    <row r="18654" spans="2:4" x14ac:dyDescent="0.2">
      <c r="B18654" s="7" t="s">
        <v>18760</v>
      </c>
      <c r="D18654" s="7">
        <v>374</v>
      </c>
    </row>
    <row r="18655" spans="2:4" x14ac:dyDescent="0.2">
      <c r="B18655" s="7" t="s">
        <v>18761</v>
      </c>
      <c r="D18655" s="7">
        <v>299</v>
      </c>
    </row>
    <row r="18656" spans="2:4" x14ac:dyDescent="0.2">
      <c r="B18656" s="7" t="s">
        <v>18762</v>
      </c>
      <c r="D18656" s="7">
        <v>301</v>
      </c>
    </row>
    <row r="18657" spans="2:4" x14ac:dyDescent="0.2">
      <c r="B18657" s="7" t="s">
        <v>18763</v>
      </c>
      <c r="D18657" s="7">
        <v>313</v>
      </c>
    </row>
    <row r="18658" spans="2:4" x14ac:dyDescent="0.2">
      <c r="B18658" s="7" t="s">
        <v>18764</v>
      </c>
      <c r="D18658" s="7">
        <v>323</v>
      </c>
    </row>
    <row r="18659" spans="2:4" x14ac:dyDescent="0.2">
      <c r="B18659" s="7" t="s">
        <v>18765</v>
      </c>
      <c r="D18659" s="7">
        <v>393</v>
      </c>
    </row>
    <row r="18660" spans="2:4" x14ac:dyDescent="0.2">
      <c r="B18660" s="7" t="s">
        <v>18766</v>
      </c>
      <c r="D18660" s="7">
        <v>340</v>
      </c>
    </row>
    <row r="18661" spans="2:4" x14ac:dyDescent="0.2">
      <c r="B18661" s="7" t="s">
        <v>18767</v>
      </c>
      <c r="D18661" s="7">
        <v>347</v>
      </c>
    </row>
    <row r="18662" spans="2:4" x14ac:dyDescent="0.2">
      <c r="B18662" s="7" t="s">
        <v>18768</v>
      </c>
      <c r="D18662" s="7">
        <v>268</v>
      </c>
    </row>
    <row r="18663" spans="2:4" x14ac:dyDescent="0.2">
      <c r="B18663" s="7" t="s">
        <v>18769</v>
      </c>
      <c r="D18663" s="7">
        <v>337</v>
      </c>
    </row>
    <row r="18664" spans="2:4" x14ac:dyDescent="0.2">
      <c r="B18664" s="7" t="s">
        <v>18770</v>
      </c>
      <c r="D18664" s="7">
        <v>313</v>
      </c>
    </row>
    <row r="18665" spans="2:4" x14ac:dyDescent="0.2">
      <c r="B18665" s="7" t="s">
        <v>18771</v>
      </c>
      <c r="D18665" s="7">
        <v>292</v>
      </c>
    </row>
    <row r="18666" spans="2:4" x14ac:dyDescent="0.2">
      <c r="B18666" s="7" t="s">
        <v>18772</v>
      </c>
      <c r="D18666" s="7">
        <v>426</v>
      </c>
    </row>
    <row r="18667" spans="2:4" x14ac:dyDescent="0.2">
      <c r="B18667" s="7" t="s">
        <v>18773</v>
      </c>
      <c r="D18667" s="7">
        <v>362</v>
      </c>
    </row>
    <row r="18668" spans="2:4" x14ac:dyDescent="0.2">
      <c r="B18668" s="7" t="s">
        <v>18774</v>
      </c>
      <c r="D18668" s="7">
        <v>495</v>
      </c>
    </row>
    <row r="18669" spans="2:4" x14ac:dyDescent="0.2">
      <c r="B18669" s="7" t="s">
        <v>18775</v>
      </c>
      <c r="D18669" s="7">
        <v>511</v>
      </c>
    </row>
    <row r="18670" spans="2:4" x14ac:dyDescent="0.2">
      <c r="B18670" s="7" t="s">
        <v>18776</v>
      </c>
      <c r="D18670" s="7">
        <v>309</v>
      </c>
    </row>
    <row r="18671" spans="2:4" x14ac:dyDescent="0.2">
      <c r="B18671" s="7" t="s">
        <v>18777</v>
      </c>
      <c r="D18671" s="7">
        <v>409</v>
      </c>
    </row>
    <row r="18672" spans="2:4" x14ac:dyDescent="0.2">
      <c r="B18672" s="7" t="s">
        <v>18778</v>
      </c>
      <c r="D18672" s="7">
        <v>412</v>
      </c>
    </row>
    <row r="18673" spans="2:4" x14ac:dyDescent="0.2">
      <c r="B18673" s="7" t="s">
        <v>18779</v>
      </c>
      <c r="D18673" s="7">
        <v>277</v>
      </c>
    </row>
    <row r="18674" spans="2:4" x14ac:dyDescent="0.2">
      <c r="B18674" s="7" t="s">
        <v>18780</v>
      </c>
      <c r="D18674" s="7">
        <v>344</v>
      </c>
    </row>
    <row r="18675" spans="2:4" x14ac:dyDescent="0.2">
      <c r="B18675" s="7" t="s">
        <v>18781</v>
      </c>
      <c r="D18675" s="7">
        <v>350</v>
      </c>
    </row>
    <row r="18676" spans="2:4" x14ac:dyDescent="0.2">
      <c r="B18676" s="7" t="s">
        <v>18782</v>
      </c>
      <c r="D18676" s="7">
        <v>318</v>
      </c>
    </row>
    <row r="18677" spans="2:4" x14ac:dyDescent="0.2">
      <c r="B18677" s="7" t="s">
        <v>18783</v>
      </c>
      <c r="D18677" s="7">
        <v>345</v>
      </c>
    </row>
    <row r="18678" spans="2:4" x14ac:dyDescent="0.2">
      <c r="B18678" s="7" t="s">
        <v>18784</v>
      </c>
      <c r="D18678" s="7">
        <v>410</v>
      </c>
    </row>
    <row r="18679" spans="2:4" x14ac:dyDescent="0.2">
      <c r="B18679" s="7" t="s">
        <v>18785</v>
      </c>
      <c r="D18679" s="7">
        <v>385</v>
      </c>
    </row>
    <row r="18680" spans="2:4" x14ac:dyDescent="0.2">
      <c r="B18680" s="7" t="s">
        <v>18786</v>
      </c>
      <c r="D18680" s="7">
        <v>387</v>
      </c>
    </row>
    <row r="18681" spans="2:4" x14ac:dyDescent="0.2">
      <c r="B18681" s="7" t="s">
        <v>18787</v>
      </c>
      <c r="D18681" s="7">
        <v>387</v>
      </c>
    </row>
    <row r="18682" spans="2:4" x14ac:dyDescent="0.2">
      <c r="B18682" s="7" t="s">
        <v>18788</v>
      </c>
      <c r="D18682" s="7">
        <v>350</v>
      </c>
    </row>
    <row r="18683" spans="2:4" x14ac:dyDescent="0.2">
      <c r="B18683" s="7" t="s">
        <v>18789</v>
      </c>
      <c r="D18683" s="7">
        <v>467</v>
      </c>
    </row>
    <row r="18684" spans="2:4" x14ac:dyDescent="0.2">
      <c r="B18684" s="7" t="s">
        <v>18790</v>
      </c>
      <c r="D18684" s="7">
        <v>341</v>
      </c>
    </row>
    <row r="18685" spans="2:4" x14ac:dyDescent="0.2">
      <c r="B18685" s="7" t="s">
        <v>18791</v>
      </c>
      <c r="D18685" s="7">
        <v>319</v>
      </c>
    </row>
    <row r="18686" spans="2:4" x14ac:dyDescent="0.2">
      <c r="B18686" s="7" t="s">
        <v>18792</v>
      </c>
      <c r="D18686" s="7">
        <v>327</v>
      </c>
    </row>
    <row r="18687" spans="2:4" x14ac:dyDescent="0.2">
      <c r="B18687" s="7" t="s">
        <v>18793</v>
      </c>
      <c r="D18687" s="7">
        <v>359</v>
      </c>
    </row>
    <row r="18688" spans="2:4" x14ac:dyDescent="0.2">
      <c r="B18688" s="7" t="s">
        <v>18794</v>
      </c>
      <c r="D18688" s="7">
        <v>365</v>
      </c>
    </row>
    <row r="18689" spans="2:4" x14ac:dyDescent="0.2">
      <c r="B18689" s="7" t="s">
        <v>18795</v>
      </c>
      <c r="D18689" s="7">
        <v>294</v>
      </c>
    </row>
    <row r="18690" spans="2:4" x14ac:dyDescent="0.2">
      <c r="B18690" s="7" t="s">
        <v>18796</v>
      </c>
      <c r="D18690" s="7">
        <v>322</v>
      </c>
    </row>
    <row r="18691" spans="2:4" x14ac:dyDescent="0.2">
      <c r="B18691" s="7" t="s">
        <v>18797</v>
      </c>
      <c r="D18691" s="7">
        <v>245</v>
      </c>
    </row>
    <row r="18692" spans="2:4" x14ac:dyDescent="0.2">
      <c r="B18692" s="7" t="s">
        <v>18798</v>
      </c>
      <c r="D18692" s="7">
        <v>303</v>
      </c>
    </row>
    <row r="18693" spans="2:4" x14ac:dyDescent="0.2">
      <c r="B18693" s="7" t="s">
        <v>18799</v>
      </c>
      <c r="D18693" s="7">
        <v>339</v>
      </c>
    </row>
    <row r="18694" spans="2:4" x14ac:dyDescent="0.2">
      <c r="B18694" s="7" t="s">
        <v>18800</v>
      </c>
      <c r="D18694" s="7">
        <v>401</v>
      </c>
    </row>
    <row r="18695" spans="2:4" x14ac:dyDescent="0.2">
      <c r="B18695" s="7" t="s">
        <v>18801</v>
      </c>
      <c r="D18695" s="7">
        <v>33</v>
      </c>
    </row>
    <row r="18696" spans="2:4" x14ac:dyDescent="0.2">
      <c r="B18696" s="7" t="s">
        <v>18802</v>
      </c>
      <c r="D18696" s="7">
        <v>248</v>
      </c>
    </row>
    <row r="18697" spans="2:4" x14ac:dyDescent="0.2">
      <c r="B18697" s="7" t="s">
        <v>18803</v>
      </c>
      <c r="D18697" s="7">
        <v>342</v>
      </c>
    </row>
    <row r="18698" spans="2:4" x14ac:dyDescent="0.2">
      <c r="B18698" s="7" t="s">
        <v>18804</v>
      </c>
      <c r="D18698" s="7">
        <v>238</v>
      </c>
    </row>
    <row r="18699" spans="2:4" x14ac:dyDescent="0.2">
      <c r="B18699" s="7" t="s">
        <v>18805</v>
      </c>
      <c r="D18699" s="7">
        <v>272</v>
      </c>
    </row>
    <row r="18700" spans="2:4" x14ac:dyDescent="0.2">
      <c r="B18700" s="7" t="s">
        <v>18806</v>
      </c>
      <c r="D18700" s="7">
        <v>291</v>
      </c>
    </row>
    <row r="18701" spans="2:4" x14ac:dyDescent="0.2">
      <c r="B18701" s="7" t="s">
        <v>18807</v>
      </c>
      <c r="D18701" s="7">
        <v>334</v>
      </c>
    </row>
    <row r="18702" spans="2:4" x14ac:dyDescent="0.2">
      <c r="B18702" s="7" t="s">
        <v>18808</v>
      </c>
      <c r="D18702" s="7">
        <v>189</v>
      </c>
    </row>
    <row r="18703" spans="2:4" x14ac:dyDescent="0.2">
      <c r="B18703" s="7" t="s">
        <v>18809</v>
      </c>
      <c r="D18703" s="7">
        <v>399</v>
      </c>
    </row>
    <row r="18704" spans="2:4" x14ac:dyDescent="0.2">
      <c r="B18704" s="7" t="s">
        <v>18810</v>
      </c>
      <c r="D18704" s="7">
        <v>395</v>
      </c>
    </row>
    <row r="18705" spans="2:4" x14ac:dyDescent="0.2">
      <c r="B18705" s="7" t="s">
        <v>18811</v>
      </c>
      <c r="D18705" s="7">
        <v>308</v>
      </c>
    </row>
    <row r="18706" spans="2:4" x14ac:dyDescent="0.2">
      <c r="B18706" s="7" t="s">
        <v>18812</v>
      </c>
      <c r="D18706" s="7">
        <v>338</v>
      </c>
    </row>
    <row r="18707" spans="2:4" x14ac:dyDescent="0.2">
      <c r="B18707" s="7" t="s">
        <v>18813</v>
      </c>
      <c r="D18707" s="7">
        <v>390</v>
      </c>
    </row>
    <row r="18708" spans="2:4" x14ac:dyDescent="0.2">
      <c r="B18708" s="7" t="s">
        <v>18814</v>
      </c>
      <c r="D18708" s="7">
        <v>293</v>
      </c>
    </row>
    <row r="18709" spans="2:4" x14ac:dyDescent="0.2">
      <c r="B18709" s="7" t="s">
        <v>18815</v>
      </c>
      <c r="D18709" s="7">
        <v>333</v>
      </c>
    </row>
    <row r="18710" spans="2:4" x14ac:dyDescent="0.2">
      <c r="B18710" s="7" t="s">
        <v>18816</v>
      </c>
      <c r="D18710" s="7">
        <v>226</v>
      </c>
    </row>
    <row r="18711" spans="2:4" x14ac:dyDescent="0.2">
      <c r="B18711" s="7" t="s">
        <v>18817</v>
      </c>
      <c r="D18711" s="7">
        <v>337</v>
      </c>
    </row>
    <row r="18712" spans="2:4" x14ac:dyDescent="0.2">
      <c r="B18712" s="7" t="s">
        <v>18818</v>
      </c>
      <c r="D18712" s="7">
        <v>242</v>
      </c>
    </row>
    <row r="18713" spans="2:4" x14ac:dyDescent="0.2">
      <c r="B18713" s="7" t="s">
        <v>18819</v>
      </c>
      <c r="D18713" s="7">
        <v>365</v>
      </c>
    </row>
    <row r="18714" spans="2:4" x14ac:dyDescent="0.2">
      <c r="B18714" s="7" t="s">
        <v>18820</v>
      </c>
      <c r="D18714" s="7">
        <v>282</v>
      </c>
    </row>
    <row r="18715" spans="2:4" x14ac:dyDescent="0.2">
      <c r="B18715" s="7" t="s">
        <v>18821</v>
      </c>
      <c r="D18715" s="7">
        <v>467</v>
      </c>
    </row>
    <row r="18716" spans="2:4" x14ac:dyDescent="0.2">
      <c r="B18716" s="7" t="s">
        <v>18822</v>
      </c>
      <c r="D18716" s="7">
        <v>252</v>
      </c>
    </row>
    <row r="18717" spans="2:4" x14ac:dyDescent="0.2">
      <c r="B18717" s="7" t="s">
        <v>18823</v>
      </c>
      <c r="D18717" s="7">
        <v>222</v>
      </c>
    </row>
    <row r="18718" spans="2:4" x14ac:dyDescent="0.2">
      <c r="B18718" s="7" t="s">
        <v>18824</v>
      </c>
      <c r="D18718" s="7">
        <v>355</v>
      </c>
    </row>
    <row r="18719" spans="2:4" x14ac:dyDescent="0.2">
      <c r="B18719" s="7" t="s">
        <v>18825</v>
      </c>
      <c r="D18719" s="7">
        <v>254</v>
      </c>
    </row>
    <row r="18720" spans="2:4" x14ac:dyDescent="0.2">
      <c r="B18720" s="7" t="s">
        <v>18826</v>
      </c>
      <c r="D18720" s="7">
        <v>303</v>
      </c>
    </row>
    <row r="18721" spans="2:4" x14ac:dyDescent="0.2">
      <c r="B18721" s="7" t="s">
        <v>18827</v>
      </c>
      <c r="D18721" s="7">
        <v>339</v>
      </c>
    </row>
    <row r="18722" spans="2:4" x14ac:dyDescent="0.2">
      <c r="B18722" s="7" t="s">
        <v>18828</v>
      </c>
      <c r="D18722" s="7">
        <v>285</v>
      </c>
    </row>
    <row r="18723" spans="2:4" x14ac:dyDescent="0.2">
      <c r="B18723" s="7" t="s">
        <v>18829</v>
      </c>
      <c r="D18723" s="7">
        <v>257</v>
      </c>
    </row>
    <row r="18724" spans="2:4" x14ac:dyDescent="0.2">
      <c r="B18724" s="7" t="s">
        <v>18830</v>
      </c>
      <c r="D18724" s="7">
        <v>374</v>
      </c>
    </row>
    <row r="18725" spans="2:4" x14ac:dyDescent="0.2">
      <c r="B18725" s="7" t="s">
        <v>18831</v>
      </c>
      <c r="D18725" s="7">
        <v>365</v>
      </c>
    </row>
    <row r="18726" spans="2:4" x14ac:dyDescent="0.2">
      <c r="B18726" s="7" t="s">
        <v>18832</v>
      </c>
      <c r="D18726" s="7">
        <v>211</v>
      </c>
    </row>
    <row r="18727" spans="2:4" x14ac:dyDescent="0.2">
      <c r="B18727" s="7" t="s">
        <v>18833</v>
      </c>
      <c r="D18727" s="7">
        <v>297</v>
      </c>
    </row>
    <row r="18728" spans="2:4" x14ac:dyDescent="0.2">
      <c r="B18728" s="7" t="s">
        <v>18834</v>
      </c>
      <c r="D18728" s="7">
        <v>295</v>
      </c>
    </row>
    <row r="18729" spans="2:4" x14ac:dyDescent="0.2">
      <c r="B18729" s="7" t="s">
        <v>18835</v>
      </c>
      <c r="D18729" s="7">
        <v>321</v>
      </c>
    </row>
    <row r="18730" spans="2:4" x14ac:dyDescent="0.2">
      <c r="B18730" s="7" t="s">
        <v>18836</v>
      </c>
      <c r="D18730" s="7">
        <v>378</v>
      </c>
    </row>
    <row r="18731" spans="2:4" x14ac:dyDescent="0.2">
      <c r="B18731" s="7" t="s">
        <v>18837</v>
      </c>
      <c r="D18731" s="7">
        <v>431</v>
      </c>
    </row>
    <row r="18732" spans="2:4" x14ac:dyDescent="0.2">
      <c r="B18732" s="7" t="s">
        <v>18838</v>
      </c>
      <c r="D18732" s="7">
        <v>196</v>
      </c>
    </row>
    <row r="18733" spans="2:4" x14ac:dyDescent="0.2">
      <c r="B18733" s="7" t="s">
        <v>18839</v>
      </c>
      <c r="D18733" s="7">
        <v>278</v>
      </c>
    </row>
    <row r="18734" spans="2:4" x14ac:dyDescent="0.2">
      <c r="B18734" s="7" t="s">
        <v>18840</v>
      </c>
      <c r="D18734" s="7">
        <v>319</v>
      </c>
    </row>
    <row r="18735" spans="2:4" x14ac:dyDescent="0.2">
      <c r="B18735" s="7" t="s">
        <v>18841</v>
      </c>
      <c r="D18735" s="7">
        <v>292</v>
      </c>
    </row>
    <row r="18736" spans="2:4" x14ac:dyDescent="0.2">
      <c r="B18736" s="7" t="s">
        <v>18842</v>
      </c>
      <c r="D18736" s="7">
        <v>296</v>
      </c>
    </row>
    <row r="18737" spans="2:4" x14ac:dyDescent="0.2">
      <c r="B18737" s="7" t="s">
        <v>18843</v>
      </c>
      <c r="D18737" s="7">
        <v>256</v>
      </c>
    </row>
    <row r="18738" spans="2:4" x14ac:dyDescent="0.2">
      <c r="B18738" s="7" t="s">
        <v>18844</v>
      </c>
      <c r="D18738" s="7">
        <v>329</v>
      </c>
    </row>
    <row r="18739" spans="2:4" x14ac:dyDescent="0.2">
      <c r="B18739" s="7" t="s">
        <v>18845</v>
      </c>
      <c r="D18739" s="7">
        <v>425</v>
      </c>
    </row>
    <row r="18740" spans="2:4" x14ac:dyDescent="0.2">
      <c r="B18740" s="7" t="s">
        <v>18846</v>
      </c>
      <c r="D18740" s="7">
        <v>340</v>
      </c>
    </row>
    <row r="18741" spans="2:4" x14ac:dyDescent="0.2">
      <c r="B18741" s="7" t="s">
        <v>18847</v>
      </c>
      <c r="D18741" s="7">
        <v>405</v>
      </c>
    </row>
    <row r="18742" spans="2:4" x14ac:dyDescent="0.2">
      <c r="B18742" s="7" t="s">
        <v>18848</v>
      </c>
      <c r="D18742" s="7">
        <v>342</v>
      </c>
    </row>
    <row r="18743" spans="2:4" x14ac:dyDescent="0.2">
      <c r="B18743" s="7" t="s">
        <v>18849</v>
      </c>
      <c r="D18743" s="7">
        <v>254</v>
      </c>
    </row>
    <row r="18744" spans="2:4" x14ac:dyDescent="0.2">
      <c r="B18744" s="7" t="s">
        <v>18850</v>
      </c>
      <c r="D18744" s="7">
        <v>360</v>
      </c>
    </row>
    <row r="18745" spans="2:4" x14ac:dyDescent="0.2">
      <c r="B18745" s="7" t="s">
        <v>18851</v>
      </c>
      <c r="D18745" s="7">
        <v>382</v>
      </c>
    </row>
    <row r="18746" spans="2:4" x14ac:dyDescent="0.2">
      <c r="B18746" s="7" t="s">
        <v>18852</v>
      </c>
      <c r="D18746" s="7">
        <v>294</v>
      </c>
    </row>
    <row r="18747" spans="2:4" x14ac:dyDescent="0.2">
      <c r="B18747" s="7" t="s">
        <v>18853</v>
      </c>
      <c r="D18747" s="7">
        <v>298</v>
      </c>
    </row>
    <row r="18748" spans="2:4" x14ac:dyDescent="0.2">
      <c r="B18748" s="7" t="s">
        <v>18854</v>
      </c>
      <c r="D18748" s="7">
        <v>287</v>
      </c>
    </row>
    <row r="18749" spans="2:4" x14ac:dyDescent="0.2">
      <c r="B18749" s="7" t="s">
        <v>18855</v>
      </c>
      <c r="D18749" s="7">
        <v>356</v>
      </c>
    </row>
    <row r="18750" spans="2:4" x14ac:dyDescent="0.2">
      <c r="B18750" s="7" t="s">
        <v>18856</v>
      </c>
      <c r="D18750" s="7">
        <v>357</v>
      </c>
    </row>
    <row r="18751" spans="2:4" x14ac:dyDescent="0.2">
      <c r="B18751" s="7" t="s">
        <v>18857</v>
      </c>
      <c r="D18751" s="7">
        <v>265</v>
      </c>
    </row>
    <row r="18752" spans="2:4" x14ac:dyDescent="0.2">
      <c r="B18752" s="7" t="s">
        <v>18858</v>
      </c>
      <c r="D18752" s="7">
        <v>292</v>
      </c>
    </row>
    <row r="18753" spans="2:4" x14ac:dyDescent="0.2">
      <c r="B18753" s="7" t="s">
        <v>18859</v>
      </c>
      <c r="D18753" s="7">
        <v>299</v>
      </c>
    </row>
    <row r="18754" spans="2:4" x14ac:dyDescent="0.2">
      <c r="B18754" s="7" t="s">
        <v>18860</v>
      </c>
      <c r="D18754" s="7">
        <v>322</v>
      </c>
    </row>
    <row r="18755" spans="2:4" x14ac:dyDescent="0.2">
      <c r="B18755" s="7" t="s">
        <v>18861</v>
      </c>
      <c r="D18755" s="7">
        <v>322</v>
      </c>
    </row>
    <row r="18756" spans="2:4" x14ac:dyDescent="0.2">
      <c r="B18756" s="7" t="s">
        <v>18862</v>
      </c>
      <c r="D18756" s="7">
        <v>371</v>
      </c>
    </row>
    <row r="18757" spans="2:4" x14ac:dyDescent="0.2">
      <c r="B18757" s="7" t="s">
        <v>18863</v>
      </c>
      <c r="D18757" s="7">
        <v>311</v>
      </c>
    </row>
    <row r="18758" spans="2:4" x14ac:dyDescent="0.2">
      <c r="B18758" s="7" t="s">
        <v>18864</v>
      </c>
      <c r="D18758" s="7">
        <v>269</v>
      </c>
    </row>
    <row r="18759" spans="2:4" x14ac:dyDescent="0.2">
      <c r="B18759" s="7" t="s">
        <v>18865</v>
      </c>
      <c r="D18759" s="7">
        <v>393</v>
      </c>
    </row>
    <row r="18760" spans="2:4" x14ac:dyDescent="0.2">
      <c r="B18760" s="7" t="s">
        <v>18866</v>
      </c>
      <c r="D18760" s="7">
        <v>311</v>
      </c>
    </row>
    <row r="18761" spans="2:4" x14ac:dyDescent="0.2">
      <c r="B18761" s="7" t="s">
        <v>18867</v>
      </c>
      <c r="D18761" s="7">
        <v>278</v>
      </c>
    </row>
    <row r="18762" spans="2:4" x14ac:dyDescent="0.2">
      <c r="B18762" s="7" t="s">
        <v>18868</v>
      </c>
      <c r="D18762" s="7">
        <v>269</v>
      </c>
    </row>
    <row r="18763" spans="2:4" x14ac:dyDescent="0.2">
      <c r="B18763" s="7" t="s">
        <v>18869</v>
      </c>
      <c r="D18763" s="7">
        <v>394</v>
      </c>
    </row>
    <row r="18764" spans="2:4" x14ac:dyDescent="0.2">
      <c r="B18764" s="7" t="s">
        <v>18870</v>
      </c>
      <c r="D18764" s="7">
        <v>336</v>
      </c>
    </row>
    <row r="18765" spans="2:4" x14ac:dyDescent="0.2">
      <c r="B18765" s="7" t="s">
        <v>18871</v>
      </c>
      <c r="D18765" s="7">
        <v>281</v>
      </c>
    </row>
    <row r="18766" spans="2:4" x14ac:dyDescent="0.2">
      <c r="B18766" s="7" t="s">
        <v>18872</v>
      </c>
      <c r="D18766" s="7">
        <v>349</v>
      </c>
    </row>
    <row r="18767" spans="2:4" x14ac:dyDescent="0.2">
      <c r="B18767" s="7" t="s">
        <v>18873</v>
      </c>
      <c r="D18767" s="7">
        <v>395</v>
      </c>
    </row>
    <row r="18768" spans="2:4" x14ac:dyDescent="0.2">
      <c r="B18768" s="7" t="s">
        <v>18874</v>
      </c>
      <c r="D18768" s="7">
        <v>372</v>
      </c>
    </row>
    <row r="18769" spans="2:4" x14ac:dyDescent="0.2">
      <c r="B18769" s="7" t="s">
        <v>18875</v>
      </c>
      <c r="D18769" s="7">
        <v>420</v>
      </c>
    </row>
    <row r="18770" spans="2:4" x14ac:dyDescent="0.2">
      <c r="B18770" s="7" t="s">
        <v>18876</v>
      </c>
      <c r="D18770" s="7">
        <v>333</v>
      </c>
    </row>
    <row r="18771" spans="2:4" x14ac:dyDescent="0.2">
      <c r="B18771" s="7" t="s">
        <v>18877</v>
      </c>
      <c r="D18771" s="7">
        <v>266</v>
      </c>
    </row>
    <row r="18772" spans="2:4" x14ac:dyDescent="0.2">
      <c r="B18772" s="7" t="s">
        <v>18878</v>
      </c>
      <c r="D18772" s="7">
        <v>410</v>
      </c>
    </row>
    <row r="18773" spans="2:4" x14ac:dyDescent="0.2">
      <c r="B18773" s="7" t="s">
        <v>18879</v>
      </c>
      <c r="D18773" s="7">
        <v>295</v>
      </c>
    </row>
    <row r="18774" spans="2:4" x14ac:dyDescent="0.2">
      <c r="B18774" s="7" t="s">
        <v>18880</v>
      </c>
      <c r="D18774" s="7">
        <v>395</v>
      </c>
    </row>
    <row r="18775" spans="2:4" x14ac:dyDescent="0.2">
      <c r="B18775" s="7" t="s">
        <v>18881</v>
      </c>
      <c r="D18775" s="7">
        <v>360</v>
      </c>
    </row>
    <row r="18776" spans="2:4" x14ac:dyDescent="0.2">
      <c r="B18776" s="7" t="s">
        <v>18882</v>
      </c>
      <c r="D18776" s="7">
        <v>205</v>
      </c>
    </row>
    <row r="18777" spans="2:4" x14ac:dyDescent="0.2">
      <c r="B18777" s="7" t="s">
        <v>18883</v>
      </c>
      <c r="D18777" s="7">
        <v>341</v>
      </c>
    </row>
    <row r="18778" spans="2:4" x14ac:dyDescent="0.2">
      <c r="B18778" s="7" t="s">
        <v>18884</v>
      </c>
      <c r="D18778" s="7">
        <v>321</v>
      </c>
    </row>
    <row r="18779" spans="2:4" x14ac:dyDescent="0.2">
      <c r="B18779" s="7" t="s">
        <v>18885</v>
      </c>
      <c r="D18779" s="7">
        <v>386</v>
      </c>
    </row>
    <row r="18780" spans="2:4" x14ac:dyDescent="0.2">
      <c r="B18780" s="7" t="s">
        <v>18886</v>
      </c>
      <c r="D18780" s="7">
        <v>429</v>
      </c>
    </row>
    <row r="18781" spans="2:4" x14ac:dyDescent="0.2">
      <c r="B18781" s="7" t="s">
        <v>18887</v>
      </c>
      <c r="D18781" s="7">
        <v>347</v>
      </c>
    </row>
    <row r="18782" spans="2:4" x14ac:dyDescent="0.2">
      <c r="B18782" s="7" t="s">
        <v>18888</v>
      </c>
      <c r="D18782" s="7">
        <v>351</v>
      </c>
    </row>
    <row r="18783" spans="2:4" x14ac:dyDescent="0.2">
      <c r="B18783" s="7" t="s">
        <v>18889</v>
      </c>
      <c r="D18783" s="7">
        <v>383</v>
      </c>
    </row>
    <row r="18784" spans="2:4" x14ac:dyDescent="0.2">
      <c r="B18784" s="7" t="s">
        <v>18890</v>
      </c>
      <c r="D18784" s="7">
        <v>336</v>
      </c>
    </row>
    <row r="18785" spans="2:4" x14ac:dyDescent="0.2">
      <c r="B18785" s="7" t="s">
        <v>18891</v>
      </c>
      <c r="D18785" s="7">
        <v>277</v>
      </c>
    </row>
    <row r="18786" spans="2:4" x14ac:dyDescent="0.2">
      <c r="B18786" s="7" t="s">
        <v>18892</v>
      </c>
      <c r="D18786" s="7">
        <v>277</v>
      </c>
    </row>
    <row r="18787" spans="2:4" x14ac:dyDescent="0.2">
      <c r="B18787" s="7" t="s">
        <v>18893</v>
      </c>
      <c r="D18787" s="7">
        <v>295</v>
      </c>
    </row>
    <row r="18788" spans="2:4" x14ac:dyDescent="0.2">
      <c r="B18788" s="7" t="s">
        <v>18894</v>
      </c>
      <c r="D18788" s="7">
        <v>338</v>
      </c>
    </row>
    <row r="18789" spans="2:4" x14ac:dyDescent="0.2">
      <c r="B18789" s="7" t="s">
        <v>18895</v>
      </c>
      <c r="D18789" s="7">
        <v>272</v>
      </c>
    </row>
    <row r="18790" spans="2:4" x14ac:dyDescent="0.2">
      <c r="B18790" s="7" t="s">
        <v>18896</v>
      </c>
      <c r="D18790" s="7">
        <v>345</v>
      </c>
    </row>
    <row r="18791" spans="2:4" x14ac:dyDescent="0.2">
      <c r="B18791" s="7" t="s">
        <v>18897</v>
      </c>
      <c r="D18791" s="7">
        <v>243</v>
      </c>
    </row>
    <row r="18792" spans="2:4" x14ac:dyDescent="0.2">
      <c r="B18792" s="7" t="s">
        <v>18898</v>
      </c>
      <c r="D18792" s="7">
        <v>341</v>
      </c>
    </row>
    <row r="18793" spans="2:4" x14ac:dyDescent="0.2">
      <c r="B18793" s="7" t="s">
        <v>18899</v>
      </c>
      <c r="D18793" s="7">
        <v>393</v>
      </c>
    </row>
    <row r="18794" spans="2:4" x14ac:dyDescent="0.2">
      <c r="B18794" s="7" t="s">
        <v>18900</v>
      </c>
      <c r="D18794" s="7">
        <v>361</v>
      </c>
    </row>
    <row r="18795" spans="2:4" x14ac:dyDescent="0.2">
      <c r="B18795" s="7" t="s">
        <v>18901</v>
      </c>
      <c r="D18795" s="7">
        <v>25</v>
      </c>
    </row>
    <row r="18796" spans="2:4" x14ac:dyDescent="0.2">
      <c r="B18796" s="7" t="s">
        <v>18902</v>
      </c>
      <c r="D18796" s="7">
        <v>298</v>
      </c>
    </row>
    <row r="18797" spans="2:4" x14ac:dyDescent="0.2">
      <c r="B18797" s="7" t="s">
        <v>18903</v>
      </c>
      <c r="D18797" s="7">
        <v>386</v>
      </c>
    </row>
    <row r="18798" spans="2:4" x14ac:dyDescent="0.2">
      <c r="B18798" s="7" t="s">
        <v>18904</v>
      </c>
      <c r="D18798" s="7">
        <v>273</v>
      </c>
    </row>
    <row r="18799" spans="2:4" x14ac:dyDescent="0.2">
      <c r="B18799" s="7" t="s">
        <v>18905</v>
      </c>
      <c r="D18799" s="7">
        <v>199</v>
      </c>
    </row>
    <row r="18800" spans="2:4" x14ac:dyDescent="0.2">
      <c r="B18800" s="7" t="s">
        <v>18906</v>
      </c>
      <c r="D18800" s="7">
        <v>290</v>
      </c>
    </row>
    <row r="18801" spans="2:4" x14ac:dyDescent="0.2">
      <c r="B18801" s="7" t="s">
        <v>18907</v>
      </c>
      <c r="D18801" s="7">
        <v>296</v>
      </c>
    </row>
    <row r="18802" spans="2:4" x14ac:dyDescent="0.2">
      <c r="B18802" s="7" t="s">
        <v>18908</v>
      </c>
      <c r="D18802" s="7">
        <v>252</v>
      </c>
    </row>
    <row r="18803" spans="2:4" x14ac:dyDescent="0.2">
      <c r="B18803" s="7" t="s">
        <v>18909</v>
      </c>
      <c r="D18803" s="7">
        <v>348</v>
      </c>
    </row>
    <row r="18804" spans="2:4" x14ac:dyDescent="0.2">
      <c r="B18804" s="7" t="s">
        <v>18910</v>
      </c>
      <c r="D18804" s="7">
        <v>327</v>
      </c>
    </row>
    <row r="18805" spans="2:4" x14ac:dyDescent="0.2">
      <c r="B18805" s="7" t="s">
        <v>18911</v>
      </c>
      <c r="D18805" s="7">
        <v>441</v>
      </c>
    </row>
    <row r="18806" spans="2:4" x14ac:dyDescent="0.2">
      <c r="B18806" s="7" t="s">
        <v>18912</v>
      </c>
      <c r="D18806" s="7">
        <v>353</v>
      </c>
    </row>
    <row r="18807" spans="2:4" x14ac:dyDescent="0.2">
      <c r="B18807" s="7" t="s">
        <v>18913</v>
      </c>
      <c r="D18807" s="7">
        <v>530</v>
      </c>
    </row>
    <row r="18808" spans="2:4" x14ac:dyDescent="0.2">
      <c r="B18808" s="7" t="s">
        <v>18914</v>
      </c>
      <c r="D18808" s="7">
        <v>367</v>
      </c>
    </row>
    <row r="18809" spans="2:4" x14ac:dyDescent="0.2">
      <c r="B18809" s="7" t="s">
        <v>18915</v>
      </c>
      <c r="D18809" s="7">
        <v>332</v>
      </c>
    </row>
    <row r="18810" spans="2:4" x14ac:dyDescent="0.2">
      <c r="B18810" s="7" t="s">
        <v>18916</v>
      </c>
      <c r="D18810" s="7">
        <v>379</v>
      </c>
    </row>
    <row r="18811" spans="2:4" x14ac:dyDescent="0.2">
      <c r="B18811" s="7" t="s">
        <v>18917</v>
      </c>
      <c r="D18811" s="7">
        <v>347</v>
      </c>
    </row>
    <row r="18812" spans="2:4" x14ac:dyDescent="0.2">
      <c r="B18812" s="7" t="s">
        <v>18918</v>
      </c>
      <c r="D18812" s="7">
        <v>253</v>
      </c>
    </row>
    <row r="18813" spans="2:4" x14ac:dyDescent="0.2">
      <c r="B18813" s="7" t="s">
        <v>18919</v>
      </c>
      <c r="D18813" s="7">
        <v>412</v>
      </c>
    </row>
    <row r="18814" spans="2:4" x14ac:dyDescent="0.2">
      <c r="B18814" s="7" t="s">
        <v>18920</v>
      </c>
      <c r="D18814" s="7">
        <v>357</v>
      </c>
    </row>
    <row r="18815" spans="2:4" x14ac:dyDescent="0.2">
      <c r="B18815" s="7" t="s">
        <v>18921</v>
      </c>
      <c r="D18815" s="7">
        <v>320</v>
      </c>
    </row>
    <row r="18816" spans="2:4" x14ac:dyDescent="0.2">
      <c r="B18816" s="7" t="s">
        <v>18922</v>
      </c>
      <c r="D18816" s="7">
        <v>305</v>
      </c>
    </row>
    <row r="18817" spans="2:4" x14ac:dyDescent="0.2">
      <c r="B18817" s="7" t="s">
        <v>18923</v>
      </c>
      <c r="D18817" s="7">
        <v>264</v>
      </c>
    </row>
    <row r="18818" spans="2:4" x14ac:dyDescent="0.2">
      <c r="B18818" s="7" t="s">
        <v>18924</v>
      </c>
      <c r="D18818" s="7">
        <v>364</v>
      </c>
    </row>
    <row r="18819" spans="2:4" x14ac:dyDescent="0.2">
      <c r="B18819" s="7" t="s">
        <v>18925</v>
      </c>
      <c r="D18819" s="7">
        <v>427</v>
      </c>
    </row>
    <row r="18820" spans="2:4" x14ac:dyDescent="0.2">
      <c r="B18820" s="7" t="s">
        <v>18926</v>
      </c>
      <c r="D18820" s="7">
        <v>424</v>
      </c>
    </row>
    <row r="18821" spans="2:4" x14ac:dyDescent="0.2">
      <c r="B18821" s="7" t="s">
        <v>18927</v>
      </c>
      <c r="D18821" s="7">
        <v>449</v>
      </c>
    </row>
    <row r="18822" spans="2:4" x14ac:dyDescent="0.2">
      <c r="B18822" s="7" t="s">
        <v>18928</v>
      </c>
      <c r="D18822" s="7">
        <v>363</v>
      </c>
    </row>
    <row r="18823" spans="2:4" x14ac:dyDescent="0.2">
      <c r="B18823" s="7" t="s">
        <v>18929</v>
      </c>
      <c r="D18823" s="7">
        <v>276</v>
      </c>
    </row>
    <row r="18824" spans="2:4" x14ac:dyDescent="0.2">
      <c r="B18824" s="7" t="s">
        <v>18930</v>
      </c>
      <c r="D18824" s="7">
        <v>358</v>
      </c>
    </row>
    <row r="18825" spans="2:4" x14ac:dyDescent="0.2">
      <c r="B18825" s="7" t="s">
        <v>18931</v>
      </c>
      <c r="D18825" s="7">
        <v>357</v>
      </c>
    </row>
    <row r="18826" spans="2:4" x14ac:dyDescent="0.2">
      <c r="B18826" s="7" t="s">
        <v>18932</v>
      </c>
      <c r="D18826" s="7">
        <v>210</v>
      </c>
    </row>
    <row r="18827" spans="2:4" x14ac:dyDescent="0.2">
      <c r="B18827" s="7" t="s">
        <v>18933</v>
      </c>
      <c r="D18827" s="7">
        <v>323</v>
      </c>
    </row>
    <row r="18828" spans="2:4" x14ac:dyDescent="0.2">
      <c r="B18828" s="7" t="s">
        <v>18934</v>
      </c>
      <c r="D18828" s="7">
        <v>271</v>
      </c>
    </row>
    <row r="18829" spans="2:4" x14ac:dyDescent="0.2">
      <c r="B18829" s="7" t="s">
        <v>18935</v>
      </c>
      <c r="D18829" s="7">
        <v>312</v>
      </c>
    </row>
    <row r="18830" spans="2:4" x14ac:dyDescent="0.2">
      <c r="B18830" s="7" t="s">
        <v>18936</v>
      </c>
      <c r="D18830" s="7">
        <v>402</v>
      </c>
    </row>
    <row r="18831" spans="2:4" x14ac:dyDescent="0.2">
      <c r="B18831" s="7" t="s">
        <v>18937</v>
      </c>
      <c r="D18831" s="7">
        <v>419</v>
      </c>
    </row>
    <row r="18832" spans="2:4" x14ac:dyDescent="0.2">
      <c r="B18832" s="7" t="s">
        <v>18938</v>
      </c>
      <c r="D18832" s="7">
        <v>240</v>
      </c>
    </row>
    <row r="18833" spans="2:4" x14ac:dyDescent="0.2">
      <c r="B18833" s="7" t="s">
        <v>18939</v>
      </c>
      <c r="D18833" s="7">
        <v>342</v>
      </c>
    </row>
    <row r="18834" spans="2:4" x14ac:dyDescent="0.2">
      <c r="B18834" s="7" t="s">
        <v>18940</v>
      </c>
      <c r="D18834" s="7">
        <v>444</v>
      </c>
    </row>
    <row r="18835" spans="2:4" x14ac:dyDescent="0.2">
      <c r="B18835" s="7" t="s">
        <v>18941</v>
      </c>
      <c r="D18835" s="7">
        <v>357</v>
      </c>
    </row>
    <row r="18836" spans="2:4" x14ac:dyDescent="0.2">
      <c r="B18836" s="7" t="s">
        <v>18942</v>
      </c>
      <c r="D18836" s="7">
        <v>360</v>
      </c>
    </row>
    <row r="18837" spans="2:4" x14ac:dyDescent="0.2">
      <c r="B18837" s="7" t="s">
        <v>18943</v>
      </c>
      <c r="D18837" s="7">
        <v>373</v>
      </c>
    </row>
    <row r="18838" spans="2:4" x14ac:dyDescent="0.2">
      <c r="B18838" s="7" t="s">
        <v>18944</v>
      </c>
      <c r="D18838" s="7">
        <v>382</v>
      </c>
    </row>
    <row r="18839" spans="2:4" x14ac:dyDescent="0.2">
      <c r="B18839" s="7" t="s">
        <v>18945</v>
      </c>
      <c r="D18839" s="7">
        <v>366</v>
      </c>
    </row>
    <row r="18840" spans="2:4" x14ac:dyDescent="0.2">
      <c r="B18840" s="7" t="s">
        <v>18946</v>
      </c>
      <c r="D18840" s="7">
        <v>457</v>
      </c>
    </row>
    <row r="18841" spans="2:4" x14ac:dyDescent="0.2">
      <c r="B18841" s="7" t="s">
        <v>18947</v>
      </c>
      <c r="D18841" s="7">
        <v>415</v>
      </c>
    </row>
    <row r="18842" spans="2:4" x14ac:dyDescent="0.2">
      <c r="B18842" s="7" t="s">
        <v>18948</v>
      </c>
      <c r="D18842" s="7">
        <v>440</v>
      </c>
    </row>
    <row r="18843" spans="2:4" x14ac:dyDescent="0.2">
      <c r="B18843" s="7" t="s">
        <v>18949</v>
      </c>
      <c r="D18843" s="7">
        <v>256</v>
      </c>
    </row>
    <row r="18844" spans="2:4" x14ac:dyDescent="0.2">
      <c r="B18844" s="7" t="s">
        <v>18950</v>
      </c>
      <c r="D18844" s="7">
        <v>391</v>
      </c>
    </row>
    <row r="18845" spans="2:4" x14ac:dyDescent="0.2">
      <c r="B18845" s="7" t="s">
        <v>18951</v>
      </c>
      <c r="D18845" s="7">
        <v>349</v>
      </c>
    </row>
    <row r="18846" spans="2:4" x14ac:dyDescent="0.2">
      <c r="B18846" s="7" t="s">
        <v>18952</v>
      </c>
      <c r="D18846" s="7">
        <v>388</v>
      </c>
    </row>
    <row r="18847" spans="2:4" x14ac:dyDescent="0.2">
      <c r="B18847" s="7" t="s">
        <v>18953</v>
      </c>
      <c r="D18847" s="7">
        <v>295</v>
      </c>
    </row>
    <row r="18848" spans="2:4" x14ac:dyDescent="0.2">
      <c r="B18848" s="7" t="s">
        <v>18954</v>
      </c>
      <c r="D18848" s="7">
        <v>385</v>
      </c>
    </row>
    <row r="18849" spans="2:4" x14ac:dyDescent="0.2">
      <c r="B18849" s="7" t="s">
        <v>18955</v>
      </c>
      <c r="D18849" s="7">
        <v>395</v>
      </c>
    </row>
    <row r="18850" spans="2:4" x14ac:dyDescent="0.2">
      <c r="B18850" s="7" t="s">
        <v>18956</v>
      </c>
      <c r="D18850" s="7">
        <v>344</v>
      </c>
    </row>
    <row r="18851" spans="2:4" x14ac:dyDescent="0.2">
      <c r="B18851" s="7" t="s">
        <v>18957</v>
      </c>
      <c r="D18851" s="7">
        <v>402</v>
      </c>
    </row>
    <row r="18852" spans="2:4" x14ac:dyDescent="0.2">
      <c r="B18852" s="7" t="s">
        <v>18958</v>
      </c>
      <c r="D18852" s="7">
        <v>309</v>
      </c>
    </row>
    <row r="18853" spans="2:4" x14ac:dyDescent="0.2">
      <c r="B18853" s="7" t="s">
        <v>18959</v>
      </c>
      <c r="D18853" s="7">
        <v>400</v>
      </c>
    </row>
    <row r="18854" spans="2:4" x14ac:dyDescent="0.2">
      <c r="B18854" s="7" t="s">
        <v>18960</v>
      </c>
      <c r="D18854" s="7">
        <v>381</v>
      </c>
    </row>
    <row r="18855" spans="2:4" x14ac:dyDescent="0.2">
      <c r="B18855" s="7" t="s">
        <v>18961</v>
      </c>
      <c r="D18855" s="7">
        <v>367</v>
      </c>
    </row>
    <row r="18856" spans="2:4" x14ac:dyDescent="0.2">
      <c r="B18856" s="7" t="s">
        <v>18962</v>
      </c>
      <c r="D18856" s="7">
        <v>263</v>
      </c>
    </row>
    <row r="18857" spans="2:4" x14ac:dyDescent="0.2">
      <c r="B18857" s="7" t="s">
        <v>18963</v>
      </c>
      <c r="D18857" s="7">
        <v>408</v>
      </c>
    </row>
    <row r="18858" spans="2:4" x14ac:dyDescent="0.2">
      <c r="B18858" s="7" t="s">
        <v>18964</v>
      </c>
      <c r="D18858" s="7">
        <v>372</v>
      </c>
    </row>
    <row r="18859" spans="2:4" x14ac:dyDescent="0.2">
      <c r="B18859" s="7" t="s">
        <v>18965</v>
      </c>
      <c r="D18859" s="7">
        <v>414</v>
      </c>
    </row>
    <row r="18860" spans="2:4" x14ac:dyDescent="0.2">
      <c r="B18860" s="7" t="s">
        <v>18966</v>
      </c>
      <c r="D18860" s="7">
        <v>390</v>
      </c>
    </row>
    <row r="18861" spans="2:4" x14ac:dyDescent="0.2">
      <c r="B18861" s="7" t="s">
        <v>18967</v>
      </c>
      <c r="D18861" s="7">
        <v>361</v>
      </c>
    </row>
    <row r="18862" spans="2:4" x14ac:dyDescent="0.2">
      <c r="B18862" s="7" t="s">
        <v>18968</v>
      </c>
      <c r="D18862" s="7">
        <v>342</v>
      </c>
    </row>
    <row r="18863" spans="2:4" x14ac:dyDescent="0.2">
      <c r="B18863" s="7" t="s">
        <v>18969</v>
      </c>
      <c r="D18863" s="7">
        <v>423</v>
      </c>
    </row>
    <row r="18864" spans="2:4" x14ac:dyDescent="0.2">
      <c r="B18864" s="7" t="s">
        <v>18970</v>
      </c>
      <c r="D18864" s="7">
        <v>329</v>
      </c>
    </row>
    <row r="18865" spans="2:4" x14ac:dyDescent="0.2">
      <c r="B18865" s="7" t="s">
        <v>18971</v>
      </c>
      <c r="D18865" s="7">
        <v>333</v>
      </c>
    </row>
    <row r="18866" spans="2:4" x14ac:dyDescent="0.2">
      <c r="B18866" s="7" t="s">
        <v>18972</v>
      </c>
      <c r="D18866" s="7">
        <v>448</v>
      </c>
    </row>
    <row r="18867" spans="2:4" x14ac:dyDescent="0.2">
      <c r="B18867" s="7" t="s">
        <v>18973</v>
      </c>
      <c r="D18867" s="7">
        <v>341</v>
      </c>
    </row>
    <row r="18868" spans="2:4" x14ac:dyDescent="0.2">
      <c r="B18868" s="7" t="s">
        <v>18974</v>
      </c>
      <c r="D18868" s="7">
        <v>408</v>
      </c>
    </row>
    <row r="18869" spans="2:4" x14ac:dyDescent="0.2">
      <c r="B18869" s="7" t="s">
        <v>18975</v>
      </c>
      <c r="D18869" s="7">
        <v>554</v>
      </c>
    </row>
    <row r="18870" spans="2:4" x14ac:dyDescent="0.2">
      <c r="B18870" s="7" t="s">
        <v>18976</v>
      </c>
      <c r="D18870" s="7">
        <v>392</v>
      </c>
    </row>
    <row r="18871" spans="2:4" x14ac:dyDescent="0.2">
      <c r="B18871" s="7" t="s">
        <v>18977</v>
      </c>
      <c r="D18871" s="7">
        <v>382</v>
      </c>
    </row>
    <row r="18872" spans="2:4" x14ac:dyDescent="0.2">
      <c r="B18872" s="7" t="s">
        <v>18978</v>
      </c>
      <c r="D18872" s="7">
        <v>531</v>
      </c>
    </row>
    <row r="18873" spans="2:4" x14ac:dyDescent="0.2">
      <c r="B18873" s="7" t="s">
        <v>18979</v>
      </c>
      <c r="D18873" s="7">
        <v>367</v>
      </c>
    </row>
    <row r="18874" spans="2:4" x14ac:dyDescent="0.2">
      <c r="B18874" s="7" t="s">
        <v>18980</v>
      </c>
      <c r="D18874" s="7">
        <v>461</v>
      </c>
    </row>
    <row r="18875" spans="2:4" x14ac:dyDescent="0.2">
      <c r="B18875" s="7" t="s">
        <v>18981</v>
      </c>
      <c r="D18875" s="7">
        <v>440</v>
      </c>
    </row>
    <row r="18876" spans="2:4" x14ac:dyDescent="0.2">
      <c r="B18876" s="7" t="s">
        <v>18982</v>
      </c>
      <c r="D18876" s="7">
        <v>319</v>
      </c>
    </row>
    <row r="18877" spans="2:4" x14ac:dyDescent="0.2">
      <c r="B18877" s="7" t="s">
        <v>18983</v>
      </c>
      <c r="D18877" s="7">
        <v>307</v>
      </c>
    </row>
    <row r="18878" spans="2:4" x14ac:dyDescent="0.2">
      <c r="B18878" s="7" t="s">
        <v>18984</v>
      </c>
      <c r="D18878" s="7">
        <v>375</v>
      </c>
    </row>
    <row r="18879" spans="2:4" x14ac:dyDescent="0.2">
      <c r="B18879" s="7" t="s">
        <v>18985</v>
      </c>
      <c r="D18879" s="7">
        <v>363</v>
      </c>
    </row>
    <row r="18880" spans="2:4" x14ac:dyDescent="0.2">
      <c r="B18880" s="7" t="s">
        <v>18986</v>
      </c>
      <c r="D18880" s="7">
        <v>421</v>
      </c>
    </row>
    <row r="18881" spans="2:4" x14ac:dyDescent="0.2">
      <c r="B18881" s="7" t="s">
        <v>18987</v>
      </c>
      <c r="D18881" s="7">
        <v>348</v>
      </c>
    </row>
    <row r="18882" spans="2:4" x14ac:dyDescent="0.2">
      <c r="B18882" s="7" t="s">
        <v>18988</v>
      </c>
      <c r="D18882" s="7">
        <v>373</v>
      </c>
    </row>
    <row r="18883" spans="2:4" x14ac:dyDescent="0.2">
      <c r="B18883" s="7" t="s">
        <v>18989</v>
      </c>
      <c r="D18883" s="7">
        <v>417</v>
      </c>
    </row>
    <row r="18884" spans="2:4" x14ac:dyDescent="0.2">
      <c r="B18884" s="7" t="s">
        <v>18990</v>
      </c>
      <c r="D18884" s="7">
        <v>345</v>
      </c>
    </row>
    <row r="18885" spans="2:4" x14ac:dyDescent="0.2">
      <c r="B18885" s="7" t="s">
        <v>18991</v>
      </c>
      <c r="D18885" s="7">
        <v>281</v>
      </c>
    </row>
    <row r="18886" spans="2:4" x14ac:dyDescent="0.2">
      <c r="B18886" s="7" t="s">
        <v>18992</v>
      </c>
      <c r="D18886" s="7">
        <v>327</v>
      </c>
    </row>
    <row r="18887" spans="2:4" x14ac:dyDescent="0.2">
      <c r="B18887" s="7" t="s">
        <v>18993</v>
      </c>
      <c r="D18887" s="7">
        <v>444</v>
      </c>
    </row>
    <row r="18888" spans="2:4" x14ac:dyDescent="0.2">
      <c r="B18888" s="7" t="s">
        <v>18994</v>
      </c>
      <c r="D18888" s="7">
        <v>440</v>
      </c>
    </row>
    <row r="18889" spans="2:4" x14ac:dyDescent="0.2">
      <c r="B18889" s="7" t="s">
        <v>18995</v>
      </c>
      <c r="D18889" s="7">
        <v>311</v>
      </c>
    </row>
    <row r="18890" spans="2:4" x14ac:dyDescent="0.2">
      <c r="B18890" s="7" t="s">
        <v>18996</v>
      </c>
      <c r="D18890" s="7">
        <v>292</v>
      </c>
    </row>
    <row r="18891" spans="2:4" x14ac:dyDescent="0.2">
      <c r="B18891" s="7" t="s">
        <v>18997</v>
      </c>
      <c r="D18891" s="7">
        <v>327</v>
      </c>
    </row>
    <row r="18892" spans="2:4" x14ac:dyDescent="0.2">
      <c r="B18892" s="7" t="s">
        <v>18998</v>
      </c>
      <c r="D18892" s="7">
        <v>418</v>
      </c>
    </row>
    <row r="18893" spans="2:4" x14ac:dyDescent="0.2">
      <c r="B18893" s="7" t="s">
        <v>18999</v>
      </c>
      <c r="D18893" s="7">
        <v>442</v>
      </c>
    </row>
    <row r="18894" spans="2:4" x14ac:dyDescent="0.2">
      <c r="B18894" s="7" t="s">
        <v>19000</v>
      </c>
      <c r="D18894" s="7">
        <v>373</v>
      </c>
    </row>
    <row r="18895" spans="2:4" x14ac:dyDescent="0.2">
      <c r="B18895" s="7" t="s">
        <v>19001</v>
      </c>
      <c r="D18895" s="7">
        <v>41</v>
      </c>
    </row>
    <row r="18896" spans="2:4" x14ac:dyDescent="0.2">
      <c r="B18896" s="7" t="s">
        <v>19002</v>
      </c>
      <c r="D18896" s="7">
        <v>353</v>
      </c>
    </row>
    <row r="18897" spans="2:4" x14ac:dyDescent="0.2">
      <c r="B18897" s="7" t="s">
        <v>19003</v>
      </c>
      <c r="D18897" s="7">
        <v>496</v>
      </c>
    </row>
    <row r="18898" spans="2:4" x14ac:dyDescent="0.2">
      <c r="B18898" s="7" t="s">
        <v>19004</v>
      </c>
      <c r="D18898" s="7">
        <v>289</v>
      </c>
    </row>
    <row r="18899" spans="2:4" x14ac:dyDescent="0.2">
      <c r="B18899" s="7" t="s">
        <v>19005</v>
      </c>
      <c r="D18899" s="7">
        <v>170</v>
      </c>
    </row>
    <row r="18900" spans="2:4" x14ac:dyDescent="0.2">
      <c r="B18900" s="7" t="s">
        <v>19006</v>
      </c>
      <c r="D18900" s="7">
        <v>255</v>
      </c>
    </row>
    <row r="18901" spans="2:4" x14ac:dyDescent="0.2">
      <c r="B18901" s="7" t="s">
        <v>19007</v>
      </c>
      <c r="D18901" s="7">
        <v>252</v>
      </c>
    </row>
    <row r="18902" spans="2:4" x14ac:dyDescent="0.2">
      <c r="B18902" s="7" t="s">
        <v>19008</v>
      </c>
      <c r="D18902" s="7">
        <v>240</v>
      </c>
    </row>
    <row r="18903" spans="2:4" x14ac:dyDescent="0.2">
      <c r="B18903" s="7" t="s">
        <v>19009</v>
      </c>
      <c r="D18903" s="7">
        <v>335</v>
      </c>
    </row>
    <row r="18904" spans="2:4" x14ac:dyDescent="0.2">
      <c r="B18904" s="7" t="s">
        <v>19010</v>
      </c>
      <c r="D18904" s="7">
        <v>342</v>
      </c>
    </row>
    <row r="18905" spans="2:4" x14ac:dyDescent="0.2">
      <c r="B18905" s="7" t="s">
        <v>19011</v>
      </c>
      <c r="D18905" s="7">
        <v>466</v>
      </c>
    </row>
    <row r="18906" spans="2:4" x14ac:dyDescent="0.2">
      <c r="B18906" s="7" t="s">
        <v>19012</v>
      </c>
      <c r="D18906" s="7">
        <v>323</v>
      </c>
    </row>
    <row r="18907" spans="2:4" x14ac:dyDescent="0.2">
      <c r="B18907" s="7" t="s">
        <v>19013</v>
      </c>
      <c r="D18907" s="7">
        <v>261</v>
      </c>
    </row>
    <row r="18908" spans="2:4" x14ac:dyDescent="0.2">
      <c r="B18908" s="7" t="s">
        <v>19014</v>
      </c>
      <c r="D18908" s="7">
        <v>357</v>
      </c>
    </row>
    <row r="18909" spans="2:4" x14ac:dyDescent="0.2">
      <c r="B18909" s="7" t="s">
        <v>19015</v>
      </c>
      <c r="D18909" s="7">
        <v>382</v>
      </c>
    </row>
    <row r="18910" spans="2:4" x14ac:dyDescent="0.2">
      <c r="B18910" s="7" t="s">
        <v>19016</v>
      </c>
      <c r="D18910" s="7">
        <v>371</v>
      </c>
    </row>
    <row r="18911" spans="2:4" x14ac:dyDescent="0.2">
      <c r="B18911" s="7" t="s">
        <v>19017</v>
      </c>
      <c r="D18911" s="7">
        <v>366</v>
      </c>
    </row>
    <row r="18912" spans="2:4" x14ac:dyDescent="0.2">
      <c r="B18912" s="7" t="s">
        <v>19018</v>
      </c>
      <c r="D18912" s="7">
        <v>175</v>
      </c>
    </row>
    <row r="18913" spans="2:4" x14ac:dyDescent="0.2">
      <c r="B18913" s="7" t="s">
        <v>19019</v>
      </c>
      <c r="D18913" s="7">
        <v>405</v>
      </c>
    </row>
    <row r="18914" spans="2:4" x14ac:dyDescent="0.2">
      <c r="B18914" s="7" t="s">
        <v>19020</v>
      </c>
      <c r="D18914" s="7">
        <v>410</v>
      </c>
    </row>
    <row r="18915" spans="2:4" x14ac:dyDescent="0.2">
      <c r="B18915" s="7" t="s">
        <v>19021</v>
      </c>
      <c r="D18915" s="7">
        <v>485</v>
      </c>
    </row>
    <row r="18916" spans="2:4" x14ac:dyDescent="0.2">
      <c r="B18916" s="7" t="s">
        <v>19022</v>
      </c>
      <c r="D18916" s="7">
        <v>363</v>
      </c>
    </row>
    <row r="18917" spans="2:4" x14ac:dyDescent="0.2">
      <c r="B18917" s="7" t="s">
        <v>19023</v>
      </c>
      <c r="D18917" s="7">
        <v>185</v>
      </c>
    </row>
    <row r="18918" spans="2:4" x14ac:dyDescent="0.2">
      <c r="B18918" s="7" t="s">
        <v>19024</v>
      </c>
      <c r="D18918" s="7">
        <v>371</v>
      </c>
    </row>
    <row r="18919" spans="2:4" x14ac:dyDescent="0.2">
      <c r="B18919" s="7" t="s">
        <v>19025</v>
      </c>
      <c r="D18919" s="7">
        <v>332</v>
      </c>
    </row>
    <row r="18920" spans="2:4" x14ac:dyDescent="0.2">
      <c r="B18920" s="7" t="s">
        <v>19026</v>
      </c>
      <c r="D18920" s="7">
        <v>412</v>
      </c>
    </row>
    <row r="18921" spans="2:4" x14ac:dyDescent="0.2">
      <c r="B18921" s="7" t="s">
        <v>19027</v>
      </c>
      <c r="D18921" s="7">
        <v>394</v>
      </c>
    </row>
    <row r="18922" spans="2:4" x14ac:dyDescent="0.2">
      <c r="B18922" s="7" t="s">
        <v>19028</v>
      </c>
      <c r="D18922" s="7">
        <v>388</v>
      </c>
    </row>
    <row r="18923" spans="2:4" x14ac:dyDescent="0.2">
      <c r="B18923" s="7" t="s">
        <v>19029</v>
      </c>
      <c r="D18923" s="7">
        <v>366</v>
      </c>
    </row>
    <row r="18924" spans="2:4" x14ac:dyDescent="0.2">
      <c r="B18924" s="7" t="s">
        <v>19030</v>
      </c>
      <c r="D18924" s="7">
        <v>248</v>
      </c>
    </row>
    <row r="18925" spans="2:4" x14ac:dyDescent="0.2">
      <c r="B18925" s="7" t="s">
        <v>19031</v>
      </c>
      <c r="D18925" s="7">
        <v>357</v>
      </c>
    </row>
    <row r="18926" spans="2:4" x14ac:dyDescent="0.2">
      <c r="B18926" s="7" t="s">
        <v>19032</v>
      </c>
      <c r="D18926" s="7">
        <v>136</v>
      </c>
    </row>
    <row r="18927" spans="2:4" x14ac:dyDescent="0.2">
      <c r="B18927" s="7" t="s">
        <v>19033</v>
      </c>
      <c r="D18927" s="7">
        <v>364</v>
      </c>
    </row>
    <row r="18928" spans="2:4" x14ac:dyDescent="0.2">
      <c r="B18928" s="7" t="s">
        <v>19034</v>
      </c>
      <c r="D18928" s="7">
        <v>262</v>
      </c>
    </row>
    <row r="18929" spans="2:4" x14ac:dyDescent="0.2">
      <c r="B18929" s="7" t="s">
        <v>19035</v>
      </c>
      <c r="D18929" s="7">
        <v>295</v>
      </c>
    </row>
    <row r="18930" spans="2:4" x14ac:dyDescent="0.2">
      <c r="B18930" s="7" t="s">
        <v>19036</v>
      </c>
      <c r="D18930" s="7">
        <v>455</v>
      </c>
    </row>
    <row r="18931" spans="2:4" x14ac:dyDescent="0.2">
      <c r="B18931" s="7" t="s">
        <v>19037</v>
      </c>
      <c r="D18931" s="7">
        <v>327</v>
      </c>
    </row>
    <row r="18932" spans="2:4" x14ac:dyDescent="0.2">
      <c r="B18932" s="7" t="s">
        <v>19038</v>
      </c>
      <c r="D18932" s="7">
        <v>254</v>
      </c>
    </row>
    <row r="18933" spans="2:4" x14ac:dyDescent="0.2">
      <c r="B18933" s="7" t="s">
        <v>19039</v>
      </c>
      <c r="D18933" s="7">
        <v>282</v>
      </c>
    </row>
    <row r="18934" spans="2:4" x14ac:dyDescent="0.2">
      <c r="B18934" s="7" t="s">
        <v>19040</v>
      </c>
      <c r="D18934" s="7">
        <v>373</v>
      </c>
    </row>
    <row r="18935" spans="2:4" x14ac:dyDescent="0.2">
      <c r="B18935" s="7" t="s">
        <v>19041</v>
      </c>
      <c r="D18935" s="7">
        <v>283</v>
      </c>
    </row>
    <row r="18936" spans="2:4" x14ac:dyDescent="0.2">
      <c r="B18936" s="7" t="s">
        <v>19042</v>
      </c>
      <c r="D18936" s="7">
        <v>234</v>
      </c>
    </row>
    <row r="18937" spans="2:4" x14ac:dyDescent="0.2">
      <c r="B18937" s="7" t="s">
        <v>19043</v>
      </c>
      <c r="D18937" s="7">
        <v>288</v>
      </c>
    </row>
    <row r="18938" spans="2:4" x14ac:dyDescent="0.2">
      <c r="B18938" s="7" t="s">
        <v>19044</v>
      </c>
      <c r="D18938" s="7">
        <v>258</v>
      </c>
    </row>
    <row r="18939" spans="2:4" x14ac:dyDescent="0.2">
      <c r="B18939" s="7" t="s">
        <v>19045</v>
      </c>
      <c r="D18939" s="7">
        <v>537</v>
      </c>
    </row>
    <row r="18940" spans="2:4" x14ac:dyDescent="0.2">
      <c r="B18940" s="7" t="s">
        <v>19046</v>
      </c>
      <c r="D18940" s="7">
        <v>489</v>
      </c>
    </row>
    <row r="18941" spans="2:4" x14ac:dyDescent="0.2">
      <c r="B18941" s="7" t="s">
        <v>19047</v>
      </c>
      <c r="D18941" s="7">
        <v>409</v>
      </c>
    </row>
    <row r="18942" spans="2:4" x14ac:dyDescent="0.2">
      <c r="B18942" s="7" t="s">
        <v>19048</v>
      </c>
      <c r="D18942" s="7">
        <v>437</v>
      </c>
    </row>
    <row r="18943" spans="2:4" x14ac:dyDescent="0.2">
      <c r="B18943" s="7" t="s">
        <v>19049</v>
      </c>
      <c r="D18943" s="7">
        <v>325</v>
      </c>
    </row>
    <row r="18944" spans="2:4" x14ac:dyDescent="0.2">
      <c r="B18944" s="7" t="s">
        <v>19050</v>
      </c>
      <c r="D18944" s="7">
        <v>264</v>
      </c>
    </row>
    <row r="18945" spans="2:4" x14ac:dyDescent="0.2">
      <c r="B18945" s="7" t="s">
        <v>19051</v>
      </c>
      <c r="D18945" s="7">
        <v>254</v>
      </c>
    </row>
    <row r="18946" spans="2:4" x14ac:dyDescent="0.2">
      <c r="B18946" s="7" t="s">
        <v>19052</v>
      </c>
      <c r="D18946" s="7">
        <v>283</v>
      </c>
    </row>
    <row r="18947" spans="2:4" x14ac:dyDescent="0.2">
      <c r="B18947" s="7" t="s">
        <v>19053</v>
      </c>
      <c r="D18947" s="7">
        <v>328</v>
      </c>
    </row>
    <row r="18948" spans="2:4" x14ac:dyDescent="0.2">
      <c r="B18948" s="7" t="s">
        <v>19054</v>
      </c>
      <c r="D18948" s="7">
        <v>388</v>
      </c>
    </row>
    <row r="18949" spans="2:4" x14ac:dyDescent="0.2">
      <c r="B18949" s="7" t="s">
        <v>19055</v>
      </c>
      <c r="D18949" s="7">
        <v>300</v>
      </c>
    </row>
    <row r="18950" spans="2:4" x14ac:dyDescent="0.2">
      <c r="B18950" s="7" t="s">
        <v>19056</v>
      </c>
      <c r="D18950" s="7">
        <v>399</v>
      </c>
    </row>
    <row r="18951" spans="2:4" x14ac:dyDescent="0.2">
      <c r="B18951" s="7" t="s">
        <v>19057</v>
      </c>
      <c r="D18951" s="7">
        <v>485</v>
      </c>
    </row>
    <row r="18952" spans="2:4" x14ac:dyDescent="0.2">
      <c r="B18952" s="7" t="s">
        <v>19058</v>
      </c>
      <c r="D18952" s="7">
        <v>306</v>
      </c>
    </row>
    <row r="18953" spans="2:4" x14ac:dyDescent="0.2">
      <c r="B18953" s="7" t="s">
        <v>19059</v>
      </c>
      <c r="D18953" s="7">
        <v>202</v>
      </c>
    </row>
    <row r="18954" spans="2:4" x14ac:dyDescent="0.2">
      <c r="B18954" s="7" t="s">
        <v>19060</v>
      </c>
      <c r="D18954" s="7">
        <v>394</v>
      </c>
    </row>
    <row r="18955" spans="2:4" x14ac:dyDescent="0.2">
      <c r="B18955" s="7" t="s">
        <v>19061</v>
      </c>
      <c r="D18955" s="7">
        <v>347</v>
      </c>
    </row>
    <row r="18956" spans="2:4" x14ac:dyDescent="0.2">
      <c r="B18956" s="7" t="s">
        <v>19062</v>
      </c>
      <c r="D18956" s="7">
        <v>413</v>
      </c>
    </row>
    <row r="18957" spans="2:4" x14ac:dyDescent="0.2">
      <c r="B18957" s="7" t="s">
        <v>19063</v>
      </c>
      <c r="D18957" s="7">
        <v>424</v>
      </c>
    </row>
    <row r="18958" spans="2:4" x14ac:dyDescent="0.2">
      <c r="B18958" s="7" t="s">
        <v>19064</v>
      </c>
      <c r="D18958" s="7">
        <v>313</v>
      </c>
    </row>
    <row r="18959" spans="2:4" x14ac:dyDescent="0.2">
      <c r="B18959" s="7" t="s">
        <v>19065</v>
      </c>
      <c r="D18959" s="7">
        <v>490</v>
      </c>
    </row>
    <row r="18960" spans="2:4" x14ac:dyDescent="0.2">
      <c r="B18960" s="7" t="s">
        <v>19066</v>
      </c>
      <c r="D18960" s="7">
        <v>296</v>
      </c>
    </row>
    <row r="18961" spans="2:4" x14ac:dyDescent="0.2">
      <c r="B18961" s="7" t="s">
        <v>19067</v>
      </c>
      <c r="D18961" s="7">
        <v>312</v>
      </c>
    </row>
    <row r="18962" spans="2:4" x14ac:dyDescent="0.2">
      <c r="B18962" s="7" t="s">
        <v>19068</v>
      </c>
      <c r="D18962" s="7">
        <v>268</v>
      </c>
    </row>
    <row r="18963" spans="2:4" x14ac:dyDescent="0.2">
      <c r="B18963" s="7" t="s">
        <v>19069</v>
      </c>
      <c r="D18963" s="7">
        <v>247</v>
      </c>
    </row>
    <row r="18964" spans="2:4" x14ac:dyDescent="0.2">
      <c r="B18964" s="7" t="s">
        <v>19070</v>
      </c>
      <c r="D18964" s="7">
        <v>324</v>
      </c>
    </row>
    <row r="18965" spans="2:4" x14ac:dyDescent="0.2">
      <c r="B18965" s="7" t="s">
        <v>19071</v>
      </c>
      <c r="D18965" s="7">
        <v>367</v>
      </c>
    </row>
    <row r="18966" spans="2:4" x14ac:dyDescent="0.2">
      <c r="B18966" s="7" t="s">
        <v>19072</v>
      </c>
      <c r="D18966" s="7">
        <v>357</v>
      </c>
    </row>
    <row r="18967" spans="2:4" x14ac:dyDescent="0.2">
      <c r="B18967" s="7" t="s">
        <v>19073</v>
      </c>
      <c r="D18967" s="7">
        <v>432</v>
      </c>
    </row>
    <row r="18968" spans="2:4" x14ac:dyDescent="0.2">
      <c r="B18968" s="7" t="s">
        <v>19074</v>
      </c>
      <c r="D18968" s="7">
        <v>331</v>
      </c>
    </row>
    <row r="18969" spans="2:4" x14ac:dyDescent="0.2">
      <c r="B18969" s="7" t="s">
        <v>19075</v>
      </c>
      <c r="D18969" s="7">
        <v>436</v>
      </c>
    </row>
    <row r="18970" spans="2:4" x14ac:dyDescent="0.2">
      <c r="B18970" s="7" t="s">
        <v>19076</v>
      </c>
      <c r="D18970" s="7">
        <v>463</v>
      </c>
    </row>
    <row r="18971" spans="2:4" x14ac:dyDescent="0.2">
      <c r="B18971" s="7" t="s">
        <v>19077</v>
      </c>
      <c r="D18971" s="7">
        <v>376</v>
      </c>
    </row>
    <row r="18972" spans="2:4" x14ac:dyDescent="0.2">
      <c r="B18972" s="7" t="s">
        <v>19078</v>
      </c>
      <c r="D18972" s="7">
        <v>496</v>
      </c>
    </row>
    <row r="18973" spans="2:4" x14ac:dyDescent="0.2">
      <c r="B18973" s="7" t="s">
        <v>19079</v>
      </c>
      <c r="D18973" s="7">
        <v>338</v>
      </c>
    </row>
    <row r="18974" spans="2:4" x14ac:dyDescent="0.2">
      <c r="B18974" s="7" t="s">
        <v>19080</v>
      </c>
      <c r="D18974" s="7">
        <v>346</v>
      </c>
    </row>
    <row r="18975" spans="2:4" x14ac:dyDescent="0.2">
      <c r="B18975" s="7" t="s">
        <v>19081</v>
      </c>
      <c r="D18975" s="7">
        <v>351</v>
      </c>
    </row>
    <row r="18976" spans="2:4" x14ac:dyDescent="0.2">
      <c r="B18976" s="7" t="s">
        <v>19082</v>
      </c>
      <c r="D18976" s="7">
        <v>287</v>
      </c>
    </row>
    <row r="18977" spans="2:4" x14ac:dyDescent="0.2">
      <c r="B18977" s="7" t="s">
        <v>19083</v>
      </c>
      <c r="D18977" s="7">
        <v>316</v>
      </c>
    </row>
    <row r="18978" spans="2:4" x14ac:dyDescent="0.2">
      <c r="B18978" s="7" t="s">
        <v>19084</v>
      </c>
      <c r="D18978" s="7">
        <v>241</v>
      </c>
    </row>
    <row r="18979" spans="2:4" x14ac:dyDescent="0.2">
      <c r="B18979" s="7" t="s">
        <v>19085</v>
      </c>
      <c r="D18979" s="7">
        <v>383</v>
      </c>
    </row>
    <row r="18980" spans="2:4" x14ac:dyDescent="0.2">
      <c r="B18980" s="7" t="s">
        <v>19086</v>
      </c>
      <c r="D18980" s="7">
        <v>443</v>
      </c>
    </row>
    <row r="18981" spans="2:4" x14ac:dyDescent="0.2">
      <c r="B18981" s="7" t="s">
        <v>19087</v>
      </c>
      <c r="D18981" s="7">
        <v>289</v>
      </c>
    </row>
    <row r="18982" spans="2:4" x14ac:dyDescent="0.2">
      <c r="B18982" s="7" t="s">
        <v>19088</v>
      </c>
      <c r="D18982" s="7">
        <v>152</v>
      </c>
    </row>
    <row r="18983" spans="2:4" x14ac:dyDescent="0.2">
      <c r="B18983" s="7" t="s">
        <v>19089</v>
      </c>
      <c r="D18983" s="7">
        <v>417</v>
      </c>
    </row>
    <row r="18984" spans="2:4" x14ac:dyDescent="0.2">
      <c r="B18984" s="7" t="s">
        <v>19090</v>
      </c>
      <c r="D18984" s="7">
        <v>371</v>
      </c>
    </row>
    <row r="18985" spans="2:4" x14ac:dyDescent="0.2">
      <c r="B18985" s="7" t="s">
        <v>19091</v>
      </c>
      <c r="D18985" s="7">
        <v>413</v>
      </c>
    </row>
    <row r="18986" spans="2:4" x14ac:dyDescent="0.2">
      <c r="B18986" s="7" t="s">
        <v>19092</v>
      </c>
      <c r="D18986" s="7">
        <v>406</v>
      </c>
    </row>
    <row r="18987" spans="2:4" x14ac:dyDescent="0.2">
      <c r="B18987" s="7" t="s">
        <v>19093</v>
      </c>
      <c r="D18987" s="7">
        <v>352</v>
      </c>
    </row>
    <row r="18988" spans="2:4" x14ac:dyDescent="0.2">
      <c r="B18988" s="7" t="s">
        <v>19094</v>
      </c>
      <c r="D18988" s="7">
        <v>294</v>
      </c>
    </row>
    <row r="18989" spans="2:4" x14ac:dyDescent="0.2">
      <c r="B18989" s="7" t="s">
        <v>19095</v>
      </c>
      <c r="D18989" s="7">
        <v>411</v>
      </c>
    </row>
    <row r="18990" spans="2:4" x14ac:dyDescent="0.2">
      <c r="B18990" s="7" t="s">
        <v>19096</v>
      </c>
      <c r="D18990" s="7">
        <v>305</v>
      </c>
    </row>
    <row r="18991" spans="2:4" x14ac:dyDescent="0.2">
      <c r="B18991" s="7" t="s">
        <v>19097</v>
      </c>
      <c r="D18991" s="7">
        <v>415</v>
      </c>
    </row>
    <row r="18992" spans="2:4" x14ac:dyDescent="0.2">
      <c r="B18992" s="7" t="s">
        <v>19098</v>
      </c>
      <c r="D18992" s="7">
        <v>297</v>
      </c>
    </row>
    <row r="18993" spans="2:4" x14ac:dyDescent="0.2">
      <c r="B18993" s="7" t="s">
        <v>19099</v>
      </c>
      <c r="D18993" s="7">
        <v>336</v>
      </c>
    </row>
    <row r="18994" spans="2:4" x14ac:dyDescent="0.2">
      <c r="B18994" s="7" t="s">
        <v>19100</v>
      </c>
      <c r="D18994" s="7">
        <v>399</v>
      </c>
    </row>
    <row r="18995" spans="2:4" x14ac:dyDescent="0.2">
      <c r="B18995" s="7" t="s">
        <v>19101</v>
      </c>
      <c r="D18995" s="7">
        <v>52</v>
      </c>
    </row>
    <row r="18996" spans="2:4" x14ac:dyDescent="0.2">
      <c r="B18996" s="7" t="s">
        <v>19102</v>
      </c>
      <c r="D18996" s="7">
        <v>306</v>
      </c>
    </row>
    <row r="18997" spans="2:4" x14ac:dyDescent="0.2">
      <c r="B18997" s="7" t="s">
        <v>19103</v>
      </c>
      <c r="D18997" s="7">
        <v>381</v>
      </c>
    </row>
    <row r="18998" spans="2:4" x14ac:dyDescent="0.2">
      <c r="B18998" s="7" t="s">
        <v>19104</v>
      </c>
      <c r="D18998" s="7">
        <v>282</v>
      </c>
    </row>
    <row r="18999" spans="2:4" x14ac:dyDescent="0.2">
      <c r="B18999" s="7" t="s">
        <v>19105</v>
      </c>
      <c r="D18999" s="7">
        <v>209</v>
      </c>
    </row>
    <row r="19000" spans="2:4" x14ac:dyDescent="0.2">
      <c r="B19000" s="7" t="s">
        <v>19106</v>
      </c>
      <c r="D19000" s="7">
        <v>390</v>
      </c>
    </row>
    <row r="19001" spans="2:4" x14ac:dyDescent="0.2">
      <c r="B19001" s="7" t="s">
        <v>19107</v>
      </c>
      <c r="D19001" s="7">
        <v>224</v>
      </c>
    </row>
    <row r="19002" spans="2:4" x14ac:dyDescent="0.2">
      <c r="B19002" s="7" t="s">
        <v>19108</v>
      </c>
      <c r="D19002" s="7">
        <v>203</v>
      </c>
    </row>
    <row r="19003" spans="2:4" x14ac:dyDescent="0.2">
      <c r="B19003" s="7" t="s">
        <v>19109</v>
      </c>
      <c r="D19003" s="7">
        <v>311</v>
      </c>
    </row>
    <row r="19004" spans="2:4" x14ac:dyDescent="0.2">
      <c r="B19004" s="7" t="s">
        <v>19110</v>
      </c>
      <c r="D19004" s="7">
        <v>377</v>
      </c>
    </row>
    <row r="19005" spans="2:4" x14ac:dyDescent="0.2">
      <c r="B19005" s="7" t="s">
        <v>19111</v>
      </c>
      <c r="D19005" s="7">
        <v>388</v>
      </c>
    </row>
    <row r="19006" spans="2:4" x14ac:dyDescent="0.2">
      <c r="B19006" s="7" t="s">
        <v>19112</v>
      </c>
      <c r="D19006" s="7">
        <v>348</v>
      </c>
    </row>
    <row r="19007" spans="2:4" x14ac:dyDescent="0.2">
      <c r="B19007" s="7" t="s">
        <v>19113</v>
      </c>
      <c r="D19007" s="7">
        <v>420</v>
      </c>
    </row>
    <row r="19008" spans="2:4" x14ac:dyDescent="0.2">
      <c r="B19008" s="7" t="s">
        <v>19114</v>
      </c>
      <c r="D19008" s="7">
        <v>329</v>
      </c>
    </row>
    <row r="19009" spans="2:4" x14ac:dyDescent="0.2">
      <c r="B19009" s="7" t="s">
        <v>19115</v>
      </c>
      <c r="D19009" s="7">
        <v>295</v>
      </c>
    </row>
    <row r="19010" spans="2:4" x14ac:dyDescent="0.2">
      <c r="B19010" s="7" t="s">
        <v>19116</v>
      </c>
      <c r="D19010" s="7">
        <v>273</v>
      </c>
    </row>
    <row r="19011" spans="2:4" x14ac:dyDescent="0.2">
      <c r="B19011" s="7" t="s">
        <v>19117</v>
      </c>
      <c r="D19011" s="7">
        <v>223</v>
      </c>
    </row>
    <row r="19012" spans="2:4" x14ac:dyDescent="0.2">
      <c r="B19012" s="7" t="s">
        <v>19118</v>
      </c>
      <c r="D19012" s="7">
        <v>163</v>
      </c>
    </row>
    <row r="19013" spans="2:4" x14ac:dyDescent="0.2">
      <c r="B19013" s="7" t="s">
        <v>19119</v>
      </c>
      <c r="D19013" s="7">
        <v>265</v>
      </c>
    </row>
    <row r="19014" spans="2:4" x14ac:dyDescent="0.2">
      <c r="B19014" s="7" t="s">
        <v>19120</v>
      </c>
      <c r="D19014" s="7">
        <v>306</v>
      </c>
    </row>
    <row r="19015" spans="2:4" x14ac:dyDescent="0.2">
      <c r="B19015" s="7" t="s">
        <v>19121</v>
      </c>
      <c r="D19015" s="7">
        <v>310</v>
      </c>
    </row>
    <row r="19016" spans="2:4" x14ac:dyDescent="0.2">
      <c r="B19016" s="7" t="s">
        <v>19122</v>
      </c>
      <c r="D19016" s="7">
        <v>254</v>
      </c>
    </row>
    <row r="19017" spans="2:4" x14ac:dyDescent="0.2">
      <c r="B19017" s="7" t="s">
        <v>19123</v>
      </c>
      <c r="D19017" s="7">
        <v>180</v>
      </c>
    </row>
    <row r="19018" spans="2:4" x14ac:dyDescent="0.2">
      <c r="B19018" s="7" t="s">
        <v>19124</v>
      </c>
      <c r="D19018" s="7">
        <v>332</v>
      </c>
    </row>
    <row r="19019" spans="2:4" x14ac:dyDescent="0.2">
      <c r="B19019" s="7" t="s">
        <v>19125</v>
      </c>
      <c r="D19019" s="7">
        <v>296</v>
      </c>
    </row>
    <row r="19020" spans="2:4" x14ac:dyDescent="0.2">
      <c r="B19020" s="7" t="s">
        <v>19126</v>
      </c>
      <c r="D19020" s="7">
        <v>289</v>
      </c>
    </row>
    <row r="19021" spans="2:4" x14ac:dyDescent="0.2">
      <c r="B19021" s="7" t="s">
        <v>19127</v>
      </c>
      <c r="D19021" s="7">
        <v>311</v>
      </c>
    </row>
    <row r="19022" spans="2:4" x14ac:dyDescent="0.2">
      <c r="B19022" s="7" t="s">
        <v>19128</v>
      </c>
      <c r="D19022" s="7">
        <v>256</v>
      </c>
    </row>
    <row r="19023" spans="2:4" x14ac:dyDescent="0.2">
      <c r="B19023" s="7" t="s">
        <v>19129</v>
      </c>
      <c r="D19023" s="7">
        <v>283</v>
      </c>
    </row>
    <row r="19024" spans="2:4" x14ac:dyDescent="0.2">
      <c r="B19024" s="7" t="s">
        <v>19130</v>
      </c>
      <c r="D19024" s="7">
        <v>281</v>
      </c>
    </row>
    <row r="19025" spans="2:4" x14ac:dyDescent="0.2">
      <c r="B19025" s="7" t="s">
        <v>19131</v>
      </c>
      <c r="D19025" s="7">
        <v>324</v>
      </c>
    </row>
    <row r="19026" spans="2:4" x14ac:dyDescent="0.2">
      <c r="B19026" s="7" t="s">
        <v>19132</v>
      </c>
      <c r="D19026" s="7">
        <v>160</v>
      </c>
    </row>
    <row r="19027" spans="2:4" x14ac:dyDescent="0.2">
      <c r="B19027" s="7" t="s">
        <v>19133</v>
      </c>
      <c r="D19027" s="7">
        <v>299</v>
      </c>
    </row>
    <row r="19028" spans="2:4" x14ac:dyDescent="0.2">
      <c r="B19028" s="7" t="s">
        <v>19134</v>
      </c>
      <c r="D19028" s="7">
        <v>262</v>
      </c>
    </row>
    <row r="19029" spans="2:4" x14ac:dyDescent="0.2">
      <c r="B19029" s="7" t="s">
        <v>19135</v>
      </c>
      <c r="D19029" s="7">
        <v>349</v>
      </c>
    </row>
    <row r="19030" spans="2:4" x14ac:dyDescent="0.2">
      <c r="B19030" s="7" t="s">
        <v>19136</v>
      </c>
      <c r="D19030" s="7">
        <v>378</v>
      </c>
    </row>
    <row r="19031" spans="2:4" x14ac:dyDescent="0.2">
      <c r="B19031" s="7" t="s">
        <v>19137</v>
      </c>
      <c r="D19031" s="7">
        <v>388</v>
      </c>
    </row>
    <row r="19032" spans="2:4" x14ac:dyDescent="0.2">
      <c r="B19032" s="7" t="s">
        <v>19138</v>
      </c>
      <c r="D19032" s="7">
        <v>177</v>
      </c>
    </row>
    <row r="19033" spans="2:4" x14ac:dyDescent="0.2">
      <c r="B19033" s="7" t="s">
        <v>19139</v>
      </c>
      <c r="D19033" s="7">
        <v>252</v>
      </c>
    </row>
    <row r="19034" spans="2:4" x14ac:dyDescent="0.2">
      <c r="B19034" s="7" t="s">
        <v>19140</v>
      </c>
      <c r="D19034" s="7">
        <v>332</v>
      </c>
    </row>
    <row r="19035" spans="2:4" x14ac:dyDescent="0.2">
      <c r="B19035" s="7" t="s">
        <v>19141</v>
      </c>
      <c r="D19035" s="7">
        <v>251</v>
      </c>
    </row>
    <row r="19036" spans="2:4" x14ac:dyDescent="0.2">
      <c r="B19036" s="7" t="s">
        <v>19142</v>
      </c>
      <c r="D19036" s="7">
        <v>320</v>
      </c>
    </row>
    <row r="19037" spans="2:4" x14ac:dyDescent="0.2">
      <c r="B19037" s="7" t="s">
        <v>19143</v>
      </c>
      <c r="D19037" s="7">
        <v>295</v>
      </c>
    </row>
    <row r="19038" spans="2:4" x14ac:dyDescent="0.2">
      <c r="B19038" s="7" t="s">
        <v>19144</v>
      </c>
      <c r="D19038" s="7">
        <v>360</v>
      </c>
    </row>
    <row r="19039" spans="2:4" x14ac:dyDescent="0.2">
      <c r="B19039" s="7" t="s">
        <v>19145</v>
      </c>
      <c r="D19039" s="7">
        <v>302</v>
      </c>
    </row>
    <row r="19040" spans="2:4" x14ac:dyDescent="0.2">
      <c r="B19040" s="7" t="s">
        <v>19146</v>
      </c>
      <c r="D19040" s="7">
        <v>358</v>
      </c>
    </row>
    <row r="19041" spans="2:4" x14ac:dyDescent="0.2">
      <c r="B19041" s="7" t="s">
        <v>19147</v>
      </c>
      <c r="D19041" s="7">
        <v>381</v>
      </c>
    </row>
    <row r="19042" spans="2:4" x14ac:dyDescent="0.2">
      <c r="B19042" s="7" t="s">
        <v>19148</v>
      </c>
      <c r="D19042" s="7">
        <v>349</v>
      </c>
    </row>
    <row r="19043" spans="2:4" x14ac:dyDescent="0.2">
      <c r="B19043" s="7" t="s">
        <v>19149</v>
      </c>
      <c r="D19043" s="7">
        <v>292</v>
      </c>
    </row>
    <row r="19044" spans="2:4" x14ac:dyDescent="0.2">
      <c r="B19044" s="7" t="s">
        <v>19150</v>
      </c>
      <c r="D19044" s="7">
        <v>444</v>
      </c>
    </row>
    <row r="19045" spans="2:4" x14ac:dyDescent="0.2">
      <c r="B19045" s="7" t="s">
        <v>19151</v>
      </c>
      <c r="D19045" s="7">
        <v>297</v>
      </c>
    </row>
    <row r="19046" spans="2:4" x14ac:dyDescent="0.2">
      <c r="B19046" s="7" t="s">
        <v>19152</v>
      </c>
      <c r="D19046" s="7">
        <v>233</v>
      </c>
    </row>
    <row r="19047" spans="2:4" x14ac:dyDescent="0.2">
      <c r="B19047" s="7" t="s">
        <v>19153</v>
      </c>
      <c r="D19047" s="7">
        <v>219</v>
      </c>
    </row>
    <row r="19048" spans="2:4" x14ac:dyDescent="0.2">
      <c r="B19048" s="7" t="s">
        <v>19154</v>
      </c>
      <c r="D19048" s="7">
        <v>278</v>
      </c>
    </row>
    <row r="19049" spans="2:4" x14ac:dyDescent="0.2">
      <c r="B19049" s="7" t="s">
        <v>19155</v>
      </c>
      <c r="D19049" s="7">
        <v>308</v>
      </c>
    </row>
    <row r="19050" spans="2:4" x14ac:dyDescent="0.2">
      <c r="B19050" s="7" t="s">
        <v>19156</v>
      </c>
      <c r="D19050" s="7">
        <v>215</v>
      </c>
    </row>
    <row r="19051" spans="2:4" x14ac:dyDescent="0.2">
      <c r="B19051" s="7" t="s">
        <v>19157</v>
      </c>
      <c r="D19051" s="7">
        <v>327</v>
      </c>
    </row>
    <row r="19052" spans="2:4" x14ac:dyDescent="0.2">
      <c r="B19052" s="7" t="s">
        <v>19158</v>
      </c>
      <c r="D19052" s="7">
        <v>233</v>
      </c>
    </row>
    <row r="19053" spans="2:4" x14ac:dyDescent="0.2">
      <c r="B19053" s="7" t="s">
        <v>19159</v>
      </c>
      <c r="D19053" s="7">
        <v>325</v>
      </c>
    </row>
    <row r="19054" spans="2:4" x14ac:dyDescent="0.2">
      <c r="B19054" s="7" t="s">
        <v>19160</v>
      </c>
      <c r="D19054" s="7">
        <v>316</v>
      </c>
    </row>
    <row r="19055" spans="2:4" x14ac:dyDescent="0.2">
      <c r="B19055" s="7" t="s">
        <v>19161</v>
      </c>
      <c r="D19055" s="7">
        <v>275</v>
      </c>
    </row>
    <row r="19056" spans="2:4" x14ac:dyDescent="0.2">
      <c r="B19056" s="7" t="s">
        <v>19162</v>
      </c>
      <c r="D19056" s="7">
        <v>351</v>
      </c>
    </row>
    <row r="19057" spans="2:4" x14ac:dyDescent="0.2">
      <c r="B19057" s="7" t="s">
        <v>19163</v>
      </c>
      <c r="D19057" s="7">
        <v>277</v>
      </c>
    </row>
    <row r="19058" spans="2:4" x14ac:dyDescent="0.2">
      <c r="B19058" s="7" t="s">
        <v>19164</v>
      </c>
      <c r="D19058" s="7">
        <v>387</v>
      </c>
    </row>
    <row r="19059" spans="2:4" x14ac:dyDescent="0.2">
      <c r="B19059" s="7" t="s">
        <v>19165</v>
      </c>
      <c r="D19059" s="7">
        <v>303</v>
      </c>
    </row>
    <row r="19060" spans="2:4" x14ac:dyDescent="0.2">
      <c r="B19060" s="7" t="s">
        <v>19166</v>
      </c>
      <c r="D19060" s="7">
        <v>399</v>
      </c>
    </row>
    <row r="19061" spans="2:4" x14ac:dyDescent="0.2">
      <c r="B19061" s="7" t="s">
        <v>19167</v>
      </c>
      <c r="D19061" s="7">
        <v>376</v>
      </c>
    </row>
    <row r="19062" spans="2:4" x14ac:dyDescent="0.2">
      <c r="B19062" s="7" t="s">
        <v>19168</v>
      </c>
      <c r="D19062" s="7">
        <v>181</v>
      </c>
    </row>
    <row r="19063" spans="2:4" x14ac:dyDescent="0.2">
      <c r="B19063" s="7" t="s">
        <v>19169</v>
      </c>
      <c r="D19063" s="7">
        <v>369</v>
      </c>
    </row>
    <row r="19064" spans="2:4" x14ac:dyDescent="0.2">
      <c r="B19064" s="7" t="s">
        <v>19170</v>
      </c>
      <c r="D19064" s="7">
        <v>297</v>
      </c>
    </row>
    <row r="19065" spans="2:4" x14ac:dyDescent="0.2">
      <c r="B19065" s="7" t="s">
        <v>19171</v>
      </c>
      <c r="D19065" s="7">
        <v>274</v>
      </c>
    </row>
    <row r="19066" spans="2:4" x14ac:dyDescent="0.2">
      <c r="B19066" s="7" t="s">
        <v>19172</v>
      </c>
      <c r="D19066" s="7">
        <v>429</v>
      </c>
    </row>
    <row r="19067" spans="2:4" x14ac:dyDescent="0.2">
      <c r="B19067" s="7" t="s">
        <v>19173</v>
      </c>
      <c r="D19067" s="7">
        <v>305</v>
      </c>
    </row>
    <row r="19068" spans="2:4" x14ac:dyDescent="0.2">
      <c r="B19068" s="7" t="s">
        <v>19174</v>
      </c>
      <c r="D19068" s="7">
        <v>299</v>
      </c>
    </row>
    <row r="19069" spans="2:4" x14ac:dyDescent="0.2">
      <c r="B19069" s="7" t="s">
        <v>19175</v>
      </c>
      <c r="D19069" s="7">
        <v>469</v>
      </c>
    </row>
    <row r="19070" spans="2:4" x14ac:dyDescent="0.2">
      <c r="B19070" s="7" t="s">
        <v>19176</v>
      </c>
      <c r="D19070" s="7">
        <v>385</v>
      </c>
    </row>
    <row r="19071" spans="2:4" x14ac:dyDescent="0.2">
      <c r="B19071" s="7" t="s">
        <v>19177</v>
      </c>
      <c r="D19071" s="7">
        <v>294</v>
      </c>
    </row>
    <row r="19072" spans="2:4" x14ac:dyDescent="0.2">
      <c r="B19072" s="7" t="s">
        <v>19178</v>
      </c>
      <c r="D19072" s="7">
        <v>378</v>
      </c>
    </row>
    <row r="19073" spans="2:4" x14ac:dyDescent="0.2">
      <c r="B19073" s="7" t="s">
        <v>19179</v>
      </c>
      <c r="D19073" s="7">
        <v>317</v>
      </c>
    </row>
    <row r="19074" spans="2:4" x14ac:dyDescent="0.2">
      <c r="B19074" s="7" t="s">
        <v>19180</v>
      </c>
      <c r="D19074" s="7">
        <v>358</v>
      </c>
    </row>
    <row r="19075" spans="2:4" x14ac:dyDescent="0.2">
      <c r="B19075" s="7" t="s">
        <v>19181</v>
      </c>
      <c r="D19075" s="7">
        <v>338</v>
      </c>
    </row>
    <row r="19076" spans="2:4" x14ac:dyDescent="0.2">
      <c r="B19076" s="7" t="s">
        <v>19182</v>
      </c>
      <c r="D19076" s="7">
        <v>266</v>
      </c>
    </row>
    <row r="19077" spans="2:4" x14ac:dyDescent="0.2">
      <c r="B19077" s="7" t="s">
        <v>19183</v>
      </c>
      <c r="D19077" s="7">
        <v>306</v>
      </c>
    </row>
    <row r="19078" spans="2:4" x14ac:dyDescent="0.2">
      <c r="B19078" s="7" t="s">
        <v>19184</v>
      </c>
      <c r="D19078" s="7">
        <v>357</v>
      </c>
    </row>
    <row r="19079" spans="2:4" x14ac:dyDescent="0.2">
      <c r="B19079" s="7" t="s">
        <v>19185</v>
      </c>
      <c r="D19079" s="7">
        <v>361</v>
      </c>
    </row>
    <row r="19080" spans="2:4" x14ac:dyDescent="0.2">
      <c r="B19080" s="7" t="s">
        <v>19186</v>
      </c>
      <c r="D19080" s="7">
        <v>337</v>
      </c>
    </row>
    <row r="19081" spans="2:4" x14ac:dyDescent="0.2">
      <c r="B19081" s="7" t="s">
        <v>19187</v>
      </c>
      <c r="D19081" s="7">
        <v>339</v>
      </c>
    </row>
    <row r="19082" spans="2:4" x14ac:dyDescent="0.2">
      <c r="B19082" s="7" t="s">
        <v>19188</v>
      </c>
      <c r="D19082" s="7">
        <v>319</v>
      </c>
    </row>
    <row r="19083" spans="2:4" x14ac:dyDescent="0.2">
      <c r="B19083" s="7" t="s">
        <v>19189</v>
      </c>
      <c r="D19083" s="7">
        <v>309</v>
      </c>
    </row>
    <row r="19084" spans="2:4" x14ac:dyDescent="0.2">
      <c r="B19084" s="7" t="s">
        <v>19190</v>
      </c>
      <c r="D19084" s="7">
        <v>354</v>
      </c>
    </row>
    <row r="19085" spans="2:4" x14ac:dyDescent="0.2">
      <c r="B19085" s="7" t="s">
        <v>19191</v>
      </c>
      <c r="D19085" s="7">
        <v>327</v>
      </c>
    </row>
    <row r="19086" spans="2:4" x14ac:dyDescent="0.2">
      <c r="B19086" s="7" t="s">
        <v>19192</v>
      </c>
      <c r="D19086" s="7">
        <v>326</v>
      </c>
    </row>
    <row r="19087" spans="2:4" x14ac:dyDescent="0.2">
      <c r="B19087" s="7" t="s">
        <v>19193</v>
      </c>
      <c r="D19087" s="7">
        <v>318</v>
      </c>
    </row>
    <row r="19088" spans="2:4" x14ac:dyDescent="0.2">
      <c r="B19088" s="7" t="s">
        <v>19194</v>
      </c>
      <c r="D19088" s="7">
        <v>269</v>
      </c>
    </row>
    <row r="19089" spans="2:4" x14ac:dyDescent="0.2">
      <c r="B19089" s="7" t="s">
        <v>19195</v>
      </c>
      <c r="D19089" s="7">
        <v>255</v>
      </c>
    </row>
    <row r="19090" spans="2:4" x14ac:dyDescent="0.2">
      <c r="B19090" s="7" t="s">
        <v>19196</v>
      </c>
      <c r="D19090" s="7">
        <v>276</v>
      </c>
    </row>
    <row r="19091" spans="2:4" x14ac:dyDescent="0.2">
      <c r="B19091" s="7" t="s">
        <v>19197</v>
      </c>
      <c r="D19091" s="7">
        <v>300</v>
      </c>
    </row>
    <row r="19092" spans="2:4" x14ac:dyDescent="0.2">
      <c r="B19092" s="7" t="s">
        <v>19198</v>
      </c>
      <c r="D19092" s="7">
        <v>295</v>
      </c>
    </row>
    <row r="19093" spans="2:4" x14ac:dyDescent="0.2">
      <c r="B19093" s="7" t="s">
        <v>19199</v>
      </c>
      <c r="D19093" s="7">
        <v>426</v>
      </c>
    </row>
    <row r="19094" spans="2:4" x14ac:dyDescent="0.2">
      <c r="B19094" s="7" t="s">
        <v>19200</v>
      </c>
      <c r="D19094" s="7">
        <v>326</v>
      </c>
    </row>
    <row r="19095" spans="2:4" x14ac:dyDescent="0.2">
      <c r="B19095" s="7" t="s">
        <v>19201</v>
      </c>
      <c r="D19095" s="7">
        <v>50</v>
      </c>
    </row>
    <row r="19096" spans="2:4" x14ac:dyDescent="0.2">
      <c r="B19096" s="7" t="s">
        <v>19202</v>
      </c>
      <c r="D19096" s="7">
        <v>210</v>
      </c>
    </row>
    <row r="19097" spans="2:4" x14ac:dyDescent="0.2">
      <c r="B19097" s="7" t="s">
        <v>19203</v>
      </c>
      <c r="D19097" s="7">
        <v>312</v>
      </c>
    </row>
    <row r="19098" spans="2:4" x14ac:dyDescent="0.2">
      <c r="B19098" s="7" t="s">
        <v>19204</v>
      </c>
      <c r="D19098" s="7">
        <v>217</v>
      </c>
    </row>
    <row r="19099" spans="2:4" x14ac:dyDescent="0.2">
      <c r="B19099" s="7" t="s">
        <v>19205</v>
      </c>
      <c r="D19099" s="7">
        <v>181</v>
      </c>
    </row>
    <row r="19100" spans="2:4" x14ac:dyDescent="0.2">
      <c r="B19100" s="7" t="s">
        <v>19206</v>
      </c>
      <c r="D19100" s="7">
        <v>281</v>
      </c>
    </row>
    <row r="19101" spans="2:4" x14ac:dyDescent="0.2">
      <c r="B19101" s="7" t="s">
        <v>19207</v>
      </c>
      <c r="D19101" s="7">
        <v>277</v>
      </c>
    </row>
    <row r="19102" spans="2:4" x14ac:dyDescent="0.2">
      <c r="B19102" s="7" t="s">
        <v>19208</v>
      </c>
      <c r="D19102" s="7">
        <v>253</v>
      </c>
    </row>
    <row r="19103" spans="2:4" x14ac:dyDescent="0.2">
      <c r="B19103" s="7" t="s">
        <v>19209</v>
      </c>
      <c r="D19103" s="7">
        <v>339</v>
      </c>
    </row>
    <row r="19104" spans="2:4" x14ac:dyDescent="0.2">
      <c r="B19104" s="7" t="s">
        <v>19210</v>
      </c>
      <c r="D19104" s="7">
        <v>309</v>
      </c>
    </row>
    <row r="19105" spans="2:4" x14ac:dyDescent="0.2">
      <c r="B19105" s="7" t="s">
        <v>19211</v>
      </c>
      <c r="D19105" s="7">
        <v>431</v>
      </c>
    </row>
    <row r="19106" spans="2:4" x14ac:dyDescent="0.2">
      <c r="B19106" s="7" t="s">
        <v>19212</v>
      </c>
      <c r="D19106" s="7">
        <v>290</v>
      </c>
    </row>
    <row r="19107" spans="2:4" x14ac:dyDescent="0.2">
      <c r="B19107" s="7" t="s">
        <v>19213</v>
      </c>
      <c r="D19107" s="7">
        <v>395</v>
      </c>
    </row>
    <row r="19108" spans="2:4" x14ac:dyDescent="0.2">
      <c r="B19108" s="7" t="s">
        <v>19214</v>
      </c>
      <c r="D19108" s="7">
        <v>309</v>
      </c>
    </row>
    <row r="19109" spans="2:4" x14ac:dyDescent="0.2">
      <c r="B19109" s="7" t="s">
        <v>19215</v>
      </c>
      <c r="D19109" s="7">
        <v>272</v>
      </c>
    </row>
    <row r="19110" spans="2:4" x14ac:dyDescent="0.2">
      <c r="B19110" s="7" t="s">
        <v>19216</v>
      </c>
      <c r="D19110" s="7">
        <v>318</v>
      </c>
    </row>
    <row r="19111" spans="2:4" x14ac:dyDescent="0.2">
      <c r="B19111" s="7" t="s">
        <v>19217</v>
      </c>
      <c r="D19111" s="7">
        <v>288</v>
      </c>
    </row>
    <row r="19112" spans="2:4" x14ac:dyDescent="0.2">
      <c r="B19112" s="7" t="s">
        <v>19218</v>
      </c>
      <c r="D19112" s="7">
        <v>166</v>
      </c>
    </row>
    <row r="19113" spans="2:4" x14ac:dyDescent="0.2">
      <c r="B19113" s="7" t="s">
        <v>19219</v>
      </c>
      <c r="D19113" s="7">
        <v>317</v>
      </c>
    </row>
    <row r="19114" spans="2:4" x14ac:dyDescent="0.2">
      <c r="B19114" s="7" t="s">
        <v>19220</v>
      </c>
      <c r="D19114" s="7">
        <v>299</v>
      </c>
    </row>
    <row r="19115" spans="2:4" x14ac:dyDescent="0.2">
      <c r="B19115" s="7" t="s">
        <v>19221</v>
      </c>
      <c r="D19115" s="7">
        <v>281</v>
      </c>
    </row>
    <row r="19116" spans="2:4" x14ac:dyDescent="0.2">
      <c r="B19116" s="7" t="s">
        <v>19222</v>
      </c>
      <c r="D19116" s="7">
        <v>280</v>
      </c>
    </row>
    <row r="19117" spans="2:4" x14ac:dyDescent="0.2">
      <c r="B19117" s="7" t="s">
        <v>19223</v>
      </c>
      <c r="D19117" s="7">
        <v>219</v>
      </c>
    </row>
    <row r="19118" spans="2:4" x14ac:dyDescent="0.2">
      <c r="B19118" s="7" t="s">
        <v>19224</v>
      </c>
      <c r="D19118" s="7">
        <v>321</v>
      </c>
    </row>
    <row r="19119" spans="2:4" x14ac:dyDescent="0.2">
      <c r="B19119" s="7" t="s">
        <v>19225</v>
      </c>
      <c r="D19119" s="7">
        <v>293</v>
      </c>
    </row>
    <row r="19120" spans="2:4" x14ac:dyDescent="0.2">
      <c r="B19120" s="7" t="s">
        <v>19226</v>
      </c>
      <c r="D19120" s="7">
        <v>385</v>
      </c>
    </row>
    <row r="19121" spans="2:4" x14ac:dyDescent="0.2">
      <c r="B19121" s="7" t="s">
        <v>19227</v>
      </c>
      <c r="D19121" s="7">
        <v>275</v>
      </c>
    </row>
    <row r="19122" spans="2:4" x14ac:dyDescent="0.2">
      <c r="B19122" s="7" t="s">
        <v>19228</v>
      </c>
      <c r="D19122" s="7">
        <v>343</v>
      </c>
    </row>
    <row r="19123" spans="2:4" x14ac:dyDescent="0.2">
      <c r="B19123" s="7" t="s">
        <v>19229</v>
      </c>
      <c r="D19123" s="7">
        <v>259</v>
      </c>
    </row>
    <row r="19124" spans="2:4" x14ac:dyDescent="0.2">
      <c r="B19124" s="7" t="s">
        <v>19230</v>
      </c>
      <c r="D19124" s="7">
        <v>249</v>
      </c>
    </row>
    <row r="19125" spans="2:4" x14ac:dyDescent="0.2">
      <c r="B19125" s="7" t="s">
        <v>19231</v>
      </c>
      <c r="D19125" s="7">
        <v>372</v>
      </c>
    </row>
    <row r="19126" spans="2:4" x14ac:dyDescent="0.2">
      <c r="B19126" s="7" t="s">
        <v>19232</v>
      </c>
      <c r="D19126" s="7">
        <v>187</v>
      </c>
    </row>
    <row r="19127" spans="2:4" x14ac:dyDescent="0.2">
      <c r="B19127" s="7" t="s">
        <v>19233</v>
      </c>
      <c r="D19127" s="7">
        <v>261</v>
      </c>
    </row>
    <row r="19128" spans="2:4" x14ac:dyDescent="0.2">
      <c r="B19128" s="7" t="s">
        <v>19234</v>
      </c>
      <c r="D19128" s="7">
        <v>215</v>
      </c>
    </row>
    <row r="19129" spans="2:4" x14ac:dyDescent="0.2">
      <c r="B19129" s="7" t="s">
        <v>19235</v>
      </c>
      <c r="D19129" s="7">
        <v>262</v>
      </c>
    </row>
    <row r="19130" spans="2:4" x14ac:dyDescent="0.2">
      <c r="B19130" s="7" t="s">
        <v>19236</v>
      </c>
      <c r="D19130" s="7">
        <v>354</v>
      </c>
    </row>
    <row r="19131" spans="2:4" x14ac:dyDescent="0.2">
      <c r="B19131" s="7" t="s">
        <v>19237</v>
      </c>
      <c r="D19131" s="7">
        <v>296</v>
      </c>
    </row>
    <row r="19132" spans="2:4" x14ac:dyDescent="0.2">
      <c r="B19132" s="7" t="s">
        <v>19238</v>
      </c>
      <c r="D19132" s="7">
        <v>192</v>
      </c>
    </row>
    <row r="19133" spans="2:4" x14ac:dyDescent="0.2">
      <c r="B19133" s="7" t="s">
        <v>19239</v>
      </c>
      <c r="D19133" s="7">
        <v>307</v>
      </c>
    </row>
    <row r="19134" spans="2:4" x14ac:dyDescent="0.2">
      <c r="B19134" s="7" t="s">
        <v>19240</v>
      </c>
      <c r="D19134" s="7">
        <v>322</v>
      </c>
    </row>
    <row r="19135" spans="2:4" x14ac:dyDescent="0.2">
      <c r="B19135" s="7" t="s">
        <v>19241</v>
      </c>
      <c r="D19135" s="7">
        <v>275</v>
      </c>
    </row>
    <row r="19136" spans="2:4" x14ac:dyDescent="0.2">
      <c r="B19136" s="7" t="s">
        <v>19242</v>
      </c>
      <c r="D19136" s="7">
        <v>274</v>
      </c>
    </row>
    <row r="19137" spans="2:4" x14ac:dyDescent="0.2">
      <c r="B19137" s="7" t="s">
        <v>19243</v>
      </c>
      <c r="D19137" s="7">
        <v>249</v>
      </c>
    </row>
    <row r="19138" spans="2:4" x14ac:dyDescent="0.2">
      <c r="B19138" s="7" t="s">
        <v>19244</v>
      </c>
      <c r="D19138" s="7">
        <v>274</v>
      </c>
    </row>
    <row r="19139" spans="2:4" x14ac:dyDescent="0.2">
      <c r="B19139" s="7" t="s">
        <v>19245</v>
      </c>
      <c r="D19139" s="7">
        <v>317</v>
      </c>
    </row>
    <row r="19140" spans="2:4" x14ac:dyDescent="0.2">
      <c r="B19140" s="7" t="s">
        <v>19246</v>
      </c>
      <c r="D19140" s="7">
        <v>260</v>
      </c>
    </row>
    <row r="19141" spans="2:4" x14ac:dyDescent="0.2">
      <c r="B19141" s="7" t="s">
        <v>19247</v>
      </c>
      <c r="D19141" s="7">
        <v>271</v>
      </c>
    </row>
    <row r="19142" spans="2:4" x14ac:dyDescent="0.2">
      <c r="B19142" s="7" t="s">
        <v>19248</v>
      </c>
      <c r="D19142" s="7">
        <v>366</v>
      </c>
    </row>
    <row r="19143" spans="2:4" x14ac:dyDescent="0.2">
      <c r="B19143" s="7" t="s">
        <v>19249</v>
      </c>
      <c r="D19143" s="7">
        <v>271</v>
      </c>
    </row>
    <row r="19144" spans="2:4" x14ac:dyDescent="0.2">
      <c r="B19144" s="7" t="s">
        <v>19250</v>
      </c>
      <c r="D19144" s="7">
        <v>313</v>
      </c>
    </row>
    <row r="19145" spans="2:4" x14ac:dyDescent="0.2">
      <c r="B19145" s="7" t="s">
        <v>19251</v>
      </c>
      <c r="D19145" s="7">
        <v>276</v>
      </c>
    </row>
    <row r="19146" spans="2:4" x14ac:dyDescent="0.2">
      <c r="B19146" s="7" t="s">
        <v>19252</v>
      </c>
      <c r="D19146" s="7">
        <v>297</v>
      </c>
    </row>
    <row r="19147" spans="2:4" x14ac:dyDescent="0.2">
      <c r="B19147" s="7" t="s">
        <v>19253</v>
      </c>
      <c r="D19147" s="7">
        <v>309</v>
      </c>
    </row>
    <row r="19148" spans="2:4" x14ac:dyDescent="0.2">
      <c r="B19148" s="7" t="s">
        <v>19254</v>
      </c>
      <c r="D19148" s="7">
        <v>368</v>
      </c>
    </row>
    <row r="19149" spans="2:4" x14ac:dyDescent="0.2">
      <c r="B19149" s="7" t="s">
        <v>19255</v>
      </c>
      <c r="D19149" s="7">
        <v>262</v>
      </c>
    </row>
    <row r="19150" spans="2:4" x14ac:dyDescent="0.2">
      <c r="B19150" s="7" t="s">
        <v>19256</v>
      </c>
      <c r="D19150" s="7">
        <v>275</v>
      </c>
    </row>
    <row r="19151" spans="2:4" x14ac:dyDescent="0.2">
      <c r="B19151" s="7" t="s">
        <v>19257</v>
      </c>
      <c r="D19151" s="7">
        <v>236</v>
      </c>
    </row>
    <row r="19152" spans="2:4" x14ac:dyDescent="0.2">
      <c r="B19152" s="7" t="s">
        <v>19258</v>
      </c>
      <c r="D19152" s="7">
        <v>290</v>
      </c>
    </row>
    <row r="19153" spans="2:4" x14ac:dyDescent="0.2">
      <c r="B19153" s="7" t="s">
        <v>19259</v>
      </c>
      <c r="D19153" s="7">
        <v>286</v>
      </c>
    </row>
    <row r="19154" spans="2:4" x14ac:dyDescent="0.2">
      <c r="B19154" s="7" t="s">
        <v>19260</v>
      </c>
      <c r="D19154" s="7">
        <v>281</v>
      </c>
    </row>
    <row r="19155" spans="2:4" x14ac:dyDescent="0.2">
      <c r="B19155" s="7" t="s">
        <v>19261</v>
      </c>
      <c r="D19155" s="7">
        <v>306</v>
      </c>
    </row>
    <row r="19156" spans="2:4" x14ac:dyDescent="0.2">
      <c r="B19156" s="7" t="s">
        <v>19262</v>
      </c>
      <c r="D19156" s="7">
        <v>318</v>
      </c>
    </row>
    <row r="19157" spans="2:4" x14ac:dyDescent="0.2">
      <c r="B19157" s="7" t="s">
        <v>19263</v>
      </c>
      <c r="D19157" s="7">
        <v>310</v>
      </c>
    </row>
    <row r="19158" spans="2:4" x14ac:dyDescent="0.2">
      <c r="B19158" s="7" t="s">
        <v>19264</v>
      </c>
      <c r="D19158" s="7">
        <v>338</v>
      </c>
    </row>
    <row r="19159" spans="2:4" x14ac:dyDescent="0.2">
      <c r="B19159" s="7" t="s">
        <v>19265</v>
      </c>
      <c r="D19159" s="7">
        <v>278</v>
      </c>
    </row>
    <row r="19160" spans="2:4" x14ac:dyDescent="0.2">
      <c r="B19160" s="7" t="s">
        <v>19266</v>
      </c>
      <c r="D19160" s="7">
        <v>332</v>
      </c>
    </row>
    <row r="19161" spans="2:4" x14ac:dyDescent="0.2">
      <c r="B19161" s="7" t="s">
        <v>19267</v>
      </c>
      <c r="D19161" s="7">
        <v>365</v>
      </c>
    </row>
    <row r="19162" spans="2:4" x14ac:dyDescent="0.2">
      <c r="B19162" s="7" t="s">
        <v>19268</v>
      </c>
      <c r="D19162" s="7">
        <v>213</v>
      </c>
    </row>
    <row r="19163" spans="2:4" x14ac:dyDescent="0.2">
      <c r="B19163" s="7" t="s">
        <v>19269</v>
      </c>
      <c r="D19163" s="7">
        <v>269</v>
      </c>
    </row>
    <row r="19164" spans="2:4" x14ac:dyDescent="0.2">
      <c r="B19164" s="7" t="s">
        <v>19270</v>
      </c>
      <c r="D19164" s="7">
        <v>288</v>
      </c>
    </row>
    <row r="19165" spans="2:4" x14ac:dyDescent="0.2">
      <c r="B19165" s="7" t="s">
        <v>19271</v>
      </c>
      <c r="D19165" s="7">
        <v>250</v>
      </c>
    </row>
    <row r="19166" spans="2:4" x14ac:dyDescent="0.2">
      <c r="B19166" s="7" t="s">
        <v>19272</v>
      </c>
      <c r="D19166" s="7">
        <v>328</v>
      </c>
    </row>
    <row r="19167" spans="2:4" x14ac:dyDescent="0.2">
      <c r="B19167" s="7" t="s">
        <v>19273</v>
      </c>
      <c r="D19167" s="7">
        <v>268</v>
      </c>
    </row>
    <row r="19168" spans="2:4" x14ac:dyDescent="0.2">
      <c r="B19168" s="7" t="s">
        <v>19274</v>
      </c>
      <c r="D19168" s="7">
        <v>396</v>
      </c>
    </row>
    <row r="19169" spans="2:4" x14ac:dyDescent="0.2">
      <c r="B19169" s="7" t="s">
        <v>19275</v>
      </c>
      <c r="D19169" s="7">
        <v>468</v>
      </c>
    </row>
    <row r="19170" spans="2:4" x14ac:dyDescent="0.2">
      <c r="B19170" s="7" t="s">
        <v>19276</v>
      </c>
      <c r="D19170" s="7">
        <v>306</v>
      </c>
    </row>
    <row r="19171" spans="2:4" x14ac:dyDescent="0.2">
      <c r="B19171" s="7" t="s">
        <v>19277</v>
      </c>
      <c r="D19171" s="7">
        <v>281</v>
      </c>
    </row>
    <row r="19172" spans="2:4" x14ac:dyDescent="0.2">
      <c r="B19172" s="7" t="s">
        <v>19278</v>
      </c>
      <c r="D19172" s="7">
        <v>387</v>
      </c>
    </row>
    <row r="19173" spans="2:4" x14ac:dyDescent="0.2">
      <c r="B19173" s="7" t="s">
        <v>19279</v>
      </c>
      <c r="D19173" s="7">
        <v>353</v>
      </c>
    </row>
    <row r="19174" spans="2:4" x14ac:dyDescent="0.2">
      <c r="B19174" s="7" t="s">
        <v>19280</v>
      </c>
      <c r="D19174" s="7">
        <v>322</v>
      </c>
    </row>
    <row r="19175" spans="2:4" x14ac:dyDescent="0.2">
      <c r="B19175" s="7" t="s">
        <v>19281</v>
      </c>
      <c r="D19175" s="7">
        <v>368</v>
      </c>
    </row>
    <row r="19176" spans="2:4" x14ac:dyDescent="0.2">
      <c r="B19176" s="7" t="s">
        <v>19282</v>
      </c>
      <c r="D19176" s="7">
        <v>258</v>
      </c>
    </row>
    <row r="19177" spans="2:4" x14ac:dyDescent="0.2">
      <c r="B19177" s="7" t="s">
        <v>19283</v>
      </c>
      <c r="D19177" s="7">
        <v>334</v>
      </c>
    </row>
    <row r="19178" spans="2:4" x14ac:dyDescent="0.2">
      <c r="B19178" s="7" t="s">
        <v>19284</v>
      </c>
      <c r="D19178" s="7">
        <v>296</v>
      </c>
    </row>
    <row r="19179" spans="2:4" x14ac:dyDescent="0.2">
      <c r="B19179" s="7" t="s">
        <v>19285</v>
      </c>
      <c r="D19179" s="7">
        <v>299</v>
      </c>
    </row>
    <row r="19180" spans="2:4" x14ac:dyDescent="0.2">
      <c r="B19180" s="7" t="s">
        <v>19286</v>
      </c>
      <c r="D19180" s="7">
        <v>283</v>
      </c>
    </row>
    <row r="19181" spans="2:4" x14ac:dyDescent="0.2">
      <c r="B19181" s="7" t="s">
        <v>19287</v>
      </c>
      <c r="D19181" s="7">
        <v>344</v>
      </c>
    </row>
    <row r="19182" spans="2:4" x14ac:dyDescent="0.2">
      <c r="B19182" s="7" t="s">
        <v>19288</v>
      </c>
      <c r="D19182" s="7">
        <v>292</v>
      </c>
    </row>
    <row r="19183" spans="2:4" x14ac:dyDescent="0.2">
      <c r="B19183" s="7" t="s">
        <v>19289</v>
      </c>
      <c r="D19183" s="7">
        <v>398</v>
      </c>
    </row>
    <row r="19184" spans="2:4" x14ac:dyDescent="0.2">
      <c r="B19184" s="7" t="s">
        <v>19290</v>
      </c>
      <c r="D19184" s="7">
        <v>212</v>
      </c>
    </row>
    <row r="19185" spans="2:4" x14ac:dyDescent="0.2">
      <c r="B19185" s="7" t="s">
        <v>19291</v>
      </c>
      <c r="D19185" s="7">
        <v>267</v>
      </c>
    </row>
    <row r="19186" spans="2:4" x14ac:dyDescent="0.2">
      <c r="B19186" s="7" t="s">
        <v>19292</v>
      </c>
      <c r="D19186" s="7">
        <v>332</v>
      </c>
    </row>
    <row r="19187" spans="2:4" x14ac:dyDescent="0.2">
      <c r="B19187" s="7" t="s">
        <v>19293</v>
      </c>
      <c r="D19187" s="7">
        <v>332</v>
      </c>
    </row>
    <row r="19188" spans="2:4" x14ac:dyDescent="0.2">
      <c r="B19188" s="7" t="s">
        <v>19294</v>
      </c>
      <c r="D19188" s="7">
        <v>305</v>
      </c>
    </row>
    <row r="19189" spans="2:4" x14ac:dyDescent="0.2">
      <c r="B19189" s="7" t="s">
        <v>19295</v>
      </c>
      <c r="D19189" s="7">
        <v>276</v>
      </c>
    </row>
    <row r="19190" spans="2:4" x14ac:dyDescent="0.2">
      <c r="B19190" s="7" t="s">
        <v>19296</v>
      </c>
      <c r="D19190" s="7">
        <v>320</v>
      </c>
    </row>
    <row r="19191" spans="2:4" x14ac:dyDescent="0.2">
      <c r="B19191" s="7" t="s">
        <v>19297</v>
      </c>
      <c r="D19191" s="7">
        <v>300</v>
      </c>
    </row>
    <row r="19192" spans="2:4" x14ac:dyDescent="0.2">
      <c r="B19192" s="7" t="s">
        <v>19298</v>
      </c>
      <c r="D19192" s="7">
        <v>341</v>
      </c>
    </row>
    <row r="19193" spans="2:4" x14ac:dyDescent="0.2">
      <c r="B19193" s="7" t="s">
        <v>19299</v>
      </c>
      <c r="D19193" s="7">
        <v>331</v>
      </c>
    </row>
    <row r="19194" spans="2:4" x14ac:dyDescent="0.2">
      <c r="B19194" s="7" t="s">
        <v>19300</v>
      </c>
      <c r="D19194" s="7">
        <v>340</v>
      </c>
    </row>
    <row r="19195" spans="2:4" x14ac:dyDescent="0.2">
      <c r="B19195" s="7" t="s">
        <v>19301</v>
      </c>
      <c r="D19195" s="7">
        <v>53</v>
      </c>
    </row>
    <row r="19196" spans="2:4" x14ac:dyDescent="0.2">
      <c r="B19196" s="7" t="s">
        <v>19302</v>
      </c>
      <c r="D19196" s="7">
        <v>215</v>
      </c>
    </row>
    <row r="19197" spans="2:4" x14ac:dyDescent="0.2">
      <c r="B19197" s="7" t="s">
        <v>19303</v>
      </c>
      <c r="D19197" s="7">
        <v>356</v>
      </c>
    </row>
    <row r="19198" spans="2:4" x14ac:dyDescent="0.2">
      <c r="B19198" s="7" t="s">
        <v>19304</v>
      </c>
      <c r="D19198" s="7">
        <v>209</v>
      </c>
    </row>
    <row r="19199" spans="2:4" x14ac:dyDescent="0.2">
      <c r="B19199" s="7" t="s">
        <v>19305</v>
      </c>
      <c r="D19199" s="7">
        <v>172</v>
      </c>
    </row>
    <row r="19200" spans="2:4" x14ac:dyDescent="0.2">
      <c r="B19200" s="7" t="s">
        <v>19306</v>
      </c>
      <c r="D19200" s="7">
        <v>318</v>
      </c>
    </row>
    <row r="19201" spans="2:4" x14ac:dyDescent="0.2">
      <c r="B19201" s="7" t="s">
        <v>19307</v>
      </c>
      <c r="D19201" s="7">
        <v>290</v>
      </c>
    </row>
    <row r="19202" spans="2:4" x14ac:dyDescent="0.2">
      <c r="B19202" s="7" t="s">
        <v>19308</v>
      </c>
      <c r="D19202" s="7">
        <v>198</v>
      </c>
    </row>
    <row r="19203" spans="2:4" x14ac:dyDescent="0.2">
      <c r="B19203" s="7" t="s">
        <v>19309</v>
      </c>
      <c r="D19203" s="7">
        <v>359</v>
      </c>
    </row>
    <row r="19204" spans="2:4" x14ac:dyDescent="0.2">
      <c r="B19204" s="7" t="s">
        <v>19310</v>
      </c>
      <c r="D19204" s="7">
        <v>273</v>
      </c>
    </row>
    <row r="19205" spans="2:4" x14ac:dyDescent="0.2">
      <c r="B19205" s="7" t="s">
        <v>19311</v>
      </c>
      <c r="D19205" s="7">
        <v>299</v>
      </c>
    </row>
    <row r="19206" spans="2:4" x14ac:dyDescent="0.2">
      <c r="B19206" s="7" t="s">
        <v>19312</v>
      </c>
      <c r="D19206" s="7">
        <v>203</v>
      </c>
    </row>
    <row r="19207" spans="2:4" x14ac:dyDescent="0.2">
      <c r="B19207" s="7" t="s">
        <v>19313</v>
      </c>
      <c r="D19207" s="7">
        <v>311</v>
      </c>
    </row>
    <row r="19208" spans="2:4" x14ac:dyDescent="0.2">
      <c r="B19208" s="7" t="s">
        <v>19314</v>
      </c>
      <c r="D19208" s="7">
        <v>261</v>
      </c>
    </row>
    <row r="19209" spans="2:4" x14ac:dyDescent="0.2">
      <c r="B19209" s="7" t="s">
        <v>19315</v>
      </c>
      <c r="D19209" s="7">
        <v>300</v>
      </c>
    </row>
    <row r="19210" spans="2:4" x14ac:dyDescent="0.2">
      <c r="B19210" s="7" t="s">
        <v>19316</v>
      </c>
      <c r="D19210" s="7">
        <v>230</v>
      </c>
    </row>
    <row r="19211" spans="2:4" x14ac:dyDescent="0.2">
      <c r="B19211" s="7" t="s">
        <v>19317</v>
      </c>
      <c r="D19211" s="7">
        <v>261</v>
      </c>
    </row>
    <row r="19212" spans="2:4" x14ac:dyDescent="0.2">
      <c r="B19212" s="7" t="s">
        <v>19318</v>
      </c>
      <c r="D19212" s="7">
        <v>212</v>
      </c>
    </row>
    <row r="19213" spans="2:4" x14ac:dyDescent="0.2">
      <c r="B19213" s="7" t="s">
        <v>19319</v>
      </c>
      <c r="D19213" s="7">
        <v>310</v>
      </c>
    </row>
    <row r="19214" spans="2:4" x14ac:dyDescent="0.2">
      <c r="B19214" s="7" t="s">
        <v>19320</v>
      </c>
      <c r="D19214" s="7">
        <v>283</v>
      </c>
    </row>
    <row r="19215" spans="2:4" x14ac:dyDescent="0.2">
      <c r="B19215" s="7" t="s">
        <v>19321</v>
      </c>
      <c r="D19215" s="7">
        <v>249</v>
      </c>
    </row>
    <row r="19216" spans="2:4" x14ac:dyDescent="0.2">
      <c r="B19216" s="7" t="s">
        <v>19322</v>
      </c>
      <c r="D19216" s="7">
        <v>260</v>
      </c>
    </row>
    <row r="19217" spans="2:4" x14ac:dyDescent="0.2">
      <c r="B19217" s="7" t="s">
        <v>19323</v>
      </c>
      <c r="D19217" s="7">
        <v>172</v>
      </c>
    </row>
    <row r="19218" spans="2:4" x14ac:dyDescent="0.2">
      <c r="B19218" s="7" t="s">
        <v>19324</v>
      </c>
      <c r="D19218" s="7">
        <v>308</v>
      </c>
    </row>
    <row r="19219" spans="2:4" x14ac:dyDescent="0.2">
      <c r="B19219" s="7" t="s">
        <v>19325</v>
      </c>
      <c r="D19219" s="7">
        <v>188</v>
      </c>
    </row>
    <row r="19220" spans="2:4" x14ac:dyDescent="0.2">
      <c r="B19220" s="7" t="s">
        <v>19326</v>
      </c>
      <c r="D19220" s="7">
        <v>333</v>
      </c>
    </row>
    <row r="19221" spans="2:4" x14ac:dyDescent="0.2">
      <c r="B19221" s="7" t="s">
        <v>19327</v>
      </c>
      <c r="D19221" s="7">
        <v>255</v>
      </c>
    </row>
    <row r="19222" spans="2:4" x14ac:dyDescent="0.2">
      <c r="B19222" s="7" t="s">
        <v>19328</v>
      </c>
      <c r="D19222" s="7">
        <v>147</v>
      </c>
    </row>
    <row r="19223" spans="2:4" x14ac:dyDescent="0.2">
      <c r="B19223" s="7" t="s">
        <v>19329</v>
      </c>
      <c r="D19223" s="7">
        <v>183</v>
      </c>
    </row>
    <row r="19224" spans="2:4" x14ac:dyDescent="0.2">
      <c r="B19224" s="7" t="s">
        <v>19330</v>
      </c>
      <c r="D19224" s="7">
        <v>266</v>
      </c>
    </row>
    <row r="19225" spans="2:4" x14ac:dyDescent="0.2">
      <c r="B19225" s="7" t="s">
        <v>19331</v>
      </c>
      <c r="D19225" s="7">
        <v>280</v>
      </c>
    </row>
    <row r="19226" spans="2:4" x14ac:dyDescent="0.2">
      <c r="B19226" s="7" t="s">
        <v>19332</v>
      </c>
      <c r="D19226" s="7">
        <v>200</v>
      </c>
    </row>
    <row r="19227" spans="2:4" x14ac:dyDescent="0.2">
      <c r="B19227" s="7" t="s">
        <v>19333</v>
      </c>
      <c r="D19227" s="7">
        <v>220</v>
      </c>
    </row>
    <row r="19228" spans="2:4" x14ac:dyDescent="0.2">
      <c r="B19228" s="7" t="s">
        <v>19334</v>
      </c>
      <c r="D19228" s="7">
        <v>248</v>
      </c>
    </row>
    <row r="19229" spans="2:4" x14ac:dyDescent="0.2">
      <c r="B19229" s="7" t="s">
        <v>19335</v>
      </c>
      <c r="D19229" s="7">
        <v>168</v>
      </c>
    </row>
    <row r="19230" spans="2:4" x14ac:dyDescent="0.2">
      <c r="B19230" s="7" t="s">
        <v>19336</v>
      </c>
      <c r="D19230" s="7">
        <v>320</v>
      </c>
    </row>
    <row r="19231" spans="2:4" x14ac:dyDescent="0.2">
      <c r="B19231" s="7" t="s">
        <v>19337</v>
      </c>
      <c r="D19231" s="7">
        <v>289</v>
      </c>
    </row>
    <row r="19232" spans="2:4" x14ac:dyDescent="0.2">
      <c r="B19232" s="7" t="s">
        <v>19338</v>
      </c>
      <c r="D19232" s="7">
        <v>125</v>
      </c>
    </row>
    <row r="19233" spans="2:4" x14ac:dyDescent="0.2">
      <c r="B19233" s="7" t="s">
        <v>19339</v>
      </c>
      <c r="D19233" s="7">
        <v>226</v>
      </c>
    </row>
    <row r="19234" spans="2:4" x14ac:dyDescent="0.2">
      <c r="B19234" s="7" t="s">
        <v>19340</v>
      </c>
      <c r="D19234" s="7">
        <v>270</v>
      </c>
    </row>
    <row r="19235" spans="2:4" x14ac:dyDescent="0.2">
      <c r="B19235" s="7" t="s">
        <v>19341</v>
      </c>
      <c r="D19235" s="7">
        <v>221</v>
      </c>
    </row>
    <row r="19236" spans="2:4" x14ac:dyDescent="0.2">
      <c r="B19236" s="7" t="s">
        <v>19342</v>
      </c>
      <c r="D19236" s="7">
        <v>279</v>
      </c>
    </row>
    <row r="19237" spans="2:4" x14ac:dyDescent="0.2">
      <c r="B19237" s="7" t="s">
        <v>19343</v>
      </c>
      <c r="D19237" s="7">
        <v>180</v>
      </c>
    </row>
    <row r="19238" spans="2:4" x14ac:dyDescent="0.2">
      <c r="B19238" s="7" t="s">
        <v>19344</v>
      </c>
      <c r="D19238" s="7">
        <v>339</v>
      </c>
    </row>
    <row r="19239" spans="2:4" x14ac:dyDescent="0.2">
      <c r="B19239" s="7" t="s">
        <v>19345</v>
      </c>
      <c r="D19239" s="7">
        <v>316</v>
      </c>
    </row>
    <row r="19240" spans="2:4" x14ac:dyDescent="0.2">
      <c r="B19240" s="7" t="s">
        <v>19346</v>
      </c>
      <c r="D19240" s="7">
        <v>290</v>
      </c>
    </row>
    <row r="19241" spans="2:4" x14ac:dyDescent="0.2">
      <c r="B19241" s="7" t="s">
        <v>19347</v>
      </c>
      <c r="D19241" s="7">
        <v>235</v>
      </c>
    </row>
    <row r="19242" spans="2:4" x14ac:dyDescent="0.2">
      <c r="B19242" s="7" t="s">
        <v>19348</v>
      </c>
      <c r="D19242" s="7">
        <v>189</v>
      </c>
    </row>
    <row r="19243" spans="2:4" x14ac:dyDescent="0.2">
      <c r="B19243" s="7" t="s">
        <v>19349</v>
      </c>
      <c r="D19243" s="7">
        <v>259</v>
      </c>
    </row>
    <row r="19244" spans="2:4" x14ac:dyDescent="0.2">
      <c r="B19244" s="7" t="s">
        <v>19350</v>
      </c>
      <c r="D19244" s="7">
        <v>286</v>
      </c>
    </row>
    <row r="19245" spans="2:4" x14ac:dyDescent="0.2">
      <c r="B19245" s="7" t="s">
        <v>19351</v>
      </c>
      <c r="D19245" s="7">
        <v>201</v>
      </c>
    </row>
    <row r="19246" spans="2:4" x14ac:dyDescent="0.2">
      <c r="B19246" s="7" t="s">
        <v>19352</v>
      </c>
      <c r="D19246" s="7">
        <v>197</v>
      </c>
    </row>
    <row r="19247" spans="2:4" x14ac:dyDescent="0.2">
      <c r="B19247" s="7" t="s">
        <v>19353</v>
      </c>
      <c r="D19247" s="7">
        <v>224</v>
      </c>
    </row>
    <row r="19248" spans="2:4" x14ac:dyDescent="0.2">
      <c r="B19248" s="7" t="s">
        <v>19354</v>
      </c>
      <c r="D19248" s="7">
        <v>287</v>
      </c>
    </row>
    <row r="19249" spans="2:4" x14ac:dyDescent="0.2">
      <c r="B19249" s="7" t="s">
        <v>19355</v>
      </c>
      <c r="D19249" s="7">
        <v>265</v>
      </c>
    </row>
    <row r="19250" spans="2:4" x14ac:dyDescent="0.2">
      <c r="B19250" s="7" t="s">
        <v>19356</v>
      </c>
      <c r="D19250" s="7">
        <v>227</v>
      </c>
    </row>
    <row r="19251" spans="2:4" x14ac:dyDescent="0.2">
      <c r="B19251" s="7" t="s">
        <v>19357</v>
      </c>
      <c r="D19251" s="7">
        <v>249</v>
      </c>
    </row>
    <row r="19252" spans="2:4" x14ac:dyDescent="0.2">
      <c r="B19252" s="7" t="s">
        <v>19358</v>
      </c>
      <c r="D19252" s="7">
        <v>269</v>
      </c>
    </row>
    <row r="19253" spans="2:4" x14ac:dyDescent="0.2">
      <c r="B19253" s="7" t="s">
        <v>19359</v>
      </c>
      <c r="D19253" s="7">
        <v>264</v>
      </c>
    </row>
    <row r="19254" spans="2:4" x14ac:dyDescent="0.2">
      <c r="B19254" s="7" t="s">
        <v>19360</v>
      </c>
      <c r="D19254" s="7">
        <v>333</v>
      </c>
    </row>
    <row r="19255" spans="2:4" x14ac:dyDescent="0.2">
      <c r="B19255" s="7" t="s">
        <v>19361</v>
      </c>
      <c r="D19255" s="7">
        <v>276</v>
      </c>
    </row>
    <row r="19256" spans="2:4" x14ac:dyDescent="0.2">
      <c r="B19256" s="7" t="s">
        <v>19362</v>
      </c>
      <c r="D19256" s="7">
        <v>220</v>
      </c>
    </row>
    <row r="19257" spans="2:4" x14ac:dyDescent="0.2">
      <c r="B19257" s="7" t="s">
        <v>19363</v>
      </c>
      <c r="D19257" s="7">
        <v>243</v>
      </c>
    </row>
    <row r="19258" spans="2:4" x14ac:dyDescent="0.2">
      <c r="B19258" s="7" t="s">
        <v>19364</v>
      </c>
      <c r="D19258" s="7">
        <v>261</v>
      </c>
    </row>
    <row r="19259" spans="2:4" x14ac:dyDescent="0.2">
      <c r="B19259" s="7" t="s">
        <v>19365</v>
      </c>
      <c r="D19259" s="7">
        <v>262</v>
      </c>
    </row>
    <row r="19260" spans="2:4" x14ac:dyDescent="0.2">
      <c r="B19260" s="7" t="s">
        <v>19366</v>
      </c>
      <c r="D19260" s="7">
        <v>228</v>
      </c>
    </row>
    <row r="19261" spans="2:4" x14ac:dyDescent="0.2">
      <c r="B19261" s="7" t="s">
        <v>19367</v>
      </c>
      <c r="D19261" s="7">
        <v>227</v>
      </c>
    </row>
    <row r="19262" spans="2:4" x14ac:dyDescent="0.2">
      <c r="B19262" s="7" t="s">
        <v>19368</v>
      </c>
      <c r="D19262" s="7">
        <v>236</v>
      </c>
    </row>
    <row r="19263" spans="2:4" x14ac:dyDescent="0.2">
      <c r="B19263" s="7" t="s">
        <v>19369</v>
      </c>
      <c r="D19263" s="7">
        <v>225</v>
      </c>
    </row>
    <row r="19264" spans="2:4" x14ac:dyDescent="0.2">
      <c r="B19264" s="7" t="s">
        <v>19370</v>
      </c>
      <c r="D19264" s="7">
        <v>254</v>
      </c>
    </row>
    <row r="19265" spans="2:4" x14ac:dyDescent="0.2">
      <c r="B19265" s="7" t="s">
        <v>19371</v>
      </c>
      <c r="D19265" s="7">
        <v>232</v>
      </c>
    </row>
    <row r="19266" spans="2:4" x14ac:dyDescent="0.2">
      <c r="B19266" s="7" t="s">
        <v>19372</v>
      </c>
      <c r="D19266" s="7">
        <v>299</v>
      </c>
    </row>
    <row r="19267" spans="2:4" x14ac:dyDescent="0.2">
      <c r="B19267" s="7" t="s">
        <v>19373</v>
      </c>
      <c r="D19267" s="7">
        <v>285</v>
      </c>
    </row>
    <row r="19268" spans="2:4" x14ac:dyDescent="0.2">
      <c r="B19268" s="7" t="s">
        <v>19374</v>
      </c>
      <c r="D19268" s="7">
        <v>297</v>
      </c>
    </row>
    <row r="19269" spans="2:4" x14ac:dyDescent="0.2">
      <c r="B19269" s="7" t="s">
        <v>19375</v>
      </c>
      <c r="D19269" s="7">
        <v>297</v>
      </c>
    </row>
    <row r="19270" spans="2:4" x14ac:dyDescent="0.2">
      <c r="B19270" s="7" t="s">
        <v>19376</v>
      </c>
      <c r="D19270" s="7">
        <v>296</v>
      </c>
    </row>
    <row r="19271" spans="2:4" x14ac:dyDescent="0.2">
      <c r="B19271" s="7" t="s">
        <v>19377</v>
      </c>
      <c r="D19271" s="7">
        <v>243</v>
      </c>
    </row>
    <row r="19272" spans="2:4" x14ac:dyDescent="0.2">
      <c r="B19272" s="7" t="s">
        <v>19378</v>
      </c>
      <c r="D19272" s="7">
        <v>365</v>
      </c>
    </row>
    <row r="19273" spans="2:4" x14ac:dyDescent="0.2">
      <c r="B19273" s="7" t="s">
        <v>19379</v>
      </c>
      <c r="D19273" s="7">
        <v>306</v>
      </c>
    </row>
    <row r="19274" spans="2:4" x14ac:dyDescent="0.2">
      <c r="B19274" s="7" t="s">
        <v>19380</v>
      </c>
      <c r="D19274" s="7">
        <v>306</v>
      </c>
    </row>
    <row r="19275" spans="2:4" x14ac:dyDescent="0.2">
      <c r="B19275" s="7" t="s">
        <v>19381</v>
      </c>
      <c r="D19275" s="7">
        <v>324</v>
      </c>
    </row>
    <row r="19276" spans="2:4" x14ac:dyDescent="0.2">
      <c r="B19276" s="7" t="s">
        <v>19382</v>
      </c>
      <c r="D19276" s="7">
        <v>223</v>
      </c>
    </row>
    <row r="19277" spans="2:4" x14ac:dyDescent="0.2">
      <c r="B19277" s="7" t="s">
        <v>19383</v>
      </c>
      <c r="D19277" s="7">
        <v>245</v>
      </c>
    </row>
    <row r="19278" spans="2:4" x14ac:dyDescent="0.2">
      <c r="B19278" s="7" t="s">
        <v>19384</v>
      </c>
      <c r="D19278" s="7">
        <v>251</v>
      </c>
    </row>
    <row r="19279" spans="2:4" x14ac:dyDescent="0.2">
      <c r="B19279" s="7" t="s">
        <v>19385</v>
      </c>
      <c r="D19279" s="7">
        <v>265</v>
      </c>
    </row>
    <row r="19280" spans="2:4" x14ac:dyDescent="0.2">
      <c r="B19280" s="7" t="s">
        <v>19386</v>
      </c>
      <c r="D19280" s="7">
        <v>247</v>
      </c>
    </row>
    <row r="19281" spans="2:4" x14ac:dyDescent="0.2">
      <c r="B19281" s="7" t="s">
        <v>19387</v>
      </c>
      <c r="D19281" s="7">
        <v>244</v>
      </c>
    </row>
    <row r="19282" spans="2:4" x14ac:dyDescent="0.2">
      <c r="B19282" s="7" t="s">
        <v>19388</v>
      </c>
      <c r="D19282" s="7">
        <v>244</v>
      </c>
    </row>
    <row r="19283" spans="2:4" x14ac:dyDescent="0.2">
      <c r="B19283" s="7" t="s">
        <v>19389</v>
      </c>
      <c r="D19283" s="7">
        <v>262</v>
      </c>
    </row>
    <row r="19284" spans="2:4" x14ac:dyDescent="0.2">
      <c r="B19284" s="7" t="s">
        <v>19390</v>
      </c>
      <c r="D19284" s="7">
        <v>225</v>
      </c>
    </row>
    <row r="19285" spans="2:4" x14ac:dyDescent="0.2">
      <c r="B19285" s="7" t="s">
        <v>19391</v>
      </c>
      <c r="D19285" s="7">
        <v>211</v>
      </c>
    </row>
    <row r="19286" spans="2:4" x14ac:dyDescent="0.2">
      <c r="B19286" s="7" t="s">
        <v>19392</v>
      </c>
      <c r="D19286" s="7">
        <v>261</v>
      </c>
    </row>
    <row r="19287" spans="2:4" x14ac:dyDescent="0.2">
      <c r="B19287" s="7" t="s">
        <v>19393</v>
      </c>
      <c r="D19287" s="7">
        <v>281</v>
      </c>
    </row>
    <row r="19288" spans="2:4" x14ac:dyDescent="0.2">
      <c r="B19288" s="7" t="s">
        <v>19394</v>
      </c>
      <c r="D19288" s="7">
        <v>252</v>
      </c>
    </row>
    <row r="19289" spans="2:4" x14ac:dyDescent="0.2">
      <c r="B19289" s="7" t="s">
        <v>19395</v>
      </c>
      <c r="D19289" s="7">
        <v>259</v>
      </c>
    </row>
    <row r="19290" spans="2:4" x14ac:dyDescent="0.2">
      <c r="B19290" s="7" t="s">
        <v>19396</v>
      </c>
      <c r="D19290" s="7">
        <v>217</v>
      </c>
    </row>
    <row r="19291" spans="2:4" x14ac:dyDescent="0.2">
      <c r="B19291" s="7" t="s">
        <v>19397</v>
      </c>
      <c r="D19291" s="7">
        <v>163</v>
      </c>
    </row>
    <row r="19292" spans="2:4" x14ac:dyDescent="0.2">
      <c r="B19292" s="7" t="s">
        <v>19398</v>
      </c>
      <c r="D19292" s="7">
        <v>279</v>
      </c>
    </row>
    <row r="19293" spans="2:4" x14ac:dyDescent="0.2">
      <c r="B19293" s="7" t="s">
        <v>19399</v>
      </c>
      <c r="D19293" s="7">
        <v>278</v>
      </c>
    </row>
    <row r="19294" spans="2:4" x14ac:dyDescent="0.2">
      <c r="B19294" s="7" t="s">
        <v>19400</v>
      </c>
      <c r="D19294" s="7">
        <v>327</v>
      </c>
    </row>
    <row r="19295" spans="2:4" x14ac:dyDescent="0.2">
      <c r="B19295" s="7" t="s">
        <v>19401</v>
      </c>
      <c r="D19295" s="7">
        <v>28</v>
      </c>
    </row>
    <row r="19296" spans="2:4" x14ac:dyDescent="0.2">
      <c r="B19296" s="7" t="s">
        <v>19402</v>
      </c>
      <c r="D19296" s="7">
        <v>128</v>
      </c>
    </row>
    <row r="19297" spans="2:4" x14ac:dyDescent="0.2">
      <c r="B19297" s="7" t="s">
        <v>19403</v>
      </c>
      <c r="D19297" s="7">
        <v>202</v>
      </c>
    </row>
    <row r="19298" spans="2:4" x14ac:dyDescent="0.2">
      <c r="B19298" s="7" t="s">
        <v>19404</v>
      </c>
      <c r="D19298" s="7">
        <v>171</v>
      </c>
    </row>
    <row r="19299" spans="2:4" x14ac:dyDescent="0.2">
      <c r="B19299" s="7" t="s">
        <v>19405</v>
      </c>
      <c r="D19299" s="7">
        <v>139</v>
      </c>
    </row>
    <row r="19300" spans="2:4" x14ac:dyDescent="0.2">
      <c r="B19300" s="7" t="s">
        <v>19406</v>
      </c>
      <c r="D19300" s="7">
        <v>240</v>
      </c>
    </row>
    <row r="19301" spans="2:4" x14ac:dyDescent="0.2">
      <c r="B19301" s="7" t="s">
        <v>19407</v>
      </c>
      <c r="D19301" s="7">
        <v>216</v>
      </c>
    </row>
    <row r="19302" spans="2:4" x14ac:dyDescent="0.2">
      <c r="B19302" s="7" t="s">
        <v>19408</v>
      </c>
      <c r="D19302" s="7">
        <v>180</v>
      </c>
    </row>
    <row r="19303" spans="2:4" x14ac:dyDescent="0.2">
      <c r="B19303" s="7" t="s">
        <v>19409</v>
      </c>
      <c r="D19303" s="7">
        <v>206</v>
      </c>
    </row>
    <row r="19304" spans="2:4" x14ac:dyDescent="0.2">
      <c r="B19304" s="7" t="s">
        <v>19410</v>
      </c>
      <c r="D19304" s="7">
        <v>336</v>
      </c>
    </row>
    <row r="19305" spans="2:4" x14ac:dyDescent="0.2">
      <c r="B19305" s="7" t="s">
        <v>19411</v>
      </c>
      <c r="D19305" s="7">
        <v>339</v>
      </c>
    </row>
    <row r="19306" spans="2:4" x14ac:dyDescent="0.2">
      <c r="B19306" s="7" t="s">
        <v>19412</v>
      </c>
      <c r="D19306" s="7">
        <v>365</v>
      </c>
    </row>
    <row r="19307" spans="2:4" x14ac:dyDescent="0.2">
      <c r="B19307" s="7" t="s">
        <v>19413</v>
      </c>
      <c r="D19307" s="7">
        <v>414</v>
      </c>
    </row>
    <row r="19308" spans="2:4" x14ac:dyDescent="0.2">
      <c r="B19308" s="7" t="s">
        <v>19414</v>
      </c>
      <c r="D19308" s="7">
        <v>335</v>
      </c>
    </row>
    <row r="19309" spans="2:4" x14ac:dyDescent="0.2">
      <c r="B19309" s="7" t="s">
        <v>19415</v>
      </c>
      <c r="D19309" s="7">
        <v>325</v>
      </c>
    </row>
    <row r="19310" spans="2:4" x14ac:dyDescent="0.2">
      <c r="B19310" s="7" t="s">
        <v>19416</v>
      </c>
      <c r="D19310" s="7">
        <v>344</v>
      </c>
    </row>
    <row r="19311" spans="2:4" x14ac:dyDescent="0.2">
      <c r="B19311" s="7" t="s">
        <v>19417</v>
      </c>
      <c r="D19311" s="7">
        <v>366</v>
      </c>
    </row>
    <row r="19312" spans="2:4" x14ac:dyDescent="0.2">
      <c r="B19312" s="7" t="s">
        <v>19418</v>
      </c>
      <c r="D19312" s="7">
        <v>199</v>
      </c>
    </row>
    <row r="19313" spans="2:4" x14ac:dyDescent="0.2">
      <c r="B19313" s="7" t="s">
        <v>19419</v>
      </c>
      <c r="D19313" s="7">
        <v>400</v>
      </c>
    </row>
    <row r="19314" spans="2:4" x14ac:dyDescent="0.2">
      <c r="B19314" s="7" t="s">
        <v>19420</v>
      </c>
      <c r="D19314" s="7">
        <v>338</v>
      </c>
    </row>
    <row r="19315" spans="2:4" x14ac:dyDescent="0.2">
      <c r="B19315" s="7" t="s">
        <v>19421</v>
      </c>
      <c r="D19315" s="7">
        <v>409</v>
      </c>
    </row>
    <row r="19316" spans="2:4" x14ac:dyDescent="0.2">
      <c r="B19316" s="7" t="s">
        <v>19422</v>
      </c>
      <c r="D19316" s="7">
        <v>314</v>
      </c>
    </row>
    <row r="19317" spans="2:4" x14ac:dyDescent="0.2">
      <c r="B19317" s="7" t="s">
        <v>19423</v>
      </c>
      <c r="D19317" s="7">
        <v>206</v>
      </c>
    </row>
    <row r="19318" spans="2:4" x14ac:dyDescent="0.2">
      <c r="B19318" s="7" t="s">
        <v>19424</v>
      </c>
      <c r="D19318" s="7">
        <v>382</v>
      </c>
    </row>
    <row r="19319" spans="2:4" x14ac:dyDescent="0.2">
      <c r="B19319" s="7" t="s">
        <v>19425</v>
      </c>
      <c r="D19319" s="7">
        <v>324</v>
      </c>
    </row>
    <row r="19320" spans="2:4" x14ac:dyDescent="0.2">
      <c r="B19320" s="7" t="s">
        <v>19426</v>
      </c>
      <c r="D19320" s="7">
        <v>393</v>
      </c>
    </row>
    <row r="19321" spans="2:4" x14ac:dyDescent="0.2">
      <c r="B19321" s="7" t="s">
        <v>19427</v>
      </c>
      <c r="D19321" s="7">
        <v>404</v>
      </c>
    </row>
    <row r="19322" spans="2:4" x14ac:dyDescent="0.2">
      <c r="B19322" s="7" t="s">
        <v>19428</v>
      </c>
      <c r="D19322" s="7">
        <v>285</v>
      </c>
    </row>
    <row r="19323" spans="2:4" x14ac:dyDescent="0.2">
      <c r="B19323" s="7" t="s">
        <v>19429</v>
      </c>
      <c r="D19323" s="7">
        <v>313</v>
      </c>
    </row>
    <row r="19324" spans="2:4" x14ac:dyDescent="0.2">
      <c r="B19324" s="7" t="s">
        <v>19430</v>
      </c>
      <c r="D19324" s="7">
        <v>345</v>
      </c>
    </row>
    <row r="19325" spans="2:4" x14ac:dyDescent="0.2">
      <c r="B19325" s="7" t="s">
        <v>19431</v>
      </c>
      <c r="D19325" s="7">
        <v>363</v>
      </c>
    </row>
    <row r="19326" spans="2:4" x14ac:dyDescent="0.2">
      <c r="B19326" s="7" t="s">
        <v>19432</v>
      </c>
      <c r="D19326" s="7">
        <v>262</v>
      </c>
    </row>
    <row r="19327" spans="2:4" x14ac:dyDescent="0.2">
      <c r="B19327" s="7" t="s">
        <v>19433</v>
      </c>
      <c r="D19327" s="7">
        <v>300</v>
      </c>
    </row>
    <row r="19328" spans="2:4" x14ac:dyDescent="0.2">
      <c r="B19328" s="7" t="s">
        <v>19434</v>
      </c>
      <c r="D19328" s="7">
        <v>382</v>
      </c>
    </row>
    <row r="19329" spans="2:4" x14ac:dyDescent="0.2">
      <c r="B19329" s="7" t="s">
        <v>19435</v>
      </c>
      <c r="D19329" s="7">
        <v>404</v>
      </c>
    </row>
    <row r="19330" spans="2:4" x14ac:dyDescent="0.2">
      <c r="B19330" s="7" t="s">
        <v>19436</v>
      </c>
      <c r="D19330" s="7">
        <v>368</v>
      </c>
    </row>
    <row r="19331" spans="2:4" x14ac:dyDescent="0.2">
      <c r="B19331" s="7" t="s">
        <v>19437</v>
      </c>
      <c r="D19331" s="7">
        <v>460</v>
      </c>
    </row>
    <row r="19332" spans="2:4" x14ac:dyDescent="0.2">
      <c r="B19332" s="7" t="s">
        <v>19438</v>
      </c>
      <c r="D19332" s="7">
        <v>241</v>
      </c>
    </row>
    <row r="19333" spans="2:4" x14ac:dyDescent="0.2">
      <c r="B19333" s="7" t="s">
        <v>19439</v>
      </c>
      <c r="D19333" s="7">
        <v>287</v>
      </c>
    </row>
    <row r="19334" spans="2:4" x14ac:dyDescent="0.2">
      <c r="B19334" s="7" t="s">
        <v>19440</v>
      </c>
      <c r="D19334" s="7">
        <v>367</v>
      </c>
    </row>
    <row r="19335" spans="2:4" x14ac:dyDescent="0.2">
      <c r="B19335" s="7" t="s">
        <v>19441</v>
      </c>
      <c r="D19335" s="7">
        <v>262</v>
      </c>
    </row>
    <row r="19336" spans="2:4" x14ac:dyDescent="0.2">
      <c r="B19336" s="7" t="s">
        <v>19442</v>
      </c>
      <c r="D19336" s="7">
        <v>418</v>
      </c>
    </row>
    <row r="19337" spans="2:4" x14ac:dyDescent="0.2">
      <c r="B19337" s="7" t="s">
        <v>19443</v>
      </c>
      <c r="D19337" s="7">
        <v>310</v>
      </c>
    </row>
    <row r="19338" spans="2:4" x14ac:dyDescent="0.2">
      <c r="B19338" s="7" t="s">
        <v>19444</v>
      </c>
      <c r="D19338" s="7">
        <v>323</v>
      </c>
    </row>
    <row r="19339" spans="2:4" x14ac:dyDescent="0.2">
      <c r="B19339" s="7" t="s">
        <v>19445</v>
      </c>
      <c r="D19339" s="7">
        <v>408</v>
      </c>
    </row>
    <row r="19340" spans="2:4" x14ac:dyDescent="0.2">
      <c r="B19340" s="7" t="s">
        <v>19446</v>
      </c>
      <c r="D19340" s="7">
        <v>353</v>
      </c>
    </row>
    <row r="19341" spans="2:4" x14ac:dyDescent="0.2">
      <c r="B19341" s="7" t="s">
        <v>19447</v>
      </c>
      <c r="D19341" s="7">
        <v>374</v>
      </c>
    </row>
    <row r="19342" spans="2:4" x14ac:dyDescent="0.2">
      <c r="B19342" s="7" t="s">
        <v>19448</v>
      </c>
      <c r="D19342" s="7">
        <v>321</v>
      </c>
    </row>
    <row r="19343" spans="2:4" x14ac:dyDescent="0.2">
      <c r="B19343" s="7" t="s">
        <v>19449</v>
      </c>
      <c r="D19343" s="7">
        <v>234</v>
      </c>
    </row>
    <row r="19344" spans="2:4" x14ac:dyDescent="0.2">
      <c r="B19344" s="7" t="s">
        <v>19450</v>
      </c>
      <c r="D19344" s="7">
        <v>377</v>
      </c>
    </row>
    <row r="19345" spans="2:4" x14ac:dyDescent="0.2">
      <c r="B19345" s="7" t="s">
        <v>19451</v>
      </c>
      <c r="D19345" s="7">
        <v>299</v>
      </c>
    </row>
    <row r="19346" spans="2:4" x14ac:dyDescent="0.2">
      <c r="B19346" s="7" t="s">
        <v>19452</v>
      </c>
      <c r="D19346" s="7">
        <v>249</v>
      </c>
    </row>
    <row r="19347" spans="2:4" x14ac:dyDescent="0.2">
      <c r="B19347" s="7" t="s">
        <v>19453</v>
      </c>
      <c r="D19347" s="7">
        <v>407</v>
      </c>
    </row>
    <row r="19348" spans="2:4" x14ac:dyDescent="0.2">
      <c r="B19348" s="7" t="s">
        <v>19454</v>
      </c>
      <c r="D19348" s="7">
        <v>339</v>
      </c>
    </row>
    <row r="19349" spans="2:4" x14ac:dyDescent="0.2">
      <c r="B19349" s="7" t="s">
        <v>19455</v>
      </c>
      <c r="D19349" s="7">
        <v>380</v>
      </c>
    </row>
    <row r="19350" spans="2:4" x14ac:dyDescent="0.2">
      <c r="B19350" s="7" t="s">
        <v>19456</v>
      </c>
      <c r="D19350" s="7">
        <v>386</v>
      </c>
    </row>
    <row r="19351" spans="2:4" x14ac:dyDescent="0.2">
      <c r="B19351" s="7" t="s">
        <v>19457</v>
      </c>
      <c r="D19351" s="7">
        <v>289</v>
      </c>
    </row>
    <row r="19352" spans="2:4" x14ac:dyDescent="0.2">
      <c r="B19352" s="7" t="s">
        <v>19458</v>
      </c>
      <c r="D19352" s="7">
        <v>317</v>
      </c>
    </row>
    <row r="19353" spans="2:4" x14ac:dyDescent="0.2">
      <c r="B19353" s="7" t="s">
        <v>19459</v>
      </c>
      <c r="D19353" s="7">
        <v>342</v>
      </c>
    </row>
    <row r="19354" spans="2:4" x14ac:dyDescent="0.2">
      <c r="B19354" s="7" t="s">
        <v>19460</v>
      </c>
      <c r="D19354" s="7">
        <v>314</v>
      </c>
    </row>
    <row r="19355" spans="2:4" x14ac:dyDescent="0.2">
      <c r="B19355" s="7" t="s">
        <v>19461</v>
      </c>
      <c r="D19355" s="7">
        <v>371</v>
      </c>
    </row>
    <row r="19356" spans="2:4" x14ac:dyDescent="0.2">
      <c r="B19356" s="7" t="s">
        <v>19462</v>
      </c>
      <c r="D19356" s="7">
        <v>285</v>
      </c>
    </row>
    <row r="19357" spans="2:4" x14ac:dyDescent="0.2">
      <c r="B19357" s="7" t="s">
        <v>19463</v>
      </c>
      <c r="D19357" s="7">
        <v>363</v>
      </c>
    </row>
    <row r="19358" spans="2:4" x14ac:dyDescent="0.2">
      <c r="B19358" s="7" t="s">
        <v>19464</v>
      </c>
      <c r="D19358" s="7">
        <v>413</v>
      </c>
    </row>
    <row r="19359" spans="2:4" x14ac:dyDescent="0.2">
      <c r="B19359" s="7" t="s">
        <v>19465</v>
      </c>
      <c r="D19359" s="7">
        <v>356</v>
      </c>
    </row>
    <row r="19360" spans="2:4" x14ac:dyDescent="0.2">
      <c r="B19360" s="7" t="s">
        <v>19466</v>
      </c>
      <c r="D19360" s="7">
        <v>339</v>
      </c>
    </row>
    <row r="19361" spans="2:4" x14ac:dyDescent="0.2">
      <c r="B19361" s="7" t="s">
        <v>19467</v>
      </c>
      <c r="D19361" s="7">
        <v>331</v>
      </c>
    </row>
    <row r="19362" spans="2:4" x14ac:dyDescent="0.2">
      <c r="B19362" s="7" t="s">
        <v>19468</v>
      </c>
      <c r="D19362" s="7">
        <v>248</v>
      </c>
    </row>
    <row r="19363" spans="2:4" x14ac:dyDescent="0.2">
      <c r="B19363" s="7" t="s">
        <v>19469</v>
      </c>
      <c r="D19363" s="7">
        <v>431</v>
      </c>
    </row>
    <row r="19364" spans="2:4" x14ac:dyDescent="0.2">
      <c r="B19364" s="7" t="s">
        <v>19470</v>
      </c>
      <c r="D19364" s="7">
        <v>301</v>
      </c>
    </row>
    <row r="19365" spans="2:4" x14ac:dyDescent="0.2">
      <c r="B19365" s="7" t="s">
        <v>19471</v>
      </c>
      <c r="D19365" s="7">
        <v>345</v>
      </c>
    </row>
    <row r="19366" spans="2:4" x14ac:dyDescent="0.2">
      <c r="B19366" s="7" t="s">
        <v>19472</v>
      </c>
      <c r="D19366" s="7">
        <v>402</v>
      </c>
    </row>
    <row r="19367" spans="2:4" x14ac:dyDescent="0.2">
      <c r="B19367" s="7" t="s">
        <v>19473</v>
      </c>
      <c r="D19367" s="7">
        <v>307</v>
      </c>
    </row>
    <row r="19368" spans="2:4" x14ac:dyDescent="0.2">
      <c r="B19368" s="7" t="s">
        <v>19474</v>
      </c>
      <c r="D19368" s="7">
        <v>338</v>
      </c>
    </row>
    <row r="19369" spans="2:4" x14ac:dyDescent="0.2">
      <c r="B19369" s="7" t="s">
        <v>19475</v>
      </c>
      <c r="D19369" s="7">
        <v>494</v>
      </c>
    </row>
    <row r="19370" spans="2:4" x14ac:dyDescent="0.2">
      <c r="B19370" s="7" t="s">
        <v>19476</v>
      </c>
      <c r="D19370" s="7">
        <v>391</v>
      </c>
    </row>
    <row r="19371" spans="2:4" x14ac:dyDescent="0.2">
      <c r="B19371" s="7" t="s">
        <v>19477</v>
      </c>
      <c r="D19371" s="7">
        <v>304</v>
      </c>
    </row>
    <row r="19372" spans="2:4" x14ac:dyDescent="0.2">
      <c r="B19372" s="7" t="s">
        <v>19478</v>
      </c>
      <c r="D19372" s="7">
        <v>462</v>
      </c>
    </row>
    <row r="19373" spans="2:4" x14ac:dyDescent="0.2">
      <c r="B19373" s="7" t="s">
        <v>19479</v>
      </c>
      <c r="D19373" s="7">
        <v>367</v>
      </c>
    </row>
    <row r="19374" spans="2:4" x14ac:dyDescent="0.2">
      <c r="B19374" s="7" t="s">
        <v>19480</v>
      </c>
      <c r="D19374" s="7">
        <v>379</v>
      </c>
    </row>
    <row r="19375" spans="2:4" x14ac:dyDescent="0.2">
      <c r="B19375" s="7" t="s">
        <v>19481</v>
      </c>
      <c r="D19375" s="7">
        <v>431</v>
      </c>
    </row>
    <row r="19376" spans="2:4" x14ac:dyDescent="0.2">
      <c r="B19376" s="7" t="s">
        <v>19482</v>
      </c>
      <c r="D19376" s="7">
        <v>319</v>
      </c>
    </row>
    <row r="19377" spans="2:4" x14ac:dyDescent="0.2">
      <c r="B19377" s="7" t="s">
        <v>19483</v>
      </c>
      <c r="D19377" s="7">
        <v>225</v>
      </c>
    </row>
    <row r="19378" spans="2:4" x14ac:dyDescent="0.2">
      <c r="B19378" s="7" t="s">
        <v>19484</v>
      </c>
      <c r="D19378" s="7">
        <v>448</v>
      </c>
    </row>
    <row r="19379" spans="2:4" x14ac:dyDescent="0.2">
      <c r="B19379" s="7" t="s">
        <v>19485</v>
      </c>
      <c r="D19379" s="7">
        <v>419</v>
      </c>
    </row>
    <row r="19380" spans="2:4" x14ac:dyDescent="0.2">
      <c r="B19380" s="7" t="s">
        <v>19486</v>
      </c>
      <c r="D19380" s="7">
        <v>413</v>
      </c>
    </row>
    <row r="19381" spans="2:4" x14ac:dyDescent="0.2">
      <c r="B19381" s="7" t="s">
        <v>19487</v>
      </c>
      <c r="D19381" s="7">
        <v>313</v>
      </c>
    </row>
    <row r="19382" spans="2:4" x14ac:dyDescent="0.2">
      <c r="B19382" s="7" t="s">
        <v>19488</v>
      </c>
      <c r="D19382" s="7">
        <v>378</v>
      </c>
    </row>
    <row r="19383" spans="2:4" x14ac:dyDescent="0.2">
      <c r="B19383" s="7" t="s">
        <v>19489</v>
      </c>
      <c r="D19383" s="7">
        <v>433</v>
      </c>
    </row>
    <row r="19384" spans="2:4" x14ac:dyDescent="0.2">
      <c r="B19384" s="7" t="s">
        <v>19490</v>
      </c>
      <c r="D19384" s="7">
        <v>303</v>
      </c>
    </row>
    <row r="19385" spans="2:4" x14ac:dyDescent="0.2">
      <c r="B19385" s="7" t="s">
        <v>19491</v>
      </c>
      <c r="D19385" s="7">
        <v>319</v>
      </c>
    </row>
    <row r="19386" spans="2:4" x14ac:dyDescent="0.2">
      <c r="B19386" s="7" t="s">
        <v>19492</v>
      </c>
      <c r="D19386" s="7">
        <v>340</v>
      </c>
    </row>
    <row r="19387" spans="2:4" x14ac:dyDescent="0.2">
      <c r="B19387" s="7" t="s">
        <v>19493</v>
      </c>
      <c r="D19387" s="7">
        <v>410</v>
      </c>
    </row>
    <row r="19388" spans="2:4" x14ac:dyDescent="0.2">
      <c r="B19388" s="7" t="s">
        <v>19494</v>
      </c>
      <c r="D19388" s="7">
        <v>352</v>
      </c>
    </row>
    <row r="19389" spans="2:4" x14ac:dyDescent="0.2">
      <c r="B19389" s="7" t="s">
        <v>19495</v>
      </c>
      <c r="D19389" s="7">
        <v>361</v>
      </c>
    </row>
    <row r="19390" spans="2:4" x14ac:dyDescent="0.2">
      <c r="B19390" s="7" t="s">
        <v>19496</v>
      </c>
      <c r="D19390" s="7">
        <v>308</v>
      </c>
    </row>
    <row r="19391" spans="2:4" x14ac:dyDescent="0.2">
      <c r="B19391" s="7" t="s">
        <v>19497</v>
      </c>
      <c r="D19391" s="7">
        <v>316</v>
      </c>
    </row>
    <row r="19392" spans="2:4" x14ac:dyDescent="0.2">
      <c r="B19392" s="7" t="s">
        <v>19498</v>
      </c>
      <c r="D19392" s="7">
        <v>397</v>
      </c>
    </row>
    <row r="19393" spans="2:4" x14ac:dyDescent="0.2">
      <c r="B19393" s="7" t="s">
        <v>19499</v>
      </c>
      <c r="D19393" s="7">
        <v>331</v>
      </c>
    </row>
    <row r="19394" spans="2:4" x14ac:dyDescent="0.2">
      <c r="B19394" s="7" t="s">
        <v>19500</v>
      </c>
      <c r="D19394" s="7">
        <v>473</v>
      </c>
    </row>
    <row r="19395" spans="2:4" x14ac:dyDescent="0.2">
      <c r="B19395" s="7" t="s">
        <v>19501</v>
      </c>
      <c r="D19395" s="7">
        <v>53</v>
      </c>
    </row>
    <row r="19396" spans="2:4" x14ac:dyDescent="0.2">
      <c r="B19396" s="7" t="s">
        <v>19502</v>
      </c>
      <c r="D19396" s="7">
        <v>225</v>
      </c>
    </row>
    <row r="19397" spans="2:4" x14ac:dyDescent="0.2">
      <c r="B19397" s="7" t="s">
        <v>19503</v>
      </c>
      <c r="D19397" s="7">
        <v>343</v>
      </c>
    </row>
    <row r="19398" spans="2:4" x14ac:dyDescent="0.2">
      <c r="B19398" s="7" t="s">
        <v>19504</v>
      </c>
      <c r="D19398" s="7">
        <v>296</v>
      </c>
    </row>
    <row r="19399" spans="2:4" x14ac:dyDescent="0.2">
      <c r="B19399" s="7" t="s">
        <v>19505</v>
      </c>
      <c r="D19399" s="7">
        <v>217</v>
      </c>
    </row>
    <row r="19400" spans="2:4" x14ac:dyDescent="0.2">
      <c r="B19400" s="7" t="s">
        <v>19506</v>
      </c>
      <c r="D19400" s="7">
        <v>314</v>
      </c>
    </row>
    <row r="19401" spans="2:4" x14ac:dyDescent="0.2">
      <c r="B19401" s="7" t="s">
        <v>19507</v>
      </c>
      <c r="D19401" s="7">
        <v>241</v>
      </c>
    </row>
    <row r="19402" spans="2:4" x14ac:dyDescent="0.2">
      <c r="B19402" s="7" t="s">
        <v>19508</v>
      </c>
      <c r="D19402" s="7">
        <v>218</v>
      </c>
    </row>
    <row r="19403" spans="2:4" x14ac:dyDescent="0.2">
      <c r="B19403" s="7" t="s">
        <v>19509</v>
      </c>
      <c r="D19403" s="7">
        <v>392</v>
      </c>
    </row>
    <row r="19404" spans="2:4" x14ac:dyDescent="0.2">
      <c r="B19404" s="7" t="s">
        <v>19510</v>
      </c>
      <c r="D19404" s="7">
        <v>366</v>
      </c>
    </row>
    <row r="19405" spans="2:4" x14ac:dyDescent="0.2">
      <c r="B19405" s="7" t="s">
        <v>19511</v>
      </c>
      <c r="D19405" s="7">
        <v>451</v>
      </c>
    </row>
    <row r="19406" spans="2:4" x14ac:dyDescent="0.2">
      <c r="B19406" s="7" t="s">
        <v>19512</v>
      </c>
      <c r="D19406" s="7">
        <v>257</v>
      </c>
    </row>
    <row r="19407" spans="2:4" x14ac:dyDescent="0.2">
      <c r="B19407" s="7" t="s">
        <v>19513</v>
      </c>
      <c r="D19407" s="7">
        <v>341</v>
      </c>
    </row>
    <row r="19408" spans="2:4" x14ac:dyDescent="0.2">
      <c r="B19408" s="7" t="s">
        <v>19514</v>
      </c>
      <c r="D19408" s="7">
        <v>352</v>
      </c>
    </row>
    <row r="19409" spans="2:4" x14ac:dyDescent="0.2">
      <c r="B19409" s="7" t="s">
        <v>19515</v>
      </c>
      <c r="D19409" s="7">
        <v>363</v>
      </c>
    </row>
    <row r="19410" spans="2:4" x14ac:dyDescent="0.2">
      <c r="B19410" s="7" t="s">
        <v>19516</v>
      </c>
      <c r="D19410" s="7">
        <v>362</v>
      </c>
    </row>
    <row r="19411" spans="2:4" x14ac:dyDescent="0.2">
      <c r="B19411" s="7" t="s">
        <v>19517</v>
      </c>
      <c r="D19411" s="7">
        <v>305</v>
      </c>
    </row>
    <row r="19412" spans="2:4" x14ac:dyDescent="0.2">
      <c r="B19412" s="7" t="s">
        <v>19518</v>
      </c>
      <c r="D19412" s="7">
        <v>258</v>
      </c>
    </row>
    <row r="19413" spans="2:4" x14ac:dyDescent="0.2">
      <c r="B19413" s="7" t="s">
        <v>19519</v>
      </c>
      <c r="D19413" s="7">
        <v>290</v>
      </c>
    </row>
    <row r="19414" spans="2:4" x14ac:dyDescent="0.2">
      <c r="B19414" s="7" t="s">
        <v>19520</v>
      </c>
      <c r="D19414" s="7">
        <v>466</v>
      </c>
    </row>
    <row r="19415" spans="2:4" x14ac:dyDescent="0.2">
      <c r="B19415" s="7" t="s">
        <v>19521</v>
      </c>
      <c r="D19415" s="7">
        <v>359</v>
      </c>
    </row>
    <row r="19416" spans="2:4" x14ac:dyDescent="0.2">
      <c r="B19416" s="7" t="s">
        <v>19522</v>
      </c>
      <c r="D19416" s="7">
        <v>314</v>
      </c>
    </row>
    <row r="19417" spans="2:4" x14ac:dyDescent="0.2">
      <c r="B19417" s="7" t="s">
        <v>19523</v>
      </c>
      <c r="D19417" s="7">
        <v>310</v>
      </c>
    </row>
    <row r="19418" spans="2:4" x14ac:dyDescent="0.2">
      <c r="B19418" s="7" t="s">
        <v>19524</v>
      </c>
      <c r="D19418" s="7">
        <v>381</v>
      </c>
    </row>
    <row r="19419" spans="2:4" x14ac:dyDescent="0.2">
      <c r="B19419" s="7" t="s">
        <v>19525</v>
      </c>
      <c r="D19419" s="7">
        <v>338</v>
      </c>
    </row>
    <row r="19420" spans="2:4" x14ac:dyDescent="0.2">
      <c r="B19420" s="7" t="s">
        <v>19526</v>
      </c>
      <c r="D19420" s="7">
        <v>348</v>
      </c>
    </row>
    <row r="19421" spans="2:4" x14ac:dyDescent="0.2">
      <c r="B19421" s="7" t="s">
        <v>19527</v>
      </c>
      <c r="D19421" s="7">
        <v>353</v>
      </c>
    </row>
    <row r="19422" spans="2:4" x14ac:dyDescent="0.2">
      <c r="B19422" s="7" t="s">
        <v>19528</v>
      </c>
      <c r="D19422" s="7">
        <v>328</v>
      </c>
    </row>
    <row r="19423" spans="2:4" x14ac:dyDescent="0.2">
      <c r="B19423" s="7" t="s">
        <v>19529</v>
      </c>
      <c r="D19423" s="7">
        <v>337</v>
      </c>
    </row>
    <row r="19424" spans="2:4" x14ac:dyDescent="0.2">
      <c r="B19424" s="7" t="s">
        <v>19530</v>
      </c>
      <c r="D19424" s="7">
        <v>308</v>
      </c>
    </row>
    <row r="19425" spans="2:4" x14ac:dyDescent="0.2">
      <c r="B19425" s="7" t="s">
        <v>19531</v>
      </c>
      <c r="D19425" s="7">
        <v>393</v>
      </c>
    </row>
    <row r="19426" spans="2:4" x14ac:dyDescent="0.2">
      <c r="B19426" s="7" t="s">
        <v>19532</v>
      </c>
      <c r="D19426" s="7">
        <v>178</v>
      </c>
    </row>
    <row r="19427" spans="2:4" x14ac:dyDescent="0.2">
      <c r="B19427" s="7" t="s">
        <v>19533</v>
      </c>
      <c r="D19427" s="7">
        <v>274</v>
      </c>
    </row>
    <row r="19428" spans="2:4" x14ac:dyDescent="0.2">
      <c r="B19428" s="7" t="s">
        <v>19534</v>
      </c>
      <c r="D19428" s="7">
        <v>238</v>
      </c>
    </row>
    <row r="19429" spans="2:4" x14ac:dyDescent="0.2">
      <c r="B19429" s="7" t="s">
        <v>19535</v>
      </c>
      <c r="D19429" s="7">
        <v>280</v>
      </c>
    </row>
    <row r="19430" spans="2:4" x14ac:dyDescent="0.2">
      <c r="B19430" s="7" t="s">
        <v>19536</v>
      </c>
      <c r="D19430" s="7">
        <v>453</v>
      </c>
    </row>
    <row r="19431" spans="2:4" x14ac:dyDescent="0.2">
      <c r="B19431" s="7" t="s">
        <v>19537</v>
      </c>
      <c r="D19431" s="7">
        <v>405</v>
      </c>
    </row>
    <row r="19432" spans="2:4" x14ac:dyDescent="0.2">
      <c r="B19432" s="7" t="s">
        <v>19538</v>
      </c>
      <c r="D19432" s="7">
        <v>166</v>
      </c>
    </row>
    <row r="19433" spans="2:4" x14ac:dyDescent="0.2">
      <c r="B19433" s="7" t="s">
        <v>19539</v>
      </c>
      <c r="D19433" s="7">
        <v>268</v>
      </c>
    </row>
    <row r="19434" spans="2:4" x14ac:dyDescent="0.2">
      <c r="B19434" s="7" t="s">
        <v>19540</v>
      </c>
      <c r="D19434" s="7">
        <v>322</v>
      </c>
    </row>
    <row r="19435" spans="2:4" x14ac:dyDescent="0.2">
      <c r="B19435" s="7" t="s">
        <v>19541</v>
      </c>
      <c r="D19435" s="7">
        <v>304</v>
      </c>
    </row>
    <row r="19436" spans="2:4" x14ac:dyDescent="0.2">
      <c r="B19436" s="7" t="s">
        <v>19542</v>
      </c>
      <c r="D19436" s="7">
        <v>361</v>
      </c>
    </row>
    <row r="19437" spans="2:4" x14ac:dyDescent="0.2">
      <c r="B19437" s="7" t="s">
        <v>19543</v>
      </c>
      <c r="D19437" s="7">
        <v>244</v>
      </c>
    </row>
    <row r="19438" spans="2:4" x14ac:dyDescent="0.2">
      <c r="B19438" s="7" t="s">
        <v>19544</v>
      </c>
      <c r="D19438" s="7">
        <v>382</v>
      </c>
    </row>
    <row r="19439" spans="2:4" x14ac:dyDescent="0.2">
      <c r="B19439" s="7" t="s">
        <v>19545</v>
      </c>
      <c r="D19439" s="7">
        <v>360</v>
      </c>
    </row>
    <row r="19440" spans="2:4" x14ac:dyDescent="0.2">
      <c r="B19440" s="7" t="s">
        <v>19546</v>
      </c>
      <c r="D19440" s="7">
        <v>491</v>
      </c>
    </row>
    <row r="19441" spans="2:4" x14ac:dyDescent="0.2">
      <c r="B19441" s="7" t="s">
        <v>19547</v>
      </c>
      <c r="D19441" s="7">
        <v>406</v>
      </c>
    </row>
    <row r="19442" spans="2:4" x14ac:dyDescent="0.2">
      <c r="B19442" s="7" t="s">
        <v>19548</v>
      </c>
      <c r="D19442" s="7">
        <v>329</v>
      </c>
    </row>
    <row r="19443" spans="2:4" x14ac:dyDescent="0.2">
      <c r="B19443" s="7" t="s">
        <v>19549</v>
      </c>
      <c r="D19443" s="7">
        <v>307</v>
      </c>
    </row>
    <row r="19444" spans="2:4" x14ac:dyDescent="0.2">
      <c r="B19444" s="7" t="s">
        <v>19550</v>
      </c>
      <c r="D19444" s="7">
        <v>377</v>
      </c>
    </row>
    <row r="19445" spans="2:4" x14ac:dyDescent="0.2">
      <c r="B19445" s="7" t="s">
        <v>19551</v>
      </c>
      <c r="D19445" s="7">
        <v>372</v>
      </c>
    </row>
    <row r="19446" spans="2:4" x14ac:dyDescent="0.2">
      <c r="B19446" s="7" t="s">
        <v>19552</v>
      </c>
      <c r="D19446" s="7">
        <v>339</v>
      </c>
    </row>
    <row r="19447" spans="2:4" x14ac:dyDescent="0.2">
      <c r="B19447" s="7" t="s">
        <v>19553</v>
      </c>
      <c r="D19447" s="7">
        <v>368</v>
      </c>
    </row>
    <row r="19448" spans="2:4" x14ac:dyDescent="0.2">
      <c r="B19448" s="7" t="s">
        <v>19554</v>
      </c>
      <c r="D19448" s="7">
        <v>280</v>
      </c>
    </row>
    <row r="19449" spans="2:4" x14ac:dyDescent="0.2">
      <c r="B19449" s="7" t="s">
        <v>19555</v>
      </c>
      <c r="D19449" s="7">
        <v>325</v>
      </c>
    </row>
    <row r="19450" spans="2:4" x14ac:dyDescent="0.2">
      <c r="B19450" s="7" t="s">
        <v>19556</v>
      </c>
      <c r="D19450" s="7">
        <v>357</v>
      </c>
    </row>
    <row r="19451" spans="2:4" x14ac:dyDescent="0.2">
      <c r="B19451" s="7" t="s">
        <v>19557</v>
      </c>
      <c r="D19451" s="7">
        <v>286</v>
      </c>
    </row>
    <row r="19452" spans="2:4" x14ac:dyDescent="0.2">
      <c r="B19452" s="7" t="s">
        <v>19558</v>
      </c>
      <c r="D19452" s="7">
        <v>300</v>
      </c>
    </row>
    <row r="19453" spans="2:4" x14ac:dyDescent="0.2">
      <c r="B19453" s="7" t="s">
        <v>19559</v>
      </c>
      <c r="D19453" s="7">
        <v>338</v>
      </c>
    </row>
    <row r="19454" spans="2:4" x14ac:dyDescent="0.2">
      <c r="B19454" s="7" t="s">
        <v>19560</v>
      </c>
      <c r="D19454" s="7">
        <v>338</v>
      </c>
    </row>
    <row r="19455" spans="2:4" x14ac:dyDescent="0.2">
      <c r="B19455" s="7" t="s">
        <v>19561</v>
      </c>
      <c r="D19455" s="7">
        <v>288</v>
      </c>
    </row>
    <row r="19456" spans="2:4" x14ac:dyDescent="0.2">
      <c r="B19456" s="7" t="s">
        <v>19562</v>
      </c>
      <c r="D19456" s="7">
        <v>422</v>
      </c>
    </row>
    <row r="19457" spans="2:4" x14ac:dyDescent="0.2">
      <c r="B19457" s="7" t="s">
        <v>19563</v>
      </c>
      <c r="D19457" s="7">
        <v>338</v>
      </c>
    </row>
    <row r="19458" spans="2:4" x14ac:dyDescent="0.2">
      <c r="B19458" s="7" t="s">
        <v>19564</v>
      </c>
      <c r="D19458" s="7">
        <v>445</v>
      </c>
    </row>
    <row r="19459" spans="2:4" x14ac:dyDescent="0.2">
      <c r="B19459" s="7" t="s">
        <v>19565</v>
      </c>
      <c r="D19459" s="7">
        <v>496</v>
      </c>
    </row>
    <row r="19460" spans="2:4" x14ac:dyDescent="0.2">
      <c r="B19460" s="7" t="s">
        <v>19566</v>
      </c>
      <c r="D19460" s="7">
        <v>301</v>
      </c>
    </row>
    <row r="19461" spans="2:4" x14ac:dyDescent="0.2">
      <c r="B19461" s="7" t="s">
        <v>19567</v>
      </c>
      <c r="D19461" s="7">
        <v>340</v>
      </c>
    </row>
    <row r="19462" spans="2:4" x14ac:dyDescent="0.2">
      <c r="B19462" s="7" t="s">
        <v>19568</v>
      </c>
      <c r="D19462" s="7">
        <v>291</v>
      </c>
    </row>
    <row r="19463" spans="2:4" x14ac:dyDescent="0.2">
      <c r="B19463" s="7" t="s">
        <v>19569</v>
      </c>
      <c r="D19463" s="7">
        <v>464</v>
      </c>
    </row>
    <row r="19464" spans="2:4" x14ac:dyDescent="0.2">
      <c r="B19464" s="7" t="s">
        <v>19570</v>
      </c>
      <c r="D19464" s="7">
        <v>308</v>
      </c>
    </row>
    <row r="19465" spans="2:4" x14ac:dyDescent="0.2">
      <c r="B19465" s="7" t="s">
        <v>19571</v>
      </c>
      <c r="D19465" s="7">
        <v>412</v>
      </c>
    </row>
    <row r="19466" spans="2:4" x14ac:dyDescent="0.2">
      <c r="B19466" s="7" t="s">
        <v>19572</v>
      </c>
      <c r="D19466" s="7">
        <v>461</v>
      </c>
    </row>
    <row r="19467" spans="2:4" x14ac:dyDescent="0.2">
      <c r="B19467" s="7" t="s">
        <v>19573</v>
      </c>
      <c r="D19467" s="7">
        <v>385</v>
      </c>
    </row>
    <row r="19468" spans="2:4" x14ac:dyDescent="0.2">
      <c r="B19468" s="7" t="s">
        <v>19574</v>
      </c>
      <c r="D19468" s="7">
        <v>379</v>
      </c>
    </row>
    <row r="19469" spans="2:4" x14ac:dyDescent="0.2">
      <c r="B19469" s="7" t="s">
        <v>19575</v>
      </c>
      <c r="D19469" s="7">
        <v>392</v>
      </c>
    </row>
    <row r="19470" spans="2:4" x14ac:dyDescent="0.2">
      <c r="B19470" s="7" t="s">
        <v>19576</v>
      </c>
      <c r="D19470" s="7">
        <v>321</v>
      </c>
    </row>
    <row r="19471" spans="2:4" x14ac:dyDescent="0.2">
      <c r="B19471" s="7" t="s">
        <v>19577</v>
      </c>
      <c r="D19471" s="7">
        <v>366</v>
      </c>
    </row>
    <row r="19472" spans="2:4" x14ac:dyDescent="0.2">
      <c r="B19472" s="7" t="s">
        <v>19578</v>
      </c>
      <c r="D19472" s="7">
        <v>376</v>
      </c>
    </row>
    <row r="19473" spans="2:4" x14ac:dyDescent="0.2">
      <c r="B19473" s="7" t="s">
        <v>19579</v>
      </c>
      <c r="D19473" s="7">
        <v>356</v>
      </c>
    </row>
    <row r="19474" spans="2:4" x14ac:dyDescent="0.2">
      <c r="B19474" s="7" t="s">
        <v>19580</v>
      </c>
      <c r="D19474" s="7">
        <v>450</v>
      </c>
    </row>
    <row r="19475" spans="2:4" x14ac:dyDescent="0.2">
      <c r="B19475" s="7" t="s">
        <v>19581</v>
      </c>
      <c r="D19475" s="7">
        <v>401</v>
      </c>
    </row>
    <row r="19476" spans="2:4" x14ac:dyDescent="0.2">
      <c r="B19476" s="7" t="s">
        <v>19582</v>
      </c>
      <c r="D19476" s="7">
        <v>290</v>
      </c>
    </row>
    <row r="19477" spans="2:4" x14ac:dyDescent="0.2">
      <c r="B19477" s="7" t="s">
        <v>19583</v>
      </c>
      <c r="D19477" s="7">
        <v>308</v>
      </c>
    </row>
    <row r="19478" spans="2:4" x14ac:dyDescent="0.2">
      <c r="B19478" s="7" t="s">
        <v>19584</v>
      </c>
      <c r="D19478" s="7">
        <v>367</v>
      </c>
    </row>
    <row r="19479" spans="2:4" x14ac:dyDescent="0.2">
      <c r="B19479" s="7" t="s">
        <v>19585</v>
      </c>
      <c r="D19479" s="7">
        <v>394</v>
      </c>
    </row>
    <row r="19480" spans="2:4" x14ac:dyDescent="0.2">
      <c r="B19480" s="7" t="s">
        <v>19586</v>
      </c>
      <c r="D19480" s="7">
        <v>366</v>
      </c>
    </row>
    <row r="19481" spans="2:4" x14ac:dyDescent="0.2">
      <c r="B19481" s="7" t="s">
        <v>19587</v>
      </c>
      <c r="D19481" s="7">
        <v>336</v>
      </c>
    </row>
    <row r="19482" spans="2:4" x14ac:dyDescent="0.2">
      <c r="B19482" s="7" t="s">
        <v>19588</v>
      </c>
      <c r="D19482" s="7">
        <v>300</v>
      </c>
    </row>
    <row r="19483" spans="2:4" x14ac:dyDescent="0.2">
      <c r="B19483" s="7" t="s">
        <v>19589</v>
      </c>
      <c r="D19483" s="7">
        <v>349</v>
      </c>
    </row>
    <row r="19484" spans="2:4" x14ac:dyDescent="0.2">
      <c r="B19484" s="7" t="s">
        <v>19590</v>
      </c>
      <c r="D19484" s="7">
        <v>317</v>
      </c>
    </row>
    <row r="19485" spans="2:4" x14ac:dyDescent="0.2">
      <c r="B19485" s="7" t="s">
        <v>19591</v>
      </c>
      <c r="D19485" s="7">
        <v>249</v>
      </c>
    </row>
    <row r="19486" spans="2:4" x14ac:dyDescent="0.2">
      <c r="B19486" s="7" t="s">
        <v>19592</v>
      </c>
      <c r="D19486" s="7">
        <v>327</v>
      </c>
    </row>
    <row r="19487" spans="2:4" x14ac:dyDescent="0.2">
      <c r="B19487" s="7" t="s">
        <v>19593</v>
      </c>
      <c r="D19487" s="7">
        <v>418</v>
      </c>
    </row>
    <row r="19488" spans="2:4" x14ac:dyDescent="0.2">
      <c r="B19488" s="7" t="s">
        <v>19594</v>
      </c>
      <c r="D19488" s="7">
        <v>296</v>
      </c>
    </row>
    <row r="19489" spans="2:4" x14ac:dyDescent="0.2">
      <c r="B19489" s="7" t="s">
        <v>19595</v>
      </c>
      <c r="D19489" s="7">
        <v>283</v>
      </c>
    </row>
    <row r="19490" spans="2:4" x14ac:dyDescent="0.2">
      <c r="B19490" s="7" t="s">
        <v>19596</v>
      </c>
      <c r="D19490" s="7">
        <v>259</v>
      </c>
    </row>
    <row r="19491" spans="2:4" x14ac:dyDescent="0.2">
      <c r="B19491" s="7" t="s">
        <v>19597</v>
      </c>
      <c r="D19491" s="7">
        <v>311</v>
      </c>
    </row>
    <row r="19492" spans="2:4" x14ac:dyDescent="0.2">
      <c r="B19492" s="7" t="s">
        <v>19598</v>
      </c>
      <c r="D19492" s="7">
        <v>389</v>
      </c>
    </row>
    <row r="19493" spans="2:4" x14ac:dyDescent="0.2">
      <c r="B19493" s="7" t="s">
        <v>19599</v>
      </c>
      <c r="D19493" s="7">
        <v>358</v>
      </c>
    </row>
    <row r="19494" spans="2:4" x14ac:dyDescent="0.2">
      <c r="B19494" s="7" t="s">
        <v>19600</v>
      </c>
      <c r="D19494" s="7">
        <v>371</v>
      </c>
    </row>
    <row r="19495" spans="2:4" x14ac:dyDescent="0.2">
      <c r="B19495" s="7" t="s">
        <v>19601</v>
      </c>
      <c r="D19495" s="7">
        <v>40</v>
      </c>
    </row>
    <row r="19496" spans="2:4" x14ac:dyDescent="0.2">
      <c r="B19496" s="7" t="s">
        <v>19602</v>
      </c>
      <c r="D19496" s="7">
        <v>208</v>
      </c>
    </row>
    <row r="19497" spans="2:4" x14ac:dyDescent="0.2">
      <c r="B19497" s="7" t="s">
        <v>19603</v>
      </c>
      <c r="D19497" s="7">
        <v>346</v>
      </c>
    </row>
    <row r="19498" spans="2:4" x14ac:dyDescent="0.2">
      <c r="B19498" s="7" t="s">
        <v>19604</v>
      </c>
      <c r="D19498" s="7">
        <v>214</v>
      </c>
    </row>
    <row r="19499" spans="2:4" x14ac:dyDescent="0.2">
      <c r="B19499" s="7" t="s">
        <v>19605</v>
      </c>
      <c r="D19499" s="7">
        <v>236</v>
      </c>
    </row>
    <row r="19500" spans="2:4" x14ac:dyDescent="0.2">
      <c r="B19500" s="7" t="s">
        <v>19606</v>
      </c>
      <c r="D19500" s="7">
        <v>301</v>
      </c>
    </row>
    <row r="19501" spans="2:4" x14ac:dyDescent="0.2">
      <c r="B19501" s="7" t="s">
        <v>19607</v>
      </c>
      <c r="D19501" s="7">
        <v>310</v>
      </c>
    </row>
    <row r="19502" spans="2:4" x14ac:dyDescent="0.2">
      <c r="B19502" s="7" t="s">
        <v>19608</v>
      </c>
      <c r="D19502" s="7">
        <v>255</v>
      </c>
    </row>
    <row r="19503" spans="2:4" x14ac:dyDescent="0.2">
      <c r="B19503" s="7" t="s">
        <v>19609</v>
      </c>
      <c r="D19503" s="7">
        <v>397</v>
      </c>
    </row>
    <row r="19504" spans="2:4" x14ac:dyDescent="0.2">
      <c r="B19504" s="7" t="s">
        <v>19610</v>
      </c>
      <c r="D19504" s="7">
        <v>430</v>
      </c>
    </row>
    <row r="19505" spans="2:4" x14ac:dyDescent="0.2">
      <c r="B19505" s="7" t="s">
        <v>19611</v>
      </c>
      <c r="D19505" s="7">
        <v>308</v>
      </c>
    </row>
    <row r="19506" spans="2:4" x14ac:dyDescent="0.2">
      <c r="B19506" s="7" t="s">
        <v>19612</v>
      </c>
      <c r="D19506" s="7">
        <v>271</v>
      </c>
    </row>
    <row r="19507" spans="2:4" x14ac:dyDescent="0.2">
      <c r="B19507" s="7" t="s">
        <v>19613</v>
      </c>
      <c r="D19507" s="7">
        <v>367</v>
      </c>
    </row>
    <row r="19508" spans="2:4" x14ac:dyDescent="0.2">
      <c r="B19508" s="7" t="s">
        <v>19614</v>
      </c>
      <c r="D19508" s="7">
        <v>335</v>
      </c>
    </row>
    <row r="19509" spans="2:4" x14ac:dyDescent="0.2">
      <c r="B19509" s="7" t="s">
        <v>19615</v>
      </c>
      <c r="D19509" s="7">
        <v>334</v>
      </c>
    </row>
    <row r="19510" spans="2:4" x14ac:dyDescent="0.2">
      <c r="B19510" s="7" t="s">
        <v>19616</v>
      </c>
      <c r="D19510" s="7">
        <v>349</v>
      </c>
    </row>
    <row r="19511" spans="2:4" x14ac:dyDescent="0.2">
      <c r="B19511" s="7" t="s">
        <v>19617</v>
      </c>
      <c r="D19511" s="7">
        <v>405</v>
      </c>
    </row>
    <row r="19512" spans="2:4" x14ac:dyDescent="0.2">
      <c r="B19512" s="7" t="s">
        <v>19618</v>
      </c>
      <c r="D19512" s="7">
        <v>182</v>
      </c>
    </row>
    <row r="19513" spans="2:4" x14ac:dyDescent="0.2">
      <c r="B19513" s="7" t="s">
        <v>19619</v>
      </c>
      <c r="D19513" s="7">
        <v>348</v>
      </c>
    </row>
    <row r="19514" spans="2:4" x14ac:dyDescent="0.2">
      <c r="B19514" s="7" t="s">
        <v>19620</v>
      </c>
      <c r="D19514" s="7">
        <v>352</v>
      </c>
    </row>
    <row r="19515" spans="2:4" x14ac:dyDescent="0.2">
      <c r="B19515" s="7" t="s">
        <v>19621</v>
      </c>
      <c r="D19515" s="7">
        <v>393</v>
      </c>
    </row>
    <row r="19516" spans="2:4" x14ac:dyDescent="0.2">
      <c r="B19516" s="7" t="s">
        <v>19622</v>
      </c>
      <c r="D19516" s="7">
        <v>333</v>
      </c>
    </row>
    <row r="19517" spans="2:4" x14ac:dyDescent="0.2">
      <c r="B19517" s="7" t="s">
        <v>19623</v>
      </c>
      <c r="D19517" s="7">
        <v>238</v>
      </c>
    </row>
    <row r="19518" spans="2:4" x14ac:dyDescent="0.2">
      <c r="B19518" s="7" t="s">
        <v>19624</v>
      </c>
      <c r="D19518" s="7">
        <v>344</v>
      </c>
    </row>
    <row r="19519" spans="2:4" x14ac:dyDescent="0.2">
      <c r="B19519" s="7" t="s">
        <v>19625</v>
      </c>
      <c r="D19519" s="7">
        <v>282</v>
      </c>
    </row>
    <row r="19520" spans="2:4" x14ac:dyDescent="0.2">
      <c r="B19520" s="7" t="s">
        <v>19626</v>
      </c>
      <c r="D19520" s="7">
        <v>407</v>
      </c>
    </row>
    <row r="19521" spans="2:4" x14ac:dyDescent="0.2">
      <c r="B19521" s="7" t="s">
        <v>19627</v>
      </c>
      <c r="D19521" s="7">
        <v>348</v>
      </c>
    </row>
    <row r="19522" spans="2:4" x14ac:dyDescent="0.2">
      <c r="B19522" s="7" t="s">
        <v>19628</v>
      </c>
      <c r="D19522" s="7">
        <v>278</v>
      </c>
    </row>
    <row r="19523" spans="2:4" x14ac:dyDescent="0.2">
      <c r="B19523" s="7" t="s">
        <v>19629</v>
      </c>
      <c r="D19523" s="7">
        <v>327</v>
      </c>
    </row>
    <row r="19524" spans="2:4" x14ac:dyDescent="0.2">
      <c r="B19524" s="7" t="s">
        <v>19630</v>
      </c>
      <c r="D19524" s="7">
        <v>336</v>
      </c>
    </row>
    <row r="19525" spans="2:4" x14ac:dyDescent="0.2">
      <c r="B19525" s="7" t="s">
        <v>19631</v>
      </c>
      <c r="D19525" s="7">
        <v>260</v>
      </c>
    </row>
    <row r="19526" spans="2:4" x14ac:dyDescent="0.2">
      <c r="B19526" s="7" t="s">
        <v>19632</v>
      </c>
      <c r="D19526" s="7">
        <v>177</v>
      </c>
    </row>
    <row r="19527" spans="2:4" x14ac:dyDescent="0.2">
      <c r="B19527" s="7" t="s">
        <v>19633</v>
      </c>
      <c r="D19527" s="7">
        <v>373</v>
      </c>
    </row>
    <row r="19528" spans="2:4" x14ac:dyDescent="0.2">
      <c r="B19528" s="7" t="s">
        <v>19634</v>
      </c>
      <c r="D19528" s="7">
        <v>272</v>
      </c>
    </row>
    <row r="19529" spans="2:4" x14ac:dyDescent="0.2">
      <c r="B19529" s="7" t="s">
        <v>19635</v>
      </c>
      <c r="D19529" s="7">
        <v>345</v>
      </c>
    </row>
    <row r="19530" spans="2:4" x14ac:dyDescent="0.2">
      <c r="B19530" s="7" t="s">
        <v>19636</v>
      </c>
      <c r="D19530" s="7">
        <v>380</v>
      </c>
    </row>
    <row r="19531" spans="2:4" x14ac:dyDescent="0.2">
      <c r="B19531" s="7" t="s">
        <v>19637</v>
      </c>
      <c r="D19531" s="7">
        <v>306</v>
      </c>
    </row>
    <row r="19532" spans="2:4" x14ac:dyDescent="0.2">
      <c r="B19532" s="7" t="s">
        <v>19638</v>
      </c>
      <c r="D19532" s="7">
        <v>195</v>
      </c>
    </row>
    <row r="19533" spans="2:4" x14ac:dyDescent="0.2">
      <c r="B19533" s="7" t="s">
        <v>19639</v>
      </c>
      <c r="D19533" s="7">
        <v>289</v>
      </c>
    </row>
    <row r="19534" spans="2:4" x14ac:dyDescent="0.2">
      <c r="B19534" s="7" t="s">
        <v>19640</v>
      </c>
      <c r="D19534" s="7">
        <v>394</v>
      </c>
    </row>
    <row r="19535" spans="2:4" x14ac:dyDescent="0.2">
      <c r="B19535" s="7" t="s">
        <v>19641</v>
      </c>
      <c r="D19535" s="7">
        <v>345</v>
      </c>
    </row>
    <row r="19536" spans="2:4" x14ac:dyDescent="0.2">
      <c r="B19536" s="7" t="s">
        <v>19642</v>
      </c>
      <c r="D19536" s="7">
        <v>291</v>
      </c>
    </row>
    <row r="19537" spans="2:4" x14ac:dyDescent="0.2">
      <c r="B19537" s="7" t="s">
        <v>19643</v>
      </c>
      <c r="D19537" s="7">
        <v>311</v>
      </c>
    </row>
    <row r="19538" spans="2:4" x14ac:dyDescent="0.2">
      <c r="B19538" s="7" t="s">
        <v>19644</v>
      </c>
      <c r="D19538" s="7">
        <v>338</v>
      </c>
    </row>
    <row r="19539" spans="2:4" x14ac:dyDescent="0.2">
      <c r="B19539" s="7" t="s">
        <v>19645</v>
      </c>
      <c r="D19539" s="7">
        <v>356</v>
      </c>
    </row>
    <row r="19540" spans="2:4" x14ac:dyDescent="0.2">
      <c r="B19540" s="7" t="s">
        <v>19646</v>
      </c>
      <c r="D19540" s="7">
        <v>393</v>
      </c>
    </row>
    <row r="19541" spans="2:4" x14ac:dyDescent="0.2">
      <c r="B19541" s="7" t="s">
        <v>19647</v>
      </c>
      <c r="D19541" s="7">
        <v>341</v>
      </c>
    </row>
    <row r="19542" spans="2:4" x14ac:dyDescent="0.2">
      <c r="B19542" s="7" t="s">
        <v>19648</v>
      </c>
      <c r="D19542" s="7">
        <v>352</v>
      </c>
    </row>
    <row r="19543" spans="2:4" x14ac:dyDescent="0.2">
      <c r="B19543" s="7" t="s">
        <v>19649</v>
      </c>
      <c r="D19543" s="7">
        <v>272</v>
      </c>
    </row>
    <row r="19544" spans="2:4" x14ac:dyDescent="0.2">
      <c r="B19544" s="7" t="s">
        <v>19650</v>
      </c>
      <c r="D19544" s="7">
        <v>312</v>
      </c>
    </row>
    <row r="19545" spans="2:4" x14ac:dyDescent="0.2">
      <c r="B19545" s="7" t="s">
        <v>19651</v>
      </c>
      <c r="D19545" s="7">
        <v>339</v>
      </c>
    </row>
    <row r="19546" spans="2:4" x14ac:dyDescent="0.2">
      <c r="B19546" s="7" t="s">
        <v>19652</v>
      </c>
      <c r="D19546" s="7">
        <v>348</v>
      </c>
    </row>
    <row r="19547" spans="2:4" x14ac:dyDescent="0.2">
      <c r="B19547" s="7" t="s">
        <v>19653</v>
      </c>
      <c r="D19547" s="7">
        <v>316</v>
      </c>
    </row>
    <row r="19548" spans="2:4" x14ac:dyDescent="0.2">
      <c r="B19548" s="7" t="s">
        <v>19654</v>
      </c>
      <c r="D19548" s="7">
        <v>333</v>
      </c>
    </row>
    <row r="19549" spans="2:4" x14ac:dyDescent="0.2">
      <c r="B19549" s="7" t="s">
        <v>19655</v>
      </c>
      <c r="D19549" s="7">
        <v>270</v>
      </c>
    </row>
    <row r="19550" spans="2:4" x14ac:dyDescent="0.2">
      <c r="B19550" s="7" t="s">
        <v>19656</v>
      </c>
      <c r="D19550" s="7">
        <v>294</v>
      </c>
    </row>
    <row r="19551" spans="2:4" x14ac:dyDescent="0.2">
      <c r="B19551" s="7" t="s">
        <v>19657</v>
      </c>
      <c r="D19551" s="7">
        <v>332</v>
      </c>
    </row>
    <row r="19552" spans="2:4" x14ac:dyDescent="0.2">
      <c r="B19552" s="7" t="s">
        <v>19658</v>
      </c>
      <c r="D19552" s="7">
        <v>265</v>
      </c>
    </row>
    <row r="19553" spans="2:4" x14ac:dyDescent="0.2">
      <c r="B19553" s="7" t="s">
        <v>19659</v>
      </c>
      <c r="D19553" s="7">
        <v>354</v>
      </c>
    </row>
    <row r="19554" spans="2:4" x14ac:dyDescent="0.2">
      <c r="B19554" s="7" t="s">
        <v>19660</v>
      </c>
      <c r="D19554" s="7">
        <v>331</v>
      </c>
    </row>
    <row r="19555" spans="2:4" x14ac:dyDescent="0.2">
      <c r="B19555" s="7" t="s">
        <v>19661</v>
      </c>
      <c r="D19555" s="7">
        <v>267</v>
      </c>
    </row>
    <row r="19556" spans="2:4" x14ac:dyDescent="0.2">
      <c r="B19556" s="7" t="s">
        <v>19662</v>
      </c>
      <c r="D19556" s="7">
        <v>290</v>
      </c>
    </row>
    <row r="19557" spans="2:4" x14ac:dyDescent="0.2">
      <c r="B19557" s="7" t="s">
        <v>19663</v>
      </c>
      <c r="D19557" s="7">
        <v>282</v>
      </c>
    </row>
    <row r="19558" spans="2:4" x14ac:dyDescent="0.2">
      <c r="B19558" s="7" t="s">
        <v>19664</v>
      </c>
      <c r="D19558" s="7">
        <v>308</v>
      </c>
    </row>
    <row r="19559" spans="2:4" x14ac:dyDescent="0.2">
      <c r="B19559" s="7" t="s">
        <v>19665</v>
      </c>
      <c r="D19559" s="7">
        <v>349</v>
      </c>
    </row>
    <row r="19560" spans="2:4" x14ac:dyDescent="0.2">
      <c r="B19560" s="7" t="s">
        <v>19666</v>
      </c>
      <c r="D19560" s="7">
        <v>331</v>
      </c>
    </row>
    <row r="19561" spans="2:4" x14ac:dyDescent="0.2">
      <c r="B19561" s="7" t="s">
        <v>19667</v>
      </c>
      <c r="D19561" s="7">
        <v>294</v>
      </c>
    </row>
    <row r="19562" spans="2:4" x14ac:dyDescent="0.2">
      <c r="B19562" s="7" t="s">
        <v>19668</v>
      </c>
      <c r="D19562" s="7">
        <v>279</v>
      </c>
    </row>
    <row r="19563" spans="2:4" x14ac:dyDescent="0.2">
      <c r="B19563" s="7" t="s">
        <v>19669</v>
      </c>
      <c r="D19563" s="7">
        <v>389</v>
      </c>
    </row>
    <row r="19564" spans="2:4" x14ac:dyDescent="0.2">
      <c r="B19564" s="7" t="s">
        <v>19670</v>
      </c>
      <c r="D19564" s="7">
        <v>389</v>
      </c>
    </row>
    <row r="19565" spans="2:4" x14ac:dyDescent="0.2">
      <c r="B19565" s="7" t="s">
        <v>19671</v>
      </c>
      <c r="D19565" s="7">
        <v>285</v>
      </c>
    </row>
    <row r="19566" spans="2:4" x14ac:dyDescent="0.2">
      <c r="B19566" s="7" t="s">
        <v>19672</v>
      </c>
      <c r="D19566" s="7">
        <v>375</v>
      </c>
    </row>
    <row r="19567" spans="2:4" x14ac:dyDescent="0.2">
      <c r="B19567" s="7" t="s">
        <v>19673</v>
      </c>
      <c r="D19567" s="7">
        <v>326</v>
      </c>
    </row>
    <row r="19568" spans="2:4" x14ac:dyDescent="0.2">
      <c r="B19568" s="7" t="s">
        <v>19674</v>
      </c>
      <c r="D19568" s="7">
        <v>330</v>
      </c>
    </row>
    <row r="19569" spans="2:4" x14ac:dyDescent="0.2">
      <c r="B19569" s="7" t="s">
        <v>19675</v>
      </c>
      <c r="D19569" s="7">
        <v>559</v>
      </c>
    </row>
    <row r="19570" spans="2:4" x14ac:dyDescent="0.2">
      <c r="B19570" s="7" t="s">
        <v>19676</v>
      </c>
      <c r="D19570" s="7">
        <v>388</v>
      </c>
    </row>
    <row r="19571" spans="2:4" x14ac:dyDescent="0.2">
      <c r="B19571" s="7" t="s">
        <v>19677</v>
      </c>
      <c r="D19571" s="7">
        <v>289</v>
      </c>
    </row>
    <row r="19572" spans="2:4" x14ac:dyDescent="0.2">
      <c r="B19572" s="7" t="s">
        <v>19678</v>
      </c>
      <c r="D19572" s="7">
        <v>368</v>
      </c>
    </row>
    <row r="19573" spans="2:4" x14ac:dyDescent="0.2">
      <c r="B19573" s="7" t="s">
        <v>19679</v>
      </c>
      <c r="D19573" s="7">
        <v>352</v>
      </c>
    </row>
    <row r="19574" spans="2:4" x14ac:dyDescent="0.2">
      <c r="B19574" s="7" t="s">
        <v>19680</v>
      </c>
      <c r="D19574" s="7">
        <v>438</v>
      </c>
    </row>
    <row r="19575" spans="2:4" x14ac:dyDescent="0.2">
      <c r="B19575" s="7" t="s">
        <v>19681</v>
      </c>
      <c r="D19575" s="7">
        <v>376</v>
      </c>
    </row>
    <row r="19576" spans="2:4" x14ac:dyDescent="0.2">
      <c r="B19576" s="7" t="s">
        <v>19682</v>
      </c>
      <c r="D19576" s="7">
        <v>296</v>
      </c>
    </row>
    <row r="19577" spans="2:4" x14ac:dyDescent="0.2">
      <c r="B19577" s="7" t="s">
        <v>19683</v>
      </c>
      <c r="D19577" s="7">
        <v>288</v>
      </c>
    </row>
    <row r="19578" spans="2:4" x14ac:dyDescent="0.2">
      <c r="B19578" s="7" t="s">
        <v>19684</v>
      </c>
      <c r="D19578" s="7">
        <v>300</v>
      </c>
    </row>
    <row r="19579" spans="2:4" x14ac:dyDescent="0.2">
      <c r="B19579" s="7" t="s">
        <v>19685</v>
      </c>
      <c r="D19579" s="7">
        <v>316</v>
      </c>
    </row>
    <row r="19580" spans="2:4" x14ac:dyDescent="0.2">
      <c r="B19580" s="7" t="s">
        <v>19686</v>
      </c>
      <c r="D19580" s="7">
        <v>406</v>
      </c>
    </row>
    <row r="19581" spans="2:4" x14ac:dyDescent="0.2">
      <c r="B19581" s="7" t="s">
        <v>19687</v>
      </c>
      <c r="D19581" s="7">
        <v>322</v>
      </c>
    </row>
    <row r="19582" spans="2:4" x14ac:dyDescent="0.2">
      <c r="B19582" s="7" t="s">
        <v>19688</v>
      </c>
      <c r="D19582" s="7">
        <v>349</v>
      </c>
    </row>
    <row r="19583" spans="2:4" x14ac:dyDescent="0.2">
      <c r="B19583" s="7" t="s">
        <v>19689</v>
      </c>
      <c r="D19583" s="7">
        <v>439</v>
      </c>
    </row>
    <row r="19584" spans="2:4" x14ac:dyDescent="0.2">
      <c r="B19584" s="7" t="s">
        <v>19690</v>
      </c>
      <c r="D19584" s="7">
        <v>313</v>
      </c>
    </row>
    <row r="19585" spans="2:4" x14ac:dyDescent="0.2">
      <c r="B19585" s="7" t="s">
        <v>19691</v>
      </c>
      <c r="D19585" s="7">
        <v>281</v>
      </c>
    </row>
    <row r="19586" spans="2:4" x14ac:dyDescent="0.2">
      <c r="B19586" s="7" t="s">
        <v>19692</v>
      </c>
      <c r="D19586" s="7">
        <v>415</v>
      </c>
    </row>
    <row r="19587" spans="2:4" x14ac:dyDescent="0.2">
      <c r="B19587" s="7" t="s">
        <v>19693</v>
      </c>
      <c r="D19587" s="7">
        <v>355</v>
      </c>
    </row>
    <row r="19588" spans="2:4" x14ac:dyDescent="0.2">
      <c r="B19588" s="7" t="s">
        <v>19694</v>
      </c>
      <c r="D19588" s="7">
        <v>375</v>
      </c>
    </row>
    <row r="19589" spans="2:4" x14ac:dyDescent="0.2">
      <c r="B19589" s="7" t="s">
        <v>19695</v>
      </c>
      <c r="D19589" s="7">
        <v>336</v>
      </c>
    </row>
    <row r="19590" spans="2:4" x14ac:dyDescent="0.2">
      <c r="B19590" s="7" t="s">
        <v>19696</v>
      </c>
      <c r="D19590" s="7">
        <v>261</v>
      </c>
    </row>
    <row r="19591" spans="2:4" x14ac:dyDescent="0.2">
      <c r="B19591" s="7" t="s">
        <v>19697</v>
      </c>
      <c r="D19591" s="7">
        <v>321</v>
      </c>
    </row>
    <row r="19592" spans="2:4" x14ac:dyDescent="0.2">
      <c r="B19592" s="7" t="s">
        <v>19698</v>
      </c>
      <c r="D19592" s="7">
        <v>398</v>
      </c>
    </row>
    <row r="19593" spans="2:4" x14ac:dyDescent="0.2">
      <c r="B19593" s="7" t="s">
        <v>19699</v>
      </c>
      <c r="D19593" s="7">
        <v>376</v>
      </c>
    </row>
    <row r="19594" spans="2:4" x14ac:dyDescent="0.2">
      <c r="B19594" s="7" t="s">
        <v>19700</v>
      </c>
      <c r="D19594" s="7">
        <v>344</v>
      </c>
    </row>
    <row r="19595" spans="2:4" x14ac:dyDescent="0.2">
      <c r="B19595" s="7" t="s">
        <v>19701</v>
      </c>
      <c r="D19595" s="7">
        <v>20</v>
      </c>
    </row>
    <row r="19596" spans="2:4" x14ac:dyDescent="0.2">
      <c r="B19596" s="7" t="s">
        <v>19702</v>
      </c>
      <c r="D19596" s="7">
        <v>201</v>
      </c>
    </row>
    <row r="19597" spans="2:4" x14ac:dyDescent="0.2">
      <c r="B19597" s="7" t="s">
        <v>19703</v>
      </c>
      <c r="D19597" s="7">
        <v>382</v>
      </c>
    </row>
    <row r="19598" spans="2:4" x14ac:dyDescent="0.2">
      <c r="B19598" s="7" t="s">
        <v>19704</v>
      </c>
      <c r="D19598" s="7">
        <v>352</v>
      </c>
    </row>
    <row r="19599" spans="2:4" x14ac:dyDescent="0.2">
      <c r="B19599" s="7" t="s">
        <v>19705</v>
      </c>
      <c r="D19599" s="7">
        <v>186</v>
      </c>
    </row>
    <row r="19600" spans="2:4" x14ac:dyDescent="0.2">
      <c r="B19600" s="7" t="s">
        <v>19706</v>
      </c>
      <c r="D19600" s="7">
        <v>310</v>
      </c>
    </row>
    <row r="19601" spans="2:4" x14ac:dyDescent="0.2">
      <c r="B19601" s="7" t="s">
        <v>19707</v>
      </c>
      <c r="D19601" s="7">
        <v>279</v>
      </c>
    </row>
    <row r="19602" spans="2:4" x14ac:dyDescent="0.2">
      <c r="B19602" s="7" t="s">
        <v>19708</v>
      </c>
      <c r="D19602" s="7">
        <v>184</v>
      </c>
    </row>
    <row r="19603" spans="2:4" x14ac:dyDescent="0.2">
      <c r="B19603" s="7" t="s">
        <v>19709</v>
      </c>
      <c r="D19603" s="7">
        <v>411</v>
      </c>
    </row>
    <row r="19604" spans="2:4" x14ac:dyDescent="0.2">
      <c r="B19604" s="7" t="s">
        <v>19710</v>
      </c>
      <c r="D19604" s="7">
        <v>297</v>
      </c>
    </row>
    <row r="19605" spans="2:4" x14ac:dyDescent="0.2">
      <c r="B19605" s="7" t="s">
        <v>19711</v>
      </c>
      <c r="D19605" s="7">
        <v>321</v>
      </c>
    </row>
    <row r="19606" spans="2:4" x14ac:dyDescent="0.2">
      <c r="B19606" s="7" t="s">
        <v>19712</v>
      </c>
      <c r="D19606" s="7">
        <v>235</v>
      </c>
    </row>
    <row r="19607" spans="2:4" x14ac:dyDescent="0.2">
      <c r="B19607" s="7" t="s">
        <v>19713</v>
      </c>
      <c r="D19607" s="7">
        <v>307</v>
      </c>
    </row>
    <row r="19608" spans="2:4" x14ac:dyDescent="0.2">
      <c r="B19608" s="7" t="s">
        <v>19714</v>
      </c>
      <c r="D19608" s="7">
        <v>271</v>
      </c>
    </row>
    <row r="19609" spans="2:4" x14ac:dyDescent="0.2">
      <c r="B19609" s="7" t="s">
        <v>19715</v>
      </c>
      <c r="D19609" s="7">
        <v>315</v>
      </c>
    </row>
    <row r="19610" spans="2:4" x14ac:dyDescent="0.2">
      <c r="B19610" s="7" t="s">
        <v>19716</v>
      </c>
      <c r="D19610" s="7">
        <v>313</v>
      </c>
    </row>
    <row r="19611" spans="2:4" x14ac:dyDescent="0.2">
      <c r="B19611" s="7" t="s">
        <v>19717</v>
      </c>
      <c r="D19611" s="7">
        <v>278</v>
      </c>
    </row>
    <row r="19612" spans="2:4" x14ac:dyDescent="0.2">
      <c r="B19612" s="7" t="s">
        <v>19718</v>
      </c>
      <c r="D19612" s="7">
        <v>238</v>
      </c>
    </row>
    <row r="19613" spans="2:4" x14ac:dyDescent="0.2">
      <c r="B19613" s="7" t="s">
        <v>19719</v>
      </c>
      <c r="D19613" s="7">
        <v>376</v>
      </c>
    </row>
    <row r="19614" spans="2:4" x14ac:dyDescent="0.2">
      <c r="B19614" s="7" t="s">
        <v>19720</v>
      </c>
      <c r="D19614" s="7">
        <v>360</v>
      </c>
    </row>
    <row r="19615" spans="2:4" x14ac:dyDescent="0.2">
      <c r="B19615" s="7" t="s">
        <v>19721</v>
      </c>
      <c r="D19615" s="7">
        <v>303</v>
      </c>
    </row>
    <row r="19616" spans="2:4" x14ac:dyDescent="0.2">
      <c r="B19616" s="7" t="s">
        <v>19722</v>
      </c>
      <c r="D19616" s="7">
        <v>258</v>
      </c>
    </row>
    <row r="19617" spans="2:4" x14ac:dyDescent="0.2">
      <c r="B19617" s="7" t="s">
        <v>19723</v>
      </c>
      <c r="D19617" s="7">
        <v>136</v>
      </c>
    </row>
    <row r="19618" spans="2:4" x14ac:dyDescent="0.2">
      <c r="B19618" s="7" t="s">
        <v>19724</v>
      </c>
      <c r="D19618" s="7">
        <v>347</v>
      </c>
    </row>
    <row r="19619" spans="2:4" x14ac:dyDescent="0.2">
      <c r="B19619" s="7" t="s">
        <v>19725</v>
      </c>
      <c r="D19619" s="7">
        <v>273</v>
      </c>
    </row>
    <row r="19620" spans="2:4" x14ac:dyDescent="0.2">
      <c r="B19620" s="7" t="s">
        <v>19726</v>
      </c>
      <c r="D19620" s="7">
        <v>362</v>
      </c>
    </row>
    <row r="19621" spans="2:4" x14ac:dyDescent="0.2">
      <c r="B19621" s="7" t="s">
        <v>19727</v>
      </c>
      <c r="D19621" s="7">
        <v>386</v>
      </c>
    </row>
    <row r="19622" spans="2:4" x14ac:dyDescent="0.2">
      <c r="B19622" s="7" t="s">
        <v>19728</v>
      </c>
      <c r="D19622" s="7">
        <v>248</v>
      </c>
    </row>
    <row r="19623" spans="2:4" x14ac:dyDescent="0.2">
      <c r="B19623" s="7" t="s">
        <v>19729</v>
      </c>
      <c r="D19623" s="7">
        <v>295</v>
      </c>
    </row>
    <row r="19624" spans="2:4" x14ac:dyDescent="0.2">
      <c r="B19624" s="7" t="s">
        <v>19730</v>
      </c>
      <c r="D19624" s="7">
        <v>313</v>
      </c>
    </row>
    <row r="19625" spans="2:4" x14ac:dyDescent="0.2">
      <c r="B19625" s="7" t="s">
        <v>19731</v>
      </c>
      <c r="D19625" s="7">
        <v>301</v>
      </c>
    </row>
    <row r="19626" spans="2:4" x14ac:dyDescent="0.2">
      <c r="B19626" s="7" t="s">
        <v>19732</v>
      </c>
      <c r="D19626" s="7">
        <v>176</v>
      </c>
    </row>
    <row r="19627" spans="2:4" x14ac:dyDescent="0.2">
      <c r="B19627" s="7" t="s">
        <v>19733</v>
      </c>
      <c r="D19627" s="7">
        <v>342</v>
      </c>
    </row>
    <row r="19628" spans="2:4" x14ac:dyDescent="0.2">
      <c r="B19628" s="7" t="s">
        <v>19734</v>
      </c>
      <c r="D19628" s="7">
        <v>247</v>
      </c>
    </row>
    <row r="19629" spans="2:4" x14ac:dyDescent="0.2">
      <c r="B19629" s="7" t="s">
        <v>19735</v>
      </c>
      <c r="D19629" s="7">
        <v>297</v>
      </c>
    </row>
    <row r="19630" spans="2:4" x14ac:dyDescent="0.2">
      <c r="B19630" s="7" t="s">
        <v>19736</v>
      </c>
      <c r="D19630" s="7">
        <v>428</v>
      </c>
    </row>
    <row r="19631" spans="2:4" x14ac:dyDescent="0.2">
      <c r="B19631" s="7" t="s">
        <v>19737</v>
      </c>
      <c r="D19631" s="7">
        <v>345</v>
      </c>
    </row>
    <row r="19632" spans="2:4" x14ac:dyDescent="0.2">
      <c r="B19632" s="7" t="s">
        <v>19738</v>
      </c>
      <c r="D19632" s="7">
        <v>250</v>
      </c>
    </row>
    <row r="19633" spans="2:4" x14ac:dyDescent="0.2">
      <c r="B19633" s="7" t="s">
        <v>19739</v>
      </c>
      <c r="D19633" s="7">
        <v>311</v>
      </c>
    </row>
    <row r="19634" spans="2:4" x14ac:dyDescent="0.2">
      <c r="B19634" s="7" t="s">
        <v>19740</v>
      </c>
      <c r="D19634" s="7">
        <v>349</v>
      </c>
    </row>
    <row r="19635" spans="2:4" x14ac:dyDescent="0.2">
      <c r="B19635" s="7" t="s">
        <v>19741</v>
      </c>
      <c r="D19635" s="7">
        <v>313</v>
      </c>
    </row>
    <row r="19636" spans="2:4" x14ac:dyDescent="0.2">
      <c r="B19636" s="7" t="s">
        <v>19742</v>
      </c>
      <c r="D19636" s="7">
        <v>369</v>
      </c>
    </row>
    <row r="19637" spans="2:4" x14ac:dyDescent="0.2">
      <c r="B19637" s="7" t="s">
        <v>19743</v>
      </c>
      <c r="D19637" s="7">
        <v>191</v>
      </c>
    </row>
    <row r="19638" spans="2:4" x14ac:dyDescent="0.2">
      <c r="B19638" s="7" t="s">
        <v>19744</v>
      </c>
      <c r="D19638" s="7">
        <v>367</v>
      </c>
    </row>
    <row r="19639" spans="2:4" x14ac:dyDescent="0.2">
      <c r="B19639" s="7" t="s">
        <v>19745</v>
      </c>
      <c r="D19639" s="7">
        <v>383</v>
      </c>
    </row>
    <row r="19640" spans="2:4" x14ac:dyDescent="0.2">
      <c r="B19640" s="7" t="s">
        <v>19746</v>
      </c>
      <c r="D19640" s="7">
        <v>304</v>
      </c>
    </row>
    <row r="19641" spans="2:4" x14ac:dyDescent="0.2">
      <c r="B19641" s="7" t="s">
        <v>19747</v>
      </c>
      <c r="D19641" s="7">
        <v>376</v>
      </c>
    </row>
    <row r="19642" spans="2:4" x14ac:dyDescent="0.2">
      <c r="B19642" s="7" t="s">
        <v>19748</v>
      </c>
      <c r="D19642" s="7">
        <v>335</v>
      </c>
    </row>
    <row r="19643" spans="2:4" x14ac:dyDescent="0.2">
      <c r="B19643" s="7" t="s">
        <v>19749</v>
      </c>
      <c r="D19643" s="7">
        <v>184</v>
      </c>
    </row>
    <row r="19644" spans="2:4" x14ac:dyDescent="0.2">
      <c r="B19644" s="7" t="s">
        <v>19750</v>
      </c>
      <c r="D19644" s="7">
        <v>374</v>
      </c>
    </row>
    <row r="19645" spans="2:4" x14ac:dyDescent="0.2">
      <c r="B19645" s="7" t="s">
        <v>19751</v>
      </c>
      <c r="D19645" s="7">
        <v>389</v>
      </c>
    </row>
    <row r="19646" spans="2:4" x14ac:dyDescent="0.2">
      <c r="B19646" s="7" t="s">
        <v>19752</v>
      </c>
      <c r="D19646" s="7">
        <v>334</v>
      </c>
    </row>
    <row r="19647" spans="2:4" x14ac:dyDescent="0.2">
      <c r="B19647" s="7" t="s">
        <v>19753</v>
      </c>
      <c r="D19647" s="7">
        <v>231</v>
      </c>
    </row>
    <row r="19648" spans="2:4" x14ac:dyDescent="0.2">
      <c r="B19648" s="7" t="s">
        <v>19754</v>
      </c>
      <c r="D19648" s="7">
        <v>292</v>
      </c>
    </row>
    <row r="19649" spans="2:4" x14ac:dyDescent="0.2">
      <c r="B19649" s="7" t="s">
        <v>19755</v>
      </c>
      <c r="D19649" s="7">
        <v>290</v>
      </c>
    </row>
    <row r="19650" spans="2:4" x14ac:dyDescent="0.2">
      <c r="B19650" s="7" t="s">
        <v>19756</v>
      </c>
      <c r="D19650" s="7">
        <v>308</v>
      </c>
    </row>
    <row r="19651" spans="2:4" x14ac:dyDescent="0.2">
      <c r="B19651" s="7" t="s">
        <v>19757</v>
      </c>
      <c r="D19651" s="7">
        <v>236</v>
      </c>
    </row>
    <row r="19652" spans="2:4" x14ac:dyDescent="0.2">
      <c r="B19652" s="7" t="s">
        <v>19758</v>
      </c>
      <c r="D19652" s="7">
        <v>224</v>
      </c>
    </row>
    <row r="19653" spans="2:4" x14ac:dyDescent="0.2">
      <c r="B19653" s="7" t="s">
        <v>19759</v>
      </c>
      <c r="D19653" s="7">
        <v>277</v>
      </c>
    </row>
    <row r="19654" spans="2:4" x14ac:dyDescent="0.2">
      <c r="B19654" s="7" t="s">
        <v>19760</v>
      </c>
      <c r="D19654" s="7">
        <v>265</v>
      </c>
    </row>
    <row r="19655" spans="2:4" x14ac:dyDescent="0.2">
      <c r="B19655" s="7" t="s">
        <v>19761</v>
      </c>
      <c r="D19655" s="7">
        <v>340</v>
      </c>
    </row>
    <row r="19656" spans="2:4" x14ac:dyDescent="0.2">
      <c r="B19656" s="7" t="s">
        <v>19762</v>
      </c>
      <c r="D19656" s="7">
        <v>279</v>
      </c>
    </row>
    <row r="19657" spans="2:4" x14ac:dyDescent="0.2">
      <c r="B19657" s="7" t="s">
        <v>19763</v>
      </c>
      <c r="D19657" s="7">
        <v>257</v>
      </c>
    </row>
    <row r="19658" spans="2:4" x14ac:dyDescent="0.2">
      <c r="B19658" s="7" t="s">
        <v>19764</v>
      </c>
      <c r="D19658" s="7">
        <v>417</v>
      </c>
    </row>
    <row r="19659" spans="2:4" x14ac:dyDescent="0.2">
      <c r="B19659" s="7" t="s">
        <v>19765</v>
      </c>
      <c r="D19659" s="7">
        <v>340</v>
      </c>
    </row>
    <row r="19660" spans="2:4" x14ac:dyDescent="0.2">
      <c r="B19660" s="7" t="s">
        <v>19766</v>
      </c>
      <c r="D19660" s="7">
        <v>331</v>
      </c>
    </row>
    <row r="19661" spans="2:4" x14ac:dyDescent="0.2">
      <c r="B19661" s="7" t="s">
        <v>19767</v>
      </c>
      <c r="D19661" s="7">
        <v>339</v>
      </c>
    </row>
    <row r="19662" spans="2:4" x14ac:dyDescent="0.2">
      <c r="B19662" s="7" t="s">
        <v>19768</v>
      </c>
      <c r="D19662" s="7">
        <v>265</v>
      </c>
    </row>
    <row r="19663" spans="2:4" x14ac:dyDescent="0.2">
      <c r="B19663" s="7" t="s">
        <v>19769</v>
      </c>
      <c r="D19663" s="7">
        <v>333</v>
      </c>
    </row>
    <row r="19664" spans="2:4" x14ac:dyDescent="0.2">
      <c r="B19664" s="7" t="s">
        <v>19770</v>
      </c>
      <c r="D19664" s="7">
        <v>214</v>
      </c>
    </row>
    <row r="19665" spans="2:4" x14ac:dyDescent="0.2">
      <c r="B19665" s="7" t="s">
        <v>19771</v>
      </c>
      <c r="D19665" s="7">
        <v>256</v>
      </c>
    </row>
    <row r="19666" spans="2:4" x14ac:dyDescent="0.2">
      <c r="B19666" s="7" t="s">
        <v>19772</v>
      </c>
      <c r="D19666" s="7">
        <v>324</v>
      </c>
    </row>
    <row r="19667" spans="2:4" x14ac:dyDescent="0.2">
      <c r="B19667" s="7" t="s">
        <v>19773</v>
      </c>
      <c r="D19667" s="7">
        <v>328</v>
      </c>
    </row>
    <row r="19668" spans="2:4" x14ac:dyDescent="0.2">
      <c r="B19668" s="7" t="s">
        <v>19774</v>
      </c>
      <c r="D19668" s="7">
        <v>332</v>
      </c>
    </row>
    <row r="19669" spans="2:4" x14ac:dyDescent="0.2">
      <c r="B19669" s="7" t="s">
        <v>19775</v>
      </c>
      <c r="D19669" s="7">
        <v>378</v>
      </c>
    </row>
    <row r="19670" spans="2:4" x14ac:dyDescent="0.2">
      <c r="B19670" s="7" t="s">
        <v>19776</v>
      </c>
      <c r="D19670" s="7">
        <v>256</v>
      </c>
    </row>
    <row r="19671" spans="2:4" x14ac:dyDescent="0.2">
      <c r="B19671" s="7" t="s">
        <v>19777</v>
      </c>
      <c r="D19671" s="7">
        <v>299</v>
      </c>
    </row>
    <row r="19672" spans="2:4" x14ac:dyDescent="0.2">
      <c r="B19672" s="7" t="s">
        <v>19778</v>
      </c>
      <c r="D19672" s="7">
        <v>364</v>
      </c>
    </row>
    <row r="19673" spans="2:4" x14ac:dyDescent="0.2">
      <c r="B19673" s="7" t="s">
        <v>19779</v>
      </c>
      <c r="D19673" s="7">
        <v>282</v>
      </c>
    </row>
    <row r="19674" spans="2:4" x14ac:dyDescent="0.2">
      <c r="B19674" s="7" t="s">
        <v>19780</v>
      </c>
      <c r="D19674" s="7">
        <v>419</v>
      </c>
    </row>
    <row r="19675" spans="2:4" x14ac:dyDescent="0.2">
      <c r="B19675" s="7" t="s">
        <v>19781</v>
      </c>
      <c r="D19675" s="7">
        <v>313</v>
      </c>
    </row>
    <row r="19676" spans="2:4" x14ac:dyDescent="0.2">
      <c r="B19676" s="7" t="s">
        <v>19782</v>
      </c>
      <c r="D19676" s="7">
        <v>322</v>
      </c>
    </row>
    <row r="19677" spans="2:4" x14ac:dyDescent="0.2">
      <c r="B19677" s="7" t="s">
        <v>19783</v>
      </c>
      <c r="D19677" s="7">
        <v>259</v>
      </c>
    </row>
    <row r="19678" spans="2:4" x14ac:dyDescent="0.2">
      <c r="B19678" s="7" t="s">
        <v>19784</v>
      </c>
      <c r="D19678" s="7">
        <v>319</v>
      </c>
    </row>
    <row r="19679" spans="2:4" x14ac:dyDescent="0.2">
      <c r="B19679" s="7" t="s">
        <v>19785</v>
      </c>
      <c r="D19679" s="7">
        <v>331</v>
      </c>
    </row>
    <row r="19680" spans="2:4" x14ac:dyDescent="0.2">
      <c r="B19680" s="7" t="s">
        <v>19786</v>
      </c>
      <c r="D19680" s="7">
        <v>415</v>
      </c>
    </row>
    <row r="19681" spans="2:4" x14ac:dyDescent="0.2">
      <c r="B19681" s="7" t="s">
        <v>19787</v>
      </c>
      <c r="D19681" s="7">
        <v>246</v>
      </c>
    </row>
    <row r="19682" spans="2:4" x14ac:dyDescent="0.2">
      <c r="B19682" s="7" t="s">
        <v>19788</v>
      </c>
      <c r="D19682" s="7">
        <v>297</v>
      </c>
    </row>
    <row r="19683" spans="2:4" x14ac:dyDescent="0.2">
      <c r="B19683" s="7" t="s">
        <v>19789</v>
      </c>
      <c r="D19683" s="7">
        <v>403</v>
      </c>
    </row>
    <row r="19684" spans="2:4" x14ac:dyDescent="0.2">
      <c r="B19684" s="7" t="s">
        <v>19790</v>
      </c>
      <c r="D19684" s="7">
        <v>295</v>
      </c>
    </row>
    <row r="19685" spans="2:4" x14ac:dyDescent="0.2">
      <c r="B19685" s="7" t="s">
        <v>19791</v>
      </c>
      <c r="D19685" s="7">
        <v>271</v>
      </c>
    </row>
    <row r="19686" spans="2:4" x14ac:dyDescent="0.2">
      <c r="B19686" s="7" t="s">
        <v>19792</v>
      </c>
      <c r="D19686" s="7">
        <v>350</v>
      </c>
    </row>
    <row r="19687" spans="2:4" x14ac:dyDescent="0.2">
      <c r="B19687" s="7" t="s">
        <v>19793</v>
      </c>
      <c r="D19687" s="7">
        <v>337</v>
      </c>
    </row>
    <row r="19688" spans="2:4" x14ac:dyDescent="0.2">
      <c r="B19688" s="7" t="s">
        <v>19794</v>
      </c>
      <c r="D19688" s="7">
        <v>234</v>
      </c>
    </row>
    <row r="19689" spans="2:4" x14ac:dyDescent="0.2">
      <c r="B19689" s="7" t="s">
        <v>19795</v>
      </c>
      <c r="D19689" s="7">
        <v>261</v>
      </c>
    </row>
    <row r="19690" spans="2:4" x14ac:dyDescent="0.2">
      <c r="B19690" s="7" t="s">
        <v>19796</v>
      </c>
      <c r="D19690" s="7">
        <v>248</v>
      </c>
    </row>
    <row r="19691" spans="2:4" x14ac:dyDescent="0.2">
      <c r="B19691" s="7" t="s">
        <v>19797</v>
      </c>
      <c r="D19691" s="7">
        <v>208</v>
      </c>
    </row>
    <row r="19692" spans="2:4" x14ac:dyDescent="0.2">
      <c r="B19692" s="7" t="s">
        <v>19798</v>
      </c>
      <c r="D19692" s="7">
        <v>291</v>
      </c>
    </row>
    <row r="19693" spans="2:4" x14ac:dyDescent="0.2">
      <c r="B19693" s="7" t="s">
        <v>19799</v>
      </c>
      <c r="D19693" s="7">
        <v>315</v>
      </c>
    </row>
    <row r="19694" spans="2:4" x14ac:dyDescent="0.2">
      <c r="B19694" s="7" t="s">
        <v>19800</v>
      </c>
      <c r="D19694" s="7">
        <v>352</v>
      </c>
    </row>
    <row r="19695" spans="2:4" x14ac:dyDescent="0.2">
      <c r="B19695" s="7" t="s">
        <v>19801</v>
      </c>
      <c r="D19695" s="7">
        <v>32</v>
      </c>
    </row>
    <row r="19696" spans="2:4" x14ac:dyDescent="0.2">
      <c r="B19696" s="7" t="s">
        <v>19802</v>
      </c>
      <c r="D19696" s="7">
        <v>252</v>
      </c>
    </row>
    <row r="19697" spans="2:4" x14ac:dyDescent="0.2">
      <c r="B19697" s="7" t="s">
        <v>19803</v>
      </c>
      <c r="D19697" s="7">
        <v>315</v>
      </c>
    </row>
    <row r="19698" spans="2:4" x14ac:dyDescent="0.2">
      <c r="B19698" s="7" t="s">
        <v>19804</v>
      </c>
      <c r="D19698" s="7">
        <v>244</v>
      </c>
    </row>
    <row r="19699" spans="2:4" x14ac:dyDescent="0.2">
      <c r="B19699" s="7" t="s">
        <v>19805</v>
      </c>
      <c r="D19699" s="7">
        <v>162</v>
      </c>
    </row>
    <row r="19700" spans="2:4" x14ac:dyDescent="0.2">
      <c r="B19700" s="7" t="s">
        <v>19806</v>
      </c>
      <c r="D19700" s="7">
        <v>216</v>
      </c>
    </row>
    <row r="19701" spans="2:4" x14ac:dyDescent="0.2">
      <c r="B19701" s="7" t="s">
        <v>19807</v>
      </c>
      <c r="D19701" s="7">
        <v>230</v>
      </c>
    </row>
    <row r="19702" spans="2:4" x14ac:dyDescent="0.2">
      <c r="B19702" s="7" t="s">
        <v>19808</v>
      </c>
      <c r="D19702" s="7">
        <v>246</v>
      </c>
    </row>
    <row r="19703" spans="2:4" x14ac:dyDescent="0.2">
      <c r="B19703" s="7" t="s">
        <v>19809</v>
      </c>
      <c r="D19703" s="7">
        <v>313</v>
      </c>
    </row>
    <row r="19704" spans="2:4" x14ac:dyDescent="0.2">
      <c r="B19704" s="7" t="s">
        <v>19810</v>
      </c>
      <c r="D19704" s="7">
        <v>454</v>
      </c>
    </row>
    <row r="19705" spans="2:4" x14ac:dyDescent="0.2">
      <c r="B19705" s="7" t="s">
        <v>19811</v>
      </c>
      <c r="D19705" s="7">
        <v>489</v>
      </c>
    </row>
    <row r="19706" spans="2:4" x14ac:dyDescent="0.2">
      <c r="B19706" s="7" t="s">
        <v>19812</v>
      </c>
      <c r="D19706" s="7">
        <v>480</v>
      </c>
    </row>
    <row r="19707" spans="2:4" x14ac:dyDescent="0.2">
      <c r="B19707" s="7" t="s">
        <v>19813</v>
      </c>
      <c r="D19707" s="7">
        <v>472</v>
      </c>
    </row>
    <row r="19708" spans="2:4" x14ac:dyDescent="0.2">
      <c r="B19708" s="7" t="s">
        <v>19814</v>
      </c>
      <c r="D19708" s="7">
        <v>374</v>
      </c>
    </row>
    <row r="19709" spans="2:4" x14ac:dyDescent="0.2">
      <c r="B19709" s="7" t="s">
        <v>19815</v>
      </c>
      <c r="D19709" s="7">
        <v>442</v>
      </c>
    </row>
    <row r="19710" spans="2:4" x14ac:dyDescent="0.2">
      <c r="B19710" s="7" t="s">
        <v>19816</v>
      </c>
      <c r="D19710" s="7">
        <v>351</v>
      </c>
    </row>
    <row r="19711" spans="2:4" x14ac:dyDescent="0.2">
      <c r="B19711" s="7" t="s">
        <v>19817</v>
      </c>
      <c r="D19711" s="7">
        <v>421</v>
      </c>
    </row>
    <row r="19712" spans="2:4" x14ac:dyDescent="0.2">
      <c r="B19712" s="7" t="s">
        <v>19818</v>
      </c>
      <c r="D19712" s="7">
        <v>265</v>
      </c>
    </row>
    <row r="19713" spans="2:4" x14ac:dyDescent="0.2">
      <c r="B19713" s="7" t="s">
        <v>19819</v>
      </c>
      <c r="D19713" s="7">
        <v>411</v>
      </c>
    </row>
    <row r="19714" spans="2:4" x14ac:dyDescent="0.2">
      <c r="B19714" s="7" t="s">
        <v>19820</v>
      </c>
      <c r="D19714" s="7">
        <v>315</v>
      </c>
    </row>
    <row r="19715" spans="2:4" x14ac:dyDescent="0.2">
      <c r="B19715" s="7" t="s">
        <v>19821</v>
      </c>
      <c r="D19715" s="7">
        <v>377</v>
      </c>
    </row>
    <row r="19716" spans="2:4" x14ac:dyDescent="0.2">
      <c r="B19716" s="7" t="s">
        <v>19822</v>
      </c>
      <c r="D19716" s="7">
        <v>317</v>
      </c>
    </row>
    <row r="19717" spans="2:4" x14ac:dyDescent="0.2">
      <c r="B19717" s="7" t="s">
        <v>19823</v>
      </c>
      <c r="D19717" s="7">
        <v>339</v>
      </c>
    </row>
    <row r="19718" spans="2:4" x14ac:dyDescent="0.2">
      <c r="B19718" s="7" t="s">
        <v>19824</v>
      </c>
      <c r="D19718" s="7">
        <v>482</v>
      </c>
    </row>
    <row r="19719" spans="2:4" x14ac:dyDescent="0.2">
      <c r="B19719" s="7" t="s">
        <v>19825</v>
      </c>
      <c r="D19719" s="7">
        <v>394</v>
      </c>
    </row>
    <row r="19720" spans="2:4" x14ac:dyDescent="0.2">
      <c r="B19720" s="7" t="s">
        <v>19826</v>
      </c>
      <c r="D19720" s="7">
        <v>552</v>
      </c>
    </row>
    <row r="19721" spans="2:4" x14ac:dyDescent="0.2">
      <c r="B19721" s="7" t="s">
        <v>19827</v>
      </c>
      <c r="D19721" s="7">
        <v>491</v>
      </c>
    </row>
    <row r="19722" spans="2:4" x14ac:dyDescent="0.2">
      <c r="B19722" s="7" t="s">
        <v>19828</v>
      </c>
      <c r="D19722" s="7">
        <v>365</v>
      </c>
    </row>
    <row r="19723" spans="2:4" x14ac:dyDescent="0.2">
      <c r="B19723" s="7" t="s">
        <v>19829</v>
      </c>
      <c r="D19723" s="7">
        <v>348</v>
      </c>
    </row>
    <row r="19724" spans="2:4" x14ac:dyDescent="0.2">
      <c r="B19724" s="7" t="s">
        <v>19830</v>
      </c>
      <c r="D19724" s="7">
        <v>317</v>
      </c>
    </row>
    <row r="19725" spans="2:4" x14ac:dyDescent="0.2">
      <c r="B19725" s="7" t="s">
        <v>19831</v>
      </c>
      <c r="D19725" s="7">
        <v>398</v>
      </c>
    </row>
    <row r="19726" spans="2:4" x14ac:dyDescent="0.2">
      <c r="B19726" s="7" t="s">
        <v>19832</v>
      </c>
      <c r="D19726" s="7">
        <v>145</v>
      </c>
    </row>
    <row r="19727" spans="2:4" x14ac:dyDescent="0.2">
      <c r="B19727" s="7" t="s">
        <v>19833</v>
      </c>
      <c r="D19727" s="7">
        <v>391</v>
      </c>
    </row>
    <row r="19728" spans="2:4" x14ac:dyDescent="0.2">
      <c r="B19728" s="7" t="s">
        <v>19834</v>
      </c>
      <c r="D19728" s="7">
        <v>342</v>
      </c>
    </row>
    <row r="19729" spans="2:4" x14ac:dyDescent="0.2">
      <c r="B19729" s="7" t="s">
        <v>19835</v>
      </c>
      <c r="D19729" s="7">
        <v>456</v>
      </c>
    </row>
    <row r="19730" spans="2:4" x14ac:dyDescent="0.2">
      <c r="B19730" s="7" t="s">
        <v>19836</v>
      </c>
      <c r="D19730" s="7">
        <v>523</v>
      </c>
    </row>
    <row r="19731" spans="2:4" x14ac:dyDescent="0.2">
      <c r="B19731" s="7" t="s">
        <v>19837</v>
      </c>
      <c r="D19731" s="7">
        <v>434</v>
      </c>
    </row>
    <row r="19732" spans="2:4" x14ac:dyDescent="0.2">
      <c r="B19732" s="7" t="s">
        <v>19838</v>
      </c>
      <c r="D19732" s="7">
        <v>269</v>
      </c>
    </row>
    <row r="19733" spans="2:4" x14ac:dyDescent="0.2">
      <c r="B19733" s="7" t="s">
        <v>19839</v>
      </c>
      <c r="D19733" s="7">
        <v>371</v>
      </c>
    </row>
    <row r="19734" spans="2:4" x14ac:dyDescent="0.2">
      <c r="B19734" s="7" t="s">
        <v>19840</v>
      </c>
      <c r="D19734" s="7">
        <v>475</v>
      </c>
    </row>
    <row r="19735" spans="2:4" x14ac:dyDescent="0.2">
      <c r="B19735" s="7" t="s">
        <v>19841</v>
      </c>
      <c r="D19735" s="7">
        <v>322</v>
      </c>
    </row>
    <row r="19736" spans="2:4" x14ac:dyDescent="0.2">
      <c r="B19736" s="7" t="s">
        <v>19842</v>
      </c>
      <c r="D19736" s="7">
        <v>447</v>
      </c>
    </row>
    <row r="19737" spans="2:4" x14ac:dyDescent="0.2">
      <c r="B19737" s="7" t="s">
        <v>19843</v>
      </c>
      <c r="D19737" s="7">
        <v>350</v>
      </c>
    </row>
    <row r="19738" spans="2:4" x14ac:dyDescent="0.2">
      <c r="B19738" s="7" t="s">
        <v>19844</v>
      </c>
      <c r="D19738" s="7">
        <v>413</v>
      </c>
    </row>
    <row r="19739" spans="2:4" x14ac:dyDescent="0.2">
      <c r="B19739" s="7" t="s">
        <v>19845</v>
      </c>
      <c r="D19739" s="7">
        <v>444</v>
      </c>
    </row>
    <row r="19740" spans="2:4" x14ac:dyDescent="0.2">
      <c r="B19740" s="7" t="s">
        <v>19846</v>
      </c>
      <c r="D19740" s="7">
        <v>358</v>
      </c>
    </row>
    <row r="19741" spans="2:4" x14ac:dyDescent="0.2">
      <c r="B19741" s="7" t="s">
        <v>19847</v>
      </c>
      <c r="D19741" s="7">
        <v>443</v>
      </c>
    </row>
    <row r="19742" spans="2:4" x14ac:dyDescent="0.2">
      <c r="B19742" s="7" t="s">
        <v>19848</v>
      </c>
      <c r="D19742" s="7">
        <v>468</v>
      </c>
    </row>
    <row r="19743" spans="2:4" x14ac:dyDescent="0.2">
      <c r="B19743" s="7" t="s">
        <v>19849</v>
      </c>
      <c r="D19743" s="7">
        <v>460</v>
      </c>
    </row>
    <row r="19744" spans="2:4" x14ac:dyDescent="0.2">
      <c r="B19744" s="7" t="s">
        <v>19850</v>
      </c>
      <c r="D19744" s="7">
        <v>570</v>
      </c>
    </row>
    <row r="19745" spans="2:4" x14ac:dyDescent="0.2">
      <c r="B19745" s="7" t="s">
        <v>19851</v>
      </c>
      <c r="D19745" s="7">
        <v>422</v>
      </c>
    </row>
    <row r="19746" spans="2:4" x14ac:dyDescent="0.2">
      <c r="B19746" s="7" t="s">
        <v>19852</v>
      </c>
      <c r="D19746" s="7">
        <v>429</v>
      </c>
    </row>
    <row r="19747" spans="2:4" x14ac:dyDescent="0.2">
      <c r="B19747" s="7" t="s">
        <v>19853</v>
      </c>
      <c r="D19747" s="7">
        <v>405</v>
      </c>
    </row>
    <row r="19748" spans="2:4" x14ac:dyDescent="0.2">
      <c r="B19748" s="7" t="s">
        <v>19854</v>
      </c>
      <c r="D19748" s="7">
        <v>438</v>
      </c>
    </row>
    <row r="19749" spans="2:4" x14ac:dyDescent="0.2">
      <c r="B19749" s="7" t="s">
        <v>19855</v>
      </c>
      <c r="D19749" s="7">
        <v>462</v>
      </c>
    </row>
    <row r="19750" spans="2:4" x14ac:dyDescent="0.2">
      <c r="B19750" s="7" t="s">
        <v>19856</v>
      </c>
      <c r="D19750" s="7">
        <v>445</v>
      </c>
    </row>
    <row r="19751" spans="2:4" x14ac:dyDescent="0.2">
      <c r="B19751" s="7" t="s">
        <v>19857</v>
      </c>
      <c r="D19751" s="7">
        <v>386</v>
      </c>
    </row>
    <row r="19752" spans="2:4" x14ac:dyDescent="0.2">
      <c r="B19752" s="7" t="s">
        <v>19858</v>
      </c>
      <c r="D19752" s="7">
        <v>390</v>
      </c>
    </row>
    <row r="19753" spans="2:4" x14ac:dyDescent="0.2">
      <c r="B19753" s="7" t="s">
        <v>19859</v>
      </c>
      <c r="D19753" s="7">
        <v>333</v>
      </c>
    </row>
    <row r="19754" spans="2:4" x14ac:dyDescent="0.2">
      <c r="B19754" s="7" t="s">
        <v>19860</v>
      </c>
      <c r="D19754" s="7">
        <v>543</v>
      </c>
    </row>
    <row r="19755" spans="2:4" x14ac:dyDescent="0.2">
      <c r="B19755" s="7" t="s">
        <v>19861</v>
      </c>
      <c r="D19755" s="7">
        <v>445</v>
      </c>
    </row>
    <row r="19756" spans="2:4" x14ac:dyDescent="0.2">
      <c r="B19756" s="7" t="s">
        <v>19862</v>
      </c>
      <c r="D19756" s="7">
        <v>405</v>
      </c>
    </row>
    <row r="19757" spans="2:4" x14ac:dyDescent="0.2">
      <c r="B19757" s="7" t="s">
        <v>19863</v>
      </c>
      <c r="D19757" s="7">
        <v>426</v>
      </c>
    </row>
    <row r="19758" spans="2:4" x14ac:dyDescent="0.2">
      <c r="B19758" s="7" t="s">
        <v>19864</v>
      </c>
      <c r="D19758" s="7">
        <v>450</v>
      </c>
    </row>
    <row r="19759" spans="2:4" x14ac:dyDescent="0.2">
      <c r="B19759" s="7" t="s">
        <v>19865</v>
      </c>
      <c r="D19759" s="7">
        <v>457</v>
      </c>
    </row>
    <row r="19760" spans="2:4" x14ac:dyDescent="0.2">
      <c r="B19760" s="7" t="s">
        <v>19866</v>
      </c>
      <c r="D19760" s="7">
        <v>358</v>
      </c>
    </row>
    <row r="19761" spans="2:4" x14ac:dyDescent="0.2">
      <c r="B19761" s="7" t="s">
        <v>19867</v>
      </c>
      <c r="D19761" s="7">
        <v>421</v>
      </c>
    </row>
    <row r="19762" spans="2:4" x14ac:dyDescent="0.2">
      <c r="B19762" s="7" t="s">
        <v>19868</v>
      </c>
      <c r="D19762" s="7">
        <v>376</v>
      </c>
    </row>
    <row r="19763" spans="2:4" x14ac:dyDescent="0.2">
      <c r="B19763" s="7" t="s">
        <v>19869</v>
      </c>
      <c r="D19763" s="7">
        <v>506</v>
      </c>
    </row>
    <row r="19764" spans="2:4" x14ac:dyDescent="0.2">
      <c r="B19764" s="7" t="s">
        <v>19870</v>
      </c>
      <c r="D19764" s="7">
        <v>388</v>
      </c>
    </row>
    <row r="19765" spans="2:4" x14ac:dyDescent="0.2">
      <c r="B19765" s="7" t="s">
        <v>19871</v>
      </c>
      <c r="D19765" s="7">
        <v>367</v>
      </c>
    </row>
    <row r="19766" spans="2:4" x14ac:dyDescent="0.2">
      <c r="B19766" s="7" t="s">
        <v>19872</v>
      </c>
      <c r="D19766" s="7">
        <v>567</v>
      </c>
    </row>
    <row r="19767" spans="2:4" x14ac:dyDescent="0.2">
      <c r="B19767" s="7" t="s">
        <v>19873</v>
      </c>
      <c r="D19767" s="7">
        <v>333</v>
      </c>
    </row>
    <row r="19768" spans="2:4" x14ac:dyDescent="0.2">
      <c r="B19768" s="7" t="s">
        <v>19874</v>
      </c>
      <c r="D19768" s="7">
        <v>434</v>
      </c>
    </row>
    <row r="19769" spans="2:4" x14ac:dyDescent="0.2">
      <c r="B19769" s="7" t="s">
        <v>19875</v>
      </c>
      <c r="D19769" s="7">
        <v>518</v>
      </c>
    </row>
    <row r="19770" spans="2:4" x14ac:dyDescent="0.2">
      <c r="B19770" s="7" t="s">
        <v>19876</v>
      </c>
      <c r="D19770" s="7">
        <v>512</v>
      </c>
    </row>
    <row r="19771" spans="2:4" x14ac:dyDescent="0.2">
      <c r="B19771" s="7" t="s">
        <v>19877</v>
      </c>
      <c r="D19771" s="7">
        <v>384</v>
      </c>
    </row>
    <row r="19772" spans="2:4" x14ac:dyDescent="0.2">
      <c r="B19772" s="7" t="s">
        <v>19878</v>
      </c>
      <c r="D19772" s="7">
        <v>599</v>
      </c>
    </row>
    <row r="19773" spans="2:4" x14ac:dyDescent="0.2">
      <c r="B19773" s="7" t="s">
        <v>19879</v>
      </c>
      <c r="D19773" s="7">
        <v>364</v>
      </c>
    </row>
    <row r="19774" spans="2:4" x14ac:dyDescent="0.2">
      <c r="B19774" s="7" t="s">
        <v>19880</v>
      </c>
      <c r="D19774" s="7">
        <v>573</v>
      </c>
    </row>
    <row r="19775" spans="2:4" x14ac:dyDescent="0.2">
      <c r="B19775" s="7" t="s">
        <v>19881</v>
      </c>
      <c r="D19775" s="7">
        <v>497</v>
      </c>
    </row>
    <row r="19776" spans="2:4" x14ac:dyDescent="0.2">
      <c r="B19776" s="7" t="s">
        <v>19882</v>
      </c>
      <c r="D19776" s="7">
        <v>283</v>
      </c>
    </row>
    <row r="19777" spans="2:4" x14ac:dyDescent="0.2">
      <c r="B19777" s="7" t="s">
        <v>19883</v>
      </c>
      <c r="D19777" s="7">
        <v>399</v>
      </c>
    </row>
    <row r="19778" spans="2:4" x14ac:dyDescent="0.2">
      <c r="B19778" s="7" t="s">
        <v>19884</v>
      </c>
      <c r="D19778" s="7">
        <v>389</v>
      </c>
    </row>
    <row r="19779" spans="2:4" x14ac:dyDescent="0.2">
      <c r="B19779" s="7" t="s">
        <v>19885</v>
      </c>
      <c r="D19779" s="7">
        <v>353</v>
      </c>
    </row>
    <row r="19780" spans="2:4" x14ac:dyDescent="0.2">
      <c r="B19780" s="7" t="s">
        <v>19886</v>
      </c>
      <c r="D19780" s="7">
        <v>505</v>
      </c>
    </row>
    <row r="19781" spans="2:4" x14ac:dyDescent="0.2">
      <c r="B19781" s="7" t="s">
        <v>19887</v>
      </c>
      <c r="D19781" s="7">
        <v>437</v>
      </c>
    </row>
    <row r="19782" spans="2:4" x14ac:dyDescent="0.2">
      <c r="B19782" s="7" t="s">
        <v>19888</v>
      </c>
      <c r="D19782" s="7">
        <v>443</v>
      </c>
    </row>
    <row r="19783" spans="2:4" x14ac:dyDescent="0.2">
      <c r="B19783" s="7" t="s">
        <v>19889</v>
      </c>
      <c r="D19783" s="7">
        <v>497</v>
      </c>
    </row>
    <row r="19784" spans="2:4" x14ac:dyDescent="0.2">
      <c r="B19784" s="7" t="s">
        <v>19890</v>
      </c>
      <c r="D19784" s="7">
        <v>373</v>
      </c>
    </row>
    <row r="19785" spans="2:4" x14ac:dyDescent="0.2">
      <c r="B19785" s="7" t="s">
        <v>19891</v>
      </c>
      <c r="D19785" s="7">
        <v>332</v>
      </c>
    </row>
    <row r="19786" spans="2:4" x14ac:dyDescent="0.2">
      <c r="B19786" s="7" t="s">
        <v>19892</v>
      </c>
      <c r="D19786" s="7">
        <v>474</v>
      </c>
    </row>
    <row r="19787" spans="2:4" x14ac:dyDescent="0.2">
      <c r="B19787" s="7" t="s">
        <v>19893</v>
      </c>
      <c r="D19787" s="7">
        <v>465</v>
      </c>
    </row>
    <row r="19788" spans="2:4" x14ac:dyDescent="0.2">
      <c r="B19788" s="7" t="s">
        <v>19894</v>
      </c>
      <c r="D19788" s="7">
        <v>404</v>
      </c>
    </row>
    <row r="19789" spans="2:4" x14ac:dyDescent="0.2">
      <c r="B19789" s="7" t="s">
        <v>19895</v>
      </c>
      <c r="D19789" s="7">
        <v>369</v>
      </c>
    </row>
    <row r="19790" spans="2:4" x14ac:dyDescent="0.2">
      <c r="B19790" s="7" t="s">
        <v>19896</v>
      </c>
      <c r="D19790" s="7">
        <v>361</v>
      </c>
    </row>
    <row r="19791" spans="2:4" x14ac:dyDescent="0.2">
      <c r="B19791" s="7" t="s">
        <v>19897</v>
      </c>
      <c r="D19791" s="7">
        <v>350</v>
      </c>
    </row>
    <row r="19792" spans="2:4" x14ac:dyDescent="0.2">
      <c r="B19792" s="7" t="s">
        <v>19898</v>
      </c>
      <c r="D19792" s="7">
        <v>362</v>
      </c>
    </row>
    <row r="19793" spans="2:4" x14ac:dyDescent="0.2">
      <c r="B19793" s="7" t="s">
        <v>19899</v>
      </c>
      <c r="D19793" s="7">
        <v>433</v>
      </c>
    </row>
    <row r="19794" spans="2:4" x14ac:dyDescent="0.2">
      <c r="B19794" s="7" t="s">
        <v>19900</v>
      </c>
      <c r="D19794" s="7">
        <v>511</v>
      </c>
    </row>
    <row r="19795" spans="2:4" x14ac:dyDescent="0.2">
      <c r="B19795" s="7" t="s">
        <v>19901</v>
      </c>
      <c r="D19795" s="7">
        <v>49</v>
      </c>
    </row>
    <row r="19796" spans="2:4" x14ac:dyDescent="0.2">
      <c r="B19796" s="7" t="s">
        <v>19902</v>
      </c>
      <c r="D19796" s="7">
        <v>252</v>
      </c>
    </row>
    <row r="19797" spans="2:4" x14ac:dyDescent="0.2">
      <c r="B19797" s="7" t="s">
        <v>19903</v>
      </c>
      <c r="D19797" s="7">
        <v>461</v>
      </c>
    </row>
    <row r="19798" spans="2:4" x14ac:dyDescent="0.2">
      <c r="B19798" s="7" t="s">
        <v>19904</v>
      </c>
      <c r="D19798" s="7">
        <v>353</v>
      </c>
    </row>
    <row r="19799" spans="2:4" x14ac:dyDescent="0.2">
      <c r="B19799" s="7" t="s">
        <v>19905</v>
      </c>
      <c r="D19799" s="7">
        <v>293</v>
      </c>
    </row>
    <row r="19800" spans="2:4" x14ac:dyDescent="0.2">
      <c r="B19800" s="7" t="s">
        <v>19906</v>
      </c>
      <c r="D19800" s="7">
        <v>410</v>
      </c>
    </row>
    <row r="19801" spans="2:4" x14ac:dyDescent="0.2">
      <c r="B19801" s="7" t="s">
        <v>19907</v>
      </c>
      <c r="D19801" s="7">
        <v>304</v>
      </c>
    </row>
    <row r="19802" spans="2:4" x14ac:dyDescent="0.2">
      <c r="B19802" s="7" t="s">
        <v>19908</v>
      </c>
      <c r="D19802" s="7">
        <v>271</v>
      </c>
    </row>
    <row r="19803" spans="2:4" x14ac:dyDescent="0.2">
      <c r="B19803" s="7" t="s">
        <v>19909</v>
      </c>
      <c r="D19803" s="7">
        <v>403</v>
      </c>
    </row>
    <row r="19804" spans="2:4" x14ac:dyDescent="0.2">
      <c r="B19804" s="7" t="s">
        <v>19910</v>
      </c>
      <c r="D19804" s="7">
        <v>262</v>
      </c>
    </row>
    <row r="19805" spans="2:4" x14ac:dyDescent="0.2">
      <c r="B19805" s="7" t="s">
        <v>19911</v>
      </c>
      <c r="D19805" s="7">
        <v>357</v>
      </c>
    </row>
    <row r="19806" spans="2:4" x14ac:dyDescent="0.2">
      <c r="B19806" s="7" t="s">
        <v>19912</v>
      </c>
      <c r="D19806" s="7">
        <v>205</v>
      </c>
    </row>
    <row r="19807" spans="2:4" x14ac:dyDescent="0.2">
      <c r="B19807" s="7" t="s">
        <v>19913</v>
      </c>
      <c r="D19807" s="7">
        <v>294</v>
      </c>
    </row>
    <row r="19808" spans="2:4" x14ac:dyDescent="0.2">
      <c r="B19808" s="7" t="s">
        <v>19914</v>
      </c>
      <c r="D19808" s="7">
        <v>280</v>
      </c>
    </row>
    <row r="19809" spans="2:4" x14ac:dyDescent="0.2">
      <c r="B19809" s="7" t="s">
        <v>19915</v>
      </c>
      <c r="D19809" s="7">
        <v>292</v>
      </c>
    </row>
    <row r="19810" spans="2:4" x14ac:dyDescent="0.2">
      <c r="B19810" s="7" t="s">
        <v>19916</v>
      </c>
      <c r="D19810" s="7">
        <v>321</v>
      </c>
    </row>
    <row r="19811" spans="2:4" x14ac:dyDescent="0.2">
      <c r="B19811" s="7" t="s">
        <v>19917</v>
      </c>
      <c r="D19811" s="7">
        <v>259</v>
      </c>
    </row>
    <row r="19812" spans="2:4" x14ac:dyDescent="0.2">
      <c r="B19812" s="7" t="s">
        <v>19918</v>
      </c>
      <c r="D19812" s="7">
        <v>181</v>
      </c>
    </row>
    <row r="19813" spans="2:4" x14ac:dyDescent="0.2">
      <c r="B19813" s="7" t="s">
        <v>19919</v>
      </c>
      <c r="D19813" s="7">
        <v>349</v>
      </c>
    </row>
    <row r="19814" spans="2:4" x14ac:dyDescent="0.2">
      <c r="B19814" s="7" t="s">
        <v>19920</v>
      </c>
      <c r="D19814" s="7">
        <v>278</v>
      </c>
    </row>
    <row r="19815" spans="2:4" x14ac:dyDescent="0.2">
      <c r="B19815" s="7" t="s">
        <v>19921</v>
      </c>
      <c r="D19815" s="7">
        <v>312</v>
      </c>
    </row>
    <row r="19816" spans="2:4" x14ac:dyDescent="0.2">
      <c r="B19816" s="7" t="s">
        <v>19922</v>
      </c>
      <c r="D19816" s="7">
        <v>166</v>
      </c>
    </row>
    <row r="19817" spans="2:4" x14ac:dyDescent="0.2">
      <c r="B19817" s="7" t="s">
        <v>19923</v>
      </c>
      <c r="D19817" s="7">
        <v>198</v>
      </c>
    </row>
    <row r="19818" spans="2:4" x14ac:dyDescent="0.2">
      <c r="B19818" s="7" t="s">
        <v>19924</v>
      </c>
      <c r="D19818" s="7">
        <v>277</v>
      </c>
    </row>
    <row r="19819" spans="2:4" x14ac:dyDescent="0.2">
      <c r="B19819" s="7" t="s">
        <v>19925</v>
      </c>
      <c r="D19819" s="7">
        <v>258</v>
      </c>
    </row>
    <row r="19820" spans="2:4" x14ac:dyDescent="0.2">
      <c r="B19820" s="7" t="s">
        <v>19926</v>
      </c>
      <c r="D19820" s="7">
        <v>318</v>
      </c>
    </row>
    <row r="19821" spans="2:4" x14ac:dyDescent="0.2">
      <c r="B19821" s="7" t="s">
        <v>19927</v>
      </c>
      <c r="D19821" s="7">
        <v>285</v>
      </c>
    </row>
    <row r="19822" spans="2:4" x14ac:dyDescent="0.2">
      <c r="B19822" s="7" t="s">
        <v>19928</v>
      </c>
      <c r="D19822" s="7">
        <v>287</v>
      </c>
    </row>
    <row r="19823" spans="2:4" x14ac:dyDescent="0.2">
      <c r="B19823" s="7" t="s">
        <v>19929</v>
      </c>
      <c r="D19823" s="7">
        <v>338</v>
      </c>
    </row>
    <row r="19824" spans="2:4" x14ac:dyDescent="0.2">
      <c r="B19824" s="7" t="s">
        <v>19930</v>
      </c>
      <c r="D19824" s="7">
        <v>267</v>
      </c>
    </row>
    <row r="19825" spans="2:4" x14ac:dyDescent="0.2">
      <c r="B19825" s="7" t="s">
        <v>19931</v>
      </c>
      <c r="D19825" s="7">
        <v>251</v>
      </c>
    </row>
    <row r="19826" spans="2:4" x14ac:dyDescent="0.2">
      <c r="B19826" s="7" t="s">
        <v>19932</v>
      </c>
      <c r="D19826" s="7">
        <v>173</v>
      </c>
    </row>
    <row r="19827" spans="2:4" x14ac:dyDescent="0.2">
      <c r="B19827" s="7" t="s">
        <v>19933</v>
      </c>
      <c r="D19827" s="7">
        <v>275</v>
      </c>
    </row>
    <row r="19828" spans="2:4" x14ac:dyDescent="0.2">
      <c r="B19828" s="7" t="s">
        <v>19934</v>
      </c>
      <c r="D19828" s="7">
        <v>282</v>
      </c>
    </row>
    <row r="19829" spans="2:4" x14ac:dyDescent="0.2">
      <c r="B19829" s="7" t="s">
        <v>19935</v>
      </c>
      <c r="D19829" s="7">
        <v>320</v>
      </c>
    </row>
    <row r="19830" spans="2:4" x14ac:dyDescent="0.2">
      <c r="B19830" s="7" t="s">
        <v>19936</v>
      </c>
      <c r="D19830" s="7">
        <v>382</v>
      </c>
    </row>
    <row r="19831" spans="2:4" x14ac:dyDescent="0.2">
      <c r="B19831" s="7" t="s">
        <v>19937</v>
      </c>
      <c r="D19831" s="7">
        <v>358</v>
      </c>
    </row>
    <row r="19832" spans="2:4" x14ac:dyDescent="0.2">
      <c r="B19832" s="7" t="s">
        <v>19938</v>
      </c>
      <c r="D19832" s="7">
        <v>155</v>
      </c>
    </row>
    <row r="19833" spans="2:4" x14ac:dyDescent="0.2">
      <c r="B19833" s="7" t="s">
        <v>19939</v>
      </c>
      <c r="D19833" s="7">
        <v>267</v>
      </c>
    </row>
    <row r="19834" spans="2:4" x14ac:dyDescent="0.2">
      <c r="B19834" s="7" t="s">
        <v>19940</v>
      </c>
      <c r="D19834" s="7">
        <v>296</v>
      </c>
    </row>
    <row r="19835" spans="2:4" x14ac:dyDescent="0.2">
      <c r="B19835" s="7" t="s">
        <v>19941</v>
      </c>
      <c r="D19835" s="7">
        <v>207</v>
      </c>
    </row>
    <row r="19836" spans="2:4" x14ac:dyDescent="0.2">
      <c r="B19836" s="7" t="s">
        <v>19942</v>
      </c>
      <c r="D19836" s="7">
        <v>321</v>
      </c>
    </row>
    <row r="19837" spans="2:4" x14ac:dyDescent="0.2">
      <c r="B19837" s="7" t="s">
        <v>19943</v>
      </c>
      <c r="D19837" s="7">
        <v>195</v>
      </c>
    </row>
    <row r="19838" spans="2:4" x14ac:dyDescent="0.2">
      <c r="B19838" s="7" t="s">
        <v>19944</v>
      </c>
      <c r="D19838" s="7">
        <v>288</v>
      </c>
    </row>
    <row r="19839" spans="2:4" x14ac:dyDescent="0.2">
      <c r="B19839" s="7" t="s">
        <v>19945</v>
      </c>
      <c r="D19839" s="7">
        <v>278</v>
      </c>
    </row>
    <row r="19840" spans="2:4" x14ac:dyDescent="0.2">
      <c r="B19840" s="7" t="s">
        <v>19946</v>
      </c>
      <c r="D19840" s="7">
        <v>363</v>
      </c>
    </row>
    <row r="19841" spans="2:4" x14ac:dyDescent="0.2">
      <c r="B19841" s="7" t="s">
        <v>19947</v>
      </c>
      <c r="D19841" s="7">
        <v>347</v>
      </c>
    </row>
    <row r="19842" spans="2:4" x14ac:dyDescent="0.2">
      <c r="B19842" s="7" t="s">
        <v>19948</v>
      </c>
      <c r="D19842" s="7">
        <v>245</v>
      </c>
    </row>
    <row r="19843" spans="2:4" x14ac:dyDescent="0.2">
      <c r="B19843" s="7" t="s">
        <v>19949</v>
      </c>
      <c r="D19843" s="7">
        <v>245</v>
      </c>
    </row>
    <row r="19844" spans="2:4" x14ac:dyDescent="0.2">
      <c r="B19844" s="7" t="s">
        <v>19950</v>
      </c>
      <c r="D19844" s="7">
        <v>365</v>
      </c>
    </row>
    <row r="19845" spans="2:4" x14ac:dyDescent="0.2">
      <c r="B19845" s="7" t="s">
        <v>19951</v>
      </c>
      <c r="D19845" s="7">
        <v>351</v>
      </c>
    </row>
    <row r="19846" spans="2:4" x14ac:dyDescent="0.2">
      <c r="B19846" s="7" t="s">
        <v>19952</v>
      </c>
      <c r="D19846" s="7">
        <v>358</v>
      </c>
    </row>
    <row r="19847" spans="2:4" x14ac:dyDescent="0.2">
      <c r="B19847" s="7" t="s">
        <v>19953</v>
      </c>
      <c r="D19847" s="7">
        <v>341</v>
      </c>
    </row>
    <row r="19848" spans="2:4" x14ac:dyDescent="0.2">
      <c r="B19848" s="7" t="s">
        <v>19954</v>
      </c>
      <c r="D19848" s="7">
        <v>272</v>
      </c>
    </row>
    <row r="19849" spans="2:4" x14ac:dyDescent="0.2">
      <c r="B19849" s="7" t="s">
        <v>19955</v>
      </c>
      <c r="D19849" s="7">
        <v>265</v>
      </c>
    </row>
    <row r="19850" spans="2:4" x14ac:dyDescent="0.2">
      <c r="B19850" s="7" t="s">
        <v>19956</v>
      </c>
      <c r="D19850" s="7">
        <v>293</v>
      </c>
    </row>
    <row r="19851" spans="2:4" x14ac:dyDescent="0.2">
      <c r="B19851" s="7" t="s">
        <v>19957</v>
      </c>
      <c r="D19851" s="7">
        <v>258</v>
      </c>
    </row>
    <row r="19852" spans="2:4" x14ac:dyDescent="0.2">
      <c r="B19852" s="7" t="s">
        <v>19958</v>
      </c>
      <c r="D19852" s="7">
        <v>284</v>
      </c>
    </row>
    <row r="19853" spans="2:4" x14ac:dyDescent="0.2">
      <c r="B19853" s="7" t="s">
        <v>19959</v>
      </c>
      <c r="D19853" s="7">
        <v>284</v>
      </c>
    </row>
    <row r="19854" spans="2:4" x14ac:dyDescent="0.2">
      <c r="B19854" s="7" t="s">
        <v>19960</v>
      </c>
      <c r="D19854" s="7">
        <v>344</v>
      </c>
    </row>
    <row r="19855" spans="2:4" x14ac:dyDescent="0.2">
      <c r="B19855" s="7" t="s">
        <v>19961</v>
      </c>
      <c r="D19855" s="7">
        <v>360</v>
      </c>
    </row>
    <row r="19856" spans="2:4" x14ac:dyDescent="0.2">
      <c r="B19856" s="7" t="s">
        <v>19962</v>
      </c>
      <c r="D19856" s="7">
        <v>262</v>
      </c>
    </row>
    <row r="19857" spans="2:4" x14ac:dyDescent="0.2">
      <c r="B19857" s="7" t="s">
        <v>19963</v>
      </c>
      <c r="D19857" s="7">
        <v>320</v>
      </c>
    </row>
    <row r="19858" spans="2:4" x14ac:dyDescent="0.2">
      <c r="B19858" s="7" t="s">
        <v>19964</v>
      </c>
      <c r="D19858" s="7">
        <v>307</v>
      </c>
    </row>
    <row r="19859" spans="2:4" x14ac:dyDescent="0.2">
      <c r="B19859" s="7" t="s">
        <v>19965</v>
      </c>
      <c r="D19859" s="7">
        <v>340</v>
      </c>
    </row>
    <row r="19860" spans="2:4" x14ac:dyDescent="0.2">
      <c r="B19860" s="7" t="s">
        <v>19966</v>
      </c>
      <c r="D19860" s="7">
        <v>429</v>
      </c>
    </row>
    <row r="19861" spans="2:4" x14ac:dyDescent="0.2">
      <c r="B19861" s="7" t="s">
        <v>19967</v>
      </c>
      <c r="D19861" s="7">
        <v>267</v>
      </c>
    </row>
    <row r="19862" spans="2:4" x14ac:dyDescent="0.2">
      <c r="B19862" s="7" t="s">
        <v>19968</v>
      </c>
      <c r="D19862" s="7">
        <v>243</v>
      </c>
    </row>
    <row r="19863" spans="2:4" x14ac:dyDescent="0.2">
      <c r="B19863" s="7" t="s">
        <v>19969</v>
      </c>
      <c r="D19863" s="7">
        <v>439</v>
      </c>
    </row>
    <row r="19864" spans="2:4" x14ac:dyDescent="0.2">
      <c r="B19864" s="7" t="s">
        <v>19970</v>
      </c>
      <c r="D19864" s="7">
        <v>307</v>
      </c>
    </row>
    <row r="19865" spans="2:4" x14ac:dyDescent="0.2">
      <c r="B19865" s="7" t="s">
        <v>19971</v>
      </c>
      <c r="D19865" s="7">
        <v>268</v>
      </c>
    </row>
    <row r="19866" spans="2:4" x14ac:dyDescent="0.2">
      <c r="B19866" s="7" t="s">
        <v>19972</v>
      </c>
      <c r="D19866" s="7">
        <v>336</v>
      </c>
    </row>
    <row r="19867" spans="2:4" x14ac:dyDescent="0.2">
      <c r="B19867" s="7" t="s">
        <v>19973</v>
      </c>
      <c r="D19867" s="7">
        <v>331</v>
      </c>
    </row>
    <row r="19868" spans="2:4" x14ac:dyDescent="0.2">
      <c r="B19868" s="7" t="s">
        <v>19974</v>
      </c>
      <c r="D19868" s="7">
        <v>290</v>
      </c>
    </row>
    <row r="19869" spans="2:4" x14ac:dyDescent="0.2">
      <c r="B19869" s="7" t="s">
        <v>19975</v>
      </c>
      <c r="D19869" s="7">
        <v>462</v>
      </c>
    </row>
    <row r="19870" spans="2:4" x14ac:dyDescent="0.2">
      <c r="B19870" s="7" t="s">
        <v>19976</v>
      </c>
      <c r="D19870" s="7">
        <v>350</v>
      </c>
    </row>
    <row r="19871" spans="2:4" x14ac:dyDescent="0.2">
      <c r="B19871" s="7" t="s">
        <v>19977</v>
      </c>
      <c r="D19871" s="7">
        <v>296</v>
      </c>
    </row>
    <row r="19872" spans="2:4" x14ac:dyDescent="0.2">
      <c r="B19872" s="7" t="s">
        <v>19978</v>
      </c>
      <c r="D19872" s="7">
        <v>530</v>
      </c>
    </row>
    <row r="19873" spans="2:4" x14ac:dyDescent="0.2">
      <c r="B19873" s="7" t="s">
        <v>19979</v>
      </c>
      <c r="D19873" s="7">
        <v>348</v>
      </c>
    </row>
    <row r="19874" spans="2:4" x14ac:dyDescent="0.2">
      <c r="B19874" s="7" t="s">
        <v>19980</v>
      </c>
      <c r="D19874" s="7">
        <v>428</v>
      </c>
    </row>
    <row r="19875" spans="2:4" x14ac:dyDescent="0.2">
      <c r="B19875" s="7" t="s">
        <v>19981</v>
      </c>
      <c r="D19875" s="7">
        <v>316</v>
      </c>
    </row>
    <row r="19876" spans="2:4" x14ac:dyDescent="0.2">
      <c r="B19876" s="7" t="s">
        <v>19982</v>
      </c>
      <c r="D19876" s="7">
        <v>235</v>
      </c>
    </row>
    <row r="19877" spans="2:4" x14ac:dyDescent="0.2">
      <c r="B19877" s="7" t="s">
        <v>19983</v>
      </c>
      <c r="D19877" s="7">
        <v>284</v>
      </c>
    </row>
    <row r="19878" spans="2:4" x14ac:dyDescent="0.2">
      <c r="B19878" s="7" t="s">
        <v>19984</v>
      </c>
      <c r="D19878" s="7">
        <v>341</v>
      </c>
    </row>
    <row r="19879" spans="2:4" x14ac:dyDescent="0.2">
      <c r="B19879" s="7" t="s">
        <v>19985</v>
      </c>
      <c r="D19879" s="7">
        <v>335</v>
      </c>
    </row>
    <row r="19880" spans="2:4" x14ac:dyDescent="0.2">
      <c r="B19880" s="7" t="s">
        <v>19986</v>
      </c>
      <c r="D19880" s="7">
        <v>349</v>
      </c>
    </row>
    <row r="19881" spans="2:4" x14ac:dyDescent="0.2">
      <c r="B19881" s="7" t="s">
        <v>19987</v>
      </c>
      <c r="D19881" s="7">
        <v>350</v>
      </c>
    </row>
    <row r="19882" spans="2:4" x14ac:dyDescent="0.2">
      <c r="B19882" s="7" t="s">
        <v>19988</v>
      </c>
      <c r="D19882" s="7">
        <v>333</v>
      </c>
    </row>
    <row r="19883" spans="2:4" x14ac:dyDescent="0.2">
      <c r="B19883" s="7" t="s">
        <v>19989</v>
      </c>
      <c r="D19883" s="7">
        <v>378</v>
      </c>
    </row>
    <row r="19884" spans="2:4" x14ac:dyDescent="0.2">
      <c r="B19884" s="7" t="s">
        <v>19990</v>
      </c>
      <c r="D19884" s="7">
        <v>289</v>
      </c>
    </row>
    <row r="19885" spans="2:4" x14ac:dyDescent="0.2">
      <c r="B19885" s="7" t="s">
        <v>19991</v>
      </c>
      <c r="D19885" s="7">
        <v>238</v>
      </c>
    </row>
    <row r="19886" spans="2:4" x14ac:dyDescent="0.2">
      <c r="B19886" s="7" t="s">
        <v>19992</v>
      </c>
      <c r="D19886" s="7">
        <v>332</v>
      </c>
    </row>
    <row r="19887" spans="2:4" x14ac:dyDescent="0.2">
      <c r="B19887" s="7" t="s">
        <v>19993</v>
      </c>
      <c r="D19887" s="7">
        <v>294</v>
      </c>
    </row>
    <row r="19888" spans="2:4" x14ac:dyDescent="0.2">
      <c r="B19888" s="7" t="s">
        <v>19994</v>
      </c>
      <c r="D19888" s="7">
        <v>251</v>
      </c>
    </row>
    <row r="19889" spans="2:4" x14ac:dyDescent="0.2">
      <c r="B19889" s="7" t="s">
        <v>19995</v>
      </c>
      <c r="D19889" s="7">
        <v>318</v>
      </c>
    </row>
    <row r="19890" spans="2:4" x14ac:dyDescent="0.2">
      <c r="B19890" s="7" t="s">
        <v>19996</v>
      </c>
      <c r="D19890" s="7">
        <v>178</v>
      </c>
    </row>
    <row r="19891" spans="2:4" x14ac:dyDescent="0.2">
      <c r="B19891" s="7" t="s">
        <v>19997</v>
      </c>
      <c r="D19891" s="7">
        <v>277</v>
      </c>
    </row>
    <row r="19892" spans="2:4" x14ac:dyDescent="0.2">
      <c r="B19892" s="7" t="s">
        <v>19998</v>
      </c>
      <c r="D19892" s="7">
        <v>367</v>
      </c>
    </row>
    <row r="19893" spans="2:4" x14ac:dyDescent="0.2">
      <c r="B19893" s="7" t="s">
        <v>19999</v>
      </c>
      <c r="D19893" s="7">
        <v>246</v>
      </c>
    </row>
    <row r="19894" spans="2:4" x14ac:dyDescent="0.2">
      <c r="B19894" s="7" t="s">
        <v>20000</v>
      </c>
      <c r="D19894" s="7">
        <v>332</v>
      </c>
    </row>
    <row r="19895" spans="2:4" x14ac:dyDescent="0.2">
      <c r="B19895" s="7" t="s">
        <v>20001</v>
      </c>
      <c r="D19895" s="7">
        <v>47</v>
      </c>
    </row>
    <row r="19896" spans="2:4" x14ac:dyDescent="0.2">
      <c r="B19896" s="7" t="s">
        <v>20002</v>
      </c>
      <c r="D19896" s="7">
        <v>219</v>
      </c>
    </row>
    <row r="19897" spans="2:4" x14ac:dyDescent="0.2">
      <c r="B19897" s="7" t="s">
        <v>20003</v>
      </c>
      <c r="D19897" s="7">
        <v>305</v>
      </c>
    </row>
    <row r="19898" spans="2:4" x14ac:dyDescent="0.2">
      <c r="B19898" s="7" t="s">
        <v>20004</v>
      </c>
      <c r="D19898" s="7">
        <v>283</v>
      </c>
    </row>
    <row r="19899" spans="2:4" x14ac:dyDescent="0.2">
      <c r="B19899" s="7" t="s">
        <v>20005</v>
      </c>
      <c r="D19899" s="7">
        <v>190</v>
      </c>
    </row>
    <row r="19900" spans="2:4" x14ac:dyDescent="0.2">
      <c r="B19900" s="7" t="s">
        <v>20006</v>
      </c>
      <c r="D19900" s="7">
        <v>310</v>
      </c>
    </row>
    <row r="19901" spans="2:4" x14ac:dyDescent="0.2">
      <c r="B19901" s="7" t="s">
        <v>20007</v>
      </c>
      <c r="D19901" s="7">
        <v>222</v>
      </c>
    </row>
    <row r="19902" spans="2:4" x14ac:dyDescent="0.2">
      <c r="B19902" s="7" t="s">
        <v>20008</v>
      </c>
      <c r="D19902" s="7">
        <v>204</v>
      </c>
    </row>
    <row r="19903" spans="2:4" x14ac:dyDescent="0.2">
      <c r="B19903" s="7" t="s">
        <v>20009</v>
      </c>
      <c r="D19903" s="7">
        <v>335</v>
      </c>
    </row>
    <row r="19904" spans="2:4" x14ac:dyDescent="0.2">
      <c r="B19904" s="7" t="s">
        <v>20010</v>
      </c>
      <c r="D19904" s="7">
        <v>349</v>
      </c>
    </row>
    <row r="19905" spans="2:4" x14ac:dyDescent="0.2">
      <c r="B19905" s="7" t="s">
        <v>20011</v>
      </c>
      <c r="D19905" s="7">
        <v>244</v>
      </c>
    </row>
    <row r="19906" spans="2:4" x14ac:dyDescent="0.2">
      <c r="B19906" s="7" t="s">
        <v>20012</v>
      </c>
      <c r="D19906" s="7">
        <v>277</v>
      </c>
    </row>
    <row r="19907" spans="2:4" x14ac:dyDescent="0.2">
      <c r="B19907" s="7" t="s">
        <v>20013</v>
      </c>
      <c r="D19907" s="7">
        <v>325</v>
      </c>
    </row>
    <row r="19908" spans="2:4" x14ac:dyDescent="0.2">
      <c r="B19908" s="7" t="s">
        <v>20014</v>
      </c>
      <c r="D19908" s="7">
        <v>254</v>
      </c>
    </row>
    <row r="19909" spans="2:4" x14ac:dyDescent="0.2">
      <c r="B19909" s="7" t="s">
        <v>20015</v>
      </c>
      <c r="D19909" s="7">
        <v>247</v>
      </c>
    </row>
    <row r="19910" spans="2:4" x14ac:dyDescent="0.2">
      <c r="B19910" s="7" t="s">
        <v>20016</v>
      </c>
      <c r="D19910" s="7">
        <v>208</v>
      </c>
    </row>
    <row r="19911" spans="2:4" x14ac:dyDescent="0.2">
      <c r="B19911" s="7" t="s">
        <v>20017</v>
      </c>
      <c r="D19911" s="7">
        <v>314</v>
      </c>
    </row>
    <row r="19912" spans="2:4" x14ac:dyDescent="0.2">
      <c r="B19912" s="7" t="s">
        <v>20018</v>
      </c>
      <c r="D19912" s="7">
        <v>176</v>
      </c>
    </row>
    <row r="19913" spans="2:4" x14ac:dyDescent="0.2">
      <c r="B19913" s="7" t="s">
        <v>20019</v>
      </c>
      <c r="D19913" s="7">
        <v>279</v>
      </c>
    </row>
    <row r="19914" spans="2:4" x14ac:dyDescent="0.2">
      <c r="B19914" s="7" t="s">
        <v>20020</v>
      </c>
      <c r="D19914" s="7">
        <v>285</v>
      </c>
    </row>
    <row r="19915" spans="2:4" x14ac:dyDescent="0.2">
      <c r="B19915" s="7" t="s">
        <v>20021</v>
      </c>
      <c r="D19915" s="7">
        <v>310</v>
      </c>
    </row>
    <row r="19916" spans="2:4" x14ac:dyDescent="0.2">
      <c r="B19916" s="7" t="s">
        <v>20022</v>
      </c>
      <c r="D19916" s="7">
        <v>250</v>
      </c>
    </row>
    <row r="19917" spans="2:4" x14ac:dyDescent="0.2">
      <c r="B19917" s="7" t="s">
        <v>20023</v>
      </c>
      <c r="D19917" s="7">
        <v>138</v>
      </c>
    </row>
    <row r="19918" spans="2:4" x14ac:dyDescent="0.2">
      <c r="B19918" s="7" t="s">
        <v>20024</v>
      </c>
      <c r="D19918" s="7">
        <v>279</v>
      </c>
    </row>
    <row r="19919" spans="2:4" x14ac:dyDescent="0.2">
      <c r="B19919" s="7" t="s">
        <v>20025</v>
      </c>
      <c r="D19919" s="7">
        <v>277</v>
      </c>
    </row>
    <row r="19920" spans="2:4" x14ac:dyDescent="0.2">
      <c r="B19920" s="7" t="s">
        <v>20026</v>
      </c>
      <c r="D19920" s="7">
        <v>274</v>
      </c>
    </row>
    <row r="19921" spans="2:4" x14ac:dyDescent="0.2">
      <c r="B19921" s="7" t="s">
        <v>20027</v>
      </c>
      <c r="D19921" s="7">
        <v>309</v>
      </c>
    </row>
    <row r="19922" spans="2:4" x14ac:dyDescent="0.2">
      <c r="B19922" s="7" t="s">
        <v>20028</v>
      </c>
      <c r="D19922" s="7">
        <v>252</v>
      </c>
    </row>
    <row r="19923" spans="2:4" x14ac:dyDescent="0.2">
      <c r="B19923" s="7" t="s">
        <v>20029</v>
      </c>
      <c r="D19923" s="7">
        <v>225</v>
      </c>
    </row>
    <row r="19924" spans="2:4" x14ac:dyDescent="0.2">
      <c r="B19924" s="7" t="s">
        <v>20030</v>
      </c>
      <c r="D19924" s="7">
        <v>230</v>
      </c>
    </row>
    <row r="19925" spans="2:4" x14ac:dyDescent="0.2">
      <c r="B19925" s="7" t="s">
        <v>20031</v>
      </c>
      <c r="D19925" s="7">
        <v>341</v>
      </c>
    </row>
    <row r="19926" spans="2:4" x14ac:dyDescent="0.2">
      <c r="B19926" s="7" t="s">
        <v>20032</v>
      </c>
      <c r="D19926" s="7">
        <v>131</v>
      </c>
    </row>
    <row r="19927" spans="2:4" x14ac:dyDescent="0.2">
      <c r="B19927" s="7" t="s">
        <v>20033</v>
      </c>
      <c r="D19927" s="7">
        <v>266</v>
      </c>
    </row>
    <row r="19928" spans="2:4" x14ac:dyDescent="0.2">
      <c r="B19928" s="7" t="s">
        <v>20034</v>
      </c>
      <c r="D19928" s="7">
        <v>222</v>
      </c>
    </row>
    <row r="19929" spans="2:4" x14ac:dyDescent="0.2">
      <c r="B19929" s="7" t="s">
        <v>20035</v>
      </c>
      <c r="D19929" s="7">
        <v>283</v>
      </c>
    </row>
    <row r="19930" spans="2:4" x14ac:dyDescent="0.2">
      <c r="B19930" s="7" t="s">
        <v>20036</v>
      </c>
      <c r="D19930" s="7">
        <v>359</v>
      </c>
    </row>
    <row r="19931" spans="2:4" x14ac:dyDescent="0.2">
      <c r="B19931" s="7" t="s">
        <v>20037</v>
      </c>
      <c r="D19931" s="7">
        <v>263</v>
      </c>
    </row>
    <row r="19932" spans="2:4" x14ac:dyDescent="0.2">
      <c r="B19932" s="7" t="s">
        <v>20038</v>
      </c>
      <c r="D19932" s="7">
        <v>173</v>
      </c>
    </row>
    <row r="19933" spans="2:4" x14ac:dyDescent="0.2">
      <c r="B19933" s="7" t="s">
        <v>20039</v>
      </c>
      <c r="D19933" s="7">
        <v>260</v>
      </c>
    </row>
    <row r="19934" spans="2:4" x14ac:dyDescent="0.2">
      <c r="B19934" s="7" t="s">
        <v>20040</v>
      </c>
      <c r="D19934" s="7">
        <v>307</v>
      </c>
    </row>
    <row r="19935" spans="2:4" x14ac:dyDescent="0.2">
      <c r="B19935" s="7" t="s">
        <v>20041</v>
      </c>
      <c r="D19935" s="7">
        <v>254</v>
      </c>
    </row>
    <row r="19936" spans="2:4" x14ac:dyDescent="0.2">
      <c r="B19936" s="7" t="s">
        <v>20042</v>
      </c>
      <c r="D19936" s="7">
        <v>212</v>
      </c>
    </row>
    <row r="19937" spans="2:4" x14ac:dyDescent="0.2">
      <c r="B19937" s="7" t="s">
        <v>20043</v>
      </c>
      <c r="D19937" s="7">
        <v>247</v>
      </c>
    </row>
    <row r="19938" spans="2:4" x14ac:dyDescent="0.2">
      <c r="B19938" s="7" t="s">
        <v>20044</v>
      </c>
      <c r="D19938" s="7">
        <v>340</v>
      </c>
    </row>
    <row r="19939" spans="2:4" x14ac:dyDescent="0.2">
      <c r="B19939" s="7" t="s">
        <v>20045</v>
      </c>
      <c r="D19939" s="7">
        <v>378</v>
      </c>
    </row>
    <row r="19940" spans="2:4" x14ac:dyDescent="0.2">
      <c r="B19940" s="7" t="s">
        <v>20046</v>
      </c>
      <c r="D19940" s="7">
        <v>292</v>
      </c>
    </row>
    <row r="19941" spans="2:4" x14ac:dyDescent="0.2">
      <c r="B19941" s="7" t="s">
        <v>20047</v>
      </c>
      <c r="D19941" s="7">
        <v>294</v>
      </c>
    </row>
    <row r="19942" spans="2:4" x14ac:dyDescent="0.2">
      <c r="B19942" s="7" t="s">
        <v>20048</v>
      </c>
      <c r="D19942" s="7">
        <v>317</v>
      </c>
    </row>
    <row r="19943" spans="2:4" x14ac:dyDescent="0.2">
      <c r="B19943" s="7" t="s">
        <v>20049</v>
      </c>
      <c r="D19943" s="7">
        <v>253</v>
      </c>
    </row>
    <row r="19944" spans="2:4" x14ac:dyDescent="0.2">
      <c r="B19944" s="7" t="s">
        <v>20050</v>
      </c>
      <c r="D19944" s="7">
        <v>280</v>
      </c>
    </row>
    <row r="19945" spans="2:4" x14ac:dyDescent="0.2">
      <c r="B19945" s="7" t="s">
        <v>20051</v>
      </c>
      <c r="D19945" s="7">
        <v>303</v>
      </c>
    </row>
    <row r="19946" spans="2:4" x14ac:dyDescent="0.2">
      <c r="B19946" s="7" t="s">
        <v>20052</v>
      </c>
      <c r="D19946" s="7">
        <v>290</v>
      </c>
    </row>
    <row r="19947" spans="2:4" x14ac:dyDescent="0.2">
      <c r="B19947" s="7" t="s">
        <v>20053</v>
      </c>
      <c r="D19947" s="7">
        <v>244</v>
      </c>
    </row>
    <row r="19948" spans="2:4" x14ac:dyDescent="0.2">
      <c r="B19948" s="7" t="s">
        <v>20054</v>
      </c>
      <c r="D19948" s="7">
        <v>233</v>
      </c>
    </row>
    <row r="19949" spans="2:4" x14ac:dyDescent="0.2">
      <c r="B19949" s="7" t="s">
        <v>20055</v>
      </c>
      <c r="D19949" s="7">
        <v>203</v>
      </c>
    </row>
    <row r="19950" spans="2:4" x14ac:dyDescent="0.2">
      <c r="B19950" s="7" t="s">
        <v>20056</v>
      </c>
      <c r="D19950" s="7">
        <v>298</v>
      </c>
    </row>
    <row r="19951" spans="2:4" x14ac:dyDescent="0.2">
      <c r="B19951" s="7" t="s">
        <v>20057</v>
      </c>
      <c r="D19951" s="7">
        <v>264</v>
      </c>
    </row>
    <row r="19952" spans="2:4" x14ac:dyDescent="0.2">
      <c r="B19952" s="7" t="s">
        <v>20058</v>
      </c>
      <c r="D19952" s="7">
        <v>222</v>
      </c>
    </row>
    <row r="19953" spans="2:4" x14ac:dyDescent="0.2">
      <c r="B19953" s="7" t="s">
        <v>20059</v>
      </c>
      <c r="D19953" s="7">
        <v>242</v>
      </c>
    </row>
    <row r="19954" spans="2:4" x14ac:dyDescent="0.2">
      <c r="B19954" s="7" t="s">
        <v>20060</v>
      </c>
      <c r="D19954" s="7">
        <v>286</v>
      </c>
    </row>
    <row r="19955" spans="2:4" x14ac:dyDescent="0.2">
      <c r="B19955" s="7" t="s">
        <v>20061</v>
      </c>
      <c r="D19955" s="7">
        <v>368</v>
      </c>
    </row>
    <row r="19956" spans="2:4" x14ac:dyDescent="0.2">
      <c r="B19956" s="7" t="s">
        <v>20062</v>
      </c>
      <c r="D19956" s="7">
        <v>217</v>
      </c>
    </row>
    <row r="19957" spans="2:4" x14ac:dyDescent="0.2">
      <c r="B19957" s="7" t="s">
        <v>20063</v>
      </c>
      <c r="D19957" s="7">
        <v>236</v>
      </c>
    </row>
    <row r="19958" spans="2:4" x14ac:dyDescent="0.2">
      <c r="B19958" s="7" t="s">
        <v>20064</v>
      </c>
      <c r="D19958" s="7">
        <v>228</v>
      </c>
    </row>
    <row r="19959" spans="2:4" x14ac:dyDescent="0.2">
      <c r="B19959" s="7" t="s">
        <v>20065</v>
      </c>
      <c r="D19959" s="7">
        <v>316</v>
      </c>
    </row>
    <row r="19960" spans="2:4" x14ac:dyDescent="0.2">
      <c r="B19960" s="7" t="s">
        <v>20066</v>
      </c>
      <c r="D19960" s="7">
        <v>337</v>
      </c>
    </row>
    <row r="19961" spans="2:4" x14ac:dyDescent="0.2">
      <c r="B19961" s="7" t="s">
        <v>20067</v>
      </c>
      <c r="D19961" s="7">
        <v>247</v>
      </c>
    </row>
    <row r="19962" spans="2:4" x14ac:dyDescent="0.2">
      <c r="B19962" s="7" t="s">
        <v>20068</v>
      </c>
      <c r="D19962" s="7">
        <v>219</v>
      </c>
    </row>
    <row r="19963" spans="2:4" x14ac:dyDescent="0.2">
      <c r="B19963" s="7" t="s">
        <v>20069</v>
      </c>
      <c r="D19963" s="7">
        <v>281</v>
      </c>
    </row>
    <row r="19964" spans="2:4" x14ac:dyDescent="0.2">
      <c r="B19964" s="7" t="s">
        <v>20070</v>
      </c>
      <c r="D19964" s="7">
        <v>241</v>
      </c>
    </row>
    <row r="19965" spans="2:4" x14ac:dyDescent="0.2">
      <c r="B19965" s="7" t="s">
        <v>20071</v>
      </c>
      <c r="D19965" s="7">
        <v>267</v>
      </c>
    </row>
    <row r="19966" spans="2:4" x14ac:dyDescent="0.2">
      <c r="B19966" s="7" t="s">
        <v>20072</v>
      </c>
      <c r="D19966" s="7">
        <v>288</v>
      </c>
    </row>
    <row r="19967" spans="2:4" x14ac:dyDescent="0.2">
      <c r="B19967" s="7" t="s">
        <v>20073</v>
      </c>
      <c r="D19967" s="7">
        <v>299</v>
      </c>
    </row>
    <row r="19968" spans="2:4" x14ac:dyDescent="0.2">
      <c r="B19968" s="7" t="s">
        <v>20074</v>
      </c>
      <c r="D19968" s="7">
        <v>348</v>
      </c>
    </row>
    <row r="19969" spans="2:4" x14ac:dyDescent="0.2">
      <c r="B19969" s="7" t="s">
        <v>20075</v>
      </c>
      <c r="D19969" s="7">
        <v>300</v>
      </c>
    </row>
    <row r="19970" spans="2:4" x14ac:dyDescent="0.2">
      <c r="B19970" s="7" t="s">
        <v>20076</v>
      </c>
      <c r="D19970" s="7">
        <v>312</v>
      </c>
    </row>
    <row r="19971" spans="2:4" x14ac:dyDescent="0.2">
      <c r="B19971" s="7" t="s">
        <v>20077</v>
      </c>
      <c r="D19971" s="7">
        <v>322</v>
      </c>
    </row>
    <row r="19972" spans="2:4" x14ac:dyDescent="0.2">
      <c r="B19972" s="7" t="s">
        <v>20078</v>
      </c>
      <c r="D19972" s="7">
        <v>303</v>
      </c>
    </row>
    <row r="19973" spans="2:4" x14ac:dyDescent="0.2">
      <c r="B19973" s="7" t="s">
        <v>20079</v>
      </c>
      <c r="D19973" s="7">
        <v>308</v>
      </c>
    </row>
    <row r="19974" spans="2:4" x14ac:dyDescent="0.2">
      <c r="B19974" s="7" t="s">
        <v>20080</v>
      </c>
      <c r="D19974" s="7">
        <v>270</v>
      </c>
    </row>
    <row r="19975" spans="2:4" x14ac:dyDescent="0.2">
      <c r="B19975" s="7" t="s">
        <v>20081</v>
      </c>
      <c r="D19975" s="7">
        <v>314</v>
      </c>
    </row>
    <row r="19976" spans="2:4" x14ac:dyDescent="0.2">
      <c r="B19976" s="7" t="s">
        <v>20082</v>
      </c>
      <c r="D19976" s="7">
        <v>268</v>
      </c>
    </row>
    <row r="19977" spans="2:4" x14ac:dyDescent="0.2">
      <c r="B19977" s="7" t="s">
        <v>20083</v>
      </c>
      <c r="D19977" s="7">
        <v>244</v>
      </c>
    </row>
    <row r="19978" spans="2:4" x14ac:dyDescent="0.2">
      <c r="B19978" s="7" t="s">
        <v>20084</v>
      </c>
      <c r="D19978" s="7">
        <v>233</v>
      </c>
    </row>
    <row r="19979" spans="2:4" x14ac:dyDescent="0.2">
      <c r="B19979" s="7" t="s">
        <v>20085</v>
      </c>
      <c r="D19979" s="7">
        <v>208</v>
      </c>
    </row>
    <row r="19980" spans="2:4" x14ac:dyDescent="0.2">
      <c r="B19980" s="7" t="s">
        <v>20086</v>
      </c>
      <c r="D19980" s="7">
        <v>278</v>
      </c>
    </row>
    <row r="19981" spans="2:4" x14ac:dyDescent="0.2">
      <c r="B19981" s="7" t="s">
        <v>20087</v>
      </c>
      <c r="D19981" s="7">
        <v>223</v>
      </c>
    </row>
    <row r="19982" spans="2:4" x14ac:dyDescent="0.2">
      <c r="B19982" s="7" t="s">
        <v>20088</v>
      </c>
      <c r="D19982" s="7">
        <v>218</v>
      </c>
    </row>
    <row r="19983" spans="2:4" x14ac:dyDescent="0.2">
      <c r="B19983" s="7" t="s">
        <v>20089</v>
      </c>
      <c r="D19983" s="7">
        <v>320</v>
      </c>
    </row>
    <row r="19984" spans="2:4" x14ac:dyDescent="0.2">
      <c r="B19984" s="7" t="s">
        <v>20090</v>
      </c>
      <c r="D19984" s="7">
        <v>240</v>
      </c>
    </row>
    <row r="19985" spans="2:4" x14ac:dyDescent="0.2">
      <c r="B19985" s="7" t="s">
        <v>20091</v>
      </c>
      <c r="D19985" s="7">
        <v>219</v>
      </c>
    </row>
    <row r="19986" spans="2:4" x14ac:dyDescent="0.2">
      <c r="B19986" s="7" t="s">
        <v>20092</v>
      </c>
      <c r="D19986" s="7">
        <v>240</v>
      </c>
    </row>
    <row r="19987" spans="2:4" x14ac:dyDescent="0.2">
      <c r="B19987" s="7" t="s">
        <v>20093</v>
      </c>
      <c r="D19987" s="7">
        <v>279</v>
      </c>
    </row>
    <row r="19988" spans="2:4" x14ac:dyDescent="0.2">
      <c r="B19988" s="7" t="s">
        <v>20094</v>
      </c>
      <c r="D19988" s="7">
        <v>267</v>
      </c>
    </row>
    <row r="19989" spans="2:4" x14ac:dyDescent="0.2">
      <c r="B19989" s="7" t="s">
        <v>20095</v>
      </c>
      <c r="D19989" s="7">
        <v>198</v>
      </c>
    </row>
    <row r="19990" spans="2:4" x14ac:dyDescent="0.2">
      <c r="B19990" s="7" t="s">
        <v>20096</v>
      </c>
      <c r="D19990" s="7">
        <v>223</v>
      </c>
    </row>
    <row r="19991" spans="2:4" x14ac:dyDescent="0.2">
      <c r="B19991" s="7" t="s">
        <v>20097</v>
      </c>
      <c r="D19991" s="7">
        <v>242</v>
      </c>
    </row>
    <row r="19992" spans="2:4" x14ac:dyDescent="0.2">
      <c r="B19992" s="7" t="s">
        <v>20098</v>
      </c>
      <c r="D19992" s="7">
        <v>269</v>
      </c>
    </row>
    <row r="19993" spans="2:4" x14ac:dyDescent="0.2">
      <c r="B19993" s="7" t="s">
        <v>20099</v>
      </c>
      <c r="D19993" s="7">
        <v>295</v>
      </c>
    </row>
    <row r="19994" spans="2:4" x14ac:dyDescent="0.2">
      <c r="B19994" s="7" t="s">
        <v>20100</v>
      </c>
      <c r="D19994" s="7">
        <v>299</v>
      </c>
    </row>
    <row r="19995" spans="2:4" x14ac:dyDescent="0.2">
      <c r="B19995" s="7" t="s">
        <v>20101</v>
      </c>
      <c r="D19995" s="7">
        <v>60</v>
      </c>
    </row>
    <row r="19996" spans="2:4" x14ac:dyDescent="0.2">
      <c r="B19996" s="7" t="s">
        <v>20102</v>
      </c>
      <c r="D19996" s="7">
        <v>243</v>
      </c>
    </row>
    <row r="19997" spans="2:4" x14ac:dyDescent="0.2">
      <c r="B19997" s="7" t="s">
        <v>20103</v>
      </c>
      <c r="D19997" s="7">
        <v>296</v>
      </c>
    </row>
    <row r="19998" spans="2:4" x14ac:dyDescent="0.2">
      <c r="B19998" s="7" t="s">
        <v>20104</v>
      </c>
      <c r="D19998" s="7">
        <v>190</v>
      </c>
    </row>
    <row r="19999" spans="2:4" x14ac:dyDescent="0.2">
      <c r="B19999" s="7" t="s">
        <v>20105</v>
      </c>
      <c r="D19999" s="7">
        <v>178</v>
      </c>
    </row>
    <row r="20000" spans="2:4" x14ac:dyDescent="0.2">
      <c r="B20000" s="7" t="s">
        <v>20106</v>
      </c>
      <c r="D20000" s="7">
        <v>286</v>
      </c>
    </row>
    <row r="20001" spans="2:5" x14ac:dyDescent="0.2">
      <c r="B20001" s="7" t="s">
        <v>20107</v>
      </c>
      <c r="D20001" s="7">
        <v>180</v>
      </c>
    </row>
    <row r="20002" spans="2:5" x14ac:dyDescent="0.2">
      <c r="B20002" s="7" t="s">
        <v>20108</v>
      </c>
      <c r="D20002" s="7">
        <v>209</v>
      </c>
    </row>
    <row r="20003" spans="2:5" x14ac:dyDescent="0.2">
      <c r="B20003" s="7" t="s">
        <v>20109</v>
      </c>
      <c r="D20003" s="7">
        <v>303</v>
      </c>
    </row>
    <row r="20004" spans="2:5" x14ac:dyDescent="0.2">
      <c r="B20004" s="7" t="s">
        <v>20110</v>
      </c>
      <c r="E20004" s="7">
        <v>559</v>
      </c>
    </row>
    <row r="20005" spans="2:5" x14ac:dyDescent="0.2">
      <c r="B20005" s="7" t="s">
        <v>20111</v>
      </c>
      <c r="E20005" s="7">
        <v>461</v>
      </c>
    </row>
    <row r="20006" spans="2:5" x14ac:dyDescent="0.2">
      <c r="B20006" s="7" t="s">
        <v>20112</v>
      </c>
      <c r="E20006" s="7">
        <v>478</v>
      </c>
    </row>
    <row r="20007" spans="2:5" x14ac:dyDescent="0.2">
      <c r="B20007" s="7" t="s">
        <v>20113</v>
      </c>
      <c r="E20007" s="7">
        <v>496</v>
      </c>
    </row>
    <row r="20008" spans="2:5" x14ac:dyDescent="0.2">
      <c r="B20008" s="7" t="s">
        <v>20114</v>
      </c>
      <c r="E20008" s="7">
        <v>445</v>
      </c>
    </row>
    <row r="20009" spans="2:5" x14ac:dyDescent="0.2">
      <c r="B20009" s="7" t="s">
        <v>20115</v>
      </c>
      <c r="E20009" s="7">
        <v>274</v>
      </c>
    </row>
    <row r="20010" spans="2:5" x14ac:dyDescent="0.2">
      <c r="B20010" s="7" t="s">
        <v>20116</v>
      </c>
      <c r="E20010" s="7">
        <v>466</v>
      </c>
    </row>
    <row r="20011" spans="2:5" x14ac:dyDescent="0.2">
      <c r="B20011" s="7" t="s">
        <v>20117</v>
      </c>
      <c r="E20011" s="7">
        <v>286</v>
      </c>
    </row>
    <row r="20012" spans="2:5" x14ac:dyDescent="0.2">
      <c r="B20012" s="7" t="s">
        <v>20118</v>
      </c>
      <c r="E20012" s="7">
        <v>218</v>
      </c>
    </row>
    <row r="20013" spans="2:5" x14ac:dyDescent="0.2">
      <c r="B20013" s="7" t="s">
        <v>20119</v>
      </c>
      <c r="E20013" s="7">
        <v>303</v>
      </c>
    </row>
    <row r="20014" spans="2:5" x14ac:dyDescent="0.2">
      <c r="B20014" s="7" t="s">
        <v>20120</v>
      </c>
      <c r="E20014" s="7">
        <v>0</v>
      </c>
    </row>
    <row r="20015" spans="2:5" x14ac:dyDescent="0.2">
      <c r="B20015" s="7" t="s">
        <v>20121</v>
      </c>
      <c r="E20015" s="7">
        <v>433</v>
      </c>
    </row>
    <row r="20016" spans="2:5" x14ac:dyDescent="0.2">
      <c r="B20016" s="7" t="s">
        <v>20122</v>
      </c>
      <c r="E20016" s="7">
        <v>376</v>
      </c>
    </row>
    <row r="20017" spans="2:5" x14ac:dyDescent="0.2">
      <c r="B20017" s="7" t="s">
        <v>20123</v>
      </c>
      <c r="E20017" s="7">
        <v>421</v>
      </c>
    </row>
    <row r="20018" spans="2:5" x14ac:dyDescent="0.2">
      <c r="B20018" s="7" t="s">
        <v>20124</v>
      </c>
      <c r="E20018" s="7">
        <v>550</v>
      </c>
    </row>
    <row r="20019" spans="2:5" x14ac:dyDescent="0.2">
      <c r="B20019" s="7" t="s">
        <v>20125</v>
      </c>
      <c r="E20019" s="7">
        <v>293</v>
      </c>
    </row>
    <row r="20020" spans="2:5" x14ac:dyDescent="0.2">
      <c r="B20020" s="7" t="s">
        <v>20126</v>
      </c>
      <c r="E20020" s="7">
        <v>271</v>
      </c>
    </row>
    <row r="20021" spans="2:5" x14ac:dyDescent="0.2">
      <c r="B20021" s="7" t="s">
        <v>20127</v>
      </c>
      <c r="E20021" s="7">
        <v>325</v>
      </c>
    </row>
    <row r="20022" spans="2:5" x14ac:dyDescent="0.2">
      <c r="B20022" s="7" t="s">
        <v>20128</v>
      </c>
      <c r="E20022" s="7">
        <v>400</v>
      </c>
    </row>
    <row r="20023" spans="2:5" x14ac:dyDescent="0.2">
      <c r="B20023" s="7" t="s">
        <v>20129</v>
      </c>
      <c r="E20023" s="7">
        <v>326</v>
      </c>
    </row>
    <row r="20024" spans="2:5" x14ac:dyDescent="0.2">
      <c r="B20024" s="7" t="s">
        <v>20130</v>
      </c>
      <c r="E20024" s="7">
        <v>513</v>
      </c>
    </row>
    <row r="20025" spans="2:5" x14ac:dyDescent="0.2">
      <c r="B20025" s="7" t="s">
        <v>20131</v>
      </c>
      <c r="E20025" s="7">
        <v>454</v>
      </c>
    </row>
    <row r="20026" spans="2:5" x14ac:dyDescent="0.2">
      <c r="B20026" s="7" t="s">
        <v>20132</v>
      </c>
      <c r="E20026" s="7">
        <v>331</v>
      </c>
    </row>
    <row r="20027" spans="2:5" x14ac:dyDescent="0.2">
      <c r="B20027" s="7" t="s">
        <v>20133</v>
      </c>
      <c r="E20027" s="7">
        <v>399</v>
      </c>
    </row>
    <row r="20028" spans="2:5" x14ac:dyDescent="0.2">
      <c r="B20028" s="7" t="s">
        <v>20134</v>
      </c>
      <c r="E20028" s="7">
        <v>305</v>
      </c>
    </row>
    <row r="20029" spans="2:5" x14ac:dyDescent="0.2">
      <c r="B20029" s="7" t="s">
        <v>20135</v>
      </c>
      <c r="E20029" s="7">
        <v>318</v>
      </c>
    </row>
    <row r="20030" spans="2:5" x14ac:dyDescent="0.2">
      <c r="B20030" s="7" t="s">
        <v>20136</v>
      </c>
      <c r="E20030" s="7">
        <v>473</v>
      </c>
    </row>
    <row r="20031" spans="2:5" x14ac:dyDescent="0.2">
      <c r="B20031" s="7" t="s">
        <v>20137</v>
      </c>
      <c r="E20031" s="7">
        <v>337</v>
      </c>
    </row>
    <row r="20032" spans="2:5" x14ac:dyDescent="0.2">
      <c r="B20032" s="7" t="s">
        <v>20138</v>
      </c>
      <c r="E20032" s="7">
        <v>418</v>
      </c>
    </row>
    <row r="20033" spans="2:5" x14ac:dyDescent="0.2">
      <c r="B20033" s="7" t="s">
        <v>20139</v>
      </c>
      <c r="E20033" s="7">
        <v>503</v>
      </c>
    </row>
    <row r="20034" spans="2:5" x14ac:dyDescent="0.2">
      <c r="B20034" s="7" t="s">
        <v>20140</v>
      </c>
      <c r="E20034" s="7">
        <v>286</v>
      </c>
    </row>
    <row r="20035" spans="2:5" x14ac:dyDescent="0.2">
      <c r="B20035" s="7" t="s">
        <v>20141</v>
      </c>
      <c r="E20035" s="7">
        <v>367</v>
      </c>
    </row>
    <row r="20036" spans="2:5" x14ac:dyDescent="0.2">
      <c r="B20036" s="7" t="s">
        <v>20142</v>
      </c>
      <c r="E20036" s="7">
        <v>406</v>
      </c>
    </row>
    <row r="20037" spans="2:5" x14ac:dyDescent="0.2">
      <c r="B20037" s="7" t="s">
        <v>20143</v>
      </c>
      <c r="E20037" s="7">
        <v>399</v>
      </c>
    </row>
    <row r="20038" spans="2:5" x14ac:dyDescent="0.2">
      <c r="B20038" s="7" t="s">
        <v>20144</v>
      </c>
      <c r="E20038" s="7">
        <v>429</v>
      </c>
    </row>
    <row r="20039" spans="2:5" x14ac:dyDescent="0.2">
      <c r="B20039" s="7" t="s">
        <v>20145</v>
      </c>
      <c r="E20039" s="7">
        <v>265</v>
      </c>
    </row>
    <row r="20040" spans="2:5" x14ac:dyDescent="0.2">
      <c r="B20040" s="7" t="s">
        <v>20146</v>
      </c>
      <c r="E20040" s="7">
        <v>433</v>
      </c>
    </row>
    <row r="20041" spans="2:5" x14ac:dyDescent="0.2">
      <c r="B20041" s="7" t="s">
        <v>20147</v>
      </c>
      <c r="E20041" s="7">
        <v>213</v>
      </c>
    </row>
    <row r="20042" spans="2:5" x14ac:dyDescent="0.2">
      <c r="B20042" s="7" t="s">
        <v>20148</v>
      </c>
      <c r="E20042" s="7">
        <v>444</v>
      </c>
    </row>
    <row r="20043" spans="2:5" x14ac:dyDescent="0.2">
      <c r="B20043" s="7" t="s">
        <v>20149</v>
      </c>
      <c r="E20043" s="7">
        <v>398</v>
      </c>
    </row>
    <row r="20044" spans="2:5" x14ac:dyDescent="0.2">
      <c r="B20044" s="7" t="s">
        <v>20150</v>
      </c>
      <c r="E20044" s="7">
        <v>400</v>
      </c>
    </row>
    <row r="20045" spans="2:5" x14ac:dyDescent="0.2">
      <c r="B20045" s="7" t="s">
        <v>20151</v>
      </c>
      <c r="E20045" s="7">
        <v>297</v>
      </c>
    </row>
    <row r="20046" spans="2:5" x14ac:dyDescent="0.2">
      <c r="B20046" s="7" t="s">
        <v>20152</v>
      </c>
      <c r="E20046" s="7">
        <v>444</v>
      </c>
    </row>
    <row r="20047" spans="2:5" x14ac:dyDescent="0.2">
      <c r="B20047" s="7" t="s">
        <v>20153</v>
      </c>
      <c r="E20047" s="7">
        <v>337</v>
      </c>
    </row>
    <row r="20048" spans="2:5" x14ac:dyDescent="0.2">
      <c r="B20048" s="7" t="s">
        <v>20154</v>
      </c>
      <c r="E20048" s="7">
        <v>365</v>
      </c>
    </row>
    <row r="20049" spans="2:5" x14ac:dyDescent="0.2">
      <c r="B20049" s="7" t="s">
        <v>20155</v>
      </c>
      <c r="E20049" s="7">
        <v>457</v>
      </c>
    </row>
    <row r="20050" spans="2:5" x14ac:dyDescent="0.2">
      <c r="B20050" s="7" t="s">
        <v>20156</v>
      </c>
      <c r="E20050" s="7">
        <v>455</v>
      </c>
    </row>
    <row r="20051" spans="2:5" x14ac:dyDescent="0.2">
      <c r="B20051" s="7" t="s">
        <v>20157</v>
      </c>
      <c r="E20051" s="7">
        <v>509</v>
      </c>
    </row>
    <row r="20052" spans="2:5" x14ac:dyDescent="0.2">
      <c r="B20052" s="7" t="s">
        <v>20158</v>
      </c>
      <c r="E20052" s="7">
        <v>432</v>
      </c>
    </row>
    <row r="20053" spans="2:5" x14ac:dyDescent="0.2">
      <c r="B20053" s="7" t="s">
        <v>20159</v>
      </c>
      <c r="E20053" s="7">
        <v>480</v>
      </c>
    </row>
    <row r="20054" spans="2:5" x14ac:dyDescent="0.2">
      <c r="B20054" s="7" t="s">
        <v>20160</v>
      </c>
      <c r="E20054" s="7">
        <v>466</v>
      </c>
    </row>
    <row r="20055" spans="2:5" x14ac:dyDescent="0.2">
      <c r="B20055" s="7" t="s">
        <v>20161</v>
      </c>
      <c r="E20055" s="7">
        <v>451</v>
      </c>
    </row>
    <row r="20056" spans="2:5" x14ac:dyDescent="0.2">
      <c r="B20056" s="7" t="s">
        <v>20162</v>
      </c>
      <c r="E20056" s="7">
        <v>306</v>
      </c>
    </row>
    <row r="20057" spans="2:5" x14ac:dyDescent="0.2">
      <c r="B20057" s="7" t="s">
        <v>20163</v>
      </c>
      <c r="E20057" s="7">
        <v>653</v>
      </c>
    </row>
    <row r="20058" spans="2:5" x14ac:dyDescent="0.2">
      <c r="B20058" s="7" t="s">
        <v>20164</v>
      </c>
      <c r="E20058" s="7">
        <v>358</v>
      </c>
    </row>
    <row r="20059" spans="2:5" x14ac:dyDescent="0.2">
      <c r="B20059" s="7" t="s">
        <v>20165</v>
      </c>
      <c r="E20059" s="7">
        <v>646</v>
      </c>
    </row>
    <row r="20060" spans="2:5" x14ac:dyDescent="0.2">
      <c r="B20060" s="7" t="s">
        <v>20166</v>
      </c>
      <c r="E20060" s="7">
        <v>410</v>
      </c>
    </row>
    <row r="20061" spans="2:5" x14ac:dyDescent="0.2">
      <c r="B20061" s="7" t="s">
        <v>20167</v>
      </c>
      <c r="E20061" s="7">
        <v>440</v>
      </c>
    </row>
    <row r="20062" spans="2:5" x14ac:dyDescent="0.2">
      <c r="B20062" s="7" t="s">
        <v>20168</v>
      </c>
      <c r="E20062" s="7">
        <v>540</v>
      </c>
    </row>
    <row r="20063" spans="2:5" x14ac:dyDescent="0.2">
      <c r="B20063" s="7" t="s">
        <v>20169</v>
      </c>
      <c r="E20063" s="7">
        <v>629</v>
      </c>
    </row>
    <row r="20064" spans="2:5" x14ac:dyDescent="0.2">
      <c r="B20064" s="7" t="s">
        <v>20170</v>
      </c>
      <c r="E20064" s="7">
        <v>260</v>
      </c>
    </row>
    <row r="20065" spans="2:5" x14ac:dyDescent="0.2">
      <c r="B20065" s="7" t="s">
        <v>20171</v>
      </c>
      <c r="E20065" s="7">
        <v>409</v>
      </c>
    </row>
    <row r="20066" spans="2:5" x14ac:dyDescent="0.2">
      <c r="B20066" s="7" t="s">
        <v>20172</v>
      </c>
      <c r="E20066" s="7">
        <v>434</v>
      </c>
    </row>
    <row r="20067" spans="2:5" x14ac:dyDescent="0.2">
      <c r="B20067" s="7" t="s">
        <v>20173</v>
      </c>
      <c r="E20067" s="7">
        <v>413</v>
      </c>
    </row>
    <row r="20068" spans="2:5" x14ac:dyDescent="0.2">
      <c r="B20068" s="7" t="s">
        <v>20174</v>
      </c>
      <c r="E20068" s="7">
        <v>451</v>
      </c>
    </row>
    <row r="20069" spans="2:5" x14ac:dyDescent="0.2">
      <c r="B20069" s="7" t="s">
        <v>20175</v>
      </c>
      <c r="E20069" s="7">
        <v>365</v>
      </c>
    </row>
    <row r="20070" spans="2:5" x14ac:dyDescent="0.2">
      <c r="B20070" s="7" t="s">
        <v>20176</v>
      </c>
      <c r="E20070" s="7">
        <v>409</v>
      </c>
    </row>
    <row r="20071" spans="2:5" x14ac:dyDescent="0.2">
      <c r="B20071" s="7" t="s">
        <v>20177</v>
      </c>
      <c r="E20071" s="7">
        <v>486</v>
      </c>
    </row>
    <row r="20072" spans="2:5" x14ac:dyDescent="0.2">
      <c r="B20072" s="7" t="s">
        <v>20178</v>
      </c>
      <c r="E20072" s="7">
        <v>540</v>
      </c>
    </row>
    <row r="20073" spans="2:5" x14ac:dyDescent="0.2">
      <c r="B20073" s="7" t="s">
        <v>20179</v>
      </c>
      <c r="E20073" s="7">
        <v>481</v>
      </c>
    </row>
    <row r="20074" spans="2:5" x14ac:dyDescent="0.2">
      <c r="B20074" s="7" t="s">
        <v>20180</v>
      </c>
      <c r="E20074" s="7">
        <v>498</v>
      </c>
    </row>
    <row r="20075" spans="2:5" x14ac:dyDescent="0.2">
      <c r="B20075" s="7" t="s">
        <v>20181</v>
      </c>
      <c r="E20075" s="7">
        <v>414</v>
      </c>
    </row>
    <row r="20076" spans="2:5" x14ac:dyDescent="0.2">
      <c r="B20076" s="7" t="s">
        <v>20182</v>
      </c>
      <c r="E20076" s="7">
        <v>312</v>
      </c>
    </row>
    <row r="20077" spans="2:5" x14ac:dyDescent="0.2">
      <c r="B20077" s="7" t="s">
        <v>20183</v>
      </c>
      <c r="E20077" s="7">
        <v>456</v>
      </c>
    </row>
    <row r="20078" spans="2:5" x14ac:dyDescent="0.2">
      <c r="B20078" s="7" t="s">
        <v>20184</v>
      </c>
      <c r="E20078" s="7">
        <v>558</v>
      </c>
    </row>
    <row r="20079" spans="2:5" x14ac:dyDescent="0.2">
      <c r="B20079" s="7" t="s">
        <v>20185</v>
      </c>
      <c r="E20079" s="7">
        <v>300</v>
      </c>
    </row>
    <row r="20080" spans="2:5" x14ac:dyDescent="0.2">
      <c r="B20080" s="7" t="s">
        <v>20186</v>
      </c>
      <c r="E20080" s="7">
        <v>335</v>
      </c>
    </row>
    <row r="20081" spans="2:5" x14ac:dyDescent="0.2">
      <c r="B20081" s="7" t="s">
        <v>20187</v>
      </c>
      <c r="E20081" s="7">
        <v>477</v>
      </c>
    </row>
    <row r="20082" spans="2:5" x14ac:dyDescent="0.2">
      <c r="B20082" s="7" t="s">
        <v>20188</v>
      </c>
      <c r="E20082" s="7">
        <v>372</v>
      </c>
    </row>
    <row r="20083" spans="2:5" x14ac:dyDescent="0.2">
      <c r="B20083" s="7" t="s">
        <v>20189</v>
      </c>
      <c r="E20083" s="7">
        <v>455</v>
      </c>
    </row>
    <row r="20084" spans="2:5" x14ac:dyDescent="0.2">
      <c r="B20084" s="7" t="s">
        <v>20190</v>
      </c>
      <c r="E20084" s="7">
        <v>502</v>
      </c>
    </row>
    <row r="20085" spans="2:5" x14ac:dyDescent="0.2">
      <c r="B20085" s="7" t="s">
        <v>20191</v>
      </c>
      <c r="E20085" s="7">
        <v>485</v>
      </c>
    </row>
    <row r="20086" spans="2:5" x14ac:dyDescent="0.2">
      <c r="B20086" s="7" t="s">
        <v>20192</v>
      </c>
      <c r="E20086" s="7">
        <v>356</v>
      </c>
    </row>
    <row r="20087" spans="2:5" x14ac:dyDescent="0.2">
      <c r="B20087" s="7" t="s">
        <v>20193</v>
      </c>
      <c r="E20087" s="7">
        <v>407</v>
      </c>
    </row>
    <row r="20088" spans="2:5" x14ac:dyDescent="0.2">
      <c r="B20088" s="7" t="s">
        <v>20194</v>
      </c>
      <c r="E20088" s="7">
        <v>389</v>
      </c>
    </row>
    <row r="20089" spans="2:5" x14ac:dyDescent="0.2">
      <c r="B20089" s="7" t="s">
        <v>20195</v>
      </c>
      <c r="E20089" s="7">
        <v>439</v>
      </c>
    </row>
    <row r="20090" spans="2:5" x14ac:dyDescent="0.2">
      <c r="B20090" s="7" t="s">
        <v>20196</v>
      </c>
      <c r="E20090" s="7">
        <v>540</v>
      </c>
    </row>
    <row r="20091" spans="2:5" x14ac:dyDescent="0.2">
      <c r="B20091" s="7" t="s">
        <v>20197</v>
      </c>
      <c r="E20091" s="7">
        <v>461</v>
      </c>
    </row>
    <row r="20092" spans="2:5" x14ac:dyDescent="0.2">
      <c r="B20092" s="7" t="s">
        <v>20198</v>
      </c>
      <c r="E20092" s="7">
        <v>364</v>
      </c>
    </row>
    <row r="20093" spans="2:5" x14ac:dyDescent="0.2">
      <c r="B20093" s="7" t="s">
        <v>20199</v>
      </c>
      <c r="E20093" s="7">
        <v>313</v>
      </c>
    </row>
    <row r="20094" spans="2:5" x14ac:dyDescent="0.2">
      <c r="B20094" s="7" t="s">
        <v>20200</v>
      </c>
      <c r="E20094" s="7">
        <v>510</v>
      </c>
    </row>
    <row r="20095" spans="2:5" x14ac:dyDescent="0.2">
      <c r="B20095" s="7" t="s">
        <v>20201</v>
      </c>
      <c r="E20095" s="7">
        <v>449</v>
      </c>
    </row>
    <row r="20096" spans="2:5" x14ac:dyDescent="0.2">
      <c r="B20096" s="7" t="s">
        <v>20202</v>
      </c>
      <c r="E20096" s="7">
        <v>442</v>
      </c>
    </row>
    <row r="20097" spans="2:5" x14ac:dyDescent="0.2">
      <c r="B20097" s="7" t="s">
        <v>20203</v>
      </c>
      <c r="E20097" s="7">
        <v>246</v>
      </c>
    </row>
    <row r="20098" spans="2:5" x14ac:dyDescent="0.2">
      <c r="B20098" s="7" t="s">
        <v>20204</v>
      </c>
      <c r="E20098" s="7">
        <v>437</v>
      </c>
    </row>
    <row r="20099" spans="2:5" x14ac:dyDescent="0.2">
      <c r="B20099" s="7" t="s">
        <v>20205</v>
      </c>
      <c r="E20099" s="7">
        <v>370</v>
      </c>
    </row>
    <row r="20100" spans="2:5" x14ac:dyDescent="0.2">
      <c r="B20100" s="7" t="s">
        <v>20206</v>
      </c>
      <c r="E20100" s="7">
        <v>529</v>
      </c>
    </row>
    <row r="20101" spans="2:5" x14ac:dyDescent="0.2">
      <c r="B20101" s="7" t="s">
        <v>20207</v>
      </c>
      <c r="E20101" s="7">
        <v>453</v>
      </c>
    </row>
    <row r="20102" spans="2:5" x14ac:dyDescent="0.2">
      <c r="B20102" s="7" t="s">
        <v>20208</v>
      </c>
      <c r="E20102" s="7">
        <v>473</v>
      </c>
    </row>
    <row r="20103" spans="2:5" x14ac:dyDescent="0.2">
      <c r="B20103" s="7" t="s">
        <v>20209</v>
      </c>
      <c r="E20103" s="7">
        <v>310</v>
      </c>
    </row>
    <row r="20104" spans="2:5" x14ac:dyDescent="0.2">
      <c r="B20104" s="7" t="s">
        <v>20210</v>
      </c>
      <c r="E20104" s="7">
        <v>538</v>
      </c>
    </row>
    <row r="20105" spans="2:5" x14ac:dyDescent="0.2">
      <c r="B20105" s="7" t="s">
        <v>20211</v>
      </c>
      <c r="E20105" s="7">
        <v>539</v>
      </c>
    </row>
    <row r="20106" spans="2:5" x14ac:dyDescent="0.2">
      <c r="B20106" s="7" t="s">
        <v>20212</v>
      </c>
      <c r="E20106" s="7">
        <v>346</v>
      </c>
    </row>
    <row r="20107" spans="2:5" x14ac:dyDescent="0.2">
      <c r="B20107" s="7" t="s">
        <v>20213</v>
      </c>
      <c r="E20107" s="7">
        <v>456</v>
      </c>
    </row>
    <row r="20108" spans="2:5" x14ac:dyDescent="0.2">
      <c r="B20108" s="7" t="s">
        <v>20214</v>
      </c>
      <c r="E20108" s="7">
        <v>474</v>
      </c>
    </row>
    <row r="20109" spans="2:5" x14ac:dyDescent="0.2">
      <c r="B20109" s="7" t="s">
        <v>20215</v>
      </c>
      <c r="E20109" s="7">
        <v>240</v>
      </c>
    </row>
    <row r="20110" spans="2:5" x14ac:dyDescent="0.2">
      <c r="B20110" s="7" t="s">
        <v>20216</v>
      </c>
      <c r="E20110" s="7">
        <v>448</v>
      </c>
    </row>
    <row r="20111" spans="2:5" x14ac:dyDescent="0.2">
      <c r="B20111" s="7" t="s">
        <v>20217</v>
      </c>
      <c r="E20111" s="7">
        <v>298</v>
      </c>
    </row>
    <row r="20112" spans="2:5" x14ac:dyDescent="0.2">
      <c r="B20112" s="7" t="s">
        <v>20218</v>
      </c>
      <c r="E20112" s="7">
        <v>302</v>
      </c>
    </row>
    <row r="20113" spans="2:5" x14ac:dyDescent="0.2">
      <c r="B20113" s="7" t="s">
        <v>20219</v>
      </c>
      <c r="E20113" s="7">
        <v>289</v>
      </c>
    </row>
    <row r="20114" spans="2:5" x14ac:dyDescent="0.2">
      <c r="B20114" s="7" t="s">
        <v>20220</v>
      </c>
      <c r="E20114" s="7">
        <v>0</v>
      </c>
    </row>
    <row r="20115" spans="2:5" x14ac:dyDescent="0.2">
      <c r="B20115" s="7" t="s">
        <v>20221</v>
      </c>
      <c r="E20115" s="7">
        <v>438</v>
      </c>
    </row>
    <row r="20116" spans="2:5" x14ac:dyDescent="0.2">
      <c r="B20116" s="7" t="s">
        <v>20222</v>
      </c>
      <c r="E20116" s="7">
        <v>383</v>
      </c>
    </row>
    <row r="20117" spans="2:5" x14ac:dyDescent="0.2">
      <c r="B20117" s="7" t="s">
        <v>20223</v>
      </c>
      <c r="E20117" s="7">
        <v>390</v>
      </c>
    </row>
    <row r="20118" spans="2:5" x14ac:dyDescent="0.2">
      <c r="B20118" s="7" t="s">
        <v>20224</v>
      </c>
      <c r="E20118" s="7">
        <v>436</v>
      </c>
    </row>
    <row r="20119" spans="2:5" x14ac:dyDescent="0.2">
      <c r="B20119" s="7" t="s">
        <v>20225</v>
      </c>
      <c r="E20119" s="7">
        <v>294</v>
      </c>
    </row>
    <row r="20120" spans="2:5" x14ac:dyDescent="0.2">
      <c r="B20120" s="7" t="s">
        <v>20226</v>
      </c>
      <c r="E20120" s="7">
        <v>244</v>
      </c>
    </row>
    <row r="20121" spans="2:5" x14ac:dyDescent="0.2">
      <c r="B20121" s="7" t="s">
        <v>20227</v>
      </c>
      <c r="E20121" s="7">
        <v>395</v>
      </c>
    </row>
    <row r="20122" spans="2:5" x14ac:dyDescent="0.2">
      <c r="B20122" s="7" t="s">
        <v>20228</v>
      </c>
      <c r="E20122" s="7">
        <v>355</v>
      </c>
    </row>
    <row r="20123" spans="2:5" x14ac:dyDescent="0.2">
      <c r="B20123" s="7" t="s">
        <v>20229</v>
      </c>
      <c r="E20123" s="7">
        <v>271</v>
      </c>
    </row>
    <row r="20124" spans="2:5" x14ac:dyDescent="0.2">
      <c r="B20124" s="7" t="s">
        <v>20230</v>
      </c>
      <c r="E20124" s="7">
        <v>393</v>
      </c>
    </row>
    <row r="20125" spans="2:5" x14ac:dyDescent="0.2">
      <c r="B20125" s="7" t="s">
        <v>20231</v>
      </c>
      <c r="E20125" s="7">
        <v>338</v>
      </c>
    </row>
    <row r="20126" spans="2:5" x14ac:dyDescent="0.2">
      <c r="B20126" s="7" t="s">
        <v>20232</v>
      </c>
      <c r="E20126" s="7">
        <v>322</v>
      </c>
    </row>
    <row r="20127" spans="2:5" x14ac:dyDescent="0.2">
      <c r="B20127" s="7" t="s">
        <v>20233</v>
      </c>
      <c r="E20127" s="7">
        <v>415</v>
      </c>
    </row>
    <row r="20128" spans="2:5" x14ac:dyDescent="0.2">
      <c r="B20128" s="7" t="s">
        <v>20234</v>
      </c>
      <c r="E20128" s="7">
        <v>172</v>
      </c>
    </row>
    <row r="20129" spans="2:5" x14ac:dyDescent="0.2">
      <c r="B20129" s="7" t="s">
        <v>20235</v>
      </c>
      <c r="E20129" s="7">
        <v>273</v>
      </c>
    </row>
    <row r="20130" spans="2:5" x14ac:dyDescent="0.2">
      <c r="B20130" s="7" t="s">
        <v>20236</v>
      </c>
      <c r="E20130" s="7">
        <v>315</v>
      </c>
    </row>
    <row r="20131" spans="2:5" x14ac:dyDescent="0.2">
      <c r="B20131" s="7" t="s">
        <v>20237</v>
      </c>
      <c r="E20131" s="7">
        <v>333</v>
      </c>
    </row>
    <row r="20132" spans="2:5" x14ac:dyDescent="0.2">
      <c r="B20132" s="7" t="s">
        <v>20238</v>
      </c>
      <c r="E20132" s="7">
        <v>421</v>
      </c>
    </row>
    <row r="20133" spans="2:5" x14ac:dyDescent="0.2">
      <c r="B20133" s="7" t="s">
        <v>20239</v>
      </c>
      <c r="E20133" s="7">
        <v>377</v>
      </c>
    </row>
    <row r="20134" spans="2:5" x14ac:dyDescent="0.2">
      <c r="B20134" s="7" t="s">
        <v>20240</v>
      </c>
      <c r="E20134" s="7">
        <v>363</v>
      </c>
    </row>
    <row r="20135" spans="2:5" x14ac:dyDescent="0.2">
      <c r="B20135" s="7" t="s">
        <v>20241</v>
      </c>
      <c r="E20135" s="7">
        <v>389</v>
      </c>
    </row>
    <row r="20136" spans="2:5" x14ac:dyDescent="0.2">
      <c r="B20136" s="7" t="s">
        <v>20242</v>
      </c>
      <c r="E20136" s="7">
        <v>255</v>
      </c>
    </row>
    <row r="20137" spans="2:5" x14ac:dyDescent="0.2">
      <c r="B20137" s="7" t="s">
        <v>20243</v>
      </c>
      <c r="E20137" s="7">
        <v>480</v>
      </c>
    </row>
    <row r="20138" spans="2:5" x14ac:dyDescent="0.2">
      <c r="B20138" s="7" t="s">
        <v>20244</v>
      </c>
      <c r="E20138" s="7">
        <v>385</v>
      </c>
    </row>
    <row r="20139" spans="2:5" x14ac:dyDescent="0.2">
      <c r="B20139" s="7" t="s">
        <v>20245</v>
      </c>
      <c r="E20139" s="7">
        <v>235</v>
      </c>
    </row>
    <row r="20140" spans="2:5" x14ac:dyDescent="0.2">
      <c r="B20140" s="7" t="s">
        <v>20246</v>
      </c>
      <c r="E20140" s="7">
        <v>525</v>
      </c>
    </row>
    <row r="20141" spans="2:5" x14ac:dyDescent="0.2">
      <c r="B20141" s="7" t="s">
        <v>20247</v>
      </c>
      <c r="E20141" s="7">
        <v>215</v>
      </c>
    </row>
    <row r="20142" spans="2:5" x14ac:dyDescent="0.2">
      <c r="B20142" s="7" t="s">
        <v>20248</v>
      </c>
      <c r="E20142" s="7">
        <v>595</v>
      </c>
    </row>
    <row r="20143" spans="2:5" x14ac:dyDescent="0.2">
      <c r="B20143" s="7" t="s">
        <v>20249</v>
      </c>
      <c r="E20143" s="7">
        <v>368</v>
      </c>
    </row>
    <row r="20144" spans="2:5" x14ac:dyDescent="0.2">
      <c r="B20144" s="7" t="s">
        <v>20250</v>
      </c>
      <c r="E20144" s="7">
        <v>319</v>
      </c>
    </row>
    <row r="20145" spans="2:5" x14ac:dyDescent="0.2">
      <c r="B20145" s="7" t="s">
        <v>20251</v>
      </c>
      <c r="E20145" s="7">
        <v>327</v>
      </c>
    </row>
    <row r="20146" spans="2:5" x14ac:dyDescent="0.2">
      <c r="B20146" s="7" t="s">
        <v>20252</v>
      </c>
      <c r="E20146" s="7">
        <v>423</v>
      </c>
    </row>
    <row r="20147" spans="2:5" x14ac:dyDescent="0.2">
      <c r="B20147" s="7" t="s">
        <v>20253</v>
      </c>
      <c r="E20147" s="7">
        <v>363</v>
      </c>
    </row>
    <row r="20148" spans="2:5" x14ac:dyDescent="0.2">
      <c r="B20148" s="7" t="s">
        <v>20254</v>
      </c>
      <c r="E20148" s="7">
        <v>457</v>
      </c>
    </row>
    <row r="20149" spans="2:5" x14ac:dyDescent="0.2">
      <c r="B20149" s="7" t="s">
        <v>20255</v>
      </c>
      <c r="E20149" s="7">
        <v>382</v>
      </c>
    </row>
    <row r="20150" spans="2:5" x14ac:dyDescent="0.2">
      <c r="B20150" s="7" t="s">
        <v>20256</v>
      </c>
      <c r="E20150" s="7">
        <v>494</v>
      </c>
    </row>
    <row r="20151" spans="2:5" x14ac:dyDescent="0.2">
      <c r="B20151" s="7" t="s">
        <v>20257</v>
      </c>
      <c r="E20151" s="7">
        <v>506</v>
      </c>
    </row>
    <row r="20152" spans="2:5" x14ac:dyDescent="0.2">
      <c r="B20152" s="7" t="s">
        <v>20258</v>
      </c>
      <c r="E20152" s="7">
        <v>601</v>
      </c>
    </row>
    <row r="20153" spans="2:5" x14ac:dyDescent="0.2">
      <c r="B20153" s="7" t="s">
        <v>20259</v>
      </c>
      <c r="E20153" s="7">
        <v>493</v>
      </c>
    </row>
    <row r="20154" spans="2:5" x14ac:dyDescent="0.2">
      <c r="B20154" s="7" t="s">
        <v>20260</v>
      </c>
      <c r="E20154" s="7">
        <v>325</v>
      </c>
    </row>
    <row r="20155" spans="2:5" x14ac:dyDescent="0.2">
      <c r="B20155" s="7" t="s">
        <v>20261</v>
      </c>
      <c r="E20155" s="7">
        <v>450</v>
      </c>
    </row>
    <row r="20156" spans="2:5" x14ac:dyDescent="0.2">
      <c r="B20156" s="7" t="s">
        <v>20262</v>
      </c>
      <c r="E20156" s="7">
        <v>353</v>
      </c>
    </row>
    <row r="20157" spans="2:5" x14ac:dyDescent="0.2">
      <c r="B20157" s="7" t="s">
        <v>20263</v>
      </c>
      <c r="E20157" s="7">
        <v>456</v>
      </c>
    </row>
    <row r="20158" spans="2:5" x14ac:dyDescent="0.2">
      <c r="B20158" s="7" t="s">
        <v>20264</v>
      </c>
      <c r="E20158" s="7">
        <v>448</v>
      </c>
    </row>
    <row r="20159" spans="2:5" x14ac:dyDescent="0.2">
      <c r="B20159" s="7" t="s">
        <v>20265</v>
      </c>
      <c r="E20159" s="7">
        <v>344</v>
      </c>
    </row>
    <row r="20160" spans="2:5" x14ac:dyDescent="0.2">
      <c r="B20160" s="7" t="s">
        <v>20266</v>
      </c>
      <c r="E20160" s="7">
        <v>343</v>
      </c>
    </row>
    <row r="20161" spans="2:5" x14ac:dyDescent="0.2">
      <c r="B20161" s="7" t="s">
        <v>20267</v>
      </c>
      <c r="E20161" s="7">
        <v>482</v>
      </c>
    </row>
    <row r="20162" spans="2:5" x14ac:dyDescent="0.2">
      <c r="B20162" s="7" t="s">
        <v>20268</v>
      </c>
      <c r="E20162" s="7">
        <v>525</v>
      </c>
    </row>
    <row r="20163" spans="2:5" x14ac:dyDescent="0.2">
      <c r="B20163" s="7" t="s">
        <v>20269</v>
      </c>
      <c r="E20163" s="7">
        <v>501</v>
      </c>
    </row>
    <row r="20164" spans="2:5" x14ac:dyDescent="0.2">
      <c r="B20164" s="7" t="s">
        <v>20270</v>
      </c>
      <c r="E20164" s="7">
        <v>325</v>
      </c>
    </row>
    <row r="20165" spans="2:5" x14ac:dyDescent="0.2">
      <c r="B20165" s="7" t="s">
        <v>20271</v>
      </c>
      <c r="E20165" s="7">
        <v>394</v>
      </c>
    </row>
    <row r="20166" spans="2:5" x14ac:dyDescent="0.2">
      <c r="B20166" s="7" t="s">
        <v>20272</v>
      </c>
      <c r="E20166" s="7">
        <v>372</v>
      </c>
    </row>
    <row r="20167" spans="2:5" x14ac:dyDescent="0.2">
      <c r="B20167" s="7" t="s">
        <v>20273</v>
      </c>
      <c r="E20167" s="7">
        <v>364</v>
      </c>
    </row>
    <row r="20168" spans="2:5" x14ac:dyDescent="0.2">
      <c r="B20168" s="7" t="s">
        <v>20274</v>
      </c>
      <c r="E20168" s="7">
        <v>425</v>
      </c>
    </row>
    <row r="20169" spans="2:5" x14ac:dyDescent="0.2">
      <c r="B20169" s="7" t="s">
        <v>20275</v>
      </c>
      <c r="E20169" s="7">
        <v>520</v>
      </c>
    </row>
    <row r="20170" spans="2:5" x14ac:dyDescent="0.2">
      <c r="B20170" s="7" t="s">
        <v>20276</v>
      </c>
      <c r="E20170" s="7">
        <v>362</v>
      </c>
    </row>
    <row r="20171" spans="2:5" x14ac:dyDescent="0.2">
      <c r="B20171" s="7" t="s">
        <v>20277</v>
      </c>
      <c r="E20171" s="7">
        <v>483</v>
      </c>
    </row>
    <row r="20172" spans="2:5" x14ac:dyDescent="0.2">
      <c r="B20172" s="7" t="s">
        <v>20278</v>
      </c>
      <c r="E20172" s="7">
        <v>466</v>
      </c>
    </row>
    <row r="20173" spans="2:5" x14ac:dyDescent="0.2">
      <c r="B20173" s="7" t="s">
        <v>20279</v>
      </c>
      <c r="E20173" s="7">
        <v>451</v>
      </c>
    </row>
    <row r="20174" spans="2:5" x14ac:dyDescent="0.2">
      <c r="B20174" s="7" t="s">
        <v>20280</v>
      </c>
      <c r="E20174" s="7">
        <v>379</v>
      </c>
    </row>
    <row r="20175" spans="2:5" x14ac:dyDescent="0.2">
      <c r="B20175" s="7" t="s">
        <v>20281</v>
      </c>
      <c r="E20175" s="7">
        <v>387</v>
      </c>
    </row>
    <row r="20176" spans="2:5" x14ac:dyDescent="0.2">
      <c r="B20176" s="7" t="s">
        <v>20282</v>
      </c>
      <c r="E20176" s="7">
        <v>412</v>
      </c>
    </row>
    <row r="20177" spans="2:5" x14ac:dyDescent="0.2">
      <c r="B20177" s="7" t="s">
        <v>20283</v>
      </c>
      <c r="E20177" s="7">
        <v>395</v>
      </c>
    </row>
    <row r="20178" spans="2:5" x14ac:dyDescent="0.2">
      <c r="B20178" s="7" t="s">
        <v>20284</v>
      </c>
      <c r="E20178" s="7">
        <v>567</v>
      </c>
    </row>
    <row r="20179" spans="2:5" x14ac:dyDescent="0.2">
      <c r="B20179" s="7" t="s">
        <v>20285</v>
      </c>
      <c r="E20179" s="7">
        <v>439</v>
      </c>
    </row>
    <row r="20180" spans="2:5" x14ac:dyDescent="0.2">
      <c r="B20180" s="7" t="s">
        <v>20286</v>
      </c>
      <c r="E20180" s="7">
        <v>359</v>
      </c>
    </row>
    <row r="20181" spans="2:5" x14ac:dyDescent="0.2">
      <c r="B20181" s="7" t="s">
        <v>20287</v>
      </c>
      <c r="E20181" s="7">
        <v>478</v>
      </c>
    </row>
    <row r="20182" spans="2:5" x14ac:dyDescent="0.2">
      <c r="B20182" s="7" t="s">
        <v>20288</v>
      </c>
      <c r="E20182" s="7">
        <v>463</v>
      </c>
    </row>
    <row r="20183" spans="2:5" x14ac:dyDescent="0.2">
      <c r="B20183" s="7" t="s">
        <v>20289</v>
      </c>
      <c r="E20183" s="7">
        <v>506</v>
      </c>
    </row>
    <row r="20184" spans="2:5" x14ac:dyDescent="0.2">
      <c r="B20184" s="7" t="s">
        <v>20290</v>
      </c>
      <c r="E20184" s="7">
        <v>442</v>
      </c>
    </row>
    <row r="20185" spans="2:5" x14ac:dyDescent="0.2">
      <c r="B20185" s="7" t="s">
        <v>20291</v>
      </c>
      <c r="E20185" s="7">
        <v>309</v>
      </c>
    </row>
    <row r="20186" spans="2:5" x14ac:dyDescent="0.2">
      <c r="B20186" s="7" t="s">
        <v>20292</v>
      </c>
      <c r="E20186" s="7">
        <v>258</v>
      </c>
    </row>
    <row r="20187" spans="2:5" x14ac:dyDescent="0.2">
      <c r="B20187" s="7" t="s">
        <v>20293</v>
      </c>
      <c r="E20187" s="7">
        <v>600</v>
      </c>
    </row>
    <row r="20188" spans="2:5" x14ac:dyDescent="0.2">
      <c r="B20188" s="7" t="s">
        <v>20294</v>
      </c>
      <c r="E20188" s="7">
        <v>362</v>
      </c>
    </row>
    <row r="20189" spans="2:5" x14ac:dyDescent="0.2">
      <c r="B20189" s="7" t="s">
        <v>20295</v>
      </c>
      <c r="E20189" s="7">
        <v>432</v>
      </c>
    </row>
    <row r="20190" spans="2:5" x14ac:dyDescent="0.2">
      <c r="B20190" s="7" t="s">
        <v>20296</v>
      </c>
      <c r="E20190" s="7">
        <v>495</v>
      </c>
    </row>
    <row r="20191" spans="2:5" x14ac:dyDescent="0.2">
      <c r="B20191" s="7" t="s">
        <v>20297</v>
      </c>
      <c r="E20191" s="7">
        <v>390</v>
      </c>
    </row>
    <row r="20192" spans="2:5" x14ac:dyDescent="0.2">
      <c r="B20192" s="7" t="s">
        <v>20298</v>
      </c>
      <c r="E20192" s="7">
        <v>482</v>
      </c>
    </row>
    <row r="20193" spans="2:5" x14ac:dyDescent="0.2">
      <c r="B20193" s="7" t="s">
        <v>20299</v>
      </c>
      <c r="E20193" s="7">
        <v>400</v>
      </c>
    </row>
    <row r="20194" spans="2:5" x14ac:dyDescent="0.2">
      <c r="B20194" s="7" t="s">
        <v>20300</v>
      </c>
      <c r="E20194" s="7">
        <v>480</v>
      </c>
    </row>
    <row r="20195" spans="2:5" x14ac:dyDescent="0.2">
      <c r="B20195" s="7" t="s">
        <v>20301</v>
      </c>
      <c r="E20195" s="7">
        <v>453</v>
      </c>
    </row>
    <row r="20196" spans="2:5" x14ac:dyDescent="0.2">
      <c r="B20196" s="7" t="s">
        <v>20302</v>
      </c>
      <c r="E20196" s="7">
        <v>313</v>
      </c>
    </row>
    <row r="20197" spans="2:5" x14ac:dyDescent="0.2">
      <c r="B20197" s="7" t="s">
        <v>20303</v>
      </c>
      <c r="E20197" s="7">
        <v>190</v>
      </c>
    </row>
    <row r="20198" spans="2:5" x14ac:dyDescent="0.2">
      <c r="B20198" s="7" t="s">
        <v>20304</v>
      </c>
      <c r="E20198" s="7">
        <v>396</v>
      </c>
    </row>
    <row r="20199" spans="2:5" x14ac:dyDescent="0.2">
      <c r="B20199" s="7" t="s">
        <v>20305</v>
      </c>
      <c r="E20199" s="7">
        <v>394</v>
      </c>
    </row>
    <row r="20200" spans="2:5" x14ac:dyDescent="0.2">
      <c r="B20200" s="7" t="s">
        <v>20306</v>
      </c>
      <c r="E20200" s="7">
        <v>574</v>
      </c>
    </row>
    <row r="20201" spans="2:5" x14ac:dyDescent="0.2">
      <c r="B20201" s="7" t="s">
        <v>20307</v>
      </c>
      <c r="E20201" s="7">
        <v>570</v>
      </c>
    </row>
    <row r="20202" spans="2:5" x14ac:dyDescent="0.2">
      <c r="B20202" s="7" t="s">
        <v>20308</v>
      </c>
      <c r="E20202" s="7">
        <v>358</v>
      </c>
    </row>
    <row r="20203" spans="2:5" x14ac:dyDescent="0.2">
      <c r="B20203" s="7" t="s">
        <v>20309</v>
      </c>
      <c r="E20203" s="7">
        <v>300</v>
      </c>
    </row>
    <row r="20204" spans="2:5" x14ac:dyDescent="0.2">
      <c r="B20204" s="7" t="s">
        <v>20310</v>
      </c>
      <c r="E20204" s="7">
        <v>434</v>
      </c>
    </row>
    <row r="20205" spans="2:5" x14ac:dyDescent="0.2">
      <c r="B20205" s="7" t="s">
        <v>20311</v>
      </c>
      <c r="E20205" s="7">
        <v>219</v>
      </c>
    </row>
    <row r="20206" spans="2:5" x14ac:dyDescent="0.2">
      <c r="B20206" s="7" t="s">
        <v>20312</v>
      </c>
      <c r="E20206" s="7">
        <v>331</v>
      </c>
    </row>
    <row r="20207" spans="2:5" x14ac:dyDescent="0.2">
      <c r="B20207" s="7" t="s">
        <v>20313</v>
      </c>
      <c r="E20207" s="7">
        <v>286</v>
      </c>
    </row>
    <row r="20208" spans="2:5" x14ac:dyDescent="0.2">
      <c r="B20208" s="7" t="s">
        <v>20314</v>
      </c>
      <c r="E20208" s="7">
        <v>364</v>
      </c>
    </row>
    <row r="20209" spans="2:5" x14ac:dyDescent="0.2">
      <c r="B20209" s="7" t="s">
        <v>20315</v>
      </c>
      <c r="E20209" s="7">
        <v>167</v>
      </c>
    </row>
    <row r="20210" spans="2:5" x14ac:dyDescent="0.2">
      <c r="B20210" s="7" t="s">
        <v>20316</v>
      </c>
      <c r="E20210" s="7">
        <v>263</v>
      </c>
    </row>
    <row r="20211" spans="2:5" x14ac:dyDescent="0.2">
      <c r="B20211" s="7" t="s">
        <v>20317</v>
      </c>
      <c r="E20211" s="7">
        <v>149</v>
      </c>
    </row>
    <row r="20212" spans="2:5" x14ac:dyDescent="0.2">
      <c r="B20212" s="7" t="s">
        <v>20318</v>
      </c>
      <c r="E20212" s="7">
        <v>194</v>
      </c>
    </row>
    <row r="20213" spans="2:5" x14ac:dyDescent="0.2">
      <c r="B20213" s="7" t="s">
        <v>20319</v>
      </c>
      <c r="E20213" s="7">
        <v>142</v>
      </c>
    </row>
    <row r="20214" spans="2:5" x14ac:dyDescent="0.2">
      <c r="B20214" s="7" t="s">
        <v>20320</v>
      </c>
      <c r="E20214" s="7">
        <v>0</v>
      </c>
    </row>
    <row r="20215" spans="2:5" x14ac:dyDescent="0.2">
      <c r="B20215" s="7" t="s">
        <v>20321</v>
      </c>
      <c r="E20215" s="7">
        <v>384</v>
      </c>
    </row>
    <row r="20216" spans="2:5" x14ac:dyDescent="0.2">
      <c r="B20216" s="7" t="s">
        <v>20322</v>
      </c>
      <c r="E20216" s="7">
        <v>270</v>
      </c>
    </row>
    <row r="20217" spans="2:5" x14ac:dyDescent="0.2">
      <c r="B20217" s="7" t="s">
        <v>20323</v>
      </c>
      <c r="E20217" s="7">
        <v>245</v>
      </c>
    </row>
    <row r="20218" spans="2:5" x14ac:dyDescent="0.2">
      <c r="B20218" s="7" t="s">
        <v>20324</v>
      </c>
      <c r="E20218" s="7">
        <v>381</v>
      </c>
    </row>
    <row r="20219" spans="2:5" x14ac:dyDescent="0.2">
      <c r="B20219" s="7" t="s">
        <v>20325</v>
      </c>
      <c r="E20219" s="7">
        <v>285</v>
      </c>
    </row>
    <row r="20220" spans="2:5" x14ac:dyDescent="0.2">
      <c r="B20220" s="7" t="s">
        <v>20326</v>
      </c>
      <c r="E20220" s="7">
        <v>153</v>
      </c>
    </row>
    <row r="20221" spans="2:5" x14ac:dyDescent="0.2">
      <c r="B20221" s="7" t="s">
        <v>20327</v>
      </c>
      <c r="E20221" s="7">
        <v>236</v>
      </c>
    </row>
    <row r="20222" spans="2:5" x14ac:dyDescent="0.2">
      <c r="B20222" s="7" t="s">
        <v>20328</v>
      </c>
      <c r="E20222" s="7">
        <v>184</v>
      </c>
    </row>
    <row r="20223" spans="2:5" x14ac:dyDescent="0.2">
      <c r="B20223" s="7" t="s">
        <v>20329</v>
      </c>
      <c r="E20223" s="7">
        <v>352</v>
      </c>
    </row>
    <row r="20224" spans="2:5" x14ac:dyDescent="0.2">
      <c r="B20224" s="7" t="s">
        <v>20330</v>
      </c>
      <c r="E20224" s="7">
        <v>284</v>
      </c>
    </row>
    <row r="20225" spans="2:5" x14ac:dyDescent="0.2">
      <c r="B20225" s="7" t="s">
        <v>20331</v>
      </c>
      <c r="E20225" s="7">
        <v>276</v>
      </c>
    </row>
    <row r="20226" spans="2:5" x14ac:dyDescent="0.2">
      <c r="B20226" s="7" t="s">
        <v>20332</v>
      </c>
      <c r="E20226" s="7">
        <v>286</v>
      </c>
    </row>
    <row r="20227" spans="2:5" x14ac:dyDescent="0.2">
      <c r="B20227" s="7" t="s">
        <v>20333</v>
      </c>
      <c r="E20227" s="7">
        <v>190</v>
      </c>
    </row>
    <row r="20228" spans="2:5" x14ac:dyDescent="0.2">
      <c r="B20228" s="7" t="s">
        <v>20334</v>
      </c>
      <c r="E20228" s="7">
        <v>156</v>
      </c>
    </row>
    <row r="20229" spans="2:5" x14ac:dyDescent="0.2">
      <c r="B20229" s="7" t="s">
        <v>20335</v>
      </c>
      <c r="E20229" s="7">
        <v>209</v>
      </c>
    </row>
    <row r="20230" spans="2:5" x14ac:dyDescent="0.2">
      <c r="B20230" s="7" t="s">
        <v>20336</v>
      </c>
      <c r="E20230" s="7">
        <v>226</v>
      </c>
    </row>
    <row r="20231" spans="2:5" x14ac:dyDescent="0.2">
      <c r="B20231" s="7" t="s">
        <v>20337</v>
      </c>
      <c r="E20231" s="7">
        <v>253</v>
      </c>
    </row>
    <row r="20232" spans="2:5" x14ac:dyDescent="0.2">
      <c r="B20232" s="7" t="s">
        <v>20338</v>
      </c>
      <c r="E20232" s="7">
        <v>249</v>
      </c>
    </row>
    <row r="20233" spans="2:5" x14ac:dyDescent="0.2">
      <c r="B20233" s="7" t="s">
        <v>20339</v>
      </c>
      <c r="E20233" s="7">
        <v>264</v>
      </c>
    </row>
    <row r="20234" spans="2:5" x14ac:dyDescent="0.2">
      <c r="B20234" s="7" t="s">
        <v>20340</v>
      </c>
      <c r="E20234" s="7">
        <v>267</v>
      </c>
    </row>
    <row r="20235" spans="2:5" x14ac:dyDescent="0.2">
      <c r="B20235" s="7" t="s">
        <v>20341</v>
      </c>
      <c r="E20235" s="7">
        <v>251</v>
      </c>
    </row>
    <row r="20236" spans="2:5" x14ac:dyDescent="0.2">
      <c r="B20236" s="7" t="s">
        <v>20342</v>
      </c>
      <c r="E20236" s="7">
        <v>249</v>
      </c>
    </row>
    <row r="20237" spans="2:5" x14ac:dyDescent="0.2">
      <c r="B20237" s="7" t="s">
        <v>20343</v>
      </c>
      <c r="E20237" s="7">
        <v>279</v>
      </c>
    </row>
    <row r="20238" spans="2:5" x14ac:dyDescent="0.2">
      <c r="B20238" s="7" t="s">
        <v>20344</v>
      </c>
      <c r="E20238" s="7">
        <v>355</v>
      </c>
    </row>
    <row r="20239" spans="2:5" x14ac:dyDescent="0.2">
      <c r="B20239" s="7" t="s">
        <v>20345</v>
      </c>
      <c r="E20239" s="7">
        <v>120</v>
      </c>
    </row>
    <row r="20240" spans="2:5" x14ac:dyDescent="0.2">
      <c r="B20240" s="7" t="s">
        <v>20346</v>
      </c>
      <c r="E20240" s="7">
        <v>198</v>
      </c>
    </row>
    <row r="20241" spans="2:5" x14ac:dyDescent="0.2">
      <c r="B20241" s="7" t="s">
        <v>20347</v>
      </c>
      <c r="E20241" s="7">
        <v>213</v>
      </c>
    </row>
    <row r="20242" spans="2:5" x14ac:dyDescent="0.2">
      <c r="B20242" s="7" t="s">
        <v>20348</v>
      </c>
      <c r="E20242" s="7">
        <v>290</v>
      </c>
    </row>
    <row r="20243" spans="2:5" x14ac:dyDescent="0.2">
      <c r="B20243" s="7" t="s">
        <v>20349</v>
      </c>
      <c r="E20243" s="7">
        <v>272</v>
      </c>
    </row>
    <row r="20244" spans="2:5" x14ac:dyDescent="0.2">
      <c r="B20244" s="7" t="s">
        <v>20350</v>
      </c>
      <c r="E20244" s="7">
        <v>248</v>
      </c>
    </row>
    <row r="20245" spans="2:5" x14ac:dyDescent="0.2">
      <c r="B20245" s="7" t="s">
        <v>20351</v>
      </c>
      <c r="E20245" s="7">
        <v>215</v>
      </c>
    </row>
    <row r="20246" spans="2:5" x14ac:dyDescent="0.2">
      <c r="B20246" s="7" t="s">
        <v>20352</v>
      </c>
      <c r="E20246" s="7">
        <v>261</v>
      </c>
    </row>
    <row r="20247" spans="2:5" x14ac:dyDescent="0.2">
      <c r="B20247" s="7" t="s">
        <v>20353</v>
      </c>
      <c r="E20247" s="7">
        <v>284</v>
      </c>
    </row>
    <row r="20248" spans="2:5" x14ac:dyDescent="0.2">
      <c r="B20248" s="7" t="s">
        <v>20354</v>
      </c>
      <c r="E20248" s="7">
        <v>289</v>
      </c>
    </row>
    <row r="20249" spans="2:5" x14ac:dyDescent="0.2">
      <c r="B20249" s="7" t="s">
        <v>20355</v>
      </c>
      <c r="E20249" s="7">
        <v>276</v>
      </c>
    </row>
    <row r="20250" spans="2:5" x14ac:dyDescent="0.2">
      <c r="B20250" s="7" t="s">
        <v>20356</v>
      </c>
      <c r="E20250" s="7">
        <v>352</v>
      </c>
    </row>
    <row r="20251" spans="2:5" x14ac:dyDescent="0.2">
      <c r="B20251" s="7" t="s">
        <v>20357</v>
      </c>
      <c r="E20251" s="7">
        <v>272</v>
      </c>
    </row>
    <row r="20252" spans="2:5" x14ac:dyDescent="0.2">
      <c r="B20252" s="7" t="s">
        <v>20358</v>
      </c>
      <c r="E20252" s="7">
        <v>276</v>
      </c>
    </row>
    <row r="20253" spans="2:5" x14ac:dyDescent="0.2">
      <c r="B20253" s="7" t="s">
        <v>20359</v>
      </c>
      <c r="E20253" s="7">
        <v>328</v>
      </c>
    </row>
    <row r="20254" spans="2:5" x14ac:dyDescent="0.2">
      <c r="B20254" s="7" t="s">
        <v>20360</v>
      </c>
      <c r="E20254" s="7">
        <v>325</v>
      </c>
    </row>
    <row r="20255" spans="2:5" x14ac:dyDescent="0.2">
      <c r="B20255" s="7" t="s">
        <v>20361</v>
      </c>
      <c r="E20255" s="7">
        <v>298</v>
      </c>
    </row>
    <row r="20256" spans="2:5" x14ac:dyDescent="0.2">
      <c r="B20256" s="7" t="s">
        <v>20362</v>
      </c>
      <c r="E20256" s="7">
        <v>330</v>
      </c>
    </row>
    <row r="20257" spans="2:5" x14ac:dyDescent="0.2">
      <c r="B20257" s="7" t="s">
        <v>20363</v>
      </c>
      <c r="E20257" s="7">
        <v>373</v>
      </c>
    </row>
    <row r="20258" spans="2:5" x14ac:dyDescent="0.2">
      <c r="B20258" s="7" t="s">
        <v>20364</v>
      </c>
      <c r="E20258" s="7">
        <v>207</v>
      </c>
    </row>
    <row r="20259" spans="2:5" x14ac:dyDescent="0.2">
      <c r="B20259" s="7" t="s">
        <v>20365</v>
      </c>
      <c r="E20259" s="7">
        <v>377</v>
      </c>
    </row>
    <row r="20260" spans="2:5" x14ac:dyDescent="0.2">
      <c r="B20260" s="7" t="s">
        <v>20366</v>
      </c>
      <c r="E20260" s="7">
        <v>315</v>
      </c>
    </row>
    <row r="20261" spans="2:5" x14ac:dyDescent="0.2">
      <c r="B20261" s="7" t="s">
        <v>20367</v>
      </c>
      <c r="E20261" s="7">
        <v>346</v>
      </c>
    </row>
    <row r="20262" spans="2:5" x14ac:dyDescent="0.2">
      <c r="B20262" s="7" t="s">
        <v>20368</v>
      </c>
      <c r="E20262" s="7">
        <v>344</v>
      </c>
    </row>
    <row r="20263" spans="2:5" x14ac:dyDescent="0.2">
      <c r="B20263" s="7" t="s">
        <v>20369</v>
      </c>
      <c r="E20263" s="7">
        <v>365</v>
      </c>
    </row>
    <row r="20264" spans="2:5" x14ac:dyDescent="0.2">
      <c r="B20264" s="7" t="s">
        <v>20370</v>
      </c>
      <c r="E20264" s="7">
        <v>279</v>
      </c>
    </row>
    <row r="20265" spans="2:5" x14ac:dyDescent="0.2">
      <c r="B20265" s="7" t="s">
        <v>20371</v>
      </c>
      <c r="E20265" s="7">
        <v>310</v>
      </c>
    </row>
    <row r="20266" spans="2:5" x14ac:dyDescent="0.2">
      <c r="B20266" s="7" t="s">
        <v>20372</v>
      </c>
      <c r="E20266" s="7">
        <v>316</v>
      </c>
    </row>
    <row r="20267" spans="2:5" x14ac:dyDescent="0.2">
      <c r="B20267" s="7" t="s">
        <v>20373</v>
      </c>
      <c r="E20267" s="7">
        <v>262</v>
      </c>
    </row>
    <row r="20268" spans="2:5" x14ac:dyDescent="0.2">
      <c r="B20268" s="7" t="s">
        <v>20374</v>
      </c>
      <c r="E20268" s="7">
        <v>317</v>
      </c>
    </row>
    <row r="20269" spans="2:5" x14ac:dyDescent="0.2">
      <c r="B20269" s="7" t="s">
        <v>20375</v>
      </c>
      <c r="E20269" s="7">
        <v>280</v>
      </c>
    </row>
    <row r="20270" spans="2:5" x14ac:dyDescent="0.2">
      <c r="B20270" s="7" t="s">
        <v>20376</v>
      </c>
      <c r="E20270" s="7">
        <v>315</v>
      </c>
    </row>
    <row r="20271" spans="2:5" x14ac:dyDescent="0.2">
      <c r="B20271" s="7" t="s">
        <v>20377</v>
      </c>
      <c r="E20271" s="7">
        <v>348</v>
      </c>
    </row>
    <row r="20272" spans="2:5" x14ac:dyDescent="0.2">
      <c r="B20272" s="7" t="s">
        <v>20378</v>
      </c>
      <c r="E20272" s="7">
        <v>318</v>
      </c>
    </row>
    <row r="20273" spans="2:5" x14ac:dyDescent="0.2">
      <c r="B20273" s="7" t="s">
        <v>20379</v>
      </c>
      <c r="E20273" s="7">
        <v>312</v>
      </c>
    </row>
    <row r="20274" spans="2:5" x14ac:dyDescent="0.2">
      <c r="B20274" s="7" t="s">
        <v>20380</v>
      </c>
      <c r="E20274" s="7">
        <v>379</v>
      </c>
    </row>
    <row r="20275" spans="2:5" x14ac:dyDescent="0.2">
      <c r="B20275" s="7" t="s">
        <v>20381</v>
      </c>
      <c r="E20275" s="7">
        <v>427</v>
      </c>
    </row>
    <row r="20276" spans="2:5" x14ac:dyDescent="0.2">
      <c r="B20276" s="7" t="s">
        <v>20382</v>
      </c>
      <c r="E20276" s="7">
        <v>247</v>
      </c>
    </row>
    <row r="20277" spans="2:5" x14ac:dyDescent="0.2">
      <c r="B20277" s="7" t="s">
        <v>20383</v>
      </c>
      <c r="E20277" s="7">
        <v>273</v>
      </c>
    </row>
    <row r="20278" spans="2:5" x14ac:dyDescent="0.2">
      <c r="B20278" s="7" t="s">
        <v>20384</v>
      </c>
      <c r="E20278" s="7">
        <v>371</v>
      </c>
    </row>
    <row r="20279" spans="2:5" x14ac:dyDescent="0.2">
      <c r="B20279" s="7" t="s">
        <v>20385</v>
      </c>
      <c r="E20279" s="7">
        <v>265</v>
      </c>
    </row>
    <row r="20280" spans="2:5" x14ac:dyDescent="0.2">
      <c r="B20280" s="7" t="s">
        <v>20386</v>
      </c>
      <c r="E20280" s="7">
        <v>237</v>
      </c>
    </row>
    <row r="20281" spans="2:5" x14ac:dyDescent="0.2">
      <c r="B20281" s="7" t="s">
        <v>20387</v>
      </c>
      <c r="E20281" s="7">
        <v>269</v>
      </c>
    </row>
    <row r="20282" spans="2:5" x14ac:dyDescent="0.2">
      <c r="B20282" s="7" t="s">
        <v>20388</v>
      </c>
      <c r="E20282" s="7">
        <v>360</v>
      </c>
    </row>
    <row r="20283" spans="2:5" x14ac:dyDescent="0.2">
      <c r="B20283" s="7" t="s">
        <v>20389</v>
      </c>
      <c r="E20283" s="7">
        <v>400</v>
      </c>
    </row>
    <row r="20284" spans="2:5" x14ac:dyDescent="0.2">
      <c r="B20284" s="7" t="s">
        <v>20390</v>
      </c>
      <c r="E20284" s="7">
        <v>314</v>
      </c>
    </row>
    <row r="20285" spans="2:5" x14ac:dyDescent="0.2">
      <c r="B20285" s="7" t="s">
        <v>20391</v>
      </c>
      <c r="E20285" s="7">
        <v>344</v>
      </c>
    </row>
    <row r="20286" spans="2:5" x14ac:dyDescent="0.2">
      <c r="B20286" s="7" t="s">
        <v>20392</v>
      </c>
      <c r="E20286" s="7">
        <v>224</v>
      </c>
    </row>
    <row r="20287" spans="2:5" x14ac:dyDescent="0.2">
      <c r="B20287" s="7" t="s">
        <v>20393</v>
      </c>
      <c r="E20287" s="7">
        <v>347</v>
      </c>
    </row>
    <row r="20288" spans="2:5" x14ac:dyDescent="0.2">
      <c r="B20288" s="7" t="s">
        <v>20394</v>
      </c>
      <c r="E20288" s="7">
        <v>337</v>
      </c>
    </row>
    <row r="20289" spans="2:5" x14ac:dyDescent="0.2">
      <c r="B20289" s="7" t="s">
        <v>20395</v>
      </c>
      <c r="E20289" s="7">
        <v>216</v>
      </c>
    </row>
    <row r="20290" spans="2:5" x14ac:dyDescent="0.2">
      <c r="B20290" s="7" t="s">
        <v>20396</v>
      </c>
      <c r="E20290" s="7">
        <v>301</v>
      </c>
    </row>
    <row r="20291" spans="2:5" x14ac:dyDescent="0.2">
      <c r="B20291" s="7" t="s">
        <v>20397</v>
      </c>
      <c r="E20291" s="7">
        <v>265</v>
      </c>
    </row>
    <row r="20292" spans="2:5" x14ac:dyDescent="0.2">
      <c r="B20292" s="7" t="s">
        <v>20398</v>
      </c>
      <c r="E20292" s="7">
        <v>412</v>
      </c>
    </row>
    <row r="20293" spans="2:5" x14ac:dyDescent="0.2">
      <c r="B20293" s="7" t="s">
        <v>20399</v>
      </c>
      <c r="E20293" s="7">
        <v>253</v>
      </c>
    </row>
    <row r="20294" spans="2:5" x14ac:dyDescent="0.2">
      <c r="B20294" s="7" t="s">
        <v>20400</v>
      </c>
      <c r="E20294" s="7">
        <v>452</v>
      </c>
    </row>
    <row r="20295" spans="2:5" x14ac:dyDescent="0.2">
      <c r="B20295" s="7" t="s">
        <v>20401</v>
      </c>
      <c r="E20295" s="7">
        <v>328</v>
      </c>
    </row>
    <row r="20296" spans="2:5" x14ac:dyDescent="0.2">
      <c r="B20296" s="7" t="s">
        <v>20402</v>
      </c>
      <c r="E20296" s="7">
        <v>233</v>
      </c>
    </row>
    <row r="20297" spans="2:5" x14ac:dyDescent="0.2">
      <c r="B20297" s="7" t="s">
        <v>20403</v>
      </c>
      <c r="E20297" s="7">
        <v>146</v>
      </c>
    </row>
    <row r="20298" spans="2:5" x14ac:dyDescent="0.2">
      <c r="B20298" s="7" t="s">
        <v>20404</v>
      </c>
      <c r="E20298" s="7">
        <v>281</v>
      </c>
    </row>
    <row r="20299" spans="2:5" x14ac:dyDescent="0.2">
      <c r="B20299" s="7" t="s">
        <v>20405</v>
      </c>
      <c r="E20299" s="7">
        <v>201</v>
      </c>
    </row>
    <row r="20300" spans="2:5" x14ac:dyDescent="0.2">
      <c r="B20300" s="7" t="s">
        <v>20406</v>
      </c>
      <c r="E20300" s="7">
        <v>300</v>
      </c>
    </row>
    <row r="20301" spans="2:5" x14ac:dyDescent="0.2">
      <c r="B20301" s="7" t="s">
        <v>20407</v>
      </c>
      <c r="E20301" s="7">
        <v>296</v>
      </c>
    </row>
    <row r="20302" spans="2:5" x14ac:dyDescent="0.2">
      <c r="B20302" s="7" t="s">
        <v>20408</v>
      </c>
      <c r="E20302" s="7">
        <v>258</v>
      </c>
    </row>
    <row r="20303" spans="2:5" x14ac:dyDescent="0.2">
      <c r="B20303" s="7" t="s">
        <v>20409</v>
      </c>
      <c r="E20303" s="7">
        <v>158</v>
      </c>
    </row>
    <row r="20304" spans="2:5" x14ac:dyDescent="0.2">
      <c r="B20304" s="7" t="s">
        <v>20410</v>
      </c>
      <c r="E20304" s="7">
        <v>473</v>
      </c>
    </row>
    <row r="20305" spans="2:5" x14ac:dyDescent="0.2">
      <c r="B20305" s="7" t="s">
        <v>20411</v>
      </c>
      <c r="E20305" s="7">
        <v>442</v>
      </c>
    </row>
    <row r="20306" spans="2:5" x14ac:dyDescent="0.2">
      <c r="B20306" s="7" t="s">
        <v>20412</v>
      </c>
      <c r="E20306" s="7">
        <v>275</v>
      </c>
    </row>
    <row r="20307" spans="2:5" x14ac:dyDescent="0.2">
      <c r="B20307" s="7" t="s">
        <v>20413</v>
      </c>
      <c r="E20307" s="7">
        <v>334</v>
      </c>
    </row>
    <row r="20308" spans="2:5" x14ac:dyDescent="0.2">
      <c r="B20308" s="7" t="s">
        <v>20414</v>
      </c>
      <c r="E20308" s="7">
        <v>444</v>
      </c>
    </row>
    <row r="20309" spans="2:5" x14ac:dyDescent="0.2">
      <c r="B20309" s="7" t="s">
        <v>20415</v>
      </c>
      <c r="E20309" s="7">
        <v>253</v>
      </c>
    </row>
    <row r="20310" spans="2:5" x14ac:dyDescent="0.2">
      <c r="B20310" s="7" t="s">
        <v>20416</v>
      </c>
      <c r="E20310" s="7">
        <v>364</v>
      </c>
    </row>
    <row r="20311" spans="2:5" x14ac:dyDescent="0.2">
      <c r="B20311" s="7" t="s">
        <v>20417</v>
      </c>
      <c r="E20311" s="7">
        <v>243</v>
      </c>
    </row>
    <row r="20312" spans="2:5" x14ac:dyDescent="0.2">
      <c r="B20312" s="7" t="s">
        <v>20418</v>
      </c>
      <c r="E20312" s="7">
        <v>221</v>
      </c>
    </row>
    <row r="20313" spans="2:5" x14ac:dyDescent="0.2">
      <c r="B20313" s="7" t="s">
        <v>20419</v>
      </c>
      <c r="E20313" s="7">
        <v>237</v>
      </c>
    </row>
    <row r="20314" spans="2:5" x14ac:dyDescent="0.2">
      <c r="B20314" s="7" t="s">
        <v>20420</v>
      </c>
      <c r="E20314" s="7">
        <v>1</v>
      </c>
    </row>
    <row r="20315" spans="2:5" x14ac:dyDescent="0.2">
      <c r="B20315" s="7" t="s">
        <v>20421</v>
      </c>
      <c r="E20315" s="7">
        <v>501</v>
      </c>
    </row>
    <row r="20316" spans="2:5" x14ac:dyDescent="0.2">
      <c r="B20316" s="7" t="s">
        <v>20422</v>
      </c>
      <c r="E20316" s="7">
        <v>339</v>
      </c>
    </row>
    <row r="20317" spans="2:5" x14ac:dyDescent="0.2">
      <c r="B20317" s="7" t="s">
        <v>20423</v>
      </c>
      <c r="E20317" s="7">
        <v>383</v>
      </c>
    </row>
    <row r="20318" spans="2:5" x14ac:dyDescent="0.2">
      <c r="B20318" s="7" t="s">
        <v>20424</v>
      </c>
      <c r="E20318" s="7">
        <v>443</v>
      </c>
    </row>
    <row r="20319" spans="2:5" x14ac:dyDescent="0.2">
      <c r="B20319" s="7" t="s">
        <v>20425</v>
      </c>
      <c r="E20319" s="7">
        <v>271</v>
      </c>
    </row>
    <row r="20320" spans="2:5" x14ac:dyDescent="0.2">
      <c r="B20320" s="7" t="s">
        <v>20426</v>
      </c>
      <c r="E20320" s="7">
        <v>217</v>
      </c>
    </row>
    <row r="20321" spans="2:5" x14ac:dyDescent="0.2">
      <c r="B20321" s="7" t="s">
        <v>20427</v>
      </c>
      <c r="E20321" s="7">
        <v>437</v>
      </c>
    </row>
    <row r="20322" spans="2:5" x14ac:dyDescent="0.2">
      <c r="B20322" s="7" t="s">
        <v>20428</v>
      </c>
      <c r="E20322" s="7">
        <v>313</v>
      </c>
    </row>
    <row r="20323" spans="2:5" x14ac:dyDescent="0.2">
      <c r="B20323" s="7" t="s">
        <v>20429</v>
      </c>
      <c r="E20323" s="7">
        <v>302</v>
      </c>
    </row>
    <row r="20324" spans="2:5" x14ac:dyDescent="0.2">
      <c r="B20324" s="7" t="s">
        <v>20430</v>
      </c>
      <c r="E20324" s="7">
        <v>473</v>
      </c>
    </row>
    <row r="20325" spans="2:5" x14ac:dyDescent="0.2">
      <c r="B20325" s="7" t="s">
        <v>20431</v>
      </c>
      <c r="E20325" s="7">
        <v>418</v>
      </c>
    </row>
    <row r="20326" spans="2:5" x14ac:dyDescent="0.2">
      <c r="B20326" s="7" t="s">
        <v>20432</v>
      </c>
      <c r="E20326" s="7">
        <v>369</v>
      </c>
    </row>
    <row r="20327" spans="2:5" x14ac:dyDescent="0.2">
      <c r="B20327" s="7" t="s">
        <v>20433</v>
      </c>
      <c r="E20327" s="7">
        <v>377</v>
      </c>
    </row>
    <row r="20328" spans="2:5" x14ac:dyDescent="0.2">
      <c r="B20328" s="7" t="s">
        <v>20434</v>
      </c>
      <c r="E20328" s="7">
        <v>242</v>
      </c>
    </row>
    <row r="20329" spans="2:5" x14ac:dyDescent="0.2">
      <c r="B20329" s="7" t="s">
        <v>20435</v>
      </c>
      <c r="E20329" s="7">
        <v>387</v>
      </c>
    </row>
    <row r="20330" spans="2:5" x14ac:dyDescent="0.2">
      <c r="B20330" s="7" t="s">
        <v>20436</v>
      </c>
      <c r="E20330" s="7">
        <v>286</v>
      </c>
    </row>
    <row r="20331" spans="2:5" x14ac:dyDescent="0.2">
      <c r="B20331" s="7" t="s">
        <v>20437</v>
      </c>
      <c r="E20331" s="7">
        <v>373</v>
      </c>
    </row>
    <row r="20332" spans="2:5" x14ac:dyDescent="0.2">
      <c r="B20332" s="7" t="s">
        <v>20438</v>
      </c>
      <c r="E20332" s="7">
        <v>381</v>
      </c>
    </row>
    <row r="20333" spans="2:5" x14ac:dyDescent="0.2">
      <c r="B20333" s="7" t="s">
        <v>20439</v>
      </c>
      <c r="E20333" s="7">
        <v>333</v>
      </c>
    </row>
    <row r="20334" spans="2:5" x14ac:dyDescent="0.2">
      <c r="B20334" s="7" t="s">
        <v>20440</v>
      </c>
      <c r="E20334" s="7">
        <v>293</v>
      </c>
    </row>
    <row r="20335" spans="2:5" x14ac:dyDescent="0.2">
      <c r="B20335" s="7" t="s">
        <v>20441</v>
      </c>
      <c r="E20335" s="7">
        <v>329</v>
      </c>
    </row>
    <row r="20336" spans="2:5" x14ac:dyDescent="0.2">
      <c r="B20336" s="7" t="s">
        <v>20442</v>
      </c>
      <c r="E20336" s="7">
        <v>321</v>
      </c>
    </row>
    <row r="20337" spans="2:5" x14ac:dyDescent="0.2">
      <c r="B20337" s="7" t="s">
        <v>20443</v>
      </c>
      <c r="E20337" s="7">
        <v>341</v>
      </c>
    </row>
    <row r="20338" spans="2:5" x14ac:dyDescent="0.2">
      <c r="B20338" s="7" t="s">
        <v>20444</v>
      </c>
      <c r="E20338" s="7">
        <v>326</v>
      </c>
    </row>
    <row r="20339" spans="2:5" x14ac:dyDescent="0.2">
      <c r="B20339" s="7" t="s">
        <v>20445</v>
      </c>
      <c r="E20339" s="7">
        <v>162</v>
      </c>
    </row>
    <row r="20340" spans="2:5" x14ac:dyDescent="0.2">
      <c r="B20340" s="7" t="s">
        <v>20446</v>
      </c>
      <c r="E20340" s="7">
        <v>482</v>
      </c>
    </row>
    <row r="20341" spans="2:5" x14ac:dyDescent="0.2">
      <c r="B20341" s="7" t="s">
        <v>20447</v>
      </c>
      <c r="E20341" s="7">
        <v>221</v>
      </c>
    </row>
    <row r="20342" spans="2:5" x14ac:dyDescent="0.2">
      <c r="B20342" s="7" t="s">
        <v>20448</v>
      </c>
      <c r="E20342" s="7">
        <v>433</v>
      </c>
    </row>
    <row r="20343" spans="2:5" x14ac:dyDescent="0.2">
      <c r="B20343" s="7" t="s">
        <v>20449</v>
      </c>
      <c r="E20343" s="7">
        <v>411</v>
      </c>
    </row>
    <row r="20344" spans="2:5" x14ac:dyDescent="0.2">
      <c r="B20344" s="7" t="s">
        <v>20450</v>
      </c>
      <c r="E20344" s="7">
        <v>463</v>
      </c>
    </row>
    <row r="20345" spans="2:5" x14ac:dyDescent="0.2">
      <c r="B20345" s="7" t="s">
        <v>20451</v>
      </c>
      <c r="E20345" s="7">
        <v>261</v>
      </c>
    </row>
    <row r="20346" spans="2:5" x14ac:dyDescent="0.2">
      <c r="B20346" s="7" t="s">
        <v>20452</v>
      </c>
      <c r="E20346" s="7">
        <v>392</v>
      </c>
    </row>
    <row r="20347" spans="2:5" x14ac:dyDescent="0.2">
      <c r="B20347" s="7" t="s">
        <v>20453</v>
      </c>
      <c r="E20347" s="7">
        <v>344</v>
      </c>
    </row>
    <row r="20348" spans="2:5" x14ac:dyDescent="0.2">
      <c r="B20348" s="7" t="s">
        <v>20454</v>
      </c>
      <c r="E20348" s="7">
        <v>302</v>
      </c>
    </row>
    <row r="20349" spans="2:5" x14ac:dyDescent="0.2">
      <c r="B20349" s="7" t="s">
        <v>20455</v>
      </c>
      <c r="E20349" s="7">
        <v>381</v>
      </c>
    </row>
    <row r="20350" spans="2:5" x14ac:dyDescent="0.2">
      <c r="B20350" s="7" t="s">
        <v>20456</v>
      </c>
      <c r="E20350" s="7">
        <v>486</v>
      </c>
    </row>
    <row r="20351" spans="2:5" x14ac:dyDescent="0.2">
      <c r="B20351" s="7" t="s">
        <v>20457</v>
      </c>
      <c r="E20351" s="7">
        <v>453</v>
      </c>
    </row>
    <row r="20352" spans="2:5" x14ac:dyDescent="0.2">
      <c r="B20352" s="7" t="s">
        <v>20458</v>
      </c>
      <c r="E20352" s="7">
        <v>401</v>
      </c>
    </row>
    <row r="20353" spans="2:5" x14ac:dyDescent="0.2">
      <c r="B20353" s="7" t="s">
        <v>20459</v>
      </c>
      <c r="E20353" s="7">
        <v>416</v>
      </c>
    </row>
    <row r="20354" spans="2:5" x14ac:dyDescent="0.2">
      <c r="B20354" s="7" t="s">
        <v>20460</v>
      </c>
      <c r="E20354" s="7">
        <v>385</v>
      </c>
    </row>
    <row r="20355" spans="2:5" x14ac:dyDescent="0.2">
      <c r="B20355" s="7" t="s">
        <v>20461</v>
      </c>
      <c r="E20355" s="7">
        <v>461</v>
      </c>
    </row>
    <row r="20356" spans="2:5" x14ac:dyDescent="0.2">
      <c r="B20356" s="7" t="s">
        <v>20462</v>
      </c>
      <c r="E20356" s="7">
        <v>457</v>
      </c>
    </row>
    <row r="20357" spans="2:5" x14ac:dyDescent="0.2">
      <c r="B20357" s="7" t="s">
        <v>20463</v>
      </c>
      <c r="E20357" s="7">
        <v>437</v>
      </c>
    </row>
    <row r="20358" spans="2:5" x14ac:dyDescent="0.2">
      <c r="B20358" s="7" t="s">
        <v>20464</v>
      </c>
      <c r="E20358" s="7">
        <v>328</v>
      </c>
    </row>
    <row r="20359" spans="2:5" x14ac:dyDescent="0.2">
      <c r="B20359" s="7" t="s">
        <v>20465</v>
      </c>
      <c r="E20359" s="7">
        <v>478</v>
      </c>
    </row>
    <row r="20360" spans="2:5" x14ac:dyDescent="0.2">
      <c r="B20360" s="7" t="s">
        <v>20466</v>
      </c>
      <c r="E20360" s="7">
        <v>369</v>
      </c>
    </row>
    <row r="20361" spans="2:5" x14ac:dyDescent="0.2">
      <c r="B20361" s="7" t="s">
        <v>20467</v>
      </c>
      <c r="E20361" s="7">
        <v>425</v>
      </c>
    </row>
    <row r="20362" spans="2:5" x14ac:dyDescent="0.2">
      <c r="B20362" s="7" t="s">
        <v>20468</v>
      </c>
      <c r="E20362" s="7">
        <v>518</v>
      </c>
    </row>
    <row r="20363" spans="2:5" x14ac:dyDescent="0.2">
      <c r="B20363" s="7" t="s">
        <v>20469</v>
      </c>
      <c r="E20363" s="7">
        <v>500</v>
      </c>
    </row>
    <row r="20364" spans="2:5" x14ac:dyDescent="0.2">
      <c r="B20364" s="7" t="s">
        <v>20470</v>
      </c>
      <c r="E20364" s="7">
        <v>334</v>
      </c>
    </row>
    <row r="20365" spans="2:5" x14ac:dyDescent="0.2">
      <c r="B20365" s="7" t="s">
        <v>20471</v>
      </c>
      <c r="E20365" s="7">
        <v>394</v>
      </c>
    </row>
    <row r="20366" spans="2:5" x14ac:dyDescent="0.2">
      <c r="B20366" s="7" t="s">
        <v>20472</v>
      </c>
      <c r="E20366" s="7">
        <v>369</v>
      </c>
    </row>
    <row r="20367" spans="2:5" x14ac:dyDescent="0.2">
      <c r="B20367" s="7" t="s">
        <v>20473</v>
      </c>
      <c r="E20367" s="7">
        <v>386</v>
      </c>
    </row>
    <row r="20368" spans="2:5" x14ac:dyDescent="0.2">
      <c r="B20368" s="7" t="s">
        <v>20474</v>
      </c>
      <c r="E20368" s="7">
        <v>393</v>
      </c>
    </row>
    <row r="20369" spans="2:5" x14ac:dyDescent="0.2">
      <c r="B20369" s="7" t="s">
        <v>20475</v>
      </c>
      <c r="E20369" s="7">
        <v>382</v>
      </c>
    </row>
    <row r="20370" spans="2:5" x14ac:dyDescent="0.2">
      <c r="B20370" s="7" t="s">
        <v>20476</v>
      </c>
      <c r="E20370" s="7">
        <v>362</v>
      </c>
    </row>
    <row r="20371" spans="2:5" x14ac:dyDescent="0.2">
      <c r="B20371" s="7" t="s">
        <v>20477</v>
      </c>
      <c r="E20371" s="7">
        <v>391</v>
      </c>
    </row>
    <row r="20372" spans="2:5" x14ac:dyDescent="0.2">
      <c r="B20372" s="7" t="s">
        <v>20478</v>
      </c>
      <c r="E20372" s="7">
        <v>305</v>
      </c>
    </row>
    <row r="20373" spans="2:5" x14ac:dyDescent="0.2">
      <c r="B20373" s="7" t="s">
        <v>20479</v>
      </c>
      <c r="E20373" s="7">
        <v>432</v>
      </c>
    </row>
    <row r="20374" spans="2:5" x14ac:dyDescent="0.2">
      <c r="B20374" s="7" t="s">
        <v>20480</v>
      </c>
      <c r="E20374" s="7">
        <v>478</v>
      </c>
    </row>
    <row r="20375" spans="2:5" x14ac:dyDescent="0.2">
      <c r="B20375" s="7" t="s">
        <v>20481</v>
      </c>
      <c r="E20375" s="7">
        <v>312</v>
      </c>
    </row>
    <row r="20376" spans="2:5" x14ac:dyDescent="0.2">
      <c r="B20376" s="7" t="s">
        <v>20482</v>
      </c>
      <c r="E20376" s="7">
        <v>270</v>
      </c>
    </row>
    <row r="20377" spans="2:5" x14ac:dyDescent="0.2">
      <c r="B20377" s="7" t="s">
        <v>20483</v>
      </c>
      <c r="E20377" s="7">
        <v>400</v>
      </c>
    </row>
    <row r="20378" spans="2:5" x14ac:dyDescent="0.2">
      <c r="B20378" s="7" t="s">
        <v>20484</v>
      </c>
      <c r="E20378" s="7">
        <v>387</v>
      </c>
    </row>
    <row r="20379" spans="2:5" x14ac:dyDescent="0.2">
      <c r="B20379" s="7" t="s">
        <v>20485</v>
      </c>
      <c r="E20379" s="7">
        <v>425</v>
      </c>
    </row>
    <row r="20380" spans="2:5" x14ac:dyDescent="0.2">
      <c r="B20380" s="7" t="s">
        <v>20486</v>
      </c>
      <c r="E20380" s="7">
        <v>323</v>
      </c>
    </row>
    <row r="20381" spans="2:5" x14ac:dyDescent="0.2">
      <c r="B20381" s="7" t="s">
        <v>20487</v>
      </c>
      <c r="E20381" s="7">
        <v>438</v>
      </c>
    </row>
    <row r="20382" spans="2:5" x14ac:dyDescent="0.2">
      <c r="B20382" s="7" t="s">
        <v>20488</v>
      </c>
      <c r="E20382" s="7">
        <v>388</v>
      </c>
    </row>
    <row r="20383" spans="2:5" x14ac:dyDescent="0.2">
      <c r="B20383" s="7" t="s">
        <v>20489</v>
      </c>
      <c r="E20383" s="7">
        <v>460</v>
      </c>
    </row>
    <row r="20384" spans="2:5" x14ac:dyDescent="0.2">
      <c r="B20384" s="7" t="s">
        <v>20490</v>
      </c>
      <c r="E20384" s="7">
        <v>346</v>
      </c>
    </row>
    <row r="20385" spans="2:5" x14ac:dyDescent="0.2">
      <c r="B20385" s="7" t="s">
        <v>20491</v>
      </c>
      <c r="E20385" s="7">
        <v>456</v>
      </c>
    </row>
    <row r="20386" spans="2:5" x14ac:dyDescent="0.2">
      <c r="B20386" s="7" t="s">
        <v>20492</v>
      </c>
      <c r="E20386" s="7">
        <v>319</v>
      </c>
    </row>
    <row r="20387" spans="2:5" x14ac:dyDescent="0.2">
      <c r="B20387" s="7" t="s">
        <v>20493</v>
      </c>
      <c r="E20387" s="7">
        <v>391</v>
      </c>
    </row>
    <row r="20388" spans="2:5" x14ac:dyDescent="0.2">
      <c r="B20388" s="7" t="s">
        <v>20494</v>
      </c>
      <c r="E20388" s="7">
        <v>425</v>
      </c>
    </row>
    <row r="20389" spans="2:5" x14ac:dyDescent="0.2">
      <c r="B20389" s="7" t="s">
        <v>20495</v>
      </c>
      <c r="E20389" s="7">
        <v>422</v>
      </c>
    </row>
    <row r="20390" spans="2:5" x14ac:dyDescent="0.2">
      <c r="B20390" s="7" t="s">
        <v>20496</v>
      </c>
      <c r="E20390" s="7">
        <v>393</v>
      </c>
    </row>
    <row r="20391" spans="2:5" x14ac:dyDescent="0.2">
      <c r="B20391" s="7" t="s">
        <v>20497</v>
      </c>
      <c r="E20391" s="7">
        <v>327</v>
      </c>
    </row>
    <row r="20392" spans="2:5" x14ac:dyDescent="0.2">
      <c r="B20392" s="7" t="s">
        <v>20498</v>
      </c>
      <c r="E20392" s="7">
        <v>404</v>
      </c>
    </row>
    <row r="20393" spans="2:5" x14ac:dyDescent="0.2">
      <c r="B20393" s="7" t="s">
        <v>20499</v>
      </c>
      <c r="E20393" s="7">
        <v>422</v>
      </c>
    </row>
    <row r="20394" spans="2:5" x14ac:dyDescent="0.2">
      <c r="B20394" s="7" t="s">
        <v>20500</v>
      </c>
      <c r="E20394" s="7">
        <v>407</v>
      </c>
    </row>
    <row r="20395" spans="2:5" x14ac:dyDescent="0.2">
      <c r="B20395" s="7" t="s">
        <v>20501</v>
      </c>
      <c r="E20395" s="7">
        <v>370</v>
      </c>
    </row>
    <row r="20396" spans="2:5" x14ac:dyDescent="0.2">
      <c r="B20396" s="7" t="s">
        <v>20502</v>
      </c>
      <c r="E20396" s="7">
        <v>425</v>
      </c>
    </row>
    <row r="20397" spans="2:5" x14ac:dyDescent="0.2">
      <c r="B20397" s="7" t="s">
        <v>20503</v>
      </c>
      <c r="E20397" s="7">
        <v>196</v>
      </c>
    </row>
    <row r="20398" spans="2:5" x14ac:dyDescent="0.2">
      <c r="B20398" s="7" t="s">
        <v>20504</v>
      </c>
      <c r="E20398" s="7">
        <v>402</v>
      </c>
    </row>
    <row r="20399" spans="2:5" x14ac:dyDescent="0.2">
      <c r="B20399" s="7" t="s">
        <v>20505</v>
      </c>
      <c r="E20399" s="7">
        <v>328</v>
      </c>
    </row>
    <row r="20400" spans="2:5" x14ac:dyDescent="0.2">
      <c r="B20400" s="7" t="s">
        <v>20506</v>
      </c>
      <c r="E20400" s="7">
        <v>467</v>
      </c>
    </row>
    <row r="20401" spans="2:5" x14ac:dyDescent="0.2">
      <c r="B20401" s="7" t="s">
        <v>20507</v>
      </c>
      <c r="E20401" s="7">
        <v>395</v>
      </c>
    </row>
    <row r="20402" spans="2:5" x14ac:dyDescent="0.2">
      <c r="B20402" s="7" t="s">
        <v>20508</v>
      </c>
      <c r="E20402" s="7">
        <v>376</v>
      </c>
    </row>
    <row r="20403" spans="2:5" x14ac:dyDescent="0.2">
      <c r="B20403" s="7" t="s">
        <v>20509</v>
      </c>
      <c r="E20403" s="7">
        <v>318</v>
      </c>
    </row>
    <row r="20404" spans="2:5" x14ac:dyDescent="0.2">
      <c r="B20404" s="7" t="s">
        <v>20510</v>
      </c>
      <c r="E20404" s="7">
        <v>396</v>
      </c>
    </row>
    <row r="20405" spans="2:5" x14ac:dyDescent="0.2">
      <c r="B20405" s="7" t="s">
        <v>20511</v>
      </c>
      <c r="E20405" s="7">
        <v>476</v>
      </c>
    </row>
    <row r="20406" spans="2:5" x14ac:dyDescent="0.2">
      <c r="B20406" s="7" t="s">
        <v>20512</v>
      </c>
      <c r="E20406" s="7">
        <v>428</v>
      </c>
    </row>
    <row r="20407" spans="2:5" x14ac:dyDescent="0.2">
      <c r="B20407" s="7" t="s">
        <v>20513</v>
      </c>
      <c r="E20407" s="7">
        <v>430</v>
      </c>
    </row>
    <row r="20408" spans="2:5" x14ac:dyDescent="0.2">
      <c r="B20408" s="7" t="s">
        <v>20514</v>
      </c>
      <c r="E20408" s="7">
        <v>417</v>
      </c>
    </row>
    <row r="20409" spans="2:5" x14ac:dyDescent="0.2">
      <c r="B20409" s="7" t="s">
        <v>20515</v>
      </c>
      <c r="E20409" s="7">
        <v>262</v>
      </c>
    </row>
    <row r="20410" spans="2:5" x14ac:dyDescent="0.2">
      <c r="B20410" s="7" t="s">
        <v>20516</v>
      </c>
      <c r="E20410" s="7">
        <v>295</v>
      </c>
    </row>
    <row r="20411" spans="2:5" x14ac:dyDescent="0.2">
      <c r="B20411" s="7" t="s">
        <v>20517</v>
      </c>
      <c r="E20411" s="7">
        <v>283</v>
      </c>
    </row>
    <row r="20412" spans="2:5" x14ac:dyDescent="0.2">
      <c r="B20412" s="7" t="s">
        <v>20518</v>
      </c>
      <c r="E20412" s="7">
        <v>355</v>
      </c>
    </row>
    <row r="20413" spans="2:5" x14ac:dyDescent="0.2">
      <c r="B20413" s="7" t="s">
        <v>20519</v>
      </c>
      <c r="E20413" s="7">
        <v>210</v>
      </c>
    </row>
    <row r="20414" spans="2:5" x14ac:dyDescent="0.2">
      <c r="B20414" s="7" t="s">
        <v>20520</v>
      </c>
      <c r="E20414" s="7">
        <v>1</v>
      </c>
    </row>
    <row r="20415" spans="2:5" x14ac:dyDescent="0.2">
      <c r="B20415" s="7" t="s">
        <v>20521</v>
      </c>
      <c r="E20415" s="7">
        <v>442</v>
      </c>
    </row>
    <row r="20416" spans="2:5" x14ac:dyDescent="0.2">
      <c r="B20416" s="7" t="s">
        <v>20522</v>
      </c>
      <c r="E20416" s="7">
        <v>315</v>
      </c>
    </row>
    <row r="20417" spans="2:5" x14ac:dyDescent="0.2">
      <c r="B20417" s="7" t="s">
        <v>20523</v>
      </c>
      <c r="E20417" s="7">
        <v>529</v>
      </c>
    </row>
    <row r="20418" spans="2:5" x14ac:dyDescent="0.2">
      <c r="B20418" s="7" t="s">
        <v>20524</v>
      </c>
      <c r="E20418" s="7">
        <v>508</v>
      </c>
    </row>
    <row r="20419" spans="2:5" x14ac:dyDescent="0.2">
      <c r="B20419" s="7" t="s">
        <v>20525</v>
      </c>
      <c r="E20419" s="7">
        <v>354</v>
      </c>
    </row>
    <row r="20420" spans="2:5" x14ac:dyDescent="0.2">
      <c r="B20420" s="7" t="s">
        <v>20526</v>
      </c>
      <c r="E20420" s="7">
        <v>247</v>
      </c>
    </row>
    <row r="20421" spans="2:5" x14ac:dyDescent="0.2">
      <c r="B20421" s="7" t="s">
        <v>20527</v>
      </c>
      <c r="E20421" s="7">
        <v>231</v>
      </c>
    </row>
    <row r="20422" spans="2:5" x14ac:dyDescent="0.2">
      <c r="B20422" s="7" t="s">
        <v>20528</v>
      </c>
      <c r="E20422" s="7">
        <v>267</v>
      </c>
    </row>
    <row r="20423" spans="2:5" x14ac:dyDescent="0.2">
      <c r="B20423" s="7" t="s">
        <v>20529</v>
      </c>
      <c r="E20423" s="7">
        <v>324</v>
      </c>
    </row>
    <row r="20424" spans="2:5" x14ac:dyDescent="0.2">
      <c r="B20424" s="7" t="s">
        <v>20530</v>
      </c>
      <c r="E20424" s="7">
        <v>385</v>
      </c>
    </row>
    <row r="20425" spans="2:5" x14ac:dyDescent="0.2">
      <c r="B20425" s="7" t="s">
        <v>20531</v>
      </c>
      <c r="E20425" s="7">
        <v>322</v>
      </c>
    </row>
    <row r="20426" spans="2:5" x14ac:dyDescent="0.2">
      <c r="B20426" s="7" t="s">
        <v>20532</v>
      </c>
      <c r="E20426" s="7">
        <v>351</v>
      </c>
    </row>
    <row r="20427" spans="2:5" x14ac:dyDescent="0.2">
      <c r="B20427" s="7" t="s">
        <v>20533</v>
      </c>
      <c r="E20427" s="7">
        <v>253</v>
      </c>
    </row>
    <row r="20428" spans="2:5" x14ac:dyDescent="0.2">
      <c r="B20428" s="7" t="s">
        <v>20534</v>
      </c>
      <c r="E20428" s="7">
        <v>262</v>
      </c>
    </row>
    <row r="20429" spans="2:5" x14ac:dyDescent="0.2">
      <c r="B20429" s="7" t="s">
        <v>20535</v>
      </c>
      <c r="E20429" s="7">
        <v>279</v>
      </c>
    </row>
    <row r="20430" spans="2:5" x14ac:dyDescent="0.2">
      <c r="B20430" s="7" t="s">
        <v>20536</v>
      </c>
      <c r="E20430" s="7">
        <v>320</v>
      </c>
    </row>
    <row r="20431" spans="2:5" x14ac:dyDescent="0.2">
      <c r="B20431" s="7" t="s">
        <v>20537</v>
      </c>
      <c r="E20431" s="7">
        <v>375</v>
      </c>
    </row>
    <row r="20432" spans="2:5" x14ac:dyDescent="0.2">
      <c r="B20432" s="7" t="s">
        <v>20538</v>
      </c>
      <c r="E20432" s="7">
        <v>328</v>
      </c>
    </row>
    <row r="20433" spans="2:5" x14ac:dyDescent="0.2">
      <c r="B20433" s="7" t="s">
        <v>20539</v>
      </c>
      <c r="E20433" s="7">
        <v>396</v>
      </c>
    </row>
    <row r="20434" spans="2:5" x14ac:dyDescent="0.2">
      <c r="B20434" s="7" t="s">
        <v>20540</v>
      </c>
      <c r="E20434" s="7">
        <v>273</v>
      </c>
    </row>
    <row r="20435" spans="2:5" x14ac:dyDescent="0.2">
      <c r="B20435" s="7" t="s">
        <v>20541</v>
      </c>
      <c r="E20435" s="7">
        <v>395</v>
      </c>
    </row>
    <row r="20436" spans="2:5" x14ac:dyDescent="0.2">
      <c r="B20436" s="7" t="s">
        <v>20542</v>
      </c>
      <c r="E20436" s="7">
        <v>288</v>
      </c>
    </row>
    <row r="20437" spans="2:5" x14ac:dyDescent="0.2">
      <c r="B20437" s="7" t="s">
        <v>20543</v>
      </c>
      <c r="E20437" s="7">
        <v>409</v>
      </c>
    </row>
    <row r="20438" spans="2:5" x14ac:dyDescent="0.2">
      <c r="B20438" s="7" t="s">
        <v>20544</v>
      </c>
      <c r="E20438" s="7">
        <v>426</v>
      </c>
    </row>
    <row r="20439" spans="2:5" x14ac:dyDescent="0.2">
      <c r="B20439" s="7" t="s">
        <v>20545</v>
      </c>
      <c r="E20439" s="7">
        <v>195</v>
      </c>
    </row>
    <row r="20440" spans="2:5" x14ac:dyDescent="0.2">
      <c r="B20440" s="7" t="s">
        <v>20546</v>
      </c>
      <c r="E20440" s="7">
        <v>450</v>
      </c>
    </row>
    <row r="20441" spans="2:5" x14ac:dyDescent="0.2">
      <c r="B20441" s="7" t="s">
        <v>20547</v>
      </c>
      <c r="E20441" s="7">
        <v>131</v>
      </c>
    </row>
    <row r="20442" spans="2:5" x14ac:dyDescent="0.2">
      <c r="B20442" s="7" t="s">
        <v>20548</v>
      </c>
      <c r="E20442" s="7">
        <v>327</v>
      </c>
    </row>
    <row r="20443" spans="2:5" x14ac:dyDescent="0.2">
      <c r="B20443" s="7" t="s">
        <v>20549</v>
      </c>
      <c r="E20443" s="7">
        <v>422</v>
      </c>
    </row>
    <row r="20444" spans="2:5" x14ac:dyDescent="0.2">
      <c r="B20444" s="7" t="s">
        <v>20550</v>
      </c>
      <c r="E20444" s="7">
        <v>438</v>
      </c>
    </row>
    <row r="20445" spans="2:5" x14ac:dyDescent="0.2">
      <c r="B20445" s="7" t="s">
        <v>20551</v>
      </c>
      <c r="E20445" s="7">
        <v>302</v>
      </c>
    </row>
    <row r="20446" spans="2:5" x14ac:dyDescent="0.2">
      <c r="B20446" s="7" t="s">
        <v>20552</v>
      </c>
      <c r="E20446" s="7">
        <v>220</v>
      </c>
    </row>
    <row r="20447" spans="2:5" x14ac:dyDescent="0.2">
      <c r="B20447" s="7" t="s">
        <v>20553</v>
      </c>
      <c r="E20447" s="7">
        <v>299</v>
      </c>
    </row>
    <row r="20448" spans="2:5" x14ac:dyDescent="0.2">
      <c r="B20448" s="7" t="s">
        <v>20554</v>
      </c>
      <c r="E20448" s="7">
        <v>381</v>
      </c>
    </row>
    <row r="20449" spans="2:5" x14ac:dyDescent="0.2">
      <c r="B20449" s="7" t="s">
        <v>20555</v>
      </c>
      <c r="E20449" s="7">
        <v>343</v>
      </c>
    </row>
    <row r="20450" spans="2:5" x14ac:dyDescent="0.2">
      <c r="B20450" s="7" t="s">
        <v>20556</v>
      </c>
      <c r="E20450" s="7">
        <v>490</v>
      </c>
    </row>
    <row r="20451" spans="2:5" x14ac:dyDescent="0.2">
      <c r="B20451" s="7" t="s">
        <v>20557</v>
      </c>
      <c r="E20451" s="7">
        <v>478</v>
      </c>
    </row>
    <row r="20452" spans="2:5" x14ac:dyDescent="0.2">
      <c r="B20452" s="7" t="s">
        <v>20558</v>
      </c>
      <c r="E20452" s="7">
        <v>402</v>
      </c>
    </row>
    <row r="20453" spans="2:5" x14ac:dyDescent="0.2">
      <c r="B20453" s="7" t="s">
        <v>20559</v>
      </c>
      <c r="E20453" s="7">
        <v>350</v>
      </c>
    </row>
    <row r="20454" spans="2:5" x14ac:dyDescent="0.2">
      <c r="B20454" s="7" t="s">
        <v>20560</v>
      </c>
      <c r="E20454" s="7">
        <v>325</v>
      </c>
    </row>
    <row r="20455" spans="2:5" x14ac:dyDescent="0.2">
      <c r="B20455" s="7" t="s">
        <v>20561</v>
      </c>
      <c r="E20455" s="7">
        <v>334</v>
      </c>
    </row>
    <row r="20456" spans="2:5" x14ac:dyDescent="0.2">
      <c r="B20456" s="7" t="s">
        <v>20562</v>
      </c>
      <c r="E20456" s="7">
        <v>356</v>
      </c>
    </row>
    <row r="20457" spans="2:5" x14ac:dyDescent="0.2">
      <c r="B20457" s="7" t="s">
        <v>20563</v>
      </c>
      <c r="E20457" s="7">
        <v>409</v>
      </c>
    </row>
    <row r="20458" spans="2:5" x14ac:dyDescent="0.2">
      <c r="B20458" s="7" t="s">
        <v>20564</v>
      </c>
      <c r="E20458" s="7">
        <v>295</v>
      </c>
    </row>
    <row r="20459" spans="2:5" x14ac:dyDescent="0.2">
      <c r="B20459" s="7" t="s">
        <v>20565</v>
      </c>
      <c r="E20459" s="7">
        <v>432</v>
      </c>
    </row>
    <row r="20460" spans="2:5" x14ac:dyDescent="0.2">
      <c r="B20460" s="7" t="s">
        <v>20566</v>
      </c>
      <c r="E20460" s="7">
        <v>373</v>
      </c>
    </row>
    <row r="20461" spans="2:5" x14ac:dyDescent="0.2">
      <c r="B20461" s="7" t="s">
        <v>20567</v>
      </c>
      <c r="E20461" s="7">
        <v>469</v>
      </c>
    </row>
    <row r="20462" spans="2:5" x14ac:dyDescent="0.2">
      <c r="B20462" s="7" t="s">
        <v>20568</v>
      </c>
      <c r="E20462" s="7">
        <v>427</v>
      </c>
    </row>
    <row r="20463" spans="2:5" x14ac:dyDescent="0.2">
      <c r="B20463" s="7" t="s">
        <v>20569</v>
      </c>
      <c r="E20463" s="7">
        <v>409</v>
      </c>
    </row>
    <row r="20464" spans="2:5" x14ac:dyDescent="0.2">
      <c r="B20464" s="7" t="s">
        <v>20570</v>
      </c>
      <c r="E20464" s="7">
        <v>369</v>
      </c>
    </row>
    <row r="20465" spans="2:5" x14ac:dyDescent="0.2">
      <c r="B20465" s="7" t="s">
        <v>20571</v>
      </c>
      <c r="E20465" s="7">
        <v>348</v>
      </c>
    </row>
    <row r="20466" spans="2:5" x14ac:dyDescent="0.2">
      <c r="B20466" s="7" t="s">
        <v>20572</v>
      </c>
      <c r="E20466" s="7">
        <v>334</v>
      </c>
    </row>
    <row r="20467" spans="2:5" x14ac:dyDescent="0.2">
      <c r="B20467" s="7" t="s">
        <v>20573</v>
      </c>
      <c r="E20467" s="7">
        <v>329</v>
      </c>
    </row>
    <row r="20468" spans="2:5" x14ac:dyDescent="0.2">
      <c r="B20468" s="7" t="s">
        <v>20574</v>
      </c>
      <c r="E20468" s="7">
        <v>373</v>
      </c>
    </row>
    <row r="20469" spans="2:5" x14ac:dyDescent="0.2">
      <c r="B20469" s="7" t="s">
        <v>20575</v>
      </c>
      <c r="E20469" s="7">
        <v>494</v>
      </c>
    </row>
    <row r="20470" spans="2:5" x14ac:dyDescent="0.2">
      <c r="B20470" s="7" t="s">
        <v>20576</v>
      </c>
      <c r="E20470" s="7">
        <v>302</v>
      </c>
    </row>
    <row r="20471" spans="2:5" x14ac:dyDescent="0.2">
      <c r="B20471" s="7" t="s">
        <v>20577</v>
      </c>
      <c r="E20471" s="7">
        <v>553</v>
      </c>
    </row>
    <row r="20472" spans="2:5" x14ac:dyDescent="0.2">
      <c r="B20472" s="7" t="s">
        <v>20578</v>
      </c>
      <c r="E20472" s="7">
        <v>435</v>
      </c>
    </row>
    <row r="20473" spans="2:5" x14ac:dyDescent="0.2">
      <c r="B20473" s="7" t="s">
        <v>20579</v>
      </c>
      <c r="E20473" s="7">
        <v>336</v>
      </c>
    </row>
    <row r="20474" spans="2:5" x14ac:dyDescent="0.2">
      <c r="B20474" s="7" t="s">
        <v>20580</v>
      </c>
      <c r="E20474" s="7">
        <v>407</v>
      </c>
    </row>
    <row r="20475" spans="2:5" x14ac:dyDescent="0.2">
      <c r="B20475" s="7" t="s">
        <v>20581</v>
      </c>
      <c r="E20475" s="7">
        <v>455</v>
      </c>
    </row>
    <row r="20476" spans="2:5" x14ac:dyDescent="0.2">
      <c r="B20476" s="7" t="s">
        <v>20582</v>
      </c>
      <c r="E20476" s="7">
        <v>206</v>
      </c>
    </row>
    <row r="20477" spans="2:5" x14ac:dyDescent="0.2">
      <c r="B20477" s="7" t="s">
        <v>20583</v>
      </c>
      <c r="E20477" s="7">
        <v>344</v>
      </c>
    </row>
    <row r="20478" spans="2:5" x14ac:dyDescent="0.2">
      <c r="B20478" s="7" t="s">
        <v>20584</v>
      </c>
      <c r="E20478" s="7">
        <v>443</v>
      </c>
    </row>
    <row r="20479" spans="2:5" x14ac:dyDescent="0.2">
      <c r="B20479" s="7" t="s">
        <v>20585</v>
      </c>
      <c r="E20479" s="7">
        <v>418</v>
      </c>
    </row>
    <row r="20480" spans="2:5" x14ac:dyDescent="0.2">
      <c r="B20480" s="7" t="s">
        <v>20586</v>
      </c>
      <c r="E20480" s="7">
        <v>252</v>
      </c>
    </row>
    <row r="20481" spans="2:5" x14ac:dyDescent="0.2">
      <c r="B20481" s="7" t="s">
        <v>20587</v>
      </c>
      <c r="E20481" s="7">
        <v>382</v>
      </c>
    </row>
    <row r="20482" spans="2:5" x14ac:dyDescent="0.2">
      <c r="B20482" s="7" t="s">
        <v>20588</v>
      </c>
      <c r="E20482" s="7">
        <v>375</v>
      </c>
    </row>
    <row r="20483" spans="2:5" x14ac:dyDescent="0.2">
      <c r="B20483" s="7" t="s">
        <v>20589</v>
      </c>
      <c r="E20483" s="7">
        <v>503</v>
      </c>
    </row>
    <row r="20484" spans="2:5" x14ac:dyDescent="0.2">
      <c r="B20484" s="7" t="s">
        <v>20590</v>
      </c>
      <c r="E20484" s="7">
        <v>350</v>
      </c>
    </row>
    <row r="20485" spans="2:5" x14ac:dyDescent="0.2">
      <c r="B20485" s="7" t="s">
        <v>20591</v>
      </c>
      <c r="E20485" s="7">
        <v>555</v>
      </c>
    </row>
    <row r="20486" spans="2:5" x14ac:dyDescent="0.2">
      <c r="B20486" s="7" t="s">
        <v>20592</v>
      </c>
      <c r="E20486" s="7">
        <v>273</v>
      </c>
    </row>
    <row r="20487" spans="2:5" x14ac:dyDescent="0.2">
      <c r="B20487" s="7" t="s">
        <v>20593</v>
      </c>
      <c r="E20487" s="7">
        <v>397</v>
      </c>
    </row>
    <row r="20488" spans="2:5" x14ac:dyDescent="0.2">
      <c r="B20488" s="7" t="s">
        <v>20594</v>
      </c>
      <c r="E20488" s="7">
        <v>321</v>
      </c>
    </row>
    <row r="20489" spans="2:5" x14ac:dyDescent="0.2">
      <c r="B20489" s="7" t="s">
        <v>20595</v>
      </c>
      <c r="E20489" s="7">
        <v>369</v>
      </c>
    </row>
    <row r="20490" spans="2:5" x14ac:dyDescent="0.2">
      <c r="B20490" s="7" t="s">
        <v>20596</v>
      </c>
      <c r="E20490" s="7">
        <v>363</v>
      </c>
    </row>
    <row r="20491" spans="2:5" x14ac:dyDescent="0.2">
      <c r="B20491" s="7" t="s">
        <v>20597</v>
      </c>
      <c r="E20491" s="7">
        <v>274</v>
      </c>
    </row>
    <row r="20492" spans="2:5" x14ac:dyDescent="0.2">
      <c r="B20492" s="7" t="s">
        <v>20598</v>
      </c>
      <c r="E20492" s="7">
        <v>334</v>
      </c>
    </row>
    <row r="20493" spans="2:5" x14ac:dyDescent="0.2">
      <c r="B20493" s="7" t="s">
        <v>20599</v>
      </c>
      <c r="E20493" s="7">
        <v>360</v>
      </c>
    </row>
    <row r="20494" spans="2:5" x14ac:dyDescent="0.2">
      <c r="B20494" s="7" t="s">
        <v>20600</v>
      </c>
      <c r="E20494" s="7">
        <v>346</v>
      </c>
    </row>
    <row r="20495" spans="2:5" x14ac:dyDescent="0.2">
      <c r="B20495" s="7" t="s">
        <v>20601</v>
      </c>
      <c r="E20495" s="7">
        <v>465</v>
      </c>
    </row>
    <row r="20496" spans="2:5" x14ac:dyDescent="0.2">
      <c r="B20496" s="7" t="s">
        <v>20602</v>
      </c>
      <c r="E20496" s="7">
        <v>366</v>
      </c>
    </row>
    <row r="20497" spans="2:5" x14ac:dyDescent="0.2">
      <c r="B20497" s="7" t="s">
        <v>20603</v>
      </c>
      <c r="E20497" s="7">
        <v>223</v>
      </c>
    </row>
    <row r="20498" spans="2:5" x14ac:dyDescent="0.2">
      <c r="B20498" s="7" t="s">
        <v>20604</v>
      </c>
      <c r="E20498" s="7">
        <v>447</v>
      </c>
    </row>
    <row r="20499" spans="2:5" x14ac:dyDescent="0.2">
      <c r="B20499" s="7" t="s">
        <v>20605</v>
      </c>
      <c r="E20499" s="7">
        <v>395</v>
      </c>
    </row>
    <row r="20500" spans="2:5" x14ac:dyDescent="0.2">
      <c r="B20500" s="7" t="s">
        <v>20606</v>
      </c>
      <c r="E20500" s="7">
        <v>391</v>
      </c>
    </row>
    <row r="20501" spans="2:5" x14ac:dyDescent="0.2">
      <c r="B20501" s="7" t="s">
        <v>20607</v>
      </c>
      <c r="E20501" s="7">
        <v>440</v>
      </c>
    </row>
    <row r="20502" spans="2:5" x14ac:dyDescent="0.2">
      <c r="B20502" s="7" t="s">
        <v>20608</v>
      </c>
      <c r="E20502" s="7">
        <v>363</v>
      </c>
    </row>
    <row r="20503" spans="2:5" x14ac:dyDescent="0.2">
      <c r="B20503" s="7" t="s">
        <v>20609</v>
      </c>
      <c r="E20503" s="7">
        <v>287</v>
      </c>
    </row>
    <row r="20504" spans="2:5" x14ac:dyDescent="0.2">
      <c r="B20504" s="7" t="s">
        <v>20610</v>
      </c>
      <c r="E20504" s="7">
        <v>280</v>
      </c>
    </row>
    <row r="20505" spans="2:5" x14ac:dyDescent="0.2">
      <c r="B20505" s="7" t="s">
        <v>20611</v>
      </c>
      <c r="E20505" s="7">
        <v>411</v>
      </c>
    </row>
    <row r="20506" spans="2:5" x14ac:dyDescent="0.2">
      <c r="B20506" s="7" t="s">
        <v>20612</v>
      </c>
      <c r="E20506" s="7">
        <v>380</v>
      </c>
    </row>
    <row r="20507" spans="2:5" x14ac:dyDescent="0.2">
      <c r="B20507" s="7" t="s">
        <v>20613</v>
      </c>
      <c r="E20507" s="7">
        <v>457</v>
      </c>
    </row>
    <row r="20508" spans="2:5" x14ac:dyDescent="0.2">
      <c r="B20508" s="7" t="s">
        <v>20614</v>
      </c>
      <c r="E20508" s="7">
        <v>289</v>
      </c>
    </row>
    <row r="20509" spans="2:5" x14ac:dyDescent="0.2">
      <c r="B20509" s="7" t="s">
        <v>20615</v>
      </c>
      <c r="E20509" s="7">
        <v>239</v>
      </c>
    </row>
    <row r="20510" spans="2:5" x14ac:dyDescent="0.2">
      <c r="B20510" s="7" t="s">
        <v>20616</v>
      </c>
      <c r="E20510" s="7">
        <v>401</v>
      </c>
    </row>
    <row r="20511" spans="2:5" x14ac:dyDescent="0.2">
      <c r="B20511" s="7" t="s">
        <v>20617</v>
      </c>
      <c r="E20511" s="7">
        <v>238</v>
      </c>
    </row>
    <row r="20512" spans="2:5" x14ac:dyDescent="0.2">
      <c r="B20512" s="7" t="s">
        <v>20618</v>
      </c>
      <c r="E20512" s="7">
        <v>298</v>
      </c>
    </row>
    <row r="20513" spans="2:5" x14ac:dyDescent="0.2">
      <c r="B20513" s="7" t="s">
        <v>20619</v>
      </c>
      <c r="E20513" s="7">
        <v>258</v>
      </c>
    </row>
    <row r="20514" spans="2:5" x14ac:dyDescent="0.2">
      <c r="B20514" s="7" t="s">
        <v>20620</v>
      </c>
      <c r="E20514" s="7">
        <v>0</v>
      </c>
    </row>
    <row r="20515" spans="2:5" x14ac:dyDescent="0.2">
      <c r="B20515" s="7" t="s">
        <v>20621</v>
      </c>
      <c r="E20515" s="7">
        <v>441</v>
      </c>
    </row>
    <row r="20516" spans="2:5" x14ac:dyDescent="0.2">
      <c r="B20516" s="7" t="s">
        <v>20622</v>
      </c>
      <c r="E20516" s="7">
        <v>403</v>
      </c>
    </row>
    <row r="20517" spans="2:5" x14ac:dyDescent="0.2">
      <c r="B20517" s="7" t="s">
        <v>20623</v>
      </c>
      <c r="E20517" s="7">
        <v>357</v>
      </c>
    </row>
    <row r="20518" spans="2:5" x14ac:dyDescent="0.2">
      <c r="B20518" s="7" t="s">
        <v>20624</v>
      </c>
      <c r="E20518" s="7">
        <v>423</v>
      </c>
    </row>
    <row r="20519" spans="2:5" x14ac:dyDescent="0.2">
      <c r="B20519" s="7" t="s">
        <v>20625</v>
      </c>
      <c r="E20519" s="7">
        <v>296</v>
      </c>
    </row>
    <row r="20520" spans="2:5" x14ac:dyDescent="0.2">
      <c r="B20520" s="7" t="s">
        <v>20626</v>
      </c>
      <c r="E20520" s="7">
        <v>129</v>
      </c>
    </row>
    <row r="20521" spans="2:5" x14ac:dyDescent="0.2">
      <c r="B20521" s="7" t="s">
        <v>20627</v>
      </c>
      <c r="E20521" s="7">
        <v>376</v>
      </c>
    </row>
    <row r="20522" spans="2:5" x14ac:dyDescent="0.2">
      <c r="B20522" s="7" t="s">
        <v>20628</v>
      </c>
      <c r="E20522" s="7">
        <v>349</v>
      </c>
    </row>
    <row r="20523" spans="2:5" x14ac:dyDescent="0.2">
      <c r="B20523" s="7" t="s">
        <v>20629</v>
      </c>
      <c r="E20523" s="7">
        <v>432</v>
      </c>
    </row>
    <row r="20524" spans="2:5" x14ac:dyDescent="0.2">
      <c r="B20524" s="7" t="s">
        <v>20630</v>
      </c>
      <c r="E20524" s="7">
        <v>597</v>
      </c>
    </row>
    <row r="20525" spans="2:5" x14ac:dyDescent="0.2">
      <c r="B20525" s="7" t="s">
        <v>20631</v>
      </c>
      <c r="E20525" s="7">
        <v>413</v>
      </c>
    </row>
    <row r="20526" spans="2:5" x14ac:dyDescent="0.2">
      <c r="B20526" s="7" t="s">
        <v>20632</v>
      </c>
      <c r="E20526" s="7">
        <v>100</v>
      </c>
    </row>
    <row r="20527" spans="2:5" x14ac:dyDescent="0.2">
      <c r="B20527" s="7" t="s">
        <v>20633</v>
      </c>
      <c r="E20527" s="7">
        <v>446</v>
      </c>
    </row>
    <row r="20528" spans="2:5" x14ac:dyDescent="0.2">
      <c r="B20528" s="7" t="s">
        <v>20634</v>
      </c>
      <c r="E20528" s="7">
        <v>281</v>
      </c>
    </row>
    <row r="20529" spans="2:5" x14ac:dyDescent="0.2">
      <c r="B20529" s="7" t="s">
        <v>20635</v>
      </c>
      <c r="E20529" s="7">
        <v>335</v>
      </c>
    </row>
    <row r="20530" spans="2:5" x14ac:dyDescent="0.2">
      <c r="B20530" s="7" t="s">
        <v>20636</v>
      </c>
      <c r="E20530" s="7">
        <v>321</v>
      </c>
    </row>
    <row r="20531" spans="2:5" x14ac:dyDescent="0.2">
      <c r="B20531" s="7" t="s">
        <v>20637</v>
      </c>
      <c r="E20531" s="7">
        <v>339</v>
      </c>
    </row>
    <row r="20532" spans="2:5" x14ac:dyDescent="0.2">
      <c r="B20532" s="7" t="s">
        <v>20638</v>
      </c>
      <c r="E20532" s="7">
        <v>409</v>
      </c>
    </row>
    <row r="20533" spans="2:5" x14ac:dyDescent="0.2">
      <c r="B20533" s="7" t="s">
        <v>20639</v>
      </c>
      <c r="E20533" s="7">
        <v>404</v>
      </c>
    </row>
    <row r="20534" spans="2:5" x14ac:dyDescent="0.2">
      <c r="B20534" s="7" t="s">
        <v>20640</v>
      </c>
      <c r="E20534" s="7">
        <v>357</v>
      </c>
    </row>
    <row r="20535" spans="2:5" x14ac:dyDescent="0.2">
      <c r="B20535" s="7" t="s">
        <v>20641</v>
      </c>
      <c r="E20535" s="7">
        <v>351</v>
      </c>
    </row>
    <row r="20536" spans="2:5" x14ac:dyDescent="0.2">
      <c r="B20536" s="7" t="s">
        <v>20642</v>
      </c>
      <c r="E20536" s="7">
        <v>261</v>
      </c>
    </row>
    <row r="20537" spans="2:5" x14ac:dyDescent="0.2">
      <c r="B20537" s="7" t="s">
        <v>20643</v>
      </c>
      <c r="E20537" s="7">
        <v>201</v>
      </c>
    </row>
    <row r="20538" spans="2:5" x14ac:dyDescent="0.2">
      <c r="B20538" s="7" t="s">
        <v>20644</v>
      </c>
      <c r="E20538" s="7">
        <v>367</v>
      </c>
    </row>
    <row r="20539" spans="2:5" x14ac:dyDescent="0.2">
      <c r="B20539" s="7" t="s">
        <v>20645</v>
      </c>
      <c r="E20539" s="7">
        <v>194</v>
      </c>
    </row>
    <row r="20540" spans="2:5" x14ac:dyDescent="0.2">
      <c r="B20540" s="7" t="s">
        <v>20646</v>
      </c>
      <c r="E20540" s="7">
        <v>410</v>
      </c>
    </row>
    <row r="20541" spans="2:5" x14ac:dyDescent="0.2">
      <c r="B20541" s="7" t="s">
        <v>20647</v>
      </c>
      <c r="E20541" s="7">
        <v>260</v>
      </c>
    </row>
    <row r="20542" spans="2:5" x14ac:dyDescent="0.2">
      <c r="B20542" s="7" t="s">
        <v>20648</v>
      </c>
      <c r="E20542" s="7">
        <v>360</v>
      </c>
    </row>
    <row r="20543" spans="2:5" x14ac:dyDescent="0.2">
      <c r="B20543" s="7" t="s">
        <v>20649</v>
      </c>
      <c r="E20543" s="7">
        <v>358</v>
      </c>
    </row>
    <row r="20544" spans="2:5" x14ac:dyDescent="0.2">
      <c r="B20544" s="7" t="s">
        <v>20650</v>
      </c>
      <c r="E20544" s="7">
        <v>405</v>
      </c>
    </row>
    <row r="20545" spans="2:5" x14ac:dyDescent="0.2">
      <c r="B20545" s="7" t="s">
        <v>20651</v>
      </c>
      <c r="E20545" s="7">
        <v>366</v>
      </c>
    </row>
    <row r="20546" spans="2:5" x14ac:dyDescent="0.2">
      <c r="B20546" s="7" t="s">
        <v>20652</v>
      </c>
      <c r="E20546" s="7">
        <v>313</v>
      </c>
    </row>
    <row r="20547" spans="2:5" x14ac:dyDescent="0.2">
      <c r="B20547" s="7" t="s">
        <v>20653</v>
      </c>
      <c r="E20547" s="7">
        <v>190</v>
      </c>
    </row>
    <row r="20548" spans="2:5" x14ac:dyDescent="0.2">
      <c r="B20548" s="7" t="s">
        <v>20654</v>
      </c>
      <c r="E20548" s="7">
        <v>377</v>
      </c>
    </row>
    <row r="20549" spans="2:5" x14ac:dyDescent="0.2">
      <c r="B20549" s="7" t="s">
        <v>20655</v>
      </c>
      <c r="E20549" s="7">
        <v>387</v>
      </c>
    </row>
    <row r="20550" spans="2:5" x14ac:dyDescent="0.2">
      <c r="B20550" s="7" t="s">
        <v>20656</v>
      </c>
      <c r="E20550" s="7">
        <v>528</v>
      </c>
    </row>
    <row r="20551" spans="2:5" x14ac:dyDescent="0.2">
      <c r="B20551" s="7" t="s">
        <v>20657</v>
      </c>
      <c r="E20551" s="7">
        <v>444</v>
      </c>
    </row>
    <row r="20552" spans="2:5" x14ac:dyDescent="0.2">
      <c r="B20552" s="7" t="s">
        <v>20658</v>
      </c>
      <c r="E20552" s="7">
        <v>419</v>
      </c>
    </row>
    <row r="20553" spans="2:5" x14ac:dyDescent="0.2">
      <c r="B20553" s="7" t="s">
        <v>20659</v>
      </c>
      <c r="E20553" s="7">
        <v>586</v>
      </c>
    </row>
    <row r="20554" spans="2:5" x14ac:dyDescent="0.2">
      <c r="B20554" s="7" t="s">
        <v>20660</v>
      </c>
      <c r="E20554" s="7">
        <v>337</v>
      </c>
    </row>
    <row r="20555" spans="2:5" x14ac:dyDescent="0.2">
      <c r="B20555" s="7" t="s">
        <v>20661</v>
      </c>
      <c r="E20555" s="7">
        <v>300</v>
      </c>
    </row>
    <row r="20556" spans="2:5" x14ac:dyDescent="0.2">
      <c r="B20556" s="7" t="s">
        <v>20662</v>
      </c>
      <c r="E20556" s="7">
        <v>528</v>
      </c>
    </row>
    <row r="20557" spans="2:5" x14ac:dyDescent="0.2">
      <c r="B20557" s="7" t="s">
        <v>20663</v>
      </c>
      <c r="E20557" s="7">
        <v>330</v>
      </c>
    </row>
    <row r="20558" spans="2:5" x14ac:dyDescent="0.2">
      <c r="B20558" s="7" t="s">
        <v>20664</v>
      </c>
      <c r="E20558" s="7">
        <v>374</v>
      </c>
    </row>
    <row r="20559" spans="2:5" x14ac:dyDescent="0.2">
      <c r="B20559" s="7" t="s">
        <v>20665</v>
      </c>
      <c r="E20559" s="7">
        <v>338</v>
      </c>
    </row>
    <row r="20560" spans="2:5" x14ac:dyDescent="0.2">
      <c r="B20560" s="7" t="s">
        <v>20666</v>
      </c>
      <c r="E20560" s="7">
        <v>450</v>
      </c>
    </row>
    <row r="20561" spans="2:5" x14ac:dyDescent="0.2">
      <c r="B20561" s="7" t="s">
        <v>20667</v>
      </c>
      <c r="E20561" s="7">
        <v>568</v>
      </c>
    </row>
    <row r="20562" spans="2:5" x14ac:dyDescent="0.2">
      <c r="B20562" s="7" t="s">
        <v>20668</v>
      </c>
      <c r="E20562" s="7">
        <v>163</v>
      </c>
    </row>
    <row r="20563" spans="2:5" x14ac:dyDescent="0.2">
      <c r="B20563" s="7" t="s">
        <v>20669</v>
      </c>
      <c r="E20563" s="7">
        <v>484</v>
      </c>
    </row>
    <row r="20564" spans="2:5" x14ac:dyDescent="0.2">
      <c r="B20564" s="7" t="s">
        <v>20670</v>
      </c>
      <c r="E20564" s="7">
        <v>292</v>
      </c>
    </row>
    <row r="20565" spans="2:5" x14ac:dyDescent="0.2">
      <c r="B20565" s="7" t="s">
        <v>20671</v>
      </c>
      <c r="E20565" s="7">
        <v>259</v>
      </c>
    </row>
    <row r="20566" spans="2:5" x14ac:dyDescent="0.2">
      <c r="B20566" s="7" t="s">
        <v>20672</v>
      </c>
      <c r="E20566" s="7">
        <v>316</v>
      </c>
    </row>
    <row r="20567" spans="2:5" x14ac:dyDescent="0.2">
      <c r="B20567" s="7" t="s">
        <v>20673</v>
      </c>
      <c r="E20567" s="7">
        <v>512</v>
      </c>
    </row>
    <row r="20568" spans="2:5" x14ac:dyDescent="0.2">
      <c r="B20568" s="7" t="s">
        <v>20674</v>
      </c>
      <c r="E20568" s="7">
        <v>364</v>
      </c>
    </row>
    <row r="20569" spans="2:5" x14ac:dyDescent="0.2">
      <c r="B20569" s="7" t="s">
        <v>20675</v>
      </c>
      <c r="E20569" s="7">
        <v>405</v>
      </c>
    </row>
    <row r="20570" spans="2:5" x14ac:dyDescent="0.2">
      <c r="B20570" s="7" t="s">
        <v>20676</v>
      </c>
      <c r="E20570" s="7">
        <v>467</v>
      </c>
    </row>
    <row r="20571" spans="2:5" x14ac:dyDescent="0.2">
      <c r="B20571" s="7" t="s">
        <v>20677</v>
      </c>
      <c r="E20571" s="7">
        <v>354</v>
      </c>
    </row>
    <row r="20572" spans="2:5" x14ac:dyDescent="0.2">
      <c r="B20572" s="7" t="s">
        <v>20678</v>
      </c>
      <c r="E20572" s="7">
        <v>224</v>
      </c>
    </row>
    <row r="20573" spans="2:5" x14ac:dyDescent="0.2">
      <c r="B20573" s="7" t="s">
        <v>20679</v>
      </c>
      <c r="E20573" s="7">
        <v>383</v>
      </c>
    </row>
    <row r="20574" spans="2:5" x14ac:dyDescent="0.2">
      <c r="B20574" s="7" t="s">
        <v>20680</v>
      </c>
      <c r="E20574" s="7">
        <v>339</v>
      </c>
    </row>
    <row r="20575" spans="2:5" x14ac:dyDescent="0.2">
      <c r="B20575" s="7" t="s">
        <v>20681</v>
      </c>
      <c r="E20575" s="7">
        <v>427</v>
      </c>
    </row>
    <row r="20576" spans="2:5" x14ac:dyDescent="0.2">
      <c r="B20576" s="7" t="s">
        <v>20682</v>
      </c>
      <c r="E20576" s="7">
        <v>333</v>
      </c>
    </row>
    <row r="20577" spans="2:5" x14ac:dyDescent="0.2">
      <c r="B20577" s="7" t="s">
        <v>20683</v>
      </c>
      <c r="E20577" s="7">
        <v>231</v>
      </c>
    </row>
    <row r="20578" spans="2:5" x14ac:dyDescent="0.2">
      <c r="B20578" s="7" t="s">
        <v>20684</v>
      </c>
      <c r="E20578" s="7">
        <v>532</v>
      </c>
    </row>
    <row r="20579" spans="2:5" x14ac:dyDescent="0.2">
      <c r="B20579" s="7" t="s">
        <v>20685</v>
      </c>
      <c r="E20579" s="7">
        <v>349</v>
      </c>
    </row>
    <row r="20580" spans="2:5" x14ac:dyDescent="0.2">
      <c r="B20580" s="7" t="s">
        <v>20686</v>
      </c>
      <c r="E20580" s="7">
        <v>305</v>
      </c>
    </row>
    <row r="20581" spans="2:5" x14ac:dyDescent="0.2">
      <c r="B20581" s="7" t="s">
        <v>20687</v>
      </c>
      <c r="E20581" s="7">
        <v>120</v>
      </c>
    </row>
    <row r="20582" spans="2:5" x14ac:dyDescent="0.2">
      <c r="B20582" s="7" t="s">
        <v>20688</v>
      </c>
      <c r="E20582" s="7">
        <v>554</v>
      </c>
    </row>
    <row r="20583" spans="2:5" x14ac:dyDescent="0.2">
      <c r="B20583" s="7" t="s">
        <v>20689</v>
      </c>
      <c r="E20583" s="7">
        <v>220</v>
      </c>
    </row>
    <row r="20584" spans="2:5" x14ac:dyDescent="0.2">
      <c r="B20584" s="7" t="s">
        <v>20690</v>
      </c>
      <c r="E20584" s="7">
        <v>435</v>
      </c>
    </row>
    <row r="20585" spans="2:5" x14ac:dyDescent="0.2">
      <c r="B20585" s="7" t="s">
        <v>20691</v>
      </c>
      <c r="E20585" s="7">
        <v>294</v>
      </c>
    </row>
    <row r="20586" spans="2:5" x14ac:dyDescent="0.2">
      <c r="B20586" s="7" t="s">
        <v>20692</v>
      </c>
      <c r="E20586" s="7">
        <v>105</v>
      </c>
    </row>
    <row r="20587" spans="2:5" x14ac:dyDescent="0.2">
      <c r="B20587" s="7" t="s">
        <v>20693</v>
      </c>
      <c r="E20587" s="7">
        <v>445</v>
      </c>
    </row>
    <row r="20588" spans="2:5" x14ac:dyDescent="0.2">
      <c r="B20588" s="7" t="s">
        <v>20694</v>
      </c>
      <c r="E20588" s="7">
        <v>493</v>
      </c>
    </row>
    <row r="20589" spans="2:5" x14ac:dyDescent="0.2">
      <c r="B20589" s="7" t="s">
        <v>20695</v>
      </c>
      <c r="E20589" s="7">
        <v>428</v>
      </c>
    </row>
    <row r="20590" spans="2:5" x14ac:dyDescent="0.2">
      <c r="B20590" s="7" t="s">
        <v>20696</v>
      </c>
      <c r="E20590" s="7">
        <v>379</v>
      </c>
    </row>
    <row r="20591" spans="2:5" x14ac:dyDescent="0.2">
      <c r="B20591" s="7" t="s">
        <v>20697</v>
      </c>
      <c r="E20591" s="7">
        <v>357</v>
      </c>
    </row>
    <row r="20592" spans="2:5" x14ac:dyDescent="0.2">
      <c r="B20592" s="7" t="s">
        <v>20698</v>
      </c>
      <c r="E20592" s="7">
        <v>467</v>
      </c>
    </row>
    <row r="20593" spans="2:5" x14ac:dyDescent="0.2">
      <c r="B20593" s="7" t="s">
        <v>20699</v>
      </c>
      <c r="E20593" s="7">
        <v>282</v>
      </c>
    </row>
    <row r="20594" spans="2:5" x14ac:dyDescent="0.2">
      <c r="B20594" s="7" t="s">
        <v>20700</v>
      </c>
      <c r="E20594" s="7">
        <v>453</v>
      </c>
    </row>
    <row r="20595" spans="2:5" x14ac:dyDescent="0.2">
      <c r="B20595" s="7" t="s">
        <v>20701</v>
      </c>
      <c r="E20595" s="7">
        <v>458</v>
      </c>
    </row>
    <row r="20596" spans="2:5" x14ac:dyDescent="0.2">
      <c r="B20596" s="7" t="s">
        <v>20702</v>
      </c>
      <c r="E20596" s="7">
        <v>483</v>
      </c>
    </row>
    <row r="20597" spans="2:5" x14ac:dyDescent="0.2">
      <c r="B20597" s="7" t="s">
        <v>20703</v>
      </c>
      <c r="E20597" s="7">
        <v>215</v>
      </c>
    </row>
    <row r="20598" spans="2:5" x14ac:dyDescent="0.2">
      <c r="B20598" s="7" t="s">
        <v>20704</v>
      </c>
      <c r="E20598" s="7">
        <v>520</v>
      </c>
    </row>
    <row r="20599" spans="2:5" x14ac:dyDescent="0.2">
      <c r="B20599" s="7" t="s">
        <v>20705</v>
      </c>
      <c r="E20599" s="7">
        <v>460</v>
      </c>
    </row>
    <row r="20600" spans="2:5" x14ac:dyDescent="0.2">
      <c r="B20600" s="7" t="s">
        <v>20706</v>
      </c>
      <c r="E20600" s="7">
        <v>576</v>
      </c>
    </row>
    <row r="20601" spans="2:5" x14ac:dyDescent="0.2">
      <c r="B20601" s="7" t="s">
        <v>20707</v>
      </c>
      <c r="E20601" s="7">
        <v>539</v>
      </c>
    </row>
    <row r="20602" spans="2:5" x14ac:dyDescent="0.2">
      <c r="B20602" s="7" t="s">
        <v>20708</v>
      </c>
      <c r="E20602" s="7">
        <v>479</v>
      </c>
    </row>
    <row r="20603" spans="2:5" x14ac:dyDescent="0.2">
      <c r="B20603" s="7" t="s">
        <v>20709</v>
      </c>
      <c r="E20603" s="7">
        <v>122</v>
      </c>
    </row>
    <row r="20604" spans="2:5" x14ac:dyDescent="0.2">
      <c r="B20604" s="7" t="s">
        <v>20710</v>
      </c>
      <c r="E20604" s="7">
        <v>506</v>
      </c>
    </row>
    <row r="20605" spans="2:5" x14ac:dyDescent="0.2">
      <c r="B20605" s="7" t="s">
        <v>20711</v>
      </c>
      <c r="E20605" s="7">
        <v>353</v>
      </c>
    </row>
    <row r="20606" spans="2:5" x14ac:dyDescent="0.2">
      <c r="B20606" s="7" t="s">
        <v>20712</v>
      </c>
      <c r="E20606" s="7">
        <v>417</v>
      </c>
    </row>
    <row r="20607" spans="2:5" x14ac:dyDescent="0.2">
      <c r="B20607" s="7" t="s">
        <v>20713</v>
      </c>
      <c r="E20607" s="7">
        <v>359</v>
      </c>
    </row>
    <row r="20608" spans="2:5" x14ac:dyDescent="0.2">
      <c r="B20608" s="7" t="s">
        <v>20714</v>
      </c>
      <c r="E20608" s="7">
        <v>425</v>
      </c>
    </row>
    <row r="20609" spans="2:5" x14ac:dyDescent="0.2">
      <c r="B20609" s="7" t="s">
        <v>20715</v>
      </c>
      <c r="E20609" s="7">
        <v>383</v>
      </c>
    </row>
    <row r="20610" spans="2:5" x14ac:dyDescent="0.2">
      <c r="B20610" s="7" t="s">
        <v>20716</v>
      </c>
      <c r="E20610" s="7">
        <v>439</v>
      </c>
    </row>
    <row r="20611" spans="2:5" x14ac:dyDescent="0.2">
      <c r="B20611" s="7" t="s">
        <v>20717</v>
      </c>
      <c r="E20611" s="7">
        <v>286</v>
      </c>
    </row>
    <row r="20612" spans="2:5" x14ac:dyDescent="0.2">
      <c r="B20612" s="7" t="s">
        <v>20718</v>
      </c>
      <c r="E20612" s="7">
        <v>265</v>
      </c>
    </row>
    <row r="20613" spans="2:5" x14ac:dyDescent="0.2">
      <c r="B20613" s="7" t="s">
        <v>20719</v>
      </c>
      <c r="E20613" s="7">
        <v>294</v>
      </c>
    </row>
    <row r="20614" spans="2:5" x14ac:dyDescent="0.2">
      <c r="B20614" s="7" t="s">
        <v>20720</v>
      </c>
      <c r="E20614" s="7">
        <v>0</v>
      </c>
    </row>
    <row r="20615" spans="2:5" x14ac:dyDescent="0.2">
      <c r="B20615" s="7" t="s">
        <v>20721</v>
      </c>
      <c r="E20615" s="7">
        <v>409</v>
      </c>
    </row>
    <row r="20616" spans="2:5" x14ac:dyDescent="0.2">
      <c r="B20616" s="7" t="s">
        <v>20722</v>
      </c>
      <c r="E20616" s="7">
        <v>426</v>
      </c>
    </row>
    <row r="20617" spans="2:5" x14ac:dyDescent="0.2">
      <c r="B20617" s="7" t="s">
        <v>20723</v>
      </c>
      <c r="E20617" s="7">
        <v>422</v>
      </c>
    </row>
    <row r="20618" spans="2:5" x14ac:dyDescent="0.2">
      <c r="B20618" s="7" t="s">
        <v>20724</v>
      </c>
      <c r="E20618" s="7">
        <v>615</v>
      </c>
    </row>
    <row r="20619" spans="2:5" x14ac:dyDescent="0.2">
      <c r="B20619" s="7" t="s">
        <v>20725</v>
      </c>
      <c r="E20619" s="7">
        <v>336</v>
      </c>
    </row>
    <row r="20620" spans="2:5" x14ac:dyDescent="0.2">
      <c r="B20620" s="7" t="s">
        <v>20726</v>
      </c>
      <c r="E20620" s="7">
        <v>314</v>
      </c>
    </row>
    <row r="20621" spans="2:5" x14ac:dyDescent="0.2">
      <c r="B20621" s="7" t="s">
        <v>20727</v>
      </c>
      <c r="E20621" s="7">
        <v>420</v>
      </c>
    </row>
    <row r="20622" spans="2:5" x14ac:dyDescent="0.2">
      <c r="B20622" s="7" t="s">
        <v>20728</v>
      </c>
      <c r="E20622" s="7">
        <v>336</v>
      </c>
    </row>
    <row r="20623" spans="2:5" x14ac:dyDescent="0.2">
      <c r="B20623" s="7" t="s">
        <v>20729</v>
      </c>
      <c r="E20623" s="7">
        <v>364</v>
      </c>
    </row>
    <row r="20624" spans="2:5" x14ac:dyDescent="0.2">
      <c r="B20624" s="7" t="s">
        <v>20730</v>
      </c>
      <c r="E20624" s="7">
        <v>527</v>
      </c>
    </row>
    <row r="20625" spans="2:5" x14ac:dyDescent="0.2">
      <c r="B20625" s="7" t="s">
        <v>20731</v>
      </c>
      <c r="E20625" s="7">
        <v>373</v>
      </c>
    </row>
    <row r="20626" spans="2:5" x14ac:dyDescent="0.2">
      <c r="B20626" s="7" t="s">
        <v>20732</v>
      </c>
      <c r="E20626" s="7">
        <v>495</v>
      </c>
    </row>
    <row r="20627" spans="2:5" x14ac:dyDescent="0.2">
      <c r="B20627" s="7" t="s">
        <v>20733</v>
      </c>
      <c r="E20627" s="7">
        <v>315</v>
      </c>
    </row>
    <row r="20628" spans="2:5" x14ac:dyDescent="0.2">
      <c r="B20628" s="7" t="s">
        <v>20734</v>
      </c>
      <c r="E20628" s="7">
        <v>261</v>
      </c>
    </row>
    <row r="20629" spans="2:5" x14ac:dyDescent="0.2">
      <c r="B20629" s="7" t="s">
        <v>20735</v>
      </c>
      <c r="E20629" s="7">
        <v>332</v>
      </c>
    </row>
    <row r="20630" spans="2:5" x14ac:dyDescent="0.2">
      <c r="B20630" s="7" t="s">
        <v>20736</v>
      </c>
      <c r="E20630" s="7">
        <v>360</v>
      </c>
    </row>
    <row r="20631" spans="2:5" x14ac:dyDescent="0.2">
      <c r="B20631" s="7" t="s">
        <v>20737</v>
      </c>
      <c r="E20631" s="7">
        <v>414</v>
      </c>
    </row>
    <row r="20632" spans="2:5" x14ac:dyDescent="0.2">
      <c r="B20632" s="7" t="s">
        <v>20738</v>
      </c>
      <c r="E20632" s="7">
        <v>416</v>
      </c>
    </row>
    <row r="20633" spans="2:5" x14ac:dyDescent="0.2">
      <c r="B20633" s="7" t="s">
        <v>20739</v>
      </c>
      <c r="E20633" s="7">
        <v>324</v>
      </c>
    </row>
    <row r="20634" spans="2:5" x14ac:dyDescent="0.2">
      <c r="B20634" s="7" t="s">
        <v>20740</v>
      </c>
      <c r="E20634" s="7">
        <v>373</v>
      </c>
    </row>
    <row r="20635" spans="2:5" x14ac:dyDescent="0.2">
      <c r="B20635" s="7" t="s">
        <v>20741</v>
      </c>
      <c r="E20635" s="7">
        <v>417</v>
      </c>
    </row>
    <row r="20636" spans="2:5" x14ac:dyDescent="0.2">
      <c r="B20636" s="7" t="s">
        <v>20742</v>
      </c>
      <c r="E20636" s="7">
        <v>429</v>
      </c>
    </row>
    <row r="20637" spans="2:5" x14ac:dyDescent="0.2">
      <c r="B20637" s="7" t="s">
        <v>20743</v>
      </c>
      <c r="E20637" s="7">
        <v>407</v>
      </c>
    </row>
    <row r="20638" spans="2:5" x14ac:dyDescent="0.2">
      <c r="B20638" s="7" t="s">
        <v>20744</v>
      </c>
      <c r="E20638" s="7">
        <v>360</v>
      </c>
    </row>
    <row r="20639" spans="2:5" x14ac:dyDescent="0.2">
      <c r="B20639" s="7" t="s">
        <v>20745</v>
      </c>
      <c r="E20639" s="7">
        <v>250</v>
      </c>
    </row>
    <row r="20640" spans="2:5" x14ac:dyDescent="0.2">
      <c r="B20640" s="7" t="s">
        <v>20746</v>
      </c>
      <c r="E20640" s="7">
        <v>513</v>
      </c>
    </row>
    <row r="20641" spans="2:5" x14ac:dyDescent="0.2">
      <c r="B20641" s="7" t="s">
        <v>20747</v>
      </c>
      <c r="E20641" s="7">
        <v>289</v>
      </c>
    </row>
    <row r="20642" spans="2:5" x14ac:dyDescent="0.2">
      <c r="B20642" s="7" t="s">
        <v>20748</v>
      </c>
      <c r="E20642" s="7">
        <v>539</v>
      </c>
    </row>
    <row r="20643" spans="2:5" x14ac:dyDescent="0.2">
      <c r="B20643" s="7" t="s">
        <v>20749</v>
      </c>
      <c r="E20643" s="7">
        <v>442</v>
      </c>
    </row>
    <row r="20644" spans="2:5" x14ac:dyDescent="0.2">
      <c r="B20644" s="7" t="s">
        <v>20750</v>
      </c>
      <c r="E20644" s="7">
        <v>475</v>
      </c>
    </row>
    <row r="20645" spans="2:5" x14ac:dyDescent="0.2">
      <c r="B20645" s="7" t="s">
        <v>20751</v>
      </c>
      <c r="E20645" s="7">
        <v>416</v>
      </c>
    </row>
    <row r="20646" spans="2:5" x14ac:dyDescent="0.2">
      <c r="B20646" s="7" t="s">
        <v>20752</v>
      </c>
      <c r="E20646" s="7">
        <v>467</v>
      </c>
    </row>
    <row r="20647" spans="2:5" x14ac:dyDescent="0.2">
      <c r="B20647" s="7" t="s">
        <v>20753</v>
      </c>
      <c r="E20647" s="7">
        <v>479</v>
      </c>
    </row>
    <row r="20648" spans="2:5" x14ac:dyDescent="0.2">
      <c r="B20648" s="7" t="s">
        <v>20754</v>
      </c>
      <c r="E20648" s="7">
        <v>391</v>
      </c>
    </row>
    <row r="20649" spans="2:5" x14ac:dyDescent="0.2">
      <c r="B20649" s="7" t="s">
        <v>20755</v>
      </c>
      <c r="E20649" s="7">
        <v>509</v>
      </c>
    </row>
    <row r="20650" spans="2:5" x14ac:dyDescent="0.2">
      <c r="B20650" s="7" t="s">
        <v>20756</v>
      </c>
      <c r="E20650" s="7">
        <v>478</v>
      </c>
    </row>
    <row r="20651" spans="2:5" x14ac:dyDescent="0.2">
      <c r="B20651" s="7" t="s">
        <v>20757</v>
      </c>
      <c r="E20651" s="7">
        <v>408</v>
      </c>
    </row>
    <row r="20652" spans="2:5" x14ac:dyDescent="0.2">
      <c r="B20652" s="7" t="s">
        <v>20758</v>
      </c>
      <c r="E20652" s="7">
        <v>377</v>
      </c>
    </row>
    <row r="20653" spans="2:5" x14ac:dyDescent="0.2">
      <c r="B20653" s="7" t="s">
        <v>20759</v>
      </c>
      <c r="E20653" s="7">
        <v>393</v>
      </c>
    </row>
    <row r="20654" spans="2:5" x14ac:dyDescent="0.2">
      <c r="B20654" s="7" t="s">
        <v>20760</v>
      </c>
      <c r="E20654" s="7">
        <v>340</v>
      </c>
    </row>
    <row r="20655" spans="2:5" x14ac:dyDescent="0.2">
      <c r="B20655" s="7" t="s">
        <v>20761</v>
      </c>
      <c r="E20655" s="7">
        <v>472</v>
      </c>
    </row>
    <row r="20656" spans="2:5" x14ac:dyDescent="0.2">
      <c r="B20656" s="7" t="s">
        <v>20762</v>
      </c>
      <c r="E20656" s="7">
        <v>426</v>
      </c>
    </row>
    <row r="20657" spans="2:5" x14ac:dyDescent="0.2">
      <c r="B20657" s="7" t="s">
        <v>20763</v>
      </c>
      <c r="E20657" s="7">
        <v>574</v>
      </c>
    </row>
    <row r="20658" spans="2:5" x14ac:dyDescent="0.2">
      <c r="B20658" s="7" t="s">
        <v>20764</v>
      </c>
      <c r="E20658" s="7">
        <v>355</v>
      </c>
    </row>
    <row r="20659" spans="2:5" x14ac:dyDescent="0.2">
      <c r="B20659" s="7" t="s">
        <v>20765</v>
      </c>
      <c r="E20659" s="7">
        <v>502</v>
      </c>
    </row>
    <row r="20660" spans="2:5" x14ac:dyDescent="0.2">
      <c r="B20660" s="7" t="s">
        <v>20766</v>
      </c>
      <c r="E20660" s="7">
        <v>577</v>
      </c>
    </row>
    <row r="20661" spans="2:5" x14ac:dyDescent="0.2">
      <c r="B20661" s="7" t="s">
        <v>20767</v>
      </c>
      <c r="E20661" s="7">
        <v>573</v>
      </c>
    </row>
    <row r="20662" spans="2:5" x14ac:dyDescent="0.2">
      <c r="B20662" s="7" t="s">
        <v>20768</v>
      </c>
      <c r="E20662" s="7">
        <v>514</v>
      </c>
    </row>
    <row r="20663" spans="2:5" x14ac:dyDescent="0.2">
      <c r="B20663" s="7" t="s">
        <v>20769</v>
      </c>
      <c r="E20663" s="7">
        <v>568</v>
      </c>
    </row>
    <row r="20664" spans="2:5" x14ac:dyDescent="0.2">
      <c r="B20664" s="7" t="s">
        <v>20770</v>
      </c>
      <c r="E20664" s="7">
        <v>325</v>
      </c>
    </row>
    <row r="20665" spans="2:5" x14ac:dyDescent="0.2">
      <c r="B20665" s="7" t="s">
        <v>20771</v>
      </c>
      <c r="E20665" s="7">
        <v>487</v>
      </c>
    </row>
    <row r="20666" spans="2:5" x14ac:dyDescent="0.2">
      <c r="B20666" s="7" t="s">
        <v>20772</v>
      </c>
      <c r="E20666" s="7">
        <v>430</v>
      </c>
    </row>
    <row r="20667" spans="2:5" x14ac:dyDescent="0.2">
      <c r="B20667" s="7" t="s">
        <v>20773</v>
      </c>
      <c r="E20667" s="7">
        <v>352</v>
      </c>
    </row>
    <row r="20668" spans="2:5" x14ac:dyDescent="0.2">
      <c r="B20668" s="7" t="s">
        <v>20774</v>
      </c>
      <c r="E20668" s="7">
        <v>461</v>
      </c>
    </row>
    <row r="20669" spans="2:5" x14ac:dyDescent="0.2">
      <c r="B20669" s="7" t="s">
        <v>20775</v>
      </c>
      <c r="E20669" s="7">
        <v>507</v>
      </c>
    </row>
    <row r="20670" spans="2:5" x14ac:dyDescent="0.2">
      <c r="B20670" s="7" t="s">
        <v>20776</v>
      </c>
      <c r="E20670" s="7">
        <v>449</v>
      </c>
    </row>
    <row r="20671" spans="2:5" x14ac:dyDescent="0.2">
      <c r="B20671" s="7" t="s">
        <v>20777</v>
      </c>
      <c r="E20671" s="7">
        <v>545</v>
      </c>
    </row>
    <row r="20672" spans="2:5" x14ac:dyDescent="0.2">
      <c r="B20672" s="7" t="s">
        <v>20778</v>
      </c>
      <c r="E20672" s="7">
        <v>402</v>
      </c>
    </row>
    <row r="20673" spans="2:5" x14ac:dyDescent="0.2">
      <c r="B20673" s="7" t="s">
        <v>20779</v>
      </c>
      <c r="E20673" s="7">
        <v>497</v>
      </c>
    </row>
    <row r="20674" spans="2:5" x14ac:dyDescent="0.2">
      <c r="B20674" s="7" t="s">
        <v>20780</v>
      </c>
      <c r="E20674" s="7">
        <v>527</v>
      </c>
    </row>
    <row r="20675" spans="2:5" x14ac:dyDescent="0.2">
      <c r="B20675" s="7" t="s">
        <v>20781</v>
      </c>
      <c r="E20675" s="7">
        <v>439</v>
      </c>
    </row>
    <row r="20676" spans="2:5" x14ac:dyDescent="0.2">
      <c r="B20676" s="7" t="s">
        <v>20782</v>
      </c>
      <c r="E20676" s="7">
        <v>367</v>
      </c>
    </row>
    <row r="20677" spans="2:5" x14ac:dyDescent="0.2">
      <c r="B20677" s="7" t="s">
        <v>20783</v>
      </c>
      <c r="E20677" s="7">
        <v>641</v>
      </c>
    </row>
    <row r="20678" spans="2:5" x14ac:dyDescent="0.2">
      <c r="B20678" s="7" t="s">
        <v>20784</v>
      </c>
      <c r="E20678" s="7">
        <v>486</v>
      </c>
    </row>
    <row r="20679" spans="2:5" x14ac:dyDescent="0.2">
      <c r="B20679" s="7" t="s">
        <v>20785</v>
      </c>
      <c r="E20679" s="7">
        <v>505</v>
      </c>
    </row>
    <row r="20680" spans="2:5" x14ac:dyDescent="0.2">
      <c r="B20680" s="7" t="s">
        <v>20786</v>
      </c>
      <c r="E20680" s="7">
        <v>229</v>
      </c>
    </row>
    <row r="20681" spans="2:5" x14ac:dyDescent="0.2">
      <c r="B20681" s="7" t="s">
        <v>20787</v>
      </c>
      <c r="E20681" s="7">
        <v>583</v>
      </c>
    </row>
    <row r="20682" spans="2:5" x14ac:dyDescent="0.2">
      <c r="B20682" s="7" t="s">
        <v>20788</v>
      </c>
      <c r="E20682" s="7">
        <v>341</v>
      </c>
    </row>
    <row r="20683" spans="2:5" x14ac:dyDescent="0.2">
      <c r="B20683" s="7" t="s">
        <v>20789</v>
      </c>
      <c r="E20683" s="7">
        <v>421</v>
      </c>
    </row>
    <row r="20684" spans="2:5" x14ac:dyDescent="0.2">
      <c r="B20684" s="7" t="s">
        <v>20790</v>
      </c>
      <c r="E20684" s="7">
        <v>451</v>
      </c>
    </row>
    <row r="20685" spans="2:5" x14ac:dyDescent="0.2">
      <c r="B20685" s="7" t="s">
        <v>20791</v>
      </c>
      <c r="E20685" s="7">
        <v>358</v>
      </c>
    </row>
    <row r="20686" spans="2:5" x14ac:dyDescent="0.2">
      <c r="B20686" s="7" t="s">
        <v>20792</v>
      </c>
      <c r="E20686" s="7">
        <v>449</v>
      </c>
    </row>
    <row r="20687" spans="2:5" x14ac:dyDescent="0.2">
      <c r="B20687" s="7" t="s">
        <v>20793</v>
      </c>
      <c r="E20687" s="7">
        <v>458</v>
      </c>
    </row>
    <row r="20688" spans="2:5" x14ac:dyDescent="0.2">
      <c r="B20688" s="7" t="s">
        <v>20794</v>
      </c>
      <c r="E20688" s="7">
        <v>435</v>
      </c>
    </row>
    <row r="20689" spans="2:5" x14ac:dyDescent="0.2">
      <c r="B20689" s="7" t="s">
        <v>20795</v>
      </c>
      <c r="E20689" s="7">
        <v>481</v>
      </c>
    </row>
    <row r="20690" spans="2:5" x14ac:dyDescent="0.2">
      <c r="B20690" s="7" t="s">
        <v>20796</v>
      </c>
      <c r="E20690" s="7">
        <v>382</v>
      </c>
    </row>
    <row r="20691" spans="2:5" x14ac:dyDescent="0.2">
      <c r="B20691" s="7" t="s">
        <v>20797</v>
      </c>
      <c r="E20691" s="7">
        <v>487</v>
      </c>
    </row>
    <row r="20692" spans="2:5" x14ac:dyDescent="0.2">
      <c r="B20692" s="7" t="s">
        <v>20798</v>
      </c>
      <c r="E20692" s="7">
        <v>426</v>
      </c>
    </row>
    <row r="20693" spans="2:5" x14ac:dyDescent="0.2">
      <c r="B20693" s="7" t="s">
        <v>20799</v>
      </c>
      <c r="E20693" s="7">
        <v>472</v>
      </c>
    </row>
    <row r="20694" spans="2:5" x14ac:dyDescent="0.2">
      <c r="B20694" s="7" t="s">
        <v>20800</v>
      </c>
      <c r="E20694" s="7">
        <v>453</v>
      </c>
    </row>
    <row r="20695" spans="2:5" x14ac:dyDescent="0.2">
      <c r="B20695" s="7" t="s">
        <v>20801</v>
      </c>
      <c r="E20695" s="7">
        <v>473</v>
      </c>
    </row>
    <row r="20696" spans="2:5" x14ac:dyDescent="0.2">
      <c r="B20696" s="7" t="s">
        <v>20802</v>
      </c>
      <c r="E20696" s="7">
        <v>414</v>
      </c>
    </row>
    <row r="20697" spans="2:5" x14ac:dyDescent="0.2">
      <c r="B20697" s="7" t="s">
        <v>20803</v>
      </c>
      <c r="E20697" s="7">
        <v>242</v>
      </c>
    </row>
    <row r="20698" spans="2:5" x14ac:dyDescent="0.2">
      <c r="B20698" s="7" t="s">
        <v>20804</v>
      </c>
      <c r="E20698" s="7">
        <v>408</v>
      </c>
    </row>
    <row r="20699" spans="2:5" x14ac:dyDescent="0.2">
      <c r="B20699" s="7" t="s">
        <v>20805</v>
      </c>
      <c r="E20699" s="7">
        <v>428</v>
      </c>
    </row>
    <row r="20700" spans="2:5" x14ac:dyDescent="0.2">
      <c r="B20700" s="7" t="s">
        <v>20806</v>
      </c>
      <c r="E20700" s="7">
        <v>377</v>
      </c>
    </row>
    <row r="20701" spans="2:5" x14ac:dyDescent="0.2">
      <c r="B20701" s="7" t="s">
        <v>20807</v>
      </c>
      <c r="E20701" s="7">
        <v>489</v>
      </c>
    </row>
    <row r="20702" spans="2:5" x14ac:dyDescent="0.2">
      <c r="B20702" s="7" t="s">
        <v>20808</v>
      </c>
      <c r="E20702" s="7">
        <v>427</v>
      </c>
    </row>
    <row r="20703" spans="2:5" x14ac:dyDescent="0.2">
      <c r="B20703" s="7" t="s">
        <v>20809</v>
      </c>
      <c r="E20703" s="7">
        <v>304</v>
      </c>
    </row>
    <row r="20704" spans="2:5" x14ac:dyDescent="0.2">
      <c r="B20704" s="7" t="s">
        <v>20810</v>
      </c>
      <c r="E20704" s="7">
        <v>480</v>
      </c>
    </row>
    <row r="20705" spans="2:5" x14ac:dyDescent="0.2">
      <c r="B20705" s="7" t="s">
        <v>20811</v>
      </c>
      <c r="E20705" s="7">
        <v>450</v>
      </c>
    </row>
    <row r="20706" spans="2:5" x14ac:dyDescent="0.2">
      <c r="B20706" s="7" t="s">
        <v>20812</v>
      </c>
      <c r="E20706" s="7">
        <v>427</v>
      </c>
    </row>
    <row r="20707" spans="2:5" x14ac:dyDescent="0.2">
      <c r="B20707" s="7" t="s">
        <v>20813</v>
      </c>
      <c r="E20707" s="7">
        <v>322</v>
      </c>
    </row>
    <row r="20708" spans="2:5" x14ac:dyDescent="0.2">
      <c r="B20708" s="7" t="s">
        <v>20814</v>
      </c>
      <c r="E20708" s="7">
        <v>423</v>
      </c>
    </row>
    <row r="20709" spans="2:5" x14ac:dyDescent="0.2">
      <c r="B20709" s="7" t="s">
        <v>20815</v>
      </c>
      <c r="E20709" s="7">
        <v>244</v>
      </c>
    </row>
    <row r="20710" spans="2:5" x14ac:dyDescent="0.2">
      <c r="B20710" s="7" t="s">
        <v>20816</v>
      </c>
      <c r="E20710" s="7">
        <v>355</v>
      </c>
    </row>
    <row r="20711" spans="2:5" x14ac:dyDescent="0.2">
      <c r="B20711" s="7" t="s">
        <v>20817</v>
      </c>
      <c r="E20711" s="7">
        <v>261</v>
      </c>
    </row>
    <row r="20712" spans="2:5" x14ac:dyDescent="0.2">
      <c r="B20712" s="7" t="s">
        <v>20818</v>
      </c>
      <c r="E20712" s="7">
        <v>250</v>
      </c>
    </row>
    <row r="20713" spans="2:5" x14ac:dyDescent="0.2">
      <c r="B20713" s="7" t="s">
        <v>20819</v>
      </c>
      <c r="E20713" s="7">
        <v>255</v>
      </c>
    </row>
    <row r="20714" spans="2:5" x14ac:dyDescent="0.2">
      <c r="B20714" s="7" t="s">
        <v>20820</v>
      </c>
      <c r="E20714" s="7">
        <v>0</v>
      </c>
    </row>
    <row r="20715" spans="2:5" x14ac:dyDescent="0.2">
      <c r="B20715" s="7" t="s">
        <v>20821</v>
      </c>
      <c r="E20715" s="7">
        <v>647</v>
      </c>
    </row>
    <row r="20716" spans="2:5" x14ac:dyDescent="0.2">
      <c r="B20716" s="7" t="s">
        <v>20822</v>
      </c>
      <c r="E20716" s="7">
        <v>445</v>
      </c>
    </row>
    <row r="20717" spans="2:5" x14ac:dyDescent="0.2">
      <c r="B20717" s="7" t="s">
        <v>20823</v>
      </c>
      <c r="E20717" s="7">
        <v>614</v>
      </c>
    </row>
    <row r="20718" spans="2:5" x14ac:dyDescent="0.2">
      <c r="B20718" s="7" t="s">
        <v>20824</v>
      </c>
      <c r="E20718" s="7">
        <v>521</v>
      </c>
    </row>
    <row r="20719" spans="2:5" x14ac:dyDescent="0.2">
      <c r="B20719" s="7" t="s">
        <v>20825</v>
      </c>
      <c r="E20719" s="7">
        <v>358</v>
      </c>
    </row>
    <row r="20720" spans="2:5" x14ac:dyDescent="0.2">
      <c r="B20720" s="7" t="s">
        <v>20826</v>
      </c>
      <c r="E20720" s="7">
        <v>340</v>
      </c>
    </row>
    <row r="20721" spans="2:5" x14ac:dyDescent="0.2">
      <c r="B20721" s="7" t="s">
        <v>20827</v>
      </c>
      <c r="E20721" s="7">
        <v>324</v>
      </c>
    </row>
    <row r="20722" spans="2:5" x14ac:dyDescent="0.2">
      <c r="B20722" s="7" t="s">
        <v>20828</v>
      </c>
      <c r="E20722" s="7">
        <v>343</v>
      </c>
    </row>
    <row r="20723" spans="2:5" x14ac:dyDescent="0.2">
      <c r="B20723" s="7" t="s">
        <v>20829</v>
      </c>
      <c r="E20723" s="7">
        <v>332</v>
      </c>
    </row>
    <row r="20724" spans="2:5" x14ac:dyDescent="0.2">
      <c r="B20724" s="7" t="s">
        <v>20830</v>
      </c>
      <c r="E20724" s="7">
        <v>415</v>
      </c>
    </row>
    <row r="20725" spans="2:5" x14ac:dyDescent="0.2">
      <c r="B20725" s="7" t="s">
        <v>20831</v>
      </c>
      <c r="E20725" s="7">
        <v>292</v>
      </c>
    </row>
    <row r="20726" spans="2:5" x14ac:dyDescent="0.2">
      <c r="B20726" s="7" t="s">
        <v>20832</v>
      </c>
      <c r="E20726" s="7">
        <v>344</v>
      </c>
    </row>
    <row r="20727" spans="2:5" x14ac:dyDescent="0.2">
      <c r="B20727" s="7" t="s">
        <v>20833</v>
      </c>
      <c r="E20727" s="7">
        <v>376</v>
      </c>
    </row>
    <row r="20728" spans="2:5" x14ac:dyDescent="0.2">
      <c r="B20728" s="7" t="s">
        <v>20834</v>
      </c>
      <c r="E20728" s="7">
        <v>307</v>
      </c>
    </row>
    <row r="20729" spans="2:5" x14ac:dyDescent="0.2">
      <c r="B20729" s="7" t="s">
        <v>20835</v>
      </c>
      <c r="E20729" s="7">
        <v>292</v>
      </c>
    </row>
    <row r="20730" spans="2:5" x14ac:dyDescent="0.2">
      <c r="B20730" s="7" t="s">
        <v>20836</v>
      </c>
      <c r="E20730" s="7">
        <v>408</v>
      </c>
    </row>
    <row r="20731" spans="2:5" x14ac:dyDescent="0.2">
      <c r="B20731" s="7" t="s">
        <v>20837</v>
      </c>
      <c r="E20731" s="7">
        <v>358</v>
      </c>
    </row>
    <row r="20732" spans="2:5" x14ac:dyDescent="0.2">
      <c r="B20732" s="7" t="s">
        <v>20838</v>
      </c>
      <c r="E20732" s="7">
        <v>268</v>
      </c>
    </row>
    <row r="20733" spans="2:5" x14ac:dyDescent="0.2">
      <c r="B20733" s="7" t="s">
        <v>20839</v>
      </c>
      <c r="E20733" s="7">
        <v>423</v>
      </c>
    </row>
    <row r="20734" spans="2:5" x14ac:dyDescent="0.2">
      <c r="B20734" s="7" t="s">
        <v>20840</v>
      </c>
      <c r="E20734" s="7">
        <v>382</v>
      </c>
    </row>
    <row r="20735" spans="2:5" x14ac:dyDescent="0.2">
      <c r="B20735" s="7" t="s">
        <v>20841</v>
      </c>
      <c r="E20735" s="7">
        <v>274</v>
      </c>
    </row>
    <row r="20736" spans="2:5" x14ac:dyDescent="0.2">
      <c r="B20736" s="7" t="s">
        <v>20842</v>
      </c>
      <c r="E20736" s="7">
        <v>322</v>
      </c>
    </row>
    <row r="20737" spans="2:5" x14ac:dyDescent="0.2">
      <c r="B20737" s="7" t="s">
        <v>20843</v>
      </c>
      <c r="E20737" s="7">
        <v>331</v>
      </c>
    </row>
    <row r="20738" spans="2:5" x14ac:dyDescent="0.2">
      <c r="B20738" s="7" t="s">
        <v>20844</v>
      </c>
      <c r="E20738" s="7">
        <v>445</v>
      </c>
    </row>
    <row r="20739" spans="2:5" x14ac:dyDescent="0.2">
      <c r="B20739" s="7" t="s">
        <v>20845</v>
      </c>
      <c r="E20739" s="7">
        <v>214</v>
      </c>
    </row>
    <row r="20740" spans="2:5" x14ac:dyDescent="0.2">
      <c r="B20740" s="7" t="s">
        <v>20846</v>
      </c>
      <c r="E20740" s="7">
        <v>360</v>
      </c>
    </row>
    <row r="20741" spans="2:5" x14ac:dyDescent="0.2">
      <c r="B20741" s="7" t="s">
        <v>20847</v>
      </c>
      <c r="E20741" s="7">
        <v>170</v>
      </c>
    </row>
    <row r="20742" spans="2:5" x14ac:dyDescent="0.2">
      <c r="B20742" s="7" t="s">
        <v>20848</v>
      </c>
      <c r="E20742" s="7">
        <v>389</v>
      </c>
    </row>
    <row r="20743" spans="2:5" x14ac:dyDescent="0.2">
      <c r="B20743" s="7" t="s">
        <v>20849</v>
      </c>
      <c r="E20743" s="7">
        <v>383</v>
      </c>
    </row>
    <row r="20744" spans="2:5" x14ac:dyDescent="0.2">
      <c r="B20744" s="7" t="s">
        <v>20850</v>
      </c>
      <c r="E20744" s="7">
        <v>359</v>
      </c>
    </row>
    <row r="20745" spans="2:5" x14ac:dyDescent="0.2">
      <c r="B20745" s="7" t="s">
        <v>20851</v>
      </c>
      <c r="E20745" s="7">
        <v>359</v>
      </c>
    </row>
    <row r="20746" spans="2:5" x14ac:dyDescent="0.2">
      <c r="B20746" s="7" t="s">
        <v>20852</v>
      </c>
      <c r="E20746" s="7">
        <v>317</v>
      </c>
    </row>
    <row r="20747" spans="2:5" x14ac:dyDescent="0.2">
      <c r="B20747" s="7" t="s">
        <v>20853</v>
      </c>
      <c r="E20747" s="7">
        <v>458</v>
      </c>
    </row>
    <row r="20748" spans="2:5" x14ac:dyDescent="0.2">
      <c r="B20748" s="7" t="s">
        <v>20854</v>
      </c>
      <c r="E20748" s="7">
        <v>445</v>
      </c>
    </row>
    <row r="20749" spans="2:5" x14ac:dyDescent="0.2">
      <c r="B20749" s="7" t="s">
        <v>20855</v>
      </c>
      <c r="E20749" s="7">
        <v>357</v>
      </c>
    </row>
    <row r="20750" spans="2:5" x14ac:dyDescent="0.2">
      <c r="B20750" s="7" t="s">
        <v>20856</v>
      </c>
      <c r="E20750" s="7">
        <v>587</v>
      </c>
    </row>
    <row r="20751" spans="2:5" x14ac:dyDescent="0.2">
      <c r="B20751" s="7" t="s">
        <v>20857</v>
      </c>
      <c r="E20751" s="7">
        <v>474</v>
      </c>
    </row>
    <row r="20752" spans="2:5" x14ac:dyDescent="0.2">
      <c r="B20752" s="7" t="s">
        <v>20858</v>
      </c>
      <c r="E20752" s="7">
        <v>497</v>
      </c>
    </row>
    <row r="20753" spans="2:5" x14ac:dyDescent="0.2">
      <c r="B20753" s="7" t="s">
        <v>20859</v>
      </c>
      <c r="E20753" s="7">
        <v>406</v>
      </c>
    </row>
    <row r="20754" spans="2:5" x14ac:dyDescent="0.2">
      <c r="B20754" s="7" t="s">
        <v>20860</v>
      </c>
      <c r="E20754" s="7">
        <v>272</v>
      </c>
    </row>
    <row r="20755" spans="2:5" x14ac:dyDescent="0.2">
      <c r="B20755" s="7" t="s">
        <v>20861</v>
      </c>
      <c r="E20755" s="7">
        <v>532</v>
      </c>
    </row>
    <row r="20756" spans="2:5" x14ac:dyDescent="0.2">
      <c r="B20756" s="7" t="s">
        <v>20862</v>
      </c>
      <c r="E20756" s="7">
        <v>382</v>
      </c>
    </row>
    <row r="20757" spans="2:5" x14ac:dyDescent="0.2">
      <c r="B20757" s="7" t="s">
        <v>20863</v>
      </c>
      <c r="E20757" s="7">
        <v>526</v>
      </c>
    </row>
    <row r="20758" spans="2:5" x14ac:dyDescent="0.2">
      <c r="B20758" s="7" t="s">
        <v>20864</v>
      </c>
      <c r="E20758" s="7">
        <v>274</v>
      </c>
    </row>
    <row r="20759" spans="2:5" x14ac:dyDescent="0.2">
      <c r="B20759" s="7" t="s">
        <v>20865</v>
      </c>
      <c r="E20759" s="7">
        <v>562</v>
      </c>
    </row>
    <row r="20760" spans="2:5" x14ac:dyDescent="0.2">
      <c r="B20760" s="7" t="s">
        <v>20866</v>
      </c>
      <c r="E20760" s="7">
        <v>469</v>
      </c>
    </row>
    <row r="20761" spans="2:5" x14ac:dyDescent="0.2">
      <c r="B20761" s="7" t="s">
        <v>20867</v>
      </c>
      <c r="E20761" s="7">
        <v>450</v>
      </c>
    </row>
    <row r="20762" spans="2:5" x14ac:dyDescent="0.2">
      <c r="B20762" s="7" t="s">
        <v>20868</v>
      </c>
      <c r="E20762" s="7">
        <v>572</v>
      </c>
    </row>
    <row r="20763" spans="2:5" x14ac:dyDescent="0.2">
      <c r="B20763" s="7" t="s">
        <v>20869</v>
      </c>
      <c r="E20763" s="7">
        <v>440</v>
      </c>
    </row>
    <row r="20764" spans="2:5" x14ac:dyDescent="0.2">
      <c r="B20764" s="7" t="s">
        <v>20870</v>
      </c>
      <c r="E20764" s="7">
        <v>298</v>
      </c>
    </row>
    <row r="20765" spans="2:5" x14ac:dyDescent="0.2">
      <c r="B20765" s="7" t="s">
        <v>20871</v>
      </c>
      <c r="E20765" s="7">
        <v>300</v>
      </c>
    </row>
    <row r="20766" spans="2:5" x14ac:dyDescent="0.2">
      <c r="B20766" s="7" t="s">
        <v>20872</v>
      </c>
      <c r="E20766" s="7">
        <v>457</v>
      </c>
    </row>
    <row r="20767" spans="2:5" x14ac:dyDescent="0.2">
      <c r="B20767" s="7" t="s">
        <v>20873</v>
      </c>
      <c r="E20767" s="7">
        <v>416</v>
      </c>
    </row>
    <row r="20768" spans="2:5" x14ac:dyDescent="0.2">
      <c r="B20768" s="7" t="s">
        <v>20874</v>
      </c>
      <c r="E20768" s="7">
        <v>410</v>
      </c>
    </row>
    <row r="20769" spans="2:5" x14ac:dyDescent="0.2">
      <c r="B20769" s="7" t="s">
        <v>20875</v>
      </c>
      <c r="E20769" s="7">
        <v>400</v>
      </c>
    </row>
    <row r="20770" spans="2:5" x14ac:dyDescent="0.2">
      <c r="B20770" s="7" t="s">
        <v>20876</v>
      </c>
      <c r="E20770" s="7">
        <v>457</v>
      </c>
    </row>
    <row r="20771" spans="2:5" x14ac:dyDescent="0.2">
      <c r="B20771" s="7" t="s">
        <v>20877</v>
      </c>
      <c r="E20771" s="7">
        <v>350</v>
      </c>
    </row>
    <row r="20772" spans="2:5" x14ac:dyDescent="0.2">
      <c r="B20772" s="7" t="s">
        <v>20878</v>
      </c>
      <c r="E20772" s="7">
        <v>408</v>
      </c>
    </row>
    <row r="20773" spans="2:5" x14ac:dyDescent="0.2">
      <c r="B20773" s="7" t="s">
        <v>20879</v>
      </c>
      <c r="E20773" s="7">
        <v>348</v>
      </c>
    </row>
    <row r="20774" spans="2:5" x14ac:dyDescent="0.2">
      <c r="B20774" s="7" t="s">
        <v>20880</v>
      </c>
      <c r="E20774" s="7">
        <v>444</v>
      </c>
    </row>
    <row r="20775" spans="2:5" x14ac:dyDescent="0.2">
      <c r="B20775" s="7" t="s">
        <v>20881</v>
      </c>
      <c r="E20775" s="7">
        <v>416</v>
      </c>
    </row>
    <row r="20776" spans="2:5" x14ac:dyDescent="0.2">
      <c r="B20776" s="7" t="s">
        <v>20882</v>
      </c>
      <c r="E20776" s="7">
        <v>284</v>
      </c>
    </row>
    <row r="20777" spans="2:5" x14ac:dyDescent="0.2">
      <c r="B20777" s="7" t="s">
        <v>20883</v>
      </c>
      <c r="E20777" s="7">
        <v>413</v>
      </c>
    </row>
    <row r="20778" spans="2:5" x14ac:dyDescent="0.2">
      <c r="B20778" s="7" t="s">
        <v>20884</v>
      </c>
      <c r="E20778" s="7">
        <v>489</v>
      </c>
    </row>
    <row r="20779" spans="2:5" x14ac:dyDescent="0.2">
      <c r="B20779" s="7" t="s">
        <v>20885</v>
      </c>
      <c r="E20779" s="7">
        <v>425</v>
      </c>
    </row>
    <row r="20780" spans="2:5" x14ac:dyDescent="0.2">
      <c r="B20780" s="7" t="s">
        <v>20886</v>
      </c>
      <c r="E20780" s="7">
        <v>323</v>
      </c>
    </row>
    <row r="20781" spans="2:5" x14ac:dyDescent="0.2">
      <c r="B20781" s="7" t="s">
        <v>20887</v>
      </c>
      <c r="E20781" s="7">
        <v>284</v>
      </c>
    </row>
    <row r="20782" spans="2:5" x14ac:dyDescent="0.2">
      <c r="B20782" s="7" t="s">
        <v>20888</v>
      </c>
      <c r="E20782" s="7">
        <v>329</v>
      </c>
    </row>
    <row r="20783" spans="2:5" x14ac:dyDescent="0.2">
      <c r="B20783" s="7" t="s">
        <v>20889</v>
      </c>
      <c r="E20783" s="7">
        <v>432</v>
      </c>
    </row>
    <row r="20784" spans="2:5" x14ac:dyDescent="0.2">
      <c r="B20784" s="7" t="s">
        <v>20890</v>
      </c>
      <c r="E20784" s="7">
        <v>368</v>
      </c>
    </row>
    <row r="20785" spans="2:5" x14ac:dyDescent="0.2">
      <c r="B20785" s="7" t="s">
        <v>20891</v>
      </c>
      <c r="E20785" s="7">
        <v>418</v>
      </c>
    </row>
    <row r="20786" spans="2:5" x14ac:dyDescent="0.2">
      <c r="B20786" s="7" t="s">
        <v>20892</v>
      </c>
      <c r="E20786" s="7">
        <v>308</v>
      </c>
    </row>
    <row r="20787" spans="2:5" x14ac:dyDescent="0.2">
      <c r="B20787" s="7" t="s">
        <v>20893</v>
      </c>
      <c r="E20787" s="7">
        <v>340</v>
      </c>
    </row>
    <row r="20788" spans="2:5" x14ac:dyDescent="0.2">
      <c r="B20788" s="7" t="s">
        <v>20894</v>
      </c>
      <c r="E20788" s="7">
        <v>369</v>
      </c>
    </row>
    <row r="20789" spans="2:5" x14ac:dyDescent="0.2">
      <c r="B20789" s="7" t="s">
        <v>20895</v>
      </c>
      <c r="E20789" s="7">
        <v>372</v>
      </c>
    </row>
    <row r="20790" spans="2:5" x14ac:dyDescent="0.2">
      <c r="B20790" s="7" t="s">
        <v>20896</v>
      </c>
      <c r="E20790" s="7">
        <v>445</v>
      </c>
    </row>
    <row r="20791" spans="2:5" x14ac:dyDescent="0.2">
      <c r="B20791" s="7" t="s">
        <v>20897</v>
      </c>
      <c r="E20791" s="7">
        <v>405</v>
      </c>
    </row>
    <row r="20792" spans="2:5" x14ac:dyDescent="0.2">
      <c r="B20792" s="7" t="s">
        <v>20898</v>
      </c>
      <c r="E20792" s="7">
        <v>452</v>
      </c>
    </row>
    <row r="20793" spans="2:5" x14ac:dyDescent="0.2">
      <c r="B20793" s="7" t="s">
        <v>20899</v>
      </c>
      <c r="E20793" s="7">
        <v>348</v>
      </c>
    </row>
    <row r="20794" spans="2:5" x14ac:dyDescent="0.2">
      <c r="B20794" s="7" t="s">
        <v>20900</v>
      </c>
      <c r="E20794" s="7">
        <v>425</v>
      </c>
    </row>
    <row r="20795" spans="2:5" x14ac:dyDescent="0.2">
      <c r="B20795" s="7" t="s">
        <v>20901</v>
      </c>
      <c r="E20795" s="7">
        <v>478</v>
      </c>
    </row>
    <row r="20796" spans="2:5" x14ac:dyDescent="0.2">
      <c r="B20796" s="7" t="s">
        <v>20902</v>
      </c>
      <c r="E20796" s="7">
        <v>296</v>
      </c>
    </row>
    <row r="20797" spans="2:5" x14ac:dyDescent="0.2">
      <c r="B20797" s="7" t="s">
        <v>20903</v>
      </c>
      <c r="E20797" s="7">
        <v>138</v>
      </c>
    </row>
    <row r="20798" spans="2:5" x14ac:dyDescent="0.2">
      <c r="B20798" s="7" t="s">
        <v>20904</v>
      </c>
      <c r="E20798" s="7">
        <v>268</v>
      </c>
    </row>
    <row r="20799" spans="2:5" x14ac:dyDescent="0.2">
      <c r="B20799" s="7" t="s">
        <v>20905</v>
      </c>
      <c r="E20799" s="7">
        <v>344</v>
      </c>
    </row>
    <row r="20800" spans="2:5" x14ac:dyDescent="0.2">
      <c r="B20800" s="7" t="s">
        <v>20906</v>
      </c>
      <c r="E20800" s="7">
        <v>390</v>
      </c>
    </row>
    <row r="20801" spans="2:5" x14ac:dyDescent="0.2">
      <c r="B20801" s="7" t="s">
        <v>20907</v>
      </c>
      <c r="E20801" s="7">
        <v>417</v>
      </c>
    </row>
    <row r="20802" spans="2:5" x14ac:dyDescent="0.2">
      <c r="B20802" s="7" t="s">
        <v>20908</v>
      </c>
      <c r="E20802" s="7">
        <v>433</v>
      </c>
    </row>
    <row r="20803" spans="2:5" x14ac:dyDescent="0.2">
      <c r="B20803" s="7" t="s">
        <v>20909</v>
      </c>
      <c r="E20803" s="7">
        <v>399</v>
      </c>
    </row>
    <row r="20804" spans="2:5" x14ac:dyDescent="0.2">
      <c r="B20804" s="7" t="s">
        <v>20910</v>
      </c>
      <c r="E20804" s="7">
        <v>461</v>
      </c>
    </row>
    <row r="20805" spans="2:5" x14ac:dyDescent="0.2">
      <c r="B20805" s="7" t="s">
        <v>20911</v>
      </c>
      <c r="E20805" s="7">
        <v>470</v>
      </c>
    </row>
    <row r="20806" spans="2:5" x14ac:dyDescent="0.2">
      <c r="B20806" s="7" t="s">
        <v>20912</v>
      </c>
      <c r="E20806" s="7">
        <v>417</v>
      </c>
    </row>
    <row r="20807" spans="2:5" x14ac:dyDescent="0.2">
      <c r="B20807" s="7" t="s">
        <v>20913</v>
      </c>
      <c r="E20807" s="7">
        <v>480</v>
      </c>
    </row>
    <row r="20808" spans="2:5" x14ac:dyDescent="0.2">
      <c r="B20808" s="7" t="s">
        <v>20914</v>
      </c>
      <c r="E20808" s="7">
        <v>534</v>
      </c>
    </row>
    <row r="20809" spans="2:5" x14ac:dyDescent="0.2">
      <c r="B20809" s="7" t="s">
        <v>20915</v>
      </c>
      <c r="E20809" s="7">
        <v>241</v>
      </c>
    </row>
    <row r="20810" spans="2:5" x14ac:dyDescent="0.2">
      <c r="B20810" s="7" t="s">
        <v>20916</v>
      </c>
      <c r="E20810" s="7">
        <v>431</v>
      </c>
    </row>
    <row r="20811" spans="2:5" x14ac:dyDescent="0.2">
      <c r="B20811" s="7" t="s">
        <v>20917</v>
      </c>
      <c r="E20811" s="7">
        <v>285</v>
      </c>
    </row>
    <row r="20812" spans="2:5" x14ac:dyDescent="0.2">
      <c r="B20812" s="7" t="s">
        <v>20918</v>
      </c>
      <c r="E20812" s="7">
        <v>212</v>
      </c>
    </row>
    <row r="20813" spans="2:5" x14ac:dyDescent="0.2">
      <c r="B20813" s="7" t="s">
        <v>20919</v>
      </c>
      <c r="E20813" s="7">
        <v>240</v>
      </c>
    </row>
    <row r="20814" spans="2:5" x14ac:dyDescent="0.2">
      <c r="B20814" s="7" t="s">
        <v>20920</v>
      </c>
      <c r="E20814" s="7">
        <v>0</v>
      </c>
    </row>
    <row r="20815" spans="2:5" x14ac:dyDescent="0.2">
      <c r="B20815" s="7" t="s">
        <v>20921</v>
      </c>
      <c r="E20815" s="7">
        <v>489</v>
      </c>
    </row>
    <row r="20816" spans="2:5" x14ac:dyDescent="0.2">
      <c r="B20816" s="7" t="s">
        <v>20922</v>
      </c>
      <c r="E20816" s="7">
        <v>345</v>
      </c>
    </row>
    <row r="20817" spans="2:5" x14ac:dyDescent="0.2">
      <c r="B20817" s="7" t="s">
        <v>20923</v>
      </c>
      <c r="E20817" s="7">
        <v>384</v>
      </c>
    </row>
    <row r="20818" spans="2:5" x14ac:dyDescent="0.2">
      <c r="B20818" s="7" t="s">
        <v>20924</v>
      </c>
      <c r="E20818" s="7">
        <v>545</v>
      </c>
    </row>
    <row r="20819" spans="2:5" x14ac:dyDescent="0.2">
      <c r="B20819" s="7" t="s">
        <v>20925</v>
      </c>
      <c r="E20819" s="7">
        <v>284</v>
      </c>
    </row>
    <row r="20820" spans="2:5" x14ac:dyDescent="0.2">
      <c r="B20820" s="7" t="s">
        <v>20926</v>
      </c>
      <c r="E20820" s="7">
        <v>277</v>
      </c>
    </row>
    <row r="20821" spans="2:5" x14ac:dyDescent="0.2">
      <c r="B20821" s="7" t="s">
        <v>20927</v>
      </c>
      <c r="E20821" s="7">
        <v>395</v>
      </c>
    </row>
    <row r="20822" spans="2:5" x14ac:dyDescent="0.2">
      <c r="B20822" s="7" t="s">
        <v>20928</v>
      </c>
      <c r="E20822" s="7">
        <v>336</v>
      </c>
    </row>
    <row r="20823" spans="2:5" x14ac:dyDescent="0.2">
      <c r="B20823" s="7" t="s">
        <v>20929</v>
      </c>
      <c r="E20823" s="7">
        <v>259</v>
      </c>
    </row>
    <row r="20824" spans="2:5" x14ac:dyDescent="0.2">
      <c r="B20824" s="7" t="s">
        <v>20930</v>
      </c>
      <c r="E20824" s="7">
        <v>429</v>
      </c>
    </row>
    <row r="20825" spans="2:5" x14ac:dyDescent="0.2">
      <c r="B20825" s="7" t="s">
        <v>20931</v>
      </c>
      <c r="E20825" s="7">
        <v>311</v>
      </c>
    </row>
    <row r="20826" spans="2:5" x14ac:dyDescent="0.2">
      <c r="B20826" s="7" t="s">
        <v>20932</v>
      </c>
      <c r="E20826" s="7">
        <v>277</v>
      </c>
    </row>
    <row r="20827" spans="2:5" x14ac:dyDescent="0.2">
      <c r="B20827" s="7" t="s">
        <v>20933</v>
      </c>
      <c r="E20827" s="7">
        <v>257</v>
      </c>
    </row>
    <row r="20828" spans="2:5" x14ac:dyDescent="0.2">
      <c r="B20828" s="7" t="s">
        <v>20934</v>
      </c>
      <c r="E20828" s="7">
        <v>242</v>
      </c>
    </row>
    <row r="20829" spans="2:5" x14ac:dyDescent="0.2">
      <c r="B20829" s="7" t="s">
        <v>20935</v>
      </c>
      <c r="E20829" s="7">
        <v>300</v>
      </c>
    </row>
    <row r="20830" spans="2:5" x14ac:dyDescent="0.2">
      <c r="B20830" s="7" t="s">
        <v>20936</v>
      </c>
      <c r="E20830" s="7">
        <v>324</v>
      </c>
    </row>
    <row r="20831" spans="2:5" x14ac:dyDescent="0.2">
      <c r="B20831" s="7" t="s">
        <v>20937</v>
      </c>
      <c r="E20831" s="7">
        <v>317</v>
      </c>
    </row>
    <row r="20832" spans="2:5" x14ac:dyDescent="0.2">
      <c r="B20832" s="7" t="s">
        <v>20938</v>
      </c>
      <c r="E20832" s="7">
        <v>391</v>
      </c>
    </row>
    <row r="20833" spans="2:5" x14ac:dyDescent="0.2">
      <c r="B20833" s="7" t="s">
        <v>20939</v>
      </c>
      <c r="E20833" s="7">
        <v>373</v>
      </c>
    </row>
    <row r="20834" spans="2:5" x14ac:dyDescent="0.2">
      <c r="B20834" s="7" t="s">
        <v>20940</v>
      </c>
      <c r="E20834" s="7">
        <v>326</v>
      </c>
    </row>
    <row r="20835" spans="2:5" x14ac:dyDescent="0.2">
      <c r="B20835" s="7" t="s">
        <v>20941</v>
      </c>
      <c r="E20835" s="7">
        <v>213</v>
      </c>
    </row>
    <row r="20836" spans="2:5" x14ac:dyDescent="0.2">
      <c r="B20836" s="7" t="s">
        <v>20942</v>
      </c>
      <c r="E20836" s="7">
        <v>351</v>
      </c>
    </row>
    <row r="20837" spans="2:5" x14ac:dyDescent="0.2">
      <c r="B20837" s="7" t="s">
        <v>20943</v>
      </c>
      <c r="E20837" s="7">
        <v>287</v>
      </c>
    </row>
    <row r="20838" spans="2:5" x14ac:dyDescent="0.2">
      <c r="B20838" s="7" t="s">
        <v>20944</v>
      </c>
      <c r="E20838" s="7">
        <v>396</v>
      </c>
    </row>
    <row r="20839" spans="2:5" x14ac:dyDescent="0.2">
      <c r="B20839" s="7" t="s">
        <v>20945</v>
      </c>
      <c r="E20839" s="7">
        <v>186</v>
      </c>
    </row>
    <row r="20840" spans="2:5" x14ac:dyDescent="0.2">
      <c r="B20840" s="7" t="s">
        <v>20946</v>
      </c>
      <c r="E20840" s="7">
        <v>444</v>
      </c>
    </row>
    <row r="20841" spans="2:5" x14ac:dyDescent="0.2">
      <c r="B20841" s="7" t="s">
        <v>20947</v>
      </c>
      <c r="E20841" s="7">
        <v>179</v>
      </c>
    </row>
    <row r="20842" spans="2:5" x14ac:dyDescent="0.2">
      <c r="B20842" s="7" t="s">
        <v>20948</v>
      </c>
      <c r="E20842" s="7">
        <v>441</v>
      </c>
    </row>
    <row r="20843" spans="2:5" x14ac:dyDescent="0.2">
      <c r="B20843" s="7" t="s">
        <v>20949</v>
      </c>
      <c r="E20843" s="7">
        <v>360</v>
      </c>
    </row>
    <row r="20844" spans="2:5" x14ac:dyDescent="0.2">
      <c r="B20844" s="7" t="s">
        <v>20950</v>
      </c>
      <c r="E20844" s="7">
        <v>320</v>
      </c>
    </row>
    <row r="20845" spans="2:5" x14ac:dyDescent="0.2">
      <c r="B20845" s="7" t="s">
        <v>20951</v>
      </c>
      <c r="E20845" s="7">
        <v>306</v>
      </c>
    </row>
    <row r="20846" spans="2:5" x14ac:dyDescent="0.2">
      <c r="B20846" s="7" t="s">
        <v>20952</v>
      </c>
      <c r="E20846" s="7">
        <v>427</v>
      </c>
    </row>
    <row r="20847" spans="2:5" x14ac:dyDescent="0.2">
      <c r="B20847" s="7" t="s">
        <v>20953</v>
      </c>
      <c r="E20847" s="7">
        <v>369</v>
      </c>
    </row>
    <row r="20848" spans="2:5" x14ac:dyDescent="0.2">
      <c r="B20848" s="7" t="s">
        <v>20954</v>
      </c>
      <c r="E20848" s="7">
        <v>347</v>
      </c>
    </row>
    <row r="20849" spans="2:5" x14ac:dyDescent="0.2">
      <c r="B20849" s="7" t="s">
        <v>20955</v>
      </c>
      <c r="E20849" s="7">
        <v>352</v>
      </c>
    </row>
    <row r="20850" spans="2:5" x14ac:dyDescent="0.2">
      <c r="B20850" s="7" t="s">
        <v>20956</v>
      </c>
      <c r="E20850" s="7">
        <v>460</v>
      </c>
    </row>
    <row r="20851" spans="2:5" x14ac:dyDescent="0.2">
      <c r="B20851" s="7" t="s">
        <v>20957</v>
      </c>
      <c r="E20851" s="7">
        <v>480</v>
      </c>
    </row>
    <row r="20852" spans="2:5" x14ac:dyDescent="0.2">
      <c r="B20852" s="7" t="s">
        <v>20958</v>
      </c>
      <c r="E20852" s="7">
        <v>390</v>
      </c>
    </row>
    <row r="20853" spans="2:5" x14ac:dyDescent="0.2">
      <c r="B20853" s="7" t="s">
        <v>20959</v>
      </c>
      <c r="E20853" s="7">
        <v>441</v>
      </c>
    </row>
    <row r="20854" spans="2:5" x14ac:dyDescent="0.2">
      <c r="B20854" s="7" t="s">
        <v>20960</v>
      </c>
      <c r="E20854" s="7">
        <v>381</v>
      </c>
    </row>
    <row r="20855" spans="2:5" x14ac:dyDescent="0.2">
      <c r="B20855" s="7" t="s">
        <v>20961</v>
      </c>
      <c r="E20855" s="7">
        <v>370</v>
      </c>
    </row>
    <row r="20856" spans="2:5" x14ac:dyDescent="0.2">
      <c r="B20856" s="7" t="s">
        <v>20962</v>
      </c>
      <c r="E20856" s="7">
        <v>403</v>
      </c>
    </row>
    <row r="20857" spans="2:5" x14ac:dyDescent="0.2">
      <c r="B20857" s="7" t="s">
        <v>20963</v>
      </c>
      <c r="E20857" s="7">
        <v>506</v>
      </c>
    </row>
    <row r="20858" spans="2:5" x14ac:dyDescent="0.2">
      <c r="B20858" s="7" t="s">
        <v>20964</v>
      </c>
      <c r="E20858" s="7">
        <v>292</v>
      </c>
    </row>
    <row r="20859" spans="2:5" x14ac:dyDescent="0.2">
      <c r="B20859" s="7" t="s">
        <v>20965</v>
      </c>
      <c r="E20859" s="7">
        <v>367</v>
      </c>
    </row>
    <row r="20860" spans="2:5" x14ac:dyDescent="0.2">
      <c r="B20860" s="7" t="s">
        <v>20966</v>
      </c>
      <c r="E20860" s="7">
        <v>545</v>
      </c>
    </row>
    <row r="20861" spans="2:5" x14ac:dyDescent="0.2">
      <c r="B20861" s="7" t="s">
        <v>20967</v>
      </c>
      <c r="E20861" s="7">
        <v>438</v>
      </c>
    </row>
    <row r="20862" spans="2:5" x14ac:dyDescent="0.2">
      <c r="B20862" s="7" t="s">
        <v>20968</v>
      </c>
      <c r="E20862" s="7">
        <v>475</v>
      </c>
    </row>
    <row r="20863" spans="2:5" x14ac:dyDescent="0.2">
      <c r="B20863" s="7" t="s">
        <v>20969</v>
      </c>
      <c r="E20863" s="7">
        <v>487</v>
      </c>
    </row>
    <row r="20864" spans="2:5" x14ac:dyDescent="0.2">
      <c r="B20864" s="7" t="s">
        <v>20970</v>
      </c>
      <c r="E20864" s="7">
        <v>316</v>
      </c>
    </row>
    <row r="20865" spans="2:5" x14ac:dyDescent="0.2">
      <c r="B20865" s="7" t="s">
        <v>20971</v>
      </c>
      <c r="E20865" s="7">
        <v>385</v>
      </c>
    </row>
    <row r="20866" spans="2:5" x14ac:dyDescent="0.2">
      <c r="B20866" s="7" t="s">
        <v>20972</v>
      </c>
      <c r="E20866" s="7">
        <v>371</v>
      </c>
    </row>
    <row r="20867" spans="2:5" x14ac:dyDescent="0.2">
      <c r="B20867" s="7" t="s">
        <v>20973</v>
      </c>
      <c r="E20867" s="7">
        <v>392</v>
      </c>
    </row>
    <row r="20868" spans="2:5" x14ac:dyDescent="0.2">
      <c r="B20868" s="7" t="s">
        <v>20974</v>
      </c>
      <c r="E20868" s="7">
        <v>410</v>
      </c>
    </row>
    <row r="20869" spans="2:5" x14ac:dyDescent="0.2">
      <c r="B20869" s="7" t="s">
        <v>20975</v>
      </c>
      <c r="E20869" s="7">
        <v>310</v>
      </c>
    </row>
    <row r="20870" spans="2:5" x14ac:dyDescent="0.2">
      <c r="B20870" s="7" t="s">
        <v>20976</v>
      </c>
      <c r="E20870" s="7">
        <v>314</v>
      </c>
    </row>
    <row r="20871" spans="2:5" x14ac:dyDescent="0.2">
      <c r="B20871" s="7" t="s">
        <v>20977</v>
      </c>
      <c r="E20871" s="7">
        <v>320</v>
      </c>
    </row>
    <row r="20872" spans="2:5" x14ac:dyDescent="0.2">
      <c r="B20872" s="7" t="s">
        <v>20978</v>
      </c>
      <c r="E20872" s="7">
        <v>392</v>
      </c>
    </row>
    <row r="20873" spans="2:5" x14ac:dyDescent="0.2">
      <c r="B20873" s="7" t="s">
        <v>20979</v>
      </c>
      <c r="E20873" s="7">
        <v>452</v>
      </c>
    </row>
    <row r="20874" spans="2:5" x14ac:dyDescent="0.2">
      <c r="B20874" s="7" t="s">
        <v>20980</v>
      </c>
      <c r="E20874" s="7">
        <v>536</v>
      </c>
    </row>
    <row r="20875" spans="2:5" x14ac:dyDescent="0.2">
      <c r="B20875" s="7" t="s">
        <v>20981</v>
      </c>
      <c r="E20875" s="7">
        <v>352</v>
      </c>
    </row>
    <row r="20876" spans="2:5" x14ac:dyDescent="0.2">
      <c r="B20876" s="7" t="s">
        <v>20982</v>
      </c>
      <c r="E20876" s="7">
        <v>352</v>
      </c>
    </row>
    <row r="20877" spans="2:5" x14ac:dyDescent="0.2">
      <c r="B20877" s="7" t="s">
        <v>20983</v>
      </c>
      <c r="E20877" s="7">
        <v>412</v>
      </c>
    </row>
    <row r="20878" spans="2:5" x14ac:dyDescent="0.2">
      <c r="B20878" s="7" t="s">
        <v>20984</v>
      </c>
      <c r="E20878" s="7">
        <v>397</v>
      </c>
    </row>
    <row r="20879" spans="2:5" x14ac:dyDescent="0.2">
      <c r="B20879" s="7" t="s">
        <v>20985</v>
      </c>
      <c r="E20879" s="7">
        <v>374</v>
      </c>
    </row>
    <row r="20880" spans="2:5" x14ac:dyDescent="0.2">
      <c r="B20880" s="7" t="s">
        <v>20986</v>
      </c>
      <c r="E20880" s="7">
        <v>294</v>
      </c>
    </row>
    <row r="20881" spans="2:5" x14ac:dyDescent="0.2">
      <c r="B20881" s="7" t="s">
        <v>20987</v>
      </c>
      <c r="E20881" s="7">
        <v>370</v>
      </c>
    </row>
    <row r="20882" spans="2:5" x14ac:dyDescent="0.2">
      <c r="B20882" s="7" t="s">
        <v>20988</v>
      </c>
      <c r="E20882" s="7">
        <v>416</v>
      </c>
    </row>
    <row r="20883" spans="2:5" x14ac:dyDescent="0.2">
      <c r="B20883" s="7" t="s">
        <v>20989</v>
      </c>
      <c r="E20883" s="7">
        <v>448</v>
      </c>
    </row>
    <row r="20884" spans="2:5" x14ac:dyDescent="0.2">
      <c r="B20884" s="7" t="s">
        <v>20990</v>
      </c>
      <c r="E20884" s="7">
        <v>423</v>
      </c>
    </row>
    <row r="20885" spans="2:5" x14ac:dyDescent="0.2">
      <c r="B20885" s="7" t="s">
        <v>20991</v>
      </c>
      <c r="E20885" s="7">
        <v>386</v>
      </c>
    </row>
    <row r="20886" spans="2:5" x14ac:dyDescent="0.2">
      <c r="B20886" s="7" t="s">
        <v>20992</v>
      </c>
      <c r="E20886" s="7">
        <v>385</v>
      </c>
    </row>
    <row r="20887" spans="2:5" x14ac:dyDescent="0.2">
      <c r="B20887" s="7" t="s">
        <v>20993</v>
      </c>
      <c r="E20887" s="7">
        <v>353</v>
      </c>
    </row>
    <row r="20888" spans="2:5" x14ac:dyDescent="0.2">
      <c r="B20888" s="7" t="s">
        <v>20994</v>
      </c>
      <c r="E20888" s="7">
        <v>313</v>
      </c>
    </row>
    <row r="20889" spans="2:5" x14ac:dyDescent="0.2">
      <c r="B20889" s="7" t="s">
        <v>20995</v>
      </c>
      <c r="E20889" s="7">
        <v>418</v>
      </c>
    </row>
    <row r="20890" spans="2:5" x14ac:dyDescent="0.2">
      <c r="B20890" s="7" t="s">
        <v>20996</v>
      </c>
      <c r="E20890" s="7">
        <v>373</v>
      </c>
    </row>
    <row r="20891" spans="2:5" x14ac:dyDescent="0.2">
      <c r="B20891" s="7" t="s">
        <v>20997</v>
      </c>
      <c r="E20891" s="7">
        <v>369</v>
      </c>
    </row>
    <row r="20892" spans="2:5" x14ac:dyDescent="0.2">
      <c r="B20892" s="7" t="s">
        <v>20998</v>
      </c>
      <c r="E20892" s="7">
        <v>453</v>
      </c>
    </row>
    <row r="20893" spans="2:5" x14ac:dyDescent="0.2">
      <c r="B20893" s="7" t="s">
        <v>20999</v>
      </c>
      <c r="E20893" s="7">
        <v>292</v>
      </c>
    </row>
    <row r="20894" spans="2:5" x14ac:dyDescent="0.2">
      <c r="B20894" s="7" t="s">
        <v>21000</v>
      </c>
      <c r="E20894" s="7">
        <v>445</v>
      </c>
    </row>
    <row r="20895" spans="2:5" x14ac:dyDescent="0.2">
      <c r="B20895" s="7" t="s">
        <v>21001</v>
      </c>
      <c r="E20895" s="7">
        <v>368</v>
      </c>
    </row>
    <row r="20896" spans="2:5" x14ac:dyDescent="0.2">
      <c r="B20896" s="7" t="s">
        <v>21002</v>
      </c>
      <c r="E20896" s="7">
        <v>366</v>
      </c>
    </row>
    <row r="20897" spans="2:5" x14ac:dyDescent="0.2">
      <c r="B20897" s="7" t="s">
        <v>21003</v>
      </c>
      <c r="E20897" s="7">
        <v>206</v>
      </c>
    </row>
    <row r="20898" spans="2:5" x14ac:dyDescent="0.2">
      <c r="B20898" s="7" t="s">
        <v>21004</v>
      </c>
      <c r="E20898" s="7">
        <v>320</v>
      </c>
    </row>
    <row r="20899" spans="2:5" x14ac:dyDescent="0.2">
      <c r="B20899" s="7" t="s">
        <v>21005</v>
      </c>
      <c r="E20899" s="7">
        <v>359</v>
      </c>
    </row>
    <row r="20900" spans="2:5" x14ac:dyDescent="0.2">
      <c r="B20900" s="7" t="s">
        <v>21006</v>
      </c>
      <c r="E20900" s="7">
        <v>378</v>
      </c>
    </row>
    <row r="20901" spans="2:5" x14ac:dyDescent="0.2">
      <c r="B20901" s="7" t="s">
        <v>21007</v>
      </c>
      <c r="E20901" s="7">
        <v>424</v>
      </c>
    </row>
    <row r="20902" spans="2:5" x14ac:dyDescent="0.2">
      <c r="B20902" s="7" t="s">
        <v>21008</v>
      </c>
      <c r="E20902" s="7">
        <v>391</v>
      </c>
    </row>
    <row r="20903" spans="2:5" x14ac:dyDescent="0.2">
      <c r="B20903" s="7" t="s">
        <v>21009</v>
      </c>
      <c r="E20903" s="7">
        <v>372</v>
      </c>
    </row>
    <row r="20904" spans="2:5" x14ac:dyDescent="0.2">
      <c r="B20904" s="7" t="s">
        <v>21010</v>
      </c>
      <c r="E20904" s="7">
        <v>461</v>
      </c>
    </row>
    <row r="20905" spans="2:5" x14ac:dyDescent="0.2">
      <c r="B20905" s="7" t="s">
        <v>21011</v>
      </c>
      <c r="E20905" s="7">
        <v>477</v>
      </c>
    </row>
    <row r="20906" spans="2:5" x14ac:dyDescent="0.2">
      <c r="B20906" s="7" t="s">
        <v>21012</v>
      </c>
      <c r="E20906" s="7">
        <v>415</v>
      </c>
    </row>
    <row r="20907" spans="2:5" x14ac:dyDescent="0.2">
      <c r="B20907" s="7" t="s">
        <v>21013</v>
      </c>
      <c r="E20907" s="7">
        <v>387</v>
      </c>
    </row>
    <row r="20908" spans="2:5" x14ac:dyDescent="0.2">
      <c r="B20908" s="7" t="s">
        <v>21014</v>
      </c>
      <c r="E20908" s="7">
        <v>378</v>
      </c>
    </row>
    <row r="20909" spans="2:5" x14ac:dyDescent="0.2">
      <c r="B20909" s="7" t="s">
        <v>21015</v>
      </c>
      <c r="E20909" s="7">
        <v>190</v>
      </c>
    </row>
    <row r="20910" spans="2:5" x14ac:dyDescent="0.2">
      <c r="B20910" s="7" t="s">
        <v>21016</v>
      </c>
      <c r="E20910" s="7">
        <v>336</v>
      </c>
    </row>
    <row r="20911" spans="2:5" x14ac:dyDescent="0.2">
      <c r="B20911" s="7" t="s">
        <v>21017</v>
      </c>
      <c r="E20911" s="7">
        <v>231</v>
      </c>
    </row>
    <row r="20912" spans="2:5" x14ac:dyDescent="0.2">
      <c r="B20912" s="7" t="s">
        <v>21018</v>
      </c>
      <c r="E20912" s="7">
        <v>340</v>
      </c>
    </row>
    <row r="20913" spans="2:5" x14ac:dyDescent="0.2">
      <c r="B20913" s="7" t="s">
        <v>21019</v>
      </c>
      <c r="E20913" s="7">
        <v>291</v>
      </c>
    </row>
    <row r="20914" spans="2:5" x14ac:dyDescent="0.2">
      <c r="B20914" s="7" t="s">
        <v>21020</v>
      </c>
      <c r="E20914" s="7">
        <v>0</v>
      </c>
    </row>
    <row r="20915" spans="2:5" x14ac:dyDescent="0.2">
      <c r="B20915" s="7" t="s">
        <v>21021</v>
      </c>
      <c r="E20915" s="7">
        <v>491</v>
      </c>
    </row>
    <row r="20916" spans="2:5" x14ac:dyDescent="0.2">
      <c r="B20916" s="7" t="s">
        <v>21022</v>
      </c>
      <c r="E20916" s="7">
        <v>343</v>
      </c>
    </row>
    <row r="20917" spans="2:5" x14ac:dyDescent="0.2">
      <c r="B20917" s="7" t="s">
        <v>21023</v>
      </c>
      <c r="E20917" s="7">
        <v>328</v>
      </c>
    </row>
    <row r="20918" spans="2:5" x14ac:dyDescent="0.2">
      <c r="B20918" s="7" t="s">
        <v>21024</v>
      </c>
      <c r="E20918" s="7">
        <v>387</v>
      </c>
    </row>
    <row r="20919" spans="2:5" x14ac:dyDescent="0.2">
      <c r="B20919" s="7" t="s">
        <v>21025</v>
      </c>
      <c r="E20919" s="7">
        <v>284</v>
      </c>
    </row>
    <row r="20920" spans="2:5" x14ac:dyDescent="0.2">
      <c r="B20920" s="7" t="s">
        <v>21026</v>
      </c>
      <c r="E20920" s="7">
        <v>157</v>
      </c>
    </row>
    <row r="20921" spans="2:5" x14ac:dyDescent="0.2">
      <c r="B20921" s="7" t="s">
        <v>21027</v>
      </c>
      <c r="E20921" s="7">
        <v>331</v>
      </c>
    </row>
    <row r="20922" spans="2:5" x14ac:dyDescent="0.2">
      <c r="B20922" s="7" t="s">
        <v>21028</v>
      </c>
      <c r="E20922" s="7">
        <v>412</v>
      </c>
    </row>
    <row r="20923" spans="2:5" x14ac:dyDescent="0.2">
      <c r="B20923" s="7" t="s">
        <v>21029</v>
      </c>
      <c r="E20923" s="7">
        <v>323</v>
      </c>
    </row>
    <row r="20924" spans="2:5" x14ac:dyDescent="0.2">
      <c r="B20924" s="7" t="s">
        <v>21030</v>
      </c>
      <c r="E20924" s="7">
        <v>351</v>
      </c>
    </row>
    <row r="20925" spans="2:5" x14ac:dyDescent="0.2">
      <c r="B20925" s="7" t="s">
        <v>21031</v>
      </c>
      <c r="E20925" s="7">
        <v>306</v>
      </c>
    </row>
    <row r="20926" spans="2:5" x14ac:dyDescent="0.2">
      <c r="B20926" s="7" t="s">
        <v>21032</v>
      </c>
      <c r="E20926" s="7">
        <v>296</v>
      </c>
    </row>
    <row r="20927" spans="2:5" x14ac:dyDescent="0.2">
      <c r="B20927" s="7" t="s">
        <v>21033</v>
      </c>
      <c r="E20927" s="7">
        <v>321</v>
      </c>
    </row>
    <row r="20928" spans="2:5" x14ac:dyDescent="0.2">
      <c r="B20928" s="7" t="s">
        <v>21034</v>
      </c>
      <c r="E20928" s="7">
        <v>194</v>
      </c>
    </row>
    <row r="20929" spans="2:5" x14ac:dyDescent="0.2">
      <c r="B20929" s="7" t="s">
        <v>21035</v>
      </c>
      <c r="E20929" s="7">
        <v>203</v>
      </c>
    </row>
    <row r="20930" spans="2:5" x14ac:dyDescent="0.2">
      <c r="B20930" s="7" t="s">
        <v>21036</v>
      </c>
      <c r="E20930" s="7">
        <v>303</v>
      </c>
    </row>
    <row r="20931" spans="2:5" x14ac:dyDescent="0.2">
      <c r="B20931" s="7" t="s">
        <v>21037</v>
      </c>
      <c r="E20931" s="7">
        <v>284</v>
      </c>
    </row>
    <row r="20932" spans="2:5" x14ac:dyDescent="0.2">
      <c r="B20932" s="7" t="s">
        <v>21038</v>
      </c>
      <c r="E20932" s="7">
        <v>257</v>
      </c>
    </row>
    <row r="20933" spans="2:5" x14ac:dyDescent="0.2">
      <c r="B20933" s="7" t="s">
        <v>21039</v>
      </c>
      <c r="E20933" s="7">
        <v>350</v>
      </c>
    </row>
    <row r="20934" spans="2:5" x14ac:dyDescent="0.2">
      <c r="B20934" s="7" t="s">
        <v>21040</v>
      </c>
      <c r="E20934" s="7">
        <v>332</v>
      </c>
    </row>
    <row r="20935" spans="2:5" x14ac:dyDescent="0.2">
      <c r="B20935" s="7" t="s">
        <v>21041</v>
      </c>
      <c r="E20935" s="7">
        <v>356</v>
      </c>
    </row>
    <row r="20936" spans="2:5" x14ac:dyDescent="0.2">
      <c r="B20936" s="7" t="s">
        <v>21042</v>
      </c>
      <c r="E20936" s="7">
        <v>230</v>
      </c>
    </row>
    <row r="20937" spans="2:5" x14ac:dyDescent="0.2">
      <c r="B20937" s="7" t="s">
        <v>21043</v>
      </c>
      <c r="E20937" s="7">
        <v>382</v>
      </c>
    </row>
    <row r="20938" spans="2:5" x14ac:dyDescent="0.2">
      <c r="B20938" s="7" t="s">
        <v>21044</v>
      </c>
      <c r="E20938" s="7">
        <v>424</v>
      </c>
    </row>
    <row r="20939" spans="2:5" x14ac:dyDescent="0.2">
      <c r="B20939" s="7" t="s">
        <v>21045</v>
      </c>
      <c r="E20939" s="7">
        <v>161</v>
      </c>
    </row>
    <row r="20940" spans="2:5" x14ac:dyDescent="0.2">
      <c r="B20940" s="7" t="s">
        <v>21046</v>
      </c>
      <c r="E20940" s="7">
        <v>374</v>
      </c>
    </row>
    <row r="20941" spans="2:5" x14ac:dyDescent="0.2">
      <c r="B20941" s="7" t="s">
        <v>21047</v>
      </c>
      <c r="E20941" s="7">
        <v>283</v>
      </c>
    </row>
    <row r="20942" spans="2:5" x14ac:dyDescent="0.2">
      <c r="B20942" s="7" t="s">
        <v>21048</v>
      </c>
      <c r="E20942" s="7">
        <v>414</v>
      </c>
    </row>
    <row r="20943" spans="2:5" x14ac:dyDescent="0.2">
      <c r="B20943" s="7" t="s">
        <v>21049</v>
      </c>
      <c r="E20943" s="7">
        <v>414</v>
      </c>
    </row>
    <row r="20944" spans="2:5" x14ac:dyDescent="0.2">
      <c r="B20944" s="7" t="s">
        <v>21050</v>
      </c>
      <c r="E20944" s="7">
        <v>401</v>
      </c>
    </row>
    <row r="20945" spans="2:5" x14ac:dyDescent="0.2">
      <c r="B20945" s="7" t="s">
        <v>21051</v>
      </c>
      <c r="E20945" s="7">
        <v>313</v>
      </c>
    </row>
    <row r="20946" spans="2:5" x14ac:dyDescent="0.2">
      <c r="B20946" s="7" t="s">
        <v>21052</v>
      </c>
      <c r="E20946" s="7">
        <v>260</v>
      </c>
    </row>
    <row r="20947" spans="2:5" x14ac:dyDescent="0.2">
      <c r="B20947" s="7" t="s">
        <v>21053</v>
      </c>
      <c r="E20947" s="7">
        <v>506</v>
      </c>
    </row>
    <row r="20948" spans="2:5" x14ac:dyDescent="0.2">
      <c r="B20948" s="7" t="s">
        <v>21054</v>
      </c>
      <c r="E20948" s="7">
        <v>315</v>
      </c>
    </row>
    <row r="20949" spans="2:5" x14ac:dyDescent="0.2">
      <c r="B20949" s="7" t="s">
        <v>21055</v>
      </c>
      <c r="E20949" s="7">
        <v>438</v>
      </c>
    </row>
    <row r="20950" spans="2:5" x14ac:dyDescent="0.2">
      <c r="B20950" s="7" t="s">
        <v>21056</v>
      </c>
      <c r="E20950" s="7">
        <v>550</v>
      </c>
    </row>
    <row r="20951" spans="2:5" x14ac:dyDescent="0.2">
      <c r="B20951" s="7" t="s">
        <v>21057</v>
      </c>
      <c r="E20951" s="7">
        <v>423</v>
      </c>
    </row>
    <row r="20952" spans="2:5" x14ac:dyDescent="0.2">
      <c r="B20952" s="7" t="s">
        <v>21058</v>
      </c>
      <c r="E20952" s="7">
        <v>437</v>
      </c>
    </row>
    <row r="20953" spans="2:5" x14ac:dyDescent="0.2">
      <c r="B20953" s="7" t="s">
        <v>21059</v>
      </c>
      <c r="E20953" s="7">
        <v>424</v>
      </c>
    </row>
    <row r="20954" spans="2:5" x14ac:dyDescent="0.2">
      <c r="B20954" s="7" t="s">
        <v>21060</v>
      </c>
      <c r="E20954" s="7">
        <v>458</v>
      </c>
    </row>
    <row r="20955" spans="2:5" x14ac:dyDescent="0.2">
      <c r="B20955" s="7" t="s">
        <v>21061</v>
      </c>
      <c r="E20955" s="7">
        <v>357</v>
      </c>
    </row>
    <row r="20956" spans="2:5" x14ac:dyDescent="0.2">
      <c r="B20956" s="7" t="s">
        <v>21062</v>
      </c>
      <c r="E20956" s="7">
        <v>336</v>
      </c>
    </row>
    <row r="20957" spans="2:5" x14ac:dyDescent="0.2">
      <c r="B20957" s="7" t="s">
        <v>21063</v>
      </c>
      <c r="E20957" s="7">
        <v>526</v>
      </c>
    </row>
    <row r="20958" spans="2:5" x14ac:dyDescent="0.2">
      <c r="B20958" s="7" t="s">
        <v>21064</v>
      </c>
      <c r="E20958" s="7">
        <v>269</v>
      </c>
    </row>
    <row r="20959" spans="2:5" x14ac:dyDescent="0.2">
      <c r="B20959" s="7" t="s">
        <v>21065</v>
      </c>
      <c r="E20959" s="7">
        <v>460</v>
      </c>
    </row>
    <row r="20960" spans="2:5" x14ac:dyDescent="0.2">
      <c r="B20960" s="7" t="s">
        <v>21066</v>
      </c>
      <c r="E20960" s="7">
        <v>466</v>
      </c>
    </row>
    <row r="20961" spans="2:5" x14ac:dyDescent="0.2">
      <c r="B20961" s="7" t="s">
        <v>21067</v>
      </c>
      <c r="E20961" s="7">
        <v>452</v>
      </c>
    </row>
    <row r="20962" spans="2:5" x14ac:dyDescent="0.2">
      <c r="B20962" s="7" t="s">
        <v>21068</v>
      </c>
      <c r="E20962" s="7">
        <v>487</v>
      </c>
    </row>
    <row r="20963" spans="2:5" x14ac:dyDescent="0.2">
      <c r="B20963" s="7" t="s">
        <v>21069</v>
      </c>
      <c r="E20963" s="7">
        <v>550</v>
      </c>
    </row>
    <row r="20964" spans="2:5" x14ac:dyDescent="0.2">
      <c r="B20964" s="7" t="s">
        <v>21070</v>
      </c>
      <c r="E20964" s="7">
        <v>225</v>
      </c>
    </row>
    <row r="20965" spans="2:5" x14ac:dyDescent="0.2">
      <c r="B20965" s="7" t="s">
        <v>21071</v>
      </c>
      <c r="E20965" s="7">
        <v>369</v>
      </c>
    </row>
    <row r="20966" spans="2:5" x14ac:dyDescent="0.2">
      <c r="B20966" s="7" t="s">
        <v>21072</v>
      </c>
      <c r="E20966" s="7">
        <v>506</v>
      </c>
    </row>
    <row r="20967" spans="2:5" x14ac:dyDescent="0.2">
      <c r="B20967" s="7" t="s">
        <v>21073</v>
      </c>
      <c r="E20967" s="7">
        <v>331</v>
      </c>
    </row>
    <row r="20968" spans="2:5" x14ac:dyDescent="0.2">
      <c r="B20968" s="7" t="s">
        <v>21074</v>
      </c>
      <c r="E20968" s="7">
        <v>443</v>
      </c>
    </row>
    <row r="20969" spans="2:5" x14ac:dyDescent="0.2">
      <c r="B20969" s="7" t="s">
        <v>21075</v>
      </c>
      <c r="E20969" s="7">
        <v>282</v>
      </c>
    </row>
    <row r="20970" spans="2:5" x14ac:dyDescent="0.2">
      <c r="B20970" s="7" t="s">
        <v>21076</v>
      </c>
      <c r="E20970" s="7">
        <v>326</v>
      </c>
    </row>
    <row r="20971" spans="2:5" x14ac:dyDescent="0.2">
      <c r="B20971" s="7" t="s">
        <v>21077</v>
      </c>
      <c r="E20971" s="7">
        <v>359</v>
      </c>
    </row>
    <row r="20972" spans="2:5" x14ac:dyDescent="0.2">
      <c r="B20972" s="7" t="s">
        <v>21078</v>
      </c>
      <c r="E20972" s="7">
        <v>426</v>
      </c>
    </row>
    <row r="20973" spans="2:5" x14ac:dyDescent="0.2">
      <c r="B20973" s="7" t="s">
        <v>21079</v>
      </c>
      <c r="E20973" s="7">
        <v>361</v>
      </c>
    </row>
    <row r="20974" spans="2:5" x14ac:dyDescent="0.2">
      <c r="B20974" s="7" t="s">
        <v>21080</v>
      </c>
      <c r="E20974" s="7">
        <v>493</v>
      </c>
    </row>
    <row r="20975" spans="2:5" x14ac:dyDescent="0.2">
      <c r="B20975" s="7" t="s">
        <v>21081</v>
      </c>
      <c r="E20975" s="7">
        <v>385</v>
      </c>
    </row>
    <row r="20976" spans="2:5" x14ac:dyDescent="0.2">
      <c r="B20976" s="7" t="s">
        <v>21082</v>
      </c>
      <c r="E20976" s="7">
        <v>198</v>
      </c>
    </row>
    <row r="20977" spans="2:5" x14ac:dyDescent="0.2">
      <c r="B20977" s="7" t="s">
        <v>21083</v>
      </c>
      <c r="E20977" s="7">
        <v>342</v>
      </c>
    </row>
    <row r="20978" spans="2:5" x14ac:dyDescent="0.2">
      <c r="B20978" s="7" t="s">
        <v>21084</v>
      </c>
      <c r="E20978" s="7">
        <v>402</v>
      </c>
    </row>
    <row r="20979" spans="2:5" x14ac:dyDescent="0.2">
      <c r="B20979" s="7" t="s">
        <v>21085</v>
      </c>
      <c r="E20979" s="7">
        <v>382</v>
      </c>
    </row>
    <row r="20980" spans="2:5" x14ac:dyDescent="0.2">
      <c r="B20980" s="7" t="s">
        <v>21086</v>
      </c>
      <c r="E20980" s="7">
        <v>256</v>
      </c>
    </row>
    <row r="20981" spans="2:5" x14ac:dyDescent="0.2">
      <c r="B20981" s="7" t="s">
        <v>21087</v>
      </c>
      <c r="E20981" s="7">
        <v>308</v>
      </c>
    </row>
    <row r="20982" spans="2:5" x14ac:dyDescent="0.2">
      <c r="B20982" s="7" t="s">
        <v>21088</v>
      </c>
      <c r="E20982" s="7">
        <v>354</v>
      </c>
    </row>
    <row r="20983" spans="2:5" x14ac:dyDescent="0.2">
      <c r="B20983" s="7" t="s">
        <v>21089</v>
      </c>
      <c r="E20983" s="7">
        <v>457</v>
      </c>
    </row>
    <row r="20984" spans="2:5" x14ac:dyDescent="0.2">
      <c r="B20984" s="7" t="s">
        <v>21090</v>
      </c>
      <c r="E20984" s="7">
        <v>364</v>
      </c>
    </row>
    <row r="20985" spans="2:5" x14ac:dyDescent="0.2">
      <c r="B20985" s="7" t="s">
        <v>21091</v>
      </c>
      <c r="E20985" s="7">
        <v>421</v>
      </c>
    </row>
    <row r="20986" spans="2:5" x14ac:dyDescent="0.2">
      <c r="B20986" s="7" t="s">
        <v>21092</v>
      </c>
      <c r="E20986" s="7">
        <v>257</v>
      </c>
    </row>
    <row r="20987" spans="2:5" x14ac:dyDescent="0.2">
      <c r="B20987" s="7" t="s">
        <v>21093</v>
      </c>
      <c r="E20987" s="7">
        <v>335</v>
      </c>
    </row>
    <row r="20988" spans="2:5" x14ac:dyDescent="0.2">
      <c r="B20988" s="7" t="s">
        <v>21094</v>
      </c>
      <c r="E20988" s="7">
        <v>380</v>
      </c>
    </row>
    <row r="20989" spans="2:5" x14ac:dyDescent="0.2">
      <c r="B20989" s="7" t="s">
        <v>21095</v>
      </c>
      <c r="E20989" s="7">
        <v>478</v>
      </c>
    </row>
    <row r="20990" spans="2:5" x14ac:dyDescent="0.2">
      <c r="B20990" s="7" t="s">
        <v>21096</v>
      </c>
      <c r="E20990" s="7">
        <v>441</v>
      </c>
    </row>
    <row r="20991" spans="2:5" x14ac:dyDescent="0.2">
      <c r="B20991" s="7" t="s">
        <v>21097</v>
      </c>
      <c r="E20991" s="7">
        <v>358</v>
      </c>
    </row>
    <row r="20992" spans="2:5" x14ac:dyDescent="0.2">
      <c r="B20992" s="7" t="s">
        <v>21098</v>
      </c>
      <c r="E20992" s="7">
        <v>360</v>
      </c>
    </row>
    <row r="20993" spans="2:5" x14ac:dyDescent="0.2">
      <c r="B20993" s="7" t="s">
        <v>21099</v>
      </c>
      <c r="E20993" s="7">
        <v>293</v>
      </c>
    </row>
    <row r="20994" spans="2:5" x14ac:dyDescent="0.2">
      <c r="B20994" s="7" t="s">
        <v>21100</v>
      </c>
      <c r="E20994" s="7">
        <v>346</v>
      </c>
    </row>
    <row r="20995" spans="2:5" x14ac:dyDescent="0.2">
      <c r="B20995" s="7" t="s">
        <v>21101</v>
      </c>
      <c r="E20995" s="7">
        <v>304</v>
      </c>
    </row>
    <row r="20996" spans="2:5" x14ac:dyDescent="0.2">
      <c r="B20996" s="7" t="s">
        <v>21102</v>
      </c>
      <c r="E20996" s="7">
        <v>437</v>
      </c>
    </row>
    <row r="20997" spans="2:5" x14ac:dyDescent="0.2">
      <c r="B20997" s="7" t="s">
        <v>21103</v>
      </c>
      <c r="E20997" s="7">
        <v>156</v>
      </c>
    </row>
    <row r="20998" spans="2:5" x14ac:dyDescent="0.2">
      <c r="B20998" s="7" t="s">
        <v>21104</v>
      </c>
      <c r="E20998" s="7">
        <v>404</v>
      </c>
    </row>
    <row r="20999" spans="2:5" x14ac:dyDescent="0.2">
      <c r="B20999" s="7" t="s">
        <v>21105</v>
      </c>
      <c r="E20999" s="7">
        <v>327</v>
      </c>
    </row>
    <row r="21000" spans="2:5" x14ac:dyDescent="0.2">
      <c r="B21000" s="7" t="s">
        <v>21106</v>
      </c>
      <c r="E21000" s="7">
        <v>466</v>
      </c>
    </row>
    <row r="21001" spans="2:5" x14ac:dyDescent="0.2">
      <c r="B21001" s="7" t="s">
        <v>21107</v>
      </c>
      <c r="E21001" s="7">
        <v>444</v>
      </c>
    </row>
    <row r="21002" spans="2:5" x14ac:dyDescent="0.2">
      <c r="B21002" s="7" t="s">
        <v>21108</v>
      </c>
      <c r="E21002" s="7">
        <v>419</v>
      </c>
    </row>
    <row r="21003" spans="2:5" x14ac:dyDescent="0.2">
      <c r="B21003" s="7" t="s">
        <v>21109</v>
      </c>
      <c r="E21003" s="7">
        <v>274</v>
      </c>
    </row>
    <row r="21004" spans="2:5" x14ac:dyDescent="0.2">
      <c r="B21004" s="7" t="s">
        <v>21110</v>
      </c>
      <c r="E21004" s="7">
        <v>536</v>
      </c>
    </row>
    <row r="21005" spans="2:5" x14ac:dyDescent="0.2">
      <c r="B21005" s="7" t="s">
        <v>21111</v>
      </c>
      <c r="E21005" s="7">
        <v>539</v>
      </c>
    </row>
    <row r="21006" spans="2:5" x14ac:dyDescent="0.2">
      <c r="B21006" s="7" t="s">
        <v>21112</v>
      </c>
      <c r="E21006" s="7">
        <v>514</v>
      </c>
    </row>
    <row r="21007" spans="2:5" x14ac:dyDescent="0.2">
      <c r="B21007" s="7" t="s">
        <v>21113</v>
      </c>
      <c r="E21007" s="7">
        <v>528</v>
      </c>
    </row>
    <row r="21008" spans="2:5" x14ac:dyDescent="0.2">
      <c r="B21008" s="7" t="s">
        <v>21114</v>
      </c>
      <c r="E21008" s="7">
        <v>589</v>
      </c>
    </row>
    <row r="21009" spans="2:5" x14ac:dyDescent="0.2">
      <c r="B21009" s="7" t="s">
        <v>21115</v>
      </c>
      <c r="E21009" s="7">
        <v>306</v>
      </c>
    </row>
    <row r="21010" spans="2:5" x14ac:dyDescent="0.2">
      <c r="B21010" s="7" t="s">
        <v>21116</v>
      </c>
      <c r="E21010" s="7">
        <v>390</v>
      </c>
    </row>
    <row r="21011" spans="2:5" x14ac:dyDescent="0.2">
      <c r="B21011" s="7" t="s">
        <v>21117</v>
      </c>
      <c r="E21011" s="7">
        <v>289</v>
      </c>
    </row>
    <row r="21012" spans="2:5" x14ac:dyDescent="0.2">
      <c r="B21012" s="7" t="s">
        <v>21118</v>
      </c>
      <c r="E21012" s="7">
        <v>272</v>
      </c>
    </row>
    <row r="21013" spans="2:5" x14ac:dyDescent="0.2">
      <c r="B21013" s="7" t="s">
        <v>21119</v>
      </c>
      <c r="E21013" s="7">
        <v>376</v>
      </c>
    </row>
    <row r="21014" spans="2:5" x14ac:dyDescent="0.2">
      <c r="B21014" s="7" t="s">
        <v>21120</v>
      </c>
      <c r="E21014" s="7">
        <v>0</v>
      </c>
    </row>
    <row r="21015" spans="2:5" x14ac:dyDescent="0.2">
      <c r="B21015" s="7" t="s">
        <v>21121</v>
      </c>
      <c r="E21015" s="7">
        <v>603</v>
      </c>
    </row>
    <row r="21016" spans="2:5" x14ac:dyDescent="0.2">
      <c r="B21016" s="7" t="s">
        <v>21122</v>
      </c>
      <c r="E21016" s="7">
        <v>540</v>
      </c>
    </row>
    <row r="21017" spans="2:5" x14ac:dyDescent="0.2">
      <c r="B21017" s="7" t="s">
        <v>21123</v>
      </c>
      <c r="E21017" s="7">
        <v>514</v>
      </c>
    </row>
    <row r="21018" spans="2:5" x14ac:dyDescent="0.2">
      <c r="B21018" s="7" t="s">
        <v>21124</v>
      </c>
      <c r="E21018" s="7">
        <v>484</v>
      </c>
    </row>
    <row r="21019" spans="2:5" x14ac:dyDescent="0.2">
      <c r="B21019" s="7" t="s">
        <v>21125</v>
      </c>
      <c r="E21019" s="7">
        <v>392</v>
      </c>
    </row>
    <row r="21020" spans="2:5" x14ac:dyDescent="0.2">
      <c r="B21020" s="7" t="s">
        <v>21126</v>
      </c>
      <c r="E21020" s="7">
        <v>235</v>
      </c>
    </row>
    <row r="21021" spans="2:5" x14ac:dyDescent="0.2">
      <c r="B21021" s="7" t="s">
        <v>21127</v>
      </c>
      <c r="E21021" s="7">
        <v>439</v>
      </c>
    </row>
    <row r="21022" spans="2:5" x14ac:dyDescent="0.2">
      <c r="B21022" s="7" t="s">
        <v>21128</v>
      </c>
      <c r="E21022" s="7">
        <v>415</v>
      </c>
    </row>
    <row r="21023" spans="2:5" x14ac:dyDescent="0.2">
      <c r="B21023" s="7" t="s">
        <v>21129</v>
      </c>
      <c r="E21023" s="7">
        <v>510</v>
      </c>
    </row>
    <row r="21024" spans="2:5" x14ac:dyDescent="0.2">
      <c r="B21024" s="7" t="s">
        <v>21130</v>
      </c>
      <c r="E21024" s="7">
        <v>613</v>
      </c>
    </row>
    <row r="21025" spans="2:5" x14ac:dyDescent="0.2">
      <c r="B21025" s="7" t="s">
        <v>21131</v>
      </c>
      <c r="E21025" s="7">
        <v>299</v>
      </c>
    </row>
    <row r="21026" spans="2:5" x14ac:dyDescent="0.2">
      <c r="B21026" s="7" t="s">
        <v>21132</v>
      </c>
      <c r="E21026" s="7">
        <v>390</v>
      </c>
    </row>
    <row r="21027" spans="2:5" x14ac:dyDescent="0.2">
      <c r="B21027" s="7" t="s">
        <v>21133</v>
      </c>
      <c r="E21027" s="7">
        <v>390</v>
      </c>
    </row>
    <row r="21028" spans="2:5" x14ac:dyDescent="0.2">
      <c r="B21028" s="7" t="s">
        <v>21134</v>
      </c>
      <c r="E21028" s="7">
        <v>243</v>
      </c>
    </row>
    <row r="21029" spans="2:5" x14ac:dyDescent="0.2">
      <c r="B21029" s="7" t="s">
        <v>21135</v>
      </c>
      <c r="E21029" s="7">
        <v>364</v>
      </c>
    </row>
    <row r="21030" spans="2:5" x14ac:dyDescent="0.2">
      <c r="B21030" s="7" t="s">
        <v>21136</v>
      </c>
      <c r="E21030" s="7">
        <v>335</v>
      </c>
    </row>
    <row r="21031" spans="2:5" x14ac:dyDescent="0.2">
      <c r="B21031" s="7" t="s">
        <v>21137</v>
      </c>
      <c r="E21031" s="7">
        <v>493</v>
      </c>
    </row>
    <row r="21032" spans="2:5" x14ac:dyDescent="0.2">
      <c r="B21032" s="7" t="s">
        <v>21138</v>
      </c>
      <c r="E21032" s="7">
        <v>488</v>
      </c>
    </row>
    <row r="21033" spans="2:5" x14ac:dyDescent="0.2">
      <c r="B21033" s="7" t="s">
        <v>21139</v>
      </c>
      <c r="E21033" s="7">
        <v>397</v>
      </c>
    </row>
    <row r="21034" spans="2:5" x14ac:dyDescent="0.2">
      <c r="B21034" s="7" t="s">
        <v>21140</v>
      </c>
      <c r="E21034" s="7">
        <v>368</v>
      </c>
    </row>
    <row r="21035" spans="2:5" x14ac:dyDescent="0.2">
      <c r="B21035" s="7" t="s">
        <v>21141</v>
      </c>
      <c r="E21035" s="7">
        <v>390</v>
      </c>
    </row>
    <row r="21036" spans="2:5" x14ac:dyDescent="0.2">
      <c r="B21036" s="7" t="s">
        <v>21142</v>
      </c>
      <c r="E21036" s="7">
        <v>356</v>
      </c>
    </row>
    <row r="21037" spans="2:5" x14ac:dyDescent="0.2">
      <c r="B21037" s="7" t="s">
        <v>21143</v>
      </c>
      <c r="E21037" s="7">
        <v>482</v>
      </c>
    </row>
    <row r="21038" spans="2:5" x14ac:dyDescent="0.2">
      <c r="B21038" s="7" t="s">
        <v>21144</v>
      </c>
      <c r="E21038" s="7">
        <v>505</v>
      </c>
    </row>
    <row r="21039" spans="2:5" x14ac:dyDescent="0.2">
      <c r="B21039" s="7" t="s">
        <v>21145</v>
      </c>
      <c r="E21039" s="7">
        <v>207</v>
      </c>
    </row>
    <row r="21040" spans="2:5" x14ac:dyDescent="0.2">
      <c r="B21040" s="7" t="s">
        <v>21146</v>
      </c>
      <c r="E21040" s="7">
        <v>488</v>
      </c>
    </row>
    <row r="21041" spans="2:5" x14ac:dyDescent="0.2">
      <c r="B21041" s="7" t="s">
        <v>21147</v>
      </c>
      <c r="E21041" s="7">
        <v>231</v>
      </c>
    </row>
    <row r="21042" spans="2:5" x14ac:dyDescent="0.2">
      <c r="B21042" s="7" t="s">
        <v>21148</v>
      </c>
      <c r="E21042" s="7">
        <v>496</v>
      </c>
    </row>
    <row r="21043" spans="2:5" x14ac:dyDescent="0.2">
      <c r="B21043" s="7" t="s">
        <v>21149</v>
      </c>
      <c r="E21043" s="7">
        <v>410</v>
      </c>
    </row>
    <row r="21044" spans="2:5" x14ac:dyDescent="0.2">
      <c r="B21044" s="7" t="s">
        <v>21150</v>
      </c>
      <c r="E21044" s="7">
        <v>424</v>
      </c>
    </row>
    <row r="21045" spans="2:5" x14ac:dyDescent="0.2">
      <c r="B21045" s="7" t="s">
        <v>21151</v>
      </c>
      <c r="E21045" s="7">
        <v>291</v>
      </c>
    </row>
    <row r="21046" spans="2:5" x14ac:dyDescent="0.2">
      <c r="B21046" s="7" t="s">
        <v>21152</v>
      </c>
      <c r="E21046" s="7">
        <v>421</v>
      </c>
    </row>
    <row r="21047" spans="2:5" x14ac:dyDescent="0.2">
      <c r="B21047" s="7" t="s">
        <v>21153</v>
      </c>
      <c r="E21047" s="7">
        <v>389</v>
      </c>
    </row>
    <row r="21048" spans="2:5" x14ac:dyDescent="0.2">
      <c r="B21048" s="7" t="s">
        <v>21154</v>
      </c>
      <c r="E21048" s="7">
        <v>390</v>
      </c>
    </row>
    <row r="21049" spans="2:5" x14ac:dyDescent="0.2">
      <c r="B21049" s="7" t="s">
        <v>21155</v>
      </c>
      <c r="E21049" s="7">
        <v>561</v>
      </c>
    </row>
    <row r="21050" spans="2:5" x14ac:dyDescent="0.2">
      <c r="B21050" s="7" t="s">
        <v>21156</v>
      </c>
      <c r="E21050" s="7">
        <v>521</v>
      </c>
    </row>
    <row r="21051" spans="2:5" x14ac:dyDescent="0.2">
      <c r="B21051" s="7" t="s">
        <v>21157</v>
      </c>
      <c r="E21051" s="7">
        <v>535</v>
      </c>
    </row>
    <row r="21052" spans="2:5" x14ac:dyDescent="0.2">
      <c r="B21052" s="7" t="s">
        <v>21158</v>
      </c>
      <c r="E21052" s="7">
        <v>520</v>
      </c>
    </row>
    <row r="21053" spans="2:5" x14ac:dyDescent="0.2">
      <c r="B21053" s="7" t="s">
        <v>21159</v>
      </c>
      <c r="E21053" s="7">
        <v>450</v>
      </c>
    </row>
    <row r="21054" spans="2:5" x14ac:dyDescent="0.2">
      <c r="B21054" s="7" t="s">
        <v>21160</v>
      </c>
      <c r="E21054" s="7">
        <v>436</v>
      </c>
    </row>
    <row r="21055" spans="2:5" x14ac:dyDescent="0.2">
      <c r="B21055" s="7" t="s">
        <v>21161</v>
      </c>
      <c r="E21055" s="7">
        <v>482</v>
      </c>
    </row>
    <row r="21056" spans="2:5" x14ac:dyDescent="0.2">
      <c r="B21056" s="7" t="s">
        <v>21162</v>
      </c>
      <c r="E21056" s="7">
        <v>331</v>
      </c>
    </row>
    <row r="21057" spans="2:5" x14ac:dyDescent="0.2">
      <c r="B21057" s="7" t="s">
        <v>21163</v>
      </c>
      <c r="E21057" s="7">
        <v>636</v>
      </c>
    </row>
    <row r="21058" spans="2:5" x14ac:dyDescent="0.2">
      <c r="B21058" s="7" t="s">
        <v>21164</v>
      </c>
      <c r="E21058" s="7">
        <v>324</v>
      </c>
    </row>
    <row r="21059" spans="2:5" x14ac:dyDescent="0.2">
      <c r="B21059" s="7" t="s">
        <v>21165</v>
      </c>
      <c r="E21059" s="7">
        <v>517</v>
      </c>
    </row>
    <row r="21060" spans="2:5" x14ac:dyDescent="0.2">
      <c r="B21060" s="7" t="s">
        <v>21166</v>
      </c>
      <c r="E21060" s="7">
        <v>406</v>
      </c>
    </row>
    <row r="21061" spans="2:5" x14ac:dyDescent="0.2">
      <c r="B21061" s="7" t="s">
        <v>21167</v>
      </c>
      <c r="E21061" s="7">
        <v>491</v>
      </c>
    </row>
    <row r="21062" spans="2:5" x14ac:dyDescent="0.2">
      <c r="B21062" s="7" t="s">
        <v>21168</v>
      </c>
      <c r="E21062" s="7">
        <v>523</v>
      </c>
    </row>
    <row r="21063" spans="2:5" x14ac:dyDescent="0.2">
      <c r="B21063" s="7" t="s">
        <v>21169</v>
      </c>
      <c r="E21063" s="7">
        <v>527</v>
      </c>
    </row>
    <row r="21064" spans="2:5" x14ac:dyDescent="0.2">
      <c r="B21064" s="7" t="s">
        <v>21170</v>
      </c>
      <c r="E21064" s="7">
        <v>417</v>
      </c>
    </row>
    <row r="21065" spans="2:5" x14ac:dyDescent="0.2">
      <c r="B21065" s="7" t="s">
        <v>21171</v>
      </c>
      <c r="E21065" s="7">
        <v>397</v>
      </c>
    </row>
    <row r="21066" spans="2:5" x14ac:dyDescent="0.2">
      <c r="B21066" s="7" t="s">
        <v>21172</v>
      </c>
      <c r="E21066" s="7">
        <v>481</v>
      </c>
    </row>
    <row r="21067" spans="2:5" x14ac:dyDescent="0.2">
      <c r="B21067" s="7" t="s">
        <v>21173</v>
      </c>
      <c r="E21067" s="7">
        <v>441</v>
      </c>
    </row>
    <row r="21068" spans="2:5" x14ac:dyDescent="0.2">
      <c r="B21068" s="7" t="s">
        <v>21174</v>
      </c>
      <c r="E21068" s="7">
        <v>637</v>
      </c>
    </row>
    <row r="21069" spans="2:5" x14ac:dyDescent="0.2">
      <c r="B21069" s="7" t="s">
        <v>21175</v>
      </c>
      <c r="E21069" s="7">
        <v>493</v>
      </c>
    </row>
    <row r="21070" spans="2:5" x14ac:dyDescent="0.2">
      <c r="B21070" s="7" t="s">
        <v>21176</v>
      </c>
      <c r="E21070" s="7">
        <v>427</v>
      </c>
    </row>
    <row r="21071" spans="2:5" x14ac:dyDescent="0.2">
      <c r="B21071" s="7" t="s">
        <v>21177</v>
      </c>
      <c r="E21071" s="7">
        <v>502</v>
      </c>
    </row>
    <row r="21072" spans="2:5" x14ac:dyDescent="0.2">
      <c r="B21072" s="7" t="s">
        <v>21178</v>
      </c>
      <c r="E21072" s="7">
        <v>382</v>
      </c>
    </row>
    <row r="21073" spans="2:5" x14ac:dyDescent="0.2">
      <c r="B21073" s="7" t="s">
        <v>21179</v>
      </c>
      <c r="E21073" s="7">
        <v>415</v>
      </c>
    </row>
    <row r="21074" spans="2:5" x14ac:dyDescent="0.2">
      <c r="B21074" s="7" t="s">
        <v>21180</v>
      </c>
      <c r="E21074" s="7">
        <v>552</v>
      </c>
    </row>
    <row r="21075" spans="2:5" x14ac:dyDescent="0.2">
      <c r="B21075" s="7" t="s">
        <v>21181</v>
      </c>
      <c r="E21075" s="7">
        <v>527</v>
      </c>
    </row>
    <row r="21076" spans="2:5" x14ac:dyDescent="0.2">
      <c r="B21076" s="7" t="s">
        <v>21182</v>
      </c>
      <c r="E21076" s="7">
        <v>298</v>
      </c>
    </row>
    <row r="21077" spans="2:5" x14ac:dyDescent="0.2">
      <c r="B21077" s="7" t="s">
        <v>21183</v>
      </c>
      <c r="E21077" s="7">
        <v>541</v>
      </c>
    </row>
    <row r="21078" spans="2:5" x14ac:dyDescent="0.2">
      <c r="B21078" s="7" t="s">
        <v>21184</v>
      </c>
      <c r="E21078" s="7">
        <v>426</v>
      </c>
    </row>
    <row r="21079" spans="2:5" x14ac:dyDescent="0.2">
      <c r="B21079" s="7" t="s">
        <v>21185</v>
      </c>
      <c r="E21079" s="7">
        <v>454</v>
      </c>
    </row>
    <row r="21080" spans="2:5" x14ac:dyDescent="0.2">
      <c r="B21080" s="7" t="s">
        <v>21186</v>
      </c>
      <c r="E21080" s="7">
        <v>452</v>
      </c>
    </row>
    <row r="21081" spans="2:5" x14ac:dyDescent="0.2">
      <c r="B21081" s="7" t="s">
        <v>21187</v>
      </c>
      <c r="E21081" s="7">
        <v>416</v>
      </c>
    </row>
    <row r="21082" spans="2:5" x14ac:dyDescent="0.2">
      <c r="B21082" s="7" t="s">
        <v>21188</v>
      </c>
      <c r="E21082" s="7">
        <v>405</v>
      </c>
    </row>
    <row r="21083" spans="2:5" x14ac:dyDescent="0.2">
      <c r="B21083" s="7" t="s">
        <v>21189</v>
      </c>
      <c r="E21083" s="7">
        <v>376</v>
      </c>
    </row>
    <row r="21084" spans="2:5" x14ac:dyDescent="0.2">
      <c r="B21084" s="7" t="s">
        <v>21190</v>
      </c>
      <c r="E21084" s="7">
        <v>561</v>
      </c>
    </row>
    <row r="21085" spans="2:5" x14ac:dyDescent="0.2">
      <c r="B21085" s="7" t="s">
        <v>21191</v>
      </c>
      <c r="E21085" s="7">
        <v>552</v>
      </c>
    </row>
    <row r="21086" spans="2:5" x14ac:dyDescent="0.2">
      <c r="B21086" s="7" t="s">
        <v>21192</v>
      </c>
      <c r="E21086" s="7">
        <v>422</v>
      </c>
    </row>
    <row r="21087" spans="2:5" x14ac:dyDescent="0.2">
      <c r="B21087" s="7" t="s">
        <v>21193</v>
      </c>
      <c r="E21087" s="7">
        <v>452</v>
      </c>
    </row>
    <row r="21088" spans="2:5" x14ac:dyDescent="0.2">
      <c r="B21088" s="7" t="s">
        <v>21194</v>
      </c>
      <c r="E21088" s="7">
        <v>541</v>
      </c>
    </row>
    <row r="21089" spans="2:5" x14ac:dyDescent="0.2">
      <c r="B21089" s="7" t="s">
        <v>21195</v>
      </c>
      <c r="E21089" s="7">
        <v>311</v>
      </c>
    </row>
    <row r="21090" spans="2:5" x14ac:dyDescent="0.2">
      <c r="B21090" s="7" t="s">
        <v>21196</v>
      </c>
      <c r="E21090" s="7">
        <v>383</v>
      </c>
    </row>
    <row r="21091" spans="2:5" x14ac:dyDescent="0.2">
      <c r="B21091" s="7" t="s">
        <v>21197</v>
      </c>
      <c r="E21091" s="7">
        <v>509</v>
      </c>
    </row>
    <row r="21092" spans="2:5" x14ac:dyDescent="0.2">
      <c r="B21092" s="7" t="s">
        <v>21198</v>
      </c>
      <c r="E21092" s="7">
        <v>506</v>
      </c>
    </row>
    <row r="21093" spans="2:5" x14ac:dyDescent="0.2">
      <c r="B21093" s="7" t="s">
        <v>21199</v>
      </c>
      <c r="E21093" s="7">
        <v>338</v>
      </c>
    </row>
    <row r="21094" spans="2:5" x14ac:dyDescent="0.2">
      <c r="B21094" s="7" t="s">
        <v>21200</v>
      </c>
      <c r="E21094" s="7">
        <v>463</v>
      </c>
    </row>
    <row r="21095" spans="2:5" x14ac:dyDescent="0.2">
      <c r="B21095" s="7" t="s">
        <v>21201</v>
      </c>
      <c r="E21095" s="7">
        <v>360</v>
      </c>
    </row>
    <row r="21096" spans="2:5" x14ac:dyDescent="0.2">
      <c r="B21096" s="7" t="s">
        <v>21202</v>
      </c>
      <c r="E21096" s="7">
        <v>433</v>
      </c>
    </row>
    <row r="21097" spans="2:5" x14ac:dyDescent="0.2">
      <c r="B21097" s="7" t="s">
        <v>21203</v>
      </c>
      <c r="E21097" s="7">
        <v>299</v>
      </c>
    </row>
    <row r="21098" spans="2:5" x14ac:dyDescent="0.2">
      <c r="B21098" s="7" t="s">
        <v>21204</v>
      </c>
      <c r="E21098" s="7">
        <v>447</v>
      </c>
    </row>
    <row r="21099" spans="2:5" x14ac:dyDescent="0.2">
      <c r="B21099" s="7" t="s">
        <v>21205</v>
      </c>
      <c r="E21099" s="7">
        <v>338</v>
      </c>
    </row>
    <row r="21100" spans="2:5" x14ac:dyDescent="0.2">
      <c r="B21100" s="7" t="s">
        <v>21206</v>
      </c>
      <c r="E21100" s="7">
        <v>573</v>
      </c>
    </row>
    <row r="21101" spans="2:5" x14ac:dyDescent="0.2">
      <c r="B21101" s="7" t="s">
        <v>21207</v>
      </c>
      <c r="E21101" s="7">
        <v>505</v>
      </c>
    </row>
    <row r="21102" spans="2:5" x14ac:dyDescent="0.2">
      <c r="B21102" s="7" t="s">
        <v>21208</v>
      </c>
      <c r="E21102" s="7">
        <v>524</v>
      </c>
    </row>
    <row r="21103" spans="2:5" x14ac:dyDescent="0.2">
      <c r="B21103" s="7" t="s">
        <v>21209</v>
      </c>
      <c r="E21103" s="7">
        <v>374</v>
      </c>
    </row>
    <row r="21104" spans="2:5" x14ac:dyDescent="0.2">
      <c r="B21104" s="7" t="s">
        <v>21210</v>
      </c>
      <c r="E21104" s="7">
        <v>417</v>
      </c>
    </row>
    <row r="21105" spans="2:5" x14ac:dyDescent="0.2">
      <c r="B21105" s="7" t="s">
        <v>21211</v>
      </c>
      <c r="E21105" s="7">
        <v>381</v>
      </c>
    </row>
    <row r="21106" spans="2:5" x14ac:dyDescent="0.2">
      <c r="B21106" s="7" t="s">
        <v>21212</v>
      </c>
      <c r="E21106" s="7">
        <v>322</v>
      </c>
    </row>
    <row r="21107" spans="2:5" x14ac:dyDescent="0.2">
      <c r="B21107" s="7" t="s">
        <v>21213</v>
      </c>
      <c r="E21107" s="7">
        <v>368</v>
      </c>
    </row>
    <row r="21108" spans="2:5" x14ac:dyDescent="0.2">
      <c r="B21108" s="7" t="s">
        <v>21214</v>
      </c>
      <c r="E21108" s="7">
        <v>477</v>
      </c>
    </row>
    <row r="21109" spans="2:5" x14ac:dyDescent="0.2">
      <c r="B21109" s="7" t="s">
        <v>21215</v>
      </c>
      <c r="E21109" s="7">
        <v>227</v>
      </c>
    </row>
    <row r="21110" spans="2:5" x14ac:dyDescent="0.2">
      <c r="B21110" s="7" t="s">
        <v>21216</v>
      </c>
      <c r="E21110" s="7">
        <v>487</v>
      </c>
    </row>
    <row r="21111" spans="2:5" x14ac:dyDescent="0.2">
      <c r="B21111" s="7" t="s">
        <v>21217</v>
      </c>
      <c r="E21111" s="7">
        <v>267</v>
      </c>
    </row>
    <row r="21112" spans="2:5" x14ac:dyDescent="0.2">
      <c r="B21112" s="7" t="s">
        <v>21218</v>
      </c>
      <c r="E21112" s="7">
        <v>229</v>
      </c>
    </row>
    <row r="21113" spans="2:5" x14ac:dyDescent="0.2">
      <c r="B21113" s="7" t="s">
        <v>21219</v>
      </c>
      <c r="E21113" s="7">
        <v>192</v>
      </c>
    </row>
    <row r="21114" spans="2:5" x14ac:dyDescent="0.2">
      <c r="B21114" s="7" t="s">
        <v>21220</v>
      </c>
      <c r="E21114" s="7">
        <v>1</v>
      </c>
    </row>
    <row r="21115" spans="2:5" x14ac:dyDescent="0.2">
      <c r="B21115" s="7" t="s">
        <v>21221</v>
      </c>
      <c r="E21115" s="7">
        <v>340</v>
      </c>
    </row>
    <row r="21116" spans="2:5" x14ac:dyDescent="0.2">
      <c r="B21116" s="7" t="s">
        <v>21222</v>
      </c>
      <c r="E21116" s="7">
        <v>327</v>
      </c>
    </row>
    <row r="21117" spans="2:5" x14ac:dyDescent="0.2">
      <c r="B21117" s="7" t="s">
        <v>21223</v>
      </c>
      <c r="E21117" s="7">
        <v>381</v>
      </c>
    </row>
    <row r="21118" spans="2:5" x14ac:dyDescent="0.2">
      <c r="B21118" s="7" t="s">
        <v>21224</v>
      </c>
      <c r="E21118" s="7">
        <v>514</v>
      </c>
    </row>
    <row r="21119" spans="2:5" x14ac:dyDescent="0.2">
      <c r="B21119" s="7" t="s">
        <v>21225</v>
      </c>
      <c r="E21119" s="7">
        <v>315</v>
      </c>
    </row>
    <row r="21120" spans="2:5" x14ac:dyDescent="0.2">
      <c r="B21120" s="7" t="s">
        <v>21226</v>
      </c>
      <c r="E21120" s="7">
        <v>182</v>
      </c>
    </row>
    <row r="21121" spans="2:5" x14ac:dyDescent="0.2">
      <c r="B21121" s="7" t="s">
        <v>21227</v>
      </c>
      <c r="E21121" s="7">
        <v>272</v>
      </c>
    </row>
    <row r="21122" spans="2:5" x14ac:dyDescent="0.2">
      <c r="B21122" s="7" t="s">
        <v>21228</v>
      </c>
      <c r="E21122" s="7">
        <v>452</v>
      </c>
    </row>
    <row r="21123" spans="2:5" x14ac:dyDescent="0.2">
      <c r="B21123" s="7" t="s">
        <v>21229</v>
      </c>
      <c r="E21123" s="7">
        <v>235</v>
      </c>
    </row>
    <row r="21124" spans="2:5" x14ac:dyDescent="0.2">
      <c r="B21124" s="7" t="s">
        <v>21230</v>
      </c>
      <c r="E21124" s="7">
        <v>402</v>
      </c>
    </row>
    <row r="21125" spans="2:5" x14ac:dyDescent="0.2">
      <c r="B21125" s="7" t="s">
        <v>21231</v>
      </c>
      <c r="E21125" s="7">
        <v>294</v>
      </c>
    </row>
    <row r="21126" spans="2:5" x14ac:dyDescent="0.2">
      <c r="B21126" s="7" t="s">
        <v>21232</v>
      </c>
      <c r="E21126" s="7">
        <v>338</v>
      </c>
    </row>
    <row r="21127" spans="2:5" x14ac:dyDescent="0.2">
      <c r="B21127" s="7" t="s">
        <v>21233</v>
      </c>
      <c r="E21127" s="7">
        <v>431</v>
      </c>
    </row>
    <row r="21128" spans="2:5" x14ac:dyDescent="0.2">
      <c r="B21128" s="7" t="s">
        <v>21234</v>
      </c>
      <c r="E21128" s="7">
        <v>184</v>
      </c>
    </row>
    <row r="21129" spans="2:5" x14ac:dyDescent="0.2">
      <c r="B21129" s="7" t="s">
        <v>21235</v>
      </c>
      <c r="E21129" s="7">
        <v>280</v>
      </c>
    </row>
    <row r="21130" spans="2:5" x14ac:dyDescent="0.2">
      <c r="B21130" s="7" t="s">
        <v>21236</v>
      </c>
      <c r="E21130" s="7">
        <v>330</v>
      </c>
    </row>
    <row r="21131" spans="2:5" x14ac:dyDescent="0.2">
      <c r="B21131" s="7" t="s">
        <v>21237</v>
      </c>
      <c r="E21131" s="7">
        <v>260</v>
      </c>
    </row>
    <row r="21132" spans="2:5" x14ac:dyDescent="0.2">
      <c r="B21132" s="7" t="s">
        <v>21238</v>
      </c>
      <c r="E21132" s="7">
        <v>236</v>
      </c>
    </row>
    <row r="21133" spans="2:5" x14ac:dyDescent="0.2">
      <c r="B21133" s="7" t="s">
        <v>21239</v>
      </c>
      <c r="E21133" s="7">
        <v>345</v>
      </c>
    </row>
    <row r="21134" spans="2:5" x14ac:dyDescent="0.2">
      <c r="B21134" s="7" t="s">
        <v>21240</v>
      </c>
      <c r="E21134" s="7">
        <v>277</v>
      </c>
    </row>
    <row r="21135" spans="2:5" x14ac:dyDescent="0.2">
      <c r="B21135" s="7" t="s">
        <v>21241</v>
      </c>
      <c r="E21135" s="7">
        <v>302</v>
      </c>
    </row>
    <row r="21136" spans="2:5" x14ac:dyDescent="0.2">
      <c r="B21136" s="7" t="s">
        <v>21242</v>
      </c>
      <c r="E21136" s="7">
        <v>301</v>
      </c>
    </row>
    <row r="21137" spans="2:5" x14ac:dyDescent="0.2">
      <c r="B21137" s="7" t="s">
        <v>21243</v>
      </c>
      <c r="E21137" s="7">
        <v>337</v>
      </c>
    </row>
    <row r="21138" spans="2:5" x14ac:dyDescent="0.2">
      <c r="B21138" s="7" t="s">
        <v>21244</v>
      </c>
      <c r="E21138" s="7">
        <v>381</v>
      </c>
    </row>
    <row r="21139" spans="2:5" x14ac:dyDescent="0.2">
      <c r="B21139" s="7" t="s">
        <v>21245</v>
      </c>
      <c r="E21139" s="7">
        <v>205</v>
      </c>
    </row>
    <row r="21140" spans="2:5" x14ac:dyDescent="0.2">
      <c r="B21140" s="7" t="s">
        <v>21246</v>
      </c>
      <c r="E21140" s="7">
        <v>422</v>
      </c>
    </row>
    <row r="21141" spans="2:5" x14ac:dyDescent="0.2">
      <c r="B21141" s="7" t="s">
        <v>21247</v>
      </c>
      <c r="E21141" s="7">
        <v>281</v>
      </c>
    </row>
    <row r="21142" spans="2:5" x14ac:dyDescent="0.2">
      <c r="B21142" s="7" t="s">
        <v>21248</v>
      </c>
      <c r="E21142" s="7">
        <v>442</v>
      </c>
    </row>
    <row r="21143" spans="2:5" x14ac:dyDescent="0.2">
      <c r="B21143" s="7" t="s">
        <v>21249</v>
      </c>
      <c r="E21143" s="7">
        <v>354</v>
      </c>
    </row>
    <row r="21144" spans="2:5" x14ac:dyDescent="0.2">
      <c r="B21144" s="7" t="s">
        <v>21250</v>
      </c>
      <c r="E21144" s="7">
        <v>286</v>
      </c>
    </row>
    <row r="21145" spans="2:5" x14ac:dyDescent="0.2">
      <c r="B21145" s="7" t="s">
        <v>21251</v>
      </c>
      <c r="E21145" s="7">
        <v>258</v>
      </c>
    </row>
    <row r="21146" spans="2:5" x14ac:dyDescent="0.2">
      <c r="B21146" s="7" t="s">
        <v>21252</v>
      </c>
      <c r="E21146" s="7">
        <v>372</v>
      </c>
    </row>
    <row r="21147" spans="2:5" x14ac:dyDescent="0.2">
      <c r="B21147" s="7" t="s">
        <v>21253</v>
      </c>
      <c r="E21147" s="7">
        <v>368</v>
      </c>
    </row>
    <row r="21148" spans="2:5" x14ac:dyDescent="0.2">
      <c r="B21148" s="7" t="s">
        <v>21254</v>
      </c>
      <c r="E21148" s="7">
        <v>353</v>
      </c>
    </row>
    <row r="21149" spans="2:5" x14ac:dyDescent="0.2">
      <c r="B21149" s="7" t="s">
        <v>21255</v>
      </c>
      <c r="E21149" s="7">
        <v>387</v>
      </c>
    </row>
    <row r="21150" spans="2:5" x14ac:dyDescent="0.2">
      <c r="B21150" s="7" t="s">
        <v>21256</v>
      </c>
      <c r="E21150" s="7">
        <v>323</v>
      </c>
    </row>
    <row r="21151" spans="2:5" x14ac:dyDescent="0.2">
      <c r="B21151" s="7" t="s">
        <v>21257</v>
      </c>
      <c r="E21151" s="7">
        <v>344</v>
      </c>
    </row>
    <row r="21152" spans="2:5" x14ac:dyDescent="0.2">
      <c r="B21152" s="7" t="s">
        <v>21258</v>
      </c>
      <c r="E21152" s="7">
        <v>372</v>
      </c>
    </row>
    <row r="21153" spans="2:5" x14ac:dyDescent="0.2">
      <c r="B21153" s="7" t="s">
        <v>21259</v>
      </c>
      <c r="E21153" s="7">
        <v>445</v>
      </c>
    </row>
    <row r="21154" spans="2:5" x14ac:dyDescent="0.2">
      <c r="B21154" s="7" t="s">
        <v>21260</v>
      </c>
      <c r="E21154" s="7">
        <v>386</v>
      </c>
    </row>
    <row r="21155" spans="2:5" x14ac:dyDescent="0.2">
      <c r="B21155" s="7" t="s">
        <v>21261</v>
      </c>
      <c r="E21155" s="7">
        <v>502</v>
      </c>
    </row>
    <row r="21156" spans="2:5" x14ac:dyDescent="0.2">
      <c r="B21156" s="7" t="s">
        <v>21262</v>
      </c>
      <c r="E21156" s="7">
        <v>390</v>
      </c>
    </row>
    <row r="21157" spans="2:5" x14ac:dyDescent="0.2">
      <c r="B21157" s="7" t="s">
        <v>21263</v>
      </c>
      <c r="E21157" s="7">
        <v>499</v>
      </c>
    </row>
    <row r="21158" spans="2:5" x14ac:dyDescent="0.2">
      <c r="B21158" s="7" t="s">
        <v>21264</v>
      </c>
      <c r="E21158" s="7">
        <v>307</v>
      </c>
    </row>
    <row r="21159" spans="2:5" x14ac:dyDescent="0.2">
      <c r="B21159" s="7" t="s">
        <v>21265</v>
      </c>
      <c r="E21159" s="7">
        <v>470</v>
      </c>
    </row>
    <row r="21160" spans="2:5" x14ac:dyDescent="0.2">
      <c r="B21160" s="7" t="s">
        <v>21266</v>
      </c>
      <c r="E21160" s="7">
        <v>427</v>
      </c>
    </row>
    <row r="21161" spans="2:5" x14ac:dyDescent="0.2">
      <c r="B21161" s="7" t="s">
        <v>21267</v>
      </c>
      <c r="E21161" s="7">
        <v>394</v>
      </c>
    </row>
    <row r="21162" spans="2:5" x14ac:dyDescent="0.2">
      <c r="B21162" s="7" t="s">
        <v>21268</v>
      </c>
      <c r="E21162" s="7">
        <v>322</v>
      </c>
    </row>
    <row r="21163" spans="2:5" x14ac:dyDescent="0.2">
      <c r="B21163" s="7" t="s">
        <v>21269</v>
      </c>
      <c r="E21163" s="7">
        <v>494</v>
      </c>
    </row>
    <row r="21164" spans="2:5" x14ac:dyDescent="0.2">
      <c r="B21164" s="7" t="s">
        <v>21270</v>
      </c>
      <c r="E21164" s="7">
        <v>395</v>
      </c>
    </row>
    <row r="21165" spans="2:5" x14ac:dyDescent="0.2">
      <c r="B21165" s="7" t="s">
        <v>21271</v>
      </c>
      <c r="E21165" s="7">
        <v>316</v>
      </c>
    </row>
    <row r="21166" spans="2:5" x14ac:dyDescent="0.2">
      <c r="B21166" s="7" t="s">
        <v>21272</v>
      </c>
      <c r="E21166" s="7">
        <v>334</v>
      </c>
    </row>
    <row r="21167" spans="2:5" x14ac:dyDescent="0.2">
      <c r="B21167" s="7" t="s">
        <v>21273</v>
      </c>
      <c r="E21167" s="7">
        <v>350</v>
      </c>
    </row>
    <row r="21168" spans="2:5" x14ac:dyDescent="0.2">
      <c r="B21168" s="7" t="s">
        <v>21274</v>
      </c>
      <c r="E21168" s="7">
        <v>421</v>
      </c>
    </row>
    <row r="21169" spans="2:5" x14ac:dyDescent="0.2">
      <c r="B21169" s="7" t="s">
        <v>21275</v>
      </c>
      <c r="E21169" s="7">
        <v>404</v>
      </c>
    </row>
    <row r="21170" spans="2:5" x14ac:dyDescent="0.2">
      <c r="B21170" s="7" t="s">
        <v>21276</v>
      </c>
      <c r="E21170" s="7">
        <v>332</v>
      </c>
    </row>
    <row r="21171" spans="2:5" x14ac:dyDescent="0.2">
      <c r="B21171" s="7" t="s">
        <v>21277</v>
      </c>
      <c r="E21171" s="7">
        <v>320</v>
      </c>
    </row>
    <row r="21172" spans="2:5" x14ac:dyDescent="0.2">
      <c r="B21172" s="7" t="s">
        <v>21278</v>
      </c>
      <c r="E21172" s="7">
        <v>320</v>
      </c>
    </row>
    <row r="21173" spans="2:5" x14ac:dyDescent="0.2">
      <c r="B21173" s="7" t="s">
        <v>21279</v>
      </c>
      <c r="E21173" s="7">
        <v>409</v>
      </c>
    </row>
    <row r="21174" spans="2:5" x14ac:dyDescent="0.2">
      <c r="B21174" s="7" t="s">
        <v>21280</v>
      </c>
      <c r="E21174" s="7">
        <v>451</v>
      </c>
    </row>
    <row r="21175" spans="2:5" x14ac:dyDescent="0.2">
      <c r="B21175" s="7" t="s">
        <v>21281</v>
      </c>
      <c r="E21175" s="7">
        <v>317</v>
      </c>
    </row>
    <row r="21176" spans="2:5" x14ac:dyDescent="0.2">
      <c r="B21176" s="7" t="s">
        <v>21282</v>
      </c>
      <c r="E21176" s="7">
        <v>210</v>
      </c>
    </row>
    <row r="21177" spans="2:5" x14ac:dyDescent="0.2">
      <c r="B21177" s="7" t="s">
        <v>21283</v>
      </c>
      <c r="E21177" s="7">
        <v>327</v>
      </c>
    </row>
    <row r="21178" spans="2:5" x14ac:dyDescent="0.2">
      <c r="B21178" s="7" t="s">
        <v>21284</v>
      </c>
      <c r="E21178" s="7">
        <v>435</v>
      </c>
    </row>
    <row r="21179" spans="2:5" x14ac:dyDescent="0.2">
      <c r="B21179" s="7" t="s">
        <v>21285</v>
      </c>
      <c r="E21179" s="7">
        <v>355</v>
      </c>
    </row>
    <row r="21180" spans="2:5" x14ac:dyDescent="0.2">
      <c r="B21180" s="7" t="s">
        <v>21286</v>
      </c>
      <c r="E21180" s="7">
        <v>270</v>
      </c>
    </row>
    <row r="21181" spans="2:5" x14ac:dyDescent="0.2">
      <c r="B21181" s="7" t="s">
        <v>21287</v>
      </c>
      <c r="E21181" s="7">
        <v>504</v>
      </c>
    </row>
    <row r="21182" spans="2:5" x14ac:dyDescent="0.2">
      <c r="B21182" s="7" t="s">
        <v>21288</v>
      </c>
      <c r="E21182" s="7">
        <v>400</v>
      </c>
    </row>
    <row r="21183" spans="2:5" x14ac:dyDescent="0.2">
      <c r="B21183" s="7" t="s">
        <v>21289</v>
      </c>
      <c r="E21183" s="7">
        <v>386</v>
      </c>
    </row>
    <row r="21184" spans="2:5" x14ac:dyDescent="0.2">
      <c r="B21184" s="7" t="s">
        <v>21290</v>
      </c>
      <c r="E21184" s="7">
        <v>313</v>
      </c>
    </row>
    <row r="21185" spans="2:5" x14ac:dyDescent="0.2">
      <c r="B21185" s="7" t="s">
        <v>21291</v>
      </c>
      <c r="E21185" s="7">
        <v>363</v>
      </c>
    </row>
    <row r="21186" spans="2:5" x14ac:dyDescent="0.2">
      <c r="B21186" s="7" t="s">
        <v>21292</v>
      </c>
      <c r="E21186" s="7">
        <v>243</v>
      </c>
    </row>
    <row r="21187" spans="2:5" x14ac:dyDescent="0.2">
      <c r="B21187" s="7" t="s">
        <v>21293</v>
      </c>
      <c r="E21187" s="7">
        <v>341</v>
      </c>
    </row>
    <row r="21188" spans="2:5" x14ac:dyDescent="0.2">
      <c r="B21188" s="7" t="s">
        <v>21294</v>
      </c>
      <c r="E21188" s="7">
        <v>369</v>
      </c>
    </row>
    <row r="21189" spans="2:5" x14ac:dyDescent="0.2">
      <c r="B21189" s="7" t="s">
        <v>21295</v>
      </c>
      <c r="E21189" s="7">
        <v>425</v>
      </c>
    </row>
    <row r="21190" spans="2:5" x14ac:dyDescent="0.2">
      <c r="B21190" s="7" t="s">
        <v>21296</v>
      </c>
      <c r="E21190" s="7">
        <v>345</v>
      </c>
    </row>
    <row r="21191" spans="2:5" x14ac:dyDescent="0.2">
      <c r="B21191" s="7" t="s">
        <v>21297</v>
      </c>
      <c r="E21191" s="7">
        <v>348</v>
      </c>
    </row>
    <row r="21192" spans="2:5" x14ac:dyDescent="0.2">
      <c r="B21192" s="7" t="s">
        <v>21298</v>
      </c>
      <c r="E21192" s="7">
        <v>403</v>
      </c>
    </row>
    <row r="21193" spans="2:5" x14ac:dyDescent="0.2">
      <c r="B21193" s="7" t="s">
        <v>21299</v>
      </c>
      <c r="E21193" s="7">
        <v>381</v>
      </c>
    </row>
    <row r="21194" spans="2:5" x14ac:dyDescent="0.2">
      <c r="B21194" s="7" t="s">
        <v>21300</v>
      </c>
      <c r="E21194" s="7">
        <v>354</v>
      </c>
    </row>
    <row r="21195" spans="2:5" x14ac:dyDescent="0.2">
      <c r="B21195" s="7" t="s">
        <v>21301</v>
      </c>
      <c r="E21195" s="7">
        <v>434</v>
      </c>
    </row>
    <row r="21196" spans="2:5" x14ac:dyDescent="0.2">
      <c r="B21196" s="7" t="s">
        <v>21302</v>
      </c>
      <c r="E21196" s="7">
        <v>414</v>
      </c>
    </row>
    <row r="21197" spans="2:5" x14ac:dyDescent="0.2">
      <c r="B21197" s="7" t="s">
        <v>21303</v>
      </c>
      <c r="E21197" s="7">
        <v>206</v>
      </c>
    </row>
    <row r="21198" spans="2:5" x14ac:dyDescent="0.2">
      <c r="B21198" s="7" t="s">
        <v>21304</v>
      </c>
      <c r="E21198" s="7">
        <v>370</v>
      </c>
    </row>
    <row r="21199" spans="2:5" x14ac:dyDescent="0.2">
      <c r="B21199" s="7" t="s">
        <v>21305</v>
      </c>
      <c r="E21199" s="7">
        <v>288</v>
      </c>
    </row>
    <row r="21200" spans="2:5" x14ac:dyDescent="0.2">
      <c r="B21200" s="7" t="s">
        <v>21306</v>
      </c>
      <c r="E21200" s="7">
        <v>406</v>
      </c>
    </row>
    <row r="21201" spans="2:5" x14ac:dyDescent="0.2">
      <c r="B21201" s="7" t="s">
        <v>21307</v>
      </c>
      <c r="E21201" s="7">
        <v>424</v>
      </c>
    </row>
    <row r="21202" spans="2:5" x14ac:dyDescent="0.2">
      <c r="B21202" s="7" t="s">
        <v>21308</v>
      </c>
      <c r="E21202" s="7">
        <v>353</v>
      </c>
    </row>
    <row r="21203" spans="2:5" x14ac:dyDescent="0.2">
      <c r="B21203" s="7" t="s">
        <v>21309</v>
      </c>
      <c r="E21203" s="7">
        <v>358</v>
      </c>
    </row>
    <row r="21204" spans="2:5" x14ac:dyDescent="0.2">
      <c r="B21204" s="7" t="s">
        <v>21310</v>
      </c>
      <c r="E21204" s="7">
        <v>365</v>
      </c>
    </row>
    <row r="21205" spans="2:5" x14ac:dyDescent="0.2">
      <c r="B21205" s="7" t="s">
        <v>21311</v>
      </c>
      <c r="E21205" s="7">
        <v>241</v>
      </c>
    </row>
    <row r="21206" spans="2:5" x14ac:dyDescent="0.2">
      <c r="B21206" s="7" t="s">
        <v>21312</v>
      </c>
      <c r="E21206" s="7">
        <v>274</v>
      </c>
    </row>
    <row r="21207" spans="2:5" x14ac:dyDescent="0.2">
      <c r="B21207" s="7" t="s">
        <v>21313</v>
      </c>
      <c r="E21207" s="7">
        <v>204</v>
      </c>
    </row>
    <row r="21208" spans="2:5" x14ac:dyDescent="0.2">
      <c r="B21208" s="7" t="s">
        <v>21314</v>
      </c>
      <c r="E21208" s="7">
        <v>250</v>
      </c>
    </row>
    <row r="21209" spans="2:5" x14ac:dyDescent="0.2">
      <c r="B21209" s="7" t="s">
        <v>21315</v>
      </c>
      <c r="E21209" s="7">
        <v>159</v>
      </c>
    </row>
    <row r="21210" spans="2:5" x14ac:dyDescent="0.2">
      <c r="B21210" s="7" t="s">
        <v>21316</v>
      </c>
      <c r="E21210" s="7">
        <v>246</v>
      </c>
    </row>
    <row r="21211" spans="2:5" x14ac:dyDescent="0.2">
      <c r="B21211" s="7" t="s">
        <v>21317</v>
      </c>
      <c r="E21211" s="7">
        <v>193</v>
      </c>
    </row>
    <row r="21212" spans="2:5" x14ac:dyDescent="0.2">
      <c r="B21212" s="7" t="s">
        <v>21318</v>
      </c>
      <c r="E21212" s="7">
        <v>114</v>
      </c>
    </row>
    <row r="21213" spans="2:5" x14ac:dyDescent="0.2">
      <c r="B21213" s="7" t="s">
        <v>21319</v>
      </c>
      <c r="E21213" s="7">
        <v>166</v>
      </c>
    </row>
    <row r="21214" spans="2:5" x14ac:dyDescent="0.2">
      <c r="B21214" s="7" t="s">
        <v>21320</v>
      </c>
      <c r="E21214" s="7">
        <v>0</v>
      </c>
    </row>
    <row r="21215" spans="2:5" x14ac:dyDescent="0.2">
      <c r="B21215" s="7" t="s">
        <v>21321</v>
      </c>
      <c r="E21215" s="7">
        <v>301</v>
      </c>
    </row>
    <row r="21216" spans="2:5" x14ac:dyDescent="0.2">
      <c r="B21216" s="7" t="s">
        <v>21322</v>
      </c>
      <c r="E21216" s="7">
        <v>273</v>
      </c>
    </row>
    <row r="21217" spans="2:5" x14ac:dyDescent="0.2">
      <c r="B21217" s="7" t="s">
        <v>21323</v>
      </c>
      <c r="E21217" s="7">
        <v>272</v>
      </c>
    </row>
    <row r="21218" spans="2:5" x14ac:dyDescent="0.2">
      <c r="B21218" s="7" t="s">
        <v>21324</v>
      </c>
      <c r="E21218" s="7">
        <v>317</v>
      </c>
    </row>
    <row r="21219" spans="2:5" x14ac:dyDescent="0.2">
      <c r="B21219" s="7" t="s">
        <v>21325</v>
      </c>
      <c r="E21219" s="7">
        <v>146</v>
      </c>
    </row>
    <row r="21220" spans="2:5" x14ac:dyDescent="0.2">
      <c r="B21220" s="7" t="s">
        <v>21326</v>
      </c>
      <c r="E21220" s="7">
        <v>216</v>
      </c>
    </row>
    <row r="21221" spans="2:5" x14ac:dyDescent="0.2">
      <c r="B21221" s="7" t="s">
        <v>21327</v>
      </c>
      <c r="E21221" s="7">
        <v>201</v>
      </c>
    </row>
    <row r="21222" spans="2:5" x14ac:dyDescent="0.2">
      <c r="B21222" s="7" t="s">
        <v>21328</v>
      </c>
      <c r="E21222" s="7">
        <v>262</v>
      </c>
    </row>
    <row r="21223" spans="2:5" x14ac:dyDescent="0.2">
      <c r="B21223" s="7" t="s">
        <v>21329</v>
      </c>
      <c r="E21223" s="7">
        <v>154</v>
      </c>
    </row>
    <row r="21224" spans="2:5" x14ac:dyDescent="0.2">
      <c r="B21224" s="7" t="s">
        <v>21330</v>
      </c>
      <c r="E21224" s="7">
        <v>353</v>
      </c>
    </row>
    <row r="21225" spans="2:5" x14ac:dyDescent="0.2">
      <c r="B21225" s="7" t="s">
        <v>21331</v>
      </c>
      <c r="E21225" s="7">
        <v>173</v>
      </c>
    </row>
    <row r="21226" spans="2:5" x14ac:dyDescent="0.2">
      <c r="B21226" s="7" t="s">
        <v>21332</v>
      </c>
      <c r="E21226" s="7">
        <v>123</v>
      </c>
    </row>
    <row r="21227" spans="2:5" x14ac:dyDescent="0.2">
      <c r="B21227" s="7" t="s">
        <v>21333</v>
      </c>
      <c r="E21227" s="7">
        <v>218</v>
      </c>
    </row>
    <row r="21228" spans="2:5" x14ac:dyDescent="0.2">
      <c r="B21228" s="7" t="s">
        <v>21334</v>
      </c>
      <c r="E21228" s="7">
        <v>181</v>
      </c>
    </row>
    <row r="21229" spans="2:5" x14ac:dyDescent="0.2">
      <c r="B21229" s="7" t="s">
        <v>21335</v>
      </c>
      <c r="E21229" s="7">
        <v>128</v>
      </c>
    </row>
    <row r="21230" spans="2:5" x14ac:dyDescent="0.2">
      <c r="B21230" s="7" t="s">
        <v>21336</v>
      </c>
      <c r="E21230" s="7">
        <v>198</v>
      </c>
    </row>
    <row r="21231" spans="2:5" x14ac:dyDescent="0.2">
      <c r="B21231" s="7" t="s">
        <v>21337</v>
      </c>
      <c r="E21231" s="7">
        <v>206</v>
      </c>
    </row>
    <row r="21232" spans="2:5" x14ac:dyDescent="0.2">
      <c r="B21232" s="7" t="s">
        <v>21338</v>
      </c>
      <c r="E21232" s="7">
        <v>309</v>
      </c>
    </row>
    <row r="21233" spans="2:5" x14ac:dyDescent="0.2">
      <c r="B21233" s="7" t="s">
        <v>21339</v>
      </c>
      <c r="E21233" s="7">
        <v>246</v>
      </c>
    </row>
    <row r="21234" spans="2:5" x14ac:dyDescent="0.2">
      <c r="B21234" s="7" t="s">
        <v>21340</v>
      </c>
      <c r="E21234" s="7">
        <v>214</v>
      </c>
    </row>
    <row r="21235" spans="2:5" x14ac:dyDescent="0.2">
      <c r="B21235" s="7" t="s">
        <v>21341</v>
      </c>
      <c r="E21235" s="7">
        <v>257</v>
      </c>
    </row>
    <row r="21236" spans="2:5" x14ac:dyDescent="0.2">
      <c r="B21236" s="7" t="s">
        <v>21342</v>
      </c>
      <c r="E21236" s="7">
        <v>218</v>
      </c>
    </row>
    <row r="21237" spans="2:5" x14ac:dyDescent="0.2">
      <c r="B21237" s="7" t="s">
        <v>21343</v>
      </c>
      <c r="E21237" s="7">
        <v>299</v>
      </c>
    </row>
    <row r="21238" spans="2:5" x14ac:dyDescent="0.2">
      <c r="B21238" s="7" t="s">
        <v>21344</v>
      </c>
      <c r="E21238" s="7">
        <v>239</v>
      </c>
    </row>
    <row r="21239" spans="2:5" x14ac:dyDescent="0.2">
      <c r="B21239" s="7" t="s">
        <v>21345</v>
      </c>
      <c r="E21239" s="7">
        <v>139</v>
      </c>
    </row>
    <row r="21240" spans="2:5" x14ac:dyDescent="0.2">
      <c r="B21240" s="7" t="s">
        <v>21346</v>
      </c>
      <c r="E21240" s="7">
        <v>319</v>
      </c>
    </row>
    <row r="21241" spans="2:5" x14ac:dyDescent="0.2">
      <c r="B21241" s="7" t="s">
        <v>21347</v>
      </c>
      <c r="E21241" s="7">
        <v>153</v>
      </c>
    </row>
    <row r="21242" spans="2:5" x14ac:dyDescent="0.2">
      <c r="B21242" s="7" t="s">
        <v>21348</v>
      </c>
      <c r="E21242" s="7">
        <v>301</v>
      </c>
    </row>
    <row r="21243" spans="2:5" x14ac:dyDescent="0.2">
      <c r="B21243" s="7" t="s">
        <v>21349</v>
      </c>
      <c r="E21243" s="7">
        <v>141</v>
      </c>
    </row>
    <row r="21244" spans="2:5" x14ac:dyDescent="0.2">
      <c r="B21244" s="7" t="s">
        <v>21350</v>
      </c>
      <c r="E21244" s="7">
        <v>220</v>
      </c>
    </row>
    <row r="21245" spans="2:5" x14ac:dyDescent="0.2">
      <c r="B21245" s="7" t="s">
        <v>21351</v>
      </c>
      <c r="E21245" s="7">
        <v>156</v>
      </c>
    </row>
    <row r="21246" spans="2:5" x14ac:dyDescent="0.2">
      <c r="B21246" s="7" t="s">
        <v>21352</v>
      </c>
      <c r="E21246" s="7">
        <v>243</v>
      </c>
    </row>
    <row r="21247" spans="2:5" x14ac:dyDescent="0.2">
      <c r="B21247" s="7" t="s">
        <v>21353</v>
      </c>
      <c r="E21247" s="7">
        <v>270</v>
      </c>
    </row>
    <row r="21248" spans="2:5" x14ac:dyDescent="0.2">
      <c r="B21248" s="7" t="s">
        <v>21354</v>
      </c>
      <c r="E21248" s="7">
        <v>265</v>
      </c>
    </row>
    <row r="21249" spans="2:5" x14ac:dyDescent="0.2">
      <c r="B21249" s="7" t="s">
        <v>21355</v>
      </c>
      <c r="E21249" s="7">
        <v>241</v>
      </c>
    </row>
    <row r="21250" spans="2:5" x14ac:dyDescent="0.2">
      <c r="B21250" s="7" t="s">
        <v>21356</v>
      </c>
      <c r="E21250" s="7">
        <v>294</v>
      </c>
    </row>
    <row r="21251" spans="2:5" x14ac:dyDescent="0.2">
      <c r="B21251" s="7" t="s">
        <v>21357</v>
      </c>
      <c r="E21251" s="7">
        <v>317</v>
      </c>
    </row>
    <row r="21252" spans="2:5" x14ac:dyDescent="0.2">
      <c r="B21252" s="7" t="s">
        <v>21358</v>
      </c>
      <c r="E21252" s="7">
        <v>252</v>
      </c>
    </row>
    <row r="21253" spans="2:5" x14ac:dyDescent="0.2">
      <c r="B21253" s="7" t="s">
        <v>21359</v>
      </c>
      <c r="E21253" s="7">
        <v>338</v>
      </c>
    </row>
    <row r="21254" spans="2:5" x14ac:dyDescent="0.2">
      <c r="B21254" s="7" t="s">
        <v>21360</v>
      </c>
      <c r="E21254" s="7">
        <v>274</v>
      </c>
    </row>
    <row r="21255" spans="2:5" x14ac:dyDescent="0.2">
      <c r="B21255" s="7" t="s">
        <v>21361</v>
      </c>
      <c r="E21255" s="7">
        <v>275</v>
      </c>
    </row>
    <row r="21256" spans="2:5" x14ac:dyDescent="0.2">
      <c r="B21256" s="7" t="s">
        <v>21362</v>
      </c>
      <c r="E21256" s="7">
        <v>182</v>
      </c>
    </row>
    <row r="21257" spans="2:5" x14ac:dyDescent="0.2">
      <c r="B21257" s="7" t="s">
        <v>21363</v>
      </c>
      <c r="E21257" s="7">
        <v>279</v>
      </c>
    </row>
    <row r="21258" spans="2:5" x14ac:dyDescent="0.2">
      <c r="B21258" s="7" t="s">
        <v>21364</v>
      </c>
      <c r="E21258" s="7">
        <v>219</v>
      </c>
    </row>
    <row r="21259" spans="2:5" x14ac:dyDescent="0.2">
      <c r="B21259" s="7" t="s">
        <v>21365</v>
      </c>
      <c r="E21259" s="7">
        <v>313</v>
      </c>
    </row>
    <row r="21260" spans="2:5" x14ac:dyDescent="0.2">
      <c r="B21260" s="7" t="s">
        <v>21366</v>
      </c>
      <c r="E21260" s="7">
        <v>212</v>
      </c>
    </row>
    <row r="21261" spans="2:5" x14ac:dyDescent="0.2">
      <c r="B21261" s="7" t="s">
        <v>21367</v>
      </c>
      <c r="E21261" s="7">
        <v>334</v>
      </c>
    </row>
    <row r="21262" spans="2:5" x14ac:dyDescent="0.2">
      <c r="B21262" s="7" t="s">
        <v>21368</v>
      </c>
      <c r="E21262" s="7">
        <v>369</v>
      </c>
    </row>
    <row r="21263" spans="2:5" x14ac:dyDescent="0.2">
      <c r="B21263" s="7" t="s">
        <v>21369</v>
      </c>
      <c r="E21263" s="7">
        <v>335</v>
      </c>
    </row>
    <row r="21264" spans="2:5" x14ac:dyDescent="0.2">
      <c r="B21264" s="7" t="s">
        <v>21370</v>
      </c>
      <c r="E21264" s="7">
        <v>168</v>
      </c>
    </row>
    <row r="21265" spans="2:5" x14ac:dyDescent="0.2">
      <c r="B21265" s="7" t="s">
        <v>21371</v>
      </c>
      <c r="E21265" s="7">
        <v>159</v>
      </c>
    </row>
    <row r="21266" spans="2:5" x14ac:dyDescent="0.2">
      <c r="B21266" s="7" t="s">
        <v>21372</v>
      </c>
      <c r="E21266" s="7">
        <v>233</v>
      </c>
    </row>
    <row r="21267" spans="2:5" x14ac:dyDescent="0.2">
      <c r="B21267" s="7" t="s">
        <v>21373</v>
      </c>
      <c r="E21267" s="7">
        <v>174</v>
      </c>
    </row>
    <row r="21268" spans="2:5" x14ac:dyDescent="0.2">
      <c r="B21268" s="7" t="s">
        <v>21374</v>
      </c>
      <c r="E21268" s="7">
        <v>205</v>
      </c>
    </row>
    <row r="21269" spans="2:5" x14ac:dyDescent="0.2">
      <c r="B21269" s="7" t="s">
        <v>21375</v>
      </c>
      <c r="E21269" s="7">
        <v>176</v>
      </c>
    </row>
    <row r="21270" spans="2:5" x14ac:dyDescent="0.2">
      <c r="B21270" s="7" t="s">
        <v>21376</v>
      </c>
      <c r="E21270" s="7">
        <v>145</v>
      </c>
    </row>
    <row r="21271" spans="2:5" x14ac:dyDescent="0.2">
      <c r="B21271" s="7" t="s">
        <v>21377</v>
      </c>
      <c r="E21271" s="7">
        <v>304</v>
      </c>
    </row>
    <row r="21272" spans="2:5" x14ac:dyDescent="0.2">
      <c r="B21272" s="7" t="s">
        <v>21378</v>
      </c>
      <c r="E21272" s="7">
        <v>239</v>
      </c>
    </row>
    <row r="21273" spans="2:5" x14ac:dyDescent="0.2">
      <c r="B21273" s="7" t="s">
        <v>21379</v>
      </c>
      <c r="E21273" s="7">
        <v>328</v>
      </c>
    </row>
    <row r="21274" spans="2:5" x14ac:dyDescent="0.2">
      <c r="B21274" s="7" t="s">
        <v>21380</v>
      </c>
      <c r="E21274" s="7">
        <v>321</v>
      </c>
    </row>
    <row r="21275" spans="2:5" x14ac:dyDescent="0.2">
      <c r="B21275" s="7" t="s">
        <v>21381</v>
      </c>
      <c r="E21275" s="7">
        <v>249</v>
      </c>
    </row>
    <row r="21276" spans="2:5" x14ac:dyDescent="0.2">
      <c r="B21276" s="7" t="s">
        <v>21382</v>
      </c>
      <c r="E21276" s="7">
        <v>174</v>
      </c>
    </row>
    <row r="21277" spans="2:5" x14ac:dyDescent="0.2">
      <c r="B21277" s="7" t="s">
        <v>21383</v>
      </c>
      <c r="E21277" s="7">
        <v>230</v>
      </c>
    </row>
    <row r="21278" spans="2:5" x14ac:dyDescent="0.2">
      <c r="B21278" s="7" t="s">
        <v>21384</v>
      </c>
      <c r="E21278" s="7">
        <v>314</v>
      </c>
    </row>
    <row r="21279" spans="2:5" x14ac:dyDescent="0.2">
      <c r="B21279" s="7" t="s">
        <v>21385</v>
      </c>
      <c r="E21279" s="7">
        <v>243</v>
      </c>
    </row>
    <row r="21280" spans="2:5" x14ac:dyDescent="0.2">
      <c r="B21280" s="7" t="s">
        <v>21386</v>
      </c>
      <c r="E21280" s="7">
        <v>233</v>
      </c>
    </row>
    <row r="21281" spans="2:5" x14ac:dyDescent="0.2">
      <c r="B21281" s="7" t="s">
        <v>21387</v>
      </c>
      <c r="E21281" s="7">
        <v>326</v>
      </c>
    </row>
    <row r="21282" spans="2:5" x14ac:dyDescent="0.2">
      <c r="B21282" s="7" t="s">
        <v>21388</v>
      </c>
      <c r="E21282" s="7">
        <v>273</v>
      </c>
    </row>
    <row r="21283" spans="2:5" x14ac:dyDescent="0.2">
      <c r="B21283" s="7" t="s">
        <v>21389</v>
      </c>
      <c r="E21283" s="7">
        <v>245</v>
      </c>
    </row>
    <row r="21284" spans="2:5" x14ac:dyDescent="0.2">
      <c r="B21284" s="7" t="s">
        <v>21390</v>
      </c>
      <c r="E21284" s="7">
        <v>213</v>
      </c>
    </row>
    <row r="21285" spans="2:5" x14ac:dyDescent="0.2">
      <c r="B21285" s="7" t="s">
        <v>21391</v>
      </c>
      <c r="E21285" s="7">
        <v>235</v>
      </c>
    </row>
    <row r="21286" spans="2:5" x14ac:dyDescent="0.2">
      <c r="B21286" s="7" t="s">
        <v>21392</v>
      </c>
      <c r="E21286" s="7">
        <v>254</v>
      </c>
    </row>
    <row r="21287" spans="2:5" x14ac:dyDescent="0.2">
      <c r="B21287" s="7" t="s">
        <v>21393</v>
      </c>
      <c r="E21287" s="7">
        <v>302</v>
      </c>
    </row>
    <row r="21288" spans="2:5" x14ac:dyDescent="0.2">
      <c r="B21288" s="7" t="s">
        <v>21394</v>
      </c>
      <c r="E21288" s="7">
        <v>255</v>
      </c>
    </row>
    <row r="21289" spans="2:5" x14ac:dyDescent="0.2">
      <c r="B21289" s="7" t="s">
        <v>21395</v>
      </c>
      <c r="E21289" s="7">
        <v>242</v>
      </c>
    </row>
    <row r="21290" spans="2:5" x14ac:dyDescent="0.2">
      <c r="B21290" s="7" t="s">
        <v>21396</v>
      </c>
      <c r="E21290" s="7">
        <v>223</v>
      </c>
    </row>
    <row r="21291" spans="2:5" x14ac:dyDescent="0.2">
      <c r="B21291" s="7" t="s">
        <v>21397</v>
      </c>
      <c r="E21291" s="7">
        <v>273</v>
      </c>
    </row>
    <row r="21292" spans="2:5" x14ac:dyDescent="0.2">
      <c r="B21292" s="7" t="s">
        <v>21398</v>
      </c>
      <c r="E21292" s="7">
        <v>263</v>
      </c>
    </row>
    <row r="21293" spans="2:5" x14ac:dyDescent="0.2">
      <c r="B21293" s="7" t="s">
        <v>21399</v>
      </c>
      <c r="E21293" s="7">
        <v>216</v>
      </c>
    </row>
    <row r="21294" spans="2:5" x14ac:dyDescent="0.2">
      <c r="B21294" s="7" t="s">
        <v>21400</v>
      </c>
      <c r="E21294" s="7">
        <v>218</v>
      </c>
    </row>
    <row r="21295" spans="2:5" x14ac:dyDescent="0.2">
      <c r="B21295" s="7" t="s">
        <v>21401</v>
      </c>
      <c r="E21295" s="7">
        <v>282</v>
      </c>
    </row>
    <row r="21296" spans="2:5" x14ac:dyDescent="0.2">
      <c r="B21296" s="7" t="s">
        <v>21402</v>
      </c>
      <c r="E21296" s="7">
        <v>258</v>
      </c>
    </row>
    <row r="21297" spans="2:5" x14ac:dyDescent="0.2">
      <c r="B21297" s="7" t="s">
        <v>21403</v>
      </c>
      <c r="E21297" s="7">
        <v>130</v>
      </c>
    </row>
    <row r="21298" spans="2:5" x14ac:dyDescent="0.2">
      <c r="B21298" s="7" t="s">
        <v>21404</v>
      </c>
      <c r="E21298" s="7">
        <v>264</v>
      </c>
    </row>
    <row r="21299" spans="2:5" x14ac:dyDescent="0.2">
      <c r="B21299" s="7" t="s">
        <v>21405</v>
      </c>
      <c r="E21299" s="7">
        <v>247</v>
      </c>
    </row>
    <row r="21300" spans="2:5" x14ac:dyDescent="0.2">
      <c r="B21300" s="7" t="s">
        <v>21406</v>
      </c>
      <c r="E21300" s="7">
        <v>353</v>
      </c>
    </row>
    <row r="21301" spans="2:5" x14ac:dyDescent="0.2">
      <c r="B21301" s="7" t="s">
        <v>21407</v>
      </c>
      <c r="E21301" s="7">
        <v>285</v>
      </c>
    </row>
    <row r="21302" spans="2:5" x14ac:dyDescent="0.2">
      <c r="B21302" s="7" t="s">
        <v>21408</v>
      </c>
      <c r="E21302" s="7">
        <v>178</v>
      </c>
    </row>
    <row r="21303" spans="2:5" x14ac:dyDescent="0.2">
      <c r="B21303" s="7" t="s">
        <v>21409</v>
      </c>
      <c r="E21303" s="7">
        <v>186</v>
      </c>
    </row>
    <row r="21304" spans="2:5" x14ac:dyDescent="0.2">
      <c r="B21304" s="7" t="s">
        <v>21410</v>
      </c>
      <c r="E21304" s="7">
        <v>651</v>
      </c>
    </row>
    <row r="21305" spans="2:5" x14ac:dyDescent="0.2">
      <c r="B21305" s="7" t="s">
        <v>21411</v>
      </c>
      <c r="E21305" s="7">
        <v>554</v>
      </c>
    </row>
    <row r="21306" spans="2:5" x14ac:dyDescent="0.2">
      <c r="B21306" s="7" t="s">
        <v>21412</v>
      </c>
      <c r="E21306" s="7">
        <v>447</v>
      </c>
    </row>
    <row r="21307" spans="2:5" x14ac:dyDescent="0.2">
      <c r="B21307" s="7" t="s">
        <v>21413</v>
      </c>
      <c r="E21307" s="7">
        <v>455</v>
      </c>
    </row>
    <row r="21308" spans="2:5" x14ac:dyDescent="0.2">
      <c r="B21308" s="7" t="s">
        <v>21414</v>
      </c>
      <c r="E21308" s="7">
        <v>462</v>
      </c>
    </row>
    <row r="21309" spans="2:5" x14ac:dyDescent="0.2">
      <c r="B21309" s="7" t="s">
        <v>21415</v>
      </c>
      <c r="E21309" s="7">
        <v>303</v>
      </c>
    </row>
    <row r="21310" spans="2:5" x14ac:dyDescent="0.2">
      <c r="B21310" s="7" t="s">
        <v>21416</v>
      </c>
      <c r="E21310" s="7">
        <v>587</v>
      </c>
    </row>
    <row r="21311" spans="2:5" x14ac:dyDescent="0.2">
      <c r="B21311" s="7" t="s">
        <v>21417</v>
      </c>
      <c r="E21311" s="7">
        <v>482</v>
      </c>
    </row>
    <row r="21312" spans="2:5" x14ac:dyDescent="0.2">
      <c r="B21312" s="7" t="s">
        <v>21418</v>
      </c>
      <c r="E21312" s="7">
        <v>243</v>
      </c>
    </row>
    <row r="21313" spans="2:5" x14ac:dyDescent="0.2">
      <c r="B21313" s="7" t="s">
        <v>21419</v>
      </c>
      <c r="E21313" s="7">
        <v>380</v>
      </c>
    </row>
    <row r="21314" spans="2:5" x14ac:dyDescent="0.2">
      <c r="B21314" s="7" t="s">
        <v>21420</v>
      </c>
      <c r="E21314" s="7">
        <v>0</v>
      </c>
    </row>
    <row r="21315" spans="2:5" x14ac:dyDescent="0.2">
      <c r="B21315" s="7" t="s">
        <v>21421</v>
      </c>
      <c r="E21315" s="7">
        <v>686</v>
      </c>
    </row>
    <row r="21316" spans="2:5" x14ac:dyDescent="0.2">
      <c r="B21316" s="7" t="s">
        <v>21422</v>
      </c>
      <c r="E21316" s="7">
        <v>468</v>
      </c>
    </row>
    <row r="21317" spans="2:5" x14ac:dyDescent="0.2">
      <c r="B21317" s="7" t="s">
        <v>21423</v>
      </c>
      <c r="E21317" s="7">
        <v>397</v>
      </c>
    </row>
    <row r="21318" spans="2:5" x14ac:dyDescent="0.2">
      <c r="B21318" s="7" t="s">
        <v>21424</v>
      </c>
      <c r="E21318" s="7">
        <v>595</v>
      </c>
    </row>
    <row r="21319" spans="2:5" x14ac:dyDescent="0.2">
      <c r="B21319" s="7" t="s">
        <v>21425</v>
      </c>
      <c r="E21319" s="7">
        <v>326</v>
      </c>
    </row>
    <row r="21320" spans="2:5" x14ac:dyDescent="0.2">
      <c r="B21320" s="7" t="s">
        <v>21426</v>
      </c>
      <c r="E21320" s="7">
        <v>355</v>
      </c>
    </row>
    <row r="21321" spans="2:5" x14ac:dyDescent="0.2">
      <c r="B21321" s="7" t="s">
        <v>21427</v>
      </c>
      <c r="E21321" s="7">
        <v>454</v>
      </c>
    </row>
    <row r="21322" spans="2:5" x14ac:dyDescent="0.2">
      <c r="B21322" s="7" t="s">
        <v>21428</v>
      </c>
      <c r="E21322" s="7">
        <v>502</v>
      </c>
    </row>
    <row r="21323" spans="2:5" x14ac:dyDescent="0.2">
      <c r="B21323" s="7" t="s">
        <v>21429</v>
      </c>
      <c r="E21323" s="7">
        <v>473</v>
      </c>
    </row>
    <row r="21324" spans="2:5" x14ac:dyDescent="0.2">
      <c r="B21324" s="7" t="s">
        <v>21430</v>
      </c>
      <c r="E21324" s="7">
        <v>665</v>
      </c>
    </row>
    <row r="21325" spans="2:5" x14ac:dyDescent="0.2">
      <c r="B21325" s="7" t="s">
        <v>21431</v>
      </c>
      <c r="E21325" s="7">
        <v>444</v>
      </c>
    </row>
    <row r="21326" spans="2:5" x14ac:dyDescent="0.2">
      <c r="B21326" s="7" t="s">
        <v>21432</v>
      </c>
      <c r="E21326" s="7">
        <v>449</v>
      </c>
    </row>
    <row r="21327" spans="2:5" x14ac:dyDescent="0.2">
      <c r="B21327" s="7" t="s">
        <v>21433</v>
      </c>
      <c r="E21327" s="7">
        <v>432</v>
      </c>
    </row>
    <row r="21328" spans="2:5" x14ac:dyDescent="0.2">
      <c r="B21328" s="7" t="s">
        <v>21434</v>
      </c>
      <c r="E21328" s="7">
        <v>307</v>
      </c>
    </row>
    <row r="21329" spans="2:5" x14ac:dyDescent="0.2">
      <c r="B21329" s="7" t="s">
        <v>21435</v>
      </c>
      <c r="E21329" s="7">
        <v>296</v>
      </c>
    </row>
    <row r="21330" spans="2:5" x14ac:dyDescent="0.2">
      <c r="B21330" s="7" t="s">
        <v>21436</v>
      </c>
      <c r="E21330" s="7">
        <v>573</v>
      </c>
    </row>
    <row r="21331" spans="2:5" x14ac:dyDescent="0.2">
      <c r="B21331" s="7" t="s">
        <v>21437</v>
      </c>
      <c r="E21331" s="7">
        <v>387</v>
      </c>
    </row>
    <row r="21332" spans="2:5" x14ac:dyDescent="0.2">
      <c r="B21332" s="7" t="s">
        <v>21438</v>
      </c>
      <c r="E21332" s="7">
        <v>551</v>
      </c>
    </row>
    <row r="21333" spans="2:5" x14ac:dyDescent="0.2">
      <c r="B21333" s="7" t="s">
        <v>21439</v>
      </c>
      <c r="E21333" s="7">
        <v>653</v>
      </c>
    </row>
    <row r="21334" spans="2:5" x14ac:dyDescent="0.2">
      <c r="B21334" s="7" t="s">
        <v>21440</v>
      </c>
      <c r="E21334" s="7">
        <v>453</v>
      </c>
    </row>
    <row r="21335" spans="2:5" x14ac:dyDescent="0.2">
      <c r="B21335" s="7" t="s">
        <v>21441</v>
      </c>
      <c r="E21335" s="7">
        <v>438</v>
      </c>
    </row>
    <row r="21336" spans="2:5" x14ac:dyDescent="0.2">
      <c r="B21336" s="7" t="s">
        <v>21442</v>
      </c>
      <c r="E21336" s="7">
        <v>424</v>
      </c>
    </row>
    <row r="21337" spans="2:5" x14ac:dyDescent="0.2">
      <c r="B21337" s="7" t="s">
        <v>21443</v>
      </c>
      <c r="E21337" s="7">
        <v>446</v>
      </c>
    </row>
    <row r="21338" spans="2:5" x14ac:dyDescent="0.2">
      <c r="B21338" s="7" t="s">
        <v>21444</v>
      </c>
      <c r="E21338" s="7">
        <v>487</v>
      </c>
    </row>
    <row r="21339" spans="2:5" x14ac:dyDescent="0.2">
      <c r="B21339" s="7" t="s">
        <v>21445</v>
      </c>
      <c r="E21339" s="7">
        <v>207</v>
      </c>
    </row>
    <row r="21340" spans="2:5" x14ac:dyDescent="0.2">
      <c r="B21340" s="7" t="s">
        <v>21446</v>
      </c>
      <c r="E21340" s="7">
        <v>611</v>
      </c>
    </row>
    <row r="21341" spans="2:5" x14ac:dyDescent="0.2">
      <c r="B21341" s="7" t="s">
        <v>21447</v>
      </c>
      <c r="E21341" s="7">
        <v>372</v>
      </c>
    </row>
    <row r="21342" spans="2:5" x14ac:dyDescent="0.2">
      <c r="B21342" s="7" t="s">
        <v>21448</v>
      </c>
      <c r="E21342" s="7">
        <v>550</v>
      </c>
    </row>
    <row r="21343" spans="2:5" x14ac:dyDescent="0.2">
      <c r="B21343" s="7" t="s">
        <v>21449</v>
      </c>
      <c r="E21343" s="7">
        <v>424</v>
      </c>
    </row>
    <row r="21344" spans="2:5" x14ac:dyDescent="0.2">
      <c r="B21344" s="7" t="s">
        <v>21450</v>
      </c>
      <c r="E21344" s="7">
        <v>562</v>
      </c>
    </row>
    <row r="21345" spans="2:5" x14ac:dyDescent="0.2">
      <c r="B21345" s="7" t="s">
        <v>21451</v>
      </c>
      <c r="E21345" s="7">
        <v>358</v>
      </c>
    </row>
    <row r="21346" spans="2:5" x14ac:dyDescent="0.2">
      <c r="B21346" s="7" t="s">
        <v>21452</v>
      </c>
      <c r="E21346" s="7">
        <v>544</v>
      </c>
    </row>
    <row r="21347" spans="2:5" x14ac:dyDescent="0.2">
      <c r="B21347" s="7" t="s">
        <v>21453</v>
      </c>
      <c r="E21347" s="7">
        <v>468</v>
      </c>
    </row>
    <row r="21348" spans="2:5" x14ac:dyDescent="0.2">
      <c r="B21348" s="7" t="s">
        <v>21454</v>
      </c>
      <c r="E21348" s="7">
        <v>465</v>
      </c>
    </row>
    <row r="21349" spans="2:5" x14ac:dyDescent="0.2">
      <c r="B21349" s="7" t="s">
        <v>21455</v>
      </c>
      <c r="E21349" s="7">
        <v>517</v>
      </c>
    </row>
    <row r="21350" spans="2:5" x14ac:dyDescent="0.2">
      <c r="B21350" s="7" t="s">
        <v>21456</v>
      </c>
      <c r="E21350" s="7">
        <v>576</v>
      </c>
    </row>
    <row r="21351" spans="2:5" x14ac:dyDescent="0.2">
      <c r="B21351" s="7" t="s">
        <v>21457</v>
      </c>
      <c r="E21351" s="7">
        <v>527</v>
      </c>
    </row>
    <row r="21352" spans="2:5" x14ac:dyDescent="0.2">
      <c r="B21352" s="7" t="s">
        <v>21458</v>
      </c>
      <c r="E21352" s="7">
        <v>558</v>
      </c>
    </row>
    <row r="21353" spans="2:5" x14ac:dyDescent="0.2">
      <c r="B21353" s="7" t="s">
        <v>21459</v>
      </c>
      <c r="E21353" s="7">
        <v>520</v>
      </c>
    </row>
    <row r="21354" spans="2:5" x14ac:dyDescent="0.2">
      <c r="B21354" s="7" t="s">
        <v>21460</v>
      </c>
      <c r="E21354" s="7">
        <v>418</v>
      </c>
    </row>
    <row r="21355" spans="2:5" x14ac:dyDescent="0.2">
      <c r="B21355" s="7" t="s">
        <v>21461</v>
      </c>
      <c r="E21355" s="7">
        <v>528</v>
      </c>
    </row>
    <row r="21356" spans="2:5" x14ac:dyDescent="0.2">
      <c r="B21356" s="7" t="s">
        <v>21462</v>
      </c>
      <c r="E21356" s="7">
        <v>469</v>
      </c>
    </row>
    <row r="21357" spans="2:5" x14ac:dyDescent="0.2">
      <c r="B21357" s="7" t="s">
        <v>21463</v>
      </c>
      <c r="E21357" s="7">
        <v>627</v>
      </c>
    </row>
    <row r="21358" spans="2:5" x14ac:dyDescent="0.2">
      <c r="B21358" s="7" t="s">
        <v>21464</v>
      </c>
      <c r="E21358" s="7">
        <v>527</v>
      </c>
    </row>
    <row r="21359" spans="2:5" x14ac:dyDescent="0.2">
      <c r="B21359" s="7" t="s">
        <v>21465</v>
      </c>
      <c r="E21359" s="7">
        <v>703</v>
      </c>
    </row>
    <row r="21360" spans="2:5" x14ac:dyDescent="0.2">
      <c r="B21360" s="7" t="s">
        <v>21466</v>
      </c>
      <c r="E21360" s="7">
        <v>604</v>
      </c>
    </row>
    <row r="21361" spans="2:5" x14ac:dyDescent="0.2">
      <c r="B21361" s="7" t="s">
        <v>21467</v>
      </c>
      <c r="E21361" s="7">
        <v>524</v>
      </c>
    </row>
    <row r="21362" spans="2:5" x14ac:dyDescent="0.2">
      <c r="B21362" s="7" t="s">
        <v>21468</v>
      </c>
      <c r="E21362" s="7">
        <v>675</v>
      </c>
    </row>
    <row r="21363" spans="2:5" x14ac:dyDescent="0.2">
      <c r="B21363" s="7" t="s">
        <v>21469</v>
      </c>
      <c r="E21363" s="7">
        <v>597</v>
      </c>
    </row>
    <row r="21364" spans="2:5" x14ac:dyDescent="0.2">
      <c r="B21364" s="7" t="s">
        <v>21470</v>
      </c>
      <c r="E21364" s="7">
        <v>357</v>
      </c>
    </row>
    <row r="21365" spans="2:5" x14ac:dyDescent="0.2">
      <c r="B21365" s="7" t="s">
        <v>21471</v>
      </c>
      <c r="E21365" s="7">
        <v>485</v>
      </c>
    </row>
    <row r="21366" spans="2:5" x14ac:dyDescent="0.2">
      <c r="B21366" s="7" t="s">
        <v>21472</v>
      </c>
      <c r="E21366" s="7">
        <v>597</v>
      </c>
    </row>
    <row r="21367" spans="2:5" x14ac:dyDescent="0.2">
      <c r="B21367" s="7" t="s">
        <v>21473</v>
      </c>
      <c r="E21367" s="7">
        <v>535</v>
      </c>
    </row>
    <row r="21368" spans="2:5" x14ac:dyDescent="0.2">
      <c r="B21368" s="7" t="s">
        <v>21474</v>
      </c>
      <c r="E21368" s="7">
        <v>460</v>
      </c>
    </row>
    <row r="21369" spans="2:5" x14ac:dyDescent="0.2">
      <c r="B21369" s="7" t="s">
        <v>21475</v>
      </c>
      <c r="E21369" s="7">
        <v>588</v>
      </c>
    </row>
    <row r="21370" spans="2:5" x14ac:dyDescent="0.2">
      <c r="B21370" s="7" t="s">
        <v>21476</v>
      </c>
      <c r="E21370" s="7">
        <v>560</v>
      </c>
    </row>
    <row r="21371" spans="2:5" x14ac:dyDescent="0.2">
      <c r="B21371" s="7" t="s">
        <v>21477</v>
      </c>
      <c r="E21371" s="7">
        <v>511</v>
      </c>
    </row>
    <row r="21372" spans="2:5" x14ac:dyDescent="0.2">
      <c r="B21372" s="7" t="s">
        <v>21478</v>
      </c>
      <c r="E21372" s="7">
        <v>461</v>
      </c>
    </row>
    <row r="21373" spans="2:5" x14ac:dyDescent="0.2">
      <c r="B21373" s="7" t="s">
        <v>21479</v>
      </c>
      <c r="E21373" s="7">
        <v>501</v>
      </c>
    </row>
    <row r="21374" spans="2:5" x14ac:dyDescent="0.2">
      <c r="B21374" s="7" t="s">
        <v>21480</v>
      </c>
      <c r="E21374" s="7">
        <v>548</v>
      </c>
    </row>
    <row r="21375" spans="2:5" x14ac:dyDescent="0.2">
      <c r="B21375" s="7" t="s">
        <v>21481</v>
      </c>
      <c r="E21375" s="7">
        <v>503</v>
      </c>
    </row>
    <row r="21376" spans="2:5" x14ac:dyDescent="0.2">
      <c r="B21376" s="7" t="s">
        <v>21482</v>
      </c>
      <c r="E21376" s="7">
        <v>389</v>
      </c>
    </row>
    <row r="21377" spans="2:5" x14ac:dyDescent="0.2">
      <c r="B21377" s="7" t="s">
        <v>21483</v>
      </c>
      <c r="E21377" s="7">
        <v>412</v>
      </c>
    </row>
    <row r="21378" spans="2:5" x14ac:dyDescent="0.2">
      <c r="B21378" s="7" t="s">
        <v>21484</v>
      </c>
      <c r="E21378" s="7">
        <v>626</v>
      </c>
    </row>
    <row r="21379" spans="2:5" x14ac:dyDescent="0.2">
      <c r="B21379" s="7" t="s">
        <v>21485</v>
      </c>
      <c r="E21379" s="7">
        <v>371</v>
      </c>
    </row>
    <row r="21380" spans="2:5" x14ac:dyDescent="0.2">
      <c r="B21380" s="7" t="s">
        <v>21486</v>
      </c>
      <c r="E21380" s="7">
        <v>477</v>
      </c>
    </row>
    <row r="21381" spans="2:5" x14ac:dyDescent="0.2">
      <c r="B21381" s="7" t="s">
        <v>21487</v>
      </c>
      <c r="E21381" s="7">
        <v>553</v>
      </c>
    </row>
    <row r="21382" spans="2:5" x14ac:dyDescent="0.2">
      <c r="B21382" s="7" t="s">
        <v>21488</v>
      </c>
      <c r="E21382" s="7">
        <v>399</v>
      </c>
    </row>
    <row r="21383" spans="2:5" x14ac:dyDescent="0.2">
      <c r="B21383" s="7" t="s">
        <v>21489</v>
      </c>
      <c r="E21383" s="7">
        <v>433</v>
      </c>
    </row>
    <row r="21384" spans="2:5" x14ac:dyDescent="0.2">
      <c r="B21384" s="7" t="s">
        <v>21490</v>
      </c>
      <c r="E21384" s="7">
        <v>550</v>
      </c>
    </row>
    <row r="21385" spans="2:5" x14ac:dyDescent="0.2">
      <c r="B21385" s="7" t="s">
        <v>21491</v>
      </c>
      <c r="E21385" s="7">
        <v>423</v>
      </c>
    </row>
    <row r="21386" spans="2:5" x14ac:dyDescent="0.2">
      <c r="B21386" s="7" t="s">
        <v>21492</v>
      </c>
      <c r="E21386" s="7">
        <v>351</v>
      </c>
    </row>
    <row r="21387" spans="2:5" x14ac:dyDescent="0.2">
      <c r="B21387" s="7" t="s">
        <v>21493</v>
      </c>
      <c r="E21387" s="7">
        <v>432</v>
      </c>
    </row>
    <row r="21388" spans="2:5" x14ac:dyDescent="0.2">
      <c r="B21388" s="7" t="s">
        <v>21494</v>
      </c>
      <c r="E21388" s="7">
        <v>519</v>
      </c>
    </row>
    <row r="21389" spans="2:5" x14ac:dyDescent="0.2">
      <c r="B21389" s="7" t="s">
        <v>21495</v>
      </c>
      <c r="E21389" s="7">
        <v>501</v>
      </c>
    </row>
    <row r="21390" spans="2:5" x14ac:dyDescent="0.2">
      <c r="B21390" s="7" t="s">
        <v>21496</v>
      </c>
      <c r="E21390" s="7">
        <v>554</v>
      </c>
    </row>
    <row r="21391" spans="2:5" x14ac:dyDescent="0.2">
      <c r="B21391" s="7" t="s">
        <v>21497</v>
      </c>
      <c r="E21391" s="7">
        <v>572</v>
      </c>
    </row>
    <row r="21392" spans="2:5" x14ac:dyDescent="0.2">
      <c r="B21392" s="7" t="s">
        <v>21498</v>
      </c>
      <c r="E21392" s="7">
        <v>614</v>
      </c>
    </row>
    <row r="21393" spans="2:5" x14ac:dyDescent="0.2">
      <c r="B21393" s="7" t="s">
        <v>21499</v>
      </c>
      <c r="E21393" s="7">
        <v>540</v>
      </c>
    </row>
    <row r="21394" spans="2:5" x14ac:dyDescent="0.2">
      <c r="B21394" s="7" t="s">
        <v>21500</v>
      </c>
      <c r="E21394" s="7">
        <v>440</v>
      </c>
    </row>
    <row r="21395" spans="2:5" x14ac:dyDescent="0.2">
      <c r="B21395" s="7" t="s">
        <v>21501</v>
      </c>
      <c r="E21395" s="7">
        <v>485</v>
      </c>
    </row>
    <row r="21396" spans="2:5" x14ac:dyDescent="0.2">
      <c r="B21396" s="7" t="s">
        <v>21502</v>
      </c>
      <c r="E21396" s="7">
        <v>466</v>
      </c>
    </row>
    <row r="21397" spans="2:5" x14ac:dyDescent="0.2">
      <c r="B21397" s="7" t="s">
        <v>21503</v>
      </c>
      <c r="E21397" s="7">
        <v>354</v>
      </c>
    </row>
    <row r="21398" spans="2:5" x14ac:dyDescent="0.2">
      <c r="B21398" s="7" t="s">
        <v>21504</v>
      </c>
      <c r="E21398" s="7">
        <v>532</v>
      </c>
    </row>
    <row r="21399" spans="2:5" x14ac:dyDescent="0.2">
      <c r="B21399" s="7" t="s">
        <v>21505</v>
      </c>
      <c r="E21399" s="7">
        <v>503</v>
      </c>
    </row>
    <row r="21400" spans="2:5" x14ac:dyDescent="0.2">
      <c r="B21400" s="7" t="s">
        <v>21506</v>
      </c>
      <c r="E21400" s="7">
        <v>526</v>
      </c>
    </row>
    <row r="21401" spans="2:5" x14ac:dyDescent="0.2">
      <c r="B21401" s="7" t="s">
        <v>21507</v>
      </c>
      <c r="E21401" s="7">
        <v>667</v>
      </c>
    </row>
    <row r="21402" spans="2:5" x14ac:dyDescent="0.2">
      <c r="B21402" s="7" t="s">
        <v>21508</v>
      </c>
      <c r="E21402" s="7">
        <v>322</v>
      </c>
    </row>
    <row r="21403" spans="2:5" x14ac:dyDescent="0.2">
      <c r="B21403" s="7" t="s">
        <v>21509</v>
      </c>
      <c r="E21403" s="7">
        <v>331</v>
      </c>
    </row>
    <row r="21404" spans="2:5" x14ac:dyDescent="0.2">
      <c r="B21404" s="7" t="s">
        <v>21510</v>
      </c>
      <c r="E21404" s="7">
        <v>688</v>
      </c>
    </row>
    <row r="21405" spans="2:5" x14ac:dyDescent="0.2">
      <c r="B21405" s="7" t="s">
        <v>21511</v>
      </c>
      <c r="E21405" s="7">
        <v>686</v>
      </c>
    </row>
    <row r="21406" spans="2:5" x14ac:dyDescent="0.2">
      <c r="B21406" s="7" t="s">
        <v>21512</v>
      </c>
      <c r="E21406" s="7">
        <v>674</v>
      </c>
    </row>
    <row r="21407" spans="2:5" x14ac:dyDescent="0.2">
      <c r="B21407" s="7" t="s">
        <v>21513</v>
      </c>
      <c r="E21407" s="7">
        <v>629</v>
      </c>
    </row>
    <row r="21408" spans="2:5" x14ac:dyDescent="0.2">
      <c r="B21408" s="7" t="s">
        <v>21514</v>
      </c>
      <c r="E21408" s="7">
        <v>618</v>
      </c>
    </row>
    <row r="21409" spans="2:5" x14ac:dyDescent="0.2">
      <c r="B21409" s="7" t="s">
        <v>21515</v>
      </c>
      <c r="E21409" s="7">
        <v>410</v>
      </c>
    </row>
    <row r="21410" spans="2:5" x14ac:dyDescent="0.2">
      <c r="B21410" s="7" t="s">
        <v>21516</v>
      </c>
      <c r="E21410" s="7">
        <v>516</v>
      </c>
    </row>
    <row r="21411" spans="2:5" x14ac:dyDescent="0.2">
      <c r="B21411" s="7" t="s">
        <v>21517</v>
      </c>
      <c r="E21411" s="7">
        <v>448</v>
      </c>
    </row>
    <row r="21412" spans="2:5" x14ac:dyDescent="0.2">
      <c r="B21412" s="7" t="s">
        <v>21518</v>
      </c>
      <c r="E21412" s="7">
        <v>437</v>
      </c>
    </row>
    <row r="21413" spans="2:5" x14ac:dyDescent="0.2">
      <c r="B21413" s="7" t="s">
        <v>21519</v>
      </c>
      <c r="E21413" s="7">
        <v>420</v>
      </c>
    </row>
    <row r="21414" spans="2:5" x14ac:dyDescent="0.2">
      <c r="B21414" s="7" t="s">
        <v>21520</v>
      </c>
      <c r="E21414" s="7">
        <v>0</v>
      </c>
    </row>
    <row r="21415" spans="2:5" x14ac:dyDescent="0.2">
      <c r="B21415" s="7" t="s">
        <v>21521</v>
      </c>
      <c r="E21415" s="7">
        <v>798</v>
      </c>
    </row>
    <row r="21416" spans="2:5" x14ac:dyDescent="0.2">
      <c r="B21416" s="7" t="s">
        <v>21522</v>
      </c>
      <c r="E21416" s="7">
        <v>578</v>
      </c>
    </row>
    <row r="21417" spans="2:5" x14ac:dyDescent="0.2">
      <c r="B21417" s="7" t="s">
        <v>21523</v>
      </c>
      <c r="E21417" s="7">
        <v>575</v>
      </c>
    </row>
    <row r="21418" spans="2:5" x14ac:dyDescent="0.2">
      <c r="B21418" s="7" t="s">
        <v>21524</v>
      </c>
      <c r="E21418" s="7">
        <v>745</v>
      </c>
    </row>
    <row r="21419" spans="2:5" x14ac:dyDescent="0.2">
      <c r="B21419" s="7" t="s">
        <v>21525</v>
      </c>
      <c r="E21419" s="7">
        <v>470</v>
      </c>
    </row>
    <row r="21420" spans="2:5" x14ac:dyDescent="0.2">
      <c r="B21420" s="7" t="s">
        <v>21526</v>
      </c>
      <c r="E21420" s="7">
        <v>336</v>
      </c>
    </row>
    <row r="21421" spans="2:5" x14ac:dyDescent="0.2">
      <c r="B21421" s="7" t="s">
        <v>21527</v>
      </c>
      <c r="E21421" s="7">
        <v>531</v>
      </c>
    </row>
    <row r="21422" spans="2:5" x14ac:dyDescent="0.2">
      <c r="B21422" s="7" t="s">
        <v>21528</v>
      </c>
      <c r="E21422" s="7">
        <v>619</v>
      </c>
    </row>
    <row r="21423" spans="2:5" x14ac:dyDescent="0.2">
      <c r="B21423" s="7" t="s">
        <v>21529</v>
      </c>
      <c r="E21423" s="7">
        <v>516</v>
      </c>
    </row>
    <row r="21424" spans="2:5" x14ac:dyDescent="0.2">
      <c r="B21424" s="7" t="s">
        <v>21530</v>
      </c>
      <c r="E21424" s="7">
        <v>735</v>
      </c>
    </row>
    <row r="21425" spans="2:5" x14ac:dyDescent="0.2">
      <c r="B21425" s="7" t="s">
        <v>21531</v>
      </c>
      <c r="E21425" s="7">
        <v>518</v>
      </c>
    </row>
    <row r="21426" spans="2:5" x14ac:dyDescent="0.2">
      <c r="B21426" s="7" t="s">
        <v>21532</v>
      </c>
      <c r="E21426" s="7">
        <v>523</v>
      </c>
    </row>
    <row r="21427" spans="2:5" x14ac:dyDescent="0.2">
      <c r="B21427" s="7" t="s">
        <v>21533</v>
      </c>
      <c r="E21427" s="7">
        <v>443</v>
      </c>
    </row>
    <row r="21428" spans="2:5" x14ac:dyDescent="0.2">
      <c r="B21428" s="7" t="s">
        <v>21534</v>
      </c>
      <c r="E21428" s="7">
        <v>382</v>
      </c>
    </row>
    <row r="21429" spans="2:5" x14ac:dyDescent="0.2">
      <c r="B21429" s="7" t="s">
        <v>21535</v>
      </c>
      <c r="E21429" s="7">
        <v>358</v>
      </c>
    </row>
    <row r="21430" spans="2:5" x14ac:dyDescent="0.2">
      <c r="B21430" s="7" t="s">
        <v>21536</v>
      </c>
      <c r="E21430" s="7">
        <v>459</v>
      </c>
    </row>
    <row r="21431" spans="2:5" x14ac:dyDescent="0.2">
      <c r="B21431" s="7" t="s">
        <v>21537</v>
      </c>
      <c r="E21431" s="7">
        <v>615</v>
      </c>
    </row>
    <row r="21432" spans="2:5" x14ac:dyDescent="0.2">
      <c r="B21432" s="7" t="s">
        <v>21538</v>
      </c>
      <c r="E21432" s="7">
        <v>521</v>
      </c>
    </row>
    <row r="21433" spans="2:5" x14ac:dyDescent="0.2">
      <c r="B21433" s="7" t="s">
        <v>21539</v>
      </c>
      <c r="E21433" s="7">
        <v>553</v>
      </c>
    </row>
    <row r="21434" spans="2:5" x14ac:dyDescent="0.2">
      <c r="B21434" s="7" t="s">
        <v>21540</v>
      </c>
      <c r="E21434" s="7">
        <v>566</v>
      </c>
    </row>
    <row r="21435" spans="2:5" x14ac:dyDescent="0.2">
      <c r="B21435" s="7" t="s">
        <v>21541</v>
      </c>
      <c r="E21435" s="7">
        <v>546</v>
      </c>
    </row>
    <row r="21436" spans="2:5" x14ac:dyDescent="0.2">
      <c r="B21436" s="7" t="s">
        <v>21542</v>
      </c>
      <c r="E21436" s="7">
        <v>461</v>
      </c>
    </row>
    <row r="21437" spans="2:5" x14ac:dyDescent="0.2">
      <c r="B21437" s="7" t="s">
        <v>21543</v>
      </c>
      <c r="E21437" s="7">
        <v>546</v>
      </c>
    </row>
    <row r="21438" spans="2:5" x14ac:dyDescent="0.2">
      <c r="B21438" s="7" t="s">
        <v>21544</v>
      </c>
      <c r="E21438" s="7">
        <v>502</v>
      </c>
    </row>
    <row r="21439" spans="2:5" x14ac:dyDescent="0.2">
      <c r="B21439" s="7" t="s">
        <v>21545</v>
      </c>
      <c r="E21439" s="7">
        <v>239</v>
      </c>
    </row>
    <row r="21440" spans="2:5" x14ac:dyDescent="0.2">
      <c r="B21440" s="7" t="s">
        <v>21546</v>
      </c>
      <c r="E21440" s="7">
        <v>728</v>
      </c>
    </row>
    <row r="21441" spans="2:5" x14ac:dyDescent="0.2">
      <c r="B21441" s="7" t="s">
        <v>21547</v>
      </c>
      <c r="E21441" s="7">
        <v>368</v>
      </c>
    </row>
    <row r="21442" spans="2:5" x14ac:dyDescent="0.2">
      <c r="B21442" s="7" t="s">
        <v>21548</v>
      </c>
      <c r="E21442" s="7">
        <v>769</v>
      </c>
    </row>
    <row r="21443" spans="2:5" x14ac:dyDescent="0.2">
      <c r="B21443" s="7" t="s">
        <v>21549</v>
      </c>
      <c r="E21443" s="7">
        <v>577</v>
      </c>
    </row>
    <row r="21444" spans="2:5" x14ac:dyDescent="0.2">
      <c r="B21444" s="7" t="s">
        <v>21550</v>
      </c>
      <c r="E21444" s="7">
        <v>551</v>
      </c>
    </row>
    <row r="21445" spans="2:5" x14ac:dyDescent="0.2">
      <c r="B21445" s="7" t="s">
        <v>21551</v>
      </c>
      <c r="E21445" s="7">
        <v>496</v>
      </c>
    </row>
    <row r="21446" spans="2:5" x14ac:dyDescent="0.2">
      <c r="B21446" s="7" t="s">
        <v>21552</v>
      </c>
      <c r="E21446" s="7">
        <v>535</v>
      </c>
    </row>
    <row r="21447" spans="2:5" x14ac:dyDescent="0.2">
      <c r="B21447" s="7" t="s">
        <v>21553</v>
      </c>
      <c r="E21447" s="7">
        <v>634</v>
      </c>
    </row>
    <row r="21448" spans="2:5" x14ac:dyDescent="0.2">
      <c r="B21448" s="7" t="s">
        <v>21554</v>
      </c>
      <c r="E21448" s="7">
        <v>650</v>
      </c>
    </row>
    <row r="21449" spans="2:5" x14ac:dyDescent="0.2">
      <c r="B21449" s="7" t="s">
        <v>21555</v>
      </c>
      <c r="E21449" s="7">
        <v>662</v>
      </c>
    </row>
    <row r="21450" spans="2:5" x14ac:dyDescent="0.2">
      <c r="B21450" s="7" t="s">
        <v>21556</v>
      </c>
      <c r="E21450" s="7">
        <v>753</v>
      </c>
    </row>
    <row r="21451" spans="2:5" x14ac:dyDescent="0.2">
      <c r="B21451" s="7" t="s">
        <v>21557</v>
      </c>
      <c r="E21451" s="7">
        <v>678</v>
      </c>
    </row>
    <row r="21452" spans="2:5" x14ac:dyDescent="0.2">
      <c r="B21452" s="7" t="s">
        <v>21558</v>
      </c>
      <c r="E21452" s="7">
        <v>613</v>
      </c>
    </row>
    <row r="21453" spans="2:5" x14ac:dyDescent="0.2">
      <c r="B21453" s="7" t="s">
        <v>21559</v>
      </c>
      <c r="E21453" s="7">
        <v>741</v>
      </c>
    </row>
    <row r="21454" spans="2:5" x14ac:dyDescent="0.2">
      <c r="B21454" s="7" t="s">
        <v>21560</v>
      </c>
      <c r="E21454" s="7">
        <v>543</v>
      </c>
    </row>
    <row r="21455" spans="2:5" x14ac:dyDescent="0.2">
      <c r="B21455" s="7" t="s">
        <v>21561</v>
      </c>
      <c r="E21455" s="7">
        <v>626</v>
      </c>
    </row>
    <row r="21456" spans="2:5" x14ac:dyDescent="0.2">
      <c r="B21456" s="7" t="s">
        <v>21562</v>
      </c>
      <c r="E21456" s="7">
        <v>483</v>
      </c>
    </row>
    <row r="21457" spans="2:5" x14ac:dyDescent="0.2">
      <c r="B21457" s="7" t="s">
        <v>21563</v>
      </c>
      <c r="E21457" s="7">
        <v>831</v>
      </c>
    </row>
    <row r="21458" spans="2:5" x14ac:dyDescent="0.2">
      <c r="B21458" s="7" t="s">
        <v>21564</v>
      </c>
      <c r="E21458" s="7">
        <v>509</v>
      </c>
    </row>
    <row r="21459" spans="2:5" x14ac:dyDescent="0.2">
      <c r="B21459" s="7" t="s">
        <v>21565</v>
      </c>
      <c r="E21459" s="7">
        <v>735</v>
      </c>
    </row>
    <row r="21460" spans="2:5" x14ac:dyDescent="0.2">
      <c r="B21460" s="7" t="s">
        <v>21566</v>
      </c>
      <c r="E21460" s="7">
        <v>639</v>
      </c>
    </row>
    <row r="21461" spans="2:5" x14ac:dyDescent="0.2">
      <c r="B21461" s="7" t="s">
        <v>21567</v>
      </c>
      <c r="E21461" s="7">
        <v>731</v>
      </c>
    </row>
    <row r="21462" spans="2:5" x14ac:dyDescent="0.2">
      <c r="B21462" s="7" t="s">
        <v>21568</v>
      </c>
      <c r="E21462" s="7">
        <v>1016</v>
      </c>
    </row>
    <row r="21463" spans="2:5" x14ac:dyDescent="0.2">
      <c r="B21463" s="7" t="s">
        <v>21569</v>
      </c>
      <c r="E21463" s="7">
        <v>777</v>
      </c>
    </row>
    <row r="21464" spans="2:5" x14ac:dyDescent="0.2">
      <c r="B21464" s="7" t="s">
        <v>21570</v>
      </c>
      <c r="E21464" s="7">
        <v>536</v>
      </c>
    </row>
    <row r="21465" spans="2:5" x14ac:dyDescent="0.2">
      <c r="B21465" s="7" t="s">
        <v>21571</v>
      </c>
      <c r="E21465" s="7">
        <v>716</v>
      </c>
    </row>
    <row r="21466" spans="2:5" x14ac:dyDescent="0.2">
      <c r="B21466" s="7" t="s">
        <v>21572</v>
      </c>
      <c r="E21466" s="7">
        <v>638</v>
      </c>
    </row>
    <row r="21467" spans="2:5" x14ac:dyDescent="0.2">
      <c r="B21467" s="7" t="s">
        <v>21573</v>
      </c>
      <c r="E21467" s="7">
        <v>458</v>
      </c>
    </row>
    <row r="21468" spans="2:5" x14ac:dyDescent="0.2">
      <c r="B21468" s="7" t="s">
        <v>21574</v>
      </c>
      <c r="E21468" s="7">
        <v>668</v>
      </c>
    </row>
    <row r="21469" spans="2:5" x14ac:dyDescent="0.2">
      <c r="B21469" s="7" t="s">
        <v>21575</v>
      </c>
      <c r="E21469" s="7">
        <v>591</v>
      </c>
    </row>
    <row r="21470" spans="2:5" x14ac:dyDescent="0.2">
      <c r="B21470" s="7" t="s">
        <v>21576</v>
      </c>
      <c r="E21470" s="7">
        <v>656</v>
      </c>
    </row>
    <row r="21471" spans="2:5" x14ac:dyDescent="0.2">
      <c r="B21471" s="7" t="s">
        <v>21577</v>
      </c>
      <c r="E21471" s="7">
        <v>664</v>
      </c>
    </row>
    <row r="21472" spans="2:5" x14ac:dyDescent="0.2">
      <c r="B21472" s="7" t="s">
        <v>21578</v>
      </c>
      <c r="E21472" s="7">
        <v>668</v>
      </c>
    </row>
    <row r="21473" spans="2:5" x14ac:dyDescent="0.2">
      <c r="B21473" s="7" t="s">
        <v>21579</v>
      </c>
      <c r="E21473" s="7">
        <v>608</v>
      </c>
    </row>
    <row r="21474" spans="2:5" x14ac:dyDescent="0.2">
      <c r="B21474" s="7" t="s">
        <v>21580</v>
      </c>
      <c r="E21474" s="7">
        <v>822</v>
      </c>
    </row>
    <row r="21475" spans="2:5" x14ac:dyDescent="0.2">
      <c r="B21475" s="7" t="s">
        <v>21581</v>
      </c>
      <c r="E21475" s="7">
        <v>600</v>
      </c>
    </row>
    <row r="21476" spans="2:5" x14ac:dyDescent="0.2">
      <c r="B21476" s="7" t="s">
        <v>21582</v>
      </c>
      <c r="E21476" s="7">
        <v>430</v>
      </c>
    </row>
    <row r="21477" spans="2:5" x14ac:dyDescent="0.2">
      <c r="B21477" s="7" t="s">
        <v>21583</v>
      </c>
      <c r="E21477" s="7">
        <v>615</v>
      </c>
    </row>
    <row r="21478" spans="2:5" x14ac:dyDescent="0.2">
      <c r="B21478" s="7" t="s">
        <v>21584</v>
      </c>
      <c r="E21478" s="7">
        <v>707</v>
      </c>
    </row>
    <row r="21479" spans="2:5" x14ac:dyDescent="0.2">
      <c r="B21479" s="7" t="s">
        <v>21585</v>
      </c>
      <c r="E21479" s="7">
        <v>555</v>
      </c>
    </row>
    <row r="21480" spans="2:5" x14ac:dyDescent="0.2">
      <c r="B21480" s="7" t="s">
        <v>21586</v>
      </c>
      <c r="E21480" s="7">
        <v>543</v>
      </c>
    </row>
    <row r="21481" spans="2:5" x14ac:dyDescent="0.2">
      <c r="B21481" s="7" t="s">
        <v>21587</v>
      </c>
      <c r="E21481" s="7">
        <v>622</v>
      </c>
    </row>
    <row r="21482" spans="2:5" x14ac:dyDescent="0.2">
      <c r="B21482" s="7" t="s">
        <v>21588</v>
      </c>
      <c r="E21482" s="7">
        <v>602</v>
      </c>
    </row>
    <row r="21483" spans="2:5" x14ac:dyDescent="0.2">
      <c r="B21483" s="7" t="s">
        <v>21589</v>
      </c>
      <c r="E21483" s="7">
        <v>727</v>
      </c>
    </row>
    <row r="21484" spans="2:5" x14ac:dyDescent="0.2">
      <c r="B21484" s="7" t="s">
        <v>21590</v>
      </c>
      <c r="E21484" s="7">
        <v>532</v>
      </c>
    </row>
    <row r="21485" spans="2:5" x14ac:dyDescent="0.2">
      <c r="B21485" s="7" t="s">
        <v>21591</v>
      </c>
      <c r="E21485" s="7">
        <v>555</v>
      </c>
    </row>
    <row r="21486" spans="2:5" x14ac:dyDescent="0.2">
      <c r="B21486" s="7" t="s">
        <v>21592</v>
      </c>
      <c r="E21486" s="7">
        <v>450</v>
      </c>
    </row>
    <row r="21487" spans="2:5" x14ac:dyDescent="0.2">
      <c r="B21487" s="7" t="s">
        <v>21593</v>
      </c>
      <c r="E21487" s="7">
        <v>575</v>
      </c>
    </row>
    <row r="21488" spans="2:5" x14ac:dyDescent="0.2">
      <c r="B21488" s="7" t="s">
        <v>21594</v>
      </c>
      <c r="E21488" s="7">
        <v>615</v>
      </c>
    </row>
    <row r="21489" spans="2:5" x14ac:dyDescent="0.2">
      <c r="B21489" s="7" t="s">
        <v>21595</v>
      </c>
      <c r="E21489" s="7">
        <v>679</v>
      </c>
    </row>
    <row r="21490" spans="2:5" x14ac:dyDescent="0.2">
      <c r="B21490" s="7" t="s">
        <v>21596</v>
      </c>
      <c r="E21490" s="7">
        <v>537</v>
      </c>
    </row>
    <row r="21491" spans="2:5" x14ac:dyDescent="0.2">
      <c r="B21491" s="7" t="s">
        <v>21597</v>
      </c>
      <c r="E21491" s="7">
        <v>555</v>
      </c>
    </row>
    <row r="21492" spans="2:5" x14ac:dyDescent="0.2">
      <c r="B21492" s="7" t="s">
        <v>21598</v>
      </c>
      <c r="E21492" s="7">
        <v>546</v>
      </c>
    </row>
    <row r="21493" spans="2:5" x14ac:dyDescent="0.2">
      <c r="B21493" s="7" t="s">
        <v>21599</v>
      </c>
      <c r="E21493" s="7">
        <v>400</v>
      </c>
    </row>
    <row r="21494" spans="2:5" x14ac:dyDescent="0.2">
      <c r="B21494" s="7" t="s">
        <v>21600</v>
      </c>
      <c r="E21494" s="7">
        <v>613</v>
      </c>
    </row>
    <row r="21495" spans="2:5" x14ac:dyDescent="0.2">
      <c r="B21495" s="7" t="s">
        <v>21601</v>
      </c>
      <c r="E21495" s="7">
        <v>519</v>
      </c>
    </row>
    <row r="21496" spans="2:5" x14ac:dyDescent="0.2">
      <c r="B21496" s="7" t="s">
        <v>21602</v>
      </c>
      <c r="E21496" s="7">
        <v>575</v>
      </c>
    </row>
    <row r="21497" spans="2:5" x14ac:dyDescent="0.2">
      <c r="B21497" s="7" t="s">
        <v>21603</v>
      </c>
      <c r="E21497" s="7">
        <v>401</v>
      </c>
    </row>
    <row r="21498" spans="2:5" x14ac:dyDescent="0.2">
      <c r="B21498" s="7" t="s">
        <v>21604</v>
      </c>
      <c r="E21498" s="7">
        <v>640</v>
      </c>
    </row>
    <row r="21499" spans="2:5" x14ac:dyDescent="0.2">
      <c r="B21499" s="7" t="s">
        <v>21605</v>
      </c>
      <c r="E21499" s="7">
        <v>529</v>
      </c>
    </row>
    <row r="21500" spans="2:5" x14ac:dyDescent="0.2">
      <c r="B21500" s="7" t="s">
        <v>21606</v>
      </c>
      <c r="E21500" s="7">
        <v>665</v>
      </c>
    </row>
    <row r="21501" spans="2:5" x14ac:dyDescent="0.2">
      <c r="B21501" s="7" t="s">
        <v>21607</v>
      </c>
      <c r="E21501" s="7">
        <v>626</v>
      </c>
    </row>
    <row r="21502" spans="2:5" x14ac:dyDescent="0.2">
      <c r="B21502" s="7" t="s">
        <v>21608</v>
      </c>
      <c r="E21502" s="7">
        <v>517</v>
      </c>
    </row>
    <row r="21503" spans="2:5" x14ac:dyDescent="0.2">
      <c r="B21503" s="7" t="s">
        <v>21609</v>
      </c>
      <c r="E21503" s="7">
        <v>489</v>
      </c>
    </row>
    <row r="21504" spans="2:5" x14ac:dyDescent="0.2">
      <c r="B21504" s="7" t="s">
        <v>21610</v>
      </c>
      <c r="E21504" s="7">
        <v>552</v>
      </c>
    </row>
    <row r="21505" spans="2:5" x14ac:dyDescent="0.2">
      <c r="B21505" s="7" t="s">
        <v>21611</v>
      </c>
      <c r="E21505" s="7">
        <v>530</v>
      </c>
    </row>
    <row r="21506" spans="2:5" x14ac:dyDescent="0.2">
      <c r="B21506" s="7" t="s">
        <v>21612</v>
      </c>
      <c r="E21506" s="7">
        <v>449</v>
      </c>
    </row>
    <row r="21507" spans="2:5" x14ac:dyDescent="0.2">
      <c r="B21507" s="7" t="s">
        <v>21613</v>
      </c>
      <c r="E21507" s="7">
        <v>430</v>
      </c>
    </row>
    <row r="21508" spans="2:5" x14ac:dyDescent="0.2">
      <c r="B21508" s="7" t="s">
        <v>21614</v>
      </c>
      <c r="E21508" s="7">
        <v>485</v>
      </c>
    </row>
    <row r="21509" spans="2:5" x14ac:dyDescent="0.2">
      <c r="B21509" s="7" t="s">
        <v>21615</v>
      </c>
      <c r="E21509" s="7">
        <v>293</v>
      </c>
    </row>
    <row r="21510" spans="2:5" x14ac:dyDescent="0.2">
      <c r="B21510" s="7" t="s">
        <v>21616</v>
      </c>
      <c r="E21510" s="7">
        <v>423</v>
      </c>
    </row>
    <row r="21511" spans="2:5" x14ac:dyDescent="0.2">
      <c r="B21511" s="7" t="s">
        <v>21617</v>
      </c>
      <c r="E21511" s="7">
        <v>252</v>
      </c>
    </row>
    <row r="21512" spans="2:5" x14ac:dyDescent="0.2">
      <c r="B21512" s="7" t="s">
        <v>21618</v>
      </c>
      <c r="E21512" s="7">
        <v>264</v>
      </c>
    </row>
    <row r="21513" spans="2:5" x14ac:dyDescent="0.2">
      <c r="B21513" s="7" t="s">
        <v>21619</v>
      </c>
      <c r="E21513" s="7">
        <v>270</v>
      </c>
    </row>
    <row r="21514" spans="2:5" x14ac:dyDescent="0.2">
      <c r="B21514" s="7" t="s">
        <v>21620</v>
      </c>
      <c r="E21514" s="7">
        <v>0</v>
      </c>
    </row>
    <row r="21515" spans="2:5" x14ac:dyDescent="0.2">
      <c r="B21515" s="7" t="s">
        <v>21621</v>
      </c>
      <c r="E21515" s="7">
        <v>561</v>
      </c>
    </row>
    <row r="21516" spans="2:5" x14ac:dyDescent="0.2">
      <c r="B21516" s="7" t="s">
        <v>21622</v>
      </c>
      <c r="E21516" s="7">
        <v>408</v>
      </c>
    </row>
    <row r="21517" spans="2:5" x14ac:dyDescent="0.2">
      <c r="B21517" s="7" t="s">
        <v>21623</v>
      </c>
      <c r="E21517" s="7">
        <v>455</v>
      </c>
    </row>
    <row r="21518" spans="2:5" x14ac:dyDescent="0.2">
      <c r="B21518" s="7" t="s">
        <v>21624</v>
      </c>
      <c r="E21518" s="7">
        <v>535</v>
      </c>
    </row>
    <row r="21519" spans="2:5" x14ac:dyDescent="0.2">
      <c r="B21519" s="7" t="s">
        <v>21625</v>
      </c>
      <c r="E21519" s="7">
        <v>325</v>
      </c>
    </row>
    <row r="21520" spans="2:5" x14ac:dyDescent="0.2">
      <c r="B21520" s="7" t="s">
        <v>21626</v>
      </c>
      <c r="E21520" s="7">
        <v>210</v>
      </c>
    </row>
    <row r="21521" spans="2:5" x14ac:dyDescent="0.2">
      <c r="B21521" s="7" t="s">
        <v>21627</v>
      </c>
      <c r="E21521" s="7">
        <v>535</v>
      </c>
    </row>
    <row r="21522" spans="2:5" x14ac:dyDescent="0.2">
      <c r="B21522" s="7" t="s">
        <v>21628</v>
      </c>
      <c r="E21522" s="7">
        <v>354</v>
      </c>
    </row>
    <row r="21523" spans="2:5" x14ac:dyDescent="0.2">
      <c r="B21523" s="7" t="s">
        <v>21629</v>
      </c>
      <c r="E21523" s="7">
        <v>377</v>
      </c>
    </row>
    <row r="21524" spans="2:5" x14ac:dyDescent="0.2">
      <c r="B21524" s="7" t="s">
        <v>21630</v>
      </c>
      <c r="E21524" s="7">
        <v>520</v>
      </c>
    </row>
    <row r="21525" spans="2:5" x14ac:dyDescent="0.2">
      <c r="B21525" s="7" t="s">
        <v>21631</v>
      </c>
      <c r="E21525" s="7">
        <v>422</v>
      </c>
    </row>
    <row r="21526" spans="2:5" x14ac:dyDescent="0.2">
      <c r="B21526" s="7" t="s">
        <v>21632</v>
      </c>
      <c r="E21526" s="7">
        <v>403</v>
      </c>
    </row>
    <row r="21527" spans="2:5" x14ac:dyDescent="0.2">
      <c r="B21527" s="7" t="s">
        <v>21633</v>
      </c>
      <c r="E21527" s="7">
        <v>468</v>
      </c>
    </row>
    <row r="21528" spans="2:5" x14ac:dyDescent="0.2">
      <c r="B21528" s="7" t="s">
        <v>21634</v>
      </c>
      <c r="E21528" s="7">
        <v>269</v>
      </c>
    </row>
    <row r="21529" spans="2:5" x14ac:dyDescent="0.2">
      <c r="B21529" s="7" t="s">
        <v>21635</v>
      </c>
      <c r="E21529" s="7">
        <v>277</v>
      </c>
    </row>
    <row r="21530" spans="2:5" x14ac:dyDescent="0.2">
      <c r="B21530" s="7" t="s">
        <v>21636</v>
      </c>
      <c r="E21530" s="7">
        <v>395</v>
      </c>
    </row>
    <row r="21531" spans="2:5" x14ac:dyDescent="0.2">
      <c r="B21531" s="7" t="s">
        <v>21637</v>
      </c>
      <c r="E21531" s="7">
        <v>378</v>
      </c>
    </row>
    <row r="21532" spans="2:5" x14ac:dyDescent="0.2">
      <c r="B21532" s="7" t="s">
        <v>21638</v>
      </c>
      <c r="E21532" s="7">
        <v>389</v>
      </c>
    </row>
    <row r="21533" spans="2:5" x14ac:dyDescent="0.2">
      <c r="B21533" s="7" t="s">
        <v>21639</v>
      </c>
      <c r="E21533" s="7">
        <v>432</v>
      </c>
    </row>
    <row r="21534" spans="2:5" x14ac:dyDescent="0.2">
      <c r="B21534" s="7" t="s">
        <v>21640</v>
      </c>
      <c r="E21534" s="7">
        <v>361</v>
      </c>
    </row>
    <row r="21535" spans="2:5" x14ac:dyDescent="0.2">
      <c r="B21535" s="7" t="s">
        <v>21641</v>
      </c>
      <c r="E21535" s="7">
        <v>476</v>
      </c>
    </row>
    <row r="21536" spans="2:5" x14ac:dyDescent="0.2">
      <c r="B21536" s="7" t="s">
        <v>21642</v>
      </c>
      <c r="E21536" s="7">
        <v>400</v>
      </c>
    </row>
    <row r="21537" spans="2:5" x14ac:dyDescent="0.2">
      <c r="B21537" s="7" t="s">
        <v>21643</v>
      </c>
      <c r="E21537" s="7">
        <v>505</v>
      </c>
    </row>
    <row r="21538" spans="2:5" x14ac:dyDescent="0.2">
      <c r="B21538" s="7" t="s">
        <v>21644</v>
      </c>
      <c r="E21538" s="7">
        <v>444</v>
      </c>
    </row>
    <row r="21539" spans="2:5" x14ac:dyDescent="0.2">
      <c r="B21539" s="7" t="s">
        <v>21645</v>
      </c>
      <c r="E21539" s="7">
        <v>145</v>
      </c>
    </row>
    <row r="21540" spans="2:5" x14ac:dyDescent="0.2">
      <c r="B21540" s="7" t="s">
        <v>21646</v>
      </c>
      <c r="E21540" s="7">
        <v>490</v>
      </c>
    </row>
    <row r="21541" spans="2:5" x14ac:dyDescent="0.2">
      <c r="B21541" s="7" t="s">
        <v>21647</v>
      </c>
      <c r="E21541" s="7">
        <v>287</v>
      </c>
    </row>
    <row r="21542" spans="2:5" x14ac:dyDescent="0.2">
      <c r="B21542" s="7" t="s">
        <v>21648</v>
      </c>
      <c r="E21542" s="7">
        <v>392</v>
      </c>
    </row>
    <row r="21543" spans="2:5" x14ac:dyDescent="0.2">
      <c r="B21543" s="7" t="s">
        <v>21649</v>
      </c>
      <c r="E21543" s="7">
        <v>356</v>
      </c>
    </row>
    <row r="21544" spans="2:5" x14ac:dyDescent="0.2">
      <c r="B21544" s="7" t="s">
        <v>21650</v>
      </c>
      <c r="E21544" s="7">
        <v>399</v>
      </c>
    </row>
    <row r="21545" spans="2:5" x14ac:dyDescent="0.2">
      <c r="B21545" s="7" t="s">
        <v>21651</v>
      </c>
      <c r="E21545" s="7">
        <v>354</v>
      </c>
    </row>
    <row r="21546" spans="2:5" x14ac:dyDescent="0.2">
      <c r="B21546" s="7" t="s">
        <v>21652</v>
      </c>
      <c r="E21546" s="7">
        <v>358</v>
      </c>
    </row>
    <row r="21547" spans="2:5" x14ac:dyDescent="0.2">
      <c r="B21547" s="7" t="s">
        <v>21653</v>
      </c>
      <c r="E21547" s="7">
        <v>429</v>
      </c>
    </row>
    <row r="21548" spans="2:5" x14ac:dyDescent="0.2">
      <c r="B21548" s="7" t="s">
        <v>21654</v>
      </c>
      <c r="E21548" s="7">
        <v>408</v>
      </c>
    </row>
    <row r="21549" spans="2:5" x14ac:dyDescent="0.2">
      <c r="B21549" s="7" t="s">
        <v>21655</v>
      </c>
      <c r="E21549" s="7">
        <v>448</v>
      </c>
    </row>
    <row r="21550" spans="2:5" x14ac:dyDescent="0.2">
      <c r="B21550" s="7" t="s">
        <v>21656</v>
      </c>
      <c r="E21550" s="7">
        <v>431</v>
      </c>
    </row>
    <row r="21551" spans="2:5" x14ac:dyDescent="0.2">
      <c r="B21551" s="7" t="s">
        <v>21657</v>
      </c>
      <c r="E21551" s="7">
        <v>461</v>
      </c>
    </row>
    <row r="21552" spans="2:5" x14ac:dyDescent="0.2">
      <c r="B21552" s="7" t="s">
        <v>21658</v>
      </c>
      <c r="E21552" s="7">
        <v>535</v>
      </c>
    </row>
    <row r="21553" spans="2:5" x14ac:dyDescent="0.2">
      <c r="B21553" s="7" t="s">
        <v>21659</v>
      </c>
      <c r="E21553" s="7">
        <v>533</v>
      </c>
    </row>
    <row r="21554" spans="2:5" x14ac:dyDescent="0.2">
      <c r="B21554" s="7" t="s">
        <v>21660</v>
      </c>
      <c r="E21554" s="7">
        <v>434</v>
      </c>
    </row>
    <row r="21555" spans="2:5" x14ac:dyDescent="0.2">
      <c r="B21555" s="7" t="s">
        <v>21661</v>
      </c>
      <c r="E21555" s="7">
        <v>598</v>
      </c>
    </row>
    <row r="21556" spans="2:5" x14ac:dyDescent="0.2">
      <c r="B21556" s="7" t="s">
        <v>21662</v>
      </c>
      <c r="E21556" s="7">
        <v>390</v>
      </c>
    </row>
    <row r="21557" spans="2:5" x14ac:dyDescent="0.2">
      <c r="B21557" s="7" t="s">
        <v>21663</v>
      </c>
      <c r="E21557" s="7">
        <v>487</v>
      </c>
    </row>
    <row r="21558" spans="2:5" x14ac:dyDescent="0.2">
      <c r="B21558" s="7" t="s">
        <v>21664</v>
      </c>
      <c r="E21558" s="7">
        <v>349</v>
      </c>
    </row>
    <row r="21559" spans="2:5" x14ac:dyDescent="0.2">
      <c r="B21559" s="7" t="s">
        <v>21665</v>
      </c>
      <c r="E21559" s="7">
        <v>432</v>
      </c>
    </row>
    <row r="21560" spans="2:5" x14ac:dyDescent="0.2">
      <c r="B21560" s="7" t="s">
        <v>21666</v>
      </c>
      <c r="E21560" s="7">
        <v>438</v>
      </c>
    </row>
    <row r="21561" spans="2:5" x14ac:dyDescent="0.2">
      <c r="B21561" s="7" t="s">
        <v>21667</v>
      </c>
      <c r="E21561" s="7">
        <v>545</v>
      </c>
    </row>
    <row r="21562" spans="2:5" x14ac:dyDescent="0.2">
      <c r="B21562" s="7" t="s">
        <v>21668</v>
      </c>
      <c r="E21562" s="7">
        <v>449</v>
      </c>
    </row>
    <row r="21563" spans="2:5" x14ac:dyDescent="0.2">
      <c r="B21563" s="7" t="s">
        <v>21669</v>
      </c>
      <c r="E21563" s="7">
        <v>462</v>
      </c>
    </row>
    <row r="21564" spans="2:5" x14ac:dyDescent="0.2">
      <c r="B21564" s="7" t="s">
        <v>21670</v>
      </c>
      <c r="E21564" s="7">
        <v>317</v>
      </c>
    </row>
    <row r="21565" spans="2:5" x14ac:dyDescent="0.2">
      <c r="B21565" s="7" t="s">
        <v>21671</v>
      </c>
      <c r="E21565" s="7">
        <v>473</v>
      </c>
    </row>
    <row r="21566" spans="2:5" x14ac:dyDescent="0.2">
      <c r="B21566" s="7" t="s">
        <v>21672</v>
      </c>
      <c r="E21566" s="7">
        <v>415</v>
      </c>
    </row>
    <row r="21567" spans="2:5" x14ac:dyDescent="0.2">
      <c r="B21567" s="7" t="s">
        <v>21673</v>
      </c>
      <c r="E21567" s="7">
        <v>400</v>
      </c>
    </row>
    <row r="21568" spans="2:5" x14ac:dyDescent="0.2">
      <c r="B21568" s="7" t="s">
        <v>21674</v>
      </c>
      <c r="E21568" s="7">
        <v>551</v>
      </c>
    </row>
    <row r="21569" spans="2:5" x14ac:dyDescent="0.2">
      <c r="B21569" s="7" t="s">
        <v>21675</v>
      </c>
      <c r="E21569" s="7">
        <v>464</v>
      </c>
    </row>
    <row r="21570" spans="2:5" x14ac:dyDescent="0.2">
      <c r="B21570" s="7" t="s">
        <v>21676</v>
      </c>
      <c r="E21570" s="7">
        <v>362</v>
      </c>
    </row>
    <row r="21571" spans="2:5" x14ac:dyDescent="0.2">
      <c r="B21571" s="7" t="s">
        <v>21677</v>
      </c>
      <c r="E21571" s="7">
        <v>456</v>
      </c>
    </row>
    <row r="21572" spans="2:5" x14ac:dyDescent="0.2">
      <c r="B21572" s="7" t="s">
        <v>21678</v>
      </c>
      <c r="E21572" s="7">
        <v>452</v>
      </c>
    </row>
    <row r="21573" spans="2:5" x14ac:dyDescent="0.2">
      <c r="B21573" s="7" t="s">
        <v>21679</v>
      </c>
      <c r="E21573" s="7">
        <v>430</v>
      </c>
    </row>
    <row r="21574" spans="2:5" x14ac:dyDescent="0.2">
      <c r="B21574" s="7" t="s">
        <v>21680</v>
      </c>
      <c r="E21574" s="7">
        <v>545</v>
      </c>
    </row>
    <row r="21575" spans="2:5" x14ac:dyDescent="0.2">
      <c r="B21575" s="7" t="s">
        <v>21681</v>
      </c>
      <c r="E21575" s="7">
        <v>370</v>
      </c>
    </row>
    <row r="21576" spans="2:5" x14ac:dyDescent="0.2">
      <c r="B21576" s="7" t="s">
        <v>21682</v>
      </c>
      <c r="E21576" s="7">
        <v>322</v>
      </c>
    </row>
    <row r="21577" spans="2:5" x14ac:dyDescent="0.2">
      <c r="B21577" s="7" t="s">
        <v>21683</v>
      </c>
      <c r="E21577" s="7">
        <v>484</v>
      </c>
    </row>
    <row r="21578" spans="2:5" x14ac:dyDescent="0.2">
      <c r="B21578" s="7" t="s">
        <v>21684</v>
      </c>
      <c r="E21578" s="7">
        <v>547</v>
      </c>
    </row>
    <row r="21579" spans="2:5" x14ac:dyDescent="0.2">
      <c r="B21579" s="7" t="s">
        <v>21685</v>
      </c>
      <c r="E21579" s="7">
        <v>428</v>
      </c>
    </row>
    <row r="21580" spans="2:5" x14ac:dyDescent="0.2">
      <c r="B21580" s="7" t="s">
        <v>21686</v>
      </c>
      <c r="E21580" s="7">
        <v>344</v>
      </c>
    </row>
    <row r="21581" spans="2:5" x14ac:dyDescent="0.2">
      <c r="B21581" s="7" t="s">
        <v>21687</v>
      </c>
      <c r="E21581" s="7">
        <v>449</v>
      </c>
    </row>
    <row r="21582" spans="2:5" x14ac:dyDescent="0.2">
      <c r="B21582" s="7" t="s">
        <v>21688</v>
      </c>
      <c r="E21582" s="7">
        <v>422</v>
      </c>
    </row>
    <row r="21583" spans="2:5" x14ac:dyDescent="0.2">
      <c r="B21583" s="7" t="s">
        <v>21689</v>
      </c>
      <c r="E21583" s="7">
        <v>501</v>
      </c>
    </row>
    <row r="21584" spans="2:5" x14ac:dyDescent="0.2">
      <c r="B21584" s="7" t="s">
        <v>21690</v>
      </c>
      <c r="E21584" s="7">
        <v>481</v>
      </c>
    </row>
    <row r="21585" spans="2:5" x14ac:dyDescent="0.2">
      <c r="B21585" s="7" t="s">
        <v>21691</v>
      </c>
      <c r="E21585" s="7">
        <v>583</v>
      </c>
    </row>
    <row r="21586" spans="2:5" x14ac:dyDescent="0.2">
      <c r="B21586" s="7" t="s">
        <v>21692</v>
      </c>
      <c r="E21586" s="7">
        <v>426</v>
      </c>
    </row>
    <row r="21587" spans="2:5" x14ac:dyDescent="0.2">
      <c r="B21587" s="7" t="s">
        <v>21693</v>
      </c>
      <c r="E21587" s="7">
        <v>469</v>
      </c>
    </row>
    <row r="21588" spans="2:5" x14ac:dyDescent="0.2">
      <c r="B21588" s="7" t="s">
        <v>21694</v>
      </c>
      <c r="E21588" s="7">
        <v>478</v>
      </c>
    </row>
    <row r="21589" spans="2:5" x14ac:dyDescent="0.2">
      <c r="B21589" s="7" t="s">
        <v>21695</v>
      </c>
      <c r="E21589" s="7">
        <v>397</v>
      </c>
    </row>
    <row r="21590" spans="2:5" x14ac:dyDescent="0.2">
      <c r="B21590" s="7" t="s">
        <v>21696</v>
      </c>
      <c r="E21590" s="7">
        <v>465</v>
      </c>
    </row>
    <row r="21591" spans="2:5" x14ac:dyDescent="0.2">
      <c r="B21591" s="7" t="s">
        <v>21697</v>
      </c>
      <c r="E21591" s="7">
        <v>370</v>
      </c>
    </row>
    <row r="21592" spans="2:5" x14ac:dyDescent="0.2">
      <c r="B21592" s="7" t="s">
        <v>21698</v>
      </c>
      <c r="E21592" s="7">
        <v>464</v>
      </c>
    </row>
    <row r="21593" spans="2:5" x14ac:dyDescent="0.2">
      <c r="B21593" s="7" t="s">
        <v>21699</v>
      </c>
      <c r="E21593" s="7">
        <v>324</v>
      </c>
    </row>
    <row r="21594" spans="2:5" x14ac:dyDescent="0.2">
      <c r="B21594" s="7" t="s">
        <v>21700</v>
      </c>
      <c r="E21594" s="7">
        <v>430</v>
      </c>
    </row>
    <row r="21595" spans="2:5" x14ac:dyDescent="0.2">
      <c r="B21595" s="7" t="s">
        <v>21701</v>
      </c>
      <c r="E21595" s="7">
        <v>437</v>
      </c>
    </row>
    <row r="21596" spans="2:5" x14ac:dyDescent="0.2">
      <c r="B21596" s="7" t="s">
        <v>21702</v>
      </c>
      <c r="E21596" s="7">
        <v>385</v>
      </c>
    </row>
    <row r="21597" spans="2:5" x14ac:dyDescent="0.2">
      <c r="B21597" s="7" t="s">
        <v>21703</v>
      </c>
      <c r="E21597" s="7">
        <v>294</v>
      </c>
    </row>
    <row r="21598" spans="2:5" x14ac:dyDescent="0.2">
      <c r="B21598" s="7" t="s">
        <v>21704</v>
      </c>
      <c r="E21598" s="7">
        <v>576</v>
      </c>
    </row>
    <row r="21599" spans="2:5" x14ac:dyDescent="0.2">
      <c r="B21599" s="7" t="s">
        <v>21705</v>
      </c>
      <c r="E21599" s="7">
        <v>495</v>
      </c>
    </row>
    <row r="21600" spans="2:5" x14ac:dyDescent="0.2">
      <c r="B21600" s="7" t="s">
        <v>21706</v>
      </c>
      <c r="E21600" s="7">
        <v>441</v>
      </c>
    </row>
    <row r="21601" spans="2:5" x14ac:dyDescent="0.2">
      <c r="B21601" s="7" t="s">
        <v>21707</v>
      </c>
      <c r="E21601" s="7">
        <v>420</v>
      </c>
    </row>
    <row r="21602" spans="2:5" x14ac:dyDescent="0.2">
      <c r="B21602" s="7" t="s">
        <v>21708</v>
      </c>
      <c r="E21602" s="7">
        <v>351</v>
      </c>
    </row>
    <row r="21603" spans="2:5" x14ac:dyDescent="0.2">
      <c r="B21603" s="7" t="s">
        <v>21709</v>
      </c>
      <c r="E21603" s="7">
        <v>371</v>
      </c>
    </row>
    <row r="21604" spans="2:5" x14ac:dyDescent="0.2">
      <c r="B21604" s="7" t="s">
        <v>21710</v>
      </c>
      <c r="E21604" s="7">
        <v>352</v>
      </c>
    </row>
    <row r="21605" spans="2:5" x14ac:dyDescent="0.2">
      <c r="B21605" s="7" t="s">
        <v>21711</v>
      </c>
      <c r="E21605" s="7">
        <v>500</v>
      </c>
    </row>
    <row r="21606" spans="2:5" x14ac:dyDescent="0.2">
      <c r="B21606" s="7" t="s">
        <v>21712</v>
      </c>
      <c r="E21606" s="7">
        <v>314</v>
      </c>
    </row>
    <row r="21607" spans="2:5" x14ac:dyDescent="0.2">
      <c r="B21607" s="7" t="s">
        <v>21713</v>
      </c>
      <c r="E21607" s="7">
        <v>380</v>
      </c>
    </row>
    <row r="21608" spans="2:5" x14ac:dyDescent="0.2">
      <c r="B21608" s="7" t="s">
        <v>21714</v>
      </c>
      <c r="E21608" s="7">
        <v>405</v>
      </c>
    </row>
    <row r="21609" spans="2:5" x14ac:dyDescent="0.2">
      <c r="B21609" s="7" t="s">
        <v>21715</v>
      </c>
      <c r="E21609" s="7">
        <v>269</v>
      </c>
    </row>
    <row r="21610" spans="2:5" x14ac:dyDescent="0.2">
      <c r="B21610" s="7" t="s">
        <v>21716</v>
      </c>
      <c r="E21610" s="7">
        <v>334</v>
      </c>
    </row>
    <row r="21611" spans="2:5" x14ac:dyDescent="0.2">
      <c r="B21611" s="7" t="s">
        <v>21717</v>
      </c>
      <c r="E21611" s="7">
        <v>314</v>
      </c>
    </row>
    <row r="21612" spans="2:5" x14ac:dyDescent="0.2">
      <c r="B21612" s="7" t="s">
        <v>21718</v>
      </c>
      <c r="E21612" s="7">
        <v>237</v>
      </c>
    </row>
    <row r="21613" spans="2:5" x14ac:dyDescent="0.2">
      <c r="B21613" s="7" t="s">
        <v>21719</v>
      </c>
      <c r="E21613" s="7">
        <v>236</v>
      </c>
    </row>
    <row r="21614" spans="2:5" x14ac:dyDescent="0.2">
      <c r="B21614" s="7" t="s">
        <v>21720</v>
      </c>
      <c r="E21614" s="7">
        <v>0</v>
      </c>
    </row>
    <row r="21615" spans="2:5" x14ac:dyDescent="0.2">
      <c r="B21615" s="7" t="s">
        <v>21721</v>
      </c>
      <c r="E21615" s="7">
        <v>439</v>
      </c>
    </row>
    <row r="21616" spans="2:5" x14ac:dyDescent="0.2">
      <c r="B21616" s="7" t="s">
        <v>21722</v>
      </c>
      <c r="E21616" s="7">
        <v>357</v>
      </c>
    </row>
    <row r="21617" spans="2:5" x14ac:dyDescent="0.2">
      <c r="B21617" s="7" t="s">
        <v>21723</v>
      </c>
      <c r="E21617" s="7">
        <v>362</v>
      </c>
    </row>
    <row r="21618" spans="2:5" x14ac:dyDescent="0.2">
      <c r="B21618" s="7" t="s">
        <v>21724</v>
      </c>
      <c r="E21618" s="7">
        <v>461</v>
      </c>
    </row>
    <row r="21619" spans="2:5" x14ac:dyDescent="0.2">
      <c r="B21619" s="7" t="s">
        <v>21725</v>
      </c>
      <c r="E21619" s="7">
        <v>329</v>
      </c>
    </row>
    <row r="21620" spans="2:5" x14ac:dyDescent="0.2">
      <c r="B21620" s="7" t="s">
        <v>21726</v>
      </c>
      <c r="E21620" s="7">
        <v>153</v>
      </c>
    </row>
    <row r="21621" spans="2:5" x14ac:dyDescent="0.2">
      <c r="B21621" s="7" t="s">
        <v>21727</v>
      </c>
      <c r="E21621" s="7">
        <v>319</v>
      </c>
    </row>
    <row r="21622" spans="2:5" x14ac:dyDescent="0.2">
      <c r="B21622" s="7" t="s">
        <v>21728</v>
      </c>
      <c r="E21622" s="7">
        <v>352</v>
      </c>
    </row>
    <row r="21623" spans="2:5" x14ac:dyDescent="0.2">
      <c r="B21623" s="7" t="s">
        <v>21729</v>
      </c>
      <c r="E21623" s="7">
        <v>350</v>
      </c>
    </row>
    <row r="21624" spans="2:5" x14ac:dyDescent="0.2">
      <c r="B21624" s="7" t="s">
        <v>21730</v>
      </c>
      <c r="E21624" s="7">
        <v>493</v>
      </c>
    </row>
    <row r="21625" spans="2:5" x14ac:dyDescent="0.2">
      <c r="B21625" s="7" t="s">
        <v>21731</v>
      </c>
      <c r="E21625" s="7">
        <v>282</v>
      </c>
    </row>
    <row r="21626" spans="2:5" x14ac:dyDescent="0.2">
      <c r="B21626" s="7" t="s">
        <v>21732</v>
      </c>
      <c r="E21626" s="7">
        <v>268</v>
      </c>
    </row>
    <row r="21627" spans="2:5" x14ac:dyDescent="0.2">
      <c r="B21627" s="7" t="s">
        <v>21733</v>
      </c>
      <c r="E21627" s="7">
        <v>295</v>
      </c>
    </row>
    <row r="21628" spans="2:5" x14ac:dyDescent="0.2">
      <c r="B21628" s="7" t="s">
        <v>21734</v>
      </c>
      <c r="E21628" s="7">
        <v>280</v>
      </c>
    </row>
    <row r="21629" spans="2:5" x14ac:dyDescent="0.2">
      <c r="B21629" s="7" t="s">
        <v>21735</v>
      </c>
      <c r="E21629" s="7">
        <v>245</v>
      </c>
    </row>
    <row r="21630" spans="2:5" x14ac:dyDescent="0.2">
      <c r="B21630" s="7" t="s">
        <v>21736</v>
      </c>
      <c r="E21630" s="7">
        <v>260</v>
      </c>
    </row>
    <row r="21631" spans="2:5" x14ac:dyDescent="0.2">
      <c r="B21631" s="7" t="s">
        <v>21737</v>
      </c>
      <c r="E21631" s="7">
        <v>302</v>
      </c>
    </row>
    <row r="21632" spans="2:5" x14ac:dyDescent="0.2">
      <c r="B21632" s="7" t="s">
        <v>21738</v>
      </c>
      <c r="E21632" s="7">
        <v>434</v>
      </c>
    </row>
    <row r="21633" spans="2:5" x14ac:dyDescent="0.2">
      <c r="B21633" s="7" t="s">
        <v>21739</v>
      </c>
      <c r="E21633" s="7">
        <v>431</v>
      </c>
    </row>
    <row r="21634" spans="2:5" x14ac:dyDescent="0.2">
      <c r="B21634" s="7" t="s">
        <v>21740</v>
      </c>
      <c r="E21634" s="7">
        <v>388</v>
      </c>
    </row>
    <row r="21635" spans="2:5" x14ac:dyDescent="0.2">
      <c r="B21635" s="7" t="s">
        <v>21741</v>
      </c>
      <c r="E21635" s="7">
        <v>331</v>
      </c>
    </row>
    <row r="21636" spans="2:5" x14ac:dyDescent="0.2">
      <c r="B21636" s="7" t="s">
        <v>21742</v>
      </c>
      <c r="E21636" s="7">
        <v>275</v>
      </c>
    </row>
    <row r="21637" spans="2:5" x14ac:dyDescent="0.2">
      <c r="B21637" s="7" t="s">
        <v>21743</v>
      </c>
      <c r="E21637" s="7">
        <v>442</v>
      </c>
    </row>
    <row r="21638" spans="2:5" x14ac:dyDescent="0.2">
      <c r="B21638" s="7" t="s">
        <v>21744</v>
      </c>
      <c r="E21638" s="7">
        <v>374</v>
      </c>
    </row>
    <row r="21639" spans="2:5" x14ac:dyDescent="0.2">
      <c r="B21639" s="7" t="s">
        <v>21745</v>
      </c>
      <c r="E21639" s="7">
        <v>247</v>
      </c>
    </row>
    <row r="21640" spans="2:5" x14ac:dyDescent="0.2">
      <c r="B21640" s="7" t="s">
        <v>21746</v>
      </c>
      <c r="E21640" s="7">
        <v>399</v>
      </c>
    </row>
    <row r="21641" spans="2:5" x14ac:dyDescent="0.2">
      <c r="B21641" s="7" t="s">
        <v>21747</v>
      </c>
      <c r="E21641" s="7">
        <v>220</v>
      </c>
    </row>
    <row r="21642" spans="2:5" x14ac:dyDescent="0.2">
      <c r="B21642" s="7" t="s">
        <v>21748</v>
      </c>
      <c r="E21642" s="7">
        <v>322</v>
      </c>
    </row>
    <row r="21643" spans="2:5" x14ac:dyDescent="0.2">
      <c r="B21643" s="7" t="s">
        <v>21749</v>
      </c>
      <c r="E21643" s="7">
        <v>317</v>
      </c>
    </row>
    <row r="21644" spans="2:5" x14ac:dyDescent="0.2">
      <c r="B21644" s="7" t="s">
        <v>21750</v>
      </c>
      <c r="E21644" s="7">
        <v>399</v>
      </c>
    </row>
    <row r="21645" spans="2:5" x14ac:dyDescent="0.2">
      <c r="B21645" s="7" t="s">
        <v>21751</v>
      </c>
      <c r="E21645" s="7">
        <v>315</v>
      </c>
    </row>
    <row r="21646" spans="2:5" x14ac:dyDescent="0.2">
      <c r="B21646" s="7" t="s">
        <v>21752</v>
      </c>
      <c r="E21646" s="7">
        <v>378</v>
      </c>
    </row>
    <row r="21647" spans="2:5" x14ac:dyDescent="0.2">
      <c r="B21647" s="7" t="s">
        <v>21753</v>
      </c>
      <c r="E21647" s="7">
        <v>362</v>
      </c>
    </row>
    <row r="21648" spans="2:5" x14ac:dyDescent="0.2">
      <c r="B21648" s="7" t="s">
        <v>21754</v>
      </c>
      <c r="E21648" s="7">
        <v>296</v>
      </c>
    </row>
    <row r="21649" spans="2:5" x14ac:dyDescent="0.2">
      <c r="B21649" s="7" t="s">
        <v>21755</v>
      </c>
      <c r="E21649" s="7">
        <v>269</v>
      </c>
    </row>
    <row r="21650" spans="2:5" x14ac:dyDescent="0.2">
      <c r="B21650" s="7" t="s">
        <v>21756</v>
      </c>
      <c r="E21650" s="7">
        <v>487</v>
      </c>
    </row>
    <row r="21651" spans="2:5" x14ac:dyDescent="0.2">
      <c r="B21651" s="7" t="s">
        <v>21757</v>
      </c>
      <c r="E21651" s="7">
        <v>457</v>
      </c>
    </row>
    <row r="21652" spans="2:5" x14ac:dyDescent="0.2">
      <c r="B21652" s="7" t="s">
        <v>21758</v>
      </c>
      <c r="E21652" s="7">
        <v>451</v>
      </c>
    </row>
    <row r="21653" spans="2:5" x14ac:dyDescent="0.2">
      <c r="B21653" s="7" t="s">
        <v>21759</v>
      </c>
      <c r="E21653" s="7">
        <v>399</v>
      </c>
    </row>
    <row r="21654" spans="2:5" x14ac:dyDescent="0.2">
      <c r="B21654" s="7" t="s">
        <v>21760</v>
      </c>
      <c r="E21654" s="7">
        <v>362</v>
      </c>
    </row>
    <row r="21655" spans="2:5" x14ac:dyDescent="0.2">
      <c r="B21655" s="7" t="s">
        <v>21761</v>
      </c>
      <c r="E21655" s="7">
        <v>349</v>
      </c>
    </row>
    <row r="21656" spans="2:5" x14ac:dyDescent="0.2">
      <c r="B21656" s="7" t="s">
        <v>21762</v>
      </c>
      <c r="E21656" s="7">
        <v>259</v>
      </c>
    </row>
    <row r="21657" spans="2:5" x14ac:dyDescent="0.2">
      <c r="B21657" s="7" t="s">
        <v>21763</v>
      </c>
      <c r="E21657" s="7">
        <v>344</v>
      </c>
    </row>
    <row r="21658" spans="2:5" x14ac:dyDescent="0.2">
      <c r="B21658" s="7" t="s">
        <v>21764</v>
      </c>
      <c r="E21658" s="7">
        <v>325</v>
      </c>
    </row>
    <row r="21659" spans="2:5" x14ac:dyDescent="0.2">
      <c r="B21659" s="7" t="s">
        <v>21765</v>
      </c>
      <c r="E21659" s="7">
        <v>567</v>
      </c>
    </row>
    <row r="21660" spans="2:5" x14ac:dyDescent="0.2">
      <c r="B21660" s="7" t="s">
        <v>21766</v>
      </c>
      <c r="E21660" s="7">
        <v>361</v>
      </c>
    </row>
    <row r="21661" spans="2:5" x14ac:dyDescent="0.2">
      <c r="B21661" s="7" t="s">
        <v>21767</v>
      </c>
      <c r="E21661" s="7">
        <v>369</v>
      </c>
    </row>
    <row r="21662" spans="2:5" x14ac:dyDescent="0.2">
      <c r="B21662" s="7" t="s">
        <v>21768</v>
      </c>
      <c r="E21662" s="7">
        <v>437</v>
      </c>
    </row>
    <row r="21663" spans="2:5" x14ac:dyDescent="0.2">
      <c r="B21663" s="7" t="s">
        <v>21769</v>
      </c>
      <c r="E21663" s="7">
        <v>433</v>
      </c>
    </row>
    <row r="21664" spans="2:5" x14ac:dyDescent="0.2">
      <c r="B21664" s="7" t="s">
        <v>21770</v>
      </c>
      <c r="E21664" s="7">
        <v>292</v>
      </c>
    </row>
    <row r="21665" spans="2:5" x14ac:dyDescent="0.2">
      <c r="B21665" s="7" t="s">
        <v>21771</v>
      </c>
      <c r="E21665" s="7">
        <v>346</v>
      </c>
    </row>
    <row r="21666" spans="2:5" x14ac:dyDescent="0.2">
      <c r="B21666" s="7" t="s">
        <v>21772</v>
      </c>
      <c r="E21666" s="7">
        <v>429</v>
      </c>
    </row>
    <row r="21667" spans="2:5" x14ac:dyDescent="0.2">
      <c r="B21667" s="7" t="s">
        <v>21773</v>
      </c>
      <c r="E21667" s="7">
        <v>266</v>
      </c>
    </row>
    <row r="21668" spans="2:5" x14ac:dyDescent="0.2">
      <c r="B21668" s="7" t="s">
        <v>21774</v>
      </c>
      <c r="E21668" s="7">
        <v>372</v>
      </c>
    </row>
    <row r="21669" spans="2:5" x14ac:dyDescent="0.2">
      <c r="B21669" s="7" t="s">
        <v>21775</v>
      </c>
      <c r="E21669" s="7">
        <v>391</v>
      </c>
    </row>
    <row r="21670" spans="2:5" x14ac:dyDescent="0.2">
      <c r="B21670" s="7" t="s">
        <v>21776</v>
      </c>
      <c r="E21670" s="7">
        <v>311</v>
      </c>
    </row>
    <row r="21671" spans="2:5" x14ac:dyDescent="0.2">
      <c r="B21671" s="7" t="s">
        <v>21777</v>
      </c>
      <c r="E21671" s="7">
        <v>355</v>
      </c>
    </row>
    <row r="21672" spans="2:5" x14ac:dyDescent="0.2">
      <c r="B21672" s="7" t="s">
        <v>21778</v>
      </c>
      <c r="E21672" s="7">
        <v>429</v>
      </c>
    </row>
    <row r="21673" spans="2:5" x14ac:dyDescent="0.2">
      <c r="B21673" s="7" t="s">
        <v>21779</v>
      </c>
      <c r="E21673" s="7">
        <v>317</v>
      </c>
    </row>
    <row r="21674" spans="2:5" x14ac:dyDescent="0.2">
      <c r="B21674" s="7" t="s">
        <v>21780</v>
      </c>
      <c r="E21674" s="7">
        <v>404</v>
      </c>
    </row>
    <row r="21675" spans="2:5" x14ac:dyDescent="0.2">
      <c r="B21675" s="7" t="s">
        <v>21781</v>
      </c>
      <c r="E21675" s="7">
        <v>353</v>
      </c>
    </row>
    <row r="21676" spans="2:5" x14ac:dyDescent="0.2">
      <c r="B21676" s="7" t="s">
        <v>21782</v>
      </c>
      <c r="E21676" s="7">
        <v>251</v>
      </c>
    </row>
    <row r="21677" spans="2:5" x14ac:dyDescent="0.2">
      <c r="B21677" s="7" t="s">
        <v>21783</v>
      </c>
      <c r="E21677" s="7">
        <v>383</v>
      </c>
    </row>
    <row r="21678" spans="2:5" x14ac:dyDescent="0.2">
      <c r="B21678" s="7" t="s">
        <v>21784</v>
      </c>
      <c r="E21678" s="7">
        <v>424</v>
      </c>
    </row>
    <row r="21679" spans="2:5" x14ac:dyDescent="0.2">
      <c r="B21679" s="7" t="s">
        <v>21785</v>
      </c>
      <c r="E21679" s="7">
        <v>303</v>
      </c>
    </row>
    <row r="21680" spans="2:5" x14ac:dyDescent="0.2">
      <c r="B21680" s="7" t="s">
        <v>21786</v>
      </c>
      <c r="E21680" s="7">
        <v>266</v>
      </c>
    </row>
    <row r="21681" spans="2:5" x14ac:dyDescent="0.2">
      <c r="B21681" s="7" t="s">
        <v>21787</v>
      </c>
      <c r="E21681" s="7">
        <v>405</v>
      </c>
    </row>
    <row r="21682" spans="2:5" x14ac:dyDescent="0.2">
      <c r="B21682" s="7" t="s">
        <v>21788</v>
      </c>
      <c r="E21682" s="7">
        <v>307</v>
      </c>
    </row>
    <row r="21683" spans="2:5" x14ac:dyDescent="0.2">
      <c r="B21683" s="7" t="s">
        <v>21789</v>
      </c>
      <c r="E21683" s="7">
        <v>377</v>
      </c>
    </row>
    <row r="21684" spans="2:5" x14ac:dyDescent="0.2">
      <c r="B21684" s="7" t="s">
        <v>21790</v>
      </c>
      <c r="E21684" s="7">
        <v>309</v>
      </c>
    </row>
    <row r="21685" spans="2:5" x14ac:dyDescent="0.2">
      <c r="B21685" s="7" t="s">
        <v>21791</v>
      </c>
      <c r="E21685" s="7">
        <v>372</v>
      </c>
    </row>
    <row r="21686" spans="2:5" x14ac:dyDescent="0.2">
      <c r="B21686" s="7" t="s">
        <v>21792</v>
      </c>
      <c r="E21686" s="7">
        <v>299</v>
      </c>
    </row>
    <row r="21687" spans="2:5" x14ac:dyDescent="0.2">
      <c r="B21687" s="7" t="s">
        <v>21793</v>
      </c>
      <c r="E21687" s="7">
        <v>398</v>
      </c>
    </row>
    <row r="21688" spans="2:5" x14ac:dyDescent="0.2">
      <c r="B21688" s="7" t="s">
        <v>21794</v>
      </c>
      <c r="E21688" s="7">
        <v>329</v>
      </c>
    </row>
    <row r="21689" spans="2:5" x14ac:dyDescent="0.2">
      <c r="B21689" s="7" t="s">
        <v>21795</v>
      </c>
      <c r="E21689" s="7">
        <v>252</v>
      </c>
    </row>
    <row r="21690" spans="2:5" x14ac:dyDescent="0.2">
      <c r="B21690" s="7" t="s">
        <v>21796</v>
      </c>
      <c r="E21690" s="7">
        <v>438</v>
      </c>
    </row>
    <row r="21691" spans="2:5" x14ac:dyDescent="0.2">
      <c r="B21691" s="7" t="s">
        <v>21797</v>
      </c>
      <c r="E21691" s="7">
        <v>378</v>
      </c>
    </row>
    <row r="21692" spans="2:5" x14ac:dyDescent="0.2">
      <c r="B21692" s="7" t="s">
        <v>21798</v>
      </c>
      <c r="E21692" s="7">
        <v>465</v>
      </c>
    </row>
    <row r="21693" spans="2:5" x14ac:dyDescent="0.2">
      <c r="B21693" s="7" t="s">
        <v>21799</v>
      </c>
      <c r="E21693" s="7">
        <v>292</v>
      </c>
    </row>
    <row r="21694" spans="2:5" x14ac:dyDescent="0.2">
      <c r="B21694" s="7" t="s">
        <v>21800</v>
      </c>
      <c r="E21694" s="7">
        <v>290</v>
      </c>
    </row>
    <row r="21695" spans="2:5" x14ac:dyDescent="0.2">
      <c r="B21695" s="7" t="s">
        <v>21801</v>
      </c>
      <c r="E21695" s="7">
        <v>360</v>
      </c>
    </row>
    <row r="21696" spans="2:5" x14ac:dyDescent="0.2">
      <c r="B21696" s="7" t="s">
        <v>21802</v>
      </c>
      <c r="E21696" s="7">
        <v>337</v>
      </c>
    </row>
    <row r="21697" spans="2:5" x14ac:dyDescent="0.2">
      <c r="B21697" s="7" t="s">
        <v>21803</v>
      </c>
      <c r="E21697" s="7">
        <v>241</v>
      </c>
    </row>
    <row r="21698" spans="2:5" x14ac:dyDescent="0.2">
      <c r="B21698" s="7" t="s">
        <v>21804</v>
      </c>
      <c r="E21698" s="7">
        <v>270</v>
      </c>
    </row>
    <row r="21699" spans="2:5" x14ac:dyDescent="0.2">
      <c r="B21699" s="7" t="s">
        <v>21805</v>
      </c>
      <c r="E21699" s="7">
        <v>322</v>
      </c>
    </row>
    <row r="21700" spans="2:5" x14ac:dyDescent="0.2">
      <c r="B21700" s="7" t="s">
        <v>21806</v>
      </c>
      <c r="E21700" s="7">
        <v>532</v>
      </c>
    </row>
    <row r="21701" spans="2:5" x14ac:dyDescent="0.2">
      <c r="B21701" s="7" t="s">
        <v>21807</v>
      </c>
      <c r="E21701" s="7">
        <v>393</v>
      </c>
    </row>
    <row r="21702" spans="2:5" x14ac:dyDescent="0.2">
      <c r="B21702" s="7" t="s">
        <v>21808</v>
      </c>
      <c r="E21702" s="7">
        <v>386</v>
      </c>
    </row>
    <row r="21703" spans="2:5" x14ac:dyDescent="0.2">
      <c r="B21703" s="7" t="s">
        <v>21809</v>
      </c>
      <c r="E21703" s="7">
        <v>214</v>
      </c>
    </row>
    <row r="21704" spans="2:5" x14ac:dyDescent="0.2">
      <c r="B21704" s="7" t="s">
        <v>21810</v>
      </c>
      <c r="E21704" s="7">
        <v>368</v>
      </c>
    </row>
    <row r="21705" spans="2:5" x14ac:dyDescent="0.2">
      <c r="B21705" s="7" t="s">
        <v>21811</v>
      </c>
      <c r="E21705" s="7">
        <v>345</v>
      </c>
    </row>
    <row r="21706" spans="2:5" x14ac:dyDescent="0.2">
      <c r="B21706" s="7" t="s">
        <v>21812</v>
      </c>
      <c r="E21706" s="7">
        <v>423</v>
      </c>
    </row>
    <row r="21707" spans="2:5" x14ac:dyDescent="0.2">
      <c r="B21707" s="7" t="s">
        <v>21813</v>
      </c>
      <c r="E21707" s="7">
        <v>362</v>
      </c>
    </row>
    <row r="21708" spans="2:5" x14ac:dyDescent="0.2">
      <c r="B21708" s="7" t="s">
        <v>21814</v>
      </c>
      <c r="E21708" s="7">
        <v>354</v>
      </c>
    </row>
    <row r="21709" spans="2:5" x14ac:dyDescent="0.2">
      <c r="B21709" s="7" t="s">
        <v>21815</v>
      </c>
      <c r="E21709" s="7">
        <v>238</v>
      </c>
    </row>
    <row r="21710" spans="2:5" x14ac:dyDescent="0.2">
      <c r="B21710" s="7" t="s">
        <v>21816</v>
      </c>
      <c r="E21710" s="7">
        <v>282</v>
      </c>
    </row>
    <row r="21711" spans="2:5" x14ac:dyDescent="0.2">
      <c r="B21711" s="7" t="s">
        <v>21817</v>
      </c>
      <c r="E21711" s="7">
        <v>311</v>
      </c>
    </row>
    <row r="21712" spans="2:5" x14ac:dyDescent="0.2">
      <c r="B21712" s="7" t="s">
        <v>21818</v>
      </c>
      <c r="E21712" s="7">
        <v>215</v>
      </c>
    </row>
    <row r="21713" spans="2:5" x14ac:dyDescent="0.2">
      <c r="B21713" s="7" t="s">
        <v>21819</v>
      </c>
      <c r="E21713" s="7">
        <v>199</v>
      </c>
    </row>
    <row r="21714" spans="2:5" x14ac:dyDescent="0.2">
      <c r="B21714" s="7" t="s">
        <v>21820</v>
      </c>
      <c r="E21714" s="7">
        <v>0</v>
      </c>
    </row>
    <row r="21715" spans="2:5" x14ac:dyDescent="0.2">
      <c r="B21715" s="7" t="s">
        <v>21821</v>
      </c>
      <c r="E21715" s="7">
        <v>490</v>
      </c>
    </row>
    <row r="21716" spans="2:5" x14ac:dyDescent="0.2">
      <c r="B21716" s="7" t="s">
        <v>21822</v>
      </c>
      <c r="E21716" s="7">
        <v>304</v>
      </c>
    </row>
    <row r="21717" spans="2:5" x14ac:dyDescent="0.2">
      <c r="B21717" s="7" t="s">
        <v>21823</v>
      </c>
      <c r="E21717" s="7">
        <v>399</v>
      </c>
    </row>
    <row r="21718" spans="2:5" x14ac:dyDescent="0.2">
      <c r="B21718" s="7" t="s">
        <v>21824</v>
      </c>
      <c r="E21718" s="7">
        <v>439</v>
      </c>
    </row>
    <row r="21719" spans="2:5" x14ac:dyDescent="0.2">
      <c r="B21719" s="7" t="s">
        <v>21825</v>
      </c>
      <c r="E21719" s="7">
        <v>177</v>
      </c>
    </row>
    <row r="21720" spans="2:5" x14ac:dyDescent="0.2">
      <c r="B21720" s="7" t="s">
        <v>21826</v>
      </c>
      <c r="E21720" s="7">
        <v>206</v>
      </c>
    </row>
    <row r="21721" spans="2:5" x14ac:dyDescent="0.2">
      <c r="B21721" s="7" t="s">
        <v>21827</v>
      </c>
      <c r="E21721" s="7">
        <v>275</v>
      </c>
    </row>
    <row r="21722" spans="2:5" x14ac:dyDescent="0.2">
      <c r="B21722" s="7" t="s">
        <v>21828</v>
      </c>
      <c r="E21722" s="7">
        <v>275</v>
      </c>
    </row>
    <row r="21723" spans="2:5" x14ac:dyDescent="0.2">
      <c r="B21723" s="7" t="s">
        <v>21829</v>
      </c>
      <c r="E21723" s="7">
        <v>191</v>
      </c>
    </row>
    <row r="21724" spans="2:5" x14ac:dyDescent="0.2">
      <c r="B21724" s="7" t="s">
        <v>21830</v>
      </c>
      <c r="E21724" s="7">
        <v>341</v>
      </c>
    </row>
    <row r="21725" spans="2:5" x14ac:dyDescent="0.2">
      <c r="B21725" s="7" t="s">
        <v>21831</v>
      </c>
      <c r="E21725" s="7">
        <v>179</v>
      </c>
    </row>
    <row r="21726" spans="2:5" x14ac:dyDescent="0.2">
      <c r="B21726" s="7" t="s">
        <v>21832</v>
      </c>
      <c r="E21726" s="7">
        <v>249</v>
      </c>
    </row>
    <row r="21727" spans="2:5" x14ac:dyDescent="0.2">
      <c r="B21727" s="7" t="s">
        <v>21833</v>
      </c>
      <c r="E21727" s="7">
        <v>324</v>
      </c>
    </row>
    <row r="21728" spans="2:5" x14ac:dyDescent="0.2">
      <c r="B21728" s="7" t="s">
        <v>21834</v>
      </c>
      <c r="E21728" s="7">
        <v>244</v>
      </c>
    </row>
    <row r="21729" spans="2:5" x14ac:dyDescent="0.2">
      <c r="B21729" s="7" t="s">
        <v>21835</v>
      </c>
      <c r="E21729" s="7">
        <v>227</v>
      </c>
    </row>
    <row r="21730" spans="2:5" x14ac:dyDescent="0.2">
      <c r="B21730" s="7" t="s">
        <v>21836</v>
      </c>
      <c r="E21730" s="7">
        <v>211</v>
      </c>
    </row>
    <row r="21731" spans="2:5" x14ac:dyDescent="0.2">
      <c r="B21731" s="7" t="s">
        <v>21837</v>
      </c>
      <c r="E21731" s="7">
        <v>310</v>
      </c>
    </row>
    <row r="21732" spans="2:5" x14ac:dyDescent="0.2">
      <c r="B21732" s="7" t="s">
        <v>21838</v>
      </c>
      <c r="E21732" s="7">
        <v>337</v>
      </c>
    </row>
    <row r="21733" spans="2:5" x14ac:dyDescent="0.2">
      <c r="B21733" s="7" t="s">
        <v>21839</v>
      </c>
      <c r="E21733" s="7">
        <v>356</v>
      </c>
    </row>
    <row r="21734" spans="2:5" x14ac:dyDescent="0.2">
      <c r="B21734" s="7" t="s">
        <v>21840</v>
      </c>
      <c r="E21734" s="7">
        <v>279</v>
      </c>
    </row>
    <row r="21735" spans="2:5" x14ac:dyDescent="0.2">
      <c r="B21735" s="7" t="s">
        <v>21841</v>
      </c>
      <c r="E21735" s="7">
        <v>289</v>
      </c>
    </row>
    <row r="21736" spans="2:5" x14ac:dyDescent="0.2">
      <c r="B21736" s="7" t="s">
        <v>21842</v>
      </c>
      <c r="E21736" s="7">
        <v>323</v>
      </c>
    </row>
    <row r="21737" spans="2:5" x14ac:dyDescent="0.2">
      <c r="B21737" s="7" t="s">
        <v>21843</v>
      </c>
      <c r="E21737" s="7">
        <v>248</v>
      </c>
    </row>
    <row r="21738" spans="2:5" x14ac:dyDescent="0.2">
      <c r="B21738" s="7" t="s">
        <v>21844</v>
      </c>
      <c r="E21738" s="7">
        <v>297</v>
      </c>
    </row>
    <row r="21739" spans="2:5" x14ac:dyDescent="0.2">
      <c r="B21739" s="7" t="s">
        <v>21845</v>
      </c>
      <c r="E21739" s="7">
        <v>201</v>
      </c>
    </row>
    <row r="21740" spans="2:5" x14ac:dyDescent="0.2">
      <c r="B21740" s="7" t="s">
        <v>21846</v>
      </c>
      <c r="E21740" s="7">
        <v>346</v>
      </c>
    </row>
    <row r="21741" spans="2:5" x14ac:dyDescent="0.2">
      <c r="B21741" s="7" t="s">
        <v>21847</v>
      </c>
      <c r="E21741" s="7">
        <v>123</v>
      </c>
    </row>
    <row r="21742" spans="2:5" x14ac:dyDescent="0.2">
      <c r="B21742" s="7" t="s">
        <v>21848</v>
      </c>
      <c r="E21742" s="7">
        <v>278</v>
      </c>
    </row>
    <row r="21743" spans="2:5" x14ac:dyDescent="0.2">
      <c r="B21743" s="7" t="s">
        <v>21849</v>
      </c>
      <c r="E21743" s="7">
        <v>322</v>
      </c>
    </row>
    <row r="21744" spans="2:5" x14ac:dyDescent="0.2">
      <c r="B21744" s="7" t="s">
        <v>21850</v>
      </c>
      <c r="E21744" s="7">
        <v>354</v>
      </c>
    </row>
    <row r="21745" spans="2:5" x14ac:dyDescent="0.2">
      <c r="B21745" s="7" t="s">
        <v>21851</v>
      </c>
      <c r="E21745" s="7">
        <v>358</v>
      </c>
    </row>
    <row r="21746" spans="2:5" x14ac:dyDescent="0.2">
      <c r="B21746" s="7" t="s">
        <v>21852</v>
      </c>
      <c r="E21746" s="7">
        <v>374</v>
      </c>
    </row>
    <row r="21747" spans="2:5" x14ac:dyDescent="0.2">
      <c r="B21747" s="7" t="s">
        <v>21853</v>
      </c>
      <c r="E21747" s="7">
        <v>283</v>
      </c>
    </row>
    <row r="21748" spans="2:5" x14ac:dyDescent="0.2">
      <c r="B21748" s="7" t="s">
        <v>21854</v>
      </c>
      <c r="E21748" s="7">
        <v>262</v>
      </c>
    </row>
    <row r="21749" spans="2:5" x14ac:dyDescent="0.2">
      <c r="B21749" s="7" t="s">
        <v>21855</v>
      </c>
      <c r="E21749" s="7">
        <v>361</v>
      </c>
    </row>
    <row r="21750" spans="2:5" x14ac:dyDescent="0.2">
      <c r="B21750" s="7" t="s">
        <v>21856</v>
      </c>
      <c r="E21750" s="7">
        <v>397</v>
      </c>
    </row>
    <row r="21751" spans="2:5" x14ac:dyDescent="0.2">
      <c r="B21751" s="7" t="s">
        <v>21857</v>
      </c>
      <c r="E21751" s="7">
        <v>326</v>
      </c>
    </row>
    <row r="21752" spans="2:5" x14ac:dyDescent="0.2">
      <c r="B21752" s="7" t="s">
        <v>21858</v>
      </c>
      <c r="E21752" s="7">
        <v>344</v>
      </c>
    </row>
    <row r="21753" spans="2:5" x14ac:dyDescent="0.2">
      <c r="B21753" s="7" t="s">
        <v>21859</v>
      </c>
      <c r="E21753" s="7">
        <v>375</v>
      </c>
    </row>
    <row r="21754" spans="2:5" x14ac:dyDescent="0.2">
      <c r="B21754" s="7" t="s">
        <v>21860</v>
      </c>
      <c r="E21754" s="7">
        <v>360</v>
      </c>
    </row>
    <row r="21755" spans="2:5" x14ac:dyDescent="0.2">
      <c r="B21755" s="7" t="s">
        <v>21861</v>
      </c>
      <c r="E21755" s="7">
        <v>360</v>
      </c>
    </row>
    <row r="21756" spans="2:5" x14ac:dyDescent="0.2">
      <c r="B21756" s="7" t="s">
        <v>21862</v>
      </c>
      <c r="E21756" s="7">
        <v>190</v>
      </c>
    </row>
    <row r="21757" spans="2:5" x14ac:dyDescent="0.2">
      <c r="B21757" s="7" t="s">
        <v>21863</v>
      </c>
      <c r="E21757" s="7">
        <v>403</v>
      </c>
    </row>
    <row r="21758" spans="2:5" x14ac:dyDescent="0.2">
      <c r="B21758" s="7" t="s">
        <v>21864</v>
      </c>
      <c r="E21758" s="7">
        <v>271</v>
      </c>
    </row>
    <row r="21759" spans="2:5" x14ac:dyDescent="0.2">
      <c r="B21759" s="7" t="s">
        <v>21865</v>
      </c>
      <c r="E21759" s="7">
        <v>431</v>
      </c>
    </row>
    <row r="21760" spans="2:5" x14ac:dyDescent="0.2">
      <c r="B21760" s="7" t="s">
        <v>21866</v>
      </c>
      <c r="E21760" s="7">
        <v>335</v>
      </c>
    </row>
    <row r="21761" spans="2:5" x14ac:dyDescent="0.2">
      <c r="B21761" s="7" t="s">
        <v>21867</v>
      </c>
      <c r="E21761" s="7">
        <v>337</v>
      </c>
    </row>
    <row r="21762" spans="2:5" x14ac:dyDescent="0.2">
      <c r="B21762" s="7" t="s">
        <v>21868</v>
      </c>
      <c r="E21762" s="7">
        <v>381</v>
      </c>
    </row>
    <row r="21763" spans="2:5" x14ac:dyDescent="0.2">
      <c r="B21763" s="7" t="s">
        <v>21869</v>
      </c>
      <c r="E21763" s="7">
        <v>357</v>
      </c>
    </row>
    <row r="21764" spans="2:5" x14ac:dyDescent="0.2">
      <c r="B21764" s="7" t="s">
        <v>21870</v>
      </c>
      <c r="E21764" s="7">
        <v>293</v>
      </c>
    </row>
    <row r="21765" spans="2:5" x14ac:dyDescent="0.2">
      <c r="B21765" s="7" t="s">
        <v>21871</v>
      </c>
      <c r="E21765" s="7">
        <v>407</v>
      </c>
    </row>
    <row r="21766" spans="2:5" x14ac:dyDescent="0.2">
      <c r="B21766" s="7" t="s">
        <v>21872</v>
      </c>
      <c r="E21766" s="7">
        <v>425</v>
      </c>
    </row>
    <row r="21767" spans="2:5" x14ac:dyDescent="0.2">
      <c r="B21767" s="7" t="s">
        <v>21873</v>
      </c>
      <c r="E21767" s="7">
        <v>309</v>
      </c>
    </row>
    <row r="21768" spans="2:5" x14ac:dyDescent="0.2">
      <c r="B21768" s="7" t="s">
        <v>21874</v>
      </c>
      <c r="E21768" s="7">
        <v>263</v>
      </c>
    </row>
    <row r="21769" spans="2:5" x14ac:dyDescent="0.2">
      <c r="B21769" s="7" t="s">
        <v>21875</v>
      </c>
      <c r="E21769" s="7">
        <v>260</v>
      </c>
    </row>
    <row r="21770" spans="2:5" x14ac:dyDescent="0.2">
      <c r="B21770" s="7" t="s">
        <v>21876</v>
      </c>
      <c r="E21770" s="7">
        <v>336</v>
      </c>
    </row>
    <row r="21771" spans="2:5" x14ac:dyDescent="0.2">
      <c r="B21771" s="7" t="s">
        <v>21877</v>
      </c>
      <c r="E21771" s="7">
        <v>325</v>
      </c>
    </row>
    <row r="21772" spans="2:5" x14ac:dyDescent="0.2">
      <c r="B21772" s="7" t="s">
        <v>21878</v>
      </c>
      <c r="E21772" s="7">
        <v>217</v>
      </c>
    </row>
    <row r="21773" spans="2:5" x14ac:dyDescent="0.2">
      <c r="B21773" s="7" t="s">
        <v>21879</v>
      </c>
      <c r="E21773" s="7">
        <v>357</v>
      </c>
    </row>
    <row r="21774" spans="2:5" x14ac:dyDescent="0.2">
      <c r="B21774" s="7" t="s">
        <v>21880</v>
      </c>
      <c r="E21774" s="7">
        <v>434</v>
      </c>
    </row>
    <row r="21775" spans="2:5" x14ac:dyDescent="0.2">
      <c r="B21775" s="7" t="s">
        <v>21881</v>
      </c>
      <c r="E21775" s="7">
        <v>289</v>
      </c>
    </row>
    <row r="21776" spans="2:5" x14ac:dyDescent="0.2">
      <c r="B21776" s="7" t="s">
        <v>21882</v>
      </c>
      <c r="E21776" s="7">
        <v>194</v>
      </c>
    </row>
    <row r="21777" spans="2:5" x14ac:dyDescent="0.2">
      <c r="B21777" s="7" t="s">
        <v>21883</v>
      </c>
      <c r="E21777" s="7">
        <v>351</v>
      </c>
    </row>
    <row r="21778" spans="2:5" x14ac:dyDescent="0.2">
      <c r="B21778" s="7" t="s">
        <v>21884</v>
      </c>
      <c r="E21778" s="7">
        <v>349</v>
      </c>
    </row>
    <row r="21779" spans="2:5" x14ac:dyDescent="0.2">
      <c r="B21779" s="7" t="s">
        <v>21885</v>
      </c>
      <c r="E21779" s="7">
        <v>306</v>
      </c>
    </row>
    <row r="21780" spans="2:5" x14ac:dyDescent="0.2">
      <c r="B21780" s="7" t="s">
        <v>21886</v>
      </c>
      <c r="E21780" s="7">
        <v>315</v>
      </c>
    </row>
    <row r="21781" spans="2:5" x14ac:dyDescent="0.2">
      <c r="B21781" s="7" t="s">
        <v>21887</v>
      </c>
      <c r="E21781" s="7">
        <v>385</v>
      </c>
    </row>
    <row r="21782" spans="2:5" x14ac:dyDescent="0.2">
      <c r="B21782" s="7" t="s">
        <v>21888</v>
      </c>
      <c r="E21782" s="7">
        <v>252</v>
      </c>
    </row>
    <row r="21783" spans="2:5" x14ac:dyDescent="0.2">
      <c r="B21783" s="7" t="s">
        <v>21889</v>
      </c>
      <c r="E21783" s="7">
        <v>348</v>
      </c>
    </row>
    <row r="21784" spans="2:5" x14ac:dyDescent="0.2">
      <c r="B21784" s="7" t="s">
        <v>21890</v>
      </c>
      <c r="E21784" s="7">
        <v>363</v>
      </c>
    </row>
    <row r="21785" spans="2:5" x14ac:dyDescent="0.2">
      <c r="B21785" s="7" t="s">
        <v>21891</v>
      </c>
      <c r="E21785" s="7">
        <v>338</v>
      </c>
    </row>
    <row r="21786" spans="2:5" x14ac:dyDescent="0.2">
      <c r="B21786" s="7" t="s">
        <v>21892</v>
      </c>
      <c r="E21786" s="7">
        <v>220</v>
      </c>
    </row>
    <row r="21787" spans="2:5" x14ac:dyDescent="0.2">
      <c r="B21787" s="7" t="s">
        <v>21893</v>
      </c>
      <c r="E21787" s="7">
        <v>264</v>
      </c>
    </row>
    <row r="21788" spans="2:5" x14ac:dyDescent="0.2">
      <c r="B21788" s="7" t="s">
        <v>21894</v>
      </c>
      <c r="E21788" s="7">
        <v>328</v>
      </c>
    </row>
    <row r="21789" spans="2:5" x14ac:dyDescent="0.2">
      <c r="B21789" s="7" t="s">
        <v>21895</v>
      </c>
      <c r="E21789" s="7">
        <v>230</v>
      </c>
    </row>
    <row r="21790" spans="2:5" x14ac:dyDescent="0.2">
      <c r="B21790" s="7" t="s">
        <v>21896</v>
      </c>
      <c r="E21790" s="7">
        <v>245</v>
      </c>
    </row>
    <row r="21791" spans="2:5" x14ac:dyDescent="0.2">
      <c r="B21791" s="7" t="s">
        <v>21897</v>
      </c>
      <c r="E21791" s="7">
        <v>346</v>
      </c>
    </row>
    <row r="21792" spans="2:5" x14ac:dyDescent="0.2">
      <c r="B21792" s="7" t="s">
        <v>21898</v>
      </c>
      <c r="E21792" s="7">
        <v>386</v>
      </c>
    </row>
    <row r="21793" spans="2:5" x14ac:dyDescent="0.2">
      <c r="B21793" s="7" t="s">
        <v>21899</v>
      </c>
      <c r="E21793" s="7">
        <v>300</v>
      </c>
    </row>
    <row r="21794" spans="2:5" x14ac:dyDescent="0.2">
      <c r="B21794" s="7" t="s">
        <v>21900</v>
      </c>
      <c r="E21794" s="7">
        <v>365</v>
      </c>
    </row>
    <row r="21795" spans="2:5" x14ac:dyDescent="0.2">
      <c r="B21795" s="7" t="s">
        <v>21901</v>
      </c>
      <c r="E21795" s="7">
        <v>464</v>
      </c>
    </row>
    <row r="21796" spans="2:5" x14ac:dyDescent="0.2">
      <c r="B21796" s="7" t="s">
        <v>21902</v>
      </c>
      <c r="E21796" s="7">
        <v>277</v>
      </c>
    </row>
    <row r="21797" spans="2:5" x14ac:dyDescent="0.2">
      <c r="B21797" s="7" t="s">
        <v>21903</v>
      </c>
      <c r="E21797" s="7">
        <v>133</v>
      </c>
    </row>
    <row r="21798" spans="2:5" x14ac:dyDescent="0.2">
      <c r="B21798" s="7" t="s">
        <v>21904</v>
      </c>
      <c r="E21798" s="7">
        <v>315</v>
      </c>
    </row>
    <row r="21799" spans="2:5" x14ac:dyDescent="0.2">
      <c r="B21799" s="7" t="s">
        <v>21905</v>
      </c>
      <c r="E21799" s="7">
        <v>308</v>
      </c>
    </row>
    <row r="21800" spans="2:5" x14ac:dyDescent="0.2">
      <c r="B21800" s="7" t="s">
        <v>21906</v>
      </c>
      <c r="E21800" s="7">
        <v>439</v>
      </c>
    </row>
    <row r="21801" spans="2:5" x14ac:dyDescent="0.2">
      <c r="B21801" s="7" t="s">
        <v>21907</v>
      </c>
      <c r="E21801" s="7">
        <v>450</v>
      </c>
    </row>
    <row r="21802" spans="2:5" x14ac:dyDescent="0.2">
      <c r="B21802" s="7" t="s">
        <v>21908</v>
      </c>
      <c r="E21802" s="7">
        <v>328</v>
      </c>
    </row>
    <row r="21803" spans="2:5" x14ac:dyDescent="0.2">
      <c r="B21803" s="7" t="s">
        <v>21909</v>
      </c>
      <c r="E21803" s="7">
        <v>315</v>
      </c>
    </row>
    <row r="21804" spans="2:5" x14ac:dyDescent="0.2">
      <c r="B21804" s="7" t="s">
        <v>21910</v>
      </c>
      <c r="E21804" s="7">
        <v>580</v>
      </c>
    </row>
    <row r="21805" spans="2:5" x14ac:dyDescent="0.2">
      <c r="B21805" s="7" t="s">
        <v>21911</v>
      </c>
      <c r="E21805" s="7">
        <v>592</v>
      </c>
    </row>
    <row r="21806" spans="2:5" x14ac:dyDescent="0.2">
      <c r="B21806" s="7" t="s">
        <v>21912</v>
      </c>
      <c r="E21806" s="7">
        <v>423</v>
      </c>
    </row>
    <row r="21807" spans="2:5" x14ac:dyDescent="0.2">
      <c r="B21807" s="7" t="s">
        <v>21913</v>
      </c>
      <c r="E21807" s="7">
        <v>657</v>
      </c>
    </row>
    <row r="21808" spans="2:5" x14ac:dyDescent="0.2">
      <c r="B21808" s="7" t="s">
        <v>21914</v>
      </c>
      <c r="E21808" s="7">
        <v>669</v>
      </c>
    </row>
    <row r="21809" spans="2:5" x14ac:dyDescent="0.2">
      <c r="B21809" s="7" t="s">
        <v>21915</v>
      </c>
      <c r="E21809" s="7">
        <v>345</v>
      </c>
    </row>
    <row r="21810" spans="2:5" x14ac:dyDescent="0.2">
      <c r="B21810" s="7" t="s">
        <v>21916</v>
      </c>
      <c r="E21810" s="7">
        <v>461</v>
      </c>
    </row>
    <row r="21811" spans="2:5" x14ac:dyDescent="0.2">
      <c r="B21811" s="7" t="s">
        <v>21917</v>
      </c>
      <c r="E21811" s="7">
        <v>299</v>
      </c>
    </row>
    <row r="21812" spans="2:5" x14ac:dyDescent="0.2">
      <c r="B21812" s="7" t="s">
        <v>21918</v>
      </c>
      <c r="E21812" s="7">
        <v>309</v>
      </c>
    </row>
    <row r="21813" spans="2:5" x14ac:dyDescent="0.2">
      <c r="B21813" s="7" t="s">
        <v>21919</v>
      </c>
      <c r="E21813" s="7">
        <v>284</v>
      </c>
    </row>
    <row r="21814" spans="2:5" x14ac:dyDescent="0.2">
      <c r="B21814" s="7" t="s">
        <v>21920</v>
      </c>
      <c r="E21814" s="7">
        <v>0</v>
      </c>
    </row>
    <row r="21815" spans="2:5" x14ac:dyDescent="0.2">
      <c r="B21815" s="7" t="s">
        <v>21921</v>
      </c>
      <c r="E21815" s="7">
        <v>500</v>
      </c>
    </row>
    <row r="21816" spans="2:5" x14ac:dyDescent="0.2">
      <c r="B21816" s="7" t="s">
        <v>21922</v>
      </c>
      <c r="E21816" s="7">
        <v>454</v>
      </c>
    </row>
    <row r="21817" spans="2:5" x14ac:dyDescent="0.2">
      <c r="B21817" s="7" t="s">
        <v>21923</v>
      </c>
      <c r="E21817" s="7">
        <v>552</v>
      </c>
    </row>
    <row r="21818" spans="2:5" x14ac:dyDescent="0.2">
      <c r="B21818" s="7" t="s">
        <v>21924</v>
      </c>
      <c r="E21818" s="7">
        <v>666</v>
      </c>
    </row>
    <row r="21819" spans="2:5" x14ac:dyDescent="0.2">
      <c r="B21819" s="7" t="s">
        <v>21925</v>
      </c>
      <c r="E21819" s="7">
        <v>373</v>
      </c>
    </row>
    <row r="21820" spans="2:5" x14ac:dyDescent="0.2">
      <c r="B21820" s="7" t="s">
        <v>21926</v>
      </c>
      <c r="E21820" s="7">
        <v>229</v>
      </c>
    </row>
    <row r="21821" spans="2:5" x14ac:dyDescent="0.2">
      <c r="B21821" s="7" t="s">
        <v>21927</v>
      </c>
      <c r="E21821" s="7">
        <v>514</v>
      </c>
    </row>
    <row r="21822" spans="2:5" x14ac:dyDescent="0.2">
      <c r="B21822" s="7" t="s">
        <v>21928</v>
      </c>
      <c r="E21822" s="7">
        <v>511</v>
      </c>
    </row>
    <row r="21823" spans="2:5" x14ac:dyDescent="0.2">
      <c r="B21823" s="7" t="s">
        <v>21929</v>
      </c>
      <c r="E21823" s="7">
        <v>292</v>
      </c>
    </row>
    <row r="21824" spans="2:5" x14ac:dyDescent="0.2">
      <c r="B21824" s="7" t="s">
        <v>21930</v>
      </c>
      <c r="E21824" s="7">
        <v>586</v>
      </c>
    </row>
    <row r="21825" spans="2:5" x14ac:dyDescent="0.2">
      <c r="B21825" s="7" t="s">
        <v>21931</v>
      </c>
      <c r="E21825" s="7">
        <v>485</v>
      </c>
    </row>
    <row r="21826" spans="2:5" x14ac:dyDescent="0.2">
      <c r="B21826" s="7" t="s">
        <v>21932</v>
      </c>
      <c r="E21826" s="7">
        <v>392</v>
      </c>
    </row>
    <row r="21827" spans="2:5" x14ac:dyDescent="0.2">
      <c r="B21827" s="7" t="s">
        <v>21933</v>
      </c>
      <c r="E21827" s="7">
        <v>381</v>
      </c>
    </row>
    <row r="21828" spans="2:5" x14ac:dyDescent="0.2">
      <c r="B21828" s="7" t="s">
        <v>21934</v>
      </c>
      <c r="E21828" s="7">
        <v>314</v>
      </c>
    </row>
    <row r="21829" spans="2:5" x14ac:dyDescent="0.2">
      <c r="B21829" s="7" t="s">
        <v>21935</v>
      </c>
      <c r="E21829" s="7">
        <v>387</v>
      </c>
    </row>
    <row r="21830" spans="2:5" x14ac:dyDescent="0.2">
      <c r="B21830" s="7" t="s">
        <v>21936</v>
      </c>
      <c r="E21830" s="7">
        <v>407</v>
      </c>
    </row>
    <row r="21831" spans="2:5" x14ac:dyDescent="0.2">
      <c r="B21831" s="7" t="s">
        <v>21937</v>
      </c>
      <c r="E21831" s="7">
        <v>379</v>
      </c>
    </row>
    <row r="21832" spans="2:5" x14ac:dyDescent="0.2">
      <c r="B21832" s="7" t="s">
        <v>21938</v>
      </c>
      <c r="E21832" s="7">
        <v>368</v>
      </c>
    </row>
    <row r="21833" spans="2:5" x14ac:dyDescent="0.2">
      <c r="B21833" s="7" t="s">
        <v>21939</v>
      </c>
      <c r="E21833" s="7">
        <v>450</v>
      </c>
    </row>
    <row r="21834" spans="2:5" x14ac:dyDescent="0.2">
      <c r="B21834" s="7" t="s">
        <v>21940</v>
      </c>
      <c r="E21834" s="7">
        <v>434</v>
      </c>
    </row>
    <row r="21835" spans="2:5" x14ac:dyDescent="0.2">
      <c r="B21835" s="7" t="s">
        <v>21941</v>
      </c>
      <c r="E21835" s="7">
        <v>435</v>
      </c>
    </row>
    <row r="21836" spans="2:5" x14ac:dyDescent="0.2">
      <c r="B21836" s="7" t="s">
        <v>21942</v>
      </c>
      <c r="E21836" s="7">
        <v>467</v>
      </c>
    </row>
    <row r="21837" spans="2:5" x14ac:dyDescent="0.2">
      <c r="B21837" s="7" t="s">
        <v>21943</v>
      </c>
      <c r="E21837" s="7">
        <v>463</v>
      </c>
    </row>
    <row r="21838" spans="2:5" x14ac:dyDescent="0.2">
      <c r="B21838" s="7" t="s">
        <v>21944</v>
      </c>
      <c r="E21838" s="7">
        <v>408</v>
      </c>
    </row>
    <row r="21839" spans="2:5" x14ac:dyDescent="0.2">
      <c r="B21839" s="7" t="s">
        <v>21945</v>
      </c>
      <c r="E21839" s="7">
        <v>277</v>
      </c>
    </row>
    <row r="21840" spans="2:5" x14ac:dyDescent="0.2">
      <c r="B21840" s="7" t="s">
        <v>21946</v>
      </c>
      <c r="E21840" s="7">
        <v>666</v>
      </c>
    </row>
    <row r="21841" spans="2:5" x14ac:dyDescent="0.2">
      <c r="B21841" s="7" t="s">
        <v>21947</v>
      </c>
      <c r="E21841" s="7">
        <v>283</v>
      </c>
    </row>
    <row r="21842" spans="2:5" x14ac:dyDescent="0.2">
      <c r="B21842" s="7" t="s">
        <v>21948</v>
      </c>
      <c r="E21842" s="7">
        <v>471</v>
      </c>
    </row>
    <row r="21843" spans="2:5" x14ac:dyDescent="0.2">
      <c r="B21843" s="7" t="s">
        <v>21949</v>
      </c>
      <c r="E21843" s="7">
        <v>513</v>
      </c>
    </row>
    <row r="21844" spans="2:5" x14ac:dyDescent="0.2">
      <c r="B21844" s="7" t="s">
        <v>21950</v>
      </c>
      <c r="E21844" s="7">
        <v>438</v>
      </c>
    </row>
    <row r="21845" spans="2:5" x14ac:dyDescent="0.2">
      <c r="B21845" s="7" t="s">
        <v>21951</v>
      </c>
      <c r="E21845" s="7">
        <v>235</v>
      </c>
    </row>
    <row r="21846" spans="2:5" x14ac:dyDescent="0.2">
      <c r="B21846" s="7" t="s">
        <v>21952</v>
      </c>
      <c r="E21846" s="7">
        <v>514</v>
      </c>
    </row>
    <row r="21847" spans="2:5" x14ac:dyDescent="0.2">
      <c r="B21847" s="7" t="s">
        <v>21953</v>
      </c>
      <c r="E21847" s="7">
        <v>508</v>
      </c>
    </row>
    <row r="21848" spans="2:5" x14ac:dyDescent="0.2">
      <c r="B21848" s="7" t="s">
        <v>21954</v>
      </c>
      <c r="E21848" s="7">
        <v>460</v>
      </c>
    </row>
    <row r="21849" spans="2:5" x14ac:dyDescent="0.2">
      <c r="B21849" s="7" t="s">
        <v>21955</v>
      </c>
      <c r="E21849" s="7">
        <v>598</v>
      </c>
    </row>
    <row r="21850" spans="2:5" x14ac:dyDescent="0.2">
      <c r="B21850" s="7" t="s">
        <v>21956</v>
      </c>
      <c r="E21850" s="7">
        <v>489</v>
      </c>
    </row>
    <row r="21851" spans="2:5" x14ac:dyDescent="0.2">
      <c r="B21851" s="7" t="s">
        <v>21957</v>
      </c>
      <c r="E21851" s="7">
        <v>496</v>
      </c>
    </row>
    <row r="21852" spans="2:5" x14ac:dyDescent="0.2">
      <c r="B21852" s="7" t="s">
        <v>21958</v>
      </c>
      <c r="E21852" s="7">
        <v>518</v>
      </c>
    </row>
    <row r="21853" spans="2:5" x14ac:dyDescent="0.2">
      <c r="B21853" s="7" t="s">
        <v>21959</v>
      </c>
      <c r="E21853" s="7">
        <v>514</v>
      </c>
    </row>
    <row r="21854" spans="2:5" x14ac:dyDescent="0.2">
      <c r="B21854" s="7" t="s">
        <v>21960</v>
      </c>
      <c r="E21854" s="7">
        <v>500</v>
      </c>
    </row>
    <row r="21855" spans="2:5" x14ac:dyDescent="0.2">
      <c r="B21855" s="7" t="s">
        <v>21961</v>
      </c>
      <c r="E21855" s="7">
        <v>478</v>
      </c>
    </row>
    <row r="21856" spans="2:5" x14ac:dyDescent="0.2">
      <c r="B21856" s="7" t="s">
        <v>21962</v>
      </c>
      <c r="E21856" s="7">
        <v>431</v>
      </c>
    </row>
    <row r="21857" spans="2:5" x14ac:dyDescent="0.2">
      <c r="B21857" s="7" t="s">
        <v>21963</v>
      </c>
      <c r="E21857" s="7">
        <v>635</v>
      </c>
    </row>
    <row r="21858" spans="2:5" x14ac:dyDescent="0.2">
      <c r="B21858" s="7" t="s">
        <v>21964</v>
      </c>
      <c r="E21858" s="7">
        <v>442</v>
      </c>
    </row>
    <row r="21859" spans="2:5" x14ac:dyDescent="0.2">
      <c r="B21859" s="7" t="s">
        <v>21965</v>
      </c>
      <c r="E21859" s="7">
        <v>601</v>
      </c>
    </row>
    <row r="21860" spans="2:5" x14ac:dyDescent="0.2">
      <c r="B21860" s="7" t="s">
        <v>21966</v>
      </c>
      <c r="E21860" s="7">
        <v>551</v>
      </c>
    </row>
    <row r="21861" spans="2:5" x14ac:dyDescent="0.2">
      <c r="B21861" s="7" t="s">
        <v>21967</v>
      </c>
      <c r="E21861" s="7">
        <v>428</v>
      </c>
    </row>
    <row r="21862" spans="2:5" x14ac:dyDescent="0.2">
      <c r="B21862" s="7" t="s">
        <v>21968</v>
      </c>
      <c r="E21862" s="7">
        <v>603</v>
      </c>
    </row>
    <row r="21863" spans="2:5" x14ac:dyDescent="0.2">
      <c r="B21863" s="7" t="s">
        <v>21969</v>
      </c>
      <c r="E21863" s="7">
        <v>562</v>
      </c>
    </row>
    <row r="21864" spans="2:5" x14ac:dyDescent="0.2">
      <c r="B21864" s="7" t="s">
        <v>21970</v>
      </c>
      <c r="E21864" s="7">
        <v>350</v>
      </c>
    </row>
    <row r="21865" spans="2:5" x14ac:dyDescent="0.2">
      <c r="B21865" s="7" t="s">
        <v>21971</v>
      </c>
      <c r="E21865" s="7">
        <v>602</v>
      </c>
    </row>
    <row r="21866" spans="2:5" x14ac:dyDescent="0.2">
      <c r="B21866" s="7" t="s">
        <v>21972</v>
      </c>
      <c r="E21866" s="7">
        <v>619</v>
      </c>
    </row>
    <row r="21867" spans="2:5" x14ac:dyDescent="0.2">
      <c r="B21867" s="7" t="s">
        <v>21973</v>
      </c>
      <c r="E21867" s="7">
        <v>369</v>
      </c>
    </row>
    <row r="21868" spans="2:5" x14ac:dyDescent="0.2">
      <c r="B21868" s="7" t="s">
        <v>21974</v>
      </c>
      <c r="E21868" s="7">
        <v>501</v>
      </c>
    </row>
    <row r="21869" spans="2:5" x14ac:dyDescent="0.2">
      <c r="B21869" s="7" t="s">
        <v>21975</v>
      </c>
      <c r="E21869" s="7">
        <v>441</v>
      </c>
    </row>
    <row r="21870" spans="2:5" x14ac:dyDescent="0.2">
      <c r="B21870" s="7" t="s">
        <v>21976</v>
      </c>
      <c r="E21870" s="7">
        <v>456</v>
      </c>
    </row>
    <row r="21871" spans="2:5" x14ac:dyDescent="0.2">
      <c r="B21871" s="7" t="s">
        <v>21977</v>
      </c>
      <c r="E21871" s="7">
        <v>456</v>
      </c>
    </row>
    <row r="21872" spans="2:5" x14ac:dyDescent="0.2">
      <c r="B21872" s="7" t="s">
        <v>21978</v>
      </c>
      <c r="E21872" s="7">
        <v>515</v>
      </c>
    </row>
    <row r="21873" spans="2:5" x14ac:dyDescent="0.2">
      <c r="B21873" s="7" t="s">
        <v>21979</v>
      </c>
      <c r="E21873" s="7">
        <v>574</v>
      </c>
    </row>
    <row r="21874" spans="2:5" x14ac:dyDescent="0.2">
      <c r="B21874" s="7" t="s">
        <v>21980</v>
      </c>
      <c r="E21874" s="7">
        <v>559</v>
      </c>
    </row>
    <row r="21875" spans="2:5" x14ac:dyDescent="0.2">
      <c r="B21875" s="7" t="s">
        <v>21981</v>
      </c>
      <c r="E21875" s="7">
        <v>428</v>
      </c>
    </row>
    <row r="21876" spans="2:5" x14ac:dyDescent="0.2">
      <c r="B21876" s="7" t="s">
        <v>21982</v>
      </c>
      <c r="E21876" s="7">
        <v>363</v>
      </c>
    </row>
    <row r="21877" spans="2:5" x14ac:dyDescent="0.2">
      <c r="B21877" s="7" t="s">
        <v>21983</v>
      </c>
      <c r="E21877" s="7">
        <v>524</v>
      </c>
    </row>
    <row r="21878" spans="2:5" x14ac:dyDescent="0.2">
      <c r="B21878" s="7" t="s">
        <v>21984</v>
      </c>
      <c r="E21878" s="7">
        <v>608</v>
      </c>
    </row>
    <row r="21879" spans="2:5" x14ac:dyDescent="0.2">
      <c r="B21879" s="7" t="s">
        <v>21985</v>
      </c>
      <c r="E21879" s="7">
        <v>365</v>
      </c>
    </row>
    <row r="21880" spans="2:5" x14ac:dyDescent="0.2">
      <c r="B21880" s="7" t="s">
        <v>21986</v>
      </c>
      <c r="E21880" s="7">
        <v>433</v>
      </c>
    </row>
    <row r="21881" spans="2:5" x14ac:dyDescent="0.2">
      <c r="B21881" s="7" t="s">
        <v>21987</v>
      </c>
      <c r="E21881" s="7">
        <v>453</v>
      </c>
    </row>
    <row r="21882" spans="2:5" x14ac:dyDescent="0.2">
      <c r="B21882" s="7" t="s">
        <v>21988</v>
      </c>
      <c r="E21882" s="7">
        <v>523</v>
      </c>
    </row>
    <row r="21883" spans="2:5" x14ac:dyDescent="0.2">
      <c r="B21883" s="7" t="s">
        <v>21989</v>
      </c>
      <c r="E21883" s="7">
        <v>605</v>
      </c>
    </row>
    <row r="21884" spans="2:5" x14ac:dyDescent="0.2">
      <c r="B21884" s="7" t="s">
        <v>21990</v>
      </c>
      <c r="E21884" s="7">
        <v>498</v>
      </c>
    </row>
    <row r="21885" spans="2:5" x14ac:dyDescent="0.2">
      <c r="B21885" s="7" t="s">
        <v>21991</v>
      </c>
      <c r="E21885" s="7">
        <v>491</v>
      </c>
    </row>
    <row r="21886" spans="2:5" x14ac:dyDescent="0.2">
      <c r="B21886" s="7" t="s">
        <v>21992</v>
      </c>
      <c r="E21886" s="7">
        <v>362</v>
      </c>
    </row>
    <row r="21887" spans="2:5" x14ac:dyDescent="0.2">
      <c r="B21887" s="7" t="s">
        <v>21993</v>
      </c>
      <c r="E21887" s="7">
        <v>501</v>
      </c>
    </row>
    <row r="21888" spans="2:5" x14ac:dyDescent="0.2">
      <c r="B21888" s="7" t="s">
        <v>21994</v>
      </c>
      <c r="E21888" s="7">
        <v>481</v>
      </c>
    </row>
    <row r="21889" spans="2:5" x14ac:dyDescent="0.2">
      <c r="B21889" s="7" t="s">
        <v>21995</v>
      </c>
      <c r="E21889" s="7">
        <v>506</v>
      </c>
    </row>
    <row r="21890" spans="2:5" x14ac:dyDescent="0.2">
      <c r="B21890" s="7" t="s">
        <v>21996</v>
      </c>
      <c r="E21890" s="7">
        <v>461</v>
      </c>
    </row>
    <row r="21891" spans="2:5" x14ac:dyDescent="0.2">
      <c r="B21891" s="7" t="s">
        <v>21997</v>
      </c>
      <c r="E21891" s="7">
        <v>426</v>
      </c>
    </row>
    <row r="21892" spans="2:5" x14ac:dyDescent="0.2">
      <c r="B21892" s="7" t="s">
        <v>21998</v>
      </c>
      <c r="E21892" s="7">
        <v>421</v>
      </c>
    </row>
    <row r="21893" spans="2:5" x14ac:dyDescent="0.2">
      <c r="B21893" s="7" t="s">
        <v>21999</v>
      </c>
      <c r="E21893" s="7">
        <v>459</v>
      </c>
    </row>
    <row r="21894" spans="2:5" x14ac:dyDescent="0.2">
      <c r="B21894" s="7" t="s">
        <v>22000</v>
      </c>
      <c r="E21894" s="7">
        <v>502</v>
      </c>
    </row>
    <row r="21895" spans="2:5" x14ac:dyDescent="0.2">
      <c r="B21895" s="7" t="s">
        <v>22001</v>
      </c>
      <c r="E21895" s="7">
        <v>430</v>
      </c>
    </row>
    <row r="21896" spans="2:5" x14ac:dyDescent="0.2">
      <c r="B21896" s="7" t="s">
        <v>22002</v>
      </c>
      <c r="E21896" s="7">
        <v>569</v>
      </c>
    </row>
    <row r="21897" spans="2:5" x14ac:dyDescent="0.2">
      <c r="B21897" s="7" t="s">
        <v>22003</v>
      </c>
      <c r="E21897" s="7">
        <v>272</v>
      </c>
    </row>
    <row r="21898" spans="2:5" x14ac:dyDescent="0.2">
      <c r="B21898" s="7" t="s">
        <v>22004</v>
      </c>
      <c r="E21898" s="7">
        <v>467</v>
      </c>
    </row>
    <row r="21899" spans="2:5" x14ac:dyDescent="0.2">
      <c r="B21899" s="7" t="s">
        <v>22005</v>
      </c>
      <c r="E21899" s="7">
        <v>458</v>
      </c>
    </row>
    <row r="21900" spans="2:5" x14ac:dyDescent="0.2">
      <c r="B21900" s="7" t="s">
        <v>22006</v>
      </c>
      <c r="E21900" s="7">
        <v>575</v>
      </c>
    </row>
    <row r="21901" spans="2:5" x14ac:dyDescent="0.2">
      <c r="B21901" s="7" t="s">
        <v>22007</v>
      </c>
      <c r="E21901" s="7">
        <v>629</v>
      </c>
    </row>
    <row r="21902" spans="2:5" x14ac:dyDescent="0.2">
      <c r="B21902" s="7" t="s">
        <v>22008</v>
      </c>
      <c r="E21902" s="7">
        <v>557</v>
      </c>
    </row>
    <row r="21903" spans="2:5" x14ac:dyDescent="0.2">
      <c r="B21903" s="7" t="s">
        <v>22009</v>
      </c>
      <c r="E21903" s="7">
        <v>417</v>
      </c>
    </row>
    <row r="21904" spans="2:5" x14ac:dyDescent="0.2">
      <c r="B21904" s="7" t="s">
        <v>22010</v>
      </c>
      <c r="E21904" s="7">
        <v>528</v>
      </c>
    </row>
    <row r="21905" spans="2:5" x14ac:dyDescent="0.2">
      <c r="B21905" s="7" t="s">
        <v>22011</v>
      </c>
      <c r="E21905" s="7">
        <v>622</v>
      </c>
    </row>
    <row r="21906" spans="2:5" x14ac:dyDescent="0.2">
      <c r="B21906" s="7" t="s">
        <v>22012</v>
      </c>
      <c r="E21906" s="7">
        <v>590</v>
      </c>
    </row>
    <row r="21907" spans="2:5" x14ac:dyDescent="0.2">
      <c r="B21907" s="7" t="s">
        <v>22013</v>
      </c>
      <c r="E21907" s="7">
        <v>582</v>
      </c>
    </row>
    <row r="21908" spans="2:5" x14ac:dyDescent="0.2">
      <c r="B21908" s="7" t="s">
        <v>22014</v>
      </c>
      <c r="E21908" s="7">
        <v>574</v>
      </c>
    </row>
    <row r="21909" spans="2:5" x14ac:dyDescent="0.2">
      <c r="B21909" s="7" t="s">
        <v>22015</v>
      </c>
      <c r="E21909" s="7">
        <v>449</v>
      </c>
    </row>
    <row r="21910" spans="2:5" x14ac:dyDescent="0.2">
      <c r="B21910" s="7" t="s">
        <v>22016</v>
      </c>
      <c r="E21910" s="7">
        <v>357</v>
      </c>
    </row>
    <row r="21911" spans="2:5" x14ac:dyDescent="0.2">
      <c r="B21911" s="7" t="s">
        <v>22017</v>
      </c>
      <c r="E21911" s="7">
        <v>477</v>
      </c>
    </row>
    <row r="21912" spans="2:5" x14ac:dyDescent="0.2">
      <c r="B21912" s="7" t="s">
        <v>22018</v>
      </c>
      <c r="E21912" s="7">
        <v>360</v>
      </c>
    </row>
    <row r="21913" spans="2:5" x14ac:dyDescent="0.2">
      <c r="B21913" s="7" t="s">
        <v>22019</v>
      </c>
      <c r="E21913" s="7">
        <v>290</v>
      </c>
    </row>
    <row r="21914" spans="2:5" x14ac:dyDescent="0.2">
      <c r="B21914" s="7" t="s">
        <v>22020</v>
      </c>
      <c r="E21914" s="7">
        <v>0</v>
      </c>
    </row>
    <row r="21915" spans="2:5" x14ac:dyDescent="0.2">
      <c r="B21915" s="7" t="s">
        <v>22021</v>
      </c>
      <c r="E21915" s="7">
        <v>652</v>
      </c>
    </row>
    <row r="21916" spans="2:5" x14ac:dyDescent="0.2">
      <c r="B21916" s="7" t="s">
        <v>22022</v>
      </c>
      <c r="E21916" s="7">
        <v>469</v>
      </c>
    </row>
    <row r="21917" spans="2:5" x14ac:dyDescent="0.2">
      <c r="B21917" s="7" t="s">
        <v>22023</v>
      </c>
      <c r="E21917" s="7">
        <v>444</v>
      </c>
    </row>
    <row r="21918" spans="2:5" x14ac:dyDescent="0.2">
      <c r="B21918" s="7" t="s">
        <v>22024</v>
      </c>
      <c r="E21918" s="7">
        <v>606</v>
      </c>
    </row>
    <row r="21919" spans="2:5" x14ac:dyDescent="0.2">
      <c r="B21919" s="7" t="s">
        <v>22025</v>
      </c>
      <c r="E21919" s="7">
        <v>422</v>
      </c>
    </row>
    <row r="21920" spans="2:5" x14ac:dyDescent="0.2">
      <c r="B21920" s="7" t="s">
        <v>22026</v>
      </c>
      <c r="E21920" s="7">
        <v>335</v>
      </c>
    </row>
    <row r="21921" spans="2:5" x14ac:dyDescent="0.2">
      <c r="B21921" s="7" t="s">
        <v>22027</v>
      </c>
      <c r="E21921" s="7">
        <v>551</v>
      </c>
    </row>
    <row r="21922" spans="2:5" x14ac:dyDescent="0.2">
      <c r="B21922" s="7" t="s">
        <v>22028</v>
      </c>
      <c r="E21922" s="7">
        <v>598</v>
      </c>
    </row>
    <row r="21923" spans="2:5" x14ac:dyDescent="0.2">
      <c r="B21923" s="7" t="s">
        <v>22029</v>
      </c>
      <c r="E21923" s="7">
        <v>407</v>
      </c>
    </row>
    <row r="21924" spans="2:5" x14ac:dyDescent="0.2">
      <c r="B21924" s="7" t="s">
        <v>22030</v>
      </c>
      <c r="E21924" s="7">
        <v>482</v>
      </c>
    </row>
    <row r="21925" spans="2:5" x14ac:dyDescent="0.2">
      <c r="B21925" s="7" t="s">
        <v>22031</v>
      </c>
      <c r="E21925" s="7">
        <v>395</v>
      </c>
    </row>
    <row r="21926" spans="2:5" x14ac:dyDescent="0.2">
      <c r="B21926" s="7" t="s">
        <v>22032</v>
      </c>
      <c r="E21926" s="7">
        <v>440</v>
      </c>
    </row>
    <row r="21927" spans="2:5" x14ac:dyDescent="0.2">
      <c r="B21927" s="7" t="s">
        <v>22033</v>
      </c>
      <c r="E21927" s="7">
        <v>441</v>
      </c>
    </row>
    <row r="21928" spans="2:5" x14ac:dyDescent="0.2">
      <c r="B21928" s="7" t="s">
        <v>22034</v>
      </c>
      <c r="E21928" s="7">
        <v>266</v>
      </c>
    </row>
    <row r="21929" spans="2:5" x14ac:dyDescent="0.2">
      <c r="B21929" s="7" t="s">
        <v>22035</v>
      </c>
      <c r="E21929" s="7">
        <v>444</v>
      </c>
    </row>
    <row r="21930" spans="2:5" x14ac:dyDescent="0.2">
      <c r="B21930" s="7" t="s">
        <v>22036</v>
      </c>
      <c r="E21930" s="7">
        <v>366</v>
      </c>
    </row>
    <row r="21931" spans="2:5" x14ac:dyDescent="0.2">
      <c r="B21931" s="7" t="s">
        <v>22037</v>
      </c>
      <c r="E21931" s="7">
        <v>462</v>
      </c>
    </row>
    <row r="21932" spans="2:5" x14ac:dyDescent="0.2">
      <c r="B21932" s="7" t="s">
        <v>22038</v>
      </c>
      <c r="E21932" s="7">
        <v>395</v>
      </c>
    </row>
    <row r="21933" spans="2:5" x14ac:dyDescent="0.2">
      <c r="B21933" s="7" t="s">
        <v>22039</v>
      </c>
      <c r="E21933" s="7">
        <v>420</v>
      </c>
    </row>
    <row r="21934" spans="2:5" x14ac:dyDescent="0.2">
      <c r="B21934" s="7" t="s">
        <v>22040</v>
      </c>
      <c r="E21934" s="7">
        <v>441</v>
      </c>
    </row>
    <row r="21935" spans="2:5" x14ac:dyDescent="0.2">
      <c r="B21935" s="7" t="s">
        <v>22041</v>
      </c>
      <c r="E21935" s="7">
        <v>480</v>
      </c>
    </row>
    <row r="21936" spans="2:5" x14ac:dyDescent="0.2">
      <c r="B21936" s="7" t="s">
        <v>22042</v>
      </c>
      <c r="E21936" s="7">
        <v>434</v>
      </c>
    </row>
    <row r="21937" spans="2:5" x14ac:dyDescent="0.2">
      <c r="B21937" s="7" t="s">
        <v>22043</v>
      </c>
      <c r="E21937" s="7">
        <v>454</v>
      </c>
    </row>
    <row r="21938" spans="2:5" x14ac:dyDescent="0.2">
      <c r="B21938" s="7" t="s">
        <v>22044</v>
      </c>
      <c r="E21938" s="7">
        <v>539</v>
      </c>
    </row>
    <row r="21939" spans="2:5" x14ac:dyDescent="0.2">
      <c r="B21939" s="7" t="s">
        <v>22045</v>
      </c>
      <c r="E21939" s="7">
        <v>271</v>
      </c>
    </row>
    <row r="21940" spans="2:5" x14ac:dyDescent="0.2">
      <c r="B21940" s="7" t="s">
        <v>22046</v>
      </c>
      <c r="E21940" s="7">
        <v>483</v>
      </c>
    </row>
    <row r="21941" spans="2:5" x14ac:dyDescent="0.2">
      <c r="B21941" s="7" t="s">
        <v>22047</v>
      </c>
      <c r="E21941" s="7">
        <v>305</v>
      </c>
    </row>
    <row r="21942" spans="2:5" x14ac:dyDescent="0.2">
      <c r="B21942" s="7" t="s">
        <v>22048</v>
      </c>
      <c r="E21942" s="7">
        <v>560</v>
      </c>
    </row>
    <row r="21943" spans="2:5" x14ac:dyDescent="0.2">
      <c r="B21943" s="7" t="s">
        <v>22049</v>
      </c>
      <c r="E21943" s="7">
        <v>419</v>
      </c>
    </row>
    <row r="21944" spans="2:5" x14ac:dyDescent="0.2">
      <c r="B21944" s="7" t="s">
        <v>22050</v>
      </c>
      <c r="E21944" s="7">
        <v>370</v>
      </c>
    </row>
    <row r="21945" spans="2:5" x14ac:dyDescent="0.2">
      <c r="B21945" s="7" t="s">
        <v>22051</v>
      </c>
      <c r="E21945" s="7">
        <v>330</v>
      </c>
    </row>
    <row r="21946" spans="2:5" x14ac:dyDescent="0.2">
      <c r="B21946" s="7" t="s">
        <v>22052</v>
      </c>
      <c r="E21946" s="7">
        <v>401</v>
      </c>
    </row>
    <row r="21947" spans="2:5" x14ac:dyDescent="0.2">
      <c r="B21947" s="7" t="s">
        <v>22053</v>
      </c>
      <c r="E21947" s="7">
        <v>492</v>
      </c>
    </row>
    <row r="21948" spans="2:5" x14ac:dyDescent="0.2">
      <c r="B21948" s="7" t="s">
        <v>22054</v>
      </c>
      <c r="E21948" s="7">
        <v>508</v>
      </c>
    </row>
    <row r="21949" spans="2:5" x14ac:dyDescent="0.2">
      <c r="B21949" s="7" t="s">
        <v>22055</v>
      </c>
      <c r="E21949" s="7">
        <v>516</v>
      </c>
    </row>
    <row r="21950" spans="2:5" x14ac:dyDescent="0.2">
      <c r="B21950" s="7" t="s">
        <v>22056</v>
      </c>
      <c r="E21950" s="7">
        <v>589</v>
      </c>
    </row>
    <row r="21951" spans="2:5" x14ac:dyDescent="0.2">
      <c r="B21951" s="7" t="s">
        <v>22057</v>
      </c>
      <c r="E21951" s="7">
        <v>501</v>
      </c>
    </row>
    <row r="21952" spans="2:5" x14ac:dyDescent="0.2">
      <c r="B21952" s="7" t="s">
        <v>22058</v>
      </c>
      <c r="E21952" s="7">
        <v>608</v>
      </c>
    </row>
    <row r="21953" spans="2:5" x14ac:dyDescent="0.2">
      <c r="B21953" s="7" t="s">
        <v>22059</v>
      </c>
      <c r="E21953" s="7">
        <v>642</v>
      </c>
    </row>
    <row r="21954" spans="2:5" x14ac:dyDescent="0.2">
      <c r="B21954" s="7" t="s">
        <v>22060</v>
      </c>
      <c r="E21954" s="7">
        <v>524</v>
      </c>
    </row>
    <row r="21955" spans="2:5" x14ac:dyDescent="0.2">
      <c r="B21955" s="7" t="s">
        <v>22061</v>
      </c>
      <c r="E21955" s="7">
        <v>497</v>
      </c>
    </row>
    <row r="21956" spans="2:5" x14ac:dyDescent="0.2">
      <c r="B21956" s="7" t="s">
        <v>22062</v>
      </c>
      <c r="E21956" s="7">
        <v>427</v>
      </c>
    </row>
    <row r="21957" spans="2:5" x14ac:dyDescent="0.2">
      <c r="B21957" s="7" t="s">
        <v>22063</v>
      </c>
      <c r="E21957" s="7">
        <v>653</v>
      </c>
    </row>
    <row r="21958" spans="2:5" x14ac:dyDescent="0.2">
      <c r="B21958" s="7" t="s">
        <v>22064</v>
      </c>
      <c r="E21958" s="7">
        <v>474</v>
      </c>
    </row>
    <row r="21959" spans="2:5" x14ac:dyDescent="0.2">
      <c r="B21959" s="7" t="s">
        <v>22065</v>
      </c>
      <c r="E21959" s="7">
        <v>640</v>
      </c>
    </row>
    <row r="21960" spans="2:5" x14ac:dyDescent="0.2">
      <c r="B21960" s="7" t="s">
        <v>22066</v>
      </c>
      <c r="E21960" s="7">
        <v>521</v>
      </c>
    </row>
    <row r="21961" spans="2:5" x14ac:dyDescent="0.2">
      <c r="B21961" s="7" t="s">
        <v>22067</v>
      </c>
      <c r="E21961" s="7">
        <v>582</v>
      </c>
    </row>
    <row r="21962" spans="2:5" x14ac:dyDescent="0.2">
      <c r="B21962" s="7" t="s">
        <v>22068</v>
      </c>
      <c r="E21962" s="7">
        <v>503</v>
      </c>
    </row>
    <row r="21963" spans="2:5" x14ac:dyDescent="0.2">
      <c r="B21963" s="7" t="s">
        <v>22069</v>
      </c>
      <c r="E21963" s="7">
        <v>658</v>
      </c>
    </row>
    <row r="21964" spans="2:5" x14ac:dyDescent="0.2">
      <c r="B21964" s="7" t="s">
        <v>22070</v>
      </c>
      <c r="E21964" s="7">
        <v>474</v>
      </c>
    </row>
    <row r="21965" spans="2:5" x14ac:dyDescent="0.2">
      <c r="B21965" s="7" t="s">
        <v>22071</v>
      </c>
      <c r="E21965" s="7">
        <v>524</v>
      </c>
    </row>
    <row r="21966" spans="2:5" x14ac:dyDescent="0.2">
      <c r="B21966" s="7" t="s">
        <v>22072</v>
      </c>
      <c r="E21966" s="7">
        <v>620</v>
      </c>
    </row>
    <row r="21967" spans="2:5" x14ac:dyDescent="0.2">
      <c r="B21967" s="7" t="s">
        <v>22073</v>
      </c>
      <c r="E21967" s="7">
        <v>617</v>
      </c>
    </row>
    <row r="21968" spans="2:5" x14ac:dyDescent="0.2">
      <c r="B21968" s="7" t="s">
        <v>22074</v>
      </c>
      <c r="E21968" s="7">
        <v>448</v>
      </c>
    </row>
    <row r="21969" spans="2:5" x14ac:dyDescent="0.2">
      <c r="B21969" s="7" t="s">
        <v>22075</v>
      </c>
      <c r="E21969" s="7">
        <v>490</v>
      </c>
    </row>
    <row r="21970" spans="2:5" x14ac:dyDescent="0.2">
      <c r="B21970" s="7" t="s">
        <v>22076</v>
      </c>
      <c r="E21970" s="7">
        <v>430</v>
      </c>
    </row>
    <row r="21971" spans="2:5" x14ac:dyDescent="0.2">
      <c r="B21971" s="7" t="s">
        <v>22077</v>
      </c>
      <c r="E21971" s="7">
        <v>394</v>
      </c>
    </row>
    <row r="21972" spans="2:5" x14ac:dyDescent="0.2">
      <c r="B21972" s="7" t="s">
        <v>22078</v>
      </c>
      <c r="E21972" s="7">
        <v>405</v>
      </c>
    </row>
    <row r="21973" spans="2:5" x14ac:dyDescent="0.2">
      <c r="B21973" s="7" t="s">
        <v>22079</v>
      </c>
      <c r="E21973" s="7">
        <v>532</v>
      </c>
    </row>
    <row r="21974" spans="2:5" x14ac:dyDescent="0.2">
      <c r="B21974" s="7" t="s">
        <v>22080</v>
      </c>
      <c r="E21974" s="7">
        <v>872</v>
      </c>
    </row>
    <row r="21975" spans="2:5" x14ac:dyDescent="0.2">
      <c r="B21975" s="7" t="s">
        <v>22081</v>
      </c>
      <c r="E21975" s="7">
        <v>594</v>
      </c>
    </row>
    <row r="21976" spans="2:5" x14ac:dyDescent="0.2">
      <c r="B21976" s="7" t="s">
        <v>22082</v>
      </c>
      <c r="E21976" s="7">
        <v>388</v>
      </c>
    </row>
    <row r="21977" spans="2:5" x14ac:dyDescent="0.2">
      <c r="B21977" s="7" t="s">
        <v>22083</v>
      </c>
      <c r="E21977" s="7">
        <v>645</v>
      </c>
    </row>
    <row r="21978" spans="2:5" x14ac:dyDescent="0.2">
      <c r="B21978" s="7" t="s">
        <v>22084</v>
      </c>
      <c r="E21978" s="7">
        <v>651</v>
      </c>
    </row>
    <row r="21979" spans="2:5" x14ac:dyDescent="0.2">
      <c r="B21979" s="7" t="s">
        <v>22085</v>
      </c>
      <c r="E21979" s="7">
        <v>488</v>
      </c>
    </row>
    <row r="21980" spans="2:5" x14ac:dyDescent="0.2">
      <c r="B21980" s="7" t="s">
        <v>22086</v>
      </c>
      <c r="E21980" s="7">
        <v>535</v>
      </c>
    </row>
    <row r="21981" spans="2:5" x14ac:dyDescent="0.2">
      <c r="B21981" s="7" t="s">
        <v>22087</v>
      </c>
      <c r="E21981" s="7">
        <v>656</v>
      </c>
    </row>
    <row r="21982" spans="2:5" x14ac:dyDescent="0.2">
      <c r="B21982" s="7" t="s">
        <v>22088</v>
      </c>
      <c r="E21982" s="7">
        <v>593</v>
      </c>
    </row>
    <row r="21983" spans="2:5" x14ac:dyDescent="0.2">
      <c r="B21983" s="7" t="s">
        <v>22089</v>
      </c>
      <c r="E21983" s="7">
        <v>472</v>
      </c>
    </row>
    <row r="21984" spans="2:5" x14ac:dyDescent="0.2">
      <c r="B21984" s="7" t="s">
        <v>22090</v>
      </c>
      <c r="E21984" s="7">
        <v>519</v>
      </c>
    </row>
    <row r="21985" spans="2:5" x14ac:dyDescent="0.2">
      <c r="B21985" s="7" t="s">
        <v>22091</v>
      </c>
      <c r="E21985" s="7">
        <v>573</v>
      </c>
    </row>
    <row r="21986" spans="2:5" x14ac:dyDescent="0.2">
      <c r="B21986" s="7" t="s">
        <v>22092</v>
      </c>
      <c r="E21986" s="7">
        <v>387</v>
      </c>
    </row>
    <row r="21987" spans="2:5" x14ac:dyDescent="0.2">
      <c r="B21987" s="7" t="s">
        <v>22093</v>
      </c>
      <c r="E21987" s="7">
        <v>407</v>
      </c>
    </row>
    <row r="21988" spans="2:5" x14ac:dyDescent="0.2">
      <c r="B21988" s="7" t="s">
        <v>22094</v>
      </c>
      <c r="E21988" s="7">
        <v>499</v>
      </c>
    </row>
    <row r="21989" spans="2:5" x14ac:dyDescent="0.2">
      <c r="B21989" s="7" t="s">
        <v>22095</v>
      </c>
      <c r="E21989" s="7">
        <v>489</v>
      </c>
    </row>
    <row r="21990" spans="2:5" x14ac:dyDescent="0.2">
      <c r="B21990" s="7" t="s">
        <v>22096</v>
      </c>
      <c r="E21990" s="7">
        <v>452</v>
      </c>
    </row>
    <row r="21991" spans="2:5" x14ac:dyDescent="0.2">
      <c r="B21991" s="7" t="s">
        <v>22097</v>
      </c>
      <c r="E21991" s="7">
        <v>356</v>
      </c>
    </row>
    <row r="21992" spans="2:5" x14ac:dyDescent="0.2">
      <c r="B21992" s="7" t="s">
        <v>22098</v>
      </c>
      <c r="E21992" s="7">
        <v>498</v>
      </c>
    </row>
    <row r="21993" spans="2:5" x14ac:dyDescent="0.2">
      <c r="B21993" s="7" t="s">
        <v>22099</v>
      </c>
      <c r="E21993" s="7">
        <v>386</v>
      </c>
    </row>
    <row r="21994" spans="2:5" x14ac:dyDescent="0.2">
      <c r="B21994" s="7" t="s">
        <v>22100</v>
      </c>
      <c r="E21994" s="7">
        <v>557</v>
      </c>
    </row>
    <row r="21995" spans="2:5" x14ac:dyDescent="0.2">
      <c r="B21995" s="7" t="s">
        <v>22101</v>
      </c>
      <c r="E21995" s="7">
        <v>569</v>
      </c>
    </row>
    <row r="21996" spans="2:5" x14ac:dyDescent="0.2">
      <c r="B21996" s="7" t="s">
        <v>22102</v>
      </c>
      <c r="E21996" s="7">
        <v>581</v>
      </c>
    </row>
    <row r="21997" spans="2:5" x14ac:dyDescent="0.2">
      <c r="B21997" s="7" t="s">
        <v>22103</v>
      </c>
      <c r="E21997" s="7">
        <v>261</v>
      </c>
    </row>
    <row r="21998" spans="2:5" x14ac:dyDescent="0.2">
      <c r="B21998" s="7" t="s">
        <v>22104</v>
      </c>
      <c r="E21998" s="7">
        <v>555</v>
      </c>
    </row>
    <row r="21999" spans="2:5" x14ac:dyDescent="0.2">
      <c r="B21999" s="7" t="s">
        <v>22105</v>
      </c>
      <c r="E21999" s="7">
        <v>447</v>
      </c>
    </row>
    <row r="22000" spans="2:5" x14ac:dyDescent="0.2">
      <c r="B22000" s="7" t="s">
        <v>22106</v>
      </c>
      <c r="E22000" s="7">
        <v>530</v>
      </c>
    </row>
    <row r="22001" spans="2:5" x14ac:dyDescent="0.2">
      <c r="B22001" s="7" t="s">
        <v>22107</v>
      </c>
      <c r="E22001" s="7">
        <v>446</v>
      </c>
    </row>
    <row r="22002" spans="2:5" x14ac:dyDescent="0.2">
      <c r="B22002" s="7" t="s">
        <v>22108</v>
      </c>
      <c r="E22002" s="7">
        <v>544</v>
      </c>
    </row>
    <row r="22003" spans="2:5" x14ac:dyDescent="0.2">
      <c r="B22003" s="7" t="s">
        <v>22109</v>
      </c>
      <c r="E22003" s="7">
        <v>424</v>
      </c>
    </row>
    <row r="22004" spans="2:5" x14ac:dyDescent="0.2">
      <c r="B22004" s="7" t="s">
        <v>22110</v>
      </c>
      <c r="E22004" s="7">
        <v>403</v>
      </c>
    </row>
    <row r="22005" spans="2:5" x14ac:dyDescent="0.2">
      <c r="B22005" s="7" t="s">
        <v>22111</v>
      </c>
      <c r="E22005" s="7">
        <v>465</v>
      </c>
    </row>
    <row r="22006" spans="2:5" x14ac:dyDescent="0.2">
      <c r="B22006" s="7" t="s">
        <v>22112</v>
      </c>
      <c r="E22006" s="7">
        <v>417</v>
      </c>
    </row>
    <row r="22007" spans="2:5" x14ac:dyDescent="0.2">
      <c r="B22007" s="7" t="s">
        <v>22113</v>
      </c>
      <c r="E22007" s="7">
        <v>329</v>
      </c>
    </row>
    <row r="22008" spans="2:5" x14ac:dyDescent="0.2">
      <c r="B22008" s="7" t="s">
        <v>22114</v>
      </c>
      <c r="E22008" s="7">
        <v>434</v>
      </c>
    </row>
    <row r="22009" spans="2:5" x14ac:dyDescent="0.2">
      <c r="B22009" s="7" t="s">
        <v>22115</v>
      </c>
      <c r="E22009" s="7">
        <v>330</v>
      </c>
    </row>
    <row r="22010" spans="2:5" x14ac:dyDescent="0.2">
      <c r="B22010" s="7" t="s">
        <v>22116</v>
      </c>
      <c r="E22010" s="7">
        <v>494</v>
      </c>
    </row>
    <row r="22011" spans="2:5" x14ac:dyDescent="0.2">
      <c r="B22011" s="7" t="s">
        <v>22117</v>
      </c>
      <c r="E22011" s="7">
        <v>256</v>
      </c>
    </row>
    <row r="22012" spans="2:5" x14ac:dyDescent="0.2">
      <c r="B22012" s="7" t="s">
        <v>22118</v>
      </c>
      <c r="E22012" s="7">
        <v>300</v>
      </c>
    </row>
    <row r="22013" spans="2:5" x14ac:dyDescent="0.2">
      <c r="B22013" s="7" t="s">
        <v>22119</v>
      </c>
      <c r="E22013" s="7">
        <v>271</v>
      </c>
    </row>
    <row r="22014" spans="2:5" x14ac:dyDescent="0.2">
      <c r="B22014" s="7" t="s">
        <v>22120</v>
      </c>
      <c r="E22014" s="7">
        <v>0</v>
      </c>
    </row>
    <row r="22015" spans="2:5" x14ac:dyDescent="0.2">
      <c r="B22015" s="7" t="s">
        <v>22121</v>
      </c>
      <c r="E22015" s="7">
        <v>452</v>
      </c>
    </row>
    <row r="22016" spans="2:5" x14ac:dyDescent="0.2">
      <c r="B22016" s="7" t="s">
        <v>22122</v>
      </c>
      <c r="E22016" s="7">
        <v>407</v>
      </c>
    </row>
    <row r="22017" spans="2:5" x14ac:dyDescent="0.2">
      <c r="B22017" s="7" t="s">
        <v>22123</v>
      </c>
      <c r="E22017" s="7">
        <v>431</v>
      </c>
    </row>
    <row r="22018" spans="2:5" x14ac:dyDescent="0.2">
      <c r="B22018" s="7" t="s">
        <v>22124</v>
      </c>
      <c r="E22018" s="7">
        <v>652</v>
      </c>
    </row>
    <row r="22019" spans="2:5" x14ac:dyDescent="0.2">
      <c r="B22019" s="7" t="s">
        <v>22125</v>
      </c>
      <c r="E22019" s="7">
        <v>225</v>
      </c>
    </row>
    <row r="22020" spans="2:5" x14ac:dyDescent="0.2">
      <c r="B22020" s="7" t="s">
        <v>22126</v>
      </c>
      <c r="E22020" s="7">
        <v>272</v>
      </c>
    </row>
    <row r="22021" spans="2:5" x14ac:dyDescent="0.2">
      <c r="B22021" s="7" t="s">
        <v>22127</v>
      </c>
      <c r="E22021" s="7">
        <v>462</v>
      </c>
    </row>
    <row r="22022" spans="2:5" x14ac:dyDescent="0.2">
      <c r="B22022" s="7" t="s">
        <v>22128</v>
      </c>
      <c r="E22022" s="7">
        <v>410</v>
      </c>
    </row>
    <row r="22023" spans="2:5" x14ac:dyDescent="0.2">
      <c r="B22023" s="7" t="s">
        <v>22129</v>
      </c>
      <c r="E22023" s="7">
        <v>324</v>
      </c>
    </row>
    <row r="22024" spans="2:5" x14ac:dyDescent="0.2">
      <c r="B22024" s="7" t="s">
        <v>22130</v>
      </c>
      <c r="E22024" s="7">
        <v>442</v>
      </c>
    </row>
    <row r="22025" spans="2:5" x14ac:dyDescent="0.2">
      <c r="B22025" s="7" t="s">
        <v>22131</v>
      </c>
      <c r="E22025" s="7">
        <v>466</v>
      </c>
    </row>
    <row r="22026" spans="2:5" x14ac:dyDescent="0.2">
      <c r="B22026" s="7" t="s">
        <v>22132</v>
      </c>
      <c r="E22026" s="7">
        <v>324</v>
      </c>
    </row>
    <row r="22027" spans="2:5" x14ac:dyDescent="0.2">
      <c r="B22027" s="7" t="s">
        <v>22133</v>
      </c>
      <c r="E22027" s="7">
        <v>443</v>
      </c>
    </row>
    <row r="22028" spans="2:5" x14ac:dyDescent="0.2">
      <c r="B22028" s="7" t="s">
        <v>22134</v>
      </c>
      <c r="E22028" s="7">
        <v>345</v>
      </c>
    </row>
    <row r="22029" spans="2:5" x14ac:dyDescent="0.2">
      <c r="B22029" s="7" t="s">
        <v>22135</v>
      </c>
      <c r="E22029" s="7">
        <v>333</v>
      </c>
    </row>
    <row r="22030" spans="2:5" x14ac:dyDescent="0.2">
      <c r="B22030" s="7" t="s">
        <v>22136</v>
      </c>
      <c r="E22030" s="7">
        <v>377</v>
      </c>
    </row>
    <row r="22031" spans="2:5" x14ac:dyDescent="0.2">
      <c r="B22031" s="7" t="s">
        <v>22137</v>
      </c>
      <c r="E22031" s="7">
        <v>456</v>
      </c>
    </row>
    <row r="22032" spans="2:5" x14ac:dyDescent="0.2">
      <c r="B22032" s="7" t="s">
        <v>22138</v>
      </c>
      <c r="E22032" s="7">
        <v>428</v>
      </c>
    </row>
    <row r="22033" spans="2:5" x14ac:dyDescent="0.2">
      <c r="B22033" s="7" t="s">
        <v>22139</v>
      </c>
      <c r="E22033" s="7">
        <v>465</v>
      </c>
    </row>
    <row r="22034" spans="2:5" x14ac:dyDescent="0.2">
      <c r="B22034" s="7" t="s">
        <v>22140</v>
      </c>
      <c r="E22034" s="7">
        <v>334</v>
      </c>
    </row>
    <row r="22035" spans="2:5" x14ac:dyDescent="0.2">
      <c r="B22035" s="7" t="s">
        <v>22141</v>
      </c>
      <c r="E22035" s="7">
        <v>393</v>
      </c>
    </row>
    <row r="22036" spans="2:5" x14ac:dyDescent="0.2">
      <c r="B22036" s="7" t="s">
        <v>22142</v>
      </c>
      <c r="E22036" s="7">
        <v>490</v>
      </c>
    </row>
    <row r="22037" spans="2:5" x14ac:dyDescent="0.2">
      <c r="B22037" s="7" t="s">
        <v>22143</v>
      </c>
      <c r="E22037" s="7">
        <v>409</v>
      </c>
    </row>
    <row r="22038" spans="2:5" x14ac:dyDescent="0.2">
      <c r="B22038" s="7" t="s">
        <v>22144</v>
      </c>
      <c r="E22038" s="7">
        <v>389</v>
      </c>
    </row>
    <row r="22039" spans="2:5" x14ac:dyDescent="0.2">
      <c r="B22039" s="7" t="s">
        <v>22145</v>
      </c>
      <c r="E22039" s="7">
        <v>157</v>
      </c>
    </row>
    <row r="22040" spans="2:5" x14ac:dyDescent="0.2">
      <c r="B22040" s="7" t="s">
        <v>22146</v>
      </c>
      <c r="E22040" s="7">
        <v>470</v>
      </c>
    </row>
    <row r="22041" spans="2:5" x14ac:dyDescent="0.2">
      <c r="B22041" s="7" t="s">
        <v>22147</v>
      </c>
      <c r="E22041" s="7">
        <v>154</v>
      </c>
    </row>
    <row r="22042" spans="2:5" x14ac:dyDescent="0.2">
      <c r="B22042" s="7" t="s">
        <v>22148</v>
      </c>
      <c r="E22042" s="7">
        <v>417</v>
      </c>
    </row>
    <row r="22043" spans="2:5" x14ac:dyDescent="0.2">
      <c r="B22043" s="7" t="s">
        <v>22149</v>
      </c>
      <c r="E22043" s="7">
        <v>419</v>
      </c>
    </row>
    <row r="22044" spans="2:5" x14ac:dyDescent="0.2">
      <c r="B22044" s="7" t="s">
        <v>22150</v>
      </c>
      <c r="E22044" s="7">
        <v>397</v>
      </c>
    </row>
    <row r="22045" spans="2:5" x14ac:dyDescent="0.2">
      <c r="B22045" s="7" t="s">
        <v>22151</v>
      </c>
      <c r="E22045" s="7">
        <v>287</v>
      </c>
    </row>
    <row r="22046" spans="2:5" x14ac:dyDescent="0.2">
      <c r="B22046" s="7" t="s">
        <v>22152</v>
      </c>
      <c r="E22046" s="7">
        <v>413</v>
      </c>
    </row>
    <row r="22047" spans="2:5" x14ac:dyDescent="0.2">
      <c r="B22047" s="7" t="s">
        <v>22153</v>
      </c>
      <c r="E22047" s="7">
        <v>402</v>
      </c>
    </row>
    <row r="22048" spans="2:5" x14ac:dyDescent="0.2">
      <c r="B22048" s="7" t="s">
        <v>22154</v>
      </c>
      <c r="E22048" s="7">
        <v>457</v>
      </c>
    </row>
    <row r="22049" spans="2:5" x14ac:dyDescent="0.2">
      <c r="B22049" s="7" t="s">
        <v>22155</v>
      </c>
      <c r="E22049" s="7">
        <v>432</v>
      </c>
    </row>
    <row r="22050" spans="2:5" x14ac:dyDescent="0.2">
      <c r="B22050" s="7" t="s">
        <v>22156</v>
      </c>
      <c r="E22050" s="7">
        <v>635</v>
      </c>
    </row>
    <row r="22051" spans="2:5" x14ac:dyDescent="0.2">
      <c r="B22051" s="7" t="s">
        <v>22157</v>
      </c>
      <c r="E22051" s="7">
        <v>564</v>
      </c>
    </row>
    <row r="22052" spans="2:5" x14ac:dyDescent="0.2">
      <c r="B22052" s="7" t="s">
        <v>22158</v>
      </c>
      <c r="E22052" s="7">
        <v>522</v>
      </c>
    </row>
    <row r="22053" spans="2:5" x14ac:dyDescent="0.2">
      <c r="B22053" s="7" t="s">
        <v>22159</v>
      </c>
      <c r="E22053" s="7">
        <v>480</v>
      </c>
    </row>
    <row r="22054" spans="2:5" x14ac:dyDescent="0.2">
      <c r="B22054" s="7" t="s">
        <v>22160</v>
      </c>
      <c r="E22054" s="7">
        <v>494</v>
      </c>
    </row>
    <row r="22055" spans="2:5" x14ac:dyDescent="0.2">
      <c r="B22055" s="7" t="s">
        <v>22161</v>
      </c>
      <c r="E22055" s="7">
        <v>460</v>
      </c>
    </row>
    <row r="22056" spans="2:5" x14ac:dyDescent="0.2">
      <c r="B22056" s="7" t="s">
        <v>22162</v>
      </c>
      <c r="E22056" s="7">
        <v>507</v>
      </c>
    </row>
    <row r="22057" spans="2:5" x14ac:dyDescent="0.2">
      <c r="B22057" s="7" t="s">
        <v>22163</v>
      </c>
      <c r="E22057" s="7">
        <v>486</v>
      </c>
    </row>
    <row r="22058" spans="2:5" x14ac:dyDescent="0.2">
      <c r="B22058" s="7" t="s">
        <v>22164</v>
      </c>
      <c r="E22058" s="7">
        <v>479</v>
      </c>
    </row>
    <row r="22059" spans="2:5" x14ac:dyDescent="0.2">
      <c r="B22059" s="7" t="s">
        <v>22165</v>
      </c>
      <c r="E22059" s="7">
        <v>467</v>
      </c>
    </row>
    <row r="22060" spans="2:5" x14ac:dyDescent="0.2">
      <c r="B22060" s="7" t="s">
        <v>22166</v>
      </c>
      <c r="E22060" s="7">
        <v>412</v>
      </c>
    </row>
    <row r="22061" spans="2:5" x14ac:dyDescent="0.2">
      <c r="B22061" s="7" t="s">
        <v>22167</v>
      </c>
      <c r="E22061" s="7">
        <v>448</v>
      </c>
    </row>
    <row r="22062" spans="2:5" x14ac:dyDescent="0.2">
      <c r="B22062" s="7" t="s">
        <v>22168</v>
      </c>
      <c r="E22062" s="7">
        <v>556</v>
      </c>
    </row>
    <row r="22063" spans="2:5" x14ac:dyDescent="0.2">
      <c r="B22063" s="7" t="s">
        <v>22169</v>
      </c>
      <c r="E22063" s="7">
        <v>482</v>
      </c>
    </row>
    <row r="22064" spans="2:5" x14ac:dyDescent="0.2">
      <c r="B22064" s="7" t="s">
        <v>22170</v>
      </c>
      <c r="E22064" s="7">
        <v>380</v>
      </c>
    </row>
    <row r="22065" spans="2:5" x14ac:dyDescent="0.2">
      <c r="B22065" s="7" t="s">
        <v>22171</v>
      </c>
      <c r="E22065" s="7">
        <v>508</v>
      </c>
    </row>
    <row r="22066" spans="2:5" x14ac:dyDescent="0.2">
      <c r="B22066" s="7" t="s">
        <v>22172</v>
      </c>
      <c r="E22066" s="7">
        <v>424</v>
      </c>
    </row>
    <row r="22067" spans="2:5" x14ac:dyDescent="0.2">
      <c r="B22067" s="7" t="s">
        <v>22173</v>
      </c>
      <c r="E22067" s="7">
        <v>369</v>
      </c>
    </row>
    <row r="22068" spans="2:5" x14ac:dyDescent="0.2">
      <c r="B22068" s="7" t="s">
        <v>22174</v>
      </c>
      <c r="E22068" s="7">
        <v>481</v>
      </c>
    </row>
    <row r="22069" spans="2:5" x14ac:dyDescent="0.2">
      <c r="B22069" s="7" t="s">
        <v>22175</v>
      </c>
      <c r="E22069" s="7">
        <v>444</v>
      </c>
    </row>
    <row r="22070" spans="2:5" x14ac:dyDescent="0.2">
      <c r="B22070" s="7" t="s">
        <v>22176</v>
      </c>
      <c r="E22070" s="7">
        <v>429</v>
      </c>
    </row>
    <row r="22071" spans="2:5" x14ac:dyDescent="0.2">
      <c r="B22071" s="7" t="s">
        <v>22177</v>
      </c>
      <c r="E22071" s="7">
        <v>429</v>
      </c>
    </row>
    <row r="22072" spans="2:5" x14ac:dyDescent="0.2">
      <c r="B22072" s="7" t="s">
        <v>22178</v>
      </c>
      <c r="E22072" s="7">
        <v>352</v>
      </c>
    </row>
    <row r="22073" spans="2:5" x14ac:dyDescent="0.2">
      <c r="B22073" s="7" t="s">
        <v>22179</v>
      </c>
      <c r="E22073" s="7">
        <v>423</v>
      </c>
    </row>
    <row r="22074" spans="2:5" x14ac:dyDescent="0.2">
      <c r="B22074" s="7" t="s">
        <v>22180</v>
      </c>
      <c r="E22074" s="7">
        <v>565</v>
      </c>
    </row>
    <row r="22075" spans="2:5" x14ac:dyDescent="0.2">
      <c r="B22075" s="7" t="s">
        <v>22181</v>
      </c>
      <c r="E22075" s="7">
        <v>306</v>
      </c>
    </row>
    <row r="22076" spans="2:5" x14ac:dyDescent="0.2">
      <c r="B22076" s="7" t="s">
        <v>22182</v>
      </c>
      <c r="E22076" s="7">
        <v>313</v>
      </c>
    </row>
    <row r="22077" spans="2:5" x14ac:dyDescent="0.2">
      <c r="B22077" s="7" t="s">
        <v>22183</v>
      </c>
      <c r="E22077" s="7">
        <v>474</v>
      </c>
    </row>
    <row r="22078" spans="2:5" x14ac:dyDescent="0.2">
      <c r="B22078" s="7" t="s">
        <v>22184</v>
      </c>
      <c r="E22078" s="7">
        <v>617</v>
      </c>
    </row>
    <row r="22079" spans="2:5" x14ac:dyDescent="0.2">
      <c r="B22079" s="7" t="s">
        <v>22185</v>
      </c>
      <c r="E22079" s="7">
        <v>404</v>
      </c>
    </row>
    <row r="22080" spans="2:5" x14ac:dyDescent="0.2">
      <c r="B22080" s="7" t="s">
        <v>22186</v>
      </c>
      <c r="E22080" s="7">
        <v>368</v>
      </c>
    </row>
    <row r="22081" spans="2:5" x14ac:dyDescent="0.2">
      <c r="B22081" s="7" t="s">
        <v>22187</v>
      </c>
      <c r="E22081" s="7">
        <v>489</v>
      </c>
    </row>
    <row r="22082" spans="2:5" x14ac:dyDescent="0.2">
      <c r="B22082" s="7" t="s">
        <v>22188</v>
      </c>
      <c r="E22082" s="7">
        <v>480</v>
      </c>
    </row>
    <row r="22083" spans="2:5" x14ac:dyDescent="0.2">
      <c r="B22083" s="7" t="s">
        <v>22189</v>
      </c>
      <c r="E22083" s="7">
        <v>550</v>
      </c>
    </row>
    <row r="22084" spans="2:5" x14ac:dyDescent="0.2">
      <c r="B22084" s="7" t="s">
        <v>22190</v>
      </c>
      <c r="E22084" s="7">
        <v>421</v>
      </c>
    </row>
    <row r="22085" spans="2:5" x14ac:dyDescent="0.2">
      <c r="B22085" s="7" t="s">
        <v>22191</v>
      </c>
      <c r="E22085" s="7">
        <v>424</v>
      </c>
    </row>
    <row r="22086" spans="2:5" x14ac:dyDescent="0.2">
      <c r="B22086" s="7" t="s">
        <v>22192</v>
      </c>
      <c r="E22086" s="7">
        <v>343</v>
      </c>
    </row>
    <row r="22087" spans="2:5" x14ac:dyDescent="0.2">
      <c r="B22087" s="7" t="s">
        <v>22193</v>
      </c>
      <c r="E22087" s="7">
        <v>420</v>
      </c>
    </row>
    <row r="22088" spans="2:5" x14ac:dyDescent="0.2">
      <c r="B22088" s="7" t="s">
        <v>22194</v>
      </c>
      <c r="E22088" s="7">
        <v>430</v>
      </c>
    </row>
    <row r="22089" spans="2:5" x14ac:dyDescent="0.2">
      <c r="B22089" s="7" t="s">
        <v>22195</v>
      </c>
      <c r="E22089" s="7">
        <v>347</v>
      </c>
    </row>
    <row r="22090" spans="2:5" x14ac:dyDescent="0.2">
      <c r="B22090" s="7" t="s">
        <v>22196</v>
      </c>
      <c r="E22090" s="7">
        <v>387</v>
      </c>
    </row>
    <row r="22091" spans="2:5" x14ac:dyDescent="0.2">
      <c r="B22091" s="7" t="s">
        <v>22197</v>
      </c>
      <c r="E22091" s="7">
        <v>452</v>
      </c>
    </row>
    <row r="22092" spans="2:5" x14ac:dyDescent="0.2">
      <c r="B22092" s="7" t="s">
        <v>22198</v>
      </c>
      <c r="E22092" s="7">
        <v>486</v>
      </c>
    </row>
    <row r="22093" spans="2:5" x14ac:dyDescent="0.2">
      <c r="B22093" s="7" t="s">
        <v>22199</v>
      </c>
      <c r="E22093" s="7">
        <v>398</v>
      </c>
    </row>
    <row r="22094" spans="2:5" x14ac:dyDescent="0.2">
      <c r="B22094" s="7" t="s">
        <v>22200</v>
      </c>
      <c r="E22094" s="7">
        <v>481</v>
      </c>
    </row>
    <row r="22095" spans="2:5" x14ac:dyDescent="0.2">
      <c r="B22095" s="7" t="s">
        <v>22201</v>
      </c>
      <c r="E22095" s="7">
        <v>337</v>
      </c>
    </row>
    <row r="22096" spans="2:5" x14ac:dyDescent="0.2">
      <c r="B22096" s="7" t="s">
        <v>22202</v>
      </c>
      <c r="E22096" s="7">
        <v>466</v>
      </c>
    </row>
    <row r="22097" spans="2:5" x14ac:dyDescent="0.2">
      <c r="B22097" s="7" t="s">
        <v>22203</v>
      </c>
      <c r="E22097" s="7">
        <v>265</v>
      </c>
    </row>
    <row r="22098" spans="2:5" x14ac:dyDescent="0.2">
      <c r="B22098" s="7" t="s">
        <v>22204</v>
      </c>
      <c r="E22098" s="7">
        <v>360</v>
      </c>
    </row>
    <row r="22099" spans="2:5" x14ac:dyDescent="0.2">
      <c r="B22099" s="7" t="s">
        <v>22205</v>
      </c>
      <c r="E22099" s="7">
        <v>336</v>
      </c>
    </row>
    <row r="22100" spans="2:5" x14ac:dyDescent="0.2">
      <c r="B22100" s="7" t="s">
        <v>22206</v>
      </c>
      <c r="E22100" s="7">
        <v>452</v>
      </c>
    </row>
    <row r="22101" spans="2:5" x14ac:dyDescent="0.2">
      <c r="B22101" s="7" t="s">
        <v>22207</v>
      </c>
      <c r="E22101" s="7">
        <v>493</v>
      </c>
    </row>
    <row r="22102" spans="2:5" x14ac:dyDescent="0.2">
      <c r="B22102" s="7" t="s">
        <v>22208</v>
      </c>
      <c r="E22102" s="7">
        <v>448</v>
      </c>
    </row>
    <row r="22103" spans="2:5" x14ac:dyDescent="0.2">
      <c r="B22103" s="7" t="s">
        <v>22209</v>
      </c>
      <c r="E22103" s="7">
        <v>303</v>
      </c>
    </row>
    <row r="22104" spans="2:5" x14ac:dyDescent="0.2">
      <c r="B22104" s="7" t="s">
        <v>22210</v>
      </c>
      <c r="E22104" s="7">
        <v>468</v>
      </c>
    </row>
    <row r="22105" spans="2:5" x14ac:dyDescent="0.2">
      <c r="B22105" s="7" t="s">
        <v>22211</v>
      </c>
      <c r="E22105" s="7">
        <v>480</v>
      </c>
    </row>
    <row r="22106" spans="2:5" x14ac:dyDescent="0.2">
      <c r="B22106" s="7" t="s">
        <v>22212</v>
      </c>
      <c r="E22106" s="7">
        <v>506</v>
      </c>
    </row>
    <row r="22107" spans="2:5" x14ac:dyDescent="0.2">
      <c r="B22107" s="7" t="s">
        <v>22213</v>
      </c>
      <c r="E22107" s="7">
        <v>408</v>
      </c>
    </row>
    <row r="22108" spans="2:5" x14ac:dyDescent="0.2">
      <c r="B22108" s="7" t="s">
        <v>22214</v>
      </c>
      <c r="E22108" s="7">
        <v>553</v>
      </c>
    </row>
    <row r="22109" spans="2:5" x14ac:dyDescent="0.2">
      <c r="B22109" s="7" t="s">
        <v>22215</v>
      </c>
      <c r="E22109" s="7">
        <v>316</v>
      </c>
    </row>
    <row r="22110" spans="2:5" x14ac:dyDescent="0.2">
      <c r="B22110" s="7" t="s">
        <v>22216</v>
      </c>
      <c r="E22110" s="7">
        <v>412</v>
      </c>
    </row>
    <row r="22111" spans="2:5" x14ac:dyDescent="0.2">
      <c r="B22111" s="7" t="s">
        <v>22217</v>
      </c>
      <c r="E22111" s="7">
        <v>316</v>
      </c>
    </row>
    <row r="22112" spans="2:5" x14ac:dyDescent="0.2">
      <c r="B22112" s="7" t="s">
        <v>22218</v>
      </c>
      <c r="E22112" s="7">
        <v>248</v>
      </c>
    </row>
    <row r="22113" spans="2:5" x14ac:dyDescent="0.2">
      <c r="B22113" s="7" t="s">
        <v>22219</v>
      </c>
      <c r="E22113" s="7">
        <v>242</v>
      </c>
    </row>
    <row r="22114" spans="2:5" x14ac:dyDescent="0.2">
      <c r="B22114" s="7" t="s">
        <v>22220</v>
      </c>
      <c r="E22114" s="7">
        <v>0</v>
      </c>
    </row>
    <row r="22115" spans="2:5" x14ac:dyDescent="0.2">
      <c r="B22115" s="7" t="s">
        <v>22221</v>
      </c>
      <c r="E22115" s="7">
        <v>392</v>
      </c>
    </row>
    <row r="22116" spans="2:5" x14ac:dyDescent="0.2">
      <c r="B22116" s="7" t="s">
        <v>22222</v>
      </c>
      <c r="E22116" s="7">
        <v>342</v>
      </c>
    </row>
    <row r="22117" spans="2:5" x14ac:dyDescent="0.2">
      <c r="B22117" s="7" t="s">
        <v>22223</v>
      </c>
      <c r="E22117" s="7">
        <v>416</v>
      </c>
    </row>
    <row r="22118" spans="2:5" x14ac:dyDescent="0.2">
      <c r="B22118" s="7" t="s">
        <v>22224</v>
      </c>
      <c r="E22118" s="7">
        <v>535</v>
      </c>
    </row>
    <row r="22119" spans="2:5" x14ac:dyDescent="0.2">
      <c r="B22119" s="7" t="s">
        <v>22225</v>
      </c>
      <c r="E22119" s="7">
        <v>352</v>
      </c>
    </row>
    <row r="22120" spans="2:5" x14ac:dyDescent="0.2">
      <c r="B22120" s="7" t="s">
        <v>22226</v>
      </c>
      <c r="E22120" s="7">
        <v>184</v>
      </c>
    </row>
    <row r="22121" spans="2:5" x14ac:dyDescent="0.2">
      <c r="B22121" s="7" t="s">
        <v>22227</v>
      </c>
      <c r="E22121" s="7">
        <v>416</v>
      </c>
    </row>
    <row r="22122" spans="2:5" x14ac:dyDescent="0.2">
      <c r="B22122" s="7" t="s">
        <v>22228</v>
      </c>
      <c r="E22122" s="7">
        <v>493</v>
      </c>
    </row>
    <row r="22123" spans="2:5" x14ac:dyDescent="0.2">
      <c r="B22123" s="7" t="s">
        <v>22229</v>
      </c>
      <c r="E22123" s="7">
        <v>481</v>
      </c>
    </row>
    <row r="22124" spans="2:5" x14ac:dyDescent="0.2">
      <c r="B22124" s="7" t="s">
        <v>22230</v>
      </c>
      <c r="E22124" s="7">
        <v>543</v>
      </c>
    </row>
    <row r="22125" spans="2:5" x14ac:dyDescent="0.2">
      <c r="B22125" s="7" t="s">
        <v>22231</v>
      </c>
      <c r="E22125" s="7">
        <v>369</v>
      </c>
    </row>
    <row r="22126" spans="2:5" x14ac:dyDescent="0.2">
      <c r="B22126" s="7" t="s">
        <v>22232</v>
      </c>
      <c r="E22126" s="7">
        <v>287</v>
      </c>
    </row>
    <row r="22127" spans="2:5" x14ac:dyDescent="0.2">
      <c r="B22127" s="7" t="s">
        <v>22233</v>
      </c>
      <c r="E22127" s="7">
        <v>418</v>
      </c>
    </row>
    <row r="22128" spans="2:5" x14ac:dyDescent="0.2">
      <c r="B22128" s="7" t="s">
        <v>22234</v>
      </c>
      <c r="E22128" s="7">
        <v>194</v>
      </c>
    </row>
    <row r="22129" spans="2:5" x14ac:dyDescent="0.2">
      <c r="B22129" s="7" t="s">
        <v>22235</v>
      </c>
      <c r="E22129" s="7">
        <v>321</v>
      </c>
    </row>
    <row r="22130" spans="2:5" x14ac:dyDescent="0.2">
      <c r="B22130" s="7" t="s">
        <v>22236</v>
      </c>
      <c r="E22130" s="7">
        <v>267</v>
      </c>
    </row>
    <row r="22131" spans="2:5" x14ac:dyDescent="0.2">
      <c r="B22131" s="7" t="s">
        <v>22237</v>
      </c>
      <c r="E22131" s="7">
        <v>408</v>
      </c>
    </row>
    <row r="22132" spans="2:5" x14ac:dyDescent="0.2">
      <c r="B22132" s="7" t="s">
        <v>22238</v>
      </c>
      <c r="E22132" s="7">
        <v>435</v>
      </c>
    </row>
    <row r="22133" spans="2:5" x14ac:dyDescent="0.2">
      <c r="B22133" s="7" t="s">
        <v>22239</v>
      </c>
      <c r="E22133" s="7">
        <v>385</v>
      </c>
    </row>
    <row r="22134" spans="2:5" x14ac:dyDescent="0.2">
      <c r="B22134" s="7" t="s">
        <v>22240</v>
      </c>
      <c r="E22134" s="7">
        <v>313</v>
      </c>
    </row>
    <row r="22135" spans="2:5" x14ac:dyDescent="0.2">
      <c r="B22135" s="7" t="s">
        <v>22241</v>
      </c>
      <c r="E22135" s="7">
        <v>385</v>
      </c>
    </row>
    <row r="22136" spans="2:5" x14ac:dyDescent="0.2">
      <c r="B22136" s="7" t="s">
        <v>22242</v>
      </c>
      <c r="E22136" s="7">
        <v>357</v>
      </c>
    </row>
    <row r="22137" spans="2:5" x14ac:dyDescent="0.2">
      <c r="B22137" s="7" t="s">
        <v>22243</v>
      </c>
      <c r="E22137" s="7">
        <v>468</v>
      </c>
    </row>
    <row r="22138" spans="2:5" x14ac:dyDescent="0.2">
      <c r="B22138" s="7" t="s">
        <v>22244</v>
      </c>
      <c r="E22138" s="7">
        <v>390</v>
      </c>
    </row>
    <row r="22139" spans="2:5" x14ac:dyDescent="0.2">
      <c r="B22139" s="7" t="s">
        <v>22245</v>
      </c>
      <c r="E22139" s="7">
        <v>151</v>
      </c>
    </row>
    <row r="22140" spans="2:5" x14ac:dyDescent="0.2">
      <c r="B22140" s="7" t="s">
        <v>22246</v>
      </c>
      <c r="E22140" s="7">
        <v>415</v>
      </c>
    </row>
    <row r="22141" spans="2:5" x14ac:dyDescent="0.2">
      <c r="B22141" s="7" t="s">
        <v>22247</v>
      </c>
      <c r="E22141" s="7">
        <v>213</v>
      </c>
    </row>
    <row r="22142" spans="2:5" x14ac:dyDescent="0.2">
      <c r="B22142" s="7" t="s">
        <v>22248</v>
      </c>
      <c r="E22142" s="7">
        <v>461</v>
      </c>
    </row>
    <row r="22143" spans="2:5" x14ac:dyDescent="0.2">
      <c r="B22143" s="7" t="s">
        <v>22249</v>
      </c>
      <c r="E22143" s="7">
        <v>417</v>
      </c>
    </row>
    <row r="22144" spans="2:5" x14ac:dyDescent="0.2">
      <c r="B22144" s="7" t="s">
        <v>22250</v>
      </c>
      <c r="E22144" s="7">
        <v>342</v>
      </c>
    </row>
    <row r="22145" spans="2:5" x14ac:dyDescent="0.2">
      <c r="B22145" s="7" t="s">
        <v>22251</v>
      </c>
      <c r="E22145" s="7">
        <v>300</v>
      </c>
    </row>
    <row r="22146" spans="2:5" x14ac:dyDescent="0.2">
      <c r="B22146" s="7" t="s">
        <v>22252</v>
      </c>
      <c r="E22146" s="7">
        <v>383</v>
      </c>
    </row>
    <row r="22147" spans="2:5" x14ac:dyDescent="0.2">
      <c r="B22147" s="7" t="s">
        <v>22253</v>
      </c>
      <c r="E22147" s="7">
        <v>441</v>
      </c>
    </row>
    <row r="22148" spans="2:5" x14ac:dyDescent="0.2">
      <c r="B22148" s="7" t="s">
        <v>22254</v>
      </c>
      <c r="E22148" s="7">
        <v>457</v>
      </c>
    </row>
    <row r="22149" spans="2:5" x14ac:dyDescent="0.2">
      <c r="B22149" s="7" t="s">
        <v>22255</v>
      </c>
      <c r="E22149" s="7">
        <v>356</v>
      </c>
    </row>
    <row r="22150" spans="2:5" x14ac:dyDescent="0.2">
      <c r="B22150" s="7" t="s">
        <v>22256</v>
      </c>
      <c r="E22150" s="7">
        <v>622</v>
      </c>
    </row>
    <row r="22151" spans="2:5" x14ac:dyDescent="0.2">
      <c r="B22151" s="7" t="s">
        <v>22257</v>
      </c>
      <c r="E22151" s="7">
        <v>495</v>
      </c>
    </row>
    <row r="22152" spans="2:5" x14ac:dyDescent="0.2">
      <c r="B22152" s="7" t="s">
        <v>22258</v>
      </c>
      <c r="E22152" s="7">
        <v>456</v>
      </c>
    </row>
    <row r="22153" spans="2:5" x14ac:dyDescent="0.2">
      <c r="B22153" s="7" t="s">
        <v>22259</v>
      </c>
      <c r="E22153" s="7">
        <v>482</v>
      </c>
    </row>
    <row r="22154" spans="2:5" x14ac:dyDescent="0.2">
      <c r="B22154" s="7" t="s">
        <v>22260</v>
      </c>
      <c r="E22154" s="7">
        <v>407</v>
      </c>
    </row>
    <row r="22155" spans="2:5" x14ac:dyDescent="0.2">
      <c r="B22155" s="7" t="s">
        <v>22261</v>
      </c>
      <c r="E22155" s="7">
        <v>401</v>
      </c>
    </row>
    <row r="22156" spans="2:5" x14ac:dyDescent="0.2">
      <c r="B22156" s="7" t="s">
        <v>22262</v>
      </c>
      <c r="E22156" s="7">
        <v>398</v>
      </c>
    </row>
    <row r="22157" spans="2:5" x14ac:dyDescent="0.2">
      <c r="B22157" s="7" t="s">
        <v>22263</v>
      </c>
      <c r="E22157" s="7">
        <v>605</v>
      </c>
    </row>
    <row r="22158" spans="2:5" x14ac:dyDescent="0.2">
      <c r="B22158" s="7" t="s">
        <v>22264</v>
      </c>
      <c r="E22158" s="7">
        <v>408</v>
      </c>
    </row>
    <row r="22159" spans="2:5" x14ac:dyDescent="0.2">
      <c r="B22159" s="7" t="s">
        <v>22265</v>
      </c>
      <c r="E22159" s="7">
        <v>529</v>
      </c>
    </row>
    <row r="22160" spans="2:5" x14ac:dyDescent="0.2">
      <c r="B22160" s="7" t="s">
        <v>22266</v>
      </c>
      <c r="E22160" s="7">
        <v>564</v>
      </c>
    </row>
    <row r="22161" spans="2:5" x14ac:dyDescent="0.2">
      <c r="B22161" s="7" t="s">
        <v>22267</v>
      </c>
      <c r="E22161" s="7">
        <v>420</v>
      </c>
    </row>
    <row r="22162" spans="2:5" x14ac:dyDescent="0.2">
      <c r="B22162" s="7" t="s">
        <v>22268</v>
      </c>
      <c r="E22162" s="7">
        <v>492</v>
      </c>
    </row>
    <row r="22163" spans="2:5" x14ac:dyDescent="0.2">
      <c r="B22163" s="7" t="s">
        <v>22269</v>
      </c>
      <c r="E22163" s="7">
        <v>542</v>
      </c>
    </row>
    <row r="22164" spans="2:5" x14ac:dyDescent="0.2">
      <c r="B22164" s="7" t="s">
        <v>22270</v>
      </c>
      <c r="E22164" s="7">
        <v>364</v>
      </c>
    </row>
    <row r="22165" spans="2:5" x14ac:dyDescent="0.2">
      <c r="B22165" s="7" t="s">
        <v>22271</v>
      </c>
      <c r="E22165" s="7">
        <v>479</v>
      </c>
    </row>
    <row r="22166" spans="2:5" x14ac:dyDescent="0.2">
      <c r="B22166" s="7" t="s">
        <v>22272</v>
      </c>
      <c r="E22166" s="7">
        <v>412</v>
      </c>
    </row>
    <row r="22167" spans="2:5" x14ac:dyDescent="0.2">
      <c r="B22167" s="7" t="s">
        <v>22273</v>
      </c>
      <c r="E22167" s="7">
        <v>437</v>
      </c>
    </row>
    <row r="22168" spans="2:5" x14ac:dyDescent="0.2">
      <c r="B22168" s="7" t="s">
        <v>22274</v>
      </c>
      <c r="E22168" s="7">
        <v>433</v>
      </c>
    </row>
    <row r="22169" spans="2:5" x14ac:dyDescent="0.2">
      <c r="B22169" s="7" t="s">
        <v>22275</v>
      </c>
      <c r="E22169" s="7">
        <v>396</v>
      </c>
    </row>
    <row r="22170" spans="2:5" x14ac:dyDescent="0.2">
      <c r="B22170" s="7" t="s">
        <v>22276</v>
      </c>
      <c r="E22170" s="7">
        <v>333</v>
      </c>
    </row>
    <row r="22171" spans="2:5" x14ac:dyDescent="0.2">
      <c r="B22171" s="7" t="s">
        <v>22277</v>
      </c>
      <c r="E22171" s="7">
        <v>437</v>
      </c>
    </row>
    <row r="22172" spans="2:5" x14ac:dyDescent="0.2">
      <c r="B22172" s="7" t="s">
        <v>22278</v>
      </c>
      <c r="E22172" s="7">
        <v>419</v>
      </c>
    </row>
    <row r="22173" spans="2:5" x14ac:dyDescent="0.2">
      <c r="B22173" s="7" t="s">
        <v>22279</v>
      </c>
      <c r="E22173" s="7">
        <v>428</v>
      </c>
    </row>
    <row r="22174" spans="2:5" x14ac:dyDescent="0.2">
      <c r="B22174" s="7" t="s">
        <v>22280</v>
      </c>
      <c r="E22174" s="7">
        <v>641</v>
      </c>
    </row>
    <row r="22175" spans="2:5" x14ac:dyDescent="0.2">
      <c r="B22175" s="7" t="s">
        <v>22281</v>
      </c>
      <c r="E22175" s="7">
        <v>369</v>
      </c>
    </row>
    <row r="22176" spans="2:5" x14ac:dyDescent="0.2">
      <c r="B22176" s="7" t="s">
        <v>22282</v>
      </c>
      <c r="E22176" s="7">
        <v>395</v>
      </c>
    </row>
    <row r="22177" spans="2:5" x14ac:dyDescent="0.2">
      <c r="B22177" s="7" t="s">
        <v>22283</v>
      </c>
      <c r="E22177" s="7">
        <v>390</v>
      </c>
    </row>
    <row r="22178" spans="2:5" x14ac:dyDescent="0.2">
      <c r="B22178" s="7" t="s">
        <v>22284</v>
      </c>
      <c r="E22178" s="7">
        <v>490</v>
      </c>
    </row>
    <row r="22179" spans="2:5" x14ac:dyDescent="0.2">
      <c r="B22179" s="7" t="s">
        <v>22285</v>
      </c>
      <c r="E22179" s="7">
        <v>457</v>
      </c>
    </row>
    <row r="22180" spans="2:5" x14ac:dyDescent="0.2">
      <c r="B22180" s="7" t="s">
        <v>22286</v>
      </c>
      <c r="E22180" s="7">
        <v>342</v>
      </c>
    </row>
    <row r="22181" spans="2:5" x14ac:dyDescent="0.2">
      <c r="B22181" s="7" t="s">
        <v>22287</v>
      </c>
      <c r="E22181" s="7">
        <v>430</v>
      </c>
    </row>
    <row r="22182" spans="2:5" x14ac:dyDescent="0.2">
      <c r="B22182" s="7" t="s">
        <v>22288</v>
      </c>
      <c r="E22182" s="7">
        <v>441</v>
      </c>
    </row>
    <row r="22183" spans="2:5" x14ac:dyDescent="0.2">
      <c r="B22183" s="7" t="s">
        <v>22289</v>
      </c>
      <c r="E22183" s="7">
        <v>423</v>
      </c>
    </row>
    <row r="22184" spans="2:5" x14ac:dyDescent="0.2">
      <c r="B22184" s="7" t="s">
        <v>22290</v>
      </c>
      <c r="E22184" s="7">
        <v>497</v>
      </c>
    </row>
    <row r="22185" spans="2:5" x14ac:dyDescent="0.2">
      <c r="B22185" s="7" t="s">
        <v>22291</v>
      </c>
      <c r="E22185" s="7">
        <v>441</v>
      </c>
    </row>
    <row r="22186" spans="2:5" x14ac:dyDescent="0.2">
      <c r="B22186" s="7" t="s">
        <v>22292</v>
      </c>
      <c r="E22186" s="7">
        <v>285</v>
      </c>
    </row>
    <row r="22187" spans="2:5" x14ac:dyDescent="0.2">
      <c r="B22187" s="7" t="s">
        <v>22293</v>
      </c>
      <c r="E22187" s="7">
        <v>379</v>
      </c>
    </row>
    <row r="22188" spans="2:5" x14ac:dyDescent="0.2">
      <c r="B22188" s="7" t="s">
        <v>22294</v>
      </c>
      <c r="E22188" s="7">
        <v>531</v>
      </c>
    </row>
    <row r="22189" spans="2:5" x14ac:dyDescent="0.2">
      <c r="B22189" s="7" t="s">
        <v>22295</v>
      </c>
      <c r="E22189" s="7">
        <v>422</v>
      </c>
    </row>
    <row r="22190" spans="2:5" x14ac:dyDescent="0.2">
      <c r="B22190" s="7" t="s">
        <v>22296</v>
      </c>
      <c r="E22190" s="7">
        <v>370</v>
      </c>
    </row>
    <row r="22191" spans="2:5" x14ac:dyDescent="0.2">
      <c r="B22191" s="7" t="s">
        <v>22297</v>
      </c>
      <c r="E22191" s="7">
        <v>433</v>
      </c>
    </row>
    <row r="22192" spans="2:5" x14ac:dyDescent="0.2">
      <c r="B22192" s="7" t="s">
        <v>22298</v>
      </c>
      <c r="E22192" s="7">
        <v>337</v>
      </c>
    </row>
    <row r="22193" spans="2:5" x14ac:dyDescent="0.2">
      <c r="B22193" s="7" t="s">
        <v>22299</v>
      </c>
      <c r="E22193" s="7">
        <v>348</v>
      </c>
    </row>
    <row r="22194" spans="2:5" x14ac:dyDescent="0.2">
      <c r="B22194" s="7" t="s">
        <v>22300</v>
      </c>
      <c r="E22194" s="7">
        <v>474</v>
      </c>
    </row>
    <row r="22195" spans="2:5" x14ac:dyDescent="0.2">
      <c r="B22195" s="7" t="s">
        <v>22301</v>
      </c>
      <c r="E22195" s="7">
        <v>375</v>
      </c>
    </row>
    <row r="22196" spans="2:5" x14ac:dyDescent="0.2">
      <c r="B22196" s="7" t="s">
        <v>22302</v>
      </c>
      <c r="E22196" s="7">
        <v>395</v>
      </c>
    </row>
    <row r="22197" spans="2:5" x14ac:dyDescent="0.2">
      <c r="B22197" s="7" t="s">
        <v>22303</v>
      </c>
      <c r="E22197" s="7">
        <v>198</v>
      </c>
    </row>
    <row r="22198" spans="2:5" x14ac:dyDescent="0.2">
      <c r="B22198" s="7" t="s">
        <v>22304</v>
      </c>
      <c r="E22198" s="7">
        <v>409</v>
      </c>
    </row>
    <row r="22199" spans="2:5" x14ac:dyDescent="0.2">
      <c r="B22199" s="7" t="s">
        <v>22305</v>
      </c>
      <c r="E22199" s="7">
        <v>282</v>
      </c>
    </row>
    <row r="22200" spans="2:5" x14ac:dyDescent="0.2">
      <c r="B22200" s="7" t="s">
        <v>22306</v>
      </c>
      <c r="E22200" s="7">
        <v>436</v>
      </c>
    </row>
    <row r="22201" spans="2:5" x14ac:dyDescent="0.2">
      <c r="B22201" s="7" t="s">
        <v>22307</v>
      </c>
      <c r="E22201" s="7">
        <v>405</v>
      </c>
    </row>
    <row r="22202" spans="2:5" x14ac:dyDescent="0.2">
      <c r="B22202" s="7" t="s">
        <v>22308</v>
      </c>
      <c r="E22202" s="7">
        <v>389</v>
      </c>
    </row>
    <row r="22203" spans="2:5" x14ac:dyDescent="0.2">
      <c r="B22203" s="7" t="s">
        <v>22309</v>
      </c>
      <c r="E22203" s="7">
        <v>278</v>
      </c>
    </row>
    <row r="22204" spans="2:5" x14ac:dyDescent="0.2">
      <c r="B22204" s="7" t="s">
        <v>22310</v>
      </c>
      <c r="E22204" s="7">
        <v>480</v>
      </c>
    </row>
    <row r="22205" spans="2:5" x14ac:dyDescent="0.2">
      <c r="B22205" s="7" t="s">
        <v>22311</v>
      </c>
      <c r="E22205" s="7">
        <v>379</v>
      </c>
    </row>
    <row r="22206" spans="2:5" x14ac:dyDescent="0.2">
      <c r="B22206" s="7" t="s">
        <v>22312</v>
      </c>
      <c r="E22206" s="7">
        <v>343</v>
      </c>
    </row>
    <row r="22207" spans="2:5" x14ac:dyDescent="0.2">
      <c r="B22207" s="7" t="s">
        <v>22313</v>
      </c>
      <c r="E22207" s="7">
        <v>372</v>
      </c>
    </row>
    <row r="22208" spans="2:5" x14ac:dyDescent="0.2">
      <c r="B22208" s="7" t="s">
        <v>22314</v>
      </c>
      <c r="E22208" s="7">
        <v>504</v>
      </c>
    </row>
    <row r="22209" spans="2:5" x14ac:dyDescent="0.2">
      <c r="B22209" s="7" t="s">
        <v>22315</v>
      </c>
      <c r="E22209" s="7">
        <v>191</v>
      </c>
    </row>
    <row r="22210" spans="2:5" x14ac:dyDescent="0.2">
      <c r="B22210" s="7" t="s">
        <v>22316</v>
      </c>
      <c r="E22210" s="7">
        <v>391</v>
      </c>
    </row>
    <row r="22211" spans="2:5" x14ac:dyDescent="0.2">
      <c r="B22211" s="7" t="s">
        <v>22317</v>
      </c>
      <c r="E22211" s="7">
        <v>224</v>
      </c>
    </row>
    <row r="22212" spans="2:5" x14ac:dyDescent="0.2">
      <c r="B22212" s="7" t="s">
        <v>22318</v>
      </c>
      <c r="E22212" s="7">
        <v>200</v>
      </c>
    </row>
    <row r="22213" spans="2:5" x14ac:dyDescent="0.2">
      <c r="B22213" s="7" t="s">
        <v>22319</v>
      </c>
      <c r="E22213" s="7">
        <v>229</v>
      </c>
    </row>
    <row r="22214" spans="2:5" x14ac:dyDescent="0.2">
      <c r="B22214" s="7" t="s">
        <v>22320</v>
      </c>
      <c r="E22214" s="7">
        <v>0</v>
      </c>
    </row>
    <row r="22215" spans="2:5" x14ac:dyDescent="0.2">
      <c r="B22215" s="7" t="s">
        <v>22321</v>
      </c>
      <c r="E22215" s="7">
        <v>393</v>
      </c>
    </row>
    <row r="22216" spans="2:5" x14ac:dyDescent="0.2">
      <c r="B22216" s="7" t="s">
        <v>22322</v>
      </c>
      <c r="E22216" s="7">
        <v>286</v>
      </c>
    </row>
    <row r="22217" spans="2:5" x14ac:dyDescent="0.2">
      <c r="B22217" s="7" t="s">
        <v>22323</v>
      </c>
      <c r="E22217" s="7">
        <v>474</v>
      </c>
    </row>
    <row r="22218" spans="2:5" x14ac:dyDescent="0.2">
      <c r="B22218" s="7" t="s">
        <v>22324</v>
      </c>
      <c r="E22218" s="7">
        <v>459</v>
      </c>
    </row>
    <row r="22219" spans="2:5" x14ac:dyDescent="0.2">
      <c r="B22219" s="7" t="s">
        <v>22325</v>
      </c>
      <c r="E22219" s="7">
        <v>331</v>
      </c>
    </row>
    <row r="22220" spans="2:5" x14ac:dyDescent="0.2">
      <c r="B22220" s="7" t="s">
        <v>22326</v>
      </c>
      <c r="E22220" s="7">
        <v>294</v>
      </c>
    </row>
    <row r="22221" spans="2:5" x14ac:dyDescent="0.2">
      <c r="B22221" s="7" t="s">
        <v>22327</v>
      </c>
      <c r="E22221" s="7">
        <v>426</v>
      </c>
    </row>
    <row r="22222" spans="2:5" x14ac:dyDescent="0.2">
      <c r="B22222" s="7" t="s">
        <v>22328</v>
      </c>
      <c r="E22222" s="7">
        <v>343</v>
      </c>
    </row>
    <row r="22223" spans="2:5" x14ac:dyDescent="0.2">
      <c r="B22223" s="7" t="s">
        <v>22329</v>
      </c>
      <c r="E22223" s="7">
        <v>322</v>
      </c>
    </row>
    <row r="22224" spans="2:5" x14ac:dyDescent="0.2">
      <c r="B22224" s="7" t="s">
        <v>22330</v>
      </c>
      <c r="E22224" s="7">
        <v>373</v>
      </c>
    </row>
    <row r="22225" spans="2:5" x14ac:dyDescent="0.2">
      <c r="B22225" s="7" t="s">
        <v>22331</v>
      </c>
      <c r="E22225" s="7">
        <v>434</v>
      </c>
    </row>
    <row r="22226" spans="2:5" x14ac:dyDescent="0.2">
      <c r="B22226" s="7" t="s">
        <v>22332</v>
      </c>
      <c r="E22226" s="7">
        <v>270</v>
      </c>
    </row>
    <row r="22227" spans="2:5" x14ac:dyDescent="0.2">
      <c r="B22227" s="7" t="s">
        <v>22333</v>
      </c>
      <c r="E22227" s="7">
        <v>318</v>
      </c>
    </row>
    <row r="22228" spans="2:5" x14ac:dyDescent="0.2">
      <c r="B22228" s="7" t="s">
        <v>22334</v>
      </c>
      <c r="E22228" s="7">
        <v>192</v>
      </c>
    </row>
    <row r="22229" spans="2:5" x14ac:dyDescent="0.2">
      <c r="B22229" s="7" t="s">
        <v>22335</v>
      </c>
      <c r="E22229" s="7">
        <v>277</v>
      </c>
    </row>
    <row r="22230" spans="2:5" x14ac:dyDescent="0.2">
      <c r="B22230" s="7" t="s">
        <v>22336</v>
      </c>
      <c r="E22230" s="7">
        <v>364</v>
      </c>
    </row>
    <row r="22231" spans="2:5" x14ac:dyDescent="0.2">
      <c r="B22231" s="7" t="s">
        <v>22337</v>
      </c>
      <c r="E22231" s="7">
        <v>406</v>
      </c>
    </row>
    <row r="22232" spans="2:5" x14ac:dyDescent="0.2">
      <c r="B22232" s="7" t="s">
        <v>22338</v>
      </c>
      <c r="E22232" s="7">
        <v>321</v>
      </c>
    </row>
    <row r="22233" spans="2:5" x14ac:dyDescent="0.2">
      <c r="B22233" s="7" t="s">
        <v>22339</v>
      </c>
      <c r="E22233" s="7">
        <v>385</v>
      </c>
    </row>
    <row r="22234" spans="2:5" x14ac:dyDescent="0.2">
      <c r="B22234" s="7" t="s">
        <v>22340</v>
      </c>
      <c r="E22234" s="7">
        <v>207</v>
      </c>
    </row>
    <row r="22235" spans="2:5" x14ac:dyDescent="0.2">
      <c r="B22235" s="7" t="s">
        <v>22341</v>
      </c>
      <c r="E22235" s="7">
        <v>420</v>
      </c>
    </row>
    <row r="22236" spans="2:5" x14ac:dyDescent="0.2">
      <c r="B22236" s="7" t="s">
        <v>22342</v>
      </c>
      <c r="E22236" s="7">
        <v>349</v>
      </c>
    </row>
    <row r="22237" spans="2:5" x14ac:dyDescent="0.2">
      <c r="B22237" s="7" t="s">
        <v>22343</v>
      </c>
      <c r="E22237" s="7">
        <v>328</v>
      </c>
    </row>
    <row r="22238" spans="2:5" x14ac:dyDescent="0.2">
      <c r="B22238" s="7" t="s">
        <v>22344</v>
      </c>
      <c r="E22238" s="7">
        <v>398</v>
      </c>
    </row>
    <row r="22239" spans="2:5" x14ac:dyDescent="0.2">
      <c r="B22239" s="7" t="s">
        <v>22345</v>
      </c>
      <c r="E22239" s="7">
        <v>244</v>
      </c>
    </row>
    <row r="22240" spans="2:5" x14ac:dyDescent="0.2">
      <c r="B22240" s="7" t="s">
        <v>22346</v>
      </c>
      <c r="E22240" s="7">
        <v>394</v>
      </c>
    </row>
    <row r="22241" spans="2:5" x14ac:dyDescent="0.2">
      <c r="B22241" s="7" t="s">
        <v>22347</v>
      </c>
      <c r="E22241" s="7">
        <v>253</v>
      </c>
    </row>
    <row r="22242" spans="2:5" x14ac:dyDescent="0.2">
      <c r="B22242" s="7" t="s">
        <v>22348</v>
      </c>
      <c r="E22242" s="7">
        <v>429</v>
      </c>
    </row>
    <row r="22243" spans="2:5" x14ac:dyDescent="0.2">
      <c r="B22243" s="7" t="s">
        <v>22349</v>
      </c>
      <c r="E22243" s="7">
        <v>373</v>
      </c>
    </row>
    <row r="22244" spans="2:5" x14ac:dyDescent="0.2">
      <c r="B22244" s="7" t="s">
        <v>22350</v>
      </c>
      <c r="E22244" s="7">
        <v>418</v>
      </c>
    </row>
    <row r="22245" spans="2:5" x14ac:dyDescent="0.2">
      <c r="B22245" s="7" t="s">
        <v>22351</v>
      </c>
      <c r="E22245" s="7">
        <v>221</v>
      </c>
    </row>
    <row r="22246" spans="2:5" x14ac:dyDescent="0.2">
      <c r="B22246" s="7" t="s">
        <v>22352</v>
      </c>
      <c r="E22246" s="7">
        <v>325</v>
      </c>
    </row>
    <row r="22247" spans="2:5" x14ac:dyDescent="0.2">
      <c r="B22247" s="7" t="s">
        <v>22353</v>
      </c>
      <c r="E22247" s="7">
        <v>411</v>
      </c>
    </row>
    <row r="22248" spans="2:5" x14ac:dyDescent="0.2">
      <c r="B22248" s="7" t="s">
        <v>22354</v>
      </c>
      <c r="E22248" s="7">
        <v>343</v>
      </c>
    </row>
    <row r="22249" spans="2:5" x14ac:dyDescent="0.2">
      <c r="B22249" s="7" t="s">
        <v>22355</v>
      </c>
      <c r="E22249" s="7">
        <v>405</v>
      </c>
    </row>
    <row r="22250" spans="2:5" x14ac:dyDescent="0.2">
      <c r="B22250" s="7" t="s">
        <v>22356</v>
      </c>
      <c r="E22250" s="7">
        <v>542</v>
      </c>
    </row>
    <row r="22251" spans="2:5" x14ac:dyDescent="0.2">
      <c r="B22251" s="7" t="s">
        <v>22357</v>
      </c>
      <c r="E22251" s="7">
        <v>440</v>
      </c>
    </row>
    <row r="22252" spans="2:5" x14ac:dyDescent="0.2">
      <c r="B22252" s="7" t="s">
        <v>22358</v>
      </c>
      <c r="E22252" s="7">
        <v>372</v>
      </c>
    </row>
    <row r="22253" spans="2:5" x14ac:dyDescent="0.2">
      <c r="B22253" s="7" t="s">
        <v>22359</v>
      </c>
      <c r="E22253" s="7">
        <v>386</v>
      </c>
    </row>
    <row r="22254" spans="2:5" x14ac:dyDescent="0.2">
      <c r="B22254" s="7" t="s">
        <v>22360</v>
      </c>
      <c r="E22254" s="7">
        <v>355</v>
      </c>
    </row>
    <row r="22255" spans="2:5" x14ac:dyDescent="0.2">
      <c r="B22255" s="7" t="s">
        <v>22361</v>
      </c>
      <c r="E22255" s="7">
        <v>513</v>
      </c>
    </row>
    <row r="22256" spans="2:5" x14ac:dyDescent="0.2">
      <c r="B22256" s="7" t="s">
        <v>22362</v>
      </c>
      <c r="E22256" s="7">
        <v>298</v>
      </c>
    </row>
    <row r="22257" spans="2:5" x14ac:dyDescent="0.2">
      <c r="B22257" s="7" t="s">
        <v>22363</v>
      </c>
      <c r="E22257" s="7">
        <v>448</v>
      </c>
    </row>
    <row r="22258" spans="2:5" x14ac:dyDescent="0.2">
      <c r="B22258" s="7" t="s">
        <v>22364</v>
      </c>
      <c r="E22258" s="7">
        <v>342</v>
      </c>
    </row>
    <row r="22259" spans="2:5" x14ac:dyDescent="0.2">
      <c r="B22259" s="7" t="s">
        <v>22365</v>
      </c>
      <c r="E22259" s="7">
        <v>455</v>
      </c>
    </row>
    <row r="22260" spans="2:5" x14ac:dyDescent="0.2">
      <c r="B22260" s="7" t="s">
        <v>22366</v>
      </c>
      <c r="E22260" s="7">
        <v>433</v>
      </c>
    </row>
    <row r="22261" spans="2:5" x14ac:dyDescent="0.2">
      <c r="B22261" s="7" t="s">
        <v>22367</v>
      </c>
      <c r="E22261" s="7">
        <v>402</v>
      </c>
    </row>
    <row r="22262" spans="2:5" x14ac:dyDescent="0.2">
      <c r="B22262" s="7" t="s">
        <v>22368</v>
      </c>
      <c r="E22262" s="7">
        <v>490</v>
      </c>
    </row>
    <row r="22263" spans="2:5" x14ac:dyDescent="0.2">
      <c r="B22263" s="7" t="s">
        <v>22369</v>
      </c>
      <c r="E22263" s="7">
        <v>461</v>
      </c>
    </row>
    <row r="22264" spans="2:5" x14ac:dyDescent="0.2">
      <c r="B22264" s="7" t="s">
        <v>22370</v>
      </c>
      <c r="E22264" s="7">
        <v>422</v>
      </c>
    </row>
    <row r="22265" spans="2:5" x14ac:dyDescent="0.2">
      <c r="B22265" s="7" t="s">
        <v>22371</v>
      </c>
      <c r="E22265" s="7">
        <v>339</v>
      </c>
    </row>
    <row r="22266" spans="2:5" x14ac:dyDescent="0.2">
      <c r="B22266" s="7" t="s">
        <v>22372</v>
      </c>
      <c r="E22266" s="7">
        <v>399</v>
      </c>
    </row>
    <row r="22267" spans="2:5" x14ac:dyDescent="0.2">
      <c r="B22267" s="7" t="s">
        <v>22373</v>
      </c>
      <c r="E22267" s="7">
        <v>468</v>
      </c>
    </row>
    <row r="22268" spans="2:5" x14ac:dyDescent="0.2">
      <c r="B22268" s="7" t="s">
        <v>22374</v>
      </c>
      <c r="E22268" s="7">
        <v>416</v>
      </c>
    </row>
    <row r="22269" spans="2:5" x14ac:dyDescent="0.2">
      <c r="B22269" s="7" t="s">
        <v>22375</v>
      </c>
      <c r="E22269" s="7">
        <v>415</v>
      </c>
    </row>
    <row r="22270" spans="2:5" x14ac:dyDescent="0.2">
      <c r="B22270" s="7" t="s">
        <v>22376</v>
      </c>
      <c r="E22270" s="7">
        <v>317</v>
      </c>
    </row>
    <row r="22271" spans="2:5" x14ac:dyDescent="0.2">
      <c r="B22271" s="7" t="s">
        <v>22377</v>
      </c>
      <c r="E22271" s="7">
        <v>515</v>
      </c>
    </row>
    <row r="22272" spans="2:5" x14ac:dyDescent="0.2">
      <c r="B22272" s="7" t="s">
        <v>22378</v>
      </c>
      <c r="E22272" s="7">
        <v>438</v>
      </c>
    </row>
    <row r="22273" spans="2:5" x14ac:dyDescent="0.2">
      <c r="B22273" s="7" t="s">
        <v>22379</v>
      </c>
      <c r="E22273" s="7">
        <v>403</v>
      </c>
    </row>
    <row r="22274" spans="2:5" x14ac:dyDescent="0.2">
      <c r="B22274" s="7" t="s">
        <v>22380</v>
      </c>
      <c r="E22274" s="7">
        <v>451</v>
      </c>
    </row>
    <row r="22275" spans="2:5" x14ac:dyDescent="0.2">
      <c r="B22275" s="7" t="s">
        <v>22381</v>
      </c>
      <c r="E22275" s="7">
        <v>389</v>
      </c>
    </row>
    <row r="22276" spans="2:5" x14ac:dyDescent="0.2">
      <c r="B22276" s="7" t="s">
        <v>22382</v>
      </c>
      <c r="E22276" s="7">
        <v>276</v>
      </c>
    </row>
    <row r="22277" spans="2:5" x14ac:dyDescent="0.2">
      <c r="B22277" s="7" t="s">
        <v>22383</v>
      </c>
      <c r="E22277" s="7">
        <v>365</v>
      </c>
    </row>
    <row r="22278" spans="2:5" x14ac:dyDescent="0.2">
      <c r="B22278" s="7" t="s">
        <v>22384</v>
      </c>
      <c r="E22278" s="7">
        <v>419</v>
      </c>
    </row>
    <row r="22279" spans="2:5" x14ac:dyDescent="0.2">
      <c r="B22279" s="7" t="s">
        <v>22385</v>
      </c>
      <c r="E22279" s="7">
        <v>394</v>
      </c>
    </row>
    <row r="22280" spans="2:5" x14ac:dyDescent="0.2">
      <c r="B22280" s="7" t="s">
        <v>22386</v>
      </c>
      <c r="E22280" s="7">
        <v>379</v>
      </c>
    </row>
    <row r="22281" spans="2:5" x14ac:dyDescent="0.2">
      <c r="B22281" s="7" t="s">
        <v>22387</v>
      </c>
      <c r="E22281" s="7">
        <v>339</v>
      </c>
    </row>
    <row r="22282" spans="2:5" x14ac:dyDescent="0.2">
      <c r="B22282" s="7" t="s">
        <v>22388</v>
      </c>
      <c r="E22282" s="7">
        <v>298</v>
      </c>
    </row>
    <row r="22283" spans="2:5" x14ac:dyDescent="0.2">
      <c r="B22283" s="7" t="s">
        <v>22389</v>
      </c>
      <c r="E22283" s="7">
        <v>398</v>
      </c>
    </row>
    <row r="22284" spans="2:5" x14ac:dyDescent="0.2">
      <c r="B22284" s="7" t="s">
        <v>22390</v>
      </c>
      <c r="E22284" s="7">
        <v>410</v>
      </c>
    </row>
    <row r="22285" spans="2:5" x14ac:dyDescent="0.2">
      <c r="B22285" s="7" t="s">
        <v>22391</v>
      </c>
      <c r="E22285" s="7">
        <v>387</v>
      </c>
    </row>
    <row r="22286" spans="2:5" x14ac:dyDescent="0.2">
      <c r="B22286" s="7" t="s">
        <v>22392</v>
      </c>
      <c r="E22286" s="7">
        <v>245</v>
      </c>
    </row>
    <row r="22287" spans="2:5" x14ac:dyDescent="0.2">
      <c r="B22287" s="7" t="s">
        <v>22393</v>
      </c>
      <c r="E22287" s="7">
        <v>334</v>
      </c>
    </row>
    <row r="22288" spans="2:5" x14ac:dyDescent="0.2">
      <c r="B22288" s="7" t="s">
        <v>22394</v>
      </c>
      <c r="E22288" s="7">
        <v>313</v>
      </c>
    </row>
    <row r="22289" spans="2:5" x14ac:dyDescent="0.2">
      <c r="B22289" s="7" t="s">
        <v>22395</v>
      </c>
      <c r="E22289" s="7">
        <v>453</v>
      </c>
    </row>
    <row r="22290" spans="2:5" x14ac:dyDescent="0.2">
      <c r="B22290" s="7" t="s">
        <v>22396</v>
      </c>
      <c r="E22290" s="7">
        <v>352</v>
      </c>
    </row>
    <row r="22291" spans="2:5" x14ac:dyDescent="0.2">
      <c r="B22291" s="7" t="s">
        <v>22397</v>
      </c>
      <c r="E22291" s="7">
        <v>408</v>
      </c>
    </row>
    <row r="22292" spans="2:5" x14ac:dyDescent="0.2">
      <c r="B22292" s="7" t="s">
        <v>22398</v>
      </c>
      <c r="E22292" s="7">
        <v>337</v>
      </c>
    </row>
    <row r="22293" spans="2:5" x14ac:dyDescent="0.2">
      <c r="B22293" s="7" t="s">
        <v>22399</v>
      </c>
      <c r="E22293" s="7">
        <v>358</v>
      </c>
    </row>
    <row r="22294" spans="2:5" x14ac:dyDescent="0.2">
      <c r="B22294" s="7" t="s">
        <v>22400</v>
      </c>
      <c r="E22294" s="7">
        <v>379</v>
      </c>
    </row>
    <row r="22295" spans="2:5" x14ac:dyDescent="0.2">
      <c r="B22295" s="7" t="s">
        <v>22401</v>
      </c>
      <c r="E22295" s="7">
        <v>524</v>
      </c>
    </row>
    <row r="22296" spans="2:5" x14ac:dyDescent="0.2">
      <c r="B22296" s="7" t="s">
        <v>22402</v>
      </c>
      <c r="E22296" s="7">
        <v>340</v>
      </c>
    </row>
    <row r="22297" spans="2:5" x14ac:dyDescent="0.2">
      <c r="B22297" s="7" t="s">
        <v>22403</v>
      </c>
      <c r="E22297" s="7">
        <v>219</v>
      </c>
    </row>
    <row r="22298" spans="2:5" x14ac:dyDescent="0.2">
      <c r="B22298" s="7" t="s">
        <v>22404</v>
      </c>
      <c r="E22298" s="7">
        <v>383</v>
      </c>
    </row>
    <row r="22299" spans="2:5" x14ac:dyDescent="0.2">
      <c r="B22299" s="7" t="s">
        <v>22405</v>
      </c>
      <c r="E22299" s="7">
        <v>333</v>
      </c>
    </row>
    <row r="22300" spans="2:5" x14ac:dyDescent="0.2">
      <c r="B22300" s="7" t="s">
        <v>22406</v>
      </c>
      <c r="E22300" s="7">
        <v>448</v>
      </c>
    </row>
    <row r="22301" spans="2:5" x14ac:dyDescent="0.2">
      <c r="B22301" s="7" t="s">
        <v>22407</v>
      </c>
      <c r="E22301" s="7">
        <v>366</v>
      </c>
    </row>
    <row r="22302" spans="2:5" x14ac:dyDescent="0.2">
      <c r="B22302" s="7" t="s">
        <v>22408</v>
      </c>
      <c r="E22302" s="7">
        <v>374</v>
      </c>
    </row>
    <row r="22303" spans="2:5" x14ac:dyDescent="0.2">
      <c r="B22303" s="7" t="s">
        <v>22409</v>
      </c>
      <c r="E22303" s="7">
        <v>313</v>
      </c>
    </row>
    <row r="22304" spans="2:5" x14ac:dyDescent="0.2">
      <c r="B22304" s="7" t="s">
        <v>22410</v>
      </c>
      <c r="E22304" s="7">
        <v>511</v>
      </c>
    </row>
    <row r="22305" spans="2:5" x14ac:dyDescent="0.2">
      <c r="B22305" s="7" t="s">
        <v>22411</v>
      </c>
      <c r="E22305" s="7">
        <v>437</v>
      </c>
    </row>
    <row r="22306" spans="2:5" x14ac:dyDescent="0.2">
      <c r="B22306" s="7" t="s">
        <v>22412</v>
      </c>
      <c r="E22306" s="7">
        <v>514</v>
      </c>
    </row>
    <row r="22307" spans="2:5" x14ac:dyDescent="0.2">
      <c r="B22307" s="7" t="s">
        <v>22413</v>
      </c>
      <c r="E22307" s="7">
        <v>443</v>
      </c>
    </row>
    <row r="22308" spans="2:5" x14ac:dyDescent="0.2">
      <c r="B22308" s="7" t="s">
        <v>22414</v>
      </c>
      <c r="E22308" s="7">
        <v>546</v>
      </c>
    </row>
    <row r="22309" spans="2:5" x14ac:dyDescent="0.2">
      <c r="B22309" s="7" t="s">
        <v>22415</v>
      </c>
      <c r="E22309" s="7">
        <v>302</v>
      </c>
    </row>
    <row r="22310" spans="2:5" x14ac:dyDescent="0.2">
      <c r="B22310" s="7" t="s">
        <v>22416</v>
      </c>
      <c r="E22310" s="7">
        <v>339</v>
      </c>
    </row>
    <row r="22311" spans="2:5" x14ac:dyDescent="0.2">
      <c r="B22311" s="7" t="s">
        <v>22417</v>
      </c>
      <c r="E22311" s="7">
        <v>354</v>
      </c>
    </row>
    <row r="22312" spans="2:5" x14ac:dyDescent="0.2">
      <c r="B22312" s="7" t="s">
        <v>22418</v>
      </c>
      <c r="E22312" s="7">
        <v>288</v>
      </c>
    </row>
    <row r="22313" spans="2:5" x14ac:dyDescent="0.2">
      <c r="B22313" s="7" t="s">
        <v>22419</v>
      </c>
      <c r="E22313" s="7">
        <v>248</v>
      </c>
    </row>
    <row r="22314" spans="2:5" x14ac:dyDescent="0.2">
      <c r="B22314" s="7" t="s">
        <v>22420</v>
      </c>
      <c r="E22314" s="7">
        <v>0</v>
      </c>
    </row>
    <row r="22315" spans="2:5" x14ac:dyDescent="0.2">
      <c r="B22315" s="7" t="s">
        <v>22421</v>
      </c>
      <c r="E22315" s="7">
        <v>397</v>
      </c>
    </row>
    <row r="22316" spans="2:5" x14ac:dyDescent="0.2">
      <c r="B22316" s="7" t="s">
        <v>22422</v>
      </c>
      <c r="E22316" s="7">
        <v>447</v>
      </c>
    </row>
    <row r="22317" spans="2:5" x14ac:dyDescent="0.2">
      <c r="B22317" s="7" t="s">
        <v>22423</v>
      </c>
      <c r="E22317" s="7">
        <v>511</v>
      </c>
    </row>
    <row r="22318" spans="2:5" x14ac:dyDescent="0.2">
      <c r="B22318" s="7" t="s">
        <v>22424</v>
      </c>
      <c r="E22318" s="7">
        <v>552</v>
      </c>
    </row>
    <row r="22319" spans="2:5" x14ac:dyDescent="0.2">
      <c r="B22319" s="7" t="s">
        <v>22425</v>
      </c>
      <c r="E22319" s="7">
        <v>375</v>
      </c>
    </row>
    <row r="22320" spans="2:5" x14ac:dyDescent="0.2">
      <c r="B22320" s="7" t="s">
        <v>22426</v>
      </c>
      <c r="E22320" s="7">
        <v>249</v>
      </c>
    </row>
    <row r="22321" spans="2:5" x14ac:dyDescent="0.2">
      <c r="B22321" s="7" t="s">
        <v>22427</v>
      </c>
      <c r="E22321" s="7">
        <v>509</v>
      </c>
    </row>
    <row r="22322" spans="2:5" x14ac:dyDescent="0.2">
      <c r="B22322" s="7" t="s">
        <v>22428</v>
      </c>
      <c r="E22322" s="7">
        <v>536</v>
      </c>
    </row>
    <row r="22323" spans="2:5" x14ac:dyDescent="0.2">
      <c r="B22323" s="7" t="s">
        <v>22429</v>
      </c>
      <c r="E22323" s="7">
        <v>401</v>
      </c>
    </row>
    <row r="22324" spans="2:5" x14ac:dyDescent="0.2">
      <c r="B22324" s="7" t="s">
        <v>22430</v>
      </c>
      <c r="E22324" s="7">
        <v>343</v>
      </c>
    </row>
    <row r="22325" spans="2:5" x14ac:dyDescent="0.2">
      <c r="B22325" s="7" t="s">
        <v>22431</v>
      </c>
      <c r="E22325" s="7">
        <v>440</v>
      </c>
    </row>
    <row r="22326" spans="2:5" x14ac:dyDescent="0.2">
      <c r="B22326" s="7" t="s">
        <v>22432</v>
      </c>
      <c r="E22326" s="7">
        <v>431</v>
      </c>
    </row>
    <row r="22327" spans="2:5" x14ac:dyDescent="0.2">
      <c r="B22327" s="7" t="s">
        <v>22433</v>
      </c>
      <c r="E22327" s="7">
        <v>495</v>
      </c>
    </row>
    <row r="22328" spans="2:5" x14ac:dyDescent="0.2">
      <c r="B22328" s="7" t="s">
        <v>22434</v>
      </c>
      <c r="E22328" s="7">
        <v>275</v>
      </c>
    </row>
    <row r="22329" spans="2:5" x14ac:dyDescent="0.2">
      <c r="B22329" s="7" t="s">
        <v>22435</v>
      </c>
      <c r="E22329" s="7">
        <v>332</v>
      </c>
    </row>
    <row r="22330" spans="2:5" x14ac:dyDescent="0.2">
      <c r="B22330" s="7" t="s">
        <v>22436</v>
      </c>
      <c r="E22330" s="7">
        <v>441</v>
      </c>
    </row>
    <row r="22331" spans="2:5" x14ac:dyDescent="0.2">
      <c r="B22331" s="7" t="s">
        <v>22437</v>
      </c>
      <c r="E22331" s="7">
        <v>456</v>
      </c>
    </row>
    <row r="22332" spans="2:5" x14ac:dyDescent="0.2">
      <c r="B22332" s="7" t="s">
        <v>22438</v>
      </c>
      <c r="E22332" s="7">
        <v>385</v>
      </c>
    </row>
    <row r="22333" spans="2:5" x14ac:dyDescent="0.2">
      <c r="B22333" s="7" t="s">
        <v>22439</v>
      </c>
      <c r="E22333" s="7">
        <v>508</v>
      </c>
    </row>
    <row r="22334" spans="2:5" x14ac:dyDescent="0.2">
      <c r="B22334" s="7" t="s">
        <v>22440</v>
      </c>
      <c r="E22334" s="7">
        <v>388</v>
      </c>
    </row>
    <row r="22335" spans="2:5" x14ac:dyDescent="0.2">
      <c r="B22335" s="7" t="s">
        <v>22441</v>
      </c>
      <c r="E22335" s="7">
        <v>358</v>
      </c>
    </row>
    <row r="22336" spans="2:5" x14ac:dyDescent="0.2">
      <c r="B22336" s="7" t="s">
        <v>22442</v>
      </c>
      <c r="E22336" s="7">
        <v>426</v>
      </c>
    </row>
    <row r="22337" spans="2:5" x14ac:dyDescent="0.2">
      <c r="B22337" s="7" t="s">
        <v>22443</v>
      </c>
      <c r="E22337" s="7">
        <v>473</v>
      </c>
    </row>
    <row r="22338" spans="2:5" x14ac:dyDescent="0.2">
      <c r="B22338" s="7" t="s">
        <v>22444</v>
      </c>
      <c r="E22338" s="7">
        <v>615</v>
      </c>
    </row>
    <row r="22339" spans="2:5" x14ac:dyDescent="0.2">
      <c r="B22339" s="7" t="s">
        <v>22445</v>
      </c>
      <c r="E22339" s="7">
        <v>281</v>
      </c>
    </row>
    <row r="22340" spans="2:5" x14ac:dyDescent="0.2">
      <c r="B22340" s="7" t="s">
        <v>22446</v>
      </c>
      <c r="E22340" s="7">
        <v>431</v>
      </c>
    </row>
    <row r="22341" spans="2:5" x14ac:dyDescent="0.2">
      <c r="B22341" s="7" t="s">
        <v>22447</v>
      </c>
      <c r="E22341" s="7">
        <v>308</v>
      </c>
    </row>
    <row r="22342" spans="2:5" x14ac:dyDescent="0.2">
      <c r="B22342" s="7" t="s">
        <v>22448</v>
      </c>
      <c r="E22342" s="7">
        <v>567</v>
      </c>
    </row>
    <row r="22343" spans="2:5" x14ac:dyDescent="0.2">
      <c r="B22343" s="7" t="s">
        <v>22449</v>
      </c>
      <c r="E22343" s="7">
        <v>378</v>
      </c>
    </row>
    <row r="22344" spans="2:5" x14ac:dyDescent="0.2">
      <c r="B22344" s="7" t="s">
        <v>22450</v>
      </c>
      <c r="E22344" s="7">
        <v>389</v>
      </c>
    </row>
    <row r="22345" spans="2:5" x14ac:dyDescent="0.2">
      <c r="B22345" s="7" t="s">
        <v>22451</v>
      </c>
      <c r="E22345" s="7">
        <v>450</v>
      </c>
    </row>
    <row r="22346" spans="2:5" x14ac:dyDescent="0.2">
      <c r="B22346" s="7" t="s">
        <v>22452</v>
      </c>
      <c r="E22346" s="7">
        <v>454</v>
      </c>
    </row>
    <row r="22347" spans="2:5" x14ac:dyDescent="0.2">
      <c r="B22347" s="7" t="s">
        <v>22453</v>
      </c>
      <c r="E22347" s="7">
        <v>492</v>
      </c>
    </row>
    <row r="22348" spans="2:5" x14ac:dyDescent="0.2">
      <c r="B22348" s="7" t="s">
        <v>22454</v>
      </c>
      <c r="E22348" s="7">
        <v>388</v>
      </c>
    </row>
    <row r="22349" spans="2:5" x14ac:dyDescent="0.2">
      <c r="B22349" s="7" t="s">
        <v>22455</v>
      </c>
      <c r="E22349" s="7">
        <v>530</v>
      </c>
    </row>
    <row r="22350" spans="2:5" x14ac:dyDescent="0.2">
      <c r="B22350" s="7" t="s">
        <v>22456</v>
      </c>
      <c r="E22350" s="7">
        <v>557</v>
      </c>
    </row>
    <row r="22351" spans="2:5" x14ac:dyDescent="0.2">
      <c r="B22351" s="7" t="s">
        <v>22457</v>
      </c>
      <c r="E22351" s="7">
        <v>564</v>
      </c>
    </row>
    <row r="22352" spans="2:5" x14ac:dyDescent="0.2">
      <c r="B22352" s="7" t="s">
        <v>22458</v>
      </c>
      <c r="E22352" s="7">
        <v>555</v>
      </c>
    </row>
    <row r="22353" spans="2:5" x14ac:dyDescent="0.2">
      <c r="B22353" s="7" t="s">
        <v>22459</v>
      </c>
      <c r="E22353" s="7">
        <v>487</v>
      </c>
    </row>
    <row r="22354" spans="2:5" x14ac:dyDescent="0.2">
      <c r="B22354" s="7" t="s">
        <v>22460</v>
      </c>
      <c r="E22354" s="7">
        <v>546</v>
      </c>
    </row>
    <row r="22355" spans="2:5" x14ac:dyDescent="0.2">
      <c r="B22355" s="7" t="s">
        <v>22461</v>
      </c>
      <c r="E22355" s="7">
        <v>510</v>
      </c>
    </row>
    <row r="22356" spans="2:5" x14ac:dyDescent="0.2">
      <c r="B22356" s="7" t="s">
        <v>22462</v>
      </c>
      <c r="E22356" s="7">
        <v>392</v>
      </c>
    </row>
    <row r="22357" spans="2:5" x14ac:dyDescent="0.2">
      <c r="B22357" s="7" t="s">
        <v>22463</v>
      </c>
      <c r="E22357" s="7">
        <v>542</v>
      </c>
    </row>
    <row r="22358" spans="2:5" x14ac:dyDescent="0.2">
      <c r="B22358" s="7" t="s">
        <v>22464</v>
      </c>
      <c r="E22358" s="7">
        <v>522</v>
      </c>
    </row>
    <row r="22359" spans="2:5" x14ac:dyDescent="0.2">
      <c r="B22359" s="7" t="s">
        <v>22465</v>
      </c>
      <c r="E22359" s="7">
        <v>548</v>
      </c>
    </row>
    <row r="22360" spans="2:5" x14ac:dyDescent="0.2">
      <c r="B22360" s="7" t="s">
        <v>22466</v>
      </c>
      <c r="E22360" s="7">
        <v>520</v>
      </c>
    </row>
    <row r="22361" spans="2:5" x14ac:dyDescent="0.2">
      <c r="B22361" s="7" t="s">
        <v>22467</v>
      </c>
      <c r="E22361" s="7">
        <v>515</v>
      </c>
    </row>
    <row r="22362" spans="2:5" x14ac:dyDescent="0.2">
      <c r="B22362" s="7" t="s">
        <v>22468</v>
      </c>
      <c r="E22362" s="7">
        <v>571</v>
      </c>
    </row>
    <row r="22363" spans="2:5" x14ac:dyDescent="0.2">
      <c r="B22363" s="7" t="s">
        <v>22469</v>
      </c>
      <c r="E22363" s="7">
        <v>628</v>
      </c>
    </row>
    <row r="22364" spans="2:5" x14ac:dyDescent="0.2">
      <c r="B22364" s="7" t="s">
        <v>22470</v>
      </c>
      <c r="E22364" s="7">
        <v>382</v>
      </c>
    </row>
    <row r="22365" spans="2:5" x14ac:dyDescent="0.2">
      <c r="B22365" s="7" t="s">
        <v>22471</v>
      </c>
      <c r="E22365" s="7">
        <v>607</v>
      </c>
    </row>
    <row r="22366" spans="2:5" x14ac:dyDescent="0.2">
      <c r="B22366" s="7" t="s">
        <v>22472</v>
      </c>
      <c r="E22366" s="7">
        <v>576</v>
      </c>
    </row>
    <row r="22367" spans="2:5" x14ac:dyDescent="0.2">
      <c r="B22367" s="7" t="s">
        <v>22473</v>
      </c>
      <c r="E22367" s="7">
        <v>481</v>
      </c>
    </row>
    <row r="22368" spans="2:5" x14ac:dyDescent="0.2">
      <c r="B22368" s="7" t="s">
        <v>22474</v>
      </c>
      <c r="E22368" s="7">
        <v>530</v>
      </c>
    </row>
    <row r="22369" spans="2:5" x14ac:dyDescent="0.2">
      <c r="B22369" s="7" t="s">
        <v>22475</v>
      </c>
      <c r="E22369" s="7">
        <v>470</v>
      </c>
    </row>
    <row r="22370" spans="2:5" x14ac:dyDescent="0.2">
      <c r="B22370" s="7" t="s">
        <v>22476</v>
      </c>
      <c r="E22370" s="7">
        <v>432</v>
      </c>
    </row>
    <row r="22371" spans="2:5" x14ac:dyDescent="0.2">
      <c r="B22371" s="7" t="s">
        <v>22477</v>
      </c>
      <c r="E22371" s="7">
        <v>458</v>
      </c>
    </row>
    <row r="22372" spans="2:5" x14ac:dyDescent="0.2">
      <c r="B22372" s="7" t="s">
        <v>22478</v>
      </c>
      <c r="E22372" s="7">
        <v>475</v>
      </c>
    </row>
    <row r="22373" spans="2:5" x14ac:dyDescent="0.2">
      <c r="B22373" s="7" t="s">
        <v>22479</v>
      </c>
      <c r="E22373" s="7">
        <v>404</v>
      </c>
    </row>
    <row r="22374" spans="2:5" x14ac:dyDescent="0.2">
      <c r="B22374" s="7" t="s">
        <v>22480</v>
      </c>
      <c r="E22374" s="7">
        <v>692</v>
      </c>
    </row>
    <row r="22375" spans="2:5" x14ac:dyDescent="0.2">
      <c r="B22375" s="7" t="s">
        <v>22481</v>
      </c>
      <c r="E22375" s="7">
        <v>463</v>
      </c>
    </row>
    <row r="22376" spans="2:5" x14ac:dyDescent="0.2">
      <c r="B22376" s="7" t="s">
        <v>22482</v>
      </c>
      <c r="E22376" s="7">
        <v>442</v>
      </c>
    </row>
    <row r="22377" spans="2:5" x14ac:dyDescent="0.2">
      <c r="B22377" s="7" t="s">
        <v>22483</v>
      </c>
      <c r="E22377" s="7">
        <v>531</v>
      </c>
    </row>
    <row r="22378" spans="2:5" x14ac:dyDescent="0.2">
      <c r="B22378" s="7" t="s">
        <v>22484</v>
      </c>
      <c r="E22378" s="7">
        <v>635</v>
      </c>
    </row>
    <row r="22379" spans="2:5" x14ac:dyDescent="0.2">
      <c r="B22379" s="7" t="s">
        <v>22485</v>
      </c>
      <c r="E22379" s="7">
        <v>448</v>
      </c>
    </row>
    <row r="22380" spans="2:5" x14ac:dyDescent="0.2">
      <c r="B22380" s="7" t="s">
        <v>22486</v>
      </c>
      <c r="E22380" s="7">
        <v>401</v>
      </c>
    </row>
    <row r="22381" spans="2:5" x14ac:dyDescent="0.2">
      <c r="B22381" s="7" t="s">
        <v>22487</v>
      </c>
      <c r="E22381" s="7">
        <v>469</v>
      </c>
    </row>
    <row r="22382" spans="2:5" x14ac:dyDescent="0.2">
      <c r="B22382" s="7" t="s">
        <v>22488</v>
      </c>
      <c r="E22382" s="7">
        <v>477</v>
      </c>
    </row>
    <row r="22383" spans="2:5" x14ac:dyDescent="0.2">
      <c r="B22383" s="7" t="s">
        <v>22489</v>
      </c>
      <c r="E22383" s="7">
        <v>591</v>
      </c>
    </row>
    <row r="22384" spans="2:5" x14ac:dyDescent="0.2">
      <c r="B22384" s="7" t="s">
        <v>22490</v>
      </c>
      <c r="E22384" s="7">
        <v>443</v>
      </c>
    </row>
    <row r="22385" spans="2:5" x14ac:dyDescent="0.2">
      <c r="B22385" s="7" t="s">
        <v>22491</v>
      </c>
      <c r="E22385" s="7">
        <v>544</v>
      </c>
    </row>
    <row r="22386" spans="2:5" x14ac:dyDescent="0.2">
      <c r="B22386" s="7" t="s">
        <v>22492</v>
      </c>
      <c r="E22386" s="7">
        <v>363</v>
      </c>
    </row>
    <row r="22387" spans="2:5" x14ac:dyDescent="0.2">
      <c r="B22387" s="7" t="s">
        <v>22493</v>
      </c>
      <c r="E22387" s="7">
        <v>404</v>
      </c>
    </row>
    <row r="22388" spans="2:5" x14ac:dyDescent="0.2">
      <c r="B22388" s="7" t="s">
        <v>22494</v>
      </c>
      <c r="E22388" s="7">
        <v>455</v>
      </c>
    </row>
    <row r="22389" spans="2:5" x14ac:dyDescent="0.2">
      <c r="B22389" s="7" t="s">
        <v>22495</v>
      </c>
      <c r="E22389" s="7">
        <v>587</v>
      </c>
    </row>
    <row r="22390" spans="2:5" x14ac:dyDescent="0.2">
      <c r="B22390" s="7" t="s">
        <v>22496</v>
      </c>
      <c r="E22390" s="7">
        <v>540</v>
      </c>
    </row>
    <row r="22391" spans="2:5" x14ac:dyDescent="0.2">
      <c r="B22391" s="7" t="s">
        <v>22497</v>
      </c>
      <c r="E22391" s="7">
        <v>432</v>
      </c>
    </row>
    <row r="22392" spans="2:5" x14ac:dyDescent="0.2">
      <c r="B22392" s="7" t="s">
        <v>22498</v>
      </c>
      <c r="E22392" s="7">
        <v>396</v>
      </c>
    </row>
    <row r="22393" spans="2:5" x14ac:dyDescent="0.2">
      <c r="B22393" s="7" t="s">
        <v>22499</v>
      </c>
      <c r="E22393" s="7">
        <v>453</v>
      </c>
    </row>
    <row r="22394" spans="2:5" x14ac:dyDescent="0.2">
      <c r="B22394" s="7" t="s">
        <v>22500</v>
      </c>
      <c r="E22394" s="7">
        <v>514</v>
      </c>
    </row>
    <row r="22395" spans="2:5" x14ac:dyDescent="0.2">
      <c r="B22395" s="7" t="s">
        <v>22501</v>
      </c>
      <c r="E22395" s="7">
        <v>469</v>
      </c>
    </row>
    <row r="22396" spans="2:5" x14ac:dyDescent="0.2">
      <c r="B22396" s="7" t="s">
        <v>22502</v>
      </c>
      <c r="E22396" s="7">
        <v>520</v>
      </c>
    </row>
    <row r="22397" spans="2:5" x14ac:dyDescent="0.2">
      <c r="B22397" s="7" t="s">
        <v>22503</v>
      </c>
      <c r="E22397" s="7">
        <v>264</v>
      </c>
    </row>
    <row r="22398" spans="2:5" x14ac:dyDescent="0.2">
      <c r="B22398" s="7" t="s">
        <v>22504</v>
      </c>
      <c r="E22398" s="7">
        <v>488</v>
      </c>
    </row>
    <row r="22399" spans="2:5" x14ac:dyDescent="0.2">
      <c r="B22399" s="7" t="s">
        <v>22505</v>
      </c>
      <c r="E22399" s="7">
        <v>397</v>
      </c>
    </row>
    <row r="22400" spans="2:5" x14ac:dyDescent="0.2">
      <c r="B22400" s="7" t="s">
        <v>22506</v>
      </c>
      <c r="E22400" s="7">
        <v>590</v>
      </c>
    </row>
    <row r="22401" spans="2:5" x14ac:dyDescent="0.2">
      <c r="B22401" s="7" t="s">
        <v>22507</v>
      </c>
      <c r="E22401" s="7">
        <v>532</v>
      </c>
    </row>
    <row r="22402" spans="2:5" x14ac:dyDescent="0.2">
      <c r="B22402" s="7" t="s">
        <v>22508</v>
      </c>
      <c r="E22402" s="7">
        <v>478</v>
      </c>
    </row>
    <row r="22403" spans="2:5" x14ac:dyDescent="0.2">
      <c r="B22403" s="7" t="s">
        <v>22509</v>
      </c>
      <c r="E22403" s="7">
        <v>299</v>
      </c>
    </row>
    <row r="22404" spans="2:5" x14ac:dyDescent="0.2">
      <c r="B22404" s="7" t="s">
        <v>22510</v>
      </c>
      <c r="E22404" s="7">
        <v>391</v>
      </c>
    </row>
    <row r="22405" spans="2:5" x14ac:dyDescent="0.2">
      <c r="B22405" s="7" t="s">
        <v>22511</v>
      </c>
      <c r="E22405" s="7">
        <v>452</v>
      </c>
    </row>
    <row r="22406" spans="2:5" x14ac:dyDescent="0.2">
      <c r="B22406" s="7" t="s">
        <v>22512</v>
      </c>
      <c r="E22406" s="7">
        <v>528</v>
      </c>
    </row>
    <row r="22407" spans="2:5" x14ac:dyDescent="0.2">
      <c r="B22407" s="7" t="s">
        <v>22513</v>
      </c>
      <c r="E22407" s="7">
        <v>450</v>
      </c>
    </row>
    <row r="22408" spans="2:5" x14ac:dyDescent="0.2">
      <c r="B22408" s="7" t="s">
        <v>22514</v>
      </c>
      <c r="E22408" s="7">
        <v>474</v>
      </c>
    </row>
    <row r="22409" spans="2:5" x14ac:dyDescent="0.2">
      <c r="B22409" s="7" t="s">
        <v>22515</v>
      </c>
      <c r="E22409" s="7">
        <v>346</v>
      </c>
    </row>
    <row r="22410" spans="2:5" x14ac:dyDescent="0.2">
      <c r="B22410" s="7" t="s">
        <v>22516</v>
      </c>
      <c r="E22410" s="7">
        <v>357</v>
      </c>
    </row>
    <row r="22411" spans="2:5" x14ac:dyDescent="0.2">
      <c r="B22411" s="7" t="s">
        <v>22517</v>
      </c>
      <c r="E22411" s="7">
        <v>258</v>
      </c>
    </row>
    <row r="22412" spans="2:5" x14ac:dyDescent="0.2">
      <c r="B22412" s="7" t="s">
        <v>22518</v>
      </c>
      <c r="E22412" s="7">
        <v>333</v>
      </c>
    </row>
    <row r="22413" spans="2:5" x14ac:dyDescent="0.2">
      <c r="B22413" s="7" t="s">
        <v>22519</v>
      </c>
      <c r="E22413" s="7">
        <v>218</v>
      </c>
    </row>
    <row r="22414" spans="2:5" x14ac:dyDescent="0.2">
      <c r="B22414" s="7" t="s">
        <v>22520</v>
      </c>
      <c r="E22414" s="7">
        <v>0</v>
      </c>
    </row>
    <row r="22415" spans="2:5" x14ac:dyDescent="0.2">
      <c r="B22415" s="7" t="s">
        <v>22521</v>
      </c>
      <c r="E22415" s="7">
        <v>458</v>
      </c>
    </row>
    <row r="22416" spans="2:5" x14ac:dyDescent="0.2">
      <c r="B22416" s="7" t="s">
        <v>22522</v>
      </c>
      <c r="E22416" s="7">
        <v>379</v>
      </c>
    </row>
    <row r="22417" spans="2:5" x14ac:dyDescent="0.2">
      <c r="B22417" s="7" t="s">
        <v>22523</v>
      </c>
      <c r="E22417" s="7">
        <v>480</v>
      </c>
    </row>
    <row r="22418" spans="2:5" x14ac:dyDescent="0.2">
      <c r="B22418" s="7" t="s">
        <v>22524</v>
      </c>
      <c r="E22418" s="7">
        <v>397</v>
      </c>
    </row>
    <row r="22419" spans="2:5" x14ac:dyDescent="0.2">
      <c r="B22419" s="7" t="s">
        <v>22525</v>
      </c>
      <c r="E22419" s="7">
        <v>330</v>
      </c>
    </row>
    <row r="22420" spans="2:5" x14ac:dyDescent="0.2">
      <c r="B22420" s="7" t="s">
        <v>22526</v>
      </c>
      <c r="E22420" s="7">
        <v>257</v>
      </c>
    </row>
    <row r="22421" spans="2:5" x14ac:dyDescent="0.2">
      <c r="B22421" s="7" t="s">
        <v>22527</v>
      </c>
      <c r="E22421" s="7">
        <v>406</v>
      </c>
    </row>
    <row r="22422" spans="2:5" x14ac:dyDescent="0.2">
      <c r="B22422" s="7" t="s">
        <v>22528</v>
      </c>
      <c r="E22422" s="7">
        <v>388</v>
      </c>
    </row>
    <row r="22423" spans="2:5" x14ac:dyDescent="0.2">
      <c r="B22423" s="7" t="s">
        <v>22529</v>
      </c>
      <c r="E22423" s="7">
        <v>292</v>
      </c>
    </row>
    <row r="22424" spans="2:5" x14ac:dyDescent="0.2">
      <c r="B22424" s="7" t="s">
        <v>22530</v>
      </c>
      <c r="E22424" s="7">
        <v>452</v>
      </c>
    </row>
    <row r="22425" spans="2:5" x14ac:dyDescent="0.2">
      <c r="B22425" s="7" t="s">
        <v>22531</v>
      </c>
      <c r="E22425" s="7">
        <v>260</v>
      </c>
    </row>
    <row r="22426" spans="2:5" x14ac:dyDescent="0.2">
      <c r="B22426" s="7" t="s">
        <v>22532</v>
      </c>
      <c r="E22426" s="7">
        <v>233</v>
      </c>
    </row>
    <row r="22427" spans="2:5" x14ac:dyDescent="0.2">
      <c r="B22427" s="7" t="s">
        <v>22533</v>
      </c>
      <c r="E22427" s="7">
        <v>383</v>
      </c>
    </row>
    <row r="22428" spans="2:5" x14ac:dyDescent="0.2">
      <c r="B22428" s="7" t="s">
        <v>22534</v>
      </c>
      <c r="E22428" s="7">
        <v>229</v>
      </c>
    </row>
    <row r="22429" spans="2:5" x14ac:dyDescent="0.2">
      <c r="B22429" s="7" t="s">
        <v>22535</v>
      </c>
      <c r="E22429" s="7">
        <v>209</v>
      </c>
    </row>
    <row r="22430" spans="2:5" x14ac:dyDescent="0.2">
      <c r="B22430" s="7" t="s">
        <v>22536</v>
      </c>
      <c r="E22430" s="7">
        <v>305</v>
      </c>
    </row>
    <row r="22431" spans="2:5" x14ac:dyDescent="0.2">
      <c r="B22431" s="7" t="s">
        <v>22537</v>
      </c>
      <c r="E22431" s="7">
        <v>271</v>
      </c>
    </row>
    <row r="22432" spans="2:5" x14ac:dyDescent="0.2">
      <c r="B22432" s="7" t="s">
        <v>22538</v>
      </c>
      <c r="E22432" s="7">
        <v>360</v>
      </c>
    </row>
    <row r="22433" spans="2:5" x14ac:dyDescent="0.2">
      <c r="B22433" s="7" t="s">
        <v>22539</v>
      </c>
      <c r="E22433" s="7">
        <v>356</v>
      </c>
    </row>
    <row r="22434" spans="2:5" x14ac:dyDescent="0.2">
      <c r="B22434" s="7" t="s">
        <v>22540</v>
      </c>
      <c r="E22434" s="7">
        <v>406</v>
      </c>
    </row>
    <row r="22435" spans="2:5" x14ac:dyDescent="0.2">
      <c r="B22435" s="7" t="s">
        <v>22541</v>
      </c>
      <c r="E22435" s="7">
        <v>424</v>
      </c>
    </row>
    <row r="22436" spans="2:5" x14ac:dyDescent="0.2">
      <c r="B22436" s="7" t="s">
        <v>22542</v>
      </c>
      <c r="E22436" s="7">
        <v>436</v>
      </c>
    </row>
    <row r="22437" spans="2:5" x14ac:dyDescent="0.2">
      <c r="B22437" s="7" t="s">
        <v>22543</v>
      </c>
      <c r="E22437" s="7">
        <v>396</v>
      </c>
    </row>
    <row r="22438" spans="2:5" x14ac:dyDescent="0.2">
      <c r="B22438" s="7" t="s">
        <v>22544</v>
      </c>
      <c r="E22438" s="7">
        <v>289</v>
      </c>
    </row>
    <row r="22439" spans="2:5" x14ac:dyDescent="0.2">
      <c r="B22439" s="7" t="s">
        <v>22545</v>
      </c>
      <c r="E22439" s="7">
        <v>140</v>
      </c>
    </row>
    <row r="22440" spans="2:5" x14ac:dyDescent="0.2">
      <c r="B22440" s="7" t="s">
        <v>22546</v>
      </c>
      <c r="E22440" s="7">
        <v>457</v>
      </c>
    </row>
    <row r="22441" spans="2:5" x14ac:dyDescent="0.2">
      <c r="B22441" s="7" t="s">
        <v>22547</v>
      </c>
      <c r="E22441" s="7">
        <v>205</v>
      </c>
    </row>
    <row r="22442" spans="2:5" x14ac:dyDescent="0.2">
      <c r="B22442" s="7" t="s">
        <v>22548</v>
      </c>
      <c r="E22442" s="7">
        <v>451</v>
      </c>
    </row>
    <row r="22443" spans="2:5" x14ac:dyDescent="0.2">
      <c r="B22443" s="7" t="s">
        <v>22549</v>
      </c>
      <c r="E22443" s="7">
        <v>372</v>
      </c>
    </row>
    <row r="22444" spans="2:5" x14ac:dyDescent="0.2">
      <c r="B22444" s="7" t="s">
        <v>22550</v>
      </c>
      <c r="E22444" s="7">
        <v>332</v>
      </c>
    </row>
    <row r="22445" spans="2:5" x14ac:dyDescent="0.2">
      <c r="B22445" s="7" t="s">
        <v>22551</v>
      </c>
      <c r="E22445" s="7">
        <v>336</v>
      </c>
    </row>
    <row r="22446" spans="2:5" x14ac:dyDescent="0.2">
      <c r="B22446" s="7" t="s">
        <v>22552</v>
      </c>
      <c r="E22446" s="7">
        <v>323</v>
      </c>
    </row>
    <row r="22447" spans="2:5" x14ac:dyDescent="0.2">
      <c r="B22447" s="7" t="s">
        <v>22553</v>
      </c>
      <c r="E22447" s="7">
        <v>404</v>
      </c>
    </row>
    <row r="22448" spans="2:5" x14ac:dyDescent="0.2">
      <c r="B22448" s="7" t="s">
        <v>22554</v>
      </c>
      <c r="E22448" s="7">
        <v>425</v>
      </c>
    </row>
    <row r="22449" spans="2:5" x14ac:dyDescent="0.2">
      <c r="B22449" s="7" t="s">
        <v>22555</v>
      </c>
      <c r="E22449" s="7">
        <v>429</v>
      </c>
    </row>
    <row r="22450" spans="2:5" x14ac:dyDescent="0.2">
      <c r="B22450" s="7" t="s">
        <v>22556</v>
      </c>
      <c r="E22450" s="7">
        <v>536</v>
      </c>
    </row>
    <row r="22451" spans="2:5" x14ac:dyDescent="0.2">
      <c r="B22451" s="7" t="s">
        <v>22557</v>
      </c>
      <c r="E22451" s="7">
        <v>453</v>
      </c>
    </row>
    <row r="22452" spans="2:5" x14ac:dyDescent="0.2">
      <c r="B22452" s="7" t="s">
        <v>22558</v>
      </c>
      <c r="E22452" s="7">
        <v>405</v>
      </c>
    </row>
    <row r="22453" spans="2:5" x14ac:dyDescent="0.2">
      <c r="B22453" s="7" t="s">
        <v>22559</v>
      </c>
      <c r="E22453" s="7">
        <v>364</v>
      </c>
    </row>
    <row r="22454" spans="2:5" x14ac:dyDescent="0.2">
      <c r="B22454" s="7" t="s">
        <v>22560</v>
      </c>
      <c r="E22454" s="7">
        <v>371</v>
      </c>
    </row>
    <row r="22455" spans="2:5" x14ac:dyDescent="0.2">
      <c r="B22455" s="7" t="s">
        <v>22561</v>
      </c>
      <c r="E22455" s="7">
        <v>438</v>
      </c>
    </row>
    <row r="22456" spans="2:5" x14ac:dyDescent="0.2">
      <c r="B22456" s="7" t="s">
        <v>22562</v>
      </c>
      <c r="E22456" s="7">
        <v>403</v>
      </c>
    </row>
    <row r="22457" spans="2:5" x14ac:dyDescent="0.2">
      <c r="B22457" s="7" t="s">
        <v>22563</v>
      </c>
      <c r="E22457" s="7">
        <v>403</v>
      </c>
    </row>
    <row r="22458" spans="2:5" x14ac:dyDescent="0.2">
      <c r="B22458" s="7" t="s">
        <v>22564</v>
      </c>
      <c r="E22458" s="7">
        <v>296</v>
      </c>
    </row>
    <row r="22459" spans="2:5" x14ac:dyDescent="0.2">
      <c r="B22459" s="7" t="s">
        <v>22565</v>
      </c>
      <c r="E22459" s="7">
        <v>519</v>
      </c>
    </row>
    <row r="22460" spans="2:5" x14ac:dyDescent="0.2">
      <c r="B22460" s="7" t="s">
        <v>22566</v>
      </c>
      <c r="E22460" s="7">
        <v>402</v>
      </c>
    </row>
    <row r="22461" spans="2:5" x14ac:dyDescent="0.2">
      <c r="B22461" s="7" t="s">
        <v>22567</v>
      </c>
      <c r="E22461" s="7">
        <v>442</v>
      </c>
    </row>
    <row r="22462" spans="2:5" x14ac:dyDescent="0.2">
      <c r="B22462" s="7" t="s">
        <v>22568</v>
      </c>
      <c r="E22462" s="7">
        <v>382</v>
      </c>
    </row>
    <row r="22463" spans="2:5" x14ac:dyDescent="0.2">
      <c r="B22463" s="7" t="s">
        <v>22569</v>
      </c>
      <c r="E22463" s="7">
        <v>469</v>
      </c>
    </row>
    <row r="22464" spans="2:5" x14ac:dyDescent="0.2">
      <c r="B22464" s="7" t="s">
        <v>22570</v>
      </c>
      <c r="E22464" s="7">
        <v>313</v>
      </c>
    </row>
    <row r="22465" spans="2:5" x14ac:dyDescent="0.2">
      <c r="B22465" s="7" t="s">
        <v>22571</v>
      </c>
      <c r="E22465" s="7">
        <v>393</v>
      </c>
    </row>
    <row r="22466" spans="2:5" x14ac:dyDescent="0.2">
      <c r="B22466" s="7" t="s">
        <v>22572</v>
      </c>
      <c r="E22466" s="7">
        <v>384</v>
      </c>
    </row>
    <row r="22467" spans="2:5" x14ac:dyDescent="0.2">
      <c r="B22467" s="7" t="s">
        <v>22573</v>
      </c>
      <c r="E22467" s="7">
        <v>331</v>
      </c>
    </row>
    <row r="22468" spans="2:5" x14ac:dyDescent="0.2">
      <c r="B22468" s="7" t="s">
        <v>22574</v>
      </c>
      <c r="E22468" s="7">
        <v>370</v>
      </c>
    </row>
    <row r="22469" spans="2:5" x14ac:dyDescent="0.2">
      <c r="B22469" s="7" t="s">
        <v>22575</v>
      </c>
      <c r="E22469" s="7">
        <v>411</v>
      </c>
    </row>
    <row r="22470" spans="2:5" x14ac:dyDescent="0.2">
      <c r="B22470" s="7" t="s">
        <v>22576</v>
      </c>
      <c r="E22470" s="7">
        <v>466</v>
      </c>
    </row>
    <row r="22471" spans="2:5" x14ac:dyDescent="0.2">
      <c r="B22471" s="7" t="s">
        <v>22577</v>
      </c>
      <c r="E22471" s="7">
        <v>343</v>
      </c>
    </row>
    <row r="22472" spans="2:5" x14ac:dyDescent="0.2">
      <c r="B22472" s="7" t="s">
        <v>22578</v>
      </c>
      <c r="E22472" s="7">
        <v>448</v>
      </c>
    </row>
    <row r="22473" spans="2:5" x14ac:dyDescent="0.2">
      <c r="B22473" s="7" t="s">
        <v>22579</v>
      </c>
      <c r="E22473" s="7">
        <v>519</v>
      </c>
    </row>
    <row r="22474" spans="2:5" x14ac:dyDescent="0.2">
      <c r="B22474" s="7" t="s">
        <v>22580</v>
      </c>
      <c r="E22474" s="7">
        <v>608</v>
      </c>
    </row>
    <row r="22475" spans="2:5" x14ac:dyDescent="0.2">
      <c r="B22475" s="7" t="s">
        <v>22581</v>
      </c>
      <c r="E22475" s="7">
        <v>467</v>
      </c>
    </row>
    <row r="22476" spans="2:5" x14ac:dyDescent="0.2">
      <c r="B22476" s="7" t="s">
        <v>22582</v>
      </c>
      <c r="E22476" s="7">
        <v>294</v>
      </c>
    </row>
    <row r="22477" spans="2:5" x14ac:dyDescent="0.2">
      <c r="B22477" s="7" t="s">
        <v>22583</v>
      </c>
      <c r="E22477" s="7">
        <v>443</v>
      </c>
    </row>
    <row r="22478" spans="2:5" x14ac:dyDescent="0.2">
      <c r="B22478" s="7" t="s">
        <v>22584</v>
      </c>
      <c r="E22478" s="7">
        <v>460</v>
      </c>
    </row>
    <row r="22479" spans="2:5" x14ac:dyDescent="0.2">
      <c r="B22479" s="7" t="s">
        <v>22585</v>
      </c>
      <c r="E22479" s="7">
        <v>413</v>
      </c>
    </row>
    <row r="22480" spans="2:5" x14ac:dyDescent="0.2">
      <c r="B22480" s="7" t="s">
        <v>22586</v>
      </c>
      <c r="E22480" s="7">
        <v>266</v>
      </c>
    </row>
    <row r="22481" spans="2:5" x14ac:dyDescent="0.2">
      <c r="B22481" s="7" t="s">
        <v>22587</v>
      </c>
      <c r="E22481" s="7">
        <v>403</v>
      </c>
    </row>
    <row r="22482" spans="2:5" x14ac:dyDescent="0.2">
      <c r="B22482" s="7" t="s">
        <v>22588</v>
      </c>
      <c r="E22482" s="7">
        <v>343</v>
      </c>
    </row>
    <row r="22483" spans="2:5" x14ac:dyDescent="0.2">
      <c r="B22483" s="7" t="s">
        <v>22589</v>
      </c>
      <c r="E22483" s="7">
        <v>479</v>
      </c>
    </row>
    <row r="22484" spans="2:5" x14ac:dyDescent="0.2">
      <c r="B22484" s="7" t="s">
        <v>22590</v>
      </c>
      <c r="E22484" s="7">
        <v>360</v>
      </c>
    </row>
    <row r="22485" spans="2:5" x14ac:dyDescent="0.2">
      <c r="B22485" s="7" t="s">
        <v>22591</v>
      </c>
      <c r="E22485" s="7">
        <v>408</v>
      </c>
    </row>
    <row r="22486" spans="2:5" x14ac:dyDescent="0.2">
      <c r="B22486" s="7" t="s">
        <v>22592</v>
      </c>
      <c r="E22486" s="7">
        <v>284</v>
      </c>
    </row>
    <row r="22487" spans="2:5" x14ac:dyDescent="0.2">
      <c r="B22487" s="7" t="s">
        <v>22593</v>
      </c>
      <c r="E22487" s="7">
        <v>425</v>
      </c>
    </row>
    <row r="22488" spans="2:5" x14ac:dyDescent="0.2">
      <c r="B22488" s="7" t="s">
        <v>22594</v>
      </c>
      <c r="E22488" s="7">
        <v>542</v>
      </c>
    </row>
    <row r="22489" spans="2:5" x14ac:dyDescent="0.2">
      <c r="B22489" s="7" t="s">
        <v>22595</v>
      </c>
      <c r="E22489" s="7">
        <v>378</v>
      </c>
    </row>
    <row r="22490" spans="2:5" x14ac:dyDescent="0.2">
      <c r="B22490" s="7" t="s">
        <v>22596</v>
      </c>
      <c r="E22490" s="7">
        <v>365</v>
      </c>
    </row>
    <row r="22491" spans="2:5" x14ac:dyDescent="0.2">
      <c r="B22491" s="7" t="s">
        <v>22597</v>
      </c>
      <c r="E22491" s="7">
        <v>287</v>
      </c>
    </row>
    <row r="22492" spans="2:5" x14ac:dyDescent="0.2">
      <c r="B22492" s="7" t="s">
        <v>22598</v>
      </c>
      <c r="E22492" s="7">
        <v>351</v>
      </c>
    </row>
    <row r="22493" spans="2:5" x14ac:dyDescent="0.2">
      <c r="B22493" s="7" t="s">
        <v>22599</v>
      </c>
      <c r="E22493" s="7">
        <v>317</v>
      </c>
    </row>
    <row r="22494" spans="2:5" x14ac:dyDescent="0.2">
      <c r="B22494" s="7" t="s">
        <v>22600</v>
      </c>
      <c r="E22494" s="7">
        <v>362</v>
      </c>
    </row>
    <row r="22495" spans="2:5" x14ac:dyDescent="0.2">
      <c r="B22495" s="7" t="s">
        <v>22601</v>
      </c>
      <c r="E22495" s="7">
        <v>417</v>
      </c>
    </row>
    <row r="22496" spans="2:5" x14ac:dyDescent="0.2">
      <c r="B22496" s="7" t="s">
        <v>22602</v>
      </c>
      <c r="E22496" s="7">
        <v>335</v>
      </c>
    </row>
    <row r="22497" spans="2:5" x14ac:dyDescent="0.2">
      <c r="B22497" s="7" t="s">
        <v>22603</v>
      </c>
      <c r="E22497" s="7">
        <v>226</v>
      </c>
    </row>
    <row r="22498" spans="2:5" x14ac:dyDescent="0.2">
      <c r="B22498" s="7" t="s">
        <v>22604</v>
      </c>
      <c r="E22498" s="7">
        <v>466</v>
      </c>
    </row>
    <row r="22499" spans="2:5" x14ac:dyDescent="0.2">
      <c r="B22499" s="7" t="s">
        <v>22605</v>
      </c>
      <c r="E22499" s="7">
        <v>396</v>
      </c>
    </row>
    <row r="22500" spans="2:5" x14ac:dyDescent="0.2">
      <c r="B22500" s="7" t="s">
        <v>22606</v>
      </c>
      <c r="E22500" s="7">
        <v>428</v>
      </c>
    </row>
    <row r="22501" spans="2:5" x14ac:dyDescent="0.2">
      <c r="B22501" s="7" t="s">
        <v>22607</v>
      </c>
      <c r="E22501" s="7">
        <v>366</v>
      </c>
    </row>
    <row r="22502" spans="2:5" x14ac:dyDescent="0.2">
      <c r="B22502" s="7" t="s">
        <v>22608</v>
      </c>
      <c r="E22502" s="7">
        <v>434</v>
      </c>
    </row>
    <row r="22503" spans="2:5" x14ac:dyDescent="0.2">
      <c r="B22503" s="7" t="s">
        <v>22609</v>
      </c>
      <c r="E22503" s="7">
        <v>374</v>
      </c>
    </row>
    <row r="22504" spans="2:5" x14ac:dyDescent="0.2">
      <c r="B22504" s="7" t="s">
        <v>22610</v>
      </c>
      <c r="E22504" s="7">
        <v>427</v>
      </c>
    </row>
    <row r="22505" spans="2:5" x14ac:dyDescent="0.2">
      <c r="B22505" s="7" t="s">
        <v>22611</v>
      </c>
      <c r="E22505" s="7">
        <v>470</v>
      </c>
    </row>
    <row r="22506" spans="2:5" x14ac:dyDescent="0.2">
      <c r="B22506" s="7" t="s">
        <v>22612</v>
      </c>
      <c r="E22506" s="7">
        <v>564</v>
      </c>
    </row>
    <row r="22507" spans="2:5" x14ac:dyDescent="0.2">
      <c r="B22507" s="7" t="s">
        <v>22613</v>
      </c>
      <c r="E22507" s="7">
        <v>451</v>
      </c>
    </row>
    <row r="22508" spans="2:5" x14ac:dyDescent="0.2">
      <c r="B22508" s="7" t="s">
        <v>22614</v>
      </c>
      <c r="E22508" s="7">
        <v>485</v>
      </c>
    </row>
    <row r="22509" spans="2:5" x14ac:dyDescent="0.2">
      <c r="B22509" s="7" t="s">
        <v>22615</v>
      </c>
      <c r="E22509" s="7">
        <v>303</v>
      </c>
    </row>
    <row r="22510" spans="2:5" x14ac:dyDescent="0.2">
      <c r="B22510" s="7" t="s">
        <v>22616</v>
      </c>
      <c r="E22510" s="7">
        <v>539</v>
      </c>
    </row>
    <row r="22511" spans="2:5" x14ac:dyDescent="0.2">
      <c r="B22511" s="7" t="s">
        <v>22617</v>
      </c>
      <c r="E22511" s="7">
        <v>303</v>
      </c>
    </row>
    <row r="22512" spans="2:5" x14ac:dyDescent="0.2">
      <c r="B22512" s="7" t="s">
        <v>22618</v>
      </c>
      <c r="E22512" s="7">
        <v>273</v>
      </c>
    </row>
    <row r="22513" spans="2:5" x14ac:dyDescent="0.2">
      <c r="B22513" s="7" t="s">
        <v>22619</v>
      </c>
      <c r="E22513" s="7">
        <v>322</v>
      </c>
    </row>
    <row r="22514" spans="2:5" x14ac:dyDescent="0.2">
      <c r="B22514" s="7" t="s">
        <v>22620</v>
      </c>
      <c r="E22514" s="7">
        <v>0</v>
      </c>
    </row>
    <row r="22515" spans="2:5" x14ac:dyDescent="0.2">
      <c r="B22515" s="7" t="s">
        <v>22621</v>
      </c>
      <c r="E22515" s="7">
        <v>519</v>
      </c>
    </row>
    <row r="22516" spans="2:5" x14ac:dyDescent="0.2">
      <c r="B22516" s="7" t="s">
        <v>22622</v>
      </c>
      <c r="E22516" s="7">
        <v>465</v>
      </c>
    </row>
    <row r="22517" spans="2:5" x14ac:dyDescent="0.2">
      <c r="B22517" s="7" t="s">
        <v>22623</v>
      </c>
      <c r="E22517" s="7">
        <v>432</v>
      </c>
    </row>
    <row r="22518" spans="2:5" x14ac:dyDescent="0.2">
      <c r="B22518" s="7" t="s">
        <v>22624</v>
      </c>
      <c r="E22518" s="7">
        <v>522</v>
      </c>
    </row>
    <row r="22519" spans="2:5" x14ac:dyDescent="0.2">
      <c r="B22519" s="7" t="s">
        <v>22625</v>
      </c>
      <c r="E22519" s="7">
        <v>277</v>
      </c>
    </row>
    <row r="22520" spans="2:5" x14ac:dyDescent="0.2">
      <c r="B22520" s="7" t="s">
        <v>22626</v>
      </c>
      <c r="E22520" s="7">
        <v>243</v>
      </c>
    </row>
    <row r="22521" spans="2:5" x14ac:dyDescent="0.2">
      <c r="B22521" s="7" t="s">
        <v>22627</v>
      </c>
      <c r="E22521" s="7">
        <v>366</v>
      </c>
    </row>
    <row r="22522" spans="2:5" x14ac:dyDescent="0.2">
      <c r="B22522" s="7" t="s">
        <v>22628</v>
      </c>
      <c r="E22522" s="7">
        <v>415</v>
      </c>
    </row>
    <row r="22523" spans="2:5" x14ac:dyDescent="0.2">
      <c r="B22523" s="7" t="s">
        <v>22629</v>
      </c>
      <c r="E22523" s="7">
        <v>431</v>
      </c>
    </row>
    <row r="22524" spans="2:5" x14ac:dyDescent="0.2">
      <c r="B22524" s="7" t="s">
        <v>22630</v>
      </c>
      <c r="E22524" s="7">
        <v>524</v>
      </c>
    </row>
    <row r="22525" spans="2:5" x14ac:dyDescent="0.2">
      <c r="B22525" s="7" t="s">
        <v>22631</v>
      </c>
      <c r="E22525" s="7">
        <v>397</v>
      </c>
    </row>
    <row r="22526" spans="2:5" x14ac:dyDescent="0.2">
      <c r="B22526" s="7" t="s">
        <v>22632</v>
      </c>
      <c r="E22526" s="7">
        <v>437</v>
      </c>
    </row>
    <row r="22527" spans="2:5" x14ac:dyDescent="0.2">
      <c r="B22527" s="7" t="s">
        <v>22633</v>
      </c>
      <c r="E22527" s="7">
        <v>329</v>
      </c>
    </row>
    <row r="22528" spans="2:5" x14ac:dyDescent="0.2">
      <c r="B22528" s="7" t="s">
        <v>22634</v>
      </c>
      <c r="E22528" s="7">
        <v>278</v>
      </c>
    </row>
    <row r="22529" spans="2:5" x14ac:dyDescent="0.2">
      <c r="B22529" s="7" t="s">
        <v>22635</v>
      </c>
      <c r="E22529" s="7">
        <v>308</v>
      </c>
    </row>
    <row r="22530" spans="2:5" x14ac:dyDescent="0.2">
      <c r="B22530" s="7" t="s">
        <v>22636</v>
      </c>
      <c r="E22530" s="7">
        <v>321</v>
      </c>
    </row>
    <row r="22531" spans="2:5" x14ac:dyDescent="0.2">
      <c r="B22531" s="7" t="s">
        <v>22637</v>
      </c>
      <c r="E22531" s="7">
        <v>387</v>
      </c>
    </row>
    <row r="22532" spans="2:5" x14ac:dyDescent="0.2">
      <c r="B22532" s="7" t="s">
        <v>22638</v>
      </c>
      <c r="E22532" s="7">
        <v>407</v>
      </c>
    </row>
    <row r="22533" spans="2:5" x14ac:dyDescent="0.2">
      <c r="B22533" s="7" t="s">
        <v>22639</v>
      </c>
      <c r="E22533" s="7">
        <v>366</v>
      </c>
    </row>
    <row r="22534" spans="2:5" x14ac:dyDescent="0.2">
      <c r="B22534" s="7" t="s">
        <v>22640</v>
      </c>
      <c r="E22534" s="7">
        <v>504</v>
      </c>
    </row>
    <row r="22535" spans="2:5" x14ac:dyDescent="0.2">
      <c r="B22535" s="7" t="s">
        <v>22641</v>
      </c>
      <c r="E22535" s="7">
        <v>304</v>
      </c>
    </row>
    <row r="22536" spans="2:5" x14ac:dyDescent="0.2">
      <c r="B22536" s="7" t="s">
        <v>22642</v>
      </c>
      <c r="E22536" s="7">
        <v>393</v>
      </c>
    </row>
    <row r="22537" spans="2:5" x14ac:dyDescent="0.2">
      <c r="B22537" s="7" t="s">
        <v>22643</v>
      </c>
      <c r="E22537" s="7">
        <v>421</v>
      </c>
    </row>
    <row r="22538" spans="2:5" x14ac:dyDescent="0.2">
      <c r="B22538" s="7" t="s">
        <v>22644</v>
      </c>
      <c r="E22538" s="7">
        <v>387</v>
      </c>
    </row>
    <row r="22539" spans="2:5" x14ac:dyDescent="0.2">
      <c r="B22539" s="7" t="s">
        <v>22645</v>
      </c>
      <c r="E22539" s="7">
        <v>159</v>
      </c>
    </row>
    <row r="22540" spans="2:5" x14ac:dyDescent="0.2">
      <c r="B22540" s="7" t="s">
        <v>22646</v>
      </c>
      <c r="E22540" s="7">
        <v>432</v>
      </c>
    </row>
    <row r="22541" spans="2:5" x14ac:dyDescent="0.2">
      <c r="B22541" s="7" t="s">
        <v>22647</v>
      </c>
      <c r="E22541" s="7">
        <v>328</v>
      </c>
    </row>
    <row r="22542" spans="2:5" x14ac:dyDescent="0.2">
      <c r="B22542" s="7" t="s">
        <v>22648</v>
      </c>
      <c r="E22542" s="7">
        <v>445</v>
      </c>
    </row>
    <row r="22543" spans="2:5" x14ac:dyDescent="0.2">
      <c r="B22543" s="7" t="s">
        <v>22649</v>
      </c>
      <c r="E22543" s="7">
        <v>385</v>
      </c>
    </row>
    <row r="22544" spans="2:5" x14ac:dyDescent="0.2">
      <c r="B22544" s="7" t="s">
        <v>22650</v>
      </c>
      <c r="E22544" s="7">
        <v>429</v>
      </c>
    </row>
    <row r="22545" spans="2:5" x14ac:dyDescent="0.2">
      <c r="B22545" s="7" t="s">
        <v>22651</v>
      </c>
      <c r="E22545" s="7">
        <v>410</v>
      </c>
    </row>
    <row r="22546" spans="2:5" x14ac:dyDescent="0.2">
      <c r="B22546" s="7" t="s">
        <v>22652</v>
      </c>
      <c r="E22546" s="7">
        <v>315</v>
      </c>
    </row>
    <row r="22547" spans="2:5" x14ac:dyDescent="0.2">
      <c r="B22547" s="7" t="s">
        <v>22653</v>
      </c>
      <c r="E22547" s="7">
        <v>410</v>
      </c>
    </row>
    <row r="22548" spans="2:5" x14ac:dyDescent="0.2">
      <c r="B22548" s="7" t="s">
        <v>22654</v>
      </c>
      <c r="E22548" s="7">
        <v>442</v>
      </c>
    </row>
    <row r="22549" spans="2:5" x14ac:dyDescent="0.2">
      <c r="B22549" s="7" t="s">
        <v>22655</v>
      </c>
      <c r="E22549" s="7">
        <v>362</v>
      </c>
    </row>
    <row r="22550" spans="2:5" x14ac:dyDescent="0.2">
      <c r="B22550" s="7" t="s">
        <v>22656</v>
      </c>
      <c r="E22550" s="7">
        <v>585</v>
      </c>
    </row>
    <row r="22551" spans="2:5" x14ac:dyDescent="0.2">
      <c r="B22551" s="7" t="s">
        <v>22657</v>
      </c>
      <c r="E22551" s="7">
        <v>531</v>
      </c>
    </row>
    <row r="22552" spans="2:5" x14ac:dyDescent="0.2">
      <c r="B22552" s="7" t="s">
        <v>22658</v>
      </c>
      <c r="E22552" s="7">
        <v>512</v>
      </c>
    </row>
    <row r="22553" spans="2:5" x14ac:dyDescent="0.2">
      <c r="B22553" s="7" t="s">
        <v>22659</v>
      </c>
      <c r="E22553" s="7">
        <v>627</v>
      </c>
    </row>
    <row r="22554" spans="2:5" x14ac:dyDescent="0.2">
      <c r="B22554" s="7" t="s">
        <v>22660</v>
      </c>
      <c r="E22554" s="7">
        <v>353</v>
      </c>
    </row>
    <row r="22555" spans="2:5" x14ac:dyDescent="0.2">
      <c r="B22555" s="7" t="s">
        <v>22661</v>
      </c>
      <c r="E22555" s="7">
        <v>469</v>
      </c>
    </row>
    <row r="22556" spans="2:5" x14ac:dyDescent="0.2">
      <c r="B22556" s="7" t="s">
        <v>22662</v>
      </c>
      <c r="E22556" s="7">
        <v>383</v>
      </c>
    </row>
    <row r="22557" spans="2:5" x14ac:dyDescent="0.2">
      <c r="B22557" s="7" t="s">
        <v>22663</v>
      </c>
      <c r="E22557" s="7">
        <v>607</v>
      </c>
    </row>
    <row r="22558" spans="2:5" x14ac:dyDescent="0.2">
      <c r="B22558" s="7" t="s">
        <v>22664</v>
      </c>
      <c r="E22558" s="7">
        <v>303</v>
      </c>
    </row>
    <row r="22559" spans="2:5" x14ac:dyDescent="0.2">
      <c r="B22559" s="7" t="s">
        <v>22665</v>
      </c>
      <c r="E22559" s="7">
        <v>467</v>
      </c>
    </row>
    <row r="22560" spans="2:5" x14ac:dyDescent="0.2">
      <c r="B22560" s="7" t="s">
        <v>22666</v>
      </c>
      <c r="E22560" s="7">
        <v>424</v>
      </c>
    </row>
    <row r="22561" spans="2:5" x14ac:dyDescent="0.2">
      <c r="B22561" s="7" t="s">
        <v>22667</v>
      </c>
      <c r="E22561" s="7">
        <v>545</v>
      </c>
    </row>
    <row r="22562" spans="2:5" x14ac:dyDescent="0.2">
      <c r="B22562" s="7" t="s">
        <v>22668</v>
      </c>
      <c r="E22562" s="7">
        <v>334</v>
      </c>
    </row>
    <row r="22563" spans="2:5" x14ac:dyDescent="0.2">
      <c r="B22563" s="7" t="s">
        <v>22669</v>
      </c>
      <c r="E22563" s="7">
        <v>506</v>
      </c>
    </row>
    <row r="22564" spans="2:5" x14ac:dyDescent="0.2">
      <c r="B22564" s="7" t="s">
        <v>22670</v>
      </c>
      <c r="E22564" s="7">
        <v>220</v>
      </c>
    </row>
    <row r="22565" spans="2:5" x14ac:dyDescent="0.2">
      <c r="B22565" s="7" t="s">
        <v>22671</v>
      </c>
      <c r="E22565" s="7">
        <v>321</v>
      </c>
    </row>
    <row r="22566" spans="2:5" x14ac:dyDescent="0.2">
      <c r="B22566" s="7" t="s">
        <v>22672</v>
      </c>
      <c r="E22566" s="7">
        <v>373</v>
      </c>
    </row>
    <row r="22567" spans="2:5" x14ac:dyDescent="0.2">
      <c r="B22567" s="7" t="s">
        <v>22673</v>
      </c>
      <c r="E22567" s="7">
        <v>401</v>
      </c>
    </row>
    <row r="22568" spans="2:5" x14ac:dyDescent="0.2">
      <c r="B22568" s="7" t="s">
        <v>22674</v>
      </c>
      <c r="E22568" s="7">
        <v>499</v>
      </c>
    </row>
    <row r="22569" spans="2:5" x14ac:dyDescent="0.2">
      <c r="B22569" s="7" t="s">
        <v>22675</v>
      </c>
      <c r="E22569" s="7">
        <v>395</v>
      </c>
    </row>
    <row r="22570" spans="2:5" x14ac:dyDescent="0.2">
      <c r="B22570" s="7" t="s">
        <v>22676</v>
      </c>
      <c r="E22570" s="7">
        <v>371</v>
      </c>
    </row>
    <row r="22571" spans="2:5" x14ac:dyDescent="0.2">
      <c r="B22571" s="7" t="s">
        <v>22677</v>
      </c>
      <c r="E22571" s="7">
        <v>388</v>
      </c>
    </row>
    <row r="22572" spans="2:5" x14ac:dyDescent="0.2">
      <c r="B22572" s="7" t="s">
        <v>22678</v>
      </c>
      <c r="E22572" s="7">
        <v>477</v>
      </c>
    </row>
    <row r="22573" spans="2:5" x14ac:dyDescent="0.2">
      <c r="B22573" s="7" t="s">
        <v>22679</v>
      </c>
      <c r="E22573" s="7">
        <v>429</v>
      </c>
    </row>
    <row r="22574" spans="2:5" x14ac:dyDescent="0.2">
      <c r="B22574" s="7" t="s">
        <v>22680</v>
      </c>
      <c r="E22574" s="7">
        <v>584</v>
      </c>
    </row>
    <row r="22575" spans="2:5" x14ac:dyDescent="0.2">
      <c r="B22575" s="7" t="s">
        <v>22681</v>
      </c>
      <c r="E22575" s="7">
        <v>467</v>
      </c>
    </row>
    <row r="22576" spans="2:5" x14ac:dyDescent="0.2">
      <c r="B22576" s="7" t="s">
        <v>22682</v>
      </c>
      <c r="E22576" s="7">
        <v>338</v>
      </c>
    </row>
    <row r="22577" spans="2:5" x14ac:dyDescent="0.2">
      <c r="B22577" s="7" t="s">
        <v>22683</v>
      </c>
      <c r="E22577" s="7">
        <v>481</v>
      </c>
    </row>
    <row r="22578" spans="2:5" x14ac:dyDescent="0.2">
      <c r="B22578" s="7" t="s">
        <v>22684</v>
      </c>
      <c r="E22578" s="7">
        <v>487</v>
      </c>
    </row>
    <row r="22579" spans="2:5" x14ac:dyDescent="0.2">
      <c r="B22579" s="7" t="s">
        <v>22685</v>
      </c>
      <c r="E22579" s="7">
        <v>420</v>
      </c>
    </row>
    <row r="22580" spans="2:5" x14ac:dyDescent="0.2">
      <c r="B22580" s="7" t="s">
        <v>22686</v>
      </c>
      <c r="E22580" s="7">
        <v>389</v>
      </c>
    </row>
    <row r="22581" spans="2:5" x14ac:dyDescent="0.2">
      <c r="B22581" s="7" t="s">
        <v>22687</v>
      </c>
      <c r="E22581" s="7">
        <v>422</v>
      </c>
    </row>
    <row r="22582" spans="2:5" x14ac:dyDescent="0.2">
      <c r="B22582" s="7" t="s">
        <v>22688</v>
      </c>
      <c r="E22582" s="7">
        <v>417</v>
      </c>
    </row>
    <row r="22583" spans="2:5" x14ac:dyDescent="0.2">
      <c r="B22583" s="7" t="s">
        <v>22689</v>
      </c>
      <c r="E22583" s="7">
        <v>428</v>
      </c>
    </row>
    <row r="22584" spans="2:5" x14ac:dyDescent="0.2">
      <c r="B22584" s="7" t="s">
        <v>22690</v>
      </c>
      <c r="E22584" s="7">
        <v>303</v>
      </c>
    </row>
    <row r="22585" spans="2:5" x14ac:dyDescent="0.2">
      <c r="B22585" s="7" t="s">
        <v>22691</v>
      </c>
      <c r="E22585" s="7">
        <v>505</v>
      </c>
    </row>
    <row r="22586" spans="2:5" x14ac:dyDescent="0.2">
      <c r="B22586" s="7" t="s">
        <v>22692</v>
      </c>
      <c r="E22586" s="7">
        <v>304</v>
      </c>
    </row>
    <row r="22587" spans="2:5" x14ac:dyDescent="0.2">
      <c r="B22587" s="7" t="s">
        <v>22693</v>
      </c>
      <c r="E22587" s="7">
        <v>388</v>
      </c>
    </row>
    <row r="22588" spans="2:5" x14ac:dyDescent="0.2">
      <c r="B22588" s="7" t="s">
        <v>22694</v>
      </c>
      <c r="E22588" s="7">
        <v>424</v>
      </c>
    </row>
    <row r="22589" spans="2:5" x14ac:dyDescent="0.2">
      <c r="B22589" s="7" t="s">
        <v>22695</v>
      </c>
      <c r="E22589" s="7">
        <v>498</v>
      </c>
    </row>
    <row r="22590" spans="2:5" x14ac:dyDescent="0.2">
      <c r="B22590" s="7" t="s">
        <v>22696</v>
      </c>
      <c r="E22590" s="7">
        <v>442</v>
      </c>
    </row>
    <row r="22591" spans="2:5" x14ac:dyDescent="0.2">
      <c r="B22591" s="7" t="s">
        <v>22697</v>
      </c>
      <c r="E22591" s="7">
        <v>453</v>
      </c>
    </row>
    <row r="22592" spans="2:5" x14ac:dyDescent="0.2">
      <c r="B22592" s="7" t="s">
        <v>22698</v>
      </c>
      <c r="E22592" s="7">
        <v>444</v>
      </c>
    </row>
    <row r="22593" spans="2:5" x14ac:dyDescent="0.2">
      <c r="B22593" s="7" t="s">
        <v>22699</v>
      </c>
      <c r="E22593" s="7">
        <v>359</v>
      </c>
    </row>
    <row r="22594" spans="2:5" x14ac:dyDescent="0.2">
      <c r="B22594" s="7" t="s">
        <v>22700</v>
      </c>
      <c r="E22594" s="7">
        <v>609</v>
      </c>
    </row>
    <row r="22595" spans="2:5" x14ac:dyDescent="0.2">
      <c r="B22595" s="7" t="s">
        <v>22701</v>
      </c>
      <c r="E22595" s="7">
        <v>411</v>
      </c>
    </row>
    <row r="22596" spans="2:5" x14ac:dyDescent="0.2">
      <c r="B22596" s="7" t="s">
        <v>22702</v>
      </c>
      <c r="E22596" s="7">
        <v>374</v>
      </c>
    </row>
    <row r="22597" spans="2:5" x14ac:dyDescent="0.2">
      <c r="B22597" s="7" t="s">
        <v>22703</v>
      </c>
      <c r="E22597" s="7">
        <v>232</v>
      </c>
    </row>
    <row r="22598" spans="2:5" x14ac:dyDescent="0.2">
      <c r="B22598" s="7" t="s">
        <v>22704</v>
      </c>
      <c r="E22598" s="7">
        <v>482</v>
      </c>
    </row>
    <row r="22599" spans="2:5" x14ac:dyDescent="0.2">
      <c r="B22599" s="7" t="s">
        <v>22705</v>
      </c>
      <c r="E22599" s="7">
        <v>371</v>
      </c>
    </row>
    <row r="22600" spans="2:5" x14ac:dyDescent="0.2">
      <c r="B22600" s="7" t="s">
        <v>22706</v>
      </c>
      <c r="E22600" s="7">
        <v>405</v>
      </c>
    </row>
    <row r="22601" spans="2:5" x14ac:dyDescent="0.2">
      <c r="B22601" s="7" t="s">
        <v>22707</v>
      </c>
      <c r="E22601" s="7">
        <v>492</v>
      </c>
    </row>
    <row r="22602" spans="2:5" x14ac:dyDescent="0.2">
      <c r="B22602" s="7" t="s">
        <v>22708</v>
      </c>
      <c r="E22602" s="7">
        <v>502</v>
      </c>
    </row>
    <row r="22603" spans="2:5" x14ac:dyDescent="0.2">
      <c r="B22603" s="7" t="s">
        <v>22709</v>
      </c>
      <c r="E22603" s="7">
        <v>339</v>
      </c>
    </row>
    <row r="22604" spans="2:5" x14ac:dyDescent="0.2">
      <c r="B22604" s="7" t="s">
        <v>22710</v>
      </c>
      <c r="E22604" s="7">
        <v>391</v>
      </c>
    </row>
    <row r="22605" spans="2:5" x14ac:dyDescent="0.2">
      <c r="B22605" s="7" t="s">
        <v>22711</v>
      </c>
      <c r="E22605" s="7">
        <v>477</v>
      </c>
    </row>
    <row r="22606" spans="2:5" x14ac:dyDescent="0.2">
      <c r="B22606" s="7" t="s">
        <v>22712</v>
      </c>
      <c r="E22606" s="7">
        <v>256</v>
      </c>
    </row>
    <row r="22607" spans="2:5" x14ac:dyDescent="0.2">
      <c r="B22607" s="7" t="s">
        <v>22713</v>
      </c>
      <c r="E22607" s="7">
        <v>332</v>
      </c>
    </row>
    <row r="22608" spans="2:5" x14ac:dyDescent="0.2">
      <c r="B22608" s="7" t="s">
        <v>22714</v>
      </c>
      <c r="E22608" s="7">
        <v>369</v>
      </c>
    </row>
    <row r="22609" spans="2:5" x14ac:dyDescent="0.2">
      <c r="B22609" s="7" t="s">
        <v>22715</v>
      </c>
      <c r="E22609" s="7">
        <v>343</v>
      </c>
    </row>
    <row r="22610" spans="2:5" x14ac:dyDescent="0.2">
      <c r="B22610" s="7" t="s">
        <v>22716</v>
      </c>
      <c r="E22610" s="7">
        <v>276</v>
      </c>
    </row>
    <row r="22611" spans="2:5" x14ac:dyDescent="0.2">
      <c r="B22611" s="7" t="s">
        <v>22717</v>
      </c>
      <c r="E22611" s="7">
        <v>304</v>
      </c>
    </row>
    <row r="22612" spans="2:5" x14ac:dyDescent="0.2">
      <c r="B22612" s="7" t="s">
        <v>22718</v>
      </c>
      <c r="E22612" s="7">
        <v>186</v>
      </c>
    </row>
    <row r="22613" spans="2:5" x14ac:dyDescent="0.2">
      <c r="B22613" s="7" t="s">
        <v>22719</v>
      </c>
      <c r="E22613" s="7">
        <v>301</v>
      </c>
    </row>
    <row r="22614" spans="2:5" x14ac:dyDescent="0.2">
      <c r="B22614" s="7" t="s">
        <v>22720</v>
      </c>
      <c r="E22614" s="7">
        <v>0</v>
      </c>
    </row>
    <row r="22615" spans="2:5" x14ac:dyDescent="0.2">
      <c r="B22615" s="7" t="s">
        <v>22721</v>
      </c>
      <c r="E22615" s="7">
        <v>381</v>
      </c>
    </row>
    <row r="22616" spans="2:5" x14ac:dyDescent="0.2">
      <c r="B22616" s="7" t="s">
        <v>22722</v>
      </c>
      <c r="E22616" s="7">
        <v>304</v>
      </c>
    </row>
    <row r="22617" spans="2:5" x14ac:dyDescent="0.2">
      <c r="B22617" s="7" t="s">
        <v>22723</v>
      </c>
      <c r="E22617" s="7">
        <v>383</v>
      </c>
    </row>
    <row r="22618" spans="2:5" x14ac:dyDescent="0.2">
      <c r="B22618" s="7" t="s">
        <v>22724</v>
      </c>
      <c r="E22618" s="7">
        <v>398</v>
      </c>
    </row>
    <row r="22619" spans="2:5" x14ac:dyDescent="0.2">
      <c r="B22619" s="7" t="s">
        <v>22725</v>
      </c>
      <c r="E22619" s="7">
        <v>261</v>
      </c>
    </row>
    <row r="22620" spans="2:5" x14ac:dyDescent="0.2">
      <c r="B22620" s="7" t="s">
        <v>22726</v>
      </c>
      <c r="E22620" s="7">
        <v>223</v>
      </c>
    </row>
    <row r="22621" spans="2:5" x14ac:dyDescent="0.2">
      <c r="B22621" s="7" t="s">
        <v>22727</v>
      </c>
      <c r="E22621" s="7">
        <v>285</v>
      </c>
    </row>
    <row r="22622" spans="2:5" x14ac:dyDescent="0.2">
      <c r="B22622" s="7" t="s">
        <v>22728</v>
      </c>
      <c r="E22622" s="7">
        <v>234</v>
      </c>
    </row>
    <row r="22623" spans="2:5" x14ac:dyDescent="0.2">
      <c r="B22623" s="7" t="s">
        <v>22729</v>
      </c>
      <c r="E22623" s="7">
        <v>187</v>
      </c>
    </row>
    <row r="22624" spans="2:5" x14ac:dyDescent="0.2">
      <c r="B22624" s="7" t="s">
        <v>22730</v>
      </c>
      <c r="E22624" s="7">
        <v>382</v>
      </c>
    </row>
    <row r="22625" spans="2:5" x14ac:dyDescent="0.2">
      <c r="B22625" s="7" t="s">
        <v>22731</v>
      </c>
      <c r="E22625" s="7">
        <v>382</v>
      </c>
    </row>
    <row r="22626" spans="2:5" x14ac:dyDescent="0.2">
      <c r="B22626" s="7" t="s">
        <v>22732</v>
      </c>
      <c r="E22626" s="7">
        <v>260</v>
      </c>
    </row>
    <row r="22627" spans="2:5" x14ac:dyDescent="0.2">
      <c r="B22627" s="7" t="s">
        <v>22733</v>
      </c>
      <c r="E22627" s="7">
        <v>204</v>
      </c>
    </row>
    <row r="22628" spans="2:5" x14ac:dyDescent="0.2">
      <c r="B22628" s="7" t="s">
        <v>22734</v>
      </c>
      <c r="E22628" s="7">
        <v>256</v>
      </c>
    </row>
    <row r="22629" spans="2:5" x14ac:dyDescent="0.2">
      <c r="B22629" s="7" t="s">
        <v>22735</v>
      </c>
      <c r="E22629" s="7">
        <v>211</v>
      </c>
    </row>
    <row r="22630" spans="2:5" x14ac:dyDescent="0.2">
      <c r="B22630" s="7" t="s">
        <v>22736</v>
      </c>
      <c r="E22630" s="7">
        <v>360</v>
      </c>
    </row>
    <row r="22631" spans="2:5" x14ac:dyDescent="0.2">
      <c r="B22631" s="7" t="s">
        <v>22737</v>
      </c>
      <c r="E22631" s="7">
        <v>296</v>
      </c>
    </row>
    <row r="22632" spans="2:5" x14ac:dyDescent="0.2">
      <c r="B22632" s="7" t="s">
        <v>22738</v>
      </c>
      <c r="E22632" s="7">
        <v>277</v>
      </c>
    </row>
    <row r="22633" spans="2:5" x14ac:dyDescent="0.2">
      <c r="B22633" s="7" t="s">
        <v>22739</v>
      </c>
      <c r="E22633" s="7">
        <v>315</v>
      </c>
    </row>
    <row r="22634" spans="2:5" x14ac:dyDescent="0.2">
      <c r="B22634" s="7" t="s">
        <v>22740</v>
      </c>
      <c r="E22634" s="7">
        <v>312</v>
      </c>
    </row>
    <row r="22635" spans="2:5" x14ac:dyDescent="0.2">
      <c r="B22635" s="7" t="s">
        <v>22741</v>
      </c>
      <c r="E22635" s="7">
        <v>298</v>
      </c>
    </row>
    <row r="22636" spans="2:5" x14ac:dyDescent="0.2">
      <c r="B22636" s="7" t="s">
        <v>22742</v>
      </c>
      <c r="E22636" s="7">
        <v>272</v>
      </c>
    </row>
    <row r="22637" spans="2:5" x14ac:dyDescent="0.2">
      <c r="B22637" s="7" t="s">
        <v>22743</v>
      </c>
      <c r="E22637" s="7">
        <v>363</v>
      </c>
    </row>
    <row r="22638" spans="2:5" x14ac:dyDescent="0.2">
      <c r="B22638" s="7" t="s">
        <v>22744</v>
      </c>
      <c r="E22638" s="7">
        <v>383</v>
      </c>
    </row>
    <row r="22639" spans="2:5" x14ac:dyDescent="0.2">
      <c r="B22639" s="7" t="s">
        <v>22745</v>
      </c>
      <c r="E22639" s="7">
        <v>224</v>
      </c>
    </row>
    <row r="22640" spans="2:5" x14ac:dyDescent="0.2">
      <c r="B22640" s="7" t="s">
        <v>22746</v>
      </c>
      <c r="E22640" s="7">
        <v>224</v>
      </c>
    </row>
    <row r="22641" spans="2:5" x14ac:dyDescent="0.2">
      <c r="B22641" s="7" t="s">
        <v>22747</v>
      </c>
      <c r="E22641" s="7">
        <v>277</v>
      </c>
    </row>
    <row r="22642" spans="2:5" x14ac:dyDescent="0.2">
      <c r="B22642" s="7" t="s">
        <v>22748</v>
      </c>
      <c r="E22642" s="7">
        <v>320</v>
      </c>
    </row>
    <row r="22643" spans="2:5" x14ac:dyDescent="0.2">
      <c r="B22643" s="7" t="s">
        <v>22749</v>
      </c>
      <c r="E22643" s="7">
        <v>341</v>
      </c>
    </row>
    <row r="22644" spans="2:5" x14ac:dyDescent="0.2">
      <c r="B22644" s="7" t="s">
        <v>22750</v>
      </c>
      <c r="E22644" s="7">
        <v>365</v>
      </c>
    </row>
    <row r="22645" spans="2:5" x14ac:dyDescent="0.2">
      <c r="B22645" s="7" t="s">
        <v>22751</v>
      </c>
      <c r="E22645" s="7">
        <v>234</v>
      </c>
    </row>
    <row r="22646" spans="2:5" x14ac:dyDescent="0.2">
      <c r="B22646" s="7" t="s">
        <v>22752</v>
      </c>
      <c r="E22646" s="7">
        <v>265</v>
      </c>
    </row>
    <row r="22647" spans="2:5" x14ac:dyDescent="0.2">
      <c r="B22647" s="7" t="s">
        <v>22753</v>
      </c>
      <c r="E22647" s="7">
        <v>192</v>
      </c>
    </row>
    <row r="22648" spans="2:5" x14ac:dyDescent="0.2">
      <c r="B22648" s="7" t="s">
        <v>22754</v>
      </c>
      <c r="E22648" s="7">
        <v>314</v>
      </c>
    </row>
    <row r="22649" spans="2:5" x14ac:dyDescent="0.2">
      <c r="B22649" s="7" t="s">
        <v>22755</v>
      </c>
      <c r="E22649" s="7">
        <v>388</v>
      </c>
    </row>
    <row r="22650" spans="2:5" x14ac:dyDescent="0.2">
      <c r="B22650" s="7" t="s">
        <v>22756</v>
      </c>
      <c r="E22650" s="7">
        <v>492</v>
      </c>
    </row>
    <row r="22651" spans="2:5" x14ac:dyDescent="0.2">
      <c r="B22651" s="7" t="s">
        <v>22757</v>
      </c>
      <c r="E22651" s="7">
        <v>394</v>
      </c>
    </row>
    <row r="22652" spans="2:5" x14ac:dyDescent="0.2">
      <c r="B22652" s="7" t="s">
        <v>22758</v>
      </c>
      <c r="E22652" s="7">
        <v>409</v>
      </c>
    </row>
    <row r="22653" spans="2:5" x14ac:dyDescent="0.2">
      <c r="B22653" s="7" t="s">
        <v>22759</v>
      </c>
      <c r="E22653" s="7">
        <v>260</v>
      </c>
    </row>
    <row r="22654" spans="2:5" x14ac:dyDescent="0.2">
      <c r="B22654" s="7" t="s">
        <v>22760</v>
      </c>
      <c r="E22654" s="7">
        <v>377</v>
      </c>
    </row>
    <row r="22655" spans="2:5" x14ac:dyDescent="0.2">
      <c r="B22655" s="7" t="s">
        <v>22761</v>
      </c>
      <c r="E22655" s="7">
        <v>359</v>
      </c>
    </row>
    <row r="22656" spans="2:5" x14ac:dyDescent="0.2">
      <c r="B22656" s="7" t="s">
        <v>22762</v>
      </c>
      <c r="E22656" s="7">
        <v>315</v>
      </c>
    </row>
    <row r="22657" spans="2:5" x14ac:dyDescent="0.2">
      <c r="B22657" s="7" t="s">
        <v>22763</v>
      </c>
      <c r="E22657" s="7">
        <v>420</v>
      </c>
    </row>
    <row r="22658" spans="2:5" x14ac:dyDescent="0.2">
      <c r="B22658" s="7" t="s">
        <v>22764</v>
      </c>
      <c r="E22658" s="7">
        <v>313</v>
      </c>
    </row>
    <row r="22659" spans="2:5" x14ac:dyDescent="0.2">
      <c r="B22659" s="7" t="s">
        <v>22765</v>
      </c>
      <c r="E22659" s="7">
        <v>426</v>
      </c>
    </row>
    <row r="22660" spans="2:5" x14ac:dyDescent="0.2">
      <c r="B22660" s="7" t="s">
        <v>22766</v>
      </c>
      <c r="E22660" s="7">
        <v>501</v>
      </c>
    </row>
    <row r="22661" spans="2:5" x14ac:dyDescent="0.2">
      <c r="B22661" s="7" t="s">
        <v>22767</v>
      </c>
      <c r="E22661" s="7">
        <v>364</v>
      </c>
    </row>
    <row r="22662" spans="2:5" x14ac:dyDescent="0.2">
      <c r="B22662" s="7" t="s">
        <v>22768</v>
      </c>
      <c r="E22662" s="7">
        <v>366</v>
      </c>
    </row>
    <row r="22663" spans="2:5" x14ac:dyDescent="0.2">
      <c r="B22663" s="7" t="s">
        <v>22769</v>
      </c>
      <c r="E22663" s="7">
        <v>390</v>
      </c>
    </row>
    <row r="22664" spans="2:5" x14ac:dyDescent="0.2">
      <c r="B22664" s="7" t="s">
        <v>22770</v>
      </c>
      <c r="E22664" s="7">
        <v>334</v>
      </c>
    </row>
    <row r="22665" spans="2:5" x14ac:dyDescent="0.2">
      <c r="B22665" s="7" t="s">
        <v>22771</v>
      </c>
      <c r="E22665" s="7">
        <v>351</v>
      </c>
    </row>
    <row r="22666" spans="2:5" x14ac:dyDescent="0.2">
      <c r="B22666" s="7" t="s">
        <v>22772</v>
      </c>
      <c r="E22666" s="7">
        <v>323</v>
      </c>
    </row>
    <row r="22667" spans="2:5" x14ac:dyDescent="0.2">
      <c r="B22667" s="7" t="s">
        <v>22773</v>
      </c>
      <c r="E22667" s="7">
        <v>399</v>
      </c>
    </row>
    <row r="22668" spans="2:5" x14ac:dyDescent="0.2">
      <c r="B22668" s="7" t="s">
        <v>22774</v>
      </c>
      <c r="E22668" s="7">
        <v>289</v>
      </c>
    </row>
    <row r="22669" spans="2:5" x14ac:dyDescent="0.2">
      <c r="B22669" s="7" t="s">
        <v>22775</v>
      </c>
      <c r="E22669" s="7">
        <v>342</v>
      </c>
    </row>
    <row r="22670" spans="2:5" x14ac:dyDescent="0.2">
      <c r="B22670" s="7" t="s">
        <v>22776</v>
      </c>
      <c r="E22670" s="7">
        <v>351</v>
      </c>
    </row>
    <row r="22671" spans="2:5" x14ac:dyDescent="0.2">
      <c r="B22671" s="7" t="s">
        <v>22777</v>
      </c>
      <c r="E22671" s="7">
        <v>426</v>
      </c>
    </row>
    <row r="22672" spans="2:5" x14ac:dyDescent="0.2">
      <c r="B22672" s="7" t="s">
        <v>22778</v>
      </c>
      <c r="E22672" s="7">
        <v>304</v>
      </c>
    </row>
    <row r="22673" spans="2:5" x14ac:dyDescent="0.2">
      <c r="B22673" s="7" t="s">
        <v>22779</v>
      </c>
      <c r="E22673" s="7">
        <v>421</v>
      </c>
    </row>
    <row r="22674" spans="2:5" x14ac:dyDescent="0.2">
      <c r="B22674" s="7" t="s">
        <v>22780</v>
      </c>
      <c r="E22674" s="7">
        <v>529</v>
      </c>
    </row>
    <row r="22675" spans="2:5" x14ac:dyDescent="0.2">
      <c r="B22675" s="7" t="s">
        <v>22781</v>
      </c>
      <c r="E22675" s="7">
        <v>330</v>
      </c>
    </row>
    <row r="22676" spans="2:5" x14ac:dyDescent="0.2">
      <c r="B22676" s="7" t="s">
        <v>22782</v>
      </c>
      <c r="E22676" s="7">
        <v>279</v>
      </c>
    </row>
    <row r="22677" spans="2:5" x14ac:dyDescent="0.2">
      <c r="B22677" s="7" t="s">
        <v>22783</v>
      </c>
      <c r="E22677" s="7">
        <v>431</v>
      </c>
    </row>
    <row r="22678" spans="2:5" x14ac:dyDescent="0.2">
      <c r="B22678" s="7" t="s">
        <v>22784</v>
      </c>
      <c r="E22678" s="7">
        <v>365</v>
      </c>
    </row>
    <row r="22679" spans="2:5" x14ac:dyDescent="0.2">
      <c r="B22679" s="7" t="s">
        <v>22785</v>
      </c>
      <c r="E22679" s="7">
        <v>371</v>
      </c>
    </row>
    <row r="22680" spans="2:5" x14ac:dyDescent="0.2">
      <c r="B22680" s="7" t="s">
        <v>22786</v>
      </c>
      <c r="E22680" s="7">
        <v>248</v>
      </c>
    </row>
    <row r="22681" spans="2:5" x14ac:dyDescent="0.2">
      <c r="B22681" s="7" t="s">
        <v>22787</v>
      </c>
      <c r="E22681" s="7">
        <v>362</v>
      </c>
    </row>
    <row r="22682" spans="2:5" x14ac:dyDescent="0.2">
      <c r="B22682" s="7" t="s">
        <v>22788</v>
      </c>
      <c r="E22682" s="7">
        <v>359</v>
      </c>
    </row>
    <row r="22683" spans="2:5" x14ac:dyDescent="0.2">
      <c r="B22683" s="7" t="s">
        <v>22789</v>
      </c>
      <c r="E22683" s="7">
        <v>346</v>
      </c>
    </row>
    <row r="22684" spans="2:5" x14ac:dyDescent="0.2">
      <c r="B22684" s="7" t="s">
        <v>22790</v>
      </c>
      <c r="E22684" s="7">
        <v>313</v>
      </c>
    </row>
    <row r="22685" spans="2:5" x14ac:dyDescent="0.2">
      <c r="B22685" s="7" t="s">
        <v>22791</v>
      </c>
      <c r="E22685" s="7">
        <v>364</v>
      </c>
    </row>
    <row r="22686" spans="2:5" x14ac:dyDescent="0.2">
      <c r="B22686" s="7" t="s">
        <v>22792</v>
      </c>
      <c r="E22686" s="7">
        <v>238</v>
      </c>
    </row>
    <row r="22687" spans="2:5" x14ac:dyDescent="0.2">
      <c r="B22687" s="7" t="s">
        <v>22793</v>
      </c>
      <c r="E22687" s="7">
        <v>332</v>
      </c>
    </row>
    <row r="22688" spans="2:5" x14ac:dyDescent="0.2">
      <c r="B22688" s="7" t="s">
        <v>22794</v>
      </c>
      <c r="E22688" s="7">
        <v>343</v>
      </c>
    </row>
    <row r="22689" spans="2:5" x14ac:dyDescent="0.2">
      <c r="B22689" s="7" t="s">
        <v>22795</v>
      </c>
      <c r="E22689" s="7">
        <v>429</v>
      </c>
    </row>
    <row r="22690" spans="2:5" x14ac:dyDescent="0.2">
      <c r="B22690" s="7" t="s">
        <v>22796</v>
      </c>
      <c r="E22690" s="7">
        <v>361</v>
      </c>
    </row>
    <row r="22691" spans="2:5" x14ac:dyDescent="0.2">
      <c r="B22691" s="7" t="s">
        <v>22797</v>
      </c>
      <c r="E22691" s="7">
        <v>443</v>
      </c>
    </row>
    <row r="22692" spans="2:5" x14ac:dyDescent="0.2">
      <c r="B22692" s="7" t="s">
        <v>22798</v>
      </c>
      <c r="E22692" s="7">
        <v>322</v>
      </c>
    </row>
    <row r="22693" spans="2:5" x14ac:dyDescent="0.2">
      <c r="B22693" s="7" t="s">
        <v>22799</v>
      </c>
      <c r="E22693" s="7">
        <v>275</v>
      </c>
    </row>
    <row r="22694" spans="2:5" x14ac:dyDescent="0.2">
      <c r="B22694" s="7" t="s">
        <v>22800</v>
      </c>
      <c r="E22694" s="7">
        <v>355</v>
      </c>
    </row>
    <row r="22695" spans="2:5" x14ac:dyDescent="0.2">
      <c r="B22695" s="7" t="s">
        <v>22801</v>
      </c>
      <c r="E22695" s="7">
        <v>380</v>
      </c>
    </row>
    <row r="22696" spans="2:5" x14ac:dyDescent="0.2">
      <c r="B22696" s="7" t="s">
        <v>22802</v>
      </c>
      <c r="E22696" s="7">
        <v>333</v>
      </c>
    </row>
    <row r="22697" spans="2:5" x14ac:dyDescent="0.2">
      <c r="B22697" s="7" t="s">
        <v>22803</v>
      </c>
      <c r="E22697" s="7">
        <v>203</v>
      </c>
    </row>
    <row r="22698" spans="2:5" x14ac:dyDescent="0.2">
      <c r="B22698" s="7" t="s">
        <v>22804</v>
      </c>
      <c r="E22698" s="7">
        <v>392</v>
      </c>
    </row>
    <row r="22699" spans="2:5" x14ac:dyDescent="0.2">
      <c r="B22699" s="7" t="s">
        <v>22805</v>
      </c>
      <c r="E22699" s="7">
        <v>334</v>
      </c>
    </row>
    <row r="22700" spans="2:5" x14ac:dyDescent="0.2">
      <c r="B22700" s="7" t="s">
        <v>22806</v>
      </c>
      <c r="E22700" s="7">
        <v>354</v>
      </c>
    </row>
    <row r="22701" spans="2:5" x14ac:dyDescent="0.2">
      <c r="B22701" s="7" t="s">
        <v>22807</v>
      </c>
      <c r="E22701" s="7">
        <v>418</v>
      </c>
    </row>
    <row r="22702" spans="2:5" x14ac:dyDescent="0.2">
      <c r="B22702" s="7" t="s">
        <v>22808</v>
      </c>
      <c r="E22702" s="7">
        <v>373</v>
      </c>
    </row>
    <row r="22703" spans="2:5" x14ac:dyDescent="0.2">
      <c r="B22703" s="7" t="s">
        <v>22809</v>
      </c>
      <c r="E22703" s="7">
        <v>258</v>
      </c>
    </row>
    <row r="22704" spans="2:5" x14ac:dyDescent="0.2">
      <c r="B22704" s="7" t="s">
        <v>22810</v>
      </c>
      <c r="E22704" s="7">
        <v>299</v>
      </c>
    </row>
    <row r="22705" spans="2:5" x14ac:dyDescent="0.2">
      <c r="B22705" s="7" t="s">
        <v>22811</v>
      </c>
      <c r="E22705" s="7">
        <v>410</v>
      </c>
    </row>
    <row r="22706" spans="2:5" x14ac:dyDescent="0.2">
      <c r="B22706" s="7" t="s">
        <v>22812</v>
      </c>
      <c r="E22706" s="7">
        <v>354</v>
      </c>
    </row>
    <row r="22707" spans="2:5" x14ac:dyDescent="0.2">
      <c r="B22707" s="7" t="s">
        <v>22813</v>
      </c>
      <c r="E22707" s="7">
        <v>370</v>
      </c>
    </row>
    <row r="22708" spans="2:5" x14ac:dyDescent="0.2">
      <c r="B22708" s="7" t="s">
        <v>22814</v>
      </c>
      <c r="E22708" s="7">
        <v>409</v>
      </c>
    </row>
    <row r="22709" spans="2:5" x14ac:dyDescent="0.2">
      <c r="B22709" s="7" t="s">
        <v>22815</v>
      </c>
      <c r="E22709" s="7">
        <v>198</v>
      </c>
    </row>
    <row r="22710" spans="2:5" x14ac:dyDescent="0.2">
      <c r="B22710" s="7" t="s">
        <v>22816</v>
      </c>
      <c r="E22710" s="7">
        <v>309</v>
      </c>
    </row>
    <row r="22711" spans="2:5" x14ac:dyDescent="0.2">
      <c r="B22711" s="7" t="s">
        <v>22817</v>
      </c>
      <c r="E22711" s="7">
        <v>306</v>
      </c>
    </row>
    <row r="22712" spans="2:5" x14ac:dyDescent="0.2">
      <c r="B22712" s="7" t="s">
        <v>22818</v>
      </c>
      <c r="E22712" s="7">
        <v>189</v>
      </c>
    </row>
    <row r="22713" spans="2:5" x14ac:dyDescent="0.2">
      <c r="B22713" s="7" t="s">
        <v>22819</v>
      </c>
      <c r="E22713" s="7">
        <v>215</v>
      </c>
    </row>
    <row r="22714" spans="2:5" x14ac:dyDescent="0.2">
      <c r="B22714" s="7" t="s">
        <v>22820</v>
      </c>
      <c r="E22714" s="7">
        <v>0</v>
      </c>
    </row>
    <row r="22715" spans="2:5" x14ac:dyDescent="0.2">
      <c r="B22715" s="7" t="s">
        <v>22821</v>
      </c>
      <c r="E22715" s="7">
        <v>367</v>
      </c>
    </row>
    <row r="22716" spans="2:5" x14ac:dyDescent="0.2">
      <c r="B22716" s="7" t="s">
        <v>22822</v>
      </c>
      <c r="E22716" s="7">
        <v>387</v>
      </c>
    </row>
    <row r="22717" spans="2:5" x14ac:dyDescent="0.2">
      <c r="B22717" s="7" t="s">
        <v>22823</v>
      </c>
      <c r="E22717" s="7">
        <v>393</v>
      </c>
    </row>
    <row r="22718" spans="2:5" x14ac:dyDescent="0.2">
      <c r="B22718" s="7" t="s">
        <v>22824</v>
      </c>
      <c r="E22718" s="7">
        <v>257</v>
      </c>
    </row>
    <row r="22719" spans="2:5" x14ac:dyDescent="0.2">
      <c r="B22719" s="7" t="s">
        <v>22825</v>
      </c>
      <c r="E22719" s="7">
        <v>239</v>
      </c>
    </row>
    <row r="22720" spans="2:5" x14ac:dyDescent="0.2">
      <c r="B22720" s="7" t="s">
        <v>22826</v>
      </c>
      <c r="E22720" s="7">
        <v>220</v>
      </c>
    </row>
    <row r="22721" spans="2:5" x14ac:dyDescent="0.2">
      <c r="B22721" s="7" t="s">
        <v>22827</v>
      </c>
      <c r="E22721" s="7">
        <v>387</v>
      </c>
    </row>
    <row r="22722" spans="2:5" x14ac:dyDescent="0.2">
      <c r="B22722" s="7" t="s">
        <v>22828</v>
      </c>
      <c r="E22722" s="7">
        <v>305</v>
      </c>
    </row>
    <row r="22723" spans="2:5" x14ac:dyDescent="0.2">
      <c r="B22723" s="7" t="s">
        <v>22829</v>
      </c>
      <c r="E22723" s="7">
        <v>299</v>
      </c>
    </row>
    <row r="22724" spans="2:5" x14ac:dyDescent="0.2">
      <c r="B22724" s="7" t="s">
        <v>22830</v>
      </c>
      <c r="E22724" s="7">
        <v>437</v>
      </c>
    </row>
    <row r="22725" spans="2:5" x14ac:dyDescent="0.2">
      <c r="B22725" s="7" t="s">
        <v>22831</v>
      </c>
      <c r="E22725" s="7">
        <v>329</v>
      </c>
    </row>
    <row r="22726" spans="2:5" x14ac:dyDescent="0.2">
      <c r="B22726" s="7" t="s">
        <v>22832</v>
      </c>
      <c r="E22726" s="7">
        <v>284</v>
      </c>
    </row>
    <row r="22727" spans="2:5" x14ac:dyDescent="0.2">
      <c r="B22727" s="7" t="s">
        <v>22833</v>
      </c>
      <c r="E22727" s="7">
        <v>365</v>
      </c>
    </row>
    <row r="22728" spans="2:5" x14ac:dyDescent="0.2">
      <c r="B22728" s="7" t="s">
        <v>22834</v>
      </c>
      <c r="E22728" s="7">
        <v>239</v>
      </c>
    </row>
    <row r="22729" spans="2:5" x14ac:dyDescent="0.2">
      <c r="B22729" s="7" t="s">
        <v>22835</v>
      </c>
      <c r="E22729" s="7">
        <v>190</v>
      </c>
    </row>
    <row r="22730" spans="2:5" x14ac:dyDescent="0.2">
      <c r="B22730" s="7" t="s">
        <v>22836</v>
      </c>
      <c r="E22730" s="7">
        <v>307</v>
      </c>
    </row>
    <row r="22731" spans="2:5" x14ac:dyDescent="0.2">
      <c r="B22731" s="7" t="s">
        <v>22837</v>
      </c>
      <c r="E22731" s="7">
        <v>333</v>
      </c>
    </row>
    <row r="22732" spans="2:5" x14ac:dyDescent="0.2">
      <c r="B22732" s="7" t="s">
        <v>22838</v>
      </c>
      <c r="E22732" s="7">
        <v>237</v>
      </c>
    </row>
    <row r="22733" spans="2:5" x14ac:dyDescent="0.2">
      <c r="B22733" s="7" t="s">
        <v>22839</v>
      </c>
      <c r="E22733" s="7">
        <v>323</v>
      </c>
    </row>
    <row r="22734" spans="2:5" x14ac:dyDescent="0.2">
      <c r="B22734" s="7" t="s">
        <v>22840</v>
      </c>
      <c r="E22734" s="7">
        <v>374</v>
      </c>
    </row>
    <row r="22735" spans="2:5" x14ac:dyDescent="0.2">
      <c r="B22735" s="7" t="s">
        <v>22841</v>
      </c>
      <c r="E22735" s="7">
        <v>333</v>
      </c>
    </row>
    <row r="22736" spans="2:5" x14ac:dyDescent="0.2">
      <c r="B22736" s="7" t="s">
        <v>22842</v>
      </c>
      <c r="E22736" s="7">
        <v>302</v>
      </c>
    </row>
    <row r="22737" spans="2:5" x14ac:dyDescent="0.2">
      <c r="B22737" s="7" t="s">
        <v>22843</v>
      </c>
      <c r="E22737" s="7">
        <v>357</v>
      </c>
    </row>
    <row r="22738" spans="2:5" x14ac:dyDescent="0.2">
      <c r="B22738" s="7" t="s">
        <v>22844</v>
      </c>
      <c r="E22738" s="7">
        <v>314</v>
      </c>
    </row>
    <row r="22739" spans="2:5" x14ac:dyDescent="0.2">
      <c r="B22739" s="7" t="s">
        <v>22845</v>
      </c>
      <c r="E22739" s="7">
        <v>111</v>
      </c>
    </row>
    <row r="22740" spans="2:5" x14ac:dyDescent="0.2">
      <c r="B22740" s="7" t="s">
        <v>22846</v>
      </c>
      <c r="E22740" s="7">
        <v>345</v>
      </c>
    </row>
    <row r="22741" spans="2:5" x14ac:dyDescent="0.2">
      <c r="B22741" s="7" t="s">
        <v>22847</v>
      </c>
      <c r="E22741" s="7">
        <v>139</v>
      </c>
    </row>
    <row r="22742" spans="2:5" x14ac:dyDescent="0.2">
      <c r="B22742" s="7" t="s">
        <v>22848</v>
      </c>
      <c r="E22742" s="7">
        <v>398</v>
      </c>
    </row>
    <row r="22743" spans="2:5" x14ac:dyDescent="0.2">
      <c r="B22743" s="7" t="s">
        <v>22849</v>
      </c>
      <c r="E22743" s="7">
        <v>338</v>
      </c>
    </row>
    <row r="22744" spans="2:5" x14ac:dyDescent="0.2">
      <c r="B22744" s="7" t="s">
        <v>22850</v>
      </c>
      <c r="E22744" s="7">
        <v>311</v>
      </c>
    </row>
    <row r="22745" spans="2:5" x14ac:dyDescent="0.2">
      <c r="B22745" s="7" t="s">
        <v>22851</v>
      </c>
      <c r="E22745" s="7">
        <v>219</v>
      </c>
    </row>
    <row r="22746" spans="2:5" x14ac:dyDescent="0.2">
      <c r="B22746" s="7" t="s">
        <v>22852</v>
      </c>
      <c r="E22746" s="7">
        <v>479</v>
      </c>
    </row>
    <row r="22747" spans="2:5" x14ac:dyDescent="0.2">
      <c r="B22747" s="7" t="s">
        <v>22853</v>
      </c>
      <c r="E22747" s="7">
        <v>331</v>
      </c>
    </row>
    <row r="22748" spans="2:5" x14ac:dyDescent="0.2">
      <c r="B22748" s="7" t="s">
        <v>22854</v>
      </c>
      <c r="E22748" s="7">
        <v>398</v>
      </c>
    </row>
    <row r="22749" spans="2:5" x14ac:dyDescent="0.2">
      <c r="B22749" s="7" t="s">
        <v>22855</v>
      </c>
      <c r="E22749" s="7">
        <v>309</v>
      </c>
    </row>
    <row r="22750" spans="2:5" x14ac:dyDescent="0.2">
      <c r="B22750" s="7" t="s">
        <v>22856</v>
      </c>
      <c r="E22750" s="7">
        <v>429</v>
      </c>
    </row>
    <row r="22751" spans="2:5" x14ac:dyDescent="0.2">
      <c r="B22751" s="7" t="s">
        <v>22857</v>
      </c>
      <c r="E22751" s="7">
        <v>427</v>
      </c>
    </row>
    <row r="22752" spans="2:5" x14ac:dyDescent="0.2">
      <c r="B22752" s="7" t="s">
        <v>22858</v>
      </c>
      <c r="E22752" s="7">
        <v>333</v>
      </c>
    </row>
    <row r="22753" spans="2:5" x14ac:dyDescent="0.2">
      <c r="B22753" s="7" t="s">
        <v>22859</v>
      </c>
      <c r="E22753" s="7">
        <v>378</v>
      </c>
    </row>
    <row r="22754" spans="2:5" x14ac:dyDescent="0.2">
      <c r="B22754" s="7" t="s">
        <v>22860</v>
      </c>
      <c r="E22754" s="7">
        <v>234</v>
      </c>
    </row>
    <row r="22755" spans="2:5" x14ac:dyDescent="0.2">
      <c r="B22755" s="7" t="s">
        <v>22861</v>
      </c>
      <c r="E22755" s="7">
        <v>363</v>
      </c>
    </row>
    <row r="22756" spans="2:5" x14ac:dyDescent="0.2">
      <c r="B22756" s="7" t="s">
        <v>22862</v>
      </c>
      <c r="E22756" s="7">
        <v>280</v>
      </c>
    </row>
    <row r="22757" spans="2:5" x14ac:dyDescent="0.2">
      <c r="B22757" s="7" t="s">
        <v>22863</v>
      </c>
      <c r="E22757" s="7">
        <v>470</v>
      </c>
    </row>
    <row r="22758" spans="2:5" x14ac:dyDescent="0.2">
      <c r="B22758" s="7" t="s">
        <v>22864</v>
      </c>
      <c r="E22758" s="7">
        <v>221</v>
      </c>
    </row>
    <row r="22759" spans="2:5" x14ac:dyDescent="0.2">
      <c r="B22759" s="7" t="s">
        <v>22865</v>
      </c>
      <c r="E22759" s="7">
        <v>348</v>
      </c>
    </row>
    <row r="22760" spans="2:5" x14ac:dyDescent="0.2">
      <c r="B22760" s="7" t="s">
        <v>22866</v>
      </c>
      <c r="E22760" s="7">
        <v>297</v>
      </c>
    </row>
    <row r="22761" spans="2:5" x14ac:dyDescent="0.2">
      <c r="B22761" s="7" t="s">
        <v>22867</v>
      </c>
      <c r="E22761" s="7">
        <v>384</v>
      </c>
    </row>
    <row r="22762" spans="2:5" x14ac:dyDescent="0.2">
      <c r="B22762" s="7" t="s">
        <v>22868</v>
      </c>
      <c r="E22762" s="7">
        <v>322</v>
      </c>
    </row>
    <row r="22763" spans="2:5" x14ac:dyDescent="0.2">
      <c r="B22763" s="7" t="s">
        <v>22869</v>
      </c>
      <c r="E22763" s="7">
        <v>416</v>
      </c>
    </row>
    <row r="22764" spans="2:5" x14ac:dyDescent="0.2">
      <c r="B22764" s="7" t="s">
        <v>22870</v>
      </c>
      <c r="E22764" s="7">
        <v>275</v>
      </c>
    </row>
    <row r="22765" spans="2:5" x14ac:dyDescent="0.2">
      <c r="B22765" s="7" t="s">
        <v>22871</v>
      </c>
      <c r="E22765" s="7">
        <v>349</v>
      </c>
    </row>
    <row r="22766" spans="2:5" x14ac:dyDescent="0.2">
      <c r="B22766" s="7" t="s">
        <v>22872</v>
      </c>
      <c r="E22766" s="7">
        <v>342</v>
      </c>
    </row>
    <row r="22767" spans="2:5" x14ac:dyDescent="0.2">
      <c r="B22767" s="7" t="s">
        <v>22873</v>
      </c>
      <c r="E22767" s="7">
        <v>305</v>
      </c>
    </row>
    <row r="22768" spans="2:5" x14ac:dyDescent="0.2">
      <c r="B22768" s="7" t="s">
        <v>22874</v>
      </c>
      <c r="E22768" s="7">
        <v>412</v>
      </c>
    </row>
    <row r="22769" spans="2:5" x14ac:dyDescent="0.2">
      <c r="B22769" s="7" t="s">
        <v>22875</v>
      </c>
      <c r="E22769" s="7">
        <v>377</v>
      </c>
    </row>
    <row r="22770" spans="2:5" x14ac:dyDescent="0.2">
      <c r="B22770" s="7" t="s">
        <v>22876</v>
      </c>
      <c r="E22770" s="7">
        <v>362</v>
      </c>
    </row>
    <row r="22771" spans="2:5" x14ac:dyDescent="0.2">
      <c r="B22771" s="7" t="s">
        <v>22877</v>
      </c>
      <c r="E22771" s="7">
        <v>284</v>
      </c>
    </row>
    <row r="22772" spans="2:5" x14ac:dyDescent="0.2">
      <c r="B22772" s="7" t="s">
        <v>22878</v>
      </c>
      <c r="E22772" s="7">
        <v>273</v>
      </c>
    </row>
    <row r="22773" spans="2:5" x14ac:dyDescent="0.2">
      <c r="B22773" s="7" t="s">
        <v>22879</v>
      </c>
      <c r="E22773" s="7">
        <v>355</v>
      </c>
    </row>
    <row r="22774" spans="2:5" x14ac:dyDescent="0.2">
      <c r="B22774" s="7" t="s">
        <v>22880</v>
      </c>
      <c r="E22774" s="7">
        <v>405</v>
      </c>
    </row>
    <row r="22775" spans="2:5" x14ac:dyDescent="0.2">
      <c r="B22775" s="7" t="s">
        <v>22881</v>
      </c>
      <c r="E22775" s="7">
        <v>400</v>
      </c>
    </row>
    <row r="22776" spans="2:5" x14ac:dyDescent="0.2">
      <c r="B22776" s="7" t="s">
        <v>22882</v>
      </c>
      <c r="E22776" s="7">
        <v>318</v>
      </c>
    </row>
    <row r="22777" spans="2:5" x14ac:dyDescent="0.2">
      <c r="B22777" s="7" t="s">
        <v>22883</v>
      </c>
      <c r="E22777" s="7">
        <v>433</v>
      </c>
    </row>
    <row r="22778" spans="2:5" x14ac:dyDescent="0.2">
      <c r="B22778" s="7" t="s">
        <v>22884</v>
      </c>
      <c r="E22778" s="7">
        <v>387</v>
      </c>
    </row>
    <row r="22779" spans="2:5" x14ac:dyDescent="0.2">
      <c r="B22779" s="7" t="s">
        <v>22885</v>
      </c>
      <c r="E22779" s="7">
        <v>311</v>
      </c>
    </row>
    <row r="22780" spans="2:5" x14ac:dyDescent="0.2">
      <c r="B22780" s="7" t="s">
        <v>22886</v>
      </c>
      <c r="E22780" s="7">
        <v>241</v>
      </c>
    </row>
    <row r="22781" spans="2:5" x14ac:dyDescent="0.2">
      <c r="B22781" s="7" t="s">
        <v>22887</v>
      </c>
      <c r="E22781" s="7">
        <v>431</v>
      </c>
    </row>
    <row r="22782" spans="2:5" x14ac:dyDescent="0.2">
      <c r="B22782" s="7" t="s">
        <v>22888</v>
      </c>
      <c r="E22782" s="7">
        <v>223</v>
      </c>
    </row>
    <row r="22783" spans="2:5" x14ac:dyDescent="0.2">
      <c r="B22783" s="7" t="s">
        <v>22889</v>
      </c>
      <c r="E22783" s="7">
        <v>409</v>
      </c>
    </row>
    <row r="22784" spans="2:5" x14ac:dyDescent="0.2">
      <c r="B22784" s="7" t="s">
        <v>22890</v>
      </c>
      <c r="E22784" s="7">
        <v>381</v>
      </c>
    </row>
    <row r="22785" spans="2:5" x14ac:dyDescent="0.2">
      <c r="B22785" s="7" t="s">
        <v>22891</v>
      </c>
      <c r="E22785" s="7">
        <v>385</v>
      </c>
    </row>
    <row r="22786" spans="2:5" x14ac:dyDescent="0.2">
      <c r="B22786" s="7" t="s">
        <v>22892</v>
      </c>
      <c r="E22786" s="7">
        <v>313</v>
      </c>
    </row>
    <row r="22787" spans="2:5" x14ac:dyDescent="0.2">
      <c r="B22787" s="7" t="s">
        <v>22893</v>
      </c>
      <c r="E22787" s="7">
        <v>399</v>
      </c>
    </row>
    <row r="22788" spans="2:5" x14ac:dyDescent="0.2">
      <c r="B22788" s="7" t="s">
        <v>22894</v>
      </c>
      <c r="E22788" s="7">
        <v>353</v>
      </c>
    </row>
    <row r="22789" spans="2:5" x14ac:dyDescent="0.2">
      <c r="B22789" s="7" t="s">
        <v>22895</v>
      </c>
      <c r="E22789" s="7">
        <v>286</v>
      </c>
    </row>
    <row r="22790" spans="2:5" x14ac:dyDescent="0.2">
      <c r="B22790" s="7" t="s">
        <v>22896</v>
      </c>
      <c r="E22790" s="7">
        <v>394</v>
      </c>
    </row>
    <row r="22791" spans="2:5" x14ac:dyDescent="0.2">
      <c r="B22791" s="7" t="s">
        <v>22897</v>
      </c>
      <c r="E22791" s="7">
        <v>362</v>
      </c>
    </row>
    <row r="22792" spans="2:5" x14ac:dyDescent="0.2">
      <c r="B22792" s="7" t="s">
        <v>22898</v>
      </c>
      <c r="E22792" s="7">
        <v>292</v>
      </c>
    </row>
    <row r="22793" spans="2:5" x14ac:dyDescent="0.2">
      <c r="B22793" s="7" t="s">
        <v>22899</v>
      </c>
      <c r="E22793" s="7">
        <v>325</v>
      </c>
    </row>
    <row r="22794" spans="2:5" x14ac:dyDescent="0.2">
      <c r="B22794" s="7" t="s">
        <v>22900</v>
      </c>
      <c r="E22794" s="7">
        <v>330</v>
      </c>
    </row>
    <row r="22795" spans="2:5" x14ac:dyDescent="0.2">
      <c r="B22795" s="7" t="s">
        <v>22901</v>
      </c>
      <c r="E22795" s="7">
        <v>285</v>
      </c>
    </row>
    <row r="22796" spans="2:5" x14ac:dyDescent="0.2">
      <c r="B22796" s="7" t="s">
        <v>22902</v>
      </c>
      <c r="E22796" s="7">
        <v>251</v>
      </c>
    </row>
    <row r="22797" spans="2:5" x14ac:dyDescent="0.2">
      <c r="B22797" s="7" t="s">
        <v>22903</v>
      </c>
      <c r="E22797" s="7">
        <v>224</v>
      </c>
    </row>
    <row r="22798" spans="2:5" x14ac:dyDescent="0.2">
      <c r="B22798" s="7" t="s">
        <v>22904</v>
      </c>
      <c r="E22798" s="7">
        <v>323</v>
      </c>
    </row>
    <row r="22799" spans="2:5" x14ac:dyDescent="0.2">
      <c r="B22799" s="7" t="s">
        <v>22905</v>
      </c>
      <c r="E22799" s="7">
        <v>404</v>
      </c>
    </row>
    <row r="22800" spans="2:5" x14ac:dyDescent="0.2">
      <c r="B22800" s="7" t="s">
        <v>22906</v>
      </c>
      <c r="E22800" s="7">
        <v>346</v>
      </c>
    </row>
    <row r="22801" spans="2:5" x14ac:dyDescent="0.2">
      <c r="B22801" s="7" t="s">
        <v>22907</v>
      </c>
      <c r="E22801" s="7">
        <v>413</v>
      </c>
    </row>
    <row r="22802" spans="2:5" x14ac:dyDescent="0.2">
      <c r="B22802" s="7" t="s">
        <v>22908</v>
      </c>
      <c r="E22802" s="7">
        <v>328</v>
      </c>
    </row>
    <row r="22803" spans="2:5" x14ac:dyDescent="0.2">
      <c r="B22803" s="7" t="s">
        <v>22909</v>
      </c>
      <c r="E22803" s="7">
        <v>263</v>
      </c>
    </row>
    <row r="22804" spans="2:5" x14ac:dyDescent="0.2">
      <c r="B22804" s="7" t="s">
        <v>22910</v>
      </c>
      <c r="E22804" s="7">
        <v>428</v>
      </c>
    </row>
    <row r="22805" spans="2:5" x14ac:dyDescent="0.2">
      <c r="B22805" s="7" t="s">
        <v>22911</v>
      </c>
      <c r="E22805" s="7">
        <v>365</v>
      </c>
    </row>
    <row r="22806" spans="2:5" x14ac:dyDescent="0.2">
      <c r="B22806" s="7" t="s">
        <v>22912</v>
      </c>
      <c r="E22806" s="7">
        <v>327</v>
      </c>
    </row>
    <row r="22807" spans="2:5" x14ac:dyDescent="0.2">
      <c r="B22807" s="7" t="s">
        <v>22913</v>
      </c>
      <c r="E22807" s="7">
        <v>478</v>
      </c>
    </row>
    <row r="22808" spans="2:5" x14ac:dyDescent="0.2">
      <c r="B22808" s="7" t="s">
        <v>22914</v>
      </c>
      <c r="E22808" s="7">
        <v>496</v>
      </c>
    </row>
    <row r="22809" spans="2:5" x14ac:dyDescent="0.2">
      <c r="B22809" s="7" t="s">
        <v>22915</v>
      </c>
      <c r="E22809" s="7">
        <v>288</v>
      </c>
    </row>
    <row r="22810" spans="2:5" x14ac:dyDescent="0.2">
      <c r="B22810" s="7" t="s">
        <v>22916</v>
      </c>
      <c r="E22810" s="7">
        <v>451</v>
      </c>
    </row>
    <row r="22811" spans="2:5" x14ac:dyDescent="0.2">
      <c r="B22811" s="7" t="s">
        <v>22917</v>
      </c>
      <c r="E22811" s="7">
        <v>374</v>
      </c>
    </row>
    <row r="22812" spans="2:5" x14ac:dyDescent="0.2">
      <c r="B22812" s="7" t="s">
        <v>22918</v>
      </c>
      <c r="E22812" s="7">
        <v>221</v>
      </c>
    </row>
    <row r="22813" spans="2:5" x14ac:dyDescent="0.2">
      <c r="B22813" s="7" t="s">
        <v>22919</v>
      </c>
      <c r="E22813" s="7">
        <v>220</v>
      </c>
    </row>
    <row r="22814" spans="2:5" x14ac:dyDescent="0.2">
      <c r="B22814" s="7" t="s">
        <v>22920</v>
      </c>
      <c r="E22814" s="7">
        <v>0</v>
      </c>
    </row>
    <row r="22815" spans="2:5" x14ac:dyDescent="0.2">
      <c r="B22815" s="7" t="s">
        <v>22921</v>
      </c>
      <c r="E22815" s="7">
        <v>454</v>
      </c>
    </row>
    <row r="22816" spans="2:5" x14ac:dyDescent="0.2">
      <c r="B22816" s="7" t="s">
        <v>22922</v>
      </c>
      <c r="E22816" s="7">
        <v>336</v>
      </c>
    </row>
    <row r="22817" spans="2:5" x14ac:dyDescent="0.2">
      <c r="B22817" s="7" t="s">
        <v>22923</v>
      </c>
      <c r="E22817" s="7">
        <v>364</v>
      </c>
    </row>
    <row r="22818" spans="2:5" x14ac:dyDescent="0.2">
      <c r="B22818" s="7" t="s">
        <v>22924</v>
      </c>
      <c r="E22818" s="7">
        <v>458</v>
      </c>
    </row>
    <row r="22819" spans="2:5" x14ac:dyDescent="0.2">
      <c r="B22819" s="7" t="s">
        <v>22925</v>
      </c>
      <c r="E22819" s="7">
        <v>394</v>
      </c>
    </row>
    <row r="22820" spans="2:5" x14ac:dyDescent="0.2">
      <c r="B22820" s="7" t="s">
        <v>22926</v>
      </c>
      <c r="E22820" s="7">
        <v>269</v>
      </c>
    </row>
    <row r="22821" spans="2:5" x14ac:dyDescent="0.2">
      <c r="B22821" s="7" t="s">
        <v>22927</v>
      </c>
      <c r="E22821" s="7">
        <v>394</v>
      </c>
    </row>
    <row r="22822" spans="2:5" x14ac:dyDescent="0.2">
      <c r="B22822" s="7" t="s">
        <v>22928</v>
      </c>
      <c r="E22822" s="7">
        <v>324</v>
      </c>
    </row>
    <row r="22823" spans="2:5" x14ac:dyDescent="0.2">
      <c r="B22823" s="7" t="s">
        <v>22929</v>
      </c>
      <c r="E22823" s="7">
        <v>207</v>
      </c>
    </row>
    <row r="22824" spans="2:5" x14ac:dyDescent="0.2">
      <c r="B22824" s="7" t="s">
        <v>22930</v>
      </c>
      <c r="E22824" s="7">
        <v>436</v>
      </c>
    </row>
    <row r="22825" spans="2:5" x14ac:dyDescent="0.2">
      <c r="B22825" s="7" t="s">
        <v>22931</v>
      </c>
      <c r="E22825" s="7">
        <v>269</v>
      </c>
    </row>
    <row r="22826" spans="2:5" x14ac:dyDescent="0.2">
      <c r="B22826" s="7" t="s">
        <v>22932</v>
      </c>
      <c r="E22826" s="7">
        <v>261</v>
      </c>
    </row>
    <row r="22827" spans="2:5" x14ac:dyDescent="0.2">
      <c r="B22827" s="7" t="s">
        <v>22933</v>
      </c>
      <c r="E22827" s="7">
        <v>352</v>
      </c>
    </row>
    <row r="22828" spans="2:5" x14ac:dyDescent="0.2">
      <c r="B22828" s="7" t="s">
        <v>22934</v>
      </c>
      <c r="E22828" s="7">
        <v>213</v>
      </c>
    </row>
    <row r="22829" spans="2:5" x14ac:dyDescent="0.2">
      <c r="B22829" s="7" t="s">
        <v>22935</v>
      </c>
      <c r="E22829" s="7">
        <v>307</v>
      </c>
    </row>
    <row r="22830" spans="2:5" x14ac:dyDescent="0.2">
      <c r="B22830" s="7" t="s">
        <v>22936</v>
      </c>
      <c r="E22830" s="7">
        <v>239</v>
      </c>
    </row>
    <row r="22831" spans="2:5" x14ac:dyDescent="0.2">
      <c r="B22831" s="7" t="s">
        <v>22937</v>
      </c>
      <c r="E22831" s="7">
        <v>315</v>
      </c>
    </row>
    <row r="22832" spans="2:5" x14ac:dyDescent="0.2">
      <c r="B22832" s="7" t="s">
        <v>22938</v>
      </c>
      <c r="E22832" s="7">
        <v>342</v>
      </c>
    </row>
    <row r="22833" spans="2:5" x14ac:dyDescent="0.2">
      <c r="B22833" s="7" t="s">
        <v>22939</v>
      </c>
      <c r="E22833" s="7">
        <v>333</v>
      </c>
    </row>
    <row r="22834" spans="2:5" x14ac:dyDescent="0.2">
      <c r="B22834" s="7" t="s">
        <v>22940</v>
      </c>
      <c r="E22834" s="7">
        <v>338</v>
      </c>
    </row>
    <row r="22835" spans="2:5" x14ac:dyDescent="0.2">
      <c r="B22835" s="7" t="s">
        <v>22941</v>
      </c>
      <c r="E22835" s="7">
        <v>306</v>
      </c>
    </row>
    <row r="22836" spans="2:5" x14ac:dyDescent="0.2">
      <c r="B22836" s="7" t="s">
        <v>22942</v>
      </c>
      <c r="E22836" s="7">
        <v>379</v>
      </c>
    </row>
    <row r="22837" spans="2:5" x14ac:dyDescent="0.2">
      <c r="B22837" s="7" t="s">
        <v>22943</v>
      </c>
      <c r="E22837" s="7">
        <v>344</v>
      </c>
    </row>
    <row r="22838" spans="2:5" x14ac:dyDescent="0.2">
      <c r="B22838" s="7" t="s">
        <v>22944</v>
      </c>
      <c r="E22838" s="7">
        <v>324</v>
      </c>
    </row>
    <row r="22839" spans="2:5" x14ac:dyDescent="0.2">
      <c r="B22839" s="7" t="s">
        <v>22945</v>
      </c>
      <c r="E22839" s="7">
        <v>98</v>
      </c>
    </row>
    <row r="22840" spans="2:5" x14ac:dyDescent="0.2">
      <c r="B22840" s="7" t="s">
        <v>22946</v>
      </c>
      <c r="E22840" s="7">
        <v>432</v>
      </c>
    </row>
    <row r="22841" spans="2:5" x14ac:dyDescent="0.2">
      <c r="B22841" s="7" t="s">
        <v>22947</v>
      </c>
      <c r="E22841" s="7">
        <v>261</v>
      </c>
    </row>
    <row r="22842" spans="2:5" x14ac:dyDescent="0.2">
      <c r="B22842" s="7" t="s">
        <v>22948</v>
      </c>
      <c r="E22842" s="7">
        <v>628</v>
      </c>
    </row>
    <row r="22843" spans="2:5" x14ac:dyDescent="0.2">
      <c r="B22843" s="7" t="s">
        <v>22949</v>
      </c>
      <c r="E22843" s="7">
        <v>311</v>
      </c>
    </row>
    <row r="22844" spans="2:5" x14ac:dyDescent="0.2">
      <c r="B22844" s="7" t="s">
        <v>22950</v>
      </c>
      <c r="E22844" s="7">
        <v>376</v>
      </c>
    </row>
    <row r="22845" spans="2:5" x14ac:dyDescent="0.2">
      <c r="B22845" s="7" t="s">
        <v>22951</v>
      </c>
      <c r="E22845" s="7">
        <v>296</v>
      </c>
    </row>
    <row r="22846" spans="2:5" x14ac:dyDescent="0.2">
      <c r="B22846" s="7" t="s">
        <v>22952</v>
      </c>
      <c r="E22846" s="7">
        <v>342</v>
      </c>
    </row>
    <row r="22847" spans="2:5" x14ac:dyDescent="0.2">
      <c r="B22847" s="7" t="s">
        <v>22953</v>
      </c>
      <c r="E22847" s="7">
        <v>362</v>
      </c>
    </row>
    <row r="22848" spans="2:5" x14ac:dyDescent="0.2">
      <c r="B22848" s="7" t="s">
        <v>22954</v>
      </c>
      <c r="E22848" s="7">
        <v>365</v>
      </c>
    </row>
    <row r="22849" spans="2:5" x14ac:dyDescent="0.2">
      <c r="B22849" s="7" t="s">
        <v>22955</v>
      </c>
      <c r="E22849" s="7">
        <v>420</v>
      </c>
    </row>
    <row r="22850" spans="2:5" x14ac:dyDescent="0.2">
      <c r="B22850" s="7" t="s">
        <v>22956</v>
      </c>
      <c r="E22850" s="7">
        <v>503</v>
      </c>
    </row>
    <row r="22851" spans="2:5" x14ac:dyDescent="0.2">
      <c r="B22851" s="7" t="s">
        <v>22957</v>
      </c>
      <c r="E22851" s="7">
        <v>477</v>
      </c>
    </row>
    <row r="22852" spans="2:5" x14ac:dyDescent="0.2">
      <c r="B22852" s="7" t="s">
        <v>22958</v>
      </c>
      <c r="E22852" s="7">
        <v>356</v>
      </c>
    </row>
    <row r="22853" spans="2:5" x14ac:dyDescent="0.2">
      <c r="B22853" s="7" t="s">
        <v>22959</v>
      </c>
      <c r="E22853" s="7">
        <v>366</v>
      </c>
    </row>
    <row r="22854" spans="2:5" x14ac:dyDescent="0.2">
      <c r="B22854" s="7" t="s">
        <v>22960</v>
      </c>
      <c r="E22854" s="7">
        <v>341</v>
      </c>
    </row>
    <row r="22855" spans="2:5" x14ac:dyDescent="0.2">
      <c r="B22855" s="7" t="s">
        <v>22961</v>
      </c>
      <c r="E22855" s="7">
        <v>347</v>
      </c>
    </row>
    <row r="22856" spans="2:5" x14ac:dyDescent="0.2">
      <c r="B22856" s="7" t="s">
        <v>22962</v>
      </c>
      <c r="E22856" s="7">
        <v>363</v>
      </c>
    </row>
    <row r="22857" spans="2:5" x14ac:dyDescent="0.2">
      <c r="B22857" s="7" t="s">
        <v>22963</v>
      </c>
      <c r="E22857" s="7">
        <v>477</v>
      </c>
    </row>
    <row r="22858" spans="2:5" x14ac:dyDescent="0.2">
      <c r="B22858" s="7" t="s">
        <v>22964</v>
      </c>
      <c r="E22858" s="7">
        <v>292</v>
      </c>
    </row>
    <row r="22859" spans="2:5" x14ac:dyDescent="0.2">
      <c r="B22859" s="7" t="s">
        <v>22965</v>
      </c>
      <c r="E22859" s="7">
        <v>497</v>
      </c>
    </row>
    <row r="22860" spans="2:5" x14ac:dyDescent="0.2">
      <c r="B22860" s="7" t="s">
        <v>22966</v>
      </c>
      <c r="E22860" s="7">
        <v>362</v>
      </c>
    </row>
    <row r="22861" spans="2:5" x14ac:dyDescent="0.2">
      <c r="B22861" s="7" t="s">
        <v>22967</v>
      </c>
      <c r="E22861" s="7">
        <v>376</v>
      </c>
    </row>
    <row r="22862" spans="2:5" x14ac:dyDescent="0.2">
      <c r="B22862" s="7" t="s">
        <v>22968</v>
      </c>
      <c r="E22862" s="7">
        <v>350</v>
      </c>
    </row>
    <row r="22863" spans="2:5" x14ac:dyDescent="0.2">
      <c r="B22863" s="7" t="s">
        <v>22969</v>
      </c>
      <c r="E22863" s="7">
        <v>423</v>
      </c>
    </row>
    <row r="22864" spans="2:5" x14ac:dyDescent="0.2">
      <c r="B22864" s="7" t="s">
        <v>22970</v>
      </c>
      <c r="E22864" s="7">
        <v>369</v>
      </c>
    </row>
    <row r="22865" spans="2:5" x14ac:dyDescent="0.2">
      <c r="B22865" s="7" t="s">
        <v>22971</v>
      </c>
      <c r="E22865" s="7">
        <v>423</v>
      </c>
    </row>
    <row r="22866" spans="2:5" x14ac:dyDescent="0.2">
      <c r="B22866" s="7" t="s">
        <v>22972</v>
      </c>
      <c r="E22866" s="7">
        <v>345</v>
      </c>
    </row>
    <row r="22867" spans="2:5" x14ac:dyDescent="0.2">
      <c r="B22867" s="7" t="s">
        <v>22973</v>
      </c>
      <c r="E22867" s="7">
        <v>394</v>
      </c>
    </row>
    <row r="22868" spans="2:5" x14ac:dyDescent="0.2">
      <c r="B22868" s="7" t="s">
        <v>22974</v>
      </c>
      <c r="E22868" s="7">
        <v>407</v>
      </c>
    </row>
    <row r="22869" spans="2:5" x14ac:dyDescent="0.2">
      <c r="B22869" s="7" t="s">
        <v>22975</v>
      </c>
      <c r="E22869" s="7">
        <v>406</v>
      </c>
    </row>
    <row r="22870" spans="2:5" x14ac:dyDescent="0.2">
      <c r="B22870" s="7" t="s">
        <v>22976</v>
      </c>
      <c r="E22870" s="7">
        <v>333</v>
      </c>
    </row>
    <row r="22871" spans="2:5" x14ac:dyDescent="0.2">
      <c r="B22871" s="7" t="s">
        <v>22977</v>
      </c>
      <c r="E22871" s="7">
        <v>276</v>
      </c>
    </row>
    <row r="22872" spans="2:5" x14ac:dyDescent="0.2">
      <c r="B22872" s="7" t="s">
        <v>22978</v>
      </c>
      <c r="E22872" s="7">
        <v>318</v>
      </c>
    </row>
    <row r="22873" spans="2:5" x14ac:dyDescent="0.2">
      <c r="B22873" s="7" t="s">
        <v>22979</v>
      </c>
      <c r="E22873" s="7">
        <v>382</v>
      </c>
    </row>
    <row r="22874" spans="2:5" x14ac:dyDescent="0.2">
      <c r="B22874" s="7" t="s">
        <v>22980</v>
      </c>
      <c r="E22874" s="7">
        <v>462</v>
      </c>
    </row>
    <row r="22875" spans="2:5" x14ac:dyDescent="0.2">
      <c r="B22875" s="7" t="s">
        <v>22981</v>
      </c>
      <c r="E22875" s="7">
        <v>416</v>
      </c>
    </row>
    <row r="22876" spans="2:5" x14ac:dyDescent="0.2">
      <c r="B22876" s="7" t="s">
        <v>22982</v>
      </c>
      <c r="E22876" s="7">
        <v>234</v>
      </c>
    </row>
    <row r="22877" spans="2:5" x14ac:dyDescent="0.2">
      <c r="B22877" s="7" t="s">
        <v>22983</v>
      </c>
      <c r="E22877" s="7">
        <v>464</v>
      </c>
    </row>
    <row r="22878" spans="2:5" x14ac:dyDescent="0.2">
      <c r="B22878" s="7" t="s">
        <v>22984</v>
      </c>
      <c r="E22878" s="7">
        <v>491</v>
      </c>
    </row>
    <row r="22879" spans="2:5" x14ac:dyDescent="0.2">
      <c r="B22879" s="7" t="s">
        <v>22985</v>
      </c>
      <c r="E22879" s="7">
        <v>372</v>
      </c>
    </row>
    <row r="22880" spans="2:5" x14ac:dyDescent="0.2">
      <c r="B22880" s="7" t="s">
        <v>22986</v>
      </c>
      <c r="E22880" s="7">
        <v>269</v>
      </c>
    </row>
    <row r="22881" spans="2:5" x14ac:dyDescent="0.2">
      <c r="B22881" s="7" t="s">
        <v>22987</v>
      </c>
      <c r="E22881" s="7">
        <v>388</v>
      </c>
    </row>
    <row r="22882" spans="2:5" x14ac:dyDescent="0.2">
      <c r="B22882" s="7" t="s">
        <v>22988</v>
      </c>
      <c r="E22882" s="7">
        <v>270</v>
      </c>
    </row>
    <row r="22883" spans="2:5" x14ac:dyDescent="0.2">
      <c r="B22883" s="7" t="s">
        <v>22989</v>
      </c>
      <c r="E22883" s="7">
        <v>352</v>
      </c>
    </row>
    <row r="22884" spans="2:5" x14ac:dyDescent="0.2">
      <c r="B22884" s="7" t="s">
        <v>22990</v>
      </c>
      <c r="E22884" s="7">
        <v>381</v>
      </c>
    </row>
    <row r="22885" spans="2:5" x14ac:dyDescent="0.2">
      <c r="B22885" s="7" t="s">
        <v>22991</v>
      </c>
      <c r="E22885" s="7">
        <v>472</v>
      </c>
    </row>
    <row r="22886" spans="2:5" x14ac:dyDescent="0.2">
      <c r="B22886" s="7" t="s">
        <v>22992</v>
      </c>
      <c r="E22886" s="7">
        <v>296</v>
      </c>
    </row>
    <row r="22887" spans="2:5" x14ac:dyDescent="0.2">
      <c r="B22887" s="7" t="s">
        <v>22993</v>
      </c>
      <c r="E22887" s="7">
        <v>374</v>
      </c>
    </row>
    <row r="22888" spans="2:5" x14ac:dyDescent="0.2">
      <c r="B22888" s="7" t="s">
        <v>22994</v>
      </c>
      <c r="E22888" s="7">
        <v>280</v>
      </c>
    </row>
    <row r="22889" spans="2:5" x14ac:dyDescent="0.2">
      <c r="B22889" s="7" t="s">
        <v>22995</v>
      </c>
      <c r="E22889" s="7">
        <v>320</v>
      </c>
    </row>
    <row r="22890" spans="2:5" x14ac:dyDescent="0.2">
      <c r="B22890" s="7" t="s">
        <v>22996</v>
      </c>
      <c r="E22890" s="7">
        <v>422</v>
      </c>
    </row>
    <row r="22891" spans="2:5" x14ac:dyDescent="0.2">
      <c r="B22891" s="7" t="s">
        <v>22997</v>
      </c>
      <c r="E22891" s="7">
        <v>362</v>
      </c>
    </row>
    <row r="22892" spans="2:5" x14ac:dyDescent="0.2">
      <c r="B22892" s="7" t="s">
        <v>22998</v>
      </c>
      <c r="E22892" s="7">
        <v>360</v>
      </c>
    </row>
    <row r="22893" spans="2:5" x14ac:dyDescent="0.2">
      <c r="B22893" s="7" t="s">
        <v>22999</v>
      </c>
      <c r="E22893" s="7">
        <v>278</v>
      </c>
    </row>
    <row r="22894" spans="2:5" x14ac:dyDescent="0.2">
      <c r="B22894" s="7" t="s">
        <v>23000</v>
      </c>
      <c r="E22894" s="7">
        <v>342</v>
      </c>
    </row>
    <row r="22895" spans="2:5" x14ac:dyDescent="0.2">
      <c r="B22895" s="7" t="s">
        <v>23001</v>
      </c>
      <c r="E22895" s="7">
        <v>375</v>
      </c>
    </row>
    <row r="22896" spans="2:5" x14ac:dyDescent="0.2">
      <c r="B22896" s="7" t="s">
        <v>23002</v>
      </c>
      <c r="E22896" s="7">
        <v>306</v>
      </c>
    </row>
    <row r="22897" spans="2:5" x14ac:dyDescent="0.2">
      <c r="B22897" s="7" t="s">
        <v>23003</v>
      </c>
      <c r="E22897" s="7">
        <v>261</v>
      </c>
    </row>
    <row r="22898" spans="2:5" x14ac:dyDescent="0.2">
      <c r="B22898" s="7" t="s">
        <v>23004</v>
      </c>
      <c r="E22898" s="7">
        <v>336</v>
      </c>
    </row>
    <row r="22899" spans="2:5" x14ac:dyDescent="0.2">
      <c r="B22899" s="7" t="s">
        <v>23005</v>
      </c>
      <c r="E22899" s="7">
        <v>240</v>
      </c>
    </row>
    <row r="22900" spans="2:5" x14ac:dyDescent="0.2">
      <c r="B22900" s="7" t="s">
        <v>23006</v>
      </c>
      <c r="E22900" s="7">
        <v>413</v>
      </c>
    </row>
    <row r="22901" spans="2:5" x14ac:dyDescent="0.2">
      <c r="B22901" s="7" t="s">
        <v>23007</v>
      </c>
      <c r="E22901" s="7">
        <v>480</v>
      </c>
    </row>
    <row r="22902" spans="2:5" x14ac:dyDescent="0.2">
      <c r="B22902" s="7" t="s">
        <v>23008</v>
      </c>
      <c r="E22902" s="7">
        <v>441</v>
      </c>
    </row>
    <row r="22903" spans="2:5" x14ac:dyDescent="0.2">
      <c r="B22903" s="7" t="s">
        <v>23009</v>
      </c>
      <c r="E22903" s="7">
        <v>294</v>
      </c>
    </row>
    <row r="22904" spans="2:5" x14ac:dyDescent="0.2">
      <c r="B22904" s="7" t="s">
        <v>23010</v>
      </c>
      <c r="E22904" s="7">
        <v>411</v>
      </c>
    </row>
    <row r="22905" spans="2:5" x14ac:dyDescent="0.2">
      <c r="B22905" s="7" t="s">
        <v>23011</v>
      </c>
      <c r="E22905" s="7">
        <v>355</v>
      </c>
    </row>
    <row r="22906" spans="2:5" x14ac:dyDescent="0.2">
      <c r="B22906" s="7" t="s">
        <v>23012</v>
      </c>
      <c r="E22906" s="7">
        <v>304</v>
      </c>
    </row>
    <row r="22907" spans="2:5" x14ac:dyDescent="0.2">
      <c r="B22907" s="7" t="s">
        <v>23013</v>
      </c>
      <c r="E22907" s="7">
        <v>387</v>
      </c>
    </row>
    <row r="22908" spans="2:5" x14ac:dyDescent="0.2">
      <c r="B22908" s="7" t="s">
        <v>23014</v>
      </c>
      <c r="E22908" s="7">
        <v>422</v>
      </c>
    </row>
    <row r="22909" spans="2:5" x14ac:dyDescent="0.2">
      <c r="B22909" s="7" t="s">
        <v>23015</v>
      </c>
      <c r="E22909" s="7">
        <v>294</v>
      </c>
    </row>
    <row r="22910" spans="2:5" x14ac:dyDescent="0.2">
      <c r="B22910" s="7" t="s">
        <v>23016</v>
      </c>
      <c r="E22910" s="7">
        <v>459</v>
      </c>
    </row>
    <row r="22911" spans="2:5" x14ac:dyDescent="0.2">
      <c r="B22911" s="7" t="s">
        <v>23017</v>
      </c>
      <c r="E22911" s="7">
        <v>330</v>
      </c>
    </row>
    <row r="22912" spans="2:5" x14ac:dyDescent="0.2">
      <c r="B22912" s="7" t="s">
        <v>23018</v>
      </c>
      <c r="E22912" s="7">
        <v>251</v>
      </c>
    </row>
    <row r="22913" spans="2:5" x14ac:dyDescent="0.2">
      <c r="B22913" s="7" t="s">
        <v>23019</v>
      </c>
      <c r="E22913" s="7">
        <v>248</v>
      </c>
    </row>
    <row r="22914" spans="2:5" x14ac:dyDescent="0.2">
      <c r="B22914" s="7" t="s">
        <v>23020</v>
      </c>
      <c r="E22914" s="7">
        <v>0</v>
      </c>
    </row>
    <row r="22915" spans="2:5" x14ac:dyDescent="0.2">
      <c r="B22915" s="7" t="s">
        <v>23021</v>
      </c>
      <c r="E22915" s="7">
        <v>506</v>
      </c>
    </row>
    <row r="22916" spans="2:5" x14ac:dyDescent="0.2">
      <c r="B22916" s="7" t="s">
        <v>23022</v>
      </c>
      <c r="E22916" s="7">
        <v>369</v>
      </c>
    </row>
    <row r="22917" spans="2:5" x14ac:dyDescent="0.2">
      <c r="B22917" s="7" t="s">
        <v>23023</v>
      </c>
      <c r="E22917" s="7">
        <v>468</v>
      </c>
    </row>
    <row r="22918" spans="2:5" x14ac:dyDescent="0.2">
      <c r="B22918" s="7" t="s">
        <v>23024</v>
      </c>
      <c r="E22918" s="7">
        <v>479</v>
      </c>
    </row>
    <row r="22919" spans="2:5" x14ac:dyDescent="0.2">
      <c r="B22919" s="7" t="s">
        <v>23025</v>
      </c>
      <c r="E22919" s="7">
        <v>267</v>
      </c>
    </row>
    <row r="22920" spans="2:5" x14ac:dyDescent="0.2">
      <c r="B22920" s="7" t="s">
        <v>23026</v>
      </c>
      <c r="E22920" s="7">
        <v>180</v>
      </c>
    </row>
    <row r="22921" spans="2:5" x14ac:dyDescent="0.2">
      <c r="B22921" s="7" t="s">
        <v>23027</v>
      </c>
      <c r="E22921" s="7">
        <v>378</v>
      </c>
    </row>
    <row r="22922" spans="2:5" x14ac:dyDescent="0.2">
      <c r="B22922" s="7" t="s">
        <v>23028</v>
      </c>
      <c r="E22922" s="7">
        <v>423</v>
      </c>
    </row>
    <row r="22923" spans="2:5" x14ac:dyDescent="0.2">
      <c r="B22923" s="7" t="s">
        <v>23029</v>
      </c>
      <c r="E22923" s="7">
        <v>411</v>
      </c>
    </row>
    <row r="22924" spans="2:5" x14ac:dyDescent="0.2">
      <c r="B22924" s="7" t="s">
        <v>23030</v>
      </c>
      <c r="E22924" s="7">
        <v>395</v>
      </c>
    </row>
    <row r="22925" spans="2:5" x14ac:dyDescent="0.2">
      <c r="B22925" s="7" t="s">
        <v>23031</v>
      </c>
      <c r="E22925" s="7">
        <v>336</v>
      </c>
    </row>
    <row r="22926" spans="2:5" x14ac:dyDescent="0.2">
      <c r="B22926" s="7" t="s">
        <v>23032</v>
      </c>
      <c r="E22926" s="7">
        <v>380</v>
      </c>
    </row>
    <row r="22927" spans="2:5" x14ac:dyDescent="0.2">
      <c r="B22927" s="7" t="s">
        <v>23033</v>
      </c>
      <c r="E22927" s="7">
        <v>233</v>
      </c>
    </row>
    <row r="22928" spans="2:5" x14ac:dyDescent="0.2">
      <c r="B22928" s="7" t="s">
        <v>23034</v>
      </c>
      <c r="E22928" s="7">
        <v>274</v>
      </c>
    </row>
    <row r="22929" spans="2:5" x14ac:dyDescent="0.2">
      <c r="B22929" s="7" t="s">
        <v>23035</v>
      </c>
      <c r="E22929" s="7">
        <v>257</v>
      </c>
    </row>
    <row r="22930" spans="2:5" x14ac:dyDescent="0.2">
      <c r="B22930" s="7" t="s">
        <v>23036</v>
      </c>
      <c r="E22930" s="7">
        <v>340</v>
      </c>
    </row>
    <row r="22931" spans="2:5" x14ac:dyDescent="0.2">
      <c r="B22931" s="7" t="s">
        <v>23037</v>
      </c>
      <c r="E22931" s="7">
        <v>334</v>
      </c>
    </row>
    <row r="22932" spans="2:5" x14ac:dyDescent="0.2">
      <c r="B22932" s="7" t="s">
        <v>23038</v>
      </c>
      <c r="E22932" s="7">
        <v>320</v>
      </c>
    </row>
    <row r="22933" spans="2:5" x14ac:dyDescent="0.2">
      <c r="B22933" s="7" t="s">
        <v>23039</v>
      </c>
      <c r="E22933" s="7">
        <v>339</v>
      </c>
    </row>
    <row r="22934" spans="2:5" x14ac:dyDescent="0.2">
      <c r="B22934" s="7" t="s">
        <v>23040</v>
      </c>
      <c r="E22934" s="7">
        <v>381</v>
      </c>
    </row>
    <row r="22935" spans="2:5" x14ac:dyDescent="0.2">
      <c r="B22935" s="7" t="s">
        <v>23041</v>
      </c>
      <c r="E22935" s="7">
        <v>382</v>
      </c>
    </row>
    <row r="22936" spans="2:5" x14ac:dyDescent="0.2">
      <c r="B22936" s="7" t="s">
        <v>23042</v>
      </c>
      <c r="E22936" s="7">
        <v>287</v>
      </c>
    </row>
    <row r="22937" spans="2:5" x14ac:dyDescent="0.2">
      <c r="B22937" s="7" t="s">
        <v>23043</v>
      </c>
      <c r="E22937" s="7">
        <v>412</v>
      </c>
    </row>
    <row r="22938" spans="2:5" x14ac:dyDescent="0.2">
      <c r="B22938" s="7" t="s">
        <v>23044</v>
      </c>
      <c r="E22938" s="7">
        <v>318</v>
      </c>
    </row>
    <row r="22939" spans="2:5" x14ac:dyDescent="0.2">
      <c r="B22939" s="7" t="s">
        <v>23045</v>
      </c>
      <c r="E22939" s="7">
        <v>165</v>
      </c>
    </row>
    <row r="22940" spans="2:5" x14ac:dyDescent="0.2">
      <c r="B22940" s="7" t="s">
        <v>23046</v>
      </c>
      <c r="E22940" s="7">
        <v>497</v>
      </c>
    </row>
    <row r="22941" spans="2:5" x14ac:dyDescent="0.2">
      <c r="B22941" s="7" t="s">
        <v>23047</v>
      </c>
      <c r="E22941" s="7">
        <v>174</v>
      </c>
    </row>
    <row r="22942" spans="2:5" x14ac:dyDescent="0.2">
      <c r="B22942" s="7" t="s">
        <v>23048</v>
      </c>
      <c r="E22942" s="7">
        <v>452</v>
      </c>
    </row>
    <row r="22943" spans="2:5" x14ac:dyDescent="0.2">
      <c r="B22943" s="7" t="s">
        <v>23049</v>
      </c>
      <c r="E22943" s="7">
        <v>443</v>
      </c>
    </row>
    <row r="22944" spans="2:5" x14ac:dyDescent="0.2">
      <c r="B22944" s="7" t="s">
        <v>23050</v>
      </c>
      <c r="E22944" s="7">
        <v>415</v>
      </c>
    </row>
    <row r="22945" spans="2:5" x14ac:dyDescent="0.2">
      <c r="B22945" s="7" t="s">
        <v>23051</v>
      </c>
      <c r="E22945" s="7">
        <v>275</v>
      </c>
    </row>
    <row r="22946" spans="2:5" x14ac:dyDescent="0.2">
      <c r="B22946" s="7" t="s">
        <v>23052</v>
      </c>
      <c r="E22946" s="7">
        <v>424</v>
      </c>
    </row>
    <row r="22947" spans="2:5" x14ac:dyDescent="0.2">
      <c r="B22947" s="7" t="s">
        <v>23053</v>
      </c>
      <c r="E22947" s="7">
        <v>392</v>
      </c>
    </row>
    <row r="22948" spans="2:5" x14ac:dyDescent="0.2">
      <c r="B22948" s="7" t="s">
        <v>23054</v>
      </c>
      <c r="E22948" s="7">
        <v>371</v>
      </c>
    </row>
    <row r="22949" spans="2:5" x14ac:dyDescent="0.2">
      <c r="B22949" s="7" t="s">
        <v>23055</v>
      </c>
      <c r="E22949" s="7">
        <v>367</v>
      </c>
    </row>
    <row r="22950" spans="2:5" x14ac:dyDescent="0.2">
      <c r="B22950" s="7" t="s">
        <v>23056</v>
      </c>
      <c r="E22950" s="7">
        <v>505</v>
      </c>
    </row>
    <row r="22951" spans="2:5" x14ac:dyDescent="0.2">
      <c r="B22951" s="7" t="s">
        <v>23057</v>
      </c>
      <c r="E22951" s="7">
        <v>411</v>
      </c>
    </row>
    <row r="22952" spans="2:5" x14ac:dyDescent="0.2">
      <c r="B22952" s="7" t="s">
        <v>23058</v>
      </c>
      <c r="E22952" s="7">
        <v>498</v>
      </c>
    </row>
    <row r="22953" spans="2:5" x14ac:dyDescent="0.2">
      <c r="B22953" s="7" t="s">
        <v>23059</v>
      </c>
      <c r="E22953" s="7">
        <v>520</v>
      </c>
    </row>
    <row r="22954" spans="2:5" x14ac:dyDescent="0.2">
      <c r="B22954" s="7" t="s">
        <v>23060</v>
      </c>
      <c r="E22954" s="7">
        <v>439</v>
      </c>
    </row>
    <row r="22955" spans="2:5" x14ac:dyDescent="0.2">
      <c r="B22955" s="7" t="s">
        <v>23061</v>
      </c>
      <c r="E22955" s="7">
        <v>460</v>
      </c>
    </row>
    <row r="22956" spans="2:5" x14ac:dyDescent="0.2">
      <c r="B22956" s="7" t="s">
        <v>23062</v>
      </c>
      <c r="E22956" s="7">
        <v>492</v>
      </c>
    </row>
    <row r="22957" spans="2:5" x14ac:dyDescent="0.2">
      <c r="B22957" s="7" t="s">
        <v>23063</v>
      </c>
      <c r="E22957" s="7">
        <v>557</v>
      </c>
    </row>
    <row r="22958" spans="2:5" x14ac:dyDescent="0.2">
      <c r="B22958" s="7" t="s">
        <v>23064</v>
      </c>
      <c r="E22958" s="7">
        <v>390</v>
      </c>
    </row>
    <row r="22959" spans="2:5" x14ac:dyDescent="0.2">
      <c r="B22959" s="7" t="s">
        <v>23065</v>
      </c>
      <c r="E22959" s="7">
        <v>446</v>
      </c>
    </row>
    <row r="22960" spans="2:5" x14ac:dyDescent="0.2">
      <c r="B22960" s="7" t="s">
        <v>23066</v>
      </c>
      <c r="E22960" s="7">
        <v>430</v>
      </c>
    </row>
    <row r="22961" spans="2:5" x14ac:dyDescent="0.2">
      <c r="B22961" s="7" t="s">
        <v>23067</v>
      </c>
      <c r="E22961" s="7">
        <v>338</v>
      </c>
    </row>
    <row r="22962" spans="2:5" x14ac:dyDescent="0.2">
      <c r="B22962" s="7" t="s">
        <v>23068</v>
      </c>
      <c r="E22962" s="7">
        <v>460</v>
      </c>
    </row>
    <row r="22963" spans="2:5" x14ac:dyDescent="0.2">
      <c r="B22963" s="7" t="s">
        <v>23069</v>
      </c>
      <c r="E22963" s="7">
        <v>567</v>
      </c>
    </row>
    <row r="22964" spans="2:5" x14ac:dyDescent="0.2">
      <c r="B22964" s="7" t="s">
        <v>23070</v>
      </c>
      <c r="E22964" s="7">
        <v>439</v>
      </c>
    </row>
    <row r="22965" spans="2:5" x14ac:dyDescent="0.2">
      <c r="B22965" s="7" t="s">
        <v>23071</v>
      </c>
      <c r="E22965" s="7">
        <v>323</v>
      </c>
    </row>
    <row r="22966" spans="2:5" x14ac:dyDescent="0.2">
      <c r="B22966" s="7" t="s">
        <v>23072</v>
      </c>
      <c r="E22966" s="7">
        <v>422</v>
      </c>
    </row>
    <row r="22967" spans="2:5" x14ac:dyDescent="0.2">
      <c r="B22967" s="7" t="s">
        <v>23073</v>
      </c>
      <c r="E22967" s="7">
        <v>428</v>
      </c>
    </row>
    <row r="22968" spans="2:5" x14ac:dyDescent="0.2">
      <c r="B22968" s="7" t="s">
        <v>23074</v>
      </c>
      <c r="E22968" s="7">
        <v>478</v>
      </c>
    </row>
    <row r="22969" spans="2:5" x14ac:dyDescent="0.2">
      <c r="B22969" s="7" t="s">
        <v>23075</v>
      </c>
      <c r="E22969" s="7">
        <v>374</v>
      </c>
    </row>
    <row r="22970" spans="2:5" x14ac:dyDescent="0.2">
      <c r="B22970" s="7" t="s">
        <v>23076</v>
      </c>
      <c r="E22970" s="7">
        <v>392</v>
      </c>
    </row>
    <row r="22971" spans="2:5" x14ac:dyDescent="0.2">
      <c r="B22971" s="7" t="s">
        <v>23077</v>
      </c>
      <c r="E22971" s="7">
        <v>409</v>
      </c>
    </row>
    <row r="22972" spans="2:5" x14ac:dyDescent="0.2">
      <c r="B22972" s="7" t="s">
        <v>23078</v>
      </c>
      <c r="E22972" s="7">
        <v>448</v>
      </c>
    </row>
    <row r="22973" spans="2:5" x14ac:dyDescent="0.2">
      <c r="B22973" s="7" t="s">
        <v>23079</v>
      </c>
      <c r="E22973" s="7">
        <v>561</v>
      </c>
    </row>
    <row r="22974" spans="2:5" x14ac:dyDescent="0.2">
      <c r="B22974" s="7" t="s">
        <v>23080</v>
      </c>
      <c r="E22974" s="7">
        <v>452</v>
      </c>
    </row>
    <row r="22975" spans="2:5" x14ac:dyDescent="0.2">
      <c r="B22975" s="7" t="s">
        <v>23081</v>
      </c>
      <c r="E22975" s="7">
        <v>347</v>
      </c>
    </row>
    <row r="22976" spans="2:5" x14ac:dyDescent="0.2">
      <c r="B22976" s="7" t="s">
        <v>23082</v>
      </c>
      <c r="E22976" s="7">
        <v>312</v>
      </c>
    </row>
    <row r="22977" spans="2:5" x14ac:dyDescent="0.2">
      <c r="B22977" s="7" t="s">
        <v>23083</v>
      </c>
      <c r="E22977" s="7">
        <v>459</v>
      </c>
    </row>
    <row r="22978" spans="2:5" x14ac:dyDescent="0.2">
      <c r="B22978" s="7" t="s">
        <v>23084</v>
      </c>
      <c r="E22978" s="7">
        <v>539</v>
      </c>
    </row>
    <row r="22979" spans="2:5" x14ac:dyDescent="0.2">
      <c r="B22979" s="7" t="s">
        <v>23085</v>
      </c>
      <c r="E22979" s="7">
        <v>420</v>
      </c>
    </row>
    <row r="22980" spans="2:5" x14ac:dyDescent="0.2">
      <c r="B22980" s="7" t="s">
        <v>23086</v>
      </c>
      <c r="E22980" s="7">
        <v>270</v>
      </c>
    </row>
    <row r="22981" spans="2:5" x14ac:dyDescent="0.2">
      <c r="B22981" s="7" t="s">
        <v>23087</v>
      </c>
      <c r="E22981" s="7">
        <v>421</v>
      </c>
    </row>
    <row r="22982" spans="2:5" x14ac:dyDescent="0.2">
      <c r="B22982" s="7" t="s">
        <v>23088</v>
      </c>
      <c r="E22982" s="7">
        <v>419</v>
      </c>
    </row>
    <row r="22983" spans="2:5" x14ac:dyDescent="0.2">
      <c r="B22983" s="7" t="s">
        <v>23089</v>
      </c>
      <c r="E22983" s="7">
        <v>488</v>
      </c>
    </row>
    <row r="22984" spans="2:5" x14ac:dyDescent="0.2">
      <c r="B22984" s="7" t="s">
        <v>23090</v>
      </c>
      <c r="E22984" s="7">
        <v>404</v>
      </c>
    </row>
    <row r="22985" spans="2:5" x14ac:dyDescent="0.2">
      <c r="B22985" s="7" t="s">
        <v>23091</v>
      </c>
      <c r="E22985" s="7">
        <v>447</v>
      </c>
    </row>
    <row r="22986" spans="2:5" x14ac:dyDescent="0.2">
      <c r="B22986" s="7" t="s">
        <v>23092</v>
      </c>
      <c r="E22986" s="7">
        <v>237</v>
      </c>
    </row>
    <row r="22987" spans="2:5" x14ac:dyDescent="0.2">
      <c r="B22987" s="7" t="s">
        <v>23093</v>
      </c>
      <c r="E22987" s="7">
        <v>524</v>
      </c>
    </row>
    <row r="22988" spans="2:5" x14ac:dyDescent="0.2">
      <c r="B22988" s="7" t="s">
        <v>23094</v>
      </c>
      <c r="E22988" s="7">
        <v>374</v>
      </c>
    </row>
    <row r="22989" spans="2:5" x14ac:dyDescent="0.2">
      <c r="B22989" s="7" t="s">
        <v>23095</v>
      </c>
      <c r="E22989" s="7">
        <v>354</v>
      </c>
    </row>
    <row r="22990" spans="2:5" x14ac:dyDescent="0.2">
      <c r="B22990" s="7" t="s">
        <v>23096</v>
      </c>
      <c r="E22990" s="7">
        <v>364</v>
      </c>
    </row>
    <row r="22991" spans="2:5" x14ac:dyDescent="0.2">
      <c r="B22991" s="7" t="s">
        <v>23097</v>
      </c>
      <c r="E22991" s="7">
        <v>283</v>
      </c>
    </row>
    <row r="22992" spans="2:5" x14ac:dyDescent="0.2">
      <c r="B22992" s="7" t="s">
        <v>23098</v>
      </c>
      <c r="E22992" s="7">
        <v>334</v>
      </c>
    </row>
    <row r="22993" spans="2:5" x14ac:dyDescent="0.2">
      <c r="B22993" s="7" t="s">
        <v>23099</v>
      </c>
      <c r="E22993" s="7">
        <v>309</v>
      </c>
    </row>
    <row r="22994" spans="2:5" x14ac:dyDescent="0.2">
      <c r="B22994" s="7" t="s">
        <v>23100</v>
      </c>
      <c r="E22994" s="7">
        <v>396</v>
      </c>
    </row>
    <row r="22995" spans="2:5" x14ac:dyDescent="0.2">
      <c r="B22995" s="7" t="s">
        <v>23101</v>
      </c>
      <c r="E22995" s="7">
        <v>472</v>
      </c>
    </row>
    <row r="22996" spans="2:5" x14ac:dyDescent="0.2">
      <c r="B22996" s="7" t="s">
        <v>23102</v>
      </c>
      <c r="E22996" s="7">
        <v>504</v>
      </c>
    </row>
    <row r="22997" spans="2:5" x14ac:dyDescent="0.2">
      <c r="B22997" s="7" t="s">
        <v>23103</v>
      </c>
      <c r="E22997" s="7">
        <v>281</v>
      </c>
    </row>
    <row r="22998" spans="2:5" x14ac:dyDescent="0.2">
      <c r="B22998" s="7" t="s">
        <v>23104</v>
      </c>
      <c r="E22998" s="7">
        <v>385</v>
      </c>
    </row>
    <row r="22999" spans="2:5" x14ac:dyDescent="0.2">
      <c r="B22999" s="7" t="s">
        <v>23105</v>
      </c>
      <c r="E22999" s="7">
        <v>474</v>
      </c>
    </row>
    <row r="23000" spans="2:5" x14ac:dyDescent="0.2">
      <c r="B23000" s="7" t="s">
        <v>23106</v>
      </c>
      <c r="E23000" s="7">
        <v>487</v>
      </c>
    </row>
    <row r="23001" spans="2:5" x14ac:dyDescent="0.2">
      <c r="B23001" s="7" t="s">
        <v>23107</v>
      </c>
      <c r="E23001" s="7">
        <v>435</v>
      </c>
    </row>
    <row r="23002" spans="2:5" x14ac:dyDescent="0.2">
      <c r="B23002" s="7" t="s">
        <v>23108</v>
      </c>
      <c r="E23002" s="7">
        <v>367</v>
      </c>
    </row>
    <row r="23003" spans="2:5" x14ac:dyDescent="0.2">
      <c r="B23003" s="7" t="s">
        <v>23109</v>
      </c>
      <c r="E23003" s="7">
        <v>365</v>
      </c>
    </row>
    <row r="23004" spans="2:5" x14ac:dyDescent="0.2">
      <c r="B23004" s="7" t="s">
        <v>23110</v>
      </c>
      <c r="E23004" s="7">
        <v>404</v>
      </c>
    </row>
    <row r="23005" spans="2:5" x14ac:dyDescent="0.2">
      <c r="B23005" s="7" t="s">
        <v>23111</v>
      </c>
      <c r="E23005" s="7">
        <v>532</v>
      </c>
    </row>
    <row r="23006" spans="2:5" x14ac:dyDescent="0.2">
      <c r="B23006" s="7" t="s">
        <v>23112</v>
      </c>
      <c r="E23006" s="7">
        <v>408</v>
      </c>
    </row>
    <row r="23007" spans="2:5" x14ac:dyDescent="0.2">
      <c r="B23007" s="7" t="s">
        <v>23113</v>
      </c>
      <c r="E23007" s="7">
        <v>470</v>
      </c>
    </row>
    <row r="23008" spans="2:5" x14ac:dyDescent="0.2">
      <c r="B23008" s="7" t="s">
        <v>23114</v>
      </c>
      <c r="E23008" s="7">
        <v>523</v>
      </c>
    </row>
    <row r="23009" spans="2:5" x14ac:dyDescent="0.2">
      <c r="B23009" s="7" t="s">
        <v>23115</v>
      </c>
      <c r="E23009" s="7">
        <v>246</v>
      </c>
    </row>
    <row r="23010" spans="2:5" x14ac:dyDescent="0.2">
      <c r="B23010" s="7" t="s">
        <v>23116</v>
      </c>
      <c r="E23010" s="7">
        <v>506</v>
      </c>
    </row>
    <row r="23011" spans="2:5" x14ac:dyDescent="0.2">
      <c r="B23011" s="7" t="s">
        <v>23117</v>
      </c>
      <c r="E23011" s="7">
        <v>401</v>
      </c>
    </row>
    <row r="23012" spans="2:5" x14ac:dyDescent="0.2">
      <c r="B23012" s="7" t="s">
        <v>23118</v>
      </c>
      <c r="E23012" s="7">
        <v>261</v>
      </c>
    </row>
    <row r="23013" spans="2:5" x14ac:dyDescent="0.2">
      <c r="B23013" s="7" t="s">
        <v>23119</v>
      </c>
      <c r="E23013" s="7">
        <v>247</v>
      </c>
    </row>
    <row r="23014" spans="2:5" x14ac:dyDescent="0.2">
      <c r="B23014" s="7" t="s">
        <v>23120</v>
      </c>
      <c r="E23014" s="7">
        <v>0</v>
      </c>
    </row>
    <row r="23015" spans="2:5" x14ac:dyDescent="0.2">
      <c r="B23015" s="7" t="s">
        <v>23121</v>
      </c>
      <c r="E23015" s="7">
        <v>512</v>
      </c>
    </row>
    <row r="23016" spans="2:5" x14ac:dyDescent="0.2">
      <c r="B23016" s="7" t="s">
        <v>23122</v>
      </c>
      <c r="E23016" s="7">
        <v>336</v>
      </c>
    </row>
    <row r="23017" spans="2:5" x14ac:dyDescent="0.2">
      <c r="B23017" s="7" t="s">
        <v>23123</v>
      </c>
      <c r="E23017" s="7">
        <v>475</v>
      </c>
    </row>
    <row r="23018" spans="2:5" x14ac:dyDescent="0.2">
      <c r="B23018" s="7" t="s">
        <v>23124</v>
      </c>
      <c r="E23018" s="7">
        <v>503</v>
      </c>
    </row>
    <row r="23019" spans="2:5" x14ac:dyDescent="0.2">
      <c r="B23019" s="7" t="s">
        <v>23125</v>
      </c>
      <c r="E23019" s="7">
        <v>417</v>
      </c>
    </row>
    <row r="23020" spans="2:5" x14ac:dyDescent="0.2">
      <c r="B23020" s="7" t="s">
        <v>23126</v>
      </c>
      <c r="E23020" s="7">
        <v>294</v>
      </c>
    </row>
    <row r="23021" spans="2:5" x14ac:dyDescent="0.2">
      <c r="B23021" s="7" t="s">
        <v>23127</v>
      </c>
      <c r="E23021" s="7">
        <v>376</v>
      </c>
    </row>
    <row r="23022" spans="2:5" x14ac:dyDescent="0.2">
      <c r="B23022" s="7" t="s">
        <v>23128</v>
      </c>
      <c r="E23022" s="7">
        <v>407</v>
      </c>
    </row>
    <row r="23023" spans="2:5" x14ac:dyDescent="0.2">
      <c r="B23023" s="7" t="s">
        <v>23129</v>
      </c>
      <c r="E23023" s="7">
        <v>358</v>
      </c>
    </row>
    <row r="23024" spans="2:5" x14ac:dyDescent="0.2">
      <c r="B23024" s="7" t="s">
        <v>23130</v>
      </c>
      <c r="E23024" s="7">
        <v>442</v>
      </c>
    </row>
    <row r="23025" spans="2:5" x14ac:dyDescent="0.2">
      <c r="B23025" s="7" t="s">
        <v>23131</v>
      </c>
      <c r="E23025" s="7">
        <v>384</v>
      </c>
    </row>
    <row r="23026" spans="2:5" x14ac:dyDescent="0.2">
      <c r="B23026" s="7" t="s">
        <v>23132</v>
      </c>
      <c r="E23026" s="7">
        <v>367</v>
      </c>
    </row>
    <row r="23027" spans="2:5" x14ac:dyDescent="0.2">
      <c r="B23027" s="7" t="s">
        <v>23133</v>
      </c>
      <c r="E23027" s="7">
        <v>407</v>
      </c>
    </row>
    <row r="23028" spans="2:5" x14ac:dyDescent="0.2">
      <c r="B23028" s="7" t="s">
        <v>23134</v>
      </c>
      <c r="E23028" s="7">
        <v>229</v>
      </c>
    </row>
    <row r="23029" spans="2:5" x14ac:dyDescent="0.2">
      <c r="B23029" s="7" t="s">
        <v>23135</v>
      </c>
      <c r="E23029" s="7">
        <v>243</v>
      </c>
    </row>
    <row r="23030" spans="2:5" x14ac:dyDescent="0.2">
      <c r="B23030" s="7" t="s">
        <v>23136</v>
      </c>
      <c r="E23030" s="7">
        <v>300</v>
      </c>
    </row>
    <row r="23031" spans="2:5" x14ac:dyDescent="0.2">
      <c r="B23031" s="7" t="s">
        <v>23137</v>
      </c>
      <c r="E23031" s="7">
        <v>381</v>
      </c>
    </row>
    <row r="23032" spans="2:5" x14ac:dyDescent="0.2">
      <c r="B23032" s="7" t="s">
        <v>23138</v>
      </c>
      <c r="E23032" s="7">
        <v>402</v>
      </c>
    </row>
    <row r="23033" spans="2:5" x14ac:dyDescent="0.2">
      <c r="B23033" s="7" t="s">
        <v>23139</v>
      </c>
      <c r="E23033" s="7">
        <v>391</v>
      </c>
    </row>
    <row r="23034" spans="2:5" x14ac:dyDescent="0.2">
      <c r="B23034" s="7" t="s">
        <v>23140</v>
      </c>
      <c r="E23034" s="7">
        <v>288</v>
      </c>
    </row>
    <row r="23035" spans="2:5" x14ac:dyDescent="0.2">
      <c r="B23035" s="7" t="s">
        <v>23141</v>
      </c>
      <c r="E23035" s="7">
        <v>292</v>
      </c>
    </row>
    <row r="23036" spans="2:5" x14ac:dyDescent="0.2">
      <c r="B23036" s="7" t="s">
        <v>23142</v>
      </c>
      <c r="E23036" s="7">
        <v>357</v>
      </c>
    </row>
    <row r="23037" spans="2:5" x14ac:dyDescent="0.2">
      <c r="B23037" s="7" t="s">
        <v>23143</v>
      </c>
      <c r="E23037" s="7">
        <v>461</v>
      </c>
    </row>
    <row r="23038" spans="2:5" x14ac:dyDescent="0.2">
      <c r="B23038" s="7" t="s">
        <v>23144</v>
      </c>
      <c r="E23038" s="7">
        <v>356</v>
      </c>
    </row>
    <row r="23039" spans="2:5" x14ac:dyDescent="0.2">
      <c r="B23039" s="7" t="s">
        <v>23145</v>
      </c>
      <c r="E23039" s="7">
        <v>200</v>
      </c>
    </row>
    <row r="23040" spans="2:5" x14ac:dyDescent="0.2">
      <c r="B23040" s="7" t="s">
        <v>23146</v>
      </c>
      <c r="E23040" s="7">
        <v>388</v>
      </c>
    </row>
    <row r="23041" spans="2:5" x14ac:dyDescent="0.2">
      <c r="B23041" s="7" t="s">
        <v>23147</v>
      </c>
      <c r="E23041" s="7">
        <v>251</v>
      </c>
    </row>
    <row r="23042" spans="2:5" x14ac:dyDescent="0.2">
      <c r="B23042" s="7" t="s">
        <v>23148</v>
      </c>
      <c r="E23042" s="7">
        <v>435</v>
      </c>
    </row>
    <row r="23043" spans="2:5" x14ac:dyDescent="0.2">
      <c r="B23043" s="7" t="s">
        <v>23149</v>
      </c>
      <c r="E23043" s="7">
        <v>431</v>
      </c>
    </row>
    <row r="23044" spans="2:5" x14ac:dyDescent="0.2">
      <c r="B23044" s="7" t="s">
        <v>23150</v>
      </c>
      <c r="E23044" s="7">
        <v>409</v>
      </c>
    </row>
    <row r="23045" spans="2:5" x14ac:dyDescent="0.2">
      <c r="B23045" s="7" t="s">
        <v>23151</v>
      </c>
      <c r="E23045" s="7">
        <v>286</v>
      </c>
    </row>
    <row r="23046" spans="2:5" x14ac:dyDescent="0.2">
      <c r="B23046" s="7" t="s">
        <v>23152</v>
      </c>
      <c r="E23046" s="7">
        <v>528</v>
      </c>
    </row>
    <row r="23047" spans="2:5" x14ac:dyDescent="0.2">
      <c r="B23047" s="7" t="s">
        <v>23153</v>
      </c>
      <c r="E23047" s="7">
        <v>343</v>
      </c>
    </row>
    <row r="23048" spans="2:5" x14ac:dyDescent="0.2">
      <c r="B23048" s="7" t="s">
        <v>23154</v>
      </c>
      <c r="E23048" s="7">
        <v>360</v>
      </c>
    </row>
    <row r="23049" spans="2:5" x14ac:dyDescent="0.2">
      <c r="B23049" s="7" t="s">
        <v>23155</v>
      </c>
      <c r="E23049" s="7">
        <v>457</v>
      </c>
    </row>
    <row r="23050" spans="2:5" x14ac:dyDescent="0.2">
      <c r="B23050" s="7" t="s">
        <v>23156</v>
      </c>
      <c r="E23050" s="7">
        <v>448</v>
      </c>
    </row>
    <row r="23051" spans="2:5" x14ac:dyDescent="0.2">
      <c r="B23051" s="7" t="s">
        <v>23157</v>
      </c>
      <c r="E23051" s="7">
        <v>480</v>
      </c>
    </row>
    <row r="23052" spans="2:5" x14ac:dyDescent="0.2">
      <c r="B23052" s="7" t="s">
        <v>23158</v>
      </c>
      <c r="E23052" s="7">
        <v>416</v>
      </c>
    </row>
    <row r="23053" spans="2:5" x14ac:dyDescent="0.2">
      <c r="B23053" s="7" t="s">
        <v>23159</v>
      </c>
      <c r="E23053" s="7">
        <v>409</v>
      </c>
    </row>
    <row r="23054" spans="2:5" x14ac:dyDescent="0.2">
      <c r="B23054" s="7" t="s">
        <v>23160</v>
      </c>
      <c r="E23054" s="7">
        <v>388</v>
      </c>
    </row>
    <row r="23055" spans="2:5" x14ac:dyDescent="0.2">
      <c r="B23055" s="7" t="s">
        <v>23161</v>
      </c>
      <c r="E23055" s="7">
        <v>377</v>
      </c>
    </row>
    <row r="23056" spans="2:5" x14ac:dyDescent="0.2">
      <c r="B23056" s="7" t="s">
        <v>23162</v>
      </c>
      <c r="E23056" s="7">
        <v>456</v>
      </c>
    </row>
    <row r="23057" spans="2:5" x14ac:dyDescent="0.2">
      <c r="B23057" s="7" t="s">
        <v>23163</v>
      </c>
      <c r="E23057" s="7">
        <v>542</v>
      </c>
    </row>
    <row r="23058" spans="2:5" x14ac:dyDescent="0.2">
      <c r="B23058" s="7" t="s">
        <v>23164</v>
      </c>
      <c r="E23058" s="7">
        <v>435</v>
      </c>
    </row>
    <row r="23059" spans="2:5" x14ac:dyDescent="0.2">
      <c r="B23059" s="7" t="s">
        <v>23165</v>
      </c>
      <c r="E23059" s="7">
        <v>500</v>
      </c>
    </row>
    <row r="23060" spans="2:5" x14ac:dyDescent="0.2">
      <c r="B23060" s="7" t="s">
        <v>23166</v>
      </c>
      <c r="E23060" s="7">
        <v>379</v>
      </c>
    </row>
    <row r="23061" spans="2:5" x14ac:dyDescent="0.2">
      <c r="B23061" s="7" t="s">
        <v>23167</v>
      </c>
      <c r="E23061" s="7">
        <v>574</v>
      </c>
    </row>
    <row r="23062" spans="2:5" x14ac:dyDescent="0.2">
      <c r="B23062" s="7" t="s">
        <v>23168</v>
      </c>
      <c r="E23062" s="7">
        <v>625</v>
      </c>
    </row>
    <row r="23063" spans="2:5" x14ac:dyDescent="0.2">
      <c r="B23063" s="7" t="s">
        <v>23169</v>
      </c>
      <c r="E23063" s="7">
        <v>589</v>
      </c>
    </row>
    <row r="23064" spans="2:5" x14ac:dyDescent="0.2">
      <c r="B23064" s="7" t="s">
        <v>23170</v>
      </c>
      <c r="E23064" s="7">
        <v>294</v>
      </c>
    </row>
    <row r="23065" spans="2:5" x14ac:dyDescent="0.2">
      <c r="B23065" s="7" t="s">
        <v>23171</v>
      </c>
      <c r="E23065" s="7">
        <v>432</v>
      </c>
    </row>
    <row r="23066" spans="2:5" x14ac:dyDescent="0.2">
      <c r="B23066" s="7" t="s">
        <v>23172</v>
      </c>
      <c r="E23066" s="7">
        <v>438</v>
      </c>
    </row>
    <row r="23067" spans="2:5" x14ac:dyDescent="0.2">
      <c r="B23067" s="7" t="s">
        <v>23173</v>
      </c>
      <c r="E23067" s="7">
        <v>453</v>
      </c>
    </row>
    <row r="23068" spans="2:5" x14ac:dyDescent="0.2">
      <c r="B23068" s="7" t="s">
        <v>23174</v>
      </c>
      <c r="E23068" s="7">
        <v>428</v>
      </c>
    </row>
    <row r="23069" spans="2:5" x14ac:dyDescent="0.2">
      <c r="B23069" s="7" t="s">
        <v>23175</v>
      </c>
      <c r="E23069" s="7">
        <v>490</v>
      </c>
    </row>
    <row r="23070" spans="2:5" x14ac:dyDescent="0.2">
      <c r="B23070" s="7" t="s">
        <v>23176</v>
      </c>
      <c r="E23070" s="7">
        <v>337</v>
      </c>
    </row>
    <row r="23071" spans="2:5" x14ac:dyDescent="0.2">
      <c r="B23071" s="7" t="s">
        <v>23177</v>
      </c>
      <c r="E23071" s="7">
        <v>385</v>
      </c>
    </row>
    <row r="23072" spans="2:5" x14ac:dyDescent="0.2">
      <c r="B23072" s="7" t="s">
        <v>23178</v>
      </c>
      <c r="E23072" s="7">
        <v>418</v>
      </c>
    </row>
    <row r="23073" spans="2:5" x14ac:dyDescent="0.2">
      <c r="B23073" s="7" t="s">
        <v>23179</v>
      </c>
      <c r="E23073" s="7">
        <v>509</v>
      </c>
    </row>
    <row r="23074" spans="2:5" x14ac:dyDescent="0.2">
      <c r="B23074" s="7" t="s">
        <v>23180</v>
      </c>
      <c r="E23074" s="7">
        <v>439</v>
      </c>
    </row>
    <row r="23075" spans="2:5" x14ac:dyDescent="0.2">
      <c r="B23075" s="7" t="s">
        <v>23181</v>
      </c>
      <c r="E23075" s="7">
        <v>394</v>
      </c>
    </row>
    <row r="23076" spans="2:5" x14ac:dyDescent="0.2">
      <c r="B23076" s="7" t="s">
        <v>23182</v>
      </c>
      <c r="E23076" s="7">
        <v>313</v>
      </c>
    </row>
    <row r="23077" spans="2:5" x14ac:dyDescent="0.2">
      <c r="B23077" s="7" t="s">
        <v>23183</v>
      </c>
      <c r="E23077" s="7">
        <v>382</v>
      </c>
    </row>
    <row r="23078" spans="2:5" x14ac:dyDescent="0.2">
      <c r="B23078" s="7" t="s">
        <v>23184</v>
      </c>
      <c r="E23078" s="7">
        <v>464</v>
      </c>
    </row>
    <row r="23079" spans="2:5" x14ac:dyDescent="0.2">
      <c r="B23079" s="7" t="s">
        <v>23185</v>
      </c>
      <c r="E23079" s="7">
        <v>302</v>
      </c>
    </row>
    <row r="23080" spans="2:5" x14ac:dyDescent="0.2">
      <c r="B23080" s="7" t="s">
        <v>23186</v>
      </c>
      <c r="E23080" s="7">
        <v>364</v>
      </c>
    </row>
    <row r="23081" spans="2:5" x14ac:dyDescent="0.2">
      <c r="B23081" s="7" t="s">
        <v>23187</v>
      </c>
      <c r="E23081" s="7">
        <v>432</v>
      </c>
    </row>
    <row r="23082" spans="2:5" x14ac:dyDescent="0.2">
      <c r="B23082" s="7" t="s">
        <v>23188</v>
      </c>
      <c r="E23082" s="7">
        <v>396</v>
      </c>
    </row>
    <row r="23083" spans="2:5" x14ac:dyDescent="0.2">
      <c r="B23083" s="7" t="s">
        <v>23189</v>
      </c>
      <c r="E23083" s="7">
        <v>444</v>
      </c>
    </row>
    <row r="23084" spans="2:5" x14ac:dyDescent="0.2">
      <c r="B23084" s="7" t="s">
        <v>23190</v>
      </c>
      <c r="E23084" s="7">
        <v>419</v>
      </c>
    </row>
    <row r="23085" spans="2:5" x14ac:dyDescent="0.2">
      <c r="B23085" s="7" t="s">
        <v>23191</v>
      </c>
      <c r="E23085" s="7">
        <v>564</v>
      </c>
    </row>
    <row r="23086" spans="2:5" x14ac:dyDescent="0.2">
      <c r="B23086" s="7" t="s">
        <v>23192</v>
      </c>
      <c r="E23086" s="7">
        <v>302</v>
      </c>
    </row>
    <row r="23087" spans="2:5" x14ac:dyDescent="0.2">
      <c r="B23087" s="7" t="s">
        <v>23193</v>
      </c>
      <c r="E23087" s="7">
        <v>346</v>
      </c>
    </row>
    <row r="23088" spans="2:5" x14ac:dyDescent="0.2">
      <c r="B23088" s="7" t="s">
        <v>23194</v>
      </c>
      <c r="E23088" s="7">
        <v>290</v>
      </c>
    </row>
    <row r="23089" spans="2:5" x14ac:dyDescent="0.2">
      <c r="B23089" s="7" t="s">
        <v>23195</v>
      </c>
      <c r="E23089" s="7">
        <v>421</v>
      </c>
    </row>
    <row r="23090" spans="2:5" x14ac:dyDescent="0.2">
      <c r="B23090" s="7" t="s">
        <v>23196</v>
      </c>
      <c r="E23090" s="7">
        <v>488</v>
      </c>
    </row>
    <row r="23091" spans="2:5" x14ac:dyDescent="0.2">
      <c r="B23091" s="7" t="s">
        <v>23197</v>
      </c>
      <c r="E23091" s="7">
        <v>398</v>
      </c>
    </row>
    <row r="23092" spans="2:5" x14ac:dyDescent="0.2">
      <c r="B23092" s="7" t="s">
        <v>23198</v>
      </c>
      <c r="E23092" s="7">
        <v>341</v>
      </c>
    </row>
    <row r="23093" spans="2:5" x14ac:dyDescent="0.2">
      <c r="B23093" s="7" t="s">
        <v>23199</v>
      </c>
      <c r="E23093" s="7">
        <v>364</v>
      </c>
    </row>
    <row r="23094" spans="2:5" x14ac:dyDescent="0.2">
      <c r="B23094" s="7" t="s">
        <v>23200</v>
      </c>
      <c r="E23094" s="7">
        <v>453</v>
      </c>
    </row>
    <row r="23095" spans="2:5" x14ac:dyDescent="0.2">
      <c r="B23095" s="7" t="s">
        <v>23201</v>
      </c>
      <c r="E23095" s="7">
        <v>346</v>
      </c>
    </row>
    <row r="23096" spans="2:5" x14ac:dyDescent="0.2">
      <c r="B23096" s="7" t="s">
        <v>23202</v>
      </c>
      <c r="E23096" s="7">
        <v>450</v>
      </c>
    </row>
    <row r="23097" spans="2:5" x14ac:dyDescent="0.2">
      <c r="B23097" s="7" t="s">
        <v>23203</v>
      </c>
      <c r="E23097" s="7">
        <v>193</v>
      </c>
    </row>
    <row r="23098" spans="2:5" x14ac:dyDescent="0.2">
      <c r="B23098" s="7" t="s">
        <v>23204</v>
      </c>
      <c r="E23098" s="7">
        <v>513</v>
      </c>
    </row>
    <row r="23099" spans="2:5" x14ac:dyDescent="0.2">
      <c r="B23099" s="7" t="s">
        <v>23205</v>
      </c>
      <c r="E23099" s="7">
        <v>459</v>
      </c>
    </row>
    <row r="23100" spans="2:5" x14ac:dyDescent="0.2">
      <c r="B23100" s="7" t="s">
        <v>23206</v>
      </c>
      <c r="E23100" s="7">
        <v>492</v>
      </c>
    </row>
    <row r="23101" spans="2:5" x14ac:dyDescent="0.2">
      <c r="B23101" s="7" t="s">
        <v>23207</v>
      </c>
      <c r="E23101" s="7">
        <v>422</v>
      </c>
    </row>
    <row r="23102" spans="2:5" x14ac:dyDescent="0.2">
      <c r="B23102" s="7" t="s">
        <v>23208</v>
      </c>
      <c r="E23102" s="7">
        <v>335</v>
      </c>
    </row>
    <row r="23103" spans="2:5" x14ac:dyDescent="0.2">
      <c r="B23103" s="7" t="s">
        <v>23209</v>
      </c>
      <c r="E23103" s="7">
        <v>305</v>
      </c>
    </row>
    <row r="23104" spans="2:5" x14ac:dyDescent="0.2">
      <c r="B23104" s="7" t="s">
        <v>23210</v>
      </c>
      <c r="E23104" s="7">
        <v>433</v>
      </c>
    </row>
    <row r="23105" spans="2:5" x14ac:dyDescent="0.2">
      <c r="B23105" s="7" t="s">
        <v>23211</v>
      </c>
      <c r="E23105" s="7">
        <v>536</v>
      </c>
    </row>
    <row r="23106" spans="2:5" x14ac:dyDescent="0.2">
      <c r="B23106" s="7" t="s">
        <v>23212</v>
      </c>
      <c r="E23106" s="7">
        <v>524</v>
      </c>
    </row>
    <row r="23107" spans="2:5" x14ac:dyDescent="0.2">
      <c r="B23107" s="7" t="s">
        <v>23213</v>
      </c>
      <c r="E23107" s="7">
        <v>547</v>
      </c>
    </row>
    <row r="23108" spans="2:5" x14ac:dyDescent="0.2">
      <c r="B23108" s="7" t="s">
        <v>23214</v>
      </c>
      <c r="E23108" s="7">
        <v>561</v>
      </c>
    </row>
    <row r="23109" spans="2:5" x14ac:dyDescent="0.2">
      <c r="B23109" s="7" t="s">
        <v>23215</v>
      </c>
      <c r="E23109" s="7">
        <v>260</v>
      </c>
    </row>
    <row r="23110" spans="2:5" x14ac:dyDescent="0.2">
      <c r="B23110" s="7" t="s">
        <v>23216</v>
      </c>
      <c r="E23110" s="7">
        <v>389</v>
      </c>
    </row>
    <row r="23111" spans="2:5" x14ac:dyDescent="0.2">
      <c r="B23111" s="7" t="s">
        <v>23217</v>
      </c>
      <c r="E23111" s="7">
        <v>264</v>
      </c>
    </row>
    <row r="23112" spans="2:5" x14ac:dyDescent="0.2">
      <c r="B23112" s="7" t="s">
        <v>23218</v>
      </c>
      <c r="E23112" s="7">
        <v>314</v>
      </c>
    </row>
    <row r="23113" spans="2:5" x14ac:dyDescent="0.2">
      <c r="B23113" s="7" t="s">
        <v>23219</v>
      </c>
      <c r="E23113" s="7">
        <v>281</v>
      </c>
    </row>
    <row r="23114" spans="2:5" x14ac:dyDescent="0.2">
      <c r="B23114" s="7" t="s">
        <v>23220</v>
      </c>
      <c r="E23114" s="7">
        <v>0</v>
      </c>
    </row>
    <row r="23115" spans="2:5" x14ac:dyDescent="0.2">
      <c r="B23115" s="7" t="s">
        <v>23221</v>
      </c>
      <c r="E23115" s="7">
        <v>530</v>
      </c>
    </row>
    <row r="23116" spans="2:5" x14ac:dyDescent="0.2">
      <c r="B23116" s="7" t="s">
        <v>23222</v>
      </c>
      <c r="E23116" s="7">
        <v>428</v>
      </c>
    </row>
    <row r="23117" spans="2:5" x14ac:dyDescent="0.2">
      <c r="B23117" s="7" t="s">
        <v>23223</v>
      </c>
      <c r="E23117" s="7">
        <v>450</v>
      </c>
    </row>
    <row r="23118" spans="2:5" x14ac:dyDescent="0.2">
      <c r="B23118" s="7" t="s">
        <v>23224</v>
      </c>
      <c r="E23118" s="7">
        <v>420</v>
      </c>
    </row>
    <row r="23119" spans="2:5" x14ac:dyDescent="0.2">
      <c r="B23119" s="7" t="s">
        <v>23225</v>
      </c>
      <c r="E23119" s="7">
        <v>417</v>
      </c>
    </row>
    <row r="23120" spans="2:5" x14ac:dyDescent="0.2">
      <c r="B23120" s="7" t="s">
        <v>23226</v>
      </c>
      <c r="E23120" s="7">
        <v>253</v>
      </c>
    </row>
    <row r="23121" spans="2:5" x14ac:dyDescent="0.2">
      <c r="B23121" s="7" t="s">
        <v>23227</v>
      </c>
      <c r="E23121" s="7">
        <v>438</v>
      </c>
    </row>
    <row r="23122" spans="2:5" x14ac:dyDescent="0.2">
      <c r="B23122" s="7" t="s">
        <v>23228</v>
      </c>
      <c r="E23122" s="7">
        <v>449</v>
      </c>
    </row>
    <row r="23123" spans="2:5" x14ac:dyDescent="0.2">
      <c r="B23123" s="7" t="s">
        <v>23229</v>
      </c>
      <c r="E23123" s="7">
        <v>397</v>
      </c>
    </row>
    <row r="23124" spans="2:5" x14ac:dyDescent="0.2">
      <c r="B23124" s="7" t="s">
        <v>23230</v>
      </c>
      <c r="E23124" s="7">
        <v>615</v>
      </c>
    </row>
    <row r="23125" spans="2:5" x14ac:dyDescent="0.2">
      <c r="B23125" s="7" t="s">
        <v>23231</v>
      </c>
      <c r="E23125" s="7">
        <v>402</v>
      </c>
    </row>
    <row r="23126" spans="2:5" x14ac:dyDescent="0.2">
      <c r="B23126" s="7" t="s">
        <v>23232</v>
      </c>
      <c r="E23126" s="7">
        <v>451</v>
      </c>
    </row>
    <row r="23127" spans="2:5" x14ac:dyDescent="0.2">
      <c r="B23127" s="7" t="s">
        <v>23233</v>
      </c>
      <c r="E23127" s="7">
        <v>359</v>
      </c>
    </row>
    <row r="23128" spans="2:5" x14ac:dyDescent="0.2">
      <c r="B23128" s="7" t="s">
        <v>23234</v>
      </c>
      <c r="E23128" s="7">
        <v>331</v>
      </c>
    </row>
    <row r="23129" spans="2:5" x14ac:dyDescent="0.2">
      <c r="B23129" s="7" t="s">
        <v>23235</v>
      </c>
      <c r="E23129" s="7">
        <v>249</v>
      </c>
    </row>
    <row r="23130" spans="2:5" x14ac:dyDescent="0.2">
      <c r="B23130" s="7" t="s">
        <v>23236</v>
      </c>
      <c r="E23130" s="7">
        <v>504</v>
      </c>
    </row>
    <row r="23131" spans="2:5" x14ac:dyDescent="0.2">
      <c r="B23131" s="7" t="s">
        <v>23237</v>
      </c>
      <c r="E23131" s="7">
        <v>352</v>
      </c>
    </row>
    <row r="23132" spans="2:5" x14ac:dyDescent="0.2">
      <c r="B23132" s="7" t="s">
        <v>23238</v>
      </c>
      <c r="E23132" s="7">
        <v>446</v>
      </c>
    </row>
    <row r="23133" spans="2:5" x14ac:dyDescent="0.2">
      <c r="B23133" s="7" t="s">
        <v>23239</v>
      </c>
      <c r="E23133" s="7">
        <v>561</v>
      </c>
    </row>
    <row r="23134" spans="2:5" x14ac:dyDescent="0.2">
      <c r="B23134" s="7" t="s">
        <v>23240</v>
      </c>
      <c r="E23134" s="7">
        <v>434</v>
      </c>
    </row>
    <row r="23135" spans="2:5" x14ac:dyDescent="0.2">
      <c r="B23135" s="7" t="s">
        <v>23241</v>
      </c>
      <c r="E23135" s="7">
        <v>501</v>
      </c>
    </row>
    <row r="23136" spans="2:5" x14ac:dyDescent="0.2">
      <c r="B23136" s="7" t="s">
        <v>23242</v>
      </c>
      <c r="E23136" s="7">
        <v>382</v>
      </c>
    </row>
    <row r="23137" spans="2:5" x14ac:dyDescent="0.2">
      <c r="B23137" s="7" t="s">
        <v>23243</v>
      </c>
      <c r="E23137" s="7">
        <v>373</v>
      </c>
    </row>
    <row r="23138" spans="2:5" x14ac:dyDescent="0.2">
      <c r="B23138" s="7" t="s">
        <v>23244</v>
      </c>
      <c r="E23138" s="7">
        <v>544</v>
      </c>
    </row>
    <row r="23139" spans="2:5" x14ac:dyDescent="0.2">
      <c r="B23139" s="7" t="s">
        <v>23245</v>
      </c>
      <c r="E23139" s="7">
        <v>219</v>
      </c>
    </row>
    <row r="23140" spans="2:5" x14ac:dyDescent="0.2">
      <c r="B23140" s="7" t="s">
        <v>23246</v>
      </c>
      <c r="E23140" s="7">
        <v>610</v>
      </c>
    </row>
    <row r="23141" spans="2:5" x14ac:dyDescent="0.2">
      <c r="B23141" s="7" t="s">
        <v>23247</v>
      </c>
      <c r="E23141" s="7">
        <v>258</v>
      </c>
    </row>
    <row r="23142" spans="2:5" x14ac:dyDescent="0.2">
      <c r="B23142" s="7" t="s">
        <v>23248</v>
      </c>
      <c r="E23142" s="7">
        <v>647</v>
      </c>
    </row>
    <row r="23143" spans="2:5" x14ac:dyDescent="0.2">
      <c r="B23143" s="7" t="s">
        <v>23249</v>
      </c>
      <c r="E23143" s="7">
        <v>445</v>
      </c>
    </row>
    <row r="23144" spans="2:5" x14ac:dyDescent="0.2">
      <c r="B23144" s="7" t="s">
        <v>23250</v>
      </c>
      <c r="E23144" s="7">
        <v>400</v>
      </c>
    </row>
    <row r="23145" spans="2:5" x14ac:dyDescent="0.2">
      <c r="B23145" s="7" t="s">
        <v>23251</v>
      </c>
      <c r="E23145" s="7">
        <v>289</v>
      </c>
    </row>
    <row r="23146" spans="2:5" x14ac:dyDescent="0.2">
      <c r="B23146" s="7" t="s">
        <v>23252</v>
      </c>
      <c r="E23146" s="7">
        <v>483</v>
      </c>
    </row>
    <row r="23147" spans="2:5" x14ac:dyDescent="0.2">
      <c r="B23147" s="7" t="s">
        <v>23253</v>
      </c>
      <c r="E23147" s="7">
        <v>539</v>
      </c>
    </row>
    <row r="23148" spans="2:5" x14ac:dyDescent="0.2">
      <c r="B23148" s="7" t="s">
        <v>23254</v>
      </c>
      <c r="E23148" s="7">
        <v>502</v>
      </c>
    </row>
    <row r="23149" spans="2:5" x14ac:dyDescent="0.2">
      <c r="B23149" s="7" t="s">
        <v>23255</v>
      </c>
      <c r="E23149" s="7">
        <v>525</v>
      </c>
    </row>
    <row r="23150" spans="2:5" x14ac:dyDescent="0.2">
      <c r="B23150" s="7" t="s">
        <v>23256</v>
      </c>
      <c r="E23150" s="7">
        <v>562</v>
      </c>
    </row>
    <row r="23151" spans="2:5" x14ac:dyDescent="0.2">
      <c r="B23151" s="7" t="s">
        <v>23257</v>
      </c>
      <c r="E23151" s="7">
        <v>565</v>
      </c>
    </row>
    <row r="23152" spans="2:5" x14ac:dyDescent="0.2">
      <c r="B23152" s="7" t="s">
        <v>23258</v>
      </c>
      <c r="E23152" s="7">
        <v>509</v>
      </c>
    </row>
    <row r="23153" spans="2:5" x14ac:dyDescent="0.2">
      <c r="B23153" s="7" t="s">
        <v>23259</v>
      </c>
      <c r="E23153" s="7">
        <v>495</v>
      </c>
    </row>
    <row r="23154" spans="2:5" x14ac:dyDescent="0.2">
      <c r="B23154" s="7" t="s">
        <v>23260</v>
      </c>
      <c r="E23154" s="7">
        <v>401</v>
      </c>
    </row>
    <row r="23155" spans="2:5" x14ac:dyDescent="0.2">
      <c r="B23155" s="7" t="s">
        <v>23261</v>
      </c>
      <c r="E23155" s="7">
        <v>425</v>
      </c>
    </row>
    <row r="23156" spans="2:5" x14ac:dyDescent="0.2">
      <c r="B23156" s="7" t="s">
        <v>23262</v>
      </c>
      <c r="E23156" s="7">
        <v>459</v>
      </c>
    </row>
    <row r="23157" spans="2:5" x14ac:dyDescent="0.2">
      <c r="B23157" s="7" t="s">
        <v>23263</v>
      </c>
      <c r="E23157" s="7">
        <v>713</v>
      </c>
    </row>
    <row r="23158" spans="2:5" x14ac:dyDescent="0.2">
      <c r="B23158" s="7" t="s">
        <v>23264</v>
      </c>
      <c r="E23158" s="7">
        <v>454</v>
      </c>
    </row>
    <row r="23159" spans="2:5" x14ac:dyDescent="0.2">
      <c r="B23159" s="7" t="s">
        <v>23265</v>
      </c>
      <c r="E23159" s="7">
        <v>519</v>
      </c>
    </row>
    <row r="23160" spans="2:5" x14ac:dyDescent="0.2">
      <c r="B23160" s="7" t="s">
        <v>23266</v>
      </c>
      <c r="E23160" s="7">
        <v>577</v>
      </c>
    </row>
    <row r="23161" spans="2:5" x14ac:dyDescent="0.2">
      <c r="B23161" s="7" t="s">
        <v>23267</v>
      </c>
      <c r="E23161" s="7">
        <v>494</v>
      </c>
    </row>
    <row r="23162" spans="2:5" x14ac:dyDescent="0.2">
      <c r="B23162" s="7" t="s">
        <v>23268</v>
      </c>
      <c r="E23162" s="7">
        <v>628</v>
      </c>
    </row>
    <row r="23163" spans="2:5" x14ac:dyDescent="0.2">
      <c r="B23163" s="7" t="s">
        <v>23269</v>
      </c>
      <c r="E23163" s="7">
        <v>518</v>
      </c>
    </row>
    <row r="23164" spans="2:5" x14ac:dyDescent="0.2">
      <c r="B23164" s="7" t="s">
        <v>23270</v>
      </c>
      <c r="E23164" s="7">
        <v>417</v>
      </c>
    </row>
    <row r="23165" spans="2:5" x14ac:dyDescent="0.2">
      <c r="B23165" s="7" t="s">
        <v>23271</v>
      </c>
      <c r="E23165" s="7">
        <v>524</v>
      </c>
    </row>
    <row r="23166" spans="2:5" x14ac:dyDescent="0.2">
      <c r="B23166" s="7" t="s">
        <v>23272</v>
      </c>
      <c r="E23166" s="7">
        <v>540</v>
      </c>
    </row>
    <row r="23167" spans="2:5" x14ac:dyDescent="0.2">
      <c r="B23167" s="7" t="s">
        <v>23273</v>
      </c>
      <c r="E23167" s="7">
        <v>494</v>
      </c>
    </row>
    <row r="23168" spans="2:5" x14ac:dyDescent="0.2">
      <c r="B23168" s="7" t="s">
        <v>23274</v>
      </c>
      <c r="E23168" s="7">
        <v>385</v>
      </c>
    </row>
    <row r="23169" spans="2:5" x14ac:dyDescent="0.2">
      <c r="B23169" s="7" t="s">
        <v>23275</v>
      </c>
      <c r="E23169" s="7">
        <v>477</v>
      </c>
    </row>
    <row r="23170" spans="2:5" x14ac:dyDescent="0.2">
      <c r="B23170" s="7" t="s">
        <v>23276</v>
      </c>
      <c r="E23170" s="7">
        <v>404</v>
      </c>
    </row>
    <row r="23171" spans="2:5" x14ac:dyDescent="0.2">
      <c r="B23171" s="7" t="s">
        <v>23277</v>
      </c>
      <c r="E23171" s="7">
        <v>500</v>
      </c>
    </row>
    <row r="23172" spans="2:5" x14ac:dyDescent="0.2">
      <c r="B23172" s="7" t="s">
        <v>23278</v>
      </c>
      <c r="E23172" s="7">
        <v>402</v>
      </c>
    </row>
    <row r="23173" spans="2:5" x14ac:dyDescent="0.2">
      <c r="B23173" s="7" t="s">
        <v>23279</v>
      </c>
      <c r="E23173" s="7">
        <v>468</v>
      </c>
    </row>
    <row r="23174" spans="2:5" x14ac:dyDescent="0.2">
      <c r="B23174" s="7" t="s">
        <v>23280</v>
      </c>
      <c r="E23174" s="7">
        <v>610</v>
      </c>
    </row>
    <row r="23175" spans="2:5" x14ac:dyDescent="0.2">
      <c r="B23175" s="7" t="s">
        <v>23281</v>
      </c>
      <c r="E23175" s="7">
        <v>435</v>
      </c>
    </row>
    <row r="23176" spans="2:5" x14ac:dyDescent="0.2">
      <c r="B23176" s="7" t="s">
        <v>23282</v>
      </c>
      <c r="E23176" s="7">
        <v>369</v>
      </c>
    </row>
    <row r="23177" spans="2:5" x14ac:dyDescent="0.2">
      <c r="B23177" s="7" t="s">
        <v>23283</v>
      </c>
      <c r="E23177" s="7">
        <v>484</v>
      </c>
    </row>
    <row r="23178" spans="2:5" x14ac:dyDescent="0.2">
      <c r="B23178" s="7" t="s">
        <v>23284</v>
      </c>
      <c r="E23178" s="7">
        <v>619</v>
      </c>
    </row>
    <row r="23179" spans="2:5" x14ac:dyDescent="0.2">
      <c r="B23179" s="7" t="s">
        <v>23285</v>
      </c>
      <c r="E23179" s="7">
        <v>554</v>
      </c>
    </row>
    <row r="23180" spans="2:5" x14ac:dyDescent="0.2">
      <c r="B23180" s="7" t="s">
        <v>23286</v>
      </c>
      <c r="E23180" s="7">
        <v>324</v>
      </c>
    </row>
    <row r="23181" spans="2:5" x14ac:dyDescent="0.2">
      <c r="B23181" s="7" t="s">
        <v>23287</v>
      </c>
      <c r="E23181" s="7">
        <v>485</v>
      </c>
    </row>
    <row r="23182" spans="2:5" x14ac:dyDescent="0.2">
      <c r="B23182" s="7" t="s">
        <v>23288</v>
      </c>
      <c r="E23182" s="7">
        <v>476</v>
      </c>
    </row>
    <row r="23183" spans="2:5" x14ac:dyDescent="0.2">
      <c r="B23183" s="7" t="s">
        <v>23289</v>
      </c>
      <c r="E23183" s="7">
        <v>642</v>
      </c>
    </row>
    <row r="23184" spans="2:5" x14ac:dyDescent="0.2">
      <c r="B23184" s="7" t="s">
        <v>23290</v>
      </c>
      <c r="E23184" s="7">
        <v>521</v>
      </c>
    </row>
    <row r="23185" spans="2:5" x14ac:dyDescent="0.2">
      <c r="B23185" s="7" t="s">
        <v>23291</v>
      </c>
      <c r="E23185" s="7">
        <v>500</v>
      </c>
    </row>
    <row r="23186" spans="2:5" x14ac:dyDescent="0.2">
      <c r="B23186" s="7" t="s">
        <v>23292</v>
      </c>
      <c r="E23186" s="7">
        <v>349</v>
      </c>
    </row>
    <row r="23187" spans="2:5" x14ac:dyDescent="0.2">
      <c r="B23187" s="7" t="s">
        <v>23293</v>
      </c>
      <c r="E23187" s="7">
        <v>529</v>
      </c>
    </row>
    <row r="23188" spans="2:5" x14ac:dyDescent="0.2">
      <c r="B23188" s="7" t="s">
        <v>23294</v>
      </c>
      <c r="E23188" s="7">
        <v>484</v>
      </c>
    </row>
    <row r="23189" spans="2:5" x14ac:dyDescent="0.2">
      <c r="B23189" s="7" t="s">
        <v>23295</v>
      </c>
      <c r="E23189" s="7">
        <v>467</v>
      </c>
    </row>
    <row r="23190" spans="2:5" x14ac:dyDescent="0.2">
      <c r="B23190" s="7" t="s">
        <v>23296</v>
      </c>
      <c r="E23190" s="7">
        <v>482</v>
      </c>
    </row>
    <row r="23191" spans="2:5" x14ac:dyDescent="0.2">
      <c r="B23191" s="7" t="s">
        <v>23297</v>
      </c>
      <c r="E23191" s="7">
        <v>474</v>
      </c>
    </row>
    <row r="23192" spans="2:5" x14ac:dyDescent="0.2">
      <c r="B23192" s="7" t="s">
        <v>23298</v>
      </c>
      <c r="E23192" s="7">
        <v>334</v>
      </c>
    </row>
    <row r="23193" spans="2:5" x14ac:dyDescent="0.2">
      <c r="B23193" s="7" t="s">
        <v>23299</v>
      </c>
      <c r="E23193" s="7">
        <v>398</v>
      </c>
    </row>
    <row r="23194" spans="2:5" x14ac:dyDescent="0.2">
      <c r="B23194" s="7" t="s">
        <v>23300</v>
      </c>
      <c r="E23194" s="7">
        <v>526</v>
      </c>
    </row>
    <row r="23195" spans="2:5" x14ac:dyDescent="0.2">
      <c r="B23195" s="7" t="s">
        <v>23301</v>
      </c>
      <c r="E23195" s="7">
        <v>431</v>
      </c>
    </row>
    <row r="23196" spans="2:5" x14ac:dyDescent="0.2">
      <c r="B23196" s="7" t="s">
        <v>23302</v>
      </c>
      <c r="E23196" s="7">
        <v>612</v>
      </c>
    </row>
    <row r="23197" spans="2:5" x14ac:dyDescent="0.2">
      <c r="B23197" s="7" t="s">
        <v>23303</v>
      </c>
      <c r="E23197" s="7">
        <v>269</v>
      </c>
    </row>
    <row r="23198" spans="2:5" x14ac:dyDescent="0.2">
      <c r="B23198" s="7" t="s">
        <v>23304</v>
      </c>
      <c r="E23198" s="7">
        <v>508</v>
      </c>
    </row>
    <row r="23199" spans="2:5" x14ac:dyDescent="0.2">
      <c r="B23199" s="7" t="s">
        <v>23305</v>
      </c>
      <c r="E23199" s="7">
        <v>404</v>
      </c>
    </row>
    <row r="23200" spans="2:5" x14ac:dyDescent="0.2">
      <c r="B23200" s="7" t="s">
        <v>23306</v>
      </c>
      <c r="E23200" s="7">
        <v>513</v>
      </c>
    </row>
    <row r="23201" spans="2:5" x14ac:dyDescent="0.2">
      <c r="B23201" s="7" t="s">
        <v>23307</v>
      </c>
      <c r="E23201" s="7">
        <v>548</v>
      </c>
    </row>
    <row r="23202" spans="2:5" x14ac:dyDescent="0.2">
      <c r="B23202" s="7" t="s">
        <v>23308</v>
      </c>
      <c r="E23202" s="7">
        <v>439</v>
      </c>
    </row>
    <row r="23203" spans="2:5" x14ac:dyDescent="0.2">
      <c r="B23203" s="7" t="s">
        <v>23309</v>
      </c>
      <c r="E23203" s="7">
        <v>425</v>
      </c>
    </row>
    <row r="23204" spans="2:5" x14ac:dyDescent="0.2">
      <c r="B23204" s="7" t="s">
        <v>23310</v>
      </c>
      <c r="E23204" s="7">
        <v>605</v>
      </c>
    </row>
    <row r="23205" spans="2:5" x14ac:dyDescent="0.2">
      <c r="B23205" s="7" t="s">
        <v>23311</v>
      </c>
      <c r="E23205" s="7">
        <v>496</v>
      </c>
    </row>
    <row r="23206" spans="2:5" x14ac:dyDescent="0.2">
      <c r="B23206" s="7" t="s">
        <v>23312</v>
      </c>
      <c r="E23206" s="7">
        <v>438</v>
      </c>
    </row>
    <row r="23207" spans="2:5" x14ac:dyDescent="0.2">
      <c r="B23207" s="7" t="s">
        <v>23313</v>
      </c>
      <c r="E23207" s="7">
        <v>475</v>
      </c>
    </row>
    <row r="23208" spans="2:5" x14ac:dyDescent="0.2">
      <c r="B23208" s="7" t="s">
        <v>23314</v>
      </c>
      <c r="E23208" s="7">
        <v>541</v>
      </c>
    </row>
    <row r="23209" spans="2:5" x14ac:dyDescent="0.2">
      <c r="B23209" s="7" t="s">
        <v>23315</v>
      </c>
      <c r="E23209" s="7">
        <v>211</v>
      </c>
    </row>
    <row r="23210" spans="2:5" x14ac:dyDescent="0.2">
      <c r="B23210" s="7" t="s">
        <v>23316</v>
      </c>
      <c r="E23210" s="7">
        <v>333</v>
      </c>
    </row>
    <row r="23211" spans="2:5" x14ac:dyDescent="0.2">
      <c r="B23211" s="7" t="s">
        <v>23317</v>
      </c>
      <c r="E23211" s="7">
        <v>440</v>
      </c>
    </row>
    <row r="23212" spans="2:5" x14ac:dyDescent="0.2">
      <c r="B23212" s="7" t="s">
        <v>23318</v>
      </c>
      <c r="E23212" s="7">
        <v>254</v>
      </c>
    </row>
    <row r="23213" spans="2:5" x14ac:dyDescent="0.2">
      <c r="B23213" s="7" t="s">
        <v>23319</v>
      </c>
      <c r="E23213" s="7">
        <v>338</v>
      </c>
    </row>
    <row r="23214" spans="2:5" x14ac:dyDescent="0.2">
      <c r="B23214" s="7" t="s">
        <v>23320</v>
      </c>
      <c r="E23214" s="7">
        <v>0</v>
      </c>
    </row>
    <row r="23215" spans="2:5" x14ac:dyDescent="0.2">
      <c r="B23215" s="7" t="s">
        <v>23321</v>
      </c>
      <c r="E23215" s="7">
        <v>549</v>
      </c>
    </row>
    <row r="23216" spans="2:5" x14ac:dyDescent="0.2">
      <c r="B23216" s="7" t="s">
        <v>23322</v>
      </c>
      <c r="E23216" s="7">
        <v>339</v>
      </c>
    </row>
    <row r="23217" spans="2:5" x14ac:dyDescent="0.2">
      <c r="B23217" s="7" t="s">
        <v>23323</v>
      </c>
      <c r="E23217" s="7">
        <v>419</v>
      </c>
    </row>
    <row r="23218" spans="2:5" x14ac:dyDescent="0.2">
      <c r="B23218" s="7" t="s">
        <v>23324</v>
      </c>
      <c r="E23218" s="7">
        <v>459</v>
      </c>
    </row>
    <row r="23219" spans="2:5" x14ac:dyDescent="0.2">
      <c r="B23219" s="7" t="s">
        <v>23325</v>
      </c>
      <c r="E23219" s="7">
        <v>373</v>
      </c>
    </row>
    <row r="23220" spans="2:5" x14ac:dyDescent="0.2">
      <c r="B23220" s="7" t="s">
        <v>23326</v>
      </c>
      <c r="E23220" s="7">
        <v>307</v>
      </c>
    </row>
    <row r="23221" spans="2:5" x14ac:dyDescent="0.2">
      <c r="B23221" s="7" t="s">
        <v>23327</v>
      </c>
      <c r="E23221" s="7">
        <v>452</v>
      </c>
    </row>
    <row r="23222" spans="2:5" x14ac:dyDescent="0.2">
      <c r="B23222" s="7" t="s">
        <v>23328</v>
      </c>
      <c r="E23222" s="7">
        <v>394</v>
      </c>
    </row>
    <row r="23223" spans="2:5" x14ac:dyDescent="0.2">
      <c r="B23223" s="7" t="s">
        <v>23329</v>
      </c>
      <c r="E23223" s="7">
        <v>321</v>
      </c>
    </row>
    <row r="23224" spans="2:5" x14ac:dyDescent="0.2">
      <c r="B23224" s="7" t="s">
        <v>23330</v>
      </c>
      <c r="E23224" s="7">
        <v>610</v>
      </c>
    </row>
    <row r="23225" spans="2:5" x14ac:dyDescent="0.2">
      <c r="B23225" s="7" t="s">
        <v>23331</v>
      </c>
      <c r="E23225" s="7">
        <v>363</v>
      </c>
    </row>
    <row r="23226" spans="2:5" x14ac:dyDescent="0.2">
      <c r="B23226" s="7" t="s">
        <v>23332</v>
      </c>
      <c r="E23226" s="7">
        <v>357</v>
      </c>
    </row>
    <row r="23227" spans="2:5" x14ac:dyDescent="0.2">
      <c r="B23227" s="7" t="s">
        <v>23333</v>
      </c>
      <c r="E23227" s="7">
        <v>395</v>
      </c>
    </row>
    <row r="23228" spans="2:5" x14ac:dyDescent="0.2">
      <c r="B23228" s="7" t="s">
        <v>23334</v>
      </c>
      <c r="E23228" s="7">
        <v>322</v>
      </c>
    </row>
    <row r="23229" spans="2:5" x14ac:dyDescent="0.2">
      <c r="B23229" s="7" t="s">
        <v>23335</v>
      </c>
      <c r="E23229" s="7">
        <v>337</v>
      </c>
    </row>
    <row r="23230" spans="2:5" x14ac:dyDescent="0.2">
      <c r="B23230" s="7" t="s">
        <v>23336</v>
      </c>
      <c r="E23230" s="7">
        <v>331</v>
      </c>
    </row>
    <row r="23231" spans="2:5" x14ac:dyDescent="0.2">
      <c r="B23231" s="7" t="s">
        <v>23337</v>
      </c>
      <c r="E23231" s="7">
        <v>415</v>
      </c>
    </row>
    <row r="23232" spans="2:5" x14ac:dyDescent="0.2">
      <c r="B23232" s="7" t="s">
        <v>23338</v>
      </c>
      <c r="E23232" s="7">
        <v>417</v>
      </c>
    </row>
    <row r="23233" spans="2:5" x14ac:dyDescent="0.2">
      <c r="B23233" s="7" t="s">
        <v>23339</v>
      </c>
      <c r="E23233" s="7">
        <v>439</v>
      </c>
    </row>
    <row r="23234" spans="2:5" x14ac:dyDescent="0.2">
      <c r="B23234" s="7" t="s">
        <v>23340</v>
      </c>
      <c r="E23234" s="7">
        <v>384</v>
      </c>
    </row>
    <row r="23235" spans="2:5" x14ac:dyDescent="0.2">
      <c r="B23235" s="7" t="s">
        <v>23341</v>
      </c>
      <c r="E23235" s="7">
        <v>376</v>
      </c>
    </row>
    <row r="23236" spans="2:5" x14ac:dyDescent="0.2">
      <c r="B23236" s="7" t="s">
        <v>23342</v>
      </c>
      <c r="E23236" s="7">
        <v>358</v>
      </c>
    </row>
    <row r="23237" spans="2:5" x14ac:dyDescent="0.2">
      <c r="B23237" s="7" t="s">
        <v>23343</v>
      </c>
      <c r="E23237" s="7">
        <v>474</v>
      </c>
    </row>
    <row r="23238" spans="2:5" x14ac:dyDescent="0.2">
      <c r="B23238" s="7" t="s">
        <v>23344</v>
      </c>
      <c r="E23238" s="7">
        <v>362</v>
      </c>
    </row>
    <row r="23239" spans="2:5" x14ac:dyDescent="0.2">
      <c r="B23239" s="7" t="s">
        <v>23345</v>
      </c>
      <c r="E23239" s="7">
        <v>265</v>
      </c>
    </row>
    <row r="23240" spans="2:5" x14ac:dyDescent="0.2">
      <c r="B23240" s="7" t="s">
        <v>23346</v>
      </c>
      <c r="E23240" s="7">
        <v>423</v>
      </c>
    </row>
    <row r="23241" spans="2:5" x14ac:dyDescent="0.2">
      <c r="B23241" s="7" t="s">
        <v>23347</v>
      </c>
      <c r="E23241" s="7">
        <v>220</v>
      </c>
    </row>
    <row r="23242" spans="2:5" x14ac:dyDescent="0.2">
      <c r="B23242" s="7" t="s">
        <v>23348</v>
      </c>
      <c r="E23242" s="7">
        <v>496</v>
      </c>
    </row>
    <row r="23243" spans="2:5" x14ac:dyDescent="0.2">
      <c r="B23243" s="7" t="s">
        <v>23349</v>
      </c>
      <c r="E23243" s="7">
        <v>331</v>
      </c>
    </row>
    <row r="23244" spans="2:5" x14ac:dyDescent="0.2">
      <c r="B23244" s="7" t="s">
        <v>23350</v>
      </c>
      <c r="E23244" s="7">
        <v>419</v>
      </c>
    </row>
    <row r="23245" spans="2:5" x14ac:dyDescent="0.2">
      <c r="B23245" s="7" t="s">
        <v>23351</v>
      </c>
      <c r="E23245" s="7">
        <v>364</v>
      </c>
    </row>
    <row r="23246" spans="2:5" x14ac:dyDescent="0.2">
      <c r="B23246" s="7" t="s">
        <v>23352</v>
      </c>
      <c r="E23246" s="7">
        <v>394</v>
      </c>
    </row>
    <row r="23247" spans="2:5" x14ac:dyDescent="0.2">
      <c r="B23247" s="7" t="s">
        <v>23353</v>
      </c>
      <c r="E23247" s="7">
        <v>344</v>
      </c>
    </row>
    <row r="23248" spans="2:5" x14ac:dyDescent="0.2">
      <c r="B23248" s="7" t="s">
        <v>23354</v>
      </c>
      <c r="E23248" s="7">
        <v>485</v>
      </c>
    </row>
    <row r="23249" spans="2:5" x14ac:dyDescent="0.2">
      <c r="B23249" s="7" t="s">
        <v>23355</v>
      </c>
      <c r="E23249" s="7">
        <v>450</v>
      </c>
    </row>
    <row r="23250" spans="2:5" x14ac:dyDescent="0.2">
      <c r="B23250" s="7" t="s">
        <v>23356</v>
      </c>
      <c r="E23250" s="7">
        <v>612</v>
      </c>
    </row>
    <row r="23251" spans="2:5" x14ac:dyDescent="0.2">
      <c r="B23251" s="7" t="s">
        <v>23357</v>
      </c>
      <c r="E23251" s="7">
        <v>385</v>
      </c>
    </row>
    <row r="23252" spans="2:5" x14ac:dyDescent="0.2">
      <c r="B23252" s="7" t="s">
        <v>23358</v>
      </c>
      <c r="E23252" s="7">
        <v>430</v>
      </c>
    </row>
    <row r="23253" spans="2:5" x14ac:dyDescent="0.2">
      <c r="B23253" s="7" t="s">
        <v>23359</v>
      </c>
      <c r="E23253" s="7">
        <v>475</v>
      </c>
    </row>
    <row r="23254" spans="2:5" x14ac:dyDescent="0.2">
      <c r="B23254" s="7" t="s">
        <v>23360</v>
      </c>
      <c r="E23254" s="7">
        <v>546</v>
      </c>
    </row>
    <row r="23255" spans="2:5" x14ac:dyDescent="0.2">
      <c r="B23255" s="7" t="s">
        <v>23361</v>
      </c>
      <c r="E23255" s="7">
        <v>478</v>
      </c>
    </row>
    <row r="23256" spans="2:5" x14ac:dyDescent="0.2">
      <c r="B23256" s="7" t="s">
        <v>23362</v>
      </c>
      <c r="E23256" s="7">
        <v>347</v>
      </c>
    </row>
    <row r="23257" spans="2:5" x14ac:dyDescent="0.2">
      <c r="B23257" s="7" t="s">
        <v>23363</v>
      </c>
      <c r="E23257" s="7">
        <v>662</v>
      </c>
    </row>
    <row r="23258" spans="2:5" x14ac:dyDescent="0.2">
      <c r="B23258" s="7" t="s">
        <v>23364</v>
      </c>
      <c r="E23258" s="7">
        <v>560</v>
      </c>
    </row>
    <row r="23259" spans="2:5" x14ac:dyDescent="0.2">
      <c r="B23259" s="7" t="s">
        <v>23365</v>
      </c>
      <c r="E23259" s="7">
        <v>728</v>
      </c>
    </row>
    <row r="23260" spans="2:5" x14ac:dyDescent="0.2">
      <c r="B23260" s="7" t="s">
        <v>23366</v>
      </c>
      <c r="E23260" s="7">
        <v>489</v>
      </c>
    </row>
    <row r="23261" spans="2:5" x14ac:dyDescent="0.2">
      <c r="B23261" s="7" t="s">
        <v>23367</v>
      </c>
      <c r="E23261" s="7">
        <v>510</v>
      </c>
    </row>
    <row r="23262" spans="2:5" x14ac:dyDescent="0.2">
      <c r="B23262" s="7" t="s">
        <v>23368</v>
      </c>
      <c r="E23262" s="7">
        <v>508</v>
      </c>
    </row>
    <row r="23263" spans="2:5" x14ac:dyDescent="0.2">
      <c r="B23263" s="7" t="s">
        <v>23369</v>
      </c>
      <c r="E23263" s="7">
        <v>632</v>
      </c>
    </row>
    <row r="23264" spans="2:5" x14ac:dyDescent="0.2">
      <c r="B23264" s="7" t="s">
        <v>23370</v>
      </c>
      <c r="E23264" s="7">
        <v>423</v>
      </c>
    </row>
    <row r="23265" spans="2:5" x14ac:dyDescent="0.2">
      <c r="B23265" s="7" t="s">
        <v>23371</v>
      </c>
      <c r="E23265" s="7">
        <v>448</v>
      </c>
    </row>
    <row r="23266" spans="2:5" x14ac:dyDescent="0.2">
      <c r="B23266" s="7" t="s">
        <v>23372</v>
      </c>
      <c r="E23266" s="7">
        <v>497</v>
      </c>
    </row>
    <row r="23267" spans="2:5" x14ac:dyDescent="0.2">
      <c r="B23267" s="7" t="s">
        <v>23373</v>
      </c>
      <c r="E23267" s="7">
        <v>439</v>
      </c>
    </row>
    <row r="23268" spans="2:5" x14ac:dyDescent="0.2">
      <c r="B23268" s="7" t="s">
        <v>23374</v>
      </c>
      <c r="E23268" s="7">
        <v>560</v>
      </c>
    </row>
    <row r="23269" spans="2:5" x14ac:dyDescent="0.2">
      <c r="B23269" s="7" t="s">
        <v>23375</v>
      </c>
      <c r="E23269" s="7">
        <v>431</v>
      </c>
    </row>
    <row r="23270" spans="2:5" x14ac:dyDescent="0.2">
      <c r="B23270" s="7" t="s">
        <v>23376</v>
      </c>
      <c r="E23270" s="7">
        <v>468</v>
      </c>
    </row>
    <row r="23271" spans="2:5" x14ac:dyDescent="0.2">
      <c r="B23271" s="7" t="s">
        <v>23377</v>
      </c>
      <c r="E23271" s="7">
        <v>487</v>
      </c>
    </row>
    <row r="23272" spans="2:5" x14ac:dyDescent="0.2">
      <c r="B23272" s="7" t="s">
        <v>23378</v>
      </c>
      <c r="E23272" s="7">
        <v>531</v>
      </c>
    </row>
    <row r="23273" spans="2:5" x14ac:dyDescent="0.2">
      <c r="B23273" s="7" t="s">
        <v>23379</v>
      </c>
      <c r="E23273" s="7">
        <v>546</v>
      </c>
    </row>
    <row r="23274" spans="2:5" x14ac:dyDescent="0.2">
      <c r="B23274" s="7" t="s">
        <v>23380</v>
      </c>
      <c r="E23274" s="7">
        <v>593</v>
      </c>
    </row>
    <row r="23275" spans="2:5" x14ac:dyDescent="0.2">
      <c r="B23275" s="7" t="s">
        <v>23381</v>
      </c>
      <c r="E23275" s="7">
        <v>494</v>
      </c>
    </row>
    <row r="23276" spans="2:5" x14ac:dyDescent="0.2">
      <c r="B23276" s="7" t="s">
        <v>23382</v>
      </c>
      <c r="E23276" s="7">
        <v>319</v>
      </c>
    </row>
    <row r="23277" spans="2:5" x14ac:dyDescent="0.2">
      <c r="B23277" s="7" t="s">
        <v>23383</v>
      </c>
      <c r="E23277" s="7">
        <v>494</v>
      </c>
    </row>
    <row r="23278" spans="2:5" x14ac:dyDescent="0.2">
      <c r="B23278" s="7" t="s">
        <v>23384</v>
      </c>
      <c r="E23278" s="7">
        <v>471</v>
      </c>
    </row>
    <row r="23279" spans="2:5" x14ac:dyDescent="0.2">
      <c r="B23279" s="7" t="s">
        <v>23385</v>
      </c>
      <c r="E23279" s="7">
        <v>513</v>
      </c>
    </row>
    <row r="23280" spans="2:5" x14ac:dyDescent="0.2">
      <c r="B23280" s="7" t="s">
        <v>23386</v>
      </c>
      <c r="E23280" s="7">
        <v>347</v>
      </c>
    </row>
    <row r="23281" spans="2:5" x14ac:dyDescent="0.2">
      <c r="B23281" s="7" t="s">
        <v>23387</v>
      </c>
      <c r="E23281" s="7">
        <v>562</v>
      </c>
    </row>
    <row r="23282" spans="2:5" x14ac:dyDescent="0.2">
      <c r="B23282" s="7" t="s">
        <v>23388</v>
      </c>
      <c r="E23282" s="7">
        <v>497</v>
      </c>
    </row>
    <row r="23283" spans="2:5" x14ac:dyDescent="0.2">
      <c r="B23283" s="7" t="s">
        <v>23389</v>
      </c>
      <c r="E23283" s="7">
        <v>508</v>
      </c>
    </row>
    <row r="23284" spans="2:5" x14ac:dyDescent="0.2">
      <c r="B23284" s="7" t="s">
        <v>23390</v>
      </c>
      <c r="E23284" s="7">
        <v>475</v>
      </c>
    </row>
    <row r="23285" spans="2:5" x14ac:dyDescent="0.2">
      <c r="B23285" s="7" t="s">
        <v>23391</v>
      </c>
      <c r="E23285" s="7">
        <v>530</v>
      </c>
    </row>
    <row r="23286" spans="2:5" x14ac:dyDescent="0.2">
      <c r="B23286" s="7" t="s">
        <v>23392</v>
      </c>
      <c r="E23286" s="7">
        <v>385</v>
      </c>
    </row>
    <row r="23287" spans="2:5" x14ac:dyDescent="0.2">
      <c r="B23287" s="7" t="s">
        <v>23393</v>
      </c>
      <c r="E23287" s="7">
        <v>534</v>
      </c>
    </row>
    <row r="23288" spans="2:5" x14ac:dyDescent="0.2">
      <c r="B23288" s="7" t="s">
        <v>23394</v>
      </c>
      <c r="E23288" s="7">
        <v>414</v>
      </c>
    </row>
    <row r="23289" spans="2:5" x14ac:dyDescent="0.2">
      <c r="B23289" s="7" t="s">
        <v>23395</v>
      </c>
      <c r="E23289" s="7">
        <v>382</v>
      </c>
    </row>
    <row r="23290" spans="2:5" x14ac:dyDescent="0.2">
      <c r="B23290" s="7" t="s">
        <v>23396</v>
      </c>
      <c r="E23290" s="7">
        <v>354</v>
      </c>
    </row>
    <row r="23291" spans="2:5" x14ac:dyDescent="0.2">
      <c r="B23291" s="7" t="s">
        <v>23397</v>
      </c>
      <c r="E23291" s="7">
        <v>514</v>
      </c>
    </row>
    <row r="23292" spans="2:5" x14ac:dyDescent="0.2">
      <c r="B23292" s="7" t="s">
        <v>23398</v>
      </c>
      <c r="E23292" s="7">
        <v>456</v>
      </c>
    </row>
    <row r="23293" spans="2:5" x14ac:dyDescent="0.2">
      <c r="B23293" s="7" t="s">
        <v>23399</v>
      </c>
      <c r="E23293" s="7">
        <v>421</v>
      </c>
    </row>
    <row r="23294" spans="2:5" x14ac:dyDescent="0.2">
      <c r="B23294" s="7" t="s">
        <v>23400</v>
      </c>
      <c r="E23294" s="7">
        <v>468</v>
      </c>
    </row>
    <row r="23295" spans="2:5" x14ac:dyDescent="0.2">
      <c r="B23295" s="7" t="s">
        <v>23401</v>
      </c>
      <c r="E23295" s="7">
        <v>504</v>
      </c>
    </row>
    <row r="23296" spans="2:5" x14ac:dyDescent="0.2">
      <c r="B23296" s="7" t="s">
        <v>23402</v>
      </c>
      <c r="E23296" s="7">
        <v>477</v>
      </c>
    </row>
    <row r="23297" spans="2:5" x14ac:dyDescent="0.2">
      <c r="B23297" s="7" t="s">
        <v>23403</v>
      </c>
      <c r="E23297" s="7">
        <v>313</v>
      </c>
    </row>
    <row r="23298" spans="2:5" x14ac:dyDescent="0.2">
      <c r="B23298" s="7" t="s">
        <v>23404</v>
      </c>
      <c r="E23298" s="7">
        <v>412</v>
      </c>
    </row>
    <row r="23299" spans="2:5" x14ac:dyDescent="0.2">
      <c r="B23299" s="7" t="s">
        <v>23405</v>
      </c>
      <c r="E23299" s="7">
        <v>406</v>
      </c>
    </row>
    <row r="23300" spans="2:5" x14ac:dyDescent="0.2">
      <c r="B23300" s="7" t="s">
        <v>23406</v>
      </c>
      <c r="E23300" s="7">
        <v>489</v>
      </c>
    </row>
    <row r="23301" spans="2:5" x14ac:dyDescent="0.2">
      <c r="B23301" s="7" t="s">
        <v>23407</v>
      </c>
      <c r="E23301" s="7">
        <v>422</v>
      </c>
    </row>
    <row r="23302" spans="2:5" x14ac:dyDescent="0.2">
      <c r="B23302" s="7" t="s">
        <v>23408</v>
      </c>
      <c r="E23302" s="7">
        <v>345</v>
      </c>
    </row>
    <row r="23303" spans="2:5" x14ac:dyDescent="0.2">
      <c r="B23303" s="7" t="s">
        <v>23409</v>
      </c>
      <c r="E23303" s="7">
        <v>372</v>
      </c>
    </row>
    <row r="23304" spans="2:5" x14ac:dyDescent="0.2">
      <c r="B23304" s="7" t="s">
        <v>23410</v>
      </c>
      <c r="E23304" s="7">
        <v>382</v>
      </c>
    </row>
    <row r="23305" spans="2:5" x14ac:dyDescent="0.2">
      <c r="B23305" s="7" t="s">
        <v>23411</v>
      </c>
      <c r="E23305" s="7">
        <v>454</v>
      </c>
    </row>
    <row r="23306" spans="2:5" x14ac:dyDescent="0.2">
      <c r="B23306" s="7" t="s">
        <v>23412</v>
      </c>
      <c r="E23306" s="7">
        <v>391</v>
      </c>
    </row>
    <row r="23307" spans="2:5" x14ac:dyDescent="0.2">
      <c r="B23307" s="7" t="s">
        <v>23413</v>
      </c>
      <c r="E23307" s="7">
        <v>310</v>
      </c>
    </row>
    <row r="23308" spans="2:5" x14ac:dyDescent="0.2">
      <c r="B23308" s="7" t="s">
        <v>23414</v>
      </c>
      <c r="E23308" s="7">
        <v>428</v>
      </c>
    </row>
    <row r="23309" spans="2:5" x14ac:dyDescent="0.2">
      <c r="B23309" s="7" t="s">
        <v>23415</v>
      </c>
      <c r="E23309" s="7">
        <v>196</v>
      </c>
    </row>
    <row r="23310" spans="2:5" x14ac:dyDescent="0.2">
      <c r="B23310" s="7" t="s">
        <v>23416</v>
      </c>
      <c r="E23310" s="7">
        <v>384</v>
      </c>
    </row>
    <row r="23311" spans="2:5" x14ac:dyDescent="0.2">
      <c r="B23311" s="7" t="s">
        <v>23417</v>
      </c>
      <c r="E23311" s="7">
        <v>219</v>
      </c>
    </row>
    <row r="23312" spans="2:5" x14ac:dyDescent="0.2">
      <c r="B23312" s="7" t="s">
        <v>23418</v>
      </c>
      <c r="E23312" s="7">
        <v>291</v>
      </c>
    </row>
    <row r="23313" spans="2:5" x14ac:dyDescent="0.2">
      <c r="B23313" s="7" t="s">
        <v>23419</v>
      </c>
      <c r="E23313" s="7">
        <v>260</v>
      </c>
    </row>
    <row r="23314" spans="2:5" x14ac:dyDescent="0.2">
      <c r="B23314" s="7" t="s">
        <v>23420</v>
      </c>
      <c r="E23314" s="7">
        <v>0</v>
      </c>
    </row>
    <row r="23315" spans="2:5" x14ac:dyDescent="0.2">
      <c r="B23315" s="7" t="s">
        <v>23421</v>
      </c>
      <c r="E23315" s="7">
        <v>481</v>
      </c>
    </row>
    <row r="23316" spans="2:5" x14ac:dyDescent="0.2">
      <c r="B23316" s="7" t="s">
        <v>23422</v>
      </c>
      <c r="E23316" s="7">
        <v>391</v>
      </c>
    </row>
    <row r="23317" spans="2:5" x14ac:dyDescent="0.2">
      <c r="B23317" s="7" t="s">
        <v>23423</v>
      </c>
      <c r="E23317" s="7">
        <v>419</v>
      </c>
    </row>
    <row r="23318" spans="2:5" x14ac:dyDescent="0.2">
      <c r="B23318" s="7" t="s">
        <v>23424</v>
      </c>
      <c r="E23318" s="7">
        <v>495</v>
      </c>
    </row>
    <row r="23319" spans="2:5" x14ac:dyDescent="0.2">
      <c r="B23319" s="7" t="s">
        <v>23425</v>
      </c>
      <c r="E23319" s="7">
        <v>273</v>
      </c>
    </row>
    <row r="23320" spans="2:5" x14ac:dyDescent="0.2">
      <c r="B23320" s="7" t="s">
        <v>23426</v>
      </c>
      <c r="E23320" s="7">
        <v>170</v>
      </c>
    </row>
    <row r="23321" spans="2:5" x14ac:dyDescent="0.2">
      <c r="B23321" s="7" t="s">
        <v>23427</v>
      </c>
      <c r="E23321" s="7">
        <v>426</v>
      </c>
    </row>
    <row r="23322" spans="2:5" x14ac:dyDescent="0.2">
      <c r="B23322" s="7" t="s">
        <v>23428</v>
      </c>
      <c r="E23322" s="7">
        <v>431</v>
      </c>
    </row>
    <row r="23323" spans="2:5" x14ac:dyDescent="0.2">
      <c r="B23323" s="7" t="s">
        <v>23429</v>
      </c>
      <c r="E23323" s="7">
        <v>361</v>
      </c>
    </row>
    <row r="23324" spans="2:5" x14ac:dyDescent="0.2">
      <c r="B23324" s="7" t="s">
        <v>23430</v>
      </c>
      <c r="E23324" s="7">
        <v>342</v>
      </c>
    </row>
    <row r="23325" spans="2:5" x14ac:dyDescent="0.2">
      <c r="B23325" s="7" t="s">
        <v>23431</v>
      </c>
      <c r="E23325" s="7">
        <v>357</v>
      </c>
    </row>
    <row r="23326" spans="2:5" x14ac:dyDescent="0.2">
      <c r="B23326" s="7" t="s">
        <v>23432</v>
      </c>
      <c r="E23326" s="7">
        <v>354</v>
      </c>
    </row>
    <row r="23327" spans="2:5" x14ac:dyDescent="0.2">
      <c r="B23327" s="7" t="s">
        <v>23433</v>
      </c>
      <c r="E23327" s="7">
        <v>338</v>
      </c>
    </row>
    <row r="23328" spans="2:5" x14ac:dyDescent="0.2">
      <c r="B23328" s="7" t="s">
        <v>23434</v>
      </c>
      <c r="E23328" s="7">
        <v>277</v>
      </c>
    </row>
    <row r="23329" spans="2:5" x14ac:dyDescent="0.2">
      <c r="B23329" s="7" t="s">
        <v>23435</v>
      </c>
      <c r="E23329" s="7">
        <v>217</v>
      </c>
    </row>
    <row r="23330" spans="2:5" x14ac:dyDescent="0.2">
      <c r="B23330" s="7" t="s">
        <v>23436</v>
      </c>
      <c r="E23330" s="7">
        <v>326</v>
      </c>
    </row>
    <row r="23331" spans="2:5" x14ac:dyDescent="0.2">
      <c r="B23331" s="7" t="s">
        <v>23437</v>
      </c>
      <c r="E23331" s="7">
        <v>359</v>
      </c>
    </row>
    <row r="23332" spans="2:5" x14ac:dyDescent="0.2">
      <c r="B23332" s="7" t="s">
        <v>23438</v>
      </c>
      <c r="E23332" s="7">
        <v>352</v>
      </c>
    </row>
    <row r="23333" spans="2:5" x14ac:dyDescent="0.2">
      <c r="B23333" s="7" t="s">
        <v>23439</v>
      </c>
      <c r="E23333" s="7">
        <v>455</v>
      </c>
    </row>
    <row r="23334" spans="2:5" x14ac:dyDescent="0.2">
      <c r="B23334" s="7" t="s">
        <v>23440</v>
      </c>
      <c r="E23334" s="7">
        <v>365</v>
      </c>
    </row>
    <row r="23335" spans="2:5" x14ac:dyDescent="0.2">
      <c r="B23335" s="7" t="s">
        <v>23441</v>
      </c>
      <c r="E23335" s="7">
        <v>478</v>
      </c>
    </row>
    <row r="23336" spans="2:5" x14ac:dyDescent="0.2">
      <c r="B23336" s="7" t="s">
        <v>23442</v>
      </c>
      <c r="E23336" s="7">
        <v>358</v>
      </c>
    </row>
    <row r="23337" spans="2:5" x14ac:dyDescent="0.2">
      <c r="B23337" s="7" t="s">
        <v>23443</v>
      </c>
      <c r="E23337" s="7">
        <v>369</v>
      </c>
    </row>
    <row r="23338" spans="2:5" x14ac:dyDescent="0.2">
      <c r="B23338" s="7" t="s">
        <v>23444</v>
      </c>
      <c r="E23338" s="7">
        <v>376</v>
      </c>
    </row>
    <row r="23339" spans="2:5" x14ac:dyDescent="0.2">
      <c r="B23339" s="7" t="s">
        <v>23445</v>
      </c>
      <c r="E23339" s="7">
        <v>184</v>
      </c>
    </row>
    <row r="23340" spans="2:5" x14ac:dyDescent="0.2">
      <c r="B23340" s="7" t="s">
        <v>23446</v>
      </c>
      <c r="E23340" s="7">
        <v>332</v>
      </c>
    </row>
    <row r="23341" spans="2:5" x14ac:dyDescent="0.2">
      <c r="B23341" s="7" t="s">
        <v>23447</v>
      </c>
      <c r="E23341" s="7">
        <v>311</v>
      </c>
    </row>
    <row r="23342" spans="2:5" x14ac:dyDescent="0.2">
      <c r="B23342" s="7" t="s">
        <v>23448</v>
      </c>
      <c r="E23342" s="7">
        <v>413</v>
      </c>
    </row>
    <row r="23343" spans="2:5" x14ac:dyDescent="0.2">
      <c r="B23343" s="7" t="s">
        <v>23449</v>
      </c>
      <c r="E23343" s="7">
        <v>408</v>
      </c>
    </row>
    <row r="23344" spans="2:5" x14ac:dyDescent="0.2">
      <c r="B23344" s="7" t="s">
        <v>23450</v>
      </c>
      <c r="E23344" s="7">
        <v>351</v>
      </c>
    </row>
    <row r="23345" spans="2:5" x14ac:dyDescent="0.2">
      <c r="B23345" s="7" t="s">
        <v>23451</v>
      </c>
      <c r="E23345" s="7">
        <v>259</v>
      </c>
    </row>
    <row r="23346" spans="2:5" x14ac:dyDescent="0.2">
      <c r="B23346" s="7" t="s">
        <v>23452</v>
      </c>
      <c r="E23346" s="7">
        <v>457</v>
      </c>
    </row>
    <row r="23347" spans="2:5" x14ac:dyDescent="0.2">
      <c r="B23347" s="7" t="s">
        <v>23453</v>
      </c>
      <c r="E23347" s="7">
        <v>441</v>
      </c>
    </row>
    <row r="23348" spans="2:5" x14ac:dyDescent="0.2">
      <c r="B23348" s="7" t="s">
        <v>23454</v>
      </c>
      <c r="E23348" s="7">
        <v>357</v>
      </c>
    </row>
    <row r="23349" spans="2:5" x14ac:dyDescent="0.2">
      <c r="B23349" s="7" t="s">
        <v>23455</v>
      </c>
      <c r="E23349" s="7">
        <v>532</v>
      </c>
    </row>
    <row r="23350" spans="2:5" x14ac:dyDescent="0.2">
      <c r="B23350" s="7" t="s">
        <v>23456</v>
      </c>
      <c r="E23350" s="7">
        <v>481</v>
      </c>
    </row>
    <row r="23351" spans="2:5" x14ac:dyDescent="0.2">
      <c r="B23351" s="7" t="s">
        <v>23457</v>
      </c>
      <c r="E23351" s="7">
        <v>500</v>
      </c>
    </row>
    <row r="23352" spans="2:5" x14ac:dyDescent="0.2">
      <c r="B23352" s="7" t="s">
        <v>23458</v>
      </c>
      <c r="E23352" s="7">
        <v>452</v>
      </c>
    </row>
    <row r="23353" spans="2:5" x14ac:dyDescent="0.2">
      <c r="B23353" s="7" t="s">
        <v>23459</v>
      </c>
      <c r="E23353" s="7">
        <v>456</v>
      </c>
    </row>
    <row r="23354" spans="2:5" x14ac:dyDescent="0.2">
      <c r="B23354" s="7" t="s">
        <v>23460</v>
      </c>
      <c r="E23354" s="7">
        <v>369</v>
      </c>
    </row>
    <row r="23355" spans="2:5" x14ac:dyDescent="0.2">
      <c r="B23355" s="7" t="s">
        <v>23461</v>
      </c>
      <c r="E23355" s="7">
        <v>415</v>
      </c>
    </row>
    <row r="23356" spans="2:5" x14ac:dyDescent="0.2">
      <c r="B23356" s="7" t="s">
        <v>23462</v>
      </c>
      <c r="E23356" s="7">
        <v>486</v>
      </c>
    </row>
    <row r="23357" spans="2:5" x14ac:dyDescent="0.2">
      <c r="B23357" s="7" t="s">
        <v>23463</v>
      </c>
      <c r="E23357" s="7">
        <v>614</v>
      </c>
    </row>
    <row r="23358" spans="2:5" x14ac:dyDescent="0.2">
      <c r="B23358" s="7" t="s">
        <v>23464</v>
      </c>
      <c r="E23358" s="7">
        <v>299</v>
      </c>
    </row>
    <row r="23359" spans="2:5" x14ac:dyDescent="0.2">
      <c r="B23359" s="7" t="s">
        <v>23465</v>
      </c>
      <c r="E23359" s="7">
        <v>473</v>
      </c>
    </row>
    <row r="23360" spans="2:5" x14ac:dyDescent="0.2">
      <c r="B23360" s="7" t="s">
        <v>23466</v>
      </c>
      <c r="E23360" s="7">
        <v>457</v>
      </c>
    </row>
    <row r="23361" spans="2:5" x14ac:dyDescent="0.2">
      <c r="B23361" s="7" t="s">
        <v>23467</v>
      </c>
      <c r="E23361" s="7">
        <v>416</v>
      </c>
    </row>
    <row r="23362" spans="2:5" x14ac:dyDescent="0.2">
      <c r="B23362" s="7" t="s">
        <v>23468</v>
      </c>
      <c r="E23362" s="7">
        <v>453</v>
      </c>
    </row>
    <row r="23363" spans="2:5" x14ac:dyDescent="0.2">
      <c r="B23363" s="7" t="s">
        <v>23469</v>
      </c>
      <c r="E23363" s="7">
        <v>545</v>
      </c>
    </row>
    <row r="23364" spans="2:5" x14ac:dyDescent="0.2">
      <c r="B23364" s="7" t="s">
        <v>23470</v>
      </c>
      <c r="E23364" s="7">
        <v>354</v>
      </c>
    </row>
    <row r="23365" spans="2:5" x14ac:dyDescent="0.2">
      <c r="B23365" s="7" t="s">
        <v>23471</v>
      </c>
      <c r="E23365" s="7">
        <v>423</v>
      </c>
    </row>
    <row r="23366" spans="2:5" x14ac:dyDescent="0.2">
      <c r="B23366" s="7" t="s">
        <v>23472</v>
      </c>
      <c r="E23366" s="7">
        <v>385</v>
      </c>
    </row>
    <row r="23367" spans="2:5" x14ac:dyDescent="0.2">
      <c r="B23367" s="7" t="s">
        <v>23473</v>
      </c>
      <c r="E23367" s="7">
        <v>290</v>
      </c>
    </row>
    <row r="23368" spans="2:5" x14ac:dyDescent="0.2">
      <c r="B23368" s="7" t="s">
        <v>23474</v>
      </c>
      <c r="E23368" s="7">
        <v>447</v>
      </c>
    </row>
    <row r="23369" spans="2:5" x14ac:dyDescent="0.2">
      <c r="B23369" s="7" t="s">
        <v>23475</v>
      </c>
      <c r="E23369" s="7">
        <v>464</v>
      </c>
    </row>
    <row r="23370" spans="2:5" x14ac:dyDescent="0.2">
      <c r="B23370" s="7" t="s">
        <v>23476</v>
      </c>
      <c r="E23370" s="7">
        <v>370</v>
      </c>
    </row>
    <row r="23371" spans="2:5" x14ac:dyDescent="0.2">
      <c r="B23371" s="7" t="s">
        <v>23477</v>
      </c>
      <c r="E23371" s="7">
        <v>470</v>
      </c>
    </row>
    <row r="23372" spans="2:5" x14ac:dyDescent="0.2">
      <c r="B23372" s="7" t="s">
        <v>23478</v>
      </c>
      <c r="E23372" s="7">
        <v>340</v>
      </c>
    </row>
    <row r="23373" spans="2:5" x14ac:dyDescent="0.2">
      <c r="B23373" s="7" t="s">
        <v>23479</v>
      </c>
      <c r="E23373" s="7">
        <v>330</v>
      </c>
    </row>
    <row r="23374" spans="2:5" x14ac:dyDescent="0.2">
      <c r="B23374" s="7" t="s">
        <v>23480</v>
      </c>
      <c r="E23374" s="7">
        <v>471</v>
      </c>
    </row>
    <row r="23375" spans="2:5" x14ac:dyDescent="0.2">
      <c r="B23375" s="7" t="s">
        <v>23481</v>
      </c>
      <c r="E23375" s="7">
        <v>366</v>
      </c>
    </row>
    <row r="23376" spans="2:5" x14ac:dyDescent="0.2">
      <c r="B23376" s="7" t="s">
        <v>23482</v>
      </c>
      <c r="E23376" s="7">
        <v>254</v>
      </c>
    </row>
    <row r="23377" spans="2:5" x14ac:dyDescent="0.2">
      <c r="B23377" s="7" t="s">
        <v>23483</v>
      </c>
      <c r="E23377" s="7">
        <v>431</v>
      </c>
    </row>
    <row r="23378" spans="2:5" x14ac:dyDescent="0.2">
      <c r="B23378" s="7" t="s">
        <v>23484</v>
      </c>
      <c r="E23378" s="7">
        <v>369</v>
      </c>
    </row>
    <row r="23379" spans="2:5" x14ac:dyDescent="0.2">
      <c r="B23379" s="7" t="s">
        <v>23485</v>
      </c>
      <c r="E23379" s="7">
        <v>496</v>
      </c>
    </row>
    <row r="23380" spans="2:5" x14ac:dyDescent="0.2">
      <c r="B23380" s="7" t="s">
        <v>23486</v>
      </c>
      <c r="E23380" s="7">
        <v>262</v>
      </c>
    </row>
    <row r="23381" spans="2:5" x14ac:dyDescent="0.2">
      <c r="B23381" s="7" t="s">
        <v>23487</v>
      </c>
      <c r="E23381" s="7">
        <v>381</v>
      </c>
    </row>
    <row r="23382" spans="2:5" x14ac:dyDescent="0.2">
      <c r="B23382" s="7" t="s">
        <v>23488</v>
      </c>
      <c r="E23382" s="7">
        <v>383</v>
      </c>
    </row>
    <row r="23383" spans="2:5" x14ac:dyDescent="0.2">
      <c r="B23383" s="7" t="s">
        <v>23489</v>
      </c>
      <c r="E23383" s="7">
        <v>428</v>
      </c>
    </row>
    <row r="23384" spans="2:5" x14ac:dyDescent="0.2">
      <c r="B23384" s="7" t="s">
        <v>23490</v>
      </c>
      <c r="E23384" s="7">
        <v>448</v>
      </c>
    </row>
    <row r="23385" spans="2:5" x14ac:dyDescent="0.2">
      <c r="B23385" s="7" t="s">
        <v>23491</v>
      </c>
      <c r="E23385" s="7">
        <v>368</v>
      </c>
    </row>
    <row r="23386" spans="2:5" x14ac:dyDescent="0.2">
      <c r="B23386" s="7" t="s">
        <v>23492</v>
      </c>
      <c r="E23386" s="7">
        <v>266</v>
      </c>
    </row>
    <row r="23387" spans="2:5" x14ac:dyDescent="0.2">
      <c r="B23387" s="7" t="s">
        <v>23493</v>
      </c>
      <c r="E23387" s="7">
        <v>354</v>
      </c>
    </row>
    <row r="23388" spans="2:5" x14ac:dyDescent="0.2">
      <c r="B23388" s="7" t="s">
        <v>23494</v>
      </c>
      <c r="E23388" s="7">
        <v>513</v>
      </c>
    </row>
    <row r="23389" spans="2:5" x14ac:dyDescent="0.2">
      <c r="B23389" s="7" t="s">
        <v>23495</v>
      </c>
      <c r="E23389" s="7">
        <v>541</v>
      </c>
    </row>
    <row r="23390" spans="2:5" x14ac:dyDescent="0.2">
      <c r="B23390" s="7" t="s">
        <v>23496</v>
      </c>
      <c r="E23390" s="7">
        <v>428</v>
      </c>
    </row>
    <row r="23391" spans="2:5" x14ac:dyDescent="0.2">
      <c r="B23391" s="7" t="s">
        <v>23497</v>
      </c>
      <c r="E23391" s="7">
        <v>420</v>
      </c>
    </row>
    <row r="23392" spans="2:5" x14ac:dyDescent="0.2">
      <c r="B23392" s="7" t="s">
        <v>23498</v>
      </c>
      <c r="E23392" s="7">
        <v>409</v>
      </c>
    </row>
    <row r="23393" spans="2:5" x14ac:dyDescent="0.2">
      <c r="B23393" s="7" t="s">
        <v>23499</v>
      </c>
      <c r="E23393" s="7">
        <v>447</v>
      </c>
    </row>
    <row r="23394" spans="2:5" x14ac:dyDescent="0.2">
      <c r="B23394" s="7" t="s">
        <v>23500</v>
      </c>
      <c r="E23394" s="7">
        <v>444</v>
      </c>
    </row>
    <row r="23395" spans="2:5" x14ac:dyDescent="0.2">
      <c r="B23395" s="7" t="s">
        <v>23501</v>
      </c>
      <c r="E23395" s="7">
        <v>338</v>
      </c>
    </row>
    <row r="23396" spans="2:5" x14ac:dyDescent="0.2">
      <c r="B23396" s="7" t="s">
        <v>23502</v>
      </c>
      <c r="E23396" s="7">
        <v>294</v>
      </c>
    </row>
    <row r="23397" spans="2:5" x14ac:dyDescent="0.2">
      <c r="B23397" s="7" t="s">
        <v>23503</v>
      </c>
      <c r="E23397" s="7">
        <v>195</v>
      </c>
    </row>
    <row r="23398" spans="2:5" x14ac:dyDescent="0.2">
      <c r="B23398" s="7" t="s">
        <v>23504</v>
      </c>
      <c r="E23398" s="7">
        <v>512</v>
      </c>
    </row>
    <row r="23399" spans="2:5" x14ac:dyDescent="0.2">
      <c r="B23399" s="7" t="s">
        <v>23505</v>
      </c>
      <c r="E23399" s="7">
        <v>367</v>
      </c>
    </row>
    <row r="23400" spans="2:5" x14ac:dyDescent="0.2">
      <c r="B23400" s="7" t="s">
        <v>23506</v>
      </c>
      <c r="E23400" s="7">
        <v>418</v>
      </c>
    </row>
    <row r="23401" spans="2:5" x14ac:dyDescent="0.2">
      <c r="B23401" s="7" t="s">
        <v>23507</v>
      </c>
      <c r="E23401" s="7">
        <v>311</v>
      </c>
    </row>
    <row r="23402" spans="2:5" x14ac:dyDescent="0.2">
      <c r="B23402" s="7" t="s">
        <v>23508</v>
      </c>
      <c r="E23402" s="7">
        <v>367</v>
      </c>
    </row>
    <row r="23403" spans="2:5" x14ac:dyDescent="0.2">
      <c r="B23403" s="7" t="s">
        <v>23509</v>
      </c>
      <c r="E23403" s="7">
        <v>270</v>
      </c>
    </row>
    <row r="23404" spans="2:5" x14ac:dyDescent="0.2">
      <c r="B23404" s="7" t="s">
        <v>23510</v>
      </c>
      <c r="E23404" s="7">
        <v>413</v>
      </c>
    </row>
    <row r="23405" spans="2:5" x14ac:dyDescent="0.2">
      <c r="B23405" s="7" t="s">
        <v>23511</v>
      </c>
      <c r="E23405" s="7">
        <v>456</v>
      </c>
    </row>
    <row r="23406" spans="2:5" x14ac:dyDescent="0.2">
      <c r="B23406" s="7" t="s">
        <v>23512</v>
      </c>
      <c r="E23406" s="7">
        <v>383</v>
      </c>
    </row>
    <row r="23407" spans="2:5" x14ac:dyDescent="0.2">
      <c r="B23407" s="7" t="s">
        <v>23513</v>
      </c>
      <c r="E23407" s="7">
        <v>441</v>
      </c>
    </row>
    <row r="23408" spans="2:5" x14ac:dyDescent="0.2">
      <c r="B23408" s="7" t="s">
        <v>23514</v>
      </c>
      <c r="E23408" s="7">
        <v>564</v>
      </c>
    </row>
    <row r="23409" spans="2:5" x14ac:dyDescent="0.2">
      <c r="B23409" s="7" t="s">
        <v>23515</v>
      </c>
      <c r="E23409" s="7">
        <v>264</v>
      </c>
    </row>
    <row r="23410" spans="2:5" x14ac:dyDescent="0.2">
      <c r="B23410" s="7" t="s">
        <v>23516</v>
      </c>
      <c r="E23410" s="7">
        <v>324</v>
      </c>
    </row>
    <row r="23411" spans="2:5" x14ac:dyDescent="0.2">
      <c r="B23411" s="7" t="s">
        <v>23517</v>
      </c>
      <c r="E23411" s="7">
        <v>325</v>
      </c>
    </row>
    <row r="23412" spans="2:5" x14ac:dyDescent="0.2">
      <c r="B23412" s="7" t="s">
        <v>23518</v>
      </c>
      <c r="E23412" s="7">
        <v>208</v>
      </c>
    </row>
    <row r="23413" spans="2:5" x14ac:dyDescent="0.2">
      <c r="B23413" s="7" t="s">
        <v>23519</v>
      </c>
      <c r="E23413" s="7">
        <v>381</v>
      </c>
    </row>
    <row r="23414" spans="2:5" x14ac:dyDescent="0.2">
      <c r="B23414" s="7" t="s">
        <v>23520</v>
      </c>
      <c r="E23414" s="7">
        <v>0</v>
      </c>
    </row>
    <row r="23415" spans="2:5" x14ac:dyDescent="0.2">
      <c r="B23415" s="7" t="s">
        <v>23521</v>
      </c>
      <c r="E23415" s="7">
        <v>514</v>
      </c>
    </row>
    <row r="23416" spans="2:5" x14ac:dyDescent="0.2">
      <c r="B23416" s="7" t="s">
        <v>23522</v>
      </c>
      <c r="E23416" s="7">
        <v>315</v>
      </c>
    </row>
    <row r="23417" spans="2:5" x14ac:dyDescent="0.2">
      <c r="B23417" s="7" t="s">
        <v>23523</v>
      </c>
      <c r="E23417" s="7">
        <v>455</v>
      </c>
    </row>
    <row r="23418" spans="2:5" x14ac:dyDescent="0.2">
      <c r="B23418" s="7" t="s">
        <v>23524</v>
      </c>
      <c r="E23418" s="7">
        <v>323</v>
      </c>
    </row>
    <row r="23419" spans="2:5" x14ac:dyDescent="0.2">
      <c r="B23419" s="7" t="s">
        <v>23525</v>
      </c>
      <c r="E23419" s="7">
        <v>321</v>
      </c>
    </row>
    <row r="23420" spans="2:5" x14ac:dyDescent="0.2">
      <c r="B23420" s="7" t="s">
        <v>23526</v>
      </c>
      <c r="E23420" s="7">
        <v>274</v>
      </c>
    </row>
    <row r="23421" spans="2:5" x14ac:dyDescent="0.2">
      <c r="B23421" s="7" t="s">
        <v>23527</v>
      </c>
      <c r="E23421" s="7">
        <v>353</v>
      </c>
    </row>
    <row r="23422" spans="2:5" x14ac:dyDescent="0.2">
      <c r="B23422" s="7" t="s">
        <v>23528</v>
      </c>
      <c r="E23422" s="7">
        <v>447</v>
      </c>
    </row>
    <row r="23423" spans="2:5" x14ac:dyDescent="0.2">
      <c r="B23423" s="7" t="s">
        <v>23529</v>
      </c>
      <c r="E23423" s="7">
        <v>346</v>
      </c>
    </row>
    <row r="23424" spans="2:5" x14ac:dyDescent="0.2">
      <c r="B23424" s="7" t="s">
        <v>23530</v>
      </c>
      <c r="E23424" s="7">
        <v>415</v>
      </c>
    </row>
    <row r="23425" spans="2:5" x14ac:dyDescent="0.2">
      <c r="B23425" s="7" t="s">
        <v>23531</v>
      </c>
      <c r="E23425" s="7">
        <v>382</v>
      </c>
    </row>
    <row r="23426" spans="2:5" x14ac:dyDescent="0.2">
      <c r="B23426" s="7" t="s">
        <v>23532</v>
      </c>
      <c r="E23426" s="7">
        <v>376</v>
      </c>
    </row>
    <row r="23427" spans="2:5" x14ac:dyDescent="0.2">
      <c r="B23427" s="7" t="s">
        <v>23533</v>
      </c>
      <c r="E23427" s="7">
        <v>308</v>
      </c>
    </row>
    <row r="23428" spans="2:5" x14ac:dyDescent="0.2">
      <c r="B23428" s="7" t="s">
        <v>23534</v>
      </c>
      <c r="E23428" s="7">
        <v>189</v>
      </c>
    </row>
    <row r="23429" spans="2:5" x14ac:dyDescent="0.2">
      <c r="B23429" s="7" t="s">
        <v>23535</v>
      </c>
      <c r="E23429" s="7">
        <v>247</v>
      </c>
    </row>
    <row r="23430" spans="2:5" x14ac:dyDescent="0.2">
      <c r="B23430" s="7" t="s">
        <v>23536</v>
      </c>
      <c r="E23430" s="7">
        <v>309</v>
      </c>
    </row>
    <row r="23431" spans="2:5" x14ac:dyDescent="0.2">
      <c r="B23431" s="7" t="s">
        <v>23537</v>
      </c>
      <c r="E23431" s="7">
        <v>347</v>
      </c>
    </row>
    <row r="23432" spans="2:5" x14ac:dyDescent="0.2">
      <c r="B23432" s="7" t="s">
        <v>23538</v>
      </c>
      <c r="E23432" s="7">
        <v>362</v>
      </c>
    </row>
    <row r="23433" spans="2:5" x14ac:dyDescent="0.2">
      <c r="B23433" s="7" t="s">
        <v>23539</v>
      </c>
      <c r="E23433" s="7">
        <v>350</v>
      </c>
    </row>
    <row r="23434" spans="2:5" x14ac:dyDescent="0.2">
      <c r="B23434" s="7" t="s">
        <v>23540</v>
      </c>
      <c r="E23434" s="7">
        <v>384</v>
      </c>
    </row>
    <row r="23435" spans="2:5" x14ac:dyDescent="0.2">
      <c r="B23435" s="7" t="s">
        <v>23541</v>
      </c>
      <c r="E23435" s="7">
        <v>292</v>
      </c>
    </row>
    <row r="23436" spans="2:5" x14ac:dyDescent="0.2">
      <c r="B23436" s="7" t="s">
        <v>23542</v>
      </c>
      <c r="E23436" s="7">
        <v>317</v>
      </c>
    </row>
    <row r="23437" spans="2:5" x14ac:dyDescent="0.2">
      <c r="B23437" s="7" t="s">
        <v>23543</v>
      </c>
      <c r="E23437" s="7">
        <v>446</v>
      </c>
    </row>
    <row r="23438" spans="2:5" x14ac:dyDescent="0.2">
      <c r="B23438" s="7" t="s">
        <v>23544</v>
      </c>
      <c r="E23438" s="7">
        <v>371</v>
      </c>
    </row>
    <row r="23439" spans="2:5" x14ac:dyDescent="0.2">
      <c r="B23439" s="7" t="s">
        <v>23545</v>
      </c>
      <c r="E23439" s="7">
        <v>225</v>
      </c>
    </row>
    <row r="23440" spans="2:5" x14ac:dyDescent="0.2">
      <c r="B23440" s="7" t="s">
        <v>23546</v>
      </c>
      <c r="E23440" s="7">
        <v>442</v>
      </c>
    </row>
    <row r="23441" spans="2:5" x14ac:dyDescent="0.2">
      <c r="B23441" s="7" t="s">
        <v>23547</v>
      </c>
      <c r="E23441" s="7">
        <v>275</v>
      </c>
    </row>
    <row r="23442" spans="2:5" x14ac:dyDescent="0.2">
      <c r="B23442" s="7" t="s">
        <v>23548</v>
      </c>
      <c r="E23442" s="7">
        <v>492</v>
      </c>
    </row>
    <row r="23443" spans="2:5" x14ac:dyDescent="0.2">
      <c r="B23443" s="7" t="s">
        <v>23549</v>
      </c>
      <c r="E23443" s="7">
        <v>374</v>
      </c>
    </row>
    <row r="23444" spans="2:5" x14ac:dyDescent="0.2">
      <c r="B23444" s="7" t="s">
        <v>23550</v>
      </c>
      <c r="E23444" s="7">
        <v>464</v>
      </c>
    </row>
    <row r="23445" spans="2:5" x14ac:dyDescent="0.2">
      <c r="B23445" s="7" t="s">
        <v>23551</v>
      </c>
      <c r="E23445" s="7">
        <v>271</v>
      </c>
    </row>
    <row r="23446" spans="2:5" x14ac:dyDescent="0.2">
      <c r="B23446" s="7" t="s">
        <v>23552</v>
      </c>
      <c r="E23446" s="7">
        <v>406</v>
      </c>
    </row>
    <row r="23447" spans="2:5" x14ac:dyDescent="0.2">
      <c r="B23447" s="7" t="s">
        <v>23553</v>
      </c>
      <c r="E23447" s="7">
        <v>285</v>
      </c>
    </row>
    <row r="23448" spans="2:5" x14ac:dyDescent="0.2">
      <c r="B23448" s="7" t="s">
        <v>23554</v>
      </c>
      <c r="E23448" s="7">
        <v>436</v>
      </c>
    </row>
    <row r="23449" spans="2:5" x14ac:dyDescent="0.2">
      <c r="B23449" s="7" t="s">
        <v>23555</v>
      </c>
      <c r="E23449" s="7">
        <v>472</v>
      </c>
    </row>
    <row r="23450" spans="2:5" x14ac:dyDescent="0.2">
      <c r="B23450" s="7" t="s">
        <v>23556</v>
      </c>
      <c r="E23450" s="7">
        <v>358</v>
      </c>
    </row>
    <row r="23451" spans="2:5" x14ac:dyDescent="0.2">
      <c r="B23451" s="7" t="s">
        <v>23557</v>
      </c>
      <c r="E23451" s="7">
        <v>421</v>
      </c>
    </row>
    <row r="23452" spans="2:5" x14ac:dyDescent="0.2">
      <c r="B23452" s="7" t="s">
        <v>23558</v>
      </c>
      <c r="E23452" s="7">
        <v>510</v>
      </c>
    </row>
    <row r="23453" spans="2:5" x14ac:dyDescent="0.2">
      <c r="B23453" s="7" t="s">
        <v>23559</v>
      </c>
      <c r="E23453" s="7">
        <v>406</v>
      </c>
    </row>
    <row r="23454" spans="2:5" x14ac:dyDescent="0.2">
      <c r="B23454" s="7" t="s">
        <v>23560</v>
      </c>
      <c r="E23454" s="7">
        <v>436</v>
      </c>
    </row>
    <row r="23455" spans="2:5" x14ac:dyDescent="0.2">
      <c r="B23455" s="7" t="s">
        <v>23561</v>
      </c>
      <c r="E23455" s="7">
        <v>419</v>
      </c>
    </row>
    <row r="23456" spans="2:5" x14ac:dyDescent="0.2">
      <c r="B23456" s="7" t="s">
        <v>23562</v>
      </c>
      <c r="E23456" s="7">
        <v>312</v>
      </c>
    </row>
    <row r="23457" spans="2:5" x14ac:dyDescent="0.2">
      <c r="B23457" s="7" t="s">
        <v>23563</v>
      </c>
      <c r="E23457" s="7">
        <v>567</v>
      </c>
    </row>
    <row r="23458" spans="2:5" x14ac:dyDescent="0.2">
      <c r="B23458" s="7" t="s">
        <v>23564</v>
      </c>
      <c r="E23458" s="7">
        <v>320</v>
      </c>
    </row>
    <row r="23459" spans="2:5" x14ac:dyDescent="0.2">
      <c r="B23459" s="7" t="s">
        <v>23565</v>
      </c>
      <c r="E23459" s="7">
        <v>492</v>
      </c>
    </row>
    <row r="23460" spans="2:5" x14ac:dyDescent="0.2">
      <c r="B23460" s="7" t="s">
        <v>23566</v>
      </c>
      <c r="E23460" s="7">
        <v>445</v>
      </c>
    </row>
    <row r="23461" spans="2:5" x14ac:dyDescent="0.2">
      <c r="B23461" s="7" t="s">
        <v>23567</v>
      </c>
      <c r="E23461" s="7">
        <v>426</v>
      </c>
    </row>
    <row r="23462" spans="2:5" x14ac:dyDescent="0.2">
      <c r="B23462" s="7" t="s">
        <v>23568</v>
      </c>
      <c r="E23462" s="7">
        <v>383</v>
      </c>
    </row>
    <row r="23463" spans="2:5" x14ac:dyDescent="0.2">
      <c r="B23463" s="7" t="s">
        <v>23569</v>
      </c>
      <c r="E23463" s="7">
        <v>485</v>
      </c>
    </row>
    <row r="23464" spans="2:5" x14ac:dyDescent="0.2">
      <c r="B23464" s="7" t="s">
        <v>23570</v>
      </c>
      <c r="E23464" s="7">
        <v>394</v>
      </c>
    </row>
    <row r="23465" spans="2:5" x14ac:dyDescent="0.2">
      <c r="B23465" s="7" t="s">
        <v>23571</v>
      </c>
      <c r="E23465" s="7">
        <v>282</v>
      </c>
    </row>
    <row r="23466" spans="2:5" x14ac:dyDescent="0.2">
      <c r="B23466" s="7" t="s">
        <v>23572</v>
      </c>
      <c r="E23466" s="7">
        <v>434</v>
      </c>
    </row>
    <row r="23467" spans="2:5" x14ac:dyDescent="0.2">
      <c r="B23467" s="7" t="s">
        <v>23573</v>
      </c>
      <c r="E23467" s="7">
        <v>442</v>
      </c>
    </row>
    <row r="23468" spans="2:5" x14ac:dyDescent="0.2">
      <c r="B23468" s="7" t="s">
        <v>23574</v>
      </c>
      <c r="E23468" s="7">
        <v>324</v>
      </c>
    </row>
    <row r="23469" spans="2:5" x14ac:dyDescent="0.2">
      <c r="B23469" s="7" t="s">
        <v>23575</v>
      </c>
      <c r="E23469" s="7">
        <v>383</v>
      </c>
    </row>
    <row r="23470" spans="2:5" x14ac:dyDescent="0.2">
      <c r="B23470" s="7" t="s">
        <v>23576</v>
      </c>
      <c r="E23470" s="7">
        <v>409</v>
      </c>
    </row>
    <row r="23471" spans="2:5" x14ac:dyDescent="0.2">
      <c r="B23471" s="7" t="s">
        <v>23577</v>
      </c>
      <c r="E23471" s="7">
        <v>420</v>
      </c>
    </row>
    <row r="23472" spans="2:5" x14ac:dyDescent="0.2">
      <c r="B23472" s="7" t="s">
        <v>23578</v>
      </c>
      <c r="E23472" s="7">
        <v>396</v>
      </c>
    </row>
    <row r="23473" spans="2:5" x14ac:dyDescent="0.2">
      <c r="B23473" s="7" t="s">
        <v>23579</v>
      </c>
      <c r="E23473" s="7">
        <v>368</v>
      </c>
    </row>
    <row r="23474" spans="2:5" x14ac:dyDescent="0.2">
      <c r="B23474" s="7" t="s">
        <v>23580</v>
      </c>
      <c r="E23474" s="7">
        <v>664</v>
      </c>
    </row>
    <row r="23475" spans="2:5" x14ac:dyDescent="0.2">
      <c r="B23475" s="7" t="s">
        <v>23581</v>
      </c>
      <c r="E23475" s="7">
        <v>442</v>
      </c>
    </row>
    <row r="23476" spans="2:5" x14ac:dyDescent="0.2">
      <c r="B23476" s="7" t="s">
        <v>23582</v>
      </c>
      <c r="E23476" s="7">
        <v>243</v>
      </c>
    </row>
    <row r="23477" spans="2:5" x14ac:dyDescent="0.2">
      <c r="B23477" s="7" t="s">
        <v>23583</v>
      </c>
      <c r="E23477" s="7">
        <v>450</v>
      </c>
    </row>
    <row r="23478" spans="2:5" x14ac:dyDescent="0.2">
      <c r="B23478" s="7" t="s">
        <v>23584</v>
      </c>
      <c r="E23478" s="7">
        <v>462</v>
      </c>
    </row>
    <row r="23479" spans="2:5" x14ac:dyDescent="0.2">
      <c r="B23479" s="7" t="s">
        <v>23585</v>
      </c>
      <c r="E23479" s="7">
        <v>302</v>
      </c>
    </row>
    <row r="23480" spans="2:5" x14ac:dyDescent="0.2">
      <c r="B23480" s="7" t="s">
        <v>23586</v>
      </c>
      <c r="E23480" s="7">
        <v>351</v>
      </c>
    </row>
    <row r="23481" spans="2:5" x14ac:dyDescent="0.2">
      <c r="B23481" s="7" t="s">
        <v>23587</v>
      </c>
      <c r="E23481" s="7">
        <v>529</v>
      </c>
    </row>
    <row r="23482" spans="2:5" x14ac:dyDescent="0.2">
      <c r="B23482" s="7" t="s">
        <v>23588</v>
      </c>
      <c r="E23482" s="7">
        <v>336</v>
      </c>
    </row>
    <row r="23483" spans="2:5" x14ac:dyDescent="0.2">
      <c r="B23483" s="7" t="s">
        <v>23589</v>
      </c>
      <c r="E23483" s="7">
        <v>469</v>
      </c>
    </row>
    <row r="23484" spans="2:5" x14ac:dyDescent="0.2">
      <c r="B23484" s="7" t="s">
        <v>23590</v>
      </c>
      <c r="E23484" s="7">
        <v>332</v>
      </c>
    </row>
    <row r="23485" spans="2:5" x14ac:dyDescent="0.2">
      <c r="B23485" s="7" t="s">
        <v>23591</v>
      </c>
      <c r="E23485" s="7">
        <v>551</v>
      </c>
    </row>
    <row r="23486" spans="2:5" x14ac:dyDescent="0.2">
      <c r="B23486" s="7" t="s">
        <v>23592</v>
      </c>
      <c r="E23486" s="7">
        <v>358</v>
      </c>
    </row>
    <row r="23487" spans="2:5" x14ac:dyDescent="0.2">
      <c r="B23487" s="7" t="s">
        <v>23593</v>
      </c>
      <c r="E23487" s="7">
        <v>483</v>
      </c>
    </row>
    <row r="23488" spans="2:5" x14ac:dyDescent="0.2">
      <c r="B23488" s="7" t="s">
        <v>23594</v>
      </c>
      <c r="E23488" s="7">
        <v>449</v>
      </c>
    </row>
    <row r="23489" spans="2:5" x14ac:dyDescent="0.2">
      <c r="B23489" s="7" t="s">
        <v>23595</v>
      </c>
      <c r="E23489" s="7">
        <v>415</v>
      </c>
    </row>
    <row r="23490" spans="2:5" x14ac:dyDescent="0.2">
      <c r="B23490" s="7" t="s">
        <v>23596</v>
      </c>
      <c r="E23490" s="7">
        <v>358</v>
      </c>
    </row>
    <row r="23491" spans="2:5" x14ac:dyDescent="0.2">
      <c r="B23491" s="7" t="s">
        <v>23597</v>
      </c>
      <c r="E23491" s="7">
        <v>393</v>
      </c>
    </row>
    <row r="23492" spans="2:5" x14ac:dyDescent="0.2">
      <c r="B23492" s="7" t="s">
        <v>23598</v>
      </c>
      <c r="E23492" s="7">
        <v>390</v>
      </c>
    </row>
    <row r="23493" spans="2:5" x14ac:dyDescent="0.2">
      <c r="B23493" s="7" t="s">
        <v>23599</v>
      </c>
      <c r="E23493" s="7">
        <v>344</v>
      </c>
    </row>
    <row r="23494" spans="2:5" x14ac:dyDescent="0.2">
      <c r="B23494" s="7" t="s">
        <v>23600</v>
      </c>
      <c r="E23494" s="7">
        <v>347</v>
      </c>
    </row>
    <row r="23495" spans="2:5" x14ac:dyDescent="0.2">
      <c r="B23495" s="7" t="s">
        <v>23601</v>
      </c>
      <c r="E23495" s="7">
        <v>500</v>
      </c>
    </row>
    <row r="23496" spans="2:5" x14ac:dyDescent="0.2">
      <c r="B23496" s="7" t="s">
        <v>23602</v>
      </c>
      <c r="E23496" s="7">
        <v>399</v>
      </c>
    </row>
    <row r="23497" spans="2:5" x14ac:dyDescent="0.2">
      <c r="B23497" s="7" t="s">
        <v>23603</v>
      </c>
      <c r="E23497" s="7">
        <v>255</v>
      </c>
    </row>
    <row r="23498" spans="2:5" x14ac:dyDescent="0.2">
      <c r="B23498" s="7" t="s">
        <v>23604</v>
      </c>
      <c r="E23498" s="7">
        <v>354</v>
      </c>
    </row>
    <row r="23499" spans="2:5" x14ac:dyDescent="0.2">
      <c r="B23499" s="7" t="s">
        <v>23605</v>
      </c>
      <c r="E23499" s="7">
        <v>303</v>
      </c>
    </row>
    <row r="23500" spans="2:5" x14ac:dyDescent="0.2">
      <c r="B23500" s="7" t="s">
        <v>23606</v>
      </c>
      <c r="E23500" s="7">
        <v>541</v>
      </c>
    </row>
    <row r="23501" spans="2:5" x14ac:dyDescent="0.2">
      <c r="B23501" s="7" t="s">
        <v>23607</v>
      </c>
      <c r="E23501" s="7">
        <v>462</v>
      </c>
    </row>
    <row r="23502" spans="2:5" x14ac:dyDescent="0.2">
      <c r="B23502" s="7" t="s">
        <v>23608</v>
      </c>
      <c r="E23502" s="7">
        <v>408</v>
      </c>
    </row>
    <row r="23503" spans="2:5" x14ac:dyDescent="0.2">
      <c r="B23503" s="7" t="s">
        <v>23609</v>
      </c>
      <c r="E23503" s="7">
        <v>368</v>
      </c>
    </row>
    <row r="23504" spans="2:5" x14ac:dyDescent="0.2">
      <c r="B23504" s="7" t="s">
        <v>23610</v>
      </c>
      <c r="E23504" s="7">
        <v>424</v>
      </c>
    </row>
    <row r="23505" spans="2:5" x14ac:dyDescent="0.2">
      <c r="B23505" s="7" t="s">
        <v>23611</v>
      </c>
      <c r="E23505" s="7">
        <v>548</v>
      </c>
    </row>
    <row r="23506" spans="2:5" x14ac:dyDescent="0.2">
      <c r="B23506" s="7" t="s">
        <v>23612</v>
      </c>
      <c r="E23506" s="7">
        <v>336</v>
      </c>
    </row>
    <row r="23507" spans="2:5" x14ac:dyDescent="0.2">
      <c r="B23507" s="7" t="s">
        <v>23613</v>
      </c>
      <c r="E23507" s="7">
        <v>446</v>
      </c>
    </row>
    <row r="23508" spans="2:5" x14ac:dyDescent="0.2">
      <c r="B23508" s="7" t="s">
        <v>23614</v>
      </c>
      <c r="E23508" s="7">
        <v>508</v>
      </c>
    </row>
    <row r="23509" spans="2:5" x14ac:dyDescent="0.2">
      <c r="B23509" s="7" t="s">
        <v>23615</v>
      </c>
      <c r="E23509" s="7">
        <v>321</v>
      </c>
    </row>
    <row r="23510" spans="2:5" x14ac:dyDescent="0.2">
      <c r="B23510" s="7" t="s">
        <v>23616</v>
      </c>
      <c r="E23510" s="7">
        <v>304</v>
      </c>
    </row>
    <row r="23511" spans="2:5" x14ac:dyDescent="0.2">
      <c r="B23511" s="7" t="s">
        <v>23617</v>
      </c>
      <c r="E23511" s="7">
        <v>305</v>
      </c>
    </row>
    <row r="23512" spans="2:5" x14ac:dyDescent="0.2">
      <c r="B23512" s="7" t="s">
        <v>23618</v>
      </c>
      <c r="E23512" s="7">
        <v>204</v>
      </c>
    </row>
    <row r="23513" spans="2:5" x14ac:dyDescent="0.2">
      <c r="B23513" s="7" t="s">
        <v>23619</v>
      </c>
      <c r="E23513" s="7">
        <v>268</v>
      </c>
    </row>
    <row r="23514" spans="2:5" x14ac:dyDescent="0.2">
      <c r="B23514" s="7" t="s">
        <v>23620</v>
      </c>
      <c r="E23514" s="7">
        <v>0</v>
      </c>
    </row>
    <row r="23515" spans="2:5" x14ac:dyDescent="0.2">
      <c r="B23515" s="7" t="s">
        <v>23621</v>
      </c>
      <c r="E23515" s="7">
        <v>493</v>
      </c>
    </row>
    <row r="23516" spans="2:5" x14ac:dyDescent="0.2">
      <c r="B23516" s="7" t="s">
        <v>23622</v>
      </c>
      <c r="E23516" s="7">
        <v>276</v>
      </c>
    </row>
    <row r="23517" spans="2:5" x14ac:dyDescent="0.2">
      <c r="B23517" s="7" t="s">
        <v>23623</v>
      </c>
      <c r="E23517" s="7">
        <v>425</v>
      </c>
    </row>
    <row r="23518" spans="2:5" x14ac:dyDescent="0.2">
      <c r="B23518" s="7" t="s">
        <v>23624</v>
      </c>
      <c r="E23518" s="7">
        <v>571</v>
      </c>
    </row>
    <row r="23519" spans="2:5" x14ac:dyDescent="0.2">
      <c r="B23519" s="7" t="s">
        <v>23625</v>
      </c>
      <c r="E23519" s="7">
        <v>380</v>
      </c>
    </row>
    <row r="23520" spans="2:5" x14ac:dyDescent="0.2">
      <c r="B23520" s="7" t="s">
        <v>23626</v>
      </c>
      <c r="E23520" s="7">
        <v>312</v>
      </c>
    </row>
    <row r="23521" spans="2:5" x14ac:dyDescent="0.2">
      <c r="B23521" s="7" t="s">
        <v>23627</v>
      </c>
      <c r="E23521" s="7">
        <v>270</v>
      </c>
    </row>
    <row r="23522" spans="2:5" x14ac:dyDescent="0.2">
      <c r="B23522" s="7" t="s">
        <v>23628</v>
      </c>
      <c r="E23522" s="7">
        <v>406</v>
      </c>
    </row>
    <row r="23523" spans="2:5" x14ac:dyDescent="0.2">
      <c r="B23523" s="7" t="s">
        <v>23629</v>
      </c>
      <c r="E23523" s="7">
        <v>371</v>
      </c>
    </row>
    <row r="23524" spans="2:5" x14ac:dyDescent="0.2">
      <c r="B23524" s="7" t="s">
        <v>23630</v>
      </c>
      <c r="E23524" s="7">
        <v>482</v>
      </c>
    </row>
    <row r="23525" spans="2:5" x14ac:dyDescent="0.2">
      <c r="B23525" s="7" t="s">
        <v>23631</v>
      </c>
      <c r="E23525" s="7">
        <v>418</v>
      </c>
    </row>
    <row r="23526" spans="2:5" x14ac:dyDescent="0.2">
      <c r="B23526" s="7" t="s">
        <v>23632</v>
      </c>
      <c r="E23526" s="7">
        <v>331</v>
      </c>
    </row>
    <row r="23527" spans="2:5" x14ac:dyDescent="0.2">
      <c r="B23527" s="7" t="s">
        <v>23633</v>
      </c>
      <c r="E23527" s="7">
        <v>340</v>
      </c>
    </row>
    <row r="23528" spans="2:5" x14ac:dyDescent="0.2">
      <c r="B23528" s="7" t="s">
        <v>23634</v>
      </c>
      <c r="E23528" s="7">
        <v>217</v>
      </c>
    </row>
    <row r="23529" spans="2:5" x14ac:dyDescent="0.2">
      <c r="B23529" s="7" t="s">
        <v>23635</v>
      </c>
      <c r="E23529" s="7">
        <v>415</v>
      </c>
    </row>
    <row r="23530" spans="2:5" x14ac:dyDescent="0.2">
      <c r="B23530" s="7" t="s">
        <v>23636</v>
      </c>
      <c r="E23530" s="7">
        <v>389</v>
      </c>
    </row>
    <row r="23531" spans="2:5" x14ac:dyDescent="0.2">
      <c r="B23531" s="7" t="s">
        <v>23637</v>
      </c>
      <c r="E23531" s="7">
        <v>317</v>
      </c>
    </row>
    <row r="23532" spans="2:5" x14ac:dyDescent="0.2">
      <c r="B23532" s="7" t="s">
        <v>23638</v>
      </c>
      <c r="E23532" s="7">
        <v>375</v>
      </c>
    </row>
    <row r="23533" spans="2:5" x14ac:dyDescent="0.2">
      <c r="B23533" s="7" t="s">
        <v>23639</v>
      </c>
      <c r="E23533" s="7">
        <v>375</v>
      </c>
    </row>
    <row r="23534" spans="2:5" x14ac:dyDescent="0.2">
      <c r="B23534" s="7" t="s">
        <v>23640</v>
      </c>
      <c r="E23534" s="7">
        <v>442</v>
      </c>
    </row>
    <row r="23535" spans="2:5" x14ac:dyDescent="0.2">
      <c r="B23535" s="7" t="s">
        <v>23641</v>
      </c>
      <c r="E23535" s="7">
        <v>427</v>
      </c>
    </row>
    <row r="23536" spans="2:5" x14ac:dyDescent="0.2">
      <c r="B23536" s="7" t="s">
        <v>23642</v>
      </c>
      <c r="E23536" s="7">
        <v>328</v>
      </c>
    </row>
    <row r="23537" spans="2:5" x14ac:dyDescent="0.2">
      <c r="B23537" s="7" t="s">
        <v>23643</v>
      </c>
      <c r="E23537" s="7">
        <v>380</v>
      </c>
    </row>
    <row r="23538" spans="2:5" x14ac:dyDescent="0.2">
      <c r="B23538" s="7" t="s">
        <v>23644</v>
      </c>
      <c r="E23538" s="7">
        <v>363</v>
      </c>
    </row>
    <row r="23539" spans="2:5" x14ac:dyDescent="0.2">
      <c r="B23539" s="7" t="s">
        <v>23645</v>
      </c>
      <c r="E23539" s="7">
        <v>209</v>
      </c>
    </row>
    <row r="23540" spans="2:5" x14ac:dyDescent="0.2">
      <c r="B23540" s="7" t="s">
        <v>23646</v>
      </c>
      <c r="E23540" s="7">
        <v>408</v>
      </c>
    </row>
    <row r="23541" spans="2:5" x14ac:dyDescent="0.2">
      <c r="B23541" s="7" t="s">
        <v>23647</v>
      </c>
      <c r="E23541" s="7">
        <v>295</v>
      </c>
    </row>
    <row r="23542" spans="2:5" x14ac:dyDescent="0.2">
      <c r="B23542" s="7" t="s">
        <v>23648</v>
      </c>
      <c r="E23542" s="7">
        <v>448</v>
      </c>
    </row>
    <row r="23543" spans="2:5" x14ac:dyDescent="0.2">
      <c r="B23543" s="7" t="s">
        <v>23649</v>
      </c>
      <c r="E23543" s="7">
        <v>392</v>
      </c>
    </row>
    <row r="23544" spans="2:5" x14ac:dyDescent="0.2">
      <c r="B23544" s="7" t="s">
        <v>23650</v>
      </c>
      <c r="E23544" s="7">
        <v>416</v>
      </c>
    </row>
    <row r="23545" spans="2:5" x14ac:dyDescent="0.2">
      <c r="B23545" s="7" t="s">
        <v>23651</v>
      </c>
      <c r="E23545" s="7">
        <v>308</v>
      </c>
    </row>
    <row r="23546" spans="2:5" x14ac:dyDescent="0.2">
      <c r="B23546" s="7" t="s">
        <v>23652</v>
      </c>
      <c r="E23546" s="7">
        <v>429</v>
      </c>
    </row>
    <row r="23547" spans="2:5" x14ac:dyDescent="0.2">
      <c r="B23547" s="7" t="s">
        <v>23653</v>
      </c>
      <c r="E23547" s="7">
        <v>531</v>
      </c>
    </row>
    <row r="23548" spans="2:5" x14ac:dyDescent="0.2">
      <c r="B23548" s="7" t="s">
        <v>23654</v>
      </c>
      <c r="E23548" s="7">
        <v>387</v>
      </c>
    </row>
    <row r="23549" spans="2:5" x14ac:dyDescent="0.2">
      <c r="B23549" s="7" t="s">
        <v>23655</v>
      </c>
      <c r="E23549" s="7">
        <v>507</v>
      </c>
    </row>
    <row r="23550" spans="2:5" x14ac:dyDescent="0.2">
      <c r="B23550" s="7" t="s">
        <v>23656</v>
      </c>
      <c r="E23550" s="7">
        <v>594</v>
      </c>
    </row>
    <row r="23551" spans="2:5" x14ac:dyDescent="0.2">
      <c r="B23551" s="7" t="s">
        <v>23657</v>
      </c>
      <c r="E23551" s="7">
        <v>510</v>
      </c>
    </row>
    <row r="23552" spans="2:5" x14ac:dyDescent="0.2">
      <c r="B23552" s="7" t="s">
        <v>23658</v>
      </c>
      <c r="E23552" s="7">
        <v>404</v>
      </c>
    </row>
    <row r="23553" spans="2:5" x14ac:dyDescent="0.2">
      <c r="B23553" s="7" t="s">
        <v>23659</v>
      </c>
      <c r="E23553" s="7">
        <v>502</v>
      </c>
    </row>
    <row r="23554" spans="2:5" x14ac:dyDescent="0.2">
      <c r="B23554" s="7" t="s">
        <v>23660</v>
      </c>
      <c r="E23554" s="7">
        <v>313</v>
      </c>
    </row>
    <row r="23555" spans="2:5" x14ac:dyDescent="0.2">
      <c r="B23555" s="7" t="s">
        <v>23661</v>
      </c>
      <c r="E23555" s="7">
        <v>524</v>
      </c>
    </row>
    <row r="23556" spans="2:5" x14ac:dyDescent="0.2">
      <c r="B23556" s="7" t="s">
        <v>23662</v>
      </c>
      <c r="E23556" s="7">
        <v>441</v>
      </c>
    </row>
    <row r="23557" spans="2:5" x14ac:dyDescent="0.2">
      <c r="B23557" s="7" t="s">
        <v>23663</v>
      </c>
      <c r="E23557" s="7">
        <v>565</v>
      </c>
    </row>
    <row r="23558" spans="2:5" x14ac:dyDescent="0.2">
      <c r="B23558" s="7" t="s">
        <v>23664</v>
      </c>
      <c r="E23558" s="7">
        <v>406</v>
      </c>
    </row>
    <row r="23559" spans="2:5" x14ac:dyDescent="0.2">
      <c r="B23559" s="7" t="s">
        <v>23665</v>
      </c>
      <c r="E23559" s="7">
        <v>486</v>
      </c>
    </row>
    <row r="23560" spans="2:5" x14ac:dyDescent="0.2">
      <c r="B23560" s="7" t="s">
        <v>23666</v>
      </c>
      <c r="E23560" s="7">
        <v>505</v>
      </c>
    </row>
    <row r="23561" spans="2:5" x14ac:dyDescent="0.2">
      <c r="B23561" s="7" t="s">
        <v>23667</v>
      </c>
      <c r="E23561" s="7">
        <v>523</v>
      </c>
    </row>
    <row r="23562" spans="2:5" x14ac:dyDescent="0.2">
      <c r="B23562" s="7" t="s">
        <v>23668</v>
      </c>
      <c r="E23562" s="7">
        <v>532</v>
      </c>
    </row>
    <row r="23563" spans="2:5" x14ac:dyDescent="0.2">
      <c r="B23563" s="7" t="s">
        <v>23669</v>
      </c>
      <c r="E23563" s="7">
        <v>451</v>
      </c>
    </row>
    <row r="23564" spans="2:5" x14ac:dyDescent="0.2">
      <c r="B23564" s="7" t="s">
        <v>23670</v>
      </c>
      <c r="E23564" s="7">
        <v>406</v>
      </c>
    </row>
    <row r="23565" spans="2:5" x14ac:dyDescent="0.2">
      <c r="B23565" s="7" t="s">
        <v>23671</v>
      </c>
      <c r="E23565" s="7">
        <v>504</v>
      </c>
    </row>
    <row r="23566" spans="2:5" x14ac:dyDescent="0.2">
      <c r="B23566" s="7" t="s">
        <v>23672</v>
      </c>
      <c r="E23566" s="7">
        <v>392</v>
      </c>
    </row>
    <row r="23567" spans="2:5" x14ac:dyDescent="0.2">
      <c r="B23567" s="7" t="s">
        <v>23673</v>
      </c>
      <c r="E23567" s="7">
        <v>338</v>
      </c>
    </row>
    <row r="23568" spans="2:5" x14ac:dyDescent="0.2">
      <c r="B23568" s="7" t="s">
        <v>23674</v>
      </c>
      <c r="E23568" s="7">
        <v>523</v>
      </c>
    </row>
    <row r="23569" spans="2:5" x14ac:dyDescent="0.2">
      <c r="B23569" s="7" t="s">
        <v>23675</v>
      </c>
      <c r="E23569" s="7">
        <v>567</v>
      </c>
    </row>
    <row r="23570" spans="2:5" x14ac:dyDescent="0.2">
      <c r="B23570" s="7" t="s">
        <v>23676</v>
      </c>
      <c r="E23570" s="7">
        <v>403</v>
      </c>
    </row>
    <row r="23571" spans="2:5" x14ac:dyDescent="0.2">
      <c r="B23571" s="7" t="s">
        <v>23677</v>
      </c>
      <c r="E23571" s="7">
        <v>427</v>
      </c>
    </row>
    <row r="23572" spans="2:5" x14ac:dyDescent="0.2">
      <c r="B23572" s="7" t="s">
        <v>23678</v>
      </c>
      <c r="E23572" s="7">
        <v>442</v>
      </c>
    </row>
    <row r="23573" spans="2:5" x14ac:dyDescent="0.2">
      <c r="B23573" s="7" t="s">
        <v>23679</v>
      </c>
      <c r="E23573" s="7">
        <v>567</v>
      </c>
    </row>
    <row r="23574" spans="2:5" x14ac:dyDescent="0.2">
      <c r="B23574" s="7" t="s">
        <v>23680</v>
      </c>
      <c r="E23574" s="7">
        <v>555</v>
      </c>
    </row>
    <row r="23575" spans="2:5" x14ac:dyDescent="0.2">
      <c r="B23575" s="7" t="s">
        <v>23681</v>
      </c>
      <c r="E23575" s="7">
        <v>379</v>
      </c>
    </row>
    <row r="23576" spans="2:5" x14ac:dyDescent="0.2">
      <c r="B23576" s="7" t="s">
        <v>23682</v>
      </c>
      <c r="E23576" s="7">
        <v>430</v>
      </c>
    </row>
    <row r="23577" spans="2:5" x14ac:dyDescent="0.2">
      <c r="B23577" s="7" t="s">
        <v>23683</v>
      </c>
      <c r="E23577" s="7">
        <v>391</v>
      </c>
    </row>
    <row r="23578" spans="2:5" x14ac:dyDescent="0.2">
      <c r="B23578" s="7" t="s">
        <v>23684</v>
      </c>
      <c r="E23578" s="7">
        <v>618</v>
      </c>
    </row>
    <row r="23579" spans="2:5" x14ac:dyDescent="0.2">
      <c r="B23579" s="7" t="s">
        <v>23685</v>
      </c>
      <c r="E23579" s="7">
        <v>442</v>
      </c>
    </row>
    <row r="23580" spans="2:5" x14ac:dyDescent="0.2">
      <c r="B23580" s="7" t="s">
        <v>23686</v>
      </c>
      <c r="E23580" s="7">
        <v>314</v>
      </c>
    </row>
    <row r="23581" spans="2:5" x14ac:dyDescent="0.2">
      <c r="B23581" s="7" t="s">
        <v>23687</v>
      </c>
      <c r="E23581" s="7">
        <v>484</v>
      </c>
    </row>
    <row r="23582" spans="2:5" x14ac:dyDescent="0.2">
      <c r="B23582" s="7" t="s">
        <v>23688</v>
      </c>
      <c r="E23582" s="7">
        <v>374</v>
      </c>
    </row>
    <row r="23583" spans="2:5" x14ac:dyDescent="0.2">
      <c r="B23583" s="7" t="s">
        <v>23689</v>
      </c>
      <c r="E23583" s="7">
        <v>477</v>
      </c>
    </row>
    <row r="23584" spans="2:5" x14ac:dyDescent="0.2">
      <c r="B23584" s="7" t="s">
        <v>23690</v>
      </c>
      <c r="E23584" s="7">
        <v>320</v>
      </c>
    </row>
    <row r="23585" spans="2:5" x14ac:dyDescent="0.2">
      <c r="B23585" s="7" t="s">
        <v>23691</v>
      </c>
      <c r="E23585" s="7">
        <v>500</v>
      </c>
    </row>
    <row r="23586" spans="2:5" x14ac:dyDescent="0.2">
      <c r="B23586" s="7" t="s">
        <v>23692</v>
      </c>
      <c r="E23586" s="7">
        <v>290</v>
      </c>
    </row>
    <row r="23587" spans="2:5" x14ac:dyDescent="0.2">
      <c r="B23587" s="7" t="s">
        <v>23693</v>
      </c>
      <c r="E23587" s="7">
        <v>400</v>
      </c>
    </row>
    <row r="23588" spans="2:5" x14ac:dyDescent="0.2">
      <c r="B23588" s="7" t="s">
        <v>23694</v>
      </c>
      <c r="E23588" s="7">
        <v>522</v>
      </c>
    </row>
    <row r="23589" spans="2:5" x14ac:dyDescent="0.2">
      <c r="B23589" s="7" t="s">
        <v>23695</v>
      </c>
      <c r="E23589" s="7">
        <v>589</v>
      </c>
    </row>
    <row r="23590" spans="2:5" x14ac:dyDescent="0.2">
      <c r="B23590" s="7" t="s">
        <v>23696</v>
      </c>
      <c r="E23590" s="7">
        <v>481</v>
      </c>
    </row>
    <row r="23591" spans="2:5" x14ac:dyDescent="0.2">
      <c r="B23591" s="7" t="s">
        <v>23697</v>
      </c>
      <c r="E23591" s="7">
        <v>455</v>
      </c>
    </row>
    <row r="23592" spans="2:5" x14ac:dyDescent="0.2">
      <c r="B23592" s="7" t="s">
        <v>23698</v>
      </c>
      <c r="E23592" s="7">
        <v>461</v>
      </c>
    </row>
    <row r="23593" spans="2:5" x14ac:dyDescent="0.2">
      <c r="B23593" s="7" t="s">
        <v>23699</v>
      </c>
      <c r="E23593" s="7">
        <v>401</v>
      </c>
    </row>
    <row r="23594" spans="2:5" x14ac:dyDescent="0.2">
      <c r="B23594" s="7" t="s">
        <v>23700</v>
      </c>
      <c r="E23594" s="7">
        <v>550</v>
      </c>
    </row>
    <row r="23595" spans="2:5" x14ac:dyDescent="0.2">
      <c r="B23595" s="7" t="s">
        <v>23701</v>
      </c>
      <c r="E23595" s="7">
        <v>418</v>
      </c>
    </row>
    <row r="23596" spans="2:5" x14ac:dyDescent="0.2">
      <c r="B23596" s="7" t="s">
        <v>23702</v>
      </c>
      <c r="E23596" s="7">
        <v>361</v>
      </c>
    </row>
    <row r="23597" spans="2:5" x14ac:dyDescent="0.2">
      <c r="B23597" s="7" t="s">
        <v>23703</v>
      </c>
      <c r="E23597" s="7">
        <v>197</v>
      </c>
    </row>
    <row r="23598" spans="2:5" x14ac:dyDescent="0.2">
      <c r="B23598" s="7" t="s">
        <v>23704</v>
      </c>
      <c r="E23598" s="7">
        <v>558</v>
      </c>
    </row>
    <row r="23599" spans="2:5" x14ac:dyDescent="0.2">
      <c r="B23599" s="7" t="s">
        <v>23705</v>
      </c>
      <c r="E23599" s="7">
        <v>366</v>
      </c>
    </row>
    <row r="23600" spans="2:5" x14ac:dyDescent="0.2">
      <c r="B23600" s="7" t="s">
        <v>23706</v>
      </c>
      <c r="E23600" s="7">
        <v>417</v>
      </c>
    </row>
    <row r="23601" spans="2:5" x14ac:dyDescent="0.2">
      <c r="B23601" s="7" t="s">
        <v>23707</v>
      </c>
      <c r="E23601" s="7">
        <v>498</v>
      </c>
    </row>
    <row r="23602" spans="2:5" x14ac:dyDescent="0.2">
      <c r="B23602" s="7" t="s">
        <v>23708</v>
      </c>
      <c r="E23602" s="7">
        <v>387</v>
      </c>
    </row>
    <row r="23603" spans="2:5" x14ac:dyDescent="0.2">
      <c r="B23603" s="7" t="s">
        <v>23709</v>
      </c>
      <c r="E23603" s="7">
        <v>254</v>
      </c>
    </row>
    <row r="23604" spans="2:5" x14ac:dyDescent="0.2">
      <c r="B23604" s="7" t="s">
        <v>23710</v>
      </c>
      <c r="E23604" s="7">
        <v>459</v>
      </c>
    </row>
    <row r="23605" spans="2:5" x14ac:dyDescent="0.2">
      <c r="B23605" s="7" t="s">
        <v>23711</v>
      </c>
      <c r="E23605" s="7">
        <v>433</v>
      </c>
    </row>
    <row r="23606" spans="2:5" x14ac:dyDescent="0.2">
      <c r="B23606" s="7" t="s">
        <v>23712</v>
      </c>
      <c r="E23606" s="7">
        <v>432</v>
      </c>
    </row>
    <row r="23607" spans="2:5" x14ac:dyDescent="0.2">
      <c r="B23607" s="7" t="s">
        <v>23713</v>
      </c>
      <c r="E23607" s="7">
        <v>475</v>
      </c>
    </row>
    <row r="23608" spans="2:5" x14ac:dyDescent="0.2">
      <c r="B23608" s="7" t="s">
        <v>23714</v>
      </c>
      <c r="E23608" s="7">
        <v>454</v>
      </c>
    </row>
    <row r="23609" spans="2:5" x14ac:dyDescent="0.2">
      <c r="B23609" s="7" t="s">
        <v>23715</v>
      </c>
      <c r="E23609" s="7">
        <v>298</v>
      </c>
    </row>
    <row r="23610" spans="2:5" x14ac:dyDescent="0.2">
      <c r="B23610" s="7" t="s">
        <v>23716</v>
      </c>
      <c r="E23610" s="7">
        <v>417</v>
      </c>
    </row>
    <row r="23611" spans="2:5" x14ac:dyDescent="0.2">
      <c r="B23611" s="7" t="s">
        <v>23717</v>
      </c>
      <c r="E23611" s="7">
        <v>249</v>
      </c>
    </row>
    <row r="23612" spans="2:5" x14ac:dyDescent="0.2">
      <c r="B23612" s="7" t="s">
        <v>23718</v>
      </c>
      <c r="E23612" s="7">
        <v>365</v>
      </c>
    </row>
    <row r="23613" spans="2:5" x14ac:dyDescent="0.2">
      <c r="B23613" s="7" t="s">
        <v>23719</v>
      </c>
      <c r="E23613" s="7">
        <v>275</v>
      </c>
    </row>
    <row r="23614" spans="2:5" x14ac:dyDescent="0.2">
      <c r="B23614" s="7" t="s">
        <v>23720</v>
      </c>
      <c r="E23614" s="7">
        <v>0</v>
      </c>
    </row>
    <row r="23615" spans="2:5" x14ac:dyDescent="0.2">
      <c r="B23615" s="7" t="s">
        <v>23721</v>
      </c>
      <c r="E23615" s="7">
        <v>410</v>
      </c>
    </row>
    <row r="23616" spans="2:5" x14ac:dyDescent="0.2">
      <c r="B23616" s="7" t="s">
        <v>23722</v>
      </c>
      <c r="E23616" s="7">
        <v>398</v>
      </c>
    </row>
    <row r="23617" spans="2:5" x14ac:dyDescent="0.2">
      <c r="B23617" s="7" t="s">
        <v>23723</v>
      </c>
      <c r="E23617" s="7">
        <v>419</v>
      </c>
    </row>
    <row r="23618" spans="2:5" x14ac:dyDescent="0.2">
      <c r="B23618" s="7" t="s">
        <v>23724</v>
      </c>
      <c r="E23618" s="7">
        <v>551</v>
      </c>
    </row>
    <row r="23619" spans="2:5" x14ac:dyDescent="0.2">
      <c r="B23619" s="7" t="s">
        <v>23725</v>
      </c>
      <c r="E23619" s="7">
        <v>305</v>
      </c>
    </row>
    <row r="23620" spans="2:5" x14ac:dyDescent="0.2">
      <c r="B23620" s="7" t="s">
        <v>23726</v>
      </c>
      <c r="E23620" s="7">
        <v>250</v>
      </c>
    </row>
    <row r="23621" spans="2:5" x14ac:dyDescent="0.2">
      <c r="B23621" s="7" t="s">
        <v>23727</v>
      </c>
      <c r="E23621" s="7">
        <v>462</v>
      </c>
    </row>
    <row r="23622" spans="2:5" x14ac:dyDescent="0.2">
      <c r="B23622" s="7" t="s">
        <v>23728</v>
      </c>
      <c r="E23622" s="7">
        <v>431</v>
      </c>
    </row>
    <row r="23623" spans="2:5" x14ac:dyDescent="0.2">
      <c r="B23623" s="7" t="s">
        <v>23729</v>
      </c>
      <c r="E23623" s="7">
        <v>474</v>
      </c>
    </row>
    <row r="23624" spans="2:5" x14ac:dyDescent="0.2">
      <c r="B23624" s="7" t="s">
        <v>23730</v>
      </c>
      <c r="E23624" s="7">
        <v>508</v>
      </c>
    </row>
    <row r="23625" spans="2:5" x14ac:dyDescent="0.2">
      <c r="B23625" s="7" t="s">
        <v>23731</v>
      </c>
      <c r="E23625" s="7">
        <v>343</v>
      </c>
    </row>
    <row r="23626" spans="2:5" x14ac:dyDescent="0.2">
      <c r="B23626" s="7" t="s">
        <v>23732</v>
      </c>
      <c r="E23626" s="7">
        <v>400</v>
      </c>
    </row>
    <row r="23627" spans="2:5" x14ac:dyDescent="0.2">
      <c r="B23627" s="7" t="s">
        <v>23733</v>
      </c>
      <c r="E23627" s="7">
        <v>421</v>
      </c>
    </row>
    <row r="23628" spans="2:5" x14ac:dyDescent="0.2">
      <c r="B23628" s="7" t="s">
        <v>23734</v>
      </c>
      <c r="E23628" s="7">
        <v>277</v>
      </c>
    </row>
    <row r="23629" spans="2:5" x14ac:dyDescent="0.2">
      <c r="B23629" s="7" t="s">
        <v>23735</v>
      </c>
      <c r="E23629" s="7">
        <v>354</v>
      </c>
    </row>
    <row r="23630" spans="2:5" x14ac:dyDescent="0.2">
      <c r="B23630" s="7" t="s">
        <v>23736</v>
      </c>
      <c r="E23630" s="7">
        <v>381</v>
      </c>
    </row>
    <row r="23631" spans="2:5" x14ac:dyDescent="0.2">
      <c r="B23631" s="7" t="s">
        <v>23737</v>
      </c>
      <c r="E23631" s="7">
        <v>304</v>
      </c>
    </row>
    <row r="23632" spans="2:5" x14ac:dyDescent="0.2">
      <c r="B23632" s="7" t="s">
        <v>23738</v>
      </c>
      <c r="E23632" s="7">
        <v>436</v>
      </c>
    </row>
    <row r="23633" spans="2:5" x14ac:dyDescent="0.2">
      <c r="B23633" s="7" t="s">
        <v>23739</v>
      </c>
      <c r="E23633" s="7">
        <v>378</v>
      </c>
    </row>
    <row r="23634" spans="2:5" x14ac:dyDescent="0.2">
      <c r="B23634" s="7" t="s">
        <v>23740</v>
      </c>
      <c r="E23634" s="7">
        <v>465</v>
      </c>
    </row>
    <row r="23635" spans="2:5" x14ac:dyDescent="0.2">
      <c r="B23635" s="7" t="s">
        <v>23741</v>
      </c>
      <c r="E23635" s="7">
        <v>407</v>
      </c>
    </row>
    <row r="23636" spans="2:5" x14ac:dyDescent="0.2">
      <c r="B23636" s="7" t="s">
        <v>23742</v>
      </c>
      <c r="E23636" s="7">
        <v>433</v>
      </c>
    </row>
    <row r="23637" spans="2:5" x14ac:dyDescent="0.2">
      <c r="B23637" s="7" t="s">
        <v>23743</v>
      </c>
      <c r="E23637" s="7">
        <v>487</v>
      </c>
    </row>
    <row r="23638" spans="2:5" x14ac:dyDescent="0.2">
      <c r="B23638" s="7" t="s">
        <v>23744</v>
      </c>
      <c r="E23638" s="7">
        <v>393</v>
      </c>
    </row>
    <row r="23639" spans="2:5" x14ac:dyDescent="0.2">
      <c r="B23639" s="7" t="s">
        <v>23745</v>
      </c>
      <c r="E23639" s="7">
        <v>191</v>
      </c>
    </row>
    <row r="23640" spans="2:5" x14ac:dyDescent="0.2">
      <c r="B23640" s="7" t="s">
        <v>23746</v>
      </c>
      <c r="E23640" s="7">
        <v>541</v>
      </c>
    </row>
    <row r="23641" spans="2:5" x14ac:dyDescent="0.2">
      <c r="B23641" s="7" t="s">
        <v>23747</v>
      </c>
      <c r="E23641" s="7">
        <v>174</v>
      </c>
    </row>
    <row r="23642" spans="2:5" x14ac:dyDescent="0.2">
      <c r="B23642" s="7" t="s">
        <v>23748</v>
      </c>
      <c r="E23642" s="7">
        <v>372</v>
      </c>
    </row>
    <row r="23643" spans="2:5" x14ac:dyDescent="0.2">
      <c r="B23643" s="7" t="s">
        <v>23749</v>
      </c>
      <c r="E23643" s="7">
        <v>445</v>
      </c>
    </row>
    <row r="23644" spans="2:5" x14ac:dyDescent="0.2">
      <c r="B23644" s="7" t="s">
        <v>23750</v>
      </c>
      <c r="E23644" s="7">
        <v>424</v>
      </c>
    </row>
    <row r="23645" spans="2:5" x14ac:dyDescent="0.2">
      <c r="B23645" s="7" t="s">
        <v>23751</v>
      </c>
      <c r="E23645" s="7">
        <v>287</v>
      </c>
    </row>
    <row r="23646" spans="2:5" x14ac:dyDescent="0.2">
      <c r="B23646" s="7" t="s">
        <v>23752</v>
      </c>
      <c r="E23646" s="7">
        <v>442</v>
      </c>
    </row>
    <row r="23647" spans="2:5" x14ac:dyDescent="0.2">
      <c r="B23647" s="7" t="s">
        <v>23753</v>
      </c>
      <c r="E23647" s="7">
        <v>437</v>
      </c>
    </row>
    <row r="23648" spans="2:5" x14ac:dyDescent="0.2">
      <c r="B23648" s="7" t="s">
        <v>23754</v>
      </c>
      <c r="E23648" s="7">
        <v>373</v>
      </c>
    </row>
    <row r="23649" spans="2:5" x14ac:dyDescent="0.2">
      <c r="B23649" s="7" t="s">
        <v>23755</v>
      </c>
      <c r="E23649" s="7">
        <v>544</v>
      </c>
    </row>
    <row r="23650" spans="2:5" x14ac:dyDescent="0.2">
      <c r="B23650" s="7" t="s">
        <v>23756</v>
      </c>
      <c r="E23650" s="7">
        <v>651</v>
      </c>
    </row>
    <row r="23651" spans="2:5" x14ac:dyDescent="0.2">
      <c r="B23651" s="7" t="s">
        <v>23757</v>
      </c>
      <c r="E23651" s="7">
        <v>464</v>
      </c>
    </row>
    <row r="23652" spans="2:5" x14ac:dyDescent="0.2">
      <c r="B23652" s="7" t="s">
        <v>23758</v>
      </c>
      <c r="E23652" s="7">
        <v>408</v>
      </c>
    </row>
    <row r="23653" spans="2:5" x14ac:dyDescent="0.2">
      <c r="B23653" s="7" t="s">
        <v>23759</v>
      </c>
      <c r="E23653" s="7">
        <v>454</v>
      </c>
    </row>
    <row r="23654" spans="2:5" x14ac:dyDescent="0.2">
      <c r="B23654" s="7" t="s">
        <v>23760</v>
      </c>
      <c r="E23654" s="7">
        <v>315</v>
      </c>
    </row>
    <row r="23655" spans="2:5" x14ac:dyDescent="0.2">
      <c r="B23655" s="7" t="s">
        <v>23761</v>
      </c>
      <c r="E23655" s="7">
        <v>519</v>
      </c>
    </row>
    <row r="23656" spans="2:5" x14ac:dyDescent="0.2">
      <c r="B23656" s="7" t="s">
        <v>23762</v>
      </c>
      <c r="E23656" s="7">
        <v>380</v>
      </c>
    </row>
    <row r="23657" spans="2:5" x14ac:dyDescent="0.2">
      <c r="B23657" s="7" t="s">
        <v>23763</v>
      </c>
      <c r="E23657" s="7">
        <v>593</v>
      </c>
    </row>
    <row r="23658" spans="2:5" x14ac:dyDescent="0.2">
      <c r="B23658" s="7" t="s">
        <v>23764</v>
      </c>
      <c r="E23658" s="7">
        <v>410</v>
      </c>
    </row>
    <row r="23659" spans="2:5" x14ac:dyDescent="0.2">
      <c r="B23659" s="7" t="s">
        <v>23765</v>
      </c>
      <c r="E23659" s="7">
        <v>569</v>
      </c>
    </row>
    <row r="23660" spans="2:5" x14ac:dyDescent="0.2">
      <c r="B23660" s="7" t="s">
        <v>23766</v>
      </c>
      <c r="E23660" s="7">
        <v>514</v>
      </c>
    </row>
    <row r="23661" spans="2:5" x14ac:dyDescent="0.2">
      <c r="B23661" s="7" t="s">
        <v>23767</v>
      </c>
      <c r="E23661" s="7">
        <v>528</v>
      </c>
    </row>
    <row r="23662" spans="2:5" x14ac:dyDescent="0.2">
      <c r="B23662" s="7" t="s">
        <v>23768</v>
      </c>
      <c r="E23662" s="7">
        <v>459</v>
      </c>
    </row>
    <row r="23663" spans="2:5" x14ac:dyDescent="0.2">
      <c r="B23663" s="7" t="s">
        <v>23769</v>
      </c>
      <c r="E23663" s="7">
        <v>568</v>
      </c>
    </row>
    <row r="23664" spans="2:5" x14ac:dyDescent="0.2">
      <c r="B23664" s="7" t="s">
        <v>23770</v>
      </c>
      <c r="E23664" s="7">
        <v>351</v>
      </c>
    </row>
    <row r="23665" spans="2:5" x14ac:dyDescent="0.2">
      <c r="B23665" s="7" t="s">
        <v>23771</v>
      </c>
      <c r="E23665" s="7">
        <v>276</v>
      </c>
    </row>
    <row r="23666" spans="2:5" x14ac:dyDescent="0.2">
      <c r="B23666" s="7" t="s">
        <v>23772</v>
      </c>
      <c r="E23666" s="7">
        <v>418</v>
      </c>
    </row>
    <row r="23667" spans="2:5" x14ac:dyDescent="0.2">
      <c r="B23667" s="7" t="s">
        <v>23773</v>
      </c>
      <c r="E23667" s="7">
        <v>322</v>
      </c>
    </row>
    <row r="23668" spans="2:5" x14ac:dyDescent="0.2">
      <c r="B23668" s="7" t="s">
        <v>23774</v>
      </c>
      <c r="E23668" s="7">
        <v>539</v>
      </c>
    </row>
    <row r="23669" spans="2:5" x14ac:dyDescent="0.2">
      <c r="B23669" s="7" t="s">
        <v>23775</v>
      </c>
      <c r="E23669" s="7">
        <v>433</v>
      </c>
    </row>
    <row r="23670" spans="2:5" x14ac:dyDescent="0.2">
      <c r="B23670" s="7" t="s">
        <v>23776</v>
      </c>
      <c r="E23670" s="7">
        <v>376</v>
      </c>
    </row>
    <row r="23671" spans="2:5" x14ac:dyDescent="0.2">
      <c r="B23671" s="7" t="s">
        <v>23777</v>
      </c>
      <c r="E23671" s="7">
        <v>385</v>
      </c>
    </row>
    <row r="23672" spans="2:5" x14ac:dyDescent="0.2">
      <c r="B23672" s="7" t="s">
        <v>23778</v>
      </c>
      <c r="E23672" s="7">
        <v>554</v>
      </c>
    </row>
    <row r="23673" spans="2:5" x14ac:dyDescent="0.2">
      <c r="B23673" s="7" t="s">
        <v>23779</v>
      </c>
      <c r="E23673" s="7">
        <v>429</v>
      </c>
    </row>
    <row r="23674" spans="2:5" x14ac:dyDescent="0.2">
      <c r="B23674" s="7" t="s">
        <v>23780</v>
      </c>
      <c r="E23674" s="7">
        <v>633</v>
      </c>
    </row>
    <row r="23675" spans="2:5" x14ac:dyDescent="0.2">
      <c r="B23675" s="7" t="s">
        <v>23781</v>
      </c>
      <c r="E23675" s="7">
        <v>488</v>
      </c>
    </row>
    <row r="23676" spans="2:5" x14ac:dyDescent="0.2">
      <c r="B23676" s="7" t="s">
        <v>23782</v>
      </c>
      <c r="E23676" s="7">
        <v>263</v>
      </c>
    </row>
    <row r="23677" spans="2:5" x14ac:dyDescent="0.2">
      <c r="B23677" s="7" t="s">
        <v>23783</v>
      </c>
      <c r="E23677" s="7">
        <v>404</v>
      </c>
    </row>
    <row r="23678" spans="2:5" x14ac:dyDescent="0.2">
      <c r="B23678" s="7" t="s">
        <v>23784</v>
      </c>
      <c r="E23678" s="7">
        <v>671</v>
      </c>
    </row>
    <row r="23679" spans="2:5" x14ac:dyDescent="0.2">
      <c r="B23679" s="7" t="s">
        <v>23785</v>
      </c>
      <c r="E23679" s="7">
        <v>519</v>
      </c>
    </row>
    <row r="23680" spans="2:5" x14ac:dyDescent="0.2">
      <c r="B23680" s="7" t="s">
        <v>23786</v>
      </c>
      <c r="E23680" s="7">
        <v>319</v>
      </c>
    </row>
    <row r="23681" spans="2:5" x14ac:dyDescent="0.2">
      <c r="B23681" s="7" t="s">
        <v>23787</v>
      </c>
      <c r="E23681" s="7">
        <v>417</v>
      </c>
    </row>
    <row r="23682" spans="2:5" x14ac:dyDescent="0.2">
      <c r="B23682" s="7" t="s">
        <v>23788</v>
      </c>
      <c r="E23682" s="7">
        <v>411</v>
      </c>
    </row>
    <row r="23683" spans="2:5" x14ac:dyDescent="0.2">
      <c r="B23683" s="7" t="s">
        <v>23789</v>
      </c>
      <c r="E23683" s="7">
        <v>434</v>
      </c>
    </row>
    <row r="23684" spans="2:5" x14ac:dyDescent="0.2">
      <c r="B23684" s="7" t="s">
        <v>23790</v>
      </c>
      <c r="E23684" s="7">
        <v>456</v>
      </c>
    </row>
    <row r="23685" spans="2:5" x14ac:dyDescent="0.2">
      <c r="B23685" s="7" t="s">
        <v>23791</v>
      </c>
      <c r="E23685" s="7">
        <v>504</v>
      </c>
    </row>
    <row r="23686" spans="2:5" x14ac:dyDescent="0.2">
      <c r="B23686" s="7" t="s">
        <v>23792</v>
      </c>
      <c r="E23686" s="7">
        <v>329</v>
      </c>
    </row>
    <row r="23687" spans="2:5" x14ac:dyDescent="0.2">
      <c r="B23687" s="7" t="s">
        <v>23793</v>
      </c>
      <c r="E23687" s="7">
        <v>375</v>
      </c>
    </row>
    <row r="23688" spans="2:5" x14ac:dyDescent="0.2">
      <c r="B23688" s="7" t="s">
        <v>23794</v>
      </c>
      <c r="E23688" s="7">
        <v>558</v>
      </c>
    </row>
    <row r="23689" spans="2:5" x14ac:dyDescent="0.2">
      <c r="B23689" s="7" t="s">
        <v>23795</v>
      </c>
      <c r="E23689" s="7">
        <v>547</v>
      </c>
    </row>
    <row r="23690" spans="2:5" x14ac:dyDescent="0.2">
      <c r="B23690" s="7" t="s">
        <v>23796</v>
      </c>
      <c r="E23690" s="7">
        <v>382</v>
      </c>
    </row>
    <row r="23691" spans="2:5" x14ac:dyDescent="0.2">
      <c r="B23691" s="7" t="s">
        <v>23797</v>
      </c>
      <c r="E23691" s="7">
        <v>488</v>
      </c>
    </row>
    <row r="23692" spans="2:5" x14ac:dyDescent="0.2">
      <c r="B23692" s="7" t="s">
        <v>23798</v>
      </c>
      <c r="E23692" s="7">
        <v>374</v>
      </c>
    </row>
    <row r="23693" spans="2:5" x14ac:dyDescent="0.2">
      <c r="B23693" s="7" t="s">
        <v>23799</v>
      </c>
      <c r="E23693" s="7">
        <v>250</v>
      </c>
    </row>
    <row r="23694" spans="2:5" x14ac:dyDescent="0.2">
      <c r="B23694" s="7" t="s">
        <v>23800</v>
      </c>
      <c r="E23694" s="7">
        <v>493</v>
      </c>
    </row>
    <row r="23695" spans="2:5" x14ac:dyDescent="0.2">
      <c r="B23695" s="7" t="s">
        <v>23801</v>
      </c>
      <c r="E23695" s="7">
        <v>474</v>
      </c>
    </row>
    <row r="23696" spans="2:5" x14ac:dyDescent="0.2">
      <c r="B23696" s="7" t="s">
        <v>23802</v>
      </c>
      <c r="E23696" s="7">
        <v>423</v>
      </c>
    </row>
    <row r="23697" spans="2:5" x14ac:dyDescent="0.2">
      <c r="B23697" s="7" t="s">
        <v>23803</v>
      </c>
      <c r="E23697" s="7">
        <v>237</v>
      </c>
    </row>
    <row r="23698" spans="2:5" x14ac:dyDescent="0.2">
      <c r="B23698" s="7" t="s">
        <v>23804</v>
      </c>
      <c r="E23698" s="7">
        <v>335</v>
      </c>
    </row>
    <row r="23699" spans="2:5" x14ac:dyDescent="0.2">
      <c r="B23699" s="7" t="s">
        <v>23805</v>
      </c>
      <c r="E23699" s="7">
        <v>406</v>
      </c>
    </row>
    <row r="23700" spans="2:5" x14ac:dyDescent="0.2">
      <c r="B23700" s="7" t="s">
        <v>23806</v>
      </c>
      <c r="E23700" s="7">
        <v>539</v>
      </c>
    </row>
    <row r="23701" spans="2:5" x14ac:dyDescent="0.2">
      <c r="B23701" s="7" t="s">
        <v>23807</v>
      </c>
      <c r="E23701" s="7">
        <v>434</v>
      </c>
    </row>
    <row r="23702" spans="2:5" x14ac:dyDescent="0.2">
      <c r="B23702" s="7" t="s">
        <v>23808</v>
      </c>
      <c r="E23702" s="7">
        <v>526</v>
      </c>
    </row>
    <row r="23703" spans="2:5" x14ac:dyDescent="0.2">
      <c r="B23703" s="7" t="s">
        <v>23809</v>
      </c>
      <c r="E23703" s="7">
        <v>409</v>
      </c>
    </row>
    <row r="23704" spans="2:5" x14ac:dyDescent="0.2">
      <c r="B23704" s="7" t="s">
        <v>23810</v>
      </c>
      <c r="E23704" s="7">
        <v>586</v>
      </c>
    </row>
    <row r="23705" spans="2:5" x14ac:dyDescent="0.2">
      <c r="B23705" s="7" t="s">
        <v>23811</v>
      </c>
      <c r="E23705" s="7">
        <v>539</v>
      </c>
    </row>
    <row r="23706" spans="2:5" x14ac:dyDescent="0.2">
      <c r="B23706" s="7" t="s">
        <v>23812</v>
      </c>
      <c r="E23706" s="7">
        <v>429</v>
      </c>
    </row>
    <row r="23707" spans="2:5" x14ac:dyDescent="0.2">
      <c r="B23707" s="7" t="s">
        <v>23813</v>
      </c>
      <c r="E23707" s="7">
        <v>581</v>
      </c>
    </row>
    <row r="23708" spans="2:5" x14ac:dyDescent="0.2">
      <c r="B23708" s="7" t="s">
        <v>23814</v>
      </c>
      <c r="E23708" s="7">
        <v>469</v>
      </c>
    </row>
    <row r="23709" spans="2:5" x14ac:dyDescent="0.2">
      <c r="B23709" s="7" t="s">
        <v>23815</v>
      </c>
      <c r="E23709" s="7">
        <v>210</v>
      </c>
    </row>
    <row r="23710" spans="2:5" x14ac:dyDescent="0.2">
      <c r="B23710" s="7" t="s">
        <v>23816</v>
      </c>
      <c r="E23710" s="7">
        <v>458</v>
      </c>
    </row>
    <row r="23711" spans="2:5" x14ac:dyDescent="0.2">
      <c r="B23711" s="7" t="s">
        <v>23817</v>
      </c>
      <c r="E23711" s="7">
        <v>366</v>
      </c>
    </row>
    <row r="23712" spans="2:5" x14ac:dyDescent="0.2">
      <c r="B23712" s="7" t="s">
        <v>23818</v>
      </c>
      <c r="E23712" s="7">
        <v>348</v>
      </c>
    </row>
    <row r="23713" spans="2:5" x14ac:dyDescent="0.2">
      <c r="B23713" s="7" t="s">
        <v>23819</v>
      </c>
      <c r="E23713" s="7">
        <v>335</v>
      </c>
    </row>
    <row r="23714" spans="2:5" x14ac:dyDescent="0.2">
      <c r="B23714" s="7" t="s">
        <v>23820</v>
      </c>
      <c r="E23714" s="7">
        <v>0</v>
      </c>
    </row>
    <row r="23715" spans="2:5" x14ac:dyDescent="0.2">
      <c r="B23715" s="7" t="s">
        <v>23821</v>
      </c>
      <c r="E23715" s="7">
        <v>471</v>
      </c>
    </row>
    <row r="23716" spans="2:5" x14ac:dyDescent="0.2">
      <c r="B23716" s="7" t="s">
        <v>23822</v>
      </c>
      <c r="E23716" s="7">
        <v>543</v>
      </c>
    </row>
    <row r="23717" spans="2:5" x14ac:dyDescent="0.2">
      <c r="B23717" s="7" t="s">
        <v>23823</v>
      </c>
      <c r="E23717" s="7">
        <v>456</v>
      </c>
    </row>
    <row r="23718" spans="2:5" x14ac:dyDescent="0.2">
      <c r="B23718" s="7" t="s">
        <v>23824</v>
      </c>
      <c r="E23718" s="7">
        <v>474</v>
      </c>
    </row>
    <row r="23719" spans="2:5" x14ac:dyDescent="0.2">
      <c r="B23719" s="7" t="s">
        <v>23825</v>
      </c>
      <c r="E23719" s="7">
        <v>400</v>
      </c>
    </row>
    <row r="23720" spans="2:5" x14ac:dyDescent="0.2">
      <c r="B23720" s="7" t="s">
        <v>23826</v>
      </c>
      <c r="E23720" s="7">
        <v>228</v>
      </c>
    </row>
    <row r="23721" spans="2:5" x14ac:dyDescent="0.2">
      <c r="B23721" s="7" t="s">
        <v>23827</v>
      </c>
      <c r="E23721" s="7">
        <v>387</v>
      </c>
    </row>
    <row r="23722" spans="2:5" x14ac:dyDescent="0.2">
      <c r="B23722" s="7" t="s">
        <v>23828</v>
      </c>
      <c r="E23722" s="7">
        <v>522</v>
      </c>
    </row>
    <row r="23723" spans="2:5" x14ac:dyDescent="0.2">
      <c r="B23723" s="7" t="s">
        <v>23829</v>
      </c>
      <c r="E23723" s="7">
        <v>362</v>
      </c>
    </row>
    <row r="23724" spans="2:5" x14ac:dyDescent="0.2">
      <c r="B23724" s="7" t="s">
        <v>23830</v>
      </c>
      <c r="E23724" s="7">
        <v>487</v>
      </c>
    </row>
    <row r="23725" spans="2:5" x14ac:dyDescent="0.2">
      <c r="B23725" s="7" t="s">
        <v>23831</v>
      </c>
      <c r="E23725" s="7">
        <v>359</v>
      </c>
    </row>
    <row r="23726" spans="2:5" x14ac:dyDescent="0.2">
      <c r="B23726" s="7" t="s">
        <v>23832</v>
      </c>
      <c r="E23726" s="7">
        <v>482</v>
      </c>
    </row>
    <row r="23727" spans="2:5" x14ac:dyDescent="0.2">
      <c r="B23727" s="7" t="s">
        <v>23833</v>
      </c>
      <c r="E23727" s="7">
        <v>523</v>
      </c>
    </row>
    <row r="23728" spans="2:5" x14ac:dyDescent="0.2">
      <c r="B23728" s="7" t="s">
        <v>23834</v>
      </c>
      <c r="E23728" s="7">
        <v>324</v>
      </c>
    </row>
    <row r="23729" spans="2:5" x14ac:dyDescent="0.2">
      <c r="B23729" s="7" t="s">
        <v>23835</v>
      </c>
      <c r="E23729" s="7">
        <v>354</v>
      </c>
    </row>
    <row r="23730" spans="2:5" x14ac:dyDescent="0.2">
      <c r="B23730" s="7" t="s">
        <v>23836</v>
      </c>
      <c r="E23730" s="7">
        <v>492</v>
      </c>
    </row>
    <row r="23731" spans="2:5" x14ac:dyDescent="0.2">
      <c r="B23731" s="7" t="s">
        <v>23837</v>
      </c>
      <c r="E23731" s="7">
        <v>452</v>
      </c>
    </row>
    <row r="23732" spans="2:5" x14ac:dyDescent="0.2">
      <c r="B23732" s="7" t="s">
        <v>23838</v>
      </c>
      <c r="E23732" s="7">
        <v>450</v>
      </c>
    </row>
    <row r="23733" spans="2:5" x14ac:dyDescent="0.2">
      <c r="B23733" s="7" t="s">
        <v>23839</v>
      </c>
      <c r="E23733" s="7">
        <v>388</v>
      </c>
    </row>
    <row r="23734" spans="2:5" x14ac:dyDescent="0.2">
      <c r="B23734" s="7" t="s">
        <v>23840</v>
      </c>
      <c r="E23734" s="7">
        <v>469</v>
      </c>
    </row>
    <row r="23735" spans="2:5" x14ac:dyDescent="0.2">
      <c r="B23735" s="7" t="s">
        <v>23841</v>
      </c>
      <c r="E23735" s="7">
        <v>387</v>
      </c>
    </row>
    <row r="23736" spans="2:5" x14ac:dyDescent="0.2">
      <c r="B23736" s="7" t="s">
        <v>23842</v>
      </c>
      <c r="E23736" s="7">
        <v>440</v>
      </c>
    </row>
    <row r="23737" spans="2:5" x14ac:dyDescent="0.2">
      <c r="B23737" s="7" t="s">
        <v>23843</v>
      </c>
      <c r="E23737" s="7">
        <v>475</v>
      </c>
    </row>
    <row r="23738" spans="2:5" x14ac:dyDescent="0.2">
      <c r="B23738" s="7" t="s">
        <v>23844</v>
      </c>
      <c r="E23738" s="7">
        <v>429</v>
      </c>
    </row>
    <row r="23739" spans="2:5" x14ac:dyDescent="0.2">
      <c r="B23739" s="7" t="s">
        <v>23845</v>
      </c>
      <c r="E23739" s="7">
        <v>172</v>
      </c>
    </row>
    <row r="23740" spans="2:5" x14ac:dyDescent="0.2">
      <c r="B23740" s="7" t="s">
        <v>23846</v>
      </c>
      <c r="E23740" s="7">
        <v>556</v>
      </c>
    </row>
    <row r="23741" spans="2:5" x14ac:dyDescent="0.2">
      <c r="B23741" s="7" t="s">
        <v>23847</v>
      </c>
      <c r="E23741" s="7">
        <v>385</v>
      </c>
    </row>
    <row r="23742" spans="2:5" x14ac:dyDescent="0.2">
      <c r="B23742" s="7" t="s">
        <v>23848</v>
      </c>
      <c r="E23742" s="7">
        <v>640</v>
      </c>
    </row>
    <row r="23743" spans="2:5" x14ac:dyDescent="0.2">
      <c r="B23743" s="7" t="s">
        <v>23849</v>
      </c>
      <c r="E23743" s="7">
        <v>413</v>
      </c>
    </row>
    <row r="23744" spans="2:5" x14ac:dyDescent="0.2">
      <c r="B23744" s="7" t="s">
        <v>23850</v>
      </c>
      <c r="E23744" s="7">
        <v>485</v>
      </c>
    </row>
    <row r="23745" spans="2:5" x14ac:dyDescent="0.2">
      <c r="B23745" s="7" t="s">
        <v>23851</v>
      </c>
      <c r="E23745" s="7">
        <v>358</v>
      </c>
    </row>
    <row r="23746" spans="2:5" x14ac:dyDescent="0.2">
      <c r="B23746" s="7" t="s">
        <v>23852</v>
      </c>
      <c r="E23746" s="7">
        <v>471</v>
      </c>
    </row>
    <row r="23747" spans="2:5" x14ac:dyDescent="0.2">
      <c r="B23747" s="7" t="s">
        <v>23853</v>
      </c>
      <c r="E23747" s="7">
        <v>525</v>
      </c>
    </row>
    <row r="23748" spans="2:5" x14ac:dyDescent="0.2">
      <c r="B23748" s="7" t="s">
        <v>23854</v>
      </c>
      <c r="E23748" s="7">
        <v>564</v>
      </c>
    </row>
    <row r="23749" spans="2:5" x14ac:dyDescent="0.2">
      <c r="B23749" s="7" t="s">
        <v>23855</v>
      </c>
      <c r="E23749" s="7">
        <v>512</v>
      </c>
    </row>
    <row r="23750" spans="2:5" x14ac:dyDescent="0.2">
      <c r="B23750" s="7" t="s">
        <v>23856</v>
      </c>
      <c r="E23750" s="7">
        <v>606</v>
      </c>
    </row>
    <row r="23751" spans="2:5" x14ac:dyDescent="0.2">
      <c r="B23751" s="7" t="s">
        <v>23857</v>
      </c>
      <c r="E23751" s="7">
        <v>469</v>
      </c>
    </row>
    <row r="23752" spans="2:5" x14ac:dyDescent="0.2">
      <c r="B23752" s="7" t="s">
        <v>23858</v>
      </c>
      <c r="E23752" s="7">
        <v>444</v>
      </c>
    </row>
    <row r="23753" spans="2:5" x14ac:dyDescent="0.2">
      <c r="B23753" s="7" t="s">
        <v>23859</v>
      </c>
      <c r="E23753" s="7">
        <v>496</v>
      </c>
    </row>
    <row r="23754" spans="2:5" x14ac:dyDescent="0.2">
      <c r="B23754" s="7" t="s">
        <v>23860</v>
      </c>
      <c r="E23754" s="7">
        <v>552</v>
      </c>
    </row>
    <row r="23755" spans="2:5" x14ac:dyDescent="0.2">
      <c r="B23755" s="7" t="s">
        <v>23861</v>
      </c>
      <c r="E23755" s="7">
        <v>551</v>
      </c>
    </row>
    <row r="23756" spans="2:5" x14ac:dyDescent="0.2">
      <c r="B23756" s="7" t="s">
        <v>23862</v>
      </c>
      <c r="E23756" s="7">
        <v>359</v>
      </c>
    </row>
    <row r="23757" spans="2:5" x14ac:dyDescent="0.2">
      <c r="B23757" s="7" t="s">
        <v>23863</v>
      </c>
      <c r="E23757" s="7">
        <v>536</v>
      </c>
    </row>
    <row r="23758" spans="2:5" x14ac:dyDescent="0.2">
      <c r="B23758" s="7" t="s">
        <v>23864</v>
      </c>
      <c r="E23758" s="7">
        <v>496</v>
      </c>
    </row>
    <row r="23759" spans="2:5" x14ac:dyDescent="0.2">
      <c r="B23759" s="7" t="s">
        <v>23865</v>
      </c>
      <c r="E23759" s="7">
        <v>698</v>
      </c>
    </row>
    <row r="23760" spans="2:5" x14ac:dyDescent="0.2">
      <c r="B23760" s="7" t="s">
        <v>23866</v>
      </c>
      <c r="E23760" s="7">
        <v>495</v>
      </c>
    </row>
    <row r="23761" spans="2:5" x14ac:dyDescent="0.2">
      <c r="B23761" s="7" t="s">
        <v>23867</v>
      </c>
      <c r="E23761" s="7">
        <v>456</v>
      </c>
    </row>
    <row r="23762" spans="2:5" x14ac:dyDescent="0.2">
      <c r="B23762" s="7" t="s">
        <v>23868</v>
      </c>
      <c r="E23762" s="7">
        <v>510</v>
      </c>
    </row>
    <row r="23763" spans="2:5" x14ac:dyDescent="0.2">
      <c r="B23763" s="7" t="s">
        <v>23869</v>
      </c>
      <c r="E23763" s="7">
        <v>461</v>
      </c>
    </row>
    <row r="23764" spans="2:5" x14ac:dyDescent="0.2">
      <c r="B23764" s="7" t="s">
        <v>23870</v>
      </c>
      <c r="E23764" s="7">
        <v>407</v>
      </c>
    </row>
    <row r="23765" spans="2:5" x14ac:dyDescent="0.2">
      <c r="B23765" s="7" t="s">
        <v>23871</v>
      </c>
      <c r="E23765" s="7">
        <v>505</v>
      </c>
    </row>
    <row r="23766" spans="2:5" x14ac:dyDescent="0.2">
      <c r="B23766" s="7" t="s">
        <v>23872</v>
      </c>
      <c r="E23766" s="7">
        <v>490</v>
      </c>
    </row>
    <row r="23767" spans="2:5" x14ac:dyDescent="0.2">
      <c r="B23767" s="7" t="s">
        <v>23873</v>
      </c>
      <c r="E23767" s="7">
        <v>448</v>
      </c>
    </row>
    <row r="23768" spans="2:5" x14ac:dyDescent="0.2">
      <c r="B23768" s="7" t="s">
        <v>23874</v>
      </c>
      <c r="E23768" s="7">
        <v>600</v>
      </c>
    </row>
    <row r="23769" spans="2:5" x14ac:dyDescent="0.2">
      <c r="B23769" s="7" t="s">
        <v>23875</v>
      </c>
      <c r="E23769" s="7">
        <v>439</v>
      </c>
    </row>
    <row r="23770" spans="2:5" x14ac:dyDescent="0.2">
      <c r="B23770" s="7" t="s">
        <v>23876</v>
      </c>
      <c r="E23770" s="7">
        <v>455</v>
      </c>
    </row>
    <row r="23771" spans="2:5" x14ac:dyDescent="0.2">
      <c r="B23771" s="7" t="s">
        <v>23877</v>
      </c>
      <c r="E23771" s="7">
        <v>597</v>
      </c>
    </row>
    <row r="23772" spans="2:5" x14ac:dyDescent="0.2">
      <c r="B23772" s="7" t="s">
        <v>23878</v>
      </c>
      <c r="E23772" s="7">
        <v>599</v>
      </c>
    </row>
    <row r="23773" spans="2:5" x14ac:dyDescent="0.2">
      <c r="B23773" s="7" t="s">
        <v>23879</v>
      </c>
      <c r="E23773" s="7">
        <v>565</v>
      </c>
    </row>
    <row r="23774" spans="2:5" x14ac:dyDescent="0.2">
      <c r="B23774" s="7" t="s">
        <v>23880</v>
      </c>
      <c r="E23774" s="7">
        <v>593</v>
      </c>
    </row>
    <row r="23775" spans="2:5" x14ac:dyDescent="0.2">
      <c r="B23775" s="7" t="s">
        <v>23881</v>
      </c>
      <c r="E23775" s="7">
        <v>349</v>
      </c>
    </row>
    <row r="23776" spans="2:5" x14ac:dyDescent="0.2">
      <c r="B23776" s="7" t="s">
        <v>23882</v>
      </c>
      <c r="E23776" s="7">
        <v>429</v>
      </c>
    </row>
    <row r="23777" spans="2:5" x14ac:dyDescent="0.2">
      <c r="B23777" s="7" t="s">
        <v>23883</v>
      </c>
      <c r="E23777" s="7">
        <v>515</v>
      </c>
    </row>
    <row r="23778" spans="2:5" x14ac:dyDescent="0.2">
      <c r="B23778" s="7" t="s">
        <v>23884</v>
      </c>
      <c r="E23778" s="7">
        <v>605</v>
      </c>
    </row>
    <row r="23779" spans="2:5" x14ac:dyDescent="0.2">
      <c r="B23779" s="7" t="s">
        <v>23885</v>
      </c>
      <c r="E23779" s="7">
        <v>420</v>
      </c>
    </row>
    <row r="23780" spans="2:5" x14ac:dyDescent="0.2">
      <c r="B23780" s="7" t="s">
        <v>23886</v>
      </c>
      <c r="E23780" s="7">
        <v>392</v>
      </c>
    </row>
    <row r="23781" spans="2:5" x14ac:dyDescent="0.2">
      <c r="B23781" s="7" t="s">
        <v>23887</v>
      </c>
      <c r="E23781" s="7">
        <v>568</v>
      </c>
    </row>
    <row r="23782" spans="2:5" x14ac:dyDescent="0.2">
      <c r="B23782" s="7" t="s">
        <v>23888</v>
      </c>
      <c r="E23782" s="7">
        <v>598</v>
      </c>
    </row>
    <row r="23783" spans="2:5" x14ac:dyDescent="0.2">
      <c r="B23783" s="7" t="s">
        <v>23889</v>
      </c>
      <c r="E23783" s="7">
        <v>551</v>
      </c>
    </row>
    <row r="23784" spans="2:5" x14ac:dyDescent="0.2">
      <c r="B23784" s="7" t="s">
        <v>23890</v>
      </c>
      <c r="E23784" s="7">
        <v>524</v>
      </c>
    </row>
    <row r="23785" spans="2:5" x14ac:dyDescent="0.2">
      <c r="B23785" s="7" t="s">
        <v>23891</v>
      </c>
      <c r="E23785" s="7">
        <v>631</v>
      </c>
    </row>
    <row r="23786" spans="2:5" x14ac:dyDescent="0.2">
      <c r="B23786" s="7" t="s">
        <v>23892</v>
      </c>
      <c r="E23786" s="7">
        <v>401</v>
      </c>
    </row>
    <row r="23787" spans="2:5" x14ac:dyDescent="0.2">
      <c r="B23787" s="7" t="s">
        <v>23893</v>
      </c>
      <c r="E23787" s="7">
        <v>539</v>
      </c>
    </row>
    <row r="23788" spans="2:5" x14ac:dyDescent="0.2">
      <c r="B23788" s="7" t="s">
        <v>23894</v>
      </c>
      <c r="E23788" s="7">
        <v>541</v>
      </c>
    </row>
    <row r="23789" spans="2:5" x14ac:dyDescent="0.2">
      <c r="B23789" s="7" t="s">
        <v>23895</v>
      </c>
      <c r="E23789" s="7">
        <v>473</v>
      </c>
    </row>
    <row r="23790" spans="2:5" x14ac:dyDescent="0.2">
      <c r="B23790" s="7" t="s">
        <v>23896</v>
      </c>
      <c r="E23790" s="7">
        <v>446</v>
      </c>
    </row>
    <row r="23791" spans="2:5" x14ac:dyDescent="0.2">
      <c r="B23791" s="7" t="s">
        <v>23897</v>
      </c>
      <c r="E23791" s="7">
        <v>510</v>
      </c>
    </row>
    <row r="23792" spans="2:5" x14ac:dyDescent="0.2">
      <c r="B23792" s="7" t="s">
        <v>23898</v>
      </c>
      <c r="E23792" s="7">
        <v>508</v>
      </c>
    </row>
    <row r="23793" spans="2:5" x14ac:dyDescent="0.2">
      <c r="B23793" s="7" t="s">
        <v>23899</v>
      </c>
      <c r="E23793" s="7">
        <v>507</v>
      </c>
    </row>
    <row r="23794" spans="2:5" x14ac:dyDescent="0.2">
      <c r="B23794" s="7" t="s">
        <v>23900</v>
      </c>
      <c r="E23794" s="7">
        <v>703</v>
      </c>
    </row>
    <row r="23795" spans="2:5" x14ac:dyDescent="0.2">
      <c r="B23795" s="7" t="s">
        <v>23901</v>
      </c>
      <c r="E23795" s="7">
        <v>530</v>
      </c>
    </row>
    <row r="23796" spans="2:5" x14ac:dyDescent="0.2">
      <c r="B23796" s="7" t="s">
        <v>23902</v>
      </c>
      <c r="E23796" s="7">
        <v>527</v>
      </c>
    </row>
    <row r="23797" spans="2:5" x14ac:dyDescent="0.2">
      <c r="B23797" s="7" t="s">
        <v>23903</v>
      </c>
      <c r="E23797" s="7">
        <v>314</v>
      </c>
    </row>
    <row r="23798" spans="2:5" x14ac:dyDescent="0.2">
      <c r="B23798" s="7" t="s">
        <v>23904</v>
      </c>
      <c r="E23798" s="7">
        <v>403</v>
      </c>
    </row>
    <row r="23799" spans="2:5" x14ac:dyDescent="0.2">
      <c r="B23799" s="7" t="s">
        <v>23905</v>
      </c>
      <c r="E23799" s="7">
        <v>489</v>
      </c>
    </row>
    <row r="23800" spans="2:5" x14ac:dyDescent="0.2">
      <c r="B23800" s="7" t="s">
        <v>23906</v>
      </c>
      <c r="E23800" s="7">
        <v>395</v>
      </c>
    </row>
    <row r="23801" spans="2:5" x14ac:dyDescent="0.2">
      <c r="B23801" s="7" t="s">
        <v>23907</v>
      </c>
      <c r="E23801" s="7">
        <v>457</v>
      </c>
    </row>
    <row r="23802" spans="2:5" x14ac:dyDescent="0.2">
      <c r="B23802" s="7" t="s">
        <v>23908</v>
      </c>
      <c r="E23802" s="7">
        <v>520</v>
      </c>
    </row>
    <row r="23803" spans="2:5" x14ac:dyDescent="0.2">
      <c r="B23803" s="7" t="s">
        <v>23909</v>
      </c>
      <c r="E23803" s="7">
        <v>351</v>
      </c>
    </row>
    <row r="23804" spans="2:5" x14ac:dyDescent="0.2">
      <c r="B23804" s="7" t="s">
        <v>23910</v>
      </c>
      <c r="E23804" s="7">
        <v>479</v>
      </c>
    </row>
    <row r="23805" spans="2:5" x14ac:dyDescent="0.2">
      <c r="B23805" s="7" t="s">
        <v>23911</v>
      </c>
      <c r="E23805" s="7">
        <v>422</v>
      </c>
    </row>
    <row r="23806" spans="2:5" x14ac:dyDescent="0.2">
      <c r="B23806" s="7" t="s">
        <v>23912</v>
      </c>
      <c r="E23806" s="7">
        <v>302</v>
      </c>
    </row>
    <row r="23807" spans="2:5" x14ac:dyDescent="0.2">
      <c r="B23807" s="7" t="s">
        <v>23913</v>
      </c>
      <c r="E23807" s="7">
        <v>333</v>
      </c>
    </row>
    <row r="23808" spans="2:5" x14ac:dyDescent="0.2">
      <c r="B23808" s="7" t="s">
        <v>23914</v>
      </c>
      <c r="E23808" s="7">
        <v>468</v>
      </c>
    </row>
    <row r="23809" spans="2:5" x14ac:dyDescent="0.2">
      <c r="B23809" s="7" t="s">
        <v>23915</v>
      </c>
      <c r="E23809" s="7">
        <v>231</v>
      </c>
    </row>
    <row r="23810" spans="2:5" x14ac:dyDescent="0.2">
      <c r="B23810" s="7" t="s">
        <v>23916</v>
      </c>
      <c r="E23810" s="7">
        <v>354</v>
      </c>
    </row>
    <row r="23811" spans="2:5" x14ac:dyDescent="0.2">
      <c r="B23811" s="7" t="s">
        <v>23917</v>
      </c>
      <c r="E23811" s="7">
        <v>333</v>
      </c>
    </row>
    <row r="23812" spans="2:5" x14ac:dyDescent="0.2">
      <c r="B23812" s="7" t="s">
        <v>23918</v>
      </c>
      <c r="E23812" s="7">
        <v>251</v>
      </c>
    </row>
    <row r="23813" spans="2:5" x14ac:dyDescent="0.2">
      <c r="B23813" s="7" t="s">
        <v>23919</v>
      </c>
      <c r="E23813" s="7">
        <v>288</v>
      </c>
    </row>
    <row r="23814" spans="2:5" x14ac:dyDescent="0.2">
      <c r="B23814" s="7" t="s">
        <v>23920</v>
      </c>
      <c r="E23814" s="7">
        <v>0</v>
      </c>
    </row>
    <row r="23815" spans="2:5" x14ac:dyDescent="0.2">
      <c r="B23815" s="7" t="s">
        <v>23921</v>
      </c>
      <c r="E23815" s="7">
        <v>455</v>
      </c>
    </row>
    <row r="23816" spans="2:5" x14ac:dyDescent="0.2">
      <c r="B23816" s="7" t="s">
        <v>23922</v>
      </c>
      <c r="E23816" s="7">
        <v>345</v>
      </c>
    </row>
    <row r="23817" spans="2:5" x14ac:dyDescent="0.2">
      <c r="B23817" s="7" t="s">
        <v>23923</v>
      </c>
      <c r="E23817" s="7">
        <v>329</v>
      </c>
    </row>
    <row r="23818" spans="2:5" x14ac:dyDescent="0.2">
      <c r="B23818" s="7" t="s">
        <v>23924</v>
      </c>
      <c r="E23818" s="7">
        <v>467</v>
      </c>
    </row>
    <row r="23819" spans="2:5" x14ac:dyDescent="0.2">
      <c r="B23819" s="7" t="s">
        <v>23925</v>
      </c>
      <c r="E23819" s="7">
        <v>201</v>
      </c>
    </row>
    <row r="23820" spans="2:5" x14ac:dyDescent="0.2">
      <c r="B23820" s="7" t="s">
        <v>23926</v>
      </c>
      <c r="E23820" s="7">
        <v>217</v>
      </c>
    </row>
    <row r="23821" spans="2:5" x14ac:dyDescent="0.2">
      <c r="B23821" s="7" t="s">
        <v>23927</v>
      </c>
      <c r="E23821" s="7">
        <v>424</v>
      </c>
    </row>
    <row r="23822" spans="2:5" x14ac:dyDescent="0.2">
      <c r="B23822" s="7" t="s">
        <v>23928</v>
      </c>
      <c r="E23822" s="7">
        <v>300</v>
      </c>
    </row>
    <row r="23823" spans="2:5" x14ac:dyDescent="0.2">
      <c r="B23823" s="7" t="s">
        <v>23929</v>
      </c>
      <c r="E23823" s="7">
        <v>294</v>
      </c>
    </row>
    <row r="23824" spans="2:5" x14ac:dyDescent="0.2">
      <c r="B23824" s="7" t="s">
        <v>23930</v>
      </c>
      <c r="E23824" s="7">
        <v>529</v>
      </c>
    </row>
    <row r="23825" spans="2:5" x14ac:dyDescent="0.2">
      <c r="B23825" s="7" t="s">
        <v>23931</v>
      </c>
      <c r="E23825" s="7">
        <v>429</v>
      </c>
    </row>
    <row r="23826" spans="2:5" x14ac:dyDescent="0.2">
      <c r="B23826" s="7" t="s">
        <v>23932</v>
      </c>
      <c r="E23826" s="7">
        <v>250</v>
      </c>
    </row>
    <row r="23827" spans="2:5" x14ac:dyDescent="0.2">
      <c r="B23827" s="7" t="s">
        <v>23933</v>
      </c>
      <c r="E23827" s="7">
        <v>317</v>
      </c>
    </row>
    <row r="23828" spans="2:5" x14ac:dyDescent="0.2">
      <c r="B23828" s="7" t="s">
        <v>23934</v>
      </c>
      <c r="E23828" s="7">
        <v>252</v>
      </c>
    </row>
    <row r="23829" spans="2:5" x14ac:dyDescent="0.2">
      <c r="B23829" s="7" t="s">
        <v>23935</v>
      </c>
      <c r="E23829" s="7">
        <v>234</v>
      </c>
    </row>
    <row r="23830" spans="2:5" x14ac:dyDescent="0.2">
      <c r="B23830" s="7" t="s">
        <v>23936</v>
      </c>
      <c r="E23830" s="7">
        <v>284</v>
      </c>
    </row>
    <row r="23831" spans="2:5" x14ac:dyDescent="0.2">
      <c r="B23831" s="7" t="s">
        <v>23937</v>
      </c>
      <c r="E23831" s="7">
        <v>377</v>
      </c>
    </row>
    <row r="23832" spans="2:5" x14ac:dyDescent="0.2">
      <c r="B23832" s="7" t="s">
        <v>23938</v>
      </c>
      <c r="E23832" s="7">
        <v>331</v>
      </c>
    </row>
    <row r="23833" spans="2:5" x14ac:dyDescent="0.2">
      <c r="B23833" s="7" t="s">
        <v>23939</v>
      </c>
      <c r="E23833" s="7">
        <v>379</v>
      </c>
    </row>
    <row r="23834" spans="2:5" x14ac:dyDescent="0.2">
      <c r="B23834" s="7" t="s">
        <v>23940</v>
      </c>
      <c r="E23834" s="7">
        <v>468</v>
      </c>
    </row>
    <row r="23835" spans="2:5" x14ac:dyDescent="0.2">
      <c r="B23835" s="7" t="s">
        <v>23941</v>
      </c>
      <c r="E23835" s="7">
        <v>306</v>
      </c>
    </row>
    <row r="23836" spans="2:5" x14ac:dyDescent="0.2">
      <c r="B23836" s="7" t="s">
        <v>23942</v>
      </c>
      <c r="E23836" s="7">
        <v>358</v>
      </c>
    </row>
    <row r="23837" spans="2:5" x14ac:dyDescent="0.2">
      <c r="B23837" s="7" t="s">
        <v>23943</v>
      </c>
      <c r="E23837" s="7">
        <v>425</v>
      </c>
    </row>
    <row r="23838" spans="2:5" x14ac:dyDescent="0.2">
      <c r="B23838" s="7" t="s">
        <v>23944</v>
      </c>
      <c r="E23838" s="7">
        <v>258</v>
      </c>
    </row>
    <row r="23839" spans="2:5" x14ac:dyDescent="0.2">
      <c r="B23839" s="7" t="s">
        <v>23945</v>
      </c>
      <c r="E23839" s="7">
        <v>226</v>
      </c>
    </row>
    <row r="23840" spans="2:5" x14ac:dyDescent="0.2">
      <c r="B23840" s="7" t="s">
        <v>23946</v>
      </c>
      <c r="E23840" s="7">
        <v>417</v>
      </c>
    </row>
    <row r="23841" spans="2:5" x14ac:dyDescent="0.2">
      <c r="B23841" s="7" t="s">
        <v>23947</v>
      </c>
      <c r="E23841" s="7">
        <v>289</v>
      </c>
    </row>
    <row r="23842" spans="2:5" x14ac:dyDescent="0.2">
      <c r="B23842" s="7" t="s">
        <v>23948</v>
      </c>
      <c r="E23842" s="7">
        <v>434</v>
      </c>
    </row>
    <row r="23843" spans="2:5" x14ac:dyDescent="0.2">
      <c r="B23843" s="7" t="s">
        <v>23949</v>
      </c>
      <c r="E23843" s="7">
        <v>333</v>
      </c>
    </row>
    <row r="23844" spans="2:5" x14ac:dyDescent="0.2">
      <c r="B23844" s="7" t="s">
        <v>23950</v>
      </c>
      <c r="E23844" s="7">
        <v>310</v>
      </c>
    </row>
    <row r="23845" spans="2:5" x14ac:dyDescent="0.2">
      <c r="B23845" s="7" t="s">
        <v>23951</v>
      </c>
      <c r="E23845" s="7">
        <v>352</v>
      </c>
    </row>
    <row r="23846" spans="2:5" x14ac:dyDescent="0.2">
      <c r="B23846" s="7" t="s">
        <v>23952</v>
      </c>
      <c r="E23846" s="7">
        <v>392</v>
      </c>
    </row>
    <row r="23847" spans="2:5" x14ac:dyDescent="0.2">
      <c r="B23847" s="7" t="s">
        <v>23953</v>
      </c>
      <c r="E23847" s="7">
        <v>427</v>
      </c>
    </row>
    <row r="23848" spans="2:5" x14ac:dyDescent="0.2">
      <c r="B23848" s="7" t="s">
        <v>23954</v>
      </c>
      <c r="E23848" s="7">
        <v>329</v>
      </c>
    </row>
    <row r="23849" spans="2:5" x14ac:dyDescent="0.2">
      <c r="B23849" s="7" t="s">
        <v>23955</v>
      </c>
      <c r="E23849" s="7">
        <v>389</v>
      </c>
    </row>
    <row r="23850" spans="2:5" x14ac:dyDescent="0.2">
      <c r="B23850" s="7" t="s">
        <v>23956</v>
      </c>
      <c r="E23850" s="7">
        <v>420</v>
      </c>
    </row>
    <row r="23851" spans="2:5" x14ac:dyDescent="0.2">
      <c r="B23851" s="7" t="s">
        <v>23957</v>
      </c>
      <c r="E23851" s="7">
        <v>418</v>
      </c>
    </row>
    <row r="23852" spans="2:5" x14ac:dyDescent="0.2">
      <c r="B23852" s="7" t="s">
        <v>23958</v>
      </c>
      <c r="E23852" s="7">
        <v>365</v>
      </c>
    </row>
    <row r="23853" spans="2:5" x14ac:dyDescent="0.2">
      <c r="B23853" s="7" t="s">
        <v>23959</v>
      </c>
      <c r="E23853" s="7">
        <v>499</v>
      </c>
    </row>
    <row r="23854" spans="2:5" x14ac:dyDescent="0.2">
      <c r="B23854" s="7" t="s">
        <v>23960</v>
      </c>
      <c r="E23854" s="7">
        <v>274</v>
      </c>
    </row>
    <row r="23855" spans="2:5" x14ac:dyDescent="0.2">
      <c r="B23855" s="7" t="s">
        <v>23961</v>
      </c>
      <c r="E23855" s="7">
        <v>287</v>
      </c>
    </row>
    <row r="23856" spans="2:5" x14ac:dyDescent="0.2">
      <c r="B23856" s="7" t="s">
        <v>23962</v>
      </c>
      <c r="E23856" s="7">
        <v>318</v>
      </c>
    </row>
    <row r="23857" spans="2:5" x14ac:dyDescent="0.2">
      <c r="B23857" s="7" t="s">
        <v>23963</v>
      </c>
      <c r="E23857" s="7">
        <v>438</v>
      </c>
    </row>
    <row r="23858" spans="2:5" x14ac:dyDescent="0.2">
      <c r="B23858" s="7" t="s">
        <v>23964</v>
      </c>
      <c r="E23858" s="7">
        <v>338</v>
      </c>
    </row>
    <row r="23859" spans="2:5" x14ac:dyDescent="0.2">
      <c r="B23859" s="7" t="s">
        <v>23965</v>
      </c>
      <c r="E23859" s="7">
        <v>427</v>
      </c>
    </row>
    <row r="23860" spans="2:5" x14ac:dyDescent="0.2">
      <c r="B23860" s="7" t="s">
        <v>23966</v>
      </c>
      <c r="E23860" s="7">
        <v>507</v>
      </c>
    </row>
    <row r="23861" spans="2:5" x14ac:dyDescent="0.2">
      <c r="B23861" s="7" t="s">
        <v>23967</v>
      </c>
      <c r="E23861" s="7">
        <v>249</v>
      </c>
    </row>
    <row r="23862" spans="2:5" x14ac:dyDescent="0.2">
      <c r="B23862" s="7" t="s">
        <v>23968</v>
      </c>
      <c r="E23862" s="7">
        <v>385</v>
      </c>
    </row>
    <row r="23863" spans="2:5" x14ac:dyDescent="0.2">
      <c r="B23863" s="7" t="s">
        <v>23969</v>
      </c>
      <c r="E23863" s="7">
        <v>513</v>
      </c>
    </row>
    <row r="23864" spans="2:5" x14ac:dyDescent="0.2">
      <c r="B23864" s="7" t="s">
        <v>23970</v>
      </c>
      <c r="E23864" s="7">
        <v>274</v>
      </c>
    </row>
    <row r="23865" spans="2:5" x14ac:dyDescent="0.2">
      <c r="B23865" s="7" t="s">
        <v>23971</v>
      </c>
      <c r="E23865" s="7">
        <v>301</v>
      </c>
    </row>
    <row r="23866" spans="2:5" x14ac:dyDescent="0.2">
      <c r="B23866" s="7" t="s">
        <v>23972</v>
      </c>
      <c r="E23866" s="7">
        <v>369</v>
      </c>
    </row>
    <row r="23867" spans="2:5" x14ac:dyDescent="0.2">
      <c r="B23867" s="7" t="s">
        <v>23973</v>
      </c>
      <c r="E23867" s="7">
        <v>311</v>
      </c>
    </row>
    <row r="23868" spans="2:5" x14ac:dyDescent="0.2">
      <c r="B23868" s="7" t="s">
        <v>23974</v>
      </c>
      <c r="E23868" s="7">
        <v>282</v>
      </c>
    </row>
    <row r="23869" spans="2:5" x14ac:dyDescent="0.2">
      <c r="B23869" s="7" t="s">
        <v>23975</v>
      </c>
      <c r="E23869" s="7">
        <v>311</v>
      </c>
    </row>
    <row r="23870" spans="2:5" x14ac:dyDescent="0.2">
      <c r="B23870" s="7" t="s">
        <v>23976</v>
      </c>
      <c r="E23870" s="7">
        <v>341</v>
      </c>
    </row>
    <row r="23871" spans="2:5" x14ac:dyDescent="0.2">
      <c r="B23871" s="7" t="s">
        <v>23977</v>
      </c>
      <c r="E23871" s="7">
        <v>307</v>
      </c>
    </row>
    <row r="23872" spans="2:5" x14ac:dyDescent="0.2">
      <c r="B23872" s="7" t="s">
        <v>23978</v>
      </c>
      <c r="E23872" s="7">
        <v>399</v>
      </c>
    </row>
    <row r="23873" spans="2:5" x14ac:dyDescent="0.2">
      <c r="B23873" s="7" t="s">
        <v>23979</v>
      </c>
      <c r="E23873" s="7">
        <v>308</v>
      </c>
    </row>
    <row r="23874" spans="2:5" x14ac:dyDescent="0.2">
      <c r="B23874" s="7" t="s">
        <v>23980</v>
      </c>
      <c r="E23874" s="7">
        <v>476</v>
      </c>
    </row>
    <row r="23875" spans="2:5" x14ac:dyDescent="0.2">
      <c r="B23875" s="7" t="s">
        <v>23981</v>
      </c>
      <c r="E23875" s="7">
        <v>459</v>
      </c>
    </row>
    <row r="23876" spans="2:5" x14ac:dyDescent="0.2">
      <c r="B23876" s="7" t="s">
        <v>23982</v>
      </c>
      <c r="E23876" s="7">
        <v>261</v>
      </c>
    </row>
    <row r="23877" spans="2:5" x14ac:dyDescent="0.2">
      <c r="B23877" s="7" t="s">
        <v>23983</v>
      </c>
      <c r="E23877" s="7">
        <v>357</v>
      </c>
    </row>
    <row r="23878" spans="2:5" x14ac:dyDescent="0.2">
      <c r="B23878" s="7" t="s">
        <v>23984</v>
      </c>
      <c r="E23878" s="7">
        <v>453</v>
      </c>
    </row>
    <row r="23879" spans="2:5" x14ac:dyDescent="0.2">
      <c r="B23879" s="7" t="s">
        <v>23985</v>
      </c>
      <c r="E23879" s="7">
        <v>328</v>
      </c>
    </row>
    <row r="23880" spans="2:5" x14ac:dyDescent="0.2">
      <c r="B23880" s="7" t="s">
        <v>23986</v>
      </c>
      <c r="E23880" s="7">
        <v>336</v>
      </c>
    </row>
    <row r="23881" spans="2:5" x14ac:dyDescent="0.2">
      <c r="B23881" s="7" t="s">
        <v>23987</v>
      </c>
      <c r="E23881" s="7">
        <v>486</v>
      </c>
    </row>
    <row r="23882" spans="2:5" x14ac:dyDescent="0.2">
      <c r="B23882" s="7" t="s">
        <v>23988</v>
      </c>
      <c r="E23882" s="7">
        <v>305</v>
      </c>
    </row>
    <row r="23883" spans="2:5" x14ac:dyDescent="0.2">
      <c r="B23883" s="7" t="s">
        <v>23989</v>
      </c>
      <c r="E23883" s="7">
        <v>420</v>
      </c>
    </row>
    <row r="23884" spans="2:5" x14ac:dyDescent="0.2">
      <c r="B23884" s="7" t="s">
        <v>23990</v>
      </c>
      <c r="E23884" s="7">
        <v>381</v>
      </c>
    </row>
    <row r="23885" spans="2:5" x14ac:dyDescent="0.2">
      <c r="B23885" s="7" t="s">
        <v>23991</v>
      </c>
      <c r="E23885" s="7">
        <v>369</v>
      </c>
    </row>
    <row r="23886" spans="2:5" x14ac:dyDescent="0.2">
      <c r="B23886" s="7" t="s">
        <v>23992</v>
      </c>
      <c r="E23886" s="7">
        <v>237</v>
      </c>
    </row>
    <row r="23887" spans="2:5" x14ac:dyDescent="0.2">
      <c r="B23887" s="7" t="s">
        <v>23993</v>
      </c>
      <c r="E23887" s="7">
        <v>386</v>
      </c>
    </row>
    <row r="23888" spans="2:5" x14ac:dyDescent="0.2">
      <c r="B23888" s="7" t="s">
        <v>23994</v>
      </c>
      <c r="E23888" s="7">
        <v>420</v>
      </c>
    </row>
    <row r="23889" spans="2:5" x14ac:dyDescent="0.2">
      <c r="B23889" s="7" t="s">
        <v>23995</v>
      </c>
      <c r="E23889" s="7">
        <v>397</v>
      </c>
    </row>
    <row r="23890" spans="2:5" x14ac:dyDescent="0.2">
      <c r="B23890" s="7" t="s">
        <v>23996</v>
      </c>
      <c r="E23890" s="7">
        <v>347</v>
      </c>
    </row>
    <row r="23891" spans="2:5" x14ac:dyDescent="0.2">
      <c r="B23891" s="7" t="s">
        <v>23997</v>
      </c>
      <c r="E23891" s="7">
        <v>266</v>
      </c>
    </row>
    <row r="23892" spans="2:5" x14ac:dyDescent="0.2">
      <c r="B23892" s="7" t="s">
        <v>23998</v>
      </c>
      <c r="E23892" s="7">
        <v>436</v>
      </c>
    </row>
    <row r="23893" spans="2:5" x14ac:dyDescent="0.2">
      <c r="B23893" s="7" t="s">
        <v>23999</v>
      </c>
      <c r="E23893" s="7">
        <v>253</v>
      </c>
    </row>
    <row r="23894" spans="2:5" x14ac:dyDescent="0.2">
      <c r="B23894" s="7" t="s">
        <v>24000</v>
      </c>
      <c r="E23894" s="7">
        <v>279</v>
      </c>
    </row>
    <row r="23895" spans="2:5" x14ac:dyDescent="0.2">
      <c r="B23895" s="7" t="s">
        <v>24001</v>
      </c>
      <c r="E23895" s="7">
        <v>410</v>
      </c>
    </row>
    <row r="23896" spans="2:5" x14ac:dyDescent="0.2">
      <c r="B23896" s="7" t="s">
        <v>24002</v>
      </c>
      <c r="E23896" s="7">
        <v>407</v>
      </c>
    </row>
    <row r="23897" spans="2:5" x14ac:dyDescent="0.2">
      <c r="B23897" s="7" t="s">
        <v>24003</v>
      </c>
      <c r="E23897" s="7">
        <v>279</v>
      </c>
    </row>
    <row r="23898" spans="2:5" x14ac:dyDescent="0.2">
      <c r="B23898" s="7" t="s">
        <v>24004</v>
      </c>
      <c r="E23898" s="7">
        <v>403</v>
      </c>
    </row>
    <row r="23899" spans="2:5" x14ac:dyDescent="0.2">
      <c r="B23899" s="7" t="s">
        <v>24005</v>
      </c>
      <c r="E23899" s="7">
        <v>271</v>
      </c>
    </row>
    <row r="23900" spans="2:5" x14ac:dyDescent="0.2">
      <c r="B23900" s="7" t="s">
        <v>24006</v>
      </c>
      <c r="E23900" s="7">
        <v>393</v>
      </c>
    </row>
    <row r="23901" spans="2:5" x14ac:dyDescent="0.2">
      <c r="B23901" s="7" t="s">
        <v>24007</v>
      </c>
      <c r="E23901" s="7">
        <v>426</v>
      </c>
    </row>
    <row r="23902" spans="2:5" x14ac:dyDescent="0.2">
      <c r="B23902" s="7" t="s">
        <v>24008</v>
      </c>
      <c r="E23902" s="7">
        <v>389</v>
      </c>
    </row>
    <row r="23903" spans="2:5" x14ac:dyDescent="0.2">
      <c r="B23903" s="7" t="s">
        <v>24009</v>
      </c>
      <c r="E23903" s="7">
        <v>293</v>
      </c>
    </row>
    <row r="23904" spans="2:5" x14ac:dyDescent="0.2">
      <c r="B23904" s="7" t="s">
        <v>24010</v>
      </c>
      <c r="E23904" s="7">
        <v>331</v>
      </c>
    </row>
    <row r="23905" spans="2:5" x14ac:dyDescent="0.2">
      <c r="B23905" s="7" t="s">
        <v>24011</v>
      </c>
      <c r="E23905" s="7">
        <v>470</v>
      </c>
    </row>
    <row r="23906" spans="2:5" x14ac:dyDescent="0.2">
      <c r="B23906" s="7" t="s">
        <v>24012</v>
      </c>
      <c r="E23906" s="7">
        <v>441</v>
      </c>
    </row>
    <row r="23907" spans="2:5" x14ac:dyDescent="0.2">
      <c r="B23907" s="7" t="s">
        <v>24013</v>
      </c>
      <c r="E23907" s="7">
        <v>405</v>
      </c>
    </row>
    <row r="23908" spans="2:5" x14ac:dyDescent="0.2">
      <c r="B23908" s="7" t="s">
        <v>24014</v>
      </c>
      <c r="E23908" s="7">
        <v>507</v>
      </c>
    </row>
    <row r="23909" spans="2:5" x14ac:dyDescent="0.2">
      <c r="B23909" s="7" t="s">
        <v>24015</v>
      </c>
      <c r="E23909" s="7">
        <v>264</v>
      </c>
    </row>
    <row r="23910" spans="2:5" x14ac:dyDescent="0.2">
      <c r="B23910" s="7" t="s">
        <v>24016</v>
      </c>
      <c r="E23910" s="7">
        <v>373</v>
      </c>
    </row>
    <row r="23911" spans="2:5" x14ac:dyDescent="0.2">
      <c r="B23911" s="7" t="s">
        <v>24017</v>
      </c>
      <c r="E23911" s="7">
        <v>238</v>
      </c>
    </row>
    <row r="23912" spans="2:5" x14ac:dyDescent="0.2">
      <c r="B23912" s="7" t="s">
        <v>24018</v>
      </c>
      <c r="E23912" s="7">
        <v>231</v>
      </c>
    </row>
    <row r="23913" spans="2:5" x14ac:dyDescent="0.2">
      <c r="B23913" s="7" t="s">
        <v>24019</v>
      </c>
      <c r="E23913" s="7">
        <v>243</v>
      </c>
    </row>
    <row r="23914" spans="2:5" x14ac:dyDescent="0.2">
      <c r="B23914" s="7" t="s">
        <v>24020</v>
      </c>
      <c r="E23914" s="7">
        <v>0</v>
      </c>
    </row>
    <row r="23915" spans="2:5" x14ac:dyDescent="0.2">
      <c r="B23915" s="7" t="s">
        <v>24021</v>
      </c>
      <c r="E23915" s="7">
        <v>378</v>
      </c>
    </row>
    <row r="23916" spans="2:5" x14ac:dyDescent="0.2">
      <c r="B23916" s="7" t="s">
        <v>24022</v>
      </c>
      <c r="E23916" s="7">
        <v>333</v>
      </c>
    </row>
    <row r="23917" spans="2:5" x14ac:dyDescent="0.2">
      <c r="B23917" s="7" t="s">
        <v>24023</v>
      </c>
      <c r="E23917" s="7">
        <v>407</v>
      </c>
    </row>
    <row r="23918" spans="2:5" x14ac:dyDescent="0.2">
      <c r="B23918" s="7" t="s">
        <v>24024</v>
      </c>
      <c r="E23918" s="7">
        <v>519</v>
      </c>
    </row>
    <row r="23919" spans="2:5" x14ac:dyDescent="0.2">
      <c r="B23919" s="7" t="s">
        <v>24025</v>
      </c>
      <c r="E23919" s="7">
        <v>313</v>
      </c>
    </row>
    <row r="23920" spans="2:5" x14ac:dyDescent="0.2">
      <c r="B23920" s="7" t="s">
        <v>24026</v>
      </c>
      <c r="E23920" s="7">
        <v>256</v>
      </c>
    </row>
    <row r="23921" spans="2:5" x14ac:dyDescent="0.2">
      <c r="B23921" s="7" t="s">
        <v>24027</v>
      </c>
      <c r="E23921" s="7">
        <v>401</v>
      </c>
    </row>
    <row r="23922" spans="2:5" x14ac:dyDescent="0.2">
      <c r="B23922" s="7" t="s">
        <v>24028</v>
      </c>
      <c r="E23922" s="7">
        <v>432</v>
      </c>
    </row>
    <row r="23923" spans="2:5" x14ac:dyDescent="0.2">
      <c r="B23923" s="7" t="s">
        <v>24029</v>
      </c>
      <c r="E23923" s="7">
        <v>288</v>
      </c>
    </row>
    <row r="23924" spans="2:5" x14ac:dyDescent="0.2">
      <c r="B23924" s="7" t="s">
        <v>24030</v>
      </c>
      <c r="E23924" s="7">
        <v>441</v>
      </c>
    </row>
    <row r="23925" spans="2:5" x14ac:dyDescent="0.2">
      <c r="B23925" s="7" t="s">
        <v>24031</v>
      </c>
      <c r="E23925" s="7">
        <v>330</v>
      </c>
    </row>
    <row r="23926" spans="2:5" x14ac:dyDescent="0.2">
      <c r="B23926" s="7" t="s">
        <v>24032</v>
      </c>
      <c r="E23926" s="7">
        <v>315</v>
      </c>
    </row>
    <row r="23927" spans="2:5" x14ac:dyDescent="0.2">
      <c r="B23927" s="7" t="s">
        <v>24033</v>
      </c>
      <c r="E23927" s="7">
        <v>261</v>
      </c>
    </row>
    <row r="23928" spans="2:5" x14ac:dyDescent="0.2">
      <c r="B23928" s="7" t="s">
        <v>24034</v>
      </c>
      <c r="E23928" s="7">
        <v>219</v>
      </c>
    </row>
    <row r="23929" spans="2:5" x14ac:dyDescent="0.2">
      <c r="B23929" s="7" t="s">
        <v>24035</v>
      </c>
      <c r="E23929" s="7">
        <v>253</v>
      </c>
    </row>
    <row r="23930" spans="2:5" x14ac:dyDescent="0.2">
      <c r="B23930" s="7" t="s">
        <v>24036</v>
      </c>
      <c r="E23930" s="7">
        <v>337</v>
      </c>
    </row>
    <row r="23931" spans="2:5" x14ac:dyDescent="0.2">
      <c r="B23931" s="7" t="s">
        <v>24037</v>
      </c>
      <c r="E23931" s="7">
        <v>302</v>
      </c>
    </row>
    <row r="23932" spans="2:5" x14ac:dyDescent="0.2">
      <c r="B23932" s="7" t="s">
        <v>24038</v>
      </c>
      <c r="E23932" s="7">
        <v>338</v>
      </c>
    </row>
    <row r="23933" spans="2:5" x14ac:dyDescent="0.2">
      <c r="B23933" s="7" t="s">
        <v>24039</v>
      </c>
      <c r="E23933" s="7">
        <v>374</v>
      </c>
    </row>
    <row r="23934" spans="2:5" x14ac:dyDescent="0.2">
      <c r="B23934" s="7" t="s">
        <v>24040</v>
      </c>
      <c r="E23934" s="7">
        <v>338</v>
      </c>
    </row>
    <row r="23935" spans="2:5" x14ac:dyDescent="0.2">
      <c r="B23935" s="7" t="s">
        <v>24041</v>
      </c>
      <c r="E23935" s="7">
        <v>412</v>
      </c>
    </row>
    <row r="23936" spans="2:5" x14ac:dyDescent="0.2">
      <c r="B23936" s="7" t="s">
        <v>24042</v>
      </c>
      <c r="E23936" s="7">
        <v>316</v>
      </c>
    </row>
    <row r="23937" spans="2:5" x14ac:dyDescent="0.2">
      <c r="B23937" s="7" t="s">
        <v>24043</v>
      </c>
      <c r="E23937" s="7">
        <v>283</v>
      </c>
    </row>
    <row r="23938" spans="2:5" x14ac:dyDescent="0.2">
      <c r="B23938" s="7" t="s">
        <v>24044</v>
      </c>
      <c r="E23938" s="7">
        <v>237</v>
      </c>
    </row>
    <row r="23939" spans="2:5" x14ac:dyDescent="0.2">
      <c r="B23939" s="7" t="s">
        <v>24045</v>
      </c>
      <c r="E23939" s="7">
        <v>115</v>
      </c>
    </row>
    <row r="23940" spans="2:5" x14ac:dyDescent="0.2">
      <c r="B23940" s="7" t="s">
        <v>24046</v>
      </c>
      <c r="E23940" s="7">
        <v>411</v>
      </c>
    </row>
    <row r="23941" spans="2:5" x14ac:dyDescent="0.2">
      <c r="B23941" s="7" t="s">
        <v>24047</v>
      </c>
      <c r="E23941" s="7">
        <v>219</v>
      </c>
    </row>
    <row r="23942" spans="2:5" x14ac:dyDescent="0.2">
      <c r="B23942" s="7" t="s">
        <v>24048</v>
      </c>
      <c r="E23942" s="7">
        <v>348</v>
      </c>
    </row>
    <row r="23943" spans="2:5" x14ac:dyDescent="0.2">
      <c r="B23943" s="7" t="s">
        <v>24049</v>
      </c>
      <c r="E23943" s="7">
        <v>303</v>
      </c>
    </row>
    <row r="23944" spans="2:5" x14ac:dyDescent="0.2">
      <c r="B23944" s="7" t="s">
        <v>24050</v>
      </c>
      <c r="E23944" s="7">
        <v>300</v>
      </c>
    </row>
    <row r="23945" spans="2:5" x14ac:dyDescent="0.2">
      <c r="B23945" s="7" t="s">
        <v>24051</v>
      </c>
      <c r="E23945" s="7">
        <v>289</v>
      </c>
    </row>
    <row r="23946" spans="2:5" x14ac:dyDescent="0.2">
      <c r="B23946" s="7" t="s">
        <v>24052</v>
      </c>
      <c r="E23946" s="7">
        <v>322</v>
      </c>
    </row>
    <row r="23947" spans="2:5" x14ac:dyDescent="0.2">
      <c r="B23947" s="7" t="s">
        <v>24053</v>
      </c>
      <c r="E23947" s="7">
        <v>352</v>
      </c>
    </row>
    <row r="23948" spans="2:5" x14ac:dyDescent="0.2">
      <c r="B23948" s="7" t="s">
        <v>24054</v>
      </c>
      <c r="E23948" s="7">
        <v>384</v>
      </c>
    </row>
    <row r="23949" spans="2:5" x14ac:dyDescent="0.2">
      <c r="B23949" s="7" t="s">
        <v>24055</v>
      </c>
      <c r="E23949" s="7">
        <v>406</v>
      </c>
    </row>
    <row r="23950" spans="2:5" x14ac:dyDescent="0.2">
      <c r="B23950" s="7" t="s">
        <v>24056</v>
      </c>
      <c r="E23950" s="7">
        <v>415</v>
      </c>
    </row>
    <row r="23951" spans="2:5" x14ac:dyDescent="0.2">
      <c r="B23951" s="7" t="s">
        <v>24057</v>
      </c>
      <c r="E23951" s="7">
        <v>402</v>
      </c>
    </row>
    <row r="23952" spans="2:5" x14ac:dyDescent="0.2">
      <c r="B23952" s="7" t="s">
        <v>24058</v>
      </c>
      <c r="E23952" s="7">
        <v>474</v>
      </c>
    </row>
    <row r="23953" spans="2:5" x14ac:dyDescent="0.2">
      <c r="B23953" s="7" t="s">
        <v>24059</v>
      </c>
      <c r="E23953" s="7">
        <v>405</v>
      </c>
    </row>
    <row r="23954" spans="2:5" x14ac:dyDescent="0.2">
      <c r="B23954" s="7" t="s">
        <v>24060</v>
      </c>
      <c r="E23954" s="7">
        <v>386</v>
      </c>
    </row>
    <row r="23955" spans="2:5" x14ac:dyDescent="0.2">
      <c r="B23955" s="7" t="s">
        <v>24061</v>
      </c>
      <c r="E23955" s="7">
        <v>440</v>
      </c>
    </row>
    <row r="23956" spans="2:5" x14ac:dyDescent="0.2">
      <c r="B23956" s="7" t="s">
        <v>24062</v>
      </c>
      <c r="E23956" s="7">
        <v>350</v>
      </c>
    </row>
    <row r="23957" spans="2:5" x14ac:dyDescent="0.2">
      <c r="B23957" s="7" t="s">
        <v>24063</v>
      </c>
      <c r="E23957" s="7">
        <v>517</v>
      </c>
    </row>
    <row r="23958" spans="2:5" x14ac:dyDescent="0.2">
      <c r="B23958" s="7" t="s">
        <v>24064</v>
      </c>
      <c r="E23958" s="7">
        <v>363</v>
      </c>
    </row>
    <row r="23959" spans="2:5" x14ac:dyDescent="0.2">
      <c r="B23959" s="7" t="s">
        <v>24065</v>
      </c>
      <c r="E23959" s="7">
        <v>606</v>
      </c>
    </row>
    <row r="23960" spans="2:5" x14ac:dyDescent="0.2">
      <c r="B23960" s="7" t="s">
        <v>24066</v>
      </c>
      <c r="E23960" s="7">
        <v>406</v>
      </c>
    </row>
    <row r="23961" spans="2:5" x14ac:dyDescent="0.2">
      <c r="B23961" s="7" t="s">
        <v>24067</v>
      </c>
      <c r="E23961" s="7">
        <v>316</v>
      </c>
    </row>
    <row r="23962" spans="2:5" x14ac:dyDescent="0.2">
      <c r="B23962" s="7" t="s">
        <v>24068</v>
      </c>
      <c r="E23962" s="7">
        <v>440</v>
      </c>
    </row>
    <row r="23963" spans="2:5" x14ac:dyDescent="0.2">
      <c r="B23963" s="7" t="s">
        <v>24069</v>
      </c>
      <c r="E23963" s="7">
        <v>393</v>
      </c>
    </row>
    <row r="23964" spans="2:5" x14ac:dyDescent="0.2">
      <c r="B23964" s="7" t="s">
        <v>24070</v>
      </c>
      <c r="E23964" s="7">
        <v>277</v>
      </c>
    </row>
    <row r="23965" spans="2:5" x14ac:dyDescent="0.2">
      <c r="B23965" s="7" t="s">
        <v>24071</v>
      </c>
      <c r="E23965" s="7">
        <v>371</v>
      </c>
    </row>
    <row r="23966" spans="2:5" x14ac:dyDescent="0.2">
      <c r="B23966" s="7" t="s">
        <v>24072</v>
      </c>
      <c r="E23966" s="7">
        <v>342</v>
      </c>
    </row>
    <row r="23967" spans="2:5" x14ac:dyDescent="0.2">
      <c r="B23967" s="7" t="s">
        <v>24073</v>
      </c>
      <c r="E23967" s="7">
        <v>333</v>
      </c>
    </row>
    <row r="23968" spans="2:5" x14ac:dyDescent="0.2">
      <c r="B23968" s="7" t="s">
        <v>24074</v>
      </c>
      <c r="E23968" s="7">
        <v>370</v>
      </c>
    </row>
    <row r="23969" spans="2:5" x14ac:dyDescent="0.2">
      <c r="B23969" s="7" t="s">
        <v>24075</v>
      </c>
      <c r="E23969" s="7">
        <v>425</v>
      </c>
    </row>
    <row r="23970" spans="2:5" x14ac:dyDescent="0.2">
      <c r="B23970" s="7" t="s">
        <v>24076</v>
      </c>
      <c r="E23970" s="7">
        <v>387</v>
      </c>
    </row>
    <row r="23971" spans="2:5" x14ac:dyDescent="0.2">
      <c r="B23971" s="7" t="s">
        <v>24077</v>
      </c>
      <c r="E23971" s="7">
        <v>401</v>
      </c>
    </row>
    <row r="23972" spans="2:5" x14ac:dyDescent="0.2">
      <c r="B23972" s="7" t="s">
        <v>24078</v>
      </c>
      <c r="E23972" s="7">
        <v>294</v>
      </c>
    </row>
    <row r="23973" spans="2:5" x14ac:dyDescent="0.2">
      <c r="B23973" s="7" t="s">
        <v>24079</v>
      </c>
      <c r="E23973" s="7">
        <v>381</v>
      </c>
    </row>
    <row r="23974" spans="2:5" x14ac:dyDescent="0.2">
      <c r="B23974" s="7" t="s">
        <v>24080</v>
      </c>
      <c r="E23974" s="7">
        <v>500</v>
      </c>
    </row>
    <row r="23975" spans="2:5" x14ac:dyDescent="0.2">
      <c r="B23975" s="7" t="s">
        <v>24081</v>
      </c>
      <c r="E23975" s="7">
        <v>316</v>
      </c>
    </row>
    <row r="23976" spans="2:5" x14ac:dyDescent="0.2">
      <c r="B23976" s="7" t="s">
        <v>24082</v>
      </c>
      <c r="E23976" s="7">
        <v>316</v>
      </c>
    </row>
    <row r="23977" spans="2:5" x14ac:dyDescent="0.2">
      <c r="B23977" s="7" t="s">
        <v>24083</v>
      </c>
      <c r="E23977" s="7">
        <v>433</v>
      </c>
    </row>
    <row r="23978" spans="2:5" x14ac:dyDescent="0.2">
      <c r="B23978" s="7" t="s">
        <v>24084</v>
      </c>
      <c r="E23978" s="7">
        <v>369</v>
      </c>
    </row>
    <row r="23979" spans="2:5" x14ac:dyDescent="0.2">
      <c r="B23979" s="7" t="s">
        <v>24085</v>
      </c>
      <c r="E23979" s="7">
        <v>271</v>
      </c>
    </row>
    <row r="23980" spans="2:5" x14ac:dyDescent="0.2">
      <c r="B23980" s="7" t="s">
        <v>24086</v>
      </c>
      <c r="E23980" s="7">
        <v>364</v>
      </c>
    </row>
    <row r="23981" spans="2:5" x14ac:dyDescent="0.2">
      <c r="B23981" s="7" t="s">
        <v>24087</v>
      </c>
      <c r="E23981" s="7">
        <v>458</v>
      </c>
    </row>
    <row r="23982" spans="2:5" x14ac:dyDescent="0.2">
      <c r="B23982" s="7" t="s">
        <v>24088</v>
      </c>
      <c r="E23982" s="7">
        <v>448</v>
      </c>
    </row>
    <row r="23983" spans="2:5" x14ac:dyDescent="0.2">
      <c r="B23983" s="7" t="s">
        <v>24089</v>
      </c>
      <c r="E23983" s="7">
        <v>374</v>
      </c>
    </row>
    <row r="23984" spans="2:5" x14ac:dyDescent="0.2">
      <c r="B23984" s="7" t="s">
        <v>24090</v>
      </c>
      <c r="E23984" s="7">
        <v>293</v>
      </c>
    </row>
    <row r="23985" spans="2:5" x14ac:dyDescent="0.2">
      <c r="B23985" s="7" t="s">
        <v>24091</v>
      </c>
      <c r="E23985" s="7">
        <v>337</v>
      </c>
    </row>
    <row r="23986" spans="2:5" x14ac:dyDescent="0.2">
      <c r="B23986" s="7" t="s">
        <v>24092</v>
      </c>
      <c r="E23986" s="7">
        <v>277</v>
      </c>
    </row>
    <row r="23987" spans="2:5" x14ac:dyDescent="0.2">
      <c r="B23987" s="7" t="s">
        <v>24093</v>
      </c>
      <c r="E23987" s="7">
        <v>304</v>
      </c>
    </row>
    <row r="23988" spans="2:5" x14ac:dyDescent="0.2">
      <c r="B23988" s="7" t="s">
        <v>24094</v>
      </c>
      <c r="E23988" s="7">
        <v>344</v>
      </c>
    </row>
    <row r="23989" spans="2:5" x14ac:dyDescent="0.2">
      <c r="B23989" s="7" t="s">
        <v>24095</v>
      </c>
      <c r="E23989" s="7">
        <v>429</v>
      </c>
    </row>
    <row r="23990" spans="2:5" x14ac:dyDescent="0.2">
      <c r="B23990" s="7" t="s">
        <v>24096</v>
      </c>
      <c r="E23990" s="7">
        <v>383</v>
      </c>
    </row>
    <row r="23991" spans="2:5" x14ac:dyDescent="0.2">
      <c r="B23991" s="7" t="s">
        <v>24097</v>
      </c>
      <c r="E23991" s="7">
        <v>365</v>
      </c>
    </row>
    <row r="23992" spans="2:5" x14ac:dyDescent="0.2">
      <c r="B23992" s="7" t="s">
        <v>24098</v>
      </c>
      <c r="E23992" s="7">
        <v>412</v>
      </c>
    </row>
    <row r="23993" spans="2:5" x14ac:dyDescent="0.2">
      <c r="B23993" s="7" t="s">
        <v>24099</v>
      </c>
      <c r="E23993" s="7">
        <v>335</v>
      </c>
    </row>
    <row r="23994" spans="2:5" x14ac:dyDescent="0.2">
      <c r="B23994" s="7" t="s">
        <v>24100</v>
      </c>
      <c r="E23994" s="7">
        <v>372</v>
      </c>
    </row>
    <row r="23995" spans="2:5" x14ac:dyDescent="0.2">
      <c r="B23995" s="7" t="s">
        <v>24101</v>
      </c>
      <c r="E23995" s="7">
        <v>485</v>
      </c>
    </row>
    <row r="23996" spans="2:5" x14ac:dyDescent="0.2">
      <c r="B23996" s="7" t="s">
        <v>24102</v>
      </c>
      <c r="E23996" s="7">
        <v>348</v>
      </c>
    </row>
    <row r="23997" spans="2:5" x14ac:dyDescent="0.2">
      <c r="B23997" s="7" t="s">
        <v>24103</v>
      </c>
      <c r="E23997" s="7">
        <v>193</v>
      </c>
    </row>
    <row r="23998" spans="2:5" x14ac:dyDescent="0.2">
      <c r="B23998" s="7" t="s">
        <v>24104</v>
      </c>
      <c r="E23998" s="7">
        <v>360</v>
      </c>
    </row>
    <row r="23999" spans="2:5" x14ac:dyDescent="0.2">
      <c r="B23999" s="7" t="s">
        <v>24105</v>
      </c>
      <c r="E23999" s="7">
        <v>377</v>
      </c>
    </row>
    <row r="24000" spans="2:5" x14ac:dyDescent="0.2">
      <c r="B24000" s="7" t="s">
        <v>24106</v>
      </c>
      <c r="E24000" s="7">
        <v>579</v>
      </c>
    </row>
    <row r="24001" spans="2:5" x14ac:dyDescent="0.2">
      <c r="B24001" s="7" t="s">
        <v>24107</v>
      </c>
      <c r="E24001" s="7">
        <v>373</v>
      </c>
    </row>
    <row r="24002" spans="2:5" x14ac:dyDescent="0.2">
      <c r="B24002" s="7" t="s">
        <v>24108</v>
      </c>
      <c r="E24002" s="7">
        <v>348</v>
      </c>
    </row>
    <row r="24003" spans="2:5" x14ac:dyDescent="0.2">
      <c r="B24003" s="7" t="s">
        <v>24109</v>
      </c>
      <c r="E24003" s="7">
        <v>273</v>
      </c>
    </row>
    <row r="24004" spans="2:5" x14ac:dyDescent="0.2">
      <c r="B24004" s="7" t="s">
        <v>24110</v>
      </c>
      <c r="E24004" s="7">
        <v>483</v>
      </c>
    </row>
    <row r="24005" spans="2:5" x14ac:dyDescent="0.2">
      <c r="B24005" s="7" t="s">
        <v>24111</v>
      </c>
      <c r="E24005" s="7">
        <v>402</v>
      </c>
    </row>
    <row r="24006" spans="2:5" x14ac:dyDescent="0.2">
      <c r="B24006" s="7" t="s">
        <v>24112</v>
      </c>
      <c r="E24006" s="7">
        <v>402</v>
      </c>
    </row>
    <row r="24007" spans="2:5" x14ac:dyDescent="0.2">
      <c r="B24007" s="7" t="s">
        <v>24113</v>
      </c>
      <c r="E24007" s="7">
        <v>374</v>
      </c>
    </row>
    <row r="24008" spans="2:5" x14ac:dyDescent="0.2">
      <c r="B24008" s="7" t="s">
        <v>24114</v>
      </c>
      <c r="E24008" s="7">
        <v>635</v>
      </c>
    </row>
    <row r="24009" spans="2:5" x14ac:dyDescent="0.2">
      <c r="B24009" s="7" t="s">
        <v>24115</v>
      </c>
      <c r="E24009" s="7">
        <v>268</v>
      </c>
    </row>
    <row r="24010" spans="2:5" x14ac:dyDescent="0.2">
      <c r="B24010" s="7" t="s">
        <v>24116</v>
      </c>
      <c r="E24010" s="7">
        <v>454</v>
      </c>
    </row>
    <row r="24011" spans="2:5" x14ac:dyDescent="0.2">
      <c r="B24011" s="7" t="s">
        <v>24117</v>
      </c>
      <c r="E24011" s="7">
        <v>408</v>
      </c>
    </row>
    <row r="24012" spans="2:5" x14ac:dyDescent="0.2">
      <c r="B24012" s="7" t="s">
        <v>24118</v>
      </c>
      <c r="E24012" s="7">
        <v>206</v>
      </c>
    </row>
    <row r="24013" spans="2:5" x14ac:dyDescent="0.2">
      <c r="B24013" s="7" t="s">
        <v>24119</v>
      </c>
      <c r="E24013" s="7">
        <v>238</v>
      </c>
    </row>
    <row r="24014" spans="2:5" x14ac:dyDescent="0.2">
      <c r="B24014" s="7" t="s">
        <v>24120</v>
      </c>
      <c r="E24014" s="7">
        <v>0</v>
      </c>
    </row>
    <row r="24015" spans="2:5" x14ac:dyDescent="0.2">
      <c r="B24015" s="7" t="s">
        <v>24121</v>
      </c>
      <c r="E24015" s="7">
        <v>534</v>
      </c>
    </row>
    <row r="24016" spans="2:5" x14ac:dyDescent="0.2">
      <c r="B24016" s="7" t="s">
        <v>24122</v>
      </c>
      <c r="E24016" s="7">
        <v>459</v>
      </c>
    </row>
    <row r="24017" spans="2:5" x14ac:dyDescent="0.2">
      <c r="B24017" s="7" t="s">
        <v>24123</v>
      </c>
      <c r="E24017" s="7">
        <v>275</v>
      </c>
    </row>
    <row r="24018" spans="2:5" x14ac:dyDescent="0.2">
      <c r="B24018" s="7" t="s">
        <v>24124</v>
      </c>
      <c r="E24018" s="7">
        <v>480</v>
      </c>
    </row>
    <row r="24019" spans="2:5" x14ac:dyDescent="0.2">
      <c r="B24019" s="7" t="s">
        <v>24125</v>
      </c>
      <c r="E24019" s="7">
        <v>377</v>
      </c>
    </row>
    <row r="24020" spans="2:5" x14ac:dyDescent="0.2">
      <c r="B24020" s="7" t="s">
        <v>24126</v>
      </c>
      <c r="E24020" s="7">
        <v>184</v>
      </c>
    </row>
    <row r="24021" spans="2:5" x14ac:dyDescent="0.2">
      <c r="B24021" s="7" t="s">
        <v>24127</v>
      </c>
      <c r="E24021" s="7">
        <v>326</v>
      </c>
    </row>
    <row r="24022" spans="2:5" x14ac:dyDescent="0.2">
      <c r="B24022" s="7" t="s">
        <v>24128</v>
      </c>
      <c r="E24022" s="7">
        <v>417</v>
      </c>
    </row>
    <row r="24023" spans="2:5" x14ac:dyDescent="0.2">
      <c r="B24023" s="7" t="s">
        <v>24129</v>
      </c>
      <c r="E24023" s="7">
        <v>448</v>
      </c>
    </row>
    <row r="24024" spans="2:5" x14ac:dyDescent="0.2">
      <c r="B24024" s="7" t="s">
        <v>24130</v>
      </c>
      <c r="E24024" s="7">
        <v>373</v>
      </c>
    </row>
    <row r="24025" spans="2:5" x14ac:dyDescent="0.2">
      <c r="B24025" s="7" t="s">
        <v>24131</v>
      </c>
      <c r="E24025" s="7">
        <v>330</v>
      </c>
    </row>
    <row r="24026" spans="2:5" x14ac:dyDescent="0.2">
      <c r="B24026" s="7" t="s">
        <v>24132</v>
      </c>
      <c r="E24026" s="7">
        <v>425</v>
      </c>
    </row>
    <row r="24027" spans="2:5" x14ac:dyDescent="0.2">
      <c r="B24027" s="7" t="s">
        <v>24133</v>
      </c>
      <c r="E24027" s="7">
        <v>325</v>
      </c>
    </row>
    <row r="24028" spans="2:5" x14ac:dyDescent="0.2">
      <c r="B24028" s="7" t="s">
        <v>24134</v>
      </c>
      <c r="E24028" s="7">
        <v>215</v>
      </c>
    </row>
    <row r="24029" spans="2:5" x14ac:dyDescent="0.2">
      <c r="B24029" s="7" t="s">
        <v>24135</v>
      </c>
      <c r="E24029" s="7">
        <v>304</v>
      </c>
    </row>
    <row r="24030" spans="2:5" x14ac:dyDescent="0.2">
      <c r="B24030" s="7" t="s">
        <v>24136</v>
      </c>
      <c r="E24030" s="7">
        <v>365</v>
      </c>
    </row>
    <row r="24031" spans="2:5" x14ac:dyDescent="0.2">
      <c r="B24031" s="7" t="s">
        <v>24137</v>
      </c>
      <c r="E24031" s="7">
        <v>312</v>
      </c>
    </row>
    <row r="24032" spans="2:5" x14ac:dyDescent="0.2">
      <c r="B24032" s="7" t="s">
        <v>24138</v>
      </c>
      <c r="E24032" s="7">
        <v>295</v>
      </c>
    </row>
    <row r="24033" spans="2:5" x14ac:dyDescent="0.2">
      <c r="B24033" s="7" t="s">
        <v>24139</v>
      </c>
      <c r="E24033" s="7">
        <v>535</v>
      </c>
    </row>
    <row r="24034" spans="2:5" x14ac:dyDescent="0.2">
      <c r="B24034" s="7" t="s">
        <v>24140</v>
      </c>
      <c r="E24034" s="7">
        <v>428</v>
      </c>
    </row>
    <row r="24035" spans="2:5" x14ac:dyDescent="0.2">
      <c r="B24035" s="7" t="s">
        <v>24141</v>
      </c>
      <c r="E24035" s="7">
        <v>516</v>
      </c>
    </row>
    <row r="24036" spans="2:5" x14ac:dyDescent="0.2">
      <c r="B24036" s="7" t="s">
        <v>24142</v>
      </c>
      <c r="E24036" s="7">
        <v>281</v>
      </c>
    </row>
    <row r="24037" spans="2:5" x14ac:dyDescent="0.2">
      <c r="B24037" s="7" t="s">
        <v>24143</v>
      </c>
      <c r="E24037" s="7">
        <v>412</v>
      </c>
    </row>
    <row r="24038" spans="2:5" x14ac:dyDescent="0.2">
      <c r="B24038" s="7" t="s">
        <v>24144</v>
      </c>
      <c r="E24038" s="7">
        <v>386</v>
      </c>
    </row>
    <row r="24039" spans="2:5" x14ac:dyDescent="0.2">
      <c r="B24039" s="7" t="s">
        <v>24145</v>
      </c>
      <c r="E24039" s="7">
        <v>204</v>
      </c>
    </row>
    <row r="24040" spans="2:5" x14ac:dyDescent="0.2">
      <c r="B24040" s="7" t="s">
        <v>24146</v>
      </c>
      <c r="E24040" s="7">
        <v>497</v>
      </c>
    </row>
    <row r="24041" spans="2:5" x14ac:dyDescent="0.2">
      <c r="B24041" s="7" t="s">
        <v>24147</v>
      </c>
      <c r="E24041" s="7">
        <v>170</v>
      </c>
    </row>
    <row r="24042" spans="2:5" x14ac:dyDescent="0.2">
      <c r="B24042" s="7" t="s">
        <v>24148</v>
      </c>
      <c r="E24042" s="7">
        <v>474</v>
      </c>
    </row>
    <row r="24043" spans="2:5" x14ac:dyDescent="0.2">
      <c r="B24043" s="7" t="s">
        <v>24149</v>
      </c>
      <c r="E24043" s="7">
        <v>346</v>
      </c>
    </row>
    <row r="24044" spans="2:5" x14ac:dyDescent="0.2">
      <c r="B24044" s="7" t="s">
        <v>24150</v>
      </c>
      <c r="E24044" s="7">
        <v>439</v>
      </c>
    </row>
    <row r="24045" spans="2:5" x14ac:dyDescent="0.2">
      <c r="B24045" s="7" t="s">
        <v>24151</v>
      </c>
      <c r="E24045" s="7">
        <v>285</v>
      </c>
    </row>
    <row r="24046" spans="2:5" x14ac:dyDescent="0.2">
      <c r="B24046" s="7" t="s">
        <v>24152</v>
      </c>
      <c r="E24046" s="7">
        <v>360</v>
      </c>
    </row>
    <row r="24047" spans="2:5" x14ac:dyDescent="0.2">
      <c r="B24047" s="7" t="s">
        <v>24153</v>
      </c>
      <c r="E24047" s="7">
        <v>379</v>
      </c>
    </row>
    <row r="24048" spans="2:5" x14ac:dyDescent="0.2">
      <c r="B24048" s="7" t="s">
        <v>24154</v>
      </c>
      <c r="E24048" s="7">
        <v>495</v>
      </c>
    </row>
    <row r="24049" spans="2:5" x14ac:dyDescent="0.2">
      <c r="B24049" s="7" t="s">
        <v>24155</v>
      </c>
      <c r="E24049" s="7">
        <v>350</v>
      </c>
    </row>
    <row r="24050" spans="2:5" x14ac:dyDescent="0.2">
      <c r="B24050" s="7" t="s">
        <v>24156</v>
      </c>
      <c r="E24050" s="7">
        <v>609</v>
      </c>
    </row>
    <row r="24051" spans="2:5" x14ac:dyDescent="0.2">
      <c r="B24051" s="7" t="s">
        <v>24157</v>
      </c>
      <c r="E24051" s="7">
        <v>363</v>
      </c>
    </row>
    <row r="24052" spans="2:5" x14ac:dyDescent="0.2">
      <c r="B24052" s="7" t="s">
        <v>24158</v>
      </c>
      <c r="E24052" s="7">
        <v>458</v>
      </c>
    </row>
    <row r="24053" spans="2:5" x14ac:dyDescent="0.2">
      <c r="B24053" s="7" t="s">
        <v>24159</v>
      </c>
      <c r="E24053" s="7">
        <v>481</v>
      </c>
    </row>
    <row r="24054" spans="2:5" x14ac:dyDescent="0.2">
      <c r="B24054" s="7" t="s">
        <v>24160</v>
      </c>
      <c r="E24054" s="7">
        <v>383</v>
      </c>
    </row>
    <row r="24055" spans="2:5" x14ac:dyDescent="0.2">
      <c r="B24055" s="7" t="s">
        <v>24161</v>
      </c>
      <c r="E24055" s="7">
        <v>434</v>
      </c>
    </row>
    <row r="24056" spans="2:5" x14ac:dyDescent="0.2">
      <c r="B24056" s="7" t="s">
        <v>24162</v>
      </c>
      <c r="E24056" s="7">
        <v>302</v>
      </c>
    </row>
    <row r="24057" spans="2:5" x14ac:dyDescent="0.2">
      <c r="B24057" s="7" t="s">
        <v>24163</v>
      </c>
      <c r="E24057" s="7">
        <v>376</v>
      </c>
    </row>
    <row r="24058" spans="2:5" x14ac:dyDescent="0.2">
      <c r="B24058" s="7" t="s">
        <v>24164</v>
      </c>
      <c r="E24058" s="7">
        <v>288</v>
      </c>
    </row>
    <row r="24059" spans="2:5" x14ac:dyDescent="0.2">
      <c r="B24059" s="7" t="s">
        <v>24165</v>
      </c>
      <c r="E24059" s="7">
        <v>449</v>
      </c>
    </row>
    <row r="24060" spans="2:5" x14ac:dyDescent="0.2">
      <c r="B24060" s="7" t="s">
        <v>24166</v>
      </c>
      <c r="E24060" s="7">
        <v>291</v>
      </c>
    </row>
    <row r="24061" spans="2:5" x14ac:dyDescent="0.2">
      <c r="B24061" s="7" t="s">
        <v>24167</v>
      </c>
      <c r="E24061" s="7">
        <v>459</v>
      </c>
    </row>
    <row r="24062" spans="2:5" x14ac:dyDescent="0.2">
      <c r="B24062" s="7" t="s">
        <v>24168</v>
      </c>
      <c r="E24062" s="7">
        <v>493</v>
      </c>
    </row>
    <row r="24063" spans="2:5" x14ac:dyDescent="0.2">
      <c r="B24063" s="7" t="s">
        <v>24169</v>
      </c>
      <c r="E24063" s="7">
        <v>486</v>
      </c>
    </row>
    <row r="24064" spans="2:5" x14ac:dyDescent="0.2">
      <c r="B24064" s="7" t="s">
        <v>24170</v>
      </c>
      <c r="E24064" s="7">
        <v>314</v>
      </c>
    </row>
    <row r="24065" spans="2:5" x14ac:dyDescent="0.2">
      <c r="B24065" s="7" t="s">
        <v>24171</v>
      </c>
      <c r="E24065" s="7">
        <v>407</v>
      </c>
    </row>
    <row r="24066" spans="2:5" x14ac:dyDescent="0.2">
      <c r="B24066" s="7" t="s">
        <v>24172</v>
      </c>
      <c r="E24066" s="7">
        <v>339</v>
      </c>
    </row>
    <row r="24067" spans="2:5" x14ac:dyDescent="0.2">
      <c r="B24067" s="7" t="s">
        <v>24173</v>
      </c>
      <c r="E24067" s="7">
        <v>498</v>
      </c>
    </row>
    <row r="24068" spans="2:5" x14ac:dyDescent="0.2">
      <c r="B24068" s="7" t="s">
        <v>24174</v>
      </c>
      <c r="E24068" s="7">
        <v>371</v>
      </c>
    </row>
    <row r="24069" spans="2:5" x14ac:dyDescent="0.2">
      <c r="B24069" s="7" t="s">
        <v>24175</v>
      </c>
      <c r="E24069" s="7">
        <v>387</v>
      </c>
    </row>
    <row r="24070" spans="2:5" x14ac:dyDescent="0.2">
      <c r="B24070" s="7" t="s">
        <v>24176</v>
      </c>
      <c r="E24070" s="7">
        <v>357</v>
      </c>
    </row>
    <row r="24071" spans="2:5" x14ac:dyDescent="0.2">
      <c r="B24071" s="7" t="s">
        <v>24177</v>
      </c>
      <c r="E24071" s="7">
        <v>470</v>
      </c>
    </row>
    <row r="24072" spans="2:5" x14ac:dyDescent="0.2">
      <c r="B24072" s="7" t="s">
        <v>24178</v>
      </c>
      <c r="E24072" s="7">
        <v>383</v>
      </c>
    </row>
    <row r="24073" spans="2:5" x14ac:dyDescent="0.2">
      <c r="B24073" s="7" t="s">
        <v>24179</v>
      </c>
      <c r="E24073" s="7">
        <v>366</v>
      </c>
    </row>
    <row r="24074" spans="2:5" x14ac:dyDescent="0.2">
      <c r="B24074" s="7" t="s">
        <v>24180</v>
      </c>
      <c r="E24074" s="7">
        <v>380</v>
      </c>
    </row>
    <row r="24075" spans="2:5" x14ac:dyDescent="0.2">
      <c r="B24075" s="7" t="s">
        <v>24181</v>
      </c>
      <c r="E24075" s="7">
        <v>377</v>
      </c>
    </row>
    <row r="24076" spans="2:5" x14ac:dyDescent="0.2">
      <c r="B24076" s="7" t="s">
        <v>24182</v>
      </c>
      <c r="E24076" s="7">
        <v>277</v>
      </c>
    </row>
    <row r="24077" spans="2:5" x14ac:dyDescent="0.2">
      <c r="B24077" s="7" t="s">
        <v>24183</v>
      </c>
      <c r="E24077" s="7">
        <v>362</v>
      </c>
    </row>
    <row r="24078" spans="2:5" x14ac:dyDescent="0.2">
      <c r="B24078" s="7" t="s">
        <v>24184</v>
      </c>
      <c r="E24078" s="7">
        <v>507</v>
      </c>
    </row>
    <row r="24079" spans="2:5" x14ac:dyDescent="0.2">
      <c r="B24079" s="7" t="s">
        <v>24185</v>
      </c>
      <c r="E24079" s="7">
        <v>457</v>
      </c>
    </row>
    <row r="24080" spans="2:5" x14ac:dyDescent="0.2">
      <c r="B24080" s="7" t="s">
        <v>24186</v>
      </c>
      <c r="E24080" s="7">
        <v>332</v>
      </c>
    </row>
    <row r="24081" spans="2:5" x14ac:dyDescent="0.2">
      <c r="B24081" s="7" t="s">
        <v>24187</v>
      </c>
      <c r="E24081" s="7">
        <v>468</v>
      </c>
    </row>
    <row r="24082" spans="2:5" x14ac:dyDescent="0.2">
      <c r="B24082" s="7" t="s">
        <v>24188</v>
      </c>
      <c r="E24082" s="7">
        <v>461</v>
      </c>
    </row>
    <row r="24083" spans="2:5" x14ac:dyDescent="0.2">
      <c r="B24083" s="7" t="s">
        <v>24189</v>
      </c>
      <c r="E24083" s="7">
        <v>469</v>
      </c>
    </row>
    <row r="24084" spans="2:5" x14ac:dyDescent="0.2">
      <c r="B24084" s="7" t="s">
        <v>24190</v>
      </c>
      <c r="E24084" s="7">
        <v>521</v>
      </c>
    </row>
    <row r="24085" spans="2:5" x14ac:dyDescent="0.2">
      <c r="B24085" s="7" t="s">
        <v>24191</v>
      </c>
      <c r="E24085" s="7">
        <v>461</v>
      </c>
    </row>
    <row r="24086" spans="2:5" x14ac:dyDescent="0.2">
      <c r="B24086" s="7" t="s">
        <v>24192</v>
      </c>
      <c r="E24086" s="7">
        <v>277</v>
      </c>
    </row>
    <row r="24087" spans="2:5" x14ac:dyDescent="0.2">
      <c r="B24087" s="7" t="s">
        <v>24193</v>
      </c>
      <c r="E24087" s="7">
        <v>357</v>
      </c>
    </row>
    <row r="24088" spans="2:5" x14ac:dyDescent="0.2">
      <c r="B24088" s="7" t="s">
        <v>24194</v>
      </c>
      <c r="E24088" s="7">
        <v>310</v>
      </c>
    </row>
    <row r="24089" spans="2:5" x14ac:dyDescent="0.2">
      <c r="B24089" s="7" t="s">
        <v>24195</v>
      </c>
      <c r="E24089" s="7">
        <v>489</v>
      </c>
    </row>
    <row r="24090" spans="2:5" x14ac:dyDescent="0.2">
      <c r="B24090" s="7" t="s">
        <v>24196</v>
      </c>
      <c r="E24090" s="7">
        <v>485</v>
      </c>
    </row>
    <row r="24091" spans="2:5" x14ac:dyDescent="0.2">
      <c r="B24091" s="7" t="s">
        <v>24197</v>
      </c>
      <c r="E24091" s="7">
        <v>293</v>
      </c>
    </row>
    <row r="24092" spans="2:5" x14ac:dyDescent="0.2">
      <c r="B24092" s="7" t="s">
        <v>24198</v>
      </c>
      <c r="E24092" s="7">
        <v>294</v>
      </c>
    </row>
    <row r="24093" spans="2:5" x14ac:dyDescent="0.2">
      <c r="B24093" s="7" t="s">
        <v>24199</v>
      </c>
      <c r="E24093" s="7">
        <v>280</v>
      </c>
    </row>
    <row r="24094" spans="2:5" x14ac:dyDescent="0.2">
      <c r="B24094" s="7" t="s">
        <v>24200</v>
      </c>
      <c r="E24094" s="7">
        <v>441</v>
      </c>
    </row>
    <row r="24095" spans="2:5" x14ac:dyDescent="0.2">
      <c r="B24095" s="7" t="s">
        <v>24201</v>
      </c>
      <c r="E24095" s="7">
        <v>423</v>
      </c>
    </row>
    <row r="24096" spans="2:5" x14ac:dyDescent="0.2">
      <c r="B24096" s="7" t="s">
        <v>24202</v>
      </c>
      <c r="E24096" s="7">
        <v>419</v>
      </c>
    </row>
    <row r="24097" spans="2:5" x14ac:dyDescent="0.2">
      <c r="B24097" s="7" t="s">
        <v>24203</v>
      </c>
      <c r="E24097" s="7">
        <v>258</v>
      </c>
    </row>
    <row r="24098" spans="2:5" x14ac:dyDescent="0.2">
      <c r="B24098" s="7" t="s">
        <v>24204</v>
      </c>
      <c r="E24098" s="7">
        <v>406</v>
      </c>
    </row>
    <row r="24099" spans="2:5" x14ac:dyDescent="0.2">
      <c r="B24099" s="7" t="s">
        <v>24205</v>
      </c>
      <c r="E24099" s="7">
        <v>297</v>
      </c>
    </row>
    <row r="24100" spans="2:5" x14ac:dyDescent="0.2">
      <c r="B24100" s="7" t="s">
        <v>24206</v>
      </c>
      <c r="E24100" s="7">
        <v>416</v>
      </c>
    </row>
    <row r="24101" spans="2:5" x14ac:dyDescent="0.2">
      <c r="B24101" s="7" t="s">
        <v>24207</v>
      </c>
      <c r="E24101" s="7">
        <v>479</v>
      </c>
    </row>
    <row r="24102" spans="2:5" x14ac:dyDescent="0.2">
      <c r="B24102" s="7" t="s">
        <v>24208</v>
      </c>
      <c r="E24102" s="7">
        <v>333</v>
      </c>
    </row>
    <row r="24103" spans="2:5" x14ac:dyDescent="0.2">
      <c r="B24103" s="7" t="s">
        <v>24209</v>
      </c>
      <c r="E24103" s="7">
        <v>485</v>
      </c>
    </row>
    <row r="24104" spans="2:5" x14ac:dyDescent="0.2">
      <c r="B24104" s="7" t="s">
        <v>24210</v>
      </c>
      <c r="E24104" s="7">
        <v>426</v>
      </c>
    </row>
    <row r="24105" spans="2:5" x14ac:dyDescent="0.2">
      <c r="B24105" s="7" t="s">
        <v>24211</v>
      </c>
      <c r="E24105" s="7">
        <v>359</v>
      </c>
    </row>
    <row r="24106" spans="2:5" x14ac:dyDescent="0.2">
      <c r="B24106" s="7" t="s">
        <v>24212</v>
      </c>
      <c r="E24106" s="7">
        <v>454</v>
      </c>
    </row>
    <row r="24107" spans="2:5" x14ac:dyDescent="0.2">
      <c r="B24107" s="7" t="s">
        <v>24213</v>
      </c>
      <c r="E24107" s="7">
        <v>364</v>
      </c>
    </row>
    <row r="24108" spans="2:5" x14ac:dyDescent="0.2">
      <c r="B24108" s="7" t="s">
        <v>24214</v>
      </c>
      <c r="E24108" s="7">
        <v>350</v>
      </c>
    </row>
    <row r="24109" spans="2:5" x14ac:dyDescent="0.2">
      <c r="B24109" s="7" t="s">
        <v>24215</v>
      </c>
      <c r="E24109" s="7">
        <v>216</v>
      </c>
    </row>
    <row r="24110" spans="2:5" x14ac:dyDescent="0.2">
      <c r="B24110" s="7" t="s">
        <v>24216</v>
      </c>
      <c r="E24110" s="7">
        <v>304</v>
      </c>
    </row>
    <row r="24111" spans="2:5" x14ac:dyDescent="0.2">
      <c r="B24111" s="7" t="s">
        <v>24217</v>
      </c>
      <c r="E24111" s="7">
        <v>229</v>
      </c>
    </row>
    <row r="24112" spans="2:5" x14ac:dyDescent="0.2">
      <c r="B24112" s="7" t="s">
        <v>24218</v>
      </c>
      <c r="E24112" s="7">
        <v>234</v>
      </c>
    </row>
    <row r="24113" spans="2:5" x14ac:dyDescent="0.2">
      <c r="B24113" s="7" t="s">
        <v>24219</v>
      </c>
      <c r="E24113" s="7">
        <v>268</v>
      </c>
    </row>
    <row r="24114" spans="2:5" x14ac:dyDescent="0.2">
      <c r="B24114" s="7" t="s">
        <v>24220</v>
      </c>
      <c r="E24114" s="7">
        <v>0</v>
      </c>
    </row>
    <row r="24115" spans="2:5" x14ac:dyDescent="0.2">
      <c r="B24115" s="7" t="s">
        <v>24221</v>
      </c>
      <c r="E24115" s="7">
        <v>447</v>
      </c>
    </row>
    <row r="24116" spans="2:5" x14ac:dyDescent="0.2">
      <c r="B24116" s="7" t="s">
        <v>24222</v>
      </c>
      <c r="E24116" s="7">
        <v>345</v>
      </c>
    </row>
    <row r="24117" spans="2:5" x14ac:dyDescent="0.2">
      <c r="B24117" s="7" t="s">
        <v>24223</v>
      </c>
      <c r="E24117" s="7">
        <v>349</v>
      </c>
    </row>
    <row r="24118" spans="2:5" x14ac:dyDescent="0.2">
      <c r="B24118" s="7" t="s">
        <v>24224</v>
      </c>
      <c r="E24118" s="7">
        <v>451</v>
      </c>
    </row>
    <row r="24119" spans="2:5" x14ac:dyDescent="0.2">
      <c r="B24119" s="7" t="s">
        <v>24225</v>
      </c>
      <c r="E24119" s="7">
        <v>243</v>
      </c>
    </row>
    <row r="24120" spans="2:5" x14ac:dyDescent="0.2">
      <c r="B24120" s="7" t="s">
        <v>24226</v>
      </c>
      <c r="E24120" s="7">
        <v>234</v>
      </c>
    </row>
    <row r="24121" spans="2:5" x14ac:dyDescent="0.2">
      <c r="B24121" s="7" t="s">
        <v>24227</v>
      </c>
      <c r="E24121" s="7">
        <v>381</v>
      </c>
    </row>
    <row r="24122" spans="2:5" x14ac:dyDescent="0.2">
      <c r="B24122" s="7" t="s">
        <v>24228</v>
      </c>
      <c r="E24122" s="7">
        <v>300</v>
      </c>
    </row>
    <row r="24123" spans="2:5" x14ac:dyDescent="0.2">
      <c r="B24123" s="7" t="s">
        <v>24229</v>
      </c>
      <c r="E24123" s="7">
        <v>369</v>
      </c>
    </row>
    <row r="24124" spans="2:5" x14ac:dyDescent="0.2">
      <c r="B24124" s="7" t="s">
        <v>24230</v>
      </c>
      <c r="E24124" s="7">
        <v>417</v>
      </c>
    </row>
    <row r="24125" spans="2:5" x14ac:dyDescent="0.2">
      <c r="B24125" s="7" t="s">
        <v>24231</v>
      </c>
      <c r="E24125" s="7">
        <v>341</v>
      </c>
    </row>
    <row r="24126" spans="2:5" x14ac:dyDescent="0.2">
      <c r="B24126" s="7" t="s">
        <v>24232</v>
      </c>
      <c r="E24126" s="7">
        <v>321</v>
      </c>
    </row>
    <row r="24127" spans="2:5" x14ac:dyDescent="0.2">
      <c r="B24127" s="7" t="s">
        <v>24233</v>
      </c>
      <c r="E24127" s="7">
        <v>379</v>
      </c>
    </row>
    <row r="24128" spans="2:5" x14ac:dyDescent="0.2">
      <c r="B24128" s="7" t="s">
        <v>24234</v>
      </c>
      <c r="E24128" s="7">
        <v>142</v>
      </c>
    </row>
    <row r="24129" spans="2:5" x14ac:dyDescent="0.2">
      <c r="B24129" s="7" t="s">
        <v>24235</v>
      </c>
      <c r="E24129" s="7">
        <v>277</v>
      </c>
    </row>
    <row r="24130" spans="2:5" x14ac:dyDescent="0.2">
      <c r="B24130" s="7" t="s">
        <v>24236</v>
      </c>
      <c r="E24130" s="7">
        <v>410</v>
      </c>
    </row>
    <row r="24131" spans="2:5" x14ac:dyDescent="0.2">
      <c r="B24131" s="7" t="s">
        <v>24237</v>
      </c>
      <c r="E24131" s="7">
        <v>406</v>
      </c>
    </row>
    <row r="24132" spans="2:5" x14ac:dyDescent="0.2">
      <c r="B24132" s="7" t="s">
        <v>24238</v>
      </c>
      <c r="E24132" s="7">
        <v>336</v>
      </c>
    </row>
    <row r="24133" spans="2:5" x14ac:dyDescent="0.2">
      <c r="B24133" s="7" t="s">
        <v>24239</v>
      </c>
      <c r="E24133" s="7">
        <v>446</v>
      </c>
    </row>
    <row r="24134" spans="2:5" x14ac:dyDescent="0.2">
      <c r="B24134" s="7" t="s">
        <v>24240</v>
      </c>
      <c r="E24134" s="7">
        <v>370</v>
      </c>
    </row>
    <row r="24135" spans="2:5" x14ac:dyDescent="0.2">
      <c r="B24135" s="7" t="s">
        <v>24241</v>
      </c>
      <c r="E24135" s="7">
        <v>304</v>
      </c>
    </row>
    <row r="24136" spans="2:5" x14ac:dyDescent="0.2">
      <c r="B24136" s="7" t="s">
        <v>24242</v>
      </c>
      <c r="E24136" s="7">
        <v>285</v>
      </c>
    </row>
    <row r="24137" spans="2:5" x14ac:dyDescent="0.2">
      <c r="B24137" s="7" t="s">
        <v>24243</v>
      </c>
      <c r="E24137" s="7">
        <v>282</v>
      </c>
    </row>
    <row r="24138" spans="2:5" x14ac:dyDescent="0.2">
      <c r="B24138" s="7" t="s">
        <v>24244</v>
      </c>
      <c r="E24138" s="7">
        <v>291</v>
      </c>
    </row>
    <row r="24139" spans="2:5" x14ac:dyDescent="0.2">
      <c r="B24139" s="7" t="s">
        <v>24245</v>
      </c>
      <c r="E24139" s="7">
        <v>153</v>
      </c>
    </row>
    <row r="24140" spans="2:5" x14ac:dyDescent="0.2">
      <c r="B24140" s="7" t="s">
        <v>24246</v>
      </c>
      <c r="E24140" s="7">
        <v>425</v>
      </c>
    </row>
    <row r="24141" spans="2:5" x14ac:dyDescent="0.2">
      <c r="B24141" s="7" t="s">
        <v>24247</v>
      </c>
      <c r="E24141" s="7">
        <v>160</v>
      </c>
    </row>
    <row r="24142" spans="2:5" x14ac:dyDescent="0.2">
      <c r="B24142" s="7" t="s">
        <v>24248</v>
      </c>
      <c r="E24142" s="7">
        <v>317</v>
      </c>
    </row>
    <row r="24143" spans="2:5" x14ac:dyDescent="0.2">
      <c r="B24143" s="7" t="s">
        <v>24249</v>
      </c>
      <c r="E24143" s="7">
        <v>403</v>
      </c>
    </row>
    <row r="24144" spans="2:5" x14ac:dyDescent="0.2">
      <c r="B24144" s="7" t="s">
        <v>24250</v>
      </c>
      <c r="E24144" s="7">
        <v>374</v>
      </c>
    </row>
    <row r="24145" spans="2:5" x14ac:dyDescent="0.2">
      <c r="B24145" s="7" t="s">
        <v>24251</v>
      </c>
      <c r="E24145" s="7">
        <v>305</v>
      </c>
    </row>
    <row r="24146" spans="2:5" x14ac:dyDescent="0.2">
      <c r="B24146" s="7" t="s">
        <v>24252</v>
      </c>
      <c r="E24146" s="7">
        <v>331</v>
      </c>
    </row>
    <row r="24147" spans="2:5" x14ac:dyDescent="0.2">
      <c r="B24147" s="7" t="s">
        <v>24253</v>
      </c>
      <c r="E24147" s="7">
        <v>338</v>
      </c>
    </row>
    <row r="24148" spans="2:5" x14ac:dyDescent="0.2">
      <c r="B24148" s="7" t="s">
        <v>24254</v>
      </c>
      <c r="E24148" s="7">
        <v>454</v>
      </c>
    </row>
    <row r="24149" spans="2:5" x14ac:dyDescent="0.2">
      <c r="B24149" s="7" t="s">
        <v>24255</v>
      </c>
      <c r="E24149" s="7">
        <v>319</v>
      </c>
    </row>
    <row r="24150" spans="2:5" x14ac:dyDescent="0.2">
      <c r="B24150" s="7" t="s">
        <v>24256</v>
      </c>
      <c r="E24150" s="7">
        <v>522</v>
      </c>
    </row>
    <row r="24151" spans="2:5" x14ac:dyDescent="0.2">
      <c r="B24151" s="7" t="s">
        <v>24257</v>
      </c>
      <c r="E24151" s="7">
        <v>449</v>
      </c>
    </row>
    <row r="24152" spans="2:5" x14ac:dyDescent="0.2">
      <c r="B24152" s="7" t="s">
        <v>24258</v>
      </c>
      <c r="E24152" s="7">
        <v>392</v>
      </c>
    </row>
    <row r="24153" spans="2:5" x14ac:dyDescent="0.2">
      <c r="B24153" s="7" t="s">
        <v>24259</v>
      </c>
      <c r="E24153" s="7">
        <v>419</v>
      </c>
    </row>
    <row r="24154" spans="2:5" x14ac:dyDescent="0.2">
      <c r="B24154" s="7" t="s">
        <v>24260</v>
      </c>
      <c r="E24154" s="7">
        <v>334</v>
      </c>
    </row>
    <row r="24155" spans="2:5" x14ac:dyDescent="0.2">
      <c r="B24155" s="7" t="s">
        <v>24261</v>
      </c>
      <c r="E24155" s="7">
        <v>401</v>
      </c>
    </row>
    <row r="24156" spans="2:5" x14ac:dyDescent="0.2">
      <c r="B24156" s="7" t="s">
        <v>24262</v>
      </c>
      <c r="E24156" s="7">
        <v>269</v>
      </c>
    </row>
    <row r="24157" spans="2:5" x14ac:dyDescent="0.2">
      <c r="B24157" s="7" t="s">
        <v>24263</v>
      </c>
      <c r="E24157" s="7">
        <v>483</v>
      </c>
    </row>
    <row r="24158" spans="2:5" x14ac:dyDescent="0.2">
      <c r="B24158" s="7" t="s">
        <v>24264</v>
      </c>
      <c r="E24158" s="7">
        <v>330</v>
      </c>
    </row>
    <row r="24159" spans="2:5" x14ac:dyDescent="0.2">
      <c r="B24159" s="7" t="s">
        <v>24265</v>
      </c>
      <c r="E24159" s="7">
        <v>346</v>
      </c>
    </row>
    <row r="24160" spans="2:5" x14ac:dyDescent="0.2">
      <c r="B24160" s="7" t="s">
        <v>24266</v>
      </c>
      <c r="E24160" s="7">
        <v>375</v>
      </c>
    </row>
    <row r="24161" spans="2:5" x14ac:dyDescent="0.2">
      <c r="B24161" s="7" t="s">
        <v>24267</v>
      </c>
      <c r="E24161" s="7">
        <v>333</v>
      </c>
    </row>
    <row r="24162" spans="2:5" x14ac:dyDescent="0.2">
      <c r="B24162" s="7" t="s">
        <v>24268</v>
      </c>
      <c r="E24162" s="7">
        <v>365</v>
      </c>
    </row>
    <row r="24163" spans="2:5" x14ac:dyDescent="0.2">
      <c r="B24163" s="7" t="s">
        <v>24269</v>
      </c>
      <c r="E24163" s="7">
        <v>462</v>
      </c>
    </row>
    <row r="24164" spans="2:5" x14ac:dyDescent="0.2">
      <c r="B24164" s="7" t="s">
        <v>24270</v>
      </c>
      <c r="E24164" s="7">
        <v>263</v>
      </c>
    </row>
    <row r="24165" spans="2:5" x14ac:dyDescent="0.2">
      <c r="B24165" s="7" t="s">
        <v>24271</v>
      </c>
      <c r="E24165" s="7">
        <v>315</v>
      </c>
    </row>
    <row r="24166" spans="2:5" x14ac:dyDescent="0.2">
      <c r="B24166" s="7" t="s">
        <v>24272</v>
      </c>
      <c r="E24166" s="7">
        <v>383</v>
      </c>
    </row>
    <row r="24167" spans="2:5" x14ac:dyDescent="0.2">
      <c r="B24167" s="7" t="s">
        <v>24273</v>
      </c>
      <c r="E24167" s="7">
        <v>262</v>
      </c>
    </row>
    <row r="24168" spans="2:5" x14ac:dyDescent="0.2">
      <c r="B24168" s="7" t="s">
        <v>24274</v>
      </c>
      <c r="E24168" s="7">
        <v>417</v>
      </c>
    </row>
    <row r="24169" spans="2:5" x14ac:dyDescent="0.2">
      <c r="B24169" s="7" t="s">
        <v>24275</v>
      </c>
      <c r="E24169" s="7">
        <v>344</v>
      </c>
    </row>
    <row r="24170" spans="2:5" x14ac:dyDescent="0.2">
      <c r="B24170" s="7" t="s">
        <v>24276</v>
      </c>
      <c r="E24170" s="7">
        <v>287</v>
      </c>
    </row>
    <row r="24171" spans="2:5" x14ac:dyDescent="0.2">
      <c r="B24171" s="7" t="s">
        <v>24277</v>
      </c>
      <c r="E24171" s="7">
        <v>384</v>
      </c>
    </row>
    <row r="24172" spans="2:5" x14ac:dyDescent="0.2">
      <c r="B24172" s="7" t="s">
        <v>24278</v>
      </c>
      <c r="E24172" s="7">
        <v>405</v>
      </c>
    </row>
    <row r="24173" spans="2:5" x14ac:dyDescent="0.2">
      <c r="B24173" s="7" t="s">
        <v>24279</v>
      </c>
      <c r="E24173" s="7">
        <v>407</v>
      </c>
    </row>
    <row r="24174" spans="2:5" x14ac:dyDescent="0.2">
      <c r="B24174" s="7" t="s">
        <v>24280</v>
      </c>
      <c r="E24174" s="7">
        <v>580</v>
      </c>
    </row>
    <row r="24175" spans="2:5" x14ac:dyDescent="0.2">
      <c r="B24175" s="7" t="s">
        <v>24281</v>
      </c>
      <c r="E24175" s="7">
        <v>324</v>
      </c>
    </row>
    <row r="24176" spans="2:5" x14ac:dyDescent="0.2">
      <c r="B24176" s="7" t="s">
        <v>24282</v>
      </c>
      <c r="E24176" s="7">
        <v>295</v>
      </c>
    </row>
    <row r="24177" spans="2:5" x14ac:dyDescent="0.2">
      <c r="B24177" s="7" t="s">
        <v>24283</v>
      </c>
      <c r="E24177" s="7">
        <v>341</v>
      </c>
    </row>
    <row r="24178" spans="2:5" x14ac:dyDescent="0.2">
      <c r="B24178" s="7" t="s">
        <v>24284</v>
      </c>
      <c r="E24178" s="7">
        <v>398</v>
      </c>
    </row>
    <row r="24179" spans="2:5" x14ac:dyDescent="0.2">
      <c r="B24179" s="7" t="s">
        <v>24285</v>
      </c>
      <c r="E24179" s="7">
        <v>426</v>
      </c>
    </row>
    <row r="24180" spans="2:5" x14ac:dyDescent="0.2">
      <c r="B24180" s="7" t="s">
        <v>24286</v>
      </c>
      <c r="E24180" s="7">
        <v>264</v>
      </c>
    </row>
    <row r="24181" spans="2:5" x14ac:dyDescent="0.2">
      <c r="B24181" s="7" t="s">
        <v>24287</v>
      </c>
      <c r="E24181" s="7">
        <v>458</v>
      </c>
    </row>
    <row r="24182" spans="2:5" x14ac:dyDescent="0.2">
      <c r="B24182" s="7" t="s">
        <v>24288</v>
      </c>
      <c r="E24182" s="7">
        <v>405</v>
      </c>
    </row>
    <row r="24183" spans="2:5" x14ac:dyDescent="0.2">
      <c r="B24183" s="7" t="s">
        <v>24289</v>
      </c>
      <c r="E24183" s="7">
        <v>572</v>
      </c>
    </row>
    <row r="24184" spans="2:5" x14ac:dyDescent="0.2">
      <c r="B24184" s="7" t="s">
        <v>24290</v>
      </c>
      <c r="E24184" s="7">
        <v>319</v>
      </c>
    </row>
    <row r="24185" spans="2:5" x14ac:dyDescent="0.2">
      <c r="B24185" s="7" t="s">
        <v>24291</v>
      </c>
      <c r="E24185" s="7">
        <v>341</v>
      </c>
    </row>
    <row r="24186" spans="2:5" x14ac:dyDescent="0.2">
      <c r="B24186" s="7" t="s">
        <v>24292</v>
      </c>
      <c r="E24186" s="7">
        <v>337</v>
      </c>
    </row>
    <row r="24187" spans="2:5" x14ac:dyDescent="0.2">
      <c r="B24187" s="7" t="s">
        <v>24293</v>
      </c>
      <c r="E24187" s="7">
        <v>355</v>
      </c>
    </row>
    <row r="24188" spans="2:5" x14ac:dyDescent="0.2">
      <c r="B24188" s="7" t="s">
        <v>24294</v>
      </c>
      <c r="E24188" s="7">
        <v>384</v>
      </c>
    </row>
    <row r="24189" spans="2:5" x14ac:dyDescent="0.2">
      <c r="B24189" s="7" t="s">
        <v>24295</v>
      </c>
      <c r="E24189" s="7">
        <v>366</v>
      </c>
    </row>
    <row r="24190" spans="2:5" x14ac:dyDescent="0.2">
      <c r="B24190" s="7" t="s">
        <v>24296</v>
      </c>
      <c r="E24190" s="7">
        <v>422</v>
      </c>
    </row>
    <row r="24191" spans="2:5" x14ac:dyDescent="0.2">
      <c r="B24191" s="7" t="s">
        <v>24297</v>
      </c>
      <c r="E24191" s="7">
        <v>416</v>
      </c>
    </row>
    <row r="24192" spans="2:5" x14ac:dyDescent="0.2">
      <c r="B24192" s="7" t="s">
        <v>24298</v>
      </c>
      <c r="E24192" s="7">
        <v>405</v>
      </c>
    </row>
    <row r="24193" spans="2:5" x14ac:dyDescent="0.2">
      <c r="B24193" s="7" t="s">
        <v>24299</v>
      </c>
      <c r="E24193" s="7">
        <v>327</v>
      </c>
    </row>
    <row r="24194" spans="2:5" x14ac:dyDescent="0.2">
      <c r="B24194" s="7" t="s">
        <v>24300</v>
      </c>
      <c r="E24194" s="7">
        <v>346</v>
      </c>
    </row>
    <row r="24195" spans="2:5" x14ac:dyDescent="0.2">
      <c r="B24195" s="7" t="s">
        <v>24301</v>
      </c>
      <c r="E24195" s="7">
        <v>392</v>
      </c>
    </row>
    <row r="24196" spans="2:5" x14ac:dyDescent="0.2">
      <c r="B24196" s="7" t="s">
        <v>24302</v>
      </c>
      <c r="E24196" s="7">
        <v>338</v>
      </c>
    </row>
    <row r="24197" spans="2:5" x14ac:dyDescent="0.2">
      <c r="B24197" s="7" t="s">
        <v>24303</v>
      </c>
      <c r="E24197" s="7">
        <v>257</v>
      </c>
    </row>
    <row r="24198" spans="2:5" x14ac:dyDescent="0.2">
      <c r="B24198" s="7" t="s">
        <v>24304</v>
      </c>
      <c r="E24198" s="7">
        <v>315</v>
      </c>
    </row>
    <row r="24199" spans="2:5" x14ac:dyDescent="0.2">
      <c r="B24199" s="7" t="s">
        <v>24305</v>
      </c>
      <c r="E24199" s="7">
        <v>368</v>
      </c>
    </row>
    <row r="24200" spans="2:5" x14ac:dyDescent="0.2">
      <c r="B24200" s="7" t="s">
        <v>24306</v>
      </c>
      <c r="E24200" s="7">
        <v>358</v>
      </c>
    </row>
    <row r="24201" spans="2:5" x14ac:dyDescent="0.2">
      <c r="B24201" s="7" t="s">
        <v>24307</v>
      </c>
      <c r="E24201" s="7">
        <v>356</v>
      </c>
    </row>
    <row r="24202" spans="2:5" x14ac:dyDescent="0.2">
      <c r="B24202" s="7" t="s">
        <v>24308</v>
      </c>
      <c r="E24202" s="7">
        <v>360</v>
      </c>
    </row>
    <row r="24203" spans="2:5" x14ac:dyDescent="0.2">
      <c r="B24203" s="7" t="s">
        <v>24309</v>
      </c>
      <c r="E24203" s="7">
        <v>344</v>
      </c>
    </row>
    <row r="24204" spans="2:5" x14ac:dyDescent="0.2">
      <c r="B24204" s="7" t="s">
        <v>24310</v>
      </c>
      <c r="E24204" s="7">
        <v>404</v>
      </c>
    </row>
    <row r="24205" spans="2:5" x14ac:dyDescent="0.2">
      <c r="B24205" s="7" t="s">
        <v>24311</v>
      </c>
      <c r="E24205" s="7">
        <v>374</v>
      </c>
    </row>
    <row r="24206" spans="2:5" x14ac:dyDescent="0.2">
      <c r="B24206" s="7" t="s">
        <v>24312</v>
      </c>
      <c r="E24206" s="7">
        <v>452</v>
      </c>
    </row>
    <row r="24207" spans="2:5" x14ac:dyDescent="0.2">
      <c r="B24207" s="7" t="s">
        <v>24313</v>
      </c>
      <c r="E24207" s="7">
        <v>374</v>
      </c>
    </row>
    <row r="24208" spans="2:5" x14ac:dyDescent="0.2">
      <c r="B24208" s="7" t="s">
        <v>24314</v>
      </c>
      <c r="E24208" s="7">
        <v>444</v>
      </c>
    </row>
    <row r="24209" spans="2:5" x14ac:dyDescent="0.2">
      <c r="B24209" s="7" t="s">
        <v>24315</v>
      </c>
      <c r="E24209" s="7">
        <v>318</v>
      </c>
    </row>
    <row r="24210" spans="2:5" x14ac:dyDescent="0.2">
      <c r="B24210" s="7" t="s">
        <v>24316</v>
      </c>
      <c r="E24210" s="7">
        <v>373</v>
      </c>
    </row>
    <row r="24211" spans="2:5" x14ac:dyDescent="0.2">
      <c r="B24211" s="7" t="s">
        <v>24317</v>
      </c>
      <c r="E24211" s="7">
        <v>253</v>
      </c>
    </row>
    <row r="24212" spans="2:5" x14ac:dyDescent="0.2">
      <c r="B24212" s="7" t="s">
        <v>24318</v>
      </c>
      <c r="E24212" s="7">
        <v>242</v>
      </c>
    </row>
    <row r="24213" spans="2:5" x14ac:dyDescent="0.2">
      <c r="B24213" s="7" t="s">
        <v>24319</v>
      </c>
      <c r="E24213" s="7">
        <v>244</v>
      </c>
    </row>
    <row r="24214" spans="2:5" x14ac:dyDescent="0.2">
      <c r="B24214" s="7" t="s">
        <v>24320</v>
      </c>
      <c r="E24214" s="7">
        <v>0</v>
      </c>
    </row>
    <row r="24215" spans="2:5" x14ac:dyDescent="0.2">
      <c r="B24215" s="7" t="s">
        <v>24321</v>
      </c>
      <c r="E24215" s="7">
        <v>435</v>
      </c>
    </row>
    <row r="24216" spans="2:5" x14ac:dyDescent="0.2">
      <c r="B24216" s="7" t="s">
        <v>24322</v>
      </c>
      <c r="E24216" s="7">
        <v>321</v>
      </c>
    </row>
    <row r="24217" spans="2:5" x14ac:dyDescent="0.2">
      <c r="B24217" s="7" t="s">
        <v>24323</v>
      </c>
      <c r="E24217" s="7">
        <v>486</v>
      </c>
    </row>
    <row r="24218" spans="2:5" x14ac:dyDescent="0.2">
      <c r="B24218" s="7" t="s">
        <v>24324</v>
      </c>
      <c r="E24218" s="7">
        <v>379</v>
      </c>
    </row>
    <row r="24219" spans="2:5" x14ac:dyDescent="0.2">
      <c r="B24219" s="7" t="s">
        <v>24325</v>
      </c>
      <c r="E24219" s="7">
        <v>225</v>
      </c>
    </row>
    <row r="24220" spans="2:5" x14ac:dyDescent="0.2">
      <c r="B24220" s="7" t="s">
        <v>24326</v>
      </c>
      <c r="E24220" s="7">
        <v>266</v>
      </c>
    </row>
    <row r="24221" spans="2:5" x14ac:dyDescent="0.2">
      <c r="B24221" s="7" t="s">
        <v>24327</v>
      </c>
      <c r="E24221" s="7">
        <v>382</v>
      </c>
    </row>
    <row r="24222" spans="2:5" x14ac:dyDescent="0.2">
      <c r="B24222" s="7" t="s">
        <v>24328</v>
      </c>
      <c r="E24222" s="7">
        <v>294</v>
      </c>
    </row>
    <row r="24223" spans="2:5" x14ac:dyDescent="0.2">
      <c r="B24223" s="7" t="s">
        <v>24329</v>
      </c>
      <c r="E24223" s="7">
        <v>314</v>
      </c>
    </row>
    <row r="24224" spans="2:5" x14ac:dyDescent="0.2">
      <c r="B24224" s="7" t="s">
        <v>24330</v>
      </c>
      <c r="E24224" s="7">
        <v>464</v>
      </c>
    </row>
    <row r="24225" spans="2:5" x14ac:dyDescent="0.2">
      <c r="B24225" s="7" t="s">
        <v>24331</v>
      </c>
      <c r="E24225" s="7">
        <v>480</v>
      </c>
    </row>
    <row r="24226" spans="2:5" x14ac:dyDescent="0.2">
      <c r="B24226" s="7" t="s">
        <v>24332</v>
      </c>
      <c r="E24226" s="7">
        <v>292</v>
      </c>
    </row>
    <row r="24227" spans="2:5" x14ac:dyDescent="0.2">
      <c r="B24227" s="7" t="s">
        <v>24333</v>
      </c>
      <c r="E24227" s="7">
        <v>361</v>
      </c>
    </row>
    <row r="24228" spans="2:5" x14ac:dyDescent="0.2">
      <c r="B24228" s="7" t="s">
        <v>24334</v>
      </c>
      <c r="E24228" s="7">
        <v>213</v>
      </c>
    </row>
    <row r="24229" spans="2:5" x14ac:dyDescent="0.2">
      <c r="B24229" s="7" t="s">
        <v>24335</v>
      </c>
      <c r="E24229" s="7">
        <v>247</v>
      </c>
    </row>
    <row r="24230" spans="2:5" x14ac:dyDescent="0.2">
      <c r="B24230" s="7" t="s">
        <v>24336</v>
      </c>
      <c r="E24230" s="7">
        <v>339</v>
      </c>
    </row>
    <row r="24231" spans="2:5" x14ac:dyDescent="0.2">
      <c r="B24231" s="7" t="s">
        <v>24337</v>
      </c>
      <c r="E24231" s="7">
        <v>334</v>
      </c>
    </row>
    <row r="24232" spans="2:5" x14ac:dyDescent="0.2">
      <c r="B24232" s="7" t="s">
        <v>24338</v>
      </c>
      <c r="E24232" s="7">
        <v>327</v>
      </c>
    </row>
    <row r="24233" spans="2:5" x14ac:dyDescent="0.2">
      <c r="B24233" s="7" t="s">
        <v>24339</v>
      </c>
      <c r="E24233" s="7">
        <v>328</v>
      </c>
    </row>
    <row r="24234" spans="2:5" x14ac:dyDescent="0.2">
      <c r="B24234" s="7" t="s">
        <v>24340</v>
      </c>
      <c r="E24234" s="7">
        <v>478</v>
      </c>
    </row>
    <row r="24235" spans="2:5" x14ac:dyDescent="0.2">
      <c r="B24235" s="7" t="s">
        <v>24341</v>
      </c>
      <c r="E24235" s="7">
        <v>359</v>
      </c>
    </row>
    <row r="24236" spans="2:5" x14ac:dyDescent="0.2">
      <c r="B24236" s="7" t="s">
        <v>24342</v>
      </c>
      <c r="E24236" s="7">
        <v>225</v>
      </c>
    </row>
    <row r="24237" spans="2:5" x14ac:dyDescent="0.2">
      <c r="B24237" s="7" t="s">
        <v>24343</v>
      </c>
      <c r="E24237" s="7">
        <v>331</v>
      </c>
    </row>
    <row r="24238" spans="2:5" x14ac:dyDescent="0.2">
      <c r="B24238" s="7" t="s">
        <v>24344</v>
      </c>
      <c r="E24238" s="7">
        <v>372</v>
      </c>
    </row>
    <row r="24239" spans="2:5" x14ac:dyDescent="0.2">
      <c r="B24239" s="7" t="s">
        <v>24345</v>
      </c>
      <c r="E24239" s="7">
        <v>202</v>
      </c>
    </row>
    <row r="24240" spans="2:5" x14ac:dyDescent="0.2">
      <c r="B24240" s="7" t="s">
        <v>24346</v>
      </c>
      <c r="E24240" s="7">
        <v>542</v>
      </c>
    </row>
    <row r="24241" spans="2:5" x14ac:dyDescent="0.2">
      <c r="B24241" s="7" t="s">
        <v>24347</v>
      </c>
      <c r="E24241" s="7">
        <v>188</v>
      </c>
    </row>
    <row r="24242" spans="2:5" x14ac:dyDescent="0.2">
      <c r="B24242" s="7" t="s">
        <v>24348</v>
      </c>
      <c r="E24242" s="7">
        <v>371</v>
      </c>
    </row>
    <row r="24243" spans="2:5" x14ac:dyDescent="0.2">
      <c r="B24243" s="7" t="s">
        <v>24349</v>
      </c>
      <c r="E24243" s="7">
        <v>310</v>
      </c>
    </row>
    <row r="24244" spans="2:5" x14ac:dyDescent="0.2">
      <c r="B24244" s="7" t="s">
        <v>24350</v>
      </c>
      <c r="E24244" s="7">
        <v>407</v>
      </c>
    </row>
    <row r="24245" spans="2:5" x14ac:dyDescent="0.2">
      <c r="B24245" s="7" t="s">
        <v>24351</v>
      </c>
      <c r="E24245" s="7">
        <v>238</v>
      </c>
    </row>
    <row r="24246" spans="2:5" x14ac:dyDescent="0.2">
      <c r="B24246" s="7" t="s">
        <v>24352</v>
      </c>
      <c r="E24246" s="7">
        <v>368</v>
      </c>
    </row>
    <row r="24247" spans="2:5" x14ac:dyDescent="0.2">
      <c r="B24247" s="7" t="s">
        <v>24353</v>
      </c>
      <c r="E24247" s="7">
        <v>343</v>
      </c>
    </row>
    <row r="24248" spans="2:5" x14ac:dyDescent="0.2">
      <c r="B24248" s="7" t="s">
        <v>24354</v>
      </c>
      <c r="E24248" s="7">
        <v>349</v>
      </c>
    </row>
    <row r="24249" spans="2:5" x14ac:dyDescent="0.2">
      <c r="B24249" s="7" t="s">
        <v>24355</v>
      </c>
      <c r="E24249" s="7">
        <v>378</v>
      </c>
    </row>
    <row r="24250" spans="2:5" x14ac:dyDescent="0.2">
      <c r="B24250" s="7" t="s">
        <v>24356</v>
      </c>
      <c r="E24250" s="7">
        <v>511</v>
      </c>
    </row>
    <row r="24251" spans="2:5" x14ac:dyDescent="0.2">
      <c r="B24251" s="7" t="s">
        <v>24357</v>
      </c>
      <c r="E24251" s="7">
        <v>380</v>
      </c>
    </row>
    <row r="24252" spans="2:5" x14ac:dyDescent="0.2">
      <c r="B24252" s="7" t="s">
        <v>24358</v>
      </c>
      <c r="E24252" s="7">
        <v>445</v>
      </c>
    </row>
    <row r="24253" spans="2:5" x14ac:dyDescent="0.2">
      <c r="B24253" s="7" t="s">
        <v>24359</v>
      </c>
      <c r="E24253" s="7">
        <v>533</v>
      </c>
    </row>
    <row r="24254" spans="2:5" x14ac:dyDescent="0.2">
      <c r="B24254" s="7" t="s">
        <v>24360</v>
      </c>
      <c r="E24254" s="7">
        <v>380</v>
      </c>
    </row>
    <row r="24255" spans="2:5" x14ac:dyDescent="0.2">
      <c r="B24255" s="7" t="s">
        <v>24361</v>
      </c>
      <c r="E24255" s="7">
        <v>323</v>
      </c>
    </row>
    <row r="24256" spans="2:5" x14ac:dyDescent="0.2">
      <c r="B24256" s="7" t="s">
        <v>24362</v>
      </c>
      <c r="E24256" s="7">
        <v>392</v>
      </c>
    </row>
    <row r="24257" spans="2:5" x14ac:dyDescent="0.2">
      <c r="B24257" s="7" t="s">
        <v>24363</v>
      </c>
      <c r="E24257" s="7">
        <v>490</v>
      </c>
    </row>
    <row r="24258" spans="2:5" x14ac:dyDescent="0.2">
      <c r="B24258" s="7" t="s">
        <v>24364</v>
      </c>
      <c r="E24258" s="7">
        <v>300</v>
      </c>
    </row>
    <row r="24259" spans="2:5" x14ac:dyDescent="0.2">
      <c r="B24259" s="7" t="s">
        <v>24365</v>
      </c>
      <c r="E24259" s="7">
        <v>422</v>
      </c>
    </row>
    <row r="24260" spans="2:5" x14ac:dyDescent="0.2">
      <c r="B24260" s="7" t="s">
        <v>24366</v>
      </c>
      <c r="E24260" s="7">
        <v>404</v>
      </c>
    </row>
    <row r="24261" spans="2:5" x14ac:dyDescent="0.2">
      <c r="B24261" s="7" t="s">
        <v>24367</v>
      </c>
      <c r="E24261" s="7">
        <v>418</v>
      </c>
    </row>
    <row r="24262" spans="2:5" x14ac:dyDescent="0.2">
      <c r="B24262" s="7" t="s">
        <v>24368</v>
      </c>
      <c r="E24262" s="7">
        <v>470</v>
      </c>
    </row>
    <row r="24263" spans="2:5" x14ac:dyDescent="0.2">
      <c r="B24263" s="7" t="s">
        <v>24369</v>
      </c>
      <c r="E24263" s="7">
        <v>461</v>
      </c>
    </row>
    <row r="24264" spans="2:5" x14ac:dyDescent="0.2">
      <c r="B24264" s="7" t="s">
        <v>24370</v>
      </c>
      <c r="E24264" s="7">
        <v>291</v>
      </c>
    </row>
    <row r="24265" spans="2:5" x14ac:dyDescent="0.2">
      <c r="B24265" s="7" t="s">
        <v>24371</v>
      </c>
      <c r="E24265" s="7">
        <v>463</v>
      </c>
    </row>
    <row r="24266" spans="2:5" x14ac:dyDescent="0.2">
      <c r="B24266" s="7" t="s">
        <v>24372</v>
      </c>
      <c r="E24266" s="7">
        <v>395</v>
      </c>
    </row>
    <row r="24267" spans="2:5" x14ac:dyDescent="0.2">
      <c r="B24267" s="7" t="s">
        <v>24373</v>
      </c>
      <c r="E24267" s="7">
        <v>394</v>
      </c>
    </row>
    <row r="24268" spans="2:5" x14ac:dyDescent="0.2">
      <c r="B24268" s="7" t="s">
        <v>24374</v>
      </c>
      <c r="E24268" s="7">
        <v>575</v>
      </c>
    </row>
    <row r="24269" spans="2:5" x14ac:dyDescent="0.2">
      <c r="B24269" s="7" t="s">
        <v>24375</v>
      </c>
      <c r="E24269" s="7">
        <v>372</v>
      </c>
    </row>
    <row r="24270" spans="2:5" x14ac:dyDescent="0.2">
      <c r="B24270" s="7" t="s">
        <v>24376</v>
      </c>
      <c r="E24270" s="7">
        <v>301</v>
      </c>
    </row>
    <row r="24271" spans="2:5" x14ac:dyDescent="0.2">
      <c r="B24271" s="7" t="s">
        <v>24377</v>
      </c>
      <c r="E24271" s="7">
        <v>341</v>
      </c>
    </row>
    <row r="24272" spans="2:5" x14ac:dyDescent="0.2">
      <c r="B24272" s="7" t="s">
        <v>24378</v>
      </c>
      <c r="E24272" s="7">
        <v>296</v>
      </c>
    </row>
    <row r="24273" spans="2:5" x14ac:dyDescent="0.2">
      <c r="B24273" s="7" t="s">
        <v>24379</v>
      </c>
      <c r="E24273" s="7">
        <v>354</v>
      </c>
    </row>
    <row r="24274" spans="2:5" x14ac:dyDescent="0.2">
      <c r="B24274" s="7" t="s">
        <v>24380</v>
      </c>
      <c r="E24274" s="7">
        <v>523</v>
      </c>
    </row>
    <row r="24275" spans="2:5" x14ac:dyDescent="0.2">
      <c r="B24275" s="7" t="s">
        <v>24381</v>
      </c>
      <c r="E24275" s="7">
        <v>382</v>
      </c>
    </row>
    <row r="24276" spans="2:5" x14ac:dyDescent="0.2">
      <c r="B24276" s="7" t="s">
        <v>24382</v>
      </c>
      <c r="E24276" s="7">
        <v>299</v>
      </c>
    </row>
    <row r="24277" spans="2:5" x14ac:dyDescent="0.2">
      <c r="B24277" s="7" t="s">
        <v>24383</v>
      </c>
      <c r="E24277" s="7">
        <v>388</v>
      </c>
    </row>
    <row r="24278" spans="2:5" x14ac:dyDescent="0.2">
      <c r="B24278" s="7" t="s">
        <v>24384</v>
      </c>
      <c r="E24278" s="7">
        <v>441</v>
      </c>
    </row>
    <row r="24279" spans="2:5" x14ac:dyDescent="0.2">
      <c r="B24279" s="7" t="s">
        <v>24385</v>
      </c>
      <c r="E24279" s="7">
        <v>488</v>
      </c>
    </row>
    <row r="24280" spans="2:5" x14ac:dyDescent="0.2">
      <c r="B24280" s="7" t="s">
        <v>24386</v>
      </c>
      <c r="E24280" s="7">
        <v>256</v>
      </c>
    </row>
    <row r="24281" spans="2:5" x14ac:dyDescent="0.2">
      <c r="B24281" s="7" t="s">
        <v>24387</v>
      </c>
      <c r="E24281" s="7">
        <v>392</v>
      </c>
    </row>
    <row r="24282" spans="2:5" x14ac:dyDescent="0.2">
      <c r="B24282" s="7" t="s">
        <v>24388</v>
      </c>
      <c r="E24282" s="7">
        <v>365</v>
      </c>
    </row>
    <row r="24283" spans="2:5" x14ac:dyDescent="0.2">
      <c r="B24283" s="7" t="s">
        <v>24389</v>
      </c>
      <c r="E24283" s="7">
        <v>362</v>
      </c>
    </row>
    <row r="24284" spans="2:5" x14ac:dyDescent="0.2">
      <c r="B24284" s="7" t="s">
        <v>24390</v>
      </c>
      <c r="E24284" s="7">
        <v>397</v>
      </c>
    </row>
    <row r="24285" spans="2:5" x14ac:dyDescent="0.2">
      <c r="B24285" s="7" t="s">
        <v>24391</v>
      </c>
      <c r="E24285" s="7">
        <v>454</v>
      </c>
    </row>
    <row r="24286" spans="2:5" x14ac:dyDescent="0.2">
      <c r="B24286" s="7" t="s">
        <v>24392</v>
      </c>
      <c r="E24286" s="7">
        <v>254</v>
      </c>
    </row>
    <row r="24287" spans="2:5" x14ac:dyDescent="0.2">
      <c r="B24287" s="7" t="s">
        <v>24393</v>
      </c>
      <c r="E24287" s="7">
        <v>414</v>
      </c>
    </row>
    <row r="24288" spans="2:5" x14ac:dyDescent="0.2">
      <c r="B24288" s="7" t="s">
        <v>24394</v>
      </c>
      <c r="E24288" s="7">
        <v>331</v>
      </c>
    </row>
    <row r="24289" spans="2:5" x14ac:dyDescent="0.2">
      <c r="B24289" s="7" t="s">
        <v>24395</v>
      </c>
      <c r="E24289" s="7">
        <v>520</v>
      </c>
    </row>
    <row r="24290" spans="2:5" x14ac:dyDescent="0.2">
      <c r="B24290" s="7" t="s">
        <v>24396</v>
      </c>
      <c r="E24290" s="7">
        <v>382</v>
      </c>
    </row>
    <row r="24291" spans="2:5" x14ac:dyDescent="0.2">
      <c r="B24291" s="7" t="s">
        <v>24397</v>
      </c>
      <c r="E24291" s="7">
        <v>338</v>
      </c>
    </row>
    <row r="24292" spans="2:5" x14ac:dyDescent="0.2">
      <c r="B24292" s="7" t="s">
        <v>24398</v>
      </c>
      <c r="E24292" s="7">
        <v>336</v>
      </c>
    </row>
    <row r="24293" spans="2:5" x14ac:dyDescent="0.2">
      <c r="B24293" s="7" t="s">
        <v>24399</v>
      </c>
      <c r="E24293" s="7">
        <v>325</v>
      </c>
    </row>
    <row r="24294" spans="2:5" x14ac:dyDescent="0.2">
      <c r="B24294" s="7" t="s">
        <v>24400</v>
      </c>
      <c r="E24294" s="7">
        <v>414</v>
      </c>
    </row>
    <row r="24295" spans="2:5" x14ac:dyDescent="0.2">
      <c r="B24295" s="7" t="s">
        <v>24401</v>
      </c>
      <c r="E24295" s="7">
        <v>438</v>
      </c>
    </row>
    <row r="24296" spans="2:5" x14ac:dyDescent="0.2">
      <c r="B24296" s="7" t="s">
        <v>24402</v>
      </c>
      <c r="E24296" s="7">
        <v>358</v>
      </c>
    </row>
    <row r="24297" spans="2:5" x14ac:dyDescent="0.2">
      <c r="B24297" s="7" t="s">
        <v>24403</v>
      </c>
      <c r="E24297" s="7">
        <v>158</v>
      </c>
    </row>
    <row r="24298" spans="2:5" x14ac:dyDescent="0.2">
      <c r="B24298" s="7" t="s">
        <v>24404</v>
      </c>
      <c r="E24298" s="7">
        <v>510</v>
      </c>
    </row>
    <row r="24299" spans="2:5" x14ac:dyDescent="0.2">
      <c r="B24299" s="7" t="s">
        <v>24405</v>
      </c>
      <c r="E24299" s="7">
        <v>399</v>
      </c>
    </row>
    <row r="24300" spans="2:5" x14ac:dyDescent="0.2">
      <c r="B24300" s="7" t="s">
        <v>24406</v>
      </c>
      <c r="E24300" s="7">
        <v>416</v>
      </c>
    </row>
    <row r="24301" spans="2:5" x14ac:dyDescent="0.2">
      <c r="B24301" s="7" t="s">
        <v>24407</v>
      </c>
      <c r="E24301" s="7">
        <v>447</v>
      </c>
    </row>
    <row r="24302" spans="2:5" x14ac:dyDescent="0.2">
      <c r="B24302" s="7" t="s">
        <v>24408</v>
      </c>
      <c r="E24302" s="7">
        <v>328</v>
      </c>
    </row>
    <row r="24303" spans="2:5" x14ac:dyDescent="0.2">
      <c r="B24303" s="7" t="s">
        <v>24409</v>
      </c>
      <c r="E24303" s="7">
        <v>311</v>
      </c>
    </row>
    <row r="24304" spans="2:5" x14ac:dyDescent="0.2">
      <c r="B24304" s="7" t="s">
        <v>24410</v>
      </c>
      <c r="E24304" s="7">
        <v>329</v>
      </c>
    </row>
    <row r="24305" spans="2:5" x14ac:dyDescent="0.2">
      <c r="B24305" s="7" t="s">
        <v>24411</v>
      </c>
      <c r="E24305" s="7">
        <v>411</v>
      </c>
    </row>
    <row r="24306" spans="2:5" x14ac:dyDescent="0.2">
      <c r="B24306" s="7" t="s">
        <v>24412</v>
      </c>
      <c r="E24306" s="7">
        <v>397</v>
      </c>
    </row>
    <row r="24307" spans="2:5" x14ac:dyDescent="0.2">
      <c r="B24307" s="7" t="s">
        <v>24413</v>
      </c>
      <c r="E24307" s="7">
        <v>459</v>
      </c>
    </row>
    <row r="24308" spans="2:5" x14ac:dyDescent="0.2">
      <c r="B24308" s="7" t="s">
        <v>24414</v>
      </c>
      <c r="E24308" s="7">
        <v>393</v>
      </c>
    </row>
    <row r="24309" spans="2:5" x14ac:dyDescent="0.2">
      <c r="B24309" s="7" t="s">
        <v>24415</v>
      </c>
      <c r="E24309" s="7">
        <v>228</v>
      </c>
    </row>
    <row r="24310" spans="2:5" x14ac:dyDescent="0.2">
      <c r="B24310" s="7" t="s">
        <v>24416</v>
      </c>
      <c r="E24310" s="7">
        <v>329</v>
      </c>
    </row>
    <row r="24311" spans="2:5" x14ac:dyDescent="0.2">
      <c r="B24311" s="7" t="s">
        <v>24417</v>
      </c>
      <c r="E24311" s="7">
        <v>284</v>
      </c>
    </row>
    <row r="24312" spans="2:5" x14ac:dyDescent="0.2">
      <c r="B24312" s="7" t="s">
        <v>24418</v>
      </c>
      <c r="E24312" s="7">
        <v>229</v>
      </c>
    </row>
    <row r="24313" spans="2:5" x14ac:dyDescent="0.2">
      <c r="B24313" s="7" t="s">
        <v>24419</v>
      </c>
      <c r="E24313" s="7">
        <v>231</v>
      </c>
    </row>
    <row r="24314" spans="2:5" x14ac:dyDescent="0.2">
      <c r="B24314" s="7" t="s">
        <v>24420</v>
      </c>
      <c r="E24314" s="7">
        <v>0</v>
      </c>
    </row>
    <row r="24315" spans="2:5" x14ac:dyDescent="0.2">
      <c r="B24315" s="7" t="s">
        <v>24421</v>
      </c>
      <c r="E24315" s="7">
        <v>483</v>
      </c>
    </row>
    <row r="24316" spans="2:5" x14ac:dyDescent="0.2">
      <c r="B24316" s="7" t="s">
        <v>24422</v>
      </c>
      <c r="E24316" s="7">
        <v>421</v>
      </c>
    </row>
    <row r="24317" spans="2:5" x14ac:dyDescent="0.2">
      <c r="B24317" s="7" t="s">
        <v>24423</v>
      </c>
      <c r="E24317" s="7">
        <v>492</v>
      </c>
    </row>
    <row r="24318" spans="2:5" x14ac:dyDescent="0.2">
      <c r="B24318" s="7" t="s">
        <v>24424</v>
      </c>
      <c r="E24318" s="7">
        <v>432</v>
      </c>
    </row>
    <row r="24319" spans="2:5" x14ac:dyDescent="0.2">
      <c r="B24319" s="7" t="s">
        <v>24425</v>
      </c>
      <c r="E24319" s="7">
        <v>391</v>
      </c>
    </row>
    <row r="24320" spans="2:5" x14ac:dyDescent="0.2">
      <c r="B24320" s="7" t="s">
        <v>24426</v>
      </c>
      <c r="E24320" s="7">
        <v>195</v>
      </c>
    </row>
    <row r="24321" spans="2:5" x14ac:dyDescent="0.2">
      <c r="B24321" s="7" t="s">
        <v>24427</v>
      </c>
      <c r="E24321" s="7">
        <v>320</v>
      </c>
    </row>
    <row r="24322" spans="2:5" x14ac:dyDescent="0.2">
      <c r="B24322" s="7" t="s">
        <v>24428</v>
      </c>
      <c r="E24322" s="7">
        <v>375</v>
      </c>
    </row>
    <row r="24323" spans="2:5" x14ac:dyDescent="0.2">
      <c r="B24323" s="7" t="s">
        <v>24429</v>
      </c>
      <c r="E24323" s="7">
        <v>375</v>
      </c>
    </row>
    <row r="24324" spans="2:5" x14ac:dyDescent="0.2">
      <c r="B24324" s="7" t="s">
        <v>24430</v>
      </c>
      <c r="E24324" s="7">
        <v>485</v>
      </c>
    </row>
    <row r="24325" spans="2:5" x14ac:dyDescent="0.2">
      <c r="B24325" s="7" t="s">
        <v>24431</v>
      </c>
      <c r="E24325" s="7">
        <v>379</v>
      </c>
    </row>
    <row r="24326" spans="2:5" x14ac:dyDescent="0.2">
      <c r="B24326" s="7" t="s">
        <v>24432</v>
      </c>
      <c r="E24326" s="7">
        <v>286</v>
      </c>
    </row>
    <row r="24327" spans="2:5" x14ac:dyDescent="0.2">
      <c r="B24327" s="7" t="s">
        <v>24433</v>
      </c>
      <c r="E24327" s="7">
        <v>368</v>
      </c>
    </row>
    <row r="24328" spans="2:5" x14ac:dyDescent="0.2">
      <c r="B24328" s="7" t="s">
        <v>24434</v>
      </c>
      <c r="E24328" s="7">
        <v>189</v>
      </c>
    </row>
    <row r="24329" spans="2:5" x14ac:dyDescent="0.2">
      <c r="B24329" s="7" t="s">
        <v>24435</v>
      </c>
      <c r="E24329" s="7">
        <v>222</v>
      </c>
    </row>
    <row r="24330" spans="2:5" x14ac:dyDescent="0.2">
      <c r="B24330" s="7" t="s">
        <v>24436</v>
      </c>
      <c r="E24330" s="7">
        <v>259</v>
      </c>
    </row>
    <row r="24331" spans="2:5" x14ac:dyDescent="0.2">
      <c r="B24331" s="7" t="s">
        <v>24437</v>
      </c>
      <c r="E24331" s="7">
        <v>341</v>
      </c>
    </row>
    <row r="24332" spans="2:5" x14ac:dyDescent="0.2">
      <c r="B24332" s="7" t="s">
        <v>24438</v>
      </c>
      <c r="E24332" s="7">
        <v>361</v>
      </c>
    </row>
    <row r="24333" spans="2:5" x14ac:dyDescent="0.2">
      <c r="B24333" s="7" t="s">
        <v>24439</v>
      </c>
      <c r="E24333" s="7">
        <v>276</v>
      </c>
    </row>
    <row r="24334" spans="2:5" x14ac:dyDescent="0.2">
      <c r="B24334" s="7" t="s">
        <v>24440</v>
      </c>
      <c r="E24334" s="7">
        <v>351</v>
      </c>
    </row>
    <row r="24335" spans="2:5" x14ac:dyDescent="0.2">
      <c r="B24335" s="7" t="s">
        <v>24441</v>
      </c>
      <c r="E24335" s="7">
        <v>323</v>
      </c>
    </row>
    <row r="24336" spans="2:5" x14ac:dyDescent="0.2">
      <c r="B24336" s="7" t="s">
        <v>24442</v>
      </c>
      <c r="E24336" s="7">
        <v>229</v>
      </c>
    </row>
    <row r="24337" spans="2:5" x14ac:dyDescent="0.2">
      <c r="B24337" s="7" t="s">
        <v>24443</v>
      </c>
      <c r="E24337" s="7">
        <v>401</v>
      </c>
    </row>
    <row r="24338" spans="2:5" x14ac:dyDescent="0.2">
      <c r="B24338" s="7" t="s">
        <v>24444</v>
      </c>
      <c r="E24338" s="7">
        <v>324</v>
      </c>
    </row>
    <row r="24339" spans="2:5" x14ac:dyDescent="0.2">
      <c r="B24339" s="7" t="s">
        <v>24445</v>
      </c>
      <c r="E24339" s="7">
        <v>159</v>
      </c>
    </row>
    <row r="24340" spans="2:5" x14ac:dyDescent="0.2">
      <c r="B24340" s="7" t="s">
        <v>24446</v>
      </c>
      <c r="E24340" s="7">
        <v>358</v>
      </c>
    </row>
    <row r="24341" spans="2:5" x14ac:dyDescent="0.2">
      <c r="B24341" s="7" t="s">
        <v>24447</v>
      </c>
      <c r="E24341" s="7">
        <v>275</v>
      </c>
    </row>
    <row r="24342" spans="2:5" x14ac:dyDescent="0.2">
      <c r="B24342" s="7" t="s">
        <v>24448</v>
      </c>
      <c r="E24342" s="7">
        <v>354</v>
      </c>
    </row>
    <row r="24343" spans="2:5" x14ac:dyDescent="0.2">
      <c r="B24343" s="7" t="s">
        <v>24449</v>
      </c>
      <c r="E24343" s="7">
        <v>406</v>
      </c>
    </row>
    <row r="24344" spans="2:5" x14ac:dyDescent="0.2">
      <c r="B24344" s="7" t="s">
        <v>24450</v>
      </c>
      <c r="E24344" s="7">
        <v>272</v>
      </c>
    </row>
    <row r="24345" spans="2:5" x14ac:dyDescent="0.2">
      <c r="B24345" s="7" t="s">
        <v>24451</v>
      </c>
      <c r="E24345" s="7">
        <v>338</v>
      </c>
    </row>
    <row r="24346" spans="2:5" x14ac:dyDescent="0.2">
      <c r="B24346" s="7" t="s">
        <v>24452</v>
      </c>
      <c r="E24346" s="7">
        <v>444</v>
      </c>
    </row>
    <row r="24347" spans="2:5" x14ac:dyDescent="0.2">
      <c r="B24347" s="7" t="s">
        <v>24453</v>
      </c>
      <c r="E24347" s="7">
        <v>396</v>
      </c>
    </row>
    <row r="24348" spans="2:5" x14ac:dyDescent="0.2">
      <c r="B24348" s="7" t="s">
        <v>24454</v>
      </c>
      <c r="E24348" s="7">
        <v>418</v>
      </c>
    </row>
    <row r="24349" spans="2:5" x14ac:dyDescent="0.2">
      <c r="B24349" s="7" t="s">
        <v>24455</v>
      </c>
      <c r="E24349" s="7">
        <v>453</v>
      </c>
    </row>
    <row r="24350" spans="2:5" x14ac:dyDescent="0.2">
      <c r="B24350" s="7" t="s">
        <v>24456</v>
      </c>
      <c r="E24350" s="7">
        <v>453</v>
      </c>
    </row>
    <row r="24351" spans="2:5" x14ac:dyDescent="0.2">
      <c r="B24351" s="7" t="s">
        <v>24457</v>
      </c>
      <c r="E24351" s="7">
        <v>375</v>
      </c>
    </row>
    <row r="24352" spans="2:5" x14ac:dyDescent="0.2">
      <c r="B24352" s="7" t="s">
        <v>24458</v>
      </c>
      <c r="E24352" s="7">
        <v>388</v>
      </c>
    </row>
    <row r="24353" spans="2:5" x14ac:dyDescent="0.2">
      <c r="B24353" s="7" t="s">
        <v>24459</v>
      </c>
      <c r="E24353" s="7">
        <v>567</v>
      </c>
    </row>
    <row r="24354" spans="2:5" x14ac:dyDescent="0.2">
      <c r="B24354" s="7" t="s">
        <v>24460</v>
      </c>
      <c r="E24354" s="7">
        <v>368</v>
      </c>
    </row>
    <row r="24355" spans="2:5" x14ac:dyDescent="0.2">
      <c r="B24355" s="7" t="s">
        <v>24461</v>
      </c>
      <c r="E24355" s="7">
        <v>471</v>
      </c>
    </row>
    <row r="24356" spans="2:5" x14ac:dyDescent="0.2">
      <c r="B24356" s="7" t="s">
        <v>24462</v>
      </c>
      <c r="E24356" s="7">
        <v>328</v>
      </c>
    </row>
    <row r="24357" spans="2:5" x14ac:dyDescent="0.2">
      <c r="B24357" s="7" t="s">
        <v>24463</v>
      </c>
      <c r="E24357" s="7">
        <v>472</v>
      </c>
    </row>
    <row r="24358" spans="2:5" x14ac:dyDescent="0.2">
      <c r="B24358" s="7" t="s">
        <v>24464</v>
      </c>
      <c r="E24358" s="7">
        <v>314</v>
      </c>
    </row>
    <row r="24359" spans="2:5" x14ac:dyDescent="0.2">
      <c r="B24359" s="7" t="s">
        <v>24465</v>
      </c>
      <c r="E24359" s="7">
        <v>399</v>
      </c>
    </row>
    <row r="24360" spans="2:5" x14ac:dyDescent="0.2">
      <c r="B24360" s="7" t="s">
        <v>24466</v>
      </c>
      <c r="E24360" s="7">
        <v>522</v>
      </c>
    </row>
    <row r="24361" spans="2:5" x14ac:dyDescent="0.2">
      <c r="B24361" s="7" t="s">
        <v>24467</v>
      </c>
      <c r="E24361" s="7">
        <v>424</v>
      </c>
    </row>
    <row r="24362" spans="2:5" x14ac:dyDescent="0.2">
      <c r="B24362" s="7" t="s">
        <v>24468</v>
      </c>
      <c r="E24362" s="7">
        <v>396</v>
      </c>
    </row>
    <row r="24363" spans="2:5" x14ac:dyDescent="0.2">
      <c r="B24363" s="7" t="s">
        <v>24469</v>
      </c>
      <c r="E24363" s="7">
        <v>409</v>
      </c>
    </row>
    <row r="24364" spans="2:5" x14ac:dyDescent="0.2">
      <c r="B24364" s="7" t="s">
        <v>24470</v>
      </c>
      <c r="E24364" s="7">
        <v>305</v>
      </c>
    </row>
    <row r="24365" spans="2:5" x14ac:dyDescent="0.2">
      <c r="B24365" s="7" t="s">
        <v>24471</v>
      </c>
      <c r="E24365" s="7">
        <v>533</v>
      </c>
    </row>
    <row r="24366" spans="2:5" x14ac:dyDescent="0.2">
      <c r="B24366" s="7" t="s">
        <v>24472</v>
      </c>
      <c r="E24366" s="7">
        <v>333</v>
      </c>
    </row>
    <row r="24367" spans="2:5" x14ac:dyDescent="0.2">
      <c r="B24367" s="7" t="s">
        <v>24473</v>
      </c>
      <c r="E24367" s="7">
        <v>419</v>
      </c>
    </row>
    <row r="24368" spans="2:5" x14ac:dyDescent="0.2">
      <c r="B24368" s="7" t="s">
        <v>24474</v>
      </c>
      <c r="E24368" s="7">
        <v>373</v>
      </c>
    </row>
    <row r="24369" spans="2:5" x14ac:dyDescent="0.2">
      <c r="B24369" s="7" t="s">
        <v>24475</v>
      </c>
      <c r="E24369" s="7">
        <v>410</v>
      </c>
    </row>
    <row r="24370" spans="2:5" x14ac:dyDescent="0.2">
      <c r="B24370" s="7" t="s">
        <v>24476</v>
      </c>
      <c r="E24370" s="7">
        <v>324</v>
      </c>
    </row>
    <row r="24371" spans="2:5" x14ac:dyDescent="0.2">
      <c r="B24371" s="7" t="s">
        <v>24477</v>
      </c>
      <c r="E24371" s="7">
        <v>430</v>
      </c>
    </row>
    <row r="24372" spans="2:5" x14ac:dyDescent="0.2">
      <c r="B24372" s="7" t="s">
        <v>24478</v>
      </c>
      <c r="E24372" s="7">
        <v>360</v>
      </c>
    </row>
    <row r="24373" spans="2:5" x14ac:dyDescent="0.2">
      <c r="B24373" s="7" t="s">
        <v>24479</v>
      </c>
      <c r="E24373" s="7">
        <v>472</v>
      </c>
    </row>
    <row r="24374" spans="2:5" x14ac:dyDescent="0.2">
      <c r="B24374" s="7" t="s">
        <v>24480</v>
      </c>
      <c r="E24374" s="7">
        <v>510</v>
      </c>
    </row>
    <row r="24375" spans="2:5" x14ac:dyDescent="0.2">
      <c r="B24375" s="7" t="s">
        <v>24481</v>
      </c>
      <c r="E24375" s="7">
        <v>347</v>
      </c>
    </row>
    <row r="24376" spans="2:5" x14ac:dyDescent="0.2">
      <c r="B24376" s="7" t="s">
        <v>24482</v>
      </c>
      <c r="E24376" s="7">
        <v>352</v>
      </c>
    </row>
    <row r="24377" spans="2:5" x14ac:dyDescent="0.2">
      <c r="B24377" s="7" t="s">
        <v>24483</v>
      </c>
      <c r="E24377" s="7">
        <v>460</v>
      </c>
    </row>
    <row r="24378" spans="2:5" x14ac:dyDescent="0.2">
      <c r="B24378" s="7" t="s">
        <v>24484</v>
      </c>
      <c r="E24378" s="7">
        <v>603</v>
      </c>
    </row>
    <row r="24379" spans="2:5" x14ac:dyDescent="0.2">
      <c r="B24379" s="7" t="s">
        <v>24485</v>
      </c>
      <c r="E24379" s="7">
        <v>357</v>
      </c>
    </row>
    <row r="24380" spans="2:5" x14ac:dyDescent="0.2">
      <c r="B24380" s="7" t="s">
        <v>24486</v>
      </c>
      <c r="E24380" s="7">
        <v>399</v>
      </c>
    </row>
    <row r="24381" spans="2:5" x14ac:dyDescent="0.2">
      <c r="B24381" s="7" t="s">
        <v>24487</v>
      </c>
      <c r="E24381" s="7">
        <v>358</v>
      </c>
    </row>
    <row r="24382" spans="2:5" x14ac:dyDescent="0.2">
      <c r="B24382" s="7" t="s">
        <v>24488</v>
      </c>
      <c r="E24382" s="7">
        <v>345</v>
      </c>
    </row>
    <row r="24383" spans="2:5" x14ac:dyDescent="0.2">
      <c r="B24383" s="7" t="s">
        <v>24489</v>
      </c>
      <c r="E24383" s="7">
        <v>469</v>
      </c>
    </row>
    <row r="24384" spans="2:5" x14ac:dyDescent="0.2">
      <c r="B24384" s="7" t="s">
        <v>24490</v>
      </c>
      <c r="E24384" s="7">
        <v>382</v>
      </c>
    </row>
    <row r="24385" spans="2:5" x14ac:dyDescent="0.2">
      <c r="B24385" s="7" t="s">
        <v>24491</v>
      </c>
      <c r="E24385" s="7">
        <v>333</v>
      </c>
    </row>
    <row r="24386" spans="2:5" x14ac:dyDescent="0.2">
      <c r="B24386" s="7" t="s">
        <v>24492</v>
      </c>
      <c r="E24386" s="7">
        <v>298</v>
      </c>
    </row>
    <row r="24387" spans="2:5" x14ac:dyDescent="0.2">
      <c r="B24387" s="7" t="s">
        <v>24493</v>
      </c>
      <c r="E24387" s="7">
        <v>417</v>
      </c>
    </row>
    <row r="24388" spans="2:5" x14ac:dyDescent="0.2">
      <c r="B24388" s="7" t="s">
        <v>24494</v>
      </c>
      <c r="E24388" s="7">
        <v>415</v>
      </c>
    </row>
    <row r="24389" spans="2:5" x14ac:dyDescent="0.2">
      <c r="B24389" s="7" t="s">
        <v>24495</v>
      </c>
      <c r="E24389" s="7">
        <v>404</v>
      </c>
    </row>
    <row r="24390" spans="2:5" x14ac:dyDescent="0.2">
      <c r="B24390" s="7" t="s">
        <v>24496</v>
      </c>
      <c r="E24390" s="7">
        <v>404</v>
      </c>
    </row>
    <row r="24391" spans="2:5" x14ac:dyDescent="0.2">
      <c r="B24391" s="7" t="s">
        <v>24497</v>
      </c>
      <c r="E24391" s="7">
        <v>295</v>
      </c>
    </row>
    <row r="24392" spans="2:5" x14ac:dyDescent="0.2">
      <c r="B24392" s="7" t="s">
        <v>24498</v>
      </c>
      <c r="E24392" s="7">
        <v>386</v>
      </c>
    </row>
    <row r="24393" spans="2:5" x14ac:dyDescent="0.2">
      <c r="B24393" s="7" t="s">
        <v>24499</v>
      </c>
      <c r="E24393" s="7">
        <v>299</v>
      </c>
    </row>
    <row r="24394" spans="2:5" x14ac:dyDescent="0.2">
      <c r="B24394" s="7" t="s">
        <v>24500</v>
      </c>
      <c r="E24394" s="7">
        <v>368</v>
      </c>
    </row>
    <row r="24395" spans="2:5" x14ac:dyDescent="0.2">
      <c r="B24395" s="7" t="s">
        <v>24501</v>
      </c>
      <c r="E24395" s="7">
        <v>631</v>
      </c>
    </row>
    <row r="24396" spans="2:5" x14ac:dyDescent="0.2">
      <c r="B24396" s="7" t="s">
        <v>24502</v>
      </c>
      <c r="E24396" s="7">
        <v>378</v>
      </c>
    </row>
    <row r="24397" spans="2:5" x14ac:dyDescent="0.2">
      <c r="B24397" s="7" t="s">
        <v>24503</v>
      </c>
      <c r="E24397" s="7">
        <v>171</v>
      </c>
    </row>
    <row r="24398" spans="2:5" x14ac:dyDescent="0.2">
      <c r="B24398" s="7" t="s">
        <v>24504</v>
      </c>
      <c r="E24398" s="7">
        <v>296</v>
      </c>
    </row>
    <row r="24399" spans="2:5" x14ac:dyDescent="0.2">
      <c r="B24399" s="7" t="s">
        <v>24505</v>
      </c>
      <c r="E24399" s="7">
        <v>378</v>
      </c>
    </row>
    <row r="24400" spans="2:5" x14ac:dyDescent="0.2">
      <c r="B24400" s="7" t="s">
        <v>24506</v>
      </c>
      <c r="E24400" s="7">
        <v>330</v>
      </c>
    </row>
    <row r="24401" spans="2:5" x14ac:dyDescent="0.2">
      <c r="B24401" s="7" t="s">
        <v>24507</v>
      </c>
      <c r="E24401" s="7">
        <v>583</v>
      </c>
    </row>
    <row r="24402" spans="2:5" x14ac:dyDescent="0.2">
      <c r="B24402" s="7" t="s">
        <v>24508</v>
      </c>
      <c r="E24402" s="7">
        <v>341</v>
      </c>
    </row>
    <row r="24403" spans="2:5" x14ac:dyDescent="0.2">
      <c r="B24403" s="7" t="s">
        <v>24509</v>
      </c>
      <c r="E24403" s="7">
        <v>304</v>
      </c>
    </row>
    <row r="24404" spans="2:5" x14ac:dyDescent="0.2">
      <c r="B24404" s="7" t="s">
        <v>24510</v>
      </c>
      <c r="E24404" s="7">
        <v>418</v>
      </c>
    </row>
    <row r="24405" spans="2:5" x14ac:dyDescent="0.2">
      <c r="B24405" s="7" t="s">
        <v>24511</v>
      </c>
      <c r="E24405" s="7">
        <v>381</v>
      </c>
    </row>
    <row r="24406" spans="2:5" x14ac:dyDescent="0.2">
      <c r="B24406" s="7" t="s">
        <v>24512</v>
      </c>
      <c r="E24406" s="7">
        <v>408</v>
      </c>
    </row>
    <row r="24407" spans="2:5" x14ac:dyDescent="0.2">
      <c r="B24407" s="7" t="s">
        <v>24513</v>
      </c>
      <c r="E24407" s="7">
        <v>498</v>
      </c>
    </row>
    <row r="24408" spans="2:5" x14ac:dyDescent="0.2">
      <c r="B24408" s="7" t="s">
        <v>24514</v>
      </c>
      <c r="E24408" s="7">
        <v>511</v>
      </c>
    </row>
    <row r="24409" spans="2:5" x14ac:dyDescent="0.2">
      <c r="B24409" s="7" t="s">
        <v>24515</v>
      </c>
      <c r="E24409" s="7">
        <v>246</v>
      </c>
    </row>
    <row r="24410" spans="2:5" x14ac:dyDescent="0.2">
      <c r="B24410" s="7" t="s">
        <v>24516</v>
      </c>
      <c r="E24410" s="7">
        <v>559</v>
      </c>
    </row>
    <row r="24411" spans="2:5" x14ac:dyDescent="0.2">
      <c r="B24411" s="7" t="s">
        <v>24517</v>
      </c>
      <c r="E24411" s="7">
        <v>349</v>
      </c>
    </row>
    <row r="24412" spans="2:5" x14ac:dyDescent="0.2">
      <c r="B24412" s="7" t="s">
        <v>24518</v>
      </c>
      <c r="E24412" s="7">
        <v>270</v>
      </c>
    </row>
    <row r="24413" spans="2:5" x14ac:dyDescent="0.2">
      <c r="B24413" s="7" t="s">
        <v>24519</v>
      </c>
      <c r="E24413" s="7">
        <v>356</v>
      </c>
    </row>
    <row r="24414" spans="2:5" x14ac:dyDescent="0.2">
      <c r="B24414" s="7" t="s">
        <v>24520</v>
      </c>
      <c r="E24414" s="7">
        <v>0</v>
      </c>
    </row>
    <row r="24415" spans="2:5" x14ac:dyDescent="0.2">
      <c r="B24415" s="7" t="s">
        <v>24521</v>
      </c>
      <c r="E24415" s="7">
        <v>656</v>
      </c>
    </row>
    <row r="24416" spans="2:5" x14ac:dyDescent="0.2">
      <c r="B24416" s="7" t="s">
        <v>24522</v>
      </c>
      <c r="E24416" s="7">
        <v>428</v>
      </c>
    </row>
    <row r="24417" spans="2:5" x14ac:dyDescent="0.2">
      <c r="B24417" s="7" t="s">
        <v>24523</v>
      </c>
      <c r="E24417" s="7">
        <v>481</v>
      </c>
    </row>
    <row r="24418" spans="2:5" x14ac:dyDescent="0.2">
      <c r="B24418" s="7" t="s">
        <v>24524</v>
      </c>
      <c r="E24418" s="7">
        <v>629</v>
      </c>
    </row>
    <row r="24419" spans="2:5" x14ac:dyDescent="0.2">
      <c r="B24419" s="7" t="s">
        <v>24525</v>
      </c>
      <c r="E24419" s="7">
        <v>311</v>
      </c>
    </row>
    <row r="24420" spans="2:5" x14ac:dyDescent="0.2">
      <c r="B24420" s="7" t="s">
        <v>24526</v>
      </c>
      <c r="E24420" s="7">
        <v>332</v>
      </c>
    </row>
    <row r="24421" spans="2:5" x14ac:dyDescent="0.2">
      <c r="B24421" s="7" t="s">
        <v>24527</v>
      </c>
      <c r="E24421" s="7">
        <v>476</v>
      </c>
    </row>
    <row r="24422" spans="2:5" x14ac:dyDescent="0.2">
      <c r="B24422" s="7" t="s">
        <v>24528</v>
      </c>
      <c r="E24422" s="7">
        <v>417</v>
      </c>
    </row>
    <row r="24423" spans="2:5" x14ac:dyDescent="0.2">
      <c r="B24423" s="7" t="s">
        <v>24529</v>
      </c>
      <c r="E24423" s="7">
        <v>405</v>
      </c>
    </row>
    <row r="24424" spans="2:5" x14ac:dyDescent="0.2">
      <c r="B24424" s="7" t="s">
        <v>24530</v>
      </c>
      <c r="E24424" s="7">
        <v>488</v>
      </c>
    </row>
    <row r="24425" spans="2:5" x14ac:dyDescent="0.2">
      <c r="B24425" s="7" t="s">
        <v>24531</v>
      </c>
      <c r="E24425" s="7">
        <v>429</v>
      </c>
    </row>
    <row r="24426" spans="2:5" x14ac:dyDescent="0.2">
      <c r="B24426" s="7" t="s">
        <v>24532</v>
      </c>
      <c r="E24426" s="7">
        <v>525</v>
      </c>
    </row>
    <row r="24427" spans="2:5" x14ac:dyDescent="0.2">
      <c r="B24427" s="7" t="s">
        <v>24533</v>
      </c>
      <c r="E24427" s="7">
        <v>515</v>
      </c>
    </row>
    <row r="24428" spans="2:5" x14ac:dyDescent="0.2">
      <c r="B24428" s="7" t="s">
        <v>24534</v>
      </c>
      <c r="E24428" s="7">
        <v>266</v>
      </c>
    </row>
    <row r="24429" spans="2:5" x14ac:dyDescent="0.2">
      <c r="B24429" s="7" t="s">
        <v>24535</v>
      </c>
      <c r="E24429" s="7">
        <v>312</v>
      </c>
    </row>
    <row r="24430" spans="2:5" x14ac:dyDescent="0.2">
      <c r="B24430" s="7" t="s">
        <v>24536</v>
      </c>
      <c r="E24430" s="7">
        <v>332</v>
      </c>
    </row>
    <row r="24431" spans="2:5" x14ac:dyDescent="0.2">
      <c r="B24431" s="7" t="s">
        <v>24537</v>
      </c>
      <c r="E24431" s="7">
        <v>419</v>
      </c>
    </row>
    <row r="24432" spans="2:5" x14ac:dyDescent="0.2">
      <c r="B24432" s="7" t="s">
        <v>24538</v>
      </c>
      <c r="E24432" s="7">
        <v>451</v>
      </c>
    </row>
    <row r="24433" spans="2:5" x14ac:dyDescent="0.2">
      <c r="B24433" s="7" t="s">
        <v>24539</v>
      </c>
      <c r="E24433" s="7">
        <v>412</v>
      </c>
    </row>
    <row r="24434" spans="2:5" x14ac:dyDescent="0.2">
      <c r="B24434" s="7" t="s">
        <v>24540</v>
      </c>
      <c r="E24434" s="7">
        <v>460</v>
      </c>
    </row>
    <row r="24435" spans="2:5" x14ac:dyDescent="0.2">
      <c r="B24435" s="7" t="s">
        <v>24541</v>
      </c>
      <c r="E24435" s="7">
        <v>364</v>
      </c>
    </row>
    <row r="24436" spans="2:5" x14ac:dyDescent="0.2">
      <c r="B24436" s="7" t="s">
        <v>24542</v>
      </c>
      <c r="E24436" s="7">
        <v>491</v>
      </c>
    </row>
    <row r="24437" spans="2:5" x14ac:dyDescent="0.2">
      <c r="B24437" s="7" t="s">
        <v>24543</v>
      </c>
      <c r="E24437" s="7">
        <v>505</v>
      </c>
    </row>
    <row r="24438" spans="2:5" x14ac:dyDescent="0.2">
      <c r="B24438" s="7" t="s">
        <v>24544</v>
      </c>
      <c r="E24438" s="7">
        <v>443</v>
      </c>
    </row>
    <row r="24439" spans="2:5" x14ac:dyDescent="0.2">
      <c r="B24439" s="7" t="s">
        <v>24545</v>
      </c>
      <c r="E24439" s="7">
        <v>201</v>
      </c>
    </row>
    <row r="24440" spans="2:5" x14ac:dyDescent="0.2">
      <c r="B24440" s="7" t="s">
        <v>24546</v>
      </c>
      <c r="E24440" s="7">
        <v>445</v>
      </c>
    </row>
    <row r="24441" spans="2:5" x14ac:dyDescent="0.2">
      <c r="B24441" s="7" t="s">
        <v>24547</v>
      </c>
      <c r="E24441" s="7">
        <v>246</v>
      </c>
    </row>
    <row r="24442" spans="2:5" x14ac:dyDescent="0.2">
      <c r="B24442" s="7" t="s">
        <v>24548</v>
      </c>
      <c r="E24442" s="7">
        <v>383</v>
      </c>
    </row>
    <row r="24443" spans="2:5" x14ac:dyDescent="0.2">
      <c r="B24443" s="7" t="s">
        <v>24549</v>
      </c>
      <c r="E24443" s="7">
        <v>405</v>
      </c>
    </row>
    <row r="24444" spans="2:5" x14ac:dyDescent="0.2">
      <c r="B24444" s="7" t="s">
        <v>24550</v>
      </c>
      <c r="E24444" s="7">
        <v>459</v>
      </c>
    </row>
    <row r="24445" spans="2:5" x14ac:dyDescent="0.2">
      <c r="B24445" s="7" t="s">
        <v>24551</v>
      </c>
      <c r="E24445" s="7">
        <v>402</v>
      </c>
    </row>
    <row r="24446" spans="2:5" x14ac:dyDescent="0.2">
      <c r="B24446" s="7" t="s">
        <v>24552</v>
      </c>
      <c r="E24446" s="7">
        <v>433</v>
      </c>
    </row>
    <row r="24447" spans="2:5" x14ac:dyDescent="0.2">
      <c r="B24447" s="7" t="s">
        <v>24553</v>
      </c>
      <c r="E24447" s="7">
        <v>420</v>
      </c>
    </row>
    <row r="24448" spans="2:5" x14ac:dyDescent="0.2">
      <c r="B24448" s="7" t="s">
        <v>24554</v>
      </c>
      <c r="E24448" s="7">
        <v>410</v>
      </c>
    </row>
    <row r="24449" spans="2:5" x14ac:dyDescent="0.2">
      <c r="B24449" s="7" t="s">
        <v>24555</v>
      </c>
      <c r="E24449" s="7">
        <v>438</v>
      </c>
    </row>
    <row r="24450" spans="2:5" x14ac:dyDescent="0.2">
      <c r="B24450" s="7" t="s">
        <v>24556</v>
      </c>
      <c r="E24450" s="7">
        <v>562</v>
      </c>
    </row>
    <row r="24451" spans="2:5" x14ac:dyDescent="0.2">
      <c r="B24451" s="7" t="s">
        <v>24557</v>
      </c>
      <c r="E24451" s="7">
        <v>548</v>
      </c>
    </row>
    <row r="24452" spans="2:5" x14ac:dyDescent="0.2">
      <c r="B24452" s="7" t="s">
        <v>24558</v>
      </c>
      <c r="E24452" s="7">
        <v>401</v>
      </c>
    </row>
    <row r="24453" spans="2:5" x14ac:dyDescent="0.2">
      <c r="B24453" s="7" t="s">
        <v>24559</v>
      </c>
      <c r="E24453" s="7">
        <v>506</v>
      </c>
    </row>
    <row r="24454" spans="2:5" x14ac:dyDescent="0.2">
      <c r="B24454" s="7" t="s">
        <v>24560</v>
      </c>
      <c r="E24454" s="7">
        <v>410</v>
      </c>
    </row>
    <row r="24455" spans="2:5" x14ac:dyDescent="0.2">
      <c r="B24455" s="7" t="s">
        <v>24561</v>
      </c>
      <c r="E24455" s="7">
        <v>376</v>
      </c>
    </row>
    <row r="24456" spans="2:5" x14ac:dyDescent="0.2">
      <c r="B24456" s="7" t="s">
        <v>24562</v>
      </c>
      <c r="E24456" s="7">
        <v>323</v>
      </c>
    </row>
    <row r="24457" spans="2:5" x14ac:dyDescent="0.2">
      <c r="B24457" s="7" t="s">
        <v>24563</v>
      </c>
      <c r="E24457" s="7">
        <v>602</v>
      </c>
    </row>
    <row r="24458" spans="2:5" x14ac:dyDescent="0.2">
      <c r="B24458" s="7" t="s">
        <v>24564</v>
      </c>
      <c r="E24458" s="7">
        <v>342</v>
      </c>
    </row>
    <row r="24459" spans="2:5" x14ac:dyDescent="0.2">
      <c r="B24459" s="7" t="s">
        <v>24565</v>
      </c>
      <c r="E24459" s="7">
        <v>646</v>
      </c>
    </row>
    <row r="24460" spans="2:5" x14ac:dyDescent="0.2">
      <c r="B24460" s="7" t="s">
        <v>24566</v>
      </c>
      <c r="E24460" s="7">
        <v>554</v>
      </c>
    </row>
    <row r="24461" spans="2:5" x14ac:dyDescent="0.2">
      <c r="B24461" s="7" t="s">
        <v>24567</v>
      </c>
      <c r="E24461" s="7">
        <v>650</v>
      </c>
    </row>
    <row r="24462" spans="2:5" x14ac:dyDescent="0.2">
      <c r="B24462" s="7" t="s">
        <v>24568</v>
      </c>
      <c r="E24462" s="7">
        <v>583</v>
      </c>
    </row>
    <row r="24463" spans="2:5" x14ac:dyDescent="0.2">
      <c r="B24463" s="7" t="s">
        <v>24569</v>
      </c>
      <c r="E24463" s="7">
        <v>545</v>
      </c>
    </row>
    <row r="24464" spans="2:5" x14ac:dyDescent="0.2">
      <c r="B24464" s="7" t="s">
        <v>24570</v>
      </c>
      <c r="E24464" s="7">
        <v>332</v>
      </c>
    </row>
    <row r="24465" spans="2:5" x14ac:dyDescent="0.2">
      <c r="B24465" s="7" t="s">
        <v>24571</v>
      </c>
      <c r="E24465" s="7">
        <v>399</v>
      </c>
    </row>
    <row r="24466" spans="2:5" x14ac:dyDescent="0.2">
      <c r="B24466" s="7" t="s">
        <v>24572</v>
      </c>
      <c r="E24466" s="7">
        <v>473</v>
      </c>
    </row>
    <row r="24467" spans="2:5" x14ac:dyDescent="0.2">
      <c r="B24467" s="7" t="s">
        <v>24573</v>
      </c>
      <c r="E24467" s="7">
        <v>378</v>
      </c>
    </row>
    <row r="24468" spans="2:5" x14ac:dyDescent="0.2">
      <c r="B24468" s="7" t="s">
        <v>24574</v>
      </c>
      <c r="E24468" s="7">
        <v>549</v>
      </c>
    </row>
    <row r="24469" spans="2:5" x14ac:dyDescent="0.2">
      <c r="B24469" s="7" t="s">
        <v>24575</v>
      </c>
      <c r="E24469" s="7">
        <v>624</v>
      </c>
    </row>
    <row r="24470" spans="2:5" x14ac:dyDescent="0.2">
      <c r="B24470" s="7" t="s">
        <v>24576</v>
      </c>
      <c r="E24470" s="7">
        <v>515</v>
      </c>
    </row>
    <row r="24471" spans="2:5" x14ac:dyDescent="0.2">
      <c r="B24471" s="7" t="s">
        <v>24577</v>
      </c>
      <c r="E24471" s="7">
        <v>478</v>
      </c>
    </row>
    <row r="24472" spans="2:5" x14ac:dyDescent="0.2">
      <c r="B24472" s="7" t="s">
        <v>24578</v>
      </c>
      <c r="E24472" s="7">
        <v>454</v>
      </c>
    </row>
    <row r="24473" spans="2:5" x14ac:dyDescent="0.2">
      <c r="B24473" s="7" t="s">
        <v>24579</v>
      </c>
      <c r="E24473" s="7">
        <v>606</v>
      </c>
    </row>
    <row r="24474" spans="2:5" x14ac:dyDescent="0.2">
      <c r="B24474" s="7" t="s">
        <v>24580</v>
      </c>
      <c r="E24474" s="7">
        <v>650</v>
      </c>
    </row>
    <row r="24475" spans="2:5" x14ac:dyDescent="0.2">
      <c r="B24475" s="7" t="s">
        <v>24581</v>
      </c>
      <c r="E24475" s="7">
        <v>528</v>
      </c>
    </row>
    <row r="24476" spans="2:5" x14ac:dyDescent="0.2">
      <c r="B24476" s="7" t="s">
        <v>24582</v>
      </c>
      <c r="E24476" s="7">
        <v>375</v>
      </c>
    </row>
    <row r="24477" spans="2:5" x14ac:dyDescent="0.2">
      <c r="B24477" s="7" t="s">
        <v>24583</v>
      </c>
      <c r="E24477" s="7">
        <v>447</v>
      </c>
    </row>
    <row r="24478" spans="2:5" x14ac:dyDescent="0.2">
      <c r="B24478" s="7" t="s">
        <v>24584</v>
      </c>
      <c r="E24478" s="7">
        <v>632</v>
      </c>
    </row>
    <row r="24479" spans="2:5" x14ac:dyDescent="0.2">
      <c r="B24479" s="7" t="s">
        <v>24585</v>
      </c>
      <c r="E24479" s="7">
        <v>536</v>
      </c>
    </row>
    <row r="24480" spans="2:5" x14ac:dyDescent="0.2">
      <c r="B24480" s="7" t="s">
        <v>24586</v>
      </c>
      <c r="E24480" s="7">
        <v>396</v>
      </c>
    </row>
    <row r="24481" spans="2:5" x14ac:dyDescent="0.2">
      <c r="B24481" s="7" t="s">
        <v>24587</v>
      </c>
      <c r="E24481" s="7">
        <v>523</v>
      </c>
    </row>
    <row r="24482" spans="2:5" x14ac:dyDescent="0.2">
      <c r="B24482" s="7" t="s">
        <v>24588</v>
      </c>
      <c r="E24482" s="7">
        <v>386</v>
      </c>
    </row>
    <row r="24483" spans="2:5" x14ac:dyDescent="0.2">
      <c r="B24483" s="7" t="s">
        <v>24589</v>
      </c>
      <c r="E24483" s="7">
        <v>592</v>
      </c>
    </row>
    <row r="24484" spans="2:5" x14ac:dyDescent="0.2">
      <c r="B24484" s="7" t="s">
        <v>24590</v>
      </c>
      <c r="E24484" s="7">
        <v>608</v>
      </c>
    </row>
    <row r="24485" spans="2:5" x14ac:dyDescent="0.2">
      <c r="B24485" s="7" t="s">
        <v>24591</v>
      </c>
      <c r="E24485" s="7">
        <v>633</v>
      </c>
    </row>
    <row r="24486" spans="2:5" x14ac:dyDescent="0.2">
      <c r="B24486" s="7" t="s">
        <v>24592</v>
      </c>
      <c r="E24486" s="7">
        <v>468</v>
      </c>
    </row>
    <row r="24487" spans="2:5" x14ac:dyDescent="0.2">
      <c r="B24487" s="7" t="s">
        <v>24593</v>
      </c>
      <c r="E24487" s="7">
        <v>355</v>
      </c>
    </row>
    <row r="24488" spans="2:5" x14ac:dyDescent="0.2">
      <c r="B24488" s="7" t="s">
        <v>24594</v>
      </c>
      <c r="E24488" s="7">
        <v>358</v>
      </c>
    </row>
    <row r="24489" spans="2:5" x14ac:dyDescent="0.2">
      <c r="B24489" s="7" t="s">
        <v>24595</v>
      </c>
      <c r="E24489" s="7">
        <v>505</v>
      </c>
    </row>
    <row r="24490" spans="2:5" x14ac:dyDescent="0.2">
      <c r="B24490" s="7" t="s">
        <v>24596</v>
      </c>
      <c r="E24490" s="7">
        <v>491</v>
      </c>
    </row>
    <row r="24491" spans="2:5" x14ac:dyDescent="0.2">
      <c r="B24491" s="7" t="s">
        <v>24597</v>
      </c>
      <c r="E24491" s="7">
        <v>446</v>
      </c>
    </row>
    <row r="24492" spans="2:5" x14ac:dyDescent="0.2">
      <c r="B24492" s="7" t="s">
        <v>24598</v>
      </c>
      <c r="E24492" s="7">
        <v>530</v>
      </c>
    </row>
    <row r="24493" spans="2:5" x14ac:dyDescent="0.2">
      <c r="B24493" s="7" t="s">
        <v>24599</v>
      </c>
      <c r="E24493" s="7">
        <v>399</v>
      </c>
    </row>
    <row r="24494" spans="2:5" x14ac:dyDescent="0.2">
      <c r="B24494" s="7" t="s">
        <v>24600</v>
      </c>
      <c r="E24494" s="7">
        <v>575</v>
      </c>
    </row>
    <row r="24495" spans="2:5" x14ac:dyDescent="0.2">
      <c r="B24495" s="7" t="s">
        <v>24601</v>
      </c>
      <c r="E24495" s="7">
        <v>448</v>
      </c>
    </row>
    <row r="24496" spans="2:5" x14ac:dyDescent="0.2">
      <c r="B24496" s="7" t="s">
        <v>24602</v>
      </c>
      <c r="E24496" s="7">
        <v>438</v>
      </c>
    </row>
    <row r="24497" spans="2:5" x14ac:dyDescent="0.2">
      <c r="B24497" s="7" t="s">
        <v>24603</v>
      </c>
      <c r="E24497" s="7">
        <v>272</v>
      </c>
    </row>
    <row r="24498" spans="2:5" x14ac:dyDescent="0.2">
      <c r="B24498" s="7" t="s">
        <v>24604</v>
      </c>
      <c r="E24498" s="7">
        <v>358</v>
      </c>
    </row>
    <row r="24499" spans="2:5" x14ac:dyDescent="0.2">
      <c r="B24499" s="7" t="s">
        <v>24605</v>
      </c>
      <c r="E24499" s="7">
        <v>356</v>
      </c>
    </row>
    <row r="24500" spans="2:5" x14ac:dyDescent="0.2">
      <c r="B24500" s="7" t="s">
        <v>24606</v>
      </c>
      <c r="E24500" s="7">
        <v>554</v>
      </c>
    </row>
    <row r="24501" spans="2:5" x14ac:dyDescent="0.2">
      <c r="B24501" s="7" t="s">
        <v>24607</v>
      </c>
      <c r="E24501" s="7">
        <v>473</v>
      </c>
    </row>
    <row r="24502" spans="2:5" x14ac:dyDescent="0.2">
      <c r="B24502" s="7" t="s">
        <v>24608</v>
      </c>
      <c r="E24502" s="7">
        <v>519</v>
      </c>
    </row>
    <row r="24503" spans="2:5" x14ac:dyDescent="0.2">
      <c r="B24503" s="7" t="s">
        <v>24609</v>
      </c>
      <c r="E24503" s="7">
        <v>426</v>
      </c>
    </row>
    <row r="24504" spans="2:5" x14ac:dyDescent="0.2">
      <c r="B24504" s="7" t="s">
        <v>24610</v>
      </c>
      <c r="E24504" s="7">
        <v>364</v>
      </c>
    </row>
    <row r="24505" spans="2:5" x14ac:dyDescent="0.2">
      <c r="B24505" s="7" t="s">
        <v>24611</v>
      </c>
      <c r="E24505" s="7">
        <v>278</v>
      </c>
    </row>
    <row r="24506" spans="2:5" x14ac:dyDescent="0.2">
      <c r="B24506" s="7" t="s">
        <v>24612</v>
      </c>
      <c r="E24506" s="7">
        <v>433</v>
      </c>
    </row>
    <row r="24507" spans="2:5" x14ac:dyDescent="0.2">
      <c r="B24507" s="7" t="s">
        <v>24613</v>
      </c>
      <c r="E24507" s="7">
        <v>434</v>
      </c>
    </row>
    <row r="24508" spans="2:5" x14ac:dyDescent="0.2">
      <c r="B24508" s="7" t="s">
        <v>24614</v>
      </c>
      <c r="E24508" s="7">
        <v>421</v>
      </c>
    </row>
    <row r="24509" spans="2:5" x14ac:dyDescent="0.2">
      <c r="B24509" s="7" t="s">
        <v>24615</v>
      </c>
      <c r="E24509" s="7">
        <v>184</v>
      </c>
    </row>
    <row r="24510" spans="2:5" x14ac:dyDescent="0.2">
      <c r="B24510" s="7" t="s">
        <v>24616</v>
      </c>
      <c r="E24510" s="7">
        <v>456</v>
      </c>
    </row>
    <row r="24511" spans="2:5" x14ac:dyDescent="0.2">
      <c r="B24511" s="7" t="s">
        <v>24617</v>
      </c>
      <c r="E24511" s="7">
        <v>292</v>
      </c>
    </row>
    <row r="24512" spans="2:5" x14ac:dyDescent="0.2">
      <c r="B24512" s="7" t="s">
        <v>24618</v>
      </c>
      <c r="E24512" s="7">
        <v>204</v>
      </c>
    </row>
    <row r="24513" spans="2:5" x14ac:dyDescent="0.2">
      <c r="B24513" s="7" t="s">
        <v>24619</v>
      </c>
      <c r="E24513" s="7">
        <v>250</v>
      </c>
    </row>
    <row r="24514" spans="2:5" x14ac:dyDescent="0.2">
      <c r="B24514" s="7" t="s">
        <v>24620</v>
      </c>
      <c r="E24514" s="7">
        <v>0</v>
      </c>
    </row>
    <row r="24515" spans="2:5" x14ac:dyDescent="0.2">
      <c r="B24515" s="7" t="s">
        <v>24621</v>
      </c>
      <c r="E24515" s="7">
        <v>412</v>
      </c>
    </row>
    <row r="24516" spans="2:5" x14ac:dyDescent="0.2">
      <c r="B24516" s="7" t="s">
        <v>24622</v>
      </c>
      <c r="E24516" s="7">
        <v>343</v>
      </c>
    </row>
    <row r="24517" spans="2:5" x14ac:dyDescent="0.2">
      <c r="B24517" s="7" t="s">
        <v>24623</v>
      </c>
      <c r="E24517" s="7">
        <v>377</v>
      </c>
    </row>
    <row r="24518" spans="2:5" x14ac:dyDescent="0.2">
      <c r="B24518" s="7" t="s">
        <v>24624</v>
      </c>
      <c r="E24518" s="7">
        <v>466</v>
      </c>
    </row>
    <row r="24519" spans="2:5" x14ac:dyDescent="0.2">
      <c r="B24519" s="7" t="s">
        <v>24625</v>
      </c>
      <c r="E24519" s="7">
        <v>289</v>
      </c>
    </row>
    <row r="24520" spans="2:5" x14ac:dyDescent="0.2">
      <c r="B24520" s="7" t="s">
        <v>24626</v>
      </c>
      <c r="E24520" s="7">
        <v>248</v>
      </c>
    </row>
    <row r="24521" spans="2:5" x14ac:dyDescent="0.2">
      <c r="B24521" s="7" t="s">
        <v>24627</v>
      </c>
      <c r="E24521" s="7">
        <v>336</v>
      </c>
    </row>
    <row r="24522" spans="2:5" x14ac:dyDescent="0.2">
      <c r="B24522" s="7" t="s">
        <v>24628</v>
      </c>
      <c r="E24522" s="7">
        <v>355</v>
      </c>
    </row>
    <row r="24523" spans="2:5" x14ac:dyDescent="0.2">
      <c r="B24523" s="7" t="s">
        <v>24629</v>
      </c>
      <c r="E24523" s="7">
        <v>338</v>
      </c>
    </row>
    <row r="24524" spans="2:5" x14ac:dyDescent="0.2">
      <c r="B24524" s="7" t="s">
        <v>24630</v>
      </c>
      <c r="E24524" s="7">
        <v>510</v>
      </c>
    </row>
    <row r="24525" spans="2:5" x14ac:dyDescent="0.2">
      <c r="B24525" s="7" t="s">
        <v>24631</v>
      </c>
      <c r="E24525" s="7">
        <v>359</v>
      </c>
    </row>
    <row r="24526" spans="2:5" x14ac:dyDescent="0.2">
      <c r="B24526" s="7" t="s">
        <v>24632</v>
      </c>
      <c r="E24526" s="7">
        <v>441</v>
      </c>
    </row>
    <row r="24527" spans="2:5" x14ac:dyDescent="0.2">
      <c r="B24527" s="7" t="s">
        <v>24633</v>
      </c>
      <c r="E24527" s="7">
        <v>364</v>
      </c>
    </row>
    <row r="24528" spans="2:5" x14ac:dyDescent="0.2">
      <c r="B24528" s="7" t="s">
        <v>24634</v>
      </c>
      <c r="E24528" s="7">
        <v>208</v>
      </c>
    </row>
    <row r="24529" spans="2:5" x14ac:dyDescent="0.2">
      <c r="B24529" s="7" t="s">
        <v>24635</v>
      </c>
      <c r="E24529" s="7">
        <v>261</v>
      </c>
    </row>
    <row r="24530" spans="2:5" x14ac:dyDescent="0.2">
      <c r="B24530" s="7" t="s">
        <v>24636</v>
      </c>
      <c r="E24530" s="7">
        <v>339</v>
      </c>
    </row>
    <row r="24531" spans="2:5" x14ac:dyDescent="0.2">
      <c r="B24531" s="7" t="s">
        <v>24637</v>
      </c>
      <c r="E24531" s="7">
        <v>299</v>
      </c>
    </row>
    <row r="24532" spans="2:5" x14ac:dyDescent="0.2">
      <c r="B24532" s="7" t="s">
        <v>24638</v>
      </c>
      <c r="E24532" s="7">
        <v>449</v>
      </c>
    </row>
    <row r="24533" spans="2:5" x14ac:dyDescent="0.2">
      <c r="B24533" s="7" t="s">
        <v>24639</v>
      </c>
      <c r="E24533" s="7">
        <v>348</v>
      </c>
    </row>
    <row r="24534" spans="2:5" x14ac:dyDescent="0.2">
      <c r="B24534" s="7" t="s">
        <v>24640</v>
      </c>
      <c r="E24534" s="7">
        <v>310</v>
      </c>
    </row>
    <row r="24535" spans="2:5" x14ac:dyDescent="0.2">
      <c r="B24535" s="7" t="s">
        <v>24641</v>
      </c>
      <c r="E24535" s="7">
        <v>344</v>
      </c>
    </row>
    <row r="24536" spans="2:5" x14ac:dyDescent="0.2">
      <c r="B24536" s="7" t="s">
        <v>24642</v>
      </c>
      <c r="E24536" s="7">
        <v>308</v>
      </c>
    </row>
    <row r="24537" spans="2:5" x14ac:dyDescent="0.2">
      <c r="B24537" s="7" t="s">
        <v>24643</v>
      </c>
      <c r="E24537" s="7">
        <v>422</v>
      </c>
    </row>
    <row r="24538" spans="2:5" x14ac:dyDescent="0.2">
      <c r="B24538" s="7" t="s">
        <v>24644</v>
      </c>
      <c r="E24538" s="7">
        <v>318</v>
      </c>
    </row>
    <row r="24539" spans="2:5" x14ac:dyDescent="0.2">
      <c r="B24539" s="7" t="s">
        <v>24645</v>
      </c>
      <c r="E24539" s="7">
        <v>156</v>
      </c>
    </row>
    <row r="24540" spans="2:5" x14ac:dyDescent="0.2">
      <c r="B24540" s="7" t="s">
        <v>24646</v>
      </c>
      <c r="E24540" s="7">
        <v>443</v>
      </c>
    </row>
    <row r="24541" spans="2:5" x14ac:dyDescent="0.2">
      <c r="B24541" s="7" t="s">
        <v>24647</v>
      </c>
      <c r="E24541" s="7">
        <v>242</v>
      </c>
    </row>
    <row r="24542" spans="2:5" x14ac:dyDescent="0.2">
      <c r="B24542" s="7" t="s">
        <v>24648</v>
      </c>
      <c r="E24542" s="7">
        <v>460</v>
      </c>
    </row>
    <row r="24543" spans="2:5" x14ac:dyDescent="0.2">
      <c r="B24543" s="7" t="s">
        <v>24649</v>
      </c>
      <c r="E24543" s="7">
        <v>355</v>
      </c>
    </row>
    <row r="24544" spans="2:5" x14ac:dyDescent="0.2">
      <c r="B24544" s="7" t="s">
        <v>24650</v>
      </c>
      <c r="E24544" s="7">
        <v>414</v>
      </c>
    </row>
    <row r="24545" spans="2:5" x14ac:dyDescent="0.2">
      <c r="B24545" s="7" t="s">
        <v>24651</v>
      </c>
      <c r="E24545" s="7">
        <v>299</v>
      </c>
    </row>
    <row r="24546" spans="2:5" x14ac:dyDescent="0.2">
      <c r="B24546" s="7" t="s">
        <v>24652</v>
      </c>
      <c r="E24546" s="7">
        <v>342</v>
      </c>
    </row>
    <row r="24547" spans="2:5" x14ac:dyDescent="0.2">
      <c r="B24547" s="7" t="s">
        <v>24653</v>
      </c>
      <c r="E24547" s="7">
        <v>398</v>
      </c>
    </row>
    <row r="24548" spans="2:5" x14ac:dyDescent="0.2">
      <c r="B24548" s="7" t="s">
        <v>24654</v>
      </c>
      <c r="E24548" s="7">
        <v>338</v>
      </c>
    </row>
    <row r="24549" spans="2:5" x14ac:dyDescent="0.2">
      <c r="B24549" s="7" t="s">
        <v>24655</v>
      </c>
      <c r="E24549" s="7">
        <v>442</v>
      </c>
    </row>
    <row r="24550" spans="2:5" x14ac:dyDescent="0.2">
      <c r="B24550" s="7" t="s">
        <v>24656</v>
      </c>
      <c r="E24550" s="7">
        <v>535</v>
      </c>
    </row>
    <row r="24551" spans="2:5" x14ac:dyDescent="0.2">
      <c r="B24551" s="7" t="s">
        <v>24657</v>
      </c>
      <c r="E24551" s="7">
        <v>374</v>
      </c>
    </row>
    <row r="24552" spans="2:5" x14ac:dyDescent="0.2">
      <c r="B24552" s="7" t="s">
        <v>24658</v>
      </c>
      <c r="E24552" s="7">
        <v>380</v>
      </c>
    </row>
    <row r="24553" spans="2:5" x14ac:dyDescent="0.2">
      <c r="B24553" s="7" t="s">
        <v>24659</v>
      </c>
      <c r="E24553" s="7">
        <v>458</v>
      </c>
    </row>
    <row r="24554" spans="2:5" x14ac:dyDescent="0.2">
      <c r="B24554" s="7" t="s">
        <v>24660</v>
      </c>
      <c r="E24554" s="7">
        <v>355</v>
      </c>
    </row>
    <row r="24555" spans="2:5" x14ac:dyDescent="0.2">
      <c r="B24555" s="7" t="s">
        <v>24661</v>
      </c>
      <c r="E24555" s="7">
        <v>335</v>
      </c>
    </row>
    <row r="24556" spans="2:5" x14ac:dyDescent="0.2">
      <c r="B24556" s="7" t="s">
        <v>24662</v>
      </c>
      <c r="E24556" s="7">
        <v>450</v>
      </c>
    </row>
    <row r="24557" spans="2:5" x14ac:dyDescent="0.2">
      <c r="B24557" s="7" t="s">
        <v>24663</v>
      </c>
      <c r="E24557" s="7">
        <v>431</v>
      </c>
    </row>
    <row r="24558" spans="2:5" x14ac:dyDescent="0.2">
      <c r="B24558" s="7" t="s">
        <v>24664</v>
      </c>
      <c r="E24558" s="7">
        <v>298</v>
      </c>
    </row>
    <row r="24559" spans="2:5" x14ac:dyDescent="0.2">
      <c r="B24559" s="7" t="s">
        <v>24665</v>
      </c>
      <c r="E24559" s="7">
        <v>509</v>
      </c>
    </row>
    <row r="24560" spans="2:5" x14ac:dyDescent="0.2">
      <c r="B24560" s="7" t="s">
        <v>24666</v>
      </c>
      <c r="E24560" s="7">
        <v>395</v>
      </c>
    </row>
    <row r="24561" spans="2:5" x14ac:dyDescent="0.2">
      <c r="B24561" s="7" t="s">
        <v>24667</v>
      </c>
      <c r="E24561" s="7">
        <v>341</v>
      </c>
    </row>
    <row r="24562" spans="2:5" x14ac:dyDescent="0.2">
      <c r="B24562" s="7" t="s">
        <v>24668</v>
      </c>
      <c r="E24562" s="7">
        <v>372</v>
      </c>
    </row>
    <row r="24563" spans="2:5" x14ac:dyDescent="0.2">
      <c r="B24563" s="7" t="s">
        <v>24669</v>
      </c>
      <c r="E24563" s="7">
        <v>452</v>
      </c>
    </row>
    <row r="24564" spans="2:5" x14ac:dyDescent="0.2">
      <c r="B24564" s="7" t="s">
        <v>24670</v>
      </c>
      <c r="E24564" s="7">
        <v>303</v>
      </c>
    </row>
    <row r="24565" spans="2:5" x14ac:dyDescent="0.2">
      <c r="B24565" s="7" t="s">
        <v>24671</v>
      </c>
      <c r="E24565" s="7">
        <v>400</v>
      </c>
    </row>
    <row r="24566" spans="2:5" x14ac:dyDescent="0.2">
      <c r="B24566" s="7" t="s">
        <v>24672</v>
      </c>
      <c r="E24566" s="7">
        <v>405</v>
      </c>
    </row>
    <row r="24567" spans="2:5" x14ac:dyDescent="0.2">
      <c r="B24567" s="7" t="s">
        <v>24673</v>
      </c>
      <c r="E24567" s="7">
        <v>449</v>
      </c>
    </row>
    <row r="24568" spans="2:5" x14ac:dyDescent="0.2">
      <c r="B24568" s="7" t="s">
        <v>24674</v>
      </c>
      <c r="E24568" s="7">
        <v>371</v>
      </c>
    </row>
    <row r="24569" spans="2:5" x14ac:dyDescent="0.2">
      <c r="B24569" s="7" t="s">
        <v>24675</v>
      </c>
      <c r="E24569" s="7">
        <v>342</v>
      </c>
    </row>
    <row r="24570" spans="2:5" x14ac:dyDescent="0.2">
      <c r="B24570" s="7" t="s">
        <v>24676</v>
      </c>
      <c r="E24570" s="7">
        <v>343</v>
      </c>
    </row>
    <row r="24571" spans="2:5" x14ac:dyDescent="0.2">
      <c r="B24571" s="7" t="s">
        <v>24677</v>
      </c>
      <c r="E24571" s="7">
        <v>307</v>
      </c>
    </row>
    <row r="24572" spans="2:5" x14ac:dyDescent="0.2">
      <c r="B24572" s="7" t="s">
        <v>24678</v>
      </c>
      <c r="E24572" s="7">
        <v>384</v>
      </c>
    </row>
    <row r="24573" spans="2:5" x14ac:dyDescent="0.2">
      <c r="B24573" s="7" t="s">
        <v>24679</v>
      </c>
      <c r="E24573" s="7">
        <v>442</v>
      </c>
    </row>
    <row r="24574" spans="2:5" x14ac:dyDescent="0.2">
      <c r="B24574" s="7" t="s">
        <v>24680</v>
      </c>
      <c r="E24574" s="7">
        <v>442</v>
      </c>
    </row>
    <row r="24575" spans="2:5" x14ac:dyDescent="0.2">
      <c r="B24575" s="7" t="s">
        <v>24681</v>
      </c>
      <c r="E24575" s="7">
        <v>315</v>
      </c>
    </row>
    <row r="24576" spans="2:5" x14ac:dyDescent="0.2">
      <c r="B24576" s="7" t="s">
        <v>24682</v>
      </c>
      <c r="E24576" s="7">
        <v>307</v>
      </c>
    </row>
    <row r="24577" spans="2:5" x14ac:dyDescent="0.2">
      <c r="B24577" s="7" t="s">
        <v>24683</v>
      </c>
      <c r="E24577" s="7">
        <v>457</v>
      </c>
    </row>
    <row r="24578" spans="2:5" x14ac:dyDescent="0.2">
      <c r="B24578" s="7" t="s">
        <v>24684</v>
      </c>
      <c r="E24578" s="7">
        <v>430</v>
      </c>
    </row>
    <row r="24579" spans="2:5" x14ac:dyDescent="0.2">
      <c r="B24579" s="7" t="s">
        <v>24685</v>
      </c>
      <c r="E24579" s="7">
        <v>325</v>
      </c>
    </row>
    <row r="24580" spans="2:5" x14ac:dyDescent="0.2">
      <c r="B24580" s="7" t="s">
        <v>24686</v>
      </c>
      <c r="E24580" s="7">
        <v>264</v>
      </c>
    </row>
    <row r="24581" spans="2:5" x14ac:dyDescent="0.2">
      <c r="B24581" s="7" t="s">
        <v>24687</v>
      </c>
      <c r="E24581" s="7">
        <v>463</v>
      </c>
    </row>
    <row r="24582" spans="2:5" x14ac:dyDescent="0.2">
      <c r="B24582" s="7" t="s">
        <v>24688</v>
      </c>
      <c r="E24582" s="7">
        <v>404</v>
      </c>
    </row>
    <row r="24583" spans="2:5" x14ac:dyDescent="0.2">
      <c r="B24583" s="7" t="s">
        <v>24689</v>
      </c>
      <c r="E24583" s="7">
        <v>432</v>
      </c>
    </row>
    <row r="24584" spans="2:5" x14ac:dyDescent="0.2">
      <c r="B24584" s="7" t="s">
        <v>24690</v>
      </c>
      <c r="E24584" s="7">
        <v>359</v>
      </c>
    </row>
    <row r="24585" spans="2:5" x14ac:dyDescent="0.2">
      <c r="B24585" s="7" t="s">
        <v>24691</v>
      </c>
      <c r="E24585" s="7">
        <v>405</v>
      </c>
    </row>
    <row r="24586" spans="2:5" x14ac:dyDescent="0.2">
      <c r="B24586" s="7" t="s">
        <v>24692</v>
      </c>
      <c r="E24586" s="7">
        <v>229</v>
      </c>
    </row>
    <row r="24587" spans="2:5" x14ac:dyDescent="0.2">
      <c r="B24587" s="7" t="s">
        <v>24693</v>
      </c>
      <c r="E24587" s="7">
        <v>414</v>
      </c>
    </row>
    <row r="24588" spans="2:5" x14ac:dyDescent="0.2">
      <c r="B24588" s="7" t="s">
        <v>24694</v>
      </c>
      <c r="E24588" s="7">
        <v>265</v>
      </c>
    </row>
    <row r="24589" spans="2:5" x14ac:dyDescent="0.2">
      <c r="B24589" s="7" t="s">
        <v>24695</v>
      </c>
      <c r="E24589" s="7">
        <v>361</v>
      </c>
    </row>
    <row r="24590" spans="2:5" x14ac:dyDescent="0.2">
      <c r="B24590" s="7" t="s">
        <v>24696</v>
      </c>
      <c r="E24590" s="7">
        <v>451</v>
      </c>
    </row>
    <row r="24591" spans="2:5" x14ac:dyDescent="0.2">
      <c r="B24591" s="7" t="s">
        <v>24697</v>
      </c>
      <c r="E24591" s="7">
        <v>406</v>
      </c>
    </row>
    <row r="24592" spans="2:5" x14ac:dyDescent="0.2">
      <c r="B24592" s="7" t="s">
        <v>24698</v>
      </c>
      <c r="E24592" s="7">
        <v>460</v>
      </c>
    </row>
    <row r="24593" spans="2:5" x14ac:dyDescent="0.2">
      <c r="B24593" s="7" t="s">
        <v>24699</v>
      </c>
      <c r="E24593" s="7">
        <v>248</v>
      </c>
    </row>
    <row r="24594" spans="2:5" x14ac:dyDescent="0.2">
      <c r="B24594" s="7" t="s">
        <v>24700</v>
      </c>
      <c r="E24594" s="7">
        <v>303</v>
      </c>
    </row>
    <row r="24595" spans="2:5" x14ac:dyDescent="0.2">
      <c r="B24595" s="7" t="s">
        <v>24701</v>
      </c>
      <c r="E24595" s="7">
        <v>374</v>
      </c>
    </row>
    <row r="24596" spans="2:5" x14ac:dyDescent="0.2">
      <c r="B24596" s="7" t="s">
        <v>24702</v>
      </c>
      <c r="E24596" s="7">
        <v>407</v>
      </c>
    </row>
    <row r="24597" spans="2:5" x14ac:dyDescent="0.2">
      <c r="B24597" s="7" t="s">
        <v>24703</v>
      </c>
      <c r="E24597" s="7">
        <v>124</v>
      </c>
    </row>
    <row r="24598" spans="2:5" x14ac:dyDescent="0.2">
      <c r="B24598" s="7" t="s">
        <v>24704</v>
      </c>
      <c r="E24598" s="7">
        <v>423</v>
      </c>
    </row>
    <row r="24599" spans="2:5" x14ac:dyDescent="0.2">
      <c r="B24599" s="7" t="s">
        <v>24705</v>
      </c>
      <c r="E24599" s="7">
        <v>333</v>
      </c>
    </row>
    <row r="24600" spans="2:5" x14ac:dyDescent="0.2">
      <c r="B24600" s="7" t="s">
        <v>24706</v>
      </c>
      <c r="E24600" s="7">
        <v>529</v>
      </c>
    </row>
    <row r="24601" spans="2:5" x14ac:dyDescent="0.2">
      <c r="B24601" s="7" t="s">
        <v>24707</v>
      </c>
      <c r="E24601" s="7">
        <v>564</v>
      </c>
    </row>
    <row r="24602" spans="2:5" x14ac:dyDescent="0.2">
      <c r="B24602" s="7" t="s">
        <v>24708</v>
      </c>
      <c r="E24602" s="7">
        <v>264</v>
      </c>
    </row>
    <row r="24603" spans="2:5" x14ac:dyDescent="0.2">
      <c r="B24603" s="7" t="s">
        <v>24709</v>
      </c>
      <c r="E24603" s="7">
        <v>306</v>
      </c>
    </row>
    <row r="24604" spans="2:5" x14ac:dyDescent="0.2">
      <c r="B24604" s="7" t="s">
        <v>24710</v>
      </c>
      <c r="E24604" s="7">
        <v>460</v>
      </c>
    </row>
    <row r="24605" spans="2:5" x14ac:dyDescent="0.2">
      <c r="B24605" s="7" t="s">
        <v>24711</v>
      </c>
      <c r="E24605" s="7">
        <v>471</v>
      </c>
    </row>
    <row r="24606" spans="2:5" x14ac:dyDescent="0.2">
      <c r="B24606" s="7" t="s">
        <v>24712</v>
      </c>
      <c r="E24606" s="7">
        <v>318</v>
      </c>
    </row>
    <row r="24607" spans="2:5" x14ac:dyDescent="0.2">
      <c r="B24607" s="7" t="s">
        <v>24713</v>
      </c>
      <c r="E24607" s="7">
        <v>389</v>
      </c>
    </row>
    <row r="24608" spans="2:5" x14ac:dyDescent="0.2">
      <c r="B24608" s="7" t="s">
        <v>24714</v>
      </c>
      <c r="E24608" s="7">
        <v>342</v>
      </c>
    </row>
    <row r="24609" spans="2:5" x14ac:dyDescent="0.2">
      <c r="B24609" s="7" t="s">
        <v>24715</v>
      </c>
      <c r="E24609" s="7">
        <v>254</v>
      </c>
    </row>
    <row r="24610" spans="2:5" x14ac:dyDescent="0.2">
      <c r="B24610" s="7" t="s">
        <v>24716</v>
      </c>
      <c r="E24610" s="7">
        <v>316</v>
      </c>
    </row>
    <row r="24611" spans="2:5" x14ac:dyDescent="0.2">
      <c r="B24611" s="7" t="s">
        <v>24717</v>
      </c>
      <c r="E24611" s="7">
        <v>287</v>
      </c>
    </row>
    <row r="24612" spans="2:5" x14ac:dyDescent="0.2">
      <c r="B24612" s="7" t="s">
        <v>24718</v>
      </c>
      <c r="E24612" s="7">
        <v>236</v>
      </c>
    </row>
    <row r="24613" spans="2:5" x14ac:dyDescent="0.2">
      <c r="B24613" s="7" t="s">
        <v>24719</v>
      </c>
      <c r="E24613" s="7">
        <v>247</v>
      </c>
    </row>
    <row r="24614" spans="2:5" x14ac:dyDescent="0.2">
      <c r="B24614" s="7" t="s">
        <v>24720</v>
      </c>
      <c r="E24614" s="7">
        <v>0</v>
      </c>
    </row>
    <row r="24615" spans="2:5" x14ac:dyDescent="0.2">
      <c r="B24615" s="7" t="s">
        <v>24721</v>
      </c>
      <c r="E24615" s="7">
        <v>377</v>
      </c>
    </row>
    <row r="24616" spans="2:5" x14ac:dyDescent="0.2">
      <c r="B24616" s="7" t="s">
        <v>24722</v>
      </c>
      <c r="E24616" s="7">
        <v>324</v>
      </c>
    </row>
    <row r="24617" spans="2:5" x14ac:dyDescent="0.2">
      <c r="B24617" s="7" t="s">
        <v>24723</v>
      </c>
      <c r="E24617" s="7">
        <v>510</v>
      </c>
    </row>
    <row r="24618" spans="2:5" x14ac:dyDescent="0.2">
      <c r="B24618" s="7" t="s">
        <v>24724</v>
      </c>
      <c r="E24618" s="7">
        <v>361</v>
      </c>
    </row>
    <row r="24619" spans="2:5" x14ac:dyDescent="0.2">
      <c r="B24619" s="7" t="s">
        <v>24725</v>
      </c>
      <c r="E24619" s="7">
        <v>246</v>
      </c>
    </row>
    <row r="24620" spans="2:5" x14ac:dyDescent="0.2">
      <c r="B24620" s="7" t="s">
        <v>24726</v>
      </c>
      <c r="E24620" s="7">
        <v>311</v>
      </c>
    </row>
    <row r="24621" spans="2:5" x14ac:dyDescent="0.2">
      <c r="B24621" s="7" t="s">
        <v>24727</v>
      </c>
      <c r="E24621" s="7">
        <v>297</v>
      </c>
    </row>
    <row r="24622" spans="2:5" x14ac:dyDescent="0.2">
      <c r="B24622" s="7" t="s">
        <v>24728</v>
      </c>
      <c r="E24622" s="7">
        <v>416</v>
      </c>
    </row>
    <row r="24623" spans="2:5" x14ac:dyDescent="0.2">
      <c r="B24623" s="7" t="s">
        <v>24729</v>
      </c>
      <c r="E24623" s="7">
        <v>320</v>
      </c>
    </row>
    <row r="24624" spans="2:5" x14ac:dyDescent="0.2">
      <c r="B24624" s="7" t="s">
        <v>24730</v>
      </c>
      <c r="E24624" s="7">
        <v>363</v>
      </c>
    </row>
    <row r="24625" spans="2:5" x14ac:dyDescent="0.2">
      <c r="B24625" s="7" t="s">
        <v>24731</v>
      </c>
      <c r="E24625" s="7">
        <v>214</v>
      </c>
    </row>
    <row r="24626" spans="2:5" x14ac:dyDescent="0.2">
      <c r="B24626" s="7" t="s">
        <v>24732</v>
      </c>
      <c r="E24626" s="7">
        <v>409</v>
      </c>
    </row>
    <row r="24627" spans="2:5" x14ac:dyDescent="0.2">
      <c r="B24627" s="7" t="s">
        <v>24733</v>
      </c>
      <c r="E24627" s="7">
        <v>467</v>
      </c>
    </row>
    <row r="24628" spans="2:5" x14ac:dyDescent="0.2">
      <c r="B24628" s="7" t="s">
        <v>24734</v>
      </c>
      <c r="E24628" s="7">
        <v>210</v>
      </c>
    </row>
    <row r="24629" spans="2:5" x14ac:dyDescent="0.2">
      <c r="B24629" s="7" t="s">
        <v>24735</v>
      </c>
      <c r="E24629" s="7">
        <v>207</v>
      </c>
    </row>
    <row r="24630" spans="2:5" x14ac:dyDescent="0.2">
      <c r="B24630" s="7" t="s">
        <v>24736</v>
      </c>
      <c r="E24630" s="7">
        <v>346</v>
      </c>
    </row>
    <row r="24631" spans="2:5" x14ac:dyDescent="0.2">
      <c r="B24631" s="7" t="s">
        <v>24737</v>
      </c>
      <c r="E24631" s="7">
        <v>321</v>
      </c>
    </row>
    <row r="24632" spans="2:5" x14ac:dyDescent="0.2">
      <c r="B24632" s="7" t="s">
        <v>24738</v>
      </c>
      <c r="E24632" s="7">
        <v>260</v>
      </c>
    </row>
    <row r="24633" spans="2:5" x14ac:dyDescent="0.2">
      <c r="B24633" s="7" t="s">
        <v>24739</v>
      </c>
      <c r="E24633" s="7">
        <v>349</v>
      </c>
    </row>
    <row r="24634" spans="2:5" x14ac:dyDescent="0.2">
      <c r="B24634" s="7" t="s">
        <v>24740</v>
      </c>
      <c r="E24634" s="7">
        <v>346</v>
      </c>
    </row>
    <row r="24635" spans="2:5" x14ac:dyDescent="0.2">
      <c r="B24635" s="7" t="s">
        <v>24741</v>
      </c>
      <c r="E24635" s="7">
        <v>402</v>
      </c>
    </row>
    <row r="24636" spans="2:5" x14ac:dyDescent="0.2">
      <c r="B24636" s="7" t="s">
        <v>24742</v>
      </c>
      <c r="E24636" s="7">
        <v>396</v>
      </c>
    </row>
    <row r="24637" spans="2:5" x14ac:dyDescent="0.2">
      <c r="B24637" s="7" t="s">
        <v>24743</v>
      </c>
      <c r="E24637" s="7">
        <v>355</v>
      </c>
    </row>
    <row r="24638" spans="2:5" x14ac:dyDescent="0.2">
      <c r="B24638" s="7" t="s">
        <v>24744</v>
      </c>
      <c r="E24638" s="7">
        <v>309</v>
      </c>
    </row>
    <row r="24639" spans="2:5" x14ac:dyDescent="0.2">
      <c r="B24639" s="7" t="s">
        <v>24745</v>
      </c>
      <c r="E24639" s="7">
        <v>156</v>
      </c>
    </row>
    <row r="24640" spans="2:5" x14ac:dyDescent="0.2">
      <c r="B24640" s="7" t="s">
        <v>24746</v>
      </c>
      <c r="E24640" s="7">
        <v>321</v>
      </c>
    </row>
    <row r="24641" spans="2:5" x14ac:dyDescent="0.2">
      <c r="B24641" s="7" t="s">
        <v>24747</v>
      </c>
      <c r="E24641" s="7">
        <v>264</v>
      </c>
    </row>
    <row r="24642" spans="2:5" x14ac:dyDescent="0.2">
      <c r="B24642" s="7" t="s">
        <v>24748</v>
      </c>
      <c r="E24642" s="7">
        <v>384</v>
      </c>
    </row>
    <row r="24643" spans="2:5" x14ac:dyDescent="0.2">
      <c r="B24643" s="7" t="s">
        <v>24749</v>
      </c>
      <c r="E24643" s="7">
        <v>350</v>
      </c>
    </row>
    <row r="24644" spans="2:5" x14ac:dyDescent="0.2">
      <c r="B24644" s="7" t="s">
        <v>24750</v>
      </c>
      <c r="E24644" s="7">
        <v>321</v>
      </c>
    </row>
    <row r="24645" spans="2:5" x14ac:dyDescent="0.2">
      <c r="B24645" s="7" t="s">
        <v>24751</v>
      </c>
      <c r="E24645" s="7">
        <v>296</v>
      </c>
    </row>
    <row r="24646" spans="2:5" x14ac:dyDescent="0.2">
      <c r="B24646" s="7" t="s">
        <v>24752</v>
      </c>
      <c r="E24646" s="7">
        <v>431</v>
      </c>
    </row>
    <row r="24647" spans="2:5" x14ac:dyDescent="0.2">
      <c r="B24647" s="7" t="s">
        <v>24753</v>
      </c>
      <c r="E24647" s="7">
        <v>348</v>
      </c>
    </row>
    <row r="24648" spans="2:5" x14ac:dyDescent="0.2">
      <c r="B24648" s="7" t="s">
        <v>24754</v>
      </c>
      <c r="E24648" s="7">
        <v>322</v>
      </c>
    </row>
    <row r="24649" spans="2:5" x14ac:dyDescent="0.2">
      <c r="B24649" s="7" t="s">
        <v>24755</v>
      </c>
      <c r="E24649" s="7">
        <v>386</v>
      </c>
    </row>
    <row r="24650" spans="2:5" x14ac:dyDescent="0.2">
      <c r="B24650" s="7" t="s">
        <v>24756</v>
      </c>
      <c r="E24650" s="7">
        <v>454</v>
      </c>
    </row>
    <row r="24651" spans="2:5" x14ac:dyDescent="0.2">
      <c r="B24651" s="7" t="s">
        <v>24757</v>
      </c>
      <c r="E24651" s="7">
        <v>345</v>
      </c>
    </row>
    <row r="24652" spans="2:5" x14ac:dyDescent="0.2">
      <c r="B24652" s="7" t="s">
        <v>24758</v>
      </c>
      <c r="E24652" s="7">
        <v>435</v>
      </c>
    </row>
    <row r="24653" spans="2:5" x14ac:dyDescent="0.2">
      <c r="B24653" s="7" t="s">
        <v>24759</v>
      </c>
      <c r="E24653" s="7">
        <v>392</v>
      </c>
    </row>
    <row r="24654" spans="2:5" x14ac:dyDescent="0.2">
      <c r="B24654" s="7" t="s">
        <v>24760</v>
      </c>
      <c r="E24654" s="7">
        <v>383</v>
      </c>
    </row>
    <row r="24655" spans="2:5" x14ac:dyDescent="0.2">
      <c r="B24655" s="7" t="s">
        <v>24761</v>
      </c>
      <c r="E24655" s="7">
        <v>314</v>
      </c>
    </row>
    <row r="24656" spans="2:5" x14ac:dyDescent="0.2">
      <c r="B24656" s="7" t="s">
        <v>24762</v>
      </c>
      <c r="E24656" s="7">
        <v>401</v>
      </c>
    </row>
    <row r="24657" spans="2:5" x14ac:dyDescent="0.2">
      <c r="B24657" s="7" t="s">
        <v>24763</v>
      </c>
      <c r="E24657" s="7">
        <v>403</v>
      </c>
    </row>
    <row r="24658" spans="2:5" x14ac:dyDescent="0.2">
      <c r="B24658" s="7" t="s">
        <v>24764</v>
      </c>
      <c r="E24658" s="7">
        <v>264</v>
      </c>
    </row>
    <row r="24659" spans="2:5" x14ac:dyDescent="0.2">
      <c r="B24659" s="7" t="s">
        <v>24765</v>
      </c>
      <c r="E24659" s="7">
        <v>491</v>
      </c>
    </row>
    <row r="24660" spans="2:5" x14ac:dyDescent="0.2">
      <c r="B24660" s="7" t="s">
        <v>24766</v>
      </c>
      <c r="E24660" s="7">
        <v>508</v>
      </c>
    </row>
    <row r="24661" spans="2:5" x14ac:dyDescent="0.2">
      <c r="B24661" s="7" t="s">
        <v>24767</v>
      </c>
      <c r="E24661" s="7">
        <v>369</v>
      </c>
    </row>
    <row r="24662" spans="2:5" x14ac:dyDescent="0.2">
      <c r="B24662" s="7" t="s">
        <v>24768</v>
      </c>
      <c r="E24662" s="7">
        <v>433</v>
      </c>
    </row>
    <row r="24663" spans="2:5" x14ac:dyDescent="0.2">
      <c r="B24663" s="7" t="s">
        <v>24769</v>
      </c>
      <c r="E24663" s="7">
        <v>532</v>
      </c>
    </row>
    <row r="24664" spans="2:5" x14ac:dyDescent="0.2">
      <c r="B24664" s="7" t="s">
        <v>24770</v>
      </c>
      <c r="E24664" s="7">
        <v>332</v>
      </c>
    </row>
    <row r="24665" spans="2:5" x14ac:dyDescent="0.2">
      <c r="B24665" s="7" t="s">
        <v>24771</v>
      </c>
      <c r="E24665" s="7">
        <v>474</v>
      </c>
    </row>
    <row r="24666" spans="2:5" x14ac:dyDescent="0.2">
      <c r="B24666" s="7" t="s">
        <v>24772</v>
      </c>
      <c r="E24666" s="7">
        <v>415</v>
      </c>
    </row>
    <row r="24667" spans="2:5" x14ac:dyDescent="0.2">
      <c r="B24667" s="7" t="s">
        <v>24773</v>
      </c>
      <c r="E24667" s="7">
        <v>302</v>
      </c>
    </row>
    <row r="24668" spans="2:5" x14ac:dyDescent="0.2">
      <c r="B24668" s="7" t="s">
        <v>24774</v>
      </c>
      <c r="E24668" s="7">
        <v>332</v>
      </c>
    </row>
    <row r="24669" spans="2:5" x14ac:dyDescent="0.2">
      <c r="B24669" s="7" t="s">
        <v>24775</v>
      </c>
      <c r="E24669" s="7">
        <v>460</v>
      </c>
    </row>
    <row r="24670" spans="2:5" x14ac:dyDescent="0.2">
      <c r="B24670" s="7" t="s">
        <v>24776</v>
      </c>
      <c r="E24670" s="7">
        <v>310</v>
      </c>
    </row>
    <row r="24671" spans="2:5" x14ac:dyDescent="0.2">
      <c r="B24671" s="7" t="s">
        <v>24777</v>
      </c>
      <c r="E24671" s="7">
        <v>440</v>
      </c>
    </row>
    <row r="24672" spans="2:5" x14ac:dyDescent="0.2">
      <c r="B24672" s="7" t="s">
        <v>24778</v>
      </c>
      <c r="E24672" s="7">
        <v>352</v>
      </c>
    </row>
    <row r="24673" spans="2:5" x14ac:dyDescent="0.2">
      <c r="B24673" s="7" t="s">
        <v>24779</v>
      </c>
      <c r="E24673" s="7">
        <v>407</v>
      </c>
    </row>
    <row r="24674" spans="2:5" x14ac:dyDescent="0.2">
      <c r="B24674" s="7" t="s">
        <v>24780</v>
      </c>
      <c r="E24674" s="7">
        <v>515</v>
      </c>
    </row>
    <row r="24675" spans="2:5" x14ac:dyDescent="0.2">
      <c r="B24675" s="7" t="s">
        <v>24781</v>
      </c>
      <c r="E24675" s="7">
        <v>379</v>
      </c>
    </row>
    <row r="24676" spans="2:5" x14ac:dyDescent="0.2">
      <c r="B24676" s="7" t="s">
        <v>24782</v>
      </c>
      <c r="E24676" s="7">
        <v>244</v>
      </c>
    </row>
    <row r="24677" spans="2:5" x14ac:dyDescent="0.2">
      <c r="B24677" s="7" t="s">
        <v>24783</v>
      </c>
      <c r="E24677" s="7">
        <v>367</v>
      </c>
    </row>
    <row r="24678" spans="2:5" x14ac:dyDescent="0.2">
      <c r="B24678" s="7" t="s">
        <v>24784</v>
      </c>
      <c r="E24678" s="7">
        <v>407</v>
      </c>
    </row>
    <row r="24679" spans="2:5" x14ac:dyDescent="0.2">
      <c r="B24679" s="7" t="s">
        <v>24785</v>
      </c>
      <c r="E24679" s="7">
        <v>348</v>
      </c>
    </row>
    <row r="24680" spans="2:5" x14ac:dyDescent="0.2">
      <c r="B24680" s="7" t="s">
        <v>24786</v>
      </c>
      <c r="E24680" s="7">
        <v>364</v>
      </c>
    </row>
    <row r="24681" spans="2:5" x14ac:dyDescent="0.2">
      <c r="B24681" s="7" t="s">
        <v>24787</v>
      </c>
      <c r="E24681" s="7">
        <v>490</v>
      </c>
    </row>
    <row r="24682" spans="2:5" x14ac:dyDescent="0.2">
      <c r="B24682" s="7" t="s">
        <v>24788</v>
      </c>
      <c r="E24682" s="7">
        <v>436</v>
      </c>
    </row>
    <row r="24683" spans="2:5" x14ac:dyDescent="0.2">
      <c r="B24683" s="7" t="s">
        <v>24789</v>
      </c>
      <c r="E24683" s="7">
        <v>478</v>
      </c>
    </row>
    <row r="24684" spans="2:5" x14ac:dyDescent="0.2">
      <c r="B24684" s="7" t="s">
        <v>24790</v>
      </c>
      <c r="E24684" s="7">
        <v>360</v>
      </c>
    </row>
    <row r="24685" spans="2:5" x14ac:dyDescent="0.2">
      <c r="B24685" s="7" t="s">
        <v>24791</v>
      </c>
      <c r="E24685" s="7">
        <v>447</v>
      </c>
    </row>
    <row r="24686" spans="2:5" x14ac:dyDescent="0.2">
      <c r="B24686" s="7" t="s">
        <v>24792</v>
      </c>
      <c r="E24686" s="7">
        <v>228</v>
      </c>
    </row>
    <row r="24687" spans="2:5" x14ac:dyDescent="0.2">
      <c r="B24687" s="7" t="s">
        <v>24793</v>
      </c>
      <c r="E24687" s="7">
        <v>437</v>
      </c>
    </row>
    <row r="24688" spans="2:5" x14ac:dyDescent="0.2">
      <c r="B24688" s="7" t="s">
        <v>24794</v>
      </c>
      <c r="E24688" s="7">
        <v>483</v>
      </c>
    </row>
    <row r="24689" spans="2:5" x14ac:dyDescent="0.2">
      <c r="B24689" s="7" t="s">
        <v>24795</v>
      </c>
      <c r="E24689" s="7">
        <v>347</v>
      </c>
    </row>
    <row r="24690" spans="2:5" x14ac:dyDescent="0.2">
      <c r="B24690" s="7" t="s">
        <v>24796</v>
      </c>
      <c r="E24690" s="7">
        <v>490</v>
      </c>
    </row>
    <row r="24691" spans="2:5" x14ac:dyDescent="0.2">
      <c r="B24691" s="7" t="s">
        <v>24797</v>
      </c>
      <c r="E24691" s="7">
        <v>296</v>
      </c>
    </row>
    <row r="24692" spans="2:5" x14ac:dyDescent="0.2">
      <c r="B24692" s="7" t="s">
        <v>24798</v>
      </c>
      <c r="E24692" s="7">
        <v>341</v>
      </c>
    </row>
    <row r="24693" spans="2:5" x14ac:dyDescent="0.2">
      <c r="B24693" s="7" t="s">
        <v>24799</v>
      </c>
      <c r="E24693" s="7">
        <v>267</v>
      </c>
    </row>
    <row r="24694" spans="2:5" x14ac:dyDescent="0.2">
      <c r="B24694" s="7" t="s">
        <v>24800</v>
      </c>
      <c r="E24694" s="7">
        <v>541</v>
      </c>
    </row>
    <row r="24695" spans="2:5" x14ac:dyDescent="0.2">
      <c r="B24695" s="7" t="s">
        <v>24801</v>
      </c>
      <c r="E24695" s="7">
        <v>391</v>
      </c>
    </row>
    <row r="24696" spans="2:5" x14ac:dyDescent="0.2">
      <c r="B24696" s="7" t="s">
        <v>24802</v>
      </c>
      <c r="E24696" s="7">
        <v>431</v>
      </c>
    </row>
    <row r="24697" spans="2:5" x14ac:dyDescent="0.2">
      <c r="B24697" s="7" t="s">
        <v>24803</v>
      </c>
      <c r="E24697" s="7">
        <v>198</v>
      </c>
    </row>
    <row r="24698" spans="2:5" x14ac:dyDescent="0.2">
      <c r="B24698" s="7" t="s">
        <v>24804</v>
      </c>
      <c r="E24698" s="7">
        <v>376</v>
      </c>
    </row>
    <row r="24699" spans="2:5" x14ac:dyDescent="0.2">
      <c r="B24699" s="7" t="s">
        <v>24805</v>
      </c>
      <c r="E24699" s="7">
        <v>359</v>
      </c>
    </row>
    <row r="24700" spans="2:5" x14ac:dyDescent="0.2">
      <c r="B24700" s="7" t="s">
        <v>24806</v>
      </c>
      <c r="E24700" s="7">
        <v>394</v>
      </c>
    </row>
    <row r="24701" spans="2:5" x14ac:dyDescent="0.2">
      <c r="B24701" s="7" t="s">
        <v>24807</v>
      </c>
      <c r="E24701" s="7">
        <v>422</v>
      </c>
    </row>
    <row r="24702" spans="2:5" x14ac:dyDescent="0.2">
      <c r="B24702" s="7" t="s">
        <v>24808</v>
      </c>
      <c r="E24702" s="7">
        <v>293</v>
      </c>
    </row>
    <row r="24703" spans="2:5" x14ac:dyDescent="0.2">
      <c r="B24703" s="7" t="s">
        <v>24809</v>
      </c>
      <c r="E24703" s="7">
        <v>274</v>
      </c>
    </row>
    <row r="24704" spans="2:5" x14ac:dyDescent="0.2">
      <c r="B24704" s="7" t="s">
        <v>24810</v>
      </c>
      <c r="E24704" s="7">
        <v>392</v>
      </c>
    </row>
    <row r="24705" spans="2:5" x14ac:dyDescent="0.2">
      <c r="B24705" s="7" t="s">
        <v>24811</v>
      </c>
      <c r="E24705" s="7">
        <v>440</v>
      </c>
    </row>
    <row r="24706" spans="2:5" x14ac:dyDescent="0.2">
      <c r="B24706" s="7" t="s">
        <v>24812</v>
      </c>
      <c r="E24706" s="7">
        <v>403</v>
      </c>
    </row>
    <row r="24707" spans="2:5" x14ac:dyDescent="0.2">
      <c r="B24707" s="7" t="s">
        <v>24813</v>
      </c>
      <c r="E24707" s="7">
        <v>377</v>
      </c>
    </row>
    <row r="24708" spans="2:5" x14ac:dyDescent="0.2">
      <c r="B24708" s="7" t="s">
        <v>24814</v>
      </c>
      <c r="E24708" s="7">
        <v>482</v>
      </c>
    </row>
    <row r="24709" spans="2:5" x14ac:dyDescent="0.2">
      <c r="B24709" s="7" t="s">
        <v>24815</v>
      </c>
      <c r="E24709" s="7">
        <v>291</v>
      </c>
    </row>
    <row r="24710" spans="2:5" x14ac:dyDescent="0.2">
      <c r="B24710" s="7" t="s">
        <v>24816</v>
      </c>
      <c r="E24710" s="7">
        <v>416</v>
      </c>
    </row>
    <row r="24711" spans="2:5" x14ac:dyDescent="0.2">
      <c r="B24711" s="7" t="s">
        <v>24817</v>
      </c>
      <c r="E24711" s="7">
        <v>233</v>
      </c>
    </row>
    <row r="24712" spans="2:5" x14ac:dyDescent="0.2">
      <c r="B24712" s="7" t="s">
        <v>24818</v>
      </c>
      <c r="E24712" s="7">
        <v>314</v>
      </c>
    </row>
    <row r="24713" spans="2:5" x14ac:dyDescent="0.2">
      <c r="B24713" s="7" t="s">
        <v>24819</v>
      </c>
      <c r="E24713" s="7">
        <v>261</v>
      </c>
    </row>
    <row r="24714" spans="2:5" x14ac:dyDescent="0.2">
      <c r="B24714" s="7" t="s">
        <v>24820</v>
      </c>
      <c r="E24714" s="7">
        <v>0</v>
      </c>
    </row>
    <row r="24715" spans="2:5" x14ac:dyDescent="0.2">
      <c r="B24715" s="7" t="s">
        <v>24821</v>
      </c>
      <c r="E24715" s="7">
        <v>454</v>
      </c>
    </row>
    <row r="24716" spans="2:5" x14ac:dyDescent="0.2">
      <c r="B24716" s="7" t="s">
        <v>24822</v>
      </c>
      <c r="E24716" s="7">
        <v>328</v>
      </c>
    </row>
    <row r="24717" spans="2:5" x14ac:dyDescent="0.2">
      <c r="B24717" s="7" t="s">
        <v>24823</v>
      </c>
      <c r="E24717" s="7">
        <v>415</v>
      </c>
    </row>
    <row r="24718" spans="2:5" x14ac:dyDescent="0.2">
      <c r="B24718" s="7" t="s">
        <v>24824</v>
      </c>
      <c r="E24718" s="7">
        <v>505</v>
      </c>
    </row>
    <row r="24719" spans="2:5" x14ac:dyDescent="0.2">
      <c r="B24719" s="7" t="s">
        <v>24825</v>
      </c>
      <c r="E24719" s="7">
        <v>236</v>
      </c>
    </row>
    <row r="24720" spans="2:5" x14ac:dyDescent="0.2">
      <c r="B24720" s="7" t="s">
        <v>24826</v>
      </c>
      <c r="E24720" s="7">
        <v>294</v>
      </c>
    </row>
    <row r="24721" spans="2:5" x14ac:dyDescent="0.2">
      <c r="B24721" s="7" t="s">
        <v>24827</v>
      </c>
      <c r="E24721" s="7">
        <v>353</v>
      </c>
    </row>
    <row r="24722" spans="2:5" x14ac:dyDescent="0.2">
      <c r="B24722" s="7" t="s">
        <v>24828</v>
      </c>
      <c r="E24722" s="7">
        <v>320</v>
      </c>
    </row>
    <row r="24723" spans="2:5" x14ac:dyDescent="0.2">
      <c r="B24723" s="7" t="s">
        <v>24829</v>
      </c>
      <c r="E24723" s="7">
        <v>339</v>
      </c>
    </row>
    <row r="24724" spans="2:5" x14ac:dyDescent="0.2">
      <c r="B24724" s="7" t="s">
        <v>24830</v>
      </c>
      <c r="E24724" s="7">
        <v>453</v>
      </c>
    </row>
    <row r="24725" spans="2:5" x14ac:dyDescent="0.2">
      <c r="B24725" s="7" t="s">
        <v>24831</v>
      </c>
      <c r="E24725" s="7">
        <v>313</v>
      </c>
    </row>
    <row r="24726" spans="2:5" x14ac:dyDescent="0.2">
      <c r="B24726" s="7" t="s">
        <v>24832</v>
      </c>
      <c r="E24726" s="7">
        <v>372</v>
      </c>
    </row>
    <row r="24727" spans="2:5" x14ac:dyDescent="0.2">
      <c r="B24727" s="7" t="s">
        <v>24833</v>
      </c>
      <c r="E24727" s="7">
        <v>358</v>
      </c>
    </row>
    <row r="24728" spans="2:5" x14ac:dyDescent="0.2">
      <c r="B24728" s="7" t="s">
        <v>24834</v>
      </c>
      <c r="E24728" s="7">
        <v>256</v>
      </c>
    </row>
    <row r="24729" spans="2:5" x14ac:dyDescent="0.2">
      <c r="B24729" s="7" t="s">
        <v>24835</v>
      </c>
      <c r="E24729" s="7">
        <v>306</v>
      </c>
    </row>
    <row r="24730" spans="2:5" x14ac:dyDescent="0.2">
      <c r="B24730" s="7" t="s">
        <v>24836</v>
      </c>
      <c r="E24730" s="7">
        <v>321</v>
      </c>
    </row>
    <row r="24731" spans="2:5" x14ac:dyDescent="0.2">
      <c r="B24731" s="7" t="s">
        <v>24837</v>
      </c>
      <c r="E24731" s="7">
        <v>294</v>
      </c>
    </row>
    <row r="24732" spans="2:5" x14ac:dyDescent="0.2">
      <c r="B24732" s="7" t="s">
        <v>24838</v>
      </c>
      <c r="E24732" s="7">
        <v>348</v>
      </c>
    </row>
    <row r="24733" spans="2:5" x14ac:dyDescent="0.2">
      <c r="B24733" s="7" t="s">
        <v>24839</v>
      </c>
      <c r="E24733" s="7">
        <v>392</v>
      </c>
    </row>
    <row r="24734" spans="2:5" x14ac:dyDescent="0.2">
      <c r="B24734" s="7" t="s">
        <v>24840</v>
      </c>
      <c r="E24734" s="7">
        <v>448</v>
      </c>
    </row>
    <row r="24735" spans="2:5" x14ac:dyDescent="0.2">
      <c r="B24735" s="7" t="s">
        <v>24841</v>
      </c>
      <c r="E24735" s="7">
        <v>440</v>
      </c>
    </row>
    <row r="24736" spans="2:5" x14ac:dyDescent="0.2">
      <c r="B24736" s="7" t="s">
        <v>24842</v>
      </c>
      <c r="E24736" s="7">
        <v>344</v>
      </c>
    </row>
    <row r="24737" spans="2:5" x14ac:dyDescent="0.2">
      <c r="B24737" s="7" t="s">
        <v>24843</v>
      </c>
      <c r="E24737" s="7">
        <v>260</v>
      </c>
    </row>
    <row r="24738" spans="2:5" x14ac:dyDescent="0.2">
      <c r="B24738" s="7" t="s">
        <v>24844</v>
      </c>
      <c r="E24738" s="7">
        <v>403</v>
      </c>
    </row>
    <row r="24739" spans="2:5" x14ac:dyDescent="0.2">
      <c r="B24739" s="7" t="s">
        <v>24845</v>
      </c>
      <c r="E24739" s="7">
        <v>187</v>
      </c>
    </row>
    <row r="24740" spans="2:5" x14ac:dyDescent="0.2">
      <c r="B24740" s="7" t="s">
        <v>24846</v>
      </c>
      <c r="E24740" s="7">
        <v>403</v>
      </c>
    </row>
    <row r="24741" spans="2:5" x14ac:dyDescent="0.2">
      <c r="B24741" s="7" t="s">
        <v>24847</v>
      </c>
      <c r="E24741" s="7">
        <v>203</v>
      </c>
    </row>
    <row r="24742" spans="2:5" x14ac:dyDescent="0.2">
      <c r="B24742" s="7" t="s">
        <v>24848</v>
      </c>
      <c r="E24742" s="7">
        <v>492</v>
      </c>
    </row>
    <row r="24743" spans="2:5" x14ac:dyDescent="0.2">
      <c r="B24743" s="7" t="s">
        <v>24849</v>
      </c>
      <c r="E24743" s="7">
        <v>370</v>
      </c>
    </row>
    <row r="24744" spans="2:5" x14ac:dyDescent="0.2">
      <c r="B24744" s="7" t="s">
        <v>24850</v>
      </c>
      <c r="E24744" s="7">
        <v>394</v>
      </c>
    </row>
    <row r="24745" spans="2:5" x14ac:dyDescent="0.2">
      <c r="B24745" s="7" t="s">
        <v>24851</v>
      </c>
      <c r="E24745" s="7">
        <v>322</v>
      </c>
    </row>
    <row r="24746" spans="2:5" x14ac:dyDescent="0.2">
      <c r="B24746" s="7" t="s">
        <v>24852</v>
      </c>
      <c r="E24746" s="7">
        <v>437</v>
      </c>
    </row>
    <row r="24747" spans="2:5" x14ac:dyDescent="0.2">
      <c r="B24747" s="7" t="s">
        <v>24853</v>
      </c>
      <c r="E24747" s="7">
        <v>401</v>
      </c>
    </row>
    <row r="24748" spans="2:5" x14ac:dyDescent="0.2">
      <c r="B24748" s="7" t="s">
        <v>24854</v>
      </c>
      <c r="E24748" s="7">
        <v>456</v>
      </c>
    </row>
    <row r="24749" spans="2:5" x14ac:dyDescent="0.2">
      <c r="B24749" s="7" t="s">
        <v>24855</v>
      </c>
      <c r="E24749" s="7">
        <v>480</v>
      </c>
    </row>
    <row r="24750" spans="2:5" x14ac:dyDescent="0.2">
      <c r="B24750" s="7" t="s">
        <v>24856</v>
      </c>
      <c r="E24750" s="7">
        <v>566</v>
      </c>
    </row>
    <row r="24751" spans="2:5" x14ac:dyDescent="0.2">
      <c r="B24751" s="7" t="s">
        <v>24857</v>
      </c>
      <c r="E24751" s="7">
        <v>389</v>
      </c>
    </row>
    <row r="24752" spans="2:5" x14ac:dyDescent="0.2">
      <c r="B24752" s="7" t="s">
        <v>24858</v>
      </c>
      <c r="E24752" s="7">
        <v>328</v>
      </c>
    </row>
    <row r="24753" spans="2:5" x14ac:dyDescent="0.2">
      <c r="B24753" s="7" t="s">
        <v>24859</v>
      </c>
      <c r="E24753" s="7">
        <v>401</v>
      </c>
    </row>
    <row r="24754" spans="2:5" x14ac:dyDescent="0.2">
      <c r="B24754" s="7" t="s">
        <v>24860</v>
      </c>
      <c r="E24754" s="7">
        <v>346</v>
      </c>
    </row>
    <row r="24755" spans="2:5" x14ac:dyDescent="0.2">
      <c r="B24755" s="7" t="s">
        <v>24861</v>
      </c>
      <c r="E24755" s="7">
        <v>377</v>
      </c>
    </row>
    <row r="24756" spans="2:5" x14ac:dyDescent="0.2">
      <c r="B24756" s="7" t="s">
        <v>24862</v>
      </c>
      <c r="E24756" s="7">
        <v>506</v>
      </c>
    </row>
    <row r="24757" spans="2:5" x14ac:dyDescent="0.2">
      <c r="B24757" s="7" t="s">
        <v>24863</v>
      </c>
      <c r="E24757" s="7">
        <v>523</v>
      </c>
    </row>
    <row r="24758" spans="2:5" x14ac:dyDescent="0.2">
      <c r="B24758" s="7" t="s">
        <v>24864</v>
      </c>
      <c r="E24758" s="7">
        <v>298</v>
      </c>
    </row>
    <row r="24759" spans="2:5" x14ac:dyDescent="0.2">
      <c r="B24759" s="7" t="s">
        <v>24865</v>
      </c>
      <c r="E24759" s="7">
        <v>407</v>
      </c>
    </row>
    <row r="24760" spans="2:5" x14ac:dyDescent="0.2">
      <c r="B24760" s="7" t="s">
        <v>24866</v>
      </c>
      <c r="E24760" s="7">
        <v>525</v>
      </c>
    </row>
    <row r="24761" spans="2:5" x14ac:dyDescent="0.2">
      <c r="B24761" s="7" t="s">
        <v>24867</v>
      </c>
      <c r="E24761" s="7">
        <v>339</v>
      </c>
    </row>
    <row r="24762" spans="2:5" x14ac:dyDescent="0.2">
      <c r="B24762" s="7" t="s">
        <v>24868</v>
      </c>
      <c r="E24762" s="7">
        <v>399</v>
      </c>
    </row>
    <row r="24763" spans="2:5" x14ac:dyDescent="0.2">
      <c r="B24763" s="7" t="s">
        <v>24869</v>
      </c>
      <c r="E24763" s="7">
        <v>412</v>
      </c>
    </row>
    <row r="24764" spans="2:5" x14ac:dyDescent="0.2">
      <c r="B24764" s="7" t="s">
        <v>24870</v>
      </c>
      <c r="E24764" s="7">
        <v>366</v>
      </c>
    </row>
    <row r="24765" spans="2:5" x14ac:dyDescent="0.2">
      <c r="B24765" s="7" t="s">
        <v>24871</v>
      </c>
      <c r="E24765" s="7">
        <v>348</v>
      </c>
    </row>
    <row r="24766" spans="2:5" x14ac:dyDescent="0.2">
      <c r="B24766" s="7" t="s">
        <v>24872</v>
      </c>
      <c r="E24766" s="7">
        <v>300</v>
      </c>
    </row>
    <row r="24767" spans="2:5" x14ac:dyDescent="0.2">
      <c r="B24767" s="7" t="s">
        <v>24873</v>
      </c>
      <c r="E24767" s="7">
        <v>330</v>
      </c>
    </row>
    <row r="24768" spans="2:5" x14ac:dyDescent="0.2">
      <c r="B24768" s="7" t="s">
        <v>24874</v>
      </c>
      <c r="E24768" s="7">
        <v>415</v>
      </c>
    </row>
    <row r="24769" spans="2:5" x14ac:dyDescent="0.2">
      <c r="B24769" s="7" t="s">
        <v>24875</v>
      </c>
      <c r="E24769" s="7">
        <v>345</v>
      </c>
    </row>
    <row r="24770" spans="2:5" x14ac:dyDescent="0.2">
      <c r="B24770" s="7" t="s">
        <v>24876</v>
      </c>
      <c r="E24770" s="7">
        <v>340</v>
      </c>
    </row>
    <row r="24771" spans="2:5" x14ac:dyDescent="0.2">
      <c r="B24771" s="7" t="s">
        <v>24877</v>
      </c>
      <c r="E24771" s="7">
        <v>331</v>
      </c>
    </row>
    <row r="24772" spans="2:5" x14ac:dyDescent="0.2">
      <c r="B24772" s="7" t="s">
        <v>24878</v>
      </c>
      <c r="E24772" s="7">
        <v>467</v>
      </c>
    </row>
    <row r="24773" spans="2:5" x14ac:dyDescent="0.2">
      <c r="B24773" s="7" t="s">
        <v>24879</v>
      </c>
      <c r="E24773" s="7">
        <v>421</v>
      </c>
    </row>
    <row r="24774" spans="2:5" x14ac:dyDescent="0.2">
      <c r="B24774" s="7" t="s">
        <v>24880</v>
      </c>
      <c r="E24774" s="7">
        <v>430</v>
      </c>
    </row>
    <row r="24775" spans="2:5" x14ac:dyDescent="0.2">
      <c r="B24775" s="7" t="s">
        <v>24881</v>
      </c>
      <c r="E24775" s="7">
        <v>397</v>
      </c>
    </row>
    <row r="24776" spans="2:5" x14ac:dyDescent="0.2">
      <c r="B24776" s="7" t="s">
        <v>24882</v>
      </c>
      <c r="E24776" s="7">
        <v>353</v>
      </c>
    </row>
    <row r="24777" spans="2:5" x14ac:dyDescent="0.2">
      <c r="B24777" s="7" t="s">
        <v>24883</v>
      </c>
      <c r="E24777" s="7">
        <v>364</v>
      </c>
    </row>
    <row r="24778" spans="2:5" x14ac:dyDescent="0.2">
      <c r="B24778" s="7" t="s">
        <v>24884</v>
      </c>
      <c r="E24778" s="7">
        <v>576</v>
      </c>
    </row>
    <row r="24779" spans="2:5" x14ac:dyDescent="0.2">
      <c r="B24779" s="7" t="s">
        <v>24885</v>
      </c>
      <c r="E24779" s="7">
        <v>394</v>
      </c>
    </row>
    <row r="24780" spans="2:5" x14ac:dyDescent="0.2">
      <c r="B24780" s="7" t="s">
        <v>24886</v>
      </c>
      <c r="E24780" s="7">
        <v>351</v>
      </c>
    </row>
    <row r="24781" spans="2:5" x14ac:dyDescent="0.2">
      <c r="B24781" s="7" t="s">
        <v>24887</v>
      </c>
      <c r="E24781" s="7">
        <v>353</v>
      </c>
    </row>
    <row r="24782" spans="2:5" x14ac:dyDescent="0.2">
      <c r="B24782" s="7" t="s">
        <v>24888</v>
      </c>
      <c r="E24782" s="7">
        <v>344</v>
      </c>
    </row>
    <row r="24783" spans="2:5" x14ac:dyDescent="0.2">
      <c r="B24783" s="7" t="s">
        <v>24889</v>
      </c>
      <c r="E24783" s="7">
        <v>394</v>
      </c>
    </row>
    <row r="24784" spans="2:5" x14ac:dyDescent="0.2">
      <c r="B24784" s="7" t="s">
        <v>24890</v>
      </c>
      <c r="E24784" s="7">
        <v>419</v>
      </c>
    </row>
    <row r="24785" spans="2:5" x14ac:dyDescent="0.2">
      <c r="B24785" s="7" t="s">
        <v>24891</v>
      </c>
      <c r="E24785" s="7">
        <v>480</v>
      </c>
    </row>
    <row r="24786" spans="2:5" x14ac:dyDescent="0.2">
      <c r="B24786" s="7" t="s">
        <v>24892</v>
      </c>
      <c r="E24786" s="7">
        <v>324</v>
      </c>
    </row>
    <row r="24787" spans="2:5" x14ac:dyDescent="0.2">
      <c r="B24787" s="7" t="s">
        <v>24893</v>
      </c>
      <c r="E24787" s="7">
        <v>328</v>
      </c>
    </row>
    <row r="24788" spans="2:5" x14ac:dyDescent="0.2">
      <c r="B24788" s="7" t="s">
        <v>24894</v>
      </c>
      <c r="E24788" s="7">
        <v>428</v>
      </c>
    </row>
    <row r="24789" spans="2:5" x14ac:dyDescent="0.2">
      <c r="B24789" s="7" t="s">
        <v>24895</v>
      </c>
      <c r="E24789" s="7">
        <v>368</v>
      </c>
    </row>
    <row r="24790" spans="2:5" x14ac:dyDescent="0.2">
      <c r="B24790" s="7" t="s">
        <v>24896</v>
      </c>
      <c r="E24790" s="7">
        <v>354</v>
      </c>
    </row>
    <row r="24791" spans="2:5" x14ac:dyDescent="0.2">
      <c r="B24791" s="7" t="s">
        <v>24897</v>
      </c>
      <c r="E24791" s="7">
        <v>322</v>
      </c>
    </row>
    <row r="24792" spans="2:5" x14ac:dyDescent="0.2">
      <c r="B24792" s="7" t="s">
        <v>24898</v>
      </c>
      <c r="E24792" s="7">
        <v>350</v>
      </c>
    </row>
    <row r="24793" spans="2:5" x14ac:dyDescent="0.2">
      <c r="B24793" s="7" t="s">
        <v>24899</v>
      </c>
      <c r="E24793" s="7">
        <v>373</v>
      </c>
    </row>
    <row r="24794" spans="2:5" x14ac:dyDescent="0.2">
      <c r="B24794" s="7" t="s">
        <v>24900</v>
      </c>
      <c r="E24794" s="7">
        <v>424</v>
      </c>
    </row>
    <row r="24795" spans="2:5" x14ac:dyDescent="0.2">
      <c r="B24795" s="7" t="s">
        <v>24901</v>
      </c>
      <c r="E24795" s="7">
        <v>412</v>
      </c>
    </row>
    <row r="24796" spans="2:5" x14ac:dyDescent="0.2">
      <c r="B24796" s="7" t="s">
        <v>24902</v>
      </c>
      <c r="E24796" s="7">
        <v>388</v>
      </c>
    </row>
    <row r="24797" spans="2:5" x14ac:dyDescent="0.2">
      <c r="B24797" s="7" t="s">
        <v>24903</v>
      </c>
      <c r="E24797" s="7">
        <v>183</v>
      </c>
    </row>
    <row r="24798" spans="2:5" x14ac:dyDescent="0.2">
      <c r="B24798" s="7" t="s">
        <v>24904</v>
      </c>
      <c r="E24798" s="7">
        <v>345</v>
      </c>
    </row>
    <row r="24799" spans="2:5" x14ac:dyDescent="0.2">
      <c r="B24799" s="7" t="s">
        <v>24905</v>
      </c>
      <c r="E24799" s="7">
        <v>349</v>
      </c>
    </row>
    <row r="24800" spans="2:5" x14ac:dyDescent="0.2">
      <c r="B24800" s="7" t="s">
        <v>24906</v>
      </c>
      <c r="E24800" s="7">
        <v>346</v>
      </c>
    </row>
    <row r="24801" spans="2:5" x14ac:dyDescent="0.2">
      <c r="B24801" s="7" t="s">
        <v>24907</v>
      </c>
      <c r="E24801" s="7">
        <v>510</v>
      </c>
    </row>
    <row r="24802" spans="2:5" x14ac:dyDescent="0.2">
      <c r="B24802" s="7" t="s">
        <v>24908</v>
      </c>
      <c r="E24802" s="7">
        <v>359</v>
      </c>
    </row>
    <row r="24803" spans="2:5" x14ac:dyDescent="0.2">
      <c r="B24803" s="7" t="s">
        <v>24909</v>
      </c>
      <c r="E24803" s="7">
        <v>294</v>
      </c>
    </row>
    <row r="24804" spans="2:5" x14ac:dyDescent="0.2">
      <c r="B24804" s="7" t="s">
        <v>24910</v>
      </c>
      <c r="E24804" s="7">
        <v>743</v>
      </c>
    </row>
    <row r="24805" spans="2:5" x14ac:dyDescent="0.2">
      <c r="B24805" s="7" t="s">
        <v>24911</v>
      </c>
      <c r="E24805" s="7">
        <v>709</v>
      </c>
    </row>
    <row r="24806" spans="2:5" x14ac:dyDescent="0.2">
      <c r="B24806" s="7" t="s">
        <v>24912</v>
      </c>
      <c r="E24806" s="7">
        <v>591</v>
      </c>
    </row>
    <row r="24807" spans="2:5" x14ac:dyDescent="0.2">
      <c r="B24807" s="7" t="s">
        <v>24913</v>
      </c>
      <c r="E24807" s="7">
        <v>700</v>
      </c>
    </row>
    <row r="24808" spans="2:5" x14ac:dyDescent="0.2">
      <c r="B24808" s="7" t="s">
        <v>24914</v>
      </c>
      <c r="E24808" s="7">
        <v>690</v>
      </c>
    </row>
    <row r="24809" spans="2:5" x14ac:dyDescent="0.2">
      <c r="B24809" s="7" t="s">
        <v>24915</v>
      </c>
      <c r="E24809" s="7">
        <v>427</v>
      </c>
    </row>
    <row r="24810" spans="2:5" x14ac:dyDescent="0.2">
      <c r="B24810" s="7" t="s">
        <v>24916</v>
      </c>
      <c r="E24810" s="7">
        <v>510</v>
      </c>
    </row>
    <row r="24811" spans="2:5" x14ac:dyDescent="0.2">
      <c r="B24811" s="7" t="s">
        <v>24917</v>
      </c>
      <c r="E24811" s="7">
        <v>441</v>
      </c>
    </row>
    <row r="24812" spans="2:5" x14ac:dyDescent="0.2">
      <c r="B24812" s="7" t="s">
        <v>24918</v>
      </c>
      <c r="E24812" s="7">
        <v>370</v>
      </c>
    </row>
    <row r="24813" spans="2:5" x14ac:dyDescent="0.2">
      <c r="B24813" s="7" t="s">
        <v>24919</v>
      </c>
      <c r="E24813" s="7">
        <v>428</v>
      </c>
    </row>
    <row r="24814" spans="2:5" x14ac:dyDescent="0.2">
      <c r="B24814" s="7" t="s">
        <v>24920</v>
      </c>
      <c r="E24814" s="7">
        <v>0</v>
      </c>
    </row>
    <row r="24815" spans="2:5" x14ac:dyDescent="0.2">
      <c r="B24815" s="7" t="s">
        <v>24921</v>
      </c>
      <c r="E24815" s="7">
        <v>845</v>
      </c>
    </row>
    <row r="24816" spans="2:5" x14ac:dyDescent="0.2">
      <c r="B24816" s="7" t="s">
        <v>24922</v>
      </c>
      <c r="E24816" s="7">
        <v>556</v>
      </c>
    </row>
    <row r="24817" spans="2:5" x14ac:dyDescent="0.2">
      <c r="B24817" s="7" t="s">
        <v>24923</v>
      </c>
      <c r="E24817" s="7">
        <v>568</v>
      </c>
    </row>
    <row r="24818" spans="2:5" x14ac:dyDescent="0.2">
      <c r="B24818" s="7" t="s">
        <v>24924</v>
      </c>
      <c r="E24818" s="7">
        <v>683</v>
      </c>
    </row>
    <row r="24819" spans="2:5" x14ac:dyDescent="0.2">
      <c r="B24819" s="7" t="s">
        <v>24925</v>
      </c>
      <c r="E24819" s="7">
        <v>434</v>
      </c>
    </row>
    <row r="24820" spans="2:5" x14ac:dyDescent="0.2">
      <c r="B24820" s="7" t="s">
        <v>24926</v>
      </c>
      <c r="E24820" s="7">
        <v>390</v>
      </c>
    </row>
    <row r="24821" spans="2:5" x14ac:dyDescent="0.2">
      <c r="B24821" s="7" t="s">
        <v>24927</v>
      </c>
      <c r="E24821" s="7">
        <v>552</v>
      </c>
    </row>
    <row r="24822" spans="2:5" x14ac:dyDescent="0.2">
      <c r="B24822" s="7" t="s">
        <v>24928</v>
      </c>
      <c r="E24822" s="7">
        <v>663</v>
      </c>
    </row>
    <row r="24823" spans="2:5" x14ac:dyDescent="0.2">
      <c r="B24823" s="7" t="s">
        <v>24929</v>
      </c>
      <c r="E24823" s="7">
        <v>469</v>
      </c>
    </row>
    <row r="24824" spans="2:5" x14ac:dyDescent="0.2">
      <c r="B24824" s="7" t="s">
        <v>24930</v>
      </c>
      <c r="E24824" s="7">
        <v>806</v>
      </c>
    </row>
    <row r="24825" spans="2:5" x14ac:dyDescent="0.2">
      <c r="B24825" s="7" t="s">
        <v>24931</v>
      </c>
      <c r="E24825" s="7">
        <v>487</v>
      </c>
    </row>
    <row r="24826" spans="2:5" x14ac:dyDescent="0.2">
      <c r="B24826" s="7" t="s">
        <v>24932</v>
      </c>
      <c r="E24826" s="7">
        <v>568</v>
      </c>
    </row>
    <row r="24827" spans="2:5" x14ac:dyDescent="0.2">
      <c r="B24827" s="7" t="s">
        <v>24933</v>
      </c>
      <c r="E24827" s="7">
        <v>551</v>
      </c>
    </row>
    <row r="24828" spans="2:5" x14ac:dyDescent="0.2">
      <c r="B24828" s="7" t="s">
        <v>24934</v>
      </c>
      <c r="E24828" s="7">
        <v>314</v>
      </c>
    </row>
    <row r="24829" spans="2:5" x14ac:dyDescent="0.2">
      <c r="B24829" s="7" t="s">
        <v>24935</v>
      </c>
      <c r="E24829" s="7">
        <v>526</v>
      </c>
    </row>
    <row r="24830" spans="2:5" x14ac:dyDescent="0.2">
      <c r="B24830" s="7" t="s">
        <v>24936</v>
      </c>
      <c r="E24830" s="7">
        <v>532</v>
      </c>
    </row>
    <row r="24831" spans="2:5" x14ac:dyDescent="0.2">
      <c r="B24831" s="7" t="s">
        <v>24937</v>
      </c>
      <c r="E24831" s="7">
        <v>576</v>
      </c>
    </row>
    <row r="24832" spans="2:5" x14ac:dyDescent="0.2">
      <c r="B24832" s="7" t="s">
        <v>24938</v>
      </c>
      <c r="E24832" s="7">
        <v>578</v>
      </c>
    </row>
    <row r="24833" spans="2:5" x14ac:dyDescent="0.2">
      <c r="B24833" s="7" t="s">
        <v>24939</v>
      </c>
      <c r="E24833" s="7">
        <v>618</v>
      </c>
    </row>
    <row r="24834" spans="2:5" x14ac:dyDescent="0.2">
      <c r="B24834" s="7" t="s">
        <v>24940</v>
      </c>
      <c r="E24834" s="7">
        <v>540</v>
      </c>
    </row>
    <row r="24835" spans="2:5" x14ac:dyDescent="0.2">
      <c r="B24835" s="7" t="s">
        <v>24941</v>
      </c>
      <c r="E24835" s="7">
        <v>496</v>
      </c>
    </row>
    <row r="24836" spans="2:5" x14ac:dyDescent="0.2">
      <c r="B24836" s="7" t="s">
        <v>24942</v>
      </c>
      <c r="E24836" s="7">
        <v>418</v>
      </c>
    </row>
    <row r="24837" spans="2:5" x14ac:dyDescent="0.2">
      <c r="B24837" s="7" t="s">
        <v>24943</v>
      </c>
      <c r="E24837" s="7">
        <v>619</v>
      </c>
    </row>
    <row r="24838" spans="2:5" x14ac:dyDescent="0.2">
      <c r="B24838" s="7" t="s">
        <v>24944</v>
      </c>
      <c r="E24838" s="7">
        <v>659</v>
      </c>
    </row>
    <row r="24839" spans="2:5" x14ac:dyDescent="0.2">
      <c r="B24839" s="7" t="s">
        <v>24945</v>
      </c>
      <c r="E24839" s="7">
        <v>334</v>
      </c>
    </row>
    <row r="24840" spans="2:5" x14ac:dyDescent="0.2">
      <c r="B24840" s="7" t="s">
        <v>24946</v>
      </c>
      <c r="E24840" s="7">
        <v>616</v>
      </c>
    </row>
    <row r="24841" spans="2:5" x14ac:dyDescent="0.2">
      <c r="B24841" s="7" t="s">
        <v>24947</v>
      </c>
      <c r="E24841" s="7">
        <v>332</v>
      </c>
    </row>
    <row r="24842" spans="2:5" x14ac:dyDescent="0.2">
      <c r="B24842" s="7" t="s">
        <v>24948</v>
      </c>
      <c r="E24842" s="7">
        <v>818</v>
      </c>
    </row>
    <row r="24843" spans="2:5" x14ac:dyDescent="0.2">
      <c r="B24843" s="7" t="s">
        <v>24949</v>
      </c>
      <c r="E24843" s="7">
        <v>576</v>
      </c>
    </row>
    <row r="24844" spans="2:5" x14ac:dyDescent="0.2">
      <c r="B24844" s="7" t="s">
        <v>24950</v>
      </c>
      <c r="E24844" s="7">
        <v>538</v>
      </c>
    </row>
    <row r="24845" spans="2:5" x14ac:dyDescent="0.2">
      <c r="B24845" s="7" t="s">
        <v>24951</v>
      </c>
      <c r="E24845" s="7">
        <v>437</v>
      </c>
    </row>
    <row r="24846" spans="2:5" x14ac:dyDescent="0.2">
      <c r="B24846" s="7" t="s">
        <v>24952</v>
      </c>
      <c r="E24846" s="7">
        <v>582</v>
      </c>
    </row>
    <row r="24847" spans="2:5" x14ac:dyDescent="0.2">
      <c r="B24847" s="7" t="s">
        <v>24953</v>
      </c>
      <c r="E24847" s="7">
        <v>635</v>
      </c>
    </row>
    <row r="24848" spans="2:5" x14ac:dyDescent="0.2">
      <c r="B24848" s="7" t="s">
        <v>24954</v>
      </c>
      <c r="E24848" s="7">
        <v>547</v>
      </c>
    </row>
    <row r="24849" spans="2:5" x14ac:dyDescent="0.2">
      <c r="B24849" s="7" t="s">
        <v>24955</v>
      </c>
      <c r="E24849" s="7">
        <v>695</v>
      </c>
    </row>
    <row r="24850" spans="2:5" x14ac:dyDescent="0.2">
      <c r="B24850" s="7" t="s">
        <v>24956</v>
      </c>
      <c r="E24850" s="7">
        <v>742</v>
      </c>
    </row>
    <row r="24851" spans="2:5" x14ac:dyDescent="0.2">
      <c r="B24851" s="7" t="s">
        <v>24957</v>
      </c>
      <c r="E24851" s="7">
        <v>611</v>
      </c>
    </row>
    <row r="24852" spans="2:5" x14ac:dyDescent="0.2">
      <c r="B24852" s="7" t="s">
        <v>24958</v>
      </c>
      <c r="E24852" s="7">
        <v>574</v>
      </c>
    </row>
    <row r="24853" spans="2:5" x14ac:dyDescent="0.2">
      <c r="B24853" s="7" t="s">
        <v>24959</v>
      </c>
      <c r="E24853" s="7">
        <v>698</v>
      </c>
    </row>
    <row r="24854" spans="2:5" x14ac:dyDescent="0.2">
      <c r="B24854" s="7" t="s">
        <v>24960</v>
      </c>
      <c r="E24854" s="7">
        <v>629</v>
      </c>
    </row>
    <row r="24855" spans="2:5" x14ac:dyDescent="0.2">
      <c r="B24855" s="7" t="s">
        <v>24961</v>
      </c>
      <c r="E24855" s="7">
        <v>557</v>
      </c>
    </row>
    <row r="24856" spans="2:5" x14ac:dyDescent="0.2">
      <c r="B24856" s="7" t="s">
        <v>24962</v>
      </c>
      <c r="E24856" s="7">
        <v>656</v>
      </c>
    </row>
    <row r="24857" spans="2:5" x14ac:dyDescent="0.2">
      <c r="B24857" s="7" t="s">
        <v>24963</v>
      </c>
      <c r="E24857" s="7">
        <v>884</v>
      </c>
    </row>
    <row r="24858" spans="2:5" x14ac:dyDescent="0.2">
      <c r="B24858" s="7" t="s">
        <v>24964</v>
      </c>
      <c r="E24858" s="7">
        <v>460</v>
      </c>
    </row>
    <row r="24859" spans="2:5" x14ac:dyDescent="0.2">
      <c r="B24859" s="7" t="s">
        <v>24965</v>
      </c>
      <c r="E24859" s="7">
        <v>775</v>
      </c>
    </row>
    <row r="24860" spans="2:5" x14ac:dyDescent="0.2">
      <c r="B24860" s="7" t="s">
        <v>24966</v>
      </c>
      <c r="E24860" s="7">
        <v>756</v>
      </c>
    </row>
    <row r="24861" spans="2:5" x14ac:dyDescent="0.2">
      <c r="B24861" s="7" t="s">
        <v>24967</v>
      </c>
      <c r="E24861" s="7">
        <v>778</v>
      </c>
    </row>
    <row r="24862" spans="2:5" x14ac:dyDescent="0.2">
      <c r="B24862" s="7" t="s">
        <v>24968</v>
      </c>
      <c r="E24862" s="7">
        <v>660</v>
      </c>
    </row>
    <row r="24863" spans="2:5" x14ac:dyDescent="0.2">
      <c r="B24863" s="7" t="s">
        <v>24969</v>
      </c>
      <c r="E24863" s="7">
        <v>736</v>
      </c>
    </row>
    <row r="24864" spans="2:5" x14ac:dyDescent="0.2">
      <c r="B24864" s="7" t="s">
        <v>24970</v>
      </c>
      <c r="E24864" s="7">
        <v>606</v>
      </c>
    </row>
    <row r="24865" spans="2:5" x14ac:dyDescent="0.2">
      <c r="B24865" s="7" t="s">
        <v>24971</v>
      </c>
      <c r="E24865" s="7">
        <v>640</v>
      </c>
    </row>
    <row r="24866" spans="2:5" x14ac:dyDescent="0.2">
      <c r="B24866" s="7" t="s">
        <v>24972</v>
      </c>
      <c r="E24866" s="7">
        <v>703</v>
      </c>
    </row>
    <row r="24867" spans="2:5" x14ac:dyDescent="0.2">
      <c r="B24867" s="7" t="s">
        <v>24973</v>
      </c>
      <c r="E24867" s="7">
        <v>558</v>
      </c>
    </row>
    <row r="24868" spans="2:5" x14ac:dyDescent="0.2">
      <c r="B24868" s="7" t="s">
        <v>24974</v>
      </c>
      <c r="E24868" s="7">
        <v>588</v>
      </c>
    </row>
    <row r="24869" spans="2:5" x14ac:dyDescent="0.2">
      <c r="B24869" s="7" t="s">
        <v>24975</v>
      </c>
      <c r="E24869" s="7">
        <v>642</v>
      </c>
    </row>
    <row r="24870" spans="2:5" x14ac:dyDescent="0.2">
      <c r="B24870" s="7" t="s">
        <v>24976</v>
      </c>
      <c r="E24870" s="7">
        <v>628</v>
      </c>
    </row>
    <row r="24871" spans="2:5" x14ac:dyDescent="0.2">
      <c r="B24871" s="7" t="s">
        <v>24977</v>
      </c>
      <c r="E24871" s="7">
        <v>666</v>
      </c>
    </row>
    <row r="24872" spans="2:5" x14ac:dyDescent="0.2">
      <c r="B24872" s="7" t="s">
        <v>24978</v>
      </c>
      <c r="E24872" s="7">
        <v>562</v>
      </c>
    </row>
    <row r="24873" spans="2:5" x14ac:dyDescent="0.2">
      <c r="B24873" s="7" t="s">
        <v>24979</v>
      </c>
      <c r="E24873" s="7">
        <v>754</v>
      </c>
    </row>
    <row r="24874" spans="2:5" x14ac:dyDescent="0.2">
      <c r="B24874" s="7" t="s">
        <v>24980</v>
      </c>
      <c r="E24874" s="7">
        <v>766</v>
      </c>
    </row>
    <row r="24875" spans="2:5" x14ac:dyDescent="0.2">
      <c r="B24875" s="7" t="s">
        <v>24981</v>
      </c>
      <c r="E24875" s="7">
        <v>510</v>
      </c>
    </row>
    <row r="24876" spans="2:5" x14ac:dyDescent="0.2">
      <c r="B24876" s="7" t="s">
        <v>24982</v>
      </c>
      <c r="E24876" s="7">
        <v>440</v>
      </c>
    </row>
    <row r="24877" spans="2:5" x14ac:dyDescent="0.2">
      <c r="B24877" s="7" t="s">
        <v>24983</v>
      </c>
      <c r="E24877" s="7">
        <v>562</v>
      </c>
    </row>
    <row r="24878" spans="2:5" x14ac:dyDescent="0.2">
      <c r="B24878" s="7" t="s">
        <v>24984</v>
      </c>
      <c r="E24878" s="7">
        <v>721</v>
      </c>
    </row>
    <row r="24879" spans="2:5" x14ac:dyDescent="0.2">
      <c r="B24879" s="7" t="s">
        <v>24985</v>
      </c>
      <c r="E24879" s="7">
        <v>578</v>
      </c>
    </row>
    <row r="24880" spans="2:5" x14ac:dyDescent="0.2">
      <c r="B24880" s="7" t="s">
        <v>24986</v>
      </c>
      <c r="E24880" s="7">
        <v>425</v>
      </c>
    </row>
    <row r="24881" spans="2:5" x14ac:dyDescent="0.2">
      <c r="B24881" s="7" t="s">
        <v>24987</v>
      </c>
      <c r="E24881" s="7">
        <v>731</v>
      </c>
    </row>
    <row r="24882" spans="2:5" x14ac:dyDescent="0.2">
      <c r="B24882" s="7" t="s">
        <v>24988</v>
      </c>
      <c r="E24882" s="7">
        <v>494</v>
      </c>
    </row>
    <row r="24883" spans="2:5" x14ac:dyDescent="0.2">
      <c r="B24883" s="7" t="s">
        <v>24989</v>
      </c>
      <c r="E24883" s="7">
        <v>735</v>
      </c>
    </row>
    <row r="24884" spans="2:5" x14ac:dyDescent="0.2">
      <c r="B24884" s="7" t="s">
        <v>24990</v>
      </c>
      <c r="E24884" s="7">
        <v>613</v>
      </c>
    </row>
    <row r="24885" spans="2:5" x14ac:dyDescent="0.2">
      <c r="B24885" s="7" t="s">
        <v>24991</v>
      </c>
      <c r="E24885" s="7">
        <v>728</v>
      </c>
    </row>
    <row r="24886" spans="2:5" x14ac:dyDescent="0.2">
      <c r="B24886" s="7" t="s">
        <v>24992</v>
      </c>
      <c r="E24886" s="7">
        <v>370</v>
      </c>
    </row>
    <row r="24887" spans="2:5" x14ac:dyDescent="0.2">
      <c r="B24887" s="7" t="s">
        <v>24993</v>
      </c>
      <c r="E24887" s="7">
        <v>572</v>
      </c>
    </row>
    <row r="24888" spans="2:5" x14ac:dyDescent="0.2">
      <c r="B24888" s="7" t="s">
        <v>24994</v>
      </c>
      <c r="E24888" s="7">
        <v>736</v>
      </c>
    </row>
    <row r="24889" spans="2:5" x14ac:dyDescent="0.2">
      <c r="B24889" s="7" t="s">
        <v>24995</v>
      </c>
      <c r="E24889" s="7">
        <v>648</v>
      </c>
    </row>
    <row r="24890" spans="2:5" x14ac:dyDescent="0.2">
      <c r="B24890" s="7" t="s">
        <v>24996</v>
      </c>
      <c r="E24890" s="7">
        <v>541</v>
      </c>
    </row>
    <row r="24891" spans="2:5" x14ac:dyDescent="0.2">
      <c r="B24891" s="7" t="s">
        <v>24997</v>
      </c>
      <c r="E24891" s="7">
        <v>662</v>
      </c>
    </row>
    <row r="24892" spans="2:5" x14ac:dyDescent="0.2">
      <c r="B24892" s="7" t="s">
        <v>24998</v>
      </c>
      <c r="E24892" s="7">
        <v>637</v>
      </c>
    </row>
    <row r="24893" spans="2:5" x14ac:dyDescent="0.2">
      <c r="B24893" s="7" t="s">
        <v>24999</v>
      </c>
      <c r="E24893" s="7">
        <v>464</v>
      </c>
    </row>
    <row r="24894" spans="2:5" x14ac:dyDescent="0.2">
      <c r="B24894" s="7" t="s">
        <v>25000</v>
      </c>
      <c r="E24894" s="7">
        <v>764</v>
      </c>
    </row>
    <row r="24895" spans="2:5" x14ac:dyDescent="0.2">
      <c r="B24895" s="7" t="s">
        <v>25001</v>
      </c>
      <c r="E24895" s="7">
        <v>757</v>
      </c>
    </row>
    <row r="24896" spans="2:5" x14ac:dyDescent="0.2">
      <c r="B24896" s="7" t="s">
        <v>25002</v>
      </c>
      <c r="E24896" s="7">
        <v>619</v>
      </c>
    </row>
    <row r="24897" spans="2:5" x14ac:dyDescent="0.2">
      <c r="B24897" s="7" t="s">
        <v>25003</v>
      </c>
      <c r="E24897" s="7">
        <v>355</v>
      </c>
    </row>
    <row r="24898" spans="2:5" x14ac:dyDescent="0.2">
      <c r="B24898" s="7" t="s">
        <v>25004</v>
      </c>
      <c r="E24898" s="7">
        <v>549</v>
      </c>
    </row>
    <row r="24899" spans="2:5" x14ac:dyDescent="0.2">
      <c r="B24899" s="7" t="s">
        <v>25005</v>
      </c>
      <c r="E24899" s="7">
        <v>465</v>
      </c>
    </row>
    <row r="24900" spans="2:5" x14ac:dyDescent="0.2">
      <c r="B24900" s="7" t="s">
        <v>25006</v>
      </c>
      <c r="E24900" s="7">
        <v>819</v>
      </c>
    </row>
    <row r="24901" spans="2:5" x14ac:dyDescent="0.2">
      <c r="B24901" s="7" t="s">
        <v>25007</v>
      </c>
      <c r="E24901" s="7">
        <v>554</v>
      </c>
    </row>
    <row r="24902" spans="2:5" x14ac:dyDescent="0.2">
      <c r="B24902" s="7" t="s">
        <v>25008</v>
      </c>
      <c r="E24902" s="7">
        <v>658</v>
      </c>
    </row>
    <row r="24903" spans="2:5" x14ac:dyDescent="0.2">
      <c r="B24903" s="7" t="s">
        <v>25009</v>
      </c>
      <c r="E24903" s="7">
        <v>464</v>
      </c>
    </row>
    <row r="24904" spans="2:5" x14ac:dyDescent="0.2">
      <c r="B24904" s="7" t="s">
        <v>25010</v>
      </c>
      <c r="E24904" s="7">
        <v>493</v>
      </c>
    </row>
    <row r="24905" spans="2:5" x14ac:dyDescent="0.2">
      <c r="B24905" s="7" t="s">
        <v>25011</v>
      </c>
      <c r="E24905" s="7">
        <v>393</v>
      </c>
    </row>
    <row r="24906" spans="2:5" x14ac:dyDescent="0.2">
      <c r="B24906" s="7" t="s">
        <v>25012</v>
      </c>
      <c r="E24906" s="7">
        <v>406</v>
      </c>
    </row>
    <row r="24907" spans="2:5" x14ac:dyDescent="0.2">
      <c r="B24907" s="7" t="s">
        <v>25013</v>
      </c>
      <c r="E24907" s="7">
        <v>465</v>
      </c>
    </row>
    <row r="24908" spans="2:5" x14ac:dyDescent="0.2">
      <c r="B24908" s="7" t="s">
        <v>25014</v>
      </c>
      <c r="E24908" s="7">
        <v>338</v>
      </c>
    </row>
    <row r="24909" spans="2:5" x14ac:dyDescent="0.2">
      <c r="B24909" s="7" t="s">
        <v>25015</v>
      </c>
      <c r="E24909" s="7">
        <v>377</v>
      </c>
    </row>
    <row r="24910" spans="2:5" x14ac:dyDescent="0.2">
      <c r="B24910" s="7" t="s">
        <v>25016</v>
      </c>
      <c r="E24910" s="7">
        <v>318</v>
      </c>
    </row>
    <row r="24911" spans="2:5" x14ac:dyDescent="0.2">
      <c r="B24911" s="7" t="s">
        <v>25017</v>
      </c>
      <c r="E24911" s="7">
        <v>354</v>
      </c>
    </row>
    <row r="24912" spans="2:5" x14ac:dyDescent="0.2">
      <c r="B24912" s="7" t="s">
        <v>25018</v>
      </c>
      <c r="E24912" s="7">
        <v>228</v>
      </c>
    </row>
    <row r="24913" spans="2:5" x14ac:dyDescent="0.2">
      <c r="B24913" s="7" t="s">
        <v>25019</v>
      </c>
      <c r="E24913" s="7">
        <v>307</v>
      </c>
    </row>
    <row r="24914" spans="2:5" x14ac:dyDescent="0.2">
      <c r="B24914" s="7" t="s">
        <v>25020</v>
      </c>
      <c r="E24914" s="7">
        <v>0</v>
      </c>
    </row>
    <row r="24915" spans="2:5" x14ac:dyDescent="0.2">
      <c r="B24915" s="7" t="s">
        <v>25021</v>
      </c>
      <c r="E24915" s="7">
        <v>470</v>
      </c>
    </row>
    <row r="24916" spans="2:5" x14ac:dyDescent="0.2">
      <c r="B24916" s="7" t="s">
        <v>25022</v>
      </c>
      <c r="E24916" s="7">
        <v>327</v>
      </c>
    </row>
    <row r="24917" spans="2:5" x14ac:dyDescent="0.2">
      <c r="B24917" s="7" t="s">
        <v>25023</v>
      </c>
      <c r="E24917" s="7">
        <v>533</v>
      </c>
    </row>
    <row r="24918" spans="2:5" x14ac:dyDescent="0.2">
      <c r="B24918" s="7" t="s">
        <v>25024</v>
      </c>
      <c r="E24918" s="7">
        <v>507</v>
      </c>
    </row>
    <row r="24919" spans="2:5" x14ac:dyDescent="0.2">
      <c r="B24919" s="7" t="s">
        <v>25025</v>
      </c>
      <c r="E24919" s="7">
        <v>292</v>
      </c>
    </row>
    <row r="24920" spans="2:5" x14ac:dyDescent="0.2">
      <c r="B24920" s="7" t="s">
        <v>25026</v>
      </c>
      <c r="E24920" s="7">
        <v>254</v>
      </c>
    </row>
    <row r="24921" spans="2:5" x14ac:dyDescent="0.2">
      <c r="B24921" s="7" t="s">
        <v>25027</v>
      </c>
      <c r="E24921" s="7">
        <v>480</v>
      </c>
    </row>
    <row r="24922" spans="2:5" x14ac:dyDescent="0.2">
      <c r="B24922" s="7" t="s">
        <v>25028</v>
      </c>
      <c r="E24922" s="7">
        <v>436</v>
      </c>
    </row>
    <row r="24923" spans="2:5" x14ac:dyDescent="0.2">
      <c r="B24923" s="7" t="s">
        <v>25029</v>
      </c>
      <c r="E24923" s="7">
        <v>362</v>
      </c>
    </row>
    <row r="24924" spans="2:5" x14ac:dyDescent="0.2">
      <c r="B24924" s="7" t="s">
        <v>25030</v>
      </c>
      <c r="E24924" s="7">
        <v>589</v>
      </c>
    </row>
    <row r="24925" spans="2:5" x14ac:dyDescent="0.2">
      <c r="B24925" s="7" t="s">
        <v>25031</v>
      </c>
      <c r="E24925" s="7">
        <v>367</v>
      </c>
    </row>
    <row r="24926" spans="2:5" x14ac:dyDescent="0.2">
      <c r="B24926" s="7" t="s">
        <v>25032</v>
      </c>
      <c r="E24926" s="7">
        <v>405</v>
      </c>
    </row>
    <row r="24927" spans="2:5" x14ac:dyDescent="0.2">
      <c r="B24927" s="7" t="s">
        <v>25033</v>
      </c>
      <c r="E24927" s="7">
        <v>452</v>
      </c>
    </row>
    <row r="24928" spans="2:5" x14ac:dyDescent="0.2">
      <c r="B24928" s="7" t="s">
        <v>25034</v>
      </c>
      <c r="E24928" s="7">
        <v>363</v>
      </c>
    </row>
    <row r="24929" spans="2:5" x14ac:dyDescent="0.2">
      <c r="B24929" s="7" t="s">
        <v>25035</v>
      </c>
      <c r="E24929" s="7">
        <v>320</v>
      </c>
    </row>
    <row r="24930" spans="2:5" x14ac:dyDescent="0.2">
      <c r="B24930" s="7" t="s">
        <v>25036</v>
      </c>
      <c r="E24930" s="7">
        <v>413</v>
      </c>
    </row>
    <row r="24931" spans="2:5" x14ac:dyDescent="0.2">
      <c r="B24931" s="7" t="s">
        <v>25037</v>
      </c>
      <c r="E24931" s="7">
        <v>381</v>
      </c>
    </row>
    <row r="24932" spans="2:5" x14ac:dyDescent="0.2">
      <c r="B24932" s="7" t="s">
        <v>25038</v>
      </c>
      <c r="E24932" s="7">
        <v>493</v>
      </c>
    </row>
    <row r="24933" spans="2:5" x14ac:dyDescent="0.2">
      <c r="B24933" s="7" t="s">
        <v>25039</v>
      </c>
      <c r="E24933" s="7">
        <v>430</v>
      </c>
    </row>
    <row r="24934" spans="2:5" x14ac:dyDescent="0.2">
      <c r="B24934" s="7" t="s">
        <v>25040</v>
      </c>
      <c r="E24934" s="7">
        <v>426</v>
      </c>
    </row>
    <row r="24935" spans="2:5" x14ac:dyDescent="0.2">
      <c r="B24935" s="7" t="s">
        <v>25041</v>
      </c>
      <c r="E24935" s="7">
        <v>466</v>
      </c>
    </row>
    <row r="24936" spans="2:5" x14ac:dyDescent="0.2">
      <c r="B24936" s="7" t="s">
        <v>25042</v>
      </c>
      <c r="E24936" s="7">
        <v>244</v>
      </c>
    </row>
    <row r="24937" spans="2:5" x14ac:dyDescent="0.2">
      <c r="B24937" s="7" t="s">
        <v>25043</v>
      </c>
      <c r="E24937" s="7">
        <v>508</v>
      </c>
    </row>
    <row r="24938" spans="2:5" x14ac:dyDescent="0.2">
      <c r="B24938" s="7" t="s">
        <v>25044</v>
      </c>
      <c r="E24938" s="7">
        <v>423</v>
      </c>
    </row>
    <row r="24939" spans="2:5" x14ac:dyDescent="0.2">
      <c r="B24939" s="7" t="s">
        <v>25045</v>
      </c>
      <c r="E24939" s="7">
        <v>238</v>
      </c>
    </row>
    <row r="24940" spans="2:5" x14ac:dyDescent="0.2">
      <c r="B24940" s="7" t="s">
        <v>25046</v>
      </c>
      <c r="E24940" s="7">
        <v>509</v>
      </c>
    </row>
    <row r="24941" spans="2:5" x14ac:dyDescent="0.2">
      <c r="B24941" s="7" t="s">
        <v>25047</v>
      </c>
      <c r="E24941" s="7">
        <v>179</v>
      </c>
    </row>
    <row r="24942" spans="2:5" x14ac:dyDescent="0.2">
      <c r="B24942" s="7" t="s">
        <v>25048</v>
      </c>
      <c r="E24942" s="7">
        <v>493</v>
      </c>
    </row>
    <row r="24943" spans="2:5" x14ac:dyDescent="0.2">
      <c r="B24943" s="7" t="s">
        <v>25049</v>
      </c>
      <c r="E24943" s="7">
        <v>367</v>
      </c>
    </row>
    <row r="24944" spans="2:5" x14ac:dyDescent="0.2">
      <c r="B24944" s="7" t="s">
        <v>25050</v>
      </c>
      <c r="E24944" s="7">
        <v>530</v>
      </c>
    </row>
    <row r="24945" spans="2:5" x14ac:dyDescent="0.2">
      <c r="B24945" s="7" t="s">
        <v>25051</v>
      </c>
      <c r="E24945" s="7">
        <v>323</v>
      </c>
    </row>
    <row r="24946" spans="2:5" x14ac:dyDescent="0.2">
      <c r="B24946" s="7" t="s">
        <v>25052</v>
      </c>
      <c r="E24946" s="7">
        <v>516</v>
      </c>
    </row>
    <row r="24947" spans="2:5" x14ac:dyDescent="0.2">
      <c r="B24947" s="7" t="s">
        <v>25053</v>
      </c>
      <c r="E24947" s="7">
        <v>363</v>
      </c>
    </row>
    <row r="24948" spans="2:5" x14ac:dyDescent="0.2">
      <c r="B24948" s="7" t="s">
        <v>25054</v>
      </c>
      <c r="E24948" s="7">
        <v>448</v>
      </c>
    </row>
    <row r="24949" spans="2:5" x14ac:dyDescent="0.2">
      <c r="B24949" s="7" t="s">
        <v>25055</v>
      </c>
      <c r="E24949" s="7">
        <v>410</v>
      </c>
    </row>
    <row r="24950" spans="2:5" x14ac:dyDescent="0.2">
      <c r="B24950" s="7" t="s">
        <v>25056</v>
      </c>
      <c r="E24950" s="7">
        <v>456</v>
      </c>
    </row>
    <row r="24951" spans="2:5" x14ac:dyDescent="0.2">
      <c r="B24951" s="7" t="s">
        <v>25057</v>
      </c>
      <c r="E24951" s="7">
        <v>515</v>
      </c>
    </row>
    <row r="24952" spans="2:5" x14ac:dyDescent="0.2">
      <c r="B24952" s="7" t="s">
        <v>25058</v>
      </c>
      <c r="E24952" s="7">
        <v>477</v>
      </c>
    </row>
    <row r="24953" spans="2:5" x14ac:dyDescent="0.2">
      <c r="B24953" s="7" t="s">
        <v>25059</v>
      </c>
      <c r="E24953" s="7">
        <v>605</v>
      </c>
    </row>
    <row r="24954" spans="2:5" x14ac:dyDescent="0.2">
      <c r="B24954" s="7" t="s">
        <v>25060</v>
      </c>
      <c r="E24954" s="7">
        <v>436</v>
      </c>
    </row>
    <row r="24955" spans="2:5" x14ac:dyDescent="0.2">
      <c r="B24955" s="7" t="s">
        <v>25061</v>
      </c>
      <c r="E24955" s="7">
        <v>453</v>
      </c>
    </row>
    <row r="24956" spans="2:5" x14ac:dyDescent="0.2">
      <c r="B24956" s="7" t="s">
        <v>25062</v>
      </c>
      <c r="E24956" s="7">
        <v>500</v>
      </c>
    </row>
    <row r="24957" spans="2:5" x14ac:dyDescent="0.2">
      <c r="B24957" s="7" t="s">
        <v>25063</v>
      </c>
      <c r="E24957" s="7">
        <v>569</v>
      </c>
    </row>
    <row r="24958" spans="2:5" x14ac:dyDescent="0.2">
      <c r="B24958" s="7" t="s">
        <v>25064</v>
      </c>
      <c r="E24958" s="7">
        <v>385</v>
      </c>
    </row>
    <row r="24959" spans="2:5" x14ac:dyDescent="0.2">
      <c r="B24959" s="7" t="s">
        <v>25065</v>
      </c>
      <c r="E24959" s="7">
        <v>476</v>
      </c>
    </row>
    <row r="24960" spans="2:5" x14ac:dyDescent="0.2">
      <c r="B24960" s="7" t="s">
        <v>25066</v>
      </c>
      <c r="E24960" s="7">
        <v>422</v>
      </c>
    </row>
    <row r="24961" spans="2:5" x14ac:dyDescent="0.2">
      <c r="B24961" s="7" t="s">
        <v>25067</v>
      </c>
      <c r="E24961" s="7">
        <v>427</v>
      </c>
    </row>
    <row r="24962" spans="2:5" x14ac:dyDescent="0.2">
      <c r="B24962" s="7" t="s">
        <v>25068</v>
      </c>
      <c r="E24962" s="7">
        <v>473</v>
      </c>
    </row>
    <row r="24963" spans="2:5" x14ac:dyDescent="0.2">
      <c r="B24963" s="7" t="s">
        <v>25069</v>
      </c>
      <c r="E24963" s="7">
        <v>682</v>
      </c>
    </row>
    <row r="24964" spans="2:5" x14ac:dyDescent="0.2">
      <c r="B24964" s="7" t="s">
        <v>25070</v>
      </c>
      <c r="E24964" s="7">
        <v>445</v>
      </c>
    </row>
    <row r="24965" spans="2:5" x14ac:dyDescent="0.2">
      <c r="B24965" s="7" t="s">
        <v>25071</v>
      </c>
      <c r="E24965" s="7">
        <v>413</v>
      </c>
    </row>
    <row r="24966" spans="2:5" x14ac:dyDescent="0.2">
      <c r="B24966" s="7" t="s">
        <v>25072</v>
      </c>
      <c r="E24966" s="7">
        <v>427</v>
      </c>
    </row>
    <row r="24967" spans="2:5" x14ac:dyDescent="0.2">
      <c r="B24967" s="7" t="s">
        <v>25073</v>
      </c>
      <c r="E24967" s="7">
        <v>374</v>
      </c>
    </row>
    <row r="24968" spans="2:5" x14ac:dyDescent="0.2">
      <c r="B24968" s="7" t="s">
        <v>25074</v>
      </c>
      <c r="E24968" s="7">
        <v>460</v>
      </c>
    </row>
    <row r="24969" spans="2:5" x14ac:dyDescent="0.2">
      <c r="B24969" s="7" t="s">
        <v>25075</v>
      </c>
      <c r="E24969" s="7">
        <v>512</v>
      </c>
    </row>
    <row r="24970" spans="2:5" x14ac:dyDescent="0.2">
      <c r="B24970" s="7" t="s">
        <v>25076</v>
      </c>
      <c r="E24970" s="7">
        <v>434</v>
      </c>
    </row>
    <row r="24971" spans="2:5" x14ac:dyDescent="0.2">
      <c r="B24971" s="7" t="s">
        <v>25077</v>
      </c>
      <c r="E24971" s="7">
        <v>445</v>
      </c>
    </row>
    <row r="24972" spans="2:5" x14ac:dyDescent="0.2">
      <c r="B24972" s="7" t="s">
        <v>25078</v>
      </c>
      <c r="E24972" s="7">
        <v>465</v>
      </c>
    </row>
    <row r="24973" spans="2:5" x14ac:dyDescent="0.2">
      <c r="B24973" s="7" t="s">
        <v>25079</v>
      </c>
      <c r="E24973" s="7">
        <v>425</v>
      </c>
    </row>
    <row r="24974" spans="2:5" x14ac:dyDescent="0.2">
      <c r="B24974" s="7" t="s">
        <v>25080</v>
      </c>
      <c r="E24974" s="7">
        <v>623</v>
      </c>
    </row>
    <row r="24975" spans="2:5" x14ac:dyDescent="0.2">
      <c r="B24975" s="7" t="s">
        <v>25081</v>
      </c>
      <c r="E24975" s="7">
        <v>496</v>
      </c>
    </row>
    <row r="24976" spans="2:5" x14ac:dyDescent="0.2">
      <c r="B24976" s="7" t="s">
        <v>25082</v>
      </c>
      <c r="E24976" s="7">
        <v>349</v>
      </c>
    </row>
    <row r="24977" spans="2:5" x14ac:dyDescent="0.2">
      <c r="B24977" s="7" t="s">
        <v>25083</v>
      </c>
      <c r="E24977" s="7">
        <v>460</v>
      </c>
    </row>
    <row r="24978" spans="2:5" x14ac:dyDescent="0.2">
      <c r="B24978" s="7" t="s">
        <v>25084</v>
      </c>
      <c r="E24978" s="7">
        <v>481</v>
      </c>
    </row>
    <row r="24979" spans="2:5" x14ac:dyDescent="0.2">
      <c r="B24979" s="7" t="s">
        <v>25085</v>
      </c>
      <c r="E24979" s="7">
        <v>505</v>
      </c>
    </row>
    <row r="24980" spans="2:5" x14ac:dyDescent="0.2">
      <c r="B24980" s="7" t="s">
        <v>25086</v>
      </c>
      <c r="E24980" s="7">
        <v>327</v>
      </c>
    </row>
    <row r="24981" spans="2:5" x14ac:dyDescent="0.2">
      <c r="B24981" s="7" t="s">
        <v>25087</v>
      </c>
      <c r="E24981" s="7">
        <v>541</v>
      </c>
    </row>
    <row r="24982" spans="2:5" x14ac:dyDescent="0.2">
      <c r="B24982" s="7" t="s">
        <v>25088</v>
      </c>
      <c r="E24982" s="7">
        <v>500</v>
      </c>
    </row>
    <row r="24983" spans="2:5" x14ac:dyDescent="0.2">
      <c r="B24983" s="7" t="s">
        <v>25089</v>
      </c>
      <c r="E24983" s="7">
        <v>549</v>
      </c>
    </row>
    <row r="24984" spans="2:5" x14ac:dyDescent="0.2">
      <c r="B24984" s="7" t="s">
        <v>25090</v>
      </c>
      <c r="E24984" s="7">
        <v>475</v>
      </c>
    </row>
    <row r="24985" spans="2:5" x14ac:dyDescent="0.2">
      <c r="B24985" s="7" t="s">
        <v>25091</v>
      </c>
      <c r="E24985" s="7">
        <v>502</v>
      </c>
    </row>
    <row r="24986" spans="2:5" x14ac:dyDescent="0.2">
      <c r="B24986" s="7" t="s">
        <v>25092</v>
      </c>
      <c r="E24986" s="7">
        <v>254</v>
      </c>
    </row>
    <row r="24987" spans="2:5" x14ac:dyDescent="0.2">
      <c r="B24987" s="7" t="s">
        <v>25093</v>
      </c>
      <c r="E24987" s="7">
        <v>532</v>
      </c>
    </row>
    <row r="24988" spans="2:5" x14ac:dyDescent="0.2">
      <c r="B24988" s="7" t="s">
        <v>25094</v>
      </c>
      <c r="E24988" s="7">
        <v>551</v>
      </c>
    </row>
    <row r="24989" spans="2:5" x14ac:dyDescent="0.2">
      <c r="B24989" s="7" t="s">
        <v>25095</v>
      </c>
      <c r="E24989" s="7">
        <v>556</v>
      </c>
    </row>
    <row r="24990" spans="2:5" x14ac:dyDescent="0.2">
      <c r="B24990" s="7" t="s">
        <v>25096</v>
      </c>
      <c r="E24990" s="7">
        <v>371</v>
      </c>
    </row>
    <row r="24991" spans="2:5" x14ac:dyDescent="0.2">
      <c r="B24991" s="7" t="s">
        <v>25097</v>
      </c>
      <c r="E24991" s="7">
        <v>426</v>
      </c>
    </row>
    <row r="24992" spans="2:5" x14ac:dyDescent="0.2">
      <c r="B24992" s="7" t="s">
        <v>25098</v>
      </c>
      <c r="E24992" s="7">
        <v>605</v>
      </c>
    </row>
    <row r="24993" spans="2:5" x14ac:dyDescent="0.2">
      <c r="B24993" s="7" t="s">
        <v>25099</v>
      </c>
      <c r="E24993" s="7">
        <v>408</v>
      </c>
    </row>
    <row r="24994" spans="2:5" x14ac:dyDescent="0.2">
      <c r="B24994" s="7" t="s">
        <v>25100</v>
      </c>
      <c r="E24994" s="7">
        <v>568</v>
      </c>
    </row>
    <row r="24995" spans="2:5" x14ac:dyDescent="0.2">
      <c r="B24995" s="7" t="s">
        <v>25101</v>
      </c>
      <c r="E24995" s="7">
        <v>451</v>
      </c>
    </row>
    <row r="24996" spans="2:5" x14ac:dyDescent="0.2">
      <c r="B24996" s="7" t="s">
        <v>25102</v>
      </c>
      <c r="E24996" s="7">
        <v>482</v>
      </c>
    </row>
    <row r="24997" spans="2:5" x14ac:dyDescent="0.2">
      <c r="B24997" s="7" t="s">
        <v>25103</v>
      </c>
      <c r="E24997" s="7">
        <v>227</v>
      </c>
    </row>
    <row r="24998" spans="2:5" x14ac:dyDescent="0.2">
      <c r="B24998" s="7" t="s">
        <v>25104</v>
      </c>
      <c r="E24998" s="7">
        <v>530</v>
      </c>
    </row>
    <row r="24999" spans="2:5" x14ac:dyDescent="0.2">
      <c r="B24999" s="7" t="s">
        <v>25105</v>
      </c>
      <c r="E24999" s="7">
        <v>440</v>
      </c>
    </row>
    <row r="25000" spans="2:5" x14ac:dyDescent="0.2">
      <c r="B25000" s="7" t="s">
        <v>25106</v>
      </c>
      <c r="E25000" s="7">
        <v>408</v>
      </c>
    </row>
    <row r="25001" spans="2:5" x14ac:dyDescent="0.2">
      <c r="B25001" s="7" t="s">
        <v>25107</v>
      </c>
      <c r="E25001" s="7">
        <v>355</v>
      </c>
    </row>
    <row r="25002" spans="2:5" x14ac:dyDescent="0.2">
      <c r="B25002" s="7" t="s">
        <v>25108</v>
      </c>
      <c r="E25002" s="7">
        <v>397</v>
      </c>
    </row>
    <row r="25003" spans="2:5" x14ac:dyDescent="0.2">
      <c r="B25003" s="7" t="s">
        <v>25109</v>
      </c>
      <c r="E25003" s="7">
        <v>421</v>
      </c>
    </row>
    <row r="25004" spans="2:5" x14ac:dyDescent="0.2">
      <c r="B25004" s="7" t="s">
        <v>25110</v>
      </c>
      <c r="E25004" s="7">
        <v>636</v>
      </c>
    </row>
    <row r="25005" spans="2:5" x14ac:dyDescent="0.2">
      <c r="B25005" s="7" t="s">
        <v>25111</v>
      </c>
      <c r="E25005" s="7">
        <v>435</v>
      </c>
    </row>
    <row r="25006" spans="2:5" x14ac:dyDescent="0.2">
      <c r="B25006" s="7" t="s">
        <v>25112</v>
      </c>
      <c r="E25006" s="7">
        <v>473</v>
      </c>
    </row>
    <row r="25007" spans="2:5" x14ac:dyDescent="0.2">
      <c r="B25007" s="7" t="s">
        <v>25113</v>
      </c>
      <c r="E25007" s="7">
        <v>423</v>
      </c>
    </row>
    <row r="25008" spans="2:5" x14ac:dyDescent="0.2">
      <c r="B25008" s="7" t="s">
        <v>25114</v>
      </c>
      <c r="E25008" s="7">
        <v>440</v>
      </c>
    </row>
    <row r="25009" spans="2:5" x14ac:dyDescent="0.2">
      <c r="B25009" s="7" t="s">
        <v>25115</v>
      </c>
      <c r="E25009" s="7">
        <v>215</v>
      </c>
    </row>
    <row r="25010" spans="2:5" x14ac:dyDescent="0.2">
      <c r="B25010" s="7" t="s">
        <v>25116</v>
      </c>
      <c r="E25010" s="7">
        <v>508</v>
      </c>
    </row>
    <row r="25011" spans="2:5" x14ac:dyDescent="0.2">
      <c r="B25011" s="7" t="s">
        <v>25117</v>
      </c>
      <c r="E25011" s="7">
        <v>325</v>
      </c>
    </row>
    <row r="25012" spans="2:5" x14ac:dyDescent="0.2">
      <c r="B25012" s="7" t="s">
        <v>25118</v>
      </c>
      <c r="E25012" s="7">
        <v>247</v>
      </c>
    </row>
    <row r="25013" spans="2:5" x14ac:dyDescent="0.2">
      <c r="B25013" s="7" t="s">
        <v>25119</v>
      </c>
      <c r="E25013" s="7">
        <v>204</v>
      </c>
    </row>
    <row r="25014" spans="2:5" x14ac:dyDescent="0.2">
      <c r="B25014" s="7" t="s">
        <v>25120</v>
      </c>
      <c r="E25014" s="7">
        <v>0</v>
      </c>
    </row>
    <row r="25015" spans="2:5" x14ac:dyDescent="0.2">
      <c r="B25015" s="7" t="s">
        <v>25121</v>
      </c>
      <c r="E25015" s="7">
        <v>497</v>
      </c>
    </row>
    <row r="25016" spans="2:5" x14ac:dyDescent="0.2">
      <c r="B25016" s="7" t="s">
        <v>25122</v>
      </c>
      <c r="E25016" s="7">
        <v>449</v>
      </c>
    </row>
    <row r="25017" spans="2:5" x14ac:dyDescent="0.2">
      <c r="B25017" s="7" t="s">
        <v>25123</v>
      </c>
      <c r="E25017" s="7">
        <v>552</v>
      </c>
    </row>
    <row r="25018" spans="2:5" x14ac:dyDescent="0.2">
      <c r="B25018" s="7" t="s">
        <v>25124</v>
      </c>
      <c r="E25018" s="7">
        <v>443</v>
      </c>
    </row>
    <row r="25019" spans="2:5" x14ac:dyDescent="0.2">
      <c r="B25019" s="7" t="s">
        <v>25125</v>
      </c>
      <c r="E25019" s="7">
        <v>324</v>
      </c>
    </row>
    <row r="25020" spans="2:5" x14ac:dyDescent="0.2">
      <c r="B25020" s="7" t="s">
        <v>25126</v>
      </c>
      <c r="E25020" s="7">
        <v>287</v>
      </c>
    </row>
    <row r="25021" spans="2:5" x14ac:dyDescent="0.2">
      <c r="B25021" s="7" t="s">
        <v>25127</v>
      </c>
      <c r="E25021" s="7">
        <v>387</v>
      </c>
    </row>
    <row r="25022" spans="2:5" x14ac:dyDescent="0.2">
      <c r="B25022" s="7" t="s">
        <v>25128</v>
      </c>
      <c r="E25022" s="7">
        <v>426</v>
      </c>
    </row>
    <row r="25023" spans="2:5" x14ac:dyDescent="0.2">
      <c r="B25023" s="7" t="s">
        <v>25129</v>
      </c>
      <c r="E25023" s="7">
        <v>269</v>
      </c>
    </row>
    <row r="25024" spans="2:5" x14ac:dyDescent="0.2">
      <c r="B25024" s="7" t="s">
        <v>25130</v>
      </c>
      <c r="E25024" s="7">
        <v>495</v>
      </c>
    </row>
    <row r="25025" spans="2:5" x14ac:dyDescent="0.2">
      <c r="B25025" s="7" t="s">
        <v>25131</v>
      </c>
      <c r="E25025" s="7">
        <v>438</v>
      </c>
    </row>
    <row r="25026" spans="2:5" x14ac:dyDescent="0.2">
      <c r="B25026" s="7" t="s">
        <v>25132</v>
      </c>
      <c r="E25026" s="7">
        <v>362</v>
      </c>
    </row>
    <row r="25027" spans="2:5" x14ac:dyDescent="0.2">
      <c r="B25027" s="7" t="s">
        <v>25133</v>
      </c>
      <c r="E25027" s="7">
        <v>486</v>
      </c>
    </row>
    <row r="25028" spans="2:5" x14ac:dyDescent="0.2">
      <c r="B25028" s="7" t="s">
        <v>25134</v>
      </c>
      <c r="E25028" s="7">
        <v>184</v>
      </c>
    </row>
    <row r="25029" spans="2:5" x14ac:dyDescent="0.2">
      <c r="B25029" s="7" t="s">
        <v>25135</v>
      </c>
      <c r="E25029" s="7">
        <v>335</v>
      </c>
    </row>
    <row r="25030" spans="2:5" x14ac:dyDescent="0.2">
      <c r="B25030" s="7" t="s">
        <v>25136</v>
      </c>
      <c r="E25030" s="7">
        <v>366</v>
      </c>
    </row>
    <row r="25031" spans="2:5" x14ac:dyDescent="0.2">
      <c r="B25031" s="7" t="s">
        <v>25137</v>
      </c>
      <c r="E25031" s="7">
        <v>427</v>
      </c>
    </row>
    <row r="25032" spans="2:5" x14ac:dyDescent="0.2">
      <c r="B25032" s="7" t="s">
        <v>25138</v>
      </c>
      <c r="E25032" s="7">
        <v>385</v>
      </c>
    </row>
    <row r="25033" spans="2:5" x14ac:dyDescent="0.2">
      <c r="B25033" s="7" t="s">
        <v>25139</v>
      </c>
      <c r="E25033" s="7">
        <v>393</v>
      </c>
    </row>
    <row r="25034" spans="2:5" x14ac:dyDescent="0.2">
      <c r="B25034" s="7" t="s">
        <v>25140</v>
      </c>
      <c r="E25034" s="7">
        <v>419</v>
      </c>
    </row>
    <row r="25035" spans="2:5" x14ac:dyDescent="0.2">
      <c r="B25035" s="7" t="s">
        <v>25141</v>
      </c>
      <c r="E25035" s="7">
        <v>469</v>
      </c>
    </row>
    <row r="25036" spans="2:5" x14ac:dyDescent="0.2">
      <c r="B25036" s="7" t="s">
        <v>25142</v>
      </c>
      <c r="E25036" s="7">
        <v>392</v>
      </c>
    </row>
    <row r="25037" spans="2:5" x14ac:dyDescent="0.2">
      <c r="B25037" s="7" t="s">
        <v>25143</v>
      </c>
      <c r="E25037" s="7">
        <v>382</v>
      </c>
    </row>
    <row r="25038" spans="2:5" x14ac:dyDescent="0.2">
      <c r="B25038" s="7" t="s">
        <v>25144</v>
      </c>
      <c r="E25038" s="7">
        <v>424</v>
      </c>
    </row>
    <row r="25039" spans="2:5" x14ac:dyDescent="0.2">
      <c r="B25039" s="7" t="s">
        <v>25145</v>
      </c>
      <c r="E25039" s="7">
        <v>228</v>
      </c>
    </row>
    <row r="25040" spans="2:5" x14ac:dyDescent="0.2">
      <c r="B25040" s="7" t="s">
        <v>25146</v>
      </c>
      <c r="E25040" s="7">
        <v>487</v>
      </c>
    </row>
    <row r="25041" spans="2:5" x14ac:dyDescent="0.2">
      <c r="B25041" s="7" t="s">
        <v>25147</v>
      </c>
      <c r="E25041" s="7">
        <v>221</v>
      </c>
    </row>
    <row r="25042" spans="2:5" x14ac:dyDescent="0.2">
      <c r="B25042" s="7" t="s">
        <v>25148</v>
      </c>
      <c r="E25042" s="7">
        <v>360</v>
      </c>
    </row>
    <row r="25043" spans="2:5" x14ac:dyDescent="0.2">
      <c r="B25043" s="7" t="s">
        <v>25149</v>
      </c>
      <c r="E25043" s="7">
        <v>538</v>
      </c>
    </row>
    <row r="25044" spans="2:5" x14ac:dyDescent="0.2">
      <c r="B25044" s="7" t="s">
        <v>25150</v>
      </c>
      <c r="E25044" s="7">
        <v>460</v>
      </c>
    </row>
    <row r="25045" spans="2:5" x14ac:dyDescent="0.2">
      <c r="B25045" s="7" t="s">
        <v>25151</v>
      </c>
      <c r="E25045" s="7">
        <v>316</v>
      </c>
    </row>
    <row r="25046" spans="2:5" x14ac:dyDescent="0.2">
      <c r="B25046" s="7" t="s">
        <v>25152</v>
      </c>
      <c r="E25046" s="7">
        <v>417</v>
      </c>
    </row>
    <row r="25047" spans="2:5" x14ac:dyDescent="0.2">
      <c r="B25047" s="7" t="s">
        <v>25153</v>
      </c>
      <c r="E25047" s="7">
        <v>322</v>
      </c>
    </row>
    <row r="25048" spans="2:5" x14ac:dyDescent="0.2">
      <c r="B25048" s="7" t="s">
        <v>25154</v>
      </c>
      <c r="E25048" s="7">
        <v>378</v>
      </c>
    </row>
    <row r="25049" spans="2:5" x14ac:dyDescent="0.2">
      <c r="B25049" s="7" t="s">
        <v>25155</v>
      </c>
      <c r="E25049" s="7">
        <v>381</v>
      </c>
    </row>
    <row r="25050" spans="2:5" x14ac:dyDescent="0.2">
      <c r="B25050" s="7" t="s">
        <v>25156</v>
      </c>
      <c r="E25050" s="7">
        <v>476</v>
      </c>
    </row>
    <row r="25051" spans="2:5" x14ac:dyDescent="0.2">
      <c r="B25051" s="7" t="s">
        <v>25157</v>
      </c>
      <c r="E25051" s="7">
        <v>422</v>
      </c>
    </row>
    <row r="25052" spans="2:5" x14ac:dyDescent="0.2">
      <c r="B25052" s="7" t="s">
        <v>25158</v>
      </c>
      <c r="E25052" s="7">
        <v>569</v>
      </c>
    </row>
    <row r="25053" spans="2:5" x14ac:dyDescent="0.2">
      <c r="B25053" s="7" t="s">
        <v>25159</v>
      </c>
      <c r="E25053" s="7">
        <v>426</v>
      </c>
    </row>
    <row r="25054" spans="2:5" x14ac:dyDescent="0.2">
      <c r="B25054" s="7" t="s">
        <v>25160</v>
      </c>
      <c r="E25054" s="7">
        <v>373</v>
      </c>
    </row>
    <row r="25055" spans="2:5" x14ac:dyDescent="0.2">
      <c r="B25055" s="7" t="s">
        <v>25161</v>
      </c>
      <c r="E25055" s="7">
        <v>519</v>
      </c>
    </row>
    <row r="25056" spans="2:5" x14ac:dyDescent="0.2">
      <c r="B25056" s="7" t="s">
        <v>25162</v>
      </c>
      <c r="E25056" s="7">
        <v>339</v>
      </c>
    </row>
    <row r="25057" spans="2:5" x14ac:dyDescent="0.2">
      <c r="B25057" s="7" t="s">
        <v>25163</v>
      </c>
      <c r="E25057" s="7">
        <v>584</v>
      </c>
    </row>
    <row r="25058" spans="2:5" x14ac:dyDescent="0.2">
      <c r="B25058" s="7" t="s">
        <v>25164</v>
      </c>
      <c r="E25058" s="7">
        <v>350</v>
      </c>
    </row>
    <row r="25059" spans="2:5" x14ac:dyDescent="0.2">
      <c r="B25059" s="7" t="s">
        <v>25165</v>
      </c>
      <c r="E25059" s="7">
        <v>646</v>
      </c>
    </row>
    <row r="25060" spans="2:5" x14ac:dyDescent="0.2">
      <c r="B25060" s="7" t="s">
        <v>25166</v>
      </c>
      <c r="E25060" s="7">
        <v>353</v>
      </c>
    </row>
    <row r="25061" spans="2:5" x14ac:dyDescent="0.2">
      <c r="B25061" s="7" t="s">
        <v>25167</v>
      </c>
      <c r="E25061" s="7">
        <v>469</v>
      </c>
    </row>
    <row r="25062" spans="2:5" x14ac:dyDescent="0.2">
      <c r="B25062" s="7" t="s">
        <v>25168</v>
      </c>
      <c r="E25062" s="7">
        <v>533</v>
      </c>
    </row>
    <row r="25063" spans="2:5" x14ac:dyDescent="0.2">
      <c r="B25063" s="7" t="s">
        <v>25169</v>
      </c>
      <c r="E25063" s="7">
        <v>385</v>
      </c>
    </row>
    <row r="25064" spans="2:5" x14ac:dyDescent="0.2">
      <c r="B25064" s="7" t="s">
        <v>25170</v>
      </c>
      <c r="E25064" s="7">
        <v>348</v>
      </c>
    </row>
    <row r="25065" spans="2:5" x14ac:dyDescent="0.2">
      <c r="B25065" s="7" t="s">
        <v>25171</v>
      </c>
      <c r="E25065" s="7">
        <v>376</v>
      </c>
    </row>
    <row r="25066" spans="2:5" x14ac:dyDescent="0.2">
      <c r="B25066" s="7" t="s">
        <v>25172</v>
      </c>
      <c r="E25066" s="7">
        <v>390</v>
      </c>
    </row>
    <row r="25067" spans="2:5" x14ac:dyDescent="0.2">
      <c r="B25067" s="7" t="s">
        <v>25173</v>
      </c>
      <c r="E25067" s="7">
        <v>411</v>
      </c>
    </row>
    <row r="25068" spans="2:5" x14ac:dyDescent="0.2">
      <c r="B25068" s="7" t="s">
        <v>25174</v>
      </c>
      <c r="E25068" s="7">
        <v>472</v>
      </c>
    </row>
    <row r="25069" spans="2:5" x14ac:dyDescent="0.2">
      <c r="B25069" s="7" t="s">
        <v>25175</v>
      </c>
      <c r="E25069" s="7">
        <v>392</v>
      </c>
    </row>
    <row r="25070" spans="2:5" x14ac:dyDescent="0.2">
      <c r="B25070" s="7" t="s">
        <v>25176</v>
      </c>
      <c r="E25070" s="7">
        <v>352</v>
      </c>
    </row>
    <row r="25071" spans="2:5" x14ac:dyDescent="0.2">
      <c r="B25071" s="7" t="s">
        <v>25177</v>
      </c>
      <c r="E25071" s="7">
        <v>324</v>
      </c>
    </row>
    <row r="25072" spans="2:5" x14ac:dyDescent="0.2">
      <c r="B25072" s="7" t="s">
        <v>25178</v>
      </c>
      <c r="E25072" s="7">
        <v>336</v>
      </c>
    </row>
    <row r="25073" spans="2:5" x14ac:dyDescent="0.2">
      <c r="B25073" s="7" t="s">
        <v>25179</v>
      </c>
      <c r="E25073" s="7">
        <v>437</v>
      </c>
    </row>
    <row r="25074" spans="2:5" x14ac:dyDescent="0.2">
      <c r="B25074" s="7" t="s">
        <v>25180</v>
      </c>
      <c r="E25074" s="7">
        <v>536</v>
      </c>
    </row>
    <row r="25075" spans="2:5" x14ac:dyDescent="0.2">
      <c r="B25075" s="7" t="s">
        <v>25181</v>
      </c>
      <c r="E25075" s="7">
        <v>356</v>
      </c>
    </row>
    <row r="25076" spans="2:5" x14ac:dyDescent="0.2">
      <c r="B25076" s="7" t="s">
        <v>25182</v>
      </c>
      <c r="E25076" s="7">
        <v>439</v>
      </c>
    </row>
    <row r="25077" spans="2:5" x14ac:dyDescent="0.2">
      <c r="B25077" s="7" t="s">
        <v>25183</v>
      </c>
      <c r="E25077" s="7">
        <v>534</v>
      </c>
    </row>
    <row r="25078" spans="2:5" x14ac:dyDescent="0.2">
      <c r="B25078" s="7" t="s">
        <v>25184</v>
      </c>
      <c r="E25078" s="7">
        <v>601</v>
      </c>
    </row>
    <row r="25079" spans="2:5" x14ac:dyDescent="0.2">
      <c r="B25079" s="7" t="s">
        <v>25185</v>
      </c>
      <c r="E25079" s="7">
        <v>384</v>
      </c>
    </row>
    <row r="25080" spans="2:5" x14ac:dyDescent="0.2">
      <c r="B25080" s="7" t="s">
        <v>25186</v>
      </c>
      <c r="E25080" s="7">
        <v>293</v>
      </c>
    </row>
    <row r="25081" spans="2:5" x14ac:dyDescent="0.2">
      <c r="B25081" s="7" t="s">
        <v>25187</v>
      </c>
      <c r="E25081" s="7">
        <v>470</v>
      </c>
    </row>
    <row r="25082" spans="2:5" x14ac:dyDescent="0.2">
      <c r="B25082" s="7" t="s">
        <v>25188</v>
      </c>
      <c r="E25082" s="7">
        <v>416</v>
      </c>
    </row>
    <row r="25083" spans="2:5" x14ac:dyDescent="0.2">
      <c r="B25083" s="7" t="s">
        <v>25189</v>
      </c>
      <c r="E25083" s="7">
        <v>378</v>
      </c>
    </row>
    <row r="25084" spans="2:5" x14ac:dyDescent="0.2">
      <c r="B25084" s="7" t="s">
        <v>25190</v>
      </c>
      <c r="E25084" s="7">
        <v>420</v>
      </c>
    </row>
    <row r="25085" spans="2:5" x14ac:dyDescent="0.2">
      <c r="B25085" s="7" t="s">
        <v>25191</v>
      </c>
      <c r="E25085" s="7">
        <v>430</v>
      </c>
    </row>
    <row r="25086" spans="2:5" x14ac:dyDescent="0.2">
      <c r="B25086" s="7" t="s">
        <v>25192</v>
      </c>
      <c r="E25086" s="7">
        <v>385</v>
      </c>
    </row>
    <row r="25087" spans="2:5" x14ac:dyDescent="0.2">
      <c r="B25087" s="7" t="s">
        <v>25193</v>
      </c>
      <c r="E25087" s="7">
        <v>364</v>
      </c>
    </row>
    <row r="25088" spans="2:5" x14ac:dyDescent="0.2">
      <c r="B25088" s="7" t="s">
        <v>25194</v>
      </c>
      <c r="E25088" s="7">
        <v>469</v>
      </c>
    </row>
    <row r="25089" spans="2:5" x14ac:dyDescent="0.2">
      <c r="B25089" s="7" t="s">
        <v>25195</v>
      </c>
      <c r="E25089" s="7">
        <v>437</v>
      </c>
    </row>
    <row r="25090" spans="2:5" x14ac:dyDescent="0.2">
      <c r="B25090" s="7" t="s">
        <v>25196</v>
      </c>
      <c r="E25090" s="7">
        <v>384</v>
      </c>
    </row>
    <row r="25091" spans="2:5" x14ac:dyDescent="0.2">
      <c r="B25091" s="7" t="s">
        <v>25197</v>
      </c>
      <c r="E25091" s="7">
        <v>330</v>
      </c>
    </row>
    <row r="25092" spans="2:5" x14ac:dyDescent="0.2">
      <c r="B25092" s="7" t="s">
        <v>25198</v>
      </c>
      <c r="E25092" s="7">
        <v>476</v>
      </c>
    </row>
    <row r="25093" spans="2:5" x14ac:dyDescent="0.2">
      <c r="B25093" s="7" t="s">
        <v>25199</v>
      </c>
      <c r="E25093" s="7">
        <v>382</v>
      </c>
    </row>
    <row r="25094" spans="2:5" x14ac:dyDescent="0.2">
      <c r="B25094" s="7" t="s">
        <v>25200</v>
      </c>
      <c r="E25094" s="7">
        <v>530</v>
      </c>
    </row>
    <row r="25095" spans="2:5" x14ac:dyDescent="0.2">
      <c r="B25095" s="7" t="s">
        <v>25201</v>
      </c>
      <c r="E25095" s="7">
        <v>355</v>
      </c>
    </row>
    <row r="25096" spans="2:5" x14ac:dyDescent="0.2">
      <c r="B25096" s="7" t="s">
        <v>25202</v>
      </c>
      <c r="E25096" s="7">
        <v>482</v>
      </c>
    </row>
    <row r="25097" spans="2:5" x14ac:dyDescent="0.2">
      <c r="B25097" s="7" t="s">
        <v>25203</v>
      </c>
      <c r="E25097" s="7">
        <v>257</v>
      </c>
    </row>
    <row r="25098" spans="2:5" x14ac:dyDescent="0.2">
      <c r="B25098" s="7" t="s">
        <v>25204</v>
      </c>
      <c r="E25098" s="7">
        <v>364</v>
      </c>
    </row>
    <row r="25099" spans="2:5" x14ac:dyDescent="0.2">
      <c r="B25099" s="7" t="s">
        <v>25205</v>
      </c>
      <c r="E25099" s="7">
        <v>345</v>
      </c>
    </row>
    <row r="25100" spans="2:5" x14ac:dyDescent="0.2">
      <c r="B25100" s="7" t="s">
        <v>25206</v>
      </c>
      <c r="E25100" s="7">
        <v>380</v>
      </c>
    </row>
    <row r="25101" spans="2:5" x14ac:dyDescent="0.2">
      <c r="B25101" s="7" t="s">
        <v>25207</v>
      </c>
      <c r="E25101" s="7">
        <v>419</v>
      </c>
    </row>
    <row r="25102" spans="2:5" x14ac:dyDescent="0.2">
      <c r="B25102" s="7" t="s">
        <v>25208</v>
      </c>
      <c r="E25102" s="7">
        <v>426</v>
      </c>
    </row>
    <row r="25103" spans="2:5" x14ac:dyDescent="0.2">
      <c r="B25103" s="7" t="s">
        <v>25209</v>
      </c>
      <c r="E25103" s="7">
        <v>361</v>
      </c>
    </row>
    <row r="25104" spans="2:5" x14ac:dyDescent="0.2">
      <c r="B25104" s="7" t="s">
        <v>25210</v>
      </c>
      <c r="E25104" s="7">
        <v>445</v>
      </c>
    </row>
    <row r="25105" spans="2:5" x14ac:dyDescent="0.2">
      <c r="B25105" s="7" t="s">
        <v>25211</v>
      </c>
      <c r="E25105" s="7">
        <v>476</v>
      </c>
    </row>
    <row r="25106" spans="2:5" x14ac:dyDescent="0.2">
      <c r="B25106" s="7" t="s">
        <v>25212</v>
      </c>
      <c r="E25106" s="7">
        <v>509</v>
      </c>
    </row>
    <row r="25107" spans="2:5" x14ac:dyDescent="0.2">
      <c r="B25107" s="7" t="s">
        <v>25213</v>
      </c>
      <c r="E25107" s="7">
        <v>463</v>
      </c>
    </row>
    <row r="25108" spans="2:5" x14ac:dyDescent="0.2">
      <c r="B25108" s="7" t="s">
        <v>25214</v>
      </c>
      <c r="E25108" s="7">
        <v>316</v>
      </c>
    </row>
    <row r="25109" spans="2:5" x14ac:dyDescent="0.2">
      <c r="B25109" s="7" t="s">
        <v>25215</v>
      </c>
      <c r="E25109" s="7">
        <v>226</v>
      </c>
    </row>
    <row r="25110" spans="2:5" x14ac:dyDescent="0.2">
      <c r="B25110" s="7" t="s">
        <v>25216</v>
      </c>
      <c r="E25110" s="7">
        <v>425</v>
      </c>
    </row>
    <row r="25111" spans="2:5" x14ac:dyDescent="0.2">
      <c r="B25111" s="7" t="s">
        <v>25217</v>
      </c>
      <c r="E25111" s="7">
        <v>270</v>
      </c>
    </row>
    <row r="25112" spans="2:5" x14ac:dyDescent="0.2">
      <c r="B25112" s="7" t="s">
        <v>25218</v>
      </c>
      <c r="E25112" s="7">
        <v>290</v>
      </c>
    </row>
    <row r="25113" spans="2:5" x14ac:dyDescent="0.2">
      <c r="B25113" s="7" t="s">
        <v>25219</v>
      </c>
      <c r="E25113" s="7">
        <v>295</v>
      </c>
    </row>
    <row r="25114" spans="2:5" x14ac:dyDescent="0.2">
      <c r="B25114" s="7" t="s">
        <v>25220</v>
      </c>
      <c r="E25114" s="7">
        <v>0</v>
      </c>
    </row>
    <row r="25115" spans="2:5" x14ac:dyDescent="0.2">
      <c r="B25115" s="7" t="s">
        <v>25221</v>
      </c>
      <c r="E25115" s="7">
        <v>416</v>
      </c>
    </row>
    <row r="25116" spans="2:5" x14ac:dyDescent="0.2">
      <c r="B25116" s="7" t="s">
        <v>25222</v>
      </c>
      <c r="E25116" s="7">
        <v>378</v>
      </c>
    </row>
    <row r="25117" spans="2:5" x14ac:dyDescent="0.2">
      <c r="B25117" s="7" t="s">
        <v>25223</v>
      </c>
      <c r="E25117" s="7">
        <v>348</v>
      </c>
    </row>
    <row r="25118" spans="2:5" x14ac:dyDescent="0.2">
      <c r="B25118" s="7" t="s">
        <v>25224</v>
      </c>
      <c r="E25118" s="7">
        <v>476</v>
      </c>
    </row>
    <row r="25119" spans="2:5" x14ac:dyDescent="0.2">
      <c r="B25119" s="7" t="s">
        <v>25225</v>
      </c>
      <c r="E25119" s="7">
        <v>313</v>
      </c>
    </row>
    <row r="25120" spans="2:5" x14ac:dyDescent="0.2">
      <c r="B25120" s="7" t="s">
        <v>25226</v>
      </c>
      <c r="E25120" s="7">
        <v>297</v>
      </c>
    </row>
    <row r="25121" spans="2:5" x14ac:dyDescent="0.2">
      <c r="B25121" s="7" t="s">
        <v>25227</v>
      </c>
      <c r="E25121" s="7">
        <v>340</v>
      </c>
    </row>
    <row r="25122" spans="2:5" x14ac:dyDescent="0.2">
      <c r="B25122" s="7" t="s">
        <v>25228</v>
      </c>
      <c r="E25122" s="7">
        <v>463</v>
      </c>
    </row>
    <row r="25123" spans="2:5" x14ac:dyDescent="0.2">
      <c r="B25123" s="7" t="s">
        <v>25229</v>
      </c>
      <c r="E25123" s="7">
        <v>381</v>
      </c>
    </row>
    <row r="25124" spans="2:5" x14ac:dyDescent="0.2">
      <c r="B25124" s="7" t="s">
        <v>25230</v>
      </c>
      <c r="E25124" s="7">
        <v>471</v>
      </c>
    </row>
    <row r="25125" spans="2:5" x14ac:dyDescent="0.2">
      <c r="B25125" s="7" t="s">
        <v>25231</v>
      </c>
      <c r="E25125" s="7">
        <v>411</v>
      </c>
    </row>
    <row r="25126" spans="2:5" x14ac:dyDescent="0.2">
      <c r="B25126" s="7" t="s">
        <v>25232</v>
      </c>
      <c r="E25126" s="7">
        <v>337</v>
      </c>
    </row>
    <row r="25127" spans="2:5" x14ac:dyDescent="0.2">
      <c r="B25127" s="7" t="s">
        <v>25233</v>
      </c>
      <c r="E25127" s="7">
        <v>323</v>
      </c>
    </row>
    <row r="25128" spans="2:5" x14ac:dyDescent="0.2">
      <c r="B25128" s="7" t="s">
        <v>25234</v>
      </c>
      <c r="E25128" s="7">
        <v>220</v>
      </c>
    </row>
    <row r="25129" spans="2:5" x14ac:dyDescent="0.2">
      <c r="B25129" s="7" t="s">
        <v>25235</v>
      </c>
      <c r="E25129" s="7">
        <v>239</v>
      </c>
    </row>
    <row r="25130" spans="2:5" x14ac:dyDescent="0.2">
      <c r="B25130" s="7" t="s">
        <v>25236</v>
      </c>
      <c r="E25130" s="7">
        <v>424</v>
      </c>
    </row>
    <row r="25131" spans="2:5" x14ac:dyDescent="0.2">
      <c r="B25131" s="7" t="s">
        <v>25237</v>
      </c>
      <c r="E25131" s="7">
        <v>368</v>
      </c>
    </row>
    <row r="25132" spans="2:5" x14ac:dyDescent="0.2">
      <c r="B25132" s="7" t="s">
        <v>25238</v>
      </c>
      <c r="E25132" s="7">
        <v>362</v>
      </c>
    </row>
    <row r="25133" spans="2:5" x14ac:dyDescent="0.2">
      <c r="B25133" s="7" t="s">
        <v>25239</v>
      </c>
      <c r="E25133" s="7">
        <v>387</v>
      </c>
    </row>
    <row r="25134" spans="2:5" x14ac:dyDescent="0.2">
      <c r="B25134" s="7" t="s">
        <v>25240</v>
      </c>
      <c r="E25134" s="7">
        <v>385</v>
      </c>
    </row>
    <row r="25135" spans="2:5" x14ac:dyDescent="0.2">
      <c r="B25135" s="7" t="s">
        <v>25241</v>
      </c>
      <c r="E25135" s="7">
        <v>380</v>
      </c>
    </row>
    <row r="25136" spans="2:5" x14ac:dyDescent="0.2">
      <c r="B25136" s="7" t="s">
        <v>25242</v>
      </c>
      <c r="E25136" s="7">
        <v>229</v>
      </c>
    </row>
    <row r="25137" spans="2:5" x14ac:dyDescent="0.2">
      <c r="B25137" s="7" t="s">
        <v>25243</v>
      </c>
      <c r="E25137" s="7">
        <v>382</v>
      </c>
    </row>
    <row r="25138" spans="2:5" x14ac:dyDescent="0.2">
      <c r="B25138" s="7" t="s">
        <v>25244</v>
      </c>
      <c r="E25138" s="7">
        <v>292</v>
      </c>
    </row>
    <row r="25139" spans="2:5" x14ac:dyDescent="0.2">
      <c r="B25139" s="7" t="s">
        <v>25245</v>
      </c>
      <c r="E25139" s="7">
        <v>235</v>
      </c>
    </row>
    <row r="25140" spans="2:5" x14ac:dyDescent="0.2">
      <c r="B25140" s="7" t="s">
        <v>25246</v>
      </c>
      <c r="E25140" s="7">
        <v>462</v>
      </c>
    </row>
    <row r="25141" spans="2:5" x14ac:dyDescent="0.2">
      <c r="B25141" s="7" t="s">
        <v>25247</v>
      </c>
      <c r="E25141" s="7">
        <v>179</v>
      </c>
    </row>
    <row r="25142" spans="2:5" x14ac:dyDescent="0.2">
      <c r="B25142" s="7" t="s">
        <v>25248</v>
      </c>
      <c r="E25142" s="7">
        <v>423</v>
      </c>
    </row>
    <row r="25143" spans="2:5" x14ac:dyDescent="0.2">
      <c r="B25143" s="7" t="s">
        <v>25249</v>
      </c>
      <c r="E25143" s="7">
        <v>420</v>
      </c>
    </row>
    <row r="25144" spans="2:5" x14ac:dyDescent="0.2">
      <c r="B25144" s="7" t="s">
        <v>25250</v>
      </c>
      <c r="E25144" s="7">
        <v>326</v>
      </c>
    </row>
    <row r="25145" spans="2:5" x14ac:dyDescent="0.2">
      <c r="B25145" s="7" t="s">
        <v>25251</v>
      </c>
      <c r="E25145" s="7">
        <v>342</v>
      </c>
    </row>
    <row r="25146" spans="2:5" x14ac:dyDescent="0.2">
      <c r="B25146" s="7" t="s">
        <v>25252</v>
      </c>
      <c r="E25146" s="7">
        <v>515</v>
      </c>
    </row>
    <row r="25147" spans="2:5" x14ac:dyDescent="0.2">
      <c r="B25147" s="7" t="s">
        <v>25253</v>
      </c>
      <c r="E25147" s="7">
        <v>360</v>
      </c>
    </row>
    <row r="25148" spans="2:5" x14ac:dyDescent="0.2">
      <c r="B25148" s="7" t="s">
        <v>25254</v>
      </c>
      <c r="E25148" s="7">
        <v>426</v>
      </c>
    </row>
    <row r="25149" spans="2:5" x14ac:dyDescent="0.2">
      <c r="B25149" s="7" t="s">
        <v>25255</v>
      </c>
      <c r="E25149" s="7">
        <v>495</v>
      </c>
    </row>
    <row r="25150" spans="2:5" x14ac:dyDescent="0.2">
      <c r="B25150" s="7" t="s">
        <v>25256</v>
      </c>
      <c r="E25150" s="7">
        <v>467</v>
      </c>
    </row>
    <row r="25151" spans="2:5" x14ac:dyDescent="0.2">
      <c r="B25151" s="7" t="s">
        <v>25257</v>
      </c>
      <c r="E25151" s="7">
        <v>410</v>
      </c>
    </row>
    <row r="25152" spans="2:5" x14ac:dyDescent="0.2">
      <c r="B25152" s="7" t="s">
        <v>25258</v>
      </c>
      <c r="E25152" s="7">
        <v>456</v>
      </c>
    </row>
    <row r="25153" spans="2:5" x14ac:dyDescent="0.2">
      <c r="B25153" s="7" t="s">
        <v>25259</v>
      </c>
      <c r="E25153" s="7">
        <v>445</v>
      </c>
    </row>
    <row r="25154" spans="2:5" x14ac:dyDescent="0.2">
      <c r="B25154" s="7" t="s">
        <v>25260</v>
      </c>
      <c r="E25154" s="7">
        <v>394</v>
      </c>
    </row>
    <row r="25155" spans="2:5" x14ac:dyDescent="0.2">
      <c r="B25155" s="7" t="s">
        <v>25261</v>
      </c>
      <c r="E25155" s="7">
        <v>436</v>
      </c>
    </row>
    <row r="25156" spans="2:5" x14ac:dyDescent="0.2">
      <c r="B25156" s="7" t="s">
        <v>25262</v>
      </c>
      <c r="E25156" s="7">
        <v>462</v>
      </c>
    </row>
    <row r="25157" spans="2:5" x14ac:dyDescent="0.2">
      <c r="B25157" s="7" t="s">
        <v>25263</v>
      </c>
      <c r="E25157" s="7">
        <v>532</v>
      </c>
    </row>
    <row r="25158" spans="2:5" x14ac:dyDescent="0.2">
      <c r="B25158" s="7" t="s">
        <v>25264</v>
      </c>
      <c r="E25158" s="7">
        <v>295</v>
      </c>
    </row>
    <row r="25159" spans="2:5" x14ac:dyDescent="0.2">
      <c r="B25159" s="7" t="s">
        <v>25265</v>
      </c>
      <c r="E25159" s="7">
        <v>388</v>
      </c>
    </row>
    <row r="25160" spans="2:5" x14ac:dyDescent="0.2">
      <c r="B25160" s="7" t="s">
        <v>25266</v>
      </c>
      <c r="E25160" s="7">
        <v>427</v>
      </c>
    </row>
    <row r="25161" spans="2:5" x14ac:dyDescent="0.2">
      <c r="B25161" s="7" t="s">
        <v>25267</v>
      </c>
      <c r="E25161" s="7">
        <v>454</v>
      </c>
    </row>
    <row r="25162" spans="2:5" x14ac:dyDescent="0.2">
      <c r="B25162" s="7" t="s">
        <v>25268</v>
      </c>
      <c r="E25162" s="7">
        <v>557</v>
      </c>
    </row>
    <row r="25163" spans="2:5" x14ac:dyDescent="0.2">
      <c r="B25163" s="7" t="s">
        <v>25269</v>
      </c>
      <c r="E25163" s="7">
        <v>542</v>
      </c>
    </row>
    <row r="25164" spans="2:5" x14ac:dyDescent="0.2">
      <c r="B25164" s="7" t="s">
        <v>25270</v>
      </c>
      <c r="E25164" s="7">
        <v>367</v>
      </c>
    </row>
    <row r="25165" spans="2:5" x14ac:dyDescent="0.2">
      <c r="B25165" s="7" t="s">
        <v>25271</v>
      </c>
      <c r="E25165" s="7">
        <v>370</v>
      </c>
    </row>
    <row r="25166" spans="2:5" x14ac:dyDescent="0.2">
      <c r="B25166" s="7" t="s">
        <v>25272</v>
      </c>
      <c r="E25166" s="7">
        <v>488</v>
      </c>
    </row>
    <row r="25167" spans="2:5" x14ac:dyDescent="0.2">
      <c r="B25167" s="7" t="s">
        <v>25273</v>
      </c>
      <c r="E25167" s="7">
        <v>360</v>
      </c>
    </row>
    <row r="25168" spans="2:5" x14ac:dyDescent="0.2">
      <c r="B25168" s="7" t="s">
        <v>25274</v>
      </c>
      <c r="E25168" s="7">
        <v>444</v>
      </c>
    </row>
    <row r="25169" spans="2:5" x14ac:dyDescent="0.2">
      <c r="B25169" s="7" t="s">
        <v>25275</v>
      </c>
      <c r="E25169" s="7">
        <v>526</v>
      </c>
    </row>
    <row r="25170" spans="2:5" x14ac:dyDescent="0.2">
      <c r="B25170" s="7" t="s">
        <v>25276</v>
      </c>
      <c r="E25170" s="7">
        <v>345</v>
      </c>
    </row>
    <row r="25171" spans="2:5" x14ac:dyDescent="0.2">
      <c r="B25171" s="7" t="s">
        <v>25277</v>
      </c>
      <c r="E25171" s="7">
        <v>520</v>
      </c>
    </row>
    <row r="25172" spans="2:5" x14ac:dyDescent="0.2">
      <c r="B25172" s="7" t="s">
        <v>25278</v>
      </c>
      <c r="E25172" s="7">
        <v>416</v>
      </c>
    </row>
    <row r="25173" spans="2:5" x14ac:dyDescent="0.2">
      <c r="B25173" s="7" t="s">
        <v>25279</v>
      </c>
      <c r="E25173" s="7">
        <v>522</v>
      </c>
    </row>
    <row r="25174" spans="2:5" x14ac:dyDescent="0.2">
      <c r="B25174" s="7" t="s">
        <v>25280</v>
      </c>
      <c r="E25174" s="7">
        <v>368</v>
      </c>
    </row>
    <row r="25175" spans="2:5" x14ac:dyDescent="0.2">
      <c r="B25175" s="7" t="s">
        <v>25281</v>
      </c>
      <c r="E25175" s="7">
        <v>455</v>
      </c>
    </row>
    <row r="25176" spans="2:5" x14ac:dyDescent="0.2">
      <c r="B25176" s="7" t="s">
        <v>25282</v>
      </c>
      <c r="E25176" s="7">
        <v>346</v>
      </c>
    </row>
    <row r="25177" spans="2:5" x14ac:dyDescent="0.2">
      <c r="B25177" s="7" t="s">
        <v>25283</v>
      </c>
      <c r="E25177" s="7">
        <v>307</v>
      </c>
    </row>
    <row r="25178" spans="2:5" x14ac:dyDescent="0.2">
      <c r="B25178" s="7" t="s">
        <v>25284</v>
      </c>
      <c r="E25178" s="7">
        <v>531</v>
      </c>
    </row>
    <row r="25179" spans="2:5" x14ac:dyDescent="0.2">
      <c r="B25179" s="7" t="s">
        <v>25285</v>
      </c>
      <c r="E25179" s="7">
        <v>369</v>
      </c>
    </row>
    <row r="25180" spans="2:5" x14ac:dyDescent="0.2">
      <c r="B25180" s="7" t="s">
        <v>25286</v>
      </c>
      <c r="E25180" s="7">
        <v>328</v>
      </c>
    </row>
    <row r="25181" spans="2:5" x14ac:dyDescent="0.2">
      <c r="B25181" s="7" t="s">
        <v>25287</v>
      </c>
      <c r="E25181" s="7">
        <v>514</v>
      </c>
    </row>
    <row r="25182" spans="2:5" x14ac:dyDescent="0.2">
      <c r="B25182" s="7" t="s">
        <v>25288</v>
      </c>
      <c r="E25182" s="7">
        <v>420</v>
      </c>
    </row>
    <row r="25183" spans="2:5" x14ac:dyDescent="0.2">
      <c r="B25183" s="7" t="s">
        <v>25289</v>
      </c>
      <c r="E25183" s="7">
        <v>394</v>
      </c>
    </row>
    <row r="25184" spans="2:5" x14ac:dyDescent="0.2">
      <c r="B25184" s="7" t="s">
        <v>25290</v>
      </c>
      <c r="E25184" s="7">
        <v>454</v>
      </c>
    </row>
    <row r="25185" spans="2:5" x14ac:dyDescent="0.2">
      <c r="B25185" s="7" t="s">
        <v>25291</v>
      </c>
      <c r="E25185" s="7">
        <v>471</v>
      </c>
    </row>
    <row r="25186" spans="2:5" x14ac:dyDescent="0.2">
      <c r="B25186" s="7" t="s">
        <v>25292</v>
      </c>
      <c r="E25186" s="7">
        <v>294</v>
      </c>
    </row>
    <row r="25187" spans="2:5" x14ac:dyDescent="0.2">
      <c r="B25187" s="7" t="s">
        <v>25293</v>
      </c>
      <c r="E25187" s="7">
        <v>456</v>
      </c>
    </row>
    <row r="25188" spans="2:5" x14ac:dyDescent="0.2">
      <c r="B25188" s="7" t="s">
        <v>25294</v>
      </c>
      <c r="E25188" s="7">
        <v>456</v>
      </c>
    </row>
    <row r="25189" spans="2:5" x14ac:dyDescent="0.2">
      <c r="B25189" s="7" t="s">
        <v>25295</v>
      </c>
      <c r="E25189" s="7">
        <v>327</v>
      </c>
    </row>
    <row r="25190" spans="2:5" x14ac:dyDescent="0.2">
      <c r="B25190" s="7" t="s">
        <v>25296</v>
      </c>
      <c r="E25190" s="7">
        <v>432</v>
      </c>
    </row>
    <row r="25191" spans="2:5" x14ac:dyDescent="0.2">
      <c r="B25191" s="7" t="s">
        <v>25297</v>
      </c>
      <c r="E25191" s="7">
        <v>366</v>
      </c>
    </row>
    <row r="25192" spans="2:5" x14ac:dyDescent="0.2">
      <c r="B25192" s="7" t="s">
        <v>25298</v>
      </c>
      <c r="E25192" s="7">
        <v>483</v>
      </c>
    </row>
    <row r="25193" spans="2:5" x14ac:dyDescent="0.2">
      <c r="B25193" s="7" t="s">
        <v>25299</v>
      </c>
      <c r="E25193" s="7">
        <v>305</v>
      </c>
    </row>
    <row r="25194" spans="2:5" x14ac:dyDescent="0.2">
      <c r="B25194" s="7" t="s">
        <v>25300</v>
      </c>
      <c r="E25194" s="7">
        <v>442</v>
      </c>
    </row>
    <row r="25195" spans="2:5" x14ac:dyDescent="0.2">
      <c r="B25195" s="7" t="s">
        <v>25301</v>
      </c>
      <c r="E25195" s="7">
        <v>542</v>
      </c>
    </row>
    <row r="25196" spans="2:5" x14ac:dyDescent="0.2">
      <c r="B25196" s="7" t="s">
        <v>25302</v>
      </c>
      <c r="E25196" s="7">
        <v>434</v>
      </c>
    </row>
    <row r="25197" spans="2:5" x14ac:dyDescent="0.2">
      <c r="B25197" s="7" t="s">
        <v>25303</v>
      </c>
      <c r="E25197" s="7">
        <v>193</v>
      </c>
    </row>
    <row r="25198" spans="2:5" x14ac:dyDescent="0.2">
      <c r="B25198" s="7" t="s">
        <v>25304</v>
      </c>
      <c r="E25198" s="7">
        <v>380</v>
      </c>
    </row>
    <row r="25199" spans="2:5" x14ac:dyDescent="0.2">
      <c r="B25199" s="7" t="s">
        <v>25305</v>
      </c>
      <c r="E25199" s="7">
        <v>345</v>
      </c>
    </row>
    <row r="25200" spans="2:5" x14ac:dyDescent="0.2">
      <c r="B25200" s="7" t="s">
        <v>25306</v>
      </c>
      <c r="E25200" s="7">
        <v>421</v>
      </c>
    </row>
    <row r="25201" spans="2:5" x14ac:dyDescent="0.2">
      <c r="B25201" s="7" t="s">
        <v>25307</v>
      </c>
      <c r="E25201" s="7">
        <v>449</v>
      </c>
    </row>
    <row r="25202" spans="2:5" x14ac:dyDescent="0.2">
      <c r="B25202" s="7" t="s">
        <v>25308</v>
      </c>
      <c r="E25202" s="7">
        <v>480</v>
      </c>
    </row>
    <row r="25203" spans="2:5" x14ac:dyDescent="0.2">
      <c r="B25203" s="7" t="s">
        <v>25309</v>
      </c>
      <c r="E25203" s="7">
        <v>339</v>
      </c>
    </row>
    <row r="25204" spans="2:5" x14ac:dyDescent="0.2">
      <c r="B25204" s="7" t="s">
        <v>25310</v>
      </c>
      <c r="E25204" s="7">
        <v>82</v>
      </c>
    </row>
    <row r="25205" spans="2:5" x14ac:dyDescent="0.2">
      <c r="B25205" s="7" t="s">
        <v>25311</v>
      </c>
      <c r="E25205" s="7">
        <v>349</v>
      </c>
    </row>
    <row r="25206" spans="2:5" x14ac:dyDescent="0.2">
      <c r="B25206" s="7" t="s">
        <v>25312</v>
      </c>
      <c r="E25206" s="7">
        <v>274</v>
      </c>
    </row>
    <row r="25207" spans="2:5" x14ac:dyDescent="0.2">
      <c r="B25207" s="7" t="s">
        <v>25313</v>
      </c>
      <c r="E25207" s="7">
        <v>335</v>
      </c>
    </row>
    <row r="25208" spans="2:5" x14ac:dyDescent="0.2">
      <c r="B25208" s="7" t="s">
        <v>25314</v>
      </c>
      <c r="E25208" s="7">
        <v>67</v>
      </c>
    </row>
    <row r="25209" spans="2:5" x14ac:dyDescent="0.2">
      <c r="B25209" s="7" t="s">
        <v>25315</v>
      </c>
      <c r="E25209" s="7">
        <v>199</v>
      </c>
    </row>
    <row r="25210" spans="2:5" x14ac:dyDescent="0.2">
      <c r="B25210" s="7" t="s">
        <v>25316</v>
      </c>
      <c r="E25210" s="7">
        <v>371</v>
      </c>
    </row>
    <row r="25211" spans="2:5" x14ac:dyDescent="0.2">
      <c r="B25211" s="7" t="s">
        <v>25317</v>
      </c>
      <c r="E25211" s="7">
        <v>168</v>
      </c>
    </row>
    <row r="25212" spans="2:5" x14ac:dyDescent="0.2">
      <c r="B25212" s="7" t="s">
        <v>25318</v>
      </c>
      <c r="E25212" s="7">
        <v>239</v>
      </c>
    </row>
    <row r="25213" spans="2:5" x14ac:dyDescent="0.2">
      <c r="B25213" s="7" t="s">
        <v>25319</v>
      </c>
      <c r="E25213" s="7">
        <v>266</v>
      </c>
    </row>
    <row r="25214" spans="2:5" x14ac:dyDescent="0.2">
      <c r="B25214" s="7" t="s">
        <v>25320</v>
      </c>
      <c r="E25214" s="7">
        <v>0</v>
      </c>
    </row>
    <row r="25215" spans="2:5" x14ac:dyDescent="0.2">
      <c r="B25215" s="7" t="s">
        <v>25321</v>
      </c>
      <c r="E25215" s="7">
        <v>331</v>
      </c>
    </row>
    <row r="25216" spans="2:5" x14ac:dyDescent="0.2">
      <c r="B25216" s="7" t="s">
        <v>25322</v>
      </c>
      <c r="E25216" s="7">
        <v>342</v>
      </c>
    </row>
    <row r="25217" spans="2:5" x14ac:dyDescent="0.2">
      <c r="B25217" s="7" t="s">
        <v>25323</v>
      </c>
      <c r="E25217" s="7">
        <v>242</v>
      </c>
    </row>
    <row r="25218" spans="2:5" x14ac:dyDescent="0.2">
      <c r="B25218" s="7" t="s">
        <v>25324</v>
      </c>
      <c r="E25218" s="7">
        <v>483</v>
      </c>
    </row>
    <row r="25219" spans="2:5" x14ac:dyDescent="0.2">
      <c r="B25219" s="7" t="s">
        <v>25325</v>
      </c>
      <c r="E25219" s="7">
        <v>201</v>
      </c>
    </row>
    <row r="25220" spans="2:5" x14ac:dyDescent="0.2">
      <c r="B25220" s="7" t="s">
        <v>25326</v>
      </c>
      <c r="E25220" s="7">
        <v>54</v>
      </c>
    </row>
    <row r="25221" spans="2:5" x14ac:dyDescent="0.2">
      <c r="B25221" s="7" t="s">
        <v>25327</v>
      </c>
      <c r="E25221" s="7">
        <v>401</v>
      </c>
    </row>
    <row r="25222" spans="2:5" x14ac:dyDescent="0.2">
      <c r="B25222" s="7" t="s">
        <v>25328</v>
      </c>
      <c r="E25222" s="7">
        <v>115</v>
      </c>
    </row>
    <row r="25223" spans="2:5" x14ac:dyDescent="0.2">
      <c r="B25223" s="7" t="s">
        <v>25329</v>
      </c>
      <c r="E25223" s="7">
        <v>289</v>
      </c>
    </row>
    <row r="25224" spans="2:5" x14ac:dyDescent="0.2">
      <c r="B25224" s="7" t="s">
        <v>25330</v>
      </c>
      <c r="E25224" s="7">
        <v>455</v>
      </c>
    </row>
    <row r="25225" spans="2:5" x14ac:dyDescent="0.2">
      <c r="B25225" s="7" t="s">
        <v>25331</v>
      </c>
      <c r="E25225" s="7">
        <v>259</v>
      </c>
    </row>
    <row r="25226" spans="2:5" x14ac:dyDescent="0.2">
      <c r="B25226" s="7" t="s">
        <v>25332</v>
      </c>
      <c r="E25226" s="7">
        <v>68</v>
      </c>
    </row>
    <row r="25227" spans="2:5" x14ac:dyDescent="0.2">
      <c r="B25227" s="7" t="s">
        <v>25333</v>
      </c>
      <c r="E25227" s="7">
        <v>365</v>
      </c>
    </row>
    <row r="25228" spans="2:5" x14ac:dyDescent="0.2">
      <c r="B25228" s="7" t="s">
        <v>25334</v>
      </c>
      <c r="E25228" s="7">
        <v>242</v>
      </c>
    </row>
    <row r="25229" spans="2:5" x14ac:dyDescent="0.2">
      <c r="B25229" s="7" t="s">
        <v>25335</v>
      </c>
      <c r="E25229" s="7">
        <v>173</v>
      </c>
    </row>
    <row r="25230" spans="2:5" x14ac:dyDescent="0.2">
      <c r="B25230" s="7" t="s">
        <v>25336</v>
      </c>
      <c r="E25230" s="7">
        <v>311</v>
      </c>
    </row>
    <row r="25231" spans="2:5" x14ac:dyDescent="0.2">
      <c r="B25231" s="7" t="s">
        <v>25337</v>
      </c>
      <c r="E25231" s="7">
        <v>300</v>
      </c>
    </row>
    <row r="25232" spans="2:5" x14ac:dyDescent="0.2">
      <c r="B25232" s="7" t="s">
        <v>25338</v>
      </c>
      <c r="E25232" s="7">
        <v>184</v>
      </c>
    </row>
    <row r="25233" spans="2:5" x14ac:dyDescent="0.2">
      <c r="B25233" s="7" t="s">
        <v>25339</v>
      </c>
      <c r="E25233" s="7">
        <v>336</v>
      </c>
    </row>
    <row r="25234" spans="2:5" x14ac:dyDescent="0.2">
      <c r="B25234" s="7" t="s">
        <v>25340</v>
      </c>
      <c r="E25234" s="7">
        <v>243</v>
      </c>
    </row>
    <row r="25235" spans="2:5" x14ac:dyDescent="0.2">
      <c r="B25235" s="7" t="s">
        <v>25341</v>
      </c>
      <c r="E25235" s="7">
        <v>189</v>
      </c>
    </row>
    <row r="25236" spans="2:5" x14ac:dyDescent="0.2">
      <c r="B25236" s="7" t="s">
        <v>25342</v>
      </c>
      <c r="E25236" s="7">
        <v>101</v>
      </c>
    </row>
    <row r="25237" spans="2:5" x14ac:dyDescent="0.2">
      <c r="B25237" s="7" t="s">
        <v>25343</v>
      </c>
      <c r="E25237" s="7">
        <v>140</v>
      </c>
    </row>
    <row r="25238" spans="2:5" x14ac:dyDescent="0.2">
      <c r="B25238" s="7" t="s">
        <v>25344</v>
      </c>
      <c r="E25238" s="7">
        <v>423</v>
      </c>
    </row>
    <row r="25239" spans="2:5" x14ac:dyDescent="0.2">
      <c r="B25239" s="7" t="s">
        <v>25345</v>
      </c>
      <c r="E25239" s="7">
        <v>181</v>
      </c>
    </row>
    <row r="25240" spans="2:5" x14ac:dyDescent="0.2">
      <c r="B25240" s="7" t="s">
        <v>25346</v>
      </c>
      <c r="E25240" s="7">
        <v>363</v>
      </c>
    </row>
    <row r="25241" spans="2:5" x14ac:dyDescent="0.2">
      <c r="B25241" s="7" t="s">
        <v>25347</v>
      </c>
      <c r="E25241" s="7">
        <v>173</v>
      </c>
    </row>
    <row r="25242" spans="2:5" x14ac:dyDescent="0.2">
      <c r="B25242" s="7" t="s">
        <v>25348</v>
      </c>
      <c r="E25242" s="7">
        <v>429</v>
      </c>
    </row>
    <row r="25243" spans="2:5" x14ac:dyDescent="0.2">
      <c r="B25243" s="7" t="s">
        <v>25349</v>
      </c>
      <c r="E25243" s="7">
        <v>130</v>
      </c>
    </row>
    <row r="25244" spans="2:5" x14ac:dyDescent="0.2">
      <c r="B25244" s="7" t="s">
        <v>25350</v>
      </c>
      <c r="E25244" s="7">
        <v>384</v>
      </c>
    </row>
    <row r="25245" spans="2:5" x14ac:dyDescent="0.2">
      <c r="B25245" s="7" t="s">
        <v>25351</v>
      </c>
      <c r="E25245" s="7">
        <v>408</v>
      </c>
    </row>
    <row r="25246" spans="2:5" x14ac:dyDescent="0.2">
      <c r="B25246" s="7" t="s">
        <v>25352</v>
      </c>
      <c r="E25246" s="7">
        <v>308</v>
      </c>
    </row>
    <row r="25247" spans="2:5" x14ac:dyDescent="0.2">
      <c r="B25247" s="7" t="s">
        <v>25353</v>
      </c>
      <c r="E25247" s="7">
        <v>84</v>
      </c>
    </row>
    <row r="25248" spans="2:5" x14ac:dyDescent="0.2">
      <c r="B25248" s="7" t="s">
        <v>25354</v>
      </c>
      <c r="E25248" s="7">
        <v>404</v>
      </c>
    </row>
    <row r="25249" spans="2:5" x14ac:dyDescent="0.2">
      <c r="B25249" s="7" t="s">
        <v>25355</v>
      </c>
      <c r="E25249" s="7">
        <v>259</v>
      </c>
    </row>
    <row r="25250" spans="2:5" x14ac:dyDescent="0.2">
      <c r="B25250" s="7" t="s">
        <v>25356</v>
      </c>
      <c r="E25250" s="7">
        <v>414</v>
      </c>
    </row>
    <row r="25251" spans="2:5" x14ac:dyDescent="0.2">
      <c r="B25251" s="7" t="s">
        <v>25357</v>
      </c>
      <c r="E25251" s="7">
        <v>318</v>
      </c>
    </row>
    <row r="25252" spans="2:5" x14ac:dyDescent="0.2">
      <c r="B25252" s="7" t="s">
        <v>25358</v>
      </c>
      <c r="E25252" s="7">
        <v>542</v>
      </c>
    </row>
    <row r="25253" spans="2:5" x14ac:dyDescent="0.2">
      <c r="B25253" s="7" t="s">
        <v>25359</v>
      </c>
      <c r="E25253" s="7">
        <v>527</v>
      </c>
    </row>
    <row r="25254" spans="2:5" x14ac:dyDescent="0.2">
      <c r="B25254" s="7" t="s">
        <v>25360</v>
      </c>
      <c r="E25254" s="7">
        <v>112</v>
      </c>
    </row>
    <row r="25255" spans="2:5" x14ac:dyDescent="0.2">
      <c r="B25255" s="7" t="s">
        <v>25361</v>
      </c>
      <c r="E25255" s="7">
        <v>298</v>
      </c>
    </row>
    <row r="25256" spans="2:5" x14ac:dyDescent="0.2">
      <c r="B25256" s="7" t="s">
        <v>25362</v>
      </c>
      <c r="E25256" s="7">
        <v>391</v>
      </c>
    </row>
    <row r="25257" spans="2:5" x14ac:dyDescent="0.2">
      <c r="B25257" s="7" t="s">
        <v>25363</v>
      </c>
      <c r="E25257" s="7">
        <v>191</v>
      </c>
    </row>
    <row r="25258" spans="2:5" x14ac:dyDescent="0.2">
      <c r="B25258" s="7" t="s">
        <v>25364</v>
      </c>
      <c r="E25258" s="7">
        <v>275</v>
      </c>
    </row>
    <row r="25259" spans="2:5" x14ac:dyDescent="0.2">
      <c r="B25259" s="7" t="s">
        <v>25365</v>
      </c>
      <c r="E25259" s="7">
        <v>170</v>
      </c>
    </row>
    <row r="25260" spans="2:5" x14ac:dyDescent="0.2">
      <c r="B25260" s="7" t="s">
        <v>25366</v>
      </c>
      <c r="E25260" s="7">
        <v>341</v>
      </c>
    </row>
    <row r="25261" spans="2:5" x14ac:dyDescent="0.2">
      <c r="B25261" s="7" t="s">
        <v>25367</v>
      </c>
      <c r="E25261" s="7">
        <v>424</v>
      </c>
    </row>
    <row r="25262" spans="2:5" x14ac:dyDescent="0.2">
      <c r="B25262" s="7" t="s">
        <v>25368</v>
      </c>
      <c r="E25262" s="7">
        <v>80</v>
      </c>
    </row>
    <row r="25263" spans="2:5" x14ac:dyDescent="0.2">
      <c r="B25263" s="7" t="s">
        <v>25369</v>
      </c>
      <c r="E25263" s="7">
        <v>425</v>
      </c>
    </row>
    <row r="25264" spans="2:5" x14ac:dyDescent="0.2">
      <c r="B25264" s="7" t="s">
        <v>25370</v>
      </c>
      <c r="E25264" s="7">
        <v>170</v>
      </c>
    </row>
    <row r="25265" spans="2:5" x14ac:dyDescent="0.2">
      <c r="B25265" s="7" t="s">
        <v>25371</v>
      </c>
      <c r="E25265" s="7">
        <v>166</v>
      </c>
    </row>
    <row r="25266" spans="2:5" x14ac:dyDescent="0.2">
      <c r="B25266" s="7" t="s">
        <v>25372</v>
      </c>
      <c r="E25266" s="7">
        <v>389</v>
      </c>
    </row>
    <row r="25267" spans="2:5" x14ac:dyDescent="0.2">
      <c r="B25267" s="7" t="s">
        <v>25373</v>
      </c>
      <c r="E25267" s="7">
        <v>416</v>
      </c>
    </row>
    <row r="25268" spans="2:5" x14ac:dyDescent="0.2">
      <c r="B25268" s="7" t="s">
        <v>25374</v>
      </c>
      <c r="E25268" s="7">
        <v>116</v>
      </c>
    </row>
    <row r="25269" spans="2:5" x14ac:dyDescent="0.2">
      <c r="B25269" s="7" t="s">
        <v>25375</v>
      </c>
      <c r="E25269" s="7">
        <v>409</v>
      </c>
    </row>
    <row r="25270" spans="2:5" x14ac:dyDescent="0.2">
      <c r="B25270" s="7" t="s">
        <v>25376</v>
      </c>
      <c r="E25270" s="7">
        <v>342</v>
      </c>
    </row>
    <row r="25271" spans="2:5" x14ac:dyDescent="0.2">
      <c r="B25271" s="7" t="s">
        <v>25377</v>
      </c>
      <c r="E25271" s="7">
        <v>273</v>
      </c>
    </row>
    <row r="25272" spans="2:5" x14ac:dyDescent="0.2">
      <c r="B25272" s="7" t="s">
        <v>25378</v>
      </c>
      <c r="E25272" s="7">
        <v>109</v>
      </c>
    </row>
    <row r="25273" spans="2:5" x14ac:dyDescent="0.2">
      <c r="B25273" s="7" t="s">
        <v>25379</v>
      </c>
      <c r="E25273" s="7">
        <v>453</v>
      </c>
    </row>
    <row r="25274" spans="2:5" x14ac:dyDescent="0.2">
      <c r="B25274" s="7" t="s">
        <v>25380</v>
      </c>
      <c r="E25274" s="7">
        <v>214</v>
      </c>
    </row>
    <row r="25275" spans="2:5" x14ac:dyDescent="0.2">
      <c r="B25275" s="7" t="s">
        <v>25381</v>
      </c>
      <c r="E25275" s="7">
        <v>303</v>
      </c>
    </row>
    <row r="25276" spans="2:5" x14ac:dyDescent="0.2">
      <c r="B25276" s="7" t="s">
        <v>25382</v>
      </c>
      <c r="E25276" s="7">
        <v>309</v>
      </c>
    </row>
    <row r="25277" spans="2:5" x14ac:dyDescent="0.2">
      <c r="B25277" s="7" t="s">
        <v>25383</v>
      </c>
      <c r="E25277" s="7">
        <v>109</v>
      </c>
    </row>
    <row r="25278" spans="2:5" x14ac:dyDescent="0.2">
      <c r="B25278" s="7" t="s">
        <v>25384</v>
      </c>
      <c r="E25278" s="7">
        <v>367</v>
      </c>
    </row>
    <row r="25279" spans="2:5" x14ac:dyDescent="0.2">
      <c r="B25279" s="7" t="s">
        <v>25385</v>
      </c>
      <c r="E25279" s="7">
        <v>363</v>
      </c>
    </row>
    <row r="25280" spans="2:5" x14ac:dyDescent="0.2">
      <c r="B25280" s="7" t="s">
        <v>25386</v>
      </c>
      <c r="E25280" s="7">
        <v>289</v>
      </c>
    </row>
    <row r="25281" spans="2:5" x14ac:dyDescent="0.2">
      <c r="B25281" s="7" t="s">
        <v>25387</v>
      </c>
      <c r="E25281" s="7">
        <v>82</v>
      </c>
    </row>
    <row r="25282" spans="2:5" x14ac:dyDescent="0.2">
      <c r="B25282" s="7" t="s">
        <v>25388</v>
      </c>
      <c r="E25282" s="7">
        <v>366</v>
      </c>
    </row>
    <row r="25283" spans="2:5" x14ac:dyDescent="0.2">
      <c r="B25283" s="7" t="s">
        <v>25389</v>
      </c>
      <c r="E25283" s="7">
        <v>128</v>
      </c>
    </row>
    <row r="25284" spans="2:5" x14ac:dyDescent="0.2">
      <c r="B25284" s="7" t="s">
        <v>25390</v>
      </c>
      <c r="E25284" s="7">
        <v>366</v>
      </c>
    </row>
    <row r="25285" spans="2:5" x14ac:dyDescent="0.2">
      <c r="B25285" s="7" t="s">
        <v>25391</v>
      </c>
      <c r="E25285" s="7">
        <v>159</v>
      </c>
    </row>
    <row r="25286" spans="2:5" x14ac:dyDescent="0.2">
      <c r="B25286" s="7" t="s">
        <v>25392</v>
      </c>
      <c r="E25286" s="7">
        <v>69</v>
      </c>
    </row>
    <row r="25287" spans="2:5" x14ac:dyDescent="0.2">
      <c r="B25287" s="7" t="s">
        <v>25393</v>
      </c>
      <c r="E25287" s="7">
        <v>381</v>
      </c>
    </row>
    <row r="25288" spans="2:5" x14ac:dyDescent="0.2">
      <c r="B25288" s="7" t="s">
        <v>25394</v>
      </c>
      <c r="E25288" s="7">
        <v>412</v>
      </c>
    </row>
    <row r="25289" spans="2:5" x14ac:dyDescent="0.2">
      <c r="B25289" s="7" t="s">
        <v>25395</v>
      </c>
      <c r="E25289" s="7">
        <v>515</v>
      </c>
    </row>
    <row r="25290" spans="2:5" x14ac:dyDescent="0.2">
      <c r="B25290" s="7" t="s">
        <v>25396</v>
      </c>
      <c r="E25290" s="7">
        <v>441</v>
      </c>
    </row>
    <row r="25291" spans="2:5" x14ac:dyDescent="0.2">
      <c r="B25291" s="7" t="s">
        <v>25397</v>
      </c>
      <c r="E25291" s="7">
        <v>347</v>
      </c>
    </row>
    <row r="25292" spans="2:5" x14ac:dyDescent="0.2">
      <c r="B25292" s="7" t="s">
        <v>25398</v>
      </c>
      <c r="E25292" s="7">
        <v>408</v>
      </c>
    </row>
    <row r="25293" spans="2:5" x14ac:dyDescent="0.2">
      <c r="B25293" s="7" t="s">
        <v>25399</v>
      </c>
      <c r="E25293" s="7">
        <v>408</v>
      </c>
    </row>
    <row r="25294" spans="2:5" x14ac:dyDescent="0.2">
      <c r="B25294" s="7" t="s">
        <v>25400</v>
      </c>
      <c r="E25294" s="7">
        <v>506</v>
      </c>
    </row>
    <row r="25295" spans="2:5" x14ac:dyDescent="0.2">
      <c r="B25295" s="7" t="s">
        <v>25401</v>
      </c>
      <c r="E25295" s="7">
        <v>500</v>
      </c>
    </row>
    <row r="25296" spans="2:5" x14ac:dyDescent="0.2">
      <c r="B25296" s="7" t="s">
        <v>25402</v>
      </c>
      <c r="E25296" s="7">
        <v>446</v>
      </c>
    </row>
    <row r="25297" spans="2:5" x14ac:dyDescent="0.2">
      <c r="B25297" s="7" t="s">
        <v>25403</v>
      </c>
      <c r="E25297" s="7">
        <v>112</v>
      </c>
    </row>
    <row r="25298" spans="2:5" x14ac:dyDescent="0.2">
      <c r="B25298" s="7" t="s">
        <v>25404</v>
      </c>
      <c r="E25298" s="7">
        <v>404</v>
      </c>
    </row>
    <row r="25299" spans="2:5" x14ac:dyDescent="0.2">
      <c r="B25299" s="7" t="s">
        <v>25405</v>
      </c>
      <c r="E25299" s="7">
        <v>286</v>
      </c>
    </row>
    <row r="25300" spans="2:5" x14ac:dyDescent="0.2">
      <c r="B25300" s="7" t="s">
        <v>25406</v>
      </c>
      <c r="E25300" s="7">
        <v>470</v>
      </c>
    </row>
    <row r="25301" spans="2:5" x14ac:dyDescent="0.2">
      <c r="B25301" s="7" t="s">
        <v>25407</v>
      </c>
      <c r="E25301" s="7">
        <v>394</v>
      </c>
    </row>
    <row r="25302" spans="2:5" x14ac:dyDescent="0.2">
      <c r="B25302" s="7" t="s">
        <v>25408</v>
      </c>
      <c r="E25302" s="7">
        <v>435</v>
      </c>
    </row>
    <row r="25303" spans="2:5" x14ac:dyDescent="0.2">
      <c r="B25303" s="7" t="s">
        <v>25409</v>
      </c>
      <c r="E25303" s="7">
        <v>43</v>
      </c>
    </row>
    <row r="25304" spans="2:5" x14ac:dyDescent="0.2">
      <c r="B25304" s="7" t="s">
        <v>25410</v>
      </c>
      <c r="E25304" s="7">
        <v>922</v>
      </c>
    </row>
    <row r="25305" spans="2:5" x14ac:dyDescent="0.2">
      <c r="B25305" s="7" t="s">
        <v>25411</v>
      </c>
      <c r="E25305" s="7">
        <v>795</v>
      </c>
    </row>
    <row r="25306" spans="2:5" x14ac:dyDescent="0.2">
      <c r="B25306" s="7" t="s">
        <v>25412</v>
      </c>
      <c r="E25306" s="7">
        <v>633</v>
      </c>
    </row>
    <row r="25307" spans="2:5" x14ac:dyDescent="0.2">
      <c r="B25307" s="7" t="s">
        <v>25413</v>
      </c>
      <c r="E25307" s="7">
        <v>830</v>
      </c>
    </row>
    <row r="25308" spans="2:5" x14ac:dyDescent="0.2">
      <c r="B25308" s="7" t="s">
        <v>25414</v>
      </c>
      <c r="E25308" s="7">
        <v>799</v>
      </c>
    </row>
    <row r="25309" spans="2:5" x14ac:dyDescent="0.2">
      <c r="B25309" s="7" t="s">
        <v>25415</v>
      </c>
      <c r="E25309" s="7">
        <v>441</v>
      </c>
    </row>
    <row r="25310" spans="2:5" x14ac:dyDescent="0.2">
      <c r="B25310" s="7" t="s">
        <v>25416</v>
      </c>
      <c r="E25310" s="7">
        <v>678</v>
      </c>
    </row>
    <row r="25311" spans="2:5" x14ac:dyDescent="0.2">
      <c r="B25311" s="7" t="s">
        <v>25417</v>
      </c>
      <c r="E25311" s="7">
        <v>531</v>
      </c>
    </row>
    <row r="25312" spans="2:5" x14ac:dyDescent="0.2">
      <c r="B25312" s="7" t="s">
        <v>25418</v>
      </c>
      <c r="E25312" s="7">
        <v>521</v>
      </c>
    </row>
    <row r="25313" spans="2:5" x14ac:dyDescent="0.2">
      <c r="B25313" s="7" t="s">
        <v>25419</v>
      </c>
      <c r="E25313" s="7">
        <v>454</v>
      </c>
    </row>
    <row r="25314" spans="2:5" x14ac:dyDescent="0.2">
      <c r="B25314" s="7" t="s">
        <v>25420</v>
      </c>
      <c r="E25314" s="7">
        <v>0</v>
      </c>
    </row>
    <row r="25315" spans="2:5" x14ac:dyDescent="0.2">
      <c r="B25315" s="7" t="s">
        <v>25421</v>
      </c>
      <c r="E25315" s="7">
        <v>798</v>
      </c>
    </row>
    <row r="25316" spans="2:5" x14ac:dyDescent="0.2">
      <c r="B25316" s="7" t="s">
        <v>25422</v>
      </c>
      <c r="E25316" s="7">
        <v>650</v>
      </c>
    </row>
    <row r="25317" spans="2:5" x14ac:dyDescent="0.2">
      <c r="B25317" s="7" t="s">
        <v>25423</v>
      </c>
      <c r="E25317" s="7">
        <v>735</v>
      </c>
    </row>
    <row r="25318" spans="2:5" x14ac:dyDescent="0.2">
      <c r="B25318" s="7" t="s">
        <v>25424</v>
      </c>
      <c r="E25318" s="7">
        <v>934</v>
      </c>
    </row>
    <row r="25319" spans="2:5" x14ac:dyDescent="0.2">
      <c r="B25319" s="7" t="s">
        <v>25425</v>
      </c>
      <c r="E25319" s="7">
        <v>625</v>
      </c>
    </row>
    <row r="25320" spans="2:5" x14ac:dyDescent="0.2">
      <c r="B25320" s="7" t="s">
        <v>25426</v>
      </c>
      <c r="E25320" s="7">
        <v>350</v>
      </c>
    </row>
    <row r="25321" spans="2:5" x14ac:dyDescent="0.2">
      <c r="B25321" s="7" t="s">
        <v>25427</v>
      </c>
      <c r="E25321" s="7">
        <v>693</v>
      </c>
    </row>
    <row r="25322" spans="2:5" x14ac:dyDescent="0.2">
      <c r="B25322" s="7" t="s">
        <v>25428</v>
      </c>
      <c r="E25322" s="7">
        <v>780</v>
      </c>
    </row>
    <row r="25323" spans="2:5" x14ac:dyDescent="0.2">
      <c r="B25323" s="7" t="s">
        <v>25429</v>
      </c>
      <c r="E25323" s="7">
        <v>674</v>
      </c>
    </row>
    <row r="25324" spans="2:5" x14ac:dyDescent="0.2">
      <c r="B25324" s="7" t="s">
        <v>25430</v>
      </c>
      <c r="E25324" s="7">
        <v>847</v>
      </c>
    </row>
    <row r="25325" spans="2:5" x14ac:dyDescent="0.2">
      <c r="B25325" s="7" t="s">
        <v>25431</v>
      </c>
      <c r="E25325" s="7">
        <v>637</v>
      </c>
    </row>
    <row r="25326" spans="2:5" x14ac:dyDescent="0.2">
      <c r="B25326" s="7" t="s">
        <v>25432</v>
      </c>
      <c r="E25326" s="7">
        <v>638</v>
      </c>
    </row>
    <row r="25327" spans="2:5" x14ac:dyDescent="0.2">
      <c r="B25327" s="7" t="s">
        <v>25433</v>
      </c>
      <c r="E25327" s="7">
        <v>590</v>
      </c>
    </row>
    <row r="25328" spans="2:5" x14ac:dyDescent="0.2">
      <c r="B25328" s="7" t="s">
        <v>25434</v>
      </c>
      <c r="E25328" s="7">
        <v>455</v>
      </c>
    </row>
    <row r="25329" spans="2:5" x14ac:dyDescent="0.2">
      <c r="B25329" s="7" t="s">
        <v>25435</v>
      </c>
      <c r="E25329" s="7">
        <v>543</v>
      </c>
    </row>
    <row r="25330" spans="2:5" x14ac:dyDescent="0.2">
      <c r="B25330" s="7" t="s">
        <v>25436</v>
      </c>
      <c r="E25330" s="7">
        <v>662</v>
      </c>
    </row>
    <row r="25331" spans="2:5" x14ac:dyDescent="0.2">
      <c r="B25331" s="7" t="s">
        <v>25437</v>
      </c>
      <c r="E25331" s="7">
        <v>659</v>
      </c>
    </row>
    <row r="25332" spans="2:5" x14ac:dyDescent="0.2">
      <c r="B25332" s="7" t="s">
        <v>25438</v>
      </c>
      <c r="E25332" s="7">
        <v>695</v>
      </c>
    </row>
    <row r="25333" spans="2:5" x14ac:dyDescent="0.2">
      <c r="B25333" s="7" t="s">
        <v>25439</v>
      </c>
      <c r="E25333" s="7">
        <v>752</v>
      </c>
    </row>
    <row r="25334" spans="2:5" x14ac:dyDescent="0.2">
      <c r="B25334" s="7" t="s">
        <v>25440</v>
      </c>
      <c r="E25334" s="7">
        <v>626</v>
      </c>
    </row>
    <row r="25335" spans="2:5" x14ac:dyDescent="0.2">
      <c r="B25335" s="7" t="s">
        <v>25441</v>
      </c>
      <c r="E25335" s="7">
        <v>666</v>
      </c>
    </row>
    <row r="25336" spans="2:5" x14ac:dyDescent="0.2">
      <c r="B25336" s="7" t="s">
        <v>25442</v>
      </c>
      <c r="E25336" s="7">
        <v>710</v>
      </c>
    </row>
    <row r="25337" spans="2:5" x14ac:dyDescent="0.2">
      <c r="B25337" s="7" t="s">
        <v>25443</v>
      </c>
      <c r="E25337" s="7">
        <v>794</v>
      </c>
    </row>
    <row r="25338" spans="2:5" x14ac:dyDescent="0.2">
      <c r="B25338" s="7" t="s">
        <v>25444</v>
      </c>
      <c r="E25338" s="7">
        <v>616</v>
      </c>
    </row>
    <row r="25339" spans="2:5" x14ac:dyDescent="0.2">
      <c r="B25339" s="7" t="s">
        <v>25445</v>
      </c>
      <c r="E25339" s="7">
        <v>363</v>
      </c>
    </row>
    <row r="25340" spans="2:5" x14ac:dyDescent="0.2">
      <c r="B25340" s="7" t="s">
        <v>25446</v>
      </c>
      <c r="E25340" s="7">
        <v>880</v>
      </c>
    </row>
    <row r="25341" spans="2:5" x14ac:dyDescent="0.2">
      <c r="B25341" s="7" t="s">
        <v>25447</v>
      </c>
      <c r="E25341" s="7">
        <v>496</v>
      </c>
    </row>
    <row r="25342" spans="2:5" x14ac:dyDescent="0.2">
      <c r="B25342" s="7" t="s">
        <v>25448</v>
      </c>
      <c r="E25342" s="7">
        <v>754</v>
      </c>
    </row>
    <row r="25343" spans="2:5" x14ac:dyDescent="0.2">
      <c r="B25343" s="7" t="s">
        <v>25449</v>
      </c>
      <c r="E25343" s="7">
        <v>641</v>
      </c>
    </row>
    <row r="25344" spans="2:5" x14ac:dyDescent="0.2">
      <c r="B25344" s="7" t="s">
        <v>25450</v>
      </c>
      <c r="E25344" s="7">
        <v>768</v>
      </c>
    </row>
    <row r="25345" spans="2:5" x14ac:dyDescent="0.2">
      <c r="B25345" s="7" t="s">
        <v>25451</v>
      </c>
      <c r="E25345" s="7">
        <v>518</v>
      </c>
    </row>
    <row r="25346" spans="2:5" x14ac:dyDescent="0.2">
      <c r="B25346" s="7" t="s">
        <v>25452</v>
      </c>
      <c r="E25346" s="7">
        <v>771</v>
      </c>
    </row>
    <row r="25347" spans="2:5" x14ac:dyDescent="0.2">
      <c r="B25347" s="7" t="s">
        <v>25453</v>
      </c>
      <c r="E25347" s="7">
        <v>706</v>
      </c>
    </row>
    <row r="25348" spans="2:5" x14ac:dyDescent="0.2">
      <c r="B25348" s="7" t="s">
        <v>25454</v>
      </c>
      <c r="E25348" s="7">
        <v>767</v>
      </c>
    </row>
    <row r="25349" spans="2:5" x14ac:dyDescent="0.2">
      <c r="B25349" s="7" t="s">
        <v>25455</v>
      </c>
      <c r="E25349" s="7">
        <v>650</v>
      </c>
    </row>
    <row r="25350" spans="2:5" x14ac:dyDescent="0.2">
      <c r="B25350" s="7" t="s">
        <v>25456</v>
      </c>
      <c r="E25350" s="7">
        <v>814</v>
      </c>
    </row>
    <row r="25351" spans="2:5" x14ac:dyDescent="0.2">
      <c r="B25351" s="7" t="s">
        <v>25457</v>
      </c>
      <c r="E25351" s="7">
        <v>766</v>
      </c>
    </row>
    <row r="25352" spans="2:5" x14ac:dyDescent="0.2">
      <c r="B25352" s="7" t="s">
        <v>25458</v>
      </c>
      <c r="E25352" s="7">
        <v>934</v>
      </c>
    </row>
    <row r="25353" spans="2:5" x14ac:dyDescent="0.2">
      <c r="B25353" s="7" t="s">
        <v>25459</v>
      </c>
      <c r="E25353" s="7">
        <v>966</v>
      </c>
    </row>
    <row r="25354" spans="2:5" x14ac:dyDescent="0.2">
      <c r="B25354" s="7" t="s">
        <v>25460</v>
      </c>
      <c r="E25354" s="7">
        <v>711</v>
      </c>
    </row>
    <row r="25355" spans="2:5" x14ac:dyDescent="0.2">
      <c r="B25355" s="7" t="s">
        <v>25461</v>
      </c>
      <c r="E25355" s="7">
        <v>667</v>
      </c>
    </row>
    <row r="25356" spans="2:5" x14ac:dyDescent="0.2">
      <c r="B25356" s="7" t="s">
        <v>25462</v>
      </c>
      <c r="E25356" s="7">
        <v>600</v>
      </c>
    </row>
    <row r="25357" spans="2:5" x14ac:dyDescent="0.2">
      <c r="B25357" s="7" t="s">
        <v>25463</v>
      </c>
      <c r="E25357" s="7">
        <v>896</v>
      </c>
    </row>
    <row r="25358" spans="2:5" x14ac:dyDescent="0.2">
      <c r="B25358" s="7" t="s">
        <v>25464</v>
      </c>
      <c r="E25358" s="7">
        <v>626</v>
      </c>
    </row>
    <row r="25359" spans="2:5" x14ac:dyDescent="0.2">
      <c r="B25359" s="7" t="s">
        <v>25465</v>
      </c>
      <c r="E25359" s="7">
        <v>887</v>
      </c>
    </row>
    <row r="25360" spans="2:5" x14ac:dyDescent="0.2">
      <c r="B25360" s="7" t="s">
        <v>25466</v>
      </c>
      <c r="E25360" s="7">
        <v>692</v>
      </c>
    </row>
    <row r="25361" spans="2:5" x14ac:dyDescent="0.2">
      <c r="B25361" s="7" t="s">
        <v>25467</v>
      </c>
      <c r="E25361" s="7">
        <v>642</v>
      </c>
    </row>
    <row r="25362" spans="2:5" x14ac:dyDescent="0.2">
      <c r="B25362" s="7" t="s">
        <v>25468</v>
      </c>
      <c r="E25362" s="7">
        <v>692</v>
      </c>
    </row>
    <row r="25363" spans="2:5" x14ac:dyDescent="0.2">
      <c r="B25363" s="7" t="s">
        <v>25469</v>
      </c>
      <c r="E25363" s="7">
        <v>732</v>
      </c>
    </row>
    <row r="25364" spans="2:5" x14ac:dyDescent="0.2">
      <c r="B25364" s="7" t="s">
        <v>25470</v>
      </c>
      <c r="E25364" s="7">
        <v>606</v>
      </c>
    </row>
    <row r="25365" spans="2:5" x14ac:dyDescent="0.2">
      <c r="B25365" s="7" t="s">
        <v>25471</v>
      </c>
      <c r="E25365" s="7">
        <v>670</v>
      </c>
    </row>
    <row r="25366" spans="2:5" x14ac:dyDescent="0.2">
      <c r="B25366" s="7" t="s">
        <v>25472</v>
      </c>
      <c r="E25366" s="7">
        <v>832</v>
      </c>
    </row>
    <row r="25367" spans="2:5" x14ac:dyDescent="0.2">
      <c r="B25367" s="7" t="s">
        <v>25473</v>
      </c>
      <c r="E25367" s="7">
        <v>696</v>
      </c>
    </row>
    <row r="25368" spans="2:5" x14ac:dyDescent="0.2">
      <c r="B25368" s="7" t="s">
        <v>25474</v>
      </c>
      <c r="E25368" s="7">
        <v>671</v>
      </c>
    </row>
    <row r="25369" spans="2:5" x14ac:dyDescent="0.2">
      <c r="B25369" s="7" t="s">
        <v>25475</v>
      </c>
      <c r="E25369" s="7">
        <v>775</v>
      </c>
    </row>
    <row r="25370" spans="2:5" x14ac:dyDescent="0.2">
      <c r="B25370" s="7" t="s">
        <v>25476</v>
      </c>
      <c r="E25370" s="7">
        <v>623</v>
      </c>
    </row>
    <row r="25371" spans="2:5" x14ac:dyDescent="0.2">
      <c r="B25371" s="7" t="s">
        <v>25477</v>
      </c>
      <c r="E25371" s="7">
        <v>652</v>
      </c>
    </row>
    <row r="25372" spans="2:5" x14ac:dyDescent="0.2">
      <c r="B25372" s="7" t="s">
        <v>25478</v>
      </c>
      <c r="E25372" s="7">
        <v>615</v>
      </c>
    </row>
    <row r="25373" spans="2:5" x14ac:dyDescent="0.2">
      <c r="B25373" s="7" t="s">
        <v>25479</v>
      </c>
      <c r="E25373" s="7">
        <v>677</v>
      </c>
    </row>
    <row r="25374" spans="2:5" x14ac:dyDescent="0.2">
      <c r="B25374" s="7" t="s">
        <v>25480</v>
      </c>
      <c r="E25374" s="7">
        <v>835</v>
      </c>
    </row>
    <row r="25375" spans="2:5" x14ac:dyDescent="0.2">
      <c r="B25375" s="7" t="s">
        <v>25481</v>
      </c>
      <c r="E25375" s="7">
        <v>654</v>
      </c>
    </row>
    <row r="25376" spans="2:5" x14ac:dyDescent="0.2">
      <c r="B25376" s="7" t="s">
        <v>25482</v>
      </c>
      <c r="E25376" s="7">
        <v>520</v>
      </c>
    </row>
    <row r="25377" spans="2:5" x14ac:dyDescent="0.2">
      <c r="B25377" s="7" t="s">
        <v>25483</v>
      </c>
      <c r="E25377" s="7">
        <v>747</v>
      </c>
    </row>
    <row r="25378" spans="2:5" x14ac:dyDescent="0.2">
      <c r="B25378" s="7" t="s">
        <v>25484</v>
      </c>
      <c r="E25378" s="7">
        <v>784</v>
      </c>
    </row>
    <row r="25379" spans="2:5" x14ac:dyDescent="0.2">
      <c r="B25379" s="7" t="s">
        <v>25485</v>
      </c>
      <c r="E25379" s="7">
        <v>867</v>
      </c>
    </row>
    <row r="25380" spans="2:5" x14ac:dyDescent="0.2">
      <c r="B25380" s="7" t="s">
        <v>25486</v>
      </c>
      <c r="E25380" s="7">
        <v>590</v>
      </c>
    </row>
    <row r="25381" spans="2:5" x14ac:dyDescent="0.2">
      <c r="B25381" s="7" t="s">
        <v>25487</v>
      </c>
      <c r="E25381" s="7">
        <v>932</v>
      </c>
    </row>
    <row r="25382" spans="2:5" x14ac:dyDescent="0.2">
      <c r="B25382" s="7" t="s">
        <v>25488</v>
      </c>
      <c r="E25382" s="7">
        <v>681</v>
      </c>
    </row>
    <row r="25383" spans="2:5" x14ac:dyDescent="0.2">
      <c r="B25383" s="7" t="s">
        <v>25489</v>
      </c>
      <c r="E25383" s="7">
        <v>936</v>
      </c>
    </row>
    <row r="25384" spans="2:5" x14ac:dyDescent="0.2">
      <c r="B25384" s="7" t="s">
        <v>25490</v>
      </c>
      <c r="E25384" s="7">
        <v>755</v>
      </c>
    </row>
    <row r="25385" spans="2:5" x14ac:dyDescent="0.2">
      <c r="B25385" s="7" t="s">
        <v>25491</v>
      </c>
      <c r="E25385" s="7">
        <v>817</v>
      </c>
    </row>
    <row r="25386" spans="2:5" x14ac:dyDescent="0.2">
      <c r="B25386" s="7" t="s">
        <v>25492</v>
      </c>
      <c r="E25386" s="7">
        <v>586</v>
      </c>
    </row>
    <row r="25387" spans="2:5" x14ac:dyDescent="0.2">
      <c r="B25387" s="7" t="s">
        <v>25493</v>
      </c>
      <c r="E25387" s="7">
        <v>619</v>
      </c>
    </row>
    <row r="25388" spans="2:5" x14ac:dyDescent="0.2">
      <c r="B25388" s="7" t="s">
        <v>25494</v>
      </c>
      <c r="E25388" s="7">
        <v>826</v>
      </c>
    </row>
    <row r="25389" spans="2:5" x14ac:dyDescent="0.2">
      <c r="B25389" s="7" t="s">
        <v>25495</v>
      </c>
      <c r="E25389" s="7">
        <v>633</v>
      </c>
    </row>
    <row r="25390" spans="2:5" x14ac:dyDescent="0.2">
      <c r="B25390" s="7" t="s">
        <v>25496</v>
      </c>
      <c r="E25390" s="7">
        <v>681</v>
      </c>
    </row>
    <row r="25391" spans="2:5" x14ac:dyDescent="0.2">
      <c r="B25391" s="7" t="s">
        <v>25497</v>
      </c>
      <c r="E25391" s="7">
        <v>674</v>
      </c>
    </row>
    <row r="25392" spans="2:5" x14ac:dyDescent="0.2">
      <c r="B25392" s="7" t="s">
        <v>25498</v>
      </c>
      <c r="E25392" s="7">
        <v>692</v>
      </c>
    </row>
    <row r="25393" spans="2:5" x14ac:dyDescent="0.2">
      <c r="B25393" s="7" t="s">
        <v>25499</v>
      </c>
      <c r="E25393" s="7">
        <v>641</v>
      </c>
    </row>
    <row r="25394" spans="2:5" x14ac:dyDescent="0.2">
      <c r="B25394" s="7" t="s">
        <v>25500</v>
      </c>
      <c r="E25394" s="7">
        <v>891</v>
      </c>
    </row>
    <row r="25395" spans="2:5" x14ac:dyDescent="0.2">
      <c r="B25395" s="7" t="s">
        <v>25501</v>
      </c>
      <c r="E25395" s="7">
        <v>823</v>
      </c>
    </row>
    <row r="25396" spans="2:5" x14ac:dyDescent="0.2">
      <c r="B25396" s="7" t="s">
        <v>25502</v>
      </c>
      <c r="E25396" s="7">
        <v>609</v>
      </c>
    </row>
    <row r="25397" spans="2:5" x14ac:dyDescent="0.2">
      <c r="B25397" s="7" t="s">
        <v>25503</v>
      </c>
      <c r="E25397" s="7">
        <v>335</v>
      </c>
    </row>
    <row r="25398" spans="2:5" x14ac:dyDescent="0.2">
      <c r="B25398" s="7" t="s">
        <v>25504</v>
      </c>
      <c r="E25398" s="7">
        <v>775</v>
      </c>
    </row>
    <row r="25399" spans="2:5" x14ac:dyDescent="0.2">
      <c r="B25399" s="7" t="s">
        <v>25505</v>
      </c>
      <c r="E25399" s="7">
        <v>576</v>
      </c>
    </row>
    <row r="25400" spans="2:5" x14ac:dyDescent="0.2">
      <c r="B25400" s="7" t="s">
        <v>25506</v>
      </c>
      <c r="E25400" s="7">
        <v>869</v>
      </c>
    </row>
    <row r="25401" spans="2:5" x14ac:dyDescent="0.2">
      <c r="B25401" s="7" t="s">
        <v>25507</v>
      </c>
      <c r="E25401" s="7">
        <v>831</v>
      </c>
    </row>
    <row r="25402" spans="2:5" x14ac:dyDescent="0.2">
      <c r="B25402" s="7" t="s">
        <v>25508</v>
      </c>
      <c r="E25402" s="7">
        <v>782</v>
      </c>
    </row>
    <row r="25403" spans="2:5" x14ac:dyDescent="0.2">
      <c r="B25403" s="7" t="s">
        <v>25509</v>
      </c>
      <c r="E25403" s="7">
        <v>504</v>
      </c>
    </row>
    <row r="25404" spans="2:5" x14ac:dyDescent="0.2">
      <c r="B25404" s="7" t="s">
        <v>25510</v>
      </c>
      <c r="E25404" s="7">
        <v>342</v>
      </c>
    </row>
    <row r="25405" spans="2:5" x14ac:dyDescent="0.2">
      <c r="B25405" s="7" t="s">
        <v>25511</v>
      </c>
      <c r="E25405" s="7">
        <v>334</v>
      </c>
    </row>
    <row r="25406" spans="2:5" x14ac:dyDescent="0.2">
      <c r="B25406" s="7" t="s">
        <v>25512</v>
      </c>
      <c r="E25406" s="7">
        <v>320</v>
      </c>
    </row>
    <row r="25407" spans="2:5" x14ac:dyDescent="0.2">
      <c r="B25407" s="7" t="s">
        <v>25513</v>
      </c>
      <c r="E25407" s="7">
        <v>405</v>
      </c>
    </row>
    <row r="25408" spans="2:5" x14ac:dyDescent="0.2">
      <c r="B25408" s="7" t="s">
        <v>25514</v>
      </c>
      <c r="E25408" s="7">
        <v>352</v>
      </c>
    </row>
    <row r="25409" spans="2:5" x14ac:dyDescent="0.2">
      <c r="B25409" s="7" t="s">
        <v>25515</v>
      </c>
      <c r="E25409" s="7">
        <v>218</v>
      </c>
    </row>
    <row r="25410" spans="2:5" x14ac:dyDescent="0.2">
      <c r="B25410" s="7" t="s">
        <v>25516</v>
      </c>
      <c r="E25410" s="7">
        <v>313</v>
      </c>
    </row>
    <row r="25411" spans="2:5" x14ac:dyDescent="0.2">
      <c r="B25411" s="7" t="s">
        <v>25517</v>
      </c>
      <c r="E25411" s="7">
        <v>206</v>
      </c>
    </row>
    <row r="25412" spans="2:5" x14ac:dyDescent="0.2">
      <c r="B25412" s="7" t="s">
        <v>25518</v>
      </c>
      <c r="E25412" s="7">
        <v>261</v>
      </c>
    </row>
    <row r="25413" spans="2:5" x14ac:dyDescent="0.2">
      <c r="B25413" s="7" t="s">
        <v>25519</v>
      </c>
      <c r="E25413" s="7">
        <v>227</v>
      </c>
    </row>
    <row r="25414" spans="2:5" x14ac:dyDescent="0.2">
      <c r="B25414" s="7" t="s">
        <v>25520</v>
      </c>
      <c r="E25414" s="7">
        <v>0</v>
      </c>
    </row>
    <row r="25415" spans="2:5" x14ac:dyDescent="0.2">
      <c r="B25415" s="7" t="s">
        <v>25521</v>
      </c>
      <c r="E25415" s="7">
        <v>356</v>
      </c>
    </row>
    <row r="25416" spans="2:5" x14ac:dyDescent="0.2">
      <c r="B25416" s="7" t="s">
        <v>25522</v>
      </c>
      <c r="E25416" s="7">
        <v>262</v>
      </c>
    </row>
    <row r="25417" spans="2:5" x14ac:dyDescent="0.2">
      <c r="B25417" s="7" t="s">
        <v>25523</v>
      </c>
      <c r="E25417" s="7">
        <v>317</v>
      </c>
    </row>
    <row r="25418" spans="2:5" x14ac:dyDescent="0.2">
      <c r="B25418" s="7" t="s">
        <v>25524</v>
      </c>
      <c r="E25418" s="7">
        <v>380</v>
      </c>
    </row>
    <row r="25419" spans="2:5" x14ac:dyDescent="0.2">
      <c r="B25419" s="7" t="s">
        <v>25525</v>
      </c>
      <c r="E25419" s="7">
        <v>278</v>
      </c>
    </row>
    <row r="25420" spans="2:5" x14ac:dyDescent="0.2">
      <c r="B25420" s="7" t="s">
        <v>25526</v>
      </c>
      <c r="E25420" s="7">
        <v>167</v>
      </c>
    </row>
    <row r="25421" spans="2:5" x14ac:dyDescent="0.2">
      <c r="B25421" s="7" t="s">
        <v>25527</v>
      </c>
      <c r="E25421" s="7">
        <v>295</v>
      </c>
    </row>
    <row r="25422" spans="2:5" x14ac:dyDescent="0.2">
      <c r="B25422" s="7" t="s">
        <v>25528</v>
      </c>
      <c r="E25422" s="7">
        <v>305</v>
      </c>
    </row>
    <row r="25423" spans="2:5" x14ac:dyDescent="0.2">
      <c r="B25423" s="7" t="s">
        <v>25529</v>
      </c>
      <c r="E25423" s="7">
        <v>275</v>
      </c>
    </row>
    <row r="25424" spans="2:5" x14ac:dyDescent="0.2">
      <c r="B25424" s="7" t="s">
        <v>25530</v>
      </c>
      <c r="E25424" s="7">
        <v>304</v>
      </c>
    </row>
    <row r="25425" spans="2:5" x14ac:dyDescent="0.2">
      <c r="B25425" s="7" t="s">
        <v>25531</v>
      </c>
      <c r="E25425" s="7">
        <v>329</v>
      </c>
    </row>
    <row r="25426" spans="2:5" x14ac:dyDescent="0.2">
      <c r="B25426" s="7" t="s">
        <v>25532</v>
      </c>
      <c r="E25426" s="7">
        <v>230</v>
      </c>
    </row>
    <row r="25427" spans="2:5" x14ac:dyDescent="0.2">
      <c r="B25427" s="7" t="s">
        <v>25533</v>
      </c>
      <c r="E25427" s="7">
        <v>291</v>
      </c>
    </row>
    <row r="25428" spans="2:5" x14ac:dyDescent="0.2">
      <c r="B25428" s="7" t="s">
        <v>25534</v>
      </c>
      <c r="E25428" s="7">
        <v>200</v>
      </c>
    </row>
    <row r="25429" spans="2:5" x14ac:dyDescent="0.2">
      <c r="B25429" s="7" t="s">
        <v>25535</v>
      </c>
      <c r="E25429" s="7">
        <v>295</v>
      </c>
    </row>
    <row r="25430" spans="2:5" x14ac:dyDescent="0.2">
      <c r="B25430" s="7" t="s">
        <v>25536</v>
      </c>
      <c r="E25430" s="7">
        <v>265</v>
      </c>
    </row>
    <row r="25431" spans="2:5" x14ac:dyDescent="0.2">
      <c r="B25431" s="7" t="s">
        <v>25537</v>
      </c>
      <c r="E25431" s="7">
        <v>401</v>
      </c>
    </row>
    <row r="25432" spans="2:5" x14ac:dyDescent="0.2">
      <c r="B25432" s="7" t="s">
        <v>25538</v>
      </c>
      <c r="E25432" s="7">
        <v>342</v>
      </c>
    </row>
    <row r="25433" spans="2:5" x14ac:dyDescent="0.2">
      <c r="B25433" s="7" t="s">
        <v>25539</v>
      </c>
      <c r="E25433" s="7">
        <v>393</v>
      </c>
    </row>
    <row r="25434" spans="2:5" x14ac:dyDescent="0.2">
      <c r="B25434" s="7" t="s">
        <v>25540</v>
      </c>
      <c r="E25434" s="7">
        <v>355</v>
      </c>
    </row>
    <row r="25435" spans="2:5" x14ac:dyDescent="0.2">
      <c r="B25435" s="7" t="s">
        <v>25541</v>
      </c>
      <c r="E25435" s="7">
        <v>396</v>
      </c>
    </row>
    <row r="25436" spans="2:5" x14ac:dyDescent="0.2">
      <c r="B25436" s="7" t="s">
        <v>25542</v>
      </c>
      <c r="E25436" s="7">
        <v>332</v>
      </c>
    </row>
    <row r="25437" spans="2:5" x14ac:dyDescent="0.2">
      <c r="B25437" s="7" t="s">
        <v>25543</v>
      </c>
      <c r="E25437" s="7">
        <v>406</v>
      </c>
    </row>
    <row r="25438" spans="2:5" x14ac:dyDescent="0.2">
      <c r="B25438" s="7" t="s">
        <v>25544</v>
      </c>
      <c r="E25438" s="7">
        <v>440</v>
      </c>
    </row>
    <row r="25439" spans="2:5" x14ac:dyDescent="0.2">
      <c r="B25439" s="7" t="s">
        <v>25545</v>
      </c>
      <c r="E25439" s="7">
        <v>202</v>
      </c>
    </row>
    <row r="25440" spans="2:5" x14ac:dyDescent="0.2">
      <c r="B25440" s="7" t="s">
        <v>25546</v>
      </c>
      <c r="E25440" s="7">
        <v>259</v>
      </c>
    </row>
    <row r="25441" spans="2:5" x14ac:dyDescent="0.2">
      <c r="B25441" s="7" t="s">
        <v>25547</v>
      </c>
      <c r="E25441" s="7">
        <v>154</v>
      </c>
    </row>
    <row r="25442" spans="2:5" x14ac:dyDescent="0.2">
      <c r="B25442" s="7" t="s">
        <v>25548</v>
      </c>
      <c r="E25442" s="7">
        <v>254</v>
      </c>
    </row>
    <row r="25443" spans="2:5" x14ac:dyDescent="0.2">
      <c r="B25443" s="7" t="s">
        <v>25549</v>
      </c>
      <c r="E25443" s="7">
        <v>412</v>
      </c>
    </row>
    <row r="25444" spans="2:5" x14ac:dyDescent="0.2">
      <c r="B25444" s="7" t="s">
        <v>25550</v>
      </c>
      <c r="E25444" s="7">
        <v>348</v>
      </c>
    </row>
    <row r="25445" spans="2:5" x14ac:dyDescent="0.2">
      <c r="B25445" s="7" t="s">
        <v>25551</v>
      </c>
      <c r="E25445" s="7">
        <v>248</v>
      </c>
    </row>
    <row r="25446" spans="2:5" x14ac:dyDescent="0.2">
      <c r="B25446" s="7" t="s">
        <v>25552</v>
      </c>
      <c r="E25446" s="7">
        <v>365</v>
      </c>
    </row>
    <row r="25447" spans="2:5" x14ac:dyDescent="0.2">
      <c r="B25447" s="7" t="s">
        <v>25553</v>
      </c>
      <c r="E25447" s="7">
        <v>411</v>
      </c>
    </row>
    <row r="25448" spans="2:5" x14ac:dyDescent="0.2">
      <c r="B25448" s="7" t="s">
        <v>25554</v>
      </c>
      <c r="E25448" s="7">
        <v>253</v>
      </c>
    </row>
    <row r="25449" spans="2:5" x14ac:dyDescent="0.2">
      <c r="B25449" s="7" t="s">
        <v>25555</v>
      </c>
      <c r="E25449" s="7">
        <v>255</v>
      </c>
    </row>
    <row r="25450" spans="2:5" x14ac:dyDescent="0.2">
      <c r="B25450" s="7" t="s">
        <v>25556</v>
      </c>
      <c r="E25450" s="7">
        <v>301</v>
      </c>
    </row>
    <row r="25451" spans="2:5" x14ac:dyDescent="0.2">
      <c r="B25451" s="7" t="s">
        <v>25557</v>
      </c>
      <c r="E25451" s="7">
        <v>386</v>
      </c>
    </row>
    <row r="25452" spans="2:5" x14ac:dyDescent="0.2">
      <c r="B25452" s="7" t="s">
        <v>25558</v>
      </c>
      <c r="E25452" s="7">
        <v>369</v>
      </c>
    </row>
    <row r="25453" spans="2:5" x14ac:dyDescent="0.2">
      <c r="B25453" s="7" t="s">
        <v>25559</v>
      </c>
      <c r="E25453" s="7">
        <v>391</v>
      </c>
    </row>
    <row r="25454" spans="2:5" x14ac:dyDescent="0.2">
      <c r="B25454" s="7" t="s">
        <v>25560</v>
      </c>
      <c r="E25454" s="7">
        <v>250</v>
      </c>
    </row>
    <row r="25455" spans="2:5" x14ac:dyDescent="0.2">
      <c r="B25455" s="7" t="s">
        <v>25561</v>
      </c>
      <c r="E25455" s="7">
        <v>447</v>
      </c>
    </row>
    <row r="25456" spans="2:5" x14ac:dyDescent="0.2">
      <c r="B25456" s="7" t="s">
        <v>25562</v>
      </c>
      <c r="E25456" s="7">
        <v>287</v>
      </c>
    </row>
    <row r="25457" spans="2:5" x14ac:dyDescent="0.2">
      <c r="B25457" s="7" t="s">
        <v>25563</v>
      </c>
      <c r="E25457" s="7">
        <v>409</v>
      </c>
    </row>
    <row r="25458" spans="2:5" x14ac:dyDescent="0.2">
      <c r="B25458" s="7" t="s">
        <v>25564</v>
      </c>
      <c r="E25458" s="7">
        <v>261</v>
      </c>
    </row>
    <row r="25459" spans="2:5" x14ac:dyDescent="0.2">
      <c r="B25459" s="7" t="s">
        <v>25565</v>
      </c>
      <c r="E25459" s="7">
        <v>447</v>
      </c>
    </row>
    <row r="25460" spans="2:5" x14ac:dyDescent="0.2">
      <c r="B25460" s="7" t="s">
        <v>25566</v>
      </c>
      <c r="E25460" s="7">
        <v>430</v>
      </c>
    </row>
    <row r="25461" spans="2:5" x14ac:dyDescent="0.2">
      <c r="B25461" s="7" t="s">
        <v>25567</v>
      </c>
      <c r="E25461" s="7">
        <v>438</v>
      </c>
    </row>
    <row r="25462" spans="2:5" x14ac:dyDescent="0.2">
      <c r="B25462" s="7" t="s">
        <v>25568</v>
      </c>
      <c r="E25462" s="7">
        <v>437</v>
      </c>
    </row>
    <row r="25463" spans="2:5" x14ac:dyDescent="0.2">
      <c r="B25463" s="7" t="s">
        <v>25569</v>
      </c>
      <c r="E25463" s="7">
        <v>441</v>
      </c>
    </row>
    <row r="25464" spans="2:5" x14ac:dyDescent="0.2">
      <c r="B25464" s="7" t="s">
        <v>25570</v>
      </c>
      <c r="E25464" s="7">
        <v>293</v>
      </c>
    </row>
    <row r="25465" spans="2:5" x14ac:dyDescent="0.2">
      <c r="B25465" s="7" t="s">
        <v>25571</v>
      </c>
      <c r="E25465" s="7">
        <v>384</v>
      </c>
    </row>
    <row r="25466" spans="2:5" x14ac:dyDescent="0.2">
      <c r="B25466" s="7" t="s">
        <v>25572</v>
      </c>
      <c r="E25466" s="7">
        <v>302</v>
      </c>
    </row>
    <row r="25467" spans="2:5" x14ac:dyDescent="0.2">
      <c r="B25467" s="7" t="s">
        <v>25573</v>
      </c>
      <c r="E25467" s="7">
        <v>337</v>
      </c>
    </row>
    <row r="25468" spans="2:5" x14ac:dyDescent="0.2">
      <c r="B25468" s="7" t="s">
        <v>25574</v>
      </c>
      <c r="E25468" s="7">
        <v>388</v>
      </c>
    </row>
    <row r="25469" spans="2:5" x14ac:dyDescent="0.2">
      <c r="B25469" s="7" t="s">
        <v>25575</v>
      </c>
      <c r="E25469" s="7">
        <v>370</v>
      </c>
    </row>
    <row r="25470" spans="2:5" x14ac:dyDescent="0.2">
      <c r="B25470" s="7" t="s">
        <v>25576</v>
      </c>
      <c r="E25470" s="7">
        <v>381</v>
      </c>
    </row>
    <row r="25471" spans="2:5" x14ac:dyDescent="0.2">
      <c r="B25471" s="7" t="s">
        <v>25577</v>
      </c>
      <c r="E25471" s="7">
        <v>330</v>
      </c>
    </row>
    <row r="25472" spans="2:5" x14ac:dyDescent="0.2">
      <c r="B25472" s="7" t="s">
        <v>25578</v>
      </c>
      <c r="E25472" s="7">
        <v>323</v>
      </c>
    </row>
    <row r="25473" spans="2:5" x14ac:dyDescent="0.2">
      <c r="B25473" s="7" t="s">
        <v>25579</v>
      </c>
      <c r="E25473" s="7">
        <v>381</v>
      </c>
    </row>
    <row r="25474" spans="2:5" x14ac:dyDescent="0.2">
      <c r="B25474" s="7" t="s">
        <v>25580</v>
      </c>
      <c r="E25474" s="7">
        <v>531</v>
      </c>
    </row>
    <row r="25475" spans="2:5" x14ac:dyDescent="0.2">
      <c r="B25475" s="7" t="s">
        <v>25581</v>
      </c>
      <c r="E25475" s="7">
        <v>317</v>
      </c>
    </row>
    <row r="25476" spans="2:5" x14ac:dyDescent="0.2">
      <c r="B25476" s="7" t="s">
        <v>25582</v>
      </c>
      <c r="E25476" s="7">
        <v>250</v>
      </c>
    </row>
    <row r="25477" spans="2:5" x14ac:dyDescent="0.2">
      <c r="B25477" s="7" t="s">
        <v>25583</v>
      </c>
      <c r="E25477" s="7">
        <v>336</v>
      </c>
    </row>
    <row r="25478" spans="2:5" x14ac:dyDescent="0.2">
      <c r="B25478" s="7" t="s">
        <v>25584</v>
      </c>
      <c r="E25478" s="7">
        <v>448</v>
      </c>
    </row>
    <row r="25479" spans="2:5" x14ac:dyDescent="0.2">
      <c r="B25479" s="7" t="s">
        <v>25585</v>
      </c>
      <c r="E25479" s="7">
        <v>394</v>
      </c>
    </row>
    <row r="25480" spans="2:5" x14ac:dyDescent="0.2">
      <c r="B25480" s="7" t="s">
        <v>25586</v>
      </c>
      <c r="E25480" s="7">
        <v>421</v>
      </c>
    </row>
    <row r="25481" spans="2:5" x14ac:dyDescent="0.2">
      <c r="B25481" s="7" t="s">
        <v>25587</v>
      </c>
      <c r="E25481" s="7">
        <v>420</v>
      </c>
    </row>
    <row r="25482" spans="2:5" x14ac:dyDescent="0.2">
      <c r="B25482" s="7" t="s">
        <v>25588</v>
      </c>
      <c r="E25482" s="7">
        <v>439</v>
      </c>
    </row>
    <row r="25483" spans="2:5" x14ac:dyDescent="0.2">
      <c r="B25483" s="7" t="s">
        <v>25589</v>
      </c>
      <c r="E25483" s="7">
        <v>364</v>
      </c>
    </row>
    <row r="25484" spans="2:5" x14ac:dyDescent="0.2">
      <c r="B25484" s="7" t="s">
        <v>25590</v>
      </c>
      <c r="E25484" s="7">
        <v>413</v>
      </c>
    </row>
    <row r="25485" spans="2:5" x14ac:dyDescent="0.2">
      <c r="B25485" s="7" t="s">
        <v>25591</v>
      </c>
      <c r="E25485" s="7">
        <v>319</v>
      </c>
    </row>
    <row r="25486" spans="2:5" x14ac:dyDescent="0.2">
      <c r="B25486" s="7" t="s">
        <v>25592</v>
      </c>
      <c r="E25486" s="7">
        <v>317</v>
      </c>
    </row>
    <row r="25487" spans="2:5" x14ac:dyDescent="0.2">
      <c r="B25487" s="7" t="s">
        <v>25593</v>
      </c>
      <c r="E25487" s="7">
        <v>335</v>
      </c>
    </row>
    <row r="25488" spans="2:5" x14ac:dyDescent="0.2">
      <c r="B25488" s="7" t="s">
        <v>25594</v>
      </c>
      <c r="E25488" s="7">
        <v>417</v>
      </c>
    </row>
    <row r="25489" spans="2:5" x14ac:dyDescent="0.2">
      <c r="B25489" s="7" t="s">
        <v>25595</v>
      </c>
      <c r="E25489" s="7">
        <v>361</v>
      </c>
    </row>
    <row r="25490" spans="2:5" x14ac:dyDescent="0.2">
      <c r="B25490" s="7" t="s">
        <v>25596</v>
      </c>
      <c r="E25490" s="7">
        <v>287</v>
      </c>
    </row>
    <row r="25491" spans="2:5" x14ac:dyDescent="0.2">
      <c r="B25491" s="7" t="s">
        <v>25597</v>
      </c>
      <c r="E25491" s="7">
        <v>362</v>
      </c>
    </row>
    <row r="25492" spans="2:5" x14ac:dyDescent="0.2">
      <c r="B25492" s="7" t="s">
        <v>25598</v>
      </c>
      <c r="E25492" s="7">
        <v>265</v>
      </c>
    </row>
    <row r="25493" spans="2:5" x14ac:dyDescent="0.2">
      <c r="B25493" s="7" t="s">
        <v>25599</v>
      </c>
      <c r="E25493" s="7">
        <v>279</v>
      </c>
    </row>
    <row r="25494" spans="2:5" x14ac:dyDescent="0.2">
      <c r="B25494" s="7" t="s">
        <v>25600</v>
      </c>
      <c r="E25494" s="7">
        <v>414</v>
      </c>
    </row>
    <row r="25495" spans="2:5" x14ac:dyDescent="0.2">
      <c r="B25495" s="7" t="s">
        <v>25601</v>
      </c>
      <c r="E25495" s="7">
        <v>388</v>
      </c>
    </row>
    <row r="25496" spans="2:5" x14ac:dyDescent="0.2">
      <c r="B25496" s="7" t="s">
        <v>25602</v>
      </c>
      <c r="E25496" s="7">
        <v>321</v>
      </c>
    </row>
    <row r="25497" spans="2:5" x14ac:dyDescent="0.2">
      <c r="B25497" s="7" t="s">
        <v>25603</v>
      </c>
      <c r="E25497" s="7">
        <v>91</v>
      </c>
    </row>
    <row r="25498" spans="2:5" x14ac:dyDescent="0.2">
      <c r="B25498" s="7" t="s">
        <v>25604</v>
      </c>
      <c r="E25498" s="7">
        <v>478</v>
      </c>
    </row>
    <row r="25499" spans="2:5" x14ac:dyDescent="0.2">
      <c r="B25499" s="7" t="s">
        <v>25605</v>
      </c>
      <c r="E25499" s="7">
        <v>326</v>
      </c>
    </row>
    <row r="25500" spans="2:5" x14ac:dyDescent="0.2">
      <c r="B25500" s="7" t="s">
        <v>25606</v>
      </c>
      <c r="E25500" s="7">
        <v>357</v>
      </c>
    </row>
    <row r="25501" spans="2:5" x14ac:dyDescent="0.2">
      <c r="B25501" s="7" t="s">
        <v>25607</v>
      </c>
      <c r="E25501" s="7">
        <v>393</v>
      </c>
    </row>
    <row r="25502" spans="2:5" x14ac:dyDescent="0.2">
      <c r="B25502" s="7" t="s">
        <v>25608</v>
      </c>
      <c r="E25502" s="7">
        <v>289</v>
      </c>
    </row>
    <row r="25503" spans="2:5" x14ac:dyDescent="0.2">
      <c r="B25503" s="7" t="s">
        <v>25609</v>
      </c>
      <c r="E25503" s="7">
        <v>302</v>
      </c>
    </row>
    <row r="25504" spans="2:5" x14ac:dyDescent="0.2">
      <c r="B25504" s="7" t="s">
        <v>25610</v>
      </c>
      <c r="E25504" s="7">
        <v>456</v>
      </c>
    </row>
    <row r="25505" spans="2:5" x14ac:dyDescent="0.2">
      <c r="B25505" s="7" t="s">
        <v>25611</v>
      </c>
      <c r="E25505" s="7">
        <v>506</v>
      </c>
    </row>
    <row r="25506" spans="2:5" x14ac:dyDescent="0.2">
      <c r="B25506" s="7" t="s">
        <v>25612</v>
      </c>
      <c r="E25506" s="7">
        <v>397</v>
      </c>
    </row>
    <row r="25507" spans="2:5" x14ac:dyDescent="0.2">
      <c r="B25507" s="7" t="s">
        <v>25613</v>
      </c>
      <c r="E25507" s="7">
        <v>516</v>
      </c>
    </row>
    <row r="25508" spans="2:5" x14ac:dyDescent="0.2">
      <c r="B25508" s="7" t="s">
        <v>25614</v>
      </c>
      <c r="E25508" s="7">
        <v>425</v>
      </c>
    </row>
    <row r="25509" spans="2:5" x14ac:dyDescent="0.2">
      <c r="B25509" s="7" t="s">
        <v>25615</v>
      </c>
      <c r="E25509" s="7">
        <v>254</v>
      </c>
    </row>
    <row r="25510" spans="2:5" x14ac:dyDescent="0.2">
      <c r="B25510" s="7" t="s">
        <v>25616</v>
      </c>
      <c r="E25510" s="7">
        <v>429</v>
      </c>
    </row>
    <row r="25511" spans="2:5" x14ac:dyDescent="0.2">
      <c r="B25511" s="7" t="s">
        <v>25617</v>
      </c>
      <c r="E25511" s="7">
        <v>312</v>
      </c>
    </row>
    <row r="25512" spans="2:5" x14ac:dyDescent="0.2">
      <c r="B25512" s="7" t="s">
        <v>25618</v>
      </c>
      <c r="E25512" s="7">
        <v>396</v>
      </c>
    </row>
    <row r="25513" spans="2:5" x14ac:dyDescent="0.2">
      <c r="B25513" s="7" t="s">
        <v>25619</v>
      </c>
      <c r="E25513" s="7">
        <v>361</v>
      </c>
    </row>
    <row r="25514" spans="2:5" x14ac:dyDescent="0.2">
      <c r="B25514" s="7" t="s">
        <v>25620</v>
      </c>
      <c r="E25514" s="7">
        <v>0</v>
      </c>
    </row>
    <row r="25515" spans="2:5" x14ac:dyDescent="0.2">
      <c r="B25515" s="7" t="s">
        <v>25621</v>
      </c>
      <c r="E25515" s="7">
        <v>489</v>
      </c>
    </row>
    <row r="25516" spans="2:5" x14ac:dyDescent="0.2">
      <c r="B25516" s="7" t="s">
        <v>25622</v>
      </c>
      <c r="E25516" s="7">
        <v>472</v>
      </c>
    </row>
    <row r="25517" spans="2:5" x14ac:dyDescent="0.2">
      <c r="B25517" s="7" t="s">
        <v>25623</v>
      </c>
      <c r="E25517" s="7">
        <v>403</v>
      </c>
    </row>
    <row r="25518" spans="2:5" x14ac:dyDescent="0.2">
      <c r="B25518" s="7" t="s">
        <v>25624</v>
      </c>
      <c r="E25518" s="7">
        <v>426</v>
      </c>
    </row>
    <row r="25519" spans="2:5" x14ac:dyDescent="0.2">
      <c r="B25519" s="7" t="s">
        <v>25625</v>
      </c>
      <c r="E25519" s="7">
        <v>317</v>
      </c>
    </row>
    <row r="25520" spans="2:5" x14ac:dyDescent="0.2">
      <c r="B25520" s="7" t="s">
        <v>25626</v>
      </c>
      <c r="E25520" s="7">
        <v>272</v>
      </c>
    </row>
    <row r="25521" spans="2:5" x14ac:dyDescent="0.2">
      <c r="B25521" s="7" t="s">
        <v>25627</v>
      </c>
      <c r="E25521" s="7">
        <v>486</v>
      </c>
    </row>
    <row r="25522" spans="2:5" x14ac:dyDescent="0.2">
      <c r="B25522" s="7" t="s">
        <v>25628</v>
      </c>
      <c r="E25522" s="7">
        <v>478</v>
      </c>
    </row>
    <row r="25523" spans="2:5" x14ac:dyDescent="0.2">
      <c r="B25523" s="7" t="s">
        <v>25629</v>
      </c>
      <c r="E25523" s="7">
        <v>287</v>
      </c>
    </row>
    <row r="25524" spans="2:5" x14ac:dyDescent="0.2">
      <c r="B25524" s="7" t="s">
        <v>25630</v>
      </c>
      <c r="E25524" s="7">
        <v>493</v>
      </c>
    </row>
    <row r="25525" spans="2:5" x14ac:dyDescent="0.2">
      <c r="B25525" s="7" t="s">
        <v>25631</v>
      </c>
      <c r="E25525" s="7">
        <v>460</v>
      </c>
    </row>
    <row r="25526" spans="2:5" x14ac:dyDescent="0.2">
      <c r="B25526" s="7" t="s">
        <v>25632</v>
      </c>
      <c r="E25526" s="7">
        <v>333</v>
      </c>
    </row>
    <row r="25527" spans="2:5" x14ac:dyDescent="0.2">
      <c r="B25527" s="7" t="s">
        <v>25633</v>
      </c>
      <c r="E25527" s="7">
        <v>387</v>
      </c>
    </row>
    <row r="25528" spans="2:5" x14ac:dyDescent="0.2">
      <c r="B25528" s="7" t="s">
        <v>25634</v>
      </c>
      <c r="E25528" s="7">
        <v>294</v>
      </c>
    </row>
    <row r="25529" spans="2:5" x14ac:dyDescent="0.2">
      <c r="B25529" s="7" t="s">
        <v>25635</v>
      </c>
      <c r="E25529" s="7">
        <v>362</v>
      </c>
    </row>
    <row r="25530" spans="2:5" x14ac:dyDescent="0.2">
      <c r="B25530" s="7" t="s">
        <v>25636</v>
      </c>
      <c r="E25530" s="7">
        <v>348</v>
      </c>
    </row>
    <row r="25531" spans="2:5" x14ac:dyDescent="0.2">
      <c r="B25531" s="7" t="s">
        <v>25637</v>
      </c>
      <c r="E25531" s="7">
        <v>362</v>
      </c>
    </row>
    <row r="25532" spans="2:5" x14ac:dyDescent="0.2">
      <c r="B25532" s="7" t="s">
        <v>25638</v>
      </c>
      <c r="E25532" s="7">
        <v>415</v>
      </c>
    </row>
    <row r="25533" spans="2:5" x14ac:dyDescent="0.2">
      <c r="B25533" s="7" t="s">
        <v>25639</v>
      </c>
      <c r="E25533" s="7">
        <v>455</v>
      </c>
    </row>
    <row r="25534" spans="2:5" x14ac:dyDescent="0.2">
      <c r="B25534" s="7" t="s">
        <v>25640</v>
      </c>
      <c r="E25534" s="7">
        <v>370</v>
      </c>
    </row>
    <row r="25535" spans="2:5" x14ac:dyDescent="0.2">
      <c r="B25535" s="7" t="s">
        <v>25641</v>
      </c>
      <c r="E25535" s="7">
        <v>336</v>
      </c>
    </row>
    <row r="25536" spans="2:5" x14ac:dyDescent="0.2">
      <c r="B25536" s="7" t="s">
        <v>25642</v>
      </c>
      <c r="E25536" s="7">
        <v>282</v>
      </c>
    </row>
    <row r="25537" spans="2:5" x14ac:dyDescent="0.2">
      <c r="B25537" s="7" t="s">
        <v>25643</v>
      </c>
      <c r="E25537" s="7">
        <v>342</v>
      </c>
    </row>
    <row r="25538" spans="2:5" x14ac:dyDescent="0.2">
      <c r="B25538" s="7" t="s">
        <v>25644</v>
      </c>
      <c r="E25538" s="7">
        <v>335</v>
      </c>
    </row>
    <row r="25539" spans="2:5" x14ac:dyDescent="0.2">
      <c r="B25539" s="7" t="s">
        <v>25645</v>
      </c>
      <c r="E25539" s="7">
        <v>278</v>
      </c>
    </row>
    <row r="25540" spans="2:5" x14ac:dyDescent="0.2">
      <c r="B25540" s="7" t="s">
        <v>25646</v>
      </c>
      <c r="E25540" s="7">
        <v>439</v>
      </c>
    </row>
    <row r="25541" spans="2:5" x14ac:dyDescent="0.2">
      <c r="B25541" s="7" t="s">
        <v>25647</v>
      </c>
      <c r="E25541" s="7">
        <v>191</v>
      </c>
    </row>
    <row r="25542" spans="2:5" x14ac:dyDescent="0.2">
      <c r="B25542" s="7" t="s">
        <v>25648</v>
      </c>
      <c r="E25542" s="7">
        <v>378</v>
      </c>
    </row>
    <row r="25543" spans="2:5" x14ac:dyDescent="0.2">
      <c r="B25543" s="7" t="s">
        <v>25649</v>
      </c>
      <c r="E25543" s="7">
        <v>443</v>
      </c>
    </row>
    <row r="25544" spans="2:5" x14ac:dyDescent="0.2">
      <c r="B25544" s="7" t="s">
        <v>25650</v>
      </c>
      <c r="E25544" s="7">
        <v>468</v>
      </c>
    </row>
    <row r="25545" spans="2:5" x14ac:dyDescent="0.2">
      <c r="B25545" s="7" t="s">
        <v>25651</v>
      </c>
      <c r="E25545" s="7">
        <v>278</v>
      </c>
    </row>
    <row r="25546" spans="2:5" x14ac:dyDescent="0.2">
      <c r="B25546" s="7" t="s">
        <v>25652</v>
      </c>
      <c r="E25546" s="7">
        <v>362</v>
      </c>
    </row>
    <row r="25547" spans="2:5" x14ac:dyDescent="0.2">
      <c r="B25547" s="7" t="s">
        <v>25653</v>
      </c>
      <c r="E25547" s="7">
        <v>432</v>
      </c>
    </row>
    <row r="25548" spans="2:5" x14ac:dyDescent="0.2">
      <c r="B25548" s="7" t="s">
        <v>25654</v>
      </c>
      <c r="E25548" s="7">
        <v>316</v>
      </c>
    </row>
    <row r="25549" spans="2:5" x14ac:dyDescent="0.2">
      <c r="B25549" s="7" t="s">
        <v>25655</v>
      </c>
      <c r="E25549" s="7">
        <v>428</v>
      </c>
    </row>
    <row r="25550" spans="2:5" x14ac:dyDescent="0.2">
      <c r="B25550" s="7" t="s">
        <v>25656</v>
      </c>
      <c r="E25550" s="7">
        <v>590</v>
      </c>
    </row>
    <row r="25551" spans="2:5" x14ac:dyDescent="0.2">
      <c r="B25551" s="7" t="s">
        <v>25657</v>
      </c>
      <c r="E25551" s="7">
        <v>528</v>
      </c>
    </row>
    <row r="25552" spans="2:5" x14ac:dyDescent="0.2">
      <c r="B25552" s="7" t="s">
        <v>25658</v>
      </c>
      <c r="E25552" s="7">
        <v>427</v>
      </c>
    </row>
    <row r="25553" spans="2:5" x14ac:dyDescent="0.2">
      <c r="B25553" s="7" t="s">
        <v>25659</v>
      </c>
      <c r="E25553" s="7">
        <v>505</v>
      </c>
    </row>
    <row r="25554" spans="2:5" x14ac:dyDescent="0.2">
      <c r="B25554" s="7" t="s">
        <v>25660</v>
      </c>
      <c r="E25554" s="7">
        <v>473</v>
      </c>
    </row>
    <row r="25555" spans="2:5" x14ac:dyDescent="0.2">
      <c r="B25555" s="7" t="s">
        <v>25661</v>
      </c>
      <c r="E25555" s="7">
        <v>411</v>
      </c>
    </row>
    <row r="25556" spans="2:5" x14ac:dyDescent="0.2">
      <c r="B25556" s="7" t="s">
        <v>25662</v>
      </c>
      <c r="E25556" s="7">
        <v>397</v>
      </c>
    </row>
    <row r="25557" spans="2:5" x14ac:dyDescent="0.2">
      <c r="B25557" s="7" t="s">
        <v>25663</v>
      </c>
      <c r="E25557" s="7">
        <v>654</v>
      </c>
    </row>
    <row r="25558" spans="2:5" x14ac:dyDescent="0.2">
      <c r="B25558" s="7" t="s">
        <v>25664</v>
      </c>
      <c r="E25558" s="7">
        <v>417</v>
      </c>
    </row>
    <row r="25559" spans="2:5" x14ac:dyDescent="0.2">
      <c r="B25559" s="7" t="s">
        <v>25665</v>
      </c>
      <c r="E25559" s="7">
        <v>529</v>
      </c>
    </row>
    <row r="25560" spans="2:5" x14ac:dyDescent="0.2">
      <c r="B25560" s="7" t="s">
        <v>25666</v>
      </c>
      <c r="E25560" s="7">
        <v>470</v>
      </c>
    </row>
    <row r="25561" spans="2:5" x14ac:dyDescent="0.2">
      <c r="B25561" s="7" t="s">
        <v>25667</v>
      </c>
      <c r="E25561" s="7">
        <v>479</v>
      </c>
    </row>
    <row r="25562" spans="2:5" x14ac:dyDescent="0.2">
      <c r="B25562" s="7" t="s">
        <v>25668</v>
      </c>
      <c r="E25562" s="7">
        <v>673</v>
      </c>
    </row>
    <row r="25563" spans="2:5" x14ac:dyDescent="0.2">
      <c r="B25563" s="7" t="s">
        <v>25669</v>
      </c>
      <c r="E25563" s="7">
        <v>550</v>
      </c>
    </row>
    <row r="25564" spans="2:5" x14ac:dyDescent="0.2">
      <c r="B25564" s="7" t="s">
        <v>25670</v>
      </c>
      <c r="E25564" s="7">
        <v>432</v>
      </c>
    </row>
    <row r="25565" spans="2:5" x14ac:dyDescent="0.2">
      <c r="B25565" s="7" t="s">
        <v>25671</v>
      </c>
      <c r="E25565" s="7">
        <v>522</v>
      </c>
    </row>
    <row r="25566" spans="2:5" x14ac:dyDescent="0.2">
      <c r="B25566" s="7" t="s">
        <v>25672</v>
      </c>
      <c r="E25566" s="7">
        <v>452</v>
      </c>
    </row>
    <row r="25567" spans="2:5" x14ac:dyDescent="0.2">
      <c r="B25567" s="7" t="s">
        <v>25673</v>
      </c>
      <c r="E25567" s="7">
        <v>513</v>
      </c>
    </row>
    <row r="25568" spans="2:5" x14ac:dyDescent="0.2">
      <c r="B25568" s="7" t="s">
        <v>25674</v>
      </c>
      <c r="E25568" s="7">
        <v>458</v>
      </c>
    </row>
    <row r="25569" spans="2:5" x14ac:dyDescent="0.2">
      <c r="B25569" s="7" t="s">
        <v>25675</v>
      </c>
      <c r="E25569" s="7">
        <v>347</v>
      </c>
    </row>
    <row r="25570" spans="2:5" x14ac:dyDescent="0.2">
      <c r="B25570" s="7" t="s">
        <v>25676</v>
      </c>
      <c r="E25570" s="7">
        <v>484</v>
      </c>
    </row>
    <row r="25571" spans="2:5" x14ac:dyDescent="0.2">
      <c r="B25571" s="7" t="s">
        <v>25677</v>
      </c>
      <c r="E25571" s="7">
        <v>477</v>
      </c>
    </row>
    <row r="25572" spans="2:5" x14ac:dyDescent="0.2">
      <c r="B25572" s="7" t="s">
        <v>25678</v>
      </c>
      <c r="E25572" s="7">
        <v>451</v>
      </c>
    </row>
    <row r="25573" spans="2:5" x14ac:dyDescent="0.2">
      <c r="B25573" s="7" t="s">
        <v>25679</v>
      </c>
      <c r="E25573" s="7">
        <v>426</v>
      </c>
    </row>
    <row r="25574" spans="2:5" x14ac:dyDescent="0.2">
      <c r="B25574" s="7" t="s">
        <v>25680</v>
      </c>
      <c r="E25574" s="7">
        <v>593</v>
      </c>
    </row>
    <row r="25575" spans="2:5" x14ac:dyDescent="0.2">
      <c r="B25575" s="7" t="s">
        <v>25681</v>
      </c>
      <c r="E25575" s="7">
        <v>366</v>
      </c>
    </row>
    <row r="25576" spans="2:5" x14ac:dyDescent="0.2">
      <c r="B25576" s="7" t="s">
        <v>25682</v>
      </c>
      <c r="E25576" s="7">
        <v>418</v>
      </c>
    </row>
    <row r="25577" spans="2:5" x14ac:dyDescent="0.2">
      <c r="B25577" s="7" t="s">
        <v>25683</v>
      </c>
      <c r="E25577" s="7">
        <v>434</v>
      </c>
    </row>
    <row r="25578" spans="2:5" x14ac:dyDescent="0.2">
      <c r="B25578" s="7" t="s">
        <v>25684</v>
      </c>
      <c r="E25578" s="7">
        <v>471</v>
      </c>
    </row>
    <row r="25579" spans="2:5" x14ac:dyDescent="0.2">
      <c r="B25579" s="7" t="s">
        <v>25685</v>
      </c>
      <c r="E25579" s="7">
        <v>443</v>
      </c>
    </row>
    <row r="25580" spans="2:5" x14ac:dyDescent="0.2">
      <c r="B25580" s="7" t="s">
        <v>25686</v>
      </c>
      <c r="E25580" s="7">
        <v>283</v>
      </c>
    </row>
    <row r="25581" spans="2:5" x14ac:dyDescent="0.2">
      <c r="B25581" s="7" t="s">
        <v>25687</v>
      </c>
      <c r="E25581" s="7">
        <v>441</v>
      </c>
    </row>
    <row r="25582" spans="2:5" x14ac:dyDescent="0.2">
      <c r="B25582" s="7" t="s">
        <v>25688</v>
      </c>
      <c r="E25582" s="7">
        <v>449</v>
      </c>
    </row>
    <row r="25583" spans="2:5" x14ac:dyDescent="0.2">
      <c r="B25583" s="7" t="s">
        <v>25689</v>
      </c>
      <c r="E25583" s="7">
        <v>447</v>
      </c>
    </row>
    <row r="25584" spans="2:5" x14ac:dyDescent="0.2">
      <c r="B25584" s="7" t="s">
        <v>25690</v>
      </c>
      <c r="E25584" s="7">
        <v>402</v>
      </c>
    </row>
    <row r="25585" spans="2:5" x14ac:dyDescent="0.2">
      <c r="B25585" s="7" t="s">
        <v>25691</v>
      </c>
      <c r="E25585" s="7">
        <v>540</v>
      </c>
    </row>
    <row r="25586" spans="2:5" x14ac:dyDescent="0.2">
      <c r="B25586" s="7" t="s">
        <v>25692</v>
      </c>
      <c r="E25586" s="7">
        <v>311</v>
      </c>
    </row>
    <row r="25587" spans="2:5" x14ac:dyDescent="0.2">
      <c r="B25587" s="7" t="s">
        <v>25693</v>
      </c>
      <c r="E25587" s="7">
        <v>474</v>
      </c>
    </row>
    <row r="25588" spans="2:5" x14ac:dyDescent="0.2">
      <c r="B25588" s="7" t="s">
        <v>25694</v>
      </c>
      <c r="E25588" s="7">
        <v>499</v>
      </c>
    </row>
    <row r="25589" spans="2:5" x14ac:dyDescent="0.2">
      <c r="B25589" s="7" t="s">
        <v>25695</v>
      </c>
      <c r="E25589" s="7">
        <v>448</v>
      </c>
    </row>
    <row r="25590" spans="2:5" x14ac:dyDescent="0.2">
      <c r="B25590" s="7" t="s">
        <v>25696</v>
      </c>
      <c r="E25590" s="7">
        <v>433</v>
      </c>
    </row>
    <row r="25591" spans="2:5" x14ac:dyDescent="0.2">
      <c r="B25591" s="7" t="s">
        <v>25697</v>
      </c>
      <c r="E25591" s="7">
        <v>645</v>
      </c>
    </row>
    <row r="25592" spans="2:5" x14ac:dyDescent="0.2">
      <c r="B25592" s="7" t="s">
        <v>25698</v>
      </c>
      <c r="E25592" s="7">
        <v>486</v>
      </c>
    </row>
    <row r="25593" spans="2:5" x14ac:dyDescent="0.2">
      <c r="B25593" s="7" t="s">
        <v>25699</v>
      </c>
      <c r="E25593" s="7">
        <v>490</v>
      </c>
    </row>
    <row r="25594" spans="2:5" x14ac:dyDescent="0.2">
      <c r="B25594" s="7" t="s">
        <v>25700</v>
      </c>
      <c r="E25594" s="7">
        <v>587</v>
      </c>
    </row>
    <row r="25595" spans="2:5" x14ac:dyDescent="0.2">
      <c r="B25595" s="7" t="s">
        <v>25701</v>
      </c>
      <c r="E25595" s="7">
        <v>299</v>
      </c>
    </row>
    <row r="25596" spans="2:5" x14ac:dyDescent="0.2">
      <c r="B25596" s="7" t="s">
        <v>25702</v>
      </c>
      <c r="E25596" s="7">
        <v>382</v>
      </c>
    </row>
    <row r="25597" spans="2:5" x14ac:dyDescent="0.2">
      <c r="B25597" s="7" t="s">
        <v>25703</v>
      </c>
      <c r="E25597" s="7">
        <v>207</v>
      </c>
    </row>
    <row r="25598" spans="2:5" x14ac:dyDescent="0.2">
      <c r="B25598" s="7" t="s">
        <v>25704</v>
      </c>
      <c r="E25598" s="7">
        <v>478</v>
      </c>
    </row>
    <row r="25599" spans="2:5" x14ac:dyDescent="0.2">
      <c r="B25599" s="7" t="s">
        <v>25705</v>
      </c>
      <c r="E25599" s="7">
        <v>405</v>
      </c>
    </row>
    <row r="25600" spans="2:5" x14ac:dyDescent="0.2">
      <c r="B25600" s="7" t="s">
        <v>25706</v>
      </c>
      <c r="E25600" s="7">
        <v>402</v>
      </c>
    </row>
    <row r="25601" spans="2:5" x14ac:dyDescent="0.2">
      <c r="B25601" s="7" t="s">
        <v>25707</v>
      </c>
      <c r="E25601" s="7">
        <v>568</v>
      </c>
    </row>
    <row r="25602" spans="2:5" x14ac:dyDescent="0.2">
      <c r="B25602" s="7" t="s">
        <v>25708</v>
      </c>
      <c r="E25602" s="7">
        <v>458</v>
      </c>
    </row>
    <row r="25603" spans="2:5" x14ac:dyDescent="0.2">
      <c r="B25603" s="7" t="s">
        <v>25709</v>
      </c>
      <c r="E25603" s="7">
        <v>528</v>
      </c>
    </row>
    <row r="25604" spans="2:5" x14ac:dyDescent="0.2">
      <c r="B25604" s="7" t="s">
        <v>25710</v>
      </c>
      <c r="E25604" s="7">
        <v>588</v>
      </c>
    </row>
    <row r="25605" spans="2:5" x14ac:dyDescent="0.2">
      <c r="B25605" s="7" t="s">
        <v>25711</v>
      </c>
      <c r="E25605" s="7">
        <v>438</v>
      </c>
    </row>
    <row r="25606" spans="2:5" x14ac:dyDescent="0.2">
      <c r="B25606" s="7" t="s">
        <v>25712</v>
      </c>
      <c r="E25606" s="7">
        <v>422</v>
      </c>
    </row>
    <row r="25607" spans="2:5" x14ac:dyDescent="0.2">
      <c r="B25607" s="7" t="s">
        <v>25713</v>
      </c>
      <c r="E25607" s="7">
        <v>379</v>
      </c>
    </row>
    <row r="25608" spans="2:5" x14ac:dyDescent="0.2">
      <c r="B25608" s="7" t="s">
        <v>25714</v>
      </c>
      <c r="E25608" s="7">
        <v>615</v>
      </c>
    </row>
    <row r="25609" spans="2:5" x14ac:dyDescent="0.2">
      <c r="B25609" s="7" t="s">
        <v>25715</v>
      </c>
      <c r="E25609" s="7">
        <v>355</v>
      </c>
    </row>
    <row r="25610" spans="2:5" x14ac:dyDescent="0.2">
      <c r="B25610" s="7" t="s">
        <v>25716</v>
      </c>
      <c r="E25610" s="7">
        <v>533</v>
      </c>
    </row>
    <row r="25611" spans="2:5" x14ac:dyDescent="0.2">
      <c r="B25611" s="7" t="s">
        <v>25717</v>
      </c>
      <c r="E25611" s="7">
        <v>365</v>
      </c>
    </row>
    <row r="25612" spans="2:5" x14ac:dyDescent="0.2">
      <c r="B25612" s="7" t="s">
        <v>25718</v>
      </c>
      <c r="E25612" s="7">
        <v>307</v>
      </c>
    </row>
    <row r="25613" spans="2:5" x14ac:dyDescent="0.2">
      <c r="B25613" s="7" t="s">
        <v>25719</v>
      </c>
      <c r="E25613" s="7">
        <v>312</v>
      </c>
    </row>
    <row r="25614" spans="2:5" x14ac:dyDescent="0.2">
      <c r="B25614" s="7" t="s">
        <v>25720</v>
      </c>
      <c r="E25614" s="7">
        <v>0</v>
      </c>
    </row>
    <row r="25615" spans="2:5" x14ac:dyDescent="0.2">
      <c r="B25615" s="7" t="s">
        <v>25721</v>
      </c>
      <c r="E25615" s="7">
        <v>508</v>
      </c>
    </row>
    <row r="25616" spans="2:5" x14ac:dyDescent="0.2">
      <c r="B25616" s="7" t="s">
        <v>25722</v>
      </c>
      <c r="E25616" s="7">
        <v>528</v>
      </c>
    </row>
    <row r="25617" spans="2:5" x14ac:dyDescent="0.2">
      <c r="B25617" s="7" t="s">
        <v>25723</v>
      </c>
      <c r="E25617" s="7">
        <v>416</v>
      </c>
    </row>
    <row r="25618" spans="2:5" x14ac:dyDescent="0.2">
      <c r="B25618" s="7" t="s">
        <v>25724</v>
      </c>
      <c r="E25618" s="7">
        <v>598</v>
      </c>
    </row>
    <row r="25619" spans="2:5" x14ac:dyDescent="0.2">
      <c r="B25619" s="7" t="s">
        <v>25725</v>
      </c>
      <c r="E25619" s="7">
        <v>270</v>
      </c>
    </row>
    <row r="25620" spans="2:5" x14ac:dyDescent="0.2">
      <c r="B25620" s="7" t="s">
        <v>25726</v>
      </c>
      <c r="E25620" s="7">
        <v>255</v>
      </c>
    </row>
    <row r="25621" spans="2:5" x14ac:dyDescent="0.2">
      <c r="B25621" s="7" t="s">
        <v>25727</v>
      </c>
      <c r="E25621" s="7">
        <v>472</v>
      </c>
    </row>
    <row r="25622" spans="2:5" x14ac:dyDescent="0.2">
      <c r="B25622" s="7" t="s">
        <v>25728</v>
      </c>
      <c r="E25622" s="7">
        <v>508</v>
      </c>
    </row>
    <row r="25623" spans="2:5" x14ac:dyDescent="0.2">
      <c r="B25623" s="7" t="s">
        <v>25729</v>
      </c>
      <c r="E25623" s="7">
        <v>408</v>
      </c>
    </row>
    <row r="25624" spans="2:5" x14ac:dyDescent="0.2">
      <c r="B25624" s="7" t="s">
        <v>25730</v>
      </c>
      <c r="E25624" s="7">
        <v>547</v>
      </c>
    </row>
    <row r="25625" spans="2:5" x14ac:dyDescent="0.2">
      <c r="B25625" s="7" t="s">
        <v>25731</v>
      </c>
      <c r="E25625" s="7">
        <v>398</v>
      </c>
    </row>
    <row r="25626" spans="2:5" x14ac:dyDescent="0.2">
      <c r="B25626" s="7" t="s">
        <v>25732</v>
      </c>
      <c r="E25626" s="7">
        <v>454</v>
      </c>
    </row>
    <row r="25627" spans="2:5" x14ac:dyDescent="0.2">
      <c r="B25627" s="7" t="s">
        <v>25733</v>
      </c>
      <c r="E25627" s="7">
        <v>446</v>
      </c>
    </row>
    <row r="25628" spans="2:5" x14ac:dyDescent="0.2">
      <c r="B25628" s="7" t="s">
        <v>25734</v>
      </c>
      <c r="E25628" s="7">
        <v>266</v>
      </c>
    </row>
    <row r="25629" spans="2:5" x14ac:dyDescent="0.2">
      <c r="B25629" s="7" t="s">
        <v>25735</v>
      </c>
      <c r="E25629" s="7">
        <v>297</v>
      </c>
    </row>
    <row r="25630" spans="2:5" x14ac:dyDescent="0.2">
      <c r="B25630" s="7" t="s">
        <v>25736</v>
      </c>
      <c r="E25630" s="7">
        <v>538</v>
      </c>
    </row>
    <row r="25631" spans="2:5" x14ac:dyDescent="0.2">
      <c r="B25631" s="7" t="s">
        <v>25737</v>
      </c>
      <c r="E25631" s="7">
        <v>445</v>
      </c>
    </row>
    <row r="25632" spans="2:5" x14ac:dyDescent="0.2">
      <c r="B25632" s="7" t="s">
        <v>25738</v>
      </c>
      <c r="E25632" s="7">
        <v>401</v>
      </c>
    </row>
    <row r="25633" spans="2:5" x14ac:dyDescent="0.2">
      <c r="B25633" s="7" t="s">
        <v>25739</v>
      </c>
      <c r="E25633" s="7">
        <v>467</v>
      </c>
    </row>
    <row r="25634" spans="2:5" x14ac:dyDescent="0.2">
      <c r="B25634" s="7" t="s">
        <v>25740</v>
      </c>
      <c r="E25634" s="7">
        <v>433</v>
      </c>
    </row>
    <row r="25635" spans="2:5" x14ac:dyDescent="0.2">
      <c r="B25635" s="7" t="s">
        <v>25741</v>
      </c>
      <c r="E25635" s="7">
        <v>438</v>
      </c>
    </row>
    <row r="25636" spans="2:5" x14ac:dyDescent="0.2">
      <c r="B25636" s="7" t="s">
        <v>25742</v>
      </c>
      <c r="E25636" s="7">
        <v>443</v>
      </c>
    </row>
    <row r="25637" spans="2:5" x14ac:dyDescent="0.2">
      <c r="B25637" s="7" t="s">
        <v>25743</v>
      </c>
      <c r="E25637" s="7">
        <v>518</v>
      </c>
    </row>
    <row r="25638" spans="2:5" x14ac:dyDescent="0.2">
      <c r="B25638" s="7" t="s">
        <v>25744</v>
      </c>
      <c r="E25638" s="7">
        <v>521</v>
      </c>
    </row>
    <row r="25639" spans="2:5" x14ac:dyDescent="0.2">
      <c r="B25639" s="7" t="s">
        <v>25745</v>
      </c>
      <c r="E25639" s="7">
        <v>259</v>
      </c>
    </row>
    <row r="25640" spans="2:5" x14ac:dyDescent="0.2">
      <c r="B25640" s="7" t="s">
        <v>25746</v>
      </c>
      <c r="E25640" s="7">
        <v>499</v>
      </c>
    </row>
    <row r="25641" spans="2:5" x14ac:dyDescent="0.2">
      <c r="B25641" s="7" t="s">
        <v>25747</v>
      </c>
      <c r="E25641" s="7">
        <v>264</v>
      </c>
    </row>
    <row r="25642" spans="2:5" x14ac:dyDescent="0.2">
      <c r="B25642" s="7" t="s">
        <v>25748</v>
      </c>
      <c r="E25642" s="7">
        <v>588</v>
      </c>
    </row>
    <row r="25643" spans="2:5" x14ac:dyDescent="0.2">
      <c r="B25643" s="7" t="s">
        <v>25749</v>
      </c>
      <c r="E25643" s="7">
        <v>463</v>
      </c>
    </row>
    <row r="25644" spans="2:5" x14ac:dyDescent="0.2">
      <c r="B25644" s="7" t="s">
        <v>25750</v>
      </c>
      <c r="E25644" s="7">
        <v>488</v>
      </c>
    </row>
    <row r="25645" spans="2:5" x14ac:dyDescent="0.2">
      <c r="B25645" s="7" t="s">
        <v>25751</v>
      </c>
      <c r="E25645" s="7">
        <v>416</v>
      </c>
    </row>
    <row r="25646" spans="2:5" x14ac:dyDescent="0.2">
      <c r="B25646" s="7" t="s">
        <v>25752</v>
      </c>
      <c r="E25646" s="7">
        <v>514</v>
      </c>
    </row>
    <row r="25647" spans="2:5" x14ac:dyDescent="0.2">
      <c r="B25647" s="7" t="s">
        <v>25753</v>
      </c>
      <c r="E25647" s="7">
        <v>481</v>
      </c>
    </row>
    <row r="25648" spans="2:5" x14ac:dyDescent="0.2">
      <c r="B25648" s="7" t="s">
        <v>25754</v>
      </c>
      <c r="E25648" s="7">
        <v>530</v>
      </c>
    </row>
    <row r="25649" spans="2:5" x14ac:dyDescent="0.2">
      <c r="B25649" s="7" t="s">
        <v>25755</v>
      </c>
      <c r="E25649" s="7">
        <v>541</v>
      </c>
    </row>
    <row r="25650" spans="2:5" x14ac:dyDescent="0.2">
      <c r="B25650" s="7" t="s">
        <v>25756</v>
      </c>
      <c r="E25650" s="7">
        <v>553</v>
      </c>
    </row>
    <row r="25651" spans="2:5" x14ac:dyDescent="0.2">
      <c r="B25651" s="7" t="s">
        <v>25757</v>
      </c>
      <c r="E25651" s="7">
        <v>498</v>
      </c>
    </row>
    <row r="25652" spans="2:5" x14ac:dyDescent="0.2">
      <c r="B25652" s="7" t="s">
        <v>25758</v>
      </c>
      <c r="E25652" s="7">
        <v>444</v>
      </c>
    </row>
    <row r="25653" spans="2:5" x14ac:dyDescent="0.2">
      <c r="B25653" s="7" t="s">
        <v>25759</v>
      </c>
      <c r="E25653" s="7">
        <v>469</v>
      </c>
    </row>
    <row r="25654" spans="2:5" x14ac:dyDescent="0.2">
      <c r="B25654" s="7" t="s">
        <v>25760</v>
      </c>
      <c r="E25654" s="7">
        <v>478</v>
      </c>
    </row>
    <row r="25655" spans="2:5" x14ac:dyDescent="0.2">
      <c r="B25655" s="7" t="s">
        <v>25761</v>
      </c>
      <c r="E25655" s="7">
        <v>521</v>
      </c>
    </row>
    <row r="25656" spans="2:5" x14ac:dyDescent="0.2">
      <c r="B25656" s="7" t="s">
        <v>25762</v>
      </c>
      <c r="E25656" s="7">
        <v>427</v>
      </c>
    </row>
    <row r="25657" spans="2:5" x14ac:dyDescent="0.2">
      <c r="B25657" s="7" t="s">
        <v>25763</v>
      </c>
      <c r="E25657" s="7">
        <v>478</v>
      </c>
    </row>
    <row r="25658" spans="2:5" x14ac:dyDescent="0.2">
      <c r="B25658" s="7" t="s">
        <v>25764</v>
      </c>
      <c r="E25658" s="7">
        <v>422</v>
      </c>
    </row>
    <row r="25659" spans="2:5" x14ac:dyDescent="0.2">
      <c r="B25659" s="7" t="s">
        <v>25765</v>
      </c>
      <c r="E25659" s="7">
        <v>559</v>
      </c>
    </row>
    <row r="25660" spans="2:5" x14ac:dyDescent="0.2">
      <c r="B25660" s="7" t="s">
        <v>25766</v>
      </c>
      <c r="E25660" s="7">
        <v>524</v>
      </c>
    </row>
    <row r="25661" spans="2:5" x14ac:dyDescent="0.2">
      <c r="B25661" s="7" t="s">
        <v>25767</v>
      </c>
      <c r="E25661" s="7">
        <v>520</v>
      </c>
    </row>
    <row r="25662" spans="2:5" x14ac:dyDescent="0.2">
      <c r="B25662" s="7" t="s">
        <v>25768</v>
      </c>
      <c r="E25662" s="7">
        <v>473</v>
      </c>
    </row>
    <row r="25663" spans="2:5" x14ac:dyDescent="0.2">
      <c r="B25663" s="7" t="s">
        <v>25769</v>
      </c>
      <c r="E25663" s="7">
        <v>665</v>
      </c>
    </row>
    <row r="25664" spans="2:5" x14ac:dyDescent="0.2">
      <c r="B25664" s="7" t="s">
        <v>25770</v>
      </c>
      <c r="E25664" s="7">
        <v>390</v>
      </c>
    </row>
    <row r="25665" spans="2:5" x14ac:dyDescent="0.2">
      <c r="B25665" s="7" t="s">
        <v>25771</v>
      </c>
      <c r="E25665" s="7">
        <v>410</v>
      </c>
    </row>
    <row r="25666" spans="2:5" x14ac:dyDescent="0.2">
      <c r="B25666" s="7" t="s">
        <v>25772</v>
      </c>
      <c r="E25666" s="7">
        <v>359</v>
      </c>
    </row>
    <row r="25667" spans="2:5" x14ac:dyDescent="0.2">
      <c r="B25667" s="7" t="s">
        <v>25773</v>
      </c>
      <c r="E25667" s="7">
        <v>501</v>
      </c>
    </row>
    <row r="25668" spans="2:5" x14ac:dyDescent="0.2">
      <c r="B25668" s="7" t="s">
        <v>25774</v>
      </c>
      <c r="E25668" s="7">
        <v>525</v>
      </c>
    </row>
    <row r="25669" spans="2:5" x14ac:dyDescent="0.2">
      <c r="B25669" s="7" t="s">
        <v>25775</v>
      </c>
      <c r="E25669" s="7">
        <v>484</v>
      </c>
    </row>
    <row r="25670" spans="2:5" x14ac:dyDescent="0.2">
      <c r="B25670" s="7" t="s">
        <v>25776</v>
      </c>
      <c r="E25670" s="7">
        <v>553</v>
      </c>
    </row>
    <row r="25671" spans="2:5" x14ac:dyDescent="0.2">
      <c r="B25671" s="7" t="s">
        <v>25777</v>
      </c>
      <c r="E25671" s="7">
        <v>417</v>
      </c>
    </row>
    <row r="25672" spans="2:5" x14ac:dyDescent="0.2">
      <c r="B25672" s="7" t="s">
        <v>25778</v>
      </c>
      <c r="E25672" s="7">
        <v>494</v>
      </c>
    </row>
    <row r="25673" spans="2:5" x14ac:dyDescent="0.2">
      <c r="B25673" s="7" t="s">
        <v>25779</v>
      </c>
      <c r="E25673" s="7">
        <v>491</v>
      </c>
    </row>
    <row r="25674" spans="2:5" x14ac:dyDescent="0.2">
      <c r="B25674" s="7" t="s">
        <v>25780</v>
      </c>
      <c r="E25674" s="7">
        <v>671</v>
      </c>
    </row>
    <row r="25675" spans="2:5" x14ac:dyDescent="0.2">
      <c r="B25675" s="7" t="s">
        <v>25781</v>
      </c>
      <c r="E25675" s="7">
        <v>490</v>
      </c>
    </row>
    <row r="25676" spans="2:5" x14ac:dyDescent="0.2">
      <c r="B25676" s="7" t="s">
        <v>25782</v>
      </c>
      <c r="E25676" s="7">
        <v>393</v>
      </c>
    </row>
    <row r="25677" spans="2:5" x14ac:dyDescent="0.2">
      <c r="B25677" s="7" t="s">
        <v>25783</v>
      </c>
      <c r="E25677" s="7">
        <v>498</v>
      </c>
    </row>
    <row r="25678" spans="2:5" x14ac:dyDescent="0.2">
      <c r="B25678" s="7" t="s">
        <v>25784</v>
      </c>
      <c r="E25678" s="7">
        <v>559</v>
      </c>
    </row>
    <row r="25679" spans="2:5" x14ac:dyDescent="0.2">
      <c r="B25679" s="7" t="s">
        <v>25785</v>
      </c>
      <c r="E25679" s="7">
        <v>487</v>
      </c>
    </row>
    <row r="25680" spans="2:5" x14ac:dyDescent="0.2">
      <c r="B25680" s="7" t="s">
        <v>25786</v>
      </c>
      <c r="E25680" s="7">
        <v>331</v>
      </c>
    </row>
    <row r="25681" spans="2:5" x14ac:dyDescent="0.2">
      <c r="B25681" s="7" t="s">
        <v>25787</v>
      </c>
      <c r="E25681" s="7">
        <v>421</v>
      </c>
    </row>
    <row r="25682" spans="2:5" x14ac:dyDescent="0.2">
      <c r="B25682" s="7" t="s">
        <v>25788</v>
      </c>
      <c r="E25682" s="7">
        <v>387</v>
      </c>
    </row>
    <row r="25683" spans="2:5" x14ac:dyDescent="0.2">
      <c r="B25683" s="7" t="s">
        <v>25789</v>
      </c>
      <c r="E25683" s="7">
        <v>482</v>
      </c>
    </row>
    <row r="25684" spans="2:5" x14ac:dyDescent="0.2">
      <c r="B25684" s="7" t="s">
        <v>25790</v>
      </c>
      <c r="E25684" s="7">
        <v>498</v>
      </c>
    </row>
    <row r="25685" spans="2:5" x14ac:dyDescent="0.2">
      <c r="B25685" s="7" t="s">
        <v>25791</v>
      </c>
      <c r="E25685" s="7">
        <v>671</v>
      </c>
    </row>
    <row r="25686" spans="2:5" x14ac:dyDescent="0.2">
      <c r="B25686" s="7" t="s">
        <v>25792</v>
      </c>
      <c r="E25686" s="7">
        <v>397</v>
      </c>
    </row>
    <row r="25687" spans="2:5" x14ac:dyDescent="0.2">
      <c r="B25687" s="7" t="s">
        <v>25793</v>
      </c>
      <c r="E25687" s="7">
        <v>393</v>
      </c>
    </row>
    <row r="25688" spans="2:5" x14ac:dyDescent="0.2">
      <c r="B25688" s="7" t="s">
        <v>25794</v>
      </c>
      <c r="E25688" s="7">
        <v>538</v>
      </c>
    </row>
    <row r="25689" spans="2:5" x14ac:dyDescent="0.2">
      <c r="B25689" s="7" t="s">
        <v>25795</v>
      </c>
      <c r="E25689" s="7">
        <v>460</v>
      </c>
    </row>
    <row r="25690" spans="2:5" x14ac:dyDescent="0.2">
      <c r="B25690" s="7" t="s">
        <v>25796</v>
      </c>
      <c r="E25690" s="7">
        <v>565</v>
      </c>
    </row>
    <row r="25691" spans="2:5" x14ac:dyDescent="0.2">
      <c r="B25691" s="7" t="s">
        <v>25797</v>
      </c>
      <c r="E25691" s="7">
        <v>438</v>
      </c>
    </row>
    <row r="25692" spans="2:5" x14ac:dyDescent="0.2">
      <c r="B25692" s="7" t="s">
        <v>25798</v>
      </c>
      <c r="E25692" s="7">
        <v>521</v>
      </c>
    </row>
    <row r="25693" spans="2:5" x14ac:dyDescent="0.2">
      <c r="B25693" s="7" t="s">
        <v>25799</v>
      </c>
      <c r="E25693" s="7">
        <v>488</v>
      </c>
    </row>
    <row r="25694" spans="2:5" x14ac:dyDescent="0.2">
      <c r="B25694" s="7" t="s">
        <v>25800</v>
      </c>
      <c r="E25694" s="7">
        <v>562</v>
      </c>
    </row>
    <row r="25695" spans="2:5" x14ac:dyDescent="0.2">
      <c r="B25695" s="7" t="s">
        <v>25801</v>
      </c>
      <c r="E25695" s="7">
        <v>617</v>
      </c>
    </row>
    <row r="25696" spans="2:5" x14ac:dyDescent="0.2">
      <c r="B25696" s="7" t="s">
        <v>25802</v>
      </c>
      <c r="E25696" s="7">
        <v>536</v>
      </c>
    </row>
    <row r="25697" spans="2:5" x14ac:dyDescent="0.2">
      <c r="B25697" s="7" t="s">
        <v>25803</v>
      </c>
      <c r="E25697" s="7">
        <v>299</v>
      </c>
    </row>
    <row r="25698" spans="2:5" x14ac:dyDescent="0.2">
      <c r="B25698" s="7" t="s">
        <v>25804</v>
      </c>
      <c r="E25698" s="7">
        <v>530</v>
      </c>
    </row>
    <row r="25699" spans="2:5" x14ac:dyDescent="0.2">
      <c r="B25699" s="7" t="s">
        <v>25805</v>
      </c>
      <c r="E25699" s="7">
        <v>537</v>
      </c>
    </row>
    <row r="25700" spans="2:5" x14ac:dyDescent="0.2">
      <c r="B25700" s="7" t="s">
        <v>25806</v>
      </c>
      <c r="E25700" s="7">
        <v>575</v>
      </c>
    </row>
    <row r="25701" spans="2:5" x14ac:dyDescent="0.2">
      <c r="B25701" s="7" t="s">
        <v>25807</v>
      </c>
      <c r="E25701" s="7">
        <v>544</v>
      </c>
    </row>
    <row r="25702" spans="2:5" x14ac:dyDescent="0.2">
      <c r="B25702" s="7" t="s">
        <v>25808</v>
      </c>
      <c r="E25702" s="7">
        <v>561</v>
      </c>
    </row>
    <row r="25703" spans="2:5" x14ac:dyDescent="0.2">
      <c r="B25703" s="7" t="s">
        <v>25809</v>
      </c>
      <c r="E25703" s="7">
        <v>438</v>
      </c>
    </row>
    <row r="25704" spans="2:5" x14ac:dyDescent="0.2">
      <c r="B25704" s="7" t="s">
        <v>25810</v>
      </c>
      <c r="E25704" s="7">
        <v>702</v>
      </c>
    </row>
    <row r="25705" spans="2:5" x14ac:dyDescent="0.2">
      <c r="B25705" s="7" t="s">
        <v>25811</v>
      </c>
      <c r="E25705" s="7">
        <v>776</v>
      </c>
    </row>
    <row r="25706" spans="2:5" x14ac:dyDescent="0.2">
      <c r="B25706" s="7" t="s">
        <v>25812</v>
      </c>
      <c r="E25706" s="7">
        <v>697</v>
      </c>
    </row>
    <row r="25707" spans="2:5" x14ac:dyDescent="0.2">
      <c r="B25707" s="7" t="s">
        <v>25813</v>
      </c>
      <c r="E25707" s="7">
        <v>613</v>
      </c>
    </row>
    <row r="25708" spans="2:5" x14ac:dyDescent="0.2">
      <c r="B25708" s="7" t="s">
        <v>25814</v>
      </c>
      <c r="E25708" s="7">
        <v>756</v>
      </c>
    </row>
    <row r="25709" spans="2:5" x14ac:dyDescent="0.2">
      <c r="B25709" s="7" t="s">
        <v>25815</v>
      </c>
      <c r="E25709" s="7">
        <v>336</v>
      </c>
    </row>
    <row r="25710" spans="2:5" x14ac:dyDescent="0.2">
      <c r="B25710" s="7" t="s">
        <v>25816</v>
      </c>
      <c r="E25710" s="7">
        <v>585</v>
      </c>
    </row>
    <row r="25711" spans="2:5" x14ac:dyDescent="0.2">
      <c r="B25711" s="7" t="s">
        <v>25817</v>
      </c>
      <c r="E25711" s="7">
        <v>515</v>
      </c>
    </row>
    <row r="25712" spans="2:5" x14ac:dyDescent="0.2">
      <c r="B25712" s="7" t="s">
        <v>25818</v>
      </c>
      <c r="E25712" s="7">
        <v>332</v>
      </c>
    </row>
    <row r="25713" spans="2:5" x14ac:dyDescent="0.2">
      <c r="B25713" s="7" t="s">
        <v>25819</v>
      </c>
      <c r="E25713" s="7">
        <v>461</v>
      </c>
    </row>
    <row r="25714" spans="2:5" x14ac:dyDescent="0.2">
      <c r="B25714" s="7" t="s">
        <v>25820</v>
      </c>
      <c r="E25714" s="7">
        <v>0</v>
      </c>
    </row>
    <row r="25715" spans="2:5" x14ac:dyDescent="0.2">
      <c r="B25715" s="7" t="s">
        <v>25821</v>
      </c>
      <c r="E25715" s="7">
        <v>780</v>
      </c>
    </row>
    <row r="25716" spans="2:5" x14ac:dyDescent="0.2">
      <c r="B25716" s="7" t="s">
        <v>25822</v>
      </c>
      <c r="E25716" s="7">
        <v>542</v>
      </c>
    </row>
    <row r="25717" spans="2:5" x14ac:dyDescent="0.2">
      <c r="B25717" s="7" t="s">
        <v>25823</v>
      </c>
      <c r="E25717" s="7">
        <v>593</v>
      </c>
    </row>
    <row r="25718" spans="2:5" x14ac:dyDescent="0.2">
      <c r="B25718" s="7" t="s">
        <v>25824</v>
      </c>
      <c r="E25718" s="7">
        <v>773</v>
      </c>
    </row>
    <row r="25719" spans="2:5" x14ac:dyDescent="0.2">
      <c r="B25719" s="7" t="s">
        <v>25825</v>
      </c>
      <c r="E25719" s="7">
        <v>352</v>
      </c>
    </row>
    <row r="25720" spans="2:5" x14ac:dyDescent="0.2">
      <c r="B25720" s="7" t="s">
        <v>25826</v>
      </c>
      <c r="E25720" s="7">
        <v>284</v>
      </c>
    </row>
    <row r="25721" spans="2:5" x14ac:dyDescent="0.2">
      <c r="B25721" s="7" t="s">
        <v>25827</v>
      </c>
      <c r="E25721" s="7">
        <v>637</v>
      </c>
    </row>
    <row r="25722" spans="2:5" x14ac:dyDescent="0.2">
      <c r="B25722" s="7" t="s">
        <v>25828</v>
      </c>
      <c r="E25722" s="7">
        <v>627</v>
      </c>
    </row>
    <row r="25723" spans="2:5" x14ac:dyDescent="0.2">
      <c r="B25723" s="7" t="s">
        <v>25829</v>
      </c>
      <c r="E25723" s="7">
        <v>447</v>
      </c>
    </row>
    <row r="25724" spans="2:5" x14ac:dyDescent="0.2">
      <c r="B25724" s="7" t="s">
        <v>25830</v>
      </c>
      <c r="E25724" s="7">
        <v>673</v>
      </c>
    </row>
    <row r="25725" spans="2:5" x14ac:dyDescent="0.2">
      <c r="B25725" s="7" t="s">
        <v>25831</v>
      </c>
      <c r="E25725" s="7">
        <v>562</v>
      </c>
    </row>
    <row r="25726" spans="2:5" x14ac:dyDescent="0.2">
      <c r="B25726" s="7" t="s">
        <v>25832</v>
      </c>
      <c r="E25726" s="7">
        <v>580</v>
      </c>
    </row>
    <row r="25727" spans="2:5" x14ac:dyDescent="0.2">
      <c r="B25727" s="7" t="s">
        <v>25833</v>
      </c>
      <c r="E25727" s="7">
        <v>625</v>
      </c>
    </row>
    <row r="25728" spans="2:5" x14ac:dyDescent="0.2">
      <c r="B25728" s="7" t="s">
        <v>25834</v>
      </c>
      <c r="E25728" s="7">
        <v>399</v>
      </c>
    </row>
    <row r="25729" spans="2:5" x14ac:dyDescent="0.2">
      <c r="B25729" s="7" t="s">
        <v>25835</v>
      </c>
      <c r="E25729" s="7">
        <v>516</v>
      </c>
    </row>
    <row r="25730" spans="2:5" x14ac:dyDescent="0.2">
      <c r="B25730" s="7" t="s">
        <v>25836</v>
      </c>
      <c r="E25730" s="7">
        <v>637</v>
      </c>
    </row>
    <row r="25731" spans="2:5" x14ac:dyDescent="0.2">
      <c r="B25731" s="7" t="s">
        <v>25837</v>
      </c>
      <c r="E25731" s="7">
        <v>570</v>
      </c>
    </row>
    <row r="25732" spans="2:5" x14ac:dyDescent="0.2">
      <c r="B25732" s="7" t="s">
        <v>25838</v>
      </c>
      <c r="E25732" s="7">
        <v>583</v>
      </c>
    </row>
    <row r="25733" spans="2:5" x14ac:dyDescent="0.2">
      <c r="B25733" s="7" t="s">
        <v>25839</v>
      </c>
      <c r="E25733" s="7">
        <v>577</v>
      </c>
    </row>
    <row r="25734" spans="2:5" x14ac:dyDescent="0.2">
      <c r="B25734" s="7" t="s">
        <v>25840</v>
      </c>
      <c r="E25734" s="7">
        <v>506</v>
      </c>
    </row>
    <row r="25735" spans="2:5" x14ac:dyDescent="0.2">
      <c r="B25735" s="7" t="s">
        <v>25841</v>
      </c>
      <c r="E25735" s="7">
        <v>552</v>
      </c>
    </row>
    <row r="25736" spans="2:5" x14ac:dyDescent="0.2">
      <c r="B25736" s="7" t="s">
        <v>25842</v>
      </c>
      <c r="E25736" s="7">
        <v>481</v>
      </c>
    </row>
    <row r="25737" spans="2:5" x14ac:dyDescent="0.2">
      <c r="B25737" s="7" t="s">
        <v>25843</v>
      </c>
      <c r="E25737" s="7">
        <v>593</v>
      </c>
    </row>
    <row r="25738" spans="2:5" x14ac:dyDescent="0.2">
      <c r="B25738" s="7" t="s">
        <v>25844</v>
      </c>
      <c r="E25738" s="7">
        <v>619</v>
      </c>
    </row>
    <row r="25739" spans="2:5" x14ac:dyDescent="0.2">
      <c r="B25739" s="7" t="s">
        <v>25845</v>
      </c>
      <c r="E25739" s="7">
        <v>268</v>
      </c>
    </row>
    <row r="25740" spans="2:5" x14ac:dyDescent="0.2">
      <c r="B25740" s="7" t="s">
        <v>25846</v>
      </c>
      <c r="E25740" s="7">
        <v>657</v>
      </c>
    </row>
    <row r="25741" spans="2:5" x14ac:dyDescent="0.2">
      <c r="B25741" s="7" t="s">
        <v>25847</v>
      </c>
      <c r="E25741" s="7">
        <v>364</v>
      </c>
    </row>
    <row r="25742" spans="2:5" x14ac:dyDescent="0.2">
      <c r="B25742" s="7" t="s">
        <v>25848</v>
      </c>
      <c r="E25742" s="7">
        <v>659</v>
      </c>
    </row>
    <row r="25743" spans="2:5" x14ac:dyDescent="0.2">
      <c r="B25743" s="7" t="s">
        <v>25849</v>
      </c>
      <c r="E25743" s="7">
        <v>524</v>
      </c>
    </row>
    <row r="25744" spans="2:5" x14ac:dyDescent="0.2">
      <c r="B25744" s="7" t="s">
        <v>25850</v>
      </c>
      <c r="E25744" s="7">
        <v>615</v>
      </c>
    </row>
    <row r="25745" spans="2:5" x14ac:dyDescent="0.2">
      <c r="B25745" s="7" t="s">
        <v>25851</v>
      </c>
      <c r="E25745" s="7">
        <v>602</v>
      </c>
    </row>
    <row r="25746" spans="2:5" x14ac:dyDescent="0.2">
      <c r="B25746" s="7" t="s">
        <v>25852</v>
      </c>
      <c r="E25746" s="7">
        <v>615</v>
      </c>
    </row>
    <row r="25747" spans="2:5" x14ac:dyDescent="0.2">
      <c r="B25747" s="7" t="s">
        <v>25853</v>
      </c>
      <c r="E25747" s="7">
        <v>679</v>
      </c>
    </row>
    <row r="25748" spans="2:5" x14ac:dyDescent="0.2">
      <c r="B25748" s="7" t="s">
        <v>25854</v>
      </c>
      <c r="E25748" s="7">
        <v>537</v>
      </c>
    </row>
    <row r="25749" spans="2:5" x14ac:dyDescent="0.2">
      <c r="B25749" s="7" t="s">
        <v>25855</v>
      </c>
      <c r="E25749" s="7">
        <v>658</v>
      </c>
    </row>
    <row r="25750" spans="2:5" x14ac:dyDescent="0.2">
      <c r="B25750" s="7" t="s">
        <v>25856</v>
      </c>
      <c r="E25750" s="7">
        <v>709</v>
      </c>
    </row>
    <row r="25751" spans="2:5" x14ac:dyDescent="0.2">
      <c r="B25751" s="7" t="s">
        <v>25857</v>
      </c>
      <c r="E25751" s="7">
        <v>725</v>
      </c>
    </row>
    <row r="25752" spans="2:5" x14ac:dyDescent="0.2">
      <c r="B25752" s="7" t="s">
        <v>25858</v>
      </c>
      <c r="E25752" s="7">
        <v>780</v>
      </c>
    </row>
    <row r="25753" spans="2:5" x14ac:dyDescent="0.2">
      <c r="B25753" s="7" t="s">
        <v>25859</v>
      </c>
      <c r="E25753" s="7">
        <v>625</v>
      </c>
    </row>
    <row r="25754" spans="2:5" x14ac:dyDescent="0.2">
      <c r="B25754" s="7" t="s">
        <v>25860</v>
      </c>
      <c r="E25754" s="7">
        <v>690</v>
      </c>
    </row>
    <row r="25755" spans="2:5" x14ac:dyDescent="0.2">
      <c r="B25755" s="7" t="s">
        <v>25861</v>
      </c>
      <c r="E25755" s="7">
        <v>649</v>
      </c>
    </row>
    <row r="25756" spans="2:5" x14ac:dyDescent="0.2">
      <c r="B25756" s="7" t="s">
        <v>25862</v>
      </c>
      <c r="E25756" s="7">
        <v>619</v>
      </c>
    </row>
    <row r="25757" spans="2:5" x14ac:dyDescent="0.2">
      <c r="B25757" s="7" t="s">
        <v>25863</v>
      </c>
      <c r="E25757" s="7">
        <v>807</v>
      </c>
    </row>
    <row r="25758" spans="2:5" x14ac:dyDescent="0.2">
      <c r="B25758" s="7" t="s">
        <v>25864</v>
      </c>
      <c r="E25758" s="7">
        <v>508</v>
      </c>
    </row>
    <row r="25759" spans="2:5" x14ac:dyDescent="0.2">
      <c r="B25759" s="7" t="s">
        <v>25865</v>
      </c>
      <c r="E25759" s="7">
        <v>513</v>
      </c>
    </row>
    <row r="25760" spans="2:5" x14ac:dyDescent="0.2">
      <c r="B25760" s="7" t="s">
        <v>25866</v>
      </c>
      <c r="E25760" s="7">
        <v>734</v>
      </c>
    </row>
    <row r="25761" spans="2:5" x14ac:dyDescent="0.2">
      <c r="B25761" s="7" t="s">
        <v>25867</v>
      </c>
      <c r="E25761" s="7">
        <v>603</v>
      </c>
    </row>
    <row r="25762" spans="2:5" x14ac:dyDescent="0.2">
      <c r="B25762" s="7" t="s">
        <v>25868</v>
      </c>
      <c r="E25762" s="7">
        <v>754</v>
      </c>
    </row>
    <row r="25763" spans="2:5" x14ac:dyDescent="0.2">
      <c r="B25763" s="7" t="s">
        <v>25869</v>
      </c>
      <c r="E25763" s="7">
        <v>797</v>
      </c>
    </row>
    <row r="25764" spans="2:5" x14ac:dyDescent="0.2">
      <c r="B25764" s="7" t="s">
        <v>25870</v>
      </c>
      <c r="E25764" s="7">
        <v>515</v>
      </c>
    </row>
    <row r="25765" spans="2:5" x14ac:dyDescent="0.2">
      <c r="B25765" s="7" t="s">
        <v>25871</v>
      </c>
      <c r="E25765" s="7">
        <v>540</v>
      </c>
    </row>
    <row r="25766" spans="2:5" x14ac:dyDescent="0.2">
      <c r="B25766" s="7" t="s">
        <v>25872</v>
      </c>
      <c r="E25766" s="7">
        <v>726</v>
      </c>
    </row>
    <row r="25767" spans="2:5" x14ac:dyDescent="0.2">
      <c r="B25767" s="7" t="s">
        <v>25873</v>
      </c>
      <c r="E25767" s="7">
        <v>583</v>
      </c>
    </row>
    <row r="25768" spans="2:5" x14ac:dyDescent="0.2">
      <c r="B25768" s="7" t="s">
        <v>25874</v>
      </c>
      <c r="E25768" s="7">
        <v>648</v>
      </c>
    </row>
    <row r="25769" spans="2:5" x14ac:dyDescent="0.2">
      <c r="B25769" s="7" t="s">
        <v>25875</v>
      </c>
      <c r="E25769" s="7">
        <v>685</v>
      </c>
    </row>
    <row r="25770" spans="2:5" x14ac:dyDescent="0.2">
      <c r="B25770" s="7" t="s">
        <v>25876</v>
      </c>
      <c r="E25770" s="7">
        <v>520</v>
      </c>
    </row>
    <row r="25771" spans="2:5" x14ac:dyDescent="0.2">
      <c r="B25771" s="7" t="s">
        <v>25877</v>
      </c>
      <c r="E25771" s="7">
        <v>700</v>
      </c>
    </row>
    <row r="25772" spans="2:5" x14ac:dyDescent="0.2">
      <c r="B25772" s="7" t="s">
        <v>25878</v>
      </c>
      <c r="E25772" s="7">
        <v>608</v>
      </c>
    </row>
    <row r="25773" spans="2:5" x14ac:dyDescent="0.2">
      <c r="B25773" s="7" t="s">
        <v>25879</v>
      </c>
      <c r="E25773" s="7">
        <v>705</v>
      </c>
    </row>
    <row r="25774" spans="2:5" x14ac:dyDescent="0.2">
      <c r="B25774" s="7" t="s">
        <v>25880</v>
      </c>
      <c r="E25774" s="7">
        <v>870</v>
      </c>
    </row>
    <row r="25775" spans="2:5" x14ac:dyDescent="0.2">
      <c r="B25775" s="7" t="s">
        <v>25881</v>
      </c>
      <c r="E25775" s="7">
        <v>635</v>
      </c>
    </row>
    <row r="25776" spans="2:5" x14ac:dyDescent="0.2">
      <c r="B25776" s="7" t="s">
        <v>25882</v>
      </c>
      <c r="E25776" s="7">
        <v>528</v>
      </c>
    </row>
    <row r="25777" spans="2:5" x14ac:dyDescent="0.2">
      <c r="B25777" s="7" t="s">
        <v>25883</v>
      </c>
      <c r="E25777" s="7">
        <v>746</v>
      </c>
    </row>
    <row r="25778" spans="2:5" x14ac:dyDescent="0.2">
      <c r="B25778" s="7" t="s">
        <v>25884</v>
      </c>
      <c r="E25778" s="7">
        <v>763</v>
      </c>
    </row>
    <row r="25779" spans="2:5" x14ac:dyDescent="0.2">
      <c r="B25779" s="7" t="s">
        <v>25885</v>
      </c>
      <c r="E25779" s="7">
        <v>524</v>
      </c>
    </row>
    <row r="25780" spans="2:5" x14ac:dyDescent="0.2">
      <c r="B25780" s="7" t="s">
        <v>25886</v>
      </c>
      <c r="E25780" s="7">
        <v>498</v>
      </c>
    </row>
    <row r="25781" spans="2:5" x14ac:dyDescent="0.2">
      <c r="B25781" s="7" t="s">
        <v>25887</v>
      </c>
      <c r="E25781" s="7">
        <v>715</v>
      </c>
    </row>
    <row r="25782" spans="2:5" x14ac:dyDescent="0.2">
      <c r="B25782" s="7" t="s">
        <v>25888</v>
      </c>
      <c r="E25782" s="7">
        <v>658</v>
      </c>
    </row>
    <row r="25783" spans="2:5" x14ac:dyDescent="0.2">
      <c r="B25783" s="7" t="s">
        <v>25889</v>
      </c>
      <c r="E25783" s="7">
        <v>741</v>
      </c>
    </row>
    <row r="25784" spans="2:5" x14ac:dyDescent="0.2">
      <c r="B25784" s="7" t="s">
        <v>25890</v>
      </c>
      <c r="E25784" s="7">
        <v>663</v>
      </c>
    </row>
    <row r="25785" spans="2:5" x14ac:dyDescent="0.2">
      <c r="B25785" s="7" t="s">
        <v>25891</v>
      </c>
      <c r="E25785" s="7">
        <v>561</v>
      </c>
    </row>
    <row r="25786" spans="2:5" x14ac:dyDescent="0.2">
      <c r="B25786" s="7" t="s">
        <v>25892</v>
      </c>
      <c r="E25786" s="7">
        <v>542</v>
      </c>
    </row>
    <row r="25787" spans="2:5" x14ac:dyDescent="0.2">
      <c r="B25787" s="7" t="s">
        <v>25893</v>
      </c>
      <c r="E25787" s="7">
        <v>620</v>
      </c>
    </row>
    <row r="25788" spans="2:5" x14ac:dyDescent="0.2">
      <c r="B25788" s="7" t="s">
        <v>25894</v>
      </c>
      <c r="E25788" s="7">
        <v>575</v>
      </c>
    </row>
    <row r="25789" spans="2:5" x14ac:dyDescent="0.2">
      <c r="B25789" s="7" t="s">
        <v>25895</v>
      </c>
      <c r="E25789" s="7">
        <v>577</v>
      </c>
    </row>
    <row r="25790" spans="2:5" x14ac:dyDescent="0.2">
      <c r="B25790" s="7" t="s">
        <v>25896</v>
      </c>
      <c r="E25790" s="7">
        <v>626</v>
      </c>
    </row>
    <row r="25791" spans="2:5" x14ac:dyDescent="0.2">
      <c r="B25791" s="7" t="s">
        <v>25897</v>
      </c>
      <c r="E25791" s="7">
        <v>649</v>
      </c>
    </row>
    <row r="25792" spans="2:5" x14ac:dyDescent="0.2">
      <c r="B25792" s="7" t="s">
        <v>25898</v>
      </c>
      <c r="E25792" s="7">
        <v>626</v>
      </c>
    </row>
    <row r="25793" spans="2:5" x14ac:dyDescent="0.2">
      <c r="B25793" s="7" t="s">
        <v>25899</v>
      </c>
      <c r="E25793" s="7">
        <v>381</v>
      </c>
    </row>
    <row r="25794" spans="2:5" x14ac:dyDescent="0.2">
      <c r="B25794" s="7" t="s">
        <v>25900</v>
      </c>
      <c r="E25794" s="7">
        <v>610</v>
      </c>
    </row>
    <row r="25795" spans="2:5" x14ac:dyDescent="0.2">
      <c r="B25795" s="7" t="s">
        <v>25901</v>
      </c>
      <c r="E25795" s="7">
        <v>621</v>
      </c>
    </row>
    <row r="25796" spans="2:5" x14ac:dyDescent="0.2">
      <c r="B25796" s="7" t="s">
        <v>25902</v>
      </c>
      <c r="E25796" s="7">
        <v>624</v>
      </c>
    </row>
    <row r="25797" spans="2:5" x14ac:dyDescent="0.2">
      <c r="B25797" s="7" t="s">
        <v>25903</v>
      </c>
      <c r="E25797" s="7">
        <v>481</v>
      </c>
    </row>
    <row r="25798" spans="2:5" x14ac:dyDescent="0.2">
      <c r="B25798" s="7" t="s">
        <v>25904</v>
      </c>
      <c r="E25798" s="7">
        <v>600</v>
      </c>
    </row>
    <row r="25799" spans="2:5" x14ac:dyDescent="0.2">
      <c r="B25799" s="7" t="s">
        <v>25905</v>
      </c>
      <c r="E25799" s="7">
        <v>527</v>
      </c>
    </row>
    <row r="25800" spans="2:5" x14ac:dyDescent="0.2">
      <c r="B25800" s="7" t="s">
        <v>25906</v>
      </c>
      <c r="E25800" s="7">
        <v>704</v>
      </c>
    </row>
    <row r="25801" spans="2:5" x14ac:dyDescent="0.2">
      <c r="B25801" s="7" t="s">
        <v>25907</v>
      </c>
      <c r="E25801" s="7">
        <v>615</v>
      </c>
    </row>
    <row r="25802" spans="2:5" x14ac:dyDescent="0.2">
      <c r="B25802" s="7" t="s">
        <v>25908</v>
      </c>
      <c r="E25802" s="7">
        <v>592</v>
      </c>
    </row>
    <row r="25803" spans="2:5" x14ac:dyDescent="0.2">
      <c r="B25803" s="7" t="s">
        <v>25909</v>
      </c>
      <c r="E25803" s="7">
        <v>607</v>
      </c>
    </row>
    <row r="25804" spans="2:5" x14ac:dyDescent="0.2">
      <c r="B25804" s="7" t="s">
        <v>25910</v>
      </c>
      <c r="E25804" s="7">
        <v>380</v>
      </c>
    </row>
    <row r="25805" spans="2:5" x14ac:dyDescent="0.2">
      <c r="B25805" s="7" t="s">
        <v>25911</v>
      </c>
      <c r="E25805" s="7">
        <v>445</v>
      </c>
    </row>
    <row r="25806" spans="2:5" x14ac:dyDescent="0.2">
      <c r="B25806" s="7" t="s">
        <v>25912</v>
      </c>
      <c r="E25806" s="7">
        <v>395</v>
      </c>
    </row>
    <row r="25807" spans="2:5" x14ac:dyDescent="0.2">
      <c r="B25807" s="7" t="s">
        <v>25913</v>
      </c>
      <c r="E25807" s="7">
        <v>413</v>
      </c>
    </row>
    <row r="25808" spans="2:5" x14ac:dyDescent="0.2">
      <c r="B25808" s="7" t="s">
        <v>25914</v>
      </c>
      <c r="E25808" s="7">
        <v>387</v>
      </c>
    </row>
    <row r="25809" spans="2:5" x14ac:dyDescent="0.2">
      <c r="B25809" s="7" t="s">
        <v>25915</v>
      </c>
      <c r="E25809" s="7">
        <v>195</v>
      </c>
    </row>
    <row r="25810" spans="2:5" x14ac:dyDescent="0.2">
      <c r="B25810" s="7" t="s">
        <v>25916</v>
      </c>
      <c r="E25810" s="7">
        <v>366</v>
      </c>
    </row>
    <row r="25811" spans="2:5" x14ac:dyDescent="0.2">
      <c r="B25811" s="7" t="s">
        <v>25917</v>
      </c>
      <c r="E25811" s="7">
        <v>309</v>
      </c>
    </row>
    <row r="25812" spans="2:5" x14ac:dyDescent="0.2">
      <c r="B25812" s="7" t="s">
        <v>25918</v>
      </c>
      <c r="E25812" s="7">
        <v>304</v>
      </c>
    </row>
    <row r="25813" spans="2:5" x14ac:dyDescent="0.2">
      <c r="B25813" s="7" t="s">
        <v>25919</v>
      </c>
      <c r="E25813" s="7">
        <v>240</v>
      </c>
    </row>
    <row r="25814" spans="2:5" x14ac:dyDescent="0.2">
      <c r="B25814" s="7" t="s">
        <v>25920</v>
      </c>
      <c r="E25814" s="7">
        <v>0</v>
      </c>
    </row>
    <row r="25815" spans="2:5" x14ac:dyDescent="0.2">
      <c r="B25815" s="7" t="s">
        <v>25921</v>
      </c>
      <c r="E25815" s="7">
        <v>423</v>
      </c>
    </row>
    <row r="25816" spans="2:5" x14ac:dyDescent="0.2">
      <c r="B25816" s="7" t="s">
        <v>25922</v>
      </c>
      <c r="E25816" s="7">
        <v>328</v>
      </c>
    </row>
    <row r="25817" spans="2:5" x14ac:dyDescent="0.2">
      <c r="B25817" s="7" t="s">
        <v>25923</v>
      </c>
      <c r="E25817" s="7">
        <v>306</v>
      </c>
    </row>
    <row r="25818" spans="2:5" x14ac:dyDescent="0.2">
      <c r="B25818" s="7" t="s">
        <v>25924</v>
      </c>
      <c r="E25818" s="7">
        <v>448</v>
      </c>
    </row>
    <row r="25819" spans="2:5" x14ac:dyDescent="0.2">
      <c r="B25819" s="7" t="s">
        <v>25925</v>
      </c>
      <c r="E25819" s="7">
        <v>336</v>
      </c>
    </row>
    <row r="25820" spans="2:5" x14ac:dyDescent="0.2">
      <c r="B25820" s="7" t="s">
        <v>25926</v>
      </c>
      <c r="E25820" s="7">
        <v>226</v>
      </c>
    </row>
    <row r="25821" spans="2:5" x14ac:dyDescent="0.2">
      <c r="B25821" s="7" t="s">
        <v>25927</v>
      </c>
      <c r="E25821" s="7">
        <v>317</v>
      </c>
    </row>
    <row r="25822" spans="2:5" x14ac:dyDescent="0.2">
      <c r="B25822" s="7" t="s">
        <v>25928</v>
      </c>
      <c r="E25822" s="7">
        <v>353</v>
      </c>
    </row>
    <row r="25823" spans="2:5" x14ac:dyDescent="0.2">
      <c r="B25823" s="7" t="s">
        <v>25929</v>
      </c>
      <c r="E25823" s="7">
        <v>278</v>
      </c>
    </row>
    <row r="25824" spans="2:5" x14ac:dyDescent="0.2">
      <c r="B25824" s="7" t="s">
        <v>25930</v>
      </c>
      <c r="E25824" s="7">
        <v>457</v>
      </c>
    </row>
    <row r="25825" spans="2:5" x14ac:dyDescent="0.2">
      <c r="B25825" s="7" t="s">
        <v>25931</v>
      </c>
      <c r="E25825" s="7">
        <v>345</v>
      </c>
    </row>
    <row r="25826" spans="2:5" x14ac:dyDescent="0.2">
      <c r="B25826" s="7" t="s">
        <v>25932</v>
      </c>
      <c r="E25826" s="7">
        <v>350</v>
      </c>
    </row>
    <row r="25827" spans="2:5" x14ac:dyDescent="0.2">
      <c r="B25827" s="7" t="s">
        <v>25933</v>
      </c>
      <c r="E25827" s="7">
        <v>377</v>
      </c>
    </row>
    <row r="25828" spans="2:5" x14ac:dyDescent="0.2">
      <c r="B25828" s="7" t="s">
        <v>25934</v>
      </c>
      <c r="E25828" s="7">
        <v>241</v>
      </c>
    </row>
    <row r="25829" spans="2:5" x14ac:dyDescent="0.2">
      <c r="B25829" s="7" t="s">
        <v>25935</v>
      </c>
      <c r="E25829" s="7">
        <v>302</v>
      </c>
    </row>
    <row r="25830" spans="2:5" x14ac:dyDescent="0.2">
      <c r="B25830" s="7" t="s">
        <v>25936</v>
      </c>
      <c r="E25830" s="7">
        <v>410</v>
      </c>
    </row>
    <row r="25831" spans="2:5" x14ac:dyDescent="0.2">
      <c r="B25831" s="7" t="s">
        <v>25937</v>
      </c>
      <c r="E25831" s="7">
        <v>304</v>
      </c>
    </row>
    <row r="25832" spans="2:5" x14ac:dyDescent="0.2">
      <c r="B25832" s="7" t="s">
        <v>25938</v>
      </c>
      <c r="E25832" s="7">
        <v>364</v>
      </c>
    </row>
    <row r="25833" spans="2:5" x14ac:dyDescent="0.2">
      <c r="B25833" s="7" t="s">
        <v>25939</v>
      </c>
      <c r="E25833" s="7">
        <v>355</v>
      </c>
    </row>
    <row r="25834" spans="2:5" x14ac:dyDescent="0.2">
      <c r="B25834" s="7" t="s">
        <v>25940</v>
      </c>
      <c r="E25834" s="7">
        <v>355</v>
      </c>
    </row>
    <row r="25835" spans="2:5" x14ac:dyDescent="0.2">
      <c r="B25835" s="7" t="s">
        <v>25941</v>
      </c>
      <c r="E25835" s="7">
        <v>296</v>
      </c>
    </row>
    <row r="25836" spans="2:5" x14ac:dyDescent="0.2">
      <c r="B25836" s="7" t="s">
        <v>25942</v>
      </c>
      <c r="E25836" s="7">
        <v>336</v>
      </c>
    </row>
    <row r="25837" spans="2:5" x14ac:dyDescent="0.2">
      <c r="B25837" s="7" t="s">
        <v>25943</v>
      </c>
      <c r="E25837" s="7">
        <v>296</v>
      </c>
    </row>
    <row r="25838" spans="2:5" x14ac:dyDescent="0.2">
      <c r="B25838" s="7" t="s">
        <v>25944</v>
      </c>
      <c r="E25838" s="7">
        <v>343</v>
      </c>
    </row>
    <row r="25839" spans="2:5" x14ac:dyDescent="0.2">
      <c r="B25839" s="7" t="s">
        <v>25945</v>
      </c>
      <c r="E25839" s="7">
        <v>202</v>
      </c>
    </row>
    <row r="25840" spans="2:5" x14ac:dyDescent="0.2">
      <c r="B25840" s="7" t="s">
        <v>25946</v>
      </c>
      <c r="E25840" s="7">
        <v>334</v>
      </c>
    </row>
    <row r="25841" spans="2:5" x14ac:dyDescent="0.2">
      <c r="B25841" s="7" t="s">
        <v>25947</v>
      </c>
      <c r="E25841" s="7">
        <v>289</v>
      </c>
    </row>
    <row r="25842" spans="2:5" x14ac:dyDescent="0.2">
      <c r="B25842" s="7" t="s">
        <v>25948</v>
      </c>
      <c r="E25842" s="7">
        <v>396</v>
      </c>
    </row>
    <row r="25843" spans="2:5" x14ac:dyDescent="0.2">
      <c r="B25843" s="7" t="s">
        <v>25949</v>
      </c>
      <c r="E25843" s="7">
        <v>368</v>
      </c>
    </row>
    <row r="25844" spans="2:5" x14ac:dyDescent="0.2">
      <c r="B25844" s="7" t="s">
        <v>25950</v>
      </c>
      <c r="E25844" s="7">
        <v>346</v>
      </c>
    </row>
    <row r="25845" spans="2:5" x14ac:dyDescent="0.2">
      <c r="B25845" s="7" t="s">
        <v>25951</v>
      </c>
      <c r="E25845" s="7">
        <v>263</v>
      </c>
    </row>
    <row r="25846" spans="2:5" x14ac:dyDescent="0.2">
      <c r="B25846" s="7" t="s">
        <v>25952</v>
      </c>
      <c r="E25846" s="7">
        <v>335</v>
      </c>
    </row>
    <row r="25847" spans="2:5" x14ac:dyDescent="0.2">
      <c r="B25847" s="7" t="s">
        <v>25953</v>
      </c>
      <c r="E25847" s="7">
        <v>423</v>
      </c>
    </row>
    <row r="25848" spans="2:5" x14ac:dyDescent="0.2">
      <c r="B25848" s="7" t="s">
        <v>25954</v>
      </c>
      <c r="E25848" s="7">
        <v>299</v>
      </c>
    </row>
    <row r="25849" spans="2:5" x14ac:dyDescent="0.2">
      <c r="B25849" s="7" t="s">
        <v>25955</v>
      </c>
      <c r="E25849" s="7">
        <v>465</v>
      </c>
    </row>
    <row r="25850" spans="2:5" x14ac:dyDescent="0.2">
      <c r="B25850" s="7" t="s">
        <v>25956</v>
      </c>
      <c r="E25850" s="7">
        <v>536</v>
      </c>
    </row>
    <row r="25851" spans="2:5" x14ac:dyDescent="0.2">
      <c r="B25851" s="7" t="s">
        <v>25957</v>
      </c>
      <c r="E25851" s="7">
        <v>407</v>
      </c>
    </row>
    <row r="25852" spans="2:5" x14ac:dyDescent="0.2">
      <c r="B25852" s="7" t="s">
        <v>25958</v>
      </c>
      <c r="E25852" s="7">
        <v>411</v>
      </c>
    </row>
    <row r="25853" spans="2:5" x14ac:dyDescent="0.2">
      <c r="B25853" s="7" t="s">
        <v>25959</v>
      </c>
      <c r="E25853" s="7">
        <v>392</v>
      </c>
    </row>
    <row r="25854" spans="2:5" x14ac:dyDescent="0.2">
      <c r="B25854" s="7" t="s">
        <v>25960</v>
      </c>
      <c r="E25854" s="7">
        <v>323</v>
      </c>
    </row>
    <row r="25855" spans="2:5" x14ac:dyDescent="0.2">
      <c r="B25855" s="7" t="s">
        <v>25961</v>
      </c>
      <c r="E25855" s="7">
        <v>472</v>
      </c>
    </row>
    <row r="25856" spans="2:5" x14ac:dyDescent="0.2">
      <c r="B25856" s="7" t="s">
        <v>25962</v>
      </c>
      <c r="E25856" s="7">
        <v>356</v>
      </c>
    </row>
    <row r="25857" spans="2:5" x14ac:dyDescent="0.2">
      <c r="B25857" s="7" t="s">
        <v>25963</v>
      </c>
      <c r="E25857" s="7">
        <v>527</v>
      </c>
    </row>
    <row r="25858" spans="2:5" x14ac:dyDescent="0.2">
      <c r="B25858" s="7" t="s">
        <v>25964</v>
      </c>
      <c r="E25858" s="7">
        <v>375</v>
      </c>
    </row>
    <row r="25859" spans="2:5" x14ac:dyDescent="0.2">
      <c r="B25859" s="7" t="s">
        <v>25965</v>
      </c>
      <c r="E25859" s="7">
        <v>461</v>
      </c>
    </row>
    <row r="25860" spans="2:5" x14ac:dyDescent="0.2">
      <c r="B25860" s="7" t="s">
        <v>25966</v>
      </c>
      <c r="E25860" s="7">
        <v>447</v>
      </c>
    </row>
    <row r="25861" spans="2:5" x14ac:dyDescent="0.2">
      <c r="B25861" s="7" t="s">
        <v>25967</v>
      </c>
      <c r="E25861" s="7">
        <v>492</v>
      </c>
    </row>
    <row r="25862" spans="2:5" x14ac:dyDescent="0.2">
      <c r="B25862" s="7" t="s">
        <v>25968</v>
      </c>
      <c r="E25862" s="7">
        <v>388</v>
      </c>
    </row>
    <row r="25863" spans="2:5" x14ac:dyDescent="0.2">
      <c r="B25863" s="7" t="s">
        <v>25969</v>
      </c>
      <c r="E25863" s="7">
        <v>421</v>
      </c>
    </row>
    <row r="25864" spans="2:5" x14ac:dyDescent="0.2">
      <c r="B25864" s="7" t="s">
        <v>25970</v>
      </c>
      <c r="E25864" s="7">
        <v>244</v>
      </c>
    </row>
    <row r="25865" spans="2:5" x14ac:dyDescent="0.2">
      <c r="B25865" s="7" t="s">
        <v>25971</v>
      </c>
      <c r="E25865" s="7">
        <v>361</v>
      </c>
    </row>
    <row r="25866" spans="2:5" x14ac:dyDescent="0.2">
      <c r="B25866" s="7" t="s">
        <v>25972</v>
      </c>
      <c r="E25866" s="7">
        <v>340</v>
      </c>
    </row>
    <row r="25867" spans="2:5" x14ac:dyDescent="0.2">
      <c r="B25867" s="7" t="s">
        <v>25973</v>
      </c>
      <c r="E25867" s="7">
        <v>309</v>
      </c>
    </row>
    <row r="25868" spans="2:5" x14ac:dyDescent="0.2">
      <c r="B25868" s="7" t="s">
        <v>25974</v>
      </c>
      <c r="E25868" s="7">
        <v>500</v>
      </c>
    </row>
    <row r="25869" spans="2:5" x14ac:dyDescent="0.2">
      <c r="B25869" s="7" t="s">
        <v>25975</v>
      </c>
      <c r="E25869" s="7">
        <v>379</v>
      </c>
    </row>
    <row r="25870" spans="2:5" x14ac:dyDescent="0.2">
      <c r="B25870" s="7" t="s">
        <v>25976</v>
      </c>
      <c r="E25870" s="7">
        <v>378</v>
      </c>
    </row>
    <row r="25871" spans="2:5" x14ac:dyDescent="0.2">
      <c r="B25871" s="7" t="s">
        <v>25977</v>
      </c>
      <c r="E25871" s="7">
        <v>359</v>
      </c>
    </row>
    <row r="25872" spans="2:5" x14ac:dyDescent="0.2">
      <c r="B25872" s="7" t="s">
        <v>25978</v>
      </c>
      <c r="E25872" s="7">
        <v>449</v>
      </c>
    </row>
    <row r="25873" spans="2:5" x14ac:dyDescent="0.2">
      <c r="B25873" s="7" t="s">
        <v>25979</v>
      </c>
      <c r="E25873" s="7">
        <v>406</v>
      </c>
    </row>
    <row r="25874" spans="2:5" x14ac:dyDescent="0.2">
      <c r="B25874" s="7" t="s">
        <v>25980</v>
      </c>
      <c r="E25874" s="7">
        <v>533</v>
      </c>
    </row>
    <row r="25875" spans="2:5" x14ac:dyDescent="0.2">
      <c r="B25875" s="7" t="s">
        <v>25981</v>
      </c>
      <c r="E25875" s="7">
        <v>459</v>
      </c>
    </row>
    <row r="25876" spans="2:5" x14ac:dyDescent="0.2">
      <c r="B25876" s="7" t="s">
        <v>25982</v>
      </c>
      <c r="E25876" s="7">
        <v>397</v>
      </c>
    </row>
    <row r="25877" spans="2:5" x14ac:dyDescent="0.2">
      <c r="B25877" s="7" t="s">
        <v>25983</v>
      </c>
      <c r="E25877" s="7">
        <v>412</v>
      </c>
    </row>
    <row r="25878" spans="2:5" x14ac:dyDescent="0.2">
      <c r="B25878" s="7" t="s">
        <v>25984</v>
      </c>
      <c r="E25878" s="7">
        <v>481</v>
      </c>
    </row>
    <row r="25879" spans="2:5" x14ac:dyDescent="0.2">
      <c r="B25879" s="7" t="s">
        <v>25985</v>
      </c>
      <c r="E25879" s="7">
        <v>315</v>
      </c>
    </row>
    <row r="25880" spans="2:5" x14ac:dyDescent="0.2">
      <c r="B25880" s="7" t="s">
        <v>25986</v>
      </c>
      <c r="E25880" s="7">
        <v>324</v>
      </c>
    </row>
    <row r="25881" spans="2:5" x14ac:dyDescent="0.2">
      <c r="B25881" s="7" t="s">
        <v>25987</v>
      </c>
      <c r="E25881" s="7">
        <v>371</v>
      </c>
    </row>
    <row r="25882" spans="2:5" x14ac:dyDescent="0.2">
      <c r="B25882" s="7" t="s">
        <v>25988</v>
      </c>
      <c r="E25882" s="7">
        <v>378</v>
      </c>
    </row>
    <row r="25883" spans="2:5" x14ac:dyDescent="0.2">
      <c r="B25883" s="7" t="s">
        <v>25989</v>
      </c>
      <c r="E25883" s="7">
        <v>394</v>
      </c>
    </row>
    <row r="25884" spans="2:5" x14ac:dyDescent="0.2">
      <c r="B25884" s="7" t="s">
        <v>25990</v>
      </c>
      <c r="E25884" s="7">
        <v>351</v>
      </c>
    </row>
    <row r="25885" spans="2:5" x14ac:dyDescent="0.2">
      <c r="B25885" s="7" t="s">
        <v>25991</v>
      </c>
      <c r="E25885" s="7">
        <v>459</v>
      </c>
    </row>
    <row r="25886" spans="2:5" x14ac:dyDescent="0.2">
      <c r="B25886" s="7" t="s">
        <v>25992</v>
      </c>
      <c r="E25886" s="7">
        <v>324</v>
      </c>
    </row>
    <row r="25887" spans="2:5" x14ac:dyDescent="0.2">
      <c r="B25887" s="7" t="s">
        <v>25993</v>
      </c>
      <c r="E25887" s="7">
        <v>344</v>
      </c>
    </row>
    <row r="25888" spans="2:5" x14ac:dyDescent="0.2">
      <c r="B25888" s="7" t="s">
        <v>25994</v>
      </c>
      <c r="E25888" s="7">
        <v>513</v>
      </c>
    </row>
    <row r="25889" spans="2:5" x14ac:dyDescent="0.2">
      <c r="B25889" s="7" t="s">
        <v>25995</v>
      </c>
      <c r="E25889" s="7">
        <v>346</v>
      </c>
    </row>
    <row r="25890" spans="2:5" x14ac:dyDescent="0.2">
      <c r="B25890" s="7" t="s">
        <v>25996</v>
      </c>
      <c r="E25890" s="7">
        <v>319</v>
      </c>
    </row>
    <row r="25891" spans="2:5" x14ac:dyDescent="0.2">
      <c r="B25891" s="7" t="s">
        <v>25997</v>
      </c>
      <c r="E25891" s="7">
        <v>373</v>
      </c>
    </row>
    <row r="25892" spans="2:5" x14ac:dyDescent="0.2">
      <c r="B25892" s="7" t="s">
        <v>25998</v>
      </c>
      <c r="E25892" s="7">
        <v>543</v>
      </c>
    </row>
    <row r="25893" spans="2:5" x14ac:dyDescent="0.2">
      <c r="B25893" s="7" t="s">
        <v>25999</v>
      </c>
      <c r="E25893" s="7">
        <v>364</v>
      </c>
    </row>
    <row r="25894" spans="2:5" x14ac:dyDescent="0.2">
      <c r="B25894" s="7" t="s">
        <v>26000</v>
      </c>
      <c r="E25894" s="7">
        <v>460</v>
      </c>
    </row>
    <row r="25895" spans="2:5" x14ac:dyDescent="0.2">
      <c r="B25895" s="7" t="s">
        <v>26001</v>
      </c>
      <c r="E25895" s="7">
        <v>318</v>
      </c>
    </row>
    <row r="25896" spans="2:5" x14ac:dyDescent="0.2">
      <c r="B25896" s="7" t="s">
        <v>26002</v>
      </c>
      <c r="E25896" s="7">
        <v>477</v>
      </c>
    </row>
    <row r="25897" spans="2:5" x14ac:dyDescent="0.2">
      <c r="B25897" s="7" t="s">
        <v>26003</v>
      </c>
      <c r="E25897" s="7">
        <v>239</v>
      </c>
    </row>
    <row r="25898" spans="2:5" x14ac:dyDescent="0.2">
      <c r="B25898" s="7" t="s">
        <v>26004</v>
      </c>
      <c r="E25898" s="7">
        <v>411</v>
      </c>
    </row>
    <row r="25899" spans="2:5" x14ac:dyDescent="0.2">
      <c r="B25899" s="7" t="s">
        <v>26005</v>
      </c>
      <c r="E25899" s="7">
        <v>361</v>
      </c>
    </row>
    <row r="25900" spans="2:5" x14ac:dyDescent="0.2">
      <c r="B25900" s="7" t="s">
        <v>26006</v>
      </c>
      <c r="E25900" s="7">
        <v>413</v>
      </c>
    </row>
    <row r="25901" spans="2:5" x14ac:dyDescent="0.2">
      <c r="B25901" s="7" t="s">
        <v>26007</v>
      </c>
      <c r="E25901" s="7">
        <v>439</v>
      </c>
    </row>
    <row r="25902" spans="2:5" x14ac:dyDescent="0.2">
      <c r="B25902" s="7" t="s">
        <v>26008</v>
      </c>
      <c r="E25902" s="7">
        <v>324</v>
      </c>
    </row>
    <row r="25903" spans="2:5" x14ac:dyDescent="0.2">
      <c r="B25903" s="7" t="s">
        <v>26009</v>
      </c>
      <c r="E25903" s="7">
        <v>316</v>
      </c>
    </row>
    <row r="25904" spans="2:5" x14ac:dyDescent="0.2">
      <c r="B25904" s="7" t="s">
        <v>26010</v>
      </c>
      <c r="E25904" s="7">
        <v>409</v>
      </c>
    </row>
    <row r="25905" spans="2:5" x14ac:dyDescent="0.2">
      <c r="B25905" s="7" t="s">
        <v>26011</v>
      </c>
      <c r="E25905" s="7">
        <v>544</v>
      </c>
    </row>
    <row r="25906" spans="2:5" x14ac:dyDescent="0.2">
      <c r="B25906" s="7" t="s">
        <v>26012</v>
      </c>
      <c r="E25906" s="7">
        <v>423</v>
      </c>
    </row>
    <row r="25907" spans="2:5" x14ac:dyDescent="0.2">
      <c r="B25907" s="7" t="s">
        <v>26013</v>
      </c>
      <c r="E25907" s="7">
        <v>466</v>
      </c>
    </row>
    <row r="25908" spans="2:5" x14ac:dyDescent="0.2">
      <c r="B25908" s="7" t="s">
        <v>26014</v>
      </c>
      <c r="E25908" s="7">
        <v>506</v>
      </c>
    </row>
    <row r="25909" spans="2:5" x14ac:dyDescent="0.2">
      <c r="B25909" s="7" t="s">
        <v>26015</v>
      </c>
      <c r="E25909" s="7">
        <v>303</v>
      </c>
    </row>
    <row r="25910" spans="2:5" x14ac:dyDescent="0.2">
      <c r="B25910" s="7" t="s">
        <v>26016</v>
      </c>
      <c r="E25910" s="7">
        <v>486</v>
      </c>
    </row>
    <row r="25911" spans="2:5" x14ac:dyDescent="0.2">
      <c r="B25911" s="7" t="s">
        <v>26017</v>
      </c>
      <c r="E25911" s="7">
        <v>308</v>
      </c>
    </row>
    <row r="25912" spans="2:5" x14ac:dyDescent="0.2">
      <c r="B25912" s="7" t="s">
        <v>26018</v>
      </c>
      <c r="E25912" s="7">
        <v>241</v>
      </c>
    </row>
    <row r="25913" spans="2:5" x14ac:dyDescent="0.2">
      <c r="B25913" s="7" t="s">
        <v>26019</v>
      </c>
      <c r="E25913" s="7">
        <v>268</v>
      </c>
    </row>
    <row r="25914" spans="2:5" x14ac:dyDescent="0.2">
      <c r="B25914" s="7" t="s">
        <v>26020</v>
      </c>
      <c r="E25914" s="7">
        <v>0</v>
      </c>
    </row>
    <row r="25915" spans="2:5" x14ac:dyDescent="0.2">
      <c r="B25915" s="7" t="s">
        <v>26021</v>
      </c>
      <c r="E25915" s="7">
        <v>421</v>
      </c>
    </row>
    <row r="25916" spans="2:5" x14ac:dyDescent="0.2">
      <c r="B25916" s="7" t="s">
        <v>26022</v>
      </c>
      <c r="E25916" s="7">
        <v>305</v>
      </c>
    </row>
    <row r="25917" spans="2:5" x14ac:dyDescent="0.2">
      <c r="B25917" s="7" t="s">
        <v>26023</v>
      </c>
      <c r="E25917" s="7">
        <v>323</v>
      </c>
    </row>
    <row r="25918" spans="2:5" x14ac:dyDescent="0.2">
      <c r="B25918" s="7" t="s">
        <v>26024</v>
      </c>
      <c r="E25918" s="7">
        <v>482</v>
      </c>
    </row>
    <row r="25919" spans="2:5" x14ac:dyDescent="0.2">
      <c r="B25919" s="7" t="s">
        <v>26025</v>
      </c>
      <c r="E25919" s="7">
        <v>302</v>
      </c>
    </row>
    <row r="25920" spans="2:5" x14ac:dyDescent="0.2">
      <c r="B25920" s="7" t="s">
        <v>26026</v>
      </c>
      <c r="E25920" s="7">
        <v>319</v>
      </c>
    </row>
    <row r="25921" spans="2:5" x14ac:dyDescent="0.2">
      <c r="B25921" s="7" t="s">
        <v>26027</v>
      </c>
      <c r="E25921" s="7">
        <v>599</v>
      </c>
    </row>
    <row r="25922" spans="2:5" x14ac:dyDescent="0.2">
      <c r="B25922" s="7" t="s">
        <v>26028</v>
      </c>
      <c r="E25922" s="7">
        <v>380</v>
      </c>
    </row>
    <row r="25923" spans="2:5" x14ac:dyDescent="0.2">
      <c r="B25923" s="7" t="s">
        <v>26029</v>
      </c>
      <c r="E25923" s="7">
        <v>293</v>
      </c>
    </row>
    <row r="25924" spans="2:5" x14ac:dyDescent="0.2">
      <c r="B25924" s="7" t="s">
        <v>26030</v>
      </c>
      <c r="E25924" s="7">
        <v>602</v>
      </c>
    </row>
    <row r="25925" spans="2:5" x14ac:dyDescent="0.2">
      <c r="B25925" s="7" t="s">
        <v>26031</v>
      </c>
      <c r="E25925" s="7">
        <v>286</v>
      </c>
    </row>
    <row r="25926" spans="2:5" x14ac:dyDescent="0.2">
      <c r="B25926" s="7" t="s">
        <v>26032</v>
      </c>
      <c r="E25926" s="7">
        <v>408</v>
      </c>
    </row>
    <row r="25927" spans="2:5" x14ac:dyDescent="0.2">
      <c r="B25927" s="7" t="s">
        <v>26033</v>
      </c>
      <c r="E25927" s="7">
        <v>347</v>
      </c>
    </row>
    <row r="25928" spans="2:5" x14ac:dyDescent="0.2">
      <c r="B25928" s="7" t="s">
        <v>26034</v>
      </c>
      <c r="E25928" s="7">
        <v>212</v>
      </c>
    </row>
    <row r="25929" spans="2:5" x14ac:dyDescent="0.2">
      <c r="B25929" s="7" t="s">
        <v>26035</v>
      </c>
      <c r="E25929" s="7">
        <v>323</v>
      </c>
    </row>
    <row r="25930" spans="2:5" x14ac:dyDescent="0.2">
      <c r="B25930" s="7" t="s">
        <v>26036</v>
      </c>
      <c r="E25930" s="7">
        <v>432</v>
      </c>
    </row>
    <row r="25931" spans="2:5" x14ac:dyDescent="0.2">
      <c r="B25931" s="7" t="s">
        <v>26037</v>
      </c>
      <c r="E25931" s="7">
        <v>442</v>
      </c>
    </row>
    <row r="25932" spans="2:5" x14ac:dyDescent="0.2">
      <c r="B25932" s="7" t="s">
        <v>26038</v>
      </c>
      <c r="E25932" s="7">
        <v>371</v>
      </c>
    </row>
    <row r="25933" spans="2:5" x14ac:dyDescent="0.2">
      <c r="B25933" s="7" t="s">
        <v>26039</v>
      </c>
      <c r="E25933" s="7">
        <v>504</v>
      </c>
    </row>
    <row r="25934" spans="2:5" x14ac:dyDescent="0.2">
      <c r="B25934" s="7" t="s">
        <v>26040</v>
      </c>
      <c r="E25934" s="7">
        <v>433</v>
      </c>
    </row>
    <row r="25935" spans="2:5" x14ac:dyDescent="0.2">
      <c r="B25935" s="7" t="s">
        <v>26041</v>
      </c>
      <c r="E25935" s="7">
        <v>445</v>
      </c>
    </row>
    <row r="25936" spans="2:5" x14ac:dyDescent="0.2">
      <c r="B25936" s="7" t="s">
        <v>26042</v>
      </c>
      <c r="E25936" s="7">
        <v>391</v>
      </c>
    </row>
    <row r="25937" spans="2:5" x14ac:dyDescent="0.2">
      <c r="B25937" s="7" t="s">
        <v>26043</v>
      </c>
      <c r="E25937" s="7">
        <v>407</v>
      </c>
    </row>
    <row r="25938" spans="2:5" x14ac:dyDescent="0.2">
      <c r="B25938" s="7" t="s">
        <v>26044</v>
      </c>
      <c r="E25938" s="7">
        <v>353</v>
      </c>
    </row>
    <row r="25939" spans="2:5" x14ac:dyDescent="0.2">
      <c r="B25939" s="7" t="s">
        <v>26045</v>
      </c>
      <c r="E25939" s="7">
        <v>173</v>
      </c>
    </row>
    <row r="25940" spans="2:5" x14ac:dyDescent="0.2">
      <c r="B25940" s="7" t="s">
        <v>26046</v>
      </c>
      <c r="E25940" s="7">
        <v>598</v>
      </c>
    </row>
    <row r="25941" spans="2:5" x14ac:dyDescent="0.2">
      <c r="B25941" s="7" t="s">
        <v>26047</v>
      </c>
      <c r="E25941" s="7">
        <v>282</v>
      </c>
    </row>
    <row r="25942" spans="2:5" x14ac:dyDescent="0.2">
      <c r="B25942" s="7" t="s">
        <v>26048</v>
      </c>
      <c r="E25942" s="7">
        <v>500</v>
      </c>
    </row>
    <row r="25943" spans="2:5" x14ac:dyDescent="0.2">
      <c r="B25943" s="7" t="s">
        <v>26049</v>
      </c>
      <c r="E25943" s="7">
        <v>367</v>
      </c>
    </row>
    <row r="25944" spans="2:5" x14ac:dyDescent="0.2">
      <c r="B25944" s="7" t="s">
        <v>26050</v>
      </c>
      <c r="E25944" s="7">
        <v>419</v>
      </c>
    </row>
    <row r="25945" spans="2:5" x14ac:dyDescent="0.2">
      <c r="B25945" s="7" t="s">
        <v>26051</v>
      </c>
      <c r="E25945" s="7">
        <v>386</v>
      </c>
    </row>
    <row r="25946" spans="2:5" x14ac:dyDescent="0.2">
      <c r="B25946" s="7" t="s">
        <v>26052</v>
      </c>
      <c r="E25946" s="7">
        <v>333</v>
      </c>
    </row>
    <row r="25947" spans="2:5" x14ac:dyDescent="0.2">
      <c r="B25947" s="7" t="s">
        <v>26053</v>
      </c>
      <c r="E25947" s="7">
        <v>495</v>
      </c>
    </row>
    <row r="25948" spans="2:5" x14ac:dyDescent="0.2">
      <c r="B25948" s="7" t="s">
        <v>26054</v>
      </c>
      <c r="E25948" s="7">
        <v>511</v>
      </c>
    </row>
    <row r="25949" spans="2:5" x14ac:dyDescent="0.2">
      <c r="B25949" s="7" t="s">
        <v>26055</v>
      </c>
      <c r="E25949" s="7">
        <v>440</v>
      </c>
    </row>
    <row r="25950" spans="2:5" x14ac:dyDescent="0.2">
      <c r="B25950" s="7" t="s">
        <v>26056</v>
      </c>
      <c r="E25950" s="7">
        <v>544</v>
      </c>
    </row>
    <row r="25951" spans="2:5" x14ac:dyDescent="0.2">
      <c r="B25951" s="7" t="s">
        <v>26057</v>
      </c>
      <c r="E25951" s="7">
        <v>468</v>
      </c>
    </row>
    <row r="25952" spans="2:5" x14ac:dyDescent="0.2">
      <c r="B25952" s="7" t="s">
        <v>26058</v>
      </c>
      <c r="E25952" s="7">
        <v>456</v>
      </c>
    </row>
    <row r="25953" spans="2:5" x14ac:dyDescent="0.2">
      <c r="B25953" s="7" t="s">
        <v>26059</v>
      </c>
      <c r="E25953" s="7">
        <v>485</v>
      </c>
    </row>
    <row r="25954" spans="2:5" x14ac:dyDescent="0.2">
      <c r="B25954" s="7" t="s">
        <v>26060</v>
      </c>
      <c r="E25954" s="7">
        <v>369</v>
      </c>
    </row>
    <row r="25955" spans="2:5" x14ac:dyDescent="0.2">
      <c r="B25955" s="7" t="s">
        <v>26061</v>
      </c>
      <c r="E25955" s="7">
        <v>402</v>
      </c>
    </row>
    <row r="25956" spans="2:5" x14ac:dyDescent="0.2">
      <c r="B25956" s="7" t="s">
        <v>26062</v>
      </c>
      <c r="E25956" s="7">
        <v>400</v>
      </c>
    </row>
    <row r="25957" spans="2:5" x14ac:dyDescent="0.2">
      <c r="B25957" s="7" t="s">
        <v>26063</v>
      </c>
      <c r="E25957" s="7">
        <v>534</v>
      </c>
    </row>
    <row r="25958" spans="2:5" x14ac:dyDescent="0.2">
      <c r="B25958" s="7" t="s">
        <v>26064</v>
      </c>
      <c r="E25958" s="7">
        <v>261</v>
      </c>
    </row>
    <row r="25959" spans="2:5" x14ac:dyDescent="0.2">
      <c r="B25959" s="7" t="s">
        <v>26065</v>
      </c>
      <c r="E25959" s="7">
        <v>661</v>
      </c>
    </row>
    <row r="25960" spans="2:5" x14ac:dyDescent="0.2">
      <c r="B25960" s="7" t="s">
        <v>26066</v>
      </c>
      <c r="E25960" s="7">
        <v>344</v>
      </c>
    </row>
    <row r="25961" spans="2:5" x14ac:dyDescent="0.2">
      <c r="B25961" s="7" t="s">
        <v>26067</v>
      </c>
      <c r="E25961" s="7">
        <v>488</v>
      </c>
    </row>
    <row r="25962" spans="2:5" x14ac:dyDescent="0.2">
      <c r="B25962" s="7" t="s">
        <v>26068</v>
      </c>
      <c r="E25962" s="7">
        <v>580</v>
      </c>
    </row>
    <row r="25963" spans="2:5" x14ac:dyDescent="0.2">
      <c r="B25963" s="7" t="s">
        <v>26069</v>
      </c>
      <c r="E25963" s="7">
        <v>536</v>
      </c>
    </row>
    <row r="25964" spans="2:5" x14ac:dyDescent="0.2">
      <c r="B25964" s="7" t="s">
        <v>26070</v>
      </c>
      <c r="E25964" s="7">
        <v>348</v>
      </c>
    </row>
    <row r="25965" spans="2:5" x14ac:dyDescent="0.2">
      <c r="B25965" s="7" t="s">
        <v>26071</v>
      </c>
      <c r="E25965" s="7">
        <v>398</v>
      </c>
    </row>
    <row r="25966" spans="2:5" x14ac:dyDescent="0.2">
      <c r="B25966" s="7" t="s">
        <v>26072</v>
      </c>
      <c r="E25966" s="7">
        <v>520</v>
      </c>
    </row>
    <row r="25967" spans="2:5" x14ac:dyDescent="0.2">
      <c r="B25967" s="7" t="s">
        <v>26073</v>
      </c>
      <c r="E25967" s="7">
        <v>435</v>
      </c>
    </row>
    <row r="25968" spans="2:5" x14ac:dyDescent="0.2">
      <c r="B25968" s="7" t="s">
        <v>26074</v>
      </c>
      <c r="E25968" s="7">
        <v>543</v>
      </c>
    </row>
    <row r="25969" spans="2:5" x14ac:dyDescent="0.2">
      <c r="B25969" s="7" t="s">
        <v>26075</v>
      </c>
      <c r="E25969" s="7">
        <v>439</v>
      </c>
    </row>
    <row r="25970" spans="2:5" x14ac:dyDescent="0.2">
      <c r="B25970" s="7" t="s">
        <v>26076</v>
      </c>
      <c r="E25970" s="7">
        <v>521</v>
      </c>
    </row>
    <row r="25971" spans="2:5" x14ac:dyDescent="0.2">
      <c r="B25971" s="7" t="s">
        <v>26077</v>
      </c>
      <c r="E25971" s="7">
        <v>440</v>
      </c>
    </row>
    <row r="25972" spans="2:5" x14ac:dyDescent="0.2">
      <c r="B25972" s="7" t="s">
        <v>26078</v>
      </c>
      <c r="E25972" s="7">
        <v>410</v>
      </c>
    </row>
    <row r="25973" spans="2:5" x14ac:dyDescent="0.2">
      <c r="B25973" s="7" t="s">
        <v>26079</v>
      </c>
      <c r="E25973" s="7">
        <v>426</v>
      </c>
    </row>
    <row r="25974" spans="2:5" x14ac:dyDescent="0.2">
      <c r="B25974" s="7" t="s">
        <v>26080</v>
      </c>
      <c r="E25974" s="7">
        <v>510</v>
      </c>
    </row>
    <row r="25975" spans="2:5" x14ac:dyDescent="0.2">
      <c r="B25975" s="7" t="s">
        <v>26081</v>
      </c>
      <c r="E25975" s="7">
        <v>296</v>
      </c>
    </row>
    <row r="25976" spans="2:5" x14ac:dyDescent="0.2">
      <c r="B25976" s="7" t="s">
        <v>26082</v>
      </c>
      <c r="E25976" s="7">
        <v>391</v>
      </c>
    </row>
    <row r="25977" spans="2:5" x14ac:dyDescent="0.2">
      <c r="B25977" s="7" t="s">
        <v>26083</v>
      </c>
      <c r="E25977" s="7">
        <v>403</v>
      </c>
    </row>
    <row r="25978" spans="2:5" x14ac:dyDescent="0.2">
      <c r="B25978" s="7" t="s">
        <v>26084</v>
      </c>
      <c r="E25978" s="7">
        <v>584</v>
      </c>
    </row>
    <row r="25979" spans="2:5" x14ac:dyDescent="0.2">
      <c r="B25979" s="7" t="s">
        <v>26085</v>
      </c>
      <c r="E25979" s="7">
        <v>438</v>
      </c>
    </row>
    <row r="25980" spans="2:5" x14ac:dyDescent="0.2">
      <c r="B25980" s="7" t="s">
        <v>26086</v>
      </c>
      <c r="E25980" s="7">
        <v>329</v>
      </c>
    </row>
    <row r="25981" spans="2:5" x14ac:dyDescent="0.2">
      <c r="B25981" s="7" t="s">
        <v>26087</v>
      </c>
      <c r="E25981" s="7">
        <v>550</v>
      </c>
    </row>
    <row r="25982" spans="2:5" x14ac:dyDescent="0.2">
      <c r="B25982" s="7" t="s">
        <v>26088</v>
      </c>
      <c r="E25982" s="7">
        <v>530</v>
      </c>
    </row>
    <row r="25983" spans="2:5" x14ac:dyDescent="0.2">
      <c r="B25983" s="7" t="s">
        <v>26089</v>
      </c>
      <c r="E25983" s="7">
        <v>482</v>
      </c>
    </row>
    <row r="25984" spans="2:5" x14ac:dyDescent="0.2">
      <c r="B25984" s="7" t="s">
        <v>26090</v>
      </c>
      <c r="E25984" s="7">
        <v>367</v>
      </c>
    </row>
    <row r="25985" spans="2:5" x14ac:dyDescent="0.2">
      <c r="B25985" s="7" t="s">
        <v>26091</v>
      </c>
      <c r="E25985" s="7">
        <v>429</v>
      </c>
    </row>
    <row r="25986" spans="2:5" x14ac:dyDescent="0.2">
      <c r="B25986" s="7" t="s">
        <v>26092</v>
      </c>
      <c r="E25986" s="7">
        <v>301</v>
      </c>
    </row>
    <row r="25987" spans="2:5" x14ac:dyDescent="0.2">
      <c r="B25987" s="7" t="s">
        <v>26093</v>
      </c>
      <c r="E25987" s="7">
        <v>484</v>
      </c>
    </row>
    <row r="25988" spans="2:5" x14ac:dyDescent="0.2">
      <c r="B25988" s="7" t="s">
        <v>26094</v>
      </c>
      <c r="E25988" s="7">
        <v>409</v>
      </c>
    </row>
    <row r="25989" spans="2:5" x14ac:dyDescent="0.2">
      <c r="B25989" s="7" t="s">
        <v>26095</v>
      </c>
      <c r="E25989" s="7">
        <v>459</v>
      </c>
    </row>
    <row r="25990" spans="2:5" x14ac:dyDescent="0.2">
      <c r="B25990" s="7" t="s">
        <v>26096</v>
      </c>
      <c r="E25990" s="7">
        <v>437</v>
      </c>
    </row>
    <row r="25991" spans="2:5" x14ac:dyDescent="0.2">
      <c r="B25991" s="7" t="s">
        <v>26097</v>
      </c>
      <c r="E25991" s="7">
        <v>390</v>
      </c>
    </row>
    <row r="25992" spans="2:5" x14ac:dyDescent="0.2">
      <c r="B25992" s="7" t="s">
        <v>26098</v>
      </c>
      <c r="E25992" s="7">
        <v>412</v>
      </c>
    </row>
    <row r="25993" spans="2:5" x14ac:dyDescent="0.2">
      <c r="B25993" s="7" t="s">
        <v>26099</v>
      </c>
      <c r="E25993" s="7">
        <v>281</v>
      </c>
    </row>
    <row r="25994" spans="2:5" x14ac:dyDescent="0.2">
      <c r="B25994" s="7" t="s">
        <v>26100</v>
      </c>
      <c r="E25994" s="7">
        <v>605</v>
      </c>
    </row>
    <row r="25995" spans="2:5" x14ac:dyDescent="0.2">
      <c r="B25995" s="7" t="s">
        <v>26101</v>
      </c>
      <c r="E25995" s="7">
        <v>504</v>
      </c>
    </row>
    <row r="25996" spans="2:5" x14ac:dyDescent="0.2">
      <c r="B25996" s="7" t="s">
        <v>26102</v>
      </c>
      <c r="E25996" s="7">
        <v>288</v>
      </c>
    </row>
    <row r="25997" spans="2:5" x14ac:dyDescent="0.2">
      <c r="B25997" s="7" t="s">
        <v>26103</v>
      </c>
      <c r="E25997" s="7">
        <v>224</v>
      </c>
    </row>
    <row r="25998" spans="2:5" x14ac:dyDescent="0.2">
      <c r="B25998" s="7" t="s">
        <v>26104</v>
      </c>
      <c r="E25998" s="7">
        <v>352</v>
      </c>
    </row>
    <row r="25999" spans="2:5" x14ac:dyDescent="0.2">
      <c r="B25999" s="7" t="s">
        <v>26105</v>
      </c>
      <c r="E25999" s="7">
        <v>346</v>
      </c>
    </row>
    <row r="26000" spans="2:5" x14ac:dyDescent="0.2">
      <c r="B26000" s="7" t="s">
        <v>26106</v>
      </c>
      <c r="E26000" s="7">
        <v>554</v>
      </c>
    </row>
    <row r="26001" spans="2:5" x14ac:dyDescent="0.2">
      <c r="B26001" s="7" t="s">
        <v>26107</v>
      </c>
      <c r="E26001" s="7">
        <v>501</v>
      </c>
    </row>
    <row r="26002" spans="2:5" x14ac:dyDescent="0.2">
      <c r="B26002" s="7" t="s">
        <v>26108</v>
      </c>
      <c r="E26002" s="7">
        <v>358</v>
      </c>
    </row>
    <row r="26003" spans="2:5" x14ac:dyDescent="0.2">
      <c r="B26003" s="7" t="s">
        <v>26109</v>
      </c>
      <c r="E26003" s="7">
        <v>296</v>
      </c>
    </row>
    <row r="26004" spans="2:5" x14ac:dyDescent="0.2">
      <c r="B26004" s="7" t="s">
        <v>26110</v>
      </c>
      <c r="E26004" s="7">
        <v>453</v>
      </c>
    </row>
    <row r="26005" spans="2:5" x14ac:dyDescent="0.2">
      <c r="B26005" s="7" t="s">
        <v>26111</v>
      </c>
      <c r="E26005" s="7">
        <v>431</v>
      </c>
    </row>
    <row r="26006" spans="2:5" x14ac:dyDescent="0.2">
      <c r="B26006" s="7" t="s">
        <v>26112</v>
      </c>
      <c r="E26006" s="7">
        <v>323</v>
      </c>
    </row>
    <row r="26007" spans="2:5" x14ac:dyDescent="0.2">
      <c r="B26007" s="7" t="s">
        <v>26113</v>
      </c>
      <c r="E26007" s="7">
        <v>409</v>
      </c>
    </row>
    <row r="26008" spans="2:5" x14ac:dyDescent="0.2">
      <c r="B26008" s="7" t="s">
        <v>26114</v>
      </c>
      <c r="E26008" s="7">
        <v>365</v>
      </c>
    </row>
    <row r="26009" spans="2:5" x14ac:dyDescent="0.2">
      <c r="B26009" s="7" t="s">
        <v>26115</v>
      </c>
      <c r="E26009" s="7">
        <v>237</v>
      </c>
    </row>
    <row r="26010" spans="2:5" x14ac:dyDescent="0.2">
      <c r="B26010" s="7" t="s">
        <v>26116</v>
      </c>
      <c r="E26010" s="7">
        <v>333</v>
      </c>
    </row>
    <row r="26011" spans="2:5" x14ac:dyDescent="0.2">
      <c r="B26011" s="7" t="s">
        <v>26117</v>
      </c>
      <c r="E26011" s="7">
        <v>269</v>
      </c>
    </row>
    <row r="26012" spans="2:5" x14ac:dyDescent="0.2">
      <c r="B26012" s="7" t="s">
        <v>26118</v>
      </c>
      <c r="E26012" s="7">
        <v>288</v>
      </c>
    </row>
    <row r="26013" spans="2:5" x14ac:dyDescent="0.2">
      <c r="B26013" s="7" t="s">
        <v>26119</v>
      </c>
      <c r="E26013" s="7">
        <v>208</v>
      </c>
    </row>
    <row r="26014" spans="2:5" x14ac:dyDescent="0.2">
      <c r="B26014" s="7" t="s">
        <v>26120</v>
      </c>
      <c r="E26014" s="7">
        <v>0</v>
      </c>
    </row>
    <row r="26015" spans="2:5" x14ac:dyDescent="0.2">
      <c r="B26015" s="7" t="s">
        <v>26121</v>
      </c>
      <c r="E26015" s="7">
        <v>478</v>
      </c>
    </row>
    <row r="26016" spans="2:5" x14ac:dyDescent="0.2">
      <c r="B26016" s="7" t="s">
        <v>26122</v>
      </c>
      <c r="E26016" s="7">
        <v>412</v>
      </c>
    </row>
    <row r="26017" spans="2:5" x14ac:dyDescent="0.2">
      <c r="B26017" s="7" t="s">
        <v>26123</v>
      </c>
      <c r="E26017" s="7">
        <v>511</v>
      </c>
    </row>
    <row r="26018" spans="2:5" x14ac:dyDescent="0.2">
      <c r="B26018" s="7" t="s">
        <v>26124</v>
      </c>
      <c r="E26018" s="7">
        <v>546</v>
      </c>
    </row>
    <row r="26019" spans="2:5" x14ac:dyDescent="0.2">
      <c r="B26019" s="7" t="s">
        <v>26125</v>
      </c>
      <c r="E26019" s="7">
        <v>309</v>
      </c>
    </row>
    <row r="26020" spans="2:5" x14ac:dyDescent="0.2">
      <c r="B26020" s="7" t="s">
        <v>26126</v>
      </c>
      <c r="E26020" s="7">
        <v>222</v>
      </c>
    </row>
    <row r="26021" spans="2:5" x14ac:dyDescent="0.2">
      <c r="B26021" s="7" t="s">
        <v>26127</v>
      </c>
      <c r="E26021" s="7">
        <v>365</v>
      </c>
    </row>
    <row r="26022" spans="2:5" x14ac:dyDescent="0.2">
      <c r="B26022" s="7" t="s">
        <v>26128</v>
      </c>
      <c r="E26022" s="7">
        <v>274</v>
      </c>
    </row>
    <row r="26023" spans="2:5" x14ac:dyDescent="0.2">
      <c r="B26023" s="7" t="s">
        <v>26129</v>
      </c>
      <c r="E26023" s="7">
        <v>327</v>
      </c>
    </row>
    <row r="26024" spans="2:5" x14ac:dyDescent="0.2">
      <c r="B26024" s="7" t="s">
        <v>26130</v>
      </c>
      <c r="E26024" s="7">
        <v>439</v>
      </c>
    </row>
    <row r="26025" spans="2:5" x14ac:dyDescent="0.2">
      <c r="B26025" s="7" t="s">
        <v>26131</v>
      </c>
      <c r="E26025" s="7">
        <v>349</v>
      </c>
    </row>
    <row r="26026" spans="2:5" x14ac:dyDescent="0.2">
      <c r="B26026" s="7" t="s">
        <v>26132</v>
      </c>
      <c r="E26026" s="7">
        <v>399</v>
      </c>
    </row>
    <row r="26027" spans="2:5" x14ac:dyDescent="0.2">
      <c r="B26027" s="7" t="s">
        <v>26133</v>
      </c>
      <c r="E26027" s="7">
        <v>399</v>
      </c>
    </row>
    <row r="26028" spans="2:5" x14ac:dyDescent="0.2">
      <c r="B26028" s="7" t="s">
        <v>26134</v>
      </c>
      <c r="E26028" s="7">
        <v>239</v>
      </c>
    </row>
    <row r="26029" spans="2:5" x14ac:dyDescent="0.2">
      <c r="B26029" s="7" t="s">
        <v>26135</v>
      </c>
      <c r="E26029" s="7">
        <v>334</v>
      </c>
    </row>
    <row r="26030" spans="2:5" x14ac:dyDescent="0.2">
      <c r="B26030" s="7" t="s">
        <v>26136</v>
      </c>
      <c r="E26030" s="7">
        <v>278</v>
      </c>
    </row>
    <row r="26031" spans="2:5" x14ac:dyDescent="0.2">
      <c r="B26031" s="7" t="s">
        <v>26137</v>
      </c>
      <c r="E26031" s="7">
        <v>369</v>
      </c>
    </row>
    <row r="26032" spans="2:5" x14ac:dyDescent="0.2">
      <c r="B26032" s="7" t="s">
        <v>26138</v>
      </c>
      <c r="E26032" s="7">
        <v>365</v>
      </c>
    </row>
    <row r="26033" spans="2:5" x14ac:dyDescent="0.2">
      <c r="B26033" s="7" t="s">
        <v>26139</v>
      </c>
      <c r="E26033" s="7">
        <v>394</v>
      </c>
    </row>
    <row r="26034" spans="2:5" x14ac:dyDescent="0.2">
      <c r="B26034" s="7" t="s">
        <v>26140</v>
      </c>
      <c r="E26034" s="7">
        <v>346</v>
      </c>
    </row>
    <row r="26035" spans="2:5" x14ac:dyDescent="0.2">
      <c r="B26035" s="7" t="s">
        <v>26141</v>
      </c>
      <c r="E26035" s="7">
        <v>314</v>
      </c>
    </row>
    <row r="26036" spans="2:5" x14ac:dyDescent="0.2">
      <c r="B26036" s="7" t="s">
        <v>26142</v>
      </c>
      <c r="E26036" s="7">
        <v>329</v>
      </c>
    </row>
    <row r="26037" spans="2:5" x14ac:dyDescent="0.2">
      <c r="B26037" s="7" t="s">
        <v>26143</v>
      </c>
      <c r="E26037" s="7">
        <v>439</v>
      </c>
    </row>
    <row r="26038" spans="2:5" x14ac:dyDescent="0.2">
      <c r="B26038" s="7" t="s">
        <v>26144</v>
      </c>
      <c r="E26038" s="7">
        <v>419</v>
      </c>
    </row>
    <row r="26039" spans="2:5" x14ac:dyDescent="0.2">
      <c r="B26039" s="7" t="s">
        <v>26145</v>
      </c>
      <c r="E26039" s="7">
        <v>213</v>
      </c>
    </row>
    <row r="26040" spans="2:5" x14ac:dyDescent="0.2">
      <c r="B26040" s="7" t="s">
        <v>26146</v>
      </c>
      <c r="E26040" s="7">
        <v>466</v>
      </c>
    </row>
    <row r="26041" spans="2:5" x14ac:dyDescent="0.2">
      <c r="B26041" s="7" t="s">
        <v>26147</v>
      </c>
      <c r="E26041" s="7">
        <v>279</v>
      </c>
    </row>
    <row r="26042" spans="2:5" x14ac:dyDescent="0.2">
      <c r="B26042" s="7" t="s">
        <v>26148</v>
      </c>
      <c r="E26042" s="7">
        <v>331</v>
      </c>
    </row>
    <row r="26043" spans="2:5" x14ac:dyDescent="0.2">
      <c r="B26043" s="7" t="s">
        <v>26149</v>
      </c>
      <c r="E26043" s="7">
        <v>359</v>
      </c>
    </row>
    <row r="26044" spans="2:5" x14ac:dyDescent="0.2">
      <c r="B26044" s="7" t="s">
        <v>26150</v>
      </c>
      <c r="E26044" s="7">
        <v>362</v>
      </c>
    </row>
    <row r="26045" spans="2:5" x14ac:dyDescent="0.2">
      <c r="B26045" s="7" t="s">
        <v>26151</v>
      </c>
      <c r="E26045" s="7">
        <v>288</v>
      </c>
    </row>
    <row r="26046" spans="2:5" x14ac:dyDescent="0.2">
      <c r="B26046" s="7" t="s">
        <v>26152</v>
      </c>
      <c r="E26046" s="7">
        <v>438</v>
      </c>
    </row>
    <row r="26047" spans="2:5" x14ac:dyDescent="0.2">
      <c r="B26047" s="7" t="s">
        <v>26153</v>
      </c>
      <c r="E26047" s="7">
        <v>485</v>
      </c>
    </row>
    <row r="26048" spans="2:5" x14ac:dyDescent="0.2">
      <c r="B26048" s="7" t="s">
        <v>26154</v>
      </c>
      <c r="E26048" s="7">
        <v>384</v>
      </c>
    </row>
    <row r="26049" spans="2:5" x14ac:dyDescent="0.2">
      <c r="B26049" s="7" t="s">
        <v>26155</v>
      </c>
      <c r="E26049" s="7">
        <v>427</v>
      </c>
    </row>
    <row r="26050" spans="2:5" x14ac:dyDescent="0.2">
      <c r="B26050" s="7" t="s">
        <v>26156</v>
      </c>
      <c r="E26050" s="7">
        <v>440</v>
      </c>
    </row>
    <row r="26051" spans="2:5" x14ac:dyDescent="0.2">
      <c r="B26051" s="7" t="s">
        <v>26157</v>
      </c>
      <c r="E26051" s="7">
        <v>430</v>
      </c>
    </row>
    <row r="26052" spans="2:5" x14ac:dyDescent="0.2">
      <c r="B26052" s="7" t="s">
        <v>26158</v>
      </c>
      <c r="E26052" s="7">
        <v>465</v>
      </c>
    </row>
    <row r="26053" spans="2:5" x14ac:dyDescent="0.2">
      <c r="B26053" s="7" t="s">
        <v>26159</v>
      </c>
      <c r="E26053" s="7">
        <v>309</v>
      </c>
    </row>
    <row r="26054" spans="2:5" x14ac:dyDescent="0.2">
      <c r="B26054" s="7" t="s">
        <v>26160</v>
      </c>
      <c r="E26054" s="7">
        <v>414</v>
      </c>
    </row>
    <row r="26055" spans="2:5" x14ac:dyDescent="0.2">
      <c r="B26055" s="7" t="s">
        <v>26161</v>
      </c>
      <c r="E26055" s="7">
        <v>405</v>
      </c>
    </row>
    <row r="26056" spans="2:5" x14ac:dyDescent="0.2">
      <c r="B26056" s="7" t="s">
        <v>26162</v>
      </c>
      <c r="E26056" s="7">
        <v>315</v>
      </c>
    </row>
    <row r="26057" spans="2:5" x14ac:dyDescent="0.2">
      <c r="B26057" s="7" t="s">
        <v>26163</v>
      </c>
      <c r="E26057" s="7">
        <v>474</v>
      </c>
    </row>
    <row r="26058" spans="2:5" x14ac:dyDescent="0.2">
      <c r="B26058" s="7" t="s">
        <v>26164</v>
      </c>
      <c r="E26058" s="7">
        <v>312</v>
      </c>
    </row>
    <row r="26059" spans="2:5" x14ac:dyDescent="0.2">
      <c r="B26059" s="7" t="s">
        <v>26165</v>
      </c>
      <c r="E26059" s="7">
        <v>456</v>
      </c>
    </row>
    <row r="26060" spans="2:5" x14ac:dyDescent="0.2">
      <c r="B26060" s="7" t="s">
        <v>26166</v>
      </c>
      <c r="E26060" s="7">
        <v>391</v>
      </c>
    </row>
    <row r="26061" spans="2:5" x14ac:dyDescent="0.2">
      <c r="B26061" s="7" t="s">
        <v>26167</v>
      </c>
      <c r="E26061" s="7">
        <v>428</v>
      </c>
    </row>
    <row r="26062" spans="2:5" x14ac:dyDescent="0.2">
      <c r="B26062" s="7" t="s">
        <v>26168</v>
      </c>
      <c r="E26062" s="7">
        <v>530</v>
      </c>
    </row>
    <row r="26063" spans="2:5" x14ac:dyDescent="0.2">
      <c r="B26063" s="7" t="s">
        <v>26169</v>
      </c>
      <c r="E26063" s="7">
        <v>486</v>
      </c>
    </row>
    <row r="26064" spans="2:5" x14ac:dyDescent="0.2">
      <c r="B26064" s="7" t="s">
        <v>26170</v>
      </c>
      <c r="E26064" s="7">
        <v>376</v>
      </c>
    </row>
    <row r="26065" spans="2:5" x14ac:dyDescent="0.2">
      <c r="B26065" s="7" t="s">
        <v>26171</v>
      </c>
      <c r="E26065" s="7">
        <v>333</v>
      </c>
    </row>
    <row r="26066" spans="2:5" x14ac:dyDescent="0.2">
      <c r="B26066" s="7" t="s">
        <v>26172</v>
      </c>
      <c r="E26066" s="7">
        <v>344</v>
      </c>
    </row>
    <row r="26067" spans="2:5" x14ac:dyDescent="0.2">
      <c r="B26067" s="7" t="s">
        <v>26173</v>
      </c>
      <c r="E26067" s="7">
        <v>353</v>
      </c>
    </row>
    <row r="26068" spans="2:5" x14ac:dyDescent="0.2">
      <c r="B26068" s="7" t="s">
        <v>26174</v>
      </c>
      <c r="E26068" s="7">
        <v>380</v>
      </c>
    </row>
    <row r="26069" spans="2:5" x14ac:dyDescent="0.2">
      <c r="B26069" s="7" t="s">
        <v>26175</v>
      </c>
      <c r="E26069" s="7">
        <v>350</v>
      </c>
    </row>
    <row r="26070" spans="2:5" x14ac:dyDescent="0.2">
      <c r="B26070" s="7" t="s">
        <v>26176</v>
      </c>
      <c r="E26070" s="7">
        <v>450</v>
      </c>
    </row>
    <row r="26071" spans="2:5" x14ac:dyDescent="0.2">
      <c r="B26071" s="7" t="s">
        <v>26177</v>
      </c>
      <c r="E26071" s="7">
        <v>431</v>
      </c>
    </row>
    <row r="26072" spans="2:5" x14ac:dyDescent="0.2">
      <c r="B26072" s="7" t="s">
        <v>26178</v>
      </c>
      <c r="E26072" s="7">
        <v>458</v>
      </c>
    </row>
    <row r="26073" spans="2:5" x14ac:dyDescent="0.2">
      <c r="B26073" s="7" t="s">
        <v>26179</v>
      </c>
      <c r="E26073" s="7">
        <v>407</v>
      </c>
    </row>
    <row r="26074" spans="2:5" x14ac:dyDescent="0.2">
      <c r="B26074" s="7" t="s">
        <v>26180</v>
      </c>
      <c r="E26074" s="7">
        <v>660</v>
      </c>
    </row>
    <row r="26075" spans="2:5" x14ac:dyDescent="0.2">
      <c r="B26075" s="7" t="s">
        <v>26181</v>
      </c>
      <c r="E26075" s="7">
        <v>357</v>
      </c>
    </row>
    <row r="26076" spans="2:5" x14ac:dyDescent="0.2">
      <c r="B26076" s="7" t="s">
        <v>26182</v>
      </c>
      <c r="E26076" s="7">
        <v>308</v>
      </c>
    </row>
    <row r="26077" spans="2:5" x14ac:dyDescent="0.2">
      <c r="B26077" s="7" t="s">
        <v>26183</v>
      </c>
      <c r="E26077" s="7">
        <v>511</v>
      </c>
    </row>
    <row r="26078" spans="2:5" x14ac:dyDescent="0.2">
      <c r="B26078" s="7" t="s">
        <v>26184</v>
      </c>
      <c r="E26078" s="7">
        <v>522</v>
      </c>
    </row>
    <row r="26079" spans="2:5" x14ac:dyDescent="0.2">
      <c r="B26079" s="7" t="s">
        <v>26185</v>
      </c>
      <c r="E26079" s="7">
        <v>400</v>
      </c>
    </row>
    <row r="26080" spans="2:5" x14ac:dyDescent="0.2">
      <c r="B26080" s="7" t="s">
        <v>26186</v>
      </c>
      <c r="E26080" s="7">
        <v>361</v>
      </c>
    </row>
    <row r="26081" spans="2:5" x14ac:dyDescent="0.2">
      <c r="B26081" s="7" t="s">
        <v>26187</v>
      </c>
      <c r="E26081" s="7">
        <v>464</v>
      </c>
    </row>
    <row r="26082" spans="2:5" x14ac:dyDescent="0.2">
      <c r="B26082" s="7" t="s">
        <v>26188</v>
      </c>
      <c r="E26082" s="7">
        <v>351</v>
      </c>
    </row>
    <row r="26083" spans="2:5" x14ac:dyDescent="0.2">
      <c r="B26083" s="7" t="s">
        <v>26189</v>
      </c>
      <c r="E26083" s="7">
        <v>342</v>
      </c>
    </row>
    <row r="26084" spans="2:5" x14ac:dyDescent="0.2">
      <c r="B26084" s="7" t="s">
        <v>26190</v>
      </c>
      <c r="E26084" s="7">
        <v>452</v>
      </c>
    </row>
    <row r="26085" spans="2:5" x14ac:dyDescent="0.2">
      <c r="B26085" s="7" t="s">
        <v>26191</v>
      </c>
      <c r="E26085" s="7">
        <v>359</v>
      </c>
    </row>
    <row r="26086" spans="2:5" x14ac:dyDescent="0.2">
      <c r="B26086" s="7" t="s">
        <v>26192</v>
      </c>
      <c r="E26086" s="7">
        <v>311</v>
      </c>
    </row>
    <row r="26087" spans="2:5" x14ac:dyDescent="0.2">
      <c r="B26087" s="7" t="s">
        <v>26193</v>
      </c>
      <c r="E26087" s="7">
        <v>355</v>
      </c>
    </row>
    <row r="26088" spans="2:5" x14ac:dyDescent="0.2">
      <c r="B26088" s="7" t="s">
        <v>26194</v>
      </c>
      <c r="E26088" s="7">
        <v>346</v>
      </c>
    </row>
    <row r="26089" spans="2:5" x14ac:dyDescent="0.2">
      <c r="B26089" s="7" t="s">
        <v>26195</v>
      </c>
      <c r="E26089" s="7">
        <v>416</v>
      </c>
    </row>
    <row r="26090" spans="2:5" x14ac:dyDescent="0.2">
      <c r="B26090" s="7" t="s">
        <v>26196</v>
      </c>
      <c r="E26090" s="7">
        <v>460</v>
      </c>
    </row>
    <row r="26091" spans="2:5" x14ac:dyDescent="0.2">
      <c r="B26091" s="7" t="s">
        <v>26197</v>
      </c>
      <c r="E26091" s="7">
        <v>406</v>
      </c>
    </row>
    <row r="26092" spans="2:5" x14ac:dyDescent="0.2">
      <c r="B26092" s="7" t="s">
        <v>26198</v>
      </c>
      <c r="E26092" s="7">
        <v>410</v>
      </c>
    </row>
    <row r="26093" spans="2:5" x14ac:dyDescent="0.2">
      <c r="B26093" s="7" t="s">
        <v>26199</v>
      </c>
      <c r="E26093" s="7">
        <v>223</v>
      </c>
    </row>
    <row r="26094" spans="2:5" x14ac:dyDescent="0.2">
      <c r="B26094" s="7" t="s">
        <v>26200</v>
      </c>
      <c r="E26094" s="7">
        <v>409</v>
      </c>
    </row>
    <row r="26095" spans="2:5" x14ac:dyDescent="0.2">
      <c r="B26095" s="7" t="s">
        <v>26201</v>
      </c>
      <c r="E26095" s="7">
        <v>319</v>
      </c>
    </row>
    <row r="26096" spans="2:5" x14ac:dyDescent="0.2">
      <c r="B26096" s="7" t="s">
        <v>26202</v>
      </c>
      <c r="E26096" s="7">
        <v>491</v>
      </c>
    </row>
    <row r="26097" spans="2:5" x14ac:dyDescent="0.2">
      <c r="B26097" s="7" t="s">
        <v>26203</v>
      </c>
      <c r="E26097" s="7">
        <v>183</v>
      </c>
    </row>
    <row r="26098" spans="2:5" x14ac:dyDescent="0.2">
      <c r="B26098" s="7" t="s">
        <v>26204</v>
      </c>
      <c r="E26098" s="7">
        <v>336</v>
      </c>
    </row>
    <row r="26099" spans="2:5" x14ac:dyDescent="0.2">
      <c r="B26099" s="7" t="s">
        <v>26205</v>
      </c>
      <c r="E26099" s="7">
        <v>310</v>
      </c>
    </row>
    <row r="26100" spans="2:5" x14ac:dyDescent="0.2">
      <c r="B26100" s="7" t="s">
        <v>26206</v>
      </c>
      <c r="E26100" s="7">
        <v>482</v>
      </c>
    </row>
    <row r="26101" spans="2:5" x14ac:dyDescent="0.2">
      <c r="B26101" s="7" t="s">
        <v>26207</v>
      </c>
      <c r="E26101" s="7">
        <v>482</v>
      </c>
    </row>
    <row r="26102" spans="2:5" x14ac:dyDescent="0.2">
      <c r="B26102" s="7" t="s">
        <v>26208</v>
      </c>
      <c r="E26102" s="7">
        <v>305</v>
      </c>
    </row>
    <row r="26103" spans="2:5" x14ac:dyDescent="0.2">
      <c r="B26103" s="7" t="s">
        <v>26209</v>
      </c>
      <c r="E26103" s="7">
        <v>314</v>
      </c>
    </row>
    <row r="26104" spans="2:5" x14ac:dyDescent="0.2">
      <c r="B26104" s="7" t="s">
        <v>26210</v>
      </c>
      <c r="E26104" s="7">
        <v>267</v>
      </c>
    </row>
    <row r="26105" spans="2:5" x14ac:dyDescent="0.2">
      <c r="B26105" s="7" t="s">
        <v>26211</v>
      </c>
      <c r="E26105" s="7">
        <v>359</v>
      </c>
    </row>
    <row r="26106" spans="2:5" x14ac:dyDescent="0.2">
      <c r="B26106" s="7" t="s">
        <v>26212</v>
      </c>
      <c r="E26106" s="7">
        <v>355</v>
      </c>
    </row>
    <row r="26107" spans="2:5" x14ac:dyDescent="0.2">
      <c r="B26107" s="7" t="s">
        <v>26213</v>
      </c>
      <c r="E26107" s="7">
        <v>465</v>
      </c>
    </row>
    <row r="26108" spans="2:5" x14ac:dyDescent="0.2">
      <c r="B26108" s="7" t="s">
        <v>26214</v>
      </c>
      <c r="E26108" s="7">
        <v>370</v>
      </c>
    </row>
    <row r="26109" spans="2:5" x14ac:dyDescent="0.2">
      <c r="B26109" s="7" t="s">
        <v>26215</v>
      </c>
      <c r="E26109" s="7">
        <v>227</v>
      </c>
    </row>
    <row r="26110" spans="2:5" x14ac:dyDescent="0.2">
      <c r="B26110" s="7" t="s">
        <v>26216</v>
      </c>
      <c r="E26110" s="7">
        <v>403</v>
      </c>
    </row>
    <row r="26111" spans="2:5" x14ac:dyDescent="0.2">
      <c r="B26111" s="7" t="s">
        <v>26217</v>
      </c>
      <c r="E26111" s="7">
        <v>314</v>
      </c>
    </row>
    <row r="26112" spans="2:5" x14ac:dyDescent="0.2">
      <c r="B26112" s="7" t="s">
        <v>26218</v>
      </c>
      <c r="E26112" s="7">
        <v>208</v>
      </c>
    </row>
    <row r="26113" spans="2:5" x14ac:dyDescent="0.2">
      <c r="B26113" s="7" t="s">
        <v>26219</v>
      </c>
      <c r="E26113" s="7">
        <v>251</v>
      </c>
    </row>
    <row r="26114" spans="2:5" x14ac:dyDescent="0.2">
      <c r="B26114" s="7" t="s">
        <v>26220</v>
      </c>
      <c r="E26114" s="7">
        <v>0</v>
      </c>
    </row>
    <row r="26115" spans="2:5" x14ac:dyDescent="0.2">
      <c r="B26115" s="7" t="s">
        <v>26221</v>
      </c>
      <c r="E26115" s="7">
        <v>430</v>
      </c>
    </row>
    <row r="26116" spans="2:5" x14ac:dyDescent="0.2">
      <c r="B26116" s="7" t="s">
        <v>26222</v>
      </c>
      <c r="E26116" s="7">
        <v>404</v>
      </c>
    </row>
    <row r="26117" spans="2:5" x14ac:dyDescent="0.2">
      <c r="B26117" s="7" t="s">
        <v>26223</v>
      </c>
      <c r="E26117" s="7">
        <v>406</v>
      </c>
    </row>
    <row r="26118" spans="2:5" x14ac:dyDescent="0.2">
      <c r="B26118" s="7" t="s">
        <v>26224</v>
      </c>
      <c r="E26118" s="7">
        <v>433</v>
      </c>
    </row>
    <row r="26119" spans="2:5" x14ac:dyDescent="0.2">
      <c r="B26119" s="7" t="s">
        <v>26225</v>
      </c>
      <c r="E26119" s="7">
        <v>281</v>
      </c>
    </row>
    <row r="26120" spans="2:5" x14ac:dyDescent="0.2">
      <c r="B26120" s="7" t="s">
        <v>26226</v>
      </c>
      <c r="E26120" s="7">
        <v>180</v>
      </c>
    </row>
    <row r="26121" spans="2:5" x14ac:dyDescent="0.2">
      <c r="B26121" s="7" t="s">
        <v>26227</v>
      </c>
      <c r="E26121" s="7">
        <v>342</v>
      </c>
    </row>
    <row r="26122" spans="2:5" x14ac:dyDescent="0.2">
      <c r="B26122" s="7" t="s">
        <v>26228</v>
      </c>
      <c r="E26122" s="7">
        <v>350</v>
      </c>
    </row>
    <row r="26123" spans="2:5" x14ac:dyDescent="0.2">
      <c r="B26123" s="7" t="s">
        <v>26229</v>
      </c>
      <c r="E26123" s="7">
        <v>253</v>
      </c>
    </row>
    <row r="26124" spans="2:5" x14ac:dyDescent="0.2">
      <c r="B26124" s="7" t="s">
        <v>26230</v>
      </c>
      <c r="E26124" s="7">
        <v>433</v>
      </c>
    </row>
    <row r="26125" spans="2:5" x14ac:dyDescent="0.2">
      <c r="B26125" s="7" t="s">
        <v>26231</v>
      </c>
      <c r="E26125" s="7">
        <v>230</v>
      </c>
    </row>
    <row r="26126" spans="2:5" x14ac:dyDescent="0.2">
      <c r="B26126" s="7" t="s">
        <v>26232</v>
      </c>
      <c r="E26126" s="7">
        <v>284</v>
      </c>
    </row>
    <row r="26127" spans="2:5" x14ac:dyDescent="0.2">
      <c r="B26127" s="7" t="s">
        <v>26233</v>
      </c>
      <c r="E26127" s="7">
        <v>423</v>
      </c>
    </row>
    <row r="26128" spans="2:5" x14ac:dyDescent="0.2">
      <c r="B26128" s="7" t="s">
        <v>26234</v>
      </c>
      <c r="E26128" s="7">
        <v>223</v>
      </c>
    </row>
    <row r="26129" spans="2:5" x14ac:dyDescent="0.2">
      <c r="B26129" s="7" t="s">
        <v>26235</v>
      </c>
      <c r="E26129" s="7">
        <v>249</v>
      </c>
    </row>
    <row r="26130" spans="2:5" x14ac:dyDescent="0.2">
      <c r="B26130" s="7" t="s">
        <v>26236</v>
      </c>
      <c r="E26130" s="7">
        <v>264</v>
      </c>
    </row>
    <row r="26131" spans="2:5" x14ac:dyDescent="0.2">
      <c r="B26131" s="7" t="s">
        <v>26237</v>
      </c>
      <c r="E26131" s="7">
        <v>319</v>
      </c>
    </row>
    <row r="26132" spans="2:5" x14ac:dyDescent="0.2">
      <c r="B26132" s="7" t="s">
        <v>26238</v>
      </c>
      <c r="E26132" s="7">
        <v>246</v>
      </c>
    </row>
    <row r="26133" spans="2:5" x14ac:dyDescent="0.2">
      <c r="B26133" s="7" t="s">
        <v>26239</v>
      </c>
      <c r="E26133" s="7">
        <v>260</v>
      </c>
    </row>
    <row r="26134" spans="2:5" x14ac:dyDescent="0.2">
      <c r="B26134" s="7" t="s">
        <v>26240</v>
      </c>
      <c r="E26134" s="7">
        <v>231</v>
      </c>
    </row>
    <row r="26135" spans="2:5" x14ac:dyDescent="0.2">
      <c r="B26135" s="7" t="s">
        <v>26241</v>
      </c>
      <c r="E26135" s="7">
        <v>228</v>
      </c>
    </row>
    <row r="26136" spans="2:5" x14ac:dyDescent="0.2">
      <c r="B26136" s="7" t="s">
        <v>26242</v>
      </c>
      <c r="E26136" s="7">
        <v>350</v>
      </c>
    </row>
    <row r="26137" spans="2:5" x14ac:dyDescent="0.2">
      <c r="B26137" s="7" t="s">
        <v>26243</v>
      </c>
      <c r="E26137" s="7">
        <v>432</v>
      </c>
    </row>
    <row r="26138" spans="2:5" x14ac:dyDescent="0.2">
      <c r="B26138" s="7" t="s">
        <v>26244</v>
      </c>
      <c r="E26138" s="7">
        <v>320</v>
      </c>
    </row>
    <row r="26139" spans="2:5" x14ac:dyDescent="0.2">
      <c r="B26139" s="7" t="s">
        <v>26245</v>
      </c>
      <c r="E26139" s="7">
        <v>153</v>
      </c>
    </row>
    <row r="26140" spans="2:5" x14ac:dyDescent="0.2">
      <c r="B26140" s="7" t="s">
        <v>26246</v>
      </c>
      <c r="E26140" s="7">
        <v>444</v>
      </c>
    </row>
    <row r="26141" spans="2:5" x14ac:dyDescent="0.2">
      <c r="B26141" s="7" t="s">
        <v>26247</v>
      </c>
      <c r="E26141" s="7">
        <v>209</v>
      </c>
    </row>
    <row r="26142" spans="2:5" x14ac:dyDescent="0.2">
      <c r="B26142" s="7" t="s">
        <v>26248</v>
      </c>
      <c r="E26142" s="7">
        <v>437</v>
      </c>
    </row>
    <row r="26143" spans="2:5" x14ac:dyDescent="0.2">
      <c r="B26143" s="7" t="s">
        <v>26249</v>
      </c>
      <c r="E26143" s="7">
        <v>355</v>
      </c>
    </row>
    <row r="26144" spans="2:5" x14ac:dyDescent="0.2">
      <c r="B26144" s="7" t="s">
        <v>26250</v>
      </c>
      <c r="E26144" s="7">
        <v>279</v>
      </c>
    </row>
    <row r="26145" spans="2:5" x14ac:dyDescent="0.2">
      <c r="B26145" s="7" t="s">
        <v>26251</v>
      </c>
      <c r="E26145" s="7">
        <v>316</v>
      </c>
    </row>
    <row r="26146" spans="2:5" x14ac:dyDescent="0.2">
      <c r="B26146" s="7" t="s">
        <v>26252</v>
      </c>
      <c r="E26146" s="7">
        <v>340</v>
      </c>
    </row>
    <row r="26147" spans="2:5" x14ac:dyDescent="0.2">
      <c r="B26147" s="7" t="s">
        <v>26253</v>
      </c>
      <c r="E26147" s="7">
        <v>365</v>
      </c>
    </row>
    <row r="26148" spans="2:5" x14ac:dyDescent="0.2">
      <c r="B26148" s="7" t="s">
        <v>26254</v>
      </c>
      <c r="E26148" s="7">
        <v>408</v>
      </c>
    </row>
    <row r="26149" spans="2:5" x14ac:dyDescent="0.2">
      <c r="B26149" s="7" t="s">
        <v>26255</v>
      </c>
      <c r="E26149" s="7">
        <v>304</v>
      </c>
    </row>
    <row r="26150" spans="2:5" x14ac:dyDescent="0.2">
      <c r="B26150" s="7" t="s">
        <v>26256</v>
      </c>
      <c r="E26150" s="7">
        <v>466</v>
      </c>
    </row>
    <row r="26151" spans="2:5" x14ac:dyDescent="0.2">
      <c r="B26151" s="7" t="s">
        <v>26257</v>
      </c>
      <c r="E26151" s="7">
        <v>373</v>
      </c>
    </row>
    <row r="26152" spans="2:5" x14ac:dyDescent="0.2">
      <c r="B26152" s="7" t="s">
        <v>26258</v>
      </c>
      <c r="E26152" s="7">
        <v>360</v>
      </c>
    </row>
    <row r="26153" spans="2:5" x14ac:dyDescent="0.2">
      <c r="B26153" s="7" t="s">
        <v>26259</v>
      </c>
      <c r="E26153" s="7">
        <v>309</v>
      </c>
    </row>
    <row r="26154" spans="2:5" x14ac:dyDescent="0.2">
      <c r="B26154" s="7" t="s">
        <v>26260</v>
      </c>
      <c r="E26154" s="7">
        <v>354</v>
      </c>
    </row>
    <row r="26155" spans="2:5" x14ac:dyDescent="0.2">
      <c r="B26155" s="7" t="s">
        <v>26261</v>
      </c>
      <c r="E26155" s="7">
        <v>324</v>
      </c>
    </row>
    <row r="26156" spans="2:5" x14ac:dyDescent="0.2">
      <c r="B26156" s="7" t="s">
        <v>26262</v>
      </c>
      <c r="E26156" s="7">
        <v>444</v>
      </c>
    </row>
    <row r="26157" spans="2:5" x14ac:dyDescent="0.2">
      <c r="B26157" s="7" t="s">
        <v>26263</v>
      </c>
      <c r="E26157" s="7">
        <v>440</v>
      </c>
    </row>
    <row r="26158" spans="2:5" x14ac:dyDescent="0.2">
      <c r="B26158" s="7" t="s">
        <v>26264</v>
      </c>
      <c r="E26158" s="7">
        <v>340</v>
      </c>
    </row>
    <row r="26159" spans="2:5" x14ac:dyDescent="0.2">
      <c r="B26159" s="7" t="s">
        <v>26265</v>
      </c>
      <c r="E26159" s="7">
        <v>408</v>
      </c>
    </row>
    <row r="26160" spans="2:5" x14ac:dyDescent="0.2">
      <c r="B26160" s="7" t="s">
        <v>26266</v>
      </c>
      <c r="E26160" s="7">
        <v>313</v>
      </c>
    </row>
    <row r="26161" spans="2:5" x14ac:dyDescent="0.2">
      <c r="B26161" s="7" t="s">
        <v>26267</v>
      </c>
      <c r="E26161" s="7">
        <v>344</v>
      </c>
    </row>
    <row r="26162" spans="2:5" x14ac:dyDescent="0.2">
      <c r="B26162" s="7" t="s">
        <v>26268</v>
      </c>
      <c r="E26162" s="7">
        <v>460</v>
      </c>
    </row>
    <row r="26163" spans="2:5" x14ac:dyDescent="0.2">
      <c r="B26163" s="7" t="s">
        <v>26269</v>
      </c>
      <c r="E26163" s="7">
        <v>357</v>
      </c>
    </row>
    <row r="26164" spans="2:5" x14ac:dyDescent="0.2">
      <c r="B26164" s="7" t="s">
        <v>26270</v>
      </c>
      <c r="E26164" s="7">
        <v>249</v>
      </c>
    </row>
    <row r="26165" spans="2:5" x14ac:dyDescent="0.2">
      <c r="B26165" s="7" t="s">
        <v>26271</v>
      </c>
      <c r="E26165" s="7">
        <v>300</v>
      </c>
    </row>
    <row r="26166" spans="2:5" x14ac:dyDescent="0.2">
      <c r="B26166" s="7" t="s">
        <v>26272</v>
      </c>
      <c r="E26166" s="7">
        <v>382</v>
      </c>
    </row>
    <row r="26167" spans="2:5" x14ac:dyDescent="0.2">
      <c r="B26167" s="7" t="s">
        <v>26273</v>
      </c>
      <c r="E26167" s="7">
        <v>388</v>
      </c>
    </row>
    <row r="26168" spans="2:5" x14ac:dyDescent="0.2">
      <c r="B26168" s="7" t="s">
        <v>26274</v>
      </c>
      <c r="E26168" s="7">
        <v>381</v>
      </c>
    </row>
    <row r="26169" spans="2:5" x14ac:dyDescent="0.2">
      <c r="B26169" s="7" t="s">
        <v>26275</v>
      </c>
      <c r="E26169" s="7">
        <v>295</v>
      </c>
    </row>
    <row r="26170" spans="2:5" x14ac:dyDescent="0.2">
      <c r="B26170" s="7" t="s">
        <v>26276</v>
      </c>
      <c r="E26170" s="7">
        <v>357</v>
      </c>
    </row>
    <row r="26171" spans="2:5" x14ac:dyDescent="0.2">
      <c r="B26171" s="7" t="s">
        <v>26277</v>
      </c>
      <c r="E26171" s="7">
        <v>395</v>
      </c>
    </row>
    <row r="26172" spans="2:5" x14ac:dyDescent="0.2">
      <c r="B26172" s="7" t="s">
        <v>26278</v>
      </c>
      <c r="E26172" s="7">
        <v>265</v>
      </c>
    </row>
    <row r="26173" spans="2:5" x14ac:dyDescent="0.2">
      <c r="B26173" s="7" t="s">
        <v>26279</v>
      </c>
      <c r="E26173" s="7">
        <v>474</v>
      </c>
    </row>
    <row r="26174" spans="2:5" x14ac:dyDescent="0.2">
      <c r="B26174" s="7" t="s">
        <v>26280</v>
      </c>
      <c r="E26174" s="7">
        <v>393</v>
      </c>
    </row>
    <row r="26175" spans="2:5" x14ac:dyDescent="0.2">
      <c r="B26175" s="7" t="s">
        <v>26281</v>
      </c>
      <c r="E26175" s="7">
        <v>404</v>
      </c>
    </row>
    <row r="26176" spans="2:5" x14ac:dyDescent="0.2">
      <c r="B26176" s="7" t="s">
        <v>26282</v>
      </c>
      <c r="E26176" s="7">
        <v>325</v>
      </c>
    </row>
    <row r="26177" spans="2:5" x14ac:dyDescent="0.2">
      <c r="B26177" s="7" t="s">
        <v>26283</v>
      </c>
      <c r="E26177" s="7">
        <v>365</v>
      </c>
    </row>
    <row r="26178" spans="2:5" x14ac:dyDescent="0.2">
      <c r="B26178" s="7" t="s">
        <v>26284</v>
      </c>
      <c r="E26178" s="7">
        <v>371</v>
      </c>
    </row>
    <row r="26179" spans="2:5" x14ac:dyDescent="0.2">
      <c r="B26179" s="7" t="s">
        <v>26285</v>
      </c>
      <c r="E26179" s="7">
        <v>240</v>
      </c>
    </row>
    <row r="26180" spans="2:5" x14ac:dyDescent="0.2">
      <c r="B26180" s="7" t="s">
        <v>26286</v>
      </c>
      <c r="E26180" s="7">
        <v>211</v>
      </c>
    </row>
    <row r="26181" spans="2:5" x14ac:dyDescent="0.2">
      <c r="B26181" s="7" t="s">
        <v>26287</v>
      </c>
      <c r="E26181" s="7">
        <v>447</v>
      </c>
    </row>
    <row r="26182" spans="2:5" x14ac:dyDescent="0.2">
      <c r="B26182" s="7" t="s">
        <v>26288</v>
      </c>
      <c r="E26182" s="7">
        <v>505</v>
      </c>
    </row>
    <row r="26183" spans="2:5" x14ac:dyDescent="0.2">
      <c r="B26183" s="7" t="s">
        <v>26289</v>
      </c>
      <c r="E26183" s="7">
        <v>364</v>
      </c>
    </row>
    <row r="26184" spans="2:5" x14ac:dyDescent="0.2">
      <c r="B26184" s="7" t="s">
        <v>26290</v>
      </c>
      <c r="E26184" s="7">
        <v>301</v>
      </c>
    </row>
    <row r="26185" spans="2:5" x14ac:dyDescent="0.2">
      <c r="B26185" s="7" t="s">
        <v>26291</v>
      </c>
      <c r="E26185" s="7">
        <v>322</v>
      </c>
    </row>
    <row r="26186" spans="2:5" x14ac:dyDescent="0.2">
      <c r="B26186" s="7" t="s">
        <v>26292</v>
      </c>
      <c r="E26186" s="7">
        <v>259</v>
      </c>
    </row>
    <row r="26187" spans="2:5" x14ac:dyDescent="0.2">
      <c r="B26187" s="7" t="s">
        <v>26293</v>
      </c>
      <c r="E26187" s="7">
        <v>380</v>
      </c>
    </row>
    <row r="26188" spans="2:5" x14ac:dyDescent="0.2">
      <c r="B26188" s="7" t="s">
        <v>26294</v>
      </c>
      <c r="E26188" s="7">
        <v>389</v>
      </c>
    </row>
    <row r="26189" spans="2:5" x14ac:dyDescent="0.2">
      <c r="B26189" s="7" t="s">
        <v>26295</v>
      </c>
      <c r="E26189" s="7">
        <v>324</v>
      </c>
    </row>
    <row r="26190" spans="2:5" x14ac:dyDescent="0.2">
      <c r="B26190" s="7" t="s">
        <v>26296</v>
      </c>
      <c r="E26190" s="7">
        <v>349</v>
      </c>
    </row>
    <row r="26191" spans="2:5" x14ac:dyDescent="0.2">
      <c r="B26191" s="7" t="s">
        <v>26297</v>
      </c>
      <c r="E26191" s="7">
        <v>306</v>
      </c>
    </row>
    <row r="26192" spans="2:5" x14ac:dyDescent="0.2">
      <c r="B26192" s="7" t="s">
        <v>26298</v>
      </c>
      <c r="E26192" s="7">
        <v>348</v>
      </c>
    </row>
    <row r="26193" spans="2:5" x14ac:dyDescent="0.2">
      <c r="B26193" s="7" t="s">
        <v>26299</v>
      </c>
      <c r="E26193" s="7">
        <v>317</v>
      </c>
    </row>
    <row r="26194" spans="2:5" x14ac:dyDescent="0.2">
      <c r="B26194" s="7" t="s">
        <v>26300</v>
      </c>
      <c r="E26194" s="7">
        <v>416</v>
      </c>
    </row>
    <row r="26195" spans="2:5" x14ac:dyDescent="0.2">
      <c r="B26195" s="7" t="s">
        <v>26301</v>
      </c>
      <c r="E26195" s="7">
        <v>412</v>
      </c>
    </row>
    <row r="26196" spans="2:5" x14ac:dyDescent="0.2">
      <c r="B26196" s="7" t="s">
        <v>26302</v>
      </c>
      <c r="E26196" s="7">
        <v>360</v>
      </c>
    </row>
    <row r="26197" spans="2:5" x14ac:dyDescent="0.2">
      <c r="B26197" s="7" t="s">
        <v>26303</v>
      </c>
      <c r="E26197" s="7">
        <v>186</v>
      </c>
    </row>
    <row r="26198" spans="2:5" x14ac:dyDescent="0.2">
      <c r="B26198" s="7" t="s">
        <v>26304</v>
      </c>
      <c r="E26198" s="7">
        <v>406</v>
      </c>
    </row>
    <row r="26199" spans="2:5" x14ac:dyDescent="0.2">
      <c r="B26199" s="7" t="s">
        <v>26305</v>
      </c>
      <c r="E26199" s="7">
        <v>269</v>
      </c>
    </row>
    <row r="26200" spans="2:5" x14ac:dyDescent="0.2">
      <c r="B26200" s="7" t="s">
        <v>26306</v>
      </c>
      <c r="E26200" s="7">
        <v>382</v>
      </c>
    </row>
    <row r="26201" spans="2:5" x14ac:dyDescent="0.2">
      <c r="B26201" s="7" t="s">
        <v>26307</v>
      </c>
      <c r="E26201" s="7">
        <v>374</v>
      </c>
    </row>
    <row r="26202" spans="2:5" x14ac:dyDescent="0.2">
      <c r="B26202" s="7" t="s">
        <v>26308</v>
      </c>
      <c r="E26202" s="7">
        <v>462</v>
      </c>
    </row>
    <row r="26203" spans="2:5" x14ac:dyDescent="0.2">
      <c r="B26203" s="7" t="s">
        <v>26309</v>
      </c>
      <c r="E26203" s="7">
        <v>216</v>
      </c>
    </row>
    <row r="26204" spans="2:5" x14ac:dyDescent="0.2">
      <c r="B26204" s="7" t="s">
        <v>26310</v>
      </c>
      <c r="E26204" s="7">
        <v>431</v>
      </c>
    </row>
    <row r="26205" spans="2:5" x14ac:dyDescent="0.2">
      <c r="B26205" s="7" t="s">
        <v>26311</v>
      </c>
      <c r="E26205" s="7">
        <v>355</v>
      </c>
    </row>
    <row r="26206" spans="2:5" x14ac:dyDescent="0.2">
      <c r="B26206" s="7" t="s">
        <v>26312</v>
      </c>
      <c r="E26206" s="7">
        <v>376</v>
      </c>
    </row>
    <row r="26207" spans="2:5" x14ac:dyDescent="0.2">
      <c r="B26207" s="7" t="s">
        <v>26313</v>
      </c>
      <c r="E26207" s="7">
        <v>323</v>
      </c>
    </row>
    <row r="26208" spans="2:5" x14ac:dyDescent="0.2">
      <c r="B26208" s="7" t="s">
        <v>26314</v>
      </c>
      <c r="E26208" s="7">
        <v>366</v>
      </c>
    </row>
    <row r="26209" spans="2:5" x14ac:dyDescent="0.2">
      <c r="B26209" s="7" t="s">
        <v>26315</v>
      </c>
      <c r="E26209" s="7">
        <v>229</v>
      </c>
    </row>
    <row r="26210" spans="2:5" x14ac:dyDescent="0.2">
      <c r="B26210" s="7" t="s">
        <v>26316</v>
      </c>
      <c r="E26210" s="7">
        <v>425</v>
      </c>
    </row>
    <row r="26211" spans="2:5" x14ac:dyDescent="0.2">
      <c r="B26211" s="7" t="s">
        <v>26317</v>
      </c>
      <c r="E26211" s="7">
        <v>216</v>
      </c>
    </row>
    <row r="26212" spans="2:5" x14ac:dyDescent="0.2">
      <c r="B26212" s="7" t="s">
        <v>26318</v>
      </c>
      <c r="E26212" s="7">
        <v>255</v>
      </c>
    </row>
    <row r="26213" spans="2:5" x14ac:dyDescent="0.2">
      <c r="B26213" s="7" t="s">
        <v>26319</v>
      </c>
      <c r="E26213" s="7">
        <v>253</v>
      </c>
    </row>
    <row r="26214" spans="2:5" x14ac:dyDescent="0.2">
      <c r="B26214" s="7" t="s">
        <v>26320</v>
      </c>
      <c r="E26214" s="7">
        <v>0</v>
      </c>
    </row>
    <row r="26215" spans="2:5" x14ac:dyDescent="0.2">
      <c r="B26215" s="7" t="s">
        <v>26321</v>
      </c>
      <c r="E26215" s="7">
        <v>414</v>
      </c>
    </row>
    <row r="26216" spans="2:5" x14ac:dyDescent="0.2">
      <c r="B26216" s="7" t="s">
        <v>26322</v>
      </c>
      <c r="E26216" s="7">
        <v>287</v>
      </c>
    </row>
    <row r="26217" spans="2:5" x14ac:dyDescent="0.2">
      <c r="B26217" s="7" t="s">
        <v>26323</v>
      </c>
      <c r="E26217" s="7">
        <v>299</v>
      </c>
    </row>
    <row r="26218" spans="2:5" x14ac:dyDescent="0.2">
      <c r="B26218" s="7" t="s">
        <v>26324</v>
      </c>
      <c r="E26218" s="7">
        <v>355</v>
      </c>
    </row>
    <row r="26219" spans="2:5" x14ac:dyDescent="0.2">
      <c r="B26219" s="7" t="s">
        <v>26325</v>
      </c>
      <c r="E26219" s="7">
        <v>182</v>
      </c>
    </row>
    <row r="26220" spans="2:5" x14ac:dyDescent="0.2">
      <c r="B26220" s="7" t="s">
        <v>26326</v>
      </c>
      <c r="E26220" s="7">
        <v>205</v>
      </c>
    </row>
    <row r="26221" spans="2:5" x14ac:dyDescent="0.2">
      <c r="B26221" s="7" t="s">
        <v>26327</v>
      </c>
      <c r="E26221" s="7">
        <v>355</v>
      </c>
    </row>
    <row r="26222" spans="2:5" x14ac:dyDescent="0.2">
      <c r="B26222" s="7" t="s">
        <v>26328</v>
      </c>
      <c r="E26222" s="7">
        <v>311</v>
      </c>
    </row>
    <row r="26223" spans="2:5" x14ac:dyDescent="0.2">
      <c r="B26223" s="7" t="s">
        <v>26329</v>
      </c>
      <c r="E26223" s="7">
        <v>307</v>
      </c>
    </row>
    <row r="26224" spans="2:5" x14ac:dyDescent="0.2">
      <c r="B26224" s="7" t="s">
        <v>26330</v>
      </c>
      <c r="E26224" s="7">
        <v>276</v>
      </c>
    </row>
    <row r="26225" spans="2:5" x14ac:dyDescent="0.2">
      <c r="B26225" s="7" t="s">
        <v>26331</v>
      </c>
      <c r="E26225" s="7">
        <v>374</v>
      </c>
    </row>
    <row r="26226" spans="2:5" x14ac:dyDescent="0.2">
      <c r="B26226" s="7" t="s">
        <v>26332</v>
      </c>
      <c r="E26226" s="7">
        <v>267</v>
      </c>
    </row>
    <row r="26227" spans="2:5" x14ac:dyDescent="0.2">
      <c r="B26227" s="7" t="s">
        <v>26333</v>
      </c>
      <c r="E26227" s="7">
        <v>292</v>
      </c>
    </row>
    <row r="26228" spans="2:5" x14ac:dyDescent="0.2">
      <c r="B26228" s="7" t="s">
        <v>26334</v>
      </c>
      <c r="E26228" s="7">
        <v>178</v>
      </c>
    </row>
    <row r="26229" spans="2:5" x14ac:dyDescent="0.2">
      <c r="B26229" s="7" t="s">
        <v>26335</v>
      </c>
      <c r="E26229" s="7">
        <v>202</v>
      </c>
    </row>
    <row r="26230" spans="2:5" x14ac:dyDescent="0.2">
      <c r="B26230" s="7" t="s">
        <v>26336</v>
      </c>
      <c r="E26230" s="7">
        <v>266</v>
      </c>
    </row>
    <row r="26231" spans="2:5" x14ac:dyDescent="0.2">
      <c r="B26231" s="7" t="s">
        <v>26337</v>
      </c>
      <c r="E26231" s="7">
        <v>324</v>
      </c>
    </row>
    <row r="26232" spans="2:5" x14ac:dyDescent="0.2">
      <c r="B26232" s="7" t="s">
        <v>26338</v>
      </c>
      <c r="E26232" s="7">
        <v>373</v>
      </c>
    </row>
    <row r="26233" spans="2:5" x14ac:dyDescent="0.2">
      <c r="B26233" s="7" t="s">
        <v>26339</v>
      </c>
      <c r="E26233" s="7">
        <v>363</v>
      </c>
    </row>
    <row r="26234" spans="2:5" x14ac:dyDescent="0.2">
      <c r="B26234" s="7" t="s">
        <v>26340</v>
      </c>
      <c r="E26234" s="7">
        <v>265</v>
      </c>
    </row>
    <row r="26235" spans="2:5" x14ac:dyDescent="0.2">
      <c r="B26235" s="7" t="s">
        <v>26341</v>
      </c>
      <c r="E26235" s="7">
        <v>302</v>
      </c>
    </row>
    <row r="26236" spans="2:5" x14ac:dyDescent="0.2">
      <c r="B26236" s="7" t="s">
        <v>26342</v>
      </c>
      <c r="E26236" s="7">
        <v>286</v>
      </c>
    </row>
    <row r="26237" spans="2:5" x14ac:dyDescent="0.2">
      <c r="B26237" s="7" t="s">
        <v>26343</v>
      </c>
      <c r="E26237" s="7">
        <v>310</v>
      </c>
    </row>
    <row r="26238" spans="2:5" x14ac:dyDescent="0.2">
      <c r="B26238" s="7" t="s">
        <v>26344</v>
      </c>
      <c r="E26238" s="7">
        <v>330</v>
      </c>
    </row>
    <row r="26239" spans="2:5" x14ac:dyDescent="0.2">
      <c r="B26239" s="7" t="s">
        <v>26345</v>
      </c>
      <c r="E26239" s="7">
        <v>123</v>
      </c>
    </row>
    <row r="26240" spans="2:5" x14ac:dyDescent="0.2">
      <c r="B26240" s="7" t="s">
        <v>26346</v>
      </c>
      <c r="E26240" s="7">
        <v>469</v>
      </c>
    </row>
    <row r="26241" spans="2:5" x14ac:dyDescent="0.2">
      <c r="B26241" s="7" t="s">
        <v>26347</v>
      </c>
      <c r="E26241" s="7">
        <v>165</v>
      </c>
    </row>
    <row r="26242" spans="2:5" x14ac:dyDescent="0.2">
      <c r="B26242" s="7" t="s">
        <v>26348</v>
      </c>
      <c r="E26242" s="7">
        <v>365</v>
      </c>
    </row>
    <row r="26243" spans="2:5" x14ac:dyDescent="0.2">
      <c r="B26243" s="7" t="s">
        <v>26349</v>
      </c>
      <c r="E26243" s="7">
        <v>345</v>
      </c>
    </row>
    <row r="26244" spans="2:5" x14ac:dyDescent="0.2">
      <c r="B26244" s="7" t="s">
        <v>26350</v>
      </c>
      <c r="E26244" s="7">
        <v>347</v>
      </c>
    </row>
    <row r="26245" spans="2:5" x14ac:dyDescent="0.2">
      <c r="B26245" s="7" t="s">
        <v>26351</v>
      </c>
      <c r="E26245" s="7">
        <v>238</v>
      </c>
    </row>
    <row r="26246" spans="2:5" x14ac:dyDescent="0.2">
      <c r="B26246" s="7" t="s">
        <v>26352</v>
      </c>
      <c r="E26246" s="7">
        <v>356</v>
      </c>
    </row>
    <row r="26247" spans="2:5" x14ac:dyDescent="0.2">
      <c r="B26247" s="7" t="s">
        <v>26353</v>
      </c>
      <c r="E26247" s="7">
        <v>353</v>
      </c>
    </row>
    <row r="26248" spans="2:5" x14ac:dyDescent="0.2">
      <c r="B26248" s="7" t="s">
        <v>26354</v>
      </c>
      <c r="E26248" s="7">
        <v>345</v>
      </c>
    </row>
    <row r="26249" spans="2:5" x14ac:dyDescent="0.2">
      <c r="B26249" s="7" t="s">
        <v>26355</v>
      </c>
      <c r="E26249" s="7">
        <v>336</v>
      </c>
    </row>
    <row r="26250" spans="2:5" x14ac:dyDescent="0.2">
      <c r="B26250" s="7" t="s">
        <v>26356</v>
      </c>
      <c r="E26250" s="7">
        <v>517</v>
      </c>
    </row>
    <row r="26251" spans="2:5" x14ac:dyDescent="0.2">
      <c r="B26251" s="7" t="s">
        <v>26357</v>
      </c>
      <c r="E26251" s="7">
        <v>272</v>
      </c>
    </row>
    <row r="26252" spans="2:5" x14ac:dyDescent="0.2">
      <c r="B26252" s="7" t="s">
        <v>26358</v>
      </c>
      <c r="E26252" s="7">
        <v>375</v>
      </c>
    </row>
    <row r="26253" spans="2:5" x14ac:dyDescent="0.2">
      <c r="B26253" s="7" t="s">
        <v>26359</v>
      </c>
      <c r="E26253" s="7">
        <v>433</v>
      </c>
    </row>
    <row r="26254" spans="2:5" x14ac:dyDescent="0.2">
      <c r="B26254" s="7" t="s">
        <v>26360</v>
      </c>
      <c r="E26254" s="7">
        <v>261</v>
      </c>
    </row>
    <row r="26255" spans="2:5" x14ac:dyDescent="0.2">
      <c r="B26255" s="7" t="s">
        <v>26361</v>
      </c>
      <c r="E26255" s="7">
        <v>346</v>
      </c>
    </row>
    <row r="26256" spans="2:5" x14ac:dyDescent="0.2">
      <c r="B26256" s="7" t="s">
        <v>26362</v>
      </c>
      <c r="E26256" s="7">
        <v>330</v>
      </c>
    </row>
    <row r="26257" spans="2:5" x14ac:dyDescent="0.2">
      <c r="B26257" s="7" t="s">
        <v>26363</v>
      </c>
      <c r="E26257" s="7">
        <v>363</v>
      </c>
    </row>
    <row r="26258" spans="2:5" x14ac:dyDescent="0.2">
      <c r="B26258" s="7" t="s">
        <v>26364</v>
      </c>
      <c r="E26258" s="7">
        <v>285</v>
      </c>
    </row>
    <row r="26259" spans="2:5" x14ac:dyDescent="0.2">
      <c r="B26259" s="7" t="s">
        <v>26365</v>
      </c>
      <c r="E26259" s="7">
        <v>412</v>
      </c>
    </row>
    <row r="26260" spans="2:5" x14ac:dyDescent="0.2">
      <c r="B26260" s="7" t="s">
        <v>26366</v>
      </c>
      <c r="E26260" s="7">
        <v>295</v>
      </c>
    </row>
    <row r="26261" spans="2:5" x14ac:dyDescent="0.2">
      <c r="B26261" s="7" t="s">
        <v>26367</v>
      </c>
      <c r="E26261" s="7">
        <v>488</v>
      </c>
    </row>
    <row r="26262" spans="2:5" x14ac:dyDescent="0.2">
      <c r="B26262" s="7" t="s">
        <v>26368</v>
      </c>
      <c r="E26262" s="7">
        <v>388</v>
      </c>
    </row>
    <row r="26263" spans="2:5" x14ac:dyDescent="0.2">
      <c r="B26263" s="7" t="s">
        <v>26369</v>
      </c>
      <c r="E26263" s="7">
        <v>301</v>
      </c>
    </row>
    <row r="26264" spans="2:5" x14ac:dyDescent="0.2">
      <c r="B26264" s="7" t="s">
        <v>26370</v>
      </c>
      <c r="E26264" s="7">
        <v>333</v>
      </c>
    </row>
    <row r="26265" spans="2:5" x14ac:dyDescent="0.2">
      <c r="B26265" s="7" t="s">
        <v>26371</v>
      </c>
      <c r="E26265" s="7">
        <v>440</v>
      </c>
    </row>
    <row r="26266" spans="2:5" x14ac:dyDescent="0.2">
      <c r="B26266" s="7" t="s">
        <v>26372</v>
      </c>
      <c r="E26266" s="7">
        <v>364</v>
      </c>
    </row>
    <row r="26267" spans="2:5" x14ac:dyDescent="0.2">
      <c r="B26267" s="7" t="s">
        <v>26373</v>
      </c>
      <c r="E26267" s="7">
        <v>379</v>
      </c>
    </row>
    <row r="26268" spans="2:5" x14ac:dyDescent="0.2">
      <c r="B26268" s="7" t="s">
        <v>26374</v>
      </c>
      <c r="E26268" s="7">
        <v>418</v>
      </c>
    </row>
    <row r="26269" spans="2:5" x14ac:dyDescent="0.2">
      <c r="B26269" s="7" t="s">
        <v>26375</v>
      </c>
      <c r="E26269" s="7">
        <v>368</v>
      </c>
    </row>
    <row r="26270" spans="2:5" x14ac:dyDescent="0.2">
      <c r="B26270" s="7" t="s">
        <v>26376</v>
      </c>
      <c r="E26270" s="7">
        <v>319</v>
      </c>
    </row>
    <row r="26271" spans="2:5" x14ac:dyDescent="0.2">
      <c r="B26271" s="7" t="s">
        <v>26377</v>
      </c>
      <c r="E26271" s="7">
        <v>256</v>
      </c>
    </row>
    <row r="26272" spans="2:5" x14ac:dyDescent="0.2">
      <c r="B26272" s="7" t="s">
        <v>26378</v>
      </c>
      <c r="E26272" s="7">
        <v>246</v>
      </c>
    </row>
    <row r="26273" spans="2:5" x14ac:dyDescent="0.2">
      <c r="B26273" s="7" t="s">
        <v>26379</v>
      </c>
      <c r="E26273" s="7">
        <v>277</v>
      </c>
    </row>
    <row r="26274" spans="2:5" x14ac:dyDescent="0.2">
      <c r="B26274" s="7" t="s">
        <v>26380</v>
      </c>
      <c r="E26274" s="7">
        <v>530</v>
      </c>
    </row>
    <row r="26275" spans="2:5" x14ac:dyDescent="0.2">
      <c r="B26275" s="7" t="s">
        <v>26381</v>
      </c>
      <c r="E26275" s="7">
        <v>271</v>
      </c>
    </row>
    <row r="26276" spans="2:5" x14ac:dyDescent="0.2">
      <c r="B26276" s="7" t="s">
        <v>26382</v>
      </c>
      <c r="E26276" s="7">
        <v>310</v>
      </c>
    </row>
    <row r="26277" spans="2:5" x14ac:dyDescent="0.2">
      <c r="B26277" s="7" t="s">
        <v>26383</v>
      </c>
      <c r="E26277" s="7">
        <v>408</v>
      </c>
    </row>
    <row r="26278" spans="2:5" x14ac:dyDescent="0.2">
      <c r="B26278" s="7" t="s">
        <v>26384</v>
      </c>
      <c r="E26278" s="7">
        <v>499</v>
      </c>
    </row>
    <row r="26279" spans="2:5" x14ac:dyDescent="0.2">
      <c r="B26279" s="7" t="s">
        <v>26385</v>
      </c>
      <c r="E26279" s="7">
        <v>219</v>
      </c>
    </row>
    <row r="26280" spans="2:5" x14ac:dyDescent="0.2">
      <c r="B26280" s="7" t="s">
        <v>26386</v>
      </c>
      <c r="E26280" s="7">
        <v>283</v>
      </c>
    </row>
    <row r="26281" spans="2:5" x14ac:dyDescent="0.2">
      <c r="B26281" s="7" t="s">
        <v>26387</v>
      </c>
      <c r="E26281" s="7">
        <v>256</v>
      </c>
    </row>
    <row r="26282" spans="2:5" x14ac:dyDescent="0.2">
      <c r="B26282" s="7" t="s">
        <v>26388</v>
      </c>
      <c r="E26282" s="7">
        <v>406</v>
      </c>
    </row>
    <row r="26283" spans="2:5" x14ac:dyDescent="0.2">
      <c r="B26283" s="7" t="s">
        <v>26389</v>
      </c>
      <c r="E26283" s="7">
        <v>401</v>
      </c>
    </row>
    <row r="26284" spans="2:5" x14ac:dyDescent="0.2">
      <c r="B26284" s="7" t="s">
        <v>26390</v>
      </c>
      <c r="E26284" s="7">
        <v>300</v>
      </c>
    </row>
    <row r="26285" spans="2:5" x14ac:dyDescent="0.2">
      <c r="B26285" s="7" t="s">
        <v>26391</v>
      </c>
      <c r="E26285" s="7">
        <v>404</v>
      </c>
    </row>
    <row r="26286" spans="2:5" x14ac:dyDescent="0.2">
      <c r="B26286" s="7" t="s">
        <v>26392</v>
      </c>
      <c r="E26286" s="7">
        <v>194</v>
      </c>
    </row>
    <row r="26287" spans="2:5" x14ac:dyDescent="0.2">
      <c r="B26287" s="7" t="s">
        <v>26393</v>
      </c>
      <c r="E26287" s="7">
        <v>393</v>
      </c>
    </row>
    <row r="26288" spans="2:5" x14ac:dyDescent="0.2">
      <c r="B26288" s="7" t="s">
        <v>26394</v>
      </c>
      <c r="E26288" s="7">
        <v>385</v>
      </c>
    </row>
    <row r="26289" spans="2:5" x14ac:dyDescent="0.2">
      <c r="B26289" s="7" t="s">
        <v>26395</v>
      </c>
      <c r="E26289" s="7">
        <v>405</v>
      </c>
    </row>
    <row r="26290" spans="2:5" x14ac:dyDescent="0.2">
      <c r="B26290" s="7" t="s">
        <v>26396</v>
      </c>
      <c r="E26290" s="7">
        <v>427</v>
      </c>
    </row>
    <row r="26291" spans="2:5" x14ac:dyDescent="0.2">
      <c r="B26291" s="7" t="s">
        <v>26397</v>
      </c>
      <c r="E26291" s="7">
        <v>363</v>
      </c>
    </row>
    <row r="26292" spans="2:5" x14ac:dyDescent="0.2">
      <c r="B26292" s="7" t="s">
        <v>26398</v>
      </c>
      <c r="E26292" s="7">
        <v>355</v>
      </c>
    </row>
    <row r="26293" spans="2:5" x14ac:dyDescent="0.2">
      <c r="B26293" s="7" t="s">
        <v>26399</v>
      </c>
      <c r="E26293" s="7">
        <v>361</v>
      </c>
    </row>
    <row r="26294" spans="2:5" x14ac:dyDescent="0.2">
      <c r="B26294" s="7" t="s">
        <v>26400</v>
      </c>
      <c r="E26294" s="7">
        <v>424</v>
      </c>
    </row>
    <row r="26295" spans="2:5" x14ac:dyDescent="0.2">
      <c r="B26295" s="7" t="s">
        <v>26401</v>
      </c>
      <c r="E26295" s="7">
        <v>275</v>
      </c>
    </row>
    <row r="26296" spans="2:5" x14ac:dyDescent="0.2">
      <c r="B26296" s="7" t="s">
        <v>26402</v>
      </c>
      <c r="E26296" s="7">
        <v>328</v>
      </c>
    </row>
    <row r="26297" spans="2:5" x14ac:dyDescent="0.2">
      <c r="B26297" s="7" t="s">
        <v>26403</v>
      </c>
      <c r="E26297" s="7">
        <v>171</v>
      </c>
    </row>
    <row r="26298" spans="2:5" x14ac:dyDescent="0.2">
      <c r="B26298" s="7" t="s">
        <v>26404</v>
      </c>
      <c r="E26298" s="7">
        <v>304</v>
      </c>
    </row>
    <row r="26299" spans="2:5" x14ac:dyDescent="0.2">
      <c r="B26299" s="7" t="s">
        <v>26405</v>
      </c>
      <c r="E26299" s="7">
        <v>280</v>
      </c>
    </row>
    <row r="26300" spans="2:5" x14ac:dyDescent="0.2">
      <c r="B26300" s="7" t="s">
        <v>26406</v>
      </c>
      <c r="E26300" s="7">
        <v>417</v>
      </c>
    </row>
    <row r="26301" spans="2:5" x14ac:dyDescent="0.2">
      <c r="B26301" s="7" t="s">
        <v>26407</v>
      </c>
      <c r="E26301" s="7">
        <v>412</v>
      </c>
    </row>
    <row r="26302" spans="2:5" x14ac:dyDescent="0.2">
      <c r="B26302" s="7" t="s">
        <v>26408</v>
      </c>
      <c r="E26302" s="7">
        <v>306</v>
      </c>
    </row>
    <row r="26303" spans="2:5" x14ac:dyDescent="0.2">
      <c r="B26303" s="7" t="s">
        <v>26409</v>
      </c>
      <c r="E26303" s="7">
        <v>179</v>
      </c>
    </row>
    <row r="26304" spans="2:5" x14ac:dyDescent="0.2">
      <c r="B26304" s="7" t="s">
        <v>26410</v>
      </c>
      <c r="E26304" s="7">
        <v>449</v>
      </c>
    </row>
    <row r="26305" spans="2:5" x14ac:dyDescent="0.2">
      <c r="B26305" s="7" t="s">
        <v>26411</v>
      </c>
      <c r="E26305" s="7">
        <v>452</v>
      </c>
    </row>
    <row r="26306" spans="2:5" x14ac:dyDescent="0.2">
      <c r="B26306" s="7" t="s">
        <v>26412</v>
      </c>
      <c r="E26306" s="7">
        <v>379</v>
      </c>
    </row>
    <row r="26307" spans="2:5" x14ac:dyDescent="0.2">
      <c r="B26307" s="7" t="s">
        <v>26413</v>
      </c>
      <c r="E26307" s="7">
        <v>568</v>
      </c>
    </row>
    <row r="26308" spans="2:5" x14ac:dyDescent="0.2">
      <c r="B26308" s="7" t="s">
        <v>26414</v>
      </c>
      <c r="E26308" s="7">
        <v>521</v>
      </c>
    </row>
    <row r="26309" spans="2:5" x14ac:dyDescent="0.2">
      <c r="B26309" s="7" t="s">
        <v>26415</v>
      </c>
      <c r="E26309" s="7">
        <v>300</v>
      </c>
    </row>
    <row r="26310" spans="2:5" x14ac:dyDescent="0.2">
      <c r="B26310" s="7" t="s">
        <v>26416</v>
      </c>
      <c r="E26310" s="7">
        <v>454</v>
      </c>
    </row>
    <row r="26311" spans="2:5" x14ac:dyDescent="0.2">
      <c r="B26311" s="7" t="s">
        <v>26417</v>
      </c>
      <c r="E26311" s="7">
        <v>288</v>
      </c>
    </row>
    <row r="26312" spans="2:5" x14ac:dyDescent="0.2">
      <c r="B26312" s="7" t="s">
        <v>26418</v>
      </c>
      <c r="E26312" s="7">
        <v>313</v>
      </c>
    </row>
    <row r="26313" spans="2:5" x14ac:dyDescent="0.2">
      <c r="B26313" s="7" t="s">
        <v>26419</v>
      </c>
      <c r="E26313" s="7">
        <v>297</v>
      </c>
    </row>
    <row r="26314" spans="2:5" x14ac:dyDescent="0.2">
      <c r="B26314" s="7" t="s">
        <v>26420</v>
      </c>
      <c r="E26314" s="7">
        <v>0</v>
      </c>
    </row>
    <row r="26315" spans="2:5" x14ac:dyDescent="0.2">
      <c r="B26315" s="7" t="s">
        <v>26421</v>
      </c>
      <c r="E26315" s="7">
        <v>429</v>
      </c>
    </row>
    <row r="26316" spans="2:5" x14ac:dyDescent="0.2">
      <c r="B26316" s="7" t="s">
        <v>26422</v>
      </c>
      <c r="E26316" s="7">
        <v>367</v>
      </c>
    </row>
    <row r="26317" spans="2:5" x14ac:dyDescent="0.2">
      <c r="B26317" s="7" t="s">
        <v>26423</v>
      </c>
      <c r="E26317" s="7">
        <v>441</v>
      </c>
    </row>
    <row r="26318" spans="2:5" x14ac:dyDescent="0.2">
      <c r="B26318" s="7" t="s">
        <v>26424</v>
      </c>
      <c r="E26318" s="7">
        <v>401</v>
      </c>
    </row>
    <row r="26319" spans="2:5" x14ac:dyDescent="0.2">
      <c r="B26319" s="7" t="s">
        <v>26425</v>
      </c>
      <c r="E26319" s="7">
        <v>352</v>
      </c>
    </row>
    <row r="26320" spans="2:5" x14ac:dyDescent="0.2">
      <c r="B26320" s="7" t="s">
        <v>26426</v>
      </c>
      <c r="E26320" s="7">
        <v>273</v>
      </c>
    </row>
    <row r="26321" spans="2:5" x14ac:dyDescent="0.2">
      <c r="B26321" s="7" t="s">
        <v>26427</v>
      </c>
      <c r="E26321" s="7">
        <v>396</v>
      </c>
    </row>
    <row r="26322" spans="2:5" x14ac:dyDescent="0.2">
      <c r="B26322" s="7" t="s">
        <v>26428</v>
      </c>
      <c r="E26322" s="7">
        <v>446</v>
      </c>
    </row>
    <row r="26323" spans="2:5" x14ac:dyDescent="0.2">
      <c r="B26323" s="7" t="s">
        <v>26429</v>
      </c>
      <c r="E26323" s="7">
        <v>445</v>
      </c>
    </row>
    <row r="26324" spans="2:5" x14ac:dyDescent="0.2">
      <c r="B26324" s="7" t="s">
        <v>26430</v>
      </c>
      <c r="E26324" s="7">
        <v>498</v>
      </c>
    </row>
    <row r="26325" spans="2:5" x14ac:dyDescent="0.2">
      <c r="B26325" s="7" t="s">
        <v>26431</v>
      </c>
      <c r="E26325" s="7">
        <v>338</v>
      </c>
    </row>
    <row r="26326" spans="2:5" x14ac:dyDescent="0.2">
      <c r="B26326" s="7" t="s">
        <v>26432</v>
      </c>
      <c r="E26326" s="7">
        <v>308</v>
      </c>
    </row>
    <row r="26327" spans="2:5" x14ac:dyDescent="0.2">
      <c r="B26327" s="7" t="s">
        <v>26433</v>
      </c>
      <c r="E26327" s="7">
        <v>332</v>
      </c>
    </row>
    <row r="26328" spans="2:5" x14ac:dyDescent="0.2">
      <c r="B26328" s="7" t="s">
        <v>26434</v>
      </c>
      <c r="E26328" s="7">
        <v>253</v>
      </c>
    </row>
    <row r="26329" spans="2:5" x14ac:dyDescent="0.2">
      <c r="B26329" s="7" t="s">
        <v>26435</v>
      </c>
      <c r="E26329" s="7">
        <v>320</v>
      </c>
    </row>
    <row r="26330" spans="2:5" x14ac:dyDescent="0.2">
      <c r="B26330" s="7" t="s">
        <v>26436</v>
      </c>
      <c r="E26330" s="7">
        <v>227</v>
      </c>
    </row>
    <row r="26331" spans="2:5" x14ac:dyDescent="0.2">
      <c r="B26331" s="7" t="s">
        <v>26437</v>
      </c>
      <c r="E26331" s="7">
        <v>353</v>
      </c>
    </row>
    <row r="26332" spans="2:5" x14ac:dyDescent="0.2">
      <c r="B26332" s="7" t="s">
        <v>26438</v>
      </c>
      <c r="E26332" s="7">
        <v>409</v>
      </c>
    </row>
    <row r="26333" spans="2:5" x14ac:dyDescent="0.2">
      <c r="B26333" s="7" t="s">
        <v>26439</v>
      </c>
      <c r="E26333" s="7">
        <v>434</v>
      </c>
    </row>
    <row r="26334" spans="2:5" x14ac:dyDescent="0.2">
      <c r="B26334" s="7" t="s">
        <v>26440</v>
      </c>
      <c r="E26334" s="7">
        <v>366</v>
      </c>
    </row>
    <row r="26335" spans="2:5" x14ac:dyDescent="0.2">
      <c r="B26335" s="7" t="s">
        <v>26441</v>
      </c>
      <c r="E26335" s="7">
        <v>371</v>
      </c>
    </row>
    <row r="26336" spans="2:5" x14ac:dyDescent="0.2">
      <c r="B26336" s="7" t="s">
        <v>26442</v>
      </c>
      <c r="E26336" s="7">
        <v>336</v>
      </c>
    </row>
    <row r="26337" spans="2:5" x14ac:dyDescent="0.2">
      <c r="B26337" s="7" t="s">
        <v>26443</v>
      </c>
      <c r="E26337" s="7">
        <v>546</v>
      </c>
    </row>
    <row r="26338" spans="2:5" x14ac:dyDescent="0.2">
      <c r="B26338" s="7" t="s">
        <v>26444</v>
      </c>
      <c r="E26338" s="7">
        <v>297</v>
      </c>
    </row>
    <row r="26339" spans="2:5" x14ac:dyDescent="0.2">
      <c r="B26339" s="7" t="s">
        <v>26445</v>
      </c>
      <c r="E26339" s="7">
        <v>186</v>
      </c>
    </row>
    <row r="26340" spans="2:5" x14ac:dyDescent="0.2">
      <c r="B26340" s="7" t="s">
        <v>26446</v>
      </c>
      <c r="E26340" s="7">
        <v>432</v>
      </c>
    </row>
    <row r="26341" spans="2:5" x14ac:dyDescent="0.2">
      <c r="B26341" s="7" t="s">
        <v>26447</v>
      </c>
      <c r="E26341" s="7">
        <v>228</v>
      </c>
    </row>
    <row r="26342" spans="2:5" x14ac:dyDescent="0.2">
      <c r="B26342" s="7" t="s">
        <v>26448</v>
      </c>
      <c r="E26342" s="7">
        <v>526</v>
      </c>
    </row>
    <row r="26343" spans="2:5" x14ac:dyDescent="0.2">
      <c r="B26343" s="7" t="s">
        <v>26449</v>
      </c>
      <c r="E26343" s="7">
        <v>419</v>
      </c>
    </row>
    <row r="26344" spans="2:5" x14ac:dyDescent="0.2">
      <c r="B26344" s="7" t="s">
        <v>26450</v>
      </c>
      <c r="E26344" s="7">
        <v>485</v>
      </c>
    </row>
    <row r="26345" spans="2:5" x14ac:dyDescent="0.2">
      <c r="B26345" s="7" t="s">
        <v>26451</v>
      </c>
      <c r="E26345" s="7">
        <v>326</v>
      </c>
    </row>
    <row r="26346" spans="2:5" x14ac:dyDescent="0.2">
      <c r="B26346" s="7" t="s">
        <v>26452</v>
      </c>
      <c r="E26346" s="7">
        <v>442</v>
      </c>
    </row>
    <row r="26347" spans="2:5" x14ac:dyDescent="0.2">
      <c r="B26347" s="7" t="s">
        <v>26453</v>
      </c>
      <c r="E26347" s="7">
        <v>408</v>
      </c>
    </row>
    <row r="26348" spans="2:5" x14ac:dyDescent="0.2">
      <c r="B26348" s="7" t="s">
        <v>26454</v>
      </c>
      <c r="E26348" s="7">
        <v>358</v>
      </c>
    </row>
    <row r="26349" spans="2:5" x14ac:dyDescent="0.2">
      <c r="B26349" s="7" t="s">
        <v>26455</v>
      </c>
      <c r="E26349" s="7">
        <v>389</v>
      </c>
    </row>
    <row r="26350" spans="2:5" x14ac:dyDescent="0.2">
      <c r="B26350" s="7" t="s">
        <v>26456</v>
      </c>
      <c r="E26350" s="7">
        <v>554</v>
      </c>
    </row>
    <row r="26351" spans="2:5" x14ac:dyDescent="0.2">
      <c r="B26351" s="7" t="s">
        <v>26457</v>
      </c>
      <c r="E26351" s="7">
        <v>369</v>
      </c>
    </row>
    <row r="26352" spans="2:5" x14ac:dyDescent="0.2">
      <c r="B26352" s="7" t="s">
        <v>26458</v>
      </c>
      <c r="E26352" s="7">
        <v>376</v>
      </c>
    </row>
    <row r="26353" spans="2:5" x14ac:dyDescent="0.2">
      <c r="B26353" s="7" t="s">
        <v>26459</v>
      </c>
      <c r="E26353" s="7">
        <v>546</v>
      </c>
    </row>
    <row r="26354" spans="2:5" x14ac:dyDescent="0.2">
      <c r="B26354" s="7" t="s">
        <v>26460</v>
      </c>
      <c r="E26354" s="7">
        <v>313</v>
      </c>
    </row>
    <row r="26355" spans="2:5" x14ac:dyDescent="0.2">
      <c r="B26355" s="7" t="s">
        <v>26461</v>
      </c>
      <c r="E26355" s="7">
        <v>492</v>
      </c>
    </row>
    <row r="26356" spans="2:5" x14ac:dyDescent="0.2">
      <c r="B26356" s="7" t="s">
        <v>26462</v>
      </c>
      <c r="E26356" s="7">
        <v>425</v>
      </c>
    </row>
    <row r="26357" spans="2:5" x14ac:dyDescent="0.2">
      <c r="B26357" s="7" t="s">
        <v>26463</v>
      </c>
      <c r="E26357" s="7">
        <v>422</v>
      </c>
    </row>
    <row r="26358" spans="2:5" x14ac:dyDescent="0.2">
      <c r="B26358" s="7" t="s">
        <v>26464</v>
      </c>
      <c r="E26358" s="7">
        <v>380</v>
      </c>
    </row>
    <row r="26359" spans="2:5" x14ac:dyDescent="0.2">
      <c r="B26359" s="7" t="s">
        <v>26465</v>
      </c>
      <c r="E26359" s="7">
        <v>478</v>
      </c>
    </row>
    <row r="26360" spans="2:5" x14ac:dyDescent="0.2">
      <c r="B26360" s="7" t="s">
        <v>26466</v>
      </c>
      <c r="E26360" s="7">
        <v>510</v>
      </c>
    </row>
    <row r="26361" spans="2:5" x14ac:dyDescent="0.2">
      <c r="B26361" s="7" t="s">
        <v>26467</v>
      </c>
      <c r="E26361" s="7">
        <v>554</v>
      </c>
    </row>
    <row r="26362" spans="2:5" x14ac:dyDescent="0.2">
      <c r="B26362" s="7" t="s">
        <v>26468</v>
      </c>
      <c r="E26362" s="7">
        <v>484</v>
      </c>
    </row>
    <row r="26363" spans="2:5" x14ac:dyDescent="0.2">
      <c r="B26363" s="7" t="s">
        <v>26469</v>
      </c>
      <c r="E26363" s="7">
        <v>409</v>
      </c>
    </row>
    <row r="26364" spans="2:5" x14ac:dyDescent="0.2">
      <c r="B26364" s="7" t="s">
        <v>26470</v>
      </c>
      <c r="E26364" s="7">
        <v>351</v>
      </c>
    </row>
    <row r="26365" spans="2:5" x14ac:dyDescent="0.2">
      <c r="B26365" s="7" t="s">
        <v>26471</v>
      </c>
      <c r="E26365" s="7">
        <v>395</v>
      </c>
    </row>
    <row r="26366" spans="2:5" x14ac:dyDescent="0.2">
      <c r="B26366" s="7" t="s">
        <v>26472</v>
      </c>
      <c r="E26366" s="7">
        <v>453</v>
      </c>
    </row>
    <row r="26367" spans="2:5" x14ac:dyDescent="0.2">
      <c r="B26367" s="7" t="s">
        <v>26473</v>
      </c>
      <c r="E26367" s="7">
        <v>311</v>
      </c>
    </row>
    <row r="26368" spans="2:5" x14ac:dyDescent="0.2">
      <c r="B26368" s="7" t="s">
        <v>26474</v>
      </c>
      <c r="E26368" s="7">
        <v>410</v>
      </c>
    </row>
    <row r="26369" spans="2:5" x14ac:dyDescent="0.2">
      <c r="B26369" s="7" t="s">
        <v>26475</v>
      </c>
      <c r="E26369" s="7">
        <v>396</v>
      </c>
    </row>
    <row r="26370" spans="2:5" x14ac:dyDescent="0.2">
      <c r="B26370" s="7" t="s">
        <v>26476</v>
      </c>
      <c r="E26370" s="7">
        <v>321</v>
      </c>
    </row>
    <row r="26371" spans="2:5" x14ac:dyDescent="0.2">
      <c r="B26371" s="7" t="s">
        <v>26477</v>
      </c>
      <c r="E26371" s="7">
        <v>386</v>
      </c>
    </row>
    <row r="26372" spans="2:5" x14ac:dyDescent="0.2">
      <c r="B26372" s="7" t="s">
        <v>26478</v>
      </c>
      <c r="E26372" s="7">
        <v>425</v>
      </c>
    </row>
    <row r="26373" spans="2:5" x14ac:dyDescent="0.2">
      <c r="B26373" s="7" t="s">
        <v>26479</v>
      </c>
      <c r="E26373" s="7">
        <v>337</v>
      </c>
    </row>
    <row r="26374" spans="2:5" x14ac:dyDescent="0.2">
      <c r="B26374" s="7" t="s">
        <v>26480</v>
      </c>
      <c r="E26374" s="7">
        <v>577</v>
      </c>
    </row>
    <row r="26375" spans="2:5" x14ac:dyDescent="0.2">
      <c r="B26375" s="7" t="s">
        <v>26481</v>
      </c>
      <c r="E26375" s="7">
        <v>444</v>
      </c>
    </row>
    <row r="26376" spans="2:5" x14ac:dyDescent="0.2">
      <c r="B26376" s="7" t="s">
        <v>26482</v>
      </c>
      <c r="E26376" s="7">
        <v>433</v>
      </c>
    </row>
    <row r="26377" spans="2:5" x14ac:dyDescent="0.2">
      <c r="B26377" s="7" t="s">
        <v>26483</v>
      </c>
      <c r="E26377" s="7">
        <v>413</v>
      </c>
    </row>
    <row r="26378" spans="2:5" x14ac:dyDescent="0.2">
      <c r="B26378" s="7" t="s">
        <v>26484</v>
      </c>
      <c r="E26378" s="7">
        <v>503</v>
      </c>
    </row>
    <row r="26379" spans="2:5" x14ac:dyDescent="0.2">
      <c r="B26379" s="7" t="s">
        <v>26485</v>
      </c>
      <c r="E26379" s="7">
        <v>389</v>
      </c>
    </row>
    <row r="26380" spans="2:5" x14ac:dyDescent="0.2">
      <c r="B26380" s="7" t="s">
        <v>26486</v>
      </c>
      <c r="E26380" s="7">
        <v>310</v>
      </c>
    </row>
    <row r="26381" spans="2:5" x14ac:dyDescent="0.2">
      <c r="B26381" s="7" t="s">
        <v>26487</v>
      </c>
      <c r="E26381" s="7">
        <v>617</v>
      </c>
    </row>
    <row r="26382" spans="2:5" x14ac:dyDescent="0.2">
      <c r="B26382" s="7" t="s">
        <v>26488</v>
      </c>
      <c r="E26382" s="7">
        <v>392</v>
      </c>
    </row>
    <row r="26383" spans="2:5" x14ac:dyDescent="0.2">
      <c r="B26383" s="7" t="s">
        <v>26489</v>
      </c>
      <c r="E26383" s="7">
        <v>489</v>
      </c>
    </row>
    <row r="26384" spans="2:5" x14ac:dyDescent="0.2">
      <c r="B26384" s="7" t="s">
        <v>26490</v>
      </c>
      <c r="E26384" s="7">
        <v>351</v>
      </c>
    </row>
    <row r="26385" spans="2:5" x14ac:dyDescent="0.2">
      <c r="B26385" s="7" t="s">
        <v>26491</v>
      </c>
      <c r="E26385" s="7">
        <v>482</v>
      </c>
    </row>
    <row r="26386" spans="2:5" x14ac:dyDescent="0.2">
      <c r="B26386" s="7" t="s">
        <v>26492</v>
      </c>
      <c r="E26386" s="7">
        <v>372</v>
      </c>
    </row>
    <row r="26387" spans="2:5" x14ac:dyDescent="0.2">
      <c r="B26387" s="7" t="s">
        <v>26493</v>
      </c>
      <c r="E26387" s="7">
        <v>363</v>
      </c>
    </row>
    <row r="26388" spans="2:5" x14ac:dyDescent="0.2">
      <c r="B26388" s="7" t="s">
        <v>26494</v>
      </c>
      <c r="E26388" s="7">
        <v>468</v>
      </c>
    </row>
    <row r="26389" spans="2:5" x14ac:dyDescent="0.2">
      <c r="B26389" s="7" t="s">
        <v>26495</v>
      </c>
      <c r="E26389" s="7">
        <v>464</v>
      </c>
    </row>
    <row r="26390" spans="2:5" x14ac:dyDescent="0.2">
      <c r="B26390" s="7" t="s">
        <v>26496</v>
      </c>
      <c r="E26390" s="7">
        <v>429</v>
      </c>
    </row>
    <row r="26391" spans="2:5" x14ac:dyDescent="0.2">
      <c r="B26391" s="7" t="s">
        <v>26497</v>
      </c>
      <c r="E26391" s="7">
        <v>354</v>
      </c>
    </row>
    <row r="26392" spans="2:5" x14ac:dyDescent="0.2">
      <c r="B26392" s="7" t="s">
        <v>26498</v>
      </c>
      <c r="E26392" s="7">
        <v>312</v>
      </c>
    </row>
    <row r="26393" spans="2:5" x14ac:dyDescent="0.2">
      <c r="B26393" s="7" t="s">
        <v>26499</v>
      </c>
      <c r="E26393" s="7">
        <v>457</v>
      </c>
    </row>
    <row r="26394" spans="2:5" x14ac:dyDescent="0.2">
      <c r="B26394" s="7" t="s">
        <v>26500</v>
      </c>
      <c r="E26394" s="7">
        <v>518</v>
      </c>
    </row>
    <row r="26395" spans="2:5" x14ac:dyDescent="0.2">
      <c r="B26395" s="7" t="s">
        <v>26501</v>
      </c>
      <c r="E26395" s="7">
        <v>411</v>
      </c>
    </row>
    <row r="26396" spans="2:5" x14ac:dyDescent="0.2">
      <c r="B26396" s="7" t="s">
        <v>26502</v>
      </c>
      <c r="E26396" s="7">
        <v>379</v>
      </c>
    </row>
    <row r="26397" spans="2:5" x14ac:dyDescent="0.2">
      <c r="B26397" s="7" t="s">
        <v>26503</v>
      </c>
      <c r="E26397" s="7">
        <v>165</v>
      </c>
    </row>
    <row r="26398" spans="2:5" x14ac:dyDescent="0.2">
      <c r="B26398" s="7" t="s">
        <v>26504</v>
      </c>
      <c r="E26398" s="7">
        <v>440</v>
      </c>
    </row>
    <row r="26399" spans="2:5" x14ac:dyDescent="0.2">
      <c r="B26399" s="7" t="s">
        <v>26505</v>
      </c>
      <c r="E26399" s="7">
        <v>369</v>
      </c>
    </row>
    <row r="26400" spans="2:5" x14ac:dyDescent="0.2">
      <c r="B26400" s="7" t="s">
        <v>26506</v>
      </c>
      <c r="E26400" s="7">
        <v>495</v>
      </c>
    </row>
    <row r="26401" spans="2:5" x14ac:dyDescent="0.2">
      <c r="B26401" s="7" t="s">
        <v>26507</v>
      </c>
      <c r="E26401" s="7">
        <v>353</v>
      </c>
    </row>
    <row r="26402" spans="2:5" x14ac:dyDescent="0.2">
      <c r="B26402" s="7" t="s">
        <v>26508</v>
      </c>
      <c r="E26402" s="7">
        <v>464</v>
      </c>
    </row>
    <row r="26403" spans="2:5" x14ac:dyDescent="0.2">
      <c r="B26403" s="7" t="s">
        <v>26509</v>
      </c>
      <c r="E26403" s="7">
        <v>363</v>
      </c>
    </row>
    <row r="26404" spans="2:5" x14ac:dyDescent="0.2">
      <c r="B26404" s="7" t="s">
        <v>26510</v>
      </c>
      <c r="E26404" s="7">
        <v>383</v>
      </c>
    </row>
    <row r="26405" spans="2:5" x14ac:dyDescent="0.2">
      <c r="B26405" s="7" t="s">
        <v>26511</v>
      </c>
      <c r="E26405" s="7">
        <v>546</v>
      </c>
    </row>
    <row r="26406" spans="2:5" x14ac:dyDescent="0.2">
      <c r="B26406" s="7" t="s">
        <v>26512</v>
      </c>
      <c r="E26406" s="7">
        <v>424</v>
      </c>
    </row>
    <row r="26407" spans="2:5" x14ac:dyDescent="0.2">
      <c r="B26407" s="7" t="s">
        <v>26513</v>
      </c>
      <c r="E26407" s="7">
        <v>411</v>
      </c>
    </row>
    <row r="26408" spans="2:5" x14ac:dyDescent="0.2">
      <c r="B26408" s="7" t="s">
        <v>26514</v>
      </c>
      <c r="E26408" s="7">
        <v>451</v>
      </c>
    </row>
    <row r="26409" spans="2:5" x14ac:dyDescent="0.2">
      <c r="B26409" s="7" t="s">
        <v>26515</v>
      </c>
      <c r="E26409" s="7">
        <v>259</v>
      </c>
    </row>
    <row r="26410" spans="2:5" x14ac:dyDescent="0.2">
      <c r="B26410" s="7" t="s">
        <v>26516</v>
      </c>
      <c r="E26410" s="7">
        <v>414</v>
      </c>
    </row>
    <row r="26411" spans="2:5" x14ac:dyDescent="0.2">
      <c r="B26411" s="7" t="s">
        <v>26517</v>
      </c>
      <c r="E26411" s="7">
        <v>291</v>
      </c>
    </row>
    <row r="26412" spans="2:5" x14ac:dyDescent="0.2">
      <c r="B26412" s="7" t="s">
        <v>26518</v>
      </c>
      <c r="E26412" s="7">
        <v>288</v>
      </c>
    </row>
    <row r="26413" spans="2:5" x14ac:dyDescent="0.2">
      <c r="B26413" s="7" t="s">
        <v>26519</v>
      </c>
      <c r="E26413" s="7">
        <v>281</v>
      </c>
    </row>
    <row r="26414" spans="2:5" x14ac:dyDescent="0.2">
      <c r="B26414" s="7" t="s">
        <v>26520</v>
      </c>
      <c r="E26414" s="7">
        <v>0</v>
      </c>
    </row>
    <row r="26415" spans="2:5" x14ac:dyDescent="0.2">
      <c r="B26415" s="7" t="s">
        <v>26521</v>
      </c>
      <c r="E26415" s="7">
        <v>445</v>
      </c>
    </row>
    <row r="26416" spans="2:5" x14ac:dyDescent="0.2">
      <c r="B26416" s="7" t="s">
        <v>26522</v>
      </c>
      <c r="E26416" s="7">
        <v>443</v>
      </c>
    </row>
    <row r="26417" spans="2:5" x14ac:dyDescent="0.2">
      <c r="B26417" s="7" t="s">
        <v>26523</v>
      </c>
      <c r="E26417" s="7">
        <v>351</v>
      </c>
    </row>
    <row r="26418" spans="2:5" x14ac:dyDescent="0.2">
      <c r="B26418" s="7" t="s">
        <v>26524</v>
      </c>
      <c r="E26418" s="7">
        <v>475</v>
      </c>
    </row>
    <row r="26419" spans="2:5" x14ac:dyDescent="0.2">
      <c r="B26419" s="7" t="s">
        <v>26525</v>
      </c>
      <c r="E26419" s="7">
        <v>348</v>
      </c>
    </row>
    <row r="26420" spans="2:5" x14ac:dyDescent="0.2">
      <c r="B26420" s="7" t="s">
        <v>26526</v>
      </c>
      <c r="E26420" s="7">
        <v>202</v>
      </c>
    </row>
    <row r="26421" spans="2:5" x14ac:dyDescent="0.2">
      <c r="B26421" s="7" t="s">
        <v>26527</v>
      </c>
      <c r="E26421" s="7">
        <v>422</v>
      </c>
    </row>
    <row r="26422" spans="2:5" x14ac:dyDescent="0.2">
      <c r="B26422" s="7" t="s">
        <v>26528</v>
      </c>
      <c r="E26422" s="7">
        <v>429</v>
      </c>
    </row>
    <row r="26423" spans="2:5" x14ac:dyDescent="0.2">
      <c r="B26423" s="7" t="s">
        <v>26529</v>
      </c>
      <c r="E26423" s="7">
        <v>388</v>
      </c>
    </row>
    <row r="26424" spans="2:5" x14ac:dyDescent="0.2">
      <c r="B26424" s="7" t="s">
        <v>26530</v>
      </c>
      <c r="E26424" s="7">
        <v>444</v>
      </c>
    </row>
    <row r="26425" spans="2:5" x14ac:dyDescent="0.2">
      <c r="B26425" s="7" t="s">
        <v>26531</v>
      </c>
      <c r="E26425" s="7">
        <v>382</v>
      </c>
    </row>
    <row r="26426" spans="2:5" x14ac:dyDescent="0.2">
      <c r="B26426" s="7" t="s">
        <v>26532</v>
      </c>
      <c r="E26426" s="7">
        <v>437</v>
      </c>
    </row>
    <row r="26427" spans="2:5" x14ac:dyDescent="0.2">
      <c r="B26427" s="7" t="s">
        <v>26533</v>
      </c>
      <c r="E26427" s="7">
        <v>363</v>
      </c>
    </row>
    <row r="26428" spans="2:5" x14ac:dyDescent="0.2">
      <c r="B26428" s="7" t="s">
        <v>26534</v>
      </c>
      <c r="E26428" s="7">
        <v>326</v>
      </c>
    </row>
    <row r="26429" spans="2:5" x14ac:dyDescent="0.2">
      <c r="B26429" s="7" t="s">
        <v>26535</v>
      </c>
      <c r="E26429" s="7">
        <v>352</v>
      </c>
    </row>
    <row r="26430" spans="2:5" x14ac:dyDescent="0.2">
      <c r="B26430" s="7" t="s">
        <v>26536</v>
      </c>
      <c r="E26430" s="7">
        <v>440</v>
      </c>
    </row>
    <row r="26431" spans="2:5" x14ac:dyDescent="0.2">
      <c r="B26431" s="7" t="s">
        <v>26537</v>
      </c>
      <c r="E26431" s="7">
        <v>342</v>
      </c>
    </row>
    <row r="26432" spans="2:5" x14ac:dyDescent="0.2">
      <c r="B26432" s="7" t="s">
        <v>26538</v>
      </c>
      <c r="E26432" s="7">
        <v>284</v>
      </c>
    </row>
    <row r="26433" spans="2:5" x14ac:dyDescent="0.2">
      <c r="B26433" s="7" t="s">
        <v>26539</v>
      </c>
      <c r="E26433" s="7">
        <v>435</v>
      </c>
    </row>
    <row r="26434" spans="2:5" x14ac:dyDescent="0.2">
      <c r="B26434" s="7" t="s">
        <v>26540</v>
      </c>
      <c r="E26434" s="7">
        <v>375</v>
      </c>
    </row>
    <row r="26435" spans="2:5" x14ac:dyDescent="0.2">
      <c r="B26435" s="7" t="s">
        <v>26541</v>
      </c>
      <c r="E26435" s="7">
        <v>373</v>
      </c>
    </row>
    <row r="26436" spans="2:5" x14ac:dyDescent="0.2">
      <c r="B26436" s="7" t="s">
        <v>26542</v>
      </c>
      <c r="E26436" s="7">
        <v>485</v>
      </c>
    </row>
    <row r="26437" spans="2:5" x14ac:dyDescent="0.2">
      <c r="B26437" s="7" t="s">
        <v>26543</v>
      </c>
      <c r="E26437" s="7">
        <v>328</v>
      </c>
    </row>
    <row r="26438" spans="2:5" x14ac:dyDescent="0.2">
      <c r="B26438" s="7" t="s">
        <v>26544</v>
      </c>
      <c r="E26438" s="7">
        <v>381</v>
      </c>
    </row>
    <row r="26439" spans="2:5" x14ac:dyDescent="0.2">
      <c r="B26439" s="7" t="s">
        <v>26545</v>
      </c>
      <c r="E26439" s="7">
        <v>127</v>
      </c>
    </row>
    <row r="26440" spans="2:5" x14ac:dyDescent="0.2">
      <c r="B26440" s="7" t="s">
        <v>26546</v>
      </c>
      <c r="E26440" s="7">
        <v>556</v>
      </c>
    </row>
    <row r="26441" spans="2:5" x14ac:dyDescent="0.2">
      <c r="B26441" s="7" t="s">
        <v>26547</v>
      </c>
      <c r="E26441" s="7">
        <v>195</v>
      </c>
    </row>
    <row r="26442" spans="2:5" x14ac:dyDescent="0.2">
      <c r="B26442" s="7" t="s">
        <v>26548</v>
      </c>
      <c r="E26442" s="7">
        <v>488</v>
      </c>
    </row>
    <row r="26443" spans="2:5" x14ac:dyDescent="0.2">
      <c r="B26443" s="7" t="s">
        <v>26549</v>
      </c>
      <c r="E26443" s="7">
        <v>349</v>
      </c>
    </row>
    <row r="26444" spans="2:5" x14ac:dyDescent="0.2">
      <c r="B26444" s="7" t="s">
        <v>26550</v>
      </c>
      <c r="E26444" s="7">
        <v>512</v>
      </c>
    </row>
    <row r="26445" spans="2:5" x14ac:dyDescent="0.2">
      <c r="B26445" s="7" t="s">
        <v>26551</v>
      </c>
      <c r="E26445" s="7">
        <v>276</v>
      </c>
    </row>
    <row r="26446" spans="2:5" x14ac:dyDescent="0.2">
      <c r="B26446" s="7" t="s">
        <v>26552</v>
      </c>
      <c r="E26446" s="7">
        <v>521</v>
      </c>
    </row>
    <row r="26447" spans="2:5" x14ac:dyDescent="0.2">
      <c r="B26447" s="7" t="s">
        <v>26553</v>
      </c>
      <c r="E26447" s="7">
        <v>464</v>
      </c>
    </row>
    <row r="26448" spans="2:5" x14ac:dyDescent="0.2">
      <c r="B26448" s="7" t="s">
        <v>26554</v>
      </c>
      <c r="E26448" s="7">
        <v>513</v>
      </c>
    </row>
    <row r="26449" spans="2:5" x14ac:dyDescent="0.2">
      <c r="B26449" s="7" t="s">
        <v>26555</v>
      </c>
      <c r="E26449" s="7">
        <v>553</v>
      </c>
    </row>
    <row r="26450" spans="2:5" x14ac:dyDescent="0.2">
      <c r="B26450" s="7" t="s">
        <v>26556</v>
      </c>
      <c r="E26450" s="7">
        <v>531</v>
      </c>
    </row>
    <row r="26451" spans="2:5" x14ac:dyDescent="0.2">
      <c r="B26451" s="7" t="s">
        <v>26557</v>
      </c>
      <c r="E26451" s="7">
        <v>523</v>
      </c>
    </row>
    <row r="26452" spans="2:5" x14ac:dyDescent="0.2">
      <c r="B26452" s="7" t="s">
        <v>26558</v>
      </c>
      <c r="E26452" s="7">
        <v>386</v>
      </c>
    </row>
    <row r="26453" spans="2:5" x14ac:dyDescent="0.2">
      <c r="B26453" s="7" t="s">
        <v>26559</v>
      </c>
      <c r="E26453" s="7">
        <v>501</v>
      </c>
    </row>
    <row r="26454" spans="2:5" x14ac:dyDescent="0.2">
      <c r="B26454" s="7" t="s">
        <v>26560</v>
      </c>
      <c r="E26454" s="7">
        <v>329</v>
      </c>
    </row>
    <row r="26455" spans="2:5" x14ac:dyDescent="0.2">
      <c r="B26455" s="7" t="s">
        <v>26561</v>
      </c>
      <c r="E26455" s="7">
        <v>391</v>
      </c>
    </row>
    <row r="26456" spans="2:5" x14ac:dyDescent="0.2">
      <c r="B26456" s="7" t="s">
        <v>26562</v>
      </c>
      <c r="E26456" s="7">
        <v>395</v>
      </c>
    </row>
    <row r="26457" spans="2:5" x14ac:dyDescent="0.2">
      <c r="B26457" s="7" t="s">
        <v>26563</v>
      </c>
      <c r="E26457" s="7">
        <v>630</v>
      </c>
    </row>
    <row r="26458" spans="2:5" x14ac:dyDescent="0.2">
      <c r="B26458" s="7" t="s">
        <v>26564</v>
      </c>
      <c r="E26458" s="7">
        <v>390</v>
      </c>
    </row>
    <row r="26459" spans="2:5" x14ac:dyDescent="0.2">
      <c r="B26459" s="7" t="s">
        <v>26565</v>
      </c>
      <c r="E26459" s="7">
        <v>462</v>
      </c>
    </row>
    <row r="26460" spans="2:5" x14ac:dyDescent="0.2">
      <c r="B26460" s="7" t="s">
        <v>26566</v>
      </c>
      <c r="E26460" s="7">
        <v>434</v>
      </c>
    </row>
    <row r="26461" spans="2:5" x14ac:dyDescent="0.2">
      <c r="B26461" s="7" t="s">
        <v>26567</v>
      </c>
      <c r="E26461" s="7">
        <v>534</v>
      </c>
    </row>
    <row r="26462" spans="2:5" x14ac:dyDescent="0.2">
      <c r="B26462" s="7" t="s">
        <v>26568</v>
      </c>
      <c r="E26462" s="7">
        <v>439</v>
      </c>
    </row>
    <row r="26463" spans="2:5" x14ac:dyDescent="0.2">
      <c r="B26463" s="7" t="s">
        <v>26569</v>
      </c>
      <c r="E26463" s="7">
        <v>550</v>
      </c>
    </row>
    <row r="26464" spans="2:5" x14ac:dyDescent="0.2">
      <c r="B26464" s="7" t="s">
        <v>26570</v>
      </c>
      <c r="E26464" s="7">
        <v>376</v>
      </c>
    </row>
    <row r="26465" spans="2:5" x14ac:dyDescent="0.2">
      <c r="B26465" s="7" t="s">
        <v>26571</v>
      </c>
      <c r="E26465" s="7">
        <v>514</v>
      </c>
    </row>
    <row r="26466" spans="2:5" x14ac:dyDescent="0.2">
      <c r="B26466" s="7" t="s">
        <v>26572</v>
      </c>
      <c r="E26466" s="7">
        <v>577</v>
      </c>
    </row>
    <row r="26467" spans="2:5" x14ac:dyDescent="0.2">
      <c r="B26467" s="7" t="s">
        <v>26573</v>
      </c>
      <c r="E26467" s="7">
        <v>413</v>
      </c>
    </row>
    <row r="26468" spans="2:5" x14ac:dyDescent="0.2">
      <c r="B26468" s="7" t="s">
        <v>26574</v>
      </c>
      <c r="E26468" s="7">
        <v>523</v>
      </c>
    </row>
    <row r="26469" spans="2:5" x14ac:dyDescent="0.2">
      <c r="B26469" s="7" t="s">
        <v>26575</v>
      </c>
      <c r="E26469" s="7">
        <v>395</v>
      </c>
    </row>
    <row r="26470" spans="2:5" x14ac:dyDescent="0.2">
      <c r="B26470" s="7" t="s">
        <v>26576</v>
      </c>
      <c r="E26470" s="7">
        <v>349</v>
      </c>
    </row>
    <row r="26471" spans="2:5" x14ac:dyDescent="0.2">
      <c r="B26471" s="7" t="s">
        <v>26577</v>
      </c>
      <c r="E26471" s="7">
        <v>527</v>
      </c>
    </row>
    <row r="26472" spans="2:5" x14ac:dyDescent="0.2">
      <c r="B26472" s="7" t="s">
        <v>26578</v>
      </c>
      <c r="E26472" s="7">
        <v>454</v>
      </c>
    </row>
    <row r="26473" spans="2:5" x14ac:dyDescent="0.2">
      <c r="B26473" s="7" t="s">
        <v>26579</v>
      </c>
      <c r="E26473" s="7">
        <v>465</v>
      </c>
    </row>
    <row r="26474" spans="2:5" x14ac:dyDescent="0.2">
      <c r="B26474" s="7" t="s">
        <v>26580</v>
      </c>
      <c r="E26474" s="7">
        <v>516</v>
      </c>
    </row>
    <row r="26475" spans="2:5" x14ac:dyDescent="0.2">
      <c r="B26475" s="7" t="s">
        <v>26581</v>
      </c>
      <c r="E26475" s="7">
        <v>463</v>
      </c>
    </row>
    <row r="26476" spans="2:5" x14ac:dyDescent="0.2">
      <c r="B26476" s="7" t="s">
        <v>26582</v>
      </c>
      <c r="E26476" s="7">
        <v>289</v>
      </c>
    </row>
    <row r="26477" spans="2:5" x14ac:dyDescent="0.2">
      <c r="B26477" s="7" t="s">
        <v>26583</v>
      </c>
      <c r="E26477" s="7">
        <v>436</v>
      </c>
    </row>
    <row r="26478" spans="2:5" x14ac:dyDescent="0.2">
      <c r="B26478" s="7" t="s">
        <v>26584</v>
      </c>
      <c r="E26478" s="7">
        <v>567</v>
      </c>
    </row>
    <row r="26479" spans="2:5" x14ac:dyDescent="0.2">
      <c r="B26479" s="7" t="s">
        <v>26585</v>
      </c>
      <c r="E26479" s="7">
        <v>375</v>
      </c>
    </row>
    <row r="26480" spans="2:5" x14ac:dyDescent="0.2">
      <c r="B26480" s="7" t="s">
        <v>26586</v>
      </c>
      <c r="E26480" s="7">
        <v>415</v>
      </c>
    </row>
    <row r="26481" spans="2:5" x14ac:dyDescent="0.2">
      <c r="B26481" s="7" t="s">
        <v>26587</v>
      </c>
      <c r="E26481" s="7">
        <v>501</v>
      </c>
    </row>
    <row r="26482" spans="2:5" x14ac:dyDescent="0.2">
      <c r="B26482" s="7" t="s">
        <v>26588</v>
      </c>
      <c r="E26482" s="7">
        <v>402</v>
      </c>
    </row>
    <row r="26483" spans="2:5" x14ac:dyDescent="0.2">
      <c r="B26483" s="7" t="s">
        <v>26589</v>
      </c>
      <c r="E26483" s="7">
        <v>443</v>
      </c>
    </row>
    <row r="26484" spans="2:5" x14ac:dyDescent="0.2">
      <c r="B26484" s="7" t="s">
        <v>26590</v>
      </c>
      <c r="E26484" s="7">
        <v>375</v>
      </c>
    </row>
    <row r="26485" spans="2:5" x14ac:dyDescent="0.2">
      <c r="B26485" s="7" t="s">
        <v>26591</v>
      </c>
      <c r="E26485" s="7">
        <v>495</v>
      </c>
    </row>
    <row r="26486" spans="2:5" x14ac:dyDescent="0.2">
      <c r="B26486" s="7" t="s">
        <v>26592</v>
      </c>
      <c r="E26486" s="7">
        <v>356</v>
      </c>
    </row>
    <row r="26487" spans="2:5" x14ac:dyDescent="0.2">
      <c r="B26487" s="7" t="s">
        <v>26593</v>
      </c>
      <c r="E26487" s="7">
        <v>326</v>
      </c>
    </row>
    <row r="26488" spans="2:5" x14ac:dyDescent="0.2">
      <c r="B26488" s="7" t="s">
        <v>26594</v>
      </c>
      <c r="E26488" s="7">
        <v>408</v>
      </c>
    </row>
    <row r="26489" spans="2:5" x14ac:dyDescent="0.2">
      <c r="B26489" s="7" t="s">
        <v>26595</v>
      </c>
      <c r="E26489" s="7">
        <v>449</v>
      </c>
    </row>
    <row r="26490" spans="2:5" x14ac:dyDescent="0.2">
      <c r="B26490" s="7" t="s">
        <v>26596</v>
      </c>
      <c r="E26490" s="7">
        <v>473</v>
      </c>
    </row>
    <row r="26491" spans="2:5" x14ac:dyDescent="0.2">
      <c r="B26491" s="7" t="s">
        <v>26597</v>
      </c>
      <c r="E26491" s="7">
        <v>395</v>
      </c>
    </row>
    <row r="26492" spans="2:5" x14ac:dyDescent="0.2">
      <c r="B26492" s="7" t="s">
        <v>26598</v>
      </c>
      <c r="E26492" s="7">
        <v>508</v>
      </c>
    </row>
    <row r="26493" spans="2:5" x14ac:dyDescent="0.2">
      <c r="B26493" s="7" t="s">
        <v>26599</v>
      </c>
      <c r="E26493" s="7">
        <v>491</v>
      </c>
    </row>
    <row r="26494" spans="2:5" x14ac:dyDescent="0.2">
      <c r="B26494" s="7" t="s">
        <v>26600</v>
      </c>
      <c r="E26494" s="7">
        <v>396</v>
      </c>
    </row>
    <row r="26495" spans="2:5" x14ac:dyDescent="0.2">
      <c r="B26495" s="7" t="s">
        <v>26601</v>
      </c>
      <c r="E26495" s="7">
        <v>463</v>
      </c>
    </row>
    <row r="26496" spans="2:5" x14ac:dyDescent="0.2">
      <c r="B26496" s="7" t="s">
        <v>26602</v>
      </c>
      <c r="E26496" s="7">
        <v>405</v>
      </c>
    </row>
    <row r="26497" spans="2:5" x14ac:dyDescent="0.2">
      <c r="B26497" s="7" t="s">
        <v>26603</v>
      </c>
      <c r="E26497" s="7">
        <v>293</v>
      </c>
    </row>
    <row r="26498" spans="2:5" x14ac:dyDescent="0.2">
      <c r="B26498" s="7" t="s">
        <v>26604</v>
      </c>
      <c r="E26498" s="7">
        <v>456</v>
      </c>
    </row>
    <row r="26499" spans="2:5" x14ac:dyDescent="0.2">
      <c r="B26499" s="7" t="s">
        <v>26605</v>
      </c>
      <c r="E26499" s="7">
        <v>453</v>
      </c>
    </row>
    <row r="26500" spans="2:5" x14ac:dyDescent="0.2">
      <c r="B26500" s="7" t="s">
        <v>26606</v>
      </c>
      <c r="E26500" s="7">
        <v>326</v>
      </c>
    </row>
    <row r="26501" spans="2:5" x14ac:dyDescent="0.2">
      <c r="B26501" s="7" t="s">
        <v>26607</v>
      </c>
      <c r="E26501" s="7">
        <v>390</v>
      </c>
    </row>
    <row r="26502" spans="2:5" x14ac:dyDescent="0.2">
      <c r="B26502" s="7" t="s">
        <v>26608</v>
      </c>
      <c r="E26502" s="7">
        <v>453</v>
      </c>
    </row>
    <row r="26503" spans="2:5" x14ac:dyDescent="0.2">
      <c r="B26503" s="7" t="s">
        <v>26609</v>
      </c>
      <c r="E26503" s="7">
        <v>346</v>
      </c>
    </row>
    <row r="26504" spans="2:5" x14ac:dyDescent="0.2">
      <c r="B26504" s="7" t="s">
        <v>26610</v>
      </c>
      <c r="E26504" s="7">
        <v>465</v>
      </c>
    </row>
    <row r="26505" spans="2:5" x14ac:dyDescent="0.2">
      <c r="B26505" s="7" t="s">
        <v>26611</v>
      </c>
      <c r="E26505" s="7">
        <v>401</v>
      </c>
    </row>
    <row r="26506" spans="2:5" x14ac:dyDescent="0.2">
      <c r="B26506" s="7" t="s">
        <v>26612</v>
      </c>
      <c r="E26506" s="7">
        <v>324</v>
      </c>
    </row>
    <row r="26507" spans="2:5" x14ac:dyDescent="0.2">
      <c r="B26507" s="7" t="s">
        <v>26613</v>
      </c>
      <c r="E26507" s="7">
        <v>498</v>
      </c>
    </row>
    <row r="26508" spans="2:5" x14ac:dyDescent="0.2">
      <c r="B26508" s="7" t="s">
        <v>26614</v>
      </c>
      <c r="E26508" s="7">
        <v>517</v>
      </c>
    </row>
    <row r="26509" spans="2:5" x14ac:dyDescent="0.2">
      <c r="B26509" s="7" t="s">
        <v>26615</v>
      </c>
      <c r="E26509" s="7">
        <v>283</v>
      </c>
    </row>
    <row r="26510" spans="2:5" x14ac:dyDescent="0.2">
      <c r="B26510" s="7" t="s">
        <v>26616</v>
      </c>
      <c r="E26510" s="7">
        <v>445</v>
      </c>
    </row>
    <row r="26511" spans="2:5" x14ac:dyDescent="0.2">
      <c r="B26511" s="7" t="s">
        <v>26617</v>
      </c>
      <c r="E26511" s="7">
        <v>374</v>
      </c>
    </row>
    <row r="26512" spans="2:5" x14ac:dyDescent="0.2">
      <c r="B26512" s="7" t="s">
        <v>26618</v>
      </c>
      <c r="E26512" s="7">
        <v>310</v>
      </c>
    </row>
    <row r="26513" spans="2:5" x14ac:dyDescent="0.2">
      <c r="B26513" s="7" t="s">
        <v>26619</v>
      </c>
      <c r="E26513" s="7">
        <v>211</v>
      </c>
    </row>
    <row r="26514" spans="2:5" x14ac:dyDescent="0.2">
      <c r="B26514" s="7" t="s">
        <v>26620</v>
      </c>
      <c r="E26514" s="7">
        <v>0</v>
      </c>
    </row>
    <row r="26515" spans="2:5" x14ac:dyDescent="0.2">
      <c r="B26515" s="7" t="s">
        <v>26621</v>
      </c>
      <c r="E26515" s="7">
        <v>416</v>
      </c>
    </row>
    <row r="26516" spans="2:5" x14ac:dyDescent="0.2">
      <c r="B26516" s="7" t="s">
        <v>26622</v>
      </c>
      <c r="E26516" s="7">
        <v>292</v>
      </c>
    </row>
    <row r="26517" spans="2:5" x14ac:dyDescent="0.2">
      <c r="B26517" s="7" t="s">
        <v>26623</v>
      </c>
      <c r="E26517" s="7">
        <v>418</v>
      </c>
    </row>
    <row r="26518" spans="2:5" x14ac:dyDescent="0.2">
      <c r="B26518" s="7" t="s">
        <v>26624</v>
      </c>
      <c r="E26518" s="7">
        <v>587</v>
      </c>
    </row>
    <row r="26519" spans="2:5" x14ac:dyDescent="0.2">
      <c r="B26519" s="7" t="s">
        <v>26625</v>
      </c>
      <c r="E26519" s="7">
        <v>224</v>
      </c>
    </row>
    <row r="26520" spans="2:5" x14ac:dyDescent="0.2">
      <c r="B26520" s="7" t="s">
        <v>26626</v>
      </c>
      <c r="E26520" s="7">
        <v>307</v>
      </c>
    </row>
    <row r="26521" spans="2:5" x14ac:dyDescent="0.2">
      <c r="B26521" s="7" t="s">
        <v>26627</v>
      </c>
      <c r="E26521" s="7">
        <v>411</v>
      </c>
    </row>
    <row r="26522" spans="2:5" x14ac:dyDescent="0.2">
      <c r="B26522" s="7" t="s">
        <v>26628</v>
      </c>
      <c r="E26522" s="7">
        <v>490</v>
      </c>
    </row>
    <row r="26523" spans="2:5" x14ac:dyDescent="0.2">
      <c r="B26523" s="7" t="s">
        <v>26629</v>
      </c>
      <c r="E26523" s="7">
        <v>400</v>
      </c>
    </row>
    <row r="26524" spans="2:5" x14ac:dyDescent="0.2">
      <c r="B26524" s="7" t="s">
        <v>26630</v>
      </c>
      <c r="E26524" s="7">
        <v>435</v>
      </c>
    </row>
    <row r="26525" spans="2:5" x14ac:dyDescent="0.2">
      <c r="B26525" s="7" t="s">
        <v>26631</v>
      </c>
      <c r="E26525" s="7">
        <v>378</v>
      </c>
    </row>
    <row r="26526" spans="2:5" x14ac:dyDescent="0.2">
      <c r="B26526" s="7" t="s">
        <v>26632</v>
      </c>
      <c r="E26526" s="7">
        <v>384</v>
      </c>
    </row>
    <row r="26527" spans="2:5" x14ac:dyDescent="0.2">
      <c r="B26527" s="7" t="s">
        <v>26633</v>
      </c>
      <c r="E26527" s="7">
        <v>329</v>
      </c>
    </row>
    <row r="26528" spans="2:5" x14ac:dyDescent="0.2">
      <c r="B26528" s="7" t="s">
        <v>26634</v>
      </c>
      <c r="E26528" s="7">
        <v>233</v>
      </c>
    </row>
    <row r="26529" spans="2:5" x14ac:dyDescent="0.2">
      <c r="B26529" s="7" t="s">
        <v>26635</v>
      </c>
      <c r="E26529" s="7">
        <v>231</v>
      </c>
    </row>
    <row r="26530" spans="2:5" x14ac:dyDescent="0.2">
      <c r="B26530" s="7" t="s">
        <v>26636</v>
      </c>
      <c r="E26530" s="7">
        <v>293</v>
      </c>
    </row>
    <row r="26531" spans="2:5" x14ac:dyDescent="0.2">
      <c r="B26531" s="7" t="s">
        <v>26637</v>
      </c>
      <c r="E26531" s="7">
        <v>267</v>
      </c>
    </row>
    <row r="26532" spans="2:5" x14ac:dyDescent="0.2">
      <c r="B26532" s="7" t="s">
        <v>26638</v>
      </c>
      <c r="E26532" s="7">
        <v>342</v>
      </c>
    </row>
    <row r="26533" spans="2:5" x14ac:dyDescent="0.2">
      <c r="B26533" s="7" t="s">
        <v>26639</v>
      </c>
      <c r="E26533" s="7">
        <v>414</v>
      </c>
    </row>
    <row r="26534" spans="2:5" x14ac:dyDescent="0.2">
      <c r="B26534" s="7" t="s">
        <v>26640</v>
      </c>
      <c r="E26534" s="7">
        <v>445</v>
      </c>
    </row>
    <row r="26535" spans="2:5" x14ac:dyDescent="0.2">
      <c r="B26535" s="7" t="s">
        <v>26641</v>
      </c>
      <c r="E26535" s="7">
        <v>419</v>
      </c>
    </row>
    <row r="26536" spans="2:5" x14ac:dyDescent="0.2">
      <c r="B26536" s="7" t="s">
        <v>26642</v>
      </c>
      <c r="E26536" s="7">
        <v>312</v>
      </c>
    </row>
    <row r="26537" spans="2:5" x14ac:dyDescent="0.2">
      <c r="B26537" s="7" t="s">
        <v>26643</v>
      </c>
      <c r="E26537" s="7">
        <v>453</v>
      </c>
    </row>
    <row r="26538" spans="2:5" x14ac:dyDescent="0.2">
      <c r="B26538" s="7" t="s">
        <v>26644</v>
      </c>
      <c r="E26538" s="7">
        <v>411</v>
      </c>
    </row>
    <row r="26539" spans="2:5" x14ac:dyDescent="0.2">
      <c r="B26539" s="7" t="s">
        <v>26645</v>
      </c>
      <c r="E26539" s="7">
        <v>219</v>
      </c>
    </row>
    <row r="26540" spans="2:5" x14ac:dyDescent="0.2">
      <c r="B26540" s="7" t="s">
        <v>26646</v>
      </c>
      <c r="E26540" s="7">
        <v>492</v>
      </c>
    </row>
    <row r="26541" spans="2:5" x14ac:dyDescent="0.2">
      <c r="B26541" s="7" t="s">
        <v>26647</v>
      </c>
      <c r="E26541" s="7">
        <v>249</v>
      </c>
    </row>
    <row r="26542" spans="2:5" x14ac:dyDescent="0.2">
      <c r="B26542" s="7" t="s">
        <v>26648</v>
      </c>
      <c r="E26542" s="7">
        <v>489</v>
      </c>
    </row>
    <row r="26543" spans="2:5" x14ac:dyDescent="0.2">
      <c r="B26543" s="7" t="s">
        <v>26649</v>
      </c>
      <c r="E26543" s="7">
        <v>480</v>
      </c>
    </row>
    <row r="26544" spans="2:5" x14ac:dyDescent="0.2">
      <c r="B26544" s="7" t="s">
        <v>26650</v>
      </c>
      <c r="E26544" s="7">
        <v>480</v>
      </c>
    </row>
    <row r="26545" spans="2:5" x14ac:dyDescent="0.2">
      <c r="B26545" s="7" t="s">
        <v>26651</v>
      </c>
      <c r="E26545" s="7">
        <v>422</v>
      </c>
    </row>
    <row r="26546" spans="2:5" x14ac:dyDescent="0.2">
      <c r="B26546" s="7" t="s">
        <v>26652</v>
      </c>
      <c r="E26546" s="7">
        <v>342</v>
      </c>
    </row>
    <row r="26547" spans="2:5" x14ac:dyDescent="0.2">
      <c r="B26547" s="7" t="s">
        <v>26653</v>
      </c>
      <c r="E26547" s="7">
        <v>374</v>
      </c>
    </row>
    <row r="26548" spans="2:5" x14ac:dyDescent="0.2">
      <c r="B26548" s="7" t="s">
        <v>26654</v>
      </c>
      <c r="E26548" s="7">
        <v>414</v>
      </c>
    </row>
    <row r="26549" spans="2:5" x14ac:dyDescent="0.2">
      <c r="B26549" s="7" t="s">
        <v>26655</v>
      </c>
      <c r="E26549" s="7">
        <v>357</v>
      </c>
    </row>
    <row r="26550" spans="2:5" x14ac:dyDescent="0.2">
      <c r="B26550" s="7" t="s">
        <v>26656</v>
      </c>
      <c r="E26550" s="7">
        <v>519</v>
      </c>
    </row>
    <row r="26551" spans="2:5" x14ac:dyDescent="0.2">
      <c r="B26551" s="7" t="s">
        <v>26657</v>
      </c>
      <c r="E26551" s="7">
        <v>484</v>
      </c>
    </row>
    <row r="26552" spans="2:5" x14ac:dyDescent="0.2">
      <c r="B26552" s="7" t="s">
        <v>26658</v>
      </c>
      <c r="E26552" s="7">
        <v>458</v>
      </c>
    </row>
    <row r="26553" spans="2:5" x14ac:dyDescent="0.2">
      <c r="B26553" s="7" t="s">
        <v>26659</v>
      </c>
      <c r="E26553" s="7">
        <v>452</v>
      </c>
    </row>
    <row r="26554" spans="2:5" x14ac:dyDescent="0.2">
      <c r="B26554" s="7" t="s">
        <v>26660</v>
      </c>
      <c r="E26554" s="7">
        <v>385</v>
      </c>
    </row>
    <row r="26555" spans="2:5" x14ac:dyDescent="0.2">
      <c r="B26555" s="7" t="s">
        <v>26661</v>
      </c>
      <c r="E26555" s="7">
        <v>488</v>
      </c>
    </row>
    <row r="26556" spans="2:5" x14ac:dyDescent="0.2">
      <c r="B26556" s="7" t="s">
        <v>26662</v>
      </c>
      <c r="E26556" s="7">
        <v>402</v>
      </c>
    </row>
    <row r="26557" spans="2:5" x14ac:dyDescent="0.2">
      <c r="B26557" s="7" t="s">
        <v>26663</v>
      </c>
      <c r="E26557" s="7">
        <v>508</v>
      </c>
    </row>
    <row r="26558" spans="2:5" x14ac:dyDescent="0.2">
      <c r="B26558" s="7" t="s">
        <v>26664</v>
      </c>
      <c r="E26558" s="7">
        <v>401</v>
      </c>
    </row>
    <row r="26559" spans="2:5" x14ac:dyDescent="0.2">
      <c r="B26559" s="7" t="s">
        <v>26665</v>
      </c>
      <c r="E26559" s="7">
        <v>466</v>
      </c>
    </row>
    <row r="26560" spans="2:5" x14ac:dyDescent="0.2">
      <c r="B26560" s="7" t="s">
        <v>26666</v>
      </c>
      <c r="E26560" s="7">
        <v>447</v>
      </c>
    </row>
    <row r="26561" spans="2:5" x14ac:dyDescent="0.2">
      <c r="B26561" s="7" t="s">
        <v>26667</v>
      </c>
      <c r="E26561" s="7">
        <v>440</v>
      </c>
    </row>
    <row r="26562" spans="2:5" x14ac:dyDescent="0.2">
      <c r="B26562" s="7" t="s">
        <v>26668</v>
      </c>
      <c r="E26562" s="7">
        <v>335</v>
      </c>
    </row>
    <row r="26563" spans="2:5" x14ac:dyDescent="0.2">
      <c r="B26563" s="7" t="s">
        <v>26669</v>
      </c>
      <c r="E26563" s="7">
        <v>488</v>
      </c>
    </row>
    <row r="26564" spans="2:5" x14ac:dyDescent="0.2">
      <c r="B26564" s="7" t="s">
        <v>26670</v>
      </c>
      <c r="E26564" s="7">
        <v>240</v>
      </c>
    </row>
    <row r="26565" spans="2:5" x14ac:dyDescent="0.2">
      <c r="B26565" s="7" t="s">
        <v>26671</v>
      </c>
      <c r="E26565" s="7">
        <v>412</v>
      </c>
    </row>
    <row r="26566" spans="2:5" x14ac:dyDescent="0.2">
      <c r="B26566" s="7" t="s">
        <v>26672</v>
      </c>
      <c r="E26566" s="7">
        <v>365</v>
      </c>
    </row>
    <row r="26567" spans="2:5" x14ac:dyDescent="0.2">
      <c r="B26567" s="7" t="s">
        <v>26673</v>
      </c>
      <c r="E26567" s="7">
        <v>278</v>
      </c>
    </row>
    <row r="26568" spans="2:5" x14ac:dyDescent="0.2">
      <c r="B26568" s="7" t="s">
        <v>26674</v>
      </c>
      <c r="E26568" s="7">
        <v>325</v>
      </c>
    </row>
    <row r="26569" spans="2:5" x14ac:dyDescent="0.2">
      <c r="B26569" s="7" t="s">
        <v>26675</v>
      </c>
      <c r="E26569" s="7">
        <v>385</v>
      </c>
    </row>
    <row r="26570" spans="2:5" x14ac:dyDescent="0.2">
      <c r="B26570" s="7" t="s">
        <v>26676</v>
      </c>
      <c r="E26570" s="7">
        <v>383</v>
      </c>
    </row>
    <row r="26571" spans="2:5" x14ac:dyDescent="0.2">
      <c r="B26571" s="7" t="s">
        <v>26677</v>
      </c>
      <c r="E26571" s="7">
        <v>413</v>
      </c>
    </row>
    <row r="26572" spans="2:5" x14ac:dyDescent="0.2">
      <c r="B26572" s="7" t="s">
        <v>26678</v>
      </c>
      <c r="E26572" s="7">
        <v>330</v>
      </c>
    </row>
    <row r="26573" spans="2:5" x14ac:dyDescent="0.2">
      <c r="B26573" s="7" t="s">
        <v>26679</v>
      </c>
      <c r="E26573" s="7">
        <v>362</v>
      </c>
    </row>
    <row r="26574" spans="2:5" x14ac:dyDescent="0.2">
      <c r="B26574" s="7" t="s">
        <v>26680</v>
      </c>
      <c r="E26574" s="7">
        <v>435</v>
      </c>
    </row>
    <row r="26575" spans="2:5" x14ac:dyDescent="0.2">
      <c r="B26575" s="7" t="s">
        <v>26681</v>
      </c>
      <c r="E26575" s="7">
        <v>408</v>
      </c>
    </row>
    <row r="26576" spans="2:5" x14ac:dyDescent="0.2">
      <c r="B26576" s="7" t="s">
        <v>26682</v>
      </c>
      <c r="E26576" s="7">
        <v>295</v>
      </c>
    </row>
    <row r="26577" spans="2:5" x14ac:dyDescent="0.2">
      <c r="B26577" s="7" t="s">
        <v>26683</v>
      </c>
      <c r="E26577" s="7">
        <v>404</v>
      </c>
    </row>
    <row r="26578" spans="2:5" x14ac:dyDescent="0.2">
      <c r="B26578" s="7" t="s">
        <v>26684</v>
      </c>
      <c r="E26578" s="7">
        <v>479</v>
      </c>
    </row>
    <row r="26579" spans="2:5" x14ac:dyDescent="0.2">
      <c r="B26579" s="7" t="s">
        <v>26685</v>
      </c>
      <c r="E26579" s="7">
        <v>312</v>
      </c>
    </row>
    <row r="26580" spans="2:5" x14ac:dyDescent="0.2">
      <c r="B26580" s="7" t="s">
        <v>26686</v>
      </c>
      <c r="E26580" s="7">
        <v>410</v>
      </c>
    </row>
    <row r="26581" spans="2:5" x14ac:dyDescent="0.2">
      <c r="B26581" s="7" t="s">
        <v>26687</v>
      </c>
      <c r="E26581" s="7">
        <v>361</v>
      </c>
    </row>
    <row r="26582" spans="2:5" x14ac:dyDescent="0.2">
      <c r="B26582" s="7" t="s">
        <v>26688</v>
      </c>
      <c r="E26582" s="7">
        <v>314</v>
      </c>
    </row>
    <row r="26583" spans="2:5" x14ac:dyDescent="0.2">
      <c r="B26583" s="7" t="s">
        <v>26689</v>
      </c>
      <c r="E26583" s="7">
        <v>462</v>
      </c>
    </row>
    <row r="26584" spans="2:5" x14ac:dyDescent="0.2">
      <c r="B26584" s="7" t="s">
        <v>26690</v>
      </c>
      <c r="E26584" s="7">
        <v>340</v>
      </c>
    </row>
    <row r="26585" spans="2:5" x14ac:dyDescent="0.2">
      <c r="B26585" s="7" t="s">
        <v>26691</v>
      </c>
      <c r="E26585" s="7">
        <v>512</v>
      </c>
    </row>
    <row r="26586" spans="2:5" x14ac:dyDescent="0.2">
      <c r="B26586" s="7" t="s">
        <v>26692</v>
      </c>
      <c r="E26586" s="7">
        <v>388</v>
      </c>
    </row>
    <row r="26587" spans="2:5" x14ac:dyDescent="0.2">
      <c r="B26587" s="7" t="s">
        <v>26693</v>
      </c>
      <c r="E26587" s="7">
        <v>478</v>
      </c>
    </row>
    <row r="26588" spans="2:5" x14ac:dyDescent="0.2">
      <c r="B26588" s="7" t="s">
        <v>26694</v>
      </c>
      <c r="E26588" s="7">
        <v>472</v>
      </c>
    </row>
    <row r="26589" spans="2:5" x14ac:dyDescent="0.2">
      <c r="B26589" s="7" t="s">
        <v>26695</v>
      </c>
      <c r="E26589" s="7">
        <v>309</v>
      </c>
    </row>
    <row r="26590" spans="2:5" x14ac:dyDescent="0.2">
      <c r="B26590" s="7" t="s">
        <v>26696</v>
      </c>
      <c r="E26590" s="7">
        <v>335</v>
      </c>
    </row>
    <row r="26591" spans="2:5" x14ac:dyDescent="0.2">
      <c r="B26591" s="7" t="s">
        <v>26697</v>
      </c>
      <c r="E26591" s="7">
        <v>382</v>
      </c>
    </row>
    <row r="26592" spans="2:5" x14ac:dyDescent="0.2">
      <c r="B26592" s="7" t="s">
        <v>26698</v>
      </c>
      <c r="E26592" s="7">
        <v>387</v>
      </c>
    </row>
    <row r="26593" spans="2:5" x14ac:dyDescent="0.2">
      <c r="B26593" s="7" t="s">
        <v>26699</v>
      </c>
      <c r="E26593" s="7">
        <v>280</v>
      </c>
    </row>
    <row r="26594" spans="2:5" x14ac:dyDescent="0.2">
      <c r="B26594" s="7" t="s">
        <v>26700</v>
      </c>
      <c r="E26594" s="7">
        <v>406</v>
      </c>
    </row>
    <row r="26595" spans="2:5" x14ac:dyDescent="0.2">
      <c r="B26595" s="7" t="s">
        <v>26701</v>
      </c>
      <c r="E26595" s="7">
        <v>332</v>
      </c>
    </row>
    <row r="26596" spans="2:5" x14ac:dyDescent="0.2">
      <c r="B26596" s="7" t="s">
        <v>26702</v>
      </c>
      <c r="E26596" s="7">
        <v>397</v>
      </c>
    </row>
    <row r="26597" spans="2:5" x14ac:dyDescent="0.2">
      <c r="B26597" s="7" t="s">
        <v>26703</v>
      </c>
      <c r="E26597" s="7">
        <v>264</v>
      </c>
    </row>
    <row r="26598" spans="2:5" x14ac:dyDescent="0.2">
      <c r="B26598" s="7" t="s">
        <v>26704</v>
      </c>
      <c r="E26598" s="7">
        <v>444</v>
      </c>
    </row>
    <row r="26599" spans="2:5" x14ac:dyDescent="0.2">
      <c r="B26599" s="7" t="s">
        <v>26705</v>
      </c>
      <c r="E26599" s="7">
        <v>377</v>
      </c>
    </row>
    <row r="26600" spans="2:5" x14ac:dyDescent="0.2">
      <c r="B26600" s="7" t="s">
        <v>26706</v>
      </c>
      <c r="E26600" s="7">
        <v>534</v>
      </c>
    </row>
    <row r="26601" spans="2:5" x14ac:dyDescent="0.2">
      <c r="B26601" s="7" t="s">
        <v>26707</v>
      </c>
      <c r="E26601" s="7">
        <v>370</v>
      </c>
    </row>
    <row r="26602" spans="2:5" x14ac:dyDescent="0.2">
      <c r="B26602" s="7" t="s">
        <v>26708</v>
      </c>
      <c r="E26602" s="7">
        <v>394</v>
      </c>
    </row>
    <row r="26603" spans="2:5" x14ac:dyDescent="0.2">
      <c r="B26603" s="7" t="s">
        <v>26709</v>
      </c>
      <c r="E26603" s="7">
        <v>343</v>
      </c>
    </row>
    <row r="26604" spans="2:5" x14ac:dyDescent="0.2">
      <c r="B26604" s="7" t="s">
        <v>26710</v>
      </c>
      <c r="E26604" s="7">
        <v>465</v>
      </c>
    </row>
    <row r="26605" spans="2:5" x14ac:dyDescent="0.2">
      <c r="B26605" s="7" t="s">
        <v>26711</v>
      </c>
      <c r="E26605" s="7">
        <v>598</v>
      </c>
    </row>
    <row r="26606" spans="2:5" x14ac:dyDescent="0.2">
      <c r="B26606" s="7" t="s">
        <v>26712</v>
      </c>
      <c r="E26606" s="7">
        <v>370</v>
      </c>
    </row>
    <row r="26607" spans="2:5" x14ac:dyDescent="0.2">
      <c r="B26607" s="7" t="s">
        <v>26713</v>
      </c>
      <c r="E26607" s="7">
        <v>422</v>
      </c>
    </row>
    <row r="26608" spans="2:5" x14ac:dyDescent="0.2">
      <c r="B26608" s="7" t="s">
        <v>26714</v>
      </c>
      <c r="E26608" s="7">
        <v>378</v>
      </c>
    </row>
    <row r="26609" spans="2:5" x14ac:dyDescent="0.2">
      <c r="B26609" s="7" t="s">
        <v>26715</v>
      </c>
      <c r="E26609" s="7">
        <v>212</v>
      </c>
    </row>
    <row r="26610" spans="2:5" x14ac:dyDescent="0.2">
      <c r="B26610" s="7" t="s">
        <v>26716</v>
      </c>
      <c r="E26610" s="7">
        <v>334</v>
      </c>
    </row>
    <row r="26611" spans="2:5" x14ac:dyDescent="0.2">
      <c r="B26611" s="7" t="s">
        <v>26717</v>
      </c>
      <c r="E26611" s="7">
        <v>286</v>
      </c>
    </row>
    <row r="26612" spans="2:5" x14ac:dyDescent="0.2">
      <c r="B26612" s="7" t="s">
        <v>26718</v>
      </c>
      <c r="E26612" s="7">
        <v>220</v>
      </c>
    </row>
    <row r="26613" spans="2:5" x14ac:dyDescent="0.2">
      <c r="B26613" s="7" t="s">
        <v>26719</v>
      </c>
      <c r="E26613" s="7">
        <v>272</v>
      </c>
    </row>
    <row r="26614" spans="2:5" x14ac:dyDescent="0.2">
      <c r="B26614" s="7" t="s">
        <v>26720</v>
      </c>
      <c r="E26614" s="7">
        <v>0</v>
      </c>
    </row>
    <row r="26615" spans="2:5" x14ac:dyDescent="0.2">
      <c r="B26615" s="7" t="s">
        <v>26721</v>
      </c>
      <c r="E26615" s="7">
        <v>422</v>
      </c>
    </row>
    <row r="26616" spans="2:5" x14ac:dyDescent="0.2">
      <c r="B26616" s="7" t="s">
        <v>26722</v>
      </c>
      <c r="E26616" s="7">
        <v>269</v>
      </c>
    </row>
    <row r="26617" spans="2:5" x14ac:dyDescent="0.2">
      <c r="B26617" s="7" t="s">
        <v>26723</v>
      </c>
      <c r="E26617" s="7">
        <v>487</v>
      </c>
    </row>
    <row r="26618" spans="2:5" x14ac:dyDescent="0.2">
      <c r="B26618" s="7" t="s">
        <v>26724</v>
      </c>
      <c r="E26618" s="7">
        <v>469</v>
      </c>
    </row>
    <row r="26619" spans="2:5" x14ac:dyDescent="0.2">
      <c r="B26619" s="7" t="s">
        <v>26725</v>
      </c>
      <c r="E26619" s="7">
        <v>263</v>
      </c>
    </row>
    <row r="26620" spans="2:5" x14ac:dyDescent="0.2">
      <c r="B26620" s="7" t="s">
        <v>26726</v>
      </c>
      <c r="E26620" s="7">
        <v>184</v>
      </c>
    </row>
    <row r="26621" spans="2:5" x14ac:dyDescent="0.2">
      <c r="B26621" s="7" t="s">
        <v>26727</v>
      </c>
      <c r="E26621" s="7">
        <v>506</v>
      </c>
    </row>
    <row r="26622" spans="2:5" x14ac:dyDescent="0.2">
      <c r="B26622" s="7" t="s">
        <v>26728</v>
      </c>
      <c r="E26622" s="7">
        <v>416</v>
      </c>
    </row>
    <row r="26623" spans="2:5" x14ac:dyDescent="0.2">
      <c r="B26623" s="7" t="s">
        <v>26729</v>
      </c>
      <c r="E26623" s="7">
        <v>330</v>
      </c>
    </row>
    <row r="26624" spans="2:5" x14ac:dyDescent="0.2">
      <c r="B26624" s="7" t="s">
        <v>26730</v>
      </c>
      <c r="E26624" s="7">
        <v>474</v>
      </c>
    </row>
    <row r="26625" spans="2:5" x14ac:dyDescent="0.2">
      <c r="B26625" s="7" t="s">
        <v>26731</v>
      </c>
      <c r="E26625" s="7">
        <v>422</v>
      </c>
    </row>
    <row r="26626" spans="2:5" x14ac:dyDescent="0.2">
      <c r="B26626" s="7" t="s">
        <v>26732</v>
      </c>
      <c r="E26626" s="7">
        <v>351</v>
      </c>
    </row>
    <row r="26627" spans="2:5" x14ac:dyDescent="0.2">
      <c r="B26627" s="7" t="s">
        <v>26733</v>
      </c>
      <c r="E26627" s="7">
        <v>250</v>
      </c>
    </row>
    <row r="26628" spans="2:5" x14ac:dyDescent="0.2">
      <c r="B26628" s="7" t="s">
        <v>26734</v>
      </c>
      <c r="E26628" s="7">
        <v>244</v>
      </c>
    </row>
    <row r="26629" spans="2:5" x14ac:dyDescent="0.2">
      <c r="B26629" s="7" t="s">
        <v>26735</v>
      </c>
      <c r="E26629" s="7">
        <v>319</v>
      </c>
    </row>
    <row r="26630" spans="2:5" x14ac:dyDescent="0.2">
      <c r="B26630" s="7" t="s">
        <v>26736</v>
      </c>
      <c r="E26630" s="7">
        <v>344</v>
      </c>
    </row>
    <row r="26631" spans="2:5" x14ac:dyDescent="0.2">
      <c r="B26631" s="7" t="s">
        <v>26737</v>
      </c>
      <c r="E26631" s="7">
        <v>230</v>
      </c>
    </row>
    <row r="26632" spans="2:5" x14ac:dyDescent="0.2">
      <c r="B26632" s="7" t="s">
        <v>26738</v>
      </c>
      <c r="E26632" s="7">
        <v>365</v>
      </c>
    </row>
    <row r="26633" spans="2:5" x14ac:dyDescent="0.2">
      <c r="B26633" s="7" t="s">
        <v>26739</v>
      </c>
      <c r="E26633" s="7">
        <v>430</v>
      </c>
    </row>
    <row r="26634" spans="2:5" x14ac:dyDescent="0.2">
      <c r="B26634" s="7" t="s">
        <v>26740</v>
      </c>
      <c r="E26634" s="7">
        <v>428</v>
      </c>
    </row>
    <row r="26635" spans="2:5" x14ac:dyDescent="0.2">
      <c r="B26635" s="7" t="s">
        <v>26741</v>
      </c>
      <c r="E26635" s="7">
        <v>445</v>
      </c>
    </row>
    <row r="26636" spans="2:5" x14ac:dyDescent="0.2">
      <c r="B26636" s="7" t="s">
        <v>26742</v>
      </c>
      <c r="E26636" s="7">
        <v>358</v>
      </c>
    </row>
    <row r="26637" spans="2:5" x14ac:dyDescent="0.2">
      <c r="B26637" s="7" t="s">
        <v>26743</v>
      </c>
      <c r="E26637" s="7">
        <v>305</v>
      </c>
    </row>
    <row r="26638" spans="2:5" x14ac:dyDescent="0.2">
      <c r="B26638" s="7" t="s">
        <v>26744</v>
      </c>
      <c r="E26638" s="7">
        <v>417</v>
      </c>
    </row>
    <row r="26639" spans="2:5" x14ac:dyDescent="0.2">
      <c r="B26639" s="7" t="s">
        <v>26745</v>
      </c>
      <c r="E26639" s="7">
        <v>220</v>
      </c>
    </row>
    <row r="26640" spans="2:5" x14ac:dyDescent="0.2">
      <c r="B26640" s="7" t="s">
        <v>26746</v>
      </c>
      <c r="E26640" s="7">
        <v>370</v>
      </c>
    </row>
    <row r="26641" spans="2:5" x14ac:dyDescent="0.2">
      <c r="B26641" s="7" t="s">
        <v>26747</v>
      </c>
      <c r="E26641" s="7">
        <v>173</v>
      </c>
    </row>
    <row r="26642" spans="2:5" x14ac:dyDescent="0.2">
      <c r="B26642" s="7" t="s">
        <v>26748</v>
      </c>
      <c r="E26642" s="7">
        <v>430</v>
      </c>
    </row>
    <row r="26643" spans="2:5" x14ac:dyDescent="0.2">
      <c r="B26643" s="7" t="s">
        <v>26749</v>
      </c>
      <c r="E26643" s="7">
        <v>428</v>
      </c>
    </row>
    <row r="26644" spans="2:5" x14ac:dyDescent="0.2">
      <c r="B26644" s="7" t="s">
        <v>26750</v>
      </c>
      <c r="E26644" s="7">
        <v>406</v>
      </c>
    </row>
    <row r="26645" spans="2:5" x14ac:dyDescent="0.2">
      <c r="B26645" s="7" t="s">
        <v>26751</v>
      </c>
      <c r="E26645" s="7">
        <v>356</v>
      </c>
    </row>
    <row r="26646" spans="2:5" x14ac:dyDescent="0.2">
      <c r="B26646" s="7" t="s">
        <v>26752</v>
      </c>
      <c r="E26646" s="7">
        <v>344</v>
      </c>
    </row>
    <row r="26647" spans="2:5" x14ac:dyDescent="0.2">
      <c r="B26647" s="7" t="s">
        <v>26753</v>
      </c>
      <c r="E26647" s="7">
        <v>417</v>
      </c>
    </row>
    <row r="26648" spans="2:5" x14ac:dyDescent="0.2">
      <c r="B26648" s="7" t="s">
        <v>26754</v>
      </c>
      <c r="E26648" s="7">
        <v>400</v>
      </c>
    </row>
    <row r="26649" spans="2:5" x14ac:dyDescent="0.2">
      <c r="B26649" s="7" t="s">
        <v>26755</v>
      </c>
      <c r="E26649" s="7">
        <v>458</v>
      </c>
    </row>
    <row r="26650" spans="2:5" x14ac:dyDescent="0.2">
      <c r="B26650" s="7" t="s">
        <v>26756</v>
      </c>
      <c r="E26650" s="7">
        <v>442</v>
      </c>
    </row>
    <row r="26651" spans="2:5" x14ac:dyDescent="0.2">
      <c r="B26651" s="7" t="s">
        <v>26757</v>
      </c>
      <c r="E26651" s="7">
        <v>414</v>
      </c>
    </row>
    <row r="26652" spans="2:5" x14ac:dyDescent="0.2">
      <c r="B26652" s="7" t="s">
        <v>26758</v>
      </c>
      <c r="E26652" s="7">
        <v>561</v>
      </c>
    </row>
    <row r="26653" spans="2:5" x14ac:dyDescent="0.2">
      <c r="B26653" s="7" t="s">
        <v>26759</v>
      </c>
      <c r="E26653" s="7">
        <v>452</v>
      </c>
    </row>
    <row r="26654" spans="2:5" x14ac:dyDescent="0.2">
      <c r="B26654" s="7" t="s">
        <v>26760</v>
      </c>
      <c r="E26654" s="7">
        <v>372</v>
      </c>
    </row>
    <row r="26655" spans="2:5" x14ac:dyDescent="0.2">
      <c r="B26655" s="7" t="s">
        <v>26761</v>
      </c>
      <c r="E26655" s="7">
        <v>392</v>
      </c>
    </row>
    <row r="26656" spans="2:5" x14ac:dyDescent="0.2">
      <c r="B26656" s="7" t="s">
        <v>26762</v>
      </c>
      <c r="E26656" s="7">
        <v>360</v>
      </c>
    </row>
    <row r="26657" spans="2:5" x14ac:dyDescent="0.2">
      <c r="B26657" s="7" t="s">
        <v>26763</v>
      </c>
      <c r="E26657" s="7">
        <v>487</v>
      </c>
    </row>
    <row r="26658" spans="2:5" x14ac:dyDescent="0.2">
      <c r="B26658" s="7" t="s">
        <v>26764</v>
      </c>
      <c r="E26658" s="7">
        <v>317</v>
      </c>
    </row>
    <row r="26659" spans="2:5" x14ac:dyDescent="0.2">
      <c r="B26659" s="7" t="s">
        <v>26765</v>
      </c>
      <c r="E26659" s="7">
        <v>459</v>
      </c>
    </row>
    <row r="26660" spans="2:5" x14ac:dyDescent="0.2">
      <c r="B26660" s="7" t="s">
        <v>26766</v>
      </c>
      <c r="E26660" s="7">
        <v>456</v>
      </c>
    </row>
    <row r="26661" spans="2:5" x14ac:dyDescent="0.2">
      <c r="B26661" s="7" t="s">
        <v>26767</v>
      </c>
      <c r="E26661" s="7">
        <v>454</v>
      </c>
    </row>
    <row r="26662" spans="2:5" x14ac:dyDescent="0.2">
      <c r="B26662" s="7" t="s">
        <v>26768</v>
      </c>
      <c r="E26662" s="7">
        <v>447</v>
      </c>
    </row>
    <row r="26663" spans="2:5" x14ac:dyDescent="0.2">
      <c r="B26663" s="7" t="s">
        <v>26769</v>
      </c>
      <c r="E26663" s="7">
        <v>383</v>
      </c>
    </row>
    <row r="26664" spans="2:5" x14ac:dyDescent="0.2">
      <c r="B26664" s="7" t="s">
        <v>26770</v>
      </c>
      <c r="E26664" s="7">
        <v>403</v>
      </c>
    </row>
    <row r="26665" spans="2:5" x14ac:dyDescent="0.2">
      <c r="B26665" s="7" t="s">
        <v>26771</v>
      </c>
      <c r="E26665" s="7">
        <v>530</v>
      </c>
    </row>
    <row r="26666" spans="2:5" x14ac:dyDescent="0.2">
      <c r="B26666" s="7" t="s">
        <v>26772</v>
      </c>
      <c r="E26666" s="7">
        <v>523</v>
      </c>
    </row>
    <row r="26667" spans="2:5" x14ac:dyDescent="0.2">
      <c r="B26667" s="7" t="s">
        <v>26773</v>
      </c>
      <c r="E26667" s="7">
        <v>486</v>
      </c>
    </row>
    <row r="26668" spans="2:5" x14ac:dyDescent="0.2">
      <c r="B26668" s="7" t="s">
        <v>26774</v>
      </c>
      <c r="E26668" s="7">
        <v>349</v>
      </c>
    </row>
    <row r="26669" spans="2:5" x14ac:dyDescent="0.2">
      <c r="B26669" s="7" t="s">
        <v>26775</v>
      </c>
      <c r="E26669" s="7">
        <v>461</v>
      </c>
    </row>
    <row r="26670" spans="2:5" x14ac:dyDescent="0.2">
      <c r="B26670" s="7" t="s">
        <v>26776</v>
      </c>
      <c r="E26670" s="7">
        <v>313</v>
      </c>
    </row>
    <row r="26671" spans="2:5" x14ac:dyDescent="0.2">
      <c r="B26671" s="7" t="s">
        <v>26777</v>
      </c>
      <c r="E26671" s="7">
        <v>371</v>
      </c>
    </row>
    <row r="26672" spans="2:5" x14ac:dyDescent="0.2">
      <c r="B26672" s="7" t="s">
        <v>26778</v>
      </c>
      <c r="E26672" s="7">
        <v>378</v>
      </c>
    </row>
    <row r="26673" spans="2:5" x14ac:dyDescent="0.2">
      <c r="B26673" s="7" t="s">
        <v>26779</v>
      </c>
      <c r="E26673" s="7">
        <v>386</v>
      </c>
    </row>
    <row r="26674" spans="2:5" x14ac:dyDescent="0.2">
      <c r="B26674" s="7" t="s">
        <v>26780</v>
      </c>
      <c r="E26674" s="7">
        <v>467</v>
      </c>
    </row>
    <row r="26675" spans="2:5" x14ac:dyDescent="0.2">
      <c r="B26675" s="7" t="s">
        <v>26781</v>
      </c>
      <c r="E26675" s="7">
        <v>396</v>
      </c>
    </row>
    <row r="26676" spans="2:5" x14ac:dyDescent="0.2">
      <c r="B26676" s="7" t="s">
        <v>26782</v>
      </c>
      <c r="E26676" s="7">
        <v>289</v>
      </c>
    </row>
    <row r="26677" spans="2:5" x14ac:dyDescent="0.2">
      <c r="B26677" s="7" t="s">
        <v>26783</v>
      </c>
      <c r="E26677" s="7">
        <v>443</v>
      </c>
    </row>
    <row r="26678" spans="2:5" x14ac:dyDescent="0.2">
      <c r="B26678" s="7" t="s">
        <v>26784</v>
      </c>
      <c r="E26678" s="7">
        <v>594</v>
      </c>
    </row>
    <row r="26679" spans="2:5" x14ac:dyDescent="0.2">
      <c r="B26679" s="7" t="s">
        <v>26785</v>
      </c>
      <c r="E26679" s="7">
        <v>401</v>
      </c>
    </row>
    <row r="26680" spans="2:5" x14ac:dyDescent="0.2">
      <c r="B26680" s="7" t="s">
        <v>26786</v>
      </c>
      <c r="E26680" s="7">
        <v>345</v>
      </c>
    </row>
    <row r="26681" spans="2:5" x14ac:dyDescent="0.2">
      <c r="B26681" s="7" t="s">
        <v>26787</v>
      </c>
      <c r="E26681" s="7">
        <v>451</v>
      </c>
    </row>
    <row r="26682" spans="2:5" x14ac:dyDescent="0.2">
      <c r="B26682" s="7" t="s">
        <v>26788</v>
      </c>
      <c r="E26682" s="7">
        <v>362</v>
      </c>
    </row>
    <row r="26683" spans="2:5" x14ac:dyDescent="0.2">
      <c r="B26683" s="7" t="s">
        <v>26789</v>
      </c>
      <c r="E26683" s="7">
        <v>510</v>
      </c>
    </row>
    <row r="26684" spans="2:5" x14ac:dyDescent="0.2">
      <c r="B26684" s="7" t="s">
        <v>26790</v>
      </c>
      <c r="E26684" s="7">
        <v>381</v>
      </c>
    </row>
    <row r="26685" spans="2:5" x14ac:dyDescent="0.2">
      <c r="B26685" s="7" t="s">
        <v>26791</v>
      </c>
      <c r="E26685" s="7">
        <v>391</v>
      </c>
    </row>
    <row r="26686" spans="2:5" x14ac:dyDescent="0.2">
      <c r="B26686" s="7" t="s">
        <v>26792</v>
      </c>
      <c r="E26686" s="7">
        <v>305</v>
      </c>
    </row>
    <row r="26687" spans="2:5" x14ac:dyDescent="0.2">
      <c r="B26687" s="7" t="s">
        <v>26793</v>
      </c>
      <c r="E26687" s="7">
        <v>448</v>
      </c>
    </row>
    <row r="26688" spans="2:5" x14ac:dyDescent="0.2">
      <c r="B26688" s="7" t="s">
        <v>26794</v>
      </c>
      <c r="E26688" s="7">
        <v>410</v>
      </c>
    </row>
    <row r="26689" spans="2:5" x14ac:dyDescent="0.2">
      <c r="B26689" s="7" t="s">
        <v>26795</v>
      </c>
      <c r="E26689" s="7">
        <v>307</v>
      </c>
    </row>
    <row r="26690" spans="2:5" x14ac:dyDescent="0.2">
      <c r="B26690" s="7" t="s">
        <v>26796</v>
      </c>
      <c r="E26690" s="7">
        <v>339</v>
      </c>
    </row>
    <row r="26691" spans="2:5" x14ac:dyDescent="0.2">
      <c r="B26691" s="7" t="s">
        <v>26797</v>
      </c>
      <c r="E26691" s="7">
        <v>354</v>
      </c>
    </row>
    <row r="26692" spans="2:5" x14ac:dyDescent="0.2">
      <c r="B26692" s="7" t="s">
        <v>26798</v>
      </c>
      <c r="E26692" s="7">
        <v>459</v>
      </c>
    </row>
    <row r="26693" spans="2:5" x14ac:dyDescent="0.2">
      <c r="B26693" s="7" t="s">
        <v>26799</v>
      </c>
      <c r="E26693" s="7">
        <v>320</v>
      </c>
    </row>
    <row r="26694" spans="2:5" x14ac:dyDescent="0.2">
      <c r="B26694" s="7" t="s">
        <v>26800</v>
      </c>
      <c r="E26694" s="7">
        <v>542</v>
      </c>
    </row>
    <row r="26695" spans="2:5" x14ac:dyDescent="0.2">
      <c r="B26695" s="7" t="s">
        <v>26801</v>
      </c>
      <c r="E26695" s="7">
        <v>462</v>
      </c>
    </row>
    <row r="26696" spans="2:5" x14ac:dyDescent="0.2">
      <c r="B26696" s="7" t="s">
        <v>26802</v>
      </c>
      <c r="E26696" s="7">
        <v>370</v>
      </c>
    </row>
    <row r="26697" spans="2:5" x14ac:dyDescent="0.2">
      <c r="B26697" s="7" t="s">
        <v>26803</v>
      </c>
      <c r="E26697" s="7">
        <v>235</v>
      </c>
    </row>
    <row r="26698" spans="2:5" x14ac:dyDescent="0.2">
      <c r="B26698" s="7" t="s">
        <v>26804</v>
      </c>
      <c r="E26698" s="7">
        <v>370</v>
      </c>
    </row>
    <row r="26699" spans="2:5" x14ac:dyDescent="0.2">
      <c r="B26699" s="7" t="s">
        <v>26805</v>
      </c>
      <c r="E26699" s="7">
        <v>317</v>
      </c>
    </row>
    <row r="26700" spans="2:5" x14ac:dyDescent="0.2">
      <c r="B26700" s="7" t="s">
        <v>26806</v>
      </c>
      <c r="E26700" s="7">
        <v>528</v>
      </c>
    </row>
    <row r="26701" spans="2:5" x14ac:dyDescent="0.2">
      <c r="B26701" s="7" t="s">
        <v>26807</v>
      </c>
      <c r="E26701" s="7">
        <v>569</v>
      </c>
    </row>
    <row r="26702" spans="2:5" x14ac:dyDescent="0.2">
      <c r="B26702" s="7" t="s">
        <v>26808</v>
      </c>
      <c r="E26702" s="7">
        <v>442</v>
      </c>
    </row>
    <row r="26703" spans="2:5" x14ac:dyDescent="0.2">
      <c r="B26703" s="7" t="s">
        <v>26809</v>
      </c>
      <c r="E26703" s="7">
        <v>272</v>
      </c>
    </row>
    <row r="26704" spans="2:5" x14ac:dyDescent="0.2">
      <c r="B26704" s="7" t="s">
        <v>26810</v>
      </c>
      <c r="E26704" s="7">
        <v>568</v>
      </c>
    </row>
    <row r="26705" spans="2:5" x14ac:dyDescent="0.2">
      <c r="B26705" s="7" t="s">
        <v>26811</v>
      </c>
      <c r="E26705" s="7">
        <v>436</v>
      </c>
    </row>
    <row r="26706" spans="2:5" x14ac:dyDescent="0.2">
      <c r="B26706" s="7" t="s">
        <v>26812</v>
      </c>
      <c r="E26706" s="7">
        <v>436</v>
      </c>
    </row>
    <row r="26707" spans="2:5" x14ac:dyDescent="0.2">
      <c r="B26707" s="7" t="s">
        <v>26813</v>
      </c>
      <c r="E26707" s="7">
        <v>393</v>
      </c>
    </row>
    <row r="26708" spans="2:5" x14ac:dyDescent="0.2">
      <c r="B26708" s="7" t="s">
        <v>26814</v>
      </c>
      <c r="E26708" s="7">
        <v>420</v>
      </c>
    </row>
    <row r="26709" spans="2:5" x14ac:dyDescent="0.2">
      <c r="B26709" s="7" t="s">
        <v>26815</v>
      </c>
      <c r="E26709" s="7">
        <v>278</v>
      </c>
    </row>
    <row r="26710" spans="2:5" x14ac:dyDescent="0.2">
      <c r="B26710" s="7" t="s">
        <v>26816</v>
      </c>
      <c r="E26710" s="7">
        <v>514</v>
      </c>
    </row>
    <row r="26711" spans="2:5" x14ac:dyDescent="0.2">
      <c r="B26711" s="7" t="s">
        <v>26817</v>
      </c>
      <c r="E26711" s="7">
        <v>364</v>
      </c>
    </row>
    <row r="26712" spans="2:5" x14ac:dyDescent="0.2">
      <c r="B26712" s="7" t="s">
        <v>26818</v>
      </c>
      <c r="E26712" s="7">
        <v>285</v>
      </c>
    </row>
    <row r="26713" spans="2:5" x14ac:dyDescent="0.2">
      <c r="B26713" s="7" t="s">
        <v>26819</v>
      </c>
      <c r="E26713" s="7">
        <v>420</v>
      </c>
    </row>
    <row r="26714" spans="2:5" x14ac:dyDescent="0.2">
      <c r="B26714" s="7" t="s">
        <v>26820</v>
      </c>
      <c r="E26714" s="7">
        <v>0</v>
      </c>
    </row>
    <row r="26715" spans="2:5" x14ac:dyDescent="0.2">
      <c r="B26715" s="7" t="s">
        <v>26821</v>
      </c>
      <c r="E26715" s="7">
        <v>539</v>
      </c>
    </row>
    <row r="26716" spans="2:5" x14ac:dyDescent="0.2">
      <c r="B26716" s="7" t="s">
        <v>26822</v>
      </c>
      <c r="E26716" s="7">
        <v>400</v>
      </c>
    </row>
    <row r="26717" spans="2:5" x14ac:dyDescent="0.2">
      <c r="B26717" s="7" t="s">
        <v>26823</v>
      </c>
      <c r="E26717" s="7">
        <v>386</v>
      </c>
    </row>
    <row r="26718" spans="2:5" x14ac:dyDescent="0.2">
      <c r="B26718" s="7" t="s">
        <v>26824</v>
      </c>
      <c r="E26718" s="7">
        <v>437</v>
      </c>
    </row>
    <row r="26719" spans="2:5" x14ac:dyDescent="0.2">
      <c r="B26719" s="7" t="s">
        <v>26825</v>
      </c>
      <c r="E26719" s="7">
        <v>385</v>
      </c>
    </row>
    <row r="26720" spans="2:5" x14ac:dyDescent="0.2">
      <c r="B26720" s="7" t="s">
        <v>26826</v>
      </c>
      <c r="E26720" s="7">
        <v>350</v>
      </c>
    </row>
    <row r="26721" spans="2:5" x14ac:dyDescent="0.2">
      <c r="B26721" s="7" t="s">
        <v>26827</v>
      </c>
      <c r="E26721" s="7">
        <v>400</v>
      </c>
    </row>
    <row r="26722" spans="2:5" x14ac:dyDescent="0.2">
      <c r="B26722" s="7" t="s">
        <v>26828</v>
      </c>
      <c r="E26722" s="7">
        <v>501</v>
      </c>
    </row>
    <row r="26723" spans="2:5" x14ac:dyDescent="0.2">
      <c r="B26723" s="7" t="s">
        <v>26829</v>
      </c>
      <c r="E26723" s="7">
        <v>438</v>
      </c>
    </row>
    <row r="26724" spans="2:5" x14ac:dyDescent="0.2">
      <c r="B26724" s="7" t="s">
        <v>26830</v>
      </c>
      <c r="E26724" s="7">
        <v>518</v>
      </c>
    </row>
    <row r="26725" spans="2:5" x14ac:dyDescent="0.2">
      <c r="B26725" s="7" t="s">
        <v>26831</v>
      </c>
      <c r="E26725" s="7">
        <v>384</v>
      </c>
    </row>
    <row r="26726" spans="2:5" x14ac:dyDescent="0.2">
      <c r="B26726" s="7" t="s">
        <v>26832</v>
      </c>
      <c r="E26726" s="7">
        <v>399</v>
      </c>
    </row>
    <row r="26727" spans="2:5" x14ac:dyDescent="0.2">
      <c r="B26727" s="7" t="s">
        <v>26833</v>
      </c>
      <c r="E26727" s="7">
        <v>383</v>
      </c>
    </row>
    <row r="26728" spans="2:5" x14ac:dyDescent="0.2">
      <c r="B26728" s="7" t="s">
        <v>26834</v>
      </c>
      <c r="E26728" s="7">
        <v>296</v>
      </c>
    </row>
    <row r="26729" spans="2:5" x14ac:dyDescent="0.2">
      <c r="B26729" s="7" t="s">
        <v>26835</v>
      </c>
      <c r="E26729" s="7">
        <v>308</v>
      </c>
    </row>
    <row r="26730" spans="2:5" x14ac:dyDescent="0.2">
      <c r="B26730" s="7" t="s">
        <v>26836</v>
      </c>
      <c r="E26730" s="7">
        <v>309</v>
      </c>
    </row>
    <row r="26731" spans="2:5" x14ac:dyDescent="0.2">
      <c r="B26731" s="7" t="s">
        <v>26837</v>
      </c>
      <c r="E26731" s="7">
        <v>453</v>
      </c>
    </row>
    <row r="26732" spans="2:5" x14ac:dyDescent="0.2">
      <c r="B26732" s="7" t="s">
        <v>26838</v>
      </c>
      <c r="E26732" s="7">
        <v>412</v>
      </c>
    </row>
    <row r="26733" spans="2:5" x14ac:dyDescent="0.2">
      <c r="B26733" s="7" t="s">
        <v>26839</v>
      </c>
      <c r="E26733" s="7">
        <v>324</v>
      </c>
    </row>
    <row r="26734" spans="2:5" x14ac:dyDescent="0.2">
      <c r="B26734" s="7" t="s">
        <v>26840</v>
      </c>
      <c r="E26734" s="7">
        <v>394</v>
      </c>
    </row>
    <row r="26735" spans="2:5" x14ac:dyDescent="0.2">
      <c r="B26735" s="7" t="s">
        <v>26841</v>
      </c>
      <c r="E26735" s="7">
        <v>399</v>
      </c>
    </row>
    <row r="26736" spans="2:5" x14ac:dyDescent="0.2">
      <c r="B26736" s="7" t="s">
        <v>26842</v>
      </c>
      <c r="E26736" s="7">
        <v>529</v>
      </c>
    </row>
    <row r="26737" spans="2:5" x14ac:dyDescent="0.2">
      <c r="B26737" s="7" t="s">
        <v>26843</v>
      </c>
      <c r="E26737" s="7">
        <v>371</v>
      </c>
    </row>
    <row r="26738" spans="2:5" x14ac:dyDescent="0.2">
      <c r="B26738" s="7" t="s">
        <v>26844</v>
      </c>
      <c r="E26738" s="7">
        <v>385</v>
      </c>
    </row>
    <row r="26739" spans="2:5" x14ac:dyDescent="0.2">
      <c r="B26739" s="7" t="s">
        <v>26845</v>
      </c>
      <c r="E26739" s="7">
        <v>169</v>
      </c>
    </row>
    <row r="26740" spans="2:5" x14ac:dyDescent="0.2">
      <c r="B26740" s="7" t="s">
        <v>26846</v>
      </c>
      <c r="E26740" s="7">
        <v>444</v>
      </c>
    </row>
    <row r="26741" spans="2:5" x14ac:dyDescent="0.2">
      <c r="B26741" s="7" t="s">
        <v>26847</v>
      </c>
      <c r="E26741" s="7">
        <v>262</v>
      </c>
    </row>
    <row r="26742" spans="2:5" x14ac:dyDescent="0.2">
      <c r="B26742" s="7" t="s">
        <v>26848</v>
      </c>
      <c r="E26742" s="7">
        <v>455</v>
      </c>
    </row>
    <row r="26743" spans="2:5" x14ac:dyDescent="0.2">
      <c r="B26743" s="7" t="s">
        <v>26849</v>
      </c>
      <c r="E26743" s="7">
        <v>337</v>
      </c>
    </row>
    <row r="26744" spans="2:5" x14ac:dyDescent="0.2">
      <c r="B26744" s="7" t="s">
        <v>26850</v>
      </c>
      <c r="E26744" s="7">
        <v>388</v>
      </c>
    </row>
    <row r="26745" spans="2:5" x14ac:dyDescent="0.2">
      <c r="B26745" s="7" t="s">
        <v>26851</v>
      </c>
      <c r="E26745" s="7">
        <v>327</v>
      </c>
    </row>
    <row r="26746" spans="2:5" x14ac:dyDescent="0.2">
      <c r="B26746" s="7" t="s">
        <v>26852</v>
      </c>
      <c r="E26746" s="7">
        <v>409</v>
      </c>
    </row>
    <row r="26747" spans="2:5" x14ac:dyDescent="0.2">
      <c r="B26747" s="7" t="s">
        <v>26853</v>
      </c>
      <c r="E26747" s="7">
        <v>382</v>
      </c>
    </row>
    <row r="26748" spans="2:5" x14ac:dyDescent="0.2">
      <c r="B26748" s="7" t="s">
        <v>26854</v>
      </c>
      <c r="E26748" s="7">
        <v>377</v>
      </c>
    </row>
    <row r="26749" spans="2:5" x14ac:dyDescent="0.2">
      <c r="B26749" s="7" t="s">
        <v>26855</v>
      </c>
      <c r="E26749" s="7">
        <v>427</v>
      </c>
    </row>
    <row r="26750" spans="2:5" x14ac:dyDescent="0.2">
      <c r="B26750" s="7" t="s">
        <v>26856</v>
      </c>
      <c r="E26750" s="7">
        <v>486</v>
      </c>
    </row>
    <row r="26751" spans="2:5" x14ac:dyDescent="0.2">
      <c r="B26751" s="7" t="s">
        <v>26857</v>
      </c>
      <c r="E26751" s="7">
        <v>583</v>
      </c>
    </row>
    <row r="26752" spans="2:5" x14ac:dyDescent="0.2">
      <c r="B26752" s="7" t="s">
        <v>26858</v>
      </c>
      <c r="E26752" s="7">
        <v>447</v>
      </c>
    </row>
    <row r="26753" spans="2:5" x14ac:dyDescent="0.2">
      <c r="B26753" s="7" t="s">
        <v>26859</v>
      </c>
      <c r="E26753" s="7">
        <v>473</v>
      </c>
    </row>
    <row r="26754" spans="2:5" x14ac:dyDescent="0.2">
      <c r="B26754" s="7" t="s">
        <v>26860</v>
      </c>
      <c r="E26754" s="7">
        <v>374</v>
      </c>
    </row>
    <row r="26755" spans="2:5" x14ac:dyDescent="0.2">
      <c r="B26755" s="7" t="s">
        <v>26861</v>
      </c>
      <c r="E26755" s="7">
        <v>487</v>
      </c>
    </row>
    <row r="26756" spans="2:5" x14ac:dyDescent="0.2">
      <c r="B26756" s="7" t="s">
        <v>26862</v>
      </c>
      <c r="E26756" s="7">
        <v>372</v>
      </c>
    </row>
    <row r="26757" spans="2:5" x14ac:dyDescent="0.2">
      <c r="B26757" s="7" t="s">
        <v>26863</v>
      </c>
      <c r="E26757" s="7">
        <v>562</v>
      </c>
    </row>
    <row r="26758" spans="2:5" x14ac:dyDescent="0.2">
      <c r="B26758" s="7" t="s">
        <v>26864</v>
      </c>
      <c r="E26758" s="7">
        <v>294</v>
      </c>
    </row>
    <row r="26759" spans="2:5" x14ac:dyDescent="0.2">
      <c r="B26759" s="7" t="s">
        <v>26865</v>
      </c>
      <c r="E26759" s="7">
        <v>407</v>
      </c>
    </row>
    <row r="26760" spans="2:5" x14ac:dyDescent="0.2">
      <c r="B26760" s="7" t="s">
        <v>26866</v>
      </c>
      <c r="E26760" s="7">
        <v>453</v>
      </c>
    </row>
    <row r="26761" spans="2:5" x14ac:dyDescent="0.2">
      <c r="B26761" s="7" t="s">
        <v>26867</v>
      </c>
      <c r="E26761" s="7">
        <v>482</v>
      </c>
    </row>
    <row r="26762" spans="2:5" x14ac:dyDescent="0.2">
      <c r="B26762" s="7" t="s">
        <v>26868</v>
      </c>
      <c r="E26762" s="7">
        <v>419</v>
      </c>
    </row>
    <row r="26763" spans="2:5" x14ac:dyDescent="0.2">
      <c r="B26763" s="7" t="s">
        <v>26869</v>
      </c>
      <c r="E26763" s="7">
        <v>565</v>
      </c>
    </row>
    <row r="26764" spans="2:5" x14ac:dyDescent="0.2">
      <c r="B26764" s="7" t="s">
        <v>26870</v>
      </c>
      <c r="E26764" s="7">
        <v>318</v>
      </c>
    </row>
    <row r="26765" spans="2:5" x14ac:dyDescent="0.2">
      <c r="B26765" s="7" t="s">
        <v>26871</v>
      </c>
      <c r="E26765" s="7">
        <v>319</v>
      </c>
    </row>
    <row r="26766" spans="2:5" x14ac:dyDescent="0.2">
      <c r="B26766" s="7" t="s">
        <v>26872</v>
      </c>
      <c r="E26766" s="7">
        <v>433</v>
      </c>
    </row>
    <row r="26767" spans="2:5" x14ac:dyDescent="0.2">
      <c r="B26767" s="7" t="s">
        <v>26873</v>
      </c>
      <c r="E26767" s="7">
        <v>394</v>
      </c>
    </row>
    <row r="26768" spans="2:5" x14ac:dyDescent="0.2">
      <c r="B26768" s="7" t="s">
        <v>26874</v>
      </c>
      <c r="E26768" s="7">
        <v>421</v>
      </c>
    </row>
    <row r="26769" spans="2:5" x14ac:dyDescent="0.2">
      <c r="B26769" s="7" t="s">
        <v>26875</v>
      </c>
      <c r="E26769" s="7">
        <v>484</v>
      </c>
    </row>
    <row r="26770" spans="2:5" x14ac:dyDescent="0.2">
      <c r="B26770" s="7" t="s">
        <v>26876</v>
      </c>
      <c r="E26770" s="7">
        <v>505</v>
      </c>
    </row>
    <row r="26771" spans="2:5" x14ac:dyDescent="0.2">
      <c r="B26771" s="7" t="s">
        <v>26877</v>
      </c>
      <c r="E26771" s="7">
        <v>432</v>
      </c>
    </row>
    <row r="26772" spans="2:5" x14ac:dyDescent="0.2">
      <c r="B26772" s="7" t="s">
        <v>26878</v>
      </c>
      <c r="E26772" s="7">
        <v>411</v>
      </c>
    </row>
    <row r="26773" spans="2:5" x14ac:dyDescent="0.2">
      <c r="B26773" s="7" t="s">
        <v>26879</v>
      </c>
      <c r="E26773" s="7">
        <v>456</v>
      </c>
    </row>
    <row r="26774" spans="2:5" x14ac:dyDescent="0.2">
      <c r="B26774" s="7" t="s">
        <v>26880</v>
      </c>
      <c r="E26774" s="7">
        <v>559</v>
      </c>
    </row>
    <row r="26775" spans="2:5" x14ac:dyDescent="0.2">
      <c r="B26775" s="7" t="s">
        <v>26881</v>
      </c>
      <c r="E26775" s="7">
        <v>323</v>
      </c>
    </row>
    <row r="26776" spans="2:5" x14ac:dyDescent="0.2">
      <c r="B26776" s="7" t="s">
        <v>26882</v>
      </c>
      <c r="E26776" s="7">
        <v>336</v>
      </c>
    </row>
    <row r="26777" spans="2:5" x14ac:dyDescent="0.2">
      <c r="B26777" s="7" t="s">
        <v>26883</v>
      </c>
      <c r="E26777" s="7">
        <v>460</v>
      </c>
    </row>
    <row r="26778" spans="2:5" x14ac:dyDescent="0.2">
      <c r="B26778" s="7" t="s">
        <v>26884</v>
      </c>
      <c r="E26778" s="7">
        <v>496</v>
      </c>
    </row>
    <row r="26779" spans="2:5" x14ac:dyDescent="0.2">
      <c r="B26779" s="7" t="s">
        <v>26885</v>
      </c>
      <c r="E26779" s="7">
        <v>470</v>
      </c>
    </row>
    <row r="26780" spans="2:5" x14ac:dyDescent="0.2">
      <c r="B26780" s="7" t="s">
        <v>26886</v>
      </c>
      <c r="E26780" s="7">
        <v>350</v>
      </c>
    </row>
    <row r="26781" spans="2:5" x14ac:dyDescent="0.2">
      <c r="B26781" s="7" t="s">
        <v>26887</v>
      </c>
      <c r="E26781" s="7">
        <v>533</v>
      </c>
    </row>
    <row r="26782" spans="2:5" x14ac:dyDescent="0.2">
      <c r="B26782" s="7" t="s">
        <v>26888</v>
      </c>
      <c r="E26782" s="7">
        <v>386</v>
      </c>
    </row>
    <row r="26783" spans="2:5" x14ac:dyDescent="0.2">
      <c r="B26783" s="7" t="s">
        <v>26889</v>
      </c>
      <c r="E26783" s="7">
        <v>497</v>
      </c>
    </row>
    <row r="26784" spans="2:5" x14ac:dyDescent="0.2">
      <c r="B26784" s="7" t="s">
        <v>26890</v>
      </c>
      <c r="E26784" s="7">
        <v>501</v>
      </c>
    </row>
    <row r="26785" spans="2:5" x14ac:dyDescent="0.2">
      <c r="B26785" s="7" t="s">
        <v>26891</v>
      </c>
      <c r="E26785" s="7">
        <v>358</v>
      </c>
    </row>
    <row r="26786" spans="2:5" x14ac:dyDescent="0.2">
      <c r="B26786" s="7" t="s">
        <v>26892</v>
      </c>
      <c r="E26786" s="7">
        <v>381</v>
      </c>
    </row>
    <row r="26787" spans="2:5" x14ac:dyDescent="0.2">
      <c r="B26787" s="7" t="s">
        <v>26893</v>
      </c>
      <c r="E26787" s="7">
        <v>444</v>
      </c>
    </row>
    <row r="26788" spans="2:5" x14ac:dyDescent="0.2">
      <c r="B26788" s="7" t="s">
        <v>26894</v>
      </c>
      <c r="E26788" s="7">
        <v>447</v>
      </c>
    </row>
    <row r="26789" spans="2:5" x14ac:dyDescent="0.2">
      <c r="B26789" s="7" t="s">
        <v>26895</v>
      </c>
      <c r="E26789" s="7">
        <v>438</v>
      </c>
    </row>
    <row r="26790" spans="2:5" x14ac:dyDescent="0.2">
      <c r="B26790" s="7" t="s">
        <v>26896</v>
      </c>
      <c r="E26790" s="7">
        <v>432</v>
      </c>
    </row>
    <row r="26791" spans="2:5" x14ac:dyDescent="0.2">
      <c r="B26791" s="7" t="s">
        <v>26897</v>
      </c>
      <c r="E26791" s="7">
        <v>384</v>
      </c>
    </row>
    <row r="26792" spans="2:5" x14ac:dyDescent="0.2">
      <c r="B26792" s="7" t="s">
        <v>26898</v>
      </c>
      <c r="E26792" s="7">
        <v>425</v>
      </c>
    </row>
    <row r="26793" spans="2:5" x14ac:dyDescent="0.2">
      <c r="B26793" s="7" t="s">
        <v>26899</v>
      </c>
      <c r="E26793" s="7">
        <v>371</v>
      </c>
    </row>
    <row r="26794" spans="2:5" x14ac:dyDescent="0.2">
      <c r="B26794" s="7" t="s">
        <v>26900</v>
      </c>
      <c r="E26794" s="7">
        <v>506</v>
      </c>
    </row>
    <row r="26795" spans="2:5" x14ac:dyDescent="0.2">
      <c r="B26795" s="7" t="s">
        <v>26901</v>
      </c>
      <c r="E26795" s="7">
        <v>367</v>
      </c>
    </row>
    <row r="26796" spans="2:5" x14ac:dyDescent="0.2">
      <c r="B26796" s="7" t="s">
        <v>26902</v>
      </c>
      <c r="E26796" s="7">
        <v>529</v>
      </c>
    </row>
    <row r="26797" spans="2:5" x14ac:dyDescent="0.2">
      <c r="B26797" s="7" t="s">
        <v>26903</v>
      </c>
      <c r="E26797" s="7">
        <v>276</v>
      </c>
    </row>
    <row r="26798" spans="2:5" x14ac:dyDescent="0.2">
      <c r="B26798" s="7" t="s">
        <v>26904</v>
      </c>
      <c r="E26798" s="7">
        <v>523</v>
      </c>
    </row>
    <row r="26799" spans="2:5" x14ac:dyDescent="0.2">
      <c r="B26799" s="7" t="s">
        <v>26905</v>
      </c>
      <c r="E26799" s="7">
        <v>338</v>
      </c>
    </row>
    <row r="26800" spans="2:5" x14ac:dyDescent="0.2">
      <c r="B26800" s="7" t="s">
        <v>26906</v>
      </c>
      <c r="E26800" s="7">
        <v>452</v>
      </c>
    </row>
    <row r="26801" spans="2:5" x14ac:dyDescent="0.2">
      <c r="B26801" s="7" t="s">
        <v>26907</v>
      </c>
      <c r="E26801" s="7">
        <v>442</v>
      </c>
    </row>
    <row r="26802" spans="2:5" x14ac:dyDescent="0.2">
      <c r="B26802" s="7" t="s">
        <v>26908</v>
      </c>
      <c r="E26802" s="7">
        <v>397</v>
      </c>
    </row>
    <row r="26803" spans="2:5" x14ac:dyDescent="0.2">
      <c r="B26803" s="7" t="s">
        <v>26909</v>
      </c>
      <c r="E26803" s="7">
        <v>332</v>
      </c>
    </row>
    <row r="26804" spans="2:5" x14ac:dyDescent="0.2">
      <c r="B26804" s="7" t="s">
        <v>26910</v>
      </c>
      <c r="E26804" s="7">
        <v>491</v>
      </c>
    </row>
    <row r="26805" spans="2:5" x14ac:dyDescent="0.2">
      <c r="B26805" s="7" t="s">
        <v>26911</v>
      </c>
      <c r="E26805" s="7">
        <v>539</v>
      </c>
    </row>
    <row r="26806" spans="2:5" x14ac:dyDescent="0.2">
      <c r="B26806" s="7" t="s">
        <v>26912</v>
      </c>
      <c r="E26806" s="7">
        <v>581</v>
      </c>
    </row>
    <row r="26807" spans="2:5" x14ac:dyDescent="0.2">
      <c r="B26807" s="7" t="s">
        <v>26913</v>
      </c>
      <c r="E26807" s="7">
        <v>345</v>
      </c>
    </row>
    <row r="26808" spans="2:5" x14ac:dyDescent="0.2">
      <c r="B26808" s="7" t="s">
        <v>26914</v>
      </c>
      <c r="E26808" s="7">
        <v>572</v>
      </c>
    </row>
    <row r="26809" spans="2:5" x14ac:dyDescent="0.2">
      <c r="B26809" s="7" t="s">
        <v>26915</v>
      </c>
      <c r="E26809" s="7">
        <v>264</v>
      </c>
    </row>
    <row r="26810" spans="2:5" x14ac:dyDescent="0.2">
      <c r="B26810" s="7" t="s">
        <v>26916</v>
      </c>
      <c r="E26810" s="7">
        <v>485</v>
      </c>
    </row>
    <row r="26811" spans="2:5" x14ac:dyDescent="0.2">
      <c r="B26811" s="7" t="s">
        <v>26917</v>
      </c>
      <c r="E26811" s="7">
        <v>253</v>
      </c>
    </row>
    <row r="26812" spans="2:5" x14ac:dyDescent="0.2">
      <c r="B26812" s="7" t="s">
        <v>26918</v>
      </c>
      <c r="E26812" s="7">
        <v>286</v>
      </c>
    </row>
    <row r="26813" spans="2:5" x14ac:dyDescent="0.2">
      <c r="B26813" s="7" t="s">
        <v>26919</v>
      </c>
      <c r="E26813" s="7">
        <v>252</v>
      </c>
    </row>
    <row r="26814" spans="2:5" x14ac:dyDescent="0.2">
      <c r="B26814" s="7" t="s">
        <v>26920</v>
      </c>
      <c r="E26814" s="7">
        <v>0</v>
      </c>
    </row>
    <row r="26815" spans="2:5" x14ac:dyDescent="0.2">
      <c r="B26815" s="7" t="s">
        <v>26921</v>
      </c>
      <c r="E26815" s="7">
        <v>362</v>
      </c>
    </row>
    <row r="26816" spans="2:5" x14ac:dyDescent="0.2">
      <c r="B26816" s="7" t="s">
        <v>26922</v>
      </c>
      <c r="E26816" s="7">
        <v>416</v>
      </c>
    </row>
    <row r="26817" spans="2:5" x14ac:dyDescent="0.2">
      <c r="B26817" s="7" t="s">
        <v>26923</v>
      </c>
      <c r="E26817" s="7">
        <v>399</v>
      </c>
    </row>
    <row r="26818" spans="2:5" x14ac:dyDescent="0.2">
      <c r="B26818" s="7" t="s">
        <v>26924</v>
      </c>
      <c r="E26818" s="7">
        <v>530</v>
      </c>
    </row>
    <row r="26819" spans="2:5" x14ac:dyDescent="0.2">
      <c r="B26819" s="7" t="s">
        <v>26925</v>
      </c>
      <c r="E26819" s="7">
        <v>334</v>
      </c>
    </row>
    <row r="26820" spans="2:5" x14ac:dyDescent="0.2">
      <c r="B26820" s="7" t="s">
        <v>26926</v>
      </c>
      <c r="E26820" s="7">
        <v>219</v>
      </c>
    </row>
    <row r="26821" spans="2:5" x14ac:dyDescent="0.2">
      <c r="B26821" s="7" t="s">
        <v>26927</v>
      </c>
      <c r="E26821" s="7">
        <v>389</v>
      </c>
    </row>
    <row r="26822" spans="2:5" x14ac:dyDescent="0.2">
      <c r="B26822" s="7" t="s">
        <v>26928</v>
      </c>
      <c r="E26822" s="7">
        <v>424</v>
      </c>
    </row>
    <row r="26823" spans="2:5" x14ac:dyDescent="0.2">
      <c r="B26823" s="7" t="s">
        <v>26929</v>
      </c>
      <c r="E26823" s="7">
        <v>380</v>
      </c>
    </row>
    <row r="26824" spans="2:5" x14ac:dyDescent="0.2">
      <c r="B26824" s="7" t="s">
        <v>26930</v>
      </c>
      <c r="E26824" s="7">
        <v>510</v>
      </c>
    </row>
    <row r="26825" spans="2:5" x14ac:dyDescent="0.2">
      <c r="B26825" s="7" t="s">
        <v>26931</v>
      </c>
      <c r="E26825" s="7">
        <v>360</v>
      </c>
    </row>
    <row r="26826" spans="2:5" x14ac:dyDescent="0.2">
      <c r="B26826" s="7" t="s">
        <v>26932</v>
      </c>
      <c r="E26826" s="7">
        <v>429</v>
      </c>
    </row>
    <row r="26827" spans="2:5" x14ac:dyDescent="0.2">
      <c r="B26827" s="7" t="s">
        <v>26933</v>
      </c>
      <c r="E26827" s="7">
        <v>323</v>
      </c>
    </row>
    <row r="26828" spans="2:5" x14ac:dyDescent="0.2">
      <c r="B26828" s="7" t="s">
        <v>26934</v>
      </c>
      <c r="E26828" s="7">
        <v>268</v>
      </c>
    </row>
    <row r="26829" spans="2:5" x14ac:dyDescent="0.2">
      <c r="B26829" s="7" t="s">
        <v>26935</v>
      </c>
      <c r="E26829" s="7">
        <v>255</v>
      </c>
    </row>
    <row r="26830" spans="2:5" x14ac:dyDescent="0.2">
      <c r="B26830" s="7" t="s">
        <v>26936</v>
      </c>
      <c r="E26830" s="7">
        <v>321</v>
      </c>
    </row>
    <row r="26831" spans="2:5" x14ac:dyDescent="0.2">
      <c r="B26831" s="7" t="s">
        <v>26937</v>
      </c>
      <c r="E26831" s="7">
        <v>444</v>
      </c>
    </row>
    <row r="26832" spans="2:5" x14ac:dyDescent="0.2">
      <c r="B26832" s="7" t="s">
        <v>26938</v>
      </c>
      <c r="E26832" s="7">
        <v>433</v>
      </c>
    </row>
    <row r="26833" spans="2:5" x14ac:dyDescent="0.2">
      <c r="B26833" s="7" t="s">
        <v>26939</v>
      </c>
      <c r="E26833" s="7">
        <v>385</v>
      </c>
    </row>
    <row r="26834" spans="2:5" x14ac:dyDescent="0.2">
      <c r="B26834" s="7" t="s">
        <v>26940</v>
      </c>
      <c r="E26834" s="7">
        <v>439</v>
      </c>
    </row>
    <row r="26835" spans="2:5" x14ac:dyDescent="0.2">
      <c r="B26835" s="7" t="s">
        <v>26941</v>
      </c>
      <c r="E26835" s="7">
        <v>311</v>
      </c>
    </row>
    <row r="26836" spans="2:5" x14ac:dyDescent="0.2">
      <c r="B26836" s="7" t="s">
        <v>26942</v>
      </c>
      <c r="E26836" s="7">
        <v>360</v>
      </c>
    </row>
    <row r="26837" spans="2:5" x14ac:dyDescent="0.2">
      <c r="B26837" s="7" t="s">
        <v>26943</v>
      </c>
      <c r="E26837" s="7">
        <v>468</v>
      </c>
    </row>
    <row r="26838" spans="2:5" x14ac:dyDescent="0.2">
      <c r="B26838" s="7" t="s">
        <v>26944</v>
      </c>
      <c r="E26838" s="7">
        <v>413</v>
      </c>
    </row>
    <row r="26839" spans="2:5" x14ac:dyDescent="0.2">
      <c r="B26839" s="7" t="s">
        <v>26945</v>
      </c>
      <c r="E26839" s="7">
        <v>214</v>
      </c>
    </row>
    <row r="26840" spans="2:5" x14ac:dyDescent="0.2">
      <c r="B26840" s="7" t="s">
        <v>26946</v>
      </c>
      <c r="E26840" s="7">
        <v>478</v>
      </c>
    </row>
    <row r="26841" spans="2:5" x14ac:dyDescent="0.2">
      <c r="B26841" s="7" t="s">
        <v>26947</v>
      </c>
      <c r="E26841" s="7">
        <v>274</v>
      </c>
    </row>
    <row r="26842" spans="2:5" x14ac:dyDescent="0.2">
      <c r="B26842" s="7" t="s">
        <v>26948</v>
      </c>
      <c r="E26842" s="7">
        <v>547</v>
      </c>
    </row>
    <row r="26843" spans="2:5" x14ac:dyDescent="0.2">
      <c r="B26843" s="7" t="s">
        <v>26949</v>
      </c>
      <c r="E26843" s="7">
        <v>420</v>
      </c>
    </row>
    <row r="26844" spans="2:5" x14ac:dyDescent="0.2">
      <c r="B26844" s="7" t="s">
        <v>26950</v>
      </c>
      <c r="E26844" s="7">
        <v>423</v>
      </c>
    </row>
    <row r="26845" spans="2:5" x14ac:dyDescent="0.2">
      <c r="B26845" s="7" t="s">
        <v>26951</v>
      </c>
      <c r="E26845" s="7">
        <v>297</v>
      </c>
    </row>
    <row r="26846" spans="2:5" x14ac:dyDescent="0.2">
      <c r="B26846" s="7" t="s">
        <v>26952</v>
      </c>
      <c r="E26846" s="7">
        <v>439</v>
      </c>
    </row>
    <row r="26847" spans="2:5" x14ac:dyDescent="0.2">
      <c r="B26847" s="7" t="s">
        <v>26953</v>
      </c>
      <c r="E26847" s="7">
        <v>397</v>
      </c>
    </row>
    <row r="26848" spans="2:5" x14ac:dyDescent="0.2">
      <c r="B26848" s="7" t="s">
        <v>26954</v>
      </c>
      <c r="E26848" s="7">
        <v>354</v>
      </c>
    </row>
    <row r="26849" spans="2:5" x14ac:dyDescent="0.2">
      <c r="B26849" s="7" t="s">
        <v>26955</v>
      </c>
      <c r="E26849" s="7">
        <v>461</v>
      </c>
    </row>
    <row r="26850" spans="2:5" x14ac:dyDescent="0.2">
      <c r="B26850" s="7" t="s">
        <v>26956</v>
      </c>
      <c r="E26850" s="7">
        <v>533</v>
      </c>
    </row>
    <row r="26851" spans="2:5" x14ac:dyDescent="0.2">
      <c r="B26851" s="7" t="s">
        <v>26957</v>
      </c>
      <c r="E26851" s="7">
        <v>425</v>
      </c>
    </row>
    <row r="26852" spans="2:5" x14ac:dyDescent="0.2">
      <c r="B26852" s="7" t="s">
        <v>26958</v>
      </c>
      <c r="E26852" s="7">
        <v>516</v>
      </c>
    </row>
    <row r="26853" spans="2:5" x14ac:dyDescent="0.2">
      <c r="B26853" s="7" t="s">
        <v>26959</v>
      </c>
      <c r="E26853" s="7">
        <v>504</v>
      </c>
    </row>
    <row r="26854" spans="2:5" x14ac:dyDescent="0.2">
      <c r="B26854" s="7" t="s">
        <v>26960</v>
      </c>
      <c r="E26854" s="7">
        <v>429</v>
      </c>
    </row>
    <row r="26855" spans="2:5" x14ac:dyDescent="0.2">
      <c r="B26855" s="7" t="s">
        <v>26961</v>
      </c>
      <c r="E26855" s="7">
        <v>377</v>
      </c>
    </row>
    <row r="26856" spans="2:5" x14ac:dyDescent="0.2">
      <c r="B26856" s="7" t="s">
        <v>26962</v>
      </c>
      <c r="E26856" s="7">
        <v>346</v>
      </c>
    </row>
    <row r="26857" spans="2:5" x14ac:dyDescent="0.2">
      <c r="B26857" s="7" t="s">
        <v>26963</v>
      </c>
      <c r="E26857" s="7">
        <v>604</v>
      </c>
    </row>
    <row r="26858" spans="2:5" x14ac:dyDescent="0.2">
      <c r="B26858" s="7" t="s">
        <v>26964</v>
      </c>
      <c r="E26858" s="7">
        <v>432</v>
      </c>
    </row>
    <row r="26859" spans="2:5" x14ac:dyDescent="0.2">
      <c r="B26859" s="7" t="s">
        <v>26965</v>
      </c>
      <c r="E26859" s="7">
        <v>537</v>
      </c>
    </row>
    <row r="26860" spans="2:5" x14ac:dyDescent="0.2">
      <c r="B26860" s="7" t="s">
        <v>26966</v>
      </c>
      <c r="E26860" s="7">
        <v>432</v>
      </c>
    </row>
    <row r="26861" spans="2:5" x14ac:dyDescent="0.2">
      <c r="B26861" s="7" t="s">
        <v>26967</v>
      </c>
      <c r="E26861" s="7">
        <v>576</v>
      </c>
    </row>
    <row r="26862" spans="2:5" x14ac:dyDescent="0.2">
      <c r="B26862" s="7" t="s">
        <v>26968</v>
      </c>
      <c r="E26862" s="7">
        <v>471</v>
      </c>
    </row>
    <row r="26863" spans="2:5" x14ac:dyDescent="0.2">
      <c r="B26863" s="7" t="s">
        <v>26969</v>
      </c>
      <c r="E26863" s="7">
        <v>485</v>
      </c>
    </row>
    <row r="26864" spans="2:5" x14ac:dyDescent="0.2">
      <c r="B26864" s="7" t="s">
        <v>26970</v>
      </c>
      <c r="E26864" s="7">
        <v>319</v>
      </c>
    </row>
    <row r="26865" spans="2:5" x14ac:dyDescent="0.2">
      <c r="B26865" s="7" t="s">
        <v>26971</v>
      </c>
      <c r="E26865" s="7">
        <v>421</v>
      </c>
    </row>
    <row r="26866" spans="2:5" x14ac:dyDescent="0.2">
      <c r="B26866" s="7" t="s">
        <v>26972</v>
      </c>
      <c r="E26866" s="7">
        <v>361</v>
      </c>
    </row>
    <row r="26867" spans="2:5" x14ac:dyDescent="0.2">
      <c r="B26867" s="7" t="s">
        <v>26973</v>
      </c>
      <c r="E26867" s="7">
        <v>328</v>
      </c>
    </row>
    <row r="26868" spans="2:5" x14ac:dyDescent="0.2">
      <c r="B26868" s="7" t="s">
        <v>26974</v>
      </c>
      <c r="E26868" s="7">
        <v>364</v>
      </c>
    </row>
    <row r="26869" spans="2:5" x14ac:dyDescent="0.2">
      <c r="B26869" s="7" t="s">
        <v>26975</v>
      </c>
      <c r="E26869" s="7">
        <v>399</v>
      </c>
    </row>
    <row r="26870" spans="2:5" x14ac:dyDescent="0.2">
      <c r="B26870" s="7" t="s">
        <v>26976</v>
      </c>
      <c r="E26870" s="7">
        <v>411</v>
      </c>
    </row>
    <row r="26871" spans="2:5" x14ac:dyDescent="0.2">
      <c r="B26871" s="7" t="s">
        <v>26977</v>
      </c>
      <c r="E26871" s="7">
        <v>495</v>
      </c>
    </row>
    <row r="26872" spans="2:5" x14ac:dyDescent="0.2">
      <c r="B26872" s="7" t="s">
        <v>26978</v>
      </c>
      <c r="E26872" s="7">
        <v>398</v>
      </c>
    </row>
    <row r="26873" spans="2:5" x14ac:dyDescent="0.2">
      <c r="B26873" s="7" t="s">
        <v>26979</v>
      </c>
      <c r="E26873" s="7">
        <v>479</v>
      </c>
    </row>
    <row r="26874" spans="2:5" x14ac:dyDescent="0.2">
      <c r="B26874" s="7" t="s">
        <v>26980</v>
      </c>
      <c r="E26874" s="7">
        <v>471</v>
      </c>
    </row>
    <row r="26875" spans="2:5" x14ac:dyDescent="0.2">
      <c r="B26875" s="7" t="s">
        <v>26981</v>
      </c>
      <c r="E26875" s="7">
        <v>349</v>
      </c>
    </row>
    <row r="26876" spans="2:5" x14ac:dyDescent="0.2">
      <c r="B26876" s="7" t="s">
        <v>26982</v>
      </c>
      <c r="E26876" s="7">
        <v>330</v>
      </c>
    </row>
    <row r="26877" spans="2:5" x14ac:dyDescent="0.2">
      <c r="B26877" s="7" t="s">
        <v>26983</v>
      </c>
      <c r="E26877" s="7">
        <v>459</v>
      </c>
    </row>
    <row r="26878" spans="2:5" x14ac:dyDescent="0.2">
      <c r="B26878" s="7" t="s">
        <v>26984</v>
      </c>
      <c r="E26878" s="7">
        <v>532</v>
      </c>
    </row>
    <row r="26879" spans="2:5" x14ac:dyDescent="0.2">
      <c r="B26879" s="7" t="s">
        <v>26985</v>
      </c>
      <c r="E26879" s="7">
        <v>488</v>
      </c>
    </row>
    <row r="26880" spans="2:5" x14ac:dyDescent="0.2">
      <c r="B26880" s="7" t="s">
        <v>26986</v>
      </c>
      <c r="E26880" s="7">
        <v>287</v>
      </c>
    </row>
    <row r="26881" spans="2:5" x14ac:dyDescent="0.2">
      <c r="B26881" s="7" t="s">
        <v>26987</v>
      </c>
      <c r="E26881" s="7">
        <v>416</v>
      </c>
    </row>
    <row r="26882" spans="2:5" x14ac:dyDescent="0.2">
      <c r="B26882" s="7" t="s">
        <v>26988</v>
      </c>
      <c r="E26882" s="7">
        <v>421</v>
      </c>
    </row>
    <row r="26883" spans="2:5" x14ac:dyDescent="0.2">
      <c r="B26883" s="7" t="s">
        <v>26989</v>
      </c>
      <c r="E26883" s="7">
        <v>437</v>
      </c>
    </row>
    <row r="26884" spans="2:5" x14ac:dyDescent="0.2">
      <c r="B26884" s="7" t="s">
        <v>26990</v>
      </c>
      <c r="E26884" s="7">
        <v>369</v>
      </c>
    </row>
    <row r="26885" spans="2:5" x14ac:dyDescent="0.2">
      <c r="B26885" s="7" t="s">
        <v>26991</v>
      </c>
      <c r="E26885" s="7">
        <v>430</v>
      </c>
    </row>
    <row r="26886" spans="2:5" x14ac:dyDescent="0.2">
      <c r="B26886" s="7" t="s">
        <v>26992</v>
      </c>
      <c r="E26886" s="7">
        <v>282</v>
      </c>
    </row>
    <row r="26887" spans="2:5" x14ac:dyDescent="0.2">
      <c r="B26887" s="7" t="s">
        <v>26993</v>
      </c>
      <c r="E26887" s="7">
        <v>404</v>
      </c>
    </row>
    <row r="26888" spans="2:5" x14ac:dyDescent="0.2">
      <c r="B26888" s="7" t="s">
        <v>26994</v>
      </c>
      <c r="E26888" s="7">
        <v>439</v>
      </c>
    </row>
    <row r="26889" spans="2:5" x14ac:dyDescent="0.2">
      <c r="B26889" s="7" t="s">
        <v>26995</v>
      </c>
      <c r="E26889" s="7">
        <v>493</v>
      </c>
    </row>
    <row r="26890" spans="2:5" x14ac:dyDescent="0.2">
      <c r="B26890" s="7" t="s">
        <v>26996</v>
      </c>
      <c r="E26890" s="7">
        <v>389</v>
      </c>
    </row>
    <row r="26891" spans="2:5" x14ac:dyDescent="0.2">
      <c r="B26891" s="7" t="s">
        <v>26997</v>
      </c>
      <c r="E26891" s="7">
        <v>517</v>
      </c>
    </row>
    <row r="26892" spans="2:5" x14ac:dyDescent="0.2">
      <c r="B26892" s="7" t="s">
        <v>26998</v>
      </c>
      <c r="E26892" s="7">
        <v>410</v>
      </c>
    </row>
    <row r="26893" spans="2:5" x14ac:dyDescent="0.2">
      <c r="B26893" s="7" t="s">
        <v>26999</v>
      </c>
      <c r="E26893" s="7">
        <v>346</v>
      </c>
    </row>
    <row r="26894" spans="2:5" x14ac:dyDescent="0.2">
      <c r="B26894" s="7" t="s">
        <v>27000</v>
      </c>
      <c r="E26894" s="7">
        <v>514</v>
      </c>
    </row>
    <row r="26895" spans="2:5" x14ac:dyDescent="0.2">
      <c r="B26895" s="7" t="s">
        <v>27001</v>
      </c>
      <c r="E26895" s="7">
        <v>541</v>
      </c>
    </row>
    <row r="26896" spans="2:5" x14ac:dyDescent="0.2">
      <c r="B26896" s="7" t="s">
        <v>27002</v>
      </c>
      <c r="E26896" s="7">
        <v>521</v>
      </c>
    </row>
    <row r="26897" spans="2:5" x14ac:dyDescent="0.2">
      <c r="B26897" s="7" t="s">
        <v>27003</v>
      </c>
      <c r="E26897" s="7">
        <v>224</v>
      </c>
    </row>
    <row r="26898" spans="2:5" x14ac:dyDescent="0.2">
      <c r="B26898" s="7" t="s">
        <v>27004</v>
      </c>
      <c r="E26898" s="7">
        <v>410</v>
      </c>
    </row>
    <row r="26899" spans="2:5" x14ac:dyDescent="0.2">
      <c r="B26899" s="7" t="s">
        <v>27005</v>
      </c>
      <c r="E26899" s="7">
        <v>353</v>
      </c>
    </row>
    <row r="26900" spans="2:5" x14ac:dyDescent="0.2">
      <c r="B26900" s="7" t="s">
        <v>27006</v>
      </c>
      <c r="E26900" s="7">
        <v>416</v>
      </c>
    </row>
    <row r="26901" spans="2:5" x14ac:dyDescent="0.2">
      <c r="B26901" s="7" t="s">
        <v>27007</v>
      </c>
      <c r="E26901" s="7">
        <v>428</v>
      </c>
    </row>
    <row r="26902" spans="2:5" x14ac:dyDescent="0.2">
      <c r="B26902" s="7" t="s">
        <v>27008</v>
      </c>
      <c r="E26902" s="7">
        <v>504</v>
      </c>
    </row>
    <row r="26903" spans="2:5" x14ac:dyDescent="0.2">
      <c r="B26903" s="7" t="s">
        <v>27009</v>
      </c>
      <c r="E26903" s="7">
        <v>301</v>
      </c>
    </row>
    <row r="26904" spans="2:5" x14ac:dyDescent="0.2">
      <c r="B26904" s="7" t="s">
        <v>27010</v>
      </c>
      <c r="E26904" s="7">
        <v>609</v>
      </c>
    </row>
    <row r="26905" spans="2:5" x14ac:dyDescent="0.2">
      <c r="B26905" s="7" t="s">
        <v>27011</v>
      </c>
      <c r="E26905" s="7">
        <v>591</v>
      </c>
    </row>
    <row r="26906" spans="2:5" x14ac:dyDescent="0.2">
      <c r="B26906" s="7" t="s">
        <v>27012</v>
      </c>
      <c r="E26906" s="7">
        <v>349</v>
      </c>
    </row>
    <row r="26907" spans="2:5" x14ac:dyDescent="0.2">
      <c r="B26907" s="7" t="s">
        <v>27013</v>
      </c>
      <c r="E26907" s="7">
        <v>412</v>
      </c>
    </row>
    <row r="26908" spans="2:5" x14ac:dyDescent="0.2">
      <c r="B26908" s="7" t="s">
        <v>27014</v>
      </c>
      <c r="E26908" s="7">
        <v>628</v>
      </c>
    </row>
    <row r="26909" spans="2:5" x14ac:dyDescent="0.2">
      <c r="B26909" s="7" t="s">
        <v>27015</v>
      </c>
      <c r="E26909" s="7">
        <v>306</v>
      </c>
    </row>
    <row r="26910" spans="2:5" x14ac:dyDescent="0.2">
      <c r="B26910" s="7" t="s">
        <v>27016</v>
      </c>
      <c r="E26910" s="7">
        <v>466</v>
      </c>
    </row>
    <row r="26911" spans="2:5" x14ac:dyDescent="0.2">
      <c r="B26911" s="7" t="s">
        <v>27017</v>
      </c>
      <c r="E26911" s="7">
        <v>336</v>
      </c>
    </row>
    <row r="26912" spans="2:5" x14ac:dyDescent="0.2">
      <c r="B26912" s="7" t="s">
        <v>27018</v>
      </c>
      <c r="E26912" s="7">
        <v>262</v>
      </c>
    </row>
    <row r="26913" spans="2:5" x14ac:dyDescent="0.2">
      <c r="B26913" s="7" t="s">
        <v>27019</v>
      </c>
      <c r="E26913" s="7">
        <v>234</v>
      </c>
    </row>
    <row r="26914" spans="2:5" x14ac:dyDescent="0.2">
      <c r="B26914" s="7" t="s">
        <v>27020</v>
      </c>
      <c r="E26914" s="7">
        <v>0</v>
      </c>
    </row>
    <row r="26915" spans="2:5" x14ac:dyDescent="0.2">
      <c r="B26915" s="7" t="s">
        <v>27021</v>
      </c>
      <c r="E26915" s="7">
        <v>630</v>
      </c>
    </row>
    <row r="26916" spans="2:5" x14ac:dyDescent="0.2">
      <c r="B26916" s="7" t="s">
        <v>27022</v>
      </c>
      <c r="E26916" s="7">
        <v>540</v>
      </c>
    </row>
    <row r="26917" spans="2:5" x14ac:dyDescent="0.2">
      <c r="B26917" s="7" t="s">
        <v>27023</v>
      </c>
      <c r="E26917" s="7">
        <v>565</v>
      </c>
    </row>
    <row r="26918" spans="2:5" x14ac:dyDescent="0.2">
      <c r="B26918" s="7" t="s">
        <v>27024</v>
      </c>
      <c r="E26918" s="7">
        <v>436</v>
      </c>
    </row>
    <row r="26919" spans="2:5" x14ac:dyDescent="0.2">
      <c r="B26919" s="7" t="s">
        <v>27025</v>
      </c>
      <c r="E26919" s="7">
        <v>291</v>
      </c>
    </row>
    <row r="26920" spans="2:5" x14ac:dyDescent="0.2">
      <c r="B26920" s="7" t="s">
        <v>27026</v>
      </c>
      <c r="E26920" s="7">
        <v>306</v>
      </c>
    </row>
    <row r="26921" spans="2:5" x14ac:dyDescent="0.2">
      <c r="B26921" s="7" t="s">
        <v>27027</v>
      </c>
      <c r="E26921" s="7">
        <v>433</v>
      </c>
    </row>
    <row r="26922" spans="2:5" x14ac:dyDescent="0.2">
      <c r="B26922" s="7" t="s">
        <v>27028</v>
      </c>
      <c r="E26922" s="7">
        <v>444</v>
      </c>
    </row>
    <row r="26923" spans="2:5" x14ac:dyDescent="0.2">
      <c r="B26923" s="7" t="s">
        <v>27029</v>
      </c>
      <c r="E26923" s="7">
        <v>304</v>
      </c>
    </row>
    <row r="26924" spans="2:5" x14ac:dyDescent="0.2">
      <c r="B26924" s="7" t="s">
        <v>27030</v>
      </c>
      <c r="E26924" s="7">
        <v>562</v>
      </c>
    </row>
    <row r="26925" spans="2:5" x14ac:dyDescent="0.2">
      <c r="B26925" s="7" t="s">
        <v>27031</v>
      </c>
      <c r="E26925" s="7">
        <v>347</v>
      </c>
    </row>
    <row r="26926" spans="2:5" x14ac:dyDescent="0.2">
      <c r="B26926" s="7" t="s">
        <v>27032</v>
      </c>
      <c r="E26926" s="7">
        <v>356</v>
      </c>
    </row>
    <row r="26927" spans="2:5" x14ac:dyDescent="0.2">
      <c r="B26927" s="7" t="s">
        <v>27033</v>
      </c>
      <c r="E26927" s="7">
        <v>346</v>
      </c>
    </row>
    <row r="26928" spans="2:5" x14ac:dyDescent="0.2">
      <c r="B26928" s="7" t="s">
        <v>27034</v>
      </c>
      <c r="E26928" s="7">
        <v>305</v>
      </c>
    </row>
    <row r="26929" spans="2:5" x14ac:dyDescent="0.2">
      <c r="B26929" s="7" t="s">
        <v>27035</v>
      </c>
      <c r="E26929" s="7">
        <v>297</v>
      </c>
    </row>
    <row r="26930" spans="2:5" x14ac:dyDescent="0.2">
      <c r="B26930" s="7" t="s">
        <v>27036</v>
      </c>
      <c r="E26930" s="7">
        <v>397</v>
      </c>
    </row>
    <row r="26931" spans="2:5" x14ac:dyDescent="0.2">
      <c r="B26931" s="7" t="s">
        <v>27037</v>
      </c>
      <c r="E26931" s="7">
        <v>425</v>
      </c>
    </row>
    <row r="26932" spans="2:5" x14ac:dyDescent="0.2">
      <c r="B26932" s="7" t="s">
        <v>27038</v>
      </c>
      <c r="E26932" s="7">
        <v>458</v>
      </c>
    </row>
    <row r="26933" spans="2:5" x14ac:dyDescent="0.2">
      <c r="B26933" s="7" t="s">
        <v>27039</v>
      </c>
      <c r="E26933" s="7">
        <v>563</v>
      </c>
    </row>
    <row r="26934" spans="2:5" x14ac:dyDescent="0.2">
      <c r="B26934" s="7" t="s">
        <v>27040</v>
      </c>
      <c r="E26934" s="7">
        <v>423</v>
      </c>
    </row>
    <row r="26935" spans="2:5" x14ac:dyDescent="0.2">
      <c r="B26935" s="7" t="s">
        <v>27041</v>
      </c>
      <c r="E26935" s="7">
        <v>470</v>
      </c>
    </row>
    <row r="26936" spans="2:5" x14ac:dyDescent="0.2">
      <c r="B26936" s="7" t="s">
        <v>27042</v>
      </c>
      <c r="E26936" s="7">
        <v>392</v>
      </c>
    </row>
    <row r="26937" spans="2:5" x14ac:dyDescent="0.2">
      <c r="B26937" s="7" t="s">
        <v>27043</v>
      </c>
      <c r="E26937" s="7">
        <v>456</v>
      </c>
    </row>
    <row r="26938" spans="2:5" x14ac:dyDescent="0.2">
      <c r="B26938" s="7" t="s">
        <v>27044</v>
      </c>
      <c r="E26938" s="7">
        <v>351</v>
      </c>
    </row>
    <row r="26939" spans="2:5" x14ac:dyDescent="0.2">
      <c r="B26939" s="7" t="s">
        <v>27045</v>
      </c>
      <c r="E26939" s="7">
        <v>238</v>
      </c>
    </row>
    <row r="26940" spans="2:5" x14ac:dyDescent="0.2">
      <c r="B26940" s="7" t="s">
        <v>27046</v>
      </c>
      <c r="E26940" s="7">
        <v>506</v>
      </c>
    </row>
    <row r="26941" spans="2:5" x14ac:dyDescent="0.2">
      <c r="B26941" s="7" t="s">
        <v>27047</v>
      </c>
      <c r="E26941" s="7">
        <v>301</v>
      </c>
    </row>
    <row r="26942" spans="2:5" x14ac:dyDescent="0.2">
      <c r="B26942" s="7" t="s">
        <v>27048</v>
      </c>
      <c r="E26942" s="7">
        <v>437</v>
      </c>
    </row>
    <row r="26943" spans="2:5" x14ac:dyDescent="0.2">
      <c r="B26943" s="7" t="s">
        <v>27049</v>
      </c>
      <c r="E26943" s="7">
        <v>367</v>
      </c>
    </row>
    <row r="26944" spans="2:5" x14ac:dyDescent="0.2">
      <c r="B26944" s="7" t="s">
        <v>27050</v>
      </c>
      <c r="E26944" s="7">
        <v>512</v>
      </c>
    </row>
    <row r="26945" spans="2:5" x14ac:dyDescent="0.2">
      <c r="B26945" s="7" t="s">
        <v>27051</v>
      </c>
      <c r="E26945" s="7">
        <v>326</v>
      </c>
    </row>
    <row r="26946" spans="2:5" x14ac:dyDescent="0.2">
      <c r="B26946" s="7" t="s">
        <v>27052</v>
      </c>
      <c r="E26946" s="7">
        <v>460</v>
      </c>
    </row>
    <row r="26947" spans="2:5" x14ac:dyDescent="0.2">
      <c r="B26947" s="7" t="s">
        <v>27053</v>
      </c>
      <c r="E26947" s="7">
        <v>492</v>
      </c>
    </row>
    <row r="26948" spans="2:5" x14ac:dyDescent="0.2">
      <c r="B26948" s="7" t="s">
        <v>27054</v>
      </c>
      <c r="E26948" s="7">
        <v>556</v>
      </c>
    </row>
    <row r="26949" spans="2:5" x14ac:dyDescent="0.2">
      <c r="B26949" s="7" t="s">
        <v>27055</v>
      </c>
      <c r="E26949" s="7">
        <v>426</v>
      </c>
    </row>
    <row r="26950" spans="2:5" x14ac:dyDescent="0.2">
      <c r="B26950" s="7" t="s">
        <v>27056</v>
      </c>
      <c r="E26950" s="7">
        <v>746</v>
      </c>
    </row>
    <row r="26951" spans="2:5" x14ac:dyDescent="0.2">
      <c r="B26951" s="7" t="s">
        <v>27057</v>
      </c>
      <c r="E26951" s="7">
        <v>463</v>
      </c>
    </row>
    <row r="26952" spans="2:5" x14ac:dyDescent="0.2">
      <c r="B26952" s="7" t="s">
        <v>27058</v>
      </c>
      <c r="E26952" s="7">
        <v>428</v>
      </c>
    </row>
    <row r="26953" spans="2:5" x14ac:dyDescent="0.2">
      <c r="B26953" s="7" t="s">
        <v>27059</v>
      </c>
      <c r="E26953" s="7">
        <v>429</v>
      </c>
    </row>
    <row r="26954" spans="2:5" x14ac:dyDescent="0.2">
      <c r="B26954" s="7" t="s">
        <v>27060</v>
      </c>
      <c r="E26954" s="7">
        <v>532</v>
      </c>
    </row>
    <row r="26955" spans="2:5" x14ac:dyDescent="0.2">
      <c r="B26955" s="7" t="s">
        <v>27061</v>
      </c>
      <c r="E26955" s="7">
        <v>403</v>
      </c>
    </row>
    <row r="26956" spans="2:5" x14ac:dyDescent="0.2">
      <c r="B26956" s="7" t="s">
        <v>27062</v>
      </c>
      <c r="E26956" s="7">
        <v>397</v>
      </c>
    </row>
    <row r="26957" spans="2:5" x14ac:dyDescent="0.2">
      <c r="B26957" s="7" t="s">
        <v>27063</v>
      </c>
      <c r="E26957" s="7">
        <v>592</v>
      </c>
    </row>
    <row r="26958" spans="2:5" x14ac:dyDescent="0.2">
      <c r="B26958" s="7" t="s">
        <v>27064</v>
      </c>
      <c r="E26958" s="7">
        <v>407</v>
      </c>
    </row>
    <row r="26959" spans="2:5" x14ac:dyDescent="0.2">
      <c r="B26959" s="7" t="s">
        <v>27065</v>
      </c>
      <c r="E26959" s="7">
        <v>504</v>
      </c>
    </row>
    <row r="26960" spans="2:5" x14ac:dyDescent="0.2">
      <c r="B26960" s="7" t="s">
        <v>27066</v>
      </c>
      <c r="E26960" s="7">
        <v>474</v>
      </c>
    </row>
    <row r="26961" spans="2:5" x14ac:dyDescent="0.2">
      <c r="B26961" s="7" t="s">
        <v>27067</v>
      </c>
      <c r="E26961" s="7">
        <v>462</v>
      </c>
    </row>
    <row r="26962" spans="2:5" x14ac:dyDescent="0.2">
      <c r="B26962" s="7" t="s">
        <v>27068</v>
      </c>
      <c r="E26962" s="7">
        <v>428</v>
      </c>
    </row>
    <row r="26963" spans="2:5" x14ac:dyDescent="0.2">
      <c r="B26963" s="7" t="s">
        <v>27069</v>
      </c>
      <c r="E26963" s="7">
        <v>580</v>
      </c>
    </row>
    <row r="26964" spans="2:5" x14ac:dyDescent="0.2">
      <c r="B26964" s="7" t="s">
        <v>27070</v>
      </c>
      <c r="E26964" s="7">
        <v>376</v>
      </c>
    </row>
    <row r="26965" spans="2:5" x14ac:dyDescent="0.2">
      <c r="B26965" s="7" t="s">
        <v>27071</v>
      </c>
      <c r="E26965" s="7">
        <v>467</v>
      </c>
    </row>
    <row r="26966" spans="2:5" x14ac:dyDescent="0.2">
      <c r="B26966" s="7" t="s">
        <v>27072</v>
      </c>
      <c r="E26966" s="7">
        <v>492</v>
      </c>
    </row>
    <row r="26967" spans="2:5" x14ac:dyDescent="0.2">
      <c r="B26967" s="7" t="s">
        <v>27073</v>
      </c>
      <c r="E26967" s="7">
        <v>410</v>
      </c>
    </row>
    <row r="26968" spans="2:5" x14ac:dyDescent="0.2">
      <c r="B26968" s="7" t="s">
        <v>27074</v>
      </c>
      <c r="E26968" s="7">
        <v>578</v>
      </c>
    </row>
    <row r="26969" spans="2:5" x14ac:dyDescent="0.2">
      <c r="B26969" s="7" t="s">
        <v>27075</v>
      </c>
      <c r="E26969" s="7">
        <v>330</v>
      </c>
    </row>
    <row r="26970" spans="2:5" x14ac:dyDescent="0.2">
      <c r="B26970" s="7" t="s">
        <v>27076</v>
      </c>
      <c r="E26970" s="7">
        <v>474</v>
      </c>
    </row>
    <row r="26971" spans="2:5" x14ac:dyDescent="0.2">
      <c r="B26971" s="7" t="s">
        <v>27077</v>
      </c>
      <c r="E26971" s="7">
        <v>495</v>
      </c>
    </row>
    <row r="26972" spans="2:5" x14ac:dyDescent="0.2">
      <c r="B26972" s="7" t="s">
        <v>27078</v>
      </c>
      <c r="E26972" s="7">
        <v>371</v>
      </c>
    </row>
    <row r="26973" spans="2:5" x14ac:dyDescent="0.2">
      <c r="B26973" s="7" t="s">
        <v>27079</v>
      </c>
      <c r="E26973" s="7">
        <v>453</v>
      </c>
    </row>
    <row r="26974" spans="2:5" x14ac:dyDescent="0.2">
      <c r="B26974" s="7" t="s">
        <v>27080</v>
      </c>
      <c r="E26974" s="7">
        <v>641</v>
      </c>
    </row>
    <row r="26975" spans="2:5" x14ac:dyDescent="0.2">
      <c r="B26975" s="7" t="s">
        <v>27081</v>
      </c>
      <c r="E26975" s="7">
        <v>485</v>
      </c>
    </row>
    <row r="26976" spans="2:5" x14ac:dyDescent="0.2">
      <c r="B26976" s="7" t="s">
        <v>27082</v>
      </c>
      <c r="E26976" s="7">
        <v>322</v>
      </c>
    </row>
    <row r="26977" spans="2:5" x14ac:dyDescent="0.2">
      <c r="B26977" s="7" t="s">
        <v>27083</v>
      </c>
      <c r="E26977" s="7">
        <v>463</v>
      </c>
    </row>
    <row r="26978" spans="2:5" x14ac:dyDescent="0.2">
      <c r="B26978" s="7" t="s">
        <v>27084</v>
      </c>
      <c r="E26978" s="7">
        <v>570</v>
      </c>
    </row>
    <row r="26979" spans="2:5" x14ac:dyDescent="0.2">
      <c r="B26979" s="7" t="s">
        <v>27085</v>
      </c>
      <c r="E26979" s="7">
        <v>533</v>
      </c>
    </row>
    <row r="26980" spans="2:5" x14ac:dyDescent="0.2">
      <c r="B26980" s="7" t="s">
        <v>27086</v>
      </c>
      <c r="E26980" s="7">
        <v>391</v>
      </c>
    </row>
    <row r="26981" spans="2:5" x14ac:dyDescent="0.2">
      <c r="B26981" s="7" t="s">
        <v>27087</v>
      </c>
      <c r="E26981" s="7">
        <v>476</v>
      </c>
    </row>
    <row r="26982" spans="2:5" x14ac:dyDescent="0.2">
      <c r="B26982" s="7" t="s">
        <v>27088</v>
      </c>
      <c r="E26982" s="7">
        <v>403</v>
      </c>
    </row>
    <row r="26983" spans="2:5" x14ac:dyDescent="0.2">
      <c r="B26983" s="7" t="s">
        <v>27089</v>
      </c>
      <c r="E26983" s="7">
        <v>673</v>
      </c>
    </row>
    <row r="26984" spans="2:5" x14ac:dyDescent="0.2">
      <c r="B26984" s="7" t="s">
        <v>27090</v>
      </c>
      <c r="E26984" s="7">
        <v>341</v>
      </c>
    </row>
    <row r="26985" spans="2:5" x14ac:dyDescent="0.2">
      <c r="B26985" s="7" t="s">
        <v>27091</v>
      </c>
      <c r="E26985" s="7">
        <v>524</v>
      </c>
    </row>
    <row r="26986" spans="2:5" x14ac:dyDescent="0.2">
      <c r="B26986" s="7" t="s">
        <v>27092</v>
      </c>
      <c r="E26986" s="7">
        <v>339</v>
      </c>
    </row>
    <row r="26987" spans="2:5" x14ac:dyDescent="0.2">
      <c r="B26987" s="7" t="s">
        <v>27093</v>
      </c>
      <c r="E26987" s="7">
        <v>377</v>
      </c>
    </row>
    <row r="26988" spans="2:5" x14ac:dyDescent="0.2">
      <c r="B26988" s="7" t="s">
        <v>27094</v>
      </c>
      <c r="E26988" s="7">
        <v>462</v>
      </c>
    </row>
    <row r="26989" spans="2:5" x14ac:dyDescent="0.2">
      <c r="B26989" s="7" t="s">
        <v>27095</v>
      </c>
      <c r="E26989" s="7">
        <v>569</v>
      </c>
    </row>
    <row r="26990" spans="2:5" x14ac:dyDescent="0.2">
      <c r="B26990" s="7" t="s">
        <v>27096</v>
      </c>
      <c r="E26990" s="7">
        <v>546</v>
      </c>
    </row>
    <row r="26991" spans="2:5" x14ac:dyDescent="0.2">
      <c r="B26991" s="7" t="s">
        <v>27097</v>
      </c>
      <c r="E26991" s="7">
        <v>430</v>
      </c>
    </row>
    <row r="26992" spans="2:5" x14ac:dyDescent="0.2">
      <c r="B26992" s="7" t="s">
        <v>27098</v>
      </c>
      <c r="E26992" s="7">
        <v>396</v>
      </c>
    </row>
    <row r="26993" spans="2:5" x14ac:dyDescent="0.2">
      <c r="B26993" s="7" t="s">
        <v>27099</v>
      </c>
      <c r="E26993" s="7">
        <v>390</v>
      </c>
    </row>
    <row r="26994" spans="2:5" x14ac:dyDescent="0.2">
      <c r="B26994" s="7" t="s">
        <v>27100</v>
      </c>
      <c r="E26994" s="7">
        <v>360</v>
      </c>
    </row>
    <row r="26995" spans="2:5" x14ac:dyDescent="0.2">
      <c r="B26995" s="7" t="s">
        <v>27101</v>
      </c>
      <c r="E26995" s="7">
        <v>450</v>
      </c>
    </row>
    <row r="26996" spans="2:5" x14ac:dyDescent="0.2">
      <c r="B26996" s="7" t="s">
        <v>27102</v>
      </c>
      <c r="E26996" s="7">
        <v>429</v>
      </c>
    </row>
    <row r="26997" spans="2:5" x14ac:dyDescent="0.2">
      <c r="B26997" s="7" t="s">
        <v>27103</v>
      </c>
      <c r="E26997" s="7">
        <v>327</v>
      </c>
    </row>
    <row r="26998" spans="2:5" x14ac:dyDescent="0.2">
      <c r="B26998" s="7" t="s">
        <v>27104</v>
      </c>
      <c r="E26998" s="7">
        <v>471</v>
      </c>
    </row>
    <row r="26999" spans="2:5" x14ac:dyDescent="0.2">
      <c r="B26999" s="7" t="s">
        <v>27105</v>
      </c>
      <c r="E26999" s="7">
        <v>388</v>
      </c>
    </row>
    <row r="27000" spans="2:5" x14ac:dyDescent="0.2">
      <c r="B27000" s="7" t="s">
        <v>27106</v>
      </c>
      <c r="E27000" s="7">
        <v>439</v>
      </c>
    </row>
    <row r="27001" spans="2:5" x14ac:dyDescent="0.2">
      <c r="B27001" s="7" t="s">
        <v>27107</v>
      </c>
      <c r="E27001" s="7">
        <v>519</v>
      </c>
    </row>
    <row r="27002" spans="2:5" x14ac:dyDescent="0.2">
      <c r="B27002" s="7" t="s">
        <v>27108</v>
      </c>
      <c r="E27002" s="7">
        <v>427</v>
      </c>
    </row>
    <row r="27003" spans="2:5" x14ac:dyDescent="0.2">
      <c r="B27003" s="7" t="s">
        <v>27109</v>
      </c>
      <c r="E27003" s="7">
        <v>407</v>
      </c>
    </row>
    <row r="27004" spans="2:5" x14ac:dyDescent="0.2">
      <c r="B27004" s="7" t="s">
        <v>27110</v>
      </c>
      <c r="E27004" s="7">
        <v>397</v>
      </c>
    </row>
    <row r="27005" spans="2:5" x14ac:dyDescent="0.2">
      <c r="B27005" s="7" t="s">
        <v>27111</v>
      </c>
      <c r="E27005" s="7">
        <v>435</v>
      </c>
    </row>
    <row r="27006" spans="2:5" x14ac:dyDescent="0.2">
      <c r="B27006" s="7" t="s">
        <v>27112</v>
      </c>
      <c r="E27006" s="7">
        <v>348</v>
      </c>
    </row>
    <row r="27007" spans="2:5" x14ac:dyDescent="0.2">
      <c r="B27007" s="7" t="s">
        <v>27113</v>
      </c>
      <c r="E27007" s="7">
        <v>442</v>
      </c>
    </row>
    <row r="27008" spans="2:5" x14ac:dyDescent="0.2">
      <c r="B27008" s="7" t="s">
        <v>27114</v>
      </c>
      <c r="E27008" s="7">
        <v>487</v>
      </c>
    </row>
    <row r="27009" spans="2:5" x14ac:dyDescent="0.2">
      <c r="B27009" s="7" t="s">
        <v>27115</v>
      </c>
      <c r="E27009" s="7">
        <v>213</v>
      </c>
    </row>
    <row r="27010" spans="2:5" x14ac:dyDescent="0.2">
      <c r="B27010" s="7" t="s">
        <v>27116</v>
      </c>
      <c r="E27010" s="7">
        <v>339</v>
      </c>
    </row>
    <row r="27011" spans="2:5" x14ac:dyDescent="0.2">
      <c r="B27011" s="7" t="s">
        <v>27117</v>
      </c>
      <c r="E27011" s="7">
        <v>269</v>
      </c>
    </row>
    <row r="27012" spans="2:5" x14ac:dyDescent="0.2">
      <c r="B27012" s="7" t="s">
        <v>27118</v>
      </c>
      <c r="E27012" s="7">
        <v>213</v>
      </c>
    </row>
    <row r="27013" spans="2:5" x14ac:dyDescent="0.2">
      <c r="B27013" s="7" t="s">
        <v>27119</v>
      </c>
      <c r="E27013" s="7">
        <v>200</v>
      </c>
    </row>
    <row r="27014" spans="2:5" x14ac:dyDescent="0.2">
      <c r="B27014" s="7" t="s">
        <v>27120</v>
      </c>
      <c r="E27014" s="7">
        <v>0</v>
      </c>
    </row>
    <row r="27015" spans="2:5" x14ac:dyDescent="0.2">
      <c r="B27015" s="7" t="s">
        <v>27121</v>
      </c>
      <c r="E27015" s="7">
        <v>282</v>
      </c>
    </row>
    <row r="27016" spans="2:5" x14ac:dyDescent="0.2">
      <c r="B27016" s="7" t="s">
        <v>27122</v>
      </c>
      <c r="E27016" s="7">
        <v>337</v>
      </c>
    </row>
    <row r="27017" spans="2:5" x14ac:dyDescent="0.2">
      <c r="B27017" s="7" t="s">
        <v>27123</v>
      </c>
      <c r="E27017" s="7">
        <v>423</v>
      </c>
    </row>
    <row r="27018" spans="2:5" x14ac:dyDescent="0.2">
      <c r="B27018" s="7" t="s">
        <v>27124</v>
      </c>
      <c r="E27018" s="7">
        <v>358</v>
      </c>
    </row>
    <row r="27019" spans="2:5" x14ac:dyDescent="0.2">
      <c r="B27019" s="7" t="s">
        <v>27125</v>
      </c>
      <c r="E27019" s="7">
        <v>207</v>
      </c>
    </row>
    <row r="27020" spans="2:5" x14ac:dyDescent="0.2">
      <c r="B27020" s="7" t="s">
        <v>27126</v>
      </c>
      <c r="E27020" s="7">
        <v>193</v>
      </c>
    </row>
    <row r="27021" spans="2:5" x14ac:dyDescent="0.2">
      <c r="B27021" s="7" t="s">
        <v>27127</v>
      </c>
      <c r="E27021" s="7">
        <v>426</v>
      </c>
    </row>
    <row r="27022" spans="2:5" x14ac:dyDescent="0.2">
      <c r="B27022" s="7" t="s">
        <v>27128</v>
      </c>
      <c r="E27022" s="7">
        <v>309</v>
      </c>
    </row>
    <row r="27023" spans="2:5" x14ac:dyDescent="0.2">
      <c r="B27023" s="7" t="s">
        <v>27129</v>
      </c>
      <c r="E27023" s="7">
        <v>243</v>
      </c>
    </row>
    <row r="27024" spans="2:5" x14ac:dyDescent="0.2">
      <c r="B27024" s="7" t="s">
        <v>27130</v>
      </c>
      <c r="E27024" s="7">
        <v>333</v>
      </c>
    </row>
    <row r="27025" spans="2:5" x14ac:dyDescent="0.2">
      <c r="B27025" s="7" t="s">
        <v>27131</v>
      </c>
      <c r="E27025" s="7">
        <v>336</v>
      </c>
    </row>
    <row r="27026" spans="2:5" x14ac:dyDescent="0.2">
      <c r="B27026" s="7" t="s">
        <v>27132</v>
      </c>
      <c r="E27026" s="7">
        <v>298</v>
      </c>
    </row>
    <row r="27027" spans="2:5" x14ac:dyDescent="0.2">
      <c r="B27027" s="7" t="s">
        <v>27133</v>
      </c>
      <c r="E27027" s="7">
        <v>244</v>
      </c>
    </row>
    <row r="27028" spans="2:5" x14ac:dyDescent="0.2">
      <c r="B27028" s="7" t="s">
        <v>27134</v>
      </c>
      <c r="E27028" s="7">
        <v>269</v>
      </c>
    </row>
    <row r="27029" spans="2:5" x14ac:dyDescent="0.2">
      <c r="B27029" s="7" t="s">
        <v>27135</v>
      </c>
      <c r="E27029" s="7">
        <v>297</v>
      </c>
    </row>
    <row r="27030" spans="2:5" x14ac:dyDescent="0.2">
      <c r="B27030" s="7" t="s">
        <v>27136</v>
      </c>
      <c r="E27030" s="7">
        <v>350</v>
      </c>
    </row>
    <row r="27031" spans="2:5" x14ac:dyDescent="0.2">
      <c r="B27031" s="7" t="s">
        <v>27137</v>
      </c>
      <c r="E27031" s="7">
        <v>438</v>
      </c>
    </row>
    <row r="27032" spans="2:5" x14ac:dyDescent="0.2">
      <c r="B27032" s="7" t="s">
        <v>27138</v>
      </c>
      <c r="E27032" s="7">
        <v>350</v>
      </c>
    </row>
    <row r="27033" spans="2:5" x14ac:dyDescent="0.2">
      <c r="B27033" s="7" t="s">
        <v>27139</v>
      </c>
      <c r="E27033" s="7">
        <v>484</v>
      </c>
    </row>
    <row r="27034" spans="2:5" x14ac:dyDescent="0.2">
      <c r="B27034" s="7" t="s">
        <v>27140</v>
      </c>
      <c r="E27034" s="7">
        <v>304</v>
      </c>
    </row>
    <row r="27035" spans="2:5" x14ac:dyDescent="0.2">
      <c r="B27035" s="7" t="s">
        <v>27141</v>
      </c>
      <c r="E27035" s="7">
        <v>294</v>
      </c>
    </row>
    <row r="27036" spans="2:5" x14ac:dyDescent="0.2">
      <c r="B27036" s="7" t="s">
        <v>27142</v>
      </c>
      <c r="E27036" s="7">
        <v>185</v>
      </c>
    </row>
    <row r="27037" spans="2:5" x14ac:dyDescent="0.2">
      <c r="B27037" s="7" t="s">
        <v>27143</v>
      </c>
      <c r="E27037" s="7">
        <v>405</v>
      </c>
    </row>
    <row r="27038" spans="2:5" x14ac:dyDescent="0.2">
      <c r="B27038" s="7" t="s">
        <v>27144</v>
      </c>
      <c r="E27038" s="7">
        <v>263</v>
      </c>
    </row>
    <row r="27039" spans="2:5" x14ac:dyDescent="0.2">
      <c r="B27039" s="7" t="s">
        <v>27145</v>
      </c>
      <c r="E27039" s="7">
        <v>124</v>
      </c>
    </row>
    <row r="27040" spans="2:5" x14ac:dyDescent="0.2">
      <c r="B27040" s="7" t="s">
        <v>27146</v>
      </c>
      <c r="E27040" s="7">
        <v>323</v>
      </c>
    </row>
    <row r="27041" spans="2:5" x14ac:dyDescent="0.2">
      <c r="B27041" s="7" t="s">
        <v>27147</v>
      </c>
      <c r="E27041" s="7">
        <v>208</v>
      </c>
    </row>
    <row r="27042" spans="2:5" x14ac:dyDescent="0.2">
      <c r="B27042" s="7" t="s">
        <v>27148</v>
      </c>
      <c r="E27042" s="7">
        <v>355</v>
      </c>
    </row>
    <row r="27043" spans="2:5" x14ac:dyDescent="0.2">
      <c r="B27043" s="7" t="s">
        <v>27149</v>
      </c>
      <c r="E27043" s="7">
        <v>279</v>
      </c>
    </row>
    <row r="27044" spans="2:5" x14ac:dyDescent="0.2">
      <c r="B27044" s="7" t="s">
        <v>27150</v>
      </c>
      <c r="E27044" s="7">
        <v>351</v>
      </c>
    </row>
    <row r="27045" spans="2:5" x14ac:dyDescent="0.2">
      <c r="B27045" s="7" t="s">
        <v>27151</v>
      </c>
      <c r="E27045" s="7">
        <v>205</v>
      </c>
    </row>
    <row r="27046" spans="2:5" x14ac:dyDescent="0.2">
      <c r="B27046" s="7" t="s">
        <v>27152</v>
      </c>
      <c r="E27046" s="7">
        <v>248</v>
      </c>
    </row>
    <row r="27047" spans="2:5" x14ac:dyDescent="0.2">
      <c r="B27047" s="7" t="s">
        <v>27153</v>
      </c>
      <c r="E27047" s="7">
        <v>296</v>
      </c>
    </row>
    <row r="27048" spans="2:5" x14ac:dyDescent="0.2">
      <c r="B27048" s="7" t="s">
        <v>27154</v>
      </c>
      <c r="E27048" s="7">
        <v>368</v>
      </c>
    </row>
    <row r="27049" spans="2:5" x14ac:dyDescent="0.2">
      <c r="B27049" s="7" t="s">
        <v>27155</v>
      </c>
      <c r="E27049" s="7">
        <v>347</v>
      </c>
    </row>
    <row r="27050" spans="2:5" x14ac:dyDescent="0.2">
      <c r="B27050" s="7" t="s">
        <v>27156</v>
      </c>
      <c r="E27050" s="7">
        <v>527</v>
      </c>
    </row>
    <row r="27051" spans="2:5" x14ac:dyDescent="0.2">
      <c r="B27051" s="7" t="s">
        <v>27157</v>
      </c>
      <c r="E27051" s="7">
        <v>308</v>
      </c>
    </row>
    <row r="27052" spans="2:5" x14ac:dyDescent="0.2">
      <c r="B27052" s="7" t="s">
        <v>27158</v>
      </c>
      <c r="E27052" s="7">
        <v>393</v>
      </c>
    </row>
    <row r="27053" spans="2:5" x14ac:dyDescent="0.2">
      <c r="B27053" s="7" t="s">
        <v>27159</v>
      </c>
      <c r="E27053" s="7">
        <v>359</v>
      </c>
    </row>
    <row r="27054" spans="2:5" x14ac:dyDescent="0.2">
      <c r="B27054" s="7" t="s">
        <v>27160</v>
      </c>
      <c r="E27054" s="7">
        <v>262</v>
      </c>
    </row>
    <row r="27055" spans="2:5" x14ac:dyDescent="0.2">
      <c r="B27055" s="7" t="s">
        <v>27161</v>
      </c>
      <c r="E27055" s="7">
        <v>390</v>
      </c>
    </row>
    <row r="27056" spans="2:5" x14ac:dyDescent="0.2">
      <c r="B27056" s="7" t="s">
        <v>27162</v>
      </c>
      <c r="E27056" s="7">
        <v>324</v>
      </c>
    </row>
    <row r="27057" spans="2:5" x14ac:dyDescent="0.2">
      <c r="B27057" s="7" t="s">
        <v>27163</v>
      </c>
      <c r="E27057" s="7">
        <v>515</v>
      </c>
    </row>
    <row r="27058" spans="2:5" x14ac:dyDescent="0.2">
      <c r="B27058" s="7" t="s">
        <v>27164</v>
      </c>
      <c r="E27058" s="7">
        <v>374</v>
      </c>
    </row>
    <row r="27059" spans="2:5" x14ac:dyDescent="0.2">
      <c r="B27059" s="7" t="s">
        <v>27165</v>
      </c>
      <c r="E27059" s="7">
        <v>468</v>
      </c>
    </row>
    <row r="27060" spans="2:5" x14ac:dyDescent="0.2">
      <c r="B27060" s="7" t="s">
        <v>27166</v>
      </c>
      <c r="E27060" s="7">
        <v>311</v>
      </c>
    </row>
    <row r="27061" spans="2:5" x14ac:dyDescent="0.2">
      <c r="B27061" s="7" t="s">
        <v>27167</v>
      </c>
      <c r="E27061" s="7">
        <v>442</v>
      </c>
    </row>
    <row r="27062" spans="2:5" x14ac:dyDescent="0.2">
      <c r="B27062" s="7" t="s">
        <v>27168</v>
      </c>
      <c r="E27062" s="7">
        <v>461</v>
      </c>
    </row>
    <row r="27063" spans="2:5" x14ac:dyDescent="0.2">
      <c r="B27063" s="7" t="s">
        <v>27169</v>
      </c>
      <c r="E27063" s="7">
        <v>428</v>
      </c>
    </row>
    <row r="27064" spans="2:5" x14ac:dyDescent="0.2">
      <c r="B27064" s="7" t="s">
        <v>27170</v>
      </c>
      <c r="E27064" s="7">
        <v>213</v>
      </c>
    </row>
    <row r="27065" spans="2:5" x14ac:dyDescent="0.2">
      <c r="B27065" s="7" t="s">
        <v>27171</v>
      </c>
      <c r="E27065" s="7">
        <v>425</v>
      </c>
    </row>
    <row r="27066" spans="2:5" x14ac:dyDescent="0.2">
      <c r="B27066" s="7" t="s">
        <v>27172</v>
      </c>
      <c r="E27066" s="7">
        <v>375</v>
      </c>
    </row>
    <row r="27067" spans="2:5" x14ac:dyDescent="0.2">
      <c r="B27067" s="7" t="s">
        <v>27173</v>
      </c>
      <c r="E27067" s="7">
        <v>411</v>
      </c>
    </row>
    <row r="27068" spans="2:5" x14ac:dyDescent="0.2">
      <c r="B27068" s="7" t="s">
        <v>27174</v>
      </c>
      <c r="E27068" s="7">
        <v>366</v>
      </c>
    </row>
    <row r="27069" spans="2:5" x14ac:dyDescent="0.2">
      <c r="B27069" s="7" t="s">
        <v>27175</v>
      </c>
      <c r="E27069" s="7">
        <v>392</v>
      </c>
    </row>
    <row r="27070" spans="2:5" x14ac:dyDescent="0.2">
      <c r="B27070" s="7" t="s">
        <v>27176</v>
      </c>
      <c r="E27070" s="7">
        <v>403</v>
      </c>
    </row>
    <row r="27071" spans="2:5" x14ac:dyDescent="0.2">
      <c r="B27071" s="7" t="s">
        <v>27177</v>
      </c>
      <c r="E27071" s="7">
        <v>305</v>
      </c>
    </row>
    <row r="27072" spans="2:5" x14ac:dyDescent="0.2">
      <c r="B27072" s="7" t="s">
        <v>27178</v>
      </c>
      <c r="E27072" s="7">
        <v>411</v>
      </c>
    </row>
    <row r="27073" spans="2:5" x14ac:dyDescent="0.2">
      <c r="B27073" s="7" t="s">
        <v>27179</v>
      </c>
      <c r="E27073" s="7">
        <v>344</v>
      </c>
    </row>
    <row r="27074" spans="2:5" x14ac:dyDescent="0.2">
      <c r="B27074" s="7" t="s">
        <v>27180</v>
      </c>
      <c r="E27074" s="7">
        <v>521</v>
      </c>
    </row>
    <row r="27075" spans="2:5" x14ac:dyDescent="0.2">
      <c r="B27075" s="7" t="s">
        <v>27181</v>
      </c>
      <c r="E27075" s="7">
        <v>438</v>
      </c>
    </row>
    <row r="27076" spans="2:5" x14ac:dyDescent="0.2">
      <c r="B27076" s="7" t="s">
        <v>27182</v>
      </c>
      <c r="E27076" s="7">
        <v>269</v>
      </c>
    </row>
    <row r="27077" spans="2:5" x14ac:dyDescent="0.2">
      <c r="B27077" s="7" t="s">
        <v>27183</v>
      </c>
      <c r="E27077" s="7">
        <v>310</v>
      </c>
    </row>
    <row r="27078" spans="2:5" x14ac:dyDescent="0.2">
      <c r="B27078" s="7" t="s">
        <v>27184</v>
      </c>
      <c r="E27078" s="7">
        <v>390</v>
      </c>
    </row>
    <row r="27079" spans="2:5" x14ac:dyDescent="0.2">
      <c r="B27079" s="7" t="s">
        <v>27185</v>
      </c>
      <c r="E27079" s="7">
        <v>364</v>
      </c>
    </row>
    <row r="27080" spans="2:5" x14ac:dyDescent="0.2">
      <c r="B27080" s="7" t="s">
        <v>27186</v>
      </c>
      <c r="E27080" s="7">
        <v>183</v>
      </c>
    </row>
    <row r="27081" spans="2:5" x14ac:dyDescent="0.2">
      <c r="B27081" s="7" t="s">
        <v>27187</v>
      </c>
      <c r="E27081" s="7">
        <v>383</v>
      </c>
    </row>
    <row r="27082" spans="2:5" x14ac:dyDescent="0.2">
      <c r="B27082" s="7" t="s">
        <v>27188</v>
      </c>
      <c r="E27082" s="7">
        <v>402</v>
      </c>
    </row>
    <row r="27083" spans="2:5" x14ac:dyDescent="0.2">
      <c r="B27083" s="7" t="s">
        <v>27189</v>
      </c>
      <c r="E27083" s="7">
        <v>353</v>
      </c>
    </row>
    <row r="27084" spans="2:5" x14ac:dyDescent="0.2">
      <c r="B27084" s="7" t="s">
        <v>27190</v>
      </c>
      <c r="E27084" s="7">
        <v>327</v>
      </c>
    </row>
    <row r="27085" spans="2:5" x14ac:dyDescent="0.2">
      <c r="B27085" s="7" t="s">
        <v>27191</v>
      </c>
      <c r="E27085" s="7">
        <v>401</v>
      </c>
    </row>
    <row r="27086" spans="2:5" x14ac:dyDescent="0.2">
      <c r="B27086" s="7" t="s">
        <v>27192</v>
      </c>
      <c r="E27086" s="7">
        <v>238</v>
      </c>
    </row>
    <row r="27087" spans="2:5" x14ac:dyDescent="0.2">
      <c r="B27087" s="7" t="s">
        <v>27193</v>
      </c>
      <c r="E27087" s="7">
        <v>417</v>
      </c>
    </row>
    <row r="27088" spans="2:5" x14ac:dyDescent="0.2">
      <c r="B27088" s="7" t="s">
        <v>27194</v>
      </c>
      <c r="E27088" s="7">
        <v>342</v>
      </c>
    </row>
    <row r="27089" spans="2:5" x14ac:dyDescent="0.2">
      <c r="B27089" s="7" t="s">
        <v>27195</v>
      </c>
      <c r="E27089" s="7">
        <v>498</v>
      </c>
    </row>
    <row r="27090" spans="2:5" x14ac:dyDescent="0.2">
      <c r="B27090" s="7" t="s">
        <v>27196</v>
      </c>
      <c r="E27090" s="7">
        <v>430</v>
      </c>
    </row>
    <row r="27091" spans="2:5" x14ac:dyDescent="0.2">
      <c r="B27091" s="7" t="s">
        <v>27197</v>
      </c>
      <c r="E27091" s="7">
        <v>319</v>
      </c>
    </row>
    <row r="27092" spans="2:5" x14ac:dyDescent="0.2">
      <c r="B27092" s="7" t="s">
        <v>27198</v>
      </c>
      <c r="E27092" s="7">
        <v>420</v>
      </c>
    </row>
    <row r="27093" spans="2:5" x14ac:dyDescent="0.2">
      <c r="B27093" s="7" t="s">
        <v>27199</v>
      </c>
      <c r="E27093" s="7">
        <v>376</v>
      </c>
    </row>
    <row r="27094" spans="2:5" x14ac:dyDescent="0.2">
      <c r="B27094" s="7" t="s">
        <v>27200</v>
      </c>
      <c r="E27094" s="7">
        <v>364</v>
      </c>
    </row>
    <row r="27095" spans="2:5" x14ac:dyDescent="0.2">
      <c r="B27095" s="7" t="s">
        <v>27201</v>
      </c>
      <c r="E27095" s="7">
        <v>423</v>
      </c>
    </row>
    <row r="27096" spans="2:5" x14ac:dyDescent="0.2">
      <c r="B27096" s="7" t="s">
        <v>27202</v>
      </c>
      <c r="E27096" s="7">
        <v>323</v>
      </c>
    </row>
    <row r="27097" spans="2:5" x14ac:dyDescent="0.2">
      <c r="B27097" s="7" t="s">
        <v>27203</v>
      </c>
      <c r="E27097" s="7">
        <v>214</v>
      </c>
    </row>
    <row r="27098" spans="2:5" x14ac:dyDescent="0.2">
      <c r="B27098" s="7" t="s">
        <v>27204</v>
      </c>
      <c r="E27098" s="7">
        <v>267</v>
      </c>
    </row>
    <row r="27099" spans="2:5" x14ac:dyDescent="0.2">
      <c r="B27099" s="7" t="s">
        <v>27205</v>
      </c>
      <c r="E27099" s="7">
        <v>238</v>
      </c>
    </row>
    <row r="27100" spans="2:5" x14ac:dyDescent="0.2">
      <c r="B27100" s="7" t="s">
        <v>27206</v>
      </c>
      <c r="E27100" s="7">
        <v>353</v>
      </c>
    </row>
    <row r="27101" spans="2:5" x14ac:dyDescent="0.2">
      <c r="B27101" s="7" t="s">
        <v>27207</v>
      </c>
      <c r="E27101" s="7">
        <v>392</v>
      </c>
    </row>
    <row r="27102" spans="2:5" x14ac:dyDescent="0.2">
      <c r="B27102" s="7" t="s">
        <v>27208</v>
      </c>
      <c r="E27102" s="7">
        <v>357</v>
      </c>
    </row>
    <row r="27103" spans="2:5" x14ac:dyDescent="0.2">
      <c r="B27103" s="7" t="s">
        <v>27209</v>
      </c>
      <c r="E27103" s="7">
        <v>345</v>
      </c>
    </row>
    <row r="27104" spans="2:5" x14ac:dyDescent="0.2">
      <c r="B27104" s="7" t="s">
        <v>27210</v>
      </c>
      <c r="E27104" s="7">
        <v>566</v>
      </c>
    </row>
    <row r="27105" spans="2:5" x14ac:dyDescent="0.2">
      <c r="B27105" s="7" t="s">
        <v>27211</v>
      </c>
      <c r="E27105" s="7">
        <v>463</v>
      </c>
    </row>
    <row r="27106" spans="2:5" x14ac:dyDescent="0.2">
      <c r="B27106" s="7" t="s">
        <v>27212</v>
      </c>
      <c r="E27106" s="7">
        <v>464</v>
      </c>
    </row>
    <row r="27107" spans="2:5" x14ac:dyDescent="0.2">
      <c r="B27107" s="7" t="s">
        <v>27213</v>
      </c>
      <c r="E27107" s="7">
        <v>582</v>
      </c>
    </row>
    <row r="27108" spans="2:5" x14ac:dyDescent="0.2">
      <c r="B27108" s="7" t="s">
        <v>27214</v>
      </c>
      <c r="E27108" s="7">
        <v>448</v>
      </c>
    </row>
    <row r="27109" spans="2:5" x14ac:dyDescent="0.2">
      <c r="B27109" s="7" t="s">
        <v>27215</v>
      </c>
      <c r="E27109" s="7">
        <v>285</v>
      </c>
    </row>
    <row r="27110" spans="2:5" x14ac:dyDescent="0.2">
      <c r="B27110" s="7" t="s">
        <v>27216</v>
      </c>
      <c r="E27110" s="7">
        <v>463</v>
      </c>
    </row>
    <row r="27111" spans="2:5" x14ac:dyDescent="0.2">
      <c r="B27111" s="7" t="s">
        <v>27217</v>
      </c>
      <c r="E27111" s="7">
        <v>367</v>
      </c>
    </row>
    <row r="27112" spans="2:5" x14ac:dyDescent="0.2">
      <c r="B27112" s="7" t="s">
        <v>27218</v>
      </c>
      <c r="E27112" s="7">
        <v>322</v>
      </c>
    </row>
    <row r="27113" spans="2:5" x14ac:dyDescent="0.2">
      <c r="B27113" s="7" t="s">
        <v>27219</v>
      </c>
      <c r="E27113" s="7">
        <v>408</v>
      </c>
    </row>
    <row r="27114" spans="2:5" x14ac:dyDescent="0.2">
      <c r="B27114" s="7" t="s">
        <v>27220</v>
      </c>
      <c r="E27114" s="7">
        <v>0</v>
      </c>
    </row>
    <row r="27115" spans="2:5" x14ac:dyDescent="0.2">
      <c r="B27115" s="7" t="s">
        <v>27221</v>
      </c>
      <c r="E27115" s="7">
        <v>495</v>
      </c>
    </row>
    <row r="27116" spans="2:5" x14ac:dyDescent="0.2">
      <c r="B27116" s="7" t="s">
        <v>27222</v>
      </c>
      <c r="E27116" s="7">
        <v>505</v>
      </c>
    </row>
    <row r="27117" spans="2:5" x14ac:dyDescent="0.2">
      <c r="B27117" s="7" t="s">
        <v>27223</v>
      </c>
      <c r="E27117" s="7">
        <v>631</v>
      </c>
    </row>
    <row r="27118" spans="2:5" x14ac:dyDescent="0.2">
      <c r="B27118" s="7" t="s">
        <v>27224</v>
      </c>
      <c r="E27118" s="7">
        <v>421</v>
      </c>
    </row>
    <row r="27119" spans="2:5" x14ac:dyDescent="0.2">
      <c r="B27119" s="7" t="s">
        <v>27225</v>
      </c>
      <c r="E27119" s="7">
        <v>300</v>
      </c>
    </row>
    <row r="27120" spans="2:5" x14ac:dyDescent="0.2">
      <c r="B27120" s="7" t="s">
        <v>27226</v>
      </c>
      <c r="E27120" s="7">
        <v>261</v>
      </c>
    </row>
    <row r="27121" spans="2:5" x14ac:dyDescent="0.2">
      <c r="B27121" s="7" t="s">
        <v>27227</v>
      </c>
      <c r="E27121" s="7">
        <v>414</v>
      </c>
    </row>
    <row r="27122" spans="2:5" x14ac:dyDescent="0.2">
      <c r="B27122" s="7" t="s">
        <v>27228</v>
      </c>
      <c r="E27122" s="7">
        <v>431</v>
      </c>
    </row>
    <row r="27123" spans="2:5" x14ac:dyDescent="0.2">
      <c r="B27123" s="7" t="s">
        <v>27229</v>
      </c>
      <c r="E27123" s="7">
        <v>363</v>
      </c>
    </row>
    <row r="27124" spans="2:5" x14ac:dyDescent="0.2">
      <c r="B27124" s="7" t="s">
        <v>27230</v>
      </c>
      <c r="E27124" s="7">
        <v>624</v>
      </c>
    </row>
    <row r="27125" spans="2:5" x14ac:dyDescent="0.2">
      <c r="B27125" s="7" t="s">
        <v>27231</v>
      </c>
      <c r="E27125" s="7">
        <v>418</v>
      </c>
    </row>
    <row r="27126" spans="2:5" x14ac:dyDescent="0.2">
      <c r="B27126" s="7" t="s">
        <v>27232</v>
      </c>
      <c r="E27126" s="7">
        <v>421</v>
      </c>
    </row>
    <row r="27127" spans="2:5" x14ac:dyDescent="0.2">
      <c r="B27127" s="7" t="s">
        <v>27233</v>
      </c>
      <c r="E27127" s="7">
        <v>386</v>
      </c>
    </row>
    <row r="27128" spans="2:5" x14ac:dyDescent="0.2">
      <c r="B27128" s="7" t="s">
        <v>27234</v>
      </c>
      <c r="E27128" s="7">
        <v>223</v>
      </c>
    </row>
    <row r="27129" spans="2:5" x14ac:dyDescent="0.2">
      <c r="B27129" s="7" t="s">
        <v>27235</v>
      </c>
      <c r="E27129" s="7">
        <v>468</v>
      </c>
    </row>
    <row r="27130" spans="2:5" x14ac:dyDescent="0.2">
      <c r="B27130" s="7" t="s">
        <v>27236</v>
      </c>
      <c r="E27130" s="7">
        <v>344</v>
      </c>
    </row>
    <row r="27131" spans="2:5" x14ac:dyDescent="0.2">
      <c r="B27131" s="7" t="s">
        <v>27237</v>
      </c>
      <c r="E27131" s="7">
        <v>528</v>
      </c>
    </row>
    <row r="27132" spans="2:5" x14ac:dyDescent="0.2">
      <c r="B27132" s="7" t="s">
        <v>27238</v>
      </c>
      <c r="E27132" s="7">
        <v>421</v>
      </c>
    </row>
    <row r="27133" spans="2:5" x14ac:dyDescent="0.2">
      <c r="B27133" s="7" t="s">
        <v>27239</v>
      </c>
      <c r="E27133" s="7">
        <v>504</v>
      </c>
    </row>
    <row r="27134" spans="2:5" x14ac:dyDescent="0.2">
      <c r="B27134" s="7" t="s">
        <v>27240</v>
      </c>
      <c r="E27134" s="7">
        <v>481</v>
      </c>
    </row>
    <row r="27135" spans="2:5" x14ac:dyDescent="0.2">
      <c r="B27135" s="7" t="s">
        <v>27241</v>
      </c>
      <c r="E27135" s="7">
        <v>406</v>
      </c>
    </row>
    <row r="27136" spans="2:5" x14ac:dyDescent="0.2">
      <c r="B27136" s="7" t="s">
        <v>27242</v>
      </c>
      <c r="E27136" s="7">
        <v>374</v>
      </c>
    </row>
    <row r="27137" spans="2:5" x14ac:dyDescent="0.2">
      <c r="B27137" s="7" t="s">
        <v>27243</v>
      </c>
      <c r="E27137" s="7">
        <v>435</v>
      </c>
    </row>
    <row r="27138" spans="2:5" x14ac:dyDescent="0.2">
      <c r="B27138" s="7" t="s">
        <v>27244</v>
      </c>
      <c r="E27138" s="7">
        <v>540</v>
      </c>
    </row>
    <row r="27139" spans="2:5" x14ac:dyDescent="0.2">
      <c r="B27139" s="7" t="s">
        <v>27245</v>
      </c>
      <c r="E27139" s="7">
        <v>228</v>
      </c>
    </row>
    <row r="27140" spans="2:5" x14ac:dyDescent="0.2">
      <c r="B27140" s="7" t="s">
        <v>27246</v>
      </c>
      <c r="E27140" s="7">
        <v>528</v>
      </c>
    </row>
    <row r="27141" spans="2:5" x14ac:dyDescent="0.2">
      <c r="B27141" s="7" t="s">
        <v>27247</v>
      </c>
      <c r="E27141" s="7">
        <v>393</v>
      </c>
    </row>
    <row r="27142" spans="2:5" x14ac:dyDescent="0.2">
      <c r="B27142" s="7" t="s">
        <v>27248</v>
      </c>
      <c r="E27142" s="7">
        <v>562</v>
      </c>
    </row>
    <row r="27143" spans="2:5" x14ac:dyDescent="0.2">
      <c r="B27143" s="7" t="s">
        <v>27249</v>
      </c>
      <c r="E27143" s="7">
        <v>352</v>
      </c>
    </row>
    <row r="27144" spans="2:5" x14ac:dyDescent="0.2">
      <c r="B27144" s="7" t="s">
        <v>27250</v>
      </c>
      <c r="E27144" s="7">
        <v>525</v>
      </c>
    </row>
    <row r="27145" spans="2:5" x14ac:dyDescent="0.2">
      <c r="B27145" s="7" t="s">
        <v>27251</v>
      </c>
      <c r="E27145" s="7">
        <v>371</v>
      </c>
    </row>
    <row r="27146" spans="2:5" x14ac:dyDescent="0.2">
      <c r="B27146" s="7" t="s">
        <v>27252</v>
      </c>
      <c r="E27146" s="7">
        <v>404</v>
      </c>
    </row>
    <row r="27147" spans="2:5" x14ac:dyDescent="0.2">
      <c r="B27147" s="7" t="s">
        <v>27253</v>
      </c>
      <c r="E27147" s="7">
        <v>498</v>
      </c>
    </row>
    <row r="27148" spans="2:5" x14ac:dyDescent="0.2">
      <c r="B27148" s="7" t="s">
        <v>27254</v>
      </c>
      <c r="E27148" s="7">
        <v>515</v>
      </c>
    </row>
    <row r="27149" spans="2:5" x14ac:dyDescent="0.2">
      <c r="B27149" s="7" t="s">
        <v>27255</v>
      </c>
      <c r="E27149" s="7">
        <v>532</v>
      </c>
    </row>
    <row r="27150" spans="2:5" x14ac:dyDescent="0.2">
      <c r="B27150" s="7" t="s">
        <v>27256</v>
      </c>
      <c r="E27150" s="7">
        <v>597</v>
      </c>
    </row>
    <row r="27151" spans="2:5" x14ac:dyDescent="0.2">
      <c r="B27151" s="7" t="s">
        <v>27257</v>
      </c>
      <c r="E27151" s="7">
        <v>564</v>
      </c>
    </row>
    <row r="27152" spans="2:5" x14ac:dyDescent="0.2">
      <c r="B27152" s="7" t="s">
        <v>27258</v>
      </c>
      <c r="E27152" s="7">
        <v>490</v>
      </c>
    </row>
    <row r="27153" spans="2:5" x14ac:dyDescent="0.2">
      <c r="B27153" s="7" t="s">
        <v>27259</v>
      </c>
      <c r="E27153" s="7">
        <v>602</v>
      </c>
    </row>
    <row r="27154" spans="2:5" x14ac:dyDescent="0.2">
      <c r="B27154" s="7" t="s">
        <v>27260</v>
      </c>
      <c r="E27154" s="7">
        <v>516</v>
      </c>
    </row>
    <row r="27155" spans="2:5" x14ac:dyDescent="0.2">
      <c r="B27155" s="7" t="s">
        <v>27261</v>
      </c>
      <c r="E27155" s="7">
        <v>549</v>
      </c>
    </row>
    <row r="27156" spans="2:5" x14ac:dyDescent="0.2">
      <c r="B27156" s="7" t="s">
        <v>27262</v>
      </c>
      <c r="E27156" s="7">
        <v>424</v>
      </c>
    </row>
    <row r="27157" spans="2:5" x14ac:dyDescent="0.2">
      <c r="B27157" s="7" t="s">
        <v>27263</v>
      </c>
      <c r="E27157" s="7">
        <v>570</v>
      </c>
    </row>
    <row r="27158" spans="2:5" x14ac:dyDescent="0.2">
      <c r="B27158" s="7" t="s">
        <v>27264</v>
      </c>
      <c r="E27158" s="7">
        <v>487</v>
      </c>
    </row>
    <row r="27159" spans="2:5" x14ac:dyDescent="0.2">
      <c r="B27159" s="7" t="s">
        <v>27265</v>
      </c>
      <c r="E27159" s="7">
        <v>525</v>
      </c>
    </row>
    <row r="27160" spans="2:5" x14ac:dyDescent="0.2">
      <c r="B27160" s="7" t="s">
        <v>27266</v>
      </c>
      <c r="E27160" s="7">
        <v>548</v>
      </c>
    </row>
    <row r="27161" spans="2:5" x14ac:dyDescent="0.2">
      <c r="B27161" s="7" t="s">
        <v>27267</v>
      </c>
      <c r="E27161" s="7">
        <v>537</v>
      </c>
    </row>
    <row r="27162" spans="2:5" x14ac:dyDescent="0.2">
      <c r="B27162" s="7" t="s">
        <v>27268</v>
      </c>
      <c r="E27162" s="7">
        <v>617</v>
      </c>
    </row>
    <row r="27163" spans="2:5" x14ac:dyDescent="0.2">
      <c r="B27163" s="7" t="s">
        <v>27269</v>
      </c>
      <c r="E27163" s="7">
        <v>571</v>
      </c>
    </row>
    <row r="27164" spans="2:5" x14ac:dyDescent="0.2">
      <c r="B27164" s="7" t="s">
        <v>27270</v>
      </c>
      <c r="E27164" s="7">
        <v>416</v>
      </c>
    </row>
    <row r="27165" spans="2:5" x14ac:dyDescent="0.2">
      <c r="B27165" s="7" t="s">
        <v>27271</v>
      </c>
      <c r="E27165" s="7">
        <v>471</v>
      </c>
    </row>
    <row r="27166" spans="2:5" x14ac:dyDescent="0.2">
      <c r="B27166" s="7" t="s">
        <v>27272</v>
      </c>
      <c r="E27166" s="7">
        <v>448</v>
      </c>
    </row>
    <row r="27167" spans="2:5" x14ac:dyDescent="0.2">
      <c r="B27167" s="7" t="s">
        <v>27273</v>
      </c>
      <c r="E27167" s="7">
        <v>460</v>
      </c>
    </row>
    <row r="27168" spans="2:5" x14ac:dyDescent="0.2">
      <c r="B27168" s="7" t="s">
        <v>27274</v>
      </c>
      <c r="E27168" s="7">
        <v>488</v>
      </c>
    </row>
    <row r="27169" spans="2:5" x14ac:dyDescent="0.2">
      <c r="B27169" s="7" t="s">
        <v>27275</v>
      </c>
      <c r="E27169" s="7">
        <v>465</v>
      </c>
    </row>
    <row r="27170" spans="2:5" x14ac:dyDescent="0.2">
      <c r="B27170" s="7" t="s">
        <v>27276</v>
      </c>
      <c r="E27170" s="7">
        <v>456</v>
      </c>
    </row>
    <row r="27171" spans="2:5" x14ac:dyDescent="0.2">
      <c r="B27171" s="7" t="s">
        <v>27277</v>
      </c>
      <c r="E27171" s="7">
        <v>502</v>
      </c>
    </row>
    <row r="27172" spans="2:5" x14ac:dyDescent="0.2">
      <c r="B27172" s="7" t="s">
        <v>27278</v>
      </c>
      <c r="E27172" s="7">
        <v>503</v>
      </c>
    </row>
    <row r="27173" spans="2:5" x14ac:dyDescent="0.2">
      <c r="B27173" s="7" t="s">
        <v>27279</v>
      </c>
      <c r="E27173" s="7">
        <v>555</v>
      </c>
    </row>
    <row r="27174" spans="2:5" x14ac:dyDescent="0.2">
      <c r="B27174" s="7" t="s">
        <v>27280</v>
      </c>
      <c r="E27174" s="7">
        <v>411</v>
      </c>
    </row>
    <row r="27175" spans="2:5" x14ac:dyDescent="0.2">
      <c r="B27175" s="7" t="s">
        <v>27281</v>
      </c>
      <c r="E27175" s="7">
        <v>373</v>
      </c>
    </row>
    <row r="27176" spans="2:5" x14ac:dyDescent="0.2">
      <c r="B27176" s="7" t="s">
        <v>27282</v>
      </c>
      <c r="E27176" s="7">
        <v>293</v>
      </c>
    </row>
    <row r="27177" spans="2:5" x14ac:dyDescent="0.2">
      <c r="B27177" s="7" t="s">
        <v>27283</v>
      </c>
      <c r="E27177" s="7">
        <v>488</v>
      </c>
    </row>
    <row r="27178" spans="2:5" x14ac:dyDescent="0.2">
      <c r="B27178" s="7" t="s">
        <v>27284</v>
      </c>
      <c r="E27178" s="7">
        <v>633</v>
      </c>
    </row>
    <row r="27179" spans="2:5" x14ac:dyDescent="0.2">
      <c r="B27179" s="7" t="s">
        <v>27285</v>
      </c>
      <c r="E27179" s="7">
        <v>499</v>
      </c>
    </row>
    <row r="27180" spans="2:5" x14ac:dyDescent="0.2">
      <c r="B27180" s="7" t="s">
        <v>27286</v>
      </c>
      <c r="E27180" s="7">
        <v>278</v>
      </c>
    </row>
    <row r="27181" spans="2:5" x14ac:dyDescent="0.2">
      <c r="B27181" s="7" t="s">
        <v>27287</v>
      </c>
      <c r="E27181" s="7">
        <v>489</v>
      </c>
    </row>
    <row r="27182" spans="2:5" x14ac:dyDescent="0.2">
      <c r="B27182" s="7" t="s">
        <v>27288</v>
      </c>
      <c r="E27182" s="7">
        <v>418</v>
      </c>
    </row>
    <row r="27183" spans="2:5" x14ac:dyDescent="0.2">
      <c r="B27183" s="7" t="s">
        <v>27289</v>
      </c>
      <c r="E27183" s="7">
        <v>532</v>
      </c>
    </row>
    <row r="27184" spans="2:5" x14ac:dyDescent="0.2">
      <c r="B27184" s="7" t="s">
        <v>27290</v>
      </c>
      <c r="E27184" s="7">
        <v>424</v>
      </c>
    </row>
    <row r="27185" spans="2:5" x14ac:dyDescent="0.2">
      <c r="B27185" s="7" t="s">
        <v>27291</v>
      </c>
      <c r="E27185" s="7">
        <v>560</v>
      </c>
    </row>
    <row r="27186" spans="2:5" x14ac:dyDescent="0.2">
      <c r="B27186" s="7" t="s">
        <v>27292</v>
      </c>
      <c r="E27186" s="7">
        <v>374</v>
      </c>
    </row>
    <row r="27187" spans="2:5" x14ac:dyDescent="0.2">
      <c r="B27187" s="7" t="s">
        <v>27293</v>
      </c>
      <c r="E27187" s="7">
        <v>462</v>
      </c>
    </row>
    <row r="27188" spans="2:5" x14ac:dyDescent="0.2">
      <c r="B27188" s="7" t="s">
        <v>27294</v>
      </c>
      <c r="E27188" s="7">
        <v>495</v>
      </c>
    </row>
    <row r="27189" spans="2:5" x14ac:dyDescent="0.2">
      <c r="B27189" s="7" t="s">
        <v>27295</v>
      </c>
      <c r="E27189" s="7">
        <v>457</v>
      </c>
    </row>
    <row r="27190" spans="2:5" x14ac:dyDescent="0.2">
      <c r="B27190" s="7" t="s">
        <v>27296</v>
      </c>
      <c r="E27190" s="7">
        <v>495</v>
      </c>
    </row>
    <row r="27191" spans="2:5" x14ac:dyDescent="0.2">
      <c r="B27191" s="7" t="s">
        <v>27297</v>
      </c>
      <c r="E27191" s="7">
        <v>483</v>
      </c>
    </row>
    <row r="27192" spans="2:5" x14ac:dyDescent="0.2">
      <c r="B27192" s="7" t="s">
        <v>27298</v>
      </c>
      <c r="E27192" s="7">
        <v>374</v>
      </c>
    </row>
    <row r="27193" spans="2:5" x14ac:dyDescent="0.2">
      <c r="B27193" s="7" t="s">
        <v>27299</v>
      </c>
      <c r="E27193" s="7">
        <v>433</v>
      </c>
    </row>
    <row r="27194" spans="2:5" x14ac:dyDescent="0.2">
      <c r="B27194" s="7" t="s">
        <v>27300</v>
      </c>
      <c r="E27194" s="7">
        <v>429</v>
      </c>
    </row>
    <row r="27195" spans="2:5" x14ac:dyDescent="0.2">
      <c r="B27195" s="7" t="s">
        <v>27301</v>
      </c>
      <c r="E27195" s="7">
        <v>431</v>
      </c>
    </row>
    <row r="27196" spans="2:5" x14ac:dyDescent="0.2">
      <c r="B27196" s="7" t="s">
        <v>27302</v>
      </c>
      <c r="E27196" s="7">
        <v>456</v>
      </c>
    </row>
    <row r="27197" spans="2:5" x14ac:dyDescent="0.2">
      <c r="B27197" s="7" t="s">
        <v>27303</v>
      </c>
      <c r="E27197" s="7">
        <v>361</v>
      </c>
    </row>
    <row r="27198" spans="2:5" x14ac:dyDescent="0.2">
      <c r="B27198" s="7" t="s">
        <v>27304</v>
      </c>
      <c r="E27198" s="7">
        <v>411</v>
      </c>
    </row>
    <row r="27199" spans="2:5" x14ac:dyDescent="0.2">
      <c r="B27199" s="7" t="s">
        <v>27305</v>
      </c>
      <c r="E27199" s="7">
        <v>447</v>
      </c>
    </row>
    <row r="27200" spans="2:5" x14ac:dyDescent="0.2">
      <c r="B27200" s="7" t="s">
        <v>27306</v>
      </c>
      <c r="E27200" s="7">
        <v>363</v>
      </c>
    </row>
    <row r="27201" spans="2:5" x14ac:dyDescent="0.2">
      <c r="B27201" s="7" t="s">
        <v>27307</v>
      </c>
      <c r="E27201" s="7">
        <v>544</v>
      </c>
    </row>
    <row r="27202" spans="2:5" x14ac:dyDescent="0.2">
      <c r="B27202" s="7" t="s">
        <v>27308</v>
      </c>
      <c r="E27202" s="7">
        <v>388</v>
      </c>
    </row>
    <row r="27203" spans="2:5" x14ac:dyDescent="0.2">
      <c r="B27203" s="7" t="s">
        <v>27309</v>
      </c>
      <c r="E27203" s="7">
        <v>447</v>
      </c>
    </row>
    <row r="27204" spans="2:5" x14ac:dyDescent="0.2">
      <c r="B27204" s="7" t="s">
        <v>27310</v>
      </c>
      <c r="E27204" s="7">
        <v>436</v>
      </c>
    </row>
    <row r="27205" spans="2:5" x14ac:dyDescent="0.2">
      <c r="B27205" s="7" t="s">
        <v>27311</v>
      </c>
      <c r="E27205" s="7">
        <v>478</v>
      </c>
    </row>
    <row r="27206" spans="2:5" x14ac:dyDescent="0.2">
      <c r="B27206" s="7" t="s">
        <v>27312</v>
      </c>
      <c r="E27206" s="7">
        <v>478</v>
      </c>
    </row>
    <row r="27207" spans="2:5" x14ac:dyDescent="0.2">
      <c r="B27207" s="7" t="s">
        <v>27313</v>
      </c>
      <c r="E27207" s="7">
        <v>456</v>
      </c>
    </row>
    <row r="27208" spans="2:5" x14ac:dyDescent="0.2">
      <c r="B27208" s="7" t="s">
        <v>27314</v>
      </c>
      <c r="E27208" s="7">
        <v>487</v>
      </c>
    </row>
    <row r="27209" spans="2:5" x14ac:dyDescent="0.2">
      <c r="B27209" s="7" t="s">
        <v>27315</v>
      </c>
      <c r="E27209" s="7">
        <v>266</v>
      </c>
    </row>
    <row r="27210" spans="2:5" x14ac:dyDescent="0.2">
      <c r="B27210" s="7" t="s">
        <v>27316</v>
      </c>
      <c r="E27210" s="7">
        <v>469</v>
      </c>
    </row>
    <row r="27211" spans="2:5" x14ac:dyDescent="0.2">
      <c r="B27211" s="7" t="s">
        <v>27317</v>
      </c>
      <c r="E27211" s="7">
        <v>254</v>
      </c>
    </row>
    <row r="27212" spans="2:5" x14ac:dyDescent="0.2">
      <c r="B27212" s="7" t="s">
        <v>27318</v>
      </c>
      <c r="E27212" s="7">
        <v>264</v>
      </c>
    </row>
    <row r="27213" spans="2:5" x14ac:dyDescent="0.2">
      <c r="B27213" s="7" t="s">
        <v>27319</v>
      </c>
      <c r="E27213" s="7">
        <v>328</v>
      </c>
    </row>
    <row r="27214" spans="2:5" x14ac:dyDescent="0.2">
      <c r="B27214" s="7" t="s">
        <v>27320</v>
      </c>
      <c r="E27214" s="7">
        <v>0</v>
      </c>
    </row>
    <row r="27215" spans="2:5" x14ac:dyDescent="0.2">
      <c r="B27215" s="7" t="s">
        <v>27321</v>
      </c>
      <c r="E27215" s="7">
        <v>390</v>
      </c>
    </row>
    <row r="27216" spans="2:5" x14ac:dyDescent="0.2">
      <c r="B27216" s="7" t="s">
        <v>27322</v>
      </c>
      <c r="E27216" s="7">
        <v>466</v>
      </c>
    </row>
    <row r="27217" spans="2:5" x14ac:dyDescent="0.2">
      <c r="B27217" s="7" t="s">
        <v>27323</v>
      </c>
      <c r="E27217" s="7">
        <v>438</v>
      </c>
    </row>
    <row r="27218" spans="2:5" x14ac:dyDescent="0.2">
      <c r="B27218" s="7" t="s">
        <v>27324</v>
      </c>
      <c r="E27218" s="7">
        <v>624</v>
      </c>
    </row>
    <row r="27219" spans="2:5" x14ac:dyDescent="0.2">
      <c r="B27219" s="7" t="s">
        <v>27325</v>
      </c>
      <c r="E27219" s="7">
        <v>288</v>
      </c>
    </row>
    <row r="27220" spans="2:5" x14ac:dyDescent="0.2">
      <c r="B27220" s="7" t="s">
        <v>27326</v>
      </c>
      <c r="E27220" s="7">
        <v>169</v>
      </c>
    </row>
    <row r="27221" spans="2:5" x14ac:dyDescent="0.2">
      <c r="B27221" s="7" t="s">
        <v>27327</v>
      </c>
      <c r="E27221" s="7">
        <v>384</v>
      </c>
    </row>
    <row r="27222" spans="2:5" x14ac:dyDescent="0.2">
      <c r="B27222" s="7" t="s">
        <v>27328</v>
      </c>
      <c r="E27222" s="7">
        <v>438</v>
      </c>
    </row>
    <row r="27223" spans="2:5" x14ac:dyDescent="0.2">
      <c r="B27223" s="7" t="s">
        <v>27329</v>
      </c>
      <c r="E27223" s="7">
        <v>391</v>
      </c>
    </row>
    <row r="27224" spans="2:5" x14ac:dyDescent="0.2">
      <c r="B27224" s="7" t="s">
        <v>27330</v>
      </c>
      <c r="E27224" s="7">
        <v>441</v>
      </c>
    </row>
    <row r="27225" spans="2:5" x14ac:dyDescent="0.2">
      <c r="B27225" s="7" t="s">
        <v>27331</v>
      </c>
      <c r="E27225" s="7">
        <v>382</v>
      </c>
    </row>
    <row r="27226" spans="2:5" x14ac:dyDescent="0.2">
      <c r="B27226" s="7" t="s">
        <v>27332</v>
      </c>
      <c r="E27226" s="7">
        <v>344</v>
      </c>
    </row>
    <row r="27227" spans="2:5" x14ac:dyDescent="0.2">
      <c r="B27227" s="7" t="s">
        <v>27333</v>
      </c>
      <c r="E27227" s="7">
        <v>364</v>
      </c>
    </row>
    <row r="27228" spans="2:5" x14ac:dyDescent="0.2">
      <c r="B27228" s="7" t="s">
        <v>27334</v>
      </c>
      <c r="E27228" s="7">
        <v>219</v>
      </c>
    </row>
    <row r="27229" spans="2:5" x14ac:dyDescent="0.2">
      <c r="B27229" s="7" t="s">
        <v>27335</v>
      </c>
      <c r="E27229" s="7">
        <v>327</v>
      </c>
    </row>
    <row r="27230" spans="2:5" x14ac:dyDescent="0.2">
      <c r="B27230" s="7" t="s">
        <v>27336</v>
      </c>
      <c r="E27230" s="7">
        <v>353</v>
      </c>
    </row>
    <row r="27231" spans="2:5" x14ac:dyDescent="0.2">
      <c r="B27231" s="7" t="s">
        <v>27337</v>
      </c>
      <c r="E27231" s="7">
        <v>378</v>
      </c>
    </row>
    <row r="27232" spans="2:5" x14ac:dyDescent="0.2">
      <c r="B27232" s="7" t="s">
        <v>27338</v>
      </c>
      <c r="E27232" s="7">
        <v>298</v>
      </c>
    </row>
    <row r="27233" spans="2:5" x14ac:dyDescent="0.2">
      <c r="B27233" s="7" t="s">
        <v>27339</v>
      </c>
      <c r="E27233" s="7">
        <v>341</v>
      </c>
    </row>
    <row r="27234" spans="2:5" x14ac:dyDescent="0.2">
      <c r="B27234" s="7" t="s">
        <v>27340</v>
      </c>
      <c r="E27234" s="7">
        <v>432</v>
      </c>
    </row>
    <row r="27235" spans="2:5" x14ac:dyDescent="0.2">
      <c r="B27235" s="7" t="s">
        <v>27341</v>
      </c>
      <c r="E27235" s="7">
        <v>367</v>
      </c>
    </row>
    <row r="27236" spans="2:5" x14ac:dyDescent="0.2">
      <c r="B27236" s="7" t="s">
        <v>27342</v>
      </c>
      <c r="E27236" s="7">
        <v>230</v>
      </c>
    </row>
    <row r="27237" spans="2:5" x14ac:dyDescent="0.2">
      <c r="B27237" s="7" t="s">
        <v>27343</v>
      </c>
      <c r="E27237" s="7">
        <v>413</v>
      </c>
    </row>
    <row r="27238" spans="2:5" x14ac:dyDescent="0.2">
      <c r="B27238" s="7" t="s">
        <v>27344</v>
      </c>
      <c r="E27238" s="7">
        <v>314</v>
      </c>
    </row>
    <row r="27239" spans="2:5" x14ac:dyDescent="0.2">
      <c r="B27239" s="7" t="s">
        <v>27345</v>
      </c>
      <c r="E27239" s="7">
        <v>186</v>
      </c>
    </row>
    <row r="27240" spans="2:5" x14ac:dyDescent="0.2">
      <c r="B27240" s="7" t="s">
        <v>27346</v>
      </c>
      <c r="E27240" s="7">
        <v>410</v>
      </c>
    </row>
    <row r="27241" spans="2:5" x14ac:dyDescent="0.2">
      <c r="B27241" s="7" t="s">
        <v>27347</v>
      </c>
      <c r="E27241" s="7">
        <v>271</v>
      </c>
    </row>
    <row r="27242" spans="2:5" x14ac:dyDescent="0.2">
      <c r="B27242" s="7" t="s">
        <v>27348</v>
      </c>
      <c r="E27242" s="7">
        <v>381</v>
      </c>
    </row>
    <row r="27243" spans="2:5" x14ac:dyDescent="0.2">
      <c r="B27243" s="7" t="s">
        <v>27349</v>
      </c>
      <c r="E27243" s="7">
        <v>410</v>
      </c>
    </row>
    <row r="27244" spans="2:5" x14ac:dyDescent="0.2">
      <c r="B27244" s="7" t="s">
        <v>27350</v>
      </c>
      <c r="E27244" s="7">
        <v>450</v>
      </c>
    </row>
    <row r="27245" spans="2:5" x14ac:dyDescent="0.2">
      <c r="B27245" s="7" t="s">
        <v>27351</v>
      </c>
      <c r="E27245" s="7">
        <v>385</v>
      </c>
    </row>
    <row r="27246" spans="2:5" x14ac:dyDescent="0.2">
      <c r="B27246" s="7" t="s">
        <v>27352</v>
      </c>
      <c r="E27246" s="7">
        <v>426</v>
      </c>
    </row>
    <row r="27247" spans="2:5" x14ac:dyDescent="0.2">
      <c r="B27247" s="7" t="s">
        <v>27353</v>
      </c>
      <c r="E27247" s="7">
        <v>445</v>
      </c>
    </row>
    <row r="27248" spans="2:5" x14ac:dyDescent="0.2">
      <c r="B27248" s="7" t="s">
        <v>27354</v>
      </c>
      <c r="E27248" s="7">
        <v>236</v>
      </c>
    </row>
    <row r="27249" spans="2:5" x14ac:dyDescent="0.2">
      <c r="B27249" s="7" t="s">
        <v>27355</v>
      </c>
      <c r="E27249" s="7">
        <v>489</v>
      </c>
    </row>
    <row r="27250" spans="2:5" x14ac:dyDescent="0.2">
      <c r="B27250" s="7" t="s">
        <v>27356</v>
      </c>
      <c r="E27250" s="7">
        <v>445</v>
      </c>
    </row>
    <row r="27251" spans="2:5" x14ac:dyDescent="0.2">
      <c r="B27251" s="7" t="s">
        <v>27357</v>
      </c>
      <c r="E27251" s="7">
        <v>436</v>
      </c>
    </row>
    <row r="27252" spans="2:5" x14ac:dyDescent="0.2">
      <c r="B27252" s="7" t="s">
        <v>27358</v>
      </c>
      <c r="E27252" s="7">
        <v>459</v>
      </c>
    </row>
    <row r="27253" spans="2:5" x14ac:dyDescent="0.2">
      <c r="B27253" s="7" t="s">
        <v>27359</v>
      </c>
      <c r="E27253" s="7">
        <v>604</v>
      </c>
    </row>
    <row r="27254" spans="2:5" x14ac:dyDescent="0.2">
      <c r="B27254" s="7" t="s">
        <v>27360</v>
      </c>
      <c r="E27254" s="7">
        <v>378</v>
      </c>
    </row>
    <row r="27255" spans="2:5" x14ac:dyDescent="0.2">
      <c r="B27255" s="7" t="s">
        <v>27361</v>
      </c>
      <c r="E27255" s="7">
        <v>421</v>
      </c>
    </row>
    <row r="27256" spans="2:5" x14ac:dyDescent="0.2">
      <c r="B27256" s="7" t="s">
        <v>27362</v>
      </c>
      <c r="E27256" s="7">
        <v>424</v>
      </c>
    </row>
    <row r="27257" spans="2:5" x14ac:dyDescent="0.2">
      <c r="B27257" s="7" t="s">
        <v>27363</v>
      </c>
      <c r="E27257" s="7">
        <v>507</v>
      </c>
    </row>
    <row r="27258" spans="2:5" x14ac:dyDescent="0.2">
      <c r="B27258" s="7" t="s">
        <v>27364</v>
      </c>
      <c r="E27258" s="7">
        <v>383</v>
      </c>
    </row>
    <row r="27259" spans="2:5" x14ac:dyDescent="0.2">
      <c r="B27259" s="7" t="s">
        <v>27365</v>
      </c>
      <c r="E27259" s="7">
        <v>511</v>
      </c>
    </row>
    <row r="27260" spans="2:5" x14ac:dyDescent="0.2">
      <c r="B27260" s="7" t="s">
        <v>27366</v>
      </c>
      <c r="E27260" s="7">
        <v>474</v>
      </c>
    </row>
    <row r="27261" spans="2:5" x14ac:dyDescent="0.2">
      <c r="B27261" s="7" t="s">
        <v>27367</v>
      </c>
      <c r="E27261" s="7">
        <v>623</v>
      </c>
    </row>
    <row r="27262" spans="2:5" x14ac:dyDescent="0.2">
      <c r="B27262" s="7" t="s">
        <v>27368</v>
      </c>
      <c r="E27262" s="7">
        <v>488</v>
      </c>
    </row>
    <row r="27263" spans="2:5" x14ac:dyDescent="0.2">
      <c r="B27263" s="7" t="s">
        <v>27369</v>
      </c>
      <c r="E27263" s="7">
        <v>425</v>
      </c>
    </row>
    <row r="27264" spans="2:5" x14ac:dyDescent="0.2">
      <c r="B27264" s="7" t="s">
        <v>27370</v>
      </c>
      <c r="E27264" s="7">
        <v>323</v>
      </c>
    </row>
    <row r="27265" spans="2:5" x14ac:dyDescent="0.2">
      <c r="B27265" s="7" t="s">
        <v>27371</v>
      </c>
      <c r="E27265" s="7">
        <v>411</v>
      </c>
    </row>
    <row r="27266" spans="2:5" x14ac:dyDescent="0.2">
      <c r="B27266" s="7" t="s">
        <v>27372</v>
      </c>
      <c r="E27266" s="7">
        <v>360</v>
      </c>
    </row>
    <row r="27267" spans="2:5" x14ac:dyDescent="0.2">
      <c r="B27267" s="7" t="s">
        <v>27373</v>
      </c>
      <c r="E27267" s="7">
        <v>443</v>
      </c>
    </row>
    <row r="27268" spans="2:5" x14ac:dyDescent="0.2">
      <c r="B27268" s="7" t="s">
        <v>27374</v>
      </c>
      <c r="E27268" s="7">
        <v>531</v>
      </c>
    </row>
    <row r="27269" spans="2:5" x14ac:dyDescent="0.2">
      <c r="B27269" s="7" t="s">
        <v>27375</v>
      </c>
      <c r="E27269" s="7">
        <v>476</v>
      </c>
    </row>
    <row r="27270" spans="2:5" x14ac:dyDescent="0.2">
      <c r="B27270" s="7" t="s">
        <v>27376</v>
      </c>
      <c r="E27270" s="7">
        <v>438</v>
      </c>
    </row>
    <row r="27271" spans="2:5" x14ac:dyDescent="0.2">
      <c r="B27271" s="7" t="s">
        <v>27377</v>
      </c>
      <c r="E27271" s="7">
        <v>292</v>
      </c>
    </row>
    <row r="27272" spans="2:5" x14ac:dyDescent="0.2">
      <c r="B27272" s="7" t="s">
        <v>27378</v>
      </c>
      <c r="E27272" s="7">
        <v>338</v>
      </c>
    </row>
    <row r="27273" spans="2:5" x14ac:dyDescent="0.2">
      <c r="B27273" s="7" t="s">
        <v>27379</v>
      </c>
      <c r="E27273" s="7">
        <v>500</v>
      </c>
    </row>
    <row r="27274" spans="2:5" x14ac:dyDescent="0.2">
      <c r="B27274" s="7" t="s">
        <v>27380</v>
      </c>
      <c r="E27274" s="7">
        <v>435</v>
      </c>
    </row>
    <row r="27275" spans="2:5" x14ac:dyDescent="0.2">
      <c r="B27275" s="7" t="s">
        <v>27381</v>
      </c>
      <c r="E27275" s="7">
        <v>430</v>
      </c>
    </row>
    <row r="27276" spans="2:5" x14ac:dyDescent="0.2">
      <c r="B27276" s="7" t="s">
        <v>27382</v>
      </c>
      <c r="E27276" s="7">
        <v>316</v>
      </c>
    </row>
    <row r="27277" spans="2:5" x14ac:dyDescent="0.2">
      <c r="B27277" s="7" t="s">
        <v>27383</v>
      </c>
      <c r="E27277" s="7">
        <v>437</v>
      </c>
    </row>
    <row r="27278" spans="2:5" x14ac:dyDescent="0.2">
      <c r="B27278" s="7" t="s">
        <v>27384</v>
      </c>
      <c r="E27278" s="7">
        <v>429</v>
      </c>
    </row>
    <row r="27279" spans="2:5" x14ac:dyDescent="0.2">
      <c r="B27279" s="7" t="s">
        <v>27385</v>
      </c>
      <c r="E27279" s="7">
        <v>364</v>
      </c>
    </row>
    <row r="27280" spans="2:5" x14ac:dyDescent="0.2">
      <c r="B27280" s="7" t="s">
        <v>27386</v>
      </c>
      <c r="E27280" s="7">
        <v>377</v>
      </c>
    </row>
    <row r="27281" spans="2:5" x14ac:dyDescent="0.2">
      <c r="B27281" s="7" t="s">
        <v>27387</v>
      </c>
      <c r="E27281" s="7">
        <v>561</v>
      </c>
    </row>
    <row r="27282" spans="2:5" x14ac:dyDescent="0.2">
      <c r="B27282" s="7" t="s">
        <v>27388</v>
      </c>
      <c r="E27282" s="7">
        <v>331</v>
      </c>
    </row>
    <row r="27283" spans="2:5" x14ac:dyDescent="0.2">
      <c r="B27283" s="7" t="s">
        <v>27389</v>
      </c>
      <c r="E27283" s="7">
        <v>357</v>
      </c>
    </row>
    <row r="27284" spans="2:5" x14ac:dyDescent="0.2">
      <c r="B27284" s="7" t="s">
        <v>27390</v>
      </c>
      <c r="E27284" s="7">
        <v>391</v>
      </c>
    </row>
    <row r="27285" spans="2:5" x14ac:dyDescent="0.2">
      <c r="B27285" s="7" t="s">
        <v>27391</v>
      </c>
      <c r="E27285" s="7">
        <v>415</v>
      </c>
    </row>
    <row r="27286" spans="2:5" x14ac:dyDescent="0.2">
      <c r="B27286" s="7" t="s">
        <v>27392</v>
      </c>
      <c r="E27286" s="7">
        <v>400</v>
      </c>
    </row>
    <row r="27287" spans="2:5" x14ac:dyDescent="0.2">
      <c r="B27287" s="7" t="s">
        <v>27393</v>
      </c>
      <c r="E27287" s="7">
        <v>446</v>
      </c>
    </row>
    <row r="27288" spans="2:5" x14ac:dyDescent="0.2">
      <c r="B27288" s="7" t="s">
        <v>27394</v>
      </c>
      <c r="E27288" s="7">
        <v>356</v>
      </c>
    </row>
    <row r="27289" spans="2:5" x14ac:dyDescent="0.2">
      <c r="B27289" s="7" t="s">
        <v>27395</v>
      </c>
      <c r="E27289" s="7">
        <v>358</v>
      </c>
    </row>
    <row r="27290" spans="2:5" x14ac:dyDescent="0.2">
      <c r="B27290" s="7" t="s">
        <v>27396</v>
      </c>
      <c r="E27290" s="7">
        <v>542</v>
      </c>
    </row>
    <row r="27291" spans="2:5" x14ac:dyDescent="0.2">
      <c r="B27291" s="7" t="s">
        <v>27397</v>
      </c>
      <c r="E27291" s="7">
        <v>329</v>
      </c>
    </row>
    <row r="27292" spans="2:5" x14ac:dyDescent="0.2">
      <c r="B27292" s="7" t="s">
        <v>27398</v>
      </c>
      <c r="E27292" s="7">
        <v>489</v>
      </c>
    </row>
    <row r="27293" spans="2:5" x14ac:dyDescent="0.2">
      <c r="B27293" s="7" t="s">
        <v>27399</v>
      </c>
      <c r="E27293" s="7">
        <v>393</v>
      </c>
    </row>
    <row r="27294" spans="2:5" x14ac:dyDescent="0.2">
      <c r="B27294" s="7" t="s">
        <v>27400</v>
      </c>
      <c r="E27294" s="7">
        <v>443</v>
      </c>
    </row>
    <row r="27295" spans="2:5" x14ac:dyDescent="0.2">
      <c r="B27295" s="7" t="s">
        <v>27401</v>
      </c>
      <c r="E27295" s="7">
        <v>379</v>
      </c>
    </row>
    <row r="27296" spans="2:5" x14ac:dyDescent="0.2">
      <c r="B27296" s="7" t="s">
        <v>27402</v>
      </c>
      <c r="E27296" s="7">
        <v>413</v>
      </c>
    </row>
    <row r="27297" spans="2:5" x14ac:dyDescent="0.2">
      <c r="B27297" s="7" t="s">
        <v>27403</v>
      </c>
      <c r="E27297" s="7">
        <v>228</v>
      </c>
    </row>
    <row r="27298" spans="2:5" x14ac:dyDescent="0.2">
      <c r="B27298" s="7" t="s">
        <v>27404</v>
      </c>
      <c r="E27298" s="7">
        <v>455</v>
      </c>
    </row>
    <row r="27299" spans="2:5" x14ac:dyDescent="0.2">
      <c r="B27299" s="7" t="s">
        <v>27405</v>
      </c>
      <c r="E27299" s="7">
        <v>326</v>
      </c>
    </row>
    <row r="27300" spans="2:5" x14ac:dyDescent="0.2">
      <c r="B27300" s="7" t="s">
        <v>27406</v>
      </c>
      <c r="E27300" s="7">
        <v>488</v>
      </c>
    </row>
    <row r="27301" spans="2:5" x14ac:dyDescent="0.2">
      <c r="B27301" s="7" t="s">
        <v>27407</v>
      </c>
      <c r="E27301" s="7">
        <v>469</v>
      </c>
    </row>
    <row r="27302" spans="2:5" x14ac:dyDescent="0.2">
      <c r="B27302" s="7" t="s">
        <v>27408</v>
      </c>
      <c r="E27302" s="7">
        <v>432</v>
      </c>
    </row>
    <row r="27303" spans="2:5" x14ac:dyDescent="0.2">
      <c r="B27303" s="7" t="s">
        <v>27409</v>
      </c>
      <c r="E27303" s="7">
        <v>400</v>
      </c>
    </row>
    <row r="27304" spans="2:5" x14ac:dyDescent="0.2">
      <c r="B27304" s="7" t="s">
        <v>27410</v>
      </c>
      <c r="E27304" s="7">
        <v>423</v>
      </c>
    </row>
    <row r="27305" spans="2:5" x14ac:dyDescent="0.2">
      <c r="B27305" s="7" t="s">
        <v>27411</v>
      </c>
      <c r="E27305" s="7">
        <v>508</v>
      </c>
    </row>
    <row r="27306" spans="2:5" x14ac:dyDescent="0.2">
      <c r="B27306" s="7" t="s">
        <v>27412</v>
      </c>
      <c r="E27306" s="7">
        <v>307</v>
      </c>
    </row>
    <row r="27307" spans="2:5" x14ac:dyDescent="0.2">
      <c r="B27307" s="7" t="s">
        <v>27413</v>
      </c>
      <c r="E27307" s="7">
        <v>447</v>
      </c>
    </row>
    <row r="27308" spans="2:5" x14ac:dyDescent="0.2">
      <c r="B27308" s="7" t="s">
        <v>27414</v>
      </c>
      <c r="E27308" s="7">
        <v>416</v>
      </c>
    </row>
    <row r="27309" spans="2:5" x14ac:dyDescent="0.2">
      <c r="B27309" s="7" t="s">
        <v>27415</v>
      </c>
      <c r="E27309" s="7">
        <v>242</v>
      </c>
    </row>
    <row r="27310" spans="2:5" x14ac:dyDescent="0.2">
      <c r="B27310" s="7" t="s">
        <v>27416</v>
      </c>
      <c r="E27310" s="7">
        <v>362</v>
      </c>
    </row>
    <row r="27311" spans="2:5" x14ac:dyDescent="0.2">
      <c r="B27311" s="7" t="s">
        <v>27417</v>
      </c>
      <c r="E27311" s="7">
        <v>317</v>
      </c>
    </row>
    <row r="27312" spans="2:5" x14ac:dyDescent="0.2">
      <c r="B27312" s="7" t="s">
        <v>27418</v>
      </c>
      <c r="E27312" s="7">
        <v>230</v>
      </c>
    </row>
    <row r="27313" spans="2:5" x14ac:dyDescent="0.2">
      <c r="B27313" s="7" t="s">
        <v>27419</v>
      </c>
      <c r="E27313" s="7">
        <v>284</v>
      </c>
    </row>
    <row r="27314" spans="2:5" x14ac:dyDescent="0.2">
      <c r="B27314" s="7" t="s">
        <v>27420</v>
      </c>
      <c r="E27314" s="7">
        <v>0</v>
      </c>
    </row>
    <row r="27315" spans="2:5" x14ac:dyDescent="0.2">
      <c r="B27315" s="7" t="s">
        <v>27421</v>
      </c>
      <c r="E27315" s="7">
        <v>489</v>
      </c>
    </row>
    <row r="27316" spans="2:5" x14ac:dyDescent="0.2">
      <c r="B27316" s="7" t="s">
        <v>27422</v>
      </c>
      <c r="E27316" s="7">
        <v>286</v>
      </c>
    </row>
    <row r="27317" spans="2:5" x14ac:dyDescent="0.2">
      <c r="B27317" s="7" t="s">
        <v>27423</v>
      </c>
      <c r="E27317" s="7">
        <v>394</v>
      </c>
    </row>
    <row r="27318" spans="2:5" x14ac:dyDescent="0.2">
      <c r="B27318" s="7" t="s">
        <v>27424</v>
      </c>
      <c r="E27318" s="7">
        <v>509</v>
      </c>
    </row>
    <row r="27319" spans="2:5" x14ac:dyDescent="0.2">
      <c r="B27319" s="7" t="s">
        <v>27425</v>
      </c>
      <c r="E27319" s="7">
        <v>223</v>
      </c>
    </row>
    <row r="27320" spans="2:5" x14ac:dyDescent="0.2">
      <c r="B27320" s="7" t="s">
        <v>27426</v>
      </c>
      <c r="E27320" s="7">
        <v>253</v>
      </c>
    </row>
    <row r="27321" spans="2:5" x14ac:dyDescent="0.2">
      <c r="B27321" s="7" t="s">
        <v>27427</v>
      </c>
      <c r="E27321" s="7">
        <v>461</v>
      </c>
    </row>
    <row r="27322" spans="2:5" x14ac:dyDescent="0.2">
      <c r="B27322" s="7" t="s">
        <v>27428</v>
      </c>
      <c r="E27322" s="7">
        <v>400</v>
      </c>
    </row>
    <row r="27323" spans="2:5" x14ac:dyDescent="0.2">
      <c r="B27323" s="7" t="s">
        <v>27429</v>
      </c>
      <c r="E27323" s="7">
        <v>333</v>
      </c>
    </row>
    <row r="27324" spans="2:5" x14ac:dyDescent="0.2">
      <c r="B27324" s="7" t="s">
        <v>27430</v>
      </c>
      <c r="E27324" s="7">
        <v>323</v>
      </c>
    </row>
    <row r="27325" spans="2:5" x14ac:dyDescent="0.2">
      <c r="B27325" s="7" t="s">
        <v>27431</v>
      </c>
      <c r="E27325" s="7">
        <v>368</v>
      </c>
    </row>
    <row r="27326" spans="2:5" x14ac:dyDescent="0.2">
      <c r="B27326" s="7" t="s">
        <v>27432</v>
      </c>
      <c r="E27326" s="7">
        <v>385</v>
      </c>
    </row>
    <row r="27327" spans="2:5" x14ac:dyDescent="0.2">
      <c r="B27327" s="7" t="s">
        <v>27433</v>
      </c>
      <c r="E27327" s="7">
        <v>334</v>
      </c>
    </row>
    <row r="27328" spans="2:5" x14ac:dyDescent="0.2">
      <c r="B27328" s="7" t="s">
        <v>27434</v>
      </c>
      <c r="E27328" s="7">
        <v>246</v>
      </c>
    </row>
    <row r="27329" spans="2:5" x14ac:dyDescent="0.2">
      <c r="B27329" s="7" t="s">
        <v>27435</v>
      </c>
      <c r="E27329" s="7">
        <v>297</v>
      </c>
    </row>
    <row r="27330" spans="2:5" x14ac:dyDescent="0.2">
      <c r="B27330" s="7" t="s">
        <v>27436</v>
      </c>
      <c r="E27330" s="7">
        <v>229</v>
      </c>
    </row>
    <row r="27331" spans="2:5" x14ac:dyDescent="0.2">
      <c r="B27331" s="7" t="s">
        <v>27437</v>
      </c>
      <c r="E27331" s="7">
        <v>383</v>
      </c>
    </row>
    <row r="27332" spans="2:5" x14ac:dyDescent="0.2">
      <c r="B27332" s="7" t="s">
        <v>27438</v>
      </c>
      <c r="E27332" s="7">
        <v>236</v>
      </c>
    </row>
    <row r="27333" spans="2:5" x14ac:dyDescent="0.2">
      <c r="B27333" s="7" t="s">
        <v>27439</v>
      </c>
      <c r="E27333" s="7">
        <v>308</v>
      </c>
    </row>
    <row r="27334" spans="2:5" x14ac:dyDescent="0.2">
      <c r="B27334" s="7" t="s">
        <v>27440</v>
      </c>
      <c r="E27334" s="7">
        <v>317</v>
      </c>
    </row>
    <row r="27335" spans="2:5" x14ac:dyDescent="0.2">
      <c r="B27335" s="7" t="s">
        <v>27441</v>
      </c>
      <c r="E27335" s="7">
        <v>535</v>
      </c>
    </row>
    <row r="27336" spans="2:5" x14ac:dyDescent="0.2">
      <c r="B27336" s="7" t="s">
        <v>27442</v>
      </c>
      <c r="E27336" s="7">
        <v>297</v>
      </c>
    </row>
    <row r="27337" spans="2:5" x14ac:dyDescent="0.2">
      <c r="B27337" s="7" t="s">
        <v>27443</v>
      </c>
      <c r="E27337" s="7">
        <v>360</v>
      </c>
    </row>
    <row r="27338" spans="2:5" x14ac:dyDescent="0.2">
      <c r="B27338" s="7" t="s">
        <v>27444</v>
      </c>
      <c r="E27338" s="7">
        <v>431</v>
      </c>
    </row>
    <row r="27339" spans="2:5" x14ac:dyDescent="0.2">
      <c r="B27339" s="7" t="s">
        <v>27445</v>
      </c>
      <c r="E27339" s="7">
        <v>182</v>
      </c>
    </row>
    <row r="27340" spans="2:5" x14ac:dyDescent="0.2">
      <c r="B27340" s="7" t="s">
        <v>27446</v>
      </c>
      <c r="E27340" s="7">
        <v>429</v>
      </c>
    </row>
    <row r="27341" spans="2:5" x14ac:dyDescent="0.2">
      <c r="B27341" s="7" t="s">
        <v>27447</v>
      </c>
      <c r="E27341" s="7">
        <v>165</v>
      </c>
    </row>
    <row r="27342" spans="2:5" x14ac:dyDescent="0.2">
      <c r="B27342" s="7" t="s">
        <v>27448</v>
      </c>
      <c r="E27342" s="7">
        <v>414</v>
      </c>
    </row>
    <row r="27343" spans="2:5" x14ac:dyDescent="0.2">
      <c r="B27343" s="7" t="s">
        <v>27449</v>
      </c>
      <c r="E27343" s="7">
        <v>342</v>
      </c>
    </row>
    <row r="27344" spans="2:5" x14ac:dyDescent="0.2">
      <c r="B27344" s="7" t="s">
        <v>27450</v>
      </c>
      <c r="E27344" s="7">
        <v>332</v>
      </c>
    </row>
    <row r="27345" spans="2:5" x14ac:dyDescent="0.2">
      <c r="B27345" s="7" t="s">
        <v>27451</v>
      </c>
      <c r="E27345" s="7">
        <v>349</v>
      </c>
    </row>
    <row r="27346" spans="2:5" x14ac:dyDescent="0.2">
      <c r="B27346" s="7" t="s">
        <v>27452</v>
      </c>
      <c r="E27346" s="7">
        <v>393</v>
      </c>
    </row>
    <row r="27347" spans="2:5" x14ac:dyDescent="0.2">
      <c r="B27347" s="7" t="s">
        <v>27453</v>
      </c>
      <c r="E27347" s="7">
        <v>312</v>
      </c>
    </row>
    <row r="27348" spans="2:5" x14ac:dyDescent="0.2">
      <c r="B27348" s="7" t="s">
        <v>27454</v>
      </c>
      <c r="E27348" s="7">
        <v>334</v>
      </c>
    </row>
    <row r="27349" spans="2:5" x14ac:dyDescent="0.2">
      <c r="B27349" s="7" t="s">
        <v>27455</v>
      </c>
      <c r="E27349" s="7">
        <v>426</v>
      </c>
    </row>
    <row r="27350" spans="2:5" x14ac:dyDescent="0.2">
      <c r="B27350" s="7" t="s">
        <v>27456</v>
      </c>
      <c r="E27350" s="7">
        <v>314</v>
      </c>
    </row>
    <row r="27351" spans="2:5" x14ac:dyDescent="0.2">
      <c r="B27351" s="7" t="s">
        <v>27457</v>
      </c>
      <c r="E27351" s="7">
        <v>465</v>
      </c>
    </row>
    <row r="27352" spans="2:5" x14ac:dyDescent="0.2">
      <c r="B27352" s="7" t="s">
        <v>27458</v>
      </c>
      <c r="E27352" s="7">
        <v>484</v>
      </c>
    </row>
    <row r="27353" spans="2:5" x14ac:dyDescent="0.2">
      <c r="B27353" s="7" t="s">
        <v>27459</v>
      </c>
      <c r="E27353" s="7">
        <v>394</v>
      </c>
    </row>
    <row r="27354" spans="2:5" x14ac:dyDescent="0.2">
      <c r="B27354" s="7" t="s">
        <v>27460</v>
      </c>
      <c r="E27354" s="7">
        <v>349</v>
      </c>
    </row>
    <row r="27355" spans="2:5" x14ac:dyDescent="0.2">
      <c r="B27355" s="7" t="s">
        <v>27461</v>
      </c>
      <c r="E27355" s="7">
        <v>386</v>
      </c>
    </row>
    <row r="27356" spans="2:5" x14ac:dyDescent="0.2">
      <c r="B27356" s="7" t="s">
        <v>27462</v>
      </c>
      <c r="E27356" s="7">
        <v>366</v>
      </c>
    </row>
    <row r="27357" spans="2:5" x14ac:dyDescent="0.2">
      <c r="B27357" s="7" t="s">
        <v>27463</v>
      </c>
      <c r="E27357" s="7">
        <v>361</v>
      </c>
    </row>
    <row r="27358" spans="2:5" x14ac:dyDescent="0.2">
      <c r="B27358" s="7" t="s">
        <v>27464</v>
      </c>
      <c r="E27358" s="7">
        <v>331</v>
      </c>
    </row>
    <row r="27359" spans="2:5" x14ac:dyDescent="0.2">
      <c r="B27359" s="7" t="s">
        <v>27465</v>
      </c>
      <c r="E27359" s="7">
        <v>448</v>
      </c>
    </row>
    <row r="27360" spans="2:5" x14ac:dyDescent="0.2">
      <c r="B27360" s="7" t="s">
        <v>27466</v>
      </c>
      <c r="E27360" s="7">
        <v>328</v>
      </c>
    </row>
    <row r="27361" spans="2:5" x14ac:dyDescent="0.2">
      <c r="B27361" s="7" t="s">
        <v>27467</v>
      </c>
      <c r="E27361" s="7">
        <v>328</v>
      </c>
    </row>
    <row r="27362" spans="2:5" x14ac:dyDescent="0.2">
      <c r="B27362" s="7" t="s">
        <v>27468</v>
      </c>
      <c r="E27362" s="7">
        <v>522</v>
      </c>
    </row>
    <row r="27363" spans="2:5" x14ac:dyDescent="0.2">
      <c r="B27363" s="7" t="s">
        <v>27469</v>
      </c>
      <c r="E27363" s="7">
        <v>406</v>
      </c>
    </row>
    <row r="27364" spans="2:5" x14ac:dyDescent="0.2">
      <c r="B27364" s="7" t="s">
        <v>27470</v>
      </c>
      <c r="E27364" s="7">
        <v>266</v>
      </c>
    </row>
    <row r="27365" spans="2:5" x14ac:dyDescent="0.2">
      <c r="B27365" s="7" t="s">
        <v>27471</v>
      </c>
      <c r="E27365" s="7">
        <v>390</v>
      </c>
    </row>
    <row r="27366" spans="2:5" x14ac:dyDescent="0.2">
      <c r="B27366" s="7" t="s">
        <v>27472</v>
      </c>
      <c r="E27366" s="7">
        <v>326</v>
      </c>
    </row>
    <row r="27367" spans="2:5" x14ac:dyDescent="0.2">
      <c r="B27367" s="7" t="s">
        <v>27473</v>
      </c>
      <c r="E27367" s="7">
        <v>359</v>
      </c>
    </row>
    <row r="27368" spans="2:5" x14ac:dyDescent="0.2">
      <c r="B27368" s="7" t="s">
        <v>27474</v>
      </c>
      <c r="E27368" s="7">
        <v>314</v>
      </c>
    </row>
    <row r="27369" spans="2:5" x14ac:dyDescent="0.2">
      <c r="B27369" s="7" t="s">
        <v>27475</v>
      </c>
      <c r="E27369" s="7">
        <v>317</v>
      </c>
    </row>
    <row r="27370" spans="2:5" x14ac:dyDescent="0.2">
      <c r="B27370" s="7" t="s">
        <v>27476</v>
      </c>
      <c r="E27370" s="7">
        <v>380</v>
      </c>
    </row>
    <row r="27371" spans="2:5" x14ac:dyDescent="0.2">
      <c r="B27371" s="7" t="s">
        <v>27477</v>
      </c>
      <c r="E27371" s="7">
        <v>392</v>
      </c>
    </row>
    <row r="27372" spans="2:5" x14ac:dyDescent="0.2">
      <c r="B27372" s="7" t="s">
        <v>27478</v>
      </c>
      <c r="E27372" s="7">
        <v>265</v>
      </c>
    </row>
    <row r="27373" spans="2:5" x14ac:dyDescent="0.2">
      <c r="B27373" s="7" t="s">
        <v>27479</v>
      </c>
      <c r="E27373" s="7">
        <v>297</v>
      </c>
    </row>
    <row r="27374" spans="2:5" x14ac:dyDescent="0.2">
      <c r="B27374" s="7" t="s">
        <v>27480</v>
      </c>
      <c r="E27374" s="7">
        <v>481</v>
      </c>
    </row>
    <row r="27375" spans="2:5" x14ac:dyDescent="0.2">
      <c r="B27375" s="7" t="s">
        <v>27481</v>
      </c>
      <c r="E27375" s="7">
        <v>291</v>
      </c>
    </row>
    <row r="27376" spans="2:5" x14ac:dyDescent="0.2">
      <c r="B27376" s="7" t="s">
        <v>27482</v>
      </c>
      <c r="E27376" s="7">
        <v>250</v>
      </c>
    </row>
    <row r="27377" spans="2:5" x14ac:dyDescent="0.2">
      <c r="B27377" s="7" t="s">
        <v>27483</v>
      </c>
      <c r="E27377" s="7">
        <v>288</v>
      </c>
    </row>
    <row r="27378" spans="2:5" x14ac:dyDescent="0.2">
      <c r="B27378" s="7" t="s">
        <v>27484</v>
      </c>
      <c r="E27378" s="7">
        <v>403</v>
      </c>
    </row>
    <row r="27379" spans="2:5" x14ac:dyDescent="0.2">
      <c r="B27379" s="7" t="s">
        <v>27485</v>
      </c>
      <c r="E27379" s="7">
        <v>317</v>
      </c>
    </row>
    <row r="27380" spans="2:5" x14ac:dyDescent="0.2">
      <c r="B27380" s="7" t="s">
        <v>27486</v>
      </c>
      <c r="E27380" s="7">
        <v>352</v>
      </c>
    </row>
    <row r="27381" spans="2:5" x14ac:dyDescent="0.2">
      <c r="B27381" s="7" t="s">
        <v>27487</v>
      </c>
      <c r="E27381" s="7">
        <v>408</v>
      </c>
    </row>
    <row r="27382" spans="2:5" x14ac:dyDescent="0.2">
      <c r="B27382" s="7" t="s">
        <v>27488</v>
      </c>
      <c r="E27382" s="7">
        <v>308</v>
      </c>
    </row>
    <row r="27383" spans="2:5" x14ac:dyDescent="0.2">
      <c r="B27383" s="7" t="s">
        <v>27489</v>
      </c>
      <c r="E27383" s="7">
        <v>259</v>
      </c>
    </row>
    <row r="27384" spans="2:5" x14ac:dyDescent="0.2">
      <c r="B27384" s="7" t="s">
        <v>27490</v>
      </c>
      <c r="E27384" s="7">
        <v>245</v>
      </c>
    </row>
    <row r="27385" spans="2:5" x14ac:dyDescent="0.2">
      <c r="B27385" s="7" t="s">
        <v>27491</v>
      </c>
      <c r="E27385" s="7">
        <v>470</v>
      </c>
    </row>
    <row r="27386" spans="2:5" x14ac:dyDescent="0.2">
      <c r="B27386" s="7" t="s">
        <v>27492</v>
      </c>
      <c r="E27386" s="7">
        <v>270</v>
      </c>
    </row>
    <row r="27387" spans="2:5" x14ac:dyDescent="0.2">
      <c r="B27387" s="7" t="s">
        <v>27493</v>
      </c>
      <c r="E27387" s="7">
        <v>293</v>
      </c>
    </row>
    <row r="27388" spans="2:5" x14ac:dyDescent="0.2">
      <c r="B27388" s="7" t="s">
        <v>27494</v>
      </c>
      <c r="E27388" s="7">
        <v>402</v>
      </c>
    </row>
    <row r="27389" spans="2:5" x14ac:dyDescent="0.2">
      <c r="B27389" s="7" t="s">
        <v>27495</v>
      </c>
      <c r="E27389" s="7">
        <v>398</v>
      </c>
    </row>
    <row r="27390" spans="2:5" x14ac:dyDescent="0.2">
      <c r="B27390" s="7" t="s">
        <v>27496</v>
      </c>
      <c r="E27390" s="7">
        <v>398</v>
      </c>
    </row>
    <row r="27391" spans="2:5" x14ac:dyDescent="0.2">
      <c r="B27391" s="7" t="s">
        <v>27497</v>
      </c>
      <c r="E27391" s="7">
        <v>372</v>
      </c>
    </row>
    <row r="27392" spans="2:5" x14ac:dyDescent="0.2">
      <c r="B27392" s="7" t="s">
        <v>27498</v>
      </c>
      <c r="E27392" s="7">
        <v>324</v>
      </c>
    </row>
    <row r="27393" spans="2:5" x14ac:dyDescent="0.2">
      <c r="B27393" s="7" t="s">
        <v>27499</v>
      </c>
      <c r="E27393" s="7">
        <v>318</v>
      </c>
    </row>
    <row r="27394" spans="2:5" x14ac:dyDescent="0.2">
      <c r="B27394" s="7" t="s">
        <v>27500</v>
      </c>
      <c r="E27394" s="7">
        <v>362</v>
      </c>
    </row>
    <row r="27395" spans="2:5" x14ac:dyDescent="0.2">
      <c r="B27395" s="7" t="s">
        <v>27501</v>
      </c>
      <c r="E27395" s="7">
        <v>368</v>
      </c>
    </row>
    <row r="27396" spans="2:5" x14ac:dyDescent="0.2">
      <c r="B27396" s="7" t="s">
        <v>27502</v>
      </c>
      <c r="E27396" s="7">
        <v>304</v>
      </c>
    </row>
    <row r="27397" spans="2:5" x14ac:dyDescent="0.2">
      <c r="B27397" s="7" t="s">
        <v>27503</v>
      </c>
      <c r="E27397" s="7">
        <v>217</v>
      </c>
    </row>
    <row r="27398" spans="2:5" x14ac:dyDescent="0.2">
      <c r="B27398" s="7" t="s">
        <v>27504</v>
      </c>
      <c r="E27398" s="7">
        <v>303</v>
      </c>
    </row>
    <row r="27399" spans="2:5" x14ac:dyDescent="0.2">
      <c r="B27399" s="7" t="s">
        <v>27505</v>
      </c>
      <c r="E27399" s="7">
        <v>289</v>
      </c>
    </row>
    <row r="27400" spans="2:5" x14ac:dyDescent="0.2">
      <c r="B27400" s="7" t="s">
        <v>27506</v>
      </c>
      <c r="E27400" s="7">
        <v>311</v>
      </c>
    </row>
    <row r="27401" spans="2:5" x14ac:dyDescent="0.2">
      <c r="B27401" s="7" t="s">
        <v>27507</v>
      </c>
      <c r="E27401" s="7">
        <v>420</v>
      </c>
    </row>
    <row r="27402" spans="2:5" x14ac:dyDescent="0.2">
      <c r="B27402" s="7" t="s">
        <v>27508</v>
      </c>
      <c r="E27402" s="7">
        <v>355</v>
      </c>
    </row>
    <row r="27403" spans="2:5" x14ac:dyDescent="0.2">
      <c r="B27403" s="7" t="s">
        <v>27509</v>
      </c>
      <c r="E27403" s="7">
        <v>222</v>
      </c>
    </row>
    <row r="27404" spans="2:5" x14ac:dyDescent="0.2">
      <c r="B27404" s="7" t="s">
        <v>27510</v>
      </c>
      <c r="E27404" s="7">
        <v>579</v>
      </c>
    </row>
    <row r="27405" spans="2:5" x14ac:dyDescent="0.2">
      <c r="B27405" s="7" t="s">
        <v>27511</v>
      </c>
      <c r="E27405" s="7">
        <v>467</v>
      </c>
    </row>
    <row r="27406" spans="2:5" x14ac:dyDescent="0.2">
      <c r="B27406" s="7" t="s">
        <v>27512</v>
      </c>
      <c r="E27406" s="7">
        <v>398</v>
      </c>
    </row>
    <row r="27407" spans="2:5" x14ac:dyDescent="0.2">
      <c r="B27407" s="7" t="s">
        <v>27513</v>
      </c>
      <c r="E27407" s="7">
        <v>481</v>
      </c>
    </row>
    <row r="27408" spans="2:5" x14ac:dyDescent="0.2">
      <c r="B27408" s="7" t="s">
        <v>27514</v>
      </c>
      <c r="E27408" s="7">
        <v>476</v>
      </c>
    </row>
    <row r="27409" spans="2:5" x14ac:dyDescent="0.2">
      <c r="B27409" s="7" t="s">
        <v>27515</v>
      </c>
      <c r="E27409" s="7">
        <v>301</v>
      </c>
    </row>
    <row r="27410" spans="2:5" x14ac:dyDescent="0.2">
      <c r="B27410" s="7" t="s">
        <v>27516</v>
      </c>
      <c r="E27410" s="7">
        <v>409</v>
      </c>
    </row>
    <row r="27411" spans="2:5" x14ac:dyDescent="0.2">
      <c r="B27411" s="7" t="s">
        <v>27517</v>
      </c>
      <c r="E27411" s="7">
        <v>283</v>
      </c>
    </row>
    <row r="27412" spans="2:5" x14ac:dyDescent="0.2">
      <c r="B27412" s="7" t="s">
        <v>27518</v>
      </c>
      <c r="E27412" s="7">
        <v>296</v>
      </c>
    </row>
    <row r="27413" spans="2:5" x14ac:dyDescent="0.2">
      <c r="B27413" s="7" t="s">
        <v>27519</v>
      </c>
      <c r="E27413" s="7">
        <v>304</v>
      </c>
    </row>
    <row r="27414" spans="2:5" x14ac:dyDescent="0.2">
      <c r="B27414" s="7" t="s">
        <v>27520</v>
      </c>
      <c r="E27414" s="7">
        <v>0</v>
      </c>
    </row>
    <row r="27415" spans="2:5" x14ac:dyDescent="0.2">
      <c r="B27415" s="7" t="s">
        <v>27521</v>
      </c>
      <c r="E27415" s="7">
        <v>532</v>
      </c>
    </row>
    <row r="27416" spans="2:5" x14ac:dyDescent="0.2">
      <c r="B27416" s="7" t="s">
        <v>27522</v>
      </c>
      <c r="E27416" s="7">
        <v>362</v>
      </c>
    </row>
    <row r="27417" spans="2:5" x14ac:dyDescent="0.2">
      <c r="B27417" s="7" t="s">
        <v>27523</v>
      </c>
      <c r="E27417" s="7">
        <v>516</v>
      </c>
    </row>
    <row r="27418" spans="2:5" x14ac:dyDescent="0.2">
      <c r="B27418" s="7" t="s">
        <v>27524</v>
      </c>
      <c r="E27418" s="7">
        <v>644</v>
      </c>
    </row>
    <row r="27419" spans="2:5" x14ac:dyDescent="0.2">
      <c r="B27419" s="7" t="s">
        <v>27525</v>
      </c>
      <c r="E27419" s="7">
        <v>263</v>
      </c>
    </row>
    <row r="27420" spans="2:5" x14ac:dyDescent="0.2">
      <c r="B27420" s="7" t="s">
        <v>27526</v>
      </c>
      <c r="E27420" s="7">
        <v>269</v>
      </c>
    </row>
    <row r="27421" spans="2:5" x14ac:dyDescent="0.2">
      <c r="B27421" s="7" t="s">
        <v>27527</v>
      </c>
      <c r="E27421" s="7">
        <v>433</v>
      </c>
    </row>
    <row r="27422" spans="2:5" x14ac:dyDescent="0.2">
      <c r="B27422" s="7" t="s">
        <v>27528</v>
      </c>
      <c r="E27422" s="7">
        <v>480</v>
      </c>
    </row>
    <row r="27423" spans="2:5" x14ac:dyDescent="0.2">
      <c r="B27423" s="7" t="s">
        <v>27529</v>
      </c>
      <c r="E27423" s="7">
        <v>455</v>
      </c>
    </row>
    <row r="27424" spans="2:5" x14ac:dyDescent="0.2">
      <c r="B27424" s="7" t="s">
        <v>27530</v>
      </c>
      <c r="E27424" s="7">
        <v>384</v>
      </c>
    </row>
    <row r="27425" spans="2:5" x14ac:dyDescent="0.2">
      <c r="B27425" s="7" t="s">
        <v>27531</v>
      </c>
      <c r="E27425" s="7">
        <v>273</v>
      </c>
    </row>
    <row r="27426" spans="2:5" x14ac:dyDescent="0.2">
      <c r="B27426" s="7" t="s">
        <v>27532</v>
      </c>
      <c r="E27426" s="7">
        <v>441</v>
      </c>
    </row>
    <row r="27427" spans="2:5" x14ac:dyDescent="0.2">
      <c r="B27427" s="7" t="s">
        <v>27533</v>
      </c>
      <c r="E27427" s="7">
        <v>382</v>
      </c>
    </row>
    <row r="27428" spans="2:5" x14ac:dyDescent="0.2">
      <c r="B27428" s="7" t="s">
        <v>27534</v>
      </c>
      <c r="E27428" s="7">
        <v>248</v>
      </c>
    </row>
    <row r="27429" spans="2:5" x14ac:dyDescent="0.2">
      <c r="B27429" s="7" t="s">
        <v>27535</v>
      </c>
      <c r="E27429" s="7">
        <v>298</v>
      </c>
    </row>
    <row r="27430" spans="2:5" x14ac:dyDescent="0.2">
      <c r="B27430" s="7" t="s">
        <v>27536</v>
      </c>
      <c r="E27430" s="7">
        <v>337</v>
      </c>
    </row>
    <row r="27431" spans="2:5" x14ac:dyDescent="0.2">
      <c r="B27431" s="7" t="s">
        <v>27537</v>
      </c>
      <c r="E27431" s="7">
        <v>368</v>
      </c>
    </row>
    <row r="27432" spans="2:5" x14ac:dyDescent="0.2">
      <c r="B27432" s="7" t="s">
        <v>27538</v>
      </c>
      <c r="E27432" s="7">
        <v>375</v>
      </c>
    </row>
    <row r="27433" spans="2:5" x14ac:dyDescent="0.2">
      <c r="B27433" s="7" t="s">
        <v>27539</v>
      </c>
      <c r="E27433" s="7">
        <v>406</v>
      </c>
    </row>
    <row r="27434" spans="2:5" x14ac:dyDescent="0.2">
      <c r="B27434" s="7" t="s">
        <v>27540</v>
      </c>
      <c r="E27434" s="7">
        <v>315</v>
      </c>
    </row>
    <row r="27435" spans="2:5" x14ac:dyDescent="0.2">
      <c r="B27435" s="7" t="s">
        <v>27541</v>
      </c>
      <c r="E27435" s="7">
        <v>350</v>
      </c>
    </row>
    <row r="27436" spans="2:5" x14ac:dyDescent="0.2">
      <c r="B27436" s="7" t="s">
        <v>27542</v>
      </c>
      <c r="E27436" s="7">
        <v>320</v>
      </c>
    </row>
    <row r="27437" spans="2:5" x14ac:dyDescent="0.2">
      <c r="B27437" s="7" t="s">
        <v>27543</v>
      </c>
      <c r="E27437" s="7">
        <v>436</v>
      </c>
    </row>
    <row r="27438" spans="2:5" x14ac:dyDescent="0.2">
      <c r="B27438" s="7" t="s">
        <v>27544</v>
      </c>
      <c r="E27438" s="7">
        <v>348</v>
      </c>
    </row>
    <row r="27439" spans="2:5" x14ac:dyDescent="0.2">
      <c r="B27439" s="7" t="s">
        <v>27545</v>
      </c>
      <c r="E27439" s="7">
        <v>156</v>
      </c>
    </row>
    <row r="27440" spans="2:5" x14ac:dyDescent="0.2">
      <c r="B27440" s="7" t="s">
        <v>27546</v>
      </c>
      <c r="E27440" s="7">
        <v>532</v>
      </c>
    </row>
    <row r="27441" spans="2:5" x14ac:dyDescent="0.2">
      <c r="B27441" s="7" t="s">
        <v>27547</v>
      </c>
      <c r="E27441" s="7">
        <v>236</v>
      </c>
    </row>
    <row r="27442" spans="2:5" x14ac:dyDescent="0.2">
      <c r="B27442" s="7" t="s">
        <v>27548</v>
      </c>
      <c r="E27442" s="7">
        <v>414</v>
      </c>
    </row>
    <row r="27443" spans="2:5" x14ac:dyDescent="0.2">
      <c r="B27443" s="7" t="s">
        <v>27549</v>
      </c>
      <c r="E27443" s="7">
        <v>443</v>
      </c>
    </row>
    <row r="27444" spans="2:5" x14ac:dyDescent="0.2">
      <c r="B27444" s="7" t="s">
        <v>27550</v>
      </c>
      <c r="E27444" s="7">
        <v>432</v>
      </c>
    </row>
    <row r="27445" spans="2:5" x14ac:dyDescent="0.2">
      <c r="B27445" s="7" t="s">
        <v>27551</v>
      </c>
      <c r="E27445" s="7">
        <v>227</v>
      </c>
    </row>
    <row r="27446" spans="2:5" x14ac:dyDescent="0.2">
      <c r="B27446" s="7" t="s">
        <v>27552</v>
      </c>
      <c r="E27446" s="7">
        <v>456</v>
      </c>
    </row>
    <row r="27447" spans="2:5" x14ac:dyDescent="0.2">
      <c r="B27447" s="7" t="s">
        <v>27553</v>
      </c>
      <c r="E27447" s="7">
        <v>387</v>
      </c>
    </row>
    <row r="27448" spans="2:5" x14ac:dyDescent="0.2">
      <c r="B27448" s="7" t="s">
        <v>27554</v>
      </c>
      <c r="E27448" s="7">
        <v>368</v>
      </c>
    </row>
    <row r="27449" spans="2:5" x14ac:dyDescent="0.2">
      <c r="B27449" s="7" t="s">
        <v>27555</v>
      </c>
      <c r="E27449" s="7">
        <v>410</v>
      </c>
    </row>
    <row r="27450" spans="2:5" x14ac:dyDescent="0.2">
      <c r="B27450" s="7" t="s">
        <v>27556</v>
      </c>
      <c r="E27450" s="7">
        <v>446</v>
      </c>
    </row>
    <row r="27451" spans="2:5" x14ac:dyDescent="0.2">
      <c r="B27451" s="7" t="s">
        <v>27557</v>
      </c>
      <c r="E27451" s="7">
        <v>400</v>
      </c>
    </row>
    <row r="27452" spans="2:5" x14ac:dyDescent="0.2">
      <c r="B27452" s="7" t="s">
        <v>27558</v>
      </c>
      <c r="E27452" s="7">
        <v>351</v>
      </c>
    </row>
    <row r="27453" spans="2:5" x14ac:dyDescent="0.2">
      <c r="B27453" s="7" t="s">
        <v>27559</v>
      </c>
      <c r="E27453" s="7">
        <v>490</v>
      </c>
    </row>
    <row r="27454" spans="2:5" x14ac:dyDescent="0.2">
      <c r="B27454" s="7" t="s">
        <v>27560</v>
      </c>
      <c r="E27454" s="7">
        <v>440</v>
      </c>
    </row>
    <row r="27455" spans="2:5" x14ac:dyDescent="0.2">
      <c r="B27455" s="7" t="s">
        <v>27561</v>
      </c>
      <c r="E27455" s="7">
        <v>366</v>
      </c>
    </row>
    <row r="27456" spans="2:5" x14ac:dyDescent="0.2">
      <c r="B27456" s="7" t="s">
        <v>27562</v>
      </c>
      <c r="E27456" s="7">
        <v>400</v>
      </c>
    </row>
    <row r="27457" spans="2:5" x14ac:dyDescent="0.2">
      <c r="B27457" s="7" t="s">
        <v>27563</v>
      </c>
      <c r="E27457" s="7">
        <v>620</v>
      </c>
    </row>
    <row r="27458" spans="2:5" x14ac:dyDescent="0.2">
      <c r="B27458" s="7" t="s">
        <v>27564</v>
      </c>
      <c r="E27458" s="7">
        <v>374</v>
      </c>
    </row>
    <row r="27459" spans="2:5" x14ac:dyDescent="0.2">
      <c r="B27459" s="7" t="s">
        <v>27565</v>
      </c>
      <c r="E27459" s="7">
        <v>490</v>
      </c>
    </row>
    <row r="27460" spans="2:5" x14ac:dyDescent="0.2">
      <c r="B27460" s="7" t="s">
        <v>27566</v>
      </c>
      <c r="E27460" s="7">
        <v>332</v>
      </c>
    </row>
    <row r="27461" spans="2:5" x14ac:dyDescent="0.2">
      <c r="B27461" s="7" t="s">
        <v>27567</v>
      </c>
      <c r="E27461" s="7">
        <v>581</v>
      </c>
    </row>
    <row r="27462" spans="2:5" x14ac:dyDescent="0.2">
      <c r="B27462" s="7" t="s">
        <v>27568</v>
      </c>
      <c r="E27462" s="7">
        <v>479</v>
      </c>
    </row>
    <row r="27463" spans="2:5" x14ac:dyDescent="0.2">
      <c r="B27463" s="7" t="s">
        <v>27569</v>
      </c>
      <c r="E27463" s="7">
        <v>502</v>
      </c>
    </row>
    <row r="27464" spans="2:5" x14ac:dyDescent="0.2">
      <c r="B27464" s="7" t="s">
        <v>27570</v>
      </c>
      <c r="E27464" s="7">
        <v>369</v>
      </c>
    </row>
    <row r="27465" spans="2:5" x14ac:dyDescent="0.2">
      <c r="B27465" s="7" t="s">
        <v>27571</v>
      </c>
      <c r="E27465" s="7">
        <v>508</v>
      </c>
    </row>
    <row r="27466" spans="2:5" x14ac:dyDescent="0.2">
      <c r="B27466" s="7" t="s">
        <v>27572</v>
      </c>
      <c r="E27466" s="7">
        <v>468</v>
      </c>
    </row>
    <row r="27467" spans="2:5" x14ac:dyDescent="0.2">
      <c r="B27467" s="7" t="s">
        <v>27573</v>
      </c>
      <c r="E27467" s="7">
        <v>382</v>
      </c>
    </row>
    <row r="27468" spans="2:5" x14ac:dyDescent="0.2">
      <c r="B27468" s="7" t="s">
        <v>27574</v>
      </c>
      <c r="E27468" s="7">
        <v>506</v>
      </c>
    </row>
    <row r="27469" spans="2:5" x14ac:dyDescent="0.2">
      <c r="B27469" s="7" t="s">
        <v>27575</v>
      </c>
      <c r="E27469" s="7">
        <v>410</v>
      </c>
    </row>
    <row r="27470" spans="2:5" x14ac:dyDescent="0.2">
      <c r="B27470" s="7" t="s">
        <v>27576</v>
      </c>
      <c r="E27470" s="7">
        <v>341</v>
      </c>
    </row>
    <row r="27471" spans="2:5" x14ac:dyDescent="0.2">
      <c r="B27471" s="7" t="s">
        <v>27577</v>
      </c>
      <c r="E27471" s="7">
        <v>438</v>
      </c>
    </row>
    <row r="27472" spans="2:5" x14ac:dyDescent="0.2">
      <c r="B27472" s="7" t="s">
        <v>27578</v>
      </c>
      <c r="E27472" s="7">
        <v>500</v>
      </c>
    </row>
    <row r="27473" spans="2:5" x14ac:dyDescent="0.2">
      <c r="B27473" s="7" t="s">
        <v>27579</v>
      </c>
      <c r="E27473" s="7">
        <v>468</v>
      </c>
    </row>
    <row r="27474" spans="2:5" x14ac:dyDescent="0.2">
      <c r="B27474" s="7" t="s">
        <v>27580</v>
      </c>
      <c r="E27474" s="7">
        <v>517</v>
      </c>
    </row>
    <row r="27475" spans="2:5" x14ac:dyDescent="0.2">
      <c r="B27475" s="7" t="s">
        <v>27581</v>
      </c>
      <c r="E27475" s="7">
        <v>423</v>
      </c>
    </row>
    <row r="27476" spans="2:5" x14ac:dyDescent="0.2">
      <c r="B27476" s="7" t="s">
        <v>27582</v>
      </c>
      <c r="E27476" s="7">
        <v>338</v>
      </c>
    </row>
    <row r="27477" spans="2:5" x14ac:dyDescent="0.2">
      <c r="B27477" s="7" t="s">
        <v>27583</v>
      </c>
      <c r="E27477" s="7">
        <v>472</v>
      </c>
    </row>
    <row r="27478" spans="2:5" x14ac:dyDescent="0.2">
      <c r="B27478" s="7" t="s">
        <v>27584</v>
      </c>
      <c r="E27478" s="7">
        <v>576</v>
      </c>
    </row>
    <row r="27479" spans="2:5" x14ac:dyDescent="0.2">
      <c r="B27479" s="7" t="s">
        <v>27585</v>
      </c>
      <c r="E27479" s="7">
        <v>348</v>
      </c>
    </row>
    <row r="27480" spans="2:5" x14ac:dyDescent="0.2">
      <c r="B27480" s="7" t="s">
        <v>27586</v>
      </c>
      <c r="E27480" s="7">
        <v>383</v>
      </c>
    </row>
    <row r="27481" spans="2:5" x14ac:dyDescent="0.2">
      <c r="B27481" s="7" t="s">
        <v>27587</v>
      </c>
      <c r="E27481" s="7">
        <v>574</v>
      </c>
    </row>
    <row r="27482" spans="2:5" x14ac:dyDescent="0.2">
      <c r="B27482" s="7" t="s">
        <v>27588</v>
      </c>
      <c r="E27482" s="7">
        <v>416</v>
      </c>
    </row>
    <row r="27483" spans="2:5" x14ac:dyDescent="0.2">
      <c r="B27483" s="7" t="s">
        <v>27589</v>
      </c>
      <c r="E27483" s="7">
        <v>541</v>
      </c>
    </row>
    <row r="27484" spans="2:5" x14ac:dyDescent="0.2">
      <c r="B27484" s="7" t="s">
        <v>27590</v>
      </c>
      <c r="E27484" s="7">
        <v>356</v>
      </c>
    </row>
    <row r="27485" spans="2:5" x14ac:dyDescent="0.2">
      <c r="B27485" s="7" t="s">
        <v>27591</v>
      </c>
      <c r="E27485" s="7">
        <v>496</v>
      </c>
    </row>
    <row r="27486" spans="2:5" x14ac:dyDescent="0.2">
      <c r="B27486" s="7" t="s">
        <v>27592</v>
      </c>
      <c r="E27486" s="7">
        <v>367</v>
      </c>
    </row>
    <row r="27487" spans="2:5" x14ac:dyDescent="0.2">
      <c r="B27487" s="7" t="s">
        <v>27593</v>
      </c>
      <c r="E27487" s="7">
        <v>409</v>
      </c>
    </row>
    <row r="27488" spans="2:5" x14ac:dyDescent="0.2">
      <c r="B27488" s="7" t="s">
        <v>27594</v>
      </c>
      <c r="E27488" s="7">
        <v>401</v>
      </c>
    </row>
    <row r="27489" spans="2:5" x14ac:dyDescent="0.2">
      <c r="B27489" s="7" t="s">
        <v>27595</v>
      </c>
      <c r="E27489" s="7">
        <v>538</v>
      </c>
    </row>
    <row r="27490" spans="2:5" x14ac:dyDescent="0.2">
      <c r="B27490" s="7" t="s">
        <v>27596</v>
      </c>
      <c r="E27490" s="7">
        <v>468</v>
      </c>
    </row>
    <row r="27491" spans="2:5" x14ac:dyDescent="0.2">
      <c r="B27491" s="7" t="s">
        <v>27597</v>
      </c>
      <c r="E27491" s="7">
        <v>371</v>
      </c>
    </row>
    <row r="27492" spans="2:5" x14ac:dyDescent="0.2">
      <c r="B27492" s="7" t="s">
        <v>27598</v>
      </c>
      <c r="E27492" s="7">
        <v>397</v>
      </c>
    </row>
    <row r="27493" spans="2:5" x14ac:dyDescent="0.2">
      <c r="B27493" s="7" t="s">
        <v>27599</v>
      </c>
      <c r="E27493" s="7">
        <v>231</v>
      </c>
    </row>
    <row r="27494" spans="2:5" x14ac:dyDescent="0.2">
      <c r="B27494" s="7" t="s">
        <v>27600</v>
      </c>
      <c r="E27494" s="7">
        <v>420</v>
      </c>
    </row>
    <row r="27495" spans="2:5" x14ac:dyDescent="0.2">
      <c r="B27495" s="7" t="s">
        <v>27601</v>
      </c>
      <c r="E27495" s="7">
        <v>429</v>
      </c>
    </row>
    <row r="27496" spans="2:5" x14ac:dyDescent="0.2">
      <c r="B27496" s="7" t="s">
        <v>27602</v>
      </c>
      <c r="E27496" s="7">
        <v>411</v>
      </c>
    </row>
    <row r="27497" spans="2:5" x14ac:dyDescent="0.2">
      <c r="B27497" s="7" t="s">
        <v>27603</v>
      </c>
      <c r="E27497" s="7">
        <v>218</v>
      </c>
    </row>
    <row r="27498" spans="2:5" x14ac:dyDescent="0.2">
      <c r="B27498" s="7" t="s">
        <v>27604</v>
      </c>
      <c r="E27498" s="7">
        <v>433</v>
      </c>
    </row>
    <row r="27499" spans="2:5" x14ac:dyDescent="0.2">
      <c r="B27499" s="7" t="s">
        <v>27605</v>
      </c>
      <c r="E27499" s="7">
        <v>524</v>
      </c>
    </row>
    <row r="27500" spans="2:5" x14ac:dyDescent="0.2">
      <c r="B27500" s="7" t="s">
        <v>27606</v>
      </c>
      <c r="E27500" s="7">
        <v>407</v>
      </c>
    </row>
    <row r="27501" spans="2:5" x14ac:dyDescent="0.2">
      <c r="B27501" s="7" t="s">
        <v>27607</v>
      </c>
      <c r="E27501" s="7">
        <v>456</v>
      </c>
    </row>
    <row r="27502" spans="2:5" x14ac:dyDescent="0.2">
      <c r="B27502" s="7" t="s">
        <v>27608</v>
      </c>
      <c r="E27502" s="7">
        <v>481</v>
      </c>
    </row>
    <row r="27503" spans="2:5" x14ac:dyDescent="0.2">
      <c r="B27503" s="7" t="s">
        <v>27609</v>
      </c>
      <c r="E27503" s="7">
        <v>233</v>
      </c>
    </row>
    <row r="27504" spans="2:5" x14ac:dyDescent="0.2">
      <c r="B27504" s="7" t="s">
        <v>27610</v>
      </c>
      <c r="E27504" s="7">
        <v>544</v>
      </c>
    </row>
    <row r="27505" spans="2:5" x14ac:dyDescent="0.2">
      <c r="B27505" s="7" t="s">
        <v>27611</v>
      </c>
      <c r="E27505" s="7">
        <v>505</v>
      </c>
    </row>
    <row r="27506" spans="2:5" x14ac:dyDescent="0.2">
      <c r="B27506" s="7" t="s">
        <v>27612</v>
      </c>
      <c r="E27506" s="7">
        <v>450</v>
      </c>
    </row>
    <row r="27507" spans="2:5" x14ac:dyDescent="0.2">
      <c r="B27507" s="7" t="s">
        <v>27613</v>
      </c>
      <c r="E27507" s="7">
        <v>407</v>
      </c>
    </row>
    <row r="27508" spans="2:5" x14ac:dyDescent="0.2">
      <c r="B27508" s="7" t="s">
        <v>27614</v>
      </c>
      <c r="E27508" s="7">
        <v>491</v>
      </c>
    </row>
    <row r="27509" spans="2:5" x14ac:dyDescent="0.2">
      <c r="B27509" s="7" t="s">
        <v>27615</v>
      </c>
      <c r="E27509" s="7">
        <v>238</v>
      </c>
    </row>
    <row r="27510" spans="2:5" x14ac:dyDescent="0.2">
      <c r="B27510" s="7" t="s">
        <v>27616</v>
      </c>
      <c r="E27510" s="7">
        <v>425</v>
      </c>
    </row>
    <row r="27511" spans="2:5" x14ac:dyDescent="0.2">
      <c r="B27511" s="7" t="s">
        <v>27617</v>
      </c>
      <c r="E27511" s="7">
        <v>362</v>
      </c>
    </row>
    <row r="27512" spans="2:5" x14ac:dyDescent="0.2">
      <c r="B27512" s="7" t="s">
        <v>27618</v>
      </c>
      <c r="E27512" s="7">
        <v>237</v>
      </c>
    </row>
    <row r="27513" spans="2:5" x14ac:dyDescent="0.2">
      <c r="B27513" s="7" t="s">
        <v>27619</v>
      </c>
      <c r="E27513" s="7">
        <v>242</v>
      </c>
    </row>
    <row r="27514" spans="2:5" x14ac:dyDescent="0.2">
      <c r="B27514" s="7" t="s">
        <v>27620</v>
      </c>
      <c r="E27514" s="7">
        <v>0</v>
      </c>
    </row>
    <row r="27515" spans="2:5" x14ac:dyDescent="0.2">
      <c r="B27515" s="7" t="s">
        <v>27621</v>
      </c>
      <c r="E27515" s="7">
        <v>413</v>
      </c>
    </row>
    <row r="27516" spans="2:5" x14ac:dyDescent="0.2">
      <c r="B27516" s="7" t="s">
        <v>27622</v>
      </c>
      <c r="E27516" s="7">
        <v>370</v>
      </c>
    </row>
    <row r="27517" spans="2:5" x14ac:dyDescent="0.2">
      <c r="B27517" s="7" t="s">
        <v>27623</v>
      </c>
      <c r="E27517" s="7">
        <v>454</v>
      </c>
    </row>
    <row r="27518" spans="2:5" x14ac:dyDescent="0.2">
      <c r="B27518" s="7" t="s">
        <v>27624</v>
      </c>
      <c r="E27518" s="7">
        <v>523</v>
      </c>
    </row>
    <row r="27519" spans="2:5" x14ac:dyDescent="0.2">
      <c r="B27519" s="7" t="s">
        <v>27625</v>
      </c>
      <c r="E27519" s="7">
        <v>331</v>
      </c>
    </row>
    <row r="27520" spans="2:5" x14ac:dyDescent="0.2">
      <c r="B27520" s="7" t="s">
        <v>27626</v>
      </c>
      <c r="E27520" s="7">
        <v>228</v>
      </c>
    </row>
    <row r="27521" spans="2:5" x14ac:dyDescent="0.2">
      <c r="B27521" s="7" t="s">
        <v>27627</v>
      </c>
      <c r="E27521" s="7">
        <v>366</v>
      </c>
    </row>
    <row r="27522" spans="2:5" x14ac:dyDescent="0.2">
      <c r="B27522" s="7" t="s">
        <v>27628</v>
      </c>
      <c r="E27522" s="7">
        <v>527</v>
      </c>
    </row>
    <row r="27523" spans="2:5" x14ac:dyDescent="0.2">
      <c r="B27523" s="7" t="s">
        <v>27629</v>
      </c>
      <c r="E27523" s="7">
        <v>307</v>
      </c>
    </row>
    <row r="27524" spans="2:5" x14ac:dyDescent="0.2">
      <c r="B27524" s="7" t="s">
        <v>27630</v>
      </c>
      <c r="E27524" s="7">
        <v>465</v>
      </c>
    </row>
    <row r="27525" spans="2:5" x14ac:dyDescent="0.2">
      <c r="B27525" s="7" t="s">
        <v>27631</v>
      </c>
      <c r="E27525" s="7">
        <v>399</v>
      </c>
    </row>
    <row r="27526" spans="2:5" x14ac:dyDescent="0.2">
      <c r="B27526" s="7" t="s">
        <v>27632</v>
      </c>
      <c r="E27526" s="7">
        <v>324</v>
      </c>
    </row>
    <row r="27527" spans="2:5" x14ac:dyDescent="0.2">
      <c r="B27527" s="7" t="s">
        <v>27633</v>
      </c>
      <c r="E27527" s="7">
        <v>414</v>
      </c>
    </row>
    <row r="27528" spans="2:5" x14ac:dyDescent="0.2">
      <c r="B27528" s="7" t="s">
        <v>27634</v>
      </c>
      <c r="E27528" s="7">
        <v>271</v>
      </c>
    </row>
    <row r="27529" spans="2:5" x14ac:dyDescent="0.2">
      <c r="B27529" s="7" t="s">
        <v>27635</v>
      </c>
      <c r="E27529" s="7">
        <v>272</v>
      </c>
    </row>
    <row r="27530" spans="2:5" x14ac:dyDescent="0.2">
      <c r="B27530" s="7" t="s">
        <v>27636</v>
      </c>
      <c r="E27530" s="7">
        <v>297</v>
      </c>
    </row>
    <row r="27531" spans="2:5" x14ac:dyDescent="0.2">
      <c r="B27531" s="7" t="s">
        <v>27637</v>
      </c>
      <c r="E27531" s="7">
        <v>371</v>
      </c>
    </row>
    <row r="27532" spans="2:5" x14ac:dyDescent="0.2">
      <c r="B27532" s="7" t="s">
        <v>27638</v>
      </c>
      <c r="E27532" s="7">
        <v>322</v>
      </c>
    </row>
    <row r="27533" spans="2:5" x14ac:dyDescent="0.2">
      <c r="B27533" s="7" t="s">
        <v>27639</v>
      </c>
      <c r="E27533" s="7">
        <v>307</v>
      </c>
    </row>
    <row r="27534" spans="2:5" x14ac:dyDescent="0.2">
      <c r="B27534" s="7" t="s">
        <v>27640</v>
      </c>
      <c r="E27534" s="7">
        <v>369</v>
      </c>
    </row>
    <row r="27535" spans="2:5" x14ac:dyDescent="0.2">
      <c r="B27535" s="7" t="s">
        <v>27641</v>
      </c>
      <c r="E27535" s="7">
        <v>300</v>
      </c>
    </row>
    <row r="27536" spans="2:5" x14ac:dyDescent="0.2">
      <c r="B27536" s="7" t="s">
        <v>27642</v>
      </c>
      <c r="E27536" s="7">
        <v>334</v>
      </c>
    </row>
    <row r="27537" spans="2:5" x14ac:dyDescent="0.2">
      <c r="B27537" s="7" t="s">
        <v>27643</v>
      </c>
      <c r="E27537" s="7">
        <v>387</v>
      </c>
    </row>
    <row r="27538" spans="2:5" x14ac:dyDescent="0.2">
      <c r="B27538" s="7" t="s">
        <v>27644</v>
      </c>
      <c r="E27538" s="7">
        <v>354</v>
      </c>
    </row>
    <row r="27539" spans="2:5" x14ac:dyDescent="0.2">
      <c r="B27539" s="7" t="s">
        <v>27645</v>
      </c>
      <c r="E27539" s="7">
        <v>139</v>
      </c>
    </row>
    <row r="27540" spans="2:5" x14ac:dyDescent="0.2">
      <c r="B27540" s="7" t="s">
        <v>27646</v>
      </c>
      <c r="E27540" s="7">
        <v>447</v>
      </c>
    </row>
    <row r="27541" spans="2:5" x14ac:dyDescent="0.2">
      <c r="B27541" s="7" t="s">
        <v>27647</v>
      </c>
      <c r="E27541" s="7">
        <v>203</v>
      </c>
    </row>
    <row r="27542" spans="2:5" x14ac:dyDescent="0.2">
      <c r="B27542" s="7" t="s">
        <v>27648</v>
      </c>
      <c r="E27542" s="7">
        <v>488</v>
      </c>
    </row>
    <row r="27543" spans="2:5" x14ac:dyDescent="0.2">
      <c r="B27543" s="7" t="s">
        <v>27649</v>
      </c>
      <c r="E27543" s="7">
        <v>383</v>
      </c>
    </row>
    <row r="27544" spans="2:5" x14ac:dyDescent="0.2">
      <c r="B27544" s="7" t="s">
        <v>27650</v>
      </c>
      <c r="E27544" s="7">
        <v>442</v>
      </c>
    </row>
    <row r="27545" spans="2:5" x14ac:dyDescent="0.2">
      <c r="B27545" s="7" t="s">
        <v>27651</v>
      </c>
      <c r="E27545" s="7">
        <v>280</v>
      </c>
    </row>
    <row r="27546" spans="2:5" x14ac:dyDescent="0.2">
      <c r="B27546" s="7" t="s">
        <v>27652</v>
      </c>
      <c r="E27546" s="7">
        <v>279</v>
      </c>
    </row>
    <row r="27547" spans="2:5" x14ac:dyDescent="0.2">
      <c r="B27547" s="7" t="s">
        <v>27653</v>
      </c>
      <c r="E27547" s="7">
        <v>463</v>
      </c>
    </row>
    <row r="27548" spans="2:5" x14ac:dyDescent="0.2">
      <c r="B27548" s="7" t="s">
        <v>27654</v>
      </c>
      <c r="E27548" s="7">
        <v>491</v>
      </c>
    </row>
    <row r="27549" spans="2:5" x14ac:dyDescent="0.2">
      <c r="B27549" s="7" t="s">
        <v>27655</v>
      </c>
      <c r="E27549" s="7">
        <v>377</v>
      </c>
    </row>
    <row r="27550" spans="2:5" x14ac:dyDescent="0.2">
      <c r="B27550" s="7" t="s">
        <v>27656</v>
      </c>
      <c r="E27550" s="7">
        <v>529</v>
      </c>
    </row>
    <row r="27551" spans="2:5" x14ac:dyDescent="0.2">
      <c r="B27551" s="7" t="s">
        <v>27657</v>
      </c>
      <c r="E27551" s="7">
        <v>575</v>
      </c>
    </row>
    <row r="27552" spans="2:5" x14ac:dyDescent="0.2">
      <c r="B27552" s="7" t="s">
        <v>27658</v>
      </c>
      <c r="E27552" s="7">
        <v>424</v>
      </c>
    </row>
    <row r="27553" spans="2:5" x14ac:dyDescent="0.2">
      <c r="B27553" s="7" t="s">
        <v>27659</v>
      </c>
      <c r="E27553" s="7">
        <v>447</v>
      </c>
    </row>
    <row r="27554" spans="2:5" x14ac:dyDescent="0.2">
      <c r="B27554" s="7" t="s">
        <v>27660</v>
      </c>
      <c r="E27554" s="7">
        <v>360</v>
      </c>
    </row>
    <row r="27555" spans="2:5" x14ac:dyDescent="0.2">
      <c r="B27555" s="7" t="s">
        <v>27661</v>
      </c>
      <c r="E27555" s="7">
        <v>450</v>
      </c>
    </row>
    <row r="27556" spans="2:5" x14ac:dyDescent="0.2">
      <c r="B27556" s="7" t="s">
        <v>27662</v>
      </c>
      <c r="E27556" s="7">
        <v>349</v>
      </c>
    </row>
    <row r="27557" spans="2:5" x14ac:dyDescent="0.2">
      <c r="B27557" s="7" t="s">
        <v>27663</v>
      </c>
      <c r="E27557" s="7">
        <v>590</v>
      </c>
    </row>
    <row r="27558" spans="2:5" x14ac:dyDescent="0.2">
      <c r="B27558" s="7" t="s">
        <v>27664</v>
      </c>
      <c r="E27558" s="7">
        <v>360</v>
      </c>
    </row>
    <row r="27559" spans="2:5" x14ac:dyDescent="0.2">
      <c r="B27559" s="7" t="s">
        <v>27665</v>
      </c>
      <c r="E27559" s="7">
        <v>646</v>
      </c>
    </row>
    <row r="27560" spans="2:5" x14ac:dyDescent="0.2">
      <c r="B27560" s="7" t="s">
        <v>27666</v>
      </c>
      <c r="E27560" s="7">
        <v>452</v>
      </c>
    </row>
    <row r="27561" spans="2:5" x14ac:dyDescent="0.2">
      <c r="B27561" s="7" t="s">
        <v>27667</v>
      </c>
      <c r="E27561" s="7">
        <v>427</v>
      </c>
    </row>
    <row r="27562" spans="2:5" x14ac:dyDescent="0.2">
      <c r="B27562" s="7" t="s">
        <v>27668</v>
      </c>
      <c r="E27562" s="7">
        <v>468</v>
      </c>
    </row>
    <row r="27563" spans="2:5" x14ac:dyDescent="0.2">
      <c r="B27563" s="7" t="s">
        <v>27669</v>
      </c>
      <c r="E27563" s="7">
        <v>528</v>
      </c>
    </row>
    <row r="27564" spans="2:5" x14ac:dyDescent="0.2">
      <c r="B27564" s="7" t="s">
        <v>27670</v>
      </c>
      <c r="E27564" s="7">
        <v>297</v>
      </c>
    </row>
    <row r="27565" spans="2:5" x14ac:dyDescent="0.2">
      <c r="B27565" s="7" t="s">
        <v>27671</v>
      </c>
      <c r="E27565" s="7">
        <v>394</v>
      </c>
    </row>
    <row r="27566" spans="2:5" x14ac:dyDescent="0.2">
      <c r="B27566" s="7" t="s">
        <v>27672</v>
      </c>
      <c r="E27566" s="7">
        <v>419</v>
      </c>
    </row>
    <row r="27567" spans="2:5" x14ac:dyDescent="0.2">
      <c r="B27567" s="7" t="s">
        <v>27673</v>
      </c>
      <c r="E27567" s="7">
        <v>267</v>
      </c>
    </row>
    <row r="27568" spans="2:5" x14ac:dyDescent="0.2">
      <c r="B27568" s="7" t="s">
        <v>27674</v>
      </c>
      <c r="E27568" s="7">
        <v>404</v>
      </c>
    </row>
    <row r="27569" spans="2:5" x14ac:dyDescent="0.2">
      <c r="B27569" s="7" t="s">
        <v>27675</v>
      </c>
      <c r="E27569" s="7">
        <v>441</v>
      </c>
    </row>
    <row r="27570" spans="2:5" x14ac:dyDescent="0.2">
      <c r="B27570" s="7" t="s">
        <v>27676</v>
      </c>
      <c r="E27570" s="7">
        <v>455</v>
      </c>
    </row>
    <row r="27571" spans="2:5" x14ac:dyDescent="0.2">
      <c r="B27571" s="7" t="s">
        <v>27677</v>
      </c>
      <c r="E27571" s="7">
        <v>466</v>
      </c>
    </row>
    <row r="27572" spans="2:5" x14ac:dyDescent="0.2">
      <c r="B27572" s="7" t="s">
        <v>27678</v>
      </c>
      <c r="E27572" s="7">
        <v>390</v>
      </c>
    </row>
    <row r="27573" spans="2:5" x14ac:dyDescent="0.2">
      <c r="B27573" s="7" t="s">
        <v>27679</v>
      </c>
      <c r="E27573" s="7">
        <v>354</v>
      </c>
    </row>
    <row r="27574" spans="2:5" x14ac:dyDescent="0.2">
      <c r="B27574" s="7" t="s">
        <v>27680</v>
      </c>
      <c r="E27574" s="7">
        <v>551</v>
      </c>
    </row>
    <row r="27575" spans="2:5" x14ac:dyDescent="0.2">
      <c r="B27575" s="7" t="s">
        <v>27681</v>
      </c>
      <c r="E27575" s="7">
        <v>409</v>
      </c>
    </row>
    <row r="27576" spans="2:5" x14ac:dyDescent="0.2">
      <c r="B27576" s="7" t="s">
        <v>27682</v>
      </c>
      <c r="E27576" s="7">
        <v>327</v>
      </c>
    </row>
    <row r="27577" spans="2:5" x14ac:dyDescent="0.2">
      <c r="B27577" s="7" t="s">
        <v>27683</v>
      </c>
      <c r="E27577" s="7">
        <v>468</v>
      </c>
    </row>
    <row r="27578" spans="2:5" x14ac:dyDescent="0.2">
      <c r="B27578" s="7" t="s">
        <v>27684</v>
      </c>
      <c r="E27578" s="7">
        <v>411</v>
      </c>
    </row>
    <row r="27579" spans="2:5" x14ac:dyDescent="0.2">
      <c r="B27579" s="7" t="s">
        <v>27685</v>
      </c>
      <c r="E27579" s="7">
        <v>292</v>
      </c>
    </row>
    <row r="27580" spans="2:5" x14ac:dyDescent="0.2">
      <c r="B27580" s="7" t="s">
        <v>27686</v>
      </c>
      <c r="E27580" s="7">
        <v>196</v>
      </c>
    </row>
    <row r="27581" spans="2:5" x14ac:dyDescent="0.2">
      <c r="B27581" s="7" t="s">
        <v>27687</v>
      </c>
      <c r="E27581" s="7">
        <v>453</v>
      </c>
    </row>
    <row r="27582" spans="2:5" x14ac:dyDescent="0.2">
      <c r="B27582" s="7" t="s">
        <v>27688</v>
      </c>
      <c r="E27582" s="7">
        <v>479</v>
      </c>
    </row>
    <row r="27583" spans="2:5" x14ac:dyDescent="0.2">
      <c r="B27583" s="7" t="s">
        <v>27689</v>
      </c>
      <c r="E27583" s="7">
        <v>468</v>
      </c>
    </row>
    <row r="27584" spans="2:5" x14ac:dyDescent="0.2">
      <c r="B27584" s="7" t="s">
        <v>27690</v>
      </c>
      <c r="E27584" s="7">
        <v>375</v>
      </c>
    </row>
    <row r="27585" spans="2:5" x14ac:dyDescent="0.2">
      <c r="B27585" s="7" t="s">
        <v>27691</v>
      </c>
      <c r="E27585" s="7">
        <v>427</v>
      </c>
    </row>
    <row r="27586" spans="2:5" x14ac:dyDescent="0.2">
      <c r="B27586" s="7" t="s">
        <v>27692</v>
      </c>
      <c r="E27586" s="7">
        <v>239</v>
      </c>
    </row>
    <row r="27587" spans="2:5" x14ac:dyDescent="0.2">
      <c r="B27587" s="7" t="s">
        <v>27693</v>
      </c>
      <c r="E27587" s="7">
        <v>365</v>
      </c>
    </row>
    <row r="27588" spans="2:5" x14ac:dyDescent="0.2">
      <c r="B27588" s="7" t="s">
        <v>27694</v>
      </c>
      <c r="E27588" s="7">
        <v>353</v>
      </c>
    </row>
    <row r="27589" spans="2:5" x14ac:dyDescent="0.2">
      <c r="B27589" s="7" t="s">
        <v>27695</v>
      </c>
      <c r="E27589" s="7">
        <v>417</v>
      </c>
    </row>
    <row r="27590" spans="2:5" x14ac:dyDescent="0.2">
      <c r="B27590" s="7" t="s">
        <v>27696</v>
      </c>
      <c r="E27590" s="7">
        <v>388</v>
      </c>
    </row>
    <row r="27591" spans="2:5" x14ac:dyDescent="0.2">
      <c r="B27591" s="7" t="s">
        <v>27697</v>
      </c>
      <c r="E27591" s="7">
        <v>366</v>
      </c>
    </row>
    <row r="27592" spans="2:5" x14ac:dyDescent="0.2">
      <c r="B27592" s="7" t="s">
        <v>27698</v>
      </c>
      <c r="E27592" s="7">
        <v>310</v>
      </c>
    </row>
    <row r="27593" spans="2:5" x14ac:dyDescent="0.2">
      <c r="B27593" s="7" t="s">
        <v>27699</v>
      </c>
      <c r="E27593" s="7">
        <v>303</v>
      </c>
    </row>
    <row r="27594" spans="2:5" x14ac:dyDescent="0.2">
      <c r="B27594" s="7" t="s">
        <v>27700</v>
      </c>
      <c r="E27594" s="7">
        <v>417</v>
      </c>
    </row>
    <row r="27595" spans="2:5" x14ac:dyDescent="0.2">
      <c r="B27595" s="7" t="s">
        <v>27701</v>
      </c>
      <c r="E27595" s="7">
        <v>464</v>
      </c>
    </row>
    <row r="27596" spans="2:5" x14ac:dyDescent="0.2">
      <c r="B27596" s="7" t="s">
        <v>27702</v>
      </c>
      <c r="E27596" s="7">
        <v>310</v>
      </c>
    </row>
    <row r="27597" spans="2:5" x14ac:dyDescent="0.2">
      <c r="B27597" s="7" t="s">
        <v>27703</v>
      </c>
      <c r="E27597" s="7">
        <v>149</v>
      </c>
    </row>
    <row r="27598" spans="2:5" x14ac:dyDescent="0.2">
      <c r="B27598" s="7" t="s">
        <v>27704</v>
      </c>
      <c r="E27598" s="7">
        <v>428</v>
      </c>
    </row>
    <row r="27599" spans="2:5" x14ac:dyDescent="0.2">
      <c r="B27599" s="7" t="s">
        <v>27705</v>
      </c>
      <c r="E27599" s="7">
        <v>446</v>
      </c>
    </row>
    <row r="27600" spans="2:5" x14ac:dyDescent="0.2">
      <c r="B27600" s="7" t="s">
        <v>27706</v>
      </c>
      <c r="E27600" s="7">
        <v>471</v>
      </c>
    </row>
    <row r="27601" spans="2:5" x14ac:dyDescent="0.2">
      <c r="B27601" s="7" t="s">
        <v>27707</v>
      </c>
      <c r="E27601" s="7">
        <v>328</v>
      </c>
    </row>
    <row r="27602" spans="2:5" x14ac:dyDescent="0.2">
      <c r="B27602" s="7" t="s">
        <v>27708</v>
      </c>
      <c r="E27602" s="7">
        <v>383</v>
      </c>
    </row>
    <row r="27603" spans="2:5" x14ac:dyDescent="0.2">
      <c r="B27603" s="7" t="s">
        <v>27709</v>
      </c>
      <c r="E27603" s="7">
        <v>401</v>
      </c>
    </row>
    <row r="27604" spans="2:5" x14ac:dyDescent="0.2">
      <c r="B27604" s="7" t="s">
        <v>27710</v>
      </c>
      <c r="E27604" s="7">
        <v>476</v>
      </c>
    </row>
    <row r="27605" spans="2:5" x14ac:dyDescent="0.2">
      <c r="B27605" s="7" t="s">
        <v>27711</v>
      </c>
      <c r="E27605" s="7">
        <v>376</v>
      </c>
    </row>
    <row r="27606" spans="2:5" x14ac:dyDescent="0.2">
      <c r="B27606" s="7" t="s">
        <v>27712</v>
      </c>
      <c r="E27606" s="7">
        <v>329</v>
      </c>
    </row>
    <row r="27607" spans="2:5" x14ac:dyDescent="0.2">
      <c r="B27607" s="7" t="s">
        <v>27713</v>
      </c>
      <c r="E27607" s="7">
        <v>328</v>
      </c>
    </row>
    <row r="27608" spans="2:5" x14ac:dyDescent="0.2">
      <c r="B27608" s="7" t="s">
        <v>27714</v>
      </c>
      <c r="E27608" s="7">
        <v>381</v>
      </c>
    </row>
    <row r="27609" spans="2:5" x14ac:dyDescent="0.2">
      <c r="B27609" s="7" t="s">
        <v>27715</v>
      </c>
      <c r="E27609" s="7">
        <v>205</v>
      </c>
    </row>
    <row r="27610" spans="2:5" x14ac:dyDescent="0.2">
      <c r="B27610" s="7" t="s">
        <v>27716</v>
      </c>
      <c r="E27610" s="7">
        <v>370</v>
      </c>
    </row>
    <row r="27611" spans="2:5" x14ac:dyDescent="0.2">
      <c r="B27611" s="7" t="s">
        <v>27717</v>
      </c>
      <c r="E27611" s="7">
        <v>291</v>
      </c>
    </row>
    <row r="27612" spans="2:5" x14ac:dyDescent="0.2">
      <c r="B27612" s="7" t="s">
        <v>27718</v>
      </c>
      <c r="E27612" s="7">
        <v>284</v>
      </c>
    </row>
    <row r="27613" spans="2:5" x14ac:dyDescent="0.2">
      <c r="B27613" s="7" t="s">
        <v>27719</v>
      </c>
      <c r="E27613" s="7">
        <v>263</v>
      </c>
    </row>
    <row r="27614" spans="2:5" x14ac:dyDescent="0.2">
      <c r="B27614" s="7" t="s">
        <v>27720</v>
      </c>
      <c r="E27614" s="7">
        <v>0</v>
      </c>
    </row>
    <row r="27615" spans="2:5" x14ac:dyDescent="0.2">
      <c r="B27615" s="7" t="s">
        <v>27721</v>
      </c>
      <c r="E27615" s="7">
        <v>474</v>
      </c>
    </row>
    <row r="27616" spans="2:5" x14ac:dyDescent="0.2">
      <c r="B27616" s="7" t="s">
        <v>27722</v>
      </c>
      <c r="E27616" s="7">
        <v>327</v>
      </c>
    </row>
    <row r="27617" spans="2:5" x14ac:dyDescent="0.2">
      <c r="B27617" s="7" t="s">
        <v>27723</v>
      </c>
      <c r="E27617" s="7">
        <v>358</v>
      </c>
    </row>
    <row r="27618" spans="2:5" x14ac:dyDescent="0.2">
      <c r="B27618" s="7" t="s">
        <v>27724</v>
      </c>
      <c r="E27618" s="7">
        <v>354</v>
      </c>
    </row>
    <row r="27619" spans="2:5" x14ac:dyDescent="0.2">
      <c r="B27619" s="7" t="s">
        <v>27725</v>
      </c>
      <c r="E27619" s="7">
        <v>287</v>
      </c>
    </row>
    <row r="27620" spans="2:5" x14ac:dyDescent="0.2">
      <c r="B27620" s="7" t="s">
        <v>27726</v>
      </c>
      <c r="E27620" s="7">
        <v>352</v>
      </c>
    </row>
    <row r="27621" spans="2:5" x14ac:dyDescent="0.2">
      <c r="B27621" s="7" t="s">
        <v>27727</v>
      </c>
      <c r="E27621" s="7">
        <v>464</v>
      </c>
    </row>
    <row r="27622" spans="2:5" x14ac:dyDescent="0.2">
      <c r="B27622" s="7" t="s">
        <v>27728</v>
      </c>
      <c r="E27622" s="7">
        <v>418</v>
      </c>
    </row>
    <row r="27623" spans="2:5" x14ac:dyDescent="0.2">
      <c r="B27623" s="7" t="s">
        <v>27729</v>
      </c>
      <c r="E27623" s="7">
        <v>228</v>
      </c>
    </row>
    <row r="27624" spans="2:5" x14ac:dyDescent="0.2">
      <c r="B27624" s="7" t="s">
        <v>27730</v>
      </c>
      <c r="E27624" s="7">
        <v>433</v>
      </c>
    </row>
    <row r="27625" spans="2:5" x14ac:dyDescent="0.2">
      <c r="B27625" s="7" t="s">
        <v>27731</v>
      </c>
      <c r="E27625" s="7">
        <v>293</v>
      </c>
    </row>
    <row r="27626" spans="2:5" x14ac:dyDescent="0.2">
      <c r="B27626" s="7" t="s">
        <v>27732</v>
      </c>
      <c r="E27626" s="7">
        <v>376</v>
      </c>
    </row>
    <row r="27627" spans="2:5" x14ac:dyDescent="0.2">
      <c r="B27627" s="7" t="s">
        <v>27733</v>
      </c>
      <c r="E27627" s="7">
        <v>511</v>
      </c>
    </row>
    <row r="27628" spans="2:5" x14ac:dyDescent="0.2">
      <c r="B27628" s="7" t="s">
        <v>27734</v>
      </c>
      <c r="E27628" s="7">
        <v>274</v>
      </c>
    </row>
    <row r="27629" spans="2:5" x14ac:dyDescent="0.2">
      <c r="B27629" s="7" t="s">
        <v>27735</v>
      </c>
      <c r="E27629" s="7">
        <v>256</v>
      </c>
    </row>
    <row r="27630" spans="2:5" x14ac:dyDescent="0.2">
      <c r="B27630" s="7" t="s">
        <v>27736</v>
      </c>
      <c r="E27630" s="7">
        <v>322</v>
      </c>
    </row>
    <row r="27631" spans="2:5" x14ac:dyDescent="0.2">
      <c r="B27631" s="7" t="s">
        <v>27737</v>
      </c>
      <c r="E27631" s="7">
        <v>356</v>
      </c>
    </row>
    <row r="27632" spans="2:5" x14ac:dyDescent="0.2">
      <c r="B27632" s="7" t="s">
        <v>27738</v>
      </c>
      <c r="E27632" s="7">
        <v>354</v>
      </c>
    </row>
    <row r="27633" spans="2:5" x14ac:dyDescent="0.2">
      <c r="B27633" s="7" t="s">
        <v>27739</v>
      </c>
      <c r="E27633" s="7">
        <v>383</v>
      </c>
    </row>
    <row r="27634" spans="2:5" x14ac:dyDescent="0.2">
      <c r="B27634" s="7" t="s">
        <v>27740</v>
      </c>
      <c r="E27634" s="7">
        <v>435</v>
      </c>
    </row>
    <row r="27635" spans="2:5" x14ac:dyDescent="0.2">
      <c r="B27635" s="7" t="s">
        <v>27741</v>
      </c>
      <c r="E27635" s="7">
        <v>387</v>
      </c>
    </row>
    <row r="27636" spans="2:5" x14ac:dyDescent="0.2">
      <c r="B27636" s="7" t="s">
        <v>27742</v>
      </c>
      <c r="E27636" s="7">
        <v>239</v>
      </c>
    </row>
    <row r="27637" spans="2:5" x14ac:dyDescent="0.2">
      <c r="B27637" s="7" t="s">
        <v>27743</v>
      </c>
      <c r="E27637" s="7">
        <v>389</v>
      </c>
    </row>
    <row r="27638" spans="2:5" x14ac:dyDescent="0.2">
      <c r="B27638" s="7" t="s">
        <v>27744</v>
      </c>
      <c r="E27638" s="7">
        <v>372</v>
      </c>
    </row>
    <row r="27639" spans="2:5" x14ac:dyDescent="0.2">
      <c r="B27639" s="7" t="s">
        <v>27745</v>
      </c>
      <c r="E27639" s="7">
        <v>164</v>
      </c>
    </row>
    <row r="27640" spans="2:5" x14ac:dyDescent="0.2">
      <c r="B27640" s="7" t="s">
        <v>27746</v>
      </c>
      <c r="E27640" s="7">
        <v>381</v>
      </c>
    </row>
    <row r="27641" spans="2:5" x14ac:dyDescent="0.2">
      <c r="B27641" s="7" t="s">
        <v>27747</v>
      </c>
      <c r="E27641" s="7">
        <v>216</v>
      </c>
    </row>
    <row r="27642" spans="2:5" x14ac:dyDescent="0.2">
      <c r="B27642" s="7" t="s">
        <v>27748</v>
      </c>
      <c r="E27642" s="7">
        <v>430</v>
      </c>
    </row>
    <row r="27643" spans="2:5" x14ac:dyDescent="0.2">
      <c r="B27643" s="7" t="s">
        <v>27749</v>
      </c>
      <c r="E27643" s="7">
        <v>377</v>
      </c>
    </row>
    <row r="27644" spans="2:5" x14ac:dyDescent="0.2">
      <c r="B27644" s="7" t="s">
        <v>27750</v>
      </c>
      <c r="E27644" s="7">
        <v>391</v>
      </c>
    </row>
    <row r="27645" spans="2:5" x14ac:dyDescent="0.2">
      <c r="B27645" s="7" t="s">
        <v>27751</v>
      </c>
      <c r="E27645" s="7">
        <v>341</v>
      </c>
    </row>
    <row r="27646" spans="2:5" x14ac:dyDescent="0.2">
      <c r="B27646" s="7" t="s">
        <v>27752</v>
      </c>
      <c r="E27646" s="7">
        <v>380</v>
      </c>
    </row>
    <row r="27647" spans="2:5" x14ac:dyDescent="0.2">
      <c r="B27647" s="7" t="s">
        <v>27753</v>
      </c>
      <c r="E27647" s="7">
        <v>367</v>
      </c>
    </row>
    <row r="27648" spans="2:5" x14ac:dyDescent="0.2">
      <c r="B27648" s="7" t="s">
        <v>27754</v>
      </c>
      <c r="E27648" s="7">
        <v>256</v>
      </c>
    </row>
    <row r="27649" spans="2:5" x14ac:dyDescent="0.2">
      <c r="B27649" s="7" t="s">
        <v>27755</v>
      </c>
      <c r="E27649" s="7">
        <v>328</v>
      </c>
    </row>
    <row r="27650" spans="2:5" x14ac:dyDescent="0.2">
      <c r="B27650" s="7" t="s">
        <v>27756</v>
      </c>
      <c r="E27650" s="7">
        <v>320</v>
      </c>
    </row>
    <row r="27651" spans="2:5" x14ac:dyDescent="0.2">
      <c r="B27651" s="7" t="s">
        <v>27757</v>
      </c>
      <c r="E27651" s="7">
        <v>539</v>
      </c>
    </row>
    <row r="27652" spans="2:5" x14ac:dyDescent="0.2">
      <c r="B27652" s="7" t="s">
        <v>27758</v>
      </c>
      <c r="E27652" s="7">
        <v>402</v>
      </c>
    </row>
    <row r="27653" spans="2:5" x14ac:dyDescent="0.2">
      <c r="B27653" s="7" t="s">
        <v>27759</v>
      </c>
      <c r="E27653" s="7">
        <v>376</v>
      </c>
    </row>
    <row r="27654" spans="2:5" x14ac:dyDescent="0.2">
      <c r="B27654" s="7" t="s">
        <v>27760</v>
      </c>
      <c r="E27654" s="7">
        <v>406</v>
      </c>
    </row>
    <row r="27655" spans="2:5" x14ac:dyDescent="0.2">
      <c r="B27655" s="7" t="s">
        <v>27761</v>
      </c>
      <c r="E27655" s="7">
        <v>376</v>
      </c>
    </row>
    <row r="27656" spans="2:5" x14ac:dyDescent="0.2">
      <c r="B27656" s="7" t="s">
        <v>27762</v>
      </c>
      <c r="E27656" s="7">
        <v>322</v>
      </c>
    </row>
    <row r="27657" spans="2:5" x14ac:dyDescent="0.2">
      <c r="B27657" s="7" t="s">
        <v>27763</v>
      </c>
      <c r="E27657" s="7">
        <v>474</v>
      </c>
    </row>
    <row r="27658" spans="2:5" x14ac:dyDescent="0.2">
      <c r="B27658" s="7" t="s">
        <v>27764</v>
      </c>
      <c r="E27658" s="7">
        <v>215</v>
      </c>
    </row>
    <row r="27659" spans="2:5" x14ac:dyDescent="0.2">
      <c r="B27659" s="7" t="s">
        <v>27765</v>
      </c>
      <c r="E27659" s="7">
        <v>342</v>
      </c>
    </row>
    <row r="27660" spans="2:5" x14ac:dyDescent="0.2">
      <c r="B27660" s="7" t="s">
        <v>27766</v>
      </c>
      <c r="E27660" s="7">
        <v>335</v>
      </c>
    </row>
    <row r="27661" spans="2:5" x14ac:dyDescent="0.2">
      <c r="B27661" s="7" t="s">
        <v>27767</v>
      </c>
      <c r="E27661" s="7">
        <v>399</v>
      </c>
    </row>
    <row r="27662" spans="2:5" x14ac:dyDescent="0.2">
      <c r="B27662" s="7" t="s">
        <v>27768</v>
      </c>
      <c r="E27662" s="7">
        <v>458</v>
      </c>
    </row>
    <row r="27663" spans="2:5" x14ac:dyDescent="0.2">
      <c r="B27663" s="7" t="s">
        <v>27769</v>
      </c>
      <c r="E27663" s="7">
        <v>397</v>
      </c>
    </row>
    <row r="27664" spans="2:5" x14ac:dyDescent="0.2">
      <c r="B27664" s="7" t="s">
        <v>27770</v>
      </c>
      <c r="E27664" s="7">
        <v>263</v>
      </c>
    </row>
    <row r="27665" spans="2:5" x14ac:dyDescent="0.2">
      <c r="B27665" s="7" t="s">
        <v>27771</v>
      </c>
      <c r="E27665" s="7">
        <v>388</v>
      </c>
    </row>
    <row r="27666" spans="2:5" x14ac:dyDescent="0.2">
      <c r="B27666" s="7" t="s">
        <v>27772</v>
      </c>
      <c r="E27666" s="7">
        <v>309</v>
      </c>
    </row>
    <row r="27667" spans="2:5" x14ac:dyDescent="0.2">
      <c r="B27667" s="7" t="s">
        <v>27773</v>
      </c>
      <c r="E27667" s="7">
        <v>303</v>
      </c>
    </row>
    <row r="27668" spans="2:5" x14ac:dyDescent="0.2">
      <c r="B27668" s="7" t="s">
        <v>27774</v>
      </c>
      <c r="E27668" s="7">
        <v>447</v>
      </c>
    </row>
    <row r="27669" spans="2:5" x14ac:dyDescent="0.2">
      <c r="B27669" s="7" t="s">
        <v>27775</v>
      </c>
      <c r="E27669" s="7">
        <v>451</v>
      </c>
    </row>
    <row r="27670" spans="2:5" x14ac:dyDescent="0.2">
      <c r="B27670" s="7" t="s">
        <v>27776</v>
      </c>
      <c r="E27670" s="7">
        <v>351</v>
      </c>
    </row>
    <row r="27671" spans="2:5" x14ac:dyDescent="0.2">
      <c r="B27671" s="7" t="s">
        <v>27777</v>
      </c>
      <c r="E27671" s="7">
        <v>401</v>
      </c>
    </row>
    <row r="27672" spans="2:5" x14ac:dyDescent="0.2">
      <c r="B27672" s="7" t="s">
        <v>27778</v>
      </c>
      <c r="E27672" s="7">
        <v>369</v>
      </c>
    </row>
    <row r="27673" spans="2:5" x14ac:dyDescent="0.2">
      <c r="B27673" s="7" t="s">
        <v>27779</v>
      </c>
      <c r="E27673" s="7">
        <v>381</v>
      </c>
    </row>
    <row r="27674" spans="2:5" x14ac:dyDescent="0.2">
      <c r="B27674" s="7" t="s">
        <v>27780</v>
      </c>
      <c r="E27674" s="7">
        <v>569</v>
      </c>
    </row>
    <row r="27675" spans="2:5" x14ac:dyDescent="0.2">
      <c r="B27675" s="7" t="s">
        <v>27781</v>
      </c>
      <c r="E27675" s="7">
        <v>396</v>
      </c>
    </row>
    <row r="27676" spans="2:5" x14ac:dyDescent="0.2">
      <c r="B27676" s="7" t="s">
        <v>27782</v>
      </c>
      <c r="E27676" s="7">
        <v>296</v>
      </c>
    </row>
    <row r="27677" spans="2:5" x14ac:dyDescent="0.2">
      <c r="B27677" s="7" t="s">
        <v>27783</v>
      </c>
      <c r="E27677" s="7">
        <v>377</v>
      </c>
    </row>
    <row r="27678" spans="2:5" x14ac:dyDescent="0.2">
      <c r="B27678" s="7" t="s">
        <v>27784</v>
      </c>
      <c r="E27678" s="7">
        <v>520</v>
      </c>
    </row>
    <row r="27679" spans="2:5" x14ac:dyDescent="0.2">
      <c r="B27679" s="7" t="s">
        <v>27785</v>
      </c>
      <c r="E27679" s="7">
        <v>376</v>
      </c>
    </row>
    <row r="27680" spans="2:5" x14ac:dyDescent="0.2">
      <c r="B27680" s="7" t="s">
        <v>27786</v>
      </c>
      <c r="E27680" s="7">
        <v>277</v>
      </c>
    </row>
    <row r="27681" spans="2:5" x14ac:dyDescent="0.2">
      <c r="B27681" s="7" t="s">
        <v>27787</v>
      </c>
      <c r="E27681" s="7">
        <v>514</v>
      </c>
    </row>
    <row r="27682" spans="2:5" x14ac:dyDescent="0.2">
      <c r="B27682" s="7" t="s">
        <v>27788</v>
      </c>
      <c r="E27682" s="7">
        <v>423</v>
      </c>
    </row>
    <row r="27683" spans="2:5" x14ac:dyDescent="0.2">
      <c r="B27683" s="7" t="s">
        <v>27789</v>
      </c>
      <c r="E27683" s="7">
        <v>404</v>
      </c>
    </row>
    <row r="27684" spans="2:5" x14ac:dyDescent="0.2">
      <c r="B27684" s="7" t="s">
        <v>27790</v>
      </c>
      <c r="E27684" s="7">
        <v>413</v>
      </c>
    </row>
    <row r="27685" spans="2:5" x14ac:dyDescent="0.2">
      <c r="B27685" s="7" t="s">
        <v>27791</v>
      </c>
      <c r="E27685" s="7">
        <v>436</v>
      </c>
    </row>
    <row r="27686" spans="2:5" x14ac:dyDescent="0.2">
      <c r="B27686" s="7" t="s">
        <v>27792</v>
      </c>
      <c r="E27686" s="7">
        <v>372</v>
      </c>
    </row>
    <row r="27687" spans="2:5" x14ac:dyDescent="0.2">
      <c r="B27687" s="7" t="s">
        <v>27793</v>
      </c>
      <c r="E27687" s="7">
        <v>352</v>
      </c>
    </row>
    <row r="27688" spans="2:5" x14ac:dyDescent="0.2">
      <c r="B27688" s="7" t="s">
        <v>27794</v>
      </c>
      <c r="E27688" s="7">
        <v>377</v>
      </c>
    </row>
    <row r="27689" spans="2:5" x14ac:dyDescent="0.2">
      <c r="B27689" s="7" t="s">
        <v>27795</v>
      </c>
      <c r="E27689" s="7">
        <v>486</v>
      </c>
    </row>
    <row r="27690" spans="2:5" x14ac:dyDescent="0.2">
      <c r="B27690" s="7" t="s">
        <v>27796</v>
      </c>
      <c r="E27690" s="7">
        <v>407</v>
      </c>
    </row>
    <row r="27691" spans="2:5" x14ac:dyDescent="0.2">
      <c r="B27691" s="7" t="s">
        <v>27797</v>
      </c>
      <c r="E27691" s="7">
        <v>339</v>
      </c>
    </row>
    <row r="27692" spans="2:5" x14ac:dyDescent="0.2">
      <c r="B27692" s="7" t="s">
        <v>27798</v>
      </c>
      <c r="E27692" s="7">
        <v>348</v>
      </c>
    </row>
    <row r="27693" spans="2:5" x14ac:dyDescent="0.2">
      <c r="B27693" s="7" t="s">
        <v>27799</v>
      </c>
      <c r="E27693" s="7">
        <v>384</v>
      </c>
    </row>
    <row r="27694" spans="2:5" x14ac:dyDescent="0.2">
      <c r="B27694" s="7" t="s">
        <v>27800</v>
      </c>
      <c r="E27694" s="7">
        <v>393</v>
      </c>
    </row>
    <row r="27695" spans="2:5" x14ac:dyDescent="0.2">
      <c r="B27695" s="7" t="s">
        <v>27801</v>
      </c>
      <c r="E27695" s="7">
        <v>371</v>
      </c>
    </row>
    <row r="27696" spans="2:5" x14ac:dyDescent="0.2">
      <c r="B27696" s="7" t="s">
        <v>27802</v>
      </c>
      <c r="E27696" s="7">
        <v>359</v>
      </c>
    </row>
    <row r="27697" spans="2:5" x14ac:dyDescent="0.2">
      <c r="B27697" s="7" t="s">
        <v>27803</v>
      </c>
      <c r="E27697" s="7">
        <v>215</v>
      </c>
    </row>
    <row r="27698" spans="2:5" x14ac:dyDescent="0.2">
      <c r="B27698" s="7" t="s">
        <v>27804</v>
      </c>
      <c r="E27698" s="7">
        <v>288</v>
      </c>
    </row>
    <row r="27699" spans="2:5" x14ac:dyDescent="0.2">
      <c r="B27699" s="7" t="s">
        <v>27805</v>
      </c>
      <c r="E27699" s="7">
        <v>285</v>
      </c>
    </row>
    <row r="27700" spans="2:5" x14ac:dyDescent="0.2">
      <c r="B27700" s="7" t="s">
        <v>27806</v>
      </c>
      <c r="E27700" s="7">
        <v>452</v>
      </c>
    </row>
    <row r="27701" spans="2:5" x14ac:dyDescent="0.2">
      <c r="B27701" s="7" t="s">
        <v>27807</v>
      </c>
      <c r="E27701" s="7">
        <v>431</v>
      </c>
    </row>
    <row r="27702" spans="2:5" x14ac:dyDescent="0.2">
      <c r="B27702" s="7" t="s">
        <v>27808</v>
      </c>
      <c r="E27702" s="7">
        <v>378</v>
      </c>
    </row>
    <row r="27703" spans="2:5" x14ac:dyDescent="0.2">
      <c r="B27703" s="7" t="s">
        <v>27809</v>
      </c>
      <c r="E27703" s="7">
        <v>307</v>
      </c>
    </row>
    <row r="27704" spans="2:5" x14ac:dyDescent="0.2">
      <c r="B27704" s="7" t="s">
        <v>27810</v>
      </c>
      <c r="E27704" s="7">
        <v>512</v>
      </c>
    </row>
    <row r="27705" spans="2:5" x14ac:dyDescent="0.2">
      <c r="B27705" s="7" t="s">
        <v>27811</v>
      </c>
      <c r="E27705" s="7">
        <v>550</v>
      </c>
    </row>
    <row r="27706" spans="2:5" x14ac:dyDescent="0.2">
      <c r="B27706" s="7" t="s">
        <v>27812</v>
      </c>
      <c r="E27706" s="7">
        <v>468</v>
      </c>
    </row>
    <row r="27707" spans="2:5" x14ac:dyDescent="0.2">
      <c r="B27707" s="7" t="s">
        <v>27813</v>
      </c>
      <c r="E27707" s="7">
        <v>400</v>
      </c>
    </row>
    <row r="27708" spans="2:5" x14ac:dyDescent="0.2">
      <c r="B27708" s="7" t="s">
        <v>27814</v>
      </c>
      <c r="E27708" s="7">
        <v>555</v>
      </c>
    </row>
    <row r="27709" spans="2:5" x14ac:dyDescent="0.2">
      <c r="B27709" s="7" t="s">
        <v>27815</v>
      </c>
      <c r="E27709" s="7">
        <v>349</v>
      </c>
    </row>
    <row r="27710" spans="2:5" x14ac:dyDescent="0.2">
      <c r="B27710" s="7" t="s">
        <v>27816</v>
      </c>
      <c r="E27710" s="7">
        <v>518</v>
      </c>
    </row>
    <row r="27711" spans="2:5" x14ac:dyDescent="0.2">
      <c r="B27711" s="7" t="s">
        <v>27817</v>
      </c>
      <c r="E27711" s="7">
        <v>333</v>
      </c>
    </row>
    <row r="27712" spans="2:5" x14ac:dyDescent="0.2">
      <c r="B27712" s="7" t="s">
        <v>27818</v>
      </c>
      <c r="E27712" s="7">
        <v>318</v>
      </c>
    </row>
    <row r="27713" spans="2:5" x14ac:dyDescent="0.2">
      <c r="B27713" s="7" t="s">
        <v>27819</v>
      </c>
      <c r="E27713" s="7">
        <v>278</v>
      </c>
    </row>
    <row r="27714" spans="2:5" x14ac:dyDescent="0.2">
      <c r="B27714" s="7" t="s">
        <v>27820</v>
      </c>
      <c r="E27714" s="7">
        <v>0</v>
      </c>
    </row>
    <row r="27715" spans="2:5" x14ac:dyDescent="0.2">
      <c r="B27715" s="7" t="s">
        <v>27821</v>
      </c>
      <c r="E27715" s="7">
        <v>453</v>
      </c>
    </row>
    <row r="27716" spans="2:5" x14ac:dyDescent="0.2">
      <c r="B27716" s="7" t="s">
        <v>27822</v>
      </c>
      <c r="E27716" s="7">
        <v>373</v>
      </c>
    </row>
    <row r="27717" spans="2:5" x14ac:dyDescent="0.2">
      <c r="B27717" s="7" t="s">
        <v>27823</v>
      </c>
      <c r="E27717" s="7">
        <v>545</v>
      </c>
    </row>
    <row r="27718" spans="2:5" x14ac:dyDescent="0.2">
      <c r="B27718" s="7" t="s">
        <v>27824</v>
      </c>
      <c r="E27718" s="7">
        <v>506</v>
      </c>
    </row>
    <row r="27719" spans="2:5" x14ac:dyDescent="0.2">
      <c r="B27719" s="7" t="s">
        <v>27825</v>
      </c>
      <c r="E27719" s="7">
        <v>421</v>
      </c>
    </row>
    <row r="27720" spans="2:5" x14ac:dyDescent="0.2">
      <c r="B27720" s="7" t="s">
        <v>27826</v>
      </c>
      <c r="E27720" s="7">
        <v>251</v>
      </c>
    </row>
    <row r="27721" spans="2:5" x14ac:dyDescent="0.2">
      <c r="B27721" s="7" t="s">
        <v>27827</v>
      </c>
      <c r="E27721" s="7">
        <v>433</v>
      </c>
    </row>
    <row r="27722" spans="2:5" x14ac:dyDescent="0.2">
      <c r="B27722" s="7" t="s">
        <v>27828</v>
      </c>
      <c r="E27722" s="7">
        <v>413</v>
      </c>
    </row>
    <row r="27723" spans="2:5" x14ac:dyDescent="0.2">
      <c r="B27723" s="7" t="s">
        <v>27829</v>
      </c>
      <c r="E27723" s="7">
        <v>547</v>
      </c>
    </row>
    <row r="27724" spans="2:5" x14ac:dyDescent="0.2">
      <c r="B27724" s="7" t="s">
        <v>27830</v>
      </c>
      <c r="E27724" s="7">
        <v>397</v>
      </c>
    </row>
    <row r="27725" spans="2:5" x14ac:dyDescent="0.2">
      <c r="B27725" s="7" t="s">
        <v>27831</v>
      </c>
      <c r="E27725" s="7">
        <v>352</v>
      </c>
    </row>
    <row r="27726" spans="2:5" x14ac:dyDescent="0.2">
      <c r="B27726" s="7" t="s">
        <v>27832</v>
      </c>
      <c r="E27726" s="7">
        <v>509</v>
      </c>
    </row>
    <row r="27727" spans="2:5" x14ac:dyDescent="0.2">
      <c r="B27727" s="7" t="s">
        <v>27833</v>
      </c>
      <c r="E27727" s="7">
        <v>314</v>
      </c>
    </row>
    <row r="27728" spans="2:5" x14ac:dyDescent="0.2">
      <c r="B27728" s="7" t="s">
        <v>27834</v>
      </c>
      <c r="E27728" s="7">
        <v>244</v>
      </c>
    </row>
    <row r="27729" spans="2:5" x14ac:dyDescent="0.2">
      <c r="B27729" s="7" t="s">
        <v>27835</v>
      </c>
      <c r="E27729" s="7">
        <v>316</v>
      </c>
    </row>
    <row r="27730" spans="2:5" x14ac:dyDescent="0.2">
      <c r="B27730" s="7" t="s">
        <v>27836</v>
      </c>
      <c r="E27730" s="7">
        <v>505</v>
      </c>
    </row>
    <row r="27731" spans="2:5" x14ac:dyDescent="0.2">
      <c r="B27731" s="7" t="s">
        <v>27837</v>
      </c>
      <c r="E27731" s="7">
        <v>446</v>
      </c>
    </row>
    <row r="27732" spans="2:5" x14ac:dyDescent="0.2">
      <c r="B27732" s="7" t="s">
        <v>27838</v>
      </c>
      <c r="E27732" s="7">
        <v>323</v>
      </c>
    </row>
    <row r="27733" spans="2:5" x14ac:dyDescent="0.2">
      <c r="B27733" s="7" t="s">
        <v>27839</v>
      </c>
      <c r="E27733" s="7">
        <v>468</v>
      </c>
    </row>
    <row r="27734" spans="2:5" x14ac:dyDescent="0.2">
      <c r="B27734" s="7" t="s">
        <v>27840</v>
      </c>
      <c r="E27734" s="7">
        <v>402</v>
      </c>
    </row>
    <row r="27735" spans="2:5" x14ac:dyDescent="0.2">
      <c r="B27735" s="7" t="s">
        <v>27841</v>
      </c>
      <c r="E27735" s="7">
        <v>324</v>
      </c>
    </row>
    <row r="27736" spans="2:5" x14ac:dyDescent="0.2">
      <c r="B27736" s="7" t="s">
        <v>27842</v>
      </c>
      <c r="E27736" s="7">
        <v>373</v>
      </c>
    </row>
    <row r="27737" spans="2:5" x14ac:dyDescent="0.2">
      <c r="B27737" s="7" t="s">
        <v>27843</v>
      </c>
      <c r="E27737" s="7">
        <v>423</v>
      </c>
    </row>
    <row r="27738" spans="2:5" x14ac:dyDescent="0.2">
      <c r="B27738" s="7" t="s">
        <v>27844</v>
      </c>
      <c r="E27738" s="7">
        <v>426</v>
      </c>
    </row>
    <row r="27739" spans="2:5" x14ac:dyDescent="0.2">
      <c r="B27739" s="7" t="s">
        <v>27845</v>
      </c>
      <c r="E27739" s="7">
        <v>176</v>
      </c>
    </row>
    <row r="27740" spans="2:5" x14ac:dyDescent="0.2">
      <c r="B27740" s="7" t="s">
        <v>27846</v>
      </c>
      <c r="E27740" s="7">
        <v>521</v>
      </c>
    </row>
    <row r="27741" spans="2:5" x14ac:dyDescent="0.2">
      <c r="B27741" s="7" t="s">
        <v>27847</v>
      </c>
      <c r="E27741" s="7">
        <v>301</v>
      </c>
    </row>
    <row r="27742" spans="2:5" x14ac:dyDescent="0.2">
      <c r="B27742" s="7" t="s">
        <v>27848</v>
      </c>
      <c r="E27742" s="7">
        <v>347</v>
      </c>
    </row>
    <row r="27743" spans="2:5" x14ac:dyDescent="0.2">
      <c r="B27743" s="7" t="s">
        <v>27849</v>
      </c>
      <c r="E27743" s="7">
        <v>425</v>
      </c>
    </row>
    <row r="27744" spans="2:5" x14ac:dyDescent="0.2">
      <c r="B27744" s="7" t="s">
        <v>27850</v>
      </c>
      <c r="E27744" s="7">
        <v>424</v>
      </c>
    </row>
    <row r="27745" spans="2:5" x14ac:dyDescent="0.2">
      <c r="B27745" s="7" t="s">
        <v>27851</v>
      </c>
      <c r="E27745" s="7">
        <v>327</v>
      </c>
    </row>
    <row r="27746" spans="2:5" x14ac:dyDescent="0.2">
      <c r="B27746" s="7" t="s">
        <v>27852</v>
      </c>
      <c r="E27746" s="7">
        <v>385</v>
      </c>
    </row>
    <row r="27747" spans="2:5" x14ac:dyDescent="0.2">
      <c r="B27747" s="7" t="s">
        <v>27853</v>
      </c>
      <c r="E27747" s="7">
        <v>415</v>
      </c>
    </row>
    <row r="27748" spans="2:5" x14ac:dyDescent="0.2">
      <c r="B27748" s="7" t="s">
        <v>27854</v>
      </c>
      <c r="E27748" s="7">
        <v>437</v>
      </c>
    </row>
    <row r="27749" spans="2:5" x14ac:dyDescent="0.2">
      <c r="B27749" s="7" t="s">
        <v>27855</v>
      </c>
      <c r="E27749" s="7">
        <v>555</v>
      </c>
    </row>
    <row r="27750" spans="2:5" x14ac:dyDescent="0.2">
      <c r="B27750" s="7" t="s">
        <v>27856</v>
      </c>
      <c r="E27750" s="7">
        <v>663</v>
      </c>
    </row>
    <row r="27751" spans="2:5" x14ac:dyDescent="0.2">
      <c r="B27751" s="7" t="s">
        <v>27857</v>
      </c>
      <c r="E27751" s="7">
        <v>534</v>
      </c>
    </row>
    <row r="27752" spans="2:5" x14ac:dyDescent="0.2">
      <c r="B27752" s="7" t="s">
        <v>27858</v>
      </c>
      <c r="E27752" s="7">
        <v>395</v>
      </c>
    </row>
    <row r="27753" spans="2:5" x14ac:dyDescent="0.2">
      <c r="B27753" s="7" t="s">
        <v>27859</v>
      </c>
      <c r="E27753" s="7">
        <v>616</v>
      </c>
    </row>
    <row r="27754" spans="2:5" x14ac:dyDescent="0.2">
      <c r="B27754" s="7" t="s">
        <v>27860</v>
      </c>
      <c r="E27754" s="7">
        <v>402</v>
      </c>
    </row>
    <row r="27755" spans="2:5" x14ac:dyDescent="0.2">
      <c r="B27755" s="7" t="s">
        <v>27861</v>
      </c>
      <c r="E27755" s="7">
        <v>480</v>
      </c>
    </row>
    <row r="27756" spans="2:5" x14ac:dyDescent="0.2">
      <c r="B27756" s="7" t="s">
        <v>27862</v>
      </c>
      <c r="E27756" s="7">
        <v>473</v>
      </c>
    </row>
    <row r="27757" spans="2:5" x14ac:dyDescent="0.2">
      <c r="B27757" s="7" t="s">
        <v>27863</v>
      </c>
      <c r="E27757" s="7">
        <v>490</v>
      </c>
    </row>
    <row r="27758" spans="2:5" x14ac:dyDescent="0.2">
      <c r="B27758" s="7" t="s">
        <v>27864</v>
      </c>
      <c r="E27758" s="7">
        <v>393</v>
      </c>
    </row>
    <row r="27759" spans="2:5" x14ac:dyDescent="0.2">
      <c r="B27759" s="7" t="s">
        <v>27865</v>
      </c>
      <c r="E27759" s="7">
        <v>688</v>
      </c>
    </row>
    <row r="27760" spans="2:5" x14ac:dyDescent="0.2">
      <c r="B27760" s="7" t="s">
        <v>27866</v>
      </c>
      <c r="E27760" s="7">
        <v>523</v>
      </c>
    </row>
    <row r="27761" spans="2:5" x14ac:dyDescent="0.2">
      <c r="B27761" s="7" t="s">
        <v>27867</v>
      </c>
      <c r="E27761" s="7">
        <v>398</v>
      </c>
    </row>
    <row r="27762" spans="2:5" x14ac:dyDescent="0.2">
      <c r="B27762" s="7" t="s">
        <v>27868</v>
      </c>
      <c r="E27762" s="7">
        <v>484</v>
      </c>
    </row>
    <row r="27763" spans="2:5" x14ac:dyDescent="0.2">
      <c r="B27763" s="7" t="s">
        <v>27869</v>
      </c>
      <c r="E27763" s="7">
        <v>577</v>
      </c>
    </row>
    <row r="27764" spans="2:5" x14ac:dyDescent="0.2">
      <c r="B27764" s="7" t="s">
        <v>27870</v>
      </c>
      <c r="E27764" s="7">
        <v>434</v>
      </c>
    </row>
    <row r="27765" spans="2:5" x14ac:dyDescent="0.2">
      <c r="B27765" s="7" t="s">
        <v>27871</v>
      </c>
      <c r="E27765" s="7">
        <v>461</v>
      </c>
    </row>
    <row r="27766" spans="2:5" x14ac:dyDescent="0.2">
      <c r="B27766" s="7" t="s">
        <v>27872</v>
      </c>
      <c r="E27766" s="7">
        <v>467</v>
      </c>
    </row>
    <row r="27767" spans="2:5" x14ac:dyDescent="0.2">
      <c r="B27767" s="7" t="s">
        <v>27873</v>
      </c>
      <c r="E27767" s="7">
        <v>349</v>
      </c>
    </row>
    <row r="27768" spans="2:5" x14ac:dyDescent="0.2">
      <c r="B27768" s="7" t="s">
        <v>27874</v>
      </c>
      <c r="E27768" s="7">
        <v>557</v>
      </c>
    </row>
    <row r="27769" spans="2:5" x14ac:dyDescent="0.2">
      <c r="B27769" s="7" t="s">
        <v>27875</v>
      </c>
      <c r="E27769" s="7">
        <v>522</v>
      </c>
    </row>
    <row r="27770" spans="2:5" x14ac:dyDescent="0.2">
      <c r="B27770" s="7" t="s">
        <v>27876</v>
      </c>
      <c r="E27770" s="7">
        <v>429</v>
      </c>
    </row>
    <row r="27771" spans="2:5" x14ac:dyDescent="0.2">
      <c r="B27771" s="7" t="s">
        <v>27877</v>
      </c>
      <c r="E27771" s="7">
        <v>499</v>
      </c>
    </row>
    <row r="27772" spans="2:5" x14ac:dyDescent="0.2">
      <c r="B27772" s="7" t="s">
        <v>27878</v>
      </c>
      <c r="E27772" s="7">
        <v>504</v>
      </c>
    </row>
    <row r="27773" spans="2:5" x14ac:dyDescent="0.2">
      <c r="B27773" s="7" t="s">
        <v>27879</v>
      </c>
      <c r="E27773" s="7">
        <v>393</v>
      </c>
    </row>
    <row r="27774" spans="2:5" x14ac:dyDescent="0.2">
      <c r="B27774" s="7" t="s">
        <v>27880</v>
      </c>
      <c r="E27774" s="7">
        <v>539</v>
      </c>
    </row>
    <row r="27775" spans="2:5" x14ac:dyDescent="0.2">
      <c r="B27775" s="7" t="s">
        <v>27881</v>
      </c>
      <c r="E27775" s="7">
        <v>498</v>
      </c>
    </row>
    <row r="27776" spans="2:5" x14ac:dyDescent="0.2">
      <c r="B27776" s="7" t="s">
        <v>27882</v>
      </c>
      <c r="E27776" s="7">
        <v>356</v>
      </c>
    </row>
    <row r="27777" spans="2:5" x14ac:dyDescent="0.2">
      <c r="B27777" s="7" t="s">
        <v>27883</v>
      </c>
      <c r="E27777" s="7">
        <v>428</v>
      </c>
    </row>
    <row r="27778" spans="2:5" x14ac:dyDescent="0.2">
      <c r="B27778" s="7" t="s">
        <v>27884</v>
      </c>
      <c r="E27778" s="7">
        <v>662</v>
      </c>
    </row>
    <row r="27779" spans="2:5" x14ac:dyDescent="0.2">
      <c r="B27779" s="7" t="s">
        <v>27885</v>
      </c>
      <c r="E27779" s="7">
        <v>381</v>
      </c>
    </row>
    <row r="27780" spans="2:5" x14ac:dyDescent="0.2">
      <c r="B27780" s="7" t="s">
        <v>27886</v>
      </c>
      <c r="E27780" s="7">
        <v>444</v>
      </c>
    </row>
    <row r="27781" spans="2:5" x14ac:dyDescent="0.2">
      <c r="B27781" s="7" t="s">
        <v>27887</v>
      </c>
      <c r="E27781" s="7">
        <v>523</v>
      </c>
    </row>
    <row r="27782" spans="2:5" x14ac:dyDescent="0.2">
      <c r="B27782" s="7" t="s">
        <v>27888</v>
      </c>
      <c r="E27782" s="7">
        <v>461</v>
      </c>
    </row>
    <row r="27783" spans="2:5" x14ac:dyDescent="0.2">
      <c r="B27783" s="7" t="s">
        <v>27889</v>
      </c>
      <c r="E27783" s="7">
        <v>448</v>
      </c>
    </row>
    <row r="27784" spans="2:5" x14ac:dyDescent="0.2">
      <c r="B27784" s="7" t="s">
        <v>27890</v>
      </c>
      <c r="E27784" s="7">
        <v>417</v>
      </c>
    </row>
    <row r="27785" spans="2:5" x14ac:dyDescent="0.2">
      <c r="B27785" s="7" t="s">
        <v>27891</v>
      </c>
      <c r="E27785" s="7">
        <v>515</v>
      </c>
    </row>
    <row r="27786" spans="2:5" x14ac:dyDescent="0.2">
      <c r="B27786" s="7" t="s">
        <v>27892</v>
      </c>
      <c r="E27786" s="7">
        <v>275</v>
      </c>
    </row>
    <row r="27787" spans="2:5" x14ac:dyDescent="0.2">
      <c r="B27787" s="7" t="s">
        <v>27893</v>
      </c>
      <c r="E27787" s="7">
        <v>401</v>
      </c>
    </row>
    <row r="27788" spans="2:5" x14ac:dyDescent="0.2">
      <c r="B27788" s="7" t="s">
        <v>27894</v>
      </c>
      <c r="E27788" s="7">
        <v>547</v>
      </c>
    </row>
    <row r="27789" spans="2:5" x14ac:dyDescent="0.2">
      <c r="B27789" s="7" t="s">
        <v>27895</v>
      </c>
      <c r="E27789" s="7">
        <v>494</v>
      </c>
    </row>
    <row r="27790" spans="2:5" x14ac:dyDescent="0.2">
      <c r="B27790" s="7" t="s">
        <v>27896</v>
      </c>
      <c r="E27790" s="7">
        <v>483</v>
      </c>
    </row>
    <row r="27791" spans="2:5" x14ac:dyDescent="0.2">
      <c r="B27791" s="7" t="s">
        <v>27897</v>
      </c>
      <c r="E27791" s="7">
        <v>415</v>
      </c>
    </row>
    <row r="27792" spans="2:5" x14ac:dyDescent="0.2">
      <c r="B27792" s="7" t="s">
        <v>27898</v>
      </c>
      <c r="E27792" s="7">
        <v>488</v>
      </c>
    </row>
    <row r="27793" spans="2:5" x14ac:dyDescent="0.2">
      <c r="B27793" s="7" t="s">
        <v>27899</v>
      </c>
      <c r="E27793" s="7">
        <v>455</v>
      </c>
    </row>
    <row r="27794" spans="2:5" x14ac:dyDescent="0.2">
      <c r="B27794" s="7" t="s">
        <v>27900</v>
      </c>
      <c r="E27794" s="7">
        <v>589</v>
      </c>
    </row>
    <row r="27795" spans="2:5" x14ac:dyDescent="0.2">
      <c r="B27795" s="7" t="s">
        <v>27901</v>
      </c>
      <c r="E27795" s="7">
        <v>600</v>
      </c>
    </row>
    <row r="27796" spans="2:5" x14ac:dyDescent="0.2">
      <c r="B27796" s="7" t="s">
        <v>27902</v>
      </c>
      <c r="E27796" s="7">
        <v>517</v>
      </c>
    </row>
    <row r="27797" spans="2:5" x14ac:dyDescent="0.2">
      <c r="B27797" s="7" t="s">
        <v>27903</v>
      </c>
      <c r="E27797" s="7">
        <v>176</v>
      </c>
    </row>
    <row r="27798" spans="2:5" x14ac:dyDescent="0.2">
      <c r="B27798" s="7" t="s">
        <v>27904</v>
      </c>
      <c r="E27798" s="7">
        <v>402</v>
      </c>
    </row>
    <row r="27799" spans="2:5" x14ac:dyDescent="0.2">
      <c r="B27799" s="7" t="s">
        <v>27905</v>
      </c>
      <c r="E27799" s="7">
        <v>408</v>
      </c>
    </row>
    <row r="27800" spans="2:5" x14ac:dyDescent="0.2">
      <c r="B27800" s="7" t="s">
        <v>27906</v>
      </c>
      <c r="E27800" s="7">
        <v>554</v>
      </c>
    </row>
    <row r="27801" spans="2:5" x14ac:dyDescent="0.2">
      <c r="B27801" s="7" t="s">
        <v>27907</v>
      </c>
      <c r="E27801" s="7">
        <v>452</v>
      </c>
    </row>
    <row r="27802" spans="2:5" x14ac:dyDescent="0.2">
      <c r="B27802" s="7" t="s">
        <v>27908</v>
      </c>
      <c r="E27802" s="7">
        <v>452</v>
      </c>
    </row>
    <row r="27803" spans="2:5" x14ac:dyDescent="0.2">
      <c r="B27803" s="7" t="s">
        <v>27909</v>
      </c>
      <c r="E27803" s="7">
        <v>364</v>
      </c>
    </row>
    <row r="27804" spans="2:5" x14ac:dyDescent="0.2">
      <c r="B27804" s="7" t="s">
        <v>27910</v>
      </c>
      <c r="E27804" s="7">
        <v>581</v>
      </c>
    </row>
    <row r="27805" spans="2:5" x14ac:dyDescent="0.2">
      <c r="B27805" s="7" t="s">
        <v>27911</v>
      </c>
      <c r="E27805" s="7">
        <v>379</v>
      </c>
    </row>
    <row r="27806" spans="2:5" x14ac:dyDescent="0.2">
      <c r="B27806" s="7" t="s">
        <v>27912</v>
      </c>
      <c r="E27806" s="7">
        <v>361</v>
      </c>
    </row>
    <row r="27807" spans="2:5" x14ac:dyDescent="0.2">
      <c r="B27807" s="7" t="s">
        <v>27913</v>
      </c>
      <c r="E27807" s="7">
        <v>501</v>
      </c>
    </row>
    <row r="27808" spans="2:5" x14ac:dyDescent="0.2">
      <c r="B27808" s="7" t="s">
        <v>27914</v>
      </c>
      <c r="E27808" s="7">
        <v>468</v>
      </c>
    </row>
    <row r="27809" spans="2:5" x14ac:dyDescent="0.2">
      <c r="B27809" s="7" t="s">
        <v>27915</v>
      </c>
      <c r="E27809" s="7">
        <v>250</v>
      </c>
    </row>
    <row r="27810" spans="2:5" x14ac:dyDescent="0.2">
      <c r="B27810" s="7" t="s">
        <v>27916</v>
      </c>
      <c r="E27810" s="7">
        <v>344</v>
      </c>
    </row>
    <row r="27811" spans="2:5" x14ac:dyDescent="0.2">
      <c r="B27811" s="7" t="s">
        <v>27917</v>
      </c>
      <c r="E27811" s="7">
        <v>258</v>
      </c>
    </row>
    <row r="27812" spans="2:5" x14ac:dyDescent="0.2">
      <c r="B27812" s="7" t="s">
        <v>27918</v>
      </c>
      <c r="E27812" s="7">
        <v>279</v>
      </c>
    </row>
    <row r="27813" spans="2:5" x14ac:dyDescent="0.2">
      <c r="B27813" s="7" t="s">
        <v>27919</v>
      </c>
      <c r="E27813" s="7">
        <v>308</v>
      </c>
    </row>
    <row r="27814" spans="2:5" x14ac:dyDescent="0.2">
      <c r="B27814" s="7" t="s">
        <v>27920</v>
      </c>
      <c r="E27814" s="7">
        <v>0</v>
      </c>
    </row>
    <row r="27815" spans="2:5" x14ac:dyDescent="0.2">
      <c r="B27815" s="7" t="s">
        <v>27921</v>
      </c>
      <c r="E27815" s="7">
        <v>686</v>
      </c>
    </row>
    <row r="27816" spans="2:5" x14ac:dyDescent="0.2">
      <c r="B27816" s="7" t="s">
        <v>27922</v>
      </c>
      <c r="E27816" s="7">
        <v>369</v>
      </c>
    </row>
    <row r="27817" spans="2:5" x14ac:dyDescent="0.2">
      <c r="B27817" s="7" t="s">
        <v>27923</v>
      </c>
      <c r="E27817" s="7">
        <v>536</v>
      </c>
    </row>
    <row r="27818" spans="2:5" x14ac:dyDescent="0.2">
      <c r="B27818" s="7" t="s">
        <v>27924</v>
      </c>
      <c r="E27818" s="7">
        <v>463</v>
      </c>
    </row>
    <row r="27819" spans="2:5" x14ac:dyDescent="0.2">
      <c r="B27819" s="7" t="s">
        <v>27925</v>
      </c>
      <c r="E27819" s="7">
        <v>359</v>
      </c>
    </row>
    <row r="27820" spans="2:5" x14ac:dyDescent="0.2">
      <c r="B27820" s="7" t="s">
        <v>27926</v>
      </c>
      <c r="E27820" s="7">
        <v>226</v>
      </c>
    </row>
    <row r="27821" spans="2:5" x14ac:dyDescent="0.2">
      <c r="B27821" s="7" t="s">
        <v>27927</v>
      </c>
      <c r="E27821" s="7">
        <v>342</v>
      </c>
    </row>
    <row r="27822" spans="2:5" x14ac:dyDescent="0.2">
      <c r="B27822" s="7" t="s">
        <v>27928</v>
      </c>
      <c r="E27822" s="7">
        <v>484</v>
      </c>
    </row>
    <row r="27823" spans="2:5" x14ac:dyDescent="0.2">
      <c r="B27823" s="7" t="s">
        <v>27929</v>
      </c>
      <c r="E27823" s="7">
        <v>397</v>
      </c>
    </row>
    <row r="27824" spans="2:5" x14ac:dyDescent="0.2">
      <c r="B27824" s="7" t="s">
        <v>27930</v>
      </c>
      <c r="E27824" s="7">
        <v>455</v>
      </c>
    </row>
    <row r="27825" spans="2:5" x14ac:dyDescent="0.2">
      <c r="B27825" s="7" t="s">
        <v>27931</v>
      </c>
      <c r="E27825" s="7">
        <v>377</v>
      </c>
    </row>
    <row r="27826" spans="2:5" x14ac:dyDescent="0.2">
      <c r="B27826" s="7" t="s">
        <v>27932</v>
      </c>
      <c r="E27826" s="7">
        <v>370</v>
      </c>
    </row>
    <row r="27827" spans="2:5" x14ac:dyDescent="0.2">
      <c r="B27827" s="7" t="s">
        <v>27933</v>
      </c>
      <c r="E27827" s="7">
        <v>390</v>
      </c>
    </row>
    <row r="27828" spans="2:5" x14ac:dyDescent="0.2">
      <c r="B27828" s="7" t="s">
        <v>27934</v>
      </c>
      <c r="E27828" s="7">
        <v>262</v>
      </c>
    </row>
    <row r="27829" spans="2:5" x14ac:dyDescent="0.2">
      <c r="B27829" s="7" t="s">
        <v>27935</v>
      </c>
      <c r="E27829" s="7">
        <v>321</v>
      </c>
    </row>
    <row r="27830" spans="2:5" x14ac:dyDescent="0.2">
      <c r="B27830" s="7" t="s">
        <v>27936</v>
      </c>
      <c r="E27830" s="7">
        <v>357</v>
      </c>
    </row>
    <row r="27831" spans="2:5" x14ac:dyDescent="0.2">
      <c r="B27831" s="7" t="s">
        <v>27937</v>
      </c>
      <c r="E27831" s="7">
        <v>413</v>
      </c>
    </row>
    <row r="27832" spans="2:5" x14ac:dyDescent="0.2">
      <c r="B27832" s="7" t="s">
        <v>27938</v>
      </c>
      <c r="E27832" s="7">
        <v>308</v>
      </c>
    </row>
    <row r="27833" spans="2:5" x14ac:dyDescent="0.2">
      <c r="B27833" s="7" t="s">
        <v>27939</v>
      </c>
      <c r="E27833" s="7">
        <v>443</v>
      </c>
    </row>
    <row r="27834" spans="2:5" x14ac:dyDescent="0.2">
      <c r="B27834" s="7" t="s">
        <v>27940</v>
      </c>
      <c r="E27834" s="7">
        <v>393</v>
      </c>
    </row>
    <row r="27835" spans="2:5" x14ac:dyDescent="0.2">
      <c r="B27835" s="7" t="s">
        <v>27941</v>
      </c>
      <c r="E27835" s="7">
        <v>353</v>
      </c>
    </row>
    <row r="27836" spans="2:5" x14ac:dyDescent="0.2">
      <c r="B27836" s="7" t="s">
        <v>27942</v>
      </c>
      <c r="E27836" s="7">
        <v>336</v>
      </c>
    </row>
    <row r="27837" spans="2:5" x14ac:dyDescent="0.2">
      <c r="B27837" s="7" t="s">
        <v>27943</v>
      </c>
      <c r="E27837" s="7">
        <v>385</v>
      </c>
    </row>
    <row r="27838" spans="2:5" x14ac:dyDescent="0.2">
      <c r="B27838" s="7" t="s">
        <v>27944</v>
      </c>
      <c r="E27838" s="7">
        <v>309</v>
      </c>
    </row>
    <row r="27839" spans="2:5" x14ac:dyDescent="0.2">
      <c r="B27839" s="7" t="s">
        <v>27945</v>
      </c>
      <c r="E27839" s="7">
        <v>159</v>
      </c>
    </row>
    <row r="27840" spans="2:5" x14ac:dyDescent="0.2">
      <c r="B27840" s="7" t="s">
        <v>27946</v>
      </c>
      <c r="E27840" s="7">
        <v>457</v>
      </c>
    </row>
    <row r="27841" spans="2:5" x14ac:dyDescent="0.2">
      <c r="B27841" s="7" t="s">
        <v>27947</v>
      </c>
      <c r="E27841" s="7">
        <v>240</v>
      </c>
    </row>
    <row r="27842" spans="2:5" x14ac:dyDescent="0.2">
      <c r="B27842" s="7" t="s">
        <v>27948</v>
      </c>
      <c r="E27842" s="7">
        <v>435</v>
      </c>
    </row>
    <row r="27843" spans="2:5" x14ac:dyDescent="0.2">
      <c r="B27843" s="7" t="s">
        <v>27949</v>
      </c>
      <c r="E27843" s="7">
        <v>378</v>
      </c>
    </row>
    <row r="27844" spans="2:5" x14ac:dyDescent="0.2">
      <c r="B27844" s="7" t="s">
        <v>27950</v>
      </c>
      <c r="E27844" s="7">
        <v>376</v>
      </c>
    </row>
    <row r="27845" spans="2:5" x14ac:dyDescent="0.2">
      <c r="B27845" s="7" t="s">
        <v>27951</v>
      </c>
      <c r="E27845" s="7">
        <v>381</v>
      </c>
    </row>
    <row r="27846" spans="2:5" x14ac:dyDescent="0.2">
      <c r="B27846" s="7" t="s">
        <v>27952</v>
      </c>
      <c r="E27846" s="7">
        <v>493</v>
      </c>
    </row>
    <row r="27847" spans="2:5" x14ac:dyDescent="0.2">
      <c r="B27847" s="7" t="s">
        <v>27953</v>
      </c>
      <c r="E27847" s="7">
        <v>505</v>
      </c>
    </row>
    <row r="27848" spans="2:5" x14ac:dyDescent="0.2">
      <c r="B27848" s="7" t="s">
        <v>27954</v>
      </c>
      <c r="E27848" s="7">
        <v>365</v>
      </c>
    </row>
    <row r="27849" spans="2:5" x14ac:dyDescent="0.2">
      <c r="B27849" s="7" t="s">
        <v>27955</v>
      </c>
      <c r="E27849" s="7">
        <v>592</v>
      </c>
    </row>
    <row r="27850" spans="2:5" x14ac:dyDescent="0.2">
      <c r="B27850" s="7" t="s">
        <v>27956</v>
      </c>
      <c r="E27850" s="7">
        <v>545</v>
      </c>
    </row>
    <row r="27851" spans="2:5" x14ac:dyDescent="0.2">
      <c r="B27851" s="7" t="s">
        <v>27957</v>
      </c>
      <c r="E27851" s="7">
        <v>471</v>
      </c>
    </row>
    <row r="27852" spans="2:5" x14ac:dyDescent="0.2">
      <c r="B27852" s="7" t="s">
        <v>27958</v>
      </c>
      <c r="E27852" s="7">
        <v>369</v>
      </c>
    </row>
    <row r="27853" spans="2:5" x14ac:dyDescent="0.2">
      <c r="B27853" s="7" t="s">
        <v>27959</v>
      </c>
      <c r="E27853" s="7">
        <v>524</v>
      </c>
    </row>
    <row r="27854" spans="2:5" x14ac:dyDescent="0.2">
      <c r="B27854" s="7" t="s">
        <v>27960</v>
      </c>
      <c r="E27854" s="7">
        <v>338</v>
      </c>
    </row>
    <row r="27855" spans="2:5" x14ac:dyDescent="0.2">
      <c r="B27855" s="7" t="s">
        <v>27961</v>
      </c>
      <c r="E27855" s="7">
        <v>428</v>
      </c>
    </row>
    <row r="27856" spans="2:5" x14ac:dyDescent="0.2">
      <c r="B27856" s="7" t="s">
        <v>27962</v>
      </c>
      <c r="E27856" s="7">
        <v>429</v>
      </c>
    </row>
    <row r="27857" spans="2:5" x14ac:dyDescent="0.2">
      <c r="B27857" s="7" t="s">
        <v>27963</v>
      </c>
      <c r="E27857" s="7">
        <v>522</v>
      </c>
    </row>
    <row r="27858" spans="2:5" x14ac:dyDescent="0.2">
      <c r="B27858" s="7" t="s">
        <v>27964</v>
      </c>
      <c r="E27858" s="7">
        <v>444</v>
      </c>
    </row>
    <row r="27859" spans="2:5" x14ac:dyDescent="0.2">
      <c r="B27859" s="7" t="s">
        <v>27965</v>
      </c>
      <c r="E27859" s="7">
        <v>546</v>
      </c>
    </row>
    <row r="27860" spans="2:5" x14ac:dyDescent="0.2">
      <c r="B27860" s="7" t="s">
        <v>27966</v>
      </c>
      <c r="E27860" s="7">
        <v>301</v>
      </c>
    </row>
    <row r="27861" spans="2:5" x14ac:dyDescent="0.2">
      <c r="B27861" s="7" t="s">
        <v>27967</v>
      </c>
      <c r="E27861" s="7">
        <v>487</v>
      </c>
    </row>
    <row r="27862" spans="2:5" x14ac:dyDescent="0.2">
      <c r="B27862" s="7" t="s">
        <v>27968</v>
      </c>
      <c r="E27862" s="7">
        <v>412</v>
      </c>
    </row>
    <row r="27863" spans="2:5" x14ac:dyDescent="0.2">
      <c r="B27863" s="7" t="s">
        <v>27969</v>
      </c>
      <c r="E27863" s="7">
        <v>441</v>
      </c>
    </row>
    <row r="27864" spans="2:5" x14ac:dyDescent="0.2">
      <c r="B27864" s="7" t="s">
        <v>27970</v>
      </c>
      <c r="E27864" s="7">
        <v>307</v>
      </c>
    </row>
    <row r="27865" spans="2:5" x14ac:dyDescent="0.2">
      <c r="B27865" s="7" t="s">
        <v>27971</v>
      </c>
      <c r="E27865" s="7">
        <v>435</v>
      </c>
    </row>
    <row r="27866" spans="2:5" x14ac:dyDescent="0.2">
      <c r="B27866" s="7" t="s">
        <v>27972</v>
      </c>
      <c r="E27866" s="7">
        <v>517</v>
      </c>
    </row>
    <row r="27867" spans="2:5" x14ac:dyDescent="0.2">
      <c r="B27867" s="7" t="s">
        <v>27973</v>
      </c>
      <c r="E27867" s="7">
        <v>328</v>
      </c>
    </row>
    <row r="27868" spans="2:5" x14ac:dyDescent="0.2">
      <c r="B27868" s="7" t="s">
        <v>27974</v>
      </c>
      <c r="E27868" s="7">
        <v>483</v>
      </c>
    </row>
    <row r="27869" spans="2:5" x14ac:dyDescent="0.2">
      <c r="B27869" s="7" t="s">
        <v>27975</v>
      </c>
      <c r="E27869" s="7">
        <v>427</v>
      </c>
    </row>
    <row r="27870" spans="2:5" x14ac:dyDescent="0.2">
      <c r="B27870" s="7" t="s">
        <v>27976</v>
      </c>
      <c r="E27870" s="7">
        <v>436</v>
      </c>
    </row>
    <row r="27871" spans="2:5" x14ac:dyDescent="0.2">
      <c r="B27871" s="7" t="s">
        <v>27977</v>
      </c>
      <c r="E27871" s="7">
        <v>416</v>
      </c>
    </row>
    <row r="27872" spans="2:5" x14ac:dyDescent="0.2">
      <c r="B27872" s="7" t="s">
        <v>27978</v>
      </c>
      <c r="E27872" s="7">
        <v>412</v>
      </c>
    </row>
    <row r="27873" spans="2:5" x14ac:dyDescent="0.2">
      <c r="B27873" s="7" t="s">
        <v>27979</v>
      </c>
      <c r="E27873" s="7">
        <v>491</v>
      </c>
    </row>
    <row r="27874" spans="2:5" x14ac:dyDescent="0.2">
      <c r="B27874" s="7" t="s">
        <v>27980</v>
      </c>
      <c r="E27874" s="7">
        <v>516</v>
      </c>
    </row>
    <row r="27875" spans="2:5" x14ac:dyDescent="0.2">
      <c r="B27875" s="7" t="s">
        <v>27981</v>
      </c>
      <c r="E27875" s="7">
        <v>381</v>
      </c>
    </row>
    <row r="27876" spans="2:5" x14ac:dyDescent="0.2">
      <c r="B27876" s="7" t="s">
        <v>27982</v>
      </c>
      <c r="E27876" s="7">
        <v>265</v>
      </c>
    </row>
    <row r="27877" spans="2:5" x14ac:dyDescent="0.2">
      <c r="B27877" s="7" t="s">
        <v>27983</v>
      </c>
      <c r="E27877" s="7">
        <v>500</v>
      </c>
    </row>
    <row r="27878" spans="2:5" x14ac:dyDescent="0.2">
      <c r="B27878" s="7" t="s">
        <v>27984</v>
      </c>
      <c r="E27878" s="7">
        <v>435</v>
      </c>
    </row>
    <row r="27879" spans="2:5" x14ac:dyDescent="0.2">
      <c r="B27879" s="7" t="s">
        <v>27985</v>
      </c>
      <c r="E27879" s="7">
        <v>467</v>
      </c>
    </row>
    <row r="27880" spans="2:5" x14ac:dyDescent="0.2">
      <c r="B27880" s="7" t="s">
        <v>27986</v>
      </c>
      <c r="E27880" s="7">
        <v>316</v>
      </c>
    </row>
    <row r="27881" spans="2:5" x14ac:dyDescent="0.2">
      <c r="B27881" s="7" t="s">
        <v>27987</v>
      </c>
      <c r="E27881" s="7">
        <v>420</v>
      </c>
    </row>
    <row r="27882" spans="2:5" x14ac:dyDescent="0.2">
      <c r="B27882" s="7" t="s">
        <v>27988</v>
      </c>
      <c r="E27882" s="7">
        <v>416</v>
      </c>
    </row>
    <row r="27883" spans="2:5" x14ac:dyDescent="0.2">
      <c r="B27883" s="7" t="s">
        <v>27989</v>
      </c>
      <c r="E27883" s="7">
        <v>484</v>
      </c>
    </row>
    <row r="27884" spans="2:5" x14ac:dyDescent="0.2">
      <c r="B27884" s="7" t="s">
        <v>27990</v>
      </c>
      <c r="E27884" s="7">
        <v>424</v>
      </c>
    </row>
    <row r="27885" spans="2:5" x14ac:dyDescent="0.2">
      <c r="B27885" s="7" t="s">
        <v>27991</v>
      </c>
      <c r="E27885" s="7">
        <v>540</v>
      </c>
    </row>
    <row r="27886" spans="2:5" x14ac:dyDescent="0.2">
      <c r="B27886" s="7" t="s">
        <v>27992</v>
      </c>
      <c r="E27886" s="7">
        <v>369</v>
      </c>
    </row>
    <row r="27887" spans="2:5" x14ac:dyDescent="0.2">
      <c r="B27887" s="7" t="s">
        <v>27993</v>
      </c>
      <c r="E27887" s="7">
        <v>434</v>
      </c>
    </row>
    <row r="27888" spans="2:5" x14ac:dyDescent="0.2">
      <c r="B27888" s="7" t="s">
        <v>27994</v>
      </c>
      <c r="E27888" s="7">
        <v>306</v>
      </c>
    </row>
    <row r="27889" spans="2:5" x14ac:dyDescent="0.2">
      <c r="B27889" s="7" t="s">
        <v>27995</v>
      </c>
      <c r="E27889" s="7">
        <v>356</v>
      </c>
    </row>
    <row r="27890" spans="2:5" x14ac:dyDescent="0.2">
      <c r="B27890" s="7" t="s">
        <v>27996</v>
      </c>
      <c r="E27890" s="7">
        <v>481</v>
      </c>
    </row>
    <row r="27891" spans="2:5" x14ac:dyDescent="0.2">
      <c r="B27891" s="7" t="s">
        <v>27997</v>
      </c>
      <c r="E27891" s="7">
        <v>403</v>
      </c>
    </row>
    <row r="27892" spans="2:5" x14ac:dyDescent="0.2">
      <c r="B27892" s="7" t="s">
        <v>27998</v>
      </c>
      <c r="E27892" s="7">
        <v>281</v>
      </c>
    </row>
    <row r="27893" spans="2:5" x14ac:dyDescent="0.2">
      <c r="B27893" s="7" t="s">
        <v>27999</v>
      </c>
      <c r="E27893" s="7">
        <v>306</v>
      </c>
    </row>
    <row r="27894" spans="2:5" x14ac:dyDescent="0.2">
      <c r="B27894" s="7" t="s">
        <v>28000</v>
      </c>
      <c r="E27894" s="7">
        <v>586</v>
      </c>
    </row>
    <row r="27895" spans="2:5" x14ac:dyDescent="0.2">
      <c r="B27895" s="7" t="s">
        <v>28001</v>
      </c>
      <c r="E27895" s="7">
        <v>520</v>
      </c>
    </row>
    <row r="27896" spans="2:5" x14ac:dyDescent="0.2">
      <c r="B27896" s="7" t="s">
        <v>28002</v>
      </c>
      <c r="E27896" s="7">
        <v>388</v>
      </c>
    </row>
    <row r="27897" spans="2:5" x14ac:dyDescent="0.2">
      <c r="B27897" s="7" t="s">
        <v>28003</v>
      </c>
      <c r="E27897" s="7">
        <v>324</v>
      </c>
    </row>
    <row r="27898" spans="2:5" x14ac:dyDescent="0.2">
      <c r="B27898" s="7" t="s">
        <v>28004</v>
      </c>
      <c r="E27898" s="7">
        <v>389</v>
      </c>
    </row>
    <row r="27899" spans="2:5" x14ac:dyDescent="0.2">
      <c r="B27899" s="7" t="s">
        <v>28005</v>
      </c>
      <c r="E27899" s="7">
        <v>488</v>
      </c>
    </row>
    <row r="27900" spans="2:5" x14ac:dyDescent="0.2">
      <c r="B27900" s="7" t="s">
        <v>28006</v>
      </c>
      <c r="E27900" s="7">
        <v>504</v>
      </c>
    </row>
    <row r="27901" spans="2:5" x14ac:dyDescent="0.2">
      <c r="B27901" s="7" t="s">
        <v>28007</v>
      </c>
      <c r="E27901" s="7">
        <v>363</v>
      </c>
    </row>
    <row r="27902" spans="2:5" x14ac:dyDescent="0.2">
      <c r="B27902" s="7" t="s">
        <v>28008</v>
      </c>
      <c r="E27902" s="7">
        <v>365</v>
      </c>
    </row>
    <row r="27903" spans="2:5" x14ac:dyDescent="0.2">
      <c r="B27903" s="7" t="s">
        <v>28009</v>
      </c>
      <c r="E27903" s="7">
        <v>320</v>
      </c>
    </row>
    <row r="27904" spans="2:5" x14ac:dyDescent="0.2">
      <c r="B27904" s="7" t="s">
        <v>28010</v>
      </c>
      <c r="E27904" s="7">
        <v>385</v>
      </c>
    </row>
    <row r="27905" spans="2:5" x14ac:dyDescent="0.2">
      <c r="B27905" s="7" t="s">
        <v>28011</v>
      </c>
      <c r="E27905" s="7">
        <v>484</v>
      </c>
    </row>
    <row r="27906" spans="2:5" x14ac:dyDescent="0.2">
      <c r="B27906" s="7" t="s">
        <v>28012</v>
      </c>
      <c r="E27906" s="7">
        <v>444</v>
      </c>
    </row>
    <row r="27907" spans="2:5" x14ac:dyDescent="0.2">
      <c r="B27907" s="7" t="s">
        <v>28013</v>
      </c>
      <c r="E27907" s="7">
        <v>440</v>
      </c>
    </row>
    <row r="27908" spans="2:5" x14ac:dyDescent="0.2">
      <c r="B27908" s="7" t="s">
        <v>28014</v>
      </c>
      <c r="E27908" s="7">
        <v>347</v>
      </c>
    </row>
    <row r="27909" spans="2:5" x14ac:dyDescent="0.2">
      <c r="B27909" s="7" t="s">
        <v>28015</v>
      </c>
      <c r="E27909" s="7">
        <v>220</v>
      </c>
    </row>
    <row r="27910" spans="2:5" x14ac:dyDescent="0.2">
      <c r="B27910" s="7" t="s">
        <v>28016</v>
      </c>
      <c r="E27910" s="7">
        <v>345</v>
      </c>
    </row>
    <row r="27911" spans="2:5" x14ac:dyDescent="0.2">
      <c r="B27911" s="7" t="s">
        <v>28017</v>
      </c>
      <c r="E27911" s="7">
        <v>254</v>
      </c>
    </row>
    <row r="27912" spans="2:5" x14ac:dyDescent="0.2">
      <c r="B27912" s="7" t="s">
        <v>28018</v>
      </c>
      <c r="E27912" s="7">
        <v>241</v>
      </c>
    </row>
    <row r="27913" spans="2:5" x14ac:dyDescent="0.2">
      <c r="B27913" s="7" t="s">
        <v>28019</v>
      </c>
      <c r="E27913" s="7">
        <v>208</v>
      </c>
    </row>
    <row r="27914" spans="2:5" x14ac:dyDescent="0.2">
      <c r="B27914" s="7" t="s">
        <v>28020</v>
      </c>
      <c r="E27914" s="7">
        <v>1</v>
      </c>
    </row>
    <row r="27915" spans="2:5" x14ac:dyDescent="0.2">
      <c r="B27915" s="7" t="s">
        <v>28021</v>
      </c>
      <c r="E27915" s="7">
        <v>482</v>
      </c>
    </row>
    <row r="27916" spans="2:5" x14ac:dyDescent="0.2">
      <c r="B27916" s="7" t="s">
        <v>28022</v>
      </c>
      <c r="E27916" s="7">
        <v>398</v>
      </c>
    </row>
    <row r="27917" spans="2:5" x14ac:dyDescent="0.2">
      <c r="B27917" s="7" t="s">
        <v>28023</v>
      </c>
      <c r="E27917" s="7">
        <v>491</v>
      </c>
    </row>
    <row r="27918" spans="2:5" x14ac:dyDescent="0.2">
      <c r="B27918" s="7" t="s">
        <v>28024</v>
      </c>
      <c r="E27918" s="7">
        <v>419</v>
      </c>
    </row>
    <row r="27919" spans="2:5" x14ac:dyDescent="0.2">
      <c r="B27919" s="7" t="s">
        <v>28025</v>
      </c>
      <c r="E27919" s="7">
        <v>320</v>
      </c>
    </row>
    <row r="27920" spans="2:5" x14ac:dyDescent="0.2">
      <c r="B27920" s="7" t="s">
        <v>28026</v>
      </c>
      <c r="E27920" s="7">
        <v>208</v>
      </c>
    </row>
    <row r="27921" spans="2:5" x14ac:dyDescent="0.2">
      <c r="B27921" s="7" t="s">
        <v>28027</v>
      </c>
      <c r="E27921" s="7">
        <v>352</v>
      </c>
    </row>
    <row r="27922" spans="2:5" x14ac:dyDescent="0.2">
      <c r="B27922" s="7" t="s">
        <v>28028</v>
      </c>
      <c r="E27922" s="7">
        <v>372</v>
      </c>
    </row>
    <row r="27923" spans="2:5" x14ac:dyDescent="0.2">
      <c r="B27923" s="7" t="s">
        <v>28029</v>
      </c>
      <c r="E27923" s="7">
        <v>361</v>
      </c>
    </row>
    <row r="27924" spans="2:5" x14ac:dyDescent="0.2">
      <c r="B27924" s="7" t="s">
        <v>28030</v>
      </c>
      <c r="E27924" s="7">
        <v>340</v>
      </c>
    </row>
    <row r="27925" spans="2:5" x14ac:dyDescent="0.2">
      <c r="B27925" s="7" t="s">
        <v>28031</v>
      </c>
      <c r="E27925" s="7">
        <v>282</v>
      </c>
    </row>
    <row r="27926" spans="2:5" x14ac:dyDescent="0.2">
      <c r="B27926" s="7" t="s">
        <v>28032</v>
      </c>
      <c r="E27926" s="7">
        <v>254</v>
      </c>
    </row>
    <row r="27927" spans="2:5" x14ac:dyDescent="0.2">
      <c r="B27927" s="7" t="s">
        <v>28033</v>
      </c>
      <c r="E27927" s="7">
        <v>404</v>
      </c>
    </row>
    <row r="27928" spans="2:5" x14ac:dyDescent="0.2">
      <c r="B27928" s="7" t="s">
        <v>28034</v>
      </c>
      <c r="E27928" s="7">
        <v>224</v>
      </c>
    </row>
    <row r="27929" spans="2:5" x14ac:dyDescent="0.2">
      <c r="B27929" s="7" t="s">
        <v>28035</v>
      </c>
      <c r="E27929" s="7">
        <v>303</v>
      </c>
    </row>
    <row r="27930" spans="2:5" x14ac:dyDescent="0.2">
      <c r="B27930" s="7" t="s">
        <v>28036</v>
      </c>
      <c r="E27930" s="7">
        <v>318</v>
      </c>
    </row>
    <row r="27931" spans="2:5" x14ac:dyDescent="0.2">
      <c r="B27931" s="7" t="s">
        <v>28037</v>
      </c>
      <c r="E27931" s="7">
        <v>297</v>
      </c>
    </row>
    <row r="27932" spans="2:5" x14ac:dyDescent="0.2">
      <c r="B27932" s="7" t="s">
        <v>28038</v>
      </c>
      <c r="E27932" s="7">
        <v>333</v>
      </c>
    </row>
    <row r="27933" spans="2:5" x14ac:dyDescent="0.2">
      <c r="B27933" s="7" t="s">
        <v>28039</v>
      </c>
      <c r="E27933" s="7">
        <v>277</v>
      </c>
    </row>
    <row r="27934" spans="2:5" x14ac:dyDescent="0.2">
      <c r="B27934" s="7" t="s">
        <v>28040</v>
      </c>
      <c r="E27934" s="7">
        <v>370</v>
      </c>
    </row>
    <row r="27935" spans="2:5" x14ac:dyDescent="0.2">
      <c r="B27935" s="7" t="s">
        <v>28041</v>
      </c>
      <c r="E27935" s="7">
        <v>230</v>
      </c>
    </row>
    <row r="27936" spans="2:5" x14ac:dyDescent="0.2">
      <c r="B27936" s="7" t="s">
        <v>28042</v>
      </c>
      <c r="E27936" s="7">
        <v>318</v>
      </c>
    </row>
    <row r="27937" spans="2:5" x14ac:dyDescent="0.2">
      <c r="B27937" s="7" t="s">
        <v>28043</v>
      </c>
      <c r="E27937" s="7">
        <v>387</v>
      </c>
    </row>
    <row r="27938" spans="2:5" x14ac:dyDescent="0.2">
      <c r="B27938" s="7" t="s">
        <v>28044</v>
      </c>
      <c r="E27938" s="7">
        <v>339</v>
      </c>
    </row>
    <row r="27939" spans="2:5" x14ac:dyDescent="0.2">
      <c r="B27939" s="7" t="s">
        <v>28045</v>
      </c>
      <c r="E27939" s="7">
        <v>170</v>
      </c>
    </row>
    <row r="27940" spans="2:5" x14ac:dyDescent="0.2">
      <c r="B27940" s="7" t="s">
        <v>28046</v>
      </c>
      <c r="E27940" s="7">
        <v>406</v>
      </c>
    </row>
    <row r="27941" spans="2:5" x14ac:dyDescent="0.2">
      <c r="B27941" s="7" t="s">
        <v>28047</v>
      </c>
      <c r="E27941" s="7">
        <v>154</v>
      </c>
    </row>
    <row r="27942" spans="2:5" x14ac:dyDescent="0.2">
      <c r="B27942" s="7" t="s">
        <v>28048</v>
      </c>
      <c r="E27942" s="7">
        <v>360</v>
      </c>
    </row>
    <row r="27943" spans="2:5" x14ac:dyDescent="0.2">
      <c r="B27943" s="7" t="s">
        <v>28049</v>
      </c>
      <c r="E27943" s="7">
        <v>423</v>
      </c>
    </row>
    <row r="27944" spans="2:5" x14ac:dyDescent="0.2">
      <c r="B27944" s="7" t="s">
        <v>28050</v>
      </c>
      <c r="E27944" s="7">
        <v>293</v>
      </c>
    </row>
    <row r="27945" spans="2:5" x14ac:dyDescent="0.2">
      <c r="B27945" s="7" t="s">
        <v>28051</v>
      </c>
      <c r="E27945" s="7">
        <v>371</v>
      </c>
    </row>
    <row r="27946" spans="2:5" x14ac:dyDescent="0.2">
      <c r="B27946" s="7" t="s">
        <v>28052</v>
      </c>
      <c r="E27946" s="7">
        <v>403</v>
      </c>
    </row>
    <row r="27947" spans="2:5" x14ac:dyDescent="0.2">
      <c r="B27947" s="7" t="s">
        <v>28053</v>
      </c>
      <c r="E27947" s="7">
        <v>321</v>
      </c>
    </row>
    <row r="27948" spans="2:5" x14ac:dyDescent="0.2">
      <c r="B27948" s="7" t="s">
        <v>28054</v>
      </c>
      <c r="E27948" s="7">
        <v>298</v>
      </c>
    </row>
    <row r="27949" spans="2:5" x14ac:dyDescent="0.2">
      <c r="B27949" s="7" t="s">
        <v>28055</v>
      </c>
      <c r="E27949" s="7">
        <v>342</v>
      </c>
    </row>
    <row r="27950" spans="2:5" x14ac:dyDescent="0.2">
      <c r="B27950" s="7" t="s">
        <v>28056</v>
      </c>
      <c r="E27950" s="7">
        <v>432</v>
      </c>
    </row>
    <row r="27951" spans="2:5" x14ac:dyDescent="0.2">
      <c r="B27951" s="7" t="s">
        <v>28057</v>
      </c>
      <c r="E27951" s="7">
        <v>432</v>
      </c>
    </row>
    <row r="27952" spans="2:5" x14ac:dyDescent="0.2">
      <c r="B27952" s="7" t="s">
        <v>28058</v>
      </c>
      <c r="E27952" s="7">
        <v>276</v>
      </c>
    </row>
    <row r="27953" spans="2:5" x14ac:dyDescent="0.2">
      <c r="B27953" s="7" t="s">
        <v>28059</v>
      </c>
      <c r="E27953" s="7">
        <v>408</v>
      </c>
    </row>
    <row r="27954" spans="2:5" x14ac:dyDescent="0.2">
      <c r="B27954" s="7" t="s">
        <v>28060</v>
      </c>
      <c r="E27954" s="7">
        <v>335</v>
      </c>
    </row>
    <row r="27955" spans="2:5" x14ac:dyDescent="0.2">
      <c r="B27955" s="7" t="s">
        <v>28061</v>
      </c>
      <c r="E27955" s="7">
        <v>410</v>
      </c>
    </row>
    <row r="27956" spans="2:5" x14ac:dyDescent="0.2">
      <c r="B27956" s="7" t="s">
        <v>28062</v>
      </c>
      <c r="E27956" s="7">
        <v>366</v>
      </c>
    </row>
    <row r="27957" spans="2:5" x14ac:dyDescent="0.2">
      <c r="B27957" s="7" t="s">
        <v>28063</v>
      </c>
      <c r="E27957" s="7">
        <v>493</v>
      </c>
    </row>
    <row r="27958" spans="2:5" x14ac:dyDescent="0.2">
      <c r="B27958" s="7" t="s">
        <v>28064</v>
      </c>
      <c r="E27958" s="7">
        <v>332</v>
      </c>
    </row>
    <row r="27959" spans="2:5" x14ac:dyDescent="0.2">
      <c r="B27959" s="7" t="s">
        <v>28065</v>
      </c>
      <c r="E27959" s="7">
        <v>481</v>
      </c>
    </row>
    <row r="27960" spans="2:5" x14ac:dyDescent="0.2">
      <c r="B27960" s="7" t="s">
        <v>28066</v>
      </c>
      <c r="E27960" s="7">
        <v>361</v>
      </c>
    </row>
    <row r="27961" spans="2:5" x14ac:dyDescent="0.2">
      <c r="B27961" s="7" t="s">
        <v>28067</v>
      </c>
      <c r="E27961" s="7">
        <v>462</v>
      </c>
    </row>
    <row r="27962" spans="2:5" x14ac:dyDescent="0.2">
      <c r="B27962" s="7" t="s">
        <v>28068</v>
      </c>
      <c r="E27962" s="7">
        <v>419</v>
      </c>
    </row>
    <row r="27963" spans="2:5" x14ac:dyDescent="0.2">
      <c r="B27963" s="7" t="s">
        <v>28069</v>
      </c>
      <c r="E27963" s="7">
        <v>326</v>
      </c>
    </row>
    <row r="27964" spans="2:5" x14ac:dyDescent="0.2">
      <c r="B27964" s="7" t="s">
        <v>28070</v>
      </c>
      <c r="E27964" s="7">
        <v>312</v>
      </c>
    </row>
    <row r="27965" spans="2:5" x14ac:dyDescent="0.2">
      <c r="B27965" s="7" t="s">
        <v>28071</v>
      </c>
      <c r="E27965" s="7">
        <v>335</v>
      </c>
    </row>
    <row r="27966" spans="2:5" x14ac:dyDescent="0.2">
      <c r="B27966" s="7" t="s">
        <v>28072</v>
      </c>
      <c r="E27966" s="7">
        <v>381</v>
      </c>
    </row>
    <row r="27967" spans="2:5" x14ac:dyDescent="0.2">
      <c r="B27967" s="7" t="s">
        <v>28073</v>
      </c>
      <c r="E27967" s="7">
        <v>254</v>
      </c>
    </row>
    <row r="27968" spans="2:5" x14ac:dyDescent="0.2">
      <c r="B27968" s="7" t="s">
        <v>28074</v>
      </c>
      <c r="E27968" s="7">
        <v>449</v>
      </c>
    </row>
    <row r="27969" spans="2:5" x14ac:dyDescent="0.2">
      <c r="B27969" s="7" t="s">
        <v>28075</v>
      </c>
      <c r="E27969" s="7">
        <v>256</v>
      </c>
    </row>
    <row r="27970" spans="2:5" x14ac:dyDescent="0.2">
      <c r="B27970" s="7" t="s">
        <v>28076</v>
      </c>
      <c r="E27970" s="7">
        <v>309</v>
      </c>
    </row>
    <row r="27971" spans="2:5" x14ac:dyDescent="0.2">
      <c r="B27971" s="7" t="s">
        <v>28077</v>
      </c>
      <c r="E27971" s="7">
        <v>378</v>
      </c>
    </row>
    <row r="27972" spans="2:5" x14ac:dyDescent="0.2">
      <c r="B27972" s="7" t="s">
        <v>28078</v>
      </c>
      <c r="E27972" s="7">
        <v>335</v>
      </c>
    </row>
    <row r="27973" spans="2:5" x14ac:dyDescent="0.2">
      <c r="B27973" s="7" t="s">
        <v>28079</v>
      </c>
      <c r="E27973" s="7">
        <v>387</v>
      </c>
    </row>
    <row r="27974" spans="2:5" x14ac:dyDescent="0.2">
      <c r="B27974" s="7" t="s">
        <v>28080</v>
      </c>
      <c r="E27974" s="7">
        <v>439</v>
      </c>
    </row>
    <row r="27975" spans="2:5" x14ac:dyDescent="0.2">
      <c r="B27975" s="7" t="s">
        <v>28081</v>
      </c>
      <c r="E27975" s="7">
        <v>256</v>
      </c>
    </row>
    <row r="27976" spans="2:5" x14ac:dyDescent="0.2">
      <c r="B27976" s="7" t="s">
        <v>28082</v>
      </c>
      <c r="E27976" s="7">
        <v>304</v>
      </c>
    </row>
    <row r="27977" spans="2:5" x14ac:dyDescent="0.2">
      <c r="B27977" s="7" t="s">
        <v>28083</v>
      </c>
      <c r="E27977" s="7">
        <v>370</v>
      </c>
    </row>
    <row r="27978" spans="2:5" x14ac:dyDescent="0.2">
      <c r="B27978" s="7" t="s">
        <v>28084</v>
      </c>
      <c r="E27978" s="7">
        <v>456</v>
      </c>
    </row>
    <row r="27979" spans="2:5" x14ac:dyDescent="0.2">
      <c r="B27979" s="7" t="s">
        <v>28085</v>
      </c>
      <c r="E27979" s="7">
        <v>262</v>
      </c>
    </row>
    <row r="27980" spans="2:5" x14ac:dyDescent="0.2">
      <c r="B27980" s="7" t="s">
        <v>28086</v>
      </c>
      <c r="E27980" s="7">
        <v>325</v>
      </c>
    </row>
    <row r="27981" spans="2:5" x14ac:dyDescent="0.2">
      <c r="B27981" s="7" t="s">
        <v>28087</v>
      </c>
      <c r="E27981" s="7">
        <v>348</v>
      </c>
    </row>
    <row r="27982" spans="2:5" x14ac:dyDescent="0.2">
      <c r="B27982" s="7" t="s">
        <v>28088</v>
      </c>
      <c r="E27982" s="7">
        <v>360</v>
      </c>
    </row>
    <row r="27983" spans="2:5" x14ac:dyDescent="0.2">
      <c r="B27983" s="7" t="s">
        <v>28089</v>
      </c>
      <c r="E27983" s="7">
        <v>349</v>
      </c>
    </row>
    <row r="27984" spans="2:5" x14ac:dyDescent="0.2">
      <c r="B27984" s="7" t="s">
        <v>28090</v>
      </c>
      <c r="E27984" s="7">
        <v>330</v>
      </c>
    </row>
    <row r="27985" spans="2:5" x14ac:dyDescent="0.2">
      <c r="B27985" s="7" t="s">
        <v>28091</v>
      </c>
      <c r="E27985" s="7">
        <v>430</v>
      </c>
    </row>
    <row r="27986" spans="2:5" x14ac:dyDescent="0.2">
      <c r="B27986" s="7" t="s">
        <v>28092</v>
      </c>
      <c r="E27986" s="7">
        <v>199</v>
      </c>
    </row>
    <row r="27987" spans="2:5" x14ac:dyDescent="0.2">
      <c r="B27987" s="7" t="s">
        <v>28093</v>
      </c>
      <c r="E27987" s="7">
        <v>374</v>
      </c>
    </row>
    <row r="27988" spans="2:5" x14ac:dyDescent="0.2">
      <c r="B27988" s="7" t="s">
        <v>28094</v>
      </c>
      <c r="E27988" s="7">
        <v>425</v>
      </c>
    </row>
    <row r="27989" spans="2:5" x14ac:dyDescent="0.2">
      <c r="B27989" s="7" t="s">
        <v>28095</v>
      </c>
      <c r="E27989" s="7">
        <v>325</v>
      </c>
    </row>
    <row r="27990" spans="2:5" x14ac:dyDescent="0.2">
      <c r="B27990" s="7" t="s">
        <v>28096</v>
      </c>
      <c r="E27990" s="7">
        <v>392</v>
      </c>
    </row>
    <row r="27991" spans="2:5" x14ac:dyDescent="0.2">
      <c r="B27991" s="7" t="s">
        <v>28097</v>
      </c>
      <c r="E27991" s="7">
        <v>473</v>
      </c>
    </row>
    <row r="27992" spans="2:5" x14ac:dyDescent="0.2">
      <c r="B27992" s="7" t="s">
        <v>28098</v>
      </c>
      <c r="E27992" s="7">
        <v>424</v>
      </c>
    </row>
    <row r="27993" spans="2:5" x14ac:dyDescent="0.2">
      <c r="B27993" s="7" t="s">
        <v>28099</v>
      </c>
      <c r="E27993" s="7">
        <v>296</v>
      </c>
    </row>
    <row r="27994" spans="2:5" x14ac:dyDescent="0.2">
      <c r="B27994" s="7" t="s">
        <v>28100</v>
      </c>
      <c r="E27994" s="7">
        <v>456</v>
      </c>
    </row>
    <row r="27995" spans="2:5" x14ac:dyDescent="0.2">
      <c r="B27995" s="7" t="s">
        <v>28101</v>
      </c>
      <c r="E27995" s="7">
        <v>313</v>
      </c>
    </row>
    <row r="27996" spans="2:5" x14ac:dyDescent="0.2">
      <c r="B27996" s="7" t="s">
        <v>28102</v>
      </c>
      <c r="E27996" s="7">
        <v>380</v>
      </c>
    </row>
    <row r="27997" spans="2:5" x14ac:dyDescent="0.2">
      <c r="B27997" s="7" t="s">
        <v>28103</v>
      </c>
      <c r="E27997" s="7">
        <v>115</v>
      </c>
    </row>
    <row r="27998" spans="2:5" x14ac:dyDescent="0.2">
      <c r="B27998" s="7" t="s">
        <v>28104</v>
      </c>
      <c r="E27998" s="7">
        <v>312</v>
      </c>
    </row>
    <row r="27999" spans="2:5" x14ac:dyDescent="0.2">
      <c r="B27999" s="7" t="s">
        <v>28105</v>
      </c>
      <c r="E27999" s="7">
        <v>360</v>
      </c>
    </row>
    <row r="28000" spans="2:5" x14ac:dyDescent="0.2">
      <c r="B28000" s="7" t="s">
        <v>28106</v>
      </c>
      <c r="E28000" s="7">
        <v>371</v>
      </c>
    </row>
    <row r="28001" spans="2:5" x14ac:dyDescent="0.2">
      <c r="B28001" s="7" t="s">
        <v>28107</v>
      </c>
      <c r="E28001" s="7">
        <v>416</v>
      </c>
    </row>
    <row r="28002" spans="2:5" x14ac:dyDescent="0.2">
      <c r="B28002" s="7" t="s">
        <v>28108</v>
      </c>
      <c r="E28002" s="7">
        <v>387</v>
      </c>
    </row>
    <row r="28003" spans="2:5" x14ac:dyDescent="0.2">
      <c r="B28003" s="7" t="s">
        <v>28109</v>
      </c>
      <c r="E28003" s="7">
        <v>277</v>
      </c>
    </row>
    <row r="28004" spans="2:5" x14ac:dyDescent="0.2">
      <c r="B28004" s="7" t="s">
        <v>28110</v>
      </c>
      <c r="E28004" s="7">
        <v>376</v>
      </c>
    </row>
    <row r="28005" spans="2:5" x14ac:dyDescent="0.2">
      <c r="B28005" s="7" t="s">
        <v>28111</v>
      </c>
      <c r="E28005" s="7">
        <v>463</v>
      </c>
    </row>
    <row r="28006" spans="2:5" x14ac:dyDescent="0.2">
      <c r="B28006" s="7" t="s">
        <v>28112</v>
      </c>
      <c r="E28006" s="7">
        <v>280</v>
      </c>
    </row>
    <row r="28007" spans="2:5" x14ac:dyDescent="0.2">
      <c r="B28007" s="7" t="s">
        <v>28113</v>
      </c>
      <c r="E28007" s="7">
        <v>271</v>
      </c>
    </row>
    <row r="28008" spans="2:5" x14ac:dyDescent="0.2">
      <c r="B28008" s="7" t="s">
        <v>28114</v>
      </c>
      <c r="E28008" s="7">
        <v>323</v>
      </c>
    </row>
    <row r="28009" spans="2:5" x14ac:dyDescent="0.2">
      <c r="B28009" s="7" t="s">
        <v>28115</v>
      </c>
      <c r="E28009" s="7">
        <v>192</v>
      </c>
    </row>
    <row r="28010" spans="2:5" x14ac:dyDescent="0.2">
      <c r="B28010" s="7" t="s">
        <v>28116</v>
      </c>
      <c r="E28010" s="7">
        <v>327</v>
      </c>
    </row>
    <row r="28011" spans="2:5" x14ac:dyDescent="0.2">
      <c r="B28011" s="7" t="s">
        <v>28117</v>
      </c>
      <c r="E28011" s="7">
        <v>265</v>
      </c>
    </row>
    <row r="28012" spans="2:5" x14ac:dyDescent="0.2">
      <c r="B28012" s="7" t="s">
        <v>28118</v>
      </c>
      <c r="E28012" s="7">
        <v>298</v>
      </c>
    </row>
    <row r="28013" spans="2:5" x14ac:dyDescent="0.2">
      <c r="B28013" s="7" t="s">
        <v>28119</v>
      </c>
      <c r="E28013" s="7">
        <v>177</v>
      </c>
    </row>
    <row r="28014" spans="2:5" x14ac:dyDescent="0.2">
      <c r="B28014" s="7" t="s">
        <v>28120</v>
      </c>
      <c r="E28014" s="7">
        <v>0</v>
      </c>
    </row>
    <row r="28015" spans="2:5" x14ac:dyDescent="0.2">
      <c r="B28015" s="7" t="s">
        <v>28121</v>
      </c>
      <c r="E28015" s="7">
        <v>429</v>
      </c>
    </row>
    <row r="28016" spans="2:5" x14ac:dyDescent="0.2">
      <c r="B28016" s="7" t="s">
        <v>28122</v>
      </c>
      <c r="E28016" s="7">
        <v>330</v>
      </c>
    </row>
    <row r="28017" spans="2:5" x14ac:dyDescent="0.2">
      <c r="B28017" s="7" t="s">
        <v>28123</v>
      </c>
      <c r="E28017" s="7">
        <v>404</v>
      </c>
    </row>
    <row r="28018" spans="2:5" x14ac:dyDescent="0.2">
      <c r="B28018" s="7" t="s">
        <v>28124</v>
      </c>
      <c r="E28018" s="7">
        <v>416</v>
      </c>
    </row>
    <row r="28019" spans="2:5" x14ac:dyDescent="0.2">
      <c r="B28019" s="7" t="s">
        <v>28125</v>
      </c>
      <c r="E28019" s="7">
        <v>228</v>
      </c>
    </row>
    <row r="28020" spans="2:5" x14ac:dyDescent="0.2">
      <c r="B28020" s="7" t="s">
        <v>28126</v>
      </c>
      <c r="E28020" s="7">
        <v>292</v>
      </c>
    </row>
    <row r="28021" spans="2:5" x14ac:dyDescent="0.2">
      <c r="B28021" s="7" t="s">
        <v>28127</v>
      </c>
      <c r="E28021" s="7">
        <v>347</v>
      </c>
    </row>
    <row r="28022" spans="2:5" x14ac:dyDescent="0.2">
      <c r="B28022" s="7" t="s">
        <v>28128</v>
      </c>
      <c r="E28022" s="7">
        <v>338</v>
      </c>
    </row>
    <row r="28023" spans="2:5" x14ac:dyDescent="0.2">
      <c r="B28023" s="7" t="s">
        <v>28129</v>
      </c>
      <c r="E28023" s="7">
        <v>426</v>
      </c>
    </row>
    <row r="28024" spans="2:5" x14ac:dyDescent="0.2">
      <c r="B28024" s="7" t="s">
        <v>28130</v>
      </c>
      <c r="E28024" s="7">
        <v>526</v>
      </c>
    </row>
    <row r="28025" spans="2:5" x14ac:dyDescent="0.2">
      <c r="B28025" s="7" t="s">
        <v>28131</v>
      </c>
      <c r="E28025" s="7">
        <v>239</v>
      </c>
    </row>
    <row r="28026" spans="2:5" x14ac:dyDescent="0.2">
      <c r="B28026" s="7" t="s">
        <v>28132</v>
      </c>
      <c r="E28026" s="7">
        <v>289</v>
      </c>
    </row>
    <row r="28027" spans="2:5" x14ac:dyDescent="0.2">
      <c r="B28027" s="7" t="s">
        <v>28133</v>
      </c>
      <c r="E28027" s="7">
        <v>278</v>
      </c>
    </row>
    <row r="28028" spans="2:5" x14ac:dyDescent="0.2">
      <c r="B28028" s="7" t="s">
        <v>28134</v>
      </c>
      <c r="E28028" s="7">
        <v>153</v>
      </c>
    </row>
    <row r="28029" spans="2:5" x14ac:dyDescent="0.2">
      <c r="B28029" s="7" t="s">
        <v>28135</v>
      </c>
      <c r="E28029" s="7">
        <v>279</v>
      </c>
    </row>
    <row r="28030" spans="2:5" x14ac:dyDescent="0.2">
      <c r="B28030" s="7" t="s">
        <v>28136</v>
      </c>
      <c r="E28030" s="7">
        <v>237</v>
      </c>
    </row>
    <row r="28031" spans="2:5" x14ac:dyDescent="0.2">
      <c r="B28031" s="7" t="s">
        <v>28137</v>
      </c>
      <c r="E28031" s="7">
        <v>246</v>
      </c>
    </row>
    <row r="28032" spans="2:5" x14ac:dyDescent="0.2">
      <c r="B28032" s="7" t="s">
        <v>28138</v>
      </c>
      <c r="E28032" s="7">
        <v>366</v>
      </c>
    </row>
    <row r="28033" spans="2:5" x14ac:dyDescent="0.2">
      <c r="B28033" s="7" t="s">
        <v>28139</v>
      </c>
      <c r="E28033" s="7">
        <v>300</v>
      </c>
    </row>
    <row r="28034" spans="2:5" x14ac:dyDescent="0.2">
      <c r="B28034" s="7" t="s">
        <v>28140</v>
      </c>
      <c r="E28034" s="7">
        <v>395</v>
      </c>
    </row>
    <row r="28035" spans="2:5" x14ac:dyDescent="0.2">
      <c r="B28035" s="7" t="s">
        <v>28141</v>
      </c>
      <c r="E28035" s="7">
        <v>365</v>
      </c>
    </row>
    <row r="28036" spans="2:5" x14ac:dyDescent="0.2">
      <c r="B28036" s="7" t="s">
        <v>28142</v>
      </c>
      <c r="E28036" s="7">
        <v>216</v>
      </c>
    </row>
    <row r="28037" spans="2:5" x14ac:dyDescent="0.2">
      <c r="B28037" s="7" t="s">
        <v>28143</v>
      </c>
      <c r="E28037" s="7">
        <v>421</v>
      </c>
    </row>
    <row r="28038" spans="2:5" x14ac:dyDescent="0.2">
      <c r="B28038" s="7" t="s">
        <v>28144</v>
      </c>
      <c r="E28038" s="7">
        <v>278</v>
      </c>
    </row>
    <row r="28039" spans="2:5" x14ac:dyDescent="0.2">
      <c r="B28039" s="7" t="s">
        <v>28145</v>
      </c>
      <c r="E28039" s="7">
        <v>117</v>
      </c>
    </row>
    <row r="28040" spans="2:5" x14ac:dyDescent="0.2">
      <c r="B28040" s="7" t="s">
        <v>28146</v>
      </c>
      <c r="E28040" s="7">
        <v>486</v>
      </c>
    </row>
    <row r="28041" spans="2:5" x14ac:dyDescent="0.2">
      <c r="B28041" s="7" t="s">
        <v>28147</v>
      </c>
      <c r="E28041" s="7">
        <v>215</v>
      </c>
    </row>
    <row r="28042" spans="2:5" x14ac:dyDescent="0.2">
      <c r="B28042" s="7" t="s">
        <v>28148</v>
      </c>
      <c r="E28042" s="7">
        <v>276</v>
      </c>
    </row>
    <row r="28043" spans="2:5" x14ac:dyDescent="0.2">
      <c r="B28043" s="7" t="s">
        <v>28149</v>
      </c>
      <c r="E28043" s="7">
        <v>367</v>
      </c>
    </row>
    <row r="28044" spans="2:5" x14ac:dyDescent="0.2">
      <c r="B28044" s="7" t="s">
        <v>28150</v>
      </c>
      <c r="E28044" s="7">
        <v>303</v>
      </c>
    </row>
    <row r="28045" spans="2:5" x14ac:dyDescent="0.2">
      <c r="B28045" s="7" t="s">
        <v>28151</v>
      </c>
      <c r="E28045" s="7">
        <v>294</v>
      </c>
    </row>
    <row r="28046" spans="2:5" x14ac:dyDescent="0.2">
      <c r="B28046" s="7" t="s">
        <v>28152</v>
      </c>
      <c r="E28046" s="7">
        <v>414</v>
      </c>
    </row>
    <row r="28047" spans="2:5" x14ac:dyDescent="0.2">
      <c r="B28047" s="7" t="s">
        <v>28153</v>
      </c>
      <c r="E28047" s="7">
        <v>311</v>
      </c>
    </row>
    <row r="28048" spans="2:5" x14ac:dyDescent="0.2">
      <c r="B28048" s="7" t="s">
        <v>28154</v>
      </c>
      <c r="E28048" s="7">
        <v>308</v>
      </c>
    </row>
    <row r="28049" spans="2:5" x14ac:dyDescent="0.2">
      <c r="B28049" s="7" t="s">
        <v>28155</v>
      </c>
      <c r="E28049" s="7">
        <v>289</v>
      </c>
    </row>
    <row r="28050" spans="2:5" x14ac:dyDescent="0.2">
      <c r="B28050" s="7" t="s">
        <v>28156</v>
      </c>
      <c r="E28050" s="7">
        <v>430</v>
      </c>
    </row>
    <row r="28051" spans="2:5" x14ac:dyDescent="0.2">
      <c r="B28051" s="7" t="s">
        <v>28157</v>
      </c>
      <c r="E28051" s="7">
        <v>378</v>
      </c>
    </row>
    <row r="28052" spans="2:5" x14ac:dyDescent="0.2">
      <c r="B28052" s="7" t="s">
        <v>28158</v>
      </c>
      <c r="E28052" s="7">
        <v>356</v>
      </c>
    </row>
    <row r="28053" spans="2:5" x14ac:dyDescent="0.2">
      <c r="B28053" s="7" t="s">
        <v>28159</v>
      </c>
      <c r="E28053" s="7">
        <v>356</v>
      </c>
    </row>
    <row r="28054" spans="2:5" x14ac:dyDescent="0.2">
      <c r="B28054" s="7" t="s">
        <v>28160</v>
      </c>
      <c r="E28054" s="7">
        <v>365</v>
      </c>
    </row>
    <row r="28055" spans="2:5" x14ac:dyDescent="0.2">
      <c r="B28055" s="7" t="s">
        <v>28161</v>
      </c>
      <c r="E28055" s="7">
        <v>321</v>
      </c>
    </row>
    <row r="28056" spans="2:5" x14ac:dyDescent="0.2">
      <c r="B28056" s="7" t="s">
        <v>28162</v>
      </c>
      <c r="E28056" s="7">
        <v>255</v>
      </c>
    </row>
    <row r="28057" spans="2:5" x14ac:dyDescent="0.2">
      <c r="B28057" s="7" t="s">
        <v>28163</v>
      </c>
      <c r="E28057" s="7">
        <v>435</v>
      </c>
    </row>
    <row r="28058" spans="2:5" x14ac:dyDescent="0.2">
      <c r="B28058" s="7" t="s">
        <v>28164</v>
      </c>
      <c r="E28058" s="7">
        <v>399</v>
      </c>
    </row>
    <row r="28059" spans="2:5" x14ac:dyDescent="0.2">
      <c r="B28059" s="7" t="s">
        <v>28165</v>
      </c>
      <c r="E28059" s="7">
        <v>416</v>
      </c>
    </row>
    <row r="28060" spans="2:5" x14ac:dyDescent="0.2">
      <c r="B28060" s="7" t="s">
        <v>28166</v>
      </c>
      <c r="E28060" s="7">
        <v>345</v>
      </c>
    </row>
    <row r="28061" spans="2:5" x14ac:dyDescent="0.2">
      <c r="B28061" s="7" t="s">
        <v>28167</v>
      </c>
      <c r="E28061" s="7">
        <v>392</v>
      </c>
    </row>
    <row r="28062" spans="2:5" x14ac:dyDescent="0.2">
      <c r="B28062" s="7" t="s">
        <v>28168</v>
      </c>
      <c r="E28062" s="7">
        <v>373</v>
      </c>
    </row>
    <row r="28063" spans="2:5" x14ac:dyDescent="0.2">
      <c r="B28063" s="7" t="s">
        <v>28169</v>
      </c>
      <c r="E28063" s="7">
        <v>464</v>
      </c>
    </row>
    <row r="28064" spans="2:5" x14ac:dyDescent="0.2">
      <c r="B28064" s="7" t="s">
        <v>28170</v>
      </c>
      <c r="E28064" s="7">
        <v>239</v>
      </c>
    </row>
    <row r="28065" spans="2:5" x14ac:dyDescent="0.2">
      <c r="B28065" s="7" t="s">
        <v>28171</v>
      </c>
      <c r="E28065" s="7">
        <v>266</v>
      </c>
    </row>
    <row r="28066" spans="2:5" x14ac:dyDescent="0.2">
      <c r="B28066" s="7" t="s">
        <v>28172</v>
      </c>
      <c r="E28066" s="7">
        <v>262</v>
      </c>
    </row>
    <row r="28067" spans="2:5" x14ac:dyDescent="0.2">
      <c r="B28067" s="7" t="s">
        <v>28173</v>
      </c>
      <c r="E28067" s="7">
        <v>368</v>
      </c>
    </row>
    <row r="28068" spans="2:5" x14ac:dyDescent="0.2">
      <c r="B28068" s="7" t="s">
        <v>28174</v>
      </c>
      <c r="E28068" s="7">
        <v>420</v>
      </c>
    </row>
    <row r="28069" spans="2:5" x14ac:dyDescent="0.2">
      <c r="B28069" s="7" t="s">
        <v>28175</v>
      </c>
      <c r="E28069" s="7">
        <v>246</v>
      </c>
    </row>
    <row r="28070" spans="2:5" x14ac:dyDescent="0.2">
      <c r="B28070" s="7" t="s">
        <v>28176</v>
      </c>
      <c r="E28070" s="7">
        <v>360</v>
      </c>
    </row>
    <row r="28071" spans="2:5" x14ac:dyDescent="0.2">
      <c r="B28071" s="7" t="s">
        <v>28177</v>
      </c>
      <c r="E28071" s="7">
        <v>274</v>
      </c>
    </row>
    <row r="28072" spans="2:5" x14ac:dyDescent="0.2">
      <c r="B28072" s="7" t="s">
        <v>28178</v>
      </c>
      <c r="E28072" s="7">
        <v>325</v>
      </c>
    </row>
    <row r="28073" spans="2:5" x14ac:dyDescent="0.2">
      <c r="B28073" s="7" t="s">
        <v>28179</v>
      </c>
      <c r="E28073" s="7">
        <v>444</v>
      </c>
    </row>
    <row r="28074" spans="2:5" x14ac:dyDescent="0.2">
      <c r="B28074" s="7" t="s">
        <v>28180</v>
      </c>
      <c r="E28074" s="7">
        <v>446</v>
      </c>
    </row>
    <row r="28075" spans="2:5" x14ac:dyDescent="0.2">
      <c r="B28075" s="7" t="s">
        <v>28181</v>
      </c>
      <c r="E28075" s="7">
        <v>342</v>
      </c>
    </row>
    <row r="28076" spans="2:5" x14ac:dyDescent="0.2">
      <c r="B28076" s="7" t="s">
        <v>28182</v>
      </c>
      <c r="E28076" s="7">
        <v>272</v>
      </c>
    </row>
    <row r="28077" spans="2:5" x14ac:dyDescent="0.2">
      <c r="B28077" s="7" t="s">
        <v>28183</v>
      </c>
      <c r="E28077" s="7">
        <v>287</v>
      </c>
    </row>
    <row r="28078" spans="2:5" x14ac:dyDescent="0.2">
      <c r="B28078" s="7" t="s">
        <v>28184</v>
      </c>
      <c r="E28078" s="7">
        <v>464</v>
      </c>
    </row>
    <row r="28079" spans="2:5" x14ac:dyDescent="0.2">
      <c r="B28079" s="7" t="s">
        <v>28185</v>
      </c>
      <c r="E28079" s="7">
        <v>325</v>
      </c>
    </row>
    <row r="28080" spans="2:5" x14ac:dyDescent="0.2">
      <c r="B28080" s="7" t="s">
        <v>28186</v>
      </c>
      <c r="E28080" s="7">
        <v>282</v>
      </c>
    </row>
    <row r="28081" spans="2:5" x14ac:dyDescent="0.2">
      <c r="B28081" s="7" t="s">
        <v>28187</v>
      </c>
      <c r="E28081" s="7">
        <v>428</v>
      </c>
    </row>
    <row r="28082" spans="2:5" x14ac:dyDescent="0.2">
      <c r="B28082" s="7" t="s">
        <v>28188</v>
      </c>
      <c r="E28082" s="7">
        <v>303</v>
      </c>
    </row>
    <row r="28083" spans="2:5" x14ac:dyDescent="0.2">
      <c r="B28083" s="7" t="s">
        <v>28189</v>
      </c>
      <c r="E28083" s="7">
        <v>404</v>
      </c>
    </row>
    <row r="28084" spans="2:5" x14ac:dyDescent="0.2">
      <c r="B28084" s="7" t="s">
        <v>28190</v>
      </c>
      <c r="E28084" s="7">
        <v>345</v>
      </c>
    </row>
    <row r="28085" spans="2:5" x14ac:dyDescent="0.2">
      <c r="B28085" s="7" t="s">
        <v>28191</v>
      </c>
      <c r="E28085" s="7">
        <v>375</v>
      </c>
    </row>
    <row r="28086" spans="2:5" x14ac:dyDescent="0.2">
      <c r="B28086" s="7" t="s">
        <v>28192</v>
      </c>
      <c r="E28086" s="7">
        <v>269</v>
      </c>
    </row>
    <row r="28087" spans="2:5" x14ac:dyDescent="0.2">
      <c r="B28087" s="7" t="s">
        <v>28193</v>
      </c>
      <c r="E28087" s="7">
        <v>371</v>
      </c>
    </row>
    <row r="28088" spans="2:5" x14ac:dyDescent="0.2">
      <c r="B28088" s="7" t="s">
        <v>28194</v>
      </c>
      <c r="E28088" s="7">
        <v>335</v>
      </c>
    </row>
    <row r="28089" spans="2:5" x14ac:dyDescent="0.2">
      <c r="B28089" s="7" t="s">
        <v>28195</v>
      </c>
      <c r="E28089" s="7">
        <v>284</v>
      </c>
    </row>
    <row r="28090" spans="2:5" x14ac:dyDescent="0.2">
      <c r="B28090" s="7" t="s">
        <v>28196</v>
      </c>
      <c r="E28090" s="7">
        <v>334</v>
      </c>
    </row>
    <row r="28091" spans="2:5" x14ac:dyDescent="0.2">
      <c r="B28091" s="7" t="s">
        <v>28197</v>
      </c>
      <c r="E28091" s="7">
        <v>342</v>
      </c>
    </row>
    <row r="28092" spans="2:5" x14ac:dyDescent="0.2">
      <c r="B28092" s="7" t="s">
        <v>28198</v>
      </c>
      <c r="E28092" s="7">
        <v>340</v>
      </c>
    </row>
    <row r="28093" spans="2:5" x14ac:dyDescent="0.2">
      <c r="B28093" s="7" t="s">
        <v>28199</v>
      </c>
      <c r="E28093" s="7">
        <v>343</v>
      </c>
    </row>
    <row r="28094" spans="2:5" x14ac:dyDescent="0.2">
      <c r="B28094" s="7" t="s">
        <v>28200</v>
      </c>
      <c r="E28094" s="7">
        <v>505</v>
      </c>
    </row>
    <row r="28095" spans="2:5" x14ac:dyDescent="0.2">
      <c r="B28095" s="7" t="s">
        <v>28201</v>
      </c>
      <c r="E28095" s="7">
        <v>309</v>
      </c>
    </row>
    <row r="28096" spans="2:5" x14ac:dyDescent="0.2">
      <c r="B28096" s="7" t="s">
        <v>28202</v>
      </c>
      <c r="E28096" s="7">
        <v>420</v>
      </c>
    </row>
    <row r="28097" spans="2:5" x14ac:dyDescent="0.2">
      <c r="B28097" s="7" t="s">
        <v>28203</v>
      </c>
      <c r="E28097" s="7">
        <v>192</v>
      </c>
    </row>
    <row r="28098" spans="2:5" x14ac:dyDescent="0.2">
      <c r="B28098" s="7" t="s">
        <v>28204</v>
      </c>
      <c r="E28098" s="7">
        <v>262</v>
      </c>
    </row>
    <row r="28099" spans="2:5" x14ac:dyDescent="0.2">
      <c r="B28099" s="7" t="s">
        <v>28205</v>
      </c>
      <c r="E28099" s="7">
        <v>343</v>
      </c>
    </row>
    <row r="28100" spans="2:5" x14ac:dyDescent="0.2">
      <c r="B28100" s="7" t="s">
        <v>28206</v>
      </c>
      <c r="E28100" s="7">
        <v>360</v>
      </c>
    </row>
    <row r="28101" spans="2:5" x14ac:dyDescent="0.2">
      <c r="B28101" s="7" t="s">
        <v>28207</v>
      </c>
      <c r="E28101" s="7">
        <v>301</v>
      </c>
    </row>
    <row r="28102" spans="2:5" x14ac:dyDescent="0.2">
      <c r="B28102" s="7" t="s">
        <v>28208</v>
      </c>
      <c r="E28102" s="7">
        <v>392</v>
      </c>
    </row>
    <row r="28103" spans="2:5" x14ac:dyDescent="0.2">
      <c r="B28103" s="7" t="s">
        <v>28209</v>
      </c>
      <c r="E28103" s="7">
        <v>336</v>
      </c>
    </row>
    <row r="28104" spans="2:5" x14ac:dyDescent="0.2">
      <c r="B28104" s="7" t="s">
        <v>28210</v>
      </c>
      <c r="E28104" s="7">
        <v>440</v>
      </c>
    </row>
    <row r="28105" spans="2:5" x14ac:dyDescent="0.2">
      <c r="B28105" s="7" t="s">
        <v>28211</v>
      </c>
      <c r="E28105" s="7">
        <v>398</v>
      </c>
    </row>
    <row r="28106" spans="2:5" x14ac:dyDescent="0.2">
      <c r="B28106" s="7" t="s">
        <v>28212</v>
      </c>
      <c r="E28106" s="7">
        <v>430</v>
      </c>
    </row>
    <row r="28107" spans="2:5" x14ac:dyDescent="0.2">
      <c r="B28107" s="7" t="s">
        <v>28213</v>
      </c>
      <c r="E28107" s="7">
        <v>475</v>
      </c>
    </row>
    <row r="28108" spans="2:5" x14ac:dyDescent="0.2">
      <c r="B28108" s="7" t="s">
        <v>28214</v>
      </c>
      <c r="E28108" s="7">
        <v>444</v>
      </c>
    </row>
    <row r="28109" spans="2:5" x14ac:dyDescent="0.2">
      <c r="B28109" s="7" t="s">
        <v>28215</v>
      </c>
      <c r="E28109" s="7">
        <v>242</v>
      </c>
    </row>
    <row r="28110" spans="2:5" x14ac:dyDescent="0.2">
      <c r="B28110" s="7" t="s">
        <v>28216</v>
      </c>
      <c r="E28110" s="7">
        <v>387</v>
      </c>
    </row>
    <row r="28111" spans="2:5" x14ac:dyDescent="0.2">
      <c r="B28111" s="7" t="s">
        <v>28217</v>
      </c>
      <c r="E28111" s="7">
        <v>324</v>
      </c>
    </row>
    <row r="28112" spans="2:5" x14ac:dyDescent="0.2">
      <c r="B28112" s="7" t="s">
        <v>28218</v>
      </c>
      <c r="E28112" s="7">
        <v>176</v>
      </c>
    </row>
    <row r="28113" spans="2:5" x14ac:dyDescent="0.2">
      <c r="B28113" s="7" t="s">
        <v>28219</v>
      </c>
      <c r="E28113" s="7">
        <v>274</v>
      </c>
    </row>
    <row r="28114" spans="2:5" x14ac:dyDescent="0.2">
      <c r="B28114" s="7" t="s">
        <v>28220</v>
      </c>
      <c r="E28114" s="7">
        <v>0</v>
      </c>
    </row>
    <row r="28115" spans="2:5" x14ac:dyDescent="0.2">
      <c r="B28115" s="7" t="s">
        <v>28221</v>
      </c>
      <c r="E28115" s="7">
        <v>469</v>
      </c>
    </row>
    <row r="28116" spans="2:5" x14ac:dyDescent="0.2">
      <c r="B28116" s="7" t="s">
        <v>28222</v>
      </c>
      <c r="E28116" s="7">
        <v>407</v>
      </c>
    </row>
    <row r="28117" spans="2:5" x14ac:dyDescent="0.2">
      <c r="B28117" s="7" t="s">
        <v>28223</v>
      </c>
      <c r="E28117" s="7">
        <v>499</v>
      </c>
    </row>
    <row r="28118" spans="2:5" x14ac:dyDescent="0.2">
      <c r="B28118" s="7" t="s">
        <v>28224</v>
      </c>
      <c r="E28118" s="7">
        <v>444</v>
      </c>
    </row>
    <row r="28119" spans="2:5" x14ac:dyDescent="0.2">
      <c r="B28119" s="7" t="s">
        <v>28225</v>
      </c>
      <c r="E28119" s="7">
        <v>260</v>
      </c>
    </row>
    <row r="28120" spans="2:5" x14ac:dyDescent="0.2">
      <c r="B28120" s="7" t="s">
        <v>28226</v>
      </c>
      <c r="E28120" s="7">
        <v>200</v>
      </c>
    </row>
    <row r="28121" spans="2:5" x14ac:dyDescent="0.2">
      <c r="B28121" s="7" t="s">
        <v>28227</v>
      </c>
      <c r="E28121" s="7">
        <v>308</v>
      </c>
    </row>
    <row r="28122" spans="2:5" x14ac:dyDescent="0.2">
      <c r="B28122" s="7" t="s">
        <v>28228</v>
      </c>
      <c r="E28122" s="7">
        <v>256</v>
      </c>
    </row>
    <row r="28123" spans="2:5" x14ac:dyDescent="0.2">
      <c r="B28123" s="7" t="s">
        <v>28229</v>
      </c>
      <c r="E28123" s="7">
        <v>311</v>
      </c>
    </row>
    <row r="28124" spans="2:5" x14ac:dyDescent="0.2">
      <c r="B28124" s="7" t="s">
        <v>28230</v>
      </c>
      <c r="E28124" s="7">
        <v>419</v>
      </c>
    </row>
    <row r="28125" spans="2:5" x14ac:dyDescent="0.2">
      <c r="B28125" s="7" t="s">
        <v>28231</v>
      </c>
      <c r="E28125" s="7">
        <v>342</v>
      </c>
    </row>
    <row r="28126" spans="2:5" x14ac:dyDescent="0.2">
      <c r="B28126" s="7" t="s">
        <v>28232</v>
      </c>
      <c r="E28126" s="7">
        <v>306</v>
      </c>
    </row>
    <row r="28127" spans="2:5" x14ac:dyDescent="0.2">
      <c r="B28127" s="7" t="s">
        <v>28233</v>
      </c>
      <c r="E28127" s="7">
        <v>310</v>
      </c>
    </row>
    <row r="28128" spans="2:5" x14ac:dyDescent="0.2">
      <c r="B28128" s="7" t="s">
        <v>28234</v>
      </c>
      <c r="E28128" s="7">
        <v>201</v>
      </c>
    </row>
    <row r="28129" spans="2:5" x14ac:dyDescent="0.2">
      <c r="B28129" s="7" t="s">
        <v>28235</v>
      </c>
      <c r="E28129" s="7">
        <v>255</v>
      </c>
    </row>
    <row r="28130" spans="2:5" x14ac:dyDescent="0.2">
      <c r="B28130" s="7" t="s">
        <v>28236</v>
      </c>
      <c r="E28130" s="7">
        <v>312</v>
      </c>
    </row>
    <row r="28131" spans="2:5" x14ac:dyDescent="0.2">
      <c r="B28131" s="7" t="s">
        <v>28237</v>
      </c>
      <c r="E28131" s="7">
        <v>302</v>
      </c>
    </row>
    <row r="28132" spans="2:5" x14ac:dyDescent="0.2">
      <c r="B28132" s="7" t="s">
        <v>28238</v>
      </c>
      <c r="E28132" s="7">
        <v>354</v>
      </c>
    </row>
    <row r="28133" spans="2:5" x14ac:dyDescent="0.2">
      <c r="B28133" s="7" t="s">
        <v>28239</v>
      </c>
      <c r="E28133" s="7">
        <v>327</v>
      </c>
    </row>
    <row r="28134" spans="2:5" x14ac:dyDescent="0.2">
      <c r="B28134" s="7" t="s">
        <v>28240</v>
      </c>
      <c r="E28134" s="7">
        <v>357</v>
      </c>
    </row>
    <row r="28135" spans="2:5" x14ac:dyDescent="0.2">
      <c r="B28135" s="7" t="s">
        <v>28241</v>
      </c>
      <c r="E28135" s="7">
        <v>359</v>
      </c>
    </row>
    <row r="28136" spans="2:5" x14ac:dyDescent="0.2">
      <c r="B28136" s="7" t="s">
        <v>28242</v>
      </c>
      <c r="E28136" s="7">
        <v>253</v>
      </c>
    </row>
    <row r="28137" spans="2:5" x14ac:dyDescent="0.2">
      <c r="B28137" s="7" t="s">
        <v>28243</v>
      </c>
      <c r="E28137" s="7">
        <v>337</v>
      </c>
    </row>
    <row r="28138" spans="2:5" x14ac:dyDescent="0.2">
      <c r="B28138" s="7" t="s">
        <v>28244</v>
      </c>
      <c r="E28138" s="7">
        <v>372</v>
      </c>
    </row>
    <row r="28139" spans="2:5" x14ac:dyDescent="0.2">
      <c r="B28139" s="7" t="s">
        <v>28245</v>
      </c>
      <c r="E28139" s="7">
        <v>154</v>
      </c>
    </row>
    <row r="28140" spans="2:5" x14ac:dyDescent="0.2">
      <c r="B28140" s="7" t="s">
        <v>28246</v>
      </c>
      <c r="E28140" s="7">
        <v>540</v>
      </c>
    </row>
    <row r="28141" spans="2:5" x14ac:dyDescent="0.2">
      <c r="B28141" s="7" t="s">
        <v>28247</v>
      </c>
      <c r="E28141" s="7">
        <v>279</v>
      </c>
    </row>
    <row r="28142" spans="2:5" x14ac:dyDescent="0.2">
      <c r="B28142" s="7" t="s">
        <v>28248</v>
      </c>
      <c r="E28142" s="7">
        <v>478</v>
      </c>
    </row>
    <row r="28143" spans="2:5" x14ac:dyDescent="0.2">
      <c r="B28143" s="7" t="s">
        <v>28249</v>
      </c>
      <c r="E28143" s="7">
        <v>344</v>
      </c>
    </row>
    <row r="28144" spans="2:5" x14ac:dyDescent="0.2">
      <c r="B28144" s="7" t="s">
        <v>28250</v>
      </c>
      <c r="E28144" s="7">
        <v>318</v>
      </c>
    </row>
    <row r="28145" spans="2:5" x14ac:dyDescent="0.2">
      <c r="B28145" s="7" t="s">
        <v>28251</v>
      </c>
      <c r="E28145" s="7">
        <v>412</v>
      </c>
    </row>
    <row r="28146" spans="2:5" x14ac:dyDescent="0.2">
      <c r="B28146" s="7" t="s">
        <v>28252</v>
      </c>
      <c r="E28146" s="7">
        <v>323</v>
      </c>
    </row>
    <row r="28147" spans="2:5" x14ac:dyDescent="0.2">
      <c r="B28147" s="7" t="s">
        <v>28253</v>
      </c>
      <c r="E28147" s="7">
        <v>301</v>
      </c>
    </row>
    <row r="28148" spans="2:5" x14ac:dyDescent="0.2">
      <c r="B28148" s="7" t="s">
        <v>28254</v>
      </c>
      <c r="E28148" s="7">
        <v>319</v>
      </c>
    </row>
    <row r="28149" spans="2:5" x14ac:dyDescent="0.2">
      <c r="B28149" s="7" t="s">
        <v>28255</v>
      </c>
      <c r="E28149" s="7">
        <v>383</v>
      </c>
    </row>
    <row r="28150" spans="2:5" x14ac:dyDescent="0.2">
      <c r="B28150" s="7" t="s">
        <v>28256</v>
      </c>
      <c r="E28150" s="7">
        <v>397</v>
      </c>
    </row>
    <row r="28151" spans="2:5" x14ac:dyDescent="0.2">
      <c r="B28151" s="7" t="s">
        <v>28257</v>
      </c>
      <c r="E28151" s="7">
        <v>473</v>
      </c>
    </row>
    <row r="28152" spans="2:5" x14ac:dyDescent="0.2">
      <c r="B28152" s="7" t="s">
        <v>28258</v>
      </c>
      <c r="E28152" s="7">
        <v>334</v>
      </c>
    </row>
    <row r="28153" spans="2:5" x14ac:dyDescent="0.2">
      <c r="B28153" s="7" t="s">
        <v>28259</v>
      </c>
      <c r="E28153" s="7">
        <v>301</v>
      </c>
    </row>
    <row r="28154" spans="2:5" x14ac:dyDescent="0.2">
      <c r="B28154" s="7" t="s">
        <v>28260</v>
      </c>
      <c r="E28154" s="7">
        <v>249</v>
      </c>
    </row>
    <row r="28155" spans="2:5" x14ac:dyDescent="0.2">
      <c r="B28155" s="7" t="s">
        <v>28261</v>
      </c>
      <c r="E28155" s="7">
        <v>387</v>
      </c>
    </row>
    <row r="28156" spans="2:5" x14ac:dyDescent="0.2">
      <c r="B28156" s="7" t="s">
        <v>28262</v>
      </c>
      <c r="E28156" s="7">
        <v>380</v>
      </c>
    </row>
    <row r="28157" spans="2:5" x14ac:dyDescent="0.2">
      <c r="B28157" s="7" t="s">
        <v>28263</v>
      </c>
      <c r="E28157" s="7">
        <v>480</v>
      </c>
    </row>
    <row r="28158" spans="2:5" x14ac:dyDescent="0.2">
      <c r="B28158" s="7" t="s">
        <v>28264</v>
      </c>
      <c r="E28158" s="7">
        <v>422</v>
      </c>
    </row>
    <row r="28159" spans="2:5" x14ac:dyDescent="0.2">
      <c r="B28159" s="7" t="s">
        <v>28265</v>
      </c>
      <c r="E28159" s="7">
        <v>553</v>
      </c>
    </row>
    <row r="28160" spans="2:5" x14ac:dyDescent="0.2">
      <c r="B28160" s="7" t="s">
        <v>28266</v>
      </c>
      <c r="E28160" s="7">
        <v>456</v>
      </c>
    </row>
    <row r="28161" spans="2:5" x14ac:dyDescent="0.2">
      <c r="B28161" s="7" t="s">
        <v>28267</v>
      </c>
      <c r="E28161" s="7">
        <v>330</v>
      </c>
    </row>
    <row r="28162" spans="2:5" x14ac:dyDescent="0.2">
      <c r="B28162" s="7" t="s">
        <v>28268</v>
      </c>
      <c r="E28162" s="7">
        <v>504</v>
      </c>
    </row>
    <row r="28163" spans="2:5" x14ac:dyDescent="0.2">
      <c r="B28163" s="7" t="s">
        <v>28269</v>
      </c>
      <c r="E28163" s="7">
        <v>451</v>
      </c>
    </row>
    <row r="28164" spans="2:5" x14ac:dyDescent="0.2">
      <c r="B28164" s="7" t="s">
        <v>28270</v>
      </c>
      <c r="E28164" s="7">
        <v>401</v>
      </c>
    </row>
    <row r="28165" spans="2:5" x14ac:dyDescent="0.2">
      <c r="B28165" s="7" t="s">
        <v>28271</v>
      </c>
      <c r="E28165" s="7">
        <v>404</v>
      </c>
    </row>
    <row r="28166" spans="2:5" x14ac:dyDescent="0.2">
      <c r="B28166" s="7" t="s">
        <v>28272</v>
      </c>
      <c r="E28166" s="7">
        <v>381</v>
      </c>
    </row>
    <row r="28167" spans="2:5" x14ac:dyDescent="0.2">
      <c r="B28167" s="7" t="s">
        <v>28273</v>
      </c>
      <c r="E28167" s="7">
        <v>305</v>
      </c>
    </row>
    <row r="28168" spans="2:5" x14ac:dyDescent="0.2">
      <c r="B28168" s="7" t="s">
        <v>28274</v>
      </c>
      <c r="E28168" s="7">
        <v>441</v>
      </c>
    </row>
    <row r="28169" spans="2:5" x14ac:dyDescent="0.2">
      <c r="B28169" s="7" t="s">
        <v>28275</v>
      </c>
      <c r="E28169" s="7">
        <v>376</v>
      </c>
    </row>
    <row r="28170" spans="2:5" x14ac:dyDescent="0.2">
      <c r="B28170" s="7" t="s">
        <v>28276</v>
      </c>
      <c r="E28170" s="7">
        <v>410</v>
      </c>
    </row>
    <row r="28171" spans="2:5" x14ac:dyDescent="0.2">
      <c r="B28171" s="7" t="s">
        <v>28277</v>
      </c>
      <c r="E28171" s="7">
        <v>432</v>
      </c>
    </row>
    <row r="28172" spans="2:5" x14ac:dyDescent="0.2">
      <c r="B28172" s="7" t="s">
        <v>28278</v>
      </c>
      <c r="E28172" s="7">
        <v>446</v>
      </c>
    </row>
    <row r="28173" spans="2:5" x14ac:dyDescent="0.2">
      <c r="B28173" s="7" t="s">
        <v>28279</v>
      </c>
      <c r="E28173" s="7">
        <v>389</v>
      </c>
    </row>
    <row r="28174" spans="2:5" x14ac:dyDescent="0.2">
      <c r="B28174" s="7" t="s">
        <v>28280</v>
      </c>
      <c r="E28174" s="7">
        <v>474</v>
      </c>
    </row>
    <row r="28175" spans="2:5" x14ac:dyDescent="0.2">
      <c r="B28175" s="7" t="s">
        <v>28281</v>
      </c>
      <c r="E28175" s="7">
        <v>442</v>
      </c>
    </row>
    <row r="28176" spans="2:5" x14ac:dyDescent="0.2">
      <c r="B28176" s="7" t="s">
        <v>28282</v>
      </c>
      <c r="E28176" s="7">
        <v>230</v>
      </c>
    </row>
    <row r="28177" spans="2:5" x14ac:dyDescent="0.2">
      <c r="B28177" s="7" t="s">
        <v>28283</v>
      </c>
      <c r="E28177" s="7">
        <v>366</v>
      </c>
    </row>
    <row r="28178" spans="2:5" x14ac:dyDescent="0.2">
      <c r="B28178" s="7" t="s">
        <v>28284</v>
      </c>
      <c r="E28178" s="7">
        <v>381</v>
      </c>
    </row>
    <row r="28179" spans="2:5" x14ac:dyDescent="0.2">
      <c r="B28179" s="7" t="s">
        <v>28285</v>
      </c>
      <c r="E28179" s="7">
        <v>451</v>
      </c>
    </row>
    <row r="28180" spans="2:5" x14ac:dyDescent="0.2">
      <c r="B28180" s="7" t="s">
        <v>28286</v>
      </c>
      <c r="E28180" s="7">
        <v>345</v>
      </c>
    </row>
    <row r="28181" spans="2:5" x14ac:dyDescent="0.2">
      <c r="B28181" s="7" t="s">
        <v>28287</v>
      </c>
      <c r="E28181" s="7">
        <v>382</v>
      </c>
    </row>
    <row r="28182" spans="2:5" x14ac:dyDescent="0.2">
      <c r="B28182" s="7" t="s">
        <v>28288</v>
      </c>
      <c r="E28182" s="7">
        <v>361</v>
      </c>
    </row>
    <row r="28183" spans="2:5" x14ac:dyDescent="0.2">
      <c r="B28183" s="7" t="s">
        <v>28289</v>
      </c>
      <c r="E28183" s="7">
        <v>437</v>
      </c>
    </row>
    <row r="28184" spans="2:5" x14ac:dyDescent="0.2">
      <c r="B28184" s="7" t="s">
        <v>28290</v>
      </c>
      <c r="E28184" s="7">
        <v>334</v>
      </c>
    </row>
    <row r="28185" spans="2:5" x14ac:dyDescent="0.2">
      <c r="B28185" s="7" t="s">
        <v>28291</v>
      </c>
      <c r="E28185" s="7">
        <v>386</v>
      </c>
    </row>
    <row r="28186" spans="2:5" x14ac:dyDescent="0.2">
      <c r="B28186" s="7" t="s">
        <v>28292</v>
      </c>
      <c r="E28186" s="7">
        <v>290</v>
      </c>
    </row>
    <row r="28187" spans="2:5" x14ac:dyDescent="0.2">
      <c r="B28187" s="7" t="s">
        <v>28293</v>
      </c>
      <c r="E28187" s="7">
        <v>403</v>
      </c>
    </row>
    <row r="28188" spans="2:5" x14ac:dyDescent="0.2">
      <c r="B28188" s="7" t="s">
        <v>28294</v>
      </c>
      <c r="E28188" s="7">
        <v>409</v>
      </c>
    </row>
    <row r="28189" spans="2:5" x14ac:dyDescent="0.2">
      <c r="B28189" s="7" t="s">
        <v>28295</v>
      </c>
      <c r="E28189" s="7">
        <v>299</v>
      </c>
    </row>
    <row r="28190" spans="2:5" x14ac:dyDescent="0.2">
      <c r="B28190" s="7" t="s">
        <v>28296</v>
      </c>
      <c r="E28190" s="7">
        <v>290</v>
      </c>
    </row>
    <row r="28191" spans="2:5" x14ac:dyDescent="0.2">
      <c r="B28191" s="7" t="s">
        <v>28297</v>
      </c>
      <c r="E28191" s="7">
        <v>435</v>
      </c>
    </row>
    <row r="28192" spans="2:5" x14ac:dyDescent="0.2">
      <c r="B28192" s="7" t="s">
        <v>28298</v>
      </c>
      <c r="E28192" s="7">
        <v>315</v>
      </c>
    </row>
    <row r="28193" spans="2:5" x14ac:dyDescent="0.2">
      <c r="B28193" s="7" t="s">
        <v>28299</v>
      </c>
      <c r="E28193" s="7">
        <v>401</v>
      </c>
    </row>
    <row r="28194" spans="2:5" x14ac:dyDescent="0.2">
      <c r="B28194" s="7" t="s">
        <v>28300</v>
      </c>
      <c r="E28194" s="7">
        <v>368</v>
      </c>
    </row>
    <row r="28195" spans="2:5" x14ac:dyDescent="0.2">
      <c r="B28195" s="7" t="s">
        <v>28301</v>
      </c>
      <c r="E28195" s="7">
        <v>369</v>
      </c>
    </row>
    <row r="28196" spans="2:5" x14ac:dyDescent="0.2">
      <c r="B28196" s="7" t="s">
        <v>28302</v>
      </c>
      <c r="E28196" s="7">
        <v>347</v>
      </c>
    </row>
    <row r="28197" spans="2:5" x14ac:dyDescent="0.2">
      <c r="B28197" s="7" t="s">
        <v>28303</v>
      </c>
      <c r="E28197" s="7">
        <v>205</v>
      </c>
    </row>
    <row r="28198" spans="2:5" x14ac:dyDescent="0.2">
      <c r="B28198" s="7" t="s">
        <v>28304</v>
      </c>
      <c r="E28198" s="7">
        <v>353</v>
      </c>
    </row>
    <row r="28199" spans="2:5" x14ac:dyDescent="0.2">
      <c r="B28199" s="7" t="s">
        <v>28305</v>
      </c>
      <c r="E28199" s="7">
        <v>381</v>
      </c>
    </row>
    <row r="28200" spans="2:5" x14ac:dyDescent="0.2">
      <c r="B28200" s="7" t="s">
        <v>28306</v>
      </c>
      <c r="E28200" s="7">
        <v>371</v>
      </c>
    </row>
    <row r="28201" spans="2:5" x14ac:dyDescent="0.2">
      <c r="B28201" s="7" t="s">
        <v>28307</v>
      </c>
      <c r="E28201" s="7">
        <v>397</v>
      </c>
    </row>
    <row r="28202" spans="2:5" x14ac:dyDescent="0.2">
      <c r="B28202" s="7" t="s">
        <v>28308</v>
      </c>
      <c r="E28202" s="7">
        <v>483</v>
      </c>
    </row>
    <row r="28203" spans="2:5" x14ac:dyDescent="0.2">
      <c r="B28203" s="7" t="s">
        <v>28309</v>
      </c>
      <c r="E28203" s="7">
        <v>405</v>
      </c>
    </row>
    <row r="28204" spans="2:5" x14ac:dyDescent="0.2">
      <c r="B28204" s="7" t="s">
        <v>28310</v>
      </c>
      <c r="E28204" s="7">
        <v>340</v>
      </c>
    </row>
    <row r="28205" spans="2:5" x14ac:dyDescent="0.2">
      <c r="B28205" s="7" t="s">
        <v>28311</v>
      </c>
      <c r="E28205" s="7">
        <v>446</v>
      </c>
    </row>
    <row r="28206" spans="2:5" x14ac:dyDescent="0.2">
      <c r="B28206" s="7" t="s">
        <v>28312</v>
      </c>
      <c r="E28206" s="7">
        <v>360</v>
      </c>
    </row>
    <row r="28207" spans="2:5" x14ac:dyDescent="0.2">
      <c r="B28207" s="7" t="s">
        <v>28313</v>
      </c>
      <c r="E28207" s="7">
        <v>439</v>
      </c>
    </row>
    <row r="28208" spans="2:5" x14ac:dyDescent="0.2">
      <c r="B28208" s="7" t="s">
        <v>28314</v>
      </c>
      <c r="E28208" s="7">
        <v>424</v>
      </c>
    </row>
    <row r="28209" spans="2:5" x14ac:dyDescent="0.2">
      <c r="B28209" s="7" t="s">
        <v>28315</v>
      </c>
      <c r="E28209" s="7">
        <v>261</v>
      </c>
    </row>
    <row r="28210" spans="2:5" x14ac:dyDescent="0.2">
      <c r="B28210" s="7" t="s">
        <v>28316</v>
      </c>
      <c r="E28210" s="7">
        <v>345</v>
      </c>
    </row>
    <row r="28211" spans="2:5" x14ac:dyDescent="0.2">
      <c r="B28211" s="7" t="s">
        <v>28317</v>
      </c>
      <c r="E28211" s="7">
        <v>267</v>
      </c>
    </row>
    <row r="28212" spans="2:5" x14ac:dyDescent="0.2">
      <c r="B28212" s="7" t="s">
        <v>28318</v>
      </c>
      <c r="E28212" s="7">
        <v>170</v>
      </c>
    </row>
    <row r="28213" spans="2:5" x14ac:dyDescent="0.2">
      <c r="B28213" s="7" t="s">
        <v>28319</v>
      </c>
      <c r="E28213" s="7">
        <v>247</v>
      </c>
    </row>
    <row r="28214" spans="2:5" x14ac:dyDescent="0.2">
      <c r="B28214" s="7" t="s">
        <v>28320</v>
      </c>
      <c r="E28214" s="7">
        <v>0</v>
      </c>
    </row>
    <row r="28215" spans="2:5" x14ac:dyDescent="0.2">
      <c r="B28215" s="7" t="s">
        <v>28321</v>
      </c>
      <c r="E28215" s="7">
        <v>479</v>
      </c>
    </row>
    <row r="28216" spans="2:5" x14ac:dyDescent="0.2">
      <c r="B28216" s="7" t="s">
        <v>28322</v>
      </c>
      <c r="E28216" s="7">
        <v>304</v>
      </c>
    </row>
    <row r="28217" spans="2:5" x14ac:dyDescent="0.2">
      <c r="B28217" s="7" t="s">
        <v>28323</v>
      </c>
      <c r="E28217" s="7">
        <v>337</v>
      </c>
    </row>
    <row r="28218" spans="2:5" x14ac:dyDescent="0.2">
      <c r="B28218" s="7" t="s">
        <v>28324</v>
      </c>
      <c r="E28218" s="7">
        <v>476</v>
      </c>
    </row>
    <row r="28219" spans="2:5" x14ac:dyDescent="0.2">
      <c r="B28219" s="7" t="s">
        <v>28325</v>
      </c>
      <c r="E28219" s="7">
        <v>218</v>
      </c>
    </row>
    <row r="28220" spans="2:5" x14ac:dyDescent="0.2">
      <c r="B28220" s="7" t="s">
        <v>28326</v>
      </c>
      <c r="E28220" s="7">
        <v>252</v>
      </c>
    </row>
    <row r="28221" spans="2:5" x14ac:dyDescent="0.2">
      <c r="B28221" s="7" t="s">
        <v>28327</v>
      </c>
      <c r="E28221" s="7">
        <v>417</v>
      </c>
    </row>
    <row r="28222" spans="2:5" x14ac:dyDescent="0.2">
      <c r="B28222" s="7" t="s">
        <v>28328</v>
      </c>
      <c r="E28222" s="7">
        <v>315</v>
      </c>
    </row>
    <row r="28223" spans="2:5" x14ac:dyDescent="0.2">
      <c r="B28223" s="7" t="s">
        <v>28329</v>
      </c>
      <c r="E28223" s="7">
        <v>318</v>
      </c>
    </row>
    <row r="28224" spans="2:5" x14ac:dyDescent="0.2">
      <c r="B28224" s="7" t="s">
        <v>28330</v>
      </c>
      <c r="E28224" s="7">
        <v>401</v>
      </c>
    </row>
    <row r="28225" spans="2:5" x14ac:dyDescent="0.2">
      <c r="B28225" s="7" t="s">
        <v>28331</v>
      </c>
      <c r="E28225" s="7">
        <v>260</v>
      </c>
    </row>
    <row r="28226" spans="2:5" x14ac:dyDescent="0.2">
      <c r="B28226" s="7" t="s">
        <v>28332</v>
      </c>
      <c r="E28226" s="7">
        <v>316</v>
      </c>
    </row>
    <row r="28227" spans="2:5" x14ac:dyDescent="0.2">
      <c r="B28227" s="7" t="s">
        <v>28333</v>
      </c>
      <c r="E28227" s="7">
        <v>378</v>
      </c>
    </row>
    <row r="28228" spans="2:5" x14ac:dyDescent="0.2">
      <c r="B28228" s="7" t="s">
        <v>28334</v>
      </c>
      <c r="E28228" s="7">
        <v>206</v>
      </c>
    </row>
    <row r="28229" spans="2:5" x14ac:dyDescent="0.2">
      <c r="B28229" s="7" t="s">
        <v>28335</v>
      </c>
      <c r="E28229" s="7">
        <v>292</v>
      </c>
    </row>
    <row r="28230" spans="2:5" x14ac:dyDescent="0.2">
      <c r="B28230" s="7" t="s">
        <v>28336</v>
      </c>
      <c r="E28230" s="7">
        <v>304</v>
      </c>
    </row>
    <row r="28231" spans="2:5" x14ac:dyDescent="0.2">
      <c r="B28231" s="7" t="s">
        <v>28337</v>
      </c>
      <c r="E28231" s="7">
        <v>356</v>
      </c>
    </row>
    <row r="28232" spans="2:5" x14ac:dyDescent="0.2">
      <c r="B28232" s="7" t="s">
        <v>28338</v>
      </c>
      <c r="E28232" s="7">
        <v>386</v>
      </c>
    </row>
    <row r="28233" spans="2:5" x14ac:dyDescent="0.2">
      <c r="B28233" s="7" t="s">
        <v>28339</v>
      </c>
      <c r="E28233" s="7">
        <v>350</v>
      </c>
    </row>
    <row r="28234" spans="2:5" x14ac:dyDescent="0.2">
      <c r="B28234" s="7" t="s">
        <v>28340</v>
      </c>
      <c r="E28234" s="7">
        <v>436</v>
      </c>
    </row>
    <row r="28235" spans="2:5" x14ac:dyDescent="0.2">
      <c r="B28235" s="7" t="s">
        <v>28341</v>
      </c>
      <c r="E28235" s="7">
        <v>308</v>
      </c>
    </row>
    <row r="28236" spans="2:5" x14ac:dyDescent="0.2">
      <c r="B28236" s="7" t="s">
        <v>28342</v>
      </c>
      <c r="E28236" s="7">
        <v>341</v>
      </c>
    </row>
    <row r="28237" spans="2:5" x14ac:dyDescent="0.2">
      <c r="B28237" s="7" t="s">
        <v>28343</v>
      </c>
      <c r="E28237" s="7">
        <v>352</v>
      </c>
    </row>
    <row r="28238" spans="2:5" x14ac:dyDescent="0.2">
      <c r="B28238" s="7" t="s">
        <v>28344</v>
      </c>
      <c r="E28238" s="7">
        <v>409</v>
      </c>
    </row>
    <row r="28239" spans="2:5" x14ac:dyDescent="0.2">
      <c r="B28239" s="7" t="s">
        <v>28345</v>
      </c>
      <c r="E28239" s="7">
        <v>170</v>
      </c>
    </row>
    <row r="28240" spans="2:5" x14ac:dyDescent="0.2">
      <c r="B28240" s="7" t="s">
        <v>28346</v>
      </c>
      <c r="E28240" s="7">
        <v>394</v>
      </c>
    </row>
    <row r="28241" spans="2:5" x14ac:dyDescent="0.2">
      <c r="B28241" s="7" t="s">
        <v>28347</v>
      </c>
      <c r="E28241" s="7">
        <v>179</v>
      </c>
    </row>
    <row r="28242" spans="2:5" x14ac:dyDescent="0.2">
      <c r="B28242" s="7" t="s">
        <v>28348</v>
      </c>
      <c r="E28242" s="7">
        <v>498</v>
      </c>
    </row>
    <row r="28243" spans="2:5" x14ac:dyDescent="0.2">
      <c r="B28243" s="7" t="s">
        <v>28349</v>
      </c>
      <c r="E28243" s="7">
        <v>440</v>
      </c>
    </row>
    <row r="28244" spans="2:5" x14ac:dyDescent="0.2">
      <c r="B28244" s="7" t="s">
        <v>28350</v>
      </c>
      <c r="E28244" s="7">
        <v>482</v>
      </c>
    </row>
    <row r="28245" spans="2:5" x14ac:dyDescent="0.2">
      <c r="B28245" s="7" t="s">
        <v>28351</v>
      </c>
      <c r="E28245" s="7">
        <v>293</v>
      </c>
    </row>
    <row r="28246" spans="2:5" x14ac:dyDescent="0.2">
      <c r="B28246" s="7" t="s">
        <v>28352</v>
      </c>
      <c r="E28246" s="7">
        <v>335</v>
      </c>
    </row>
    <row r="28247" spans="2:5" x14ac:dyDescent="0.2">
      <c r="B28247" s="7" t="s">
        <v>28353</v>
      </c>
      <c r="E28247" s="7">
        <v>366</v>
      </c>
    </row>
    <row r="28248" spans="2:5" x14ac:dyDescent="0.2">
      <c r="B28248" s="7" t="s">
        <v>28354</v>
      </c>
      <c r="E28248" s="7">
        <v>381</v>
      </c>
    </row>
    <row r="28249" spans="2:5" x14ac:dyDescent="0.2">
      <c r="B28249" s="7" t="s">
        <v>28355</v>
      </c>
      <c r="E28249" s="7">
        <v>365</v>
      </c>
    </row>
    <row r="28250" spans="2:5" x14ac:dyDescent="0.2">
      <c r="B28250" s="7" t="s">
        <v>28356</v>
      </c>
      <c r="E28250" s="7">
        <v>503</v>
      </c>
    </row>
    <row r="28251" spans="2:5" x14ac:dyDescent="0.2">
      <c r="B28251" s="7" t="s">
        <v>28357</v>
      </c>
      <c r="E28251" s="7">
        <v>461</v>
      </c>
    </row>
    <row r="28252" spans="2:5" x14ac:dyDescent="0.2">
      <c r="B28252" s="7" t="s">
        <v>28358</v>
      </c>
      <c r="E28252" s="7">
        <v>390</v>
      </c>
    </row>
    <row r="28253" spans="2:5" x14ac:dyDescent="0.2">
      <c r="B28253" s="7" t="s">
        <v>28359</v>
      </c>
      <c r="E28253" s="7">
        <v>413</v>
      </c>
    </row>
    <row r="28254" spans="2:5" x14ac:dyDescent="0.2">
      <c r="B28254" s="7" t="s">
        <v>28360</v>
      </c>
      <c r="E28254" s="7">
        <v>324</v>
      </c>
    </row>
    <row r="28255" spans="2:5" x14ac:dyDescent="0.2">
      <c r="B28255" s="7" t="s">
        <v>28361</v>
      </c>
      <c r="E28255" s="7">
        <v>373</v>
      </c>
    </row>
    <row r="28256" spans="2:5" x14ac:dyDescent="0.2">
      <c r="B28256" s="7" t="s">
        <v>28362</v>
      </c>
      <c r="E28256" s="7">
        <v>365</v>
      </c>
    </row>
    <row r="28257" spans="2:5" x14ac:dyDescent="0.2">
      <c r="B28257" s="7" t="s">
        <v>28363</v>
      </c>
      <c r="E28257" s="7">
        <v>496</v>
      </c>
    </row>
    <row r="28258" spans="2:5" x14ac:dyDescent="0.2">
      <c r="B28258" s="7" t="s">
        <v>28364</v>
      </c>
      <c r="E28258" s="7">
        <v>276</v>
      </c>
    </row>
    <row r="28259" spans="2:5" x14ac:dyDescent="0.2">
      <c r="B28259" s="7" t="s">
        <v>28365</v>
      </c>
      <c r="E28259" s="7">
        <v>382</v>
      </c>
    </row>
    <row r="28260" spans="2:5" x14ac:dyDescent="0.2">
      <c r="B28260" s="7" t="s">
        <v>28366</v>
      </c>
      <c r="E28260" s="7">
        <v>219</v>
      </c>
    </row>
    <row r="28261" spans="2:5" x14ac:dyDescent="0.2">
      <c r="B28261" s="7" t="s">
        <v>28367</v>
      </c>
      <c r="E28261" s="7">
        <v>291</v>
      </c>
    </row>
    <row r="28262" spans="2:5" x14ac:dyDescent="0.2">
      <c r="B28262" s="7" t="s">
        <v>28368</v>
      </c>
      <c r="E28262" s="7">
        <v>447</v>
      </c>
    </row>
    <row r="28263" spans="2:5" x14ac:dyDescent="0.2">
      <c r="B28263" s="7" t="s">
        <v>28369</v>
      </c>
      <c r="E28263" s="7">
        <v>396</v>
      </c>
    </row>
    <row r="28264" spans="2:5" x14ac:dyDescent="0.2">
      <c r="B28264" s="7" t="s">
        <v>28370</v>
      </c>
      <c r="E28264" s="7">
        <v>291</v>
      </c>
    </row>
    <row r="28265" spans="2:5" x14ac:dyDescent="0.2">
      <c r="B28265" s="7" t="s">
        <v>28371</v>
      </c>
      <c r="E28265" s="7">
        <v>373</v>
      </c>
    </row>
    <row r="28266" spans="2:5" x14ac:dyDescent="0.2">
      <c r="B28266" s="7" t="s">
        <v>28372</v>
      </c>
      <c r="E28266" s="7">
        <v>418</v>
      </c>
    </row>
    <row r="28267" spans="2:5" x14ac:dyDescent="0.2">
      <c r="B28267" s="7" t="s">
        <v>28373</v>
      </c>
      <c r="E28267" s="7">
        <v>435</v>
      </c>
    </row>
    <row r="28268" spans="2:5" x14ac:dyDescent="0.2">
      <c r="B28268" s="7" t="s">
        <v>28374</v>
      </c>
      <c r="E28268" s="7">
        <v>483</v>
      </c>
    </row>
    <row r="28269" spans="2:5" x14ac:dyDescent="0.2">
      <c r="B28269" s="7" t="s">
        <v>28375</v>
      </c>
      <c r="E28269" s="7">
        <v>236</v>
      </c>
    </row>
    <row r="28270" spans="2:5" x14ac:dyDescent="0.2">
      <c r="B28270" s="7" t="s">
        <v>28376</v>
      </c>
      <c r="E28270" s="7">
        <v>405</v>
      </c>
    </row>
    <row r="28271" spans="2:5" x14ac:dyDescent="0.2">
      <c r="B28271" s="7" t="s">
        <v>28377</v>
      </c>
      <c r="E28271" s="7">
        <v>361</v>
      </c>
    </row>
    <row r="28272" spans="2:5" x14ac:dyDescent="0.2">
      <c r="B28272" s="7" t="s">
        <v>28378</v>
      </c>
      <c r="E28272" s="7">
        <v>409</v>
      </c>
    </row>
    <row r="28273" spans="2:5" x14ac:dyDescent="0.2">
      <c r="B28273" s="7" t="s">
        <v>28379</v>
      </c>
      <c r="E28273" s="7">
        <v>381</v>
      </c>
    </row>
    <row r="28274" spans="2:5" x14ac:dyDescent="0.2">
      <c r="B28274" s="7" t="s">
        <v>28380</v>
      </c>
      <c r="E28274" s="7">
        <v>550</v>
      </c>
    </row>
    <row r="28275" spans="2:5" x14ac:dyDescent="0.2">
      <c r="B28275" s="7" t="s">
        <v>28381</v>
      </c>
      <c r="E28275" s="7">
        <v>319</v>
      </c>
    </row>
    <row r="28276" spans="2:5" x14ac:dyDescent="0.2">
      <c r="B28276" s="7" t="s">
        <v>28382</v>
      </c>
      <c r="E28276" s="7">
        <v>340</v>
      </c>
    </row>
    <row r="28277" spans="2:5" x14ac:dyDescent="0.2">
      <c r="B28277" s="7" t="s">
        <v>28383</v>
      </c>
      <c r="E28277" s="7">
        <v>397</v>
      </c>
    </row>
    <row r="28278" spans="2:5" x14ac:dyDescent="0.2">
      <c r="B28278" s="7" t="s">
        <v>28384</v>
      </c>
      <c r="E28278" s="7">
        <v>419</v>
      </c>
    </row>
    <row r="28279" spans="2:5" x14ac:dyDescent="0.2">
      <c r="B28279" s="7" t="s">
        <v>28385</v>
      </c>
      <c r="E28279" s="7">
        <v>319</v>
      </c>
    </row>
    <row r="28280" spans="2:5" x14ac:dyDescent="0.2">
      <c r="B28280" s="7" t="s">
        <v>28386</v>
      </c>
      <c r="E28280" s="7">
        <v>305</v>
      </c>
    </row>
    <row r="28281" spans="2:5" x14ac:dyDescent="0.2">
      <c r="B28281" s="7" t="s">
        <v>28387</v>
      </c>
      <c r="E28281" s="7">
        <v>377</v>
      </c>
    </row>
    <row r="28282" spans="2:5" x14ac:dyDescent="0.2">
      <c r="B28282" s="7" t="s">
        <v>28388</v>
      </c>
      <c r="E28282" s="7">
        <v>348</v>
      </c>
    </row>
    <row r="28283" spans="2:5" x14ac:dyDescent="0.2">
      <c r="B28283" s="7" t="s">
        <v>28389</v>
      </c>
      <c r="E28283" s="7">
        <v>390</v>
      </c>
    </row>
    <row r="28284" spans="2:5" x14ac:dyDescent="0.2">
      <c r="B28284" s="7" t="s">
        <v>28390</v>
      </c>
      <c r="E28284" s="7">
        <v>359</v>
      </c>
    </row>
    <row r="28285" spans="2:5" x14ac:dyDescent="0.2">
      <c r="B28285" s="7" t="s">
        <v>28391</v>
      </c>
      <c r="E28285" s="7">
        <v>497</v>
      </c>
    </row>
    <row r="28286" spans="2:5" x14ac:dyDescent="0.2">
      <c r="B28286" s="7" t="s">
        <v>28392</v>
      </c>
      <c r="E28286" s="7">
        <v>287</v>
      </c>
    </row>
    <row r="28287" spans="2:5" x14ac:dyDescent="0.2">
      <c r="B28287" s="7" t="s">
        <v>28393</v>
      </c>
      <c r="E28287" s="7">
        <v>351</v>
      </c>
    </row>
    <row r="28288" spans="2:5" x14ac:dyDescent="0.2">
      <c r="B28288" s="7" t="s">
        <v>28394</v>
      </c>
      <c r="E28288" s="7">
        <v>375</v>
      </c>
    </row>
    <row r="28289" spans="2:5" x14ac:dyDescent="0.2">
      <c r="B28289" s="7" t="s">
        <v>28395</v>
      </c>
      <c r="E28289" s="7">
        <v>372</v>
      </c>
    </row>
    <row r="28290" spans="2:5" x14ac:dyDescent="0.2">
      <c r="B28290" s="7" t="s">
        <v>28396</v>
      </c>
      <c r="E28290" s="7">
        <v>422</v>
      </c>
    </row>
    <row r="28291" spans="2:5" x14ac:dyDescent="0.2">
      <c r="B28291" s="7" t="s">
        <v>28397</v>
      </c>
      <c r="E28291" s="7">
        <v>294</v>
      </c>
    </row>
    <row r="28292" spans="2:5" x14ac:dyDescent="0.2">
      <c r="B28292" s="7" t="s">
        <v>28398</v>
      </c>
      <c r="E28292" s="7">
        <v>321</v>
      </c>
    </row>
    <row r="28293" spans="2:5" x14ac:dyDescent="0.2">
      <c r="B28293" s="7" t="s">
        <v>28399</v>
      </c>
      <c r="E28293" s="7">
        <v>317</v>
      </c>
    </row>
    <row r="28294" spans="2:5" x14ac:dyDescent="0.2">
      <c r="B28294" s="7" t="s">
        <v>28400</v>
      </c>
      <c r="E28294" s="7">
        <v>492</v>
      </c>
    </row>
    <row r="28295" spans="2:5" x14ac:dyDescent="0.2">
      <c r="B28295" s="7" t="s">
        <v>28401</v>
      </c>
      <c r="E28295" s="7">
        <v>329</v>
      </c>
    </row>
    <row r="28296" spans="2:5" x14ac:dyDescent="0.2">
      <c r="B28296" s="7" t="s">
        <v>28402</v>
      </c>
      <c r="E28296" s="7">
        <v>337</v>
      </c>
    </row>
    <row r="28297" spans="2:5" x14ac:dyDescent="0.2">
      <c r="B28297" s="7" t="s">
        <v>28403</v>
      </c>
      <c r="E28297" s="7">
        <v>204</v>
      </c>
    </row>
    <row r="28298" spans="2:5" x14ac:dyDescent="0.2">
      <c r="B28298" s="7" t="s">
        <v>28404</v>
      </c>
      <c r="E28298" s="7">
        <v>344</v>
      </c>
    </row>
    <row r="28299" spans="2:5" x14ac:dyDescent="0.2">
      <c r="B28299" s="7" t="s">
        <v>28405</v>
      </c>
      <c r="E28299" s="7">
        <v>320</v>
      </c>
    </row>
    <row r="28300" spans="2:5" x14ac:dyDescent="0.2">
      <c r="B28300" s="7" t="s">
        <v>28406</v>
      </c>
      <c r="E28300" s="7">
        <v>341</v>
      </c>
    </row>
    <row r="28301" spans="2:5" x14ac:dyDescent="0.2">
      <c r="B28301" s="7" t="s">
        <v>28407</v>
      </c>
      <c r="E28301" s="7">
        <v>361</v>
      </c>
    </row>
    <row r="28302" spans="2:5" x14ac:dyDescent="0.2">
      <c r="B28302" s="7" t="s">
        <v>28408</v>
      </c>
      <c r="E28302" s="7">
        <v>379</v>
      </c>
    </row>
    <row r="28303" spans="2:5" x14ac:dyDescent="0.2">
      <c r="B28303" s="7" t="s">
        <v>28409</v>
      </c>
      <c r="E28303" s="7">
        <v>286</v>
      </c>
    </row>
    <row r="28304" spans="2:5" x14ac:dyDescent="0.2">
      <c r="B28304" s="7" t="s">
        <v>28410</v>
      </c>
      <c r="E28304" s="7">
        <v>564</v>
      </c>
    </row>
    <row r="28305" spans="2:5" x14ac:dyDescent="0.2">
      <c r="B28305" s="7" t="s">
        <v>28411</v>
      </c>
      <c r="E28305" s="7">
        <v>488</v>
      </c>
    </row>
    <row r="28306" spans="2:5" x14ac:dyDescent="0.2">
      <c r="B28306" s="7" t="s">
        <v>28412</v>
      </c>
      <c r="E28306" s="7">
        <v>488</v>
      </c>
    </row>
    <row r="28307" spans="2:5" x14ac:dyDescent="0.2">
      <c r="B28307" s="7" t="s">
        <v>28413</v>
      </c>
      <c r="E28307" s="7">
        <v>474</v>
      </c>
    </row>
    <row r="28308" spans="2:5" x14ac:dyDescent="0.2">
      <c r="B28308" s="7" t="s">
        <v>28414</v>
      </c>
      <c r="E28308" s="7">
        <v>509</v>
      </c>
    </row>
    <row r="28309" spans="2:5" x14ac:dyDescent="0.2">
      <c r="B28309" s="7" t="s">
        <v>28415</v>
      </c>
      <c r="E28309" s="7">
        <v>221</v>
      </c>
    </row>
    <row r="28310" spans="2:5" x14ac:dyDescent="0.2">
      <c r="B28310" s="7" t="s">
        <v>28416</v>
      </c>
      <c r="E28310" s="7">
        <v>318</v>
      </c>
    </row>
    <row r="28311" spans="2:5" x14ac:dyDescent="0.2">
      <c r="B28311" s="7" t="s">
        <v>28417</v>
      </c>
      <c r="E28311" s="7">
        <v>391</v>
      </c>
    </row>
    <row r="28312" spans="2:5" x14ac:dyDescent="0.2">
      <c r="B28312" s="7" t="s">
        <v>28418</v>
      </c>
      <c r="E28312" s="7">
        <v>288</v>
      </c>
    </row>
    <row r="28313" spans="2:5" x14ac:dyDescent="0.2">
      <c r="B28313" s="7" t="s">
        <v>28419</v>
      </c>
      <c r="E28313" s="7">
        <v>303</v>
      </c>
    </row>
    <row r="28314" spans="2:5" x14ac:dyDescent="0.2">
      <c r="B28314" s="7" t="s">
        <v>28420</v>
      </c>
      <c r="E28314" s="7">
        <v>0</v>
      </c>
    </row>
    <row r="28315" spans="2:5" x14ac:dyDescent="0.2">
      <c r="B28315" s="7" t="s">
        <v>28421</v>
      </c>
      <c r="E28315" s="7">
        <v>554</v>
      </c>
    </row>
    <row r="28316" spans="2:5" x14ac:dyDescent="0.2">
      <c r="B28316" s="7" t="s">
        <v>28422</v>
      </c>
      <c r="E28316" s="7">
        <v>416</v>
      </c>
    </row>
    <row r="28317" spans="2:5" x14ac:dyDescent="0.2">
      <c r="B28317" s="7" t="s">
        <v>28423</v>
      </c>
      <c r="E28317" s="7">
        <v>460</v>
      </c>
    </row>
    <row r="28318" spans="2:5" x14ac:dyDescent="0.2">
      <c r="B28318" s="7" t="s">
        <v>28424</v>
      </c>
      <c r="E28318" s="7">
        <v>615</v>
      </c>
    </row>
    <row r="28319" spans="2:5" x14ac:dyDescent="0.2">
      <c r="B28319" s="7" t="s">
        <v>28425</v>
      </c>
      <c r="E28319" s="7">
        <v>288</v>
      </c>
    </row>
    <row r="28320" spans="2:5" x14ac:dyDescent="0.2">
      <c r="B28320" s="7" t="s">
        <v>28426</v>
      </c>
      <c r="E28320" s="7">
        <v>296</v>
      </c>
    </row>
    <row r="28321" spans="2:5" x14ac:dyDescent="0.2">
      <c r="B28321" s="7" t="s">
        <v>28427</v>
      </c>
      <c r="E28321" s="7">
        <v>447</v>
      </c>
    </row>
    <row r="28322" spans="2:5" x14ac:dyDescent="0.2">
      <c r="B28322" s="7" t="s">
        <v>28428</v>
      </c>
      <c r="E28322" s="7">
        <v>403</v>
      </c>
    </row>
    <row r="28323" spans="2:5" x14ac:dyDescent="0.2">
      <c r="B28323" s="7" t="s">
        <v>28429</v>
      </c>
      <c r="E28323" s="7">
        <v>317</v>
      </c>
    </row>
    <row r="28324" spans="2:5" x14ac:dyDescent="0.2">
      <c r="B28324" s="7" t="s">
        <v>28430</v>
      </c>
      <c r="E28324" s="7">
        <v>447</v>
      </c>
    </row>
    <row r="28325" spans="2:5" x14ac:dyDescent="0.2">
      <c r="B28325" s="7" t="s">
        <v>28431</v>
      </c>
      <c r="E28325" s="7">
        <v>362</v>
      </c>
    </row>
    <row r="28326" spans="2:5" x14ac:dyDescent="0.2">
      <c r="B28326" s="7" t="s">
        <v>28432</v>
      </c>
      <c r="E28326" s="7">
        <v>428</v>
      </c>
    </row>
    <row r="28327" spans="2:5" x14ac:dyDescent="0.2">
      <c r="B28327" s="7" t="s">
        <v>28433</v>
      </c>
      <c r="E28327" s="7">
        <v>497</v>
      </c>
    </row>
    <row r="28328" spans="2:5" x14ac:dyDescent="0.2">
      <c r="B28328" s="7" t="s">
        <v>28434</v>
      </c>
      <c r="E28328" s="7">
        <v>310</v>
      </c>
    </row>
    <row r="28329" spans="2:5" x14ac:dyDescent="0.2">
      <c r="B28329" s="7" t="s">
        <v>28435</v>
      </c>
      <c r="E28329" s="7">
        <v>312</v>
      </c>
    </row>
    <row r="28330" spans="2:5" x14ac:dyDescent="0.2">
      <c r="B28330" s="7" t="s">
        <v>28436</v>
      </c>
      <c r="E28330" s="7">
        <v>390</v>
      </c>
    </row>
    <row r="28331" spans="2:5" x14ac:dyDescent="0.2">
      <c r="B28331" s="7" t="s">
        <v>28437</v>
      </c>
      <c r="E28331" s="7">
        <v>263</v>
      </c>
    </row>
    <row r="28332" spans="2:5" x14ac:dyDescent="0.2">
      <c r="B28332" s="7" t="s">
        <v>28438</v>
      </c>
      <c r="E28332" s="7">
        <v>417</v>
      </c>
    </row>
    <row r="28333" spans="2:5" x14ac:dyDescent="0.2">
      <c r="B28333" s="7" t="s">
        <v>28439</v>
      </c>
      <c r="E28333" s="7">
        <v>396</v>
      </c>
    </row>
    <row r="28334" spans="2:5" x14ac:dyDescent="0.2">
      <c r="B28334" s="7" t="s">
        <v>28440</v>
      </c>
      <c r="E28334" s="7">
        <v>398</v>
      </c>
    </row>
    <row r="28335" spans="2:5" x14ac:dyDescent="0.2">
      <c r="B28335" s="7" t="s">
        <v>28441</v>
      </c>
      <c r="E28335" s="7">
        <v>373</v>
      </c>
    </row>
    <row r="28336" spans="2:5" x14ac:dyDescent="0.2">
      <c r="B28336" s="7" t="s">
        <v>28442</v>
      </c>
      <c r="E28336" s="7">
        <v>329</v>
      </c>
    </row>
    <row r="28337" spans="2:5" x14ac:dyDescent="0.2">
      <c r="B28337" s="7" t="s">
        <v>28443</v>
      </c>
      <c r="E28337" s="7">
        <v>518</v>
      </c>
    </row>
    <row r="28338" spans="2:5" x14ac:dyDescent="0.2">
      <c r="B28338" s="7" t="s">
        <v>28444</v>
      </c>
      <c r="E28338" s="7">
        <v>337</v>
      </c>
    </row>
    <row r="28339" spans="2:5" x14ac:dyDescent="0.2">
      <c r="B28339" s="7" t="s">
        <v>28445</v>
      </c>
      <c r="E28339" s="7">
        <v>192</v>
      </c>
    </row>
    <row r="28340" spans="2:5" x14ac:dyDescent="0.2">
      <c r="B28340" s="7" t="s">
        <v>28446</v>
      </c>
      <c r="E28340" s="7">
        <v>510</v>
      </c>
    </row>
    <row r="28341" spans="2:5" x14ac:dyDescent="0.2">
      <c r="B28341" s="7" t="s">
        <v>28447</v>
      </c>
      <c r="E28341" s="7">
        <v>261</v>
      </c>
    </row>
    <row r="28342" spans="2:5" x14ac:dyDescent="0.2">
      <c r="B28342" s="7" t="s">
        <v>28448</v>
      </c>
      <c r="E28342" s="7">
        <v>451</v>
      </c>
    </row>
    <row r="28343" spans="2:5" x14ac:dyDescent="0.2">
      <c r="B28343" s="7" t="s">
        <v>28449</v>
      </c>
      <c r="E28343" s="7">
        <v>456</v>
      </c>
    </row>
    <row r="28344" spans="2:5" x14ac:dyDescent="0.2">
      <c r="B28344" s="7" t="s">
        <v>28450</v>
      </c>
      <c r="E28344" s="7">
        <v>412</v>
      </c>
    </row>
    <row r="28345" spans="2:5" x14ac:dyDescent="0.2">
      <c r="B28345" s="7" t="s">
        <v>28451</v>
      </c>
      <c r="E28345" s="7">
        <v>254</v>
      </c>
    </row>
    <row r="28346" spans="2:5" x14ac:dyDescent="0.2">
      <c r="B28346" s="7" t="s">
        <v>28452</v>
      </c>
      <c r="E28346" s="7">
        <v>491</v>
      </c>
    </row>
    <row r="28347" spans="2:5" x14ac:dyDescent="0.2">
      <c r="B28347" s="7" t="s">
        <v>28453</v>
      </c>
      <c r="E28347" s="7">
        <v>436</v>
      </c>
    </row>
    <row r="28348" spans="2:5" x14ac:dyDescent="0.2">
      <c r="B28348" s="7" t="s">
        <v>28454</v>
      </c>
      <c r="E28348" s="7">
        <v>448</v>
      </c>
    </row>
    <row r="28349" spans="2:5" x14ac:dyDescent="0.2">
      <c r="B28349" s="7" t="s">
        <v>28455</v>
      </c>
      <c r="E28349" s="7">
        <v>572</v>
      </c>
    </row>
    <row r="28350" spans="2:5" x14ac:dyDescent="0.2">
      <c r="B28350" s="7" t="s">
        <v>28456</v>
      </c>
      <c r="E28350" s="7">
        <v>516</v>
      </c>
    </row>
    <row r="28351" spans="2:5" x14ac:dyDescent="0.2">
      <c r="B28351" s="7" t="s">
        <v>28457</v>
      </c>
      <c r="E28351" s="7">
        <v>447</v>
      </c>
    </row>
    <row r="28352" spans="2:5" x14ac:dyDescent="0.2">
      <c r="B28352" s="7" t="s">
        <v>28458</v>
      </c>
      <c r="E28352" s="7">
        <v>394</v>
      </c>
    </row>
    <row r="28353" spans="2:5" x14ac:dyDescent="0.2">
      <c r="B28353" s="7" t="s">
        <v>28459</v>
      </c>
      <c r="E28353" s="7">
        <v>337</v>
      </c>
    </row>
    <row r="28354" spans="2:5" x14ac:dyDescent="0.2">
      <c r="B28354" s="7" t="s">
        <v>28460</v>
      </c>
      <c r="E28354" s="7">
        <v>408</v>
      </c>
    </row>
    <row r="28355" spans="2:5" x14ac:dyDescent="0.2">
      <c r="B28355" s="7" t="s">
        <v>28461</v>
      </c>
      <c r="E28355" s="7">
        <v>478</v>
      </c>
    </row>
    <row r="28356" spans="2:5" x14ac:dyDescent="0.2">
      <c r="B28356" s="7" t="s">
        <v>28462</v>
      </c>
      <c r="E28356" s="7">
        <v>367</v>
      </c>
    </row>
    <row r="28357" spans="2:5" x14ac:dyDescent="0.2">
      <c r="B28357" s="7" t="s">
        <v>28463</v>
      </c>
      <c r="E28357" s="7">
        <v>531</v>
      </c>
    </row>
    <row r="28358" spans="2:5" x14ac:dyDescent="0.2">
      <c r="B28358" s="7" t="s">
        <v>28464</v>
      </c>
      <c r="E28358" s="7">
        <v>502</v>
      </c>
    </row>
    <row r="28359" spans="2:5" x14ac:dyDescent="0.2">
      <c r="B28359" s="7" t="s">
        <v>28465</v>
      </c>
      <c r="E28359" s="7">
        <v>497</v>
      </c>
    </row>
    <row r="28360" spans="2:5" x14ac:dyDescent="0.2">
      <c r="B28360" s="7" t="s">
        <v>28466</v>
      </c>
      <c r="E28360" s="7">
        <v>396</v>
      </c>
    </row>
    <row r="28361" spans="2:5" x14ac:dyDescent="0.2">
      <c r="B28361" s="7" t="s">
        <v>28467</v>
      </c>
      <c r="E28361" s="7">
        <v>475</v>
      </c>
    </row>
    <row r="28362" spans="2:5" x14ac:dyDescent="0.2">
      <c r="B28362" s="7" t="s">
        <v>28468</v>
      </c>
      <c r="E28362" s="7">
        <v>399</v>
      </c>
    </row>
    <row r="28363" spans="2:5" x14ac:dyDescent="0.2">
      <c r="B28363" s="7" t="s">
        <v>28469</v>
      </c>
      <c r="E28363" s="7">
        <v>561</v>
      </c>
    </row>
    <row r="28364" spans="2:5" x14ac:dyDescent="0.2">
      <c r="B28364" s="7" t="s">
        <v>28470</v>
      </c>
      <c r="E28364" s="7">
        <v>361</v>
      </c>
    </row>
    <row r="28365" spans="2:5" x14ac:dyDescent="0.2">
      <c r="B28365" s="7" t="s">
        <v>28471</v>
      </c>
      <c r="E28365" s="7">
        <v>486</v>
      </c>
    </row>
    <row r="28366" spans="2:5" x14ac:dyDescent="0.2">
      <c r="B28366" s="7" t="s">
        <v>28472</v>
      </c>
      <c r="E28366" s="7">
        <v>460</v>
      </c>
    </row>
    <row r="28367" spans="2:5" x14ac:dyDescent="0.2">
      <c r="B28367" s="7" t="s">
        <v>28473</v>
      </c>
      <c r="E28367" s="7">
        <v>412</v>
      </c>
    </row>
    <row r="28368" spans="2:5" x14ac:dyDescent="0.2">
      <c r="B28368" s="7" t="s">
        <v>28474</v>
      </c>
      <c r="E28368" s="7">
        <v>456</v>
      </c>
    </row>
    <row r="28369" spans="2:5" x14ac:dyDescent="0.2">
      <c r="B28369" s="7" t="s">
        <v>28475</v>
      </c>
      <c r="E28369" s="7">
        <v>509</v>
      </c>
    </row>
    <row r="28370" spans="2:5" x14ac:dyDescent="0.2">
      <c r="B28370" s="7" t="s">
        <v>28476</v>
      </c>
      <c r="E28370" s="7">
        <v>478</v>
      </c>
    </row>
    <row r="28371" spans="2:5" x14ac:dyDescent="0.2">
      <c r="B28371" s="7" t="s">
        <v>28477</v>
      </c>
      <c r="E28371" s="7">
        <v>365</v>
      </c>
    </row>
    <row r="28372" spans="2:5" x14ac:dyDescent="0.2">
      <c r="B28372" s="7" t="s">
        <v>28478</v>
      </c>
      <c r="E28372" s="7">
        <v>492</v>
      </c>
    </row>
    <row r="28373" spans="2:5" x14ac:dyDescent="0.2">
      <c r="B28373" s="7" t="s">
        <v>28479</v>
      </c>
      <c r="E28373" s="7">
        <v>384</v>
      </c>
    </row>
    <row r="28374" spans="2:5" x14ac:dyDescent="0.2">
      <c r="B28374" s="7" t="s">
        <v>28480</v>
      </c>
      <c r="E28374" s="7">
        <v>629</v>
      </c>
    </row>
    <row r="28375" spans="2:5" x14ac:dyDescent="0.2">
      <c r="B28375" s="7" t="s">
        <v>28481</v>
      </c>
      <c r="E28375" s="7">
        <v>407</v>
      </c>
    </row>
    <row r="28376" spans="2:5" x14ac:dyDescent="0.2">
      <c r="B28376" s="7" t="s">
        <v>28482</v>
      </c>
      <c r="E28376" s="7">
        <v>388</v>
      </c>
    </row>
    <row r="28377" spans="2:5" x14ac:dyDescent="0.2">
      <c r="B28377" s="7" t="s">
        <v>28483</v>
      </c>
      <c r="E28377" s="7">
        <v>438</v>
      </c>
    </row>
    <row r="28378" spans="2:5" x14ac:dyDescent="0.2">
      <c r="B28378" s="7" t="s">
        <v>28484</v>
      </c>
      <c r="E28378" s="7">
        <v>510</v>
      </c>
    </row>
    <row r="28379" spans="2:5" x14ac:dyDescent="0.2">
      <c r="B28379" s="7" t="s">
        <v>28485</v>
      </c>
      <c r="E28379" s="7">
        <v>390</v>
      </c>
    </row>
    <row r="28380" spans="2:5" x14ac:dyDescent="0.2">
      <c r="B28380" s="7" t="s">
        <v>28486</v>
      </c>
      <c r="E28380" s="7">
        <v>411</v>
      </c>
    </row>
    <row r="28381" spans="2:5" x14ac:dyDescent="0.2">
      <c r="B28381" s="7" t="s">
        <v>28487</v>
      </c>
      <c r="E28381" s="7">
        <v>516</v>
      </c>
    </row>
    <row r="28382" spans="2:5" x14ac:dyDescent="0.2">
      <c r="B28382" s="7" t="s">
        <v>28488</v>
      </c>
      <c r="E28382" s="7">
        <v>356</v>
      </c>
    </row>
    <row r="28383" spans="2:5" x14ac:dyDescent="0.2">
      <c r="B28383" s="7" t="s">
        <v>28489</v>
      </c>
      <c r="E28383" s="7">
        <v>422</v>
      </c>
    </row>
    <row r="28384" spans="2:5" x14ac:dyDescent="0.2">
      <c r="B28384" s="7" t="s">
        <v>28490</v>
      </c>
      <c r="E28384" s="7">
        <v>459</v>
      </c>
    </row>
    <row r="28385" spans="2:5" x14ac:dyDescent="0.2">
      <c r="B28385" s="7" t="s">
        <v>28491</v>
      </c>
      <c r="E28385" s="7">
        <v>491</v>
      </c>
    </row>
    <row r="28386" spans="2:5" x14ac:dyDescent="0.2">
      <c r="B28386" s="7" t="s">
        <v>28492</v>
      </c>
      <c r="E28386" s="7">
        <v>296</v>
      </c>
    </row>
    <row r="28387" spans="2:5" x14ac:dyDescent="0.2">
      <c r="B28387" s="7" t="s">
        <v>28493</v>
      </c>
      <c r="E28387" s="7">
        <v>390</v>
      </c>
    </row>
    <row r="28388" spans="2:5" x14ac:dyDescent="0.2">
      <c r="B28388" s="7" t="s">
        <v>28494</v>
      </c>
      <c r="E28388" s="7">
        <v>629</v>
      </c>
    </row>
    <row r="28389" spans="2:5" x14ac:dyDescent="0.2">
      <c r="B28389" s="7" t="s">
        <v>28495</v>
      </c>
      <c r="E28389" s="7">
        <v>463</v>
      </c>
    </row>
    <row r="28390" spans="2:5" x14ac:dyDescent="0.2">
      <c r="B28390" s="7" t="s">
        <v>28496</v>
      </c>
      <c r="E28390" s="7">
        <v>551</v>
      </c>
    </row>
    <row r="28391" spans="2:5" x14ac:dyDescent="0.2">
      <c r="B28391" s="7" t="s">
        <v>28497</v>
      </c>
      <c r="E28391" s="7">
        <v>425</v>
      </c>
    </row>
    <row r="28392" spans="2:5" x14ac:dyDescent="0.2">
      <c r="B28392" s="7" t="s">
        <v>28498</v>
      </c>
      <c r="E28392" s="7">
        <v>430</v>
      </c>
    </row>
    <row r="28393" spans="2:5" x14ac:dyDescent="0.2">
      <c r="B28393" s="7" t="s">
        <v>28499</v>
      </c>
      <c r="E28393" s="7">
        <v>416</v>
      </c>
    </row>
    <row r="28394" spans="2:5" x14ac:dyDescent="0.2">
      <c r="B28394" s="7" t="s">
        <v>28500</v>
      </c>
      <c r="E28394" s="7">
        <v>435</v>
      </c>
    </row>
    <row r="28395" spans="2:5" x14ac:dyDescent="0.2">
      <c r="B28395" s="7" t="s">
        <v>28501</v>
      </c>
      <c r="E28395" s="7">
        <v>505</v>
      </c>
    </row>
    <row r="28396" spans="2:5" x14ac:dyDescent="0.2">
      <c r="B28396" s="7" t="s">
        <v>28502</v>
      </c>
      <c r="E28396" s="7">
        <v>445</v>
      </c>
    </row>
    <row r="28397" spans="2:5" x14ac:dyDescent="0.2">
      <c r="B28397" s="7" t="s">
        <v>28503</v>
      </c>
      <c r="E28397" s="7">
        <v>196</v>
      </c>
    </row>
    <row r="28398" spans="2:5" x14ac:dyDescent="0.2">
      <c r="B28398" s="7" t="s">
        <v>28504</v>
      </c>
      <c r="E28398" s="7">
        <v>467</v>
      </c>
    </row>
    <row r="28399" spans="2:5" x14ac:dyDescent="0.2">
      <c r="B28399" s="7" t="s">
        <v>28505</v>
      </c>
      <c r="E28399" s="7">
        <v>465</v>
      </c>
    </row>
    <row r="28400" spans="2:5" x14ac:dyDescent="0.2">
      <c r="B28400" s="7" t="s">
        <v>28506</v>
      </c>
      <c r="E28400" s="7">
        <v>434</v>
      </c>
    </row>
    <row r="28401" spans="2:5" x14ac:dyDescent="0.2">
      <c r="B28401" s="7" t="s">
        <v>28507</v>
      </c>
      <c r="E28401" s="7">
        <v>429</v>
      </c>
    </row>
    <row r="28402" spans="2:5" x14ac:dyDescent="0.2">
      <c r="B28402" s="7" t="s">
        <v>28508</v>
      </c>
      <c r="E28402" s="7">
        <v>463</v>
      </c>
    </row>
    <row r="28403" spans="2:5" x14ac:dyDescent="0.2">
      <c r="B28403" s="7" t="s">
        <v>28509</v>
      </c>
      <c r="E28403" s="7">
        <v>369</v>
      </c>
    </row>
    <row r="28404" spans="2:5" x14ac:dyDescent="0.2">
      <c r="B28404" s="7" t="s">
        <v>28510</v>
      </c>
      <c r="E28404" s="7">
        <v>418</v>
      </c>
    </row>
    <row r="28405" spans="2:5" x14ac:dyDescent="0.2">
      <c r="B28405" s="7" t="s">
        <v>28511</v>
      </c>
      <c r="E28405" s="7">
        <v>400</v>
      </c>
    </row>
    <row r="28406" spans="2:5" x14ac:dyDescent="0.2">
      <c r="B28406" s="7" t="s">
        <v>28512</v>
      </c>
      <c r="E28406" s="7">
        <v>288</v>
      </c>
    </row>
    <row r="28407" spans="2:5" x14ac:dyDescent="0.2">
      <c r="B28407" s="7" t="s">
        <v>28513</v>
      </c>
      <c r="E28407" s="7">
        <v>304</v>
      </c>
    </row>
    <row r="28408" spans="2:5" x14ac:dyDescent="0.2">
      <c r="B28408" s="7" t="s">
        <v>28514</v>
      </c>
      <c r="E28408" s="7">
        <v>508</v>
      </c>
    </row>
    <row r="28409" spans="2:5" x14ac:dyDescent="0.2">
      <c r="B28409" s="7" t="s">
        <v>28515</v>
      </c>
      <c r="E28409" s="7">
        <v>300</v>
      </c>
    </row>
    <row r="28410" spans="2:5" x14ac:dyDescent="0.2">
      <c r="B28410" s="7" t="s">
        <v>28516</v>
      </c>
      <c r="E28410" s="7">
        <v>409</v>
      </c>
    </row>
    <row r="28411" spans="2:5" x14ac:dyDescent="0.2">
      <c r="B28411" s="7" t="s">
        <v>28517</v>
      </c>
      <c r="E28411" s="7">
        <v>310</v>
      </c>
    </row>
    <row r="28412" spans="2:5" x14ac:dyDescent="0.2">
      <c r="B28412" s="7" t="s">
        <v>28518</v>
      </c>
      <c r="E28412" s="7">
        <v>188</v>
      </c>
    </row>
    <row r="28413" spans="2:5" x14ac:dyDescent="0.2">
      <c r="B28413" s="7" t="s">
        <v>28519</v>
      </c>
      <c r="E28413" s="7">
        <v>252</v>
      </c>
    </row>
    <row r="28414" spans="2:5" x14ac:dyDescent="0.2">
      <c r="B28414" s="7" t="s">
        <v>28520</v>
      </c>
      <c r="E28414" s="7">
        <v>0</v>
      </c>
    </row>
    <row r="28415" spans="2:5" x14ac:dyDescent="0.2">
      <c r="B28415" s="7" t="s">
        <v>28521</v>
      </c>
      <c r="E28415" s="7">
        <v>378</v>
      </c>
    </row>
    <row r="28416" spans="2:5" x14ac:dyDescent="0.2">
      <c r="B28416" s="7" t="s">
        <v>28522</v>
      </c>
      <c r="E28416" s="7">
        <v>396</v>
      </c>
    </row>
    <row r="28417" spans="2:5" x14ac:dyDescent="0.2">
      <c r="B28417" s="7" t="s">
        <v>28523</v>
      </c>
      <c r="E28417" s="7">
        <v>397</v>
      </c>
    </row>
    <row r="28418" spans="2:5" x14ac:dyDescent="0.2">
      <c r="B28418" s="7" t="s">
        <v>28524</v>
      </c>
      <c r="E28418" s="7">
        <v>403</v>
      </c>
    </row>
    <row r="28419" spans="2:5" x14ac:dyDescent="0.2">
      <c r="B28419" s="7" t="s">
        <v>28525</v>
      </c>
      <c r="E28419" s="7">
        <v>251</v>
      </c>
    </row>
    <row r="28420" spans="2:5" x14ac:dyDescent="0.2">
      <c r="B28420" s="7" t="s">
        <v>28526</v>
      </c>
      <c r="E28420" s="7">
        <v>194</v>
      </c>
    </row>
    <row r="28421" spans="2:5" x14ac:dyDescent="0.2">
      <c r="B28421" s="7" t="s">
        <v>28527</v>
      </c>
      <c r="E28421" s="7">
        <v>316</v>
      </c>
    </row>
    <row r="28422" spans="2:5" x14ac:dyDescent="0.2">
      <c r="B28422" s="7" t="s">
        <v>28528</v>
      </c>
      <c r="E28422" s="7">
        <v>347</v>
      </c>
    </row>
    <row r="28423" spans="2:5" x14ac:dyDescent="0.2">
      <c r="B28423" s="7" t="s">
        <v>28529</v>
      </c>
      <c r="E28423" s="7">
        <v>312</v>
      </c>
    </row>
    <row r="28424" spans="2:5" x14ac:dyDescent="0.2">
      <c r="B28424" s="7" t="s">
        <v>28530</v>
      </c>
      <c r="E28424" s="7">
        <v>347</v>
      </c>
    </row>
    <row r="28425" spans="2:5" x14ac:dyDescent="0.2">
      <c r="B28425" s="7" t="s">
        <v>28531</v>
      </c>
      <c r="E28425" s="7">
        <v>328</v>
      </c>
    </row>
    <row r="28426" spans="2:5" x14ac:dyDescent="0.2">
      <c r="B28426" s="7" t="s">
        <v>28532</v>
      </c>
      <c r="E28426" s="7">
        <v>295</v>
      </c>
    </row>
    <row r="28427" spans="2:5" x14ac:dyDescent="0.2">
      <c r="B28427" s="7" t="s">
        <v>28533</v>
      </c>
      <c r="E28427" s="7">
        <v>347</v>
      </c>
    </row>
    <row r="28428" spans="2:5" x14ac:dyDescent="0.2">
      <c r="B28428" s="7" t="s">
        <v>28534</v>
      </c>
      <c r="E28428" s="7">
        <v>171</v>
      </c>
    </row>
    <row r="28429" spans="2:5" x14ac:dyDescent="0.2">
      <c r="B28429" s="7" t="s">
        <v>28535</v>
      </c>
      <c r="E28429" s="7">
        <v>289</v>
      </c>
    </row>
    <row r="28430" spans="2:5" x14ac:dyDescent="0.2">
      <c r="B28430" s="7" t="s">
        <v>28536</v>
      </c>
      <c r="E28430" s="7">
        <v>277</v>
      </c>
    </row>
    <row r="28431" spans="2:5" x14ac:dyDescent="0.2">
      <c r="B28431" s="7" t="s">
        <v>28537</v>
      </c>
      <c r="E28431" s="7">
        <v>311</v>
      </c>
    </row>
    <row r="28432" spans="2:5" x14ac:dyDescent="0.2">
      <c r="B28432" s="7" t="s">
        <v>28538</v>
      </c>
      <c r="E28432" s="7">
        <v>341</v>
      </c>
    </row>
    <row r="28433" spans="2:5" x14ac:dyDescent="0.2">
      <c r="B28433" s="7" t="s">
        <v>28539</v>
      </c>
      <c r="E28433" s="7">
        <v>325</v>
      </c>
    </row>
    <row r="28434" spans="2:5" x14ac:dyDescent="0.2">
      <c r="B28434" s="7" t="s">
        <v>28540</v>
      </c>
      <c r="E28434" s="7">
        <v>379</v>
      </c>
    </row>
    <row r="28435" spans="2:5" x14ac:dyDescent="0.2">
      <c r="B28435" s="7" t="s">
        <v>28541</v>
      </c>
      <c r="E28435" s="7">
        <v>372</v>
      </c>
    </row>
    <row r="28436" spans="2:5" x14ac:dyDescent="0.2">
      <c r="B28436" s="7" t="s">
        <v>28542</v>
      </c>
      <c r="E28436" s="7">
        <v>323</v>
      </c>
    </row>
    <row r="28437" spans="2:5" x14ac:dyDescent="0.2">
      <c r="B28437" s="7" t="s">
        <v>28543</v>
      </c>
      <c r="E28437" s="7">
        <v>309</v>
      </c>
    </row>
    <row r="28438" spans="2:5" x14ac:dyDescent="0.2">
      <c r="B28438" s="7" t="s">
        <v>28544</v>
      </c>
      <c r="E28438" s="7">
        <v>294</v>
      </c>
    </row>
    <row r="28439" spans="2:5" x14ac:dyDescent="0.2">
      <c r="B28439" s="7" t="s">
        <v>28545</v>
      </c>
      <c r="E28439" s="7">
        <v>163</v>
      </c>
    </row>
    <row r="28440" spans="2:5" x14ac:dyDescent="0.2">
      <c r="B28440" s="7" t="s">
        <v>28546</v>
      </c>
      <c r="E28440" s="7">
        <v>306</v>
      </c>
    </row>
    <row r="28441" spans="2:5" x14ac:dyDescent="0.2">
      <c r="B28441" s="7" t="s">
        <v>28547</v>
      </c>
      <c r="E28441" s="7">
        <v>230</v>
      </c>
    </row>
    <row r="28442" spans="2:5" x14ac:dyDescent="0.2">
      <c r="B28442" s="7" t="s">
        <v>28548</v>
      </c>
      <c r="E28442" s="7">
        <v>314</v>
      </c>
    </row>
    <row r="28443" spans="2:5" x14ac:dyDescent="0.2">
      <c r="B28443" s="7" t="s">
        <v>28549</v>
      </c>
      <c r="E28443" s="7">
        <v>267</v>
      </c>
    </row>
    <row r="28444" spans="2:5" x14ac:dyDescent="0.2">
      <c r="B28444" s="7" t="s">
        <v>28550</v>
      </c>
      <c r="E28444" s="7">
        <v>339</v>
      </c>
    </row>
    <row r="28445" spans="2:5" x14ac:dyDescent="0.2">
      <c r="B28445" s="7" t="s">
        <v>28551</v>
      </c>
      <c r="E28445" s="7">
        <v>347</v>
      </c>
    </row>
    <row r="28446" spans="2:5" x14ac:dyDescent="0.2">
      <c r="B28446" s="7" t="s">
        <v>28552</v>
      </c>
      <c r="E28446" s="7">
        <v>310</v>
      </c>
    </row>
    <row r="28447" spans="2:5" x14ac:dyDescent="0.2">
      <c r="B28447" s="7" t="s">
        <v>28553</v>
      </c>
      <c r="E28447" s="7">
        <v>453</v>
      </c>
    </row>
    <row r="28448" spans="2:5" x14ac:dyDescent="0.2">
      <c r="B28448" s="7" t="s">
        <v>28554</v>
      </c>
      <c r="E28448" s="7">
        <v>269</v>
      </c>
    </row>
    <row r="28449" spans="2:5" x14ac:dyDescent="0.2">
      <c r="B28449" s="7" t="s">
        <v>28555</v>
      </c>
      <c r="E28449" s="7">
        <v>347</v>
      </c>
    </row>
    <row r="28450" spans="2:5" x14ac:dyDescent="0.2">
      <c r="B28450" s="7" t="s">
        <v>28556</v>
      </c>
      <c r="E28450" s="7">
        <v>352</v>
      </c>
    </row>
    <row r="28451" spans="2:5" x14ac:dyDescent="0.2">
      <c r="B28451" s="7" t="s">
        <v>28557</v>
      </c>
      <c r="E28451" s="7">
        <v>413</v>
      </c>
    </row>
    <row r="28452" spans="2:5" x14ac:dyDescent="0.2">
      <c r="B28452" s="7" t="s">
        <v>28558</v>
      </c>
      <c r="E28452" s="7">
        <v>340</v>
      </c>
    </row>
    <row r="28453" spans="2:5" x14ac:dyDescent="0.2">
      <c r="B28453" s="7" t="s">
        <v>28559</v>
      </c>
      <c r="E28453" s="7">
        <v>338</v>
      </c>
    </row>
    <row r="28454" spans="2:5" x14ac:dyDescent="0.2">
      <c r="B28454" s="7" t="s">
        <v>28560</v>
      </c>
      <c r="E28454" s="7">
        <v>309</v>
      </c>
    </row>
    <row r="28455" spans="2:5" x14ac:dyDescent="0.2">
      <c r="B28455" s="7" t="s">
        <v>28561</v>
      </c>
      <c r="E28455" s="7">
        <v>432</v>
      </c>
    </row>
    <row r="28456" spans="2:5" x14ac:dyDescent="0.2">
      <c r="B28456" s="7" t="s">
        <v>28562</v>
      </c>
      <c r="E28456" s="7">
        <v>348</v>
      </c>
    </row>
    <row r="28457" spans="2:5" x14ac:dyDescent="0.2">
      <c r="B28457" s="7" t="s">
        <v>28563</v>
      </c>
      <c r="E28457" s="7">
        <v>527</v>
      </c>
    </row>
    <row r="28458" spans="2:5" x14ac:dyDescent="0.2">
      <c r="B28458" s="7" t="s">
        <v>28564</v>
      </c>
      <c r="E28458" s="7">
        <v>371</v>
      </c>
    </row>
    <row r="28459" spans="2:5" x14ac:dyDescent="0.2">
      <c r="B28459" s="7" t="s">
        <v>28565</v>
      </c>
      <c r="E28459" s="7">
        <v>384</v>
      </c>
    </row>
    <row r="28460" spans="2:5" x14ac:dyDescent="0.2">
      <c r="B28460" s="7" t="s">
        <v>28566</v>
      </c>
      <c r="E28460" s="7">
        <v>338</v>
      </c>
    </row>
    <row r="28461" spans="2:5" x14ac:dyDescent="0.2">
      <c r="B28461" s="7" t="s">
        <v>28567</v>
      </c>
      <c r="E28461" s="7">
        <v>338</v>
      </c>
    </row>
    <row r="28462" spans="2:5" x14ac:dyDescent="0.2">
      <c r="B28462" s="7" t="s">
        <v>28568</v>
      </c>
      <c r="E28462" s="7">
        <v>554</v>
      </c>
    </row>
    <row r="28463" spans="2:5" x14ac:dyDescent="0.2">
      <c r="B28463" s="7" t="s">
        <v>28569</v>
      </c>
      <c r="E28463" s="7">
        <v>476</v>
      </c>
    </row>
    <row r="28464" spans="2:5" x14ac:dyDescent="0.2">
      <c r="B28464" s="7" t="s">
        <v>28570</v>
      </c>
      <c r="E28464" s="7">
        <v>285</v>
      </c>
    </row>
    <row r="28465" spans="2:5" x14ac:dyDescent="0.2">
      <c r="B28465" s="7" t="s">
        <v>28571</v>
      </c>
      <c r="E28465" s="7">
        <v>366</v>
      </c>
    </row>
    <row r="28466" spans="2:5" x14ac:dyDescent="0.2">
      <c r="B28466" s="7" t="s">
        <v>28572</v>
      </c>
      <c r="E28466" s="7">
        <v>339</v>
      </c>
    </row>
    <row r="28467" spans="2:5" x14ac:dyDescent="0.2">
      <c r="B28467" s="7" t="s">
        <v>28573</v>
      </c>
      <c r="E28467" s="7">
        <v>308</v>
      </c>
    </row>
    <row r="28468" spans="2:5" x14ac:dyDescent="0.2">
      <c r="B28468" s="7" t="s">
        <v>28574</v>
      </c>
      <c r="E28468" s="7">
        <v>425</v>
      </c>
    </row>
    <row r="28469" spans="2:5" x14ac:dyDescent="0.2">
      <c r="B28469" s="7" t="s">
        <v>28575</v>
      </c>
      <c r="E28469" s="7">
        <v>388</v>
      </c>
    </row>
    <row r="28470" spans="2:5" x14ac:dyDescent="0.2">
      <c r="B28470" s="7" t="s">
        <v>28576</v>
      </c>
      <c r="E28470" s="7">
        <v>315</v>
      </c>
    </row>
    <row r="28471" spans="2:5" x14ac:dyDescent="0.2">
      <c r="B28471" s="7" t="s">
        <v>28577</v>
      </c>
      <c r="E28471" s="7">
        <v>374</v>
      </c>
    </row>
    <row r="28472" spans="2:5" x14ac:dyDescent="0.2">
      <c r="B28472" s="7" t="s">
        <v>28578</v>
      </c>
      <c r="E28472" s="7">
        <v>296</v>
      </c>
    </row>
    <row r="28473" spans="2:5" x14ac:dyDescent="0.2">
      <c r="B28473" s="7" t="s">
        <v>28579</v>
      </c>
      <c r="E28473" s="7">
        <v>524</v>
      </c>
    </row>
    <row r="28474" spans="2:5" x14ac:dyDescent="0.2">
      <c r="B28474" s="7" t="s">
        <v>28580</v>
      </c>
      <c r="E28474" s="7">
        <v>393</v>
      </c>
    </row>
    <row r="28475" spans="2:5" x14ac:dyDescent="0.2">
      <c r="B28475" s="7" t="s">
        <v>28581</v>
      </c>
      <c r="E28475" s="7">
        <v>422</v>
      </c>
    </row>
    <row r="28476" spans="2:5" x14ac:dyDescent="0.2">
      <c r="B28476" s="7" t="s">
        <v>28582</v>
      </c>
      <c r="E28476" s="7">
        <v>239</v>
      </c>
    </row>
    <row r="28477" spans="2:5" x14ac:dyDescent="0.2">
      <c r="B28477" s="7" t="s">
        <v>28583</v>
      </c>
      <c r="E28477" s="7">
        <v>444</v>
      </c>
    </row>
    <row r="28478" spans="2:5" x14ac:dyDescent="0.2">
      <c r="B28478" s="7" t="s">
        <v>28584</v>
      </c>
      <c r="E28478" s="7">
        <v>513</v>
      </c>
    </row>
    <row r="28479" spans="2:5" x14ac:dyDescent="0.2">
      <c r="B28479" s="7" t="s">
        <v>28585</v>
      </c>
      <c r="E28479" s="7">
        <v>315</v>
      </c>
    </row>
    <row r="28480" spans="2:5" x14ac:dyDescent="0.2">
      <c r="B28480" s="7" t="s">
        <v>28586</v>
      </c>
      <c r="E28480" s="7">
        <v>219</v>
      </c>
    </row>
    <row r="28481" spans="2:5" x14ac:dyDescent="0.2">
      <c r="B28481" s="7" t="s">
        <v>28587</v>
      </c>
      <c r="E28481" s="7">
        <v>383</v>
      </c>
    </row>
    <row r="28482" spans="2:5" x14ac:dyDescent="0.2">
      <c r="B28482" s="7" t="s">
        <v>28588</v>
      </c>
      <c r="E28482" s="7">
        <v>351</v>
      </c>
    </row>
    <row r="28483" spans="2:5" x14ac:dyDescent="0.2">
      <c r="B28483" s="7" t="s">
        <v>28589</v>
      </c>
      <c r="E28483" s="7">
        <v>451</v>
      </c>
    </row>
    <row r="28484" spans="2:5" x14ac:dyDescent="0.2">
      <c r="B28484" s="7" t="s">
        <v>28590</v>
      </c>
      <c r="E28484" s="7">
        <v>387</v>
      </c>
    </row>
    <row r="28485" spans="2:5" x14ac:dyDescent="0.2">
      <c r="B28485" s="7" t="s">
        <v>28591</v>
      </c>
      <c r="E28485" s="7">
        <v>400</v>
      </c>
    </row>
    <row r="28486" spans="2:5" x14ac:dyDescent="0.2">
      <c r="B28486" s="7" t="s">
        <v>28592</v>
      </c>
      <c r="E28486" s="7">
        <v>167</v>
      </c>
    </row>
    <row r="28487" spans="2:5" x14ac:dyDescent="0.2">
      <c r="B28487" s="7" t="s">
        <v>28593</v>
      </c>
      <c r="E28487" s="7">
        <v>360</v>
      </c>
    </row>
    <row r="28488" spans="2:5" x14ac:dyDescent="0.2">
      <c r="B28488" s="7" t="s">
        <v>28594</v>
      </c>
      <c r="E28488" s="7">
        <v>396</v>
      </c>
    </row>
    <row r="28489" spans="2:5" x14ac:dyDescent="0.2">
      <c r="B28489" s="7" t="s">
        <v>28595</v>
      </c>
      <c r="E28489" s="7">
        <v>307</v>
      </c>
    </row>
    <row r="28490" spans="2:5" x14ac:dyDescent="0.2">
      <c r="B28490" s="7" t="s">
        <v>28596</v>
      </c>
      <c r="E28490" s="7">
        <v>389</v>
      </c>
    </row>
    <row r="28491" spans="2:5" x14ac:dyDescent="0.2">
      <c r="B28491" s="7" t="s">
        <v>28597</v>
      </c>
      <c r="E28491" s="7">
        <v>481</v>
      </c>
    </row>
    <row r="28492" spans="2:5" x14ac:dyDescent="0.2">
      <c r="B28492" s="7" t="s">
        <v>28598</v>
      </c>
      <c r="E28492" s="7">
        <v>427</v>
      </c>
    </row>
    <row r="28493" spans="2:5" x14ac:dyDescent="0.2">
      <c r="B28493" s="7" t="s">
        <v>28599</v>
      </c>
      <c r="E28493" s="7">
        <v>381</v>
      </c>
    </row>
    <row r="28494" spans="2:5" x14ac:dyDescent="0.2">
      <c r="B28494" s="7" t="s">
        <v>28600</v>
      </c>
      <c r="E28494" s="7">
        <v>366</v>
      </c>
    </row>
    <row r="28495" spans="2:5" x14ac:dyDescent="0.2">
      <c r="B28495" s="7" t="s">
        <v>28601</v>
      </c>
      <c r="E28495" s="7">
        <v>354</v>
      </c>
    </row>
    <row r="28496" spans="2:5" x14ac:dyDescent="0.2">
      <c r="B28496" s="7" t="s">
        <v>28602</v>
      </c>
      <c r="E28496" s="7">
        <v>332</v>
      </c>
    </row>
    <row r="28497" spans="2:5" x14ac:dyDescent="0.2">
      <c r="B28497" s="7" t="s">
        <v>28603</v>
      </c>
      <c r="E28497" s="7">
        <v>178</v>
      </c>
    </row>
    <row r="28498" spans="2:5" x14ac:dyDescent="0.2">
      <c r="B28498" s="7" t="s">
        <v>28604</v>
      </c>
      <c r="E28498" s="7">
        <v>330</v>
      </c>
    </row>
    <row r="28499" spans="2:5" x14ac:dyDescent="0.2">
      <c r="B28499" s="7" t="s">
        <v>28605</v>
      </c>
      <c r="E28499" s="7">
        <v>308</v>
      </c>
    </row>
    <row r="28500" spans="2:5" x14ac:dyDescent="0.2">
      <c r="B28500" s="7" t="s">
        <v>28606</v>
      </c>
      <c r="E28500" s="7">
        <v>363</v>
      </c>
    </row>
    <row r="28501" spans="2:5" x14ac:dyDescent="0.2">
      <c r="B28501" s="7" t="s">
        <v>28607</v>
      </c>
      <c r="E28501" s="7">
        <v>458</v>
      </c>
    </row>
    <row r="28502" spans="2:5" x14ac:dyDescent="0.2">
      <c r="B28502" s="7" t="s">
        <v>28608</v>
      </c>
      <c r="E28502" s="7">
        <v>395</v>
      </c>
    </row>
    <row r="28503" spans="2:5" x14ac:dyDescent="0.2">
      <c r="B28503" s="7" t="s">
        <v>28609</v>
      </c>
      <c r="E28503" s="7">
        <v>198</v>
      </c>
    </row>
    <row r="28504" spans="2:5" x14ac:dyDescent="0.2">
      <c r="B28504" s="7" t="s">
        <v>28610</v>
      </c>
      <c r="E28504" s="7">
        <v>397</v>
      </c>
    </row>
    <row r="28505" spans="2:5" x14ac:dyDescent="0.2">
      <c r="B28505" s="7" t="s">
        <v>28611</v>
      </c>
      <c r="E28505" s="7">
        <v>343</v>
      </c>
    </row>
    <row r="28506" spans="2:5" x14ac:dyDescent="0.2">
      <c r="B28506" s="7" t="s">
        <v>28612</v>
      </c>
      <c r="E28506" s="7">
        <v>323</v>
      </c>
    </row>
    <row r="28507" spans="2:5" x14ac:dyDescent="0.2">
      <c r="B28507" s="7" t="s">
        <v>28613</v>
      </c>
      <c r="E28507" s="7">
        <v>423</v>
      </c>
    </row>
    <row r="28508" spans="2:5" x14ac:dyDescent="0.2">
      <c r="B28508" s="7" t="s">
        <v>28614</v>
      </c>
      <c r="E28508" s="7">
        <v>478</v>
      </c>
    </row>
    <row r="28509" spans="2:5" x14ac:dyDescent="0.2">
      <c r="B28509" s="7" t="s">
        <v>28615</v>
      </c>
      <c r="E28509" s="7">
        <v>196</v>
      </c>
    </row>
    <row r="28510" spans="2:5" x14ac:dyDescent="0.2">
      <c r="B28510" s="7" t="s">
        <v>28616</v>
      </c>
      <c r="E28510" s="7">
        <v>418</v>
      </c>
    </row>
    <row r="28511" spans="2:5" x14ac:dyDescent="0.2">
      <c r="B28511" s="7" t="s">
        <v>28617</v>
      </c>
      <c r="E28511" s="7">
        <v>348</v>
      </c>
    </row>
    <row r="28512" spans="2:5" x14ac:dyDescent="0.2">
      <c r="B28512" s="7" t="s">
        <v>28618</v>
      </c>
      <c r="E28512" s="7">
        <v>274</v>
      </c>
    </row>
    <row r="28513" spans="2:5" x14ac:dyDescent="0.2">
      <c r="B28513" s="7" t="s">
        <v>28619</v>
      </c>
      <c r="E28513" s="7">
        <v>288</v>
      </c>
    </row>
    <row r="28514" spans="2:5" x14ac:dyDescent="0.2">
      <c r="B28514" s="7" t="s">
        <v>28620</v>
      </c>
      <c r="E28514" s="7">
        <v>0</v>
      </c>
    </row>
    <row r="28515" spans="2:5" x14ac:dyDescent="0.2">
      <c r="B28515" s="7" t="s">
        <v>28621</v>
      </c>
      <c r="E28515" s="7">
        <v>497</v>
      </c>
    </row>
    <row r="28516" spans="2:5" x14ac:dyDescent="0.2">
      <c r="B28516" s="7" t="s">
        <v>28622</v>
      </c>
      <c r="E28516" s="7">
        <v>423</v>
      </c>
    </row>
    <row r="28517" spans="2:5" x14ac:dyDescent="0.2">
      <c r="B28517" s="7" t="s">
        <v>28623</v>
      </c>
      <c r="E28517" s="7">
        <v>426</v>
      </c>
    </row>
    <row r="28518" spans="2:5" x14ac:dyDescent="0.2">
      <c r="B28518" s="7" t="s">
        <v>28624</v>
      </c>
      <c r="E28518" s="7">
        <v>518</v>
      </c>
    </row>
    <row r="28519" spans="2:5" x14ac:dyDescent="0.2">
      <c r="B28519" s="7" t="s">
        <v>28625</v>
      </c>
      <c r="E28519" s="7">
        <v>351</v>
      </c>
    </row>
    <row r="28520" spans="2:5" x14ac:dyDescent="0.2">
      <c r="B28520" s="7" t="s">
        <v>28626</v>
      </c>
      <c r="E28520" s="7">
        <v>279</v>
      </c>
    </row>
    <row r="28521" spans="2:5" x14ac:dyDescent="0.2">
      <c r="B28521" s="7" t="s">
        <v>28627</v>
      </c>
      <c r="E28521" s="7">
        <v>358</v>
      </c>
    </row>
    <row r="28522" spans="2:5" x14ac:dyDescent="0.2">
      <c r="B28522" s="7" t="s">
        <v>28628</v>
      </c>
      <c r="E28522" s="7">
        <v>480</v>
      </c>
    </row>
    <row r="28523" spans="2:5" x14ac:dyDescent="0.2">
      <c r="B28523" s="7" t="s">
        <v>28629</v>
      </c>
      <c r="E28523" s="7">
        <v>455</v>
      </c>
    </row>
    <row r="28524" spans="2:5" x14ac:dyDescent="0.2">
      <c r="B28524" s="7" t="s">
        <v>28630</v>
      </c>
      <c r="E28524" s="7">
        <v>486</v>
      </c>
    </row>
    <row r="28525" spans="2:5" x14ac:dyDescent="0.2">
      <c r="B28525" s="7" t="s">
        <v>28631</v>
      </c>
      <c r="E28525" s="7">
        <v>306</v>
      </c>
    </row>
    <row r="28526" spans="2:5" x14ac:dyDescent="0.2">
      <c r="B28526" s="7" t="s">
        <v>28632</v>
      </c>
      <c r="E28526" s="7">
        <v>360</v>
      </c>
    </row>
    <row r="28527" spans="2:5" x14ac:dyDescent="0.2">
      <c r="B28527" s="7" t="s">
        <v>28633</v>
      </c>
      <c r="E28527" s="7">
        <v>286</v>
      </c>
    </row>
    <row r="28528" spans="2:5" x14ac:dyDescent="0.2">
      <c r="B28528" s="7" t="s">
        <v>28634</v>
      </c>
      <c r="E28528" s="7">
        <v>275</v>
      </c>
    </row>
    <row r="28529" spans="2:5" x14ac:dyDescent="0.2">
      <c r="B28529" s="7" t="s">
        <v>28635</v>
      </c>
      <c r="E28529" s="7">
        <v>246</v>
      </c>
    </row>
    <row r="28530" spans="2:5" x14ac:dyDescent="0.2">
      <c r="B28530" s="7" t="s">
        <v>28636</v>
      </c>
      <c r="E28530" s="7">
        <v>399</v>
      </c>
    </row>
    <row r="28531" spans="2:5" x14ac:dyDescent="0.2">
      <c r="B28531" s="7" t="s">
        <v>28637</v>
      </c>
      <c r="E28531" s="7">
        <v>465</v>
      </c>
    </row>
    <row r="28532" spans="2:5" x14ac:dyDescent="0.2">
      <c r="B28532" s="7" t="s">
        <v>28638</v>
      </c>
      <c r="E28532" s="7">
        <v>526</v>
      </c>
    </row>
    <row r="28533" spans="2:5" x14ac:dyDescent="0.2">
      <c r="B28533" s="7" t="s">
        <v>28639</v>
      </c>
      <c r="E28533" s="7">
        <v>425</v>
      </c>
    </row>
    <row r="28534" spans="2:5" x14ac:dyDescent="0.2">
      <c r="B28534" s="7" t="s">
        <v>28640</v>
      </c>
      <c r="E28534" s="7">
        <v>289</v>
      </c>
    </row>
    <row r="28535" spans="2:5" x14ac:dyDescent="0.2">
      <c r="B28535" s="7" t="s">
        <v>28641</v>
      </c>
      <c r="E28535" s="7">
        <v>400</v>
      </c>
    </row>
    <row r="28536" spans="2:5" x14ac:dyDescent="0.2">
      <c r="B28536" s="7" t="s">
        <v>28642</v>
      </c>
      <c r="E28536" s="7">
        <v>424</v>
      </c>
    </row>
    <row r="28537" spans="2:5" x14ac:dyDescent="0.2">
      <c r="B28537" s="7" t="s">
        <v>28643</v>
      </c>
      <c r="E28537" s="7">
        <v>510</v>
      </c>
    </row>
    <row r="28538" spans="2:5" x14ac:dyDescent="0.2">
      <c r="B28538" s="7" t="s">
        <v>28644</v>
      </c>
      <c r="E28538" s="7">
        <v>437</v>
      </c>
    </row>
    <row r="28539" spans="2:5" x14ac:dyDescent="0.2">
      <c r="B28539" s="7" t="s">
        <v>28645</v>
      </c>
      <c r="E28539" s="7">
        <v>167</v>
      </c>
    </row>
    <row r="28540" spans="2:5" x14ac:dyDescent="0.2">
      <c r="B28540" s="7" t="s">
        <v>28646</v>
      </c>
      <c r="E28540" s="7">
        <v>409</v>
      </c>
    </row>
    <row r="28541" spans="2:5" x14ac:dyDescent="0.2">
      <c r="B28541" s="7" t="s">
        <v>28647</v>
      </c>
      <c r="E28541" s="7">
        <v>372</v>
      </c>
    </row>
    <row r="28542" spans="2:5" x14ac:dyDescent="0.2">
      <c r="B28542" s="7" t="s">
        <v>28648</v>
      </c>
      <c r="E28542" s="7">
        <v>377</v>
      </c>
    </row>
    <row r="28543" spans="2:5" x14ac:dyDescent="0.2">
      <c r="B28543" s="7" t="s">
        <v>28649</v>
      </c>
      <c r="E28543" s="7">
        <v>347</v>
      </c>
    </row>
    <row r="28544" spans="2:5" x14ac:dyDescent="0.2">
      <c r="B28544" s="7" t="s">
        <v>28650</v>
      </c>
      <c r="E28544" s="7">
        <v>401</v>
      </c>
    </row>
    <row r="28545" spans="2:5" x14ac:dyDescent="0.2">
      <c r="B28545" s="7" t="s">
        <v>28651</v>
      </c>
      <c r="E28545" s="7">
        <v>246</v>
      </c>
    </row>
    <row r="28546" spans="2:5" x14ac:dyDescent="0.2">
      <c r="B28546" s="7" t="s">
        <v>28652</v>
      </c>
      <c r="E28546" s="7">
        <v>319</v>
      </c>
    </row>
    <row r="28547" spans="2:5" x14ac:dyDescent="0.2">
      <c r="B28547" s="7" t="s">
        <v>28653</v>
      </c>
      <c r="E28547" s="7">
        <v>404</v>
      </c>
    </row>
    <row r="28548" spans="2:5" x14ac:dyDescent="0.2">
      <c r="B28548" s="7" t="s">
        <v>28654</v>
      </c>
      <c r="E28548" s="7">
        <v>401</v>
      </c>
    </row>
    <row r="28549" spans="2:5" x14ac:dyDescent="0.2">
      <c r="B28549" s="7" t="s">
        <v>28655</v>
      </c>
      <c r="E28549" s="7">
        <v>360</v>
      </c>
    </row>
    <row r="28550" spans="2:5" x14ac:dyDescent="0.2">
      <c r="B28550" s="7" t="s">
        <v>28656</v>
      </c>
      <c r="E28550" s="7">
        <v>426</v>
      </c>
    </row>
    <row r="28551" spans="2:5" x14ac:dyDescent="0.2">
      <c r="B28551" s="7" t="s">
        <v>28657</v>
      </c>
      <c r="E28551" s="7">
        <v>481</v>
      </c>
    </row>
    <row r="28552" spans="2:5" x14ac:dyDescent="0.2">
      <c r="B28552" s="7" t="s">
        <v>28658</v>
      </c>
      <c r="E28552" s="7">
        <v>299</v>
      </c>
    </row>
    <row r="28553" spans="2:5" x14ac:dyDescent="0.2">
      <c r="B28553" s="7" t="s">
        <v>28659</v>
      </c>
      <c r="E28553" s="7">
        <v>421</v>
      </c>
    </row>
    <row r="28554" spans="2:5" x14ac:dyDescent="0.2">
      <c r="B28554" s="7" t="s">
        <v>28660</v>
      </c>
      <c r="E28554" s="7">
        <v>393</v>
      </c>
    </row>
    <row r="28555" spans="2:5" x14ac:dyDescent="0.2">
      <c r="B28555" s="7" t="s">
        <v>28661</v>
      </c>
      <c r="E28555" s="7">
        <v>441</v>
      </c>
    </row>
    <row r="28556" spans="2:5" x14ac:dyDescent="0.2">
      <c r="B28556" s="7" t="s">
        <v>28662</v>
      </c>
      <c r="E28556" s="7">
        <v>479</v>
      </c>
    </row>
    <row r="28557" spans="2:5" x14ac:dyDescent="0.2">
      <c r="B28557" s="7" t="s">
        <v>28663</v>
      </c>
      <c r="E28557" s="7">
        <v>496</v>
      </c>
    </row>
    <row r="28558" spans="2:5" x14ac:dyDescent="0.2">
      <c r="B28558" s="7" t="s">
        <v>28664</v>
      </c>
      <c r="E28558" s="7">
        <v>379</v>
      </c>
    </row>
    <row r="28559" spans="2:5" x14ac:dyDescent="0.2">
      <c r="B28559" s="7" t="s">
        <v>28665</v>
      </c>
      <c r="E28559" s="7">
        <v>569</v>
      </c>
    </row>
    <row r="28560" spans="2:5" x14ac:dyDescent="0.2">
      <c r="B28560" s="7" t="s">
        <v>28666</v>
      </c>
      <c r="E28560" s="7">
        <v>342</v>
      </c>
    </row>
    <row r="28561" spans="2:5" x14ac:dyDescent="0.2">
      <c r="B28561" s="7" t="s">
        <v>28667</v>
      </c>
      <c r="E28561" s="7">
        <v>362</v>
      </c>
    </row>
    <row r="28562" spans="2:5" x14ac:dyDescent="0.2">
      <c r="B28562" s="7" t="s">
        <v>28668</v>
      </c>
      <c r="E28562" s="7">
        <v>563</v>
      </c>
    </row>
    <row r="28563" spans="2:5" x14ac:dyDescent="0.2">
      <c r="B28563" s="7" t="s">
        <v>28669</v>
      </c>
      <c r="E28563" s="7">
        <v>391</v>
      </c>
    </row>
    <row r="28564" spans="2:5" x14ac:dyDescent="0.2">
      <c r="B28564" s="7" t="s">
        <v>28670</v>
      </c>
      <c r="E28564" s="7">
        <v>330</v>
      </c>
    </row>
    <row r="28565" spans="2:5" x14ac:dyDescent="0.2">
      <c r="B28565" s="7" t="s">
        <v>28671</v>
      </c>
      <c r="E28565" s="7">
        <v>412</v>
      </c>
    </row>
    <row r="28566" spans="2:5" x14ac:dyDescent="0.2">
      <c r="B28566" s="7" t="s">
        <v>28672</v>
      </c>
      <c r="E28566" s="7">
        <v>510</v>
      </c>
    </row>
    <row r="28567" spans="2:5" x14ac:dyDescent="0.2">
      <c r="B28567" s="7" t="s">
        <v>28673</v>
      </c>
      <c r="E28567" s="7">
        <v>452</v>
      </c>
    </row>
    <row r="28568" spans="2:5" x14ac:dyDescent="0.2">
      <c r="B28568" s="7" t="s">
        <v>28674</v>
      </c>
      <c r="E28568" s="7">
        <v>569</v>
      </c>
    </row>
    <row r="28569" spans="2:5" x14ac:dyDescent="0.2">
      <c r="B28569" s="7" t="s">
        <v>28675</v>
      </c>
      <c r="E28569" s="7">
        <v>439</v>
      </c>
    </row>
    <row r="28570" spans="2:5" x14ac:dyDescent="0.2">
      <c r="B28570" s="7" t="s">
        <v>28676</v>
      </c>
      <c r="E28570" s="7">
        <v>443</v>
      </c>
    </row>
    <row r="28571" spans="2:5" x14ac:dyDescent="0.2">
      <c r="B28571" s="7" t="s">
        <v>28677</v>
      </c>
      <c r="E28571" s="7">
        <v>467</v>
      </c>
    </row>
    <row r="28572" spans="2:5" x14ac:dyDescent="0.2">
      <c r="B28572" s="7" t="s">
        <v>28678</v>
      </c>
      <c r="E28572" s="7">
        <v>431</v>
      </c>
    </row>
    <row r="28573" spans="2:5" x14ac:dyDescent="0.2">
      <c r="B28573" s="7" t="s">
        <v>28679</v>
      </c>
      <c r="E28573" s="7">
        <v>405</v>
      </c>
    </row>
    <row r="28574" spans="2:5" x14ac:dyDescent="0.2">
      <c r="B28574" s="7" t="s">
        <v>28680</v>
      </c>
      <c r="E28574" s="7">
        <v>395</v>
      </c>
    </row>
    <row r="28575" spans="2:5" x14ac:dyDescent="0.2">
      <c r="B28575" s="7" t="s">
        <v>28681</v>
      </c>
      <c r="E28575" s="7">
        <v>494</v>
      </c>
    </row>
    <row r="28576" spans="2:5" x14ac:dyDescent="0.2">
      <c r="B28576" s="7" t="s">
        <v>28682</v>
      </c>
      <c r="E28576" s="7">
        <v>363</v>
      </c>
    </row>
    <row r="28577" spans="2:5" x14ac:dyDescent="0.2">
      <c r="B28577" s="7" t="s">
        <v>28683</v>
      </c>
      <c r="E28577" s="7">
        <v>464</v>
      </c>
    </row>
    <row r="28578" spans="2:5" x14ac:dyDescent="0.2">
      <c r="B28578" s="7" t="s">
        <v>28684</v>
      </c>
      <c r="E28578" s="7">
        <v>553</v>
      </c>
    </row>
    <row r="28579" spans="2:5" x14ac:dyDescent="0.2">
      <c r="B28579" s="7" t="s">
        <v>28685</v>
      </c>
      <c r="E28579" s="7">
        <v>323</v>
      </c>
    </row>
    <row r="28580" spans="2:5" x14ac:dyDescent="0.2">
      <c r="B28580" s="7" t="s">
        <v>28686</v>
      </c>
      <c r="E28580" s="7">
        <v>404</v>
      </c>
    </row>
    <row r="28581" spans="2:5" x14ac:dyDescent="0.2">
      <c r="B28581" s="7" t="s">
        <v>28687</v>
      </c>
      <c r="E28581" s="7">
        <v>559</v>
      </c>
    </row>
    <row r="28582" spans="2:5" x14ac:dyDescent="0.2">
      <c r="B28582" s="7" t="s">
        <v>28688</v>
      </c>
      <c r="E28582" s="7">
        <v>368</v>
      </c>
    </row>
    <row r="28583" spans="2:5" x14ac:dyDescent="0.2">
      <c r="B28583" s="7" t="s">
        <v>28689</v>
      </c>
      <c r="E28583" s="7">
        <v>549</v>
      </c>
    </row>
    <row r="28584" spans="2:5" x14ac:dyDescent="0.2">
      <c r="B28584" s="7" t="s">
        <v>28690</v>
      </c>
      <c r="E28584" s="7">
        <v>430</v>
      </c>
    </row>
    <row r="28585" spans="2:5" x14ac:dyDescent="0.2">
      <c r="B28585" s="7" t="s">
        <v>28691</v>
      </c>
      <c r="E28585" s="7">
        <v>453</v>
      </c>
    </row>
    <row r="28586" spans="2:5" x14ac:dyDescent="0.2">
      <c r="B28586" s="7" t="s">
        <v>28692</v>
      </c>
      <c r="E28586" s="7">
        <v>363</v>
      </c>
    </row>
    <row r="28587" spans="2:5" x14ac:dyDescent="0.2">
      <c r="B28587" s="7" t="s">
        <v>28693</v>
      </c>
      <c r="E28587" s="7">
        <v>403</v>
      </c>
    </row>
    <row r="28588" spans="2:5" x14ac:dyDescent="0.2">
      <c r="B28588" s="7" t="s">
        <v>28694</v>
      </c>
      <c r="E28588" s="7">
        <v>446</v>
      </c>
    </row>
    <row r="28589" spans="2:5" x14ac:dyDescent="0.2">
      <c r="B28589" s="7" t="s">
        <v>28695</v>
      </c>
      <c r="E28589" s="7">
        <v>456</v>
      </c>
    </row>
    <row r="28590" spans="2:5" x14ac:dyDescent="0.2">
      <c r="B28590" s="7" t="s">
        <v>28696</v>
      </c>
      <c r="E28590" s="7">
        <v>479</v>
      </c>
    </row>
    <row r="28591" spans="2:5" x14ac:dyDescent="0.2">
      <c r="B28591" s="7" t="s">
        <v>28697</v>
      </c>
      <c r="E28591" s="7">
        <v>401</v>
      </c>
    </row>
    <row r="28592" spans="2:5" x14ac:dyDescent="0.2">
      <c r="B28592" s="7" t="s">
        <v>28698</v>
      </c>
      <c r="E28592" s="7">
        <v>321</v>
      </c>
    </row>
    <row r="28593" spans="2:5" x14ac:dyDescent="0.2">
      <c r="B28593" s="7" t="s">
        <v>28699</v>
      </c>
      <c r="E28593" s="7">
        <v>389</v>
      </c>
    </row>
    <row r="28594" spans="2:5" x14ac:dyDescent="0.2">
      <c r="B28594" s="7" t="s">
        <v>28700</v>
      </c>
      <c r="E28594" s="7">
        <v>370</v>
      </c>
    </row>
    <row r="28595" spans="2:5" x14ac:dyDescent="0.2">
      <c r="B28595" s="7" t="s">
        <v>28701</v>
      </c>
      <c r="E28595" s="7">
        <v>400</v>
      </c>
    </row>
    <row r="28596" spans="2:5" x14ac:dyDescent="0.2">
      <c r="B28596" s="7" t="s">
        <v>28702</v>
      </c>
      <c r="E28596" s="7">
        <v>435</v>
      </c>
    </row>
    <row r="28597" spans="2:5" x14ac:dyDescent="0.2">
      <c r="B28597" s="7" t="s">
        <v>28703</v>
      </c>
      <c r="E28597" s="7">
        <v>219</v>
      </c>
    </row>
    <row r="28598" spans="2:5" x14ac:dyDescent="0.2">
      <c r="B28598" s="7" t="s">
        <v>28704</v>
      </c>
      <c r="E28598" s="7">
        <v>324</v>
      </c>
    </row>
    <row r="28599" spans="2:5" x14ac:dyDescent="0.2">
      <c r="B28599" s="7" t="s">
        <v>28705</v>
      </c>
      <c r="E28599" s="7">
        <v>367</v>
      </c>
    </row>
    <row r="28600" spans="2:5" x14ac:dyDescent="0.2">
      <c r="B28600" s="7" t="s">
        <v>28706</v>
      </c>
      <c r="E28600" s="7">
        <v>495</v>
      </c>
    </row>
    <row r="28601" spans="2:5" x14ac:dyDescent="0.2">
      <c r="B28601" s="7" t="s">
        <v>28707</v>
      </c>
      <c r="E28601" s="7">
        <v>355</v>
      </c>
    </row>
    <row r="28602" spans="2:5" x14ac:dyDescent="0.2">
      <c r="B28602" s="7" t="s">
        <v>28708</v>
      </c>
      <c r="E28602" s="7">
        <v>497</v>
      </c>
    </row>
    <row r="28603" spans="2:5" x14ac:dyDescent="0.2">
      <c r="B28603" s="7" t="s">
        <v>28709</v>
      </c>
      <c r="E28603" s="7">
        <v>352</v>
      </c>
    </row>
    <row r="28604" spans="2:5" x14ac:dyDescent="0.2">
      <c r="B28604" s="7" t="s">
        <v>28710</v>
      </c>
      <c r="E28604" s="7">
        <v>432</v>
      </c>
    </row>
    <row r="28605" spans="2:5" x14ac:dyDescent="0.2">
      <c r="B28605" s="7" t="s">
        <v>28711</v>
      </c>
      <c r="E28605" s="7">
        <v>517</v>
      </c>
    </row>
    <row r="28606" spans="2:5" x14ac:dyDescent="0.2">
      <c r="B28606" s="7" t="s">
        <v>28712</v>
      </c>
      <c r="E28606" s="7">
        <v>487</v>
      </c>
    </row>
    <row r="28607" spans="2:5" x14ac:dyDescent="0.2">
      <c r="B28607" s="7" t="s">
        <v>28713</v>
      </c>
      <c r="E28607" s="7">
        <v>345</v>
      </c>
    </row>
    <row r="28608" spans="2:5" x14ac:dyDescent="0.2">
      <c r="B28608" s="7" t="s">
        <v>28714</v>
      </c>
      <c r="E28608" s="7">
        <v>479</v>
      </c>
    </row>
    <row r="28609" spans="2:5" x14ac:dyDescent="0.2">
      <c r="B28609" s="7" t="s">
        <v>28715</v>
      </c>
      <c r="E28609" s="7">
        <v>246</v>
      </c>
    </row>
    <row r="28610" spans="2:5" x14ac:dyDescent="0.2">
      <c r="B28610" s="7" t="s">
        <v>28716</v>
      </c>
      <c r="E28610" s="7">
        <v>489</v>
      </c>
    </row>
    <row r="28611" spans="2:5" x14ac:dyDescent="0.2">
      <c r="B28611" s="7" t="s">
        <v>28717</v>
      </c>
      <c r="E28611" s="7">
        <v>412</v>
      </c>
    </row>
    <row r="28612" spans="2:5" x14ac:dyDescent="0.2">
      <c r="B28612" s="7" t="s">
        <v>28718</v>
      </c>
      <c r="E28612" s="7">
        <v>265</v>
      </c>
    </row>
    <row r="28613" spans="2:5" x14ac:dyDescent="0.2">
      <c r="B28613" s="7" t="s">
        <v>28719</v>
      </c>
      <c r="E28613" s="7">
        <v>284</v>
      </c>
    </row>
    <row r="28614" spans="2:5" x14ac:dyDescent="0.2">
      <c r="B28614" s="7" t="s">
        <v>28720</v>
      </c>
      <c r="E28614" s="7">
        <v>0</v>
      </c>
    </row>
    <row r="28615" spans="2:5" x14ac:dyDescent="0.2">
      <c r="B28615" s="7" t="s">
        <v>28721</v>
      </c>
      <c r="E28615" s="7">
        <v>467</v>
      </c>
    </row>
    <row r="28616" spans="2:5" x14ac:dyDescent="0.2">
      <c r="B28616" s="7" t="s">
        <v>28722</v>
      </c>
      <c r="E28616" s="7">
        <v>407</v>
      </c>
    </row>
    <row r="28617" spans="2:5" x14ac:dyDescent="0.2">
      <c r="B28617" s="7" t="s">
        <v>28723</v>
      </c>
      <c r="E28617" s="7">
        <v>386</v>
      </c>
    </row>
    <row r="28618" spans="2:5" x14ac:dyDescent="0.2">
      <c r="B28618" s="7" t="s">
        <v>28724</v>
      </c>
      <c r="E28618" s="7">
        <v>457</v>
      </c>
    </row>
    <row r="28619" spans="2:5" x14ac:dyDescent="0.2">
      <c r="B28619" s="7" t="s">
        <v>28725</v>
      </c>
      <c r="E28619" s="7">
        <v>233</v>
      </c>
    </row>
    <row r="28620" spans="2:5" x14ac:dyDescent="0.2">
      <c r="B28620" s="7" t="s">
        <v>28726</v>
      </c>
      <c r="E28620" s="7">
        <v>263</v>
      </c>
    </row>
    <row r="28621" spans="2:5" x14ac:dyDescent="0.2">
      <c r="B28621" s="7" t="s">
        <v>28727</v>
      </c>
      <c r="E28621" s="7">
        <v>357</v>
      </c>
    </row>
    <row r="28622" spans="2:5" x14ac:dyDescent="0.2">
      <c r="B28622" s="7" t="s">
        <v>28728</v>
      </c>
      <c r="E28622" s="7">
        <v>391</v>
      </c>
    </row>
    <row r="28623" spans="2:5" x14ac:dyDescent="0.2">
      <c r="B28623" s="7" t="s">
        <v>28729</v>
      </c>
      <c r="E28623" s="7">
        <v>382</v>
      </c>
    </row>
    <row r="28624" spans="2:5" x14ac:dyDescent="0.2">
      <c r="B28624" s="7" t="s">
        <v>28730</v>
      </c>
      <c r="E28624" s="7">
        <v>477</v>
      </c>
    </row>
    <row r="28625" spans="2:5" x14ac:dyDescent="0.2">
      <c r="B28625" s="7" t="s">
        <v>28731</v>
      </c>
      <c r="E28625" s="7">
        <v>364</v>
      </c>
    </row>
    <row r="28626" spans="2:5" x14ac:dyDescent="0.2">
      <c r="B28626" s="7" t="s">
        <v>28732</v>
      </c>
      <c r="E28626" s="7">
        <v>465</v>
      </c>
    </row>
    <row r="28627" spans="2:5" x14ac:dyDescent="0.2">
      <c r="B28627" s="7" t="s">
        <v>28733</v>
      </c>
      <c r="E28627" s="7">
        <v>320</v>
      </c>
    </row>
    <row r="28628" spans="2:5" x14ac:dyDescent="0.2">
      <c r="B28628" s="7" t="s">
        <v>28734</v>
      </c>
      <c r="E28628" s="7">
        <v>215</v>
      </c>
    </row>
    <row r="28629" spans="2:5" x14ac:dyDescent="0.2">
      <c r="B28629" s="7" t="s">
        <v>28735</v>
      </c>
      <c r="E28629" s="7">
        <v>347</v>
      </c>
    </row>
    <row r="28630" spans="2:5" x14ac:dyDescent="0.2">
      <c r="B28630" s="7" t="s">
        <v>28736</v>
      </c>
      <c r="E28630" s="7">
        <v>343</v>
      </c>
    </row>
    <row r="28631" spans="2:5" x14ac:dyDescent="0.2">
      <c r="B28631" s="7" t="s">
        <v>28737</v>
      </c>
      <c r="E28631" s="7">
        <v>319</v>
      </c>
    </row>
    <row r="28632" spans="2:5" x14ac:dyDescent="0.2">
      <c r="B28632" s="7" t="s">
        <v>28738</v>
      </c>
      <c r="E28632" s="7">
        <v>413</v>
      </c>
    </row>
    <row r="28633" spans="2:5" x14ac:dyDescent="0.2">
      <c r="B28633" s="7" t="s">
        <v>28739</v>
      </c>
      <c r="E28633" s="7">
        <v>440</v>
      </c>
    </row>
    <row r="28634" spans="2:5" x14ac:dyDescent="0.2">
      <c r="B28634" s="7" t="s">
        <v>28740</v>
      </c>
      <c r="E28634" s="7">
        <v>375</v>
      </c>
    </row>
    <row r="28635" spans="2:5" x14ac:dyDescent="0.2">
      <c r="B28635" s="7" t="s">
        <v>28741</v>
      </c>
      <c r="E28635" s="7">
        <v>372</v>
      </c>
    </row>
    <row r="28636" spans="2:5" x14ac:dyDescent="0.2">
      <c r="B28636" s="7" t="s">
        <v>28742</v>
      </c>
      <c r="E28636" s="7">
        <v>350</v>
      </c>
    </row>
    <row r="28637" spans="2:5" x14ac:dyDescent="0.2">
      <c r="B28637" s="7" t="s">
        <v>28743</v>
      </c>
      <c r="E28637" s="7">
        <v>429</v>
      </c>
    </row>
    <row r="28638" spans="2:5" x14ac:dyDescent="0.2">
      <c r="B28638" s="7" t="s">
        <v>28744</v>
      </c>
      <c r="E28638" s="7">
        <v>446</v>
      </c>
    </row>
    <row r="28639" spans="2:5" x14ac:dyDescent="0.2">
      <c r="B28639" s="7" t="s">
        <v>28745</v>
      </c>
      <c r="E28639" s="7">
        <v>201</v>
      </c>
    </row>
    <row r="28640" spans="2:5" x14ac:dyDescent="0.2">
      <c r="B28640" s="7" t="s">
        <v>28746</v>
      </c>
      <c r="E28640" s="7">
        <v>457</v>
      </c>
    </row>
    <row r="28641" spans="2:5" x14ac:dyDescent="0.2">
      <c r="B28641" s="7" t="s">
        <v>28747</v>
      </c>
      <c r="E28641" s="7">
        <v>242</v>
      </c>
    </row>
    <row r="28642" spans="2:5" x14ac:dyDescent="0.2">
      <c r="B28642" s="7" t="s">
        <v>28748</v>
      </c>
      <c r="E28642" s="7">
        <v>490</v>
      </c>
    </row>
    <row r="28643" spans="2:5" x14ac:dyDescent="0.2">
      <c r="B28643" s="7" t="s">
        <v>28749</v>
      </c>
      <c r="E28643" s="7">
        <v>379</v>
      </c>
    </row>
    <row r="28644" spans="2:5" x14ac:dyDescent="0.2">
      <c r="B28644" s="7" t="s">
        <v>28750</v>
      </c>
      <c r="E28644" s="7">
        <v>398</v>
      </c>
    </row>
    <row r="28645" spans="2:5" x14ac:dyDescent="0.2">
      <c r="B28645" s="7" t="s">
        <v>28751</v>
      </c>
      <c r="E28645" s="7">
        <v>397</v>
      </c>
    </row>
    <row r="28646" spans="2:5" x14ac:dyDescent="0.2">
      <c r="B28646" s="7" t="s">
        <v>28752</v>
      </c>
      <c r="E28646" s="7">
        <v>524</v>
      </c>
    </row>
    <row r="28647" spans="2:5" x14ac:dyDescent="0.2">
      <c r="B28647" s="7" t="s">
        <v>28753</v>
      </c>
      <c r="E28647" s="7">
        <v>410</v>
      </c>
    </row>
    <row r="28648" spans="2:5" x14ac:dyDescent="0.2">
      <c r="B28648" s="7" t="s">
        <v>28754</v>
      </c>
      <c r="E28648" s="7">
        <v>328</v>
      </c>
    </row>
    <row r="28649" spans="2:5" x14ac:dyDescent="0.2">
      <c r="B28649" s="7" t="s">
        <v>28755</v>
      </c>
      <c r="E28649" s="7">
        <v>482</v>
      </c>
    </row>
    <row r="28650" spans="2:5" x14ac:dyDescent="0.2">
      <c r="B28650" s="7" t="s">
        <v>28756</v>
      </c>
      <c r="E28650" s="7">
        <v>562</v>
      </c>
    </row>
    <row r="28651" spans="2:5" x14ac:dyDescent="0.2">
      <c r="B28651" s="7" t="s">
        <v>28757</v>
      </c>
      <c r="E28651" s="7">
        <v>447</v>
      </c>
    </row>
    <row r="28652" spans="2:5" x14ac:dyDescent="0.2">
      <c r="B28652" s="7" t="s">
        <v>28758</v>
      </c>
      <c r="E28652" s="7">
        <v>410</v>
      </c>
    </row>
    <row r="28653" spans="2:5" x14ac:dyDescent="0.2">
      <c r="B28653" s="7" t="s">
        <v>28759</v>
      </c>
      <c r="E28653" s="7">
        <v>411</v>
      </c>
    </row>
    <row r="28654" spans="2:5" x14ac:dyDescent="0.2">
      <c r="B28654" s="7" t="s">
        <v>28760</v>
      </c>
      <c r="E28654" s="7">
        <v>577</v>
      </c>
    </row>
    <row r="28655" spans="2:5" x14ac:dyDescent="0.2">
      <c r="B28655" s="7" t="s">
        <v>28761</v>
      </c>
      <c r="E28655" s="7">
        <v>387</v>
      </c>
    </row>
    <row r="28656" spans="2:5" x14ac:dyDescent="0.2">
      <c r="B28656" s="7" t="s">
        <v>28762</v>
      </c>
      <c r="E28656" s="7">
        <v>395</v>
      </c>
    </row>
    <row r="28657" spans="2:5" x14ac:dyDescent="0.2">
      <c r="B28657" s="7" t="s">
        <v>28763</v>
      </c>
      <c r="E28657" s="7">
        <v>586</v>
      </c>
    </row>
    <row r="28658" spans="2:5" x14ac:dyDescent="0.2">
      <c r="B28658" s="7" t="s">
        <v>28764</v>
      </c>
      <c r="E28658" s="7">
        <v>353</v>
      </c>
    </row>
    <row r="28659" spans="2:5" x14ac:dyDescent="0.2">
      <c r="B28659" s="7" t="s">
        <v>28765</v>
      </c>
      <c r="E28659" s="7">
        <v>492</v>
      </c>
    </row>
    <row r="28660" spans="2:5" x14ac:dyDescent="0.2">
      <c r="B28660" s="7" t="s">
        <v>28766</v>
      </c>
      <c r="E28660" s="7">
        <v>406</v>
      </c>
    </row>
    <row r="28661" spans="2:5" x14ac:dyDescent="0.2">
      <c r="B28661" s="7" t="s">
        <v>28767</v>
      </c>
      <c r="E28661" s="7">
        <v>473</v>
      </c>
    </row>
    <row r="28662" spans="2:5" x14ac:dyDescent="0.2">
      <c r="B28662" s="7" t="s">
        <v>28768</v>
      </c>
      <c r="E28662" s="7">
        <v>622</v>
      </c>
    </row>
    <row r="28663" spans="2:5" x14ac:dyDescent="0.2">
      <c r="B28663" s="7" t="s">
        <v>28769</v>
      </c>
      <c r="E28663" s="7">
        <v>606</v>
      </c>
    </row>
    <row r="28664" spans="2:5" x14ac:dyDescent="0.2">
      <c r="B28664" s="7" t="s">
        <v>28770</v>
      </c>
      <c r="E28664" s="7">
        <v>289</v>
      </c>
    </row>
    <row r="28665" spans="2:5" x14ac:dyDescent="0.2">
      <c r="B28665" s="7" t="s">
        <v>28771</v>
      </c>
      <c r="E28665" s="7">
        <v>515</v>
      </c>
    </row>
    <row r="28666" spans="2:5" x14ac:dyDescent="0.2">
      <c r="B28666" s="7" t="s">
        <v>28772</v>
      </c>
      <c r="E28666" s="7">
        <v>358</v>
      </c>
    </row>
    <row r="28667" spans="2:5" x14ac:dyDescent="0.2">
      <c r="B28667" s="7" t="s">
        <v>28773</v>
      </c>
      <c r="E28667" s="7">
        <v>402</v>
      </c>
    </row>
    <row r="28668" spans="2:5" x14ac:dyDescent="0.2">
      <c r="B28668" s="7" t="s">
        <v>28774</v>
      </c>
      <c r="E28668" s="7">
        <v>484</v>
      </c>
    </row>
    <row r="28669" spans="2:5" x14ac:dyDescent="0.2">
      <c r="B28669" s="7" t="s">
        <v>28775</v>
      </c>
      <c r="E28669" s="7">
        <v>378</v>
      </c>
    </row>
    <row r="28670" spans="2:5" x14ac:dyDescent="0.2">
      <c r="B28670" s="7" t="s">
        <v>28776</v>
      </c>
      <c r="E28670" s="7">
        <v>391</v>
      </c>
    </row>
    <row r="28671" spans="2:5" x14ac:dyDescent="0.2">
      <c r="B28671" s="7" t="s">
        <v>28777</v>
      </c>
      <c r="E28671" s="7">
        <v>442</v>
      </c>
    </row>
    <row r="28672" spans="2:5" x14ac:dyDescent="0.2">
      <c r="B28672" s="7" t="s">
        <v>28778</v>
      </c>
      <c r="E28672" s="7">
        <v>464</v>
      </c>
    </row>
    <row r="28673" spans="2:5" x14ac:dyDescent="0.2">
      <c r="B28673" s="7" t="s">
        <v>28779</v>
      </c>
      <c r="E28673" s="7">
        <v>463</v>
      </c>
    </row>
    <row r="28674" spans="2:5" x14ac:dyDescent="0.2">
      <c r="B28674" s="7" t="s">
        <v>28780</v>
      </c>
      <c r="E28674" s="7">
        <v>603</v>
      </c>
    </row>
    <row r="28675" spans="2:5" x14ac:dyDescent="0.2">
      <c r="B28675" s="7" t="s">
        <v>28781</v>
      </c>
      <c r="E28675" s="7">
        <v>516</v>
      </c>
    </row>
    <row r="28676" spans="2:5" x14ac:dyDescent="0.2">
      <c r="B28676" s="7" t="s">
        <v>28782</v>
      </c>
      <c r="E28676" s="7">
        <v>371</v>
      </c>
    </row>
    <row r="28677" spans="2:5" x14ac:dyDescent="0.2">
      <c r="B28677" s="7" t="s">
        <v>28783</v>
      </c>
      <c r="E28677" s="7">
        <v>434</v>
      </c>
    </row>
    <row r="28678" spans="2:5" x14ac:dyDescent="0.2">
      <c r="B28678" s="7" t="s">
        <v>28784</v>
      </c>
      <c r="E28678" s="7">
        <v>561</v>
      </c>
    </row>
    <row r="28679" spans="2:5" x14ac:dyDescent="0.2">
      <c r="B28679" s="7" t="s">
        <v>28785</v>
      </c>
      <c r="E28679" s="7">
        <v>483</v>
      </c>
    </row>
    <row r="28680" spans="2:5" x14ac:dyDescent="0.2">
      <c r="B28680" s="7" t="s">
        <v>28786</v>
      </c>
      <c r="E28680" s="7">
        <v>398</v>
      </c>
    </row>
    <row r="28681" spans="2:5" x14ac:dyDescent="0.2">
      <c r="B28681" s="7" t="s">
        <v>28787</v>
      </c>
      <c r="E28681" s="7">
        <v>528</v>
      </c>
    </row>
    <row r="28682" spans="2:5" x14ac:dyDescent="0.2">
      <c r="B28682" s="7" t="s">
        <v>28788</v>
      </c>
      <c r="E28682" s="7">
        <v>474</v>
      </c>
    </row>
    <row r="28683" spans="2:5" x14ac:dyDescent="0.2">
      <c r="B28683" s="7" t="s">
        <v>28789</v>
      </c>
      <c r="E28683" s="7">
        <v>438</v>
      </c>
    </row>
    <row r="28684" spans="2:5" x14ac:dyDescent="0.2">
      <c r="B28684" s="7" t="s">
        <v>28790</v>
      </c>
      <c r="E28684" s="7">
        <v>389</v>
      </c>
    </row>
    <row r="28685" spans="2:5" x14ac:dyDescent="0.2">
      <c r="B28685" s="7" t="s">
        <v>28791</v>
      </c>
      <c r="E28685" s="7">
        <v>487</v>
      </c>
    </row>
    <row r="28686" spans="2:5" x14ac:dyDescent="0.2">
      <c r="B28686" s="7" t="s">
        <v>28792</v>
      </c>
      <c r="E28686" s="7">
        <v>316</v>
      </c>
    </row>
    <row r="28687" spans="2:5" x14ac:dyDescent="0.2">
      <c r="B28687" s="7" t="s">
        <v>28793</v>
      </c>
      <c r="E28687" s="7">
        <v>472</v>
      </c>
    </row>
    <row r="28688" spans="2:5" x14ac:dyDescent="0.2">
      <c r="B28688" s="7" t="s">
        <v>28794</v>
      </c>
      <c r="E28688" s="7">
        <v>429</v>
      </c>
    </row>
    <row r="28689" spans="2:5" x14ac:dyDescent="0.2">
      <c r="B28689" s="7" t="s">
        <v>28795</v>
      </c>
      <c r="E28689" s="7">
        <v>392</v>
      </c>
    </row>
    <row r="28690" spans="2:5" x14ac:dyDescent="0.2">
      <c r="B28690" s="7" t="s">
        <v>28796</v>
      </c>
      <c r="E28690" s="7">
        <v>549</v>
      </c>
    </row>
    <row r="28691" spans="2:5" x14ac:dyDescent="0.2">
      <c r="B28691" s="7" t="s">
        <v>28797</v>
      </c>
      <c r="E28691" s="7">
        <v>498</v>
      </c>
    </row>
    <row r="28692" spans="2:5" x14ac:dyDescent="0.2">
      <c r="B28692" s="7" t="s">
        <v>28798</v>
      </c>
      <c r="E28692" s="7">
        <v>413</v>
      </c>
    </row>
    <row r="28693" spans="2:5" x14ac:dyDescent="0.2">
      <c r="B28693" s="7" t="s">
        <v>28799</v>
      </c>
      <c r="E28693" s="7">
        <v>411</v>
      </c>
    </row>
    <row r="28694" spans="2:5" x14ac:dyDescent="0.2">
      <c r="B28694" s="7" t="s">
        <v>28800</v>
      </c>
      <c r="E28694" s="7">
        <v>419</v>
      </c>
    </row>
    <row r="28695" spans="2:5" x14ac:dyDescent="0.2">
      <c r="B28695" s="7" t="s">
        <v>28801</v>
      </c>
      <c r="E28695" s="7">
        <v>569</v>
      </c>
    </row>
    <row r="28696" spans="2:5" x14ac:dyDescent="0.2">
      <c r="B28696" s="7" t="s">
        <v>28802</v>
      </c>
      <c r="E28696" s="7">
        <v>403</v>
      </c>
    </row>
    <row r="28697" spans="2:5" x14ac:dyDescent="0.2">
      <c r="B28697" s="7" t="s">
        <v>28803</v>
      </c>
      <c r="E28697" s="7">
        <v>294</v>
      </c>
    </row>
    <row r="28698" spans="2:5" x14ac:dyDescent="0.2">
      <c r="B28698" s="7" t="s">
        <v>28804</v>
      </c>
      <c r="E28698" s="7">
        <v>402</v>
      </c>
    </row>
    <row r="28699" spans="2:5" x14ac:dyDescent="0.2">
      <c r="B28699" s="7" t="s">
        <v>28805</v>
      </c>
      <c r="E28699" s="7">
        <v>382</v>
      </c>
    </row>
    <row r="28700" spans="2:5" x14ac:dyDescent="0.2">
      <c r="B28700" s="7" t="s">
        <v>28806</v>
      </c>
      <c r="E28700" s="7">
        <v>447</v>
      </c>
    </row>
    <row r="28701" spans="2:5" x14ac:dyDescent="0.2">
      <c r="B28701" s="7" t="s">
        <v>28807</v>
      </c>
      <c r="E28701" s="7">
        <v>445</v>
      </c>
    </row>
    <row r="28702" spans="2:5" x14ac:dyDescent="0.2">
      <c r="B28702" s="7" t="s">
        <v>28808</v>
      </c>
      <c r="E28702" s="7">
        <v>451</v>
      </c>
    </row>
    <row r="28703" spans="2:5" x14ac:dyDescent="0.2">
      <c r="B28703" s="7" t="s">
        <v>28809</v>
      </c>
      <c r="E28703" s="7">
        <v>420</v>
      </c>
    </row>
    <row r="28704" spans="2:5" x14ac:dyDescent="0.2">
      <c r="B28704" s="7" t="s">
        <v>28810</v>
      </c>
      <c r="E28704" s="7">
        <v>430</v>
      </c>
    </row>
    <row r="28705" spans="2:5" x14ac:dyDescent="0.2">
      <c r="B28705" s="7" t="s">
        <v>28811</v>
      </c>
      <c r="E28705" s="7">
        <v>426</v>
      </c>
    </row>
    <row r="28706" spans="2:5" x14ac:dyDescent="0.2">
      <c r="B28706" s="7" t="s">
        <v>28812</v>
      </c>
      <c r="E28706" s="7">
        <v>324</v>
      </c>
    </row>
    <row r="28707" spans="2:5" x14ac:dyDescent="0.2">
      <c r="B28707" s="7" t="s">
        <v>28813</v>
      </c>
      <c r="E28707" s="7">
        <v>359</v>
      </c>
    </row>
    <row r="28708" spans="2:5" x14ac:dyDescent="0.2">
      <c r="B28708" s="7" t="s">
        <v>28814</v>
      </c>
      <c r="E28708" s="7">
        <v>375</v>
      </c>
    </row>
    <row r="28709" spans="2:5" x14ac:dyDescent="0.2">
      <c r="B28709" s="7" t="s">
        <v>28815</v>
      </c>
      <c r="E28709" s="7">
        <v>245</v>
      </c>
    </row>
    <row r="28710" spans="2:5" x14ac:dyDescent="0.2">
      <c r="B28710" s="7" t="s">
        <v>28816</v>
      </c>
      <c r="E28710" s="7">
        <v>284</v>
      </c>
    </row>
    <row r="28711" spans="2:5" x14ac:dyDescent="0.2">
      <c r="B28711" s="7" t="s">
        <v>28817</v>
      </c>
      <c r="E28711" s="7">
        <v>204</v>
      </c>
    </row>
    <row r="28712" spans="2:5" x14ac:dyDescent="0.2">
      <c r="B28712" s="7" t="s">
        <v>28818</v>
      </c>
      <c r="E28712" s="7">
        <v>203</v>
      </c>
    </row>
    <row r="28713" spans="2:5" x14ac:dyDescent="0.2">
      <c r="B28713" s="7" t="s">
        <v>28819</v>
      </c>
      <c r="E28713" s="7">
        <v>230</v>
      </c>
    </row>
    <row r="28714" spans="2:5" x14ac:dyDescent="0.2">
      <c r="B28714" s="7" t="s">
        <v>28820</v>
      </c>
      <c r="E28714" s="7">
        <v>0</v>
      </c>
    </row>
    <row r="28715" spans="2:5" x14ac:dyDescent="0.2">
      <c r="B28715" s="7" t="s">
        <v>28821</v>
      </c>
      <c r="E28715" s="7">
        <v>416</v>
      </c>
    </row>
    <row r="28716" spans="2:5" x14ac:dyDescent="0.2">
      <c r="B28716" s="7" t="s">
        <v>28822</v>
      </c>
      <c r="E28716" s="7">
        <v>368</v>
      </c>
    </row>
    <row r="28717" spans="2:5" x14ac:dyDescent="0.2">
      <c r="B28717" s="7" t="s">
        <v>28823</v>
      </c>
      <c r="E28717" s="7">
        <v>422</v>
      </c>
    </row>
    <row r="28718" spans="2:5" x14ac:dyDescent="0.2">
      <c r="B28718" s="7" t="s">
        <v>28824</v>
      </c>
      <c r="E28718" s="7">
        <v>430</v>
      </c>
    </row>
    <row r="28719" spans="2:5" x14ac:dyDescent="0.2">
      <c r="B28719" s="7" t="s">
        <v>28825</v>
      </c>
      <c r="E28719" s="7">
        <v>198</v>
      </c>
    </row>
    <row r="28720" spans="2:5" x14ac:dyDescent="0.2">
      <c r="B28720" s="7" t="s">
        <v>28826</v>
      </c>
      <c r="E28720" s="7">
        <v>222</v>
      </c>
    </row>
    <row r="28721" spans="2:5" x14ac:dyDescent="0.2">
      <c r="B28721" s="7" t="s">
        <v>28827</v>
      </c>
      <c r="E28721" s="7">
        <v>370</v>
      </c>
    </row>
    <row r="28722" spans="2:5" x14ac:dyDescent="0.2">
      <c r="B28722" s="7" t="s">
        <v>28828</v>
      </c>
      <c r="E28722" s="7">
        <v>397</v>
      </c>
    </row>
    <row r="28723" spans="2:5" x14ac:dyDescent="0.2">
      <c r="B28723" s="7" t="s">
        <v>28829</v>
      </c>
      <c r="E28723" s="7">
        <v>319</v>
      </c>
    </row>
    <row r="28724" spans="2:5" x14ac:dyDescent="0.2">
      <c r="B28724" s="7" t="s">
        <v>28830</v>
      </c>
      <c r="E28724" s="7">
        <v>386</v>
      </c>
    </row>
    <row r="28725" spans="2:5" x14ac:dyDescent="0.2">
      <c r="B28725" s="7" t="s">
        <v>28831</v>
      </c>
      <c r="E28725" s="7">
        <v>261</v>
      </c>
    </row>
    <row r="28726" spans="2:5" x14ac:dyDescent="0.2">
      <c r="B28726" s="7" t="s">
        <v>28832</v>
      </c>
      <c r="E28726" s="7">
        <v>339</v>
      </c>
    </row>
    <row r="28727" spans="2:5" x14ac:dyDescent="0.2">
      <c r="B28727" s="7" t="s">
        <v>28833</v>
      </c>
      <c r="E28727" s="7">
        <v>335</v>
      </c>
    </row>
    <row r="28728" spans="2:5" x14ac:dyDescent="0.2">
      <c r="B28728" s="7" t="s">
        <v>28834</v>
      </c>
      <c r="E28728" s="7">
        <v>182</v>
      </c>
    </row>
    <row r="28729" spans="2:5" x14ac:dyDescent="0.2">
      <c r="B28729" s="7" t="s">
        <v>28835</v>
      </c>
      <c r="E28729" s="7">
        <v>259</v>
      </c>
    </row>
    <row r="28730" spans="2:5" x14ac:dyDescent="0.2">
      <c r="B28730" s="7" t="s">
        <v>28836</v>
      </c>
      <c r="E28730" s="7">
        <v>324</v>
      </c>
    </row>
    <row r="28731" spans="2:5" x14ac:dyDescent="0.2">
      <c r="B28731" s="7" t="s">
        <v>28837</v>
      </c>
      <c r="E28731" s="7">
        <v>352</v>
      </c>
    </row>
    <row r="28732" spans="2:5" x14ac:dyDescent="0.2">
      <c r="B28732" s="7" t="s">
        <v>28838</v>
      </c>
      <c r="E28732" s="7">
        <v>442</v>
      </c>
    </row>
    <row r="28733" spans="2:5" x14ac:dyDescent="0.2">
      <c r="B28733" s="7" t="s">
        <v>28839</v>
      </c>
      <c r="E28733" s="7">
        <v>381</v>
      </c>
    </row>
    <row r="28734" spans="2:5" x14ac:dyDescent="0.2">
      <c r="B28734" s="7" t="s">
        <v>28840</v>
      </c>
      <c r="E28734" s="7">
        <v>282</v>
      </c>
    </row>
    <row r="28735" spans="2:5" x14ac:dyDescent="0.2">
      <c r="B28735" s="7" t="s">
        <v>28841</v>
      </c>
      <c r="E28735" s="7">
        <v>425</v>
      </c>
    </row>
    <row r="28736" spans="2:5" x14ac:dyDescent="0.2">
      <c r="B28736" s="7" t="s">
        <v>28842</v>
      </c>
      <c r="E28736" s="7">
        <v>345</v>
      </c>
    </row>
    <row r="28737" spans="2:5" x14ac:dyDescent="0.2">
      <c r="B28737" s="7" t="s">
        <v>28843</v>
      </c>
      <c r="E28737" s="7">
        <v>419</v>
      </c>
    </row>
    <row r="28738" spans="2:5" x14ac:dyDescent="0.2">
      <c r="B28738" s="7" t="s">
        <v>28844</v>
      </c>
      <c r="E28738" s="7">
        <v>434</v>
      </c>
    </row>
    <row r="28739" spans="2:5" x14ac:dyDescent="0.2">
      <c r="B28739" s="7" t="s">
        <v>28845</v>
      </c>
      <c r="E28739" s="7">
        <v>181</v>
      </c>
    </row>
    <row r="28740" spans="2:5" x14ac:dyDescent="0.2">
      <c r="B28740" s="7" t="s">
        <v>28846</v>
      </c>
      <c r="E28740" s="7">
        <v>367</v>
      </c>
    </row>
    <row r="28741" spans="2:5" x14ac:dyDescent="0.2">
      <c r="B28741" s="7" t="s">
        <v>28847</v>
      </c>
      <c r="E28741" s="7">
        <v>261</v>
      </c>
    </row>
    <row r="28742" spans="2:5" x14ac:dyDescent="0.2">
      <c r="B28742" s="7" t="s">
        <v>28848</v>
      </c>
      <c r="E28742" s="7">
        <v>357</v>
      </c>
    </row>
    <row r="28743" spans="2:5" x14ac:dyDescent="0.2">
      <c r="B28743" s="7" t="s">
        <v>28849</v>
      </c>
      <c r="E28743" s="7">
        <v>428</v>
      </c>
    </row>
    <row r="28744" spans="2:5" x14ac:dyDescent="0.2">
      <c r="B28744" s="7" t="s">
        <v>28850</v>
      </c>
      <c r="E28744" s="7">
        <v>304</v>
      </c>
    </row>
    <row r="28745" spans="2:5" x14ac:dyDescent="0.2">
      <c r="B28745" s="7" t="s">
        <v>28851</v>
      </c>
      <c r="E28745" s="7">
        <v>268</v>
      </c>
    </row>
    <row r="28746" spans="2:5" x14ac:dyDescent="0.2">
      <c r="B28746" s="7" t="s">
        <v>28852</v>
      </c>
      <c r="E28746" s="7">
        <v>374</v>
      </c>
    </row>
    <row r="28747" spans="2:5" x14ac:dyDescent="0.2">
      <c r="B28747" s="7" t="s">
        <v>28853</v>
      </c>
      <c r="E28747" s="7">
        <v>267</v>
      </c>
    </row>
    <row r="28748" spans="2:5" x14ac:dyDescent="0.2">
      <c r="B28748" s="7" t="s">
        <v>28854</v>
      </c>
      <c r="E28748" s="7">
        <v>349</v>
      </c>
    </row>
    <row r="28749" spans="2:5" x14ac:dyDescent="0.2">
      <c r="B28749" s="7" t="s">
        <v>28855</v>
      </c>
      <c r="E28749" s="7">
        <v>346</v>
      </c>
    </row>
    <row r="28750" spans="2:5" x14ac:dyDescent="0.2">
      <c r="B28750" s="7" t="s">
        <v>28856</v>
      </c>
      <c r="E28750" s="7">
        <v>429</v>
      </c>
    </row>
    <row r="28751" spans="2:5" x14ac:dyDescent="0.2">
      <c r="B28751" s="7" t="s">
        <v>28857</v>
      </c>
      <c r="E28751" s="7">
        <v>329</v>
      </c>
    </row>
    <row r="28752" spans="2:5" x14ac:dyDescent="0.2">
      <c r="B28752" s="7" t="s">
        <v>28858</v>
      </c>
      <c r="E28752" s="7">
        <v>412</v>
      </c>
    </row>
    <row r="28753" spans="2:5" x14ac:dyDescent="0.2">
      <c r="B28753" s="7" t="s">
        <v>28859</v>
      </c>
      <c r="E28753" s="7">
        <v>333</v>
      </c>
    </row>
    <row r="28754" spans="2:5" x14ac:dyDescent="0.2">
      <c r="B28754" s="7" t="s">
        <v>28860</v>
      </c>
      <c r="E28754" s="7">
        <v>348</v>
      </c>
    </row>
    <row r="28755" spans="2:5" x14ac:dyDescent="0.2">
      <c r="B28755" s="7" t="s">
        <v>28861</v>
      </c>
      <c r="E28755" s="7">
        <v>348</v>
      </c>
    </row>
    <row r="28756" spans="2:5" x14ac:dyDescent="0.2">
      <c r="B28756" s="7" t="s">
        <v>28862</v>
      </c>
      <c r="E28756" s="7">
        <v>346</v>
      </c>
    </row>
    <row r="28757" spans="2:5" x14ac:dyDescent="0.2">
      <c r="B28757" s="7" t="s">
        <v>28863</v>
      </c>
      <c r="E28757" s="7">
        <v>420</v>
      </c>
    </row>
    <row r="28758" spans="2:5" x14ac:dyDescent="0.2">
      <c r="B28758" s="7" t="s">
        <v>28864</v>
      </c>
      <c r="E28758" s="7">
        <v>322</v>
      </c>
    </row>
    <row r="28759" spans="2:5" x14ac:dyDescent="0.2">
      <c r="B28759" s="7" t="s">
        <v>28865</v>
      </c>
      <c r="E28759" s="7">
        <v>482</v>
      </c>
    </row>
    <row r="28760" spans="2:5" x14ac:dyDescent="0.2">
      <c r="B28760" s="7" t="s">
        <v>28866</v>
      </c>
      <c r="E28760" s="7">
        <v>467</v>
      </c>
    </row>
    <row r="28761" spans="2:5" x14ac:dyDescent="0.2">
      <c r="B28761" s="7" t="s">
        <v>28867</v>
      </c>
      <c r="E28761" s="7">
        <v>359</v>
      </c>
    </row>
    <row r="28762" spans="2:5" x14ac:dyDescent="0.2">
      <c r="B28762" s="7" t="s">
        <v>28868</v>
      </c>
      <c r="E28762" s="7">
        <v>445</v>
      </c>
    </row>
    <row r="28763" spans="2:5" x14ac:dyDescent="0.2">
      <c r="B28763" s="7" t="s">
        <v>28869</v>
      </c>
      <c r="E28763" s="7">
        <v>487</v>
      </c>
    </row>
    <row r="28764" spans="2:5" x14ac:dyDescent="0.2">
      <c r="B28764" s="7" t="s">
        <v>28870</v>
      </c>
      <c r="E28764" s="7">
        <v>370</v>
      </c>
    </row>
    <row r="28765" spans="2:5" x14ac:dyDescent="0.2">
      <c r="B28765" s="7" t="s">
        <v>28871</v>
      </c>
      <c r="E28765" s="7">
        <v>394</v>
      </c>
    </row>
    <row r="28766" spans="2:5" x14ac:dyDescent="0.2">
      <c r="B28766" s="7" t="s">
        <v>28872</v>
      </c>
      <c r="E28766" s="7">
        <v>276</v>
      </c>
    </row>
    <row r="28767" spans="2:5" x14ac:dyDescent="0.2">
      <c r="B28767" s="7" t="s">
        <v>28873</v>
      </c>
      <c r="E28767" s="7">
        <v>370</v>
      </c>
    </row>
    <row r="28768" spans="2:5" x14ac:dyDescent="0.2">
      <c r="B28768" s="7" t="s">
        <v>28874</v>
      </c>
      <c r="E28768" s="7">
        <v>361</v>
      </c>
    </row>
    <row r="28769" spans="2:5" x14ac:dyDescent="0.2">
      <c r="B28769" s="7" t="s">
        <v>28875</v>
      </c>
      <c r="E28769" s="7">
        <v>374</v>
      </c>
    </row>
    <row r="28770" spans="2:5" x14ac:dyDescent="0.2">
      <c r="B28770" s="7" t="s">
        <v>28876</v>
      </c>
      <c r="E28770" s="7">
        <v>279</v>
      </c>
    </row>
    <row r="28771" spans="2:5" x14ac:dyDescent="0.2">
      <c r="B28771" s="7" t="s">
        <v>28877</v>
      </c>
      <c r="E28771" s="7">
        <v>376</v>
      </c>
    </row>
    <row r="28772" spans="2:5" x14ac:dyDescent="0.2">
      <c r="B28772" s="7" t="s">
        <v>28878</v>
      </c>
      <c r="E28772" s="7">
        <v>259</v>
      </c>
    </row>
    <row r="28773" spans="2:5" x14ac:dyDescent="0.2">
      <c r="B28773" s="7" t="s">
        <v>28879</v>
      </c>
      <c r="E28773" s="7">
        <v>316</v>
      </c>
    </row>
    <row r="28774" spans="2:5" x14ac:dyDescent="0.2">
      <c r="B28774" s="7" t="s">
        <v>28880</v>
      </c>
      <c r="E28774" s="7">
        <v>348</v>
      </c>
    </row>
    <row r="28775" spans="2:5" x14ac:dyDescent="0.2">
      <c r="B28775" s="7" t="s">
        <v>28881</v>
      </c>
      <c r="E28775" s="7">
        <v>285</v>
      </c>
    </row>
    <row r="28776" spans="2:5" x14ac:dyDescent="0.2">
      <c r="B28776" s="7" t="s">
        <v>28882</v>
      </c>
      <c r="E28776" s="7">
        <v>252</v>
      </c>
    </row>
    <row r="28777" spans="2:5" x14ac:dyDescent="0.2">
      <c r="B28777" s="7" t="s">
        <v>28883</v>
      </c>
      <c r="E28777" s="7">
        <v>398</v>
      </c>
    </row>
    <row r="28778" spans="2:5" x14ac:dyDescent="0.2">
      <c r="B28778" s="7" t="s">
        <v>28884</v>
      </c>
      <c r="E28778" s="7">
        <v>404</v>
      </c>
    </row>
    <row r="28779" spans="2:5" x14ac:dyDescent="0.2">
      <c r="B28779" s="7" t="s">
        <v>28885</v>
      </c>
      <c r="E28779" s="7">
        <v>361</v>
      </c>
    </row>
    <row r="28780" spans="2:5" x14ac:dyDescent="0.2">
      <c r="B28780" s="7" t="s">
        <v>28886</v>
      </c>
      <c r="E28780" s="7">
        <v>316</v>
      </c>
    </row>
    <row r="28781" spans="2:5" x14ac:dyDescent="0.2">
      <c r="B28781" s="7" t="s">
        <v>28887</v>
      </c>
      <c r="E28781" s="7">
        <v>421</v>
      </c>
    </row>
    <row r="28782" spans="2:5" x14ac:dyDescent="0.2">
      <c r="B28782" s="7" t="s">
        <v>28888</v>
      </c>
      <c r="E28782" s="7">
        <v>381</v>
      </c>
    </row>
    <row r="28783" spans="2:5" x14ac:dyDescent="0.2">
      <c r="B28783" s="7" t="s">
        <v>28889</v>
      </c>
      <c r="E28783" s="7">
        <v>378</v>
      </c>
    </row>
    <row r="28784" spans="2:5" x14ac:dyDescent="0.2">
      <c r="B28784" s="7" t="s">
        <v>28890</v>
      </c>
      <c r="E28784" s="7">
        <v>443</v>
      </c>
    </row>
    <row r="28785" spans="2:5" x14ac:dyDescent="0.2">
      <c r="B28785" s="7" t="s">
        <v>28891</v>
      </c>
      <c r="E28785" s="7">
        <v>387</v>
      </c>
    </row>
    <row r="28786" spans="2:5" x14ac:dyDescent="0.2">
      <c r="B28786" s="7" t="s">
        <v>28892</v>
      </c>
      <c r="E28786" s="7">
        <v>248</v>
      </c>
    </row>
    <row r="28787" spans="2:5" x14ac:dyDescent="0.2">
      <c r="B28787" s="7" t="s">
        <v>28893</v>
      </c>
      <c r="E28787" s="7">
        <v>352</v>
      </c>
    </row>
    <row r="28788" spans="2:5" x14ac:dyDescent="0.2">
      <c r="B28788" s="7" t="s">
        <v>28894</v>
      </c>
      <c r="E28788" s="7">
        <v>409</v>
      </c>
    </row>
    <row r="28789" spans="2:5" x14ac:dyDescent="0.2">
      <c r="B28789" s="7" t="s">
        <v>28895</v>
      </c>
      <c r="E28789" s="7">
        <v>466</v>
      </c>
    </row>
    <row r="28790" spans="2:5" x14ac:dyDescent="0.2">
      <c r="B28790" s="7" t="s">
        <v>28896</v>
      </c>
      <c r="E28790" s="7">
        <v>356</v>
      </c>
    </row>
    <row r="28791" spans="2:5" x14ac:dyDescent="0.2">
      <c r="B28791" s="7" t="s">
        <v>28897</v>
      </c>
      <c r="E28791" s="7">
        <v>325</v>
      </c>
    </row>
    <row r="28792" spans="2:5" x14ac:dyDescent="0.2">
      <c r="B28792" s="7" t="s">
        <v>28898</v>
      </c>
      <c r="E28792" s="7">
        <v>431</v>
      </c>
    </row>
    <row r="28793" spans="2:5" x14ac:dyDescent="0.2">
      <c r="B28793" s="7" t="s">
        <v>28899</v>
      </c>
      <c r="E28793" s="7">
        <v>260</v>
      </c>
    </row>
    <row r="28794" spans="2:5" x14ac:dyDescent="0.2">
      <c r="B28794" s="7" t="s">
        <v>28900</v>
      </c>
      <c r="E28794" s="7">
        <v>349</v>
      </c>
    </row>
    <row r="28795" spans="2:5" x14ac:dyDescent="0.2">
      <c r="B28795" s="7" t="s">
        <v>28901</v>
      </c>
      <c r="E28795" s="7">
        <v>399</v>
      </c>
    </row>
    <row r="28796" spans="2:5" x14ac:dyDescent="0.2">
      <c r="B28796" s="7" t="s">
        <v>28902</v>
      </c>
      <c r="E28796" s="7">
        <v>369</v>
      </c>
    </row>
    <row r="28797" spans="2:5" x14ac:dyDescent="0.2">
      <c r="B28797" s="7" t="s">
        <v>28903</v>
      </c>
      <c r="E28797" s="7">
        <v>322</v>
      </c>
    </row>
    <row r="28798" spans="2:5" x14ac:dyDescent="0.2">
      <c r="B28798" s="7" t="s">
        <v>28904</v>
      </c>
      <c r="E28798" s="7">
        <v>344</v>
      </c>
    </row>
    <row r="28799" spans="2:5" x14ac:dyDescent="0.2">
      <c r="B28799" s="7" t="s">
        <v>28905</v>
      </c>
      <c r="E28799" s="7">
        <v>352</v>
      </c>
    </row>
    <row r="28800" spans="2:5" x14ac:dyDescent="0.2">
      <c r="B28800" s="7" t="s">
        <v>28906</v>
      </c>
      <c r="E28800" s="7">
        <v>350</v>
      </c>
    </row>
    <row r="28801" spans="2:5" x14ac:dyDescent="0.2">
      <c r="B28801" s="7" t="s">
        <v>28907</v>
      </c>
      <c r="E28801" s="7">
        <v>508</v>
      </c>
    </row>
    <row r="28802" spans="2:5" x14ac:dyDescent="0.2">
      <c r="B28802" s="7" t="s">
        <v>28908</v>
      </c>
      <c r="E28802" s="7">
        <v>338</v>
      </c>
    </row>
    <row r="28803" spans="2:5" x14ac:dyDescent="0.2">
      <c r="B28803" s="7" t="s">
        <v>28909</v>
      </c>
      <c r="E28803" s="7">
        <v>341</v>
      </c>
    </row>
    <row r="28804" spans="2:5" x14ac:dyDescent="0.2">
      <c r="B28804" s="7" t="s">
        <v>28910</v>
      </c>
      <c r="E28804" s="7">
        <v>479</v>
      </c>
    </row>
    <row r="28805" spans="2:5" x14ac:dyDescent="0.2">
      <c r="B28805" s="7" t="s">
        <v>28911</v>
      </c>
      <c r="E28805" s="7">
        <v>398</v>
      </c>
    </row>
    <row r="28806" spans="2:5" x14ac:dyDescent="0.2">
      <c r="B28806" s="7" t="s">
        <v>28912</v>
      </c>
      <c r="E28806" s="7">
        <v>495</v>
      </c>
    </row>
    <row r="28807" spans="2:5" x14ac:dyDescent="0.2">
      <c r="B28807" s="7" t="s">
        <v>28913</v>
      </c>
      <c r="E28807" s="7">
        <v>456</v>
      </c>
    </row>
    <row r="28808" spans="2:5" x14ac:dyDescent="0.2">
      <c r="B28808" s="7" t="s">
        <v>28914</v>
      </c>
      <c r="E28808" s="7">
        <v>521</v>
      </c>
    </row>
    <row r="28809" spans="2:5" x14ac:dyDescent="0.2">
      <c r="B28809" s="7" t="s">
        <v>28915</v>
      </c>
      <c r="E28809" s="7">
        <v>250</v>
      </c>
    </row>
    <row r="28810" spans="2:5" x14ac:dyDescent="0.2">
      <c r="B28810" s="7" t="s">
        <v>28916</v>
      </c>
      <c r="E28810" s="7">
        <v>422</v>
      </c>
    </row>
    <row r="28811" spans="2:5" x14ac:dyDescent="0.2">
      <c r="B28811" s="7" t="s">
        <v>28917</v>
      </c>
      <c r="E28811" s="7">
        <v>282</v>
      </c>
    </row>
    <row r="28812" spans="2:5" x14ac:dyDescent="0.2">
      <c r="B28812" s="7" t="s">
        <v>28918</v>
      </c>
      <c r="E28812" s="7">
        <v>306</v>
      </c>
    </row>
    <row r="28813" spans="2:5" x14ac:dyDescent="0.2">
      <c r="B28813" s="7" t="s">
        <v>28919</v>
      </c>
      <c r="E28813" s="7">
        <v>302</v>
      </c>
    </row>
    <row r="28814" spans="2:5" x14ac:dyDescent="0.2">
      <c r="B28814" s="7" t="s">
        <v>28920</v>
      </c>
      <c r="E28814" s="7">
        <v>0</v>
      </c>
    </row>
    <row r="28815" spans="2:5" x14ac:dyDescent="0.2">
      <c r="B28815" s="7" t="s">
        <v>28921</v>
      </c>
      <c r="E28815" s="7">
        <v>555</v>
      </c>
    </row>
    <row r="28816" spans="2:5" x14ac:dyDescent="0.2">
      <c r="B28816" s="7" t="s">
        <v>28922</v>
      </c>
      <c r="E28816" s="7">
        <v>407</v>
      </c>
    </row>
    <row r="28817" spans="2:5" x14ac:dyDescent="0.2">
      <c r="B28817" s="7" t="s">
        <v>28923</v>
      </c>
      <c r="E28817" s="7">
        <v>404</v>
      </c>
    </row>
    <row r="28818" spans="2:5" x14ac:dyDescent="0.2">
      <c r="B28818" s="7" t="s">
        <v>28924</v>
      </c>
      <c r="E28818" s="7">
        <v>510</v>
      </c>
    </row>
    <row r="28819" spans="2:5" x14ac:dyDescent="0.2">
      <c r="B28819" s="7" t="s">
        <v>28925</v>
      </c>
      <c r="E28819" s="7">
        <v>291</v>
      </c>
    </row>
    <row r="28820" spans="2:5" x14ac:dyDescent="0.2">
      <c r="B28820" s="7" t="s">
        <v>28926</v>
      </c>
      <c r="E28820" s="7">
        <v>260</v>
      </c>
    </row>
    <row r="28821" spans="2:5" x14ac:dyDescent="0.2">
      <c r="B28821" s="7" t="s">
        <v>28927</v>
      </c>
      <c r="E28821" s="7">
        <v>535</v>
      </c>
    </row>
    <row r="28822" spans="2:5" x14ac:dyDescent="0.2">
      <c r="B28822" s="7" t="s">
        <v>28928</v>
      </c>
      <c r="E28822" s="7">
        <v>474</v>
      </c>
    </row>
    <row r="28823" spans="2:5" x14ac:dyDescent="0.2">
      <c r="B28823" s="7" t="s">
        <v>28929</v>
      </c>
      <c r="E28823" s="7">
        <v>425</v>
      </c>
    </row>
    <row r="28824" spans="2:5" x14ac:dyDescent="0.2">
      <c r="B28824" s="7" t="s">
        <v>28930</v>
      </c>
      <c r="E28824" s="7">
        <v>470</v>
      </c>
    </row>
    <row r="28825" spans="2:5" x14ac:dyDescent="0.2">
      <c r="B28825" s="7" t="s">
        <v>28931</v>
      </c>
      <c r="E28825" s="7">
        <v>418</v>
      </c>
    </row>
    <row r="28826" spans="2:5" x14ac:dyDescent="0.2">
      <c r="B28826" s="7" t="s">
        <v>28932</v>
      </c>
      <c r="E28826" s="7">
        <v>373</v>
      </c>
    </row>
    <row r="28827" spans="2:5" x14ac:dyDescent="0.2">
      <c r="B28827" s="7" t="s">
        <v>28933</v>
      </c>
      <c r="E28827" s="7">
        <v>520</v>
      </c>
    </row>
    <row r="28828" spans="2:5" x14ac:dyDescent="0.2">
      <c r="B28828" s="7" t="s">
        <v>28934</v>
      </c>
      <c r="E28828" s="7">
        <v>220</v>
      </c>
    </row>
    <row r="28829" spans="2:5" x14ac:dyDescent="0.2">
      <c r="B28829" s="7" t="s">
        <v>28935</v>
      </c>
      <c r="E28829" s="7">
        <v>352</v>
      </c>
    </row>
    <row r="28830" spans="2:5" x14ac:dyDescent="0.2">
      <c r="B28830" s="7" t="s">
        <v>28936</v>
      </c>
      <c r="E28830" s="7">
        <v>407</v>
      </c>
    </row>
    <row r="28831" spans="2:5" x14ac:dyDescent="0.2">
      <c r="B28831" s="7" t="s">
        <v>28937</v>
      </c>
      <c r="E28831" s="7">
        <v>461</v>
      </c>
    </row>
    <row r="28832" spans="2:5" x14ac:dyDescent="0.2">
      <c r="B28832" s="7" t="s">
        <v>28938</v>
      </c>
      <c r="E28832" s="7">
        <v>410</v>
      </c>
    </row>
    <row r="28833" spans="2:5" x14ac:dyDescent="0.2">
      <c r="B28833" s="7" t="s">
        <v>28939</v>
      </c>
      <c r="E28833" s="7">
        <v>395</v>
      </c>
    </row>
    <row r="28834" spans="2:5" x14ac:dyDescent="0.2">
      <c r="B28834" s="7" t="s">
        <v>28940</v>
      </c>
      <c r="E28834" s="7">
        <v>508</v>
      </c>
    </row>
    <row r="28835" spans="2:5" x14ac:dyDescent="0.2">
      <c r="B28835" s="7" t="s">
        <v>28941</v>
      </c>
      <c r="E28835" s="7">
        <v>370</v>
      </c>
    </row>
    <row r="28836" spans="2:5" x14ac:dyDescent="0.2">
      <c r="B28836" s="7" t="s">
        <v>28942</v>
      </c>
      <c r="E28836" s="7">
        <v>411</v>
      </c>
    </row>
    <row r="28837" spans="2:5" x14ac:dyDescent="0.2">
      <c r="B28837" s="7" t="s">
        <v>28943</v>
      </c>
      <c r="E28837" s="7">
        <v>529</v>
      </c>
    </row>
    <row r="28838" spans="2:5" x14ac:dyDescent="0.2">
      <c r="B28838" s="7" t="s">
        <v>28944</v>
      </c>
      <c r="E28838" s="7">
        <v>455</v>
      </c>
    </row>
    <row r="28839" spans="2:5" x14ac:dyDescent="0.2">
      <c r="B28839" s="7" t="s">
        <v>28945</v>
      </c>
      <c r="E28839" s="7">
        <v>247</v>
      </c>
    </row>
    <row r="28840" spans="2:5" x14ac:dyDescent="0.2">
      <c r="B28840" s="7" t="s">
        <v>28946</v>
      </c>
      <c r="E28840" s="7">
        <v>482</v>
      </c>
    </row>
    <row r="28841" spans="2:5" x14ac:dyDescent="0.2">
      <c r="B28841" s="7" t="s">
        <v>28947</v>
      </c>
      <c r="E28841" s="7">
        <v>218</v>
      </c>
    </row>
    <row r="28842" spans="2:5" x14ac:dyDescent="0.2">
      <c r="B28842" s="7" t="s">
        <v>28948</v>
      </c>
      <c r="E28842" s="7">
        <v>501</v>
      </c>
    </row>
    <row r="28843" spans="2:5" x14ac:dyDescent="0.2">
      <c r="B28843" s="7" t="s">
        <v>28949</v>
      </c>
      <c r="E28843" s="7">
        <v>439</v>
      </c>
    </row>
    <row r="28844" spans="2:5" x14ac:dyDescent="0.2">
      <c r="B28844" s="7" t="s">
        <v>28950</v>
      </c>
      <c r="E28844" s="7">
        <v>372</v>
      </c>
    </row>
    <row r="28845" spans="2:5" x14ac:dyDescent="0.2">
      <c r="B28845" s="7" t="s">
        <v>28951</v>
      </c>
      <c r="E28845" s="7">
        <v>334</v>
      </c>
    </row>
    <row r="28846" spans="2:5" x14ac:dyDescent="0.2">
      <c r="B28846" s="7" t="s">
        <v>28952</v>
      </c>
      <c r="E28846" s="7">
        <v>430</v>
      </c>
    </row>
    <row r="28847" spans="2:5" x14ac:dyDescent="0.2">
      <c r="B28847" s="7" t="s">
        <v>28953</v>
      </c>
      <c r="E28847" s="7">
        <v>531</v>
      </c>
    </row>
    <row r="28848" spans="2:5" x14ac:dyDescent="0.2">
      <c r="B28848" s="7" t="s">
        <v>28954</v>
      </c>
      <c r="E28848" s="7">
        <v>470</v>
      </c>
    </row>
    <row r="28849" spans="2:5" x14ac:dyDescent="0.2">
      <c r="B28849" s="7" t="s">
        <v>28955</v>
      </c>
      <c r="E28849" s="7">
        <v>469</v>
      </c>
    </row>
    <row r="28850" spans="2:5" x14ac:dyDescent="0.2">
      <c r="B28850" s="7" t="s">
        <v>28956</v>
      </c>
      <c r="E28850" s="7">
        <v>450</v>
      </c>
    </row>
    <row r="28851" spans="2:5" x14ac:dyDescent="0.2">
      <c r="B28851" s="7" t="s">
        <v>28957</v>
      </c>
      <c r="E28851" s="7">
        <v>590</v>
      </c>
    </row>
    <row r="28852" spans="2:5" x14ac:dyDescent="0.2">
      <c r="B28852" s="7" t="s">
        <v>28958</v>
      </c>
      <c r="E28852" s="7">
        <v>452</v>
      </c>
    </row>
    <row r="28853" spans="2:5" x14ac:dyDescent="0.2">
      <c r="B28853" s="7" t="s">
        <v>28959</v>
      </c>
      <c r="E28853" s="7">
        <v>519</v>
      </c>
    </row>
    <row r="28854" spans="2:5" x14ac:dyDescent="0.2">
      <c r="B28854" s="7" t="s">
        <v>28960</v>
      </c>
      <c r="E28854" s="7">
        <v>514</v>
      </c>
    </row>
    <row r="28855" spans="2:5" x14ac:dyDescent="0.2">
      <c r="B28855" s="7" t="s">
        <v>28961</v>
      </c>
      <c r="E28855" s="7">
        <v>437</v>
      </c>
    </row>
    <row r="28856" spans="2:5" x14ac:dyDescent="0.2">
      <c r="B28856" s="7" t="s">
        <v>28962</v>
      </c>
      <c r="E28856" s="7">
        <v>508</v>
      </c>
    </row>
    <row r="28857" spans="2:5" x14ac:dyDescent="0.2">
      <c r="B28857" s="7" t="s">
        <v>28963</v>
      </c>
      <c r="E28857" s="7">
        <v>534</v>
      </c>
    </row>
    <row r="28858" spans="2:5" x14ac:dyDescent="0.2">
      <c r="B28858" s="7" t="s">
        <v>28964</v>
      </c>
      <c r="E28858" s="7">
        <v>308</v>
      </c>
    </row>
    <row r="28859" spans="2:5" x14ac:dyDescent="0.2">
      <c r="B28859" s="7" t="s">
        <v>28965</v>
      </c>
      <c r="E28859" s="7">
        <v>632</v>
      </c>
    </row>
    <row r="28860" spans="2:5" x14ac:dyDescent="0.2">
      <c r="B28860" s="7" t="s">
        <v>28966</v>
      </c>
      <c r="E28860" s="7">
        <v>490</v>
      </c>
    </row>
    <row r="28861" spans="2:5" x14ac:dyDescent="0.2">
      <c r="B28861" s="7" t="s">
        <v>28967</v>
      </c>
      <c r="E28861" s="7">
        <v>636</v>
      </c>
    </row>
    <row r="28862" spans="2:5" x14ac:dyDescent="0.2">
      <c r="B28862" s="7" t="s">
        <v>28968</v>
      </c>
      <c r="E28862" s="7">
        <v>636</v>
      </c>
    </row>
    <row r="28863" spans="2:5" x14ac:dyDescent="0.2">
      <c r="B28863" s="7" t="s">
        <v>28969</v>
      </c>
      <c r="E28863" s="7">
        <v>514</v>
      </c>
    </row>
    <row r="28864" spans="2:5" x14ac:dyDescent="0.2">
      <c r="B28864" s="7" t="s">
        <v>28970</v>
      </c>
      <c r="E28864" s="7">
        <v>328</v>
      </c>
    </row>
    <row r="28865" spans="2:5" x14ac:dyDescent="0.2">
      <c r="B28865" s="7" t="s">
        <v>28971</v>
      </c>
      <c r="E28865" s="7">
        <v>424</v>
      </c>
    </row>
    <row r="28866" spans="2:5" x14ac:dyDescent="0.2">
      <c r="B28866" s="7" t="s">
        <v>28972</v>
      </c>
      <c r="E28866" s="7">
        <v>420</v>
      </c>
    </row>
    <row r="28867" spans="2:5" x14ac:dyDescent="0.2">
      <c r="B28867" s="7" t="s">
        <v>28973</v>
      </c>
      <c r="E28867" s="7">
        <v>384</v>
      </c>
    </row>
    <row r="28868" spans="2:5" x14ac:dyDescent="0.2">
      <c r="B28868" s="7" t="s">
        <v>28974</v>
      </c>
      <c r="E28868" s="7">
        <v>481</v>
      </c>
    </row>
    <row r="28869" spans="2:5" x14ac:dyDescent="0.2">
      <c r="B28869" s="7" t="s">
        <v>28975</v>
      </c>
      <c r="E28869" s="7">
        <v>431</v>
      </c>
    </row>
    <row r="28870" spans="2:5" x14ac:dyDescent="0.2">
      <c r="B28870" s="7" t="s">
        <v>28976</v>
      </c>
      <c r="E28870" s="7">
        <v>391</v>
      </c>
    </row>
    <row r="28871" spans="2:5" x14ac:dyDescent="0.2">
      <c r="B28871" s="7" t="s">
        <v>28977</v>
      </c>
      <c r="E28871" s="7">
        <v>436</v>
      </c>
    </row>
    <row r="28872" spans="2:5" x14ac:dyDescent="0.2">
      <c r="B28872" s="7" t="s">
        <v>28978</v>
      </c>
      <c r="E28872" s="7">
        <v>397</v>
      </c>
    </row>
    <row r="28873" spans="2:5" x14ac:dyDescent="0.2">
      <c r="B28873" s="7" t="s">
        <v>28979</v>
      </c>
      <c r="E28873" s="7">
        <v>509</v>
      </c>
    </row>
    <row r="28874" spans="2:5" x14ac:dyDescent="0.2">
      <c r="B28874" s="7" t="s">
        <v>28980</v>
      </c>
      <c r="E28874" s="7">
        <v>495</v>
      </c>
    </row>
    <row r="28875" spans="2:5" x14ac:dyDescent="0.2">
      <c r="B28875" s="7" t="s">
        <v>28981</v>
      </c>
      <c r="E28875" s="7">
        <v>448</v>
      </c>
    </row>
    <row r="28876" spans="2:5" x14ac:dyDescent="0.2">
      <c r="B28876" s="7" t="s">
        <v>28982</v>
      </c>
      <c r="E28876" s="7">
        <v>265</v>
      </c>
    </row>
    <row r="28877" spans="2:5" x14ac:dyDescent="0.2">
      <c r="B28877" s="7" t="s">
        <v>28983</v>
      </c>
      <c r="E28877" s="7">
        <v>492</v>
      </c>
    </row>
    <row r="28878" spans="2:5" x14ac:dyDescent="0.2">
      <c r="B28878" s="7" t="s">
        <v>28984</v>
      </c>
      <c r="E28878" s="7">
        <v>508</v>
      </c>
    </row>
    <row r="28879" spans="2:5" x14ac:dyDescent="0.2">
      <c r="B28879" s="7" t="s">
        <v>28985</v>
      </c>
      <c r="E28879" s="7">
        <v>454</v>
      </c>
    </row>
    <row r="28880" spans="2:5" x14ac:dyDescent="0.2">
      <c r="B28880" s="7" t="s">
        <v>28986</v>
      </c>
      <c r="E28880" s="7">
        <v>345</v>
      </c>
    </row>
    <row r="28881" spans="2:5" x14ac:dyDescent="0.2">
      <c r="B28881" s="7" t="s">
        <v>28987</v>
      </c>
      <c r="E28881" s="7">
        <v>498</v>
      </c>
    </row>
    <row r="28882" spans="2:5" x14ac:dyDescent="0.2">
      <c r="B28882" s="7" t="s">
        <v>28988</v>
      </c>
      <c r="E28882" s="7">
        <v>421</v>
      </c>
    </row>
    <row r="28883" spans="2:5" x14ac:dyDescent="0.2">
      <c r="B28883" s="7" t="s">
        <v>28989</v>
      </c>
      <c r="E28883" s="7">
        <v>366</v>
      </c>
    </row>
    <row r="28884" spans="2:5" x14ac:dyDescent="0.2">
      <c r="B28884" s="7" t="s">
        <v>28990</v>
      </c>
      <c r="E28884" s="7">
        <v>558</v>
      </c>
    </row>
    <row r="28885" spans="2:5" x14ac:dyDescent="0.2">
      <c r="B28885" s="7" t="s">
        <v>28991</v>
      </c>
      <c r="E28885" s="7">
        <v>534</v>
      </c>
    </row>
    <row r="28886" spans="2:5" x14ac:dyDescent="0.2">
      <c r="B28886" s="7" t="s">
        <v>28992</v>
      </c>
      <c r="E28886" s="7">
        <v>325</v>
      </c>
    </row>
    <row r="28887" spans="2:5" x14ac:dyDescent="0.2">
      <c r="B28887" s="7" t="s">
        <v>28993</v>
      </c>
      <c r="E28887" s="7">
        <v>404</v>
      </c>
    </row>
    <row r="28888" spans="2:5" x14ac:dyDescent="0.2">
      <c r="B28888" s="7" t="s">
        <v>28994</v>
      </c>
      <c r="E28888" s="7">
        <v>408</v>
      </c>
    </row>
    <row r="28889" spans="2:5" x14ac:dyDescent="0.2">
      <c r="B28889" s="7" t="s">
        <v>28995</v>
      </c>
      <c r="E28889" s="7">
        <v>468</v>
      </c>
    </row>
    <row r="28890" spans="2:5" x14ac:dyDescent="0.2">
      <c r="B28890" s="7" t="s">
        <v>28996</v>
      </c>
      <c r="E28890" s="7">
        <v>435</v>
      </c>
    </row>
    <row r="28891" spans="2:5" x14ac:dyDescent="0.2">
      <c r="B28891" s="7" t="s">
        <v>28997</v>
      </c>
      <c r="E28891" s="7">
        <v>444</v>
      </c>
    </row>
    <row r="28892" spans="2:5" x14ac:dyDescent="0.2">
      <c r="B28892" s="7" t="s">
        <v>28998</v>
      </c>
      <c r="E28892" s="7">
        <v>462</v>
      </c>
    </row>
    <row r="28893" spans="2:5" x14ac:dyDescent="0.2">
      <c r="B28893" s="7" t="s">
        <v>28999</v>
      </c>
      <c r="E28893" s="7">
        <v>406</v>
      </c>
    </row>
    <row r="28894" spans="2:5" x14ac:dyDescent="0.2">
      <c r="B28894" s="7" t="s">
        <v>29000</v>
      </c>
      <c r="E28894" s="7">
        <v>497</v>
      </c>
    </row>
    <row r="28895" spans="2:5" x14ac:dyDescent="0.2">
      <c r="B28895" s="7" t="s">
        <v>29001</v>
      </c>
      <c r="E28895" s="7">
        <v>417</v>
      </c>
    </row>
    <row r="28896" spans="2:5" x14ac:dyDescent="0.2">
      <c r="B28896" s="7" t="s">
        <v>29002</v>
      </c>
      <c r="E28896" s="7">
        <v>435</v>
      </c>
    </row>
    <row r="28897" spans="2:5" x14ac:dyDescent="0.2">
      <c r="B28897" s="7" t="s">
        <v>29003</v>
      </c>
      <c r="E28897" s="7">
        <v>211</v>
      </c>
    </row>
    <row r="28898" spans="2:5" x14ac:dyDescent="0.2">
      <c r="B28898" s="7" t="s">
        <v>29004</v>
      </c>
      <c r="E28898" s="7">
        <v>513</v>
      </c>
    </row>
    <row r="28899" spans="2:5" x14ac:dyDescent="0.2">
      <c r="B28899" s="7" t="s">
        <v>29005</v>
      </c>
      <c r="E28899" s="7">
        <v>430</v>
      </c>
    </row>
    <row r="28900" spans="2:5" x14ac:dyDescent="0.2">
      <c r="B28900" s="7" t="s">
        <v>29006</v>
      </c>
      <c r="E28900" s="7">
        <v>670</v>
      </c>
    </row>
    <row r="28901" spans="2:5" x14ac:dyDescent="0.2">
      <c r="B28901" s="7" t="s">
        <v>29007</v>
      </c>
      <c r="E28901" s="7">
        <v>421</v>
      </c>
    </row>
    <row r="28902" spans="2:5" x14ac:dyDescent="0.2">
      <c r="B28902" s="7" t="s">
        <v>29008</v>
      </c>
      <c r="E28902" s="7">
        <v>430</v>
      </c>
    </row>
    <row r="28903" spans="2:5" x14ac:dyDescent="0.2">
      <c r="B28903" s="7" t="s">
        <v>29009</v>
      </c>
      <c r="E28903" s="7">
        <v>427</v>
      </c>
    </row>
    <row r="28904" spans="2:5" x14ac:dyDescent="0.2">
      <c r="B28904" s="7" t="s">
        <v>29010</v>
      </c>
      <c r="E28904" s="7">
        <v>359</v>
      </c>
    </row>
    <row r="28905" spans="2:5" x14ac:dyDescent="0.2">
      <c r="B28905" s="7" t="s">
        <v>29011</v>
      </c>
      <c r="E28905" s="7">
        <v>343</v>
      </c>
    </row>
    <row r="28906" spans="2:5" x14ac:dyDescent="0.2">
      <c r="B28906" s="7" t="s">
        <v>29012</v>
      </c>
      <c r="E28906" s="7">
        <v>338</v>
      </c>
    </row>
    <row r="28907" spans="2:5" x14ac:dyDescent="0.2">
      <c r="B28907" s="7" t="s">
        <v>29013</v>
      </c>
      <c r="E28907" s="7">
        <v>353</v>
      </c>
    </row>
    <row r="28908" spans="2:5" x14ac:dyDescent="0.2">
      <c r="B28908" s="7" t="s">
        <v>29014</v>
      </c>
      <c r="E28908" s="7">
        <v>303</v>
      </c>
    </row>
    <row r="28909" spans="2:5" x14ac:dyDescent="0.2">
      <c r="B28909" s="7" t="s">
        <v>29015</v>
      </c>
      <c r="E28909" s="7">
        <v>183</v>
      </c>
    </row>
    <row r="28910" spans="2:5" x14ac:dyDescent="0.2">
      <c r="B28910" s="7" t="s">
        <v>29016</v>
      </c>
      <c r="E28910" s="7">
        <v>344</v>
      </c>
    </row>
    <row r="28911" spans="2:5" x14ac:dyDescent="0.2">
      <c r="B28911" s="7" t="s">
        <v>29017</v>
      </c>
      <c r="E28911" s="7">
        <v>209</v>
      </c>
    </row>
    <row r="28912" spans="2:5" x14ac:dyDescent="0.2">
      <c r="B28912" s="7" t="s">
        <v>29018</v>
      </c>
      <c r="E28912" s="7">
        <v>171</v>
      </c>
    </row>
    <row r="28913" spans="2:5" x14ac:dyDescent="0.2">
      <c r="B28913" s="7" t="s">
        <v>29019</v>
      </c>
      <c r="E28913" s="7">
        <v>211</v>
      </c>
    </row>
    <row r="28914" spans="2:5" x14ac:dyDescent="0.2">
      <c r="B28914" s="7" t="s">
        <v>29020</v>
      </c>
      <c r="E28914" s="7">
        <v>0</v>
      </c>
    </row>
    <row r="28915" spans="2:5" x14ac:dyDescent="0.2">
      <c r="B28915" s="7" t="s">
        <v>29021</v>
      </c>
      <c r="E28915" s="7">
        <v>372</v>
      </c>
    </row>
    <row r="28916" spans="2:5" x14ac:dyDescent="0.2">
      <c r="B28916" s="7" t="s">
        <v>29022</v>
      </c>
      <c r="E28916" s="7">
        <v>255</v>
      </c>
    </row>
    <row r="28917" spans="2:5" x14ac:dyDescent="0.2">
      <c r="B28917" s="7" t="s">
        <v>29023</v>
      </c>
      <c r="E28917" s="7">
        <v>277</v>
      </c>
    </row>
    <row r="28918" spans="2:5" x14ac:dyDescent="0.2">
      <c r="B28918" s="7" t="s">
        <v>29024</v>
      </c>
      <c r="E28918" s="7">
        <v>344</v>
      </c>
    </row>
    <row r="28919" spans="2:5" x14ac:dyDescent="0.2">
      <c r="B28919" s="7" t="s">
        <v>29025</v>
      </c>
      <c r="E28919" s="7">
        <v>311</v>
      </c>
    </row>
    <row r="28920" spans="2:5" x14ac:dyDescent="0.2">
      <c r="B28920" s="7" t="s">
        <v>29026</v>
      </c>
      <c r="E28920" s="7">
        <v>186</v>
      </c>
    </row>
    <row r="28921" spans="2:5" x14ac:dyDescent="0.2">
      <c r="B28921" s="7" t="s">
        <v>29027</v>
      </c>
      <c r="E28921" s="7">
        <v>305</v>
      </c>
    </row>
    <row r="28922" spans="2:5" x14ac:dyDescent="0.2">
      <c r="B28922" s="7" t="s">
        <v>29028</v>
      </c>
      <c r="E28922" s="7">
        <v>259</v>
      </c>
    </row>
    <row r="28923" spans="2:5" x14ac:dyDescent="0.2">
      <c r="B28923" s="7" t="s">
        <v>29029</v>
      </c>
      <c r="E28923" s="7">
        <v>220</v>
      </c>
    </row>
    <row r="28924" spans="2:5" x14ac:dyDescent="0.2">
      <c r="B28924" s="7" t="s">
        <v>29030</v>
      </c>
      <c r="E28924" s="7">
        <v>375</v>
      </c>
    </row>
    <row r="28925" spans="2:5" x14ac:dyDescent="0.2">
      <c r="B28925" s="7" t="s">
        <v>29031</v>
      </c>
      <c r="E28925" s="7">
        <v>214</v>
      </c>
    </row>
    <row r="28926" spans="2:5" x14ac:dyDescent="0.2">
      <c r="B28926" s="7" t="s">
        <v>29032</v>
      </c>
      <c r="E28926" s="7">
        <v>360</v>
      </c>
    </row>
    <row r="28927" spans="2:5" x14ac:dyDescent="0.2">
      <c r="B28927" s="7" t="s">
        <v>29033</v>
      </c>
      <c r="E28927" s="7">
        <v>284</v>
      </c>
    </row>
    <row r="28928" spans="2:5" x14ac:dyDescent="0.2">
      <c r="B28928" s="7" t="s">
        <v>29034</v>
      </c>
      <c r="E28928" s="7">
        <v>249</v>
      </c>
    </row>
    <row r="28929" spans="2:5" x14ac:dyDescent="0.2">
      <c r="B28929" s="7" t="s">
        <v>29035</v>
      </c>
      <c r="E28929" s="7">
        <v>267</v>
      </c>
    </row>
    <row r="28930" spans="2:5" x14ac:dyDescent="0.2">
      <c r="B28930" s="7" t="s">
        <v>29036</v>
      </c>
      <c r="E28930" s="7">
        <v>287</v>
      </c>
    </row>
    <row r="28931" spans="2:5" x14ac:dyDescent="0.2">
      <c r="B28931" s="7" t="s">
        <v>29037</v>
      </c>
      <c r="E28931" s="7">
        <v>388</v>
      </c>
    </row>
    <row r="28932" spans="2:5" x14ac:dyDescent="0.2">
      <c r="B28932" s="7" t="s">
        <v>29038</v>
      </c>
      <c r="E28932" s="7">
        <v>225</v>
      </c>
    </row>
    <row r="28933" spans="2:5" x14ac:dyDescent="0.2">
      <c r="B28933" s="7" t="s">
        <v>29039</v>
      </c>
      <c r="E28933" s="7">
        <v>230</v>
      </c>
    </row>
    <row r="28934" spans="2:5" x14ac:dyDescent="0.2">
      <c r="B28934" s="7" t="s">
        <v>29040</v>
      </c>
      <c r="E28934" s="7">
        <v>288</v>
      </c>
    </row>
    <row r="28935" spans="2:5" x14ac:dyDescent="0.2">
      <c r="B28935" s="7" t="s">
        <v>29041</v>
      </c>
      <c r="E28935" s="7">
        <v>393</v>
      </c>
    </row>
    <row r="28936" spans="2:5" x14ac:dyDescent="0.2">
      <c r="B28936" s="7" t="s">
        <v>29042</v>
      </c>
      <c r="E28936" s="7">
        <v>198</v>
      </c>
    </row>
    <row r="28937" spans="2:5" x14ac:dyDescent="0.2">
      <c r="B28937" s="7" t="s">
        <v>29043</v>
      </c>
      <c r="E28937" s="7">
        <v>300</v>
      </c>
    </row>
    <row r="28938" spans="2:5" x14ac:dyDescent="0.2">
      <c r="B28938" s="7" t="s">
        <v>29044</v>
      </c>
      <c r="E28938" s="7">
        <v>281</v>
      </c>
    </row>
    <row r="28939" spans="2:5" x14ac:dyDescent="0.2">
      <c r="B28939" s="7" t="s">
        <v>29045</v>
      </c>
      <c r="E28939" s="7">
        <v>171</v>
      </c>
    </row>
    <row r="28940" spans="2:5" x14ac:dyDescent="0.2">
      <c r="B28940" s="7" t="s">
        <v>29046</v>
      </c>
      <c r="E28940" s="7">
        <v>340</v>
      </c>
    </row>
    <row r="28941" spans="2:5" x14ac:dyDescent="0.2">
      <c r="B28941" s="7" t="s">
        <v>29047</v>
      </c>
      <c r="E28941" s="7">
        <v>114</v>
      </c>
    </row>
    <row r="28942" spans="2:5" x14ac:dyDescent="0.2">
      <c r="B28942" s="7" t="s">
        <v>29048</v>
      </c>
      <c r="E28942" s="7">
        <v>361</v>
      </c>
    </row>
    <row r="28943" spans="2:5" x14ac:dyDescent="0.2">
      <c r="B28943" s="7" t="s">
        <v>29049</v>
      </c>
      <c r="E28943" s="7">
        <v>261</v>
      </c>
    </row>
    <row r="28944" spans="2:5" x14ac:dyDescent="0.2">
      <c r="B28944" s="7" t="s">
        <v>29050</v>
      </c>
      <c r="E28944" s="7">
        <v>316</v>
      </c>
    </row>
    <row r="28945" spans="2:5" x14ac:dyDescent="0.2">
      <c r="B28945" s="7" t="s">
        <v>29051</v>
      </c>
      <c r="E28945" s="7">
        <v>259</v>
      </c>
    </row>
    <row r="28946" spans="2:5" x14ac:dyDescent="0.2">
      <c r="B28946" s="7" t="s">
        <v>29052</v>
      </c>
      <c r="E28946" s="7">
        <v>343</v>
      </c>
    </row>
    <row r="28947" spans="2:5" x14ac:dyDescent="0.2">
      <c r="B28947" s="7" t="s">
        <v>29053</v>
      </c>
      <c r="E28947" s="7">
        <v>367</v>
      </c>
    </row>
    <row r="28948" spans="2:5" x14ac:dyDescent="0.2">
      <c r="B28948" s="7" t="s">
        <v>29054</v>
      </c>
      <c r="E28948" s="7">
        <v>265</v>
      </c>
    </row>
    <row r="28949" spans="2:5" x14ac:dyDescent="0.2">
      <c r="B28949" s="7" t="s">
        <v>29055</v>
      </c>
      <c r="E28949" s="7">
        <v>355</v>
      </c>
    </row>
    <row r="28950" spans="2:5" x14ac:dyDescent="0.2">
      <c r="B28950" s="7" t="s">
        <v>29056</v>
      </c>
      <c r="E28950" s="7">
        <v>546</v>
      </c>
    </row>
    <row r="28951" spans="2:5" x14ac:dyDescent="0.2">
      <c r="B28951" s="7" t="s">
        <v>29057</v>
      </c>
      <c r="E28951" s="7">
        <v>320</v>
      </c>
    </row>
    <row r="28952" spans="2:5" x14ac:dyDescent="0.2">
      <c r="B28952" s="7" t="s">
        <v>29058</v>
      </c>
      <c r="E28952" s="7">
        <v>368</v>
      </c>
    </row>
    <row r="28953" spans="2:5" x14ac:dyDescent="0.2">
      <c r="B28953" s="7" t="s">
        <v>29059</v>
      </c>
      <c r="E28953" s="7">
        <v>320</v>
      </c>
    </row>
    <row r="28954" spans="2:5" x14ac:dyDescent="0.2">
      <c r="B28954" s="7" t="s">
        <v>29060</v>
      </c>
      <c r="E28954" s="7">
        <v>358</v>
      </c>
    </row>
    <row r="28955" spans="2:5" x14ac:dyDescent="0.2">
      <c r="B28955" s="7" t="s">
        <v>29061</v>
      </c>
      <c r="E28955" s="7">
        <v>388</v>
      </c>
    </row>
    <row r="28956" spans="2:5" x14ac:dyDescent="0.2">
      <c r="B28956" s="7" t="s">
        <v>29062</v>
      </c>
      <c r="E28956" s="7">
        <v>268</v>
      </c>
    </row>
    <row r="28957" spans="2:5" x14ac:dyDescent="0.2">
      <c r="B28957" s="7" t="s">
        <v>29063</v>
      </c>
      <c r="E28957" s="7">
        <v>450</v>
      </c>
    </row>
    <row r="28958" spans="2:5" x14ac:dyDescent="0.2">
      <c r="B28958" s="7" t="s">
        <v>29064</v>
      </c>
      <c r="E28958" s="7">
        <v>254</v>
      </c>
    </row>
    <row r="28959" spans="2:5" x14ac:dyDescent="0.2">
      <c r="B28959" s="7" t="s">
        <v>29065</v>
      </c>
      <c r="E28959" s="7">
        <v>347</v>
      </c>
    </row>
    <row r="28960" spans="2:5" x14ac:dyDescent="0.2">
      <c r="B28960" s="7" t="s">
        <v>29066</v>
      </c>
      <c r="E28960" s="7">
        <v>274</v>
      </c>
    </row>
    <row r="28961" spans="2:5" x14ac:dyDescent="0.2">
      <c r="B28961" s="7" t="s">
        <v>29067</v>
      </c>
      <c r="E28961" s="7">
        <v>358</v>
      </c>
    </row>
    <row r="28962" spans="2:5" x14ac:dyDescent="0.2">
      <c r="B28962" s="7" t="s">
        <v>29068</v>
      </c>
      <c r="E28962" s="7">
        <v>393</v>
      </c>
    </row>
    <row r="28963" spans="2:5" x14ac:dyDescent="0.2">
      <c r="B28963" s="7" t="s">
        <v>29069</v>
      </c>
      <c r="E28963" s="7">
        <v>342</v>
      </c>
    </row>
    <row r="28964" spans="2:5" x14ac:dyDescent="0.2">
      <c r="B28964" s="7" t="s">
        <v>29070</v>
      </c>
      <c r="E28964" s="7">
        <v>195</v>
      </c>
    </row>
    <row r="28965" spans="2:5" x14ac:dyDescent="0.2">
      <c r="B28965" s="7" t="s">
        <v>29071</v>
      </c>
      <c r="E28965" s="7">
        <v>298</v>
      </c>
    </row>
    <row r="28966" spans="2:5" x14ac:dyDescent="0.2">
      <c r="B28966" s="7" t="s">
        <v>29072</v>
      </c>
      <c r="E28966" s="7">
        <v>326</v>
      </c>
    </row>
    <row r="28967" spans="2:5" x14ac:dyDescent="0.2">
      <c r="B28967" s="7" t="s">
        <v>29073</v>
      </c>
      <c r="E28967" s="7">
        <v>283</v>
      </c>
    </row>
    <row r="28968" spans="2:5" x14ac:dyDescent="0.2">
      <c r="B28968" s="7" t="s">
        <v>29074</v>
      </c>
      <c r="E28968" s="7">
        <v>289</v>
      </c>
    </row>
    <row r="28969" spans="2:5" x14ac:dyDescent="0.2">
      <c r="B28969" s="7" t="s">
        <v>29075</v>
      </c>
      <c r="E28969" s="7">
        <v>330</v>
      </c>
    </row>
    <row r="28970" spans="2:5" x14ac:dyDescent="0.2">
      <c r="B28970" s="7" t="s">
        <v>29076</v>
      </c>
      <c r="E28970" s="7">
        <v>277</v>
      </c>
    </row>
    <row r="28971" spans="2:5" x14ac:dyDescent="0.2">
      <c r="B28971" s="7" t="s">
        <v>29077</v>
      </c>
      <c r="E28971" s="7">
        <v>265</v>
      </c>
    </row>
    <row r="28972" spans="2:5" x14ac:dyDescent="0.2">
      <c r="B28972" s="7" t="s">
        <v>29078</v>
      </c>
      <c r="E28972" s="7">
        <v>303</v>
      </c>
    </row>
    <row r="28973" spans="2:5" x14ac:dyDescent="0.2">
      <c r="B28973" s="7" t="s">
        <v>29079</v>
      </c>
      <c r="E28973" s="7">
        <v>345</v>
      </c>
    </row>
    <row r="28974" spans="2:5" x14ac:dyDescent="0.2">
      <c r="B28974" s="7" t="s">
        <v>29080</v>
      </c>
      <c r="E28974" s="7">
        <v>328</v>
      </c>
    </row>
    <row r="28975" spans="2:5" x14ac:dyDescent="0.2">
      <c r="B28975" s="7" t="s">
        <v>29081</v>
      </c>
      <c r="E28975" s="7">
        <v>283</v>
      </c>
    </row>
    <row r="28976" spans="2:5" x14ac:dyDescent="0.2">
      <c r="B28976" s="7" t="s">
        <v>29082</v>
      </c>
      <c r="E28976" s="7">
        <v>158</v>
      </c>
    </row>
    <row r="28977" spans="2:5" x14ac:dyDescent="0.2">
      <c r="B28977" s="7" t="s">
        <v>29083</v>
      </c>
      <c r="E28977" s="7">
        <v>295</v>
      </c>
    </row>
    <row r="28978" spans="2:5" x14ac:dyDescent="0.2">
      <c r="B28978" s="7" t="s">
        <v>29084</v>
      </c>
      <c r="E28978" s="7">
        <v>385</v>
      </c>
    </row>
    <row r="28979" spans="2:5" x14ac:dyDescent="0.2">
      <c r="B28979" s="7" t="s">
        <v>29085</v>
      </c>
      <c r="E28979" s="7">
        <v>361</v>
      </c>
    </row>
    <row r="28980" spans="2:5" x14ac:dyDescent="0.2">
      <c r="B28980" s="7" t="s">
        <v>29086</v>
      </c>
      <c r="E28980" s="7">
        <v>285</v>
      </c>
    </row>
    <row r="28981" spans="2:5" x14ac:dyDescent="0.2">
      <c r="B28981" s="7" t="s">
        <v>29087</v>
      </c>
      <c r="E28981" s="7">
        <v>455</v>
      </c>
    </row>
    <row r="28982" spans="2:5" x14ac:dyDescent="0.2">
      <c r="B28982" s="7" t="s">
        <v>29088</v>
      </c>
      <c r="E28982" s="7">
        <v>326</v>
      </c>
    </row>
    <row r="28983" spans="2:5" x14ac:dyDescent="0.2">
      <c r="B28983" s="7" t="s">
        <v>29089</v>
      </c>
      <c r="E28983" s="7">
        <v>332</v>
      </c>
    </row>
    <row r="28984" spans="2:5" x14ac:dyDescent="0.2">
      <c r="B28984" s="7" t="s">
        <v>29090</v>
      </c>
      <c r="E28984" s="7">
        <v>332</v>
      </c>
    </row>
    <row r="28985" spans="2:5" x14ac:dyDescent="0.2">
      <c r="B28985" s="7" t="s">
        <v>29091</v>
      </c>
      <c r="E28985" s="7">
        <v>300</v>
      </c>
    </row>
    <row r="28986" spans="2:5" x14ac:dyDescent="0.2">
      <c r="B28986" s="7" t="s">
        <v>29092</v>
      </c>
      <c r="E28986" s="7">
        <v>347</v>
      </c>
    </row>
    <row r="28987" spans="2:5" x14ac:dyDescent="0.2">
      <c r="B28987" s="7" t="s">
        <v>29093</v>
      </c>
      <c r="E28987" s="7">
        <v>296</v>
      </c>
    </row>
    <row r="28988" spans="2:5" x14ac:dyDescent="0.2">
      <c r="B28988" s="7" t="s">
        <v>29094</v>
      </c>
      <c r="E28988" s="7">
        <v>296</v>
      </c>
    </row>
    <row r="28989" spans="2:5" x14ac:dyDescent="0.2">
      <c r="B28989" s="7" t="s">
        <v>29095</v>
      </c>
      <c r="E28989" s="7">
        <v>272</v>
      </c>
    </row>
    <row r="28990" spans="2:5" x14ac:dyDescent="0.2">
      <c r="B28990" s="7" t="s">
        <v>29096</v>
      </c>
      <c r="E28990" s="7">
        <v>220</v>
      </c>
    </row>
    <row r="28991" spans="2:5" x14ac:dyDescent="0.2">
      <c r="B28991" s="7" t="s">
        <v>29097</v>
      </c>
      <c r="E28991" s="7">
        <v>355</v>
      </c>
    </row>
    <row r="28992" spans="2:5" x14ac:dyDescent="0.2">
      <c r="B28992" s="7" t="s">
        <v>29098</v>
      </c>
      <c r="E28992" s="7">
        <v>293</v>
      </c>
    </row>
    <row r="28993" spans="2:5" x14ac:dyDescent="0.2">
      <c r="B28993" s="7" t="s">
        <v>29099</v>
      </c>
      <c r="E28993" s="7">
        <v>207</v>
      </c>
    </row>
    <row r="28994" spans="2:5" x14ac:dyDescent="0.2">
      <c r="B28994" s="7" t="s">
        <v>29100</v>
      </c>
      <c r="E28994" s="7">
        <v>349</v>
      </c>
    </row>
    <row r="28995" spans="2:5" x14ac:dyDescent="0.2">
      <c r="B28995" s="7" t="s">
        <v>29101</v>
      </c>
      <c r="E28995" s="7">
        <v>384</v>
      </c>
    </row>
    <row r="28996" spans="2:5" x14ac:dyDescent="0.2">
      <c r="B28996" s="7" t="s">
        <v>29102</v>
      </c>
      <c r="E28996" s="7">
        <v>313</v>
      </c>
    </row>
    <row r="28997" spans="2:5" x14ac:dyDescent="0.2">
      <c r="B28997" s="7" t="s">
        <v>29103</v>
      </c>
      <c r="E28997" s="7">
        <v>162</v>
      </c>
    </row>
    <row r="28998" spans="2:5" x14ac:dyDescent="0.2">
      <c r="B28998" s="7" t="s">
        <v>29104</v>
      </c>
      <c r="E28998" s="7">
        <v>301</v>
      </c>
    </row>
    <row r="28999" spans="2:5" x14ac:dyDescent="0.2">
      <c r="B28999" s="7" t="s">
        <v>29105</v>
      </c>
      <c r="E28999" s="7">
        <v>331</v>
      </c>
    </row>
    <row r="29000" spans="2:5" x14ac:dyDescent="0.2">
      <c r="B29000" s="7" t="s">
        <v>29106</v>
      </c>
      <c r="E29000" s="7">
        <v>465</v>
      </c>
    </row>
    <row r="29001" spans="2:5" x14ac:dyDescent="0.2">
      <c r="B29001" s="7" t="s">
        <v>29107</v>
      </c>
      <c r="E29001" s="7">
        <v>304</v>
      </c>
    </row>
    <row r="29002" spans="2:5" x14ac:dyDescent="0.2">
      <c r="B29002" s="7" t="s">
        <v>29108</v>
      </c>
      <c r="E29002" s="7">
        <v>460</v>
      </c>
    </row>
    <row r="29003" spans="2:5" x14ac:dyDescent="0.2">
      <c r="B29003" s="7" t="s">
        <v>29109</v>
      </c>
      <c r="E29003" s="7">
        <v>377</v>
      </c>
    </row>
    <row r="29004" spans="2:5" x14ac:dyDescent="0.2">
      <c r="B29004" s="7" t="s">
        <v>29110</v>
      </c>
      <c r="E29004" s="7">
        <v>419</v>
      </c>
    </row>
    <row r="29005" spans="2:5" x14ac:dyDescent="0.2">
      <c r="B29005" s="7" t="s">
        <v>29111</v>
      </c>
      <c r="E29005" s="7">
        <v>438</v>
      </c>
    </row>
    <row r="29006" spans="2:5" x14ac:dyDescent="0.2">
      <c r="B29006" s="7" t="s">
        <v>29112</v>
      </c>
      <c r="E29006" s="7">
        <v>380</v>
      </c>
    </row>
    <row r="29007" spans="2:5" x14ac:dyDescent="0.2">
      <c r="B29007" s="7" t="s">
        <v>29113</v>
      </c>
      <c r="E29007" s="7">
        <v>485</v>
      </c>
    </row>
    <row r="29008" spans="2:5" x14ac:dyDescent="0.2">
      <c r="B29008" s="7" t="s">
        <v>29114</v>
      </c>
      <c r="E29008" s="7">
        <v>565</v>
      </c>
    </row>
    <row r="29009" spans="2:5" x14ac:dyDescent="0.2">
      <c r="B29009" s="7" t="s">
        <v>29115</v>
      </c>
      <c r="E29009" s="7">
        <v>277</v>
      </c>
    </row>
    <row r="29010" spans="2:5" x14ac:dyDescent="0.2">
      <c r="B29010" s="7" t="s">
        <v>29116</v>
      </c>
      <c r="E29010" s="7">
        <v>482</v>
      </c>
    </row>
    <row r="29011" spans="2:5" x14ac:dyDescent="0.2">
      <c r="B29011" s="7" t="s">
        <v>29117</v>
      </c>
      <c r="E29011" s="7">
        <v>375</v>
      </c>
    </row>
    <row r="29012" spans="2:5" x14ac:dyDescent="0.2">
      <c r="B29012" s="7" t="s">
        <v>29118</v>
      </c>
      <c r="E29012" s="7">
        <v>238</v>
      </c>
    </row>
    <row r="29013" spans="2:5" x14ac:dyDescent="0.2">
      <c r="B29013" s="7" t="s">
        <v>29119</v>
      </c>
      <c r="E29013" s="7">
        <v>272</v>
      </c>
    </row>
    <row r="29014" spans="2:5" x14ac:dyDescent="0.2">
      <c r="B29014" s="7" t="s">
        <v>29120</v>
      </c>
      <c r="E29014" s="7">
        <v>0</v>
      </c>
    </row>
    <row r="29015" spans="2:5" x14ac:dyDescent="0.2">
      <c r="B29015" s="7" t="s">
        <v>29121</v>
      </c>
      <c r="E29015" s="7">
        <v>515</v>
      </c>
    </row>
    <row r="29016" spans="2:5" x14ac:dyDescent="0.2">
      <c r="B29016" s="7" t="s">
        <v>29122</v>
      </c>
      <c r="E29016" s="7">
        <v>360</v>
      </c>
    </row>
    <row r="29017" spans="2:5" x14ac:dyDescent="0.2">
      <c r="B29017" s="7" t="s">
        <v>29123</v>
      </c>
      <c r="E29017" s="7">
        <v>608</v>
      </c>
    </row>
    <row r="29018" spans="2:5" x14ac:dyDescent="0.2">
      <c r="B29018" s="7" t="s">
        <v>29124</v>
      </c>
      <c r="E29018" s="7">
        <v>396</v>
      </c>
    </row>
    <row r="29019" spans="2:5" x14ac:dyDescent="0.2">
      <c r="B29019" s="7" t="s">
        <v>29125</v>
      </c>
      <c r="E29019" s="7">
        <v>278</v>
      </c>
    </row>
    <row r="29020" spans="2:5" x14ac:dyDescent="0.2">
      <c r="B29020" s="7" t="s">
        <v>29126</v>
      </c>
      <c r="E29020" s="7">
        <v>291</v>
      </c>
    </row>
    <row r="29021" spans="2:5" x14ac:dyDescent="0.2">
      <c r="B29021" s="7" t="s">
        <v>29127</v>
      </c>
      <c r="E29021" s="7">
        <v>425</v>
      </c>
    </row>
    <row r="29022" spans="2:5" x14ac:dyDescent="0.2">
      <c r="B29022" s="7" t="s">
        <v>29128</v>
      </c>
      <c r="E29022" s="7">
        <v>395</v>
      </c>
    </row>
    <row r="29023" spans="2:5" x14ac:dyDescent="0.2">
      <c r="B29023" s="7" t="s">
        <v>29129</v>
      </c>
      <c r="E29023" s="7">
        <v>365</v>
      </c>
    </row>
    <row r="29024" spans="2:5" x14ac:dyDescent="0.2">
      <c r="B29024" s="7" t="s">
        <v>29130</v>
      </c>
      <c r="E29024" s="7">
        <v>550</v>
      </c>
    </row>
    <row r="29025" spans="2:5" x14ac:dyDescent="0.2">
      <c r="B29025" s="7" t="s">
        <v>29131</v>
      </c>
      <c r="E29025" s="7">
        <v>371</v>
      </c>
    </row>
    <row r="29026" spans="2:5" x14ac:dyDescent="0.2">
      <c r="B29026" s="7" t="s">
        <v>29132</v>
      </c>
      <c r="E29026" s="7">
        <v>387</v>
      </c>
    </row>
    <row r="29027" spans="2:5" x14ac:dyDescent="0.2">
      <c r="B29027" s="7" t="s">
        <v>29133</v>
      </c>
      <c r="E29027" s="7">
        <v>407</v>
      </c>
    </row>
    <row r="29028" spans="2:5" x14ac:dyDescent="0.2">
      <c r="B29028" s="7" t="s">
        <v>29134</v>
      </c>
      <c r="E29028" s="7">
        <v>304</v>
      </c>
    </row>
    <row r="29029" spans="2:5" x14ac:dyDescent="0.2">
      <c r="B29029" s="7" t="s">
        <v>29135</v>
      </c>
      <c r="E29029" s="7">
        <v>353</v>
      </c>
    </row>
    <row r="29030" spans="2:5" x14ac:dyDescent="0.2">
      <c r="B29030" s="7" t="s">
        <v>29136</v>
      </c>
      <c r="E29030" s="7">
        <v>409</v>
      </c>
    </row>
    <row r="29031" spans="2:5" x14ac:dyDescent="0.2">
      <c r="B29031" s="7" t="s">
        <v>29137</v>
      </c>
      <c r="E29031" s="7">
        <v>377</v>
      </c>
    </row>
    <row r="29032" spans="2:5" x14ac:dyDescent="0.2">
      <c r="B29032" s="7" t="s">
        <v>29138</v>
      </c>
      <c r="E29032" s="7">
        <v>386</v>
      </c>
    </row>
    <row r="29033" spans="2:5" x14ac:dyDescent="0.2">
      <c r="B29033" s="7" t="s">
        <v>29139</v>
      </c>
      <c r="E29033" s="7">
        <v>429</v>
      </c>
    </row>
    <row r="29034" spans="2:5" x14ac:dyDescent="0.2">
      <c r="B29034" s="7" t="s">
        <v>29140</v>
      </c>
      <c r="E29034" s="7">
        <v>456</v>
      </c>
    </row>
    <row r="29035" spans="2:5" x14ac:dyDescent="0.2">
      <c r="B29035" s="7" t="s">
        <v>29141</v>
      </c>
      <c r="E29035" s="7">
        <v>311</v>
      </c>
    </row>
    <row r="29036" spans="2:5" x14ac:dyDescent="0.2">
      <c r="B29036" s="7" t="s">
        <v>29142</v>
      </c>
      <c r="E29036" s="7">
        <v>365</v>
      </c>
    </row>
    <row r="29037" spans="2:5" x14ac:dyDescent="0.2">
      <c r="B29037" s="7" t="s">
        <v>29143</v>
      </c>
      <c r="E29037" s="7">
        <v>375</v>
      </c>
    </row>
    <row r="29038" spans="2:5" x14ac:dyDescent="0.2">
      <c r="B29038" s="7" t="s">
        <v>29144</v>
      </c>
      <c r="E29038" s="7">
        <v>455</v>
      </c>
    </row>
    <row r="29039" spans="2:5" x14ac:dyDescent="0.2">
      <c r="B29039" s="7" t="s">
        <v>29145</v>
      </c>
      <c r="E29039" s="7">
        <v>237</v>
      </c>
    </row>
    <row r="29040" spans="2:5" x14ac:dyDescent="0.2">
      <c r="B29040" s="7" t="s">
        <v>29146</v>
      </c>
      <c r="E29040" s="7">
        <v>478</v>
      </c>
    </row>
    <row r="29041" spans="2:5" x14ac:dyDescent="0.2">
      <c r="B29041" s="7" t="s">
        <v>29147</v>
      </c>
      <c r="E29041" s="7">
        <v>273</v>
      </c>
    </row>
    <row r="29042" spans="2:5" x14ac:dyDescent="0.2">
      <c r="B29042" s="7" t="s">
        <v>29148</v>
      </c>
      <c r="E29042" s="7">
        <v>387</v>
      </c>
    </row>
    <row r="29043" spans="2:5" x14ac:dyDescent="0.2">
      <c r="B29043" s="7" t="s">
        <v>29149</v>
      </c>
      <c r="E29043" s="7">
        <v>433</v>
      </c>
    </row>
    <row r="29044" spans="2:5" x14ac:dyDescent="0.2">
      <c r="B29044" s="7" t="s">
        <v>29150</v>
      </c>
      <c r="E29044" s="7">
        <v>407</v>
      </c>
    </row>
    <row r="29045" spans="2:5" x14ac:dyDescent="0.2">
      <c r="B29045" s="7" t="s">
        <v>29151</v>
      </c>
      <c r="E29045" s="7">
        <v>430</v>
      </c>
    </row>
    <row r="29046" spans="2:5" x14ac:dyDescent="0.2">
      <c r="B29046" s="7" t="s">
        <v>29152</v>
      </c>
      <c r="E29046" s="7">
        <v>385</v>
      </c>
    </row>
    <row r="29047" spans="2:5" x14ac:dyDescent="0.2">
      <c r="B29047" s="7" t="s">
        <v>29153</v>
      </c>
      <c r="E29047" s="7">
        <v>480</v>
      </c>
    </row>
    <row r="29048" spans="2:5" x14ac:dyDescent="0.2">
      <c r="B29048" s="7" t="s">
        <v>29154</v>
      </c>
      <c r="E29048" s="7">
        <v>420</v>
      </c>
    </row>
    <row r="29049" spans="2:5" x14ac:dyDescent="0.2">
      <c r="B29049" s="7" t="s">
        <v>29155</v>
      </c>
      <c r="E29049" s="7">
        <v>525</v>
      </c>
    </row>
    <row r="29050" spans="2:5" x14ac:dyDescent="0.2">
      <c r="B29050" s="7" t="s">
        <v>29156</v>
      </c>
      <c r="E29050" s="7">
        <v>490</v>
      </c>
    </row>
    <row r="29051" spans="2:5" x14ac:dyDescent="0.2">
      <c r="B29051" s="7" t="s">
        <v>29157</v>
      </c>
      <c r="E29051" s="7">
        <v>663</v>
      </c>
    </row>
    <row r="29052" spans="2:5" x14ac:dyDescent="0.2">
      <c r="B29052" s="7" t="s">
        <v>29158</v>
      </c>
      <c r="E29052" s="7">
        <v>553</v>
      </c>
    </row>
    <row r="29053" spans="2:5" x14ac:dyDescent="0.2">
      <c r="B29053" s="7" t="s">
        <v>29159</v>
      </c>
      <c r="E29053" s="7">
        <v>497</v>
      </c>
    </row>
    <row r="29054" spans="2:5" x14ac:dyDescent="0.2">
      <c r="B29054" s="7" t="s">
        <v>29160</v>
      </c>
      <c r="E29054" s="7">
        <v>339</v>
      </c>
    </row>
    <row r="29055" spans="2:5" x14ac:dyDescent="0.2">
      <c r="B29055" s="7" t="s">
        <v>29161</v>
      </c>
      <c r="E29055" s="7">
        <v>377</v>
      </c>
    </row>
    <row r="29056" spans="2:5" x14ac:dyDescent="0.2">
      <c r="B29056" s="7" t="s">
        <v>29162</v>
      </c>
      <c r="E29056" s="7">
        <v>404</v>
      </c>
    </row>
    <row r="29057" spans="2:5" x14ac:dyDescent="0.2">
      <c r="B29057" s="7" t="s">
        <v>29163</v>
      </c>
      <c r="E29057" s="7">
        <v>677</v>
      </c>
    </row>
    <row r="29058" spans="2:5" x14ac:dyDescent="0.2">
      <c r="B29058" s="7" t="s">
        <v>29164</v>
      </c>
      <c r="E29058" s="7">
        <v>321</v>
      </c>
    </row>
    <row r="29059" spans="2:5" x14ac:dyDescent="0.2">
      <c r="B29059" s="7" t="s">
        <v>29165</v>
      </c>
      <c r="E29059" s="7">
        <v>567</v>
      </c>
    </row>
    <row r="29060" spans="2:5" x14ac:dyDescent="0.2">
      <c r="B29060" s="7" t="s">
        <v>29166</v>
      </c>
      <c r="E29060" s="7">
        <v>560</v>
      </c>
    </row>
    <row r="29061" spans="2:5" x14ac:dyDescent="0.2">
      <c r="B29061" s="7" t="s">
        <v>29167</v>
      </c>
      <c r="E29061" s="7">
        <v>406</v>
      </c>
    </row>
    <row r="29062" spans="2:5" x14ac:dyDescent="0.2">
      <c r="B29062" s="7" t="s">
        <v>29168</v>
      </c>
      <c r="E29062" s="7">
        <v>416</v>
      </c>
    </row>
    <row r="29063" spans="2:5" x14ac:dyDescent="0.2">
      <c r="B29063" s="7" t="s">
        <v>29169</v>
      </c>
      <c r="E29063" s="7">
        <v>560</v>
      </c>
    </row>
    <row r="29064" spans="2:5" x14ac:dyDescent="0.2">
      <c r="B29064" s="7" t="s">
        <v>29170</v>
      </c>
      <c r="E29064" s="7">
        <v>320</v>
      </c>
    </row>
    <row r="29065" spans="2:5" x14ac:dyDescent="0.2">
      <c r="B29065" s="7" t="s">
        <v>29171</v>
      </c>
      <c r="E29065" s="7">
        <v>420</v>
      </c>
    </row>
    <row r="29066" spans="2:5" x14ac:dyDescent="0.2">
      <c r="B29066" s="7" t="s">
        <v>29172</v>
      </c>
      <c r="E29066" s="7">
        <v>462</v>
      </c>
    </row>
    <row r="29067" spans="2:5" x14ac:dyDescent="0.2">
      <c r="B29067" s="7" t="s">
        <v>29173</v>
      </c>
      <c r="E29067" s="7">
        <v>434</v>
      </c>
    </row>
    <row r="29068" spans="2:5" x14ac:dyDescent="0.2">
      <c r="B29068" s="7" t="s">
        <v>29174</v>
      </c>
      <c r="E29068" s="7">
        <v>422</v>
      </c>
    </row>
    <row r="29069" spans="2:5" x14ac:dyDescent="0.2">
      <c r="B29069" s="7" t="s">
        <v>29175</v>
      </c>
      <c r="E29069" s="7">
        <v>521</v>
      </c>
    </row>
    <row r="29070" spans="2:5" x14ac:dyDescent="0.2">
      <c r="B29070" s="7" t="s">
        <v>29176</v>
      </c>
      <c r="E29070" s="7">
        <v>388</v>
      </c>
    </row>
    <row r="29071" spans="2:5" x14ac:dyDescent="0.2">
      <c r="B29071" s="7" t="s">
        <v>29177</v>
      </c>
      <c r="E29071" s="7">
        <v>302</v>
      </c>
    </row>
    <row r="29072" spans="2:5" x14ac:dyDescent="0.2">
      <c r="B29072" s="7" t="s">
        <v>29178</v>
      </c>
      <c r="E29072" s="7">
        <v>440</v>
      </c>
    </row>
    <row r="29073" spans="2:5" x14ac:dyDescent="0.2">
      <c r="B29073" s="7" t="s">
        <v>29179</v>
      </c>
      <c r="E29073" s="7">
        <v>502</v>
      </c>
    </row>
    <row r="29074" spans="2:5" x14ac:dyDescent="0.2">
      <c r="B29074" s="7" t="s">
        <v>29180</v>
      </c>
      <c r="E29074" s="7">
        <v>643</v>
      </c>
    </row>
    <row r="29075" spans="2:5" x14ac:dyDescent="0.2">
      <c r="B29075" s="7" t="s">
        <v>29181</v>
      </c>
      <c r="E29075" s="7">
        <v>381</v>
      </c>
    </row>
    <row r="29076" spans="2:5" x14ac:dyDescent="0.2">
      <c r="B29076" s="7" t="s">
        <v>29182</v>
      </c>
      <c r="E29076" s="7">
        <v>332</v>
      </c>
    </row>
    <row r="29077" spans="2:5" x14ac:dyDescent="0.2">
      <c r="B29077" s="7" t="s">
        <v>29183</v>
      </c>
      <c r="E29077" s="7">
        <v>501</v>
      </c>
    </row>
    <row r="29078" spans="2:5" x14ac:dyDescent="0.2">
      <c r="B29078" s="7" t="s">
        <v>29184</v>
      </c>
      <c r="E29078" s="7">
        <v>398</v>
      </c>
    </row>
    <row r="29079" spans="2:5" x14ac:dyDescent="0.2">
      <c r="B29079" s="7" t="s">
        <v>29185</v>
      </c>
      <c r="E29079" s="7">
        <v>427</v>
      </c>
    </row>
    <row r="29080" spans="2:5" x14ac:dyDescent="0.2">
      <c r="B29080" s="7" t="s">
        <v>29186</v>
      </c>
      <c r="E29080" s="7">
        <v>448</v>
      </c>
    </row>
    <row r="29081" spans="2:5" x14ac:dyDescent="0.2">
      <c r="B29081" s="7" t="s">
        <v>29187</v>
      </c>
      <c r="E29081" s="7">
        <v>474</v>
      </c>
    </row>
    <row r="29082" spans="2:5" x14ac:dyDescent="0.2">
      <c r="B29082" s="7" t="s">
        <v>29188</v>
      </c>
      <c r="E29082" s="7">
        <v>303</v>
      </c>
    </row>
    <row r="29083" spans="2:5" x14ac:dyDescent="0.2">
      <c r="B29083" s="7" t="s">
        <v>29189</v>
      </c>
      <c r="E29083" s="7">
        <v>482</v>
      </c>
    </row>
    <row r="29084" spans="2:5" x14ac:dyDescent="0.2">
      <c r="B29084" s="7" t="s">
        <v>29190</v>
      </c>
      <c r="E29084" s="7">
        <v>594</v>
      </c>
    </row>
    <row r="29085" spans="2:5" x14ac:dyDescent="0.2">
      <c r="B29085" s="7" t="s">
        <v>29191</v>
      </c>
      <c r="E29085" s="7">
        <v>589</v>
      </c>
    </row>
    <row r="29086" spans="2:5" x14ac:dyDescent="0.2">
      <c r="B29086" s="7" t="s">
        <v>29192</v>
      </c>
      <c r="E29086" s="7">
        <v>453</v>
      </c>
    </row>
    <row r="29087" spans="2:5" x14ac:dyDescent="0.2">
      <c r="B29087" s="7" t="s">
        <v>29193</v>
      </c>
      <c r="E29087" s="7">
        <v>476</v>
      </c>
    </row>
    <row r="29088" spans="2:5" x14ac:dyDescent="0.2">
      <c r="B29088" s="7" t="s">
        <v>29194</v>
      </c>
      <c r="E29088" s="7">
        <v>552</v>
      </c>
    </row>
    <row r="29089" spans="2:5" x14ac:dyDescent="0.2">
      <c r="B29089" s="7" t="s">
        <v>29195</v>
      </c>
      <c r="E29089" s="7">
        <v>425</v>
      </c>
    </row>
    <row r="29090" spans="2:5" x14ac:dyDescent="0.2">
      <c r="B29090" s="7" t="s">
        <v>29196</v>
      </c>
      <c r="E29090" s="7">
        <v>492</v>
      </c>
    </row>
    <row r="29091" spans="2:5" x14ac:dyDescent="0.2">
      <c r="B29091" s="7" t="s">
        <v>29197</v>
      </c>
      <c r="E29091" s="7">
        <v>374</v>
      </c>
    </row>
    <row r="29092" spans="2:5" x14ac:dyDescent="0.2">
      <c r="B29092" s="7" t="s">
        <v>29198</v>
      </c>
      <c r="E29092" s="7">
        <v>431</v>
      </c>
    </row>
    <row r="29093" spans="2:5" x14ac:dyDescent="0.2">
      <c r="B29093" s="7" t="s">
        <v>29199</v>
      </c>
      <c r="E29093" s="7">
        <v>300</v>
      </c>
    </row>
    <row r="29094" spans="2:5" x14ac:dyDescent="0.2">
      <c r="B29094" s="7" t="s">
        <v>29200</v>
      </c>
      <c r="E29094" s="7">
        <v>530</v>
      </c>
    </row>
    <row r="29095" spans="2:5" x14ac:dyDescent="0.2">
      <c r="B29095" s="7" t="s">
        <v>29201</v>
      </c>
      <c r="E29095" s="7">
        <v>512</v>
      </c>
    </row>
    <row r="29096" spans="2:5" x14ac:dyDescent="0.2">
      <c r="B29096" s="7" t="s">
        <v>29202</v>
      </c>
      <c r="E29096" s="7">
        <v>392</v>
      </c>
    </row>
    <row r="29097" spans="2:5" x14ac:dyDescent="0.2">
      <c r="B29097" s="7" t="s">
        <v>29203</v>
      </c>
      <c r="E29097" s="7">
        <v>203</v>
      </c>
    </row>
    <row r="29098" spans="2:5" x14ac:dyDescent="0.2">
      <c r="B29098" s="7" t="s">
        <v>29204</v>
      </c>
      <c r="E29098" s="7">
        <v>466</v>
      </c>
    </row>
    <row r="29099" spans="2:5" x14ac:dyDescent="0.2">
      <c r="B29099" s="7" t="s">
        <v>29205</v>
      </c>
      <c r="E29099" s="7">
        <v>472</v>
      </c>
    </row>
    <row r="29100" spans="2:5" x14ac:dyDescent="0.2">
      <c r="B29100" s="7" t="s">
        <v>29206</v>
      </c>
      <c r="E29100" s="7">
        <v>317</v>
      </c>
    </row>
    <row r="29101" spans="2:5" x14ac:dyDescent="0.2">
      <c r="B29101" s="7" t="s">
        <v>29207</v>
      </c>
      <c r="E29101" s="7">
        <v>440</v>
      </c>
    </row>
    <row r="29102" spans="2:5" x14ac:dyDescent="0.2">
      <c r="B29102" s="7" t="s">
        <v>29208</v>
      </c>
      <c r="E29102" s="7">
        <v>393</v>
      </c>
    </row>
    <row r="29103" spans="2:5" x14ac:dyDescent="0.2">
      <c r="B29103" s="7" t="s">
        <v>29209</v>
      </c>
      <c r="E29103" s="7">
        <v>333</v>
      </c>
    </row>
    <row r="29104" spans="2:5" x14ac:dyDescent="0.2">
      <c r="B29104" s="7" t="s">
        <v>29210</v>
      </c>
      <c r="E29104" s="7">
        <v>391</v>
      </c>
    </row>
    <row r="29105" spans="2:5" x14ac:dyDescent="0.2">
      <c r="B29105" s="7" t="s">
        <v>29211</v>
      </c>
      <c r="E29105" s="7">
        <v>448</v>
      </c>
    </row>
    <row r="29106" spans="2:5" x14ac:dyDescent="0.2">
      <c r="B29106" s="7" t="s">
        <v>29212</v>
      </c>
      <c r="E29106" s="7">
        <v>328</v>
      </c>
    </row>
    <row r="29107" spans="2:5" x14ac:dyDescent="0.2">
      <c r="B29107" s="7" t="s">
        <v>29213</v>
      </c>
      <c r="E29107" s="7">
        <v>363</v>
      </c>
    </row>
    <row r="29108" spans="2:5" x14ac:dyDescent="0.2">
      <c r="B29108" s="7" t="s">
        <v>29214</v>
      </c>
      <c r="E29108" s="7">
        <v>509</v>
      </c>
    </row>
    <row r="29109" spans="2:5" x14ac:dyDescent="0.2">
      <c r="B29109" s="7" t="s">
        <v>29215</v>
      </c>
      <c r="E29109" s="7">
        <v>262</v>
      </c>
    </row>
    <row r="29110" spans="2:5" x14ac:dyDescent="0.2">
      <c r="B29110" s="7" t="s">
        <v>29216</v>
      </c>
      <c r="E29110" s="7">
        <v>384</v>
      </c>
    </row>
    <row r="29111" spans="2:5" x14ac:dyDescent="0.2">
      <c r="B29111" s="7" t="s">
        <v>29217</v>
      </c>
      <c r="E29111" s="7">
        <v>276</v>
      </c>
    </row>
    <row r="29112" spans="2:5" x14ac:dyDescent="0.2">
      <c r="B29112" s="7" t="s">
        <v>29218</v>
      </c>
      <c r="E29112" s="7">
        <v>173</v>
      </c>
    </row>
    <row r="29113" spans="2:5" x14ac:dyDescent="0.2">
      <c r="B29113" s="7" t="s">
        <v>29219</v>
      </c>
      <c r="E29113" s="7">
        <v>280</v>
      </c>
    </row>
    <row r="29114" spans="2:5" x14ac:dyDescent="0.2">
      <c r="B29114" s="7" t="s">
        <v>29220</v>
      </c>
      <c r="E29114" s="7">
        <v>0</v>
      </c>
    </row>
    <row r="29115" spans="2:5" x14ac:dyDescent="0.2">
      <c r="B29115" s="7" t="s">
        <v>29221</v>
      </c>
      <c r="E29115" s="7">
        <v>484</v>
      </c>
    </row>
    <row r="29116" spans="2:5" x14ac:dyDescent="0.2">
      <c r="B29116" s="7" t="s">
        <v>29222</v>
      </c>
      <c r="E29116" s="7">
        <v>316</v>
      </c>
    </row>
    <row r="29117" spans="2:5" x14ac:dyDescent="0.2">
      <c r="B29117" s="7" t="s">
        <v>29223</v>
      </c>
      <c r="E29117" s="7">
        <v>376</v>
      </c>
    </row>
    <row r="29118" spans="2:5" x14ac:dyDescent="0.2">
      <c r="B29118" s="7" t="s">
        <v>29224</v>
      </c>
      <c r="E29118" s="7">
        <v>374</v>
      </c>
    </row>
    <row r="29119" spans="2:5" x14ac:dyDescent="0.2">
      <c r="B29119" s="7" t="s">
        <v>29225</v>
      </c>
      <c r="E29119" s="7">
        <v>296</v>
      </c>
    </row>
    <row r="29120" spans="2:5" x14ac:dyDescent="0.2">
      <c r="B29120" s="7" t="s">
        <v>29226</v>
      </c>
      <c r="E29120" s="7">
        <v>178</v>
      </c>
    </row>
    <row r="29121" spans="2:5" x14ac:dyDescent="0.2">
      <c r="B29121" s="7" t="s">
        <v>29227</v>
      </c>
      <c r="E29121" s="7">
        <v>362</v>
      </c>
    </row>
    <row r="29122" spans="2:5" x14ac:dyDescent="0.2">
      <c r="B29122" s="7" t="s">
        <v>29228</v>
      </c>
      <c r="E29122" s="7">
        <v>322</v>
      </c>
    </row>
    <row r="29123" spans="2:5" x14ac:dyDescent="0.2">
      <c r="B29123" s="7" t="s">
        <v>29229</v>
      </c>
      <c r="E29123" s="7">
        <v>304</v>
      </c>
    </row>
    <row r="29124" spans="2:5" x14ac:dyDescent="0.2">
      <c r="B29124" s="7" t="s">
        <v>29230</v>
      </c>
      <c r="E29124" s="7">
        <v>347</v>
      </c>
    </row>
    <row r="29125" spans="2:5" x14ac:dyDescent="0.2">
      <c r="B29125" s="7" t="s">
        <v>29231</v>
      </c>
      <c r="E29125" s="7">
        <v>231</v>
      </c>
    </row>
    <row r="29126" spans="2:5" x14ac:dyDescent="0.2">
      <c r="B29126" s="7" t="s">
        <v>29232</v>
      </c>
      <c r="E29126" s="7">
        <v>226</v>
      </c>
    </row>
    <row r="29127" spans="2:5" x14ac:dyDescent="0.2">
      <c r="B29127" s="7" t="s">
        <v>29233</v>
      </c>
      <c r="E29127" s="7">
        <v>228</v>
      </c>
    </row>
    <row r="29128" spans="2:5" x14ac:dyDescent="0.2">
      <c r="B29128" s="7" t="s">
        <v>29234</v>
      </c>
      <c r="E29128" s="7">
        <v>223</v>
      </c>
    </row>
    <row r="29129" spans="2:5" x14ac:dyDescent="0.2">
      <c r="B29129" s="7" t="s">
        <v>29235</v>
      </c>
      <c r="E29129" s="7">
        <v>263</v>
      </c>
    </row>
    <row r="29130" spans="2:5" x14ac:dyDescent="0.2">
      <c r="B29130" s="7" t="s">
        <v>29236</v>
      </c>
      <c r="E29130" s="7">
        <v>193</v>
      </c>
    </row>
    <row r="29131" spans="2:5" x14ac:dyDescent="0.2">
      <c r="B29131" s="7" t="s">
        <v>29237</v>
      </c>
      <c r="E29131" s="7">
        <v>331</v>
      </c>
    </row>
    <row r="29132" spans="2:5" x14ac:dyDescent="0.2">
      <c r="B29132" s="7" t="s">
        <v>29238</v>
      </c>
      <c r="E29132" s="7">
        <v>374</v>
      </c>
    </row>
    <row r="29133" spans="2:5" x14ac:dyDescent="0.2">
      <c r="B29133" s="7" t="s">
        <v>29239</v>
      </c>
      <c r="E29133" s="7">
        <v>350</v>
      </c>
    </row>
    <row r="29134" spans="2:5" x14ac:dyDescent="0.2">
      <c r="B29134" s="7" t="s">
        <v>29240</v>
      </c>
      <c r="E29134" s="7">
        <v>292</v>
      </c>
    </row>
    <row r="29135" spans="2:5" x14ac:dyDescent="0.2">
      <c r="B29135" s="7" t="s">
        <v>29241</v>
      </c>
      <c r="E29135" s="7">
        <v>292</v>
      </c>
    </row>
    <row r="29136" spans="2:5" x14ac:dyDescent="0.2">
      <c r="B29136" s="7" t="s">
        <v>29242</v>
      </c>
      <c r="E29136" s="7">
        <v>322</v>
      </c>
    </row>
    <row r="29137" spans="2:5" x14ac:dyDescent="0.2">
      <c r="B29137" s="7" t="s">
        <v>29243</v>
      </c>
      <c r="E29137" s="7">
        <v>383</v>
      </c>
    </row>
    <row r="29138" spans="2:5" x14ac:dyDescent="0.2">
      <c r="B29138" s="7" t="s">
        <v>29244</v>
      </c>
      <c r="E29138" s="7">
        <v>294</v>
      </c>
    </row>
    <row r="29139" spans="2:5" x14ac:dyDescent="0.2">
      <c r="B29139" s="7" t="s">
        <v>29245</v>
      </c>
      <c r="E29139" s="7">
        <v>213</v>
      </c>
    </row>
    <row r="29140" spans="2:5" x14ac:dyDescent="0.2">
      <c r="B29140" s="7" t="s">
        <v>29246</v>
      </c>
      <c r="E29140" s="7">
        <v>381</v>
      </c>
    </row>
    <row r="29141" spans="2:5" x14ac:dyDescent="0.2">
      <c r="B29141" s="7" t="s">
        <v>29247</v>
      </c>
      <c r="E29141" s="7">
        <v>212</v>
      </c>
    </row>
    <row r="29142" spans="2:5" x14ac:dyDescent="0.2">
      <c r="B29142" s="7" t="s">
        <v>29248</v>
      </c>
      <c r="E29142" s="7">
        <v>414</v>
      </c>
    </row>
    <row r="29143" spans="2:5" x14ac:dyDescent="0.2">
      <c r="B29143" s="7" t="s">
        <v>29249</v>
      </c>
      <c r="E29143" s="7">
        <v>242</v>
      </c>
    </row>
    <row r="29144" spans="2:5" x14ac:dyDescent="0.2">
      <c r="B29144" s="7" t="s">
        <v>29250</v>
      </c>
      <c r="E29144" s="7">
        <v>348</v>
      </c>
    </row>
    <row r="29145" spans="2:5" x14ac:dyDescent="0.2">
      <c r="B29145" s="7" t="s">
        <v>29251</v>
      </c>
      <c r="E29145" s="7">
        <v>258</v>
      </c>
    </row>
    <row r="29146" spans="2:5" x14ac:dyDescent="0.2">
      <c r="B29146" s="7" t="s">
        <v>29252</v>
      </c>
      <c r="E29146" s="7">
        <v>306</v>
      </c>
    </row>
    <row r="29147" spans="2:5" x14ac:dyDescent="0.2">
      <c r="B29147" s="7" t="s">
        <v>29253</v>
      </c>
      <c r="E29147" s="7">
        <v>398</v>
      </c>
    </row>
    <row r="29148" spans="2:5" x14ac:dyDescent="0.2">
      <c r="B29148" s="7" t="s">
        <v>29254</v>
      </c>
      <c r="E29148" s="7">
        <v>268</v>
      </c>
    </row>
    <row r="29149" spans="2:5" x14ac:dyDescent="0.2">
      <c r="B29149" s="7" t="s">
        <v>29255</v>
      </c>
      <c r="E29149" s="7">
        <v>373</v>
      </c>
    </row>
    <row r="29150" spans="2:5" x14ac:dyDescent="0.2">
      <c r="B29150" s="7" t="s">
        <v>29256</v>
      </c>
      <c r="E29150" s="7">
        <v>528</v>
      </c>
    </row>
    <row r="29151" spans="2:5" x14ac:dyDescent="0.2">
      <c r="B29151" s="7" t="s">
        <v>29257</v>
      </c>
      <c r="E29151" s="7">
        <v>436</v>
      </c>
    </row>
    <row r="29152" spans="2:5" x14ac:dyDescent="0.2">
      <c r="B29152" s="7" t="s">
        <v>29258</v>
      </c>
      <c r="E29152" s="7">
        <v>323</v>
      </c>
    </row>
    <row r="29153" spans="2:5" x14ac:dyDescent="0.2">
      <c r="B29153" s="7" t="s">
        <v>29259</v>
      </c>
      <c r="E29153" s="7">
        <v>523</v>
      </c>
    </row>
    <row r="29154" spans="2:5" x14ac:dyDescent="0.2">
      <c r="B29154" s="7" t="s">
        <v>29260</v>
      </c>
      <c r="E29154" s="7">
        <v>394</v>
      </c>
    </row>
    <row r="29155" spans="2:5" x14ac:dyDescent="0.2">
      <c r="B29155" s="7" t="s">
        <v>29261</v>
      </c>
      <c r="E29155" s="7">
        <v>370</v>
      </c>
    </row>
    <row r="29156" spans="2:5" x14ac:dyDescent="0.2">
      <c r="B29156" s="7" t="s">
        <v>29262</v>
      </c>
      <c r="E29156" s="7">
        <v>333</v>
      </c>
    </row>
    <row r="29157" spans="2:5" x14ac:dyDescent="0.2">
      <c r="B29157" s="7" t="s">
        <v>29263</v>
      </c>
      <c r="E29157" s="7">
        <v>375</v>
      </c>
    </row>
    <row r="29158" spans="2:5" x14ac:dyDescent="0.2">
      <c r="B29158" s="7" t="s">
        <v>29264</v>
      </c>
      <c r="E29158" s="7">
        <v>370</v>
      </c>
    </row>
    <row r="29159" spans="2:5" x14ac:dyDescent="0.2">
      <c r="B29159" s="7" t="s">
        <v>29265</v>
      </c>
      <c r="E29159" s="7">
        <v>447</v>
      </c>
    </row>
    <row r="29160" spans="2:5" x14ac:dyDescent="0.2">
      <c r="B29160" s="7" t="s">
        <v>29266</v>
      </c>
      <c r="E29160" s="7">
        <v>324</v>
      </c>
    </row>
    <row r="29161" spans="2:5" x14ac:dyDescent="0.2">
      <c r="B29161" s="7" t="s">
        <v>29267</v>
      </c>
      <c r="E29161" s="7">
        <v>373</v>
      </c>
    </row>
    <row r="29162" spans="2:5" x14ac:dyDescent="0.2">
      <c r="B29162" s="7" t="s">
        <v>29268</v>
      </c>
      <c r="E29162" s="7">
        <v>388</v>
      </c>
    </row>
    <row r="29163" spans="2:5" x14ac:dyDescent="0.2">
      <c r="B29163" s="7" t="s">
        <v>29269</v>
      </c>
      <c r="E29163" s="7">
        <v>452</v>
      </c>
    </row>
    <row r="29164" spans="2:5" x14ac:dyDescent="0.2">
      <c r="B29164" s="7" t="s">
        <v>29270</v>
      </c>
      <c r="E29164" s="7">
        <v>259</v>
      </c>
    </row>
    <row r="29165" spans="2:5" x14ac:dyDescent="0.2">
      <c r="B29165" s="7" t="s">
        <v>29271</v>
      </c>
      <c r="E29165" s="7">
        <v>257</v>
      </c>
    </row>
    <row r="29166" spans="2:5" x14ac:dyDescent="0.2">
      <c r="B29166" s="7" t="s">
        <v>29272</v>
      </c>
      <c r="E29166" s="7">
        <v>341</v>
      </c>
    </row>
    <row r="29167" spans="2:5" x14ac:dyDescent="0.2">
      <c r="B29167" s="7" t="s">
        <v>29273</v>
      </c>
      <c r="E29167" s="7">
        <v>321</v>
      </c>
    </row>
    <row r="29168" spans="2:5" x14ac:dyDescent="0.2">
      <c r="B29168" s="7" t="s">
        <v>29274</v>
      </c>
      <c r="E29168" s="7">
        <v>373</v>
      </c>
    </row>
    <row r="29169" spans="2:5" x14ac:dyDescent="0.2">
      <c r="B29169" s="7" t="s">
        <v>29275</v>
      </c>
      <c r="E29169" s="7">
        <v>330</v>
      </c>
    </row>
    <row r="29170" spans="2:5" x14ac:dyDescent="0.2">
      <c r="B29170" s="7" t="s">
        <v>29276</v>
      </c>
      <c r="E29170" s="7">
        <v>346</v>
      </c>
    </row>
    <row r="29171" spans="2:5" x14ac:dyDescent="0.2">
      <c r="B29171" s="7" t="s">
        <v>29277</v>
      </c>
      <c r="E29171" s="7">
        <v>381</v>
      </c>
    </row>
    <row r="29172" spans="2:5" x14ac:dyDescent="0.2">
      <c r="B29172" s="7" t="s">
        <v>29278</v>
      </c>
      <c r="E29172" s="7">
        <v>336</v>
      </c>
    </row>
    <row r="29173" spans="2:5" x14ac:dyDescent="0.2">
      <c r="B29173" s="7" t="s">
        <v>29279</v>
      </c>
      <c r="E29173" s="7">
        <v>312</v>
      </c>
    </row>
    <row r="29174" spans="2:5" x14ac:dyDescent="0.2">
      <c r="B29174" s="7" t="s">
        <v>29280</v>
      </c>
      <c r="E29174" s="7">
        <v>326</v>
      </c>
    </row>
    <row r="29175" spans="2:5" x14ac:dyDescent="0.2">
      <c r="B29175" s="7" t="s">
        <v>29281</v>
      </c>
      <c r="E29175" s="7">
        <v>321</v>
      </c>
    </row>
    <row r="29176" spans="2:5" x14ac:dyDescent="0.2">
      <c r="B29176" s="7" t="s">
        <v>29282</v>
      </c>
      <c r="E29176" s="7">
        <v>270</v>
      </c>
    </row>
    <row r="29177" spans="2:5" x14ac:dyDescent="0.2">
      <c r="B29177" s="7" t="s">
        <v>29283</v>
      </c>
      <c r="E29177" s="7">
        <v>381</v>
      </c>
    </row>
    <row r="29178" spans="2:5" x14ac:dyDescent="0.2">
      <c r="B29178" s="7" t="s">
        <v>29284</v>
      </c>
      <c r="E29178" s="7">
        <v>509</v>
      </c>
    </row>
    <row r="29179" spans="2:5" x14ac:dyDescent="0.2">
      <c r="B29179" s="7" t="s">
        <v>29285</v>
      </c>
      <c r="E29179" s="7">
        <v>352</v>
      </c>
    </row>
    <row r="29180" spans="2:5" x14ac:dyDescent="0.2">
      <c r="B29180" s="7" t="s">
        <v>29286</v>
      </c>
      <c r="E29180" s="7">
        <v>275</v>
      </c>
    </row>
    <row r="29181" spans="2:5" x14ac:dyDescent="0.2">
      <c r="B29181" s="7" t="s">
        <v>29287</v>
      </c>
      <c r="E29181" s="7">
        <v>393</v>
      </c>
    </row>
    <row r="29182" spans="2:5" x14ac:dyDescent="0.2">
      <c r="B29182" s="7" t="s">
        <v>29288</v>
      </c>
      <c r="E29182" s="7">
        <v>377</v>
      </c>
    </row>
    <row r="29183" spans="2:5" x14ac:dyDescent="0.2">
      <c r="B29183" s="7" t="s">
        <v>29289</v>
      </c>
      <c r="E29183" s="7">
        <v>419</v>
      </c>
    </row>
    <row r="29184" spans="2:5" x14ac:dyDescent="0.2">
      <c r="B29184" s="7" t="s">
        <v>29290</v>
      </c>
      <c r="E29184" s="7">
        <v>379</v>
      </c>
    </row>
    <row r="29185" spans="2:5" x14ac:dyDescent="0.2">
      <c r="B29185" s="7" t="s">
        <v>29291</v>
      </c>
      <c r="E29185" s="7">
        <v>507</v>
      </c>
    </row>
    <row r="29186" spans="2:5" x14ac:dyDescent="0.2">
      <c r="B29186" s="7" t="s">
        <v>29292</v>
      </c>
      <c r="E29186" s="7">
        <v>256</v>
      </c>
    </row>
    <row r="29187" spans="2:5" x14ac:dyDescent="0.2">
      <c r="B29187" s="7" t="s">
        <v>29293</v>
      </c>
      <c r="E29187" s="7">
        <v>405</v>
      </c>
    </row>
    <row r="29188" spans="2:5" x14ac:dyDescent="0.2">
      <c r="B29188" s="7" t="s">
        <v>29294</v>
      </c>
      <c r="E29188" s="7">
        <v>320</v>
      </c>
    </row>
    <row r="29189" spans="2:5" x14ac:dyDescent="0.2">
      <c r="B29189" s="7" t="s">
        <v>29295</v>
      </c>
      <c r="E29189" s="7">
        <v>341</v>
      </c>
    </row>
    <row r="29190" spans="2:5" x14ac:dyDescent="0.2">
      <c r="B29190" s="7" t="s">
        <v>29296</v>
      </c>
      <c r="E29190" s="7">
        <v>418</v>
      </c>
    </row>
    <row r="29191" spans="2:5" x14ac:dyDescent="0.2">
      <c r="B29191" s="7" t="s">
        <v>29297</v>
      </c>
      <c r="E29191" s="7">
        <v>334</v>
      </c>
    </row>
    <row r="29192" spans="2:5" x14ac:dyDescent="0.2">
      <c r="B29192" s="7" t="s">
        <v>29298</v>
      </c>
      <c r="E29192" s="7">
        <v>384</v>
      </c>
    </row>
    <row r="29193" spans="2:5" x14ac:dyDescent="0.2">
      <c r="B29193" s="7" t="s">
        <v>29299</v>
      </c>
      <c r="E29193" s="7">
        <v>355</v>
      </c>
    </row>
    <row r="29194" spans="2:5" x14ac:dyDescent="0.2">
      <c r="B29194" s="7" t="s">
        <v>29300</v>
      </c>
      <c r="E29194" s="7">
        <v>629</v>
      </c>
    </row>
    <row r="29195" spans="2:5" x14ac:dyDescent="0.2">
      <c r="B29195" s="7" t="s">
        <v>29301</v>
      </c>
      <c r="E29195" s="7">
        <v>291</v>
      </c>
    </row>
    <row r="29196" spans="2:5" x14ac:dyDescent="0.2">
      <c r="B29196" s="7" t="s">
        <v>29302</v>
      </c>
      <c r="E29196" s="7">
        <v>370</v>
      </c>
    </row>
    <row r="29197" spans="2:5" x14ac:dyDescent="0.2">
      <c r="B29197" s="7" t="s">
        <v>29303</v>
      </c>
      <c r="E29197" s="7">
        <v>149</v>
      </c>
    </row>
    <row r="29198" spans="2:5" x14ac:dyDescent="0.2">
      <c r="B29198" s="7" t="s">
        <v>29304</v>
      </c>
      <c r="E29198" s="7">
        <v>283</v>
      </c>
    </row>
    <row r="29199" spans="2:5" x14ac:dyDescent="0.2">
      <c r="B29199" s="7" t="s">
        <v>29305</v>
      </c>
      <c r="E29199" s="7">
        <v>316</v>
      </c>
    </row>
    <row r="29200" spans="2:5" x14ac:dyDescent="0.2">
      <c r="B29200" s="7" t="s">
        <v>29306</v>
      </c>
      <c r="E29200" s="7">
        <v>394</v>
      </c>
    </row>
    <row r="29201" spans="2:5" x14ac:dyDescent="0.2">
      <c r="B29201" s="7" t="s">
        <v>29307</v>
      </c>
      <c r="E29201" s="7">
        <v>333</v>
      </c>
    </row>
    <row r="29202" spans="2:5" x14ac:dyDescent="0.2">
      <c r="B29202" s="7" t="s">
        <v>29308</v>
      </c>
      <c r="E29202" s="7">
        <v>347</v>
      </c>
    </row>
    <row r="29203" spans="2:5" x14ac:dyDescent="0.2">
      <c r="B29203" s="7" t="s">
        <v>29309</v>
      </c>
      <c r="E29203" s="7">
        <v>333</v>
      </c>
    </row>
    <row r="29204" spans="2:5" x14ac:dyDescent="0.2">
      <c r="B29204" s="7" t="s">
        <v>29310</v>
      </c>
      <c r="E29204" s="7">
        <v>516</v>
      </c>
    </row>
    <row r="29205" spans="2:5" x14ac:dyDescent="0.2">
      <c r="B29205" s="7" t="s">
        <v>29311</v>
      </c>
      <c r="E29205" s="7">
        <v>524</v>
      </c>
    </row>
    <row r="29206" spans="2:5" x14ac:dyDescent="0.2">
      <c r="B29206" s="7" t="s">
        <v>29312</v>
      </c>
      <c r="E29206" s="7">
        <v>447</v>
      </c>
    </row>
    <row r="29207" spans="2:5" x14ac:dyDescent="0.2">
      <c r="B29207" s="7" t="s">
        <v>29313</v>
      </c>
      <c r="E29207" s="7">
        <v>436</v>
      </c>
    </row>
    <row r="29208" spans="2:5" x14ac:dyDescent="0.2">
      <c r="B29208" s="7" t="s">
        <v>29314</v>
      </c>
      <c r="E29208" s="7">
        <v>502</v>
      </c>
    </row>
    <row r="29209" spans="2:5" x14ac:dyDescent="0.2">
      <c r="B29209" s="7" t="s">
        <v>29315</v>
      </c>
      <c r="E29209" s="7">
        <v>274</v>
      </c>
    </row>
    <row r="29210" spans="2:5" x14ac:dyDescent="0.2">
      <c r="B29210" s="7" t="s">
        <v>29316</v>
      </c>
      <c r="E29210" s="7">
        <v>511</v>
      </c>
    </row>
    <row r="29211" spans="2:5" x14ac:dyDescent="0.2">
      <c r="B29211" s="7" t="s">
        <v>29317</v>
      </c>
      <c r="E29211" s="7">
        <v>417</v>
      </c>
    </row>
    <row r="29212" spans="2:5" x14ac:dyDescent="0.2">
      <c r="B29212" s="7" t="s">
        <v>29318</v>
      </c>
      <c r="E29212" s="7">
        <v>324</v>
      </c>
    </row>
    <row r="29213" spans="2:5" x14ac:dyDescent="0.2">
      <c r="B29213" s="7" t="s">
        <v>29319</v>
      </c>
      <c r="E29213" s="7">
        <v>392</v>
      </c>
    </row>
    <row r="29214" spans="2:5" x14ac:dyDescent="0.2">
      <c r="B29214" s="7" t="s">
        <v>29320</v>
      </c>
      <c r="E29214" s="7">
        <v>0</v>
      </c>
    </row>
    <row r="29215" spans="2:5" x14ac:dyDescent="0.2">
      <c r="B29215" s="7" t="s">
        <v>29321</v>
      </c>
      <c r="E29215" s="7">
        <v>388</v>
      </c>
    </row>
    <row r="29216" spans="2:5" x14ac:dyDescent="0.2">
      <c r="B29216" s="7" t="s">
        <v>29322</v>
      </c>
      <c r="E29216" s="7">
        <v>357</v>
      </c>
    </row>
    <row r="29217" spans="2:5" x14ac:dyDescent="0.2">
      <c r="B29217" s="7" t="s">
        <v>29323</v>
      </c>
      <c r="E29217" s="7">
        <v>401</v>
      </c>
    </row>
    <row r="29218" spans="2:5" x14ac:dyDescent="0.2">
      <c r="B29218" s="7" t="s">
        <v>29324</v>
      </c>
      <c r="E29218" s="7">
        <v>491</v>
      </c>
    </row>
    <row r="29219" spans="2:5" x14ac:dyDescent="0.2">
      <c r="B29219" s="7" t="s">
        <v>29325</v>
      </c>
      <c r="E29219" s="7">
        <v>432</v>
      </c>
    </row>
    <row r="29220" spans="2:5" x14ac:dyDescent="0.2">
      <c r="B29220" s="7" t="s">
        <v>29326</v>
      </c>
      <c r="E29220" s="7">
        <v>278</v>
      </c>
    </row>
    <row r="29221" spans="2:5" x14ac:dyDescent="0.2">
      <c r="B29221" s="7" t="s">
        <v>29327</v>
      </c>
      <c r="E29221" s="7">
        <v>436</v>
      </c>
    </row>
    <row r="29222" spans="2:5" x14ac:dyDescent="0.2">
      <c r="B29222" s="7" t="s">
        <v>29328</v>
      </c>
      <c r="E29222" s="7">
        <v>510</v>
      </c>
    </row>
    <row r="29223" spans="2:5" x14ac:dyDescent="0.2">
      <c r="B29223" s="7" t="s">
        <v>29329</v>
      </c>
      <c r="E29223" s="7">
        <v>348</v>
      </c>
    </row>
    <row r="29224" spans="2:5" x14ac:dyDescent="0.2">
      <c r="B29224" s="7" t="s">
        <v>29330</v>
      </c>
      <c r="E29224" s="7">
        <v>497</v>
      </c>
    </row>
    <row r="29225" spans="2:5" x14ac:dyDescent="0.2">
      <c r="B29225" s="7" t="s">
        <v>29331</v>
      </c>
      <c r="E29225" s="7">
        <v>310</v>
      </c>
    </row>
    <row r="29226" spans="2:5" x14ac:dyDescent="0.2">
      <c r="B29226" s="7" t="s">
        <v>29332</v>
      </c>
      <c r="E29226" s="7">
        <v>475</v>
      </c>
    </row>
    <row r="29227" spans="2:5" x14ac:dyDescent="0.2">
      <c r="B29227" s="7" t="s">
        <v>29333</v>
      </c>
      <c r="E29227" s="7">
        <v>450</v>
      </c>
    </row>
    <row r="29228" spans="2:5" x14ac:dyDescent="0.2">
      <c r="B29228" s="7" t="s">
        <v>29334</v>
      </c>
      <c r="E29228" s="7">
        <v>201</v>
      </c>
    </row>
    <row r="29229" spans="2:5" x14ac:dyDescent="0.2">
      <c r="B29229" s="7" t="s">
        <v>29335</v>
      </c>
      <c r="E29229" s="7">
        <v>350</v>
      </c>
    </row>
    <row r="29230" spans="2:5" x14ac:dyDescent="0.2">
      <c r="B29230" s="7" t="s">
        <v>29336</v>
      </c>
      <c r="E29230" s="7">
        <v>335</v>
      </c>
    </row>
    <row r="29231" spans="2:5" x14ac:dyDescent="0.2">
      <c r="B29231" s="7" t="s">
        <v>29337</v>
      </c>
      <c r="E29231" s="7">
        <v>465</v>
      </c>
    </row>
    <row r="29232" spans="2:5" x14ac:dyDescent="0.2">
      <c r="B29232" s="7" t="s">
        <v>29338</v>
      </c>
      <c r="E29232" s="7">
        <v>400</v>
      </c>
    </row>
    <row r="29233" spans="2:5" x14ac:dyDescent="0.2">
      <c r="B29233" s="7" t="s">
        <v>29339</v>
      </c>
      <c r="E29233" s="7">
        <v>457</v>
      </c>
    </row>
    <row r="29234" spans="2:5" x14ac:dyDescent="0.2">
      <c r="B29234" s="7" t="s">
        <v>29340</v>
      </c>
      <c r="E29234" s="7">
        <v>481</v>
      </c>
    </row>
    <row r="29235" spans="2:5" x14ac:dyDescent="0.2">
      <c r="B29235" s="7" t="s">
        <v>29341</v>
      </c>
      <c r="E29235" s="7">
        <v>542</v>
      </c>
    </row>
    <row r="29236" spans="2:5" x14ac:dyDescent="0.2">
      <c r="B29236" s="7" t="s">
        <v>29342</v>
      </c>
      <c r="E29236" s="7">
        <v>437</v>
      </c>
    </row>
    <row r="29237" spans="2:5" x14ac:dyDescent="0.2">
      <c r="B29237" s="7" t="s">
        <v>29343</v>
      </c>
      <c r="E29237" s="7">
        <v>397</v>
      </c>
    </row>
    <row r="29238" spans="2:5" x14ac:dyDescent="0.2">
      <c r="B29238" s="7" t="s">
        <v>29344</v>
      </c>
      <c r="E29238" s="7">
        <v>505</v>
      </c>
    </row>
    <row r="29239" spans="2:5" x14ac:dyDescent="0.2">
      <c r="B29239" s="7" t="s">
        <v>29345</v>
      </c>
      <c r="E29239" s="7">
        <v>256</v>
      </c>
    </row>
    <row r="29240" spans="2:5" x14ac:dyDescent="0.2">
      <c r="B29240" s="7" t="s">
        <v>29346</v>
      </c>
      <c r="E29240" s="7">
        <v>393</v>
      </c>
    </row>
    <row r="29241" spans="2:5" x14ac:dyDescent="0.2">
      <c r="B29241" s="7" t="s">
        <v>29347</v>
      </c>
      <c r="E29241" s="7">
        <v>324</v>
      </c>
    </row>
    <row r="29242" spans="2:5" x14ac:dyDescent="0.2">
      <c r="B29242" s="7" t="s">
        <v>29348</v>
      </c>
      <c r="E29242" s="7">
        <v>501</v>
      </c>
    </row>
    <row r="29243" spans="2:5" x14ac:dyDescent="0.2">
      <c r="B29243" s="7" t="s">
        <v>29349</v>
      </c>
      <c r="E29243" s="7">
        <v>400</v>
      </c>
    </row>
    <row r="29244" spans="2:5" x14ac:dyDescent="0.2">
      <c r="B29244" s="7" t="s">
        <v>29350</v>
      </c>
      <c r="E29244" s="7">
        <v>347</v>
      </c>
    </row>
    <row r="29245" spans="2:5" x14ac:dyDescent="0.2">
      <c r="B29245" s="7" t="s">
        <v>29351</v>
      </c>
      <c r="E29245" s="7">
        <v>315</v>
      </c>
    </row>
    <row r="29246" spans="2:5" x14ac:dyDescent="0.2">
      <c r="B29246" s="7" t="s">
        <v>29352</v>
      </c>
      <c r="E29246" s="7">
        <v>565</v>
      </c>
    </row>
    <row r="29247" spans="2:5" x14ac:dyDescent="0.2">
      <c r="B29247" s="7" t="s">
        <v>29353</v>
      </c>
      <c r="E29247" s="7">
        <v>481</v>
      </c>
    </row>
    <row r="29248" spans="2:5" x14ac:dyDescent="0.2">
      <c r="B29248" s="7" t="s">
        <v>29354</v>
      </c>
      <c r="E29248" s="7">
        <v>483</v>
      </c>
    </row>
    <row r="29249" spans="2:5" x14ac:dyDescent="0.2">
      <c r="B29249" s="7" t="s">
        <v>29355</v>
      </c>
      <c r="E29249" s="7">
        <v>475</v>
      </c>
    </row>
    <row r="29250" spans="2:5" x14ac:dyDescent="0.2">
      <c r="B29250" s="7" t="s">
        <v>29356</v>
      </c>
      <c r="E29250" s="7">
        <v>491</v>
      </c>
    </row>
    <row r="29251" spans="2:5" x14ac:dyDescent="0.2">
      <c r="B29251" s="7" t="s">
        <v>29357</v>
      </c>
      <c r="E29251" s="7">
        <v>498</v>
      </c>
    </row>
    <row r="29252" spans="2:5" x14ac:dyDescent="0.2">
      <c r="B29252" s="7" t="s">
        <v>29358</v>
      </c>
      <c r="E29252" s="7">
        <v>426</v>
      </c>
    </row>
    <row r="29253" spans="2:5" x14ac:dyDescent="0.2">
      <c r="B29253" s="7" t="s">
        <v>29359</v>
      </c>
      <c r="E29253" s="7">
        <v>610</v>
      </c>
    </row>
    <row r="29254" spans="2:5" x14ac:dyDescent="0.2">
      <c r="B29254" s="7" t="s">
        <v>29360</v>
      </c>
      <c r="E29254" s="7">
        <v>442</v>
      </c>
    </row>
    <row r="29255" spans="2:5" x14ac:dyDescent="0.2">
      <c r="B29255" s="7" t="s">
        <v>29361</v>
      </c>
      <c r="E29255" s="7">
        <v>460</v>
      </c>
    </row>
    <row r="29256" spans="2:5" x14ac:dyDescent="0.2">
      <c r="B29256" s="7" t="s">
        <v>29362</v>
      </c>
      <c r="E29256" s="7">
        <v>419</v>
      </c>
    </row>
    <row r="29257" spans="2:5" x14ac:dyDescent="0.2">
      <c r="B29257" s="7" t="s">
        <v>29363</v>
      </c>
      <c r="E29257" s="7">
        <v>559</v>
      </c>
    </row>
    <row r="29258" spans="2:5" x14ac:dyDescent="0.2">
      <c r="B29258" s="7" t="s">
        <v>29364</v>
      </c>
      <c r="E29258" s="7">
        <v>358</v>
      </c>
    </row>
    <row r="29259" spans="2:5" x14ac:dyDescent="0.2">
      <c r="B29259" s="7" t="s">
        <v>29365</v>
      </c>
      <c r="E29259" s="7">
        <v>508</v>
      </c>
    </row>
    <row r="29260" spans="2:5" x14ac:dyDescent="0.2">
      <c r="B29260" s="7" t="s">
        <v>29366</v>
      </c>
      <c r="E29260" s="7">
        <v>389</v>
      </c>
    </row>
    <row r="29261" spans="2:5" x14ac:dyDescent="0.2">
      <c r="B29261" s="7" t="s">
        <v>29367</v>
      </c>
      <c r="E29261" s="7">
        <v>523</v>
      </c>
    </row>
    <row r="29262" spans="2:5" x14ac:dyDescent="0.2">
      <c r="B29262" s="7" t="s">
        <v>29368</v>
      </c>
      <c r="E29262" s="7">
        <v>423</v>
      </c>
    </row>
    <row r="29263" spans="2:5" x14ac:dyDescent="0.2">
      <c r="B29263" s="7" t="s">
        <v>29369</v>
      </c>
      <c r="E29263" s="7">
        <v>555</v>
      </c>
    </row>
    <row r="29264" spans="2:5" x14ac:dyDescent="0.2">
      <c r="B29264" s="7" t="s">
        <v>29370</v>
      </c>
      <c r="E29264" s="7">
        <v>473</v>
      </c>
    </row>
    <row r="29265" spans="2:5" x14ac:dyDescent="0.2">
      <c r="B29265" s="7" t="s">
        <v>29371</v>
      </c>
      <c r="E29265" s="7">
        <v>484</v>
      </c>
    </row>
    <row r="29266" spans="2:5" x14ac:dyDescent="0.2">
      <c r="B29266" s="7" t="s">
        <v>29372</v>
      </c>
      <c r="E29266" s="7">
        <v>524</v>
      </c>
    </row>
    <row r="29267" spans="2:5" x14ac:dyDescent="0.2">
      <c r="B29267" s="7" t="s">
        <v>29373</v>
      </c>
      <c r="E29267" s="7">
        <v>481</v>
      </c>
    </row>
    <row r="29268" spans="2:5" x14ac:dyDescent="0.2">
      <c r="B29268" s="7" t="s">
        <v>29374</v>
      </c>
      <c r="E29268" s="7">
        <v>508</v>
      </c>
    </row>
    <row r="29269" spans="2:5" x14ac:dyDescent="0.2">
      <c r="B29269" s="7" t="s">
        <v>29375</v>
      </c>
      <c r="E29269" s="7">
        <v>474</v>
      </c>
    </row>
    <row r="29270" spans="2:5" x14ac:dyDescent="0.2">
      <c r="B29270" s="7" t="s">
        <v>29376</v>
      </c>
      <c r="E29270" s="7">
        <v>477</v>
      </c>
    </row>
    <row r="29271" spans="2:5" x14ac:dyDescent="0.2">
      <c r="B29271" s="7" t="s">
        <v>29377</v>
      </c>
      <c r="E29271" s="7">
        <v>508</v>
      </c>
    </row>
    <row r="29272" spans="2:5" x14ac:dyDescent="0.2">
      <c r="B29272" s="7" t="s">
        <v>29378</v>
      </c>
      <c r="E29272" s="7">
        <v>503</v>
      </c>
    </row>
    <row r="29273" spans="2:5" x14ac:dyDescent="0.2">
      <c r="B29273" s="7" t="s">
        <v>29379</v>
      </c>
      <c r="E29273" s="7">
        <v>559</v>
      </c>
    </row>
    <row r="29274" spans="2:5" x14ac:dyDescent="0.2">
      <c r="B29274" s="7" t="s">
        <v>29380</v>
      </c>
      <c r="E29274" s="7">
        <v>548</v>
      </c>
    </row>
    <row r="29275" spans="2:5" x14ac:dyDescent="0.2">
      <c r="B29275" s="7" t="s">
        <v>29381</v>
      </c>
      <c r="E29275" s="7">
        <v>384</v>
      </c>
    </row>
    <row r="29276" spans="2:5" x14ac:dyDescent="0.2">
      <c r="B29276" s="7" t="s">
        <v>29382</v>
      </c>
      <c r="E29276" s="7">
        <v>329</v>
      </c>
    </row>
    <row r="29277" spans="2:5" x14ac:dyDescent="0.2">
      <c r="B29277" s="7" t="s">
        <v>29383</v>
      </c>
      <c r="E29277" s="7">
        <v>374</v>
      </c>
    </row>
    <row r="29278" spans="2:5" x14ac:dyDescent="0.2">
      <c r="B29278" s="7" t="s">
        <v>29384</v>
      </c>
      <c r="E29278" s="7">
        <v>616</v>
      </c>
    </row>
    <row r="29279" spans="2:5" x14ac:dyDescent="0.2">
      <c r="B29279" s="7" t="s">
        <v>29385</v>
      </c>
      <c r="E29279" s="7">
        <v>468</v>
      </c>
    </row>
    <row r="29280" spans="2:5" x14ac:dyDescent="0.2">
      <c r="B29280" s="7" t="s">
        <v>29386</v>
      </c>
      <c r="E29280" s="7">
        <v>355</v>
      </c>
    </row>
    <row r="29281" spans="2:5" x14ac:dyDescent="0.2">
      <c r="B29281" s="7" t="s">
        <v>29387</v>
      </c>
      <c r="E29281" s="7">
        <v>502</v>
      </c>
    </row>
    <row r="29282" spans="2:5" x14ac:dyDescent="0.2">
      <c r="B29282" s="7" t="s">
        <v>29388</v>
      </c>
      <c r="E29282" s="7">
        <v>446</v>
      </c>
    </row>
    <row r="29283" spans="2:5" x14ac:dyDescent="0.2">
      <c r="B29283" s="7" t="s">
        <v>29389</v>
      </c>
      <c r="E29283" s="7">
        <v>412</v>
      </c>
    </row>
    <row r="29284" spans="2:5" x14ac:dyDescent="0.2">
      <c r="B29284" s="7" t="s">
        <v>29390</v>
      </c>
      <c r="E29284" s="7">
        <v>383</v>
      </c>
    </row>
    <row r="29285" spans="2:5" x14ac:dyDescent="0.2">
      <c r="B29285" s="7" t="s">
        <v>29391</v>
      </c>
      <c r="E29285" s="7">
        <v>414</v>
      </c>
    </row>
    <row r="29286" spans="2:5" x14ac:dyDescent="0.2">
      <c r="B29286" s="7" t="s">
        <v>29392</v>
      </c>
      <c r="E29286" s="7">
        <v>335</v>
      </c>
    </row>
    <row r="29287" spans="2:5" x14ac:dyDescent="0.2">
      <c r="B29287" s="7" t="s">
        <v>29393</v>
      </c>
      <c r="E29287" s="7">
        <v>581</v>
      </c>
    </row>
    <row r="29288" spans="2:5" x14ac:dyDescent="0.2">
      <c r="B29288" s="7" t="s">
        <v>29394</v>
      </c>
      <c r="E29288" s="7">
        <v>493</v>
      </c>
    </row>
    <row r="29289" spans="2:5" x14ac:dyDescent="0.2">
      <c r="B29289" s="7" t="s">
        <v>29395</v>
      </c>
      <c r="E29289" s="7">
        <v>461</v>
      </c>
    </row>
    <row r="29290" spans="2:5" x14ac:dyDescent="0.2">
      <c r="B29290" s="7" t="s">
        <v>29396</v>
      </c>
      <c r="E29290" s="7">
        <v>489</v>
      </c>
    </row>
    <row r="29291" spans="2:5" x14ac:dyDescent="0.2">
      <c r="B29291" s="7" t="s">
        <v>29397</v>
      </c>
      <c r="E29291" s="7">
        <v>365</v>
      </c>
    </row>
    <row r="29292" spans="2:5" x14ac:dyDescent="0.2">
      <c r="B29292" s="7" t="s">
        <v>29398</v>
      </c>
      <c r="E29292" s="7">
        <v>462</v>
      </c>
    </row>
    <row r="29293" spans="2:5" x14ac:dyDescent="0.2">
      <c r="B29293" s="7" t="s">
        <v>29399</v>
      </c>
      <c r="E29293" s="7">
        <v>502</v>
      </c>
    </row>
    <row r="29294" spans="2:5" x14ac:dyDescent="0.2">
      <c r="B29294" s="7" t="s">
        <v>29400</v>
      </c>
      <c r="E29294" s="7">
        <v>421</v>
      </c>
    </row>
    <row r="29295" spans="2:5" x14ac:dyDescent="0.2">
      <c r="B29295" s="7" t="s">
        <v>29401</v>
      </c>
      <c r="E29295" s="7">
        <v>525</v>
      </c>
    </row>
    <row r="29296" spans="2:5" x14ac:dyDescent="0.2">
      <c r="B29296" s="7" t="s">
        <v>29402</v>
      </c>
      <c r="E29296" s="7">
        <v>424</v>
      </c>
    </row>
    <row r="29297" spans="2:5" x14ac:dyDescent="0.2">
      <c r="B29297" s="7" t="s">
        <v>29403</v>
      </c>
      <c r="E29297" s="7">
        <v>202</v>
      </c>
    </row>
    <row r="29298" spans="2:5" x14ac:dyDescent="0.2">
      <c r="B29298" s="7" t="s">
        <v>29404</v>
      </c>
      <c r="E29298" s="7">
        <v>520</v>
      </c>
    </row>
    <row r="29299" spans="2:5" x14ac:dyDescent="0.2">
      <c r="B29299" s="7" t="s">
        <v>29405</v>
      </c>
      <c r="E29299" s="7">
        <v>389</v>
      </c>
    </row>
    <row r="29300" spans="2:5" x14ac:dyDescent="0.2">
      <c r="B29300" s="7" t="s">
        <v>29406</v>
      </c>
      <c r="E29300" s="7">
        <v>475</v>
      </c>
    </row>
    <row r="29301" spans="2:5" x14ac:dyDescent="0.2">
      <c r="B29301" s="7" t="s">
        <v>29407</v>
      </c>
      <c r="E29301" s="7">
        <v>497</v>
      </c>
    </row>
    <row r="29302" spans="2:5" x14ac:dyDescent="0.2">
      <c r="B29302" s="7" t="s">
        <v>29408</v>
      </c>
      <c r="E29302" s="7">
        <v>365</v>
      </c>
    </row>
    <row r="29303" spans="2:5" x14ac:dyDescent="0.2">
      <c r="B29303" s="7" t="s">
        <v>29409</v>
      </c>
      <c r="E29303" s="7">
        <v>282</v>
      </c>
    </row>
    <row r="29304" spans="2:5" x14ac:dyDescent="0.2">
      <c r="B29304" s="7" t="s">
        <v>29410</v>
      </c>
      <c r="E29304" s="7">
        <v>390</v>
      </c>
    </row>
    <row r="29305" spans="2:5" x14ac:dyDescent="0.2">
      <c r="B29305" s="7" t="s">
        <v>29411</v>
      </c>
      <c r="E29305" s="7">
        <v>315</v>
      </c>
    </row>
    <row r="29306" spans="2:5" x14ac:dyDescent="0.2">
      <c r="B29306" s="7" t="s">
        <v>29412</v>
      </c>
      <c r="E29306" s="7">
        <v>276</v>
      </c>
    </row>
    <row r="29307" spans="2:5" x14ac:dyDescent="0.2">
      <c r="B29307" s="7" t="s">
        <v>29413</v>
      </c>
      <c r="E29307" s="7">
        <v>331</v>
      </c>
    </row>
    <row r="29308" spans="2:5" x14ac:dyDescent="0.2">
      <c r="B29308" s="7" t="s">
        <v>29414</v>
      </c>
      <c r="E29308" s="7">
        <v>455</v>
      </c>
    </row>
    <row r="29309" spans="2:5" x14ac:dyDescent="0.2">
      <c r="B29309" s="7" t="s">
        <v>29415</v>
      </c>
      <c r="E29309" s="7">
        <v>174</v>
      </c>
    </row>
    <row r="29310" spans="2:5" x14ac:dyDescent="0.2">
      <c r="B29310" s="7" t="s">
        <v>29416</v>
      </c>
      <c r="E29310" s="7">
        <v>399</v>
      </c>
    </row>
    <row r="29311" spans="2:5" x14ac:dyDescent="0.2">
      <c r="B29311" s="7" t="s">
        <v>29417</v>
      </c>
      <c r="E29311" s="7">
        <v>280</v>
      </c>
    </row>
    <row r="29312" spans="2:5" x14ac:dyDescent="0.2">
      <c r="B29312" s="7" t="s">
        <v>29418</v>
      </c>
      <c r="E29312" s="7">
        <v>189</v>
      </c>
    </row>
    <row r="29313" spans="2:5" x14ac:dyDescent="0.2">
      <c r="B29313" s="7" t="s">
        <v>29419</v>
      </c>
      <c r="E29313" s="7">
        <v>177</v>
      </c>
    </row>
    <row r="29314" spans="2:5" x14ac:dyDescent="0.2">
      <c r="B29314" s="7" t="s">
        <v>29420</v>
      </c>
      <c r="E29314" s="7">
        <v>0</v>
      </c>
    </row>
    <row r="29315" spans="2:5" x14ac:dyDescent="0.2">
      <c r="B29315" s="7" t="s">
        <v>29421</v>
      </c>
      <c r="E29315" s="7">
        <v>361</v>
      </c>
    </row>
    <row r="29316" spans="2:5" x14ac:dyDescent="0.2">
      <c r="B29316" s="7" t="s">
        <v>29422</v>
      </c>
      <c r="E29316" s="7">
        <v>288</v>
      </c>
    </row>
    <row r="29317" spans="2:5" x14ac:dyDescent="0.2">
      <c r="B29317" s="7" t="s">
        <v>29423</v>
      </c>
      <c r="E29317" s="7">
        <v>323</v>
      </c>
    </row>
    <row r="29318" spans="2:5" x14ac:dyDescent="0.2">
      <c r="B29318" s="7" t="s">
        <v>29424</v>
      </c>
      <c r="E29318" s="7">
        <v>406</v>
      </c>
    </row>
    <row r="29319" spans="2:5" x14ac:dyDescent="0.2">
      <c r="B29319" s="7" t="s">
        <v>29425</v>
      </c>
      <c r="E29319" s="7">
        <v>268</v>
      </c>
    </row>
    <row r="29320" spans="2:5" x14ac:dyDescent="0.2">
      <c r="B29320" s="7" t="s">
        <v>29426</v>
      </c>
      <c r="E29320" s="7">
        <v>233</v>
      </c>
    </row>
    <row r="29321" spans="2:5" x14ac:dyDescent="0.2">
      <c r="B29321" s="7" t="s">
        <v>29427</v>
      </c>
      <c r="E29321" s="7">
        <v>234</v>
      </c>
    </row>
    <row r="29322" spans="2:5" x14ac:dyDescent="0.2">
      <c r="B29322" s="7" t="s">
        <v>29428</v>
      </c>
      <c r="E29322" s="7">
        <v>418</v>
      </c>
    </row>
    <row r="29323" spans="2:5" x14ac:dyDescent="0.2">
      <c r="B29323" s="7" t="s">
        <v>29429</v>
      </c>
      <c r="E29323" s="7">
        <v>222</v>
      </c>
    </row>
    <row r="29324" spans="2:5" x14ac:dyDescent="0.2">
      <c r="B29324" s="7" t="s">
        <v>29430</v>
      </c>
      <c r="E29324" s="7">
        <v>400</v>
      </c>
    </row>
    <row r="29325" spans="2:5" x14ac:dyDescent="0.2">
      <c r="B29325" s="7" t="s">
        <v>29431</v>
      </c>
      <c r="E29325" s="7">
        <v>306</v>
      </c>
    </row>
    <row r="29326" spans="2:5" x14ac:dyDescent="0.2">
      <c r="B29326" s="7" t="s">
        <v>29432</v>
      </c>
      <c r="E29326" s="7">
        <v>309</v>
      </c>
    </row>
    <row r="29327" spans="2:5" x14ac:dyDescent="0.2">
      <c r="B29327" s="7" t="s">
        <v>29433</v>
      </c>
      <c r="E29327" s="7">
        <v>210</v>
      </c>
    </row>
    <row r="29328" spans="2:5" x14ac:dyDescent="0.2">
      <c r="B29328" s="7" t="s">
        <v>29434</v>
      </c>
      <c r="E29328" s="7">
        <v>253</v>
      </c>
    </row>
    <row r="29329" spans="2:5" x14ac:dyDescent="0.2">
      <c r="B29329" s="7" t="s">
        <v>29435</v>
      </c>
      <c r="E29329" s="7">
        <v>267</v>
      </c>
    </row>
    <row r="29330" spans="2:5" x14ac:dyDescent="0.2">
      <c r="B29330" s="7" t="s">
        <v>29436</v>
      </c>
      <c r="E29330" s="7">
        <v>248</v>
      </c>
    </row>
    <row r="29331" spans="2:5" x14ac:dyDescent="0.2">
      <c r="B29331" s="7" t="s">
        <v>29437</v>
      </c>
      <c r="E29331" s="7">
        <v>330</v>
      </c>
    </row>
    <row r="29332" spans="2:5" x14ac:dyDescent="0.2">
      <c r="B29332" s="7" t="s">
        <v>29438</v>
      </c>
      <c r="E29332" s="7">
        <v>317</v>
      </c>
    </row>
    <row r="29333" spans="2:5" x14ac:dyDescent="0.2">
      <c r="B29333" s="7" t="s">
        <v>29439</v>
      </c>
      <c r="E29333" s="7">
        <v>286</v>
      </c>
    </row>
    <row r="29334" spans="2:5" x14ac:dyDescent="0.2">
      <c r="B29334" s="7" t="s">
        <v>29440</v>
      </c>
      <c r="E29334" s="7">
        <v>282</v>
      </c>
    </row>
    <row r="29335" spans="2:5" x14ac:dyDescent="0.2">
      <c r="B29335" s="7" t="s">
        <v>29441</v>
      </c>
      <c r="E29335" s="7">
        <v>253</v>
      </c>
    </row>
    <row r="29336" spans="2:5" x14ac:dyDescent="0.2">
      <c r="B29336" s="7" t="s">
        <v>29442</v>
      </c>
      <c r="E29336" s="7">
        <v>332</v>
      </c>
    </row>
    <row r="29337" spans="2:5" x14ac:dyDescent="0.2">
      <c r="B29337" s="7" t="s">
        <v>29443</v>
      </c>
      <c r="E29337" s="7">
        <v>376</v>
      </c>
    </row>
    <row r="29338" spans="2:5" x14ac:dyDescent="0.2">
      <c r="B29338" s="7" t="s">
        <v>29444</v>
      </c>
      <c r="E29338" s="7">
        <v>367</v>
      </c>
    </row>
    <row r="29339" spans="2:5" x14ac:dyDescent="0.2">
      <c r="B29339" s="7" t="s">
        <v>29445</v>
      </c>
      <c r="E29339" s="7">
        <v>128</v>
      </c>
    </row>
    <row r="29340" spans="2:5" x14ac:dyDescent="0.2">
      <c r="B29340" s="7" t="s">
        <v>29446</v>
      </c>
      <c r="E29340" s="7">
        <v>369</v>
      </c>
    </row>
    <row r="29341" spans="2:5" x14ac:dyDescent="0.2">
      <c r="B29341" s="7" t="s">
        <v>29447</v>
      </c>
      <c r="E29341" s="7">
        <v>220</v>
      </c>
    </row>
    <row r="29342" spans="2:5" x14ac:dyDescent="0.2">
      <c r="B29342" s="7" t="s">
        <v>29448</v>
      </c>
      <c r="E29342" s="7">
        <v>344</v>
      </c>
    </row>
    <row r="29343" spans="2:5" x14ac:dyDescent="0.2">
      <c r="B29343" s="7" t="s">
        <v>29449</v>
      </c>
      <c r="E29343" s="7">
        <v>328</v>
      </c>
    </row>
    <row r="29344" spans="2:5" x14ac:dyDescent="0.2">
      <c r="B29344" s="7" t="s">
        <v>29450</v>
      </c>
      <c r="E29344" s="7">
        <v>327</v>
      </c>
    </row>
    <row r="29345" spans="2:5" x14ac:dyDescent="0.2">
      <c r="B29345" s="7" t="s">
        <v>29451</v>
      </c>
      <c r="E29345" s="7">
        <v>281</v>
      </c>
    </row>
    <row r="29346" spans="2:5" x14ac:dyDescent="0.2">
      <c r="B29346" s="7" t="s">
        <v>29452</v>
      </c>
      <c r="E29346" s="7">
        <v>293</v>
      </c>
    </row>
    <row r="29347" spans="2:5" x14ac:dyDescent="0.2">
      <c r="B29347" s="7" t="s">
        <v>29453</v>
      </c>
      <c r="E29347" s="7">
        <v>349</v>
      </c>
    </row>
    <row r="29348" spans="2:5" x14ac:dyDescent="0.2">
      <c r="B29348" s="7" t="s">
        <v>29454</v>
      </c>
      <c r="E29348" s="7">
        <v>316</v>
      </c>
    </row>
    <row r="29349" spans="2:5" x14ac:dyDescent="0.2">
      <c r="B29349" s="7" t="s">
        <v>29455</v>
      </c>
      <c r="E29349" s="7">
        <v>367</v>
      </c>
    </row>
    <row r="29350" spans="2:5" x14ac:dyDescent="0.2">
      <c r="B29350" s="7" t="s">
        <v>29456</v>
      </c>
      <c r="E29350" s="7">
        <v>477</v>
      </c>
    </row>
    <row r="29351" spans="2:5" x14ac:dyDescent="0.2">
      <c r="B29351" s="7" t="s">
        <v>29457</v>
      </c>
      <c r="E29351" s="7">
        <v>431</v>
      </c>
    </row>
    <row r="29352" spans="2:5" x14ac:dyDescent="0.2">
      <c r="B29352" s="7" t="s">
        <v>29458</v>
      </c>
      <c r="E29352" s="7">
        <v>345</v>
      </c>
    </row>
    <row r="29353" spans="2:5" x14ac:dyDescent="0.2">
      <c r="B29353" s="7" t="s">
        <v>29459</v>
      </c>
      <c r="E29353" s="7">
        <v>317</v>
      </c>
    </row>
    <row r="29354" spans="2:5" x14ac:dyDescent="0.2">
      <c r="B29354" s="7" t="s">
        <v>29460</v>
      </c>
      <c r="E29354" s="7">
        <v>352</v>
      </c>
    </row>
    <row r="29355" spans="2:5" x14ac:dyDescent="0.2">
      <c r="B29355" s="7" t="s">
        <v>29461</v>
      </c>
      <c r="E29355" s="7">
        <v>346</v>
      </c>
    </row>
    <row r="29356" spans="2:5" x14ac:dyDescent="0.2">
      <c r="B29356" s="7" t="s">
        <v>29462</v>
      </c>
      <c r="E29356" s="7">
        <v>354</v>
      </c>
    </row>
    <row r="29357" spans="2:5" x14ac:dyDescent="0.2">
      <c r="B29357" s="7" t="s">
        <v>29463</v>
      </c>
      <c r="E29357" s="7">
        <v>447</v>
      </c>
    </row>
    <row r="29358" spans="2:5" x14ac:dyDescent="0.2">
      <c r="B29358" s="7" t="s">
        <v>29464</v>
      </c>
      <c r="E29358" s="7">
        <v>287</v>
      </c>
    </row>
    <row r="29359" spans="2:5" x14ac:dyDescent="0.2">
      <c r="B29359" s="7" t="s">
        <v>29465</v>
      </c>
      <c r="E29359" s="7">
        <v>398</v>
      </c>
    </row>
    <row r="29360" spans="2:5" x14ac:dyDescent="0.2">
      <c r="B29360" s="7" t="s">
        <v>29466</v>
      </c>
      <c r="E29360" s="7">
        <v>359</v>
      </c>
    </row>
    <row r="29361" spans="2:5" x14ac:dyDescent="0.2">
      <c r="B29361" s="7" t="s">
        <v>29467</v>
      </c>
      <c r="E29361" s="7">
        <v>365</v>
      </c>
    </row>
    <row r="29362" spans="2:5" x14ac:dyDescent="0.2">
      <c r="B29362" s="7" t="s">
        <v>29468</v>
      </c>
      <c r="E29362" s="7">
        <v>320</v>
      </c>
    </row>
    <row r="29363" spans="2:5" x14ac:dyDescent="0.2">
      <c r="B29363" s="7" t="s">
        <v>29469</v>
      </c>
      <c r="E29363" s="7">
        <v>451</v>
      </c>
    </row>
    <row r="29364" spans="2:5" x14ac:dyDescent="0.2">
      <c r="B29364" s="7" t="s">
        <v>29470</v>
      </c>
      <c r="E29364" s="7">
        <v>316</v>
      </c>
    </row>
    <row r="29365" spans="2:5" x14ac:dyDescent="0.2">
      <c r="B29365" s="7" t="s">
        <v>29471</v>
      </c>
      <c r="E29365" s="7">
        <v>335</v>
      </c>
    </row>
    <row r="29366" spans="2:5" x14ac:dyDescent="0.2">
      <c r="B29366" s="7" t="s">
        <v>29472</v>
      </c>
      <c r="E29366" s="7">
        <v>261</v>
      </c>
    </row>
    <row r="29367" spans="2:5" x14ac:dyDescent="0.2">
      <c r="B29367" s="7" t="s">
        <v>29473</v>
      </c>
      <c r="E29367" s="7">
        <v>319</v>
      </c>
    </row>
    <row r="29368" spans="2:5" x14ac:dyDescent="0.2">
      <c r="B29368" s="7" t="s">
        <v>29474</v>
      </c>
      <c r="E29368" s="7">
        <v>304</v>
      </c>
    </row>
    <row r="29369" spans="2:5" x14ac:dyDescent="0.2">
      <c r="B29369" s="7" t="s">
        <v>29475</v>
      </c>
      <c r="E29369" s="7">
        <v>305</v>
      </c>
    </row>
    <row r="29370" spans="2:5" x14ac:dyDescent="0.2">
      <c r="B29370" s="7" t="s">
        <v>29476</v>
      </c>
      <c r="E29370" s="7">
        <v>363</v>
      </c>
    </row>
    <row r="29371" spans="2:5" x14ac:dyDescent="0.2">
      <c r="B29371" s="7" t="s">
        <v>29477</v>
      </c>
      <c r="E29371" s="7">
        <v>315</v>
      </c>
    </row>
    <row r="29372" spans="2:5" x14ac:dyDescent="0.2">
      <c r="B29372" s="7" t="s">
        <v>29478</v>
      </c>
      <c r="E29372" s="7">
        <v>319</v>
      </c>
    </row>
    <row r="29373" spans="2:5" x14ac:dyDescent="0.2">
      <c r="B29373" s="7" t="s">
        <v>29479</v>
      </c>
      <c r="E29373" s="7">
        <v>316</v>
      </c>
    </row>
    <row r="29374" spans="2:5" x14ac:dyDescent="0.2">
      <c r="B29374" s="7" t="s">
        <v>29480</v>
      </c>
      <c r="E29374" s="7">
        <v>491</v>
      </c>
    </row>
    <row r="29375" spans="2:5" x14ac:dyDescent="0.2">
      <c r="B29375" s="7" t="s">
        <v>29481</v>
      </c>
      <c r="E29375" s="7">
        <v>303</v>
      </c>
    </row>
    <row r="29376" spans="2:5" x14ac:dyDescent="0.2">
      <c r="B29376" s="7" t="s">
        <v>29482</v>
      </c>
      <c r="E29376" s="7">
        <v>296</v>
      </c>
    </row>
    <row r="29377" spans="2:5" x14ac:dyDescent="0.2">
      <c r="B29377" s="7" t="s">
        <v>29483</v>
      </c>
      <c r="E29377" s="7">
        <v>467</v>
      </c>
    </row>
    <row r="29378" spans="2:5" x14ac:dyDescent="0.2">
      <c r="B29378" s="7" t="s">
        <v>29484</v>
      </c>
      <c r="E29378" s="7">
        <v>297</v>
      </c>
    </row>
    <row r="29379" spans="2:5" x14ac:dyDescent="0.2">
      <c r="B29379" s="7" t="s">
        <v>29485</v>
      </c>
      <c r="E29379" s="7">
        <v>239</v>
      </c>
    </row>
    <row r="29380" spans="2:5" x14ac:dyDescent="0.2">
      <c r="B29380" s="7" t="s">
        <v>29486</v>
      </c>
      <c r="E29380" s="7">
        <v>194</v>
      </c>
    </row>
    <row r="29381" spans="2:5" x14ac:dyDescent="0.2">
      <c r="B29381" s="7" t="s">
        <v>29487</v>
      </c>
      <c r="E29381" s="7">
        <v>493</v>
      </c>
    </row>
    <row r="29382" spans="2:5" x14ac:dyDescent="0.2">
      <c r="B29382" s="7" t="s">
        <v>29488</v>
      </c>
      <c r="E29382" s="7">
        <v>320</v>
      </c>
    </row>
    <row r="29383" spans="2:5" x14ac:dyDescent="0.2">
      <c r="B29383" s="7" t="s">
        <v>29489</v>
      </c>
      <c r="E29383" s="7">
        <v>425</v>
      </c>
    </row>
    <row r="29384" spans="2:5" x14ac:dyDescent="0.2">
      <c r="B29384" s="7" t="s">
        <v>29490</v>
      </c>
      <c r="E29384" s="7">
        <v>387</v>
      </c>
    </row>
    <row r="29385" spans="2:5" x14ac:dyDescent="0.2">
      <c r="B29385" s="7" t="s">
        <v>29491</v>
      </c>
      <c r="E29385" s="7">
        <v>388</v>
      </c>
    </row>
    <row r="29386" spans="2:5" x14ac:dyDescent="0.2">
      <c r="B29386" s="7" t="s">
        <v>29492</v>
      </c>
      <c r="E29386" s="7">
        <v>238</v>
      </c>
    </row>
    <row r="29387" spans="2:5" x14ac:dyDescent="0.2">
      <c r="B29387" s="7" t="s">
        <v>29493</v>
      </c>
      <c r="E29387" s="7">
        <v>331</v>
      </c>
    </row>
    <row r="29388" spans="2:5" x14ac:dyDescent="0.2">
      <c r="B29388" s="7" t="s">
        <v>29494</v>
      </c>
      <c r="E29388" s="7">
        <v>290</v>
      </c>
    </row>
    <row r="29389" spans="2:5" x14ac:dyDescent="0.2">
      <c r="B29389" s="7" t="s">
        <v>29495</v>
      </c>
      <c r="E29389" s="7">
        <v>411</v>
      </c>
    </row>
    <row r="29390" spans="2:5" x14ac:dyDescent="0.2">
      <c r="B29390" s="7" t="s">
        <v>29496</v>
      </c>
      <c r="E29390" s="7">
        <v>248</v>
      </c>
    </row>
    <row r="29391" spans="2:5" x14ac:dyDescent="0.2">
      <c r="B29391" s="7" t="s">
        <v>29497</v>
      </c>
      <c r="E29391" s="7">
        <v>383</v>
      </c>
    </row>
    <row r="29392" spans="2:5" x14ac:dyDescent="0.2">
      <c r="B29392" s="7" t="s">
        <v>29498</v>
      </c>
      <c r="E29392" s="7">
        <v>315</v>
      </c>
    </row>
    <row r="29393" spans="2:5" x14ac:dyDescent="0.2">
      <c r="B29393" s="7" t="s">
        <v>29499</v>
      </c>
      <c r="E29393" s="7">
        <v>279</v>
      </c>
    </row>
    <row r="29394" spans="2:5" x14ac:dyDescent="0.2">
      <c r="B29394" s="7" t="s">
        <v>29500</v>
      </c>
      <c r="E29394" s="7">
        <v>444</v>
      </c>
    </row>
    <row r="29395" spans="2:5" x14ac:dyDescent="0.2">
      <c r="B29395" s="7" t="s">
        <v>29501</v>
      </c>
      <c r="E29395" s="7">
        <v>387</v>
      </c>
    </row>
    <row r="29396" spans="2:5" x14ac:dyDescent="0.2">
      <c r="B29396" s="7" t="s">
        <v>29502</v>
      </c>
      <c r="E29396" s="7">
        <v>279</v>
      </c>
    </row>
    <row r="29397" spans="2:5" x14ac:dyDescent="0.2">
      <c r="B29397" s="7" t="s">
        <v>29503</v>
      </c>
      <c r="E29397" s="7">
        <v>198</v>
      </c>
    </row>
    <row r="29398" spans="2:5" x14ac:dyDescent="0.2">
      <c r="B29398" s="7" t="s">
        <v>29504</v>
      </c>
      <c r="E29398" s="7">
        <v>470</v>
      </c>
    </row>
    <row r="29399" spans="2:5" x14ac:dyDescent="0.2">
      <c r="B29399" s="7" t="s">
        <v>29505</v>
      </c>
      <c r="E29399" s="7">
        <v>312</v>
      </c>
    </row>
    <row r="29400" spans="2:5" x14ac:dyDescent="0.2">
      <c r="B29400" s="7" t="s">
        <v>29506</v>
      </c>
      <c r="E29400" s="7">
        <v>420</v>
      </c>
    </row>
    <row r="29401" spans="2:5" x14ac:dyDescent="0.2">
      <c r="B29401" s="7" t="s">
        <v>29507</v>
      </c>
      <c r="E29401" s="7">
        <v>352</v>
      </c>
    </row>
    <row r="29402" spans="2:5" x14ac:dyDescent="0.2">
      <c r="B29402" s="7" t="s">
        <v>29508</v>
      </c>
      <c r="E29402" s="7">
        <v>276</v>
      </c>
    </row>
    <row r="29403" spans="2:5" x14ac:dyDescent="0.2">
      <c r="B29403" s="7" t="s">
        <v>29509</v>
      </c>
      <c r="E29403" s="7">
        <v>240</v>
      </c>
    </row>
    <row r="29404" spans="2:5" x14ac:dyDescent="0.2">
      <c r="B29404" s="7" t="s">
        <v>29510</v>
      </c>
      <c r="E29404" s="7">
        <v>338</v>
      </c>
    </row>
    <row r="29405" spans="2:5" x14ac:dyDescent="0.2">
      <c r="B29405" s="7" t="s">
        <v>29511</v>
      </c>
      <c r="E29405" s="7">
        <v>351</v>
      </c>
    </row>
    <row r="29406" spans="2:5" x14ac:dyDescent="0.2">
      <c r="B29406" s="7" t="s">
        <v>29512</v>
      </c>
      <c r="E29406" s="7">
        <v>349</v>
      </c>
    </row>
    <row r="29407" spans="2:5" x14ac:dyDescent="0.2">
      <c r="B29407" s="7" t="s">
        <v>29513</v>
      </c>
      <c r="E29407" s="7">
        <v>395</v>
      </c>
    </row>
    <row r="29408" spans="2:5" x14ac:dyDescent="0.2">
      <c r="B29408" s="7" t="s">
        <v>29514</v>
      </c>
      <c r="E29408" s="7">
        <v>445</v>
      </c>
    </row>
    <row r="29409" spans="2:5" x14ac:dyDescent="0.2">
      <c r="B29409" s="7" t="s">
        <v>29515</v>
      </c>
      <c r="E29409" s="7">
        <v>265</v>
      </c>
    </row>
    <row r="29410" spans="2:5" x14ac:dyDescent="0.2">
      <c r="B29410" s="7" t="s">
        <v>29516</v>
      </c>
      <c r="E29410" s="7">
        <v>421</v>
      </c>
    </row>
    <row r="29411" spans="2:5" x14ac:dyDescent="0.2">
      <c r="B29411" s="7" t="s">
        <v>29517</v>
      </c>
      <c r="E29411" s="7">
        <v>338</v>
      </c>
    </row>
    <row r="29412" spans="2:5" x14ac:dyDescent="0.2">
      <c r="B29412" s="7" t="s">
        <v>29518</v>
      </c>
      <c r="E29412" s="7">
        <v>219</v>
      </c>
    </row>
    <row r="29413" spans="2:5" x14ac:dyDescent="0.2">
      <c r="B29413" s="7" t="s">
        <v>29519</v>
      </c>
      <c r="E29413" s="7">
        <v>204</v>
      </c>
    </row>
    <row r="29414" spans="2:5" x14ac:dyDescent="0.2">
      <c r="B29414" s="7" t="s">
        <v>29520</v>
      </c>
      <c r="E29414" s="7">
        <v>0</v>
      </c>
    </row>
    <row r="29415" spans="2:5" x14ac:dyDescent="0.2">
      <c r="B29415" s="7" t="s">
        <v>29521</v>
      </c>
      <c r="E29415" s="7">
        <v>432</v>
      </c>
    </row>
    <row r="29416" spans="2:5" x14ac:dyDescent="0.2">
      <c r="B29416" s="7" t="s">
        <v>29522</v>
      </c>
      <c r="E29416" s="7">
        <v>274</v>
      </c>
    </row>
    <row r="29417" spans="2:5" x14ac:dyDescent="0.2">
      <c r="B29417" s="7" t="s">
        <v>29523</v>
      </c>
      <c r="E29417" s="7">
        <v>388</v>
      </c>
    </row>
    <row r="29418" spans="2:5" x14ac:dyDescent="0.2">
      <c r="B29418" s="7" t="s">
        <v>29524</v>
      </c>
      <c r="E29418" s="7">
        <v>621</v>
      </c>
    </row>
    <row r="29419" spans="2:5" x14ac:dyDescent="0.2">
      <c r="B29419" s="7" t="s">
        <v>29525</v>
      </c>
      <c r="E29419" s="7">
        <v>273</v>
      </c>
    </row>
    <row r="29420" spans="2:5" x14ac:dyDescent="0.2">
      <c r="B29420" s="7" t="s">
        <v>29526</v>
      </c>
      <c r="E29420" s="7">
        <v>299</v>
      </c>
    </row>
    <row r="29421" spans="2:5" x14ac:dyDescent="0.2">
      <c r="B29421" s="7" t="s">
        <v>29527</v>
      </c>
      <c r="E29421" s="7">
        <v>362</v>
      </c>
    </row>
    <row r="29422" spans="2:5" x14ac:dyDescent="0.2">
      <c r="B29422" s="7" t="s">
        <v>29528</v>
      </c>
      <c r="E29422" s="7">
        <v>333</v>
      </c>
    </row>
    <row r="29423" spans="2:5" x14ac:dyDescent="0.2">
      <c r="B29423" s="7" t="s">
        <v>29529</v>
      </c>
      <c r="E29423" s="7">
        <v>363</v>
      </c>
    </row>
    <row r="29424" spans="2:5" x14ac:dyDescent="0.2">
      <c r="B29424" s="7" t="s">
        <v>29530</v>
      </c>
      <c r="E29424" s="7">
        <v>459</v>
      </c>
    </row>
    <row r="29425" spans="2:5" x14ac:dyDescent="0.2">
      <c r="B29425" s="7" t="s">
        <v>29531</v>
      </c>
      <c r="E29425" s="7">
        <v>352</v>
      </c>
    </row>
    <row r="29426" spans="2:5" x14ac:dyDescent="0.2">
      <c r="B29426" s="7" t="s">
        <v>29532</v>
      </c>
      <c r="E29426" s="7">
        <v>406</v>
      </c>
    </row>
    <row r="29427" spans="2:5" x14ac:dyDescent="0.2">
      <c r="B29427" s="7" t="s">
        <v>29533</v>
      </c>
      <c r="E29427" s="7">
        <v>359</v>
      </c>
    </row>
    <row r="29428" spans="2:5" x14ac:dyDescent="0.2">
      <c r="B29428" s="7" t="s">
        <v>29534</v>
      </c>
      <c r="E29428" s="7">
        <v>238</v>
      </c>
    </row>
    <row r="29429" spans="2:5" x14ac:dyDescent="0.2">
      <c r="B29429" s="7" t="s">
        <v>29535</v>
      </c>
      <c r="E29429" s="7">
        <v>292</v>
      </c>
    </row>
    <row r="29430" spans="2:5" x14ac:dyDescent="0.2">
      <c r="B29430" s="7" t="s">
        <v>29536</v>
      </c>
      <c r="E29430" s="7">
        <v>265</v>
      </c>
    </row>
    <row r="29431" spans="2:5" x14ac:dyDescent="0.2">
      <c r="B29431" s="7" t="s">
        <v>29537</v>
      </c>
      <c r="E29431" s="7">
        <v>388</v>
      </c>
    </row>
    <row r="29432" spans="2:5" x14ac:dyDescent="0.2">
      <c r="B29432" s="7" t="s">
        <v>29538</v>
      </c>
      <c r="E29432" s="7">
        <v>428</v>
      </c>
    </row>
    <row r="29433" spans="2:5" x14ac:dyDescent="0.2">
      <c r="B29433" s="7" t="s">
        <v>29539</v>
      </c>
      <c r="E29433" s="7">
        <v>336</v>
      </c>
    </row>
    <row r="29434" spans="2:5" x14ac:dyDescent="0.2">
      <c r="B29434" s="7" t="s">
        <v>29540</v>
      </c>
      <c r="E29434" s="7">
        <v>307</v>
      </c>
    </row>
    <row r="29435" spans="2:5" x14ac:dyDescent="0.2">
      <c r="B29435" s="7" t="s">
        <v>29541</v>
      </c>
      <c r="E29435" s="7">
        <v>376</v>
      </c>
    </row>
    <row r="29436" spans="2:5" x14ac:dyDescent="0.2">
      <c r="B29436" s="7" t="s">
        <v>29542</v>
      </c>
      <c r="E29436" s="7">
        <v>290</v>
      </c>
    </row>
    <row r="29437" spans="2:5" x14ac:dyDescent="0.2">
      <c r="B29437" s="7" t="s">
        <v>29543</v>
      </c>
      <c r="E29437" s="7">
        <v>445</v>
      </c>
    </row>
    <row r="29438" spans="2:5" x14ac:dyDescent="0.2">
      <c r="B29438" s="7" t="s">
        <v>29544</v>
      </c>
      <c r="E29438" s="7">
        <v>484</v>
      </c>
    </row>
    <row r="29439" spans="2:5" x14ac:dyDescent="0.2">
      <c r="B29439" s="7" t="s">
        <v>29545</v>
      </c>
      <c r="E29439" s="7">
        <v>165</v>
      </c>
    </row>
    <row r="29440" spans="2:5" x14ac:dyDescent="0.2">
      <c r="B29440" s="7" t="s">
        <v>29546</v>
      </c>
      <c r="E29440" s="7">
        <v>407</v>
      </c>
    </row>
    <row r="29441" spans="2:5" x14ac:dyDescent="0.2">
      <c r="B29441" s="7" t="s">
        <v>29547</v>
      </c>
      <c r="E29441" s="7">
        <v>258</v>
      </c>
    </row>
    <row r="29442" spans="2:5" x14ac:dyDescent="0.2">
      <c r="B29442" s="7" t="s">
        <v>29548</v>
      </c>
      <c r="E29442" s="7">
        <v>347</v>
      </c>
    </row>
    <row r="29443" spans="2:5" x14ac:dyDescent="0.2">
      <c r="B29443" s="7" t="s">
        <v>29549</v>
      </c>
      <c r="E29443" s="7">
        <v>344</v>
      </c>
    </row>
    <row r="29444" spans="2:5" x14ac:dyDescent="0.2">
      <c r="B29444" s="7" t="s">
        <v>29550</v>
      </c>
      <c r="E29444" s="7">
        <v>355</v>
      </c>
    </row>
    <row r="29445" spans="2:5" x14ac:dyDescent="0.2">
      <c r="B29445" s="7" t="s">
        <v>29551</v>
      </c>
      <c r="E29445" s="7">
        <v>349</v>
      </c>
    </row>
    <row r="29446" spans="2:5" x14ac:dyDescent="0.2">
      <c r="B29446" s="7" t="s">
        <v>29552</v>
      </c>
      <c r="E29446" s="7">
        <v>338</v>
      </c>
    </row>
    <row r="29447" spans="2:5" x14ac:dyDescent="0.2">
      <c r="B29447" s="7" t="s">
        <v>29553</v>
      </c>
      <c r="E29447" s="7">
        <v>396</v>
      </c>
    </row>
    <row r="29448" spans="2:5" x14ac:dyDescent="0.2">
      <c r="B29448" s="7" t="s">
        <v>29554</v>
      </c>
      <c r="E29448" s="7">
        <v>467</v>
      </c>
    </row>
    <row r="29449" spans="2:5" x14ac:dyDescent="0.2">
      <c r="B29449" s="7" t="s">
        <v>29555</v>
      </c>
      <c r="E29449" s="7">
        <v>427</v>
      </c>
    </row>
    <row r="29450" spans="2:5" x14ac:dyDescent="0.2">
      <c r="B29450" s="7" t="s">
        <v>29556</v>
      </c>
      <c r="E29450" s="7">
        <v>507</v>
      </c>
    </row>
    <row r="29451" spans="2:5" x14ac:dyDescent="0.2">
      <c r="B29451" s="7" t="s">
        <v>29557</v>
      </c>
      <c r="E29451" s="7">
        <v>367</v>
      </c>
    </row>
    <row r="29452" spans="2:5" x14ac:dyDescent="0.2">
      <c r="B29452" s="7" t="s">
        <v>29558</v>
      </c>
      <c r="E29452" s="7">
        <v>459</v>
      </c>
    </row>
    <row r="29453" spans="2:5" x14ac:dyDescent="0.2">
      <c r="B29453" s="7" t="s">
        <v>29559</v>
      </c>
      <c r="E29453" s="7">
        <v>448</v>
      </c>
    </row>
    <row r="29454" spans="2:5" x14ac:dyDescent="0.2">
      <c r="B29454" s="7" t="s">
        <v>29560</v>
      </c>
      <c r="E29454" s="7">
        <v>388</v>
      </c>
    </row>
    <row r="29455" spans="2:5" x14ac:dyDescent="0.2">
      <c r="B29455" s="7" t="s">
        <v>29561</v>
      </c>
      <c r="E29455" s="7">
        <v>466</v>
      </c>
    </row>
    <row r="29456" spans="2:5" x14ac:dyDescent="0.2">
      <c r="B29456" s="7" t="s">
        <v>29562</v>
      </c>
      <c r="E29456" s="7">
        <v>319</v>
      </c>
    </row>
    <row r="29457" spans="2:5" x14ac:dyDescent="0.2">
      <c r="B29457" s="7" t="s">
        <v>29563</v>
      </c>
      <c r="E29457" s="7">
        <v>444</v>
      </c>
    </row>
    <row r="29458" spans="2:5" x14ac:dyDescent="0.2">
      <c r="B29458" s="7" t="s">
        <v>29564</v>
      </c>
      <c r="E29458" s="7">
        <v>336</v>
      </c>
    </row>
    <row r="29459" spans="2:5" x14ac:dyDescent="0.2">
      <c r="B29459" s="7" t="s">
        <v>29565</v>
      </c>
      <c r="E29459" s="7">
        <v>436</v>
      </c>
    </row>
    <row r="29460" spans="2:5" x14ac:dyDescent="0.2">
      <c r="B29460" s="7" t="s">
        <v>29566</v>
      </c>
      <c r="E29460" s="7">
        <v>371</v>
      </c>
    </row>
    <row r="29461" spans="2:5" x14ac:dyDescent="0.2">
      <c r="B29461" s="7" t="s">
        <v>29567</v>
      </c>
      <c r="E29461" s="7">
        <v>395</v>
      </c>
    </row>
    <row r="29462" spans="2:5" x14ac:dyDescent="0.2">
      <c r="B29462" s="7" t="s">
        <v>29568</v>
      </c>
      <c r="E29462" s="7">
        <v>477</v>
      </c>
    </row>
    <row r="29463" spans="2:5" x14ac:dyDescent="0.2">
      <c r="B29463" s="7" t="s">
        <v>29569</v>
      </c>
      <c r="E29463" s="7">
        <v>463</v>
      </c>
    </row>
    <row r="29464" spans="2:5" x14ac:dyDescent="0.2">
      <c r="B29464" s="7" t="s">
        <v>29570</v>
      </c>
      <c r="E29464" s="7">
        <v>235</v>
      </c>
    </row>
    <row r="29465" spans="2:5" x14ac:dyDescent="0.2">
      <c r="B29465" s="7" t="s">
        <v>29571</v>
      </c>
      <c r="E29465" s="7">
        <v>318</v>
      </c>
    </row>
    <row r="29466" spans="2:5" x14ac:dyDescent="0.2">
      <c r="B29466" s="7" t="s">
        <v>29572</v>
      </c>
      <c r="E29466" s="7">
        <v>397</v>
      </c>
    </row>
    <row r="29467" spans="2:5" x14ac:dyDescent="0.2">
      <c r="B29467" s="7" t="s">
        <v>29573</v>
      </c>
      <c r="E29467" s="7">
        <v>396</v>
      </c>
    </row>
    <row r="29468" spans="2:5" x14ac:dyDescent="0.2">
      <c r="B29468" s="7" t="s">
        <v>29574</v>
      </c>
      <c r="E29468" s="7">
        <v>412</v>
      </c>
    </row>
    <row r="29469" spans="2:5" x14ac:dyDescent="0.2">
      <c r="B29469" s="7" t="s">
        <v>29575</v>
      </c>
      <c r="E29469" s="7">
        <v>326</v>
      </c>
    </row>
    <row r="29470" spans="2:5" x14ac:dyDescent="0.2">
      <c r="B29470" s="7" t="s">
        <v>29576</v>
      </c>
      <c r="E29470" s="7">
        <v>430</v>
      </c>
    </row>
    <row r="29471" spans="2:5" x14ac:dyDescent="0.2">
      <c r="B29471" s="7" t="s">
        <v>29577</v>
      </c>
      <c r="E29471" s="7">
        <v>490</v>
      </c>
    </row>
    <row r="29472" spans="2:5" x14ac:dyDescent="0.2">
      <c r="B29472" s="7" t="s">
        <v>29578</v>
      </c>
      <c r="E29472" s="7">
        <v>335</v>
      </c>
    </row>
    <row r="29473" spans="2:5" x14ac:dyDescent="0.2">
      <c r="B29473" s="7" t="s">
        <v>29579</v>
      </c>
      <c r="E29473" s="7">
        <v>396</v>
      </c>
    </row>
    <row r="29474" spans="2:5" x14ac:dyDescent="0.2">
      <c r="B29474" s="7" t="s">
        <v>29580</v>
      </c>
      <c r="E29474" s="7">
        <v>518</v>
      </c>
    </row>
    <row r="29475" spans="2:5" x14ac:dyDescent="0.2">
      <c r="B29475" s="7" t="s">
        <v>29581</v>
      </c>
      <c r="E29475" s="7">
        <v>376</v>
      </c>
    </row>
    <row r="29476" spans="2:5" x14ac:dyDescent="0.2">
      <c r="B29476" s="7" t="s">
        <v>29582</v>
      </c>
      <c r="E29476" s="7">
        <v>457</v>
      </c>
    </row>
    <row r="29477" spans="2:5" x14ac:dyDescent="0.2">
      <c r="B29477" s="7" t="s">
        <v>29583</v>
      </c>
      <c r="E29477" s="7">
        <v>355</v>
      </c>
    </row>
    <row r="29478" spans="2:5" x14ac:dyDescent="0.2">
      <c r="B29478" s="7" t="s">
        <v>29584</v>
      </c>
      <c r="E29478" s="7">
        <v>396</v>
      </c>
    </row>
    <row r="29479" spans="2:5" x14ac:dyDescent="0.2">
      <c r="B29479" s="7" t="s">
        <v>29585</v>
      </c>
      <c r="E29479" s="7">
        <v>292</v>
      </c>
    </row>
    <row r="29480" spans="2:5" x14ac:dyDescent="0.2">
      <c r="B29480" s="7" t="s">
        <v>29586</v>
      </c>
      <c r="E29480" s="7">
        <v>229</v>
      </c>
    </row>
    <row r="29481" spans="2:5" x14ac:dyDescent="0.2">
      <c r="B29481" s="7" t="s">
        <v>29587</v>
      </c>
      <c r="E29481" s="7">
        <v>419</v>
      </c>
    </row>
    <row r="29482" spans="2:5" x14ac:dyDescent="0.2">
      <c r="B29482" s="7" t="s">
        <v>29588</v>
      </c>
      <c r="E29482" s="7">
        <v>330</v>
      </c>
    </row>
    <row r="29483" spans="2:5" x14ac:dyDescent="0.2">
      <c r="B29483" s="7" t="s">
        <v>29589</v>
      </c>
      <c r="E29483" s="7">
        <v>315</v>
      </c>
    </row>
    <row r="29484" spans="2:5" x14ac:dyDescent="0.2">
      <c r="B29484" s="7" t="s">
        <v>29590</v>
      </c>
      <c r="E29484" s="7">
        <v>332</v>
      </c>
    </row>
    <row r="29485" spans="2:5" x14ac:dyDescent="0.2">
      <c r="B29485" s="7" t="s">
        <v>29591</v>
      </c>
      <c r="E29485" s="7">
        <v>471</v>
      </c>
    </row>
    <row r="29486" spans="2:5" x14ac:dyDescent="0.2">
      <c r="B29486" s="7" t="s">
        <v>29592</v>
      </c>
      <c r="E29486" s="7">
        <v>292</v>
      </c>
    </row>
    <row r="29487" spans="2:5" x14ac:dyDescent="0.2">
      <c r="B29487" s="7" t="s">
        <v>29593</v>
      </c>
      <c r="E29487" s="7">
        <v>343</v>
      </c>
    </row>
    <row r="29488" spans="2:5" x14ac:dyDescent="0.2">
      <c r="B29488" s="7" t="s">
        <v>29594</v>
      </c>
      <c r="E29488" s="7">
        <v>396</v>
      </c>
    </row>
    <row r="29489" spans="2:5" x14ac:dyDescent="0.2">
      <c r="B29489" s="7" t="s">
        <v>29595</v>
      </c>
      <c r="E29489" s="7">
        <v>475</v>
      </c>
    </row>
    <row r="29490" spans="2:5" x14ac:dyDescent="0.2">
      <c r="B29490" s="7" t="s">
        <v>29596</v>
      </c>
      <c r="E29490" s="7">
        <v>397</v>
      </c>
    </row>
    <row r="29491" spans="2:5" x14ac:dyDescent="0.2">
      <c r="B29491" s="7" t="s">
        <v>29597</v>
      </c>
      <c r="E29491" s="7">
        <v>268</v>
      </c>
    </row>
    <row r="29492" spans="2:5" x14ac:dyDescent="0.2">
      <c r="B29492" s="7" t="s">
        <v>29598</v>
      </c>
      <c r="E29492" s="7">
        <v>389</v>
      </c>
    </row>
    <row r="29493" spans="2:5" x14ac:dyDescent="0.2">
      <c r="B29493" s="7" t="s">
        <v>29599</v>
      </c>
      <c r="E29493" s="7">
        <v>339</v>
      </c>
    </row>
    <row r="29494" spans="2:5" x14ac:dyDescent="0.2">
      <c r="B29494" s="7" t="s">
        <v>29600</v>
      </c>
      <c r="E29494" s="7">
        <v>523</v>
      </c>
    </row>
    <row r="29495" spans="2:5" x14ac:dyDescent="0.2">
      <c r="B29495" s="7" t="s">
        <v>29601</v>
      </c>
      <c r="E29495" s="7">
        <v>334</v>
      </c>
    </row>
    <row r="29496" spans="2:5" x14ac:dyDescent="0.2">
      <c r="B29496" s="7" t="s">
        <v>29602</v>
      </c>
      <c r="E29496" s="7">
        <v>294</v>
      </c>
    </row>
    <row r="29497" spans="2:5" x14ac:dyDescent="0.2">
      <c r="B29497" s="7" t="s">
        <v>29603</v>
      </c>
      <c r="E29497" s="7">
        <v>279</v>
      </c>
    </row>
    <row r="29498" spans="2:5" x14ac:dyDescent="0.2">
      <c r="B29498" s="7" t="s">
        <v>29604</v>
      </c>
      <c r="E29498" s="7">
        <v>402</v>
      </c>
    </row>
    <row r="29499" spans="2:5" x14ac:dyDescent="0.2">
      <c r="B29499" s="7" t="s">
        <v>29605</v>
      </c>
      <c r="E29499" s="7">
        <v>383</v>
      </c>
    </row>
    <row r="29500" spans="2:5" x14ac:dyDescent="0.2">
      <c r="B29500" s="7" t="s">
        <v>29606</v>
      </c>
      <c r="E29500" s="7">
        <v>432</v>
      </c>
    </row>
    <row r="29501" spans="2:5" x14ac:dyDescent="0.2">
      <c r="B29501" s="7" t="s">
        <v>29607</v>
      </c>
      <c r="E29501" s="7">
        <v>438</v>
      </c>
    </row>
    <row r="29502" spans="2:5" x14ac:dyDescent="0.2">
      <c r="B29502" s="7" t="s">
        <v>29608</v>
      </c>
      <c r="E29502" s="7">
        <v>483</v>
      </c>
    </row>
    <row r="29503" spans="2:5" x14ac:dyDescent="0.2">
      <c r="B29503" s="7" t="s">
        <v>29609</v>
      </c>
      <c r="E29503" s="7">
        <v>324</v>
      </c>
    </row>
    <row r="29504" spans="2:5" x14ac:dyDescent="0.2">
      <c r="B29504" s="7" t="s">
        <v>29610</v>
      </c>
      <c r="E29504" s="7">
        <v>487</v>
      </c>
    </row>
    <row r="29505" spans="2:5" x14ac:dyDescent="0.2">
      <c r="B29505" s="7" t="s">
        <v>29611</v>
      </c>
      <c r="E29505" s="7">
        <v>413</v>
      </c>
    </row>
    <row r="29506" spans="2:5" x14ac:dyDescent="0.2">
      <c r="B29506" s="7" t="s">
        <v>29612</v>
      </c>
      <c r="E29506" s="7">
        <v>408</v>
      </c>
    </row>
    <row r="29507" spans="2:5" x14ac:dyDescent="0.2">
      <c r="B29507" s="7" t="s">
        <v>29613</v>
      </c>
      <c r="E29507" s="7">
        <v>400</v>
      </c>
    </row>
    <row r="29508" spans="2:5" x14ac:dyDescent="0.2">
      <c r="B29508" s="7" t="s">
        <v>29614</v>
      </c>
      <c r="E29508" s="7">
        <v>406</v>
      </c>
    </row>
    <row r="29509" spans="2:5" x14ac:dyDescent="0.2">
      <c r="B29509" s="7" t="s">
        <v>29615</v>
      </c>
      <c r="E29509" s="7">
        <v>257</v>
      </c>
    </row>
    <row r="29510" spans="2:5" x14ac:dyDescent="0.2">
      <c r="B29510" s="7" t="s">
        <v>29616</v>
      </c>
      <c r="E29510" s="7">
        <v>448</v>
      </c>
    </row>
    <row r="29511" spans="2:5" x14ac:dyDescent="0.2">
      <c r="B29511" s="7" t="s">
        <v>29617</v>
      </c>
      <c r="E29511" s="7">
        <v>341</v>
      </c>
    </row>
    <row r="29512" spans="2:5" x14ac:dyDescent="0.2">
      <c r="B29512" s="7" t="s">
        <v>29618</v>
      </c>
      <c r="E29512" s="7">
        <v>240</v>
      </c>
    </row>
    <row r="29513" spans="2:5" x14ac:dyDescent="0.2">
      <c r="B29513" s="7" t="s">
        <v>29619</v>
      </c>
      <c r="E29513" s="7">
        <v>178</v>
      </c>
    </row>
    <row r="29514" spans="2:5" x14ac:dyDescent="0.2">
      <c r="B29514" s="7" t="s">
        <v>29620</v>
      </c>
      <c r="E29514" s="7">
        <v>0</v>
      </c>
    </row>
    <row r="29515" spans="2:5" x14ac:dyDescent="0.2">
      <c r="B29515" s="7" t="s">
        <v>29621</v>
      </c>
      <c r="E29515" s="7">
        <v>509</v>
      </c>
    </row>
    <row r="29516" spans="2:5" x14ac:dyDescent="0.2">
      <c r="B29516" s="7" t="s">
        <v>29622</v>
      </c>
      <c r="E29516" s="7">
        <v>260</v>
      </c>
    </row>
    <row r="29517" spans="2:5" x14ac:dyDescent="0.2">
      <c r="B29517" s="7" t="s">
        <v>29623</v>
      </c>
      <c r="E29517" s="7">
        <v>504</v>
      </c>
    </row>
    <row r="29518" spans="2:5" x14ac:dyDescent="0.2">
      <c r="B29518" s="7" t="s">
        <v>29624</v>
      </c>
      <c r="E29518" s="7">
        <v>579</v>
      </c>
    </row>
    <row r="29519" spans="2:5" x14ac:dyDescent="0.2">
      <c r="B29519" s="7" t="s">
        <v>29625</v>
      </c>
      <c r="E29519" s="7">
        <v>276</v>
      </c>
    </row>
    <row r="29520" spans="2:5" x14ac:dyDescent="0.2">
      <c r="B29520" s="7" t="s">
        <v>29626</v>
      </c>
      <c r="E29520" s="7">
        <v>251</v>
      </c>
    </row>
    <row r="29521" spans="2:5" x14ac:dyDescent="0.2">
      <c r="B29521" s="7" t="s">
        <v>29627</v>
      </c>
      <c r="E29521" s="7">
        <v>372</v>
      </c>
    </row>
    <row r="29522" spans="2:5" x14ac:dyDescent="0.2">
      <c r="B29522" s="7" t="s">
        <v>29628</v>
      </c>
      <c r="E29522" s="7">
        <v>419</v>
      </c>
    </row>
    <row r="29523" spans="2:5" x14ac:dyDescent="0.2">
      <c r="B29523" s="7" t="s">
        <v>29629</v>
      </c>
      <c r="E29523" s="7">
        <v>307</v>
      </c>
    </row>
    <row r="29524" spans="2:5" x14ac:dyDescent="0.2">
      <c r="B29524" s="7" t="s">
        <v>29630</v>
      </c>
      <c r="E29524" s="7">
        <v>487</v>
      </c>
    </row>
    <row r="29525" spans="2:5" x14ac:dyDescent="0.2">
      <c r="B29525" s="7" t="s">
        <v>29631</v>
      </c>
      <c r="E29525" s="7">
        <v>354</v>
      </c>
    </row>
    <row r="29526" spans="2:5" x14ac:dyDescent="0.2">
      <c r="B29526" s="7" t="s">
        <v>29632</v>
      </c>
      <c r="E29526" s="7">
        <v>445</v>
      </c>
    </row>
    <row r="29527" spans="2:5" x14ac:dyDescent="0.2">
      <c r="B29527" s="7" t="s">
        <v>29633</v>
      </c>
      <c r="E29527" s="7">
        <v>336</v>
      </c>
    </row>
    <row r="29528" spans="2:5" x14ac:dyDescent="0.2">
      <c r="B29528" s="7" t="s">
        <v>29634</v>
      </c>
      <c r="E29528" s="7">
        <v>321</v>
      </c>
    </row>
    <row r="29529" spans="2:5" x14ac:dyDescent="0.2">
      <c r="B29529" s="7" t="s">
        <v>29635</v>
      </c>
      <c r="E29529" s="7">
        <v>301</v>
      </c>
    </row>
    <row r="29530" spans="2:5" x14ac:dyDescent="0.2">
      <c r="B29530" s="7" t="s">
        <v>29636</v>
      </c>
      <c r="E29530" s="7">
        <v>397</v>
      </c>
    </row>
    <row r="29531" spans="2:5" x14ac:dyDescent="0.2">
      <c r="B29531" s="7" t="s">
        <v>29637</v>
      </c>
      <c r="E29531" s="7">
        <v>384</v>
      </c>
    </row>
    <row r="29532" spans="2:5" x14ac:dyDescent="0.2">
      <c r="B29532" s="7" t="s">
        <v>29638</v>
      </c>
      <c r="E29532" s="7">
        <v>318</v>
      </c>
    </row>
    <row r="29533" spans="2:5" x14ac:dyDescent="0.2">
      <c r="B29533" s="7" t="s">
        <v>29639</v>
      </c>
      <c r="E29533" s="7">
        <v>467</v>
      </c>
    </row>
    <row r="29534" spans="2:5" x14ac:dyDescent="0.2">
      <c r="B29534" s="7" t="s">
        <v>29640</v>
      </c>
      <c r="E29534" s="7">
        <v>419</v>
      </c>
    </row>
    <row r="29535" spans="2:5" x14ac:dyDescent="0.2">
      <c r="B29535" s="7" t="s">
        <v>29641</v>
      </c>
      <c r="E29535" s="7">
        <v>252</v>
      </c>
    </row>
    <row r="29536" spans="2:5" x14ac:dyDescent="0.2">
      <c r="B29536" s="7" t="s">
        <v>29642</v>
      </c>
      <c r="E29536" s="7">
        <v>407</v>
      </c>
    </row>
    <row r="29537" spans="2:5" x14ac:dyDescent="0.2">
      <c r="B29537" s="7" t="s">
        <v>29643</v>
      </c>
      <c r="E29537" s="7">
        <v>383</v>
      </c>
    </row>
    <row r="29538" spans="2:5" x14ac:dyDescent="0.2">
      <c r="B29538" s="7" t="s">
        <v>29644</v>
      </c>
      <c r="E29538" s="7">
        <v>447</v>
      </c>
    </row>
    <row r="29539" spans="2:5" x14ac:dyDescent="0.2">
      <c r="B29539" s="7" t="s">
        <v>29645</v>
      </c>
      <c r="E29539" s="7">
        <v>237</v>
      </c>
    </row>
    <row r="29540" spans="2:5" x14ac:dyDescent="0.2">
      <c r="B29540" s="7" t="s">
        <v>29646</v>
      </c>
      <c r="E29540" s="7">
        <v>353</v>
      </c>
    </row>
    <row r="29541" spans="2:5" x14ac:dyDescent="0.2">
      <c r="B29541" s="7" t="s">
        <v>29647</v>
      </c>
      <c r="E29541" s="7">
        <v>183</v>
      </c>
    </row>
    <row r="29542" spans="2:5" x14ac:dyDescent="0.2">
      <c r="B29542" s="7" t="s">
        <v>29648</v>
      </c>
      <c r="E29542" s="7">
        <v>426</v>
      </c>
    </row>
    <row r="29543" spans="2:5" x14ac:dyDescent="0.2">
      <c r="B29543" s="7" t="s">
        <v>29649</v>
      </c>
      <c r="E29543" s="7">
        <v>272</v>
      </c>
    </row>
    <row r="29544" spans="2:5" x14ac:dyDescent="0.2">
      <c r="B29544" s="7" t="s">
        <v>29650</v>
      </c>
      <c r="E29544" s="7">
        <v>380</v>
      </c>
    </row>
    <row r="29545" spans="2:5" x14ac:dyDescent="0.2">
      <c r="B29545" s="7" t="s">
        <v>29651</v>
      </c>
      <c r="E29545" s="7">
        <v>314</v>
      </c>
    </row>
    <row r="29546" spans="2:5" x14ac:dyDescent="0.2">
      <c r="B29546" s="7" t="s">
        <v>29652</v>
      </c>
      <c r="E29546" s="7">
        <v>460</v>
      </c>
    </row>
    <row r="29547" spans="2:5" x14ac:dyDescent="0.2">
      <c r="B29547" s="7" t="s">
        <v>29653</v>
      </c>
      <c r="E29547" s="7">
        <v>393</v>
      </c>
    </row>
    <row r="29548" spans="2:5" x14ac:dyDescent="0.2">
      <c r="B29548" s="7" t="s">
        <v>29654</v>
      </c>
      <c r="E29548" s="7">
        <v>318</v>
      </c>
    </row>
    <row r="29549" spans="2:5" x14ac:dyDescent="0.2">
      <c r="B29549" s="7" t="s">
        <v>29655</v>
      </c>
      <c r="E29549" s="7">
        <v>509</v>
      </c>
    </row>
    <row r="29550" spans="2:5" x14ac:dyDescent="0.2">
      <c r="B29550" s="7" t="s">
        <v>29656</v>
      </c>
      <c r="E29550" s="7">
        <v>604</v>
      </c>
    </row>
    <row r="29551" spans="2:5" x14ac:dyDescent="0.2">
      <c r="B29551" s="7" t="s">
        <v>29657</v>
      </c>
      <c r="E29551" s="7">
        <v>443</v>
      </c>
    </row>
    <row r="29552" spans="2:5" x14ac:dyDescent="0.2">
      <c r="B29552" s="7" t="s">
        <v>29658</v>
      </c>
      <c r="E29552" s="7">
        <v>461</v>
      </c>
    </row>
    <row r="29553" spans="2:5" x14ac:dyDescent="0.2">
      <c r="B29553" s="7" t="s">
        <v>29659</v>
      </c>
      <c r="E29553" s="7">
        <v>493</v>
      </c>
    </row>
    <row r="29554" spans="2:5" x14ac:dyDescent="0.2">
      <c r="B29554" s="7" t="s">
        <v>29660</v>
      </c>
      <c r="E29554" s="7">
        <v>429</v>
      </c>
    </row>
    <row r="29555" spans="2:5" x14ac:dyDescent="0.2">
      <c r="B29555" s="7" t="s">
        <v>29661</v>
      </c>
      <c r="E29555" s="7">
        <v>397</v>
      </c>
    </row>
    <row r="29556" spans="2:5" x14ac:dyDescent="0.2">
      <c r="B29556" s="7" t="s">
        <v>29662</v>
      </c>
      <c r="E29556" s="7">
        <v>441</v>
      </c>
    </row>
    <row r="29557" spans="2:5" x14ac:dyDescent="0.2">
      <c r="B29557" s="7" t="s">
        <v>29663</v>
      </c>
      <c r="E29557" s="7">
        <v>567</v>
      </c>
    </row>
    <row r="29558" spans="2:5" x14ac:dyDescent="0.2">
      <c r="B29558" s="7" t="s">
        <v>29664</v>
      </c>
      <c r="E29558" s="7">
        <v>366</v>
      </c>
    </row>
    <row r="29559" spans="2:5" x14ac:dyDescent="0.2">
      <c r="B29559" s="7" t="s">
        <v>29665</v>
      </c>
      <c r="E29559" s="7">
        <v>395</v>
      </c>
    </row>
    <row r="29560" spans="2:5" x14ac:dyDescent="0.2">
      <c r="B29560" s="7" t="s">
        <v>29666</v>
      </c>
      <c r="E29560" s="7">
        <v>319</v>
      </c>
    </row>
    <row r="29561" spans="2:5" x14ac:dyDescent="0.2">
      <c r="B29561" s="7" t="s">
        <v>29667</v>
      </c>
      <c r="E29561" s="7">
        <v>526</v>
      </c>
    </row>
    <row r="29562" spans="2:5" x14ac:dyDescent="0.2">
      <c r="B29562" s="7" t="s">
        <v>29668</v>
      </c>
      <c r="E29562" s="7">
        <v>536</v>
      </c>
    </row>
    <row r="29563" spans="2:5" x14ac:dyDescent="0.2">
      <c r="B29563" s="7" t="s">
        <v>29669</v>
      </c>
      <c r="E29563" s="7">
        <v>564</v>
      </c>
    </row>
    <row r="29564" spans="2:5" x14ac:dyDescent="0.2">
      <c r="B29564" s="7" t="s">
        <v>29670</v>
      </c>
      <c r="E29564" s="7">
        <v>416</v>
      </c>
    </row>
    <row r="29565" spans="2:5" x14ac:dyDescent="0.2">
      <c r="B29565" s="7" t="s">
        <v>29671</v>
      </c>
      <c r="E29565" s="7">
        <v>347</v>
      </c>
    </row>
    <row r="29566" spans="2:5" x14ac:dyDescent="0.2">
      <c r="B29566" s="7" t="s">
        <v>29672</v>
      </c>
      <c r="E29566" s="7">
        <v>465</v>
      </c>
    </row>
    <row r="29567" spans="2:5" x14ac:dyDescent="0.2">
      <c r="B29567" s="7" t="s">
        <v>29673</v>
      </c>
      <c r="E29567" s="7">
        <v>346</v>
      </c>
    </row>
    <row r="29568" spans="2:5" x14ac:dyDescent="0.2">
      <c r="B29568" s="7" t="s">
        <v>29674</v>
      </c>
      <c r="E29568" s="7">
        <v>410</v>
      </c>
    </row>
    <row r="29569" spans="2:5" x14ac:dyDescent="0.2">
      <c r="B29569" s="7" t="s">
        <v>29675</v>
      </c>
      <c r="E29569" s="7">
        <v>454</v>
      </c>
    </row>
    <row r="29570" spans="2:5" x14ac:dyDescent="0.2">
      <c r="B29570" s="7" t="s">
        <v>29676</v>
      </c>
      <c r="E29570" s="7">
        <v>295</v>
      </c>
    </row>
    <row r="29571" spans="2:5" x14ac:dyDescent="0.2">
      <c r="B29571" s="7" t="s">
        <v>29677</v>
      </c>
      <c r="E29571" s="7">
        <v>419</v>
      </c>
    </row>
    <row r="29572" spans="2:5" x14ac:dyDescent="0.2">
      <c r="B29572" s="7" t="s">
        <v>29678</v>
      </c>
      <c r="E29572" s="7">
        <v>310</v>
      </c>
    </row>
    <row r="29573" spans="2:5" x14ac:dyDescent="0.2">
      <c r="B29573" s="7" t="s">
        <v>29679</v>
      </c>
      <c r="E29573" s="7">
        <v>449</v>
      </c>
    </row>
    <row r="29574" spans="2:5" x14ac:dyDescent="0.2">
      <c r="B29574" s="7" t="s">
        <v>29680</v>
      </c>
      <c r="E29574" s="7">
        <v>445</v>
      </c>
    </row>
    <row r="29575" spans="2:5" x14ac:dyDescent="0.2">
      <c r="B29575" s="7" t="s">
        <v>29681</v>
      </c>
      <c r="E29575" s="7">
        <v>394</v>
      </c>
    </row>
    <row r="29576" spans="2:5" x14ac:dyDescent="0.2">
      <c r="B29576" s="7" t="s">
        <v>29682</v>
      </c>
      <c r="E29576" s="7">
        <v>269</v>
      </c>
    </row>
    <row r="29577" spans="2:5" x14ac:dyDescent="0.2">
      <c r="B29577" s="7" t="s">
        <v>29683</v>
      </c>
      <c r="E29577" s="7">
        <v>449</v>
      </c>
    </row>
    <row r="29578" spans="2:5" x14ac:dyDescent="0.2">
      <c r="B29578" s="7" t="s">
        <v>29684</v>
      </c>
      <c r="E29578" s="7">
        <v>416</v>
      </c>
    </row>
    <row r="29579" spans="2:5" x14ac:dyDescent="0.2">
      <c r="B29579" s="7" t="s">
        <v>29685</v>
      </c>
      <c r="E29579" s="7">
        <v>320</v>
      </c>
    </row>
    <row r="29580" spans="2:5" x14ac:dyDescent="0.2">
      <c r="B29580" s="7" t="s">
        <v>29686</v>
      </c>
      <c r="E29580" s="7">
        <v>253</v>
      </c>
    </row>
    <row r="29581" spans="2:5" x14ac:dyDescent="0.2">
      <c r="B29581" s="7" t="s">
        <v>29687</v>
      </c>
      <c r="E29581" s="7">
        <v>494</v>
      </c>
    </row>
    <row r="29582" spans="2:5" x14ac:dyDescent="0.2">
      <c r="B29582" s="7" t="s">
        <v>29688</v>
      </c>
      <c r="E29582" s="7">
        <v>473</v>
      </c>
    </row>
    <row r="29583" spans="2:5" x14ac:dyDescent="0.2">
      <c r="B29583" s="7" t="s">
        <v>29689</v>
      </c>
      <c r="E29583" s="7">
        <v>481</v>
      </c>
    </row>
    <row r="29584" spans="2:5" x14ac:dyDescent="0.2">
      <c r="B29584" s="7" t="s">
        <v>29690</v>
      </c>
      <c r="E29584" s="7">
        <v>388</v>
      </c>
    </row>
    <row r="29585" spans="2:5" x14ac:dyDescent="0.2">
      <c r="B29585" s="7" t="s">
        <v>29691</v>
      </c>
      <c r="E29585" s="7">
        <v>411</v>
      </c>
    </row>
    <row r="29586" spans="2:5" x14ac:dyDescent="0.2">
      <c r="B29586" s="7" t="s">
        <v>29692</v>
      </c>
      <c r="E29586" s="7">
        <v>398</v>
      </c>
    </row>
    <row r="29587" spans="2:5" x14ac:dyDescent="0.2">
      <c r="B29587" s="7" t="s">
        <v>29693</v>
      </c>
      <c r="E29587" s="7">
        <v>431</v>
      </c>
    </row>
    <row r="29588" spans="2:5" x14ac:dyDescent="0.2">
      <c r="B29588" s="7" t="s">
        <v>29694</v>
      </c>
      <c r="E29588" s="7">
        <v>437</v>
      </c>
    </row>
    <row r="29589" spans="2:5" x14ac:dyDescent="0.2">
      <c r="B29589" s="7" t="s">
        <v>29695</v>
      </c>
      <c r="E29589" s="7">
        <v>427</v>
      </c>
    </row>
    <row r="29590" spans="2:5" x14ac:dyDescent="0.2">
      <c r="B29590" s="7" t="s">
        <v>29696</v>
      </c>
      <c r="E29590" s="7">
        <v>436</v>
      </c>
    </row>
    <row r="29591" spans="2:5" x14ac:dyDescent="0.2">
      <c r="B29591" s="7" t="s">
        <v>29697</v>
      </c>
      <c r="E29591" s="7">
        <v>358</v>
      </c>
    </row>
    <row r="29592" spans="2:5" x14ac:dyDescent="0.2">
      <c r="B29592" s="7" t="s">
        <v>29698</v>
      </c>
      <c r="E29592" s="7">
        <v>345</v>
      </c>
    </row>
    <row r="29593" spans="2:5" x14ac:dyDescent="0.2">
      <c r="B29593" s="7" t="s">
        <v>29699</v>
      </c>
      <c r="E29593" s="7">
        <v>274</v>
      </c>
    </row>
    <row r="29594" spans="2:5" x14ac:dyDescent="0.2">
      <c r="B29594" s="7" t="s">
        <v>29700</v>
      </c>
      <c r="E29594" s="7">
        <v>374</v>
      </c>
    </row>
    <row r="29595" spans="2:5" x14ac:dyDescent="0.2">
      <c r="B29595" s="7" t="s">
        <v>29701</v>
      </c>
      <c r="E29595" s="7">
        <v>369</v>
      </c>
    </row>
    <row r="29596" spans="2:5" x14ac:dyDescent="0.2">
      <c r="B29596" s="7" t="s">
        <v>29702</v>
      </c>
      <c r="E29596" s="7">
        <v>387</v>
      </c>
    </row>
    <row r="29597" spans="2:5" x14ac:dyDescent="0.2">
      <c r="B29597" s="7" t="s">
        <v>29703</v>
      </c>
      <c r="E29597" s="7">
        <v>280</v>
      </c>
    </row>
    <row r="29598" spans="2:5" x14ac:dyDescent="0.2">
      <c r="B29598" s="7" t="s">
        <v>29704</v>
      </c>
      <c r="E29598" s="7">
        <v>325</v>
      </c>
    </row>
    <row r="29599" spans="2:5" x14ac:dyDescent="0.2">
      <c r="B29599" s="7" t="s">
        <v>29705</v>
      </c>
      <c r="E29599" s="7">
        <v>285</v>
      </c>
    </row>
    <row r="29600" spans="2:5" x14ac:dyDescent="0.2">
      <c r="B29600" s="7" t="s">
        <v>29706</v>
      </c>
      <c r="E29600" s="7">
        <v>530</v>
      </c>
    </row>
    <row r="29601" spans="2:5" x14ac:dyDescent="0.2">
      <c r="B29601" s="7" t="s">
        <v>29707</v>
      </c>
      <c r="E29601" s="7">
        <v>512</v>
      </c>
    </row>
    <row r="29602" spans="2:5" x14ac:dyDescent="0.2">
      <c r="B29602" s="7" t="s">
        <v>29708</v>
      </c>
      <c r="E29602" s="7">
        <v>445</v>
      </c>
    </row>
    <row r="29603" spans="2:5" x14ac:dyDescent="0.2">
      <c r="B29603" s="7" t="s">
        <v>29709</v>
      </c>
      <c r="E29603" s="7">
        <v>339</v>
      </c>
    </row>
    <row r="29604" spans="2:5" x14ac:dyDescent="0.2">
      <c r="B29604" s="7" t="s">
        <v>29710</v>
      </c>
      <c r="E29604" s="7">
        <v>444</v>
      </c>
    </row>
    <row r="29605" spans="2:5" x14ac:dyDescent="0.2">
      <c r="B29605" s="7" t="s">
        <v>29711</v>
      </c>
      <c r="E29605" s="7">
        <v>402</v>
      </c>
    </row>
    <row r="29606" spans="2:5" x14ac:dyDescent="0.2">
      <c r="B29606" s="7" t="s">
        <v>29712</v>
      </c>
      <c r="E29606" s="7">
        <v>386</v>
      </c>
    </row>
    <row r="29607" spans="2:5" x14ac:dyDescent="0.2">
      <c r="B29607" s="7" t="s">
        <v>29713</v>
      </c>
      <c r="E29607" s="7">
        <v>441</v>
      </c>
    </row>
    <row r="29608" spans="2:5" x14ac:dyDescent="0.2">
      <c r="B29608" s="7" t="s">
        <v>29714</v>
      </c>
      <c r="E29608" s="7">
        <v>421</v>
      </c>
    </row>
    <row r="29609" spans="2:5" x14ac:dyDescent="0.2">
      <c r="B29609" s="7" t="s">
        <v>29715</v>
      </c>
      <c r="E29609" s="7">
        <v>214</v>
      </c>
    </row>
    <row r="29610" spans="2:5" x14ac:dyDescent="0.2">
      <c r="B29610" s="7" t="s">
        <v>29716</v>
      </c>
      <c r="E29610" s="7">
        <v>427</v>
      </c>
    </row>
    <row r="29611" spans="2:5" x14ac:dyDescent="0.2">
      <c r="B29611" s="7" t="s">
        <v>29717</v>
      </c>
      <c r="E29611" s="7">
        <v>325</v>
      </c>
    </row>
    <row r="29612" spans="2:5" x14ac:dyDescent="0.2">
      <c r="B29612" s="7" t="s">
        <v>29718</v>
      </c>
      <c r="E29612" s="7">
        <v>283</v>
      </c>
    </row>
    <row r="29613" spans="2:5" x14ac:dyDescent="0.2">
      <c r="B29613" s="7" t="s">
        <v>29719</v>
      </c>
      <c r="E29613" s="7">
        <v>263</v>
      </c>
    </row>
    <row r="29614" spans="2:5" x14ac:dyDescent="0.2">
      <c r="B29614" s="7" t="s">
        <v>29720</v>
      </c>
      <c r="E29614" s="7">
        <v>0</v>
      </c>
    </row>
    <row r="29615" spans="2:5" x14ac:dyDescent="0.2">
      <c r="B29615" s="7" t="s">
        <v>29721</v>
      </c>
      <c r="E29615" s="7">
        <v>533</v>
      </c>
    </row>
    <row r="29616" spans="2:5" x14ac:dyDescent="0.2">
      <c r="B29616" s="7" t="s">
        <v>29722</v>
      </c>
      <c r="E29616" s="7">
        <v>369</v>
      </c>
    </row>
    <row r="29617" spans="2:5" x14ac:dyDescent="0.2">
      <c r="B29617" s="7" t="s">
        <v>29723</v>
      </c>
      <c r="E29617" s="7">
        <v>423</v>
      </c>
    </row>
    <row r="29618" spans="2:5" x14ac:dyDescent="0.2">
      <c r="B29618" s="7" t="s">
        <v>29724</v>
      </c>
      <c r="E29618" s="7">
        <v>532</v>
      </c>
    </row>
    <row r="29619" spans="2:5" x14ac:dyDescent="0.2">
      <c r="B29619" s="7" t="s">
        <v>29725</v>
      </c>
      <c r="E29619" s="7">
        <v>398</v>
      </c>
    </row>
    <row r="29620" spans="2:5" x14ac:dyDescent="0.2">
      <c r="B29620" s="7" t="s">
        <v>29726</v>
      </c>
      <c r="E29620" s="7">
        <v>205</v>
      </c>
    </row>
    <row r="29621" spans="2:5" x14ac:dyDescent="0.2">
      <c r="B29621" s="7" t="s">
        <v>29727</v>
      </c>
      <c r="E29621" s="7">
        <v>386</v>
      </c>
    </row>
    <row r="29622" spans="2:5" x14ac:dyDescent="0.2">
      <c r="B29622" s="7" t="s">
        <v>29728</v>
      </c>
      <c r="E29622" s="7">
        <v>583</v>
      </c>
    </row>
    <row r="29623" spans="2:5" x14ac:dyDescent="0.2">
      <c r="B29623" s="7" t="s">
        <v>29729</v>
      </c>
      <c r="E29623" s="7">
        <v>395</v>
      </c>
    </row>
    <row r="29624" spans="2:5" x14ac:dyDescent="0.2">
      <c r="B29624" s="7" t="s">
        <v>29730</v>
      </c>
      <c r="E29624" s="7">
        <v>361</v>
      </c>
    </row>
    <row r="29625" spans="2:5" x14ac:dyDescent="0.2">
      <c r="B29625" s="7" t="s">
        <v>29731</v>
      </c>
      <c r="E29625" s="7">
        <v>443</v>
      </c>
    </row>
    <row r="29626" spans="2:5" x14ac:dyDescent="0.2">
      <c r="B29626" s="7" t="s">
        <v>29732</v>
      </c>
      <c r="E29626" s="7">
        <v>400</v>
      </c>
    </row>
    <row r="29627" spans="2:5" x14ac:dyDescent="0.2">
      <c r="B29627" s="7" t="s">
        <v>29733</v>
      </c>
      <c r="E29627" s="7">
        <v>321</v>
      </c>
    </row>
    <row r="29628" spans="2:5" x14ac:dyDescent="0.2">
      <c r="B29628" s="7" t="s">
        <v>29734</v>
      </c>
      <c r="E29628" s="7">
        <v>354</v>
      </c>
    </row>
    <row r="29629" spans="2:5" x14ac:dyDescent="0.2">
      <c r="B29629" s="7" t="s">
        <v>29735</v>
      </c>
      <c r="E29629" s="7">
        <v>320</v>
      </c>
    </row>
    <row r="29630" spans="2:5" x14ac:dyDescent="0.2">
      <c r="B29630" s="7" t="s">
        <v>29736</v>
      </c>
      <c r="E29630" s="7">
        <v>338</v>
      </c>
    </row>
    <row r="29631" spans="2:5" x14ac:dyDescent="0.2">
      <c r="B29631" s="7" t="s">
        <v>29737</v>
      </c>
      <c r="E29631" s="7">
        <v>292</v>
      </c>
    </row>
    <row r="29632" spans="2:5" x14ac:dyDescent="0.2">
      <c r="B29632" s="7" t="s">
        <v>29738</v>
      </c>
      <c r="E29632" s="7">
        <v>531</v>
      </c>
    </row>
    <row r="29633" spans="2:5" x14ac:dyDescent="0.2">
      <c r="B29633" s="7" t="s">
        <v>29739</v>
      </c>
      <c r="E29633" s="7">
        <v>448</v>
      </c>
    </row>
    <row r="29634" spans="2:5" x14ac:dyDescent="0.2">
      <c r="B29634" s="7" t="s">
        <v>29740</v>
      </c>
      <c r="E29634" s="7">
        <v>394</v>
      </c>
    </row>
    <row r="29635" spans="2:5" x14ac:dyDescent="0.2">
      <c r="B29635" s="7" t="s">
        <v>29741</v>
      </c>
      <c r="E29635" s="7">
        <v>399</v>
      </c>
    </row>
    <row r="29636" spans="2:5" x14ac:dyDescent="0.2">
      <c r="B29636" s="7" t="s">
        <v>29742</v>
      </c>
      <c r="E29636" s="7">
        <v>293</v>
      </c>
    </row>
    <row r="29637" spans="2:5" x14ac:dyDescent="0.2">
      <c r="B29637" s="7" t="s">
        <v>29743</v>
      </c>
      <c r="E29637" s="7">
        <v>439</v>
      </c>
    </row>
    <row r="29638" spans="2:5" x14ac:dyDescent="0.2">
      <c r="B29638" s="7" t="s">
        <v>29744</v>
      </c>
      <c r="E29638" s="7">
        <v>418</v>
      </c>
    </row>
    <row r="29639" spans="2:5" x14ac:dyDescent="0.2">
      <c r="B29639" s="7" t="s">
        <v>29745</v>
      </c>
      <c r="E29639" s="7">
        <v>277</v>
      </c>
    </row>
    <row r="29640" spans="2:5" x14ac:dyDescent="0.2">
      <c r="B29640" s="7" t="s">
        <v>29746</v>
      </c>
      <c r="E29640" s="7">
        <v>430</v>
      </c>
    </row>
    <row r="29641" spans="2:5" x14ac:dyDescent="0.2">
      <c r="B29641" s="7" t="s">
        <v>29747</v>
      </c>
      <c r="E29641" s="7">
        <v>290</v>
      </c>
    </row>
    <row r="29642" spans="2:5" x14ac:dyDescent="0.2">
      <c r="B29642" s="7" t="s">
        <v>29748</v>
      </c>
      <c r="E29642" s="7">
        <v>454</v>
      </c>
    </row>
    <row r="29643" spans="2:5" x14ac:dyDescent="0.2">
      <c r="B29643" s="7" t="s">
        <v>29749</v>
      </c>
      <c r="E29643" s="7">
        <v>410</v>
      </c>
    </row>
    <row r="29644" spans="2:5" x14ac:dyDescent="0.2">
      <c r="B29644" s="7" t="s">
        <v>29750</v>
      </c>
      <c r="E29644" s="7">
        <v>384</v>
      </c>
    </row>
    <row r="29645" spans="2:5" x14ac:dyDescent="0.2">
      <c r="B29645" s="7" t="s">
        <v>29751</v>
      </c>
      <c r="E29645" s="7">
        <v>342</v>
      </c>
    </row>
    <row r="29646" spans="2:5" x14ac:dyDescent="0.2">
      <c r="B29646" s="7" t="s">
        <v>29752</v>
      </c>
      <c r="E29646" s="7">
        <v>414</v>
      </c>
    </row>
    <row r="29647" spans="2:5" x14ac:dyDescent="0.2">
      <c r="B29647" s="7" t="s">
        <v>29753</v>
      </c>
      <c r="E29647" s="7">
        <v>328</v>
      </c>
    </row>
    <row r="29648" spans="2:5" x14ac:dyDescent="0.2">
      <c r="B29648" s="7" t="s">
        <v>29754</v>
      </c>
      <c r="E29648" s="7">
        <v>389</v>
      </c>
    </row>
    <row r="29649" spans="2:5" x14ac:dyDescent="0.2">
      <c r="B29649" s="7" t="s">
        <v>29755</v>
      </c>
      <c r="E29649" s="7">
        <v>452</v>
      </c>
    </row>
    <row r="29650" spans="2:5" x14ac:dyDescent="0.2">
      <c r="B29650" s="7" t="s">
        <v>29756</v>
      </c>
      <c r="E29650" s="7">
        <v>503</v>
      </c>
    </row>
    <row r="29651" spans="2:5" x14ac:dyDescent="0.2">
      <c r="B29651" s="7" t="s">
        <v>29757</v>
      </c>
      <c r="E29651" s="7">
        <v>525</v>
      </c>
    </row>
    <row r="29652" spans="2:5" x14ac:dyDescent="0.2">
      <c r="B29652" s="7" t="s">
        <v>29758</v>
      </c>
      <c r="E29652" s="7">
        <v>468</v>
      </c>
    </row>
    <row r="29653" spans="2:5" x14ac:dyDescent="0.2">
      <c r="B29653" s="7" t="s">
        <v>29759</v>
      </c>
      <c r="E29653" s="7">
        <v>464</v>
      </c>
    </row>
    <row r="29654" spans="2:5" x14ac:dyDescent="0.2">
      <c r="B29654" s="7" t="s">
        <v>29760</v>
      </c>
      <c r="E29654" s="7">
        <v>461</v>
      </c>
    </row>
    <row r="29655" spans="2:5" x14ac:dyDescent="0.2">
      <c r="B29655" s="7" t="s">
        <v>29761</v>
      </c>
      <c r="E29655" s="7">
        <v>379</v>
      </c>
    </row>
    <row r="29656" spans="2:5" x14ac:dyDescent="0.2">
      <c r="B29656" s="7" t="s">
        <v>29762</v>
      </c>
      <c r="E29656" s="7">
        <v>404</v>
      </c>
    </row>
    <row r="29657" spans="2:5" x14ac:dyDescent="0.2">
      <c r="B29657" s="7" t="s">
        <v>29763</v>
      </c>
      <c r="E29657" s="7">
        <v>474</v>
      </c>
    </row>
    <row r="29658" spans="2:5" x14ac:dyDescent="0.2">
      <c r="B29658" s="7" t="s">
        <v>29764</v>
      </c>
      <c r="E29658" s="7">
        <v>317</v>
      </c>
    </row>
    <row r="29659" spans="2:5" x14ac:dyDescent="0.2">
      <c r="B29659" s="7" t="s">
        <v>29765</v>
      </c>
      <c r="E29659" s="7">
        <v>401</v>
      </c>
    </row>
    <row r="29660" spans="2:5" x14ac:dyDescent="0.2">
      <c r="B29660" s="7" t="s">
        <v>29766</v>
      </c>
      <c r="E29660" s="7">
        <v>388</v>
      </c>
    </row>
    <row r="29661" spans="2:5" x14ac:dyDescent="0.2">
      <c r="B29661" s="7" t="s">
        <v>29767</v>
      </c>
      <c r="E29661" s="7">
        <v>496</v>
      </c>
    </row>
    <row r="29662" spans="2:5" x14ac:dyDescent="0.2">
      <c r="B29662" s="7" t="s">
        <v>29768</v>
      </c>
      <c r="E29662" s="7">
        <v>554</v>
      </c>
    </row>
    <row r="29663" spans="2:5" x14ac:dyDescent="0.2">
      <c r="B29663" s="7" t="s">
        <v>29769</v>
      </c>
      <c r="E29663" s="7">
        <v>491</v>
      </c>
    </row>
    <row r="29664" spans="2:5" x14ac:dyDescent="0.2">
      <c r="B29664" s="7" t="s">
        <v>29770</v>
      </c>
      <c r="E29664" s="7">
        <v>343</v>
      </c>
    </row>
    <row r="29665" spans="2:5" x14ac:dyDescent="0.2">
      <c r="B29665" s="7" t="s">
        <v>29771</v>
      </c>
      <c r="E29665" s="7">
        <v>301</v>
      </c>
    </row>
    <row r="29666" spans="2:5" x14ac:dyDescent="0.2">
      <c r="B29666" s="7" t="s">
        <v>29772</v>
      </c>
      <c r="E29666" s="7">
        <v>339</v>
      </c>
    </row>
    <row r="29667" spans="2:5" x14ac:dyDescent="0.2">
      <c r="B29667" s="7" t="s">
        <v>29773</v>
      </c>
      <c r="E29667" s="7">
        <v>381</v>
      </c>
    </row>
    <row r="29668" spans="2:5" x14ac:dyDescent="0.2">
      <c r="B29668" s="7" t="s">
        <v>29774</v>
      </c>
      <c r="E29668" s="7">
        <v>501</v>
      </c>
    </row>
    <row r="29669" spans="2:5" x14ac:dyDescent="0.2">
      <c r="B29669" s="7" t="s">
        <v>29775</v>
      </c>
      <c r="E29669" s="7">
        <v>453</v>
      </c>
    </row>
    <row r="29670" spans="2:5" x14ac:dyDescent="0.2">
      <c r="B29670" s="7" t="s">
        <v>29776</v>
      </c>
      <c r="E29670" s="7">
        <v>409</v>
      </c>
    </row>
    <row r="29671" spans="2:5" x14ac:dyDescent="0.2">
      <c r="B29671" s="7" t="s">
        <v>29777</v>
      </c>
      <c r="E29671" s="7">
        <v>413</v>
      </c>
    </row>
    <row r="29672" spans="2:5" x14ac:dyDescent="0.2">
      <c r="B29672" s="7" t="s">
        <v>29778</v>
      </c>
      <c r="E29672" s="7">
        <v>367</v>
      </c>
    </row>
    <row r="29673" spans="2:5" x14ac:dyDescent="0.2">
      <c r="B29673" s="7" t="s">
        <v>29779</v>
      </c>
      <c r="E29673" s="7">
        <v>418</v>
      </c>
    </row>
    <row r="29674" spans="2:5" x14ac:dyDescent="0.2">
      <c r="B29674" s="7" t="s">
        <v>29780</v>
      </c>
      <c r="E29674" s="7">
        <v>495</v>
      </c>
    </row>
    <row r="29675" spans="2:5" x14ac:dyDescent="0.2">
      <c r="B29675" s="7" t="s">
        <v>29781</v>
      </c>
      <c r="E29675" s="7">
        <v>459</v>
      </c>
    </row>
    <row r="29676" spans="2:5" x14ac:dyDescent="0.2">
      <c r="B29676" s="7" t="s">
        <v>29782</v>
      </c>
      <c r="E29676" s="7">
        <v>326</v>
      </c>
    </row>
    <row r="29677" spans="2:5" x14ac:dyDescent="0.2">
      <c r="B29677" s="7" t="s">
        <v>29783</v>
      </c>
      <c r="E29677" s="7">
        <v>558</v>
      </c>
    </row>
    <row r="29678" spans="2:5" x14ac:dyDescent="0.2">
      <c r="B29678" s="7" t="s">
        <v>29784</v>
      </c>
      <c r="E29678" s="7">
        <v>567</v>
      </c>
    </row>
    <row r="29679" spans="2:5" x14ac:dyDescent="0.2">
      <c r="B29679" s="7" t="s">
        <v>29785</v>
      </c>
      <c r="E29679" s="7">
        <v>459</v>
      </c>
    </row>
    <row r="29680" spans="2:5" x14ac:dyDescent="0.2">
      <c r="B29680" s="7" t="s">
        <v>29786</v>
      </c>
      <c r="E29680" s="7">
        <v>372</v>
      </c>
    </row>
    <row r="29681" spans="2:5" x14ac:dyDescent="0.2">
      <c r="B29681" s="7" t="s">
        <v>29787</v>
      </c>
      <c r="E29681" s="7">
        <v>530</v>
      </c>
    </row>
    <row r="29682" spans="2:5" x14ac:dyDescent="0.2">
      <c r="B29682" s="7" t="s">
        <v>29788</v>
      </c>
      <c r="E29682" s="7">
        <v>414</v>
      </c>
    </row>
    <row r="29683" spans="2:5" x14ac:dyDescent="0.2">
      <c r="B29683" s="7" t="s">
        <v>29789</v>
      </c>
      <c r="E29683" s="7">
        <v>410</v>
      </c>
    </row>
    <row r="29684" spans="2:5" x14ac:dyDescent="0.2">
      <c r="B29684" s="7" t="s">
        <v>29790</v>
      </c>
      <c r="E29684" s="7">
        <v>484</v>
      </c>
    </row>
    <row r="29685" spans="2:5" x14ac:dyDescent="0.2">
      <c r="B29685" s="7" t="s">
        <v>29791</v>
      </c>
      <c r="E29685" s="7">
        <v>361</v>
      </c>
    </row>
    <row r="29686" spans="2:5" x14ac:dyDescent="0.2">
      <c r="B29686" s="7" t="s">
        <v>29792</v>
      </c>
      <c r="E29686" s="7">
        <v>353</v>
      </c>
    </row>
    <row r="29687" spans="2:5" x14ac:dyDescent="0.2">
      <c r="B29687" s="7" t="s">
        <v>29793</v>
      </c>
      <c r="E29687" s="7">
        <v>381</v>
      </c>
    </row>
    <row r="29688" spans="2:5" x14ac:dyDescent="0.2">
      <c r="B29688" s="7" t="s">
        <v>29794</v>
      </c>
      <c r="E29688" s="7">
        <v>389</v>
      </c>
    </row>
    <row r="29689" spans="2:5" x14ac:dyDescent="0.2">
      <c r="B29689" s="7" t="s">
        <v>29795</v>
      </c>
      <c r="E29689" s="7">
        <v>409</v>
      </c>
    </row>
    <row r="29690" spans="2:5" x14ac:dyDescent="0.2">
      <c r="B29690" s="7" t="s">
        <v>29796</v>
      </c>
      <c r="E29690" s="7">
        <v>449</v>
      </c>
    </row>
    <row r="29691" spans="2:5" x14ac:dyDescent="0.2">
      <c r="B29691" s="7" t="s">
        <v>29797</v>
      </c>
      <c r="E29691" s="7">
        <v>404</v>
      </c>
    </row>
    <row r="29692" spans="2:5" x14ac:dyDescent="0.2">
      <c r="B29692" s="7" t="s">
        <v>29798</v>
      </c>
      <c r="E29692" s="7">
        <v>372</v>
      </c>
    </row>
    <row r="29693" spans="2:5" x14ac:dyDescent="0.2">
      <c r="B29693" s="7" t="s">
        <v>29799</v>
      </c>
      <c r="E29693" s="7">
        <v>324</v>
      </c>
    </row>
    <row r="29694" spans="2:5" x14ac:dyDescent="0.2">
      <c r="B29694" s="7" t="s">
        <v>29800</v>
      </c>
      <c r="E29694" s="7">
        <v>397</v>
      </c>
    </row>
    <row r="29695" spans="2:5" x14ac:dyDescent="0.2">
      <c r="B29695" s="7" t="s">
        <v>29801</v>
      </c>
      <c r="E29695" s="7">
        <v>434</v>
      </c>
    </row>
    <row r="29696" spans="2:5" x14ac:dyDescent="0.2">
      <c r="B29696" s="7" t="s">
        <v>29802</v>
      </c>
      <c r="E29696" s="7">
        <v>443</v>
      </c>
    </row>
    <row r="29697" spans="2:5" x14ac:dyDescent="0.2">
      <c r="B29697" s="7" t="s">
        <v>29803</v>
      </c>
      <c r="E29697" s="7">
        <v>266</v>
      </c>
    </row>
    <row r="29698" spans="2:5" x14ac:dyDescent="0.2">
      <c r="B29698" s="7" t="s">
        <v>29804</v>
      </c>
      <c r="E29698" s="7">
        <v>495</v>
      </c>
    </row>
    <row r="29699" spans="2:5" x14ac:dyDescent="0.2">
      <c r="B29699" s="7" t="s">
        <v>29805</v>
      </c>
      <c r="E29699" s="7">
        <v>410</v>
      </c>
    </row>
    <row r="29700" spans="2:5" x14ac:dyDescent="0.2">
      <c r="B29700" s="7" t="s">
        <v>29806</v>
      </c>
      <c r="E29700" s="7">
        <v>479</v>
      </c>
    </row>
    <row r="29701" spans="2:5" x14ac:dyDescent="0.2">
      <c r="B29701" s="7" t="s">
        <v>29807</v>
      </c>
      <c r="E29701" s="7">
        <v>487</v>
      </c>
    </row>
    <row r="29702" spans="2:5" x14ac:dyDescent="0.2">
      <c r="B29702" s="7" t="s">
        <v>29808</v>
      </c>
      <c r="E29702" s="7">
        <v>499</v>
      </c>
    </row>
    <row r="29703" spans="2:5" x14ac:dyDescent="0.2">
      <c r="B29703" s="7" t="s">
        <v>29809</v>
      </c>
      <c r="E29703" s="7">
        <v>321</v>
      </c>
    </row>
    <row r="29704" spans="2:5" x14ac:dyDescent="0.2">
      <c r="B29704" s="7" t="s">
        <v>29810</v>
      </c>
      <c r="E29704" s="7">
        <v>654</v>
      </c>
    </row>
    <row r="29705" spans="2:5" x14ac:dyDescent="0.2">
      <c r="B29705" s="7" t="s">
        <v>29811</v>
      </c>
      <c r="E29705" s="7">
        <v>526</v>
      </c>
    </row>
    <row r="29706" spans="2:5" x14ac:dyDescent="0.2">
      <c r="B29706" s="7" t="s">
        <v>29812</v>
      </c>
      <c r="E29706" s="7">
        <v>420</v>
      </c>
    </row>
    <row r="29707" spans="2:5" x14ac:dyDescent="0.2">
      <c r="B29707" s="7" t="s">
        <v>29813</v>
      </c>
      <c r="E29707" s="7">
        <v>442</v>
      </c>
    </row>
    <row r="29708" spans="2:5" x14ac:dyDescent="0.2">
      <c r="B29708" s="7" t="s">
        <v>29814</v>
      </c>
      <c r="E29708" s="7">
        <v>472</v>
      </c>
    </row>
    <row r="29709" spans="2:5" x14ac:dyDescent="0.2">
      <c r="B29709" s="7" t="s">
        <v>29815</v>
      </c>
      <c r="E29709" s="7">
        <v>298</v>
      </c>
    </row>
    <row r="29710" spans="2:5" x14ac:dyDescent="0.2">
      <c r="B29710" s="7" t="s">
        <v>29816</v>
      </c>
      <c r="E29710" s="7">
        <v>465</v>
      </c>
    </row>
    <row r="29711" spans="2:5" x14ac:dyDescent="0.2">
      <c r="B29711" s="7" t="s">
        <v>29817</v>
      </c>
      <c r="E29711" s="7">
        <v>368</v>
      </c>
    </row>
    <row r="29712" spans="2:5" x14ac:dyDescent="0.2">
      <c r="B29712" s="7" t="s">
        <v>29818</v>
      </c>
      <c r="E29712" s="7">
        <v>286</v>
      </c>
    </row>
    <row r="29713" spans="2:5" x14ac:dyDescent="0.2">
      <c r="B29713" s="7" t="s">
        <v>29819</v>
      </c>
      <c r="E29713" s="7">
        <v>305</v>
      </c>
    </row>
    <row r="29714" spans="2:5" x14ac:dyDescent="0.2">
      <c r="B29714" s="7" t="s">
        <v>29820</v>
      </c>
      <c r="E29714" s="7">
        <v>1</v>
      </c>
    </row>
    <row r="29715" spans="2:5" x14ac:dyDescent="0.2">
      <c r="B29715" s="7" t="s">
        <v>29821</v>
      </c>
      <c r="E29715" s="7">
        <v>557</v>
      </c>
    </row>
    <row r="29716" spans="2:5" x14ac:dyDescent="0.2">
      <c r="B29716" s="7" t="s">
        <v>29822</v>
      </c>
      <c r="E29716" s="7">
        <v>489</v>
      </c>
    </row>
    <row r="29717" spans="2:5" x14ac:dyDescent="0.2">
      <c r="B29717" s="7" t="s">
        <v>29823</v>
      </c>
      <c r="E29717" s="7">
        <v>451</v>
      </c>
    </row>
    <row r="29718" spans="2:5" x14ac:dyDescent="0.2">
      <c r="B29718" s="7" t="s">
        <v>29824</v>
      </c>
      <c r="E29718" s="7">
        <v>661</v>
      </c>
    </row>
    <row r="29719" spans="2:5" x14ac:dyDescent="0.2">
      <c r="B29719" s="7" t="s">
        <v>29825</v>
      </c>
      <c r="E29719" s="7">
        <v>311</v>
      </c>
    </row>
    <row r="29720" spans="2:5" x14ac:dyDescent="0.2">
      <c r="B29720" s="7" t="s">
        <v>29826</v>
      </c>
      <c r="E29720" s="7">
        <v>221</v>
      </c>
    </row>
    <row r="29721" spans="2:5" x14ac:dyDescent="0.2">
      <c r="B29721" s="7" t="s">
        <v>29827</v>
      </c>
      <c r="E29721" s="7">
        <v>536</v>
      </c>
    </row>
    <row r="29722" spans="2:5" x14ac:dyDescent="0.2">
      <c r="B29722" s="7" t="s">
        <v>29828</v>
      </c>
      <c r="E29722" s="7">
        <v>497</v>
      </c>
    </row>
    <row r="29723" spans="2:5" x14ac:dyDescent="0.2">
      <c r="B29723" s="7" t="s">
        <v>29829</v>
      </c>
      <c r="E29723" s="7">
        <v>358</v>
      </c>
    </row>
    <row r="29724" spans="2:5" x14ac:dyDescent="0.2">
      <c r="B29724" s="7" t="s">
        <v>29830</v>
      </c>
      <c r="E29724" s="7">
        <v>517</v>
      </c>
    </row>
    <row r="29725" spans="2:5" x14ac:dyDescent="0.2">
      <c r="B29725" s="7" t="s">
        <v>29831</v>
      </c>
      <c r="E29725" s="7">
        <v>387</v>
      </c>
    </row>
    <row r="29726" spans="2:5" x14ac:dyDescent="0.2">
      <c r="B29726" s="7" t="s">
        <v>29832</v>
      </c>
      <c r="E29726" s="7">
        <v>398</v>
      </c>
    </row>
    <row r="29727" spans="2:5" x14ac:dyDescent="0.2">
      <c r="B29727" s="7" t="s">
        <v>29833</v>
      </c>
      <c r="E29727" s="7">
        <v>444</v>
      </c>
    </row>
    <row r="29728" spans="2:5" x14ac:dyDescent="0.2">
      <c r="B29728" s="7" t="s">
        <v>29834</v>
      </c>
      <c r="E29728" s="7">
        <v>283</v>
      </c>
    </row>
    <row r="29729" spans="2:5" x14ac:dyDescent="0.2">
      <c r="B29729" s="7" t="s">
        <v>29835</v>
      </c>
      <c r="E29729" s="7">
        <v>367</v>
      </c>
    </row>
    <row r="29730" spans="2:5" x14ac:dyDescent="0.2">
      <c r="B29730" s="7" t="s">
        <v>29836</v>
      </c>
      <c r="E29730" s="7">
        <v>400</v>
      </c>
    </row>
    <row r="29731" spans="2:5" x14ac:dyDescent="0.2">
      <c r="B29731" s="7" t="s">
        <v>29837</v>
      </c>
      <c r="E29731" s="7">
        <v>345</v>
      </c>
    </row>
    <row r="29732" spans="2:5" x14ac:dyDescent="0.2">
      <c r="B29732" s="7" t="s">
        <v>29838</v>
      </c>
      <c r="E29732" s="7">
        <v>392</v>
      </c>
    </row>
    <row r="29733" spans="2:5" x14ac:dyDescent="0.2">
      <c r="B29733" s="7" t="s">
        <v>29839</v>
      </c>
      <c r="E29733" s="7">
        <v>412</v>
      </c>
    </row>
    <row r="29734" spans="2:5" x14ac:dyDescent="0.2">
      <c r="B29734" s="7" t="s">
        <v>29840</v>
      </c>
      <c r="E29734" s="7">
        <v>293</v>
      </c>
    </row>
    <row r="29735" spans="2:5" x14ac:dyDescent="0.2">
      <c r="B29735" s="7" t="s">
        <v>29841</v>
      </c>
      <c r="E29735" s="7">
        <v>493</v>
      </c>
    </row>
    <row r="29736" spans="2:5" x14ac:dyDescent="0.2">
      <c r="B29736" s="7" t="s">
        <v>29842</v>
      </c>
      <c r="E29736" s="7">
        <v>324</v>
      </c>
    </row>
    <row r="29737" spans="2:5" x14ac:dyDescent="0.2">
      <c r="B29737" s="7" t="s">
        <v>29843</v>
      </c>
      <c r="E29737" s="7">
        <v>466</v>
      </c>
    </row>
    <row r="29738" spans="2:5" x14ac:dyDescent="0.2">
      <c r="B29738" s="7" t="s">
        <v>29844</v>
      </c>
      <c r="E29738" s="7">
        <v>380</v>
      </c>
    </row>
    <row r="29739" spans="2:5" x14ac:dyDescent="0.2">
      <c r="B29739" s="7" t="s">
        <v>29845</v>
      </c>
      <c r="E29739" s="7">
        <v>183</v>
      </c>
    </row>
    <row r="29740" spans="2:5" x14ac:dyDescent="0.2">
      <c r="B29740" s="7" t="s">
        <v>29846</v>
      </c>
      <c r="E29740" s="7">
        <v>463</v>
      </c>
    </row>
    <row r="29741" spans="2:5" x14ac:dyDescent="0.2">
      <c r="B29741" s="7" t="s">
        <v>29847</v>
      </c>
      <c r="E29741" s="7">
        <v>264</v>
      </c>
    </row>
    <row r="29742" spans="2:5" x14ac:dyDescent="0.2">
      <c r="B29742" s="7" t="s">
        <v>29848</v>
      </c>
      <c r="E29742" s="7">
        <v>558</v>
      </c>
    </row>
    <row r="29743" spans="2:5" x14ac:dyDescent="0.2">
      <c r="B29743" s="7" t="s">
        <v>29849</v>
      </c>
      <c r="E29743" s="7">
        <v>458</v>
      </c>
    </row>
    <row r="29744" spans="2:5" x14ac:dyDescent="0.2">
      <c r="B29744" s="7" t="s">
        <v>29850</v>
      </c>
      <c r="E29744" s="7">
        <v>558</v>
      </c>
    </row>
    <row r="29745" spans="2:5" x14ac:dyDescent="0.2">
      <c r="B29745" s="7" t="s">
        <v>29851</v>
      </c>
      <c r="E29745" s="7">
        <v>405</v>
      </c>
    </row>
    <row r="29746" spans="2:5" x14ac:dyDescent="0.2">
      <c r="B29746" s="7" t="s">
        <v>29852</v>
      </c>
      <c r="E29746" s="7">
        <v>466</v>
      </c>
    </row>
    <row r="29747" spans="2:5" x14ac:dyDescent="0.2">
      <c r="B29747" s="7" t="s">
        <v>29853</v>
      </c>
      <c r="E29747" s="7">
        <v>464</v>
      </c>
    </row>
    <row r="29748" spans="2:5" x14ac:dyDescent="0.2">
      <c r="B29748" s="7" t="s">
        <v>29854</v>
      </c>
      <c r="E29748" s="7">
        <v>429</v>
      </c>
    </row>
    <row r="29749" spans="2:5" x14ac:dyDescent="0.2">
      <c r="B29749" s="7" t="s">
        <v>29855</v>
      </c>
      <c r="E29749" s="7">
        <v>513</v>
      </c>
    </row>
    <row r="29750" spans="2:5" x14ac:dyDescent="0.2">
      <c r="B29750" s="7" t="s">
        <v>29856</v>
      </c>
      <c r="E29750" s="7">
        <v>700</v>
      </c>
    </row>
    <row r="29751" spans="2:5" x14ac:dyDescent="0.2">
      <c r="B29751" s="7" t="s">
        <v>29857</v>
      </c>
      <c r="E29751" s="7">
        <v>601</v>
      </c>
    </row>
    <row r="29752" spans="2:5" x14ac:dyDescent="0.2">
      <c r="B29752" s="7" t="s">
        <v>29858</v>
      </c>
      <c r="E29752" s="7">
        <v>522</v>
      </c>
    </row>
    <row r="29753" spans="2:5" x14ac:dyDescent="0.2">
      <c r="B29753" s="7" t="s">
        <v>29859</v>
      </c>
      <c r="E29753" s="7">
        <v>577</v>
      </c>
    </row>
    <row r="29754" spans="2:5" x14ac:dyDescent="0.2">
      <c r="B29754" s="7" t="s">
        <v>29860</v>
      </c>
      <c r="E29754" s="7">
        <v>508</v>
      </c>
    </row>
    <row r="29755" spans="2:5" x14ac:dyDescent="0.2">
      <c r="B29755" s="7" t="s">
        <v>29861</v>
      </c>
      <c r="E29755" s="7">
        <v>445</v>
      </c>
    </row>
    <row r="29756" spans="2:5" x14ac:dyDescent="0.2">
      <c r="B29756" s="7" t="s">
        <v>29862</v>
      </c>
      <c r="E29756" s="7">
        <v>363</v>
      </c>
    </row>
    <row r="29757" spans="2:5" x14ac:dyDescent="0.2">
      <c r="B29757" s="7" t="s">
        <v>29863</v>
      </c>
      <c r="E29757" s="7">
        <v>569</v>
      </c>
    </row>
    <row r="29758" spans="2:5" x14ac:dyDescent="0.2">
      <c r="B29758" s="7" t="s">
        <v>29864</v>
      </c>
      <c r="E29758" s="7">
        <v>362</v>
      </c>
    </row>
    <row r="29759" spans="2:5" x14ac:dyDescent="0.2">
      <c r="B29759" s="7" t="s">
        <v>29865</v>
      </c>
      <c r="E29759" s="7">
        <v>618</v>
      </c>
    </row>
    <row r="29760" spans="2:5" x14ac:dyDescent="0.2">
      <c r="B29760" s="7" t="s">
        <v>29866</v>
      </c>
      <c r="E29760" s="7">
        <v>552</v>
      </c>
    </row>
    <row r="29761" spans="2:5" x14ac:dyDescent="0.2">
      <c r="B29761" s="7" t="s">
        <v>29867</v>
      </c>
      <c r="E29761" s="7">
        <v>494</v>
      </c>
    </row>
    <row r="29762" spans="2:5" x14ac:dyDescent="0.2">
      <c r="B29762" s="7" t="s">
        <v>29868</v>
      </c>
      <c r="E29762" s="7">
        <v>585</v>
      </c>
    </row>
    <row r="29763" spans="2:5" x14ac:dyDescent="0.2">
      <c r="B29763" s="7" t="s">
        <v>29869</v>
      </c>
      <c r="E29763" s="7">
        <v>588</v>
      </c>
    </row>
    <row r="29764" spans="2:5" x14ac:dyDescent="0.2">
      <c r="B29764" s="7" t="s">
        <v>29870</v>
      </c>
      <c r="E29764" s="7">
        <v>393</v>
      </c>
    </row>
    <row r="29765" spans="2:5" x14ac:dyDescent="0.2">
      <c r="B29765" s="7" t="s">
        <v>29871</v>
      </c>
      <c r="E29765" s="7">
        <v>462</v>
      </c>
    </row>
    <row r="29766" spans="2:5" x14ac:dyDescent="0.2">
      <c r="B29766" s="7" t="s">
        <v>29872</v>
      </c>
      <c r="E29766" s="7">
        <v>562</v>
      </c>
    </row>
    <row r="29767" spans="2:5" x14ac:dyDescent="0.2">
      <c r="B29767" s="7" t="s">
        <v>29873</v>
      </c>
      <c r="E29767" s="7">
        <v>426</v>
      </c>
    </row>
    <row r="29768" spans="2:5" x14ac:dyDescent="0.2">
      <c r="B29768" s="7" t="s">
        <v>29874</v>
      </c>
      <c r="E29768" s="7">
        <v>453</v>
      </c>
    </row>
    <row r="29769" spans="2:5" x14ac:dyDescent="0.2">
      <c r="B29769" s="7" t="s">
        <v>29875</v>
      </c>
      <c r="E29769" s="7">
        <v>543</v>
      </c>
    </row>
    <row r="29770" spans="2:5" x14ac:dyDescent="0.2">
      <c r="B29770" s="7" t="s">
        <v>29876</v>
      </c>
      <c r="E29770" s="7">
        <v>401</v>
      </c>
    </row>
    <row r="29771" spans="2:5" x14ac:dyDescent="0.2">
      <c r="B29771" s="7" t="s">
        <v>29877</v>
      </c>
      <c r="E29771" s="7">
        <v>596</v>
      </c>
    </row>
    <row r="29772" spans="2:5" x14ac:dyDescent="0.2">
      <c r="B29772" s="7" t="s">
        <v>29878</v>
      </c>
      <c r="E29772" s="7">
        <v>455</v>
      </c>
    </row>
    <row r="29773" spans="2:5" x14ac:dyDescent="0.2">
      <c r="B29773" s="7" t="s">
        <v>29879</v>
      </c>
      <c r="E29773" s="7">
        <v>587</v>
      </c>
    </row>
    <row r="29774" spans="2:5" x14ac:dyDescent="0.2">
      <c r="B29774" s="7" t="s">
        <v>29880</v>
      </c>
      <c r="E29774" s="7">
        <v>699</v>
      </c>
    </row>
    <row r="29775" spans="2:5" x14ac:dyDescent="0.2">
      <c r="B29775" s="7" t="s">
        <v>29881</v>
      </c>
      <c r="E29775" s="7">
        <v>493</v>
      </c>
    </row>
    <row r="29776" spans="2:5" x14ac:dyDescent="0.2">
      <c r="B29776" s="7" t="s">
        <v>29882</v>
      </c>
      <c r="E29776" s="7">
        <v>339</v>
      </c>
    </row>
    <row r="29777" spans="2:5" x14ac:dyDescent="0.2">
      <c r="B29777" s="7" t="s">
        <v>29883</v>
      </c>
      <c r="E29777" s="7">
        <v>533</v>
      </c>
    </row>
    <row r="29778" spans="2:5" x14ac:dyDescent="0.2">
      <c r="B29778" s="7" t="s">
        <v>29884</v>
      </c>
      <c r="E29778" s="7">
        <v>608</v>
      </c>
    </row>
    <row r="29779" spans="2:5" x14ac:dyDescent="0.2">
      <c r="B29779" s="7" t="s">
        <v>29885</v>
      </c>
      <c r="E29779" s="7">
        <v>399</v>
      </c>
    </row>
    <row r="29780" spans="2:5" x14ac:dyDescent="0.2">
      <c r="B29780" s="7" t="s">
        <v>29886</v>
      </c>
      <c r="E29780" s="7">
        <v>414</v>
      </c>
    </row>
    <row r="29781" spans="2:5" x14ac:dyDescent="0.2">
      <c r="B29781" s="7" t="s">
        <v>29887</v>
      </c>
      <c r="E29781" s="7">
        <v>459</v>
      </c>
    </row>
    <row r="29782" spans="2:5" x14ac:dyDescent="0.2">
      <c r="B29782" s="7" t="s">
        <v>29888</v>
      </c>
      <c r="E29782" s="7">
        <v>503</v>
      </c>
    </row>
    <row r="29783" spans="2:5" x14ac:dyDescent="0.2">
      <c r="B29783" s="7" t="s">
        <v>29889</v>
      </c>
      <c r="E29783" s="7">
        <v>522</v>
      </c>
    </row>
    <row r="29784" spans="2:5" x14ac:dyDescent="0.2">
      <c r="B29784" s="7" t="s">
        <v>29890</v>
      </c>
      <c r="E29784" s="7">
        <v>371</v>
      </c>
    </row>
    <row r="29785" spans="2:5" x14ac:dyDescent="0.2">
      <c r="B29785" s="7" t="s">
        <v>29891</v>
      </c>
      <c r="E29785" s="7">
        <v>407</v>
      </c>
    </row>
    <row r="29786" spans="2:5" x14ac:dyDescent="0.2">
      <c r="B29786" s="7" t="s">
        <v>29892</v>
      </c>
      <c r="E29786" s="7">
        <v>396</v>
      </c>
    </row>
    <row r="29787" spans="2:5" x14ac:dyDescent="0.2">
      <c r="B29787" s="7" t="s">
        <v>29893</v>
      </c>
      <c r="E29787" s="7">
        <v>483</v>
      </c>
    </row>
    <row r="29788" spans="2:5" x14ac:dyDescent="0.2">
      <c r="B29788" s="7" t="s">
        <v>29894</v>
      </c>
      <c r="E29788" s="7">
        <v>501</v>
      </c>
    </row>
    <row r="29789" spans="2:5" x14ac:dyDescent="0.2">
      <c r="B29789" s="7" t="s">
        <v>29895</v>
      </c>
      <c r="E29789" s="7">
        <v>535</v>
      </c>
    </row>
    <row r="29790" spans="2:5" x14ac:dyDescent="0.2">
      <c r="B29790" s="7" t="s">
        <v>29896</v>
      </c>
      <c r="E29790" s="7">
        <v>520</v>
      </c>
    </row>
    <row r="29791" spans="2:5" x14ac:dyDescent="0.2">
      <c r="B29791" s="7" t="s">
        <v>29897</v>
      </c>
      <c r="E29791" s="7">
        <v>574</v>
      </c>
    </row>
    <row r="29792" spans="2:5" x14ac:dyDescent="0.2">
      <c r="B29792" s="7" t="s">
        <v>29898</v>
      </c>
      <c r="E29792" s="7">
        <v>425</v>
      </c>
    </row>
    <row r="29793" spans="2:5" x14ac:dyDescent="0.2">
      <c r="B29793" s="7" t="s">
        <v>29899</v>
      </c>
      <c r="E29793" s="7">
        <v>390</v>
      </c>
    </row>
    <row r="29794" spans="2:5" x14ac:dyDescent="0.2">
      <c r="B29794" s="7" t="s">
        <v>29900</v>
      </c>
      <c r="E29794" s="7">
        <v>514</v>
      </c>
    </row>
    <row r="29795" spans="2:5" x14ac:dyDescent="0.2">
      <c r="B29795" s="7" t="s">
        <v>29901</v>
      </c>
      <c r="E29795" s="7">
        <v>570</v>
      </c>
    </row>
    <row r="29796" spans="2:5" x14ac:dyDescent="0.2">
      <c r="B29796" s="7" t="s">
        <v>29902</v>
      </c>
      <c r="E29796" s="7">
        <v>421</v>
      </c>
    </row>
    <row r="29797" spans="2:5" x14ac:dyDescent="0.2">
      <c r="B29797" s="7" t="s">
        <v>29903</v>
      </c>
      <c r="E29797" s="7">
        <v>211</v>
      </c>
    </row>
    <row r="29798" spans="2:5" x14ac:dyDescent="0.2">
      <c r="B29798" s="7" t="s">
        <v>29904</v>
      </c>
      <c r="E29798" s="7">
        <v>367</v>
      </c>
    </row>
    <row r="29799" spans="2:5" x14ac:dyDescent="0.2">
      <c r="B29799" s="7" t="s">
        <v>29905</v>
      </c>
      <c r="E29799" s="7">
        <v>450</v>
      </c>
    </row>
    <row r="29800" spans="2:5" x14ac:dyDescent="0.2">
      <c r="B29800" s="7" t="s">
        <v>29906</v>
      </c>
      <c r="E29800" s="7">
        <v>466</v>
      </c>
    </row>
    <row r="29801" spans="2:5" x14ac:dyDescent="0.2">
      <c r="B29801" s="7" t="s">
        <v>29907</v>
      </c>
      <c r="E29801" s="7">
        <v>584</v>
      </c>
    </row>
    <row r="29802" spans="2:5" x14ac:dyDescent="0.2">
      <c r="B29802" s="7" t="s">
        <v>29908</v>
      </c>
      <c r="E29802" s="7">
        <v>339</v>
      </c>
    </row>
    <row r="29803" spans="2:5" x14ac:dyDescent="0.2">
      <c r="B29803" s="7" t="s">
        <v>29909</v>
      </c>
      <c r="E29803" s="7">
        <v>327</v>
      </c>
    </row>
    <row r="29804" spans="2:5" x14ac:dyDescent="0.2">
      <c r="B29804" s="7" t="s">
        <v>29910</v>
      </c>
      <c r="E29804" s="7">
        <v>466</v>
      </c>
    </row>
    <row r="29805" spans="2:5" x14ac:dyDescent="0.2">
      <c r="B29805" s="7" t="s">
        <v>29911</v>
      </c>
      <c r="E29805" s="7">
        <v>454</v>
      </c>
    </row>
    <row r="29806" spans="2:5" x14ac:dyDescent="0.2">
      <c r="B29806" s="7" t="s">
        <v>29912</v>
      </c>
      <c r="E29806" s="7">
        <v>402</v>
      </c>
    </row>
    <row r="29807" spans="2:5" x14ac:dyDescent="0.2">
      <c r="B29807" s="7" t="s">
        <v>29913</v>
      </c>
      <c r="E29807" s="7">
        <v>299</v>
      </c>
    </row>
    <row r="29808" spans="2:5" x14ac:dyDescent="0.2">
      <c r="B29808" s="7" t="s">
        <v>29914</v>
      </c>
      <c r="E29808" s="7">
        <v>525</v>
      </c>
    </row>
    <row r="29809" spans="2:5" x14ac:dyDescent="0.2">
      <c r="B29809" s="7" t="s">
        <v>29915</v>
      </c>
      <c r="E29809" s="7">
        <v>252</v>
      </c>
    </row>
    <row r="29810" spans="2:5" x14ac:dyDescent="0.2">
      <c r="B29810" s="7" t="s">
        <v>29916</v>
      </c>
      <c r="E29810" s="7">
        <v>318</v>
      </c>
    </row>
    <row r="29811" spans="2:5" x14ac:dyDescent="0.2">
      <c r="B29811" s="7" t="s">
        <v>29917</v>
      </c>
      <c r="E29811" s="7">
        <v>291</v>
      </c>
    </row>
    <row r="29812" spans="2:5" x14ac:dyDescent="0.2">
      <c r="B29812" s="7" t="s">
        <v>29918</v>
      </c>
      <c r="E29812" s="7">
        <v>336</v>
      </c>
    </row>
    <row r="29813" spans="2:5" x14ac:dyDescent="0.2">
      <c r="B29813" s="7" t="s">
        <v>29919</v>
      </c>
      <c r="E29813" s="7">
        <v>236</v>
      </c>
    </row>
    <row r="29814" spans="2:5" x14ac:dyDescent="0.2">
      <c r="B29814" s="7" t="s">
        <v>29920</v>
      </c>
      <c r="E29814" s="7">
        <v>0</v>
      </c>
    </row>
    <row r="29815" spans="2:5" x14ac:dyDescent="0.2">
      <c r="B29815" s="7" t="s">
        <v>29921</v>
      </c>
      <c r="E29815" s="7">
        <v>487</v>
      </c>
    </row>
    <row r="29816" spans="2:5" x14ac:dyDescent="0.2">
      <c r="B29816" s="7" t="s">
        <v>29922</v>
      </c>
      <c r="E29816" s="7">
        <v>465</v>
      </c>
    </row>
    <row r="29817" spans="2:5" x14ac:dyDescent="0.2">
      <c r="B29817" s="7" t="s">
        <v>29923</v>
      </c>
      <c r="E29817" s="7">
        <v>418</v>
      </c>
    </row>
    <row r="29818" spans="2:5" x14ac:dyDescent="0.2">
      <c r="B29818" s="7" t="s">
        <v>29924</v>
      </c>
      <c r="E29818" s="7">
        <v>514</v>
      </c>
    </row>
    <row r="29819" spans="2:5" x14ac:dyDescent="0.2">
      <c r="B29819" s="7" t="s">
        <v>29925</v>
      </c>
      <c r="E29819" s="7">
        <v>439</v>
      </c>
    </row>
    <row r="29820" spans="2:5" x14ac:dyDescent="0.2">
      <c r="B29820" s="7" t="s">
        <v>29926</v>
      </c>
      <c r="E29820" s="7">
        <v>220</v>
      </c>
    </row>
    <row r="29821" spans="2:5" x14ac:dyDescent="0.2">
      <c r="B29821" s="7" t="s">
        <v>29927</v>
      </c>
      <c r="E29821" s="7">
        <v>447</v>
      </c>
    </row>
    <row r="29822" spans="2:5" x14ac:dyDescent="0.2">
      <c r="B29822" s="7" t="s">
        <v>29928</v>
      </c>
      <c r="E29822" s="7">
        <v>549</v>
      </c>
    </row>
    <row r="29823" spans="2:5" x14ac:dyDescent="0.2">
      <c r="B29823" s="7" t="s">
        <v>29929</v>
      </c>
      <c r="E29823" s="7">
        <v>341</v>
      </c>
    </row>
    <row r="29824" spans="2:5" x14ac:dyDescent="0.2">
      <c r="B29824" s="7" t="s">
        <v>29930</v>
      </c>
      <c r="E29824" s="7">
        <v>516</v>
      </c>
    </row>
    <row r="29825" spans="2:5" x14ac:dyDescent="0.2">
      <c r="B29825" s="7" t="s">
        <v>29931</v>
      </c>
      <c r="E29825" s="7">
        <v>355</v>
      </c>
    </row>
    <row r="29826" spans="2:5" x14ac:dyDescent="0.2">
      <c r="B29826" s="7" t="s">
        <v>29932</v>
      </c>
      <c r="E29826" s="7">
        <v>306</v>
      </c>
    </row>
    <row r="29827" spans="2:5" x14ac:dyDescent="0.2">
      <c r="B29827" s="7" t="s">
        <v>29933</v>
      </c>
      <c r="E29827" s="7">
        <v>424</v>
      </c>
    </row>
    <row r="29828" spans="2:5" x14ac:dyDescent="0.2">
      <c r="B29828" s="7" t="s">
        <v>29934</v>
      </c>
      <c r="E29828" s="7">
        <v>237</v>
      </c>
    </row>
    <row r="29829" spans="2:5" x14ac:dyDescent="0.2">
      <c r="B29829" s="7" t="s">
        <v>29935</v>
      </c>
      <c r="E29829" s="7">
        <v>414</v>
      </c>
    </row>
    <row r="29830" spans="2:5" x14ac:dyDescent="0.2">
      <c r="B29830" s="7" t="s">
        <v>29936</v>
      </c>
      <c r="E29830" s="7">
        <v>357</v>
      </c>
    </row>
    <row r="29831" spans="2:5" x14ac:dyDescent="0.2">
      <c r="B29831" s="7" t="s">
        <v>29937</v>
      </c>
      <c r="E29831" s="7">
        <v>329</v>
      </c>
    </row>
    <row r="29832" spans="2:5" x14ac:dyDescent="0.2">
      <c r="B29832" s="7" t="s">
        <v>29938</v>
      </c>
      <c r="E29832" s="7">
        <v>431</v>
      </c>
    </row>
    <row r="29833" spans="2:5" x14ac:dyDescent="0.2">
      <c r="B29833" s="7" t="s">
        <v>29939</v>
      </c>
      <c r="E29833" s="7">
        <v>392</v>
      </c>
    </row>
    <row r="29834" spans="2:5" x14ac:dyDescent="0.2">
      <c r="B29834" s="7" t="s">
        <v>29940</v>
      </c>
      <c r="E29834" s="7">
        <v>425</v>
      </c>
    </row>
    <row r="29835" spans="2:5" x14ac:dyDescent="0.2">
      <c r="B29835" s="7" t="s">
        <v>29941</v>
      </c>
      <c r="E29835" s="7">
        <v>340</v>
      </c>
    </row>
    <row r="29836" spans="2:5" x14ac:dyDescent="0.2">
      <c r="B29836" s="7" t="s">
        <v>29942</v>
      </c>
      <c r="E29836" s="7">
        <v>358</v>
      </c>
    </row>
    <row r="29837" spans="2:5" x14ac:dyDescent="0.2">
      <c r="B29837" s="7" t="s">
        <v>29943</v>
      </c>
      <c r="E29837" s="7">
        <v>461</v>
      </c>
    </row>
    <row r="29838" spans="2:5" x14ac:dyDescent="0.2">
      <c r="B29838" s="7" t="s">
        <v>29944</v>
      </c>
      <c r="E29838" s="7">
        <v>376</v>
      </c>
    </row>
    <row r="29839" spans="2:5" x14ac:dyDescent="0.2">
      <c r="B29839" s="7" t="s">
        <v>29945</v>
      </c>
      <c r="E29839" s="7">
        <v>157</v>
      </c>
    </row>
    <row r="29840" spans="2:5" x14ac:dyDescent="0.2">
      <c r="B29840" s="7" t="s">
        <v>29946</v>
      </c>
      <c r="E29840" s="7">
        <v>425</v>
      </c>
    </row>
    <row r="29841" spans="2:5" x14ac:dyDescent="0.2">
      <c r="B29841" s="7" t="s">
        <v>29947</v>
      </c>
      <c r="E29841" s="7">
        <v>145</v>
      </c>
    </row>
    <row r="29842" spans="2:5" x14ac:dyDescent="0.2">
      <c r="B29842" s="7" t="s">
        <v>29948</v>
      </c>
      <c r="E29842" s="7">
        <v>438</v>
      </c>
    </row>
    <row r="29843" spans="2:5" x14ac:dyDescent="0.2">
      <c r="B29843" s="7" t="s">
        <v>29949</v>
      </c>
      <c r="E29843" s="7">
        <v>429</v>
      </c>
    </row>
    <row r="29844" spans="2:5" x14ac:dyDescent="0.2">
      <c r="B29844" s="7" t="s">
        <v>29950</v>
      </c>
      <c r="E29844" s="7">
        <v>450</v>
      </c>
    </row>
    <row r="29845" spans="2:5" x14ac:dyDescent="0.2">
      <c r="B29845" s="7" t="s">
        <v>29951</v>
      </c>
      <c r="E29845" s="7">
        <v>356</v>
      </c>
    </row>
    <row r="29846" spans="2:5" x14ac:dyDescent="0.2">
      <c r="B29846" s="7" t="s">
        <v>29952</v>
      </c>
      <c r="E29846" s="7">
        <v>544</v>
      </c>
    </row>
    <row r="29847" spans="2:5" x14ac:dyDescent="0.2">
      <c r="B29847" s="7" t="s">
        <v>29953</v>
      </c>
      <c r="E29847" s="7">
        <v>339</v>
      </c>
    </row>
    <row r="29848" spans="2:5" x14ac:dyDescent="0.2">
      <c r="B29848" s="7" t="s">
        <v>29954</v>
      </c>
      <c r="E29848" s="7">
        <v>349</v>
      </c>
    </row>
    <row r="29849" spans="2:5" x14ac:dyDescent="0.2">
      <c r="B29849" s="7" t="s">
        <v>29955</v>
      </c>
      <c r="E29849" s="7">
        <v>497</v>
      </c>
    </row>
    <row r="29850" spans="2:5" x14ac:dyDescent="0.2">
      <c r="B29850" s="7" t="s">
        <v>29956</v>
      </c>
      <c r="E29850" s="7">
        <v>570</v>
      </c>
    </row>
    <row r="29851" spans="2:5" x14ac:dyDescent="0.2">
      <c r="B29851" s="7" t="s">
        <v>29957</v>
      </c>
      <c r="E29851" s="7">
        <v>458</v>
      </c>
    </row>
    <row r="29852" spans="2:5" x14ac:dyDescent="0.2">
      <c r="B29852" s="7" t="s">
        <v>29958</v>
      </c>
      <c r="E29852" s="7">
        <v>342</v>
      </c>
    </row>
    <row r="29853" spans="2:5" x14ac:dyDescent="0.2">
      <c r="B29853" s="7" t="s">
        <v>29959</v>
      </c>
      <c r="E29853" s="7">
        <v>333</v>
      </c>
    </row>
    <row r="29854" spans="2:5" x14ac:dyDescent="0.2">
      <c r="B29854" s="7" t="s">
        <v>29960</v>
      </c>
      <c r="E29854" s="7">
        <v>355</v>
      </c>
    </row>
    <row r="29855" spans="2:5" x14ac:dyDescent="0.2">
      <c r="B29855" s="7" t="s">
        <v>29961</v>
      </c>
      <c r="E29855" s="7">
        <v>418</v>
      </c>
    </row>
    <row r="29856" spans="2:5" x14ac:dyDescent="0.2">
      <c r="B29856" s="7" t="s">
        <v>29962</v>
      </c>
      <c r="E29856" s="7">
        <v>384</v>
      </c>
    </row>
    <row r="29857" spans="2:5" x14ac:dyDescent="0.2">
      <c r="B29857" s="7" t="s">
        <v>29963</v>
      </c>
      <c r="E29857" s="7">
        <v>643</v>
      </c>
    </row>
    <row r="29858" spans="2:5" x14ac:dyDescent="0.2">
      <c r="B29858" s="7" t="s">
        <v>29964</v>
      </c>
      <c r="E29858" s="7">
        <v>506</v>
      </c>
    </row>
    <row r="29859" spans="2:5" x14ac:dyDescent="0.2">
      <c r="B29859" s="7" t="s">
        <v>29965</v>
      </c>
      <c r="E29859" s="7">
        <v>605</v>
      </c>
    </row>
    <row r="29860" spans="2:5" x14ac:dyDescent="0.2">
      <c r="B29860" s="7" t="s">
        <v>29966</v>
      </c>
      <c r="E29860" s="7">
        <v>487</v>
      </c>
    </row>
    <row r="29861" spans="2:5" x14ac:dyDescent="0.2">
      <c r="B29861" s="7" t="s">
        <v>29967</v>
      </c>
      <c r="E29861" s="7">
        <v>462</v>
      </c>
    </row>
    <row r="29862" spans="2:5" x14ac:dyDescent="0.2">
      <c r="B29862" s="7" t="s">
        <v>29968</v>
      </c>
      <c r="E29862" s="7">
        <v>416</v>
      </c>
    </row>
    <row r="29863" spans="2:5" x14ac:dyDescent="0.2">
      <c r="B29863" s="7" t="s">
        <v>29969</v>
      </c>
      <c r="E29863" s="7">
        <v>516</v>
      </c>
    </row>
    <row r="29864" spans="2:5" x14ac:dyDescent="0.2">
      <c r="B29864" s="7" t="s">
        <v>29970</v>
      </c>
      <c r="E29864" s="7">
        <v>365</v>
      </c>
    </row>
    <row r="29865" spans="2:5" x14ac:dyDescent="0.2">
      <c r="B29865" s="7" t="s">
        <v>29971</v>
      </c>
      <c r="E29865" s="7">
        <v>378</v>
      </c>
    </row>
    <row r="29866" spans="2:5" x14ac:dyDescent="0.2">
      <c r="B29866" s="7" t="s">
        <v>29972</v>
      </c>
      <c r="E29866" s="7">
        <v>466</v>
      </c>
    </row>
    <row r="29867" spans="2:5" x14ac:dyDescent="0.2">
      <c r="B29867" s="7" t="s">
        <v>29973</v>
      </c>
      <c r="E29867" s="7">
        <v>415</v>
      </c>
    </row>
    <row r="29868" spans="2:5" x14ac:dyDescent="0.2">
      <c r="B29868" s="7" t="s">
        <v>29974</v>
      </c>
      <c r="E29868" s="7">
        <v>515</v>
      </c>
    </row>
    <row r="29869" spans="2:5" x14ac:dyDescent="0.2">
      <c r="B29869" s="7" t="s">
        <v>29975</v>
      </c>
      <c r="E29869" s="7">
        <v>420</v>
      </c>
    </row>
    <row r="29870" spans="2:5" x14ac:dyDescent="0.2">
      <c r="B29870" s="7" t="s">
        <v>29976</v>
      </c>
      <c r="E29870" s="7">
        <v>399</v>
      </c>
    </row>
    <row r="29871" spans="2:5" x14ac:dyDescent="0.2">
      <c r="B29871" s="7" t="s">
        <v>29977</v>
      </c>
      <c r="E29871" s="7">
        <v>389</v>
      </c>
    </row>
    <row r="29872" spans="2:5" x14ac:dyDescent="0.2">
      <c r="B29872" s="7" t="s">
        <v>29978</v>
      </c>
      <c r="E29872" s="7">
        <v>406</v>
      </c>
    </row>
    <row r="29873" spans="2:5" x14ac:dyDescent="0.2">
      <c r="B29873" s="7" t="s">
        <v>29979</v>
      </c>
      <c r="E29873" s="7">
        <v>456</v>
      </c>
    </row>
    <row r="29874" spans="2:5" x14ac:dyDescent="0.2">
      <c r="B29874" s="7" t="s">
        <v>29980</v>
      </c>
      <c r="E29874" s="7">
        <v>511</v>
      </c>
    </row>
    <row r="29875" spans="2:5" x14ac:dyDescent="0.2">
      <c r="B29875" s="7" t="s">
        <v>29981</v>
      </c>
      <c r="E29875" s="7">
        <v>474</v>
      </c>
    </row>
    <row r="29876" spans="2:5" x14ac:dyDescent="0.2">
      <c r="B29876" s="7" t="s">
        <v>29982</v>
      </c>
      <c r="E29876" s="7">
        <v>420</v>
      </c>
    </row>
    <row r="29877" spans="2:5" x14ac:dyDescent="0.2">
      <c r="B29877" s="7" t="s">
        <v>29983</v>
      </c>
      <c r="E29877" s="7">
        <v>447</v>
      </c>
    </row>
    <row r="29878" spans="2:5" x14ac:dyDescent="0.2">
      <c r="B29878" s="7" t="s">
        <v>29984</v>
      </c>
      <c r="E29878" s="7">
        <v>556</v>
      </c>
    </row>
    <row r="29879" spans="2:5" x14ac:dyDescent="0.2">
      <c r="B29879" s="7" t="s">
        <v>29985</v>
      </c>
      <c r="E29879" s="7">
        <v>408</v>
      </c>
    </row>
    <row r="29880" spans="2:5" x14ac:dyDescent="0.2">
      <c r="B29880" s="7" t="s">
        <v>29986</v>
      </c>
      <c r="E29880" s="7">
        <v>351</v>
      </c>
    </row>
    <row r="29881" spans="2:5" x14ac:dyDescent="0.2">
      <c r="B29881" s="7" t="s">
        <v>29987</v>
      </c>
      <c r="E29881" s="7">
        <v>540</v>
      </c>
    </row>
    <row r="29882" spans="2:5" x14ac:dyDescent="0.2">
      <c r="B29882" s="7" t="s">
        <v>29988</v>
      </c>
      <c r="E29882" s="7">
        <v>448</v>
      </c>
    </row>
    <row r="29883" spans="2:5" x14ac:dyDescent="0.2">
      <c r="B29883" s="7" t="s">
        <v>29989</v>
      </c>
      <c r="E29883" s="7">
        <v>464</v>
      </c>
    </row>
    <row r="29884" spans="2:5" x14ac:dyDescent="0.2">
      <c r="B29884" s="7" t="s">
        <v>29990</v>
      </c>
      <c r="E29884" s="7">
        <v>400</v>
      </c>
    </row>
    <row r="29885" spans="2:5" x14ac:dyDescent="0.2">
      <c r="B29885" s="7" t="s">
        <v>29991</v>
      </c>
      <c r="E29885" s="7">
        <v>397</v>
      </c>
    </row>
    <row r="29886" spans="2:5" x14ac:dyDescent="0.2">
      <c r="B29886" s="7" t="s">
        <v>29992</v>
      </c>
      <c r="E29886" s="7">
        <v>391</v>
      </c>
    </row>
    <row r="29887" spans="2:5" x14ac:dyDescent="0.2">
      <c r="B29887" s="7" t="s">
        <v>29993</v>
      </c>
      <c r="E29887" s="7">
        <v>468</v>
      </c>
    </row>
    <row r="29888" spans="2:5" x14ac:dyDescent="0.2">
      <c r="B29888" s="7" t="s">
        <v>29994</v>
      </c>
      <c r="E29888" s="7">
        <v>439</v>
      </c>
    </row>
    <row r="29889" spans="2:5" x14ac:dyDescent="0.2">
      <c r="B29889" s="7" t="s">
        <v>29995</v>
      </c>
      <c r="E29889" s="7">
        <v>484</v>
      </c>
    </row>
    <row r="29890" spans="2:5" x14ac:dyDescent="0.2">
      <c r="B29890" s="7" t="s">
        <v>29996</v>
      </c>
      <c r="E29890" s="7">
        <v>449</v>
      </c>
    </row>
    <row r="29891" spans="2:5" x14ac:dyDescent="0.2">
      <c r="B29891" s="7" t="s">
        <v>29997</v>
      </c>
      <c r="E29891" s="7">
        <v>436</v>
      </c>
    </row>
    <row r="29892" spans="2:5" x14ac:dyDescent="0.2">
      <c r="B29892" s="7" t="s">
        <v>29998</v>
      </c>
      <c r="E29892" s="7">
        <v>420</v>
      </c>
    </row>
    <row r="29893" spans="2:5" x14ac:dyDescent="0.2">
      <c r="B29893" s="7" t="s">
        <v>29999</v>
      </c>
      <c r="E29893" s="7">
        <v>399</v>
      </c>
    </row>
    <row r="29894" spans="2:5" x14ac:dyDescent="0.2">
      <c r="B29894" s="7" t="s">
        <v>30000</v>
      </c>
      <c r="E29894" s="7">
        <v>467</v>
      </c>
    </row>
    <row r="29895" spans="2:5" x14ac:dyDescent="0.2">
      <c r="B29895" s="7" t="s">
        <v>30001</v>
      </c>
      <c r="E29895" s="7">
        <v>440</v>
      </c>
    </row>
    <row r="29896" spans="2:5" x14ac:dyDescent="0.2">
      <c r="B29896" s="7" t="s">
        <v>30002</v>
      </c>
      <c r="E29896" s="7">
        <v>339</v>
      </c>
    </row>
    <row r="29897" spans="2:5" x14ac:dyDescent="0.2">
      <c r="B29897" s="7" t="s">
        <v>30003</v>
      </c>
      <c r="E29897" s="7">
        <v>162</v>
      </c>
    </row>
    <row r="29898" spans="2:5" x14ac:dyDescent="0.2">
      <c r="B29898" s="7" t="s">
        <v>30004</v>
      </c>
      <c r="E29898" s="7">
        <v>404</v>
      </c>
    </row>
    <row r="29899" spans="2:5" x14ac:dyDescent="0.2">
      <c r="B29899" s="7" t="s">
        <v>30005</v>
      </c>
      <c r="E29899" s="7">
        <v>378</v>
      </c>
    </row>
    <row r="29900" spans="2:5" x14ac:dyDescent="0.2">
      <c r="B29900" s="7" t="s">
        <v>30006</v>
      </c>
      <c r="E29900" s="7">
        <v>374</v>
      </c>
    </row>
    <row r="29901" spans="2:5" x14ac:dyDescent="0.2">
      <c r="B29901" s="7" t="s">
        <v>30007</v>
      </c>
      <c r="E29901" s="7">
        <v>420</v>
      </c>
    </row>
    <row r="29902" spans="2:5" x14ac:dyDescent="0.2">
      <c r="B29902" s="7" t="s">
        <v>30008</v>
      </c>
      <c r="E29902" s="7">
        <v>379</v>
      </c>
    </row>
    <row r="29903" spans="2:5" x14ac:dyDescent="0.2">
      <c r="B29903" s="7" t="s">
        <v>30009</v>
      </c>
      <c r="E29903" s="7">
        <v>278</v>
      </c>
    </row>
    <row r="29904" spans="2:5" x14ac:dyDescent="0.2">
      <c r="B29904" s="7" t="s">
        <v>30010</v>
      </c>
      <c r="E29904" s="7">
        <v>450</v>
      </c>
    </row>
    <row r="29905" spans="2:5" x14ac:dyDescent="0.2">
      <c r="B29905" s="7" t="s">
        <v>30011</v>
      </c>
      <c r="E29905" s="7">
        <v>410</v>
      </c>
    </row>
    <row r="29906" spans="2:5" x14ac:dyDescent="0.2">
      <c r="B29906" s="7" t="s">
        <v>30012</v>
      </c>
      <c r="E29906" s="7">
        <v>354</v>
      </c>
    </row>
    <row r="29907" spans="2:5" x14ac:dyDescent="0.2">
      <c r="B29907" s="7" t="s">
        <v>30013</v>
      </c>
      <c r="E29907" s="7">
        <v>430</v>
      </c>
    </row>
    <row r="29908" spans="2:5" x14ac:dyDescent="0.2">
      <c r="B29908" s="7" t="s">
        <v>30014</v>
      </c>
      <c r="E29908" s="7">
        <v>625</v>
      </c>
    </row>
    <row r="29909" spans="2:5" x14ac:dyDescent="0.2">
      <c r="B29909" s="7" t="s">
        <v>30015</v>
      </c>
      <c r="E29909" s="7">
        <v>249</v>
      </c>
    </row>
    <row r="29910" spans="2:5" x14ac:dyDescent="0.2">
      <c r="B29910" s="7" t="s">
        <v>30016</v>
      </c>
      <c r="E29910" s="7">
        <v>497</v>
      </c>
    </row>
    <row r="29911" spans="2:5" x14ac:dyDescent="0.2">
      <c r="B29911" s="7" t="s">
        <v>30017</v>
      </c>
      <c r="E29911" s="7">
        <v>219</v>
      </c>
    </row>
    <row r="29912" spans="2:5" x14ac:dyDescent="0.2">
      <c r="B29912" s="7" t="s">
        <v>30018</v>
      </c>
      <c r="E29912" s="7">
        <v>241</v>
      </c>
    </row>
    <row r="29913" spans="2:5" x14ac:dyDescent="0.2">
      <c r="B29913" s="7" t="s">
        <v>30019</v>
      </c>
      <c r="E29913" s="7">
        <v>226</v>
      </c>
    </row>
    <row r="29914" spans="2:5" x14ac:dyDescent="0.2">
      <c r="B29914" s="7" t="s">
        <v>30020</v>
      </c>
      <c r="E29914" s="7">
        <v>0</v>
      </c>
    </row>
    <row r="29915" spans="2:5" x14ac:dyDescent="0.2">
      <c r="B29915" s="7" t="s">
        <v>30021</v>
      </c>
      <c r="E29915" s="7">
        <v>462</v>
      </c>
    </row>
    <row r="29916" spans="2:5" x14ac:dyDescent="0.2">
      <c r="B29916" s="7" t="s">
        <v>30022</v>
      </c>
      <c r="E29916" s="7">
        <v>350</v>
      </c>
    </row>
    <row r="29917" spans="2:5" x14ac:dyDescent="0.2">
      <c r="B29917" s="7" t="s">
        <v>30023</v>
      </c>
      <c r="E29917" s="7">
        <v>556</v>
      </c>
    </row>
    <row r="29918" spans="2:5" x14ac:dyDescent="0.2">
      <c r="B29918" s="7" t="s">
        <v>30024</v>
      </c>
      <c r="E29918" s="7">
        <v>442</v>
      </c>
    </row>
    <row r="29919" spans="2:5" x14ac:dyDescent="0.2">
      <c r="B29919" s="7" t="s">
        <v>30025</v>
      </c>
      <c r="E29919" s="7">
        <v>298</v>
      </c>
    </row>
    <row r="29920" spans="2:5" x14ac:dyDescent="0.2">
      <c r="B29920" s="7" t="s">
        <v>30026</v>
      </c>
      <c r="E29920" s="7">
        <v>191</v>
      </c>
    </row>
    <row r="29921" spans="2:5" x14ac:dyDescent="0.2">
      <c r="B29921" s="7" t="s">
        <v>30027</v>
      </c>
      <c r="E29921" s="7">
        <v>371</v>
      </c>
    </row>
    <row r="29922" spans="2:5" x14ac:dyDescent="0.2">
      <c r="B29922" s="7" t="s">
        <v>30028</v>
      </c>
      <c r="E29922" s="7">
        <v>331</v>
      </c>
    </row>
    <row r="29923" spans="2:5" x14ac:dyDescent="0.2">
      <c r="B29923" s="7" t="s">
        <v>30029</v>
      </c>
      <c r="E29923" s="7">
        <v>234</v>
      </c>
    </row>
    <row r="29924" spans="2:5" x14ac:dyDescent="0.2">
      <c r="B29924" s="7" t="s">
        <v>30030</v>
      </c>
      <c r="E29924" s="7">
        <v>363</v>
      </c>
    </row>
    <row r="29925" spans="2:5" x14ac:dyDescent="0.2">
      <c r="B29925" s="7" t="s">
        <v>30031</v>
      </c>
      <c r="E29925" s="7">
        <v>291</v>
      </c>
    </row>
    <row r="29926" spans="2:5" x14ac:dyDescent="0.2">
      <c r="B29926" s="7" t="s">
        <v>30032</v>
      </c>
      <c r="E29926" s="7">
        <v>361</v>
      </c>
    </row>
    <row r="29927" spans="2:5" x14ac:dyDescent="0.2">
      <c r="B29927" s="7" t="s">
        <v>30033</v>
      </c>
      <c r="E29927" s="7">
        <v>351</v>
      </c>
    </row>
    <row r="29928" spans="2:5" x14ac:dyDescent="0.2">
      <c r="B29928" s="7" t="s">
        <v>30034</v>
      </c>
      <c r="E29928" s="7">
        <v>215</v>
      </c>
    </row>
    <row r="29929" spans="2:5" x14ac:dyDescent="0.2">
      <c r="B29929" s="7" t="s">
        <v>30035</v>
      </c>
      <c r="E29929" s="7">
        <v>279</v>
      </c>
    </row>
    <row r="29930" spans="2:5" x14ac:dyDescent="0.2">
      <c r="B29930" s="7" t="s">
        <v>30036</v>
      </c>
      <c r="E29930" s="7">
        <v>419</v>
      </c>
    </row>
    <row r="29931" spans="2:5" x14ac:dyDescent="0.2">
      <c r="B29931" s="7" t="s">
        <v>30037</v>
      </c>
      <c r="E29931" s="7">
        <v>434</v>
      </c>
    </row>
    <row r="29932" spans="2:5" x14ac:dyDescent="0.2">
      <c r="B29932" s="7" t="s">
        <v>30038</v>
      </c>
      <c r="E29932" s="7">
        <v>399</v>
      </c>
    </row>
    <row r="29933" spans="2:5" x14ac:dyDescent="0.2">
      <c r="B29933" s="7" t="s">
        <v>30039</v>
      </c>
      <c r="E29933" s="7">
        <v>483</v>
      </c>
    </row>
    <row r="29934" spans="2:5" x14ac:dyDescent="0.2">
      <c r="B29934" s="7" t="s">
        <v>30040</v>
      </c>
      <c r="E29934" s="7">
        <v>420</v>
      </c>
    </row>
    <row r="29935" spans="2:5" x14ac:dyDescent="0.2">
      <c r="B29935" s="7" t="s">
        <v>30041</v>
      </c>
      <c r="E29935" s="7">
        <v>383</v>
      </c>
    </row>
    <row r="29936" spans="2:5" x14ac:dyDescent="0.2">
      <c r="B29936" s="7" t="s">
        <v>30042</v>
      </c>
      <c r="E29936" s="7">
        <v>301</v>
      </c>
    </row>
    <row r="29937" spans="2:5" x14ac:dyDescent="0.2">
      <c r="B29937" s="7" t="s">
        <v>30043</v>
      </c>
      <c r="E29937" s="7">
        <v>338</v>
      </c>
    </row>
    <row r="29938" spans="2:5" x14ac:dyDescent="0.2">
      <c r="B29938" s="7" t="s">
        <v>30044</v>
      </c>
      <c r="E29938" s="7">
        <v>384</v>
      </c>
    </row>
    <row r="29939" spans="2:5" x14ac:dyDescent="0.2">
      <c r="B29939" s="7" t="s">
        <v>30045</v>
      </c>
      <c r="E29939" s="7">
        <v>135</v>
      </c>
    </row>
    <row r="29940" spans="2:5" x14ac:dyDescent="0.2">
      <c r="B29940" s="7" t="s">
        <v>30046</v>
      </c>
      <c r="E29940" s="7">
        <v>433</v>
      </c>
    </row>
    <row r="29941" spans="2:5" x14ac:dyDescent="0.2">
      <c r="B29941" s="7" t="s">
        <v>30047</v>
      </c>
      <c r="E29941" s="7">
        <v>307</v>
      </c>
    </row>
    <row r="29942" spans="2:5" x14ac:dyDescent="0.2">
      <c r="B29942" s="7" t="s">
        <v>30048</v>
      </c>
      <c r="E29942" s="7">
        <v>434</v>
      </c>
    </row>
    <row r="29943" spans="2:5" x14ac:dyDescent="0.2">
      <c r="B29943" s="7" t="s">
        <v>30049</v>
      </c>
      <c r="E29943" s="7">
        <v>342</v>
      </c>
    </row>
    <row r="29944" spans="2:5" x14ac:dyDescent="0.2">
      <c r="B29944" s="7" t="s">
        <v>30050</v>
      </c>
      <c r="E29944" s="7">
        <v>381</v>
      </c>
    </row>
    <row r="29945" spans="2:5" x14ac:dyDescent="0.2">
      <c r="B29945" s="7" t="s">
        <v>30051</v>
      </c>
      <c r="E29945" s="7">
        <v>329</v>
      </c>
    </row>
    <row r="29946" spans="2:5" x14ac:dyDescent="0.2">
      <c r="B29946" s="7" t="s">
        <v>30052</v>
      </c>
      <c r="E29946" s="7">
        <v>404</v>
      </c>
    </row>
    <row r="29947" spans="2:5" x14ac:dyDescent="0.2">
      <c r="B29947" s="7" t="s">
        <v>30053</v>
      </c>
      <c r="E29947" s="7">
        <v>409</v>
      </c>
    </row>
    <row r="29948" spans="2:5" x14ac:dyDescent="0.2">
      <c r="B29948" s="7" t="s">
        <v>30054</v>
      </c>
      <c r="E29948" s="7">
        <v>443</v>
      </c>
    </row>
    <row r="29949" spans="2:5" x14ac:dyDescent="0.2">
      <c r="B29949" s="7" t="s">
        <v>30055</v>
      </c>
      <c r="E29949" s="7">
        <v>451</v>
      </c>
    </row>
    <row r="29950" spans="2:5" x14ac:dyDescent="0.2">
      <c r="B29950" s="7" t="s">
        <v>30056</v>
      </c>
      <c r="E29950" s="7">
        <v>664</v>
      </c>
    </row>
    <row r="29951" spans="2:5" x14ac:dyDescent="0.2">
      <c r="B29951" s="7" t="s">
        <v>30057</v>
      </c>
      <c r="E29951" s="7">
        <v>446</v>
      </c>
    </row>
    <row r="29952" spans="2:5" x14ac:dyDescent="0.2">
      <c r="B29952" s="7" t="s">
        <v>30058</v>
      </c>
      <c r="E29952" s="7">
        <v>403</v>
      </c>
    </row>
    <row r="29953" spans="2:5" x14ac:dyDescent="0.2">
      <c r="B29953" s="7" t="s">
        <v>30059</v>
      </c>
      <c r="E29953" s="7">
        <v>386</v>
      </c>
    </row>
    <row r="29954" spans="2:5" x14ac:dyDescent="0.2">
      <c r="B29954" s="7" t="s">
        <v>30060</v>
      </c>
      <c r="E29954" s="7">
        <v>376</v>
      </c>
    </row>
    <row r="29955" spans="2:5" x14ac:dyDescent="0.2">
      <c r="B29955" s="7" t="s">
        <v>30061</v>
      </c>
      <c r="E29955" s="7">
        <v>452</v>
      </c>
    </row>
    <row r="29956" spans="2:5" x14ac:dyDescent="0.2">
      <c r="B29956" s="7" t="s">
        <v>30062</v>
      </c>
      <c r="E29956" s="7">
        <v>413</v>
      </c>
    </row>
    <row r="29957" spans="2:5" x14ac:dyDescent="0.2">
      <c r="B29957" s="7" t="s">
        <v>30063</v>
      </c>
      <c r="E29957" s="7">
        <v>467</v>
      </c>
    </row>
    <row r="29958" spans="2:5" x14ac:dyDescent="0.2">
      <c r="B29958" s="7" t="s">
        <v>30064</v>
      </c>
      <c r="E29958" s="7">
        <v>361</v>
      </c>
    </row>
    <row r="29959" spans="2:5" x14ac:dyDescent="0.2">
      <c r="B29959" s="7" t="s">
        <v>30065</v>
      </c>
      <c r="E29959" s="7">
        <v>406</v>
      </c>
    </row>
    <row r="29960" spans="2:5" x14ac:dyDescent="0.2">
      <c r="B29960" s="7" t="s">
        <v>30066</v>
      </c>
      <c r="E29960" s="7">
        <v>492</v>
      </c>
    </row>
    <row r="29961" spans="2:5" x14ac:dyDescent="0.2">
      <c r="B29961" s="7" t="s">
        <v>30067</v>
      </c>
      <c r="E29961" s="7">
        <v>359</v>
      </c>
    </row>
    <row r="29962" spans="2:5" x14ac:dyDescent="0.2">
      <c r="B29962" s="7" t="s">
        <v>30068</v>
      </c>
      <c r="E29962" s="7">
        <v>442</v>
      </c>
    </row>
    <row r="29963" spans="2:5" x14ac:dyDescent="0.2">
      <c r="B29963" s="7" t="s">
        <v>30069</v>
      </c>
      <c r="E29963" s="7">
        <v>516</v>
      </c>
    </row>
    <row r="29964" spans="2:5" x14ac:dyDescent="0.2">
      <c r="B29964" s="7" t="s">
        <v>30070</v>
      </c>
      <c r="E29964" s="7">
        <v>271</v>
      </c>
    </row>
    <row r="29965" spans="2:5" x14ac:dyDescent="0.2">
      <c r="B29965" s="7" t="s">
        <v>30071</v>
      </c>
      <c r="E29965" s="7">
        <v>358</v>
      </c>
    </row>
    <row r="29966" spans="2:5" x14ac:dyDescent="0.2">
      <c r="B29966" s="7" t="s">
        <v>30072</v>
      </c>
      <c r="E29966" s="7">
        <v>362</v>
      </c>
    </row>
    <row r="29967" spans="2:5" x14ac:dyDescent="0.2">
      <c r="B29967" s="7" t="s">
        <v>30073</v>
      </c>
      <c r="E29967" s="7">
        <v>307</v>
      </c>
    </row>
    <row r="29968" spans="2:5" x14ac:dyDescent="0.2">
      <c r="B29968" s="7" t="s">
        <v>30074</v>
      </c>
      <c r="E29968" s="7">
        <v>332</v>
      </c>
    </row>
    <row r="29969" spans="2:5" x14ac:dyDescent="0.2">
      <c r="B29969" s="7" t="s">
        <v>30075</v>
      </c>
      <c r="E29969" s="7">
        <v>428</v>
      </c>
    </row>
    <row r="29970" spans="2:5" x14ac:dyDescent="0.2">
      <c r="B29970" s="7" t="s">
        <v>30076</v>
      </c>
      <c r="E29970" s="7">
        <v>389</v>
      </c>
    </row>
    <row r="29971" spans="2:5" x14ac:dyDescent="0.2">
      <c r="B29971" s="7" t="s">
        <v>30077</v>
      </c>
      <c r="E29971" s="7">
        <v>359</v>
      </c>
    </row>
    <row r="29972" spans="2:5" x14ac:dyDescent="0.2">
      <c r="B29972" s="7" t="s">
        <v>30078</v>
      </c>
      <c r="E29972" s="7">
        <v>340</v>
      </c>
    </row>
    <row r="29973" spans="2:5" x14ac:dyDescent="0.2">
      <c r="B29973" s="7" t="s">
        <v>30079</v>
      </c>
      <c r="E29973" s="7">
        <v>531</v>
      </c>
    </row>
    <row r="29974" spans="2:5" x14ac:dyDescent="0.2">
      <c r="B29974" s="7" t="s">
        <v>30080</v>
      </c>
      <c r="E29974" s="7">
        <v>348</v>
      </c>
    </row>
    <row r="29975" spans="2:5" x14ac:dyDescent="0.2">
      <c r="B29975" s="7" t="s">
        <v>30081</v>
      </c>
      <c r="E29975" s="7">
        <v>439</v>
      </c>
    </row>
    <row r="29976" spans="2:5" x14ac:dyDescent="0.2">
      <c r="B29976" s="7" t="s">
        <v>30082</v>
      </c>
      <c r="E29976" s="7">
        <v>218</v>
      </c>
    </row>
    <row r="29977" spans="2:5" x14ac:dyDescent="0.2">
      <c r="B29977" s="7" t="s">
        <v>30083</v>
      </c>
      <c r="E29977" s="7">
        <v>434</v>
      </c>
    </row>
    <row r="29978" spans="2:5" x14ac:dyDescent="0.2">
      <c r="B29978" s="7" t="s">
        <v>30084</v>
      </c>
      <c r="E29978" s="7">
        <v>374</v>
      </c>
    </row>
    <row r="29979" spans="2:5" x14ac:dyDescent="0.2">
      <c r="B29979" s="7" t="s">
        <v>30085</v>
      </c>
      <c r="E29979" s="7">
        <v>360</v>
      </c>
    </row>
    <row r="29980" spans="2:5" x14ac:dyDescent="0.2">
      <c r="B29980" s="7" t="s">
        <v>30086</v>
      </c>
      <c r="E29980" s="7">
        <v>351</v>
      </c>
    </row>
    <row r="29981" spans="2:5" x14ac:dyDescent="0.2">
      <c r="B29981" s="7" t="s">
        <v>30087</v>
      </c>
      <c r="E29981" s="7">
        <v>443</v>
      </c>
    </row>
    <row r="29982" spans="2:5" x14ac:dyDescent="0.2">
      <c r="B29982" s="7" t="s">
        <v>30088</v>
      </c>
      <c r="E29982" s="7">
        <v>418</v>
      </c>
    </row>
    <row r="29983" spans="2:5" x14ac:dyDescent="0.2">
      <c r="B29983" s="7" t="s">
        <v>30089</v>
      </c>
      <c r="E29983" s="7">
        <v>445</v>
      </c>
    </row>
    <row r="29984" spans="2:5" x14ac:dyDescent="0.2">
      <c r="B29984" s="7" t="s">
        <v>30090</v>
      </c>
      <c r="E29984" s="7">
        <v>344</v>
      </c>
    </row>
    <row r="29985" spans="2:5" x14ac:dyDescent="0.2">
      <c r="B29985" s="7" t="s">
        <v>30091</v>
      </c>
      <c r="E29985" s="7">
        <v>379</v>
      </c>
    </row>
    <row r="29986" spans="2:5" x14ac:dyDescent="0.2">
      <c r="B29986" s="7" t="s">
        <v>30092</v>
      </c>
      <c r="E29986" s="7">
        <v>288</v>
      </c>
    </row>
    <row r="29987" spans="2:5" x14ac:dyDescent="0.2">
      <c r="B29987" s="7" t="s">
        <v>30093</v>
      </c>
      <c r="E29987" s="7">
        <v>436</v>
      </c>
    </row>
    <row r="29988" spans="2:5" x14ac:dyDescent="0.2">
      <c r="B29988" s="7" t="s">
        <v>30094</v>
      </c>
      <c r="E29988" s="7">
        <v>317</v>
      </c>
    </row>
    <row r="29989" spans="2:5" x14ac:dyDescent="0.2">
      <c r="B29989" s="7" t="s">
        <v>30095</v>
      </c>
      <c r="E29989" s="7">
        <v>363</v>
      </c>
    </row>
    <row r="29990" spans="2:5" x14ac:dyDescent="0.2">
      <c r="B29990" s="7" t="s">
        <v>30096</v>
      </c>
      <c r="E29990" s="7">
        <v>401</v>
      </c>
    </row>
    <row r="29991" spans="2:5" x14ac:dyDescent="0.2">
      <c r="B29991" s="7" t="s">
        <v>30097</v>
      </c>
      <c r="E29991" s="7">
        <v>417</v>
      </c>
    </row>
    <row r="29992" spans="2:5" x14ac:dyDescent="0.2">
      <c r="B29992" s="7" t="s">
        <v>30098</v>
      </c>
      <c r="E29992" s="7">
        <v>345</v>
      </c>
    </row>
    <row r="29993" spans="2:5" x14ac:dyDescent="0.2">
      <c r="B29993" s="7" t="s">
        <v>30099</v>
      </c>
      <c r="E29993" s="7">
        <v>264</v>
      </c>
    </row>
    <row r="29994" spans="2:5" x14ac:dyDescent="0.2">
      <c r="B29994" s="7" t="s">
        <v>30100</v>
      </c>
      <c r="E29994" s="7">
        <v>442</v>
      </c>
    </row>
    <row r="29995" spans="2:5" x14ac:dyDescent="0.2">
      <c r="B29995" s="7" t="s">
        <v>30101</v>
      </c>
      <c r="E29995" s="7">
        <v>354</v>
      </c>
    </row>
    <row r="29996" spans="2:5" x14ac:dyDescent="0.2">
      <c r="B29996" s="7" t="s">
        <v>30102</v>
      </c>
      <c r="E29996" s="7">
        <v>286</v>
      </c>
    </row>
    <row r="29997" spans="2:5" x14ac:dyDescent="0.2">
      <c r="B29997" s="7" t="s">
        <v>30103</v>
      </c>
      <c r="E29997" s="7">
        <v>158</v>
      </c>
    </row>
    <row r="29998" spans="2:5" x14ac:dyDescent="0.2">
      <c r="B29998" s="7" t="s">
        <v>30104</v>
      </c>
      <c r="E29998" s="7">
        <v>441</v>
      </c>
    </row>
    <row r="29999" spans="2:5" x14ac:dyDescent="0.2">
      <c r="B29999" s="7" t="s">
        <v>30105</v>
      </c>
      <c r="E29999" s="7">
        <v>410</v>
      </c>
    </row>
    <row r="30000" spans="2:5" x14ac:dyDescent="0.2">
      <c r="B30000" s="7" t="s">
        <v>30106</v>
      </c>
      <c r="E30000" s="7">
        <v>490</v>
      </c>
    </row>
    <row r="30001" spans="2:6" x14ac:dyDescent="0.2">
      <c r="B30001" s="7" t="s">
        <v>30107</v>
      </c>
      <c r="E30001" s="7">
        <v>457</v>
      </c>
    </row>
    <row r="30002" spans="2:6" x14ac:dyDescent="0.2">
      <c r="B30002" s="7" t="s">
        <v>30108</v>
      </c>
      <c r="E30002" s="7">
        <v>302</v>
      </c>
    </row>
    <row r="30003" spans="2:6" x14ac:dyDescent="0.2">
      <c r="B30003" s="7" t="s">
        <v>30109</v>
      </c>
      <c r="E30003" s="7">
        <v>335</v>
      </c>
    </row>
    <row r="30004" spans="2:6" x14ac:dyDescent="0.2">
      <c r="B30004" s="7" t="s">
        <v>30110</v>
      </c>
      <c r="F30004" s="7">
        <v>321</v>
      </c>
    </row>
    <row r="30005" spans="2:6" x14ac:dyDescent="0.2">
      <c r="B30005" s="7" t="s">
        <v>30111</v>
      </c>
      <c r="F30005" s="7">
        <v>345</v>
      </c>
    </row>
    <row r="30006" spans="2:6" x14ac:dyDescent="0.2">
      <c r="B30006" s="7" t="s">
        <v>30112</v>
      </c>
      <c r="F30006" s="7">
        <v>360</v>
      </c>
    </row>
    <row r="30007" spans="2:6" x14ac:dyDescent="0.2">
      <c r="B30007" s="7" t="s">
        <v>30113</v>
      </c>
      <c r="F30007" s="7">
        <v>311</v>
      </c>
    </row>
    <row r="30008" spans="2:6" x14ac:dyDescent="0.2">
      <c r="B30008" s="7" t="s">
        <v>30114</v>
      </c>
      <c r="F30008" s="7">
        <v>372</v>
      </c>
    </row>
    <row r="30009" spans="2:6" x14ac:dyDescent="0.2">
      <c r="B30009" s="7" t="s">
        <v>30115</v>
      </c>
      <c r="F30009" s="7">
        <v>219</v>
      </c>
    </row>
    <row r="30010" spans="2:6" x14ac:dyDescent="0.2">
      <c r="B30010" s="7" t="s">
        <v>30116</v>
      </c>
      <c r="F30010" s="7">
        <v>395</v>
      </c>
    </row>
    <row r="30011" spans="2:6" x14ac:dyDescent="0.2">
      <c r="B30011" s="7" t="s">
        <v>30117</v>
      </c>
      <c r="F30011" s="7">
        <v>203</v>
      </c>
    </row>
    <row r="30012" spans="2:6" x14ac:dyDescent="0.2">
      <c r="B30012" s="7" t="s">
        <v>30118</v>
      </c>
      <c r="F30012" s="7">
        <v>154</v>
      </c>
    </row>
    <row r="30013" spans="2:6" x14ac:dyDescent="0.2">
      <c r="B30013" s="7" t="s">
        <v>30119</v>
      </c>
      <c r="F30013" s="7">
        <v>220</v>
      </c>
    </row>
    <row r="30014" spans="2:6" x14ac:dyDescent="0.2">
      <c r="B30014" s="7" t="s">
        <v>30120</v>
      </c>
      <c r="F30014" s="7">
        <v>0</v>
      </c>
    </row>
    <row r="30015" spans="2:6" x14ac:dyDescent="0.2">
      <c r="B30015" s="7" t="s">
        <v>30121</v>
      </c>
      <c r="F30015" s="7">
        <v>370</v>
      </c>
    </row>
    <row r="30016" spans="2:6" x14ac:dyDescent="0.2">
      <c r="B30016" s="7" t="s">
        <v>30122</v>
      </c>
      <c r="F30016" s="7">
        <v>359</v>
      </c>
    </row>
    <row r="30017" spans="2:6" x14ac:dyDescent="0.2">
      <c r="B30017" s="7" t="s">
        <v>30123</v>
      </c>
      <c r="F30017" s="7">
        <v>352</v>
      </c>
    </row>
    <row r="30018" spans="2:6" x14ac:dyDescent="0.2">
      <c r="B30018" s="7" t="s">
        <v>30124</v>
      </c>
      <c r="F30018" s="7">
        <v>412</v>
      </c>
    </row>
    <row r="30019" spans="2:6" x14ac:dyDescent="0.2">
      <c r="B30019" s="7" t="s">
        <v>30125</v>
      </c>
      <c r="F30019" s="7">
        <v>181</v>
      </c>
    </row>
    <row r="30020" spans="2:6" x14ac:dyDescent="0.2">
      <c r="B30020" s="7" t="s">
        <v>30126</v>
      </c>
      <c r="F30020" s="7">
        <v>167</v>
      </c>
    </row>
    <row r="30021" spans="2:6" x14ac:dyDescent="0.2">
      <c r="B30021" s="7" t="s">
        <v>30127</v>
      </c>
      <c r="F30021" s="7">
        <v>296</v>
      </c>
    </row>
    <row r="30022" spans="2:6" x14ac:dyDescent="0.2">
      <c r="B30022" s="7" t="s">
        <v>30128</v>
      </c>
      <c r="F30022" s="7">
        <v>294</v>
      </c>
    </row>
    <row r="30023" spans="2:6" x14ac:dyDescent="0.2">
      <c r="B30023" s="7" t="s">
        <v>30129</v>
      </c>
      <c r="F30023" s="7">
        <v>220</v>
      </c>
    </row>
    <row r="30024" spans="2:6" x14ac:dyDescent="0.2">
      <c r="B30024" s="7" t="s">
        <v>30130</v>
      </c>
      <c r="F30024" s="7">
        <v>377</v>
      </c>
    </row>
    <row r="30025" spans="2:6" x14ac:dyDescent="0.2">
      <c r="B30025" s="7" t="s">
        <v>30131</v>
      </c>
      <c r="F30025" s="7">
        <v>260</v>
      </c>
    </row>
    <row r="30026" spans="2:6" x14ac:dyDescent="0.2">
      <c r="B30026" s="7" t="s">
        <v>30132</v>
      </c>
      <c r="F30026" s="7">
        <v>250</v>
      </c>
    </row>
    <row r="30027" spans="2:6" x14ac:dyDescent="0.2">
      <c r="B30027" s="7" t="s">
        <v>30133</v>
      </c>
      <c r="F30027" s="7">
        <v>299</v>
      </c>
    </row>
    <row r="30028" spans="2:6" x14ac:dyDescent="0.2">
      <c r="B30028" s="7" t="s">
        <v>30134</v>
      </c>
      <c r="F30028" s="7">
        <v>184</v>
      </c>
    </row>
    <row r="30029" spans="2:6" x14ac:dyDescent="0.2">
      <c r="B30029" s="7" t="s">
        <v>30135</v>
      </c>
      <c r="F30029" s="7">
        <v>260</v>
      </c>
    </row>
    <row r="30030" spans="2:6" x14ac:dyDescent="0.2">
      <c r="B30030" s="7" t="s">
        <v>30136</v>
      </c>
      <c r="F30030" s="7">
        <v>245</v>
      </c>
    </row>
    <row r="30031" spans="2:6" x14ac:dyDescent="0.2">
      <c r="B30031" s="7" t="s">
        <v>30137</v>
      </c>
      <c r="F30031" s="7">
        <v>231</v>
      </c>
    </row>
    <row r="30032" spans="2:6" x14ac:dyDescent="0.2">
      <c r="B30032" s="7" t="s">
        <v>30138</v>
      </c>
      <c r="F30032" s="7">
        <v>236</v>
      </c>
    </row>
    <row r="30033" spans="2:6" x14ac:dyDescent="0.2">
      <c r="B30033" s="7" t="s">
        <v>30139</v>
      </c>
      <c r="F30033" s="7">
        <v>270</v>
      </c>
    </row>
    <row r="30034" spans="2:6" x14ac:dyDescent="0.2">
      <c r="B30034" s="7" t="s">
        <v>30140</v>
      </c>
      <c r="F30034" s="7">
        <v>250</v>
      </c>
    </row>
    <row r="30035" spans="2:6" x14ac:dyDescent="0.2">
      <c r="B30035" s="7" t="s">
        <v>30141</v>
      </c>
      <c r="F30035" s="7">
        <v>282</v>
      </c>
    </row>
    <row r="30036" spans="2:6" x14ac:dyDescent="0.2">
      <c r="B30036" s="7" t="s">
        <v>30142</v>
      </c>
      <c r="F30036" s="7">
        <v>286</v>
      </c>
    </row>
    <row r="30037" spans="2:6" x14ac:dyDescent="0.2">
      <c r="B30037" s="7" t="s">
        <v>30143</v>
      </c>
      <c r="F30037" s="7">
        <v>321</v>
      </c>
    </row>
    <row r="30038" spans="2:6" x14ac:dyDescent="0.2">
      <c r="B30038" s="7" t="s">
        <v>30144</v>
      </c>
      <c r="F30038" s="7">
        <v>279</v>
      </c>
    </row>
    <row r="30039" spans="2:6" x14ac:dyDescent="0.2">
      <c r="B30039" s="7" t="s">
        <v>30145</v>
      </c>
      <c r="F30039" s="7">
        <v>166</v>
      </c>
    </row>
    <row r="30040" spans="2:6" x14ac:dyDescent="0.2">
      <c r="B30040" s="7" t="s">
        <v>30146</v>
      </c>
      <c r="F30040" s="7">
        <v>282</v>
      </c>
    </row>
    <row r="30041" spans="2:6" x14ac:dyDescent="0.2">
      <c r="B30041" s="7" t="s">
        <v>30147</v>
      </c>
      <c r="F30041" s="7">
        <v>250</v>
      </c>
    </row>
    <row r="30042" spans="2:6" x14ac:dyDescent="0.2">
      <c r="B30042" s="7" t="s">
        <v>30148</v>
      </c>
      <c r="F30042" s="7">
        <v>317</v>
      </c>
    </row>
    <row r="30043" spans="2:6" x14ac:dyDescent="0.2">
      <c r="B30043" s="7" t="s">
        <v>30149</v>
      </c>
      <c r="F30043" s="7">
        <v>287</v>
      </c>
    </row>
    <row r="30044" spans="2:6" x14ac:dyDescent="0.2">
      <c r="B30044" s="7" t="s">
        <v>30150</v>
      </c>
      <c r="F30044" s="7">
        <v>265</v>
      </c>
    </row>
    <row r="30045" spans="2:6" x14ac:dyDescent="0.2">
      <c r="B30045" s="7" t="s">
        <v>30151</v>
      </c>
      <c r="F30045" s="7">
        <v>199</v>
      </c>
    </row>
    <row r="30046" spans="2:6" x14ac:dyDescent="0.2">
      <c r="B30046" s="7" t="s">
        <v>30152</v>
      </c>
      <c r="F30046" s="7">
        <v>301</v>
      </c>
    </row>
    <row r="30047" spans="2:6" x14ac:dyDescent="0.2">
      <c r="B30047" s="7" t="s">
        <v>30153</v>
      </c>
      <c r="F30047" s="7">
        <v>231</v>
      </c>
    </row>
    <row r="30048" spans="2:6" x14ac:dyDescent="0.2">
      <c r="B30048" s="7" t="s">
        <v>30154</v>
      </c>
      <c r="F30048" s="7">
        <v>260</v>
      </c>
    </row>
    <row r="30049" spans="2:6" x14ac:dyDescent="0.2">
      <c r="B30049" s="7" t="s">
        <v>30155</v>
      </c>
      <c r="F30049" s="7">
        <v>230</v>
      </c>
    </row>
    <row r="30050" spans="2:6" x14ac:dyDescent="0.2">
      <c r="B30050" s="7" t="s">
        <v>30156</v>
      </c>
      <c r="F30050" s="7">
        <v>386</v>
      </c>
    </row>
    <row r="30051" spans="2:6" x14ac:dyDescent="0.2">
      <c r="B30051" s="7" t="s">
        <v>30157</v>
      </c>
      <c r="F30051" s="7">
        <v>438</v>
      </c>
    </row>
    <row r="30052" spans="2:6" x14ac:dyDescent="0.2">
      <c r="B30052" s="7" t="s">
        <v>30158</v>
      </c>
      <c r="F30052" s="7">
        <v>334</v>
      </c>
    </row>
    <row r="30053" spans="2:6" x14ac:dyDescent="0.2">
      <c r="B30053" s="7" t="s">
        <v>30159</v>
      </c>
      <c r="F30053" s="7">
        <v>396</v>
      </c>
    </row>
    <row r="30054" spans="2:6" x14ac:dyDescent="0.2">
      <c r="B30054" s="7" t="s">
        <v>30160</v>
      </c>
      <c r="F30054" s="7">
        <v>329</v>
      </c>
    </row>
    <row r="30055" spans="2:6" x14ac:dyDescent="0.2">
      <c r="B30055" s="7" t="s">
        <v>30161</v>
      </c>
      <c r="F30055" s="7">
        <v>371</v>
      </c>
    </row>
    <row r="30056" spans="2:6" x14ac:dyDescent="0.2">
      <c r="B30056" s="7" t="s">
        <v>30162</v>
      </c>
      <c r="F30056" s="7">
        <v>310</v>
      </c>
    </row>
    <row r="30057" spans="2:6" x14ac:dyDescent="0.2">
      <c r="B30057" s="7" t="s">
        <v>30163</v>
      </c>
      <c r="F30057" s="7">
        <v>389</v>
      </c>
    </row>
    <row r="30058" spans="2:6" x14ac:dyDescent="0.2">
      <c r="B30058" s="7" t="s">
        <v>30164</v>
      </c>
      <c r="F30058" s="7">
        <v>270</v>
      </c>
    </row>
    <row r="30059" spans="2:6" x14ac:dyDescent="0.2">
      <c r="B30059" s="7" t="s">
        <v>30165</v>
      </c>
      <c r="F30059" s="7">
        <v>276</v>
      </c>
    </row>
    <row r="30060" spans="2:6" x14ac:dyDescent="0.2">
      <c r="B30060" s="7" t="s">
        <v>30166</v>
      </c>
      <c r="F30060" s="7">
        <v>363</v>
      </c>
    </row>
    <row r="30061" spans="2:6" x14ac:dyDescent="0.2">
      <c r="B30061" s="7" t="s">
        <v>30167</v>
      </c>
      <c r="F30061" s="7">
        <v>293</v>
      </c>
    </row>
    <row r="30062" spans="2:6" x14ac:dyDescent="0.2">
      <c r="B30062" s="7" t="s">
        <v>30168</v>
      </c>
      <c r="F30062" s="7">
        <v>318</v>
      </c>
    </row>
    <row r="30063" spans="2:6" x14ac:dyDescent="0.2">
      <c r="B30063" s="7" t="s">
        <v>30169</v>
      </c>
      <c r="F30063" s="7">
        <v>350</v>
      </c>
    </row>
    <row r="30064" spans="2:6" x14ac:dyDescent="0.2">
      <c r="B30064" s="7" t="s">
        <v>30170</v>
      </c>
      <c r="F30064" s="7">
        <v>223</v>
      </c>
    </row>
    <row r="30065" spans="2:6" x14ac:dyDescent="0.2">
      <c r="B30065" s="7" t="s">
        <v>30171</v>
      </c>
      <c r="F30065" s="7">
        <v>316</v>
      </c>
    </row>
    <row r="30066" spans="2:6" x14ac:dyDescent="0.2">
      <c r="B30066" s="7" t="s">
        <v>30172</v>
      </c>
      <c r="F30066" s="7">
        <v>384</v>
      </c>
    </row>
    <row r="30067" spans="2:6" x14ac:dyDescent="0.2">
      <c r="B30067" s="7" t="s">
        <v>30173</v>
      </c>
      <c r="F30067" s="7">
        <v>273</v>
      </c>
    </row>
    <row r="30068" spans="2:6" x14ac:dyDescent="0.2">
      <c r="B30068" s="7" t="s">
        <v>30174</v>
      </c>
      <c r="F30068" s="7">
        <v>284</v>
      </c>
    </row>
    <row r="30069" spans="2:6" x14ac:dyDescent="0.2">
      <c r="B30069" s="7" t="s">
        <v>30175</v>
      </c>
      <c r="F30069" s="7">
        <v>295</v>
      </c>
    </row>
    <row r="30070" spans="2:6" x14ac:dyDescent="0.2">
      <c r="B30070" s="7" t="s">
        <v>30176</v>
      </c>
      <c r="F30070" s="7">
        <v>290</v>
      </c>
    </row>
    <row r="30071" spans="2:6" x14ac:dyDescent="0.2">
      <c r="B30071" s="7" t="s">
        <v>30177</v>
      </c>
      <c r="F30071" s="7">
        <v>315</v>
      </c>
    </row>
    <row r="30072" spans="2:6" x14ac:dyDescent="0.2">
      <c r="B30072" s="7" t="s">
        <v>30178</v>
      </c>
      <c r="F30072" s="7">
        <v>337</v>
      </c>
    </row>
    <row r="30073" spans="2:6" x14ac:dyDescent="0.2">
      <c r="B30073" s="7" t="s">
        <v>30179</v>
      </c>
      <c r="F30073" s="7">
        <v>350</v>
      </c>
    </row>
    <row r="30074" spans="2:6" x14ac:dyDescent="0.2">
      <c r="B30074" s="7" t="s">
        <v>30180</v>
      </c>
      <c r="F30074" s="7">
        <v>368</v>
      </c>
    </row>
    <row r="30075" spans="2:6" x14ac:dyDescent="0.2">
      <c r="B30075" s="7" t="s">
        <v>30181</v>
      </c>
      <c r="F30075" s="7">
        <v>265</v>
      </c>
    </row>
    <row r="30076" spans="2:6" x14ac:dyDescent="0.2">
      <c r="B30076" s="7" t="s">
        <v>30182</v>
      </c>
      <c r="F30076" s="7">
        <v>244</v>
      </c>
    </row>
    <row r="30077" spans="2:6" x14ac:dyDescent="0.2">
      <c r="B30077" s="7" t="s">
        <v>30183</v>
      </c>
      <c r="F30077" s="7">
        <v>325</v>
      </c>
    </row>
    <row r="30078" spans="2:6" x14ac:dyDescent="0.2">
      <c r="B30078" s="7" t="s">
        <v>30184</v>
      </c>
      <c r="F30078" s="7">
        <v>391</v>
      </c>
    </row>
    <row r="30079" spans="2:6" x14ac:dyDescent="0.2">
      <c r="B30079" s="7" t="s">
        <v>30185</v>
      </c>
      <c r="F30079" s="7">
        <v>309</v>
      </c>
    </row>
    <row r="30080" spans="2:6" x14ac:dyDescent="0.2">
      <c r="B30080" s="7" t="s">
        <v>30186</v>
      </c>
      <c r="F30080" s="7">
        <v>251</v>
      </c>
    </row>
    <row r="30081" spans="2:6" x14ac:dyDescent="0.2">
      <c r="B30081" s="7" t="s">
        <v>30187</v>
      </c>
      <c r="F30081" s="7">
        <v>333</v>
      </c>
    </row>
    <row r="30082" spans="2:6" x14ac:dyDescent="0.2">
      <c r="B30082" s="7" t="s">
        <v>30188</v>
      </c>
      <c r="F30082" s="7">
        <v>252</v>
      </c>
    </row>
    <row r="30083" spans="2:6" x14ac:dyDescent="0.2">
      <c r="B30083" s="7" t="s">
        <v>30189</v>
      </c>
      <c r="F30083" s="7">
        <v>323</v>
      </c>
    </row>
    <row r="30084" spans="2:6" x14ac:dyDescent="0.2">
      <c r="B30084" s="7" t="s">
        <v>30190</v>
      </c>
      <c r="F30084" s="7">
        <v>232</v>
      </c>
    </row>
    <row r="30085" spans="2:6" x14ac:dyDescent="0.2">
      <c r="B30085" s="7" t="s">
        <v>30191</v>
      </c>
      <c r="F30085" s="7">
        <v>382</v>
      </c>
    </row>
    <row r="30086" spans="2:6" x14ac:dyDescent="0.2">
      <c r="B30086" s="7" t="s">
        <v>30192</v>
      </c>
      <c r="F30086" s="7">
        <v>178</v>
      </c>
    </row>
    <row r="30087" spans="2:6" x14ac:dyDescent="0.2">
      <c r="B30087" s="7" t="s">
        <v>30193</v>
      </c>
      <c r="F30087" s="7">
        <v>263</v>
      </c>
    </row>
    <row r="30088" spans="2:6" x14ac:dyDescent="0.2">
      <c r="B30088" s="7" t="s">
        <v>30194</v>
      </c>
      <c r="F30088" s="7">
        <v>302</v>
      </c>
    </row>
    <row r="30089" spans="2:6" x14ac:dyDescent="0.2">
      <c r="B30089" s="7" t="s">
        <v>30195</v>
      </c>
      <c r="F30089" s="7">
        <v>309</v>
      </c>
    </row>
    <row r="30090" spans="2:6" x14ac:dyDescent="0.2">
      <c r="B30090" s="7" t="s">
        <v>30196</v>
      </c>
      <c r="F30090" s="7">
        <v>293</v>
      </c>
    </row>
    <row r="30091" spans="2:6" x14ac:dyDescent="0.2">
      <c r="B30091" s="7" t="s">
        <v>30197</v>
      </c>
      <c r="F30091" s="7">
        <v>280</v>
      </c>
    </row>
    <row r="30092" spans="2:6" x14ac:dyDescent="0.2">
      <c r="B30092" s="7" t="s">
        <v>30198</v>
      </c>
      <c r="F30092" s="7">
        <v>286</v>
      </c>
    </row>
    <row r="30093" spans="2:6" x14ac:dyDescent="0.2">
      <c r="B30093" s="7" t="s">
        <v>30199</v>
      </c>
      <c r="F30093" s="7">
        <v>218</v>
      </c>
    </row>
    <row r="30094" spans="2:6" x14ac:dyDescent="0.2">
      <c r="B30094" s="7" t="s">
        <v>30200</v>
      </c>
      <c r="F30094" s="7">
        <v>328</v>
      </c>
    </row>
    <row r="30095" spans="2:6" x14ac:dyDescent="0.2">
      <c r="B30095" s="7" t="s">
        <v>30201</v>
      </c>
      <c r="F30095" s="7">
        <v>331</v>
      </c>
    </row>
    <row r="30096" spans="2:6" x14ac:dyDescent="0.2">
      <c r="B30096" s="7" t="s">
        <v>30202</v>
      </c>
      <c r="F30096" s="7">
        <v>305</v>
      </c>
    </row>
    <row r="30097" spans="2:6" x14ac:dyDescent="0.2">
      <c r="B30097" s="7" t="s">
        <v>30203</v>
      </c>
      <c r="F30097" s="7">
        <v>200</v>
      </c>
    </row>
    <row r="30098" spans="2:6" x14ac:dyDescent="0.2">
      <c r="B30098" s="7" t="s">
        <v>30204</v>
      </c>
      <c r="F30098" s="7">
        <v>291</v>
      </c>
    </row>
    <row r="30099" spans="2:6" x14ac:dyDescent="0.2">
      <c r="B30099" s="7" t="s">
        <v>30205</v>
      </c>
      <c r="F30099" s="7">
        <v>321</v>
      </c>
    </row>
    <row r="30100" spans="2:6" x14ac:dyDescent="0.2">
      <c r="B30100" s="7" t="s">
        <v>30206</v>
      </c>
      <c r="F30100" s="7">
        <v>382</v>
      </c>
    </row>
    <row r="30101" spans="2:6" x14ac:dyDescent="0.2">
      <c r="B30101" s="7" t="s">
        <v>30207</v>
      </c>
      <c r="F30101" s="7">
        <v>310</v>
      </c>
    </row>
    <row r="30102" spans="2:6" x14ac:dyDescent="0.2">
      <c r="B30102" s="7" t="s">
        <v>30208</v>
      </c>
      <c r="F30102" s="7">
        <v>338</v>
      </c>
    </row>
    <row r="30103" spans="2:6" x14ac:dyDescent="0.2">
      <c r="B30103" s="7" t="s">
        <v>30209</v>
      </c>
      <c r="F30103" s="7">
        <v>254</v>
      </c>
    </row>
    <row r="30104" spans="2:6" x14ac:dyDescent="0.2">
      <c r="B30104" s="7" t="s">
        <v>30210</v>
      </c>
      <c r="F30104" s="7">
        <v>481</v>
      </c>
    </row>
    <row r="30105" spans="2:6" x14ac:dyDescent="0.2">
      <c r="B30105" s="7" t="s">
        <v>30211</v>
      </c>
      <c r="F30105" s="7">
        <v>388</v>
      </c>
    </row>
    <row r="30106" spans="2:6" x14ac:dyDescent="0.2">
      <c r="B30106" s="7" t="s">
        <v>30212</v>
      </c>
      <c r="F30106" s="7">
        <v>510</v>
      </c>
    </row>
    <row r="30107" spans="2:6" x14ac:dyDescent="0.2">
      <c r="B30107" s="7" t="s">
        <v>30213</v>
      </c>
      <c r="F30107" s="7">
        <v>446</v>
      </c>
    </row>
    <row r="30108" spans="2:6" x14ac:dyDescent="0.2">
      <c r="B30108" s="7" t="s">
        <v>30214</v>
      </c>
      <c r="F30108" s="7">
        <v>464</v>
      </c>
    </row>
    <row r="30109" spans="2:6" x14ac:dyDescent="0.2">
      <c r="B30109" s="7" t="s">
        <v>30215</v>
      </c>
      <c r="F30109" s="7">
        <v>289</v>
      </c>
    </row>
    <row r="30110" spans="2:6" x14ac:dyDescent="0.2">
      <c r="B30110" s="7" t="s">
        <v>30216</v>
      </c>
      <c r="F30110" s="7">
        <v>331</v>
      </c>
    </row>
    <row r="30111" spans="2:6" x14ac:dyDescent="0.2">
      <c r="B30111" s="7" t="s">
        <v>30217</v>
      </c>
      <c r="F30111" s="7">
        <v>259</v>
      </c>
    </row>
    <row r="30112" spans="2:6" x14ac:dyDescent="0.2">
      <c r="B30112" s="7" t="s">
        <v>30218</v>
      </c>
      <c r="F30112" s="7">
        <v>247</v>
      </c>
    </row>
    <row r="30113" spans="2:6" x14ac:dyDescent="0.2">
      <c r="B30113" s="7" t="s">
        <v>30219</v>
      </c>
      <c r="F30113" s="7">
        <v>267</v>
      </c>
    </row>
    <row r="30114" spans="2:6" x14ac:dyDescent="0.2">
      <c r="B30114" s="7" t="s">
        <v>30220</v>
      </c>
      <c r="F30114" s="7">
        <v>0</v>
      </c>
    </row>
    <row r="30115" spans="2:6" x14ac:dyDescent="0.2">
      <c r="B30115" s="7" t="s">
        <v>30221</v>
      </c>
      <c r="F30115" s="7">
        <v>488</v>
      </c>
    </row>
    <row r="30116" spans="2:6" x14ac:dyDescent="0.2">
      <c r="B30116" s="7" t="s">
        <v>30222</v>
      </c>
      <c r="F30116" s="7">
        <v>439</v>
      </c>
    </row>
    <row r="30117" spans="2:6" x14ac:dyDescent="0.2">
      <c r="B30117" s="7" t="s">
        <v>30223</v>
      </c>
      <c r="F30117" s="7">
        <v>401</v>
      </c>
    </row>
    <row r="30118" spans="2:6" x14ac:dyDescent="0.2">
      <c r="B30118" s="7" t="s">
        <v>30224</v>
      </c>
      <c r="F30118" s="7">
        <v>486</v>
      </c>
    </row>
    <row r="30119" spans="2:6" x14ac:dyDescent="0.2">
      <c r="B30119" s="7" t="s">
        <v>30225</v>
      </c>
      <c r="F30119" s="7">
        <v>269</v>
      </c>
    </row>
    <row r="30120" spans="2:6" x14ac:dyDescent="0.2">
      <c r="B30120" s="7" t="s">
        <v>30226</v>
      </c>
      <c r="F30120" s="7">
        <v>262</v>
      </c>
    </row>
    <row r="30121" spans="2:6" x14ac:dyDescent="0.2">
      <c r="B30121" s="7" t="s">
        <v>30227</v>
      </c>
      <c r="F30121" s="7">
        <v>317</v>
      </c>
    </row>
    <row r="30122" spans="2:6" x14ac:dyDescent="0.2">
      <c r="B30122" s="7" t="s">
        <v>30228</v>
      </c>
      <c r="F30122" s="7">
        <v>293</v>
      </c>
    </row>
    <row r="30123" spans="2:6" x14ac:dyDescent="0.2">
      <c r="B30123" s="7" t="s">
        <v>30229</v>
      </c>
      <c r="F30123" s="7">
        <v>437</v>
      </c>
    </row>
    <row r="30124" spans="2:6" x14ac:dyDescent="0.2">
      <c r="B30124" s="7" t="s">
        <v>30230</v>
      </c>
      <c r="F30124" s="7">
        <v>438</v>
      </c>
    </row>
    <row r="30125" spans="2:6" x14ac:dyDescent="0.2">
      <c r="B30125" s="7" t="s">
        <v>30231</v>
      </c>
      <c r="F30125" s="7">
        <v>398</v>
      </c>
    </row>
    <row r="30126" spans="2:6" x14ac:dyDescent="0.2">
      <c r="B30126" s="7" t="s">
        <v>30232</v>
      </c>
      <c r="F30126" s="7">
        <v>276</v>
      </c>
    </row>
    <row r="30127" spans="2:6" x14ac:dyDescent="0.2">
      <c r="B30127" s="7" t="s">
        <v>30233</v>
      </c>
      <c r="F30127" s="7">
        <v>322</v>
      </c>
    </row>
    <row r="30128" spans="2:6" x14ac:dyDescent="0.2">
      <c r="B30128" s="7" t="s">
        <v>30234</v>
      </c>
      <c r="F30128" s="7">
        <v>207</v>
      </c>
    </row>
    <row r="30129" spans="2:6" x14ac:dyDescent="0.2">
      <c r="B30129" s="7" t="s">
        <v>30235</v>
      </c>
      <c r="F30129" s="7">
        <v>267</v>
      </c>
    </row>
    <row r="30130" spans="2:6" x14ac:dyDescent="0.2">
      <c r="B30130" s="7" t="s">
        <v>30236</v>
      </c>
      <c r="F30130" s="7">
        <v>343</v>
      </c>
    </row>
    <row r="30131" spans="2:6" x14ac:dyDescent="0.2">
      <c r="B30131" s="7" t="s">
        <v>30237</v>
      </c>
      <c r="F30131" s="7">
        <v>341</v>
      </c>
    </row>
    <row r="30132" spans="2:6" x14ac:dyDescent="0.2">
      <c r="B30132" s="7" t="s">
        <v>30238</v>
      </c>
      <c r="F30132" s="7">
        <v>276</v>
      </c>
    </row>
    <row r="30133" spans="2:6" x14ac:dyDescent="0.2">
      <c r="B30133" s="7" t="s">
        <v>30239</v>
      </c>
      <c r="F30133" s="7">
        <v>414</v>
      </c>
    </row>
    <row r="30134" spans="2:6" x14ac:dyDescent="0.2">
      <c r="B30134" s="7" t="s">
        <v>30240</v>
      </c>
      <c r="F30134" s="7">
        <v>366</v>
      </c>
    </row>
    <row r="30135" spans="2:6" x14ac:dyDescent="0.2">
      <c r="B30135" s="7" t="s">
        <v>30241</v>
      </c>
      <c r="F30135" s="7">
        <v>341</v>
      </c>
    </row>
    <row r="30136" spans="2:6" x14ac:dyDescent="0.2">
      <c r="B30136" s="7" t="s">
        <v>30242</v>
      </c>
      <c r="F30136" s="7">
        <v>326</v>
      </c>
    </row>
    <row r="30137" spans="2:6" x14ac:dyDescent="0.2">
      <c r="B30137" s="7" t="s">
        <v>30243</v>
      </c>
      <c r="F30137" s="7">
        <v>460</v>
      </c>
    </row>
    <row r="30138" spans="2:6" x14ac:dyDescent="0.2">
      <c r="B30138" s="7" t="s">
        <v>30244</v>
      </c>
      <c r="F30138" s="7">
        <v>382</v>
      </c>
    </row>
    <row r="30139" spans="2:6" x14ac:dyDescent="0.2">
      <c r="B30139" s="7" t="s">
        <v>30245</v>
      </c>
      <c r="F30139" s="7">
        <v>177</v>
      </c>
    </row>
    <row r="30140" spans="2:6" x14ac:dyDescent="0.2">
      <c r="B30140" s="7" t="s">
        <v>30246</v>
      </c>
      <c r="F30140" s="7">
        <v>444</v>
      </c>
    </row>
    <row r="30141" spans="2:6" x14ac:dyDescent="0.2">
      <c r="B30141" s="7" t="s">
        <v>30247</v>
      </c>
      <c r="F30141" s="7">
        <v>222</v>
      </c>
    </row>
    <row r="30142" spans="2:6" x14ac:dyDescent="0.2">
      <c r="B30142" s="7" t="s">
        <v>30248</v>
      </c>
      <c r="F30142" s="7">
        <v>438</v>
      </c>
    </row>
    <row r="30143" spans="2:6" x14ac:dyDescent="0.2">
      <c r="B30143" s="7" t="s">
        <v>30249</v>
      </c>
      <c r="F30143" s="7">
        <v>371</v>
      </c>
    </row>
    <row r="30144" spans="2:6" x14ac:dyDescent="0.2">
      <c r="B30144" s="7" t="s">
        <v>30250</v>
      </c>
      <c r="F30144" s="7">
        <v>354</v>
      </c>
    </row>
    <row r="30145" spans="2:6" x14ac:dyDescent="0.2">
      <c r="B30145" s="7" t="s">
        <v>30251</v>
      </c>
      <c r="F30145" s="7">
        <v>304</v>
      </c>
    </row>
    <row r="30146" spans="2:6" x14ac:dyDescent="0.2">
      <c r="B30146" s="7" t="s">
        <v>30252</v>
      </c>
      <c r="F30146" s="7">
        <v>403</v>
      </c>
    </row>
    <row r="30147" spans="2:6" x14ac:dyDescent="0.2">
      <c r="B30147" s="7" t="s">
        <v>30253</v>
      </c>
      <c r="F30147" s="7">
        <v>487</v>
      </c>
    </row>
    <row r="30148" spans="2:6" x14ac:dyDescent="0.2">
      <c r="B30148" s="7" t="s">
        <v>30254</v>
      </c>
      <c r="F30148" s="7">
        <v>281</v>
      </c>
    </row>
    <row r="30149" spans="2:6" x14ac:dyDescent="0.2">
      <c r="B30149" s="7" t="s">
        <v>30255</v>
      </c>
      <c r="F30149" s="7">
        <v>403</v>
      </c>
    </row>
    <row r="30150" spans="2:6" x14ac:dyDescent="0.2">
      <c r="B30150" s="7" t="s">
        <v>30256</v>
      </c>
      <c r="F30150" s="7">
        <v>474</v>
      </c>
    </row>
    <row r="30151" spans="2:6" x14ac:dyDescent="0.2">
      <c r="B30151" s="7" t="s">
        <v>30257</v>
      </c>
      <c r="F30151" s="7">
        <v>423</v>
      </c>
    </row>
    <row r="30152" spans="2:6" x14ac:dyDescent="0.2">
      <c r="B30152" s="7" t="s">
        <v>30258</v>
      </c>
      <c r="F30152" s="7">
        <v>480</v>
      </c>
    </row>
    <row r="30153" spans="2:6" x14ac:dyDescent="0.2">
      <c r="B30153" s="7" t="s">
        <v>30259</v>
      </c>
      <c r="F30153" s="7">
        <v>478</v>
      </c>
    </row>
    <row r="30154" spans="2:6" x14ac:dyDescent="0.2">
      <c r="B30154" s="7" t="s">
        <v>30260</v>
      </c>
      <c r="F30154" s="7">
        <v>346</v>
      </c>
    </row>
    <row r="30155" spans="2:6" x14ac:dyDescent="0.2">
      <c r="B30155" s="7" t="s">
        <v>30261</v>
      </c>
      <c r="F30155" s="7">
        <v>458</v>
      </c>
    </row>
    <row r="30156" spans="2:6" x14ac:dyDescent="0.2">
      <c r="B30156" s="7" t="s">
        <v>30262</v>
      </c>
      <c r="F30156" s="7">
        <v>422</v>
      </c>
    </row>
    <row r="30157" spans="2:6" x14ac:dyDescent="0.2">
      <c r="B30157" s="7" t="s">
        <v>30263</v>
      </c>
      <c r="F30157" s="7">
        <v>512</v>
      </c>
    </row>
    <row r="30158" spans="2:6" x14ac:dyDescent="0.2">
      <c r="B30158" s="7" t="s">
        <v>30264</v>
      </c>
      <c r="F30158" s="7">
        <v>392</v>
      </c>
    </row>
    <row r="30159" spans="2:6" x14ac:dyDescent="0.2">
      <c r="B30159" s="7" t="s">
        <v>30265</v>
      </c>
      <c r="F30159" s="7">
        <v>463</v>
      </c>
    </row>
    <row r="30160" spans="2:6" x14ac:dyDescent="0.2">
      <c r="B30160" s="7" t="s">
        <v>30266</v>
      </c>
      <c r="F30160" s="7">
        <v>463</v>
      </c>
    </row>
    <row r="30161" spans="2:6" x14ac:dyDescent="0.2">
      <c r="B30161" s="7" t="s">
        <v>30267</v>
      </c>
      <c r="F30161" s="7">
        <v>488</v>
      </c>
    </row>
    <row r="30162" spans="2:6" x14ac:dyDescent="0.2">
      <c r="B30162" s="7" t="s">
        <v>30268</v>
      </c>
      <c r="F30162" s="7">
        <v>421</v>
      </c>
    </row>
    <row r="30163" spans="2:6" x14ac:dyDescent="0.2">
      <c r="B30163" s="7" t="s">
        <v>30269</v>
      </c>
      <c r="F30163" s="7">
        <v>500</v>
      </c>
    </row>
    <row r="30164" spans="2:6" x14ac:dyDescent="0.2">
      <c r="B30164" s="7" t="s">
        <v>30270</v>
      </c>
      <c r="F30164" s="7">
        <v>394</v>
      </c>
    </row>
    <row r="30165" spans="2:6" x14ac:dyDescent="0.2">
      <c r="B30165" s="7" t="s">
        <v>30271</v>
      </c>
      <c r="F30165" s="7">
        <v>349</v>
      </c>
    </row>
    <row r="30166" spans="2:6" x14ac:dyDescent="0.2">
      <c r="B30166" s="7" t="s">
        <v>30272</v>
      </c>
      <c r="F30166" s="7">
        <v>443</v>
      </c>
    </row>
    <row r="30167" spans="2:6" x14ac:dyDescent="0.2">
      <c r="B30167" s="7" t="s">
        <v>30273</v>
      </c>
      <c r="F30167" s="7">
        <v>403</v>
      </c>
    </row>
    <row r="30168" spans="2:6" x14ac:dyDescent="0.2">
      <c r="B30168" s="7" t="s">
        <v>30274</v>
      </c>
      <c r="F30168" s="7">
        <v>451</v>
      </c>
    </row>
    <row r="30169" spans="2:6" x14ac:dyDescent="0.2">
      <c r="B30169" s="7" t="s">
        <v>30275</v>
      </c>
      <c r="F30169" s="7">
        <v>455</v>
      </c>
    </row>
    <row r="30170" spans="2:6" x14ac:dyDescent="0.2">
      <c r="B30170" s="7" t="s">
        <v>30276</v>
      </c>
      <c r="F30170" s="7">
        <v>433</v>
      </c>
    </row>
    <row r="30171" spans="2:6" x14ac:dyDescent="0.2">
      <c r="B30171" s="7" t="s">
        <v>30277</v>
      </c>
      <c r="F30171" s="7">
        <v>311</v>
      </c>
    </row>
    <row r="30172" spans="2:6" x14ac:dyDescent="0.2">
      <c r="B30172" s="7" t="s">
        <v>30278</v>
      </c>
      <c r="F30172" s="7">
        <v>264</v>
      </c>
    </row>
    <row r="30173" spans="2:6" x14ac:dyDescent="0.2">
      <c r="B30173" s="7" t="s">
        <v>30279</v>
      </c>
      <c r="F30173" s="7">
        <v>357</v>
      </c>
    </row>
    <row r="30174" spans="2:6" x14ac:dyDescent="0.2">
      <c r="B30174" s="7" t="s">
        <v>30280</v>
      </c>
      <c r="F30174" s="7">
        <v>555</v>
      </c>
    </row>
    <row r="30175" spans="2:6" x14ac:dyDescent="0.2">
      <c r="B30175" s="7" t="s">
        <v>30281</v>
      </c>
      <c r="F30175" s="7">
        <v>378</v>
      </c>
    </row>
    <row r="30176" spans="2:6" x14ac:dyDescent="0.2">
      <c r="B30176" s="7" t="s">
        <v>30282</v>
      </c>
      <c r="F30176" s="7">
        <v>264</v>
      </c>
    </row>
    <row r="30177" spans="2:6" x14ac:dyDescent="0.2">
      <c r="B30177" s="7" t="s">
        <v>30283</v>
      </c>
      <c r="F30177" s="7">
        <v>468</v>
      </c>
    </row>
    <row r="30178" spans="2:6" x14ac:dyDescent="0.2">
      <c r="B30178" s="7" t="s">
        <v>30284</v>
      </c>
      <c r="F30178" s="7">
        <v>413</v>
      </c>
    </row>
    <row r="30179" spans="2:6" x14ac:dyDescent="0.2">
      <c r="B30179" s="7" t="s">
        <v>30285</v>
      </c>
      <c r="F30179" s="7">
        <v>422</v>
      </c>
    </row>
    <row r="30180" spans="2:6" x14ac:dyDescent="0.2">
      <c r="B30180" s="7" t="s">
        <v>30286</v>
      </c>
      <c r="F30180" s="7">
        <v>333</v>
      </c>
    </row>
    <row r="30181" spans="2:6" x14ac:dyDescent="0.2">
      <c r="B30181" s="7" t="s">
        <v>30287</v>
      </c>
      <c r="F30181" s="7">
        <v>422</v>
      </c>
    </row>
    <row r="30182" spans="2:6" x14ac:dyDescent="0.2">
      <c r="B30182" s="7" t="s">
        <v>30288</v>
      </c>
      <c r="F30182" s="7">
        <v>452</v>
      </c>
    </row>
    <row r="30183" spans="2:6" x14ac:dyDescent="0.2">
      <c r="B30183" s="7" t="s">
        <v>30289</v>
      </c>
      <c r="F30183" s="7">
        <v>445</v>
      </c>
    </row>
    <row r="30184" spans="2:6" x14ac:dyDescent="0.2">
      <c r="B30184" s="7" t="s">
        <v>30290</v>
      </c>
      <c r="F30184" s="7">
        <v>427</v>
      </c>
    </row>
    <row r="30185" spans="2:6" x14ac:dyDescent="0.2">
      <c r="B30185" s="7" t="s">
        <v>30291</v>
      </c>
      <c r="F30185" s="7">
        <v>365</v>
      </c>
    </row>
    <row r="30186" spans="2:6" x14ac:dyDescent="0.2">
      <c r="B30186" s="7" t="s">
        <v>30292</v>
      </c>
      <c r="F30186" s="7">
        <v>293</v>
      </c>
    </row>
    <row r="30187" spans="2:6" x14ac:dyDescent="0.2">
      <c r="B30187" s="7" t="s">
        <v>30293</v>
      </c>
      <c r="F30187" s="7">
        <v>457</v>
      </c>
    </row>
    <row r="30188" spans="2:6" x14ac:dyDescent="0.2">
      <c r="B30188" s="7" t="s">
        <v>30294</v>
      </c>
      <c r="F30188" s="7">
        <v>435</v>
      </c>
    </row>
    <row r="30189" spans="2:6" x14ac:dyDescent="0.2">
      <c r="B30189" s="7" t="s">
        <v>30295</v>
      </c>
      <c r="F30189" s="7">
        <v>400</v>
      </c>
    </row>
    <row r="30190" spans="2:6" x14ac:dyDescent="0.2">
      <c r="B30190" s="7" t="s">
        <v>30296</v>
      </c>
      <c r="F30190" s="7">
        <v>380</v>
      </c>
    </row>
    <row r="30191" spans="2:6" x14ac:dyDescent="0.2">
      <c r="B30191" s="7" t="s">
        <v>30297</v>
      </c>
      <c r="F30191" s="7">
        <v>345</v>
      </c>
    </row>
    <row r="30192" spans="2:6" x14ac:dyDescent="0.2">
      <c r="B30192" s="7" t="s">
        <v>30298</v>
      </c>
      <c r="F30192" s="7">
        <v>375</v>
      </c>
    </row>
    <row r="30193" spans="2:6" x14ac:dyDescent="0.2">
      <c r="B30193" s="7" t="s">
        <v>30299</v>
      </c>
      <c r="F30193" s="7">
        <v>346</v>
      </c>
    </row>
    <row r="30194" spans="2:6" x14ac:dyDescent="0.2">
      <c r="B30194" s="7" t="s">
        <v>30300</v>
      </c>
      <c r="F30194" s="7">
        <v>488</v>
      </c>
    </row>
    <row r="30195" spans="2:6" x14ac:dyDescent="0.2">
      <c r="B30195" s="7" t="s">
        <v>30301</v>
      </c>
      <c r="F30195" s="7">
        <v>378</v>
      </c>
    </row>
    <row r="30196" spans="2:6" x14ac:dyDescent="0.2">
      <c r="B30196" s="7" t="s">
        <v>30302</v>
      </c>
      <c r="F30196" s="7">
        <v>345</v>
      </c>
    </row>
    <row r="30197" spans="2:6" x14ac:dyDescent="0.2">
      <c r="B30197" s="7" t="s">
        <v>30303</v>
      </c>
      <c r="F30197" s="7">
        <v>197</v>
      </c>
    </row>
    <row r="30198" spans="2:6" x14ac:dyDescent="0.2">
      <c r="B30198" s="7" t="s">
        <v>30304</v>
      </c>
      <c r="F30198" s="7">
        <v>407</v>
      </c>
    </row>
    <row r="30199" spans="2:6" x14ac:dyDescent="0.2">
      <c r="B30199" s="7" t="s">
        <v>30305</v>
      </c>
      <c r="F30199" s="7">
        <v>346</v>
      </c>
    </row>
    <row r="30200" spans="2:6" x14ac:dyDescent="0.2">
      <c r="B30200" s="7" t="s">
        <v>30306</v>
      </c>
      <c r="F30200" s="7">
        <v>467</v>
      </c>
    </row>
    <row r="30201" spans="2:6" x14ac:dyDescent="0.2">
      <c r="B30201" s="7" t="s">
        <v>30307</v>
      </c>
      <c r="F30201" s="7">
        <v>446</v>
      </c>
    </row>
    <row r="30202" spans="2:6" x14ac:dyDescent="0.2">
      <c r="B30202" s="7" t="s">
        <v>30308</v>
      </c>
      <c r="F30202" s="7">
        <v>393</v>
      </c>
    </row>
    <row r="30203" spans="2:6" x14ac:dyDescent="0.2">
      <c r="B30203" s="7" t="s">
        <v>30309</v>
      </c>
      <c r="F30203" s="7">
        <v>364</v>
      </c>
    </row>
    <row r="30204" spans="2:6" x14ac:dyDescent="0.2">
      <c r="B30204" s="7" t="s">
        <v>30310</v>
      </c>
      <c r="F30204" s="7">
        <v>417</v>
      </c>
    </row>
    <row r="30205" spans="2:6" x14ac:dyDescent="0.2">
      <c r="B30205" s="7" t="s">
        <v>30311</v>
      </c>
      <c r="F30205" s="7">
        <v>513</v>
      </c>
    </row>
    <row r="30206" spans="2:6" x14ac:dyDescent="0.2">
      <c r="B30206" s="7" t="s">
        <v>30312</v>
      </c>
      <c r="F30206" s="7">
        <v>381</v>
      </c>
    </row>
    <row r="30207" spans="2:6" x14ac:dyDescent="0.2">
      <c r="B30207" s="7" t="s">
        <v>30313</v>
      </c>
      <c r="F30207" s="7">
        <v>467</v>
      </c>
    </row>
    <row r="30208" spans="2:6" x14ac:dyDescent="0.2">
      <c r="B30208" s="7" t="s">
        <v>30314</v>
      </c>
      <c r="F30208" s="7">
        <v>491</v>
      </c>
    </row>
    <row r="30209" spans="2:6" x14ac:dyDescent="0.2">
      <c r="B30209" s="7" t="s">
        <v>30315</v>
      </c>
      <c r="F30209" s="7">
        <v>259</v>
      </c>
    </row>
    <row r="30210" spans="2:6" x14ac:dyDescent="0.2">
      <c r="B30210" s="7" t="s">
        <v>30316</v>
      </c>
      <c r="F30210" s="7">
        <v>387</v>
      </c>
    </row>
    <row r="30211" spans="2:6" x14ac:dyDescent="0.2">
      <c r="B30211" s="7" t="s">
        <v>30317</v>
      </c>
      <c r="F30211" s="7">
        <v>314</v>
      </c>
    </row>
    <row r="30212" spans="2:6" x14ac:dyDescent="0.2">
      <c r="B30212" s="7" t="s">
        <v>30318</v>
      </c>
      <c r="F30212" s="7">
        <v>278</v>
      </c>
    </row>
    <row r="30213" spans="2:6" x14ac:dyDescent="0.2">
      <c r="B30213" s="7" t="s">
        <v>30319</v>
      </c>
      <c r="F30213" s="7">
        <v>197</v>
      </c>
    </row>
    <row r="30214" spans="2:6" x14ac:dyDescent="0.2">
      <c r="B30214" s="7" t="s">
        <v>30320</v>
      </c>
      <c r="F30214" s="7">
        <v>0</v>
      </c>
    </row>
    <row r="30215" spans="2:6" x14ac:dyDescent="0.2">
      <c r="B30215" s="7" t="s">
        <v>30321</v>
      </c>
      <c r="F30215" s="7">
        <v>403</v>
      </c>
    </row>
    <row r="30216" spans="2:6" x14ac:dyDescent="0.2">
      <c r="B30216" s="7" t="s">
        <v>30322</v>
      </c>
      <c r="F30216" s="7">
        <v>429</v>
      </c>
    </row>
    <row r="30217" spans="2:6" x14ac:dyDescent="0.2">
      <c r="B30217" s="7" t="s">
        <v>30323</v>
      </c>
      <c r="F30217" s="7">
        <v>396</v>
      </c>
    </row>
    <row r="30218" spans="2:6" x14ac:dyDescent="0.2">
      <c r="B30218" s="7" t="s">
        <v>30324</v>
      </c>
      <c r="F30218" s="7">
        <v>493</v>
      </c>
    </row>
    <row r="30219" spans="2:6" x14ac:dyDescent="0.2">
      <c r="B30219" s="7" t="s">
        <v>30325</v>
      </c>
      <c r="F30219" s="7">
        <v>308</v>
      </c>
    </row>
    <row r="30220" spans="2:6" x14ac:dyDescent="0.2">
      <c r="B30220" s="7" t="s">
        <v>30326</v>
      </c>
      <c r="F30220" s="7">
        <v>263</v>
      </c>
    </row>
    <row r="30221" spans="2:6" x14ac:dyDescent="0.2">
      <c r="B30221" s="7" t="s">
        <v>30327</v>
      </c>
      <c r="F30221" s="7">
        <v>409</v>
      </c>
    </row>
    <row r="30222" spans="2:6" x14ac:dyDescent="0.2">
      <c r="B30222" s="7" t="s">
        <v>30328</v>
      </c>
      <c r="F30222" s="7">
        <v>465</v>
      </c>
    </row>
    <row r="30223" spans="2:6" x14ac:dyDescent="0.2">
      <c r="B30223" s="7" t="s">
        <v>30329</v>
      </c>
      <c r="F30223" s="7">
        <v>382</v>
      </c>
    </row>
    <row r="30224" spans="2:6" x14ac:dyDescent="0.2">
      <c r="B30224" s="7" t="s">
        <v>30330</v>
      </c>
      <c r="F30224" s="7">
        <v>490</v>
      </c>
    </row>
    <row r="30225" spans="2:6" x14ac:dyDescent="0.2">
      <c r="B30225" s="7" t="s">
        <v>30331</v>
      </c>
      <c r="F30225" s="7">
        <v>405</v>
      </c>
    </row>
    <row r="30226" spans="2:6" x14ac:dyDescent="0.2">
      <c r="B30226" s="7" t="s">
        <v>30332</v>
      </c>
      <c r="F30226" s="7">
        <v>381</v>
      </c>
    </row>
    <row r="30227" spans="2:6" x14ac:dyDescent="0.2">
      <c r="B30227" s="7" t="s">
        <v>30333</v>
      </c>
      <c r="F30227" s="7">
        <v>358</v>
      </c>
    </row>
    <row r="30228" spans="2:6" x14ac:dyDescent="0.2">
      <c r="B30228" s="7" t="s">
        <v>30334</v>
      </c>
      <c r="F30228" s="7">
        <v>246</v>
      </c>
    </row>
    <row r="30229" spans="2:6" x14ac:dyDescent="0.2">
      <c r="B30229" s="7" t="s">
        <v>30335</v>
      </c>
      <c r="F30229" s="7">
        <v>335</v>
      </c>
    </row>
    <row r="30230" spans="2:6" x14ac:dyDescent="0.2">
      <c r="B30230" s="7" t="s">
        <v>30336</v>
      </c>
      <c r="F30230" s="7">
        <v>390</v>
      </c>
    </row>
    <row r="30231" spans="2:6" x14ac:dyDescent="0.2">
      <c r="B30231" s="7" t="s">
        <v>30337</v>
      </c>
      <c r="F30231" s="7">
        <v>353</v>
      </c>
    </row>
    <row r="30232" spans="2:6" x14ac:dyDescent="0.2">
      <c r="B30232" s="7" t="s">
        <v>30338</v>
      </c>
      <c r="F30232" s="7">
        <v>307</v>
      </c>
    </row>
    <row r="30233" spans="2:6" x14ac:dyDescent="0.2">
      <c r="B30233" s="7" t="s">
        <v>30339</v>
      </c>
      <c r="F30233" s="7">
        <v>388</v>
      </c>
    </row>
    <row r="30234" spans="2:6" x14ac:dyDescent="0.2">
      <c r="B30234" s="7" t="s">
        <v>30340</v>
      </c>
      <c r="F30234" s="7">
        <v>382</v>
      </c>
    </row>
    <row r="30235" spans="2:6" x14ac:dyDescent="0.2">
      <c r="B30235" s="7" t="s">
        <v>30341</v>
      </c>
      <c r="F30235" s="7">
        <v>437</v>
      </c>
    </row>
    <row r="30236" spans="2:6" x14ac:dyDescent="0.2">
      <c r="B30236" s="7" t="s">
        <v>30342</v>
      </c>
      <c r="F30236" s="7">
        <v>376</v>
      </c>
    </row>
    <row r="30237" spans="2:6" x14ac:dyDescent="0.2">
      <c r="B30237" s="7" t="s">
        <v>30343</v>
      </c>
      <c r="F30237" s="7">
        <v>391</v>
      </c>
    </row>
    <row r="30238" spans="2:6" x14ac:dyDescent="0.2">
      <c r="B30238" s="7" t="s">
        <v>30344</v>
      </c>
      <c r="F30238" s="7">
        <v>387</v>
      </c>
    </row>
    <row r="30239" spans="2:6" x14ac:dyDescent="0.2">
      <c r="B30239" s="7" t="s">
        <v>30345</v>
      </c>
      <c r="F30239" s="7">
        <v>213</v>
      </c>
    </row>
    <row r="30240" spans="2:6" x14ac:dyDescent="0.2">
      <c r="B30240" s="7" t="s">
        <v>30346</v>
      </c>
      <c r="F30240" s="7">
        <v>497</v>
      </c>
    </row>
    <row r="30241" spans="2:6" x14ac:dyDescent="0.2">
      <c r="B30241" s="7" t="s">
        <v>30347</v>
      </c>
      <c r="F30241" s="7">
        <v>260</v>
      </c>
    </row>
    <row r="30242" spans="2:6" x14ac:dyDescent="0.2">
      <c r="B30242" s="7" t="s">
        <v>30348</v>
      </c>
      <c r="F30242" s="7">
        <v>483</v>
      </c>
    </row>
    <row r="30243" spans="2:6" x14ac:dyDescent="0.2">
      <c r="B30243" s="7" t="s">
        <v>30349</v>
      </c>
      <c r="F30243" s="7">
        <v>445</v>
      </c>
    </row>
    <row r="30244" spans="2:6" x14ac:dyDescent="0.2">
      <c r="B30244" s="7" t="s">
        <v>30350</v>
      </c>
      <c r="F30244" s="7">
        <v>363</v>
      </c>
    </row>
    <row r="30245" spans="2:6" x14ac:dyDescent="0.2">
      <c r="B30245" s="7" t="s">
        <v>30351</v>
      </c>
      <c r="F30245" s="7">
        <v>368</v>
      </c>
    </row>
    <row r="30246" spans="2:6" x14ac:dyDescent="0.2">
      <c r="B30246" s="7" t="s">
        <v>30352</v>
      </c>
      <c r="F30246" s="7">
        <v>432</v>
      </c>
    </row>
    <row r="30247" spans="2:6" x14ac:dyDescent="0.2">
      <c r="B30247" s="7" t="s">
        <v>30353</v>
      </c>
      <c r="F30247" s="7">
        <v>361</v>
      </c>
    </row>
    <row r="30248" spans="2:6" x14ac:dyDescent="0.2">
      <c r="B30248" s="7" t="s">
        <v>30354</v>
      </c>
      <c r="F30248" s="7">
        <v>427</v>
      </c>
    </row>
    <row r="30249" spans="2:6" x14ac:dyDescent="0.2">
      <c r="B30249" s="7" t="s">
        <v>30355</v>
      </c>
      <c r="F30249" s="7">
        <v>449</v>
      </c>
    </row>
    <row r="30250" spans="2:6" x14ac:dyDescent="0.2">
      <c r="B30250" s="7" t="s">
        <v>30356</v>
      </c>
      <c r="F30250" s="7">
        <v>714</v>
      </c>
    </row>
    <row r="30251" spans="2:6" x14ac:dyDescent="0.2">
      <c r="B30251" s="7" t="s">
        <v>30357</v>
      </c>
      <c r="F30251" s="7">
        <v>403</v>
      </c>
    </row>
    <row r="30252" spans="2:6" x14ac:dyDescent="0.2">
      <c r="B30252" s="7" t="s">
        <v>30358</v>
      </c>
      <c r="F30252" s="7">
        <v>397</v>
      </c>
    </row>
    <row r="30253" spans="2:6" x14ac:dyDescent="0.2">
      <c r="B30253" s="7" t="s">
        <v>30359</v>
      </c>
      <c r="F30253" s="7">
        <v>485</v>
      </c>
    </row>
    <row r="30254" spans="2:6" x14ac:dyDescent="0.2">
      <c r="B30254" s="7" t="s">
        <v>30360</v>
      </c>
      <c r="F30254" s="7">
        <v>392</v>
      </c>
    </row>
    <row r="30255" spans="2:6" x14ac:dyDescent="0.2">
      <c r="B30255" s="7" t="s">
        <v>30361</v>
      </c>
      <c r="F30255" s="7">
        <v>548</v>
      </c>
    </row>
    <row r="30256" spans="2:6" x14ac:dyDescent="0.2">
      <c r="B30256" s="7" t="s">
        <v>30362</v>
      </c>
      <c r="F30256" s="7">
        <v>416</v>
      </c>
    </row>
    <row r="30257" spans="2:6" x14ac:dyDescent="0.2">
      <c r="B30257" s="7" t="s">
        <v>30363</v>
      </c>
      <c r="F30257" s="7">
        <v>520</v>
      </c>
    </row>
    <row r="30258" spans="2:6" x14ac:dyDescent="0.2">
      <c r="B30258" s="7" t="s">
        <v>30364</v>
      </c>
      <c r="F30258" s="7">
        <v>444</v>
      </c>
    </row>
    <row r="30259" spans="2:6" x14ac:dyDescent="0.2">
      <c r="B30259" s="7" t="s">
        <v>30365</v>
      </c>
      <c r="F30259" s="7">
        <v>456</v>
      </c>
    </row>
    <row r="30260" spans="2:6" x14ac:dyDescent="0.2">
      <c r="B30260" s="7" t="s">
        <v>30366</v>
      </c>
      <c r="F30260" s="7">
        <v>412</v>
      </c>
    </row>
    <row r="30261" spans="2:6" x14ac:dyDescent="0.2">
      <c r="B30261" s="7" t="s">
        <v>30367</v>
      </c>
      <c r="F30261" s="7">
        <v>500</v>
      </c>
    </row>
    <row r="30262" spans="2:6" x14ac:dyDescent="0.2">
      <c r="B30262" s="7" t="s">
        <v>30368</v>
      </c>
      <c r="F30262" s="7">
        <v>514</v>
      </c>
    </row>
    <row r="30263" spans="2:6" x14ac:dyDescent="0.2">
      <c r="B30263" s="7" t="s">
        <v>30369</v>
      </c>
      <c r="F30263" s="7">
        <v>464</v>
      </c>
    </row>
    <row r="30264" spans="2:6" x14ac:dyDescent="0.2">
      <c r="B30264" s="7" t="s">
        <v>30370</v>
      </c>
      <c r="F30264" s="7">
        <v>372</v>
      </c>
    </row>
    <row r="30265" spans="2:6" x14ac:dyDescent="0.2">
      <c r="B30265" s="7" t="s">
        <v>30371</v>
      </c>
      <c r="F30265" s="7">
        <v>354</v>
      </c>
    </row>
    <row r="30266" spans="2:6" x14ac:dyDescent="0.2">
      <c r="B30266" s="7" t="s">
        <v>30372</v>
      </c>
      <c r="F30266" s="7">
        <v>422</v>
      </c>
    </row>
    <row r="30267" spans="2:6" x14ac:dyDescent="0.2">
      <c r="B30267" s="7" t="s">
        <v>30373</v>
      </c>
      <c r="F30267" s="7">
        <v>462</v>
      </c>
    </row>
    <row r="30268" spans="2:6" x14ac:dyDescent="0.2">
      <c r="B30268" s="7" t="s">
        <v>30374</v>
      </c>
      <c r="F30268" s="7">
        <v>400</v>
      </c>
    </row>
    <row r="30269" spans="2:6" x14ac:dyDescent="0.2">
      <c r="B30269" s="7" t="s">
        <v>30375</v>
      </c>
      <c r="F30269" s="7">
        <v>472</v>
      </c>
    </row>
    <row r="30270" spans="2:6" x14ac:dyDescent="0.2">
      <c r="B30270" s="7" t="s">
        <v>30376</v>
      </c>
      <c r="F30270" s="7">
        <v>321</v>
      </c>
    </row>
    <row r="30271" spans="2:6" x14ac:dyDescent="0.2">
      <c r="B30271" s="7" t="s">
        <v>30377</v>
      </c>
      <c r="F30271" s="7">
        <v>395</v>
      </c>
    </row>
    <row r="30272" spans="2:6" x14ac:dyDescent="0.2">
      <c r="B30272" s="7" t="s">
        <v>30378</v>
      </c>
      <c r="F30272" s="7">
        <v>316</v>
      </c>
    </row>
    <row r="30273" spans="2:6" x14ac:dyDescent="0.2">
      <c r="B30273" s="7" t="s">
        <v>30379</v>
      </c>
      <c r="F30273" s="7">
        <v>511</v>
      </c>
    </row>
    <row r="30274" spans="2:6" x14ac:dyDescent="0.2">
      <c r="B30274" s="7" t="s">
        <v>30380</v>
      </c>
      <c r="F30274" s="7">
        <v>546</v>
      </c>
    </row>
    <row r="30275" spans="2:6" x14ac:dyDescent="0.2">
      <c r="B30275" s="7" t="s">
        <v>30381</v>
      </c>
      <c r="F30275" s="7">
        <v>390</v>
      </c>
    </row>
    <row r="30276" spans="2:6" x14ac:dyDescent="0.2">
      <c r="B30276" s="7" t="s">
        <v>30382</v>
      </c>
      <c r="F30276" s="7">
        <v>301</v>
      </c>
    </row>
    <row r="30277" spans="2:6" x14ac:dyDescent="0.2">
      <c r="B30277" s="7" t="s">
        <v>30383</v>
      </c>
      <c r="F30277" s="7">
        <v>482</v>
      </c>
    </row>
    <row r="30278" spans="2:6" x14ac:dyDescent="0.2">
      <c r="B30278" s="7" t="s">
        <v>30384</v>
      </c>
      <c r="F30278" s="7">
        <v>452</v>
      </c>
    </row>
    <row r="30279" spans="2:6" x14ac:dyDescent="0.2">
      <c r="B30279" s="7" t="s">
        <v>30385</v>
      </c>
      <c r="F30279" s="7">
        <v>398</v>
      </c>
    </row>
    <row r="30280" spans="2:6" x14ac:dyDescent="0.2">
      <c r="B30280" s="7" t="s">
        <v>30386</v>
      </c>
      <c r="F30280" s="7">
        <v>295</v>
      </c>
    </row>
    <row r="30281" spans="2:6" x14ac:dyDescent="0.2">
      <c r="B30281" s="7" t="s">
        <v>30387</v>
      </c>
      <c r="F30281" s="7">
        <v>567</v>
      </c>
    </row>
    <row r="30282" spans="2:6" x14ac:dyDescent="0.2">
      <c r="B30282" s="7" t="s">
        <v>30388</v>
      </c>
      <c r="F30282" s="7">
        <v>408</v>
      </c>
    </row>
    <row r="30283" spans="2:6" x14ac:dyDescent="0.2">
      <c r="B30283" s="7" t="s">
        <v>30389</v>
      </c>
      <c r="F30283" s="7">
        <v>461</v>
      </c>
    </row>
    <row r="30284" spans="2:6" x14ac:dyDescent="0.2">
      <c r="B30284" s="7" t="s">
        <v>30390</v>
      </c>
      <c r="F30284" s="7">
        <v>390</v>
      </c>
    </row>
    <row r="30285" spans="2:6" x14ac:dyDescent="0.2">
      <c r="B30285" s="7" t="s">
        <v>30391</v>
      </c>
      <c r="F30285" s="7">
        <v>497</v>
      </c>
    </row>
    <row r="30286" spans="2:6" x14ac:dyDescent="0.2">
      <c r="B30286" s="7" t="s">
        <v>30392</v>
      </c>
      <c r="F30286" s="7">
        <v>368</v>
      </c>
    </row>
    <row r="30287" spans="2:6" x14ac:dyDescent="0.2">
      <c r="B30287" s="7" t="s">
        <v>30393</v>
      </c>
      <c r="F30287" s="7">
        <v>504</v>
      </c>
    </row>
    <row r="30288" spans="2:6" x14ac:dyDescent="0.2">
      <c r="B30288" s="7" t="s">
        <v>30394</v>
      </c>
      <c r="F30288" s="7">
        <v>350</v>
      </c>
    </row>
    <row r="30289" spans="2:6" x14ac:dyDescent="0.2">
      <c r="B30289" s="7" t="s">
        <v>30395</v>
      </c>
      <c r="F30289" s="7">
        <v>438</v>
      </c>
    </row>
    <row r="30290" spans="2:6" x14ac:dyDescent="0.2">
      <c r="B30290" s="7" t="s">
        <v>30396</v>
      </c>
      <c r="F30290" s="7">
        <v>420</v>
      </c>
    </row>
    <row r="30291" spans="2:6" x14ac:dyDescent="0.2">
      <c r="B30291" s="7" t="s">
        <v>30397</v>
      </c>
      <c r="F30291" s="7">
        <v>430</v>
      </c>
    </row>
    <row r="30292" spans="2:6" x14ac:dyDescent="0.2">
      <c r="B30292" s="7" t="s">
        <v>30398</v>
      </c>
      <c r="F30292" s="7">
        <v>500</v>
      </c>
    </row>
    <row r="30293" spans="2:6" x14ac:dyDescent="0.2">
      <c r="B30293" s="7" t="s">
        <v>30399</v>
      </c>
      <c r="F30293" s="7">
        <v>267</v>
      </c>
    </row>
    <row r="30294" spans="2:6" x14ac:dyDescent="0.2">
      <c r="B30294" s="7" t="s">
        <v>30400</v>
      </c>
      <c r="F30294" s="7">
        <v>429</v>
      </c>
    </row>
    <row r="30295" spans="2:6" x14ac:dyDescent="0.2">
      <c r="B30295" s="7" t="s">
        <v>30401</v>
      </c>
      <c r="F30295" s="7">
        <v>379</v>
      </c>
    </row>
    <row r="30296" spans="2:6" x14ac:dyDescent="0.2">
      <c r="B30296" s="7" t="s">
        <v>30402</v>
      </c>
      <c r="F30296" s="7">
        <v>437</v>
      </c>
    </row>
    <row r="30297" spans="2:6" x14ac:dyDescent="0.2">
      <c r="B30297" s="7" t="s">
        <v>30403</v>
      </c>
      <c r="F30297" s="7">
        <v>192</v>
      </c>
    </row>
    <row r="30298" spans="2:6" x14ac:dyDescent="0.2">
      <c r="B30298" s="7" t="s">
        <v>30404</v>
      </c>
      <c r="F30298" s="7">
        <v>463</v>
      </c>
    </row>
    <row r="30299" spans="2:6" x14ac:dyDescent="0.2">
      <c r="B30299" s="7" t="s">
        <v>30405</v>
      </c>
      <c r="F30299" s="7">
        <v>331</v>
      </c>
    </row>
    <row r="30300" spans="2:6" x14ac:dyDescent="0.2">
      <c r="B30300" s="7" t="s">
        <v>30406</v>
      </c>
      <c r="F30300" s="7">
        <v>480</v>
      </c>
    </row>
    <row r="30301" spans="2:6" x14ac:dyDescent="0.2">
      <c r="B30301" s="7" t="s">
        <v>30407</v>
      </c>
      <c r="F30301" s="7">
        <v>452</v>
      </c>
    </row>
    <row r="30302" spans="2:6" x14ac:dyDescent="0.2">
      <c r="B30302" s="7" t="s">
        <v>30408</v>
      </c>
      <c r="F30302" s="7">
        <v>411</v>
      </c>
    </row>
    <row r="30303" spans="2:6" x14ac:dyDescent="0.2">
      <c r="B30303" s="7" t="s">
        <v>30409</v>
      </c>
      <c r="F30303" s="7">
        <v>428</v>
      </c>
    </row>
    <row r="30304" spans="2:6" x14ac:dyDescent="0.2">
      <c r="B30304" s="7" t="s">
        <v>30410</v>
      </c>
      <c r="F30304" s="7">
        <v>320</v>
      </c>
    </row>
    <row r="30305" spans="2:6" x14ac:dyDescent="0.2">
      <c r="B30305" s="7" t="s">
        <v>30411</v>
      </c>
      <c r="F30305" s="7">
        <v>385</v>
      </c>
    </row>
    <row r="30306" spans="2:6" x14ac:dyDescent="0.2">
      <c r="B30306" s="7" t="s">
        <v>30412</v>
      </c>
      <c r="F30306" s="7">
        <v>353</v>
      </c>
    </row>
    <row r="30307" spans="2:6" x14ac:dyDescent="0.2">
      <c r="B30307" s="7" t="s">
        <v>30413</v>
      </c>
      <c r="F30307" s="7">
        <v>361</v>
      </c>
    </row>
    <row r="30308" spans="2:6" x14ac:dyDescent="0.2">
      <c r="B30308" s="7" t="s">
        <v>30414</v>
      </c>
      <c r="F30308" s="7">
        <v>353</v>
      </c>
    </row>
    <row r="30309" spans="2:6" x14ac:dyDescent="0.2">
      <c r="B30309" s="7" t="s">
        <v>30415</v>
      </c>
      <c r="F30309" s="7">
        <v>206</v>
      </c>
    </row>
    <row r="30310" spans="2:6" x14ac:dyDescent="0.2">
      <c r="B30310" s="7" t="s">
        <v>30416</v>
      </c>
      <c r="F30310" s="7">
        <v>255</v>
      </c>
    </row>
    <row r="30311" spans="2:6" x14ac:dyDescent="0.2">
      <c r="B30311" s="7" t="s">
        <v>30417</v>
      </c>
      <c r="F30311" s="7">
        <v>221</v>
      </c>
    </row>
    <row r="30312" spans="2:6" x14ac:dyDescent="0.2">
      <c r="B30312" s="7" t="s">
        <v>30418</v>
      </c>
      <c r="F30312" s="7">
        <v>171</v>
      </c>
    </row>
    <row r="30313" spans="2:6" x14ac:dyDescent="0.2">
      <c r="B30313" s="7" t="s">
        <v>30419</v>
      </c>
      <c r="F30313" s="7">
        <v>237</v>
      </c>
    </row>
    <row r="30314" spans="2:6" x14ac:dyDescent="0.2">
      <c r="B30314" s="7" t="s">
        <v>30420</v>
      </c>
      <c r="F30314" s="7">
        <v>0</v>
      </c>
    </row>
    <row r="30315" spans="2:6" x14ac:dyDescent="0.2">
      <c r="B30315" s="7" t="s">
        <v>30421</v>
      </c>
      <c r="F30315" s="7">
        <v>406</v>
      </c>
    </row>
    <row r="30316" spans="2:6" x14ac:dyDescent="0.2">
      <c r="B30316" s="7" t="s">
        <v>30422</v>
      </c>
      <c r="F30316" s="7">
        <v>288</v>
      </c>
    </row>
    <row r="30317" spans="2:6" x14ac:dyDescent="0.2">
      <c r="B30317" s="7" t="s">
        <v>30423</v>
      </c>
      <c r="F30317" s="7">
        <v>305</v>
      </c>
    </row>
    <row r="30318" spans="2:6" x14ac:dyDescent="0.2">
      <c r="B30318" s="7" t="s">
        <v>30424</v>
      </c>
      <c r="F30318" s="7">
        <v>521</v>
      </c>
    </row>
    <row r="30319" spans="2:6" x14ac:dyDescent="0.2">
      <c r="B30319" s="7" t="s">
        <v>30425</v>
      </c>
      <c r="F30319" s="7">
        <v>219</v>
      </c>
    </row>
    <row r="30320" spans="2:6" x14ac:dyDescent="0.2">
      <c r="B30320" s="7" t="s">
        <v>30426</v>
      </c>
      <c r="F30320" s="7">
        <v>188</v>
      </c>
    </row>
    <row r="30321" spans="2:6" x14ac:dyDescent="0.2">
      <c r="B30321" s="7" t="s">
        <v>30427</v>
      </c>
      <c r="F30321" s="7">
        <v>285</v>
      </c>
    </row>
    <row r="30322" spans="2:6" x14ac:dyDescent="0.2">
      <c r="B30322" s="7" t="s">
        <v>30428</v>
      </c>
      <c r="F30322" s="7">
        <v>273</v>
      </c>
    </row>
    <row r="30323" spans="2:6" x14ac:dyDescent="0.2">
      <c r="B30323" s="7" t="s">
        <v>30429</v>
      </c>
      <c r="F30323" s="7">
        <v>272</v>
      </c>
    </row>
    <row r="30324" spans="2:6" x14ac:dyDescent="0.2">
      <c r="B30324" s="7" t="s">
        <v>30430</v>
      </c>
      <c r="F30324" s="7">
        <v>435</v>
      </c>
    </row>
    <row r="30325" spans="2:6" x14ac:dyDescent="0.2">
      <c r="B30325" s="7" t="s">
        <v>30431</v>
      </c>
      <c r="F30325" s="7">
        <v>341</v>
      </c>
    </row>
    <row r="30326" spans="2:6" x14ac:dyDescent="0.2">
      <c r="B30326" s="7" t="s">
        <v>30432</v>
      </c>
      <c r="F30326" s="7">
        <v>304</v>
      </c>
    </row>
    <row r="30327" spans="2:6" x14ac:dyDescent="0.2">
      <c r="B30327" s="7" t="s">
        <v>30433</v>
      </c>
      <c r="F30327" s="7">
        <v>265</v>
      </c>
    </row>
    <row r="30328" spans="2:6" x14ac:dyDescent="0.2">
      <c r="B30328" s="7" t="s">
        <v>30434</v>
      </c>
      <c r="F30328" s="7">
        <v>170</v>
      </c>
    </row>
    <row r="30329" spans="2:6" x14ac:dyDescent="0.2">
      <c r="B30329" s="7" t="s">
        <v>30435</v>
      </c>
      <c r="F30329" s="7">
        <v>227</v>
      </c>
    </row>
    <row r="30330" spans="2:6" x14ac:dyDescent="0.2">
      <c r="B30330" s="7" t="s">
        <v>30436</v>
      </c>
      <c r="F30330" s="7">
        <v>298</v>
      </c>
    </row>
    <row r="30331" spans="2:6" x14ac:dyDescent="0.2">
      <c r="B30331" s="7" t="s">
        <v>30437</v>
      </c>
      <c r="F30331" s="7">
        <v>288</v>
      </c>
    </row>
    <row r="30332" spans="2:6" x14ac:dyDescent="0.2">
      <c r="B30332" s="7" t="s">
        <v>30438</v>
      </c>
      <c r="F30332" s="7">
        <v>278</v>
      </c>
    </row>
    <row r="30333" spans="2:6" x14ac:dyDescent="0.2">
      <c r="B30333" s="7" t="s">
        <v>30439</v>
      </c>
      <c r="F30333" s="7">
        <v>312</v>
      </c>
    </row>
    <row r="30334" spans="2:6" x14ac:dyDescent="0.2">
      <c r="B30334" s="7" t="s">
        <v>30440</v>
      </c>
      <c r="F30334" s="7">
        <v>282</v>
      </c>
    </row>
    <row r="30335" spans="2:6" x14ac:dyDescent="0.2">
      <c r="B30335" s="7" t="s">
        <v>30441</v>
      </c>
      <c r="F30335" s="7">
        <v>333</v>
      </c>
    </row>
    <row r="30336" spans="2:6" x14ac:dyDescent="0.2">
      <c r="B30336" s="7" t="s">
        <v>30442</v>
      </c>
      <c r="F30336" s="7">
        <v>299</v>
      </c>
    </row>
    <row r="30337" spans="2:6" x14ac:dyDescent="0.2">
      <c r="B30337" s="7" t="s">
        <v>30443</v>
      </c>
      <c r="F30337" s="7">
        <v>338</v>
      </c>
    </row>
    <row r="30338" spans="2:6" x14ac:dyDescent="0.2">
      <c r="B30338" s="7" t="s">
        <v>30444</v>
      </c>
      <c r="F30338" s="7">
        <v>315</v>
      </c>
    </row>
    <row r="30339" spans="2:6" x14ac:dyDescent="0.2">
      <c r="B30339" s="7" t="s">
        <v>30445</v>
      </c>
      <c r="F30339" s="7">
        <v>165</v>
      </c>
    </row>
    <row r="30340" spans="2:6" x14ac:dyDescent="0.2">
      <c r="B30340" s="7" t="s">
        <v>30446</v>
      </c>
      <c r="F30340" s="7">
        <v>287</v>
      </c>
    </row>
    <row r="30341" spans="2:6" x14ac:dyDescent="0.2">
      <c r="B30341" s="7" t="s">
        <v>30447</v>
      </c>
      <c r="F30341" s="7">
        <v>181</v>
      </c>
    </row>
    <row r="30342" spans="2:6" x14ac:dyDescent="0.2">
      <c r="B30342" s="7" t="s">
        <v>30448</v>
      </c>
      <c r="F30342" s="7">
        <v>341</v>
      </c>
    </row>
    <row r="30343" spans="2:6" x14ac:dyDescent="0.2">
      <c r="B30343" s="7" t="s">
        <v>30449</v>
      </c>
      <c r="F30343" s="7">
        <v>322</v>
      </c>
    </row>
    <row r="30344" spans="2:6" x14ac:dyDescent="0.2">
      <c r="B30344" s="7" t="s">
        <v>30450</v>
      </c>
      <c r="F30344" s="7">
        <v>378</v>
      </c>
    </row>
    <row r="30345" spans="2:6" x14ac:dyDescent="0.2">
      <c r="B30345" s="7" t="s">
        <v>30451</v>
      </c>
      <c r="F30345" s="7">
        <v>261</v>
      </c>
    </row>
    <row r="30346" spans="2:6" x14ac:dyDescent="0.2">
      <c r="B30346" s="7" t="s">
        <v>30452</v>
      </c>
      <c r="F30346" s="7">
        <v>345</v>
      </c>
    </row>
    <row r="30347" spans="2:6" x14ac:dyDescent="0.2">
      <c r="B30347" s="7" t="s">
        <v>30453</v>
      </c>
      <c r="F30347" s="7">
        <v>345</v>
      </c>
    </row>
    <row r="30348" spans="2:6" x14ac:dyDescent="0.2">
      <c r="B30348" s="7" t="s">
        <v>30454</v>
      </c>
      <c r="F30348" s="7">
        <v>322</v>
      </c>
    </row>
    <row r="30349" spans="2:6" x14ac:dyDescent="0.2">
      <c r="B30349" s="7" t="s">
        <v>30455</v>
      </c>
      <c r="F30349" s="7">
        <v>268</v>
      </c>
    </row>
    <row r="30350" spans="2:6" x14ac:dyDescent="0.2">
      <c r="B30350" s="7" t="s">
        <v>30456</v>
      </c>
      <c r="F30350" s="7">
        <v>342</v>
      </c>
    </row>
    <row r="30351" spans="2:6" x14ac:dyDescent="0.2">
      <c r="B30351" s="7" t="s">
        <v>30457</v>
      </c>
      <c r="F30351" s="7">
        <v>394</v>
      </c>
    </row>
    <row r="30352" spans="2:6" x14ac:dyDescent="0.2">
      <c r="B30352" s="7" t="s">
        <v>30458</v>
      </c>
      <c r="F30352" s="7">
        <v>414</v>
      </c>
    </row>
    <row r="30353" spans="2:6" x14ac:dyDescent="0.2">
      <c r="B30353" s="7" t="s">
        <v>30459</v>
      </c>
      <c r="F30353" s="7">
        <v>361</v>
      </c>
    </row>
    <row r="30354" spans="2:6" x14ac:dyDescent="0.2">
      <c r="B30354" s="7" t="s">
        <v>30460</v>
      </c>
      <c r="F30354" s="7">
        <v>325</v>
      </c>
    </row>
    <row r="30355" spans="2:6" x14ac:dyDescent="0.2">
      <c r="B30355" s="7" t="s">
        <v>30461</v>
      </c>
      <c r="F30355" s="7">
        <v>392</v>
      </c>
    </row>
    <row r="30356" spans="2:6" x14ac:dyDescent="0.2">
      <c r="B30356" s="7" t="s">
        <v>30462</v>
      </c>
      <c r="F30356" s="7">
        <v>345</v>
      </c>
    </row>
    <row r="30357" spans="2:6" x14ac:dyDescent="0.2">
      <c r="B30357" s="7" t="s">
        <v>30463</v>
      </c>
      <c r="F30357" s="7">
        <v>477</v>
      </c>
    </row>
    <row r="30358" spans="2:6" x14ac:dyDescent="0.2">
      <c r="B30358" s="7" t="s">
        <v>30464</v>
      </c>
      <c r="F30358" s="7">
        <v>225</v>
      </c>
    </row>
    <row r="30359" spans="2:6" x14ac:dyDescent="0.2">
      <c r="B30359" s="7" t="s">
        <v>30465</v>
      </c>
      <c r="F30359" s="7">
        <v>341</v>
      </c>
    </row>
    <row r="30360" spans="2:6" x14ac:dyDescent="0.2">
      <c r="B30360" s="7" t="s">
        <v>30466</v>
      </c>
      <c r="F30360" s="7">
        <v>307</v>
      </c>
    </row>
    <row r="30361" spans="2:6" x14ac:dyDescent="0.2">
      <c r="B30361" s="7" t="s">
        <v>30467</v>
      </c>
      <c r="F30361" s="7">
        <v>358</v>
      </c>
    </row>
    <row r="30362" spans="2:6" x14ac:dyDescent="0.2">
      <c r="B30362" s="7" t="s">
        <v>30468</v>
      </c>
      <c r="F30362" s="7">
        <v>314</v>
      </c>
    </row>
    <row r="30363" spans="2:6" x14ac:dyDescent="0.2">
      <c r="B30363" s="7" t="s">
        <v>30469</v>
      </c>
      <c r="F30363" s="7">
        <v>385</v>
      </c>
    </row>
    <row r="30364" spans="2:6" x14ac:dyDescent="0.2">
      <c r="B30364" s="7" t="s">
        <v>30470</v>
      </c>
      <c r="F30364" s="7">
        <v>251</v>
      </c>
    </row>
    <row r="30365" spans="2:6" x14ac:dyDescent="0.2">
      <c r="B30365" s="7" t="s">
        <v>30471</v>
      </c>
      <c r="F30365" s="7">
        <v>337</v>
      </c>
    </row>
    <row r="30366" spans="2:6" x14ac:dyDescent="0.2">
      <c r="B30366" s="7" t="s">
        <v>30472</v>
      </c>
      <c r="F30366" s="7">
        <v>350</v>
      </c>
    </row>
    <row r="30367" spans="2:6" x14ac:dyDescent="0.2">
      <c r="B30367" s="7" t="s">
        <v>30473</v>
      </c>
      <c r="F30367" s="7">
        <v>305</v>
      </c>
    </row>
    <row r="30368" spans="2:6" x14ac:dyDescent="0.2">
      <c r="B30368" s="7" t="s">
        <v>30474</v>
      </c>
      <c r="F30368" s="7">
        <v>349</v>
      </c>
    </row>
    <row r="30369" spans="2:6" x14ac:dyDescent="0.2">
      <c r="B30369" s="7" t="s">
        <v>30475</v>
      </c>
      <c r="F30369" s="7">
        <v>323</v>
      </c>
    </row>
    <row r="30370" spans="2:6" x14ac:dyDescent="0.2">
      <c r="B30370" s="7" t="s">
        <v>30476</v>
      </c>
      <c r="F30370" s="7">
        <v>303</v>
      </c>
    </row>
    <row r="30371" spans="2:6" x14ac:dyDescent="0.2">
      <c r="B30371" s="7" t="s">
        <v>30477</v>
      </c>
      <c r="F30371" s="7">
        <v>327</v>
      </c>
    </row>
    <row r="30372" spans="2:6" x14ac:dyDescent="0.2">
      <c r="B30372" s="7" t="s">
        <v>30478</v>
      </c>
      <c r="F30372" s="7">
        <v>301</v>
      </c>
    </row>
    <row r="30373" spans="2:6" x14ac:dyDescent="0.2">
      <c r="B30373" s="7" t="s">
        <v>30479</v>
      </c>
      <c r="F30373" s="7">
        <v>313</v>
      </c>
    </row>
    <row r="30374" spans="2:6" x14ac:dyDescent="0.2">
      <c r="B30374" s="7" t="s">
        <v>30480</v>
      </c>
      <c r="F30374" s="7">
        <v>408</v>
      </c>
    </row>
    <row r="30375" spans="2:6" x14ac:dyDescent="0.2">
      <c r="B30375" s="7" t="s">
        <v>30481</v>
      </c>
      <c r="F30375" s="7">
        <v>388</v>
      </c>
    </row>
    <row r="30376" spans="2:6" x14ac:dyDescent="0.2">
      <c r="B30376" s="7" t="s">
        <v>30482</v>
      </c>
      <c r="F30376" s="7">
        <v>271</v>
      </c>
    </row>
    <row r="30377" spans="2:6" x14ac:dyDescent="0.2">
      <c r="B30377" s="7" t="s">
        <v>30483</v>
      </c>
      <c r="F30377" s="7">
        <v>288</v>
      </c>
    </row>
    <row r="30378" spans="2:6" x14ac:dyDescent="0.2">
      <c r="B30378" s="7" t="s">
        <v>30484</v>
      </c>
      <c r="F30378" s="7">
        <v>448</v>
      </c>
    </row>
    <row r="30379" spans="2:6" x14ac:dyDescent="0.2">
      <c r="B30379" s="7" t="s">
        <v>30485</v>
      </c>
      <c r="F30379" s="7">
        <v>307</v>
      </c>
    </row>
    <row r="30380" spans="2:6" x14ac:dyDescent="0.2">
      <c r="B30380" s="7" t="s">
        <v>30486</v>
      </c>
      <c r="F30380" s="7">
        <v>260</v>
      </c>
    </row>
    <row r="30381" spans="2:6" x14ac:dyDescent="0.2">
      <c r="B30381" s="7" t="s">
        <v>30487</v>
      </c>
      <c r="F30381" s="7">
        <v>440</v>
      </c>
    </row>
    <row r="30382" spans="2:6" x14ac:dyDescent="0.2">
      <c r="B30382" s="7" t="s">
        <v>30488</v>
      </c>
      <c r="F30382" s="7">
        <v>300</v>
      </c>
    </row>
    <row r="30383" spans="2:6" x14ac:dyDescent="0.2">
      <c r="B30383" s="7" t="s">
        <v>30489</v>
      </c>
      <c r="F30383" s="7">
        <v>331</v>
      </c>
    </row>
    <row r="30384" spans="2:6" x14ac:dyDescent="0.2">
      <c r="B30384" s="7" t="s">
        <v>30490</v>
      </c>
      <c r="F30384" s="7">
        <v>312</v>
      </c>
    </row>
    <row r="30385" spans="2:6" x14ac:dyDescent="0.2">
      <c r="B30385" s="7" t="s">
        <v>30491</v>
      </c>
      <c r="F30385" s="7">
        <v>344</v>
      </c>
    </row>
    <row r="30386" spans="2:6" x14ac:dyDescent="0.2">
      <c r="B30386" s="7" t="s">
        <v>30492</v>
      </c>
      <c r="F30386" s="7">
        <v>215</v>
      </c>
    </row>
    <row r="30387" spans="2:6" x14ac:dyDescent="0.2">
      <c r="B30387" s="7" t="s">
        <v>30493</v>
      </c>
      <c r="F30387" s="7">
        <v>274</v>
      </c>
    </row>
    <row r="30388" spans="2:6" x14ac:dyDescent="0.2">
      <c r="B30388" s="7" t="s">
        <v>30494</v>
      </c>
      <c r="F30388" s="7">
        <v>281</v>
      </c>
    </row>
    <row r="30389" spans="2:6" x14ac:dyDescent="0.2">
      <c r="B30389" s="7" t="s">
        <v>30495</v>
      </c>
      <c r="F30389" s="7">
        <v>283</v>
      </c>
    </row>
    <row r="30390" spans="2:6" x14ac:dyDescent="0.2">
      <c r="B30390" s="7" t="s">
        <v>30496</v>
      </c>
      <c r="F30390" s="7">
        <v>330</v>
      </c>
    </row>
    <row r="30391" spans="2:6" x14ac:dyDescent="0.2">
      <c r="B30391" s="7" t="s">
        <v>30497</v>
      </c>
      <c r="F30391" s="7">
        <v>304</v>
      </c>
    </row>
    <row r="30392" spans="2:6" x14ac:dyDescent="0.2">
      <c r="B30392" s="7" t="s">
        <v>30498</v>
      </c>
      <c r="F30392" s="7">
        <v>423</v>
      </c>
    </row>
    <row r="30393" spans="2:6" x14ac:dyDescent="0.2">
      <c r="B30393" s="7" t="s">
        <v>30499</v>
      </c>
      <c r="F30393" s="7">
        <v>249</v>
      </c>
    </row>
    <row r="30394" spans="2:6" x14ac:dyDescent="0.2">
      <c r="B30394" s="7" t="s">
        <v>30500</v>
      </c>
      <c r="F30394" s="7">
        <v>355</v>
      </c>
    </row>
    <row r="30395" spans="2:6" x14ac:dyDescent="0.2">
      <c r="B30395" s="7" t="s">
        <v>30501</v>
      </c>
      <c r="F30395" s="7">
        <v>296</v>
      </c>
    </row>
    <row r="30396" spans="2:6" x14ac:dyDescent="0.2">
      <c r="B30396" s="7" t="s">
        <v>30502</v>
      </c>
      <c r="F30396" s="7">
        <v>319</v>
      </c>
    </row>
    <row r="30397" spans="2:6" x14ac:dyDescent="0.2">
      <c r="B30397" s="7" t="s">
        <v>30503</v>
      </c>
      <c r="F30397" s="7">
        <v>165</v>
      </c>
    </row>
    <row r="30398" spans="2:6" x14ac:dyDescent="0.2">
      <c r="B30398" s="7" t="s">
        <v>30504</v>
      </c>
      <c r="F30398" s="7">
        <v>331</v>
      </c>
    </row>
    <row r="30399" spans="2:6" x14ac:dyDescent="0.2">
      <c r="B30399" s="7" t="s">
        <v>30505</v>
      </c>
      <c r="F30399" s="7">
        <v>262</v>
      </c>
    </row>
    <row r="30400" spans="2:6" x14ac:dyDescent="0.2">
      <c r="B30400" s="7" t="s">
        <v>30506</v>
      </c>
      <c r="F30400" s="7">
        <v>328</v>
      </c>
    </row>
    <row r="30401" spans="2:6" x14ac:dyDescent="0.2">
      <c r="B30401" s="7" t="s">
        <v>30507</v>
      </c>
      <c r="F30401" s="7">
        <v>324</v>
      </c>
    </row>
    <row r="30402" spans="2:6" x14ac:dyDescent="0.2">
      <c r="B30402" s="7" t="s">
        <v>30508</v>
      </c>
      <c r="F30402" s="7">
        <v>294</v>
      </c>
    </row>
    <row r="30403" spans="2:6" x14ac:dyDescent="0.2">
      <c r="B30403" s="7" t="s">
        <v>30509</v>
      </c>
      <c r="F30403" s="7">
        <v>264</v>
      </c>
    </row>
    <row r="30404" spans="2:6" x14ac:dyDescent="0.2">
      <c r="B30404" s="7" t="s">
        <v>30510</v>
      </c>
      <c r="F30404" s="7">
        <v>374</v>
      </c>
    </row>
    <row r="30405" spans="2:6" x14ac:dyDescent="0.2">
      <c r="B30405" s="7" t="s">
        <v>30511</v>
      </c>
      <c r="F30405" s="7">
        <v>365</v>
      </c>
    </row>
    <row r="30406" spans="2:6" x14ac:dyDescent="0.2">
      <c r="B30406" s="7" t="s">
        <v>30512</v>
      </c>
      <c r="F30406" s="7">
        <v>315</v>
      </c>
    </row>
    <row r="30407" spans="2:6" x14ac:dyDescent="0.2">
      <c r="B30407" s="7" t="s">
        <v>30513</v>
      </c>
      <c r="F30407" s="7">
        <v>398</v>
      </c>
    </row>
    <row r="30408" spans="2:6" x14ac:dyDescent="0.2">
      <c r="B30408" s="7" t="s">
        <v>30514</v>
      </c>
      <c r="F30408" s="7">
        <v>489</v>
      </c>
    </row>
    <row r="30409" spans="2:6" x14ac:dyDescent="0.2">
      <c r="B30409" s="7" t="s">
        <v>30515</v>
      </c>
      <c r="F30409" s="7">
        <v>226</v>
      </c>
    </row>
    <row r="30410" spans="2:6" x14ac:dyDescent="0.2">
      <c r="B30410" s="7" t="s">
        <v>30516</v>
      </c>
      <c r="F30410" s="7">
        <v>333</v>
      </c>
    </row>
    <row r="30411" spans="2:6" x14ac:dyDescent="0.2">
      <c r="B30411" s="7" t="s">
        <v>30517</v>
      </c>
      <c r="F30411" s="7">
        <v>231</v>
      </c>
    </row>
    <row r="30412" spans="2:6" x14ac:dyDescent="0.2">
      <c r="B30412" s="7" t="s">
        <v>30518</v>
      </c>
      <c r="F30412" s="7">
        <v>298</v>
      </c>
    </row>
    <row r="30413" spans="2:6" x14ac:dyDescent="0.2">
      <c r="B30413" s="7" t="s">
        <v>30519</v>
      </c>
      <c r="F30413" s="7">
        <v>247</v>
      </c>
    </row>
    <row r="30414" spans="2:6" x14ac:dyDescent="0.2">
      <c r="B30414" s="7" t="s">
        <v>30520</v>
      </c>
      <c r="F30414" s="7">
        <v>0</v>
      </c>
    </row>
    <row r="30415" spans="2:6" x14ac:dyDescent="0.2">
      <c r="B30415" s="7" t="s">
        <v>30521</v>
      </c>
      <c r="F30415" s="7">
        <v>416</v>
      </c>
    </row>
    <row r="30416" spans="2:6" x14ac:dyDescent="0.2">
      <c r="B30416" s="7" t="s">
        <v>30522</v>
      </c>
      <c r="F30416" s="7">
        <v>365</v>
      </c>
    </row>
    <row r="30417" spans="2:6" x14ac:dyDescent="0.2">
      <c r="B30417" s="7" t="s">
        <v>30523</v>
      </c>
      <c r="F30417" s="7">
        <v>387</v>
      </c>
    </row>
    <row r="30418" spans="2:6" x14ac:dyDescent="0.2">
      <c r="B30418" s="7" t="s">
        <v>30524</v>
      </c>
      <c r="F30418" s="7">
        <v>512</v>
      </c>
    </row>
    <row r="30419" spans="2:6" x14ac:dyDescent="0.2">
      <c r="B30419" s="7" t="s">
        <v>30525</v>
      </c>
      <c r="F30419" s="7">
        <v>200</v>
      </c>
    </row>
    <row r="30420" spans="2:6" x14ac:dyDescent="0.2">
      <c r="B30420" s="7" t="s">
        <v>30526</v>
      </c>
      <c r="F30420" s="7">
        <v>209</v>
      </c>
    </row>
    <row r="30421" spans="2:6" x14ac:dyDescent="0.2">
      <c r="B30421" s="7" t="s">
        <v>30527</v>
      </c>
      <c r="F30421" s="7">
        <v>330</v>
      </c>
    </row>
    <row r="30422" spans="2:6" x14ac:dyDescent="0.2">
      <c r="B30422" s="7" t="s">
        <v>30528</v>
      </c>
      <c r="F30422" s="7">
        <v>344</v>
      </c>
    </row>
    <row r="30423" spans="2:6" x14ac:dyDescent="0.2">
      <c r="B30423" s="7" t="s">
        <v>30529</v>
      </c>
      <c r="F30423" s="7">
        <v>302</v>
      </c>
    </row>
    <row r="30424" spans="2:6" x14ac:dyDescent="0.2">
      <c r="B30424" s="7" t="s">
        <v>30530</v>
      </c>
      <c r="F30424" s="7">
        <v>466</v>
      </c>
    </row>
    <row r="30425" spans="2:6" x14ac:dyDescent="0.2">
      <c r="B30425" s="7" t="s">
        <v>30531</v>
      </c>
      <c r="F30425" s="7">
        <v>337</v>
      </c>
    </row>
    <row r="30426" spans="2:6" x14ac:dyDescent="0.2">
      <c r="B30426" s="7" t="s">
        <v>30532</v>
      </c>
      <c r="F30426" s="7">
        <v>295</v>
      </c>
    </row>
    <row r="30427" spans="2:6" x14ac:dyDescent="0.2">
      <c r="B30427" s="7" t="s">
        <v>30533</v>
      </c>
      <c r="F30427" s="7">
        <v>406</v>
      </c>
    </row>
    <row r="30428" spans="2:6" x14ac:dyDescent="0.2">
      <c r="B30428" s="7" t="s">
        <v>30534</v>
      </c>
      <c r="F30428" s="7">
        <v>250</v>
      </c>
    </row>
    <row r="30429" spans="2:6" x14ac:dyDescent="0.2">
      <c r="B30429" s="7" t="s">
        <v>30535</v>
      </c>
      <c r="F30429" s="7">
        <v>293</v>
      </c>
    </row>
    <row r="30430" spans="2:6" x14ac:dyDescent="0.2">
      <c r="B30430" s="7" t="s">
        <v>30536</v>
      </c>
      <c r="F30430" s="7">
        <v>307</v>
      </c>
    </row>
    <row r="30431" spans="2:6" x14ac:dyDescent="0.2">
      <c r="B30431" s="7" t="s">
        <v>30537</v>
      </c>
      <c r="F30431" s="7">
        <v>377</v>
      </c>
    </row>
    <row r="30432" spans="2:6" x14ac:dyDescent="0.2">
      <c r="B30432" s="7" t="s">
        <v>30538</v>
      </c>
      <c r="F30432" s="7">
        <v>275</v>
      </c>
    </row>
    <row r="30433" spans="2:6" x14ac:dyDescent="0.2">
      <c r="B30433" s="7" t="s">
        <v>30539</v>
      </c>
      <c r="F30433" s="7">
        <v>410</v>
      </c>
    </row>
    <row r="30434" spans="2:6" x14ac:dyDescent="0.2">
      <c r="B30434" s="7" t="s">
        <v>30540</v>
      </c>
      <c r="F30434" s="7">
        <v>334</v>
      </c>
    </row>
    <row r="30435" spans="2:6" x14ac:dyDescent="0.2">
      <c r="B30435" s="7" t="s">
        <v>30541</v>
      </c>
      <c r="F30435" s="7">
        <v>418</v>
      </c>
    </row>
    <row r="30436" spans="2:6" x14ac:dyDescent="0.2">
      <c r="B30436" s="7" t="s">
        <v>30542</v>
      </c>
      <c r="F30436" s="7">
        <v>260</v>
      </c>
    </row>
    <row r="30437" spans="2:6" x14ac:dyDescent="0.2">
      <c r="B30437" s="7" t="s">
        <v>30543</v>
      </c>
      <c r="F30437" s="7">
        <v>256</v>
      </c>
    </row>
    <row r="30438" spans="2:6" x14ac:dyDescent="0.2">
      <c r="B30438" s="7" t="s">
        <v>30544</v>
      </c>
      <c r="F30438" s="7">
        <v>384</v>
      </c>
    </row>
    <row r="30439" spans="2:6" x14ac:dyDescent="0.2">
      <c r="B30439" s="7" t="s">
        <v>30545</v>
      </c>
      <c r="F30439" s="7">
        <v>196</v>
      </c>
    </row>
    <row r="30440" spans="2:6" x14ac:dyDescent="0.2">
      <c r="B30440" s="7" t="s">
        <v>30546</v>
      </c>
      <c r="F30440" s="7">
        <v>429</v>
      </c>
    </row>
    <row r="30441" spans="2:6" x14ac:dyDescent="0.2">
      <c r="B30441" s="7" t="s">
        <v>30547</v>
      </c>
      <c r="F30441" s="7">
        <v>241</v>
      </c>
    </row>
    <row r="30442" spans="2:6" x14ac:dyDescent="0.2">
      <c r="B30442" s="7" t="s">
        <v>30548</v>
      </c>
      <c r="F30442" s="7">
        <v>426</v>
      </c>
    </row>
    <row r="30443" spans="2:6" x14ac:dyDescent="0.2">
      <c r="B30443" s="7" t="s">
        <v>30549</v>
      </c>
      <c r="F30443" s="7">
        <v>364</v>
      </c>
    </row>
    <row r="30444" spans="2:6" x14ac:dyDescent="0.2">
      <c r="B30444" s="7" t="s">
        <v>30550</v>
      </c>
      <c r="F30444" s="7">
        <v>367</v>
      </c>
    </row>
    <row r="30445" spans="2:6" x14ac:dyDescent="0.2">
      <c r="B30445" s="7" t="s">
        <v>30551</v>
      </c>
      <c r="F30445" s="7">
        <v>383</v>
      </c>
    </row>
    <row r="30446" spans="2:6" x14ac:dyDescent="0.2">
      <c r="B30446" s="7" t="s">
        <v>30552</v>
      </c>
      <c r="F30446" s="7">
        <v>324</v>
      </c>
    </row>
    <row r="30447" spans="2:6" x14ac:dyDescent="0.2">
      <c r="B30447" s="7" t="s">
        <v>30553</v>
      </c>
      <c r="F30447" s="7">
        <v>428</v>
      </c>
    </row>
    <row r="30448" spans="2:6" x14ac:dyDescent="0.2">
      <c r="B30448" s="7" t="s">
        <v>30554</v>
      </c>
      <c r="F30448" s="7">
        <v>285</v>
      </c>
    </row>
    <row r="30449" spans="2:6" x14ac:dyDescent="0.2">
      <c r="B30449" s="7" t="s">
        <v>30555</v>
      </c>
      <c r="F30449" s="7">
        <v>335</v>
      </c>
    </row>
    <row r="30450" spans="2:6" x14ac:dyDescent="0.2">
      <c r="B30450" s="7" t="s">
        <v>30556</v>
      </c>
      <c r="F30450" s="7">
        <v>486</v>
      </c>
    </row>
    <row r="30451" spans="2:6" x14ac:dyDescent="0.2">
      <c r="B30451" s="7" t="s">
        <v>30557</v>
      </c>
      <c r="F30451" s="7">
        <v>430</v>
      </c>
    </row>
    <row r="30452" spans="2:6" x14ac:dyDescent="0.2">
      <c r="B30452" s="7" t="s">
        <v>30558</v>
      </c>
      <c r="F30452" s="7">
        <v>349</v>
      </c>
    </row>
    <row r="30453" spans="2:6" x14ac:dyDescent="0.2">
      <c r="B30453" s="7" t="s">
        <v>30559</v>
      </c>
      <c r="F30453" s="7">
        <v>417</v>
      </c>
    </row>
    <row r="30454" spans="2:6" x14ac:dyDescent="0.2">
      <c r="B30454" s="7" t="s">
        <v>30560</v>
      </c>
      <c r="F30454" s="7">
        <v>349</v>
      </c>
    </row>
    <row r="30455" spans="2:6" x14ac:dyDescent="0.2">
      <c r="B30455" s="7" t="s">
        <v>30561</v>
      </c>
      <c r="F30455" s="7">
        <v>437</v>
      </c>
    </row>
    <row r="30456" spans="2:6" x14ac:dyDescent="0.2">
      <c r="B30456" s="7" t="s">
        <v>30562</v>
      </c>
      <c r="F30456" s="7">
        <v>376</v>
      </c>
    </row>
    <row r="30457" spans="2:6" x14ac:dyDescent="0.2">
      <c r="B30457" s="7" t="s">
        <v>30563</v>
      </c>
      <c r="F30457" s="7">
        <v>454</v>
      </c>
    </row>
    <row r="30458" spans="2:6" x14ac:dyDescent="0.2">
      <c r="B30458" s="7" t="s">
        <v>30564</v>
      </c>
      <c r="F30458" s="7">
        <v>341</v>
      </c>
    </row>
    <row r="30459" spans="2:6" x14ac:dyDescent="0.2">
      <c r="B30459" s="7" t="s">
        <v>30565</v>
      </c>
      <c r="F30459" s="7">
        <v>360</v>
      </c>
    </row>
    <row r="30460" spans="2:6" x14ac:dyDescent="0.2">
      <c r="B30460" s="7" t="s">
        <v>30566</v>
      </c>
      <c r="F30460" s="7">
        <v>348</v>
      </c>
    </row>
    <row r="30461" spans="2:6" x14ac:dyDescent="0.2">
      <c r="B30461" s="7" t="s">
        <v>30567</v>
      </c>
      <c r="F30461" s="7">
        <v>441</v>
      </c>
    </row>
    <row r="30462" spans="2:6" x14ac:dyDescent="0.2">
      <c r="B30462" s="7" t="s">
        <v>30568</v>
      </c>
      <c r="F30462" s="7">
        <v>447</v>
      </c>
    </row>
    <row r="30463" spans="2:6" x14ac:dyDescent="0.2">
      <c r="B30463" s="7" t="s">
        <v>30569</v>
      </c>
      <c r="F30463" s="7">
        <v>353</v>
      </c>
    </row>
    <row r="30464" spans="2:6" x14ac:dyDescent="0.2">
      <c r="B30464" s="7" t="s">
        <v>30570</v>
      </c>
      <c r="F30464" s="7">
        <v>322</v>
      </c>
    </row>
    <row r="30465" spans="2:6" x14ac:dyDescent="0.2">
      <c r="B30465" s="7" t="s">
        <v>30571</v>
      </c>
      <c r="F30465" s="7">
        <v>389</v>
      </c>
    </row>
    <row r="30466" spans="2:6" x14ac:dyDescent="0.2">
      <c r="B30466" s="7" t="s">
        <v>30572</v>
      </c>
      <c r="F30466" s="7">
        <v>293</v>
      </c>
    </row>
    <row r="30467" spans="2:6" x14ac:dyDescent="0.2">
      <c r="B30467" s="7" t="s">
        <v>30573</v>
      </c>
      <c r="F30467" s="7">
        <v>395</v>
      </c>
    </row>
    <row r="30468" spans="2:6" x14ac:dyDescent="0.2">
      <c r="B30468" s="7" t="s">
        <v>30574</v>
      </c>
      <c r="F30468" s="7">
        <v>487</v>
      </c>
    </row>
    <row r="30469" spans="2:6" x14ac:dyDescent="0.2">
      <c r="B30469" s="7" t="s">
        <v>30575</v>
      </c>
      <c r="F30469" s="7">
        <v>455</v>
      </c>
    </row>
    <row r="30470" spans="2:6" x14ac:dyDescent="0.2">
      <c r="B30470" s="7" t="s">
        <v>30576</v>
      </c>
      <c r="F30470" s="7">
        <v>379</v>
      </c>
    </row>
    <row r="30471" spans="2:6" x14ac:dyDescent="0.2">
      <c r="B30471" s="7" t="s">
        <v>30577</v>
      </c>
      <c r="F30471" s="7">
        <v>364</v>
      </c>
    </row>
    <row r="30472" spans="2:6" x14ac:dyDescent="0.2">
      <c r="B30472" s="7" t="s">
        <v>30578</v>
      </c>
      <c r="F30472" s="7">
        <v>306</v>
      </c>
    </row>
    <row r="30473" spans="2:6" x14ac:dyDescent="0.2">
      <c r="B30473" s="7" t="s">
        <v>30579</v>
      </c>
      <c r="F30473" s="7">
        <v>386</v>
      </c>
    </row>
    <row r="30474" spans="2:6" x14ac:dyDescent="0.2">
      <c r="B30474" s="7" t="s">
        <v>30580</v>
      </c>
      <c r="F30474" s="7">
        <v>453</v>
      </c>
    </row>
    <row r="30475" spans="2:6" x14ac:dyDescent="0.2">
      <c r="B30475" s="7" t="s">
        <v>30581</v>
      </c>
      <c r="F30475" s="7">
        <v>385</v>
      </c>
    </row>
    <row r="30476" spans="2:6" x14ac:dyDescent="0.2">
      <c r="B30476" s="7" t="s">
        <v>30582</v>
      </c>
      <c r="F30476" s="7">
        <v>248</v>
      </c>
    </row>
    <row r="30477" spans="2:6" x14ac:dyDescent="0.2">
      <c r="B30477" s="7" t="s">
        <v>30583</v>
      </c>
      <c r="F30477" s="7">
        <v>438</v>
      </c>
    </row>
    <row r="30478" spans="2:6" x14ac:dyDescent="0.2">
      <c r="B30478" s="7" t="s">
        <v>30584</v>
      </c>
      <c r="F30478" s="7">
        <v>348</v>
      </c>
    </row>
    <row r="30479" spans="2:6" x14ac:dyDescent="0.2">
      <c r="B30479" s="7" t="s">
        <v>30585</v>
      </c>
      <c r="F30479" s="7">
        <v>299</v>
      </c>
    </row>
    <row r="30480" spans="2:6" x14ac:dyDescent="0.2">
      <c r="B30480" s="7" t="s">
        <v>30586</v>
      </c>
      <c r="F30480" s="7">
        <v>253</v>
      </c>
    </row>
    <row r="30481" spans="2:6" x14ac:dyDescent="0.2">
      <c r="B30481" s="7" t="s">
        <v>30587</v>
      </c>
      <c r="F30481" s="7">
        <v>366</v>
      </c>
    </row>
    <row r="30482" spans="2:6" x14ac:dyDescent="0.2">
      <c r="B30482" s="7" t="s">
        <v>30588</v>
      </c>
      <c r="F30482" s="7">
        <v>301</v>
      </c>
    </row>
    <row r="30483" spans="2:6" x14ac:dyDescent="0.2">
      <c r="B30483" s="7" t="s">
        <v>30589</v>
      </c>
      <c r="F30483" s="7">
        <v>375</v>
      </c>
    </row>
    <row r="30484" spans="2:6" x14ac:dyDescent="0.2">
      <c r="B30484" s="7" t="s">
        <v>30590</v>
      </c>
      <c r="F30484" s="7">
        <v>341</v>
      </c>
    </row>
    <row r="30485" spans="2:6" x14ac:dyDescent="0.2">
      <c r="B30485" s="7" t="s">
        <v>30591</v>
      </c>
      <c r="F30485" s="7">
        <v>414</v>
      </c>
    </row>
    <row r="30486" spans="2:6" x14ac:dyDescent="0.2">
      <c r="B30486" s="7" t="s">
        <v>30592</v>
      </c>
      <c r="F30486" s="7">
        <v>247</v>
      </c>
    </row>
    <row r="30487" spans="2:6" x14ac:dyDescent="0.2">
      <c r="B30487" s="7" t="s">
        <v>30593</v>
      </c>
      <c r="F30487" s="7">
        <v>381</v>
      </c>
    </row>
    <row r="30488" spans="2:6" x14ac:dyDescent="0.2">
      <c r="B30488" s="7" t="s">
        <v>30594</v>
      </c>
      <c r="F30488" s="7">
        <v>363</v>
      </c>
    </row>
    <row r="30489" spans="2:6" x14ac:dyDescent="0.2">
      <c r="B30489" s="7" t="s">
        <v>30595</v>
      </c>
      <c r="F30489" s="7">
        <v>310</v>
      </c>
    </row>
    <row r="30490" spans="2:6" x14ac:dyDescent="0.2">
      <c r="B30490" s="7" t="s">
        <v>30596</v>
      </c>
      <c r="F30490" s="7">
        <v>388</v>
      </c>
    </row>
    <row r="30491" spans="2:6" x14ac:dyDescent="0.2">
      <c r="B30491" s="7" t="s">
        <v>30597</v>
      </c>
      <c r="F30491" s="7">
        <v>386</v>
      </c>
    </row>
    <row r="30492" spans="2:6" x14ac:dyDescent="0.2">
      <c r="B30492" s="7" t="s">
        <v>30598</v>
      </c>
      <c r="F30492" s="7">
        <v>462</v>
      </c>
    </row>
    <row r="30493" spans="2:6" x14ac:dyDescent="0.2">
      <c r="B30493" s="7" t="s">
        <v>30599</v>
      </c>
      <c r="F30493" s="7">
        <v>253</v>
      </c>
    </row>
    <row r="30494" spans="2:6" x14ac:dyDescent="0.2">
      <c r="B30494" s="7" t="s">
        <v>30600</v>
      </c>
      <c r="F30494" s="7">
        <v>459</v>
      </c>
    </row>
    <row r="30495" spans="2:6" x14ac:dyDescent="0.2">
      <c r="B30495" s="7" t="s">
        <v>30601</v>
      </c>
      <c r="F30495" s="7">
        <v>352</v>
      </c>
    </row>
    <row r="30496" spans="2:6" x14ac:dyDescent="0.2">
      <c r="B30496" s="7" t="s">
        <v>30602</v>
      </c>
      <c r="F30496" s="7">
        <v>358</v>
      </c>
    </row>
    <row r="30497" spans="2:6" x14ac:dyDescent="0.2">
      <c r="B30497" s="7" t="s">
        <v>30603</v>
      </c>
      <c r="F30497" s="7">
        <v>203</v>
      </c>
    </row>
    <row r="30498" spans="2:6" x14ac:dyDescent="0.2">
      <c r="B30498" s="7" t="s">
        <v>30604</v>
      </c>
      <c r="F30498" s="7">
        <v>292</v>
      </c>
    </row>
    <row r="30499" spans="2:6" x14ac:dyDescent="0.2">
      <c r="B30499" s="7" t="s">
        <v>30605</v>
      </c>
      <c r="F30499" s="7">
        <v>367</v>
      </c>
    </row>
    <row r="30500" spans="2:6" x14ac:dyDescent="0.2">
      <c r="B30500" s="7" t="s">
        <v>30606</v>
      </c>
      <c r="F30500" s="7">
        <v>497</v>
      </c>
    </row>
    <row r="30501" spans="2:6" x14ac:dyDescent="0.2">
      <c r="B30501" s="7" t="s">
        <v>30607</v>
      </c>
      <c r="F30501" s="7">
        <v>370</v>
      </c>
    </row>
    <row r="30502" spans="2:6" x14ac:dyDescent="0.2">
      <c r="B30502" s="7" t="s">
        <v>30608</v>
      </c>
      <c r="F30502" s="7">
        <v>381</v>
      </c>
    </row>
    <row r="30503" spans="2:6" x14ac:dyDescent="0.2">
      <c r="B30503" s="7" t="s">
        <v>30609</v>
      </c>
      <c r="F30503" s="7">
        <v>280</v>
      </c>
    </row>
    <row r="30504" spans="2:6" x14ac:dyDescent="0.2">
      <c r="B30504" s="7" t="s">
        <v>30610</v>
      </c>
      <c r="F30504" s="7">
        <v>408</v>
      </c>
    </row>
    <row r="30505" spans="2:6" x14ac:dyDescent="0.2">
      <c r="B30505" s="7" t="s">
        <v>30611</v>
      </c>
      <c r="F30505" s="7">
        <v>406</v>
      </c>
    </row>
    <row r="30506" spans="2:6" x14ac:dyDescent="0.2">
      <c r="B30506" s="7" t="s">
        <v>30612</v>
      </c>
      <c r="F30506" s="7">
        <v>406</v>
      </c>
    </row>
    <row r="30507" spans="2:6" x14ac:dyDescent="0.2">
      <c r="B30507" s="7" t="s">
        <v>30613</v>
      </c>
      <c r="F30507" s="7">
        <v>401</v>
      </c>
    </row>
    <row r="30508" spans="2:6" x14ac:dyDescent="0.2">
      <c r="B30508" s="7" t="s">
        <v>30614</v>
      </c>
      <c r="F30508" s="7">
        <v>445</v>
      </c>
    </row>
    <row r="30509" spans="2:6" x14ac:dyDescent="0.2">
      <c r="B30509" s="7" t="s">
        <v>30615</v>
      </c>
      <c r="F30509" s="7">
        <v>261</v>
      </c>
    </row>
    <row r="30510" spans="2:6" x14ac:dyDescent="0.2">
      <c r="B30510" s="7" t="s">
        <v>30616</v>
      </c>
      <c r="F30510" s="7">
        <v>391</v>
      </c>
    </row>
    <row r="30511" spans="2:6" x14ac:dyDescent="0.2">
      <c r="B30511" s="7" t="s">
        <v>30617</v>
      </c>
      <c r="F30511" s="7">
        <v>238</v>
      </c>
    </row>
    <row r="30512" spans="2:6" x14ac:dyDescent="0.2">
      <c r="B30512" s="7" t="s">
        <v>30618</v>
      </c>
      <c r="F30512" s="7">
        <v>222</v>
      </c>
    </row>
    <row r="30513" spans="2:6" x14ac:dyDescent="0.2">
      <c r="B30513" s="7" t="s">
        <v>30619</v>
      </c>
      <c r="F30513" s="7">
        <v>228</v>
      </c>
    </row>
    <row r="30514" spans="2:6" x14ac:dyDescent="0.2">
      <c r="B30514" s="7" t="s">
        <v>30620</v>
      </c>
      <c r="F30514" s="7">
        <v>0</v>
      </c>
    </row>
    <row r="30515" spans="2:6" x14ac:dyDescent="0.2">
      <c r="B30515" s="7" t="s">
        <v>30621</v>
      </c>
      <c r="F30515" s="7">
        <v>362</v>
      </c>
    </row>
    <row r="30516" spans="2:6" x14ac:dyDescent="0.2">
      <c r="B30516" s="7" t="s">
        <v>30622</v>
      </c>
      <c r="F30516" s="7">
        <v>439</v>
      </c>
    </row>
    <row r="30517" spans="2:6" x14ac:dyDescent="0.2">
      <c r="B30517" s="7" t="s">
        <v>30623</v>
      </c>
      <c r="F30517" s="7">
        <v>412</v>
      </c>
    </row>
    <row r="30518" spans="2:6" x14ac:dyDescent="0.2">
      <c r="B30518" s="7" t="s">
        <v>30624</v>
      </c>
      <c r="F30518" s="7">
        <v>515</v>
      </c>
    </row>
    <row r="30519" spans="2:6" x14ac:dyDescent="0.2">
      <c r="B30519" s="7" t="s">
        <v>30625</v>
      </c>
      <c r="F30519" s="7">
        <v>323</v>
      </c>
    </row>
    <row r="30520" spans="2:6" x14ac:dyDescent="0.2">
      <c r="B30520" s="7" t="s">
        <v>30626</v>
      </c>
      <c r="F30520" s="7">
        <v>191</v>
      </c>
    </row>
    <row r="30521" spans="2:6" x14ac:dyDescent="0.2">
      <c r="B30521" s="7" t="s">
        <v>30627</v>
      </c>
      <c r="F30521" s="7">
        <v>307</v>
      </c>
    </row>
    <row r="30522" spans="2:6" x14ac:dyDescent="0.2">
      <c r="B30522" s="7" t="s">
        <v>30628</v>
      </c>
      <c r="F30522" s="7">
        <v>372</v>
      </c>
    </row>
    <row r="30523" spans="2:6" x14ac:dyDescent="0.2">
      <c r="B30523" s="7" t="s">
        <v>30629</v>
      </c>
      <c r="F30523" s="7">
        <v>309</v>
      </c>
    </row>
    <row r="30524" spans="2:6" x14ac:dyDescent="0.2">
      <c r="B30524" s="7" t="s">
        <v>30630</v>
      </c>
      <c r="F30524" s="7">
        <v>389</v>
      </c>
    </row>
    <row r="30525" spans="2:6" x14ac:dyDescent="0.2">
      <c r="B30525" s="7" t="s">
        <v>30631</v>
      </c>
      <c r="F30525" s="7">
        <v>314</v>
      </c>
    </row>
    <row r="30526" spans="2:6" x14ac:dyDescent="0.2">
      <c r="B30526" s="7" t="s">
        <v>30632</v>
      </c>
      <c r="F30526" s="7">
        <v>269</v>
      </c>
    </row>
    <row r="30527" spans="2:6" x14ac:dyDescent="0.2">
      <c r="B30527" s="7" t="s">
        <v>30633</v>
      </c>
      <c r="F30527" s="7">
        <v>245</v>
      </c>
    </row>
    <row r="30528" spans="2:6" x14ac:dyDescent="0.2">
      <c r="B30528" s="7" t="s">
        <v>30634</v>
      </c>
      <c r="F30528" s="7">
        <v>244</v>
      </c>
    </row>
    <row r="30529" spans="2:6" x14ac:dyDescent="0.2">
      <c r="B30529" s="7" t="s">
        <v>30635</v>
      </c>
      <c r="F30529" s="7">
        <v>212</v>
      </c>
    </row>
    <row r="30530" spans="2:6" x14ac:dyDescent="0.2">
      <c r="B30530" s="7" t="s">
        <v>30636</v>
      </c>
      <c r="F30530" s="7">
        <v>313</v>
      </c>
    </row>
    <row r="30531" spans="2:6" x14ac:dyDescent="0.2">
      <c r="B30531" s="7" t="s">
        <v>30637</v>
      </c>
      <c r="F30531" s="7">
        <v>336</v>
      </c>
    </row>
    <row r="30532" spans="2:6" x14ac:dyDescent="0.2">
      <c r="B30532" s="7" t="s">
        <v>30638</v>
      </c>
      <c r="F30532" s="7">
        <v>338</v>
      </c>
    </row>
    <row r="30533" spans="2:6" x14ac:dyDescent="0.2">
      <c r="B30533" s="7" t="s">
        <v>30639</v>
      </c>
      <c r="F30533" s="7">
        <v>305</v>
      </c>
    </row>
    <row r="30534" spans="2:6" x14ac:dyDescent="0.2">
      <c r="B30534" s="7" t="s">
        <v>30640</v>
      </c>
      <c r="F30534" s="7">
        <v>319</v>
      </c>
    </row>
    <row r="30535" spans="2:6" x14ac:dyDescent="0.2">
      <c r="B30535" s="7" t="s">
        <v>30641</v>
      </c>
      <c r="F30535" s="7">
        <v>351</v>
      </c>
    </row>
    <row r="30536" spans="2:6" x14ac:dyDescent="0.2">
      <c r="B30536" s="7" t="s">
        <v>30642</v>
      </c>
      <c r="F30536" s="7">
        <v>314</v>
      </c>
    </row>
    <row r="30537" spans="2:6" x14ac:dyDescent="0.2">
      <c r="B30537" s="7" t="s">
        <v>30643</v>
      </c>
      <c r="F30537" s="7">
        <v>368</v>
      </c>
    </row>
    <row r="30538" spans="2:6" x14ac:dyDescent="0.2">
      <c r="B30538" s="7" t="s">
        <v>30644</v>
      </c>
      <c r="F30538" s="7">
        <v>370</v>
      </c>
    </row>
    <row r="30539" spans="2:6" x14ac:dyDescent="0.2">
      <c r="B30539" s="7" t="s">
        <v>30645</v>
      </c>
      <c r="F30539" s="7">
        <v>144</v>
      </c>
    </row>
    <row r="30540" spans="2:6" x14ac:dyDescent="0.2">
      <c r="B30540" s="7" t="s">
        <v>30646</v>
      </c>
      <c r="F30540" s="7">
        <v>378</v>
      </c>
    </row>
    <row r="30541" spans="2:6" x14ac:dyDescent="0.2">
      <c r="B30541" s="7" t="s">
        <v>30647</v>
      </c>
      <c r="F30541" s="7">
        <v>166</v>
      </c>
    </row>
    <row r="30542" spans="2:6" x14ac:dyDescent="0.2">
      <c r="B30542" s="7" t="s">
        <v>30648</v>
      </c>
      <c r="F30542" s="7">
        <v>365</v>
      </c>
    </row>
    <row r="30543" spans="2:6" x14ac:dyDescent="0.2">
      <c r="B30543" s="7" t="s">
        <v>30649</v>
      </c>
      <c r="F30543" s="7">
        <v>323</v>
      </c>
    </row>
    <row r="30544" spans="2:6" x14ac:dyDescent="0.2">
      <c r="B30544" s="7" t="s">
        <v>30650</v>
      </c>
      <c r="F30544" s="7">
        <v>330</v>
      </c>
    </row>
    <row r="30545" spans="2:6" x14ac:dyDescent="0.2">
      <c r="B30545" s="7" t="s">
        <v>30651</v>
      </c>
      <c r="F30545" s="7">
        <v>329</v>
      </c>
    </row>
    <row r="30546" spans="2:6" x14ac:dyDescent="0.2">
      <c r="B30546" s="7" t="s">
        <v>30652</v>
      </c>
      <c r="F30546" s="7">
        <v>368</v>
      </c>
    </row>
    <row r="30547" spans="2:6" x14ac:dyDescent="0.2">
      <c r="B30547" s="7" t="s">
        <v>30653</v>
      </c>
      <c r="F30547" s="7">
        <v>433</v>
      </c>
    </row>
    <row r="30548" spans="2:6" x14ac:dyDescent="0.2">
      <c r="B30548" s="7" t="s">
        <v>30654</v>
      </c>
      <c r="F30548" s="7">
        <v>348</v>
      </c>
    </row>
    <row r="30549" spans="2:6" x14ac:dyDescent="0.2">
      <c r="B30549" s="7" t="s">
        <v>30655</v>
      </c>
      <c r="F30549" s="7">
        <v>411</v>
      </c>
    </row>
    <row r="30550" spans="2:6" x14ac:dyDescent="0.2">
      <c r="B30550" s="7" t="s">
        <v>30656</v>
      </c>
      <c r="F30550" s="7">
        <v>533</v>
      </c>
    </row>
    <row r="30551" spans="2:6" x14ac:dyDescent="0.2">
      <c r="B30551" s="7" t="s">
        <v>30657</v>
      </c>
      <c r="F30551" s="7">
        <v>409</v>
      </c>
    </row>
    <row r="30552" spans="2:6" x14ac:dyDescent="0.2">
      <c r="B30552" s="7" t="s">
        <v>30658</v>
      </c>
      <c r="F30552" s="7">
        <v>331</v>
      </c>
    </row>
    <row r="30553" spans="2:6" x14ac:dyDescent="0.2">
      <c r="B30553" s="7" t="s">
        <v>30659</v>
      </c>
      <c r="F30553" s="7">
        <v>377</v>
      </c>
    </row>
    <row r="30554" spans="2:6" x14ac:dyDescent="0.2">
      <c r="B30554" s="7" t="s">
        <v>30660</v>
      </c>
      <c r="F30554" s="7">
        <v>359</v>
      </c>
    </row>
    <row r="30555" spans="2:6" x14ac:dyDescent="0.2">
      <c r="B30555" s="7" t="s">
        <v>30661</v>
      </c>
      <c r="F30555" s="7">
        <v>368</v>
      </c>
    </row>
    <row r="30556" spans="2:6" x14ac:dyDescent="0.2">
      <c r="B30556" s="7" t="s">
        <v>30662</v>
      </c>
      <c r="F30556" s="7">
        <v>300</v>
      </c>
    </row>
    <row r="30557" spans="2:6" x14ac:dyDescent="0.2">
      <c r="B30557" s="7" t="s">
        <v>30663</v>
      </c>
      <c r="F30557" s="7">
        <v>472</v>
      </c>
    </row>
    <row r="30558" spans="2:6" x14ac:dyDescent="0.2">
      <c r="B30558" s="7" t="s">
        <v>30664</v>
      </c>
      <c r="F30558" s="7">
        <v>294</v>
      </c>
    </row>
    <row r="30559" spans="2:6" x14ac:dyDescent="0.2">
      <c r="B30559" s="7" t="s">
        <v>30665</v>
      </c>
      <c r="F30559" s="7">
        <v>402</v>
      </c>
    </row>
    <row r="30560" spans="2:6" x14ac:dyDescent="0.2">
      <c r="B30560" s="7" t="s">
        <v>30666</v>
      </c>
      <c r="F30560" s="7">
        <v>411</v>
      </c>
    </row>
    <row r="30561" spans="2:6" x14ac:dyDescent="0.2">
      <c r="B30561" s="7" t="s">
        <v>30667</v>
      </c>
      <c r="F30561" s="7">
        <v>508</v>
      </c>
    </row>
    <row r="30562" spans="2:6" x14ac:dyDescent="0.2">
      <c r="B30562" s="7" t="s">
        <v>30668</v>
      </c>
      <c r="F30562" s="7">
        <v>367</v>
      </c>
    </row>
    <row r="30563" spans="2:6" x14ac:dyDescent="0.2">
      <c r="B30563" s="7" t="s">
        <v>30669</v>
      </c>
      <c r="F30563" s="7">
        <v>421</v>
      </c>
    </row>
    <row r="30564" spans="2:6" x14ac:dyDescent="0.2">
      <c r="B30564" s="7" t="s">
        <v>30670</v>
      </c>
      <c r="F30564" s="7">
        <v>282</v>
      </c>
    </row>
    <row r="30565" spans="2:6" x14ac:dyDescent="0.2">
      <c r="B30565" s="7" t="s">
        <v>30671</v>
      </c>
      <c r="F30565" s="7">
        <v>338</v>
      </c>
    </row>
    <row r="30566" spans="2:6" x14ac:dyDescent="0.2">
      <c r="B30566" s="7" t="s">
        <v>30672</v>
      </c>
      <c r="F30566" s="7">
        <v>321</v>
      </c>
    </row>
    <row r="30567" spans="2:6" x14ac:dyDescent="0.2">
      <c r="B30567" s="7" t="s">
        <v>30673</v>
      </c>
      <c r="F30567" s="7">
        <v>446</v>
      </c>
    </row>
    <row r="30568" spans="2:6" x14ac:dyDescent="0.2">
      <c r="B30568" s="7" t="s">
        <v>30674</v>
      </c>
      <c r="F30568" s="7">
        <v>367</v>
      </c>
    </row>
    <row r="30569" spans="2:6" x14ac:dyDescent="0.2">
      <c r="B30569" s="7" t="s">
        <v>30675</v>
      </c>
      <c r="F30569" s="7">
        <v>344</v>
      </c>
    </row>
    <row r="30570" spans="2:6" x14ac:dyDescent="0.2">
      <c r="B30570" s="7" t="s">
        <v>30676</v>
      </c>
      <c r="F30570" s="7">
        <v>260</v>
      </c>
    </row>
    <row r="30571" spans="2:6" x14ac:dyDescent="0.2">
      <c r="B30571" s="7" t="s">
        <v>30677</v>
      </c>
      <c r="F30571" s="7">
        <v>373</v>
      </c>
    </row>
    <row r="30572" spans="2:6" x14ac:dyDescent="0.2">
      <c r="B30572" s="7" t="s">
        <v>30678</v>
      </c>
      <c r="F30572" s="7">
        <v>302</v>
      </c>
    </row>
    <row r="30573" spans="2:6" x14ac:dyDescent="0.2">
      <c r="B30573" s="7" t="s">
        <v>30679</v>
      </c>
      <c r="F30573" s="7">
        <v>373</v>
      </c>
    </row>
    <row r="30574" spans="2:6" x14ac:dyDescent="0.2">
      <c r="B30574" s="7" t="s">
        <v>30680</v>
      </c>
      <c r="F30574" s="7">
        <v>540</v>
      </c>
    </row>
    <row r="30575" spans="2:6" x14ac:dyDescent="0.2">
      <c r="B30575" s="7" t="s">
        <v>30681</v>
      </c>
      <c r="F30575" s="7">
        <v>335</v>
      </c>
    </row>
    <row r="30576" spans="2:6" x14ac:dyDescent="0.2">
      <c r="B30576" s="7" t="s">
        <v>30682</v>
      </c>
      <c r="F30576" s="7">
        <v>319</v>
      </c>
    </row>
    <row r="30577" spans="2:6" x14ac:dyDescent="0.2">
      <c r="B30577" s="7" t="s">
        <v>30683</v>
      </c>
      <c r="F30577" s="7">
        <v>349</v>
      </c>
    </row>
    <row r="30578" spans="2:6" x14ac:dyDescent="0.2">
      <c r="B30578" s="7" t="s">
        <v>30684</v>
      </c>
      <c r="F30578" s="7">
        <v>491</v>
      </c>
    </row>
    <row r="30579" spans="2:6" x14ac:dyDescent="0.2">
      <c r="B30579" s="7" t="s">
        <v>30685</v>
      </c>
      <c r="F30579" s="7">
        <v>366</v>
      </c>
    </row>
    <row r="30580" spans="2:6" x14ac:dyDescent="0.2">
      <c r="B30580" s="7" t="s">
        <v>30686</v>
      </c>
      <c r="F30580" s="7">
        <v>317</v>
      </c>
    </row>
    <row r="30581" spans="2:6" x14ac:dyDescent="0.2">
      <c r="B30581" s="7" t="s">
        <v>30687</v>
      </c>
      <c r="F30581" s="7">
        <v>377</v>
      </c>
    </row>
    <row r="30582" spans="2:6" x14ac:dyDescent="0.2">
      <c r="B30582" s="7" t="s">
        <v>30688</v>
      </c>
      <c r="F30582" s="7">
        <v>336</v>
      </c>
    </row>
    <row r="30583" spans="2:6" x14ac:dyDescent="0.2">
      <c r="B30583" s="7" t="s">
        <v>30689</v>
      </c>
      <c r="F30583" s="7">
        <v>532</v>
      </c>
    </row>
    <row r="30584" spans="2:6" x14ac:dyDescent="0.2">
      <c r="B30584" s="7" t="s">
        <v>30690</v>
      </c>
      <c r="F30584" s="7">
        <v>380</v>
      </c>
    </row>
    <row r="30585" spans="2:6" x14ac:dyDescent="0.2">
      <c r="B30585" s="7" t="s">
        <v>30691</v>
      </c>
      <c r="F30585" s="7">
        <v>391</v>
      </c>
    </row>
    <row r="30586" spans="2:6" x14ac:dyDescent="0.2">
      <c r="B30586" s="7" t="s">
        <v>30692</v>
      </c>
      <c r="F30586" s="7">
        <v>305</v>
      </c>
    </row>
    <row r="30587" spans="2:6" x14ac:dyDescent="0.2">
      <c r="B30587" s="7" t="s">
        <v>30693</v>
      </c>
      <c r="F30587" s="7">
        <v>390</v>
      </c>
    </row>
    <row r="30588" spans="2:6" x14ac:dyDescent="0.2">
      <c r="B30588" s="7" t="s">
        <v>30694</v>
      </c>
      <c r="F30588" s="7">
        <v>357</v>
      </c>
    </row>
    <row r="30589" spans="2:6" x14ac:dyDescent="0.2">
      <c r="B30589" s="7" t="s">
        <v>30695</v>
      </c>
      <c r="F30589" s="7">
        <v>453</v>
      </c>
    </row>
    <row r="30590" spans="2:6" x14ac:dyDescent="0.2">
      <c r="B30590" s="7" t="s">
        <v>30696</v>
      </c>
      <c r="F30590" s="7">
        <v>460</v>
      </c>
    </row>
    <row r="30591" spans="2:6" x14ac:dyDescent="0.2">
      <c r="B30591" s="7" t="s">
        <v>30697</v>
      </c>
      <c r="F30591" s="7">
        <v>319</v>
      </c>
    </row>
    <row r="30592" spans="2:6" x14ac:dyDescent="0.2">
      <c r="B30592" s="7" t="s">
        <v>30698</v>
      </c>
      <c r="F30592" s="7">
        <v>373</v>
      </c>
    </row>
    <row r="30593" spans="2:6" x14ac:dyDescent="0.2">
      <c r="B30593" s="7" t="s">
        <v>30699</v>
      </c>
      <c r="F30593" s="7">
        <v>283</v>
      </c>
    </row>
    <row r="30594" spans="2:6" x14ac:dyDescent="0.2">
      <c r="B30594" s="7" t="s">
        <v>30700</v>
      </c>
      <c r="F30594" s="7">
        <v>459</v>
      </c>
    </row>
    <row r="30595" spans="2:6" x14ac:dyDescent="0.2">
      <c r="B30595" s="7" t="s">
        <v>30701</v>
      </c>
      <c r="F30595" s="7">
        <v>379</v>
      </c>
    </row>
    <row r="30596" spans="2:6" x14ac:dyDescent="0.2">
      <c r="B30596" s="7" t="s">
        <v>30702</v>
      </c>
      <c r="F30596" s="7">
        <v>318</v>
      </c>
    </row>
    <row r="30597" spans="2:6" x14ac:dyDescent="0.2">
      <c r="B30597" s="7" t="s">
        <v>30703</v>
      </c>
      <c r="F30597" s="7">
        <v>190</v>
      </c>
    </row>
    <row r="30598" spans="2:6" x14ac:dyDescent="0.2">
      <c r="B30598" s="7" t="s">
        <v>30704</v>
      </c>
      <c r="F30598" s="7">
        <v>315</v>
      </c>
    </row>
    <row r="30599" spans="2:6" x14ac:dyDescent="0.2">
      <c r="B30599" s="7" t="s">
        <v>30705</v>
      </c>
      <c r="F30599" s="7">
        <v>347</v>
      </c>
    </row>
    <row r="30600" spans="2:6" x14ac:dyDescent="0.2">
      <c r="B30600" s="7" t="s">
        <v>30706</v>
      </c>
      <c r="F30600" s="7">
        <v>429</v>
      </c>
    </row>
    <row r="30601" spans="2:6" x14ac:dyDescent="0.2">
      <c r="B30601" s="7" t="s">
        <v>30707</v>
      </c>
      <c r="F30601" s="7">
        <v>408</v>
      </c>
    </row>
    <row r="30602" spans="2:6" x14ac:dyDescent="0.2">
      <c r="B30602" s="7" t="s">
        <v>30708</v>
      </c>
      <c r="F30602" s="7">
        <v>325</v>
      </c>
    </row>
    <row r="30603" spans="2:6" x14ac:dyDescent="0.2">
      <c r="B30603" s="7" t="s">
        <v>30709</v>
      </c>
      <c r="F30603" s="7">
        <v>337</v>
      </c>
    </row>
    <row r="30604" spans="2:6" x14ac:dyDescent="0.2">
      <c r="B30604" s="7" t="s">
        <v>30710</v>
      </c>
      <c r="F30604" s="7">
        <v>125</v>
      </c>
    </row>
    <row r="30605" spans="2:6" x14ac:dyDescent="0.2">
      <c r="B30605" s="7" t="s">
        <v>30711</v>
      </c>
      <c r="F30605" s="7">
        <v>141</v>
      </c>
    </row>
    <row r="30606" spans="2:6" x14ac:dyDescent="0.2">
      <c r="B30606" s="7" t="s">
        <v>30712</v>
      </c>
      <c r="F30606" s="7">
        <v>153</v>
      </c>
    </row>
    <row r="30607" spans="2:6" x14ac:dyDescent="0.2">
      <c r="B30607" s="7" t="s">
        <v>30713</v>
      </c>
      <c r="F30607" s="7">
        <v>155</v>
      </c>
    </row>
    <row r="30608" spans="2:6" x14ac:dyDescent="0.2">
      <c r="B30608" s="7" t="s">
        <v>30714</v>
      </c>
      <c r="F30608" s="7">
        <v>180</v>
      </c>
    </row>
    <row r="30609" spans="2:6" x14ac:dyDescent="0.2">
      <c r="B30609" s="7" t="s">
        <v>30715</v>
      </c>
      <c r="F30609" s="7">
        <v>141</v>
      </c>
    </row>
    <row r="30610" spans="2:6" x14ac:dyDescent="0.2">
      <c r="B30610" s="7" t="s">
        <v>30716</v>
      </c>
      <c r="F30610" s="7">
        <v>141</v>
      </c>
    </row>
    <row r="30611" spans="2:6" x14ac:dyDescent="0.2">
      <c r="B30611" s="7" t="s">
        <v>30717</v>
      </c>
      <c r="F30611" s="7">
        <v>104</v>
      </c>
    </row>
    <row r="30612" spans="2:6" x14ac:dyDescent="0.2">
      <c r="B30612" s="7" t="s">
        <v>30718</v>
      </c>
      <c r="F30612" s="7">
        <v>103</v>
      </c>
    </row>
    <row r="30613" spans="2:6" x14ac:dyDescent="0.2">
      <c r="B30613" s="7" t="s">
        <v>30719</v>
      </c>
      <c r="F30613" s="7">
        <v>88</v>
      </c>
    </row>
    <row r="30614" spans="2:6" x14ac:dyDescent="0.2">
      <c r="B30614" s="7" t="s">
        <v>30720</v>
      </c>
      <c r="F30614" s="7">
        <v>0</v>
      </c>
    </row>
    <row r="30615" spans="2:6" x14ac:dyDescent="0.2">
      <c r="B30615" s="7" t="s">
        <v>30721</v>
      </c>
      <c r="F30615" s="7">
        <v>140</v>
      </c>
    </row>
    <row r="30616" spans="2:6" x14ac:dyDescent="0.2">
      <c r="B30616" s="7" t="s">
        <v>30722</v>
      </c>
      <c r="F30616" s="7">
        <v>141</v>
      </c>
    </row>
    <row r="30617" spans="2:6" x14ac:dyDescent="0.2">
      <c r="B30617" s="7" t="s">
        <v>30723</v>
      </c>
      <c r="F30617" s="7">
        <v>149</v>
      </c>
    </row>
    <row r="30618" spans="2:6" x14ac:dyDescent="0.2">
      <c r="B30618" s="7" t="s">
        <v>30724</v>
      </c>
      <c r="F30618" s="7">
        <v>190</v>
      </c>
    </row>
    <row r="30619" spans="2:6" x14ac:dyDescent="0.2">
      <c r="B30619" s="7" t="s">
        <v>30725</v>
      </c>
      <c r="F30619" s="7">
        <v>158</v>
      </c>
    </row>
    <row r="30620" spans="2:6" x14ac:dyDescent="0.2">
      <c r="B30620" s="7" t="s">
        <v>30726</v>
      </c>
      <c r="F30620" s="7">
        <v>90</v>
      </c>
    </row>
    <row r="30621" spans="2:6" x14ac:dyDescent="0.2">
      <c r="B30621" s="7" t="s">
        <v>30727</v>
      </c>
      <c r="F30621" s="7">
        <v>167</v>
      </c>
    </row>
    <row r="30622" spans="2:6" x14ac:dyDescent="0.2">
      <c r="B30622" s="7" t="s">
        <v>30728</v>
      </c>
      <c r="F30622" s="7">
        <v>149</v>
      </c>
    </row>
    <row r="30623" spans="2:6" x14ac:dyDescent="0.2">
      <c r="B30623" s="7" t="s">
        <v>30729</v>
      </c>
      <c r="F30623" s="7">
        <v>88</v>
      </c>
    </row>
    <row r="30624" spans="2:6" x14ac:dyDescent="0.2">
      <c r="B30624" s="7" t="s">
        <v>30730</v>
      </c>
      <c r="F30624" s="7">
        <v>138</v>
      </c>
    </row>
    <row r="30625" spans="2:6" x14ac:dyDescent="0.2">
      <c r="B30625" s="7" t="s">
        <v>30731</v>
      </c>
      <c r="F30625" s="7">
        <v>158</v>
      </c>
    </row>
    <row r="30626" spans="2:6" x14ac:dyDescent="0.2">
      <c r="B30626" s="7" t="s">
        <v>30732</v>
      </c>
      <c r="F30626" s="7">
        <v>212</v>
      </c>
    </row>
    <row r="30627" spans="2:6" x14ac:dyDescent="0.2">
      <c r="B30627" s="7" t="s">
        <v>30733</v>
      </c>
      <c r="F30627" s="7">
        <v>193</v>
      </c>
    </row>
    <row r="30628" spans="2:6" x14ac:dyDescent="0.2">
      <c r="B30628" s="7" t="s">
        <v>30734</v>
      </c>
      <c r="F30628" s="7">
        <v>99</v>
      </c>
    </row>
    <row r="30629" spans="2:6" x14ac:dyDescent="0.2">
      <c r="B30629" s="7" t="s">
        <v>30735</v>
      </c>
      <c r="F30629" s="7">
        <v>60</v>
      </c>
    </row>
    <row r="30630" spans="2:6" x14ac:dyDescent="0.2">
      <c r="B30630" s="7" t="s">
        <v>30736</v>
      </c>
      <c r="F30630" s="7">
        <v>129</v>
      </c>
    </row>
    <row r="30631" spans="2:6" x14ac:dyDescent="0.2">
      <c r="B30631" s="7" t="s">
        <v>30737</v>
      </c>
      <c r="F30631" s="7">
        <v>122</v>
      </c>
    </row>
    <row r="30632" spans="2:6" x14ac:dyDescent="0.2">
      <c r="B30632" s="7" t="s">
        <v>30738</v>
      </c>
      <c r="F30632" s="7">
        <v>203</v>
      </c>
    </row>
    <row r="30633" spans="2:6" x14ac:dyDescent="0.2">
      <c r="B30633" s="7" t="s">
        <v>30739</v>
      </c>
      <c r="F30633" s="7">
        <v>131</v>
      </c>
    </row>
    <row r="30634" spans="2:6" x14ac:dyDescent="0.2">
      <c r="B30634" s="7" t="s">
        <v>30740</v>
      </c>
      <c r="F30634" s="7">
        <v>119</v>
      </c>
    </row>
    <row r="30635" spans="2:6" x14ac:dyDescent="0.2">
      <c r="B30635" s="7" t="s">
        <v>30741</v>
      </c>
      <c r="F30635" s="7">
        <v>153</v>
      </c>
    </row>
    <row r="30636" spans="2:6" x14ac:dyDescent="0.2">
      <c r="B30636" s="7" t="s">
        <v>30742</v>
      </c>
      <c r="F30636" s="7">
        <v>166</v>
      </c>
    </row>
    <row r="30637" spans="2:6" x14ac:dyDescent="0.2">
      <c r="B30637" s="7" t="s">
        <v>30743</v>
      </c>
      <c r="F30637" s="7">
        <v>118</v>
      </c>
    </row>
    <row r="30638" spans="2:6" x14ac:dyDescent="0.2">
      <c r="B30638" s="7" t="s">
        <v>30744</v>
      </c>
      <c r="F30638" s="7">
        <v>163</v>
      </c>
    </row>
    <row r="30639" spans="2:6" x14ac:dyDescent="0.2">
      <c r="B30639" s="7" t="s">
        <v>30745</v>
      </c>
      <c r="F30639" s="7">
        <v>53</v>
      </c>
    </row>
    <row r="30640" spans="2:6" x14ac:dyDescent="0.2">
      <c r="B30640" s="7" t="s">
        <v>30746</v>
      </c>
      <c r="F30640" s="7">
        <v>177</v>
      </c>
    </row>
    <row r="30641" spans="2:6" x14ac:dyDescent="0.2">
      <c r="B30641" s="7" t="s">
        <v>30747</v>
      </c>
      <c r="F30641" s="7">
        <v>123</v>
      </c>
    </row>
    <row r="30642" spans="2:6" x14ac:dyDescent="0.2">
      <c r="B30642" s="7" t="s">
        <v>30748</v>
      </c>
      <c r="F30642" s="7">
        <v>192</v>
      </c>
    </row>
    <row r="30643" spans="2:6" x14ac:dyDescent="0.2">
      <c r="B30643" s="7" t="s">
        <v>30749</v>
      </c>
      <c r="F30643" s="7">
        <v>143</v>
      </c>
    </row>
    <row r="30644" spans="2:6" x14ac:dyDescent="0.2">
      <c r="B30644" s="7" t="s">
        <v>30750</v>
      </c>
      <c r="F30644" s="7">
        <v>142</v>
      </c>
    </row>
    <row r="30645" spans="2:6" x14ac:dyDescent="0.2">
      <c r="B30645" s="7" t="s">
        <v>30751</v>
      </c>
      <c r="F30645" s="7">
        <v>85</v>
      </c>
    </row>
    <row r="30646" spans="2:6" x14ac:dyDescent="0.2">
      <c r="B30646" s="7" t="s">
        <v>30752</v>
      </c>
      <c r="F30646" s="7">
        <v>156</v>
      </c>
    </row>
    <row r="30647" spans="2:6" x14ac:dyDescent="0.2">
      <c r="B30647" s="7" t="s">
        <v>30753</v>
      </c>
      <c r="F30647" s="7">
        <v>178</v>
      </c>
    </row>
    <row r="30648" spans="2:6" x14ac:dyDescent="0.2">
      <c r="B30648" s="7" t="s">
        <v>30754</v>
      </c>
      <c r="F30648" s="7">
        <v>133</v>
      </c>
    </row>
    <row r="30649" spans="2:6" x14ac:dyDescent="0.2">
      <c r="B30649" s="7" t="s">
        <v>30755</v>
      </c>
      <c r="F30649" s="7">
        <v>178</v>
      </c>
    </row>
    <row r="30650" spans="2:6" x14ac:dyDescent="0.2">
      <c r="B30650" s="7" t="s">
        <v>30756</v>
      </c>
      <c r="F30650" s="7">
        <v>226</v>
      </c>
    </row>
    <row r="30651" spans="2:6" x14ac:dyDescent="0.2">
      <c r="B30651" s="7" t="s">
        <v>30757</v>
      </c>
      <c r="F30651" s="7">
        <v>153</v>
      </c>
    </row>
    <row r="30652" spans="2:6" x14ac:dyDescent="0.2">
      <c r="B30652" s="7" t="s">
        <v>30758</v>
      </c>
      <c r="F30652" s="7">
        <v>123</v>
      </c>
    </row>
    <row r="30653" spans="2:6" x14ac:dyDescent="0.2">
      <c r="B30653" s="7" t="s">
        <v>30759</v>
      </c>
      <c r="F30653" s="7">
        <v>185</v>
      </c>
    </row>
    <row r="30654" spans="2:6" x14ac:dyDescent="0.2">
      <c r="B30654" s="7" t="s">
        <v>30760</v>
      </c>
      <c r="F30654" s="7">
        <v>103</v>
      </c>
    </row>
    <row r="30655" spans="2:6" x14ac:dyDescent="0.2">
      <c r="B30655" s="7" t="s">
        <v>30761</v>
      </c>
      <c r="F30655" s="7">
        <v>160</v>
      </c>
    </row>
    <row r="30656" spans="2:6" x14ac:dyDescent="0.2">
      <c r="B30656" s="7" t="s">
        <v>30762</v>
      </c>
      <c r="F30656" s="7">
        <v>172</v>
      </c>
    </row>
    <row r="30657" spans="2:6" x14ac:dyDescent="0.2">
      <c r="B30657" s="7" t="s">
        <v>30763</v>
      </c>
      <c r="F30657" s="7">
        <v>205</v>
      </c>
    </row>
    <row r="30658" spans="2:6" x14ac:dyDescent="0.2">
      <c r="B30658" s="7" t="s">
        <v>30764</v>
      </c>
      <c r="F30658" s="7">
        <v>142</v>
      </c>
    </row>
    <row r="30659" spans="2:6" x14ac:dyDescent="0.2">
      <c r="B30659" s="7" t="s">
        <v>30765</v>
      </c>
      <c r="F30659" s="7">
        <v>225</v>
      </c>
    </row>
    <row r="30660" spans="2:6" x14ac:dyDescent="0.2">
      <c r="B30660" s="7" t="s">
        <v>30766</v>
      </c>
      <c r="F30660" s="7">
        <v>206</v>
      </c>
    </row>
    <row r="30661" spans="2:6" x14ac:dyDescent="0.2">
      <c r="B30661" s="7" t="s">
        <v>30767</v>
      </c>
      <c r="F30661" s="7">
        <v>166</v>
      </c>
    </row>
    <row r="30662" spans="2:6" x14ac:dyDescent="0.2">
      <c r="B30662" s="7" t="s">
        <v>30768</v>
      </c>
      <c r="F30662" s="7">
        <v>141</v>
      </c>
    </row>
    <row r="30663" spans="2:6" x14ac:dyDescent="0.2">
      <c r="B30663" s="7" t="s">
        <v>30769</v>
      </c>
      <c r="F30663" s="7">
        <v>233</v>
      </c>
    </row>
    <row r="30664" spans="2:6" x14ac:dyDescent="0.2">
      <c r="B30664" s="7" t="s">
        <v>30770</v>
      </c>
      <c r="F30664" s="7">
        <v>98</v>
      </c>
    </row>
    <row r="30665" spans="2:6" x14ac:dyDescent="0.2">
      <c r="B30665" s="7" t="s">
        <v>30771</v>
      </c>
      <c r="F30665" s="7">
        <v>185</v>
      </c>
    </row>
    <row r="30666" spans="2:6" x14ac:dyDescent="0.2">
      <c r="B30666" s="7" t="s">
        <v>30772</v>
      </c>
      <c r="F30666" s="7">
        <v>142</v>
      </c>
    </row>
    <row r="30667" spans="2:6" x14ac:dyDescent="0.2">
      <c r="B30667" s="7" t="s">
        <v>30773</v>
      </c>
      <c r="F30667" s="7">
        <v>155</v>
      </c>
    </row>
    <row r="30668" spans="2:6" x14ac:dyDescent="0.2">
      <c r="B30668" s="7" t="s">
        <v>30774</v>
      </c>
      <c r="F30668" s="7">
        <v>195</v>
      </c>
    </row>
    <row r="30669" spans="2:6" x14ac:dyDescent="0.2">
      <c r="B30669" s="7" t="s">
        <v>30775</v>
      </c>
      <c r="F30669" s="7">
        <v>159</v>
      </c>
    </row>
    <row r="30670" spans="2:6" x14ac:dyDescent="0.2">
      <c r="B30670" s="7" t="s">
        <v>30776</v>
      </c>
      <c r="F30670" s="7">
        <v>162</v>
      </c>
    </row>
    <row r="30671" spans="2:6" x14ac:dyDescent="0.2">
      <c r="B30671" s="7" t="s">
        <v>30777</v>
      </c>
      <c r="F30671" s="7">
        <v>173</v>
      </c>
    </row>
    <row r="30672" spans="2:6" x14ac:dyDescent="0.2">
      <c r="B30672" s="7" t="s">
        <v>30778</v>
      </c>
      <c r="F30672" s="7">
        <v>126</v>
      </c>
    </row>
    <row r="30673" spans="2:6" x14ac:dyDescent="0.2">
      <c r="B30673" s="7" t="s">
        <v>30779</v>
      </c>
      <c r="F30673" s="7">
        <v>191</v>
      </c>
    </row>
    <row r="30674" spans="2:6" x14ac:dyDescent="0.2">
      <c r="B30674" s="7" t="s">
        <v>30780</v>
      </c>
      <c r="F30674" s="7">
        <v>170</v>
      </c>
    </row>
    <row r="30675" spans="2:6" x14ac:dyDescent="0.2">
      <c r="B30675" s="7" t="s">
        <v>30781</v>
      </c>
      <c r="F30675" s="7">
        <v>174</v>
      </c>
    </row>
    <row r="30676" spans="2:6" x14ac:dyDescent="0.2">
      <c r="B30676" s="7" t="s">
        <v>30782</v>
      </c>
      <c r="F30676" s="7">
        <v>131</v>
      </c>
    </row>
    <row r="30677" spans="2:6" x14ac:dyDescent="0.2">
      <c r="B30677" s="7" t="s">
        <v>30783</v>
      </c>
      <c r="F30677" s="7">
        <v>152</v>
      </c>
    </row>
    <row r="30678" spans="2:6" x14ac:dyDescent="0.2">
      <c r="B30678" s="7" t="s">
        <v>30784</v>
      </c>
      <c r="F30678" s="7">
        <v>154</v>
      </c>
    </row>
    <row r="30679" spans="2:6" x14ac:dyDescent="0.2">
      <c r="B30679" s="7" t="s">
        <v>30785</v>
      </c>
      <c r="F30679" s="7">
        <v>143</v>
      </c>
    </row>
    <row r="30680" spans="2:6" x14ac:dyDescent="0.2">
      <c r="B30680" s="7" t="s">
        <v>30786</v>
      </c>
      <c r="F30680" s="7">
        <v>102</v>
      </c>
    </row>
    <row r="30681" spans="2:6" x14ac:dyDescent="0.2">
      <c r="B30681" s="7" t="s">
        <v>30787</v>
      </c>
      <c r="F30681" s="7">
        <v>163</v>
      </c>
    </row>
    <row r="30682" spans="2:6" x14ac:dyDescent="0.2">
      <c r="B30682" s="7" t="s">
        <v>30788</v>
      </c>
      <c r="F30682" s="7">
        <v>156</v>
      </c>
    </row>
    <row r="30683" spans="2:6" x14ac:dyDescent="0.2">
      <c r="B30683" s="7" t="s">
        <v>30789</v>
      </c>
      <c r="F30683" s="7">
        <v>143</v>
      </c>
    </row>
    <row r="30684" spans="2:6" x14ac:dyDescent="0.2">
      <c r="B30684" s="7" t="s">
        <v>30790</v>
      </c>
      <c r="F30684" s="7">
        <v>150</v>
      </c>
    </row>
    <row r="30685" spans="2:6" x14ac:dyDescent="0.2">
      <c r="B30685" s="7" t="s">
        <v>30791</v>
      </c>
      <c r="F30685" s="7">
        <v>137</v>
      </c>
    </row>
    <row r="30686" spans="2:6" x14ac:dyDescent="0.2">
      <c r="B30686" s="7" t="s">
        <v>30792</v>
      </c>
      <c r="F30686" s="7">
        <v>133</v>
      </c>
    </row>
    <row r="30687" spans="2:6" x14ac:dyDescent="0.2">
      <c r="B30687" s="7" t="s">
        <v>30793</v>
      </c>
      <c r="F30687" s="7">
        <v>189</v>
      </c>
    </row>
    <row r="30688" spans="2:6" x14ac:dyDescent="0.2">
      <c r="B30688" s="7" t="s">
        <v>30794</v>
      </c>
      <c r="F30688" s="7">
        <v>129</v>
      </c>
    </row>
    <row r="30689" spans="2:6" x14ac:dyDescent="0.2">
      <c r="B30689" s="7" t="s">
        <v>30795</v>
      </c>
      <c r="F30689" s="7">
        <v>84</v>
      </c>
    </row>
    <row r="30690" spans="2:6" x14ac:dyDescent="0.2">
      <c r="B30690" s="7" t="s">
        <v>30796</v>
      </c>
      <c r="F30690" s="7">
        <v>180</v>
      </c>
    </row>
    <row r="30691" spans="2:6" x14ac:dyDescent="0.2">
      <c r="B30691" s="7" t="s">
        <v>30797</v>
      </c>
      <c r="F30691" s="7">
        <v>171</v>
      </c>
    </row>
    <row r="30692" spans="2:6" x14ac:dyDescent="0.2">
      <c r="B30692" s="7" t="s">
        <v>30798</v>
      </c>
      <c r="F30692" s="7">
        <v>112</v>
      </c>
    </row>
    <row r="30693" spans="2:6" x14ac:dyDescent="0.2">
      <c r="B30693" s="7" t="s">
        <v>30799</v>
      </c>
      <c r="F30693" s="7">
        <v>142</v>
      </c>
    </row>
    <row r="30694" spans="2:6" x14ac:dyDescent="0.2">
      <c r="B30694" s="7" t="s">
        <v>30800</v>
      </c>
      <c r="F30694" s="7">
        <v>179</v>
      </c>
    </row>
    <row r="30695" spans="2:6" x14ac:dyDescent="0.2">
      <c r="B30695" s="7" t="s">
        <v>30801</v>
      </c>
      <c r="F30695" s="7">
        <v>153</v>
      </c>
    </row>
    <row r="30696" spans="2:6" x14ac:dyDescent="0.2">
      <c r="B30696" s="7" t="s">
        <v>30802</v>
      </c>
      <c r="F30696" s="7">
        <v>93</v>
      </c>
    </row>
    <row r="30697" spans="2:6" x14ac:dyDescent="0.2">
      <c r="B30697" s="7" t="s">
        <v>30803</v>
      </c>
      <c r="F30697" s="7">
        <v>91</v>
      </c>
    </row>
    <row r="30698" spans="2:6" x14ac:dyDescent="0.2">
      <c r="B30698" s="7" t="s">
        <v>30804</v>
      </c>
      <c r="F30698" s="7">
        <v>147</v>
      </c>
    </row>
    <row r="30699" spans="2:6" x14ac:dyDescent="0.2">
      <c r="B30699" s="7" t="s">
        <v>30805</v>
      </c>
      <c r="F30699" s="7">
        <v>137</v>
      </c>
    </row>
    <row r="30700" spans="2:6" x14ac:dyDescent="0.2">
      <c r="B30700" s="7" t="s">
        <v>30806</v>
      </c>
      <c r="F30700" s="7">
        <v>169</v>
      </c>
    </row>
    <row r="30701" spans="2:6" x14ac:dyDescent="0.2">
      <c r="B30701" s="7" t="s">
        <v>30807</v>
      </c>
      <c r="F30701" s="7">
        <v>202</v>
      </c>
    </row>
    <row r="30702" spans="2:6" x14ac:dyDescent="0.2">
      <c r="B30702" s="7" t="s">
        <v>30808</v>
      </c>
      <c r="F30702" s="7">
        <v>158</v>
      </c>
    </row>
    <row r="30703" spans="2:6" x14ac:dyDescent="0.2">
      <c r="B30703" s="7" t="s">
        <v>30809</v>
      </c>
      <c r="F30703" s="7">
        <v>200</v>
      </c>
    </row>
    <row r="30704" spans="2:6" x14ac:dyDescent="0.2">
      <c r="B30704" s="7" t="s">
        <v>30810</v>
      </c>
      <c r="F30704" s="7">
        <v>289</v>
      </c>
    </row>
    <row r="30705" spans="2:6" x14ac:dyDescent="0.2">
      <c r="B30705" s="7" t="s">
        <v>30811</v>
      </c>
      <c r="F30705" s="7">
        <v>361</v>
      </c>
    </row>
    <row r="30706" spans="2:6" x14ac:dyDescent="0.2">
      <c r="B30706" s="7" t="s">
        <v>30812</v>
      </c>
      <c r="F30706" s="7">
        <v>332</v>
      </c>
    </row>
    <row r="30707" spans="2:6" x14ac:dyDescent="0.2">
      <c r="B30707" s="7" t="s">
        <v>30813</v>
      </c>
      <c r="F30707" s="7">
        <v>414</v>
      </c>
    </row>
    <row r="30708" spans="2:6" x14ac:dyDescent="0.2">
      <c r="B30708" s="7" t="s">
        <v>30814</v>
      </c>
      <c r="F30708" s="7">
        <v>344</v>
      </c>
    </row>
    <row r="30709" spans="2:6" x14ac:dyDescent="0.2">
      <c r="B30709" s="7" t="s">
        <v>30815</v>
      </c>
      <c r="F30709" s="7">
        <v>204</v>
      </c>
    </row>
    <row r="30710" spans="2:6" x14ac:dyDescent="0.2">
      <c r="B30710" s="7" t="s">
        <v>30816</v>
      </c>
      <c r="F30710" s="7">
        <v>355</v>
      </c>
    </row>
    <row r="30711" spans="2:6" x14ac:dyDescent="0.2">
      <c r="B30711" s="7" t="s">
        <v>30817</v>
      </c>
      <c r="F30711" s="7">
        <v>254</v>
      </c>
    </row>
    <row r="30712" spans="2:6" x14ac:dyDescent="0.2">
      <c r="B30712" s="7" t="s">
        <v>30818</v>
      </c>
      <c r="F30712" s="7">
        <v>269</v>
      </c>
    </row>
    <row r="30713" spans="2:6" x14ac:dyDescent="0.2">
      <c r="B30713" s="7" t="s">
        <v>30819</v>
      </c>
      <c r="F30713" s="7">
        <v>160</v>
      </c>
    </row>
    <row r="30714" spans="2:6" x14ac:dyDescent="0.2">
      <c r="B30714" s="7" t="s">
        <v>30820</v>
      </c>
      <c r="F30714" s="7">
        <v>0</v>
      </c>
    </row>
    <row r="30715" spans="2:6" x14ac:dyDescent="0.2">
      <c r="B30715" s="7" t="s">
        <v>30821</v>
      </c>
      <c r="F30715" s="7">
        <v>497</v>
      </c>
    </row>
    <row r="30716" spans="2:6" x14ac:dyDescent="0.2">
      <c r="B30716" s="7" t="s">
        <v>30822</v>
      </c>
      <c r="F30716" s="7">
        <v>289</v>
      </c>
    </row>
    <row r="30717" spans="2:6" x14ac:dyDescent="0.2">
      <c r="B30717" s="7" t="s">
        <v>30823</v>
      </c>
      <c r="F30717" s="7">
        <v>331</v>
      </c>
    </row>
    <row r="30718" spans="2:6" x14ac:dyDescent="0.2">
      <c r="B30718" s="7" t="s">
        <v>30824</v>
      </c>
      <c r="F30718" s="7">
        <v>438</v>
      </c>
    </row>
    <row r="30719" spans="2:6" x14ac:dyDescent="0.2">
      <c r="B30719" s="7" t="s">
        <v>30825</v>
      </c>
      <c r="F30719" s="7">
        <v>257</v>
      </c>
    </row>
    <row r="30720" spans="2:6" x14ac:dyDescent="0.2">
      <c r="B30720" s="7" t="s">
        <v>30826</v>
      </c>
      <c r="F30720" s="7">
        <v>107</v>
      </c>
    </row>
    <row r="30721" spans="2:6" x14ac:dyDescent="0.2">
      <c r="B30721" s="7" t="s">
        <v>30827</v>
      </c>
      <c r="F30721" s="7">
        <v>331</v>
      </c>
    </row>
    <row r="30722" spans="2:6" x14ac:dyDescent="0.2">
      <c r="B30722" s="7" t="s">
        <v>30828</v>
      </c>
      <c r="F30722" s="7">
        <v>278</v>
      </c>
    </row>
    <row r="30723" spans="2:6" x14ac:dyDescent="0.2">
      <c r="B30723" s="7" t="s">
        <v>30829</v>
      </c>
      <c r="F30723" s="7">
        <v>363</v>
      </c>
    </row>
    <row r="30724" spans="2:6" x14ac:dyDescent="0.2">
      <c r="B30724" s="7" t="s">
        <v>30830</v>
      </c>
      <c r="F30724" s="7">
        <v>470</v>
      </c>
    </row>
    <row r="30725" spans="2:6" x14ac:dyDescent="0.2">
      <c r="B30725" s="7" t="s">
        <v>30831</v>
      </c>
      <c r="F30725" s="7">
        <v>295</v>
      </c>
    </row>
    <row r="30726" spans="2:6" x14ac:dyDescent="0.2">
      <c r="B30726" s="7" t="s">
        <v>30832</v>
      </c>
      <c r="F30726" s="7">
        <v>111</v>
      </c>
    </row>
    <row r="30727" spans="2:6" x14ac:dyDescent="0.2">
      <c r="B30727" s="7" t="s">
        <v>30833</v>
      </c>
      <c r="F30727" s="7">
        <v>395</v>
      </c>
    </row>
    <row r="30728" spans="2:6" x14ac:dyDescent="0.2">
      <c r="B30728" s="7" t="s">
        <v>30834</v>
      </c>
      <c r="F30728" s="7">
        <v>263</v>
      </c>
    </row>
    <row r="30729" spans="2:6" x14ac:dyDescent="0.2">
      <c r="B30729" s="7" t="s">
        <v>30835</v>
      </c>
      <c r="F30729" s="7">
        <v>197</v>
      </c>
    </row>
    <row r="30730" spans="2:6" x14ac:dyDescent="0.2">
      <c r="B30730" s="7" t="s">
        <v>30836</v>
      </c>
      <c r="F30730" s="7">
        <v>301</v>
      </c>
    </row>
    <row r="30731" spans="2:6" x14ac:dyDescent="0.2">
      <c r="B30731" s="7" t="s">
        <v>30837</v>
      </c>
      <c r="F30731" s="7">
        <v>364</v>
      </c>
    </row>
    <row r="30732" spans="2:6" x14ac:dyDescent="0.2">
      <c r="B30732" s="7" t="s">
        <v>30838</v>
      </c>
      <c r="F30732" s="7">
        <v>325</v>
      </c>
    </row>
    <row r="30733" spans="2:6" x14ac:dyDescent="0.2">
      <c r="B30733" s="7" t="s">
        <v>30839</v>
      </c>
      <c r="F30733" s="7">
        <v>341</v>
      </c>
    </row>
    <row r="30734" spans="2:6" x14ac:dyDescent="0.2">
      <c r="B30734" s="7" t="s">
        <v>30840</v>
      </c>
      <c r="F30734" s="7">
        <v>323</v>
      </c>
    </row>
    <row r="30735" spans="2:6" x14ac:dyDescent="0.2">
      <c r="B30735" s="7" t="s">
        <v>30841</v>
      </c>
      <c r="F30735" s="7">
        <v>314</v>
      </c>
    </row>
    <row r="30736" spans="2:6" x14ac:dyDescent="0.2">
      <c r="B30736" s="7" t="s">
        <v>30842</v>
      </c>
      <c r="F30736" s="7">
        <v>278</v>
      </c>
    </row>
    <row r="30737" spans="2:6" x14ac:dyDescent="0.2">
      <c r="B30737" s="7" t="s">
        <v>30843</v>
      </c>
      <c r="F30737" s="7">
        <v>264</v>
      </c>
    </row>
    <row r="30738" spans="2:6" x14ac:dyDescent="0.2">
      <c r="B30738" s="7" t="s">
        <v>30844</v>
      </c>
      <c r="F30738" s="7">
        <v>332</v>
      </c>
    </row>
    <row r="30739" spans="2:6" x14ac:dyDescent="0.2">
      <c r="B30739" s="7" t="s">
        <v>30845</v>
      </c>
      <c r="F30739" s="7">
        <v>154</v>
      </c>
    </row>
    <row r="30740" spans="2:6" x14ac:dyDescent="0.2">
      <c r="B30740" s="7" t="s">
        <v>30846</v>
      </c>
      <c r="F30740" s="7">
        <v>365</v>
      </c>
    </row>
    <row r="30741" spans="2:6" x14ac:dyDescent="0.2">
      <c r="B30741" s="7" t="s">
        <v>30847</v>
      </c>
      <c r="F30741" s="7">
        <v>224</v>
      </c>
    </row>
    <row r="30742" spans="2:6" x14ac:dyDescent="0.2">
      <c r="B30742" s="7" t="s">
        <v>30848</v>
      </c>
      <c r="F30742" s="7">
        <v>341</v>
      </c>
    </row>
    <row r="30743" spans="2:6" x14ac:dyDescent="0.2">
      <c r="B30743" s="7" t="s">
        <v>30849</v>
      </c>
      <c r="F30743" s="7">
        <v>328</v>
      </c>
    </row>
    <row r="30744" spans="2:6" x14ac:dyDescent="0.2">
      <c r="B30744" s="7" t="s">
        <v>30850</v>
      </c>
      <c r="F30744" s="7">
        <v>420</v>
      </c>
    </row>
    <row r="30745" spans="2:6" x14ac:dyDescent="0.2">
      <c r="B30745" s="7" t="s">
        <v>30851</v>
      </c>
      <c r="F30745" s="7">
        <v>252</v>
      </c>
    </row>
    <row r="30746" spans="2:6" x14ac:dyDescent="0.2">
      <c r="B30746" s="7" t="s">
        <v>30852</v>
      </c>
      <c r="F30746" s="7">
        <v>307</v>
      </c>
    </row>
    <row r="30747" spans="2:6" x14ac:dyDescent="0.2">
      <c r="B30747" s="7" t="s">
        <v>30853</v>
      </c>
      <c r="F30747" s="7">
        <v>216</v>
      </c>
    </row>
    <row r="30748" spans="2:6" x14ac:dyDescent="0.2">
      <c r="B30748" s="7" t="s">
        <v>30854</v>
      </c>
      <c r="F30748" s="7">
        <v>323</v>
      </c>
    </row>
    <row r="30749" spans="2:6" x14ac:dyDescent="0.2">
      <c r="B30749" s="7" t="s">
        <v>30855</v>
      </c>
      <c r="F30749" s="7">
        <v>324</v>
      </c>
    </row>
    <row r="30750" spans="2:6" x14ac:dyDescent="0.2">
      <c r="B30750" s="7" t="s">
        <v>30856</v>
      </c>
      <c r="F30750" s="7">
        <v>416</v>
      </c>
    </row>
    <row r="30751" spans="2:6" x14ac:dyDescent="0.2">
      <c r="B30751" s="7" t="s">
        <v>30857</v>
      </c>
      <c r="F30751" s="7">
        <v>440</v>
      </c>
    </row>
    <row r="30752" spans="2:6" x14ac:dyDescent="0.2">
      <c r="B30752" s="7" t="s">
        <v>30858</v>
      </c>
      <c r="F30752" s="7">
        <v>381</v>
      </c>
    </row>
    <row r="30753" spans="2:6" x14ac:dyDescent="0.2">
      <c r="B30753" s="7" t="s">
        <v>30859</v>
      </c>
      <c r="F30753" s="7">
        <v>400</v>
      </c>
    </row>
    <row r="30754" spans="2:6" x14ac:dyDescent="0.2">
      <c r="B30754" s="7" t="s">
        <v>30860</v>
      </c>
      <c r="F30754" s="7">
        <v>328</v>
      </c>
    </row>
    <row r="30755" spans="2:6" x14ac:dyDescent="0.2">
      <c r="B30755" s="7" t="s">
        <v>30861</v>
      </c>
      <c r="F30755" s="7">
        <v>348</v>
      </c>
    </row>
    <row r="30756" spans="2:6" x14ac:dyDescent="0.2">
      <c r="B30756" s="7" t="s">
        <v>30862</v>
      </c>
      <c r="F30756" s="7">
        <v>380</v>
      </c>
    </row>
    <row r="30757" spans="2:6" x14ac:dyDescent="0.2">
      <c r="B30757" s="7" t="s">
        <v>30863</v>
      </c>
      <c r="F30757" s="7">
        <v>399</v>
      </c>
    </row>
    <row r="30758" spans="2:6" x14ac:dyDescent="0.2">
      <c r="B30758" s="7" t="s">
        <v>30864</v>
      </c>
      <c r="F30758" s="7">
        <v>412</v>
      </c>
    </row>
    <row r="30759" spans="2:6" x14ac:dyDescent="0.2">
      <c r="B30759" s="7" t="s">
        <v>30865</v>
      </c>
      <c r="F30759" s="7">
        <v>291</v>
      </c>
    </row>
    <row r="30760" spans="2:6" x14ac:dyDescent="0.2">
      <c r="B30760" s="7" t="s">
        <v>30866</v>
      </c>
      <c r="F30760" s="7">
        <v>366</v>
      </c>
    </row>
    <row r="30761" spans="2:6" x14ac:dyDescent="0.2">
      <c r="B30761" s="7" t="s">
        <v>30867</v>
      </c>
      <c r="F30761" s="7">
        <v>416</v>
      </c>
    </row>
    <row r="30762" spans="2:6" x14ac:dyDescent="0.2">
      <c r="B30762" s="7" t="s">
        <v>30868</v>
      </c>
      <c r="F30762" s="7">
        <v>226</v>
      </c>
    </row>
    <row r="30763" spans="2:6" x14ac:dyDescent="0.2">
      <c r="B30763" s="7" t="s">
        <v>30869</v>
      </c>
      <c r="F30763" s="7">
        <v>382</v>
      </c>
    </row>
    <row r="30764" spans="2:6" x14ac:dyDescent="0.2">
      <c r="B30764" s="7" t="s">
        <v>30870</v>
      </c>
      <c r="F30764" s="7">
        <v>299</v>
      </c>
    </row>
    <row r="30765" spans="2:6" x14ac:dyDescent="0.2">
      <c r="B30765" s="7" t="s">
        <v>30871</v>
      </c>
      <c r="F30765" s="7">
        <v>280</v>
      </c>
    </row>
    <row r="30766" spans="2:6" x14ac:dyDescent="0.2">
      <c r="B30766" s="7" t="s">
        <v>30872</v>
      </c>
      <c r="F30766" s="7">
        <v>352</v>
      </c>
    </row>
    <row r="30767" spans="2:6" x14ac:dyDescent="0.2">
      <c r="B30767" s="7" t="s">
        <v>30873</v>
      </c>
      <c r="F30767" s="7">
        <v>431</v>
      </c>
    </row>
    <row r="30768" spans="2:6" x14ac:dyDescent="0.2">
      <c r="B30768" s="7" t="s">
        <v>30874</v>
      </c>
      <c r="F30768" s="7">
        <v>377</v>
      </c>
    </row>
    <row r="30769" spans="2:6" x14ac:dyDescent="0.2">
      <c r="B30769" s="7" t="s">
        <v>30875</v>
      </c>
      <c r="F30769" s="7">
        <v>382</v>
      </c>
    </row>
    <row r="30770" spans="2:6" x14ac:dyDescent="0.2">
      <c r="B30770" s="7" t="s">
        <v>30876</v>
      </c>
      <c r="F30770" s="7">
        <v>332</v>
      </c>
    </row>
    <row r="30771" spans="2:6" x14ac:dyDescent="0.2">
      <c r="B30771" s="7" t="s">
        <v>30877</v>
      </c>
      <c r="F30771" s="7">
        <v>328</v>
      </c>
    </row>
    <row r="30772" spans="2:6" x14ac:dyDescent="0.2">
      <c r="B30772" s="7" t="s">
        <v>30878</v>
      </c>
      <c r="F30772" s="7">
        <v>233</v>
      </c>
    </row>
    <row r="30773" spans="2:6" x14ac:dyDescent="0.2">
      <c r="B30773" s="7" t="s">
        <v>30879</v>
      </c>
      <c r="F30773" s="7">
        <v>406</v>
      </c>
    </row>
    <row r="30774" spans="2:6" x14ac:dyDescent="0.2">
      <c r="B30774" s="7" t="s">
        <v>30880</v>
      </c>
      <c r="F30774" s="7">
        <v>307</v>
      </c>
    </row>
    <row r="30775" spans="2:6" x14ac:dyDescent="0.2">
      <c r="B30775" s="7" t="s">
        <v>30881</v>
      </c>
      <c r="F30775" s="7">
        <v>305</v>
      </c>
    </row>
    <row r="30776" spans="2:6" x14ac:dyDescent="0.2">
      <c r="B30776" s="7" t="s">
        <v>30882</v>
      </c>
      <c r="F30776" s="7">
        <v>212</v>
      </c>
    </row>
    <row r="30777" spans="2:6" x14ac:dyDescent="0.2">
      <c r="B30777" s="7" t="s">
        <v>30883</v>
      </c>
      <c r="F30777" s="7">
        <v>308</v>
      </c>
    </row>
    <row r="30778" spans="2:6" x14ac:dyDescent="0.2">
      <c r="B30778" s="7" t="s">
        <v>30884</v>
      </c>
      <c r="F30778" s="7">
        <v>461</v>
      </c>
    </row>
    <row r="30779" spans="2:6" x14ac:dyDescent="0.2">
      <c r="B30779" s="7" t="s">
        <v>30885</v>
      </c>
      <c r="F30779" s="7">
        <v>405</v>
      </c>
    </row>
    <row r="30780" spans="2:6" x14ac:dyDescent="0.2">
      <c r="B30780" s="7" t="s">
        <v>30886</v>
      </c>
      <c r="F30780" s="7">
        <v>342</v>
      </c>
    </row>
    <row r="30781" spans="2:6" x14ac:dyDescent="0.2">
      <c r="B30781" s="7" t="s">
        <v>30887</v>
      </c>
      <c r="F30781" s="7">
        <v>170</v>
      </c>
    </row>
    <row r="30782" spans="2:6" x14ac:dyDescent="0.2">
      <c r="B30782" s="7" t="s">
        <v>30888</v>
      </c>
      <c r="F30782" s="7">
        <v>375</v>
      </c>
    </row>
    <row r="30783" spans="2:6" x14ac:dyDescent="0.2">
      <c r="B30783" s="7" t="s">
        <v>30889</v>
      </c>
      <c r="F30783" s="7">
        <v>293</v>
      </c>
    </row>
    <row r="30784" spans="2:6" x14ac:dyDescent="0.2">
      <c r="B30784" s="7" t="s">
        <v>30890</v>
      </c>
      <c r="F30784" s="7">
        <v>366</v>
      </c>
    </row>
    <row r="30785" spans="2:6" x14ac:dyDescent="0.2">
      <c r="B30785" s="7" t="s">
        <v>30891</v>
      </c>
      <c r="F30785" s="7">
        <v>301</v>
      </c>
    </row>
    <row r="30786" spans="2:6" x14ac:dyDescent="0.2">
      <c r="B30786" s="7" t="s">
        <v>30892</v>
      </c>
      <c r="F30786" s="7">
        <v>228</v>
      </c>
    </row>
    <row r="30787" spans="2:6" x14ac:dyDescent="0.2">
      <c r="B30787" s="7" t="s">
        <v>30893</v>
      </c>
      <c r="F30787" s="7">
        <v>410</v>
      </c>
    </row>
    <row r="30788" spans="2:6" x14ac:dyDescent="0.2">
      <c r="B30788" s="7" t="s">
        <v>30894</v>
      </c>
      <c r="F30788" s="7">
        <v>372</v>
      </c>
    </row>
    <row r="30789" spans="2:6" x14ac:dyDescent="0.2">
      <c r="B30789" s="7" t="s">
        <v>30895</v>
      </c>
      <c r="F30789" s="7">
        <v>436</v>
      </c>
    </row>
    <row r="30790" spans="2:6" x14ac:dyDescent="0.2">
      <c r="B30790" s="7" t="s">
        <v>30896</v>
      </c>
      <c r="F30790" s="7">
        <v>381</v>
      </c>
    </row>
    <row r="30791" spans="2:6" x14ac:dyDescent="0.2">
      <c r="B30791" s="7" t="s">
        <v>30897</v>
      </c>
      <c r="F30791" s="7">
        <v>289</v>
      </c>
    </row>
    <row r="30792" spans="2:6" x14ac:dyDescent="0.2">
      <c r="B30792" s="7" t="s">
        <v>30898</v>
      </c>
      <c r="F30792" s="7">
        <v>439</v>
      </c>
    </row>
    <row r="30793" spans="2:6" x14ac:dyDescent="0.2">
      <c r="B30793" s="7" t="s">
        <v>30899</v>
      </c>
      <c r="F30793" s="7">
        <v>302</v>
      </c>
    </row>
    <row r="30794" spans="2:6" x14ac:dyDescent="0.2">
      <c r="B30794" s="7" t="s">
        <v>30900</v>
      </c>
      <c r="F30794" s="7">
        <v>372</v>
      </c>
    </row>
    <row r="30795" spans="2:6" x14ac:dyDescent="0.2">
      <c r="B30795" s="7" t="s">
        <v>30901</v>
      </c>
      <c r="F30795" s="7">
        <v>305</v>
      </c>
    </row>
    <row r="30796" spans="2:6" x14ac:dyDescent="0.2">
      <c r="B30796" s="7" t="s">
        <v>30902</v>
      </c>
      <c r="F30796" s="7">
        <v>296</v>
      </c>
    </row>
    <row r="30797" spans="2:6" x14ac:dyDescent="0.2">
      <c r="B30797" s="7" t="s">
        <v>30903</v>
      </c>
      <c r="F30797" s="7">
        <v>188</v>
      </c>
    </row>
    <row r="30798" spans="2:6" x14ac:dyDescent="0.2">
      <c r="B30798" s="7" t="s">
        <v>30904</v>
      </c>
      <c r="F30798" s="7">
        <v>313</v>
      </c>
    </row>
    <row r="30799" spans="2:6" x14ac:dyDescent="0.2">
      <c r="B30799" s="7" t="s">
        <v>30905</v>
      </c>
      <c r="F30799" s="7">
        <v>396</v>
      </c>
    </row>
    <row r="30800" spans="2:6" x14ac:dyDescent="0.2">
      <c r="B30800" s="7" t="s">
        <v>30906</v>
      </c>
      <c r="F30800" s="7">
        <v>404</v>
      </c>
    </row>
    <row r="30801" spans="2:6" x14ac:dyDescent="0.2">
      <c r="B30801" s="7" t="s">
        <v>30907</v>
      </c>
      <c r="F30801" s="7">
        <v>409</v>
      </c>
    </row>
    <row r="30802" spans="2:6" x14ac:dyDescent="0.2">
      <c r="B30802" s="7" t="s">
        <v>30908</v>
      </c>
      <c r="F30802" s="7">
        <v>475</v>
      </c>
    </row>
    <row r="30803" spans="2:6" x14ac:dyDescent="0.2">
      <c r="B30803" s="7" t="s">
        <v>30909</v>
      </c>
      <c r="F30803" s="7">
        <v>130</v>
      </c>
    </row>
    <row r="30804" spans="2:6" x14ac:dyDescent="0.2">
      <c r="B30804" s="7" t="s">
        <v>30910</v>
      </c>
      <c r="F30804" s="7">
        <v>170</v>
      </c>
    </row>
    <row r="30805" spans="2:6" x14ac:dyDescent="0.2">
      <c r="B30805" s="7" t="s">
        <v>30911</v>
      </c>
      <c r="F30805" s="7">
        <v>309</v>
      </c>
    </row>
    <row r="30806" spans="2:6" x14ac:dyDescent="0.2">
      <c r="B30806" s="7" t="s">
        <v>30912</v>
      </c>
      <c r="F30806" s="7">
        <v>343</v>
      </c>
    </row>
    <row r="30807" spans="2:6" x14ac:dyDescent="0.2">
      <c r="B30807" s="7" t="s">
        <v>30913</v>
      </c>
      <c r="F30807" s="7">
        <v>321</v>
      </c>
    </row>
    <row r="30808" spans="2:6" x14ac:dyDescent="0.2">
      <c r="B30808" s="7" t="s">
        <v>30914</v>
      </c>
      <c r="F30808" s="7">
        <v>184</v>
      </c>
    </row>
    <row r="30809" spans="2:6" x14ac:dyDescent="0.2">
      <c r="B30809" s="7" t="s">
        <v>30915</v>
      </c>
      <c r="F30809" s="7">
        <v>203</v>
      </c>
    </row>
    <row r="30810" spans="2:6" x14ac:dyDescent="0.2">
      <c r="B30810" s="7" t="s">
        <v>30916</v>
      </c>
      <c r="F30810" s="7">
        <v>316</v>
      </c>
    </row>
    <row r="30811" spans="2:6" x14ac:dyDescent="0.2">
      <c r="B30811" s="7" t="s">
        <v>30917</v>
      </c>
      <c r="F30811" s="7">
        <v>248</v>
      </c>
    </row>
    <row r="30812" spans="2:6" x14ac:dyDescent="0.2">
      <c r="B30812" s="7" t="s">
        <v>30918</v>
      </c>
      <c r="F30812" s="7">
        <v>234</v>
      </c>
    </row>
    <row r="30813" spans="2:6" x14ac:dyDescent="0.2">
      <c r="B30813" s="7" t="s">
        <v>30919</v>
      </c>
      <c r="F30813" s="7">
        <v>220</v>
      </c>
    </row>
    <row r="30814" spans="2:6" x14ac:dyDescent="0.2">
      <c r="B30814" s="7" t="s">
        <v>30920</v>
      </c>
      <c r="F30814" s="7">
        <v>0</v>
      </c>
    </row>
    <row r="30815" spans="2:6" x14ac:dyDescent="0.2">
      <c r="B30815" s="7" t="s">
        <v>30921</v>
      </c>
      <c r="F30815" s="7">
        <v>409</v>
      </c>
    </row>
    <row r="30816" spans="2:6" x14ac:dyDescent="0.2">
      <c r="B30816" s="7" t="s">
        <v>30922</v>
      </c>
      <c r="F30816" s="7">
        <v>323</v>
      </c>
    </row>
    <row r="30817" spans="2:6" x14ac:dyDescent="0.2">
      <c r="B30817" s="7" t="s">
        <v>30923</v>
      </c>
      <c r="F30817" s="7">
        <v>291</v>
      </c>
    </row>
    <row r="30818" spans="2:6" x14ac:dyDescent="0.2">
      <c r="B30818" s="7" t="s">
        <v>30924</v>
      </c>
      <c r="F30818" s="7">
        <v>322</v>
      </c>
    </row>
    <row r="30819" spans="2:6" x14ac:dyDescent="0.2">
      <c r="B30819" s="7" t="s">
        <v>30925</v>
      </c>
      <c r="F30819" s="7">
        <v>224</v>
      </c>
    </row>
    <row r="30820" spans="2:6" x14ac:dyDescent="0.2">
      <c r="B30820" s="7" t="s">
        <v>30926</v>
      </c>
      <c r="F30820" s="7">
        <v>116</v>
      </c>
    </row>
    <row r="30821" spans="2:6" x14ac:dyDescent="0.2">
      <c r="B30821" s="7" t="s">
        <v>30927</v>
      </c>
      <c r="F30821" s="7">
        <v>353</v>
      </c>
    </row>
    <row r="30822" spans="2:6" x14ac:dyDescent="0.2">
      <c r="B30822" s="7" t="s">
        <v>30928</v>
      </c>
      <c r="F30822" s="7">
        <v>187</v>
      </c>
    </row>
    <row r="30823" spans="2:6" x14ac:dyDescent="0.2">
      <c r="B30823" s="7" t="s">
        <v>30929</v>
      </c>
      <c r="F30823" s="7">
        <v>263</v>
      </c>
    </row>
    <row r="30824" spans="2:6" x14ac:dyDescent="0.2">
      <c r="B30824" s="7" t="s">
        <v>30930</v>
      </c>
      <c r="F30824" s="7">
        <v>284</v>
      </c>
    </row>
    <row r="30825" spans="2:6" x14ac:dyDescent="0.2">
      <c r="B30825" s="7" t="s">
        <v>30931</v>
      </c>
      <c r="F30825" s="7">
        <v>277</v>
      </c>
    </row>
    <row r="30826" spans="2:6" x14ac:dyDescent="0.2">
      <c r="B30826" s="7" t="s">
        <v>30932</v>
      </c>
      <c r="F30826" s="7">
        <v>106</v>
      </c>
    </row>
    <row r="30827" spans="2:6" x14ac:dyDescent="0.2">
      <c r="B30827" s="7" t="s">
        <v>30933</v>
      </c>
      <c r="F30827" s="7">
        <v>275</v>
      </c>
    </row>
    <row r="30828" spans="2:6" x14ac:dyDescent="0.2">
      <c r="B30828" s="7" t="s">
        <v>30934</v>
      </c>
      <c r="F30828" s="7">
        <v>169</v>
      </c>
    </row>
    <row r="30829" spans="2:6" x14ac:dyDescent="0.2">
      <c r="B30829" s="7" t="s">
        <v>30935</v>
      </c>
      <c r="F30829" s="7">
        <v>179</v>
      </c>
    </row>
    <row r="30830" spans="2:6" x14ac:dyDescent="0.2">
      <c r="B30830" s="7" t="s">
        <v>30936</v>
      </c>
      <c r="F30830" s="7">
        <v>319</v>
      </c>
    </row>
    <row r="30831" spans="2:6" x14ac:dyDescent="0.2">
      <c r="B30831" s="7" t="s">
        <v>30937</v>
      </c>
      <c r="F30831" s="7">
        <v>333</v>
      </c>
    </row>
    <row r="30832" spans="2:6" x14ac:dyDescent="0.2">
      <c r="B30832" s="7" t="s">
        <v>30938</v>
      </c>
      <c r="F30832" s="7">
        <v>227</v>
      </c>
    </row>
    <row r="30833" spans="2:6" x14ac:dyDescent="0.2">
      <c r="B30833" s="7" t="s">
        <v>30939</v>
      </c>
      <c r="F30833" s="7">
        <v>233</v>
      </c>
    </row>
    <row r="30834" spans="2:6" x14ac:dyDescent="0.2">
      <c r="B30834" s="7" t="s">
        <v>30940</v>
      </c>
      <c r="F30834" s="7">
        <v>303</v>
      </c>
    </row>
    <row r="30835" spans="2:6" x14ac:dyDescent="0.2">
      <c r="B30835" s="7" t="s">
        <v>30941</v>
      </c>
      <c r="F30835" s="7">
        <v>258</v>
      </c>
    </row>
    <row r="30836" spans="2:6" x14ac:dyDescent="0.2">
      <c r="B30836" s="7" t="s">
        <v>30942</v>
      </c>
      <c r="F30836" s="7">
        <v>214</v>
      </c>
    </row>
    <row r="30837" spans="2:6" x14ac:dyDescent="0.2">
      <c r="B30837" s="7" t="s">
        <v>30943</v>
      </c>
      <c r="F30837" s="7">
        <v>224</v>
      </c>
    </row>
    <row r="30838" spans="2:6" x14ac:dyDescent="0.2">
      <c r="B30838" s="7" t="s">
        <v>30944</v>
      </c>
      <c r="F30838" s="7">
        <v>256</v>
      </c>
    </row>
    <row r="30839" spans="2:6" x14ac:dyDescent="0.2">
      <c r="B30839" s="7" t="s">
        <v>30945</v>
      </c>
      <c r="F30839" s="7">
        <v>126</v>
      </c>
    </row>
    <row r="30840" spans="2:6" x14ac:dyDescent="0.2">
      <c r="B30840" s="7" t="s">
        <v>30946</v>
      </c>
      <c r="F30840" s="7">
        <v>322</v>
      </c>
    </row>
    <row r="30841" spans="2:6" x14ac:dyDescent="0.2">
      <c r="B30841" s="7" t="s">
        <v>30947</v>
      </c>
      <c r="F30841" s="7">
        <v>187</v>
      </c>
    </row>
    <row r="30842" spans="2:6" x14ac:dyDescent="0.2">
      <c r="B30842" s="7" t="s">
        <v>30948</v>
      </c>
      <c r="F30842" s="7">
        <v>331</v>
      </c>
    </row>
    <row r="30843" spans="2:6" x14ac:dyDescent="0.2">
      <c r="B30843" s="7" t="s">
        <v>30949</v>
      </c>
      <c r="F30843" s="7">
        <v>175</v>
      </c>
    </row>
    <row r="30844" spans="2:6" x14ac:dyDescent="0.2">
      <c r="B30844" s="7" t="s">
        <v>30950</v>
      </c>
      <c r="F30844" s="7">
        <v>287</v>
      </c>
    </row>
    <row r="30845" spans="2:6" x14ac:dyDescent="0.2">
      <c r="B30845" s="7" t="s">
        <v>30951</v>
      </c>
      <c r="F30845" s="7">
        <v>223</v>
      </c>
    </row>
    <row r="30846" spans="2:6" x14ac:dyDescent="0.2">
      <c r="B30846" s="7" t="s">
        <v>30952</v>
      </c>
      <c r="F30846" s="7">
        <v>252</v>
      </c>
    </row>
    <row r="30847" spans="2:6" x14ac:dyDescent="0.2">
      <c r="B30847" s="7" t="s">
        <v>30953</v>
      </c>
      <c r="F30847" s="7">
        <v>222</v>
      </c>
    </row>
    <row r="30848" spans="2:6" x14ac:dyDescent="0.2">
      <c r="B30848" s="7" t="s">
        <v>30954</v>
      </c>
      <c r="F30848" s="7">
        <v>316</v>
      </c>
    </row>
    <row r="30849" spans="2:6" x14ac:dyDescent="0.2">
      <c r="B30849" s="7" t="s">
        <v>30955</v>
      </c>
      <c r="F30849" s="7">
        <v>324</v>
      </c>
    </row>
    <row r="30850" spans="2:6" x14ac:dyDescent="0.2">
      <c r="B30850" s="7" t="s">
        <v>30956</v>
      </c>
      <c r="F30850" s="7">
        <v>362</v>
      </c>
    </row>
    <row r="30851" spans="2:6" x14ac:dyDescent="0.2">
      <c r="B30851" s="7" t="s">
        <v>30957</v>
      </c>
      <c r="F30851" s="7">
        <v>304</v>
      </c>
    </row>
    <row r="30852" spans="2:6" x14ac:dyDescent="0.2">
      <c r="B30852" s="7" t="s">
        <v>30958</v>
      </c>
      <c r="F30852" s="7">
        <v>307</v>
      </c>
    </row>
    <row r="30853" spans="2:6" x14ac:dyDescent="0.2">
      <c r="B30853" s="7" t="s">
        <v>30959</v>
      </c>
      <c r="F30853" s="7">
        <v>362</v>
      </c>
    </row>
    <row r="30854" spans="2:6" x14ac:dyDescent="0.2">
      <c r="B30854" s="7" t="s">
        <v>30960</v>
      </c>
      <c r="F30854" s="7">
        <v>211</v>
      </c>
    </row>
    <row r="30855" spans="2:6" x14ac:dyDescent="0.2">
      <c r="B30855" s="7" t="s">
        <v>30961</v>
      </c>
      <c r="F30855" s="7">
        <v>355</v>
      </c>
    </row>
    <row r="30856" spans="2:6" x14ac:dyDescent="0.2">
      <c r="B30856" s="7" t="s">
        <v>30962</v>
      </c>
      <c r="F30856" s="7">
        <v>265</v>
      </c>
    </row>
    <row r="30857" spans="2:6" x14ac:dyDescent="0.2">
      <c r="B30857" s="7" t="s">
        <v>30963</v>
      </c>
      <c r="F30857" s="7">
        <v>252</v>
      </c>
    </row>
    <row r="30858" spans="2:6" x14ac:dyDescent="0.2">
      <c r="B30858" s="7" t="s">
        <v>30964</v>
      </c>
      <c r="F30858" s="7">
        <v>244</v>
      </c>
    </row>
    <row r="30859" spans="2:6" x14ac:dyDescent="0.2">
      <c r="B30859" s="7" t="s">
        <v>30965</v>
      </c>
      <c r="F30859" s="7">
        <v>325</v>
      </c>
    </row>
    <row r="30860" spans="2:6" x14ac:dyDescent="0.2">
      <c r="B30860" s="7" t="s">
        <v>30966</v>
      </c>
      <c r="F30860" s="7">
        <v>389</v>
      </c>
    </row>
    <row r="30861" spans="2:6" x14ac:dyDescent="0.2">
      <c r="B30861" s="7" t="s">
        <v>30967</v>
      </c>
      <c r="F30861" s="7">
        <v>398</v>
      </c>
    </row>
    <row r="30862" spans="2:6" x14ac:dyDescent="0.2">
      <c r="B30862" s="7" t="s">
        <v>30968</v>
      </c>
      <c r="F30862" s="7">
        <v>171</v>
      </c>
    </row>
    <row r="30863" spans="2:6" x14ac:dyDescent="0.2">
      <c r="B30863" s="7" t="s">
        <v>30969</v>
      </c>
      <c r="F30863" s="7">
        <v>283</v>
      </c>
    </row>
    <row r="30864" spans="2:6" x14ac:dyDescent="0.2">
      <c r="B30864" s="7" t="s">
        <v>30970</v>
      </c>
      <c r="F30864" s="7">
        <v>298</v>
      </c>
    </row>
    <row r="30865" spans="2:6" x14ac:dyDescent="0.2">
      <c r="B30865" s="7" t="s">
        <v>30971</v>
      </c>
      <c r="F30865" s="7">
        <v>279</v>
      </c>
    </row>
    <row r="30866" spans="2:6" x14ac:dyDescent="0.2">
      <c r="B30866" s="7" t="s">
        <v>30972</v>
      </c>
      <c r="F30866" s="7">
        <v>265</v>
      </c>
    </row>
    <row r="30867" spans="2:6" x14ac:dyDescent="0.2">
      <c r="B30867" s="7" t="s">
        <v>30973</v>
      </c>
      <c r="F30867" s="7">
        <v>267</v>
      </c>
    </row>
    <row r="30868" spans="2:6" x14ac:dyDescent="0.2">
      <c r="B30868" s="7" t="s">
        <v>30974</v>
      </c>
      <c r="F30868" s="7">
        <v>229</v>
      </c>
    </row>
    <row r="30869" spans="2:6" x14ac:dyDescent="0.2">
      <c r="B30869" s="7" t="s">
        <v>30975</v>
      </c>
      <c r="F30869" s="7">
        <v>298</v>
      </c>
    </row>
    <row r="30870" spans="2:6" x14ac:dyDescent="0.2">
      <c r="B30870" s="7" t="s">
        <v>30976</v>
      </c>
      <c r="F30870" s="7">
        <v>324</v>
      </c>
    </row>
    <row r="30871" spans="2:6" x14ac:dyDescent="0.2">
      <c r="B30871" s="7" t="s">
        <v>30977</v>
      </c>
      <c r="F30871" s="7">
        <v>294</v>
      </c>
    </row>
    <row r="30872" spans="2:6" x14ac:dyDescent="0.2">
      <c r="B30872" s="7" t="s">
        <v>30978</v>
      </c>
      <c r="F30872" s="7">
        <v>185</v>
      </c>
    </row>
    <row r="30873" spans="2:6" x14ac:dyDescent="0.2">
      <c r="B30873" s="7" t="s">
        <v>30979</v>
      </c>
      <c r="F30873" s="7">
        <v>415</v>
      </c>
    </row>
    <row r="30874" spans="2:6" x14ac:dyDescent="0.2">
      <c r="B30874" s="7" t="s">
        <v>30980</v>
      </c>
      <c r="F30874" s="7">
        <v>344</v>
      </c>
    </row>
    <row r="30875" spans="2:6" x14ac:dyDescent="0.2">
      <c r="B30875" s="7" t="s">
        <v>30981</v>
      </c>
      <c r="F30875" s="7">
        <v>302</v>
      </c>
    </row>
    <row r="30876" spans="2:6" x14ac:dyDescent="0.2">
      <c r="B30876" s="7" t="s">
        <v>30982</v>
      </c>
      <c r="F30876" s="7">
        <v>248</v>
      </c>
    </row>
    <row r="30877" spans="2:6" x14ac:dyDescent="0.2">
      <c r="B30877" s="7" t="s">
        <v>30983</v>
      </c>
      <c r="F30877" s="7">
        <v>161</v>
      </c>
    </row>
    <row r="30878" spans="2:6" x14ac:dyDescent="0.2">
      <c r="B30878" s="7" t="s">
        <v>30984</v>
      </c>
      <c r="F30878" s="7">
        <v>408</v>
      </c>
    </row>
    <row r="30879" spans="2:6" x14ac:dyDescent="0.2">
      <c r="B30879" s="7" t="s">
        <v>30985</v>
      </c>
      <c r="F30879" s="7">
        <v>328</v>
      </c>
    </row>
    <row r="30880" spans="2:6" x14ac:dyDescent="0.2">
      <c r="B30880" s="7" t="s">
        <v>30986</v>
      </c>
      <c r="F30880" s="7">
        <v>210</v>
      </c>
    </row>
    <row r="30881" spans="2:6" x14ac:dyDescent="0.2">
      <c r="B30881" s="7" t="s">
        <v>30987</v>
      </c>
      <c r="F30881" s="7">
        <v>195</v>
      </c>
    </row>
    <row r="30882" spans="2:6" x14ac:dyDescent="0.2">
      <c r="B30882" s="7" t="s">
        <v>30988</v>
      </c>
      <c r="F30882" s="7">
        <v>264</v>
      </c>
    </row>
    <row r="30883" spans="2:6" x14ac:dyDescent="0.2">
      <c r="B30883" s="7" t="s">
        <v>30989</v>
      </c>
      <c r="F30883" s="7">
        <v>302</v>
      </c>
    </row>
    <row r="30884" spans="2:6" x14ac:dyDescent="0.2">
      <c r="B30884" s="7" t="s">
        <v>30990</v>
      </c>
      <c r="F30884" s="7">
        <v>294</v>
      </c>
    </row>
    <row r="30885" spans="2:6" x14ac:dyDescent="0.2">
      <c r="B30885" s="7" t="s">
        <v>30991</v>
      </c>
      <c r="F30885" s="7">
        <v>303</v>
      </c>
    </row>
    <row r="30886" spans="2:6" x14ac:dyDescent="0.2">
      <c r="B30886" s="7" t="s">
        <v>30992</v>
      </c>
      <c r="F30886" s="7">
        <v>140</v>
      </c>
    </row>
    <row r="30887" spans="2:6" x14ac:dyDescent="0.2">
      <c r="B30887" s="7" t="s">
        <v>30993</v>
      </c>
      <c r="F30887" s="7">
        <v>326</v>
      </c>
    </row>
    <row r="30888" spans="2:6" x14ac:dyDescent="0.2">
      <c r="B30888" s="7" t="s">
        <v>30994</v>
      </c>
      <c r="F30888" s="7">
        <v>269</v>
      </c>
    </row>
    <row r="30889" spans="2:6" x14ac:dyDescent="0.2">
      <c r="B30889" s="7" t="s">
        <v>30995</v>
      </c>
      <c r="F30889" s="7">
        <v>297</v>
      </c>
    </row>
    <row r="30890" spans="2:6" x14ac:dyDescent="0.2">
      <c r="B30890" s="7" t="s">
        <v>30996</v>
      </c>
      <c r="F30890" s="7">
        <v>375</v>
      </c>
    </row>
    <row r="30891" spans="2:6" x14ac:dyDescent="0.2">
      <c r="B30891" s="7" t="s">
        <v>30997</v>
      </c>
      <c r="F30891" s="7">
        <v>297</v>
      </c>
    </row>
    <row r="30892" spans="2:6" x14ac:dyDescent="0.2">
      <c r="B30892" s="7" t="s">
        <v>30998</v>
      </c>
      <c r="F30892" s="7">
        <v>276</v>
      </c>
    </row>
    <row r="30893" spans="2:6" x14ac:dyDescent="0.2">
      <c r="B30893" s="7" t="s">
        <v>30999</v>
      </c>
      <c r="F30893" s="7">
        <v>271</v>
      </c>
    </row>
    <row r="30894" spans="2:6" x14ac:dyDescent="0.2">
      <c r="B30894" s="7" t="s">
        <v>31000</v>
      </c>
      <c r="F30894" s="7">
        <v>318</v>
      </c>
    </row>
    <row r="30895" spans="2:6" x14ac:dyDescent="0.2">
      <c r="B30895" s="7" t="s">
        <v>31001</v>
      </c>
      <c r="F30895" s="7">
        <v>381</v>
      </c>
    </row>
    <row r="30896" spans="2:6" x14ac:dyDescent="0.2">
      <c r="B30896" s="7" t="s">
        <v>31002</v>
      </c>
      <c r="F30896" s="7">
        <v>280</v>
      </c>
    </row>
    <row r="30897" spans="2:6" x14ac:dyDescent="0.2">
      <c r="B30897" s="7" t="s">
        <v>31003</v>
      </c>
      <c r="F30897" s="7">
        <v>197</v>
      </c>
    </row>
    <row r="30898" spans="2:6" x14ac:dyDescent="0.2">
      <c r="B30898" s="7" t="s">
        <v>31004</v>
      </c>
      <c r="F30898" s="7">
        <v>314</v>
      </c>
    </row>
    <row r="30899" spans="2:6" x14ac:dyDescent="0.2">
      <c r="B30899" s="7" t="s">
        <v>31005</v>
      </c>
      <c r="F30899" s="7">
        <v>243</v>
      </c>
    </row>
    <row r="30900" spans="2:6" x14ac:dyDescent="0.2">
      <c r="B30900" s="7" t="s">
        <v>31006</v>
      </c>
      <c r="F30900" s="7">
        <v>430</v>
      </c>
    </row>
    <row r="30901" spans="2:6" x14ac:dyDescent="0.2">
      <c r="B30901" s="7" t="s">
        <v>31007</v>
      </c>
      <c r="F30901" s="7">
        <v>309</v>
      </c>
    </row>
    <row r="30902" spans="2:6" x14ac:dyDescent="0.2">
      <c r="B30902" s="7" t="s">
        <v>31008</v>
      </c>
      <c r="F30902" s="7">
        <v>272</v>
      </c>
    </row>
    <row r="30903" spans="2:6" x14ac:dyDescent="0.2">
      <c r="B30903" s="7" t="s">
        <v>31009</v>
      </c>
      <c r="F30903" s="7">
        <v>71</v>
      </c>
    </row>
    <row r="30904" spans="2:6" x14ac:dyDescent="0.2">
      <c r="B30904" s="7" t="s">
        <v>31010</v>
      </c>
      <c r="F30904" s="7">
        <v>389</v>
      </c>
    </row>
    <row r="30905" spans="2:6" x14ac:dyDescent="0.2">
      <c r="B30905" s="7" t="s">
        <v>31011</v>
      </c>
      <c r="F30905" s="7">
        <v>424</v>
      </c>
    </row>
    <row r="30906" spans="2:6" x14ac:dyDescent="0.2">
      <c r="B30906" s="7" t="s">
        <v>31012</v>
      </c>
      <c r="F30906" s="7">
        <v>423</v>
      </c>
    </row>
    <row r="30907" spans="2:6" x14ac:dyDescent="0.2">
      <c r="B30907" s="7" t="s">
        <v>31013</v>
      </c>
      <c r="F30907" s="7">
        <v>474</v>
      </c>
    </row>
    <row r="30908" spans="2:6" x14ac:dyDescent="0.2">
      <c r="B30908" s="7" t="s">
        <v>31014</v>
      </c>
      <c r="F30908" s="7">
        <v>401</v>
      </c>
    </row>
    <row r="30909" spans="2:6" x14ac:dyDescent="0.2">
      <c r="B30909" s="7" t="s">
        <v>31015</v>
      </c>
      <c r="F30909" s="7">
        <v>174</v>
      </c>
    </row>
    <row r="30910" spans="2:6" x14ac:dyDescent="0.2">
      <c r="B30910" s="7" t="s">
        <v>31016</v>
      </c>
      <c r="F30910" s="7">
        <v>274</v>
      </c>
    </row>
    <row r="30911" spans="2:6" x14ac:dyDescent="0.2">
      <c r="B30911" s="7" t="s">
        <v>31017</v>
      </c>
      <c r="F30911" s="7">
        <v>214</v>
      </c>
    </row>
    <row r="30912" spans="2:6" x14ac:dyDescent="0.2">
      <c r="B30912" s="7" t="s">
        <v>31018</v>
      </c>
      <c r="F30912" s="7">
        <v>230</v>
      </c>
    </row>
    <row r="30913" spans="2:6" x14ac:dyDescent="0.2">
      <c r="B30913" s="7" t="s">
        <v>31019</v>
      </c>
      <c r="F30913" s="7">
        <v>274</v>
      </c>
    </row>
    <row r="30914" spans="2:6" x14ac:dyDescent="0.2">
      <c r="B30914" s="7" t="s">
        <v>31020</v>
      </c>
      <c r="F30914" s="7">
        <v>0</v>
      </c>
    </row>
    <row r="30915" spans="2:6" x14ac:dyDescent="0.2">
      <c r="B30915" s="7" t="s">
        <v>31021</v>
      </c>
      <c r="F30915" s="7">
        <v>387</v>
      </c>
    </row>
    <row r="30916" spans="2:6" x14ac:dyDescent="0.2">
      <c r="B30916" s="7" t="s">
        <v>31022</v>
      </c>
      <c r="F30916" s="7">
        <v>326</v>
      </c>
    </row>
    <row r="30917" spans="2:6" x14ac:dyDescent="0.2">
      <c r="B30917" s="7" t="s">
        <v>31023</v>
      </c>
      <c r="F30917" s="7">
        <v>373</v>
      </c>
    </row>
    <row r="30918" spans="2:6" x14ac:dyDescent="0.2">
      <c r="B30918" s="7" t="s">
        <v>31024</v>
      </c>
      <c r="F30918" s="7">
        <v>458</v>
      </c>
    </row>
    <row r="30919" spans="2:6" x14ac:dyDescent="0.2">
      <c r="B30919" s="7" t="s">
        <v>31025</v>
      </c>
      <c r="F30919" s="7">
        <v>283</v>
      </c>
    </row>
    <row r="30920" spans="2:6" x14ac:dyDescent="0.2">
      <c r="B30920" s="7" t="s">
        <v>31026</v>
      </c>
      <c r="F30920" s="7">
        <v>158</v>
      </c>
    </row>
    <row r="30921" spans="2:6" x14ac:dyDescent="0.2">
      <c r="B30921" s="7" t="s">
        <v>31027</v>
      </c>
      <c r="F30921" s="7">
        <v>342</v>
      </c>
    </row>
    <row r="30922" spans="2:6" x14ac:dyDescent="0.2">
      <c r="B30922" s="7" t="s">
        <v>31028</v>
      </c>
      <c r="F30922" s="7">
        <v>324</v>
      </c>
    </row>
    <row r="30923" spans="2:6" x14ac:dyDescent="0.2">
      <c r="B30923" s="7" t="s">
        <v>31029</v>
      </c>
      <c r="F30923" s="7">
        <v>246</v>
      </c>
    </row>
    <row r="30924" spans="2:6" x14ac:dyDescent="0.2">
      <c r="B30924" s="7" t="s">
        <v>31030</v>
      </c>
      <c r="F30924" s="7">
        <v>424</v>
      </c>
    </row>
    <row r="30925" spans="2:6" x14ac:dyDescent="0.2">
      <c r="B30925" s="7" t="s">
        <v>31031</v>
      </c>
      <c r="F30925" s="7">
        <v>420</v>
      </c>
    </row>
    <row r="30926" spans="2:6" x14ac:dyDescent="0.2">
      <c r="B30926" s="7" t="s">
        <v>31032</v>
      </c>
      <c r="F30926" s="7">
        <v>317</v>
      </c>
    </row>
    <row r="30927" spans="2:6" x14ac:dyDescent="0.2">
      <c r="B30927" s="7" t="s">
        <v>31033</v>
      </c>
      <c r="F30927" s="7">
        <v>288</v>
      </c>
    </row>
    <row r="30928" spans="2:6" x14ac:dyDescent="0.2">
      <c r="B30928" s="7" t="s">
        <v>31034</v>
      </c>
      <c r="F30928" s="7">
        <v>202</v>
      </c>
    </row>
    <row r="30929" spans="2:6" x14ac:dyDescent="0.2">
      <c r="B30929" s="7" t="s">
        <v>31035</v>
      </c>
      <c r="F30929" s="7">
        <v>293</v>
      </c>
    </row>
    <row r="30930" spans="2:6" x14ac:dyDescent="0.2">
      <c r="B30930" s="7" t="s">
        <v>31036</v>
      </c>
      <c r="F30930" s="7">
        <v>239</v>
      </c>
    </row>
    <row r="30931" spans="2:6" x14ac:dyDescent="0.2">
      <c r="B30931" s="7" t="s">
        <v>31037</v>
      </c>
      <c r="F30931" s="7">
        <v>362</v>
      </c>
    </row>
    <row r="30932" spans="2:6" x14ac:dyDescent="0.2">
      <c r="B30932" s="7" t="s">
        <v>31038</v>
      </c>
      <c r="F30932" s="7">
        <v>251</v>
      </c>
    </row>
    <row r="30933" spans="2:6" x14ac:dyDescent="0.2">
      <c r="B30933" s="7" t="s">
        <v>31039</v>
      </c>
      <c r="F30933" s="7">
        <v>305</v>
      </c>
    </row>
    <row r="30934" spans="2:6" x14ac:dyDescent="0.2">
      <c r="B30934" s="7" t="s">
        <v>31040</v>
      </c>
      <c r="F30934" s="7">
        <v>329</v>
      </c>
    </row>
    <row r="30935" spans="2:6" x14ac:dyDescent="0.2">
      <c r="B30935" s="7" t="s">
        <v>31041</v>
      </c>
      <c r="F30935" s="7">
        <v>334</v>
      </c>
    </row>
    <row r="30936" spans="2:6" x14ac:dyDescent="0.2">
      <c r="B30936" s="7" t="s">
        <v>31042</v>
      </c>
      <c r="F30936" s="7">
        <v>308</v>
      </c>
    </row>
    <row r="30937" spans="2:6" x14ac:dyDescent="0.2">
      <c r="B30937" s="7" t="s">
        <v>31043</v>
      </c>
      <c r="F30937" s="7">
        <v>347</v>
      </c>
    </row>
    <row r="30938" spans="2:6" x14ac:dyDescent="0.2">
      <c r="B30938" s="7" t="s">
        <v>31044</v>
      </c>
      <c r="F30938" s="7">
        <v>345</v>
      </c>
    </row>
    <row r="30939" spans="2:6" x14ac:dyDescent="0.2">
      <c r="B30939" s="7" t="s">
        <v>31045</v>
      </c>
      <c r="F30939" s="7">
        <v>156</v>
      </c>
    </row>
    <row r="30940" spans="2:6" x14ac:dyDescent="0.2">
      <c r="B30940" s="7" t="s">
        <v>31046</v>
      </c>
      <c r="F30940" s="7">
        <v>350</v>
      </c>
    </row>
    <row r="30941" spans="2:6" x14ac:dyDescent="0.2">
      <c r="B30941" s="7" t="s">
        <v>31047</v>
      </c>
      <c r="F30941" s="7">
        <v>184</v>
      </c>
    </row>
    <row r="30942" spans="2:6" x14ac:dyDescent="0.2">
      <c r="B30942" s="7" t="s">
        <v>31048</v>
      </c>
      <c r="F30942" s="7">
        <v>417</v>
      </c>
    </row>
    <row r="30943" spans="2:6" x14ac:dyDescent="0.2">
      <c r="B30943" s="7" t="s">
        <v>31049</v>
      </c>
      <c r="F30943" s="7">
        <v>330</v>
      </c>
    </row>
    <row r="30944" spans="2:6" x14ac:dyDescent="0.2">
      <c r="B30944" s="7" t="s">
        <v>31050</v>
      </c>
      <c r="F30944" s="7">
        <v>320</v>
      </c>
    </row>
    <row r="30945" spans="2:6" x14ac:dyDescent="0.2">
      <c r="B30945" s="7" t="s">
        <v>31051</v>
      </c>
      <c r="F30945" s="7">
        <v>292</v>
      </c>
    </row>
    <row r="30946" spans="2:6" x14ac:dyDescent="0.2">
      <c r="B30946" s="7" t="s">
        <v>31052</v>
      </c>
      <c r="F30946" s="7">
        <v>327</v>
      </c>
    </row>
    <row r="30947" spans="2:6" x14ac:dyDescent="0.2">
      <c r="B30947" s="7" t="s">
        <v>31053</v>
      </c>
      <c r="F30947" s="7">
        <v>289</v>
      </c>
    </row>
    <row r="30948" spans="2:6" x14ac:dyDescent="0.2">
      <c r="B30948" s="7" t="s">
        <v>31054</v>
      </c>
      <c r="F30948" s="7">
        <v>324</v>
      </c>
    </row>
    <row r="30949" spans="2:6" x14ac:dyDescent="0.2">
      <c r="B30949" s="7" t="s">
        <v>31055</v>
      </c>
      <c r="F30949" s="7">
        <v>335</v>
      </c>
    </row>
    <row r="30950" spans="2:6" x14ac:dyDescent="0.2">
      <c r="B30950" s="7" t="s">
        <v>31056</v>
      </c>
      <c r="F30950" s="7">
        <v>331</v>
      </c>
    </row>
    <row r="30951" spans="2:6" x14ac:dyDescent="0.2">
      <c r="B30951" s="7" t="s">
        <v>31057</v>
      </c>
      <c r="F30951" s="7">
        <v>468</v>
      </c>
    </row>
    <row r="30952" spans="2:6" x14ac:dyDescent="0.2">
      <c r="B30952" s="7" t="s">
        <v>31058</v>
      </c>
      <c r="F30952" s="7">
        <v>401</v>
      </c>
    </row>
    <row r="30953" spans="2:6" x14ac:dyDescent="0.2">
      <c r="B30953" s="7" t="s">
        <v>31059</v>
      </c>
      <c r="F30953" s="7">
        <v>369</v>
      </c>
    </row>
    <row r="30954" spans="2:6" x14ac:dyDescent="0.2">
      <c r="B30954" s="7" t="s">
        <v>31060</v>
      </c>
      <c r="F30954" s="7">
        <v>335</v>
      </c>
    </row>
    <row r="30955" spans="2:6" x14ac:dyDescent="0.2">
      <c r="B30955" s="7" t="s">
        <v>31061</v>
      </c>
      <c r="F30955" s="7">
        <v>386</v>
      </c>
    </row>
    <row r="30956" spans="2:6" x14ac:dyDescent="0.2">
      <c r="B30956" s="7" t="s">
        <v>31062</v>
      </c>
      <c r="F30956" s="7">
        <v>378</v>
      </c>
    </row>
    <row r="30957" spans="2:6" x14ac:dyDescent="0.2">
      <c r="B30957" s="7" t="s">
        <v>31063</v>
      </c>
      <c r="F30957" s="7">
        <v>505</v>
      </c>
    </row>
    <row r="30958" spans="2:6" x14ac:dyDescent="0.2">
      <c r="B30958" s="7" t="s">
        <v>31064</v>
      </c>
      <c r="F30958" s="7">
        <v>313</v>
      </c>
    </row>
    <row r="30959" spans="2:6" x14ac:dyDescent="0.2">
      <c r="B30959" s="7" t="s">
        <v>31065</v>
      </c>
      <c r="F30959" s="7">
        <v>398</v>
      </c>
    </row>
    <row r="30960" spans="2:6" x14ac:dyDescent="0.2">
      <c r="B30960" s="7" t="s">
        <v>31066</v>
      </c>
      <c r="F30960" s="7">
        <v>469</v>
      </c>
    </row>
    <row r="30961" spans="2:6" x14ac:dyDescent="0.2">
      <c r="B30961" s="7" t="s">
        <v>31067</v>
      </c>
      <c r="F30961" s="7">
        <v>362</v>
      </c>
    </row>
    <row r="30962" spans="2:6" x14ac:dyDescent="0.2">
      <c r="B30962" s="7" t="s">
        <v>31068</v>
      </c>
      <c r="F30962" s="7">
        <v>357</v>
      </c>
    </row>
    <row r="30963" spans="2:6" x14ac:dyDescent="0.2">
      <c r="B30963" s="7" t="s">
        <v>31069</v>
      </c>
      <c r="F30963" s="7">
        <v>394</v>
      </c>
    </row>
    <row r="30964" spans="2:6" x14ac:dyDescent="0.2">
      <c r="B30964" s="7" t="s">
        <v>31070</v>
      </c>
      <c r="F30964" s="7">
        <v>275</v>
      </c>
    </row>
    <row r="30965" spans="2:6" x14ac:dyDescent="0.2">
      <c r="B30965" s="7" t="s">
        <v>31071</v>
      </c>
      <c r="F30965" s="7">
        <v>300</v>
      </c>
    </row>
    <row r="30966" spans="2:6" x14ac:dyDescent="0.2">
      <c r="B30966" s="7" t="s">
        <v>31072</v>
      </c>
      <c r="F30966" s="7">
        <v>372</v>
      </c>
    </row>
    <row r="30967" spans="2:6" x14ac:dyDescent="0.2">
      <c r="B30967" s="7" t="s">
        <v>31073</v>
      </c>
      <c r="F30967" s="7">
        <v>312</v>
      </c>
    </row>
    <row r="30968" spans="2:6" x14ac:dyDescent="0.2">
      <c r="B30968" s="7" t="s">
        <v>31074</v>
      </c>
      <c r="F30968" s="7">
        <v>411</v>
      </c>
    </row>
    <row r="30969" spans="2:6" x14ac:dyDescent="0.2">
      <c r="B30969" s="7" t="s">
        <v>31075</v>
      </c>
      <c r="F30969" s="7">
        <v>259</v>
      </c>
    </row>
    <row r="30970" spans="2:6" x14ac:dyDescent="0.2">
      <c r="B30970" s="7" t="s">
        <v>31076</v>
      </c>
      <c r="F30970" s="7">
        <v>402</v>
      </c>
    </row>
    <row r="30971" spans="2:6" x14ac:dyDescent="0.2">
      <c r="B30971" s="7" t="s">
        <v>31077</v>
      </c>
      <c r="F30971" s="7">
        <v>292</v>
      </c>
    </row>
    <row r="30972" spans="2:6" x14ac:dyDescent="0.2">
      <c r="B30972" s="7" t="s">
        <v>31078</v>
      </c>
      <c r="F30972" s="7">
        <v>357</v>
      </c>
    </row>
    <row r="30973" spans="2:6" x14ac:dyDescent="0.2">
      <c r="B30973" s="7" t="s">
        <v>31079</v>
      </c>
      <c r="F30973" s="7">
        <v>379</v>
      </c>
    </row>
    <row r="30974" spans="2:6" x14ac:dyDescent="0.2">
      <c r="B30974" s="7" t="s">
        <v>31080</v>
      </c>
      <c r="F30974" s="7">
        <v>441</v>
      </c>
    </row>
    <row r="30975" spans="2:6" x14ac:dyDescent="0.2">
      <c r="B30975" s="7" t="s">
        <v>31081</v>
      </c>
      <c r="F30975" s="7">
        <v>287</v>
      </c>
    </row>
    <row r="30976" spans="2:6" x14ac:dyDescent="0.2">
      <c r="B30976" s="7" t="s">
        <v>31082</v>
      </c>
      <c r="F30976" s="7">
        <v>281</v>
      </c>
    </row>
    <row r="30977" spans="2:6" x14ac:dyDescent="0.2">
      <c r="B30977" s="7" t="s">
        <v>31083</v>
      </c>
      <c r="F30977" s="7">
        <v>361</v>
      </c>
    </row>
    <row r="30978" spans="2:6" x14ac:dyDescent="0.2">
      <c r="B30978" s="7" t="s">
        <v>31084</v>
      </c>
      <c r="F30978" s="7">
        <v>462</v>
      </c>
    </row>
    <row r="30979" spans="2:6" x14ac:dyDescent="0.2">
      <c r="B30979" s="7" t="s">
        <v>31085</v>
      </c>
      <c r="F30979" s="7">
        <v>292</v>
      </c>
    </row>
    <row r="30980" spans="2:6" x14ac:dyDescent="0.2">
      <c r="B30980" s="7" t="s">
        <v>31086</v>
      </c>
      <c r="F30980" s="7">
        <v>235</v>
      </c>
    </row>
    <row r="30981" spans="2:6" x14ac:dyDescent="0.2">
      <c r="B30981" s="7" t="s">
        <v>31087</v>
      </c>
      <c r="F30981" s="7">
        <v>376</v>
      </c>
    </row>
    <row r="30982" spans="2:6" x14ac:dyDescent="0.2">
      <c r="B30982" s="7" t="s">
        <v>31088</v>
      </c>
      <c r="F30982" s="7">
        <v>253</v>
      </c>
    </row>
    <row r="30983" spans="2:6" x14ac:dyDescent="0.2">
      <c r="B30983" s="7" t="s">
        <v>31089</v>
      </c>
      <c r="F30983" s="7">
        <v>461</v>
      </c>
    </row>
    <row r="30984" spans="2:6" x14ac:dyDescent="0.2">
      <c r="B30984" s="7" t="s">
        <v>31090</v>
      </c>
      <c r="F30984" s="7">
        <v>356</v>
      </c>
    </row>
    <row r="30985" spans="2:6" x14ac:dyDescent="0.2">
      <c r="B30985" s="7" t="s">
        <v>31091</v>
      </c>
      <c r="F30985" s="7">
        <v>340</v>
      </c>
    </row>
    <row r="30986" spans="2:6" x14ac:dyDescent="0.2">
      <c r="B30986" s="7" t="s">
        <v>31092</v>
      </c>
      <c r="F30986" s="7">
        <v>307</v>
      </c>
    </row>
    <row r="30987" spans="2:6" x14ac:dyDescent="0.2">
      <c r="B30987" s="7" t="s">
        <v>31093</v>
      </c>
      <c r="F30987" s="7">
        <v>420</v>
      </c>
    </row>
    <row r="30988" spans="2:6" x14ac:dyDescent="0.2">
      <c r="B30988" s="7" t="s">
        <v>31094</v>
      </c>
      <c r="F30988" s="7">
        <v>338</v>
      </c>
    </row>
    <row r="30989" spans="2:6" x14ac:dyDescent="0.2">
      <c r="B30989" s="7" t="s">
        <v>31095</v>
      </c>
      <c r="F30989" s="7">
        <v>392</v>
      </c>
    </row>
    <row r="30990" spans="2:6" x14ac:dyDescent="0.2">
      <c r="B30990" s="7" t="s">
        <v>31096</v>
      </c>
      <c r="F30990" s="7">
        <v>389</v>
      </c>
    </row>
    <row r="30991" spans="2:6" x14ac:dyDescent="0.2">
      <c r="B30991" s="7" t="s">
        <v>31097</v>
      </c>
      <c r="F30991" s="7">
        <v>307</v>
      </c>
    </row>
    <row r="30992" spans="2:6" x14ac:dyDescent="0.2">
      <c r="B30992" s="7" t="s">
        <v>31098</v>
      </c>
      <c r="F30992" s="7">
        <v>289</v>
      </c>
    </row>
    <row r="30993" spans="2:6" x14ac:dyDescent="0.2">
      <c r="B30993" s="7" t="s">
        <v>31099</v>
      </c>
      <c r="F30993" s="7">
        <v>290</v>
      </c>
    </row>
    <row r="30994" spans="2:6" x14ac:dyDescent="0.2">
      <c r="B30994" s="7" t="s">
        <v>31100</v>
      </c>
      <c r="F30994" s="7">
        <v>311</v>
      </c>
    </row>
    <row r="30995" spans="2:6" x14ac:dyDescent="0.2">
      <c r="B30995" s="7" t="s">
        <v>31101</v>
      </c>
      <c r="F30995" s="7">
        <v>356</v>
      </c>
    </row>
    <row r="30996" spans="2:6" x14ac:dyDescent="0.2">
      <c r="B30996" s="7" t="s">
        <v>31102</v>
      </c>
      <c r="F30996" s="7">
        <v>308</v>
      </c>
    </row>
    <row r="30997" spans="2:6" x14ac:dyDescent="0.2">
      <c r="B30997" s="7" t="s">
        <v>31103</v>
      </c>
      <c r="F30997" s="7">
        <v>202</v>
      </c>
    </row>
    <row r="30998" spans="2:6" x14ac:dyDescent="0.2">
      <c r="B30998" s="7" t="s">
        <v>31104</v>
      </c>
      <c r="F30998" s="7">
        <v>332</v>
      </c>
    </row>
    <row r="30999" spans="2:6" x14ac:dyDescent="0.2">
      <c r="B30999" s="7" t="s">
        <v>31105</v>
      </c>
      <c r="F30999" s="7">
        <v>403</v>
      </c>
    </row>
    <row r="31000" spans="2:6" x14ac:dyDescent="0.2">
      <c r="B31000" s="7" t="s">
        <v>31106</v>
      </c>
      <c r="F31000" s="7">
        <v>406</v>
      </c>
    </row>
    <row r="31001" spans="2:6" x14ac:dyDescent="0.2">
      <c r="B31001" s="7" t="s">
        <v>31107</v>
      </c>
      <c r="F31001" s="7">
        <v>369</v>
      </c>
    </row>
    <row r="31002" spans="2:6" x14ac:dyDescent="0.2">
      <c r="B31002" s="7" t="s">
        <v>31108</v>
      </c>
      <c r="F31002" s="7">
        <v>410</v>
      </c>
    </row>
    <row r="31003" spans="2:6" x14ac:dyDescent="0.2">
      <c r="B31003" s="7" t="s">
        <v>31109</v>
      </c>
      <c r="F31003" s="7">
        <v>318</v>
      </c>
    </row>
    <row r="31004" spans="2:6" x14ac:dyDescent="0.2">
      <c r="B31004" s="7" t="s">
        <v>31110</v>
      </c>
      <c r="F31004" s="7">
        <v>391</v>
      </c>
    </row>
    <row r="31005" spans="2:6" x14ac:dyDescent="0.2">
      <c r="B31005" s="7" t="s">
        <v>31111</v>
      </c>
      <c r="F31005" s="7">
        <v>399</v>
      </c>
    </row>
    <row r="31006" spans="2:6" x14ac:dyDescent="0.2">
      <c r="B31006" s="7" t="s">
        <v>31112</v>
      </c>
      <c r="F31006" s="7">
        <v>391</v>
      </c>
    </row>
    <row r="31007" spans="2:6" x14ac:dyDescent="0.2">
      <c r="B31007" s="7" t="s">
        <v>31113</v>
      </c>
      <c r="F31007" s="7">
        <v>417</v>
      </c>
    </row>
    <row r="31008" spans="2:6" x14ac:dyDescent="0.2">
      <c r="B31008" s="7" t="s">
        <v>31114</v>
      </c>
      <c r="F31008" s="7">
        <v>411</v>
      </c>
    </row>
    <row r="31009" spans="2:6" x14ac:dyDescent="0.2">
      <c r="B31009" s="7" t="s">
        <v>31115</v>
      </c>
      <c r="F31009" s="7">
        <v>209</v>
      </c>
    </row>
    <row r="31010" spans="2:6" x14ac:dyDescent="0.2">
      <c r="B31010" s="7" t="s">
        <v>31116</v>
      </c>
      <c r="F31010" s="7">
        <v>367</v>
      </c>
    </row>
    <row r="31011" spans="2:6" x14ac:dyDescent="0.2">
      <c r="B31011" s="7" t="s">
        <v>31117</v>
      </c>
      <c r="F31011" s="7">
        <v>354</v>
      </c>
    </row>
    <row r="31012" spans="2:6" x14ac:dyDescent="0.2">
      <c r="B31012" s="7" t="s">
        <v>31118</v>
      </c>
      <c r="F31012" s="7">
        <v>248</v>
      </c>
    </row>
    <row r="31013" spans="2:6" x14ac:dyDescent="0.2">
      <c r="B31013" s="7" t="s">
        <v>31119</v>
      </c>
      <c r="F31013" s="7">
        <v>211</v>
      </c>
    </row>
    <row r="31014" spans="2:6" x14ac:dyDescent="0.2">
      <c r="B31014" s="7" t="s">
        <v>31120</v>
      </c>
      <c r="F31014" s="7">
        <v>0</v>
      </c>
    </row>
    <row r="31015" spans="2:6" x14ac:dyDescent="0.2">
      <c r="B31015" s="7" t="s">
        <v>31121</v>
      </c>
      <c r="F31015" s="7">
        <v>416</v>
      </c>
    </row>
    <row r="31016" spans="2:6" x14ac:dyDescent="0.2">
      <c r="B31016" s="7" t="s">
        <v>31122</v>
      </c>
      <c r="F31016" s="7">
        <v>291</v>
      </c>
    </row>
    <row r="31017" spans="2:6" x14ac:dyDescent="0.2">
      <c r="B31017" s="7" t="s">
        <v>31123</v>
      </c>
      <c r="F31017" s="7">
        <v>442</v>
      </c>
    </row>
    <row r="31018" spans="2:6" x14ac:dyDescent="0.2">
      <c r="B31018" s="7" t="s">
        <v>31124</v>
      </c>
      <c r="F31018" s="7">
        <v>437</v>
      </c>
    </row>
    <row r="31019" spans="2:6" x14ac:dyDescent="0.2">
      <c r="B31019" s="7" t="s">
        <v>31125</v>
      </c>
      <c r="F31019" s="7">
        <v>270</v>
      </c>
    </row>
    <row r="31020" spans="2:6" x14ac:dyDescent="0.2">
      <c r="B31020" s="7" t="s">
        <v>31126</v>
      </c>
      <c r="F31020" s="7">
        <v>215</v>
      </c>
    </row>
    <row r="31021" spans="2:6" x14ac:dyDescent="0.2">
      <c r="B31021" s="7" t="s">
        <v>31127</v>
      </c>
      <c r="F31021" s="7">
        <v>330</v>
      </c>
    </row>
    <row r="31022" spans="2:6" x14ac:dyDescent="0.2">
      <c r="B31022" s="7" t="s">
        <v>31128</v>
      </c>
      <c r="F31022" s="7">
        <v>385</v>
      </c>
    </row>
    <row r="31023" spans="2:6" x14ac:dyDescent="0.2">
      <c r="B31023" s="7" t="s">
        <v>31129</v>
      </c>
      <c r="F31023" s="7">
        <v>293</v>
      </c>
    </row>
    <row r="31024" spans="2:6" x14ac:dyDescent="0.2">
      <c r="B31024" s="7" t="s">
        <v>31130</v>
      </c>
      <c r="F31024" s="7">
        <v>398</v>
      </c>
    </row>
    <row r="31025" spans="2:6" x14ac:dyDescent="0.2">
      <c r="B31025" s="7" t="s">
        <v>31131</v>
      </c>
      <c r="F31025" s="7">
        <v>245</v>
      </c>
    </row>
    <row r="31026" spans="2:6" x14ac:dyDescent="0.2">
      <c r="B31026" s="7" t="s">
        <v>31132</v>
      </c>
      <c r="F31026" s="7">
        <v>354</v>
      </c>
    </row>
    <row r="31027" spans="2:6" x14ac:dyDescent="0.2">
      <c r="B31027" s="7" t="s">
        <v>31133</v>
      </c>
      <c r="F31027" s="7">
        <v>327</v>
      </c>
    </row>
    <row r="31028" spans="2:6" x14ac:dyDescent="0.2">
      <c r="B31028" s="7" t="s">
        <v>31134</v>
      </c>
      <c r="F31028" s="7">
        <v>193</v>
      </c>
    </row>
    <row r="31029" spans="2:6" x14ac:dyDescent="0.2">
      <c r="B31029" s="7" t="s">
        <v>31135</v>
      </c>
      <c r="F31029" s="7">
        <v>294</v>
      </c>
    </row>
    <row r="31030" spans="2:6" x14ac:dyDescent="0.2">
      <c r="B31030" s="7" t="s">
        <v>31136</v>
      </c>
      <c r="F31030" s="7">
        <v>304</v>
      </c>
    </row>
    <row r="31031" spans="2:6" x14ac:dyDescent="0.2">
      <c r="B31031" s="7" t="s">
        <v>31137</v>
      </c>
      <c r="F31031" s="7">
        <v>289</v>
      </c>
    </row>
    <row r="31032" spans="2:6" x14ac:dyDescent="0.2">
      <c r="B31032" s="7" t="s">
        <v>31138</v>
      </c>
      <c r="F31032" s="7">
        <v>351</v>
      </c>
    </row>
    <row r="31033" spans="2:6" x14ac:dyDescent="0.2">
      <c r="B31033" s="7" t="s">
        <v>31139</v>
      </c>
      <c r="F31033" s="7">
        <v>346</v>
      </c>
    </row>
    <row r="31034" spans="2:6" x14ac:dyDescent="0.2">
      <c r="B31034" s="7" t="s">
        <v>31140</v>
      </c>
      <c r="F31034" s="7">
        <v>286</v>
      </c>
    </row>
    <row r="31035" spans="2:6" x14ac:dyDescent="0.2">
      <c r="B31035" s="7" t="s">
        <v>31141</v>
      </c>
      <c r="F31035" s="7">
        <v>284</v>
      </c>
    </row>
    <row r="31036" spans="2:6" x14ac:dyDescent="0.2">
      <c r="B31036" s="7" t="s">
        <v>31142</v>
      </c>
      <c r="F31036" s="7">
        <v>359</v>
      </c>
    </row>
    <row r="31037" spans="2:6" x14ac:dyDescent="0.2">
      <c r="B31037" s="7" t="s">
        <v>31143</v>
      </c>
      <c r="F31037" s="7">
        <v>294</v>
      </c>
    </row>
    <row r="31038" spans="2:6" x14ac:dyDescent="0.2">
      <c r="B31038" s="7" t="s">
        <v>31144</v>
      </c>
      <c r="F31038" s="7">
        <v>353</v>
      </c>
    </row>
    <row r="31039" spans="2:6" x14ac:dyDescent="0.2">
      <c r="B31039" s="7" t="s">
        <v>31145</v>
      </c>
      <c r="F31039" s="7">
        <v>163</v>
      </c>
    </row>
    <row r="31040" spans="2:6" x14ac:dyDescent="0.2">
      <c r="B31040" s="7" t="s">
        <v>31146</v>
      </c>
      <c r="F31040" s="7">
        <v>355</v>
      </c>
    </row>
    <row r="31041" spans="2:6" x14ac:dyDescent="0.2">
      <c r="B31041" s="7" t="s">
        <v>31147</v>
      </c>
      <c r="F31041" s="7">
        <v>193</v>
      </c>
    </row>
    <row r="31042" spans="2:6" x14ac:dyDescent="0.2">
      <c r="B31042" s="7" t="s">
        <v>31148</v>
      </c>
      <c r="F31042" s="7">
        <v>355</v>
      </c>
    </row>
    <row r="31043" spans="2:6" x14ac:dyDescent="0.2">
      <c r="B31043" s="7" t="s">
        <v>31149</v>
      </c>
      <c r="F31043" s="7">
        <v>305</v>
      </c>
    </row>
    <row r="31044" spans="2:6" x14ac:dyDescent="0.2">
      <c r="B31044" s="7" t="s">
        <v>31150</v>
      </c>
      <c r="F31044" s="7">
        <v>358</v>
      </c>
    </row>
    <row r="31045" spans="2:6" x14ac:dyDescent="0.2">
      <c r="B31045" s="7" t="s">
        <v>31151</v>
      </c>
      <c r="F31045" s="7">
        <v>279</v>
      </c>
    </row>
    <row r="31046" spans="2:6" x14ac:dyDescent="0.2">
      <c r="B31046" s="7" t="s">
        <v>31152</v>
      </c>
      <c r="F31046" s="7">
        <v>405</v>
      </c>
    </row>
    <row r="31047" spans="2:6" x14ac:dyDescent="0.2">
      <c r="B31047" s="7" t="s">
        <v>31153</v>
      </c>
      <c r="F31047" s="7">
        <v>335</v>
      </c>
    </row>
    <row r="31048" spans="2:6" x14ac:dyDescent="0.2">
      <c r="B31048" s="7" t="s">
        <v>31154</v>
      </c>
      <c r="F31048" s="7">
        <v>319</v>
      </c>
    </row>
    <row r="31049" spans="2:6" x14ac:dyDescent="0.2">
      <c r="B31049" s="7" t="s">
        <v>31155</v>
      </c>
      <c r="F31049" s="7">
        <v>340</v>
      </c>
    </row>
    <row r="31050" spans="2:6" x14ac:dyDescent="0.2">
      <c r="B31050" s="7" t="s">
        <v>31156</v>
      </c>
      <c r="F31050" s="7">
        <v>518</v>
      </c>
    </row>
    <row r="31051" spans="2:6" x14ac:dyDescent="0.2">
      <c r="B31051" s="7" t="s">
        <v>31157</v>
      </c>
      <c r="F31051" s="7">
        <v>452</v>
      </c>
    </row>
    <row r="31052" spans="2:6" x14ac:dyDescent="0.2">
      <c r="B31052" s="7" t="s">
        <v>31158</v>
      </c>
      <c r="F31052" s="7">
        <v>346</v>
      </c>
    </row>
    <row r="31053" spans="2:6" x14ac:dyDescent="0.2">
      <c r="B31053" s="7" t="s">
        <v>31159</v>
      </c>
      <c r="F31053" s="7">
        <v>480</v>
      </c>
    </row>
    <row r="31054" spans="2:6" x14ac:dyDescent="0.2">
      <c r="B31054" s="7" t="s">
        <v>31160</v>
      </c>
      <c r="F31054" s="7">
        <v>285</v>
      </c>
    </row>
    <row r="31055" spans="2:6" x14ac:dyDescent="0.2">
      <c r="B31055" s="7" t="s">
        <v>31161</v>
      </c>
      <c r="F31055" s="7">
        <v>399</v>
      </c>
    </row>
    <row r="31056" spans="2:6" x14ac:dyDescent="0.2">
      <c r="B31056" s="7" t="s">
        <v>31162</v>
      </c>
      <c r="F31056" s="7">
        <v>348</v>
      </c>
    </row>
    <row r="31057" spans="2:6" x14ac:dyDescent="0.2">
      <c r="B31057" s="7" t="s">
        <v>31163</v>
      </c>
      <c r="F31057" s="7">
        <v>450</v>
      </c>
    </row>
    <row r="31058" spans="2:6" x14ac:dyDescent="0.2">
      <c r="B31058" s="7" t="s">
        <v>31164</v>
      </c>
      <c r="F31058" s="7">
        <v>318</v>
      </c>
    </row>
    <row r="31059" spans="2:6" x14ac:dyDescent="0.2">
      <c r="B31059" s="7" t="s">
        <v>31165</v>
      </c>
      <c r="F31059" s="7">
        <v>438</v>
      </c>
    </row>
    <row r="31060" spans="2:6" x14ac:dyDescent="0.2">
      <c r="B31060" s="7" t="s">
        <v>31166</v>
      </c>
      <c r="F31060" s="7">
        <v>324</v>
      </c>
    </row>
    <row r="31061" spans="2:6" x14ac:dyDescent="0.2">
      <c r="B31061" s="7" t="s">
        <v>31167</v>
      </c>
      <c r="F31061" s="7">
        <v>404</v>
      </c>
    </row>
    <row r="31062" spans="2:6" x14ac:dyDescent="0.2">
      <c r="B31062" s="7" t="s">
        <v>31168</v>
      </c>
      <c r="F31062" s="7">
        <v>389</v>
      </c>
    </row>
    <row r="31063" spans="2:6" x14ac:dyDescent="0.2">
      <c r="B31063" s="7" t="s">
        <v>31169</v>
      </c>
      <c r="F31063" s="7">
        <v>424</v>
      </c>
    </row>
    <row r="31064" spans="2:6" x14ac:dyDescent="0.2">
      <c r="B31064" s="7" t="s">
        <v>31170</v>
      </c>
      <c r="F31064" s="7">
        <v>291</v>
      </c>
    </row>
    <row r="31065" spans="2:6" x14ac:dyDescent="0.2">
      <c r="B31065" s="7" t="s">
        <v>31171</v>
      </c>
      <c r="F31065" s="7">
        <v>336</v>
      </c>
    </row>
    <row r="31066" spans="2:6" x14ac:dyDescent="0.2">
      <c r="B31066" s="7" t="s">
        <v>31172</v>
      </c>
      <c r="F31066" s="7">
        <v>426</v>
      </c>
    </row>
    <row r="31067" spans="2:6" x14ac:dyDescent="0.2">
      <c r="B31067" s="7" t="s">
        <v>31173</v>
      </c>
      <c r="F31067" s="7">
        <v>381</v>
      </c>
    </row>
    <row r="31068" spans="2:6" x14ac:dyDescent="0.2">
      <c r="B31068" s="7" t="s">
        <v>31174</v>
      </c>
      <c r="F31068" s="7">
        <v>344</v>
      </c>
    </row>
    <row r="31069" spans="2:6" x14ac:dyDescent="0.2">
      <c r="B31069" s="7" t="s">
        <v>31175</v>
      </c>
      <c r="F31069" s="7">
        <v>391</v>
      </c>
    </row>
    <row r="31070" spans="2:6" x14ac:dyDescent="0.2">
      <c r="B31070" s="7" t="s">
        <v>31176</v>
      </c>
      <c r="F31070" s="7">
        <v>306</v>
      </c>
    </row>
    <row r="31071" spans="2:6" x14ac:dyDescent="0.2">
      <c r="B31071" s="7" t="s">
        <v>31177</v>
      </c>
      <c r="F31071" s="7">
        <v>300</v>
      </c>
    </row>
    <row r="31072" spans="2:6" x14ac:dyDescent="0.2">
      <c r="B31072" s="7" t="s">
        <v>31178</v>
      </c>
      <c r="F31072" s="7">
        <v>342</v>
      </c>
    </row>
    <row r="31073" spans="2:6" x14ac:dyDescent="0.2">
      <c r="B31073" s="7" t="s">
        <v>31179</v>
      </c>
      <c r="F31073" s="7">
        <v>468</v>
      </c>
    </row>
    <row r="31074" spans="2:6" x14ac:dyDescent="0.2">
      <c r="B31074" s="7" t="s">
        <v>31180</v>
      </c>
      <c r="F31074" s="7">
        <v>479</v>
      </c>
    </row>
    <row r="31075" spans="2:6" x14ac:dyDescent="0.2">
      <c r="B31075" s="7" t="s">
        <v>31181</v>
      </c>
      <c r="F31075" s="7">
        <v>308</v>
      </c>
    </row>
    <row r="31076" spans="2:6" x14ac:dyDescent="0.2">
      <c r="B31076" s="7" t="s">
        <v>31182</v>
      </c>
      <c r="F31076" s="7">
        <v>212</v>
      </c>
    </row>
    <row r="31077" spans="2:6" x14ac:dyDescent="0.2">
      <c r="B31077" s="7" t="s">
        <v>31183</v>
      </c>
      <c r="F31077" s="7">
        <v>361</v>
      </c>
    </row>
    <row r="31078" spans="2:6" x14ac:dyDescent="0.2">
      <c r="B31078" s="7" t="s">
        <v>31184</v>
      </c>
      <c r="F31078" s="7">
        <v>570</v>
      </c>
    </row>
    <row r="31079" spans="2:6" x14ac:dyDescent="0.2">
      <c r="B31079" s="7" t="s">
        <v>31185</v>
      </c>
      <c r="F31079" s="7">
        <v>310</v>
      </c>
    </row>
    <row r="31080" spans="2:6" x14ac:dyDescent="0.2">
      <c r="B31080" s="7" t="s">
        <v>31186</v>
      </c>
      <c r="F31080" s="7">
        <v>334</v>
      </c>
    </row>
    <row r="31081" spans="2:6" x14ac:dyDescent="0.2">
      <c r="B31081" s="7" t="s">
        <v>31187</v>
      </c>
      <c r="F31081" s="7">
        <v>362</v>
      </c>
    </row>
    <row r="31082" spans="2:6" x14ac:dyDescent="0.2">
      <c r="B31082" s="7" t="s">
        <v>31188</v>
      </c>
      <c r="F31082" s="7">
        <v>378</v>
      </c>
    </row>
    <row r="31083" spans="2:6" x14ac:dyDescent="0.2">
      <c r="B31083" s="7" t="s">
        <v>31189</v>
      </c>
      <c r="F31083" s="7">
        <v>497</v>
      </c>
    </row>
    <row r="31084" spans="2:6" x14ac:dyDescent="0.2">
      <c r="B31084" s="7" t="s">
        <v>31190</v>
      </c>
      <c r="F31084" s="7">
        <v>390</v>
      </c>
    </row>
    <row r="31085" spans="2:6" x14ac:dyDescent="0.2">
      <c r="B31085" s="7" t="s">
        <v>31191</v>
      </c>
      <c r="F31085" s="7">
        <v>494</v>
      </c>
    </row>
    <row r="31086" spans="2:6" x14ac:dyDescent="0.2">
      <c r="B31086" s="7" t="s">
        <v>31192</v>
      </c>
      <c r="F31086" s="7">
        <v>245</v>
      </c>
    </row>
    <row r="31087" spans="2:6" x14ac:dyDescent="0.2">
      <c r="B31087" s="7" t="s">
        <v>31193</v>
      </c>
      <c r="F31087" s="7">
        <v>367</v>
      </c>
    </row>
    <row r="31088" spans="2:6" x14ac:dyDescent="0.2">
      <c r="B31088" s="7" t="s">
        <v>31194</v>
      </c>
      <c r="F31088" s="7">
        <v>313</v>
      </c>
    </row>
    <row r="31089" spans="2:6" x14ac:dyDescent="0.2">
      <c r="B31089" s="7" t="s">
        <v>31195</v>
      </c>
      <c r="F31089" s="7">
        <v>360</v>
      </c>
    </row>
    <row r="31090" spans="2:6" x14ac:dyDescent="0.2">
      <c r="B31090" s="7" t="s">
        <v>31196</v>
      </c>
      <c r="F31090" s="7">
        <v>379</v>
      </c>
    </row>
    <row r="31091" spans="2:6" x14ac:dyDescent="0.2">
      <c r="B31091" s="7" t="s">
        <v>31197</v>
      </c>
      <c r="F31091" s="7">
        <v>302</v>
      </c>
    </row>
    <row r="31092" spans="2:6" x14ac:dyDescent="0.2">
      <c r="B31092" s="7" t="s">
        <v>31198</v>
      </c>
      <c r="F31092" s="7">
        <v>424</v>
      </c>
    </row>
    <row r="31093" spans="2:6" x14ac:dyDescent="0.2">
      <c r="B31093" s="7" t="s">
        <v>31199</v>
      </c>
      <c r="F31093" s="7">
        <v>321</v>
      </c>
    </row>
    <row r="31094" spans="2:6" x14ac:dyDescent="0.2">
      <c r="B31094" s="7" t="s">
        <v>31200</v>
      </c>
      <c r="F31094" s="7">
        <v>319</v>
      </c>
    </row>
    <row r="31095" spans="2:6" x14ac:dyDescent="0.2">
      <c r="B31095" s="7" t="s">
        <v>31201</v>
      </c>
      <c r="F31095" s="7">
        <v>359</v>
      </c>
    </row>
    <row r="31096" spans="2:6" x14ac:dyDescent="0.2">
      <c r="B31096" s="7" t="s">
        <v>31202</v>
      </c>
      <c r="F31096" s="7">
        <v>307</v>
      </c>
    </row>
    <row r="31097" spans="2:6" x14ac:dyDescent="0.2">
      <c r="B31097" s="7" t="s">
        <v>31203</v>
      </c>
      <c r="F31097" s="7">
        <v>219</v>
      </c>
    </row>
    <row r="31098" spans="2:6" x14ac:dyDescent="0.2">
      <c r="B31098" s="7" t="s">
        <v>31204</v>
      </c>
      <c r="F31098" s="7">
        <v>342</v>
      </c>
    </row>
    <row r="31099" spans="2:6" x14ac:dyDescent="0.2">
      <c r="B31099" s="7" t="s">
        <v>31205</v>
      </c>
      <c r="F31099" s="7">
        <v>390</v>
      </c>
    </row>
    <row r="31100" spans="2:6" x14ac:dyDescent="0.2">
      <c r="B31100" s="7" t="s">
        <v>31206</v>
      </c>
      <c r="F31100" s="7">
        <v>406</v>
      </c>
    </row>
    <row r="31101" spans="2:6" x14ac:dyDescent="0.2">
      <c r="B31101" s="7" t="s">
        <v>31207</v>
      </c>
      <c r="F31101" s="7">
        <v>428</v>
      </c>
    </row>
    <row r="31102" spans="2:6" x14ac:dyDescent="0.2">
      <c r="B31102" s="7" t="s">
        <v>31208</v>
      </c>
      <c r="F31102" s="7">
        <v>325</v>
      </c>
    </row>
    <row r="31103" spans="2:6" x14ac:dyDescent="0.2">
      <c r="B31103" s="7" t="s">
        <v>31209</v>
      </c>
      <c r="F31103" s="7">
        <v>243</v>
      </c>
    </row>
    <row r="31104" spans="2:6" x14ac:dyDescent="0.2">
      <c r="B31104" s="7" t="s">
        <v>31210</v>
      </c>
      <c r="F31104" s="7">
        <v>254</v>
      </c>
    </row>
    <row r="31105" spans="2:6" x14ac:dyDescent="0.2">
      <c r="B31105" s="7" t="s">
        <v>31211</v>
      </c>
      <c r="F31105" s="7">
        <v>226</v>
      </c>
    </row>
    <row r="31106" spans="2:6" x14ac:dyDescent="0.2">
      <c r="B31106" s="7" t="s">
        <v>31212</v>
      </c>
      <c r="F31106" s="7">
        <v>200</v>
      </c>
    </row>
    <row r="31107" spans="2:6" x14ac:dyDescent="0.2">
      <c r="B31107" s="7" t="s">
        <v>31213</v>
      </c>
      <c r="F31107" s="7">
        <v>292</v>
      </c>
    </row>
    <row r="31108" spans="2:6" x14ac:dyDescent="0.2">
      <c r="B31108" s="7" t="s">
        <v>31214</v>
      </c>
      <c r="F31108" s="7">
        <v>277</v>
      </c>
    </row>
    <row r="31109" spans="2:6" x14ac:dyDescent="0.2">
      <c r="B31109" s="7" t="s">
        <v>31215</v>
      </c>
      <c r="F31109" s="7">
        <v>95</v>
      </c>
    </row>
    <row r="31110" spans="2:6" x14ac:dyDescent="0.2">
      <c r="B31110" s="7" t="s">
        <v>31216</v>
      </c>
      <c r="F31110" s="7">
        <v>268</v>
      </c>
    </row>
    <row r="31111" spans="2:6" x14ac:dyDescent="0.2">
      <c r="B31111" s="7" t="s">
        <v>31217</v>
      </c>
      <c r="F31111" s="7">
        <v>199</v>
      </c>
    </row>
    <row r="31112" spans="2:6" x14ac:dyDescent="0.2">
      <c r="B31112" s="7" t="s">
        <v>31218</v>
      </c>
      <c r="F31112" s="7">
        <v>153</v>
      </c>
    </row>
    <row r="31113" spans="2:6" x14ac:dyDescent="0.2">
      <c r="B31113" s="7" t="s">
        <v>31219</v>
      </c>
      <c r="F31113" s="7">
        <v>183</v>
      </c>
    </row>
    <row r="31114" spans="2:6" x14ac:dyDescent="0.2">
      <c r="B31114" s="7" t="s">
        <v>31220</v>
      </c>
      <c r="F31114" s="7">
        <v>0</v>
      </c>
    </row>
    <row r="31115" spans="2:6" x14ac:dyDescent="0.2">
      <c r="B31115" s="7" t="s">
        <v>31221</v>
      </c>
      <c r="F31115" s="7">
        <v>235</v>
      </c>
    </row>
    <row r="31116" spans="2:6" x14ac:dyDescent="0.2">
      <c r="B31116" s="7" t="s">
        <v>31222</v>
      </c>
      <c r="F31116" s="7">
        <v>232</v>
      </c>
    </row>
    <row r="31117" spans="2:6" x14ac:dyDescent="0.2">
      <c r="B31117" s="7" t="s">
        <v>31223</v>
      </c>
      <c r="F31117" s="7">
        <v>281</v>
      </c>
    </row>
    <row r="31118" spans="2:6" x14ac:dyDescent="0.2">
      <c r="B31118" s="7" t="s">
        <v>31224</v>
      </c>
      <c r="F31118" s="7">
        <v>264</v>
      </c>
    </row>
    <row r="31119" spans="2:6" x14ac:dyDescent="0.2">
      <c r="B31119" s="7" t="s">
        <v>31225</v>
      </c>
      <c r="F31119" s="7">
        <v>172</v>
      </c>
    </row>
    <row r="31120" spans="2:6" x14ac:dyDescent="0.2">
      <c r="B31120" s="7" t="s">
        <v>31226</v>
      </c>
      <c r="F31120" s="7">
        <v>133</v>
      </c>
    </row>
    <row r="31121" spans="2:6" x14ac:dyDescent="0.2">
      <c r="B31121" s="7" t="s">
        <v>31227</v>
      </c>
      <c r="F31121" s="7">
        <v>231</v>
      </c>
    </row>
    <row r="31122" spans="2:6" x14ac:dyDescent="0.2">
      <c r="B31122" s="7" t="s">
        <v>31228</v>
      </c>
      <c r="F31122" s="7">
        <v>265</v>
      </c>
    </row>
    <row r="31123" spans="2:6" x14ac:dyDescent="0.2">
      <c r="B31123" s="7" t="s">
        <v>31229</v>
      </c>
      <c r="F31123" s="7">
        <v>225</v>
      </c>
    </row>
    <row r="31124" spans="2:6" x14ac:dyDescent="0.2">
      <c r="B31124" s="7" t="s">
        <v>31230</v>
      </c>
      <c r="F31124" s="7">
        <v>209</v>
      </c>
    </row>
    <row r="31125" spans="2:6" x14ac:dyDescent="0.2">
      <c r="B31125" s="7" t="s">
        <v>31231</v>
      </c>
      <c r="F31125" s="7">
        <v>184</v>
      </c>
    </row>
    <row r="31126" spans="2:6" x14ac:dyDescent="0.2">
      <c r="B31126" s="7" t="s">
        <v>31232</v>
      </c>
      <c r="F31126" s="7">
        <v>188</v>
      </c>
    </row>
    <row r="31127" spans="2:6" x14ac:dyDescent="0.2">
      <c r="B31127" s="7" t="s">
        <v>31233</v>
      </c>
      <c r="F31127" s="7">
        <v>181</v>
      </c>
    </row>
    <row r="31128" spans="2:6" x14ac:dyDescent="0.2">
      <c r="B31128" s="7" t="s">
        <v>31234</v>
      </c>
      <c r="F31128" s="7">
        <v>144</v>
      </c>
    </row>
    <row r="31129" spans="2:6" x14ac:dyDescent="0.2">
      <c r="B31129" s="7" t="s">
        <v>31235</v>
      </c>
      <c r="F31129" s="7">
        <v>231</v>
      </c>
    </row>
    <row r="31130" spans="2:6" x14ac:dyDescent="0.2">
      <c r="B31130" s="7" t="s">
        <v>31236</v>
      </c>
      <c r="F31130" s="7">
        <v>173</v>
      </c>
    </row>
    <row r="31131" spans="2:6" x14ac:dyDescent="0.2">
      <c r="B31131" s="7" t="s">
        <v>31237</v>
      </c>
      <c r="F31131" s="7">
        <v>211</v>
      </c>
    </row>
    <row r="31132" spans="2:6" x14ac:dyDescent="0.2">
      <c r="B31132" s="7" t="s">
        <v>31238</v>
      </c>
      <c r="F31132" s="7">
        <v>197</v>
      </c>
    </row>
    <row r="31133" spans="2:6" x14ac:dyDescent="0.2">
      <c r="B31133" s="7" t="s">
        <v>31239</v>
      </c>
      <c r="F31133" s="7">
        <v>255</v>
      </c>
    </row>
    <row r="31134" spans="2:6" x14ac:dyDescent="0.2">
      <c r="B31134" s="7" t="s">
        <v>31240</v>
      </c>
      <c r="F31134" s="7">
        <v>215</v>
      </c>
    </row>
    <row r="31135" spans="2:6" x14ac:dyDescent="0.2">
      <c r="B31135" s="7" t="s">
        <v>31241</v>
      </c>
      <c r="F31135" s="7">
        <v>221</v>
      </c>
    </row>
    <row r="31136" spans="2:6" x14ac:dyDescent="0.2">
      <c r="B31136" s="7" t="s">
        <v>31242</v>
      </c>
      <c r="F31136" s="7">
        <v>258</v>
      </c>
    </row>
    <row r="31137" spans="2:6" x14ac:dyDescent="0.2">
      <c r="B31137" s="7" t="s">
        <v>31243</v>
      </c>
      <c r="F31137" s="7">
        <v>243</v>
      </c>
    </row>
    <row r="31138" spans="2:6" x14ac:dyDescent="0.2">
      <c r="B31138" s="7" t="s">
        <v>31244</v>
      </c>
      <c r="F31138" s="7">
        <v>261</v>
      </c>
    </row>
    <row r="31139" spans="2:6" x14ac:dyDescent="0.2">
      <c r="B31139" s="7" t="s">
        <v>31245</v>
      </c>
      <c r="F31139" s="7">
        <v>114</v>
      </c>
    </row>
    <row r="31140" spans="2:6" x14ac:dyDescent="0.2">
      <c r="B31140" s="7" t="s">
        <v>31246</v>
      </c>
      <c r="F31140" s="7">
        <v>218</v>
      </c>
    </row>
    <row r="31141" spans="2:6" x14ac:dyDescent="0.2">
      <c r="B31141" s="7" t="s">
        <v>31247</v>
      </c>
      <c r="F31141" s="7">
        <v>108</v>
      </c>
    </row>
    <row r="31142" spans="2:6" x14ac:dyDescent="0.2">
      <c r="B31142" s="7" t="s">
        <v>31248</v>
      </c>
      <c r="F31142" s="7">
        <v>220</v>
      </c>
    </row>
    <row r="31143" spans="2:6" x14ac:dyDescent="0.2">
      <c r="B31143" s="7" t="s">
        <v>31249</v>
      </c>
      <c r="F31143" s="7">
        <v>221</v>
      </c>
    </row>
    <row r="31144" spans="2:6" x14ac:dyDescent="0.2">
      <c r="B31144" s="7" t="s">
        <v>31250</v>
      </c>
      <c r="F31144" s="7">
        <v>225</v>
      </c>
    </row>
    <row r="31145" spans="2:6" x14ac:dyDescent="0.2">
      <c r="B31145" s="7" t="s">
        <v>31251</v>
      </c>
      <c r="F31145" s="7">
        <v>214</v>
      </c>
    </row>
    <row r="31146" spans="2:6" x14ac:dyDescent="0.2">
      <c r="B31146" s="7" t="s">
        <v>31252</v>
      </c>
      <c r="F31146" s="7">
        <v>225</v>
      </c>
    </row>
    <row r="31147" spans="2:6" x14ac:dyDescent="0.2">
      <c r="B31147" s="7" t="s">
        <v>31253</v>
      </c>
      <c r="F31147" s="7">
        <v>223</v>
      </c>
    </row>
    <row r="31148" spans="2:6" x14ac:dyDescent="0.2">
      <c r="B31148" s="7" t="s">
        <v>31254</v>
      </c>
      <c r="F31148" s="7">
        <v>195</v>
      </c>
    </row>
    <row r="31149" spans="2:6" x14ac:dyDescent="0.2">
      <c r="B31149" s="7" t="s">
        <v>31255</v>
      </c>
      <c r="F31149" s="7">
        <v>219</v>
      </c>
    </row>
    <row r="31150" spans="2:6" x14ac:dyDescent="0.2">
      <c r="B31150" s="7" t="s">
        <v>31256</v>
      </c>
      <c r="F31150" s="7">
        <v>267</v>
      </c>
    </row>
    <row r="31151" spans="2:6" x14ac:dyDescent="0.2">
      <c r="B31151" s="7" t="s">
        <v>31257</v>
      </c>
      <c r="F31151" s="7">
        <v>237</v>
      </c>
    </row>
    <row r="31152" spans="2:6" x14ac:dyDescent="0.2">
      <c r="B31152" s="7" t="s">
        <v>31258</v>
      </c>
      <c r="F31152" s="7">
        <v>291</v>
      </c>
    </row>
    <row r="31153" spans="2:6" x14ac:dyDescent="0.2">
      <c r="B31153" s="7" t="s">
        <v>31259</v>
      </c>
      <c r="F31153" s="7">
        <v>276</v>
      </c>
    </row>
    <row r="31154" spans="2:6" x14ac:dyDescent="0.2">
      <c r="B31154" s="7" t="s">
        <v>31260</v>
      </c>
      <c r="F31154" s="7">
        <v>201</v>
      </c>
    </row>
    <row r="31155" spans="2:6" x14ac:dyDescent="0.2">
      <c r="B31155" s="7" t="s">
        <v>31261</v>
      </c>
      <c r="F31155" s="7">
        <v>215</v>
      </c>
    </row>
    <row r="31156" spans="2:6" x14ac:dyDescent="0.2">
      <c r="B31156" s="7" t="s">
        <v>31262</v>
      </c>
      <c r="F31156" s="7">
        <v>297</v>
      </c>
    </row>
    <row r="31157" spans="2:6" x14ac:dyDescent="0.2">
      <c r="B31157" s="7" t="s">
        <v>31263</v>
      </c>
      <c r="F31157" s="7">
        <v>297</v>
      </c>
    </row>
    <row r="31158" spans="2:6" x14ac:dyDescent="0.2">
      <c r="B31158" s="7" t="s">
        <v>31264</v>
      </c>
      <c r="F31158" s="7">
        <v>172</v>
      </c>
    </row>
    <row r="31159" spans="2:6" x14ac:dyDescent="0.2">
      <c r="B31159" s="7" t="s">
        <v>31265</v>
      </c>
      <c r="F31159" s="7">
        <v>232</v>
      </c>
    </row>
    <row r="31160" spans="2:6" x14ac:dyDescent="0.2">
      <c r="B31160" s="7" t="s">
        <v>31266</v>
      </c>
      <c r="F31160" s="7">
        <v>298</v>
      </c>
    </row>
    <row r="31161" spans="2:6" x14ac:dyDescent="0.2">
      <c r="B31161" s="7" t="s">
        <v>31267</v>
      </c>
      <c r="F31161" s="7">
        <v>241</v>
      </c>
    </row>
    <row r="31162" spans="2:6" x14ac:dyDescent="0.2">
      <c r="B31162" s="7" t="s">
        <v>31268</v>
      </c>
      <c r="F31162" s="7">
        <v>273</v>
      </c>
    </row>
    <row r="31163" spans="2:6" x14ac:dyDescent="0.2">
      <c r="B31163" s="7" t="s">
        <v>31269</v>
      </c>
      <c r="F31163" s="7">
        <v>254</v>
      </c>
    </row>
    <row r="31164" spans="2:6" x14ac:dyDescent="0.2">
      <c r="B31164" s="7" t="s">
        <v>31270</v>
      </c>
      <c r="F31164" s="7">
        <v>220</v>
      </c>
    </row>
    <row r="31165" spans="2:6" x14ac:dyDescent="0.2">
      <c r="B31165" s="7" t="s">
        <v>31271</v>
      </c>
      <c r="F31165" s="7">
        <v>242</v>
      </c>
    </row>
    <row r="31166" spans="2:6" x14ac:dyDescent="0.2">
      <c r="B31166" s="7" t="s">
        <v>31272</v>
      </c>
      <c r="F31166" s="7">
        <v>267</v>
      </c>
    </row>
    <row r="31167" spans="2:6" x14ac:dyDescent="0.2">
      <c r="B31167" s="7" t="s">
        <v>31273</v>
      </c>
      <c r="F31167" s="7">
        <v>231</v>
      </c>
    </row>
    <row r="31168" spans="2:6" x14ac:dyDescent="0.2">
      <c r="B31168" s="7" t="s">
        <v>31274</v>
      </c>
      <c r="F31168" s="7">
        <v>242</v>
      </c>
    </row>
    <row r="31169" spans="2:6" x14ac:dyDescent="0.2">
      <c r="B31169" s="7" t="s">
        <v>31275</v>
      </c>
      <c r="F31169" s="7">
        <v>216</v>
      </c>
    </row>
    <row r="31170" spans="2:6" x14ac:dyDescent="0.2">
      <c r="B31170" s="7" t="s">
        <v>31276</v>
      </c>
      <c r="F31170" s="7">
        <v>239</v>
      </c>
    </row>
    <row r="31171" spans="2:6" x14ac:dyDescent="0.2">
      <c r="B31171" s="7" t="s">
        <v>31277</v>
      </c>
      <c r="F31171" s="7">
        <v>277</v>
      </c>
    </row>
    <row r="31172" spans="2:6" x14ac:dyDescent="0.2">
      <c r="B31172" s="7" t="s">
        <v>31278</v>
      </c>
      <c r="F31172" s="7">
        <v>262</v>
      </c>
    </row>
    <row r="31173" spans="2:6" x14ac:dyDescent="0.2">
      <c r="B31173" s="7" t="s">
        <v>31279</v>
      </c>
      <c r="F31173" s="7">
        <v>298</v>
      </c>
    </row>
    <row r="31174" spans="2:6" x14ac:dyDescent="0.2">
      <c r="B31174" s="7" t="s">
        <v>31280</v>
      </c>
      <c r="F31174" s="7">
        <v>279</v>
      </c>
    </row>
    <row r="31175" spans="2:6" x14ac:dyDescent="0.2">
      <c r="B31175" s="7" t="s">
        <v>31281</v>
      </c>
      <c r="F31175" s="7">
        <v>214</v>
      </c>
    </row>
    <row r="31176" spans="2:6" x14ac:dyDescent="0.2">
      <c r="B31176" s="7" t="s">
        <v>31282</v>
      </c>
      <c r="F31176" s="7">
        <v>198</v>
      </c>
    </row>
    <row r="31177" spans="2:6" x14ac:dyDescent="0.2">
      <c r="B31177" s="7" t="s">
        <v>31283</v>
      </c>
      <c r="F31177" s="7">
        <v>246</v>
      </c>
    </row>
    <row r="31178" spans="2:6" x14ac:dyDescent="0.2">
      <c r="B31178" s="7" t="s">
        <v>31284</v>
      </c>
      <c r="F31178" s="7">
        <v>272</v>
      </c>
    </row>
    <row r="31179" spans="2:6" x14ac:dyDescent="0.2">
      <c r="B31179" s="7" t="s">
        <v>31285</v>
      </c>
      <c r="F31179" s="7">
        <v>263</v>
      </c>
    </row>
    <row r="31180" spans="2:6" x14ac:dyDescent="0.2">
      <c r="B31180" s="7" t="s">
        <v>31286</v>
      </c>
      <c r="F31180" s="7">
        <v>154</v>
      </c>
    </row>
    <row r="31181" spans="2:6" x14ac:dyDescent="0.2">
      <c r="B31181" s="7" t="s">
        <v>31287</v>
      </c>
      <c r="F31181" s="7">
        <v>239</v>
      </c>
    </row>
    <row r="31182" spans="2:6" x14ac:dyDescent="0.2">
      <c r="B31182" s="7" t="s">
        <v>31288</v>
      </c>
      <c r="F31182" s="7">
        <v>226</v>
      </c>
    </row>
    <row r="31183" spans="2:6" x14ac:dyDescent="0.2">
      <c r="B31183" s="7" t="s">
        <v>31289</v>
      </c>
      <c r="F31183" s="7">
        <v>210</v>
      </c>
    </row>
    <row r="31184" spans="2:6" x14ac:dyDescent="0.2">
      <c r="B31184" s="7" t="s">
        <v>31290</v>
      </c>
      <c r="F31184" s="7">
        <v>188</v>
      </c>
    </row>
    <row r="31185" spans="2:6" x14ac:dyDescent="0.2">
      <c r="B31185" s="7" t="s">
        <v>31291</v>
      </c>
      <c r="F31185" s="7">
        <v>340</v>
      </c>
    </row>
    <row r="31186" spans="2:6" x14ac:dyDescent="0.2">
      <c r="B31186" s="7" t="s">
        <v>31292</v>
      </c>
      <c r="F31186" s="7">
        <v>189</v>
      </c>
    </row>
    <row r="31187" spans="2:6" x14ac:dyDescent="0.2">
      <c r="B31187" s="7" t="s">
        <v>31293</v>
      </c>
      <c r="F31187" s="7">
        <v>194</v>
      </c>
    </row>
    <row r="31188" spans="2:6" x14ac:dyDescent="0.2">
      <c r="B31188" s="7" t="s">
        <v>31294</v>
      </c>
      <c r="F31188" s="7">
        <v>255</v>
      </c>
    </row>
    <row r="31189" spans="2:6" x14ac:dyDescent="0.2">
      <c r="B31189" s="7" t="s">
        <v>31295</v>
      </c>
      <c r="F31189" s="7">
        <v>172</v>
      </c>
    </row>
    <row r="31190" spans="2:6" x14ac:dyDescent="0.2">
      <c r="B31190" s="7" t="s">
        <v>31296</v>
      </c>
      <c r="F31190" s="7">
        <v>221</v>
      </c>
    </row>
    <row r="31191" spans="2:6" x14ac:dyDescent="0.2">
      <c r="B31191" s="7" t="s">
        <v>31297</v>
      </c>
      <c r="F31191" s="7">
        <v>207</v>
      </c>
    </row>
    <row r="31192" spans="2:6" x14ac:dyDescent="0.2">
      <c r="B31192" s="7" t="s">
        <v>31298</v>
      </c>
      <c r="F31192" s="7">
        <v>197</v>
      </c>
    </row>
    <row r="31193" spans="2:6" x14ac:dyDescent="0.2">
      <c r="B31193" s="7" t="s">
        <v>31299</v>
      </c>
      <c r="F31193" s="7">
        <v>204</v>
      </c>
    </row>
    <row r="31194" spans="2:6" x14ac:dyDescent="0.2">
      <c r="B31194" s="7" t="s">
        <v>31300</v>
      </c>
      <c r="F31194" s="7">
        <v>219</v>
      </c>
    </row>
    <row r="31195" spans="2:6" x14ac:dyDescent="0.2">
      <c r="B31195" s="7" t="s">
        <v>31301</v>
      </c>
      <c r="F31195" s="7">
        <v>191</v>
      </c>
    </row>
    <row r="31196" spans="2:6" x14ac:dyDescent="0.2">
      <c r="B31196" s="7" t="s">
        <v>31302</v>
      </c>
      <c r="F31196" s="7">
        <v>262</v>
      </c>
    </row>
    <row r="31197" spans="2:6" x14ac:dyDescent="0.2">
      <c r="B31197" s="7" t="s">
        <v>31303</v>
      </c>
      <c r="F31197" s="7">
        <v>95</v>
      </c>
    </row>
    <row r="31198" spans="2:6" x14ac:dyDescent="0.2">
      <c r="B31198" s="7" t="s">
        <v>31304</v>
      </c>
      <c r="F31198" s="7">
        <v>266</v>
      </c>
    </row>
    <row r="31199" spans="2:6" x14ac:dyDescent="0.2">
      <c r="B31199" s="7" t="s">
        <v>31305</v>
      </c>
      <c r="F31199" s="7">
        <v>228</v>
      </c>
    </row>
    <row r="31200" spans="2:6" x14ac:dyDescent="0.2">
      <c r="B31200" s="7" t="s">
        <v>31306</v>
      </c>
      <c r="F31200" s="7">
        <v>236</v>
      </c>
    </row>
    <row r="31201" spans="2:6" x14ac:dyDescent="0.2">
      <c r="B31201" s="7" t="s">
        <v>31307</v>
      </c>
      <c r="F31201" s="7">
        <v>265</v>
      </c>
    </row>
    <row r="31202" spans="2:6" x14ac:dyDescent="0.2">
      <c r="B31202" s="7" t="s">
        <v>31308</v>
      </c>
      <c r="F31202" s="7">
        <v>230</v>
      </c>
    </row>
    <row r="31203" spans="2:6" x14ac:dyDescent="0.2">
      <c r="B31203" s="7" t="s">
        <v>31309</v>
      </c>
      <c r="F31203" s="7">
        <v>236</v>
      </c>
    </row>
    <row r="31204" spans="2:6" x14ac:dyDescent="0.2">
      <c r="B31204" s="7" t="s">
        <v>31310</v>
      </c>
      <c r="F31204" s="7">
        <v>386</v>
      </c>
    </row>
    <row r="31205" spans="2:6" x14ac:dyDescent="0.2">
      <c r="B31205" s="7" t="s">
        <v>31311</v>
      </c>
      <c r="F31205" s="7">
        <v>420</v>
      </c>
    </row>
    <row r="31206" spans="2:6" x14ac:dyDescent="0.2">
      <c r="B31206" s="7" t="s">
        <v>31312</v>
      </c>
      <c r="F31206" s="7">
        <v>402</v>
      </c>
    </row>
    <row r="31207" spans="2:6" x14ac:dyDescent="0.2">
      <c r="B31207" s="7" t="s">
        <v>31313</v>
      </c>
      <c r="F31207" s="7">
        <v>475</v>
      </c>
    </row>
    <row r="31208" spans="2:6" x14ac:dyDescent="0.2">
      <c r="B31208" s="7" t="s">
        <v>31314</v>
      </c>
      <c r="F31208" s="7">
        <v>503</v>
      </c>
    </row>
    <row r="31209" spans="2:6" x14ac:dyDescent="0.2">
      <c r="B31209" s="7" t="s">
        <v>31315</v>
      </c>
      <c r="F31209" s="7">
        <v>232</v>
      </c>
    </row>
    <row r="31210" spans="2:6" x14ac:dyDescent="0.2">
      <c r="B31210" s="7" t="s">
        <v>31316</v>
      </c>
      <c r="F31210" s="7">
        <v>402</v>
      </c>
    </row>
    <row r="31211" spans="2:6" x14ac:dyDescent="0.2">
      <c r="B31211" s="7" t="s">
        <v>31317</v>
      </c>
      <c r="F31211" s="7">
        <v>309</v>
      </c>
    </row>
    <row r="31212" spans="2:6" x14ac:dyDescent="0.2">
      <c r="B31212" s="7" t="s">
        <v>31318</v>
      </c>
      <c r="F31212" s="7">
        <v>237</v>
      </c>
    </row>
    <row r="31213" spans="2:6" x14ac:dyDescent="0.2">
      <c r="B31213" s="7" t="s">
        <v>31319</v>
      </c>
      <c r="F31213" s="7">
        <v>308</v>
      </c>
    </row>
    <row r="31214" spans="2:6" x14ac:dyDescent="0.2">
      <c r="B31214" s="7" t="s">
        <v>31320</v>
      </c>
      <c r="F31214" s="7">
        <v>0</v>
      </c>
    </row>
    <row r="31215" spans="2:6" x14ac:dyDescent="0.2">
      <c r="B31215" s="7" t="s">
        <v>31321</v>
      </c>
      <c r="F31215" s="7">
        <v>543</v>
      </c>
    </row>
    <row r="31216" spans="2:6" x14ac:dyDescent="0.2">
      <c r="B31216" s="7" t="s">
        <v>31322</v>
      </c>
      <c r="F31216" s="7">
        <v>366</v>
      </c>
    </row>
    <row r="31217" spans="2:6" x14ac:dyDescent="0.2">
      <c r="B31217" s="7" t="s">
        <v>31323</v>
      </c>
      <c r="F31217" s="7">
        <v>426</v>
      </c>
    </row>
    <row r="31218" spans="2:6" x14ac:dyDescent="0.2">
      <c r="B31218" s="7" t="s">
        <v>31324</v>
      </c>
      <c r="F31218" s="7">
        <v>507</v>
      </c>
    </row>
    <row r="31219" spans="2:6" x14ac:dyDescent="0.2">
      <c r="B31219" s="7" t="s">
        <v>31325</v>
      </c>
      <c r="F31219" s="7">
        <v>300</v>
      </c>
    </row>
    <row r="31220" spans="2:6" x14ac:dyDescent="0.2">
      <c r="B31220" s="7" t="s">
        <v>31326</v>
      </c>
      <c r="F31220" s="7">
        <v>272</v>
      </c>
    </row>
    <row r="31221" spans="2:6" x14ac:dyDescent="0.2">
      <c r="B31221" s="7" t="s">
        <v>31327</v>
      </c>
      <c r="F31221" s="7">
        <v>482</v>
      </c>
    </row>
    <row r="31222" spans="2:6" x14ac:dyDescent="0.2">
      <c r="B31222" s="7" t="s">
        <v>31328</v>
      </c>
      <c r="F31222" s="7">
        <v>395</v>
      </c>
    </row>
    <row r="31223" spans="2:6" x14ac:dyDescent="0.2">
      <c r="B31223" s="7" t="s">
        <v>31329</v>
      </c>
      <c r="F31223" s="7">
        <v>381</v>
      </c>
    </row>
    <row r="31224" spans="2:6" x14ac:dyDescent="0.2">
      <c r="B31224" s="7" t="s">
        <v>31330</v>
      </c>
      <c r="F31224" s="7">
        <v>484</v>
      </c>
    </row>
    <row r="31225" spans="2:6" x14ac:dyDescent="0.2">
      <c r="B31225" s="7" t="s">
        <v>31331</v>
      </c>
      <c r="F31225" s="7">
        <v>342</v>
      </c>
    </row>
    <row r="31226" spans="2:6" x14ac:dyDescent="0.2">
      <c r="B31226" s="7" t="s">
        <v>31332</v>
      </c>
      <c r="F31226" s="7">
        <v>338</v>
      </c>
    </row>
    <row r="31227" spans="2:6" x14ac:dyDescent="0.2">
      <c r="B31227" s="7" t="s">
        <v>31333</v>
      </c>
      <c r="F31227" s="7">
        <v>333</v>
      </c>
    </row>
    <row r="31228" spans="2:6" x14ac:dyDescent="0.2">
      <c r="B31228" s="7" t="s">
        <v>31334</v>
      </c>
      <c r="F31228" s="7">
        <v>269</v>
      </c>
    </row>
    <row r="31229" spans="2:6" x14ac:dyDescent="0.2">
      <c r="B31229" s="7" t="s">
        <v>31335</v>
      </c>
      <c r="F31229" s="7">
        <v>265</v>
      </c>
    </row>
    <row r="31230" spans="2:6" x14ac:dyDescent="0.2">
      <c r="B31230" s="7" t="s">
        <v>31336</v>
      </c>
      <c r="F31230" s="7">
        <v>349</v>
      </c>
    </row>
    <row r="31231" spans="2:6" x14ac:dyDescent="0.2">
      <c r="B31231" s="7" t="s">
        <v>31337</v>
      </c>
      <c r="F31231" s="7">
        <v>428</v>
      </c>
    </row>
    <row r="31232" spans="2:6" x14ac:dyDescent="0.2">
      <c r="B31232" s="7" t="s">
        <v>31338</v>
      </c>
      <c r="F31232" s="7">
        <v>396</v>
      </c>
    </row>
    <row r="31233" spans="2:6" x14ac:dyDescent="0.2">
      <c r="B31233" s="7" t="s">
        <v>31339</v>
      </c>
      <c r="F31233" s="7">
        <v>399</v>
      </c>
    </row>
    <row r="31234" spans="2:6" x14ac:dyDescent="0.2">
      <c r="B31234" s="7" t="s">
        <v>31340</v>
      </c>
      <c r="F31234" s="7">
        <v>401</v>
      </c>
    </row>
    <row r="31235" spans="2:6" x14ac:dyDescent="0.2">
      <c r="B31235" s="7" t="s">
        <v>31341</v>
      </c>
      <c r="F31235" s="7">
        <v>471</v>
      </c>
    </row>
    <row r="31236" spans="2:6" x14ac:dyDescent="0.2">
      <c r="B31236" s="7" t="s">
        <v>31342</v>
      </c>
      <c r="F31236" s="7">
        <v>280</v>
      </c>
    </row>
    <row r="31237" spans="2:6" x14ac:dyDescent="0.2">
      <c r="B31237" s="7" t="s">
        <v>31343</v>
      </c>
      <c r="F31237" s="7">
        <v>379</v>
      </c>
    </row>
    <row r="31238" spans="2:6" x14ac:dyDescent="0.2">
      <c r="B31238" s="7" t="s">
        <v>31344</v>
      </c>
      <c r="F31238" s="7">
        <v>325</v>
      </c>
    </row>
    <row r="31239" spans="2:6" x14ac:dyDescent="0.2">
      <c r="B31239" s="7" t="s">
        <v>31345</v>
      </c>
      <c r="F31239" s="7">
        <v>217</v>
      </c>
    </row>
    <row r="31240" spans="2:6" x14ac:dyDescent="0.2">
      <c r="B31240" s="7" t="s">
        <v>31346</v>
      </c>
      <c r="F31240" s="7">
        <v>411</v>
      </c>
    </row>
    <row r="31241" spans="2:6" x14ac:dyDescent="0.2">
      <c r="B31241" s="7" t="s">
        <v>31347</v>
      </c>
      <c r="F31241" s="7">
        <v>208</v>
      </c>
    </row>
    <row r="31242" spans="2:6" x14ac:dyDescent="0.2">
      <c r="B31242" s="7" t="s">
        <v>31348</v>
      </c>
      <c r="F31242" s="7">
        <v>460</v>
      </c>
    </row>
    <row r="31243" spans="2:6" x14ac:dyDescent="0.2">
      <c r="B31243" s="7" t="s">
        <v>31349</v>
      </c>
      <c r="F31243" s="7">
        <v>386</v>
      </c>
    </row>
    <row r="31244" spans="2:6" x14ac:dyDescent="0.2">
      <c r="B31244" s="7" t="s">
        <v>31350</v>
      </c>
      <c r="F31244" s="7">
        <v>365</v>
      </c>
    </row>
    <row r="31245" spans="2:6" x14ac:dyDescent="0.2">
      <c r="B31245" s="7" t="s">
        <v>31351</v>
      </c>
      <c r="F31245" s="7">
        <v>311</v>
      </c>
    </row>
    <row r="31246" spans="2:6" x14ac:dyDescent="0.2">
      <c r="B31246" s="7" t="s">
        <v>31352</v>
      </c>
      <c r="F31246" s="7">
        <v>379</v>
      </c>
    </row>
    <row r="31247" spans="2:6" x14ac:dyDescent="0.2">
      <c r="B31247" s="7" t="s">
        <v>31353</v>
      </c>
      <c r="F31247" s="7">
        <v>435</v>
      </c>
    </row>
    <row r="31248" spans="2:6" x14ac:dyDescent="0.2">
      <c r="B31248" s="7" t="s">
        <v>31354</v>
      </c>
      <c r="F31248" s="7">
        <v>309</v>
      </c>
    </row>
    <row r="31249" spans="2:6" x14ac:dyDescent="0.2">
      <c r="B31249" s="7" t="s">
        <v>31355</v>
      </c>
      <c r="F31249" s="7">
        <v>462</v>
      </c>
    </row>
    <row r="31250" spans="2:6" x14ac:dyDescent="0.2">
      <c r="B31250" s="7" t="s">
        <v>31356</v>
      </c>
      <c r="F31250" s="7">
        <v>358</v>
      </c>
    </row>
    <row r="31251" spans="2:6" x14ac:dyDescent="0.2">
      <c r="B31251" s="7" t="s">
        <v>31357</v>
      </c>
      <c r="F31251" s="7">
        <v>456</v>
      </c>
    </row>
    <row r="31252" spans="2:6" x14ac:dyDescent="0.2">
      <c r="B31252" s="7" t="s">
        <v>31358</v>
      </c>
      <c r="F31252" s="7">
        <v>386</v>
      </c>
    </row>
    <row r="31253" spans="2:6" x14ac:dyDescent="0.2">
      <c r="B31253" s="7" t="s">
        <v>31359</v>
      </c>
      <c r="F31253" s="7">
        <v>428</v>
      </c>
    </row>
    <row r="31254" spans="2:6" x14ac:dyDescent="0.2">
      <c r="B31254" s="7" t="s">
        <v>31360</v>
      </c>
      <c r="F31254" s="7">
        <v>428</v>
      </c>
    </row>
    <row r="31255" spans="2:6" x14ac:dyDescent="0.2">
      <c r="B31255" s="7" t="s">
        <v>31361</v>
      </c>
      <c r="F31255" s="7">
        <v>351</v>
      </c>
    </row>
    <row r="31256" spans="2:6" x14ac:dyDescent="0.2">
      <c r="B31256" s="7" t="s">
        <v>31362</v>
      </c>
      <c r="F31256" s="7">
        <v>388</v>
      </c>
    </row>
    <row r="31257" spans="2:6" x14ac:dyDescent="0.2">
      <c r="B31257" s="7" t="s">
        <v>31363</v>
      </c>
      <c r="F31257" s="7">
        <v>510</v>
      </c>
    </row>
    <row r="31258" spans="2:6" x14ac:dyDescent="0.2">
      <c r="B31258" s="7" t="s">
        <v>31364</v>
      </c>
      <c r="F31258" s="7">
        <v>351</v>
      </c>
    </row>
    <row r="31259" spans="2:6" x14ac:dyDescent="0.2">
      <c r="B31259" s="7" t="s">
        <v>31365</v>
      </c>
      <c r="F31259" s="7">
        <v>437</v>
      </c>
    </row>
    <row r="31260" spans="2:6" x14ac:dyDescent="0.2">
      <c r="B31260" s="7" t="s">
        <v>31366</v>
      </c>
      <c r="F31260" s="7">
        <v>286</v>
      </c>
    </row>
    <row r="31261" spans="2:6" x14ac:dyDescent="0.2">
      <c r="B31261" s="7" t="s">
        <v>31367</v>
      </c>
      <c r="F31261" s="7">
        <v>375</v>
      </c>
    </row>
    <row r="31262" spans="2:6" x14ac:dyDescent="0.2">
      <c r="B31262" s="7" t="s">
        <v>31368</v>
      </c>
      <c r="F31262" s="7">
        <v>328</v>
      </c>
    </row>
    <row r="31263" spans="2:6" x14ac:dyDescent="0.2">
      <c r="B31263" s="7" t="s">
        <v>31369</v>
      </c>
      <c r="F31263" s="7">
        <v>463</v>
      </c>
    </row>
    <row r="31264" spans="2:6" x14ac:dyDescent="0.2">
      <c r="B31264" s="7" t="s">
        <v>31370</v>
      </c>
      <c r="F31264" s="7">
        <v>353</v>
      </c>
    </row>
    <row r="31265" spans="2:6" x14ac:dyDescent="0.2">
      <c r="B31265" s="7" t="s">
        <v>31371</v>
      </c>
      <c r="F31265" s="7">
        <v>407</v>
      </c>
    </row>
    <row r="31266" spans="2:6" x14ac:dyDescent="0.2">
      <c r="B31266" s="7" t="s">
        <v>31372</v>
      </c>
      <c r="F31266" s="7">
        <v>440</v>
      </c>
    </row>
    <row r="31267" spans="2:6" x14ac:dyDescent="0.2">
      <c r="B31267" s="7" t="s">
        <v>31373</v>
      </c>
      <c r="F31267" s="7">
        <v>389</v>
      </c>
    </row>
    <row r="31268" spans="2:6" x14ac:dyDescent="0.2">
      <c r="B31268" s="7" t="s">
        <v>31374</v>
      </c>
      <c r="F31268" s="7">
        <v>391</v>
      </c>
    </row>
    <row r="31269" spans="2:6" x14ac:dyDescent="0.2">
      <c r="B31269" s="7" t="s">
        <v>31375</v>
      </c>
      <c r="F31269" s="7">
        <v>350</v>
      </c>
    </row>
    <row r="31270" spans="2:6" x14ac:dyDescent="0.2">
      <c r="B31270" s="7" t="s">
        <v>31376</v>
      </c>
      <c r="F31270" s="7">
        <v>417</v>
      </c>
    </row>
    <row r="31271" spans="2:6" x14ac:dyDescent="0.2">
      <c r="B31271" s="7" t="s">
        <v>31377</v>
      </c>
      <c r="F31271" s="7">
        <v>361</v>
      </c>
    </row>
    <row r="31272" spans="2:6" x14ac:dyDescent="0.2">
      <c r="B31272" s="7" t="s">
        <v>31378</v>
      </c>
      <c r="F31272" s="7">
        <v>351</v>
      </c>
    </row>
    <row r="31273" spans="2:6" x14ac:dyDescent="0.2">
      <c r="B31273" s="7" t="s">
        <v>31379</v>
      </c>
      <c r="F31273" s="7">
        <v>443</v>
      </c>
    </row>
    <row r="31274" spans="2:6" x14ac:dyDescent="0.2">
      <c r="B31274" s="7" t="s">
        <v>31380</v>
      </c>
      <c r="F31274" s="7">
        <v>548</v>
      </c>
    </row>
    <row r="31275" spans="2:6" x14ac:dyDescent="0.2">
      <c r="B31275" s="7" t="s">
        <v>31381</v>
      </c>
      <c r="F31275" s="7">
        <v>368</v>
      </c>
    </row>
    <row r="31276" spans="2:6" x14ac:dyDescent="0.2">
      <c r="B31276" s="7" t="s">
        <v>31382</v>
      </c>
      <c r="F31276" s="7">
        <v>352</v>
      </c>
    </row>
    <row r="31277" spans="2:6" x14ac:dyDescent="0.2">
      <c r="B31277" s="7" t="s">
        <v>31383</v>
      </c>
      <c r="F31277" s="7">
        <v>405</v>
      </c>
    </row>
    <row r="31278" spans="2:6" x14ac:dyDescent="0.2">
      <c r="B31278" s="7" t="s">
        <v>31384</v>
      </c>
      <c r="F31278" s="7">
        <v>385</v>
      </c>
    </row>
    <row r="31279" spans="2:6" x14ac:dyDescent="0.2">
      <c r="B31279" s="7" t="s">
        <v>31385</v>
      </c>
      <c r="F31279" s="7">
        <v>429</v>
      </c>
    </row>
    <row r="31280" spans="2:6" x14ac:dyDescent="0.2">
      <c r="B31280" s="7" t="s">
        <v>31386</v>
      </c>
      <c r="F31280" s="7">
        <v>367</v>
      </c>
    </row>
    <row r="31281" spans="2:6" x14ac:dyDescent="0.2">
      <c r="B31281" s="7" t="s">
        <v>31387</v>
      </c>
      <c r="F31281" s="7">
        <v>443</v>
      </c>
    </row>
    <row r="31282" spans="2:6" x14ac:dyDescent="0.2">
      <c r="B31282" s="7" t="s">
        <v>31388</v>
      </c>
      <c r="F31282" s="7">
        <v>351</v>
      </c>
    </row>
    <row r="31283" spans="2:6" x14ac:dyDescent="0.2">
      <c r="B31283" s="7" t="s">
        <v>31389</v>
      </c>
      <c r="F31283" s="7">
        <v>431</v>
      </c>
    </row>
    <row r="31284" spans="2:6" x14ac:dyDescent="0.2">
      <c r="B31284" s="7" t="s">
        <v>31390</v>
      </c>
      <c r="F31284" s="7">
        <v>381</v>
      </c>
    </row>
    <row r="31285" spans="2:6" x14ac:dyDescent="0.2">
      <c r="B31285" s="7" t="s">
        <v>31391</v>
      </c>
      <c r="F31285" s="7">
        <v>474</v>
      </c>
    </row>
    <row r="31286" spans="2:6" x14ac:dyDescent="0.2">
      <c r="B31286" s="7" t="s">
        <v>31392</v>
      </c>
      <c r="F31286" s="7">
        <v>322</v>
      </c>
    </row>
    <row r="31287" spans="2:6" x14ac:dyDescent="0.2">
      <c r="B31287" s="7" t="s">
        <v>31393</v>
      </c>
      <c r="F31287" s="7">
        <v>437</v>
      </c>
    </row>
    <row r="31288" spans="2:6" x14ac:dyDescent="0.2">
      <c r="B31288" s="7" t="s">
        <v>31394</v>
      </c>
      <c r="F31288" s="7">
        <v>373</v>
      </c>
    </row>
    <row r="31289" spans="2:6" x14ac:dyDescent="0.2">
      <c r="B31289" s="7" t="s">
        <v>31395</v>
      </c>
      <c r="F31289" s="7">
        <v>403</v>
      </c>
    </row>
    <row r="31290" spans="2:6" x14ac:dyDescent="0.2">
      <c r="B31290" s="7" t="s">
        <v>31396</v>
      </c>
      <c r="F31290" s="7">
        <v>427</v>
      </c>
    </row>
    <row r="31291" spans="2:6" x14ac:dyDescent="0.2">
      <c r="B31291" s="7" t="s">
        <v>31397</v>
      </c>
      <c r="F31291" s="7">
        <v>359</v>
      </c>
    </row>
    <row r="31292" spans="2:6" x14ac:dyDescent="0.2">
      <c r="B31292" s="7" t="s">
        <v>31398</v>
      </c>
      <c r="F31292" s="7">
        <v>422</v>
      </c>
    </row>
    <row r="31293" spans="2:6" x14ac:dyDescent="0.2">
      <c r="B31293" s="7" t="s">
        <v>31399</v>
      </c>
      <c r="F31293" s="7">
        <v>300</v>
      </c>
    </row>
    <row r="31294" spans="2:6" x14ac:dyDescent="0.2">
      <c r="B31294" s="7" t="s">
        <v>31400</v>
      </c>
      <c r="F31294" s="7">
        <v>385</v>
      </c>
    </row>
    <row r="31295" spans="2:6" x14ac:dyDescent="0.2">
      <c r="B31295" s="7" t="s">
        <v>31401</v>
      </c>
      <c r="F31295" s="7">
        <v>468</v>
      </c>
    </row>
    <row r="31296" spans="2:6" x14ac:dyDescent="0.2">
      <c r="B31296" s="7" t="s">
        <v>31402</v>
      </c>
      <c r="F31296" s="7">
        <v>379</v>
      </c>
    </row>
    <row r="31297" spans="2:6" x14ac:dyDescent="0.2">
      <c r="B31297" s="7" t="s">
        <v>31403</v>
      </c>
      <c r="F31297" s="7">
        <v>230</v>
      </c>
    </row>
    <row r="31298" spans="2:6" x14ac:dyDescent="0.2">
      <c r="B31298" s="7" t="s">
        <v>31404</v>
      </c>
      <c r="F31298" s="7">
        <v>409</v>
      </c>
    </row>
    <row r="31299" spans="2:6" x14ac:dyDescent="0.2">
      <c r="B31299" s="7" t="s">
        <v>31405</v>
      </c>
      <c r="F31299" s="7">
        <v>346</v>
      </c>
    </row>
    <row r="31300" spans="2:6" x14ac:dyDescent="0.2">
      <c r="B31300" s="7" t="s">
        <v>31406</v>
      </c>
      <c r="F31300" s="7">
        <v>451</v>
      </c>
    </row>
    <row r="31301" spans="2:6" x14ac:dyDescent="0.2">
      <c r="B31301" s="7" t="s">
        <v>31407</v>
      </c>
      <c r="F31301" s="7">
        <v>424</v>
      </c>
    </row>
    <row r="31302" spans="2:6" x14ac:dyDescent="0.2">
      <c r="B31302" s="7" t="s">
        <v>31408</v>
      </c>
      <c r="F31302" s="7">
        <v>444</v>
      </c>
    </row>
    <row r="31303" spans="2:6" x14ac:dyDescent="0.2">
      <c r="B31303" s="7" t="s">
        <v>31409</v>
      </c>
      <c r="F31303" s="7">
        <v>318</v>
      </c>
    </row>
    <row r="31304" spans="2:6" x14ac:dyDescent="0.2">
      <c r="B31304" s="7" t="s">
        <v>31410</v>
      </c>
      <c r="F31304" s="7">
        <v>419</v>
      </c>
    </row>
    <row r="31305" spans="2:6" x14ac:dyDescent="0.2">
      <c r="B31305" s="7" t="s">
        <v>31411</v>
      </c>
      <c r="F31305" s="7">
        <v>398</v>
      </c>
    </row>
    <row r="31306" spans="2:6" x14ac:dyDescent="0.2">
      <c r="B31306" s="7" t="s">
        <v>31412</v>
      </c>
      <c r="F31306" s="7">
        <v>367</v>
      </c>
    </row>
    <row r="31307" spans="2:6" x14ac:dyDescent="0.2">
      <c r="B31307" s="7" t="s">
        <v>31413</v>
      </c>
      <c r="F31307" s="7">
        <v>349</v>
      </c>
    </row>
    <row r="31308" spans="2:6" x14ac:dyDescent="0.2">
      <c r="B31308" s="7" t="s">
        <v>31414</v>
      </c>
      <c r="F31308" s="7">
        <v>424</v>
      </c>
    </row>
    <row r="31309" spans="2:6" x14ac:dyDescent="0.2">
      <c r="B31309" s="7" t="s">
        <v>31415</v>
      </c>
      <c r="F31309" s="7">
        <v>256</v>
      </c>
    </row>
    <row r="31310" spans="2:6" x14ac:dyDescent="0.2">
      <c r="B31310" s="7" t="s">
        <v>31416</v>
      </c>
      <c r="F31310" s="7">
        <v>377</v>
      </c>
    </row>
    <row r="31311" spans="2:6" x14ac:dyDescent="0.2">
      <c r="B31311" s="7" t="s">
        <v>31417</v>
      </c>
      <c r="F31311" s="7">
        <v>308</v>
      </c>
    </row>
    <row r="31312" spans="2:6" x14ac:dyDescent="0.2">
      <c r="B31312" s="7" t="s">
        <v>31418</v>
      </c>
      <c r="F31312" s="7">
        <v>257</v>
      </c>
    </row>
    <row r="31313" spans="2:6" x14ac:dyDescent="0.2">
      <c r="B31313" s="7" t="s">
        <v>31419</v>
      </c>
      <c r="F31313" s="7">
        <v>243</v>
      </c>
    </row>
    <row r="31314" spans="2:6" x14ac:dyDescent="0.2">
      <c r="B31314" s="7" t="s">
        <v>31420</v>
      </c>
      <c r="F31314" s="7">
        <v>0</v>
      </c>
    </row>
    <row r="31315" spans="2:6" x14ac:dyDescent="0.2">
      <c r="B31315" s="7" t="s">
        <v>31421</v>
      </c>
      <c r="F31315" s="7">
        <v>368</v>
      </c>
    </row>
    <row r="31316" spans="2:6" x14ac:dyDescent="0.2">
      <c r="B31316" s="7" t="s">
        <v>31422</v>
      </c>
      <c r="F31316" s="7">
        <v>304</v>
      </c>
    </row>
    <row r="31317" spans="2:6" x14ac:dyDescent="0.2">
      <c r="B31317" s="7" t="s">
        <v>31423</v>
      </c>
      <c r="F31317" s="7">
        <v>383</v>
      </c>
    </row>
    <row r="31318" spans="2:6" x14ac:dyDescent="0.2">
      <c r="B31318" s="7" t="s">
        <v>31424</v>
      </c>
      <c r="F31318" s="7">
        <v>421</v>
      </c>
    </row>
    <row r="31319" spans="2:6" x14ac:dyDescent="0.2">
      <c r="B31319" s="7" t="s">
        <v>31425</v>
      </c>
      <c r="F31319" s="7">
        <v>288</v>
      </c>
    </row>
    <row r="31320" spans="2:6" x14ac:dyDescent="0.2">
      <c r="B31320" s="7" t="s">
        <v>31426</v>
      </c>
      <c r="F31320" s="7">
        <v>186</v>
      </c>
    </row>
    <row r="31321" spans="2:6" x14ac:dyDescent="0.2">
      <c r="B31321" s="7" t="s">
        <v>31427</v>
      </c>
      <c r="F31321" s="7">
        <v>395</v>
      </c>
    </row>
    <row r="31322" spans="2:6" x14ac:dyDescent="0.2">
      <c r="B31322" s="7" t="s">
        <v>31428</v>
      </c>
      <c r="F31322" s="7">
        <v>393</v>
      </c>
    </row>
    <row r="31323" spans="2:6" x14ac:dyDescent="0.2">
      <c r="B31323" s="7" t="s">
        <v>31429</v>
      </c>
      <c r="F31323" s="7">
        <v>348</v>
      </c>
    </row>
    <row r="31324" spans="2:6" x14ac:dyDescent="0.2">
      <c r="B31324" s="7" t="s">
        <v>31430</v>
      </c>
      <c r="F31324" s="7">
        <v>402</v>
      </c>
    </row>
    <row r="31325" spans="2:6" x14ac:dyDescent="0.2">
      <c r="B31325" s="7" t="s">
        <v>31431</v>
      </c>
      <c r="F31325" s="7">
        <v>276</v>
      </c>
    </row>
    <row r="31326" spans="2:6" x14ac:dyDescent="0.2">
      <c r="B31326" s="7" t="s">
        <v>31432</v>
      </c>
      <c r="F31326" s="7">
        <v>279</v>
      </c>
    </row>
    <row r="31327" spans="2:6" x14ac:dyDescent="0.2">
      <c r="B31327" s="7" t="s">
        <v>31433</v>
      </c>
      <c r="F31327" s="7">
        <v>359</v>
      </c>
    </row>
    <row r="31328" spans="2:6" x14ac:dyDescent="0.2">
      <c r="B31328" s="7" t="s">
        <v>31434</v>
      </c>
      <c r="F31328" s="7">
        <v>183</v>
      </c>
    </row>
    <row r="31329" spans="2:6" x14ac:dyDescent="0.2">
      <c r="B31329" s="7" t="s">
        <v>31435</v>
      </c>
      <c r="F31329" s="7">
        <v>237</v>
      </c>
    </row>
    <row r="31330" spans="2:6" x14ac:dyDescent="0.2">
      <c r="B31330" s="7" t="s">
        <v>31436</v>
      </c>
      <c r="F31330" s="7">
        <v>286</v>
      </c>
    </row>
    <row r="31331" spans="2:6" x14ac:dyDescent="0.2">
      <c r="B31331" s="7" t="s">
        <v>31437</v>
      </c>
      <c r="F31331" s="7">
        <v>335</v>
      </c>
    </row>
    <row r="31332" spans="2:6" x14ac:dyDescent="0.2">
      <c r="B31332" s="7" t="s">
        <v>31438</v>
      </c>
      <c r="F31332" s="7">
        <v>276</v>
      </c>
    </row>
    <row r="31333" spans="2:6" x14ac:dyDescent="0.2">
      <c r="B31333" s="7" t="s">
        <v>31439</v>
      </c>
      <c r="F31333" s="7">
        <v>362</v>
      </c>
    </row>
    <row r="31334" spans="2:6" x14ac:dyDescent="0.2">
      <c r="B31334" s="7" t="s">
        <v>31440</v>
      </c>
      <c r="F31334" s="7">
        <v>327</v>
      </c>
    </row>
    <row r="31335" spans="2:6" x14ac:dyDescent="0.2">
      <c r="B31335" s="7" t="s">
        <v>31441</v>
      </c>
      <c r="F31335" s="7">
        <v>319</v>
      </c>
    </row>
    <row r="31336" spans="2:6" x14ac:dyDescent="0.2">
      <c r="B31336" s="7" t="s">
        <v>31442</v>
      </c>
      <c r="F31336" s="7">
        <v>324</v>
      </c>
    </row>
    <row r="31337" spans="2:6" x14ac:dyDescent="0.2">
      <c r="B31337" s="7" t="s">
        <v>31443</v>
      </c>
      <c r="F31337" s="7">
        <v>426</v>
      </c>
    </row>
    <row r="31338" spans="2:6" x14ac:dyDescent="0.2">
      <c r="B31338" s="7" t="s">
        <v>31444</v>
      </c>
      <c r="F31338" s="7">
        <v>322</v>
      </c>
    </row>
    <row r="31339" spans="2:6" x14ac:dyDescent="0.2">
      <c r="B31339" s="7" t="s">
        <v>31445</v>
      </c>
      <c r="F31339" s="7">
        <v>185</v>
      </c>
    </row>
    <row r="31340" spans="2:6" x14ac:dyDescent="0.2">
      <c r="B31340" s="7" t="s">
        <v>31446</v>
      </c>
      <c r="F31340" s="7">
        <v>382</v>
      </c>
    </row>
    <row r="31341" spans="2:6" x14ac:dyDescent="0.2">
      <c r="B31341" s="7" t="s">
        <v>31447</v>
      </c>
      <c r="F31341" s="7">
        <v>236</v>
      </c>
    </row>
    <row r="31342" spans="2:6" x14ac:dyDescent="0.2">
      <c r="B31342" s="7" t="s">
        <v>31448</v>
      </c>
      <c r="F31342" s="7">
        <v>452</v>
      </c>
    </row>
    <row r="31343" spans="2:6" x14ac:dyDescent="0.2">
      <c r="B31343" s="7" t="s">
        <v>31449</v>
      </c>
      <c r="F31343" s="7">
        <v>397</v>
      </c>
    </row>
    <row r="31344" spans="2:6" x14ac:dyDescent="0.2">
      <c r="B31344" s="7" t="s">
        <v>31450</v>
      </c>
      <c r="F31344" s="7">
        <v>305</v>
      </c>
    </row>
    <row r="31345" spans="2:6" x14ac:dyDescent="0.2">
      <c r="B31345" s="7" t="s">
        <v>31451</v>
      </c>
      <c r="F31345" s="7">
        <v>301</v>
      </c>
    </row>
    <row r="31346" spans="2:6" x14ac:dyDescent="0.2">
      <c r="B31346" s="7" t="s">
        <v>31452</v>
      </c>
      <c r="F31346" s="7">
        <v>384</v>
      </c>
    </row>
    <row r="31347" spans="2:6" x14ac:dyDescent="0.2">
      <c r="B31347" s="7" t="s">
        <v>31453</v>
      </c>
      <c r="F31347" s="7">
        <v>387</v>
      </c>
    </row>
    <row r="31348" spans="2:6" x14ac:dyDescent="0.2">
      <c r="B31348" s="7" t="s">
        <v>31454</v>
      </c>
      <c r="F31348" s="7">
        <v>370</v>
      </c>
    </row>
    <row r="31349" spans="2:6" x14ac:dyDescent="0.2">
      <c r="B31349" s="7" t="s">
        <v>31455</v>
      </c>
      <c r="F31349" s="7">
        <v>418</v>
      </c>
    </row>
    <row r="31350" spans="2:6" x14ac:dyDescent="0.2">
      <c r="B31350" s="7" t="s">
        <v>31456</v>
      </c>
      <c r="F31350" s="7">
        <v>370</v>
      </c>
    </row>
    <row r="31351" spans="2:6" x14ac:dyDescent="0.2">
      <c r="B31351" s="7" t="s">
        <v>31457</v>
      </c>
      <c r="F31351" s="7">
        <v>412</v>
      </c>
    </row>
    <row r="31352" spans="2:6" x14ac:dyDescent="0.2">
      <c r="B31352" s="7" t="s">
        <v>31458</v>
      </c>
      <c r="F31352" s="7">
        <v>323</v>
      </c>
    </row>
    <row r="31353" spans="2:6" x14ac:dyDescent="0.2">
      <c r="B31353" s="7" t="s">
        <v>31459</v>
      </c>
      <c r="F31353" s="7">
        <v>431</v>
      </c>
    </row>
    <row r="31354" spans="2:6" x14ac:dyDescent="0.2">
      <c r="B31354" s="7" t="s">
        <v>31460</v>
      </c>
      <c r="F31354" s="7">
        <v>335</v>
      </c>
    </row>
    <row r="31355" spans="2:6" x14ac:dyDescent="0.2">
      <c r="B31355" s="7" t="s">
        <v>31461</v>
      </c>
      <c r="F31355" s="7">
        <v>347</v>
      </c>
    </row>
    <row r="31356" spans="2:6" x14ac:dyDescent="0.2">
      <c r="B31356" s="7" t="s">
        <v>31462</v>
      </c>
      <c r="F31356" s="7">
        <v>334</v>
      </c>
    </row>
    <row r="31357" spans="2:6" x14ac:dyDescent="0.2">
      <c r="B31357" s="7" t="s">
        <v>31463</v>
      </c>
      <c r="F31357" s="7">
        <v>444</v>
      </c>
    </row>
    <row r="31358" spans="2:6" x14ac:dyDescent="0.2">
      <c r="B31358" s="7" t="s">
        <v>31464</v>
      </c>
      <c r="F31358" s="7">
        <v>343</v>
      </c>
    </row>
    <row r="31359" spans="2:6" x14ac:dyDescent="0.2">
      <c r="B31359" s="7" t="s">
        <v>31465</v>
      </c>
      <c r="F31359" s="7">
        <v>441</v>
      </c>
    </row>
    <row r="31360" spans="2:6" x14ac:dyDescent="0.2">
      <c r="B31360" s="7" t="s">
        <v>31466</v>
      </c>
      <c r="F31360" s="7">
        <v>397</v>
      </c>
    </row>
    <row r="31361" spans="2:6" x14ac:dyDescent="0.2">
      <c r="B31361" s="7" t="s">
        <v>31467</v>
      </c>
      <c r="F31361" s="7">
        <v>360</v>
      </c>
    </row>
    <row r="31362" spans="2:6" x14ac:dyDescent="0.2">
      <c r="B31362" s="7" t="s">
        <v>31468</v>
      </c>
      <c r="F31362" s="7">
        <v>352</v>
      </c>
    </row>
    <row r="31363" spans="2:6" x14ac:dyDescent="0.2">
      <c r="B31363" s="7" t="s">
        <v>31469</v>
      </c>
      <c r="F31363" s="7">
        <v>383</v>
      </c>
    </row>
    <row r="31364" spans="2:6" x14ac:dyDescent="0.2">
      <c r="B31364" s="7" t="s">
        <v>31470</v>
      </c>
      <c r="F31364" s="7">
        <v>246</v>
      </c>
    </row>
    <row r="31365" spans="2:6" x14ac:dyDescent="0.2">
      <c r="B31365" s="7" t="s">
        <v>31471</v>
      </c>
      <c r="F31365" s="7">
        <v>367</v>
      </c>
    </row>
    <row r="31366" spans="2:6" x14ac:dyDescent="0.2">
      <c r="B31366" s="7" t="s">
        <v>31472</v>
      </c>
      <c r="F31366" s="7">
        <v>329</v>
      </c>
    </row>
    <row r="31367" spans="2:6" x14ac:dyDescent="0.2">
      <c r="B31367" s="7" t="s">
        <v>31473</v>
      </c>
      <c r="F31367" s="7">
        <v>325</v>
      </c>
    </row>
    <row r="31368" spans="2:6" x14ac:dyDescent="0.2">
      <c r="B31368" s="7" t="s">
        <v>31474</v>
      </c>
      <c r="F31368" s="7">
        <v>403</v>
      </c>
    </row>
    <row r="31369" spans="2:6" x14ac:dyDescent="0.2">
      <c r="B31369" s="7" t="s">
        <v>31475</v>
      </c>
      <c r="F31369" s="7">
        <v>350</v>
      </c>
    </row>
    <row r="31370" spans="2:6" x14ac:dyDescent="0.2">
      <c r="B31370" s="7" t="s">
        <v>31476</v>
      </c>
      <c r="F31370" s="7">
        <v>356</v>
      </c>
    </row>
    <row r="31371" spans="2:6" x14ac:dyDescent="0.2">
      <c r="B31371" s="7" t="s">
        <v>31477</v>
      </c>
      <c r="F31371" s="7">
        <v>303</v>
      </c>
    </row>
    <row r="31372" spans="2:6" x14ac:dyDescent="0.2">
      <c r="B31372" s="7" t="s">
        <v>31478</v>
      </c>
      <c r="F31372" s="7">
        <v>342</v>
      </c>
    </row>
    <row r="31373" spans="2:6" x14ac:dyDescent="0.2">
      <c r="B31373" s="7" t="s">
        <v>31479</v>
      </c>
      <c r="F31373" s="7">
        <v>360</v>
      </c>
    </row>
    <row r="31374" spans="2:6" x14ac:dyDescent="0.2">
      <c r="B31374" s="7" t="s">
        <v>31480</v>
      </c>
      <c r="F31374" s="7">
        <v>393</v>
      </c>
    </row>
    <row r="31375" spans="2:6" x14ac:dyDescent="0.2">
      <c r="B31375" s="7" t="s">
        <v>31481</v>
      </c>
      <c r="F31375" s="7">
        <v>312</v>
      </c>
    </row>
    <row r="31376" spans="2:6" x14ac:dyDescent="0.2">
      <c r="B31376" s="7" t="s">
        <v>31482</v>
      </c>
      <c r="F31376" s="7">
        <v>283</v>
      </c>
    </row>
    <row r="31377" spans="2:6" x14ac:dyDescent="0.2">
      <c r="B31377" s="7" t="s">
        <v>31483</v>
      </c>
      <c r="F31377" s="7">
        <v>335</v>
      </c>
    </row>
    <row r="31378" spans="2:6" x14ac:dyDescent="0.2">
      <c r="B31378" s="7" t="s">
        <v>31484</v>
      </c>
      <c r="F31378" s="7">
        <v>429</v>
      </c>
    </row>
    <row r="31379" spans="2:6" x14ac:dyDescent="0.2">
      <c r="B31379" s="7" t="s">
        <v>31485</v>
      </c>
      <c r="F31379" s="7">
        <v>320</v>
      </c>
    </row>
    <row r="31380" spans="2:6" x14ac:dyDescent="0.2">
      <c r="B31380" s="7" t="s">
        <v>31486</v>
      </c>
      <c r="F31380" s="7">
        <v>348</v>
      </c>
    </row>
    <row r="31381" spans="2:6" x14ac:dyDescent="0.2">
      <c r="B31381" s="7" t="s">
        <v>31487</v>
      </c>
      <c r="F31381" s="7">
        <v>332</v>
      </c>
    </row>
    <row r="31382" spans="2:6" x14ac:dyDescent="0.2">
      <c r="B31382" s="7" t="s">
        <v>31488</v>
      </c>
      <c r="F31382" s="7">
        <v>383</v>
      </c>
    </row>
    <row r="31383" spans="2:6" x14ac:dyDescent="0.2">
      <c r="B31383" s="7" t="s">
        <v>31489</v>
      </c>
      <c r="F31383" s="7">
        <v>332</v>
      </c>
    </row>
    <row r="31384" spans="2:6" x14ac:dyDescent="0.2">
      <c r="B31384" s="7" t="s">
        <v>31490</v>
      </c>
      <c r="F31384" s="7">
        <v>372</v>
      </c>
    </row>
    <row r="31385" spans="2:6" x14ac:dyDescent="0.2">
      <c r="B31385" s="7" t="s">
        <v>31491</v>
      </c>
      <c r="F31385" s="7">
        <v>410</v>
      </c>
    </row>
    <row r="31386" spans="2:6" x14ac:dyDescent="0.2">
      <c r="B31386" s="7" t="s">
        <v>31492</v>
      </c>
      <c r="F31386" s="7">
        <v>266</v>
      </c>
    </row>
    <row r="31387" spans="2:6" x14ac:dyDescent="0.2">
      <c r="B31387" s="7" t="s">
        <v>31493</v>
      </c>
      <c r="F31387" s="7">
        <v>371</v>
      </c>
    </row>
    <row r="31388" spans="2:6" x14ac:dyDescent="0.2">
      <c r="B31388" s="7" t="s">
        <v>31494</v>
      </c>
      <c r="F31388" s="7">
        <v>316</v>
      </c>
    </row>
    <row r="31389" spans="2:6" x14ac:dyDescent="0.2">
      <c r="B31389" s="7" t="s">
        <v>31495</v>
      </c>
      <c r="F31389" s="7">
        <v>380</v>
      </c>
    </row>
    <row r="31390" spans="2:6" x14ac:dyDescent="0.2">
      <c r="B31390" s="7" t="s">
        <v>31496</v>
      </c>
      <c r="F31390" s="7">
        <v>285</v>
      </c>
    </row>
    <row r="31391" spans="2:6" x14ac:dyDescent="0.2">
      <c r="B31391" s="7" t="s">
        <v>31497</v>
      </c>
      <c r="F31391" s="7">
        <v>331</v>
      </c>
    </row>
    <row r="31392" spans="2:6" x14ac:dyDescent="0.2">
      <c r="B31392" s="7" t="s">
        <v>31498</v>
      </c>
      <c r="F31392" s="7">
        <v>386</v>
      </c>
    </row>
    <row r="31393" spans="2:6" x14ac:dyDescent="0.2">
      <c r="B31393" s="7" t="s">
        <v>31499</v>
      </c>
      <c r="F31393" s="7">
        <v>317</v>
      </c>
    </row>
    <row r="31394" spans="2:6" x14ac:dyDescent="0.2">
      <c r="B31394" s="7" t="s">
        <v>31500</v>
      </c>
      <c r="F31394" s="7">
        <v>378</v>
      </c>
    </row>
    <row r="31395" spans="2:6" x14ac:dyDescent="0.2">
      <c r="B31395" s="7" t="s">
        <v>31501</v>
      </c>
      <c r="F31395" s="7">
        <v>293</v>
      </c>
    </row>
    <row r="31396" spans="2:6" x14ac:dyDescent="0.2">
      <c r="B31396" s="7" t="s">
        <v>31502</v>
      </c>
      <c r="F31396" s="7">
        <v>319</v>
      </c>
    </row>
    <row r="31397" spans="2:6" x14ac:dyDescent="0.2">
      <c r="B31397" s="7" t="s">
        <v>31503</v>
      </c>
      <c r="F31397" s="7">
        <v>164</v>
      </c>
    </row>
    <row r="31398" spans="2:6" x14ac:dyDescent="0.2">
      <c r="B31398" s="7" t="s">
        <v>31504</v>
      </c>
      <c r="F31398" s="7">
        <v>307</v>
      </c>
    </row>
    <row r="31399" spans="2:6" x14ac:dyDescent="0.2">
      <c r="B31399" s="7" t="s">
        <v>31505</v>
      </c>
      <c r="F31399" s="7">
        <v>295</v>
      </c>
    </row>
    <row r="31400" spans="2:6" x14ac:dyDescent="0.2">
      <c r="B31400" s="7" t="s">
        <v>31506</v>
      </c>
      <c r="F31400" s="7">
        <v>409</v>
      </c>
    </row>
    <row r="31401" spans="2:6" x14ac:dyDescent="0.2">
      <c r="B31401" s="7" t="s">
        <v>31507</v>
      </c>
      <c r="F31401" s="7">
        <v>373</v>
      </c>
    </row>
    <row r="31402" spans="2:6" x14ac:dyDescent="0.2">
      <c r="B31402" s="7" t="s">
        <v>31508</v>
      </c>
      <c r="F31402" s="7">
        <v>412</v>
      </c>
    </row>
    <row r="31403" spans="2:6" x14ac:dyDescent="0.2">
      <c r="B31403" s="7" t="s">
        <v>31509</v>
      </c>
      <c r="F31403" s="7">
        <v>277</v>
      </c>
    </row>
    <row r="31404" spans="2:6" x14ac:dyDescent="0.2">
      <c r="B31404" s="7" t="s">
        <v>31510</v>
      </c>
      <c r="F31404" s="7">
        <v>358</v>
      </c>
    </row>
    <row r="31405" spans="2:6" x14ac:dyDescent="0.2">
      <c r="B31405" s="7" t="s">
        <v>31511</v>
      </c>
      <c r="F31405" s="7">
        <v>256</v>
      </c>
    </row>
    <row r="31406" spans="2:6" x14ac:dyDescent="0.2">
      <c r="B31406" s="7" t="s">
        <v>31512</v>
      </c>
      <c r="F31406" s="7">
        <v>296</v>
      </c>
    </row>
    <row r="31407" spans="2:6" x14ac:dyDescent="0.2">
      <c r="B31407" s="7" t="s">
        <v>31513</v>
      </c>
      <c r="F31407" s="7">
        <v>362</v>
      </c>
    </row>
    <row r="31408" spans="2:6" x14ac:dyDescent="0.2">
      <c r="B31408" s="7" t="s">
        <v>31514</v>
      </c>
      <c r="F31408" s="7">
        <v>362</v>
      </c>
    </row>
    <row r="31409" spans="2:6" x14ac:dyDescent="0.2">
      <c r="B31409" s="7" t="s">
        <v>31515</v>
      </c>
      <c r="F31409" s="7">
        <v>193</v>
      </c>
    </row>
    <row r="31410" spans="2:6" x14ac:dyDescent="0.2">
      <c r="B31410" s="7" t="s">
        <v>31516</v>
      </c>
      <c r="F31410" s="7">
        <v>305</v>
      </c>
    </row>
    <row r="31411" spans="2:6" x14ac:dyDescent="0.2">
      <c r="B31411" s="7" t="s">
        <v>31517</v>
      </c>
      <c r="F31411" s="7">
        <v>222</v>
      </c>
    </row>
    <row r="31412" spans="2:6" x14ac:dyDescent="0.2">
      <c r="B31412" s="7" t="s">
        <v>31518</v>
      </c>
      <c r="F31412" s="7">
        <v>203</v>
      </c>
    </row>
    <row r="31413" spans="2:6" x14ac:dyDescent="0.2">
      <c r="B31413" s="7" t="s">
        <v>31519</v>
      </c>
      <c r="F31413" s="7">
        <v>235</v>
      </c>
    </row>
    <row r="31414" spans="2:6" x14ac:dyDescent="0.2">
      <c r="B31414" s="7" t="s">
        <v>31520</v>
      </c>
      <c r="F31414" s="7">
        <v>0</v>
      </c>
    </row>
    <row r="31415" spans="2:6" x14ac:dyDescent="0.2">
      <c r="B31415" s="7" t="s">
        <v>31521</v>
      </c>
      <c r="F31415" s="7">
        <v>352</v>
      </c>
    </row>
    <row r="31416" spans="2:6" x14ac:dyDescent="0.2">
      <c r="B31416" s="7" t="s">
        <v>31522</v>
      </c>
      <c r="F31416" s="7">
        <v>278</v>
      </c>
    </row>
    <row r="31417" spans="2:6" x14ac:dyDescent="0.2">
      <c r="B31417" s="7" t="s">
        <v>31523</v>
      </c>
      <c r="F31417" s="7">
        <v>328</v>
      </c>
    </row>
    <row r="31418" spans="2:6" x14ac:dyDescent="0.2">
      <c r="B31418" s="7" t="s">
        <v>31524</v>
      </c>
      <c r="F31418" s="7">
        <v>453</v>
      </c>
    </row>
    <row r="31419" spans="2:6" x14ac:dyDescent="0.2">
      <c r="B31419" s="7" t="s">
        <v>31525</v>
      </c>
      <c r="F31419" s="7">
        <v>262</v>
      </c>
    </row>
    <row r="31420" spans="2:6" x14ac:dyDescent="0.2">
      <c r="B31420" s="7" t="s">
        <v>31526</v>
      </c>
      <c r="F31420" s="7">
        <v>141</v>
      </c>
    </row>
    <row r="31421" spans="2:6" x14ac:dyDescent="0.2">
      <c r="B31421" s="7" t="s">
        <v>31527</v>
      </c>
      <c r="F31421" s="7">
        <v>311</v>
      </c>
    </row>
    <row r="31422" spans="2:6" x14ac:dyDescent="0.2">
      <c r="B31422" s="7" t="s">
        <v>31528</v>
      </c>
      <c r="F31422" s="7">
        <v>331</v>
      </c>
    </row>
    <row r="31423" spans="2:6" x14ac:dyDescent="0.2">
      <c r="B31423" s="7" t="s">
        <v>31529</v>
      </c>
      <c r="F31423" s="7">
        <v>313</v>
      </c>
    </row>
    <row r="31424" spans="2:6" x14ac:dyDescent="0.2">
      <c r="B31424" s="7" t="s">
        <v>31530</v>
      </c>
      <c r="F31424" s="7">
        <v>374</v>
      </c>
    </row>
    <row r="31425" spans="2:6" x14ac:dyDescent="0.2">
      <c r="B31425" s="7" t="s">
        <v>31531</v>
      </c>
      <c r="F31425" s="7">
        <v>343</v>
      </c>
    </row>
    <row r="31426" spans="2:6" x14ac:dyDescent="0.2">
      <c r="B31426" s="7" t="s">
        <v>31532</v>
      </c>
      <c r="F31426" s="7">
        <v>284</v>
      </c>
    </row>
    <row r="31427" spans="2:6" x14ac:dyDescent="0.2">
      <c r="B31427" s="7" t="s">
        <v>31533</v>
      </c>
      <c r="F31427" s="7">
        <v>383</v>
      </c>
    </row>
    <row r="31428" spans="2:6" x14ac:dyDescent="0.2">
      <c r="B31428" s="7" t="s">
        <v>31534</v>
      </c>
      <c r="F31428" s="7">
        <v>129</v>
      </c>
    </row>
    <row r="31429" spans="2:6" x14ac:dyDescent="0.2">
      <c r="B31429" s="7" t="s">
        <v>31535</v>
      </c>
      <c r="F31429" s="7">
        <v>221</v>
      </c>
    </row>
    <row r="31430" spans="2:6" x14ac:dyDescent="0.2">
      <c r="B31430" s="7" t="s">
        <v>31536</v>
      </c>
      <c r="F31430" s="7">
        <v>243</v>
      </c>
    </row>
    <row r="31431" spans="2:6" x14ac:dyDescent="0.2">
      <c r="B31431" s="7" t="s">
        <v>31537</v>
      </c>
      <c r="F31431" s="7">
        <v>296</v>
      </c>
    </row>
    <row r="31432" spans="2:6" x14ac:dyDescent="0.2">
      <c r="B31432" s="7" t="s">
        <v>31538</v>
      </c>
      <c r="F31432" s="7">
        <v>294</v>
      </c>
    </row>
    <row r="31433" spans="2:6" x14ac:dyDescent="0.2">
      <c r="B31433" s="7" t="s">
        <v>31539</v>
      </c>
      <c r="F31433" s="7">
        <v>343</v>
      </c>
    </row>
    <row r="31434" spans="2:6" x14ac:dyDescent="0.2">
      <c r="B31434" s="7" t="s">
        <v>31540</v>
      </c>
      <c r="F31434" s="7">
        <v>269</v>
      </c>
    </row>
    <row r="31435" spans="2:6" x14ac:dyDescent="0.2">
      <c r="B31435" s="7" t="s">
        <v>31541</v>
      </c>
      <c r="F31435" s="7">
        <v>245</v>
      </c>
    </row>
    <row r="31436" spans="2:6" x14ac:dyDescent="0.2">
      <c r="B31436" s="7" t="s">
        <v>31542</v>
      </c>
      <c r="F31436" s="7">
        <v>315</v>
      </c>
    </row>
    <row r="31437" spans="2:6" x14ac:dyDescent="0.2">
      <c r="B31437" s="7" t="s">
        <v>31543</v>
      </c>
      <c r="F31437" s="7">
        <v>323</v>
      </c>
    </row>
    <row r="31438" spans="2:6" x14ac:dyDescent="0.2">
      <c r="B31438" s="7" t="s">
        <v>31544</v>
      </c>
      <c r="F31438" s="7">
        <v>266</v>
      </c>
    </row>
    <row r="31439" spans="2:6" x14ac:dyDescent="0.2">
      <c r="B31439" s="7" t="s">
        <v>31545</v>
      </c>
      <c r="F31439" s="7">
        <v>126</v>
      </c>
    </row>
    <row r="31440" spans="2:6" x14ac:dyDescent="0.2">
      <c r="B31440" s="7" t="s">
        <v>31546</v>
      </c>
      <c r="F31440" s="7">
        <v>334</v>
      </c>
    </row>
    <row r="31441" spans="2:6" x14ac:dyDescent="0.2">
      <c r="B31441" s="7" t="s">
        <v>31547</v>
      </c>
      <c r="F31441" s="7">
        <v>183</v>
      </c>
    </row>
    <row r="31442" spans="2:6" x14ac:dyDescent="0.2">
      <c r="B31442" s="7" t="s">
        <v>31548</v>
      </c>
      <c r="F31442" s="7">
        <v>379</v>
      </c>
    </row>
    <row r="31443" spans="2:6" x14ac:dyDescent="0.2">
      <c r="B31443" s="7" t="s">
        <v>31549</v>
      </c>
      <c r="F31443" s="7">
        <v>320</v>
      </c>
    </row>
    <row r="31444" spans="2:6" x14ac:dyDescent="0.2">
      <c r="B31444" s="7" t="s">
        <v>31550</v>
      </c>
      <c r="F31444" s="7">
        <v>272</v>
      </c>
    </row>
    <row r="31445" spans="2:6" x14ac:dyDescent="0.2">
      <c r="B31445" s="7" t="s">
        <v>31551</v>
      </c>
      <c r="F31445" s="7">
        <v>216</v>
      </c>
    </row>
    <row r="31446" spans="2:6" x14ac:dyDescent="0.2">
      <c r="B31446" s="7" t="s">
        <v>31552</v>
      </c>
      <c r="F31446" s="7">
        <v>283</v>
      </c>
    </row>
    <row r="31447" spans="2:6" x14ac:dyDescent="0.2">
      <c r="B31447" s="7" t="s">
        <v>31553</v>
      </c>
      <c r="F31447" s="7">
        <v>347</v>
      </c>
    </row>
    <row r="31448" spans="2:6" x14ac:dyDescent="0.2">
      <c r="B31448" s="7" t="s">
        <v>31554</v>
      </c>
      <c r="F31448" s="7">
        <v>357</v>
      </c>
    </row>
    <row r="31449" spans="2:6" x14ac:dyDescent="0.2">
      <c r="B31449" s="7" t="s">
        <v>31555</v>
      </c>
      <c r="F31449" s="7">
        <v>375</v>
      </c>
    </row>
    <row r="31450" spans="2:6" x14ac:dyDescent="0.2">
      <c r="B31450" s="7" t="s">
        <v>31556</v>
      </c>
      <c r="F31450" s="7">
        <v>435</v>
      </c>
    </row>
    <row r="31451" spans="2:6" x14ac:dyDescent="0.2">
      <c r="B31451" s="7" t="s">
        <v>31557</v>
      </c>
      <c r="F31451" s="7">
        <v>373</v>
      </c>
    </row>
    <row r="31452" spans="2:6" x14ac:dyDescent="0.2">
      <c r="B31452" s="7" t="s">
        <v>31558</v>
      </c>
      <c r="F31452" s="7">
        <v>298</v>
      </c>
    </row>
    <row r="31453" spans="2:6" x14ac:dyDescent="0.2">
      <c r="B31453" s="7" t="s">
        <v>31559</v>
      </c>
      <c r="F31453" s="7">
        <v>335</v>
      </c>
    </row>
    <row r="31454" spans="2:6" x14ac:dyDescent="0.2">
      <c r="B31454" s="7" t="s">
        <v>31560</v>
      </c>
      <c r="F31454" s="7">
        <v>321</v>
      </c>
    </row>
    <row r="31455" spans="2:6" x14ac:dyDescent="0.2">
      <c r="B31455" s="7" t="s">
        <v>31561</v>
      </c>
      <c r="F31455" s="7">
        <v>399</v>
      </c>
    </row>
    <row r="31456" spans="2:6" x14ac:dyDescent="0.2">
      <c r="B31456" s="7" t="s">
        <v>31562</v>
      </c>
      <c r="F31456" s="7">
        <v>265</v>
      </c>
    </row>
    <row r="31457" spans="2:6" x14ac:dyDescent="0.2">
      <c r="B31457" s="7" t="s">
        <v>31563</v>
      </c>
      <c r="F31457" s="7">
        <v>388</v>
      </c>
    </row>
    <row r="31458" spans="2:6" x14ac:dyDescent="0.2">
      <c r="B31458" s="7" t="s">
        <v>31564</v>
      </c>
      <c r="F31458" s="7">
        <v>209</v>
      </c>
    </row>
    <row r="31459" spans="2:6" x14ac:dyDescent="0.2">
      <c r="B31459" s="7" t="s">
        <v>31565</v>
      </c>
      <c r="F31459" s="7">
        <v>327</v>
      </c>
    </row>
    <row r="31460" spans="2:6" x14ac:dyDescent="0.2">
      <c r="B31460" s="7" t="s">
        <v>31566</v>
      </c>
      <c r="F31460" s="7">
        <v>355</v>
      </c>
    </row>
    <row r="31461" spans="2:6" x14ac:dyDescent="0.2">
      <c r="B31461" s="7" t="s">
        <v>31567</v>
      </c>
      <c r="F31461" s="7">
        <v>381</v>
      </c>
    </row>
    <row r="31462" spans="2:6" x14ac:dyDescent="0.2">
      <c r="B31462" s="7" t="s">
        <v>31568</v>
      </c>
      <c r="F31462" s="7">
        <v>411</v>
      </c>
    </row>
    <row r="31463" spans="2:6" x14ac:dyDescent="0.2">
      <c r="B31463" s="7" t="s">
        <v>31569</v>
      </c>
      <c r="F31463" s="7">
        <v>396</v>
      </c>
    </row>
    <row r="31464" spans="2:6" x14ac:dyDescent="0.2">
      <c r="B31464" s="7" t="s">
        <v>31570</v>
      </c>
      <c r="F31464" s="7">
        <v>316</v>
      </c>
    </row>
    <row r="31465" spans="2:6" x14ac:dyDescent="0.2">
      <c r="B31465" s="7" t="s">
        <v>31571</v>
      </c>
      <c r="F31465" s="7">
        <v>348</v>
      </c>
    </row>
    <row r="31466" spans="2:6" x14ac:dyDescent="0.2">
      <c r="B31466" s="7" t="s">
        <v>31572</v>
      </c>
      <c r="F31466" s="7">
        <v>357</v>
      </c>
    </row>
    <row r="31467" spans="2:6" x14ac:dyDescent="0.2">
      <c r="B31467" s="7" t="s">
        <v>31573</v>
      </c>
      <c r="F31467" s="7">
        <v>320</v>
      </c>
    </row>
    <row r="31468" spans="2:6" x14ac:dyDescent="0.2">
      <c r="B31468" s="7" t="s">
        <v>31574</v>
      </c>
      <c r="F31468" s="7">
        <v>312</v>
      </c>
    </row>
    <row r="31469" spans="2:6" x14ac:dyDescent="0.2">
      <c r="B31469" s="7" t="s">
        <v>31575</v>
      </c>
      <c r="F31469" s="7">
        <v>368</v>
      </c>
    </row>
    <row r="31470" spans="2:6" x14ac:dyDescent="0.2">
      <c r="B31470" s="7" t="s">
        <v>31576</v>
      </c>
      <c r="F31470" s="7">
        <v>343</v>
      </c>
    </row>
    <row r="31471" spans="2:6" x14ac:dyDescent="0.2">
      <c r="B31471" s="7" t="s">
        <v>31577</v>
      </c>
      <c r="F31471" s="7">
        <v>304</v>
      </c>
    </row>
    <row r="31472" spans="2:6" x14ac:dyDescent="0.2">
      <c r="B31472" s="7" t="s">
        <v>31578</v>
      </c>
      <c r="F31472" s="7">
        <v>366</v>
      </c>
    </row>
    <row r="31473" spans="2:6" x14ac:dyDescent="0.2">
      <c r="B31473" s="7" t="s">
        <v>31579</v>
      </c>
      <c r="F31473" s="7">
        <v>281</v>
      </c>
    </row>
    <row r="31474" spans="2:6" x14ac:dyDescent="0.2">
      <c r="B31474" s="7" t="s">
        <v>31580</v>
      </c>
      <c r="F31474" s="7">
        <v>450</v>
      </c>
    </row>
    <row r="31475" spans="2:6" x14ac:dyDescent="0.2">
      <c r="B31475" s="7" t="s">
        <v>31581</v>
      </c>
      <c r="F31475" s="7">
        <v>248</v>
      </c>
    </row>
    <row r="31476" spans="2:6" x14ac:dyDescent="0.2">
      <c r="B31476" s="7" t="s">
        <v>31582</v>
      </c>
      <c r="F31476" s="7">
        <v>228</v>
      </c>
    </row>
    <row r="31477" spans="2:6" x14ac:dyDescent="0.2">
      <c r="B31477" s="7" t="s">
        <v>31583</v>
      </c>
      <c r="F31477" s="7">
        <v>340</v>
      </c>
    </row>
    <row r="31478" spans="2:6" x14ac:dyDescent="0.2">
      <c r="B31478" s="7" t="s">
        <v>31584</v>
      </c>
      <c r="F31478" s="7">
        <v>342</v>
      </c>
    </row>
    <row r="31479" spans="2:6" x14ac:dyDescent="0.2">
      <c r="B31479" s="7" t="s">
        <v>31585</v>
      </c>
      <c r="F31479" s="7">
        <v>279</v>
      </c>
    </row>
    <row r="31480" spans="2:6" x14ac:dyDescent="0.2">
      <c r="B31480" s="7" t="s">
        <v>31586</v>
      </c>
      <c r="F31480" s="7">
        <v>326</v>
      </c>
    </row>
    <row r="31481" spans="2:6" x14ac:dyDescent="0.2">
      <c r="B31481" s="7" t="s">
        <v>31587</v>
      </c>
      <c r="F31481" s="7">
        <v>355</v>
      </c>
    </row>
    <row r="31482" spans="2:6" x14ac:dyDescent="0.2">
      <c r="B31482" s="7" t="s">
        <v>31588</v>
      </c>
      <c r="F31482" s="7">
        <v>285</v>
      </c>
    </row>
    <row r="31483" spans="2:6" x14ac:dyDescent="0.2">
      <c r="B31483" s="7" t="s">
        <v>31589</v>
      </c>
      <c r="F31483" s="7">
        <v>370</v>
      </c>
    </row>
    <row r="31484" spans="2:6" x14ac:dyDescent="0.2">
      <c r="B31484" s="7" t="s">
        <v>31590</v>
      </c>
      <c r="F31484" s="7">
        <v>367</v>
      </c>
    </row>
    <row r="31485" spans="2:6" x14ac:dyDescent="0.2">
      <c r="B31485" s="7" t="s">
        <v>31591</v>
      </c>
      <c r="F31485" s="7">
        <v>332</v>
      </c>
    </row>
    <row r="31486" spans="2:6" x14ac:dyDescent="0.2">
      <c r="B31486" s="7" t="s">
        <v>31592</v>
      </c>
      <c r="F31486" s="7">
        <v>250</v>
      </c>
    </row>
    <row r="31487" spans="2:6" x14ac:dyDescent="0.2">
      <c r="B31487" s="7" t="s">
        <v>31593</v>
      </c>
      <c r="F31487" s="7">
        <v>359</v>
      </c>
    </row>
    <row r="31488" spans="2:6" x14ac:dyDescent="0.2">
      <c r="B31488" s="7" t="s">
        <v>31594</v>
      </c>
      <c r="F31488" s="7">
        <v>310</v>
      </c>
    </row>
    <row r="31489" spans="2:6" x14ac:dyDescent="0.2">
      <c r="B31489" s="7" t="s">
        <v>31595</v>
      </c>
      <c r="F31489" s="7">
        <v>393</v>
      </c>
    </row>
    <row r="31490" spans="2:6" x14ac:dyDescent="0.2">
      <c r="B31490" s="7" t="s">
        <v>31596</v>
      </c>
      <c r="F31490" s="7">
        <v>342</v>
      </c>
    </row>
    <row r="31491" spans="2:6" x14ac:dyDescent="0.2">
      <c r="B31491" s="7" t="s">
        <v>31597</v>
      </c>
      <c r="F31491" s="7">
        <v>381</v>
      </c>
    </row>
    <row r="31492" spans="2:6" x14ac:dyDescent="0.2">
      <c r="B31492" s="7" t="s">
        <v>31598</v>
      </c>
      <c r="F31492" s="7">
        <v>313</v>
      </c>
    </row>
    <row r="31493" spans="2:6" x14ac:dyDescent="0.2">
      <c r="B31493" s="7" t="s">
        <v>31599</v>
      </c>
      <c r="F31493" s="7">
        <v>348</v>
      </c>
    </row>
    <row r="31494" spans="2:6" x14ac:dyDescent="0.2">
      <c r="B31494" s="7" t="s">
        <v>31600</v>
      </c>
      <c r="F31494" s="7">
        <v>368</v>
      </c>
    </row>
    <row r="31495" spans="2:6" x14ac:dyDescent="0.2">
      <c r="B31495" s="7" t="s">
        <v>31601</v>
      </c>
      <c r="F31495" s="7">
        <v>331</v>
      </c>
    </row>
    <row r="31496" spans="2:6" x14ac:dyDescent="0.2">
      <c r="B31496" s="7" t="s">
        <v>31602</v>
      </c>
      <c r="F31496" s="7">
        <v>268</v>
      </c>
    </row>
    <row r="31497" spans="2:6" x14ac:dyDescent="0.2">
      <c r="B31497" s="7" t="s">
        <v>31603</v>
      </c>
      <c r="F31497" s="7">
        <v>166</v>
      </c>
    </row>
    <row r="31498" spans="2:6" x14ac:dyDescent="0.2">
      <c r="B31498" s="7" t="s">
        <v>31604</v>
      </c>
      <c r="F31498" s="7">
        <v>331</v>
      </c>
    </row>
    <row r="31499" spans="2:6" x14ac:dyDescent="0.2">
      <c r="B31499" s="7" t="s">
        <v>31605</v>
      </c>
      <c r="F31499" s="7">
        <v>247</v>
      </c>
    </row>
    <row r="31500" spans="2:6" x14ac:dyDescent="0.2">
      <c r="B31500" s="7" t="s">
        <v>31606</v>
      </c>
      <c r="F31500" s="7">
        <v>406</v>
      </c>
    </row>
    <row r="31501" spans="2:6" x14ac:dyDescent="0.2">
      <c r="B31501" s="7" t="s">
        <v>31607</v>
      </c>
      <c r="F31501" s="7">
        <v>309</v>
      </c>
    </row>
    <row r="31502" spans="2:6" x14ac:dyDescent="0.2">
      <c r="B31502" s="7" t="s">
        <v>31608</v>
      </c>
      <c r="F31502" s="7">
        <v>351</v>
      </c>
    </row>
    <row r="31503" spans="2:6" x14ac:dyDescent="0.2">
      <c r="B31503" s="7" t="s">
        <v>31609</v>
      </c>
      <c r="F31503" s="7">
        <v>317</v>
      </c>
    </row>
    <row r="31504" spans="2:6" x14ac:dyDescent="0.2">
      <c r="B31504" s="7" t="s">
        <v>31610</v>
      </c>
      <c r="F31504" s="7">
        <v>453</v>
      </c>
    </row>
    <row r="31505" spans="2:6" x14ac:dyDescent="0.2">
      <c r="B31505" s="7" t="s">
        <v>31611</v>
      </c>
      <c r="F31505" s="7">
        <v>323</v>
      </c>
    </row>
    <row r="31506" spans="2:6" x14ac:dyDescent="0.2">
      <c r="B31506" s="7" t="s">
        <v>31612</v>
      </c>
      <c r="F31506" s="7">
        <v>414</v>
      </c>
    </row>
    <row r="31507" spans="2:6" x14ac:dyDescent="0.2">
      <c r="B31507" s="7" t="s">
        <v>31613</v>
      </c>
      <c r="F31507" s="7">
        <v>329</v>
      </c>
    </row>
    <row r="31508" spans="2:6" x14ac:dyDescent="0.2">
      <c r="B31508" s="7" t="s">
        <v>31614</v>
      </c>
      <c r="F31508" s="7">
        <v>380</v>
      </c>
    </row>
    <row r="31509" spans="2:6" x14ac:dyDescent="0.2">
      <c r="B31509" s="7" t="s">
        <v>31615</v>
      </c>
      <c r="F31509" s="7">
        <v>268</v>
      </c>
    </row>
    <row r="31510" spans="2:6" x14ac:dyDescent="0.2">
      <c r="B31510" s="7" t="s">
        <v>31616</v>
      </c>
      <c r="F31510" s="7">
        <v>405</v>
      </c>
    </row>
    <row r="31511" spans="2:6" x14ac:dyDescent="0.2">
      <c r="B31511" s="7" t="s">
        <v>31617</v>
      </c>
      <c r="F31511" s="7">
        <v>293</v>
      </c>
    </row>
    <row r="31512" spans="2:6" x14ac:dyDescent="0.2">
      <c r="B31512" s="7" t="s">
        <v>31618</v>
      </c>
      <c r="F31512" s="7">
        <v>320</v>
      </c>
    </row>
    <row r="31513" spans="2:6" x14ac:dyDescent="0.2">
      <c r="B31513" s="7" t="s">
        <v>31619</v>
      </c>
      <c r="F31513" s="7">
        <v>191</v>
      </c>
    </row>
    <row r="31514" spans="2:6" x14ac:dyDescent="0.2">
      <c r="B31514" s="7" t="s">
        <v>31620</v>
      </c>
      <c r="F31514" s="7">
        <v>0</v>
      </c>
    </row>
    <row r="31515" spans="2:6" x14ac:dyDescent="0.2">
      <c r="B31515" s="7" t="s">
        <v>31621</v>
      </c>
      <c r="F31515" s="7">
        <v>418</v>
      </c>
    </row>
    <row r="31516" spans="2:6" x14ac:dyDescent="0.2">
      <c r="B31516" s="7" t="s">
        <v>31622</v>
      </c>
      <c r="F31516" s="7">
        <v>324</v>
      </c>
    </row>
    <row r="31517" spans="2:6" x14ac:dyDescent="0.2">
      <c r="B31517" s="7" t="s">
        <v>31623</v>
      </c>
      <c r="F31517" s="7">
        <v>310</v>
      </c>
    </row>
    <row r="31518" spans="2:6" x14ac:dyDescent="0.2">
      <c r="B31518" s="7" t="s">
        <v>31624</v>
      </c>
      <c r="F31518" s="7">
        <v>468</v>
      </c>
    </row>
    <row r="31519" spans="2:6" x14ac:dyDescent="0.2">
      <c r="B31519" s="7" t="s">
        <v>31625</v>
      </c>
      <c r="F31519" s="7">
        <v>320</v>
      </c>
    </row>
    <row r="31520" spans="2:6" x14ac:dyDescent="0.2">
      <c r="B31520" s="7" t="s">
        <v>31626</v>
      </c>
      <c r="F31520" s="7">
        <v>184</v>
      </c>
    </row>
    <row r="31521" spans="2:6" x14ac:dyDescent="0.2">
      <c r="B31521" s="7" t="s">
        <v>31627</v>
      </c>
      <c r="F31521" s="7">
        <v>285</v>
      </c>
    </row>
    <row r="31522" spans="2:6" x14ac:dyDescent="0.2">
      <c r="B31522" s="7" t="s">
        <v>31628</v>
      </c>
      <c r="F31522" s="7">
        <v>361</v>
      </c>
    </row>
    <row r="31523" spans="2:6" x14ac:dyDescent="0.2">
      <c r="B31523" s="7" t="s">
        <v>31629</v>
      </c>
      <c r="F31523" s="7">
        <v>266</v>
      </c>
    </row>
    <row r="31524" spans="2:6" x14ac:dyDescent="0.2">
      <c r="B31524" s="7" t="s">
        <v>31630</v>
      </c>
      <c r="F31524" s="7">
        <v>391</v>
      </c>
    </row>
    <row r="31525" spans="2:6" x14ac:dyDescent="0.2">
      <c r="B31525" s="7" t="s">
        <v>31631</v>
      </c>
      <c r="F31525" s="7">
        <v>335</v>
      </c>
    </row>
    <row r="31526" spans="2:6" x14ac:dyDescent="0.2">
      <c r="B31526" s="7" t="s">
        <v>31632</v>
      </c>
      <c r="F31526" s="7">
        <v>278</v>
      </c>
    </row>
    <row r="31527" spans="2:6" x14ac:dyDescent="0.2">
      <c r="B31527" s="7" t="s">
        <v>31633</v>
      </c>
      <c r="F31527" s="7">
        <v>272</v>
      </c>
    </row>
    <row r="31528" spans="2:6" x14ac:dyDescent="0.2">
      <c r="B31528" s="7" t="s">
        <v>31634</v>
      </c>
      <c r="F31528" s="7">
        <v>238</v>
      </c>
    </row>
    <row r="31529" spans="2:6" x14ac:dyDescent="0.2">
      <c r="B31529" s="7" t="s">
        <v>31635</v>
      </c>
      <c r="F31529" s="7">
        <v>228</v>
      </c>
    </row>
    <row r="31530" spans="2:6" x14ac:dyDescent="0.2">
      <c r="B31530" s="7" t="s">
        <v>31636</v>
      </c>
      <c r="F31530" s="7">
        <v>289</v>
      </c>
    </row>
    <row r="31531" spans="2:6" x14ac:dyDescent="0.2">
      <c r="B31531" s="7" t="s">
        <v>31637</v>
      </c>
      <c r="F31531" s="7">
        <v>291</v>
      </c>
    </row>
    <row r="31532" spans="2:6" x14ac:dyDescent="0.2">
      <c r="B31532" s="7" t="s">
        <v>31638</v>
      </c>
      <c r="F31532" s="7">
        <v>315</v>
      </c>
    </row>
    <row r="31533" spans="2:6" x14ac:dyDescent="0.2">
      <c r="B31533" s="7" t="s">
        <v>31639</v>
      </c>
      <c r="F31533" s="7">
        <v>314</v>
      </c>
    </row>
    <row r="31534" spans="2:6" x14ac:dyDescent="0.2">
      <c r="B31534" s="7" t="s">
        <v>31640</v>
      </c>
      <c r="F31534" s="7">
        <v>320</v>
      </c>
    </row>
    <row r="31535" spans="2:6" x14ac:dyDescent="0.2">
      <c r="B31535" s="7" t="s">
        <v>31641</v>
      </c>
      <c r="F31535" s="7">
        <v>350</v>
      </c>
    </row>
    <row r="31536" spans="2:6" x14ac:dyDescent="0.2">
      <c r="B31536" s="7" t="s">
        <v>31642</v>
      </c>
      <c r="F31536" s="7">
        <v>274</v>
      </c>
    </row>
    <row r="31537" spans="2:6" x14ac:dyDescent="0.2">
      <c r="B31537" s="7" t="s">
        <v>31643</v>
      </c>
      <c r="F31537" s="7">
        <v>319</v>
      </c>
    </row>
    <row r="31538" spans="2:6" x14ac:dyDescent="0.2">
      <c r="B31538" s="7" t="s">
        <v>31644</v>
      </c>
      <c r="F31538" s="7">
        <v>282</v>
      </c>
    </row>
    <row r="31539" spans="2:6" x14ac:dyDescent="0.2">
      <c r="B31539" s="7" t="s">
        <v>31645</v>
      </c>
      <c r="F31539" s="7">
        <v>184</v>
      </c>
    </row>
    <row r="31540" spans="2:6" x14ac:dyDescent="0.2">
      <c r="B31540" s="7" t="s">
        <v>31646</v>
      </c>
      <c r="F31540" s="7">
        <v>392</v>
      </c>
    </row>
    <row r="31541" spans="2:6" x14ac:dyDescent="0.2">
      <c r="B31541" s="7" t="s">
        <v>31647</v>
      </c>
      <c r="F31541" s="7">
        <v>154</v>
      </c>
    </row>
    <row r="31542" spans="2:6" x14ac:dyDescent="0.2">
      <c r="B31542" s="7" t="s">
        <v>31648</v>
      </c>
      <c r="F31542" s="7">
        <v>407</v>
      </c>
    </row>
    <row r="31543" spans="2:6" x14ac:dyDescent="0.2">
      <c r="B31543" s="7" t="s">
        <v>31649</v>
      </c>
      <c r="F31543" s="7">
        <v>359</v>
      </c>
    </row>
    <row r="31544" spans="2:6" x14ac:dyDescent="0.2">
      <c r="B31544" s="7" t="s">
        <v>31650</v>
      </c>
      <c r="F31544" s="7">
        <v>299</v>
      </c>
    </row>
    <row r="31545" spans="2:6" x14ac:dyDescent="0.2">
      <c r="B31545" s="7" t="s">
        <v>31651</v>
      </c>
      <c r="F31545" s="7">
        <v>255</v>
      </c>
    </row>
    <row r="31546" spans="2:6" x14ac:dyDescent="0.2">
      <c r="B31546" s="7" t="s">
        <v>31652</v>
      </c>
      <c r="F31546" s="7">
        <v>340</v>
      </c>
    </row>
    <row r="31547" spans="2:6" x14ac:dyDescent="0.2">
      <c r="B31547" s="7" t="s">
        <v>31653</v>
      </c>
      <c r="F31547" s="7">
        <v>399</v>
      </c>
    </row>
    <row r="31548" spans="2:6" x14ac:dyDescent="0.2">
      <c r="B31548" s="7" t="s">
        <v>31654</v>
      </c>
      <c r="F31548" s="7">
        <v>343</v>
      </c>
    </row>
    <row r="31549" spans="2:6" x14ac:dyDescent="0.2">
      <c r="B31549" s="7" t="s">
        <v>31655</v>
      </c>
      <c r="F31549" s="7">
        <v>284</v>
      </c>
    </row>
    <row r="31550" spans="2:6" x14ac:dyDescent="0.2">
      <c r="B31550" s="7" t="s">
        <v>31656</v>
      </c>
      <c r="F31550" s="7">
        <v>360</v>
      </c>
    </row>
    <row r="31551" spans="2:6" x14ac:dyDescent="0.2">
      <c r="B31551" s="7" t="s">
        <v>31657</v>
      </c>
      <c r="F31551" s="7">
        <v>365</v>
      </c>
    </row>
    <row r="31552" spans="2:6" x14ac:dyDescent="0.2">
      <c r="B31552" s="7" t="s">
        <v>31658</v>
      </c>
      <c r="F31552" s="7">
        <v>347</v>
      </c>
    </row>
    <row r="31553" spans="2:6" x14ac:dyDescent="0.2">
      <c r="B31553" s="7" t="s">
        <v>31659</v>
      </c>
      <c r="F31553" s="7">
        <v>364</v>
      </c>
    </row>
    <row r="31554" spans="2:6" x14ac:dyDescent="0.2">
      <c r="B31554" s="7" t="s">
        <v>31660</v>
      </c>
      <c r="F31554" s="7">
        <v>198</v>
      </c>
    </row>
    <row r="31555" spans="2:6" x14ac:dyDescent="0.2">
      <c r="B31555" s="7" t="s">
        <v>31661</v>
      </c>
      <c r="F31555" s="7">
        <v>337</v>
      </c>
    </row>
    <row r="31556" spans="2:6" x14ac:dyDescent="0.2">
      <c r="B31556" s="7" t="s">
        <v>31662</v>
      </c>
      <c r="F31556" s="7">
        <v>398</v>
      </c>
    </row>
    <row r="31557" spans="2:6" x14ac:dyDescent="0.2">
      <c r="B31557" s="7" t="s">
        <v>31663</v>
      </c>
      <c r="F31557" s="7">
        <v>446</v>
      </c>
    </row>
    <row r="31558" spans="2:6" x14ac:dyDescent="0.2">
      <c r="B31558" s="7" t="s">
        <v>31664</v>
      </c>
      <c r="F31558" s="7">
        <v>287</v>
      </c>
    </row>
    <row r="31559" spans="2:6" x14ac:dyDescent="0.2">
      <c r="B31559" s="7" t="s">
        <v>31665</v>
      </c>
      <c r="F31559" s="7">
        <v>359</v>
      </c>
    </row>
    <row r="31560" spans="2:6" x14ac:dyDescent="0.2">
      <c r="B31560" s="7" t="s">
        <v>31666</v>
      </c>
      <c r="F31560" s="7">
        <v>467</v>
      </c>
    </row>
    <row r="31561" spans="2:6" x14ac:dyDescent="0.2">
      <c r="B31561" s="7" t="s">
        <v>31667</v>
      </c>
      <c r="F31561" s="7">
        <v>337</v>
      </c>
    </row>
    <row r="31562" spans="2:6" x14ac:dyDescent="0.2">
      <c r="B31562" s="7" t="s">
        <v>31668</v>
      </c>
      <c r="F31562" s="7">
        <v>407</v>
      </c>
    </row>
    <row r="31563" spans="2:6" x14ac:dyDescent="0.2">
      <c r="B31563" s="7" t="s">
        <v>31669</v>
      </c>
      <c r="F31563" s="7">
        <v>380</v>
      </c>
    </row>
    <row r="31564" spans="2:6" x14ac:dyDescent="0.2">
      <c r="B31564" s="7" t="s">
        <v>31670</v>
      </c>
      <c r="F31564" s="7">
        <v>242</v>
      </c>
    </row>
    <row r="31565" spans="2:6" x14ac:dyDescent="0.2">
      <c r="B31565" s="7" t="s">
        <v>31671</v>
      </c>
      <c r="F31565" s="7">
        <v>275</v>
      </c>
    </row>
    <row r="31566" spans="2:6" x14ac:dyDescent="0.2">
      <c r="B31566" s="7" t="s">
        <v>31672</v>
      </c>
      <c r="F31566" s="7">
        <v>308</v>
      </c>
    </row>
    <row r="31567" spans="2:6" x14ac:dyDescent="0.2">
      <c r="B31567" s="7" t="s">
        <v>31673</v>
      </c>
      <c r="F31567" s="7">
        <v>301</v>
      </c>
    </row>
    <row r="31568" spans="2:6" x14ac:dyDescent="0.2">
      <c r="B31568" s="7" t="s">
        <v>31674</v>
      </c>
      <c r="F31568" s="7">
        <v>349</v>
      </c>
    </row>
    <row r="31569" spans="2:6" x14ac:dyDescent="0.2">
      <c r="B31569" s="7" t="s">
        <v>31675</v>
      </c>
      <c r="F31569" s="7">
        <v>320</v>
      </c>
    </row>
    <row r="31570" spans="2:6" x14ac:dyDescent="0.2">
      <c r="B31570" s="7" t="s">
        <v>31676</v>
      </c>
      <c r="F31570" s="7">
        <v>306</v>
      </c>
    </row>
    <row r="31571" spans="2:6" x14ac:dyDescent="0.2">
      <c r="B31571" s="7" t="s">
        <v>31677</v>
      </c>
      <c r="F31571" s="7">
        <v>329</v>
      </c>
    </row>
    <row r="31572" spans="2:6" x14ac:dyDescent="0.2">
      <c r="B31572" s="7" t="s">
        <v>31678</v>
      </c>
      <c r="F31572" s="7">
        <v>293</v>
      </c>
    </row>
    <row r="31573" spans="2:6" x14ac:dyDescent="0.2">
      <c r="B31573" s="7" t="s">
        <v>31679</v>
      </c>
      <c r="F31573" s="7">
        <v>376</v>
      </c>
    </row>
    <row r="31574" spans="2:6" x14ac:dyDescent="0.2">
      <c r="B31574" s="7" t="s">
        <v>31680</v>
      </c>
      <c r="F31574" s="7">
        <v>439</v>
      </c>
    </row>
    <row r="31575" spans="2:6" x14ac:dyDescent="0.2">
      <c r="B31575" s="7" t="s">
        <v>31681</v>
      </c>
      <c r="F31575" s="7">
        <v>328</v>
      </c>
    </row>
    <row r="31576" spans="2:6" x14ac:dyDescent="0.2">
      <c r="B31576" s="7" t="s">
        <v>31682</v>
      </c>
      <c r="F31576" s="7">
        <v>277</v>
      </c>
    </row>
    <row r="31577" spans="2:6" x14ac:dyDescent="0.2">
      <c r="B31577" s="7" t="s">
        <v>31683</v>
      </c>
      <c r="F31577" s="7">
        <v>318</v>
      </c>
    </row>
    <row r="31578" spans="2:6" x14ac:dyDescent="0.2">
      <c r="B31578" s="7" t="s">
        <v>31684</v>
      </c>
      <c r="F31578" s="7">
        <v>409</v>
      </c>
    </row>
    <row r="31579" spans="2:6" x14ac:dyDescent="0.2">
      <c r="B31579" s="7" t="s">
        <v>31685</v>
      </c>
      <c r="F31579" s="7">
        <v>385</v>
      </c>
    </row>
    <row r="31580" spans="2:6" x14ac:dyDescent="0.2">
      <c r="B31580" s="7" t="s">
        <v>31686</v>
      </c>
      <c r="F31580" s="7">
        <v>321</v>
      </c>
    </row>
    <row r="31581" spans="2:6" x14ac:dyDescent="0.2">
      <c r="B31581" s="7" t="s">
        <v>31687</v>
      </c>
      <c r="F31581" s="7">
        <v>352</v>
      </c>
    </row>
    <row r="31582" spans="2:6" x14ac:dyDescent="0.2">
      <c r="B31582" s="7" t="s">
        <v>31688</v>
      </c>
      <c r="F31582" s="7">
        <v>357</v>
      </c>
    </row>
    <row r="31583" spans="2:6" x14ac:dyDescent="0.2">
      <c r="B31583" s="7" t="s">
        <v>31689</v>
      </c>
      <c r="F31583" s="7">
        <v>391</v>
      </c>
    </row>
    <row r="31584" spans="2:6" x14ac:dyDescent="0.2">
      <c r="B31584" s="7" t="s">
        <v>31690</v>
      </c>
      <c r="F31584" s="7">
        <v>342</v>
      </c>
    </row>
    <row r="31585" spans="2:6" x14ac:dyDescent="0.2">
      <c r="B31585" s="7" t="s">
        <v>31691</v>
      </c>
      <c r="F31585" s="7">
        <v>437</v>
      </c>
    </row>
    <row r="31586" spans="2:6" x14ac:dyDescent="0.2">
      <c r="B31586" s="7" t="s">
        <v>31692</v>
      </c>
      <c r="F31586" s="7">
        <v>189</v>
      </c>
    </row>
    <row r="31587" spans="2:6" x14ac:dyDescent="0.2">
      <c r="B31587" s="7" t="s">
        <v>31693</v>
      </c>
      <c r="F31587" s="7">
        <v>386</v>
      </c>
    </row>
    <row r="31588" spans="2:6" x14ac:dyDescent="0.2">
      <c r="B31588" s="7" t="s">
        <v>31694</v>
      </c>
      <c r="F31588" s="7">
        <v>384</v>
      </c>
    </row>
    <row r="31589" spans="2:6" x14ac:dyDescent="0.2">
      <c r="B31589" s="7" t="s">
        <v>31695</v>
      </c>
      <c r="F31589" s="7">
        <v>386</v>
      </c>
    </row>
    <row r="31590" spans="2:6" x14ac:dyDescent="0.2">
      <c r="B31590" s="7" t="s">
        <v>31696</v>
      </c>
      <c r="F31590" s="7">
        <v>268</v>
      </c>
    </row>
    <row r="31591" spans="2:6" x14ac:dyDescent="0.2">
      <c r="B31591" s="7" t="s">
        <v>31697</v>
      </c>
      <c r="F31591" s="7">
        <v>349</v>
      </c>
    </row>
    <row r="31592" spans="2:6" x14ac:dyDescent="0.2">
      <c r="B31592" s="7" t="s">
        <v>31698</v>
      </c>
      <c r="F31592" s="7">
        <v>360</v>
      </c>
    </row>
    <row r="31593" spans="2:6" x14ac:dyDescent="0.2">
      <c r="B31593" s="7" t="s">
        <v>31699</v>
      </c>
      <c r="F31593" s="7">
        <v>297</v>
      </c>
    </row>
    <row r="31594" spans="2:6" x14ac:dyDescent="0.2">
      <c r="B31594" s="7" t="s">
        <v>31700</v>
      </c>
      <c r="F31594" s="7">
        <v>452</v>
      </c>
    </row>
    <row r="31595" spans="2:6" x14ac:dyDescent="0.2">
      <c r="B31595" s="7" t="s">
        <v>31701</v>
      </c>
      <c r="F31595" s="7">
        <v>448</v>
      </c>
    </row>
    <row r="31596" spans="2:6" x14ac:dyDescent="0.2">
      <c r="B31596" s="7" t="s">
        <v>31702</v>
      </c>
      <c r="F31596" s="7">
        <v>354</v>
      </c>
    </row>
    <row r="31597" spans="2:6" x14ac:dyDescent="0.2">
      <c r="B31597" s="7" t="s">
        <v>31703</v>
      </c>
      <c r="F31597" s="7">
        <v>232</v>
      </c>
    </row>
    <row r="31598" spans="2:6" x14ac:dyDescent="0.2">
      <c r="B31598" s="7" t="s">
        <v>31704</v>
      </c>
      <c r="F31598" s="7">
        <v>366</v>
      </c>
    </row>
    <row r="31599" spans="2:6" x14ac:dyDescent="0.2">
      <c r="B31599" s="7" t="s">
        <v>31705</v>
      </c>
      <c r="F31599" s="7">
        <v>296</v>
      </c>
    </row>
    <row r="31600" spans="2:6" x14ac:dyDescent="0.2">
      <c r="B31600" s="7" t="s">
        <v>31706</v>
      </c>
      <c r="F31600" s="7">
        <v>415</v>
      </c>
    </row>
    <row r="31601" spans="2:6" x14ac:dyDescent="0.2">
      <c r="B31601" s="7" t="s">
        <v>31707</v>
      </c>
      <c r="F31601" s="7">
        <v>450</v>
      </c>
    </row>
    <row r="31602" spans="2:6" x14ac:dyDescent="0.2">
      <c r="B31602" s="7" t="s">
        <v>31708</v>
      </c>
      <c r="F31602" s="7">
        <v>394</v>
      </c>
    </row>
    <row r="31603" spans="2:6" x14ac:dyDescent="0.2">
      <c r="B31603" s="7" t="s">
        <v>31709</v>
      </c>
      <c r="F31603" s="7">
        <v>291</v>
      </c>
    </row>
    <row r="31604" spans="2:6" x14ac:dyDescent="0.2">
      <c r="B31604" s="7" t="s">
        <v>31710</v>
      </c>
      <c r="F31604" s="7">
        <v>306</v>
      </c>
    </row>
    <row r="31605" spans="2:6" x14ac:dyDescent="0.2">
      <c r="B31605" s="7" t="s">
        <v>31711</v>
      </c>
      <c r="F31605" s="7">
        <v>304</v>
      </c>
    </row>
    <row r="31606" spans="2:6" x14ac:dyDescent="0.2">
      <c r="B31606" s="7" t="s">
        <v>31712</v>
      </c>
      <c r="F31606" s="7">
        <v>342</v>
      </c>
    </row>
    <row r="31607" spans="2:6" x14ac:dyDescent="0.2">
      <c r="B31607" s="7" t="s">
        <v>31713</v>
      </c>
      <c r="F31607" s="7">
        <v>305</v>
      </c>
    </row>
    <row r="31608" spans="2:6" x14ac:dyDescent="0.2">
      <c r="B31608" s="7" t="s">
        <v>31714</v>
      </c>
      <c r="F31608" s="7">
        <v>330</v>
      </c>
    </row>
    <row r="31609" spans="2:6" x14ac:dyDescent="0.2">
      <c r="B31609" s="7" t="s">
        <v>31715</v>
      </c>
      <c r="F31609" s="7">
        <v>194</v>
      </c>
    </row>
    <row r="31610" spans="2:6" x14ac:dyDescent="0.2">
      <c r="B31610" s="7" t="s">
        <v>31716</v>
      </c>
      <c r="F31610" s="7">
        <v>317</v>
      </c>
    </row>
    <row r="31611" spans="2:6" x14ac:dyDescent="0.2">
      <c r="B31611" s="7" t="s">
        <v>31717</v>
      </c>
      <c r="F31611" s="7">
        <v>231</v>
      </c>
    </row>
    <row r="31612" spans="2:6" x14ac:dyDescent="0.2">
      <c r="B31612" s="7" t="s">
        <v>31718</v>
      </c>
      <c r="F31612" s="7">
        <v>234</v>
      </c>
    </row>
    <row r="31613" spans="2:6" x14ac:dyDescent="0.2">
      <c r="B31613" s="7" t="s">
        <v>31719</v>
      </c>
      <c r="F31613" s="7">
        <v>204</v>
      </c>
    </row>
    <row r="31614" spans="2:6" x14ac:dyDescent="0.2">
      <c r="B31614" s="7" t="s">
        <v>31720</v>
      </c>
      <c r="F31614" s="7">
        <v>0</v>
      </c>
    </row>
    <row r="31615" spans="2:6" x14ac:dyDescent="0.2">
      <c r="B31615" s="7" t="s">
        <v>31721</v>
      </c>
      <c r="F31615" s="7">
        <v>375</v>
      </c>
    </row>
    <row r="31616" spans="2:6" x14ac:dyDescent="0.2">
      <c r="B31616" s="7" t="s">
        <v>31722</v>
      </c>
      <c r="F31616" s="7">
        <v>299</v>
      </c>
    </row>
    <row r="31617" spans="2:6" x14ac:dyDescent="0.2">
      <c r="B31617" s="7" t="s">
        <v>31723</v>
      </c>
      <c r="F31617" s="7">
        <v>245</v>
      </c>
    </row>
    <row r="31618" spans="2:6" x14ac:dyDescent="0.2">
      <c r="B31618" s="7" t="s">
        <v>31724</v>
      </c>
      <c r="F31618" s="7">
        <v>381</v>
      </c>
    </row>
    <row r="31619" spans="2:6" x14ac:dyDescent="0.2">
      <c r="B31619" s="7" t="s">
        <v>31725</v>
      </c>
      <c r="F31619" s="7">
        <v>234</v>
      </c>
    </row>
    <row r="31620" spans="2:6" x14ac:dyDescent="0.2">
      <c r="B31620" s="7" t="s">
        <v>31726</v>
      </c>
      <c r="F31620" s="7">
        <v>103</v>
      </c>
    </row>
    <row r="31621" spans="2:6" x14ac:dyDescent="0.2">
      <c r="B31621" s="7" t="s">
        <v>31727</v>
      </c>
      <c r="F31621" s="7">
        <v>360</v>
      </c>
    </row>
    <row r="31622" spans="2:6" x14ac:dyDescent="0.2">
      <c r="B31622" s="7" t="s">
        <v>31728</v>
      </c>
      <c r="F31622" s="7">
        <v>328</v>
      </c>
    </row>
    <row r="31623" spans="2:6" x14ac:dyDescent="0.2">
      <c r="B31623" s="7" t="s">
        <v>31729</v>
      </c>
      <c r="F31623" s="7">
        <v>256</v>
      </c>
    </row>
    <row r="31624" spans="2:6" x14ac:dyDescent="0.2">
      <c r="B31624" s="7" t="s">
        <v>31730</v>
      </c>
      <c r="F31624" s="7">
        <v>337</v>
      </c>
    </row>
    <row r="31625" spans="2:6" x14ac:dyDescent="0.2">
      <c r="B31625" s="7" t="s">
        <v>31731</v>
      </c>
      <c r="F31625" s="7">
        <v>309</v>
      </c>
    </row>
    <row r="31626" spans="2:6" x14ac:dyDescent="0.2">
      <c r="B31626" s="7" t="s">
        <v>31732</v>
      </c>
      <c r="F31626" s="7">
        <v>263</v>
      </c>
    </row>
    <row r="31627" spans="2:6" x14ac:dyDescent="0.2">
      <c r="B31627" s="7" t="s">
        <v>31733</v>
      </c>
      <c r="F31627" s="7">
        <v>254</v>
      </c>
    </row>
    <row r="31628" spans="2:6" x14ac:dyDescent="0.2">
      <c r="B31628" s="7" t="s">
        <v>31734</v>
      </c>
      <c r="F31628" s="7">
        <v>133</v>
      </c>
    </row>
    <row r="31629" spans="2:6" x14ac:dyDescent="0.2">
      <c r="B31629" s="7" t="s">
        <v>31735</v>
      </c>
      <c r="F31629" s="7">
        <v>223</v>
      </c>
    </row>
    <row r="31630" spans="2:6" x14ac:dyDescent="0.2">
      <c r="B31630" s="7" t="s">
        <v>31736</v>
      </c>
      <c r="F31630" s="7">
        <v>269</v>
      </c>
    </row>
    <row r="31631" spans="2:6" x14ac:dyDescent="0.2">
      <c r="B31631" s="7" t="s">
        <v>31737</v>
      </c>
      <c r="F31631" s="7">
        <v>282</v>
      </c>
    </row>
    <row r="31632" spans="2:6" x14ac:dyDescent="0.2">
      <c r="B31632" s="7" t="s">
        <v>31738</v>
      </c>
      <c r="F31632" s="7">
        <v>318</v>
      </c>
    </row>
    <row r="31633" spans="2:6" x14ac:dyDescent="0.2">
      <c r="B31633" s="7" t="s">
        <v>31739</v>
      </c>
      <c r="F31633" s="7">
        <v>312</v>
      </c>
    </row>
    <row r="31634" spans="2:6" x14ac:dyDescent="0.2">
      <c r="B31634" s="7" t="s">
        <v>31740</v>
      </c>
      <c r="F31634" s="7">
        <v>320</v>
      </c>
    </row>
    <row r="31635" spans="2:6" x14ac:dyDescent="0.2">
      <c r="B31635" s="7" t="s">
        <v>31741</v>
      </c>
      <c r="F31635" s="7">
        <v>366</v>
      </c>
    </row>
    <row r="31636" spans="2:6" x14ac:dyDescent="0.2">
      <c r="B31636" s="7" t="s">
        <v>31742</v>
      </c>
      <c r="F31636" s="7">
        <v>279</v>
      </c>
    </row>
    <row r="31637" spans="2:6" x14ac:dyDescent="0.2">
      <c r="B31637" s="7" t="s">
        <v>31743</v>
      </c>
      <c r="F31637" s="7">
        <v>269</v>
      </c>
    </row>
    <row r="31638" spans="2:6" x14ac:dyDescent="0.2">
      <c r="B31638" s="7" t="s">
        <v>31744</v>
      </c>
      <c r="F31638" s="7">
        <v>270</v>
      </c>
    </row>
    <row r="31639" spans="2:6" x14ac:dyDescent="0.2">
      <c r="B31639" s="7" t="s">
        <v>31745</v>
      </c>
      <c r="F31639" s="7">
        <v>134</v>
      </c>
    </row>
    <row r="31640" spans="2:6" x14ac:dyDescent="0.2">
      <c r="B31640" s="7" t="s">
        <v>31746</v>
      </c>
      <c r="F31640" s="7">
        <v>343</v>
      </c>
    </row>
    <row r="31641" spans="2:6" x14ac:dyDescent="0.2">
      <c r="B31641" s="7" t="s">
        <v>31747</v>
      </c>
      <c r="F31641" s="7">
        <v>167</v>
      </c>
    </row>
    <row r="31642" spans="2:6" x14ac:dyDescent="0.2">
      <c r="B31642" s="7" t="s">
        <v>31748</v>
      </c>
      <c r="F31642" s="7">
        <v>317</v>
      </c>
    </row>
    <row r="31643" spans="2:6" x14ac:dyDescent="0.2">
      <c r="B31643" s="7" t="s">
        <v>31749</v>
      </c>
      <c r="F31643" s="7">
        <v>306</v>
      </c>
    </row>
    <row r="31644" spans="2:6" x14ac:dyDescent="0.2">
      <c r="B31644" s="7" t="s">
        <v>31750</v>
      </c>
      <c r="F31644" s="7">
        <v>302</v>
      </c>
    </row>
    <row r="31645" spans="2:6" x14ac:dyDescent="0.2">
      <c r="B31645" s="7" t="s">
        <v>31751</v>
      </c>
      <c r="F31645" s="7">
        <v>228</v>
      </c>
    </row>
    <row r="31646" spans="2:6" x14ac:dyDescent="0.2">
      <c r="B31646" s="7" t="s">
        <v>31752</v>
      </c>
      <c r="F31646" s="7">
        <v>312</v>
      </c>
    </row>
    <row r="31647" spans="2:6" x14ac:dyDescent="0.2">
      <c r="B31647" s="7" t="s">
        <v>31753</v>
      </c>
      <c r="F31647" s="7">
        <v>301</v>
      </c>
    </row>
    <row r="31648" spans="2:6" x14ac:dyDescent="0.2">
      <c r="B31648" s="7" t="s">
        <v>31754</v>
      </c>
      <c r="F31648" s="7">
        <v>310</v>
      </c>
    </row>
    <row r="31649" spans="2:6" x14ac:dyDescent="0.2">
      <c r="B31649" s="7" t="s">
        <v>31755</v>
      </c>
      <c r="F31649" s="7">
        <v>316</v>
      </c>
    </row>
    <row r="31650" spans="2:6" x14ac:dyDescent="0.2">
      <c r="B31650" s="7" t="s">
        <v>31756</v>
      </c>
      <c r="F31650" s="7">
        <v>354</v>
      </c>
    </row>
    <row r="31651" spans="2:6" x14ac:dyDescent="0.2">
      <c r="B31651" s="7" t="s">
        <v>31757</v>
      </c>
      <c r="F31651" s="7">
        <v>320</v>
      </c>
    </row>
    <row r="31652" spans="2:6" x14ac:dyDescent="0.2">
      <c r="B31652" s="7" t="s">
        <v>31758</v>
      </c>
      <c r="F31652" s="7">
        <v>300</v>
      </c>
    </row>
    <row r="31653" spans="2:6" x14ac:dyDescent="0.2">
      <c r="B31653" s="7" t="s">
        <v>31759</v>
      </c>
      <c r="F31653" s="7">
        <v>363</v>
      </c>
    </row>
    <row r="31654" spans="2:6" x14ac:dyDescent="0.2">
      <c r="B31654" s="7" t="s">
        <v>31760</v>
      </c>
      <c r="F31654" s="7">
        <v>358</v>
      </c>
    </row>
    <row r="31655" spans="2:6" x14ac:dyDescent="0.2">
      <c r="B31655" s="7" t="s">
        <v>31761</v>
      </c>
      <c r="F31655" s="7">
        <v>398</v>
      </c>
    </row>
    <row r="31656" spans="2:6" x14ac:dyDescent="0.2">
      <c r="B31656" s="7" t="s">
        <v>31762</v>
      </c>
      <c r="F31656" s="7">
        <v>307</v>
      </c>
    </row>
    <row r="31657" spans="2:6" x14ac:dyDescent="0.2">
      <c r="B31657" s="7" t="s">
        <v>31763</v>
      </c>
      <c r="F31657" s="7">
        <v>358</v>
      </c>
    </row>
    <row r="31658" spans="2:6" x14ac:dyDescent="0.2">
      <c r="B31658" s="7" t="s">
        <v>31764</v>
      </c>
      <c r="F31658" s="7">
        <v>271</v>
      </c>
    </row>
    <row r="31659" spans="2:6" x14ac:dyDescent="0.2">
      <c r="B31659" s="7" t="s">
        <v>31765</v>
      </c>
      <c r="F31659" s="7">
        <v>321</v>
      </c>
    </row>
    <row r="31660" spans="2:6" x14ac:dyDescent="0.2">
      <c r="B31660" s="7" t="s">
        <v>31766</v>
      </c>
      <c r="F31660" s="7">
        <v>357</v>
      </c>
    </row>
    <row r="31661" spans="2:6" x14ac:dyDescent="0.2">
      <c r="B31661" s="7" t="s">
        <v>31767</v>
      </c>
      <c r="F31661" s="7">
        <v>359</v>
      </c>
    </row>
    <row r="31662" spans="2:6" x14ac:dyDescent="0.2">
      <c r="B31662" s="7" t="s">
        <v>31768</v>
      </c>
      <c r="F31662" s="7">
        <v>318</v>
      </c>
    </row>
    <row r="31663" spans="2:6" x14ac:dyDescent="0.2">
      <c r="B31663" s="7" t="s">
        <v>31769</v>
      </c>
      <c r="F31663" s="7">
        <v>320</v>
      </c>
    </row>
    <row r="31664" spans="2:6" x14ac:dyDescent="0.2">
      <c r="B31664" s="7" t="s">
        <v>31770</v>
      </c>
      <c r="F31664" s="7">
        <v>227</v>
      </c>
    </row>
    <row r="31665" spans="2:6" x14ac:dyDescent="0.2">
      <c r="B31665" s="7" t="s">
        <v>31771</v>
      </c>
      <c r="F31665" s="7">
        <v>298</v>
      </c>
    </row>
    <row r="31666" spans="2:6" x14ac:dyDescent="0.2">
      <c r="B31666" s="7" t="s">
        <v>31772</v>
      </c>
      <c r="F31666" s="7">
        <v>310</v>
      </c>
    </row>
    <row r="31667" spans="2:6" x14ac:dyDescent="0.2">
      <c r="B31667" s="7" t="s">
        <v>31773</v>
      </c>
      <c r="F31667" s="7">
        <v>345</v>
      </c>
    </row>
    <row r="31668" spans="2:6" x14ac:dyDescent="0.2">
      <c r="B31668" s="7" t="s">
        <v>31774</v>
      </c>
      <c r="F31668" s="7">
        <v>339</v>
      </c>
    </row>
    <row r="31669" spans="2:6" x14ac:dyDescent="0.2">
      <c r="B31669" s="7" t="s">
        <v>31775</v>
      </c>
      <c r="F31669" s="7">
        <v>323</v>
      </c>
    </row>
    <row r="31670" spans="2:6" x14ac:dyDescent="0.2">
      <c r="B31670" s="7" t="s">
        <v>31776</v>
      </c>
      <c r="F31670" s="7">
        <v>257</v>
      </c>
    </row>
    <row r="31671" spans="2:6" x14ac:dyDescent="0.2">
      <c r="B31671" s="7" t="s">
        <v>31777</v>
      </c>
      <c r="F31671" s="7">
        <v>298</v>
      </c>
    </row>
    <row r="31672" spans="2:6" x14ac:dyDescent="0.2">
      <c r="B31672" s="7" t="s">
        <v>31778</v>
      </c>
      <c r="F31672" s="7">
        <v>308</v>
      </c>
    </row>
    <row r="31673" spans="2:6" x14ac:dyDescent="0.2">
      <c r="B31673" s="7" t="s">
        <v>31779</v>
      </c>
      <c r="F31673" s="7">
        <v>327</v>
      </c>
    </row>
    <row r="31674" spans="2:6" x14ac:dyDescent="0.2">
      <c r="B31674" s="7" t="s">
        <v>31780</v>
      </c>
      <c r="F31674" s="7">
        <v>375</v>
      </c>
    </row>
    <row r="31675" spans="2:6" x14ac:dyDescent="0.2">
      <c r="B31675" s="7" t="s">
        <v>31781</v>
      </c>
      <c r="F31675" s="7">
        <v>267</v>
      </c>
    </row>
    <row r="31676" spans="2:6" x14ac:dyDescent="0.2">
      <c r="B31676" s="7" t="s">
        <v>31782</v>
      </c>
      <c r="F31676" s="7">
        <v>251</v>
      </c>
    </row>
    <row r="31677" spans="2:6" x14ac:dyDescent="0.2">
      <c r="B31677" s="7" t="s">
        <v>31783</v>
      </c>
      <c r="F31677" s="7">
        <v>338</v>
      </c>
    </row>
    <row r="31678" spans="2:6" x14ac:dyDescent="0.2">
      <c r="B31678" s="7" t="s">
        <v>31784</v>
      </c>
      <c r="F31678" s="7">
        <v>354</v>
      </c>
    </row>
    <row r="31679" spans="2:6" x14ac:dyDescent="0.2">
      <c r="B31679" s="7" t="s">
        <v>31785</v>
      </c>
      <c r="F31679" s="7">
        <v>268</v>
      </c>
    </row>
    <row r="31680" spans="2:6" x14ac:dyDescent="0.2">
      <c r="B31680" s="7" t="s">
        <v>31786</v>
      </c>
      <c r="F31680" s="7">
        <v>187</v>
      </c>
    </row>
    <row r="31681" spans="2:6" x14ac:dyDescent="0.2">
      <c r="B31681" s="7" t="s">
        <v>31787</v>
      </c>
      <c r="F31681" s="7">
        <v>353</v>
      </c>
    </row>
    <row r="31682" spans="2:6" x14ac:dyDescent="0.2">
      <c r="B31682" s="7" t="s">
        <v>31788</v>
      </c>
      <c r="F31682" s="7">
        <v>289</v>
      </c>
    </row>
    <row r="31683" spans="2:6" x14ac:dyDescent="0.2">
      <c r="B31683" s="7" t="s">
        <v>31789</v>
      </c>
      <c r="F31683" s="7">
        <v>294</v>
      </c>
    </row>
    <row r="31684" spans="2:6" x14ac:dyDescent="0.2">
      <c r="B31684" s="7" t="s">
        <v>31790</v>
      </c>
      <c r="F31684" s="7">
        <v>368</v>
      </c>
    </row>
    <row r="31685" spans="2:6" x14ac:dyDescent="0.2">
      <c r="B31685" s="7" t="s">
        <v>31791</v>
      </c>
      <c r="F31685" s="7">
        <v>360</v>
      </c>
    </row>
    <row r="31686" spans="2:6" x14ac:dyDescent="0.2">
      <c r="B31686" s="7" t="s">
        <v>31792</v>
      </c>
      <c r="F31686" s="7">
        <v>183</v>
      </c>
    </row>
    <row r="31687" spans="2:6" x14ac:dyDescent="0.2">
      <c r="B31687" s="7" t="s">
        <v>31793</v>
      </c>
      <c r="F31687" s="7">
        <v>303</v>
      </c>
    </row>
    <row r="31688" spans="2:6" x14ac:dyDescent="0.2">
      <c r="B31688" s="7" t="s">
        <v>31794</v>
      </c>
      <c r="F31688" s="7">
        <v>302</v>
      </c>
    </row>
    <row r="31689" spans="2:6" x14ac:dyDescent="0.2">
      <c r="B31689" s="7" t="s">
        <v>31795</v>
      </c>
      <c r="F31689" s="7">
        <v>285</v>
      </c>
    </row>
    <row r="31690" spans="2:6" x14ac:dyDescent="0.2">
      <c r="B31690" s="7" t="s">
        <v>31796</v>
      </c>
      <c r="F31690" s="7">
        <v>345</v>
      </c>
    </row>
    <row r="31691" spans="2:6" x14ac:dyDescent="0.2">
      <c r="B31691" s="7" t="s">
        <v>31797</v>
      </c>
      <c r="F31691" s="7">
        <v>347</v>
      </c>
    </row>
    <row r="31692" spans="2:6" x14ac:dyDescent="0.2">
      <c r="B31692" s="7" t="s">
        <v>31798</v>
      </c>
      <c r="F31692" s="7">
        <v>295</v>
      </c>
    </row>
    <row r="31693" spans="2:6" x14ac:dyDescent="0.2">
      <c r="B31693" s="7" t="s">
        <v>31799</v>
      </c>
      <c r="F31693" s="7">
        <v>235</v>
      </c>
    </row>
    <row r="31694" spans="2:6" x14ac:dyDescent="0.2">
      <c r="B31694" s="7" t="s">
        <v>31800</v>
      </c>
      <c r="F31694" s="7">
        <v>276</v>
      </c>
    </row>
    <row r="31695" spans="2:6" x14ac:dyDescent="0.2">
      <c r="B31695" s="7" t="s">
        <v>31801</v>
      </c>
      <c r="F31695" s="7">
        <v>308</v>
      </c>
    </row>
    <row r="31696" spans="2:6" x14ac:dyDescent="0.2">
      <c r="B31696" s="7" t="s">
        <v>31802</v>
      </c>
      <c r="F31696" s="7">
        <v>269</v>
      </c>
    </row>
    <row r="31697" spans="2:6" x14ac:dyDescent="0.2">
      <c r="B31697" s="7" t="s">
        <v>31803</v>
      </c>
      <c r="F31697" s="7">
        <v>143</v>
      </c>
    </row>
    <row r="31698" spans="2:6" x14ac:dyDescent="0.2">
      <c r="B31698" s="7" t="s">
        <v>31804</v>
      </c>
      <c r="F31698" s="7">
        <v>273</v>
      </c>
    </row>
    <row r="31699" spans="2:6" x14ac:dyDescent="0.2">
      <c r="B31699" s="7" t="s">
        <v>31805</v>
      </c>
      <c r="F31699" s="7">
        <v>284</v>
      </c>
    </row>
    <row r="31700" spans="2:6" x14ac:dyDescent="0.2">
      <c r="B31700" s="7" t="s">
        <v>31806</v>
      </c>
      <c r="F31700" s="7">
        <v>372</v>
      </c>
    </row>
    <row r="31701" spans="2:6" x14ac:dyDescent="0.2">
      <c r="B31701" s="7" t="s">
        <v>31807</v>
      </c>
      <c r="F31701" s="7">
        <v>352</v>
      </c>
    </row>
    <row r="31702" spans="2:6" x14ac:dyDescent="0.2">
      <c r="B31702" s="7" t="s">
        <v>31808</v>
      </c>
      <c r="F31702" s="7">
        <v>286</v>
      </c>
    </row>
    <row r="31703" spans="2:6" x14ac:dyDescent="0.2">
      <c r="B31703" s="7" t="s">
        <v>31809</v>
      </c>
      <c r="F31703" s="7">
        <v>269</v>
      </c>
    </row>
    <row r="31704" spans="2:6" x14ac:dyDescent="0.2">
      <c r="B31704" s="7" t="s">
        <v>31810</v>
      </c>
      <c r="F31704" s="7">
        <v>374</v>
      </c>
    </row>
    <row r="31705" spans="2:6" x14ac:dyDescent="0.2">
      <c r="B31705" s="7" t="s">
        <v>31811</v>
      </c>
      <c r="F31705" s="7">
        <v>389</v>
      </c>
    </row>
    <row r="31706" spans="2:6" x14ac:dyDescent="0.2">
      <c r="B31706" s="7" t="s">
        <v>31812</v>
      </c>
      <c r="F31706" s="7">
        <v>369</v>
      </c>
    </row>
    <row r="31707" spans="2:6" x14ac:dyDescent="0.2">
      <c r="B31707" s="7" t="s">
        <v>31813</v>
      </c>
      <c r="F31707" s="7">
        <v>402</v>
      </c>
    </row>
    <row r="31708" spans="2:6" x14ac:dyDescent="0.2">
      <c r="B31708" s="7" t="s">
        <v>31814</v>
      </c>
      <c r="F31708" s="7">
        <v>451</v>
      </c>
    </row>
    <row r="31709" spans="2:6" x14ac:dyDescent="0.2">
      <c r="B31709" s="7" t="s">
        <v>31815</v>
      </c>
      <c r="F31709" s="7">
        <v>269</v>
      </c>
    </row>
    <row r="31710" spans="2:6" x14ac:dyDescent="0.2">
      <c r="B31710" s="7" t="s">
        <v>31816</v>
      </c>
      <c r="F31710" s="7">
        <v>322</v>
      </c>
    </row>
    <row r="31711" spans="2:6" x14ac:dyDescent="0.2">
      <c r="B31711" s="7" t="s">
        <v>31817</v>
      </c>
      <c r="F31711" s="7">
        <v>238</v>
      </c>
    </row>
    <row r="31712" spans="2:6" x14ac:dyDescent="0.2">
      <c r="B31712" s="7" t="s">
        <v>31818</v>
      </c>
      <c r="F31712" s="7">
        <v>203</v>
      </c>
    </row>
    <row r="31713" spans="2:6" x14ac:dyDescent="0.2">
      <c r="B31713" s="7" t="s">
        <v>31819</v>
      </c>
      <c r="F31713" s="7">
        <v>219</v>
      </c>
    </row>
    <row r="31714" spans="2:6" x14ac:dyDescent="0.2">
      <c r="B31714" s="7" t="s">
        <v>31820</v>
      </c>
      <c r="F31714" s="7">
        <v>0</v>
      </c>
    </row>
    <row r="31715" spans="2:6" x14ac:dyDescent="0.2">
      <c r="B31715" s="7" t="s">
        <v>31821</v>
      </c>
      <c r="F31715" s="7">
        <v>437</v>
      </c>
    </row>
    <row r="31716" spans="2:6" x14ac:dyDescent="0.2">
      <c r="B31716" s="7" t="s">
        <v>31822</v>
      </c>
      <c r="F31716" s="7">
        <v>343</v>
      </c>
    </row>
    <row r="31717" spans="2:6" x14ac:dyDescent="0.2">
      <c r="B31717" s="7" t="s">
        <v>31823</v>
      </c>
      <c r="F31717" s="7">
        <v>398</v>
      </c>
    </row>
    <row r="31718" spans="2:6" x14ac:dyDescent="0.2">
      <c r="B31718" s="7" t="s">
        <v>31824</v>
      </c>
      <c r="F31718" s="7">
        <v>487</v>
      </c>
    </row>
    <row r="31719" spans="2:6" x14ac:dyDescent="0.2">
      <c r="B31719" s="7" t="s">
        <v>31825</v>
      </c>
      <c r="F31719" s="7">
        <v>289</v>
      </c>
    </row>
    <row r="31720" spans="2:6" x14ac:dyDescent="0.2">
      <c r="B31720" s="7" t="s">
        <v>31826</v>
      </c>
      <c r="F31720" s="7">
        <v>211</v>
      </c>
    </row>
    <row r="31721" spans="2:6" x14ac:dyDescent="0.2">
      <c r="B31721" s="7" t="s">
        <v>31827</v>
      </c>
      <c r="F31721" s="7">
        <v>401</v>
      </c>
    </row>
    <row r="31722" spans="2:6" x14ac:dyDescent="0.2">
      <c r="B31722" s="7" t="s">
        <v>31828</v>
      </c>
      <c r="F31722" s="7">
        <v>342</v>
      </c>
    </row>
    <row r="31723" spans="2:6" x14ac:dyDescent="0.2">
      <c r="B31723" s="7" t="s">
        <v>31829</v>
      </c>
      <c r="F31723" s="7">
        <v>359</v>
      </c>
    </row>
    <row r="31724" spans="2:6" x14ac:dyDescent="0.2">
      <c r="B31724" s="7" t="s">
        <v>31830</v>
      </c>
      <c r="F31724" s="7">
        <v>526</v>
      </c>
    </row>
    <row r="31725" spans="2:6" x14ac:dyDescent="0.2">
      <c r="B31725" s="7" t="s">
        <v>31831</v>
      </c>
      <c r="F31725" s="7">
        <v>330</v>
      </c>
    </row>
    <row r="31726" spans="2:6" x14ac:dyDescent="0.2">
      <c r="B31726" s="7" t="s">
        <v>31832</v>
      </c>
      <c r="F31726" s="7">
        <v>313</v>
      </c>
    </row>
    <row r="31727" spans="2:6" x14ac:dyDescent="0.2">
      <c r="B31727" s="7" t="s">
        <v>31833</v>
      </c>
      <c r="F31727" s="7">
        <v>294</v>
      </c>
    </row>
    <row r="31728" spans="2:6" x14ac:dyDescent="0.2">
      <c r="B31728" s="7" t="s">
        <v>31834</v>
      </c>
      <c r="F31728" s="7">
        <v>209</v>
      </c>
    </row>
    <row r="31729" spans="2:6" x14ac:dyDescent="0.2">
      <c r="B31729" s="7" t="s">
        <v>31835</v>
      </c>
      <c r="F31729" s="7">
        <v>299</v>
      </c>
    </row>
    <row r="31730" spans="2:6" x14ac:dyDescent="0.2">
      <c r="B31730" s="7" t="s">
        <v>31836</v>
      </c>
      <c r="F31730" s="7">
        <v>315</v>
      </c>
    </row>
    <row r="31731" spans="2:6" x14ac:dyDescent="0.2">
      <c r="B31731" s="7" t="s">
        <v>31837</v>
      </c>
      <c r="F31731" s="7">
        <v>265</v>
      </c>
    </row>
    <row r="31732" spans="2:6" x14ac:dyDescent="0.2">
      <c r="B31732" s="7" t="s">
        <v>31838</v>
      </c>
      <c r="F31732" s="7">
        <v>341</v>
      </c>
    </row>
    <row r="31733" spans="2:6" x14ac:dyDescent="0.2">
      <c r="B31733" s="7" t="s">
        <v>31839</v>
      </c>
      <c r="F31733" s="7">
        <v>351</v>
      </c>
    </row>
    <row r="31734" spans="2:6" x14ac:dyDescent="0.2">
      <c r="B31734" s="7" t="s">
        <v>31840</v>
      </c>
      <c r="F31734" s="7">
        <v>355</v>
      </c>
    </row>
    <row r="31735" spans="2:6" x14ac:dyDescent="0.2">
      <c r="B31735" s="7" t="s">
        <v>31841</v>
      </c>
      <c r="F31735" s="7">
        <v>406</v>
      </c>
    </row>
    <row r="31736" spans="2:6" x14ac:dyDescent="0.2">
      <c r="B31736" s="7" t="s">
        <v>31842</v>
      </c>
      <c r="F31736" s="7">
        <v>351</v>
      </c>
    </row>
    <row r="31737" spans="2:6" x14ac:dyDescent="0.2">
      <c r="B31737" s="7" t="s">
        <v>31843</v>
      </c>
      <c r="F31737" s="7">
        <v>320</v>
      </c>
    </row>
    <row r="31738" spans="2:6" x14ac:dyDescent="0.2">
      <c r="B31738" s="7" t="s">
        <v>31844</v>
      </c>
      <c r="F31738" s="7">
        <v>293</v>
      </c>
    </row>
    <row r="31739" spans="2:6" x14ac:dyDescent="0.2">
      <c r="B31739" s="7" t="s">
        <v>31845</v>
      </c>
      <c r="F31739" s="7">
        <v>151</v>
      </c>
    </row>
    <row r="31740" spans="2:6" x14ac:dyDescent="0.2">
      <c r="B31740" s="7" t="s">
        <v>31846</v>
      </c>
      <c r="F31740" s="7">
        <v>348</v>
      </c>
    </row>
    <row r="31741" spans="2:6" x14ac:dyDescent="0.2">
      <c r="B31741" s="7" t="s">
        <v>31847</v>
      </c>
      <c r="F31741" s="7">
        <v>188</v>
      </c>
    </row>
    <row r="31742" spans="2:6" x14ac:dyDescent="0.2">
      <c r="B31742" s="7" t="s">
        <v>31848</v>
      </c>
      <c r="F31742" s="7">
        <v>368</v>
      </c>
    </row>
    <row r="31743" spans="2:6" x14ac:dyDescent="0.2">
      <c r="B31743" s="7" t="s">
        <v>31849</v>
      </c>
      <c r="F31743" s="7">
        <v>297</v>
      </c>
    </row>
    <row r="31744" spans="2:6" x14ac:dyDescent="0.2">
      <c r="B31744" s="7" t="s">
        <v>31850</v>
      </c>
      <c r="F31744" s="7">
        <v>317</v>
      </c>
    </row>
    <row r="31745" spans="2:6" x14ac:dyDescent="0.2">
      <c r="B31745" s="7" t="s">
        <v>31851</v>
      </c>
      <c r="F31745" s="7">
        <v>320</v>
      </c>
    </row>
    <row r="31746" spans="2:6" x14ac:dyDescent="0.2">
      <c r="B31746" s="7" t="s">
        <v>31852</v>
      </c>
      <c r="F31746" s="7">
        <v>389</v>
      </c>
    </row>
    <row r="31747" spans="2:6" x14ac:dyDescent="0.2">
      <c r="B31747" s="7" t="s">
        <v>31853</v>
      </c>
      <c r="F31747" s="7">
        <v>347</v>
      </c>
    </row>
    <row r="31748" spans="2:6" x14ac:dyDescent="0.2">
      <c r="B31748" s="7" t="s">
        <v>31854</v>
      </c>
      <c r="F31748" s="7">
        <v>323</v>
      </c>
    </row>
    <row r="31749" spans="2:6" x14ac:dyDescent="0.2">
      <c r="B31749" s="7" t="s">
        <v>31855</v>
      </c>
      <c r="F31749" s="7">
        <v>341</v>
      </c>
    </row>
    <row r="31750" spans="2:6" x14ac:dyDescent="0.2">
      <c r="B31750" s="7" t="s">
        <v>31856</v>
      </c>
      <c r="F31750" s="7">
        <v>426</v>
      </c>
    </row>
    <row r="31751" spans="2:6" x14ac:dyDescent="0.2">
      <c r="B31751" s="7" t="s">
        <v>31857</v>
      </c>
      <c r="F31751" s="7">
        <v>480</v>
      </c>
    </row>
    <row r="31752" spans="2:6" x14ac:dyDescent="0.2">
      <c r="B31752" s="7" t="s">
        <v>31858</v>
      </c>
      <c r="F31752" s="7">
        <v>372</v>
      </c>
    </row>
    <row r="31753" spans="2:6" x14ac:dyDescent="0.2">
      <c r="B31753" s="7" t="s">
        <v>31859</v>
      </c>
      <c r="F31753" s="7">
        <v>423</v>
      </c>
    </row>
    <row r="31754" spans="2:6" x14ac:dyDescent="0.2">
      <c r="B31754" s="7" t="s">
        <v>31860</v>
      </c>
      <c r="F31754" s="7">
        <v>326</v>
      </c>
    </row>
    <row r="31755" spans="2:6" x14ac:dyDescent="0.2">
      <c r="B31755" s="7" t="s">
        <v>31861</v>
      </c>
      <c r="F31755" s="7">
        <v>388</v>
      </c>
    </row>
    <row r="31756" spans="2:6" x14ac:dyDescent="0.2">
      <c r="B31756" s="7" t="s">
        <v>31862</v>
      </c>
      <c r="F31756" s="7">
        <v>389</v>
      </c>
    </row>
    <row r="31757" spans="2:6" x14ac:dyDescent="0.2">
      <c r="B31757" s="7" t="s">
        <v>31863</v>
      </c>
      <c r="F31757" s="7">
        <v>401</v>
      </c>
    </row>
    <row r="31758" spans="2:6" x14ac:dyDescent="0.2">
      <c r="B31758" s="7" t="s">
        <v>31864</v>
      </c>
      <c r="F31758" s="7">
        <v>357</v>
      </c>
    </row>
    <row r="31759" spans="2:6" x14ac:dyDescent="0.2">
      <c r="B31759" s="7" t="s">
        <v>31865</v>
      </c>
      <c r="F31759" s="7">
        <v>334</v>
      </c>
    </row>
    <row r="31760" spans="2:6" x14ac:dyDescent="0.2">
      <c r="B31760" s="7" t="s">
        <v>31866</v>
      </c>
      <c r="F31760" s="7">
        <v>393</v>
      </c>
    </row>
    <row r="31761" spans="2:6" x14ac:dyDescent="0.2">
      <c r="B31761" s="7" t="s">
        <v>31867</v>
      </c>
      <c r="F31761" s="7">
        <v>375</v>
      </c>
    </row>
    <row r="31762" spans="2:6" x14ac:dyDescent="0.2">
      <c r="B31762" s="7" t="s">
        <v>31868</v>
      </c>
      <c r="F31762" s="7">
        <v>464</v>
      </c>
    </row>
    <row r="31763" spans="2:6" x14ac:dyDescent="0.2">
      <c r="B31763" s="7" t="s">
        <v>31869</v>
      </c>
      <c r="F31763" s="7">
        <v>365</v>
      </c>
    </row>
    <row r="31764" spans="2:6" x14ac:dyDescent="0.2">
      <c r="B31764" s="7" t="s">
        <v>31870</v>
      </c>
      <c r="F31764" s="7">
        <v>336</v>
      </c>
    </row>
    <row r="31765" spans="2:6" x14ac:dyDescent="0.2">
      <c r="B31765" s="7" t="s">
        <v>31871</v>
      </c>
      <c r="F31765" s="7">
        <v>345</v>
      </c>
    </row>
    <row r="31766" spans="2:6" x14ac:dyDescent="0.2">
      <c r="B31766" s="7" t="s">
        <v>31872</v>
      </c>
      <c r="F31766" s="7">
        <v>394</v>
      </c>
    </row>
    <row r="31767" spans="2:6" x14ac:dyDescent="0.2">
      <c r="B31767" s="7" t="s">
        <v>31873</v>
      </c>
      <c r="F31767" s="7">
        <v>359</v>
      </c>
    </row>
    <row r="31768" spans="2:6" x14ac:dyDescent="0.2">
      <c r="B31768" s="7" t="s">
        <v>31874</v>
      </c>
      <c r="F31768" s="7">
        <v>385</v>
      </c>
    </row>
    <row r="31769" spans="2:6" x14ac:dyDescent="0.2">
      <c r="B31769" s="7" t="s">
        <v>31875</v>
      </c>
      <c r="F31769" s="7">
        <v>376</v>
      </c>
    </row>
    <row r="31770" spans="2:6" x14ac:dyDescent="0.2">
      <c r="B31770" s="7" t="s">
        <v>31876</v>
      </c>
      <c r="F31770" s="7">
        <v>342</v>
      </c>
    </row>
    <row r="31771" spans="2:6" x14ac:dyDescent="0.2">
      <c r="B31771" s="7" t="s">
        <v>31877</v>
      </c>
      <c r="F31771" s="7">
        <v>384</v>
      </c>
    </row>
    <row r="31772" spans="2:6" x14ac:dyDescent="0.2">
      <c r="B31772" s="7" t="s">
        <v>31878</v>
      </c>
      <c r="F31772" s="7">
        <v>339</v>
      </c>
    </row>
    <row r="31773" spans="2:6" x14ac:dyDescent="0.2">
      <c r="B31773" s="7" t="s">
        <v>31879</v>
      </c>
      <c r="F31773" s="7">
        <v>479</v>
      </c>
    </row>
    <row r="31774" spans="2:6" x14ac:dyDescent="0.2">
      <c r="B31774" s="7" t="s">
        <v>31880</v>
      </c>
      <c r="F31774" s="7">
        <v>492</v>
      </c>
    </row>
    <row r="31775" spans="2:6" x14ac:dyDescent="0.2">
      <c r="B31775" s="7" t="s">
        <v>31881</v>
      </c>
      <c r="F31775" s="7">
        <v>342</v>
      </c>
    </row>
    <row r="31776" spans="2:6" x14ac:dyDescent="0.2">
      <c r="B31776" s="7" t="s">
        <v>31882</v>
      </c>
      <c r="F31776" s="7">
        <v>239</v>
      </c>
    </row>
    <row r="31777" spans="2:6" x14ac:dyDescent="0.2">
      <c r="B31777" s="7" t="s">
        <v>31883</v>
      </c>
      <c r="F31777" s="7">
        <v>426</v>
      </c>
    </row>
    <row r="31778" spans="2:6" x14ac:dyDescent="0.2">
      <c r="B31778" s="7" t="s">
        <v>31884</v>
      </c>
      <c r="F31778" s="7">
        <v>446</v>
      </c>
    </row>
    <row r="31779" spans="2:6" x14ac:dyDescent="0.2">
      <c r="B31779" s="7" t="s">
        <v>31885</v>
      </c>
      <c r="F31779" s="7">
        <v>336</v>
      </c>
    </row>
    <row r="31780" spans="2:6" x14ac:dyDescent="0.2">
      <c r="B31780" s="7" t="s">
        <v>31886</v>
      </c>
      <c r="F31780" s="7">
        <v>246</v>
      </c>
    </row>
    <row r="31781" spans="2:6" x14ac:dyDescent="0.2">
      <c r="B31781" s="7" t="s">
        <v>31887</v>
      </c>
      <c r="F31781" s="7">
        <v>368</v>
      </c>
    </row>
    <row r="31782" spans="2:6" x14ac:dyDescent="0.2">
      <c r="B31782" s="7" t="s">
        <v>31888</v>
      </c>
      <c r="F31782" s="7">
        <v>327</v>
      </c>
    </row>
    <row r="31783" spans="2:6" x14ac:dyDescent="0.2">
      <c r="B31783" s="7" t="s">
        <v>31889</v>
      </c>
      <c r="F31783" s="7">
        <v>460</v>
      </c>
    </row>
    <row r="31784" spans="2:6" x14ac:dyDescent="0.2">
      <c r="B31784" s="7" t="s">
        <v>31890</v>
      </c>
      <c r="F31784" s="7">
        <v>386</v>
      </c>
    </row>
    <row r="31785" spans="2:6" x14ac:dyDescent="0.2">
      <c r="B31785" s="7" t="s">
        <v>31891</v>
      </c>
      <c r="F31785" s="7">
        <v>468</v>
      </c>
    </row>
    <row r="31786" spans="2:6" x14ac:dyDescent="0.2">
      <c r="B31786" s="7" t="s">
        <v>31892</v>
      </c>
      <c r="F31786" s="7">
        <v>278</v>
      </c>
    </row>
    <row r="31787" spans="2:6" x14ac:dyDescent="0.2">
      <c r="B31787" s="7" t="s">
        <v>31893</v>
      </c>
      <c r="F31787" s="7">
        <v>375</v>
      </c>
    </row>
    <row r="31788" spans="2:6" x14ac:dyDescent="0.2">
      <c r="B31788" s="7" t="s">
        <v>31894</v>
      </c>
      <c r="F31788" s="7">
        <v>347</v>
      </c>
    </row>
    <row r="31789" spans="2:6" x14ac:dyDescent="0.2">
      <c r="B31789" s="7" t="s">
        <v>31895</v>
      </c>
      <c r="F31789" s="7">
        <v>351</v>
      </c>
    </row>
    <row r="31790" spans="2:6" x14ac:dyDescent="0.2">
      <c r="B31790" s="7" t="s">
        <v>31896</v>
      </c>
      <c r="F31790" s="7">
        <v>335</v>
      </c>
    </row>
    <row r="31791" spans="2:6" x14ac:dyDescent="0.2">
      <c r="B31791" s="7" t="s">
        <v>31897</v>
      </c>
      <c r="F31791" s="7">
        <v>416</v>
      </c>
    </row>
    <row r="31792" spans="2:6" x14ac:dyDescent="0.2">
      <c r="B31792" s="7" t="s">
        <v>31898</v>
      </c>
      <c r="F31792" s="7">
        <v>380</v>
      </c>
    </row>
    <row r="31793" spans="2:6" x14ac:dyDescent="0.2">
      <c r="B31793" s="7" t="s">
        <v>31899</v>
      </c>
      <c r="F31793" s="7">
        <v>331</v>
      </c>
    </row>
    <row r="31794" spans="2:6" x14ac:dyDescent="0.2">
      <c r="B31794" s="7" t="s">
        <v>31900</v>
      </c>
      <c r="F31794" s="7">
        <v>376</v>
      </c>
    </row>
    <row r="31795" spans="2:6" x14ac:dyDescent="0.2">
      <c r="B31795" s="7" t="s">
        <v>31901</v>
      </c>
      <c r="F31795" s="7">
        <v>384</v>
      </c>
    </row>
    <row r="31796" spans="2:6" x14ac:dyDescent="0.2">
      <c r="B31796" s="7" t="s">
        <v>31902</v>
      </c>
      <c r="F31796" s="7">
        <v>303</v>
      </c>
    </row>
    <row r="31797" spans="2:6" x14ac:dyDescent="0.2">
      <c r="B31797" s="7" t="s">
        <v>31903</v>
      </c>
      <c r="F31797" s="7">
        <v>216</v>
      </c>
    </row>
    <row r="31798" spans="2:6" x14ac:dyDescent="0.2">
      <c r="B31798" s="7" t="s">
        <v>31904</v>
      </c>
      <c r="F31798" s="7">
        <v>374</v>
      </c>
    </row>
    <row r="31799" spans="2:6" x14ac:dyDescent="0.2">
      <c r="B31799" s="7" t="s">
        <v>31905</v>
      </c>
      <c r="F31799" s="7">
        <v>291</v>
      </c>
    </row>
    <row r="31800" spans="2:6" x14ac:dyDescent="0.2">
      <c r="B31800" s="7" t="s">
        <v>31906</v>
      </c>
      <c r="F31800" s="7">
        <v>504</v>
      </c>
    </row>
    <row r="31801" spans="2:6" x14ac:dyDescent="0.2">
      <c r="B31801" s="7" t="s">
        <v>31907</v>
      </c>
      <c r="F31801" s="7">
        <v>503</v>
      </c>
    </row>
    <row r="31802" spans="2:6" x14ac:dyDescent="0.2">
      <c r="B31802" s="7" t="s">
        <v>31908</v>
      </c>
      <c r="F31802" s="7">
        <v>313</v>
      </c>
    </row>
    <row r="31803" spans="2:6" x14ac:dyDescent="0.2">
      <c r="B31803" s="7" t="s">
        <v>31909</v>
      </c>
      <c r="F31803" s="7">
        <v>285</v>
      </c>
    </row>
    <row r="31804" spans="2:6" x14ac:dyDescent="0.2">
      <c r="B31804" s="7" t="s">
        <v>31910</v>
      </c>
      <c r="F31804" s="7">
        <v>341</v>
      </c>
    </row>
    <row r="31805" spans="2:6" x14ac:dyDescent="0.2">
      <c r="B31805" s="7" t="s">
        <v>31911</v>
      </c>
      <c r="F31805" s="7">
        <v>310</v>
      </c>
    </row>
    <row r="31806" spans="2:6" x14ac:dyDescent="0.2">
      <c r="B31806" s="7" t="s">
        <v>31912</v>
      </c>
      <c r="F31806" s="7">
        <v>342</v>
      </c>
    </row>
    <row r="31807" spans="2:6" x14ac:dyDescent="0.2">
      <c r="B31807" s="7" t="s">
        <v>31913</v>
      </c>
      <c r="F31807" s="7">
        <v>319</v>
      </c>
    </row>
    <row r="31808" spans="2:6" x14ac:dyDescent="0.2">
      <c r="B31808" s="7" t="s">
        <v>31914</v>
      </c>
      <c r="F31808" s="7">
        <v>425</v>
      </c>
    </row>
    <row r="31809" spans="2:6" x14ac:dyDescent="0.2">
      <c r="B31809" s="7" t="s">
        <v>31915</v>
      </c>
      <c r="F31809" s="7">
        <v>199</v>
      </c>
    </row>
    <row r="31810" spans="2:6" x14ac:dyDescent="0.2">
      <c r="B31810" s="7" t="s">
        <v>31916</v>
      </c>
      <c r="F31810" s="7">
        <v>260</v>
      </c>
    </row>
    <row r="31811" spans="2:6" x14ac:dyDescent="0.2">
      <c r="B31811" s="7" t="s">
        <v>31917</v>
      </c>
      <c r="F31811" s="7">
        <v>193</v>
      </c>
    </row>
    <row r="31812" spans="2:6" x14ac:dyDescent="0.2">
      <c r="B31812" s="7" t="s">
        <v>31918</v>
      </c>
      <c r="F31812" s="7">
        <v>235</v>
      </c>
    </row>
    <row r="31813" spans="2:6" x14ac:dyDescent="0.2">
      <c r="B31813" s="7" t="s">
        <v>31919</v>
      </c>
      <c r="F31813" s="7">
        <v>183</v>
      </c>
    </row>
    <row r="31814" spans="2:6" x14ac:dyDescent="0.2">
      <c r="B31814" s="7" t="s">
        <v>31920</v>
      </c>
      <c r="F31814" s="7">
        <v>0</v>
      </c>
    </row>
    <row r="31815" spans="2:6" x14ac:dyDescent="0.2">
      <c r="B31815" s="7" t="s">
        <v>31921</v>
      </c>
      <c r="F31815" s="7">
        <v>345</v>
      </c>
    </row>
    <row r="31816" spans="2:6" x14ac:dyDescent="0.2">
      <c r="B31816" s="7" t="s">
        <v>31922</v>
      </c>
      <c r="F31816" s="7">
        <v>269</v>
      </c>
    </row>
    <row r="31817" spans="2:6" x14ac:dyDescent="0.2">
      <c r="B31817" s="7" t="s">
        <v>31923</v>
      </c>
      <c r="F31817" s="7">
        <v>267</v>
      </c>
    </row>
    <row r="31818" spans="2:6" x14ac:dyDescent="0.2">
      <c r="B31818" s="7" t="s">
        <v>31924</v>
      </c>
      <c r="F31818" s="7">
        <v>378</v>
      </c>
    </row>
    <row r="31819" spans="2:6" x14ac:dyDescent="0.2">
      <c r="B31819" s="7" t="s">
        <v>31925</v>
      </c>
      <c r="F31819" s="7">
        <v>166</v>
      </c>
    </row>
    <row r="31820" spans="2:6" x14ac:dyDescent="0.2">
      <c r="B31820" s="7" t="s">
        <v>31926</v>
      </c>
      <c r="F31820" s="7">
        <v>196</v>
      </c>
    </row>
    <row r="31821" spans="2:6" x14ac:dyDescent="0.2">
      <c r="B31821" s="7" t="s">
        <v>31927</v>
      </c>
      <c r="F31821" s="7">
        <v>321</v>
      </c>
    </row>
    <row r="31822" spans="2:6" x14ac:dyDescent="0.2">
      <c r="B31822" s="7" t="s">
        <v>31928</v>
      </c>
      <c r="F31822" s="7">
        <v>282</v>
      </c>
    </row>
    <row r="31823" spans="2:6" x14ac:dyDescent="0.2">
      <c r="B31823" s="7" t="s">
        <v>31929</v>
      </c>
      <c r="F31823" s="7">
        <v>225</v>
      </c>
    </row>
    <row r="31824" spans="2:6" x14ac:dyDescent="0.2">
      <c r="B31824" s="7" t="s">
        <v>31930</v>
      </c>
      <c r="F31824" s="7">
        <v>306</v>
      </c>
    </row>
    <row r="31825" spans="2:6" x14ac:dyDescent="0.2">
      <c r="B31825" s="7" t="s">
        <v>31931</v>
      </c>
      <c r="F31825" s="7">
        <v>303</v>
      </c>
    </row>
    <row r="31826" spans="2:6" x14ac:dyDescent="0.2">
      <c r="B31826" s="7" t="s">
        <v>31932</v>
      </c>
      <c r="F31826" s="7">
        <v>218</v>
      </c>
    </row>
    <row r="31827" spans="2:6" x14ac:dyDescent="0.2">
      <c r="B31827" s="7" t="s">
        <v>31933</v>
      </c>
      <c r="F31827" s="7">
        <v>281</v>
      </c>
    </row>
    <row r="31828" spans="2:6" x14ac:dyDescent="0.2">
      <c r="B31828" s="7" t="s">
        <v>31934</v>
      </c>
      <c r="F31828" s="7">
        <v>168</v>
      </c>
    </row>
    <row r="31829" spans="2:6" x14ac:dyDescent="0.2">
      <c r="B31829" s="7" t="s">
        <v>31935</v>
      </c>
      <c r="F31829" s="7">
        <v>262</v>
      </c>
    </row>
    <row r="31830" spans="2:6" x14ac:dyDescent="0.2">
      <c r="B31830" s="7" t="s">
        <v>31936</v>
      </c>
      <c r="F31830" s="7">
        <v>157</v>
      </c>
    </row>
    <row r="31831" spans="2:6" x14ac:dyDescent="0.2">
      <c r="B31831" s="7" t="s">
        <v>31937</v>
      </c>
      <c r="F31831" s="7">
        <v>245</v>
      </c>
    </row>
    <row r="31832" spans="2:6" x14ac:dyDescent="0.2">
      <c r="B31832" s="7" t="s">
        <v>31938</v>
      </c>
      <c r="F31832" s="7">
        <v>285</v>
      </c>
    </row>
    <row r="31833" spans="2:6" x14ac:dyDescent="0.2">
      <c r="B31833" s="7" t="s">
        <v>31939</v>
      </c>
      <c r="F31833" s="7">
        <v>270</v>
      </c>
    </row>
    <row r="31834" spans="2:6" x14ac:dyDescent="0.2">
      <c r="B31834" s="7" t="s">
        <v>31940</v>
      </c>
      <c r="F31834" s="7">
        <v>287</v>
      </c>
    </row>
    <row r="31835" spans="2:6" x14ac:dyDescent="0.2">
      <c r="B31835" s="7" t="s">
        <v>31941</v>
      </c>
      <c r="F31835" s="7">
        <v>271</v>
      </c>
    </row>
    <row r="31836" spans="2:6" x14ac:dyDescent="0.2">
      <c r="B31836" s="7" t="s">
        <v>31942</v>
      </c>
      <c r="F31836" s="7">
        <v>269</v>
      </c>
    </row>
    <row r="31837" spans="2:6" x14ac:dyDescent="0.2">
      <c r="B31837" s="7" t="s">
        <v>31943</v>
      </c>
      <c r="F31837" s="7">
        <v>280</v>
      </c>
    </row>
    <row r="31838" spans="2:6" x14ac:dyDescent="0.2">
      <c r="B31838" s="7" t="s">
        <v>31944</v>
      </c>
      <c r="F31838" s="7">
        <v>318</v>
      </c>
    </row>
    <row r="31839" spans="2:6" x14ac:dyDescent="0.2">
      <c r="B31839" s="7" t="s">
        <v>31945</v>
      </c>
      <c r="F31839" s="7">
        <v>130</v>
      </c>
    </row>
    <row r="31840" spans="2:6" x14ac:dyDescent="0.2">
      <c r="B31840" s="7" t="s">
        <v>31946</v>
      </c>
      <c r="F31840" s="7">
        <v>357</v>
      </c>
    </row>
    <row r="31841" spans="2:6" x14ac:dyDescent="0.2">
      <c r="B31841" s="7" t="s">
        <v>31947</v>
      </c>
      <c r="F31841" s="7">
        <v>141</v>
      </c>
    </row>
    <row r="31842" spans="2:6" x14ac:dyDescent="0.2">
      <c r="B31842" s="7" t="s">
        <v>31948</v>
      </c>
      <c r="F31842" s="7">
        <v>255</v>
      </c>
    </row>
    <row r="31843" spans="2:6" x14ac:dyDescent="0.2">
      <c r="B31843" s="7" t="s">
        <v>31949</v>
      </c>
      <c r="F31843" s="7">
        <v>231</v>
      </c>
    </row>
    <row r="31844" spans="2:6" x14ac:dyDescent="0.2">
      <c r="B31844" s="7" t="s">
        <v>31950</v>
      </c>
      <c r="F31844" s="7">
        <v>270</v>
      </c>
    </row>
    <row r="31845" spans="2:6" x14ac:dyDescent="0.2">
      <c r="B31845" s="7" t="s">
        <v>31951</v>
      </c>
      <c r="F31845" s="7">
        <v>244</v>
      </c>
    </row>
    <row r="31846" spans="2:6" x14ac:dyDescent="0.2">
      <c r="B31846" s="7" t="s">
        <v>31952</v>
      </c>
      <c r="F31846" s="7">
        <v>304</v>
      </c>
    </row>
    <row r="31847" spans="2:6" x14ac:dyDescent="0.2">
      <c r="B31847" s="7" t="s">
        <v>31953</v>
      </c>
      <c r="F31847" s="7">
        <v>292</v>
      </c>
    </row>
    <row r="31848" spans="2:6" x14ac:dyDescent="0.2">
      <c r="B31848" s="7" t="s">
        <v>31954</v>
      </c>
      <c r="F31848" s="7">
        <v>256</v>
      </c>
    </row>
    <row r="31849" spans="2:6" x14ac:dyDescent="0.2">
      <c r="B31849" s="7" t="s">
        <v>31955</v>
      </c>
      <c r="F31849" s="7">
        <v>284</v>
      </c>
    </row>
    <row r="31850" spans="2:6" x14ac:dyDescent="0.2">
      <c r="B31850" s="7" t="s">
        <v>31956</v>
      </c>
      <c r="F31850" s="7">
        <v>380</v>
      </c>
    </row>
    <row r="31851" spans="2:6" x14ac:dyDescent="0.2">
      <c r="B31851" s="7" t="s">
        <v>31957</v>
      </c>
      <c r="F31851" s="7">
        <v>398</v>
      </c>
    </row>
    <row r="31852" spans="2:6" x14ac:dyDescent="0.2">
      <c r="B31852" s="7" t="s">
        <v>31958</v>
      </c>
      <c r="F31852" s="7">
        <v>263</v>
      </c>
    </row>
    <row r="31853" spans="2:6" x14ac:dyDescent="0.2">
      <c r="B31853" s="7" t="s">
        <v>31959</v>
      </c>
      <c r="F31853" s="7">
        <v>282</v>
      </c>
    </row>
    <row r="31854" spans="2:6" x14ac:dyDescent="0.2">
      <c r="B31854" s="7" t="s">
        <v>31960</v>
      </c>
      <c r="F31854" s="7">
        <v>298</v>
      </c>
    </row>
    <row r="31855" spans="2:6" x14ac:dyDescent="0.2">
      <c r="B31855" s="7" t="s">
        <v>31961</v>
      </c>
      <c r="F31855" s="7">
        <v>294</v>
      </c>
    </row>
    <row r="31856" spans="2:6" x14ac:dyDescent="0.2">
      <c r="B31856" s="7" t="s">
        <v>31962</v>
      </c>
      <c r="F31856" s="7">
        <v>231</v>
      </c>
    </row>
    <row r="31857" spans="2:6" x14ac:dyDescent="0.2">
      <c r="B31857" s="7" t="s">
        <v>31963</v>
      </c>
      <c r="F31857" s="7">
        <v>361</v>
      </c>
    </row>
    <row r="31858" spans="2:6" x14ac:dyDescent="0.2">
      <c r="B31858" s="7" t="s">
        <v>31964</v>
      </c>
      <c r="F31858" s="7">
        <v>273</v>
      </c>
    </row>
    <row r="31859" spans="2:6" x14ac:dyDescent="0.2">
      <c r="B31859" s="7" t="s">
        <v>31965</v>
      </c>
      <c r="F31859" s="7">
        <v>347</v>
      </c>
    </row>
    <row r="31860" spans="2:6" x14ac:dyDescent="0.2">
      <c r="B31860" s="7" t="s">
        <v>31966</v>
      </c>
      <c r="F31860" s="7">
        <v>306</v>
      </c>
    </row>
    <row r="31861" spans="2:6" x14ac:dyDescent="0.2">
      <c r="B31861" s="7" t="s">
        <v>31967</v>
      </c>
      <c r="F31861" s="7">
        <v>267</v>
      </c>
    </row>
    <row r="31862" spans="2:6" x14ac:dyDescent="0.2">
      <c r="B31862" s="7" t="s">
        <v>31968</v>
      </c>
      <c r="F31862" s="7">
        <v>308</v>
      </c>
    </row>
    <row r="31863" spans="2:6" x14ac:dyDescent="0.2">
      <c r="B31863" s="7" t="s">
        <v>31969</v>
      </c>
      <c r="F31863" s="7">
        <v>263</v>
      </c>
    </row>
    <row r="31864" spans="2:6" x14ac:dyDescent="0.2">
      <c r="B31864" s="7" t="s">
        <v>31970</v>
      </c>
      <c r="F31864" s="7">
        <v>203</v>
      </c>
    </row>
    <row r="31865" spans="2:6" x14ac:dyDescent="0.2">
      <c r="B31865" s="7" t="s">
        <v>31971</v>
      </c>
      <c r="F31865" s="7">
        <v>267</v>
      </c>
    </row>
    <row r="31866" spans="2:6" x14ac:dyDescent="0.2">
      <c r="B31866" s="7" t="s">
        <v>31972</v>
      </c>
      <c r="F31866" s="7">
        <v>328</v>
      </c>
    </row>
    <row r="31867" spans="2:6" x14ac:dyDescent="0.2">
      <c r="B31867" s="7" t="s">
        <v>31973</v>
      </c>
      <c r="F31867" s="7">
        <v>242</v>
      </c>
    </row>
    <row r="31868" spans="2:6" x14ac:dyDescent="0.2">
      <c r="B31868" s="7" t="s">
        <v>31974</v>
      </c>
      <c r="F31868" s="7">
        <v>296</v>
      </c>
    </row>
    <row r="31869" spans="2:6" x14ac:dyDescent="0.2">
      <c r="B31869" s="7" t="s">
        <v>31975</v>
      </c>
      <c r="F31869" s="7">
        <v>239</v>
      </c>
    </row>
    <row r="31870" spans="2:6" x14ac:dyDescent="0.2">
      <c r="B31870" s="7" t="s">
        <v>31976</v>
      </c>
      <c r="F31870" s="7">
        <v>314</v>
      </c>
    </row>
    <row r="31871" spans="2:6" x14ac:dyDescent="0.2">
      <c r="B31871" s="7" t="s">
        <v>31977</v>
      </c>
      <c r="F31871" s="7">
        <v>319</v>
      </c>
    </row>
    <row r="31872" spans="2:6" x14ac:dyDescent="0.2">
      <c r="B31872" s="7" t="s">
        <v>31978</v>
      </c>
      <c r="F31872" s="7">
        <v>305</v>
      </c>
    </row>
    <row r="31873" spans="2:6" x14ac:dyDescent="0.2">
      <c r="B31873" s="7" t="s">
        <v>31979</v>
      </c>
      <c r="F31873" s="7">
        <v>321</v>
      </c>
    </row>
    <row r="31874" spans="2:6" x14ac:dyDescent="0.2">
      <c r="B31874" s="7" t="s">
        <v>31980</v>
      </c>
      <c r="F31874" s="7">
        <v>277</v>
      </c>
    </row>
    <row r="31875" spans="2:6" x14ac:dyDescent="0.2">
      <c r="B31875" s="7" t="s">
        <v>31981</v>
      </c>
      <c r="F31875" s="7">
        <v>315</v>
      </c>
    </row>
    <row r="31876" spans="2:6" x14ac:dyDescent="0.2">
      <c r="B31876" s="7" t="s">
        <v>31982</v>
      </c>
      <c r="F31876" s="7">
        <v>236</v>
      </c>
    </row>
    <row r="31877" spans="2:6" x14ac:dyDescent="0.2">
      <c r="B31877" s="7" t="s">
        <v>31983</v>
      </c>
      <c r="F31877" s="7">
        <v>274</v>
      </c>
    </row>
    <row r="31878" spans="2:6" x14ac:dyDescent="0.2">
      <c r="B31878" s="7" t="s">
        <v>31984</v>
      </c>
      <c r="F31878" s="7">
        <v>338</v>
      </c>
    </row>
    <row r="31879" spans="2:6" x14ac:dyDescent="0.2">
      <c r="B31879" s="7" t="s">
        <v>31985</v>
      </c>
      <c r="F31879" s="7">
        <v>259</v>
      </c>
    </row>
    <row r="31880" spans="2:6" x14ac:dyDescent="0.2">
      <c r="B31880" s="7" t="s">
        <v>31986</v>
      </c>
      <c r="F31880" s="7">
        <v>241</v>
      </c>
    </row>
    <row r="31881" spans="2:6" x14ac:dyDescent="0.2">
      <c r="B31881" s="7" t="s">
        <v>31987</v>
      </c>
      <c r="F31881" s="7">
        <v>312</v>
      </c>
    </row>
    <row r="31882" spans="2:6" x14ac:dyDescent="0.2">
      <c r="B31882" s="7" t="s">
        <v>31988</v>
      </c>
      <c r="F31882" s="7">
        <v>281</v>
      </c>
    </row>
    <row r="31883" spans="2:6" x14ac:dyDescent="0.2">
      <c r="B31883" s="7" t="s">
        <v>31989</v>
      </c>
      <c r="F31883" s="7">
        <v>318</v>
      </c>
    </row>
    <row r="31884" spans="2:6" x14ac:dyDescent="0.2">
      <c r="B31884" s="7" t="s">
        <v>31990</v>
      </c>
      <c r="F31884" s="7">
        <v>295</v>
      </c>
    </row>
    <row r="31885" spans="2:6" x14ac:dyDescent="0.2">
      <c r="B31885" s="7" t="s">
        <v>31991</v>
      </c>
      <c r="F31885" s="7">
        <v>309</v>
      </c>
    </row>
    <row r="31886" spans="2:6" x14ac:dyDescent="0.2">
      <c r="B31886" s="7" t="s">
        <v>31992</v>
      </c>
      <c r="F31886" s="7">
        <v>196</v>
      </c>
    </row>
    <row r="31887" spans="2:6" x14ac:dyDescent="0.2">
      <c r="B31887" s="7" t="s">
        <v>31993</v>
      </c>
      <c r="F31887" s="7">
        <v>309</v>
      </c>
    </row>
    <row r="31888" spans="2:6" x14ac:dyDescent="0.2">
      <c r="B31888" s="7" t="s">
        <v>31994</v>
      </c>
      <c r="F31888" s="7">
        <v>271</v>
      </c>
    </row>
    <row r="31889" spans="2:6" x14ac:dyDescent="0.2">
      <c r="B31889" s="7" t="s">
        <v>31995</v>
      </c>
      <c r="F31889" s="7">
        <v>269</v>
      </c>
    </row>
    <row r="31890" spans="2:6" x14ac:dyDescent="0.2">
      <c r="B31890" s="7" t="s">
        <v>31996</v>
      </c>
      <c r="F31890" s="7">
        <v>358</v>
      </c>
    </row>
    <row r="31891" spans="2:6" x14ac:dyDescent="0.2">
      <c r="B31891" s="7" t="s">
        <v>31997</v>
      </c>
      <c r="F31891" s="7">
        <v>234</v>
      </c>
    </row>
    <row r="31892" spans="2:6" x14ac:dyDescent="0.2">
      <c r="B31892" s="7" t="s">
        <v>31998</v>
      </c>
      <c r="F31892" s="7">
        <v>299</v>
      </c>
    </row>
    <row r="31893" spans="2:6" x14ac:dyDescent="0.2">
      <c r="B31893" s="7" t="s">
        <v>31999</v>
      </c>
      <c r="F31893" s="7">
        <v>277</v>
      </c>
    </row>
    <row r="31894" spans="2:6" x14ac:dyDescent="0.2">
      <c r="B31894" s="7" t="s">
        <v>32000</v>
      </c>
      <c r="F31894" s="7">
        <v>238</v>
      </c>
    </row>
    <row r="31895" spans="2:6" x14ac:dyDescent="0.2">
      <c r="B31895" s="7" t="s">
        <v>32001</v>
      </c>
      <c r="F31895" s="7">
        <v>268</v>
      </c>
    </row>
    <row r="31896" spans="2:6" x14ac:dyDescent="0.2">
      <c r="B31896" s="7" t="s">
        <v>32002</v>
      </c>
      <c r="F31896" s="7">
        <v>280</v>
      </c>
    </row>
    <row r="31897" spans="2:6" x14ac:dyDescent="0.2">
      <c r="B31897" s="7" t="s">
        <v>32003</v>
      </c>
      <c r="F31897" s="7">
        <v>152</v>
      </c>
    </row>
    <row r="31898" spans="2:6" x14ac:dyDescent="0.2">
      <c r="B31898" s="7" t="s">
        <v>32004</v>
      </c>
      <c r="F31898" s="7">
        <v>256</v>
      </c>
    </row>
    <row r="31899" spans="2:6" x14ac:dyDescent="0.2">
      <c r="B31899" s="7" t="s">
        <v>32005</v>
      </c>
      <c r="F31899" s="7">
        <v>274</v>
      </c>
    </row>
    <row r="31900" spans="2:6" x14ac:dyDescent="0.2">
      <c r="B31900" s="7" t="s">
        <v>32006</v>
      </c>
      <c r="F31900" s="7">
        <v>324</v>
      </c>
    </row>
    <row r="31901" spans="2:6" x14ac:dyDescent="0.2">
      <c r="B31901" s="7" t="s">
        <v>32007</v>
      </c>
      <c r="F31901" s="7">
        <v>297</v>
      </c>
    </row>
    <row r="31902" spans="2:6" x14ac:dyDescent="0.2">
      <c r="B31902" s="7" t="s">
        <v>32008</v>
      </c>
      <c r="F31902" s="7">
        <v>284</v>
      </c>
    </row>
    <row r="31903" spans="2:6" x14ac:dyDescent="0.2">
      <c r="B31903" s="7" t="s">
        <v>32009</v>
      </c>
      <c r="F31903" s="7">
        <v>271</v>
      </c>
    </row>
    <row r="31904" spans="2:6" x14ac:dyDescent="0.2">
      <c r="B31904" s="7" t="s">
        <v>32010</v>
      </c>
      <c r="F31904" s="7">
        <v>240</v>
      </c>
    </row>
    <row r="31905" spans="2:6" x14ac:dyDescent="0.2">
      <c r="B31905" s="7" t="s">
        <v>32011</v>
      </c>
      <c r="F31905" s="7">
        <v>338</v>
      </c>
    </row>
    <row r="31906" spans="2:6" x14ac:dyDescent="0.2">
      <c r="B31906" s="7" t="s">
        <v>32012</v>
      </c>
      <c r="F31906" s="7">
        <v>374</v>
      </c>
    </row>
    <row r="31907" spans="2:6" x14ac:dyDescent="0.2">
      <c r="B31907" s="7" t="s">
        <v>32013</v>
      </c>
      <c r="F31907" s="7">
        <v>373</v>
      </c>
    </row>
    <row r="31908" spans="2:6" x14ac:dyDescent="0.2">
      <c r="B31908" s="7" t="s">
        <v>32014</v>
      </c>
      <c r="F31908" s="7">
        <v>221</v>
      </c>
    </row>
    <row r="31909" spans="2:6" x14ac:dyDescent="0.2">
      <c r="B31909" s="7" t="s">
        <v>32015</v>
      </c>
      <c r="F31909" s="7">
        <v>191</v>
      </c>
    </row>
    <row r="31910" spans="2:6" x14ac:dyDescent="0.2">
      <c r="B31910" s="7" t="s">
        <v>32016</v>
      </c>
      <c r="F31910" s="7">
        <v>309</v>
      </c>
    </row>
    <row r="31911" spans="2:6" x14ac:dyDescent="0.2">
      <c r="B31911" s="7" t="s">
        <v>32017</v>
      </c>
      <c r="F31911" s="7">
        <v>239</v>
      </c>
    </row>
    <row r="31912" spans="2:6" x14ac:dyDescent="0.2">
      <c r="B31912" s="7" t="s">
        <v>32018</v>
      </c>
      <c r="F31912" s="7">
        <v>244</v>
      </c>
    </row>
    <row r="31913" spans="2:6" x14ac:dyDescent="0.2">
      <c r="B31913" s="7" t="s">
        <v>32019</v>
      </c>
      <c r="F31913" s="7">
        <v>210</v>
      </c>
    </row>
    <row r="31914" spans="2:6" x14ac:dyDescent="0.2">
      <c r="B31914" s="7" t="s">
        <v>32020</v>
      </c>
      <c r="F31914" s="7">
        <v>0</v>
      </c>
    </row>
    <row r="31915" spans="2:6" x14ac:dyDescent="0.2">
      <c r="B31915" s="7" t="s">
        <v>32021</v>
      </c>
      <c r="F31915" s="7">
        <v>334</v>
      </c>
    </row>
    <row r="31916" spans="2:6" x14ac:dyDescent="0.2">
      <c r="B31916" s="7" t="s">
        <v>32022</v>
      </c>
      <c r="F31916" s="7">
        <v>299</v>
      </c>
    </row>
    <row r="31917" spans="2:6" x14ac:dyDescent="0.2">
      <c r="B31917" s="7" t="s">
        <v>32023</v>
      </c>
      <c r="F31917" s="7">
        <v>334</v>
      </c>
    </row>
    <row r="31918" spans="2:6" x14ac:dyDescent="0.2">
      <c r="B31918" s="7" t="s">
        <v>32024</v>
      </c>
      <c r="F31918" s="7">
        <v>515</v>
      </c>
    </row>
    <row r="31919" spans="2:6" x14ac:dyDescent="0.2">
      <c r="B31919" s="7" t="s">
        <v>32025</v>
      </c>
      <c r="F31919" s="7">
        <v>222</v>
      </c>
    </row>
    <row r="31920" spans="2:6" x14ac:dyDescent="0.2">
      <c r="B31920" s="7" t="s">
        <v>32026</v>
      </c>
      <c r="F31920" s="7">
        <v>180</v>
      </c>
    </row>
    <row r="31921" spans="2:6" x14ac:dyDescent="0.2">
      <c r="B31921" s="7" t="s">
        <v>32027</v>
      </c>
      <c r="F31921" s="7">
        <v>336</v>
      </c>
    </row>
    <row r="31922" spans="2:6" x14ac:dyDescent="0.2">
      <c r="B31922" s="7" t="s">
        <v>32028</v>
      </c>
      <c r="F31922" s="7">
        <v>249</v>
      </c>
    </row>
    <row r="31923" spans="2:6" x14ac:dyDescent="0.2">
      <c r="B31923" s="7" t="s">
        <v>32029</v>
      </c>
      <c r="F31923" s="7">
        <v>259</v>
      </c>
    </row>
    <row r="31924" spans="2:6" x14ac:dyDescent="0.2">
      <c r="B31924" s="7" t="s">
        <v>32030</v>
      </c>
      <c r="F31924" s="7">
        <v>374</v>
      </c>
    </row>
    <row r="31925" spans="2:6" x14ac:dyDescent="0.2">
      <c r="B31925" s="7" t="s">
        <v>32031</v>
      </c>
      <c r="F31925" s="7">
        <v>337</v>
      </c>
    </row>
    <row r="31926" spans="2:6" x14ac:dyDescent="0.2">
      <c r="B31926" s="7" t="s">
        <v>32032</v>
      </c>
      <c r="F31926" s="7">
        <v>135</v>
      </c>
    </row>
    <row r="31927" spans="2:6" x14ac:dyDescent="0.2">
      <c r="B31927" s="7" t="s">
        <v>32033</v>
      </c>
      <c r="F31927" s="7">
        <v>278</v>
      </c>
    </row>
    <row r="31928" spans="2:6" x14ac:dyDescent="0.2">
      <c r="B31928" s="7" t="s">
        <v>32034</v>
      </c>
      <c r="F31928" s="7">
        <v>192</v>
      </c>
    </row>
    <row r="31929" spans="2:6" x14ac:dyDescent="0.2">
      <c r="B31929" s="7" t="s">
        <v>32035</v>
      </c>
      <c r="F31929" s="7">
        <v>206</v>
      </c>
    </row>
    <row r="31930" spans="2:6" x14ac:dyDescent="0.2">
      <c r="B31930" s="7" t="s">
        <v>32036</v>
      </c>
      <c r="F31930" s="7">
        <v>370</v>
      </c>
    </row>
    <row r="31931" spans="2:6" x14ac:dyDescent="0.2">
      <c r="B31931" s="7" t="s">
        <v>32037</v>
      </c>
      <c r="F31931" s="7">
        <v>291</v>
      </c>
    </row>
    <row r="31932" spans="2:6" x14ac:dyDescent="0.2">
      <c r="B31932" s="7" t="s">
        <v>32038</v>
      </c>
      <c r="F31932" s="7">
        <v>271</v>
      </c>
    </row>
    <row r="31933" spans="2:6" x14ac:dyDescent="0.2">
      <c r="B31933" s="7" t="s">
        <v>32039</v>
      </c>
      <c r="F31933" s="7">
        <v>261</v>
      </c>
    </row>
    <row r="31934" spans="2:6" x14ac:dyDescent="0.2">
      <c r="B31934" s="7" t="s">
        <v>32040</v>
      </c>
      <c r="F31934" s="7">
        <v>309</v>
      </c>
    </row>
    <row r="31935" spans="2:6" x14ac:dyDescent="0.2">
      <c r="B31935" s="7" t="s">
        <v>32041</v>
      </c>
      <c r="F31935" s="7">
        <v>333</v>
      </c>
    </row>
    <row r="31936" spans="2:6" x14ac:dyDescent="0.2">
      <c r="B31936" s="7" t="s">
        <v>32042</v>
      </c>
      <c r="F31936" s="7">
        <v>182</v>
      </c>
    </row>
    <row r="31937" spans="2:6" x14ac:dyDescent="0.2">
      <c r="B31937" s="7" t="s">
        <v>32043</v>
      </c>
      <c r="F31937" s="7">
        <v>188</v>
      </c>
    </row>
    <row r="31938" spans="2:6" x14ac:dyDescent="0.2">
      <c r="B31938" s="7" t="s">
        <v>32044</v>
      </c>
      <c r="F31938" s="7">
        <v>356</v>
      </c>
    </row>
    <row r="31939" spans="2:6" x14ac:dyDescent="0.2">
      <c r="B31939" s="7" t="s">
        <v>32045</v>
      </c>
      <c r="F31939" s="7">
        <v>132</v>
      </c>
    </row>
    <row r="31940" spans="2:6" x14ac:dyDescent="0.2">
      <c r="B31940" s="7" t="s">
        <v>32046</v>
      </c>
      <c r="F31940" s="7">
        <v>329</v>
      </c>
    </row>
    <row r="31941" spans="2:6" x14ac:dyDescent="0.2">
      <c r="B31941" s="7" t="s">
        <v>32047</v>
      </c>
      <c r="F31941" s="7">
        <v>240</v>
      </c>
    </row>
    <row r="31942" spans="2:6" x14ac:dyDescent="0.2">
      <c r="B31942" s="7" t="s">
        <v>32048</v>
      </c>
      <c r="F31942" s="7">
        <v>355</v>
      </c>
    </row>
    <row r="31943" spans="2:6" x14ac:dyDescent="0.2">
      <c r="B31943" s="7" t="s">
        <v>32049</v>
      </c>
      <c r="F31943" s="7">
        <v>235</v>
      </c>
    </row>
    <row r="31944" spans="2:6" x14ac:dyDescent="0.2">
      <c r="B31944" s="7" t="s">
        <v>32050</v>
      </c>
      <c r="F31944" s="7">
        <v>321</v>
      </c>
    </row>
    <row r="31945" spans="2:6" x14ac:dyDescent="0.2">
      <c r="B31945" s="7" t="s">
        <v>32051</v>
      </c>
      <c r="F31945" s="7">
        <v>268</v>
      </c>
    </row>
    <row r="31946" spans="2:6" x14ac:dyDescent="0.2">
      <c r="B31946" s="7" t="s">
        <v>32052</v>
      </c>
      <c r="F31946" s="7">
        <v>353</v>
      </c>
    </row>
    <row r="31947" spans="2:6" x14ac:dyDescent="0.2">
      <c r="B31947" s="7" t="s">
        <v>32053</v>
      </c>
      <c r="F31947" s="7">
        <v>197</v>
      </c>
    </row>
    <row r="31948" spans="2:6" x14ac:dyDescent="0.2">
      <c r="B31948" s="7" t="s">
        <v>32054</v>
      </c>
      <c r="F31948" s="7">
        <v>307</v>
      </c>
    </row>
    <row r="31949" spans="2:6" x14ac:dyDescent="0.2">
      <c r="B31949" s="7" t="s">
        <v>32055</v>
      </c>
      <c r="F31949" s="7">
        <v>306</v>
      </c>
    </row>
    <row r="31950" spans="2:6" x14ac:dyDescent="0.2">
      <c r="B31950" s="7" t="s">
        <v>32056</v>
      </c>
      <c r="F31950" s="7">
        <v>369</v>
      </c>
    </row>
    <row r="31951" spans="2:6" x14ac:dyDescent="0.2">
      <c r="B31951" s="7" t="s">
        <v>32057</v>
      </c>
      <c r="F31951" s="7">
        <v>377</v>
      </c>
    </row>
    <row r="31952" spans="2:6" x14ac:dyDescent="0.2">
      <c r="B31952" s="7" t="s">
        <v>32058</v>
      </c>
      <c r="F31952" s="7">
        <v>315</v>
      </c>
    </row>
    <row r="31953" spans="2:6" x14ac:dyDescent="0.2">
      <c r="B31953" s="7" t="s">
        <v>32059</v>
      </c>
      <c r="F31953" s="7">
        <v>413</v>
      </c>
    </row>
    <row r="31954" spans="2:6" x14ac:dyDescent="0.2">
      <c r="B31954" s="7" t="s">
        <v>32060</v>
      </c>
      <c r="F31954" s="7">
        <v>202</v>
      </c>
    </row>
    <row r="31955" spans="2:6" x14ac:dyDescent="0.2">
      <c r="B31955" s="7" t="s">
        <v>32061</v>
      </c>
      <c r="F31955" s="7">
        <v>341</v>
      </c>
    </row>
    <row r="31956" spans="2:6" x14ac:dyDescent="0.2">
      <c r="B31956" s="7" t="s">
        <v>32062</v>
      </c>
      <c r="F31956" s="7">
        <v>331</v>
      </c>
    </row>
    <row r="31957" spans="2:6" x14ac:dyDescent="0.2">
      <c r="B31957" s="7" t="s">
        <v>32063</v>
      </c>
      <c r="F31957" s="7">
        <v>386</v>
      </c>
    </row>
    <row r="31958" spans="2:6" x14ac:dyDescent="0.2">
      <c r="B31958" s="7" t="s">
        <v>32064</v>
      </c>
      <c r="F31958" s="7">
        <v>272</v>
      </c>
    </row>
    <row r="31959" spans="2:6" x14ac:dyDescent="0.2">
      <c r="B31959" s="7" t="s">
        <v>32065</v>
      </c>
      <c r="F31959" s="7">
        <v>297</v>
      </c>
    </row>
    <row r="31960" spans="2:6" x14ac:dyDescent="0.2">
      <c r="B31960" s="7" t="s">
        <v>32066</v>
      </c>
      <c r="F31960" s="7">
        <v>332</v>
      </c>
    </row>
    <row r="31961" spans="2:6" x14ac:dyDescent="0.2">
      <c r="B31961" s="7" t="s">
        <v>32067</v>
      </c>
      <c r="F31961" s="7">
        <v>323</v>
      </c>
    </row>
    <row r="31962" spans="2:6" x14ac:dyDescent="0.2">
      <c r="B31962" s="7" t="s">
        <v>32068</v>
      </c>
      <c r="F31962" s="7">
        <v>203</v>
      </c>
    </row>
    <row r="31963" spans="2:6" x14ac:dyDescent="0.2">
      <c r="B31963" s="7" t="s">
        <v>32069</v>
      </c>
      <c r="F31963" s="7">
        <v>427</v>
      </c>
    </row>
    <row r="31964" spans="2:6" x14ac:dyDescent="0.2">
      <c r="B31964" s="7" t="s">
        <v>32070</v>
      </c>
      <c r="F31964" s="7">
        <v>313</v>
      </c>
    </row>
    <row r="31965" spans="2:6" x14ac:dyDescent="0.2">
      <c r="B31965" s="7" t="s">
        <v>32071</v>
      </c>
      <c r="F31965" s="7">
        <v>264</v>
      </c>
    </row>
    <row r="31966" spans="2:6" x14ac:dyDescent="0.2">
      <c r="B31966" s="7" t="s">
        <v>32072</v>
      </c>
      <c r="F31966" s="7">
        <v>370</v>
      </c>
    </row>
    <row r="31967" spans="2:6" x14ac:dyDescent="0.2">
      <c r="B31967" s="7" t="s">
        <v>32073</v>
      </c>
      <c r="F31967" s="7">
        <v>323</v>
      </c>
    </row>
    <row r="31968" spans="2:6" x14ac:dyDescent="0.2">
      <c r="B31968" s="7" t="s">
        <v>32074</v>
      </c>
      <c r="F31968" s="7">
        <v>260</v>
      </c>
    </row>
    <row r="31969" spans="2:6" x14ac:dyDescent="0.2">
      <c r="B31969" s="7" t="s">
        <v>32075</v>
      </c>
      <c r="F31969" s="7">
        <v>338</v>
      </c>
    </row>
    <row r="31970" spans="2:6" x14ac:dyDescent="0.2">
      <c r="B31970" s="7" t="s">
        <v>32076</v>
      </c>
      <c r="F31970" s="7">
        <v>372</v>
      </c>
    </row>
    <row r="31971" spans="2:6" x14ac:dyDescent="0.2">
      <c r="B31971" s="7" t="s">
        <v>32077</v>
      </c>
      <c r="F31971" s="7">
        <v>315</v>
      </c>
    </row>
    <row r="31972" spans="2:6" x14ac:dyDescent="0.2">
      <c r="B31972" s="7" t="s">
        <v>32078</v>
      </c>
      <c r="F31972" s="7">
        <v>280</v>
      </c>
    </row>
    <row r="31973" spans="2:6" x14ac:dyDescent="0.2">
      <c r="B31973" s="7" t="s">
        <v>32079</v>
      </c>
      <c r="F31973" s="7">
        <v>459</v>
      </c>
    </row>
    <row r="31974" spans="2:6" x14ac:dyDescent="0.2">
      <c r="B31974" s="7" t="s">
        <v>32080</v>
      </c>
      <c r="F31974" s="7">
        <v>354</v>
      </c>
    </row>
    <row r="31975" spans="2:6" x14ac:dyDescent="0.2">
      <c r="B31975" s="7" t="s">
        <v>32081</v>
      </c>
      <c r="F31975" s="7">
        <v>329</v>
      </c>
    </row>
    <row r="31976" spans="2:6" x14ac:dyDescent="0.2">
      <c r="B31976" s="7" t="s">
        <v>32082</v>
      </c>
      <c r="F31976" s="7">
        <v>248</v>
      </c>
    </row>
    <row r="31977" spans="2:6" x14ac:dyDescent="0.2">
      <c r="B31977" s="7" t="s">
        <v>32083</v>
      </c>
      <c r="F31977" s="7">
        <v>265</v>
      </c>
    </row>
    <row r="31978" spans="2:6" x14ac:dyDescent="0.2">
      <c r="B31978" s="7" t="s">
        <v>32084</v>
      </c>
      <c r="F31978" s="7">
        <v>307</v>
      </c>
    </row>
    <row r="31979" spans="2:6" x14ac:dyDescent="0.2">
      <c r="B31979" s="7" t="s">
        <v>32085</v>
      </c>
      <c r="F31979" s="7">
        <v>334</v>
      </c>
    </row>
    <row r="31980" spans="2:6" x14ac:dyDescent="0.2">
      <c r="B31980" s="7" t="s">
        <v>32086</v>
      </c>
      <c r="F31980" s="7">
        <v>304</v>
      </c>
    </row>
    <row r="31981" spans="2:6" x14ac:dyDescent="0.2">
      <c r="B31981" s="7" t="s">
        <v>32087</v>
      </c>
      <c r="F31981" s="7">
        <v>182</v>
      </c>
    </row>
    <row r="31982" spans="2:6" x14ac:dyDescent="0.2">
      <c r="B31982" s="7" t="s">
        <v>32088</v>
      </c>
      <c r="F31982" s="7">
        <v>374</v>
      </c>
    </row>
    <row r="31983" spans="2:6" x14ac:dyDescent="0.2">
      <c r="B31983" s="7" t="s">
        <v>32089</v>
      </c>
      <c r="F31983" s="7">
        <v>282</v>
      </c>
    </row>
    <row r="31984" spans="2:6" x14ac:dyDescent="0.2">
      <c r="B31984" s="7" t="s">
        <v>32090</v>
      </c>
      <c r="F31984" s="7">
        <v>302</v>
      </c>
    </row>
    <row r="31985" spans="2:6" x14ac:dyDescent="0.2">
      <c r="B31985" s="7" t="s">
        <v>32091</v>
      </c>
      <c r="F31985" s="7">
        <v>325</v>
      </c>
    </row>
    <row r="31986" spans="2:6" x14ac:dyDescent="0.2">
      <c r="B31986" s="7" t="s">
        <v>32092</v>
      </c>
      <c r="F31986" s="7">
        <v>170</v>
      </c>
    </row>
    <row r="31987" spans="2:6" x14ac:dyDescent="0.2">
      <c r="B31987" s="7" t="s">
        <v>32093</v>
      </c>
      <c r="F31987" s="7">
        <v>427</v>
      </c>
    </row>
    <row r="31988" spans="2:6" x14ac:dyDescent="0.2">
      <c r="B31988" s="7" t="s">
        <v>32094</v>
      </c>
      <c r="F31988" s="7">
        <v>307</v>
      </c>
    </row>
    <row r="31989" spans="2:6" x14ac:dyDescent="0.2">
      <c r="B31989" s="7" t="s">
        <v>32095</v>
      </c>
      <c r="F31989" s="7">
        <v>383</v>
      </c>
    </row>
    <row r="31990" spans="2:6" x14ac:dyDescent="0.2">
      <c r="B31990" s="7" t="s">
        <v>32096</v>
      </c>
      <c r="F31990" s="7">
        <v>300</v>
      </c>
    </row>
    <row r="31991" spans="2:6" x14ac:dyDescent="0.2">
      <c r="B31991" s="7" t="s">
        <v>32097</v>
      </c>
      <c r="F31991" s="7">
        <v>339</v>
      </c>
    </row>
    <row r="31992" spans="2:6" x14ac:dyDescent="0.2">
      <c r="B31992" s="7" t="s">
        <v>32098</v>
      </c>
      <c r="F31992" s="7">
        <v>280</v>
      </c>
    </row>
    <row r="31993" spans="2:6" x14ac:dyDescent="0.2">
      <c r="B31993" s="7" t="s">
        <v>32099</v>
      </c>
      <c r="F31993" s="7">
        <v>303</v>
      </c>
    </row>
    <row r="31994" spans="2:6" x14ac:dyDescent="0.2">
      <c r="B31994" s="7" t="s">
        <v>32100</v>
      </c>
      <c r="F31994" s="7">
        <v>469</v>
      </c>
    </row>
    <row r="31995" spans="2:6" x14ac:dyDescent="0.2">
      <c r="B31995" s="7" t="s">
        <v>32101</v>
      </c>
      <c r="F31995" s="7">
        <v>353</v>
      </c>
    </row>
    <row r="31996" spans="2:6" x14ac:dyDescent="0.2">
      <c r="B31996" s="7" t="s">
        <v>32102</v>
      </c>
      <c r="F31996" s="7">
        <v>287</v>
      </c>
    </row>
    <row r="31997" spans="2:6" x14ac:dyDescent="0.2">
      <c r="B31997" s="7" t="s">
        <v>32103</v>
      </c>
      <c r="F31997" s="7">
        <v>182</v>
      </c>
    </row>
    <row r="31998" spans="2:6" x14ac:dyDescent="0.2">
      <c r="B31998" s="7" t="s">
        <v>32104</v>
      </c>
      <c r="F31998" s="7">
        <v>333</v>
      </c>
    </row>
    <row r="31999" spans="2:6" x14ac:dyDescent="0.2">
      <c r="B31999" s="7" t="s">
        <v>32105</v>
      </c>
      <c r="F31999" s="7">
        <v>333</v>
      </c>
    </row>
    <row r="32000" spans="2:6" x14ac:dyDescent="0.2">
      <c r="B32000" s="7" t="s">
        <v>32106</v>
      </c>
      <c r="F32000" s="7">
        <v>458</v>
      </c>
    </row>
    <row r="32001" spans="2:6" x14ac:dyDescent="0.2">
      <c r="B32001" s="7" t="s">
        <v>32107</v>
      </c>
      <c r="F32001" s="7">
        <v>272</v>
      </c>
    </row>
    <row r="32002" spans="2:6" x14ac:dyDescent="0.2">
      <c r="B32002" s="7" t="s">
        <v>32108</v>
      </c>
      <c r="F32002" s="7">
        <v>292</v>
      </c>
    </row>
    <row r="32003" spans="2:6" x14ac:dyDescent="0.2">
      <c r="B32003" s="7" t="s">
        <v>32109</v>
      </c>
      <c r="F32003" s="7">
        <v>94</v>
      </c>
    </row>
    <row r="32004" spans="2:6" x14ac:dyDescent="0.2">
      <c r="B32004" s="7" t="s">
        <v>32110</v>
      </c>
      <c r="F32004" s="7">
        <v>384</v>
      </c>
    </row>
    <row r="32005" spans="2:6" x14ac:dyDescent="0.2">
      <c r="B32005" s="7" t="s">
        <v>32111</v>
      </c>
      <c r="F32005" s="7">
        <v>377</v>
      </c>
    </row>
    <row r="32006" spans="2:6" x14ac:dyDescent="0.2">
      <c r="B32006" s="7" t="s">
        <v>32112</v>
      </c>
      <c r="F32006" s="7">
        <v>326</v>
      </c>
    </row>
    <row r="32007" spans="2:6" x14ac:dyDescent="0.2">
      <c r="B32007" s="7" t="s">
        <v>32113</v>
      </c>
      <c r="F32007" s="7">
        <v>298</v>
      </c>
    </row>
    <row r="32008" spans="2:6" x14ac:dyDescent="0.2">
      <c r="B32008" s="7" t="s">
        <v>32114</v>
      </c>
      <c r="F32008" s="7">
        <v>488</v>
      </c>
    </row>
    <row r="32009" spans="2:6" x14ac:dyDescent="0.2">
      <c r="B32009" s="7" t="s">
        <v>32115</v>
      </c>
      <c r="F32009" s="7">
        <v>222</v>
      </c>
    </row>
    <row r="32010" spans="2:6" x14ac:dyDescent="0.2">
      <c r="B32010" s="7" t="s">
        <v>32116</v>
      </c>
      <c r="F32010" s="7">
        <v>382</v>
      </c>
    </row>
    <row r="32011" spans="2:6" x14ac:dyDescent="0.2">
      <c r="B32011" s="7" t="s">
        <v>32117</v>
      </c>
      <c r="F32011" s="7">
        <v>226</v>
      </c>
    </row>
    <row r="32012" spans="2:6" x14ac:dyDescent="0.2">
      <c r="B32012" s="7" t="s">
        <v>32118</v>
      </c>
      <c r="F32012" s="7">
        <v>183</v>
      </c>
    </row>
    <row r="32013" spans="2:6" x14ac:dyDescent="0.2">
      <c r="B32013" s="7" t="s">
        <v>32119</v>
      </c>
      <c r="F32013" s="7">
        <v>171</v>
      </c>
    </row>
    <row r="32014" spans="2:6" x14ac:dyDescent="0.2">
      <c r="B32014" s="7" t="s">
        <v>32120</v>
      </c>
      <c r="F32014" s="7">
        <v>0</v>
      </c>
    </row>
    <row r="32015" spans="2:6" x14ac:dyDescent="0.2">
      <c r="B32015" s="7" t="s">
        <v>32121</v>
      </c>
      <c r="F32015" s="7">
        <v>397</v>
      </c>
    </row>
    <row r="32016" spans="2:6" x14ac:dyDescent="0.2">
      <c r="B32016" s="7" t="s">
        <v>32122</v>
      </c>
      <c r="F32016" s="7">
        <v>331</v>
      </c>
    </row>
    <row r="32017" spans="2:6" x14ac:dyDescent="0.2">
      <c r="B32017" s="7" t="s">
        <v>32123</v>
      </c>
      <c r="F32017" s="7">
        <v>359</v>
      </c>
    </row>
    <row r="32018" spans="2:6" x14ac:dyDescent="0.2">
      <c r="B32018" s="7" t="s">
        <v>32124</v>
      </c>
      <c r="F32018" s="7">
        <v>493</v>
      </c>
    </row>
    <row r="32019" spans="2:6" x14ac:dyDescent="0.2">
      <c r="B32019" s="7" t="s">
        <v>32125</v>
      </c>
      <c r="F32019" s="7">
        <v>214</v>
      </c>
    </row>
    <row r="32020" spans="2:6" x14ac:dyDescent="0.2">
      <c r="B32020" s="7" t="s">
        <v>32126</v>
      </c>
      <c r="F32020" s="7">
        <v>171</v>
      </c>
    </row>
    <row r="32021" spans="2:6" x14ac:dyDescent="0.2">
      <c r="B32021" s="7" t="s">
        <v>32127</v>
      </c>
      <c r="F32021" s="7">
        <v>383</v>
      </c>
    </row>
    <row r="32022" spans="2:6" x14ac:dyDescent="0.2">
      <c r="B32022" s="7" t="s">
        <v>32128</v>
      </c>
      <c r="F32022" s="7">
        <v>322</v>
      </c>
    </row>
    <row r="32023" spans="2:6" x14ac:dyDescent="0.2">
      <c r="B32023" s="7" t="s">
        <v>32129</v>
      </c>
      <c r="F32023" s="7">
        <v>321</v>
      </c>
    </row>
    <row r="32024" spans="2:6" x14ac:dyDescent="0.2">
      <c r="B32024" s="7" t="s">
        <v>32130</v>
      </c>
      <c r="F32024" s="7">
        <v>386</v>
      </c>
    </row>
    <row r="32025" spans="2:6" x14ac:dyDescent="0.2">
      <c r="B32025" s="7" t="s">
        <v>32131</v>
      </c>
      <c r="F32025" s="7">
        <v>251</v>
      </c>
    </row>
    <row r="32026" spans="2:6" x14ac:dyDescent="0.2">
      <c r="B32026" s="7" t="s">
        <v>32132</v>
      </c>
      <c r="F32026" s="7">
        <v>282</v>
      </c>
    </row>
    <row r="32027" spans="2:6" x14ac:dyDescent="0.2">
      <c r="B32027" s="7" t="s">
        <v>32133</v>
      </c>
      <c r="F32027" s="7">
        <v>349</v>
      </c>
    </row>
    <row r="32028" spans="2:6" x14ac:dyDescent="0.2">
      <c r="B32028" s="7" t="s">
        <v>32134</v>
      </c>
      <c r="F32028" s="7">
        <v>230</v>
      </c>
    </row>
    <row r="32029" spans="2:6" x14ac:dyDescent="0.2">
      <c r="B32029" s="7" t="s">
        <v>32135</v>
      </c>
      <c r="F32029" s="7">
        <v>309</v>
      </c>
    </row>
    <row r="32030" spans="2:6" x14ac:dyDescent="0.2">
      <c r="B32030" s="7" t="s">
        <v>32136</v>
      </c>
      <c r="F32030" s="7">
        <v>322</v>
      </c>
    </row>
    <row r="32031" spans="2:6" x14ac:dyDescent="0.2">
      <c r="B32031" s="7" t="s">
        <v>32137</v>
      </c>
      <c r="F32031" s="7">
        <v>335</v>
      </c>
    </row>
    <row r="32032" spans="2:6" x14ac:dyDescent="0.2">
      <c r="B32032" s="7" t="s">
        <v>32138</v>
      </c>
      <c r="F32032" s="7">
        <v>267</v>
      </c>
    </row>
    <row r="32033" spans="2:6" x14ac:dyDescent="0.2">
      <c r="B32033" s="7" t="s">
        <v>32139</v>
      </c>
      <c r="F32033" s="7">
        <v>362</v>
      </c>
    </row>
    <row r="32034" spans="2:6" x14ac:dyDescent="0.2">
      <c r="B32034" s="7" t="s">
        <v>32140</v>
      </c>
      <c r="F32034" s="7">
        <v>273</v>
      </c>
    </row>
    <row r="32035" spans="2:6" x14ac:dyDescent="0.2">
      <c r="B32035" s="7" t="s">
        <v>32141</v>
      </c>
      <c r="F32035" s="7">
        <v>364</v>
      </c>
    </row>
    <row r="32036" spans="2:6" x14ac:dyDescent="0.2">
      <c r="B32036" s="7" t="s">
        <v>32142</v>
      </c>
      <c r="F32036" s="7">
        <v>271</v>
      </c>
    </row>
    <row r="32037" spans="2:6" x14ac:dyDescent="0.2">
      <c r="B32037" s="7" t="s">
        <v>32143</v>
      </c>
      <c r="F32037" s="7">
        <v>310</v>
      </c>
    </row>
    <row r="32038" spans="2:6" x14ac:dyDescent="0.2">
      <c r="B32038" s="7" t="s">
        <v>32144</v>
      </c>
      <c r="F32038" s="7">
        <v>341</v>
      </c>
    </row>
    <row r="32039" spans="2:6" x14ac:dyDescent="0.2">
      <c r="B32039" s="7" t="s">
        <v>32145</v>
      </c>
      <c r="F32039" s="7">
        <v>155</v>
      </c>
    </row>
    <row r="32040" spans="2:6" x14ac:dyDescent="0.2">
      <c r="B32040" s="7" t="s">
        <v>32146</v>
      </c>
      <c r="F32040" s="7">
        <v>341</v>
      </c>
    </row>
    <row r="32041" spans="2:6" x14ac:dyDescent="0.2">
      <c r="B32041" s="7" t="s">
        <v>32147</v>
      </c>
      <c r="F32041" s="7">
        <v>193</v>
      </c>
    </row>
    <row r="32042" spans="2:6" x14ac:dyDescent="0.2">
      <c r="B32042" s="7" t="s">
        <v>32148</v>
      </c>
      <c r="F32042" s="7">
        <v>297</v>
      </c>
    </row>
    <row r="32043" spans="2:6" x14ac:dyDescent="0.2">
      <c r="B32043" s="7" t="s">
        <v>32149</v>
      </c>
      <c r="F32043" s="7">
        <v>302</v>
      </c>
    </row>
    <row r="32044" spans="2:6" x14ac:dyDescent="0.2">
      <c r="B32044" s="7" t="s">
        <v>32150</v>
      </c>
      <c r="F32044" s="7">
        <v>360</v>
      </c>
    </row>
    <row r="32045" spans="2:6" x14ac:dyDescent="0.2">
      <c r="B32045" s="7" t="s">
        <v>32151</v>
      </c>
      <c r="F32045" s="7">
        <v>297</v>
      </c>
    </row>
    <row r="32046" spans="2:6" x14ac:dyDescent="0.2">
      <c r="B32046" s="7" t="s">
        <v>32152</v>
      </c>
      <c r="F32046" s="7">
        <v>285</v>
      </c>
    </row>
    <row r="32047" spans="2:6" x14ac:dyDescent="0.2">
      <c r="B32047" s="7" t="s">
        <v>32153</v>
      </c>
      <c r="F32047" s="7">
        <v>406</v>
      </c>
    </row>
    <row r="32048" spans="2:6" x14ac:dyDescent="0.2">
      <c r="B32048" s="7" t="s">
        <v>32154</v>
      </c>
      <c r="F32048" s="7">
        <v>259</v>
      </c>
    </row>
    <row r="32049" spans="2:6" x14ac:dyDescent="0.2">
      <c r="B32049" s="7" t="s">
        <v>32155</v>
      </c>
      <c r="F32049" s="7">
        <v>378</v>
      </c>
    </row>
    <row r="32050" spans="2:6" x14ac:dyDescent="0.2">
      <c r="B32050" s="7" t="s">
        <v>32156</v>
      </c>
      <c r="F32050" s="7">
        <v>449</v>
      </c>
    </row>
    <row r="32051" spans="2:6" x14ac:dyDescent="0.2">
      <c r="B32051" s="7" t="s">
        <v>32157</v>
      </c>
      <c r="F32051" s="7">
        <v>422</v>
      </c>
    </row>
    <row r="32052" spans="2:6" x14ac:dyDescent="0.2">
      <c r="B32052" s="7" t="s">
        <v>32158</v>
      </c>
      <c r="F32052" s="7">
        <v>355</v>
      </c>
    </row>
    <row r="32053" spans="2:6" x14ac:dyDescent="0.2">
      <c r="B32053" s="7" t="s">
        <v>32159</v>
      </c>
      <c r="F32053" s="7">
        <v>349</v>
      </c>
    </row>
    <row r="32054" spans="2:6" x14ac:dyDescent="0.2">
      <c r="B32054" s="7" t="s">
        <v>32160</v>
      </c>
      <c r="F32054" s="7">
        <v>372</v>
      </c>
    </row>
    <row r="32055" spans="2:6" x14ac:dyDescent="0.2">
      <c r="B32055" s="7" t="s">
        <v>32161</v>
      </c>
      <c r="F32055" s="7">
        <v>350</v>
      </c>
    </row>
    <row r="32056" spans="2:6" x14ac:dyDescent="0.2">
      <c r="B32056" s="7" t="s">
        <v>32162</v>
      </c>
      <c r="F32056" s="7">
        <v>383</v>
      </c>
    </row>
    <row r="32057" spans="2:6" x14ac:dyDescent="0.2">
      <c r="B32057" s="7" t="s">
        <v>32163</v>
      </c>
      <c r="F32057" s="7">
        <v>486</v>
      </c>
    </row>
    <row r="32058" spans="2:6" x14ac:dyDescent="0.2">
      <c r="B32058" s="7" t="s">
        <v>32164</v>
      </c>
      <c r="F32058" s="7">
        <v>313</v>
      </c>
    </row>
    <row r="32059" spans="2:6" x14ac:dyDescent="0.2">
      <c r="B32059" s="7" t="s">
        <v>32165</v>
      </c>
      <c r="F32059" s="7">
        <v>435</v>
      </c>
    </row>
    <row r="32060" spans="2:6" x14ac:dyDescent="0.2">
      <c r="B32060" s="7" t="s">
        <v>32166</v>
      </c>
      <c r="F32060" s="7">
        <v>312</v>
      </c>
    </row>
    <row r="32061" spans="2:6" x14ac:dyDescent="0.2">
      <c r="B32061" s="7" t="s">
        <v>32167</v>
      </c>
      <c r="F32061" s="7">
        <v>326</v>
      </c>
    </row>
    <row r="32062" spans="2:6" x14ac:dyDescent="0.2">
      <c r="B32062" s="7" t="s">
        <v>32168</v>
      </c>
      <c r="F32062" s="7">
        <v>398</v>
      </c>
    </row>
    <row r="32063" spans="2:6" x14ac:dyDescent="0.2">
      <c r="B32063" s="7" t="s">
        <v>32169</v>
      </c>
      <c r="F32063" s="7">
        <v>369</v>
      </c>
    </row>
    <row r="32064" spans="2:6" x14ac:dyDescent="0.2">
      <c r="B32064" s="7" t="s">
        <v>32170</v>
      </c>
      <c r="F32064" s="7">
        <v>295</v>
      </c>
    </row>
    <row r="32065" spans="2:6" x14ac:dyDescent="0.2">
      <c r="B32065" s="7" t="s">
        <v>32171</v>
      </c>
      <c r="F32065" s="7">
        <v>301</v>
      </c>
    </row>
    <row r="32066" spans="2:6" x14ac:dyDescent="0.2">
      <c r="B32066" s="7" t="s">
        <v>32172</v>
      </c>
      <c r="F32066" s="7">
        <v>320</v>
      </c>
    </row>
    <row r="32067" spans="2:6" x14ac:dyDescent="0.2">
      <c r="B32067" s="7" t="s">
        <v>32173</v>
      </c>
      <c r="F32067" s="7">
        <v>363</v>
      </c>
    </row>
    <row r="32068" spans="2:6" x14ac:dyDescent="0.2">
      <c r="B32068" s="7" t="s">
        <v>32174</v>
      </c>
      <c r="F32068" s="7">
        <v>455</v>
      </c>
    </row>
    <row r="32069" spans="2:6" x14ac:dyDescent="0.2">
      <c r="B32069" s="7" t="s">
        <v>32175</v>
      </c>
      <c r="F32069" s="7">
        <v>322</v>
      </c>
    </row>
    <row r="32070" spans="2:6" x14ac:dyDescent="0.2">
      <c r="B32070" s="7" t="s">
        <v>32176</v>
      </c>
      <c r="F32070" s="7">
        <v>304</v>
      </c>
    </row>
    <row r="32071" spans="2:6" x14ac:dyDescent="0.2">
      <c r="B32071" s="7" t="s">
        <v>32177</v>
      </c>
      <c r="F32071" s="7">
        <v>335</v>
      </c>
    </row>
    <row r="32072" spans="2:6" x14ac:dyDescent="0.2">
      <c r="B32072" s="7" t="s">
        <v>32178</v>
      </c>
      <c r="F32072" s="7">
        <v>312</v>
      </c>
    </row>
    <row r="32073" spans="2:6" x14ac:dyDescent="0.2">
      <c r="B32073" s="7" t="s">
        <v>32179</v>
      </c>
      <c r="F32073" s="7">
        <v>401</v>
      </c>
    </row>
    <row r="32074" spans="2:6" x14ac:dyDescent="0.2">
      <c r="B32074" s="7" t="s">
        <v>32180</v>
      </c>
      <c r="F32074" s="7">
        <v>411</v>
      </c>
    </row>
    <row r="32075" spans="2:6" x14ac:dyDescent="0.2">
      <c r="B32075" s="7" t="s">
        <v>32181</v>
      </c>
      <c r="F32075" s="7">
        <v>316</v>
      </c>
    </row>
    <row r="32076" spans="2:6" x14ac:dyDescent="0.2">
      <c r="B32076" s="7" t="s">
        <v>32182</v>
      </c>
      <c r="F32076" s="7">
        <v>237</v>
      </c>
    </row>
    <row r="32077" spans="2:6" x14ac:dyDescent="0.2">
      <c r="B32077" s="7" t="s">
        <v>32183</v>
      </c>
      <c r="F32077" s="7">
        <v>342</v>
      </c>
    </row>
    <row r="32078" spans="2:6" x14ac:dyDescent="0.2">
      <c r="B32078" s="7" t="s">
        <v>32184</v>
      </c>
      <c r="F32078" s="7">
        <v>394</v>
      </c>
    </row>
    <row r="32079" spans="2:6" x14ac:dyDescent="0.2">
      <c r="B32079" s="7" t="s">
        <v>32185</v>
      </c>
      <c r="F32079" s="7">
        <v>332</v>
      </c>
    </row>
    <row r="32080" spans="2:6" x14ac:dyDescent="0.2">
      <c r="B32080" s="7" t="s">
        <v>32186</v>
      </c>
      <c r="F32080" s="7">
        <v>306</v>
      </c>
    </row>
    <row r="32081" spans="2:6" x14ac:dyDescent="0.2">
      <c r="B32081" s="7" t="s">
        <v>32187</v>
      </c>
      <c r="F32081" s="7">
        <v>339</v>
      </c>
    </row>
    <row r="32082" spans="2:6" x14ac:dyDescent="0.2">
      <c r="B32082" s="7" t="s">
        <v>32188</v>
      </c>
      <c r="F32082" s="7">
        <v>283</v>
      </c>
    </row>
    <row r="32083" spans="2:6" x14ac:dyDescent="0.2">
      <c r="B32083" s="7" t="s">
        <v>32189</v>
      </c>
      <c r="F32083" s="7">
        <v>421</v>
      </c>
    </row>
    <row r="32084" spans="2:6" x14ac:dyDescent="0.2">
      <c r="B32084" s="7" t="s">
        <v>32190</v>
      </c>
      <c r="F32084" s="7">
        <v>316</v>
      </c>
    </row>
    <row r="32085" spans="2:6" x14ac:dyDescent="0.2">
      <c r="B32085" s="7" t="s">
        <v>32191</v>
      </c>
      <c r="F32085" s="7">
        <v>363</v>
      </c>
    </row>
    <row r="32086" spans="2:6" x14ac:dyDescent="0.2">
      <c r="B32086" s="7" t="s">
        <v>32192</v>
      </c>
      <c r="F32086" s="7">
        <v>294</v>
      </c>
    </row>
    <row r="32087" spans="2:6" x14ac:dyDescent="0.2">
      <c r="B32087" s="7" t="s">
        <v>32193</v>
      </c>
      <c r="F32087" s="7">
        <v>350</v>
      </c>
    </row>
    <row r="32088" spans="2:6" x14ac:dyDescent="0.2">
      <c r="B32088" s="7" t="s">
        <v>32194</v>
      </c>
      <c r="F32088" s="7">
        <v>288</v>
      </c>
    </row>
    <row r="32089" spans="2:6" x14ac:dyDescent="0.2">
      <c r="B32089" s="7" t="s">
        <v>32195</v>
      </c>
      <c r="F32089" s="7">
        <v>365</v>
      </c>
    </row>
    <row r="32090" spans="2:6" x14ac:dyDescent="0.2">
      <c r="B32090" s="7" t="s">
        <v>32196</v>
      </c>
      <c r="F32090" s="7">
        <v>416</v>
      </c>
    </row>
    <row r="32091" spans="2:6" x14ac:dyDescent="0.2">
      <c r="B32091" s="7" t="s">
        <v>32197</v>
      </c>
      <c r="F32091" s="7">
        <v>291</v>
      </c>
    </row>
    <row r="32092" spans="2:6" x14ac:dyDescent="0.2">
      <c r="B32092" s="7" t="s">
        <v>32198</v>
      </c>
      <c r="F32092" s="7">
        <v>265</v>
      </c>
    </row>
    <row r="32093" spans="2:6" x14ac:dyDescent="0.2">
      <c r="B32093" s="7" t="s">
        <v>32199</v>
      </c>
      <c r="F32093" s="7">
        <v>269</v>
      </c>
    </row>
    <row r="32094" spans="2:6" x14ac:dyDescent="0.2">
      <c r="B32094" s="7" t="s">
        <v>32200</v>
      </c>
      <c r="F32094" s="7">
        <v>374</v>
      </c>
    </row>
    <row r="32095" spans="2:6" x14ac:dyDescent="0.2">
      <c r="B32095" s="7" t="s">
        <v>32201</v>
      </c>
      <c r="F32095" s="7">
        <v>330</v>
      </c>
    </row>
    <row r="32096" spans="2:6" x14ac:dyDescent="0.2">
      <c r="B32096" s="7" t="s">
        <v>32202</v>
      </c>
      <c r="F32096" s="7">
        <v>364</v>
      </c>
    </row>
    <row r="32097" spans="2:6" x14ac:dyDescent="0.2">
      <c r="B32097" s="7" t="s">
        <v>32203</v>
      </c>
      <c r="F32097" s="7">
        <v>157</v>
      </c>
    </row>
    <row r="32098" spans="2:6" x14ac:dyDescent="0.2">
      <c r="B32098" s="7" t="s">
        <v>32204</v>
      </c>
      <c r="F32098" s="7">
        <v>339</v>
      </c>
    </row>
    <row r="32099" spans="2:6" x14ac:dyDescent="0.2">
      <c r="B32099" s="7" t="s">
        <v>32205</v>
      </c>
      <c r="F32099" s="7">
        <v>301</v>
      </c>
    </row>
    <row r="32100" spans="2:6" x14ac:dyDescent="0.2">
      <c r="B32100" s="7" t="s">
        <v>32206</v>
      </c>
      <c r="F32100" s="7">
        <v>359</v>
      </c>
    </row>
    <row r="32101" spans="2:6" x14ac:dyDescent="0.2">
      <c r="B32101" s="7" t="s">
        <v>32207</v>
      </c>
      <c r="F32101" s="7">
        <v>336</v>
      </c>
    </row>
    <row r="32102" spans="2:6" x14ac:dyDescent="0.2">
      <c r="B32102" s="7" t="s">
        <v>32208</v>
      </c>
      <c r="F32102" s="7">
        <v>298</v>
      </c>
    </row>
    <row r="32103" spans="2:6" x14ac:dyDescent="0.2">
      <c r="B32103" s="7" t="s">
        <v>32209</v>
      </c>
      <c r="F32103" s="7">
        <v>230</v>
      </c>
    </row>
    <row r="32104" spans="2:6" x14ac:dyDescent="0.2">
      <c r="B32104" s="7" t="s">
        <v>32210</v>
      </c>
      <c r="F32104" s="7">
        <v>364</v>
      </c>
    </row>
    <row r="32105" spans="2:6" x14ac:dyDescent="0.2">
      <c r="B32105" s="7" t="s">
        <v>32211</v>
      </c>
      <c r="F32105" s="7">
        <v>401</v>
      </c>
    </row>
    <row r="32106" spans="2:6" x14ac:dyDescent="0.2">
      <c r="B32106" s="7" t="s">
        <v>32212</v>
      </c>
      <c r="F32106" s="7">
        <v>382</v>
      </c>
    </row>
    <row r="32107" spans="2:6" x14ac:dyDescent="0.2">
      <c r="B32107" s="7" t="s">
        <v>32213</v>
      </c>
      <c r="F32107" s="7">
        <v>381</v>
      </c>
    </row>
    <row r="32108" spans="2:6" x14ac:dyDescent="0.2">
      <c r="B32108" s="7" t="s">
        <v>32214</v>
      </c>
      <c r="F32108" s="7">
        <v>447</v>
      </c>
    </row>
    <row r="32109" spans="2:6" x14ac:dyDescent="0.2">
      <c r="B32109" s="7" t="s">
        <v>32215</v>
      </c>
      <c r="F32109" s="7">
        <v>208</v>
      </c>
    </row>
    <row r="32110" spans="2:6" x14ac:dyDescent="0.2">
      <c r="B32110" s="7" t="s">
        <v>32216</v>
      </c>
      <c r="F32110" s="7">
        <v>292</v>
      </c>
    </row>
    <row r="32111" spans="2:6" x14ac:dyDescent="0.2">
      <c r="B32111" s="7" t="s">
        <v>32217</v>
      </c>
      <c r="F32111" s="7">
        <v>284</v>
      </c>
    </row>
    <row r="32112" spans="2:6" x14ac:dyDescent="0.2">
      <c r="B32112" s="7" t="s">
        <v>32218</v>
      </c>
      <c r="F32112" s="7">
        <v>194</v>
      </c>
    </row>
    <row r="32113" spans="2:6" x14ac:dyDescent="0.2">
      <c r="B32113" s="7" t="s">
        <v>32219</v>
      </c>
      <c r="F32113" s="7">
        <v>326</v>
      </c>
    </row>
    <row r="32114" spans="2:6" x14ac:dyDescent="0.2">
      <c r="B32114" s="7" t="s">
        <v>32220</v>
      </c>
      <c r="F32114" s="7">
        <v>0</v>
      </c>
    </row>
    <row r="32115" spans="2:6" x14ac:dyDescent="0.2">
      <c r="B32115" s="7" t="s">
        <v>32221</v>
      </c>
      <c r="F32115" s="7">
        <v>436</v>
      </c>
    </row>
    <row r="32116" spans="2:6" x14ac:dyDescent="0.2">
      <c r="B32116" s="7" t="s">
        <v>32222</v>
      </c>
      <c r="F32116" s="7">
        <v>371</v>
      </c>
    </row>
    <row r="32117" spans="2:6" x14ac:dyDescent="0.2">
      <c r="B32117" s="7" t="s">
        <v>32223</v>
      </c>
      <c r="F32117" s="7">
        <v>454</v>
      </c>
    </row>
    <row r="32118" spans="2:6" x14ac:dyDescent="0.2">
      <c r="B32118" s="7" t="s">
        <v>32224</v>
      </c>
      <c r="F32118" s="7">
        <v>424</v>
      </c>
    </row>
    <row r="32119" spans="2:6" x14ac:dyDescent="0.2">
      <c r="B32119" s="7" t="s">
        <v>32225</v>
      </c>
      <c r="F32119" s="7">
        <v>240</v>
      </c>
    </row>
    <row r="32120" spans="2:6" x14ac:dyDescent="0.2">
      <c r="B32120" s="7" t="s">
        <v>32226</v>
      </c>
      <c r="F32120" s="7">
        <v>189</v>
      </c>
    </row>
    <row r="32121" spans="2:6" x14ac:dyDescent="0.2">
      <c r="B32121" s="7" t="s">
        <v>32227</v>
      </c>
      <c r="F32121" s="7">
        <v>409</v>
      </c>
    </row>
    <row r="32122" spans="2:6" x14ac:dyDescent="0.2">
      <c r="B32122" s="7" t="s">
        <v>32228</v>
      </c>
      <c r="F32122" s="7">
        <v>381</v>
      </c>
    </row>
    <row r="32123" spans="2:6" x14ac:dyDescent="0.2">
      <c r="B32123" s="7" t="s">
        <v>32229</v>
      </c>
      <c r="F32123" s="7">
        <v>292</v>
      </c>
    </row>
    <row r="32124" spans="2:6" x14ac:dyDescent="0.2">
      <c r="B32124" s="7" t="s">
        <v>32230</v>
      </c>
      <c r="F32124" s="7">
        <v>390</v>
      </c>
    </row>
    <row r="32125" spans="2:6" x14ac:dyDescent="0.2">
      <c r="B32125" s="7" t="s">
        <v>32231</v>
      </c>
      <c r="F32125" s="7">
        <v>340</v>
      </c>
    </row>
    <row r="32126" spans="2:6" x14ac:dyDescent="0.2">
      <c r="B32126" s="7" t="s">
        <v>32232</v>
      </c>
      <c r="F32126" s="7">
        <v>286</v>
      </c>
    </row>
    <row r="32127" spans="2:6" x14ac:dyDescent="0.2">
      <c r="B32127" s="7" t="s">
        <v>32233</v>
      </c>
      <c r="F32127" s="7">
        <v>364</v>
      </c>
    </row>
    <row r="32128" spans="2:6" x14ac:dyDescent="0.2">
      <c r="B32128" s="7" t="s">
        <v>32234</v>
      </c>
      <c r="F32128" s="7">
        <v>174</v>
      </c>
    </row>
    <row r="32129" spans="2:6" x14ac:dyDescent="0.2">
      <c r="B32129" s="7" t="s">
        <v>32235</v>
      </c>
      <c r="F32129" s="7">
        <v>276</v>
      </c>
    </row>
    <row r="32130" spans="2:6" x14ac:dyDescent="0.2">
      <c r="B32130" s="7" t="s">
        <v>32236</v>
      </c>
      <c r="F32130" s="7">
        <v>285</v>
      </c>
    </row>
    <row r="32131" spans="2:6" x14ac:dyDescent="0.2">
      <c r="B32131" s="7" t="s">
        <v>32237</v>
      </c>
      <c r="F32131" s="7">
        <v>242</v>
      </c>
    </row>
    <row r="32132" spans="2:6" x14ac:dyDescent="0.2">
      <c r="B32132" s="7" t="s">
        <v>32238</v>
      </c>
      <c r="F32132" s="7">
        <v>285</v>
      </c>
    </row>
    <row r="32133" spans="2:6" x14ac:dyDescent="0.2">
      <c r="B32133" s="7" t="s">
        <v>32239</v>
      </c>
      <c r="F32133" s="7">
        <v>358</v>
      </c>
    </row>
    <row r="32134" spans="2:6" x14ac:dyDescent="0.2">
      <c r="B32134" s="7" t="s">
        <v>32240</v>
      </c>
      <c r="F32134" s="7">
        <v>298</v>
      </c>
    </row>
    <row r="32135" spans="2:6" x14ac:dyDescent="0.2">
      <c r="B32135" s="7" t="s">
        <v>32241</v>
      </c>
      <c r="F32135" s="7">
        <v>358</v>
      </c>
    </row>
    <row r="32136" spans="2:6" x14ac:dyDescent="0.2">
      <c r="B32136" s="7" t="s">
        <v>32242</v>
      </c>
      <c r="F32136" s="7">
        <v>308</v>
      </c>
    </row>
    <row r="32137" spans="2:6" x14ac:dyDescent="0.2">
      <c r="B32137" s="7" t="s">
        <v>32243</v>
      </c>
      <c r="F32137" s="7">
        <v>311</v>
      </c>
    </row>
    <row r="32138" spans="2:6" x14ac:dyDescent="0.2">
      <c r="B32138" s="7" t="s">
        <v>32244</v>
      </c>
      <c r="F32138" s="7">
        <v>395</v>
      </c>
    </row>
    <row r="32139" spans="2:6" x14ac:dyDescent="0.2">
      <c r="B32139" s="7" t="s">
        <v>32245</v>
      </c>
      <c r="F32139" s="7">
        <v>239</v>
      </c>
    </row>
    <row r="32140" spans="2:6" x14ac:dyDescent="0.2">
      <c r="B32140" s="7" t="s">
        <v>32246</v>
      </c>
      <c r="F32140" s="7">
        <v>364</v>
      </c>
    </row>
    <row r="32141" spans="2:6" x14ac:dyDescent="0.2">
      <c r="B32141" s="7" t="s">
        <v>32247</v>
      </c>
      <c r="F32141" s="7">
        <v>205</v>
      </c>
    </row>
    <row r="32142" spans="2:6" x14ac:dyDescent="0.2">
      <c r="B32142" s="7" t="s">
        <v>32248</v>
      </c>
      <c r="F32142" s="7">
        <v>386</v>
      </c>
    </row>
    <row r="32143" spans="2:6" x14ac:dyDescent="0.2">
      <c r="B32143" s="7" t="s">
        <v>32249</v>
      </c>
      <c r="F32143" s="7">
        <v>376</v>
      </c>
    </row>
    <row r="32144" spans="2:6" x14ac:dyDescent="0.2">
      <c r="B32144" s="7" t="s">
        <v>32250</v>
      </c>
      <c r="F32144" s="7">
        <v>309</v>
      </c>
    </row>
    <row r="32145" spans="2:6" x14ac:dyDescent="0.2">
      <c r="B32145" s="7" t="s">
        <v>32251</v>
      </c>
      <c r="F32145" s="7">
        <v>286</v>
      </c>
    </row>
    <row r="32146" spans="2:6" x14ac:dyDescent="0.2">
      <c r="B32146" s="7" t="s">
        <v>32252</v>
      </c>
      <c r="F32146" s="7">
        <v>322</v>
      </c>
    </row>
    <row r="32147" spans="2:6" x14ac:dyDescent="0.2">
      <c r="B32147" s="7" t="s">
        <v>32253</v>
      </c>
      <c r="F32147" s="7">
        <v>337</v>
      </c>
    </row>
    <row r="32148" spans="2:6" x14ac:dyDescent="0.2">
      <c r="B32148" s="7" t="s">
        <v>32254</v>
      </c>
      <c r="F32148" s="7">
        <v>298</v>
      </c>
    </row>
    <row r="32149" spans="2:6" x14ac:dyDescent="0.2">
      <c r="B32149" s="7" t="s">
        <v>32255</v>
      </c>
      <c r="F32149" s="7">
        <v>371</v>
      </c>
    </row>
    <row r="32150" spans="2:6" x14ac:dyDescent="0.2">
      <c r="B32150" s="7" t="s">
        <v>32256</v>
      </c>
      <c r="F32150" s="7">
        <v>418</v>
      </c>
    </row>
    <row r="32151" spans="2:6" x14ac:dyDescent="0.2">
      <c r="B32151" s="7" t="s">
        <v>32257</v>
      </c>
      <c r="F32151" s="7">
        <v>432</v>
      </c>
    </row>
    <row r="32152" spans="2:6" x14ac:dyDescent="0.2">
      <c r="B32152" s="7" t="s">
        <v>32258</v>
      </c>
      <c r="F32152" s="7">
        <v>362</v>
      </c>
    </row>
    <row r="32153" spans="2:6" x14ac:dyDescent="0.2">
      <c r="B32153" s="7" t="s">
        <v>32259</v>
      </c>
      <c r="F32153" s="7">
        <v>385</v>
      </c>
    </row>
    <row r="32154" spans="2:6" x14ac:dyDescent="0.2">
      <c r="B32154" s="7" t="s">
        <v>32260</v>
      </c>
      <c r="F32154" s="7">
        <v>416</v>
      </c>
    </row>
    <row r="32155" spans="2:6" x14ac:dyDescent="0.2">
      <c r="B32155" s="7" t="s">
        <v>32261</v>
      </c>
      <c r="F32155" s="7">
        <v>385</v>
      </c>
    </row>
    <row r="32156" spans="2:6" x14ac:dyDescent="0.2">
      <c r="B32156" s="7" t="s">
        <v>32262</v>
      </c>
      <c r="F32156" s="7">
        <v>276</v>
      </c>
    </row>
    <row r="32157" spans="2:6" x14ac:dyDescent="0.2">
      <c r="B32157" s="7" t="s">
        <v>32263</v>
      </c>
      <c r="F32157" s="7">
        <v>558</v>
      </c>
    </row>
    <row r="32158" spans="2:6" x14ac:dyDescent="0.2">
      <c r="B32158" s="7" t="s">
        <v>32264</v>
      </c>
      <c r="F32158" s="7">
        <v>346</v>
      </c>
    </row>
    <row r="32159" spans="2:6" x14ac:dyDescent="0.2">
      <c r="B32159" s="7" t="s">
        <v>32265</v>
      </c>
      <c r="F32159" s="7">
        <v>354</v>
      </c>
    </row>
    <row r="32160" spans="2:6" x14ac:dyDescent="0.2">
      <c r="B32160" s="7" t="s">
        <v>32266</v>
      </c>
      <c r="F32160" s="7">
        <v>464</v>
      </c>
    </row>
    <row r="32161" spans="2:6" x14ac:dyDescent="0.2">
      <c r="B32161" s="7" t="s">
        <v>32267</v>
      </c>
      <c r="F32161" s="7">
        <v>397</v>
      </c>
    </row>
    <row r="32162" spans="2:6" x14ac:dyDescent="0.2">
      <c r="B32162" s="7" t="s">
        <v>32268</v>
      </c>
      <c r="F32162" s="7">
        <v>433</v>
      </c>
    </row>
    <row r="32163" spans="2:6" x14ac:dyDescent="0.2">
      <c r="B32163" s="7" t="s">
        <v>32269</v>
      </c>
      <c r="F32163" s="7">
        <v>396</v>
      </c>
    </row>
    <row r="32164" spans="2:6" x14ac:dyDescent="0.2">
      <c r="B32164" s="7" t="s">
        <v>32270</v>
      </c>
      <c r="F32164" s="7">
        <v>292</v>
      </c>
    </row>
    <row r="32165" spans="2:6" x14ac:dyDescent="0.2">
      <c r="B32165" s="7" t="s">
        <v>32271</v>
      </c>
      <c r="F32165" s="7">
        <v>342</v>
      </c>
    </row>
    <row r="32166" spans="2:6" x14ac:dyDescent="0.2">
      <c r="B32166" s="7" t="s">
        <v>32272</v>
      </c>
      <c r="F32166" s="7">
        <v>419</v>
      </c>
    </row>
    <row r="32167" spans="2:6" x14ac:dyDescent="0.2">
      <c r="B32167" s="7" t="s">
        <v>32273</v>
      </c>
      <c r="F32167" s="7">
        <v>360</v>
      </c>
    </row>
    <row r="32168" spans="2:6" x14ac:dyDescent="0.2">
      <c r="B32168" s="7" t="s">
        <v>32274</v>
      </c>
      <c r="F32168" s="7">
        <v>405</v>
      </c>
    </row>
    <row r="32169" spans="2:6" x14ac:dyDescent="0.2">
      <c r="B32169" s="7" t="s">
        <v>32275</v>
      </c>
      <c r="F32169" s="7">
        <v>305</v>
      </c>
    </row>
    <row r="32170" spans="2:6" x14ac:dyDescent="0.2">
      <c r="B32170" s="7" t="s">
        <v>32276</v>
      </c>
      <c r="F32170" s="7">
        <v>318</v>
      </c>
    </row>
    <row r="32171" spans="2:6" x14ac:dyDescent="0.2">
      <c r="B32171" s="7" t="s">
        <v>32277</v>
      </c>
      <c r="F32171" s="7">
        <v>349</v>
      </c>
    </row>
    <row r="32172" spans="2:6" x14ac:dyDescent="0.2">
      <c r="B32172" s="7" t="s">
        <v>32278</v>
      </c>
      <c r="F32172" s="7">
        <v>406</v>
      </c>
    </row>
    <row r="32173" spans="2:6" x14ac:dyDescent="0.2">
      <c r="B32173" s="7" t="s">
        <v>32279</v>
      </c>
      <c r="F32173" s="7">
        <v>419</v>
      </c>
    </row>
    <row r="32174" spans="2:6" x14ac:dyDescent="0.2">
      <c r="B32174" s="7" t="s">
        <v>32280</v>
      </c>
      <c r="F32174" s="7">
        <v>480</v>
      </c>
    </row>
    <row r="32175" spans="2:6" x14ac:dyDescent="0.2">
      <c r="B32175" s="7" t="s">
        <v>32281</v>
      </c>
      <c r="F32175" s="7">
        <v>295</v>
      </c>
    </row>
    <row r="32176" spans="2:6" x14ac:dyDescent="0.2">
      <c r="B32176" s="7" t="s">
        <v>32282</v>
      </c>
      <c r="F32176" s="7">
        <v>263</v>
      </c>
    </row>
    <row r="32177" spans="2:6" x14ac:dyDescent="0.2">
      <c r="B32177" s="7" t="s">
        <v>32283</v>
      </c>
      <c r="F32177" s="7">
        <v>374</v>
      </c>
    </row>
    <row r="32178" spans="2:6" x14ac:dyDescent="0.2">
      <c r="B32178" s="7" t="s">
        <v>32284</v>
      </c>
      <c r="F32178" s="7">
        <v>403</v>
      </c>
    </row>
    <row r="32179" spans="2:6" x14ac:dyDescent="0.2">
      <c r="B32179" s="7" t="s">
        <v>32285</v>
      </c>
      <c r="F32179" s="7">
        <v>402</v>
      </c>
    </row>
    <row r="32180" spans="2:6" x14ac:dyDescent="0.2">
      <c r="B32180" s="7" t="s">
        <v>32286</v>
      </c>
      <c r="F32180" s="7">
        <v>309</v>
      </c>
    </row>
    <row r="32181" spans="2:6" x14ac:dyDescent="0.2">
      <c r="B32181" s="7" t="s">
        <v>32287</v>
      </c>
      <c r="F32181" s="7">
        <v>387</v>
      </c>
    </row>
    <row r="32182" spans="2:6" x14ac:dyDescent="0.2">
      <c r="B32182" s="7" t="s">
        <v>32288</v>
      </c>
      <c r="F32182" s="7">
        <v>273</v>
      </c>
    </row>
    <row r="32183" spans="2:6" x14ac:dyDescent="0.2">
      <c r="B32183" s="7" t="s">
        <v>32289</v>
      </c>
      <c r="F32183" s="7">
        <v>464</v>
      </c>
    </row>
    <row r="32184" spans="2:6" x14ac:dyDescent="0.2">
      <c r="B32184" s="7" t="s">
        <v>32290</v>
      </c>
      <c r="F32184" s="7">
        <v>344</v>
      </c>
    </row>
    <row r="32185" spans="2:6" x14ac:dyDescent="0.2">
      <c r="B32185" s="7" t="s">
        <v>32291</v>
      </c>
      <c r="F32185" s="7">
        <v>463</v>
      </c>
    </row>
    <row r="32186" spans="2:6" x14ac:dyDescent="0.2">
      <c r="B32186" s="7" t="s">
        <v>32292</v>
      </c>
      <c r="F32186" s="7">
        <v>255</v>
      </c>
    </row>
    <row r="32187" spans="2:6" x14ac:dyDescent="0.2">
      <c r="B32187" s="7" t="s">
        <v>32293</v>
      </c>
      <c r="F32187" s="7">
        <v>361</v>
      </c>
    </row>
    <row r="32188" spans="2:6" x14ac:dyDescent="0.2">
      <c r="B32188" s="7" t="s">
        <v>32294</v>
      </c>
      <c r="F32188" s="7">
        <v>368</v>
      </c>
    </row>
    <row r="32189" spans="2:6" x14ac:dyDescent="0.2">
      <c r="B32189" s="7" t="s">
        <v>32295</v>
      </c>
      <c r="F32189" s="7">
        <v>355</v>
      </c>
    </row>
    <row r="32190" spans="2:6" x14ac:dyDescent="0.2">
      <c r="B32190" s="7" t="s">
        <v>32296</v>
      </c>
      <c r="F32190" s="7">
        <v>369</v>
      </c>
    </row>
    <row r="32191" spans="2:6" x14ac:dyDescent="0.2">
      <c r="B32191" s="7" t="s">
        <v>32297</v>
      </c>
      <c r="F32191" s="7">
        <v>342</v>
      </c>
    </row>
    <row r="32192" spans="2:6" x14ac:dyDescent="0.2">
      <c r="B32192" s="7" t="s">
        <v>32298</v>
      </c>
      <c r="F32192" s="7">
        <v>353</v>
      </c>
    </row>
    <row r="32193" spans="2:6" x14ac:dyDescent="0.2">
      <c r="B32193" s="7" t="s">
        <v>32299</v>
      </c>
      <c r="F32193" s="7">
        <v>333</v>
      </c>
    </row>
    <row r="32194" spans="2:6" x14ac:dyDescent="0.2">
      <c r="B32194" s="7" t="s">
        <v>32300</v>
      </c>
      <c r="F32194" s="7">
        <v>426</v>
      </c>
    </row>
    <row r="32195" spans="2:6" x14ac:dyDescent="0.2">
      <c r="B32195" s="7" t="s">
        <v>32301</v>
      </c>
      <c r="F32195" s="7">
        <v>364</v>
      </c>
    </row>
    <row r="32196" spans="2:6" x14ac:dyDescent="0.2">
      <c r="B32196" s="7" t="s">
        <v>32302</v>
      </c>
      <c r="F32196" s="7">
        <v>286</v>
      </c>
    </row>
    <row r="32197" spans="2:6" x14ac:dyDescent="0.2">
      <c r="B32197" s="7" t="s">
        <v>32303</v>
      </c>
      <c r="F32197" s="7">
        <v>210</v>
      </c>
    </row>
    <row r="32198" spans="2:6" x14ac:dyDescent="0.2">
      <c r="B32198" s="7" t="s">
        <v>32304</v>
      </c>
      <c r="F32198" s="7">
        <v>343</v>
      </c>
    </row>
    <row r="32199" spans="2:6" x14ac:dyDescent="0.2">
      <c r="B32199" s="7" t="s">
        <v>32305</v>
      </c>
      <c r="F32199" s="7">
        <v>312</v>
      </c>
    </row>
    <row r="32200" spans="2:6" x14ac:dyDescent="0.2">
      <c r="B32200" s="7" t="s">
        <v>32306</v>
      </c>
      <c r="F32200" s="7">
        <v>505</v>
      </c>
    </row>
    <row r="32201" spans="2:6" x14ac:dyDescent="0.2">
      <c r="B32201" s="7" t="s">
        <v>32307</v>
      </c>
      <c r="F32201" s="7">
        <v>365</v>
      </c>
    </row>
    <row r="32202" spans="2:6" x14ac:dyDescent="0.2">
      <c r="B32202" s="7" t="s">
        <v>32308</v>
      </c>
      <c r="F32202" s="7">
        <v>404</v>
      </c>
    </row>
    <row r="32203" spans="2:6" x14ac:dyDescent="0.2">
      <c r="B32203" s="7" t="s">
        <v>32309</v>
      </c>
      <c r="F32203" s="7">
        <v>370</v>
      </c>
    </row>
    <row r="32204" spans="2:6" x14ac:dyDescent="0.2">
      <c r="B32204" s="7" t="s">
        <v>32310</v>
      </c>
      <c r="F32204" s="7">
        <v>371</v>
      </c>
    </row>
    <row r="32205" spans="2:6" x14ac:dyDescent="0.2">
      <c r="B32205" s="7" t="s">
        <v>32311</v>
      </c>
      <c r="F32205" s="7">
        <v>293</v>
      </c>
    </row>
    <row r="32206" spans="2:6" x14ac:dyDescent="0.2">
      <c r="B32206" s="7" t="s">
        <v>32312</v>
      </c>
      <c r="F32206" s="7">
        <v>295</v>
      </c>
    </row>
    <row r="32207" spans="2:6" x14ac:dyDescent="0.2">
      <c r="B32207" s="7" t="s">
        <v>32313</v>
      </c>
      <c r="F32207" s="7">
        <v>333</v>
      </c>
    </row>
    <row r="32208" spans="2:6" x14ac:dyDescent="0.2">
      <c r="B32208" s="7" t="s">
        <v>32314</v>
      </c>
      <c r="F32208" s="7">
        <v>420</v>
      </c>
    </row>
    <row r="32209" spans="2:6" x14ac:dyDescent="0.2">
      <c r="B32209" s="7" t="s">
        <v>32315</v>
      </c>
      <c r="F32209" s="7">
        <v>240</v>
      </c>
    </row>
    <row r="32210" spans="2:6" x14ac:dyDescent="0.2">
      <c r="B32210" s="7" t="s">
        <v>32316</v>
      </c>
      <c r="F32210" s="7">
        <v>320</v>
      </c>
    </row>
    <row r="32211" spans="2:6" x14ac:dyDescent="0.2">
      <c r="B32211" s="7" t="s">
        <v>32317</v>
      </c>
      <c r="F32211" s="7">
        <v>262</v>
      </c>
    </row>
    <row r="32212" spans="2:6" x14ac:dyDescent="0.2">
      <c r="B32212" s="7" t="s">
        <v>32318</v>
      </c>
      <c r="F32212" s="7">
        <v>257</v>
      </c>
    </row>
    <row r="32213" spans="2:6" x14ac:dyDescent="0.2">
      <c r="B32213" s="7" t="s">
        <v>32319</v>
      </c>
      <c r="F32213" s="7">
        <v>268</v>
      </c>
    </row>
    <row r="32214" spans="2:6" x14ac:dyDescent="0.2">
      <c r="B32214" s="7" t="s">
        <v>32320</v>
      </c>
      <c r="F32214" s="7">
        <v>0</v>
      </c>
    </row>
    <row r="32215" spans="2:6" x14ac:dyDescent="0.2">
      <c r="B32215" s="7" t="s">
        <v>32321</v>
      </c>
      <c r="F32215" s="7">
        <v>380</v>
      </c>
    </row>
    <row r="32216" spans="2:6" x14ac:dyDescent="0.2">
      <c r="B32216" s="7" t="s">
        <v>32322</v>
      </c>
      <c r="F32216" s="7">
        <v>301</v>
      </c>
    </row>
    <row r="32217" spans="2:6" x14ac:dyDescent="0.2">
      <c r="B32217" s="7" t="s">
        <v>32323</v>
      </c>
      <c r="F32217" s="7">
        <v>350</v>
      </c>
    </row>
    <row r="32218" spans="2:6" x14ac:dyDescent="0.2">
      <c r="B32218" s="7" t="s">
        <v>32324</v>
      </c>
      <c r="F32218" s="7">
        <v>341</v>
      </c>
    </row>
    <row r="32219" spans="2:6" x14ac:dyDescent="0.2">
      <c r="B32219" s="7" t="s">
        <v>32325</v>
      </c>
      <c r="F32219" s="7">
        <v>237</v>
      </c>
    </row>
    <row r="32220" spans="2:6" x14ac:dyDescent="0.2">
      <c r="B32220" s="7" t="s">
        <v>32326</v>
      </c>
      <c r="F32220" s="7">
        <v>199</v>
      </c>
    </row>
    <row r="32221" spans="2:6" x14ac:dyDescent="0.2">
      <c r="B32221" s="7" t="s">
        <v>32327</v>
      </c>
      <c r="F32221" s="7">
        <v>373</v>
      </c>
    </row>
    <row r="32222" spans="2:6" x14ac:dyDescent="0.2">
      <c r="B32222" s="7" t="s">
        <v>32328</v>
      </c>
      <c r="F32222" s="7">
        <v>353</v>
      </c>
    </row>
    <row r="32223" spans="2:6" x14ac:dyDescent="0.2">
      <c r="B32223" s="7" t="s">
        <v>32329</v>
      </c>
      <c r="F32223" s="7">
        <v>216</v>
      </c>
    </row>
    <row r="32224" spans="2:6" x14ac:dyDescent="0.2">
      <c r="B32224" s="7" t="s">
        <v>32330</v>
      </c>
      <c r="F32224" s="7">
        <v>347</v>
      </c>
    </row>
    <row r="32225" spans="2:6" x14ac:dyDescent="0.2">
      <c r="B32225" s="7" t="s">
        <v>32331</v>
      </c>
      <c r="F32225" s="7">
        <v>371</v>
      </c>
    </row>
    <row r="32226" spans="2:6" x14ac:dyDescent="0.2">
      <c r="B32226" s="7" t="s">
        <v>32332</v>
      </c>
      <c r="F32226" s="7">
        <v>273</v>
      </c>
    </row>
    <row r="32227" spans="2:6" x14ac:dyDescent="0.2">
      <c r="B32227" s="7" t="s">
        <v>32333</v>
      </c>
      <c r="F32227" s="7">
        <v>257</v>
      </c>
    </row>
    <row r="32228" spans="2:6" x14ac:dyDescent="0.2">
      <c r="B32228" s="7" t="s">
        <v>32334</v>
      </c>
      <c r="F32228" s="7">
        <v>208</v>
      </c>
    </row>
    <row r="32229" spans="2:6" x14ac:dyDescent="0.2">
      <c r="B32229" s="7" t="s">
        <v>32335</v>
      </c>
      <c r="F32229" s="7">
        <v>229</v>
      </c>
    </row>
    <row r="32230" spans="2:6" x14ac:dyDescent="0.2">
      <c r="B32230" s="7" t="s">
        <v>32336</v>
      </c>
      <c r="F32230" s="7">
        <v>273</v>
      </c>
    </row>
    <row r="32231" spans="2:6" x14ac:dyDescent="0.2">
      <c r="B32231" s="7" t="s">
        <v>32337</v>
      </c>
      <c r="F32231" s="7">
        <v>288</v>
      </c>
    </row>
    <row r="32232" spans="2:6" x14ac:dyDescent="0.2">
      <c r="B32232" s="7" t="s">
        <v>32338</v>
      </c>
      <c r="F32232" s="7">
        <v>328</v>
      </c>
    </row>
    <row r="32233" spans="2:6" x14ac:dyDescent="0.2">
      <c r="B32233" s="7" t="s">
        <v>32339</v>
      </c>
      <c r="F32233" s="7">
        <v>348</v>
      </c>
    </row>
    <row r="32234" spans="2:6" x14ac:dyDescent="0.2">
      <c r="B32234" s="7" t="s">
        <v>32340</v>
      </c>
      <c r="F32234" s="7">
        <v>272</v>
      </c>
    </row>
    <row r="32235" spans="2:6" x14ac:dyDescent="0.2">
      <c r="B32235" s="7" t="s">
        <v>32341</v>
      </c>
      <c r="F32235" s="7">
        <v>392</v>
      </c>
    </row>
    <row r="32236" spans="2:6" x14ac:dyDescent="0.2">
      <c r="B32236" s="7" t="s">
        <v>32342</v>
      </c>
      <c r="F32236" s="7">
        <v>233</v>
      </c>
    </row>
    <row r="32237" spans="2:6" x14ac:dyDescent="0.2">
      <c r="B32237" s="7" t="s">
        <v>32343</v>
      </c>
      <c r="F32237" s="7">
        <v>264</v>
      </c>
    </row>
    <row r="32238" spans="2:6" x14ac:dyDescent="0.2">
      <c r="B32238" s="7" t="s">
        <v>32344</v>
      </c>
      <c r="F32238" s="7">
        <v>380</v>
      </c>
    </row>
    <row r="32239" spans="2:6" x14ac:dyDescent="0.2">
      <c r="B32239" s="7" t="s">
        <v>32345</v>
      </c>
      <c r="F32239" s="7">
        <v>125</v>
      </c>
    </row>
    <row r="32240" spans="2:6" x14ac:dyDescent="0.2">
      <c r="B32240" s="7" t="s">
        <v>32346</v>
      </c>
      <c r="F32240" s="7">
        <v>381</v>
      </c>
    </row>
    <row r="32241" spans="2:6" x14ac:dyDescent="0.2">
      <c r="B32241" s="7" t="s">
        <v>32347</v>
      </c>
      <c r="F32241" s="7">
        <v>208</v>
      </c>
    </row>
    <row r="32242" spans="2:6" x14ac:dyDescent="0.2">
      <c r="B32242" s="7" t="s">
        <v>32348</v>
      </c>
      <c r="F32242" s="7">
        <v>325</v>
      </c>
    </row>
    <row r="32243" spans="2:6" x14ac:dyDescent="0.2">
      <c r="B32243" s="7" t="s">
        <v>32349</v>
      </c>
      <c r="F32243" s="7">
        <v>292</v>
      </c>
    </row>
    <row r="32244" spans="2:6" x14ac:dyDescent="0.2">
      <c r="B32244" s="7" t="s">
        <v>32350</v>
      </c>
      <c r="F32244" s="7">
        <v>285</v>
      </c>
    </row>
    <row r="32245" spans="2:6" x14ac:dyDescent="0.2">
      <c r="B32245" s="7" t="s">
        <v>32351</v>
      </c>
      <c r="F32245" s="7">
        <v>224</v>
      </c>
    </row>
    <row r="32246" spans="2:6" x14ac:dyDescent="0.2">
      <c r="B32246" s="7" t="s">
        <v>32352</v>
      </c>
      <c r="F32246" s="7">
        <v>282</v>
      </c>
    </row>
    <row r="32247" spans="2:6" x14ac:dyDescent="0.2">
      <c r="B32247" s="7" t="s">
        <v>32353</v>
      </c>
      <c r="F32247" s="7">
        <v>408</v>
      </c>
    </row>
    <row r="32248" spans="2:6" x14ac:dyDescent="0.2">
      <c r="B32248" s="7" t="s">
        <v>32354</v>
      </c>
      <c r="F32248" s="7">
        <v>351</v>
      </c>
    </row>
    <row r="32249" spans="2:6" x14ac:dyDescent="0.2">
      <c r="B32249" s="7" t="s">
        <v>32355</v>
      </c>
      <c r="F32249" s="7">
        <v>369</v>
      </c>
    </row>
    <row r="32250" spans="2:6" x14ac:dyDescent="0.2">
      <c r="B32250" s="7" t="s">
        <v>32356</v>
      </c>
      <c r="F32250" s="7">
        <v>470</v>
      </c>
    </row>
    <row r="32251" spans="2:6" x14ac:dyDescent="0.2">
      <c r="B32251" s="7" t="s">
        <v>32357</v>
      </c>
      <c r="F32251" s="7">
        <v>372</v>
      </c>
    </row>
    <row r="32252" spans="2:6" x14ac:dyDescent="0.2">
      <c r="B32252" s="7" t="s">
        <v>32358</v>
      </c>
      <c r="F32252" s="7">
        <v>277</v>
      </c>
    </row>
    <row r="32253" spans="2:6" x14ac:dyDescent="0.2">
      <c r="B32253" s="7" t="s">
        <v>32359</v>
      </c>
      <c r="F32253" s="7">
        <v>372</v>
      </c>
    </row>
    <row r="32254" spans="2:6" x14ac:dyDescent="0.2">
      <c r="B32254" s="7" t="s">
        <v>32360</v>
      </c>
      <c r="F32254" s="7">
        <v>371</v>
      </c>
    </row>
    <row r="32255" spans="2:6" x14ac:dyDescent="0.2">
      <c r="B32255" s="7" t="s">
        <v>32361</v>
      </c>
      <c r="F32255" s="7">
        <v>446</v>
      </c>
    </row>
    <row r="32256" spans="2:6" x14ac:dyDescent="0.2">
      <c r="B32256" s="7" t="s">
        <v>32362</v>
      </c>
      <c r="F32256" s="7">
        <v>318</v>
      </c>
    </row>
    <row r="32257" spans="2:6" x14ac:dyDescent="0.2">
      <c r="B32257" s="7" t="s">
        <v>32363</v>
      </c>
      <c r="F32257" s="7">
        <v>420</v>
      </c>
    </row>
    <row r="32258" spans="2:6" x14ac:dyDescent="0.2">
      <c r="B32258" s="7" t="s">
        <v>32364</v>
      </c>
      <c r="F32258" s="7">
        <v>295</v>
      </c>
    </row>
    <row r="32259" spans="2:6" x14ac:dyDescent="0.2">
      <c r="B32259" s="7" t="s">
        <v>32365</v>
      </c>
      <c r="F32259" s="7">
        <v>403</v>
      </c>
    </row>
    <row r="32260" spans="2:6" x14ac:dyDescent="0.2">
      <c r="B32260" s="7" t="s">
        <v>32366</v>
      </c>
      <c r="F32260" s="7">
        <v>325</v>
      </c>
    </row>
    <row r="32261" spans="2:6" x14ac:dyDescent="0.2">
      <c r="B32261" s="7" t="s">
        <v>32367</v>
      </c>
      <c r="F32261" s="7">
        <v>387</v>
      </c>
    </row>
    <row r="32262" spans="2:6" x14ac:dyDescent="0.2">
      <c r="B32262" s="7" t="s">
        <v>32368</v>
      </c>
      <c r="F32262" s="7">
        <v>349</v>
      </c>
    </row>
    <row r="32263" spans="2:6" x14ac:dyDescent="0.2">
      <c r="B32263" s="7" t="s">
        <v>32369</v>
      </c>
      <c r="F32263" s="7">
        <v>400</v>
      </c>
    </row>
    <row r="32264" spans="2:6" x14ac:dyDescent="0.2">
      <c r="B32264" s="7" t="s">
        <v>32370</v>
      </c>
      <c r="F32264" s="7">
        <v>310</v>
      </c>
    </row>
    <row r="32265" spans="2:6" x14ac:dyDescent="0.2">
      <c r="B32265" s="7" t="s">
        <v>32371</v>
      </c>
      <c r="F32265" s="7">
        <v>318</v>
      </c>
    </row>
    <row r="32266" spans="2:6" x14ac:dyDescent="0.2">
      <c r="B32266" s="7" t="s">
        <v>32372</v>
      </c>
      <c r="F32266" s="7">
        <v>377</v>
      </c>
    </row>
    <row r="32267" spans="2:6" x14ac:dyDescent="0.2">
      <c r="B32267" s="7" t="s">
        <v>32373</v>
      </c>
      <c r="F32267" s="7">
        <v>296</v>
      </c>
    </row>
    <row r="32268" spans="2:6" x14ac:dyDescent="0.2">
      <c r="B32268" s="7" t="s">
        <v>32374</v>
      </c>
      <c r="F32268" s="7">
        <v>269</v>
      </c>
    </row>
    <row r="32269" spans="2:6" x14ac:dyDescent="0.2">
      <c r="B32269" s="7" t="s">
        <v>32375</v>
      </c>
      <c r="F32269" s="7">
        <v>292</v>
      </c>
    </row>
    <row r="32270" spans="2:6" x14ac:dyDescent="0.2">
      <c r="B32270" s="7" t="s">
        <v>32376</v>
      </c>
      <c r="F32270" s="7">
        <v>361</v>
      </c>
    </row>
    <row r="32271" spans="2:6" x14ac:dyDescent="0.2">
      <c r="B32271" s="7" t="s">
        <v>32377</v>
      </c>
      <c r="F32271" s="7">
        <v>302</v>
      </c>
    </row>
    <row r="32272" spans="2:6" x14ac:dyDescent="0.2">
      <c r="B32272" s="7" t="s">
        <v>32378</v>
      </c>
      <c r="F32272" s="7">
        <v>313</v>
      </c>
    </row>
    <row r="32273" spans="2:6" x14ac:dyDescent="0.2">
      <c r="B32273" s="7" t="s">
        <v>32379</v>
      </c>
      <c r="F32273" s="7">
        <v>326</v>
      </c>
    </row>
    <row r="32274" spans="2:6" x14ac:dyDescent="0.2">
      <c r="B32274" s="7" t="s">
        <v>32380</v>
      </c>
      <c r="F32274" s="7">
        <v>402</v>
      </c>
    </row>
    <row r="32275" spans="2:6" x14ac:dyDescent="0.2">
      <c r="B32275" s="7" t="s">
        <v>32381</v>
      </c>
      <c r="F32275" s="7">
        <v>331</v>
      </c>
    </row>
    <row r="32276" spans="2:6" x14ac:dyDescent="0.2">
      <c r="B32276" s="7" t="s">
        <v>32382</v>
      </c>
      <c r="F32276" s="7">
        <v>205</v>
      </c>
    </row>
    <row r="32277" spans="2:6" x14ac:dyDescent="0.2">
      <c r="B32277" s="7" t="s">
        <v>32383</v>
      </c>
      <c r="F32277" s="7">
        <v>351</v>
      </c>
    </row>
    <row r="32278" spans="2:6" x14ac:dyDescent="0.2">
      <c r="B32278" s="7" t="s">
        <v>32384</v>
      </c>
      <c r="F32278" s="7">
        <v>431</v>
      </c>
    </row>
    <row r="32279" spans="2:6" x14ac:dyDescent="0.2">
      <c r="B32279" s="7" t="s">
        <v>32385</v>
      </c>
      <c r="F32279" s="7">
        <v>371</v>
      </c>
    </row>
    <row r="32280" spans="2:6" x14ac:dyDescent="0.2">
      <c r="B32280" s="7" t="s">
        <v>32386</v>
      </c>
      <c r="F32280" s="7">
        <v>263</v>
      </c>
    </row>
    <row r="32281" spans="2:6" x14ac:dyDescent="0.2">
      <c r="B32281" s="7" t="s">
        <v>32387</v>
      </c>
      <c r="F32281" s="7">
        <v>375</v>
      </c>
    </row>
    <row r="32282" spans="2:6" x14ac:dyDescent="0.2">
      <c r="B32282" s="7" t="s">
        <v>32388</v>
      </c>
      <c r="F32282" s="7">
        <v>338</v>
      </c>
    </row>
    <row r="32283" spans="2:6" x14ac:dyDescent="0.2">
      <c r="B32283" s="7" t="s">
        <v>32389</v>
      </c>
      <c r="F32283" s="7">
        <v>339</v>
      </c>
    </row>
    <row r="32284" spans="2:6" x14ac:dyDescent="0.2">
      <c r="B32284" s="7" t="s">
        <v>32390</v>
      </c>
      <c r="F32284" s="7">
        <v>324</v>
      </c>
    </row>
    <row r="32285" spans="2:6" x14ac:dyDescent="0.2">
      <c r="B32285" s="7" t="s">
        <v>32391</v>
      </c>
      <c r="F32285" s="7">
        <v>404</v>
      </c>
    </row>
    <row r="32286" spans="2:6" x14ac:dyDescent="0.2">
      <c r="B32286" s="7" t="s">
        <v>32392</v>
      </c>
      <c r="F32286" s="7">
        <v>275</v>
      </c>
    </row>
    <row r="32287" spans="2:6" x14ac:dyDescent="0.2">
      <c r="B32287" s="7" t="s">
        <v>32393</v>
      </c>
      <c r="F32287" s="7">
        <v>327</v>
      </c>
    </row>
    <row r="32288" spans="2:6" x14ac:dyDescent="0.2">
      <c r="B32288" s="7" t="s">
        <v>32394</v>
      </c>
      <c r="F32288" s="7">
        <v>292</v>
      </c>
    </row>
    <row r="32289" spans="2:6" x14ac:dyDescent="0.2">
      <c r="B32289" s="7" t="s">
        <v>32395</v>
      </c>
      <c r="F32289" s="7">
        <v>361</v>
      </c>
    </row>
    <row r="32290" spans="2:6" x14ac:dyDescent="0.2">
      <c r="B32290" s="7" t="s">
        <v>32396</v>
      </c>
      <c r="F32290" s="7">
        <v>333</v>
      </c>
    </row>
    <row r="32291" spans="2:6" x14ac:dyDescent="0.2">
      <c r="B32291" s="7" t="s">
        <v>32397</v>
      </c>
      <c r="F32291" s="7">
        <v>259</v>
      </c>
    </row>
    <row r="32292" spans="2:6" x14ac:dyDescent="0.2">
      <c r="B32292" s="7" t="s">
        <v>32398</v>
      </c>
      <c r="F32292" s="7">
        <v>334</v>
      </c>
    </row>
    <row r="32293" spans="2:6" x14ac:dyDescent="0.2">
      <c r="B32293" s="7" t="s">
        <v>32399</v>
      </c>
      <c r="F32293" s="7">
        <v>287</v>
      </c>
    </row>
    <row r="32294" spans="2:6" x14ac:dyDescent="0.2">
      <c r="B32294" s="7" t="s">
        <v>32400</v>
      </c>
      <c r="F32294" s="7">
        <v>344</v>
      </c>
    </row>
    <row r="32295" spans="2:6" x14ac:dyDescent="0.2">
      <c r="B32295" s="7" t="s">
        <v>32401</v>
      </c>
      <c r="F32295" s="7">
        <v>346</v>
      </c>
    </row>
    <row r="32296" spans="2:6" x14ac:dyDescent="0.2">
      <c r="B32296" s="7" t="s">
        <v>32402</v>
      </c>
      <c r="F32296" s="7">
        <v>248</v>
      </c>
    </row>
    <row r="32297" spans="2:6" x14ac:dyDescent="0.2">
      <c r="B32297" s="7" t="s">
        <v>32403</v>
      </c>
      <c r="F32297" s="7">
        <v>168</v>
      </c>
    </row>
    <row r="32298" spans="2:6" x14ac:dyDescent="0.2">
      <c r="B32298" s="7" t="s">
        <v>32404</v>
      </c>
      <c r="F32298" s="7">
        <v>331</v>
      </c>
    </row>
    <row r="32299" spans="2:6" x14ac:dyDescent="0.2">
      <c r="B32299" s="7" t="s">
        <v>32405</v>
      </c>
      <c r="F32299" s="7">
        <v>299</v>
      </c>
    </row>
    <row r="32300" spans="2:6" x14ac:dyDescent="0.2">
      <c r="B32300" s="7" t="s">
        <v>32406</v>
      </c>
      <c r="F32300" s="7">
        <v>399</v>
      </c>
    </row>
    <row r="32301" spans="2:6" x14ac:dyDescent="0.2">
      <c r="B32301" s="7" t="s">
        <v>32407</v>
      </c>
      <c r="F32301" s="7">
        <v>382</v>
      </c>
    </row>
    <row r="32302" spans="2:6" x14ac:dyDescent="0.2">
      <c r="B32302" s="7" t="s">
        <v>32408</v>
      </c>
      <c r="F32302" s="7">
        <v>382</v>
      </c>
    </row>
    <row r="32303" spans="2:6" x14ac:dyDescent="0.2">
      <c r="B32303" s="7" t="s">
        <v>32409</v>
      </c>
      <c r="F32303" s="7">
        <v>329</v>
      </c>
    </row>
    <row r="32304" spans="2:6" x14ac:dyDescent="0.2">
      <c r="B32304" s="7" t="s">
        <v>32410</v>
      </c>
      <c r="F32304" s="7">
        <v>386</v>
      </c>
    </row>
    <row r="32305" spans="2:6" x14ac:dyDescent="0.2">
      <c r="B32305" s="7" t="s">
        <v>32411</v>
      </c>
      <c r="F32305" s="7">
        <v>355</v>
      </c>
    </row>
    <row r="32306" spans="2:6" x14ac:dyDescent="0.2">
      <c r="B32306" s="7" t="s">
        <v>32412</v>
      </c>
      <c r="F32306" s="7">
        <v>283</v>
      </c>
    </row>
    <row r="32307" spans="2:6" x14ac:dyDescent="0.2">
      <c r="B32307" s="7" t="s">
        <v>32413</v>
      </c>
      <c r="F32307" s="7">
        <v>335</v>
      </c>
    </row>
    <row r="32308" spans="2:6" x14ac:dyDescent="0.2">
      <c r="B32308" s="7" t="s">
        <v>32414</v>
      </c>
      <c r="F32308" s="7">
        <v>402</v>
      </c>
    </row>
    <row r="32309" spans="2:6" x14ac:dyDescent="0.2">
      <c r="B32309" s="7" t="s">
        <v>32415</v>
      </c>
      <c r="F32309" s="7">
        <v>275</v>
      </c>
    </row>
    <row r="32310" spans="2:6" x14ac:dyDescent="0.2">
      <c r="B32310" s="7" t="s">
        <v>32416</v>
      </c>
      <c r="F32310" s="7">
        <v>360</v>
      </c>
    </row>
    <row r="32311" spans="2:6" x14ac:dyDescent="0.2">
      <c r="B32311" s="7" t="s">
        <v>32417</v>
      </c>
      <c r="F32311" s="7">
        <v>239</v>
      </c>
    </row>
    <row r="32312" spans="2:6" x14ac:dyDescent="0.2">
      <c r="B32312" s="7" t="s">
        <v>32418</v>
      </c>
      <c r="F32312" s="7">
        <v>225</v>
      </c>
    </row>
    <row r="32313" spans="2:6" x14ac:dyDescent="0.2">
      <c r="B32313" s="7" t="s">
        <v>32419</v>
      </c>
      <c r="F32313" s="7">
        <v>217</v>
      </c>
    </row>
    <row r="32314" spans="2:6" x14ac:dyDescent="0.2">
      <c r="B32314" s="7" t="s">
        <v>32420</v>
      </c>
      <c r="F32314" s="7">
        <v>0</v>
      </c>
    </row>
    <row r="32315" spans="2:6" x14ac:dyDescent="0.2">
      <c r="B32315" s="7" t="s">
        <v>32421</v>
      </c>
      <c r="F32315" s="7">
        <v>395</v>
      </c>
    </row>
    <row r="32316" spans="2:6" x14ac:dyDescent="0.2">
      <c r="B32316" s="7" t="s">
        <v>32422</v>
      </c>
      <c r="F32316" s="7">
        <v>320</v>
      </c>
    </row>
    <row r="32317" spans="2:6" x14ac:dyDescent="0.2">
      <c r="B32317" s="7" t="s">
        <v>32423</v>
      </c>
      <c r="F32317" s="7">
        <v>342</v>
      </c>
    </row>
    <row r="32318" spans="2:6" x14ac:dyDescent="0.2">
      <c r="B32318" s="7" t="s">
        <v>32424</v>
      </c>
      <c r="F32318" s="7">
        <v>382</v>
      </c>
    </row>
    <row r="32319" spans="2:6" x14ac:dyDescent="0.2">
      <c r="B32319" s="7" t="s">
        <v>32425</v>
      </c>
      <c r="F32319" s="7">
        <v>290</v>
      </c>
    </row>
    <row r="32320" spans="2:6" x14ac:dyDescent="0.2">
      <c r="B32320" s="7" t="s">
        <v>32426</v>
      </c>
      <c r="F32320" s="7">
        <v>228</v>
      </c>
    </row>
    <row r="32321" spans="2:6" x14ac:dyDescent="0.2">
      <c r="B32321" s="7" t="s">
        <v>32427</v>
      </c>
      <c r="F32321" s="7">
        <v>292</v>
      </c>
    </row>
    <row r="32322" spans="2:6" x14ac:dyDescent="0.2">
      <c r="B32322" s="7" t="s">
        <v>32428</v>
      </c>
      <c r="F32322" s="7">
        <v>295</v>
      </c>
    </row>
    <row r="32323" spans="2:6" x14ac:dyDescent="0.2">
      <c r="B32323" s="7" t="s">
        <v>32429</v>
      </c>
      <c r="F32323" s="7">
        <v>317</v>
      </c>
    </row>
    <row r="32324" spans="2:6" x14ac:dyDescent="0.2">
      <c r="B32324" s="7" t="s">
        <v>32430</v>
      </c>
      <c r="F32324" s="7">
        <v>327</v>
      </c>
    </row>
    <row r="32325" spans="2:6" x14ac:dyDescent="0.2">
      <c r="B32325" s="7" t="s">
        <v>32431</v>
      </c>
      <c r="F32325" s="7">
        <v>267</v>
      </c>
    </row>
    <row r="32326" spans="2:6" x14ac:dyDescent="0.2">
      <c r="B32326" s="7" t="s">
        <v>32432</v>
      </c>
      <c r="F32326" s="7">
        <v>357</v>
      </c>
    </row>
    <row r="32327" spans="2:6" x14ac:dyDescent="0.2">
      <c r="B32327" s="7" t="s">
        <v>32433</v>
      </c>
      <c r="F32327" s="7">
        <v>306</v>
      </c>
    </row>
    <row r="32328" spans="2:6" x14ac:dyDescent="0.2">
      <c r="B32328" s="7" t="s">
        <v>32434</v>
      </c>
      <c r="F32328" s="7">
        <v>199</v>
      </c>
    </row>
    <row r="32329" spans="2:6" x14ac:dyDescent="0.2">
      <c r="B32329" s="7" t="s">
        <v>32435</v>
      </c>
      <c r="F32329" s="7">
        <v>229</v>
      </c>
    </row>
    <row r="32330" spans="2:6" x14ac:dyDescent="0.2">
      <c r="B32330" s="7" t="s">
        <v>32436</v>
      </c>
      <c r="F32330" s="7">
        <v>261</v>
      </c>
    </row>
    <row r="32331" spans="2:6" x14ac:dyDescent="0.2">
      <c r="B32331" s="7" t="s">
        <v>32437</v>
      </c>
      <c r="F32331" s="7">
        <v>276</v>
      </c>
    </row>
    <row r="32332" spans="2:6" x14ac:dyDescent="0.2">
      <c r="B32332" s="7" t="s">
        <v>32438</v>
      </c>
      <c r="F32332" s="7">
        <v>229</v>
      </c>
    </row>
    <row r="32333" spans="2:6" x14ac:dyDescent="0.2">
      <c r="B32333" s="7" t="s">
        <v>32439</v>
      </c>
      <c r="F32333" s="7">
        <v>324</v>
      </c>
    </row>
    <row r="32334" spans="2:6" x14ac:dyDescent="0.2">
      <c r="B32334" s="7" t="s">
        <v>32440</v>
      </c>
      <c r="F32334" s="7">
        <v>335</v>
      </c>
    </row>
    <row r="32335" spans="2:6" x14ac:dyDescent="0.2">
      <c r="B32335" s="7" t="s">
        <v>32441</v>
      </c>
      <c r="F32335" s="7">
        <v>319</v>
      </c>
    </row>
    <row r="32336" spans="2:6" x14ac:dyDescent="0.2">
      <c r="B32336" s="7" t="s">
        <v>32442</v>
      </c>
      <c r="F32336" s="7">
        <v>325</v>
      </c>
    </row>
    <row r="32337" spans="2:6" x14ac:dyDescent="0.2">
      <c r="B32337" s="7" t="s">
        <v>32443</v>
      </c>
      <c r="F32337" s="7">
        <v>372</v>
      </c>
    </row>
    <row r="32338" spans="2:6" x14ac:dyDescent="0.2">
      <c r="B32338" s="7" t="s">
        <v>32444</v>
      </c>
      <c r="F32338" s="7">
        <v>313</v>
      </c>
    </row>
    <row r="32339" spans="2:6" x14ac:dyDescent="0.2">
      <c r="B32339" s="7" t="s">
        <v>32445</v>
      </c>
      <c r="F32339" s="7">
        <v>172</v>
      </c>
    </row>
    <row r="32340" spans="2:6" x14ac:dyDescent="0.2">
      <c r="B32340" s="7" t="s">
        <v>32446</v>
      </c>
      <c r="F32340" s="7">
        <v>314</v>
      </c>
    </row>
    <row r="32341" spans="2:6" x14ac:dyDescent="0.2">
      <c r="B32341" s="7" t="s">
        <v>32447</v>
      </c>
      <c r="F32341" s="7">
        <v>179</v>
      </c>
    </row>
    <row r="32342" spans="2:6" x14ac:dyDescent="0.2">
      <c r="B32342" s="7" t="s">
        <v>32448</v>
      </c>
      <c r="F32342" s="7">
        <v>371</v>
      </c>
    </row>
    <row r="32343" spans="2:6" x14ac:dyDescent="0.2">
      <c r="B32343" s="7" t="s">
        <v>32449</v>
      </c>
      <c r="F32343" s="7">
        <v>284</v>
      </c>
    </row>
    <row r="32344" spans="2:6" x14ac:dyDescent="0.2">
      <c r="B32344" s="7" t="s">
        <v>32450</v>
      </c>
      <c r="F32344" s="7">
        <v>295</v>
      </c>
    </row>
    <row r="32345" spans="2:6" x14ac:dyDescent="0.2">
      <c r="B32345" s="7" t="s">
        <v>32451</v>
      </c>
      <c r="F32345" s="7">
        <v>297</v>
      </c>
    </row>
    <row r="32346" spans="2:6" x14ac:dyDescent="0.2">
      <c r="B32346" s="7" t="s">
        <v>32452</v>
      </c>
      <c r="F32346" s="7">
        <v>330</v>
      </c>
    </row>
    <row r="32347" spans="2:6" x14ac:dyDescent="0.2">
      <c r="B32347" s="7" t="s">
        <v>32453</v>
      </c>
      <c r="F32347" s="7">
        <v>384</v>
      </c>
    </row>
    <row r="32348" spans="2:6" x14ac:dyDescent="0.2">
      <c r="B32348" s="7" t="s">
        <v>32454</v>
      </c>
      <c r="F32348" s="7">
        <v>302</v>
      </c>
    </row>
    <row r="32349" spans="2:6" x14ac:dyDescent="0.2">
      <c r="B32349" s="7" t="s">
        <v>32455</v>
      </c>
      <c r="F32349" s="7">
        <v>287</v>
      </c>
    </row>
    <row r="32350" spans="2:6" x14ac:dyDescent="0.2">
      <c r="B32350" s="7" t="s">
        <v>32456</v>
      </c>
      <c r="F32350" s="7">
        <v>364</v>
      </c>
    </row>
    <row r="32351" spans="2:6" x14ac:dyDescent="0.2">
      <c r="B32351" s="7" t="s">
        <v>32457</v>
      </c>
      <c r="F32351" s="7">
        <v>370</v>
      </c>
    </row>
    <row r="32352" spans="2:6" x14ac:dyDescent="0.2">
      <c r="B32352" s="7" t="s">
        <v>32458</v>
      </c>
      <c r="F32352" s="7">
        <v>287</v>
      </c>
    </row>
    <row r="32353" spans="2:6" x14ac:dyDescent="0.2">
      <c r="B32353" s="7" t="s">
        <v>32459</v>
      </c>
      <c r="F32353" s="7">
        <v>346</v>
      </c>
    </row>
    <row r="32354" spans="2:6" x14ac:dyDescent="0.2">
      <c r="B32354" s="7" t="s">
        <v>32460</v>
      </c>
      <c r="F32354" s="7">
        <v>294</v>
      </c>
    </row>
    <row r="32355" spans="2:6" x14ac:dyDescent="0.2">
      <c r="B32355" s="7" t="s">
        <v>32461</v>
      </c>
      <c r="F32355" s="7">
        <v>362</v>
      </c>
    </row>
    <row r="32356" spans="2:6" x14ac:dyDescent="0.2">
      <c r="B32356" s="7" t="s">
        <v>32462</v>
      </c>
      <c r="F32356" s="7">
        <v>314</v>
      </c>
    </row>
    <row r="32357" spans="2:6" x14ac:dyDescent="0.2">
      <c r="B32357" s="7" t="s">
        <v>32463</v>
      </c>
      <c r="F32357" s="7">
        <v>377</v>
      </c>
    </row>
    <row r="32358" spans="2:6" x14ac:dyDescent="0.2">
      <c r="B32358" s="7" t="s">
        <v>32464</v>
      </c>
      <c r="F32358" s="7">
        <v>323</v>
      </c>
    </row>
    <row r="32359" spans="2:6" x14ac:dyDescent="0.2">
      <c r="B32359" s="7" t="s">
        <v>32465</v>
      </c>
      <c r="F32359" s="7">
        <v>373</v>
      </c>
    </row>
    <row r="32360" spans="2:6" x14ac:dyDescent="0.2">
      <c r="B32360" s="7" t="s">
        <v>32466</v>
      </c>
      <c r="F32360" s="7">
        <v>390</v>
      </c>
    </row>
    <row r="32361" spans="2:6" x14ac:dyDescent="0.2">
      <c r="B32361" s="7" t="s">
        <v>32467</v>
      </c>
      <c r="F32361" s="7">
        <v>384</v>
      </c>
    </row>
    <row r="32362" spans="2:6" x14ac:dyDescent="0.2">
      <c r="B32362" s="7" t="s">
        <v>32468</v>
      </c>
      <c r="F32362" s="7">
        <v>389</v>
      </c>
    </row>
    <row r="32363" spans="2:6" x14ac:dyDescent="0.2">
      <c r="B32363" s="7" t="s">
        <v>32469</v>
      </c>
      <c r="F32363" s="7">
        <v>391</v>
      </c>
    </row>
    <row r="32364" spans="2:6" x14ac:dyDescent="0.2">
      <c r="B32364" s="7" t="s">
        <v>32470</v>
      </c>
      <c r="F32364" s="7">
        <v>282</v>
      </c>
    </row>
    <row r="32365" spans="2:6" x14ac:dyDescent="0.2">
      <c r="B32365" s="7" t="s">
        <v>32471</v>
      </c>
      <c r="F32365" s="7">
        <v>297</v>
      </c>
    </row>
    <row r="32366" spans="2:6" x14ac:dyDescent="0.2">
      <c r="B32366" s="7" t="s">
        <v>32472</v>
      </c>
      <c r="F32366" s="7">
        <v>236</v>
      </c>
    </row>
    <row r="32367" spans="2:6" x14ac:dyDescent="0.2">
      <c r="B32367" s="7" t="s">
        <v>32473</v>
      </c>
      <c r="F32367" s="7">
        <v>356</v>
      </c>
    </row>
    <row r="32368" spans="2:6" x14ac:dyDescent="0.2">
      <c r="B32368" s="7" t="s">
        <v>32474</v>
      </c>
      <c r="F32368" s="7">
        <v>299</v>
      </c>
    </row>
    <row r="32369" spans="2:6" x14ac:dyDescent="0.2">
      <c r="B32369" s="7" t="s">
        <v>32475</v>
      </c>
      <c r="F32369" s="7">
        <v>303</v>
      </c>
    </row>
    <row r="32370" spans="2:6" x14ac:dyDescent="0.2">
      <c r="B32370" s="7" t="s">
        <v>32476</v>
      </c>
      <c r="F32370" s="7">
        <v>311</v>
      </c>
    </row>
    <row r="32371" spans="2:6" x14ac:dyDescent="0.2">
      <c r="B32371" s="7" t="s">
        <v>32477</v>
      </c>
      <c r="F32371" s="7">
        <v>344</v>
      </c>
    </row>
    <row r="32372" spans="2:6" x14ac:dyDescent="0.2">
      <c r="B32372" s="7" t="s">
        <v>32478</v>
      </c>
      <c r="F32372" s="7">
        <v>250</v>
      </c>
    </row>
    <row r="32373" spans="2:6" x14ac:dyDescent="0.2">
      <c r="B32373" s="7" t="s">
        <v>32479</v>
      </c>
      <c r="F32373" s="7">
        <v>364</v>
      </c>
    </row>
    <row r="32374" spans="2:6" x14ac:dyDescent="0.2">
      <c r="B32374" s="7" t="s">
        <v>32480</v>
      </c>
      <c r="F32374" s="7">
        <v>449</v>
      </c>
    </row>
    <row r="32375" spans="2:6" x14ac:dyDescent="0.2">
      <c r="B32375" s="7" t="s">
        <v>32481</v>
      </c>
      <c r="F32375" s="7">
        <v>343</v>
      </c>
    </row>
    <row r="32376" spans="2:6" x14ac:dyDescent="0.2">
      <c r="B32376" s="7" t="s">
        <v>32482</v>
      </c>
      <c r="F32376" s="7">
        <v>245</v>
      </c>
    </row>
    <row r="32377" spans="2:6" x14ac:dyDescent="0.2">
      <c r="B32377" s="7" t="s">
        <v>32483</v>
      </c>
      <c r="F32377" s="7">
        <v>399</v>
      </c>
    </row>
    <row r="32378" spans="2:6" x14ac:dyDescent="0.2">
      <c r="B32378" s="7" t="s">
        <v>32484</v>
      </c>
      <c r="F32378" s="7">
        <v>291</v>
      </c>
    </row>
    <row r="32379" spans="2:6" x14ac:dyDescent="0.2">
      <c r="B32379" s="7" t="s">
        <v>32485</v>
      </c>
      <c r="F32379" s="7">
        <v>290</v>
      </c>
    </row>
    <row r="32380" spans="2:6" x14ac:dyDescent="0.2">
      <c r="B32380" s="7" t="s">
        <v>32486</v>
      </c>
      <c r="F32380" s="7">
        <v>253</v>
      </c>
    </row>
    <row r="32381" spans="2:6" x14ac:dyDescent="0.2">
      <c r="B32381" s="7" t="s">
        <v>32487</v>
      </c>
      <c r="F32381" s="7">
        <v>368</v>
      </c>
    </row>
    <row r="32382" spans="2:6" x14ac:dyDescent="0.2">
      <c r="B32382" s="7" t="s">
        <v>32488</v>
      </c>
      <c r="F32382" s="7">
        <v>352</v>
      </c>
    </row>
    <row r="32383" spans="2:6" x14ac:dyDescent="0.2">
      <c r="B32383" s="7" t="s">
        <v>32489</v>
      </c>
      <c r="F32383" s="7">
        <v>315</v>
      </c>
    </row>
    <row r="32384" spans="2:6" x14ac:dyDescent="0.2">
      <c r="B32384" s="7" t="s">
        <v>32490</v>
      </c>
      <c r="F32384" s="7">
        <v>328</v>
      </c>
    </row>
    <row r="32385" spans="2:6" x14ac:dyDescent="0.2">
      <c r="B32385" s="7" t="s">
        <v>32491</v>
      </c>
      <c r="F32385" s="7">
        <v>367</v>
      </c>
    </row>
    <row r="32386" spans="2:6" x14ac:dyDescent="0.2">
      <c r="B32386" s="7" t="s">
        <v>32492</v>
      </c>
      <c r="F32386" s="7">
        <v>249</v>
      </c>
    </row>
    <row r="32387" spans="2:6" x14ac:dyDescent="0.2">
      <c r="B32387" s="7" t="s">
        <v>32493</v>
      </c>
      <c r="F32387" s="7">
        <v>394</v>
      </c>
    </row>
    <row r="32388" spans="2:6" x14ac:dyDescent="0.2">
      <c r="B32388" s="7" t="s">
        <v>32494</v>
      </c>
      <c r="F32388" s="7">
        <v>367</v>
      </c>
    </row>
    <row r="32389" spans="2:6" x14ac:dyDescent="0.2">
      <c r="B32389" s="7" t="s">
        <v>32495</v>
      </c>
      <c r="F32389" s="7">
        <v>270</v>
      </c>
    </row>
    <row r="32390" spans="2:6" x14ac:dyDescent="0.2">
      <c r="B32390" s="7" t="s">
        <v>32496</v>
      </c>
      <c r="F32390" s="7">
        <v>365</v>
      </c>
    </row>
    <row r="32391" spans="2:6" x14ac:dyDescent="0.2">
      <c r="B32391" s="7" t="s">
        <v>32497</v>
      </c>
      <c r="F32391" s="7">
        <v>376</v>
      </c>
    </row>
    <row r="32392" spans="2:6" x14ac:dyDescent="0.2">
      <c r="B32392" s="7" t="s">
        <v>32498</v>
      </c>
      <c r="F32392" s="7">
        <v>316</v>
      </c>
    </row>
    <row r="32393" spans="2:6" x14ac:dyDescent="0.2">
      <c r="B32393" s="7" t="s">
        <v>32499</v>
      </c>
      <c r="F32393" s="7">
        <v>287</v>
      </c>
    </row>
    <row r="32394" spans="2:6" x14ac:dyDescent="0.2">
      <c r="B32394" s="7" t="s">
        <v>32500</v>
      </c>
      <c r="F32394" s="7">
        <v>399</v>
      </c>
    </row>
    <row r="32395" spans="2:6" x14ac:dyDescent="0.2">
      <c r="B32395" s="7" t="s">
        <v>32501</v>
      </c>
      <c r="F32395" s="7">
        <v>261</v>
      </c>
    </row>
    <row r="32396" spans="2:6" x14ac:dyDescent="0.2">
      <c r="B32396" s="7" t="s">
        <v>32502</v>
      </c>
      <c r="F32396" s="7">
        <v>312</v>
      </c>
    </row>
    <row r="32397" spans="2:6" x14ac:dyDescent="0.2">
      <c r="B32397" s="7" t="s">
        <v>32503</v>
      </c>
      <c r="F32397" s="7">
        <v>178</v>
      </c>
    </row>
    <row r="32398" spans="2:6" x14ac:dyDescent="0.2">
      <c r="B32398" s="7" t="s">
        <v>32504</v>
      </c>
      <c r="F32398" s="7">
        <v>307</v>
      </c>
    </row>
    <row r="32399" spans="2:6" x14ac:dyDescent="0.2">
      <c r="B32399" s="7" t="s">
        <v>32505</v>
      </c>
      <c r="F32399" s="7">
        <v>302</v>
      </c>
    </row>
    <row r="32400" spans="2:6" x14ac:dyDescent="0.2">
      <c r="B32400" s="7" t="s">
        <v>32506</v>
      </c>
      <c r="F32400" s="7">
        <v>342</v>
      </c>
    </row>
    <row r="32401" spans="2:6" x14ac:dyDescent="0.2">
      <c r="B32401" s="7" t="s">
        <v>32507</v>
      </c>
      <c r="F32401" s="7">
        <v>416</v>
      </c>
    </row>
    <row r="32402" spans="2:6" x14ac:dyDescent="0.2">
      <c r="B32402" s="7" t="s">
        <v>32508</v>
      </c>
      <c r="F32402" s="7">
        <v>380</v>
      </c>
    </row>
    <row r="32403" spans="2:6" x14ac:dyDescent="0.2">
      <c r="B32403" s="7" t="s">
        <v>32509</v>
      </c>
      <c r="F32403" s="7">
        <v>272</v>
      </c>
    </row>
    <row r="32404" spans="2:6" x14ac:dyDescent="0.2">
      <c r="B32404" s="7" t="s">
        <v>32510</v>
      </c>
      <c r="F32404" s="7">
        <v>380</v>
      </c>
    </row>
    <row r="32405" spans="2:6" x14ac:dyDescent="0.2">
      <c r="B32405" s="7" t="s">
        <v>32511</v>
      </c>
      <c r="F32405" s="7">
        <v>398</v>
      </c>
    </row>
    <row r="32406" spans="2:6" x14ac:dyDescent="0.2">
      <c r="B32406" s="7" t="s">
        <v>32512</v>
      </c>
      <c r="F32406" s="7">
        <v>354</v>
      </c>
    </row>
    <row r="32407" spans="2:6" x14ac:dyDescent="0.2">
      <c r="B32407" s="7" t="s">
        <v>32513</v>
      </c>
      <c r="F32407" s="7">
        <v>308</v>
      </c>
    </row>
    <row r="32408" spans="2:6" x14ac:dyDescent="0.2">
      <c r="B32408" s="7" t="s">
        <v>32514</v>
      </c>
      <c r="F32408" s="7">
        <v>368</v>
      </c>
    </row>
    <row r="32409" spans="2:6" x14ac:dyDescent="0.2">
      <c r="B32409" s="7" t="s">
        <v>32515</v>
      </c>
      <c r="F32409" s="7">
        <v>225</v>
      </c>
    </row>
    <row r="32410" spans="2:6" x14ac:dyDescent="0.2">
      <c r="B32410" s="7" t="s">
        <v>32516</v>
      </c>
      <c r="F32410" s="7">
        <v>462</v>
      </c>
    </row>
    <row r="32411" spans="2:6" x14ac:dyDescent="0.2">
      <c r="B32411" s="7" t="s">
        <v>32517</v>
      </c>
      <c r="F32411" s="7">
        <v>249</v>
      </c>
    </row>
    <row r="32412" spans="2:6" x14ac:dyDescent="0.2">
      <c r="B32412" s="7" t="s">
        <v>32518</v>
      </c>
      <c r="F32412" s="7">
        <v>211</v>
      </c>
    </row>
    <row r="32413" spans="2:6" x14ac:dyDescent="0.2">
      <c r="B32413" s="7" t="s">
        <v>32519</v>
      </c>
      <c r="F32413" s="7">
        <v>280</v>
      </c>
    </row>
    <row r="32414" spans="2:6" x14ac:dyDescent="0.2">
      <c r="B32414" s="7" t="s">
        <v>32520</v>
      </c>
      <c r="F32414" s="7">
        <v>0</v>
      </c>
    </row>
    <row r="32415" spans="2:6" x14ac:dyDescent="0.2">
      <c r="B32415" s="7" t="s">
        <v>32521</v>
      </c>
      <c r="F32415" s="7">
        <v>448</v>
      </c>
    </row>
    <row r="32416" spans="2:6" x14ac:dyDescent="0.2">
      <c r="B32416" s="7" t="s">
        <v>32522</v>
      </c>
      <c r="F32416" s="7">
        <v>454</v>
      </c>
    </row>
    <row r="32417" spans="2:6" x14ac:dyDescent="0.2">
      <c r="B32417" s="7" t="s">
        <v>32523</v>
      </c>
      <c r="F32417" s="7">
        <v>375</v>
      </c>
    </row>
    <row r="32418" spans="2:6" x14ac:dyDescent="0.2">
      <c r="B32418" s="7" t="s">
        <v>32524</v>
      </c>
      <c r="F32418" s="7">
        <v>527</v>
      </c>
    </row>
    <row r="32419" spans="2:6" x14ac:dyDescent="0.2">
      <c r="B32419" s="7" t="s">
        <v>32525</v>
      </c>
      <c r="F32419" s="7">
        <v>208</v>
      </c>
    </row>
    <row r="32420" spans="2:6" x14ac:dyDescent="0.2">
      <c r="B32420" s="7" t="s">
        <v>32526</v>
      </c>
      <c r="F32420" s="7">
        <v>164</v>
      </c>
    </row>
    <row r="32421" spans="2:6" x14ac:dyDescent="0.2">
      <c r="B32421" s="7" t="s">
        <v>32527</v>
      </c>
      <c r="F32421" s="7">
        <v>305</v>
      </c>
    </row>
    <row r="32422" spans="2:6" x14ac:dyDescent="0.2">
      <c r="B32422" s="7" t="s">
        <v>32528</v>
      </c>
      <c r="F32422" s="7">
        <v>335</v>
      </c>
    </row>
    <row r="32423" spans="2:6" x14ac:dyDescent="0.2">
      <c r="B32423" s="7" t="s">
        <v>32529</v>
      </c>
      <c r="F32423" s="7">
        <v>322</v>
      </c>
    </row>
    <row r="32424" spans="2:6" x14ac:dyDescent="0.2">
      <c r="B32424" s="7" t="s">
        <v>32530</v>
      </c>
      <c r="F32424" s="7">
        <v>435</v>
      </c>
    </row>
    <row r="32425" spans="2:6" x14ac:dyDescent="0.2">
      <c r="B32425" s="7" t="s">
        <v>32531</v>
      </c>
      <c r="F32425" s="7">
        <v>332</v>
      </c>
    </row>
    <row r="32426" spans="2:6" x14ac:dyDescent="0.2">
      <c r="B32426" s="7" t="s">
        <v>32532</v>
      </c>
      <c r="F32426" s="7">
        <v>194</v>
      </c>
    </row>
    <row r="32427" spans="2:6" x14ac:dyDescent="0.2">
      <c r="B32427" s="7" t="s">
        <v>32533</v>
      </c>
      <c r="F32427" s="7">
        <v>347</v>
      </c>
    </row>
    <row r="32428" spans="2:6" x14ac:dyDescent="0.2">
      <c r="B32428" s="7" t="s">
        <v>32534</v>
      </c>
      <c r="F32428" s="7">
        <v>277</v>
      </c>
    </row>
    <row r="32429" spans="2:6" x14ac:dyDescent="0.2">
      <c r="B32429" s="7" t="s">
        <v>32535</v>
      </c>
      <c r="F32429" s="7">
        <v>269</v>
      </c>
    </row>
    <row r="32430" spans="2:6" x14ac:dyDescent="0.2">
      <c r="B32430" s="7" t="s">
        <v>32536</v>
      </c>
      <c r="F32430" s="7">
        <v>329</v>
      </c>
    </row>
    <row r="32431" spans="2:6" x14ac:dyDescent="0.2">
      <c r="B32431" s="7" t="s">
        <v>32537</v>
      </c>
      <c r="F32431" s="7">
        <v>357</v>
      </c>
    </row>
    <row r="32432" spans="2:6" x14ac:dyDescent="0.2">
      <c r="B32432" s="7" t="s">
        <v>32538</v>
      </c>
      <c r="F32432" s="7">
        <v>331</v>
      </c>
    </row>
    <row r="32433" spans="2:6" x14ac:dyDescent="0.2">
      <c r="B32433" s="7" t="s">
        <v>32539</v>
      </c>
      <c r="F32433" s="7">
        <v>305</v>
      </c>
    </row>
    <row r="32434" spans="2:6" x14ac:dyDescent="0.2">
      <c r="B32434" s="7" t="s">
        <v>32540</v>
      </c>
      <c r="F32434" s="7">
        <v>322</v>
      </c>
    </row>
    <row r="32435" spans="2:6" x14ac:dyDescent="0.2">
      <c r="B32435" s="7" t="s">
        <v>32541</v>
      </c>
      <c r="F32435" s="7">
        <v>317</v>
      </c>
    </row>
    <row r="32436" spans="2:6" x14ac:dyDescent="0.2">
      <c r="B32436" s="7" t="s">
        <v>32542</v>
      </c>
      <c r="F32436" s="7">
        <v>266</v>
      </c>
    </row>
    <row r="32437" spans="2:6" x14ac:dyDescent="0.2">
      <c r="B32437" s="7" t="s">
        <v>32543</v>
      </c>
      <c r="F32437" s="7">
        <v>269</v>
      </c>
    </row>
    <row r="32438" spans="2:6" x14ac:dyDescent="0.2">
      <c r="B32438" s="7" t="s">
        <v>32544</v>
      </c>
      <c r="F32438" s="7">
        <v>312</v>
      </c>
    </row>
    <row r="32439" spans="2:6" x14ac:dyDescent="0.2">
      <c r="B32439" s="7" t="s">
        <v>32545</v>
      </c>
      <c r="F32439" s="7">
        <v>160</v>
      </c>
    </row>
    <row r="32440" spans="2:6" x14ac:dyDescent="0.2">
      <c r="B32440" s="7" t="s">
        <v>32546</v>
      </c>
      <c r="F32440" s="7">
        <v>325</v>
      </c>
    </row>
    <row r="32441" spans="2:6" x14ac:dyDescent="0.2">
      <c r="B32441" s="7" t="s">
        <v>32547</v>
      </c>
      <c r="F32441" s="7">
        <v>236</v>
      </c>
    </row>
    <row r="32442" spans="2:6" x14ac:dyDescent="0.2">
      <c r="B32442" s="7" t="s">
        <v>32548</v>
      </c>
      <c r="F32442" s="7">
        <v>374</v>
      </c>
    </row>
    <row r="32443" spans="2:6" x14ac:dyDescent="0.2">
      <c r="B32443" s="7" t="s">
        <v>32549</v>
      </c>
      <c r="F32443" s="7">
        <v>348</v>
      </c>
    </row>
    <row r="32444" spans="2:6" x14ac:dyDescent="0.2">
      <c r="B32444" s="7" t="s">
        <v>32550</v>
      </c>
      <c r="F32444" s="7">
        <v>365</v>
      </c>
    </row>
    <row r="32445" spans="2:6" x14ac:dyDescent="0.2">
      <c r="B32445" s="7" t="s">
        <v>32551</v>
      </c>
      <c r="F32445" s="7">
        <v>308</v>
      </c>
    </row>
    <row r="32446" spans="2:6" x14ac:dyDescent="0.2">
      <c r="B32446" s="7" t="s">
        <v>32552</v>
      </c>
      <c r="F32446" s="7">
        <v>366</v>
      </c>
    </row>
    <row r="32447" spans="2:6" x14ac:dyDescent="0.2">
      <c r="B32447" s="7" t="s">
        <v>32553</v>
      </c>
      <c r="F32447" s="7">
        <v>321</v>
      </c>
    </row>
    <row r="32448" spans="2:6" x14ac:dyDescent="0.2">
      <c r="B32448" s="7" t="s">
        <v>32554</v>
      </c>
      <c r="F32448" s="7">
        <v>366</v>
      </c>
    </row>
    <row r="32449" spans="2:6" x14ac:dyDescent="0.2">
      <c r="B32449" s="7" t="s">
        <v>32555</v>
      </c>
      <c r="F32449" s="7">
        <v>355</v>
      </c>
    </row>
    <row r="32450" spans="2:6" x14ac:dyDescent="0.2">
      <c r="B32450" s="7" t="s">
        <v>32556</v>
      </c>
      <c r="F32450" s="7">
        <v>421</v>
      </c>
    </row>
    <row r="32451" spans="2:6" x14ac:dyDescent="0.2">
      <c r="B32451" s="7" t="s">
        <v>32557</v>
      </c>
      <c r="F32451" s="7">
        <v>419</v>
      </c>
    </row>
    <row r="32452" spans="2:6" x14ac:dyDescent="0.2">
      <c r="B32452" s="7" t="s">
        <v>32558</v>
      </c>
      <c r="F32452" s="7">
        <v>382</v>
      </c>
    </row>
    <row r="32453" spans="2:6" x14ac:dyDescent="0.2">
      <c r="B32453" s="7" t="s">
        <v>32559</v>
      </c>
      <c r="F32453" s="7">
        <v>434</v>
      </c>
    </row>
    <row r="32454" spans="2:6" x14ac:dyDescent="0.2">
      <c r="B32454" s="7" t="s">
        <v>32560</v>
      </c>
      <c r="F32454" s="7">
        <v>339</v>
      </c>
    </row>
    <row r="32455" spans="2:6" x14ac:dyDescent="0.2">
      <c r="B32455" s="7" t="s">
        <v>32561</v>
      </c>
      <c r="F32455" s="7">
        <v>336</v>
      </c>
    </row>
    <row r="32456" spans="2:6" x14ac:dyDescent="0.2">
      <c r="B32456" s="7" t="s">
        <v>32562</v>
      </c>
      <c r="F32456" s="7">
        <v>366</v>
      </c>
    </row>
    <row r="32457" spans="2:6" x14ac:dyDescent="0.2">
      <c r="B32457" s="7" t="s">
        <v>32563</v>
      </c>
      <c r="F32457" s="7">
        <v>455</v>
      </c>
    </row>
    <row r="32458" spans="2:6" x14ac:dyDescent="0.2">
      <c r="B32458" s="7" t="s">
        <v>32564</v>
      </c>
      <c r="F32458" s="7">
        <v>321</v>
      </c>
    </row>
    <row r="32459" spans="2:6" x14ac:dyDescent="0.2">
      <c r="B32459" s="7" t="s">
        <v>32565</v>
      </c>
      <c r="F32459" s="7">
        <v>317</v>
      </c>
    </row>
    <row r="32460" spans="2:6" x14ac:dyDescent="0.2">
      <c r="B32460" s="7" t="s">
        <v>32566</v>
      </c>
      <c r="F32460" s="7">
        <v>343</v>
      </c>
    </row>
    <row r="32461" spans="2:6" x14ac:dyDescent="0.2">
      <c r="B32461" s="7" t="s">
        <v>32567</v>
      </c>
      <c r="F32461" s="7">
        <v>428</v>
      </c>
    </row>
    <row r="32462" spans="2:6" x14ac:dyDescent="0.2">
      <c r="B32462" s="7" t="s">
        <v>32568</v>
      </c>
      <c r="F32462" s="7">
        <v>371</v>
      </c>
    </row>
    <row r="32463" spans="2:6" x14ac:dyDescent="0.2">
      <c r="B32463" s="7" t="s">
        <v>32569</v>
      </c>
      <c r="F32463" s="7">
        <v>436</v>
      </c>
    </row>
    <row r="32464" spans="2:6" x14ac:dyDescent="0.2">
      <c r="B32464" s="7" t="s">
        <v>32570</v>
      </c>
      <c r="F32464" s="7">
        <v>291</v>
      </c>
    </row>
    <row r="32465" spans="2:6" x14ac:dyDescent="0.2">
      <c r="B32465" s="7" t="s">
        <v>32571</v>
      </c>
      <c r="F32465" s="7">
        <v>371</v>
      </c>
    </row>
    <row r="32466" spans="2:6" x14ac:dyDescent="0.2">
      <c r="B32466" s="7" t="s">
        <v>32572</v>
      </c>
      <c r="F32466" s="7">
        <v>380</v>
      </c>
    </row>
    <row r="32467" spans="2:6" x14ac:dyDescent="0.2">
      <c r="B32467" s="7" t="s">
        <v>32573</v>
      </c>
      <c r="F32467" s="7">
        <v>405</v>
      </c>
    </row>
    <row r="32468" spans="2:6" x14ac:dyDescent="0.2">
      <c r="B32468" s="7" t="s">
        <v>32574</v>
      </c>
      <c r="F32468" s="7">
        <v>355</v>
      </c>
    </row>
    <row r="32469" spans="2:6" x14ac:dyDescent="0.2">
      <c r="B32469" s="7" t="s">
        <v>32575</v>
      </c>
      <c r="F32469" s="7">
        <v>337</v>
      </c>
    </row>
    <row r="32470" spans="2:6" x14ac:dyDescent="0.2">
      <c r="B32470" s="7" t="s">
        <v>32576</v>
      </c>
      <c r="F32470" s="7">
        <v>378</v>
      </c>
    </row>
    <row r="32471" spans="2:6" x14ac:dyDescent="0.2">
      <c r="B32471" s="7" t="s">
        <v>32577</v>
      </c>
      <c r="F32471" s="7">
        <v>288</v>
      </c>
    </row>
    <row r="32472" spans="2:6" x14ac:dyDescent="0.2">
      <c r="B32472" s="7" t="s">
        <v>32578</v>
      </c>
      <c r="F32472" s="7">
        <v>332</v>
      </c>
    </row>
    <row r="32473" spans="2:6" x14ac:dyDescent="0.2">
      <c r="B32473" s="7" t="s">
        <v>32579</v>
      </c>
      <c r="F32473" s="7">
        <v>338</v>
      </c>
    </row>
    <row r="32474" spans="2:6" x14ac:dyDescent="0.2">
      <c r="B32474" s="7" t="s">
        <v>32580</v>
      </c>
      <c r="F32474" s="7">
        <v>495</v>
      </c>
    </row>
    <row r="32475" spans="2:6" x14ac:dyDescent="0.2">
      <c r="B32475" s="7" t="s">
        <v>32581</v>
      </c>
      <c r="F32475" s="7">
        <v>354</v>
      </c>
    </row>
    <row r="32476" spans="2:6" x14ac:dyDescent="0.2">
      <c r="B32476" s="7" t="s">
        <v>32582</v>
      </c>
      <c r="F32476" s="7">
        <v>305</v>
      </c>
    </row>
    <row r="32477" spans="2:6" x14ac:dyDescent="0.2">
      <c r="B32477" s="7" t="s">
        <v>32583</v>
      </c>
      <c r="F32477" s="7">
        <v>327</v>
      </c>
    </row>
    <row r="32478" spans="2:6" x14ac:dyDescent="0.2">
      <c r="B32478" s="7" t="s">
        <v>32584</v>
      </c>
      <c r="F32478" s="7">
        <v>444</v>
      </c>
    </row>
    <row r="32479" spans="2:6" x14ac:dyDescent="0.2">
      <c r="B32479" s="7" t="s">
        <v>32585</v>
      </c>
      <c r="F32479" s="7">
        <v>336</v>
      </c>
    </row>
    <row r="32480" spans="2:6" x14ac:dyDescent="0.2">
      <c r="B32480" s="7" t="s">
        <v>32586</v>
      </c>
      <c r="F32480" s="7">
        <v>298</v>
      </c>
    </row>
    <row r="32481" spans="2:6" x14ac:dyDescent="0.2">
      <c r="B32481" s="7" t="s">
        <v>32587</v>
      </c>
      <c r="F32481" s="7">
        <v>330</v>
      </c>
    </row>
    <row r="32482" spans="2:6" x14ac:dyDescent="0.2">
      <c r="B32482" s="7" t="s">
        <v>32588</v>
      </c>
      <c r="F32482" s="7">
        <v>393</v>
      </c>
    </row>
    <row r="32483" spans="2:6" x14ac:dyDescent="0.2">
      <c r="B32483" s="7" t="s">
        <v>32589</v>
      </c>
      <c r="F32483" s="7">
        <v>364</v>
      </c>
    </row>
    <row r="32484" spans="2:6" x14ac:dyDescent="0.2">
      <c r="B32484" s="7" t="s">
        <v>32590</v>
      </c>
      <c r="F32484" s="7">
        <v>347</v>
      </c>
    </row>
    <row r="32485" spans="2:6" x14ac:dyDescent="0.2">
      <c r="B32485" s="7" t="s">
        <v>32591</v>
      </c>
      <c r="F32485" s="7">
        <v>386</v>
      </c>
    </row>
    <row r="32486" spans="2:6" x14ac:dyDescent="0.2">
      <c r="B32486" s="7" t="s">
        <v>32592</v>
      </c>
      <c r="F32486" s="7">
        <v>256</v>
      </c>
    </row>
    <row r="32487" spans="2:6" x14ac:dyDescent="0.2">
      <c r="B32487" s="7" t="s">
        <v>32593</v>
      </c>
      <c r="F32487" s="7">
        <v>348</v>
      </c>
    </row>
    <row r="32488" spans="2:6" x14ac:dyDescent="0.2">
      <c r="B32488" s="7" t="s">
        <v>32594</v>
      </c>
      <c r="F32488" s="7">
        <v>390</v>
      </c>
    </row>
    <row r="32489" spans="2:6" x14ac:dyDescent="0.2">
      <c r="B32489" s="7" t="s">
        <v>32595</v>
      </c>
      <c r="F32489" s="7">
        <v>419</v>
      </c>
    </row>
    <row r="32490" spans="2:6" x14ac:dyDescent="0.2">
      <c r="B32490" s="7" t="s">
        <v>32596</v>
      </c>
      <c r="F32490" s="7">
        <v>377</v>
      </c>
    </row>
    <row r="32491" spans="2:6" x14ac:dyDescent="0.2">
      <c r="B32491" s="7" t="s">
        <v>32597</v>
      </c>
      <c r="F32491" s="7">
        <v>304</v>
      </c>
    </row>
    <row r="32492" spans="2:6" x14ac:dyDescent="0.2">
      <c r="B32492" s="7" t="s">
        <v>32598</v>
      </c>
      <c r="F32492" s="7">
        <v>423</v>
      </c>
    </row>
    <row r="32493" spans="2:6" x14ac:dyDescent="0.2">
      <c r="B32493" s="7" t="s">
        <v>32599</v>
      </c>
      <c r="F32493" s="7">
        <v>292</v>
      </c>
    </row>
    <row r="32494" spans="2:6" x14ac:dyDescent="0.2">
      <c r="B32494" s="7" t="s">
        <v>32600</v>
      </c>
      <c r="F32494" s="7">
        <v>435</v>
      </c>
    </row>
    <row r="32495" spans="2:6" x14ac:dyDescent="0.2">
      <c r="B32495" s="7" t="s">
        <v>32601</v>
      </c>
      <c r="F32495" s="7">
        <v>363</v>
      </c>
    </row>
    <row r="32496" spans="2:6" x14ac:dyDescent="0.2">
      <c r="B32496" s="7" t="s">
        <v>32602</v>
      </c>
      <c r="F32496" s="7">
        <v>319</v>
      </c>
    </row>
    <row r="32497" spans="2:6" x14ac:dyDescent="0.2">
      <c r="B32497" s="7" t="s">
        <v>32603</v>
      </c>
      <c r="F32497" s="7">
        <v>210</v>
      </c>
    </row>
    <row r="32498" spans="2:6" x14ac:dyDescent="0.2">
      <c r="B32498" s="7" t="s">
        <v>32604</v>
      </c>
      <c r="F32498" s="7">
        <v>353</v>
      </c>
    </row>
    <row r="32499" spans="2:6" x14ac:dyDescent="0.2">
      <c r="B32499" s="7" t="s">
        <v>32605</v>
      </c>
      <c r="F32499" s="7">
        <v>271</v>
      </c>
    </row>
    <row r="32500" spans="2:6" x14ac:dyDescent="0.2">
      <c r="B32500" s="7" t="s">
        <v>32606</v>
      </c>
      <c r="F32500" s="7">
        <v>469</v>
      </c>
    </row>
    <row r="32501" spans="2:6" x14ac:dyDescent="0.2">
      <c r="B32501" s="7" t="s">
        <v>32607</v>
      </c>
      <c r="F32501" s="7">
        <v>372</v>
      </c>
    </row>
    <row r="32502" spans="2:6" x14ac:dyDescent="0.2">
      <c r="B32502" s="7" t="s">
        <v>32608</v>
      </c>
      <c r="F32502" s="7">
        <v>407</v>
      </c>
    </row>
    <row r="32503" spans="2:6" x14ac:dyDescent="0.2">
      <c r="B32503" s="7" t="s">
        <v>32609</v>
      </c>
      <c r="F32503" s="7">
        <v>281</v>
      </c>
    </row>
    <row r="32504" spans="2:6" x14ac:dyDescent="0.2">
      <c r="B32504" s="7" t="s">
        <v>32610</v>
      </c>
      <c r="F32504" s="7">
        <v>246</v>
      </c>
    </row>
    <row r="32505" spans="2:6" x14ac:dyDescent="0.2">
      <c r="B32505" s="7" t="s">
        <v>32611</v>
      </c>
      <c r="F32505" s="7">
        <v>356</v>
      </c>
    </row>
    <row r="32506" spans="2:6" x14ac:dyDescent="0.2">
      <c r="B32506" s="7" t="s">
        <v>32612</v>
      </c>
      <c r="F32506" s="7">
        <v>279</v>
      </c>
    </row>
    <row r="32507" spans="2:6" x14ac:dyDescent="0.2">
      <c r="B32507" s="7" t="s">
        <v>32613</v>
      </c>
      <c r="F32507" s="7">
        <v>276</v>
      </c>
    </row>
    <row r="32508" spans="2:6" x14ac:dyDescent="0.2">
      <c r="B32508" s="7" t="s">
        <v>32614</v>
      </c>
      <c r="F32508" s="7">
        <v>318</v>
      </c>
    </row>
    <row r="32509" spans="2:6" x14ac:dyDescent="0.2">
      <c r="B32509" s="7" t="s">
        <v>32615</v>
      </c>
      <c r="F32509" s="7">
        <v>310</v>
      </c>
    </row>
    <row r="32510" spans="2:6" x14ac:dyDescent="0.2">
      <c r="B32510" s="7" t="s">
        <v>32616</v>
      </c>
      <c r="F32510" s="7">
        <v>334</v>
      </c>
    </row>
    <row r="32511" spans="2:6" x14ac:dyDescent="0.2">
      <c r="B32511" s="7" t="s">
        <v>32617</v>
      </c>
      <c r="F32511" s="7">
        <v>224</v>
      </c>
    </row>
    <row r="32512" spans="2:6" x14ac:dyDescent="0.2">
      <c r="B32512" s="7" t="s">
        <v>32618</v>
      </c>
      <c r="F32512" s="7">
        <v>186</v>
      </c>
    </row>
    <row r="32513" spans="2:6" x14ac:dyDescent="0.2">
      <c r="B32513" s="7" t="s">
        <v>32619</v>
      </c>
      <c r="F32513" s="7">
        <v>131</v>
      </c>
    </row>
    <row r="32514" spans="2:6" x14ac:dyDescent="0.2">
      <c r="B32514" s="7" t="s">
        <v>32620</v>
      </c>
      <c r="F32514" s="7">
        <v>0</v>
      </c>
    </row>
    <row r="32515" spans="2:6" x14ac:dyDescent="0.2">
      <c r="B32515" s="7" t="s">
        <v>32621</v>
      </c>
      <c r="F32515" s="7">
        <v>388</v>
      </c>
    </row>
    <row r="32516" spans="2:6" x14ac:dyDescent="0.2">
      <c r="B32516" s="7" t="s">
        <v>32622</v>
      </c>
      <c r="F32516" s="7">
        <v>296</v>
      </c>
    </row>
    <row r="32517" spans="2:6" x14ac:dyDescent="0.2">
      <c r="B32517" s="7" t="s">
        <v>32623</v>
      </c>
      <c r="F32517" s="7">
        <v>248</v>
      </c>
    </row>
    <row r="32518" spans="2:6" x14ac:dyDescent="0.2">
      <c r="B32518" s="7" t="s">
        <v>32624</v>
      </c>
      <c r="F32518" s="7">
        <v>395</v>
      </c>
    </row>
    <row r="32519" spans="2:6" x14ac:dyDescent="0.2">
      <c r="B32519" s="7" t="s">
        <v>32625</v>
      </c>
      <c r="F32519" s="7">
        <v>214</v>
      </c>
    </row>
    <row r="32520" spans="2:6" x14ac:dyDescent="0.2">
      <c r="B32520" s="7" t="s">
        <v>32626</v>
      </c>
      <c r="F32520" s="7">
        <v>121</v>
      </c>
    </row>
    <row r="32521" spans="2:6" x14ac:dyDescent="0.2">
      <c r="B32521" s="7" t="s">
        <v>32627</v>
      </c>
      <c r="F32521" s="7">
        <v>303</v>
      </c>
    </row>
    <row r="32522" spans="2:6" x14ac:dyDescent="0.2">
      <c r="B32522" s="7" t="s">
        <v>32628</v>
      </c>
      <c r="F32522" s="7">
        <v>246</v>
      </c>
    </row>
    <row r="32523" spans="2:6" x14ac:dyDescent="0.2">
      <c r="B32523" s="7" t="s">
        <v>32629</v>
      </c>
      <c r="F32523" s="7">
        <v>268</v>
      </c>
    </row>
    <row r="32524" spans="2:6" x14ac:dyDescent="0.2">
      <c r="B32524" s="7" t="s">
        <v>32630</v>
      </c>
      <c r="F32524" s="7">
        <v>273</v>
      </c>
    </row>
    <row r="32525" spans="2:6" x14ac:dyDescent="0.2">
      <c r="B32525" s="7" t="s">
        <v>32631</v>
      </c>
      <c r="F32525" s="7">
        <v>207</v>
      </c>
    </row>
    <row r="32526" spans="2:6" x14ac:dyDescent="0.2">
      <c r="B32526" s="7" t="s">
        <v>32632</v>
      </c>
      <c r="F32526" s="7">
        <v>182</v>
      </c>
    </row>
    <row r="32527" spans="2:6" x14ac:dyDescent="0.2">
      <c r="B32527" s="7" t="s">
        <v>32633</v>
      </c>
      <c r="F32527" s="7">
        <v>317</v>
      </c>
    </row>
    <row r="32528" spans="2:6" x14ac:dyDescent="0.2">
      <c r="B32528" s="7" t="s">
        <v>32634</v>
      </c>
      <c r="F32528" s="7">
        <v>147</v>
      </c>
    </row>
    <row r="32529" spans="2:6" x14ac:dyDescent="0.2">
      <c r="B32529" s="7" t="s">
        <v>32635</v>
      </c>
      <c r="F32529" s="7">
        <v>233</v>
      </c>
    </row>
    <row r="32530" spans="2:6" x14ac:dyDescent="0.2">
      <c r="B32530" s="7" t="s">
        <v>32636</v>
      </c>
      <c r="F32530" s="7">
        <v>278</v>
      </c>
    </row>
    <row r="32531" spans="2:6" x14ac:dyDescent="0.2">
      <c r="B32531" s="7" t="s">
        <v>32637</v>
      </c>
      <c r="F32531" s="7">
        <v>281</v>
      </c>
    </row>
    <row r="32532" spans="2:6" x14ac:dyDescent="0.2">
      <c r="B32532" s="7" t="s">
        <v>32638</v>
      </c>
      <c r="F32532" s="7">
        <v>278</v>
      </c>
    </row>
    <row r="32533" spans="2:6" x14ac:dyDescent="0.2">
      <c r="B32533" s="7" t="s">
        <v>32639</v>
      </c>
      <c r="F32533" s="7">
        <v>316</v>
      </c>
    </row>
    <row r="32534" spans="2:6" x14ac:dyDescent="0.2">
      <c r="B32534" s="7" t="s">
        <v>32640</v>
      </c>
      <c r="F32534" s="7">
        <v>290</v>
      </c>
    </row>
    <row r="32535" spans="2:6" x14ac:dyDescent="0.2">
      <c r="B32535" s="7" t="s">
        <v>32641</v>
      </c>
      <c r="F32535" s="7">
        <v>221</v>
      </c>
    </row>
    <row r="32536" spans="2:6" x14ac:dyDescent="0.2">
      <c r="B32536" s="7" t="s">
        <v>32642</v>
      </c>
      <c r="F32536" s="7">
        <v>202</v>
      </c>
    </row>
    <row r="32537" spans="2:6" x14ac:dyDescent="0.2">
      <c r="B32537" s="7" t="s">
        <v>32643</v>
      </c>
      <c r="F32537" s="7">
        <v>303</v>
      </c>
    </row>
    <row r="32538" spans="2:6" x14ac:dyDescent="0.2">
      <c r="B32538" s="7" t="s">
        <v>32644</v>
      </c>
      <c r="F32538" s="7">
        <v>291</v>
      </c>
    </row>
    <row r="32539" spans="2:6" x14ac:dyDescent="0.2">
      <c r="B32539" s="7" t="s">
        <v>32645</v>
      </c>
      <c r="F32539" s="7">
        <v>167</v>
      </c>
    </row>
    <row r="32540" spans="2:6" x14ac:dyDescent="0.2">
      <c r="B32540" s="7" t="s">
        <v>32646</v>
      </c>
      <c r="F32540" s="7">
        <v>298</v>
      </c>
    </row>
    <row r="32541" spans="2:6" x14ac:dyDescent="0.2">
      <c r="B32541" s="7" t="s">
        <v>32647</v>
      </c>
      <c r="F32541" s="7">
        <v>181</v>
      </c>
    </row>
    <row r="32542" spans="2:6" x14ac:dyDescent="0.2">
      <c r="B32542" s="7" t="s">
        <v>32648</v>
      </c>
      <c r="F32542" s="7">
        <v>348</v>
      </c>
    </row>
    <row r="32543" spans="2:6" x14ac:dyDescent="0.2">
      <c r="B32543" s="7" t="s">
        <v>32649</v>
      </c>
      <c r="F32543" s="7">
        <v>337</v>
      </c>
    </row>
    <row r="32544" spans="2:6" x14ac:dyDescent="0.2">
      <c r="B32544" s="7" t="s">
        <v>32650</v>
      </c>
      <c r="F32544" s="7">
        <v>260</v>
      </c>
    </row>
    <row r="32545" spans="2:6" x14ac:dyDescent="0.2">
      <c r="B32545" s="7" t="s">
        <v>32651</v>
      </c>
      <c r="F32545" s="7">
        <v>302</v>
      </c>
    </row>
    <row r="32546" spans="2:6" x14ac:dyDescent="0.2">
      <c r="B32546" s="7" t="s">
        <v>32652</v>
      </c>
      <c r="F32546" s="7">
        <v>277</v>
      </c>
    </row>
    <row r="32547" spans="2:6" x14ac:dyDescent="0.2">
      <c r="B32547" s="7" t="s">
        <v>32653</v>
      </c>
      <c r="F32547" s="7">
        <v>277</v>
      </c>
    </row>
    <row r="32548" spans="2:6" x14ac:dyDescent="0.2">
      <c r="B32548" s="7" t="s">
        <v>32654</v>
      </c>
      <c r="F32548" s="7">
        <v>306</v>
      </c>
    </row>
    <row r="32549" spans="2:6" x14ac:dyDescent="0.2">
      <c r="B32549" s="7" t="s">
        <v>32655</v>
      </c>
      <c r="F32549" s="7">
        <v>324</v>
      </c>
    </row>
    <row r="32550" spans="2:6" x14ac:dyDescent="0.2">
      <c r="B32550" s="7" t="s">
        <v>32656</v>
      </c>
      <c r="F32550" s="7">
        <v>393</v>
      </c>
    </row>
    <row r="32551" spans="2:6" x14ac:dyDescent="0.2">
      <c r="B32551" s="7" t="s">
        <v>32657</v>
      </c>
      <c r="F32551" s="7">
        <v>390</v>
      </c>
    </row>
    <row r="32552" spans="2:6" x14ac:dyDescent="0.2">
      <c r="B32552" s="7" t="s">
        <v>32658</v>
      </c>
      <c r="F32552" s="7">
        <v>253</v>
      </c>
    </row>
    <row r="32553" spans="2:6" x14ac:dyDescent="0.2">
      <c r="B32553" s="7" t="s">
        <v>32659</v>
      </c>
      <c r="F32553" s="7">
        <v>367</v>
      </c>
    </row>
    <row r="32554" spans="2:6" x14ac:dyDescent="0.2">
      <c r="B32554" s="7" t="s">
        <v>32660</v>
      </c>
      <c r="F32554" s="7">
        <v>244</v>
      </c>
    </row>
    <row r="32555" spans="2:6" x14ac:dyDescent="0.2">
      <c r="B32555" s="7" t="s">
        <v>32661</v>
      </c>
      <c r="F32555" s="7">
        <v>281</v>
      </c>
    </row>
    <row r="32556" spans="2:6" x14ac:dyDescent="0.2">
      <c r="B32556" s="7" t="s">
        <v>32662</v>
      </c>
      <c r="F32556" s="7">
        <v>268</v>
      </c>
    </row>
    <row r="32557" spans="2:6" x14ac:dyDescent="0.2">
      <c r="B32557" s="7" t="s">
        <v>32663</v>
      </c>
      <c r="F32557" s="7">
        <v>385</v>
      </c>
    </row>
    <row r="32558" spans="2:6" x14ac:dyDescent="0.2">
      <c r="B32558" s="7" t="s">
        <v>32664</v>
      </c>
      <c r="F32558" s="7">
        <v>266</v>
      </c>
    </row>
    <row r="32559" spans="2:6" x14ac:dyDescent="0.2">
      <c r="B32559" s="7" t="s">
        <v>32665</v>
      </c>
      <c r="F32559" s="7">
        <v>324</v>
      </c>
    </row>
    <row r="32560" spans="2:6" x14ac:dyDescent="0.2">
      <c r="B32560" s="7" t="s">
        <v>32666</v>
      </c>
      <c r="F32560" s="7">
        <v>319</v>
      </c>
    </row>
    <row r="32561" spans="2:6" x14ac:dyDescent="0.2">
      <c r="B32561" s="7" t="s">
        <v>32667</v>
      </c>
      <c r="F32561" s="7">
        <v>316</v>
      </c>
    </row>
    <row r="32562" spans="2:6" x14ac:dyDescent="0.2">
      <c r="B32562" s="7" t="s">
        <v>32668</v>
      </c>
      <c r="F32562" s="7">
        <v>243</v>
      </c>
    </row>
    <row r="32563" spans="2:6" x14ac:dyDescent="0.2">
      <c r="B32563" s="7" t="s">
        <v>32669</v>
      </c>
      <c r="F32563" s="7">
        <v>355</v>
      </c>
    </row>
    <row r="32564" spans="2:6" x14ac:dyDescent="0.2">
      <c r="B32564" s="7" t="s">
        <v>32670</v>
      </c>
      <c r="F32564" s="7">
        <v>232</v>
      </c>
    </row>
    <row r="32565" spans="2:6" x14ac:dyDescent="0.2">
      <c r="B32565" s="7" t="s">
        <v>32671</v>
      </c>
      <c r="F32565" s="7">
        <v>321</v>
      </c>
    </row>
    <row r="32566" spans="2:6" x14ac:dyDescent="0.2">
      <c r="B32566" s="7" t="s">
        <v>32672</v>
      </c>
      <c r="F32566" s="7">
        <v>326</v>
      </c>
    </row>
    <row r="32567" spans="2:6" x14ac:dyDescent="0.2">
      <c r="B32567" s="7" t="s">
        <v>32673</v>
      </c>
      <c r="F32567" s="7">
        <v>233</v>
      </c>
    </row>
    <row r="32568" spans="2:6" x14ac:dyDescent="0.2">
      <c r="B32568" s="7" t="s">
        <v>32674</v>
      </c>
      <c r="F32568" s="7">
        <v>277</v>
      </c>
    </row>
    <row r="32569" spans="2:6" x14ac:dyDescent="0.2">
      <c r="B32569" s="7" t="s">
        <v>32675</v>
      </c>
      <c r="F32569" s="7">
        <v>243</v>
      </c>
    </row>
    <row r="32570" spans="2:6" x14ac:dyDescent="0.2">
      <c r="B32570" s="7" t="s">
        <v>32676</v>
      </c>
      <c r="F32570" s="7">
        <v>277</v>
      </c>
    </row>
    <row r="32571" spans="2:6" x14ac:dyDescent="0.2">
      <c r="B32571" s="7" t="s">
        <v>32677</v>
      </c>
      <c r="F32571" s="7">
        <v>309</v>
      </c>
    </row>
    <row r="32572" spans="2:6" x14ac:dyDescent="0.2">
      <c r="B32572" s="7" t="s">
        <v>32678</v>
      </c>
      <c r="F32572" s="7">
        <v>289</v>
      </c>
    </row>
    <row r="32573" spans="2:6" x14ac:dyDescent="0.2">
      <c r="B32573" s="7" t="s">
        <v>32679</v>
      </c>
      <c r="F32573" s="7">
        <v>301</v>
      </c>
    </row>
    <row r="32574" spans="2:6" x14ac:dyDescent="0.2">
      <c r="B32574" s="7" t="s">
        <v>32680</v>
      </c>
      <c r="F32574" s="7">
        <v>371</v>
      </c>
    </row>
    <row r="32575" spans="2:6" x14ac:dyDescent="0.2">
      <c r="B32575" s="7" t="s">
        <v>32681</v>
      </c>
      <c r="F32575" s="7">
        <v>345</v>
      </c>
    </row>
    <row r="32576" spans="2:6" x14ac:dyDescent="0.2">
      <c r="B32576" s="7" t="s">
        <v>32682</v>
      </c>
      <c r="F32576" s="7">
        <v>221</v>
      </c>
    </row>
    <row r="32577" spans="2:6" x14ac:dyDescent="0.2">
      <c r="B32577" s="7" t="s">
        <v>32683</v>
      </c>
      <c r="F32577" s="7">
        <v>263</v>
      </c>
    </row>
    <row r="32578" spans="2:6" x14ac:dyDescent="0.2">
      <c r="B32578" s="7" t="s">
        <v>32684</v>
      </c>
      <c r="F32578" s="7">
        <v>325</v>
      </c>
    </row>
    <row r="32579" spans="2:6" x14ac:dyDescent="0.2">
      <c r="B32579" s="7" t="s">
        <v>32685</v>
      </c>
      <c r="F32579" s="7">
        <v>313</v>
      </c>
    </row>
    <row r="32580" spans="2:6" x14ac:dyDescent="0.2">
      <c r="B32580" s="7" t="s">
        <v>32686</v>
      </c>
      <c r="F32580" s="7">
        <v>198</v>
      </c>
    </row>
    <row r="32581" spans="2:6" x14ac:dyDescent="0.2">
      <c r="B32581" s="7" t="s">
        <v>32687</v>
      </c>
      <c r="F32581" s="7">
        <v>281</v>
      </c>
    </row>
    <row r="32582" spans="2:6" x14ac:dyDescent="0.2">
      <c r="B32582" s="7" t="s">
        <v>32688</v>
      </c>
      <c r="F32582" s="7">
        <v>262</v>
      </c>
    </row>
    <row r="32583" spans="2:6" x14ac:dyDescent="0.2">
      <c r="B32583" s="7" t="s">
        <v>32689</v>
      </c>
      <c r="F32583" s="7">
        <v>328</v>
      </c>
    </row>
    <row r="32584" spans="2:6" x14ac:dyDescent="0.2">
      <c r="B32584" s="7" t="s">
        <v>32690</v>
      </c>
      <c r="F32584" s="7">
        <v>263</v>
      </c>
    </row>
    <row r="32585" spans="2:6" x14ac:dyDescent="0.2">
      <c r="B32585" s="7" t="s">
        <v>32691</v>
      </c>
      <c r="F32585" s="7">
        <v>318</v>
      </c>
    </row>
    <row r="32586" spans="2:6" x14ac:dyDescent="0.2">
      <c r="B32586" s="7" t="s">
        <v>32692</v>
      </c>
      <c r="F32586" s="7">
        <v>200</v>
      </c>
    </row>
    <row r="32587" spans="2:6" x14ac:dyDescent="0.2">
      <c r="B32587" s="7" t="s">
        <v>32693</v>
      </c>
      <c r="F32587" s="7">
        <v>368</v>
      </c>
    </row>
    <row r="32588" spans="2:6" x14ac:dyDescent="0.2">
      <c r="B32588" s="7" t="s">
        <v>32694</v>
      </c>
      <c r="F32588" s="7">
        <v>276</v>
      </c>
    </row>
    <row r="32589" spans="2:6" x14ac:dyDescent="0.2">
      <c r="B32589" s="7" t="s">
        <v>32695</v>
      </c>
      <c r="F32589" s="7">
        <v>255</v>
      </c>
    </row>
    <row r="32590" spans="2:6" x14ac:dyDescent="0.2">
      <c r="B32590" s="7" t="s">
        <v>32696</v>
      </c>
      <c r="F32590" s="7">
        <v>338</v>
      </c>
    </row>
    <row r="32591" spans="2:6" x14ac:dyDescent="0.2">
      <c r="B32591" s="7" t="s">
        <v>32697</v>
      </c>
      <c r="F32591" s="7">
        <v>259</v>
      </c>
    </row>
    <row r="32592" spans="2:6" x14ac:dyDescent="0.2">
      <c r="B32592" s="7" t="s">
        <v>32698</v>
      </c>
      <c r="F32592" s="7">
        <v>355</v>
      </c>
    </row>
    <row r="32593" spans="2:6" x14ac:dyDescent="0.2">
      <c r="B32593" s="7" t="s">
        <v>32699</v>
      </c>
      <c r="F32593" s="7">
        <v>290</v>
      </c>
    </row>
    <row r="32594" spans="2:6" x14ac:dyDescent="0.2">
      <c r="B32594" s="7" t="s">
        <v>32700</v>
      </c>
      <c r="F32594" s="7">
        <v>340</v>
      </c>
    </row>
    <row r="32595" spans="2:6" x14ac:dyDescent="0.2">
      <c r="B32595" s="7" t="s">
        <v>32701</v>
      </c>
      <c r="F32595" s="7">
        <v>342</v>
      </c>
    </row>
    <row r="32596" spans="2:6" x14ac:dyDescent="0.2">
      <c r="B32596" s="7" t="s">
        <v>32702</v>
      </c>
      <c r="F32596" s="7">
        <v>227</v>
      </c>
    </row>
    <row r="32597" spans="2:6" x14ac:dyDescent="0.2">
      <c r="B32597" s="7" t="s">
        <v>32703</v>
      </c>
      <c r="F32597" s="7">
        <v>155</v>
      </c>
    </row>
    <row r="32598" spans="2:6" x14ac:dyDescent="0.2">
      <c r="B32598" s="7" t="s">
        <v>32704</v>
      </c>
      <c r="F32598" s="7">
        <v>295</v>
      </c>
    </row>
    <row r="32599" spans="2:6" x14ac:dyDescent="0.2">
      <c r="B32599" s="7" t="s">
        <v>32705</v>
      </c>
      <c r="F32599" s="7">
        <v>203</v>
      </c>
    </row>
    <row r="32600" spans="2:6" x14ac:dyDescent="0.2">
      <c r="B32600" s="7" t="s">
        <v>32706</v>
      </c>
      <c r="F32600" s="7">
        <v>316</v>
      </c>
    </row>
    <row r="32601" spans="2:6" x14ac:dyDescent="0.2">
      <c r="B32601" s="7" t="s">
        <v>32707</v>
      </c>
      <c r="F32601" s="7">
        <v>292</v>
      </c>
    </row>
    <row r="32602" spans="2:6" x14ac:dyDescent="0.2">
      <c r="B32602" s="7" t="s">
        <v>32708</v>
      </c>
      <c r="F32602" s="7">
        <v>295</v>
      </c>
    </row>
    <row r="32603" spans="2:6" x14ac:dyDescent="0.2">
      <c r="B32603" s="7" t="s">
        <v>32709</v>
      </c>
      <c r="F32603" s="7">
        <v>214</v>
      </c>
    </row>
    <row r="32604" spans="2:6" x14ac:dyDescent="0.2">
      <c r="B32604" s="7" t="s">
        <v>32710</v>
      </c>
      <c r="F32604" s="7">
        <v>389</v>
      </c>
    </row>
    <row r="32605" spans="2:6" x14ac:dyDescent="0.2">
      <c r="B32605" s="7" t="s">
        <v>32711</v>
      </c>
      <c r="F32605" s="7">
        <v>395</v>
      </c>
    </row>
    <row r="32606" spans="2:6" x14ac:dyDescent="0.2">
      <c r="B32606" s="7" t="s">
        <v>32712</v>
      </c>
      <c r="F32606" s="7">
        <v>527</v>
      </c>
    </row>
    <row r="32607" spans="2:6" x14ac:dyDescent="0.2">
      <c r="B32607" s="7" t="s">
        <v>32713</v>
      </c>
      <c r="F32607" s="7">
        <v>380</v>
      </c>
    </row>
    <row r="32608" spans="2:6" x14ac:dyDescent="0.2">
      <c r="B32608" s="7" t="s">
        <v>32714</v>
      </c>
      <c r="F32608" s="7">
        <v>474</v>
      </c>
    </row>
    <row r="32609" spans="2:6" x14ac:dyDescent="0.2">
      <c r="B32609" s="7" t="s">
        <v>32715</v>
      </c>
      <c r="F32609" s="7">
        <v>191</v>
      </c>
    </row>
    <row r="32610" spans="2:6" x14ac:dyDescent="0.2">
      <c r="B32610" s="7" t="s">
        <v>32716</v>
      </c>
      <c r="F32610" s="7">
        <v>393</v>
      </c>
    </row>
    <row r="32611" spans="2:6" x14ac:dyDescent="0.2">
      <c r="B32611" s="7" t="s">
        <v>32717</v>
      </c>
      <c r="F32611" s="7">
        <v>302</v>
      </c>
    </row>
    <row r="32612" spans="2:6" x14ac:dyDescent="0.2">
      <c r="B32612" s="7" t="s">
        <v>32718</v>
      </c>
      <c r="F32612" s="7">
        <v>256</v>
      </c>
    </row>
    <row r="32613" spans="2:6" x14ac:dyDescent="0.2">
      <c r="B32613" s="7" t="s">
        <v>32719</v>
      </c>
      <c r="F32613" s="7">
        <v>283</v>
      </c>
    </row>
    <row r="32614" spans="2:6" x14ac:dyDescent="0.2">
      <c r="B32614" s="7" t="s">
        <v>32720</v>
      </c>
      <c r="F32614" s="7">
        <v>0</v>
      </c>
    </row>
    <row r="32615" spans="2:6" x14ac:dyDescent="0.2">
      <c r="B32615" s="7" t="s">
        <v>32721</v>
      </c>
      <c r="F32615" s="7">
        <v>420</v>
      </c>
    </row>
    <row r="32616" spans="2:6" x14ac:dyDescent="0.2">
      <c r="B32616" s="7" t="s">
        <v>32722</v>
      </c>
      <c r="F32616" s="7">
        <v>444</v>
      </c>
    </row>
    <row r="32617" spans="2:6" x14ac:dyDescent="0.2">
      <c r="B32617" s="7" t="s">
        <v>32723</v>
      </c>
      <c r="F32617" s="7">
        <v>338</v>
      </c>
    </row>
    <row r="32618" spans="2:6" x14ac:dyDescent="0.2">
      <c r="B32618" s="7" t="s">
        <v>32724</v>
      </c>
      <c r="F32618" s="7">
        <v>529</v>
      </c>
    </row>
    <row r="32619" spans="2:6" x14ac:dyDescent="0.2">
      <c r="B32619" s="7" t="s">
        <v>32725</v>
      </c>
      <c r="F32619" s="7">
        <v>275</v>
      </c>
    </row>
    <row r="32620" spans="2:6" x14ac:dyDescent="0.2">
      <c r="B32620" s="7" t="s">
        <v>32726</v>
      </c>
      <c r="F32620" s="7">
        <v>169</v>
      </c>
    </row>
    <row r="32621" spans="2:6" x14ac:dyDescent="0.2">
      <c r="B32621" s="7" t="s">
        <v>32727</v>
      </c>
      <c r="F32621" s="7">
        <v>378</v>
      </c>
    </row>
    <row r="32622" spans="2:6" x14ac:dyDescent="0.2">
      <c r="B32622" s="7" t="s">
        <v>32728</v>
      </c>
      <c r="F32622" s="7">
        <v>367</v>
      </c>
    </row>
    <row r="32623" spans="2:6" x14ac:dyDescent="0.2">
      <c r="B32623" s="7" t="s">
        <v>32729</v>
      </c>
      <c r="F32623" s="7">
        <v>372</v>
      </c>
    </row>
    <row r="32624" spans="2:6" x14ac:dyDescent="0.2">
      <c r="B32624" s="7" t="s">
        <v>32730</v>
      </c>
      <c r="F32624" s="7">
        <v>389</v>
      </c>
    </row>
    <row r="32625" spans="2:6" x14ac:dyDescent="0.2">
      <c r="B32625" s="7" t="s">
        <v>32731</v>
      </c>
      <c r="F32625" s="7">
        <v>342</v>
      </c>
    </row>
    <row r="32626" spans="2:6" x14ac:dyDescent="0.2">
      <c r="B32626" s="7" t="s">
        <v>32732</v>
      </c>
      <c r="F32626" s="7">
        <v>382</v>
      </c>
    </row>
    <row r="32627" spans="2:6" x14ac:dyDescent="0.2">
      <c r="B32627" s="7" t="s">
        <v>32733</v>
      </c>
      <c r="F32627" s="7">
        <v>399</v>
      </c>
    </row>
    <row r="32628" spans="2:6" x14ac:dyDescent="0.2">
      <c r="B32628" s="7" t="s">
        <v>32734</v>
      </c>
      <c r="F32628" s="7">
        <v>172</v>
      </c>
    </row>
    <row r="32629" spans="2:6" x14ac:dyDescent="0.2">
      <c r="B32629" s="7" t="s">
        <v>32735</v>
      </c>
      <c r="F32629" s="7">
        <v>267</v>
      </c>
    </row>
    <row r="32630" spans="2:6" x14ac:dyDescent="0.2">
      <c r="B32630" s="7" t="s">
        <v>32736</v>
      </c>
      <c r="F32630" s="7">
        <v>277</v>
      </c>
    </row>
    <row r="32631" spans="2:6" x14ac:dyDescent="0.2">
      <c r="B32631" s="7" t="s">
        <v>32737</v>
      </c>
      <c r="F32631" s="7">
        <v>324</v>
      </c>
    </row>
    <row r="32632" spans="2:6" x14ac:dyDescent="0.2">
      <c r="B32632" s="7" t="s">
        <v>32738</v>
      </c>
      <c r="F32632" s="7">
        <v>389</v>
      </c>
    </row>
    <row r="32633" spans="2:6" x14ac:dyDescent="0.2">
      <c r="B32633" s="7" t="s">
        <v>32739</v>
      </c>
      <c r="F32633" s="7">
        <v>372</v>
      </c>
    </row>
    <row r="32634" spans="2:6" x14ac:dyDescent="0.2">
      <c r="B32634" s="7" t="s">
        <v>32740</v>
      </c>
      <c r="F32634" s="7">
        <v>371</v>
      </c>
    </row>
    <row r="32635" spans="2:6" x14ac:dyDescent="0.2">
      <c r="B32635" s="7" t="s">
        <v>32741</v>
      </c>
      <c r="F32635" s="7">
        <v>347</v>
      </c>
    </row>
    <row r="32636" spans="2:6" x14ac:dyDescent="0.2">
      <c r="B32636" s="7" t="s">
        <v>32742</v>
      </c>
      <c r="F32636" s="7">
        <v>306</v>
      </c>
    </row>
    <row r="32637" spans="2:6" x14ac:dyDescent="0.2">
      <c r="B32637" s="7" t="s">
        <v>32743</v>
      </c>
      <c r="F32637" s="7">
        <v>339</v>
      </c>
    </row>
    <row r="32638" spans="2:6" x14ac:dyDescent="0.2">
      <c r="B32638" s="7" t="s">
        <v>32744</v>
      </c>
      <c r="F32638" s="7">
        <v>381</v>
      </c>
    </row>
    <row r="32639" spans="2:6" x14ac:dyDescent="0.2">
      <c r="B32639" s="7" t="s">
        <v>32745</v>
      </c>
      <c r="F32639" s="7">
        <v>165</v>
      </c>
    </row>
    <row r="32640" spans="2:6" x14ac:dyDescent="0.2">
      <c r="B32640" s="7" t="s">
        <v>32746</v>
      </c>
      <c r="F32640" s="7">
        <v>447</v>
      </c>
    </row>
    <row r="32641" spans="2:6" x14ac:dyDescent="0.2">
      <c r="B32641" s="7" t="s">
        <v>32747</v>
      </c>
      <c r="F32641" s="7">
        <v>159</v>
      </c>
    </row>
    <row r="32642" spans="2:6" x14ac:dyDescent="0.2">
      <c r="B32642" s="7" t="s">
        <v>32748</v>
      </c>
      <c r="F32642" s="7">
        <v>421</v>
      </c>
    </row>
    <row r="32643" spans="2:6" x14ac:dyDescent="0.2">
      <c r="B32643" s="7" t="s">
        <v>32749</v>
      </c>
      <c r="F32643" s="7">
        <v>338</v>
      </c>
    </row>
    <row r="32644" spans="2:6" x14ac:dyDescent="0.2">
      <c r="B32644" s="7" t="s">
        <v>32750</v>
      </c>
      <c r="F32644" s="7">
        <v>353</v>
      </c>
    </row>
    <row r="32645" spans="2:6" x14ac:dyDescent="0.2">
      <c r="B32645" s="7" t="s">
        <v>32751</v>
      </c>
      <c r="F32645" s="7">
        <v>309</v>
      </c>
    </row>
    <row r="32646" spans="2:6" x14ac:dyDescent="0.2">
      <c r="B32646" s="7" t="s">
        <v>32752</v>
      </c>
      <c r="F32646" s="7">
        <v>297</v>
      </c>
    </row>
    <row r="32647" spans="2:6" x14ac:dyDescent="0.2">
      <c r="B32647" s="7" t="s">
        <v>32753</v>
      </c>
      <c r="F32647" s="7">
        <v>397</v>
      </c>
    </row>
    <row r="32648" spans="2:6" x14ac:dyDescent="0.2">
      <c r="B32648" s="7" t="s">
        <v>32754</v>
      </c>
      <c r="F32648" s="7">
        <v>388</v>
      </c>
    </row>
    <row r="32649" spans="2:6" x14ac:dyDescent="0.2">
      <c r="B32649" s="7" t="s">
        <v>32755</v>
      </c>
      <c r="F32649" s="7">
        <v>371</v>
      </c>
    </row>
    <row r="32650" spans="2:6" x14ac:dyDescent="0.2">
      <c r="B32650" s="7" t="s">
        <v>32756</v>
      </c>
      <c r="F32650" s="7">
        <v>439</v>
      </c>
    </row>
    <row r="32651" spans="2:6" x14ac:dyDescent="0.2">
      <c r="B32651" s="7" t="s">
        <v>32757</v>
      </c>
      <c r="F32651" s="7">
        <v>559</v>
      </c>
    </row>
    <row r="32652" spans="2:6" x14ac:dyDescent="0.2">
      <c r="B32652" s="7" t="s">
        <v>32758</v>
      </c>
      <c r="F32652" s="7">
        <v>359</v>
      </c>
    </row>
    <row r="32653" spans="2:6" x14ac:dyDescent="0.2">
      <c r="B32653" s="7" t="s">
        <v>32759</v>
      </c>
      <c r="F32653" s="7">
        <v>437</v>
      </c>
    </row>
    <row r="32654" spans="2:6" x14ac:dyDescent="0.2">
      <c r="B32654" s="7" t="s">
        <v>32760</v>
      </c>
      <c r="F32654" s="7">
        <v>345</v>
      </c>
    </row>
    <row r="32655" spans="2:6" x14ac:dyDescent="0.2">
      <c r="B32655" s="7" t="s">
        <v>32761</v>
      </c>
      <c r="F32655" s="7">
        <v>322</v>
      </c>
    </row>
    <row r="32656" spans="2:6" x14ac:dyDescent="0.2">
      <c r="B32656" s="7" t="s">
        <v>32762</v>
      </c>
      <c r="F32656" s="7">
        <v>363</v>
      </c>
    </row>
    <row r="32657" spans="2:6" x14ac:dyDescent="0.2">
      <c r="B32657" s="7" t="s">
        <v>32763</v>
      </c>
      <c r="F32657" s="7">
        <v>509</v>
      </c>
    </row>
    <row r="32658" spans="2:6" x14ac:dyDescent="0.2">
      <c r="B32658" s="7" t="s">
        <v>32764</v>
      </c>
      <c r="F32658" s="7">
        <v>370</v>
      </c>
    </row>
    <row r="32659" spans="2:6" x14ac:dyDescent="0.2">
      <c r="B32659" s="7" t="s">
        <v>32765</v>
      </c>
      <c r="F32659" s="7">
        <v>424</v>
      </c>
    </row>
    <row r="32660" spans="2:6" x14ac:dyDescent="0.2">
      <c r="B32660" s="7" t="s">
        <v>32766</v>
      </c>
      <c r="F32660" s="7">
        <v>366</v>
      </c>
    </row>
    <row r="32661" spans="2:6" x14ac:dyDescent="0.2">
      <c r="B32661" s="7" t="s">
        <v>32767</v>
      </c>
      <c r="F32661" s="7">
        <v>442</v>
      </c>
    </row>
    <row r="32662" spans="2:6" x14ac:dyDescent="0.2">
      <c r="B32662" s="7" t="s">
        <v>32768</v>
      </c>
      <c r="F32662" s="7">
        <v>379</v>
      </c>
    </row>
    <row r="32663" spans="2:6" x14ac:dyDescent="0.2">
      <c r="B32663" s="7" t="s">
        <v>32769</v>
      </c>
      <c r="F32663" s="7">
        <v>425</v>
      </c>
    </row>
    <row r="32664" spans="2:6" x14ac:dyDescent="0.2">
      <c r="B32664" s="7" t="s">
        <v>32770</v>
      </c>
      <c r="F32664" s="7">
        <v>298</v>
      </c>
    </row>
    <row r="32665" spans="2:6" x14ac:dyDescent="0.2">
      <c r="B32665" s="7" t="s">
        <v>32771</v>
      </c>
      <c r="F32665" s="7">
        <v>416</v>
      </c>
    </row>
    <row r="32666" spans="2:6" x14ac:dyDescent="0.2">
      <c r="B32666" s="7" t="s">
        <v>32772</v>
      </c>
      <c r="F32666" s="7">
        <v>415</v>
      </c>
    </row>
    <row r="32667" spans="2:6" x14ac:dyDescent="0.2">
      <c r="B32667" s="7" t="s">
        <v>32773</v>
      </c>
      <c r="F32667" s="7">
        <v>334</v>
      </c>
    </row>
    <row r="32668" spans="2:6" x14ac:dyDescent="0.2">
      <c r="B32668" s="7" t="s">
        <v>32774</v>
      </c>
      <c r="F32668" s="7">
        <v>371</v>
      </c>
    </row>
    <row r="32669" spans="2:6" x14ac:dyDescent="0.2">
      <c r="B32669" s="7" t="s">
        <v>32775</v>
      </c>
      <c r="F32669" s="7">
        <v>381</v>
      </c>
    </row>
    <row r="32670" spans="2:6" x14ac:dyDescent="0.2">
      <c r="B32670" s="7" t="s">
        <v>32776</v>
      </c>
      <c r="F32670" s="7">
        <v>316</v>
      </c>
    </row>
    <row r="32671" spans="2:6" x14ac:dyDescent="0.2">
      <c r="B32671" s="7" t="s">
        <v>32777</v>
      </c>
      <c r="F32671" s="7">
        <v>342</v>
      </c>
    </row>
    <row r="32672" spans="2:6" x14ac:dyDescent="0.2">
      <c r="B32672" s="7" t="s">
        <v>32778</v>
      </c>
      <c r="F32672" s="7">
        <v>357</v>
      </c>
    </row>
    <row r="32673" spans="2:6" x14ac:dyDescent="0.2">
      <c r="B32673" s="7" t="s">
        <v>32779</v>
      </c>
      <c r="F32673" s="7">
        <v>473</v>
      </c>
    </row>
    <row r="32674" spans="2:6" x14ac:dyDescent="0.2">
      <c r="B32674" s="7" t="s">
        <v>32780</v>
      </c>
      <c r="F32674" s="7">
        <v>513</v>
      </c>
    </row>
    <row r="32675" spans="2:6" x14ac:dyDescent="0.2">
      <c r="B32675" s="7" t="s">
        <v>32781</v>
      </c>
      <c r="F32675" s="7">
        <v>430</v>
      </c>
    </row>
    <row r="32676" spans="2:6" x14ac:dyDescent="0.2">
      <c r="B32676" s="7" t="s">
        <v>32782</v>
      </c>
      <c r="F32676" s="7">
        <v>324</v>
      </c>
    </row>
    <row r="32677" spans="2:6" x14ac:dyDescent="0.2">
      <c r="B32677" s="7" t="s">
        <v>32783</v>
      </c>
      <c r="F32677" s="7">
        <v>423</v>
      </c>
    </row>
    <row r="32678" spans="2:6" x14ac:dyDescent="0.2">
      <c r="B32678" s="7" t="s">
        <v>32784</v>
      </c>
      <c r="F32678" s="7">
        <v>374</v>
      </c>
    </row>
    <row r="32679" spans="2:6" x14ac:dyDescent="0.2">
      <c r="B32679" s="7" t="s">
        <v>32785</v>
      </c>
      <c r="F32679" s="7">
        <v>372</v>
      </c>
    </row>
    <row r="32680" spans="2:6" x14ac:dyDescent="0.2">
      <c r="B32680" s="7" t="s">
        <v>32786</v>
      </c>
      <c r="F32680" s="7">
        <v>327</v>
      </c>
    </row>
    <row r="32681" spans="2:6" x14ac:dyDescent="0.2">
      <c r="B32681" s="7" t="s">
        <v>32787</v>
      </c>
      <c r="F32681" s="7">
        <v>344</v>
      </c>
    </row>
    <row r="32682" spans="2:6" x14ac:dyDescent="0.2">
      <c r="B32682" s="7" t="s">
        <v>32788</v>
      </c>
      <c r="F32682" s="7">
        <v>373</v>
      </c>
    </row>
    <row r="32683" spans="2:6" x14ac:dyDescent="0.2">
      <c r="B32683" s="7" t="s">
        <v>32789</v>
      </c>
      <c r="F32683" s="7">
        <v>403</v>
      </c>
    </row>
    <row r="32684" spans="2:6" x14ac:dyDescent="0.2">
      <c r="B32684" s="7" t="s">
        <v>32790</v>
      </c>
      <c r="F32684" s="7">
        <v>287</v>
      </c>
    </row>
    <row r="32685" spans="2:6" x14ac:dyDescent="0.2">
      <c r="B32685" s="7" t="s">
        <v>32791</v>
      </c>
      <c r="F32685" s="7">
        <v>379</v>
      </c>
    </row>
    <row r="32686" spans="2:6" x14ac:dyDescent="0.2">
      <c r="B32686" s="7" t="s">
        <v>32792</v>
      </c>
      <c r="F32686" s="7">
        <v>266</v>
      </c>
    </row>
    <row r="32687" spans="2:6" x14ac:dyDescent="0.2">
      <c r="B32687" s="7" t="s">
        <v>32793</v>
      </c>
      <c r="F32687" s="7">
        <v>408</v>
      </c>
    </row>
    <row r="32688" spans="2:6" x14ac:dyDescent="0.2">
      <c r="B32688" s="7" t="s">
        <v>32794</v>
      </c>
      <c r="F32688" s="7">
        <v>368</v>
      </c>
    </row>
    <row r="32689" spans="2:6" x14ac:dyDescent="0.2">
      <c r="B32689" s="7" t="s">
        <v>32795</v>
      </c>
      <c r="F32689" s="7">
        <v>403</v>
      </c>
    </row>
    <row r="32690" spans="2:6" x14ac:dyDescent="0.2">
      <c r="B32690" s="7" t="s">
        <v>32796</v>
      </c>
      <c r="F32690" s="7">
        <v>429</v>
      </c>
    </row>
    <row r="32691" spans="2:6" x14ac:dyDescent="0.2">
      <c r="B32691" s="7" t="s">
        <v>32797</v>
      </c>
      <c r="F32691" s="7">
        <v>315</v>
      </c>
    </row>
    <row r="32692" spans="2:6" x14ac:dyDescent="0.2">
      <c r="B32692" s="7" t="s">
        <v>32798</v>
      </c>
      <c r="F32692" s="7">
        <v>429</v>
      </c>
    </row>
    <row r="32693" spans="2:6" x14ac:dyDescent="0.2">
      <c r="B32693" s="7" t="s">
        <v>32799</v>
      </c>
      <c r="F32693" s="7">
        <v>328</v>
      </c>
    </row>
    <row r="32694" spans="2:6" x14ac:dyDescent="0.2">
      <c r="B32694" s="7" t="s">
        <v>32800</v>
      </c>
      <c r="F32694" s="7">
        <v>405</v>
      </c>
    </row>
    <row r="32695" spans="2:6" x14ac:dyDescent="0.2">
      <c r="B32695" s="7" t="s">
        <v>32801</v>
      </c>
      <c r="F32695" s="7">
        <v>403</v>
      </c>
    </row>
    <row r="32696" spans="2:6" x14ac:dyDescent="0.2">
      <c r="B32696" s="7" t="s">
        <v>32802</v>
      </c>
      <c r="F32696" s="7">
        <v>330</v>
      </c>
    </row>
    <row r="32697" spans="2:6" x14ac:dyDescent="0.2">
      <c r="B32697" s="7" t="s">
        <v>32803</v>
      </c>
      <c r="F32697" s="7">
        <v>136</v>
      </c>
    </row>
    <row r="32698" spans="2:6" x14ac:dyDescent="0.2">
      <c r="B32698" s="7" t="s">
        <v>32804</v>
      </c>
      <c r="F32698" s="7">
        <v>420</v>
      </c>
    </row>
    <row r="32699" spans="2:6" x14ac:dyDescent="0.2">
      <c r="B32699" s="7" t="s">
        <v>32805</v>
      </c>
      <c r="F32699" s="7">
        <v>317</v>
      </c>
    </row>
    <row r="32700" spans="2:6" x14ac:dyDescent="0.2">
      <c r="B32700" s="7" t="s">
        <v>32806</v>
      </c>
      <c r="F32700" s="7">
        <v>401</v>
      </c>
    </row>
    <row r="32701" spans="2:6" x14ac:dyDescent="0.2">
      <c r="B32701" s="7" t="s">
        <v>32807</v>
      </c>
      <c r="F32701" s="7">
        <v>380</v>
      </c>
    </row>
    <row r="32702" spans="2:6" x14ac:dyDescent="0.2">
      <c r="B32702" s="7" t="s">
        <v>32808</v>
      </c>
      <c r="F32702" s="7">
        <v>446</v>
      </c>
    </row>
    <row r="32703" spans="2:6" x14ac:dyDescent="0.2">
      <c r="B32703" s="7" t="s">
        <v>32809</v>
      </c>
      <c r="F32703" s="7">
        <v>327</v>
      </c>
    </row>
    <row r="32704" spans="2:6" x14ac:dyDescent="0.2">
      <c r="B32704" s="7" t="s">
        <v>32810</v>
      </c>
      <c r="F32704" s="7">
        <v>512</v>
      </c>
    </row>
    <row r="32705" spans="2:6" x14ac:dyDescent="0.2">
      <c r="B32705" s="7" t="s">
        <v>32811</v>
      </c>
      <c r="F32705" s="7">
        <v>370</v>
      </c>
    </row>
    <row r="32706" spans="2:6" x14ac:dyDescent="0.2">
      <c r="B32706" s="7" t="s">
        <v>32812</v>
      </c>
      <c r="F32706" s="7">
        <v>295</v>
      </c>
    </row>
    <row r="32707" spans="2:6" x14ac:dyDescent="0.2">
      <c r="B32707" s="7" t="s">
        <v>32813</v>
      </c>
      <c r="F32707" s="7">
        <v>392</v>
      </c>
    </row>
    <row r="32708" spans="2:6" x14ac:dyDescent="0.2">
      <c r="B32708" s="7" t="s">
        <v>32814</v>
      </c>
      <c r="F32708" s="7">
        <v>370</v>
      </c>
    </row>
    <row r="32709" spans="2:6" x14ac:dyDescent="0.2">
      <c r="B32709" s="7" t="s">
        <v>32815</v>
      </c>
      <c r="F32709" s="7">
        <v>223</v>
      </c>
    </row>
    <row r="32710" spans="2:6" x14ac:dyDescent="0.2">
      <c r="B32710" s="7" t="s">
        <v>32816</v>
      </c>
      <c r="F32710" s="7">
        <v>353</v>
      </c>
    </row>
    <row r="32711" spans="2:6" x14ac:dyDescent="0.2">
      <c r="B32711" s="7" t="s">
        <v>32817</v>
      </c>
      <c r="F32711" s="7">
        <v>320</v>
      </c>
    </row>
    <row r="32712" spans="2:6" x14ac:dyDescent="0.2">
      <c r="B32712" s="7" t="s">
        <v>32818</v>
      </c>
      <c r="F32712" s="7">
        <v>262</v>
      </c>
    </row>
    <row r="32713" spans="2:6" x14ac:dyDescent="0.2">
      <c r="B32713" s="7" t="s">
        <v>32819</v>
      </c>
      <c r="F32713" s="7">
        <v>267</v>
      </c>
    </row>
    <row r="32714" spans="2:6" x14ac:dyDescent="0.2">
      <c r="B32714" s="7" t="s">
        <v>32820</v>
      </c>
      <c r="F32714" s="7">
        <v>0</v>
      </c>
    </row>
    <row r="32715" spans="2:6" x14ac:dyDescent="0.2">
      <c r="B32715" s="7" t="s">
        <v>32821</v>
      </c>
      <c r="F32715" s="7">
        <v>435</v>
      </c>
    </row>
    <row r="32716" spans="2:6" x14ac:dyDescent="0.2">
      <c r="B32716" s="7" t="s">
        <v>32822</v>
      </c>
      <c r="F32716" s="7">
        <v>405</v>
      </c>
    </row>
    <row r="32717" spans="2:6" x14ac:dyDescent="0.2">
      <c r="B32717" s="7" t="s">
        <v>32823</v>
      </c>
      <c r="F32717" s="7">
        <v>419</v>
      </c>
    </row>
    <row r="32718" spans="2:6" x14ac:dyDescent="0.2">
      <c r="B32718" s="7" t="s">
        <v>32824</v>
      </c>
      <c r="F32718" s="7">
        <v>452</v>
      </c>
    </row>
    <row r="32719" spans="2:6" x14ac:dyDescent="0.2">
      <c r="B32719" s="7" t="s">
        <v>32825</v>
      </c>
      <c r="F32719" s="7">
        <v>220</v>
      </c>
    </row>
    <row r="32720" spans="2:6" x14ac:dyDescent="0.2">
      <c r="B32720" s="7" t="s">
        <v>32826</v>
      </c>
      <c r="F32720" s="7">
        <v>222</v>
      </c>
    </row>
    <row r="32721" spans="2:6" x14ac:dyDescent="0.2">
      <c r="B32721" s="7" t="s">
        <v>32827</v>
      </c>
      <c r="F32721" s="7">
        <v>370</v>
      </c>
    </row>
    <row r="32722" spans="2:6" x14ac:dyDescent="0.2">
      <c r="B32722" s="7" t="s">
        <v>32828</v>
      </c>
      <c r="F32722" s="7">
        <v>369</v>
      </c>
    </row>
    <row r="32723" spans="2:6" x14ac:dyDescent="0.2">
      <c r="B32723" s="7" t="s">
        <v>32829</v>
      </c>
      <c r="F32723" s="7">
        <v>333</v>
      </c>
    </row>
    <row r="32724" spans="2:6" x14ac:dyDescent="0.2">
      <c r="B32724" s="7" t="s">
        <v>32830</v>
      </c>
      <c r="F32724" s="7">
        <v>481</v>
      </c>
    </row>
    <row r="32725" spans="2:6" x14ac:dyDescent="0.2">
      <c r="B32725" s="7" t="s">
        <v>32831</v>
      </c>
      <c r="F32725" s="7">
        <v>364</v>
      </c>
    </row>
    <row r="32726" spans="2:6" x14ac:dyDescent="0.2">
      <c r="B32726" s="7" t="s">
        <v>32832</v>
      </c>
      <c r="F32726" s="7">
        <v>295</v>
      </c>
    </row>
    <row r="32727" spans="2:6" x14ac:dyDescent="0.2">
      <c r="B32727" s="7" t="s">
        <v>32833</v>
      </c>
      <c r="F32727" s="7">
        <v>373</v>
      </c>
    </row>
    <row r="32728" spans="2:6" x14ac:dyDescent="0.2">
      <c r="B32728" s="7" t="s">
        <v>32834</v>
      </c>
      <c r="F32728" s="7">
        <v>253</v>
      </c>
    </row>
    <row r="32729" spans="2:6" x14ac:dyDescent="0.2">
      <c r="B32729" s="7" t="s">
        <v>32835</v>
      </c>
      <c r="F32729" s="7">
        <v>266</v>
      </c>
    </row>
    <row r="32730" spans="2:6" x14ac:dyDescent="0.2">
      <c r="B32730" s="7" t="s">
        <v>32836</v>
      </c>
      <c r="F32730" s="7">
        <v>288</v>
      </c>
    </row>
    <row r="32731" spans="2:6" x14ac:dyDescent="0.2">
      <c r="B32731" s="7" t="s">
        <v>32837</v>
      </c>
      <c r="F32731" s="7">
        <v>291</v>
      </c>
    </row>
    <row r="32732" spans="2:6" x14ac:dyDescent="0.2">
      <c r="B32732" s="7" t="s">
        <v>32838</v>
      </c>
      <c r="F32732" s="7">
        <v>270</v>
      </c>
    </row>
    <row r="32733" spans="2:6" x14ac:dyDescent="0.2">
      <c r="B32733" s="7" t="s">
        <v>32839</v>
      </c>
      <c r="F32733" s="7">
        <v>352</v>
      </c>
    </row>
    <row r="32734" spans="2:6" x14ac:dyDescent="0.2">
      <c r="B32734" s="7" t="s">
        <v>32840</v>
      </c>
      <c r="F32734" s="7">
        <v>330</v>
      </c>
    </row>
    <row r="32735" spans="2:6" x14ac:dyDescent="0.2">
      <c r="B32735" s="7" t="s">
        <v>32841</v>
      </c>
      <c r="F32735" s="7">
        <v>394</v>
      </c>
    </row>
    <row r="32736" spans="2:6" x14ac:dyDescent="0.2">
      <c r="B32736" s="7" t="s">
        <v>32842</v>
      </c>
      <c r="F32736" s="7">
        <v>323</v>
      </c>
    </row>
    <row r="32737" spans="2:6" x14ac:dyDescent="0.2">
      <c r="B32737" s="7" t="s">
        <v>32843</v>
      </c>
      <c r="F32737" s="7">
        <v>407</v>
      </c>
    </row>
    <row r="32738" spans="2:6" x14ac:dyDescent="0.2">
      <c r="B32738" s="7" t="s">
        <v>32844</v>
      </c>
      <c r="F32738" s="7">
        <v>327</v>
      </c>
    </row>
    <row r="32739" spans="2:6" x14ac:dyDescent="0.2">
      <c r="B32739" s="7" t="s">
        <v>32845</v>
      </c>
      <c r="F32739" s="7">
        <v>192</v>
      </c>
    </row>
    <row r="32740" spans="2:6" x14ac:dyDescent="0.2">
      <c r="B32740" s="7" t="s">
        <v>32846</v>
      </c>
      <c r="F32740" s="7">
        <v>393</v>
      </c>
    </row>
    <row r="32741" spans="2:6" x14ac:dyDescent="0.2">
      <c r="B32741" s="7" t="s">
        <v>32847</v>
      </c>
      <c r="F32741" s="7">
        <v>195</v>
      </c>
    </row>
    <row r="32742" spans="2:6" x14ac:dyDescent="0.2">
      <c r="B32742" s="7" t="s">
        <v>32848</v>
      </c>
      <c r="F32742" s="7">
        <v>379</v>
      </c>
    </row>
    <row r="32743" spans="2:6" x14ac:dyDescent="0.2">
      <c r="B32743" s="7" t="s">
        <v>32849</v>
      </c>
      <c r="F32743" s="7">
        <v>369</v>
      </c>
    </row>
    <row r="32744" spans="2:6" x14ac:dyDescent="0.2">
      <c r="B32744" s="7" t="s">
        <v>32850</v>
      </c>
      <c r="F32744" s="7">
        <v>309</v>
      </c>
    </row>
    <row r="32745" spans="2:6" x14ac:dyDescent="0.2">
      <c r="B32745" s="7" t="s">
        <v>32851</v>
      </c>
      <c r="F32745" s="7">
        <v>314</v>
      </c>
    </row>
    <row r="32746" spans="2:6" x14ac:dyDescent="0.2">
      <c r="B32746" s="7" t="s">
        <v>32852</v>
      </c>
      <c r="F32746" s="7">
        <v>402</v>
      </c>
    </row>
    <row r="32747" spans="2:6" x14ac:dyDescent="0.2">
      <c r="B32747" s="7" t="s">
        <v>32853</v>
      </c>
      <c r="F32747" s="7">
        <v>336</v>
      </c>
    </row>
    <row r="32748" spans="2:6" x14ac:dyDescent="0.2">
      <c r="B32748" s="7" t="s">
        <v>32854</v>
      </c>
      <c r="F32748" s="7">
        <v>356</v>
      </c>
    </row>
    <row r="32749" spans="2:6" x14ac:dyDescent="0.2">
      <c r="B32749" s="7" t="s">
        <v>32855</v>
      </c>
      <c r="F32749" s="7">
        <v>343</v>
      </c>
    </row>
    <row r="32750" spans="2:6" x14ac:dyDescent="0.2">
      <c r="B32750" s="7" t="s">
        <v>32856</v>
      </c>
      <c r="F32750" s="7">
        <v>377</v>
      </c>
    </row>
    <row r="32751" spans="2:6" x14ac:dyDescent="0.2">
      <c r="B32751" s="7" t="s">
        <v>32857</v>
      </c>
      <c r="F32751" s="7">
        <v>418</v>
      </c>
    </row>
    <row r="32752" spans="2:6" x14ac:dyDescent="0.2">
      <c r="B32752" s="7" t="s">
        <v>32858</v>
      </c>
      <c r="F32752" s="7">
        <v>351</v>
      </c>
    </row>
    <row r="32753" spans="2:6" x14ac:dyDescent="0.2">
      <c r="B32753" s="7" t="s">
        <v>32859</v>
      </c>
      <c r="F32753" s="7">
        <v>330</v>
      </c>
    </row>
    <row r="32754" spans="2:6" x14ac:dyDescent="0.2">
      <c r="B32754" s="7" t="s">
        <v>32860</v>
      </c>
      <c r="F32754" s="7">
        <v>280</v>
      </c>
    </row>
    <row r="32755" spans="2:6" x14ac:dyDescent="0.2">
      <c r="B32755" s="7" t="s">
        <v>32861</v>
      </c>
      <c r="F32755" s="7">
        <v>423</v>
      </c>
    </row>
    <row r="32756" spans="2:6" x14ac:dyDescent="0.2">
      <c r="B32756" s="7" t="s">
        <v>32862</v>
      </c>
      <c r="F32756" s="7">
        <v>365</v>
      </c>
    </row>
    <row r="32757" spans="2:6" x14ac:dyDescent="0.2">
      <c r="B32757" s="7" t="s">
        <v>32863</v>
      </c>
      <c r="F32757" s="7">
        <v>474</v>
      </c>
    </row>
    <row r="32758" spans="2:6" x14ac:dyDescent="0.2">
      <c r="B32758" s="7" t="s">
        <v>32864</v>
      </c>
      <c r="F32758" s="7">
        <v>412</v>
      </c>
    </row>
    <row r="32759" spans="2:6" x14ac:dyDescent="0.2">
      <c r="B32759" s="7" t="s">
        <v>32865</v>
      </c>
      <c r="F32759" s="7">
        <v>369</v>
      </c>
    </row>
    <row r="32760" spans="2:6" x14ac:dyDescent="0.2">
      <c r="B32760" s="7" t="s">
        <v>32866</v>
      </c>
      <c r="F32760" s="7">
        <v>349</v>
      </c>
    </row>
    <row r="32761" spans="2:6" x14ac:dyDescent="0.2">
      <c r="B32761" s="7" t="s">
        <v>32867</v>
      </c>
      <c r="F32761" s="7">
        <v>431</v>
      </c>
    </row>
    <row r="32762" spans="2:6" x14ac:dyDescent="0.2">
      <c r="B32762" s="7" t="s">
        <v>32868</v>
      </c>
      <c r="F32762" s="7">
        <v>360</v>
      </c>
    </row>
    <row r="32763" spans="2:6" x14ac:dyDescent="0.2">
      <c r="B32763" s="7" t="s">
        <v>32869</v>
      </c>
      <c r="F32763" s="7">
        <v>338</v>
      </c>
    </row>
    <row r="32764" spans="2:6" x14ac:dyDescent="0.2">
      <c r="B32764" s="7" t="s">
        <v>32870</v>
      </c>
      <c r="F32764" s="7">
        <v>269</v>
      </c>
    </row>
    <row r="32765" spans="2:6" x14ac:dyDescent="0.2">
      <c r="B32765" s="7" t="s">
        <v>32871</v>
      </c>
      <c r="F32765" s="7">
        <v>416</v>
      </c>
    </row>
    <row r="32766" spans="2:6" x14ac:dyDescent="0.2">
      <c r="B32766" s="7" t="s">
        <v>32872</v>
      </c>
      <c r="F32766" s="7">
        <v>305</v>
      </c>
    </row>
    <row r="32767" spans="2:6" x14ac:dyDescent="0.2">
      <c r="B32767" s="7" t="s">
        <v>32873</v>
      </c>
      <c r="F32767" s="7">
        <v>339</v>
      </c>
    </row>
    <row r="32768" spans="2:6" x14ac:dyDescent="0.2">
      <c r="B32768" s="7" t="s">
        <v>32874</v>
      </c>
      <c r="F32768" s="7">
        <v>323</v>
      </c>
    </row>
    <row r="32769" spans="2:6" x14ac:dyDescent="0.2">
      <c r="B32769" s="7" t="s">
        <v>32875</v>
      </c>
      <c r="F32769" s="7">
        <v>358</v>
      </c>
    </row>
    <row r="32770" spans="2:6" x14ac:dyDescent="0.2">
      <c r="B32770" s="7" t="s">
        <v>32876</v>
      </c>
      <c r="F32770" s="7">
        <v>290</v>
      </c>
    </row>
    <row r="32771" spans="2:6" x14ac:dyDescent="0.2">
      <c r="B32771" s="7" t="s">
        <v>32877</v>
      </c>
      <c r="F32771" s="7">
        <v>282</v>
      </c>
    </row>
    <row r="32772" spans="2:6" x14ac:dyDescent="0.2">
      <c r="B32772" s="7" t="s">
        <v>32878</v>
      </c>
      <c r="F32772" s="7">
        <v>342</v>
      </c>
    </row>
    <row r="32773" spans="2:6" x14ac:dyDescent="0.2">
      <c r="B32773" s="7" t="s">
        <v>32879</v>
      </c>
      <c r="F32773" s="7">
        <v>356</v>
      </c>
    </row>
    <row r="32774" spans="2:6" x14ac:dyDescent="0.2">
      <c r="B32774" s="7" t="s">
        <v>32880</v>
      </c>
      <c r="F32774" s="7">
        <v>351</v>
      </c>
    </row>
    <row r="32775" spans="2:6" x14ac:dyDescent="0.2">
      <c r="B32775" s="7" t="s">
        <v>32881</v>
      </c>
      <c r="F32775" s="7">
        <v>349</v>
      </c>
    </row>
    <row r="32776" spans="2:6" x14ac:dyDescent="0.2">
      <c r="B32776" s="7" t="s">
        <v>32882</v>
      </c>
      <c r="F32776" s="7">
        <v>257</v>
      </c>
    </row>
    <row r="32777" spans="2:6" x14ac:dyDescent="0.2">
      <c r="B32777" s="7" t="s">
        <v>32883</v>
      </c>
      <c r="F32777" s="7">
        <v>429</v>
      </c>
    </row>
    <row r="32778" spans="2:6" x14ac:dyDescent="0.2">
      <c r="B32778" s="7" t="s">
        <v>32884</v>
      </c>
      <c r="F32778" s="7">
        <v>432</v>
      </c>
    </row>
    <row r="32779" spans="2:6" x14ac:dyDescent="0.2">
      <c r="B32779" s="7" t="s">
        <v>32885</v>
      </c>
      <c r="F32779" s="7">
        <v>311</v>
      </c>
    </row>
    <row r="32780" spans="2:6" x14ac:dyDescent="0.2">
      <c r="B32780" s="7" t="s">
        <v>32886</v>
      </c>
      <c r="F32780" s="7">
        <v>313</v>
      </c>
    </row>
    <row r="32781" spans="2:6" x14ac:dyDescent="0.2">
      <c r="B32781" s="7" t="s">
        <v>32887</v>
      </c>
      <c r="F32781" s="7">
        <v>448</v>
      </c>
    </row>
    <row r="32782" spans="2:6" x14ac:dyDescent="0.2">
      <c r="B32782" s="7" t="s">
        <v>32888</v>
      </c>
      <c r="F32782" s="7">
        <v>355</v>
      </c>
    </row>
    <row r="32783" spans="2:6" x14ac:dyDescent="0.2">
      <c r="B32783" s="7" t="s">
        <v>32889</v>
      </c>
      <c r="F32783" s="7">
        <v>434</v>
      </c>
    </row>
    <row r="32784" spans="2:6" x14ac:dyDescent="0.2">
      <c r="B32784" s="7" t="s">
        <v>32890</v>
      </c>
      <c r="F32784" s="7">
        <v>317</v>
      </c>
    </row>
    <row r="32785" spans="2:6" x14ac:dyDescent="0.2">
      <c r="B32785" s="7" t="s">
        <v>32891</v>
      </c>
      <c r="F32785" s="7">
        <v>396</v>
      </c>
    </row>
    <row r="32786" spans="2:6" x14ac:dyDescent="0.2">
      <c r="B32786" s="7" t="s">
        <v>32892</v>
      </c>
      <c r="F32786" s="7">
        <v>258</v>
      </c>
    </row>
    <row r="32787" spans="2:6" x14ac:dyDescent="0.2">
      <c r="B32787" s="7" t="s">
        <v>32893</v>
      </c>
      <c r="F32787" s="7">
        <v>334</v>
      </c>
    </row>
    <row r="32788" spans="2:6" x14ac:dyDescent="0.2">
      <c r="B32788" s="7" t="s">
        <v>32894</v>
      </c>
      <c r="F32788" s="7">
        <v>363</v>
      </c>
    </row>
    <row r="32789" spans="2:6" x14ac:dyDescent="0.2">
      <c r="B32789" s="7" t="s">
        <v>32895</v>
      </c>
      <c r="F32789" s="7">
        <v>354</v>
      </c>
    </row>
    <row r="32790" spans="2:6" x14ac:dyDescent="0.2">
      <c r="B32790" s="7" t="s">
        <v>32896</v>
      </c>
      <c r="F32790" s="7">
        <v>358</v>
      </c>
    </row>
    <row r="32791" spans="2:6" x14ac:dyDescent="0.2">
      <c r="B32791" s="7" t="s">
        <v>32897</v>
      </c>
      <c r="F32791" s="7">
        <v>377</v>
      </c>
    </row>
    <row r="32792" spans="2:6" x14ac:dyDescent="0.2">
      <c r="B32792" s="7" t="s">
        <v>32898</v>
      </c>
      <c r="F32792" s="7">
        <v>349</v>
      </c>
    </row>
    <row r="32793" spans="2:6" x14ac:dyDescent="0.2">
      <c r="B32793" s="7" t="s">
        <v>32899</v>
      </c>
      <c r="F32793" s="7">
        <v>222</v>
      </c>
    </row>
    <row r="32794" spans="2:6" x14ac:dyDescent="0.2">
      <c r="B32794" s="7" t="s">
        <v>32900</v>
      </c>
      <c r="F32794" s="7">
        <v>395</v>
      </c>
    </row>
    <row r="32795" spans="2:6" x14ac:dyDescent="0.2">
      <c r="B32795" s="7" t="s">
        <v>32901</v>
      </c>
      <c r="F32795" s="7">
        <v>382</v>
      </c>
    </row>
    <row r="32796" spans="2:6" x14ac:dyDescent="0.2">
      <c r="B32796" s="7" t="s">
        <v>32902</v>
      </c>
      <c r="F32796" s="7">
        <v>347</v>
      </c>
    </row>
    <row r="32797" spans="2:6" x14ac:dyDescent="0.2">
      <c r="B32797" s="7" t="s">
        <v>32903</v>
      </c>
      <c r="F32797" s="7">
        <v>213</v>
      </c>
    </row>
    <row r="32798" spans="2:6" x14ac:dyDescent="0.2">
      <c r="B32798" s="7" t="s">
        <v>32904</v>
      </c>
      <c r="F32798" s="7">
        <v>376</v>
      </c>
    </row>
    <row r="32799" spans="2:6" x14ac:dyDescent="0.2">
      <c r="B32799" s="7" t="s">
        <v>32905</v>
      </c>
      <c r="F32799" s="7">
        <v>259</v>
      </c>
    </row>
    <row r="32800" spans="2:6" x14ac:dyDescent="0.2">
      <c r="B32800" s="7" t="s">
        <v>32906</v>
      </c>
      <c r="F32800" s="7">
        <v>475</v>
      </c>
    </row>
    <row r="32801" spans="2:6" x14ac:dyDescent="0.2">
      <c r="B32801" s="7" t="s">
        <v>32907</v>
      </c>
      <c r="F32801" s="7">
        <v>404</v>
      </c>
    </row>
    <row r="32802" spans="2:6" x14ac:dyDescent="0.2">
      <c r="B32802" s="7" t="s">
        <v>32908</v>
      </c>
      <c r="F32802" s="7">
        <v>388</v>
      </c>
    </row>
    <row r="32803" spans="2:6" x14ac:dyDescent="0.2">
      <c r="B32803" s="7" t="s">
        <v>32909</v>
      </c>
      <c r="F32803" s="7">
        <v>328</v>
      </c>
    </row>
    <row r="32804" spans="2:6" x14ac:dyDescent="0.2">
      <c r="B32804" s="7" t="s">
        <v>32910</v>
      </c>
      <c r="F32804" s="7">
        <v>490</v>
      </c>
    </row>
    <row r="32805" spans="2:6" x14ac:dyDescent="0.2">
      <c r="B32805" s="7" t="s">
        <v>32911</v>
      </c>
      <c r="F32805" s="7">
        <v>437</v>
      </c>
    </row>
    <row r="32806" spans="2:6" x14ac:dyDescent="0.2">
      <c r="B32806" s="7" t="s">
        <v>32912</v>
      </c>
      <c r="F32806" s="7">
        <v>449</v>
      </c>
    </row>
    <row r="32807" spans="2:6" x14ac:dyDescent="0.2">
      <c r="B32807" s="7" t="s">
        <v>32913</v>
      </c>
      <c r="F32807" s="7">
        <v>481</v>
      </c>
    </row>
    <row r="32808" spans="2:6" x14ac:dyDescent="0.2">
      <c r="B32808" s="7" t="s">
        <v>32914</v>
      </c>
      <c r="F32808" s="7">
        <v>500</v>
      </c>
    </row>
    <row r="32809" spans="2:6" x14ac:dyDescent="0.2">
      <c r="B32809" s="7" t="s">
        <v>32915</v>
      </c>
      <c r="F32809" s="7">
        <v>244</v>
      </c>
    </row>
    <row r="32810" spans="2:6" x14ac:dyDescent="0.2">
      <c r="B32810" s="7" t="s">
        <v>32916</v>
      </c>
      <c r="F32810" s="7">
        <v>479</v>
      </c>
    </row>
    <row r="32811" spans="2:6" x14ac:dyDescent="0.2">
      <c r="B32811" s="7" t="s">
        <v>32917</v>
      </c>
      <c r="F32811" s="7">
        <v>277</v>
      </c>
    </row>
    <row r="32812" spans="2:6" x14ac:dyDescent="0.2">
      <c r="B32812" s="7" t="s">
        <v>32918</v>
      </c>
      <c r="F32812" s="7">
        <v>267</v>
      </c>
    </row>
    <row r="32813" spans="2:6" x14ac:dyDescent="0.2">
      <c r="B32813" s="7" t="s">
        <v>32919</v>
      </c>
      <c r="F32813" s="7">
        <v>265</v>
      </c>
    </row>
    <row r="32814" spans="2:6" x14ac:dyDescent="0.2">
      <c r="B32814" s="7" t="s">
        <v>32920</v>
      </c>
      <c r="F32814" s="7">
        <v>0</v>
      </c>
    </row>
    <row r="32815" spans="2:6" x14ac:dyDescent="0.2">
      <c r="B32815" s="7" t="s">
        <v>32921</v>
      </c>
      <c r="F32815" s="7">
        <v>410</v>
      </c>
    </row>
    <row r="32816" spans="2:6" x14ac:dyDescent="0.2">
      <c r="B32816" s="7" t="s">
        <v>32922</v>
      </c>
      <c r="F32816" s="7">
        <v>367</v>
      </c>
    </row>
    <row r="32817" spans="2:6" x14ac:dyDescent="0.2">
      <c r="B32817" s="7" t="s">
        <v>32923</v>
      </c>
      <c r="F32817" s="7">
        <v>468</v>
      </c>
    </row>
    <row r="32818" spans="2:6" x14ac:dyDescent="0.2">
      <c r="B32818" s="7" t="s">
        <v>32924</v>
      </c>
      <c r="F32818" s="7">
        <v>539</v>
      </c>
    </row>
    <row r="32819" spans="2:6" x14ac:dyDescent="0.2">
      <c r="B32819" s="7" t="s">
        <v>32925</v>
      </c>
      <c r="F32819" s="7">
        <v>289</v>
      </c>
    </row>
    <row r="32820" spans="2:6" x14ac:dyDescent="0.2">
      <c r="B32820" s="7" t="s">
        <v>32926</v>
      </c>
      <c r="F32820" s="7">
        <v>255</v>
      </c>
    </row>
    <row r="32821" spans="2:6" x14ac:dyDescent="0.2">
      <c r="B32821" s="7" t="s">
        <v>32927</v>
      </c>
      <c r="F32821" s="7">
        <v>369</v>
      </c>
    </row>
    <row r="32822" spans="2:6" x14ac:dyDescent="0.2">
      <c r="B32822" s="7" t="s">
        <v>32928</v>
      </c>
      <c r="F32822" s="7">
        <v>359</v>
      </c>
    </row>
    <row r="32823" spans="2:6" x14ac:dyDescent="0.2">
      <c r="B32823" s="7" t="s">
        <v>32929</v>
      </c>
      <c r="F32823" s="7">
        <v>382</v>
      </c>
    </row>
    <row r="32824" spans="2:6" x14ac:dyDescent="0.2">
      <c r="B32824" s="7" t="s">
        <v>32930</v>
      </c>
      <c r="F32824" s="7">
        <v>440</v>
      </c>
    </row>
    <row r="32825" spans="2:6" x14ac:dyDescent="0.2">
      <c r="B32825" s="7" t="s">
        <v>32931</v>
      </c>
      <c r="F32825" s="7">
        <v>447</v>
      </c>
    </row>
    <row r="32826" spans="2:6" x14ac:dyDescent="0.2">
      <c r="B32826" s="7" t="s">
        <v>32932</v>
      </c>
      <c r="F32826" s="7">
        <v>394</v>
      </c>
    </row>
    <row r="32827" spans="2:6" x14ac:dyDescent="0.2">
      <c r="B32827" s="7" t="s">
        <v>32933</v>
      </c>
      <c r="F32827" s="7">
        <v>314</v>
      </c>
    </row>
    <row r="32828" spans="2:6" x14ac:dyDescent="0.2">
      <c r="B32828" s="7" t="s">
        <v>32934</v>
      </c>
      <c r="F32828" s="7">
        <v>264</v>
      </c>
    </row>
    <row r="32829" spans="2:6" x14ac:dyDescent="0.2">
      <c r="B32829" s="7" t="s">
        <v>32935</v>
      </c>
      <c r="F32829" s="7">
        <v>244</v>
      </c>
    </row>
    <row r="32830" spans="2:6" x14ac:dyDescent="0.2">
      <c r="B32830" s="7" t="s">
        <v>32936</v>
      </c>
      <c r="F32830" s="7">
        <v>309</v>
      </c>
    </row>
    <row r="32831" spans="2:6" x14ac:dyDescent="0.2">
      <c r="B32831" s="7" t="s">
        <v>32937</v>
      </c>
      <c r="F32831" s="7">
        <v>316</v>
      </c>
    </row>
    <row r="32832" spans="2:6" x14ac:dyDescent="0.2">
      <c r="B32832" s="7" t="s">
        <v>32938</v>
      </c>
      <c r="F32832" s="7">
        <v>325</v>
      </c>
    </row>
    <row r="32833" spans="2:6" x14ac:dyDescent="0.2">
      <c r="B32833" s="7" t="s">
        <v>32939</v>
      </c>
      <c r="F32833" s="7">
        <v>453</v>
      </c>
    </row>
    <row r="32834" spans="2:6" x14ac:dyDescent="0.2">
      <c r="B32834" s="7" t="s">
        <v>32940</v>
      </c>
      <c r="F32834" s="7">
        <v>381</v>
      </c>
    </row>
    <row r="32835" spans="2:6" x14ac:dyDescent="0.2">
      <c r="B32835" s="7" t="s">
        <v>32941</v>
      </c>
      <c r="F32835" s="7">
        <v>421</v>
      </c>
    </row>
    <row r="32836" spans="2:6" x14ac:dyDescent="0.2">
      <c r="B32836" s="7" t="s">
        <v>32942</v>
      </c>
      <c r="F32836" s="7">
        <v>270</v>
      </c>
    </row>
    <row r="32837" spans="2:6" x14ac:dyDescent="0.2">
      <c r="B32837" s="7" t="s">
        <v>32943</v>
      </c>
      <c r="F32837" s="7">
        <v>411</v>
      </c>
    </row>
    <row r="32838" spans="2:6" x14ac:dyDescent="0.2">
      <c r="B32838" s="7" t="s">
        <v>32944</v>
      </c>
      <c r="F32838" s="7">
        <v>272</v>
      </c>
    </row>
    <row r="32839" spans="2:6" x14ac:dyDescent="0.2">
      <c r="B32839" s="7" t="s">
        <v>32945</v>
      </c>
      <c r="F32839" s="7">
        <v>211</v>
      </c>
    </row>
    <row r="32840" spans="2:6" x14ac:dyDescent="0.2">
      <c r="B32840" s="7" t="s">
        <v>32946</v>
      </c>
      <c r="F32840" s="7">
        <v>403</v>
      </c>
    </row>
    <row r="32841" spans="2:6" x14ac:dyDescent="0.2">
      <c r="B32841" s="7" t="s">
        <v>32947</v>
      </c>
      <c r="F32841" s="7">
        <v>193</v>
      </c>
    </row>
    <row r="32842" spans="2:6" x14ac:dyDescent="0.2">
      <c r="B32842" s="7" t="s">
        <v>32948</v>
      </c>
      <c r="F32842" s="7">
        <v>573</v>
      </c>
    </row>
    <row r="32843" spans="2:6" x14ac:dyDescent="0.2">
      <c r="B32843" s="7" t="s">
        <v>32949</v>
      </c>
      <c r="F32843" s="7">
        <v>419</v>
      </c>
    </row>
    <row r="32844" spans="2:6" x14ac:dyDescent="0.2">
      <c r="B32844" s="7" t="s">
        <v>32950</v>
      </c>
      <c r="F32844" s="7">
        <v>415</v>
      </c>
    </row>
    <row r="32845" spans="2:6" x14ac:dyDescent="0.2">
      <c r="B32845" s="7" t="s">
        <v>32951</v>
      </c>
      <c r="F32845" s="7">
        <v>303</v>
      </c>
    </row>
    <row r="32846" spans="2:6" x14ac:dyDescent="0.2">
      <c r="B32846" s="7" t="s">
        <v>32952</v>
      </c>
      <c r="F32846" s="7">
        <v>382</v>
      </c>
    </row>
    <row r="32847" spans="2:6" x14ac:dyDescent="0.2">
      <c r="B32847" s="7" t="s">
        <v>32953</v>
      </c>
      <c r="F32847" s="7">
        <v>498</v>
      </c>
    </row>
    <row r="32848" spans="2:6" x14ac:dyDescent="0.2">
      <c r="B32848" s="7" t="s">
        <v>32954</v>
      </c>
      <c r="F32848" s="7">
        <v>443</v>
      </c>
    </row>
    <row r="32849" spans="2:6" x14ac:dyDescent="0.2">
      <c r="B32849" s="7" t="s">
        <v>32955</v>
      </c>
      <c r="F32849" s="7">
        <v>393</v>
      </c>
    </row>
    <row r="32850" spans="2:6" x14ac:dyDescent="0.2">
      <c r="B32850" s="7" t="s">
        <v>32956</v>
      </c>
      <c r="F32850" s="7">
        <v>478</v>
      </c>
    </row>
    <row r="32851" spans="2:6" x14ac:dyDescent="0.2">
      <c r="B32851" s="7" t="s">
        <v>32957</v>
      </c>
      <c r="F32851" s="7">
        <v>446</v>
      </c>
    </row>
    <row r="32852" spans="2:6" x14ac:dyDescent="0.2">
      <c r="B32852" s="7" t="s">
        <v>32958</v>
      </c>
      <c r="F32852" s="7">
        <v>545</v>
      </c>
    </row>
    <row r="32853" spans="2:6" x14ac:dyDescent="0.2">
      <c r="B32853" s="7" t="s">
        <v>32959</v>
      </c>
      <c r="F32853" s="7">
        <v>509</v>
      </c>
    </row>
    <row r="32854" spans="2:6" x14ac:dyDescent="0.2">
      <c r="B32854" s="7" t="s">
        <v>32960</v>
      </c>
      <c r="F32854" s="7">
        <v>368</v>
      </c>
    </row>
    <row r="32855" spans="2:6" x14ac:dyDescent="0.2">
      <c r="B32855" s="7" t="s">
        <v>32961</v>
      </c>
      <c r="F32855" s="7">
        <v>412</v>
      </c>
    </row>
    <row r="32856" spans="2:6" x14ac:dyDescent="0.2">
      <c r="B32856" s="7" t="s">
        <v>32962</v>
      </c>
      <c r="F32856" s="7">
        <v>397</v>
      </c>
    </row>
    <row r="32857" spans="2:6" x14ac:dyDescent="0.2">
      <c r="B32857" s="7" t="s">
        <v>32963</v>
      </c>
      <c r="F32857" s="7">
        <v>510</v>
      </c>
    </row>
    <row r="32858" spans="2:6" x14ac:dyDescent="0.2">
      <c r="B32858" s="7" t="s">
        <v>32964</v>
      </c>
      <c r="F32858" s="7">
        <v>365</v>
      </c>
    </row>
    <row r="32859" spans="2:6" x14ac:dyDescent="0.2">
      <c r="B32859" s="7" t="s">
        <v>32965</v>
      </c>
      <c r="F32859" s="7">
        <v>521</v>
      </c>
    </row>
    <row r="32860" spans="2:6" x14ac:dyDescent="0.2">
      <c r="B32860" s="7" t="s">
        <v>32966</v>
      </c>
      <c r="F32860" s="7">
        <v>490</v>
      </c>
    </row>
    <row r="32861" spans="2:6" x14ac:dyDescent="0.2">
      <c r="B32861" s="7" t="s">
        <v>32967</v>
      </c>
      <c r="F32861" s="7">
        <v>467</v>
      </c>
    </row>
    <row r="32862" spans="2:6" x14ac:dyDescent="0.2">
      <c r="B32862" s="7" t="s">
        <v>32968</v>
      </c>
      <c r="F32862" s="7">
        <v>520</v>
      </c>
    </row>
    <row r="32863" spans="2:6" x14ac:dyDescent="0.2">
      <c r="B32863" s="7" t="s">
        <v>32969</v>
      </c>
      <c r="F32863" s="7">
        <v>514</v>
      </c>
    </row>
    <row r="32864" spans="2:6" x14ac:dyDescent="0.2">
      <c r="B32864" s="7" t="s">
        <v>32970</v>
      </c>
      <c r="F32864" s="7">
        <v>305</v>
      </c>
    </row>
    <row r="32865" spans="2:6" x14ac:dyDescent="0.2">
      <c r="B32865" s="7" t="s">
        <v>32971</v>
      </c>
      <c r="F32865" s="7">
        <v>386</v>
      </c>
    </row>
    <row r="32866" spans="2:6" x14ac:dyDescent="0.2">
      <c r="B32866" s="7" t="s">
        <v>32972</v>
      </c>
      <c r="F32866" s="7">
        <v>496</v>
      </c>
    </row>
    <row r="32867" spans="2:6" x14ac:dyDescent="0.2">
      <c r="B32867" s="7" t="s">
        <v>32973</v>
      </c>
      <c r="F32867" s="7">
        <v>363</v>
      </c>
    </row>
    <row r="32868" spans="2:6" x14ac:dyDescent="0.2">
      <c r="B32868" s="7" t="s">
        <v>32974</v>
      </c>
      <c r="F32868" s="7">
        <v>419</v>
      </c>
    </row>
    <row r="32869" spans="2:6" x14ac:dyDescent="0.2">
      <c r="B32869" s="7" t="s">
        <v>32975</v>
      </c>
      <c r="F32869" s="7">
        <v>427</v>
      </c>
    </row>
    <row r="32870" spans="2:6" x14ac:dyDescent="0.2">
      <c r="B32870" s="7" t="s">
        <v>32976</v>
      </c>
      <c r="F32870" s="7">
        <v>403</v>
      </c>
    </row>
    <row r="32871" spans="2:6" x14ac:dyDescent="0.2">
      <c r="B32871" s="7" t="s">
        <v>32977</v>
      </c>
      <c r="F32871" s="7">
        <v>407</v>
      </c>
    </row>
    <row r="32872" spans="2:6" x14ac:dyDescent="0.2">
      <c r="B32872" s="7" t="s">
        <v>32978</v>
      </c>
      <c r="F32872" s="7">
        <v>365</v>
      </c>
    </row>
    <row r="32873" spans="2:6" x14ac:dyDescent="0.2">
      <c r="B32873" s="7" t="s">
        <v>32979</v>
      </c>
      <c r="F32873" s="7">
        <v>442</v>
      </c>
    </row>
    <row r="32874" spans="2:6" x14ac:dyDescent="0.2">
      <c r="B32874" s="7" t="s">
        <v>32980</v>
      </c>
      <c r="F32874" s="7">
        <v>536</v>
      </c>
    </row>
    <row r="32875" spans="2:6" x14ac:dyDescent="0.2">
      <c r="B32875" s="7" t="s">
        <v>32981</v>
      </c>
      <c r="F32875" s="7">
        <v>468</v>
      </c>
    </row>
    <row r="32876" spans="2:6" x14ac:dyDescent="0.2">
      <c r="B32876" s="7" t="s">
        <v>32982</v>
      </c>
      <c r="F32876" s="7">
        <v>294</v>
      </c>
    </row>
    <row r="32877" spans="2:6" x14ac:dyDescent="0.2">
      <c r="B32877" s="7" t="s">
        <v>32983</v>
      </c>
      <c r="F32877" s="7">
        <v>424</v>
      </c>
    </row>
    <row r="32878" spans="2:6" x14ac:dyDescent="0.2">
      <c r="B32878" s="7" t="s">
        <v>32984</v>
      </c>
      <c r="F32878" s="7">
        <v>509</v>
      </c>
    </row>
    <row r="32879" spans="2:6" x14ac:dyDescent="0.2">
      <c r="B32879" s="7" t="s">
        <v>32985</v>
      </c>
      <c r="F32879" s="7">
        <v>523</v>
      </c>
    </row>
    <row r="32880" spans="2:6" x14ac:dyDescent="0.2">
      <c r="B32880" s="7" t="s">
        <v>32986</v>
      </c>
      <c r="F32880" s="7">
        <v>344</v>
      </c>
    </row>
    <row r="32881" spans="2:6" x14ac:dyDescent="0.2">
      <c r="B32881" s="7" t="s">
        <v>32987</v>
      </c>
      <c r="F32881" s="7">
        <v>397</v>
      </c>
    </row>
    <row r="32882" spans="2:6" x14ac:dyDescent="0.2">
      <c r="B32882" s="7" t="s">
        <v>32988</v>
      </c>
      <c r="F32882" s="7">
        <v>343</v>
      </c>
    </row>
    <row r="32883" spans="2:6" x14ac:dyDescent="0.2">
      <c r="B32883" s="7" t="s">
        <v>32989</v>
      </c>
      <c r="F32883" s="7">
        <v>503</v>
      </c>
    </row>
    <row r="32884" spans="2:6" x14ac:dyDescent="0.2">
      <c r="B32884" s="7" t="s">
        <v>32990</v>
      </c>
      <c r="F32884" s="7">
        <v>371</v>
      </c>
    </row>
    <row r="32885" spans="2:6" x14ac:dyDescent="0.2">
      <c r="B32885" s="7" t="s">
        <v>32991</v>
      </c>
      <c r="F32885" s="7">
        <v>405</v>
      </c>
    </row>
    <row r="32886" spans="2:6" x14ac:dyDescent="0.2">
      <c r="B32886" s="7" t="s">
        <v>32992</v>
      </c>
      <c r="F32886" s="7">
        <v>320</v>
      </c>
    </row>
    <row r="32887" spans="2:6" x14ac:dyDescent="0.2">
      <c r="B32887" s="7" t="s">
        <v>32993</v>
      </c>
      <c r="F32887" s="7">
        <v>348</v>
      </c>
    </row>
    <row r="32888" spans="2:6" x14ac:dyDescent="0.2">
      <c r="B32888" s="7" t="s">
        <v>32994</v>
      </c>
      <c r="F32888" s="7">
        <v>344</v>
      </c>
    </row>
    <row r="32889" spans="2:6" x14ac:dyDescent="0.2">
      <c r="B32889" s="7" t="s">
        <v>32995</v>
      </c>
      <c r="F32889" s="7">
        <v>416</v>
      </c>
    </row>
    <row r="32890" spans="2:6" x14ac:dyDescent="0.2">
      <c r="B32890" s="7" t="s">
        <v>32996</v>
      </c>
      <c r="F32890" s="7">
        <v>406</v>
      </c>
    </row>
    <row r="32891" spans="2:6" x14ac:dyDescent="0.2">
      <c r="B32891" s="7" t="s">
        <v>32997</v>
      </c>
      <c r="F32891" s="7">
        <v>478</v>
      </c>
    </row>
    <row r="32892" spans="2:6" x14ac:dyDescent="0.2">
      <c r="B32892" s="7" t="s">
        <v>32998</v>
      </c>
      <c r="F32892" s="7">
        <v>416</v>
      </c>
    </row>
    <row r="32893" spans="2:6" x14ac:dyDescent="0.2">
      <c r="B32893" s="7" t="s">
        <v>32999</v>
      </c>
      <c r="F32893" s="7">
        <v>408</v>
      </c>
    </row>
    <row r="32894" spans="2:6" x14ac:dyDescent="0.2">
      <c r="B32894" s="7" t="s">
        <v>33000</v>
      </c>
      <c r="F32894" s="7">
        <v>500</v>
      </c>
    </row>
    <row r="32895" spans="2:6" x14ac:dyDescent="0.2">
      <c r="B32895" s="7" t="s">
        <v>33001</v>
      </c>
      <c r="F32895" s="7">
        <v>472</v>
      </c>
    </row>
    <row r="32896" spans="2:6" x14ac:dyDescent="0.2">
      <c r="B32896" s="7" t="s">
        <v>33002</v>
      </c>
      <c r="F32896" s="7">
        <v>335</v>
      </c>
    </row>
    <row r="32897" spans="2:6" x14ac:dyDescent="0.2">
      <c r="B32897" s="7" t="s">
        <v>33003</v>
      </c>
      <c r="F32897" s="7">
        <v>195</v>
      </c>
    </row>
    <row r="32898" spans="2:6" x14ac:dyDescent="0.2">
      <c r="B32898" s="7" t="s">
        <v>33004</v>
      </c>
      <c r="F32898" s="7">
        <v>448</v>
      </c>
    </row>
    <row r="32899" spans="2:6" x14ac:dyDescent="0.2">
      <c r="B32899" s="7" t="s">
        <v>33005</v>
      </c>
      <c r="F32899" s="7">
        <v>378</v>
      </c>
    </row>
    <row r="32900" spans="2:6" x14ac:dyDescent="0.2">
      <c r="B32900" s="7" t="s">
        <v>33006</v>
      </c>
      <c r="F32900" s="7">
        <v>457</v>
      </c>
    </row>
    <row r="32901" spans="2:6" x14ac:dyDescent="0.2">
      <c r="B32901" s="7" t="s">
        <v>33007</v>
      </c>
      <c r="F32901" s="7">
        <v>497</v>
      </c>
    </row>
    <row r="32902" spans="2:6" x14ac:dyDescent="0.2">
      <c r="B32902" s="7" t="s">
        <v>33008</v>
      </c>
      <c r="F32902" s="7">
        <v>410</v>
      </c>
    </row>
    <row r="32903" spans="2:6" x14ac:dyDescent="0.2">
      <c r="B32903" s="7" t="s">
        <v>33009</v>
      </c>
      <c r="F32903" s="7">
        <v>373</v>
      </c>
    </row>
    <row r="32904" spans="2:6" x14ac:dyDescent="0.2">
      <c r="B32904" s="7" t="s">
        <v>33010</v>
      </c>
      <c r="F32904" s="7">
        <v>417</v>
      </c>
    </row>
    <row r="32905" spans="2:6" x14ac:dyDescent="0.2">
      <c r="B32905" s="7" t="s">
        <v>33011</v>
      </c>
      <c r="F32905" s="7">
        <v>273</v>
      </c>
    </row>
    <row r="32906" spans="2:6" x14ac:dyDescent="0.2">
      <c r="B32906" s="7" t="s">
        <v>33012</v>
      </c>
      <c r="F32906" s="7">
        <v>366</v>
      </c>
    </row>
    <row r="32907" spans="2:6" x14ac:dyDescent="0.2">
      <c r="B32907" s="7" t="s">
        <v>33013</v>
      </c>
      <c r="F32907" s="7">
        <v>372</v>
      </c>
    </row>
    <row r="32908" spans="2:6" x14ac:dyDescent="0.2">
      <c r="B32908" s="7" t="s">
        <v>33014</v>
      </c>
      <c r="F32908" s="7">
        <v>382</v>
      </c>
    </row>
    <row r="32909" spans="2:6" x14ac:dyDescent="0.2">
      <c r="B32909" s="7" t="s">
        <v>33015</v>
      </c>
      <c r="F32909" s="7">
        <v>187</v>
      </c>
    </row>
    <row r="32910" spans="2:6" x14ac:dyDescent="0.2">
      <c r="B32910" s="7" t="s">
        <v>33016</v>
      </c>
      <c r="F32910" s="7">
        <v>295</v>
      </c>
    </row>
    <row r="32911" spans="2:6" x14ac:dyDescent="0.2">
      <c r="B32911" s="7" t="s">
        <v>33017</v>
      </c>
      <c r="F32911" s="7">
        <v>259</v>
      </c>
    </row>
    <row r="32912" spans="2:6" x14ac:dyDescent="0.2">
      <c r="B32912" s="7" t="s">
        <v>33018</v>
      </c>
      <c r="F32912" s="7">
        <v>224</v>
      </c>
    </row>
    <row r="32913" spans="2:6" x14ac:dyDescent="0.2">
      <c r="B32913" s="7" t="s">
        <v>33019</v>
      </c>
      <c r="F32913" s="7">
        <v>167</v>
      </c>
    </row>
    <row r="32914" spans="2:6" x14ac:dyDescent="0.2">
      <c r="B32914" s="7" t="s">
        <v>33020</v>
      </c>
      <c r="F32914" s="7">
        <v>0</v>
      </c>
    </row>
    <row r="32915" spans="2:6" x14ac:dyDescent="0.2">
      <c r="B32915" s="7" t="s">
        <v>33021</v>
      </c>
      <c r="F32915" s="7">
        <v>330</v>
      </c>
    </row>
    <row r="32916" spans="2:6" x14ac:dyDescent="0.2">
      <c r="B32916" s="7" t="s">
        <v>33022</v>
      </c>
      <c r="F32916" s="7">
        <v>346</v>
      </c>
    </row>
    <row r="32917" spans="2:6" x14ac:dyDescent="0.2">
      <c r="B32917" s="7" t="s">
        <v>33023</v>
      </c>
      <c r="F32917" s="7">
        <v>293</v>
      </c>
    </row>
    <row r="32918" spans="2:6" x14ac:dyDescent="0.2">
      <c r="B32918" s="7" t="s">
        <v>33024</v>
      </c>
      <c r="F32918" s="7">
        <v>381</v>
      </c>
    </row>
    <row r="32919" spans="2:6" x14ac:dyDescent="0.2">
      <c r="B32919" s="7" t="s">
        <v>33025</v>
      </c>
      <c r="F32919" s="7">
        <v>262</v>
      </c>
    </row>
    <row r="32920" spans="2:6" x14ac:dyDescent="0.2">
      <c r="B32920" s="7" t="s">
        <v>33026</v>
      </c>
      <c r="F32920" s="7">
        <v>213</v>
      </c>
    </row>
    <row r="32921" spans="2:6" x14ac:dyDescent="0.2">
      <c r="B32921" s="7" t="s">
        <v>33027</v>
      </c>
      <c r="F32921" s="7">
        <v>269</v>
      </c>
    </row>
    <row r="32922" spans="2:6" x14ac:dyDescent="0.2">
      <c r="B32922" s="7" t="s">
        <v>33028</v>
      </c>
      <c r="F32922" s="7">
        <v>304</v>
      </c>
    </row>
    <row r="32923" spans="2:6" x14ac:dyDescent="0.2">
      <c r="B32923" s="7" t="s">
        <v>33029</v>
      </c>
      <c r="F32923" s="7">
        <v>244</v>
      </c>
    </row>
    <row r="32924" spans="2:6" x14ac:dyDescent="0.2">
      <c r="B32924" s="7" t="s">
        <v>33030</v>
      </c>
      <c r="F32924" s="7">
        <v>348</v>
      </c>
    </row>
    <row r="32925" spans="2:6" x14ac:dyDescent="0.2">
      <c r="B32925" s="7" t="s">
        <v>33031</v>
      </c>
      <c r="F32925" s="7">
        <v>253</v>
      </c>
    </row>
    <row r="32926" spans="2:6" x14ac:dyDescent="0.2">
      <c r="B32926" s="7" t="s">
        <v>33032</v>
      </c>
      <c r="F32926" s="7">
        <v>273</v>
      </c>
    </row>
    <row r="32927" spans="2:6" x14ac:dyDescent="0.2">
      <c r="B32927" s="7" t="s">
        <v>33033</v>
      </c>
      <c r="F32927" s="7">
        <v>237</v>
      </c>
    </row>
    <row r="32928" spans="2:6" x14ac:dyDescent="0.2">
      <c r="B32928" s="7" t="s">
        <v>33034</v>
      </c>
      <c r="F32928" s="7">
        <v>156</v>
      </c>
    </row>
    <row r="32929" spans="2:6" x14ac:dyDescent="0.2">
      <c r="B32929" s="7" t="s">
        <v>33035</v>
      </c>
      <c r="F32929" s="7">
        <v>267</v>
      </c>
    </row>
    <row r="32930" spans="2:6" x14ac:dyDescent="0.2">
      <c r="B32930" s="7" t="s">
        <v>33036</v>
      </c>
      <c r="F32930" s="7">
        <v>284</v>
      </c>
    </row>
    <row r="32931" spans="2:6" x14ac:dyDescent="0.2">
      <c r="B32931" s="7" t="s">
        <v>33037</v>
      </c>
      <c r="F32931" s="7">
        <v>248</v>
      </c>
    </row>
    <row r="32932" spans="2:6" x14ac:dyDescent="0.2">
      <c r="B32932" s="7" t="s">
        <v>33038</v>
      </c>
      <c r="F32932" s="7">
        <v>237</v>
      </c>
    </row>
    <row r="32933" spans="2:6" x14ac:dyDescent="0.2">
      <c r="B32933" s="7" t="s">
        <v>33039</v>
      </c>
      <c r="F32933" s="7">
        <v>295</v>
      </c>
    </row>
    <row r="32934" spans="2:6" x14ac:dyDescent="0.2">
      <c r="B32934" s="7" t="s">
        <v>33040</v>
      </c>
      <c r="F32934" s="7">
        <v>272</v>
      </c>
    </row>
    <row r="32935" spans="2:6" x14ac:dyDescent="0.2">
      <c r="B32935" s="7" t="s">
        <v>33041</v>
      </c>
      <c r="F32935" s="7">
        <v>258</v>
      </c>
    </row>
    <row r="32936" spans="2:6" x14ac:dyDescent="0.2">
      <c r="B32936" s="7" t="s">
        <v>33042</v>
      </c>
      <c r="F32936" s="7">
        <v>194</v>
      </c>
    </row>
    <row r="32937" spans="2:6" x14ac:dyDescent="0.2">
      <c r="B32937" s="7" t="s">
        <v>33043</v>
      </c>
      <c r="F32937" s="7">
        <v>228</v>
      </c>
    </row>
    <row r="32938" spans="2:6" x14ac:dyDescent="0.2">
      <c r="B32938" s="7" t="s">
        <v>33044</v>
      </c>
      <c r="F32938" s="7">
        <v>290</v>
      </c>
    </row>
    <row r="32939" spans="2:6" x14ac:dyDescent="0.2">
      <c r="B32939" s="7" t="s">
        <v>33045</v>
      </c>
      <c r="F32939" s="7">
        <v>138</v>
      </c>
    </row>
    <row r="32940" spans="2:6" x14ac:dyDescent="0.2">
      <c r="B32940" s="7" t="s">
        <v>33046</v>
      </c>
      <c r="F32940" s="7">
        <v>338</v>
      </c>
    </row>
    <row r="32941" spans="2:6" x14ac:dyDescent="0.2">
      <c r="B32941" s="7" t="s">
        <v>33047</v>
      </c>
      <c r="F32941" s="7">
        <v>187</v>
      </c>
    </row>
    <row r="32942" spans="2:6" x14ac:dyDescent="0.2">
      <c r="B32942" s="7" t="s">
        <v>33048</v>
      </c>
      <c r="F32942" s="7">
        <v>304</v>
      </c>
    </row>
    <row r="32943" spans="2:6" x14ac:dyDescent="0.2">
      <c r="B32943" s="7" t="s">
        <v>33049</v>
      </c>
      <c r="F32943" s="7">
        <v>302</v>
      </c>
    </row>
    <row r="32944" spans="2:6" x14ac:dyDescent="0.2">
      <c r="B32944" s="7" t="s">
        <v>33050</v>
      </c>
      <c r="F32944" s="7">
        <v>242</v>
      </c>
    </row>
    <row r="32945" spans="2:6" x14ac:dyDescent="0.2">
      <c r="B32945" s="7" t="s">
        <v>33051</v>
      </c>
      <c r="F32945" s="7">
        <v>300</v>
      </c>
    </row>
    <row r="32946" spans="2:6" x14ac:dyDescent="0.2">
      <c r="B32946" s="7" t="s">
        <v>33052</v>
      </c>
      <c r="F32946" s="7">
        <v>361</v>
      </c>
    </row>
    <row r="32947" spans="2:6" x14ac:dyDescent="0.2">
      <c r="B32947" s="7" t="s">
        <v>33053</v>
      </c>
      <c r="F32947" s="7">
        <v>296</v>
      </c>
    </row>
    <row r="32948" spans="2:6" x14ac:dyDescent="0.2">
      <c r="B32948" s="7" t="s">
        <v>33054</v>
      </c>
      <c r="F32948" s="7">
        <v>280</v>
      </c>
    </row>
    <row r="32949" spans="2:6" x14ac:dyDescent="0.2">
      <c r="B32949" s="7" t="s">
        <v>33055</v>
      </c>
      <c r="F32949" s="7">
        <v>336</v>
      </c>
    </row>
    <row r="32950" spans="2:6" x14ac:dyDescent="0.2">
      <c r="B32950" s="7" t="s">
        <v>33056</v>
      </c>
      <c r="F32950" s="7">
        <v>351</v>
      </c>
    </row>
    <row r="32951" spans="2:6" x14ac:dyDescent="0.2">
      <c r="B32951" s="7" t="s">
        <v>33057</v>
      </c>
      <c r="F32951" s="7">
        <v>340</v>
      </c>
    </row>
    <row r="32952" spans="2:6" x14ac:dyDescent="0.2">
      <c r="B32952" s="7" t="s">
        <v>33058</v>
      </c>
      <c r="F32952" s="7">
        <v>257</v>
      </c>
    </row>
    <row r="32953" spans="2:6" x14ac:dyDescent="0.2">
      <c r="B32953" s="7" t="s">
        <v>33059</v>
      </c>
      <c r="F32953" s="7">
        <v>315</v>
      </c>
    </row>
    <row r="32954" spans="2:6" x14ac:dyDescent="0.2">
      <c r="B32954" s="7" t="s">
        <v>33060</v>
      </c>
      <c r="F32954" s="7">
        <v>262</v>
      </c>
    </row>
    <row r="32955" spans="2:6" x14ac:dyDescent="0.2">
      <c r="B32955" s="7" t="s">
        <v>33061</v>
      </c>
      <c r="F32955" s="7">
        <v>328</v>
      </c>
    </row>
    <row r="32956" spans="2:6" x14ac:dyDescent="0.2">
      <c r="B32956" s="7" t="s">
        <v>33062</v>
      </c>
      <c r="F32956" s="7">
        <v>319</v>
      </c>
    </row>
    <row r="32957" spans="2:6" x14ac:dyDescent="0.2">
      <c r="B32957" s="7" t="s">
        <v>33063</v>
      </c>
      <c r="F32957" s="7">
        <v>375</v>
      </c>
    </row>
    <row r="32958" spans="2:6" x14ac:dyDescent="0.2">
      <c r="B32958" s="7" t="s">
        <v>33064</v>
      </c>
      <c r="F32958" s="7">
        <v>286</v>
      </c>
    </row>
    <row r="32959" spans="2:6" x14ac:dyDescent="0.2">
      <c r="B32959" s="7" t="s">
        <v>33065</v>
      </c>
      <c r="F32959" s="7">
        <v>303</v>
      </c>
    </row>
    <row r="32960" spans="2:6" x14ac:dyDescent="0.2">
      <c r="B32960" s="7" t="s">
        <v>33066</v>
      </c>
      <c r="F32960" s="7">
        <v>320</v>
      </c>
    </row>
    <row r="32961" spans="2:6" x14ac:dyDescent="0.2">
      <c r="B32961" s="7" t="s">
        <v>33067</v>
      </c>
      <c r="F32961" s="7">
        <v>371</v>
      </c>
    </row>
    <row r="32962" spans="2:6" x14ac:dyDescent="0.2">
      <c r="B32962" s="7" t="s">
        <v>33068</v>
      </c>
      <c r="F32962" s="7">
        <v>314</v>
      </c>
    </row>
    <row r="32963" spans="2:6" x14ac:dyDescent="0.2">
      <c r="B32963" s="7" t="s">
        <v>33069</v>
      </c>
      <c r="F32963" s="7">
        <v>349</v>
      </c>
    </row>
    <row r="32964" spans="2:6" x14ac:dyDescent="0.2">
      <c r="B32964" s="7" t="s">
        <v>33070</v>
      </c>
      <c r="F32964" s="7">
        <v>241</v>
      </c>
    </row>
    <row r="32965" spans="2:6" x14ac:dyDescent="0.2">
      <c r="B32965" s="7" t="s">
        <v>33071</v>
      </c>
      <c r="F32965" s="7">
        <v>301</v>
      </c>
    </row>
    <row r="32966" spans="2:6" x14ac:dyDescent="0.2">
      <c r="B32966" s="7" t="s">
        <v>33072</v>
      </c>
      <c r="F32966" s="7">
        <v>299</v>
      </c>
    </row>
    <row r="32967" spans="2:6" x14ac:dyDescent="0.2">
      <c r="B32967" s="7" t="s">
        <v>33073</v>
      </c>
      <c r="F32967" s="7">
        <v>303</v>
      </c>
    </row>
    <row r="32968" spans="2:6" x14ac:dyDescent="0.2">
      <c r="B32968" s="7" t="s">
        <v>33074</v>
      </c>
      <c r="F32968" s="7">
        <v>281</v>
      </c>
    </row>
    <row r="32969" spans="2:6" x14ac:dyDescent="0.2">
      <c r="B32969" s="7" t="s">
        <v>33075</v>
      </c>
      <c r="F32969" s="7">
        <v>273</v>
      </c>
    </row>
    <row r="32970" spans="2:6" x14ac:dyDescent="0.2">
      <c r="B32970" s="7" t="s">
        <v>33076</v>
      </c>
      <c r="F32970" s="7">
        <v>267</v>
      </c>
    </row>
    <row r="32971" spans="2:6" x14ac:dyDescent="0.2">
      <c r="B32971" s="7" t="s">
        <v>33077</v>
      </c>
      <c r="F32971" s="7">
        <v>275</v>
      </c>
    </row>
    <row r="32972" spans="2:6" x14ac:dyDescent="0.2">
      <c r="B32972" s="7" t="s">
        <v>33078</v>
      </c>
      <c r="F32972" s="7">
        <v>334</v>
      </c>
    </row>
    <row r="32973" spans="2:6" x14ac:dyDescent="0.2">
      <c r="B32973" s="7" t="s">
        <v>33079</v>
      </c>
      <c r="F32973" s="7">
        <v>369</v>
      </c>
    </row>
    <row r="32974" spans="2:6" x14ac:dyDescent="0.2">
      <c r="B32974" s="7" t="s">
        <v>33080</v>
      </c>
      <c r="F32974" s="7">
        <v>330</v>
      </c>
    </row>
    <row r="32975" spans="2:6" x14ac:dyDescent="0.2">
      <c r="B32975" s="7" t="s">
        <v>33081</v>
      </c>
      <c r="F32975" s="7">
        <v>304</v>
      </c>
    </row>
    <row r="32976" spans="2:6" x14ac:dyDescent="0.2">
      <c r="B32976" s="7" t="s">
        <v>33082</v>
      </c>
      <c r="F32976" s="7">
        <v>190</v>
      </c>
    </row>
    <row r="32977" spans="2:6" x14ac:dyDescent="0.2">
      <c r="B32977" s="7" t="s">
        <v>33083</v>
      </c>
      <c r="F32977" s="7">
        <v>302</v>
      </c>
    </row>
    <row r="32978" spans="2:6" x14ac:dyDescent="0.2">
      <c r="B32978" s="7" t="s">
        <v>33084</v>
      </c>
      <c r="F32978" s="7">
        <v>400</v>
      </c>
    </row>
    <row r="32979" spans="2:6" x14ac:dyDescent="0.2">
      <c r="B32979" s="7" t="s">
        <v>33085</v>
      </c>
      <c r="F32979" s="7">
        <v>290</v>
      </c>
    </row>
    <row r="32980" spans="2:6" x14ac:dyDescent="0.2">
      <c r="B32980" s="7" t="s">
        <v>33086</v>
      </c>
      <c r="F32980" s="7">
        <v>295</v>
      </c>
    </row>
    <row r="32981" spans="2:6" x14ac:dyDescent="0.2">
      <c r="B32981" s="7" t="s">
        <v>33087</v>
      </c>
      <c r="F32981" s="7">
        <v>327</v>
      </c>
    </row>
    <row r="32982" spans="2:6" x14ac:dyDescent="0.2">
      <c r="B32982" s="7" t="s">
        <v>33088</v>
      </c>
      <c r="F32982" s="7">
        <v>255</v>
      </c>
    </row>
    <row r="32983" spans="2:6" x14ac:dyDescent="0.2">
      <c r="B32983" s="7" t="s">
        <v>33089</v>
      </c>
      <c r="F32983" s="7">
        <v>357</v>
      </c>
    </row>
    <row r="32984" spans="2:6" x14ac:dyDescent="0.2">
      <c r="B32984" s="7" t="s">
        <v>33090</v>
      </c>
      <c r="F32984" s="7">
        <v>349</v>
      </c>
    </row>
    <row r="32985" spans="2:6" x14ac:dyDescent="0.2">
      <c r="B32985" s="7" t="s">
        <v>33091</v>
      </c>
      <c r="F32985" s="7">
        <v>350</v>
      </c>
    </row>
    <row r="32986" spans="2:6" x14ac:dyDescent="0.2">
      <c r="B32986" s="7" t="s">
        <v>33092</v>
      </c>
      <c r="F32986" s="7">
        <v>218</v>
      </c>
    </row>
    <row r="32987" spans="2:6" x14ac:dyDescent="0.2">
      <c r="B32987" s="7" t="s">
        <v>33093</v>
      </c>
      <c r="F32987" s="7">
        <v>340</v>
      </c>
    </row>
    <row r="32988" spans="2:6" x14ac:dyDescent="0.2">
      <c r="B32988" s="7" t="s">
        <v>33094</v>
      </c>
      <c r="F32988" s="7">
        <v>269</v>
      </c>
    </row>
    <row r="32989" spans="2:6" x14ac:dyDescent="0.2">
      <c r="B32989" s="7" t="s">
        <v>33095</v>
      </c>
      <c r="F32989" s="7">
        <v>290</v>
      </c>
    </row>
    <row r="32990" spans="2:6" x14ac:dyDescent="0.2">
      <c r="B32990" s="7" t="s">
        <v>33096</v>
      </c>
      <c r="F32990" s="7">
        <v>480</v>
      </c>
    </row>
    <row r="32991" spans="2:6" x14ac:dyDescent="0.2">
      <c r="B32991" s="7" t="s">
        <v>33097</v>
      </c>
      <c r="F32991" s="7">
        <v>332</v>
      </c>
    </row>
    <row r="32992" spans="2:6" x14ac:dyDescent="0.2">
      <c r="B32992" s="7" t="s">
        <v>33098</v>
      </c>
      <c r="F32992" s="7">
        <v>288</v>
      </c>
    </row>
    <row r="32993" spans="2:6" x14ac:dyDescent="0.2">
      <c r="B32993" s="7" t="s">
        <v>33099</v>
      </c>
      <c r="F32993" s="7">
        <v>241</v>
      </c>
    </row>
    <row r="32994" spans="2:6" x14ac:dyDescent="0.2">
      <c r="B32994" s="7" t="s">
        <v>33100</v>
      </c>
      <c r="F32994" s="7">
        <v>298</v>
      </c>
    </row>
    <row r="32995" spans="2:6" x14ac:dyDescent="0.2">
      <c r="B32995" s="7" t="s">
        <v>33101</v>
      </c>
      <c r="F32995" s="7">
        <v>327</v>
      </c>
    </row>
    <row r="32996" spans="2:6" x14ac:dyDescent="0.2">
      <c r="B32996" s="7" t="s">
        <v>33102</v>
      </c>
      <c r="F32996" s="7">
        <v>275</v>
      </c>
    </row>
    <row r="32997" spans="2:6" x14ac:dyDescent="0.2">
      <c r="B32997" s="7" t="s">
        <v>33103</v>
      </c>
      <c r="F32997" s="7">
        <v>158</v>
      </c>
    </row>
    <row r="32998" spans="2:6" x14ac:dyDescent="0.2">
      <c r="B32998" s="7" t="s">
        <v>33104</v>
      </c>
      <c r="F32998" s="7">
        <v>332</v>
      </c>
    </row>
    <row r="32999" spans="2:6" x14ac:dyDescent="0.2">
      <c r="B32999" s="7" t="s">
        <v>33105</v>
      </c>
      <c r="F32999" s="7">
        <v>235</v>
      </c>
    </row>
    <row r="33000" spans="2:6" x14ac:dyDescent="0.2">
      <c r="B33000" s="7" t="s">
        <v>33106</v>
      </c>
      <c r="F33000" s="7">
        <v>339</v>
      </c>
    </row>
    <row r="33001" spans="2:6" x14ac:dyDescent="0.2">
      <c r="B33001" s="7" t="s">
        <v>33107</v>
      </c>
      <c r="F33001" s="7">
        <v>355</v>
      </c>
    </row>
    <row r="33002" spans="2:6" x14ac:dyDescent="0.2">
      <c r="B33002" s="7" t="s">
        <v>33108</v>
      </c>
      <c r="F33002" s="7">
        <v>361</v>
      </c>
    </row>
    <row r="33003" spans="2:6" x14ac:dyDescent="0.2">
      <c r="B33003" s="7" t="s">
        <v>33109</v>
      </c>
      <c r="F33003" s="7">
        <v>296</v>
      </c>
    </row>
    <row r="33004" spans="2:6" x14ac:dyDescent="0.2">
      <c r="B33004" s="7" t="s">
        <v>33110</v>
      </c>
      <c r="F33004" s="7">
        <v>413</v>
      </c>
    </row>
    <row r="33005" spans="2:6" x14ac:dyDescent="0.2">
      <c r="B33005" s="7" t="s">
        <v>33111</v>
      </c>
      <c r="F33005" s="7">
        <v>350</v>
      </c>
    </row>
    <row r="33006" spans="2:6" x14ac:dyDescent="0.2">
      <c r="B33006" s="7" t="s">
        <v>33112</v>
      </c>
      <c r="F33006" s="7">
        <v>378</v>
      </c>
    </row>
    <row r="33007" spans="2:6" x14ac:dyDescent="0.2">
      <c r="B33007" s="7" t="s">
        <v>33113</v>
      </c>
      <c r="F33007" s="7">
        <v>373</v>
      </c>
    </row>
    <row r="33008" spans="2:6" x14ac:dyDescent="0.2">
      <c r="B33008" s="7" t="s">
        <v>33114</v>
      </c>
      <c r="F33008" s="7">
        <v>320</v>
      </c>
    </row>
    <row r="33009" spans="2:6" x14ac:dyDescent="0.2">
      <c r="B33009" s="7" t="s">
        <v>33115</v>
      </c>
      <c r="F33009" s="7">
        <v>197</v>
      </c>
    </row>
    <row r="33010" spans="2:6" x14ac:dyDescent="0.2">
      <c r="B33010" s="7" t="s">
        <v>33116</v>
      </c>
      <c r="F33010" s="7">
        <v>306</v>
      </c>
    </row>
    <row r="33011" spans="2:6" x14ac:dyDescent="0.2">
      <c r="B33011" s="7" t="s">
        <v>33117</v>
      </c>
      <c r="F33011" s="7">
        <v>327</v>
      </c>
    </row>
    <row r="33012" spans="2:6" x14ac:dyDescent="0.2">
      <c r="B33012" s="7" t="s">
        <v>33118</v>
      </c>
      <c r="F33012" s="7">
        <v>175</v>
      </c>
    </row>
    <row r="33013" spans="2:6" x14ac:dyDescent="0.2">
      <c r="B33013" s="7" t="s">
        <v>33119</v>
      </c>
      <c r="F33013" s="7">
        <v>220</v>
      </c>
    </row>
    <row r="33014" spans="2:6" x14ac:dyDescent="0.2">
      <c r="B33014" s="7" t="s">
        <v>33120</v>
      </c>
      <c r="F33014" s="7">
        <v>0</v>
      </c>
    </row>
    <row r="33015" spans="2:6" x14ac:dyDescent="0.2">
      <c r="B33015" s="7" t="s">
        <v>33121</v>
      </c>
      <c r="F33015" s="7">
        <v>400</v>
      </c>
    </row>
    <row r="33016" spans="2:6" x14ac:dyDescent="0.2">
      <c r="B33016" s="7" t="s">
        <v>33122</v>
      </c>
      <c r="F33016" s="7">
        <v>283</v>
      </c>
    </row>
    <row r="33017" spans="2:6" x14ac:dyDescent="0.2">
      <c r="B33017" s="7" t="s">
        <v>33123</v>
      </c>
      <c r="F33017" s="7">
        <v>369</v>
      </c>
    </row>
    <row r="33018" spans="2:6" x14ac:dyDescent="0.2">
      <c r="B33018" s="7" t="s">
        <v>33124</v>
      </c>
      <c r="F33018" s="7">
        <v>402</v>
      </c>
    </row>
    <row r="33019" spans="2:6" x14ac:dyDescent="0.2">
      <c r="B33019" s="7" t="s">
        <v>33125</v>
      </c>
      <c r="F33019" s="7">
        <v>310</v>
      </c>
    </row>
    <row r="33020" spans="2:6" x14ac:dyDescent="0.2">
      <c r="B33020" s="7" t="s">
        <v>33126</v>
      </c>
      <c r="F33020" s="7">
        <v>176</v>
      </c>
    </row>
    <row r="33021" spans="2:6" x14ac:dyDescent="0.2">
      <c r="B33021" s="7" t="s">
        <v>33127</v>
      </c>
      <c r="F33021" s="7">
        <v>296</v>
      </c>
    </row>
    <row r="33022" spans="2:6" x14ac:dyDescent="0.2">
      <c r="B33022" s="7" t="s">
        <v>33128</v>
      </c>
      <c r="F33022" s="7">
        <v>294</v>
      </c>
    </row>
    <row r="33023" spans="2:6" x14ac:dyDescent="0.2">
      <c r="B33023" s="7" t="s">
        <v>33129</v>
      </c>
      <c r="F33023" s="7">
        <v>305</v>
      </c>
    </row>
    <row r="33024" spans="2:6" x14ac:dyDescent="0.2">
      <c r="B33024" s="7" t="s">
        <v>33130</v>
      </c>
      <c r="F33024" s="7">
        <v>375</v>
      </c>
    </row>
    <row r="33025" spans="2:6" x14ac:dyDescent="0.2">
      <c r="B33025" s="7" t="s">
        <v>33131</v>
      </c>
      <c r="F33025" s="7">
        <v>347</v>
      </c>
    </row>
    <row r="33026" spans="2:6" x14ac:dyDescent="0.2">
      <c r="B33026" s="7" t="s">
        <v>33132</v>
      </c>
      <c r="F33026" s="7">
        <v>310</v>
      </c>
    </row>
    <row r="33027" spans="2:6" x14ac:dyDescent="0.2">
      <c r="B33027" s="7" t="s">
        <v>33133</v>
      </c>
      <c r="F33027" s="7">
        <v>351</v>
      </c>
    </row>
    <row r="33028" spans="2:6" x14ac:dyDescent="0.2">
      <c r="B33028" s="7" t="s">
        <v>33134</v>
      </c>
      <c r="F33028" s="7">
        <v>211</v>
      </c>
    </row>
    <row r="33029" spans="2:6" x14ac:dyDescent="0.2">
      <c r="B33029" s="7" t="s">
        <v>33135</v>
      </c>
      <c r="F33029" s="7">
        <v>234</v>
      </c>
    </row>
    <row r="33030" spans="2:6" x14ac:dyDescent="0.2">
      <c r="B33030" s="7" t="s">
        <v>33136</v>
      </c>
      <c r="F33030" s="7">
        <v>282</v>
      </c>
    </row>
    <row r="33031" spans="2:6" x14ac:dyDescent="0.2">
      <c r="B33031" s="7" t="s">
        <v>33137</v>
      </c>
      <c r="F33031" s="7">
        <v>347</v>
      </c>
    </row>
    <row r="33032" spans="2:6" x14ac:dyDescent="0.2">
      <c r="B33032" s="7" t="s">
        <v>33138</v>
      </c>
      <c r="F33032" s="7">
        <v>286</v>
      </c>
    </row>
    <row r="33033" spans="2:6" x14ac:dyDescent="0.2">
      <c r="B33033" s="7" t="s">
        <v>33139</v>
      </c>
      <c r="F33033" s="7">
        <v>360</v>
      </c>
    </row>
    <row r="33034" spans="2:6" x14ac:dyDescent="0.2">
      <c r="B33034" s="7" t="s">
        <v>33140</v>
      </c>
      <c r="F33034" s="7">
        <v>256</v>
      </c>
    </row>
    <row r="33035" spans="2:6" x14ac:dyDescent="0.2">
      <c r="B33035" s="7" t="s">
        <v>33141</v>
      </c>
      <c r="F33035" s="7">
        <v>416</v>
      </c>
    </row>
    <row r="33036" spans="2:6" x14ac:dyDescent="0.2">
      <c r="B33036" s="7" t="s">
        <v>33142</v>
      </c>
      <c r="F33036" s="7">
        <v>252</v>
      </c>
    </row>
    <row r="33037" spans="2:6" x14ac:dyDescent="0.2">
      <c r="B33037" s="7" t="s">
        <v>33143</v>
      </c>
      <c r="F33037" s="7">
        <v>322</v>
      </c>
    </row>
    <row r="33038" spans="2:6" x14ac:dyDescent="0.2">
      <c r="B33038" s="7" t="s">
        <v>33144</v>
      </c>
      <c r="F33038" s="7">
        <v>313</v>
      </c>
    </row>
    <row r="33039" spans="2:6" x14ac:dyDescent="0.2">
      <c r="B33039" s="7" t="s">
        <v>33145</v>
      </c>
      <c r="F33039" s="7">
        <v>173</v>
      </c>
    </row>
    <row r="33040" spans="2:6" x14ac:dyDescent="0.2">
      <c r="B33040" s="7" t="s">
        <v>33146</v>
      </c>
      <c r="F33040" s="7">
        <v>307</v>
      </c>
    </row>
    <row r="33041" spans="2:6" x14ac:dyDescent="0.2">
      <c r="B33041" s="7" t="s">
        <v>33147</v>
      </c>
      <c r="F33041" s="7">
        <v>157</v>
      </c>
    </row>
    <row r="33042" spans="2:6" x14ac:dyDescent="0.2">
      <c r="B33042" s="7" t="s">
        <v>33148</v>
      </c>
      <c r="F33042" s="7">
        <v>308</v>
      </c>
    </row>
    <row r="33043" spans="2:6" x14ac:dyDescent="0.2">
      <c r="B33043" s="7" t="s">
        <v>33149</v>
      </c>
      <c r="F33043" s="7">
        <v>324</v>
      </c>
    </row>
    <row r="33044" spans="2:6" x14ac:dyDescent="0.2">
      <c r="B33044" s="7" t="s">
        <v>33150</v>
      </c>
      <c r="F33044" s="7">
        <v>334</v>
      </c>
    </row>
    <row r="33045" spans="2:6" x14ac:dyDescent="0.2">
      <c r="B33045" s="7" t="s">
        <v>33151</v>
      </c>
      <c r="F33045" s="7">
        <v>296</v>
      </c>
    </row>
    <row r="33046" spans="2:6" x14ac:dyDescent="0.2">
      <c r="B33046" s="7" t="s">
        <v>33152</v>
      </c>
      <c r="F33046" s="7">
        <v>350</v>
      </c>
    </row>
    <row r="33047" spans="2:6" x14ac:dyDescent="0.2">
      <c r="B33047" s="7" t="s">
        <v>33153</v>
      </c>
      <c r="F33047" s="7">
        <v>349</v>
      </c>
    </row>
    <row r="33048" spans="2:6" x14ac:dyDescent="0.2">
      <c r="B33048" s="7" t="s">
        <v>33154</v>
      </c>
      <c r="F33048" s="7">
        <v>320</v>
      </c>
    </row>
    <row r="33049" spans="2:6" x14ac:dyDescent="0.2">
      <c r="B33049" s="7" t="s">
        <v>33155</v>
      </c>
      <c r="F33049" s="7">
        <v>324</v>
      </c>
    </row>
    <row r="33050" spans="2:6" x14ac:dyDescent="0.2">
      <c r="B33050" s="7" t="s">
        <v>33156</v>
      </c>
      <c r="F33050" s="7">
        <v>409</v>
      </c>
    </row>
    <row r="33051" spans="2:6" x14ac:dyDescent="0.2">
      <c r="B33051" s="7" t="s">
        <v>33157</v>
      </c>
      <c r="F33051" s="7">
        <v>345</v>
      </c>
    </row>
    <row r="33052" spans="2:6" x14ac:dyDescent="0.2">
      <c r="B33052" s="7" t="s">
        <v>33158</v>
      </c>
      <c r="F33052" s="7">
        <v>416</v>
      </c>
    </row>
    <row r="33053" spans="2:6" x14ac:dyDescent="0.2">
      <c r="B33053" s="7" t="s">
        <v>33159</v>
      </c>
      <c r="F33053" s="7">
        <v>395</v>
      </c>
    </row>
    <row r="33054" spans="2:6" x14ac:dyDescent="0.2">
      <c r="B33054" s="7" t="s">
        <v>33160</v>
      </c>
      <c r="F33054" s="7">
        <v>302</v>
      </c>
    </row>
    <row r="33055" spans="2:6" x14ac:dyDescent="0.2">
      <c r="B33055" s="7" t="s">
        <v>33161</v>
      </c>
      <c r="F33055" s="7">
        <v>373</v>
      </c>
    </row>
    <row r="33056" spans="2:6" x14ac:dyDescent="0.2">
      <c r="B33056" s="7" t="s">
        <v>33162</v>
      </c>
      <c r="F33056" s="7">
        <v>331</v>
      </c>
    </row>
    <row r="33057" spans="2:6" x14ac:dyDescent="0.2">
      <c r="B33057" s="7" t="s">
        <v>33163</v>
      </c>
      <c r="F33057" s="7">
        <v>370</v>
      </c>
    </row>
    <row r="33058" spans="2:6" x14ac:dyDescent="0.2">
      <c r="B33058" s="7" t="s">
        <v>33164</v>
      </c>
      <c r="F33058" s="7">
        <v>394</v>
      </c>
    </row>
    <row r="33059" spans="2:6" x14ac:dyDescent="0.2">
      <c r="B33059" s="7" t="s">
        <v>33165</v>
      </c>
      <c r="F33059" s="7">
        <v>363</v>
      </c>
    </row>
    <row r="33060" spans="2:6" x14ac:dyDescent="0.2">
      <c r="B33060" s="7" t="s">
        <v>33166</v>
      </c>
      <c r="F33060" s="7">
        <v>371</v>
      </c>
    </row>
    <row r="33061" spans="2:6" x14ac:dyDescent="0.2">
      <c r="B33061" s="7" t="s">
        <v>33167</v>
      </c>
      <c r="F33061" s="7">
        <v>401</v>
      </c>
    </row>
    <row r="33062" spans="2:6" x14ac:dyDescent="0.2">
      <c r="B33062" s="7" t="s">
        <v>33168</v>
      </c>
      <c r="F33062" s="7">
        <v>375</v>
      </c>
    </row>
    <row r="33063" spans="2:6" x14ac:dyDescent="0.2">
      <c r="B33063" s="7" t="s">
        <v>33169</v>
      </c>
      <c r="F33063" s="7">
        <v>454</v>
      </c>
    </row>
    <row r="33064" spans="2:6" x14ac:dyDescent="0.2">
      <c r="B33064" s="7" t="s">
        <v>33170</v>
      </c>
      <c r="F33064" s="7">
        <v>306</v>
      </c>
    </row>
    <row r="33065" spans="2:6" x14ac:dyDescent="0.2">
      <c r="B33065" s="7" t="s">
        <v>33171</v>
      </c>
      <c r="F33065" s="7">
        <v>358</v>
      </c>
    </row>
    <row r="33066" spans="2:6" x14ac:dyDescent="0.2">
      <c r="B33066" s="7" t="s">
        <v>33172</v>
      </c>
      <c r="F33066" s="7">
        <v>382</v>
      </c>
    </row>
    <row r="33067" spans="2:6" x14ac:dyDescent="0.2">
      <c r="B33067" s="7" t="s">
        <v>33173</v>
      </c>
      <c r="F33067" s="7">
        <v>315</v>
      </c>
    </row>
    <row r="33068" spans="2:6" x14ac:dyDescent="0.2">
      <c r="B33068" s="7" t="s">
        <v>33174</v>
      </c>
      <c r="F33068" s="7">
        <v>398</v>
      </c>
    </row>
    <row r="33069" spans="2:6" x14ac:dyDescent="0.2">
      <c r="B33069" s="7" t="s">
        <v>33175</v>
      </c>
      <c r="F33069" s="7">
        <v>283</v>
      </c>
    </row>
    <row r="33070" spans="2:6" x14ac:dyDescent="0.2">
      <c r="B33070" s="7" t="s">
        <v>33176</v>
      </c>
      <c r="F33070" s="7">
        <v>395</v>
      </c>
    </row>
    <row r="33071" spans="2:6" x14ac:dyDescent="0.2">
      <c r="B33071" s="7" t="s">
        <v>33177</v>
      </c>
      <c r="F33071" s="7">
        <v>375</v>
      </c>
    </row>
    <row r="33072" spans="2:6" x14ac:dyDescent="0.2">
      <c r="B33072" s="7" t="s">
        <v>33178</v>
      </c>
      <c r="F33072" s="7">
        <v>351</v>
      </c>
    </row>
    <row r="33073" spans="2:6" x14ac:dyDescent="0.2">
      <c r="B33073" s="7" t="s">
        <v>33179</v>
      </c>
      <c r="F33073" s="7">
        <v>368</v>
      </c>
    </row>
    <row r="33074" spans="2:6" x14ac:dyDescent="0.2">
      <c r="B33074" s="7" t="s">
        <v>33180</v>
      </c>
      <c r="F33074" s="7">
        <v>492</v>
      </c>
    </row>
    <row r="33075" spans="2:6" x14ac:dyDescent="0.2">
      <c r="B33075" s="7" t="s">
        <v>33181</v>
      </c>
      <c r="F33075" s="7">
        <v>410</v>
      </c>
    </row>
    <row r="33076" spans="2:6" x14ac:dyDescent="0.2">
      <c r="B33076" s="7" t="s">
        <v>33182</v>
      </c>
      <c r="F33076" s="7">
        <v>256</v>
      </c>
    </row>
    <row r="33077" spans="2:6" x14ac:dyDescent="0.2">
      <c r="B33077" s="7" t="s">
        <v>33183</v>
      </c>
      <c r="F33077" s="7">
        <v>332</v>
      </c>
    </row>
    <row r="33078" spans="2:6" x14ac:dyDescent="0.2">
      <c r="B33078" s="7" t="s">
        <v>33184</v>
      </c>
      <c r="F33078" s="7">
        <v>390</v>
      </c>
    </row>
    <row r="33079" spans="2:6" x14ac:dyDescent="0.2">
      <c r="B33079" s="7" t="s">
        <v>33185</v>
      </c>
      <c r="F33079" s="7">
        <v>340</v>
      </c>
    </row>
    <row r="33080" spans="2:6" x14ac:dyDescent="0.2">
      <c r="B33080" s="7" t="s">
        <v>33186</v>
      </c>
      <c r="F33080" s="7">
        <v>272</v>
      </c>
    </row>
    <row r="33081" spans="2:6" x14ac:dyDescent="0.2">
      <c r="B33081" s="7" t="s">
        <v>33187</v>
      </c>
      <c r="F33081" s="7">
        <v>343</v>
      </c>
    </row>
    <row r="33082" spans="2:6" x14ac:dyDescent="0.2">
      <c r="B33082" s="7" t="s">
        <v>33188</v>
      </c>
      <c r="F33082" s="7">
        <v>453</v>
      </c>
    </row>
    <row r="33083" spans="2:6" x14ac:dyDescent="0.2">
      <c r="B33083" s="7" t="s">
        <v>33189</v>
      </c>
      <c r="F33083" s="7">
        <v>432</v>
      </c>
    </row>
    <row r="33084" spans="2:6" x14ac:dyDescent="0.2">
      <c r="B33084" s="7" t="s">
        <v>33190</v>
      </c>
      <c r="F33084" s="7">
        <v>248</v>
      </c>
    </row>
    <row r="33085" spans="2:6" x14ac:dyDescent="0.2">
      <c r="B33085" s="7" t="s">
        <v>33191</v>
      </c>
      <c r="F33085" s="7">
        <v>424</v>
      </c>
    </row>
    <row r="33086" spans="2:6" x14ac:dyDescent="0.2">
      <c r="B33086" s="7" t="s">
        <v>33192</v>
      </c>
      <c r="F33086" s="7">
        <v>279</v>
      </c>
    </row>
    <row r="33087" spans="2:6" x14ac:dyDescent="0.2">
      <c r="B33087" s="7" t="s">
        <v>33193</v>
      </c>
      <c r="F33087" s="7">
        <v>298</v>
      </c>
    </row>
    <row r="33088" spans="2:6" x14ac:dyDescent="0.2">
      <c r="B33088" s="7" t="s">
        <v>33194</v>
      </c>
      <c r="F33088" s="7">
        <v>350</v>
      </c>
    </row>
    <row r="33089" spans="2:6" x14ac:dyDescent="0.2">
      <c r="B33089" s="7" t="s">
        <v>33195</v>
      </c>
      <c r="F33089" s="7">
        <v>437</v>
      </c>
    </row>
    <row r="33090" spans="2:6" x14ac:dyDescent="0.2">
      <c r="B33090" s="7" t="s">
        <v>33196</v>
      </c>
      <c r="F33090" s="7">
        <v>375</v>
      </c>
    </row>
    <row r="33091" spans="2:6" x14ac:dyDescent="0.2">
      <c r="B33091" s="7" t="s">
        <v>33197</v>
      </c>
      <c r="F33091" s="7">
        <v>309</v>
      </c>
    </row>
    <row r="33092" spans="2:6" x14ac:dyDescent="0.2">
      <c r="B33092" s="7" t="s">
        <v>33198</v>
      </c>
      <c r="F33092" s="7">
        <v>367</v>
      </c>
    </row>
    <row r="33093" spans="2:6" x14ac:dyDescent="0.2">
      <c r="B33093" s="7" t="s">
        <v>33199</v>
      </c>
      <c r="F33093" s="7">
        <v>271</v>
      </c>
    </row>
    <row r="33094" spans="2:6" x14ac:dyDescent="0.2">
      <c r="B33094" s="7" t="s">
        <v>33200</v>
      </c>
      <c r="F33094" s="7">
        <v>444</v>
      </c>
    </row>
    <row r="33095" spans="2:6" x14ac:dyDescent="0.2">
      <c r="B33095" s="7" t="s">
        <v>33201</v>
      </c>
      <c r="F33095" s="7">
        <v>389</v>
      </c>
    </row>
    <row r="33096" spans="2:6" x14ac:dyDescent="0.2">
      <c r="B33096" s="7" t="s">
        <v>33202</v>
      </c>
      <c r="F33096" s="7">
        <v>255</v>
      </c>
    </row>
    <row r="33097" spans="2:6" x14ac:dyDescent="0.2">
      <c r="B33097" s="7" t="s">
        <v>33203</v>
      </c>
      <c r="F33097" s="7">
        <v>196</v>
      </c>
    </row>
    <row r="33098" spans="2:6" x14ac:dyDescent="0.2">
      <c r="B33098" s="7" t="s">
        <v>33204</v>
      </c>
      <c r="F33098" s="7">
        <v>299</v>
      </c>
    </row>
    <row r="33099" spans="2:6" x14ac:dyDescent="0.2">
      <c r="B33099" s="7" t="s">
        <v>33205</v>
      </c>
      <c r="F33099" s="7">
        <v>298</v>
      </c>
    </row>
    <row r="33100" spans="2:6" x14ac:dyDescent="0.2">
      <c r="B33100" s="7" t="s">
        <v>33206</v>
      </c>
      <c r="F33100" s="7">
        <v>355</v>
      </c>
    </row>
    <row r="33101" spans="2:6" x14ac:dyDescent="0.2">
      <c r="B33101" s="7" t="s">
        <v>33207</v>
      </c>
      <c r="F33101" s="7">
        <v>391</v>
      </c>
    </row>
    <row r="33102" spans="2:6" x14ac:dyDescent="0.2">
      <c r="B33102" s="7" t="s">
        <v>33208</v>
      </c>
      <c r="F33102" s="7">
        <v>331</v>
      </c>
    </row>
    <row r="33103" spans="2:6" x14ac:dyDescent="0.2">
      <c r="B33103" s="7" t="s">
        <v>33209</v>
      </c>
      <c r="F33103" s="7">
        <v>337</v>
      </c>
    </row>
    <row r="33104" spans="2:6" x14ac:dyDescent="0.2">
      <c r="B33104" s="7" t="s">
        <v>33210</v>
      </c>
      <c r="F33104" s="7">
        <v>355</v>
      </c>
    </row>
    <row r="33105" spans="2:6" x14ac:dyDescent="0.2">
      <c r="B33105" s="7" t="s">
        <v>33211</v>
      </c>
      <c r="F33105" s="7">
        <v>288</v>
      </c>
    </row>
    <row r="33106" spans="2:6" x14ac:dyDescent="0.2">
      <c r="B33106" s="7" t="s">
        <v>33212</v>
      </c>
      <c r="F33106" s="7">
        <v>244</v>
      </c>
    </row>
    <row r="33107" spans="2:6" x14ac:dyDescent="0.2">
      <c r="B33107" s="7" t="s">
        <v>33213</v>
      </c>
      <c r="F33107" s="7">
        <v>332</v>
      </c>
    </row>
    <row r="33108" spans="2:6" x14ac:dyDescent="0.2">
      <c r="B33108" s="7" t="s">
        <v>33214</v>
      </c>
      <c r="F33108" s="7">
        <v>387</v>
      </c>
    </row>
    <row r="33109" spans="2:6" x14ac:dyDescent="0.2">
      <c r="B33109" s="7" t="s">
        <v>33215</v>
      </c>
      <c r="F33109" s="7">
        <v>196</v>
      </c>
    </row>
    <row r="33110" spans="2:6" x14ac:dyDescent="0.2">
      <c r="B33110" s="7" t="s">
        <v>33216</v>
      </c>
      <c r="F33110" s="7">
        <v>287</v>
      </c>
    </row>
    <row r="33111" spans="2:6" x14ac:dyDescent="0.2">
      <c r="B33111" s="7" t="s">
        <v>33217</v>
      </c>
      <c r="F33111" s="7">
        <v>233</v>
      </c>
    </row>
    <row r="33112" spans="2:6" x14ac:dyDescent="0.2">
      <c r="B33112" s="7" t="s">
        <v>33218</v>
      </c>
      <c r="F33112" s="7">
        <v>215</v>
      </c>
    </row>
    <row r="33113" spans="2:6" x14ac:dyDescent="0.2">
      <c r="B33113" s="7" t="s">
        <v>33219</v>
      </c>
      <c r="F33113" s="7">
        <v>228</v>
      </c>
    </row>
    <row r="33114" spans="2:6" x14ac:dyDescent="0.2">
      <c r="B33114" s="7" t="s">
        <v>33220</v>
      </c>
      <c r="F33114" s="7">
        <v>0</v>
      </c>
    </row>
    <row r="33115" spans="2:6" x14ac:dyDescent="0.2">
      <c r="B33115" s="7" t="s">
        <v>33221</v>
      </c>
      <c r="F33115" s="7">
        <v>325</v>
      </c>
    </row>
    <row r="33116" spans="2:6" x14ac:dyDescent="0.2">
      <c r="B33116" s="7" t="s">
        <v>33222</v>
      </c>
      <c r="F33116" s="7">
        <v>336</v>
      </c>
    </row>
    <row r="33117" spans="2:6" x14ac:dyDescent="0.2">
      <c r="B33117" s="7" t="s">
        <v>33223</v>
      </c>
      <c r="F33117" s="7">
        <v>260</v>
      </c>
    </row>
    <row r="33118" spans="2:6" x14ac:dyDescent="0.2">
      <c r="B33118" s="7" t="s">
        <v>33224</v>
      </c>
      <c r="F33118" s="7">
        <v>399</v>
      </c>
    </row>
    <row r="33119" spans="2:6" x14ac:dyDescent="0.2">
      <c r="B33119" s="7" t="s">
        <v>33225</v>
      </c>
      <c r="F33119" s="7">
        <v>228</v>
      </c>
    </row>
    <row r="33120" spans="2:6" x14ac:dyDescent="0.2">
      <c r="B33120" s="7" t="s">
        <v>33226</v>
      </c>
      <c r="F33120" s="7">
        <v>99</v>
      </c>
    </row>
    <row r="33121" spans="2:6" x14ac:dyDescent="0.2">
      <c r="B33121" s="7" t="s">
        <v>33227</v>
      </c>
      <c r="F33121" s="7">
        <v>284</v>
      </c>
    </row>
    <row r="33122" spans="2:6" x14ac:dyDescent="0.2">
      <c r="B33122" s="7" t="s">
        <v>33228</v>
      </c>
      <c r="F33122" s="7">
        <v>275</v>
      </c>
    </row>
    <row r="33123" spans="2:6" x14ac:dyDescent="0.2">
      <c r="B33123" s="7" t="s">
        <v>33229</v>
      </c>
      <c r="F33123" s="7">
        <v>207</v>
      </c>
    </row>
    <row r="33124" spans="2:6" x14ac:dyDescent="0.2">
      <c r="B33124" s="7" t="s">
        <v>33230</v>
      </c>
      <c r="F33124" s="7">
        <v>304</v>
      </c>
    </row>
    <row r="33125" spans="2:6" x14ac:dyDescent="0.2">
      <c r="B33125" s="7" t="s">
        <v>33231</v>
      </c>
      <c r="F33125" s="7">
        <v>273</v>
      </c>
    </row>
    <row r="33126" spans="2:6" x14ac:dyDescent="0.2">
      <c r="B33126" s="7" t="s">
        <v>33232</v>
      </c>
      <c r="F33126" s="7">
        <v>217</v>
      </c>
    </row>
    <row r="33127" spans="2:6" x14ac:dyDescent="0.2">
      <c r="B33127" s="7" t="s">
        <v>33233</v>
      </c>
      <c r="F33127" s="7">
        <v>322</v>
      </c>
    </row>
    <row r="33128" spans="2:6" x14ac:dyDescent="0.2">
      <c r="B33128" s="7" t="s">
        <v>33234</v>
      </c>
      <c r="F33128" s="7">
        <v>237</v>
      </c>
    </row>
    <row r="33129" spans="2:6" x14ac:dyDescent="0.2">
      <c r="B33129" s="7" t="s">
        <v>33235</v>
      </c>
      <c r="F33129" s="7">
        <v>169</v>
      </c>
    </row>
    <row r="33130" spans="2:6" x14ac:dyDescent="0.2">
      <c r="B33130" s="7" t="s">
        <v>33236</v>
      </c>
      <c r="F33130" s="7">
        <v>260</v>
      </c>
    </row>
    <row r="33131" spans="2:6" x14ac:dyDescent="0.2">
      <c r="B33131" s="7" t="s">
        <v>33237</v>
      </c>
      <c r="F33131" s="7">
        <v>225</v>
      </c>
    </row>
    <row r="33132" spans="2:6" x14ac:dyDescent="0.2">
      <c r="B33132" s="7" t="s">
        <v>33238</v>
      </c>
      <c r="F33132" s="7">
        <v>305</v>
      </c>
    </row>
    <row r="33133" spans="2:6" x14ac:dyDescent="0.2">
      <c r="B33133" s="7" t="s">
        <v>33239</v>
      </c>
      <c r="F33133" s="7">
        <v>327</v>
      </c>
    </row>
    <row r="33134" spans="2:6" x14ac:dyDescent="0.2">
      <c r="B33134" s="7" t="s">
        <v>33240</v>
      </c>
      <c r="F33134" s="7">
        <v>233</v>
      </c>
    </row>
    <row r="33135" spans="2:6" x14ac:dyDescent="0.2">
      <c r="B33135" s="7" t="s">
        <v>33241</v>
      </c>
      <c r="F33135" s="7">
        <v>241</v>
      </c>
    </row>
    <row r="33136" spans="2:6" x14ac:dyDescent="0.2">
      <c r="B33136" s="7" t="s">
        <v>33242</v>
      </c>
      <c r="F33136" s="7">
        <v>241</v>
      </c>
    </row>
    <row r="33137" spans="2:6" x14ac:dyDescent="0.2">
      <c r="B33137" s="7" t="s">
        <v>33243</v>
      </c>
      <c r="F33137" s="7">
        <v>246</v>
      </c>
    </row>
    <row r="33138" spans="2:6" x14ac:dyDescent="0.2">
      <c r="B33138" s="7" t="s">
        <v>33244</v>
      </c>
      <c r="F33138" s="7">
        <v>240</v>
      </c>
    </row>
    <row r="33139" spans="2:6" x14ac:dyDescent="0.2">
      <c r="B33139" s="7" t="s">
        <v>33245</v>
      </c>
      <c r="F33139" s="7">
        <v>140</v>
      </c>
    </row>
    <row r="33140" spans="2:6" x14ac:dyDescent="0.2">
      <c r="B33140" s="7" t="s">
        <v>33246</v>
      </c>
      <c r="F33140" s="7">
        <v>367</v>
      </c>
    </row>
    <row r="33141" spans="2:6" x14ac:dyDescent="0.2">
      <c r="B33141" s="7" t="s">
        <v>33247</v>
      </c>
      <c r="F33141" s="7">
        <v>225</v>
      </c>
    </row>
    <row r="33142" spans="2:6" x14ac:dyDescent="0.2">
      <c r="B33142" s="7" t="s">
        <v>33248</v>
      </c>
      <c r="F33142" s="7">
        <v>278</v>
      </c>
    </row>
    <row r="33143" spans="2:6" x14ac:dyDescent="0.2">
      <c r="B33143" s="7" t="s">
        <v>33249</v>
      </c>
      <c r="F33143" s="7">
        <v>341</v>
      </c>
    </row>
    <row r="33144" spans="2:6" x14ac:dyDescent="0.2">
      <c r="B33144" s="7" t="s">
        <v>33250</v>
      </c>
      <c r="F33144" s="7">
        <v>293</v>
      </c>
    </row>
    <row r="33145" spans="2:6" x14ac:dyDescent="0.2">
      <c r="B33145" s="7" t="s">
        <v>33251</v>
      </c>
      <c r="F33145" s="7">
        <v>324</v>
      </c>
    </row>
    <row r="33146" spans="2:6" x14ac:dyDescent="0.2">
      <c r="B33146" s="7" t="s">
        <v>33252</v>
      </c>
      <c r="F33146" s="7">
        <v>344</v>
      </c>
    </row>
    <row r="33147" spans="2:6" x14ac:dyDescent="0.2">
      <c r="B33147" s="7" t="s">
        <v>33253</v>
      </c>
      <c r="F33147" s="7">
        <v>359</v>
      </c>
    </row>
    <row r="33148" spans="2:6" x14ac:dyDescent="0.2">
      <c r="B33148" s="7" t="s">
        <v>33254</v>
      </c>
      <c r="F33148" s="7">
        <v>269</v>
      </c>
    </row>
    <row r="33149" spans="2:6" x14ac:dyDescent="0.2">
      <c r="B33149" s="7" t="s">
        <v>33255</v>
      </c>
      <c r="F33149" s="7">
        <v>390</v>
      </c>
    </row>
    <row r="33150" spans="2:6" x14ac:dyDescent="0.2">
      <c r="B33150" s="7" t="s">
        <v>33256</v>
      </c>
      <c r="F33150" s="7">
        <v>320</v>
      </c>
    </row>
    <row r="33151" spans="2:6" x14ac:dyDescent="0.2">
      <c r="B33151" s="7" t="s">
        <v>33257</v>
      </c>
      <c r="F33151" s="7">
        <v>358</v>
      </c>
    </row>
    <row r="33152" spans="2:6" x14ac:dyDescent="0.2">
      <c r="B33152" s="7" t="s">
        <v>33258</v>
      </c>
      <c r="F33152" s="7">
        <v>390</v>
      </c>
    </row>
    <row r="33153" spans="2:6" x14ac:dyDescent="0.2">
      <c r="B33153" s="7" t="s">
        <v>33259</v>
      </c>
      <c r="F33153" s="7">
        <v>432</v>
      </c>
    </row>
    <row r="33154" spans="2:6" x14ac:dyDescent="0.2">
      <c r="B33154" s="7" t="s">
        <v>33260</v>
      </c>
      <c r="F33154" s="7">
        <v>327</v>
      </c>
    </row>
    <row r="33155" spans="2:6" x14ac:dyDescent="0.2">
      <c r="B33155" s="7" t="s">
        <v>33261</v>
      </c>
      <c r="F33155" s="7">
        <v>325</v>
      </c>
    </row>
    <row r="33156" spans="2:6" x14ac:dyDescent="0.2">
      <c r="B33156" s="7" t="s">
        <v>33262</v>
      </c>
      <c r="F33156" s="7">
        <v>331</v>
      </c>
    </row>
    <row r="33157" spans="2:6" x14ac:dyDescent="0.2">
      <c r="B33157" s="7" t="s">
        <v>33263</v>
      </c>
      <c r="F33157" s="7">
        <v>345</v>
      </c>
    </row>
    <row r="33158" spans="2:6" x14ac:dyDescent="0.2">
      <c r="B33158" s="7" t="s">
        <v>33264</v>
      </c>
      <c r="F33158" s="7">
        <v>243</v>
      </c>
    </row>
    <row r="33159" spans="2:6" x14ac:dyDescent="0.2">
      <c r="B33159" s="7" t="s">
        <v>33265</v>
      </c>
      <c r="F33159" s="7">
        <v>365</v>
      </c>
    </row>
    <row r="33160" spans="2:6" x14ac:dyDescent="0.2">
      <c r="B33160" s="7" t="s">
        <v>33266</v>
      </c>
      <c r="F33160" s="7">
        <v>307</v>
      </c>
    </row>
    <row r="33161" spans="2:6" x14ac:dyDescent="0.2">
      <c r="B33161" s="7" t="s">
        <v>33267</v>
      </c>
      <c r="F33161" s="7">
        <v>365</v>
      </c>
    </row>
    <row r="33162" spans="2:6" x14ac:dyDescent="0.2">
      <c r="B33162" s="7" t="s">
        <v>33268</v>
      </c>
      <c r="F33162" s="7">
        <v>387</v>
      </c>
    </row>
    <row r="33163" spans="2:6" x14ac:dyDescent="0.2">
      <c r="B33163" s="7" t="s">
        <v>33269</v>
      </c>
      <c r="F33163" s="7">
        <v>405</v>
      </c>
    </row>
    <row r="33164" spans="2:6" x14ac:dyDescent="0.2">
      <c r="B33164" s="7" t="s">
        <v>33270</v>
      </c>
      <c r="F33164" s="7">
        <v>222</v>
      </c>
    </row>
    <row r="33165" spans="2:6" x14ac:dyDescent="0.2">
      <c r="B33165" s="7" t="s">
        <v>33271</v>
      </c>
      <c r="F33165" s="7">
        <v>280</v>
      </c>
    </row>
    <row r="33166" spans="2:6" x14ac:dyDescent="0.2">
      <c r="B33166" s="7" t="s">
        <v>33272</v>
      </c>
      <c r="F33166" s="7">
        <v>311</v>
      </c>
    </row>
    <row r="33167" spans="2:6" x14ac:dyDescent="0.2">
      <c r="B33167" s="7" t="s">
        <v>33273</v>
      </c>
      <c r="F33167" s="7">
        <v>229</v>
      </c>
    </row>
    <row r="33168" spans="2:6" x14ac:dyDescent="0.2">
      <c r="B33168" s="7" t="s">
        <v>33274</v>
      </c>
      <c r="F33168" s="7">
        <v>290</v>
      </c>
    </row>
    <row r="33169" spans="2:6" x14ac:dyDescent="0.2">
      <c r="B33169" s="7" t="s">
        <v>33275</v>
      </c>
      <c r="F33169" s="7">
        <v>274</v>
      </c>
    </row>
    <row r="33170" spans="2:6" x14ac:dyDescent="0.2">
      <c r="B33170" s="7" t="s">
        <v>33276</v>
      </c>
      <c r="F33170" s="7">
        <v>270</v>
      </c>
    </row>
    <row r="33171" spans="2:6" x14ac:dyDescent="0.2">
      <c r="B33171" s="7" t="s">
        <v>33277</v>
      </c>
      <c r="F33171" s="7">
        <v>225</v>
      </c>
    </row>
    <row r="33172" spans="2:6" x14ac:dyDescent="0.2">
      <c r="B33172" s="7" t="s">
        <v>33278</v>
      </c>
      <c r="F33172" s="7">
        <v>327</v>
      </c>
    </row>
    <row r="33173" spans="2:6" x14ac:dyDescent="0.2">
      <c r="B33173" s="7" t="s">
        <v>33279</v>
      </c>
      <c r="F33173" s="7">
        <v>340</v>
      </c>
    </row>
    <row r="33174" spans="2:6" x14ac:dyDescent="0.2">
      <c r="B33174" s="7" t="s">
        <v>33280</v>
      </c>
      <c r="F33174" s="7">
        <v>431</v>
      </c>
    </row>
    <row r="33175" spans="2:6" x14ac:dyDescent="0.2">
      <c r="B33175" s="7" t="s">
        <v>33281</v>
      </c>
      <c r="F33175" s="7">
        <v>372</v>
      </c>
    </row>
    <row r="33176" spans="2:6" x14ac:dyDescent="0.2">
      <c r="B33176" s="7" t="s">
        <v>33282</v>
      </c>
      <c r="F33176" s="7">
        <v>245</v>
      </c>
    </row>
    <row r="33177" spans="2:6" x14ac:dyDescent="0.2">
      <c r="B33177" s="7" t="s">
        <v>33283</v>
      </c>
      <c r="F33177" s="7">
        <v>271</v>
      </c>
    </row>
    <row r="33178" spans="2:6" x14ac:dyDescent="0.2">
      <c r="B33178" s="7" t="s">
        <v>33284</v>
      </c>
      <c r="F33178" s="7">
        <v>421</v>
      </c>
    </row>
    <row r="33179" spans="2:6" x14ac:dyDescent="0.2">
      <c r="B33179" s="7" t="s">
        <v>33285</v>
      </c>
      <c r="F33179" s="7">
        <v>291</v>
      </c>
    </row>
    <row r="33180" spans="2:6" x14ac:dyDescent="0.2">
      <c r="B33180" s="7" t="s">
        <v>33286</v>
      </c>
      <c r="F33180" s="7">
        <v>218</v>
      </c>
    </row>
    <row r="33181" spans="2:6" x14ac:dyDescent="0.2">
      <c r="B33181" s="7" t="s">
        <v>33287</v>
      </c>
      <c r="F33181" s="7">
        <v>302</v>
      </c>
    </row>
    <row r="33182" spans="2:6" x14ac:dyDescent="0.2">
      <c r="B33182" s="7" t="s">
        <v>33288</v>
      </c>
      <c r="F33182" s="7">
        <v>284</v>
      </c>
    </row>
    <row r="33183" spans="2:6" x14ac:dyDescent="0.2">
      <c r="B33183" s="7" t="s">
        <v>33289</v>
      </c>
      <c r="F33183" s="7">
        <v>403</v>
      </c>
    </row>
    <row r="33184" spans="2:6" x14ac:dyDescent="0.2">
      <c r="B33184" s="7" t="s">
        <v>33290</v>
      </c>
      <c r="F33184" s="7">
        <v>299</v>
      </c>
    </row>
    <row r="33185" spans="2:6" x14ac:dyDescent="0.2">
      <c r="B33185" s="7" t="s">
        <v>33291</v>
      </c>
      <c r="F33185" s="7">
        <v>365</v>
      </c>
    </row>
    <row r="33186" spans="2:6" x14ac:dyDescent="0.2">
      <c r="B33186" s="7" t="s">
        <v>33292</v>
      </c>
      <c r="F33186" s="7">
        <v>273</v>
      </c>
    </row>
    <row r="33187" spans="2:6" x14ac:dyDescent="0.2">
      <c r="B33187" s="7" t="s">
        <v>33293</v>
      </c>
      <c r="F33187" s="7">
        <v>347</v>
      </c>
    </row>
    <row r="33188" spans="2:6" x14ac:dyDescent="0.2">
      <c r="B33188" s="7" t="s">
        <v>33294</v>
      </c>
      <c r="F33188" s="7">
        <v>272</v>
      </c>
    </row>
    <row r="33189" spans="2:6" x14ac:dyDescent="0.2">
      <c r="B33189" s="7" t="s">
        <v>33295</v>
      </c>
      <c r="F33189" s="7">
        <v>327</v>
      </c>
    </row>
    <row r="33190" spans="2:6" x14ac:dyDescent="0.2">
      <c r="B33190" s="7" t="s">
        <v>33296</v>
      </c>
      <c r="F33190" s="7">
        <v>336</v>
      </c>
    </row>
    <row r="33191" spans="2:6" x14ac:dyDescent="0.2">
      <c r="B33191" s="7" t="s">
        <v>33297</v>
      </c>
      <c r="F33191" s="7">
        <v>314</v>
      </c>
    </row>
    <row r="33192" spans="2:6" x14ac:dyDescent="0.2">
      <c r="B33192" s="7" t="s">
        <v>33298</v>
      </c>
      <c r="F33192" s="7">
        <v>339</v>
      </c>
    </row>
    <row r="33193" spans="2:6" x14ac:dyDescent="0.2">
      <c r="B33193" s="7" t="s">
        <v>33299</v>
      </c>
      <c r="F33193" s="7">
        <v>252</v>
      </c>
    </row>
    <row r="33194" spans="2:6" x14ac:dyDescent="0.2">
      <c r="B33194" s="7" t="s">
        <v>33300</v>
      </c>
      <c r="F33194" s="7">
        <v>303</v>
      </c>
    </row>
    <row r="33195" spans="2:6" x14ac:dyDescent="0.2">
      <c r="B33195" s="7" t="s">
        <v>33301</v>
      </c>
      <c r="F33195" s="7">
        <v>261</v>
      </c>
    </row>
    <row r="33196" spans="2:6" x14ac:dyDescent="0.2">
      <c r="B33196" s="7" t="s">
        <v>33302</v>
      </c>
      <c r="F33196" s="7">
        <v>268</v>
      </c>
    </row>
    <row r="33197" spans="2:6" x14ac:dyDescent="0.2">
      <c r="B33197" s="7" t="s">
        <v>33303</v>
      </c>
      <c r="F33197" s="7">
        <v>168</v>
      </c>
    </row>
    <row r="33198" spans="2:6" x14ac:dyDescent="0.2">
      <c r="B33198" s="7" t="s">
        <v>33304</v>
      </c>
      <c r="F33198" s="7">
        <v>267</v>
      </c>
    </row>
    <row r="33199" spans="2:6" x14ac:dyDescent="0.2">
      <c r="B33199" s="7" t="s">
        <v>33305</v>
      </c>
      <c r="F33199" s="7">
        <v>240</v>
      </c>
    </row>
    <row r="33200" spans="2:6" x14ac:dyDescent="0.2">
      <c r="B33200" s="7" t="s">
        <v>33306</v>
      </c>
      <c r="F33200" s="7">
        <v>360</v>
      </c>
    </row>
    <row r="33201" spans="2:6" x14ac:dyDescent="0.2">
      <c r="B33201" s="7" t="s">
        <v>33307</v>
      </c>
      <c r="F33201" s="7">
        <v>370</v>
      </c>
    </row>
    <row r="33202" spans="2:6" x14ac:dyDescent="0.2">
      <c r="B33202" s="7" t="s">
        <v>33308</v>
      </c>
      <c r="F33202" s="7">
        <v>271</v>
      </c>
    </row>
    <row r="33203" spans="2:6" x14ac:dyDescent="0.2">
      <c r="B33203" s="7" t="s">
        <v>33309</v>
      </c>
      <c r="F33203" s="7">
        <v>227</v>
      </c>
    </row>
    <row r="33204" spans="2:6" x14ac:dyDescent="0.2">
      <c r="B33204" s="7" t="s">
        <v>33310</v>
      </c>
      <c r="F33204" s="7">
        <v>289</v>
      </c>
    </row>
    <row r="33205" spans="2:6" x14ac:dyDescent="0.2">
      <c r="B33205" s="7" t="s">
        <v>33311</v>
      </c>
      <c r="F33205" s="7">
        <v>316</v>
      </c>
    </row>
    <row r="33206" spans="2:6" x14ac:dyDescent="0.2">
      <c r="B33206" s="7" t="s">
        <v>33312</v>
      </c>
      <c r="F33206" s="7">
        <v>345</v>
      </c>
    </row>
    <row r="33207" spans="2:6" x14ac:dyDescent="0.2">
      <c r="B33207" s="7" t="s">
        <v>33313</v>
      </c>
      <c r="F33207" s="7">
        <v>326</v>
      </c>
    </row>
    <row r="33208" spans="2:6" x14ac:dyDescent="0.2">
      <c r="B33208" s="7" t="s">
        <v>33314</v>
      </c>
      <c r="F33208" s="7">
        <v>381</v>
      </c>
    </row>
    <row r="33209" spans="2:6" x14ac:dyDescent="0.2">
      <c r="B33209" s="7" t="s">
        <v>33315</v>
      </c>
      <c r="F33209" s="7">
        <v>158</v>
      </c>
    </row>
    <row r="33210" spans="2:6" x14ac:dyDescent="0.2">
      <c r="B33210" s="7" t="s">
        <v>33316</v>
      </c>
      <c r="F33210" s="7">
        <v>305</v>
      </c>
    </row>
    <row r="33211" spans="2:6" x14ac:dyDescent="0.2">
      <c r="B33211" s="7" t="s">
        <v>33317</v>
      </c>
      <c r="F33211" s="7">
        <v>297</v>
      </c>
    </row>
    <row r="33212" spans="2:6" x14ac:dyDescent="0.2">
      <c r="B33212" s="7" t="s">
        <v>33318</v>
      </c>
      <c r="F33212" s="7">
        <v>209</v>
      </c>
    </row>
    <row r="33213" spans="2:6" x14ac:dyDescent="0.2">
      <c r="B33213" s="7" t="s">
        <v>33319</v>
      </c>
      <c r="F33213" s="7">
        <v>230</v>
      </c>
    </row>
    <row r="33214" spans="2:6" x14ac:dyDescent="0.2">
      <c r="B33214" s="7" t="s">
        <v>33320</v>
      </c>
      <c r="F33214" s="7">
        <v>0</v>
      </c>
    </row>
    <row r="33215" spans="2:6" x14ac:dyDescent="0.2">
      <c r="B33215" s="7" t="s">
        <v>33321</v>
      </c>
      <c r="F33215" s="7">
        <v>359</v>
      </c>
    </row>
    <row r="33216" spans="2:6" x14ac:dyDescent="0.2">
      <c r="B33216" s="7" t="s">
        <v>33322</v>
      </c>
      <c r="F33216" s="7">
        <v>277</v>
      </c>
    </row>
    <row r="33217" spans="2:6" x14ac:dyDescent="0.2">
      <c r="B33217" s="7" t="s">
        <v>33323</v>
      </c>
      <c r="F33217" s="7">
        <v>304</v>
      </c>
    </row>
    <row r="33218" spans="2:6" x14ac:dyDescent="0.2">
      <c r="B33218" s="7" t="s">
        <v>33324</v>
      </c>
      <c r="F33218" s="7">
        <v>407</v>
      </c>
    </row>
    <row r="33219" spans="2:6" x14ac:dyDescent="0.2">
      <c r="B33219" s="7" t="s">
        <v>33325</v>
      </c>
      <c r="F33219" s="7">
        <v>283</v>
      </c>
    </row>
    <row r="33220" spans="2:6" x14ac:dyDescent="0.2">
      <c r="B33220" s="7" t="s">
        <v>33326</v>
      </c>
      <c r="F33220" s="7">
        <v>173</v>
      </c>
    </row>
    <row r="33221" spans="2:6" x14ac:dyDescent="0.2">
      <c r="B33221" s="7" t="s">
        <v>33327</v>
      </c>
      <c r="F33221" s="7">
        <v>309</v>
      </c>
    </row>
    <row r="33222" spans="2:6" x14ac:dyDescent="0.2">
      <c r="B33222" s="7" t="s">
        <v>33328</v>
      </c>
      <c r="F33222" s="7">
        <v>386</v>
      </c>
    </row>
    <row r="33223" spans="2:6" x14ac:dyDescent="0.2">
      <c r="B33223" s="7" t="s">
        <v>33329</v>
      </c>
      <c r="F33223" s="7">
        <v>394</v>
      </c>
    </row>
    <row r="33224" spans="2:6" x14ac:dyDescent="0.2">
      <c r="B33224" s="7" t="s">
        <v>33330</v>
      </c>
      <c r="F33224" s="7">
        <v>309</v>
      </c>
    </row>
    <row r="33225" spans="2:6" x14ac:dyDescent="0.2">
      <c r="B33225" s="7" t="s">
        <v>33331</v>
      </c>
      <c r="F33225" s="7">
        <v>366</v>
      </c>
    </row>
    <row r="33226" spans="2:6" x14ac:dyDescent="0.2">
      <c r="B33226" s="7" t="s">
        <v>33332</v>
      </c>
      <c r="F33226" s="7">
        <v>279</v>
      </c>
    </row>
    <row r="33227" spans="2:6" x14ac:dyDescent="0.2">
      <c r="B33227" s="7" t="s">
        <v>33333</v>
      </c>
      <c r="F33227" s="7">
        <v>230</v>
      </c>
    </row>
    <row r="33228" spans="2:6" x14ac:dyDescent="0.2">
      <c r="B33228" s="7" t="s">
        <v>33334</v>
      </c>
      <c r="F33228" s="7">
        <v>190</v>
      </c>
    </row>
    <row r="33229" spans="2:6" x14ac:dyDescent="0.2">
      <c r="B33229" s="7" t="s">
        <v>33335</v>
      </c>
      <c r="F33229" s="7">
        <v>185</v>
      </c>
    </row>
    <row r="33230" spans="2:6" x14ac:dyDescent="0.2">
      <c r="B33230" s="7" t="s">
        <v>33336</v>
      </c>
      <c r="F33230" s="7">
        <v>272</v>
      </c>
    </row>
    <row r="33231" spans="2:6" x14ac:dyDescent="0.2">
      <c r="B33231" s="7" t="s">
        <v>33337</v>
      </c>
      <c r="F33231" s="7">
        <v>294</v>
      </c>
    </row>
    <row r="33232" spans="2:6" x14ac:dyDescent="0.2">
      <c r="B33232" s="7" t="s">
        <v>33338</v>
      </c>
      <c r="F33232" s="7">
        <v>197</v>
      </c>
    </row>
    <row r="33233" spans="2:6" x14ac:dyDescent="0.2">
      <c r="B33233" s="7" t="s">
        <v>33339</v>
      </c>
      <c r="F33233" s="7">
        <v>271</v>
      </c>
    </row>
    <row r="33234" spans="2:6" x14ac:dyDescent="0.2">
      <c r="B33234" s="7" t="s">
        <v>33340</v>
      </c>
      <c r="F33234" s="7">
        <v>257</v>
      </c>
    </row>
    <row r="33235" spans="2:6" x14ac:dyDescent="0.2">
      <c r="B33235" s="7" t="s">
        <v>33341</v>
      </c>
      <c r="F33235" s="7">
        <v>317</v>
      </c>
    </row>
    <row r="33236" spans="2:6" x14ac:dyDescent="0.2">
      <c r="B33236" s="7" t="s">
        <v>33342</v>
      </c>
      <c r="F33236" s="7">
        <v>318</v>
      </c>
    </row>
    <row r="33237" spans="2:6" x14ac:dyDescent="0.2">
      <c r="B33237" s="7" t="s">
        <v>33343</v>
      </c>
      <c r="F33237" s="7">
        <v>348</v>
      </c>
    </row>
    <row r="33238" spans="2:6" x14ac:dyDescent="0.2">
      <c r="B33238" s="7" t="s">
        <v>33344</v>
      </c>
      <c r="F33238" s="7">
        <v>291</v>
      </c>
    </row>
    <row r="33239" spans="2:6" x14ac:dyDescent="0.2">
      <c r="B33239" s="7" t="s">
        <v>33345</v>
      </c>
      <c r="F33239" s="7">
        <v>172</v>
      </c>
    </row>
    <row r="33240" spans="2:6" x14ac:dyDescent="0.2">
      <c r="B33240" s="7" t="s">
        <v>33346</v>
      </c>
      <c r="F33240" s="7">
        <v>361</v>
      </c>
    </row>
    <row r="33241" spans="2:6" x14ac:dyDescent="0.2">
      <c r="B33241" s="7" t="s">
        <v>33347</v>
      </c>
      <c r="F33241" s="7">
        <v>166</v>
      </c>
    </row>
    <row r="33242" spans="2:6" x14ac:dyDescent="0.2">
      <c r="B33242" s="7" t="s">
        <v>33348</v>
      </c>
      <c r="F33242" s="7">
        <v>340</v>
      </c>
    </row>
    <row r="33243" spans="2:6" x14ac:dyDescent="0.2">
      <c r="B33243" s="7" t="s">
        <v>33349</v>
      </c>
      <c r="F33243" s="7">
        <v>352</v>
      </c>
    </row>
    <row r="33244" spans="2:6" x14ac:dyDescent="0.2">
      <c r="B33244" s="7" t="s">
        <v>33350</v>
      </c>
      <c r="F33244" s="7">
        <v>263</v>
      </c>
    </row>
    <row r="33245" spans="2:6" x14ac:dyDescent="0.2">
      <c r="B33245" s="7" t="s">
        <v>33351</v>
      </c>
      <c r="F33245" s="7">
        <v>258</v>
      </c>
    </row>
    <row r="33246" spans="2:6" x14ac:dyDescent="0.2">
      <c r="B33246" s="7" t="s">
        <v>33352</v>
      </c>
      <c r="F33246" s="7">
        <v>305</v>
      </c>
    </row>
    <row r="33247" spans="2:6" x14ac:dyDescent="0.2">
      <c r="B33247" s="7" t="s">
        <v>33353</v>
      </c>
      <c r="F33247" s="7">
        <v>391</v>
      </c>
    </row>
    <row r="33248" spans="2:6" x14ac:dyDescent="0.2">
      <c r="B33248" s="7" t="s">
        <v>33354</v>
      </c>
      <c r="F33248" s="7">
        <v>314</v>
      </c>
    </row>
    <row r="33249" spans="2:6" x14ac:dyDescent="0.2">
      <c r="B33249" s="7" t="s">
        <v>33355</v>
      </c>
      <c r="F33249" s="7">
        <v>397</v>
      </c>
    </row>
    <row r="33250" spans="2:6" x14ac:dyDescent="0.2">
      <c r="B33250" s="7" t="s">
        <v>33356</v>
      </c>
      <c r="F33250" s="7">
        <v>397</v>
      </c>
    </row>
    <row r="33251" spans="2:6" x14ac:dyDescent="0.2">
      <c r="B33251" s="7" t="s">
        <v>33357</v>
      </c>
      <c r="F33251" s="7">
        <v>372</v>
      </c>
    </row>
    <row r="33252" spans="2:6" x14ac:dyDescent="0.2">
      <c r="B33252" s="7" t="s">
        <v>33358</v>
      </c>
      <c r="F33252" s="7">
        <v>325</v>
      </c>
    </row>
    <row r="33253" spans="2:6" x14ac:dyDescent="0.2">
      <c r="B33253" s="7" t="s">
        <v>33359</v>
      </c>
      <c r="F33253" s="7">
        <v>361</v>
      </c>
    </row>
    <row r="33254" spans="2:6" x14ac:dyDescent="0.2">
      <c r="B33254" s="7" t="s">
        <v>33360</v>
      </c>
      <c r="F33254" s="7">
        <v>358</v>
      </c>
    </row>
    <row r="33255" spans="2:6" x14ac:dyDescent="0.2">
      <c r="B33255" s="7" t="s">
        <v>33361</v>
      </c>
      <c r="F33255" s="7">
        <v>356</v>
      </c>
    </row>
    <row r="33256" spans="2:6" x14ac:dyDescent="0.2">
      <c r="B33256" s="7" t="s">
        <v>33362</v>
      </c>
      <c r="F33256" s="7">
        <v>282</v>
      </c>
    </row>
    <row r="33257" spans="2:6" x14ac:dyDescent="0.2">
      <c r="B33257" s="7" t="s">
        <v>33363</v>
      </c>
      <c r="F33257" s="7">
        <v>443</v>
      </c>
    </row>
    <row r="33258" spans="2:6" x14ac:dyDescent="0.2">
      <c r="B33258" s="7" t="s">
        <v>33364</v>
      </c>
      <c r="F33258" s="7">
        <v>248</v>
      </c>
    </row>
    <row r="33259" spans="2:6" x14ac:dyDescent="0.2">
      <c r="B33259" s="7" t="s">
        <v>33365</v>
      </c>
      <c r="F33259" s="7">
        <v>385</v>
      </c>
    </row>
    <row r="33260" spans="2:6" x14ac:dyDescent="0.2">
      <c r="B33260" s="7" t="s">
        <v>33366</v>
      </c>
      <c r="F33260" s="7">
        <v>332</v>
      </c>
    </row>
    <row r="33261" spans="2:6" x14ac:dyDescent="0.2">
      <c r="B33261" s="7" t="s">
        <v>33367</v>
      </c>
      <c r="F33261" s="7">
        <v>309</v>
      </c>
    </row>
    <row r="33262" spans="2:6" x14ac:dyDescent="0.2">
      <c r="B33262" s="7" t="s">
        <v>33368</v>
      </c>
      <c r="F33262" s="7">
        <v>387</v>
      </c>
    </row>
    <row r="33263" spans="2:6" x14ac:dyDescent="0.2">
      <c r="B33263" s="7" t="s">
        <v>33369</v>
      </c>
      <c r="F33263" s="7">
        <v>312</v>
      </c>
    </row>
    <row r="33264" spans="2:6" x14ac:dyDescent="0.2">
      <c r="B33264" s="7" t="s">
        <v>33370</v>
      </c>
      <c r="F33264" s="7">
        <v>225</v>
      </c>
    </row>
    <row r="33265" spans="2:6" x14ac:dyDescent="0.2">
      <c r="B33265" s="7" t="s">
        <v>33371</v>
      </c>
      <c r="F33265" s="7">
        <v>283</v>
      </c>
    </row>
    <row r="33266" spans="2:6" x14ac:dyDescent="0.2">
      <c r="B33266" s="7" t="s">
        <v>33372</v>
      </c>
      <c r="F33266" s="7">
        <v>398</v>
      </c>
    </row>
    <row r="33267" spans="2:6" x14ac:dyDescent="0.2">
      <c r="B33267" s="7" t="s">
        <v>33373</v>
      </c>
      <c r="F33267" s="7">
        <v>369</v>
      </c>
    </row>
    <row r="33268" spans="2:6" x14ac:dyDescent="0.2">
      <c r="B33268" s="7" t="s">
        <v>33374</v>
      </c>
      <c r="F33268" s="7">
        <v>326</v>
      </c>
    </row>
    <row r="33269" spans="2:6" x14ac:dyDescent="0.2">
      <c r="B33269" s="7" t="s">
        <v>33375</v>
      </c>
      <c r="F33269" s="7">
        <v>356</v>
      </c>
    </row>
    <row r="33270" spans="2:6" x14ac:dyDescent="0.2">
      <c r="B33270" s="7" t="s">
        <v>33376</v>
      </c>
      <c r="F33270" s="7">
        <v>280</v>
      </c>
    </row>
    <row r="33271" spans="2:6" x14ac:dyDescent="0.2">
      <c r="B33271" s="7" t="s">
        <v>33377</v>
      </c>
      <c r="F33271" s="7">
        <v>326</v>
      </c>
    </row>
    <row r="33272" spans="2:6" x14ac:dyDescent="0.2">
      <c r="B33272" s="7" t="s">
        <v>33378</v>
      </c>
      <c r="F33272" s="7">
        <v>279</v>
      </c>
    </row>
    <row r="33273" spans="2:6" x14ac:dyDescent="0.2">
      <c r="B33273" s="7" t="s">
        <v>33379</v>
      </c>
      <c r="F33273" s="7">
        <v>317</v>
      </c>
    </row>
    <row r="33274" spans="2:6" x14ac:dyDescent="0.2">
      <c r="B33274" s="7" t="s">
        <v>33380</v>
      </c>
      <c r="F33274" s="7">
        <v>416</v>
      </c>
    </row>
    <row r="33275" spans="2:6" x14ac:dyDescent="0.2">
      <c r="B33275" s="7" t="s">
        <v>33381</v>
      </c>
      <c r="F33275" s="7">
        <v>259</v>
      </c>
    </row>
    <row r="33276" spans="2:6" x14ac:dyDescent="0.2">
      <c r="B33276" s="7" t="s">
        <v>33382</v>
      </c>
      <c r="F33276" s="7">
        <v>250</v>
      </c>
    </row>
    <row r="33277" spans="2:6" x14ac:dyDescent="0.2">
      <c r="B33277" s="7" t="s">
        <v>33383</v>
      </c>
      <c r="F33277" s="7">
        <v>374</v>
      </c>
    </row>
    <row r="33278" spans="2:6" x14ac:dyDescent="0.2">
      <c r="B33278" s="7" t="s">
        <v>33384</v>
      </c>
      <c r="F33278" s="7">
        <v>375</v>
      </c>
    </row>
    <row r="33279" spans="2:6" x14ac:dyDescent="0.2">
      <c r="B33279" s="7" t="s">
        <v>33385</v>
      </c>
      <c r="F33279" s="7">
        <v>318</v>
      </c>
    </row>
    <row r="33280" spans="2:6" x14ac:dyDescent="0.2">
      <c r="B33280" s="7" t="s">
        <v>33386</v>
      </c>
      <c r="F33280" s="7">
        <v>313</v>
      </c>
    </row>
    <row r="33281" spans="2:6" x14ac:dyDescent="0.2">
      <c r="B33281" s="7" t="s">
        <v>33387</v>
      </c>
      <c r="F33281" s="7">
        <v>349</v>
      </c>
    </row>
    <row r="33282" spans="2:6" x14ac:dyDescent="0.2">
      <c r="B33282" s="7" t="s">
        <v>33388</v>
      </c>
      <c r="F33282" s="7">
        <v>382</v>
      </c>
    </row>
    <row r="33283" spans="2:6" x14ac:dyDescent="0.2">
      <c r="B33283" s="7" t="s">
        <v>33389</v>
      </c>
      <c r="F33283" s="7">
        <v>364</v>
      </c>
    </row>
    <row r="33284" spans="2:6" x14ac:dyDescent="0.2">
      <c r="B33284" s="7" t="s">
        <v>33390</v>
      </c>
      <c r="F33284" s="7">
        <v>298</v>
      </c>
    </row>
    <row r="33285" spans="2:6" x14ac:dyDescent="0.2">
      <c r="B33285" s="7" t="s">
        <v>33391</v>
      </c>
      <c r="F33285" s="7">
        <v>365</v>
      </c>
    </row>
    <row r="33286" spans="2:6" x14ac:dyDescent="0.2">
      <c r="B33286" s="7" t="s">
        <v>33392</v>
      </c>
      <c r="F33286" s="7">
        <v>238</v>
      </c>
    </row>
    <row r="33287" spans="2:6" x14ac:dyDescent="0.2">
      <c r="B33287" s="7" t="s">
        <v>33393</v>
      </c>
      <c r="F33287" s="7">
        <v>381</v>
      </c>
    </row>
    <row r="33288" spans="2:6" x14ac:dyDescent="0.2">
      <c r="B33288" s="7" t="s">
        <v>33394</v>
      </c>
      <c r="F33288" s="7">
        <v>296</v>
      </c>
    </row>
    <row r="33289" spans="2:6" x14ac:dyDescent="0.2">
      <c r="B33289" s="7" t="s">
        <v>33395</v>
      </c>
      <c r="F33289" s="7">
        <v>295</v>
      </c>
    </row>
    <row r="33290" spans="2:6" x14ac:dyDescent="0.2">
      <c r="B33290" s="7" t="s">
        <v>33396</v>
      </c>
      <c r="F33290" s="7">
        <v>222</v>
      </c>
    </row>
    <row r="33291" spans="2:6" x14ac:dyDescent="0.2">
      <c r="B33291" s="7" t="s">
        <v>33397</v>
      </c>
      <c r="F33291" s="7">
        <v>349</v>
      </c>
    </row>
    <row r="33292" spans="2:6" x14ac:dyDescent="0.2">
      <c r="B33292" s="7" t="s">
        <v>33398</v>
      </c>
      <c r="F33292" s="7">
        <v>360</v>
      </c>
    </row>
    <row r="33293" spans="2:6" x14ac:dyDescent="0.2">
      <c r="B33293" s="7" t="s">
        <v>33399</v>
      </c>
      <c r="F33293" s="7">
        <v>267</v>
      </c>
    </row>
    <row r="33294" spans="2:6" x14ac:dyDescent="0.2">
      <c r="B33294" s="7" t="s">
        <v>33400</v>
      </c>
      <c r="F33294" s="7">
        <v>430</v>
      </c>
    </row>
    <row r="33295" spans="2:6" x14ac:dyDescent="0.2">
      <c r="B33295" s="7" t="s">
        <v>33401</v>
      </c>
      <c r="F33295" s="7">
        <v>318</v>
      </c>
    </row>
    <row r="33296" spans="2:6" x14ac:dyDescent="0.2">
      <c r="B33296" s="7" t="s">
        <v>33402</v>
      </c>
      <c r="F33296" s="7">
        <v>249</v>
      </c>
    </row>
    <row r="33297" spans="2:6" x14ac:dyDescent="0.2">
      <c r="B33297" s="7" t="s">
        <v>33403</v>
      </c>
      <c r="F33297" s="7">
        <v>143</v>
      </c>
    </row>
    <row r="33298" spans="2:6" x14ac:dyDescent="0.2">
      <c r="B33298" s="7" t="s">
        <v>33404</v>
      </c>
      <c r="F33298" s="7">
        <v>279</v>
      </c>
    </row>
    <row r="33299" spans="2:6" x14ac:dyDescent="0.2">
      <c r="B33299" s="7" t="s">
        <v>33405</v>
      </c>
      <c r="F33299" s="7">
        <v>279</v>
      </c>
    </row>
    <row r="33300" spans="2:6" x14ac:dyDescent="0.2">
      <c r="B33300" s="7" t="s">
        <v>33406</v>
      </c>
      <c r="F33300" s="7">
        <v>343</v>
      </c>
    </row>
    <row r="33301" spans="2:6" x14ac:dyDescent="0.2">
      <c r="B33301" s="7" t="s">
        <v>33407</v>
      </c>
      <c r="F33301" s="7">
        <v>349</v>
      </c>
    </row>
    <row r="33302" spans="2:6" x14ac:dyDescent="0.2">
      <c r="B33302" s="7" t="s">
        <v>33408</v>
      </c>
      <c r="F33302" s="7">
        <v>339</v>
      </c>
    </row>
    <row r="33303" spans="2:6" x14ac:dyDescent="0.2">
      <c r="B33303" s="7" t="s">
        <v>33409</v>
      </c>
      <c r="F33303" s="7">
        <v>253</v>
      </c>
    </row>
    <row r="33304" spans="2:6" x14ac:dyDescent="0.2">
      <c r="B33304" s="7" t="s">
        <v>33410</v>
      </c>
      <c r="F33304" s="7">
        <v>130</v>
      </c>
    </row>
    <row r="33305" spans="2:6" x14ac:dyDescent="0.2">
      <c r="B33305" s="7" t="s">
        <v>33411</v>
      </c>
      <c r="F33305" s="7">
        <v>355</v>
      </c>
    </row>
    <row r="33306" spans="2:6" x14ac:dyDescent="0.2">
      <c r="B33306" s="7" t="s">
        <v>33412</v>
      </c>
      <c r="F33306" s="7">
        <v>288</v>
      </c>
    </row>
    <row r="33307" spans="2:6" x14ac:dyDescent="0.2">
      <c r="B33307" s="7" t="s">
        <v>33413</v>
      </c>
      <c r="F33307" s="7">
        <v>351</v>
      </c>
    </row>
    <row r="33308" spans="2:6" x14ac:dyDescent="0.2">
      <c r="B33308" s="7" t="s">
        <v>33414</v>
      </c>
      <c r="F33308" s="7">
        <v>111</v>
      </c>
    </row>
    <row r="33309" spans="2:6" x14ac:dyDescent="0.2">
      <c r="B33309" s="7" t="s">
        <v>33415</v>
      </c>
      <c r="F33309" s="7">
        <v>184</v>
      </c>
    </row>
    <row r="33310" spans="2:6" x14ac:dyDescent="0.2">
      <c r="B33310" s="7" t="s">
        <v>33416</v>
      </c>
      <c r="F33310" s="7">
        <v>293</v>
      </c>
    </row>
    <row r="33311" spans="2:6" x14ac:dyDescent="0.2">
      <c r="B33311" s="7" t="s">
        <v>33417</v>
      </c>
      <c r="F33311" s="7">
        <v>208</v>
      </c>
    </row>
    <row r="33312" spans="2:6" x14ac:dyDescent="0.2">
      <c r="B33312" s="7" t="s">
        <v>33418</v>
      </c>
      <c r="F33312" s="7">
        <v>175</v>
      </c>
    </row>
    <row r="33313" spans="2:6" x14ac:dyDescent="0.2">
      <c r="B33313" s="7" t="s">
        <v>33419</v>
      </c>
      <c r="F33313" s="7">
        <v>203</v>
      </c>
    </row>
    <row r="33314" spans="2:6" x14ac:dyDescent="0.2">
      <c r="B33314" s="7" t="s">
        <v>33420</v>
      </c>
      <c r="F33314" s="7">
        <v>0</v>
      </c>
    </row>
    <row r="33315" spans="2:6" x14ac:dyDescent="0.2">
      <c r="B33315" s="7" t="s">
        <v>33421</v>
      </c>
      <c r="F33315" s="7">
        <v>411</v>
      </c>
    </row>
    <row r="33316" spans="2:6" x14ac:dyDescent="0.2">
      <c r="B33316" s="7" t="s">
        <v>33422</v>
      </c>
      <c r="F33316" s="7">
        <v>269</v>
      </c>
    </row>
    <row r="33317" spans="2:6" x14ac:dyDescent="0.2">
      <c r="B33317" s="7" t="s">
        <v>33423</v>
      </c>
      <c r="F33317" s="7">
        <v>216</v>
      </c>
    </row>
    <row r="33318" spans="2:6" x14ac:dyDescent="0.2">
      <c r="B33318" s="7" t="s">
        <v>33424</v>
      </c>
      <c r="F33318" s="7">
        <v>353</v>
      </c>
    </row>
    <row r="33319" spans="2:6" x14ac:dyDescent="0.2">
      <c r="B33319" s="7" t="s">
        <v>33425</v>
      </c>
      <c r="F33319" s="7">
        <v>245</v>
      </c>
    </row>
    <row r="33320" spans="2:6" x14ac:dyDescent="0.2">
      <c r="B33320" s="7" t="s">
        <v>33426</v>
      </c>
      <c r="F33320" s="7">
        <v>69</v>
      </c>
    </row>
    <row r="33321" spans="2:6" x14ac:dyDescent="0.2">
      <c r="B33321" s="7" t="s">
        <v>33427</v>
      </c>
      <c r="F33321" s="7">
        <v>218</v>
      </c>
    </row>
    <row r="33322" spans="2:6" x14ac:dyDescent="0.2">
      <c r="B33322" s="7" t="s">
        <v>33428</v>
      </c>
      <c r="F33322" s="7">
        <v>78</v>
      </c>
    </row>
    <row r="33323" spans="2:6" x14ac:dyDescent="0.2">
      <c r="B33323" s="7" t="s">
        <v>33429</v>
      </c>
      <c r="F33323" s="7">
        <v>261</v>
      </c>
    </row>
    <row r="33324" spans="2:6" x14ac:dyDescent="0.2">
      <c r="B33324" s="7" t="s">
        <v>33430</v>
      </c>
      <c r="F33324" s="7">
        <v>355</v>
      </c>
    </row>
    <row r="33325" spans="2:6" x14ac:dyDescent="0.2">
      <c r="B33325" s="7" t="s">
        <v>33431</v>
      </c>
      <c r="F33325" s="7">
        <v>218</v>
      </c>
    </row>
    <row r="33326" spans="2:6" x14ac:dyDescent="0.2">
      <c r="B33326" s="7" t="s">
        <v>33432</v>
      </c>
      <c r="F33326" s="7">
        <v>54</v>
      </c>
    </row>
    <row r="33327" spans="2:6" x14ac:dyDescent="0.2">
      <c r="B33327" s="7" t="s">
        <v>33433</v>
      </c>
      <c r="F33327" s="7">
        <v>271</v>
      </c>
    </row>
    <row r="33328" spans="2:6" x14ac:dyDescent="0.2">
      <c r="B33328" s="7" t="s">
        <v>33434</v>
      </c>
      <c r="F33328" s="7">
        <v>202</v>
      </c>
    </row>
    <row r="33329" spans="2:6" x14ac:dyDescent="0.2">
      <c r="B33329" s="7" t="s">
        <v>33435</v>
      </c>
      <c r="F33329" s="7">
        <v>224</v>
      </c>
    </row>
    <row r="33330" spans="2:6" x14ac:dyDescent="0.2">
      <c r="B33330" s="7" t="s">
        <v>33436</v>
      </c>
      <c r="F33330" s="7">
        <v>321</v>
      </c>
    </row>
    <row r="33331" spans="2:6" x14ac:dyDescent="0.2">
      <c r="B33331" s="7" t="s">
        <v>33437</v>
      </c>
      <c r="F33331" s="7">
        <v>234</v>
      </c>
    </row>
    <row r="33332" spans="2:6" x14ac:dyDescent="0.2">
      <c r="B33332" s="7" t="s">
        <v>33438</v>
      </c>
      <c r="F33332" s="7">
        <v>208</v>
      </c>
    </row>
    <row r="33333" spans="2:6" x14ac:dyDescent="0.2">
      <c r="B33333" s="7" t="s">
        <v>33439</v>
      </c>
      <c r="F33333" s="7">
        <v>262</v>
      </c>
    </row>
    <row r="33334" spans="2:6" x14ac:dyDescent="0.2">
      <c r="B33334" s="7" t="s">
        <v>33440</v>
      </c>
      <c r="F33334" s="7">
        <v>258</v>
      </c>
    </row>
    <row r="33335" spans="2:6" x14ac:dyDescent="0.2">
      <c r="B33335" s="7" t="s">
        <v>33441</v>
      </c>
      <c r="F33335" s="7">
        <v>158</v>
      </c>
    </row>
    <row r="33336" spans="2:6" x14ac:dyDescent="0.2">
      <c r="B33336" s="7" t="s">
        <v>33442</v>
      </c>
      <c r="F33336" s="7">
        <v>83</v>
      </c>
    </row>
    <row r="33337" spans="2:6" x14ac:dyDescent="0.2">
      <c r="B33337" s="7" t="s">
        <v>33443</v>
      </c>
      <c r="F33337" s="7">
        <v>108</v>
      </c>
    </row>
    <row r="33338" spans="2:6" x14ac:dyDescent="0.2">
      <c r="B33338" s="7" t="s">
        <v>33444</v>
      </c>
      <c r="F33338" s="7">
        <v>352</v>
      </c>
    </row>
    <row r="33339" spans="2:6" x14ac:dyDescent="0.2">
      <c r="B33339" s="7" t="s">
        <v>33445</v>
      </c>
      <c r="F33339" s="7">
        <v>160</v>
      </c>
    </row>
    <row r="33340" spans="2:6" x14ac:dyDescent="0.2">
      <c r="B33340" s="7" t="s">
        <v>33446</v>
      </c>
      <c r="F33340" s="7">
        <v>320</v>
      </c>
    </row>
    <row r="33341" spans="2:6" x14ac:dyDescent="0.2">
      <c r="B33341" s="7" t="s">
        <v>33447</v>
      </c>
      <c r="F33341" s="7">
        <v>75</v>
      </c>
    </row>
    <row r="33342" spans="2:6" x14ac:dyDescent="0.2">
      <c r="B33342" s="7" t="s">
        <v>33448</v>
      </c>
      <c r="F33342" s="7">
        <v>287</v>
      </c>
    </row>
    <row r="33343" spans="2:6" x14ac:dyDescent="0.2">
      <c r="B33343" s="7" t="s">
        <v>33449</v>
      </c>
      <c r="F33343" s="7">
        <v>82</v>
      </c>
    </row>
    <row r="33344" spans="2:6" x14ac:dyDescent="0.2">
      <c r="B33344" s="7" t="s">
        <v>33450</v>
      </c>
      <c r="F33344" s="7">
        <v>241</v>
      </c>
    </row>
    <row r="33345" spans="2:6" x14ac:dyDescent="0.2">
      <c r="B33345" s="7" t="s">
        <v>33451</v>
      </c>
      <c r="F33345" s="7">
        <v>199</v>
      </c>
    </row>
    <row r="33346" spans="2:6" x14ac:dyDescent="0.2">
      <c r="B33346" s="7" t="s">
        <v>33452</v>
      </c>
      <c r="F33346" s="7">
        <v>303</v>
      </c>
    </row>
    <row r="33347" spans="2:6" x14ac:dyDescent="0.2">
      <c r="B33347" s="7" t="s">
        <v>33453</v>
      </c>
      <c r="F33347" s="7">
        <v>91</v>
      </c>
    </row>
    <row r="33348" spans="2:6" x14ac:dyDescent="0.2">
      <c r="B33348" s="7" t="s">
        <v>33454</v>
      </c>
      <c r="F33348" s="7">
        <v>281</v>
      </c>
    </row>
    <row r="33349" spans="2:6" x14ac:dyDescent="0.2">
      <c r="B33349" s="7" t="s">
        <v>33455</v>
      </c>
      <c r="F33349" s="7">
        <v>188</v>
      </c>
    </row>
    <row r="33350" spans="2:6" x14ac:dyDescent="0.2">
      <c r="B33350" s="7" t="s">
        <v>33456</v>
      </c>
      <c r="F33350" s="7">
        <v>356</v>
      </c>
    </row>
    <row r="33351" spans="2:6" x14ac:dyDescent="0.2">
      <c r="B33351" s="7" t="s">
        <v>33457</v>
      </c>
      <c r="F33351" s="7">
        <v>311</v>
      </c>
    </row>
    <row r="33352" spans="2:6" x14ac:dyDescent="0.2">
      <c r="B33352" s="7" t="s">
        <v>33458</v>
      </c>
      <c r="F33352" s="7">
        <v>261</v>
      </c>
    </row>
    <row r="33353" spans="2:6" x14ac:dyDescent="0.2">
      <c r="B33353" s="7" t="s">
        <v>33459</v>
      </c>
      <c r="F33353" s="7">
        <v>354</v>
      </c>
    </row>
    <row r="33354" spans="2:6" x14ac:dyDescent="0.2">
      <c r="B33354" s="7" t="s">
        <v>33460</v>
      </c>
      <c r="F33354" s="7">
        <v>113</v>
      </c>
    </row>
    <row r="33355" spans="2:6" x14ac:dyDescent="0.2">
      <c r="B33355" s="7" t="s">
        <v>33461</v>
      </c>
      <c r="F33355" s="7">
        <v>311</v>
      </c>
    </row>
    <row r="33356" spans="2:6" x14ac:dyDescent="0.2">
      <c r="B33356" s="7" t="s">
        <v>33462</v>
      </c>
      <c r="F33356" s="7">
        <v>282</v>
      </c>
    </row>
    <row r="33357" spans="2:6" x14ac:dyDescent="0.2">
      <c r="B33357" s="7" t="s">
        <v>33463</v>
      </c>
      <c r="F33357" s="7">
        <v>149</v>
      </c>
    </row>
    <row r="33358" spans="2:6" x14ac:dyDescent="0.2">
      <c r="B33358" s="7" t="s">
        <v>33464</v>
      </c>
      <c r="F33358" s="7">
        <v>281</v>
      </c>
    </row>
    <row r="33359" spans="2:6" x14ac:dyDescent="0.2">
      <c r="B33359" s="7" t="s">
        <v>33465</v>
      </c>
      <c r="F33359" s="7">
        <v>137</v>
      </c>
    </row>
    <row r="33360" spans="2:6" x14ac:dyDescent="0.2">
      <c r="B33360" s="7" t="s">
        <v>33466</v>
      </c>
      <c r="F33360" s="7">
        <v>353</v>
      </c>
    </row>
    <row r="33361" spans="2:6" x14ac:dyDescent="0.2">
      <c r="B33361" s="7" t="s">
        <v>33467</v>
      </c>
      <c r="F33361" s="7">
        <v>351</v>
      </c>
    </row>
    <row r="33362" spans="2:6" x14ac:dyDescent="0.2">
      <c r="B33362" s="7" t="s">
        <v>33468</v>
      </c>
      <c r="F33362" s="7">
        <v>102</v>
      </c>
    </row>
    <row r="33363" spans="2:6" x14ac:dyDescent="0.2">
      <c r="B33363" s="7" t="s">
        <v>33469</v>
      </c>
      <c r="F33363" s="7">
        <v>362</v>
      </c>
    </row>
    <row r="33364" spans="2:6" x14ac:dyDescent="0.2">
      <c r="B33364" s="7" t="s">
        <v>33470</v>
      </c>
      <c r="F33364" s="7">
        <v>223</v>
      </c>
    </row>
    <row r="33365" spans="2:6" x14ac:dyDescent="0.2">
      <c r="B33365" s="7" t="s">
        <v>33471</v>
      </c>
      <c r="F33365" s="7">
        <v>169</v>
      </c>
    </row>
    <row r="33366" spans="2:6" x14ac:dyDescent="0.2">
      <c r="B33366" s="7" t="s">
        <v>33472</v>
      </c>
      <c r="F33366" s="7">
        <v>300</v>
      </c>
    </row>
    <row r="33367" spans="2:6" x14ac:dyDescent="0.2">
      <c r="B33367" s="7" t="s">
        <v>33473</v>
      </c>
      <c r="F33367" s="7">
        <v>310</v>
      </c>
    </row>
    <row r="33368" spans="2:6" x14ac:dyDescent="0.2">
      <c r="B33368" s="7" t="s">
        <v>33474</v>
      </c>
      <c r="F33368" s="7">
        <v>99</v>
      </c>
    </row>
    <row r="33369" spans="2:6" x14ac:dyDescent="0.2">
      <c r="B33369" s="7" t="s">
        <v>33475</v>
      </c>
      <c r="F33369" s="7">
        <v>264</v>
      </c>
    </row>
    <row r="33370" spans="2:6" x14ac:dyDescent="0.2">
      <c r="B33370" s="7" t="s">
        <v>33476</v>
      </c>
      <c r="F33370" s="7">
        <v>244</v>
      </c>
    </row>
    <row r="33371" spans="2:6" x14ac:dyDescent="0.2">
      <c r="B33371" s="7" t="s">
        <v>33477</v>
      </c>
      <c r="F33371" s="7">
        <v>250</v>
      </c>
    </row>
    <row r="33372" spans="2:6" x14ac:dyDescent="0.2">
      <c r="B33372" s="7" t="s">
        <v>33478</v>
      </c>
      <c r="F33372" s="7">
        <v>124</v>
      </c>
    </row>
    <row r="33373" spans="2:6" x14ac:dyDescent="0.2">
      <c r="B33373" s="7" t="s">
        <v>33479</v>
      </c>
      <c r="F33373" s="7">
        <v>286</v>
      </c>
    </row>
    <row r="33374" spans="2:6" x14ac:dyDescent="0.2">
      <c r="B33374" s="7" t="s">
        <v>33480</v>
      </c>
      <c r="F33374" s="7">
        <v>206</v>
      </c>
    </row>
    <row r="33375" spans="2:6" x14ac:dyDescent="0.2">
      <c r="B33375" s="7" t="s">
        <v>33481</v>
      </c>
      <c r="F33375" s="7">
        <v>330</v>
      </c>
    </row>
    <row r="33376" spans="2:6" x14ac:dyDescent="0.2">
      <c r="B33376" s="7" t="s">
        <v>33482</v>
      </c>
      <c r="F33376" s="7">
        <v>175</v>
      </c>
    </row>
    <row r="33377" spans="2:6" x14ac:dyDescent="0.2">
      <c r="B33377" s="7" t="s">
        <v>33483</v>
      </c>
      <c r="F33377" s="7">
        <v>125</v>
      </c>
    </row>
    <row r="33378" spans="2:6" x14ac:dyDescent="0.2">
      <c r="B33378" s="7" t="s">
        <v>33484</v>
      </c>
      <c r="F33378" s="7">
        <v>365</v>
      </c>
    </row>
    <row r="33379" spans="2:6" x14ac:dyDescent="0.2">
      <c r="B33379" s="7" t="s">
        <v>33485</v>
      </c>
      <c r="F33379" s="7">
        <v>308</v>
      </c>
    </row>
    <row r="33380" spans="2:6" x14ac:dyDescent="0.2">
      <c r="B33380" s="7" t="s">
        <v>33486</v>
      </c>
      <c r="F33380" s="7">
        <v>246</v>
      </c>
    </row>
    <row r="33381" spans="2:6" x14ac:dyDescent="0.2">
      <c r="B33381" s="7" t="s">
        <v>33487</v>
      </c>
      <c r="F33381" s="7">
        <v>115</v>
      </c>
    </row>
    <row r="33382" spans="2:6" x14ac:dyDescent="0.2">
      <c r="B33382" s="7" t="s">
        <v>33488</v>
      </c>
      <c r="F33382" s="7">
        <v>298</v>
      </c>
    </row>
    <row r="33383" spans="2:6" x14ac:dyDescent="0.2">
      <c r="B33383" s="7" t="s">
        <v>33489</v>
      </c>
      <c r="F33383" s="7">
        <v>157</v>
      </c>
    </row>
    <row r="33384" spans="2:6" x14ac:dyDescent="0.2">
      <c r="B33384" s="7" t="s">
        <v>33490</v>
      </c>
      <c r="F33384" s="7">
        <v>260</v>
      </c>
    </row>
    <row r="33385" spans="2:6" x14ac:dyDescent="0.2">
      <c r="B33385" s="7" t="s">
        <v>33491</v>
      </c>
      <c r="F33385" s="7">
        <v>174</v>
      </c>
    </row>
    <row r="33386" spans="2:6" x14ac:dyDescent="0.2">
      <c r="B33386" s="7" t="s">
        <v>33492</v>
      </c>
      <c r="F33386" s="7">
        <v>80</v>
      </c>
    </row>
    <row r="33387" spans="2:6" x14ac:dyDescent="0.2">
      <c r="B33387" s="7" t="s">
        <v>33493</v>
      </c>
      <c r="F33387" s="7">
        <v>352</v>
      </c>
    </row>
    <row r="33388" spans="2:6" x14ac:dyDescent="0.2">
      <c r="B33388" s="7" t="s">
        <v>33494</v>
      </c>
      <c r="F33388" s="7">
        <v>280</v>
      </c>
    </row>
    <row r="33389" spans="2:6" x14ac:dyDescent="0.2">
      <c r="B33389" s="7" t="s">
        <v>33495</v>
      </c>
      <c r="F33389" s="7">
        <v>236</v>
      </c>
    </row>
    <row r="33390" spans="2:6" x14ac:dyDescent="0.2">
      <c r="B33390" s="7" t="s">
        <v>33496</v>
      </c>
      <c r="F33390" s="7">
        <v>288</v>
      </c>
    </row>
    <row r="33391" spans="2:6" x14ac:dyDescent="0.2">
      <c r="B33391" s="7" t="s">
        <v>33497</v>
      </c>
      <c r="F33391" s="7">
        <v>275</v>
      </c>
    </row>
    <row r="33392" spans="2:6" x14ac:dyDescent="0.2">
      <c r="B33392" s="7" t="s">
        <v>33498</v>
      </c>
      <c r="F33392" s="7">
        <v>305</v>
      </c>
    </row>
    <row r="33393" spans="2:6" x14ac:dyDescent="0.2">
      <c r="B33393" s="7" t="s">
        <v>33499</v>
      </c>
      <c r="F33393" s="7">
        <v>295</v>
      </c>
    </row>
    <row r="33394" spans="2:6" x14ac:dyDescent="0.2">
      <c r="B33394" s="7" t="s">
        <v>33500</v>
      </c>
      <c r="F33394" s="7">
        <v>351</v>
      </c>
    </row>
    <row r="33395" spans="2:6" x14ac:dyDescent="0.2">
      <c r="B33395" s="7" t="s">
        <v>33501</v>
      </c>
      <c r="F33395" s="7">
        <v>347</v>
      </c>
    </row>
    <row r="33396" spans="2:6" x14ac:dyDescent="0.2">
      <c r="B33396" s="7" t="s">
        <v>33502</v>
      </c>
      <c r="F33396" s="7">
        <v>258</v>
      </c>
    </row>
    <row r="33397" spans="2:6" x14ac:dyDescent="0.2">
      <c r="B33397" s="7" t="s">
        <v>33503</v>
      </c>
      <c r="F33397" s="7">
        <v>118</v>
      </c>
    </row>
    <row r="33398" spans="2:6" x14ac:dyDescent="0.2">
      <c r="B33398" s="7" t="s">
        <v>33504</v>
      </c>
      <c r="F33398" s="7">
        <v>299</v>
      </c>
    </row>
    <row r="33399" spans="2:6" x14ac:dyDescent="0.2">
      <c r="B33399" s="7" t="s">
        <v>33505</v>
      </c>
      <c r="F33399" s="7">
        <v>251</v>
      </c>
    </row>
    <row r="33400" spans="2:6" x14ac:dyDescent="0.2">
      <c r="B33400" s="7" t="s">
        <v>33506</v>
      </c>
      <c r="F33400" s="7">
        <v>396</v>
      </c>
    </row>
    <row r="33401" spans="2:6" x14ac:dyDescent="0.2">
      <c r="B33401" s="7" t="s">
        <v>33507</v>
      </c>
      <c r="F33401" s="7">
        <v>307</v>
      </c>
    </row>
    <row r="33402" spans="2:6" x14ac:dyDescent="0.2">
      <c r="B33402" s="7" t="s">
        <v>33508</v>
      </c>
      <c r="F33402" s="7">
        <v>334</v>
      </c>
    </row>
    <row r="33403" spans="2:6" x14ac:dyDescent="0.2">
      <c r="B33403" s="7" t="s">
        <v>33509</v>
      </c>
      <c r="F33403" s="7">
        <v>42</v>
      </c>
    </row>
    <row r="33404" spans="2:6" x14ac:dyDescent="0.2">
      <c r="B33404" s="7" t="s">
        <v>33510</v>
      </c>
      <c r="F33404" s="7">
        <v>396</v>
      </c>
    </row>
    <row r="33405" spans="2:6" x14ac:dyDescent="0.2">
      <c r="B33405" s="7" t="s">
        <v>33511</v>
      </c>
      <c r="F33405" s="7">
        <v>373</v>
      </c>
    </row>
    <row r="33406" spans="2:6" x14ac:dyDescent="0.2">
      <c r="B33406" s="7" t="s">
        <v>33512</v>
      </c>
      <c r="F33406" s="7">
        <v>345</v>
      </c>
    </row>
    <row r="33407" spans="2:6" x14ac:dyDescent="0.2">
      <c r="B33407" s="7" t="s">
        <v>33513</v>
      </c>
      <c r="F33407" s="7">
        <v>397</v>
      </c>
    </row>
    <row r="33408" spans="2:6" x14ac:dyDescent="0.2">
      <c r="B33408" s="7" t="s">
        <v>33514</v>
      </c>
      <c r="F33408" s="7">
        <v>381</v>
      </c>
    </row>
    <row r="33409" spans="2:6" x14ac:dyDescent="0.2">
      <c r="B33409" s="7" t="s">
        <v>33515</v>
      </c>
      <c r="F33409" s="7">
        <v>282</v>
      </c>
    </row>
    <row r="33410" spans="2:6" x14ac:dyDescent="0.2">
      <c r="B33410" s="7" t="s">
        <v>33516</v>
      </c>
      <c r="F33410" s="7">
        <v>419</v>
      </c>
    </row>
    <row r="33411" spans="2:6" x14ac:dyDescent="0.2">
      <c r="B33411" s="7" t="s">
        <v>33517</v>
      </c>
      <c r="F33411" s="7">
        <v>255</v>
      </c>
    </row>
    <row r="33412" spans="2:6" x14ac:dyDescent="0.2">
      <c r="B33412" s="7" t="s">
        <v>33518</v>
      </c>
      <c r="F33412" s="7">
        <v>222</v>
      </c>
    </row>
    <row r="33413" spans="2:6" x14ac:dyDescent="0.2">
      <c r="B33413" s="7" t="s">
        <v>33519</v>
      </c>
      <c r="F33413" s="7">
        <v>222</v>
      </c>
    </row>
    <row r="33414" spans="2:6" x14ac:dyDescent="0.2">
      <c r="B33414" s="7" t="s">
        <v>33520</v>
      </c>
      <c r="F33414" s="7">
        <v>0</v>
      </c>
    </row>
    <row r="33415" spans="2:6" x14ac:dyDescent="0.2">
      <c r="B33415" s="7" t="s">
        <v>33521</v>
      </c>
      <c r="F33415" s="7">
        <v>363</v>
      </c>
    </row>
    <row r="33416" spans="2:6" x14ac:dyDescent="0.2">
      <c r="B33416" s="7" t="s">
        <v>33522</v>
      </c>
      <c r="F33416" s="7">
        <v>302</v>
      </c>
    </row>
    <row r="33417" spans="2:6" x14ac:dyDescent="0.2">
      <c r="B33417" s="7" t="s">
        <v>33523</v>
      </c>
      <c r="F33417" s="7">
        <v>376</v>
      </c>
    </row>
    <row r="33418" spans="2:6" x14ac:dyDescent="0.2">
      <c r="B33418" s="7" t="s">
        <v>33524</v>
      </c>
      <c r="F33418" s="7">
        <v>427</v>
      </c>
    </row>
    <row r="33419" spans="2:6" x14ac:dyDescent="0.2">
      <c r="B33419" s="7" t="s">
        <v>33525</v>
      </c>
      <c r="F33419" s="7">
        <v>228</v>
      </c>
    </row>
    <row r="33420" spans="2:6" x14ac:dyDescent="0.2">
      <c r="B33420" s="7" t="s">
        <v>33526</v>
      </c>
      <c r="F33420" s="7">
        <v>215</v>
      </c>
    </row>
    <row r="33421" spans="2:6" x14ac:dyDescent="0.2">
      <c r="B33421" s="7" t="s">
        <v>33527</v>
      </c>
      <c r="F33421" s="7">
        <v>354</v>
      </c>
    </row>
    <row r="33422" spans="2:6" x14ac:dyDescent="0.2">
      <c r="B33422" s="7" t="s">
        <v>33528</v>
      </c>
      <c r="F33422" s="7">
        <v>370</v>
      </c>
    </row>
    <row r="33423" spans="2:6" x14ac:dyDescent="0.2">
      <c r="B33423" s="7" t="s">
        <v>33529</v>
      </c>
      <c r="F33423" s="7">
        <v>224</v>
      </c>
    </row>
    <row r="33424" spans="2:6" x14ac:dyDescent="0.2">
      <c r="B33424" s="7" t="s">
        <v>33530</v>
      </c>
      <c r="F33424" s="7">
        <v>447</v>
      </c>
    </row>
    <row r="33425" spans="2:6" x14ac:dyDescent="0.2">
      <c r="B33425" s="7" t="s">
        <v>33531</v>
      </c>
      <c r="F33425" s="7">
        <v>319</v>
      </c>
    </row>
    <row r="33426" spans="2:6" x14ac:dyDescent="0.2">
      <c r="B33426" s="7" t="s">
        <v>33532</v>
      </c>
      <c r="F33426" s="7">
        <v>391</v>
      </c>
    </row>
    <row r="33427" spans="2:6" x14ac:dyDescent="0.2">
      <c r="B33427" s="7" t="s">
        <v>33533</v>
      </c>
      <c r="F33427" s="7">
        <v>327</v>
      </c>
    </row>
    <row r="33428" spans="2:6" x14ac:dyDescent="0.2">
      <c r="B33428" s="7" t="s">
        <v>33534</v>
      </c>
      <c r="F33428" s="7">
        <v>182</v>
      </c>
    </row>
    <row r="33429" spans="2:6" x14ac:dyDescent="0.2">
      <c r="B33429" s="7" t="s">
        <v>33535</v>
      </c>
      <c r="F33429" s="7">
        <v>277</v>
      </c>
    </row>
    <row r="33430" spans="2:6" x14ac:dyDescent="0.2">
      <c r="B33430" s="7" t="s">
        <v>33536</v>
      </c>
      <c r="F33430" s="7">
        <v>364</v>
      </c>
    </row>
    <row r="33431" spans="2:6" x14ac:dyDescent="0.2">
      <c r="B33431" s="7" t="s">
        <v>33537</v>
      </c>
      <c r="F33431" s="7">
        <v>357</v>
      </c>
    </row>
    <row r="33432" spans="2:6" x14ac:dyDescent="0.2">
      <c r="B33432" s="7" t="s">
        <v>33538</v>
      </c>
      <c r="F33432" s="7">
        <v>281</v>
      </c>
    </row>
    <row r="33433" spans="2:6" x14ac:dyDescent="0.2">
      <c r="B33433" s="7" t="s">
        <v>33539</v>
      </c>
      <c r="F33433" s="7">
        <v>372</v>
      </c>
    </row>
    <row r="33434" spans="2:6" x14ac:dyDescent="0.2">
      <c r="B33434" s="7" t="s">
        <v>33540</v>
      </c>
      <c r="F33434" s="7">
        <v>269</v>
      </c>
    </row>
    <row r="33435" spans="2:6" x14ac:dyDescent="0.2">
      <c r="B33435" s="7" t="s">
        <v>33541</v>
      </c>
      <c r="F33435" s="7">
        <v>293</v>
      </c>
    </row>
    <row r="33436" spans="2:6" x14ac:dyDescent="0.2">
      <c r="B33436" s="7" t="s">
        <v>33542</v>
      </c>
      <c r="F33436" s="7">
        <v>295</v>
      </c>
    </row>
    <row r="33437" spans="2:6" x14ac:dyDescent="0.2">
      <c r="B33437" s="7" t="s">
        <v>33543</v>
      </c>
      <c r="F33437" s="7">
        <v>263</v>
      </c>
    </row>
    <row r="33438" spans="2:6" x14ac:dyDescent="0.2">
      <c r="B33438" s="7" t="s">
        <v>33544</v>
      </c>
      <c r="F33438" s="7">
        <v>370</v>
      </c>
    </row>
    <row r="33439" spans="2:6" x14ac:dyDescent="0.2">
      <c r="B33439" s="7" t="s">
        <v>33545</v>
      </c>
      <c r="F33439" s="7">
        <v>123</v>
      </c>
    </row>
    <row r="33440" spans="2:6" x14ac:dyDescent="0.2">
      <c r="B33440" s="7" t="s">
        <v>33546</v>
      </c>
      <c r="F33440" s="7">
        <v>357</v>
      </c>
    </row>
    <row r="33441" spans="2:6" x14ac:dyDescent="0.2">
      <c r="B33441" s="7" t="s">
        <v>33547</v>
      </c>
      <c r="F33441" s="7">
        <v>220</v>
      </c>
    </row>
    <row r="33442" spans="2:6" x14ac:dyDescent="0.2">
      <c r="B33442" s="7" t="s">
        <v>33548</v>
      </c>
      <c r="F33442" s="7">
        <v>342</v>
      </c>
    </row>
    <row r="33443" spans="2:6" x14ac:dyDescent="0.2">
      <c r="B33443" s="7" t="s">
        <v>33549</v>
      </c>
      <c r="F33443" s="7">
        <v>375</v>
      </c>
    </row>
    <row r="33444" spans="2:6" x14ac:dyDescent="0.2">
      <c r="B33444" s="7" t="s">
        <v>33550</v>
      </c>
      <c r="F33444" s="7">
        <v>335</v>
      </c>
    </row>
    <row r="33445" spans="2:6" x14ac:dyDescent="0.2">
      <c r="B33445" s="7" t="s">
        <v>33551</v>
      </c>
      <c r="F33445" s="7">
        <v>260</v>
      </c>
    </row>
    <row r="33446" spans="2:6" x14ac:dyDescent="0.2">
      <c r="B33446" s="7" t="s">
        <v>33552</v>
      </c>
      <c r="F33446" s="7">
        <v>348</v>
      </c>
    </row>
    <row r="33447" spans="2:6" x14ac:dyDescent="0.2">
      <c r="B33447" s="7" t="s">
        <v>33553</v>
      </c>
      <c r="F33447" s="7">
        <v>430</v>
      </c>
    </row>
    <row r="33448" spans="2:6" x14ac:dyDescent="0.2">
      <c r="B33448" s="7" t="s">
        <v>33554</v>
      </c>
      <c r="F33448" s="7">
        <v>349</v>
      </c>
    </row>
    <row r="33449" spans="2:6" x14ac:dyDescent="0.2">
      <c r="B33449" s="7" t="s">
        <v>33555</v>
      </c>
      <c r="F33449" s="7">
        <v>305</v>
      </c>
    </row>
    <row r="33450" spans="2:6" x14ac:dyDescent="0.2">
      <c r="B33450" s="7" t="s">
        <v>33556</v>
      </c>
      <c r="F33450" s="7">
        <v>436</v>
      </c>
    </row>
    <row r="33451" spans="2:6" x14ac:dyDescent="0.2">
      <c r="B33451" s="7" t="s">
        <v>33557</v>
      </c>
      <c r="F33451" s="7">
        <v>465</v>
      </c>
    </row>
    <row r="33452" spans="2:6" x14ac:dyDescent="0.2">
      <c r="B33452" s="7" t="s">
        <v>33558</v>
      </c>
      <c r="F33452" s="7">
        <v>297</v>
      </c>
    </row>
    <row r="33453" spans="2:6" x14ac:dyDescent="0.2">
      <c r="B33453" s="7" t="s">
        <v>33559</v>
      </c>
      <c r="F33453" s="7">
        <v>354</v>
      </c>
    </row>
    <row r="33454" spans="2:6" x14ac:dyDescent="0.2">
      <c r="B33454" s="7" t="s">
        <v>33560</v>
      </c>
      <c r="F33454" s="7">
        <v>335</v>
      </c>
    </row>
    <row r="33455" spans="2:6" x14ac:dyDescent="0.2">
      <c r="B33455" s="7" t="s">
        <v>33561</v>
      </c>
      <c r="F33455" s="7">
        <v>352</v>
      </c>
    </row>
    <row r="33456" spans="2:6" x14ac:dyDescent="0.2">
      <c r="B33456" s="7" t="s">
        <v>33562</v>
      </c>
      <c r="F33456" s="7">
        <v>277</v>
      </c>
    </row>
    <row r="33457" spans="2:6" x14ac:dyDescent="0.2">
      <c r="B33457" s="7" t="s">
        <v>33563</v>
      </c>
      <c r="F33457" s="7">
        <v>487</v>
      </c>
    </row>
    <row r="33458" spans="2:6" x14ac:dyDescent="0.2">
      <c r="B33458" s="7" t="s">
        <v>33564</v>
      </c>
      <c r="F33458" s="7">
        <v>296</v>
      </c>
    </row>
    <row r="33459" spans="2:6" x14ac:dyDescent="0.2">
      <c r="B33459" s="7" t="s">
        <v>33565</v>
      </c>
      <c r="F33459" s="7">
        <v>462</v>
      </c>
    </row>
    <row r="33460" spans="2:6" x14ac:dyDescent="0.2">
      <c r="B33460" s="7" t="s">
        <v>33566</v>
      </c>
      <c r="F33460" s="7">
        <v>368</v>
      </c>
    </row>
    <row r="33461" spans="2:6" x14ac:dyDescent="0.2">
      <c r="B33461" s="7" t="s">
        <v>33567</v>
      </c>
      <c r="F33461" s="7">
        <v>370</v>
      </c>
    </row>
    <row r="33462" spans="2:6" x14ac:dyDescent="0.2">
      <c r="B33462" s="7" t="s">
        <v>33568</v>
      </c>
      <c r="F33462" s="7">
        <v>422</v>
      </c>
    </row>
    <row r="33463" spans="2:6" x14ac:dyDescent="0.2">
      <c r="B33463" s="7" t="s">
        <v>33569</v>
      </c>
      <c r="F33463" s="7">
        <v>353</v>
      </c>
    </row>
    <row r="33464" spans="2:6" x14ac:dyDescent="0.2">
      <c r="B33464" s="7" t="s">
        <v>33570</v>
      </c>
      <c r="F33464" s="7">
        <v>317</v>
      </c>
    </row>
    <row r="33465" spans="2:6" x14ac:dyDescent="0.2">
      <c r="B33465" s="7" t="s">
        <v>33571</v>
      </c>
      <c r="F33465" s="7">
        <v>308</v>
      </c>
    </row>
    <row r="33466" spans="2:6" x14ac:dyDescent="0.2">
      <c r="B33466" s="7" t="s">
        <v>33572</v>
      </c>
      <c r="F33466" s="7">
        <v>379</v>
      </c>
    </row>
    <row r="33467" spans="2:6" x14ac:dyDescent="0.2">
      <c r="B33467" s="7" t="s">
        <v>33573</v>
      </c>
      <c r="F33467" s="7">
        <v>366</v>
      </c>
    </row>
    <row r="33468" spans="2:6" x14ac:dyDescent="0.2">
      <c r="B33468" s="7" t="s">
        <v>33574</v>
      </c>
      <c r="F33468" s="7">
        <v>391</v>
      </c>
    </row>
    <row r="33469" spans="2:6" x14ac:dyDescent="0.2">
      <c r="B33469" s="7" t="s">
        <v>33575</v>
      </c>
      <c r="F33469" s="7">
        <v>345</v>
      </c>
    </row>
    <row r="33470" spans="2:6" x14ac:dyDescent="0.2">
      <c r="B33470" s="7" t="s">
        <v>33576</v>
      </c>
      <c r="F33470" s="7">
        <v>311</v>
      </c>
    </row>
    <row r="33471" spans="2:6" x14ac:dyDescent="0.2">
      <c r="B33471" s="7" t="s">
        <v>33577</v>
      </c>
      <c r="F33471" s="7">
        <v>340</v>
      </c>
    </row>
    <row r="33472" spans="2:6" x14ac:dyDescent="0.2">
      <c r="B33472" s="7" t="s">
        <v>33578</v>
      </c>
      <c r="F33472" s="7">
        <v>288</v>
      </c>
    </row>
    <row r="33473" spans="2:6" x14ac:dyDescent="0.2">
      <c r="B33473" s="7" t="s">
        <v>33579</v>
      </c>
      <c r="F33473" s="7">
        <v>384</v>
      </c>
    </row>
    <row r="33474" spans="2:6" x14ac:dyDescent="0.2">
      <c r="B33474" s="7" t="s">
        <v>33580</v>
      </c>
      <c r="F33474" s="7">
        <v>424</v>
      </c>
    </row>
    <row r="33475" spans="2:6" x14ac:dyDescent="0.2">
      <c r="B33475" s="7" t="s">
        <v>33581</v>
      </c>
      <c r="F33475" s="7">
        <v>338</v>
      </c>
    </row>
    <row r="33476" spans="2:6" x14ac:dyDescent="0.2">
      <c r="B33476" s="7" t="s">
        <v>33582</v>
      </c>
      <c r="F33476" s="7">
        <v>272</v>
      </c>
    </row>
    <row r="33477" spans="2:6" x14ac:dyDescent="0.2">
      <c r="B33477" s="7" t="s">
        <v>33583</v>
      </c>
      <c r="F33477" s="7">
        <v>441</v>
      </c>
    </row>
    <row r="33478" spans="2:6" x14ac:dyDescent="0.2">
      <c r="B33478" s="7" t="s">
        <v>33584</v>
      </c>
      <c r="F33478" s="7">
        <v>383</v>
      </c>
    </row>
    <row r="33479" spans="2:6" x14ac:dyDescent="0.2">
      <c r="B33479" s="7" t="s">
        <v>33585</v>
      </c>
      <c r="F33479" s="7">
        <v>395</v>
      </c>
    </row>
    <row r="33480" spans="2:6" x14ac:dyDescent="0.2">
      <c r="B33480" s="7" t="s">
        <v>33586</v>
      </c>
      <c r="F33480" s="7">
        <v>322</v>
      </c>
    </row>
    <row r="33481" spans="2:6" x14ac:dyDescent="0.2">
      <c r="B33481" s="7" t="s">
        <v>33587</v>
      </c>
      <c r="F33481" s="7">
        <v>347</v>
      </c>
    </row>
    <row r="33482" spans="2:6" x14ac:dyDescent="0.2">
      <c r="B33482" s="7" t="s">
        <v>33588</v>
      </c>
      <c r="F33482" s="7">
        <v>328</v>
      </c>
    </row>
    <row r="33483" spans="2:6" x14ac:dyDescent="0.2">
      <c r="B33483" s="7" t="s">
        <v>33589</v>
      </c>
      <c r="F33483" s="7">
        <v>410</v>
      </c>
    </row>
    <row r="33484" spans="2:6" x14ac:dyDescent="0.2">
      <c r="B33484" s="7" t="s">
        <v>33590</v>
      </c>
      <c r="F33484" s="7">
        <v>343</v>
      </c>
    </row>
    <row r="33485" spans="2:6" x14ac:dyDescent="0.2">
      <c r="B33485" s="7" t="s">
        <v>33591</v>
      </c>
      <c r="F33485" s="7">
        <v>415</v>
      </c>
    </row>
    <row r="33486" spans="2:6" x14ac:dyDescent="0.2">
      <c r="B33486" s="7" t="s">
        <v>33592</v>
      </c>
      <c r="F33486" s="7">
        <v>247</v>
      </c>
    </row>
    <row r="33487" spans="2:6" x14ac:dyDescent="0.2">
      <c r="B33487" s="7" t="s">
        <v>33593</v>
      </c>
      <c r="F33487" s="7">
        <v>372</v>
      </c>
    </row>
    <row r="33488" spans="2:6" x14ac:dyDescent="0.2">
      <c r="B33488" s="7" t="s">
        <v>33594</v>
      </c>
      <c r="F33488" s="7">
        <v>337</v>
      </c>
    </row>
    <row r="33489" spans="2:6" x14ac:dyDescent="0.2">
      <c r="B33489" s="7" t="s">
        <v>33595</v>
      </c>
      <c r="F33489" s="7">
        <v>299</v>
      </c>
    </row>
    <row r="33490" spans="2:6" x14ac:dyDescent="0.2">
      <c r="B33490" s="7" t="s">
        <v>33596</v>
      </c>
      <c r="F33490" s="7">
        <v>415</v>
      </c>
    </row>
    <row r="33491" spans="2:6" x14ac:dyDescent="0.2">
      <c r="B33491" s="7" t="s">
        <v>33597</v>
      </c>
      <c r="F33491" s="7">
        <v>314</v>
      </c>
    </row>
    <row r="33492" spans="2:6" x14ac:dyDescent="0.2">
      <c r="B33492" s="7" t="s">
        <v>33598</v>
      </c>
      <c r="F33492" s="7">
        <v>427</v>
      </c>
    </row>
    <row r="33493" spans="2:6" x14ac:dyDescent="0.2">
      <c r="B33493" s="7" t="s">
        <v>33599</v>
      </c>
      <c r="F33493" s="7">
        <v>264</v>
      </c>
    </row>
    <row r="33494" spans="2:6" x14ac:dyDescent="0.2">
      <c r="B33494" s="7" t="s">
        <v>33600</v>
      </c>
      <c r="F33494" s="7">
        <v>421</v>
      </c>
    </row>
    <row r="33495" spans="2:6" x14ac:dyDescent="0.2">
      <c r="B33495" s="7" t="s">
        <v>33601</v>
      </c>
      <c r="F33495" s="7">
        <v>367</v>
      </c>
    </row>
    <row r="33496" spans="2:6" x14ac:dyDescent="0.2">
      <c r="B33496" s="7" t="s">
        <v>33602</v>
      </c>
      <c r="F33496" s="7">
        <v>346</v>
      </c>
    </row>
    <row r="33497" spans="2:6" x14ac:dyDescent="0.2">
      <c r="B33497" s="7" t="s">
        <v>33603</v>
      </c>
      <c r="F33497" s="7">
        <v>223</v>
      </c>
    </row>
    <row r="33498" spans="2:6" x14ac:dyDescent="0.2">
      <c r="B33498" s="7" t="s">
        <v>33604</v>
      </c>
      <c r="F33498" s="7">
        <v>326</v>
      </c>
    </row>
    <row r="33499" spans="2:6" x14ac:dyDescent="0.2">
      <c r="B33499" s="7" t="s">
        <v>33605</v>
      </c>
      <c r="F33499" s="7">
        <v>311</v>
      </c>
    </row>
    <row r="33500" spans="2:6" x14ac:dyDescent="0.2">
      <c r="B33500" s="7" t="s">
        <v>33606</v>
      </c>
      <c r="F33500" s="7">
        <v>408</v>
      </c>
    </row>
    <row r="33501" spans="2:6" x14ac:dyDescent="0.2">
      <c r="B33501" s="7" t="s">
        <v>33607</v>
      </c>
      <c r="F33501" s="7">
        <v>297</v>
      </c>
    </row>
    <row r="33502" spans="2:6" x14ac:dyDescent="0.2">
      <c r="B33502" s="7" t="s">
        <v>33608</v>
      </c>
      <c r="F33502" s="7">
        <v>362</v>
      </c>
    </row>
    <row r="33503" spans="2:6" x14ac:dyDescent="0.2">
      <c r="B33503" s="7" t="s">
        <v>33609</v>
      </c>
      <c r="F33503" s="7">
        <v>290</v>
      </c>
    </row>
    <row r="33504" spans="2:6" x14ac:dyDescent="0.2">
      <c r="B33504" s="7" t="s">
        <v>33610</v>
      </c>
      <c r="F33504" s="7">
        <v>399</v>
      </c>
    </row>
    <row r="33505" spans="2:6" x14ac:dyDescent="0.2">
      <c r="B33505" s="7" t="s">
        <v>33611</v>
      </c>
      <c r="F33505" s="7">
        <v>373</v>
      </c>
    </row>
    <row r="33506" spans="2:6" x14ac:dyDescent="0.2">
      <c r="B33506" s="7" t="s">
        <v>33612</v>
      </c>
      <c r="F33506" s="7">
        <v>346</v>
      </c>
    </row>
    <row r="33507" spans="2:6" x14ac:dyDescent="0.2">
      <c r="B33507" s="7" t="s">
        <v>33613</v>
      </c>
      <c r="F33507" s="7">
        <v>337</v>
      </c>
    </row>
    <row r="33508" spans="2:6" x14ac:dyDescent="0.2">
      <c r="B33508" s="7" t="s">
        <v>33614</v>
      </c>
      <c r="F33508" s="7">
        <v>382</v>
      </c>
    </row>
    <row r="33509" spans="2:6" x14ac:dyDescent="0.2">
      <c r="B33509" s="7" t="s">
        <v>33615</v>
      </c>
      <c r="F33509" s="7">
        <v>149</v>
      </c>
    </row>
    <row r="33510" spans="2:6" x14ac:dyDescent="0.2">
      <c r="B33510" s="7" t="s">
        <v>33616</v>
      </c>
      <c r="F33510" s="7">
        <v>276</v>
      </c>
    </row>
    <row r="33511" spans="2:6" x14ac:dyDescent="0.2">
      <c r="B33511" s="7" t="s">
        <v>33617</v>
      </c>
      <c r="F33511" s="7">
        <v>247</v>
      </c>
    </row>
    <row r="33512" spans="2:6" x14ac:dyDescent="0.2">
      <c r="B33512" s="7" t="s">
        <v>33618</v>
      </c>
      <c r="F33512" s="7">
        <v>224</v>
      </c>
    </row>
    <row r="33513" spans="2:6" x14ac:dyDescent="0.2">
      <c r="B33513" s="7" t="s">
        <v>33619</v>
      </c>
      <c r="F33513" s="7">
        <v>203</v>
      </c>
    </row>
    <row r="33514" spans="2:6" x14ac:dyDescent="0.2">
      <c r="B33514" s="7" t="s">
        <v>33620</v>
      </c>
      <c r="F33514" s="7">
        <v>0</v>
      </c>
    </row>
    <row r="33515" spans="2:6" x14ac:dyDescent="0.2">
      <c r="B33515" s="7" t="s">
        <v>33621</v>
      </c>
      <c r="F33515" s="7">
        <v>369</v>
      </c>
    </row>
    <row r="33516" spans="2:6" x14ac:dyDescent="0.2">
      <c r="B33516" s="7" t="s">
        <v>33622</v>
      </c>
      <c r="F33516" s="7">
        <v>274</v>
      </c>
    </row>
    <row r="33517" spans="2:6" x14ac:dyDescent="0.2">
      <c r="B33517" s="7" t="s">
        <v>33623</v>
      </c>
      <c r="F33517" s="7">
        <v>376</v>
      </c>
    </row>
    <row r="33518" spans="2:6" x14ac:dyDescent="0.2">
      <c r="B33518" s="7" t="s">
        <v>33624</v>
      </c>
      <c r="F33518" s="7">
        <v>415</v>
      </c>
    </row>
    <row r="33519" spans="2:6" x14ac:dyDescent="0.2">
      <c r="B33519" s="7" t="s">
        <v>33625</v>
      </c>
      <c r="F33519" s="7">
        <v>252</v>
      </c>
    </row>
    <row r="33520" spans="2:6" x14ac:dyDescent="0.2">
      <c r="B33520" s="7" t="s">
        <v>33626</v>
      </c>
      <c r="F33520" s="7">
        <v>144</v>
      </c>
    </row>
    <row r="33521" spans="2:6" x14ac:dyDescent="0.2">
      <c r="B33521" s="7" t="s">
        <v>33627</v>
      </c>
      <c r="F33521" s="7">
        <v>362</v>
      </c>
    </row>
    <row r="33522" spans="2:6" x14ac:dyDescent="0.2">
      <c r="B33522" s="7" t="s">
        <v>33628</v>
      </c>
      <c r="F33522" s="7">
        <v>319</v>
      </c>
    </row>
    <row r="33523" spans="2:6" x14ac:dyDescent="0.2">
      <c r="B33523" s="7" t="s">
        <v>33629</v>
      </c>
      <c r="F33523" s="7">
        <v>269</v>
      </c>
    </row>
    <row r="33524" spans="2:6" x14ac:dyDescent="0.2">
      <c r="B33524" s="7" t="s">
        <v>33630</v>
      </c>
      <c r="F33524" s="7">
        <v>418</v>
      </c>
    </row>
    <row r="33525" spans="2:6" x14ac:dyDescent="0.2">
      <c r="B33525" s="7" t="s">
        <v>33631</v>
      </c>
      <c r="F33525" s="7">
        <v>298</v>
      </c>
    </row>
    <row r="33526" spans="2:6" x14ac:dyDescent="0.2">
      <c r="B33526" s="7" t="s">
        <v>33632</v>
      </c>
      <c r="F33526" s="7">
        <v>223</v>
      </c>
    </row>
    <row r="33527" spans="2:6" x14ac:dyDescent="0.2">
      <c r="B33527" s="7" t="s">
        <v>33633</v>
      </c>
      <c r="F33527" s="7">
        <v>319</v>
      </c>
    </row>
    <row r="33528" spans="2:6" x14ac:dyDescent="0.2">
      <c r="B33528" s="7" t="s">
        <v>33634</v>
      </c>
      <c r="F33528" s="7">
        <v>187</v>
      </c>
    </row>
    <row r="33529" spans="2:6" x14ac:dyDescent="0.2">
      <c r="B33529" s="7" t="s">
        <v>33635</v>
      </c>
      <c r="F33529" s="7">
        <v>231</v>
      </c>
    </row>
    <row r="33530" spans="2:6" x14ac:dyDescent="0.2">
      <c r="B33530" s="7" t="s">
        <v>33636</v>
      </c>
      <c r="F33530" s="7">
        <v>352</v>
      </c>
    </row>
    <row r="33531" spans="2:6" x14ac:dyDescent="0.2">
      <c r="B33531" s="7" t="s">
        <v>33637</v>
      </c>
      <c r="F33531" s="7">
        <v>324</v>
      </c>
    </row>
    <row r="33532" spans="2:6" x14ac:dyDescent="0.2">
      <c r="B33532" s="7" t="s">
        <v>33638</v>
      </c>
      <c r="F33532" s="7">
        <v>335</v>
      </c>
    </row>
    <row r="33533" spans="2:6" x14ac:dyDescent="0.2">
      <c r="B33533" s="7" t="s">
        <v>33639</v>
      </c>
      <c r="F33533" s="7">
        <v>382</v>
      </c>
    </row>
    <row r="33534" spans="2:6" x14ac:dyDescent="0.2">
      <c r="B33534" s="7" t="s">
        <v>33640</v>
      </c>
      <c r="F33534" s="7">
        <v>304</v>
      </c>
    </row>
    <row r="33535" spans="2:6" x14ac:dyDescent="0.2">
      <c r="B33535" s="7" t="s">
        <v>33641</v>
      </c>
      <c r="F33535" s="7">
        <v>369</v>
      </c>
    </row>
    <row r="33536" spans="2:6" x14ac:dyDescent="0.2">
      <c r="B33536" s="7" t="s">
        <v>33642</v>
      </c>
      <c r="F33536" s="7">
        <v>271</v>
      </c>
    </row>
    <row r="33537" spans="2:6" x14ac:dyDescent="0.2">
      <c r="B33537" s="7" t="s">
        <v>33643</v>
      </c>
      <c r="F33537" s="7">
        <v>334</v>
      </c>
    </row>
    <row r="33538" spans="2:6" x14ac:dyDescent="0.2">
      <c r="B33538" s="7" t="s">
        <v>33644</v>
      </c>
      <c r="F33538" s="7">
        <v>369</v>
      </c>
    </row>
    <row r="33539" spans="2:6" x14ac:dyDescent="0.2">
      <c r="B33539" s="7" t="s">
        <v>33645</v>
      </c>
      <c r="F33539" s="7">
        <v>163</v>
      </c>
    </row>
    <row r="33540" spans="2:6" x14ac:dyDescent="0.2">
      <c r="B33540" s="7" t="s">
        <v>33646</v>
      </c>
      <c r="F33540" s="7">
        <v>372</v>
      </c>
    </row>
    <row r="33541" spans="2:6" x14ac:dyDescent="0.2">
      <c r="B33541" s="7" t="s">
        <v>33647</v>
      </c>
      <c r="F33541" s="7">
        <v>187</v>
      </c>
    </row>
    <row r="33542" spans="2:6" x14ac:dyDescent="0.2">
      <c r="B33542" s="7" t="s">
        <v>33648</v>
      </c>
      <c r="F33542" s="7">
        <v>321</v>
      </c>
    </row>
    <row r="33543" spans="2:6" x14ac:dyDescent="0.2">
      <c r="B33543" s="7" t="s">
        <v>33649</v>
      </c>
      <c r="F33543" s="7">
        <v>388</v>
      </c>
    </row>
    <row r="33544" spans="2:6" x14ac:dyDescent="0.2">
      <c r="B33544" s="7" t="s">
        <v>33650</v>
      </c>
      <c r="F33544" s="7">
        <v>332</v>
      </c>
    </row>
    <row r="33545" spans="2:6" x14ac:dyDescent="0.2">
      <c r="B33545" s="7" t="s">
        <v>33651</v>
      </c>
      <c r="F33545" s="7">
        <v>207</v>
      </c>
    </row>
    <row r="33546" spans="2:6" x14ac:dyDescent="0.2">
      <c r="B33546" s="7" t="s">
        <v>33652</v>
      </c>
      <c r="F33546" s="7">
        <v>301</v>
      </c>
    </row>
    <row r="33547" spans="2:6" x14ac:dyDescent="0.2">
      <c r="B33547" s="7" t="s">
        <v>33653</v>
      </c>
      <c r="F33547" s="7">
        <v>300</v>
      </c>
    </row>
    <row r="33548" spans="2:6" x14ac:dyDescent="0.2">
      <c r="B33548" s="7" t="s">
        <v>33654</v>
      </c>
      <c r="F33548" s="7">
        <v>337</v>
      </c>
    </row>
    <row r="33549" spans="2:6" x14ac:dyDescent="0.2">
      <c r="B33549" s="7" t="s">
        <v>33655</v>
      </c>
      <c r="F33549" s="7">
        <v>304</v>
      </c>
    </row>
    <row r="33550" spans="2:6" x14ac:dyDescent="0.2">
      <c r="B33550" s="7" t="s">
        <v>33656</v>
      </c>
      <c r="F33550" s="7">
        <v>380</v>
      </c>
    </row>
    <row r="33551" spans="2:6" x14ac:dyDescent="0.2">
      <c r="B33551" s="7" t="s">
        <v>33657</v>
      </c>
      <c r="F33551" s="7">
        <v>333</v>
      </c>
    </row>
    <row r="33552" spans="2:6" x14ac:dyDescent="0.2">
      <c r="B33552" s="7" t="s">
        <v>33658</v>
      </c>
      <c r="F33552" s="7">
        <v>316</v>
      </c>
    </row>
    <row r="33553" spans="2:6" x14ac:dyDescent="0.2">
      <c r="B33553" s="7" t="s">
        <v>33659</v>
      </c>
      <c r="F33553" s="7">
        <v>306</v>
      </c>
    </row>
    <row r="33554" spans="2:6" x14ac:dyDescent="0.2">
      <c r="B33554" s="7" t="s">
        <v>33660</v>
      </c>
      <c r="F33554" s="7">
        <v>276</v>
      </c>
    </row>
    <row r="33555" spans="2:6" x14ac:dyDescent="0.2">
      <c r="B33555" s="7" t="s">
        <v>33661</v>
      </c>
      <c r="F33555" s="7">
        <v>366</v>
      </c>
    </row>
    <row r="33556" spans="2:6" x14ac:dyDescent="0.2">
      <c r="B33556" s="7" t="s">
        <v>33662</v>
      </c>
      <c r="F33556" s="7">
        <v>303</v>
      </c>
    </row>
    <row r="33557" spans="2:6" x14ac:dyDescent="0.2">
      <c r="B33557" s="7" t="s">
        <v>33663</v>
      </c>
      <c r="F33557" s="7">
        <v>413</v>
      </c>
    </row>
    <row r="33558" spans="2:6" x14ac:dyDescent="0.2">
      <c r="B33558" s="7" t="s">
        <v>33664</v>
      </c>
      <c r="F33558" s="7">
        <v>305</v>
      </c>
    </row>
    <row r="33559" spans="2:6" x14ac:dyDescent="0.2">
      <c r="B33559" s="7" t="s">
        <v>33665</v>
      </c>
      <c r="F33559" s="7">
        <v>385</v>
      </c>
    </row>
    <row r="33560" spans="2:6" x14ac:dyDescent="0.2">
      <c r="B33560" s="7" t="s">
        <v>33666</v>
      </c>
      <c r="F33560" s="7">
        <v>296</v>
      </c>
    </row>
    <row r="33561" spans="2:6" x14ac:dyDescent="0.2">
      <c r="B33561" s="7" t="s">
        <v>33667</v>
      </c>
      <c r="F33561" s="7">
        <v>423</v>
      </c>
    </row>
    <row r="33562" spans="2:6" x14ac:dyDescent="0.2">
      <c r="B33562" s="7" t="s">
        <v>33668</v>
      </c>
      <c r="F33562" s="7">
        <v>367</v>
      </c>
    </row>
    <row r="33563" spans="2:6" x14ac:dyDescent="0.2">
      <c r="B33563" s="7" t="s">
        <v>33669</v>
      </c>
      <c r="F33563" s="7">
        <v>352</v>
      </c>
    </row>
    <row r="33564" spans="2:6" x14ac:dyDescent="0.2">
      <c r="B33564" s="7" t="s">
        <v>33670</v>
      </c>
      <c r="F33564" s="7">
        <v>205</v>
      </c>
    </row>
    <row r="33565" spans="2:6" x14ac:dyDescent="0.2">
      <c r="B33565" s="7" t="s">
        <v>33671</v>
      </c>
      <c r="F33565" s="7">
        <v>326</v>
      </c>
    </row>
    <row r="33566" spans="2:6" x14ac:dyDescent="0.2">
      <c r="B33566" s="7" t="s">
        <v>33672</v>
      </c>
      <c r="F33566" s="7">
        <v>339</v>
      </c>
    </row>
    <row r="33567" spans="2:6" x14ac:dyDescent="0.2">
      <c r="B33567" s="7" t="s">
        <v>33673</v>
      </c>
      <c r="F33567" s="7">
        <v>359</v>
      </c>
    </row>
    <row r="33568" spans="2:6" x14ac:dyDescent="0.2">
      <c r="B33568" s="7" t="s">
        <v>33674</v>
      </c>
      <c r="F33568" s="7">
        <v>335</v>
      </c>
    </row>
    <row r="33569" spans="2:6" x14ac:dyDescent="0.2">
      <c r="B33569" s="7" t="s">
        <v>33675</v>
      </c>
      <c r="F33569" s="7">
        <v>300</v>
      </c>
    </row>
    <row r="33570" spans="2:6" x14ac:dyDescent="0.2">
      <c r="B33570" s="7" t="s">
        <v>33676</v>
      </c>
      <c r="F33570" s="7">
        <v>314</v>
      </c>
    </row>
    <row r="33571" spans="2:6" x14ac:dyDescent="0.2">
      <c r="B33571" s="7" t="s">
        <v>33677</v>
      </c>
      <c r="F33571" s="7">
        <v>301</v>
      </c>
    </row>
    <row r="33572" spans="2:6" x14ac:dyDescent="0.2">
      <c r="B33572" s="7" t="s">
        <v>33678</v>
      </c>
      <c r="F33572" s="7">
        <v>345</v>
      </c>
    </row>
    <row r="33573" spans="2:6" x14ac:dyDescent="0.2">
      <c r="B33573" s="7" t="s">
        <v>33679</v>
      </c>
      <c r="F33573" s="7">
        <v>321</v>
      </c>
    </row>
    <row r="33574" spans="2:6" x14ac:dyDescent="0.2">
      <c r="B33574" s="7" t="s">
        <v>33680</v>
      </c>
      <c r="F33574" s="7">
        <v>397</v>
      </c>
    </row>
    <row r="33575" spans="2:6" x14ac:dyDescent="0.2">
      <c r="B33575" s="7" t="s">
        <v>33681</v>
      </c>
      <c r="F33575" s="7">
        <v>286</v>
      </c>
    </row>
    <row r="33576" spans="2:6" x14ac:dyDescent="0.2">
      <c r="B33576" s="7" t="s">
        <v>33682</v>
      </c>
      <c r="F33576" s="7">
        <v>245</v>
      </c>
    </row>
    <row r="33577" spans="2:6" x14ac:dyDescent="0.2">
      <c r="B33577" s="7" t="s">
        <v>33683</v>
      </c>
      <c r="F33577" s="7">
        <v>363</v>
      </c>
    </row>
    <row r="33578" spans="2:6" x14ac:dyDescent="0.2">
      <c r="B33578" s="7" t="s">
        <v>33684</v>
      </c>
      <c r="F33578" s="7">
        <v>410</v>
      </c>
    </row>
    <row r="33579" spans="2:6" x14ac:dyDescent="0.2">
      <c r="B33579" s="7" t="s">
        <v>33685</v>
      </c>
      <c r="F33579" s="7">
        <v>271</v>
      </c>
    </row>
    <row r="33580" spans="2:6" x14ac:dyDescent="0.2">
      <c r="B33580" s="7" t="s">
        <v>33686</v>
      </c>
      <c r="F33580" s="7">
        <v>242</v>
      </c>
    </row>
    <row r="33581" spans="2:6" x14ac:dyDescent="0.2">
      <c r="B33581" s="7" t="s">
        <v>33687</v>
      </c>
      <c r="F33581" s="7">
        <v>339</v>
      </c>
    </row>
    <row r="33582" spans="2:6" x14ac:dyDescent="0.2">
      <c r="B33582" s="7" t="s">
        <v>33688</v>
      </c>
      <c r="F33582" s="7">
        <v>308</v>
      </c>
    </row>
    <row r="33583" spans="2:6" x14ac:dyDescent="0.2">
      <c r="B33583" s="7" t="s">
        <v>33689</v>
      </c>
      <c r="F33583" s="7">
        <v>361</v>
      </c>
    </row>
    <row r="33584" spans="2:6" x14ac:dyDescent="0.2">
      <c r="B33584" s="7" t="s">
        <v>33690</v>
      </c>
      <c r="F33584" s="7">
        <v>355</v>
      </c>
    </row>
    <row r="33585" spans="2:6" x14ac:dyDescent="0.2">
      <c r="B33585" s="7" t="s">
        <v>33691</v>
      </c>
      <c r="F33585" s="7">
        <v>331</v>
      </c>
    </row>
    <row r="33586" spans="2:6" x14ac:dyDescent="0.2">
      <c r="B33586" s="7" t="s">
        <v>33692</v>
      </c>
      <c r="F33586" s="7">
        <v>217</v>
      </c>
    </row>
    <row r="33587" spans="2:6" x14ac:dyDescent="0.2">
      <c r="B33587" s="7" t="s">
        <v>33693</v>
      </c>
      <c r="F33587" s="7">
        <v>385</v>
      </c>
    </row>
    <row r="33588" spans="2:6" x14ac:dyDescent="0.2">
      <c r="B33588" s="7" t="s">
        <v>33694</v>
      </c>
      <c r="F33588" s="7">
        <v>297</v>
      </c>
    </row>
    <row r="33589" spans="2:6" x14ac:dyDescent="0.2">
      <c r="B33589" s="7" t="s">
        <v>33695</v>
      </c>
      <c r="F33589" s="7">
        <v>329</v>
      </c>
    </row>
    <row r="33590" spans="2:6" x14ac:dyDescent="0.2">
      <c r="B33590" s="7" t="s">
        <v>33696</v>
      </c>
      <c r="F33590" s="7">
        <v>362</v>
      </c>
    </row>
    <row r="33591" spans="2:6" x14ac:dyDescent="0.2">
      <c r="B33591" s="7" t="s">
        <v>33697</v>
      </c>
      <c r="F33591" s="7">
        <v>305</v>
      </c>
    </row>
    <row r="33592" spans="2:6" x14ac:dyDescent="0.2">
      <c r="B33592" s="7" t="s">
        <v>33698</v>
      </c>
      <c r="F33592" s="7">
        <v>293</v>
      </c>
    </row>
    <row r="33593" spans="2:6" x14ac:dyDescent="0.2">
      <c r="B33593" s="7" t="s">
        <v>33699</v>
      </c>
      <c r="F33593" s="7">
        <v>272</v>
      </c>
    </row>
    <row r="33594" spans="2:6" x14ac:dyDescent="0.2">
      <c r="B33594" s="7" t="s">
        <v>33700</v>
      </c>
      <c r="F33594" s="7">
        <v>390</v>
      </c>
    </row>
    <row r="33595" spans="2:6" x14ac:dyDescent="0.2">
      <c r="B33595" s="7" t="s">
        <v>33701</v>
      </c>
      <c r="F33595" s="7">
        <v>329</v>
      </c>
    </row>
    <row r="33596" spans="2:6" x14ac:dyDescent="0.2">
      <c r="B33596" s="7" t="s">
        <v>33702</v>
      </c>
      <c r="F33596" s="7">
        <v>353</v>
      </c>
    </row>
    <row r="33597" spans="2:6" x14ac:dyDescent="0.2">
      <c r="B33597" s="7" t="s">
        <v>33703</v>
      </c>
      <c r="F33597" s="7">
        <v>141</v>
      </c>
    </row>
    <row r="33598" spans="2:6" x14ac:dyDescent="0.2">
      <c r="B33598" s="7" t="s">
        <v>33704</v>
      </c>
      <c r="F33598" s="7">
        <v>312</v>
      </c>
    </row>
    <row r="33599" spans="2:6" x14ac:dyDescent="0.2">
      <c r="B33599" s="7" t="s">
        <v>33705</v>
      </c>
      <c r="F33599" s="7">
        <v>263</v>
      </c>
    </row>
    <row r="33600" spans="2:6" x14ac:dyDescent="0.2">
      <c r="B33600" s="7" t="s">
        <v>33706</v>
      </c>
      <c r="F33600" s="7">
        <v>302</v>
      </c>
    </row>
    <row r="33601" spans="2:6" x14ac:dyDescent="0.2">
      <c r="B33601" s="7" t="s">
        <v>33707</v>
      </c>
      <c r="F33601" s="7">
        <v>420</v>
      </c>
    </row>
    <row r="33602" spans="2:6" x14ac:dyDescent="0.2">
      <c r="B33602" s="7" t="s">
        <v>33708</v>
      </c>
      <c r="F33602" s="7">
        <v>357</v>
      </c>
    </row>
    <row r="33603" spans="2:6" x14ac:dyDescent="0.2">
      <c r="B33603" s="7" t="s">
        <v>33709</v>
      </c>
      <c r="F33603" s="7">
        <v>314</v>
      </c>
    </row>
    <row r="33604" spans="2:6" x14ac:dyDescent="0.2">
      <c r="B33604" s="7" t="s">
        <v>33710</v>
      </c>
      <c r="F33604" s="7">
        <v>537</v>
      </c>
    </row>
    <row r="33605" spans="2:6" x14ac:dyDescent="0.2">
      <c r="B33605" s="7" t="s">
        <v>33711</v>
      </c>
      <c r="F33605" s="7">
        <v>483</v>
      </c>
    </row>
    <row r="33606" spans="2:6" x14ac:dyDescent="0.2">
      <c r="B33606" s="7" t="s">
        <v>33712</v>
      </c>
      <c r="F33606" s="7">
        <v>516</v>
      </c>
    </row>
    <row r="33607" spans="2:6" x14ac:dyDescent="0.2">
      <c r="B33607" s="7" t="s">
        <v>33713</v>
      </c>
      <c r="F33607" s="7">
        <v>447</v>
      </c>
    </row>
    <row r="33608" spans="2:6" x14ac:dyDescent="0.2">
      <c r="B33608" s="7" t="s">
        <v>33714</v>
      </c>
      <c r="F33608" s="7">
        <v>451</v>
      </c>
    </row>
    <row r="33609" spans="2:6" x14ac:dyDescent="0.2">
      <c r="B33609" s="7" t="s">
        <v>33715</v>
      </c>
      <c r="F33609" s="7">
        <v>294</v>
      </c>
    </row>
    <row r="33610" spans="2:6" x14ac:dyDescent="0.2">
      <c r="B33610" s="7" t="s">
        <v>33716</v>
      </c>
      <c r="F33610" s="7">
        <v>397</v>
      </c>
    </row>
    <row r="33611" spans="2:6" x14ac:dyDescent="0.2">
      <c r="B33611" s="7" t="s">
        <v>33717</v>
      </c>
      <c r="F33611" s="7">
        <v>364</v>
      </c>
    </row>
    <row r="33612" spans="2:6" x14ac:dyDescent="0.2">
      <c r="B33612" s="7" t="s">
        <v>33718</v>
      </c>
      <c r="F33612" s="7">
        <v>391</v>
      </c>
    </row>
    <row r="33613" spans="2:6" x14ac:dyDescent="0.2">
      <c r="B33613" s="7" t="s">
        <v>33719</v>
      </c>
      <c r="F33613" s="7">
        <v>362</v>
      </c>
    </row>
    <row r="33614" spans="2:6" x14ac:dyDescent="0.2">
      <c r="B33614" s="7" t="s">
        <v>33720</v>
      </c>
      <c r="F33614" s="7">
        <v>0</v>
      </c>
    </row>
    <row r="33615" spans="2:6" x14ac:dyDescent="0.2">
      <c r="B33615" s="7" t="s">
        <v>33721</v>
      </c>
      <c r="F33615" s="7">
        <v>520</v>
      </c>
    </row>
    <row r="33616" spans="2:6" x14ac:dyDescent="0.2">
      <c r="B33616" s="7" t="s">
        <v>33722</v>
      </c>
      <c r="F33616" s="7">
        <v>446</v>
      </c>
    </row>
    <row r="33617" spans="2:6" x14ac:dyDescent="0.2">
      <c r="B33617" s="7" t="s">
        <v>33723</v>
      </c>
      <c r="F33617" s="7">
        <v>439</v>
      </c>
    </row>
    <row r="33618" spans="2:6" x14ac:dyDescent="0.2">
      <c r="B33618" s="7" t="s">
        <v>33724</v>
      </c>
      <c r="F33618" s="7">
        <v>613</v>
      </c>
    </row>
    <row r="33619" spans="2:6" x14ac:dyDescent="0.2">
      <c r="B33619" s="7" t="s">
        <v>33725</v>
      </c>
      <c r="F33619" s="7">
        <v>295</v>
      </c>
    </row>
    <row r="33620" spans="2:6" x14ac:dyDescent="0.2">
      <c r="B33620" s="7" t="s">
        <v>33726</v>
      </c>
      <c r="F33620" s="7">
        <v>314</v>
      </c>
    </row>
    <row r="33621" spans="2:6" x14ac:dyDescent="0.2">
      <c r="B33621" s="7" t="s">
        <v>33727</v>
      </c>
      <c r="F33621" s="7">
        <v>486</v>
      </c>
    </row>
    <row r="33622" spans="2:6" x14ac:dyDescent="0.2">
      <c r="B33622" s="7" t="s">
        <v>33728</v>
      </c>
      <c r="F33622" s="7">
        <v>441</v>
      </c>
    </row>
    <row r="33623" spans="2:6" x14ac:dyDescent="0.2">
      <c r="B33623" s="7" t="s">
        <v>33729</v>
      </c>
      <c r="F33623" s="7">
        <v>361</v>
      </c>
    </row>
    <row r="33624" spans="2:6" x14ac:dyDescent="0.2">
      <c r="B33624" s="7" t="s">
        <v>33730</v>
      </c>
      <c r="F33624" s="7">
        <v>457</v>
      </c>
    </row>
    <row r="33625" spans="2:6" x14ac:dyDescent="0.2">
      <c r="B33625" s="7" t="s">
        <v>33731</v>
      </c>
      <c r="F33625" s="7">
        <v>402</v>
      </c>
    </row>
    <row r="33626" spans="2:6" x14ac:dyDescent="0.2">
      <c r="B33626" s="7" t="s">
        <v>33732</v>
      </c>
      <c r="F33626" s="7">
        <v>401</v>
      </c>
    </row>
    <row r="33627" spans="2:6" x14ac:dyDescent="0.2">
      <c r="B33627" s="7" t="s">
        <v>33733</v>
      </c>
      <c r="F33627" s="7">
        <v>351</v>
      </c>
    </row>
    <row r="33628" spans="2:6" x14ac:dyDescent="0.2">
      <c r="B33628" s="7" t="s">
        <v>33734</v>
      </c>
      <c r="F33628" s="7">
        <v>262</v>
      </c>
    </row>
    <row r="33629" spans="2:6" x14ac:dyDescent="0.2">
      <c r="B33629" s="7" t="s">
        <v>33735</v>
      </c>
      <c r="F33629" s="7">
        <v>367</v>
      </c>
    </row>
    <row r="33630" spans="2:6" x14ac:dyDescent="0.2">
      <c r="B33630" s="7" t="s">
        <v>33736</v>
      </c>
      <c r="F33630" s="7">
        <v>490</v>
      </c>
    </row>
    <row r="33631" spans="2:6" x14ac:dyDescent="0.2">
      <c r="B33631" s="7" t="s">
        <v>33737</v>
      </c>
      <c r="F33631" s="7">
        <v>401</v>
      </c>
    </row>
    <row r="33632" spans="2:6" x14ac:dyDescent="0.2">
      <c r="B33632" s="7" t="s">
        <v>33738</v>
      </c>
      <c r="F33632" s="7">
        <v>445</v>
      </c>
    </row>
    <row r="33633" spans="2:6" x14ac:dyDescent="0.2">
      <c r="B33633" s="7" t="s">
        <v>33739</v>
      </c>
      <c r="F33633" s="7">
        <v>409</v>
      </c>
    </row>
    <row r="33634" spans="2:6" x14ac:dyDescent="0.2">
      <c r="B33634" s="7" t="s">
        <v>33740</v>
      </c>
      <c r="F33634" s="7">
        <v>445</v>
      </c>
    </row>
    <row r="33635" spans="2:6" x14ac:dyDescent="0.2">
      <c r="B33635" s="7" t="s">
        <v>33741</v>
      </c>
      <c r="F33635" s="7">
        <v>411</v>
      </c>
    </row>
    <row r="33636" spans="2:6" x14ac:dyDescent="0.2">
      <c r="B33636" s="7" t="s">
        <v>33742</v>
      </c>
      <c r="F33636" s="7">
        <v>477</v>
      </c>
    </row>
    <row r="33637" spans="2:6" x14ac:dyDescent="0.2">
      <c r="B33637" s="7" t="s">
        <v>33743</v>
      </c>
      <c r="F33637" s="7">
        <v>418</v>
      </c>
    </row>
    <row r="33638" spans="2:6" x14ac:dyDescent="0.2">
      <c r="B33638" s="7" t="s">
        <v>33744</v>
      </c>
      <c r="F33638" s="7">
        <v>456</v>
      </c>
    </row>
    <row r="33639" spans="2:6" x14ac:dyDescent="0.2">
      <c r="B33639" s="7" t="s">
        <v>33745</v>
      </c>
      <c r="F33639" s="7">
        <v>144</v>
      </c>
    </row>
    <row r="33640" spans="2:6" x14ac:dyDescent="0.2">
      <c r="B33640" s="7" t="s">
        <v>33746</v>
      </c>
      <c r="F33640" s="7">
        <v>462</v>
      </c>
    </row>
    <row r="33641" spans="2:6" x14ac:dyDescent="0.2">
      <c r="B33641" s="7" t="s">
        <v>33747</v>
      </c>
      <c r="F33641" s="7">
        <v>257</v>
      </c>
    </row>
    <row r="33642" spans="2:6" x14ac:dyDescent="0.2">
      <c r="B33642" s="7" t="s">
        <v>33748</v>
      </c>
      <c r="F33642" s="7">
        <v>439</v>
      </c>
    </row>
    <row r="33643" spans="2:6" x14ac:dyDescent="0.2">
      <c r="B33643" s="7" t="s">
        <v>33749</v>
      </c>
      <c r="F33643" s="7">
        <v>419</v>
      </c>
    </row>
    <row r="33644" spans="2:6" x14ac:dyDescent="0.2">
      <c r="B33644" s="7" t="s">
        <v>33750</v>
      </c>
      <c r="F33644" s="7">
        <v>401</v>
      </c>
    </row>
    <row r="33645" spans="2:6" x14ac:dyDescent="0.2">
      <c r="B33645" s="7" t="s">
        <v>33751</v>
      </c>
      <c r="F33645" s="7">
        <v>340</v>
      </c>
    </row>
    <row r="33646" spans="2:6" x14ac:dyDescent="0.2">
      <c r="B33646" s="7" t="s">
        <v>33752</v>
      </c>
      <c r="F33646" s="7">
        <v>459</v>
      </c>
    </row>
    <row r="33647" spans="2:6" x14ac:dyDescent="0.2">
      <c r="B33647" s="7" t="s">
        <v>33753</v>
      </c>
      <c r="F33647" s="7">
        <v>517</v>
      </c>
    </row>
    <row r="33648" spans="2:6" x14ac:dyDescent="0.2">
      <c r="B33648" s="7" t="s">
        <v>33754</v>
      </c>
      <c r="F33648" s="7">
        <v>424</v>
      </c>
    </row>
    <row r="33649" spans="2:6" x14ac:dyDescent="0.2">
      <c r="B33649" s="7" t="s">
        <v>33755</v>
      </c>
      <c r="F33649" s="7">
        <v>432</v>
      </c>
    </row>
    <row r="33650" spans="2:6" x14ac:dyDescent="0.2">
      <c r="B33650" s="7" t="s">
        <v>33756</v>
      </c>
      <c r="F33650" s="7">
        <v>570</v>
      </c>
    </row>
    <row r="33651" spans="2:6" x14ac:dyDescent="0.2">
      <c r="B33651" s="7" t="s">
        <v>33757</v>
      </c>
      <c r="F33651" s="7">
        <v>485</v>
      </c>
    </row>
    <row r="33652" spans="2:6" x14ac:dyDescent="0.2">
      <c r="B33652" s="7" t="s">
        <v>33758</v>
      </c>
      <c r="F33652" s="7">
        <v>563</v>
      </c>
    </row>
    <row r="33653" spans="2:6" x14ac:dyDescent="0.2">
      <c r="B33653" s="7" t="s">
        <v>33759</v>
      </c>
      <c r="F33653" s="7">
        <v>543</v>
      </c>
    </row>
    <row r="33654" spans="2:6" x14ac:dyDescent="0.2">
      <c r="B33654" s="7" t="s">
        <v>33760</v>
      </c>
      <c r="F33654" s="7">
        <v>483</v>
      </c>
    </row>
    <row r="33655" spans="2:6" x14ac:dyDescent="0.2">
      <c r="B33655" s="7" t="s">
        <v>33761</v>
      </c>
      <c r="F33655" s="7">
        <v>411</v>
      </c>
    </row>
    <row r="33656" spans="2:6" x14ac:dyDescent="0.2">
      <c r="B33656" s="7" t="s">
        <v>33762</v>
      </c>
      <c r="F33656" s="7">
        <v>414</v>
      </c>
    </row>
    <row r="33657" spans="2:6" x14ac:dyDescent="0.2">
      <c r="B33657" s="7" t="s">
        <v>33763</v>
      </c>
      <c r="F33657" s="7">
        <v>606</v>
      </c>
    </row>
    <row r="33658" spans="2:6" x14ac:dyDescent="0.2">
      <c r="B33658" s="7" t="s">
        <v>33764</v>
      </c>
      <c r="F33658" s="7">
        <v>458</v>
      </c>
    </row>
    <row r="33659" spans="2:6" x14ac:dyDescent="0.2">
      <c r="B33659" s="7" t="s">
        <v>33765</v>
      </c>
      <c r="F33659" s="7">
        <v>548</v>
      </c>
    </row>
    <row r="33660" spans="2:6" x14ac:dyDescent="0.2">
      <c r="B33660" s="7" t="s">
        <v>33766</v>
      </c>
      <c r="F33660" s="7">
        <v>487</v>
      </c>
    </row>
    <row r="33661" spans="2:6" x14ac:dyDescent="0.2">
      <c r="B33661" s="7" t="s">
        <v>33767</v>
      </c>
      <c r="F33661" s="7">
        <v>491</v>
      </c>
    </row>
    <row r="33662" spans="2:6" x14ac:dyDescent="0.2">
      <c r="B33662" s="7" t="s">
        <v>33768</v>
      </c>
      <c r="F33662" s="7">
        <v>468</v>
      </c>
    </row>
    <row r="33663" spans="2:6" x14ac:dyDescent="0.2">
      <c r="B33663" s="7" t="s">
        <v>33769</v>
      </c>
      <c r="F33663" s="7">
        <v>539</v>
      </c>
    </row>
    <row r="33664" spans="2:6" x14ac:dyDescent="0.2">
      <c r="B33664" s="7" t="s">
        <v>33770</v>
      </c>
      <c r="F33664" s="7">
        <v>393</v>
      </c>
    </row>
    <row r="33665" spans="2:6" x14ac:dyDescent="0.2">
      <c r="B33665" s="7" t="s">
        <v>33771</v>
      </c>
      <c r="F33665" s="7">
        <v>399</v>
      </c>
    </row>
    <row r="33666" spans="2:6" x14ac:dyDescent="0.2">
      <c r="B33666" s="7" t="s">
        <v>33772</v>
      </c>
      <c r="F33666" s="7">
        <v>516</v>
      </c>
    </row>
    <row r="33667" spans="2:6" x14ac:dyDescent="0.2">
      <c r="B33667" s="7" t="s">
        <v>33773</v>
      </c>
      <c r="F33667" s="7">
        <v>408</v>
      </c>
    </row>
    <row r="33668" spans="2:6" x14ac:dyDescent="0.2">
      <c r="B33668" s="7" t="s">
        <v>33774</v>
      </c>
      <c r="F33668" s="7">
        <v>476</v>
      </c>
    </row>
    <row r="33669" spans="2:6" x14ac:dyDescent="0.2">
      <c r="B33669" s="7" t="s">
        <v>33775</v>
      </c>
      <c r="F33669" s="7">
        <v>509</v>
      </c>
    </row>
    <row r="33670" spans="2:6" x14ac:dyDescent="0.2">
      <c r="B33670" s="7" t="s">
        <v>33776</v>
      </c>
      <c r="F33670" s="7">
        <v>517</v>
      </c>
    </row>
    <row r="33671" spans="2:6" x14ac:dyDescent="0.2">
      <c r="B33671" s="7" t="s">
        <v>33777</v>
      </c>
      <c r="F33671" s="7">
        <v>496</v>
      </c>
    </row>
    <row r="33672" spans="2:6" x14ac:dyDescent="0.2">
      <c r="B33672" s="7" t="s">
        <v>33778</v>
      </c>
      <c r="F33672" s="7">
        <v>380</v>
      </c>
    </row>
    <row r="33673" spans="2:6" x14ac:dyDescent="0.2">
      <c r="B33673" s="7" t="s">
        <v>33779</v>
      </c>
      <c r="F33673" s="7">
        <v>503</v>
      </c>
    </row>
    <row r="33674" spans="2:6" x14ac:dyDescent="0.2">
      <c r="B33674" s="7" t="s">
        <v>33780</v>
      </c>
      <c r="F33674" s="7">
        <v>510</v>
      </c>
    </row>
    <row r="33675" spans="2:6" x14ac:dyDescent="0.2">
      <c r="B33675" s="7" t="s">
        <v>33781</v>
      </c>
      <c r="F33675" s="7">
        <v>413</v>
      </c>
    </row>
    <row r="33676" spans="2:6" x14ac:dyDescent="0.2">
      <c r="B33676" s="7" t="s">
        <v>33782</v>
      </c>
      <c r="F33676" s="7">
        <v>294</v>
      </c>
    </row>
    <row r="33677" spans="2:6" x14ac:dyDescent="0.2">
      <c r="B33677" s="7" t="s">
        <v>33783</v>
      </c>
      <c r="F33677" s="7">
        <v>471</v>
      </c>
    </row>
    <row r="33678" spans="2:6" x14ac:dyDescent="0.2">
      <c r="B33678" s="7" t="s">
        <v>33784</v>
      </c>
      <c r="F33678" s="7">
        <v>549</v>
      </c>
    </row>
    <row r="33679" spans="2:6" x14ac:dyDescent="0.2">
      <c r="B33679" s="7" t="s">
        <v>33785</v>
      </c>
      <c r="F33679" s="7">
        <v>355</v>
      </c>
    </row>
    <row r="33680" spans="2:6" x14ac:dyDescent="0.2">
      <c r="B33680" s="7" t="s">
        <v>33786</v>
      </c>
      <c r="F33680" s="7">
        <v>436</v>
      </c>
    </row>
    <row r="33681" spans="2:6" x14ac:dyDescent="0.2">
      <c r="B33681" s="7" t="s">
        <v>33787</v>
      </c>
      <c r="F33681" s="7">
        <v>639</v>
      </c>
    </row>
    <row r="33682" spans="2:6" x14ac:dyDescent="0.2">
      <c r="B33682" s="7" t="s">
        <v>33788</v>
      </c>
      <c r="F33682" s="7">
        <v>421</v>
      </c>
    </row>
    <row r="33683" spans="2:6" x14ac:dyDescent="0.2">
      <c r="B33683" s="7" t="s">
        <v>33789</v>
      </c>
      <c r="F33683" s="7">
        <v>459</v>
      </c>
    </row>
    <row r="33684" spans="2:6" x14ac:dyDescent="0.2">
      <c r="B33684" s="7" t="s">
        <v>33790</v>
      </c>
      <c r="F33684" s="7">
        <v>534</v>
      </c>
    </row>
    <row r="33685" spans="2:6" x14ac:dyDescent="0.2">
      <c r="B33685" s="7" t="s">
        <v>33791</v>
      </c>
      <c r="F33685" s="7">
        <v>568</v>
      </c>
    </row>
    <row r="33686" spans="2:6" x14ac:dyDescent="0.2">
      <c r="B33686" s="7" t="s">
        <v>33792</v>
      </c>
      <c r="F33686" s="7">
        <v>370</v>
      </c>
    </row>
    <row r="33687" spans="2:6" x14ac:dyDescent="0.2">
      <c r="B33687" s="7" t="s">
        <v>33793</v>
      </c>
      <c r="F33687" s="7">
        <v>439</v>
      </c>
    </row>
    <row r="33688" spans="2:6" x14ac:dyDescent="0.2">
      <c r="B33688" s="7" t="s">
        <v>33794</v>
      </c>
      <c r="F33688" s="7">
        <v>405</v>
      </c>
    </row>
    <row r="33689" spans="2:6" x14ac:dyDescent="0.2">
      <c r="B33689" s="7" t="s">
        <v>33795</v>
      </c>
      <c r="F33689" s="7">
        <v>486</v>
      </c>
    </row>
    <row r="33690" spans="2:6" x14ac:dyDescent="0.2">
      <c r="B33690" s="7" t="s">
        <v>33796</v>
      </c>
      <c r="F33690" s="7">
        <v>476</v>
      </c>
    </row>
    <row r="33691" spans="2:6" x14ac:dyDescent="0.2">
      <c r="B33691" s="7" t="s">
        <v>33797</v>
      </c>
      <c r="F33691" s="7">
        <v>457</v>
      </c>
    </row>
    <row r="33692" spans="2:6" x14ac:dyDescent="0.2">
      <c r="B33692" s="7" t="s">
        <v>33798</v>
      </c>
      <c r="F33692" s="7">
        <v>483</v>
      </c>
    </row>
    <row r="33693" spans="2:6" x14ac:dyDescent="0.2">
      <c r="B33693" s="7" t="s">
        <v>33799</v>
      </c>
      <c r="F33693" s="7">
        <v>418</v>
      </c>
    </row>
    <row r="33694" spans="2:6" x14ac:dyDescent="0.2">
      <c r="B33694" s="7" t="s">
        <v>33800</v>
      </c>
      <c r="F33694" s="7">
        <v>447</v>
      </c>
    </row>
    <row r="33695" spans="2:6" x14ac:dyDescent="0.2">
      <c r="B33695" s="7" t="s">
        <v>33801</v>
      </c>
      <c r="F33695" s="7">
        <v>474</v>
      </c>
    </row>
    <row r="33696" spans="2:6" x14ac:dyDescent="0.2">
      <c r="B33696" s="7" t="s">
        <v>33802</v>
      </c>
      <c r="F33696" s="7">
        <v>431</v>
      </c>
    </row>
    <row r="33697" spans="2:6" x14ac:dyDescent="0.2">
      <c r="B33697" s="7" t="s">
        <v>33803</v>
      </c>
      <c r="F33697" s="7">
        <v>242</v>
      </c>
    </row>
    <row r="33698" spans="2:6" x14ac:dyDescent="0.2">
      <c r="B33698" s="7" t="s">
        <v>33804</v>
      </c>
      <c r="F33698" s="7">
        <v>450</v>
      </c>
    </row>
    <row r="33699" spans="2:6" x14ac:dyDescent="0.2">
      <c r="B33699" s="7" t="s">
        <v>33805</v>
      </c>
      <c r="F33699" s="7">
        <v>444</v>
      </c>
    </row>
    <row r="33700" spans="2:6" x14ac:dyDescent="0.2">
      <c r="B33700" s="7" t="s">
        <v>33806</v>
      </c>
      <c r="F33700" s="7">
        <v>398</v>
      </c>
    </row>
    <row r="33701" spans="2:6" x14ac:dyDescent="0.2">
      <c r="B33701" s="7" t="s">
        <v>33807</v>
      </c>
      <c r="F33701" s="7">
        <v>497</v>
      </c>
    </row>
    <row r="33702" spans="2:6" x14ac:dyDescent="0.2">
      <c r="B33702" s="7" t="s">
        <v>33808</v>
      </c>
      <c r="F33702" s="7">
        <v>576</v>
      </c>
    </row>
    <row r="33703" spans="2:6" x14ac:dyDescent="0.2">
      <c r="B33703" s="7" t="s">
        <v>33809</v>
      </c>
      <c r="F33703" s="7">
        <v>393</v>
      </c>
    </row>
    <row r="33704" spans="2:6" x14ac:dyDescent="0.2">
      <c r="B33704" s="7" t="s">
        <v>33810</v>
      </c>
      <c r="F33704" s="7">
        <v>511</v>
      </c>
    </row>
    <row r="33705" spans="2:6" x14ac:dyDescent="0.2">
      <c r="B33705" s="7" t="s">
        <v>33811</v>
      </c>
      <c r="F33705" s="7">
        <v>607</v>
      </c>
    </row>
    <row r="33706" spans="2:6" x14ac:dyDescent="0.2">
      <c r="B33706" s="7" t="s">
        <v>33812</v>
      </c>
      <c r="F33706" s="7">
        <v>550</v>
      </c>
    </row>
    <row r="33707" spans="2:6" x14ac:dyDescent="0.2">
      <c r="B33707" s="7" t="s">
        <v>33813</v>
      </c>
      <c r="F33707" s="7">
        <v>536</v>
      </c>
    </row>
    <row r="33708" spans="2:6" x14ac:dyDescent="0.2">
      <c r="B33708" s="7" t="s">
        <v>33814</v>
      </c>
      <c r="F33708" s="7">
        <v>734</v>
      </c>
    </row>
    <row r="33709" spans="2:6" x14ac:dyDescent="0.2">
      <c r="B33709" s="7" t="s">
        <v>33815</v>
      </c>
      <c r="F33709" s="7">
        <v>347</v>
      </c>
    </row>
    <row r="33710" spans="2:6" x14ac:dyDescent="0.2">
      <c r="B33710" s="7" t="s">
        <v>33816</v>
      </c>
      <c r="F33710" s="7">
        <v>539</v>
      </c>
    </row>
    <row r="33711" spans="2:6" x14ac:dyDescent="0.2">
      <c r="B33711" s="7" t="s">
        <v>33817</v>
      </c>
      <c r="F33711" s="7">
        <v>410</v>
      </c>
    </row>
    <row r="33712" spans="2:6" x14ac:dyDescent="0.2">
      <c r="B33712" s="7" t="s">
        <v>33818</v>
      </c>
      <c r="F33712" s="7">
        <v>354</v>
      </c>
    </row>
    <row r="33713" spans="2:6" x14ac:dyDescent="0.2">
      <c r="B33713" s="7" t="s">
        <v>33819</v>
      </c>
      <c r="F33713" s="7">
        <v>342</v>
      </c>
    </row>
    <row r="33714" spans="2:6" x14ac:dyDescent="0.2">
      <c r="B33714" s="7" t="s">
        <v>33820</v>
      </c>
      <c r="F33714" s="7">
        <v>0</v>
      </c>
    </row>
    <row r="33715" spans="2:6" x14ac:dyDescent="0.2">
      <c r="B33715" s="7" t="s">
        <v>33821</v>
      </c>
      <c r="F33715" s="7">
        <v>672</v>
      </c>
    </row>
    <row r="33716" spans="2:6" x14ac:dyDescent="0.2">
      <c r="B33716" s="7" t="s">
        <v>33822</v>
      </c>
      <c r="F33716" s="7">
        <v>491</v>
      </c>
    </row>
    <row r="33717" spans="2:6" x14ac:dyDescent="0.2">
      <c r="B33717" s="7" t="s">
        <v>33823</v>
      </c>
      <c r="F33717" s="7">
        <v>628</v>
      </c>
    </row>
    <row r="33718" spans="2:6" x14ac:dyDescent="0.2">
      <c r="B33718" s="7" t="s">
        <v>33824</v>
      </c>
      <c r="F33718" s="7">
        <v>671</v>
      </c>
    </row>
    <row r="33719" spans="2:6" x14ac:dyDescent="0.2">
      <c r="B33719" s="7" t="s">
        <v>33825</v>
      </c>
      <c r="F33719" s="7">
        <v>456</v>
      </c>
    </row>
    <row r="33720" spans="2:6" x14ac:dyDescent="0.2">
      <c r="B33720" s="7" t="s">
        <v>33826</v>
      </c>
      <c r="F33720" s="7">
        <v>314</v>
      </c>
    </row>
    <row r="33721" spans="2:6" x14ac:dyDescent="0.2">
      <c r="B33721" s="7" t="s">
        <v>33827</v>
      </c>
      <c r="F33721" s="7">
        <v>547</v>
      </c>
    </row>
    <row r="33722" spans="2:6" x14ac:dyDescent="0.2">
      <c r="B33722" s="7" t="s">
        <v>33828</v>
      </c>
      <c r="F33722" s="7">
        <v>521</v>
      </c>
    </row>
    <row r="33723" spans="2:6" x14ac:dyDescent="0.2">
      <c r="B33723" s="7" t="s">
        <v>33829</v>
      </c>
      <c r="F33723" s="7">
        <v>479</v>
      </c>
    </row>
    <row r="33724" spans="2:6" x14ac:dyDescent="0.2">
      <c r="B33724" s="7" t="s">
        <v>33830</v>
      </c>
      <c r="F33724" s="7">
        <v>606</v>
      </c>
    </row>
    <row r="33725" spans="2:6" x14ac:dyDescent="0.2">
      <c r="B33725" s="7" t="s">
        <v>33831</v>
      </c>
      <c r="F33725" s="7">
        <v>527</v>
      </c>
    </row>
    <row r="33726" spans="2:6" x14ac:dyDescent="0.2">
      <c r="B33726" s="7" t="s">
        <v>33832</v>
      </c>
      <c r="F33726" s="7">
        <v>581</v>
      </c>
    </row>
    <row r="33727" spans="2:6" x14ac:dyDescent="0.2">
      <c r="B33727" s="7" t="s">
        <v>33833</v>
      </c>
      <c r="F33727" s="7">
        <v>465</v>
      </c>
    </row>
    <row r="33728" spans="2:6" x14ac:dyDescent="0.2">
      <c r="B33728" s="7" t="s">
        <v>33834</v>
      </c>
      <c r="F33728" s="7">
        <v>374</v>
      </c>
    </row>
    <row r="33729" spans="2:6" x14ac:dyDescent="0.2">
      <c r="B33729" s="7" t="s">
        <v>33835</v>
      </c>
      <c r="F33729" s="7">
        <v>403</v>
      </c>
    </row>
    <row r="33730" spans="2:6" x14ac:dyDescent="0.2">
      <c r="B33730" s="7" t="s">
        <v>33836</v>
      </c>
      <c r="F33730" s="7">
        <v>527</v>
      </c>
    </row>
    <row r="33731" spans="2:6" x14ac:dyDescent="0.2">
      <c r="B33731" s="7" t="s">
        <v>33837</v>
      </c>
      <c r="F33731" s="7">
        <v>522</v>
      </c>
    </row>
    <row r="33732" spans="2:6" x14ac:dyDescent="0.2">
      <c r="B33732" s="7" t="s">
        <v>33838</v>
      </c>
      <c r="F33732" s="7">
        <v>453</v>
      </c>
    </row>
    <row r="33733" spans="2:6" x14ac:dyDescent="0.2">
      <c r="B33733" s="7" t="s">
        <v>33839</v>
      </c>
      <c r="F33733" s="7">
        <v>452</v>
      </c>
    </row>
    <row r="33734" spans="2:6" x14ac:dyDescent="0.2">
      <c r="B33734" s="7" t="s">
        <v>33840</v>
      </c>
      <c r="F33734" s="7">
        <v>590</v>
      </c>
    </row>
    <row r="33735" spans="2:6" x14ac:dyDescent="0.2">
      <c r="B33735" s="7" t="s">
        <v>33841</v>
      </c>
      <c r="F33735" s="7">
        <v>530</v>
      </c>
    </row>
    <row r="33736" spans="2:6" x14ac:dyDescent="0.2">
      <c r="B33736" s="7" t="s">
        <v>33842</v>
      </c>
      <c r="F33736" s="7">
        <v>434</v>
      </c>
    </row>
    <row r="33737" spans="2:6" x14ac:dyDescent="0.2">
      <c r="B33737" s="7" t="s">
        <v>33843</v>
      </c>
      <c r="F33737" s="7">
        <v>514</v>
      </c>
    </row>
    <row r="33738" spans="2:6" x14ac:dyDescent="0.2">
      <c r="B33738" s="7" t="s">
        <v>33844</v>
      </c>
      <c r="F33738" s="7">
        <v>553</v>
      </c>
    </row>
    <row r="33739" spans="2:6" x14ac:dyDescent="0.2">
      <c r="B33739" s="7" t="s">
        <v>33845</v>
      </c>
      <c r="F33739" s="7">
        <v>263</v>
      </c>
    </row>
    <row r="33740" spans="2:6" x14ac:dyDescent="0.2">
      <c r="B33740" s="7" t="s">
        <v>33846</v>
      </c>
      <c r="F33740" s="7">
        <v>562</v>
      </c>
    </row>
    <row r="33741" spans="2:6" x14ac:dyDescent="0.2">
      <c r="B33741" s="7" t="s">
        <v>33847</v>
      </c>
      <c r="F33741" s="7">
        <v>362</v>
      </c>
    </row>
    <row r="33742" spans="2:6" x14ac:dyDescent="0.2">
      <c r="B33742" s="7" t="s">
        <v>33848</v>
      </c>
      <c r="F33742" s="7">
        <v>681</v>
      </c>
    </row>
    <row r="33743" spans="2:6" x14ac:dyDescent="0.2">
      <c r="B33743" s="7" t="s">
        <v>33849</v>
      </c>
      <c r="F33743" s="7">
        <v>572</v>
      </c>
    </row>
    <row r="33744" spans="2:6" x14ac:dyDescent="0.2">
      <c r="B33744" s="7" t="s">
        <v>33850</v>
      </c>
      <c r="F33744" s="7">
        <v>583</v>
      </c>
    </row>
    <row r="33745" spans="2:6" x14ac:dyDescent="0.2">
      <c r="B33745" s="7" t="s">
        <v>33851</v>
      </c>
      <c r="F33745" s="7">
        <v>398</v>
      </c>
    </row>
    <row r="33746" spans="2:6" x14ac:dyDescent="0.2">
      <c r="B33746" s="7" t="s">
        <v>33852</v>
      </c>
      <c r="F33746" s="7">
        <v>628</v>
      </c>
    </row>
    <row r="33747" spans="2:6" x14ac:dyDescent="0.2">
      <c r="B33747" s="7" t="s">
        <v>33853</v>
      </c>
      <c r="F33747" s="7">
        <v>598</v>
      </c>
    </row>
    <row r="33748" spans="2:6" x14ac:dyDescent="0.2">
      <c r="B33748" s="7" t="s">
        <v>33854</v>
      </c>
      <c r="F33748" s="7">
        <v>562</v>
      </c>
    </row>
    <row r="33749" spans="2:6" x14ac:dyDescent="0.2">
      <c r="B33749" s="7" t="s">
        <v>33855</v>
      </c>
      <c r="F33749" s="7">
        <v>661</v>
      </c>
    </row>
    <row r="33750" spans="2:6" x14ac:dyDescent="0.2">
      <c r="B33750" s="7" t="s">
        <v>33856</v>
      </c>
      <c r="F33750" s="7">
        <v>591</v>
      </c>
    </row>
    <row r="33751" spans="2:6" x14ac:dyDescent="0.2">
      <c r="B33751" s="7" t="s">
        <v>33857</v>
      </c>
      <c r="F33751" s="7">
        <v>698</v>
      </c>
    </row>
    <row r="33752" spans="2:6" x14ac:dyDescent="0.2">
      <c r="B33752" s="7" t="s">
        <v>33858</v>
      </c>
      <c r="F33752" s="7">
        <v>657</v>
      </c>
    </row>
    <row r="33753" spans="2:6" x14ac:dyDescent="0.2">
      <c r="B33753" s="7" t="s">
        <v>33859</v>
      </c>
      <c r="F33753" s="7">
        <v>613</v>
      </c>
    </row>
    <row r="33754" spans="2:6" x14ac:dyDescent="0.2">
      <c r="B33754" s="7" t="s">
        <v>33860</v>
      </c>
      <c r="F33754" s="7">
        <v>521</v>
      </c>
    </row>
    <row r="33755" spans="2:6" x14ac:dyDescent="0.2">
      <c r="B33755" s="7" t="s">
        <v>33861</v>
      </c>
      <c r="F33755" s="7">
        <v>595</v>
      </c>
    </row>
    <row r="33756" spans="2:6" x14ac:dyDescent="0.2">
      <c r="B33756" s="7" t="s">
        <v>33862</v>
      </c>
      <c r="F33756" s="7">
        <v>515</v>
      </c>
    </row>
    <row r="33757" spans="2:6" x14ac:dyDescent="0.2">
      <c r="B33757" s="7" t="s">
        <v>33863</v>
      </c>
      <c r="F33757" s="7">
        <v>708</v>
      </c>
    </row>
    <row r="33758" spans="2:6" x14ac:dyDescent="0.2">
      <c r="B33758" s="7" t="s">
        <v>33864</v>
      </c>
      <c r="F33758" s="7">
        <v>514</v>
      </c>
    </row>
    <row r="33759" spans="2:6" x14ac:dyDescent="0.2">
      <c r="B33759" s="7" t="s">
        <v>33865</v>
      </c>
      <c r="F33759" s="7">
        <v>633</v>
      </c>
    </row>
    <row r="33760" spans="2:6" x14ac:dyDescent="0.2">
      <c r="B33760" s="7" t="s">
        <v>33866</v>
      </c>
      <c r="F33760" s="7">
        <v>618</v>
      </c>
    </row>
    <row r="33761" spans="2:6" x14ac:dyDescent="0.2">
      <c r="B33761" s="7" t="s">
        <v>33867</v>
      </c>
      <c r="F33761" s="7">
        <v>606</v>
      </c>
    </row>
    <row r="33762" spans="2:6" x14ac:dyDescent="0.2">
      <c r="B33762" s="7" t="s">
        <v>33868</v>
      </c>
      <c r="F33762" s="7">
        <v>609</v>
      </c>
    </row>
    <row r="33763" spans="2:6" x14ac:dyDescent="0.2">
      <c r="B33763" s="7" t="s">
        <v>33869</v>
      </c>
      <c r="F33763" s="7">
        <v>631</v>
      </c>
    </row>
    <row r="33764" spans="2:6" x14ac:dyDescent="0.2">
      <c r="B33764" s="7" t="s">
        <v>33870</v>
      </c>
      <c r="F33764" s="7">
        <v>406</v>
      </c>
    </row>
    <row r="33765" spans="2:6" x14ac:dyDescent="0.2">
      <c r="B33765" s="7" t="s">
        <v>33871</v>
      </c>
      <c r="F33765" s="7">
        <v>556</v>
      </c>
    </row>
    <row r="33766" spans="2:6" x14ac:dyDescent="0.2">
      <c r="B33766" s="7" t="s">
        <v>33872</v>
      </c>
      <c r="F33766" s="7">
        <v>546</v>
      </c>
    </row>
    <row r="33767" spans="2:6" x14ac:dyDescent="0.2">
      <c r="B33767" s="7" t="s">
        <v>33873</v>
      </c>
      <c r="F33767" s="7">
        <v>619</v>
      </c>
    </row>
    <row r="33768" spans="2:6" x14ac:dyDescent="0.2">
      <c r="B33768" s="7" t="s">
        <v>33874</v>
      </c>
      <c r="F33768" s="7">
        <v>552</v>
      </c>
    </row>
    <row r="33769" spans="2:6" x14ac:dyDescent="0.2">
      <c r="B33769" s="7" t="s">
        <v>33875</v>
      </c>
      <c r="F33769" s="7">
        <v>567</v>
      </c>
    </row>
    <row r="33770" spans="2:6" x14ac:dyDescent="0.2">
      <c r="B33770" s="7" t="s">
        <v>33876</v>
      </c>
      <c r="F33770" s="7">
        <v>506</v>
      </c>
    </row>
    <row r="33771" spans="2:6" x14ac:dyDescent="0.2">
      <c r="B33771" s="7" t="s">
        <v>33877</v>
      </c>
      <c r="F33771" s="7">
        <v>572</v>
      </c>
    </row>
    <row r="33772" spans="2:6" x14ac:dyDescent="0.2">
      <c r="B33772" s="7" t="s">
        <v>33878</v>
      </c>
      <c r="F33772" s="7">
        <v>534</v>
      </c>
    </row>
    <row r="33773" spans="2:6" x14ac:dyDescent="0.2">
      <c r="B33773" s="7" t="s">
        <v>33879</v>
      </c>
      <c r="F33773" s="7">
        <v>648</v>
      </c>
    </row>
    <row r="33774" spans="2:6" x14ac:dyDescent="0.2">
      <c r="B33774" s="7" t="s">
        <v>33880</v>
      </c>
      <c r="F33774" s="7">
        <v>743</v>
      </c>
    </row>
    <row r="33775" spans="2:6" x14ac:dyDescent="0.2">
      <c r="B33775" s="7" t="s">
        <v>33881</v>
      </c>
      <c r="F33775" s="7">
        <v>547</v>
      </c>
    </row>
    <row r="33776" spans="2:6" x14ac:dyDescent="0.2">
      <c r="B33776" s="7" t="s">
        <v>33882</v>
      </c>
      <c r="F33776" s="7">
        <v>395</v>
      </c>
    </row>
    <row r="33777" spans="2:6" x14ac:dyDescent="0.2">
      <c r="B33777" s="7" t="s">
        <v>33883</v>
      </c>
      <c r="F33777" s="7">
        <v>746</v>
      </c>
    </row>
    <row r="33778" spans="2:6" x14ac:dyDescent="0.2">
      <c r="B33778" s="7" t="s">
        <v>33884</v>
      </c>
      <c r="F33778" s="7">
        <v>600</v>
      </c>
    </row>
    <row r="33779" spans="2:6" x14ac:dyDescent="0.2">
      <c r="B33779" s="7" t="s">
        <v>33885</v>
      </c>
      <c r="F33779" s="7">
        <v>588</v>
      </c>
    </row>
    <row r="33780" spans="2:6" x14ac:dyDescent="0.2">
      <c r="B33780" s="7" t="s">
        <v>33886</v>
      </c>
      <c r="F33780" s="7">
        <v>530</v>
      </c>
    </row>
    <row r="33781" spans="2:6" x14ac:dyDescent="0.2">
      <c r="B33781" s="7" t="s">
        <v>33887</v>
      </c>
      <c r="F33781" s="7">
        <v>534</v>
      </c>
    </row>
    <row r="33782" spans="2:6" x14ac:dyDescent="0.2">
      <c r="B33782" s="7" t="s">
        <v>33888</v>
      </c>
      <c r="F33782" s="7">
        <v>592</v>
      </c>
    </row>
    <row r="33783" spans="2:6" x14ac:dyDescent="0.2">
      <c r="B33783" s="7" t="s">
        <v>33889</v>
      </c>
      <c r="F33783" s="7">
        <v>712</v>
      </c>
    </row>
    <row r="33784" spans="2:6" x14ac:dyDescent="0.2">
      <c r="B33784" s="7" t="s">
        <v>33890</v>
      </c>
      <c r="F33784" s="7">
        <v>566</v>
      </c>
    </row>
    <row r="33785" spans="2:6" x14ac:dyDescent="0.2">
      <c r="B33785" s="7" t="s">
        <v>33891</v>
      </c>
      <c r="F33785" s="7">
        <v>712</v>
      </c>
    </row>
    <row r="33786" spans="2:6" x14ac:dyDescent="0.2">
      <c r="B33786" s="7" t="s">
        <v>33892</v>
      </c>
      <c r="F33786" s="7">
        <v>431</v>
      </c>
    </row>
    <row r="33787" spans="2:6" x14ac:dyDescent="0.2">
      <c r="B33787" s="7" t="s">
        <v>33893</v>
      </c>
      <c r="F33787" s="7">
        <v>586</v>
      </c>
    </row>
    <row r="33788" spans="2:6" x14ac:dyDescent="0.2">
      <c r="B33788" s="7" t="s">
        <v>33894</v>
      </c>
      <c r="F33788" s="7">
        <v>552</v>
      </c>
    </row>
    <row r="33789" spans="2:6" x14ac:dyDescent="0.2">
      <c r="B33789" s="7" t="s">
        <v>33895</v>
      </c>
      <c r="F33789" s="7">
        <v>556</v>
      </c>
    </row>
    <row r="33790" spans="2:6" x14ac:dyDescent="0.2">
      <c r="B33790" s="7" t="s">
        <v>33896</v>
      </c>
      <c r="F33790" s="7">
        <v>518</v>
      </c>
    </row>
    <row r="33791" spans="2:6" x14ac:dyDescent="0.2">
      <c r="B33791" s="7" t="s">
        <v>33897</v>
      </c>
      <c r="F33791" s="7">
        <v>579</v>
      </c>
    </row>
    <row r="33792" spans="2:6" x14ac:dyDescent="0.2">
      <c r="B33792" s="7" t="s">
        <v>33898</v>
      </c>
      <c r="F33792" s="7">
        <v>568</v>
      </c>
    </row>
    <row r="33793" spans="2:6" x14ac:dyDescent="0.2">
      <c r="B33793" s="7" t="s">
        <v>33899</v>
      </c>
      <c r="F33793" s="7">
        <v>454</v>
      </c>
    </row>
    <row r="33794" spans="2:6" x14ac:dyDescent="0.2">
      <c r="B33794" s="7" t="s">
        <v>33900</v>
      </c>
      <c r="F33794" s="7">
        <v>595</v>
      </c>
    </row>
    <row r="33795" spans="2:6" x14ac:dyDescent="0.2">
      <c r="B33795" s="7" t="s">
        <v>33901</v>
      </c>
      <c r="F33795" s="7">
        <v>534</v>
      </c>
    </row>
    <row r="33796" spans="2:6" x14ac:dyDescent="0.2">
      <c r="B33796" s="7" t="s">
        <v>33902</v>
      </c>
      <c r="F33796" s="7">
        <v>563</v>
      </c>
    </row>
    <row r="33797" spans="2:6" x14ac:dyDescent="0.2">
      <c r="B33797" s="7" t="s">
        <v>33903</v>
      </c>
      <c r="F33797" s="7">
        <v>313</v>
      </c>
    </row>
    <row r="33798" spans="2:6" x14ac:dyDescent="0.2">
      <c r="B33798" s="7" t="s">
        <v>33904</v>
      </c>
      <c r="F33798" s="7">
        <v>579</v>
      </c>
    </row>
    <row r="33799" spans="2:6" x14ac:dyDescent="0.2">
      <c r="B33799" s="7" t="s">
        <v>33905</v>
      </c>
      <c r="F33799" s="7">
        <v>514</v>
      </c>
    </row>
    <row r="33800" spans="2:6" x14ac:dyDescent="0.2">
      <c r="B33800" s="7" t="s">
        <v>33906</v>
      </c>
      <c r="F33800" s="7">
        <v>697</v>
      </c>
    </row>
    <row r="33801" spans="2:6" x14ac:dyDescent="0.2">
      <c r="B33801" s="7" t="s">
        <v>33907</v>
      </c>
      <c r="F33801" s="7">
        <v>675</v>
      </c>
    </row>
    <row r="33802" spans="2:6" x14ac:dyDescent="0.2">
      <c r="B33802" s="7" t="s">
        <v>33908</v>
      </c>
      <c r="F33802" s="7">
        <v>564</v>
      </c>
    </row>
    <row r="33803" spans="2:6" x14ac:dyDescent="0.2">
      <c r="B33803" s="7" t="s">
        <v>33909</v>
      </c>
      <c r="F33803" s="7">
        <v>378</v>
      </c>
    </row>
    <row r="33804" spans="2:6" x14ac:dyDescent="0.2">
      <c r="B33804" s="7" t="s">
        <v>33910</v>
      </c>
      <c r="F33804" s="7">
        <v>382</v>
      </c>
    </row>
    <row r="33805" spans="2:6" x14ac:dyDescent="0.2">
      <c r="B33805" s="7" t="s">
        <v>33911</v>
      </c>
      <c r="F33805" s="7">
        <v>340</v>
      </c>
    </row>
    <row r="33806" spans="2:6" x14ac:dyDescent="0.2">
      <c r="B33806" s="7" t="s">
        <v>33912</v>
      </c>
      <c r="F33806" s="7">
        <v>351</v>
      </c>
    </row>
    <row r="33807" spans="2:6" x14ac:dyDescent="0.2">
      <c r="B33807" s="7" t="s">
        <v>33913</v>
      </c>
      <c r="F33807" s="7">
        <v>363</v>
      </c>
    </row>
    <row r="33808" spans="2:6" x14ac:dyDescent="0.2">
      <c r="B33808" s="7" t="s">
        <v>33914</v>
      </c>
      <c r="F33808" s="7">
        <v>395</v>
      </c>
    </row>
    <row r="33809" spans="2:6" x14ac:dyDescent="0.2">
      <c r="B33809" s="7" t="s">
        <v>33915</v>
      </c>
      <c r="F33809" s="7">
        <v>218</v>
      </c>
    </row>
    <row r="33810" spans="2:6" x14ac:dyDescent="0.2">
      <c r="B33810" s="7" t="s">
        <v>33916</v>
      </c>
      <c r="F33810" s="7">
        <v>380</v>
      </c>
    </row>
    <row r="33811" spans="2:6" x14ac:dyDescent="0.2">
      <c r="B33811" s="7" t="s">
        <v>33917</v>
      </c>
      <c r="F33811" s="7">
        <v>266</v>
      </c>
    </row>
    <row r="33812" spans="2:6" x14ac:dyDescent="0.2">
      <c r="B33812" s="7" t="s">
        <v>33918</v>
      </c>
      <c r="F33812" s="7">
        <v>290</v>
      </c>
    </row>
    <row r="33813" spans="2:6" x14ac:dyDescent="0.2">
      <c r="B33813" s="7" t="s">
        <v>33919</v>
      </c>
      <c r="F33813" s="7">
        <v>206</v>
      </c>
    </row>
    <row r="33814" spans="2:6" x14ac:dyDescent="0.2">
      <c r="B33814" s="7" t="s">
        <v>33920</v>
      </c>
      <c r="F33814" s="7">
        <v>0</v>
      </c>
    </row>
    <row r="33815" spans="2:6" x14ac:dyDescent="0.2">
      <c r="B33815" s="7" t="s">
        <v>33921</v>
      </c>
      <c r="F33815" s="7">
        <v>501</v>
      </c>
    </row>
    <row r="33816" spans="2:6" x14ac:dyDescent="0.2">
      <c r="B33816" s="7" t="s">
        <v>33922</v>
      </c>
      <c r="F33816" s="7">
        <v>312</v>
      </c>
    </row>
    <row r="33817" spans="2:6" x14ac:dyDescent="0.2">
      <c r="B33817" s="7" t="s">
        <v>33923</v>
      </c>
      <c r="F33817" s="7">
        <v>452</v>
      </c>
    </row>
    <row r="33818" spans="2:6" x14ac:dyDescent="0.2">
      <c r="B33818" s="7" t="s">
        <v>33924</v>
      </c>
      <c r="F33818" s="7">
        <v>429</v>
      </c>
    </row>
    <row r="33819" spans="2:6" x14ac:dyDescent="0.2">
      <c r="B33819" s="7" t="s">
        <v>33925</v>
      </c>
      <c r="F33819" s="7">
        <v>291</v>
      </c>
    </row>
    <row r="33820" spans="2:6" x14ac:dyDescent="0.2">
      <c r="B33820" s="7" t="s">
        <v>33926</v>
      </c>
      <c r="F33820" s="7">
        <v>176</v>
      </c>
    </row>
    <row r="33821" spans="2:6" x14ac:dyDescent="0.2">
      <c r="B33821" s="7" t="s">
        <v>33927</v>
      </c>
      <c r="F33821" s="7">
        <v>374</v>
      </c>
    </row>
    <row r="33822" spans="2:6" x14ac:dyDescent="0.2">
      <c r="B33822" s="7" t="s">
        <v>33928</v>
      </c>
      <c r="F33822" s="7">
        <v>303</v>
      </c>
    </row>
    <row r="33823" spans="2:6" x14ac:dyDescent="0.2">
      <c r="B33823" s="7" t="s">
        <v>33929</v>
      </c>
      <c r="F33823" s="7">
        <v>385</v>
      </c>
    </row>
    <row r="33824" spans="2:6" x14ac:dyDescent="0.2">
      <c r="B33824" s="7" t="s">
        <v>33930</v>
      </c>
      <c r="F33824" s="7">
        <v>413</v>
      </c>
    </row>
    <row r="33825" spans="2:6" x14ac:dyDescent="0.2">
      <c r="B33825" s="7" t="s">
        <v>33931</v>
      </c>
      <c r="F33825" s="7">
        <v>320</v>
      </c>
    </row>
    <row r="33826" spans="2:6" x14ac:dyDescent="0.2">
      <c r="B33826" s="7" t="s">
        <v>33932</v>
      </c>
      <c r="F33826" s="7">
        <v>273</v>
      </c>
    </row>
    <row r="33827" spans="2:6" x14ac:dyDescent="0.2">
      <c r="B33827" s="7" t="s">
        <v>33933</v>
      </c>
      <c r="F33827" s="7">
        <v>375</v>
      </c>
    </row>
    <row r="33828" spans="2:6" x14ac:dyDescent="0.2">
      <c r="B33828" s="7" t="s">
        <v>33934</v>
      </c>
      <c r="F33828" s="7">
        <v>165</v>
      </c>
    </row>
    <row r="33829" spans="2:6" x14ac:dyDescent="0.2">
      <c r="B33829" s="7" t="s">
        <v>33935</v>
      </c>
      <c r="F33829" s="7">
        <v>214</v>
      </c>
    </row>
    <row r="33830" spans="2:6" x14ac:dyDescent="0.2">
      <c r="B33830" s="7" t="s">
        <v>33936</v>
      </c>
      <c r="F33830" s="7">
        <v>291</v>
      </c>
    </row>
    <row r="33831" spans="2:6" x14ac:dyDescent="0.2">
      <c r="B33831" s="7" t="s">
        <v>33937</v>
      </c>
      <c r="F33831" s="7">
        <v>286</v>
      </c>
    </row>
    <row r="33832" spans="2:6" x14ac:dyDescent="0.2">
      <c r="B33832" s="7" t="s">
        <v>33938</v>
      </c>
      <c r="F33832" s="7">
        <v>315</v>
      </c>
    </row>
    <row r="33833" spans="2:6" x14ac:dyDescent="0.2">
      <c r="B33833" s="7" t="s">
        <v>33939</v>
      </c>
      <c r="F33833" s="7">
        <v>285</v>
      </c>
    </row>
    <row r="33834" spans="2:6" x14ac:dyDescent="0.2">
      <c r="B33834" s="7" t="s">
        <v>33940</v>
      </c>
      <c r="F33834" s="7">
        <v>335</v>
      </c>
    </row>
    <row r="33835" spans="2:6" x14ac:dyDescent="0.2">
      <c r="B33835" s="7" t="s">
        <v>33941</v>
      </c>
      <c r="F33835" s="7">
        <v>286</v>
      </c>
    </row>
    <row r="33836" spans="2:6" x14ac:dyDescent="0.2">
      <c r="B33836" s="7" t="s">
        <v>33942</v>
      </c>
      <c r="F33836" s="7">
        <v>305</v>
      </c>
    </row>
    <row r="33837" spans="2:6" x14ac:dyDescent="0.2">
      <c r="B33837" s="7" t="s">
        <v>33943</v>
      </c>
      <c r="F33837" s="7">
        <v>370</v>
      </c>
    </row>
    <row r="33838" spans="2:6" x14ac:dyDescent="0.2">
      <c r="B33838" s="7" t="s">
        <v>33944</v>
      </c>
      <c r="F33838" s="7">
        <v>347</v>
      </c>
    </row>
    <row r="33839" spans="2:6" x14ac:dyDescent="0.2">
      <c r="B33839" s="7" t="s">
        <v>33945</v>
      </c>
      <c r="F33839" s="7">
        <v>229</v>
      </c>
    </row>
    <row r="33840" spans="2:6" x14ac:dyDescent="0.2">
      <c r="B33840" s="7" t="s">
        <v>33946</v>
      </c>
      <c r="F33840" s="7">
        <v>346</v>
      </c>
    </row>
    <row r="33841" spans="2:6" x14ac:dyDescent="0.2">
      <c r="B33841" s="7" t="s">
        <v>33947</v>
      </c>
      <c r="F33841" s="7">
        <v>241</v>
      </c>
    </row>
    <row r="33842" spans="2:6" x14ac:dyDescent="0.2">
      <c r="B33842" s="7" t="s">
        <v>33948</v>
      </c>
      <c r="F33842" s="7">
        <v>357</v>
      </c>
    </row>
    <row r="33843" spans="2:6" x14ac:dyDescent="0.2">
      <c r="B33843" s="7" t="s">
        <v>33949</v>
      </c>
      <c r="F33843" s="7">
        <v>269</v>
      </c>
    </row>
    <row r="33844" spans="2:6" x14ac:dyDescent="0.2">
      <c r="B33844" s="7" t="s">
        <v>33950</v>
      </c>
      <c r="F33844" s="7">
        <v>296</v>
      </c>
    </row>
    <row r="33845" spans="2:6" x14ac:dyDescent="0.2">
      <c r="B33845" s="7" t="s">
        <v>33951</v>
      </c>
      <c r="F33845" s="7">
        <v>295</v>
      </c>
    </row>
    <row r="33846" spans="2:6" x14ac:dyDescent="0.2">
      <c r="B33846" s="7" t="s">
        <v>33952</v>
      </c>
      <c r="F33846" s="7">
        <v>310</v>
      </c>
    </row>
    <row r="33847" spans="2:6" x14ac:dyDescent="0.2">
      <c r="B33847" s="7" t="s">
        <v>33953</v>
      </c>
      <c r="F33847" s="7">
        <v>353</v>
      </c>
    </row>
    <row r="33848" spans="2:6" x14ac:dyDescent="0.2">
      <c r="B33848" s="7" t="s">
        <v>33954</v>
      </c>
      <c r="F33848" s="7">
        <v>339</v>
      </c>
    </row>
    <row r="33849" spans="2:6" x14ac:dyDescent="0.2">
      <c r="B33849" s="7" t="s">
        <v>33955</v>
      </c>
      <c r="F33849" s="7">
        <v>380</v>
      </c>
    </row>
    <row r="33850" spans="2:6" x14ac:dyDescent="0.2">
      <c r="B33850" s="7" t="s">
        <v>33956</v>
      </c>
      <c r="F33850" s="7">
        <v>445</v>
      </c>
    </row>
    <row r="33851" spans="2:6" x14ac:dyDescent="0.2">
      <c r="B33851" s="7" t="s">
        <v>33957</v>
      </c>
      <c r="F33851" s="7">
        <v>378</v>
      </c>
    </row>
    <row r="33852" spans="2:6" x14ac:dyDescent="0.2">
      <c r="B33852" s="7" t="s">
        <v>33958</v>
      </c>
      <c r="F33852" s="7">
        <v>291</v>
      </c>
    </row>
    <row r="33853" spans="2:6" x14ac:dyDescent="0.2">
      <c r="B33853" s="7" t="s">
        <v>33959</v>
      </c>
      <c r="F33853" s="7">
        <v>345</v>
      </c>
    </row>
    <row r="33854" spans="2:6" x14ac:dyDescent="0.2">
      <c r="B33854" s="7" t="s">
        <v>33960</v>
      </c>
      <c r="F33854" s="7">
        <v>325</v>
      </c>
    </row>
    <row r="33855" spans="2:6" x14ac:dyDescent="0.2">
      <c r="B33855" s="7" t="s">
        <v>33961</v>
      </c>
      <c r="F33855" s="7">
        <v>385</v>
      </c>
    </row>
    <row r="33856" spans="2:6" x14ac:dyDescent="0.2">
      <c r="B33856" s="7" t="s">
        <v>33962</v>
      </c>
      <c r="F33856" s="7">
        <v>333</v>
      </c>
    </row>
    <row r="33857" spans="2:6" x14ac:dyDescent="0.2">
      <c r="B33857" s="7" t="s">
        <v>33963</v>
      </c>
      <c r="F33857" s="7">
        <v>467</v>
      </c>
    </row>
    <row r="33858" spans="2:6" x14ac:dyDescent="0.2">
      <c r="B33858" s="7" t="s">
        <v>33964</v>
      </c>
      <c r="F33858" s="7">
        <v>365</v>
      </c>
    </row>
    <row r="33859" spans="2:6" x14ac:dyDescent="0.2">
      <c r="B33859" s="7" t="s">
        <v>33965</v>
      </c>
      <c r="F33859" s="7">
        <v>401</v>
      </c>
    </row>
    <row r="33860" spans="2:6" x14ac:dyDescent="0.2">
      <c r="B33860" s="7" t="s">
        <v>33966</v>
      </c>
      <c r="F33860" s="7">
        <v>306</v>
      </c>
    </row>
    <row r="33861" spans="2:6" x14ac:dyDescent="0.2">
      <c r="B33861" s="7" t="s">
        <v>33967</v>
      </c>
      <c r="F33861" s="7">
        <v>414</v>
      </c>
    </row>
    <row r="33862" spans="2:6" x14ac:dyDescent="0.2">
      <c r="B33862" s="7" t="s">
        <v>33968</v>
      </c>
      <c r="F33862" s="7">
        <v>404</v>
      </c>
    </row>
    <row r="33863" spans="2:6" x14ac:dyDescent="0.2">
      <c r="B33863" s="7" t="s">
        <v>33969</v>
      </c>
      <c r="F33863" s="7">
        <v>394</v>
      </c>
    </row>
    <row r="33864" spans="2:6" x14ac:dyDescent="0.2">
      <c r="B33864" s="7" t="s">
        <v>33970</v>
      </c>
      <c r="F33864" s="7">
        <v>289</v>
      </c>
    </row>
    <row r="33865" spans="2:6" x14ac:dyDescent="0.2">
      <c r="B33865" s="7" t="s">
        <v>33971</v>
      </c>
      <c r="F33865" s="7">
        <v>385</v>
      </c>
    </row>
    <row r="33866" spans="2:6" x14ac:dyDescent="0.2">
      <c r="B33866" s="7" t="s">
        <v>33972</v>
      </c>
      <c r="F33866" s="7">
        <v>329</v>
      </c>
    </row>
    <row r="33867" spans="2:6" x14ac:dyDescent="0.2">
      <c r="B33867" s="7" t="s">
        <v>33973</v>
      </c>
      <c r="F33867" s="7">
        <v>356</v>
      </c>
    </row>
    <row r="33868" spans="2:6" x14ac:dyDescent="0.2">
      <c r="B33868" s="7" t="s">
        <v>33974</v>
      </c>
      <c r="F33868" s="7">
        <v>323</v>
      </c>
    </row>
    <row r="33869" spans="2:6" x14ac:dyDescent="0.2">
      <c r="B33869" s="7" t="s">
        <v>33975</v>
      </c>
      <c r="F33869" s="7">
        <v>317</v>
      </c>
    </row>
    <row r="33870" spans="2:6" x14ac:dyDescent="0.2">
      <c r="B33870" s="7" t="s">
        <v>33976</v>
      </c>
      <c r="F33870" s="7">
        <v>370</v>
      </c>
    </row>
    <row r="33871" spans="2:6" x14ac:dyDescent="0.2">
      <c r="B33871" s="7" t="s">
        <v>33977</v>
      </c>
      <c r="F33871" s="7">
        <v>434</v>
      </c>
    </row>
    <row r="33872" spans="2:6" x14ac:dyDescent="0.2">
      <c r="B33872" s="7" t="s">
        <v>33978</v>
      </c>
      <c r="F33872" s="7">
        <v>356</v>
      </c>
    </row>
    <row r="33873" spans="2:6" x14ac:dyDescent="0.2">
      <c r="B33873" s="7" t="s">
        <v>33979</v>
      </c>
      <c r="F33873" s="7">
        <v>319</v>
      </c>
    </row>
    <row r="33874" spans="2:6" x14ac:dyDescent="0.2">
      <c r="B33874" s="7" t="s">
        <v>33980</v>
      </c>
      <c r="F33874" s="7">
        <v>451</v>
      </c>
    </row>
    <row r="33875" spans="2:6" x14ac:dyDescent="0.2">
      <c r="B33875" s="7" t="s">
        <v>33981</v>
      </c>
      <c r="F33875" s="7">
        <v>375</v>
      </c>
    </row>
    <row r="33876" spans="2:6" x14ac:dyDescent="0.2">
      <c r="B33876" s="7" t="s">
        <v>33982</v>
      </c>
      <c r="F33876" s="7">
        <v>312</v>
      </c>
    </row>
    <row r="33877" spans="2:6" x14ac:dyDescent="0.2">
      <c r="B33877" s="7" t="s">
        <v>33983</v>
      </c>
      <c r="F33877" s="7">
        <v>369</v>
      </c>
    </row>
    <row r="33878" spans="2:6" x14ac:dyDescent="0.2">
      <c r="B33878" s="7" t="s">
        <v>33984</v>
      </c>
      <c r="F33878" s="7">
        <v>353</v>
      </c>
    </row>
    <row r="33879" spans="2:6" x14ac:dyDescent="0.2">
      <c r="B33879" s="7" t="s">
        <v>33985</v>
      </c>
      <c r="F33879" s="7">
        <v>290</v>
      </c>
    </row>
    <row r="33880" spans="2:6" x14ac:dyDescent="0.2">
      <c r="B33880" s="7" t="s">
        <v>33986</v>
      </c>
      <c r="F33880" s="7">
        <v>312</v>
      </c>
    </row>
    <row r="33881" spans="2:6" x14ac:dyDescent="0.2">
      <c r="B33881" s="7" t="s">
        <v>33987</v>
      </c>
      <c r="F33881" s="7">
        <v>323</v>
      </c>
    </row>
    <row r="33882" spans="2:6" x14ac:dyDescent="0.2">
      <c r="B33882" s="7" t="s">
        <v>33988</v>
      </c>
      <c r="F33882" s="7">
        <v>409</v>
      </c>
    </row>
    <row r="33883" spans="2:6" x14ac:dyDescent="0.2">
      <c r="B33883" s="7" t="s">
        <v>33989</v>
      </c>
      <c r="F33883" s="7">
        <v>360</v>
      </c>
    </row>
    <row r="33884" spans="2:6" x14ac:dyDescent="0.2">
      <c r="B33884" s="7" t="s">
        <v>33990</v>
      </c>
      <c r="F33884" s="7">
        <v>383</v>
      </c>
    </row>
    <row r="33885" spans="2:6" x14ac:dyDescent="0.2">
      <c r="B33885" s="7" t="s">
        <v>33991</v>
      </c>
      <c r="F33885" s="7">
        <v>365</v>
      </c>
    </row>
    <row r="33886" spans="2:6" x14ac:dyDescent="0.2">
      <c r="B33886" s="7" t="s">
        <v>33992</v>
      </c>
      <c r="F33886" s="7">
        <v>250</v>
      </c>
    </row>
    <row r="33887" spans="2:6" x14ac:dyDescent="0.2">
      <c r="B33887" s="7" t="s">
        <v>33993</v>
      </c>
      <c r="F33887" s="7">
        <v>420</v>
      </c>
    </row>
    <row r="33888" spans="2:6" x14ac:dyDescent="0.2">
      <c r="B33888" s="7" t="s">
        <v>33994</v>
      </c>
      <c r="F33888" s="7">
        <v>360</v>
      </c>
    </row>
    <row r="33889" spans="2:6" x14ac:dyDescent="0.2">
      <c r="B33889" s="7" t="s">
        <v>33995</v>
      </c>
      <c r="F33889" s="7">
        <v>403</v>
      </c>
    </row>
    <row r="33890" spans="2:6" x14ac:dyDescent="0.2">
      <c r="B33890" s="7" t="s">
        <v>33996</v>
      </c>
      <c r="F33890" s="7">
        <v>349</v>
      </c>
    </row>
    <row r="33891" spans="2:6" x14ac:dyDescent="0.2">
      <c r="B33891" s="7" t="s">
        <v>33997</v>
      </c>
      <c r="F33891" s="7">
        <v>330</v>
      </c>
    </row>
    <row r="33892" spans="2:6" x14ac:dyDescent="0.2">
      <c r="B33892" s="7" t="s">
        <v>33998</v>
      </c>
      <c r="F33892" s="7">
        <v>390</v>
      </c>
    </row>
    <row r="33893" spans="2:6" x14ac:dyDescent="0.2">
      <c r="B33893" s="7" t="s">
        <v>33999</v>
      </c>
      <c r="F33893" s="7">
        <v>256</v>
      </c>
    </row>
    <row r="33894" spans="2:6" x14ac:dyDescent="0.2">
      <c r="B33894" s="7" t="s">
        <v>34000</v>
      </c>
      <c r="F33894" s="7">
        <v>356</v>
      </c>
    </row>
    <row r="33895" spans="2:6" x14ac:dyDescent="0.2">
      <c r="B33895" s="7" t="s">
        <v>34001</v>
      </c>
      <c r="F33895" s="7">
        <v>368</v>
      </c>
    </row>
    <row r="33896" spans="2:6" x14ac:dyDescent="0.2">
      <c r="B33896" s="7" t="s">
        <v>34002</v>
      </c>
      <c r="F33896" s="7">
        <v>325</v>
      </c>
    </row>
    <row r="33897" spans="2:6" x14ac:dyDescent="0.2">
      <c r="B33897" s="7" t="s">
        <v>34003</v>
      </c>
      <c r="F33897" s="7">
        <v>199</v>
      </c>
    </row>
    <row r="33898" spans="2:6" x14ac:dyDescent="0.2">
      <c r="B33898" s="7" t="s">
        <v>34004</v>
      </c>
      <c r="F33898" s="7">
        <v>392</v>
      </c>
    </row>
    <row r="33899" spans="2:6" x14ac:dyDescent="0.2">
      <c r="B33899" s="7" t="s">
        <v>34005</v>
      </c>
      <c r="F33899" s="7">
        <v>275</v>
      </c>
    </row>
    <row r="33900" spans="2:6" x14ac:dyDescent="0.2">
      <c r="B33900" s="7" t="s">
        <v>34006</v>
      </c>
      <c r="F33900" s="7">
        <v>444</v>
      </c>
    </row>
    <row r="33901" spans="2:6" x14ac:dyDescent="0.2">
      <c r="B33901" s="7" t="s">
        <v>34007</v>
      </c>
      <c r="F33901" s="7">
        <v>378</v>
      </c>
    </row>
    <row r="33902" spans="2:6" x14ac:dyDescent="0.2">
      <c r="B33902" s="7" t="s">
        <v>34008</v>
      </c>
      <c r="F33902" s="7">
        <v>340</v>
      </c>
    </row>
    <row r="33903" spans="2:6" x14ac:dyDescent="0.2">
      <c r="B33903" s="7" t="s">
        <v>34009</v>
      </c>
      <c r="F33903" s="7">
        <v>267</v>
      </c>
    </row>
    <row r="33904" spans="2:6" x14ac:dyDescent="0.2">
      <c r="B33904" s="7" t="s">
        <v>34010</v>
      </c>
      <c r="F33904" s="7">
        <v>419</v>
      </c>
    </row>
    <row r="33905" spans="2:6" x14ac:dyDescent="0.2">
      <c r="B33905" s="7" t="s">
        <v>34011</v>
      </c>
      <c r="F33905" s="7">
        <v>321</v>
      </c>
    </row>
    <row r="33906" spans="2:6" x14ac:dyDescent="0.2">
      <c r="B33906" s="7" t="s">
        <v>34012</v>
      </c>
      <c r="F33906" s="7">
        <v>383</v>
      </c>
    </row>
    <row r="33907" spans="2:6" x14ac:dyDescent="0.2">
      <c r="B33907" s="7" t="s">
        <v>34013</v>
      </c>
      <c r="F33907" s="7">
        <v>338</v>
      </c>
    </row>
    <row r="33908" spans="2:6" x14ac:dyDescent="0.2">
      <c r="B33908" s="7" t="s">
        <v>34014</v>
      </c>
      <c r="F33908" s="7">
        <v>524</v>
      </c>
    </row>
    <row r="33909" spans="2:6" x14ac:dyDescent="0.2">
      <c r="B33909" s="7" t="s">
        <v>34015</v>
      </c>
      <c r="F33909" s="7">
        <v>215</v>
      </c>
    </row>
    <row r="33910" spans="2:6" x14ac:dyDescent="0.2">
      <c r="B33910" s="7" t="s">
        <v>34016</v>
      </c>
      <c r="F33910" s="7">
        <v>290</v>
      </c>
    </row>
    <row r="33911" spans="2:6" x14ac:dyDescent="0.2">
      <c r="B33911" s="7" t="s">
        <v>34017</v>
      </c>
      <c r="F33911" s="7">
        <v>306</v>
      </c>
    </row>
    <row r="33912" spans="2:6" x14ac:dyDescent="0.2">
      <c r="B33912" s="7" t="s">
        <v>34018</v>
      </c>
      <c r="F33912" s="7">
        <v>254</v>
      </c>
    </row>
    <row r="33913" spans="2:6" x14ac:dyDescent="0.2">
      <c r="B33913" s="7" t="s">
        <v>34019</v>
      </c>
      <c r="F33913" s="7">
        <v>301</v>
      </c>
    </row>
    <row r="33914" spans="2:6" x14ac:dyDescent="0.2">
      <c r="B33914" s="7" t="s">
        <v>34020</v>
      </c>
      <c r="F33914" s="7">
        <v>0</v>
      </c>
    </row>
    <row r="33915" spans="2:6" x14ac:dyDescent="0.2">
      <c r="B33915" s="7" t="s">
        <v>34021</v>
      </c>
      <c r="F33915" s="7">
        <v>544</v>
      </c>
    </row>
    <row r="33916" spans="2:6" x14ac:dyDescent="0.2">
      <c r="B33916" s="7" t="s">
        <v>34022</v>
      </c>
      <c r="F33916" s="7">
        <v>328</v>
      </c>
    </row>
    <row r="33917" spans="2:6" x14ac:dyDescent="0.2">
      <c r="B33917" s="7" t="s">
        <v>34023</v>
      </c>
      <c r="F33917" s="7">
        <v>371</v>
      </c>
    </row>
    <row r="33918" spans="2:6" x14ac:dyDescent="0.2">
      <c r="B33918" s="7" t="s">
        <v>34024</v>
      </c>
      <c r="F33918" s="7">
        <v>518</v>
      </c>
    </row>
    <row r="33919" spans="2:6" x14ac:dyDescent="0.2">
      <c r="B33919" s="7" t="s">
        <v>34025</v>
      </c>
      <c r="F33919" s="7">
        <v>306</v>
      </c>
    </row>
    <row r="33920" spans="2:6" x14ac:dyDescent="0.2">
      <c r="B33920" s="7" t="s">
        <v>34026</v>
      </c>
      <c r="F33920" s="7">
        <v>223</v>
      </c>
    </row>
    <row r="33921" spans="2:6" x14ac:dyDescent="0.2">
      <c r="B33921" s="7" t="s">
        <v>34027</v>
      </c>
      <c r="F33921" s="7">
        <v>365</v>
      </c>
    </row>
    <row r="33922" spans="2:6" x14ac:dyDescent="0.2">
      <c r="B33922" s="7" t="s">
        <v>34028</v>
      </c>
      <c r="F33922" s="7">
        <v>315</v>
      </c>
    </row>
    <row r="33923" spans="2:6" x14ac:dyDescent="0.2">
      <c r="B33923" s="7" t="s">
        <v>34029</v>
      </c>
      <c r="F33923" s="7">
        <v>342</v>
      </c>
    </row>
    <row r="33924" spans="2:6" x14ac:dyDescent="0.2">
      <c r="B33924" s="7" t="s">
        <v>34030</v>
      </c>
      <c r="F33924" s="7">
        <v>481</v>
      </c>
    </row>
    <row r="33925" spans="2:6" x14ac:dyDescent="0.2">
      <c r="B33925" s="7" t="s">
        <v>34031</v>
      </c>
      <c r="F33925" s="7">
        <v>377</v>
      </c>
    </row>
    <row r="33926" spans="2:6" x14ac:dyDescent="0.2">
      <c r="B33926" s="7" t="s">
        <v>34032</v>
      </c>
      <c r="F33926" s="7">
        <v>365</v>
      </c>
    </row>
    <row r="33927" spans="2:6" x14ac:dyDescent="0.2">
      <c r="B33927" s="7" t="s">
        <v>34033</v>
      </c>
      <c r="F33927" s="7">
        <v>396</v>
      </c>
    </row>
    <row r="33928" spans="2:6" x14ac:dyDescent="0.2">
      <c r="B33928" s="7" t="s">
        <v>34034</v>
      </c>
      <c r="F33928" s="7">
        <v>224</v>
      </c>
    </row>
    <row r="33929" spans="2:6" x14ac:dyDescent="0.2">
      <c r="B33929" s="7" t="s">
        <v>34035</v>
      </c>
      <c r="F33929" s="7">
        <v>254</v>
      </c>
    </row>
    <row r="33930" spans="2:6" x14ac:dyDescent="0.2">
      <c r="B33930" s="7" t="s">
        <v>34036</v>
      </c>
      <c r="F33930" s="7">
        <v>329</v>
      </c>
    </row>
    <row r="33931" spans="2:6" x14ac:dyDescent="0.2">
      <c r="B33931" s="7" t="s">
        <v>34037</v>
      </c>
      <c r="F33931" s="7">
        <v>269</v>
      </c>
    </row>
    <row r="33932" spans="2:6" x14ac:dyDescent="0.2">
      <c r="B33932" s="7" t="s">
        <v>34038</v>
      </c>
      <c r="F33932" s="7">
        <v>364</v>
      </c>
    </row>
    <row r="33933" spans="2:6" x14ac:dyDescent="0.2">
      <c r="B33933" s="7" t="s">
        <v>34039</v>
      </c>
      <c r="F33933" s="7">
        <v>348</v>
      </c>
    </row>
    <row r="33934" spans="2:6" x14ac:dyDescent="0.2">
      <c r="B33934" s="7" t="s">
        <v>34040</v>
      </c>
      <c r="F33934" s="7">
        <v>350</v>
      </c>
    </row>
    <row r="33935" spans="2:6" x14ac:dyDescent="0.2">
      <c r="B33935" s="7" t="s">
        <v>34041</v>
      </c>
      <c r="F33935" s="7">
        <v>308</v>
      </c>
    </row>
    <row r="33936" spans="2:6" x14ac:dyDescent="0.2">
      <c r="B33936" s="7" t="s">
        <v>34042</v>
      </c>
      <c r="F33936" s="7">
        <v>350</v>
      </c>
    </row>
    <row r="33937" spans="2:6" x14ac:dyDescent="0.2">
      <c r="B33937" s="7" t="s">
        <v>34043</v>
      </c>
      <c r="F33937" s="7">
        <v>345</v>
      </c>
    </row>
    <row r="33938" spans="2:6" x14ac:dyDescent="0.2">
      <c r="B33938" s="7" t="s">
        <v>34044</v>
      </c>
      <c r="F33938" s="7">
        <v>386</v>
      </c>
    </row>
    <row r="33939" spans="2:6" x14ac:dyDescent="0.2">
      <c r="B33939" s="7" t="s">
        <v>34045</v>
      </c>
      <c r="F33939" s="7">
        <v>160</v>
      </c>
    </row>
    <row r="33940" spans="2:6" x14ac:dyDescent="0.2">
      <c r="B33940" s="7" t="s">
        <v>34046</v>
      </c>
      <c r="F33940" s="7">
        <v>400</v>
      </c>
    </row>
    <row r="33941" spans="2:6" x14ac:dyDescent="0.2">
      <c r="B33941" s="7" t="s">
        <v>34047</v>
      </c>
      <c r="F33941" s="7">
        <v>218</v>
      </c>
    </row>
    <row r="33942" spans="2:6" x14ac:dyDescent="0.2">
      <c r="B33942" s="7" t="s">
        <v>34048</v>
      </c>
      <c r="F33942" s="7">
        <v>446</v>
      </c>
    </row>
    <row r="33943" spans="2:6" x14ac:dyDescent="0.2">
      <c r="B33943" s="7" t="s">
        <v>34049</v>
      </c>
      <c r="F33943" s="7">
        <v>393</v>
      </c>
    </row>
    <row r="33944" spans="2:6" x14ac:dyDescent="0.2">
      <c r="B33944" s="7" t="s">
        <v>34050</v>
      </c>
      <c r="F33944" s="7">
        <v>349</v>
      </c>
    </row>
    <row r="33945" spans="2:6" x14ac:dyDescent="0.2">
      <c r="B33945" s="7" t="s">
        <v>34051</v>
      </c>
      <c r="F33945" s="7">
        <v>336</v>
      </c>
    </row>
    <row r="33946" spans="2:6" x14ac:dyDescent="0.2">
      <c r="B33946" s="7" t="s">
        <v>34052</v>
      </c>
      <c r="F33946" s="7">
        <v>363</v>
      </c>
    </row>
    <row r="33947" spans="2:6" x14ac:dyDescent="0.2">
      <c r="B33947" s="7" t="s">
        <v>34053</v>
      </c>
      <c r="F33947" s="7">
        <v>372</v>
      </c>
    </row>
    <row r="33948" spans="2:6" x14ac:dyDescent="0.2">
      <c r="B33948" s="7" t="s">
        <v>34054</v>
      </c>
      <c r="F33948" s="7">
        <v>347</v>
      </c>
    </row>
    <row r="33949" spans="2:6" x14ac:dyDescent="0.2">
      <c r="B33949" s="7" t="s">
        <v>34055</v>
      </c>
      <c r="F33949" s="7">
        <v>355</v>
      </c>
    </row>
    <row r="33950" spans="2:6" x14ac:dyDescent="0.2">
      <c r="B33950" s="7" t="s">
        <v>34056</v>
      </c>
      <c r="F33950" s="7">
        <v>477</v>
      </c>
    </row>
    <row r="33951" spans="2:6" x14ac:dyDescent="0.2">
      <c r="B33951" s="7" t="s">
        <v>34057</v>
      </c>
      <c r="F33951" s="7">
        <v>452</v>
      </c>
    </row>
    <row r="33952" spans="2:6" x14ac:dyDescent="0.2">
      <c r="B33952" s="7" t="s">
        <v>34058</v>
      </c>
      <c r="F33952" s="7">
        <v>367</v>
      </c>
    </row>
    <row r="33953" spans="2:6" x14ac:dyDescent="0.2">
      <c r="B33953" s="7" t="s">
        <v>34059</v>
      </c>
      <c r="F33953" s="7">
        <v>477</v>
      </c>
    </row>
    <row r="33954" spans="2:6" x14ac:dyDescent="0.2">
      <c r="B33954" s="7" t="s">
        <v>34060</v>
      </c>
      <c r="F33954" s="7">
        <v>422</v>
      </c>
    </row>
    <row r="33955" spans="2:6" x14ac:dyDescent="0.2">
      <c r="B33955" s="7" t="s">
        <v>34061</v>
      </c>
      <c r="F33955" s="7">
        <v>386</v>
      </c>
    </row>
    <row r="33956" spans="2:6" x14ac:dyDescent="0.2">
      <c r="B33956" s="7" t="s">
        <v>34062</v>
      </c>
      <c r="F33956" s="7">
        <v>404</v>
      </c>
    </row>
    <row r="33957" spans="2:6" x14ac:dyDescent="0.2">
      <c r="B33957" s="7" t="s">
        <v>34063</v>
      </c>
      <c r="F33957" s="7">
        <v>451</v>
      </c>
    </row>
    <row r="33958" spans="2:6" x14ac:dyDescent="0.2">
      <c r="B33958" s="7" t="s">
        <v>34064</v>
      </c>
      <c r="F33958" s="7">
        <v>335</v>
      </c>
    </row>
    <row r="33959" spans="2:6" x14ac:dyDescent="0.2">
      <c r="B33959" s="7" t="s">
        <v>34065</v>
      </c>
      <c r="F33959" s="7">
        <v>424</v>
      </c>
    </row>
    <row r="33960" spans="2:6" x14ac:dyDescent="0.2">
      <c r="B33960" s="7" t="s">
        <v>34066</v>
      </c>
      <c r="F33960" s="7">
        <v>330</v>
      </c>
    </row>
    <row r="33961" spans="2:6" x14ac:dyDescent="0.2">
      <c r="B33961" s="7" t="s">
        <v>34067</v>
      </c>
      <c r="F33961" s="7">
        <v>405</v>
      </c>
    </row>
    <row r="33962" spans="2:6" x14ac:dyDescent="0.2">
      <c r="B33962" s="7" t="s">
        <v>34068</v>
      </c>
      <c r="F33962" s="7">
        <v>500</v>
      </c>
    </row>
    <row r="33963" spans="2:6" x14ac:dyDescent="0.2">
      <c r="B33963" s="7" t="s">
        <v>34069</v>
      </c>
      <c r="F33963" s="7">
        <v>420</v>
      </c>
    </row>
    <row r="33964" spans="2:6" x14ac:dyDescent="0.2">
      <c r="B33964" s="7" t="s">
        <v>34070</v>
      </c>
      <c r="F33964" s="7">
        <v>245</v>
      </c>
    </row>
    <row r="33965" spans="2:6" x14ac:dyDescent="0.2">
      <c r="B33965" s="7" t="s">
        <v>34071</v>
      </c>
      <c r="F33965" s="7">
        <v>384</v>
      </c>
    </row>
    <row r="33966" spans="2:6" x14ac:dyDescent="0.2">
      <c r="B33966" s="7" t="s">
        <v>34072</v>
      </c>
      <c r="F33966" s="7">
        <v>329</v>
      </c>
    </row>
    <row r="33967" spans="2:6" x14ac:dyDescent="0.2">
      <c r="B33967" s="7" t="s">
        <v>34073</v>
      </c>
      <c r="F33967" s="7">
        <v>318</v>
      </c>
    </row>
    <row r="33968" spans="2:6" x14ac:dyDescent="0.2">
      <c r="B33968" s="7" t="s">
        <v>34074</v>
      </c>
      <c r="F33968" s="7">
        <v>378</v>
      </c>
    </row>
    <row r="33969" spans="2:6" x14ac:dyDescent="0.2">
      <c r="B33969" s="7" t="s">
        <v>34075</v>
      </c>
      <c r="F33969" s="7">
        <v>378</v>
      </c>
    </row>
    <row r="33970" spans="2:6" x14ac:dyDescent="0.2">
      <c r="B33970" s="7" t="s">
        <v>34076</v>
      </c>
      <c r="F33970" s="7">
        <v>329</v>
      </c>
    </row>
    <row r="33971" spans="2:6" x14ac:dyDescent="0.2">
      <c r="B33971" s="7" t="s">
        <v>34077</v>
      </c>
      <c r="F33971" s="7">
        <v>404</v>
      </c>
    </row>
    <row r="33972" spans="2:6" x14ac:dyDescent="0.2">
      <c r="B33972" s="7" t="s">
        <v>34078</v>
      </c>
      <c r="F33972" s="7">
        <v>410</v>
      </c>
    </row>
    <row r="33973" spans="2:6" x14ac:dyDescent="0.2">
      <c r="B33973" s="7" t="s">
        <v>34079</v>
      </c>
      <c r="F33973" s="7">
        <v>379</v>
      </c>
    </row>
    <row r="33974" spans="2:6" x14ac:dyDescent="0.2">
      <c r="B33974" s="7" t="s">
        <v>34080</v>
      </c>
      <c r="F33974" s="7">
        <v>444</v>
      </c>
    </row>
    <row r="33975" spans="2:6" x14ac:dyDescent="0.2">
      <c r="B33975" s="7" t="s">
        <v>34081</v>
      </c>
      <c r="F33975" s="7">
        <v>340</v>
      </c>
    </row>
    <row r="33976" spans="2:6" x14ac:dyDescent="0.2">
      <c r="B33976" s="7" t="s">
        <v>34082</v>
      </c>
      <c r="F33976" s="7">
        <v>256</v>
      </c>
    </row>
    <row r="33977" spans="2:6" x14ac:dyDescent="0.2">
      <c r="B33977" s="7" t="s">
        <v>34083</v>
      </c>
      <c r="F33977" s="7">
        <v>433</v>
      </c>
    </row>
    <row r="33978" spans="2:6" x14ac:dyDescent="0.2">
      <c r="B33978" s="7" t="s">
        <v>34084</v>
      </c>
      <c r="F33978" s="7">
        <v>432</v>
      </c>
    </row>
    <row r="33979" spans="2:6" x14ac:dyDescent="0.2">
      <c r="B33979" s="7" t="s">
        <v>34085</v>
      </c>
      <c r="F33979" s="7">
        <v>304</v>
      </c>
    </row>
    <row r="33980" spans="2:6" x14ac:dyDescent="0.2">
      <c r="B33980" s="7" t="s">
        <v>34086</v>
      </c>
      <c r="F33980" s="7">
        <v>306</v>
      </c>
    </row>
    <row r="33981" spans="2:6" x14ac:dyDescent="0.2">
      <c r="B33981" s="7" t="s">
        <v>34087</v>
      </c>
      <c r="F33981" s="7">
        <v>426</v>
      </c>
    </row>
    <row r="33982" spans="2:6" x14ac:dyDescent="0.2">
      <c r="B33982" s="7" t="s">
        <v>34088</v>
      </c>
      <c r="F33982" s="7">
        <v>343</v>
      </c>
    </row>
    <row r="33983" spans="2:6" x14ac:dyDescent="0.2">
      <c r="B33983" s="7" t="s">
        <v>34089</v>
      </c>
      <c r="F33983" s="7">
        <v>365</v>
      </c>
    </row>
    <row r="33984" spans="2:6" x14ac:dyDescent="0.2">
      <c r="B33984" s="7" t="s">
        <v>34090</v>
      </c>
      <c r="F33984" s="7">
        <v>328</v>
      </c>
    </row>
    <row r="33985" spans="2:6" x14ac:dyDescent="0.2">
      <c r="B33985" s="7" t="s">
        <v>34091</v>
      </c>
      <c r="F33985" s="7">
        <v>328</v>
      </c>
    </row>
    <row r="33986" spans="2:6" x14ac:dyDescent="0.2">
      <c r="B33986" s="7" t="s">
        <v>34092</v>
      </c>
      <c r="F33986" s="7">
        <v>261</v>
      </c>
    </row>
    <row r="33987" spans="2:6" x14ac:dyDescent="0.2">
      <c r="B33987" s="7" t="s">
        <v>34093</v>
      </c>
      <c r="F33987" s="7">
        <v>395</v>
      </c>
    </row>
    <row r="33988" spans="2:6" x14ac:dyDescent="0.2">
      <c r="B33988" s="7" t="s">
        <v>34094</v>
      </c>
      <c r="F33988" s="7">
        <v>352</v>
      </c>
    </row>
    <row r="33989" spans="2:6" x14ac:dyDescent="0.2">
      <c r="B33989" s="7" t="s">
        <v>34095</v>
      </c>
      <c r="F33989" s="7">
        <v>363</v>
      </c>
    </row>
    <row r="33990" spans="2:6" x14ac:dyDescent="0.2">
      <c r="B33990" s="7" t="s">
        <v>34096</v>
      </c>
      <c r="F33990" s="7">
        <v>448</v>
      </c>
    </row>
    <row r="33991" spans="2:6" x14ac:dyDescent="0.2">
      <c r="B33991" s="7" t="s">
        <v>34097</v>
      </c>
      <c r="F33991" s="7">
        <v>373</v>
      </c>
    </row>
    <row r="33992" spans="2:6" x14ac:dyDescent="0.2">
      <c r="B33992" s="7" t="s">
        <v>34098</v>
      </c>
      <c r="F33992" s="7">
        <v>326</v>
      </c>
    </row>
    <row r="33993" spans="2:6" x14ac:dyDescent="0.2">
      <c r="B33993" s="7" t="s">
        <v>34099</v>
      </c>
      <c r="F33993" s="7">
        <v>274</v>
      </c>
    </row>
    <row r="33994" spans="2:6" x14ac:dyDescent="0.2">
      <c r="B33994" s="7" t="s">
        <v>34100</v>
      </c>
      <c r="F33994" s="7">
        <v>441</v>
      </c>
    </row>
    <row r="33995" spans="2:6" x14ac:dyDescent="0.2">
      <c r="B33995" s="7" t="s">
        <v>34101</v>
      </c>
      <c r="F33995" s="7">
        <v>414</v>
      </c>
    </row>
    <row r="33996" spans="2:6" x14ac:dyDescent="0.2">
      <c r="B33996" s="7" t="s">
        <v>34102</v>
      </c>
      <c r="F33996" s="7">
        <v>256</v>
      </c>
    </row>
    <row r="33997" spans="2:6" x14ac:dyDescent="0.2">
      <c r="B33997" s="7" t="s">
        <v>34103</v>
      </c>
      <c r="F33997" s="7">
        <v>244</v>
      </c>
    </row>
    <row r="33998" spans="2:6" x14ac:dyDescent="0.2">
      <c r="B33998" s="7" t="s">
        <v>34104</v>
      </c>
      <c r="F33998" s="7">
        <v>323</v>
      </c>
    </row>
    <row r="33999" spans="2:6" x14ac:dyDescent="0.2">
      <c r="B33999" s="7" t="s">
        <v>34105</v>
      </c>
      <c r="F33999" s="7">
        <v>348</v>
      </c>
    </row>
    <row r="34000" spans="2:6" x14ac:dyDescent="0.2">
      <c r="B34000" s="7" t="s">
        <v>34106</v>
      </c>
      <c r="F34000" s="7">
        <v>376</v>
      </c>
    </row>
    <row r="34001" spans="2:6" x14ac:dyDescent="0.2">
      <c r="B34001" s="7" t="s">
        <v>34107</v>
      </c>
      <c r="F34001" s="7">
        <v>407</v>
      </c>
    </row>
    <row r="34002" spans="2:6" x14ac:dyDescent="0.2">
      <c r="B34002" s="7" t="s">
        <v>34108</v>
      </c>
      <c r="F34002" s="7">
        <v>484</v>
      </c>
    </row>
    <row r="34003" spans="2:6" x14ac:dyDescent="0.2">
      <c r="B34003" s="7" t="s">
        <v>34109</v>
      </c>
      <c r="F34003" s="7">
        <v>269</v>
      </c>
    </row>
    <row r="34004" spans="2:6" x14ac:dyDescent="0.2">
      <c r="B34004" s="7" t="s">
        <v>34110</v>
      </c>
      <c r="F34004" s="7">
        <v>377</v>
      </c>
    </row>
    <row r="34005" spans="2:6" x14ac:dyDescent="0.2">
      <c r="B34005" s="7" t="s">
        <v>34111</v>
      </c>
      <c r="F34005" s="7">
        <v>418</v>
      </c>
    </row>
    <row r="34006" spans="2:6" x14ac:dyDescent="0.2">
      <c r="B34006" s="7" t="s">
        <v>34112</v>
      </c>
      <c r="F34006" s="7">
        <v>354</v>
      </c>
    </row>
    <row r="34007" spans="2:6" x14ac:dyDescent="0.2">
      <c r="B34007" s="7" t="s">
        <v>34113</v>
      </c>
      <c r="F34007" s="7">
        <v>411</v>
      </c>
    </row>
    <row r="34008" spans="2:6" x14ac:dyDescent="0.2">
      <c r="B34008" s="7" t="s">
        <v>34114</v>
      </c>
      <c r="F34008" s="7">
        <v>493</v>
      </c>
    </row>
    <row r="34009" spans="2:6" x14ac:dyDescent="0.2">
      <c r="B34009" s="7" t="s">
        <v>34115</v>
      </c>
      <c r="F34009" s="7">
        <v>170</v>
      </c>
    </row>
    <row r="34010" spans="2:6" x14ac:dyDescent="0.2">
      <c r="B34010" s="7" t="s">
        <v>34116</v>
      </c>
      <c r="F34010" s="7">
        <v>332</v>
      </c>
    </row>
    <row r="34011" spans="2:6" x14ac:dyDescent="0.2">
      <c r="B34011" s="7" t="s">
        <v>34117</v>
      </c>
      <c r="F34011" s="7">
        <v>341</v>
      </c>
    </row>
    <row r="34012" spans="2:6" x14ac:dyDescent="0.2">
      <c r="B34012" s="7" t="s">
        <v>34118</v>
      </c>
      <c r="F34012" s="7">
        <v>229</v>
      </c>
    </row>
    <row r="34013" spans="2:6" x14ac:dyDescent="0.2">
      <c r="B34013" s="7" t="s">
        <v>34119</v>
      </c>
      <c r="F34013" s="7">
        <v>252</v>
      </c>
    </row>
    <row r="34014" spans="2:6" x14ac:dyDescent="0.2">
      <c r="B34014" s="7" t="s">
        <v>34120</v>
      </c>
      <c r="F34014" s="7">
        <v>0</v>
      </c>
    </row>
    <row r="34015" spans="2:6" x14ac:dyDescent="0.2">
      <c r="B34015" s="7" t="s">
        <v>34121</v>
      </c>
      <c r="F34015" s="7">
        <v>415</v>
      </c>
    </row>
    <row r="34016" spans="2:6" x14ac:dyDescent="0.2">
      <c r="B34016" s="7" t="s">
        <v>34122</v>
      </c>
      <c r="F34016" s="7">
        <v>349</v>
      </c>
    </row>
    <row r="34017" spans="2:6" x14ac:dyDescent="0.2">
      <c r="B34017" s="7" t="s">
        <v>34123</v>
      </c>
      <c r="F34017" s="7">
        <v>333</v>
      </c>
    </row>
    <row r="34018" spans="2:6" x14ac:dyDescent="0.2">
      <c r="B34018" s="7" t="s">
        <v>34124</v>
      </c>
      <c r="F34018" s="7">
        <v>528</v>
      </c>
    </row>
    <row r="34019" spans="2:6" x14ac:dyDescent="0.2">
      <c r="B34019" s="7" t="s">
        <v>34125</v>
      </c>
      <c r="F34019" s="7">
        <v>243</v>
      </c>
    </row>
    <row r="34020" spans="2:6" x14ac:dyDescent="0.2">
      <c r="B34020" s="7" t="s">
        <v>34126</v>
      </c>
      <c r="F34020" s="7">
        <v>182</v>
      </c>
    </row>
    <row r="34021" spans="2:6" x14ac:dyDescent="0.2">
      <c r="B34021" s="7" t="s">
        <v>34127</v>
      </c>
      <c r="F34021" s="7">
        <v>392</v>
      </c>
    </row>
    <row r="34022" spans="2:6" x14ac:dyDescent="0.2">
      <c r="B34022" s="7" t="s">
        <v>34128</v>
      </c>
      <c r="F34022" s="7">
        <v>368</v>
      </c>
    </row>
    <row r="34023" spans="2:6" x14ac:dyDescent="0.2">
      <c r="B34023" s="7" t="s">
        <v>34129</v>
      </c>
      <c r="F34023" s="7">
        <v>335</v>
      </c>
    </row>
    <row r="34024" spans="2:6" x14ac:dyDescent="0.2">
      <c r="B34024" s="7" t="s">
        <v>34130</v>
      </c>
      <c r="F34024" s="7">
        <v>491</v>
      </c>
    </row>
    <row r="34025" spans="2:6" x14ac:dyDescent="0.2">
      <c r="B34025" s="7" t="s">
        <v>34131</v>
      </c>
      <c r="F34025" s="7">
        <v>281</v>
      </c>
    </row>
    <row r="34026" spans="2:6" x14ac:dyDescent="0.2">
      <c r="B34026" s="7" t="s">
        <v>34132</v>
      </c>
      <c r="F34026" s="7">
        <v>294</v>
      </c>
    </row>
    <row r="34027" spans="2:6" x14ac:dyDescent="0.2">
      <c r="B34027" s="7" t="s">
        <v>34133</v>
      </c>
      <c r="F34027" s="7">
        <v>302</v>
      </c>
    </row>
    <row r="34028" spans="2:6" x14ac:dyDescent="0.2">
      <c r="B34028" s="7" t="s">
        <v>34134</v>
      </c>
      <c r="F34028" s="7">
        <v>249</v>
      </c>
    </row>
    <row r="34029" spans="2:6" x14ac:dyDescent="0.2">
      <c r="B34029" s="7" t="s">
        <v>34135</v>
      </c>
      <c r="F34029" s="7">
        <v>255</v>
      </c>
    </row>
    <row r="34030" spans="2:6" x14ac:dyDescent="0.2">
      <c r="B34030" s="7" t="s">
        <v>34136</v>
      </c>
      <c r="F34030" s="7">
        <v>254</v>
      </c>
    </row>
    <row r="34031" spans="2:6" x14ac:dyDescent="0.2">
      <c r="B34031" s="7" t="s">
        <v>34137</v>
      </c>
      <c r="F34031" s="7">
        <v>270</v>
      </c>
    </row>
    <row r="34032" spans="2:6" x14ac:dyDescent="0.2">
      <c r="B34032" s="7" t="s">
        <v>34138</v>
      </c>
      <c r="F34032" s="7">
        <v>261</v>
      </c>
    </row>
    <row r="34033" spans="2:6" x14ac:dyDescent="0.2">
      <c r="B34033" s="7" t="s">
        <v>34139</v>
      </c>
      <c r="F34033" s="7">
        <v>270</v>
      </c>
    </row>
    <row r="34034" spans="2:6" x14ac:dyDescent="0.2">
      <c r="B34034" s="7" t="s">
        <v>34140</v>
      </c>
      <c r="F34034" s="7">
        <v>293</v>
      </c>
    </row>
    <row r="34035" spans="2:6" x14ac:dyDescent="0.2">
      <c r="B34035" s="7" t="s">
        <v>34141</v>
      </c>
      <c r="F34035" s="7">
        <v>281</v>
      </c>
    </row>
    <row r="34036" spans="2:6" x14ac:dyDescent="0.2">
      <c r="B34036" s="7" t="s">
        <v>34142</v>
      </c>
      <c r="F34036" s="7">
        <v>246</v>
      </c>
    </row>
    <row r="34037" spans="2:6" x14ac:dyDescent="0.2">
      <c r="B34037" s="7" t="s">
        <v>34143</v>
      </c>
      <c r="F34037" s="7">
        <v>283</v>
      </c>
    </row>
    <row r="34038" spans="2:6" x14ac:dyDescent="0.2">
      <c r="B34038" s="7" t="s">
        <v>34144</v>
      </c>
      <c r="F34038" s="7">
        <v>377</v>
      </c>
    </row>
    <row r="34039" spans="2:6" x14ac:dyDescent="0.2">
      <c r="B34039" s="7" t="s">
        <v>34145</v>
      </c>
      <c r="F34039" s="7">
        <v>144</v>
      </c>
    </row>
    <row r="34040" spans="2:6" x14ac:dyDescent="0.2">
      <c r="B34040" s="7" t="s">
        <v>34146</v>
      </c>
      <c r="F34040" s="7">
        <v>345</v>
      </c>
    </row>
    <row r="34041" spans="2:6" x14ac:dyDescent="0.2">
      <c r="B34041" s="7" t="s">
        <v>34147</v>
      </c>
      <c r="F34041" s="7">
        <v>190</v>
      </c>
    </row>
    <row r="34042" spans="2:6" x14ac:dyDescent="0.2">
      <c r="B34042" s="7" t="s">
        <v>34148</v>
      </c>
      <c r="F34042" s="7">
        <v>364</v>
      </c>
    </row>
    <row r="34043" spans="2:6" x14ac:dyDescent="0.2">
      <c r="B34043" s="7" t="s">
        <v>34149</v>
      </c>
      <c r="F34043" s="7">
        <v>359</v>
      </c>
    </row>
    <row r="34044" spans="2:6" x14ac:dyDescent="0.2">
      <c r="B34044" s="7" t="s">
        <v>34150</v>
      </c>
      <c r="F34044" s="7">
        <v>262</v>
      </c>
    </row>
    <row r="34045" spans="2:6" x14ac:dyDescent="0.2">
      <c r="B34045" s="7" t="s">
        <v>34151</v>
      </c>
      <c r="F34045" s="7">
        <v>255</v>
      </c>
    </row>
    <row r="34046" spans="2:6" x14ac:dyDescent="0.2">
      <c r="B34046" s="7" t="s">
        <v>34152</v>
      </c>
      <c r="F34046" s="7">
        <v>304</v>
      </c>
    </row>
    <row r="34047" spans="2:6" x14ac:dyDescent="0.2">
      <c r="B34047" s="7" t="s">
        <v>34153</v>
      </c>
      <c r="F34047" s="7">
        <v>354</v>
      </c>
    </row>
    <row r="34048" spans="2:6" x14ac:dyDescent="0.2">
      <c r="B34048" s="7" t="s">
        <v>34154</v>
      </c>
      <c r="F34048" s="7">
        <v>307</v>
      </c>
    </row>
    <row r="34049" spans="2:6" x14ac:dyDescent="0.2">
      <c r="B34049" s="7" t="s">
        <v>34155</v>
      </c>
      <c r="F34049" s="7">
        <v>351</v>
      </c>
    </row>
    <row r="34050" spans="2:6" x14ac:dyDescent="0.2">
      <c r="B34050" s="7" t="s">
        <v>34156</v>
      </c>
      <c r="F34050" s="7">
        <v>474</v>
      </c>
    </row>
    <row r="34051" spans="2:6" x14ac:dyDescent="0.2">
      <c r="B34051" s="7" t="s">
        <v>34157</v>
      </c>
      <c r="F34051" s="7">
        <v>376</v>
      </c>
    </row>
    <row r="34052" spans="2:6" x14ac:dyDescent="0.2">
      <c r="B34052" s="7" t="s">
        <v>34158</v>
      </c>
      <c r="F34052" s="7">
        <v>347</v>
      </c>
    </row>
    <row r="34053" spans="2:6" x14ac:dyDescent="0.2">
      <c r="B34053" s="7" t="s">
        <v>34159</v>
      </c>
      <c r="F34053" s="7">
        <v>354</v>
      </c>
    </row>
    <row r="34054" spans="2:6" x14ac:dyDescent="0.2">
      <c r="B34054" s="7" t="s">
        <v>34160</v>
      </c>
      <c r="F34054" s="7">
        <v>294</v>
      </c>
    </row>
    <row r="34055" spans="2:6" x14ac:dyDescent="0.2">
      <c r="B34055" s="7" t="s">
        <v>34161</v>
      </c>
      <c r="F34055" s="7">
        <v>391</v>
      </c>
    </row>
    <row r="34056" spans="2:6" x14ac:dyDescent="0.2">
      <c r="B34056" s="7" t="s">
        <v>34162</v>
      </c>
      <c r="F34056" s="7">
        <v>337</v>
      </c>
    </row>
    <row r="34057" spans="2:6" x14ac:dyDescent="0.2">
      <c r="B34057" s="7" t="s">
        <v>34163</v>
      </c>
      <c r="F34057" s="7">
        <v>389</v>
      </c>
    </row>
    <row r="34058" spans="2:6" x14ac:dyDescent="0.2">
      <c r="B34058" s="7" t="s">
        <v>34164</v>
      </c>
      <c r="F34058" s="7">
        <v>357</v>
      </c>
    </row>
    <row r="34059" spans="2:6" x14ac:dyDescent="0.2">
      <c r="B34059" s="7" t="s">
        <v>34165</v>
      </c>
      <c r="F34059" s="7">
        <v>440</v>
      </c>
    </row>
    <row r="34060" spans="2:6" x14ac:dyDescent="0.2">
      <c r="B34060" s="7" t="s">
        <v>34166</v>
      </c>
      <c r="F34060" s="7">
        <v>367</v>
      </c>
    </row>
    <row r="34061" spans="2:6" x14ac:dyDescent="0.2">
      <c r="B34061" s="7" t="s">
        <v>34167</v>
      </c>
      <c r="F34061" s="7">
        <v>391</v>
      </c>
    </row>
    <row r="34062" spans="2:6" x14ac:dyDescent="0.2">
      <c r="B34062" s="7" t="s">
        <v>34168</v>
      </c>
      <c r="F34062" s="7">
        <v>425</v>
      </c>
    </row>
    <row r="34063" spans="2:6" x14ac:dyDescent="0.2">
      <c r="B34063" s="7" t="s">
        <v>34169</v>
      </c>
      <c r="F34063" s="7">
        <v>425</v>
      </c>
    </row>
    <row r="34064" spans="2:6" x14ac:dyDescent="0.2">
      <c r="B34064" s="7" t="s">
        <v>34170</v>
      </c>
      <c r="F34064" s="7">
        <v>315</v>
      </c>
    </row>
    <row r="34065" spans="2:6" x14ac:dyDescent="0.2">
      <c r="B34065" s="7" t="s">
        <v>34171</v>
      </c>
      <c r="F34065" s="7">
        <v>309</v>
      </c>
    </row>
    <row r="34066" spans="2:6" x14ac:dyDescent="0.2">
      <c r="B34066" s="7" t="s">
        <v>34172</v>
      </c>
      <c r="F34066" s="7">
        <v>354</v>
      </c>
    </row>
    <row r="34067" spans="2:6" x14ac:dyDescent="0.2">
      <c r="B34067" s="7" t="s">
        <v>34173</v>
      </c>
      <c r="F34067" s="7">
        <v>274</v>
      </c>
    </row>
    <row r="34068" spans="2:6" x14ac:dyDescent="0.2">
      <c r="B34068" s="7" t="s">
        <v>34174</v>
      </c>
      <c r="F34068" s="7">
        <v>362</v>
      </c>
    </row>
    <row r="34069" spans="2:6" x14ac:dyDescent="0.2">
      <c r="B34069" s="7" t="s">
        <v>34175</v>
      </c>
      <c r="F34069" s="7">
        <v>305</v>
      </c>
    </row>
    <row r="34070" spans="2:6" x14ac:dyDescent="0.2">
      <c r="B34070" s="7" t="s">
        <v>34176</v>
      </c>
      <c r="F34070" s="7">
        <v>306</v>
      </c>
    </row>
    <row r="34071" spans="2:6" x14ac:dyDescent="0.2">
      <c r="B34071" s="7" t="s">
        <v>34177</v>
      </c>
      <c r="F34071" s="7">
        <v>346</v>
      </c>
    </row>
    <row r="34072" spans="2:6" x14ac:dyDescent="0.2">
      <c r="B34072" s="7" t="s">
        <v>34178</v>
      </c>
      <c r="F34072" s="7">
        <v>282</v>
      </c>
    </row>
    <row r="34073" spans="2:6" x14ac:dyDescent="0.2">
      <c r="B34073" s="7" t="s">
        <v>34179</v>
      </c>
      <c r="F34073" s="7">
        <v>436</v>
      </c>
    </row>
    <row r="34074" spans="2:6" x14ac:dyDescent="0.2">
      <c r="B34074" s="7" t="s">
        <v>34180</v>
      </c>
      <c r="F34074" s="7">
        <v>484</v>
      </c>
    </row>
    <row r="34075" spans="2:6" x14ac:dyDescent="0.2">
      <c r="B34075" s="7" t="s">
        <v>34181</v>
      </c>
      <c r="F34075" s="7">
        <v>353</v>
      </c>
    </row>
    <row r="34076" spans="2:6" x14ac:dyDescent="0.2">
      <c r="B34076" s="7" t="s">
        <v>34182</v>
      </c>
      <c r="F34076" s="7">
        <v>309</v>
      </c>
    </row>
    <row r="34077" spans="2:6" x14ac:dyDescent="0.2">
      <c r="B34077" s="7" t="s">
        <v>34183</v>
      </c>
      <c r="F34077" s="7">
        <v>357</v>
      </c>
    </row>
    <row r="34078" spans="2:6" x14ac:dyDescent="0.2">
      <c r="B34078" s="7" t="s">
        <v>34184</v>
      </c>
      <c r="F34078" s="7">
        <v>414</v>
      </c>
    </row>
    <row r="34079" spans="2:6" x14ac:dyDescent="0.2">
      <c r="B34079" s="7" t="s">
        <v>34185</v>
      </c>
      <c r="F34079" s="7">
        <v>352</v>
      </c>
    </row>
    <row r="34080" spans="2:6" x14ac:dyDescent="0.2">
      <c r="B34080" s="7" t="s">
        <v>34186</v>
      </c>
      <c r="F34080" s="7">
        <v>211</v>
      </c>
    </row>
    <row r="34081" spans="2:6" x14ac:dyDescent="0.2">
      <c r="B34081" s="7" t="s">
        <v>34187</v>
      </c>
      <c r="F34081" s="7">
        <v>377</v>
      </c>
    </row>
    <row r="34082" spans="2:6" x14ac:dyDescent="0.2">
      <c r="B34082" s="7" t="s">
        <v>34188</v>
      </c>
      <c r="F34082" s="7">
        <v>381</v>
      </c>
    </row>
    <row r="34083" spans="2:6" x14ac:dyDescent="0.2">
      <c r="B34083" s="7" t="s">
        <v>34189</v>
      </c>
      <c r="F34083" s="7">
        <v>345</v>
      </c>
    </row>
    <row r="34084" spans="2:6" x14ac:dyDescent="0.2">
      <c r="B34084" s="7" t="s">
        <v>34190</v>
      </c>
      <c r="F34084" s="7">
        <v>358</v>
      </c>
    </row>
    <row r="34085" spans="2:6" x14ac:dyDescent="0.2">
      <c r="B34085" s="7" t="s">
        <v>34191</v>
      </c>
      <c r="F34085" s="7">
        <v>345</v>
      </c>
    </row>
    <row r="34086" spans="2:6" x14ac:dyDescent="0.2">
      <c r="B34086" s="7" t="s">
        <v>34192</v>
      </c>
      <c r="F34086" s="7">
        <v>346</v>
      </c>
    </row>
    <row r="34087" spans="2:6" x14ac:dyDescent="0.2">
      <c r="B34087" s="7" t="s">
        <v>34193</v>
      </c>
      <c r="F34087" s="7">
        <v>384</v>
      </c>
    </row>
    <row r="34088" spans="2:6" x14ac:dyDescent="0.2">
      <c r="B34088" s="7" t="s">
        <v>34194</v>
      </c>
      <c r="F34088" s="7">
        <v>350</v>
      </c>
    </row>
    <row r="34089" spans="2:6" x14ac:dyDescent="0.2">
      <c r="B34089" s="7" t="s">
        <v>34195</v>
      </c>
      <c r="F34089" s="7">
        <v>328</v>
      </c>
    </row>
    <row r="34090" spans="2:6" x14ac:dyDescent="0.2">
      <c r="B34090" s="7" t="s">
        <v>34196</v>
      </c>
      <c r="F34090" s="7">
        <v>330</v>
      </c>
    </row>
    <row r="34091" spans="2:6" x14ac:dyDescent="0.2">
      <c r="B34091" s="7" t="s">
        <v>34197</v>
      </c>
      <c r="F34091" s="7">
        <v>327</v>
      </c>
    </row>
    <row r="34092" spans="2:6" x14ac:dyDescent="0.2">
      <c r="B34092" s="7" t="s">
        <v>34198</v>
      </c>
      <c r="F34092" s="7">
        <v>367</v>
      </c>
    </row>
    <row r="34093" spans="2:6" x14ac:dyDescent="0.2">
      <c r="B34093" s="7" t="s">
        <v>34199</v>
      </c>
      <c r="F34093" s="7">
        <v>298</v>
      </c>
    </row>
    <row r="34094" spans="2:6" x14ac:dyDescent="0.2">
      <c r="B34094" s="7" t="s">
        <v>34200</v>
      </c>
      <c r="F34094" s="7">
        <v>300</v>
      </c>
    </row>
    <row r="34095" spans="2:6" x14ac:dyDescent="0.2">
      <c r="B34095" s="7" t="s">
        <v>34201</v>
      </c>
      <c r="F34095" s="7">
        <v>317</v>
      </c>
    </row>
    <row r="34096" spans="2:6" x14ac:dyDescent="0.2">
      <c r="B34096" s="7" t="s">
        <v>34202</v>
      </c>
      <c r="F34096" s="7">
        <v>329</v>
      </c>
    </row>
    <row r="34097" spans="2:6" x14ac:dyDescent="0.2">
      <c r="B34097" s="7" t="s">
        <v>34203</v>
      </c>
      <c r="F34097" s="7">
        <v>157</v>
      </c>
    </row>
    <row r="34098" spans="2:6" x14ac:dyDescent="0.2">
      <c r="B34098" s="7" t="s">
        <v>34204</v>
      </c>
      <c r="F34098" s="7">
        <v>398</v>
      </c>
    </row>
    <row r="34099" spans="2:6" x14ac:dyDescent="0.2">
      <c r="B34099" s="7" t="s">
        <v>34205</v>
      </c>
      <c r="F34099" s="7">
        <v>260</v>
      </c>
    </row>
    <row r="34100" spans="2:6" x14ac:dyDescent="0.2">
      <c r="B34100" s="7" t="s">
        <v>34206</v>
      </c>
      <c r="F34100" s="7">
        <v>396</v>
      </c>
    </row>
    <row r="34101" spans="2:6" x14ac:dyDescent="0.2">
      <c r="B34101" s="7" t="s">
        <v>34207</v>
      </c>
      <c r="F34101" s="7">
        <v>358</v>
      </c>
    </row>
    <row r="34102" spans="2:6" x14ac:dyDescent="0.2">
      <c r="B34102" s="7" t="s">
        <v>34208</v>
      </c>
      <c r="F34102" s="7">
        <v>334</v>
      </c>
    </row>
    <row r="34103" spans="2:6" x14ac:dyDescent="0.2">
      <c r="B34103" s="7" t="s">
        <v>34209</v>
      </c>
      <c r="F34103" s="7">
        <v>276</v>
      </c>
    </row>
    <row r="34104" spans="2:6" x14ac:dyDescent="0.2">
      <c r="B34104" s="7" t="s">
        <v>34210</v>
      </c>
      <c r="F34104" s="7">
        <v>414</v>
      </c>
    </row>
    <row r="34105" spans="2:6" x14ac:dyDescent="0.2">
      <c r="B34105" s="7" t="s">
        <v>34211</v>
      </c>
      <c r="F34105" s="7">
        <v>336</v>
      </c>
    </row>
    <row r="34106" spans="2:6" x14ac:dyDescent="0.2">
      <c r="B34106" s="7" t="s">
        <v>34212</v>
      </c>
      <c r="F34106" s="7">
        <v>367</v>
      </c>
    </row>
    <row r="34107" spans="2:6" x14ac:dyDescent="0.2">
      <c r="B34107" s="7" t="s">
        <v>34213</v>
      </c>
      <c r="F34107" s="7">
        <v>365</v>
      </c>
    </row>
    <row r="34108" spans="2:6" x14ac:dyDescent="0.2">
      <c r="B34108" s="7" t="s">
        <v>34214</v>
      </c>
      <c r="F34108" s="7">
        <v>405</v>
      </c>
    </row>
    <row r="34109" spans="2:6" x14ac:dyDescent="0.2">
      <c r="B34109" s="7" t="s">
        <v>34215</v>
      </c>
      <c r="F34109" s="7">
        <v>188</v>
      </c>
    </row>
    <row r="34110" spans="2:6" x14ac:dyDescent="0.2">
      <c r="B34110" s="7" t="s">
        <v>34216</v>
      </c>
      <c r="F34110" s="7">
        <v>324</v>
      </c>
    </row>
    <row r="34111" spans="2:6" x14ac:dyDescent="0.2">
      <c r="B34111" s="7" t="s">
        <v>34217</v>
      </c>
      <c r="F34111" s="7">
        <v>319</v>
      </c>
    </row>
    <row r="34112" spans="2:6" x14ac:dyDescent="0.2">
      <c r="B34112" s="7" t="s">
        <v>34218</v>
      </c>
      <c r="F34112" s="7">
        <v>238</v>
      </c>
    </row>
    <row r="34113" spans="2:6" x14ac:dyDescent="0.2">
      <c r="B34113" s="7" t="s">
        <v>34219</v>
      </c>
      <c r="F34113" s="7">
        <v>226</v>
      </c>
    </row>
    <row r="34114" spans="2:6" x14ac:dyDescent="0.2">
      <c r="B34114" s="7" t="s">
        <v>34220</v>
      </c>
      <c r="F34114" s="7">
        <v>0</v>
      </c>
    </row>
    <row r="34115" spans="2:6" x14ac:dyDescent="0.2">
      <c r="B34115" s="7" t="s">
        <v>34221</v>
      </c>
      <c r="F34115" s="7">
        <v>444</v>
      </c>
    </row>
    <row r="34116" spans="2:6" x14ac:dyDescent="0.2">
      <c r="B34116" s="7" t="s">
        <v>34222</v>
      </c>
      <c r="F34116" s="7">
        <v>347</v>
      </c>
    </row>
    <row r="34117" spans="2:6" x14ac:dyDescent="0.2">
      <c r="B34117" s="7" t="s">
        <v>34223</v>
      </c>
      <c r="F34117" s="7">
        <v>479</v>
      </c>
    </row>
    <row r="34118" spans="2:6" x14ac:dyDescent="0.2">
      <c r="B34118" s="7" t="s">
        <v>34224</v>
      </c>
      <c r="F34118" s="7">
        <v>488</v>
      </c>
    </row>
    <row r="34119" spans="2:6" x14ac:dyDescent="0.2">
      <c r="B34119" s="7" t="s">
        <v>34225</v>
      </c>
      <c r="F34119" s="7">
        <v>379</v>
      </c>
    </row>
    <row r="34120" spans="2:6" x14ac:dyDescent="0.2">
      <c r="B34120" s="7" t="s">
        <v>34226</v>
      </c>
      <c r="F34120" s="7">
        <v>165</v>
      </c>
    </row>
    <row r="34121" spans="2:6" x14ac:dyDescent="0.2">
      <c r="B34121" s="7" t="s">
        <v>34227</v>
      </c>
      <c r="F34121" s="7">
        <v>397</v>
      </c>
    </row>
    <row r="34122" spans="2:6" x14ac:dyDescent="0.2">
      <c r="B34122" s="7" t="s">
        <v>34228</v>
      </c>
      <c r="F34122" s="7">
        <v>388</v>
      </c>
    </row>
    <row r="34123" spans="2:6" x14ac:dyDescent="0.2">
      <c r="B34123" s="7" t="s">
        <v>34229</v>
      </c>
      <c r="F34123" s="7">
        <v>360</v>
      </c>
    </row>
    <row r="34124" spans="2:6" x14ac:dyDescent="0.2">
      <c r="B34124" s="7" t="s">
        <v>34230</v>
      </c>
      <c r="F34124" s="7">
        <v>381</v>
      </c>
    </row>
    <row r="34125" spans="2:6" x14ac:dyDescent="0.2">
      <c r="B34125" s="7" t="s">
        <v>34231</v>
      </c>
      <c r="F34125" s="7">
        <v>351</v>
      </c>
    </row>
    <row r="34126" spans="2:6" x14ac:dyDescent="0.2">
      <c r="B34126" s="7" t="s">
        <v>34232</v>
      </c>
      <c r="F34126" s="7">
        <v>314</v>
      </c>
    </row>
    <row r="34127" spans="2:6" x14ac:dyDescent="0.2">
      <c r="B34127" s="7" t="s">
        <v>34233</v>
      </c>
      <c r="F34127" s="7">
        <v>396</v>
      </c>
    </row>
    <row r="34128" spans="2:6" x14ac:dyDescent="0.2">
      <c r="B34128" s="7" t="s">
        <v>34234</v>
      </c>
      <c r="F34128" s="7">
        <v>170</v>
      </c>
    </row>
    <row r="34129" spans="2:6" x14ac:dyDescent="0.2">
      <c r="B34129" s="7" t="s">
        <v>34235</v>
      </c>
      <c r="F34129" s="7">
        <v>248</v>
      </c>
    </row>
    <row r="34130" spans="2:6" x14ac:dyDescent="0.2">
      <c r="B34130" s="7" t="s">
        <v>34236</v>
      </c>
      <c r="F34130" s="7">
        <v>307</v>
      </c>
    </row>
    <row r="34131" spans="2:6" x14ac:dyDescent="0.2">
      <c r="B34131" s="7" t="s">
        <v>34237</v>
      </c>
      <c r="F34131" s="7">
        <v>294</v>
      </c>
    </row>
    <row r="34132" spans="2:6" x14ac:dyDescent="0.2">
      <c r="B34132" s="7" t="s">
        <v>34238</v>
      </c>
      <c r="F34132" s="7">
        <v>405</v>
      </c>
    </row>
    <row r="34133" spans="2:6" x14ac:dyDescent="0.2">
      <c r="B34133" s="7" t="s">
        <v>34239</v>
      </c>
      <c r="F34133" s="7">
        <v>361</v>
      </c>
    </row>
    <row r="34134" spans="2:6" x14ac:dyDescent="0.2">
      <c r="B34134" s="7" t="s">
        <v>34240</v>
      </c>
      <c r="F34134" s="7">
        <v>322</v>
      </c>
    </row>
    <row r="34135" spans="2:6" x14ac:dyDescent="0.2">
      <c r="B34135" s="7" t="s">
        <v>34241</v>
      </c>
      <c r="F34135" s="7">
        <v>369</v>
      </c>
    </row>
    <row r="34136" spans="2:6" x14ac:dyDescent="0.2">
      <c r="B34136" s="7" t="s">
        <v>34242</v>
      </c>
      <c r="F34136" s="7">
        <v>293</v>
      </c>
    </row>
    <row r="34137" spans="2:6" x14ac:dyDescent="0.2">
      <c r="B34137" s="7" t="s">
        <v>34243</v>
      </c>
      <c r="F34137" s="7">
        <v>327</v>
      </c>
    </row>
    <row r="34138" spans="2:6" x14ac:dyDescent="0.2">
      <c r="B34138" s="7" t="s">
        <v>34244</v>
      </c>
      <c r="F34138" s="7">
        <v>370</v>
      </c>
    </row>
    <row r="34139" spans="2:6" x14ac:dyDescent="0.2">
      <c r="B34139" s="7" t="s">
        <v>34245</v>
      </c>
      <c r="F34139" s="7">
        <v>160</v>
      </c>
    </row>
    <row r="34140" spans="2:6" x14ac:dyDescent="0.2">
      <c r="B34140" s="7" t="s">
        <v>34246</v>
      </c>
      <c r="F34140" s="7">
        <v>446</v>
      </c>
    </row>
    <row r="34141" spans="2:6" x14ac:dyDescent="0.2">
      <c r="B34141" s="7" t="s">
        <v>34247</v>
      </c>
      <c r="F34141" s="7">
        <v>163</v>
      </c>
    </row>
    <row r="34142" spans="2:6" x14ac:dyDescent="0.2">
      <c r="B34142" s="7" t="s">
        <v>34248</v>
      </c>
      <c r="F34142" s="7">
        <v>405</v>
      </c>
    </row>
    <row r="34143" spans="2:6" x14ac:dyDescent="0.2">
      <c r="B34143" s="7" t="s">
        <v>34249</v>
      </c>
      <c r="F34143" s="7">
        <v>308</v>
      </c>
    </row>
    <row r="34144" spans="2:6" x14ac:dyDescent="0.2">
      <c r="B34144" s="7" t="s">
        <v>34250</v>
      </c>
      <c r="F34144" s="7">
        <v>379</v>
      </c>
    </row>
    <row r="34145" spans="2:6" x14ac:dyDescent="0.2">
      <c r="B34145" s="7" t="s">
        <v>34251</v>
      </c>
      <c r="F34145" s="7">
        <v>325</v>
      </c>
    </row>
    <row r="34146" spans="2:6" x14ac:dyDescent="0.2">
      <c r="B34146" s="7" t="s">
        <v>34252</v>
      </c>
      <c r="F34146" s="7">
        <v>395</v>
      </c>
    </row>
    <row r="34147" spans="2:6" x14ac:dyDescent="0.2">
      <c r="B34147" s="7" t="s">
        <v>34253</v>
      </c>
      <c r="F34147" s="7">
        <v>420</v>
      </c>
    </row>
    <row r="34148" spans="2:6" x14ac:dyDescent="0.2">
      <c r="B34148" s="7" t="s">
        <v>34254</v>
      </c>
      <c r="F34148" s="7">
        <v>379</v>
      </c>
    </row>
    <row r="34149" spans="2:6" x14ac:dyDescent="0.2">
      <c r="B34149" s="7" t="s">
        <v>34255</v>
      </c>
      <c r="F34149" s="7">
        <v>404</v>
      </c>
    </row>
    <row r="34150" spans="2:6" x14ac:dyDescent="0.2">
      <c r="B34150" s="7" t="s">
        <v>34256</v>
      </c>
      <c r="F34150" s="7">
        <v>479</v>
      </c>
    </row>
    <row r="34151" spans="2:6" x14ac:dyDescent="0.2">
      <c r="B34151" s="7" t="s">
        <v>34257</v>
      </c>
      <c r="F34151" s="7">
        <v>413</v>
      </c>
    </row>
    <row r="34152" spans="2:6" x14ac:dyDescent="0.2">
      <c r="B34152" s="7" t="s">
        <v>34258</v>
      </c>
      <c r="F34152" s="7">
        <v>358</v>
      </c>
    </row>
    <row r="34153" spans="2:6" x14ac:dyDescent="0.2">
      <c r="B34153" s="7" t="s">
        <v>34259</v>
      </c>
      <c r="F34153" s="7">
        <v>324</v>
      </c>
    </row>
    <row r="34154" spans="2:6" x14ac:dyDescent="0.2">
      <c r="B34154" s="7" t="s">
        <v>34260</v>
      </c>
      <c r="F34154" s="7">
        <v>290</v>
      </c>
    </row>
    <row r="34155" spans="2:6" x14ac:dyDescent="0.2">
      <c r="B34155" s="7" t="s">
        <v>34261</v>
      </c>
      <c r="F34155" s="7">
        <v>328</v>
      </c>
    </row>
    <row r="34156" spans="2:6" x14ac:dyDescent="0.2">
      <c r="B34156" s="7" t="s">
        <v>34262</v>
      </c>
      <c r="F34156" s="7">
        <v>373</v>
      </c>
    </row>
    <row r="34157" spans="2:6" x14ac:dyDescent="0.2">
      <c r="B34157" s="7" t="s">
        <v>34263</v>
      </c>
      <c r="F34157" s="7">
        <v>441</v>
      </c>
    </row>
    <row r="34158" spans="2:6" x14ac:dyDescent="0.2">
      <c r="B34158" s="7" t="s">
        <v>34264</v>
      </c>
      <c r="F34158" s="7">
        <v>394</v>
      </c>
    </row>
    <row r="34159" spans="2:6" x14ac:dyDescent="0.2">
      <c r="B34159" s="7" t="s">
        <v>34265</v>
      </c>
      <c r="F34159" s="7">
        <v>441</v>
      </c>
    </row>
    <row r="34160" spans="2:6" x14ac:dyDescent="0.2">
      <c r="B34160" s="7" t="s">
        <v>34266</v>
      </c>
      <c r="F34160" s="7">
        <v>440</v>
      </c>
    </row>
    <row r="34161" spans="2:6" x14ac:dyDescent="0.2">
      <c r="B34161" s="7" t="s">
        <v>34267</v>
      </c>
      <c r="F34161" s="7">
        <v>408</v>
      </c>
    </row>
    <row r="34162" spans="2:6" x14ac:dyDescent="0.2">
      <c r="B34162" s="7" t="s">
        <v>34268</v>
      </c>
      <c r="F34162" s="7">
        <v>416</v>
      </c>
    </row>
    <row r="34163" spans="2:6" x14ac:dyDescent="0.2">
      <c r="B34163" s="7" t="s">
        <v>34269</v>
      </c>
      <c r="F34163" s="7">
        <v>400</v>
      </c>
    </row>
    <row r="34164" spans="2:6" x14ac:dyDescent="0.2">
      <c r="B34164" s="7" t="s">
        <v>34270</v>
      </c>
      <c r="F34164" s="7">
        <v>354</v>
      </c>
    </row>
    <row r="34165" spans="2:6" x14ac:dyDescent="0.2">
      <c r="B34165" s="7" t="s">
        <v>34271</v>
      </c>
      <c r="F34165" s="7">
        <v>369</v>
      </c>
    </row>
    <row r="34166" spans="2:6" x14ac:dyDescent="0.2">
      <c r="B34166" s="7" t="s">
        <v>34272</v>
      </c>
      <c r="F34166" s="7">
        <v>479</v>
      </c>
    </row>
    <row r="34167" spans="2:6" x14ac:dyDescent="0.2">
      <c r="B34167" s="7" t="s">
        <v>34273</v>
      </c>
      <c r="F34167" s="7">
        <v>338</v>
      </c>
    </row>
    <row r="34168" spans="2:6" x14ac:dyDescent="0.2">
      <c r="B34168" s="7" t="s">
        <v>34274</v>
      </c>
      <c r="F34168" s="7">
        <v>328</v>
      </c>
    </row>
    <row r="34169" spans="2:6" x14ac:dyDescent="0.2">
      <c r="B34169" s="7" t="s">
        <v>34275</v>
      </c>
      <c r="F34169" s="7">
        <v>402</v>
      </c>
    </row>
    <row r="34170" spans="2:6" x14ac:dyDescent="0.2">
      <c r="B34170" s="7" t="s">
        <v>34276</v>
      </c>
      <c r="F34170" s="7">
        <v>386</v>
      </c>
    </row>
    <row r="34171" spans="2:6" x14ac:dyDescent="0.2">
      <c r="B34171" s="7" t="s">
        <v>34277</v>
      </c>
      <c r="F34171" s="7">
        <v>398</v>
      </c>
    </row>
    <row r="34172" spans="2:6" x14ac:dyDescent="0.2">
      <c r="B34172" s="7" t="s">
        <v>34278</v>
      </c>
      <c r="F34172" s="7">
        <v>360</v>
      </c>
    </row>
    <row r="34173" spans="2:6" x14ac:dyDescent="0.2">
      <c r="B34173" s="7" t="s">
        <v>34279</v>
      </c>
      <c r="F34173" s="7">
        <v>434</v>
      </c>
    </row>
    <row r="34174" spans="2:6" x14ac:dyDescent="0.2">
      <c r="B34174" s="7" t="s">
        <v>34280</v>
      </c>
      <c r="F34174" s="7">
        <v>434</v>
      </c>
    </row>
    <row r="34175" spans="2:6" x14ac:dyDescent="0.2">
      <c r="B34175" s="7" t="s">
        <v>34281</v>
      </c>
      <c r="F34175" s="7">
        <v>319</v>
      </c>
    </row>
    <row r="34176" spans="2:6" x14ac:dyDescent="0.2">
      <c r="B34176" s="7" t="s">
        <v>34282</v>
      </c>
      <c r="F34176" s="7">
        <v>247</v>
      </c>
    </row>
    <row r="34177" spans="2:6" x14ac:dyDescent="0.2">
      <c r="B34177" s="7" t="s">
        <v>34283</v>
      </c>
      <c r="F34177" s="7">
        <v>385</v>
      </c>
    </row>
    <row r="34178" spans="2:6" x14ac:dyDescent="0.2">
      <c r="B34178" s="7" t="s">
        <v>34284</v>
      </c>
      <c r="F34178" s="7">
        <v>419</v>
      </c>
    </row>
    <row r="34179" spans="2:6" x14ac:dyDescent="0.2">
      <c r="B34179" s="7" t="s">
        <v>34285</v>
      </c>
      <c r="F34179" s="7">
        <v>398</v>
      </c>
    </row>
    <row r="34180" spans="2:6" x14ac:dyDescent="0.2">
      <c r="B34180" s="7" t="s">
        <v>34286</v>
      </c>
      <c r="F34180" s="7">
        <v>281</v>
      </c>
    </row>
    <row r="34181" spans="2:6" x14ac:dyDescent="0.2">
      <c r="B34181" s="7" t="s">
        <v>34287</v>
      </c>
      <c r="F34181" s="7">
        <v>370</v>
      </c>
    </row>
    <row r="34182" spans="2:6" x14ac:dyDescent="0.2">
      <c r="B34182" s="7" t="s">
        <v>34288</v>
      </c>
      <c r="F34182" s="7">
        <v>415</v>
      </c>
    </row>
    <row r="34183" spans="2:6" x14ac:dyDescent="0.2">
      <c r="B34183" s="7" t="s">
        <v>34289</v>
      </c>
      <c r="F34183" s="7">
        <v>366</v>
      </c>
    </row>
    <row r="34184" spans="2:6" x14ac:dyDescent="0.2">
      <c r="B34184" s="7" t="s">
        <v>34290</v>
      </c>
      <c r="F34184" s="7">
        <v>293</v>
      </c>
    </row>
    <row r="34185" spans="2:6" x14ac:dyDescent="0.2">
      <c r="B34185" s="7" t="s">
        <v>34291</v>
      </c>
      <c r="F34185" s="7">
        <v>394</v>
      </c>
    </row>
    <row r="34186" spans="2:6" x14ac:dyDescent="0.2">
      <c r="B34186" s="7" t="s">
        <v>34292</v>
      </c>
      <c r="F34186" s="7">
        <v>297</v>
      </c>
    </row>
    <row r="34187" spans="2:6" x14ac:dyDescent="0.2">
      <c r="B34187" s="7" t="s">
        <v>34293</v>
      </c>
      <c r="F34187" s="7">
        <v>420</v>
      </c>
    </row>
    <row r="34188" spans="2:6" x14ac:dyDescent="0.2">
      <c r="B34188" s="7" t="s">
        <v>34294</v>
      </c>
      <c r="F34188" s="7">
        <v>373</v>
      </c>
    </row>
    <row r="34189" spans="2:6" x14ac:dyDescent="0.2">
      <c r="B34189" s="7" t="s">
        <v>34295</v>
      </c>
      <c r="F34189" s="7">
        <v>425</v>
      </c>
    </row>
    <row r="34190" spans="2:6" x14ac:dyDescent="0.2">
      <c r="B34190" s="7" t="s">
        <v>34296</v>
      </c>
      <c r="F34190" s="7">
        <v>366</v>
      </c>
    </row>
    <row r="34191" spans="2:6" x14ac:dyDescent="0.2">
      <c r="B34191" s="7" t="s">
        <v>34297</v>
      </c>
      <c r="F34191" s="7">
        <v>305</v>
      </c>
    </row>
    <row r="34192" spans="2:6" x14ac:dyDescent="0.2">
      <c r="B34192" s="7" t="s">
        <v>34298</v>
      </c>
      <c r="F34192" s="7">
        <v>329</v>
      </c>
    </row>
    <row r="34193" spans="2:6" x14ac:dyDescent="0.2">
      <c r="B34193" s="7" t="s">
        <v>34299</v>
      </c>
      <c r="F34193" s="7">
        <v>303</v>
      </c>
    </row>
    <row r="34194" spans="2:6" x14ac:dyDescent="0.2">
      <c r="B34194" s="7" t="s">
        <v>34300</v>
      </c>
      <c r="F34194" s="7">
        <v>403</v>
      </c>
    </row>
    <row r="34195" spans="2:6" x14ac:dyDescent="0.2">
      <c r="B34195" s="7" t="s">
        <v>34301</v>
      </c>
      <c r="F34195" s="7">
        <v>401</v>
      </c>
    </row>
    <row r="34196" spans="2:6" x14ac:dyDescent="0.2">
      <c r="B34196" s="7" t="s">
        <v>34302</v>
      </c>
      <c r="F34196" s="7">
        <v>359</v>
      </c>
    </row>
    <row r="34197" spans="2:6" x14ac:dyDescent="0.2">
      <c r="B34197" s="7" t="s">
        <v>34303</v>
      </c>
      <c r="F34197" s="7">
        <v>240</v>
      </c>
    </row>
    <row r="34198" spans="2:6" x14ac:dyDescent="0.2">
      <c r="B34198" s="7" t="s">
        <v>34304</v>
      </c>
      <c r="F34198" s="7">
        <v>369</v>
      </c>
    </row>
    <row r="34199" spans="2:6" x14ac:dyDescent="0.2">
      <c r="B34199" s="7" t="s">
        <v>34305</v>
      </c>
      <c r="F34199" s="7">
        <v>377</v>
      </c>
    </row>
    <row r="34200" spans="2:6" x14ac:dyDescent="0.2">
      <c r="B34200" s="7" t="s">
        <v>34306</v>
      </c>
      <c r="F34200" s="7">
        <v>397</v>
      </c>
    </row>
    <row r="34201" spans="2:6" x14ac:dyDescent="0.2">
      <c r="B34201" s="7" t="s">
        <v>34307</v>
      </c>
      <c r="F34201" s="7">
        <v>410</v>
      </c>
    </row>
    <row r="34202" spans="2:6" x14ac:dyDescent="0.2">
      <c r="B34202" s="7" t="s">
        <v>34308</v>
      </c>
      <c r="F34202" s="7">
        <v>410</v>
      </c>
    </row>
    <row r="34203" spans="2:6" x14ac:dyDescent="0.2">
      <c r="B34203" s="7" t="s">
        <v>34309</v>
      </c>
      <c r="F34203" s="7">
        <v>295</v>
      </c>
    </row>
    <row r="34204" spans="2:6" x14ac:dyDescent="0.2">
      <c r="B34204" s="7" t="s">
        <v>34310</v>
      </c>
      <c r="F34204" s="7">
        <v>506</v>
      </c>
    </row>
    <row r="34205" spans="2:6" x14ac:dyDescent="0.2">
      <c r="B34205" s="7" t="s">
        <v>34311</v>
      </c>
      <c r="F34205" s="7">
        <v>541</v>
      </c>
    </row>
    <row r="34206" spans="2:6" x14ac:dyDescent="0.2">
      <c r="B34206" s="7" t="s">
        <v>34312</v>
      </c>
      <c r="F34206" s="7">
        <v>533</v>
      </c>
    </row>
    <row r="34207" spans="2:6" x14ac:dyDescent="0.2">
      <c r="B34207" s="7" t="s">
        <v>34313</v>
      </c>
      <c r="F34207" s="7">
        <v>460</v>
      </c>
    </row>
    <row r="34208" spans="2:6" x14ac:dyDescent="0.2">
      <c r="B34208" s="7" t="s">
        <v>34314</v>
      </c>
      <c r="F34208" s="7">
        <v>625</v>
      </c>
    </row>
    <row r="34209" spans="2:6" x14ac:dyDescent="0.2">
      <c r="B34209" s="7" t="s">
        <v>34315</v>
      </c>
      <c r="F34209" s="7">
        <v>274</v>
      </c>
    </row>
    <row r="34210" spans="2:6" x14ac:dyDescent="0.2">
      <c r="B34210" s="7" t="s">
        <v>34316</v>
      </c>
      <c r="F34210" s="7">
        <v>524</v>
      </c>
    </row>
    <row r="34211" spans="2:6" x14ac:dyDescent="0.2">
      <c r="B34211" s="7" t="s">
        <v>34317</v>
      </c>
      <c r="F34211" s="7">
        <v>425</v>
      </c>
    </row>
    <row r="34212" spans="2:6" x14ac:dyDescent="0.2">
      <c r="B34212" s="7" t="s">
        <v>34318</v>
      </c>
      <c r="F34212" s="7">
        <v>346</v>
      </c>
    </row>
    <row r="34213" spans="2:6" x14ac:dyDescent="0.2">
      <c r="B34213" s="7" t="s">
        <v>34319</v>
      </c>
      <c r="F34213" s="7">
        <v>369</v>
      </c>
    </row>
    <row r="34214" spans="2:6" x14ac:dyDescent="0.2">
      <c r="B34214" s="7" t="s">
        <v>34320</v>
      </c>
      <c r="F34214" s="7">
        <v>0</v>
      </c>
    </row>
    <row r="34215" spans="2:6" x14ac:dyDescent="0.2">
      <c r="B34215" s="7" t="s">
        <v>34321</v>
      </c>
      <c r="F34215" s="7">
        <v>641</v>
      </c>
    </row>
    <row r="34216" spans="2:6" x14ac:dyDescent="0.2">
      <c r="B34216" s="7" t="s">
        <v>34322</v>
      </c>
      <c r="F34216" s="7">
        <v>581</v>
      </c>
    </row>
    <row r="34217" spans="2:6" x14ac:dyDescent="0.2">
      <c r="B34217" s="7" t="s">
        <v>34323</v>
      </c>
      <c r="F34217" s="7">
        <v>536</v>
      </c>
    </row>
    <row r="34218" spans="2:6" x14ac:dyDescent="0.2">
      <c r="B34218" s="7" t="s">
        <v>34324</v>
      </c>
      <c r="F34218" s="7">
        <v>650</v>
      </c>
    </row>
    <row r="34219" spans="2:6" x14ac:dyDescent="0.2">
      <c r="B34219" s="7" t="s">
        <v>34325</v>
      </c>
      <c r="F34219" s="7">
        <v>411</v>
      </c>
    </row>
    <row r="34220" spans="2:6" x14ac:dyDescent="0.2">
      <c r="B34220" s="7" t="s">
        <v>34326</v>
      </c>
      <c r="F34220" s="7">
        <v>254</v>
      </c>
    </row>
    <row r="34221" spans="2:6" x14ac:dyDescent="0.2">
      <c r="B34221" s="7" t="s">
        <v>34327</v>
      </c>
      <c r="F34221" s="7">
        <v>512</v>
      </c>
    </row>
    <row r="34222" spans="2:6" x14ac:dyDescent="0.2">
      <c r="B34222" s="7" t="s">
        <v>34328</v>
      </c>
      <c r="F34222" s="7">
        <v>513</v>
      </c>
    </row>
    <row r="34223" spans="2:6" x14ac:dyDescent="0.2">
      <c r="B34223" s="7" t="s">
        <v>34329</v>
      </c>
      <c r="F34223" s="7">
        <v>502</v>
      </c>
    </row>
    <row r="34224" spans="2:6" x14ac:dyDescent="0.2">
      <c r="B34224" s="7" t="s">
        <v>34330</v>
      </c>
      <c r="F34224" s="7">
        <v>672</v>
      </c>
    </row>
    <row r="34225" spans="2:6" x14ac:dyDescent="0.2">
      <c r="B34225" s="7" t="s">
        <v>34331</v>
      </c>
      <c r="F34225" s="7">
        <v>504</v>
      </c>
    </row>
    <row r="34226" spans="2:6" x14ac:dyDescent="0.2">
      <c r="B34226" s="7" t="s">
        <v>34332</v>
      </c>
      <c r="F34226" s="7">
        <v>439</v>
      </c>
    </row>
    <row r="34227" spans="2:6" x14ac:dyDescent="0.2">
      <c r="B34227" s="7" t="s">
        <v>34333</v>
      </c>
      <c r="F34227" s="7">
        <v>531</v>
      </c>
    </row>
    <row r="34228" spans="2:6" x14ac:dyDescent="0.2">
      <c r="B34228" s="7" t="s">
        <v>34334</v>
      </c>
      <c r="F34228" s="7">
        <v>289</v>
      </c>
    </row>
    <row r="34229" spans="2:6" x14ac:dyDescent="0.2">
      <c r="B34229" s="7" t="s">
        <v>34335</v>
      </c>
      <c r="F34229" s="7">
        <v>400</v>
      </c>
    </row>
    <row r="34230" spans="2:6" x14ac:dyDescent="0.2">
      <c r="B34230" s="7" t="s">
        <v>34336</v>
      </c>
      <c r="F34230" s="7">
        <v>429</v>
      </c>
    </row>
    <row r="34231" spans="2:6" x14ac:dyDescent="0.2">
      <c r="B34231" s="7" t="s">
        <v>34337</v>
      </c>
      <c r="F34231" s="7">
        <v>405</v>
      </c>
    </row>
    <row r="34232" spans="2:6" x14ac:dyDescent="0.2">
      <c r="B34232" s="7" t="s">
        <v>34338</v>
      </c>
      <c r="F34232" s="7">
        <v>462</v>
      </c>
    </row>
    <row r="34233" spans="2:6" x14ac:dyDescent="0.2">
      <c r="B34233" s="7" t="s">
        <v>34339</v>
      </c>
      <c r="F34233" s="7">
        <v>496</v>
      </c>
    </row>
    <row r="34234" spans="2:6" x14ac:dyDescent="0.2">
      <c r="B34234" s="7" t="s">
        <v>34340</v>
      </c>
      <c r="F34234" s="7">
        <v>412</v>
      </c>
    </row>
    <row r="34235" spans="2:6" x14ac:dyDescent="0.2">
      <c r="B34235" s="7" t="s">
        <v>34341</v>
      </c>
      <c r="F34235" s="7">
        <v>482</v>
      </c>
    </row>
    <row r="34236" spans="2:6" x14ac:dyDescent="0.2">
      <c r="B34236" s="7" t="s">
        <v>34342</v>
      </c>
      <c r="F34236" s="7">
        <v>365</v>
      </c>
    </row>
    <row r="34237" spans="2:6" x14ac:dyDescent="0.2">
      <c r="B34237" s="7" t="s">
        <v>34343</v>
      </c>
      <c r="F34237" s="7">
        <v>441</v>
      </c>
    </row>
    <row r="34238" spans="2:6" x14ac:dyDescent="0.2">
      <c r="B34238" s="7" t="s">
        <v>34344</v>
      </c>
      <c r="F34238" s="7">
        <v>514</v>
      </c>
    </row>
    <row r="34239" spans="2:6" x14ac:dyDescent="0.2">
      <c r="B34239" s="7" t="s">
        <v>34345</v>
      </c>
      <c r="F34239" s="7">
        <v>266</v>
      </c>
    </row>
    <row r="34240" spans="2:6" x14ac:dyDescent="0.2">
      <c r="B34240" s="7" t="s">
        <v>34346</v>
      </c>
      <c r="F34240" s="7">
        <v>522</v>
      </c>
    </row>
    <row r="34241" spans="2:6" x14ac:dyDescent="0.2">
      <c r="B34241" s="7" t="s">
        <v>34347</v>
      </c>
      <c r="F34241" s="7">
        <v>278</v>
      </c>
    </row>
    <row r="34242" spans="2:6" x14ac:dyDescent="0.2">
      <c r="B34242" s="7" t="s">
        <v>34348</v>
      </c>
      <c r="F34242" s="7">
        <v>618</v>
      </c>
    </row>
    <row r="34243" spans="2:6" x14ac:dyDescent="0.2">
      <c r="B34243" s="7" t="s">
        <v>34349</v>
      </c>
      <c r="F34243" s="7">
        <v>512</v>
      </c>
    </row>
    <row r="34244" spans="2:6" x14ac:dyDescent="0.2">
      <c r="B34244" s="7" t="s">
        <v>34350</v>
      </c>
      <c r="F34244" s="7">
        <v>486</v>
      </c>
    </row>
    <row r="34245" spans="2:6" x14ac:dyDescent="0.2">
      <c r="B34245" s="7" t="s">
        <v>34351</v>
      </c>
      <c r="F34245" s="7">
        <v>453</v>
      </c>
    </row>
    <row r="34246" spans="2:6" x14ac:dyDescent="0.2">
      <c r="B34246" s="7" t="s">
        <v>34352</v>
      </c>
      <c r="F34246" s="7">
        <v>573</v>
      </c>
    </row>
    <row r="34247" spans="2:6" x14ac:dyDescent="0.2">
      <c r="B34247" s="7" t="s">
        <v>34353</v>
      </c>
      <c r="F34247" s="7">
        <v>514</v>
      </c>
    </row>
    <row r="34248" spans="2:6" x14ac:dyDescent="0.2">
      <c r="B34248" s="7" t="s">
        <v>34354</v>
      </c>
      <c r="F34248" s="7">
        <v>529</v>
      </c>
    </row>
    <row r="34249" spans="2:6" x14ac:dyDescent="0.2">
      <c r="B34249" s="7" t="s">
        <v>34355</v>
      </c>
      <c r="F34249" s="7">
        <v>576</v>
      </c>
    </row>
    <row r="34250" spans="2:6" x14ac:dyDescent="0.2">
      <c r="B34250" s="7" t="s">
        <v>34356</v>
      </c>
      <c r="F34250" s="7">
        <v>522</v>
      </c>
    </row>
    <row r="34251" spans="2:6" x14ac:dyDescent="0.2">
      <c r="B34251" s="7" t="s">
        <v>34357</v>
      </c>
      <c r="F34251" s="7">
        <v>616</v>
      </c>
    </row>
    <row r="34252" spans="2:6" x14ac:dyDescent="0.2">
      <c r="B34252" s="7" t="s">
        <v>34358</v>
      </c>
      <c r="F34252" s="7">
        <v>498</v>
      </c>
    </row>
    <row r="34253" spans="2:6" x14ac:dyDescent="0.2">
      <c r="B34253" s="7" t="s">
        <v>34359</v>
      </c>
      <c r="F34253" s="7">
        <v>531</v>
      </c>
    </row>
    <row r="34254" spans="2:6" x14ac:dyDescent="0.2">
      <c r="B34254" s="7" t="s">
        <v>34360</v>
      </c>
      <c r="F34254" s="7">
        <v>449</v>
      </c>
    </row>
    <row r="34255" spans="2:6" x14ac:dyDescent="0.2">
      <c r="B34255" s="7" t="s">
        <v>34361</v>
      </c>
      <c r="F34255" s="7">
        <v>554</v>
      </c>
    </row>
    <row r="34256" spans="2:6" x14ac:dyDescent="0.2">
      <c r="B34256" s="7" t="s">
        <v>34362</v>
      </c>
      <c r="F34256" s="7">
        <v>424</v>
      </c>
    </row>
    <row r="34257" spans="2:6" x14ac:dyDescent="0.2">
      <c r="B34257" s="7" t="s">
        <v>34363</v>
      </c>
      <c r="F34257" s="7">
        <v>639</v>
      </c>
    </row>
    <row r="34258" spans="2:6" x14ac:dyDescent="0.2">
      <c r="B34258" s="7" t="s">
        <v>34364</v>
      </c>
      <c r="F34258" s="7">
        <v>493</v>
      </c>
    </row>
    <row r="34259" spans="2:6" x14ac:dyDescent="0.2">
      <c r="B34259" s="7" t="s">
        <v>34365</v>
      </c>
      <c r="F34259" s="7">
        <v>591</v>
      </c>
    </row>
    <row r="34260" spans="2:6" x14ac:dyDescent="0.2">
      <c r="B34260" s="7" t="s">
        <v>34366</v>
      </c>
      <c r="F34260" s="7">
        <v>543</v>
      </c>
    </row>
    <row r="34261" spans="2:6" x14ac:dyDescent="0.2">
      <c r="B34261" s="7" t="s">
        <v>34367</v>
      </c>
      <c r="F34261" s="7">
        <v>538</v>
      </c>
    </row>
    <row r="34262" spans="2:6" x14ac:dyDescent="0.2">
      <c r="B34262" s="7" t="s">
        <v>34368</v>
      </c>
      <c r="F34262" s="7">
        <v>558</v>
      </c>
    </row>
    <row r="34263" spans="2:6" x14ac:dyDescent="0.2">
      <c r="B34263" s="7" t="s">
        <v>34369</v>
      </c>
      <c r="F34263" s="7">
        <v>658</v>
      </c>
    </row>
    <row r="34264" spans="2:6" x14ac:dyDescent="0.2">
      <c r="B34264" s="7" t="s">
        <v>34370</v>
      </c>
      <c r="F34264" s="7">
        <v>434</v>
      </c>
    </row>
    <row r="34265" spans="2:6" x14ac:dyDescent="0.2">
      <c r="B34265" s="7" t="s">
        <v>34371</v>
      </c>
      <c r="F34265" s="7">
        <v>472</v>
      </c>
    </row>
    <row r="34266" spans="2:6" x14ac:dyDescent="0.2">
      <c r="B34266" s="7" t="s">
        <v>34372</v>
      </c>
      <c r="F34266" s="7">
        <v>529</v>
      </c>
    </row>
    <row r="34267" spans="2:6" x14ac:dyDescent="0.2">
      <c r="B34267" s="7" t="s">
        <v>34373</v>
      </c>
      <c r="F34267" s="7">
        <v>452</v>
      </c>
    </row>
    <row r="34268" spans="2:6" x14ac:dyDescent="0.2">
      <c r="B34268" s="7" t="s">
        <v>34374</v>
      </c>
      <c r="F34268" s="7">
        <v>458</v>
      </c>
    </row>
    <row r="34269" spans="2:6" x14ac:dyDescent="0.2">
      <c r="B34269" s="7" t="s">
        <v>34375</v>
      </c>
      <c r="F34269" s="7">
        <v>518</v>
      </c>
    </row>
    <row r="34270" spans="2:6" x14ac:dyDescent="0.2">
      <c r="B34270" s="7" t="s">
        <v>34376</v>
      </c>
      <c r="F34270" s="7">
        <v>442</v>
      </c>
    </row>
    <row r="34271" spans="2:6" x14ac:dyDescent="0.2">
      <c r="B34271" s="7" t="s">
        <v>34377</v>
      </c>
      <c r="F34271" s="7">
        <v>478</v>
      </c>
    </row>
    <row r="34272" spans="2:6" x14ac:dyDescent="0.2">
      <c r="B34272" s="7" t="s">
        <v>34378</v>
      </c>
      <c r="F34272" s="7">
        <v>531</v>
      </c>
    </row>
    <row r="34273" spans="2:6" x14ac:dyDescent="0.2">
      <c r="B34273" s="7" t="s">
        <v>34379</v>
      </c>
      <c r="F34273" s="7">
        <v>596</v>
      </c>
    </row>
    <row r="34274" spans="2:6" x14ac:dyDescent="0.2">
      <c r="B34274" s="7" t="s">
        <v>34380</v>
      </c>
      <c r="F34274" s="7">
        <v>590</v>
      </c>
    </row>
    <row r="34275" spans="2:6" x14ac:dyDescent="0.2">
      <c r="B34275" s="7" t="s">
        <v>34381</v>
      </c>
      <c r="F34275" s="7">
        <v>492</v>
      </c>
    </row>
    <row r="34276" spans="2:6" x14ac:dyDescent="0.2">
      <c r="B34276" s="7" t="s">
        <v>34382</v>
      </c>
      <c r="F34276" s="7">
        <v>356</v>
      </c>
    </row>
    <row r="34277" spans="2:6" x14ac:dyDescent="0.2">
      <c r="B34277" s="7" t="s">
        <v>34383</v>
      </c>
      <c r="F34277" s="7">
        <v>631</v>
      </c>
    </row>
    <row r="34278" spans="2:6" x14ac:dyDescent="0.2">
      <c r="B34278" s="7" t="s">
        <v>34384</v>
      </c>
      <c r="F34278" s="7">
        <v>572</v>
      </c>
    </row>
    <row r="34279" spans="2:6" x14ac:dyDescent="0.2">
      <c r="B34279" s="7" t="s">
        <v>34385</v>
      </c>
      <c r="F34279" s="7">
        <v>445</v>
      </c>
    </row>
    <row r="34280" spans="2:6" x14ac:dyDescent="0.2">
      <c r="B34280" s="7" t="s">
        <v>34386</v>
      </c>
      <c r="F34280" s="7">
        <v>365</v>
      </c>
    </row>
    <row r="34281" spans="2:6" x14ac:dyDescent="0.2">
      <c r="B34281" s="7" t="s">
        <v>34387</v>
      </c>
      <c r="F34281" s="7">
        <v>597</v>
      </c>
    </row>
    <row r="34282" spans="2:6" x14ac:dyDescent="0.2">
      <c r="B34282" s="7" t="s">
        <v>34388</v>
      </c>
      <c r="F34282" s="7">
        <v>437</v>
      </c>
    </row>
    <row r="34283" spans="2:6" x14ac:dyDescent="0.2">
      <c r="B34283" s="7" t="s">
        <v>34389</v>
      </c>
      <c r="F34283" s="7">
        <v>633</v>
      </c>
    </row>
    <row r="34284" spans="2:6" x14ac:dyDescent="0.2">
      <c r="B34284" s="7" t="s">
        <v>34390</v>
      </c>
      <c r="F34284" s="7">
        <v>521</v>
      </c>
    </row>
    <row r="34285" spans="2:6" x14ac:dyDescent="0.2">
      <c r="B34285" s="7" t="s">
        <v>34391</v>
      </c>
      <c r="F34285" s="7">
        <v>550</v>
      </c>
    </row>
    <row r="34286" spans="2:6" x14ac:dyDescent="0.2">
      <c r="B34286" s="7" t="s">
        <v>34392</v>
      </c>
      <c r="F34286" s="7">
        <v>410</v>
      </c>
    </row>
    <row r="34287" spans="2:6" x14ac:dyDescent="0.2">
      <c r="B34287" s="7" t="s">
        <v>34393</v>
      </c>
      <c r="F34287" s="7">
        <v>572</v>
      </c>
    </row>
    <row r="34288" spans="2:6" x14ac:dyDescent="0.2">
      <c r="B34288" s="7" t="s">
        <v>34394</v>
      </c>
      <c r="F34288" s="7">
        <v>524</v>
      </c>
    </row>
    <row r="34289" spans="2:6" x14ac:dyDescent="0.2">
      <c r="B34289" s="7" t="s">
        <v>34395</v>
      </c>
      <c r="F34289" s="7">
        <v>430</v>
      </c>
    </row>
    <row r="34290" spans="2:6" x14ac:dyDescent="0.2">
      <c r="B34290" s="7" t="s">
        <v>34396</v>
      </c>
      <c r="F34290" s="7">
        <v>564</v>
      </c>
    </row>
    <row r="34291" spans="2:6" x14ac:dyDescent="0.2">
      <c r="B34291" s="7" t="s">
        <v>34397</v>
      </c>
      <c r="F34291" s="7">
        <v>527</v>
      </c>
    </row>
    <row r="34292" spans="2:6" x14ac:dyDescent="0.2">
      <c r="B34292" s="7" t="s">
        <v>34398</v>
      </c>
      <c r="F34292" s="7">
        <v>546</v>
      </c>
    </row>
    <row r="34293" spans="2:6" x14ac:dyDescent="0.2">
      <c r="B34293" s="7" t="s">
        <v>34399</v>
      </c>
      <c r="F34293" s="7">
        <v>438</v>
      </c>
    </row>
    <row r="34294" spans="2:6" x14ac:dyDescent="0.2">
      <c r="B34294" s="7" t="s">
        <v>34400</v>
      </c>
      <c r="F34294" s="7">
        <v>551</v>
      </c>
    </row>
    <row r="34295" spans="2:6" x14ac:dyDescent="0.2">
      <c r="B34295" s="7" t="s">
        <v>34401</v>
      </c>
      <c r="F34295" s="7">
        <v>552</v>
      </c>
    </row>
    <row r="34296" spans="2:6" x14ac:dyDescent="0.2">
      <c r="B34296" s="7" t="s">
        <v>34402</v>
      </c>
      <c r="F34296" s="7">
        <v>525</v>
      </c>
    </row>
    <row r="34297" spans="2:6" x14ac:dyDescent="0.2">
      <c r="B34297" s="7" t="s">
        <v>34403</v>
      </c>
      <c r="F34297" s="7">
        <v>314</v>
      </c>
    </row>
    <row r="34298" spans="2:6" x14ac:dyDescent="0.2">
      <c r="B34298" s="7" t="s">
        <v>34404</v>
      </c>
      <c r="F34298" s="7">
        <v>364</v>
      </c>
    </row>
    <row r="34299" spans="2:6" x14ac:dyDescent="0.2">
      <c r="B34299" s="7" t="s">
        <v>34405</v>
      </c>
      <c r="F34299" s="7">
        <v>470</v>
      </c>
    </row>
    <row r="34300" spans="2:6" x14ac:dyDescent="0.2">
      <c r="B34300" s="7" t="s">
        <v>34406</v>
      </c>
      <c r="F34300" s="7">
        <v>603</v>
      </c>
    </row>
    <row r="34301" spans="2:6" x14ac:dyDescent="0.2">
      <c r="B34301" s="7" t="s">
        <v>34407</v>
      </c>
      <c r="F34301" s="7">
        <v>544</v>
      </c>
    </row>
    <row r="34302" spans="2:6" x14ac:dyDescent="0.2">
      <c r="B34302" s="7" t="s">
        <v>34408</v>
      </c>
      <c r="F34302" s="7">
        <v>659</v>
      </c>
    </row>
    <row r="34303" spans="2:6" x14ac:dyDescent="0.2">
      <c r="B34303" s="7" t="s">
        <v>34409</v>
      </c>
      <c r="F34303" s="7">
        <v>503</v>
      </c>
    </row>
    <row r="34304" spans="2:6" x14ac:dyDescent="0.2">
      <c r="B34304" s="7" t="s">
        <v>34410</v>
      </c>
      <c r="F34304" s="7">
        <v>374</v>
      </c>
    </row>
    <row r="34305" spans="2:6" x14ac:dyDescent="0.2">
      <c r="B34305" s="7" t="s">
        <v>34411</v>
      </c>
      <c r="F34305" s="7">
        <v>384</v>
      </c>
    </row>
    <row r="34306" spans="2:6" x14ac:dyDescent="0.2">
      <c r="B34306" s="7" t="s">
        <v>34412</v>
      </c>
      <c r="F34306" s="7">
        <v>422</v>
      </c>
    </row>
    <row r="34307" spans="2:6" x14ac:dyDescent="0.2">
      <c r="B34307" s="7" t="s">
        <v>34413</v>
      </c>
      <c r="F34307" s="7">
        <v>328</v>
      </c>
    </row>
    <row r="34308" spans="2:6" x14ac:dyDescent="0.2">
      <c r="B34308" s="7" t="s">
        <v>34414</v>
      </c>
      <c r="F34308" s="7">
        <v>428</v>
      </c>
    </row>
    <row r="34309" spans="2:6" x14ac:dyDescent="0.2">
      <c r="B34309" s="7" t="s">
        <v>34415</v>
      </c>
      <c r="F34309" s="7">
        <v>312</v>
      </c>
    </row>
    <row r="34310" spans="2:6" x14ac:dyDescent="0.2">
      <c r="B34310" s="7" t="s">
        <v>34416</v>
      </c>
      <c r="F34310" s="7">
        <v>427</v>
      </c>
    </row>
    <row r="34311" spans="2:6" x14ac:dyDescent="0.2">
      <c r="B34311" s="7" t="s">
        <v>34417</v>
      </c>
      <c r="F34311" s="7">
        <v>264</v>
      </c>
    </row>
    <row r="34312" spans="2:6" x14ac:dyDescent="0.2">
      <c r="B34312" s="7" t="s">
        <v>34418</v>
      </c>
      <c r="F34312" s="7">
        <v>206</v>
      </c>
    </row>
    <row r="34313" spans="2:6" x14ac:dyDescent="0.2">
      <c r="B34313" s="7" t="s">
        <v>34419</v>
      </c>
      <c r="F34313" s="7">
        <v>262</v>
      </c>
    </row>
    <row r="34314" spans="2:6" x14ac:dyDescent="0.2">
      <c r="B34314" s="7" t="s">
        <v>34420</v>
      </c>
      <c r="F34314" s="7">
        <v>0</v>
      </c>
    </row>
    <row r="34315" spans="2:6" x14ac:dyDescent="0.2">
      <c r="B34315" s="7" t="s">
        <v>34421</v>
      </c>
      <c r="F34315" s="7">
        <v>392</v>
      </c>
    </row>
    <row r="34316" spans="2:6" x14ac:dyDescent="0.2">
      <c r="B34316" s="7" t="s">
        <v>34422</v>
      </c>
      <c r="F34316" s="7">
        <v>382</v>
      </c>
    </row>
    <row r="34317" spans="2:6" x14ac:dyDescent="0.2">
      <c r="B34317" s="7" t="s">
        <v>34423</v>
      </c>
      <c r="F34317" s="7">
        <v>431</v>
      </c>
    </row>
    <row r="34318" spans="2:6" x14ac:dyDescent="0.2">
      <c r="B34318" s="7" t="s">
        <v>34424</v>
      </c>
      <c r="F34318" s="7">
        <v>478</v>
      </c>
    </row>
    <row r="34319" spans="2:6" x14ac:dyDescent="0.2">
      <c r="B34319" s="7" t="s">
        <v>34425</v>
      </c>
      <c r="F34319" s="7">
        <v>363</v>
      </c>
    </row>
    <row r="34320" spans="2:6" x14ac:dyDescent="0.2">
      <c r="B34320" s="7" t="s">
        <v>34426</v>
      </c>
      <c r="F34320" s="7">
        <v>182</v>
      </c>
    </row>
    <row r="34321" spans="2:6" x14ac:dyDescent="0.2">
      <c r="B34321" s="7" t="s">
        <v>34427</v>
      </c>
      <c r="F34321" s="7">
        <v>388</v>
      </c>
    </row>
    <row r="34322" spans="2:6" x14ac:dyDescent="0.2">
      <c r="B34322" s="7" t="s">
        <v>34428</v>
      </c>
      <c r="F34322" s="7">
        <v>425</v>
      </c>
    </row>
    <row r="34323" spans="2:6" x14ac:dyDescent="0.2">
      <c r="B34323" s="7" t="s">
        <v>34429</v>
      </c>
      <c r="F34323" s="7">
        <v>288</v>
      </c>
    </row>
    <row r="34324" spans="2:6" x14ac:dyDescent="0.2">
      <c r="B34324" s="7" t="s">
        <v>34430</v>
      </c>
      <c r="F34324" s="7">
        <v>518</v>
      </c>
    </row>
    <row r="34325" spans="2:6" x14ac:dyDescent="0.2">
      <c r="B34325" s="7" t="s">
        <v>34431</v>
      </c>
      <c r="F34325" s="7">
        <v>370</v>
      </c>
    </row>
    <row r="34326" spans="2:6" x14ac:dyDescent="0.2">
      <c r="B34326" s="7" t="s">
        <v>34432</v>
      </c>
      <c r="F34326" s="7">
        <v>326</v>
      </c>
    </row>
    <row r="34327" spans="2:6" x14ac:dyDescent="0.2">
      <c r="B34327" s="7" t="s">
        <v>34433</v>
      </c>
      <c r="F34327" s="7">
        <v>311</v>
      </c>
    </row>
    <row r="34328" spans="2:6" x14ac:dyDescent="0.2">
      <c r="B34328" s="7" t="s">
        <v>34434</v>
      </c>
      <c r="F34328" s="7">
        <v>255</v>
      </c>
    </row>
    <row r="34329" spans="2:6" x14ac:dyDescent="0.2">
      <c r="B34329" s="7" t="s">
        <v>34435</v>
      </c>
      <c r="F34329" s="7">
        <v>321</v>
      </c>
    </row>
    <row r="34330" spans="2:6" x14ac:dyDescent="0.2">
      <c r="B34330" s="7" t="s">
        <v>34436</v>
      </c>
      <c r="F34330" s="7">
        <v>279</v>
      </c>
    </row>
    <row r="34331" spans="2:6" x14ac:dyDescent="0.2">
      <c r="B34331" s="7" t="s">
        <v>34437</v>
      </c>
      <c r="F34331" s="7">
        <v>426</v>
      </c>
    </row>
    <row r="34332" spans="2:6" x14ac:dyDescent="0.2">
      <c r="B34332" s="7" t="s">
        <v>34438</v>
      </c>
      <c r="F34332" s="7">
        <v>299</v>
      </c>
    </row>
    <row r="34333" spans="2:6" x14ac:dyDescent="0.2">
      <c r="B34333" s="7" t="s">
        <v>34439</v>
      </c>
      <c r="F34333" s="7">
        <v>340</v>
      </c>
    </row>
    <row r="34334" spans="2:6" x14ac:dyDescent="0.2">
      <c r="B34334" s="7" t="s">
        <v>34440</v>
      </c>
      <c r="F34334" s="7">
        <v>362</v>
      </c>
    </row>
    <row r="34335" spans="2:6" x14ac:dyDescent="0.2">
      <c r="B34335" s="7" t="s">
        <v>34441</v>
      </c>
      <c r="F34335" s="7">
        <v>415</v>
      </c>
    </row>
    <row r="34336" spans="2:6" x14ac:dyDescent="0.2">
      <c r="B34336" s="7" t="s">
        <v>34442</v>
      </c>
      <c r="F34336" s="7">
        <v>359</v>
      </c>
    </row>
    <row r="34337" spans="2:6" x14ac:dyDescent="0.2">
      <c r="B34337" s="7" t="s">
        <v>34443</v>
      </c>
      <c r="F34337" s="7">
        <v>433</v>
      </c>
    </row>
    <row r="34338" spans="2:6" x14ac:dyDescent="0.2">
      <c r="B34338" s="7" t="s">
        <v>34444</v>
      </c>
      <c r="F34338" s="7">
        <v>332</v>
      </c>
    </row>
    <row r="34339" spans="2:6" x14ac:dyDescent="0.2">
      <c r="B34339" s="7" t="s">
        <v>34445</v>
      </c>
      <c r="F34339" s="7">
        <v>190</v>
      </c>
    </row>
    <row r="34340" spans="2:6" x14ac:dyDescent="0.2">
      <c r="B34340" s="7" t="s">
        <v>34446</v>
      </c>
      <c r="F34340" s="7">
        <v>416</v>
      </c>
    </row>
    <row r="34341" spans="2:6" x14ac:dyDescent="0.2">
      <c r="B34341" s="7" t="s">
        <v>34447</v>
      </c>
      <c r="F34341" s="7">
        <v>271</v>
      </c>
    </row>
    <row r="34342" spans="2:6" x14ac:dyDescent="0.2">
      <c r="B34342" s="7" t="s">
        <v>34448</v>
      </c>
      <c r="F34342" s="7">
        <v>470</v>
      </c>
    </row>
    <row r="34343" spans="2:6" x14ac:dyDescent="0.2">
      <c r="B34343" s="7" t="s">
        <v>34449</v>
      </c>
      <c r="F34343" s="7">
        <v>326</v>
      </c>
    </row>
    <row r="34344" spans="2:6" x14ac:dyDescent="0.2">
      <c r="B34344" s="7" t="s">
        <v>34450</v>
      </c>
      <c r="F34344" s="7">
        <v>350</v>
      </c>
    </row>
    <row r="34345" spans="2:6" x14ac:dyDescent="0.2">
      <c r="B34345" s="7" t="s">
        <v>34451</v>
      </c>
      <c r="F34345" s="7">
        <v>333</v>
      </c>
    </row>
    <row r="34346" spans="2:6" x14ac:dyDescent="0.2">
      <c r="B34346" s="7" t="s">
        <v>34452</v>
      </c>
      <c r="F34346" s="7">
        <v>455</v>
      </c>
    </row>
    <row r="34347" spans="2:6" x14ac:dyDescent="0.2">
      <c r="B34347" s="7" t="s">
        <v>34453</v>
      </c>
      <c r="F34347" s="7">
        <v>455</v>
      </c>
    </row>
    <row r="34348" spans="2:6" x14ac:dyDescent="0.2">
      <c r="B34348" s="7" t="s">
        <v>34454</v>
      </c>
      <c r="F34348" s="7">
        <v>365</v>
      </c>
    </row>
    <row r="34349" spans="2:6" x14ac:dyDescent="0.2">
      <c r="B34349" s="7" t="s">
        <v>34455</v>
      </c>
      <c r="F34349" s="7">
        <v>396</v>
      </c>
    </row>
    <row r="34350" spans="2:6" x14ac:dyDescent="0.2">
      <c r="B34350" s="7" t="s">
        <v>34456</v>
      </c>
      <c r="F34350" s="7">
        <v>499</v>
      </c>
    </row>
    <row r="34351" spans="2:6" x14ac:dyDescent="0.2">
      <c r="B34351" s="7" t="s">
        <v>34457</v>
      </c>
      <c r="F34351" s="7">
        <v>379</v>
      </c>
    </row>
    <row r="34352" spans="2:6" x14ac:dyDescent="0.2">
      <c r="B34352" s="7" t="s">
        <v>34458</v>
      </c>
      <c r="F34352" s="7">
        <v>411</v>
      </c>
    </row>
    <row r="34353" spans="2:6" x14ac:dyDescent="0.2">
      <c r="B34353" s="7" t="s">
        <v>34459</v>
      </c>
      <c r="F34353" s="7">
        <v>400</v>
      </c>
    </row>
    <row r="34354" spans="2:6" x14ac:dyDescent="0.2">
      <c r="B34354" s="7" t="s">
        <v>34460</v>
      </c>
      <c r="F34354" s="7">
        <v>397</v>
      </c>
    </row>
    <row r="34355" spans="2:6" x14ac:dyDescent="0.2">
      <c r="B34355" s="7" t="s">
        <v>34461</v>
      </c>
      <c r="F34355" s="7">
        <v>448</v>
      </c>
    </row>
    <row r="34356" spans="2:6" x14ac:dyDescent="0.2">
      <c r="B34356" s="7" t="s">
        <v>34462</v>
      </c>
      <c r="F34356" s="7">
        <v>361</v>
      </c>
    </row>
    <row r="34357" spans="2:6" x14ac:dyDescent="0.2">
      <c r="B34357" s="7" t="s">
        <v>34463</v>
      </c>
      <c r="F34357" s="7">
        <v>467</v>
      </c>
    </row>
    <row r="34358" spans="2:6" x14ac:dyDescent="0.2">
      <c r="B34358" s="7" t="s">
        <v>34464</v>
      </c>
      <c r="F34358" s="7">
        <v>373</v>
      </c>
    </row>
    <row r="34359" spans="2:6" x14ac:dyDescent="0.2">
      <c r="B34359" s="7" t="s">
        <v>34465</v>
      </c>
      <c r="F34359" s="7">
        <v>474</v>
      </c>
    </row>
    <row r="34360" spans="2:6" x14ac:dyDescent="0.2">
      <c r="B34360" s="7" t="s">
        <v>34466</v>
      </c>
      <c r="F34360" s="7">
        <v>375</v>
      </c>
    </row>
    <row r="34361" spans="2:6" x14ac:dyDescent="0.2">
      <c r="B34361" s="7" t="s">
        <v>34467</v>
      </c>
      <c r="F34361" s="7">
        <v>416</v>
      </c>
    </row>
    <row r="34362" spans="2:6" x14ac:dyDescent="0.2">
      <c r="B34362" s="7" t="s">
        <v>34468</v>
      </c>
      <c r="F34362" s="7">
        <v>403</v>
      </c>
    </row>
    <row r="34363" spans="2:6" x14ac:dyDescent="0.2">
      <c r="B34363" s="7" t="s">
        <v>34469</v>
      </c>
      <c r="F34363" s="7">
        <v>494</v>
      </c>
    </row>
    <row r="34364" spans="2:6" x14ac:dyDescent="0.2">
      <c r="B34364" s="7" t="s">
        <v>34470</v>
      </c>
      <c r="F34364" s="7">
        <v>277</v>
      </c>
    </row>
    <row r="34365" spans="2:6" x14ac:dyDescent="0.2">
      <c r="B34365" s="7" t="s">
        <v>34471</v>
      </c>
      <c r="F34365" s="7">
        <v>394</v>
      </c>
    </row>
    <row r="34366" spans="2:6" x14ac:dyDescent="0.2">
      <c r="B34366" s="7" t="s">
        <v>34472</v>
      </c>
      <c r="F34366" s="7">
        <v>292</v>
      </c>
    </row>
    <row r="34367" spans="2:6" x14ac:dyDescent="0.2">
      <c r="B34367" s="7" t="s">
        <v>34473</v>
      </c>
      <c r="F34367" s="7">
        <v>344</v>
      </c>
    </row>
    <row r="34368" spans="2:6" x14ac:dyDescent="0.2">
      <c r="B34368" s="7" t="s">
        <v>34474</v>
      </c>
      <c r="F34368" s="7">
        <v>422</v>
      </c>
    </row>
    <row r="34369" spans="2:6" x14ac:dyDescent="0.2">
      <c r="B34369" s="7" t="s">
        <v>34475</v>
      </c>
      <c r="F34369" s="7">
        <v>423</v>
      </c>
    </row>
    <row r="34370" spans="2:6" x14ac:dyDescent="0.2">
      <c r="B34370" s="7" t="s">
        <v>34476</v>
      </c>
      <c r="F34370" s="7">
        <v>350</v>
      </c>
    </row>
    <row r="34371" spans="2:6" x14ac:dyDescent="0.2">
      <c r="B34371" s="7" t="s">
        <v>34477</v>
      </c>
      <c r="F34371" s="7">
        <v>424</v>
      </c>
    </row>
    <row r="34372" spans="2:6" x14ac:dyDescent="0.2">
      <c r="B34372" s="7" t="s">
        <v>34478</v>
      </c>
      <c r="F34372" s="7">
        <v>432</v>
      </c>
    </row>
    <row r="34373" spans="2:6" x14ac:dyDescent="0.2">
      <c r="B34373" s="7" t="s">
        <v>34479</v>
      </c>
      <c r="F34373" s="7">
        <v>503</v>
      </c>
    </row>
    <row r="34374" spans="2:6" x14ac:dyDescent="0.2">
      <c r="B34374" s="7" t="s">
        <v>34480</v>
      </c>
      <c r="F34374" s="7">
        <v>476</v>
      </c>
    </row>
    <row r="34375" spans="2:6" x14ac:dyDescent="0.2">
      <c r="B34375" s="7" t="s">
        <v>34481</v>
      </c>
      <c r="F34375" s="7">
        <v>381</v>
      </c>
    </row>
    <row r="34376" spans="2:6" x14ac:dyDescent="0.2">
      <c r="B34376" s="7" t="s">
        <v>34482</v>
      </c>
      <c r="F34376" s="7">
        <v>369</v>
      </c>
    </row>
    <row r="34377" spans="2:6" x14ac:dyDescent="0.2">
      <c r="B34377" s="7" t="s">
        <v>34483</v>
      </c>
      <c r="F34377" s="7">
        <v>368</v>
      </c>
    </row>
    <row r="34378" spans="2:6" x14ac:dyDescent="0.2">
      <c r="B34378" s="7" t="s">
        <v>34484</v>
      </c>
      <c r="F34378" s="7">
        <v>397</v>
      </c>
    </row>
    <row r="34379" spans="2:6" x14ac:dyDescent="0.2">
      <c r="B34379" s="7" t="s">
        <v>34485</v>
      </c>
      <c r="F34379" s="7">
        <v>375</v>
      </c>
    </row>
    <row r="34380" spans="2:6" x14ac:dyDescent="0.2">
      <c r="B34380" s="7" t="s">
        <v>34486</v>
      </c>
      <c r="F34380" s="7">
        <v>245</v>
      </c>
    </row>
    <row r="34381" spans="2:6" x14ac:dyDescent="0.2">
      <c r="B34381" s="7" t="s">
        <v>34487</v>
      </c>
      <c r="F34381" s="7">
        <v>457</v>
      </c>
    </row>
    <row r="34382" spans="2:6" x14ac:dyDescent="0.2">
      <c r="B34382" s="7" t="s">
        <v>34488</v>
      </c>
      <c r="F34382" s="7">
        <v>403</v>
      </c>
    </row>
    <row r="34383" spans="2:6" x14ac:dyDescent="0.2">
      <c r="B34383" s="7" t="s">
        <v>34489</v>
      </c>
      <c r="F34383" s="7">
        <v>495</v>
      </c>
    </row>
    <row r="34384" spans="2:6" x14ac:dyDescent="0.2">
      <c r="B34384" s="7" t="s">
        <v>34490</v>
      </c>
      <c r="F34384" s="7">
        <v>312</v>
      </c>
    </row>
    <row r="34385" spans="2:6" x14ac:dyDescent="0.2">
      <c r="B34385" s="7" t="s">
        <v>34491</v>
      </c>
      <c r="F34385" s="7">
        <v>405</v>
      </c>
    </row>
    <row r="34386" spans="2:6" x14ac:dyDescent="0.2">
      <c r="B34386" s="7" t="s">
        <v>34492</v>
      </c>
      <c r="F34386" s="7">
        <v>315</v>
      </c>
    </row>
    <row r="34387" spans="2:6" x14ac:dyDescent="0.2">
      <c r="B34387" s="7" t="s">
        <v>34493</v>
      </c>
      <c r="F34387" s="7">
        <v>430</v>
      </c>
    </row>
    <row r="34388" spans="2:6" x14ac:dyDescent="0.2">
      <c r="B34388" s="7" t="s">
        <v>34494</v>
      </c>
      <c r="F34388" s="7">
        <v>442</v>
      </c>
    </row>
    <row r="34389" spans="2:6" x14ac:dyDescent="0.2">
      <c r="B34389" s="7" t="s">
        <v>34495</v>
      </c>
      <c r="F34389" s="7">
        <v>455</v>
      </c>
    </row>
    <row r="34390" spans="2:6" x14ac:dyDescent="0.2">
      <c r="B34390" s="7" t="s">
        <v>34496</v>
      </c>
      <c r="F34390" s="7">
        <v>382</v>
      </c>
    </row>
    <row r="34391" spans="2:6" x14ac:dyDescent="0.2">
      <c r="B34391" s="7" t="s">
        <v>34497</v>
      </c>
      <c r="F34391" s="7">
        <v>502</v>
      </c>
    </row>
    <row r="34392" spans="2:6" x14ac:dyDescent="0.2">
      <c r="B34392" s="7" t="s">
        <v>34498</v>
      </c>
      <c r="F34392" s="7">
        <v>347</v>
      </c>
    </row>
    <row r="34393" spans="2:6" x14ac:dyDescent="0.2">
      <c r="B34393" s="7" t="s">
        <v>34499</v>
      </c>
      <c r="F34393" s="7">
        <v>347</v>
      </c>
    </row>
    <row r="34394" spans="2:6" x14ac:dyDescent="0.2">
      <c r="B34394" s="7" t="s">
        <v>34500</v>
      </c>
      <c r="F34394" s="7">
        <v>443</v>
      </c>
    </row>
    <row r="34395" spans="2:6" x14ac:dyDescent="0.2">
      <c r="B34395" s="7" t="s">
        <v>34501</v>
      </c>
      <c r="F34395" s="7">
        <v>478</v>
      </c>
    </row>
    <row r="34396" spans="2:6" x14ac:dyDescent="0.2">
      <c r="B34396" s="7" t="s">
        <v>34502</v>
      </c>
      <c r="F34396" s="7">
        <v>326</v>
      </c>
    </row>
    <row r="34397" spans="2:6" x14ac:dyDescent="0.2">
      <c r="B34397" s="7" t="s">
        <v>34503</v>
      </c>
      <c r="F34397" s="7">
        <v>185</v>
      </c>
    </row>
    <row r="34398" spans="2:6" x14ac:dyDescent="0.2">
      <c r="B34398" s="7" t="s">
        <v>34504</v>
      </c>
      <c r="F34398" s="7">
        <v>394</v>
      </c>
    </row>
    <row r="34399" spans="2:6" x14ac:dyDescent="0.2">
      <c r="B34399" s="7" t="s">
        <v>34505</v>
      </c>
      <c r="F34399" s="7">
        <v>375</v>
      </c>
    </row>
    <row r="34400" spans="2:6" x14ac:dyDescent="0.2">
      <c r="B34400" s="7" t="s">
        <v>34506</v>
      </c>
      <c r="F34400" s="7">
        <v>416</v>
      </c>
    </row>
    <row r="34401" spans="2:6" x14ac:dyDescent="0.2">
      <c r="B34401" s="7" t="s">
        <v>34507</v>
      </c>
      <c r="F34401" s="7">
        <v>452</v>
      </c>
    </row>
    <row r="34402" spans="2:6" x14ac:dyDescent="0.2">
      <c r="B34402" s="7" t="s">
        <v>34508</v>
      </c>
      <c r="F34402" s="7">
        <v>428</v>
      </c>
    </row>
    <row r="34403" spans="2:6" x14ac:dyDescent="0.2">
      <c r="B34403" s="7" t="s">
        <v>34509</v>
      </c>
      <c r="F34403" s="7">
        <v>312</v>
      </c>
    </row>
    <row r="34404" spans="2:6" x14ac:dyDescent="0.2">
      <c r="B34404" s="7" t="s">
        <v>34510</v>
      </c>
      <c r="F34404" s="7">
        <v>345</v>
      </c>
    </row>
    <row r="34405" spans="2:6" x14ac:dyDescent="0.2">
      <c r="B34405" s="7" t="s">
        <v>34511</v>
      </c>
      <c r="F34405" s="7">
        <v>347</v>
      </c>
    </row>
    <row r="34406" spans="2:6" x14ac:dyDescent="0.2">
      <c r="B34406" s="7" t="s">
        <v>34512</v>
      </c>
      <c r="F34406" s="7">
        <v>343</v>
      </c>
    </row>
    <row r="34407" spans="2:6" x14ac:dyDescent="0.2">
      <c r="B34407" s="7" t="s">
        <v>34513</v>
      </c>
      <c r="F34407" s="7">
        <v>323</v>
      </c>
    </row>
    <row r="34408" spans="2:6" x14ac:dyDescent="0.2">
      <c r="B34408" s="7" t="s">
        <v>34514</v>
      </c>
      <c r="F34408" s="7">
        <v>412</v>
      </c>
    </row>
    <row r="34409" spans="2:6" x14ac:dyDescent="0.2">
      <c r="B34409" s="7" t="s">
        <v>34515</v>
      </c>
      <c r="F34409" s="7">
        <v>253</v>
      </c>
    </row>
    <row r="34410" spans="2:6" x14ac:dyDescent="0.2">
      <c r="B34410" s="7" t="s">
        <v>34516</v>
      </c>
      <c r="F34410" s="7">
        <v>403</v>
      </c>
    </row>
    <row r="34411" spans="2:6" x14ac:dyDescent="0.2">
      <c r="B34411" s="7" t="s">
        <v>34517</v>
      </c>
      <c r="F34411" s="7">
        <v>254</v>
      </c>
    </row>
    <row r="34412" spans="2:6" x14ac:dyDescent="0.2">
      <c r="B34412" s="7" t="s">
        <v>34518</v>
      </c>
      <c r="F34412" s="7">
        <v>217</v>
      </c>
    </row>
    <row r="34413" spans="2:6" x14ac:dyDescent="0.2">
      <c r="B34413" s="7" t="s">
        <v>34519</v>
      </c>
      <c r="F34413" s="7">
        <v>284</v>
      </c>
    </row>
    <row r="34414" spans="2:6" x14ac:dyDescent="0.2">
      <c r="B34414" s="7" t="s">
        <v>34520</v>
      </c>
      <c r="F34414" s="7">
        <v>0</v>
      </c>
    </row>
    <row r="34415" spans="2:6" x14ac:dyDescent="0.2">
      <c r="B34415" s="7" t="s">
        <v>34521</v>
      </c>
      <c r="F34415" s="7">
        <v>463</v>
      </c>
    </row>
    <row r="34416" spans="2:6" x14ac:dyDescent="0.2">
      <c r="B34416" s="7" t="s">
        <v>34522</v>
      </c>
      <c r="F34416" s="7">
        <v>306</v>
      </c>
    </row>
    <row r="34417" spans="2:6" x14ac:dyDescent="0.2">
      <c r="B34417" s="7" t="s">
        <v>34523</v>
      </c>
      <c r="F34417" s="7">
        <v>346</v>
      </c>
    </row>
    <row r="34418" spans="2:6" x14ac:dyDescent="0.2">
      <c r="B34418" s="7" t="s">
        <v>34524</v>
      </c>
      <c r="F34418" s="7">
        <v>418</v>
      </c>
    </row>
    <row r="34419" spans="2:6" x14ac:dyDescent="0.2">
      <c r="B34419" s="7" t="s">
        <v>34525</v>
      </c>
      <c r="F34419" s="7">
        <v>219</v>
      </c>
    </row>
    <row r="34420" spans="2:6" x14ac:dyDescent="0.2">
      <c r="B34420" s="7" t="s">
        <v>34526</v>
      </c>
      <c r="F34420" s="7">
        <v>173</v>
      </c>
    </row>
    <row r="34421" spans="2:6" x14ac:dyDescent="0.2">
      <c r="B34421" s="7" t="s">
        <v>34527</v>
      </c>
      <c r="F34421" s="7">
        <v>340</v>
      </c>
    </row>
    <row r="34422" spans="2:6" x14ac:dyDescent="0.2">
      <c r="B34422" s="7" t="s">
        <v>34528</v>
      </c>
      <c r="F34422" s="7">
        <v>308</v>
      </c>
    </row>
    <row r="34423" spans="2:6" x14ac:dyDescent="0.2">
      <c r="B34423" s="7" t="s">
        <v>34529</v>
      </c>
      <c r="F34423" s="7">
        <v>300</v>
      </c>
    </row>
    <row r="34424" spans="2:6" x14ac:dyDescent="0.2">
      <c r="B34424" s="7" t="s">
        <v>34530</v>
      </c>
      <c r="F34424" s="7">
        <v>417</v>
      </c>
    </row>
    <row r="34425" spans="2:6" x14ac:dyDescent="0.2">
      <c r="B34425" s="7" t="s">
        <v>34531</v>
      </c>
      <c r="F34425" s="7">
        <v>319</v>
      </c>
    </row>
    <row r="34426" spans="2:6" x14ac:dyDescent="0.2">
      <c r="B34426" s="7" t="s">
        <v>34532</v>
      </c>
      <c r="F34426" s="7">
        <v>312</v>
      </c>
    </row>
    <row r="34427" spans="2:6" x14ac:dyDescent="0.2">
      <c r="B34427" s="7" t="s">
        <v>34533</v>
      </c>
      <c r="F34427" s="7">
        <v>352</v>
      </c>
    </row>
    <row r="34428" spans="2:6" x14ac:dyDescent="0.2">
      <c r="B34428" s="7" t="s">
        <v>34534</v>
      </c>
      <c r="F34428" s="7">
        <v>147</v>
      </c>
    </row>
    <row r="34429" spans="2:6" x14ac:dyDescent="0.2">
      <c r="B34429" s="7" t="s">
        <v>34535</v>
      </c>
      <c r="F34429" s="7">
        <v>250</v>
      </c>
    </row>
    <row r="34430" spans="2:6" x14ac:dyDescent="0.2">
      <c r="B34430" s="7" t="s">
        <v>34536</v>
      </c>
      <c r="F34430" s="7">
        <v>256</v>
      </c>
    </row>
    <row r="34431" spans="2:6" x14ac:dyDescent="0.2">
      <c r="B34431" s="7" t="s">
        <v>34537</v>
      </c>
      <c r="F34431" s="7">
        <v>330</v>
      </c>
    </row>
    <row r="34432" spans="2:6" x14ac:dyDescent="0.2">
      <c r="B34432" s="7" t="s">
        <v>34538</v>
      </c>
      <c r="F34432" s="7">
        <v>300</v>
      </c>
    </row>
    <row r="34433" spans="2:6" x14ac:dyDescent="0.2">
      <c r="B34433" s="7" t="s">
        <v>34539</v>
      </c>
      <c r="F34433" s="7">
        <v>314</v>
      </c>
    </row>
    <row r="34434" spans="2:6" x14ac:dyDescent="0.2">
      <c r="B34434" s="7" t="s">
        <v>34540</v>
      </c>
      <c r="F34434" s="7">
        <v>281</v>
      </c>
    </row>
    <row r="34435" spans="2:6" x14ac:dyDescent="0.2">
      <c r="B34435" s="7" t="s">
        <v>34541</v>
      </c>
      <c r="F34435" s="7">
        <v>312</v>
      </c>
    </row>
    <row r="34436" spans="2:6" x14ac:dyDescent="0.2">
      <c r="B34436" s="7" t="s">
        <v>34542</v>
      </c>
      <c r="F34436" s="7">
        <v>296</v>
      </c>
    </row>
    <row r="34437" spans="2:6" x14ac:dyDescent="0.2">
      <c r="B34437" s="7" t="s">
        <v>34543</v>
      </c>
      <c r="F34437" s="7">
        <v>343</v>
      </c>
    </row>
    <row r="34438" spans="2:6" x14ac:dyDescent="0.2">
      <c r="B34438" s="7" t="s">
        <v>34544</v>
      </c>
      <c r="F34438" s="7">
        <v>317</v>
      </c>
    </row>
    <row r="34439" spans="2:6" x14ac:dyDescent="0.2">
      <c r="B34439" s="7" t="s">
        <v>34545</v>
      </c>
      <c r="F34439" s="7">
        <v>128</v>
      </c>
    </row>
    <row r="34440" spans="2:6" x14ac:dyDescent="0.2">
      <c r="B34440" s="7" t="s">
        <v>34546</v>
      </c>
      <c r="F34440" s="7">
        <v>425</v>
      </c>
    </row>
    <row r="34441" spans="2:6" x14ac:dyDescent="0.2">
      <c r="B34441" s="7" t="s">
        <v>34547</v>
      </c>
      <c r="F34441" s="7">
        <v>197</v>
      </c>
    </row>
    <row r="34442" spans="2:6" x14ac:dyDescent="0.2">
      <c r="B34442" s="7" t="s">
        <v>34548</v>
      </c>
      <c r="F34442" s="7">
        <v>377</v>
      </c>
    </row>
    <row r="34443" spans="2:6" x14ac:dyDescent="0.2">
      <c r="B34443" s="7" t="s">
        <v>34549</v>
      </c>
      <c r="F34443" s="7">
        <v>334</v>
      </c>
    </row>
    <row r="34444" spans="2:6" x14ac:dyDescent="0.2">
      <c r="B34444" s="7" t="s">
        <v>34550</v>
      </c>
      <c r="F34444" s="7">
        <v>354</v>
      </c>
    </row>
    <row r="34445" spans="2:6" x14ac:dyDescent="0.2">
      <c r="B34445" s="7" t="s">
        <v>34551</v>
      </c>
      <c r="F34445" s="7">
        <v>268</v>
      </c>
    </row>
    <row r="34446" spans="2:6" x14ac:dyDescent="0.2">
      <c r="B34446" s="7" t="s">
        <v>34552</v>
      </c>
      <c r="F34446" s="7">
        <v>279</v>
      </c>
    </row>
    <row r="34447" spans="2:6" x14ac:dyDescent="0.2">
      <c r="B34447" s="7" t="s">
        <v>34553</v>
      </c>
      <c r="F34447" s="7">
        <v>332</v>
      </c>
    </row>
    <row r="34448" spans="2:6" x14ac:dyDescent="0.2">
      <c r="B34448" s="7" t="s">
        <v>34554</v>
      </c>
      <c r="F34448" s="7">
        <v>356</v>
      </c>
    </row>
    <row r="34449" spans="2:6" x14ac:dyDescent="0.2">
      <c r="B34449" s="7" t="s">
        <v>34555</v>
      </c>
      <c r="F34449" s="7">
        <v>397</v>
      </c>
    </row>
    <row r="34450" spans="2:6" x14ac:dyDescent="0.2">
      <c r="B34450" s="7" t="s">
        <v>34556</v>
      </c>
      <c r="F34450" s="7">
        <v>407</v>
      </c>
    </row>
    <row r="34451" spans="2:6" x14ac:dyDescent="0.2">
      <c r="B34451" s="7" t="s">
        <v>34557</v>
      </c>
      <c r="F34451" s="7">
        <v>408</v>
      </c>
    </row>
    <row r="34452" spans="2:6" x14ac:dyDescent="0.2">
      <c r="B34452" s="7" t="s">
        <v>34558</v>
      </c>
      <c r="F34452" s="7">
        <v>400</v>
      </c>
    </row>
    <row r="34453" spans="2:6" x14ac:dyDescent="0.2">
      <c r="B34453" s="7" t="s">
        <v>34559</v>
      </c>
      <c r="F34453" s="7">
        <v>368</v>
      </c>
    </row>
    <row r="34454" spans="2:6" x14ac:dyDescent="0.2">
      <c r="B34454" s="7" t="s">
        <v>34560</v>
      </c>
      <c r="F34454" s="7">
        <v>329</v>
      </c>
    </row>
    <row r="34455" spans="2:6" x14ac:dyDescent="0.2">
      <c r="B34455" s="7" t="s">
        <v>34561</v>
      </c>
      <c r="F34455" s="7">
        <v>320</v>
      </c>
    </row>
    <row r="34456" spans="2:6" x14ac:dyDescent="0.2">
      <c r="B34456" s="7" t="s">
        <v>34562</v>
      </c>
      <c r="F34456" s="7">
        <v>254</v>
      </c>
    </row>
    <row r="34457" spans="2:6" x14ac:dyDescent="0.2">
      <c r="B34457" s="7" t="s">
        <v>34563</v>
      </c>
      <c r="F34457" s="7">
        <v>432</v>
      </c>
    </row>
    <row r="34458" spans="2:6" x14ac:dyDescent="0.2">
      <c r="B34458" s="7" t="s">
        <v>34564</v>
      </c>
      <c r="F34458" s="7">
        <v>329</v>
      </c>
    </row>
    <row r="34459" spans="2:6" x14ac:dyDescent="0.2">
      <c r="B34459" s="7" t="s">
        <v>34565</v>
      </c>
      <c r="F34459" s="7">
        <v>403</v>
      </c>
    </row>
    <row r="34460" spans="2:6" x14ac:dyDescent="0.2">
      <c r="B34460" s="7" t="s">
        <v>34566</v>
      </c>
      <c r="F34460" s="7">
        <v>341</v>
      </c>
    </row>
    <row r="34461" spans="2:6" x14ac:dyDescent="0.2">
      <c r="B34461" s="7" t="s">
        <v>34567</v>
      </c>
      <c r="F34461" s="7">
        <v>329</v>
      </c>
    </row>
    <row r="34462" spans="2:6" x14ac:dyDescent="0.2">
      <c r="B34462" s="7" t="s">
        <v>34568</v>
      </c>
      <c r="F34462" s="7">
        <v>369</v>
      </c>
    </row>
    <row r="34463" spans="2:6" x14ac:dyDescent="0.2">
      <c r="B34463" s="7" t="s">
        <v>34569</v>
      </c>
      <c r="F34463" s="7">
        <v>374</v>
      </c>
    </row>
    <row r="34464" spans="2:6" x14ac:dyDescent="0.2">
      <c r="B34464" s="7" t="s">
        <v>34570</v>
      </c>
      <c r="F34464" s="7">
        <v>259</v>
      </c>
    </row>
    <row r="34465" spans="2:6" x14ac:dyDescent="0.2">
      <c r="B34465" s="7" t="s">
        <v>34571</v>
      </c>
      <c r="F34465" s="7">
        <v>349</v>
      </c>
    </row>
    <row r="34466" spans="2:6" x14ac:dyDescent="0.2">
      <c r="B34466" s="7" t="s">
        <v>34572</v>
      </c>
      <c r="F34466" s="7">
        <v>363</v>
      </c>
    </row>
    <row r="34467" spans="2:6" x14ac:dyDescent="0.2">
      <c r="B34467" s="7" t="s">
        <v>34573</v>
      </c>
      <c r="F34467" s="7">
        <v>395</v>
      </c>
    </row>
    <row r="34468" spans="2:6" x14ac:dyDescent="0.2">
      <c r="B34468" s="7" t="s">
        <v>34574</v>
      </c>
      <c r="F34468" s="7">
        <v>389</v>
      </c>
    </row>
    <row r="34469" spans="2:6" x14ac:dyDescent="0.2">
      <c r="B34469" s="7" t="s">
        <v>34575</v>
      </c>
      <c r="F34469" s="7">
        <v>389</v>
      </c>
    </row>
    <row r="34470" spans="2:6" x14ac:dyDescent="0.2">
      <c r="B34470" s="7" t="s">
        <v>34576</v>
      </c>
      <c r="F34470" s="7">
        <v>337</v>
      </c>
    </row>
    <row r="34471" spans="2:6" x14ac:dyDescent="0.2">
      <c r="B34471" s="7" t="s">
        <v>34577</v>
      </c>
      <c r="F34471" s="7">
        <v>363</v>
      </c>
    </row>
    <row r="34472" spans="2:6" x14ac:dyDescent="0.2">
      <c r="B34472" s="7" t="s">
        <v>34578</v>
      </c>
      <c r="F34472" s="7">
        <v>323</v>
      </c>
    </row>
    <row r="34473" spans="2:6" x14ac:dyDescent="0.2">
      <c r="B34473" s="7" t="s">
        <v>34579</v>
      </c>
      <c r="F34473" s="7">
        <v>339</v>
      </c>
    </row>
    <row r="34474" spans="2:6" x14ac:dyDescent="0.2">
      <c r="B34474" s="7" t="s">
        <v>34580</v>
      </c>
      <c r="F34474" s="7">
        <v>430</v>
      </c>
    </row>
    <row r="34475" spans="2:6" x14ac:dyDescent="0.2">
      <c r="B34475" s="7" t="s">
        <v>34581</v>
      </c>
      <c r="F34475" s="7">
        <v>321</v>
      </c>
    </row>
    <row r="34476" spans="2:6" x14ac:dyDescent="0.2">
      <c r="B34476" s="7" t="s">
        <v>34582</v>
      </c>
      <c r="F34476" s="7">
        <v>259</v>
      </c>
    </row>
    <row r="34477" spans="2:6" x14ac:dyDescent="0.2">
      <c r="B34477" s="7" t="s">
        <v>34583</v>
      </c>
      <c r="F34477" s="7">
        <v>283</v>
      </c>
    </row>
    <row r="34478" spans="2:6" x14ac:dyDescent="0.2">
      <c r="B34478" s="7" t="s">
        <v>34584</v>
      </c>
      <c r="F34478" s="7">
        <v>461</v>
      </c>
    </row>
    <row r="34479" spans="2:6" x14ac:dyDescent="0.2">
      <c r="B34479" s="7" t="s">
        <v>34585</v>
      </c>
      <c r="F34479" s="7">
        <v>313</v>
      </c>
    </row>
    <row r="34480" spans="2:6" x14ac:dyDescent="0.2">
      <c r="B34480" s="7" t="s">
        <v>34586</v>
      </c>
      <c r="F34480" s="7">
        <v>227</v>
      </c>
    </row>
    <row r="34481" spans="2:6" x14ac:dyDescent="0.2">
      <c r="B34481" s="7" t="s">
        <v>34587</v>
      </c>
      <c r="F34481" s="7">
        <v>433</v>
      </c>
    </row>
    <row r="34482" spans="2:6" x14ac:dyDescent="0.2">
      <c r="B34482" s="7" t="s">
        <v>34588</v>
      </c>
      <c r="F34482" s="7">
        <v>351</v>
      </c>
    </row>
    <row r="34483" spans="2:6" x14ac:dyDescent="0.2">
      <c r="B34483" s="7" t="s">
        <v>34589</v>
      </c>
      <c r="F34483" s="7">
        <v>434</v>
      </c>
    </row>
    <row r="34484" spans="2:6" x14ac:dyDescent="0.2">
      <c r="B34484" s="7" t="s">
        <v>34590</v>
      </c>
      <c r="F34484" s="7">
        <v>306</v>
      </c>
    </row>
    <row r="34485" spans="2:6" x14ac:dyDescent="0.2">
      <c r="B34485" s="7" t="s">
        <v>34591</v>
      </c>
      <c r="F34485" s="7">
        <v>462</v>
      </c>
    </row>
    <row r="34486" spans="2:6" x14ac:dyDescent="0.2">
      <c r="B34486" s="7" t="s">
        <v>34592</v>
      </c>
      <c r="F34486" s="7">
        <v>272</v>
      </c>
    </row>
    <row r="34487" spans="2:6" x14ac:dyDescent="0.2">
      <c r="B34487" s="7" t="s">
        <v>34593</v>
      </c>
      <c r="F34487" s="7">
        <v>347</v>
      </c>
    </row>
    <row r="34488" spans="2:6" x14ac:dyDescent="0.2">
      <c r="B34488" s="7" t="s">
        <v>34594</v>
      </c>
      <c r="F34488" s="7">
        <v>196</v>
      </c>
    </row>
    <row r="34489" spans="2:6" x14ac:dyDescent="0.2">
      <c r="B34489" s="7" t="s">
        <v>34595</v>
      </c>
      <c r="F34489" s="7">
        <v>404</v>
      </c>
    </row>
    <row r="34490" spans="2:6" x14ac:dyDescent="0.2">
      <c r="B34490" s="7" t="s">
        <v>34596</v>
      </c>
      <c r="F34490" s="7">
        <v>343</v>
      </c>
    </row>
    <row r="34491" spans="2:6" x14ac:dyDescent="0.2">
      <c r="B34491" s="7" t="s">
        <v>34597</v>
      </c>
      <c r="F34491" s="7">
        <v>394</v>
      </c>
    </row>
    <row r="34492" spans="2:6" x14ac:dyDescent="0.2">
      <c r="B34492" s="7" t="s">
        <v>34598</v>
      </c>
      <c r="F34492" s="7">
        <v>288</v>
      </c>
    </row>
    <row r="34493" spans="2:6" x14ac:dyDescent="0.2">
      <c r="B34493" s="7" t="s">
        <v>34599</v>
      </c>
      <c r="F34493" s="7">
        <v>341</v>
      </c>
    </row>
    <row r="34494" spans="2:6" x14ac:dyDescent="0.2">
      <c r="B34494" s="7" t="s">
        <v>34600</v>
      </c>
      <c r="F34494" s="7">
        <v>385</v>
      </c>
    </row>
    <row r="34495" spans="2:6" x14ac:dyDescent="0.2">
      <c r="B34495" s="7" t="s">
        <v>34601</v>
      </c>
      <c r="F34495" s="7">
        <v>397</v>
      </c>
    </row>
    <row r="34496" spans="2:6" x14ac:dyDescent="0.2">
      <c r="B34496" s="7" t="s">
        <v>34602</v>
      </c>
      <c r="F34496" s="7">
        <v>277</v>
      </c>
    </row>
    <row r="34497" spans="2:6" x14ac:dyDescent="0.2">
      <c r="B34497" s="7" t="s">
        <v>34603</v>
      </c>
      <c r="F34497" s="7">
        <v>139</v>
      </c>
    </row>
    <row r="34498" spans="2:6" x14ac:dyDescent="0.2">
      <c r="B34498" s="7" t="s">
        <v>34604</v>
      </c>
      <c r="F34498" s="7">
        <v>382</v>
      </c>
    </row>
    <row r="34499" spans="2:6" x14ac:dyDescent="0.2">
      <c r="B34499" s="7" t="s">
        <v>34605</v>
      </c>
      <c r="F34499" s="7">
        <v>243</v>
      </c>
    </row>
    <row r="34500" spans="2:6" x14ac:dyDescent="0.2">
      <c r="B34500" s="7" t="s">
        <v>34606</v>
      </c>
      <c r="F34500" s="7">
        <v>454</v>
      </c>
    </row>
    <row r="34501" spans="2:6" x14ac:dyDescent="0.2">
      <c r="B34501" s="7" t="s">
        <v>34607</v>
      </c>
      <c r="F34501" s="7">
        <v>434</v>
      </c>
    </row>
    <row r="34502" spans="2:6" x14ac:dyDescent="0.2">
      <c r="B34502" s="7" t="s">
        <v>34608</v>
      </c>
      <c r="F34502" s="7">
        <v>337</v>
      </c>
    </row>
    <row r="34503" spans="2:6" x14ac:dyDescent="0.2">
      <c r="B34503" s="7" t="s">
        <v>34609</v>
      </c>
      <c r="F34503" s="7">
        <v>246</v>
      </c>
    </row>
    <row r="34504" spans="2:6" x14ac:dyDescent="0.2">
      <c r="B34504" s="7" t="s">
        <v>34610</v>
      </c>
      <c r="F34504" s="7">
        <v>501</v>
      </c>
    </row>
    <row r="34505" spans="2:6" x14ac:dyDescent="0.2">
      <c r="B34505" s="7" t="s">
        <v>34611</v>
      </c>
      <c r="F34505" s="7">
        <v>409</v>
      </c>
    </row>
    <row r="34506" spans="2:6" x14ac:dyDescent="0.2">
      <c r="B34506" s="7" t="s">
        <v>34612</v>
      </c>
      <c r="F34506" s="7">
        <v>368</v>
      </c>
    </row>
    <row r="34507" spans="2:6" x14ac:dyDescent="0.2">
      <c r="B34507" s="7" t="s">
        <v>34613</v>
      </c>
      <c r="F34507" s="7">
        <v>328</v>
      </c>
    </row>
    <row r="34508" spans="2:6" x14ac:dyDescent="0.2">
      <c r="B34508" s="7" t="s">
        <v>34614</v>
      </c>
      <c r="F34508" s="7">
        <v>353</v>
      </c>
    </row>
    <row r="34509" spans="2:6" x14ac:dyDescent="0.2">
      <c r="B34509" s="7" t="s">
        <v>34615</v>
      </c>
      <c r="F34509" s="7">
        <v>246</v>
      </c>
    </row>
    <row r="34510" spans="2:6" x14ac:dyDescent="0.2">
      <c r="B34510" s="7" t="s">
        <v>34616</v>
      </c>
      <c r="F34510" s="7">
        <v>414</v>
      </c>
    </row>
    <row r="34511" spans="2:6" x14ac:dyDescent="0.2">
      <c r="B34511" s="7" t="s">
        <v>34617</v>
      </c>
      <c r="F34511" s="7">
        <v>236</v>
      </c>
    </row>
    <row r="34512" spans="2:6" x14ac:dyDescent="0.2">
      <c r="B34512" s="7" t="s">
        <v>34618</v>
      </c>
      <c r="F34512" s="7">
        <v>226</v>
      </c>
    </row>
    <row r="34513" spans="2:6" x14ac:dyDescent="0.2">
      <c r="B34513" s="7" t="s">
        <v>34619</v>
      </c>
      <c r="F34513" s="7">
        <v>254</v>
      </c>
    </row>
    <row r="34514" spans="2:6" x14ac:dyDescent="0.2">
      <c r="B34514" s="7" t="s">
        <v>34620</v>
      </c>
      <c r="F34514" s="7">
        <v>0</v>
      </c>
    </row>
    <row r="34515" spans="2:6" x14ac:dyDescent="0.2">
      <c r="B34515" s="7" t="s">
        <v>34621</v>
      </c>
      <c r="F34515" s="7">
        <v>430</v>
      </c>
    </row>
    <row r="34516" spans="2:6" x14ac:dyDescent="0.2">
      <c r="B34516" s="7" t="s">
        <v>34622</v>
      </c>
      <c r="F34516" s="7">
        <v>392</v>
      </c>
    </row>
    <row r="34517" spans="2:6" x14ac:dyDescent="0.2">
      <c r="B34517" s="7" t="s">
        <v>34623</v>
      </c>
      <c r="F34517" s="7">
        <v>317</v>
      </c>
    </row>
    <row r="34518" spans="2:6" x14ac:dyDescent="0.2">
      <c r="B34518" s="7" t="s">
        <v>34624</v>
      </c>
      <c r="F34518" s="7">
        <v>436</v>
      </c>
    </row>
    <row r="34519" spans="2:6" x14ac:dyDescent="0.2">
      <c r="B34519" s="7" t="s">
        <v>34625</v>
      </c>
      <c r="F34519" s="7">
        <v>277</v>
      </c>
    </row>
    <row r="34520" spans="2:6" x14ac:dyDescent="0.2">
      <c r="B34520" s="7" t="s">
        <v>34626</v>
      </c>
      <c r="F34520" s="7">
        <v>216</v>
      </c>
    </row>
    <row r="34521" spans="2:6" x14ac:dyDescent="0.2">
      <c r="B34521" s="7" t="s">
        <v>34627</v>
      </c>
      <c r="F34521" s="7">
        <v>412</v>
      </c>
    </row>
    <row r="34522" spans="2:6" x14ac:dyDescent="0.2">
      <c r="B34522" s="7" t="s">
        <v>34628</v>
      </c>
      <c r="F34522" s="7">
        <v>332</v>
      </c>
    </row>
    <row r="34523" spans="2:6" x14ac:dyDescent="0.2">
      <c r="B34523" s="7" t="s">
        <v>34629</v>
      </c>
      <c r="F34523" s="7">
        <v>311</v>
      </c>
    </row>
    <row r="34524" spans="2:6" x14ac:dyDescent="0.2">
      <c r="B34524" s="7" t="s">
        <v>34630</v>
      </c>
      <c r="F34524" s="7">
        <v>420</v>
      </c>
    </row>
    <row r="34525" spans="2:6" x14ac:dyDescent="0.2">
      <c r="B34525" s="7" t="s">
        <v>34631</v>
      </c>
      <c r="F34525" s="7">
        <v>315</v>
      </c>
    </row>
    <row r="34526" spans="2:6" x14ac:dyDescent="0.2">
      <c r="B34526" s="7" t="s">
        <v>34632</v>
      </c>
      <c r="F34526" s="7">
        <v>282</v>
      </c>
    </row>
    <row r="34527" spans="2:6" x14ac:dyDescent="0.2">
      <c r="B34527" s="7" t="s">
        <v>34633</v>
      </c>
      <c r="F34527" s="7">
        <v>351</v>
      </c>
    </row>
    <row r="34528" spans="2:6" x14ac:dyDescent="0.2">
      <c r="B34528" s="7" t="s">
        <v>34634</v>
      </c>
      <c r="F34528" s="7">
        <v>233</v>
      </c>
    </row>
    <row r="34529" spans="2:6" x14ac:dyDescent="0.2">
      <c r="B34529" s="7" t="s">
        <v>34635</v>
      </c>
      <c r="F34529" s="7">
        <v>346</v>
      </c>
    </row>
    <row r="34530" spans="2:6" x14ac:dyDescent="0.2">
      <c r="B34530" s="7" t="s">
        <v>34636</v>
      </c>
      <c r="F34530" s="7">
        <v>262</v>
      </c>
    </row>
    <row r="34531" spans="2:6" x14ac:dyDescent="0.2">
      <c r="B34531" s="7" t="s">
        <v>34637</v>
      </c>
      <c r="F34531" s="7">
        <v>372</v>
      </c>
    </row>
    <row r="34532" spans="2:6" x14ac:dyDescent="0.2">
      <c r="B34532" s="7" t="s">
        <v>34638</v>
      </c>
      <c r="F34532" s="7">
        <v>357</v>
      </c>
    </row>
    <row r="34533" spans="2:6" x14ac:dyDescent="0.2">
      <c r="B34533" s="7" t="s">
        <v>34639</v>
      </c>
      <c r="F34533" s="7">
        <v>333</v>
      </c>
    </row>
    <row r="34534" spans="2:6" x14ac:dyDescent="0.2">
      <c r="B34534" s="7" t="s">
        <v>34640</v>
      </c>
      <c r="F34534" s="7">
        <v>309</v>
      </c>
    </row>
    <row r="34535" spans="2:6" x14ac:dyDescent="0.2">
      <c r="B34535" s="7" t="s">
        <v>34641</v>
      </c>
      <c r="F34535" s="7">
        <v>379</v>
      </c>
    </row>
    <row r="34536" spans="2:6" x14ac:dyDescent="0.2">
      <c r="B34536" s="7" t="s">
        <v>34642</v>
      </c>
      <c r="F34536" s="7">
        <v>287</v>
      </c>
    </row>
    <row r="34537" spans="2:6" x14ac:dyDescent="0.2">
      <c r="B34537" s="7" t="s">
        <v>34643</v>
      </c>
      <c r="F34537" s="7">
        <v>404</v>
      </c>
    </row>
    <row r="34538" spans="2:6" x14ac:dyDescent="0.2">
      <c r="B34538" s="7" t="s">
        <v>34644</v>
      </c>
      <c r="F34538" s="7">
        <v>349</v>
      </c>
    </row>
    <row r="34539" spans="2:6" x14ac:dyDescent="0.2">
      <c r="B34539" s="7" t="s">
        <v>34645</v>
      </c>
      <c r="F34539" s="7">
        <v>147</v>
      </c>
    </row>
    <row r="34540" spans="2:6" x14ac:dyDescent="0.2">
      <c r="B34540" s="7" t="s">
        <v>34646</v>
      </c>
      <c r="F34540" s="7">
        <v>372</v>
      </c>
    </row>
    <row r="34541" spans="2:6" x14ac:dyDescent="0.2">
      <c r="B34541" s="7" t="s">
        <v>34647</v>
      </c>
      <c r="F34541" s="7">
        <v>262</v>
      </c>
    </row>
    <row r="34542" spans="2:6" x14ac:dyDescent="0.2">
      <c r="B34542" s="7" t="s">
        <v>34648</v>
      </c>
      <c r="F34542" s="7">
        <v>323</v>
      </c>
    </row>
    <row r="34543" spans="2:6" x14ac:dyDescent="0.2">
      <c r="B34543" s="7" t="s">
        <v>34649</v>
      </c>
      <c r="F34543" s="7">
        <v>347</v>
      </c>
    </row>
    <row r="34544" spans="2:6" x14ac:dyDescent="0.2">
      <c r="B34544" s="7" t="s">
        <v>34650</v>
      </c>
      <c r="F34544" s="7">
        <v>411</v>
      </c>
    </row>
    <row r="34545" spans="2:6" x14ac:dyDescent="0.2">
      <c r="B34545" s="7" t="s">
        <v>34651</v>
      </c>
      <c r="F34545" s="7">
        <v>248</v>
      </c>
    </row>
    <row r="34546" spans="2:6" x14ac:dyDescent="0.2">
      <c r="B34546" s="7" t="s">
        <v>34652</v>
      </c>
      <c r="F34546" s="7">
        <v>350</v>
      </c>
    </row>
    <row r="34547" spans="2:6" x14ac:dyDescent="0.2">
      <c r="B34547" s="7" t="s">
        <v>34653</v>
      </c>
      <c r="F34547" s="7">
        <v>393</v>
      </c>
    </row>
    <row r="34548" spans="2:6" x14ac:dyDescent="0.2">
      <c r="B34548" s="7" t="s">
        <v>34654</v>
      </c>
      <c r="F34548" s="7">
        <v>380</v>
      </c>
    </row>
    <row r="34549" spans="2:6" x14ac:dyDescent="0.2">
      <c r="B34549" s="7" t="s">
        <v>34655</v>
      </c>
      <c r="F34549" s="7">
        <v>367</v>
      </c>
    </row>
    <row r="34550" spans="2:6" x14ac:dyDescent="0.2">
      <c r="B34550" s="7" t="s">
        <v>34656</v>
      </c>
      <c r="F34550" s="7">
        <v>459</v>
      </c>
    </row>
    <row r="34551" spans="2:6" x14ac:dyDescent="0.2">
      <c r="B34551" s="7" t="s">
        <v>34657</v>
      </c>
      <c r="F34551" s="7">
        <v>513</v>
      </c>
    </row>
    <row r="34552" spans="2:6" x14ac:dyDescent="0.2">
      <c r="B34552" s="7" t="s">
        <v>34658</v>
      </c>
      <c r="F34552" s="7">
        <v>349</v>
      </c>
    </row>
    <row r="34553" spans="2:6" x14ac:dyDescent="0.2">
      <c r="B34553" s="7" t="s">
        <v>34659</v>
      </c>
      <c r="F34553" s="7">
        <v>495</v>
      </c>
    </row>
    <row r="34554" spans="2:6" x14ac:dyDescent="0.2">
      <c r="B34554" s="7" t="s">
        <v>34660</v>
      </c>
      <c r="F34554" s="7">
        <v>377</v>
      </c>
    </row>
    <row r="34555" spans="2:6" x14ac:dyDescent="0.2">
      <c r="B34555" s="7" t="s">
        <v>34661</v>
      </c>
      <c r="F34555" s="7">
        <v>421</v>
      </c>
    </row>
    <row r="34556" spans="2:6" x14ac:dyDescent="0.2">
      <c r="B34556" s="7" t="s">
        <v>34662</v>
      </c>
      <c r="F34556" s="7">
        <v>302</v>
      </c>
    </row>
    <row r="34557" spans="2:6" x14ac:dyDescent="0.2">
      <c r="B34557" s="7" t="s">
        <v>34663</v>
      </c>
      <c r="F34557" s="7">
        <v>535</v>
      </c>
    </row>
    <row r="34558" spans="2:6" x14ac:dyDescent="0.2">
      <c r="B34558" s="7" t="s">
        <v>34664</v>
      </c>
      <c r="F34558" s="7">
        <v>309</v>
      </c>
    </row>
    <row r="34559" spans="2:6" x14ac:dyDescent="0.2">
      <c r="B34559" s="7" t="s">
        <v>34665</v>
      </c>
      <c r="F34559" s="7">
        <v>430</v>
      </c>
    </row>
    <row r="34560" spans="2:6" x14ac:dyDescent="0.2">
      <c r="B34560" s="7" t="s">
        <v>34666</v>
      </c>
      <c r="F34560" s="7">
        <v>376</v>
      </c>
    </row>
    <row r="34561" spans="2:6" x14ac:dyDescent="0.2">
      <c r="B34561" s="7" t="s">
        <v>34667</v>
      </c>
      <c r="F34561" s="7">
        <v>389</v>
      </c>
    </row>
    <row r="34562" spans="2:6" x14ac:dyDescent="0.2">
      <c r="B34562" s="7" t="s">
        <v>34668</v>
      </c>
      <c r="F34562" s="7">
        <v>425</v>
      </c>
    </row>
    <row r="34563" spans="2:6" x14ac:dyDescent="0.2">
      <c r="B34563" s="7" t="s">
        <v>34669</v>
      </c>
      <c r="F34563" s="7">
        <v>449</v>
      </c>
    </row>
    <row r="34564" spans="2:6" x14ac:dyDescent="0.2">
      <c r="B34564" s="7" t="s">
        <v>34670</v>
      </c>
      <c r="F34564" s="7">
        <v>253</v>
      </c>
    </row>
    <row r="34565" spans="2:6" x14ac:dyDescent="0.2">
      <c r="B34565" s="7" t="s">
        <v>34671</v>
      </c>
      <c r="F34565" s="7">
        <v>404</v>
      </c>
    </row>
    <row r="34566" spans="2:6" x14ac:dyDescent="0.2">
      <c r="B34566" s="7" t="s">
        <v>34672</v>
      </c>
      <c r="F34566" s="7">
        <v>327</v>
      </c>
    </row>
    <row r="34567" spans="2:6" x14ac:dyDescent="0.2">
      <c r="B34567" s="7" t="s">
        <v>34673</v>
      </c>
      <c r="F34567" s="7">
        <v>389</v>
      </c>
    </row>
    <row r="34568" spans="2:6" x14ac:dyDescent="0.2">
      <c r="B34568" s="7" t="s">
        <v>34674</v>
      </c>
      <c r="F34568" s="7">
        <v>432</v>
      </c>
    </row>
    <row r="34569" spans="2:6" x14ac:dyDescent="0.2">
      <c r="B34569" s="7" t="s">
        <v>34675</v>
      </c>
      <c r="F34569" s="7">
        <v>289</v>
      </c>
    </row>
    <row r="34570" spans="2:6" x14ac:dyDescent="0.2">
      <c r="B34570" s="7" t="s">
        <v>34676</v>
      </c>
      <c r="F34570" s="7">
        <v>299</v>
      </c>
    </row>
    <row r="34571" spans="2:6" x14ac:dyDescent="0.2">
      <c r="B34571" s="7" t="s">
        <v>34677</v>
      </c>
      <c r="F34571" s="7">
        <v>329</v>
      </c>
    </row>
    <row r="34572" spans="2:6" x14ac:dyDescent="0.2">
      <c r="B34572" s="7" t="s">
        <v>34678</v>
      </c>
      <c r="F34572" s="7">
        <v>306</v>
      </c>
    </row>
    <row r="34573" spans="2:6" x14ac:dyDescent="0.2">
      <c r="B34573" s="7" t="s">
        <v>34679</v>
      </c>
      <c r="F34573" s="7">
        <v>390</v>
      </c>
    </row>
    <row r="34574" spans="2:6" x14ac:dyDescent="0.2">
      <c r="B34574" s="7" t="s">
        <v>34680</v>
      </c>
      <c r="F34574" s="7">
        <v>505</v>
      </c>
    </row>
    <row r="34575" spans="2:6" x14ac:dyDescent="0.2">
      <c r="B34575" s="7" t="s">
        <v>34681</v>
      </c>
      <c r="F34575" s="7">
        <v>287</v>
      </c>
    </row>
    <row r="34576" spans="2:6" x14ac:dyDescent="0.2">
      <c r="B34576" s="7" t="s">
        <v>34682</v>
      </c>
      <c r="F34576" s="7">
        <v>277</v>
      </c>
    </row>
    <row r="34577" spans="2:6" x14ac:dyDescent="0.2">
      <c r="B34577" s="7" t="s">
        <v>34683</v>
      </c>
      <c r="F34577" s="7">
        <v>408</v>
      </c>
    </row>
    <row r="34578" spans="2:6" x14ac:dyDescent="0.2">
      <c r="B34578" s="7" t="s">
        <v>34684</v>
      </c>
      <c r="F34578" s="7">
        <v>513</v>
      </c>
    </row>
    <row r="34579" spans="2:6" x14ac:dyDescent="0.2">
      <c r="B34579" s="7" t="s">
        <v>34685</v>
      </c>
      <c r="F34579" s="7">
        <v>351</v>
      </c>
    </row>
    <row r="34580" spans="2:6" x14ac:dyDescent="0.2">
      <c r="B34580" s="7" t="s">
        <v>34686</v>
      </c>
      <c r="F34580" s="7">
        <v>300</v>
      </c>
    </row>
    <row r="34581" spans="2:6" x14ac:dyDescent="0.2">
      <c r="B34581" s="7" t="s">
        <v>34687</v>
      </c>
      <c r="F34581" s="7">
        <v>400</v>
      </c>
    </row>
    <row r="34582" spans="2:6" x14ac:dyDescent="0.2">
      <c r="B34582" s="7" t="s">
        <v>34688</v>
      </c>
      <c r="F34582" s="7">
        <v>308</v>
      </c>
    </row>
    <row r="34583" spans="2:6" x14ac:dyDescent="0.2">
      <c r="B34583" s="7" t="s">
        <v>34689</v>
      </c>
      <c r="F34583" s="7">
        <v>343</v>
      </c>
    </row>
    <row r="34584" spans="2:6" x14ac:dyDescent="0.2">
      <c r="B34584" s="7" t="s">
        <v>34690</v>
      </c>
      <c r="F34584" s="7">
        <v>309</v>
      </c>
    </row>
    <row r="34585" spans="2:6" x14ac:dyDescent="0.2">
      <c r="B34585" s="7" t="s">
        <v>34691</v>
      </c>
      <c r="F34585" s="7">
        <v>447</v>
      </c>
    </row>
    <row r="34586" spans="2:6" x14ac:dyDescent="0.2">
      <c r="B34586" s="7" t="s">
        <v>34692</v>
      </c>
      <c r="F34586" s="7">
        <v>265</v>
      </c>
    </row>
    <row r="34587" spans="2:6" x14ac:dyDescent="0.2">
      <c r="B34587" s="7" t="s">
        <v>34693</v>
      </c>
      <c r="F34587" s="7">
        <v>286</v>
      </c>
    </row>
    <row r="34588" spans="2:6" x14ac:dyDescent="0.2">
      <c r="B34588" s="7" t="s">
        <v>34694</v>
      </c>
      <c r="F34588" s="7">
        <v>370</v>
      </c>
    </row>
    <row r="34589" spans="2:6" x14ac:dyDescent="0.2">
      <c r="B34589" s="7" t="s">
        <v>34695</v>
      </c>
      <c r="F34589" s="7">
        <v>400</v>
      </c>
    </row>
    <row r="34590" spans="2:6" x14ac:dyDescent="0.2">
      <c r="B34590" s="7" t="s">
        <v>34696</v>
      </c>
      <c r="F34590" s="7">
        <v>364</v>
      </c>
    </row>
    <row r="34591" spans="2:6" x14ac:dyDescent="0.2">
      <c r="B34591" s="7" t="s">
        <v>34697</v>
      </c>
      <c r="F34591" s="7">
        <v>317</v>
      </c>
    </row>
    <row r="34592" spans="2:6" x14ac:dyDescent="0.2">
      <c r="B34592" s="7" t="s">
        <v>34698</v>
      </c>
      <c r="F34592" s="7">
        <v>363</v>
      </c>
    </row>
    <row r="34593" spans="2:6" x14ac:dyDescent="0.2">
      <c r="B34593" s="7" t="s">
        <v>34699</v>
      </c>
      <c r="F34593" s="7">
        <v>308</v>
      </c>
    </row>
    <row r="34594" spans="2:6" x14ac:dyDescent="0.2">
      <c r="B34594" s="7" t="s">
        <v>34700</v>
      </c>
      <c r="F34594" s="7">
        <v>483</v>
      </c>
    </row>
    <row r="34595" spans="2:6" x14ac:dyDescent="0.2">
      <c r="B34595" s="7" t="s">
        <v>34701</v>
      </c>
      <c r="F34595" s="7">
        <v>368</v>
      </c>
    </row>
    <row r="34596" spans="2:6" x14ac:dyDescent="0.2">
      <c r="B34596" s="7" t="s">
        <v>34702</v>
      </c>
      <c r="F34596" s="7">
        <v>358</v>
      </c>
    </row>
    <row r="34597" spans="2:6" x14ac:dyDescent="0.2">
      <c r="B34597" s="7" t="s">
        <v>34703</v>
      </c>
      <c r="F34597" s="7">
        <v>162</v>
      </c>
    </row>
    <row r="34598" spans="2:6" x14ac:dyDescent="0.2">
      <c r="B34598" s="7" t="s">
        <v>34704</v>
      </c>
      <c r="F34598" s="7">
        <v>408</v>
      </c>
    </row>
    <row r="34599" spans="2:6" x14ac:dyDescent="0.2">
      <c r="B34599" s="7" t="s">
        <v>34705</v>
      </c>
      <c r="F34599" s="7">
        <v>414</v>
      </c>
    </row>
    <row r="34600" spans="2:6" x14ac:dyDescent="0.2">
      <c r="B34600" s="7" t="s">
        <v>34706</v>
      </c>
      <c r="F34600" s="7">
        <v>429</v>
      </c>
    </row>
    <row r="34601" spans="2:6" x14ac:dyDescent="0.2">
      <c r="B34601" s="7" t="s">
        <v>34707</v>
      </c>
      <c r="F34601" s="7">
        <v>395</v>
      </c>
    </row>
    <row r="34602" spans="2:6" x14ac:dyDescent="0.2">
      <c r="B34602" s="7" t="s">
        <v>34708</v>
      </c>
      <c r="F34602" s="7">
        <v>431</v>
      </c>
    </row>
    <row r="34603" spans="2:6" x14ac:dyDescent="0.2">
      <c r="B34603" s="7" t="s">
        <v>34709</v>
      </c>
      <c r="F34603" s="7">
        <v>293</v>
      </c>
    </row>
    <row r="34604" spans="2:6" x14ac:dyDescent="0.2">
      <c r="B34604" s="7" t="s">
        <v>34710</v>
      </c>
      <c r="F34604" s="7">
        <v>384</v>
      </c>
    </row>
    <row r="34605" spans="2:6" x14ac:dyDescent="0.2">
      <c r="B34605" s="7" t="s">
        <v>34711</v>
      </c>
      <c r="F34605" s="7">
        <v>362</v>
      </c>
    </row>
    <row r="34606" spans="2:6" x14ac:dyDescent="0.2">
      <c r="B34606" s="7" t="s">
        <v>34712</v>
      </c>
      <c r="F34606" s="7">
        <v>259</v>
      </c>
    </row>
    <row r="34607" spans="2:6" x14ac:dyDescent="0.2">
      <c r="B34607" s="7" t="s">
        <v>34713</v>
      </c>
      <c r="F34607" s="7">
        <v>371</v>
      </c>
    </row>
    <row r="34608" spans="2:6" x14ac:dyDescent="0.2">
      <c r="B34608" s="7" t="s">
        <v>34714</v>
      </c>
      <c r="F34608" s="7">
        <v>330</v>
      </c>
    </row>
    <row r="34609" spans="2:6" x14ac:dyDescent="0.2">
      <c r="B34609" s="7" t="s">
        <v>34715</v>
      </c>
      <c r="F34609" s="7">
        <v>204</v>
      </c>
    </row>
    <row r="34610" spans="2:6" x14ac:dyDescent="0.2">
      <c r="B34610" s="7" t="s">
        <v>34716</v>
      </c>
      <c r="F34610" s="7">
        <v>349</v>
      </c>
    </row>
    <row r="34611" spans="2:6" x14ac:dyDescent="0.2">
      <c r="B34611" s="7" t="s">
        <v>34717</v>
      </c>
      <c r="F34611" s="7">
        <v>236</v>
      </c>
    </row>
    <row r="34612" spans="2:6" x14ac:dyDescent="0.2">
      <c r="B34612" s="7" t="s">
        <v>34718</v>
      </c>
      <c r="F34612" s="7">
        <v>165</v>
      </c>
    </row>
    <row r="34613" spans="2:6" x14ac:dyDescent="0.2">
      <c r="B34613" s="7" t="s">
        <v>34719</v>
      </c>
      <c r="F34613" s="7">
        <v>213</v>
      </c>
    </row>
    <row r="34614" spans="2:6" x14ac:dyDescent="0.2">
      <c r="B34614" s="7" t="s">
        <v>34720</v>
      </c>
      <c r="F34614" s="7">
        <v>0</v>
      </c>
    </row>
    <row r="34615" spans="2:6" x14ac:dyDescent="0.2">
      <c r="B34615" s="7" t="s">
        <v>34721</v>
      </c>
      <c r="F34615" s="7">
        <v>388</v>
      </c>
    </row>
    <row r="34616" spans="2:6" x14ac:dyDescent="0.2">
      <c r="B34616" s="7" t="s">
        <v>34722</v>
      </c>
      <c r="F34616" s="7">
        <v>335</v>
      </c>
    </row>
    <row r="34617" spans="2:6" x14ac:dyDescent="0.2">
      <c r="B34617" s="7" t="s">
        <v>34723</v>
      </c>
      <c r="F34617" s="7">
        <v>267</v>
      </c>
    </row>
    <row r="34618" spans="2:6" x14ac:dyDescent="0.2">
      <c r="B34618" s="7" t="s">
        <v>34724</v>
      </c>
      <c r="F34618" s="7">
        <v>398</v>
      </c>
    </row>
    <row r="34619" spans="2:6" x14ac:dyDescent="0.2">
      <c r="B34619" s="7" t="s">
        <v>34725</v>
      </c>
      <c r="F34619" s="7">
        <v>238</v>
      </c>
    </row>
    <row r="34620" spans="2:6" x14ac:dyDescent="0.2">
      <c r="B34620" s="7" t="s">
        <v>34726</v>
      </c>
      <c r="F34620" s="7">
        <v>175</v>
      </c>
    </row>
    <row r="34621" spans="2:6" x14ac:dyDescent="0.2">
      <c r="B34621" s="7" t="s">
        <v>34727</v>
      </c>
      <c r="F34621" s="7">
        <v>346</v>
      </c>
    </row>
    <row r="34622" spans="2:6" x14ac:dyDescent="0.2">
      <c r="B34622" s="7" t="s">
        <v>34728</v>
      </c>
      <c r="F34622" s="7">
        <v>309</v>
      </c>
    </row>
    <row r="34623" spans="2:6" x14ac:dyDescent="0.2">
      <c r="B34623" s="7" t="s">
        <v>34729</v>
      </c>
      <c r="F34623" s="7">
        <v>277</v>
      </c>
    </row>
    <row r="34624" spans="2:6" x14ac:dyDescent="0.2">
      <c r="B34624" s="7" t="s">
        <v>34730</v>
      </c>
      <c r="F34624" s="7">
        <v>353</v>
      </c>
    </row>
    <row r="34625" spans="2:6" x14ac:dyDescent="0.2">
      <c r="B34625" s="7" t="s">
        <v>34731</v>
      </c>
      <c r="F34625" s="7">
        <v>210</v>
      </c>
    </row>
    <row r="34626" spans="2:6" x14ac:dyDescent="0.2">
      <c r="B34626" s="7" t="s">
        <v>34732</v>
      </c>
      <c r="F34626" s="7">
        <v>225</v>
      </c>
    </row>
    <row r="34627" spans="2:6" x14ac:dyDescent="0.2">
      <c r="B34627" s="7" t="s">
        <v>34733</v>
      </c>
      <c r="F34627" s="7">
        <v>283</v>
      </c>
    </row>
    <row r="34628" spans="2:6" x14ac:dyDescent="0.2">
      <c r="B34628" s="7" t="s">
        <v>34734</v>
      </c>
      <c r="F34628" s="7">
        <v>203</v>
      </c>
    </row>
    <row r="34629" spans="2:6" x14ac:dyDescent="0.2">
      <c r="B34629" s="7" t="s">
        <v>34735</v>
      </c>
      <c r="F34629" s="7">
        <v>248</v>
      </c>
    </row>
    <row r="34630" spans="2:6" x14ac:dyDescent="0.2">
      <c r="B34630" s="7" t="s">
        <v>34736</v>
      </c>
      <c r="F34630" s="7">
        <v>260</v>
      </c>
    </row>
    <row r="34631" spans="2:6" x14ac:dyDescent="0.2">
      <c r="B34631" s="7" t="s">
        <v>34737</v>
      </c>
      <c r="F34631" s="7">
        <v>249</v>
      </c>
    </row>
    <row r="34632" spans="2:6" x14ac:dyDescent="0.2">
      <c r="B34632" s="7" t="s">
        <v>34738</v>
      </c>
      <c r="F34632" s="7">
        <v>258</v>
      </c>
    </row>
    <row r="34633" spans="2:6" x14ac:dyDescent="0.2">
      <c r="B34633" s="7" t="s">
        <v>34739</v>
      </c>
      <c r="F34633" s="7">
        <v>298</v>
      </c>
    </row>
    <row r="34634" spans="2:6" x14ac:dyDescent="0.2">
      <c r="B34634" s="7" t="s">
        <v>34740</v>
      </c>
      <c r="F34634" s="7">
        <v>254</v>
      </c>
    </row>
    <row r="34635" spans="2:6" x14ac:dyDescent="0.2">
      <c r="B34635" s="7" t="s">
        <v>34741</v>
      </c>
      <c r="F34635" s="7">
        <v>341</v>
      </c>
    </row>
    <row r="34636" spans="2:6" x14ac:dyDescent="0.2">
      <c r="B34636" s="7" t="s">
        <v>34742</v>
      </c>
      <c r="F34636" s="7">
        <v>249</v>
      </c>
    </row>
    <row r="34637" spans="2:6" x14ac:dyDescent="0.2">
      <c r="B34637" s="7" t="s">
        <v>34743</v>
      </c>
      <c r="F34637" s="7">
        <v>274</v>
      </c>
    </row>
    <row r="34638" spans="2:6" x14ac:dyDescent="0.2">
      <c r="B34638" s="7" t="s">
        <v>34744</v>
      </c>
      <c r="F34638" s="7">
        <v>238</v>
      </c>
    </row>
    <row r="34639" spans="2:6" x14ac:dyDescent="0.2">
      <c r="B34639" s="7" t="s">
        <v>34745</v>
      </c>
      <c r="F34639" s="7">
        <v>108</v>
      </c>
    </row>
    <row r="34640" spans="2:6" x14ac:dyDescent="0.2">
      <c r="B34640" s="7" t="s">
        <v>34746</v>
      </c>
      <c r="F34640" s="7">
        <v>293</v>
      </c>
    </row>
    <row r="34641" spans="2:6" x14ac:dyDescent="0.2">
      <c r="B34641" s="7" t="s">
        <v>34747</v>
      </c>
      <c r="F34641" s="7">
        <v>179</v>
      </c>
    </row>
    <row r="34642" spans="2:6" x14ac:dyDescent="0.2">
      <c r="B34642" s="7" t="s">
        <v>34748</v>
      </c>
      <c r="F34642" s="7">
        <v>299</v>
      </c>
    </row>
    <row r="34643" spans="2:6" x14ac:dyDescent="0.2">
      <c r="B34643" s="7" t="s">
        <v>34749</v>
      </c>
      <c r="F34643" s="7">
        <v>318</v>
      </c>
    </row>
    <row r="34644" spans="2:6" x14ac:dyDescent="0.2">
      <c r="B34644" s="7" t="s">
        <v>34750</v>
      </c>
      <c r="F34644" s="7">
        <v>274</v>
      </c>
    </row>
    <row r="34645" spans="2:6" x14ac:dyDescent="0.2">
      <c r="B34645" s="7" t="s">
        <v>34751</v>
      </c>
      <c r="F34645" s="7">
        <v>302</v>
      </c>
    </row>
    <row r="34646" spans="2:6" x14ac:dyDescent="0.2">
      <c r="B34646" s="7" t="s">
        <v>34752</v>
      </c>
      <c r="F34646" s="7">
        <v>308</v>
      </c>
    </row>
    <row r="34647" spans="2:6" x14ac:dyDescent="0.2">
      <c r="B34647" s="7" t="s">
        <v>34753</v>
      </c>
      <c r="F34647" s="7">
        <v>288</v>
      </c>
    </row>
    <row r="34648" spans="2:6" x14ac:dyDescent="0.2">
      <c r="B34648" s="7" t="s">
        <v>34754</v>
      </c>
      <c r="F34648" s="7">
        <v>269</v>
      </c>
    </row>
    <row r="34649" spans="2:6" x14ac:dyDescent="0.2">
      <c r="B34649" s="7" t="s">
        <v>34755</v>
      </c>
      <c r="F34649" s="7">
        <v>329</v>
      </c>
    </row>
    <row r="34650" spans="2:6" x14ac:dyDescent="0.2">
      <c r="B34650" s="7" t="s">
        <v>34756</v>
      </c>
      <c r="F34650" s="7">
        <v>331</v>
      </c>
    </row>
    <row r="34651" spans="2:6" x14ac:dyDescent="0.2">
      <c r="B34651" s="7" t="s">
        <v>34757</v>
      </c>
      <c r="F34651" s="7">
        <v>304</v>
      </c>
    </row>
    <row r="34652" spans="2:6" x14ac:dyDescent="0.2">
      <c r="B34652" s="7" t="s">
        <v>34758</v>
      </c>
      <c r="F34652" s="7">
        <v>354</v>
      </c>
    </row>
    <row r="34653" spans="2:6" x14ac:dyDescent="0.2">
      <c r="B34653" s="7" t="s">
        <v>34759</v>
      </c>
      <c r="F34653" s="7">
        <v>397</v>
      </c>
    </row>
    <row r="34654" spans="2:6" x14ac:dyDescent="0.2">
      <c r="B34654" s="7" t="s">
        <v>34760</v>
      </c>
      <c r="F34654" s="7">
        <v>325</v>
      </c>
    </row>
    <row r="34655" spans="2:6" x14ac:dyDescent="0.2">
      <c r="B34655" s="7" t="s">
        <v>34761</v>
      </c>
      <c r="F34655" s="7">
        <v>320</v>
      </c>
    </row>
    <row r="34656" spans="2:6" x14ac:dyDescent="0.2">
      <c r="B34656" s="7" t="s">
        <v>34762</v>
      </c>
      <c r="F34656" s="7">
        <v>322</v>
      </c>
    </row>
    <row r="34657" spans="2:6" x14ac:dyDescent="0.2">
      <c r="B34657" s="7" t="s">
        <v>34763</v>
      </c>
      <c r="F34657" s="7">
        <v>452</v>
      </c>
    </row>
    <row r="34658" spans="2:6" x14ac:dyDescent="0.2">
      <c r="B34658" s="7" t="s">
        <v>34764</v>
      </c>
      <c r="F34658" s="7">
        <v>243</v>
      </c>
    </row>
    <row r="34659" spans="2:6" x14ac:dyDescent="0.2">
      <c r="B34659" s="7" t="s">
        <v>34765</v>
      </c>
      <c r="F34659" s="7">
        <v>360</v>
      </c>
    </row>
    <row r="34660" spans="2:6" x14ac:dyDescent="0.2">
      <c r="B34660" s="7" t="s">
        <v>34766</v>
      </c>
      <c r="F34660" s="7">
        <v>321</v>
      </c>
    </row>
    <row r="34661" spans="2:6" x14ac:dyDescent="0.2">
      <c r="B34661" s="7" t="s">
        <v>34767</v>
      </c>
      <c r="F34661" s="7">
        <v>292</v>
      </c>
    </row>
    <row r="34662" spans="2:6" x14ac:dyDescent="0.2">
      <c r="B34662" s="7" t="s">
        <v>34768</v>
      </c>
      <c r="F34662" s="7">
        <v>314</v>
      </c>
    </row>
    <row r="34663" spans="2:6" x14ac:dyDescent="0.2">
      <c r="B34663" s="7" t="s">
        <v>34769</v>
      </c>
      <c r="F34663" s="7">
        <v>389</v>
      </c>
    </row>
    <row r="34664" spans="2:6" x14ac:dyDescent="0.2">
      <c r="B34664" s="7" t="s">
        <v>34770</v>
      </c>
      <c r="F34664" s="7">
        <v>240</v>
      </c>
    </row>
    <row r="34665" spans="2:6" x14ac:dyDescent="0.2">
      <c r="B34665" s="7" t="s">
        <v>34771</v>
      </c>
      <c r="F34665" s="7">
        <v>266</v>
      </c>
    </row>
    <row r="34666" spans="2:6" x14ac:dyDescent="0.2">
      <c r="B34666" s="7" t="s">
        <v>34772</v>
      </c>
      <c r="F34666" s="7">
        <v>292</v>
      </c>
    </row>
    <row r="34667" spans="2:6" x14ac:dyDescent="0.2">
      <c r="B34667" s="7" t="s">
        <v>34773</v>
      </c>
      <c r="F34667" s="7">
        <v>313</v>
      </c>
    </row>
    <row r="34668" spans="2:6" x14ac:dyDescent="0.2">
      <c r="B34668" s="7" t="s">
        <v>34774</v>
      </c>
      <c r="F34668" s="7">
        <v>352</v>
      </c>
    </row>
    <row r="34669" spans="2:6" x14ac:dyDescent="0.2">
      <c r="B34669" s="7" t="s">
        <v>34775</v>
      </c>
      <c r="F34669" s="7">
        <v>318</v>
      </c>
    </row>
    <row r="34670" spans="2:6" x14ac:dyDescent="0.2">
      <c r="B34670" s="7" t="s">
        <v>34776</v>
      </c>
      <c r="F34670" s="7">
        <v>343</v>
      </c>
    </row>
    <row r="34671" spans="2:6" x14ac:dyDescent="0.2">
      <c r="B34671" s="7" t="s">
        <v>34777</v>
      </c>
      <c r="F34671" s="7">
        <v>324</v>
      </c>
    </row>
    <row r="34672" spans="2:6" x14ac:dyDescent="0.2">
      <c r="B34672" s="7" t="s">
        <v>34778</v>
      </c>
      <c r="F34672" s="7">
        <v>307</v>
      </c>
    </row>
    <row r="34673" spans="2:6" x14ac:dyDescent="0.2">
      <c r="B34673" s="7" t="s">
        <v>34779</v>
      </c>
      <c r="F34673" s="7">
        <v>372</v>
      </c>
    </row>
    <row r="34674" spans="2:6" x14ac:dyDescent="0.2">
      <c r="B34674" s="7" t="s">
        <v>34780</v>
      </c>
      <c r="F34674" s="7">
        <v>343</v>
      </c>
    </row>
    <row r="34675" spans="2:6" x14ac:dyDescent="0.2">
      <c r="B34675" s="7" t="s">
        <v>34781</v>
      </c>
      <c r="F34675" s="7">
        <v>261</v>
      </c>
    </row>
    <row r="34676" spans="2:6" x14ac:dyDescent="0.2">
      <c r="B34676" s="7" t="s">
        <v>34782</v>
      </c>
      <c r="F34676" s="7">
        <v>204</v>
      </c>
    </row>
    <row r="34677" spans="2:6" x14ac:dyDescent="0.2">
      <c r="B34677" s="7" t="s">
        <v>34783</v>
      </c>
      <c r="F34677" s="7">
        <v>294</v>
      </c>
    </row>
    <row r="34678" spans="2:6" x14ac:dyDescent="0.2">
      <c r="B34678" s="7" t="s">
        <v>34784</v>
      </c>
      <c r="F34678" s="7">
        <v>333</v>
      </c>
    </row>
    <row r="34679" spans="2:6" x14ac:dyDescent="0.2">
      <c r="B34679" s="7" t="s">
        <v>34785</v>
      </c>
      <c r="F34679" s="7">
        <v>304</v>
      </c>
    </row>
    <row r="34680" spans="2:6" x14ac:dyDescent="0.2">
      <c r="B34680" s="7" t="s">
        <v>34786</v>
      </c>
      <c r="F34680" s="7">
        <v>282</v>
      </c>
    </row>
    <row r="34681" spans="2:6" x14ac:dyDescent="0.2">
      <c r="B34681" s="7" t="s">
        <v>34787</v>
      </c>
      <c r="F34681" s="7">
        <v>314</v>
      </c>
    </row>
    <row r="34682" spans="2:6" x14ac:dyDescent="0.2">
      <c r="B34682" s="7" t="s">
        <v>34788</v>
      </c>
      <c r="F34682" s="7">
        <v>255</v>
      </c>
    </row>
    <row r="34683" spans="2:6" x14ac:dyDescent="0.2">
      <c r="B34683" s="7" t="s">
        <v>34789</v>
      </c>
      <c r="F34683" s="7">
        <v>315</v>
      </c>
    </row>
    <row r="34684" spans="2:6" x14ac:dyDescent="0.2">
      <c r="B34684" s="7" t="s">
        <v>34790</v>
      </c>
      <c r="F34684" s="7">
        <v>317</v>
      </c>
    </row>
    <row r="34685" spans="2:6" x14ac:dyDescent="0.2">
      <c r="B34685" s="7" t="s">
        <v>34791</v>
      </c>
      <c r="F34685" s="7">
        <v>353</v>
      </c>
    </row>
    <row r="34686" spans="2:6" x14ac:dyDescent="0.2">
      <c r="B34686" s="7" t="s">
        <v>34792</v>
      </c>
      <c r="F34686" s="7">
        <v>208</v>
      </c>
    </row>
    <row r="34687" spans="2:6" x14ac:dyDescent="0.2">
      <c r="B34687" s="7" t="s">
        <v>34793</v>
      </c>
      <c r="F34687" s="7">
        <v>405</v>
      </c>
    </row>
    <row r="34688" spans="2:6" x14ac:dyDescent="0.2">
      <c r="B34688" s="7" t="s">
        <v>34794</v>
      </c>
      <c r="F34688" s="7">
        <v>418</v>
      </c>
    </row>
    <row r="34689" spans="2:6" x14ac:dyDescent="0.2">
      <c r="B34689" s="7" t="s">
        <v>34795</v>
      </c>
      <c r="F34689" s="7">
        <v>318</v>
      </c>
    </row>
    <row r="34690" spans="2:6" x14ac:dyDescent="0.2">
      <c r="B34690" s="7" t="s">
        <v>34796</v>
      </c>
      <c r="F34690" s="7">
        <v>327</v>
      </c>
    </row>
    <row r="34691" spans="2:6" x14ac:dyDescent="0.2">
      <c r="B34691" s="7" t="s">
        <v>34797</v>
      </c>
      <c r="F34691" s="7">
        <v>312</v>
      </c>
    </row>
    <row r="34692" spans="2:6" x14ac:dyDescent="0.2">
      <c r="B34692" s="7" t="s">
        <v>34798</v>
      </c>
      <c r="F34692" s="7">
        <v>407</v>
      </c>
    </row>
    <row r="34693" spans="2:6" x14ac:dyDescent="0.2">
      <c r="B34693" s="7" t="s">
        <v>34799</v>
      </c>
      <c r="F34693" s="7">
        <v>244</v>
      </c>
    </row>
    <row r="34694" spans="2:6" x14ac:dyDescent="0.2">
      <c r="B34694" s="7" t="s">
        <v>34800</v>
      </c>
      <c r="F34694" s="7">
        <v>392</v>
      </c>
    </row>
    <row r="34695" spans="2:6" x14ac:dyDescent="0.2">
      <c r="B34695" s="7" t="s">
        <v>34801</v>
      </c>
      <c r="F34695" s="7">
        <v>353</v>
      </c>
    </row>
    <row r="34696" spans="2:6" x14ac:dyDescent="0.2">
      <c r="B34696" s="7" t="s">
        <v>34802</v>
      </c>
      <c r="F34696" s="7">
        <v>320</v>
      </c>
    </row>
    <row r="34697" spans="2:6" x14ac:dyDescent="0.2">
      <c r="B34697" s="7" t="s">
        <v>34803</v>
      </c>
      <c r="F34697" s="7">
        <v>223</v>
      </c>
    </row>
    <row r="34698" spans="2:6" x14ac:dyDescent="0.2">
      <c r="B34698" s="7" t="s">
        <v>34804</v>
      </c>
      <c r="F34698" s="7">
        <v>288</v>
      </c>
    </row>
    <row r="34699" spans="2:6" x14ac:dyDescent="0.2">
      <c r="B34699" s="7" t="s">
        <v>34805</v>
      </c>
      <c r="F34699" s="7">
        <v>293</v>
      </c>
    </row>
    <row r="34700" spans="2:6" x14ac:dyDescent="0.2">
      <c r="B34700" s="7" t="s">
        <v>34806</v>
      </c>
      <c r="F34700" s="7">
        <v>319</v>
      </c>
    </row>
    <row r="34701" spans="2:6" x14ac:dyDescent="0.2">
      <c r="B34701" s="7" t="s">
        <v>34807</v>
      </c>
      <c r="F34701" s="7">
        <v>335</v>
      </c>
    </row>
    <row r="34702" spans="2:6" x14ac:dyDescent="0.2">
      <c r="B34702" s="7" t="s">
        <v>34808</v>
      </c>
      <c r="F34702" s="7">
        <v>334</v>
      </c>
    </row>
    <row r="34703" spans="2:6" x14ac:dyDescent="0.2">
      <c r="B34703" s="7" t="s">
        <v>34809</v>
      </c>
      <c r="F34703" s="7">
        <v>274</v>
      </c>
    </row>
    <row r="34704" spans="2:6" x14ac:dyDescent="0.2">
      <c r="B34704" s="7" t="s">
        <v>34810</v>
      </c>
      <c r="F34704" s="7">
        <v>342</v>
      </c>
    </row>
    <row r="34705" spans="2:6" x14ac:dyDescent="0.2">
      <c r="B34705" s="7" t="s">
        <v>34811</v>
      </c>
      <c r="F34705" s="7">
        <v>364</v>
      </c>
    </row>
    <row r="34706" spans="2:6" x14ac:dyDescent="0.2">
      <c r="B34706" s="7" t="s">
        <v>34812</v>
      </c>
      <c r="F34706" s="7">
        <v>387</v>
      </c>
    </row>
    <row r="34707" spans="2:6" x14ac:dyDescent="0.2">
      <c r="B34707" s="7" t="s">
        <v>34813</v>
      </c>
      <c r="F34707" s="7">
        <v>374</v>
      </c>
    </row>
    <row r="34708" spans="2:6" x14ac:dyDescent="0.2">
      <c r="B34708" s="7" t="s">
        <v>34814</v>
      </c>
      <c r="F34708" s="7">
        <v>442</v>
      </c>
    </row>
    <row r="34709" spans="2:6" x14ac:dyDescent="0.2">
      <c r="B34709" s="7" t="s">
        <v>34815</v>
      </c>
      <c r="F34709" s="7">
        <v>242</v>
      </c>
    </row>
    <row r="34710" spans="2:6" x14ac:dyDescent="0.2">
      <c r="B34710" s="7" t="s">
        <v>34816</v>
      </c>
      <c r="F34710" s="7">
        <v>269</v>
      </c>
    </row>
    <row r="34711" spans="2:6" x14ac:dyDescent="0.2">
      <c r="B34711" s="7" t="s">
        <v>34817</v>
      </c>
      <c r="F34711" s="7">
        <v>247</v>
      </c>
    </row>
    <row r="34712" spans="2:6" x14ac:dyDescent="0.2">
      <c r="B34712" s="7" t="s">
        <v>34818</v>
      </c>
      <c r="F34712" s="7">
        <v>251</v>
      </c>
    </row>
    <row r="34713" spans="2:6" x14ac:dyDescent="0.2">
      <c r="B34713" s="7" t="s">
        <v>34819</v>
      </c>
      <c r="F34713" s="7">
        <v>199</v>
      </c>
    </row>
    <row r="34714" spans="2:6" x14ac:dyDescent="0.2">
      <c r="B34714" s="7" t="s">
        <v>34820</v>
      </c>
      <c r="F34714" s="7">
        <v>0</v>
      </c>
    </row>
    <row r="34715" spans="2:6" x14ac:dyDescent="0.2">
      <c r="B34715" s="7" t="s">
        <v>34821</v>
      </c>
      <c r="F34715" s="7">
        <v>325</v>
      </c>
    </row>
    <row r="34716" spans="2:6" x14ac:dyDescent="0.2">
      <c r="B34716" s="7" t="s">
        <v>34822</v>
      </c>
      <c r="F34716" s="7">
        <v>365</v>
      </c>
    </row>
    <row r="34717" spans="2:6" x14ac:dyDescent="0.2">
      <c r="B34717" s="7" t="s">
        <v>34823</v>
      </c>
      <c r="F34717" s="7">
        <v>348</v>
      </c>
    </row>
    <row r="34718" spans="2:6" x14ac:dyDescent="0.2">
      <c r="B34718" s="7" t="s">
        <v>34824</v>
      </c>
      <c r="F34718" s="7">
        <v>500</v>
      </c>
    </row>
    <row r="34719" spans="2:6" x14ac:dyDescent="0.2">
      <c r="B34719" s="7" t="s">
        <v>34825</v>
      </c>
      <c r="F34719" s="7">
        <v>215</v>
      </c>
    </row>
    <row r="34720" spans="2:6" x14ac:dyDescent="0.2">
      <c r="B34720" s="7" t="s">
        <v>34826</v>
      </c>
      <c r="F34720" s="7">
        <v>164</v>
      </c>
    </row>
    <row r="34721" spans="2:6" x14ac:dyDescent="0.2">
      <c r="B34721" s="7" t="s">
        <v>34827</v>
      </c>
      <c r="F34721" s="7">
        <v>299</v>
      </c>
    </row>
    <row r="34722" spans="2:6" x14ac:dyDescent="0.2">
      <c r="B34722" s="7" t="s">
        <v>34828</v>
      </c>
      <c r="F34722" s="7">
        <v>346</v>
      </c>
    </row>
    <row r="34723" spans="2:6" x14ac:dyDescent="0.2">
      <c r="B34723" s="7" t="s">
        <v>34829</v>
      </c>
      <c r="F34723" s="7">
        <v>313</v>
      </c>
    </row>
    <row r="34724" spans="2:6" x14ac:dyDescent="0.2">
      <c r="B34724" s="7" t="s">
        <v>34830</v>
      </c>
      <c r="F34724" s="7">
        <v>406</v>
      </c>
    </row>
    <row r="34725" spans="2:6" x14ac:dyDescent="0.2">
      <c r="B34725" s="7" t="s">
        <v>34831</v>
      </c>
      <c r="F34725" s="7">
        <v>350</v>
      </c>
    </row>
    <row r="34726" spans="2:6" x14ac:dyDescent="0.2">
      <c r="B34726" s="7" t="s">
        <v>34832</v>
      </c>
      <c r="F34726" s="7">
        <v>236</v>
      </c>
    </row>
    <row r="34727" spans="2:6" x14ac:dyDescent="0.2">
      <c r="B34727" s="7" t="s">
        <v>34833</v>
      </c>
      <c r="F34727" s="7">
        <v>338</v>
      </c>
    </row>
    <row r="34728" spans="2:6" x14ac:dyDescent="0.2">
      <c r="B34728" s="7" t="s">
        <v>34834</v>
      </c>
      <c r="F34728" s="7">
        <v>216</v>
      </c>
    </row>
    <row r="34729" spans="2:6" x14ac:dyDescent="0.2">
      <c r="B34729" s="7" t="s">
        <v>34835</v>
      </c>
      <c r="F34729" s="7">
        <v>239</v>
      </c>
    </row>
    <row r="34730" spans="2:6" x14ac:dyDescent="0.2">
      <c r="B34730" s="7" t="s">
        <v>34836</v>
      </c>
      <c r="F34730" s="7">
        <v>326</v>
      </c>
    </row>
    <row r="34731" spans="2:6" x14ac:dyDescent="0.2">
      <c r="B34731" s="7" t="s">
        <v>34837</v>
      </c>
      <c r="F34731" s="7">
        <v>401</v>
      </c>
    </row>
    <row r="34732" spans="2:6" x14ac:dyDescent="0.2">
      <c r="B34732" s="7" t="s">
        <v>34838</v>
      </c>
      <c r="F34732" s="7">
        <v>342</v>
      </c>
    </row>
    <row r="34733" spans="2:6" x14ac:dyDescent="0.2">
      <c r="B34733" s="7" t="s">
        <v>34839</v>
      </c>
      <c r="F34733" s="7">
        <v>283</v>
      </c>
    </row>
    <row r="34734" spans="2:6" x14ac:dyDescent="0.2">
      <c r="B34734" s="7" t="s">
        <v>34840</v>
      </c>
      <c r="F34734" s="7">
        <v>311</v>
      </c>
    </row>
    <row r="34735" spans="2:6" x14ac:dyDescent="0.2">
      <c r="B34735" s="7" t="s">
        <v>34841</v>
      </c>
      <c r="F34735" s="7">
        <v>348</v>
      </c>
    </row>
    <row r="34736" spans="2:6" x14ac:dyDescent="0.2">
      <c r="B34736" s="7" t="s">
        <v>34842</v>
      </c>
      <c r="F34736" s="7">
        <v>319</v>
      </c>
    </row>
    <row r="34737" spans="2:6" x14ac:dyDescent="0.2">
      <c r="B34737" s="7" t="s">
        <v>34843</v>
      </c>
      <c r="F34737" s="7">
        <v>276</v>
      </c>
    </row>
    <row r="34738" spans="2:6" x14ac:dyDescent="0.2">
      <c r="B34738" s="7" t="s">
        <v>34844</v>
      </c>
      <c r="F34738" s="7">
        <v>362</v>
      </c>
    </row>
    <row r="34739" spans="2:6" x14ac:dyDescent="0.2">
      <c r="B34739" s="7" t="s">
        <v>34845</v>
      </c>
      <c r="F34739" s="7">
        <v>155</v>
      </c>
    </row>
    <row r="34740" spans="2:6" x14ac:dyDescent="0.2">
      <c r="B34740" s="7" t="s">
        <v>34846</v>
      </c>
      <c r="F34740" s="7">
        <v>341</v>
      </c>
    </row>
    <row r="34741" spans="2:6" x14ac:dyDescent="0.2">
      <c r="B34741" s="7" t="s">
        <v>34847</v>
      </c>
      <c r="F34741" s="7">
        <v>174</v>
      </c>
    </row>
    <row r="34742" spans="2:6" x14ac:dyDescent="0.2">
      <c r="B34742" s="7" t="s">
        <v>34848</v>
      </c>
      <c r="F34742" s="7">
        <v>277</v>
      </c>
    </row>
    <row r="34743" spans="2:6" x14ac:dyDescent="0.2">
      <c r="B34743" s="7" t="s">
        <v>34849</v>
      </c>
      <c r="F34743" s="7">
        <v>335</v>
      </c>
    </row>
    <row r="34744" spans="2:6" x14ac:dyDescent="0.2">
      <c r="B34744" s="7" t="s">
        <v>34850</v>
      </c>
      <c r="F34744" s="7">
        <v>289</v>
      </c>
    </row>
    <row r="34745" spans="2:6" x14ac:dyDescent="0.2">
      <c r="B34745" s="7" t="s">
        <v>34851</v>
      </c>
      <c r="F34745" s="7">
        <v>319</v>
      </c>
    </row>
    <row r="34746" spans="2:6" x14ac:dyDescent="0.2">
      <c r="B34746" s="7" t="s">
        <v>34852</v>
      </c>
      <c r="F34746" s="7">
        <v>259</v>
      </c>
    </row>
    <row r="34747" spans="2:6" x14ac:dyDescent="0.2">
      <c r="B34747" s="7" t="s">
        <v>34853</v>
      </c>
      <c r="F34747" s="7">
        <v>280</v>
      </c>
    </row>
    <row r="34748" spans="2:6" x14ac:dyDescent="0.2">
      <c r="B34748" s="7" t="s">
        <v>34854</v>
      </c>
      <c r="F34748" s="7">
        <v>329</v>
      </c>
    </row>
    <row r="34749" spans="2:6" x14ac:dyDescent="0.2">
      <c r="B34749" s="7" t="s">
        <v>34855</v>
      </c>
      <c r="F34749" s="7">
        <v>325</v>
      </c>
    </row>
    <row r="34750" spans="2:6" x14ac:dyDescent="0.2">
      <c r="B34750" s="7" t="s">
        <v>34856</v>
      </c>
      <c r="F34750" s="7">
        <v>426</v>
      </c>
    </row>
    <row r="34751" spans="2:6" x14ac:dyDescent="0.2">
      <c r="B34751" s="7" t="s">
        <v>34857</v>
      </c>
      <c r="F34751" s="7">
        <v>398</v>
      </c>
    </row>
    <row r="34752" spans="2:6" x14ac:dyDescent="0.2">
      <c r="B34752" s="7" t="s">
        <v>34858</v>
      </c>
      <c r="F34752" s="7">
        <v>323</v>
      </c>
    </row>
    <row r="34753" spans="2:6" x14ac:dyDescent="0.2">
      <c r="B34753" s="7" t="s">
        <v>34859</v>
      </c>
      <c r="F34753" s="7">
        <v>372</v>
      </c>
    </row>
    <row r="34754" spans="2:6" x14ac:dyDescent="0.2">
      <c r="B34754" s="7" t="s">
        <v>34860</v>
      </c>
      <c r="F34754" s="7">
        <v>391</v>
      </c>
    </row>
    <row r="34755" spans="2:6" x14ac:dyDescent="0.2">
      <c r="B34755" s="7" t="s">
        <v>34861</v>
      </c>
      <c r="F34755" s="7">
        <v>374</v>
      </c>
    </row>
    <row r="34756" spans="2:6" x14ac:dyDescent="0.2">
      <c r="B34756" s="7" t="s">
        <v>34862</v>
      </c>
      <c r="F34756" s="7">
        <v>357</v>
      </c>
    </row>
    <row r="34757" spans="2:6" x14ac:dyDescent="0.2">
      <c r="B34757" s="7" t="s">
        <v>34863</v>
      </c>
      <c r="F34757" s="7">
        <v>506</v>
      </c>
    </row>
    <row r="34758" spans="2:6" x14ac:dyDescent="0.2">
      <c r="B34758" s="7" t="s">
        <v>34864</v>
      </c>
      <c r="F34758" s="7">
        <v>266</v>
      </c>
    </row>
    <row r="34759" spans="2:6" x14ac:dyDescent="0.2">
      <c r="B34759" s="7" t="s">
        <v>34865</v>
      </c>
      <c r="F34759" s="7">
        <v>387</v>
      </c>
    </row>
    <row r="34760" spans="2:6" x14ac:dyDescent="0.2">
      <c r="B34760" s="7" t="s">
        <v>34866</v>
      </c>
      <c r="F34760" s="7">
        <v>365</v>
      </c>
    </row>
    <row r="34761" spans="2:6" x14ac:dyDescent="0.2">
      <c r="B34761" s="7" t="s">
        <v>34867</v>
      </c>
      <c r="F34761" s="7">
        <v>328</v>
      </c>
    </row>
    <row r="34762" spans="2:6" x14ac:dyDescent="0.2">
      <c r="B34762" s="7" t="s">
        <v>34868</v>
      </c>
      <c r="F34762" s="7">
        <v>388</v>
      </c>
    </row>
    <row r="34763" spans="2:6" x14ac:dyDescent="0.2">
      <c r="B34763" s="7" t="s">
        <v>34869</v>
      </c>
      <c r="F34763" s="7">
        <v>414</v>
      </c>
    </row>
    <row r="34764" spans="2:6" x14ac:dyDescent="0.2">
      <c r="B34764" s="7" t="s">
        <v>34870</v>
      </c>
      <c r="F34764" s="7">
        <v>240</v>
      </c>
    </row>
    <row r="34765" spans="2:6" x14ac:dyDescent="0.2">
      <c r="B34765" s="7" t="s">
        <v>34871</v>
      </c>
      <c r="F34765" s="7">
        <v>373</v>
      </c>
    </row>
    <row r="34766" spans="2:6" x14ac:dyDescent="0.2">
      <c r="B34766" s="7" t="s">
        <v>34872</v>
      </c>
      <c r="F34766" s="7">
        <v>321</v>
      </c>
    </row>
    <row r="34767" spans="2:6" x14ac:dyDescent="0.2">
      <c r="B34767" s="7" t="s">
        <v>34873</v>
      </c>
      <c r="F34767" s="7">
        <v>377</v>
      </c>
    </row>
    <row r="34768" spans="2:6" x14ac:dyDescent="0.2">
      <c r="B34768" s="7" t="s">
        <v>34874</v>
      </c>
      <c r="F34768" s="7">
        <v>273</v>
      </c>
    </row>
    <row r="34769" spans="2:6" x14ac:dyDescent="0.2">
      <c r="B34769" s="7" t="s">
        <v>34875</v>
      </c>
      <c r="F34769" s="7">
        <v>350</v>
      </c>
    </row>
    <row r="34770" spans="2:6" x14ac:dyDescent="0.2">
      <c r="B34770" s="7" t="s">
        <v>34876</v>
      </c>
      <c r="F34770" s="7">
        <v>349</v>
      </c>
    </row>
    <row r="34771" spans="2:6" x14ac:dyDescent="0.2">
      <c r="B34771" s="7" t="s">
        <v>34877</v>
      </c>
      <c r="F34771" s="7">
        <v>357</v>
      </c>
    </row>
    <row r="34772" spans="2:6" x14ac:dyDescent="0.2">
      <c r="B34772" s="7" t="s">
        <v>34878</v>
      </c>
      <c r="F34772" s="7">
        <v>292</v>
      </c>
    </row>
    <row r="34773" spans="2:6" x14ac:dyDescent="0.2">
      <c r="B34773" s="7" t="s">
        <v>34879</v>
      </c>
      <c r="F34773" s="7">
        <v>392</v>
      </c>
    </row>
    <row r="34774" spans="2:6" x14ac:dyDescent="0.2">
      <c r="B34774" s="7" t="s">
        <v>34880</v>
      </c>
      <c r="F34774" s="7">
        <v>450</v>
      </c>
    </row>
    <row r="34775" spans="2:6" x14ac:dyDescent="0.2">
      <c r="B34775" s="7" t="s">
        <v>34881</v>
      </c>
      <c r="F34775" s="7">
        <v>330</v>
      </c>
    </row>
    <row r="34776" spans="2:6" x14ac:dyDescent="0.2">
      <c r="B34776" s="7" t="s">
        <v>34882</v>
      </c>
      <c r="F34776" s="7">
        <v>319</v>
      </c>
    </row>
    <row r="34777" spans="2:6" x14ac:dyDescent="0.2">
      <c r="B34777" s="7" t="s">
        <v>34883</v>
      </c>
      <c r="F34777" s="7">
        <v>325</v>
      </c>
    </row>
    <row r="34778" spans="2:6" x14ac:dyDescent="0.2">
      <c r="B34778" s="7" t="s">
        <v>34884</v>
      </c>
      <c r="F34778" s="7">
        <v>368</v>
      </c>
    </row>
    <row r="34779" spans="2:6" x14ac:dyDescent="0.2">
      <c r="B34779" s="7" t="s">
        <v>34885</v>
      </c>
      <c r="F34779" s="7">
        <v>354</v>
      </c>
    </row>
    <row r="34780" spans="2:6" x14ac:dyDescent="0.2">
      <c r="B34780" s="7" t="s">
        <v>34886</v>
      </c>
      <c r="F34780" s="7">
        <v>355</v>
      </c>
    </row>
    <row r="34781" spans="2:6" x14ac:dyDescent="0.2">
      <c r="B34781" s="7" t="s">
        <v>34887</v>
      </c>
      <c r="F34781" s="7">
        <v>350</v>
      </c>
    </row>
    <row r="34782" spans="2:6" x14ac:dyDescent="0.2">
      <c r="B34782" s="7" t="s">
        <v>34888</v>
      </c>
      <c r="F34782" s="7">
        <v>343</v>
      </c>
    </row>
    <row r="34783" spans="2:6" x14ac:dyDescent="0.2">
      <c r="B34783" s="7" t="s">
        <v>34889</v>
      </c>
      <c r="F34783" s="7">
        <v>353</v>
      </c>
    </row>
    <row r="34784" spans="2:6" x14ac:dyDescent="0.2">
      <c r="B34784" s="7" t="s">
        <v>34890</v>
      </c>
      <c r="F34784" s="7">
        <v>344</v>
      </c>
    </row>
    <row r="34785" spans="2:6" x14ac:dyDescent="0.2">
      <c r="B34785" s="7" t="s">
        <v>34891</v>
      </c>
      <c r="F34785" s="7">
        <v>398</v>
      </c>
    </row>
    <row r="34786" spans="2:6" x14ac:dyDescent="0.2">
      <c r="B34786" s="7" t="s">
        <v>34892</v>
      </c>
      <c r="F34786" s="7">
        <v>248</v>
      </c>
    </row>
    <row r="34787" spans="2:6" x14ac:dyDescent="0.2">
      <c r="B34787" s="7" t="s">
        <v>34893</v>
      </c>
      <c r="F34787" s="7">
        <v>379</v>
      </c>
    </row>
    <row r="34788" spans="2:6" x14ac:dyDescent="0.2">
      <c r="B34788" s="7" t="s">
        <v>34894</v>
      </c>
      <c r="F34788" s="7">
        <v>332</v>
      </c>
    </row>
    <row r="34789" spans="2:6" x14ac:dyDescent="0.2">
      <c r="B34789" s="7" t="s">
        <v>34895</v>
      </c>
      <c r="F34789" s="7">
        <v>321</v>
      </c>
    </row>
    <row r="34790" spans="2:6" x14ac:dyDescent="0.2">
      <c r="B34790" s="7" t="s">
        <v>34896</v>
      </c>
      <c r="F34790" s="7">
        <v>287</v>
      </c>
    </row>
    <row r="34791" spans="2:6" x14ac:dyDescent="0.2">
      <c r="B34791" s="7" t="s">
        <v>34897</v>
      </c>
      <c r="F34791" s="7">
        <v>355</v>
      </c>
    </row>
    <row r="34792" spans="2:6" x14ac:dyDescent="0.2">
      <c r="B34792" s="7" t="s">
        <v>34898</v>
      </c>
      <c r="F34792" s="7">
        <v>322</v>
      </c>
    </row>
    <row r="34793" spans="2:6" x14ac:dyDescent="0.2">
      <c r="B34793" s="7" t="s">
        <v>34899</v>
      </c>
      <c r="F34793" s="7">
        <v>249</v>
      </c>
    </row>
    <row r="34794" spans="2:6" x14ac:dyDescent="0.2">
      <c r="B34794" s="7" t="s">
        <v>34900</v>
      </c>
      <c r="F34794" s="7">
        <v>461</v>
      </c>
    </row>
    <row r="34795" spans="2:6" x14ac:dyDescent="0.2">
      <c r="B34795" s="7" t="s">
        <v>34901</v>
      </c>
      <c r="F34795" s="7">
        <v>341</v>
      </c>
    </row>
    <row r="34796" spans="2:6" x14ac:dyDescent="0.2">
      <c r="B34796" s="7" t="s">
        <v>34902</v>
      </c>
      <c r="F34796" s="7">
        <v>306</v>
      </c>
    </row>
    <row r="34797" spans="2:6" x14ac:dyDescent="0.2">
      <c r="B34797" s="7" t="s">
        <v>34903</v>
      </c>
      <c r="F34797" s="7">
        <v>137</v>
      </c>
    </row>
    <row r="34798" spans="2:6" x14ac:dyDescent="0.2">
      <c r="B34798" s="7" t="s">
        <v>34904</v>
      </c>
      <c r="F34798" s="7">
        <v>344</v>
      </c>
    </row>
    <row r="34799" spans="2:6" x14ac:dyDescent="0.2">
      <c r="B34799" s="7" t="s">
        <v>34905</v>
      </c>
      <c r="F34799" s="7">
        <v>269</v>
      </c>
    </row>
    <row r="34800" spans="2:6" x14ac:dyDescent="0.2">
      <c r="B34800" s="7" t="s">
        <v>34906</v>
      </c>
      <c r="F34800" s="7">
        <v>397</v>
      </c>
    </row>
    <row r="34801" spans="2:6" x14ac:dyDescent="0.2">
      <c r="B34801" s="7" t="s">
        <v>34907</v>
      </c>
      <c r="F34801" s="7">
        <v>393</v>
      </c>
    </row>
    <row r="34802" spans="2:6" x14ac:dyDescent="0.2">
      <c r="B34802" s="7" t="s">
        <v>34908</v>
      </c>
      <c r="F34802" s="7">
        <v>392</v>
      </c>
    </row>
    <row r="34803" spans="2:6" x14ac:dyDescent="0.2">
      <c r="B34803" s="7" t="s">
        <v>34909</v>
      </c>
      <c r="F34803" s="7">
        <v>279</v>
      </c>
    </row>
    <row r="34804" spans="2:6" x14ac:dyDescent="0.2">
      <c r="B34804" s="7" t="s">
        <v>34910</v>
      </c>
      <c r="F34804" s="7">
        <v>461</v>
      </c>
    </row>
    <row r="34805" spans="2:6" x14ac:dyDescent="0.2">
      <c r="B34805" s="7" t="s">
        <v>34911</v>
      </c>
      <c r="F34805" s="7">
        <v>538</v>
      </c>
    </row>
    <row r="34806" spans="2:6" x14ac:dyDescent="0.2">
      <c r="B34806" s="7" t="s">
        <v>34912</v>
      </c>
      <c r="F34806" s="7">
        <v>473</v>
      </c>
    </row>
    <row r="34807" spans="2:6" x14ac:dyDescent="0.2">
      <c r="B34807" s="7" t="s">
        <v>34913</v>
      </c>
      <c r="F34807" s="7">
        <v>533</v>
      </c>
    </row>
    <row r="34808" spans="2:6" x14ac:dyDescent="0.2">
      <c r="B34808" s="7" t="s">
        <v>34914</v>
      </c>
      <c r="F34808" s="7">
        <v>599</v>
      </c>
    </row>
    <row r="34809" spans="2:6" x14ac:dyDescent="0.2">
      <c r="B34809" s="7" t="s">
        <v>34915</v>
      </c>
      <c r="F34809" s="7">
        <v>286</v>
      </c>
    </row>
    <row r="34810" spans="2:6" x14ac:dyDescent="0.2">
      <c r="B34810" s="7" t="s">
        <v>34916</v>
      </c>
      <c r="F34810" s="7">
        <v>478</v>
      </c>
    </row>
    <row r="34811" spans="2:6" x14ac:dyDescent="0.2">
      <c r="B34811" s="7" t="s">
        <v>34917</v>
      </c>
      <c r="F34811" s="7">
        <v>310</v>
      </c>
    </row>
    <row r="34812" spans="2:6" x14ac:dyDescent="0.2">
      <c r="B34812" s="7" t="s">
        <v>34918</v>
      </c>
      <c r="F34812" s="7">
        <v>268</v>
      </c>
    </row>
    <row r="34813" spans="2:6" x14ac:dyDescent="0.2">
      <c r="B34813" s="7" t="s">
        <v>34919</v>
      </c>
      <c r="F34813" s="7">
        <v>377</v>
      </c>
    </row>
    <row r="34814" spans="2:6" x14ac:dyDescent="0.2">
      <c r="B34814" s="7" t="s">
        <v>34920</v>
      </c>
      <c r="F34814" s="7">
        <v>0</v>
      </c>
    </row>
    <row r="34815" spans="2:6" x14ac:dyDescent="0.2">
      <c r="B34815" s="7" t="s">
        <v>34921</v>
      </c>
      <c r="F34815" s="7">
        <v>591</v>
      </c>
    </row>
    <row r="34816" spans="2:6" x14ac:dyDescent="0.2">
      <c r="B34816" s="7" t="s">
        <v>34922</v>
      </c>
      <c r="F34816" s="7">
        <v>544</v>
      </c>
    </row>
    <row r="34817" spans="2:6" x14ac:dyDescent="0.2">
      <c r="B34817" s="7" t="s">
        <v>34923</v>
      </c>
      <c r="F34817" s="7">
        <v>450</v>
      </c>
    </row>
    <row r="34818" spans="2:6" x14ac:dyDescent="0.2">
      <c r="B34818" s="7" t="s">
        <v>34924</v>
      </c>
      <c r="F34818" s="7">
        <v>580</v>
      </c>
    </row>
    <row r="34819" spans="2:6" x14ac:dyDescent="0.2">
      <c r="B34819" s="7" t="s">
        <v>34925</v>
      </c>
      <c r="F34819" s="7">
        <v>393</v>
      </c>
    </row>
    <row r="34820" spans="2:6" x14ac:dyDescent="0.2">
      <c r="B34820" s="7" t="s">
        <v>34926</v>
      </c>
      <c r="F34820" s="7">
        <v>331</v>
      </c>
    </row>
    <row r="34821" spans="2:6" x14ac:dyDescent="0.2">
      <c r="B34821" s="7" t="s">
        <v>34927</v>
      </c>
      <c r="F34821" s="7">
        <v>422</v>
      </c>
    </row>
    <row r="34822" spans="2:6" x14ac:dyDescent="0.2">
      <c r="B34822" s="7" t="s">
        <v>34928</v>
      </c>
      <c r="F34822" s="7">
        <v>357</v>
      </c>
    </row>
    <row r="34823" spans="2:6" x14ac:dyDescent="0.2">
      <c r="B34823" s="7" t="s">
        <v>34929</v>
      </c>
      <c r="F34823" s="7">
        <v>389</v>
      </c>
    </row>
    <row r="34824" spans="2:6" x14ac:dyDescent="0.2">
      <c r="B34824" s="7" t="s">
        <v>34930</v>
      </c>
      <c r="F34824" s="7">
        <v>539</v>
      </c>
    </row>
    <row r="34825" spans="2:6" x14ac:dyDescent="0.2">
      <c r="B34825" s="7" t="s">
        <v>34931</v>
      </c>
      <c r="F34825" s="7">
        <v>447</v>
      </c>
    </row>
    <row r="34826" spans="2:6" x14ac:dyDescent="0.2">
      <c r="B34826" s="7" t="s">
        <v>34932</v>
      </c>
      <c r="F34826" s="7">
        <v>395</v>
      </c>
    </row>
    <row r="34827" spans="2:6" x14ac:dyDescent="0.2">
      <c r="B34827" s="7" t="s">
        <v>34933</v>
      </c>
      <c r="F34827" s="7">
        <v>556</v>
      </c>
    </row>
    <row r="34828" spans="2:6" x14ac:dyDescent="0.2">
      <c r="B34828" s="7" t="s">
        <v>34934</v>
      </c>
      <c r="F34828" s="7">
        <v>306</v>
      </c>
    </row>
    <row r="34829" spans="2:6" x14ac:dyDescent="0.2">
      <c r="B34829" s="7" t="s">
        <v>34935</v>
      </c>
      <c r="F34829" s="7">
        <v>268</v>
      </c>
    </row>
    <row r="34830" spans="2:6" x14ac:dyDescent="0.2">
      <c r="B34830" s="7" t="s">
        <v>34936</v>
      </c>
      <c r="F34830" s="7">
        <v>361</v>
      </c>
    </row>
    <row r="34831" spans="2:6" x14ac:dyDescent="0.2">
      <c r="B34831" s="7" t="s">
        <v>34937</v>
      </c>
      <c r="F34831" s="7">
        <v>508</v>
      </c>
    </row>
    <row r="34832" spans="2:6" x14ac:dyDescent="0.2">
      <c r="B34832" s="7" t="s">
        <v>34938</v>
      </c>
      <c r="F34832" s="7">
        <v>371</v>
      </c>
    </row>
    <row r="34833" spans="2:6" x14ac:dyDescent="0.2">
      <c r="B34833" s="7" t="s">
        <v>34939</v>
      </c>
      <c r="F34833" s="7">
        <v>474</v>
      </c>
    </row>
    <row r="34834" spans="2:6" x14ac:dyDescent="0.2">
      <c r="B34834" s="7" t="s">
        <v>34940</v>
      </c>
      <c r="F34834" s="7">
        <v>373</v>
      </c>
    </row>
    <row r="34835" spans="2:6" x14ac:dyDescent="0.2">
      <c r="B34835" s="7" t="s">
        <v>34941</v>
      </c>
      <c r="F34835" s="7">
        <v>564</v>
      </c>
    </row>
    <row r="34836" spans="2:6" x14ac:dyDescent="0.2">
      <c r="B34836" s="7" t="s">
        <v>34942</v>
      </c>
      <c r="F34836" s="7">
        <v>428</v>
      </c>
    </row>
    <row r="34837" spans="2:6" x14ac:dyDescent="0.2">
      <c r="B34837" s="7" t="s">
        <v>34943</v>
      </c>
      <c r="F34837" s="7">
        <v>437</v>
      </c>
    </row>
    <row r="34838" spans="2:6" x14ac:dyDescent="0.2">
      <c r="B34838" s="7" t="s">
        <v>34944</v>
      </c>
      <c r="F34838" s="7">
        <v>494</v>
      </c>
    </row>
    <row r="34839" spans="2:6" x14ac:dyDescent="0.2">
      <c r="B34839" s="7" t="s">
        <v>34945</v>
      </c>
      <c r="F34839" s="7">
        <v>228</v>
      </c>
    </row>
    <row r="34840" spans="2:6" x14ac:dyDescent="0.2">
      <c r="B34840" s="7" t="s">
        <v>34946</v>
      </c>
      <c r="F34840" s="7">
        <v>423</v>
      </c>
    </row>
    <row r="34841" spans="2:6" x14ac:dyDescent="0.2">
      <c r="B34841" s="7" t="s">
        <v>34947</v>
      </c>
      <c r="F34841" s="7">
        <v>276</v>
      </c>
    </row>
    <row r="34842" spans="2:6" x14ac:dyDescent="0.2">
      <c r="B34842" s="7" t="s">
        <v>34948</v>
      </c>
      <c r="F34842" s="7">
        <v>476</v>
      </c>
    </row>
    <row r="34843" spans="2:6" x14ac:dyDescent="0.2">
      <c r="B34843" s="7" t="s">
        <v>34949</v>
      </c>
      <c r="F34843" s="7">
        <v>512</v>
      </c>
    </row>
    <row r="34844" spans="2:6" x14ac:dyDescent="0.2">
      <c r="B34844" s="7" t="s">
        <v>34950</v>
      </c>
      <c r="F34844" s="7">
        <v>409</v>
      </c>
    </row>
    <row r="34845" spans="2:6" x14ac:dyDescent="0.2">
      <c r="B34845" s="7" t="s">
        <v>34951</v>
      </c>
      <c r="F34845" s="7">
        <v>371</v>
      </c>
    </row>
    <row r="34846" spans="2:6" x14ac:dyDescent="0.2">
      <c r="B34846" s="7" t="s">
        <v>34952</v>
      </c>
      <c r="F34846" s="7">
        <v>440</v>
      </c>
    </row>
    <row r="34847" spans="2:6" x14ac:dyDescent="0.2">
      <c r="B34847" s="7" t="s">
        <v>34953</v>
      </c>
      <c r="F34847" s="7">
        <v>460</v>
      </c>
    </row>
    <row r="34848" spans="2:6" x14ac:dyDescent="0.2">
      <c r="B34848" s="7" t="s">
        <v>34954</v>
      </c>
      <c r="F34848" s="7">
        <v>466</v>
      </c>
    </row>
    <row r="34849" spans="2:6" x14ac:dyDescent="0.2">
      <c r="B34849" s="7" t="s">
        <v>34955</v>
      </c>
      <c r="F34849" s="7">
        <v>499</v>
      </c>
    </row>
    <row r="34850" spans="2:6" x14ac:dyDescent="0.2">
      <c r="B34850" s="7" t="s">
        <v>34956</v>
      </c>
      <c r="F34850" s="7">
        <v>628</v>
      </c>
    </row>
    <row r="34851" spans="2:6" x14ac:dyDescent="0.2">
      <c r="B34851" s="7" t="s">
        <v>34957</v>
      </c>
      <c r="F34851" s="7">
        <v>582</v>
      </c>
    </row>
    <row r="34852" spans="2:6" x14ac:dyDescent="0.2">
      <c r="B34852" s="7" t="s">
        <v>34958</v>
      </c>
      <c r="F34852" s="7">
        <v>523</v>
      </c>
    </row>
    <row r="34853" spans="2:6" x14ac:dyDescent="0.2">
      <c r="B34853" s="7" t="s">
        <v>34959</v>
      </c>
      <c r="F34853" s="7">
        <v>501</v>
      </c>
    </row>
    <row r="34854" spans="2:6" x14ac:dyDescent="0.2">
      <c r="B34854" s="7" t="s">
        <v>34960</v>
      </c>
      <c r="F34854" s="7">
        <v>420</v>
      </c>
    </row>
    <row r="34855" spans="2:6" x14ac:dyDescent="0.2">
      <c r="B34855" s="7" t="s">
        <v>34961</v>
      </c>
      <c r="F34855" s="7">
        <v>469</v>
      </c>
    </row>
    <row r="34856" spans="2:6" x14ac:dyDescent="0.2">
      <c r="B34856" s="7" t="s">
        <v>34962</v>
      </c>
      <c r="F34856" s="7">
        <v>540</v>
      </c>
    </row>
    <row r="34857" spans="2:6" x14ac:dyDescent="0.2">
      <c r="B34857" s="7" t="s">
        <v>34963</v>
      </c>
      <c r="F34857" s="7">
        <v>671</v>
      </c>
    </row>
    <row r="34858" spans="2:6" x14ac:dyDescent="0.2">
      <c r="B34858" s="7" t="s">
        <v>34964</v>
      </c>
      <c r="F34858" s="7">
        <v>468</v>
      </c>
    </row>
    <row r="34859" spans="2:6" x14ac:dyDescent="0.2">
      <c r="B34859" s="7" t="s">
        <v>34965</v>
      </c>
      <c r="F34859" s="7">
        <v>580</v>
      </c>
    </row>
    <row r="34860" spans="2:6" x14ac:dyDescent="0.2">
      <c r="B34860" s="7" t="s">
        <v>34966</v>
      </c>
      <c r="F34860" s="7">
        <v>355</v>
      </c>
    </row>
    <row r="34861" spans="2:6" x14ac:dyDescent="0.2">
      <c r="B34861" s="7" t="s">
        <v>34967</v>
      </c>
      <c r="F34861" s="7">
        <v>552</v>
      </c>
    </row>
    <row r="34862" spans="2:6" x14ac:dyDescent="0.2">
      <c r="B34862" s="7" t="s">
        <v>34968</v>
      </c>
      <c r="F34862" s="7">
        <v>508</v>
      </c>
    </row>
    <row r="34863" spans="2:6" x14ac:dyDescent="0.2">
      <c r="B34863" s="7" t="s">
        <v>34969</v>
      </c>
      <c r="F34863" s="7">
        <v>546</v>
      </c>
    </row>
    <row r="34864" spans="2:6" x14ac:dyDescent="0.2">
      <c r="B34864" s="7" t="s">
        <v>34970</v>
      </c>
      <c r="F34864" s="7">
        <v>386</v>
      </c>
    </row>
    <row r="34865" spans="2:6" x14ac:dyDescent="0.2">
      <c r="B34865" s="7" t="s">
        <v>34971</v>
      </c>
      <c r="F34865" s="7">
        <v>473</v>
      </c>
    </row>
    <row r="34866" spans="2:6" x14ac:dyDescent="0.2">
      <c r="B34866" s="7" t="s">
        <v>34972</v>
      </c>
      <c r="F34866" s="7">
        <v>421</v>
      </c>
    </row>
    <row r="34867" spans="2:6" x14ac:dyDescent="0.2">
      <c r="B34867" s="7" t="s">
        <v>34973</v>
      </c>
      <c r="F34867" s="7">
        <v>454</v>
      </c>
    </row>
    <row r="34868" spans="2:6" x14ac:dyDescent="0.2">
      <c r="B34868" s="7" t="s">
        <v>34974</v>
      </c>
      <c r="F34868" s="7">
        <v>519</v>
      </c>
    </row>
    <row r="34869" spans="2:6" x14ac:dyDescent="0.2">
      <c r="B34869" s="7" t="s">
        <v>34975</v>
      </c>
      <c r="F34869" s="7">
        <v>490</v>
      </c>
    </row>
    <row r="34870" spans="2:6" x14ac:dyDescent="0.2">
      <c r="B34870" s="7" t="s">
        <v>34976</v>
      </c>
      <c r="F34870" s="7">
        <v>548</v>
      </c>
    </row>
    <row r="34871" spans="2:6" x14ac:dyDescent="0.2">
      <c r="B34871" s="7" t="s">
        <v>34977</v>
      </c>
      <c r="F34871" s="7">
        <v>455</v>
      </c>
    </row>
    <row r="34872" spans="2:6" x14ac:dyDescent="0.2">
      <c r="B34872" s="7" t="s">
        <v>34978</v>
      </c>
      <c r="F34872" s="7">
        <v>528</v>
      </c>
    </row>
    <row r="34873" spans="2:6" x14ac:dyDescent="0.2">
      <c r="B34873" s="7" t="s">
        <v>34979</v>
      </c>
      <c r="F34873" s="7">
        <v>480</v>
      </c>
    </row>
    <row r="34874" spans="2:6" x14ac:dyDescent="0.2">
      <c r="B34874" s="7" t="s">
        <v>34980</v>
      </c>
      <c r="F34874" s="7">
        <v>546</v>
      </c>
    </row>
    <row r="34875" spans="2:6" x14ac:dyDescent="0.2">
      <c r="B34875" s="7" t="s">
        <v>34981</v>
      </c>
      <c r="F34875" s="7">
        <v>435</v>
      </c>
    </row>
    <row r="34876" spans="2:6" x14ac:dyDescent="0.2">
      <c r="B34876" s="7" t="s">
        <v>34982</v>
      </c>
      <c r="F34876" s="7">
        <v>369</v>
      </c>
    </row>
    <row r="34877" spans="2:6" x14ac:dyDescent="0.2">
      <c r="B34877" s="7" t="s">
        <v>34983</v>
      </c>
      <c r="F34877" s="7">
        <v>511</v>
      </c>
    </row>
    <row r="34878" spans="2:6" x14ac:dyDescent="0.2">
      <c r="B34878" s="7" t="s">
        <v>34984</v>
      </c>
      <c r="F34878" s="7">
        <v>584</v>
      </c>
    </row>
    <row r="34879" spans="2:6" x14ac:dyDescent="0.2">
      <c r="B34879" s="7" t="s">
        <v>34985</v>
      </c>
      <c r="F34879" s="7">
        <v>443</v>
      </c>
    </row>
    <row r="34880" spans="2:6" x14ac:dyDescent="0.2">
      <c r="B34880" s="7" t="s">
        <v>34986</v>
      </c>
      <c r="F34880" s="7">
        <v>366</v>
      </c>
    </row>
    <row r="34881" spans="2:6" x14ac:dyDescent="0.2">
      <c r="B34881" s="7" t="s">
        <v>34987</v>
      </c>
      <c r="F34881" s="7">
        <v>591</v>
      </c>
    </row>
    <row r="34882" spans="2:6" x14ac:dyDescent="0.2">
      <c r="B34882" s="7" t="s">
        <v>34988</v>
      </c>
      <c r="F34882" s="7">
        <v>504</v>
      </c>
    </row>
    <row r="34883" spans="2:6" x14ac:dyDescent="0.2">
      <c r="B34883" s="7" t="s">
        <v>34989</v>
      </c>
      <c r="F34883" s="7">
        <v>516</v>
      </c>
    </row>
    <row r="34884" spans="2:6" x14ac:dyDescent="0.2">
      <c r="B34884" s="7" t="s">
        <v>34990</v>
      </c>
      <c r="F34884" s="7">
        <v>591</v>
      </c>
    </row>
    <row r="34885" spans="2:6" x14ac:dyDescent="0.2">
      <c r="B34885" s="7" t="s">
        <v>34991</v>
      </c>
      <c r="F34885" s="7">
        <v>512</v>
      </c>
    </row>
    <row r="34886" spans="2:6" x14ac:dyDescent="0.2">
      <c r="B34886" s="7" t="s">
        <v>34992</v>
      </c>
      <c r="F34886" s="7">
        <v>371</v>
      </c>
    </row>
    <row r="34887" spans="2:6" x14ac:dyDescent="0.2">
      <c r="B34887" s="7" t="s">
        <v>34993</v>
      </c>
      <c r="F34887" s="7">
        <v>485</v>
      </c>
    </row>
    <row r="34888" spans="2:6" x14ac:dyDescent="0.2">
      <c r="B34888" s="7" t="s">
        <v>34994</v>
      </c>
      <c r="F34888" s="7">
        <v>515</v>
      </c>
    </row>
    <row r="34889" spans="2:6" x14ac:dyDescent="0.2">
      <c r="B34889" s="7" t="s">
        <v>34995</v>
      </c>
      <c r="F34889" s="7">
        <v>443</v>
      </c>
    </row>
    <row r="34890" spans="2:6" x14ac:dyDescent="0.2">
      <c r="B34890" s="7" t="s">
        <v>34996</v>
      </c>
      <c r="F34890" s="7">
        <v>503</v>
      </c>
    </row>
    <row r="34891" spans="2:6" x14ac:dyDescent="0.2">
      <c r="B34891" s="7" t="s">
        <v>34997</v>
      </c>
      <c r="F34891" s="7">
        <v>424</v>
      </c>
    </row>
    <row r="34892" spans="2:6" x14ac:dyDescent="0.2">
      <c r="B34892" s="7" t="s">
        <v>34998</v>
      </c>
      <c r="F34892" s="7">
        <v>462</v>
      </c>
    </row>
    <row r="34893" spans="2:6" x14ac:dyDescent="0.2">
      <c r="B34893" s="7" t="s">
        <v>34999</v>
      </c>
      <c r="F34893" s="7">
        <v>499</v>
      </c>
    </row>
    <row r="34894" spans="2:6" x14ac:dyDescent="0.2">
      <c r="B34894" s="7" t="s">
        <v>35000</v>
      </c>
      <c r="F34894" s="7">
        <v>538</v>
      </c>
    </row>
    <row r="34895" spans="2:6" x14ac:dyDescent="0.2">
      <c r="B34895" s="7" t="s">
        <v>35001</v>
      </c>
      <c r="F34895" s="7">
        <v>419</v>
      </c>
    </row>
    <row r="34896" spans="2:6" x14ac:dyDescent="0.2">
      <c r="B34896" s="7" t="s">
        <v>35002</v>
      </c>
      <c r="F34896" s="7">
        <v>438</v>
      </c>
    </row>
    <row r="34897" spans="2:6" x14ac:dyDescent="0.2">
      <c r="B34897" s="7" t="s">
        <v>35003</v>
      </c>
      <c r="F34897" s="7">
        <v>291</v>
      </c>
    </row>
    <row r="34898" spans="2:6" x14ac:dyDescent="0.2">
      <c r="B34898" s="7" t="s">
        <v>35004</v>
      </c>
      <c r="F34898" s="7">
        <v>376</v>
      </c>
    </row>
    <row r="34899" spans="2:6" x14ac:dyDescent="0.2">
      <c r="B34899" s="7" t="s">
        <v>35005</v>
      </c>
      <c r="F34899" s="7">
        <v>376</v>
      </c>
    </row>
    <row r="34900" spans="2:6" x14ac:dyDescent="0.2">
      <c r="B34900" s="7" t="s">
        <v>35006</v>
      </c>
      <c r="F34900" s="7">
        <v>457</v>
      </c>
    </row>
    <row r="34901" spans="2:6" x14ac:dyDescent="0.2">
      <c r="B34901" s="7" t="s">
        <v>35007</v>
      </c>
      <c r="F34901" s="7">
        <v>438</v>
      </c>
    </row>
    <row r="34902" spans="2:6" x14ac:dyDescent="0.2">
      <c r="B34902" s="7" t="s">
        <v>35008</v>
      </c>
      <c r="F34902" s="7">
        <v>481</v>
      </c>
    </row>
    <row r="34903" spans="2:6" x14ac:dyDescent="0.2">
      <c r="B34903" s="7" t="s">
        <v>35009</v>
      </c>
      <c r="F34903" s="7">
        <v>366</v>
      </c>
    </row>
    <row r="34904" spans="2:6" x14ac:dyDescent="0.2">
      <c r="B34904" s="7" t="s">
        <v>35010</v>
      </c>
      <c r="F34904" s="7">
        <v>474</v>
      </c>
    </row>
    <row r="34905" spans="2:6" x14ac:dyDescent="0.2">
      <c r="B34905" s="7" t="s">
        <v>35011</v>
      </c>
      <c r="F34905" s="7">
        <v>455</v>
      </c>
    </row>
    <row r="34906" spans="2:6" x14ac:dyDescent="0.2">
      <c r="B34906" s="7" t="s">
        <v>35012</v>
      </c>
      <c r="F34906" s="7">
        <v>381</v>
      </c>
    </row>
    <row r="34907" spans="2:6" x14ac:dyDescent="0.2">
      <c r="B34907" s="7" t="s">
        <v>35013</v>
      </c>
      <c r="F34907" s="7">
        <v>489</v>
      </c>
    </row>
    <row r="34908" spans="2:6" x14ac:dyDescent="0.2">
      <c r="B34908" s="7" t="s">
        <v>35014</v>
      </c>
      <c r="F34908" s="7">
        <v>540</v>
      </c>
    </row>
    <row r="34909" spans="2:6" x14ac:dyDescent="0.2">
      <c r="B34909" s="7" t="s">
        <v>35015</v>
      </c>
      <c r="F34909" s="7">
        <v>293</v>
      </c>
    </row>
    <row r="34910" spans="2:6" x14ac:dyDescent="0.2">
      <c r="B34910" s="7" t="s">
        <v>35016</v>
      </c>
      <c r="F34910" s="7">
        <v>403</v>
      </c>
    </row>
    <row r="34911" spans="2:6" x14ac:dyDescent="0.2">
      <c r="B34911" s="7" t="s">
        <v>35017</v>
      </c>
      <c r="F34911" s="7">
        <v>360</v>
      </c>
    </row>
    <row r="34912" spans="2:6" x14ac:dyDescent="0.2">
      <c r="B34912" s="7" t="s">
        <v>35018</v>
      </c>
      <c r="F34912" s="7">
        <v>279</v>
      </c>
    </row>
    <row r="34913" spans="2:6" x14ac:dyDescent="0.2">
      <c r="B34913" s="7" t="s">
        <v>35019</v>
      </c>
      <c r="F34913" s="7">
        <v>256</v>
      </c>
    </row>
    <row r="34914" spans="2:6" x14ac:dyDescent="0.2">
      <c r="B34914" s="7" t="s">
        <v>35020</v>
      </c>
      <c r="F34914" s="7">
        <v>0</v>
      </c>
    </row>
    <row r="34915" spans="2:6" x14ac:dyDescent="0.2">
      <c r="B34915" s="7" t="s">
        <v>35021</v>
      </c>
      <c r="F34915" s="7">
        <v>616</v>
      </c>
    </row>
    <row r="34916" spans="2:6" x14ac:dyDescent="0.2">
      <c r="B34916" s="7" t="s">
        <v>35022</v>
      </c>
      <c r="F34916" s="7">
        <v>456</v>
      </c>
    </row>
    <row r="34917" spans="2:6" x14ac:dyDescent="0.2">
      <c r="B34917" s="7" t="s">
        <v>35023</v>
      </c>
      <c r="F34917" s="7">
        <v>419</v>
      </c>
    </row>
    <row r="34918" spans="2:6" x14ac:dyDescent="0.2">
      <c r="B34918" s="7" t="s">
        <v>35024</v>
      </c>
      <c r="F34918" s="7">
        <v>529</v>
      </c>
    </row>
    <row r="34919" spans="2:6" x14ac:dyDescent="0.2">
      <c r="B34919" s="7" t="s">
        <v>35025</v>
      </c>
      <c r="F34919" s="7">
        <v>349</v>
      </c>
    </row>
    <row r="34920" spans="2:6" x14ac:dyDescent="0.2">
      <c r="B34920" s="7" t="s">
        <v>35026</v>
      </c>
      <c r="F34920" s="7">
        <v>225</v>
      </c>
    </row>
    <row r="34921" spans="2:6" x14ac:dyDescent="0.2">
      <c r="B34921" s="7" t="s">
        <v>35027</v>
      </c>
      <c r="F34921" s="7">
        <v>364</v>
      </c>
    </row>
    <row r="34922" spans="2:6" x14ac:dyDescent="0.2">
      <c r="B34922" s="7" t="s">
        <v>35028</v>
      </c>
      <c r="F34922" s="7">
        <v>461</v>
      </c>
    </row>
    <row r="34923" spans="2:6" x14ac:dyDescent="0.2">
      <c r="B34923" s="7" t="s">
        <v>35029</v>
      </c>
      <c r="F34923" s="7">
        <v>369</v>
      </c>
    </row>
    <row r="34924" spans="2:6" x14ac:dyDescent="0.2">
      <c r="B34924" s="7" t="s">
        <v>35030</v>
      </c>
      <c r="F34924" s="7">
        <v>478</v>
      </c>
    </row>
    <row r="34925" spans="2:6" x14ac:dyDescent="0.2">
      <c r="B34925" s="7" t="s">
        <v>35031</v>
      </c>
      <c r="F34925" s="7">
        <v>386</v>
      </c>
    </row>
    <row r="34926" spans="2:6" x14ac:dyDescent="0.2">
      <c r="B34926" s="7" t="s">
        <v>35032</v>
      </c>
      <c r="F34926" s="7">
        <v>459</v>
      </c>
    </row>
    <row r="34927" spans="2:6" x14ac:dyDescent="0.2">
      <c r="B34927" s="7" t="s">
        <v>35033</v>
      </c>
      <c r="F34927" s="7">
        <v>390</v>
      </c>
    </row>
    <row r="34928" spans="2:6" x14ac:dyDescent="0.2">
      <c r="B34928" s="7" t="s">
        <v>35034</v>
      </c>
      <c r="F34928" s="7">
        <v>272</v>
      </c>
    </row>
    <row r="34929" spans="2:6" x14ac:dyDescent="0.2">
      <c r="B34929" s="7" t="s">
        <v>35035</v>
      </c>
      <c r="F34929" s="7">
        <v>246</v>
      </c>
    </row>
    <row r="34930" spans="2:6" x14ac:dyDescent="0.2">
      <c r="B34930" s="7" t="s">
        <v>35036</v>
      </c>
      <c r="F34930" s="7">
        <v>350</v>
      </c>
    </row>
    <row r="34931" spans="2:6" x14ac:dyDescent="0.2">
      <c r="B34931" s="7" t="s">
        <v>35037</v>
      </c>
      <c r="F34931" s="7">
        <v>429</v>
      </c>
    </row>
    <row r="34932" spans="2:6" x14ac:dyDescent="0.2">
      <c r="B34932" s="7" t="s">
        <v>35038</v>
      </c>
      <c r="F34932" s="7">
        <v>315</v>
      </c>
    </row>
    <row r="34933" spans="2:6" x14ac:dyDescent="0.2">
      <c r="B34933" s="7" t="s">
        <v>35039</v>
      </c>
      <c r="F34933" s="7">
        <v>443</v>
      </c>
    </row>
    <row r="34934" spans="2:6" x14ac:dyDescent="0.2">
      <c r="B34934" s="7" t="s">
        <v>35040</v>
      </c>
      <c r="F34934" s="7">
        <v>413</v>
      </c>
    </row>
    <row r="34935" spans="2:6" x14ac:dyDescent="0.2">
      <c r="B34935" s="7" t="s">
        <v>35041</v>
      </c>
      <c r="F34935" s="7">
        <v>429</v>
      </c>
    </row>
    <row r="34936" spans="2:6" x14ac:dyDescent="0.2">
      <c r="B34936" s="7" t="s">
        <v>35042</v>
      </c>
      <c r="F34936" s="7">
        <v>424</v>
      </c>
    </row>
    <row r="34937" spans="2:6" x14ac:dyDescent="0.2">
      <c r="B34937" s="7" t="s">
        <v>35043</v>
      </c>
      <c r="F34937" s="7">
        <v>414</v>
      </c>
    </row>
    <row r="34938" spans="2:6" x14ac:dyDescent="0.2">
      <c r="B34938" s="7" t="s">
        <v>35044</v>
      </c>
      <c r="F34938" s="7">
        <v>428</v>
      </c>
    </row>
    <row r="34939" spans="2:6" x14ac:dyDescent="0.2">
      <c r="B34939" s="7" t="s">
        <v>35045</v>
      </c>
      <c r="F34939" s="7">
        <v>292</v>
      </c>
    </row>
    <row r="34940" spans="2:6" x14ac:dyDescent="0.2">
      <c r="B34940" s="7" t="s">
        <v>35046</v>
      </c>
      <c r="F34940" s="7">
        <v>468</v>
      </c>
    </row>
    <row r="34941" spans="2:6" x14ac:dyDescent="0.2">
      <c r="B34941" s="7" t="s">
        <v>35047</v>
      </c>
      <c r="F34941" s="7">
        <v>252</v>
      </c>
    </row>
    <row r="34942" spans="2:6" x14ac:dyDescent="0.2">
      <c r="B34942" s="7" t="s">
        <v>35048</v>
      </c>
      <c r="F34942" s="7">
        <v>488</v>
      </c>
    </row>
    <row r="34943" spans="2:6" x14ac:dyDescent="0.2">
      <c r="B34943" s="7" t="s">
        <v>35049</v>
      </c>
      <c r="F34943" s="7">
        <v>378</v>
      </c>
    </row>
    <row r="34944" spans="2:6" x14ac:dyDescent="0.2">
      <c r="B34944" s="7" t="s">
        <v>35050</v>
      </c>
      <c r="F34944" s="7">
        <v>387</v>
      </c>
    </row>
    <row r="34945" spans="2:6" x14ac:dyDescent="0.2">
      <c r="B34945" s="7" t="s">
        <v>35051</v>
      </c>
      <c r="F34945" s="7">
        <v>354</v>
      </c>
    </row>
    <row r="34946" spans="2:6" x14ac:dyDescent="0.2">
      <c r="B34946" s="7" t="s">
        <v>35052</v>
      </c>
      <c r="F34946" s="7">
        <v>437</v>
      </c>
    </row>
    <row r="34947" spans="2:6" x14ac:dyDescent="0.2">
      <c r="B34947" s="7" t="s">
        <v>35053</v>
      </c>
      <c r="F34947" s="7">
        <v>458</v>
      </c>
    </row>
    <row r="34948" spans="2:6" x14ac:dyDescent="0.2">
      <c r="B34948" s="7" t="s">
        <v>35054</v>
      </c>
      <c r="F34948" s="7">
        <v>351</v>
      </c>
    </row>
    <row r="34949" spans="2:6" x14ac:dyDescent="0.2">
      <c r="B34949" s="7" t="s">
        <v>35055</v>
      </c>
      <c r="F34949" s="7">
        <v>442</v>
      </c>
    </row>
    <row r="34950" spans="2:6" x14ac:dyDescent="0.2">
      <c r="B34950" s="7" t="s">
        <v>35056</v>
      </c>
      <c r="F34950" s="7">
        <v>492</v>
      </c>
    </row>
    <row r="34951" spans="2:6" x14ac:dyDescent="0.2">
      <c r="B34951" s="7" t="s">
        <v>35057</v>
      </c>
      <c r="F34951" s="7">
        <v>534</v>
      </c>
    </row>
    <row r="34952" spans="2:6" x14ac:dyDescent="0.2">
      <c r="B34952" s="7" t="s">
        <v>35058</v>
      </c>
      <c r="F34952" s="7">
        <v>461</v>
      </c>
    </row>
    <row r="34953" spans="2:6" x14ac:dyDescent="0.2">
      <c r="B34953" s="7" t="s">
        <v>35059</v>
      </c>
      <c r="F34953" s="7">
        <v>520</v>
      </c>
    </row>
    <row r="34954" spans="2:6" x14ac:dyDescent="0.2">
      <c r="B34954" s="7" t="s">
        <v>35060</v>
      </c>
      <c r="F34954" s="7">
        <v>421</v>
      </c>
    </row>
    <row r="34955" spans="2:6" x14ac:dyDescent="0.2">
      <c r="B34955" s="7" t="s">
        <v>35061</v>
      </c>
      <c r="F34955" s="7">
        <v>452</v>
      </c>
    </row>
    <row r="34956" spans="2:6" x14ac:dyDescent="0.2">
      <c r="B34956" s="7" t="s">
        <v>35062</v>
      </c>
      <c r="F34956" s="7">
        <v>432</v>
      </c>
    </row>
    <row r="34957" spans="2:6" x14ac:dyDescent="0.2">
      <c r="B34957" s="7" t="s">
        <v>35063</v>
      </c>
      <c r="F34957" s="7">
        <v>530</v>
      </c>
    </row>
    <row r="34958" spans="2:6" x14ac:dyDescent="0.2">
      <c r="B34958" s="7" t="s">
        <v>35064</v>
      </c>
      <c r="F34958" s="7">
        <v>473</v>
      </c>
    </row>
    <row r="34959" spans="2:6" x14ac:dyDescent="0.2">
      <c r="B34959" s="7" t="s">
        <v>35065</v>
      </c>
      <c r="F34959" s="7">
        <v>499</v>
      </c>
    </row>
    <row r="34960" spans="2:6" x14ac:dyDescent="0.2">
      <c r="B34960" s="7" t="s">
        <v>35066</v>
      </c>
      <c r="F34960" s="7">
        <v>450</v>
      </c>
    </row>
    <row r="34961" spans="2:6" x14ac:dyDescent="0.2">
      <c r="B34961" s="7" t="s">
        <v>35067</v>
      </c>
      <c r="F34961" s="7">
        <v>562</v>
      </c>
    </row>
    <row r="34962" spans="2:6" x14ac:dyDescent="0.2">
      <c r="B34962" s="7" t="s">
        <v>35068</v>
      </c>
      <c r="F34962" s="7">
        <v>448</v>
      </c>
    </row>
    <row r="34963" spans="2:6" x14ac:dyDescent="0.2">
      <c r="B34963" s="7" t="s">
        <v>35069</v>
      </c>
      <c r="F34963" s="7">
        <v>551</v>
      </c>
    </row>
    <row r="34964" spans="2:6" x14ac:dyDescent="0.2">
      <c r="B34964" s="7" t="s">
        <v>35070</v>
      </c>
      <c r="F34964" s="7">
        <v>345</v>
      </c>
    </row>
    <row r="34965" spans="2:6" x14ac:dyDescent="0.2">
      <c r="B34965" s="7" t="s">
        <v>35071</v>
      </c>
      <c r="F34965" s="7">
        <v>465</v>
      </c>
    </row>
    <row r="34966" spans="2:6" x14ac:dyDescent="0.2">
      <c r="B34966" s="7" t="s">
        <v>35072</v>
      </c>
      <c r="F34966" s="7">
        <v>495</v>
      </c>
    </row>
    <row r="34967" spans="2:6" x14ac:dyDescent="0.2">
      <c r="B34967" s="7" t="s">
        <v>35073</v>
      </c>
      <c r="F34967" s="7">
        <v>381</v>
      </c>
    </row>
    <row r="34968" spans="2:6" x14ac:dyDescent="0.2">
      <c r="B34968" s="7" t="s">
        <v>35074</v>
      </c>
      <c r="F34968" s="7">
        <v>480</v>
      </c>
    </row>
    <row r="34969" spans="2:6" x14ac:dyDescent="0.2">
      <c r="B34969" s="7" t="s">
        <v>35075</v>
      </c>
      <c r="F34969" s="7">
        <v>369</v>
      </c>
    </row>
    <row r="34970" spans="2:6" x14ac:dyDescent="0.2">
      <c r="B34970" s="7" t="s">
        <v>35076</v>
      </c>
      <c r="F34970" s="7">
        <v>369</v>
      </c>
    </row>
    <row r="34971" spans="2:6" x14ac:dyDescent="0.2">
      <c r="B34971" s="7" t="s">
        <v>35077</v>
      </c>
      <c r="F34971" s="7">
        <v>433</v>
      </c>
    </row>
    <row r="34972" spans="2:6" x14ac:dyDescent="0.2">
      <c r="B34972" s="7" t="s">
        <v>35078</v>
      </c>
      <c r="F34972" s="7">
        <v>351</v>
      </c>
    </row>
    <row r="34973" spans="2:6" x14ac:dyDescent="0.2">
      <c r="B34973" s="7" t="s">
        <v>35079</v>
      </c>
      <c r="F34973" s="7">
        <v>496</v>
      </c>
    </row>
    <row r="34974" spans="2:6" x14ac:dyDescent="0.2">
      <c r="B34974" s="7" t="s">
        <v>35080</v>
      </c>
      <c r="F34974" s="7">
        <v>561</v>
      </c>
    </row>
    <row r="34975" spans="2:6" x14ac:dyDescent="0.2">
      <c r="B34975" s="7" t="s">
        <v>35081</v>
      </c>
      <c r="F34975" s="7">
        <v>389</v>
      </c>
    </row>
    <row r="34976" spans="2:6" x14ac:dyDescent="0.2">
      <c r="B34976" s="7" t="s">
        <v>35082</v>
      </c>
      <c r="F34976" s="7">
        <v>307</v>
      </c>
    </row>
    <row r="34977" spans="2:6" x14ac:dyDescent="0.2">
      <c r="B34977" s="7" t="s">
        <v>35083</v>
      </c>
      <c r="F34977" s="7">
        <v>432</v>
      </c>
    </row>
    <row r="34978" spans="2:6" x14ac:dyDescent="0.2">
      <c r="B34978" s="7" t="s">
        <v>35084</v>
      </c>
      <c r="F34978" s="7">
        <v>562</v>
      </c>
    </row>
    <row r="34979" spans="2:6" x14ac:dyDescent="0.2">
      <c r="B34979" s="7" t="s">
        <v>35085</v>
      </c>
      <c r="F34979" s="7">
        <v>389</v>
      </c>
    </row>
    <row r="34980" spans="2:6" x14ac:dyDescent="0.2">
      <c r="B34980" s="7" t="s">
        <v>35086</v>
      </c>
      <c r="F34980" s="7">
        <v>381</v>
      </c>
    </row>
    <row r="34981" spans="2:6" x14ac:dyDescent="0.2">
      <c r="B34981" s="7" t="s">
        <v>35087</v>
      </c>
      <c r="F34981" s="7">
        <v>494</v>
      </c>
    </row>
    <row r="34982" spans="2:6" x14ac:dyDescent="0.2">
      <c r="B34982" s="7" t="s">
        <v>35088</v>
      </c>
      <c r="F34982" s="7">
        <v>439</v>
      </c>
    </row>
    <row r="34983" spans="2:6" x14ac:dyDescent="0.2">
      <c r="B34983" s="7" t="s">
        <v>35089</v>
      </c>
      <c r="F34983" s="7">
        <v>535</v>
      </c>
    </row>
    <row r="34984" spans="2:6" x14ac:dyDescent="0.2">
      <c r="B34984" s="7" t="s">
        <v>35090</v>
      </c>
      <c r="F34984" s="7">
        <v>357</v>
      </c>
    </row>
    <row r="34985" spans="2:6" x14ac:dyDescent="0.2">
      <c r="B34985" s="7" t="s">
        <v>35091</v>
      </c>
      <c r="F34985" s="7">
        <v>475</v>
      </c>
    </row>
    <row r="34986" spans="2:6" x14ac:dyDescent="0.2">
      <c r="B34986" s="7" t="s">
        <v>35092</v>
      </c>
      <c r="F34986" s="7">
        <v>374</v>
      </c>
    </row>
    <row r="34987" spans="2:6" x14ac:dyDescent="0.2">
      <c r="B34987" s="7" t="s">
        <v>35093</v>
      </c>
      <c r="F34987" s="7">
        <v>532</v>
      </c>
    </row>
    <row r="34988" spans="2:6" x14ac:dyDescent="0.2">
      <c r="B34988" s="7" t="s">
        <v>35094</v>
      </c>
      <c r="F34988" s="7">
        <v>353</v>
      </c>
    </row>
    <row r="34989" spans="2:6" x14ac:dyDescent="0.2">
      <c r="B34989" s="7" t="s">
        <v>35095</v>
      </c>
      <c r="F34989" s="7">
        <v>472</v>
      </c>
    </row>
    <row r="34990" spans="2:6" x14ac:dyDescent="0.2">
      <c r="B34990" s="7" t="s">
        <v>35096</v>
      </c>
      <c r="F34990" s="7">
        <v>344</v>
      </c>
    </row>
    <row r="34991" spans="2:6" x14ac:dyDescent="0.2">
      <c r="B34991" s="7" t="s">
        <v>35097</v>
      </c>
      <c r="F34991" s="7">
        <v>404</v>
      </c>
    </row>
    <row r="34992" spans="2:6" x14ac:dyDescent="0.2">
      <c r="B34992" s="7" t="s">
        <v>35098</v>
      </c>
      <c r="F34992" s="7">
        <v>426</v>
      </c>
    </row>
    <row r="34993" spans="2:6" x14ac:dyDescent="0.2">
      <c r="B34993" s="7" t="s">
        <v>35099</v>
      </c>
      <c r="F34993" s="7">
        <v>416</v>
      </c>
    </row>
    <row r="34994" spans="2:6" x14ac:dyDescent="0.2">
      <c r="B34994" s="7" t="s">
        <v>35100</v>
      </c>
      <c r="F34994" s="7">
        <v>499</v>
      </c>
    </row>
    <row r="34995" spans="2:6" x14ac:dyDescent="0.2">
      <c r="B34995" s="7" t="s">
        <v>35101</v>
      </c>
      <c r="F34995" s="7">
        <v>462</v>
      </c>
    </row>
    <row r="34996" spans="2:6" x14ac:dyDescent="0.2">
      <c r="B34996" s="7" t="s">
        <v>35102</v>
      </c>
      <c r="F34996" s="7">
        <v>375</v>
      </c>
    </row>
    <row r="34997" spans="2:6" x14ac:dyDescent="0.2">
      <c r="B34997" s="7" t="s">
        <v>35103</v>
      </c>
      <c r="F34997" s="7">
        <v>323</v>
      </c>
    </row>
    <row r="34998" spans="2:6" x14ac:dyDescent="0.2">
      <c r="B34998" s="7" t="s">
        <v>35104</v>
      </c>
      <c r="F34998" s="7">
        <v>370</v>
      </c>
    </row>
    <row r="34999" spans="2:6" x14ac:dyDescent="0.2">
      <c r="B34999" s="7" t="s">
        <v>35105</v>
      </c>
      <c r="F34999" s="7">
        <v>397</v>
      </c>
    </row>
    <row r="35000" spans="2:6" x14ac:dyDescent="0.2">
      <c r="B35000" s="7" t="s">
        <v>35106</v>
      </c>
      <c r="F35000" s="7">
        <v>430</v>
      </c>
    </row>
    <row r="35001" spans="2:6" x14ac:dyDescent="0.2">
      <c r="B35001" s="7" t="s">
        <v>35107</v>
      </c>
      <c r="F35001" s="7">
        <v>449</v>
      </c>
    </row>
    <row r="35002" spans="2:6" x14ac:dyDescent="0.2">
      <c r="B35002" s="7" t="s">
        <v>35108</v>
      </c>
      <c r="F35002" s="7">
        <v>398</v>
      </c>
    </row>
    <row r="35003" spans="2:6" x14ac:dyDescent="0.2">
      <c r="B35003" s="7" t="s">
        <v>35109</v>
      </c>
      <c r="F35003" s="7">
        <v>387</v>
      </c>
    </row>
    <row r="35004" spans="2:6" x14ac:dyDescent="0.2">
      <c r="B35004" s="7" t="s">
        <v>35110</v>
      </c>
      <c r="F35004" s="7">
        <v>536</v>
      </c>
    </row>
    <row r="35005" spans="2:6" x14ac:dyDescent="0.2">
      <c r="B35005" s="7" t="s">
        <v>35111</v>
      </c>
      <c r="F35005" s="7">
        <v>527</v>
      </c>
    </row>
    <row r="35006" spans="2:6" x14ac:dyDescent="0.2">
      <c r="B35006" s="7" t="s">
        <v>35112</v>
      </c>
      <c r="F35006" s="7">
        <v>537</v>
      </c>
    </row>
    <row r="35007" spans="2:6" x14ac:dyDescent="0.2">
      <c r="B35007" s="7" t="s">
        <v>35113</v>
      </c>
      <c r="F35007" s="7">
        <v>410</v>
      </c>
    </row>
    <row r="35008" spans="2:6" x14ac:dyDescent="0.2">
      <c r="B35008" s="7" t="s">
        <v>35114</v>
      </c>
      <c r="F35008" s="7">
        <v>608</v>
      </c>
    </row>
    <row r="35009" spans="2:6" x14ac:dyDescent="0.2">
      <c r="B35009" s="7" t="s">
        <v>35115</v>
      </c>
      <c r="F35009" s="7">
        <v>337</v>
      </c>
    </row>
    <row r="35010" spans="2:6" x14ac:dyDescent="0.2">
      <c r="B35010" s="7" t="s">
        <v>35116</v>
      </c>
      <c r="F35010" s="7">
        <v>598</v>
      </c>
    </row>
    <row r="35011" spans="2:6" x14ac:dyDescent="0.2">
      <c r="B35011" s="7" t="s">
        <v>35117</v>
      </c>
      <c r="F35011" s="7">
        <v>340</v>
      </c>
    </row>
    <row r="35012" spans="2:6" x14ac:dyDescent="0.2">
      <c r="B35012" s="7" t="s">
        <v>35118</v>
      </c>
      <c r="F35012" s="7">
        <v>292</v>
      </c>
    </row>
    <row r="35013" spans="2:6" x14ac:dyDescent="0.2">
      <c r="B35013" s="7" t="s">
        <v>35119</v>
      </c>
      <c r="F35013" s="7">
        <v>328</v>
      </c>
    </row>
    <row r="35014" spans="2:6" x14ac:dyDescent="0.2">
      <c r="B35014" s="7" t="s">
        <v>35120</v>
      </c>
      <c r="F35014" s="7">
        <v>3</v>
      </c>
    </row>
    <row r="35015" spans="2:6" x14ac:dyDescent="0.2">
      <c r="B35015" s="7" t="s">
        <v>35121</v>
      </c>
      <c r="F35015" s="7">
        <v>506</v>
      </c>
    </row>
    <row r="35016" spans="2:6" x14ac:dyDescent="0.2">
      <c r="B35016" s="7" t="s">
        <v>35122</v>
      </c>
      <c r="F35016" s="7">
        <v>522</v>
      </c>
    </row>
    <row r="35017" spans="2:6" x14ac:dyDescent="0.2">
      <c r="B35017" s="7" t="s">
        <v>35123</v>
      </c>
      <c r="F35017" s="7">
        <v>539</v>
      </c>
    </row>
    <row r="35018" spans="2:6" x14ac:dyDescent="0.2">
      <c r="B35018" s="7" t="s">
        <v>35124</v>
      </c>
      <c r="F35018" s="7">
        <v>548</v>
      </c>
    </row>
    <row r="35019" spans="2:6" x14ac:dyDescent="0.2">
      <c r="B35019" s="7" t="s">
        <v>35125</v>
      </c>
      <c r="F35019" s="7">
        <v>344</v>
      </c>
    </row>
    <row r="35020" spans="2:6" x14ac:dyDescent="0.2">
      <c r="B35020" s="7" t="s">
        <v>35126</v>
      </c>
      <c r="F35020" s="7">
        <v>288</v>
      </c>
    </row>
    <row r="35021" spans="2:6" x14ac:dyDescent="0.2">
      <c r="B35021" s="7" t="s">
        <v>35127</v>
      </c>
      <c r="F35021" s="7">
        <v>468</v>
      </c>
    </row>
    <row r="35022" spans="2:6" x14ac:dyDescent="0.2">
      <c r="B35022" s="7" t="s">
        <v>35128</v>
      </c>
      <c r="F35022" s="7">
        <v>440</v>
      </c>
    </row>
    <row r="35023" spans="2:6" x14ac:dyDescent="0.2">
      <c r="B35023" s="7" t="s">
        <v>35129</v>
      </c>
      <c r="F35023" s="7">
        <v>510</v>
      </c>
    </row>
    <row r="35024" spans="2:6" x14ac:dyDescent="0.2">
      <c r="B35024" s="7" t="s">
        <v>35130</v>
      </c>
      <c r="F35024" s="7">
        <v>529</v>
      </c>
    </row>
    <row r="35025" spans="2:6" x14ac:dyDescent="0.2">
      <c r="B35025" s="7" t="s">
        <v>35131</v>
      </c>
      <c r="F35025" s="7">
        <v>532</v>
      </c>
    </row>
    <row r="35026" spans="2:6" x14ac:dyDescent="0.2">
      <c r="B35026" s="7" t="s">
        <v>35132</v>
      </c>
      <c r="F35026" s="7">
        <v>336</v>
      </c>
    </row>
    <row r="35027" spans="2:6" x14ac:dyDescent="0.2">
      <c r="B35027" s="7" t="s">
        <v>35133</v>
      </c>
      <c r="F35027" s="7">
        <v>407</v>
      </c>
    </row>
    <row r="35028" spans="2:6" x14ac:dyDescent="0.2">
      <c r="B35028" s="7" t="s">
        <v>35134</v>
      </c>
      <c r="F35028" s="7">
        <v>266</v>
      </c>
    </row>
    <row r="35029" spans="2:6" x14ac:dyDescent="0.2">
      <c r="B35029" s="7" t="s">
        <v>35135</v>
      </c>
      <c r="F35029" s="7">
        <v>292</v>
      </c>
    </row>
    <row r="35030" spans="2:6" x14ac:dyDescent="0.2">
      <c r="B35030" s="7" t="s">
        <v>35136</v>
      </c>
      <c r="F35030" s="7">
        <v>457</v>
      </c>
    </row>
    <row r="35031" spans="2:6" x14ac:dyDescent="0.2">
      <c r="B35031" s="7" t="s">
        <v>35137</v>
      </c>
      <c r="F35031" s="7">
        <v>372</v>
      </c>
    </row>
    <row r="35032" spans="2:6" x14ac:dyDescent="0.2">
      <c r="B35032" s="7" t="s">
        <v>35138</v>
      </c>
      <c r="F35032" s="7">
        <v>415</v>
      </c>
    </row>
    <row r="35033" spans="2:6" x14ac:dyDescent="0.2">
      <c r="B35033" s="7" t="s">
        <v>35139</v>
      </c>
      <c r="F35033" s="7">
        <v>416</v>
      </c>
    </row>
    <row r="35034" spans="2:6" x14ac:dyDescent="0.2">
      <c r="B35034" s="7" t="s">
        <v>35140</v>
      </c>
      <c r="F35034" s="7">
        <v>431</v>
      </c>
    </row>
    <row r="35035" spans="2:6" x14ac:dyDescent="0.2">
      <c r="B35035" s="7" t="s">
        <v>35141</v>
      </c>
      <c r="F35035" s="7">
        <v>366</v>
      </c>
    </row>
    <row r="35036" spans="2:6" x14ac:dyDescent="0.2">
      <c r="B35036" s="7" t="s">
        <v>35142</v>
      </c>
      <c r="F35036" s="7">
        <v>383</v>
      </c>
    </row>
    <row r="35037" spans="2:6" x14ac:dyDescent="0.2">
      <c r="B35037" s="7" t="s">
        <v>35143</v>
      </c>
      <c r="F35037" s="7">
        <v>470</v>
      </c>
    </row>
    <row r="35038" spans="2:6" x14ac:dyDescent="0.2">
      <c r="B35038" s="7" t="s">
        <v>35144</v>
      </c>
      <c r="F35038" s="7">
        <v>413</v>
      </c>
    </row>
    <row r="35039" spans="2:6" x14ac:dyDescent="0.2">
      <c r="B35039" s="7" t="s">
        <v>35145</v>
      </c>
      <c r="F35039" s="7">
        <v>228</v>
      </c>
    </row>
    <row r="35040" spans="2:6" x14ac:dyDescent="0.2">
      <c r="B35040" s="7" t="s">
        <v>35146</v>
      </c>
      <c r="F35040" s="7">
        <v>545</v>
      </c>
    </row>
    <row r="35041" spans="2:6" x14ac:dyDescent="0.2">
      <c r="B35041" s="7" t="s">
        <v>35147</v>
      </c>
      <c r="F35041" s="7">
        <v>268</v>
      </c>
    </row>
    <row r="35042" spans="2:6" x14ac:dyDescent="0.2">
      <c r="B35042" s="7" t="s">
        <v>35148</v>
      </c>
      <c r="F35042" s="7">
        <v>458</v>
      </c>
    </row>
    <row r="35043" spans="2:6" x14ac:dyDescent="0.2">
      <c r="B35043" s="7" t="s">
        <v>35149</v>
      </c>
      <c r="F35043" s="7">
        <v>401</v>
      </c>
    </row>
    <row r="35044" spans="2:6" x14ac:dyDescent="0.2">
      <c r="B35044" s="7" t="s">
        <v>35150</v>
      </c>
      <c r="F35044" s="7">
        <v>333</v>
      </c>
    </row>
    <row r="35045" spans="2:6" x14ac:dyDescent="0.2">
      <c r="B35045" s="7" t="s">
        <v>35151</v>
      </c>
      <c r="F35045" s="7">
        <v>319</v>
      </c>
    </row>
    <row r="35046" spans="2:6" x14ac:dyDescent="0.2">
      <c r="B35046" s="7" t="s">
        <v>35152</v>
      </c>
      <c r="F35046" s="7">
        <v>530</v>
      </c>
    </row>
    <row r="35047" spans="2:6" x14ac:dyDescent="0.2">
      <c r="B35047" s="7" t="s">
        <v>35153</v>
      </c>
      <c r="F35047" s="7">
        <v>467</v>
      </c>
    </row>
    <row r="35048" spans="2:6" x14ac:dyDescent="0.2">
      <c r="B35048" s="7" t="s">
        <v>35154</v>
      </c>
      <c r="F35048" s="7">
        <v>452</v>
      </c>
    </row>
    <row r="35049" spans="2:6" x14ac:dyDescent="0.2">
      <c r="B35049" s="7" t="s">
        <v>35155</v>
      </c>
      <c r="F35049" s="7">
        <v>499</v>
      </c>
    </row>
    <row r="35050" spans="2:6" x14ac:dyDescent="0.2">
      <c r="B35050" s="7" t="s">
        <v>35156</v>
      </c>
      <c r="F35050" s="7">
        <v>563</v>
      </c>
    </row>
    <row r="35051" spans="2:6" x14ac:dyDescent="0.2">
      <c r="B35051" s="7" t="s">
        <v>35157</v>
      </c>
      <c r="F35051" s="7">
        <v>531</v>
      </c>
    </row>
    <row r="35052" spans="2:6" x14ac:dyDescent="0.2">
      <c r="B35052" s="7" t="s">
        <v>35158</v>
      </c>
      <c r="F35052" s="7">
        <v>547</v>
      </c>
    </row>
    <row r="35053" spans="2:6" x14ac:dyDescent="0.2">
      <c r="B35053" s="7" t="s">
        <v>35159</v>
      </c>
      <c r="F35053" s="7">
        <v>512</v>
      </c>
    </row>
    <row r="35054" spans="2:6" x14ac:dyDescent="0.2">
      <c r="B35054" s="7" t="s">
        <v>35160</v>
      </c>
      <c r="F35054" s="7">
        <v>464</v>
      </c>
    </row>
    <row r="35055" spans="2:6" x14ac:dyDescent="0.2">
      <c r="B35055" s="7" t="s">
        <v>35161</v>
      </c>
      <c r="F35055" s="7">
        <v>489</v>
      </c>
    </row>
    <row r="35056" spans="2:6" x14ac:dyDescent="0.2">
      <c r="B35056" s="7" t="s">
        <v>35162</v>
      </c>
      <c r="F35056" s="7">
        <v>397</v>
      </c>
    </row>
    <row r="35057" spans="2:6" x14ac:dyDescent="0.2">
      <c r="B35057" s="7" t="s">
        <v>35163</v>
      </c>
      <c r="F35057" s="7">
        <v>522</v>
      </c>
    </row>
    <row r="35058" spans="2:6" x14ac:dyDescent="0.2">
      <c r="B35058" s="7" t="s">
        <v>35164</v>
      </c>
      <c r="F35058" s="7">
        <v>373</v>
      </c>
    </row>
    <row r="35059" spans="2:6" x14ac:dyDescent="0.2">
      <c r="B35059" s="7" t="s">
        <v>35165</v>
      </c>
      <c r="F35059" s="7">
        <v>449</v>
      </c>
    </row>
    <row r="35060" spans="2:6" x14ac:dyDescent="0.2">
      <c r="B35060" s="7" t="s">
        <v>35166</v>
      </c>
      <c r="F35060" s="7">
        <v>521</v>
      </c>
    </row>
    <row r="35061" spans="2:6" x14ac:dyDescent="0.2">
      <c r="B35061" s="7" t="s">
        <v>35167</v>
      </c>
      <c r="F35061" s="7">
        <v>515</v>
      </c>
    </row>
    <row r="35062" spans="2:6" x14ac:dyDescent="0.2">
      <c r="B35062" s="7" t="s">
        <v>35168</v>
      </c>
      <c r="F35062" s="7">
        <v>493</v>
      </c>
    </row>
    <row r="35063" spans="2:6" x14ac:dyDescent="0.2">
      <c r="B35063" s="7" t="s">
        <v>35169</v>
      </c>
      <c r="F35063" s="7">
        <v>647</v>
      </c>
    </row>
    <row r="35064" spans="2:6" x14ac:dyDescent="0.2">
      <c r="B35064" s="7" t="s">
        <v>35170</v>
      </c>
      <c r="F35064" s="7">
        <v>363</v>
      </c>
    </row>
    <row r="35065" spans="2:6" x14ac:dyDescent="0.2">
      <c r="B35065" s="7" t="s">
        <v>35171</v>
      </c>
      <c r="F35065" s="7">
        <v>394</v>
      </c>
    </row>
    <row r="35066" spans="2:6" x14ac:dyDescent="0.2">
      <c r="B35066" s="7" t="s">
        <v>35172</v>
      </c>
      <c r="F35066" s="7">
        <v>428</v>
      </c>
    </row>
    <row r="35067" spans="2:6" x14ac:dyDescent="0.2">
      <c r="B35067" s="7" t="s">
        <v>35173</v>
      </c>
      <c r="F35067" s="7">
        <v>456</v>
      </c>
    </row>
    <row r="35068" spans="2:6" x14ac:dyDescent="0.2">
      <c r="B35068" s="7" t="s">
        <v>35174</v>
      </c>
      <c r="F35068" s="7">
        <v>390</v>
      </c>
    </row>
    <row r="35069" spans="2:6" x14ac:dyDescent="0.2">
      <c r="B35069" s="7" t="s">
        <v>35175</v>
      </c>
      <c r="F35069" s="7">
        <v>449</v>
      </c>
    </row>
    <row r="35070" spans="2:6" x14ac:dyDescent="0.2">
      <c r="B35070" s="7" t="s">
        <v>35176</v>
      </c>
      <c r="F35070" s="7">
        <v>437</v>
      </c>
    </row>
    <row r="35071" spans="2:6" x14ac:dyDescent="0.2">
      <c r="B35071" s="7" t="s">
        <v>35177</v>
      </c>
      <c r="F35071" s="7">
        <v>435</v>
      </c>
    </row>
    <row r="35072" spans="2:6" x14ac:dyDescent="0.2">
      <c r="B35072" s="7" t="s">
        <v>35178</v>
      </c>
      <c r="F35072" s="7">
        <v>493</v>
      </c>
    </row>
    <row r="35073" spans="2:6" x14ac:dyDescent="0.2">
      <c r="B35073" s="7" t="s">
        <v>35179</v>
      </c>
      <c r="F35073" s="7">
        <v>475</v>
      </c>
    </row>
    <row r="35074" spans="2:6" x14ac:dyDescent="0.2">
      <c r="B35074" s="7" t="s">
        <v>35180</v>
      </c>
      <c r="F35074" s="7">
        <v>634</v>
      </c>
    </row>
    <row r="35075" spans="2:6" x14ac:dyDescent="0.2">
      <c r="B35075" s="7" t="s">
        <v>35181</v>
      </c>
      <c r="F35075" s="7">
        <v>477</v>
      </c>
    </row>
    <row r="35076" spans="2:6" x14ac:dyDescent="0.2">
      <c r="B35076" s="7" t="s">
        <v>35182</v>
      </c>
      <c r="F35076" s="7">
        <v>349</v>
      </c>
    </row>
    <row r="35077" spans="2:6" x14ac:dyDescent="0.2">
      <c r="B35077" s="7" t="s">
        <v>35183</v>
      </c>
      <c r="F35077" s="7">
        <v>494</v>
      </c>
    </row>
    <row r="35078" spans="2:6" x14ac:dyDescent="0.2">
      <c r="B35078" s="7" t="s">
        <v>35184</v>
      </c>
      <c r="F35078" s="7">
        <v>597</v>
      </c>
    </row>
    <row r="35079" spans="2:6" x14ac:dyDescent="0.2">
      <c r="B35079" s="7" t="s">
        <v>35185</v>
      </c>
      <c r="F35079" s="7">
        <v>469</v>
      </c>
    </row>
    <row r="35080" spans="2:6" x14ac:dyDescent="0.2">
      <c r="B35080" s="7" t="s">
        <v>35186</v>
      </c>
      <c r="F35080" s="7">
        <v>343</v>
      </c>
    </row>
    <row r="35081" spans="2:6" x14ac:dyDescent="0.2">
      <c r="B35081" s="7" t="s">
        <v>35187</v>
      </c>
      <c r="F35081" s="7">
        <v>502</v>
      </c>
    </row>
    <row r="35082" spans="2:6" x14ac:dyDescent="0.2">
      <c r="B35082" s="7" t="s">
        <v>35188</v>
      </c>
      <c r="F35082" s="7">
        <v>493</v>
      </c>
    </row>
    <row r="35083" spans="2:6" x14ac:dyDescent="0.2">
      <c r="B35083" s="7" t="s">
        <v>35189</v>
      </c>
      <c r="F35083" s="7">
        <v>519</v>
      </c>
    </row>
    <row r="35084" spans="2:6" x14ac:dyDescent="0.2">
      <c r="B35084" s="7" t="s">
        <v>35190</v>
      </c>
      <c r="F35084" s="7">
        <v>398</v>
      </c>
    </row>
    <row r="35085" spans="2:6" x14ac:dyDescent="0.2">
      <c r="B35085" s="7" t="s">
        <v>35191</v>
      </c>
      <c r="F35085" s="7">
        <v>605</v>
      </c>
    </row>
    <row r="35086" spans="2:6" x14ac:dyDescent="0.2">
      <c r="B35086" s="7" t="s">
        <v>35192</v>
      </c>
      <c r="F35086" s="7">
        <v>382</v>
      </c>
    </row>
    <row r="35087" spans="2:6" x14ac:dyDescent="0.2">
      <c r="B35087" s="7" t="s">
        <v>35193</v>
      </c>
      <c r="F35087" s="7">
        <v>463</v>
      </c>
    </row>
    <row r="35088" spans="2:6" x14ac:dyDescent="0.2">
      <c r="B35088" s="7" t="s">
        <v>35194</v>
      </c>
      <c r="F35088" s="7">
        <v>368</v>
      </c>
    </row>
    <row r="35089" spans="2:6" x14ac:dyDescent="0.2">
      <c r="B35089" s="7" t="s">
        <v>35195</v>
      </c>
      <c r="F35089" s="7">
        <v>412</v>
      </c>
    </row>
    <row r="35090" spans="2:6" x14ac:dyDescent="0.2">
      <c r="B35090" s="7" t="s">
        <v>35196</v>
      </c>
      <c r="F35090" s="7">
        <v>447</v>
      </c>
    </row>
    <row r="35091" spans="2:6" x14ac:dyDescent="0.2">
      <c r="B35091" s="7" t="s">
        <v>35197</v>
      </c>
      <c r="F35091" s="7">
        <v>459</v>
      </c>
    </row>
    <row r="35092" spans="2:6" x14ac:dyDescent="0.2">
      <c r="B35092" s="7" t="s">
        <v>35198</v>
      </c>
      <c r="F35092" s="7">
        <v>444</v>
      </c>
    </row>
    <row r="35093" spans="2:6" x14ac:dyDescent="0.2">
      <c r="B35093" s="7" t="s">
        <v>35199</v>
      </c>
      <c r="F35093" s="7">
        <v>375</v>
      </c>
    </row>
    <row r="35094" spans="2:6" x14ac:dyDescent="0.2">
      <c r="B35094" s="7" t="s">
        <v>35200</v>
      </c>
      <c r="F35094" s="7">
        <v>477</v>
      </c>
    </row>
    <row r="35095" spans="2:6" x14ac:dyDescent="0.2">
      <c r="B35095" s="7" t="s">
        <v>35201</v>
      </c>
      <c r="F35095" s="7">
        <v>431</v>
      </c>
    </row>
    <row r="35096" spans="2:6" x14ac:dyDescent="0.2">
      <c r="B35096" s="7" t="s">
        <v>35202</v>
      </c>
      <c r="F35096" s="7">
        <v>381</v>
      </c>
    </row>
    <row r="35097" spans="2:6" x14ac:dyDescent="0.2">
      <c r="B35097" s="7" t="s">
        <v>35203</v>
      </c>
      <c r="F35097" s="7">
        <v>310</v>
      </c>
    </row>
    <row r="35098" spans="2:6" x14ac:dyDescent="0.2">
      <c r="B35098" s="7" t="s">
        <v>35204</v>
      </c>
      <c r="F35098" s="7">
        <v>434</v>
      </c>
    </row>
    <row r="35099" spans="2:6" x14ac:dyDescent="0.2">
      <c r="B35099" s="7" t="s">
        <v>35205</v>
      </c>
      <c r="F35099" s="7">
        <v>391</v>
      </c>
    </row>
    <row r="35100" spans="2:6" x14ac:dyDescent="0.2">
      <c r="B35100" s="7" t="s">
        <v>35206</v>
      </c>
      <c r="F35100" s="7">
        <v>638</v>
      </c>
    </row>
    <row r="35101" spans="2:6" x14ac:dyDescent="0.2">
      <c r="B35101" s="7" t="s">
        <v>35207</v>
      </c>
      <c r="F35101" s="7">
        <v>591</v>
      </c>
    </row>
    <row r="35102" spans="2:6" x14ac:dyDescent="0.2">
      <c r="B35102" s="7" t="s">
        <v>35208</v>
      </c>
      <c r="F35102" s="7">
        <v>479</v>
      </c>
    </row>
    <row r="35103" spans="2:6" x14ac:dyDescent="0.2">
      <c r="B35103" s="7" t="s">
        <v>35209</v>
      </c>
      <c r="F35103" s="7">
        <v>509</v>
      </c>
    </row>
    <row r="35104" spans="2:6" x14ac:dyDescent="0.2">
      <c r="B35104" s="7" t="s">
        <v>35210</v>
      </c>
      <c r="F35104" s="7">
        <v>447</v>
      </c>
    </row>
    <row r="35105" spans="2:6" x14ac:dyDescent="0.2">
      <c r="B35105" s="7" t="s">
        <v>35211</v>
      </c>
      <c r="F35105" s="7">
        <v>435</v>
      </c>
    </row>
    <row r="35106" spans="2:6" x14ac:dyDescent="0.2">
      <c r="B35106" s="7" t="s">
        <v>35212</v>
      </c>
      <c r="F35106" s="7">
        <v>508</v>
      </c>
    </row>
    <row r="35107" spans="2:6" x14ac:dyDescent="0.2">
      <c r="B35107" s="7" t="s">
        <v>35213</v>
      </c>
      <c r="F35107" s="7">
        <v>391</v>
      </c>
    </row>
    <row r="35108" spans="2:6" x14ac:dyDescent="0.2">
      <c r="B35108" s="7" t="s">
        <v>35214</v>
      </c>
      <c r="F35108" s="7">
        <v>488</v>
      </c>
    </row>
    <row r="35109" spans="2:6" x14ac:dyDescent="0.2">
      <c r="B35109" s="7" t="s">
        <v>35215</v>
      </c>
      <c r="F35109" s="7">
        <v>270</v>
      </c>
    </row>
    <row r="35110" spans="2:6" x14ac:dyDescent="0.2">
      <c r="B35110" s="7" t="s">
        <v>35216</v>
      </c>
      <c r="F35110" s="7">
        <v>443</v>
      </c>
    </row>
    <row r="35111" spans="2:6" x14ac:dyDescent="0.2">
      <c r="B35111" s="7" t="s">
        <v>35217</v>
      </c>
      <c r="F35111" s="7">
        <v>324</v>
      </c>
    </row>
    <row r="35112" spans="2:6" x14ac:dyDescent="0.2">
      <c r="B35112" s="7" t="s">
        <v>35218</v>
      </c>
      <c r="F35112" s="7">
        <v>281</v>
      </c>
    </row>
    <row r="35113" spans="2:6" x14ac:dyDescent="0.2">
      <c r="B35113" s="7" t="s">
        <v>35219</v>
      </c>
      <c r="F35113" s="7">
        <v>257</v>
      </c>
    </row>
    <row r="35114" spans="2:6" x14ac:dyDescent="0.2">
      <c r="B35114" s="7" t="s">
        <v>35220</v>
      </c>
      <c r="F35114" s="7">
        <v>0</v>
      </c>
    </row>
    <row r="35115" spans="2:6" x14ac:dyDescent="0.2">
      <c r="B35115" s="7" t="s">
        <v>35221</v>
      </c>
      <c r="F35115" s="7">
        <v>501</v>
      </c>
    </row>
    <row r="35116" spans="2:6" x14ac:dyDescent="0.2">
      <c r="B35116" s="7" t="s">
        <v>35222</v>
      </c>
      <c r="F35116" s="7">
        <v>309</v>
      </c>
    </row>
    <row r="35117" spans="2:6" x14ac:dyDescent="0.2">
      <c r="B35117" s="7" t="s">
        <v>35223</v>
      </c>
      <c r="F35117" s="7">
        <v>366</v>
      </c>
    </row>
    <row r="35118" spans="2:6" x14ac:dyDescent="0.2">
      <c r="B35118" s="7" t="s">
        <v>35224</v>
      </c>
      <c r="F35118" s="7">
        <v>483</v>
      </c>
    </row>
    <row r="35119" spans="2:6" x14ac:dyDescent="0.2">
      <c r="B35119" s="7" t="s">
        <v>35225</v>
      </c>
      <c r="F35119" s="7">
        <v>259</v>
      </c>
    </row>
    <row r="35120" spans="2:6" x14ac:dyDescent="0.2">
      <c r="B35120" s="7" t="s">
        <v>35226</v>
      </c>
      <c r="F35120" s="7">
        <v>233</v>
      </c>
    </row>
    <row r="35121" spans="2:6" x14ac:dyDescent="0.2">
      <c r="B35121" s="7" t="s">
        <v>35227</v>
      </c>
      <c r="F35121" s="7">
        <v>405</v>
      </c>
    </row>
    <row r="35122" spans="2:6" x14ac:dyDescent="0.2">
      <c r="B35122" s="7" t="s">
        <v>35228</v>
      </c>
      <c r="F35122" s="7">
        <v>374</v>
      </c>
    </row>
    <row r="35123" spans="2:6" x14ac:dyDescent="0.2">
      <c r="B35123" s="7" t="s">
        <v>35229</v>
      </c>
      <c r="F35123" s="7">
        <v>398</v>
      </c>
    </row>
    <row r="35124" spans="2:6" x14ac:dyDescent="0.2">
      <c r="B35124" s="7" t="s">
        <v>35230</v>
      </c>
      <c r="F35124" s="7">
        <v>414</v>
      </c>
    </row>
    <row r="35125" spans="2:6" x14ac:dyDescent="0.2">
      <c r="B35125" s="7" t="s">
        <v>35231</v>
      </c>
      <c r="F35125" s="7">
        <v>395</v>
      </c>
    </row>
    <row r="35126" spans="2:6" x14ac:dyDescent="0.2">
      <c r="B35126" s="7" t="s">
        <v>35232</v>
      </c>
      <c r="F35126" s="7">
        <v>335</v>
      </c>
    </row>
    <row r="35127" spans="2:6" x14ac:dyDescent="0.2">
      <c r="B35127" s="7" t="s">
        <v>35233</v>
      </c>
      <c r="F35127" s="7">
        <v>382</v>
      </c>
    </row>
    <row r="35128" spans="2:6" x14ac:dyDescent="0.2">
      <c r="B35128" s="7" t="s">
        <v>35234</v>
      </c>
      <c r="F35128" s="7">
        <v>244</v>
      </c>
    </row>
    <row r="35129" spans="2:6" x14ac:dyDescent="0.2">
      <c r="B35129" s="7" t="s">
        <v>35235</v>
      </c>
      <c r="F35129" s="7">
        <v>326</v>
      </c>
    </row>
    <row r="35130" spans="2:6" x14ac:dyDescent="0.2">
      <c r="B35130" s="7" t="s">
        <v>35236</v>
      </c>
      <c r="F35130" s="7">
        <v>309</v>
      </c>
    </row>
    <row r="35131" spans="2:6" x14ac:dyDescent="0.2">
      <c r="B35131" s="7" t="s">
        <v>35237</v>
      </c>
      <c r="F35131" s="7">
        <v>303</v>
      </c>
    </row>
    <row r="35132" spans="2:6" x14ac:dyDescent="0.2">
      <c r="B35132" s="7" t="s">
        <v>35238</v>
      </c>
      <c r="F35132" s="7">
        <v>395</v>
      </c>
    </row>
    <row r="35133" spans="2:6" x14ac:dyDescent="0.2">
      <c r="B35133" s="7" t="s">
        <v>35239</v>
      </c>
      <c r="F35133" s="7">
        <v>303</v>
      </c>
    </row>
    <row r="35134" spans="2:6" x14ac:dyDescent="0.2">
      <c r="B35134" s="7" t="s">
        <v>35240</v>
      </c>
      <c r="F35134" s="7">
        <v>358</v>
      </c>
    </row>
    <row r="35135" spans="2:6" x14ac:dyDescent="0.2">
      <c r="B35135" s="7" t="s">
        <v>35241</v>
      </c>
      <c r="F35135" s="7">
        <v>396</v>
      </c>
    </row>
    <row r="35136" spans="2:6" x14ac:dyDescent="0.2">
      <c r="B35136" s="7" t="s">
        <v>35242</v>
      </c>
      <c r="F35136" s="7">
        <v>399</v>
      </c>
    </row>
    <row r="35137" spans="2:6" x14ac:dyDescent="0.2">
      <c r="B35137" s="7" t="s">
        <v>35243</v>
      </c>
      <c r="F35137" s="7">
        <v>366</v>
      </c>
    </row>
    <row r="35138" spans="2:6" x14ac:dyDescent="0.2">
      <c r="B35138" s="7" t="s">
        <v>35244</v>
      </c>
      <c r="F35138" s="7">
        <v>338</v>
      </c>
    </row>
    <row r="35139" spans="2:6" x14ac:dyDescent="0.2">
      <c r="B35139" s="7" t="s">
        <v>35245</v>
      </c>
      <c r="F35139" s="7">
        <v>207</v>
      </c>
    </row>
    <row r="35140" spans="2:6" x14ac:dyDescent="0.2">
      <c r="B35140" s="7" t="s">
        <v>35246</v>
      </c>
      <c r="F35140" s="7">
        <v>382</v>
      </c>
    </row>
    <row r="35141" spans="2:6" x14ac:dyDescent="0.2">
      <c r="B35141" s="7" t="s">
        <v>35247</v>
      </c>
      <c r="F35141" s="7">
        <v>222</v>
      </c>
    </row>
    <row r="35142" spans="2:6" x14ac:dyDescent="0.2">
      <c r="B35142" s="7" t="s">
        <v>35248</v>
      </c>
      <c r="F35142" s="7">
        <v>410</v>
      </c>
    </row>
    <row r="35143" spans="2:6" x14ac:dyDescent="0.2">
      <c r="B35143" s="7" t="s">
        <v>35249</v>
      </c>
      <c r="F35143" s="7">
        <v>378</v>
      </c>
    </row>
    <row r="35144" spans="2:6" x14ac:dyDescent="0.2">
      <c r="B35144" s="7" t="s">
        <v>35250</v>
      </c>
      <c r="F35144" s="7">
        <v>435</v>
      </c>
    </row>
    <row r="35145" spans="2:6" x14ac:dyDescent="0.2">
      <c r="B35145" s="7" t="s">
        <v>35251</v>
      </c>
      <c r="F35145" s="7">
        <v>251</v>
      </c>
    </row>
    <row r="35146" spans="2:6" x14ac:dyDescent="0.2">
      <c r="B35146" s="7" t="s">
        <v>35252</v>
      </c>
      <c r="F35146" s="7">
        <v>406</v>
      </c>
    </row>
    <row r="35147" spans="2:6" x14ac:dyDescent="0.2">
      <c r="B35147" s="7" t="s">
        <v>35253</v>
      </c>
      <c r="F35147" s="7">
        <v>439</v>
      </c>
    </row>
    <row r="35148" spans="2:6" x14ac:dyDescent="0.2">
      <c r="B35148" s="7" t="s">
        <v>35254</v>
      </c>
      <c r="F35148" s="7">
        <v>396</v>
      </c>
    </row>
    <row r="35149" spans="2:6" x14ac:dyDescent="0.2">
      <c r="B35149" s="7" t="s">
        <v>35255</v>
      </c>
      <c r="F35149" s="7">
        <v>455</v>
      </c>
    </row>
    <row r="35150" spans="2:6" x14ac:dyDescent="0.2">
      <c r="B35150" s="7" t="s">
        <v>35256</v>
      </c>
      <c r="F35150" s="7">
        <v>465</v>
      </c>
    </row>
    <row r="35151" spans="2:6" x14ac:dyDescent="0.2">
      <c r="B35151" s="7" t="s">
        <v>35257</v>
      </c>
      <c r="F35151" s="7">
        <v>366</v>
      </c>
    </row>
    <row r="35152" spans="2:6" x14ac:dyDescent="0.2">
      <c r="B35152" s="7" t="s">
        <v>35258</v>
      </c>
      <c r="F35152" s="7">
        <v>464</v>
      </c>
    </row>
    <row r="35153" spans="2:6" x14ac:dyDescent="0.2">
      <c r="B35153" s="7" t="s">
        <v>35259</v>
      </c>
      <c r="F35153" s="7">
        <v>382</v>
      </c>
    </row>
    <row r="35154" spans="2:6" x14ac:dyDescent="0.2">
      <c r="B35154" s="7" t="s">
        <v>35260</v>
      </c>
      <c r="F35154" s="7">
        <v>454</v>
      </c>
    </row>
    <row r="35155" spans="2:6" x14ac:dyDescent="0.2">
      <c r="B35155" s="7" t="s">
        <v>35261</v>
      </c>
      <c r="F35155" s="7">
        <v>385</v>
      </c>
    </row>
    <row r="35156" spans="2:6" x14ac:dyDescent="0.2">
      <c r="B35156" s="7" t="s">
        <v>35262</v>
      </c>
      <c r="F35156" s="7">
        <v>454</v>
      </c>
    </row>
    <row r="35157" spans="2:6" x14ac:dyDescent="0.2">
      <c r="B35157" s="7" t="s">
        <v>35263</v>
      </c>
      <c r="F35157" s="7">
        <v>482</v>
      </c>
    </row>
    <row r="35158" spans="2:6" x14ac:dyDescent="0.2">
      <c r="B35158" s="7" t="s">
        <v>35264</v>
      </c>
      <c r="F35158" s="7">
        <v>394</v>
      </c>
    </row>
    <row r="35159" spans="2:6" x14ac:dyDescent="0.2">
      <c r="B35159" s="7" t="s">
        <v>35265</v>
      </c>
      <c r="F35159" s="7">
        <v>451</v>
      </c>
    </row>
    <row r="35160" spans="2:6" x14ac:dyDescent="0.2">
      <c r="B35160" s="7" t="s">
        <v>35266</v>
      </c>
      <c r="F35160" s="7">
        <v>468</v>
      </c>
    </row>
    <row r="35161" spans="2:6" x14ac:dyDescent="0.2">
      <c r="B35161" s="7" t="s">
        <v>35267</v>
      </c>
      <c r="F35161" s="7">
        <v>455</v>
      </c>
    </row>
    <row r="35162" spans="2:6" x14ac:dyDescent="0.2">
      <c r="B35162" s="7" t="s">
        <v>35268</v>
      </c>
      <c r="F35162" s="7">
        <v>490</v>
      </c>
    </row>
    <row r="35163" spans="2:6" x14ac:dyDescent="0.2">
      <c r="B35163" s="7" t="s">
        <v>35269</v>
      </c>
      <c r="F35163" s="7">
        <v>514</v>
      </c>
    </row>
    <row r="35164" spans="2:6" x14ac:dyDescent="0.2">
      <c r="B35164" s="7" t="s">
        <v>35270</v>
      </c>
      <c r="F35164" s="7">
        <v>373</v>
      </c>
    </row>
    <row r="35165" spans="2:6" x14ac:dyDescent="0.2">
      <c r="B35165" s="7" t="s">
        <v>35271</v>
      </c>
      <c r="F35165" s="7">
        <v>387</v>
      </c>
    </row>
    <row r="35166" spans="2:6" x14ac:dyDescent="0.2">
      <c r="B35166" s="7" t="s">
        <v>35272</v>
      </c>
      <c r="F35166" s="7">
        <v>379</v>
      </c>
    </row>
    <row r="35167" spans="2:6" x14ac:dyDescent="0.2">
      <c r="B35167" s="7" t="s">
        <v>35273</v>
      </c>
      <c r="F35167" s="7">
        <v>334</v>
      </c>
    </row>
    <row r="35168" spans="2:6" x14ac:dyDescent="0.2">
      <c r="B35168" s="7" t="s">
        <v>35274</v>
      </c>
      <c r="F35168" s="7">
        <v>478</v>
      </c>
    </row>
    <row r="35169" spans="2:6" x14ac:dyDescent="0.2">
      <c r="B35169" s="7" t="s">
        <v>35275</v>
      </c>
      <c r="F35169" s="7">
        <v>367</v>
      </c>
    </row>
    <row r="35170" spans="2:6" x14ac:dyDescent="0.2">
      <c r="B35170" s="7" t="s">
        <v>35276</v>
      </c>
      <c r="F35170" s="7">
        <v>405</v>
      </c>
    </row>
    <row r="35171" spans="2:6" x14ac:dyDescent="0.2">
      <c r="B35171" s="7" t="s">
        <v>35277</v>
      </c>
      <c r="F35171" s="7">
        <v>417</v>
      </c>
    </row>
    <row r="35172" spans="2:6" x14ac:dyDescent="0.2">
      <c r="B35172" s="7" t="s">
        <v>35278</v>
      </c>
      <c r="F35172" s="7">
        <v>432</v>
      </c>
    </row>
    <row r="35173" spans="2:6" x14ac:dyDescent="0.2">
      <c r="B35173" s="7" t="s">
        <v>35279</v>
      </c>
      <c r="F35173" s="7">
        <v>425</v>
      </c>
    </row>
    <row r="35174" spans="2:6" x14ac:dyDescent="0.2">
      <c r="B35174" s="7" t="s">
        <v>35280</v>
      </c>
      <c r="F35174" s="7">
        <v>510</v>
      </c>
    </row>
    <row r="35175" spans="2:6" x14ac:dyDescent="0.2">
      <c r="B35175" s="7" t="s">
        <v>35281</v>
      </c>
      <c r="F35175" s="7">
        <v>401</v>
      </c>
    </row>
    <row r="35176" spans="2:6" x14ac:dyDescent="0.2">
      <c r="B35176" s="7" t="s">
        <v>35282</v>
      </c>
      <c r="F35176" s="7">
        <v>253</v>
      </c>
    </row>
    <row r="35177" spans="2:6" x14ac:dyDescent="0.2">
      <c r="B35177" s="7" t="s">
        <v>35283</v>
      </c>
      <c r="F35177" s="7">
        <v>350</v>
      </c>
    </row>
    <row r="35178" spans="2:6" x14ac:dyDescent="0.2">
      <c r="B35178" s="7" t="s">
        <v>35284</v>
      </c>
      <c r="F35178" s="7">
        <v>461</v>
      </c>
    </row>
    <row r="35179" spans="2:6" x14ac:dyDescent="0.2">
      <c r="B35179" s="7" t="s">
        <v>35285</v>
      </c>
      <c r="F35179" s="7">
        <v>370</v>
      </c>
    </row>
    <row r="35180" spans="2:6" x14ac:dyDescent="0.2">
      <c r="B35180" s="7" t="s">
        <v>35286</v>
      </c>
      <c r="F35180" s="7">
        <v>316</v>
      </c>
    </row>
    <row r="35181" spans="2:6" x14ac:dyDescent="0.2">
      <c r="B35181" s="7" t="s">
        <v>35287</v>
      </c>
      <c r="F35181" s="7">
        <v>454</v>
      </c>
    </row>
    <row r="35182" spans="2:6" x14ac:dyDescent="0.2">
      <c r="B35182" s="7" t="s">
        <v>35288</v>
      </c>
      <c r="F35182" s="7">
        <v>396</v>
      </c>
    </row>
    <row r="35183" spans="2:6" x14ac:dyDescent="0.2">
      <c r="B35183" s="7" t="s">
        <v>35289</v>
      </c>
      <c r="F35183" s="7">
        <v>530</v>
      </c>
    </row>
    <row r="35184" spans="2:6" x14ac:dyDescent="0.2">
      <c r="B35184" s="7" t="s">
        <v>35290</v>
      </c>
      <c r="F35184" s="7">
        <v>393</v>
      </c>
    </row>
    <row r="35185" spans="2:6" x14ac:dyDescent="0.2">
      <c r="B35185" s="7" t="s">
        <v>35291</v>
      </c>
      <c r="F35185" s="7">
        <v>370</v>
      </c>
    </row>
    <row r="35186" spans="2:6" x14ac:dyDescent="0.2">
      <c r="B35186" s="7" t="s">
        <v>35292</v>
      </c>
      <c r="F35186" s="7">
        <v>323</v>
      </c>
    </row>
    <row r="35187" spans="2:6" x14ac:dyDescent="0.2">
      <c r="B35187" s="7" t="s">
        <v>35293</v>
      </c>
      <c r="F35187" s="7">
        <v>471</v>
      </c>
    </row>
    <row r="35188" spans="2:6" x14ac:dyDescent="0.2">
      <c r="B35188" s="7" t="s">
        <v>35294</v>
      </c>
      <c r="F35188" s="7">
        <v>299</v>
      </c>
    </row>
    <row r="35189" spans="2:6" x14ac:dyDescent="0.2">
      <c r="B35189" s="7" t="s">
        <v>35295</v>
      </c>
      <c r="F35189" s="7">
        <v>409</v>
      </c>
    </row>
    <row r="35190" spans="2:6" x14ac:dyDescent="0.2">
      <c r="B35190" s="7" t="s">
        <v>35296</v>
      </c>
      <c r="F35190" s="7">
        <v>472</v>
      </c>
    </row>
    <row r="35191" spans="2:6" x14ac:dyDescent="0.2">
      <c r="B35191" s="7" t="s">
        <v>35297</v>
      </c>
      <c r="F35191" s="7">
        <v>385</v>
      </c>
    </row>
    <row r="35192" spans="2:6" x14ac:dyDescent="0.2">
      <c r="B35192" s="7" t="s">
        <v>35298</v>
      </c>
      <c r="F35192" s="7">
        <v>436</v>
      </c>
    </row>
    <row r="35193" spans="2:6" x14ac:dyDescent="0.2">
      <c r="B35193" s="7" t="s">
        <v>35299</v>
      </c>
      <c r="F35193" s="7">
        <v>349</v>
      </c>
    </row>
    <row r="35194" spans="2:6" x14ac:dyDescent="0.2">
      <c r="B35194" s="7" t="s">
        <v>35300</v>
      </c>
      <c r="F35194" s="7">
        <v>393</v>
      </c>
    </row>
    <row r="35195" spans="2:6" x14ac:dyDescent="0.2">
      <c r="B35195" s="7" t="s">
        <v>35301</v>
      </c>
      <c r="F35195" s="7">
        <v>446</v>
      </c>
    </row>
    <row r="35196" spans="2:6" x14ac:dyDescent="0.2">
      <c r="B35196" s="7" t="s">
        <v>35302</v>
      </c>
      <c r="F35196" s="7">
        <v>385</v>
      </c>
    </row>
    <row r="35197" spans="2:6" x14ac:dyDescent="0.2">
      <c r="B35197" s="7" t="s">
        <v>35303</v>
      </c>
      <c r="F35197" s="7">
        <v>235</v>
      </c>
    </row>
    <row r="35198" spans="2:6" x14ac:dyDescent="0.2">
      <c r="B35198" s="7" t="s">
        <v>35304</v>
      </c>
      <c r="F35198" s="7">
        <v>410</v>
      </c>
    </row>
    <row r="35199" spans="2:6" x14ac:dyDescent="0.2">
      <c r="B35199" s="7" t="s">
        <v>35305</v>
      </c>
      <c r="F35199" s="7">
        <v>381</v>
      </c>
    </row>
    <row r="35200" spans="2:6" x14ac:dyDescent="0.2">
      <c r="B35200" s="7" t="s">
        <v>35306</v>
      </c>
      <c r="F35200" s="7">
        <v>515</v>
      </c>
    </row>
    <row r="35201" spans="2:6" x14ac:dyDescent="0.2">
      <c r="B35201" s="7" t="s">
        <v>35307</v>
      </c>
      <c r="F35201" s="7">
        <v>439</v>
      </c>
    </row>
    <row r="35202" spans="2:6" x14ac:dyDescent="0.2">
      <c r="B35202" s="7" t="s">
        <v>35308</v>
      </c>
      <c r="F35202" s="7">
        <v>433</v>
      </c>
    </row>
    <row r="35203" spans="2:6" x14ac:dyDescent="0.2">
      <c r="B35203" s="7" t="s">
        <v>35309</v>
      </c>
      <c r="F35203" s="7">
        <v>288</v>
      </c>
    </row>
    <row r="35204" spans="2:6" x14ac:dyDescent="0.2">
      <c r="B35204" s="7" t="s">
        <v>35310</v>
      </c>
      <c r="F35204" s="7">
        <v>382</v>
      </c>
    </row>
    <row r="35205" spans="2:6" x14ac:dyDescent="0.2">
      <c r="B35205" s="7" t="s">
        <v>35311</v>
      </c>
      <c r="F35205" s="7">
        <v>362</v>
      </c>
    </row>
    <row r="35206" spans="2:6" x14ac:dyDescent="0.2">
      <c r="B35206" s="7" t="s">
        <v>35312</v>
      </c>
      <c r="F35206" s="7">
        <v>323</v>
      </c>
    </row>
    <row r="35207" spans="2:6" x14ac:dyDescent="0.2">
      <c r="B35207" s="7" t="s">
        <v>35313</v>
      </c>
      <c r="F35207" s="7">
        <v>321</v>
      </c>
    </row>
    <row r="35208" spans="2:6" x14ac:dyDescent="0.2">
      <c r="B35208" s="7" t="s">
        <v>35314</v>
      </c>
      <c r="F35208" s="7">
        <v>483</v>
      </c>
    </row>
    <row r="35209" spans="2:6" x14ac:dyDescent="0.2">
      <c r="B35209" s="7" t="s">
        <v>35315</v>
      </c>
      <c r="F35209" s="7">
        <v>250</v>
      </c>
    </row>
    <row r="35210" spans="2:6" x14ac:dyDescent="0.2">
      <c r="B35210" s="7" t="s">
        <v>35316</v>
      </c>
      <c r="F35210" s="7">
        <v>377</v>
      </c>
    </row>
    <row r="35211" spans="2:6" x14ac:dyDescent="0.2">
      <c r="B35211" s="7" t="s">
        <v>35317</v>
      </c>
      <c r="F35211" s="7">
        <v>215</v>
      </c>
    </row>
    <row r="35212" spans="2:6" x14ac:dyDescent="0.2">
      <c r="B35212" s="7" t="s">
        <v>35318</v>
      </c>
      <c r="F35212" s="7">
        <v>225</v>
      </c>
    </row>
    <row r="35213" spans="2:6" x14ac:dyDescent="0.2">
      <c r="B35213" s="7" t="s">
        <v>35319</v>
      </c>
      <c r="F35213" s="7">
        <v>195</v>
      </c>
    </row>
    <row r="35214" spans="2:6" x14ac:dyDescent="0.2">
      <c r="B35214" s="7" t="s">
        <v>35320</v>
      </c>
      <c r="F35214" s="7">
        <v>0</v>
      </c>
    </row>
    <row r="35215" spans="2:6" x14ac:dyDescent="0.2">
      <c r="B35215" s="7" t="s">
        <v>35321</v>
      </c>
      <c r="F35215" s="7">
        <v>399</v>
      </c>
    </row>
    <row r="35216" spans="2:6" x14ac:dyDescent="0.2">
      <c r="B35216" s="7" t="s">
        <v>35322</v>
      </c>
      <c r="F35216" s="7">
        <v>359</v>
      </c>
    </row>
    <row r="35217" spans="2:6" x14ac:dyDescent="0.2">
      <c r="B35217" s="7" t="s">
        <v>35323</v>
      </c>
      <c r="F35217" s="7">
        <v>367</v>
      </c>
    </row>
    <row r="35218" spans="2:6" x14ac:dyDescent="0.2">
      <c r="B35218" s="7" t="s">
        <v>35324</v>
      </c>
      <c r="F35218" s="7">
        <v>489</v>
      </c>
    </row>
    <row r="35219" spans="2:6" x14ac:dyDescent="0.2">
      <c r="B35219" s="7" t="s">
        <v>35325</v>
      </c>
      <c r="F35219" s="7">
        <v>264</v>
      </c>
    </row>
    <row r="35220" spans="2:6" x14ac:dyDescent="0.2">
      <c r="B35220" s="7" t="s">
        <v>35326</v>
      </c>
      <c r="F35220" s="7">
        <v>199</v>
      </c>
    </row>
    <row r="35221" spans="2:6" x14ac:dyDescent="0.2">
      <c r="B35221" s="7" t="s">
        <v>35327</v>
      </c>
      <c r="F35221" s="7">
        <v>339</v>
      </c>
    </row>
    <row r="35222" spans="2:6" x14ac:dyDescent="0.2">
      <c r="B35222" s="7" t="s">
        <v>35328</v>
      </c>
      <c r="F35222" s="7">
        <v>316</v>
      </c>
    </row>
    <row r="35223" spans="2:6" x14ac:dyDescent="0.2">
      <c r="B35223" s="7" t="s">
        <v>35329</v>
      </c>
      <c r="F35223" s="7">
        <v>296</v>
      </c>
    </row>
    <row r="35224" spans="2:6" x14ac:dyDescent="0.2">
      <c r="B35224" s="7" t="s">
        <v>35330</v>
      </c>
      <c r="F35224" s="7">
        <v>427</v>
      </c>
    </row>
    <row r="35225" spans="2:6" x14ac:dyDescent="0.2">
      <c r="B35225" s="7" t="s">
        <v>35331</v>
      </c>
      <c r="F35225" s="7">
        <v>319</v>
      </c>
    </row>
    <row r="35226" spans="2:6" x14ac:dyDescent="0.2">
      <c r="B35226" s="7" t="s">
        <v>35332</v>
      </c>
      <c r="F35226" s="7">
        <v>275</v>
      </c>
    </row>
    <row r="35227" spans="2:6" x14ac:dyDescent="0.2">
      <c r="B35227" s="7" t="s">
        <v>35333</v>
      </c>
      <c r="F35227" s="7">
        <v>261</v>
      </c>
    </row>
    <row r="35228" spans="2:6" x14ac:dyDescent="0.2">
      <c r="B35228" s="7" t="s">
        <v>35334</v>
      </c>
      <c r="F35228" s="7">
        <v>159</v>
      </c>
    </row>
    <row r="35229" spans="2:6" x14ac:dyDescent="0.2">
      <c r="B35229" s="7" t="s">
        <v>35335</v>
      </c>
      <c r="F35229" s="7">
        <v>237</v>
      </c>
    </row>
    <row r="35230" spans="2:6" x14ac:dyDescent="0.2">
      <c r="B35230" s="7" t="s">
        <v>35336</v>
      </c>
      <c r="F35230" s="7">
        <v>240</v>
      </c>
    </row>
    <row r="35231" spans="2:6" x14ac:dyDescent="0.2">
      <c r="B35231" s="7" t="s">
        <v>35337</v>
      </c>
      <c r="F35231" s="7">
        <v>373</v>
      </c>
    </row>
    <row r="35232" spans="2:6" x14ac:dyDescent="0.2">
      <c r="B35232" s="7" t="s">
        <v>35338</v>
      </c>
      <c r="F35232" s="7">
        <v>349</v>
      </c>
    </row>
    <row r="35233" spans="2:6" x14ac:dyDescent="0.2">
      <c r="B35233" s="7" t="s">
        <v>35339</v>
      </c>
      <c r="F35233" s="7">
        <v>356</v>
      </c>
    </row>
    <row r="35234" spans="2:6" x14ac:dyDescent="0.2">
      <c r="B35234" s="7" t="s">
        <v>35340</v>
      </c>
      <c r="F35234" s="7">
        <v>355</v>
      </c>
    </row>
    <row r="35235" spans="2:6" x14ac:dyDescent="0.2">
      <c r="B35235" s="7" t="s">
        <v>35341</v>
      </c>
      <c r="F35235" s="7">
        <v>328</v>
      </c>
    </row>
    <row r="35236" spans="2:6" x14ac:dyDescent="0.2">
      <c r="B35236" s="7" t="s">
        <v>35342</v>
      </c>
      <c r="F35236" s="7">
        <v>354</v>
      </c>
    </row>
    <row r="35237" spans="2:6" x14ac:dyDescent="0.2">
      <c r="B35237" s="7" t="s">
        <v>35343</v>
      </c>
      <c r="F35237" s="7">
        <v>353</v>
      </c>
    </row>
    <row r="35238" spans="2:6" x14ac:dyDescent="0.2">
      <c r="B35238" s="7" t="s">
        <v>35344</v>
      </c>
      <c r="F35238" s="7">
        <v>338</v>
      </c>
    </row>
    <row r="35239" spans="2:6" x14ac:dyDescent="0.2">
      <c r="B35239" s="7" t="s">
        <v>35345</v>
      </c>
      <c r="F35239" s="7">
        <v>171</v>
      </c>
    </row>
    <row r="35240" spans="2:6" x14ac:dyDescent="0.2">
      <c r="B35240" s="7" t="s">
        <v>35346</v>
      </c>
      <c r="F35240" s="7">
        <v>460</v>
      </c>
    </row>
    <row r="35241" spans="2:6" x14ac:dyDescent="0.2">
      <c r="B35241" s="7" t="s">
        <v>35347</v>
      </c>
      <c r="F35241" s="7">
        <v>180</v>
      </c>
    </row>
    <row r="35242" spans="2:6" x14ac:dyDescent="0.2">
      <c r="B35242" s="7" t="s">
        <v>35348</v>
      </c>
      <c r="F35242" s="7">
        <v>376</v>
      </c>
    </row>
    <row r="35243" spans="2:6" x14ac:dyDescent="0.2">
      <c r="B35243" s="7" t="s">
        <v>35349</v>
      </c>
      <c r="F35243" s="7">
        <v>376</v>
      </c>
    </row>
    <row r="35244" spans="2:6" x14ac:dyDescent="0.2">
      <c r="B35244" s="7" t="s">
        <v>35350</v>
      </c>
      <c r="F35244" s="7">
        <v>367</v>
      </c>
    </row>
    <row r="35245" spans="2:6" x14ac:dyDescent="0.2">
      <c r="B35245" s="7" t="s">
        <v>35351</v>
      </c>
      <c r="F35245" s="7">
        <v>244</v>
      </c>
    </row>
    <row r="35246" spans="2:6" x14ac:dyDescent="0.2">
      <c r="B35246" s="7" t="s">
        <v>35352</v>
      </c>
      <c r="F35246" s="7">
        <v>316</v>
      </c>
    </row>
    <row r="35247" spans="2:6" x14ac:dyDescent="0.2">
      <c r="B35247" s="7" t="s">
        <v>35353</v>
      </c>
      <c r="F35247" s="7">
        <v>309</v>
      </c>
    </row>
    <row r="35248" spans="2:6" x14ac:dyDescent="0.2">
      <c r="B35248" s="7" t="s">
        <v>35354</v>
      </c>
      <c r="F35248" s="7">
        <v>325</v>
      </c>
    </row>
    <row r="35249" spans="2:6" x14ac:dyDescent="0.2">
      <c r="B35249" s="7" t="s">
        <v>35355</v>
      </c>
      <c r="F35249" s="7">
        <v>457</v>
      </c>
    </row>
    <row r="35250" spans="2:6" x14ac:dyDescent="0.2">
      <c r="B35250" s="7" t="s">
        <v>35356</v>
      </c>
      <c r="F35250" s="7">
        <v>387</v>
      </c>
    </row>
    <row r="35251" spans="2:6" x14ac:dyDescent="0.2">
      <c r="B35251" s="7" t="s">
        <v>35357</v>
      </c>
      <c r="F35251" s="7">
        <v>452</v>
      </c>
    </row>
    <row r="35252" spans="2:6" x14ac:dyDescent="0.2">
      <c r="B35252" s="7" t="s">
        <v>35358</v>
      </c>
      <c r="F35252" s="7">
        <v>301</v>
      </c>
    </row>
    <row r="35253" spans="2:6" x14ac:dyDescent="0.2">
      <c r="B35253" s="7" t="s">
        <v>35359</v>
      </c>
      <c r="F35253" s="7">
        <v>365</v>
      </c>
    </row>
    <row r="35254" spans="2:6" x14ac:dyDescent="0.2">
      <c r="B35254" s="7" t="s">
        <v>35360</v>
      </c>
      <c r="F35254" s="7">
        <v>356</v>
      </c>
    </row>
    <row r="35255" spans="2:6" x14ac:dyDescent="0.2">
      <c r="B35255" s="7" t="s">
        <v>35361</v>
      </c>
      <c r="F35255" s="7">
        <v>394</v>
      </c>
    </row>
    <row r="35256" spans="2:6" x14ac:dyDescent="0.2">
      <c r="B35256" s="7" t="s">
        <v>35362</v>
      </c>
      <c r="F35256" s="7">
        <v>271</v>
      </c>
    </row>
    <row r="35257" spans="2:6" x14ac:dyDescent="0.2">
      <c r="B35257" s="7" t="s">
        <v>35363</v>
      </c>
      <c r="F35257" s="7">
        <v>468</v>
      </c>
    </row>
    <row r="35258" spans="2:6" x14ac:dyDescent="0.2">
      <c r="B35258" s="7" t="s">
        <v>35364</v>
      </c>
      <c r="F35258" s="7">
        <v>351</v>
      </c>
    </row>
    <row r="35259" spans="2:6" x14ac:dyDescent="0.2">
      <c r="B35259" s="7" t="s">
        <v>35365</v>
      </c>
      <c r="F35259" s="7">
        <v>414</v>
      </c>
    </row>
    <row r="35260" spans="2:6" x14ac:dyDescent="0.2">
      <c r="B35260" s="7" t="s">
        <v>35366</v>
      </c>
      <c r="F35260" s="7">
        <v>404</v>
      </c>
    </row>
    <row r="35261" spans="2:6" x14ac:dyDescent="0.2">
      <c r="B35261" s="7" t="s">
        <v>35367</v>
      </c>
      <c r="F35261" s="7">
        <v>398</v>
      </c>
    </row>
    <row r="35262" spans="2:6" x14ac:dyDescent="0.2">
      <c r="B35262" s="7" t="s">
        <v>35368</v>
      </c>
      <c r="F35262" s="7">
        <v>466</v>
      </c>
    </row>
    <row r="35263" spans="2:6" x14ac:dyDescent="0.2">
      <c r="B35263" s="7" t="s">
        <v>35369</v>
      </c>
      <c r="F35263" s="7">
        <v>459</v>
      </c>
    </row>
    <row r="35264" spans="2:6" x14ac:dyDescent="0.2">
      <c r="B35264" s="7" t="s">
        <v>35370</v>
      </c>
      <c r="F35264" s="7">
        <v>269</v>
      </c>
    </row>
    <row r="35265" spans="2:6" x14ac:dyDescent="0.2">
      <c r="B35265" s="7" t="s">
        <v>35371</v>
      </c>
      <c r="F35265" s="7">
        <v>310</v>
      </c>
    </row>
    <row r="35266" spans="2:6" x14ac:dyDescent="0.2">
      <c r="B35266" s="7" t="s">
        <v>35372</v>
      </c>
      <c r="F35266" s="7">
        <v>361</v>
      </c>
    </row>
    <row r="35267" spans="2:6" x14ac:dyDescent="0.2">
      <c r="B35267" s="7" t="s">
        <v>35373</v>
      </c>
      <c r="F35267" s="7">
        <v>325</v>
      </c>
    </row>
    <row r="35268" spans="2:6" x14ac:dyDescent="0.2">
      <c r="B35268" s="7" t="s">
        <v>35374</v>
      </c>
      <c r="F35268" s="7">
        <v>348</v>
      </c>
    </row>
    <row r="35269" spans="2:6" x14ac:dyDescent="0.2">
      <c r="B35269" s="7" t="s">
        <v>35375</v>
      </c>
      <c r="F35269" s="7">
        <v>317</v>
      </c>
    </row>
    <row r="35270" spans="2:6" x14ac:dyDescent="0.2">
      <c r="B35270" s="7" t="s">
        <v>35376</v>
      </c>
      <c r="F35270" s="7">
        <v>289</v>
      </c>
    </row>
    <row r="35271" spans="2:6" x14ac:dyDescent="0.2">
      <c r="B35271" s="7" t="s">
        <v>35377</v>
      </c>
      <c r="F35271" s="7">
        <v>341</v>
      </c>
    </row>
    <row r="35272" spans="2:6" x14ac:dyDescent="0.2">
      <c r="B35272" s="7" t="s">
        <v>35378</v>
      </c>
      <c r="F35272" s="7">
        <v>381</v>
      </c>
    </row>
    <row r="35273" spans="2:6" x14ac:dyDescent="0.2">
      <c r="B35273" s="7" t="s">
        <v>35379</v>
      </c>
      <c r="F35273" s="7">
        <v>399</v>
      </c>
    </row>
    <row r="35274" spans="2:6" x14ac:dyDescent="0.2">
      <c r="B35274" s="7" t="s">
        <v>35380</v>
      </c>
      <c r="F35274" s="7">
        <v>408</v>
      </c>
    </row>
    <row r="35275" spans="2:6" x14ac:dyDescent="0.2">
      <c r="B35275" s="7" t="s">
        <v>35381</v>
      </c>
      <c r="F35275" s="7">
        <v>368</v>
      </c>
    </row>
    <row r="35276" spans="2:6" x14ac:dyDescent="0.2">
      <c r="B35276" s="7" t="s">
        <v>35382</v>
      </c>
      <c r="F35276" s="7">
        <v>332</v>
      </c>
    </row>
    <row r="35277" spans="2:6" x14ac:dyDescent="0.2">
      <c r="B35277" s="7" t="s">
        <v>35383</v>
      </c>
      <c r="F35277" s="7">
        <v>388</v>
      </c>
    </row>
    <row r="35278" spans="2:6" x14ac:dyDescent="0.2">
      <c r="B35278" s="7" t="s">
        <v>35384</v>
      </c>
      <c r="F35278" s="7">
        <v>400</v>
      </c>
    </row>
    <row r="35279" spans="2:6" x14ac:dyDescent="0.2">
      <c r="B35279" s="7" t="s">
        <v>35385</v>
      </c>
      <c r="F35279" s="7">
        <v>419</v>
      </c>
    </row>
    <row r="35280" spans="2:6" x14ac:dyDescent="0.2">
      <c r="B35280" s="7" t="s">
        <v>35386</v>
      </c>
      <c r="F35280" s="7">
        <v>369</v>
      </c>
    </row>
    <row r="35281" spans="2:6" x14ac:dyDescent="0.2">
      <c r="B35281" s="7" t="s">
        <v>35387</v>
      </c>
      <c r="F35281" s="7">
        <v>336</v>
      </c>
    </row>
    <row r="35282" spans="2:6" x14ac:dyDescent="0.2">
      <c r="B35282" s="7" t="s">
        <v>35388</v>
      </c>
      <c r="F35282" s="7">
        <v>329</v>
      </c>
    </row>
    <row r="35283" spans="2:6" x14ac:dyDescent="0.2">
      <c r="B35283" s="7" t="s">
        <v>35389</v>
      </c>
      <c r="F35283" s="7">
        <v>350</v>
      </c>
    </row>
    <row r="35284" spans="2:6" x14ac:dyDescent="0.2">
      <c r="B35284" s="7" t="s">
        <v>35390</v>
      </c>
      <c r="F35284" s="7">
        <v>362</v>
      </c>
    </row>
    <row r="35285" spans="2:6" x14ac:dyDescent="0.2">
      <c r="B35285" s="7" t="s">
        <v>35391</v>
      </c>
      <c r="F35285" s="7">
        <v>371</v>
      </c>
    </row>
    <row r="35286" spans="2:6" x14ac:dyDescent="0.2">
      <c r="B35286" s="7" t="s">
        <v>35392</v>
      </c>
      <c r="F35286" s="7">
        <v>304</v>
      </c>
    </row>
    <row r="35287" spans="2:6" x14ac:dyDescent="0.2">
      <c r="B35287" s="7" t="s">
        <v>35393</v>
      </c>
      <c r="F35287" s="7">
        <v>332</v>
      </c>
    </row>
    <row r="35288" spans="2:6" x14ac:dyDescent="0.2">
      <c r="B35288" s="7" t="s">
        <v>35394</v>
      </c>
      <c r="F35288" s="7">
        <v>317</v>
      </c>
    </row>
    <row r="35289" spans="2:6" x14ac:dyDescent="0.2">
      <c r="B35289" s="7" t="s">
        <v>35395</v>
      </c>
      <c r="F35289" s="7">
        <v>407</v>
      </c>
    </row>
    <row r="35290" spans="2:6" x14ac:dyDescent="0.2">
      <c r="B35290" s="7" t="s">
        <v>35396</v>
      </c>
      <c r="F35290" s="7">
        <v>321</v>
      </c>
    </row>
    <row r="35291" spans="2:6" x14ac:dyDescent="0.2">
      <c r="B35291" s="7" t="s">
        <v>35397</v>
      </c>
      <c r="F35291" s="7">
        <v>330</v>
      </c>
    </row>
    <row r="35292" spans="2:6" x14ac:dyDescent="0.2">
      <c r="B35292" s="7" t="s">
        <v>35398</v>
      </c>
      <c r="F35292" s="7">
        <v>339</v>
      </c>
    </row>
    <row r="35293" spans="2:6" x14ac:dyDescent="0.2">
      <c r="B35293" s="7" t="s">
        <v>35399</v>
      </c>
      <c r="F35293" s="7">
        <v>285</v>
      </c>
    </row>
    <row r="35294" spans="2:6" x14ac:dyDescent="0.2">
      <c r="B35294" s="7" t="s">
        <v>35400</v>
      </c>
      <c r="F35294" s="7">
        <v>415</v>
      </c>
    </row>
    <row r="35295" spans="2:6" x14ac:dyDescent="0.2">
      <c r="B35295" s="7" t="s">
        <v>35401</v>
      </c>
      <c r="F35295" s="7">
        <v>312</v>
      </c>
    </row>
    <row r="35296" spans="2:6" x14ac:dyDescent="0.2">
      <c r="B35296" s="7" t="s">
        <v>35402</v>
      </c>
      <c r="F35296" s="7">
        <v>360</v>
      </c>
    </row>
    <row r="35297" spans="2:6" x14ac:dyDescent="0.2">
      <c r="B35297" s="7" t="s">
        <v>35403</v>
      </c>
      <c r="F35297" s="7">
        <v>155</v>
      </c>
    </row>
    <row r="35298" spans="2:6" x14ac:dyDescent="0.2">
      <c r="B35298" s="7" t="s">
        <v>35404</v>
      </c>
      <c r="F35298" s="7">
        <v>290</v>
      </c>
    </row>
    <row r="35299" spans="2:6" x14ac:dyDescent="0.2">
      <c r="B35299" s="7" t="s">
        <v>35405</v>
      </c>
      <c r="F35299" s="7">
        <v>326</v>
      </c>
    </row>
    <row r="35300" spans="2:6" x14ac:dyDescent="0.2">
      <c r="B35300" s="7" t="s">
        <v>35406</v>
      </c>
      <c r="F35300" s="7">
        <v>430</v>
      </c>
    </row>
    <row r="35301" spans="2:6" x14ac:dyDescent="0.2">
      <c r="B35301" s="7" t="s">
        <v>35407</v>
      </c>
      <c r="F35301" s="7">
        <v>353</v>
      </c>
    </row>
    <row r="35302" spans="2:6" x14ac:dyDescent="0.2">
      <c r="B35302" s="7" t="s">
        <v>35408</v>
      </c>
      <c r="F35302" s="7">
        <v>334</v>
      </c>
    </row>
    <row r="35303" spans="2:6" x14ac:dyDescent="0.2">
      <c r="B35303" s="7" t="s">
        <v>35409</v>
      </c>
      <c r="F35303" s="7">
        <v>250</v>
      </c>
    </row>
    <row r="35304" spans="2:6" x14ac:dyDescent="0.2">
      <c r="B35304" s="7" t="s">
        <v>35410</v>
      </c>
      <c r="F35304" s="7">
        <v>400</v>
      </c>
    </row>
    <row r="35305" spans="2:6" x14ac:dyDescent="0.2">
      <c r="B35305" s="7" t="s">
        <v>35411</v>
      </c>
      <c r="F35305" s="7">
        <v>351</v>
      </c>
    </row>
    <row r="35306" spans="2:6" x14ac:dyDescent="0.2">
      <c r="B35306" s="7" t="s">
        <v>35412</v>
      </c>
      <c r="F35306" s="7">
        <v>472</v>
      </c>
    </row>
    <row r="35307" spans="2:6" x14ac:dyDescent="0.2">
      <c r="B35307" s="7" t="s">
        <v>35413</v>
      </c>
      <c r="F35307" s="7">
        <v>427</v>
      </c>
    </row>
    <row r="35308" spans="2:6" x14ac:dyDescent="0.2">
      <c r="B35308" s="7" t="s">
        <v>35414</v>
      </c>
      <c r="F35308" s="7">
        <v>446</v>
      </c>
    </row>
    <row r="35309" spans="2:6" x14ac:dyDescent="0.2">
      <c r="B35309" s="7" t="s">
        <v>35415</v>
      </c>
      <c r="F35309" s="7">
        <v>257</v>
      </c>
    </row>
    <row r="35310" spans="2:6" x14ac:dyDescent="0.2">
      <c r="B35310" s="7" t="s">
        <v>35416</v>
      </c>
      <c r="F35310" s="7">
        <v>388</v>
      </c>
    </row>
    <row r="35311" spans="2:6" x14ac:dyDescent="0.2">
      <c r="B35311" s="7" t="s">
        <v>35417</v>
      </c>
      <c r="F35311" s="7">
        <v>315</v>
      </c>
    </row>
    <row r="35312" spans="2:6" x14ac:dyDescent="0.2">
      <c r="B35312" s="7" t="s">
        <v>35418</v>
      </c>
      <c r="F35312" s="7">
        <v>262</v>
      </c>
    </row>
    <row r="35313" spans="2:6" x14ac:dyDescent="0.2">
      <c r="B35313" s="7" t="s">
        <v>35419</v>
      </c>
      <c r="F35313" s="7">
        <v>219</v>
      </c>
    </row>
    <row r="35314" spans="2:6" x14ac:dyDescent="0.2">
      <c r="B35314" s="7" t="s">
        <v>35420</v>
      </c>
      <c r="F35314" s="7">
        <v>0</v>
      </c>
    </row>
    <row r="35315" spans="2:6" x14ac:dyDescent="0.2">
      <c r="B35315" s="7" t="s">
        <v>35421</v>
      </c>
      <c r="F35315" s="7">
        <v>440</v>
      </c>
    </row>
    <row r="35316" spans="2:6" x14ac:dyDescent="0.2">
      <c r="B35316" s="7" t="s">
        <v>35422</v>
      </c>
      <c r="F35316" s="7">
        <v>378</v>
      </c>
    </row>
    <row r="35317" spans="2:6" x14ac:dyDescent="0.2">
      <c r="B35317" s="7" t="s">
        <v>35423</v>
      </c>
      <c r="F35317" s="7">
        <v>375</v>
      </c>
    </row>
    <row r="35318" spans="2:6" x14ac:dyDescent="0.2">
      <c r="B35318" s="7" t="s">
        <v>35424</v>
      </c>
      <c r="F35318" s="7">
        <v>494</v>
      </c>
    </row>
    <row r="35319" spans="2:6" x14ac:dyDescent="0.2">
      <c r="B35319" s="7" t="s">
        <v>35425</v>
      </c>
      <c r="F35319" s="7">
        <v>310</v>
      </c>
    </row>
    <row r="35320" spans="2:6" x14ac:dyDescent="0.2">
      <c r="B35320" s="7" t="s">
        <v>35426</v>
      </c>
      <c r="F35320" s="7">
        <v>221</v>
      </c>
    </row>
    <row r="35321" spans="2:6" x14ac:dyDescent="0.2">
      <c r="B35321" s="7" t="s">
        <v>35427</v>
      </c>
      <c r="F35321" s="7">
        <v>378</v>
      </c>
    </row>
    <row r="35322" spans="2:6" x14ac:dyDescent="0.2">
      <c r="B35322" s="7" t="s">
        <v>35428</v>
      </c>
      <c r="F35322" s="7">
        <v>376</v>
      </c>
    </row>
    <row r="35323" spans="2:6" x14ac:dyDescent="0.2">
      <c r="B35323" s="7" t="s">
        <v>35429</v>
      </c>
      <c r="F35323" s="7">
        <v>286</v>
      </c>
    </row>
    <row r="35324" spans="2:6" x14ac:dyDescent="0.2">
      <c r="B35324" s="7" t="s">
        <v>35430</v>
      </c>
      <c r="F35324" s="7">
        <v>387</v>
      </c>
    </row>
    <row r="35325" spans="2:6" x14ac:dyDescent="0.2">
      <c r="B35325" s="7" t="s">
        <v>35431</v>
      </c>
      <c r="F35325" s="7">
        <v>286</v>
      </c>
    </row>
    <row r="35326" spans="2:6" x14ac:dyDescent="0.2">
      <c r="B35326" s="7" t="s">
        <v>35432</v>
      </c>
      <c r="F35326" s="7">
        <v>308</v>
      </c>
    </row>
    <row r="35327" spans="2:6" x14ac:dyDescent="0.2">
      <c r="B35327" s="7" t="s">
        <v>35433</v>
      </c>
      <c r="F35327" s="7">
        <v>395</v>
      </c>
    </row>
    <row r="35328" spans="2:6" x14ac:dyDescent="0.2">
      <c r="B35328" s="7" t="s">
        <v>35434</v>
      </c>
      <c r="F35328" s="7">
        <v>168</v>
      </c>
    </row>
    <row r="35329" spans="2:6" x14ac:dyDescent="0.2">
      <c r="B35329" s="7" t="s">
        <v>35435</v>
      </c>
      <c r="F35329" s="7">
        <v>292</v>
      </c>
    </row>
    <row r="35330" spans="2:6" x14ac:dyDescent="0.2">
      <c r="B35330" s="7" t="s">
        <v>35436</v>
      </c>
      <c r="F35330" s="7">
        <v>296</v>
      </c>
    </row>
    <row r="35331" spans="2:6" x14ac:dyDescent="0.2">
      <c r="B35331" s="7" t="s">
        <v>35437</v>
      </c>
      <c r="F35331" s="7">
        <v>353</v>
      </c>
    </row>
    <row r="35332" spans="2:6" x14ac:dyDescent="0.2">
      <c r="B35332" s="7" t="s">
        <v>35438</v>
      </c>
      <c r="F35332" s="7">
        <v>318</v>
      </c>
    </row>
    <row r="35333" spans="2:6" x14ac:dyDescent="0.2">
      <c r="B35333" s="7" t="s">
        <v>35439</v>
      </c>
      <c r="F35333" s="7">
        <v>313</v>
      </c>
    </row>
    <row r="35334" spans="2:6" x14ac:dyDescent="0.2">
      <c r="B35334" s="7" t="s">
        <v>35440</v>
      </c>
      <c r="F35334" s="7">
        <v>371</v>
      </c>
    </row>
    <row r="35335" spans="2:6" x14ac:dyDescent="0.2">
      <c r="B35335" s="7" t="s">
        <v>35441</v>
      </c>
      <c r="F35335" s="7">
        <v>277</v>
      </c>
    </row>
    <row r="35336" spans="2:6" x14ac:dyDescent="0.2">
      <c r="B35336" s="7" t="s">
        <v>35442</v>
      </c>
      <c r="F35336" s="7">
        <v>272</v>
      </c>
    </row>
    <row r="35337" spans="2:6" x14ac:dyDescent="0.2">
      <c r="B35337" s="7" t="s">
        <v>35443</v>
      </c>
      <c r="F35337" s="7">
        <v>348</v>
      </c>
    </row>
    <row r="35338" spans="2:6" x14ac:dyDescent="0.2">
      <c r="B35338" s="7" t="s">
        <v>35444</v>
      </c>
      <c r="F35338" s="7">
        <v>369</v>
      </c>
    </row>
    <row r="35339" spans="2:6" x14ac:dyDescent="0.2">
      <c r="B35339" s="7" t="s">
        <v>35445</v>
      </c>
      <c r="F35339" s="7">
        <v>190</v>
      </c>
    </row>
    <row r="35340" spans="2:6" x14ac:dyDescent="0.2">
      <c r="B35340" s="7" t="s">
        <v>35446</v>
      </c>
      <c r="F35340" s="7">
        <v>387</v>
      </c>
    </row>
    <row r="35341" spans="2:6" x14ac:dyDescent="0.2">
      <c r="B35341" s="7" t="s">
        <v>35447</v>
      </c>
      <c r="F35341" s="7">
        <v>198</v>
      </c>
    </row>
    <row r="35342" spans="2:6" x14ac:dyDescent="0.2">
      <c r="B35342" s="7" t="s">
        <v>35448</v>
      </c>
      <c r="F35342" s="7">
        <v>386</v>
      </c>
    </row>
    <row r="35343" spans="2:6" x14ac:dyDescent="0.2">
      <c r="B35343" s="7" t="s">
        <v>35449</v>
      </c>
      <c r="F35343" s="7">
        <v>346</v>
      </c>
    </row>
    <row r="35344" spans="2:6" x14ac:dyDescent="0.2">
      <c r="B35344" s="7" t="s">
        <v>35450</v>
      </c>
      <c r="F35344" s="7">
        <v>365</v>
      </c>
    </row>
    <row r="35345" spans="2:6" x14ac:dyDescent="0.2">
      <c r="B35345" s="7" t="s">
        <v>35451</v>
      </c>
      <c r="F35345" s="7">
        <v>263</v>
      </c>
    </row>
    <row r="35346" spans="2:6" x14ac:dyDescent="0.2">
      <c r="B35346" s="7" t="s">
        <v>35452</v>
      </c>
      <c r="F35346" s="7">
        <v>443</v>
      </c>
    </row>
    <row r="35347" spans="2:6" x14ac:dyDescent="0.2">
      <c r="B35347" s="7" t="s">
        <v>35453</v>
      </c>
      <c r="F35347" s="7">
        <v>388</v>
      </c>
    </row>
    <row r="35348" spans="2:6" x14ac:dyDescent="0.2">
      <c r="B35348" s="7" t="s">
        <v>35454</v>
      </c>
      <c r="F35348" s="7">
        <v>333</v>
      </c>
    </row>
    <row r="35349" spans="2:6" x14ac:dyDescent="0.2">
      <c r="B35349" s="7" t="s">
        <v>35455</v>
      </c>
      <c r="F35349" s="7">
        <v>355</v>
      </c>
    </row>
    <row r="35350" spans="2:6" x14ac:dyDescent="0.2">
      <c r="B35350" s="7" t="s">
        <v>35456</v>
      </c>
      <c r="F35350" s="7">
        <v>447</v>
      </c>
    </row>
    <row r="35351" spans="2:6" x14ac:dyDescent="0.2">
      <c r="B35351" s="7" t="s">
        <v>35457</v>
      </c>
      <c r="F35351" s="7">
        <v>365</v>
      </c>
    </row>
    <row r="35352" spans="2:6" x14ac:dyDescent="0.2">
      <c r="B35352" s="7" t="s">
        <v>35458</v>
      </c>
      <c r="F35352" s="7">
        <v>399</v>
      </c>
    </row>
    <row r="35353" spans="2:6" x14ac:dyDescent="0.2">
      <c r="B35353" s="7" t="s">
        <v>35459</v>
      </c>
      <c r="F35353" s="7">
        <v>428</v>
      </c>
    </row>
    <row r="35354" spans="2:6" x14ac:dyDescent="0.2">
      <c r="B35354" s="7" t="s">
        <v>35460</v>
      </c>
      <c r="F35354" s="7">
        <v>337</v>
      </c>
    </row>
    <row r="35355" spans="2:6" x14ac:dyDescent="0.2">
      <c r="B35355" s="7" t="s">
        <v>35461</v>
      </c>
      <c r="F35355" s="7">
        <v>386</v>
      </c>
    </row>
    <row r="35356" spans="2:6" x14ac:dyDescent="0.2">
      <c r="B35356" s="7" t="s">
        <v>35462</v>
      </c>
      <c r="F35356" s="7">
        <v>275</v>
      </c>
    </row>
    <row r="35357" spans="2:6" x14ac:dyDescent="0.2">
      <c r="B35357" s="7" t="s">
        <v>35463</v>
      </c>
      <c r="F35357" s="7">
        <v>435</v>
      </c>
    </row>
    <row r="35358" spans="2:6" x14ac:dyDescent="0.2">
      <c r="B35358" s="7" t="s">
        <v>35464</v>
      </c>
      <c r="F35358" s="7">
        <v>306</v>
      </c>
    </row>
    <row r="35359" spans="2:6" x14ac:dyDescent="0.2">
      <c r="B35359" s="7" t="s">
        <v>35465</v>
      </c>
      <c r="F35359" s="7">
        <v>368</v>
      </c>
    </row>
    <row r="35360" spans="2:6" x14ac:dyDescent="0.2">
      <c r="B35360" s="7" t="s">
        <v>35466</v>
      </c>
      <c r="F35360" s="7">
        <v>397</v>
      </c>
    </row>
    <row r="35361" spans="2:6" x14ac:dyDescent="0.2">
      <c r="B35361" s="7" t="s">
        <v>35467</v>
      </c>
      <c r="F35361" s="7">
        <v>355</v>
      </c>
    </row>
    <row r="35362" spans="2:6" x14ac:dyDescent="0.2">
      <c r="B35362" s="7" t="s">
        <v>35468</v>
      </c>
      <c r="F35362" s="7">
        <v>436</v>
      </c>
    </row>
    <row r="35363" spans="2:6" x14ac:dyDescent="0.2">
      <c r="B35363" s="7" t="s">
        <v>35469</v>
      </c>
      <c r="F35363" s="7">
        <v>426</v>
      </c>
    </row>
    <row r="35364" spans="2:6" x14ac:dyDescent="0.2">
      <c r="B35364" s="7" t="s">
        <v>35470</v>
      </c>
      <c r="F35364" s="7">
        <v>259</v>
      </c>
    </row>
    <row r="35365" spans="2:6" x14ac:dyDescent="0.2">
      <c r="B35365" s="7" t="s">
        <v>35471</v>
      </c>
      <c r="F35365" s="7">
        <v>384</v>
      </c>
    </row>
    <row r="35366" spans="2:6" x14ac:dyDescent="0.2">
      <c r="B35366" s="7" t="s">
        <v>35472</v>
      </c>
      <c r="F35366" s="7">
        <v>364</v>
      </c>
    </row>
    <row r="35367" spans="2:6" x14ac:dyDescent="0.2">
      <c r="B35367" s="7" t="s">
        <v>35473</v>
      </c>
      <c r="F35367" s="7">
        <v>309</v>
      </c>
    </row>
    <row r="35368" spans="2:6" x14ac:dyDescent="0.2">
      <c r="B35368" s="7" t="s">
        <v>35474</v>
      </c>
      <c r="F35368" s="7">
        <v>396</v>
      </c>
    </row>
    <row r="35369" spans="2:6" x14ac:dyDescent="0.2">
      <c r="B35369" s="7" t="s">
        <v>35475</v>
      </c>
      <c r="F35369" s="7">
        <v>375</v>
      </c>
    </row>
    <row r="35370" spans="2:6" x14ac:dyDescent="0.2">
      <c r="B35370" s="7" t="s">
        <v>35476</v>
      </c>
      <c r="F35370" s="7">
        <v>291</v>
      </c>
    </row>
    <row r="35371" spans="2:6" x14ac:dyDescent="0.2">
      <c r="B35371" s="7" t="s">
        <v>35477</v>
      </c>
      <c r="F35371" s="7">
        <v>337</v>
      </c>
    </row>
    <row r="35372" spans="2:6" x14ac:dyDescent="0.2">
      <c r="B35372" s="7" t="s">
        <v>35478</v>
      </c>
      <c r="F35372" s="7">
        <v>349</v>
      </c>
    </row>
    <row r="35373" spans="2:6" x14ac:dyDescent="0.2">
      <c r="B35373" s="7" t="s">
        <v>35479</v>
      </c>
      <c r="F35373" s="7">
        <v>330</v>
      </c>
    </row>
    <row r="35374" spans="2:6" x14ac:dyDescent="0.2">
      <c r="B35374" s="7" t="s">
        <v>35480</v>
      </c>
      <c r="F35374" s="7">
        <v>517</v>
      </c>
    </row>
    <row r="35375" spans="2:6" x14ac:dyDescent="0.2">
      <c r="B35375" s="7" t="s">
        <v>35481</v>
      </c>
      <c r="F35375" s="7">
        <v>388</v>
      </c>
    </row>
    <row r="35376" spans="2:6" x14ac:dyDescent="0.2">
      <c r="B35376" s="7" t="s">
        <v>35482</v>
      </c>
      <c r="F35376" s="7">
        <v>266</v>
      </c>
    </row>
    <row r="35377" spans="2:6" x14ac:dyDescent="0.2">
      <c r="B35377" s="7" t="s">
        <v>35483</v>
      </c>
      <c r="F35377" s="7">
        <v>419</v>
      </c>
    </row>
    <row r="35378" spans="2:6" x14ac:dyDescent="0.2">
      <c r="B35378" s="7" t="s">
        <v>35484</v>
      </c>
      <c r="F35378" s="7">
        <v>393</v>
      </c>
    </row>
    <row r="35379" spans="2:6" x14ac:dyDescent="0.2">
      <c r="B35379" s="7" t="s">
        <v>35485</v>
      </c>
      <c r="F35379" s="7">
        <v>332</v>
      </c>
    </row>
    <row r="35380" spans="2:6" x14ac:dyDescent="0.2">
      <c r="B35380" s="7" t="s">
        <v>35486</v>
      </c>
      <c r="F35380" s="7">
        <v>326</v>
      </c>
    </row>
    <row r="35381" spans="2:6" x14ac:dyDescent="0.2">
      <c r="B35381" s="7" t="s">
        <v>35487</v>
      </c>
      <c r="F35381" s="7">
        <v>467</v>
      </c>
    </row>
    <row r="35382" spans="2:6" x14ac:dyDescent="0.2">
      <c r="B35382" s="7" t="s">
        <v>35488</v>
      </c>
      <c r="F35382" s="7">
        <v>347</v>
      </c>
    </row>
    <row r="35383" spans="2:6" x14ac:dyDescent="0.2">
      <c r="B35383" s="7" t="s">
        <v>35489</v>
      </c>
      <c r="F35383" s="7">
        <v>358</v>
      </c>
    </row>
    <row r="35384" spans="2:6" x14ac:dyDescent="0.2">
      <c r="B35384" s="7" t="s">
        <v>35490</v>
      </c>
      <c r="F35384" s="7">
        <v>354</v>
      </c>
    </row>
    <row r="35385" spans="2:6" x14ac:dyDescent="0.2">
      <c r="B35385" s="7" t="s">
        <v>35491</v>
      </c>
      <c r="F35385" s="7">
        <v>408</v>
      </c>
    </row>
    <row r="35386" spans="2:6" x14ac:dyDescent="0.2">
      <c r="B35386" s="7" t="s">
        <v>35492</v>
      </c>
      <c r="F35386" s="7">
        <v>248</v>
      </c>
    </row>
    <row r="35387" spans="2:6" x14ac:dyDescent="0.2">
      <c r="B35387" s="7" t="s">
        <v>35493</v>
      </c>
      <c r="F35387" s="7">
        <v>391</v>
      </c>
    </row>
    <row r="35388" spans="2:6" x14ac:dyDescent="0.2">
      <c r="B35388" s="7" t="s">
        <v>35494</v>
      </c>
      <c r="F35388" s="7">
        <v>299</v>
      </c>
    </row>
    <row r="35389" spans="2:6" x14ac:dyDescent="0.2">
      <c r="B35389" s="7" t="s">
        <v>35495</v>
      </c>
      <c r="F35389" s="7">
        <v>435</v>
      </c>
    </row>
    <row r="35390" spans="2:6" x14ac:dyDescent="0.2">
      <c r="B35390" s="7" t="s">
        <v>35496</v>
      </c>
      <c r="F35390" s="7">
        <v>391</v>
      </c>
    </row>
    <row r="35391" spans="2:6" x14ac:dyDescent="0.2">
      <c r="B35391" s="7" t="s">
        <v>35497</v>
      </c>
      <c r="F35391" s="7">
        <v>291</v>
      </c>
    </row>
    <row r="35392" spans="2:6" x14ac:dyDescent="0.2">
      <c r="B35392" s="7" t="s">
        <v>35498</v>
      </c>
      <c r="F35392" s="7">
        <v>377</v>
      </c>
    </row>
    <row r="35393" spans="2:6" x14ac:dyDescent="0.2">
      <c r="B35393" s="7" t="s">
        <v>35499</v>
      </c>
      <c r="F35393" s="7">
        <v>341</v>
      </c>
    </row>
    <row r="35394" spans="2:6" x14ac:dyDescent="0.2">
      <c r="B35394" s="7" t="s">
        <v>35500</v>
      </c>
      <c r="F35394" s="7">
        <v>391</v>
      </c>
    </row>
    <row r="35395" spans="2:6" x14ac:dyDescent="0.2">
      <c r="B35395" s="7" t="s">
        <v>35501</v>
      </c>
      <c r="F35395" s="7">
        <v>357</v>
      </c>
    </row>
    <row r="35396" spans="2:6" x14ac:dyDescent="0.2">
      <c r="B35396" s="7" t="s">
        <v>35502</v>
      </c>
      <c r="F35396" s="7">
        <v>352</v>
      </c>
    </row>
    <row r="35397" spans="2:6" x14ac:dyDescent="0.2">
      <c r="B35397" s="7" t="s">
        <v>35503</v>
      </c>
      <c r="F35397" s="7">
        <v>231</v>
      </c>
    </row>
    <row r="35398" spans="2:6" x14ac:dyDescent="0.2">
      <c r="B35398" s="7" t="s">
        <v>35504</v>
      </c>
      <c r="F35398" s="7">
        <v>290</v>
      </c>
    </row>
    <row r="35399" spans="2:6" x14ac:dyDescent="0.2">
      <c r="B35399" s="7" t="s">
        <v>35505</v>
      </c>
      <c r="F35399" s="7">
        <v>299</v>
      </c>
    </row>
    <row r="35400" spans="2:6" x14ac:dyDescent="0.2">
      <c r="B35400" s="7" t="s">
        <v>35506</v>
      </c>
      <c r="F35400" s="7">
        <v>400</v>
      </c>
    </row>
    <row r="35401" spans="2:6" x14ac:dyDescent="0.2">
      <c r="B35401" s="7" t="s">
        <v>35507</v>
      </c>
      <c r="F35401" s="7">
        <v>384</v>
      </c>
    </row>
    <row r="35402" spans="2:6" x14ac:dyDescent="0.2">
      <c r="B35402" s="7" t="s">
        <v>35508</v>
      </c>
      <c r="F35402" s="7">
        <v>402</v>
      </c>
    </row>
    <row r="35403" spans="2:6" x14ac:dyDescent="0.2">
      <c r="B35403" s="7" t="s">
        <v>35509</v>
      </c>
      <c r="F35403" s="7">
        <v>269</v>
      </c>
    </row>
    <row r="35404" spans="2:6" x14ac:dyDescent="0.2">
      <c r="B35404" s="7" t="s">
        <v>35510</v>
      </c>
      <c r="F35404" s="7">
        <v>326</v>
      </c>
    </row>
    <row r="35405" spans="2:6" x14ac:dyDescent="0.2">
      <c r="B35405" s="7" t="s">
        <v>35511</v>
      </c>
      <c r="F35405" s="7">
        <v>454</v>
      </c>
    </row>
    <row r="35406" spans="2:6" x14ac:dyDescent="0.2">
      <c r="B35406" s="7" t="s">
        <v>35512</v>
      </c>
      <c r="F35406" s="7">
        <v>437</v>
      </c>
    </row>
    <row r="35407" spans="2:6" x14ac:dyDescent="0.2">
      <c r="B35407" s="7" t="s">
        <v>35513</v>
      </c>
      <c r="F35407" s="7">
        <v>488</v>
      </c>
    </row>
    <row r="35408" spans="2:6" x14ac:dyDescent="0.2">
      <c r="B35408" s="7" t="s">
        <v>35514</v>
      </c>
      <c r="F35408" s="7">
        <v>410</v>
      </c>
    </row>
    <row r="35409" spans="2:6" x14ac:dyDescent="0.2">
      <c r="B35409" s="7" t="s">
        <v>35515</v>
      </c>
      <c r="F35409" s="7">
        <v>249</v>
      </c>
    </row>
    <row r="35410" spans="2:6" x14ac:dyDescent="0.2">
      <c r="B35410" s="7" t="s">
        <v>35516</v>
      </c>
      <c r="F35410" s="7">
        <v>452</v>
      </c>
    </row>
    <row r="35411" spans="2:6" x14ac:dyDescent="0.2">
      <c r="B35411" s="7" t="s">
        <v>35517</v>
      </c>
      <c r="F35411" s="7">
        <v>272</v>
      </c>
    </row>
    <row r="35412" spans="2:6" x14ac:dyDescent="0.2">
      <c r="B35412" s="7" t="s">
        <v>35518</v>
      </c>
      <c r="F35412" s="7">
        <v>375</v>
      </c>
    </row>
    <row r="35413" spans="2:6" x14ac:dyDescent="0.2">
      <c r="B35413" s="7" t="s">
        <v>35519</v>
      </c>
      <c r="F35413" s="7">
        <v>242</v>
      </c>
    </row>
    <row r="35414" spans="2:6" x14ac:dyDescent="0.2">
      <c r="B35414" s="7" t="s">
        <v>35520</v>
      </c>
      <c r="F35414" s="7">
        <v>0</v>
      </c>
    </row>
    <row r="35415" spans="2:6" x14ac:dyDescent="0.2">
      <c r="B35415" s="7" t="s">
        <v>35521</v>
      </c>
      <c r="F35415" s="7">
        <v>475</v>
      </c>
    </row>
    <row r="35416" spans="2:6" x14ac:dyDescent="0.2">
      <c r="B35416" s="7" t="s">
        <v>35522</v>
      </c>
      <c r="F35416" s="7">
        <v>537</v>
      </c>
    </row>
    <row r="35417" spans="2:6" x14ac:dyDescent="0.2">
      <c r="B35417" s="7" t="s">
        <v>35523</v>
      </c>
      <c r="F35417" s="7">
        <v>490</v>
      </c>
    </row>
    <row r="35418" spans="2:6" x14ac:dyDescent="0.2">
      <c r="B35418" s="7" t="s">
        <v>35524</v>
      </c>
      <c r="F35418" s="7">
        <v>484</v>
      </c>
    </row>
    <row r="35419" spans="2:6" x14ac:dyDescent="0.2">
      <c r="B35419" s="7" t="s">
        <v>35525</v>
      </c>
      <c r="F35419" s="7">
        <v>285</v>
      </c>
    </row>
    <row r="35420" spans="2:6" x14ac:dyDescent="0.2">
      <c r="B35420" s="7" t="s">
        <v>35526</v>
      </c>
      <c r="F35420" s="7">
        <v>213</v>
      </c>
    </row>
    <row r="35421" spans="2:6" x14ac:dyDescent="0.2">
      <c r="B35421" s="7" t="s">
        <v>35527</v>
      </c>
      <c r="F35421" s="7">
        <v>460</v>
      </c>
    </row>
    <row r="35422" spans="2:6" x14ac:dyDescent="0.2">
      <c r="B35422" s="7" t="s">
        <v>35528</v>
      </c>
      <c r="F35422" s="7">
        <v>364</v>
      </c>
    </row>
    <row r="35423" spans="2:6" x14ac:dyDescent="0.2">
      <c r="B35423" s="7" t="s">
        <v>35529</v>
      </c>
      <c r="F35423" s="7">
        <v>359</v>
      </c>
    </row>
    <row r="35424" spans="2:6" x14ac:dyDescent="0.2">
      <c r="B35424" s="7" t="s">
        <v>35530</v>
      </c>
      <c r="F35424" s="7">
        <v>510</v>
      </c>
    </row>
    <row r="35425" spans="2:6" x14ac:dyDescent="0.2">
      <c r="B35425" s="7" t="s">
        <v>35531</v>
      </c>
      <c r="F35425" s="7">
        <v>473</v>
      </c>
    </row>
    <row r="35426" spans="2:6" x14ac:dyDescent="0.2">
      <c r="B35426" s="7" t="s">
        <v>35532</v>
      </c>
      <c r="F35426" s="7">
        <v>234</v>
      </c>
    </row>
    <row r="35427" spans="2:6" x14ac:dyDescent="0.2">
      <c r="B35427" s="7" t="s">
        <v>35533</v>
      </c>
      <c r="F35427" s="7">
        <v>352</v>
      </c>
    </row>
    <row r="35428" spans="2:6" x14ac:dyDescent="0.2">
      <c r="B35428" s="7" t="s">
        <v>35534</v>
      </c>
      <c r="F35428" s="7">
        <v>357</v>
      </c>
    </row>
    <row r="35429" spans="2:6" x14ac:dyDescent="0.2">
      <c r="B35429" s="7" t="s">
        <v>35535</v>
      </c>
      <c r="F35429" s="7">
        <v>290</v>
      </c>
    </row>
    <row r="35430" spans="2:6" x14ac:dyDescent="0.2">
      <c r="B35430" s="7" t="s">
        <v>35536</v>
      </c>
      <c r="F35430" s="7">
        <v>302</v>
      </c>
    </row>
    <row r="35431" spans="2:6" x14ac:dyDescent="0.2">
      <c r="B35431" s="7" t="s">
        <v>35537</v>
      </c>
      <c r="F35431" s="7">
        <v>496</v>
      </c>
    </row>
    <row r="35432" spans="2:6" x14ac:dyDescent="0.2">
      <c r="B35432" s="7" t="s">
        <v>35538</v>
      </c>
      <c r="F35432" s="7">
        <v>400</v>
      </c>
    </row>
    <row r="35433" spans="2:6" x14ac:dyDescent="0.2">
      <c r="B35433" s="7" t="s">
        <v>35539</v>
      </c>
      <c r="F35433" s="7">
        <v>434</v>
      </c>
    </row>
    <row r="35434" spans="2:6" x14ac:dyDescent="0.2">
      <c r="B35434" s="7" t="s">
        <v>35540</v>
      </c>
      <c r="F35434" s="7">
        <v>380</v>
      </c>
    </row>
    <row r="35435" spans="2:6" x14ac:dyDescent="0.2">
      <c r="B35435" s="7" t="s">
        <v>35541</v>
      </c>
      <c r="F35435" s="7">
        <v>369</v>
      </c>
    </row>
    <row r="35436" spans="2:6" x14ac:dyDescent="0.2">
      <c r="B35436" s="7" t="s">
        <v>35542</v>
      </c>
      <c r="F35436" s="7">
        <v>313</v>
      </c>
    </row>
    <row r="35437" spans="2:6" x14ac:dyDescent="0.2">
      <c r="B35437" s="7" t="s">
        <v>35543</v>
      </c>
      <c r="F35437" s="7">
        <v>383</v>
      </c>
    </row>
    <row r="35438" spans="2:6" x14ac:dyDescent="0.2">
      <c r="B35438" s="7" t="s">
        <v>35544</v>
      </c>
      <c r="F35438" s="7">
        <v>423</v>
      </c>
    </row>
    <row r="35439" spans="2:6" x14ac:dyDescent="0.2">
      <c r="B35439" s="7" t="s">
        <v>35545</v>
      </c>
      <c r="F35439" s="7">
        <v>192</v>
      </c>
    </row>
    <row r="35440" spans="2:6" x14ac:dyDescent="0.2">
      <c r="B35440" s="7" t="s">
        <v>35546</v>
      </c>
      <c r="F35440" s="7">
        <v>482</v>
      </c>
    </row>
    <row r="35441" spans="2:6" x14ac:dyDescent="0.2">
      <c r="B35441" s="7" t="s">
        <v>35547</v>
      </c>
      <c r="F35441" s="7">
        <v>306</v>
      </c>
    </row>
    <row r="35442" spans="2:6" x14ac:dyDescent="0.2">
      <c r="B35442" s="7" t="s">
        <v>35548</v>
      </c>
      <c r="F35442" s="7">
        <v>386</v>
      </c>
    </row>
    <row r="35443" spans="2:6" x14ac:dyDescent="0.2">
      <c r="B35443" s="7" t="s">
        <v>35549</v>
      </c>
      <c r="F35443" s="7">
        <v>417</v>
      </c>
    </row>
    <row r="35444" spans="2:6" x14ac:dyDescent="0.2">
      <c r="B35444" s="7" t="s">
        <v>35550</v>
      </c>
      <c r="F35444" s="7">
        <v>436</v>
      </c>
    </row>
    <row r="35445" spans="2:6" x14ac:dyDescent="0.2">
      <c r="B35445" s="7" t="s">
        <v>35551</v>
      </c>
      <c r="F35445" s="7">
        <v>334</v>
      </c>
    </row>
    <row r="35446" spans="2:6" x14ac:dyDescent="0.2">
      <c r="B35446" s="7" t="s">
        <v>35552</v>
      </c>
      <c r="F35446" s="7">
        <v>383</v>
      </c>
    </row>
    <row r="35447" spans="2:6" x14ac:dyDescent="0.2">
      <c r="B35447" s="7" t="s">
        <v>35553</v>
      </c>
      <c r="F35447" s="7">
        <v>395</v>
      </c>
    </row>
    <row r="35448" spans="2:6" x14ac:dyDescent="0.2">
      <c r="B35448" s="7" t="s">
        <v>35554</v>
      </c>
      <c r="F35448" s="7">
        <v>449</v>
      </c>
    </row>
    <row r="35449" spans="2:6" x14ac:dyDescent="0.2">
      <c r="B35449" s="7" t="s">
        <v>35555</v>
      </c>
      <c r="F35449" s="7">
        <v>581</v>
      </c>
    </row>
    <row r="35450" spans="2:6" x14ac:dyDescent="0.2">
      <c r="B35450" s="7" t="s">
        <v>35556</v>
      </c>
      <c r="F35450" s="7">
        <v>545</v>
      </c>
    </row>
    <row r="35451" spans="2:6" x14ac:dyDescent="0.2">
      <c r="B35451" s="7" t="s">
        <v>35557</v>
      </c>
      <c r="F35451" s="7">
        <v>431</v>
      </c>
    </row>
    <row r="35452" spans="2:6" x14ac:dyDescent="0.2">
      <c r="B35452" s="7" t="s">
        <v>35558</v>
      </c>
      <c r="F35452" s="7">
        <v>379</v>
      </c>
    </row>
    <row r="35453" spans="2:6" x14ac:dyDescent="0.2">
      <c r="B35453" s="7" t="s">
        <v>35559</v>
      </c>
      <c r="F35453" s="7">
        <v>501</v>
      </c>
    </row>
    <row r="35454" spans="2:6" x14ac:dyDescent="0.2">
      <c r="B35454" s="7" t="s">
        <v>35560</v>
      </c>
      <c r="F35454" s="7">
        <v>384</v>
      </c>
    </row>
    <row r="35455" spans="2:6" x14ac:dyDescent="0.2">
      <c r="B35455" s="7" t="s">
        <v>35561</v>
      </c>
      <c r="F35455" s="7">
        <v>511</v>
      </c>
    </row>
    <row r="35456" spans="2:6" x14ac:dyDescent="0.2">
      <c r="B35456" s="7" t="s">
        <v>35562</v>
      </c>
      <c r="F35456" s="7">
        <v>434</v>
      </c>
    </row>
    <row r="35457" spans="2:6" x14ac:dyDescent="0.2">
      <c r="B35457" s="7" t="s">
        <v>35563</v>
      </c>
      <c r="F35457" s="7">
        <v>468</v>
      </c>
    </row>
    <row r="35458" spans="2:6" x14ac:dyDescent="0.2">
      <c r="B35458" s="7" t="s">
        <v>35564</v>
      </c>
      <c r="F35458" s="7">
        <v>445</v>
      </c>
    </row>
    <row r="35459" spans="2:6" x14ac:dyDescent="0.2">
      <c r="B35459" s="7" t="s">
        <v>35565</v>
      </c>
      <c r="F35459" s="7">
        <v>521</v>
      </c>
    </row>
    <row r="35460" spans="2:6" x14ac:dyDescent="0.2">
      <c r="B35460" s="7" t="s">
        <v>35566</v>
      </c>
      <c r="F35460" s="7">
        <v>476</v>
      </c>
    </row>
    <row r="35461" spans="2:6" x14ac:dyDescent="0.2">
      <c r="B35461" s="7" t="s">
        <v>35567</v>
      </c>
      <c r="F35461" s="7">
        <v>449</v>
      </c>
    </row>
    <row r="35462" spans="2:6" x14ac:dyDescent="0.2">
      <c r="B35462" s="7" t="s">
        <v>35568</v>
      </c>
      <c r="F35462" s="7">
        <v>315</v>
      </c>
    </row>
    <row r="35463" spans="2:6" x14ac:dyDescent="0.2">
      <c r="B35463" s="7" t="s">
        <v>35569</v>
      </c>
      <c r="F35463" s="7">
        <v>610</v>
      </c>
    </row>
    <row r="35464" spans="2:6" x14ac:dyDescent="0.2">
      <c r="B35464" s="7" t="s">
        <v>35570</v>
      </c>
      <c r="F35464" s="7">
        <v>336</v>
      </c>
    </row>
    <row r="35465" spans="2:6" x14ac:dyDescent="0.2">
      <c r="B35465" s="7" t="s">
        <v>35571</v>
      </c>
      <c r="F35465" s="7">
        <v>419</v>
      </c>
    </row>
    <row r="35466" spans="2:6" x14ac:dyDescent="0.2">
      <c r="B35466" s="7" t="s">
        <v>35572</v>
      </c>
      <c r="F35466" s="7">
        <v>461</v>
      </c>
    </row>
    <row r="35467" spans="2:6" x14ac:dyDescent="0.2">
      <c r="B35467" s="7" t="s">
        <v>35573</v>
      </c>
      <c r="F35467" s="7">
        <v>455</v>
      </c>
    </row>
    <row r="35468" spans="2:6" x14ac:dyDescent="0.2">
      <c r="B35468" s="7" t="s">
        <v>35574</v>
      </c>
      <c r="F35468" s="7">
        <v>450</v>
      </c>
    </row>
    <row r="35469" spans="2:6" x14ac:dyDescent="0.2">
      <c r="B35469" s="7" t="s">
        <v>35575</v>
      </c>
      <c r="F35469" s="7">
        <v>389</v>
      </c>
    </row>
    <row r="35470" spans="2:6" x14ac:dyDescent="0.2">
      <c r="B35470" s="7" t="s">
        <v>35576</v>
      </c>
      <c r="F35470" s="7">
        <v>440</v>
      </c>
    </row>
    <row r="35471" spans="2:6" x14ac:dyDescent="0.2">
      <c r="B35471" s="7" t="s">
        <v>35577</v>
      </c>
      <c r="F35471" s="7">
        <v>381</v>
      </c>
    </row>
    <row r="35472" spans="2:6" x14ac:dyDescent="0.2">
      <c r="B35472" s="7" t="s">
        <v>35578</v>
      </c>
      <c r="F35472" s="7">
        <v>381</v>
      </c>
    </row>
    <row r="35473" spans="2:6" x14ac:dyDescent="0.2">
      <c r="B35473" s="7" t="s">
        <v>35579</v>
      </c>
      <c r="F35473" s="7">
        <v>475</v>
      </c>
    </row>
    <row r="35474" spans="2:6" x14ac:dyDescent="0.2">
      <c r="B35474" s="7" t="s">
        <v>35580</v>
      </c>
      <c r="F35474" s="7">
        <v>492</v>
      </c>
    </row>
    <row r="35475" spans="2:6" x14ac:dyDescent="0.2">
      <c r="B35475" s="7" t="s">
        <v>35581</v>
      </c>
      <c r="F35475" s="7">
        <v>428</v>
      </c>
    </row>
    <row r="35476" spans="2:6" x14ac:dyDescent="0.2">
      <c r="B35476" s="7" t="s">
        <v>35582</v>
      </c>
      <c r="F35476" s="7">
        <v>314</v>
      </c>
    </row>
    <row r="35477" spans="2:6" x14ac:dyDescent="0.2">
      <c r="B35477" s="7" t="s">
        <v>35583</v>
      </c>
      <c r="F35477" s="7">
        <v>459</v>
      </c>
    </row>
    <row r="35478" spans="2:6" x14ac:dyDescent="0.2">
      <c r="B35478" s="7" t="s">
        <v>35584</v>
      </c>
      <c r="F35478" s="7">
        <v>509</v>
      </c>
    </row>
    <row r="35479" spans="2:6" x14ac:dyDescent="0.2">
      <c r="B35479" s="7" t="s">
        <v>35585</v>
      </c>
      <c r="F35479" s="7">
        <v>494</v>
      </c>
    </row>
    <row r="35480" spans="2:6" x14ac:dyDescent="0.2">
      <c r="B35480" s="7" t="s">
        <v>35586</v>
      </c>
      <c r="F35480" s="7">
        <v>440</v>
      </c>
    </row>
    <row r="35481" spans="2:6" x14ac:dyDescent="0.2">
      <c r="B35481" s="7" t="s">
        <v>35587</v>
      </c>
      <c r="F35481" s="7">
        <v>347</v>
      </c>
    </row>
    <row r="35482" spans="2:6" x14ac:dyDescent="0.2">
      <c r="B35482" s="7" t="s">
        <v>35588</v>
      </c>
      <c r="F35482" s="7">
        <v>446</v>
      </c>
    </row>
    <row r="35483" spans="2:6" x14ac:dyDescent="0.2">
      <c r="B35483" s="7" t="s">
        <v>35589</v>
      </c>
      <c r="F35483" s="7">
        <v>505</v>
      </c>
    </row>
    <row r="35484" spans="2:6" x14ac:dyDescent="0.2">
      <c r="B35484" s="7" t="s">
        <v>35590</v>
      </c>
      <c r="F35484" s="7">
        <v>502</v>
      </c>
    </row>
    <row r="35485" spans="2:6" x14ac:dyDescent="0.2">
      <c r="B35485" s="7" t="s">
        <v>35591</v>
      </c>
      <c r="F35485" s="7">
        <v>509</v>
      </c>
    </row>
    <row r="35486" spans="2:6" x14ac:dyDescent="0.2">
      <c r="B35486" s="7" t="s">
        <v>35592</v>
      </c>
      <c r="F35486" s="7">
        <v>260</v>
      </c>
    </row>
    <row r="35487" spans="2:6" x14ac:dyDescent="0.2">
      <c r="B35487" s="7" t="s">
        <v>35593</v>
      </c>
      <c r="F35487" s="7">
        <v>470</v>
      </c>
    </row>
    <row r="35488" spans="2:6" x14ac:dyDescent="0.2">
      <c r="B35488" s="7" t="s">
        <v>35594</v>
      </c>
      <c r="F35488" s="7">
        <v>378</v>
      </c>
    </row>
    <row r="35489" spans="2:6" x14ac:dyDescent="0.2">
      <c r="B35489" s="7" t="s">
        <v>35595</v>
      </c>
      <c r="F35489" s="7">
        <v>422</v>
      </c>
    </row>
    <row r="35490" spans="2:6" x14ac:dyDescent="0.2">
      <c r="B35490" s="7" t="s">
        <v>35596</v>
      </c>
      <c r="F35490" s="7">
        <v>499</v>
      </c>
    </row>
    <row r="35491" spans="2:6" x14ac:dyDescent="0.2">
      <c r="B35491" s="7" t="s">
        <v>35597</v>
      </c>
      <c r="F35491" s="7">
        <v>371</v>
      </c>
    </row>
    <row r="35492" spans="2:6" x14ac:dyDescent="0.2">
      <c r="B35492" s="7" t="s">
        <v>35598</v>
      </c>
      <c r="F35492" s="7">
        <v>529</v>
      </c>
    </row>
    <row r="35493" spans="2:6" x14ac:dyDescent="0.2">
      <c r="B35493" s="7" t="s">
        <v>35599</v>
      </c>
      <c r="F35493" s="7">
        <v>450</v>
      </c>
    </row>
    <row r="35494" spans="2:6" x14ac:dyDescent="0.2">
      <c r="B35494" s="7" t="s">
        <v>35600</v>
      </c>
      <c r="F35494" s="7">
        <v>387</v>
      </c>
    </row>
    <row r="35495" spans="2:6" x14ac:dyDescent="0.2">
      <c r="B35495" s="7" t="s">
        <v>35601</v>
      </c>
      <c r="F35495" s="7">
        <v>532</v>
      </c>
    </row>
    <row r="35496" spans="2:6" x14ac:dyDescent="0.2">
      <c r="B35496" s="7" t="s">
        <v>35602</v>
      </c>
      <c r="F35496" s="7">
        <v>433</v>
      </c>
    </row>
    <row r="35497" spans="2:6" x14ac:dyDescent="0.2">
      <c r="B35497" s="7" t="s">
        <v>35603</v>
      </c>
      <c r="F35497" s="7">
        <v>215</v>
      </c>
    </row>
    <row r="35498" spans="2:6" x14ac:dyDescent="0.2">
      <c r="B35498" s="7" t="s">
        <v>35604</v>
      </c>
      <c r="F35498" s="7">
        <v>404</v>
      </c>
    </row>
    <row r="35499" spans="2:6" x14ac:dyDescent="0.2">
      <c r="B35499" s="7" t="s">
        <v>35605</v>
      </c>
      <c r="F35499" s="7">
        <v>365</v>
      </c>
    </row>
    <row r="35500" spans="2:6" x14ac:dyDescent="0.2">
      <c r="B35500" s="7" t="s">
        <v>35606</v>
      </c>
      <c r="F35500" s="7">
        <v>491</v>
      </c>
    </row>
    <row r="35501" spans="2:6" x14ac:dyDescent="0.2">
      <c r="B35501" s="7" t="s">
        <v>35607</v>
      </c>
      <c r="F35501" s="7">
        <v>458</v>
      </c>
    </row>
    <row r="35502" spans="2:6" x14ac:dyDescent="0.2">
      <c r="B35502" s="7" t="s">
        <v>35608</v>
      </c>
      <c r="F35502" s="7">
        <v>428</v>
      </c>
    </row>
    <row r="35503" spans="2:6" x14ac:dyDescent="0.2">
      <c r="B35503" s="7" t="s">
        <v>35609</v>
      </c>
      <c r="F35503" s="7">
        <v>213</v>
      </c>
    </row>
    <row r="35504" spans="2:6" x14ac:dyDescent="0.2">
      <c r="B35504" s="7" t="s">
        <v>35610</v>
      </c>
      <c r="F35504" s="7">
        <v>450</v>
      </c>
    </row>
    <row r="35505" spans="2:6" x14ac:dyDescent="0.2">
      <c r="B35505" s="7" t="s">
        <v>35611</v>
      </c>
      <c r="F35505" s="7">
        <v>393</v>
      </c>
    </row>
    <row r="35506" spans="2:6" x14ac:dyDescent="0.2">
      <c r="B35506" s="7" t="s">
        <v>35612</v>
      </c>
      <c r="F35506" s="7">
        <v>416</v>
      </c>
    </row>
    <row r="35507" spans="2:6" x14ac:dyDescent="0.2">
      <c r="B35507" s="7" t="s">
        <v>35613</v>
      </c>
      <c r="F35507" s="7">
        <v>442</v>
      </c>
    </row>
    <row r="35508" spans="2:6" x14ac:dyDescent="0.2">
      <c r="B35508" s="7" t="s">
        <v>35614</v>
      </c>
      <c r="F35508" s="7">
        <v>481</v>
      </c>
    </row>
    <row r="35509" spans="2:6" x14ac:dyDescent="0.2">
      <c r="B35509" s="7" t="s">
        <v>35615</v>
      </c>
      <c r="F35509" s="7">
        <v>263</v>
      </c>
    </row>
    <row r="35510" spans="2:6" x14ac:dyDescent="0.2">
      <c r="B35510" s="7" t="s">
        <v>35616</v>
      </c>
      <c r="F35510" s="7">
        <v>311</v>
      </c>
    </row>
    <row r="35511" spans="2:6" x14ac:dyDescent="0.2">
      <c r="B35511" s="7" t="s">
        <v>35617</v>
      </c>
      <c r="F35511" s="7">
        <v>268</v>
      </c>
    </row>
    <row r="35512" spans="2:6" x14ac:dyDescent="0.2">
      <c r="B35512" s="7" t="s">
        <v>35618</v>
      </c>
      <c r="F35512" s="7">
        <v>241</v>
      </c>
    </row>
    <row r="35513" spans="2:6" x14ac:dyDescent="0.2">
      <c r="B35513" s="7" t="s">
        <v>35619</v>
      </c>
      <c r="F35513" s="7">
        <v>262</v>
      </c>
    </row>
    <row r="35514" spans="2:6" x14ac:dyDescent="0.2">
      <c r="B35514" s="7" t="s">
        <v>35620</v>
      </c>
      <c r="F35514" s="7">
        <v>0</v>
      </c>
    </row>
    <row r="35515" spans="2:6" x14ac:dyDescent="0.2">
      <c r="B35515" s="7" t="s">
        <v>35621</v>
      </c>
      <c r="F35515" s="7">
        <v>450</v>
      </c>
    </row>
    <row r="35516" spans="2:6" x14ac:dyDescent="0.2">
      <c r="B35516" s="7" t="s">
        <v>35622</v>
      </c>
      <c r="F35516" s="7">
        <v>384</v>
      </c>
    </row>
    <row r="35517" spans="2:6" x14ac:dyDescent="0.2">
      <c r="B35517" s="7" t="s">
        <v>35623</v>
      </c>
      <c r="F35517" s="7">
        <v>405</v>
      </c>
    </row>
    <row r="35518" spans="2:6" x14ac:dyDescent="0.2">
      <c r="B35518" s="7" t="s">
        <v>35624</v>
      </c>
      <c r="F35518" s="7">
        <v>507</v>
      </c>
    </row>
    <row r="35519" spans="2:6" x14ac:dyDescent="0.2">
      <c r="B35519" s="7" t="s">
        <v>35625</v>
      </c>
      <c r="F35519" s="7">
        <v>347</v>
      </c>
    </row>
    <row r="35520" spans="2:6" x14ac:dyDescent="0.2">
      <c r="B35520" s="7" t="s">
        <v>35626</v>
      </c>
      <c r="F35520" s="7">
        <v>240</v>
      </c>
    </row>
    <row r="35521" spans="2:6" x14ac:dyDescent="0.2">
      <c r="B35521" s="7" t="s">
        <v>35627</v>
      </c>
      <c r="F35521" s="7">
        <v>369</v>
      </c>
    </row>
    <row r="35522" spans="2:6" x14ac:dyDescent="0.2">
      <c r="B35522" s="7" t="s">
        <v>35628</v>
      </c>
      <c r="F35522" s="7">
        <v>404</v>
      </c>
    </row>
    <row r="35523" spans="2:6" x14ac:dyDescent="0.2">
      <c r="B35523" s="7" t="s">
        <v>35629</v>
      </c>
      <c r="F35523" s="7">
        <v>298</v>
      </c>
    </row>
    <row r="35524" spans="2:6" x14ac:dyDescent="0.2">
      <c r="B35524" s="7" t="s">
        <v>35630</v>
      </c>
      <c r="F35524" s="7">
        <v>432</v>
      </c>
    </row>
    <row r="35525" spans="2:6" x14ac:dyDescent="0.2">
      <c r="B35525" s="7" t="s">
        <v>35631</v>
      </c>
      <c r="F35525" s="7">
        <v>314</v>
      </c>
    </row>
    <row r="35526" spans="2:6" x14ac:dyDescent="0.2">
      <c r="B35526" s="7" t="s">
        <v>35632</v>
      </c>
      <c r="F35526" s="7">
        <v>290</v>
      </c>
    </row>
    <row r="35527" spans="2:6" x14ac:dyDescent="0.2">
      <c r="B35527" s="7" t="s">
        <v>35633</v>
      </c>
      <c r="F35527" s="7">
        <v>356</v>
      </c>
    </row>
    <row r="35528" spans="2:6" x14ac:dyDescent="0.2">
      <c r="B35528" s="7" t="s">
        <v>35634</v>
      </c>
      <c r="F35528" s="7">
        <v>221</v>
      </c>
    </row>
    <row r="35529" spans="2:6" x14ac:dyDescent="0.2">
      <c r="B35529" s="7" t="s">
        <v>35635</v>
      </c>
      <c r="F35529" s="7">
        <v>289</v>
      </c>
    </row>
    <row r="35530" spans="2:6" x14ac:dyDescent="0.2">
      <c r="B35530" s="7" t="s">
        <v>35636</v>
      </c>
      <c r="F35530" s="7">
        <v>284</v>
      </c>
    </row>
    <row r="35531" spans="2:6" x14ac:dyDescent="0.2">
      <c r="B35531" s="7" t="s">
        <v>35637</v>
      </c>
      <c r="F35531" s="7">
        <v>299</v>
      </c>
    </row>
    <row r="35532" spans="2:6" x14ac:dyDescent="0.2">
      <c r="B35532" s="7" t="s">
        <v>35638</v>
      </c>
      <c r="F35532" s="7">
        <v>374</v>
      </c>
    </row>
    <row r="35533" spans="2:6" x14ac:dyDescent="0.2">
      <c r="B35533" s="7" t="s">
        <v>35639</v>
      </c>
      <c r="F35533" s="7">
        <v>395</v>
      </c>
    </row>
    <row r="35534" spans="2:6" x14ac:dyDescent="0.2">
      <c r="B35534" s="7" t="s">
        <v>35640</v>
      </c>
      <c r="F35534" s="7">
        <v>376</v>
      </c>
    </row>
    <row r="35535" spans="2:6" x14ac:dyDescent="0.2">
      <c r="B35535" s="7" t="s">
        <v>35641</v>
      </c>
      <c r="F35535" s="7">
        <v>382</v>
      </c>
    </row>
    <row r="35536" spans="2:6" x14ac:dyDescent="0.2">
      <c r="B35536" s="7" t="s">
        <v>35642</v>
      </c>
      <c r="F35536" s="7">
        <v>371</v>
      </c>
    </row>
    <row r="35537" spans="2:6" x14ac:dyDescent="0.2">
      <c r="B35537" s="7" t="s">
        <v>35643</v>
      </c>
      <c r="F35537" s="7">
        <v>352</v>
      </c>
    </row>
    <row r="35538" spans="2:6" x14ac:dyDescent="0.2">
      <c r="B35538" s="7" t="s">
        <v>35644</v>
      </c>
      <c r="F35538" s="7">
        <v>360</v>
      </c>
    </row>
    <row r="35539" spans="2:6" x14ac:dyDescent="0.2">
      <c r="B35539" s="7" t="s">
        <v>35645</v>
      </c>
      <c r="F35539" s="7">
        <v>176</v>
      </c>
    </row>
    <row r="35540" spans="2:6" x14ac:dyDescent="0.2">
      <c r="B35540" s="7" t="s">
        <v>35646</v>
      </c>
      <c r="F35540" s="7">
        <v>383</v>
      </c>
    </row>
    <row r="35541" spans="2:6" x14ac:dyDescent="0.2">
      <c r="B35541" s="7" t="s">
        <v>35647</v>
      </c>
      <c r="F35541" s="7">
        <v>193</v>
      </c>
    </row>
    <row r="35542" spans="2:6" x14ac:dyDescent="0.2">
      <c r="B35542" s="7" t="s">
        <v>35648</v>
      </c>
      <c r="F35542" s="7">
        <v>451</v>
      </c>
    </row>
    <row r="35543" spans="2:6" x14ac:dyDescent="0.2">
      <c r="B35543" s="7" t="s">
        <v>35649</v>
      </c>
      <c r="F35543" s="7">
        <v>419</v>
      </c>
    </row>
    <row r="35544" spans="2:6" x14ac:dyDescent="0.2">
      <c r="B35544" s="7" t="s">
        <v>35650</v>
      </c>
      <c r="F35544" s="7">
        <v>404</v>
      </c>
    </row>
    <row r="35545" spans="2:6" x14ac:dyDescent="0.2">
      <c r="B35545" s="7" t="s">
        <v>35651</v>
      </c>
      <c r="F35545" s="7">
        <v>323</v>
      </c>
    </row>
    <row r="35546" spans="2:6" x14ac:dyDescent="0.2">
      <c r="B35546" s="7" t="s">
        <v>35652</v>
      </c>
      <c r="F35546" s="7">
        <v>365</v>
      </c>
    </row>
    <row r="35547" spans="2:6" x14ac:dyDescent="0.2">
      <c r="B35547" s="7" t="s">
        <v>35653</v>
      </c>
      <c r="F35547" s="7">
        <v>415</v>
      </c>
    </row>
    <row r="35548" spans="2:6" x14ac:dyDescent="0.2">
      <c r="B35548" s="7" t="s">
        <v>35654</v>
      </c>
      <c r="F35548" s="7">
        <v>368</v>
      </c>
    </row>
    <row r="35549" spans="2:6" x14ac:dyDescent="0.2">
      <c r="B35549" s="7" t="s">
        <v>35655</v>
      </c>
      <c r="F35549" s="7">
        <v>329</v>
      </c>
    </row>
    <row r="35550" spans="2:6" x14ac:dyDescent="0.2">
      <c r="B35550" s="7" t="s">
        <v>35656</v>
      </c>
      <c r="F35550" s="7">
        <v>443</v>
      </c>
    </row>
    <row r="35551" spans="2:6" x14ac:dyDescent="0.2">
      <c r="B35551" s="7" t="s">
        <v>35657</v>
      </c>
      <c r="F35551" s="7">
        <v>494</v>
      </c>
    </row>
    <row r="35552" spans="2:6" x14ac:dyDescent="0.2">
      <c r="B35552" s="7" t="s">
        <v>35658</v>
      </c>
      <c r="F35552" s="7">
        <v>418</v>
      </c>
    </row>
    <row r="35553" spans="2:6" x14ac:dyDescent="0.2">
      <c r="B35553" s="7" t="s">
        <v>35659</v>
      </c>
      <c r="F35553" s="7">
        <v>405</v>
      </c>
    </row>
    <row r="35554" spans="2:6" x14ac:dyDescent="0.2">
      <c r="B35554" s="7" t="s">
        <v>35660</v>
      </c>
      <c r="F35554" s="7">
        <v>371</v>
      </c>
    </row>
    <row r="35555" spans="2:6" x14ac:dyDescent="0.2">
      <c r="B35555" s="7" t="s">
        <v>35661</v>
      </c>
      <c r="F35555" s="7">
        <v>390</v>
      </c>
    </row>
    <row r="35556" spans="2:6" x14ac:dyDescent="0.2">
      <c r="B35556" s="7" t="s">
        <v>35662</v>
      </c>
      <c r="F35556" s="7">
        <v>337</v>
      </c>
    </row>
    <row r="35557" spans="2:6" x14ac:dyDescent="0.2">
      <c r="B35557" s="7" t="s">
        <v>35663</v>
      </c>
      <c r="F35557" s="7">
        <v>548</v>
      </c>
    </row>
    <row r="35558" spans="2:6" x14ac:dyDescent="0.2">
      <c r="B35558" s="7" t="s">
        <v>35664</v>
      </c>
      <c r="F35558" s="7">
        <v>277</v>
      </c>
    </row>
    <row r="35559" spans="2:6" x14ac:dyDescent="0.2">
      <c r="B35559" s="7" t="s">
        <v>35665</v>
      </c>
      <c r="F35559" s="7">
        <v>453</v>
      </c>
    </row>
    <row r="35560" spans="2:6" x14ac:dyDescent="0.2">
      <c r="B35560" s="7" t="s">
        <v>35666</v>
      </c>
      <c r="F35560" s="7">
        <v>439</v>
      </c>
    </row>
    <row r="35561" spans="2:6" x14ac:dyDescent="0.2">
      <c r="B35561" s="7" t="s">
        <v>35667</v>
      </c>
      <c r="F35561" s="7">
        <v>338</v>
      </c>
    </row>
    <row r="35562" spans="2:6" x14ac:dyDescent="0.2">
      <c r="B35562" s="7" t="s">
        <v>35668</v>
      </c>
      <c r="F35562" s="7">
        <v>529</v>
      </c>
    </row>
    <row r="35563" spans="2:6" x14ac:dyDescent="0.2">
      <c r="B35563" s="7" t="s">
        <v>35669</v>
      </c>
      <c r="F35563" s="7">
        <v>532</v>
      </c>
    </row>
    <row r="35564" spans="2:6" x14ac:dyDescent="0.2">
      <c r="B35564" s="7" t="s">
        <v>35670</v>
      </c>
      <c r="F35564" s="7">
        <v>342</v>
      </c>
    </row>
    <row r="35565" spans="2:6" x14ac:dyDescent="0.2">
      <c r="B35565" s="7" t="s">
        <v>35671</v>
      </c>
      <c r="F35565" s="7">
        <v>379</v>
      </c>
    </row>
    <row r="35566" spans="2:6" x14ac:dyDescent="0.2">
      <c r="B35566" s="7" t="s">
        <v>35672</v>
      </c>
      <c r="F35566" s="7">
        <v>337</v>
      </c>
    </row>
    <row r="35567" spans="2:6" x14ac:dyDescent="0.2">
      <c r="B35567" s="7" t="s">
        <v>35673</v>
      </c>
      <c r="F35567" s="7">
        <v>417</v>
      </c>
    </row>
    <row r="35568" spans="2:6" x14ac:dyDescent="0.2">
      <c r="B35568" s="7" t="s">
        <v>35674</v>
      </c>
      <c r="F35568" s="7">
        <v>487</v>
      </c>
    </row>
    <row r="35569" spans="2:6" x14ac:dyDescent="0.2">
      <c r="B35569" s="7" t="s">
        <v>35675</v>
      </c>
      <c r="F35569" s="7">
        <v>355</v>
      </c>
    </row>
    <row r="35570" spans="2:6" x14ac:dyDescent="0.2">
      <c r="B35570" s="7" t="s">
        <v>35676</v>
      </c>
      <c r="F35570" s="7">
        <v>426</v>
      </c>
    </row>
    <row r="35571" spans="2:6" x14ac:dyDescent="0.2">
      <c r="B35571" s="7" t="s">
        <v>35677</v>
      </c>
      <c r="F35571" s="7">
        <v>420</v>
      </c>
    </row>
    <row r="35572" spans="2:6" x14ac:dyDescent="0.2">
      <c r="B35572" s="7" t="s">
        <v>35678</v>
      </c>
      <c r="F35572" s="7">
        <v>342</v>
      </c>
    </row>
    <row r="35573" spans="2:6" x14ac:dyDescent="0.2">
      <c r="B35573" s="7" t="s">
        <v>35679</v>
      </c>
      <c r="F35573" s="7">
        <v>481</v>
      </c>
    </row>
    <row r="35574" spans="2:6" x14ac:dyDescent="0.2">
      <c r="B35574" s="7" t="s">
        <v>35680</v>
      </c>
      <c r="F35574" s="7">
        <v>565</v>
      </c>
    </row>
    <row r="35575" spans="2:6" x14ac:dyDescent="0.2">
      <c r="B35575" s="7" t="s">
        <v>35681</v>
      </c>
      <c r="F35575" s="7">
        <v>368</v>
      </c>
    </row>
    <row r="35576" spans="2:6" x14ac:dyDescent="0.2">
      <c r="B35576" s="7" t="s">
        <v>35682</v>
      </c>
      <c r="F35576" s="7">
        <v>347</v>
      </c>
    </row>
    <row r="35577" spans="2:6" x14ac:dyDescent="0.2">
      <c r="B35577" s="7" t="s">
        <v>35683</v>
      </c>
      <c r="F35577" s="7">
        <v>419</v>
      </c>
    </row>
    <row r="35578" spans="2:6" x14ac:dyDescent="0.2">
      <c r="B35578" s="7" t="s">
        <v>35684</v>
      </c>
      <c r="F35578" s="7">
        <v>441</v>
      </c>
    </row>
    <row r="35579" spans="2:6" x14ac:dyDescent="0.2">
      <c r="B35579" s="7" t="s">
        <v>35685</v>
      </c>
      <c r="F35579" s="7">
        <v>419</v>
      </c>
    </row>
    <row r="35580" spans="2:6" x14ac:dyDescent="0.2">
      <c r="B35580" s="7" t="s">
        <v>35686</v>
      </c>
      <c r="F35580" s="7">
        <v>341</v>
      </c>
    </row>
    <row r="35581" spans="2:6" x14ac:dyDescent="0.2">
      <c r="B35581" s="7" t="s">
        <v>35687</v>
      </c>
      <c r="F35581" s="7">
        <v>468</v>
      </c>
    </row>
    <row r="35582" spans="2:6" x14ac:dyDescent="0.2">
      <c r="B35582" s="7" t="s">
        <v>35688</v>
      </c>
      <c r="F35582" s="7">
        <v>385</v>
      </c>
    </row>
    <row r="35583" spans="2:6" x14ac:dyDescent="0.2">
      <c r="B35583" s="7" t="s">
        <v>35689</v>
      </c>
      <c r="F35583" s="7">
        <v>415</v>
      </c>
    </row>
    <row r="35584" spans="2:6" x14ac:dyDescent="0.2">
      <c r="B35584" s="7" t="s">
        <v>35690</v>
      </c>
      <c r="F35584" s="7">
        <v>351</v>
      </c>
    </row>
    <row r="35585" spans="2:6" x14ac:dyDescent="0.2">
      <c r="B35585" s="7" t="s">
        <v>35691</v>
      </c>
      <c r="F35585" s="7">
        <v>465</v>
      </c>
    </row>
    <row r="35586" spans="2:6" x14ac:dyDescent="0.2">
      <c r="B35586" s="7" t="s">
        <v>35692</v>
      </c>
      <c r="F35586" s="7">
        <v>282</v>
      </c>
    </row>
    <row r="35587" spans="2:6" x14ac:dyDescent="0.2">
      <c r="B35587" s="7" t="s">
        <v>35693</v>
      </c>
      <c r="F35587" s="7">
        <v>391</v>
      </c>
    </row>
    <row r="35588" spans="2:6" x14ac:dyDescent="0.2">
      <c r="B35588" s="7" t="s">
        <v>35694</v>
      </c>
      <c r="F35588" s="7">
        <v>341</v>
      </c>
    </row>
    <row r="35589" spans="2:6" x14ac:dyDescent="0.2">
      <c r="B35589" s="7" t="s">
        <v>35695</v>
      </c>
      <c r="F35589" s="7">
        <v>383</v>
      </c>
    </row>
    <row r="35590" spans="2:6" x14ac:dyDescent="0.2">
      <c r="B35590" s="7" t="s">
        <v>35696</v>
      </c>
      <c r="F35590" s="7">
        <v>412</v>
      </c>
    </row>
    <row r="35591" spans="2:6" x14ac:dyDescent="0.2">
      <c r="B35591" s="7" t="s">
        <v>35697</v>
      </c>
      <c r="F35591" s="7">
        <v>312</v>
      </c>
    </row>
    <row r="35592" spans="2:6" x14ac:dyDescent="0.2">
      <c r="B35592" s="7" t="s">
        <v>35698</v>
      </c>
      <c r="F35592" s="7">
        <v>386</v>
      </c>
    </row>
    <row r="35593" spans="2:6" x14ac:dyDescent="0.2">
      <c r="B35593" s="7" t="s">
        <v>35699</v>
      </c>
      <c r="F35593" s="7">
        <v>337</v>
      </c>
    </row>
    <row r="35594" spans="2:6" x14ac:dyDescent="0.2">
      <c r="B35594" s="7" t="s">
        <v>35700</v>
      </c>
      <c r="F35594" s="7">
        <v>430</v>
      </c>
    </row>
    <row r="35595" spans="2:6" x14ac:dyDescent="0.2">
      <c r="B35595" s="7" t="s">
        <v>35701</v>
      </c>
      <c r="F35595" s="7">
        <v>328</v>
      </c>
    </row>
    <row r="35596" spans="2:6" x14ac:dyDescent="0.2">
      <c r="B35596" s="7" t="s">
        <v>35702</v>
      </c>
      <c r="F35596" s="7">
        <v>345</v>
      </c>
    </row>
    <row r="35597" spans="2:6" x14ac:dyDescent="0.2">
      <c r="B35597" s="7" t="s">
        <v>35703</v>
      </c>
      <c r="F35597" s="7">
        <v>244</v>
      </c>
    </row>
    <row r="35598" spans="2:6" x14ac:dyDescent="0.2">
      <c r="B35598" s="7" t="s">
        <v>35704</v>
      </c>
      <c r="F35598" s="7">
        <v>409</v>
      </c>
    </row>
    <row r="35599" spans="2:6" x14ac:dyDescent="0.2">
      <c r="B35599" s="7" t="s">
        <v>35705</v>
      </c>
      <c r="F35599" s="7">
        <v>343</v>
      </c>
    </row>
    <row r="35600" spans="2:6" x14ac:dyDescent="0.2">
      <c r="B35600" s="7" t="s">
        <v>35706</v>
      </c>
      <c r="F35600" s="7">
        <v>374</v>
      </c>
    </row>
    <row r="35601" spans="2:6" x14ac:dyDescent="0.2">
      <c r="B35601" s="7" t="s">
        <v>35707</v>
      </c>
      <c r="F35601" s="7">
        <v>500</v>
      </c>
    </row>
    <row r="35602" spans="2:6" x14ac:dyDescent="0.2">
      <c r="B35602" s="7" t="s">
        <v>35708</v>
      </c>
      <c r="F35602" s="7">
        <v>470</v>
      </c>
    </row>
    <row r="35603" spans="2:6" x14ac:dyDescent="0.2">
      <c r="B35603" s="7" t="s">
        <v>35709</v>
      </c>
      <c r="F35603" s="7">
        <v>341</v>
      </c>
    </row>
    <row r="35604" spans="2:6" x14ac:dyDescent="0.2">
      <c r="B35604" s="7" t="s">
        <v>35710</v>
      </c>
      <c r="F35604" s="7">
        <v>425</v>
      </c>
    </row>
    <row r="35605" spans="2:6" x14ac:dyDescent="0.2">
      <c r="B35605" s="7" t="s">
        <v>35711</v>
      </c>
      <c r="F35605" s="7">
        <v>439</v>
      </c>
    </row>
    <row r="35606" spans="2:6" x14ac:dyDescent="0.2">
      <c r="B35606" s="7" t="s">
        <v>35712</v>
      </c>
      <c r="F35606" s="7">
        <v>325</v>
      </c>
    </row>
    <row r="35607" spans="2:6" x14ac:dyDescent="0.2">
      <c r="B35607" s="7" t="s">
        <v>35713</v>
      </c>
      <c r="F35607" s="7">
        <v>405</v>
      </c>
    </row>
    <row r="35608" spans="2:6" x14ac:dyDescent="0.2">
      <c r="B35608" s="7" t="s">
        <v>35714</v>
      </c>
      <c r="F35608" s="7">
        <v>347</v>
      </c>
    </row>
    <row r="35609" spans="2:6" x14ac:dyDescent="0.2">
      <c r="B35609" s="7" t="s">
        <v>35715</v>
      </c>
      <c r="F35609" s="7">
        <v>196</v>
      </c>
    </row>
    <row r="35610" spans="2:6" x14ac:dyDescent="0.2">
      <c r="B35610" s="7" t="s">
        <v>35716</v>
      </c>
      <c r="F35610" s="7">
        <v>426</v>
      </c>
    </row>
    <row r="35611" spans="2:6" x14ac:dyDescent="0.2">
      <c r="B35611" s="7" t="s">
        <v>35717</v>
      </c>
      <c r="F35611" s="7">
        <v>285</v>
      </c>
    </row>
    <row r="35612" spans="2:6" x14ac:dyDescent="0.2">
      <c r="B35612" s="7" t="s">
        <v>35718</v>
      </c>
      <c r="F35612" s="7">
        <v>240</v>
      </c>
    </row>
    <row r="35613" spans="2:6" x14ac:dyDescent="0.2">
      <c r="B35613" s="7" t="s">
        <v>35719</v>
      </c>
      <c r="F35613" s="7">
        <v>261</v>
      </c>
    </row>
    <row r="35614" spans="2:6" x14ac:dyDescent="0.2">
      <c r="B35614" s="7" t="s">
        <v>35720</v>
      </c>
      <c r="F35614" s="7">
        <v>0</v>
      </c>
    </row>
    <row r="35615" spans="2:6" x14ac:dyDescent="0.2">
      <c r="B35615" s="7" t="s">
        <v>35721</v>
      </c>
      <c r="F35615" s="7">
        <v>427</v>
      </c>
    </row>
    <row r="35616" spans="2:6" x14ac:dyDescent="0.2">
      <c r="B35616" s="7" t="s">
        <v>35722</v>
      </c>
      <c r="F35616" s="7">
        <v>352</v>
      </c>
    </row>
    <row r="35617" spans="2:6" x14ac:dyDescent="0.2">
      <c r="B35617" s="7" t="s">
        <v>35723</v>
      </c>
      <c r="F35617" s="7">
        <v>384</v>
      </c>
    </row>
    <row r="35618" spans="2:6" x14ac:dyDescent="0.2">
      <c r="B35618" s="7" t="s">
        <v>35724</v>
      </c>
      <c r="F35618" s="7">
        <v>505</v>
      </c>
    </row>
    <row r="35619" spans="2:6" x14ac:dyDescent="0.2">
      <c r="B35619" s="7" t="s">
        <v>35725</v>
      </c>
      <c r="F35619" s="7">
        <v>274</v>
      </c>
    </row>
    <row r="35620" spans="2:6" x14ac:dyDescent="0.2">
      <c r="B35620" s="7" t="s">
        <v>35726</v>
      </c>
      <c r="F35620" s="7">
        <v>210</v>
      </c>
    </row>
    <row r="35621" spans="2:6" x14ac:dyDescent="0.2">
      <c r="B35621" s="7" t="s">
        <v>35727</v>
      </c>
      <c r="F35621" s="7">
        <v>386</v>
      </c>
    </row>
    <row r="35622" spans="2:6" x14ac:dyDescent="0.2">
      <c r="B35622" s="7" t="s">
        <v>35728</v>
      </c>
      <c r="F35622" s="7">
        <v>358</v>
      </c>
    </row>
    <row r="35623" spans="2:6" x14ac:dyDescent="0.2">
      <c r="B35623" s="7" t="s">
        <v>35729</v>
      </c>
      <c r="F35623" s="7">
        <v>286</v>
      </c>
    </row>
    <row r="35624" spans="2:6" x14ac:dyDescent="0.2">
      <c r="B35624" s="7" t="s">
        <v>35730</v>
      </c>
      <c r="F35624" s="7">
        <v>449</v>
      </c>
    </row>
    <row r="35625" spans="2:6" x14ac:dyDescent="0.2">
      <c r="B35625" s="7" t="s">
        <v>35731</v>
      </c>
      <c r="F35625" s="7">
        <v>327</v>
      </c>
    </row>
    <row r="35626" spans="2:6" x14ac:dyDescent="0.2">
      <c r="B35626" s="7" t="s">
        <v>35732</v>
      </c>
      <c r="F35626" s="7">
        <v>270</v>
      </c>
    </row>
    <row r="35627" spans="2:6" x14ac:dyDescent="0.2">
      <c r="B35627" s="7" t="s">
        <v>35733</v>
      </c>
      <c r="F35627" s="7">
        <v>369</v>
      </c>
    </row>
    <row r="35628" spans="2:6" x14ac:dyDescent="0.2">
      <c r="B35628" s="7" t="s">
        <v>35734</v>
      </c>
      <c r="F35628" s="7">
        <v>239</v>
      </c>
    </row>
    <row r="35629" spans="2:6" x14ac:dyDescent="0.2">
      <c r="B35629" s="7" t="s">
        <v>35735</v>
      </c>
      <c r="F35629" s="7">
        <v>236</v>
      </c>
    </row>
    <row r="35630" spans="2:6" x14ac:dyDescent="0.2">
      <c r="B35630" s="7" t="s">
        <v>35736</v>
      </c>
      <c r="F35630" s="7">
        <v>395</v>
      </c>
    </row>
    <row r="35631" spans="2:6" x14ac:dyDescent="0.2">
      <c r="B35631" s="7" t="s">
        <v>35737</v>
      </c>
      <c r="F35631" s="7">
        <v>381</v>
      </c>
    </row>
    <row r="35632" spans="2:6" x14ac:dyDescent="0.2">
      <c r="B35632" s="7" t="s">
        <v>35738</v>
      </c>
      <c r="F35632" s="7">
        <v>345</v>
      </c>
    </row>
    <row r="35633" spans="2:6" x14ac:dyDescent="0.2">
      <c r="B35633" s="7" t="s">
        <v>35739</v>
      </c>
      <c r="F35633" s="7">
        <v>313</v>
      </c>
    </row>
    <row r="35634" spans="2:6" x14ac:dyDescent="0.2">
      <c r="B35634" s="7" t="s">
        <v>35740</v>
      </c>
      <c r="F35634" s="7">
        <v>338</v>
      </c>
    </row>
    <row r="35635" spans="2:6" x14ac:dyDescent="0.2">
      <c r="B35635" s="7" t="s">
        <v>35741</v>
      </c>
      <c r="F35635" s="7">
        <v>278</v>
      </c>
    </row>
    <row r="35636" spans="2:6" x14ac:dyDescent="0.2">
      <c r="B35636" s="7" t="s">
        <v>35742</v>
      </c>
      <c r="F35636" s="7">
        <v>295</v>
      </c>
    </row>
    <row r="35637" spans="2:6" x14ac:dyDescent="0.2">
      <c r="B35637" s="7" t="s">
        <v>35743</v>
      </c>
      <c r="F35637" s="7">
        <v>368</v>
      </c>
    </row>
    <row r="35638" spans="2:6" x14ac:dyDescent="0.2">
      <c r="B35638" s="7" t="s">
        <v>35744</v>
      </c>
      <c r="F35638" s="7">
        <v>340</v>
      </c>
    </row>
    <row r="35639" spans="2:6" x14ac:dyDescent="0.2">
      <c r="B35639" s="7" t="s">
        <v>35745</v>
      </c>
      <c r="F35639" s="7">
        <v>238</v>
      </c>
    </row>
    <row r="35640" spans="2:6" x14ac:dyDescent="0.2">
      <c r="B35640" s="7" t="s">
        <v>35746</v>
      </c>
      <c r="F35640" s="7">
        <v>496</v>
      </c>
    </row>
    <row r="35641" spans="2:6" x14ac:dyDescent="0.2">
      <c r="B35641" s="7" t="s">
        <v>35747</v>
      </c>
      <c r="F35641" s="7">
        <v>247</v>
      </c>
    </row>
    <row r="35642" spans="2:6" x14ac:dyDescent="0.2">
      <c r="B35642" s="7" t="s">
        <v>35748</v>
      </c>
      <c r="F35642" s="7">
        <v>399</v>
      </c>
    </row>
    <row r="35643" spans="2:6" x14ac:dyDescent="0.2">
      <c r="B35643" s="7" t="s">
        <v>35749</v>
      </c>
      <c r="F35643" s="7">
        <v>386</v>
      </c>
    </row>
    <row r="35644" spans="2:6" x14ac:dyDescent="0.2">
      <c r="B35644" s="7" t="s">
        <v>35750</v>
      </c>
      <c r="F35644" s="7">
        <v>365</v>
      </c>
    </row>
    <row r="35645" spans="2:6" x14ac:dyDescent="0.2">
      <c r="B35645" s="7" t="s">
        <v>35751</v>
      </c>
      <c r="F35645" s="7">
        <v>300</v>
      </c>
    </row>
    <row r="35646" spans="2:6" x14ac:dyDescent="0.2">
      <c r="B35646" s="7" t="s">
        <v>35752</v>
      </c>
      <c r="F35646" s="7">
        <v>335</v>
      </c>
    </row>
    <row r="35647" spans="2:6" x14ac:dyDescent="0.2">
      <c r="B35647" s="7" t="s">
        <v>35753</v>
      </c>
      <c r="F35647" s="7">
        <v>441</v>
      </c>
    </row>
    <row r="35648" spans="2:6" x14ac:dyDescent="0.2">
      <c r="B35648" s="7" t="s">
        <v>35754</v>
      </c>
      <c r="F35648" s="7">
        <v>357</v>
      </c>
    </row>
    <row r="35649" spans="2:6" x14ac:dyDescent="0.2">
      <c r="B35649" s="7" t="s">
        <v>35755</v>
      </c>
      <c r="F35649" s="7">
        <v>358</v>
      </c>
    </row>
    <row r="35650" spans="2:6" x14ac:dyDescent="0.2">
      <c r="B35650" s="7" t="s">
        <v>35756</v>
      </c>
      <c r="F35650" s="7">
        <v>438</v>
      </c>
    </row>
    <row r="35651" spans="2:6" x14ac:dyDescent="0.2">
      <c r="B35651" s="7" t="s">
        <v>35757</v>
      </c>
      <c r="F35651" s="7">
        <v>368</v>
      </c>
    </row>
    <row r="35652" spans="2:6" x14ac:dyDescent="0.2">
      <c r="B35652" s="7" t="s">
        <v>35758</v>
      </c>
      <c r="F35652" s="7">
        <v>336</v>
      </c>
    </row>
    <row r="35653" spans="2:6" x14ac:dyDescent="0.2">
      <c r="B35653" s="7" t="s">
        <v>35759</v>
      </c>
      <c r="F35653" s="7">
        <v>344</v>
      </c>
    </row>
    <row r="35654" spans="2:6" x14ac:dyDescent="0.2">
      <c r="B35654" s="7" t="s">
        <v>35760</v>
      </c>
      <c r="F35654" s="7">
        <v>368</v>
      </c>
    </row>
    <row r="35655" spans="2:6" x14ac:dyDescent="0.2">
      <c r="B35655" s="7" t="s">
        <v>35761</v>
      </c>
      <c r="F35655" s="7">
        <v>342</v>
      </c>
    </row>
    <row r="35656" spans="2:6" x14ac:dyDescent="0.2">
      <c r="B35656" s="7" t="s">
        <v>35762</v>
      </c>
      <c r="F35656" s="7">
        <v>317</v>
      </c>
    </row>
    <row r="35657" spans="2:6" x14ac:dyDescent="0.2">
      <c r="B35657" s="7" t="s">
        <v>35763</v>
      </c>
      <c r="F35657" s="7">
        <v>550</v>
      </c>
    </row>
    <row r="35658" spans="2:6" x14ac:dyDescent="0.2">
      <c r="B35658" s="7" t="s">
        <v>35764</v>
      </c>
      <c r="F35658" s="7">
        <v>392</v>
      </c>
    </row>
    <row r="35659" spans="2:6" x14ac:dyDescent="0.2">
      <c r="B35659" s="7" t="s">
        <v>35765</v>
      </c>
      <c r="F35659" s="7">
        <v>428</v>
      </c>
    </row>
    <row r="35660" spans="2:6" x14ac:dyDescent="0.2">
      <c r="B35660" s="7" t="s">
        <v>35766</v>
      </c>
      <c r="F35660" s="7">
        <v>325</v>
      </c>
    </row>
    <row r="35661" spans="2:6" x14ac:dyDescent="0.2">
      <c r="B35661" s="7" t="s">
        <v>35767</v>
      </c>
      <c r="F35661" s="7">
        <v>369</v>
      </c>
    </row>
    <row r="35662" spans="2:6" x14ac:dyDescent="0.2">
      <c r="B35662" s="7" t="s">
        <v>35768</v>
      </c>
      <c r="F35662" s="7">
        <v>422</v>
      </c>
    </row>
    <row r="35663" spans="2:6" x14ac:dyDescent="0.2">
      <c r="B35663" s="7" t="s">
        <v>35769</v>
      </c>
      <c r="F35663" s="7">
        <v>429</v>
      </c>
    </row>
    <row r="35664" spans="2:6" x14ac:dyDescent="0.2">
      <c r="B35664" s="7" t="s">
        <v>35770</v>
      </c>
      <c r="F35664" s="7">
        <v>249</v>
      </c>
    </row>
    <row r="35665" spans="2:6" x14ac:dyDescent="0.2">
      <c r="B35665" s="7" t="s">
        <v>35771</v>
      </c>
      <c r="F35665" s="7">
        <v>349</v>
      </c>
    </row>
    <row r="35666" spans="2:6" x14ac:dyDescent="0.2">
      <c r="B35666" s="7" t="s">
        <v>35772</v>
      </c>
      <c r="F35666" s="7">
        <v>378</v>
      </c>
    </row>
    <row r="35667" spans="2:6" x14ac:dyDescent="0.2">
      <c r="B35667" s="7" t="s">
        <v>35773</v>
      </c>
      <c r="F35667" s="7">
        <v>367</v>
      </c>
    </row>
    <row r="35668" spans="2:6" x14ac:dyDescent="0.2">
      <c r="B35668" s="7" t="s">
        <v>35774</v>
      </c>
      <c r="F35668" s="7">
        <v>395</v>
      </c>
    </row>
    <row r="35669" spans="2:6" x14ac:dyDescent="0.2">
      <c r="B35669" s="7" t="s">
        <v>35775</v>
      </c>
      <c r="F35669" s="7">
        <v>313</v>
      </c>
    </row>
    <row r="35670" spans="2:6" x14ac:dyDescent="0.2">
      <c r="B35670" s="7" t="s">
        <v>35776</v>
      </c>
      <c r="F35670" s="7">
        <v>292</v>
      </c>
    </row>
    <row r="35671" spans="2:6" x14ac:dyDescent="0.2">
      <c r="B35671" s="7" t="s">
        <v>35777</v>
      </c>
      <c r="F35671" s="7">
        <v>347</v>
      </c>
    </row>
    <row r="35672" spans="2:6" x14ac:dyDescent="0.2">
      <c r="B35672" s="7" t="s">
        <v>35778</v>
      </c>
      <c r="F35672" s="7">
        <v>351</v>
      </c>
    </row>
    <row r="35673" spans="2:6" x14ac:dyDescent="0.2">
      <c r="B35673" s="7" t="s">
        <v>35779</v>
      </c>
      <c r="F35673" s="7">
        <v>433</v>
      </c>
    </row>
    <row r="35674" spans="2:6" x14ac:dyDescent="0.2">
      <c r="B35674" s="7" t="s">
        <v>35780</v>
      </c>
      <c r="F35674" s="7">
        <v>421</v>
      </c>
    </row>
    <row r="35675" spans="2:6" x14ac:dyDescent="0.2">
      <c r="B35675" s="7" t="s">
        <v>35781</v>
      </c>
      <c r="F35675" s="7">
        <v>363</v>
      </c>
    </row>
    <row r="35676" spans="2:6" x14ac:dyDescent="0.2">
      <c r="B35676" s="7" t="s">
        <v>35782</v>
      </c>
      <c r="F35676" s="7">
        <v>288</v>
      </c>
    </row>
    <row r="35677" spans="2:6" x14ac:dyDescent="0.2">
      <c r="B35677" s="7" t="s">
        <v>35783</v>
      </c>
      <c r="F35677" s="7">
        <v>355</v>
      </c>
    </row>
    <row r="35678" spans="2:6" x14ac:dyDescent="0.2">
      <c r="B35678" s="7" t="s">
        <v>35784</v>
      </c>
      <c r="F35678" s="7">
        <v>442</v>
      </c>
    </row>
    <row r="35679" spans="2:6" x14ac:dyDescent="0.2">
      <c r="B35679" s="7" t="s">
        <v>35785</v>
      </c>
      <c r="F35679" s="7">
        <v>353</v>
      </c>
    </row>
    <row r="35680" spans="2:6" x14ac:dyDescent="0.2">
      <c r="B35680" s="7" t="s">
        <v>35786</v>
      </c>
      <c r="F35680" s="7">
        <v>327</v>
      </c>
    </row>
    <row r="35681" spans="2:6" x14ac:dyDescent="0.2">
      <c r="B35681" s="7" t="s">
        <v>35787</v>
      </c>
      <c r="F35681" s="7">
        <v>349</v>
      </c>
    </row>
    <row r="35682" spans="2:6" x14ac:dyDescent="0.2">
      <c r="B35682" s="7" t="s">
        <v>35788</v>
      </c>
      <c r="F35682" s="7">
        <v>385</v>
      </c>
    </row>
    <row r="35683" spans="2:6" x14ac:dyDescent="0.2">
      <c r="B35683" s="7" t="s">
        <v>35789</v>
      </c>
      <c r="F35683" s="7">
        <v>372</v>
      </c>
    </row>
    <row r="35684" spans="2:6" x14ac:dyDescent="0.2">
      <c r="B35684" s="7" t="s">
        <v>35790</v>
      </c>
      <c r="F35684" s="7">
        <v>365</v>
      </c>
    </row>
    <row r="35685" spans="2:6" x14ac:dyDescent="0.2">
      <c r="B35685" s="7" t="s">
        <v>35791</v>
      </c>
      <c r="F35685" s="7">
        <v>358</v>
      </c>
    </row>
    <row r="35686" spans="2:6" x14ac:dyDescent="0.2">
      <c r="B35686" s="7" t="s">
        <v>35792</v>
      </c>
      <c r="F35686" s="7">
        <v>309</v>
      </c>
    </row>
    <row r="35687" spans="2:6" x14ac:dyDescent="0.2">
      <c r="B35687" s="7" t="s">
        <v>35793</v>
      </c>
      <c r="F35687" s="7">
        <v>401</v>
      </c>
    </row>
    <row r="35688" spans="2:6" x14ac:dyDescent="0.2">
      <c r="B35688" s="7" t="s">
        <v>35794</v>
      </c>
      <c r="F35688" s="7">
        <v>323</v>
      </c>
    </row>
    <row r="35689" spans="2:6" x14ac:dyDescent="0.2">
      <c r="B35689" s="7" t="s">
        <v>35795</v>
      </c>
      <c r="F35689" s="7">
        <v>367</v>
      </c>
    </row>
    <row r="35690" spans="2:6" x14ac:dyDescent="0.2">
      <c r="B35690" s="7" t="s">
        <v>35796</v>
      </c>
      <c r="F35690" s="7">
        <v>383</v>
      </c>
    </row>
    <row r="35691" spans="2:6" x14ac:dyDescent="0.2">
      <c r="B35691" s="7" t="s">
        <v>35797</v>
      </c>
      <c r="F35691" s="7">
        <v>388</v>
      </c>
    </row>
    <row r="35692" spans="2:6" x14ac:dyDescent="0.2">
      <c r="B35692" s="7" t="s">
        <v>35798</v>
      </c>
      <c r="F35692" s="7">
        <v>423</v>
      </c>
    </row>
    <row r="35693" spans="2:6" x14ac:dyDescent="0.2">
      <c r="B35693" s="7" t="s">
        <v>35799</v>
      </c>
      <c r="F35693" s="7">
        <v>278</v>
      </c>
    </row>
    <row r="35694" spans="2:6" x14ac:dyDescent="0.2">
      <c r="B35694" s="7" t="s">
        <v>35800</v>
      </c>
      <c r="F35694" s="7">
        <v>380</v>
      </c>
    </row>
    <row r="35695" spans="2:6" x14ac:dyDescent="0.2">
      <c r="B35695" s="7" t="s">
        <v>35801</v>
      </c>
      <c r="F35695" s="7">
        <v>379</v>
      </c>
    </row>
    <row r="35696" spans="2:6" x14ac:dyDescent="0.2">
      <c r="B35696" s="7" t="s">
        <v>35802</v>
      </c>
      <c r="F35696" s="7">
        <v>370</v>
      </c>
    </row>
    <row r="35697" spans="2:6" x14ac:dyDescent="0.2">
      <c r="B35697" s="7" t="s">
        <v>35803</v>
      </c>
      <c r="F35697" s="7">
        <v>166</v>
      </c>
    </row>
    <row r="35698" spans="2:6" x14ac:dyDescent="0.2">
      <c r="B35698" s="7" t="s">
        <v>35804</v>
      </c>
      <c r="F35698" s="7">
        <v>398</v>
      </c>
    </row>
    <row r="35699" spans="2:6" x14ac:dyDescent="0.2">
      <c r="B35699" s="7" t="s">
        <v>35805</v>
      </c>
      <c r="F35699" s="7">
        <v>301</v>
      </c>
    </row>
    <row r="35700" spans="2:6" x14ac:dyDescent="0.2">
      <c r="B35700" s="7" t="s">
        <v>35806</v>
      </c>
      <c r="F35700" s="7">
        <v>423</v>
      </c>
    </row>
    <row r="35701" spans="2:6" x14ac:dyDescent="0.2">
      <c r="B35701" s="7" t="s">
        <v>35807</v>
      </c>
      <c r="F35701" s="7">
        <v>373</v>
      </c>
    </row>
    <row r="35702" spans="2:6" x14ac:dyDescent="0.2">
      <c r="B35702" s="7" t="s">
        <v>35808</v>
      </c>
      <c r="F35702" s="7">
        <v>462</v>
      </c>
    </row>
    <row r="35703" spans="2:6" x14ac:dyDescent="0.2">
      <c r="B35703" s="7" t="s">
        <v>35809</v>
      </c>
      <c r="F35703" s="7">
        <v>246</v>
      </c>
    </row>
    <row r="35704" spans="2:6" x14ac:dyDescent="0.2">
      <c r="B35704" s="7" t="s">
        <v>35810</v>
      </c>
      <c r="F35704" s="7">
        <v>457</v>
      </c>
    </row>
    <row r="35705" spans="2:6" x14ac:dyDescent="0.2">
      <c r="B35705" s="7" t="s">
        <v>35811</v>
      </c>
      <c r="F35705" s="7">
        <v>430</v>
      </c>
    </row>
    <row r="35706" spans="2:6" x14ac:dyDescent="0.2">
      <c r="B35706" s="7" t="s">
        <v>35812</v>
      </c>
      <c r="F35706" s="7">
        <v>374</v>
      </c>
    </row>
    <row r="35707" spans="2:6" x14ac:dyDescent="0.2">
      <c r="B35707" s="7" t="s">
        <v>35813</v>
      </c>
      <c r="F35707" s="7">
        <v>491</v>
      </c>
    </row>
    <row r="35708" spans="2:6" x14ac:dyDescent="0.2">
      <c r="B35708" s="7" t="s">
        <v>35814</v>
      </c>
      <c r="F35708" s="7">
        <v>528</v>
      </c>
    </row>
    <row r="35709" spans="2:6" x14ac:dyDescent="0.2">
      <c r="B35709" s="7" t="s">
        <v>35815</v>
      </c>
      <c r="F35709" s="7">
        <v>298</v>
      </c>
    </row>
    <row r="35710" spans="2:6" x14ac:dyDescent="0.2">
      <c r="B35710" s="7" t="s">
        <v>35816</v>
      </c>
      <c r="F35710" s="7">
        <v>340</v>
      </c>
    </row>
    <row r="35711" spans="2:6" x14ac:dyDescent="0.2">
      <c r="B35711" s="7" t="s">
        <v>35817</v>
      </c>
      <c r="F35711" s="7">
        <v>354</v>
      </c>
    </row>
    <row r="35712" spans="2:6" x14ac:dyDescent="0.2">
      <c r="B35712" s="7" t="s">
        <v>35818</v>
      </c>
      <c r="F35712" s="7">
        <v>251</v>
      </c>
    </row>
    <row r="35713" spans="2:6" x14ac:dyDescent="0.2">
      <c r="B35713" s="7" t="s">
        <v>35819</v>
      </c>
      <c r="F35713" s="7">
        <v>291</v>
      </c>
    </row>
    <row r="35714" spans="2:6" x14ac:dyDescent="0.2">
      <c r="B35714" s="7" t="s">
        <v>35820</v>
      </c>
      <c r="F35714" s="7">
        <v>0</v>
      </c>
    </row>
    <row r="35715" spans="2:6" x14ac:dyDescent="0.2">
      <c r="B35715" s="7" t="s">
        <v>35821</v>
      </c>
      <c r="F35715" s="7">
        <v>431</v>
      </c>
    </row>
    <row r="35716" spans="2:6" x14ac:dyDescent="0.2">
      <c r="B35716" s="7" t="s">
        <v>35822</v>
      </c>
      <c r="F35716" s="7">
        <v>405</v>
      </c>
    </row>
    <row r="35717" spans="2:6" x14ac:dyDescent="0.2">
      <c r="B35717" s="7" t="s">
        <v>35823</v>
      </c>
      <c r="F35717" s="7">
        <v>423</v>
      </c>
    </row>
    <row r="35718" spans="2:6" x14ac:dyDescent="0.2">
      <c r="B35718" s="7" t="s">
        <v>35824</v>
      </c>
      <c r="F35718" s="7">
        <v>536</v>
      </c>
    </row>
    <row r="35719" spans="2:6" x14ac:dyDescent="0.2">
      <c r="B35719" s="7" t="s">
        <v>35825</v>
      </c>
      <c r="F35719" s="7">
        <v>358</v>
      </c>
    </row>
    <row r="35720" spans="2:6" x14ac:dyDescent="0.2">
      <c r="B35720" s="7" t="s">
        <v>35826</v>
      </c>
      <c r="F35720" s="7">
        <v>264</v>
      </c>
    </row>
    <row r="35721" spans="2:6" x14ac:dyDescent="0.2">
      <c r="B35721" s="7" t="s">
        <v>35827</v>
      </c>
      <c r="F35721" s="7">
        <v>419</v>
      </c>
    </row>
    <row r="35722" spans="2:6" x14ac:dyDescent="0.2">
      <c r="B35722" s="7" t="s">
        <v>35828</v>
      </c>
      <c r="F35722" s="7">
        <v>369</v>
      </c>
    </row>
    <row r="35723" spans="2:6" x14ac:dyDescent="0.2">
      <c r="B35723" s="7" t="s">
        <v>35829</v>
      </c>
      <c r="F35723" s="7">
        <v>406</v>
      </c>
    </row>
    <row r="35724" spans="2:6" x14ac:dyDescent="0.2">
      <c r="B35724" s="7" t="s">
        <v>35830</v>
      </c>
      <c r="F35724" s="7">
        <v>461</v>
      </c>
    </row>
    <row r="35725" spans="2:6" x14ac:dyDescent="0.2">
      <c r="B35725" s="7" t="s">
        <v>35831</v>
      </c>
      <c r="F35725" s="7">
        <v>406</v>
      </c>
    </row>
    <row r="35726" spans="2:6" x14ac:dyDescent="0.2">
      <c r="B35726" s="7" t="s">
        <v>35832</v>
      </c>
      <c r="F35726" s="7">
        <v>406</v>
      </c>
    </row>
    <row r="35727" spans="2:6" x14ac:dyDescent="0.2">
      <c r="B35727" s="7" t="s">
        <v>35833</v>
      </c>
      <c r="F35727" s="7">
        <v>374</v>
      </c>
    </row>
    <row r="35728" spans="2:6" x14ac:dyDescent="0.2">
      <c r="B35728" s="7" t="s">
        <v>35834</v>
      </c>
      <c r="F35728" s="7">
        <v>219</v>
      </c>
    </row>
    <row r="35729" spans="2:6" x14ac:dyDescent="0.2">
      <c r="B35729" s="7" t="s">
        <v>35835</v>
      </c>
      <c r="F35729" s="7">
        <v>255</v>
      </c>
    </row>
    <row r="35730" spans="2:6" x14ac:dyDescent="0.2">
      <c r="B35730" s="7" t="s">
        <v>35836</v>
      </c>
      <c r="F35730" s="7">
        <v>384</v>
      </c>
    </row>
    <row r="35731" spans="2:6" x14ac:dyDescent="0.2">
      <c r="B35731" s="7" t="s">
        <v>35837</v>
      </c>
      <c r="F35731" s="7">
        <v>365</v>
      </c>
    </row>
    <row r="35732" spans="2:6" x14ac:dyDescent="0.2">
      <c r="B35732" s="7" t="s">
        <v>35838</v>
      </c>
      <c r="F35732" s="7">
        <v>375</v>
      </c>
    </row>
    <row r="35733" spans="2:6" x14ac:dyDescent="0.2">
      <c r="B35733" s="7" t="s">
        <v>35839</v>
      </c>
      <c r="F35733" s="7">
        <v>406</v>
      </c>
    </row>
    <row r="35734" spans="2:6" x14ac:dyDescent="0.2">
      <c r="B35734" s="7" t="s">
        <v>35840</v>
      </c>
      <c r="F35734" s="7">
        <v>405</v>
      </c>
    </row>
    <row r="35735" spans="2:6" x14ac:dyDescent="0.2">
      <c r="B35735" s="7" t="s">
        <v>35841</v>
      </c>
      <c r="F35735" s="7">
        <v>368</v>
      </c>
    </row>
    <row r="35736" spans="2:6" x14ac:dyDescent="0.2">
      <c r="B35736" s="7" t="s">
        <v>35842</v>
      </c>
      <c r="F35736" s="7">
        <v>318</v>
      </c>
    </row>
    <row r="35737" spans="2:6" x14ac:dyDescent="0.2">
      <c r="B35737" s="7" t="s">
        <v>35843</v>
      </c>
      <c r="F35737" s="7">
        <v>385</v>
      </c>
    </row>
    <row r="35738" spans="2:6" x14ac:dyDescent="0.2">
      <c r="B35738" s="7" t="s">
        <v>35844</v>
      </c>
      <c r="F35738" s="7">
        <v>436</v>
      </c>
    </row>
    <row r="35739" spans="2:6" x14ac:dyDescent="0.2">
      <c r="B35739" s="7" t="s">
        <v>35845</v>
      </c>
      <c r="F35739" s="7">
        <v>217</v>
      </c>
    </row>
    <row r="35740" spans="2:6" x14ac:dyDescent="0.2">
      <c r="B35740" s="7" t="s">
        <v>35846</v>
      </c>
      <c r="F35740" s="7">
        <v>432</v>
      </c>
    </row>
    <row r="35741" spans="2:6" x14ac:dyDescent="0.2">
      <c r="B35741" s="7" t="s">
        <v>35847</v>
      </c>
      <c r="F35741" s="7">
        <v>251</v>
      </c>
    </row>
    <row r="35742" spans="2:6" x14ac:dyDescent="0.2">
      <c r="B35742" s="7" t="s">
        <v>35848</v>
      </c>
      <c r="F35742" s="7">
        <v>474</v>
      </c>
    </row>
    <row r="35743" spans="2:6" x14ac:dyDescent="0.2">
      <c r="B35743" s="7" t="s">
        <v>35849</v>
      </c>
      <c r="F35743" s="7">
        <v>389</v>
      </c>
    </row>
    <row r="35744" spans="2:6" x14ac:dyDescent="0.2">
      <c r="B35744" s="7" t="s">
        <v>35850</v>
      </c>
      <c r="F35744" s="7">
        <v>382</v>
      </c>
    </row>
    <row r="35745" spans="2:6" x14ac:dyDescent="0.2">
      <c r="B35745" s="7" t="s">
        <v>35851</v>
      </c>
      <c r="F35745" s="7">
        <v>400</v>
      </c>
    </row>
    <row r="35746" spans="2:6" x14ac:dyDescent="0.2">
      <c r="B35746" s="7" t="s">
        <v>35852</v>
      </c>
      <c r="F35746" s="7">
        <v>400</v>
      </c>
    </row>
    <row r="35747" spans="2:6" x14ac:dyDescent="0.2">
      <c r="B35747" s="7" t="s">
        <v>35853</v>
      </c>
      <c r="F35747" s="7">
        <v>463</v>
      </c>
    </row>
    <row r="35748" spans="2:6" x14ac:dyDescent="0.2">
      <c r="B35748" s="7" t="s">
        <v>35854</v>
      </c>
      <c r="F35748" s="7">
        <v>385</v>
      </c>
    </row>
    <row r="35749" spans="2:6" x14ac:dyDescent="0.2">
      <c r="B35749" s="7" t="s">
        <v>35855</v>
      </c>
      <c r="F35749" s="7">
        <v>402</v>
      </c>
    </row>
    <row r="35750" spans="2:6" x14ac:dyDescent="0.2">
      <c r="B35750" s="7" t="s">
        <v>35856</v>
      </c>
      <c r="F35750" s="7">
        <v>505</v>
      </c>
    </row>
    <row r="35751" spans="2:6" x14ac:dyDescent="0.2">
      <c r="B35751" s="7" t="s">
        <v>35857</v>
      </c>
      <c r="F35751" s="7">
        <v>427</v>
      </c>
    </row>
    <row r="35752" spans="2:6" x14ac:dyDescent="0.2">
      <c r="B35752" s="7" t="s">
        <v>35858</v>
      </c>
      <c r="F35752" s="7">
        <v>451</v>
      </c>
    </row>
    <row r="35753" spans="2:6" x14ac:dyDescent="0.2">
      <c r="B35753" s="7" t="s">
        <v>35859</v>
      </c>
      <c r="F35753" s="7">
        <v>469</v>
      </c>
    </row>
    <row r="35754" spans="2:6" x14ac:dyDescent="0.2">
      <c r="B35754" s="7" t="s">
        <v>35860</v>
      </c>
      <c r="F35754" s="7">
        <v>338</v>
      </c>
    </row>
    <row r="35755" spans="2:6" x14ac:dyDescent="0.2">
      <c r="B35755" s="7" t="s">
        <v>35861</v>
      </c>
      <c r="F35755" s="7">
        <v>421</v>
      </c>
    </row>
    <row r="35756" spans="2:6" x14ac:dyDescent="0.2">
      <c r="B35756" s="7" t="s">
        <v>35862</v>
      </c>
      <c r="F35756" s="7">
        <v>496</v>
      </c>
    </row>
    <row r="35757" spans="2:6" x14ac:dyDescent="0.2">
      <c r="B35757" s="7" t="s">
        <v>35863</v>
      </c>
      <c r="F35757" s="7">
        <v>503</v>
      </c>
    </row>
    <row r="35758" spans="2:6" x14ac:dyDescent="0.2">
      <c r="B35758" s="7" t="s">
        <v>35864</v>
      </c>
      <c r="F35758" s="7">
        <v>314</v>
      </c>
    </row>
    <row r="35759" spans="2:6" x14ac:dyDescent="0.2">
      <c r="B35759" s="7" t="s">
        <v>35865</v>
      </c>
      <c r="F35759" s="7">
        <v>412</v>
      </c>
    </row>
    <row r="35760" spans="2:6" x14ac:dyDescent="0.2">
      <c r="B35760" s="7" t="s">
        <v>35866</v>
      </c>
      <c r="F35760" s="7">
        <v>436</v>
      </c>
    </row>
    <row r="35761" spans="2:6" x14ac:dyDescent="0.2">
      <c r="B35761" s="7" t="s">
        <v>35867</v>
      </c>
      <c r="F35761" s="7">
        <v>563</v>
      </c>
    </row>
    <row r="35762" spans="2:6" x14ac:dyDescent="0.2">
      <c r="B35762" s="7" t="s">
        <v>35868</v>
      </c>
      <c r="F35762" s="7">
        <v>504</v>
      </c>
    </row>
    <row r="35763" spans="2:6" x14ac:dyDescent="0.2">
      <c r="B35763" s="7" t="s">
        <v>35869</v>
      </c>
      <c r="F35763" s="7">
        <v>474</v>
      </c>
    </row>
    <row r="35764" spans="2:6" x14ac:dyDescent="0.2">
      <c r="B35764" s="7" t="s">
        <v>35870</v>
      </c>
      <c r="F35764" s="7">
        <v>355</v>
      </c>
    </row>
    <row r="35765" spans="2:6" x14ac:dyDescent="0.2">
      <c r="B35765" s="7" t="s">
        <v>35871</v>
      </c>
      <c r="F35765" s="7">
        <v>422</v>
      </c>
    </row>
    <row r="35766" spans="2:6" x14ac:dyDescent="0.2">
      <c r="B35766" s="7" t="s">
        <v>35872</v>
      </c>
      <c r="F35766" s="7">
        <v>459</v>
      </c>
    </row>
    <row r="35767" spans="2:6" x14ac:dyDescent="0.2">
      <c r="B35767" s="7" t="s">
        <v>35873</v>
      </c>
      <c r="F35767" s="7">
        <v>353</v>
      </c>
    </row>
    <row r="35768" spans="2:6" x14ac:dyDescent="0.2">
      <c r="B35768" s="7" t="s">
        <v>35874</v>
      </c>
      <c r="F35768" s="7">
        <v>387</v>
      </c>
    </row>
    <row r="35769" spans="2:6" x14ac:dyDescent="0.2">
      <c r="B35769" s="7" t="s">
        <v>35875</v>
      </c>
      <c r="F35769" s="7">
        <v>426</v>
      </c>
    </row>
    <row r="35770" spans="2:6" x14ac:dyDescent="0.2">
      <c r="B35770" s="7" t="s">
        <v>35876</v>
      </c>
      <c r="F35770" s="7">
        <v>393</v>
      </c>
    </row>
    <row r="35771" spans="2:6" x14ac:dyDescent="0.2">
      <c r="B35771" s="7" t="s">
        <v>35877</v>
      </c>
      <c r="F35771" s="7">
        <v>382</v>
      </c>
    </row>
    <row r="35772" spans="2:6" x14ac:dyDescent="0.2">
      <c r="B35772" s="7" t="s">
        <v>35878</v>
      </c>
      <c r="F35772" s="7">
        <v>323</v>
      </c>
    </row>
    <row r="35773" spans="2:6" x14ac:dyDescent="0.2">
      <c r="B35773" s="7" t="s">
        <v>35879</v>
      </c>
      <c r="F35773" s="7">
        <v>474</v>
      </c>
    </row>
    <row r="35774" spans="2:6" x14ac:dyDescent="0.2">
      <c r="B35774" s="7" t="s">
        <v>35880</v>
      </c>
      <c r="F35774" s="7">
        <v>520</v>
      </c>
    </row>
    <row r="35775" spans="2:6" x14ac:dyDescent="0.2">
      <c r="B35775" s="7" t="s">
        <v>35881</v>
      </c>
      <c r="F35775" s="7">
        <v>382</v>
      </c>
    </row>
    <row r="35776" spans="2:6" x14ac:dyDescent="0.2">
      <c r="B35776" s="7" t="s">
        <v>35882</v>
      </c>
      <c r="F35776" s="7">
        <v>327</v>
      </c>
    </row>
    <row r="35777" spans="2:6" x14ac:dyDescent="0.2">
      <c r="B35777" s="7" t="s">
        <v>35883</v>
      </c>
      <c r="F35777" s="7">
        <v>406</v>
      </c>
    </row>
    <row r="35778" spans="2:6" x14ac:dyDescent="0.2">
      <c r="B35778" s="7" t="s">
        <v>35884</v>
      </c>
      <c r="F35778" s="7">
        <v>504</v>
      </c>
    </row>
    <row r="35779" spans="2:6" x14ac:dyDescent="0.2">
      <c r="B35779" s="7" t="s">
        <v>35885</v>
      </c>
      <c r="F35779" s="7">
        <v>426</v>
      </c>
    </row>
    <row r="35780" spans="2:6" x14ac:dyDescent="0.2">
      <c r="B35780" s="7" t="s">
        <v>35886</v>
      </c>
      <c r="F35780" s="7">
        <v>328</v>
      </c>
    </row>
    <row r="35781" spans="2:6" x14ac:dyDescent="0.2">
      <c r="B35781" s="7" t="s">
        <v>35887</v>
      </c>
      <c r="F35781" s="7">
        <v>428</v>
      </c>
    </row>
    <row r="35782" spans="2:6" x14ac:dyDescent="0.2">
      <c r="B35782" s="7" t="s">
        <v>35888</v>
      </c>
      <c r="F35782" s="7">
        <v>489</v>
      </c>
    </row>
    <row r="35783" spans="2:6" x14ac:dyDescent="0.2">
      <c r="B35783" s="7" t="s">
        <v>35889</v>
      </c>
      <c r="F35783" s="7">
        <v>497</v>
      </c>
    </row>
    <row r="35784" spans="2:6" x14ac:dyDescent="0.2">
      <c r="B35784" s="7" t="s">
        <v>35890</v>
      </c>
      <c r="F35784" s="7">
        <v>397</v>
      </c>
    </row>
    <row r="35785" spans="2:6" x14ac:dyDescent="0.2">
      <c r="B35785" s="7" t="s">
        <v>35891</v>
      </c>
      <c r="F35785" s="7">
        <v>490</v>
      </c>
    </row>
    <row r="35786" spans="2:6" x14ac:dyDescent="0.2">
      <c r="B35786" s="7" t="s">
        <v>35892</v>
      </c>
      <c r="F35786" s="7">
        <v>321</v>
      </c>
    </row>
    <row r="35787" spans="2:6" x14ac:dyDescent="0.2">
      <c r="B35787" s="7" t="s">
        <v>35893</v>
      </c>
      <c r="F35787" s="7">
        <v>402</v>
      </c>
    </row>
    <row r="35788" spans="2:6" x14ac:dyDescent="0.2">
      <c r="B35788" s="7" t="s">
        <v>35894</v>
      </c>
      <c r="F35788" s="7">
        <v>354</v>
      </c>
    </row>
    <row r="35789" spans="2:6" x14ac:dyDescent="0.2">
      <c r="B35789" s="7" t="s">
        <v>35895</v>
      </c>
      <c r="F35789" s="7">
        <v>392</v>
      </c>
    </row>
    <row r="35790" spans="2:6" x14ac:dyDescent="0.2">
      <c r="B35790" s="7" t="s">
        <v>35896</v>
      </c>
      <c r="F35790" s="7">
        <v>439</v>
      </c>
    </row>
    <row r="35791" spans="2:6" x14ac:dyDescent="0.2">
      <c r="B35791" s="7" t="s">
        <v>35897</v>
      </c>
      <c r="F35791" s="7">
        <v>384</v>
      </c>
    </row>
    <row r="35792" spans="2:6" x14ac:dyDescent="0.2">
      <c r="B35792" s="7" t="s">
        <v>35898</v>
      </c>
      <c r="F35792" s="7">
        <v>403</v>
      </c>
    </row>
    <row r="35793" spans="2:6" x14ac:dyDescent="0.2">
      <c r="B35793" s="7" t="s">
        <v>35899</v>
      </c>
      <c r="F35793" s="7">
        <v>261</v>
      </c>
    </row>
    <row r="35794" spans="2:6" x14ac:dyDescent="0.2">
      <c r="B35794" s="7" t="s">
        <v>35900</v>
      </c>
      <c r="F35794" s="7">
        <v>510</v>
      </c>
    </row>
    <row r="35795" spans="2:6" x14ac:dyDescent="0.2">
      <c r="B35795" s="7" t="s">
        <v>35901</v>
      </c>
      <c r="F35795" s="7">
        <v>507</v>
      </c>
    </row>
    <row r="35796" spans="2:6" x14ac:dyDescent="0.2">
      <c r="B35796" s="7" t="s">
        <v>35902</v>
      </c>
      <c r="F35796" s="7">
        <v>389</v>
      </c>
    </row>
    <row r="35797" spans="2:6" x14ac:dyDescent="0.2">
      <c r="B35797" s="7" t="s">
        <v>35903</v>
      </c>
      <c r="F35797" s="7">
        <v>190</v>
      </c>
    </row>
    <row r="35798" spans="2:6" x14ac:dyDescent="0.2">
      <c r="B35798" s="7" t="s">
        <v>35904</v>
      </c>
      <c r="F35798" s="7">
        <v>395</v>
      </c>
    </row>
    <row r="35799" spans="2:6" x14ac:dyDescent="0.2">
      <c r="B35799" s="7" t="s">
        <v>35905</v>
      </c>
      <c r="F35799" s="7">
        <v>295</v>
      </c>
    </row>
    <row r="35800" spans="2:6" x14ac:dyDescent="0.2">
      <c r="B35800" s="7" t="s">
        <v>35906</v>
      </c>
      <c r="F35800" s="7">
        <v>471</v>
      </c>
    </row>
    <row r="35801" spans="2:6" x14ac:dyDescent="0.2">
      <c r="B35801" s="7" t="s">
        <v>35907</v>
      </c>
      <c r="F35801" s="7">
        <v>501</v>
      </c>
    </row>
    <row r="35802" spans="2:6" x14ac:dyDescent="0.2">
      <c r="B35802" s="7" t="s">
        <v>35908</v>
      </c>
      <c r="F35802" s="7">
        <v>419</v>
      </c>
    </row>
    <row r="35803" spans="2:6" x14ac:dyDescent="0.2">
      <c r="B35803" s="7" t="s">
        <v>35909</v>
      </c>
      <c r="F35803" s="7">
        <v>333</v>
      </c>
    </row>
    <row r="35804" spans="2:6" x14ac:dyDescent="0.2">
      <c r="B35804" s="7" t="s">
        <v>35910</v>
      </c>
      <c r="F35804" s="7">
        <v>489</v>
      </c>
    </row>
    <row r="35805" spans="2:6" x14ac:dyDescent="0.2">
      <c r="B35805" s="7" t="s">
        <v>35911</v>
      </c>
      <c r="F35805" s="7">
        <v>404</v>
      </c>
    </row>
    <row r="35806" spans="2:6" x14ac:dyDescent="0.2">
      <c r="B35806" s="7" t="s">
        <v>35912</v>
      </c>
      <c r="F35806" s="7">
        <v>485</v>
      </c>
    </row>
    <row r="35807" spans="2:6" x14ac:dyDescent="0.2">
      <c r="B35807" s="7" t="s">
        <v>35913</v>
      </c>
      <c r="F35807" s="7">
        <v>441</v>
      </c>
    </row>
    <row r="35808" spans="2:6" x14ac:dyDescent="0.2">
      <c r="B35808" s="7" t="s">
        <v>35914</v>
      </c>
      <c r="F35808" s="7">
        <v>454</v>
      </c>
    </row>
    <row r="35809" spans="2:6" x14ac:dyDescent="0.2">
      <c r="B35809" s="7" t="s">
        <v>35915</v>
      </c>
      <c r="F35809" s="7">
        <v>245</v>
      </c>
    </row>
    <row r="35810" spans="2:6" x14ac:dyDescent="0.2">
      <c r="B35810" s="7" t="s">
        <v>35916</v>
      </c>
      <c r="F35810" s="7">
        <v>407</v>
      </c>
    </row>
    <row r="35811" spans="2:6" x14ac:dyDescent="0.2">
      <c r="B35811" s="7" t="s">
        <v>35917</v>
      </c>
      <c r="F35811" s="7">
        <v>355</v>
      </c>
    </row>
    <row r="35812" spans="2:6" x14ac:dyDescent="0.2">
      <c r="B35812" s="7" t="s">
        <v>35918</v>
      </c>
      <c r="F35812" s="7">
        <v>223</v>
      </c>
    </row>
    <row r="35813" spans="2:6" x14ac:dyDescent="0.2">
      <c r="B35813" s="7" t="s">
        <v>35919</v>
      </c>
      <c r="F35813" s="7">
        <v>242</v>
      </c>
    </row>
    <row r="35814" spans="2:6" x14ac:dyDescent="0.2">
      <c r="B35814" s="7" t="s">
        <v>35920</v>
      </c>
      <c r="F35814" s="7">
        <v>0</v>
      </c>
    </row>
    <row r="35815" spans="2:6" x14ac:dyDescent="0.2">
      <c r="B35815" s="7" t="s">
        <v>35921</v>
      </c>
      <c r="F35815" s="7">
        <v>441</v>
      </c>
    </row>
    <row r="35816" spans="2:6" x14ac:dyDescent="0.2">
      <c r="B35816" s="7" t="s">
        <v>35922</v>
      </c>
      <c r="F35816" s="7">
        <v>409</v>
      </c>
    </row>
    <row r="35817" spans="2:6" x14ac:dyDescent="0.2">
      <c r="B35817" s="7" t="s">
        <v>35923</v>
      </c>
      <c r="F35817" s="7">
        <v>406</v>
      </c>
    </row>
    <row r="35818" spans="2:6" x14ac:dyDescent="0.2">
      <c r="B35818" s="7" t="s">
        <v>35924</v>
      </c>
      <c r="F35818" s="7">
        <v>444</v>
      </c>
    </row>
    <row r="35819" spans="2:6" x14ac:dyDescent="0.2">
      <c r="B35819" s="7" t="s">
        <v>35925</v>
      </c>
      <c r="F35819" s="7">
        <v>332</v>
      </c>
    </row>
    <row r="35820" spans="2:6" x14ac:dyDescent="0.2">
      <c r="B35820" s="7" t="s">
        <v>35926</v>
      </c>
      <c r="F35820" s="7">
        <v>235</v>
      </c>
    </row>
    <row r="35821" spans="2:6" x14ac:dyDescent="0.2">
      <c r="B35821" s="7" t="s">
        <v>35927</v>
      </c>
      <c r="F35821" s="7">
        <v>430</v>
      </c>
    </row>
    <row r="35822" spans="2:6" x14ac:dyDescent="0.2">
      <c r="B35822" s="7" t="s">
        <v>35928</v>
      </c>
      <c r="F35822" s="7">
        <v>416</v>
      </c>
    </row>
    <row r="35823" spans="2:6" x14ac:dyDescent="0.2">
      <c r="B35823" s="7" t="s">
        <v>35929</v>
      </c>
      <c r="F35823" s="7">
        <v>336</v>
      </c>
    </row>
    <row r="35824" spans="2:6" x14ac:dyDescent="0.2">
      <c r="B35824" s="7" t="s">
        <v>35930</v>
      </c>
      <c r="F35824" s="7">
        <v>445</v>
      </c>
    </row>
    <row r="35825" spans="2:6" x14ac:dyDescent="0.2">
      <c r="B35825" s="7" t="s">
        <v>35931</v>
      </c>
      <c r="F35825" s="7">
        <v>365</v>
      </c>
    </row>
    <row r="35826" spans="2:6" x14ac:dyDescent="0.2">
      <c r="B35826" s="7" t="s">
        <v>35932</v>
      </c>
      <c r="F35826" s="7">
        <v>331</v>
      </c>
    </row>
    <row r="35827" spans="2:6" x14ac:dyDescent="0.2">
      <c r="B35827" s="7" t="s">
        <v>35933</v>
      </c>
      <c r="F35827" s="7">
        <v>308</v>
      </c>
    </row>
    <row r="35828" spans="2:6" x14ac:dyDescent="0.2">
      <c r="B35828" s="7" t="s">
        <v>35934</v>
      </c>
      <c r="F35828" s="7">
        <v>231</v>
      </c>
    </row>
    <row r="35829" spans="2:6" x14ac:dyDescent="0.2">
      <c r="B35829" s="7" t="s">
        <v>35935</v>
      </c>
      <c r="F35829" s="7">
        <v>263</v>
      </c>
    </row>
    <row r="35830" spans="2:6" x14ac:dyDescent="0.2">
      <c r="B35830" s="7" t="s">
        <v>35936</v>
      </c>
      <c r="F35830" s="7">
        <v>351</v>
      </c>
    </row>
    <row r="35831" spans="2:6" x14ac:dyDescent="0.2">
      <c r="B35831" s="7" t="s">
        <v>35937</v>
      </c>
      <c r="F35831" s="7">
        <v>332</v>
      </c>
    </row>
    <row r="35832" spans="2:6" x14ac:dyDescent="0.2">
      <c r="B35832" s="7" t="s">
        <v>35938</v>
      </c>
      <c r="F35832" s="7">
        <v>371</v>
      </c>
    </row>
    <row r="35833" spans="2:6" x14ac:dyDescent="0.2">
      <c r="B35833" s="7" t="s">
        <v>35939</v>
      </c>
      <c r="F35833" s="7">
        <v>331</v>
      </c>
    </row>
    <row r="35834" spans="2:6" x14ac:dyDescent="0.2">
      <c r="B35834" s="7" t="s">
        <v>35940</v>
      </c>
      <c r="F35834" s="7">
        <v>356</v>
      </c>
    </row>
    <row r="35835" spans="2:6" x14ac:dyDescent="0.2">
      <c r="B35835" s="7" t="s">
        <v>35941</v>
      </c>
      <c r="F35835" s="7">
        <v>310</v>
      </c>
    </row>
    <row r="35836" spans="2:6" x14ac:dyDescent="0.2">
      <c r="B35836" s="7" t="s">
        <v>35942</v>
      </c>
      <c r="F35836" s="7">
        <v>280</v>
      </c>
    </row>
    <row r="35837" spans="2:6" x14ac:dyDescent="0.2">
      <c r="B35837" s="7" t="s">
        <v>35943</v>
      </c>
      <c r="F35837" s="7">
        <v>427</v>
      </c>
    </row>
    <row r="35838" spans="2:6" x14ac:dyDescent="0.2">
      <c r="B35838" s="7" t="s">
        <v>35944</v>
      </c>
      <c r="F35838" s="7">
        <v>398</v>
      </c>
    </row>
    <row r="35839" spans="2:6" x14ac:dyDescent="0.2">
      <c r="B35839" s="7" t="s">
        <v>35945</v>
      </c>
      <c r="F35839" s="7">
        <v>196</v>
      </c>
    </row>
    <row r="35840" spans="2:6" x14ac:dyDescent="0.2">
      <c r="B35840" s="7" t="s">
        <v>35946</v>
      </c>
      <c r="F35840" s="7">
        <v>394</v>
      </c>
    </row>
    <row r="35841" spans="2:6" x14ac:dyDescent="0.2">
      <c r="B35841" s="7" t="s">
        <v>35947</v>
      </c>
      <c r="F35841" s="7">
        <v>237</v>
      </c>
    </row>
    <row r="35842" spans="2:6" x14ac:dyDescent="0.2">
      <c r="B35842" s="7" t="s">
        <v>35948</v>
      </c>
      <c r="F35842" s="7">
        <v>400</v>
      </c>
    </row>
    <row r="35843" spans="2:6" x14ac:dyDescent="0.2">
      <c r="B35843" s="7" t="s">
        <v>35949</v>
      </c>
      <c r="F35843" s="7">
        <v>353</v>
      </c>
    </row>
    <row r="35844" spans="2:6" x14ac:dyDescent="0.2">
      <c r="B35844" s="7" t="s">
        <v>35950</v>
      </c>
      <c r="F35844" s="7">
        <v>369</v>
      </c>
    </row>
    <row r="35845" spans="2:6" x14ac:dyDescent="0.2">
      <c r="B35845" s="7" t="s">
        <v>35951</v>
      </c>
      <c r="F35845" s="7">
        <v>319</v>
      </c>
    </row>
    <row r="35846" spans="2:6" x14ac:dyDescent="0.2">
      <c r="B35846" s="7" t="s">
        <v>35952</v>
      </c>
      <c r="F35846" s="7">
        <v>366</v>
      </c>
    </row>
    <row r="35847" spans="2:6" x14ac:dyDescent="0.2">
      <c r="B35847" s="7" t="s">
        <v>35953</v>
      </c>
      <c r="F35847" s="7">
        <v>352</v>
      </c>
    </row>
    <row r="35848" spans="2:6" x14ac:dyDescent="0.2">
      <c r="B35848" s="7" t="s">
        <v>35954</v>
      </c>
      <c r="F35848" s="7">
        <v>405</v>
      </c>
    </row>
    <row r="35849" spans="2:6" x14ac:dyDescent="0.2">
      <c r="B35849" s="7" t="s">
        <v>35955</v>
      </c>
      <c r="F35849" s="7">
        <v>385</v>
      </c>
    </row>
    <row r="35850" spans="2:6" x14ac:dyDescent="0.2">
      <c r="B35850" s="7" t="s">
        <v>35956</v>
      </c>
      <c r="F35850" s="7">
        <v>454</v>
      </c>
    </row>
    <row r="35851" spans="2:6" x14ac:dyDescent="0.2">
      <c r="B35851" s="7" t="s">
        <v>35957</v>
      </c>
      <c r="F35851" s="7">
        <v>369</v>
      </c>
    </row>
    <row r="35852" spans="2:6" x14ac:dyDescent="0.2">
      <c r="B35852" s="7" t="s">
        <v>35958</v>
      </c>
      <c r="F35852" s="7">
        <v>368</v>
      </c>
    </row>
    <row r="35853" spans="2:6" x14ac:dyDescent="0.2">
      <c r="B35853" s="7" t="s">
        <v>35959</v>
      </c>
      <c r="F35853" s="7">
        <v>483</v>
      </c>
    </row>
    <row r="35854" spans="2:6" x14ac:dyDescent="0.2">
      <c r="B35854" s="7" t="s">
        <v>35960</v>
      </c>
      <c r="F35854" s="7">
        <v>366</v>
      </c>
    </row>
    <row r="35855" spans="2:6" x14ac:dyDescent="0.2">
      <c r="B35855" s="7" t="s">
        <v>35961</v>
      </c>
      <c r="F35855" s="7">
        <v>423</v>
      </c>
    </row>
    <row r="35856" spans="2:6" x14ac:dyDescent="0.2">
      <c r="B35856" s="7" t="s">
        <v>35962</v>
      </c>
      <c r="F35856" s="7">
        <v>346</v>
      </c>
    </row>
    <row r="35857" spans="2:6" x14ac:dyDescent="0.2">
      <c r="B35857" s="7" t="s">
        <v>35963</v>
      </c>
      <c r="F35857" s="7">
        <v>515</v>
      </c>
    </row>
    <row r="35858" spans="2:6" x14ac:dyDescent="0.2">
      <c r="B35858" s="7" t="s">
        <v>35964</v>
      </c>
      <c r="F35858" s="7">
        <v>361</v>
      </c>
    </row>
    <row r="35859" spans="2:6" x14ac:dyDescent="0.2">
      <c r="B35859" s="7" t="s">
        <v>35965</v>
      </c>
      <c r="F35859" s="7">
        <v>459</v>
      </c>
    </row>
    <row r="35860" spans="2:6" x14ac:dyDescent="0.2">
      <c r="B35860" s="7" t="s">
        <v>35966</v>
      </c>
      <c r="F35860" s="7">
        <v>455</v>
      </c>
    </row>
    <row r="35861" spans="2:6" x14ac:dyDescent="0.2">
      <c r="B35861" s="7" t="s">
        <v>35967</v>
      </c>
      <c r="F35861" s="7">
        <v>457</v>
      </c>
    </row>
    <row r="35862" spans="2:6" x14ac:dyDescent="0.2">
      <c r="B35862" s="7" t="s">
        <v>35968</v>
      </c>
      <c r="F35862" s="7">
        <v>504</v>
      </c>
    </row>
    <row r="35863" spans="2:6" x14ac:dyDescent="0.2">
      <c r="B35863" s="7" t="s">
        <v>35969</v>
      </c>
      <c r="F35863" s="7">
        <v>471</v>
      </c>
    </row>
    <row r="35864" spans="2:6" x14ac:dyDescent="0.2">
      <c r="B35864" s="7" t="s">
        <v>35970</v>
      </c>
      <c r="F35864" s="7">
        <v>302</v>
      </c>
    </row>
    <row r="35865" spans="2:6" x14ac:dyDescent="0.2">
      <c r="B35865" s="7" t="s">
        <v>35971</v>
      </c>
      <c r="F35865" s="7">
        <v>338</v>
      </c>
    </row>
    <row r="35866" spans="2:6" x14ac:dyDescent="0.2">
      <c r="B35866" s="7" t="s">
        <v>35972</v>
      </c>
      <c r="F35866" s="7">
        <v>381</v>
      </c>
    </row>
    <row r="35867" spans="2:6" x14ac:dyDescent="0.2">
      <c r="B35867" s="7" t="s">
        <v>35973</v>
      </c>
      <c r="F35867" s="7">
        <v>291</v>
      </c>
    </row>
    <row r="35868" spans="2:6" x14ac:dyDescent="0.2">
      <c r="B35868" s="7" t="s">
        <v>35974</v>
      </c>
      <c r="F35868" s="7">
        <v>400</v>
      </c>
    </row>
    <row r="35869" spans="2:6" x14ac:dyDescent="0.2">
      <c r="B35869" s="7" t="s">
        <v>35975</v>
      </c>
      <c r="F35869" s="7">
        <v>387</v>
      </c>
    </row>
    <row r="35870" spans="2:6" x14ac:dyDescent="0.2">
      <c r="B35870" s="7" t="s">
        <v>35976</v>
      </c>
      <c r="F35870" s="7">
        <v>374</v>
      </c>
    </row>
    <row r="35871" spans="2:6" x14ac:dyDescent="0.2">
      <c r="B35871" s="7" t="s">
        <v>35977</v>
      </c>
      <c r="F35871" s="7">
        <v>399</v>
      </c>
    </row>
    <row r="35872" spans="2:6" x14ac:dyDescent="0.2">
      <c r="B35872" s="7" t="s">
        <v>35978</v>
      </c>
      <c r="F35872" s="7">
        <v>393</v>
      </c>
    </row>
    <row r="35873" spans="2:6" x14ac:dyDescent="0.2">
      <c r="B35873" s="7" t="s">
        <v>35979</v>
      </c>
      <c r="F35873" s="7">
        <v>427</v>
      </c>
    </row>
    <row r="35874" spans="2:6" x14ac:dyDescent="0.2">
      <c r="B35874" s="7" t="s">
        <v>35980</v>
      </c>
      <c r="F35874" s="7">
        <v>567</v>
      </c>
    </row>
    <row r="35875" spans="2:6" x14ac:dyDescent="0.2">
      <c r="B35875" s="7" t="s">
        <v>35981</v>
      </c>
      <c r="F35875" s="7">
        <v>329</v>
      </c>
    </row>
    <row r="35876" spans="2:6" x14ac:dyDescent="0.2">
      <c r="B35876" s="7" t="s">
        <v>35982</v>
      </c>
      <c r="F35876" s="7">
        <v>284</v>
      </c>
    </row>
    <row r="35877" spans="2:6" x14ac:dyDescent="0.2">
      <c r="B35877" s="7" t="s">
        <v>35983</v>
      </c>
      <c r="F35877" s="7">
        <v>546</v>
      </c>
    </row>
    <row r="35878" spans="2:6" x14ac:dyDescent="0.2">
      <c r="B35878" s="7" t="s">
        <v>35984</v>
      </c>
      <c r="F35878" s="7">
        <v>313</v>
      </c>
    </row>
    <row r="35879" spans="2:6" x14ac:dyDescent="0.2">
      <c r="B35879" s="7" t="s">
        <v>35985</v>
      </c>
      <c r="F35879" s="7">
        <v>420</v>
      </c>
    </row>
    <row r="35880" spans="2:6" x14ac:dyDescent="0.2">
      <c r="B35880" s="7" t="s">
        <v>35986</v>
      </c>
      <c r="F35880" s="7">
        <v>352</v>
      </c>
    </row>
    <row r="35881" spans="2:6" x14ac:dyDescent="0.2">
      <c r="B35881" s="7" t="s">
        <v>35987</v>
      </c>
      <c r="F35881" s="7">
        <v>449</v>
      </c>
    </row>
    <row r="35882" spans="2:6" x14ac:dyDescent="0.2">
      <c r="B35882" s="7" t="s">
        <v>35988</v>
      </c>
      <c r="F35882" s="7">
        <v>373</v>
      </c>
    </row>
    <row r="35883" spans="2:6" x14ac:dyDescent="0.2">
      <c r="B35883" s="7" t="s">
        <v>35989</v>
      </c>
      <c r="F35883" s="7">
        <v>392</v>
      </c>
    </row>
    <row r="35884" spans="2:6" x14ac:dyDescent="0.2">
      <c r="B35884" s="7" t="s">
        <v>35990</v>
      </c>
      <c r="F35884" s="7">
        <v>326</v>
      </c>
    </row>
    <row r="35885" spans="2:6" x14ac:dyDescent="0.2">
      <c r="B35885" s="7" t="s">
        <v>35991</v>
      </c>
      <c r="F35885" s="7">
        <v>425</v>
      </c>
    </row>
    <row r="35886" spans="2:6" x14ac:dyDescent="0.2">
      <c r="B35886" s="7" t="s">
        <v>35992</v>
      </c>
      <c r="F35886" s="7">
        <v>288</v>
      </c>
    </row>
    <row r="35887" spans="2:6" x14ac:dyDescent="0.2">
      <c r="B35887" s="7" t="s">
        <v>35993</v>
      </c>
      <c r="F35887" s="7">
        <v>434</v>
      </c>
    </row>
    <row r="35888" spans="2:6" x14ac:dyDescent="0.2">
      <c r="B35888" s="7" t="s">
        <v>35994</v>
      </c>
      <c r="F35888" s="7">
        <v>295</v>
      </c>
    </row>
    <row r="35889" spans="2:6" x14ac:dyDescent="0.2">
      <c r="B35889" s="7" t="s">
        <v>35995</v>
      </c>
      <c r="F35889" s="7">
        <v>411</v>
      </c>
    </row>
    <row r="35890" spans="2:6" x14ac:dyDescent="0.2">
      <c r="B35890" s="7" t="s">
        <v>35996</v>
      </c>
      <c r="F35890" s="7">
        <v>409</v>
      </c>
    </row>
    <row r="35891" spans="2:6" x14ac:dyDescent="0.2">
      <c r="B35891" s="7" t="s">
        <v>35997</v>
      </c>
      <c r="F35891" s="7">
        <v>408</v>
      </c>
    </row>
    <row r="35892" spans="2:6" x14ac:dyDescent="0.2">
      <c r="B35892" s="7" t="s">
        <v>35998</v>
      </c>
      <c r="F35892" s="7">
        <v>411</v>
      </c>
    </row>
    <row r="35893" spans="2:6" x14ac:dyDescent="0.2">
      <c r="B35893" s="7" t="s">
        <v>35999</v>
      </c>
      <c r="F35893" s="7">
        <v>373</v>
      </c>
    </row>
    <row r="35894" spans="2:6" x14ac:dyDescent="0.2">
      <c r="B35894" s="7" t="s">
        <v>36000</v>
      </c>
      <c r="F35894" s="7">
        <v>406</v>
      </c>
    </row>
    <row r="35895" spans="2:6" x14ac:dyDescent="0.2">
      <c r="B35895" s="7" t="s">
        <v>36001</v>
      </c>
      <c r="F35895" s="7">
        <v>434</v>
      </c>
    </row>
    <row r="35896" spans="2:6" x14ac:dyDescent="0.2">
      <c r="B35896" s="7" t="s">
        <v>36002</v>
      </c>
      <c r="F35896" s="7">
        <v>336</v>
      </c>
    </row>
    <row r="35897" spans="2:6" x14ac:dyDescent="0.2">
      <c r="B35897" s="7" t="s">
        <v>36003</v>
      </c>
      <c r="F35897" s="7">
        <v>228</v>
      </c>
    </row>
    <row r="35898" spans="2:6" x14ac:dyDescent="0.2">
      <c r="B35898" s="7" t="s">
        <v>36004</v>
      </c>
      <c r="F35898" s="7">
        <v>367</v>
      </c>
    </row>
    <row r="35899" spans="2:6" x14ac:dyDescent="0.2">
      <c r="B35899" s="7" t="s">
        <v>36005</v>
      </c>
      <c r="F35899" s="7">
        <v>323</v>
      </c>
    </row>
    <row r="35900" spans="2:6" x14ac:dyDescent="0.2">
      <c r="B35900" s="7" t="s">
        <v>36006</v>
      </c>
      <c r="F35900" s="7">
        <v>373</v>
      </c>
    </row>
    <row r="35901" spans="2:6" x14ac:dyDescent="0.2">
      <c r="B35901" s="7" t="s">
        <v>36007</v>
      </c>
      <c r="F35901" s="7">
        <v>448</v>
      </c>
    </row>
    <row r="35902" spans="2:6" x14ac:dyDescent="0.2">
      <c r="B35902" s="7" t="s">
        <v>36008</v>
      </c>
      <c r="F35902" s="7">
        <v>450</v>
      </c>
    </row>
    <row r="35903" spans="2:6" x14ac:dyDescent="0.2">
      <c r="B35903" s="7" t="s">
        <v>36009</v>
      </c>
      <c r="F35903" s="7">
        <v>382</v>
      </c>
    </row>
    <row r="35904" spans="2:6" x14ac:dyDescent="0.2">
      <c r="B35904" s="7" t="s">
        <v>36010</v>
      </c>
      <c r="F35904" s="7">
        <v>531</v>
      </c>
    </row>
    <row r="35905" spans="2:6" x14ac:dyDescent="0.2">
      <c r="B35905" s="7" t="s">
        <v>36011</v>
      </c>
      <c r="F35905" s="7">
        <v>457</v>
      </c>
    </row>
    <row r="35906" spans="2:6" x14ac:dyDescent="0.2">
      <c r="B35906" s="7" t="s">
        <v>36012</v>
      </c>
      <c r="F35906" s="7">
        <v>516</v>
      </c>
    </row>
    <row r="35907" spans="2:6" x14ac:dyDescent="0.2">
      <c r="B35907" s="7" t="s">
        <v>36013</v>
      </c>
      <c r="F35907" s="7">
        <v>571</v>
      </c>
    </row>
    <row r="35908" spans="2:6" x14ac:dyDescent="0.2">
      <c r="B35908" s="7" t="s">
        <v>36014</v>
      </c>
      <c r="F35908" s="7">
        <v>508</v>
      </c>
    </row>
    <row r="35909" spans="2:6" x14ac:dyDescent="0.2">
      <c r="B35909" s="7" t="s">
        <v>36015</v>
      </c>
      <c r="F35909" s="7">
        <v>341</v>
      </c>
    </row>
    <row r="35910" spans="2:6" x14ac:dyDescent="0.2">
      <c r="B35910" s="7" t="s">
        <v>36016</v>
      </c>
      <c r="F35910" s="7">
        <v>569</v>
      </c>
    </row>
    <row r="35911" spans="2:6" x14ac:dyDescent="0.2">
      <c r="B35911" s="7" t="s">
        <v>36017</v>
      </c>
      <c r="F35911" s="7">
        <v>431</v>
      </c>
    </row>
    <row r="35912" spans="2:6" x14ac:dyDescent="0.2">
      <c r="B35912" s="7" t="s">
        <v>36018</v>
      </c>
      <c r="F35912" s="7">
        <v>295</v>
      </c>
    </row>
    <row r="35913" spans="2:6" x14ac:dyDescent="0.2">
      <c r="B35913" s="7" t="s">
        <v>36019</v>
      </c>
      <c r="F35913" s="7">
        <v>298</v>
      </c>
    </row>
    <row r="35914" spans="2:6" x14ac:dyDescent="0.2">
      <c r="B35914" s="7" t="s">
        <v>36020</v>
      </c>
      <c r="F35914" s="7">
        <v>0</v>
      </c>
    </row>
    <row r="35915" spans="2:6" x14ac:dyDescent="0.2">
      <c r="B35915" s="7" t="s">
        <v>36021</v>
      </c>
      <c r="F35915" s="7">
        <v>645</v>
      </c>
    </row>
    <row r="35916" spans="2:6" x14ac:dyDescent="0.2">
      <c r="B35916" s="7" t="s">
        <v>36022</v>
      </c>
      <c r="F35916" s="7">
        <v>405</v>
      </c>
    </row>
    <row r="35917" spans="2:6" x14ac:dyDescent="0.2">
      <c r="B35917" s="7" t="s">
        <v>36023</v>
      </c>
      <c r="F35917" s="7">
        <v>481</v>
      </c>
    </row>
    <row r="35918" spans="2:6" x14ac:dyDescent="0.2">
      <c r="B35918" s="7" t="s">
        <v>36024</v>
      </c>
      <c r="F35918" s="7">
        <v>724</v>
      </c>
    </row>
    <row r="35919" spans="2:6" x14ac:dyDescent="0.2">
      <c r="B35919" s="7" t="s">
        <v>36025</v>
      </c>
      <c r="F35919" s="7">
        <v>407</v>
      </c>
    </row>
    <row r="35920" spans="2:6" x14ac:dyDescent="0.2">
      <c r="B35920" s="7" t="s">
        <v>36026</v>
      </c>
      <c r="F35920" s="7">
        <v>246</v>
      </c>
    </row>
    <row r="35921" spans="2:6" x14ac:dyDescent="0.2">
      <c r="B35921" s="7" t="s">
        <v>36027</v>
      </c>
      <c r="F35921" s="7">
        <v>599</v>
      </c>
    </row>
    <row r="35922" spans="2:6" x14ac:dyDescent="0.2">
      <c r="B35922" s="7" t="s">
        <v>36028</v>
      </c>
      <c r="F35922" s="7">
        <v>519</v>
      </c>
    </row>
    <row r="35923" spans="2:6" x14ac:dyDescent="0.2">
      <c r="B35923" s="7" t="s">
        <v>36029</v>
      </c>
      <c r="F35923" s="7">
        <v>456</v>
      </c>
    </row>
    <row r="35924" spans="2:6" x14ac:dyDescent="0.2">
      <c r="B35924" s="7" t="s">
        <v>36030</v>
      </c>
      <c r="F35924" s="7">
        <v>671</v>
      </c>
    </row>
    <row r="35925" spans="2:6" x14ac:dyDescent="0.2">
      <c r="B35925" s="7" t="s">
        <v>36031</v>
      </c>
      <c r="F35925" s="7">
        <v>465</v>
      </c>
    </row>
    <row r="35926" spans="2:6" x14ac:dyDescent="0.2">
      <c r="B35926" s="7" t="s">
        <v>36032</v>
      </c>
      <c r="F35926" s="7">
        <v>477</v>
      </c>
    </row>
    <row r="35927" spans="2:6" x14ac:dyDescent="0.2">
      <c r="B35927" s="7" t="s">
        <v>36033</v>
      </c>
      <c r="F35927" s="7">
        <v>606</v>
      </c>
    </row>
    <row r="35928" spans="2:6" x14ac:dyDescent="0.2">
      <c r="B35928" s="7" t="s">
        <v>36034</v>
      </c>
      <c r="F35928" s="7">
        <v>261</v>
      </c>
    </row>
    <row r="35929" spans="2:6" x14ac:dyDescent="0.2">
      <c r="B35929" s="7" t="s">
        <v>36035</v>
      </c>
      <c r="F35929" s="7">
        <v>300</v>
      </c>
    </row>
    <row r="35930" spans="2:6" x14ac:dyDescent="0.2">
      <c r="B35930" s="7" t="s">
        <v>36036</v>
      </c>
      <c r="F35930" s="7">
        <v>441</v>
      </c>
    </row>
    <row r="35931" spans="2:6" x14ac:dyDescent="0.2">
      <c r="B35931" s="7" t="s">
        <v>36037</v>
      </c>
      <c r="F35931" s="7">
        <v>530</v>
      </c>
    </row>
    <row r="35932" spans="2:6" x14ac:dyDescent="0.2">
      <c r="B35932" s="7" t="s">
        <v>36038</v>
      </c>
      <c r="F35932" s="7">
        <v>458</v>
      </c>
    </row>
    <row r="35933" spans="2:6" x14ac:dyDescent="0.2">
      <c r="B35933" s="7" t="s">
        <v>36039</v>
      </c>
      <c r="F35933" s="7">
        <v>431</v>
      </c>
    </row>
    <row r="35934" spans="2:6" x14ac:dyDescent="0.2">
      <c r="B35934" s="7" t="s">
        <v>36040</v>
      </c>
      <c r="F35934" s="7">
        <v>444</v>
      </c>
    </row>
    <row r="35935" spans="2:6" x14ac:dyDescent="0.2">
      <c r="B35935" s="7" t="s">
        <v>36041</v>
      </c>
      <c r="F35935" s="7">
        <v>477</v>
      </c>
    </row>
    <row r="35936" spans="2:6" x14ac:dyDescent="0.2">
      <c r="B35936" s="7" t="s">
        <v>36042</v>
      </c>
      <c r="F35936" s="7">
        <v>372</v>
      </c>
    </row>
    <row r="35937" spans="2:6" x14ac:dyDescent="0.2">
      <c r="B35937" s="7" t="s">
        <v>36043</v>
      </c>
      <c r="F35937" s="7">
        <v>493</v>
      </c>
    </row>
    <row r="35938" spans="2:6" x14ac:dyDescent="0.2">
      <c r="B35938" s="7" t="s">
        <v>36044</v>
      </c>
      <c r="F35938" s="7">
        <v>550</v>
      </c>
    </row>
    <row r="35939" spans="2:6" x14ac:dyDescent="0.2">
      <c r="B35939" s="7" t="s">
        <v>36045</v>
      </c>
      <c r="F35939" s="7">
        <v>289</v>
      </c>
    </row>
    <row r="35940" spans="2:6" x14ac:dyDescent="0.2">
      <c r="B35940" s="7" t="s">
        <v>36046</v>
      </c>
      <c r="F35940" s="7">
        <v>475</v>
      </c>
    </row>
    <row r="35941" spans="2:6" x14ac:dyDescent="0.2">
      <c r="B35941" s="7" t="s">
        <v>36047</v>
      </c>
      <c r="F35941" s="7">
        <v>273</v>
      </c>
    </row>
    <row r="35942" spans="2:6" x14ac:dyDescent="0.2">
      <c r="B35942" s="7" t="s">
        <v>36048</v>
      </c>
      <c r="F35942" s="7">
        <v>541</v>
      </c>
    </row>
    <row r="35943" spans="2:6" x14ac:dyDescent="0.2">
      <c r="B35943" s="7" t="s">
        <v>36049</v>
      </c>
      <c r="F35943" s="7">
        <v>489</v>
      </c>
    </row>
    <row r="35944" spans="2:6" x14ac:dyDescent="0.2">
      <c r="B35944" s="7" t="s">
        <v>36050</v>
      </c>
      <c r="F35944" s="7">
        <v>496</v>
      </c>
    </row>
    <row r="35945" spans="2:6" x14ac:dyDescent="0.2">
      <c r="B35945" s="7" t="s">
        <v>36051</v>
      </c>
      <c r="F35945" s="7">
        <v>395</v>
      </c>
    </row>
    <row r="35946" spans="2:6" x14ac:dyDescent="0.2">
      <c r="B35946" s="7" t="s">
        <v>36052</v>
      </c>
      <c r="F35946" s="7">
        <v>476</v>
      </c>
    </row>
    <row r="35947" spans="2:6" x14ac:dyDescent="0.2">
      <c r="B35947" s="7" t="s">
        <v>36053</v>
      </c>
      <c r="F35947" s="7">
        <v>544</v>
      </c>
    </row>
    <row r="35948" spans="2:6" x14ac:dyDescent="0.2">
      <c r="B35948" s="7" t="s">
        <v>36054</v>
      </c>
      <c r="F35948" s="7">
        <v>408</v>
      </c>
    </row>
    <row r="35949" spans="2:6" x14ac:dyDescent="0.2">
      <c r="B35949" s="7" t="s">
        <v>36055</v>
      </c>
      <c r="F35949" s="7">
        <v>503</v>
      </c>
    </row>
    <row r="35950" spans="2:6" x14ac:dyDescent="0.2">
      <c r="B35950" s="7" t="s">
        <v>36056</v>
      </c>
      <c r="F35950" s="7">
        <v>509</v>
      </c>
    </row>
    <row r="35951" spans="2:6" x14ac:dyDescent="0.2">
      <c r="B35951" s="7" t="s">
        <v>36057</v>
      </c>
      <c r="F35951" s="7">
        <v>606</v>
      </c>
    </row>
    <row r="35952" spans="2:6" x14ac:dyDescent="0.2">
      <c r="B35952" s="7" t="s">
        <v>36058</v>
      </c>
      <c r="F35952" s="7">
        <v>555</v>
      </c>
    </row>
    <row r="35953" spans="2:6" x14ac:dyDescent="0.2">
      <c r="B35953" s="7" t="s">
        <v>36059</v>
      </c>
      <c r="F35953" s="7">
        <v>525</v>
      </c>
    </row>
    <row r="35954" spans="2:6" x14ac:dyDescent="0.2">
      <c r="B35954" s="7" t="s">
        <v>36060</v>
      </c>
      <c r="F35954" s="7">
        <v>438</v>
      </c>
    </row>
    <row r="35955" spans="2:6" x14ac:dyDescent="0.2">
      <c r="B35955" s="7" t="s">
        <v>36061</v>
      </c>
      <c r="F35955" s="7">
        <v>521</v>
      </c>
    </row>
    <row r="35956" spans="2:6" x14ac:dyDescent="0.2">
      <c r="B35956" s="7" t="s">
        <v>36062</v>
      </c>
      <c r="F35956" s="7">
        <v>529</v>
      </c>
    </row>
    <row r="35957" spans="2:6" x14ac:dyDescent="0.2">
      <c r="B35957" s="7" t="s">
        <v>36063</v>
      </c>
      <c r="F35957" s="7">
        <v>597</v>
      </c>
    </row>
    <row r="35958" spans="2:6" x14ac:dyDescent="0.2">
      <c r="B35958" s="7" t="s">
        <v>36064</v>
      </c>
      <c r="F35958" s="7">
        <v>494</v>
      </c>
    </row>
    <row r="35959" spans="2:6" x14ac:dyDescent="0.2">
      <c r="B35959" s="7" t="s">
        <v>36065</v>
      </c>
      <c r="F35959" s="7">
        <v>619</v>
      </c>
    </row>
    <row r="35960" spans="2:6" x14ac:dyDescent="0.2">
      <c r="B35960" s="7" t="s">
        <v>36066</v>
      </c>
      <c r="F35960" s="7">
        <v>516</v>
      </c>
    </row>
    <row r="35961" spans="2:6" x14ac:dyDescent="0.2">
      <c r="B35961" s="7" t="s">
        <v>36067</v>
      </c>
      <c r="F35961" s="7">
        <v>528</v>
      </c>
    </row>
    <row r="35962" spans="2:6" x14ac:dyDescent="0.2">
      <c r="B35962" s="7" t="s">
        <v>36068</v>
      </c>
      <c r="F35962" s="7">
        <v>589</v>
      </c>
    </row>
    <row r="35963" spans="2:6" x14ac:dyDescent="0.2">
      <c r="B35963" s="7" t="s">
        <v>36069</v>
      </c>
      <c r="F35963" s="7">
        <v>592</v>
      </c>
    </row>
    <row r="35964" spans="2:6" x14ac:dyDescent="0.2">
      <c r="B35964" s="7" t="s">
        <v>36070</v>
      </c>
      <c r="F35964" s="7">
        <v>510</v>
      </c>
    </row>
    <row r="35965" spans="2:6" x14ac:dyDescent="0.2">
      <c r="B35965" s="7" t="s">
        <v>36071</v>
      </c>
      <c r="F35965" s="7">
        <v>490</v>
      </c>
    </row>
    <row r="35966" spans="2:6" x14ac:dyDescent="0.2">
      <c r="B35966" s="7" t="s">
        <v>36072</v>
      </c>
      <c r="F35966" s="7">
        <v>555</v>
      </c>
    </row>
    <row r="35967" spans="2:6" x14ac:dyDescent="0.2">
      <c r="B35967" s="7" t="s">
        <v>36073</v>
      </c>
      <c r="F35967" s="7">
        <v>496</v>
      </c>
    </row>
    <row r="35968" spans="2:6" x14ac:dyDescent="0.2">
      <c r="B35968" s="7" t="s">
        <v>36074</v>
      </c>
      <c r="F35968" s="7">
        <v>633</v>
      </c>
    </row>
    <row r="35969" spans="2:6" x14ac:dyDescent="0.2">
      <c r="B35969" s="7" t="s">
        <v>36075</v>
      </c>
      <c r="F35969" s="7">
        <v>456</v>
      </c>
    </row>
    <row r="35970" spans="2:6" x14ac:dyDescent="0.2">
      <c r="B35970" s="7" t="s">
        <v>36076</v>
      </c>
      <c r="F35970" s="7">
        <v>485</v>
      </c>
    </row>
    <row r="35971" spans="2:6" x14ac:dyDescent="0.2">
      <c r="B35971" s="7" t="s">
        <v>36077</v>
      </c>
      <c r="F35971" s="7">
        <v>449</v>
      </c>
    </row>
    <row r="35972" spans="2:6" x14ac:dyDescent="0.2">
      <c r="B35972" s="7" t="s">
        <v>36078</v>
      </c>
      <c r="F35972" s="7">
        <v>474</v>
      </c>
    </row>
    <row r="35973" spans="2:6" x14ac:dyDescent="0.2">
      <c r="B35973" s="7" t="s">
        <v>36079</v>
      </c>
      <c r="F35973" s="7">
        <v>484</v>
      </c>
    </row>
    <row r="35974" spans="2:6" x14ac:dyDescent="0.2">
      <c r="B35974" s="7" t="s">
        <v>36080</v>
      </c>
      <c r="F35974" s="7">
        <v>647</v>
      </c>
    </row>
    <row r="35975" spans="2:6" x14ac:dyDescent="0.2">
      <c r="B35975" s="7" t="s">
        <v>36081</v>
      </c>
      <c r="F35975" s="7">
        <v>457</v>
      </c>
    </row>
    <row r="35976" spans="2:6" x14ac:dyDescent="0.2">
      <c r="B35976" s="7" t="s">
        <v>36082</v>
      </c>
      <c r="F35976" s="7">
        <v>486</v>
      </c>
    </row>
    <row r="35977" spans="2:6" x14ac:dyDescent="0.2">
      <c r="B35977" s="7" t="s">
        <v>36083</v>
      </c>
      <c r="F35977" s="7">
        <v>631</v>
      </c>
    </row>
    <row r="35978" spans="2:6" x14ac:dyDescent="0.2">
      <c r="B35978" s="7" t="s">
        <v>36084</v>
      </c>
      <c r="F35978" s="7">
        <v>548</v>
      </c>
    </row>
    <row r="35979" spans="2:6" x14ac:dyDescent="0.2">
      <c r="B35979" s="7" t="s">
        <v>36085</v>
      </c>
      <c r="F35979" s="7">
        <v>575</v>
      </c>
    </row>
    <row r="35980" spans="2:6" x14ac:dyDescent="0.2">
      <c r="B35980" s="7" t="s">
        <v>36086</v>
      </c>
      <c r="F35980" s="7">
        <v>387</v>
      </c>
    </row>
    <row r="35981" spans="2:6" x14ac:dyDescent="0.2">
      <c r="B35981" s="7" t="s">
        <v>36087</v>
      </c>
      <c r="F35981" s="7">
        <v>632</v>
      </c>
    </row>
    <row r="35982" spans="2:6" x14ac:dyDescent="0.2">
      <c r="B35982" s="7" t="s">
        <v>36088</v>
      </c>
      <c r="F35982" s="7">
        <v>500</v>
      </c>
    </row>
    <row r="35983" spans="2:6" x14ac:dyDescent="0.2">
      <c r="B35983" s="7" t="s">
        <v>36089</v>
      </c>
      <c r="F35983" s="7">
        <v>504</v>
      </c>
    </row>
    <row r="35984" spans="2:6" x14ac:dyDescent="0.2">
      <c r="B35984" s="7" t="s">
        <v>36090</v>
      </c>
      <c r="F35984" s="7">
        <v>476</v>
      </c>
    </row>
    <row r="35985" spans="2:6" x14ac:dyDescent="0.2">
      <c r="B35985" s="7" t="s">
        <v>36091</v>
      </c>
      <c r="F35985" s="7">
        <v>527</v>
      </c>
    </row>
    <row r="35986" spans="2:6" x14ac:dyDescent="0.2">
      <c r="B35986" s="7" t="s">
        <v>36092</v>
      </c>
      <c r="F35986" s="7">
        <v>343</v>
      </c>
    </row>
    <row r="35987" spans="2:6" x14ac:dyDescent="0.2">
      <c r="B35987" s="7" t="s">
        <v>36093</v>
      </c>
      <c r="F35987" s="7">
        <v>548</v>
      </c>
    </row>
    <row r="35988" spans="2:6" x14ac:dyDescent="0.2">
      <c r="B35988" s="7" t="s">
        <v>36094</v>
      </c>
      <c r="F35988" s="7">
        <v>481</v>
      </c>
    </row>
    <row r="35989" spans="2:6" x14ac:dyDescent="0.2">
      <c r="B35989" s="7" t="s">
        <v>36095</v>
      </c>
      <c r="F35989" s="7">
        <v>522</v>
      </c>
    </row>
    <row r="35990" spans="2:6" x14ac:dyDescent="0.2">
      <c r="B35990" s="7" t="s">
        <v>36096</v>
      </c>
      <c r="F35990" s="7">
        <v>434</v>
      </c>
    </row>
    <row r="35991" spans="2:6" x14ac:dyDescent="0.2">
      <c r="B35991" s="7" t="s">
        <v>36097</v>
      </c>
      <c r="F35991" s="7">
        <v>494</v>
      </c>
    </row>
    <row r="35992" spans="2:6" x14ac:dyDescent="0.2">
      <c r="B35992" s="7" t="s">
        <v>36098</v>
      </c>
      <c r="F35992" s="7">
        <v>533</v>
      </c>
    </row>
    <row r="35993" spans="2:6" x14ac:dyDescent="0.2">
      <c r="B35993" s="7" t="s">
        <v>36099</v>
      </c>
      <c r="F35993" s="7">
        <v>443</v>
      </c>
    </row>
    <row r="35994" spans="2:6" x14ac:dyDescent="0.2">
      <c r="B35994" s="7" t="s">
        <v>36100</v>
      </c>
      <c r="F35994" s="7">
        <v>558</v>
      </c>
    </row>
    <row r="35995" spans="2:6" x14ac:dyDescent="0.2">
      <c r="B35995" s="7" t="s">
        <v>36101</v>
      </c>
      <c r="F35995" s="7">
        <v>552</v>
      </c>
    </row>
    <row r="35996" spans="2:6" x14ac:dyDescent="0.2">
      <c r="B35996" s="7" t="s">
        <v>36102</v>
      </c>
      <c r="F35996" s="7">
        <v>406</v>
      </c>
    </row>
    <row r="35997" spans="2:6" x14ac:dyDescent="0.2">
      <c r="B35997" s="7" t="s">
        <v>36103</v>
      </c>
      <c r="F35997" s="7">
        <v>308</v>
      </c>
    </row>
    <row r="35998" spans="2:6" x14ac:dyDescent="0.2">
      <c r="B35998" s="7" t="s">
        <v>36104</v>
      </c>
      <c r="F35998" s="7">
        <v>504</v>
      </c>
    </row>
    <row r="35999" spans="2:6" x14ac:dyDescent="0.2">
      <c r="B35999" s="7" t="s">
        <v>36105</v>
      </c>
      <c r="F35999" s="7">
        <v>375</v>
      </c>
    </row>
    <row r="36000" spans="2:6" x14ac:dyDescent="0.2">
      <c r="B36000" s="7" t="s">
        <v>36106</v>
      </c>
      <c r="F36000" s="7">
        <v>523</v>
      </c>
    </row>
    <row r="36001" spans="2:6" x14ac:dyDescent="0.2">
      <c r="B36001" s="7" t="s">
        <v>36107</v>
      </c>
      <c r="F36001" s="7">
        <v>606</v>
      </c>
    </row>
    <row r="36002" spans="2:6" x14ac:dyDescent="0.2">
      <c r="B36002" s="7" t="s">
        <v>36108</v>
      </c>
      <c r="F36002" s="7">
        <v>440</v>
      </c>
    </row>
    <row r="36003" spans="2:6" x14ac:dyDescent="0.2">
      <c r="B36003" s="7" t="s">
        <v>36109</v>
      </c>
      <c r="F36003" s="7">
        <v>522</v>
      </c>
    </row>
    <row r="36004" spans="2:6" x14ac:dyDescent="0.2">
      <c r="B36004" s="7" t="s">
        <v>36110</v>
      </c>
      <c r="F36004" s="7">
        <v>369</v>
      </c>
    </row>
    <row r="36005" spans="2:6" x14ac:dyDescent="0.2">
      <c r="B36005" s="7" t="s">
        <v>36111</v>
      </c>
      <c r="F36005" s="7">
        <v>352</v>
      </c>
    </row>
    <row r="36006" spans="2:6" x14ac:dyDescent="0.2">
      <c r="B36006" s="7" t="s">
        <v>36112</v>
      </c>
      <c r="F36006" s="7">
        <v>300</v>
      </c>
    </row>
    <row r="36007" spans="2:6" x14ac:dyDescent="0.2">
      <c r="B36007" s="7" t="s">
        <v>36113</v>
      </c>
      <c r="F36007" s="7">
        <v>330</v>
      </c>
    </row>
    <row r="36008" spans="2:6" x14ac:dyDescent="0.2">
      <c r="B36008" s="7" t="s">
        <v>36114</v>
      </c>
      <c r="F36008" s="7">
        <v>374</v>
      </c>
    </row>
    <row r="36009" spans="2:6" x14ac:dyDescent="0.2">
      <c r="B36009" s="7" t="s">
        <v>36115</v>
      </c>
      <c r="F36009" s="7">
        <v>218</v>
      </c>
    </row>
    <row r="36010" spans="2:6" x14ac:dyDescent="0.2">
      <c r="B36010" s="7" t="s">
        <v>36116</v>
      </c>
      <c r="F36010" s="7">
        <v>426</v>
      </c>
    </row>
    <row r="36011" spans="2:6" x14ac:dyDescent="0.2">
      <c r="B36011" s="7" t="s">
        <v>36117</v>
      </c>
      <c r="F36011" s="7">
        <v>284</v>
      </c>
    </row>
    <row r="36012" spans="2:6" x14ac:dyDescent="0.2">
      <c r="B36012" s="7" t="s">
        <v>36118</v>
      </c>
      <c r="F36012" s="7">
        <v>206</v>
      </c>
    </row>
    <row r="36013" spans="2:6" x14ac:dyDescent="0.2">
      <c r="B36013" s="7" t="s">
        <v>36119</v>
      </c>
      <c r="F36013" s="7">
        <v>198</v>
      </c>
    </row>
    <row r="36014" spans="2:6" x14ac:dyDescent="0.2">
      <c r="B36014" s="7" t="s">
        <v>36120</v>
      </c>
      <c r="F36014" s="7">
        <v>0</v>
      </c>
    </row>
    <row r="36015" spans="2:6" x14ac:dyDescent="0.2">
      <c r="B36015" s="7" t="s">
        <v>36121</v>
      </c>
      <c r="F36015" s="7">
        <v>429</v>
      </c>
    </row>
    <row r="36016" spans="2:6" x14ac:dyDescent="0.2">
      <c r="B36016" s="7" t="s">
        <v>36122</v>
      </c>
      <c r="F36016" s="7">
        <v>298</v>
      </c>
    </row>
    <row r="36017" spans="2:6" x14ac:dyDescent="0.2">
      <c r="B36017" s="7" t="s">
        <v>36123</v>
      </c>
      <c r="F36017" s="7">
        <v>296</v>
      </c>
    </row>
    <row r="36018" spans="2:6" x14ac:dyDescent="0.2">
      <c r="B36018" s="7" t="s">
        <v>36124</v>
      </c>
      <c r="F36018" s="7">
        <v>447</v>
      </c>
    </row>
    <row r="36019" spans="2:6" x14ac:dyDescent="0.2">
      <c r="B36019" s="7" t="s">
        <v>36125</v>
      </c>
      <c r="F36019" s="7">
        <v>310</v>
      </c>
    </row>
    <row r="36020" spans="2:6" x14ac:dyDescent="0.2">
      <c r="B36020" s="7" t="s">
        <v>36126</v>
      </c>
      <c r="F36020" s="7">
        <v>202</v>
      </c>
    </row>
    <row r="36021" spans="2:6" x14ac:dyDescent="0.2">
      <c r="B36021" s="7" t="s">
        <v>36127</v>
      </c>
      <c r="F36021" s="7">
        <v>329</v>
      </c>
    </row>
    <row r="36022" spans="2:6" x14ac:dyDescent="0.2">
      <c r="B36022" s="7" t="s">
        <v>36128</v>
      </c>
      <c r="F36022" s="7">
        <v>369</v>
      </c>
    </row>
    <row r="36023" spans="2:6" x14ac:dyDescent="0.2">
      <c r="B36023" s="7" t="s">
        <v>36129</v>
      </c>
      <c r="F36023" s="7">
        <v>294</v>
      </c>
    </row>
    <row r="36024" spans="2:6" x14ac:dyDescent="0.2">
      <c r="B36024" s="7" t="s">
        <v>36130</v>
      </c>
      <c r="F36024" s="7">
        <v>419</v>
      </c>
    </row>
    <row r="36025" spans="2:6" x14ac:dyDescent="0.2">
      <c r="B36025" s="7" t="s">
        <v>36131</v>
      </c>
      <c r="F36025" s="7">
        <v>377</v>
      </c>
    </row>
    <row r="36026" spans="2:6" x14ac:dyDescent="0.2">
      <c r="B36026" s="7" t="s">
        <v>36132</v>
      </c>
      <c r="F36026" s="7">
        <v>251</v>
      </c>
    </row>
    <row r="36027" spans="2:6" x14ac:dyDescent="0.2">
      <c r="B36027" s="7" t="s">
        <v>36133</v>
      </c>
      <c r="F36027" s="7">
        <v>309</v>
      </c>
    </row>
    <row r="36028" spans="2:6" x14ac:dyDescent="0.2">
      <c r="B36028" s="7" t="s">
        <v>36134</v>
      </c>
      <c r="F36028" s="7">
        <v>190</v>
      </c>
    </row>
    <row r="36029" spans="2:6" x14ac:dyDescent="0.2">
      <c r="B36029" s="7" t="s">
        <v>36135</v>
      </c>
      <c r="F36029" s="7">
        <v>194</v>
      </c>
    </row>
    <row r="36030" spans="2:6" x14ac:dyDescent="0.2">
      <c r="B36030" s="7" t="s">
        <v>36136</v>
      </c>
      <c r="F36030" s="7">
        <v>289</v>
      </c>
    </row>
    <row r="36031" spans="2:6" x14ac:dyDescent="0.2">
      <c r="B36031" s="7" t="s">
        <v>36137</v>
      </c>
      <c r="F36031" s="7">
        <v>232</v>
      </c>
    </row>
    <row r="36032" spans="2:6" x14ac:dyDescent="0.2">
      <c r="B36032" s="7" t="s">
        <v>36138</v>
      </c>
      <c r="F36032" s="7">
        <v>262</v>
      </c>
    </row>
    <row r="36033" spans="2:6" x14ac:dyDescent="0.2">
      <c r="B36033" s="7" t="s">
        <v>36139</v>
      </c>
      <c r="F36033" s="7">
        <v>300</v>
      </c>
    </row>
    <row r="36034" spans="2:6" x14ac:dyDescent="0.2">
      <c r="B36034" s="7" t="s">
        <v>36140</v>
      </c>
      <c r="F36034" s="7">
        <v>286</v>
      </c>
    </row>
    <row r="36035" spans="2:6" x14ac:dyDescent="0.2">
      <c r="B36035" s="7" t="s">
        <v>36141</v>
      </c>
      <c r="F36035" s="7">
        <v>344</v>
      </c>
    </row>
    <row r="36036" spans="2:6" x14ac:dyDescent="0.2">
      <c r="B36036" s="7" t="s">
        <v>36142</v>
      </c>
      <c r="F36036" s="7">
        <v>309</v>
      </c>
    </row>
    <row r="36037" spans="2:6" x14ac:dyDescent="0.2">
      <c r="B36037" s="7" t="s">
        <v>36143</v>
      </c>
      <c r="F36037" s="7">
        <v>279</v>
      </c>
    </row>
    <row r="36038" spans="2:6" x14ac:dyDescent="0.2">
      <c r="B36038" s="7" t="s">
        <v>36144</v>
      </c>
      <c r="F36038" s="7">
        <v>282</v>
      </c>
    </row>
    <row r="36039" spans="2:6" x14ac:dyDescent="0.2">
      <c r="B36039" s="7" t="s">
        <v>36145</v>
      </c>
      <c r="F36039" s="7">
        <v>199</v>
      </c>
    </row>
    <row r="36040" spans="2:6" x14ac:dyDescent="0.2">
      <c r="B36040" s="7" t="s">
        <v>36146</v>
      </c>
      <c r="F36040" s="7">
        <v>384</v>
      </c>
    </row>
    <row r="36041" spans="2:6" x14ac:dyDescent="0.2">
      <c r="B36041" s="7" t="s">
        <v>36147</v>
      </c>
      <c r="F36041" s="7">
        <v>245</v>
      </c>
    </row>
    <row r="36042" spans="2:6" x14ac:dyDescent="0.2">
      <c r="B36042" s="7" t="s">
        <v>36148</v>
      </c>
      <c r="F36042" s="7">
        <v>428</v>
      </c>
    </row>
    <row r="36043" spans="2:6" x14ac:dyDescent="0.2">
      <c r="B36043" s="7" t="s">
        <v>36149</v>
      </c>
      <c r="F36043" s="7">
        <v>322</v>
      </c>
    </row>
    <row r="36044" spans="2:6" x14ac:dyDescent="0.2">
      <c r="B36044" s="7" t="s">
        <v>36150</v>
      </c>
      <c r="F36044" s="7">
        <v>326</v>
      </c>
    </row>
    <row r="36045" spans="2:6" x14ac:dyDescent="0.2">
      <c r="B36045" s="7" t="s">
        <v>36151</v>
      </c>
      <c r="F36045" s="7">
        <v>268</v>
      </c>
    </row>
    <row r="36046" spans="2:6" x14ac:dyDescent="0.2">
      <c r="B36046" s="7" t="s">
        <v>36152</v>
      </c>
      <c r="F36046" s="7">
        <v>270</v>
      </c>
    </row>
    <row r="36047" spans="2:6" x14ac:dyDescent="0.2">
      <c r="B36047" s="7" t="s">
        <v>36153</v>
      </c>
      <c r="F36047" s="7">
        <v>353</v>
      </c>
    </row>
    <row r="36048" spans="2:6" x14ac:dyDescent="0.2">
      <c r="B36048" s="7" t="s">
        <v>36154</v>
      </c>
      <c r="F36048" s="7">
        <v>288</v>
      </c>
    </row>
    <row r="36049" spans="2:6" x14ac:dyDescent="0.2">
      <c r="B36049" s="7" t="s">
        <v>36155</v>
      </c>
      <c r="F36049" s="7">
        <v>371</v>
      </c>
    </row>
    <row r="36050" spans="2:6" x14ac:dyDescent="0.2">
      <c r="B36050" s="7" t="s">
        <v>36156</v>
      </c>
      <c r="F36050" s="7">
        <v>350</v>
      </c>
    </row>
    <row r="36051" spans="2:6" x14ac:dyDescent="0.2">
      <c r="B36051" s="7" t="s">
        <v>36157</v>
      </c>
      <c r="F36051" s="7">
        <v>389</v>
      </c>
    </row>
    <row r="36052" spans="2:6" x14ac:dyDescent="0.2">
      <c r="B36052" s="7" t="s">
        <v>36158</v>
      </c>
      <c r="F36052" s="7">
        <v>315</v>
      </c>
    </row>
    <row r="36053" spans="2:6" x14ac:dyDescent="0.2">
      <c r="B36053" s="7" t="s">
        <v>36159</v>
      </c>
      <c r="F36053" s="7">
        <v>401</v>
      </c>
    </row>
    <row r="36054" spans="2:6" x14ac:dyDescent="0.2">
      <c r="B36054" s="7" t="s">
        <v>36160</v>
      </c>
      <c r="F36054" s="7">
        <v>411</v>
      </c>
    </row>
    <row r="36055" spans="2:6" x14ac:dyDescent="0.2">
      <c r="B36055" s="7" t="s">
        <v>36161</v>
      </c>
      <c r="F36055" s="7">
        <v>332</v>
      </c>
    </row>
    <row r="36056" spans="2:6" x14ac:dyDescent="0.2">
      <c r="B36056" s="7" t="s">
        <v>36162</v>
      </c>
      <c r="F36056" s="7">
        <v>362</v>
      </c>
    </row>
    <row r="36057" spans="2:6" x14ac:dyDescent="0.2">
      <c r="B36057" s="7" t="s">
        <v>36163</v>
      </c>
      <c r="F36057" s="7">
        <v>455</v>
      </c>
    </row>
    <row r="36058" spans="2:6" x14ac:dyDescent="0.2">
      <c r="B36058" s="7" t="s">
        <v>36164</v>
      </c>
      <c r="F36058" s="7">
        <v>263</v>
      </c>
    </row>
    <row r="36059" spans="2:6" x14ac:dyDescent="0.2">
      <c r="B36059" s="7" t="s">
        <v>36165</v>
      </c>
      <c r="F36059" s="7">
        <v>349</v>
      </c>
    </row>
    <row r="36060" spans="2:6" x14ac:dyDescent="0.2">
      <c r="B36060" s="7" t="s">
        <v>36166</v>
      </c>
      <c r="F36060" s="7">
        <v>412</v>
      </c>
    </row>
    <row r="36061" spans="2:6" x14ac:dyDescent="0.2">
      <c r="B36061" s="7" t="s">
        <v>36167</v>
      </c>
      <c r="F36061" s="7">
        <v>416</v>
      </c>
    </row>
    <row r="36062" spans="2:6" x14ac:dyDescent="0.2">
      <c r="B36062" s="7" t="s">
        <v>36168</v>
      </c>
      <c r="F36062" s="7">
        <v>411</v>
      </c>
    </row>
    <row r="36063" spans="2:6" x14ac:dyDescent="0.2">
      <c r="B36063" s="7" t="s">
        <v>36169</v>
      </c>
      <c r="F36063" s="7">
        <v>367</v>
      </c>
    </row>
    <row r="36064" spans="2:6" x14ac:dyDescent="0.2">
      <c r="B36064" s="7" t="s">
        <v>36170</v>
      </c>
      <c r="F36064" s="7">
        <v>294</v>
      </c>
    </row>
    <row r="36065" spans="2:6" x14ac:dyDescent="0.2">
      <c r="B36065" s="7" t="s">
        <v>36171</v>
      </c>
      <c r="F36065" s="7">
        <v>373</v>
      </c>
    </row>
    <row r="36066" spans="2:6" x14ac:dyDescent="0.2">
      <c r="B36066" s="7" t="s">
        <v>36172</v>
      </c>
      <c r="F36066" s="7">
        <v>319</v>
      </c>
    </row>
    <row r="36067" spans="2:6" x14ac:dyDescent="0.2">
      <c r="B36067" s="7" t="s">
        <v>36173</v>
      </c>
      <c r="F36067" s="7">
        <v>258</v>
      </c>
    </row>
    <row r="36068" spans="2:6" x14ac:dyDescent="0.2">
      <c r="B36068" s="7" t="s">
        <v>36174</v>
      </c>
      <c r="F36068" s="7">
        <v>418</v>
      </c>
    </row>
    <row r="36069" spans="2:6" x14ac:dyDescent="0.2">
      <c r="B36069" s="7" t="s">
        <v>36175</v>
      </c>
      <c r="F36069" s="7">
        <v>367</v>
      </c>
    </row>
    <row r="36070" spans="2:6" x14ac:dyDescent="0.2">
      <c r="B36070" s="7" t="s">
        <v>36176</v>
      </c>
      <c r="F36070" s="7">
        <v>368</v>
      </c>
    </row>
    <row r="36071" spans="2:6" x14ac:dyDescent="0.2">
      <c r="B36071" s="7" t="s">
        <v>36177</v>
      </c>
      <c r="F36071" s="7">
        <v>323</v>
      </c>
    </row>
    <row r="36072" spans="2:6" x14ac:dyDescent="0.2">
      <c r="B36072" s="7" t="s">
        <v>36178</v>
      </c>
      <c r="F36072" s="7">
        <v>299</v>
      </c>
    </row>
    <row r="36073" spans="2:6" x14ac:dyDescent="0.2">
      <c r="B36073" s="7" t="s">
        <v>36179</v>
      </c>
      <c r="F36073" s="7">
        <v>359</v>
      </c>
    </row>
    <row r="36074" spans="2:6" x14ac:dyDescent="0.2">
      <c r="B36074" s="7" t="s">
        <v>36180</v>
      </c>
      <c r="F36074" s="7">
        <v>380</v>
      </c>
    </row>
    <row r="36075" spans="2:6" x14ac:dyDescent="0.2">
      <c r="B36075" s="7" t="s">
        <v>36181</v>
      </c>
      <c r="F36075" s="7">
        <v>327</v>
      </c>
    </row>
    <row r="36076" spans="2:6" x14ac:dyDescent="0.2">
      <c r="B36076" s="7" t="s">
        <v>36182</v>
      </c>
      <c r="F36076" s="7">
        <v>271</v>
      </c>
    </row>
    <row r="36077" spans="2:6" x14ac:dyDescent="0.2">
      <c r="B36077" s="7" t="s">
        <v>36183</v>
      </c>
      <c r="F36077" s="7">
        <v>390</v>
      </c>
    </row>
    <row r="36078" spans="2:6" x14ac:dyDescent="0.2">
      <c r="B36078" s="7" t="s">
        <v>36184</v>
      </c>
      <c r="F36078" s="7">
        <v>405</v>
      </c>
    </row>
    <row r="36079" spans="2:6" x14ac:dyDescent="0.2">
      <c r="B36079" s="7" t="s">
        <v>36185</v>
      </c>
      <c r="F36079" s="7">
        <v>296</v>
      </c>
    </row>
    <row r="36080" spans="2:6" x14ac:dyDescent="0.2">
      <c r="B36080" s="7" t="s">
        <v>36186</v>
      </c>
      <c r="F36080" s="7">
        <v>274</v>
      </c>
    </row>
    <row r="36081" spans="2:6" x14ac:dyDescent="0.2">
      <c r="B36081" s="7" t="s">
        <v>36187</v>
      </c>
      <c r="F36081" s="7">
        <v>359</v>
      </c>
    </row>
    <row r="36082" spans="2:6" x14ac:dyDescent="0.2">
      <c r="B36082" s="7" t="s">
        <v>36188</v>
      </c>
      <c r="F36082" s="7">
        <v>376</v>
      </c>
    </row>
    <row r="36083" spans="2:6" x14ac:dyDescent="0.2">
      <c r="B36083" s="7" t="s">
        <v>36189</v>
      </c>
      <c r="F36083" s="7">
        <v>408</v>
      </c>
    </row>
    <row r="36084" spans="2:6" x14ac:dyDescent="0.2">
      <c r="B36084" s="7" t="s">
        <v>36190</v>
      </c>
      <c r="F36084" s="7">
        <v>423</v>
      </c>
    </row>
    <row r="36085" spans="2:6" x14ac:dyDescent="0.2">
      <c r="B36085" s="7" t="s">
        <v>36191</v>
      </c>
      <c r="F36085" s="7">
        <v>349</v>
      </c>
    </row>
    <row r="36086" spans="2:6" x14ac:dyDescent="0.2">
      <c r="B36086" s="7" t="s">
        <v>36192</v>
      </c>
      <c r="F36086" s="7">
        <v>295</v>
      </c>
    </row>
    <row r="36087" spans="2:6" x14ac:dyDescent="0.2">
      <c r="B36087" s="7" t="s">
        <v>36193</v>
      </c>
      <c r="F36087" s="7">
        <v>405</v>
      </c>
    </row>
    <row r="36088" spans="2:6" x14ac:dyDescent="0.2">
      <c r="B36088" s="7" t="s">
        <v>36194</v>
      </c>
      <c r="F36088" s="7">
        <v>451</v>
      </c>
    </row>
    <row r="36089" spans="2:6" x14ac:dyDescent="0.2">
      <c r="B36089" s="7" t="s">
        <v>36195</v>
      </c>
      <c r="F36089" s="7">
        <v>366</v>
      </c>
    </row>
    <row r="36090" spans="2:6" x14ac:dyDescent="0.2">
      <c r="B36090" s="7" t="s">
        <v>36196</v>
      </c>
      <c r="F36090" s="7">
        <v>348</v>
      </c>
    </row>
    <row r="36091" spans="2:6" x14ac:dyDescent="0.2">
      <c r="B36091" s="7" t="s">
        <v>36197</v>
      </c>
      <c r="F36091" s="7">
        <v>341</v>
      </c>
    </row>
    <row r="36092" spans="2:6" x14ac:dyDescent="0.2">
      <c r="B36092" s="7" t="s">
        <v>36198</v>
      </c>
      <c r="F36092" s="7">
        <v>350</v>
      </c>
    </row>
    <row r="36093" spans="2:6" x14ac:dyDescent="0.2">
      <c r="B36093" s="7" t="s">
        <v>36199</v>
      </c>
      <c r="F36093" s="7">
        <v>286</v>
      </c>
    </row>
    <row r="36094" spans="2:6" x14ac:dyDescent="0.2">
      <c r="B36094" s="7" t="s">
        <v>36200</v>
      </c>
      <c r="F36094" s="7">
        <v>418</v>
      </c>
    </row>
    <row r="36095" spans="2:6" x14ac:dyDescent="0.2">
      <c r="B36095" s="7" t="s">
        <v>36201</v>
      </c>
      <c r="F36095" s="7">
        <v>359</v>
      </c>
    </row>
    <row r="36096" spans="2:6" x14ac:dyDescent="0.2">
      <c r="B36096" s="7" t="s">
        <v>36202</v>
      </c>
      <c r="F36096" s="7">
        <v>354</v>
      </c>
    </row>
    <row r="36097" spans="2:6" x14ac:dyDescent="0.2">
      <c r="B36097" s="7" t="s">
        <v>36203</v>
      </c>
      <c r="F36097" s="7">
        <v>186</v>
      </c>
    </row>
    <row r="36098" spans="2:6" x14ac:dyDescent="0.2">
      <c r="B36098" s="7" t="s">
        <v>36204</v>
      </c>
      <c r="F36098" s="7">
        <v>282</v>
      </c>
    </row>
    <row r="36099" spans="2:6" x14ac:dyDescent="0.2">
      <c r="B36099" s="7" t="s">
        <v>36205</v>
      </c>
      <c r="F36099" s="7">
        <v>268</v>
      </c>
    </row>
    <row r="36100" spans="2:6" x14ac:dyDescent="0.2">
      <c r="B36100" s="7" t="s">
        <v>36206</v>
      </c>
      <c r="F36100" s="7">
        <v>383</v>
      </c>
    </row>
    <row r="36101" spans="2:6" x14ac:dyDescent="0.2">
      <c r="B36101" s="7" t="s">
        <v>36207</v>
      </c>
      <c r="F36101" s="7">
        <v>331</v>
      </c>
    </row>
    <row r="36102" spans="2:6" x14ac:dyDescent="0.2">
      <c r="B36102" s="7" t="s">
        <v>36208</v>
      </c>
      <c r="F36102" s="7">
        <v>387</v>
      </c>
    </row>
    <row r="36103" spans="2:6" x14ac:dyDescent="0.2">
      <c r="B36103" s="7" t="s">
        <v>36209</v>
      </c>
      <c r="F36103" s="7">
        <v>275</v>
      </c>
    </row>
    <row r="36104" spans="2:6" x14ac:dyDescent="0.2">
      <c r="B36104" s="7" t="s">
        <v>36210</v>
      </c>
      <c r="F36104" s="7">
        <v>400</v>
      </c>
    </row>
    <row r="36105" spans="2:6" x14ac:dyDescent="0.2">
      <c r="B36105" s="7" t="s">
        <v>36211</v>
      </c>
      <c r="F36105" s="7">
        <v>410</v>
      </c>
    </row>
    <row r="36106" spans="2:6" x14ac:dyDescent="0.2">
      <c r="B36106" s="7" t="s">
        <v>36212</v>
      </c>
      <c r="F36106" s="7">
        <v>409</v>
      </c>
    </row>
    <row r="36107" spans="2:6" x14ac:dyDescent="0.2">
      <c r="B36107" s="7" t="s">
        <v>36213</v>
      </c>
      <c r="F36107" s="7">
        <v>448</v>
      </c>
    </row>
    <row r="36108" spans="2:6" x14ac:dyDescent="0.2">
      <c r="B36108" s="7" t="s">
        <v>36214</v>
      </c>
      <c r="F36108" s="7">
        <v>360</v>
      </c>
    </row>
    <row r="36109" spans="2:6" x14ac:dyDescent="0.2">
      <c r="B36109" s="7" t="s">
        <v>36215</v>
      </c>
      <c r="F36109" s="7">
        <v>242</v>
      </c>
    </row>
    <row r="36110" spans="2:6" x14ac:dyDescent="0.2">
      <c r="B36110" s="7" t="s">
        <v>36216</v>
      </c>
      <c r="F36110" s="7">
        <v>366</v>
      </c>
    </row>
    <row r="36111" spans="2:6" x14ac:dyDescent="0.2">
      <c r="B36111" s="7" t="s">
        <v>36217</v>
      </c>
      <c r="F36111" s="7">
        <v>339</v>
      </c>
    </row>
    <row r="36112" spans="2:6" x14ac:dyDescent="0.2">
      <c r="B36112" s="7" t="s">
        <v>36218</v>
      </c>
      <c r="F36112" s="7">
        <v>216</v>
      </c>
    </row>
    <row r="36113" spans="2:6" x14ac:dyDescent="0.2">
      <c r="B36113" s="7" t="s">
        <v>36219</v>
      </c>
      <c r="F36113" s="7">
        <v>250</v>
      </c>
    </row>
    <row r="36114" spans="2:6" x14ac:dyDescent="0.2">
      <c r="B36114" s="7" t="s">
        <v>36220</v>
      </c>
      <c r="F36114" s="7">
        <v>0</v>
      </c>
    </row>
    <row r="36115" spans="2:6" x14ac:dyDescent="0.2">
      <c r="B36115" s="7" t="s">
        <v>36221</v>
      </c>
      <c r="F36115" s="7">
        <v>442</v>
      </c>
    </row>
    <row r="36116" spans="2:6" x14ac:dyDescent="0.2">
      <c r="B36116" s="7" t="s">
        <v>36222</v>
      </c>
      <c r="F36116" s="7">
        <v>393</v>
      </c>
    </row>
    <row r="36117" spans="2:6" x14ac:dyDescent="0.2">
      <c r="B36117" s="7" t="s">
        <v>36223</v>
      </c>
      <c r="F36117" s="7">
        <v>425</v>
      </c>
    </row>
    <row r="36118" spans="2:6" x14ac:dyDescent="0.2">
      <c r="B36118" s="7" t="s">
        <v>36224</v>
      </c>
      <c r="F36118" s="7">
        <v>458</v>
      </c>
    </row>
    <row r="36119" spans="2:6" x14ac:dyDescent="0.2">
      <c r="B36119" s="7" t="s">
        <v>36225</v>
      </c>
      <c r="F36119" s="7">
        <v>290</v>
      </c>
    </row>
    <row r="36120" spans="2:6" x14ac:dyDescent="0.2">
      <c r="B36120" s="7" t="s">
        <v>36226</v>
      </c>
      <c r="F36120" s="7">
        <v>184</v>
      </c>
    </row>
    <row r="36121" spans="2:6" x14ac:dyDescent="0.2">
      <c r="B36121" s="7" t="s">
        <v>36227</v>
      </c>
      <c r="F36121" s="7">
        <v>339</v>
      </c>
    </row>
    <row r="36122" spans="2:6" x14ac:dyDescent="0.2">
      <c r="B36122" s="7" t="s">
        <v>36228</v>
      </c>
      <c r="F36122" s="7">
        <v>375</v>
      </c>
    </row>
    <row r="36123" spans="2:6" x14ac:dyDescent="0.2">
      <c r="B36123" s="7" t="s">
        <v>36229</v>
      </c>
      <c r="F36123" s="7">
        <v>302</v>
      </c>
    </row>
    <row r="36124" spans="2:6" x14ac:dyDescent="0.2">
      <c r="B36124" s="7" t="s">
        <v>36230</v>
      </c>
      <c r="F36124" s="7">
        <v>443</v>
      </c>
    </row>
    <row r="36125" spans="2:6" x14ac:dyDescent="0.2">
      <c r="B36125" s="7" t="s">
        <v>36231</v>
      </c>
      <c r="F36125" s="7">
        <v>387</v>
      </c>
    </row>
    <row r="36126" spans="2:6" x14ac:dyDescent="0.2">
      <c r="B36126" s="7" t="s">
        <v>36232</v>
      </c>
      <c r="F36126" s="7">
        <v>337</v>
      </c>
    </row>
    <row r="36127" spans="2:6" x14ac:dyDescent="0.2">
      <c r="B36127" s="7" t="s">
        <v>36233</v>
      </c>
      <c r="F36127" s="7">
        <v>345</v>
      </c>
    </row>
    <row r="36128" spans="2:6" x14ac:dyDescent="0.2">
      <c r="B36128" s="7" t="s">
        <v>36234</v>
      </c>
      <c r="F36128" s="7">
        <v>221</v>
      </c>
    </row>
    <row r="36129" spans="2:6" x14ac:dyDescent="0.2">
      <c r="B36129" s="7" t="s">
        <v>36235</v>
      </c>
      <c r="F36129" s="7">
        <v>323</v>
      </c>
    </row>
    <row r="36130" spans="2:6" x14ac:dyDescent="0.2">
      <c r="B36130" s="7" t="s">
        <v>36236</v>
      </c>
      <c r="F36130" s="7">
        <v>262</v>
      </c>
    </row>
    <row r="36131" spans="2:6" x14ac:dyDescent="0.2">
      <c r="B36131" s="7" t="s">
        <v>36237</v>
      </c>
      <c r="F36131" s="7">
        <v>313</v>
      </c>
    </row>
    <row r="36132" spans="2:6" x14ac:dyDescent="0.2">
      <c r="B36132" s="7" t="s">
        <v>36238</v>
      </c>
      <c r="F36132" s="7">
        <v>330</v>
      </c>
    </row>
    <row r="36133" spans="2:6" x14ac:dyDescent="0.2">
      <c r="B36133" s="7" t="s">
        <v>36239</v>
      </c>
      <c r="F36133" s="7">
        <v>388</v>
      </c>
    </row>
    <row r="36134" spans="2:6" x14ac:dyDescent="0.2">
      <c r="B36134" s="7" t="s">
        <v>36240</v>
      </c>
      <c r="F36134" s="7">
        <v>319</v>
      </c>
    </row>
    <row r="36135" spans="2:6" x14ac:dyDescent="0.2">
      <c r="B36135" s="7" t="s">
        <v>36241</v>
      </c>
      <c r="F36135" s="7">
        <v>353</v>
      </c>
    </row>
    <row r="36136" spans="2:6" x14ac:dyDescent="0.2">
      <c r="B36136" s="7" t="s">
        <v>36242</v>
      </c>
      <c r="F36136" s="7">
        <v>369</v>
      </c>
    </row>
    <row r="36137" spans="2:6" x14ac:dyDescent="0.2">
      <c r="B36137" s="7" t="s">
        <v>36243</v>
      </c>
      <c r="F36137" s="7">
        <v>434</v>
      </c>
    </row>
    <row r="36138" spans="2:6" x14ac:dyDescent="0.2">
      <c r="B36138" s="7" t="s">
        <v>36244</v>
      </c>
      <c r="F36138" s="7">
        <v>333</v>
      </c>
    </row>
    <row r="36139" spans="2:6" x14ac:dyDescent="0.2">
      <c r="B36139" s="7" t="s">
        <v>36245</v>
      </c>
      <c r="F36139" s="7">
        <v>185</v>
      </c>
    </row>
    <row r="36140" spans="2:6" x14ac:dyDescent="0.2">
      <c r="B36140" s="7" t="s">
        <v>36246</v>
      </c>
      <c r="F36140" s="7">
        <v>382</v>
      </c>
    </row>
    <row r="36141" spans="2:6" x14ac:dyDescent="0.2">
      <c r="B36141" s="7" t="s">
        <v>36247</v>
      </c>
      <c r="F36141" s="7">
        <v>178</v>
      </c>
    </row>
    <row r="36142" spans="2:6" x14ac:dyDescent="0.2">
      <c r="B36142" s="7" t="s">
        <v>36248</v>
      </c>
      <c r="F36142" s="7">
        <v>427</v>
      </c>
    </row>
    <row r="36143" spans="2:6" x14ac:dyDescent="0.2">
      <c r="B36143" s="7" t="s">
        <v>36249</v>
      </c>
      <c r="F36143" s="7">
        <v>371</v>
      </c>
    </row>
    <row r="36144" spans="2:6" x14ac:dyDescent="0.2">
      <c r="B36144" s="7" t="s">
        <v>36250</v>
      </c>
      <c r="F36144" s="7">
        <v>322</v>
      </c>
    </row>
    <row r="36145" spans="2:6" x14ac:dyDescent="0.2">
      <c r="B36145" s="7" t="s">
        <v>36251</v>
      </c>
      <c r="F36145" s="7">
        <v>300</v>
      </c>
    </row>
    <row r="36146" spans="2:6" x14ac:dyDescent="0.2">
      <c r="B36146" s="7" t="s">
        <v>36252</v>
      </c>
      <c r="F36146" s="7">
        <v>368</v>
      </c>
    </row>
    <row r="36147" spans="2:6" x14ac:dyDescent="0.2">
      <c r="B36147" s="7" t="s">
        <v>36253</v>
      </c>
      <c r="F36147" s="7">
        <v>317</v>
      </c>
    </row>
    <row r="36148" spans="2:6" x14ac:dyDescent="0.2">
      <c r="B36148" s="7" t="s">
        <v>36254</v>
      </c>
      <c r="F36148" s="7">
        <v>364</v>
      </c>
    </row>
    <row r="36149" spans="2:6" x14ac:dyDescent="0.2">
      <c r="B36149" s="7" t="s">
        <v>36255</v>
      </c>
      <c r="F36149" s="7">
        <v>387</v>
      </c>
    </row>
    <row r="36150" spans="2:6" x14ac:dyDescent="0.2">
      <c r="B36150" s="7" t="s">
        <v>36256</v>
      </c>
      <c r="F36150" s="7">
        <v>402</v>
      </c>
    </row>
    <row r="36151" spans="2:6" x14ac:dyDescent="0.2">
      <c r="B36151" s="7" t="s">
        <v>36257</v>
      </c>
      <c r="F36151" s="7">
        <v>398</v>
      </c>
    </row>
    <row r="36152" spans="2:6" x14ac:dyDescent="0.2">
      <c r="B36152" s="7" t="s">
        <v>36258</v>
      </c>
      <c r="F36152" s="7">
        <v>410</v>
      </c>
    </row>
    <row r="36153" spans="2:6" x14ac:dyDescent="0.2">
      <c r="B36153" s="7" t="s">
        <v>36259</v>
      </c>
      <c r="F36153" s="7">
        <v>537</v>
      </c>
    </row>
    <row r="36154" spans="2:6" x14ac:dyDescent="0.2">
      <c r="B36154" s="7" t="s">
        <v>36260</v>
      </c>
      <c r="F36154" s="7">
        <v>356</v>
      </c>
    </row>
    <row r="36155" spans="2:6" x14ac:dyDescent="0.2">
      <c r="B36155" s="7" t="s">
        <v>36261</v>
      </c>
      <c r="F36155" s="7">
        <v>434</v>
      </c>
    </row>
    <row r="36156" spans="2:6" x14ac:dyDescent="0.2">
      <c r="B36156" s="7" t="s">
        <v>36262</v>
      </c>
      <c r="F36156" s="7">
        <v>366</v>
      </c>
    </row>
    <row r="36157" spans="2:6" x14ac:dyDescent="0.2">
      <c r="B36157" s="7" t="s">
        <v>36263</v>
      </c>
      <c r="F36157" s="7">
        <v>528</v>
      </c>
    </row>
    <row r="36158" spans="2:6" x14ac:dyDescent="0.2">
      <c r="B36158" s="7" t="s">
        <v>36264</v>
      </c>
      <c r="F36158" s="7">
        <v>354</v>
      </c>
    </row>
    <row r="36159" spans="2:6" x14ac:dyDescent="0.2">
      <c r="B36159" s="7" t="s">
        <v>36265</v>
      </c>
      <c r="F36159" s="7">
        <v>422</v>
      </c>
    </row>
    <row r="36160" spans="2:6" x14ac:dyDescent="0.2">
      <c r="B36160" s="7" t="s">
        <v>36266</v>
      </c>
      <c r="F36160" s="7">
        <v>464</v>
      </c>
    </row>
    <row r="36161" spans="2:6" x14ac:dyDescent="0.2">
      <c r="B36161" s="7" t="s">
        <v>36267</v>
      </c>
      <c r="F36161" s="7">
        <v>446</v>
      </c>
    </row>
    <row r="36162" spans="2:6" x14ac:dyDescent="0.2">
      <c r="B36162" s="7" t="s">
        <v>36268</v>
      </c>
      <c r="F36162" s="7">
        <v>362</v>
      </c>
    </row>
    <row r="36163" spans="2:6" x14ac:dyDescent="0.2">
      <c r="B36163" s="7" t="s">
        <v>36269</v>
      </c>
      <c r="F36163" s="7">
        <v>408</v>
      </c>
    </row>
    <row r="36164" spans="2:6" x14ac:dyDescent="0.2">
      <c r="B36164" s="7" t="s">
        <v>36270</v>
      </c>
      <c r="F36164" s="7">
        <v>363</v>
      </c>
    </row>
    <row r="36165" spans="2:6" x14ac:dyDescent="0.2">
      <c r="B36165" s="7" t="s">
        <v>36271</v>
      </c>
      <c r="F36165" s="7">
        <v>369</v>
      </c>
    </row>
    <row r="36166" spans="2:6" x14ac:dyDescent="0.2">
      <c r="B36166" s="7" t="s">
        <v>36272</v>
      </c>
      <c r="F36166" s="7">
        <v>383</v>
      </c>
    </row>
    <row r="36167" spans="2:6" x14ac:dyDescent="0.2">
      <c r="B36167" s="7" t="s">
        <v>36273</v>
      </c>
      <c r="F36167" s="7">
        <v>358</v>
      </c>
    </row>
    <row r="36168" spans="2:6" x14ac:dyDescent="0.2">
      <c r="B36168" s="7" t="s">
        <v>36274</v>
      </c>
      <c r="F36168" s="7">
        <v>411</v>
      </c>
    </row>
    <row r="36169" spans="2:6" x14ac:dyDescent="0.2">
      <c r="B36169" s="7" t="s">
        <v>36275</v>
      </c>
      <c r="F36169" s="7">
        <v>356</v>
      </c>
    </row>
    <row r="36170" spans="2:6" x14ac:dyDescent="0.2">
      <c r="B36170" s="7" t="s">
        <v>36276</v>
      </c>
      <c r="F36170" s="7">
        <v>265</v>
      </c>
    </row>
    <row r="36171" spans="2:6" x14ac:dyDescent="0.2">
      <c r="B36171" s="7" t="s">
        <v>36277</v>
      </c>
      <c r="F36171" s="7">
        <v>332</v>
      </c>
    </row>
    <row r="36172" spans="2:6" x14ac:dyDescent="0.2">
      <c r="B36172" s="7" t="s">
        <v>36278</v>
      </c>
      <c r="F36172" s="7">
        <v>396</v>
      </c>
    </row>
    <row r="36173" spans="2:6" x14ac:dyDescent="0.2">
      <c r="B36173" s="7" t="s">
        <v>36279</v>
      </c>
      <c r="F36173" s="7">
        <v>343</v>
      </c>
    </row>
    <row r="36174" spans="2:6" x14ac:dyDescent="0.2">
      <c r="B36174" s="7" t="s">
        <v>36280</v>
      </c>
      <c r="F36174" s="7">
        <v>456</v>
      </c>
    </row>
    <row r="36175" spans="2:6" x14ac:dyDescent="0.2">
      <c r="B36175" s="7" t="s">
        <v>36281</v>
      </c>
      <c r="F36175" s="7">
        <v>413</v>
      </c>
    </row>
    <row r="36176" spans="2:6" x14ac:dyDescent="0.2">
      <c r="B36176" s="7" t="s">
        <v>36282</v>
      </c>
      <c r="F36176" s="7">
        <v>290</v>
      </c>
    </row>
    <row r="36177" spans="2:6" x14ac:dyDescent="0.2">
      <c r="B36177" s="7" t="s">
        <v>36283</v>
      </c>
      <c r="F36177" s="7">
        <v>427</v>
      </c>
    </row>
    <row r="36178" spans="2:6" x14ac:dyDescent="0.2">
      <c r="B36178" s="7" t="s">
        <v>36284</v>
      </c>
      <c r="F36178" s="7">
        <v>514</v>
      </c>
    </row>
    <row r="36179" spans="2:6" x14ac:dyDescent="0.2">
      <c r="B36179" s="7" t="s">
        <v>36285</v>
      </c>
      <c r="F36179" s="7">
        <v>356</v>
      </c>
    </row>
    <row r="36180" spans="2:6" x14ac:dyDescent="0.2">
      <c r="B36180" s="7" t="s">
        <v>36286</v>
      </c>
      <c r="F36180" s="7">
        <v>334</v>
      </c>
    </row>
    <row r="36181" spans="2:6" x14ac:dyDescent="0.2">
      <c r="B36181" s="7" t="s">
        <v>36287</v>
      </c>
      <c r="F36181" s="7">
        <v>357</v>
      </c>
    </row>
    <row r="36182" spans="2:6" x14ac:dyDescent="0.2">
      <c r="B36182" s="7" t="s">
        <v>36288</v>
      </c>
      <c r="F36182" s="7">
        <v>303</v>
      </c>
    </row>
    <row r="36183" spans="2:6" x14ac:dyDescent="0.2">
      <c r="B36183" s="7" t="s">
        <v>36289</v>
      </c>
      <c r="F36183" s="7">
        <v>429</v>
      </c>
    </row>
    <row r="36184" spans="2:6" x14ac:dyDescent="0.2">
      <c r="B36184" s="7" t="s">
        <v>36290</v>
      </c>
      <c r="F36184" s="7">
        <v>419</v>
      </c>
    </row>
    <row r="36185" spans="2:6" x14ac:dyDescent="0.2">
      <c r="B36185" s="7" t="s">
        <v>36291</v>
      </c>
      <c r="F36185" s="7">
        <v>403</v>
      </c>
    </row>
    <row r="36186" spans="2:6" x14ac:dyDescent="0.2">
      <c r="B36186" s="7" t="s">
        <v>36292</v>
      </c>
      <c r="F36186" s="7">
        <v>334</v>
      </c>
    </row>
    <row r="36187" spans="2:6" x14ac:dyDescent="0.2">
      <c r="B36187" s="7" t="s">
        <v>36293</v>
      </c>
      <c r="F36187" s="7">
        <v>398</v>
      </c>
    </row>
    <row r="36188" spans="2:6" x14ac:dyDescent="0.2">
      <c r="B36188" s="7" t="s">
        <v>36294</v>
      </c>
      <c r="F36188" s="7">
        <v>331</v>
      </c>
    </row>
    <row r="36189" spans="2:6" x14ac:dyDescent="0.2">
      <c r="B36189" s="7" t="s">
        <v>36295</v>
      </c>
      <c r="F36189" s="7">
        <v>374</v>
      </c>
    </row>
    <row r="36190" spans="2:6" x14ac:dyDescent="0.2">
      <c r="B36190" s="7" t="s">
        <v>36296</v>
      </c>
      <c r="F36190" s="7">
        <v>484</v>
      </c>
    </row>
    <row r="36191" spans="2:6" x14ac:dyDescent="0.2">
      <c r="B36191" s="7" t="s">
        <v>36297</v>
      </c>
      <c r="F36191" s="7">
        <v>377</v>
      </c>
    </row>
    <row r="36192" spans="2:6" x14ac:dyDescent="0.2">
      <c r="B36192" s="7" t="s">
        <v>36298</v>
      </c>
      <c r="F36192" s="7">
        <v>397</v>
      </c>
    </row>
    <row r="36193" spans="2:6" x14ac:dyDescent="0.2">
      <c r="B36193" s="7" t="s">
        <v>36299</v>
      </c>
      <c r="F36193" s="7">
        <v>295</v>
      </c>
    </row>
    <row r="36194" spans="2:6" x14ac:dyDescent="0.2">
      <c r="B36194" s="7" t="s">
        <v>36300</v>
      </c>
      <c r="F36194" s="7">
        <v>382</v>
      </c>
    </row>
    <row r="36195" spans="2:6" x14ac:dyDescent="0.2">
      <c r="B36195" s="7" t="s">
        <v>36301</v>
      </c>
      <c r="F36195" s="7">
        <v>417</v>
      </c>
    </row>
    <row r="36196" spans="2:6" x14ac:dyDescent="0.2">
      <c r="B36196" s="7" t="s">
        <v>36302</v>
      </c>
      <c r="F36196" s="7">
        <v>475</v>
      </c>
    </row>
    <row r="36197" spans="2:6" x14ac:dyDescent="0.2">
      <c r="B36197" s="7" t="s">
        <v>36303</v>
      </c>
      <c r="F36197" s="7">
        <v>160</v>
      </c>
    </row>
    <row r="36198" spans="2:6" x14ac:dyDescent="0.2">
      <c r="B36198" s="7" t="s">
        <v>36304</v>
      </c>
      <c r="F36198" s="7">
        <v>343</v>
      </c>
    </row>
    <row r="36199" spans="2:6" x14ac:dyDescent="0.2">
      <c r="B36199" s="7" t="s">
        <v>36305</v>
      </c>
      <c r="F36199" s="7">
        <v>347</v>
      </c>
    </row>
    <row r="36200" spans="2:6" x14ac:dyDescent="0.2">
      <c r="B36200" s="7" t="s">
        <v>36306</v>
      </c>
      <c r="F36200" s="7">
        <v>450</v>
      </c>
    </row>
    <row r="36201" spans="2:6" x14ac:dyDescent="0.2">
      <c r="B36201" s="7" t="s">
        <v>36307</v>
      </c>
      <c r="F36201" s="7">
        <v>330</v>
      </c>
    </row>
    <row r="36202" spans="2:6" x14ac:dyDescent="0.2">
      <c r="B36202" s="7" t="s">
        <v>36308</v>
      </c>
      <c r="F36202" s="7">
        <v>399</v>
      </c>
    </row>
    <row r="36203" spans="2:6" x14ac:dyDescent="0.2">
      <c r="B36203" s="7" t="s">
        <v>36309</v>
      </c>
      <c r="F36203" s="7">
        <v>324</v>
      </c>
    </row>
    <row r="36204" spans="2:6" x14ac:dyDescent="0.2">
      <c r="B36204" s="7" t="s">
        <v>36310</v>
      </c>
      <c r="F36204" s="7">
        <v>348</v>
      </c>
    </row>
    <row r="36205" spans="2:6" x14ac:dyDescent="0.2">
      <c r="B36205" s="7" t="s">
        <v>36311</v>
      </c>
      <c r="F36205" s="7">
        <v>341</v>
      </c>
    </row>
    <row r="36206" spans="2:6" x14ac:dyDescent="0.2">
      <c r="B36206" s="7" t="s">
        <v>36312</v>
      </c>
      <c r="F36206" s="7">
        <v>421</v>
      </c>
    </row>
    <row r="36207" spans="2:6" x14ac:dyDescent="0.2">
      <c r="B36207" s="7" t="s">
        <v>36313</v>
      </c>
      <c r="F36207" s="7">
        <v>295</v>
      </c>
    </row>
    <row r="36208" spans="2:6" x14ac:dyDescent="0.2">
      <c r="B36208" s="7" t="s">
        <v>36314</v>
      </c>
      <c r="F36208" s="7">
        <v>340</v>
      </c>
    </row>
    <row r="36209" spans="2:6" x14ac:dyDescent="0.2">
      <c r="B36209" s="7" t="s">
        <v>36315</v>
      </c>
      <c r="F36209" s="7">
        <v>220</v>
      </c>
    </row>
    <row r="36210" spans="2:6" x14ac:dyDescent="0.2">
      <c r="B36210" s="7" t="s">
        <v>36316</v>
      </c>
      <c r="F36210" s="7">
        <v>350</v>
      </c>
    </row>
    <row r="36211" spans="2:6" x14ac:dyDescent="0.2">
      <c r="B36211" s="7" t="s">
        <v>36317</v>
      </c>
      <c r="F36211" s="7">
        <v>213</v>
      </c>
    </row>
    <row r="36212" spans="2:6" x14ac:dyDescent="0.2">
      <c r="B36212" s="7" t="s">
        <v>36318</v>
      </c>
      <c r="F36212" s="7">
        <v>222</v>
      </c>
    </row>
    <row r="36213" spans="2:6" x14ac:dyDescent="0.2">
      <c r="B36213" s="7" t="s">
        <v>36319</v>
      </c>
      <c r="F36213" s="7">
        <v>233</v>
      </c>
    </row>
    <row r="36214" spans="2:6" x14ac:dyDescent="0.2">
      <c r="B36214" s="7" t="s">
        <v>36320</v>
      </c>
      <c r="F36214" s="7">
        <v>0</v>
      </c>
    </row>
    <row r="36215" spans="2:6" x14ac:dyDescent="0.2">
      <c r="B36215" s="7" t="s">
        <v>36321</v>
      </c>
      <c r="F36215" s="7">
        <v>467</v>
      </c>
    </row>
    <row r="36216" spans="2:6" x14ac:dyDescent="0.2">
      <c r="B36216" s="7" t="s">
        <v>36322</v>
      </c>
      <c r="F36216" s="7">
        <v>313</v>
      </c>
    </row>
    <row r="36217" spans="2:6" x14ac:dyDescent="0.2">
      <c r="B36217" s="7" t="s">
        <v>36323</v>
      </c>
      <c r="F36217" s="7">
        <v>431</v>
      </c>
    </row>
    <row r="36218" spans="2:6" x14ac:dyDescent="0.2">
      <c r="B36218" s="7" t="s">
        <v>36324</v>
      </c>
      <c r="F36218" s="7">
        <v>454</v>
      </c>
    </row>
    <row r="36219" spans="2:6" x14ac:dyDescent="0.2">
      <c r="B36219" s="7" t="s">
        <v>36325</v>
      </c>
      <c r="F36219" s="7">
        <v>273</v>
      </c>
    </row>
    <row r="36220" spans="2:6" x14ac:dyDescent="0.2">
      <c r="B36220" s="7" t="s">
        <v>36326</v>
      </c>
      <c r="F36220" s="7">
        <v>255</v>
      </c>
    </row>
    <row r="36221" spans="2:6" x14ac:dyDescent="0.2">
      <c r="B36221" s="7" t="s">
        <v>36327</v>
      </c>
      <c r="F36221" s="7">
        <v>351</v>
      </c>
    </row>
    <row r="36222" spans="2:6" x14ac:dyDescent="0.2">
      <c r="B36222" s="7" t="s">
        <v>36328</v>
      </c>
      <c r="F36222" s="7">
        <v>268</v>
      </c>
    </row>
    <row r="36223" spans="2:6" x14ac:dyDescent="0.2">
      <c r="B36223" s="7" t="s">
        <v>36329</v>
      </c>
      <c r="F36223" s="7">
        <v>332</v>
      </c>
    </row>
    <row r="36224" spans="2:6" x14ac:dyDescent="0.2">
      <c r="B36224" s="7" t="s">
        <v>36330</v>
      </c>
      <c r="F36224" s="7">
        <v>406</v>
      </c>
    </row>
    <row r="36225" spans="2:6" x14ac:dyDescent="0.2">
      <c r="B36225" s="7" t="s">
        <v>36331</v>
      </c>
      <c r="F36225" s="7">
        <v>352</v>
      </c>
    </row>
    <row r="36226" spans="2:6" x14ac:dyDescent="0.2">
      <c r="B36226" s="7" t="s">
        <v>36332</v>
      </c>
      <c r="F36226" s="7">
        <v>315</v>
      </c>
    </row>
    <row r="36227" spans="2:6" x14ac:dyDescent="0.2">
      <c r="B36227" s="7" t="s">
        <v>36333</v>
      </c>
      <c r="F36227" s="7">
        <v>307</v>
      </c>
    </row>
    <row r="36228" spans="2:6" x14ac:dyDescent="0.2">
      <c r="B36228" s="7" t="s">
        <v>36334</v>
      </c>
      <c r="F36228" s="7">
        <v>237</v>
      </c>
    </row>
    <row r="36229" spans="2:6" x14ac:dyDescent="0.2">
      <c r="B36229" s="7" t="s">
        <v>36335</v>
      </c>
      <c r="F36229" s="7">
        <v>293</v>
      </c>
    </row>
    <row r="36230" spans="2:6" x14ac:dyDescent="0.2">
      <c r="B36230" s="7" t="s">
        <v>36336</v>
      </c>
      <c r="F36230" s="7">
        <v>296</v>
      </c>
    </row>
    <row r="36231" spans="2:6" x14ac:dyDescent="0.2">
      <c r="B36231" s="7" t="s">
        <v>36337</v>
      </c>
      <c r="F36231" s="7">
        <v>269</v>
      </c>
    </row>
    <row r="36232" spans="2:6" x14ac:dyDescent="0.2">
      <c r="B36232" s="7" t="s">
        <v>36338</v>
      </c>
      <c r="F36232" s="7">
        <v>367</v>
      </c>
    </row>
    <row r="36233" spans="2:6" x14ac:dyDescent="0.2">
      <c r="B36233" s="7" t="s">
        <v>36339</v>
      </c>
      <c r="F36233" s="7">
        <v>364</v>
      </c>
    </row>
    <row r="36234" spans="2:6" x14ac:dyDescent="0.2">
      <c r="B36234" s="7" t="s">
        <v>36340</v>
      </c>
      <c r="F36234" s="7">
        <v>318</v>
      </c>
    </row>
    <row r="36235" spans="2:6" x14ac:dyDescent="0.2">
      <c r="B36235" s="7" t="s">
        <v>36341</v>
      </c>
      <c r="F36235" s="7">
        <v>365</v>
      </c>
    </row>
    <row r="36236" spans="2:6" x14ac:dyDescent="0.2">
      <c r="B36236" s="7" t="s">
        <v>36342</v>
      </c>
      <c r="F36236" s="7">
        <v>280</v>
      </c>
    </row>
    <row r="36237" spans="2:6" x14ac:dyDescent="0.2">
      <c r="B36237" s="7" t="s">
        <v>36343</v>
      </c>
      <c r="F36237" s="7">
        <v>363</v>
      </c>
    </row>
    <row r="36238" spans="2:6" x14ac:dyDescent="0.2">
      <c r="B36238" s="7" t="s">
        <v>36344</v>
      </c>
      <c r="F36238" s="7">
        <v>286</v>
      </c>
    </row>
    <row r="36239" spans="2:6" x14ac:dyDescent="0.2">
      <c r="B36239" s="7" t="s">
        <v>36345</v>
      </c>
      <c r="F36239" s="7">
        <v>168</v>
      </c>
    </row>
    <row r="36240" spans="2:6" x14ac:dyDescent="0.2">
      <c r="B36240" s="7" t="s">
        <v>36346</v>
      </c>
      <c r="F36240" s="7">
        <v>389</v>
      </c>
    </row>
    <row r="36241" spans="2:6" x14ac:dyDescent="0.2">
      <c r="B36241" s="7" t="s">
        <v>36347</v>
      </c>
      <c r="F36241" s="7">
        <v>163</v>
      </c>
    </row>
    <row r="36242" spans="2:6" x14ac:dyDescent="0.2">
      <c r="B36242" s="7" t="s">
        <v>36348</v>
      </c>
      <c r="F36242" s="7">
        <v>335</v>
      </c>
    </row>
    <row r="36243" spans="2:6" x14ac:dyDescent="0.2">
      <c r="B36243" s="7" t="s">
        <v>36349</v>
      </c>
      <c r="F36243" s="7">
        <v>337</v>
      </c>
    </row>
    <row r="36244" spans="2:6" x14ac:dyDescent="0.2">
      <c r="B36244" s="7" t="s">
        <v>36350</v>
      </c>
      <c r="F36244" s="7">
        <v>361</v>
      </c>
    </row>
    <row r="36245" spans="2:6" x14ac:dyDescent="0.2">
      <c r="B36245" s="7" t="s">
        <v>36351</v>
      </c>
      <c r="F36245" s="7">
        <v>304</v>
      </c>
    </row>
    <row r="36246" spans="2:6" x14ac:dyDescent="0.2">
      <c r="B36246" s="7" t="s">
        <v>36352</v>
      </c>
      <c r="F36246" s="7">
        <v>398</v>
      </c>
    </row>
    <row r="36247" spans="2:6" x14ac:dyDescent="0.2">
      <c r="B36247" s="7" t="s">
        <v>36353</v>
      </c>
      <c r="F36247" s="7">
        <v>398</v>
      </c>
    </row>
    <row r="36248" spans="2:6" x14ac:dyDescent="0.2">
      <c r="B36248" s="7" t="s">
        <v>36354</v>
      </c>
      <c r="F36248" s="7">
        <v>366</v>
      </c>
    </row>
    <row r="36249" spans="2:6" x14ac:dyDescent="0.2">
      <c r="B36249" s="7" t="s">
        <v>36355</v>
      </c>
      <c r="F36249" s="7">
        <v>400</v>
      </c>
    </row>
    <row r="36250" spans="2:6" x14ac:dyDescent="0.2">
      <c r="B36250" s="7" t="s">
        <v>36356</v>
      </c>
      <c r="F36250" s="7">
        <v>472</v>
      </c>
    </row>
    <row r="36251" spans="2:6" x14ac:dyDescent="0.2">
      <c r="B36251" s="7" t="s">
        <v>36357</v>
      </c>
      <c r="F36251" s="7">
        <v>345</v>
      </c>
    </row>
    <row r="36252" spans="2:6" x14ac:dyDescent="0.2">
      <c r="B36252" s="7" t="s">
        <v>36358</v>
      </c>
      <c r="F36252" s="7">
        <v>403</v>
      </c>
    </row>
    <row r="36253" spans="2:6" x14ac:dyDescent="0.2">
      <c r="B36253" s="7" t="s">
        <v>36359</v>
      </c>
      <c r="F36253" s="7">
        <v>346</v>
      </c>
    </row>
    <row r="36254" spans="2:6" x14ac:dyDescent="0.2">
      <c r="B36254" s="7" t="s">
        <v>36360</v>
      </c>
      <c r="F36254" s="7">
        <v>408</v>
      </c>
    </row>
    <row r="36255" spans="2:6" x14ac:dyDescent="0.2">
      <c r="B36255" s="7" t="s">
        <v>36361</v>
      </c>
      <c r="F36255" s="7">
        <v>354</v>
      </c>
    </row>
    <row r="36256" spans="2:6" x14ac:dyDescent="0.2">
      <c r="B36256" s="7" t="s">
        <v>36362</v>
      </c>
      <c r="F36256" s="7">
        <v>374</v>
      </c>
    </row>
    <row r="36257" spans="2:6" x14ac:dyDescent="0.2">
      <c r="B36257" s="7" t="s">
        <v>36363</v>
      </c>
      <c r="F36257" s="7">
        <v>467</v>
      </c>
    </row>
    <row r="36258" spans="2:6" x14ac:dyDescent="0.2">
      <c r="B36258" s="7" t="s">
        <v>36364</v>
      </c>
      <c r="F36258" s="7">
        <v>354</v>
      </c>
    </row>
    <row r="36259" spans="2:6" x14ac:dyDescent="0.2">
      <c r="B36259" s="7" t="s">
        <v>36365</v>
      </c>
      <c r="F36259" s="7">
        <v>374</v>
      </c>
    </row>
    <row r="36260" spans="2:6" x14ac:dyDescent="0.2">
      <c r="B36260" s="7" t="s">
        <v>36366</v>
      </c>
      <c r="F36260" s="7">
        <v>301</v>
      </c>
    </row>
    <row r="36261" spans="2:6" x14ac:dyDescent="0.2">
      <c r="B36261" s="7" t="s">
        <v>36367</v>
      </c>
      <c r="F36261" s="7">
        <v>348</v>
      </c>
    </row>
    <row r="36262" spans="2:6" x14ac:dyDescent="0.2">
      <c r="B36262" s="7" t="s">
        <v>36368</v>
      </c>
      <c r="F36262" s="7">
        <v>435</v>
      </c>
    </row>
    <row r="36263" spans="2:6" x14ac:dyDescent="0.2">
      <c r="B36263" s="7" t="s">
        <v>36369</v>
      </c>
      <c r="F36263" s="7">
        <v>394</v>
      </c>
    </row>
    <row r="36264" spans="2:6" x14ac:dyDescent="0.2">
      <c r="B36264" s="7" t="s">
        <v>36370</v>
      </c>
      <c r="F36264" s="7">
        <v>233</v>
      </c>
    </row>
    <row r="36265" spans="2:6" x14ac:dyDescent="0.2">
      <c r="B36265" s="7" t="s">
        <v>36371</v>
      </c>
      <c r="F36265" s="7">
        <v>348</v>
      </c>
    </row>
    <row r="36266" spans="2:6" x14ac:dyDescent="0.2">
      <c r="B36266" s="7" t="s">
        <v>36372</v>
      </c>
      <c r="F36266" s="7">
        <v>365</v>
      </c>
    </row>
    <row r="36267" spans="2:6" x14ac:dyDescent="0.2">
      <c r="B36267" s="7" t="s">
        <v>36373</v>
      </c>
      <c r="F36267" s="7">
        <v>360</v>
      </c>
    </row>
    <row r="36268" spans="2:6" x14ac:dyDescent="0.2">
      <c r="B36268" s="7" t="s">
        <v>36374</v>
      </c>
      <c r="F36268" s="7">
        <v>398</v>
      </c>
    </row>
    <row r="36269" spans="2:6" x14ac:dyDescent="0.2">
      <c r="B36269" s="7" t="s">
        <v>36375</v>
      </c>
      <c r="F36269" s="7">
        <v>375</v>
      </c>
    </row>
    <row r="36270" spans="2:6" x14ac:dyDescent="0.2">
      <c r="B36270" s="7" t="s">
        <v>36376</v>
      </c>
      <c r="F36270" s="7">
        <v>367</v>
      </c>
    </row>
    <row r="36271" spans="2:6" x14ac:dyDescent="0.2">
      <c r="B36271" s="7" t="s">
        <v>36377</v>
      </c>
      <c r="F36271" s="7">
        <v>353</v>
      </c>
    </row>
    <row r="36272" spans="2:6" x14ac:dyDescent="0.2">
      <c r="B36272" s="7" t="s">
        <v>36378</v>
      </c>
      <c r="F36272" s="7">
        <v>373</v>
      </c>
    </row>
    <row r="36273" spans="2:6" x14ac:dyDescent="0.2">
      <c r="B36273" s="7" t="s">
        <v>36379</v>
      </c>
      <c r="F36273" s="7">
        <v>386</v>
      </c>
    </row>
    <row r="36274" spans="2:6" x14ac:dyDescent="0.2">
      <c r="B36274" s="7" t="s">
        <v>36380</v>
      </c>
      <c r="F36274" s="7">
        <v>438</v>
      </c>
    </row>
    <row r="36275" spans="2:6" x14ac:dyDescent="0.2">
      <c r="B36275" s="7" t="s">
        <v>36381</v>
      </c>
      <c r="F36275" s="7">
        <v>297</v>
      </c>
    </row>
    <row r="36276" spans="2:6" x14ac:dyDescent="0.2">
      <c r="B36276" s="7" t="s">
        <v>36382</v>
      </c>
      <c r="F36276" s="7">
        <v>279</v>
      </c>
    </row>
    <row r="36277" spans="2:6" x14ac:dyDescent="0.2">
      <c r="B36277" s="7" t="s">
        <v>36383</v>
      </c>
      <c r="F36277" s="7">
        <v>472</v>
      </c>
    </row>
    <row r="36278" spans="2:6" x14ac:dyDescent="0.2">
      <c r="B36278" s="7" t="s">
        <v>36384</v>
      </c>
      <c r="F36278" s="7">
        <v>380</v>
      </c>
    </row>
    <row r="36279" spans="2:6" x14ac:dyDescent="0.2">
      <c r="B36279" s="7" t="s">
        <v>36385</v>
      </c>
      <c r="F36279" s="7">
        <v>297</v>
      </c>
    </row>
    <row r="36280" spans="2:6" x14ac:dyDescent="0.2">
      <c r="B36280" s="7" t="s">
        <v>36386</v>
      </c>
      <c r="F36280" s="7">
        <v>296</v>
      </c>
    </row>
    <row r="36281" spans="2:6" x14ac:dyDescent="0.2">
      <c r="B36281" s="7" t="s">
        <v>36387</v>
      </c>
      <c r="F36281" s="7">
        <v>370</v>
      </c>
    </row>
    <row r="36282" spans="2:6" x14ac:dyDescent="0.2">
      <c r="B36282" s="7" t="s">
        <v>36388</v>
      </c>
      <c r="F36282" s="7">
        <v>327</v>
      </c>
    </row>
    <row r="36283" spans="2:6" x14ac:dyDescent="0.2">
      <c r="B36283" s="7" t="s">
        <v>36389</v>
      </c>
      <c r="F36283" s="7">
        <v>383</v>
      </c>
    </row>
    <row r="36284" spans="2:6" x14ac:dyDescent="0.2">
      <c r="B36284" s="7" t="s">
        <v>36390</v>
      </c>
      <c r="F36284" s="7">
        <v>335</v>
      </c>
    </row>
    <row r="36285" spans="2:6" x14ac:dyDescent="0.2">
      <c r="B36285" s="7" t="s">
        <v>36391</v>
      </c>
      <c r="F36285" s="7">
        <v>365</v>
      </c>
    </row>
    <row r="36286" spans="2:6" x14ac:dyDescent="0.2">
      <c r="B36286" s="7" t="s">
        <v>36392</v>
      </c>
      <c r="F36286" s="7">
        <v>254</v>
      </c>
    </row>
    <row r="36287" spans="2:6" x14ac:dyDescent="0.2">
      <c r="B36287" s="7" t="s">
        <v>36393</v>
      </c>
      <c r="F36287" s="7">
        <v>365</v>
      </c>
    </row>
    <row r="36288" spans="2:6" x14ac:dyDescent="0.2">
      <c r="B36288" s="7" t="s">
        <v>36394</v>
      </c>
      <c r="F36288" s="7">
        <v>317</v>
      </c>
    </row>
    <row r="36289" spans="2:6" x14ac:dyDescent="0.2">
      <c r="B36289" s="7" t="s">
        <v>36395</v>
      </c>
      <c r="F36289" s="7">
        <v>342</v>
      </c>
    </row>
    <row r="36290" spans="2:6" x14ac:dyDescent="0.2">
      <c r="B36290" s="7" t="s">
        <v>36396</v>
      </c>
      <c r="F36290" s="7">
        <v>409</v>
      </c>
    </row>
    <row r="36291" spans="2:6" x14ac:dyDescent="0.2">
      <c r="B36291" s="7" t="s">
        <v>36397</v>
      </c>
      <c r="F36291" s="7">
        <v>342</v>
      </c>
    </row>
    <row r="36292" spans="2:6" x14ac:dyDescent="0.2">
      <c r="B36292" s="7" t="s">
        <v>36398</v>
      </c>
      <c r="F36292" s="7">
        <v>402</v>
      </c>
    </row>
    <row r="36293" spans="2:6" x14ac:dyDescent="0.2">
      <c r="B36293" s="7" t="s">
        <v>36399</v>
      </c>
      <c r="F36293" s="7">
        <v>358</v>
      </c>
    </row>
    <row r="36294" spans="2:6" x14ac:dyDescent="0.2">
      <c r="B36294" s="7" t="s">
        <v>36400</v>
      </c>
      <c r="F36294" s="7">
        <v>413</v>
      </c>
    </row>
    <row r="36295" spans="2:6" x14ac:dyDescent="0.2">
      <c r="B36295" s="7" t="s">
        <v>36401</v>
      </c>
      <c r="F36295" s="7">
        <v>354</v>
      </c>
    </row>
    <row r="36296" spans="2:6" x14ac:dyDescent="0.2">
      <c r="B36296" s="7" t="s">
        <v>36402</v>
      </c>
      <c r="F36296" s="7">
        <v>365</v>
      </c>
    </row>
    <row r="36297" spans="2:6" x14ac:dyDescent="0.2">
      <c r="B36297" s="7" t="s">
        <v>36403</v>
      </c>
      <c r="F36297" s="7">
        <v>176</v>
      </c>
    </row>
    <row r="36298" spans="2:6" x14ac:dyDescent="0.2">
      <c r="B36298" s="7" t="s">
        <v>36404</v>
      </c>
      <c r="F36298" s="7">
        <v>371</v>
      </c>
    </row>
    <row r="36299" spans="2:6" x14ac:dyDescent="0.2">
      <c r="B36299" s="7" t="s">
        <v>36405</v>
      </c>
      <c r="F36299" s="7">
        <v>313</v>
      </c>
    </row>
    <row r="36300" spans="2:6" x14ac:dyDescent="0.2">
      <c r="B36300" s="7" t="s">
        <v>36406</v>
      </c>
      <c r="F36300" s="7">
        <v>439</v>
      </c>
    </row>
    <row r="36301" spans="2:6" x14ac:dyDescent="0.2">
      <c r="B36301" s="7" t="s">
        <v>36407</v>
      </c>
      <c r="F36301" s="7">
        <v>375</v>
      </c>
    </row>
    <row r="36302" spans="2:6" x14ac:dyDescent="0.2">
      <c r="B36302" s="7" t="s">
        <v>36408</v>
      </c>
      <c r="F36302" s="7">
        <v>333</v>
      </c>
    </row>
    <row r="36303" spans="2:6" x14ac:dyDescent="0.2">
      <c r="B36303" s="7" t="s">
        <v>36409</v>
      </c>
      <c r="F36303" s="7">
        <v>301</v>
      </c>
    </row>
    <row r="36304" spans="2:6" x14ac:dyDescent="0.2">
      <c r="B36304" s="7" t="s">
        <v>36410</v>
      </c>
      <c r="F36304" s="7">
        <v>307</v>
      </c>
    </row>
    <row r="36305" spans="2:6" x14ac:dyDescent="0.2">
      <c r="B36305" s="7" t="s">
        <v>36411</v>
      </c>
      <c r="F36305" s="7">
        <v>274</v>
      </c>
    </row>
    <row r="36306" spans="2:6" x14ac:dyDescent="0.2">
      <c r="B36306" s="7" t="s">
        <v>36412</v>
      </c>
      <c r="F36306" s="7">
        <v>292</v>
      </c>
    </row>
    <row r="36307" spans="2:6" x14ac:dyDescent="0.2">
      <c r="B36307" s="7" t="s">
        <v>36413</v>
      </c>
      <c r="F36307" s="7">
        <v>289</v>
      </c>
    </row>
    <row r="36308" spans="2:6" x14ac:dyDescent="0.2">
      <c r="B36308" s="7" t="s">
        <v>36414</v>
      </c>
      <c r="F36308" s="7">
        <v>311</v>
      </c>
    </row>
    <row r="36309" spans="2:6" x14ac:dyDescent="0.2">
      <c r="B36309" s="7" t="s">
        <v>36415</v>
      </c>
      <c r="F36309" s="7">
        <v>209</v>
      </c>
    </row>
    <row r="36310" spans="2:6" x14ac:dyDescent="0.2">
      <c r="B36310" s="7" t="s">
        <v>36416</v>
      </c>
      <c r="F36310" s="7">
        <v>301</v>
      </c>
    </row>
    <row r="36311" spans="2:6" x14ac:dyDescent="0.2">
      <c r="B36311" s="7" t="s">
        <v>36417</v>
      </c>
      <c r="F36311" s="7">
        <v>235</v>
      </c>
    </row>
    <row r="36312" spans="2:6" x14ac:dyDescent="0.2">
      <c r="B36312" s="7" t="s">
        <v>36418</v>
      </c>
      <c r="F36312" s="7">
        <v>230</v>
      </c>
    </row>
    <row r="36313" spans="2:6" x14ac:dyDescent="0.2">
      <c r="B36313" s="7" t="s">
        <v>36419</v>
      </c>
      <c r="F36313" s="7">
        <v>185</v>
      </c>
    </row>
    <row r="36314" spans="2:6" x14ac:dyDescent="0.2">
      <c r="B36314" s="7" t="s">
        <v>36420</v>
      </c>
      <c r="F36314" s="7">
        <v>0</v>
      </c>
    </row>
    <row r="36315" spans="2:6" x14ac:dyDescent="0.2">
      <c r="B36315" s="7" t="s">
        <v>36421</v>
      </c>
      <c r="F36315" s="7">
        <v>372</v>
      </c>
    </row>
    <row r="36316" spans="2:6" x14ac:dyDescent="0.2">
      <c r="B36316" s="7" t="s">
        <v>36422</v>
      </c>
      <c r="F36316" s="7">
        <v>308</v>
      </c>
    </row>
    <row r="36317" spans="2:6" x14ac:dyDescent="0.2">
      <c r="B36317" s="7" t="s">
        <v>36423</v>
      </c>
      <c r="F36317" s="7">
        <v>338</v>
      </c>
    </row>
    <row r="36318" spans="2:6" x14ac:dyDescent="0.2">
      <c r="B36318" s="7" t="s">
        <v>36424</v>
      </c>
      <c r="F36318" s="7">
        <v>443</v>
      </c>
    </row>
    <row r="36319" spans="2:6" x14ac:dyDescent="0.2">
      <c r="B36319" s="7" t="s">
        <v>36425</v>
      </c>
      <c r="F36319" s="7">
        <v>257</v>
      </c>
    </row>
    <row r="36320" spans="2:6" x14ac:dyDescent="0.2">
      <c r="B36320" s="7" t="s">
        <v>36426</v>
      </c>
      <c r="F36320" s="7">
        <v>182</v>
      </c>
    </row>
    <row r="36321" spans="2:6" x14ac:dyDescent="0.2">
      <c r="B36321" s="7" t="s">
        <v>36427</v>
      </c>
      <c r="F36321" s="7">
        <v>409</v>
      </c>
    </row>
    <row r="36322" spans="2:6" x14ac:dyDescent="0.2">
      <c r="B36322" s="7" t="s">
        <v>36428</v>
      </c>
      <c r="F36322" s="7">
        <v>326</v>
      </c>
    </row>
    <row r="36323" spans="2:6" x14ac:dyDescent="0.2">
      <c r="B36323" s="7" t="s">
        <v>36429</v>
      </c>
      <c r="F36323" s="7">
        <v>301</v>
      </c>
    </row>
    <row r="36324" spans="2:6" x14ac:dyDescent="0.2">
      <c r="B36324" s="7" t="s">
        <v>36430</v>
      </c>
      <c r="F36324" s="7">
        <v>363</v>
      </c>
    </row>
    <row r="36325" spans="2:6" x14ac:dyDescent="0.2">
      <c r="B36325" s="7" t="s">
        <v>36431</v>
      </c>
      <c r="F36325" s="7">
        <v>306</v>
      </c>
    </row>
    <row r="36326" spans="2:6" x14ac:dyDescent="0.2">
      <c r="B36326" s="7" t="s">
        <v>36432</v>
      </c>
      <c r="F36326" s="7">
        <v>278</v>
      </c>
    </row>
    <row r="36327" spans="2:6" x14ac:dyDescent="0.2">
      <c r="B36327" s="7" t="s">
        <v>36433</v>
      </c>
      <c r="F36327" s="7">
        <v>314</v>
      </c>
    </row>
    <row r="36328" spans="2:6" x14ac:dyDescent="0.2">
      <c r="B36328" s="7" t="s">
        <v>36434</v>
      </c>
      <c r="F36328" s="7">
        <v>220</v>
      </c>
    </row>
    <row r="36329" spans="2:6" x14ac:dyDescent="0.2">
      <c r="B36329" s="7" t="s">
        <v>36435</v>
      </c>
      <c r="F36329" s="7">
        <v>236</v>
      </c>
    </row>
    <row r="36330" spans="2:6" x14ac:dyDescent="0.2">
      <c r="B36330" s="7" t="s">
        <v>36436</v>
      </c>
      <c r="F36330" s="7">
        <v>182</v>
      </c>
    </row>
    <row r="36331" spans="2:6" x14ac:dyDescent="0.2">
      <c r="B36331" s="7" t="s">
        <v>36437</v>
      </c>
      <c r="F36331" s="7">
        <v>316</v>
      </c>
    </row>
    <row r="36332" spans="2:6" x14ac:dyDescent="0.2">
      <c r="B36332" s="7" t="s">
        <v>36438</v>
      </c>
      <c r="F36332" s="7">
        <v>276</v>
      </c>
    </row>
    <row r="36333" spans="2:6" x14ac:dyDescent="0.2">
      <c r="B36333" s="7" t="s">
        <v>36439</v>
      </c>
      <c r="F36333" s="7">
        <v>238</v>
      </c>
    </row>
    <row r="36334" spans="2:6" x14ac:dyDescent="0.2">
      <c r="B36334" s="7" t="s">
        <v>36440</v>
      </c>
      <c r="F36334" s="7">
        <v>266</v>
      </c>
    </row>
    <row r="36335" spans="2:6" x14ac:dyDescent="0.2">
      <c r="B36335" s="7" t="s">
        <v>36441</v>
      </c>
      <c r="F36335" s="7">
        <v>321</v>
      </c>
    </row>
    <row r="36336" spans="2:6" x14ac:dyDescent="0.2">
      <c r="B36336" s="7" t="s">
        <v>36442</v>
      </c>
      <c r="F36336" s="7">
        <v>270</v>
      </c>
    </row>
    <row r="36337" spans="2:6" x14ac:dyDescent="0.2">
      <c r="B36337" s="7" t="s">
        <v>36443</v>
      </c>
      <c r="F36337" s="7">
        <v>262</v>
      </c>
    </row>
    <row r="36338" spans="2:6" x14ac:dyDescent="0.2">
      <c r="B36338" s="7" t="s">
        <v>36444</v>
      </c>
      <c r="F36338" s="7">
        <v>310</v>
      </c>
    </row>
    <row r="36339" spans="2:6" x14ac:dyDescent="0.2">
      <c r="B36339" s="7" t="s">
        <v>36445</v>
      </c>
      <c r="F36339" s="7">
        <v>147</v>
      </c>
    </row>
    <row r="36340" spans="2:6" x14ac:dyDescent="0.2">
      <c r="B36340" s="7" t="s">
        <v>36446</v>
      </c>
      <c r="F36340" s="7">
        <v>379</v>
      </c>
    </row>
    <row r="36341" spans="2:6" x14ac:dyDescent="0.2">
      <c r="B36341" s="7" t="s">
        <v>36447</v>
      </c>
      <c r="F36341" s="7">
        <v>173</v>
      </c>
    </row>
    <row r="36342" spans="2:6" x14ac:dyDescent="0.2">
      <c r="B36342" s="7" t="s">
        <v>36448</v>
      </c>
      <c r="F36342" s="7">
        <v>335</v>
      </c>
    </row>
    <row r="36343" spans="2:6" x14ac:dyDescent="0.2">
      <c r="B36343" s="7" t="s">
        <v>36449</v>
      </c>
      <c r="F36343" s="7">
        <v>384</v>
      </c>
    </row>
    <row r="36344" spans="2:6" x14ac:dyDescent="0.2">
      <c r="B36344" s="7" t="s">
        <v>36450</v>
      </c>
      <c r="F36344" s="7">
        <v>363</v>
      </c>
    </row>
    <row r="36345" spans="2:6" x14ac:dyDescent="0.2">
      <c r="B36345" s="7" t="s">
        <v>36451</v>
      </c>
      <c r="F36345" s="7">
        <v>281</v>
      </c>
    </row>
    <row r="36346" spans="2:6" x14ac:dyDescent="0.2">
      <c r="B36346" s="7" t="s">
        <v>36452</v>
      </c>
      <c r="F36346" s="7">
        <v>272</v>
      </c>
    </row>
    <row r="36347" spans="2:6" x14ac:dyDescent="0.2">
      <c r="B36347" s="7" t="s">
        <v>36453</v>
      </c>
      <c r="F36347" s="7">
        <v>295</v>
      </c>
    </row>
    <row r="36348" spans="2:6" x14ac:dyDescent="0.2">
      <c r="B36348" s="7" t="s">
        <v>36454</v>
      </c>
      <c r="F36348" s="7">
        <v>299</v>
      </c>
    </row>
    <row r="36349" spans="2:6" x14ac:dyDescent="0.2">
      <c r="B36349" s="7" t="s">
        <v>36455</v>
      </c>
      <c r="F36349" s="7">
        <v>363</v>
      </c>
    </row>
    <row r="36350" spans="2:6" x14ac:dyDescent="0.2">
      <c r="B36350" s="7" t="s">
        <v>36456</v>
      </c>
      <c r="F36350" s="7">
        <v>411</v>
      </c>
    </row>
    <row r="36351" spans="2:6" x14ac:dyDescent="0.2">
      <c r="B36351" s="7" t="s">
        <v>36457</v>
      </c>
      <c r="F36351" s="7">
        <v>405</v>
      </c>
    </row>
    <row r="36352" spans="2:6" x14ac:dyDescent="0.2">
      <c r="B36352" s="7" t="s">
        <v>36458</v>
      </c>
      <c r="F36352" s="7">
        <v>278</v>
      </c>
    </row>
    <row r="36353" spans="2:6" x14ac:dyDescent="0.2">
      <c r="B36353" s="7" t="s">
        <v>36459</v>
      </c>
      <c r="F36353" s="7">
        <v>456</v>
      </c>
    </row>
    <row r="36354" spans="2:6" x14ac:dyDescent="0.2">
      <c r="B36354" s="7" t="s">
        <v>36460</v>
      </c>
      <c r="F36354" s="7">
        <v>303</v>
      </c>
    </row>
    <row r="36355" spans="2:6" x14ac:dyDescent="0.2">
      <c r="B36355" s="7" t="s">
        <v>36461</v>
      </c>
      <c r="F36355" s="7">
        <v>362</v>
      </c>
    </row>
    <row r="36356" spans="2:6" x14ac:dyDescent="0.2">
      <c r="B36356" s="7" t="s">
        <v>36462</v>
      </c>
      <c r="F36356" s="7">
        <v>284</v>
      </c>
    </row>
    <row r="36357" spans="2:6" x14ac:dyDescent="0.2">
      <c r="B36357" s="7" t="s">
        <v>36463</v>
      </c>
      <c r="F36357" s="7">
        <v>423</v>
      </c>
    </row>
    <row r="36358" spans="2:6" x14ac:dyDescent="0.2">
      <c r="B36358" s="7" t="s">
        <v>36464</v>
      </c>
      <c r="F36358" s="7">
        <v>311</v>
      </c>
    </row>
    <row r="36359" spans="2:6" x14ac:dyDescent="0.2">
      <c r="B36359" s="7" t="s">
        <v>36465</v>
      </c>
      <c r="F36359" s="7">
        <v>366</v>
      </c>
    </row>
    <row r="36360" spans="2:6" x14ac:dyDescent="0.2">
      <c r="B36360" s="7" t="s">
        <v>36466</v>
      </c>
      <c r="F36360" s="7">
        <v>352</v>
      </c>
    </row>
    <row r="36361" spans="2:6" x14ac:dyDescent="0.2">
      <c r="B36361" s="7" t="s">
        <v>36467</v>
      </c>
      <c r="F36361" s="7">
        <v>335</v>
      </c>
    </row>
    <row r="36362" spans="2:6" x14ac:dyDescent="0.2">
      <c r="B36362" s="7" t="s">
        <v>36468</v>
      </c>
      <c r="F36362" s="7">
        <v>281</v>
      </c>
    </row>
    <row r="36363" spans="2:6" x14ac:dyDescent="0.2">
      <c r="B36363" s="7" t="s">
        <v>36469</v>
      </c>
      <c r="F36363" s="7">
        <v>438</v>
      </c>
    </row>
    <row r="36364" spans="2:6" x14ac:dyDescent="0.2">
      <c r="B36364" s="7" t="s">
        <v>36470</v>
      </c>
      <c r="F36364" s="7">
        <v>276</v>
      </c>
    </row>
    <row r="36365" spans="2:6" x14ac:dyDescent="0.2">
      <c r="B36365" s="7" t="s">
        <v>36471</v>
      </c>
      <c r="F36365" s="7">
        <v>255</v>
      </c>
    </row>
    <row r="36366" spans="2:6" x14ac:dyDescent="0.2">
      <c r="B36366" s="7" t="s">
        <v>36472</v>
      </c>
      <c r="F36366" s="7">
        <v>332</v>
      </c>
    </row>
    <row r="36367" spans="2:6" x14ac:dyDescent="0.2">
      <c r="B36367" s="7" t="s">
        <v>36473</v>
      </c>
      <c r="F36367" s="7">
        <v>277</v>
      </c>
    </row>
    <row r="36368" spans="2:6" x14ac:dyDescent="0.2">
      <c r="B36368" s="7" t="s">
        <v>36474</v>
      </c>
      <c r="F36368" s="7">
        <v>331</v>
      </c>
    </row>
    <row r="36369" spans="2:6" x14ac:dyDescent="0.2">
      <c r="B36369" s="7" t="s">
        <v>36475</v>
      </c>
      <c r="F36369" s="7">
        <v>244</v>
      </c>
    </row>
    <row r="36370" spans="2:6" x14ac:dyDescent="0.2">
      <c r="B36370" s="7" t="s">
        <v>36476</v>
      </c>
      <c r="F36370" s="7">
        <v>291</v>
      </c>
    </row>
    <row r="36371" spans="2:6" x14ac:dyDescent="0.2">
      <c r="B36371" s="7" t="s">
        <v>36477</v>
      </c>
      <c r="F36371" s="7">
        <v>363</v>
      </c>
    </row>
    <row r="36372" spans="2:6" x14ac:dyDescent="0.2">
      <c r="B36372" s="7" t="s">
        <v>36478</v>
      </c>
      <c r="F36372" s="7">
        <v>334</v>
      </c>
    </row>
    <row r="36373" spans="2:6" x14ac:dyDescent="0.2">
      <c r="B36373" s="7" t="s">
        <v>36479</v>
      </c>
      <c r="F36373" s="7">
        <v>381</v>
      </c>
    </row>
    <row r="36374" spans="2:6" x14ac:dyDescent="0.2">
      <c r="B36374" s="7" t="s">
        <v>36480</v>
      </c>
      <c r="F36374" s="7">
        <v>438</v>
      </c>
    </row>
    <row r="36375" spans="2:6" x14ac:dyDescent="0.2">
      <c r="B36375" s="7" t="s">
        <v>36481</v>
      </c>
      <c r="F36375" s="7">
        <v>322</v>
      </c>
    </row>
    <row r="36376" spans="2:6" x14ac:dyDescent="0.2">
      <c r="B36376" s="7" t="s">
        <v>36482</v>
      </c>
      <c r="F36376" s="7">
        <v>201</v>
      </c>
    </row>
    <row r="36377" spans="2:6" x14ac:dyDescent="0.2">
      <c r="B36377" s="7" t="s">
        <v>36483</v>
      </c>
      <c r="F36377" s="7">
        <v>307</v>
      </c>
    </row>
    <row r="36378" spans="2:6" x14ac:dyDescent="0.2">
      <c r="B36378" s="7" t="s">
        <v>36484</v>
      </c>
      <c r="F36378" s="7">
        <v>337</v>
      </c>
    </row>
    <row r="36379" spans="2:6" x14ac:dyDescent="0.2">
      <c r="B36379" s="7" t="s">
        <v>36485</v>
      </c>
      <c r="F36379" s="7">
        <v>327</v>
      </c>
    </row>
    <row r="36380" spans="2:6" x14ac:dyDescent="0.2">
      <c r="B36380" s="7" t="s">
        <v>36486</v>
      </c>
      <c r="F36380" s="7">
        <v>260</v>
      </c>
    </row>
    <row r="36381" spans="2:6" x14ac:dyDescent="0.2">
      <c r="B36381" s="7" t="s">
        <v>36487</v>
      </c>
      <c r="F36381" s="7">
        <v>359</v>
      </c>
    </row>
    <row r="36382" spans="2:6" x14ac:dyDescent="0.2">
      <c r="B36382" s="7" t="s">
        <v>36488</v>
      </c>
      <c r="F36382" s="7">
        <v>296</v>
      </c>
    </row>
    <row r="36383" spans="2:6" x14ac:dyDescent="0.2">
      <c r="B36383" s="7" t="s">
        <v>36489</v>
      </c>
      <c r="F36383" s="7">
        <v>368</v>
      </c>
    </row>
    <row r="36384" spans="2:6" x14ac:dyDescent="0.2">
      <c r="B36384" s="7" t="s">
        <v>36490</v>
      </c>
      <c r="F36384" s="7">
        <v>305</v>
      </c>
    </row>
    <row r="36385" spans="2:6" x14ac:dyDescent="0.2">
      <c r="B36385" s="7" t="s">
        <v>36491</v>
      </c>
      <c r="F36385" s="7">
        <v>314</v>
      </c>
    </row>
    <row r="36386" spans="2:6" x14ac:dyDescent="0.2">
      <c r="B36386" s="7" t="s">
        <v>36492</v>
      </c>
      <c r="F36386" s="7">
        <v>225</v>
      </c>
    </row>
    <row r="36387" spans="2:6" x14ac:dyDescent="0.2">
      <c r="B36387" s="7" t="s">
        <v>36493</v>
      </c>
      <c r="F36387" s="7">
        <v>388</v>
      </c>
    </row>
    <row r="36388" spans="2:6" x14ac:dyDescent="0.2">
      <c r="B36388" s="7" t="s">
        <v>36494</v>
      </c>
      <c r="F36388" s="7">
        <v>324</v>
      </c>
    </row>
    <row r="36389" spans="2:6" x14ac:dyDescent="0.2">
      <c r="B36389" s="7" t="s">
        <v>36495</v>
      </c>
      <c r="F36389" s="7">
        <v>463</v>
      </c>
    </row>
    <row r="36390" spans="2:6" x14ac:dyDescent="0.2">
      <c r="B36390" s="7" t="s">
        <v>36496</v>
      </c>
      <c r="F36390" s="7">
        <v>362</v>
      </c>
    </row>
    <row r="36391" spans="2:6" x14ac:dyDescent="0.2">
      <c r="B36391" s="7" t="s">
        <v>36497</v>
      </c>
      <c r="F36391" s="7">
        <v>340</v>
      </c>
    </row>
    <row r="36392" spans="2:6" x14ac:dyDescent="0.2">
      <c r="B36392" s="7" t="s">
        <v>36498</v>
      </c>
      <c r="F36392" s="7">
        <v>333</v>
      </c>
    </row>
    <row r="36393" spans="2:6" x14ac:dyDescent="0.2">
      <c r="B36393" s="7" t="s">
        <v>36499</v>
      </c>
      <c r="F36393" s="7">
        <v>312</v>
      </c>
    </row>
    <row r="36394" spans="2:6" x14ac:dyDescent="0.2">
      <c r="B36394" s="7" t="s">
        <v>36500</v>
      </c>
      <c r="F36394" s="7">
        <v>332</v>
      </c>
    </row>
    <row r="36395" spans="2:6" x14ac:dyDescent="0.2">
      <c r="B36395" s="7" t="s">
        <v>36501</v>
      </c>
      <c r="F36395" s="7">
        <v>332</v>
      </c>
    </row>
    <row r="36396" spans="2:6" x14ac:dyDescent="0.2">
      <c r="B36396" s="7" t="s">
        <v>36502</v>
      </c>
      <c r="F36396" s="7">
        <v>306</v>
      </c>
    </row>
    <row r="36397" spans="2:6" x14ac:dyDescent="0.2">
      <c r="B36397" s="7" t="s">
        <v>36503</v>
      </c>
      <c r="F36397" s="7">
        <v>231</v>
      </c>
    </row>
    <row r="36398" spans="2:6" x14ac:dyDescent="0.2">
      <c r="B36398" s="7" t="s">
        <v>36504</v>
      </c>
      <c r="F36398" s="7">
        <v>345</v>
      </c>
    </row>
    <row r="36399" spans="2:6" x14ac:dyDescent="0.2">
      <c r="B36399" s="7" t="s">
        <v>36505</v>
      </c>
      <c r="F36399" s="7">
        <v>327</v>
      </c>
    </row>
    <row r="36400" spans="2:6" x14ac:dyDescent="0.2">
      <c r="B36400" s="7" t="s">
        <v>36506</v>
      </c>
      <c r="F36400" s="7">
        <v>440</v>
      </c>
    </row>
    <row r="36401" spans="2:6" x14ac:dyDescent="0.2">
      <c r="B36401" s="7" t="s">
        <v>36507</v>
      </c>
      <c r="F36401" s="7">
        <v>362</v>
      </c>
    </row>
    <row r="36402" spans="2:6" x14ac:dyDescent="0.2">
      <c r="B36402" s="7" t="s">
        <v>36508</v>
      </c>
      <c r="F36402" s="7">
        <v>331</v>
      </c>
    </row>
    <row r="36403" spans="2:6" x14ac:dyDescent="0.2">
      <c r="B36403" s="7" t="s">
        <v>36509</v>
      </c>
      <c r="F36403" s="7">
        <v>392</v>
      </c>
    </row>
    <row r="36404" spans="2:6" x14ac:dyDescent="0.2">
      <c r="B36404" s="7" t="s">
        <v>36510</v>
      </c>
      <c r="F36404" s="7">
        <v>419</v>
      </c>
    </row>
    <row r="36405" spans="2:6" x14ac:dyDescent="0.2">
      <c r="B36405" s="7" t="s">
        <v>36511</v>
      </c>
      <c r="F36405" s="7">
        <v>398</v>
      </c>
    </row>
    <row r="36406" spans="2:6" x14ac:dyDescent="0.2">
      <c r="B36406" s="7" t="s">
        <v>36512</v>
      </c>
      <c r="F36406" s="7">
        <v>370</v>
      </c>
    </row>
    <row r="36407" spans="2:6" x14ac:dyDescent="0.2">
      <c r="B36407" s="7" t="s">
        <v>36513</v>
      </c>
      <c r="F36407" s="7">
        <v>327</v>
      </c>
    </row>
    <row r="36408" spans="2:6" x14ac:dyDescent="0.2">
      <c r="B36408" s="7" t="s">
        <v>36514</v>
      </c>
      <c r="F36408" s="7">
        <v>465</v>
      </c>
    </row>
    <row r="36409" spans="2:6" x14ac:dyDescent="0.2">
      <c r="B36409" s="7" t="s">
        <v>36515</v>
      </c>
      <c r="F36409" s="7">
        <v>254</v>
      </c>
    </row>
    <row r="36410" spans="2:6" x14ac:dyDescent="0.2">
      <c r="B36410" s="7" t="s">
        <v>36516</v>
      </c>
      <c r="F36410" s="7">
        <v>348</v>
      </c>
    </row>
    <row r="36411" spans="2:6" x14ac:dyDescent="0.2">
      <c r="B36411" s="7" t="s">
        <v>36517</v>
      </c>
      <c r="F36411" s="7">
        <v>266</v>
      </c>
    </row>
    <row r="36412" spans="2:6" x14ac:dyDescent="0.2">
      <c r="B36412" s="7" t="s">
        <v>36518</v>
      </c>
      <c r="F36412" s="7">
        <v>245</v>
      </c>
    </row>
    <row r="36413" spans="2:6" x14ac:dyDescent="0.2">
      <c r="B36413" s="7" t="s">
        <v>36519</v>
      </c>
      <c r="F36413" s="7">
        <v>233</v>
      </c>
    </row>
    <row r="36414" spans="2:6" x14ac:dyDescent="0.2">
      <c r="B36414" s="7" t="s">
        <v>36520</v>
      </c>
      <c r="F36414" s="7">
        <v>0</v>
      </c>
    </row>
    <row r="36415" spans="2:6" x14ac:dyDescent="0.2">
      <c r="B36415" s="7" t="s">
        <v>36521</v>
      </c>
      <c r="F36415" s="7">
        <v>510</v>
      </c>
    </row>
    <row r="36416" spans="2:6" x14ac:dyDescent="0.2">
      <c r="B36416" s="7" t="s">
        <v>36522</v>
      </c>
      <c r="F36416" s="7">
        <v>385</v>
      </c>
    </row>
    <row r="36417" spans="2:6" x14ac:dyDescent="0.2">
      <c r="B36417" s="7" t="s">
        <v>36523</v>
      </c>
      <c r="F36417" s="7">
        <v>443</v>
      </c>
    </row>
    <row r="36418" spans="2:6" x14ac:dyDescent="0.2">
      <c r="B36418" s="7" t="s">
        <v>36524</v>
      </c>
      <c r="F36418" s="7">
        <v>493</v>
      </c>
    </row>
    <row r="36419" spans="2:6" x14ac:dyDescent="0.2">
      <c r="B36419" s="7" t="s">
        <v>36525</v>
      </c>
      <c r="F36419" s="7">
        <v>262</v>
      </c>
    </row>
    <row r="36420" spans="2:6" x14ac:dyDescent="0.2">
      <c r="B36420" s="7" t="s">
        <v>36526</v>
      </c>
      <c r="F36420" s="7">
        <v>187</v>
      </c>
    </row>
    <row r="36421" spans="2:6" x14ac:dyDescent="0.2">
      <c r="B36421" s="7" t="s">
        <v>36527</v>
      </c>
      <c r="F36421" s="7">
        <v>408</v>
      </c>
    </row>
    <row r="36422" spans="2:6" x14ac:dyDescent="0.2">
      <c r="B36422" s="7" t="s">
        <v>36528</v>
      </c>
      <c r="F36422" s="7">
        <v>441</v>
      </c>
    </row>
    <row r="36423" spans="2:6" x14ac:dyDescent="0.2">
      <c r="B36423" s="7" t="s">
        <v>36529</v>
      </c>
      <c r="F36423" s="7">
        <v>381</v>
      </c>
    </row>
    <row r="36424" spans="2:6" x14ac:dyDescent="0.2">
      <c r="B36424" s="7" t="s">
        <v>36530</v>
      </c>
      <c r="F36424" s="7">
        <v>437</v>
      </c>
    </row>
    <row r="36425" spans="2:6" x14ac:dyDescent="0.2">
      <c r="B36425" s="7" t="s">
        <v>36531</v>
      </c>
      <c r="F36425" s="7">
        <v>289</v>
      </c>
    </row>
    <row r="36426" spans="2:6" x14ac:dyDescent="0.2">
      <c r="B36426" s="7" t="s">
        <v>36532</v>
      </c>
      <c r="F36426" s="7">
        <v>345</v>
      </c>
    </row>
    <row r="36427" spans="2:6" x14ac:dyDescent="0.2">
      <c r="B36427" s="7" t="s">
        <v>36533</v>
      </c>
      <c r="F36427" s="7">
        <v>397</v>
      </c>
    </row>
    <row r="36428" spans="2:6" x14ac:dyDescent="0.2">
      <c r="B36428" s="7" t="s">
        <v>36534</v>
      </c>
      <c r="F36428" s="7">
        <v>204</v>
      </c>
    </row>
    <row r="36429" spans="2:6" x14ac:dyDescent="0.2">
      <c r="B36429" s="7" t="s">
        <v>36535</v>
      </c>
      <c r="F36429" s="7">
        <v>223</v>
      </c>
    </row>
    <row r="36430" spans="2:6" x14ac:dyDescent="0.2">
      <c r="B36430" s="7" t="s">
        <v>36536</v>
      </c>
      <c r="F36430" s="7">
        <v>363</v>
      </c>
    </row>
    <row r="36431" spans="2:6" x14ac:dyDescent="0.2">
      <c r="B36431" s="7" t="s">
        <v>36537</v>
      </c>
      <c r="F36431" s="7">
        <v>351</v>
      </c>
    </row>
    <row r="36432" spans="2:6" x14ac:dyDescent="0.2">
      <c r="B36432" s="7" t="s">
        <v>36538</v>
      </c>
      <c r="F36432" s="7">
        <v>377</v>
      </c>
    </row>
    <row r="36433" spans="2:6" x14ac:dyDescent="0.2">
      <c r="B36433" s="7" t="s">
        <v>36539</v>
      </c>
      <c r="F36433" s="7">
        <v>326</v>
      </c>
    </row>
    <row r="36434" spans="2:6" x14ac:dyDescent="0.2">
      <c r="B36434" s="7" t="s">
        <v>36540</v>
      </c>
      <c r="F36434" s="7">
        <v>272</v>
      </c>
    </row>
    <row r="36435" spans="2:6" x14ac:dyDescent="0.2">
      <c r="B36435" s="7" t="s">
        <v>36541</v>
      </c>
      <c r="F36435" s="7">
        <v>369</v>
      </c>
    </row>
    <row r="36436" spans="2:6" x14ac:dyDescent="0.2">
      <c r="B36436" s="7" t="s">
        <v>36542</v>
      </c>
      <c r="F36436" s="7">
        <v>365</v>
      </c>
    </row>
    <row r="36437" spans="2:6" x14ac:dyDescent="0.2">
      <c r="B36437" s="7" t="s">
        <v>36543</v>
      </c>
      <c r="F36437" s="7">
        <v>433</v>
      </c>
    </row>
    <row r="36438" spans="2:6" x14ac:dyDescent="0.2">
      <c r="B36438" s="7" t="s">
        <v>36544</v>
      </c>
      <c r="F36438" s="7">
        <v>396</v>
      </c>
    </row>
    <row r="36439" spans="2:6" x14ac:dyDescent="0.2">
      <c r="B36439" s="7" t="s">
        <v>36545</v>
      </c>
      <c r="F36439" s="7">
        <v>191</v>
      </c>
    </row>
    <row r="36440" spans="2:6" x14ac:dyDescent="0.2">
      <c r="B36440" s="7" t="s">
        <v>36546</v>
      </c>
      <c r="F36440" s="7">
        <v>382</v>
      </c>
    </row>
    <row r="36441" spans="2:6" x14ac:dyDescent="0.2">
      <c r="B36441" s="7" t="s">
        <v>36547</v>
      </c>
      <c r="F36441" s="7">
        <v>228</v>
      </c>
    </row>
    <row r="36442" spans="2:6" x14ac:dyDescent="0.2">
      <c r="B36442" s="7" t="s">
        <v>36548</v>
      </c>
      <c r="F36442" s="7">
        <v>467</v>
      </c>
    </row>
    <row r="36443" spans="2:6" x14ac:dyDescent="0.2">
      <c r="B36443" s="7" t="s">
        <v>36549</v>
      </c>
      <c r="F36443" s="7">
        <v>362</v>
      </c>
    </row>
    <row r="36444" spans="2:6" x14ac:dyDescent="0.2">
      <c r="B36444" s="7" t="s">
        <v>36550</v>
      </c>
      <c r="F36444" s="7">
        <v>345</v>
      </c>
    </row>
    <row r="36445" spans="2:6" x14ac:dyDescent="0.2">
      <c r="B36445" s="7" t="s">
        <v>36551</v>
      </c>
      <c r="F36445" s="7">
        <v>322</v>
      </c>
    </row>
    <row r="36446" spans="2:6" x14ac:dyDescent="0.2">
      <c r="B36446" s="7" t="s">
        <v>36552</v>
      </c>
      <c r="F36446" s="7">
        <v>397</v>
      </c>
    </row>
    <row r="36447" spans="2:6" x14ac:dyDescent="0.2">
      <c r="B36447" s="7" t="s">
        <v>36553</v>
      </c>
      <c r="F36447" s="7">
        <v>437</v>
      </c>
    </row>
    <row r="36448" spans="2:6" x14ac:dyDescent="0.2">
      <c r="B36448" s="7" t="s">
        <v>36554</v>
      </c>
      <c r="F36448" s="7">
        <v>362</v>
      </c>
    </row>
    <row r="36449" spans="2:6" x14ac:dyDescent="0.2">
      <c r="B36449" s="7" t="s">
        <v>36555</v>
      </c>
      <c r="F36449" s="7">
        <v>353</v>
      </c>
    </row>
    <row r="36450" spans="2:6" x14ac:dyDescent="0.2">
      <c r="B36450" s="7" t="s">
        <v>36556</v>
      </c>
      <c r="F36450" s="7">
        <v>430</v>
      </c>
    </row>
    <row r="36451" spans="2:6" x14ac:dyDescent="0.2">
      <c r="B36451" s="7" t="s">
        <v>36557</v>
      </c>
      <c r="F36451" s="7">
        <v>423</v>
      </c>
    </row>
    <row r="36452" spans="2:6" x14ac:dyDescent="0.2">
      <c r="B36452" s="7" t="s">
        <v>36558</v>
      </c>
      <c r="F36452" s="7">
        <v>421</v>
      </c>
    </row>
    <row r="36453" spans="2:6" x14ac:dyDescent="0.2">
      <c r="B36453" s="7" t="s">
        <v>36559</v>
      </c>
      <c r="F36453" s="7">
        <v>466</v>
      </c>
    </row>
    <row r="36454" spans="2:6" x14ac:dyDescent="0.2">
      <c r="B36454" s="7" t="s">
        <v>36560</v>
      </c>
      <c r="F36454" s="7">
        <v>336</v>
      </c>
    </row>
    <row r="36455" spans="2:6" x14ac:dyDescent="0.2">
      <c r="B36455" s="7" t="s">
        <v>36561</v>
      </c>
      <c r="F36455" s="7">
        <v>359</v>
      </c>
    </row>
    <row r="36456" spans="2:6" x14ac:dyDescent="0.2">
      <c r="B36456" s="7" t="s">
        <v>36562</v>
      </c>
      <c r="F36456" s="7">
        <v>375</v>
      </c>
    </row>
    <row r="36457" spans="2:6" x14ac:dyDescent="0.2">
      <c r="B36457" s="7" t="s">
        <v>36563</v>
      </c>
      <c r="F36457" s="7">
        <v>518</v>
      </c>
    </row>
    <row r="36458" spans="2:6" x14ac:dyDescent="0.2">
      <c r="B36458" s="7" t="s">
        <v>36564</v>
      </c>
      <c r="F36458" s="7">
        <v>384</v>
      </c>
    </row>
    <row r="36459" spans="2:6" x14ac:dyDescent="0.2">
      <c r="B36459" s="7" t="s">
        <v>36565</v>
      </c>
      <c r="F36459" s="7">
        <v>461</v>
      </c>
    </row>
    <row r="36460" spans="2:6" x14ac:dyDescent="0.2">
      <c r="B36460" s="7" t="s">
        <v>36566</v>
      </c>
      <c r="F36460" s="7">
        <v>391</v>
      </c>
    </row>
    <row r="36461" spans="2:6" x14ac:dyDescent="0.2">
      <c r="B36461" s="7" t="s">
        <v>36567</v>
      </c>
      <c r="F36461" s="7">
        <v>398</v>
      </c>
    </row>
    <row r="36462" spans="2:6" x14ac:dyDescent="0.2">
      <c r="B36462" s="7" t="s">
        <v>36568</v>
      </c>
      <c r="F36462" s="7">
        <v>486</v>
      </c>
    </row>
    <row r="36463" spans="2:6" x14ac:dyDescent="0.2">
      <c r="B36463" s="7" t="s">
        <v>36569</v>
      </c>
      <c r="F36463" s="7">
        <v>463</v>
      </c>
    </row>
    <row r="36464" spans="2:6" x14ac:dyDescent="0.2">
      <c r="B36464" s="7" t="s">
        <v>36570</v>
      </c>
      <c r="F36464" s="7">
        <v>290</v>
      </c>
    </row>
    <row r="36465" spans="2:6" x14ac:dyDescent="0.2">
      <c r="B36465" s="7" t="s">
        <v>36571</v>
      </c>
      <c r="F36465" s="7">
        <v>321</v>
      </c>
    </row>
    <row r="36466" spans="2:6" x14ac:dyDescent="0.2">
      <c r="B36466" s="7" t="s">
        <v>36572</v>
      </c>
      <c r="F36466" s="7">
        <v>386</v>
      </c>
    </row>
    <row r="36467" spans="2:6" x14ac:dyDescent="0.2">
      <c r="B36467" s="7" t="s">
        <v>36573</v>
      </c>
      <c r="F36467" s="7">
        <v>353</v>
      </c>
    </row>
    <row r="36468" spans="2:6" x14ac:dyDescent="0.2">
      <c r="B36468" s="7" t="s">
        <v>36574</v>
      </c>
      <c r="F36468" s="7">
        <v>407</v>
      </c>
    </row>
    <row r="36469" spans="2:6" x14ac:dyDescent="0.2">
      <c r="B36469" s="7" t="s">
        <v>36575</v>
      </c>
      <c r="F36469" s="7">
        <v>359</v>
      </c>
    </row>
    <row r="36470" spans="2:6" x14ac:dyDescent="0.2">
      <c r="B36470" s="7" t="s">
        <v>36576</v>
      </c>
      <c r="F36470" s="7">
        <v>345</v>
      </c>
    </row>
    <row r="36471" spans="2:6" x14ac:dyDescent="0.2">
      <c r="B36471" s="7" t="s">
        <v>36577</v>
      </c>
      <c r="F36471" s="7">
        <v>384</v>
      </c>
    </row>
    <row r="36472" spans="2:6" x14ac:dyDescent="0.2">
      <c r="B36472" s="7" t="s">
        <v>36578</v>
      </c>
      <c r="F36472" s="7">
        <v>320</v>
      </c>
    </row>
    <row r="36473" spans="2:6" x14ac:dyDescent="0.2">
      <c r="B36473" s="7" t="s">
        <v>36579</v>
      </c>
      <c r="F36473" s="7">
        <v>413</v>
      </c>
    </row>
    <row r="36474" spans="2:6" x14ac:dyDescent="0.2">
      <c r="B36474" s="7" t="s">
        <v>36580</v>
      </c>
      <c r="F36474" s="7">
        <v>420</v>
      </c>
    </row>
    <row r="36475" spans="2:6" x14ac:dyDescent="0.2">
      <c r="B36475" s="7" t="s">
        <v>36581</v>
      </c>
      <c r="F36475" s="7">
        <v>331</v>
      </c>
    </row>
    <row r="36476" spans="2:6" x14ac:dyDescent="0.2">
      <c r="B36476" s="7" t="s">
        <v>36582</v>
      </c>
      <c r="F36476" s="7">
        <v>307</v>
      </c>
    </row>
    <row r="36477" spans="2:6" x14ac:dyDescent="0.2">
      <c r="B36477" s="7" t="s">
        <v>36583</v>
      </c>
      <c r="F36477" s="7">
        <v>385</v>
      </c>
    </row>
    <row r="36478" spans="2:6" x14ac:dyDescent="0.2">
      <c r="B36478" s="7" t="s">
        <v>36584</v>
      </c>
      <c r="F36478" s="7">
        <v>440</v>
      </c>
    </row>
    <row r="36479" spans="2:6" x14ac:dyDescent="0.2">
      <c r="B36479" s="7" t="s">
        <v>36585</v>
      </c>
      <c r="F36479" s="7">
        <v>326</v>
      </c>
    </row>
    <row r="36480" spans="2:6" x14ac:dyDescent="0.2">
      <c r="B36480" s="7" t="s">
        <v>36586</v>
      </c>
      <c r="F36480" s="7">
        <v>272</v>
      </c>
    </row>
    <row r="36481" spans="2:6" x14ac:dyDescent="0.2">
      <c r="B36481" s="7" t="s">
        <v>36587</v>
      </c>
      <c r="F36481" s="7">
        <v>406</v>
      </c>
    </row>
    <row r="36482" spans="2:6" x14ac:dyDescent="0.2">
      <c r="B36482" s="7" t="s">
        <v>36588</v>
      </c>
      <c r="F36482" s="7">
        <v>423</v>
      </c>
    </row>
    <row r="36483" spans="2:6" x14ac:dyDescent="0.2">
      <c r="B36483" s="7" t="s">
        <v>36589</v>
      </c>
      <c r="F36483" s="7">
        <v>404</v>
      </c>
    </row>
    <row r="36484" spans="2:6" x14ac:dyDescent="0.2">
      <c r="B36484" s="7" t="s">
        <v>36590</v>
      </c>
      <c r="F36484" s="7">
        <v>501</v>
      </c>
    </row>
    <row r="36485" spans="2:6" x14ac:dyDescent="0.2">
      <c r="B36485" s="7" t="s">
        <v>36591</v>
      </c>
      <c r="F36485" s="7">
        <v>431</v>
      </c>
    </row>
    <row r="36486" spans="2:6" x14ac:dyDescent="0.2">
      <c r="B36486" s="7" t="s">
        <v>36592</v>
      </c>
      <c r="F36486" s="7">
        <v>323</v>
      </c>
    </row>
    <row r="36487" spans="2:6" x14ac:dyDescent="0.2">
      <c r="B36487" s="7" t="s">
        <v>36593</v>
      </c>
      <c r="F36487" s="7">
        <v>393</v>
      </c>
    </row>
    <row r="36488" spans="2:6" x14ac:dyDescent="0.2">
      <c r="B36488" s="7" t="s">
        <v>36594</v>
      </c>
      <c r="F36488" s="7">
        <v>380</v>
      </c>
    </row>
    <row r="36489" spans="2:6" x14ac:dyDescent="0.2">
      <c r="B36489" s="7" t="s">
        <v>36595</v>
      </c>
      <c r="F36489" s="7">
        <v>387</v>
      </c>
    </row>
    <row r="36490" spans="2:6" x14ac:dyDescent="0.2">
      <c r="B36490" s="7" t="s">
        <v>36596</v>
      </c>
      <c r="F36490" s="7">
        <v>389</v>
      </c>
    </row>
    <row r="36491" spans="2:6" x14ac:dyDescent="0.2">
      <c r="B36491" s="7" t="s">
        <v>36597</v>
      </c>
      <c r="F36491" s="7">
        <v>358</v>
      </c>
    </row>
    <row r="36492" spans="2:6" x14ac:dyDescent="0.2">
      <c r="B36492" s="7" t="s">
        <v>36598</v>
      </c>
      <c r="F36492" s="7">
        <v>368</v>
      </c>
    </row>
    <row r="36493" spans="2:6" x14ac:dyDescent="0.2">
      <c r="B36493" s="7" t="s">
        <v>36599</v>
      </c>
      <c r="F36493" s="7">
        <v>331</v>
      </c>
    </row>
    <row r="36494" spans="2:6" x14ac:dyDescent="0.2">
      <c r="B36494" s="7" t="s">
        <v>36600</v>
      </c>
      <c r="F36494" s="7">
        <v>452</v>
      </c>
    </row>
    <row r="36495" spans="2:6" x14ac:dyDescent="0.2">
      <c r="B36495" s="7" t="s">
        <v>36601</v>
      </c>
      <c r="F36495" s="7">
        <v>428</v>
      </c>
    </row>
    <row r="36496" spans="2:6" x14ac:dyDescent="0.2">
      <c r="B36496" s="7" t="s">
        <v>36602</v>
      </c>
      <c r="F36496" s="7">
        <v>383</v>
      </c>
    </row>
    <row r="36497" spans="2:6" x14ac:dyDescent="0.2">
      <c r="B36497" s="7" t="s">
        <v>36603</v>
      </c>
      <c r="F36497" s="7">
        <v>237</v>
      </c>
    </row>
    <row r="36498" spans="2:6" x14ac:dyDescent="0.2">
      <c r="B36498" s="7" t="s">
        <v>36604</v>
      </c>
      <c r="F36498" s="7">
        <v>305</v>
      </c>
    </row>
    <row r="36499" spans="2:6" x14ac:dyDescent="0.2">
      <c r="B36499" s="7" t="s">
        <v>36605</v>
      </c>
      <c r="F36499" s="7">
        <v>380</v>
      </c>
    </row>
    <row r="36500" spans="2:6" x14ac:dyDescent="0.2">
      <c r="B36500" s="7" t="s">
        <v>36606</v>
      </c>
      <c r="F36500" s="7">
        <v>479</v>
      </c>
    </row>
    <row r="36501" spans="2:6" x14ac:dyDescent="0.2">
      <c r="B36501" s="7" t="s">
        <v>36607</v>
      </c>
      <c r="F36501" s="7">
        <v>384</v>
      </c>
    </row>
    <row r="36502" spans="2:6" x14ac:dyDescent="0.2">
      <c r="B36502" s="7" t="s">
        <v>36608</v>
      </c>
      <c r="F36502" s="7">
        <v>437</v>
      </c>
    </row>
    <row r="36503" spans="2:6" x14ac:dyDescent="0.2">
      <c r="B36503" s="7" t="s">
        <v>36609</v>
      </c>
      <c r="F36503" s="7">
        <v>316</v>
      </c>
    </row>
    <row r="36504" spans="2:6" x14ac:dyDescent="0.2">
      <c r="B36504" s="7" t="s">
        <v>36610</v>
      </c>
      <c r="F36504" s="7">
        <v>441</v>
      </c>
    </row>
    <row r="36505" spans="2:6" x14ac:dyDescent="0.2">
      <c r="B36505" s="7" t="s">
        <v>36611</v>
      </c>
      <c r="F36505" s="7">
        <v>413</v>
      </c>
    </row>
    <row r="36506" spans="2:6" x14ac:dyDescent="0.2">
      <c r="B36506" s="7" t="s">
        <v>36612</v>
      </c>
      <c r="F36506" s="7">
        <v>265</v>
      </c>
    </row>
    <row r="36507" spans="2:6" x14ac:dyDescent="0.2">
      <c r="B36507" s="7" t="s">
        <v>36613</v>
      </c>
      <c r="F36507" s="7">
        <v>348</v>
      </c>
    </row>
    <row r="36508" spans="2:6" x14ac:dyDescent="0.2">
      <c r="B36508" s="7" t="s">
        <v>36614</v>
      </c>
      <c r="F36508" s="7">
        <v>464</v>
      </c>
    </row>
    <row r="36509" spans="2:6" x14ac:dyDescent="0.2">
      <c r="B36509" s="7" t="s">
        <v>36615</v>
      </c>
      <c r="F36509" s="7">
        <v>179</v>
      </c>
    </row>
    <row r="36510" spans="2:6" x14ac:dyDescent="0.2">
      <c r="B36510" s="7" t="s">
        <v>36616</v>
      </c>
      <c r="F36510" s="7">
        <v>299</v>
      </c>
    </row>
    <row r="36511" spans="2:6" x14ac:dyDescent="0.2">
      <c r="B36511" s="7" t="s">
        <v>36617</v>
      </c>
      <c r="F36511" s="7">
        <v>306</v>
      </c>
    </row>
    <row r="36512" spans="2:6" x14ac:dyDescent="0.2">
      <c r="B36512" s="7" t="s">
        <v>36618</v>
      </c>
      <c r="F36512" s="7">
        <v>244</v>
      </c>
    </row>
    <row r="36513" spans="2:6" x14ac:dyDescent="0.2">
      <c r="B36513" s="7" t="s">
        <v>36619</v>
      </c>
      <c r="F36513" s="7">
        <v>248</v>
      </c>
    </row>
    <row r="36514" spans="2:6" x14ac:dyDescent="0.2">
      <c r="B36514" s="7" t="s">
        <v>36620</v>
      </c>
      <c r="F36514" s="7">
        <v>0</v>
      </c>
    </row>
    <row r="36515" spans="2:6" x14ac:dyDescent="0.2">
      <c r="B36515" s="7" t="s">
        <v>36621</v>
      </c>
      <c r="F36515" s="7">
        <v>415</v>
      </c>
    </row>
    <row r="36516" spans="2:6" x14ac:dyDescent="0.2">
      <c r="B36516" s="7" t="s">
        <v>36622</v>
      </c>
      <c r="F36516" s="7">
        <v>362</v>
      </c>
    </row>
    <row r="36517" spans="2:6" x14ac:dyDescent="0.2">
      <c r="B36517" s="7" t="s">
        <v>36623</v>
      </c>
      <c r="F36517" s="7">
        <v>399</v>
      </c>
    </row>
    <row r="36518" spans="2:6" x14ac:dyDescent="0.2">
      <c r="B36518" s="7" t="s">
        <v>36624</v>
      </c>
      <c r="F36518" s="7">
        <v>390</v>
      </c>
    </row>
    <row r="36519" spans="2:6" x14ac:dyDescent="0.2">
      <c r="B36519" s="7" t="s">
        <v>36625</v>
      </c>
      <c r="F36519" s="7">
        <v>253</v>
      </c>
    </row>
    <row r="36520" spans="2:6" x14ac:dyDescent="0.2">
      <c r="B36520" s="7" t="s">
        <v>36626</v>
      </c>
      <c r="F36520" s="7">
        <v>201</v>
      </c>
    </row>
    <row r="36521" spans="2:6" x14ac:dyDescent="0.2">
      <c r="B36521" s="7" t="s">
        <v>36627</v>
      </c>
      <c r="F36521" s="7">
        <v>367</v>
      </c>
    </row>
    <row r="36522" spans="2:6" x14ac:dyDescent="0.2">
      <c r="B36522" s="7" t="s">
        <v>36628</v>
      </c>
      <c r="F36522" s="7">
        <v>363</v>
      </c>
    </row>
    <row r="36523" spans="2:6" x14ac:dyDescent="0.2">
      <c r="B36523" s="7" t="s">
        <v>36629</v>
      </c>
      <c r="F36523" s="7">
        <v>321</v>
      </c>
    </row>
    <row r="36524" spans="2:6" x14ac:dyDescent="0.2">
      <c r="B36524" s="7" t="s">
        <v>36630</v>
      </c>
      <c r="F36524" s="7">
        <v>387</v>
      </c>
    </row>
    <row r="36525" spans="2:6" x14ac:dyDescent="0.2">
      <c r="B36525" s="7" t="s">
        <v>36631</v>
      </c>
      <c r="F36525" s="7">
        <v>315</v>
      </c>
    </row>
    <row r="36526" spans="2:6" x14ac:dyDescent="0.2">
      <c r="B36526" s="7" t="s">
        <v>36632</v>
      </c>
      <c r="F36526" s="7">
        <v>308</v>
      </c>
    </row>
    <row r="36527" spans="2:6" x14ac:dyDescent="0.2">
      <c r="B36527" s="7" t="s">
        <v>36633</v>
      </c>
      <c r="F36527" s="7">
        <v>388</v>
      </c>
    </row>
    <row r="36528" spans="2:6" x14ac:dyDescent="0.2">
      <c r="B36528" s="7" t="s">
        <v>36634</v>
      </c>
      <c r="F36528" s="7">
        <v>178</v>
      </c>
    </row>
    <row r="36529" spans="2:6" x14ac:dyDescent="0.2">
      <c r="B36529" s="7" t="s">
        <v>36635</v>
      </c>
      <c r="F36529" s="7">
        <v>240</v>
      </c>
    </row>
    <row r="36530" spans="2:6" x14ac:dyDescent="0.2">
      <c r="B36530" s="7" t="s">
        <v>36636</v>
      </c>
      <c r="F36530" s="7">
        <v>288</v>
      </c>
    </row>
    <row r="36531" spans="2:6" x14ac:dyDescent="0.2">
      <c r="B36531" s="7" t="s">
        <v>36637</v>
      </c>
      <c r="F36531" s="7">
        <v>327</v>
      </c>
    </row>
    <row r="36532" spans="2:6" x14ac:dyDescent="0.2">
      <c r="B36532" s="7" t="s">
        <v>36638</v>
      </c>
      <c r="F36532" s="7">
        <v>394</v>
      </c>
    </row>
    <row r="36533" spans="2:6" x14ac:dyDescent="0.2">
      <c r="B36533" s="7" t="s">
        <v>36639</v>
      </c>
      <c r="F36533" s="7">
        <v>339</v>
      </c>
    </row>
    <row r="36534" spans="2:6" x14ac:dyDescent="0.2">
      <c r="B36534" s="7" t="s">
        <v>36640</v>
      </c>
      <c r="F36534" s="7">
        <v>393</v>
      </c>
    </row>
    <row r="36535" spans="2:6" x14ac:dyDescent="0.2">
      <c r="B36535" s="7" t="s">
        <v>36641</v>
      </c>
      <c r="F36535" s="7">
        <v>354</v>
      </c>
    </row>
    <row r="36536" spans="2:6" x14ac:dyDescent="0.2">
      <c r="B36536" s="7" t="s">
        <v>36642</v>
      </c>
      <c r="F36536" s="7">
        <v>279</v>
      </c>
    </row>
    <row r="36537" spans="2:6" x14ac:dyDescent="0.2">
      <c r="B36537" s="7" t="s">
        <v>36643</v>
      </c>
      <c r="F36537" s="7">
        <v>324</v>
      </c>
    </row>
    <row r="36538" spans="2:6" x14ac:dyDescent="0.2">
      <c r="B36538" s="7" t="s">
        <v>36644</v>
      </c>
      <c r="F36538" s="7">
        <v>427</v>
      </c>
    </row>
    <row r="36539" spans="2:6" x14ac:dyDescent="0.2">
      <c r="B36539" s="7" t="s">
        <v>36645</v>
      </c>
      <c r="F36539" s="7">
        <v>195</v>
      </c>
    </row>
    <row r="36540" spans="2:6" x14ac:dyDescent="0.2">
      <c r="B36540" s="7" t="s">
        <v>36646</v>
      </c>
      <c r="F36540" s="7">
        <v>367</v>
      </c>
    </row>
    <row r="36541" spans="2:6" x14ac:dyDescent="0.2">
      <c r="B36541" s="7" t="s">
        <v>36647</v>
      </c>
      <c r="F36541" s="7">
        <v>229</v>
      </c>
    </row>
    <row r="36542" spans="2:6" x14ac:dyDescent="0.2">
      <c r="B36542" s="7" t="s">
        <v>36648</v>
      </c>
      <c r="F36542" s="7">
        <v>379</v>
      </c>
    </row>
    <row r="36543" spans="2:6" x14ac:dyDescent="0.2">
      <c r="B36543" s="7" t="s">
        <v>36649</v>
      </c>
      <c r="F36543" s="7">
        <v>395</v>
      </c>
    </row>
    <row r="36544" spans="2:6" x14ac:dyDescent="0.2">
      <c r="B36544" s="7" t="s">
        <v>36650</v>
      </c>
      <c r="F36544" s="7">
        <v>347</v>
      </c>
    </row>
    <row r="36545" spans="2:6" x14ac:dyDescent="0.2">
      <c r="B36545" s="7" t="s">
        <v>36651</v>
      </c>
      <c r="F36545" s="7">
        <v>277</v>
      </c>
    </row>
    <row r="36546" spans="2:6" x14ac:dyDescent="0.2">
      <c r="B36546" s="7" t="s">
        <v>36652</v>
      </c>
      <c r="F36546" s="7">
        <v>405</v>
      </c>
    </row>
    <row r="36547" spans="2:6" x14ac:dyDescent="0.2">
      <c r="B36547" s="7" t="s">
        <v>36653</v>
      </c>
      <c r="F36547" s="7">
        <v>337</v>
      </c>
    </row>
    <row r="36548" spans="2:6" x14ac:dyDescent="0.2">
      <c r="B36548" s="7" t="s">
        <v>36654</v>
      </c>
      <c r="F36548" s="7">
        <v>417</v>
      </c>
    </row>
    <row r="36549" spans="2:6" x14ac:dyDescent="0.2">
      <c r="B36549" s="7" t="s">
        <v>36655</v>
      </c>
      <c r="F36549" s="7">
        <v>384</v>
      </c>
    </row>
    <row r="36550" spans="2:6" x14ac:dyDescent="0.2">
      <c r="B36550" s="7" t="s">
        <v>36656</v>
      </c>
      <c r="F36550" s="7">
        <v>480</v>
      </c>
    </row>
    <row r="36551" spans="2:6" x14ac:dyDescent="0.2">
      <c r="B36551" s="7" t="s">
        <v>36657</v>
      </c>
      <c r="F36551" s="7">
        <v>392</v>
      </c>
    </row>
    <row r="36552" spans="2:6" x14ac:dyDescent="0.2">
      <c r="B36552" s="7" t="s">
        <v>36658</v>
      </c>
      <c r="F36552" s="7">
        <v>355</v>
      </c>
    </row>
    <row r="36553" spans="2:6" x14ac:dyDescent="0.2">
      <c r="B36553" s="7" t="s">
        <v>36659</v>
      </c>
      <c r="F36553" s="7">
        <v>367</v>
      </c>
    </row>
    <row r="36554" spans="2:6" x14ac:dyDescent="0.2">
      <c r="B36554" s="7" t="s">
        <v>36660</v>
      </c>
      <c r="F36554" s="7">
        <v>388</v>
      </c>
    </row>
    <row r="36555" spans="2:6" x14ac:dyDescent="0.2">
      <c r="B36555" s="7" t="s">
        <v>36661</v>
      </c>
      <c r="F36555" s="7">
        <v>362</v>
      </c>
    </row>
    <row r="36556" spans="2:6" x14ac:dyDescent="0.2">
      <c r="B36556" s="7" t="s">
        <v>36662</v>
      </c>
      <c r="F36556" s="7">
        <v>321</v>
      </c>
    </row>
    <row r="36557" spans="2:6" x14ac:dyDescent="0.2">
      <c r="B36557" s="7" t="s">
        <v>36663</v>
      </c>
      <c r="F36557" s="7">
        <v>455</v>
      </c>
    </row>
    <row r="36558" spans="2:6" x14ac:dyDescent="0.2">
      <c r="B36558" s="7" t="s">
        <v>36664</v>
      </c>
      <c r="F36558" s="7">
        <v>297</v>
      </c>
    </row>
    <row r="36559" spans="2:6" x14ac:dyDescent="0.2">
      <c r="B36559" s="7" t="s">
        <v>36665</v>
      </c>
      <c r="F36559" s="7">
        <v>349</v>
      </c>
    </row>
    <row r="36560" spans="2:6" x14ac:dyDescent="0.2">
      <c r="B36560" s="7" t="s">
        <v>36666</v>
      </c>
      <c r="F36560" s="7">
        <v>464</v>
      </c>
    </row>
    <row r="36561" spans="2:6" x14ac:dyDescent="0.2">
      <c r="B36561" s="7" t="s">
        <v>36667</v>
      </c>
      <c r="F36561" s="7">
        <v>388</v>
      </c>
    </row>
    <row r="36562" spans="2:6" x14ac:dyDescent="0.2">
      <c r="B36562" s="7" t="s">
        <v>36668</v>
      </c>
      <c r="F36562" s="7">
        <v>440</v>
      </c>
    </row>
    <row r="36563" spans="2:6" x14ac:dyDescent="0.2">
      <c r="B36563" s="7" t="s">
        <v>36669</v>
      </c>
      <c r="F36563" s="7">
        <v>411</v>
      </c>
    </row>
    <row r="36564" spans="2:6" x14ac:dyDescent="0.2">
      <c r="B36564" s="7" t="s">
        <v>36670</v>
      </c>
      <c r="F36564" s="7">
        <v>293</v>
      </c>
    </row>
    <row r="36565" spans="2:6" x14ac:dyDescent="0.2">
      <c r="B36565" s="7" t="s">
        <v>36671</v>
      </c>
      <c r="F36565" s="7">
        <v>364</v>
      </c>
    </row>
    <row r="36566" spans="2:6" x14ac:dyDescent="0.2">
      <c r="B36566" s="7" t="s">
        <v>36672</v>
      </c>
      <c r="F36566" s="7">
        <v>451</v>
      </c>
    </row>
    <row r="36567" spans="2:6" x14ac:dyDescent="0.2">
      <c r="B36567" s="7" t="s">
        <v>36673</v>
      </c>
      <c r="F36567" s="7">
        <v>361</v>
      </c>
    </row>
    <row r="36568" spans="2:6" x14ac:dyDescent="0.2">
      <c r="B36568" s="7" t="s">
        <v>36674</v>
      </c>
      <c r="F36568" s="7">
        <v>366</v>
      </c>
    </row>
    <row r="36569" spans="2:6" x14ac:dyDescent="0.2">
      <c r="B36569" s="7" t="s">
        <v>36675</v>
      </c>
      <c r="F36569" s="7">
        <v>385</v>
      </c>
    </row>
    <row r="36570" spans="2:6" x14ac:dyDescent="0.2">
      <c r="B36570" s="7" t="s">
        <v>36676</v>
      </c>
      <c r="F36570" s="7">
        <v>347</v>
      </c>
    </row>
    <row r="36571" spans="2:6" x14ac:dyDescent="0.2">
      <c r="B36571" s="7" t="s">
        <v>36677</v>
      </c>
      <c r="F36571" s="7">
        <v>352</v>
      </c>
    </row>
    <row r="36572" spans="2:6" x14ac:dyDescent="0.2">
      <c r="B36572" s="7" t="s">
        <v>36678</v>
      </c>
      <c r="F36572" s="7">
        <v>367</v>
      </c>
    </row>
    <row r="36573" spans="2:6" x14ac:dyDescent="0.2">
      <c r="B36573" s="7" t="s">
        <v>36679</v>
      </c>
      <c r="F36573" s="7">
        <v>411</v>
      </c>
    </row>
    <row r="36574" spans="2:6" x14ac:dyDescent="0.2">
      <c r="B36574" s="7" t="s">
        <v>36680</v>
      </c>
      <c r="F36574" s="7">
        <v>382</v>
      </c>
    </row>
    <row r="36575" spans="2:6" x14ac:dyDescent="0.2">
      <c r="B36575" s="7" t="s">
        <v>36681</v>
      </c>
      <c r="F36575" s="7">
        <v>304</v>
      </c>
    </row>
    <row r="36576" spans="2:6" x14ac:dyDescent="0.2">
      <c r="B36576" s="7" t="s">
        <v>36682</v>
      </c>
      <c r="F36576" s="7">
        <v>310</v>
      </c>
    </row>
    <row r="36577" spans="2:6" x14ac:dyDescent="0.2">
      <c r="B36577" s="7" t="s">
        <v>36683</v>
      </c>
      <c r="F36577" s="7">
        <v>392</v>
      </c>
    </row>
    <row r="36578" spans="2:6" x14ac:dyDescent="0.2">
      <c r="B36578" s="7" t="s">
        <v>36684</v>
      </c>
      <c r="F36578" s="7">
        <v>412</v>
      </c>
    </row>
    <row r="36579" spans="2:6" x14ac:dyDescent="0.2">
      <c r="B36579" s="7" t="s">
        <v>36685</v>
      </c>
      <c r="F36579" s="7">
        <v>365</v>
      </c>
    </row>
    <row r="36580" spans="2:6" x14ac:dyDescent="0.2">
      <c r="B36580" s="7" t="s">
        <v>36686</v>
      </c>
      <c r="F36580" s="7">
        <v>254</v>
      </c>
    </row>
    <row r="36581" spans="2:6" x14ac:dyDescent="0.2">
      <c r="B36581" s="7" t="s">
        <v>36687</v>
      </c>
      <c r="F36581" s="7">
        <v>365</v>
      </c>
    </row>
    <row r="36582" spans="2:6" x14ac:dyDescent="0.2">
      <c r="B36582" s="7" t="s">
        <v>36688</v>
      </c>
      <c r="F36582" s="7">
        <v>376</v>
      </c>
    </row>
    <row r="36583" spans="2:6" x14ac:dyDescent="0.2">
      <c r="B36583" s="7" t="s">
        <v>36689</v>
      </c>
      <c r="F36583" s="7">
        <v>451</v>
      </c>
    </row>
    <row r="36584" spans="2:6" x14ac:dyDescent="0.2">
      <c r="B36584" s="7" t="s">
        <v>36690</v>
      </c>
      <c r="F36584" s="7">
        <v>370</v>
      </c>
    </row>
    <row r="36585" spans="2:6" x14ac:dyDescent="0.2">
      <c r="B36585" s="7" t="s">
        <v>36691</v>
      </c>
      <c r="F36585" s="7">
        <v>452</v>
      </c>
    </row>
    <row r="36586" spans="2:6" x14ac:dyDescent="0.2">
      <c r="B36586" s="7" t="s">
        <v>36692</v>
      </c>
      <c r="F36586" s="7">
        <v>320</v>
      </c>
    </row>
    <row r="36587" spans="2:6" x14ac:dyDescent="0.2">
      <c r="B36587" s="7" t="s">
        <v>36693</v>
      </c>
      <c r="F36587" s="7">
        <v>360</v>
      </c>
    </row>
    <row r="36588" spans="2:6" x14ac:dyDescent="0.2">
      <c r="B36588" s="7" t="s">
        <v>36694</v>
      </c>
      <c r="F36588" s="7">
        <v>413</v>
      </c>
    </row>
    <row r="36589" spans="2:6" x14ac:dyDescent="0.2">
      <c r="B36589" s="7" t="s">
        <v>36695</v>
      </c>
      <c r="F36589" s="7">
        <v>451</v>
      </c>
    </row>
    <row r="36590" spans="2:6" x14ac:dyDescent="0.2">
      <c r="B36590" s="7" t="s">
        <v>36696</v>
      </c>
      <c r="F36590" s="7">
        <v>323</v>
      </c>
    </row>
    <row r="36591" spans="2:6" x14ac:dyDescent="0.2">
      <c r="B36591" s="7" t="s">
        <v>36697</v>
      </c>
      <c r="F36591" s="7">
        <v>369</v>
      </c>
    </row>
    <row r="36592" spans="2:6" x14ac:dyDescent="0.2">
      <c r="B36592" s="7" t="s">
        <v>36698</v>
      </c>
      <c r="F36592" s="7">
        <v>383</v>
      </c>
    </row>
    <row r="36593" spans="2:6" x14ac:dyDescent="0.2">
      <c r="B36593" s="7" t="s">
        <v>36699</v>
      </c>
      <c r="F36593" s="7">
        <v>322</v>
      </c>
    </row>
    <row r="36594" spans="2:6" x14ac:dyDescent="0.2">
      <c r="B36594" s="7" t="s">
        <v>36700</v>
      </c>
      <c r="F36594" s="7">
        <v>362</v>
      </c>
    </row>
    <row r="36595" spans="2:6" x14ac:dyDescent="0.2">
      <c r="B36595" s="7" t="s">
        <v>36701</v>
      </c>
      <c r="F36595" s="7">
        <v>390</v>
      </c>
    </row>
    <row r="36596" spans="2:6" x14ac:dyDescent="0.2">
      <c r="B36596" s="7" t="s">
        <v>36702</v>
      </c>
      <c r="F36596" s="7">
        <v>400</v>
      </c>
    </row>
    <row r="36597" spans="2:6" x14ac:dyDescent="0.2">
      <c r="B36597" s="7" t="s">
        <v>36703</v>
      </c>
      <c r="F36597" s="7">
        <v>189</v>
      </c>
    </row>
    <row r="36598" spans="2:6" x14ac:dyDescent="0.2">
      <c r="B36598" s="7" t="s">
        <v>36704</v>
      </c>
      <c r="F36598" s="7">
        <v>446</v>
      </c>
    </row>
    <row r="36599" spans="2:6" x14ac:dyDescent="0.2">
      <c r="B36599" s="7" t="s">
        <v>36705</v>
      </c>
      <c r="F36599" s="7">
        <v>355</v>
      </c>
    </row>
    <row r="36600" spans="2:6" x14ac:dyDescent="0.2">
      <c r="B36600" s="7" t="s">
        <v>36706</v>
      </c>
      <c r="F36600" s="7">
        <v>344</v>
      </c>
    </row>
    <row r="36601" spans="2:6" x14ac:dyDescent="0.2">
      <c r="B36601" s="7" t="s">
        <v>36707</v>
      </c>
      <c r="F36601" s="7">
        <v>373</v>
      </c>
    </row>
    <row r="36602" spans="2:6" x14ac:dyDescent="0.2">
      <c r="B36602" s="7" t="s">
        <v>36708</v>
      </c>
      <c r="F36602" s="7">
        <v>343</v>
      </c>
    </row>
    <row r="36603" spans="2:6" x14ac:dyDescent="0.2">
      <c r="B36603" s="7" t="s">
        <v>36709</v>
      </c>
      <c r="F36603" s="7">
        <v>376</v>
      </c>
    </row>
    <row r="36604" spans="2:6" x14ac:dyDescent="0.2">
      <c r="B36604" s="7" t="s">
        <v>36710</v>
      </c>
      <c r="F36604" s="7">
        <v>126</v>
      </c>
    </row>
    <row r="36605" spans="2:6" x14ac:dyDescent="0.2">
      <c r="B36605" s="7" t="s">
        <v>36711</v>
      </c>
      <c r="F36605" s="7">
        <v>283</v>
      </c>
    </row>
    <row r="36606" spans="2:6" x14ac:dyDescent="0.2">
      <c r="B36606" s="7" t="s">
        <v>36712</v>
      </c>
      <c r="F36606" s="7">
        <v>214</v>
      </c>
    </row>
    <row r="36607" spans="2:6" x14ac:dyDescent="0.2">
      <c r="B36607" s="7" t="s">
        <v>36713</v>
      </c>
      <c r="F36607" s="7">
        <v>246</v>
      </c>
    </row>
    <row r="36608" spans="2:6" x14ac:dyDescent="0.2">
      <c r="B36608" s="7" t="s">
        <v>36714</v>
      </c>
      <c r="F36608" s="7">
        <v>148</v>
      </c>
    </row>
    <row r="36609" spans="2:6" x14ac:dyDescent="0.2">
      <c r="B36609" s="7" t="s">
        <v>36715</v>
      </c>
      <c r="F36609" s="7">
        <v>145</v>
      </c>
    </row>
    <row r="36610" spans="2:6" x14ac:dyDescent="0.2">
      <c r="B36610" s="7" t="s">
        <v>36716</v>
      </c>
      <c r="F36610" s="7">
        <v>274</v>
      </c>
    </row>
    <row r="36611" spans="2:6" x14ac:dyDescent="0.2">
      <c r="B36611" s="7" t="s">
        <v>36717</v>
      </c>
      <c r="F36611" s="7">
        <v>151</v>
      </c>
    </row>
    <row r="36612" spans="2:6" x14ac:dyDescent="0.2">
      <c r="B36612" s="7" t="s">
        <v>36718</v>
      </c>
      <c r="F36612" s="7">
        <v>152</v>
      </c>
    </row>
    <row r="36613" spans="2:6" x14ac:dyDescent="0.2">
      <c r="B36613" s="7" t="s">
        <v>36719</v>
      </c>
      <c r="F36613" s="7">
        <v>137</v>
      </c>
    </row>
    <row r="36614" spans="2:6" x14ac:dyDescent="0.2">
      <c r="B36614" s="7" t="s">
        <v>36720</v>
      </c>
      <c r="F36614" s="7">
        <v>0</v>
      </c>
    </row>
    <row r="36615" spans="2:6" x14ac:dyDescent="0.2">
      <c r="B36615" s="7" t="s">
        <v>36721</v>
      </c>
      <c r="F36615" s="7">
        <v>295</v>
      </c>
    </row>
    <row r="36616" spans="2:6" x14ac:dyDescent="0.2">
      <c r="B36616" s="7" t="s">
        <v>36722</v>
      </c>
      <c r="F36616" s="7">
        <v>249</v>
      </c>
    </row>
    <row r="36617" spans="2:6" x14ac:dyDescent="0.2">
      <c r="B36617" s="7" t="s">
        <v>36723</v>
      </c>
      <c r="F36617" s="7">
        <v>250</v>
      </c>
    </row>
    <row r="36618" spans="2:6" x14ac:dyDescent="0.2">
      <c r="B36618" s="7" t="s">
        <v>36724</v>
      </c>
      <c r="F36618" s="7">
        <v>448</v>
      </c>
    </row>
    <row r="36619" spans="2:6" x14ac:dyDescent="0.2">
      <c r="B36619" s="7" t="s">
        <v>36725</v>
      </c>
      <c r="F36619" s="7">
        <v>198</v>
      </c>
    </row>
    <row r="36620" spans="2:6" x14ac:dyDescent="0.2">
      <c r="B36620" s="7" t="s">
        <v>36726</v>
      </c>
      <c r="F36620" s="7">
        <v>71</v>
      </c>
    </row>
    <row r="36621" spans="2:6" x14ac:dyDescent="0.2">
      <c r="B36621" s="7" t="s">
        <v>36727</v>
      </c>
      <c r="F36621" s="7">
        <v>280</v>
      </c>
    </row>
    <row r="36622" spans="2:6" x14ac:dyDescent="0.2">
      <c r="B36622" s="7" t="s">
        <v>36728</v>
      </c>
      <c r="F36622" s="7">
        <v>146</v>
      </c>
    </row>
    <row r="36623" spans="2:6" x14ac:dyDescent="0.2">
      <c r="B36623" s="7" t="s">
        <v>36729</v>
      </c>
      <c r="F36623" s="7">
        <v>232</v>
      </c>
    </row>
    <row r="36624" spans="2:6" x14ac:dyDescent="0.2">
      <c r="B36624" s="7" t="s">
        <v>36730</v>
      </c>
      <c r="F36624" s="7">
        <v>206</v>
      </c>
    </row>
    <row r="36625" spans="2:6" x14ac:dyDescent="0.2">
      <c r="B36625" s="7" t="s">
        <v>36731</v>
      </c>
      <c r="F36625" s="7">
        <v>202</v>
      </c>
    </row>
    <row r="36626" spans="2:6" x14ac:dyDescent="0.2">
      <c r="B36626" s="7" t="s">
        <v>36732</v>
      </c>
      <c r="F36626" s="7">
        <v>53</v>
      </c>
    </row>
    <row r="36627" spans="2:6" x14ac:dyDescent="0.2">
      <c r="B36627" s="7" t="s">
        <v>36733</v>
      </c>
      <c r="F36627" s="7">
        <v>234</v>
      </c>
    </row>
    <row r="36628" spans="2:6" x14ac:dyDescent="0.2">
      <c r="B36628" s="7" t="s">
        <v>36734</v>
      </c>
      <c r="F36628" s="7">
        <v>141</v>
      </c>
    </row>
    <row r="36629" spans="2:6" x14ac:dyDescent="0.2">
      <c r="B36629" s="7" t="s">
        <v>36735</v>
      </c>
      <c r="F36629" s="7">
        <v>140</v>
      </c>
    </row>
    <row r="36630" spans="2:6" x14ac:dyDescent="0.2">
      <c r="B36630" s="7" t="s">
        <v>36736</v>
      </c>
      <c r="F36630" s="7">
        <v>214</v>
      </c>
    </row>
    <row r="36631" spans="2:6" x14ac:dyDescent="0.2">
      <c r="B36631" s="7" t="s">
        <v>36737</v>
      </c>
      <c r="F36631" s="7">
        <v>184</v>
      </c>
    </row>
    <row r="36632" spans="2:6" x14ac:dyDescent="0.2">
      <c r="B36632" s="7" t="s">
        <v>36738</v>
      </c>
      <c r="F36632" s="7">
        <v>176</v>
      </c>
    </row>
    <row r="36633" spans="2:6" x14ac:dyDescent="0.2">
      <c r="B36633" s="7" t="s">
        <v>36739</v>
      </c>
      <c r="F36633" s="7">
        <v>239</v>
      </c>
    </row>
    <row r="36634" spans="2:6" x14ac:dyDescent="0.2">
      <c r="B36634" s="7" t="s">
        <v>36740</v>
      </c>
      <c r="F36634" s="7">
        <v>268</v>
      </c>
    </row>
    <row r="36635" spans="2:6" x14ac:dyDescent="0.2">
      <c r="B36635" s="7" t="s">
        <v>36741</v>
      </c>
      <c r="F36635" s="7">
        <v>245</v>
      </c>
    </row>
    <row r="36636" spans="2:6" x14ac:dyDescent="0.2">
      <c r="B36636" s="7" t="s">
        <v>36742</v>
      </c>
      <c r="F36636" s="7">
        <v>118</v>
      </c>
    </row>
    <row r="36637" spans="2:6" x14ac:dyDescent="0.2">
      <c r="B36637" s="7" t="s">
        <v>36743</v>
      </c>
      <c r="F36637" s="7">
        <v>188</v>
      </c>
    </row>
    <row r="36638" spans="2:6" x14ac:dyDescent="0.2">
      <c r="B36638" s="7" t="s">
        <v>36744</v>
      </c>
      <c r="F36638" s="7">
        <v>277</v>
      </c>
    </row>
    <row r="36639" spans="2:6" x14ac:dyDescent="0.2">
      <c r="B36639" s="7" t="s">
        <v>36745</v>
      </c>
      <c r="F36639" s="7">
        <v>111</v>
      </c>
    </row>
    <row r="36640" spans="2:6" x14ac:dyDescent="0.2">
      <c r="B36640" s="7" t="s">
        <v>36746</v>
      </c>
      <c r="F36640" s="7">
        <v>325</v>
      </c>
    </row>
    <row r="36641" spans="2:6" x14ac:dyDescent="0.2">
      <c r="B36641" s="7" t="s">
        <v>36747</v>
      </c>
      <c r="F36641" s="7">
        <v>94</v>
      </c>
    </row>
    <row r="36642" spans="2:6" x14ac:dyDescent="0.2">
      <c r="B36642" s="7" t="s">
        <v>36748</v>
      </c>
      <c r="F36642" s="7">
        <v>296</v>
      </c>
    </row>
    <row r="36643" spans="2:6" x14ac:dyDescent="0.2">
      <c r="B36643" s="7" t="s">
        <v>36749</v>
      </c>
      <c r="F36643" s="7">
        <v>108</v>
      </c>
    </row>
    <row r="36644" spans="2:6" x14ac:dyDescent="0.2">
      <c r="B36644" s="7" t="s">
        <v>36750</v>
      </c>
      <c r="F36644" s="7">
        <v>222</v>
      </c>
    </row>
    <row r="36645" spans="2:6" x14ac:dyDescent="0.2">
      <c r="B36645" s="7" t="s">
        <v>36751</v>
      </c>
      <c r="F36645" s="7">
        <v>231</v>
      </c>
    </row>
    <row r="36646" spans="2:6" x14ac:dyDescent="0.2">
      <c r="B36646" s="7" t="s">
        <v>36752</v>
      </c>
      <c r="F36646" s="7">
        <v>257</v>
      </c>
    </row>
    <row r="36647" spans="2:6" x14ac:dyDescent="0.2">
      <c r="B36647" s="7" t="s">
        <v>36753</v>
      </c>
      <c r="F36647" s="7">
        <v>147</v>
      </c>
    </row>
    <row r="36648" spans="2:6" x14ac:dyDescent="0.2">
      <c r="B36648" s="7" t="s">
        <v>36754</v>
      </c>
      <c r="F36648" s="7">
        <v>227</v>
      </c>
    </row>
    <row r="36649" spans="2:6" x14ac:dyDescent="0.2">
      <c r="B36649" s="7" t="s">
        <v>36755</v>
      </c>
      <c r="F36649" s="7">
        <v>244</v>
      </c>
    </row>
    <row r="36650" spans="2:6" x14ac:dyDescent="0.2">
      <c r="B36650" s="7" t="s">
        <v>36756</v>
      </c>
      <c r="F36650" s="7">
        <v>304</v>
      </c>
    </row>
    <row r="36651" spans="2:6" x14ac:dyDescent="0.2">
      <c r="B36651" s="7" t="s">
        <v>36757</v>
      </c>
      <c r="F36651" s="7">
        <v>229</v>
      </c>
    </row>
    <row r="36652" spans="2:6" x14ac:dyDescent="0.2">
      <c r="B36652" s="7" t="s">
        <v>36758</v>
      </c>
      <c r="F36652" s="7">
        <v>332</v>
      </c>
    </row>
    <row r="36653" spans="2:6" x14ac:dyDescent="0.2">
      <c r="B36653" s="7" t="s">
        <v>36759</v>
      </c>
      <c r="F36653" s="7">
        <v>357</v>
      </c>
    </row>
    <row r="36654" spans="2:6" x14ac:dyDescent="0.2">
      <c r="B36654" s="7" t="s">
        <v>36760</v>
      </c>
      <c r="F36654" s="7">
        <v>139</v>
      </c>
    </row>
    <row r="36655" spans="2:6" x14ac:dyDescent="0.2">
      <c r="B36655" s="7" t="s">
        <v>36761</v>
      </c>
      <c r="F36655" s="7">
        <v>299</v>
      </c>
    </row>
    <row r="36656" spans="2:6" x14ac:dyDescent="0.2">
      <c r="B36656" s="7" t="s">
        <v>36762</v>
      </c>
      <c r="F36656" s="7">
        <v>271</v>
      </c>
    </row>
    <row r="36657" spans="2:6" x14ac:dyDescent="0.2">
      <c r="B36657" s="7" t="s">
        <v>36763</v>
      </c>
      <c r="F36657" s="7">
        <v>176</v>
      </c>
    </row>
    <row r="36658" spans="2:6" x14ac:dyDescent="0.2">
      <c r="B36658" s="7" t="s">
        <v>36764</v>
      </c>
      <c r="F36658" s="7">
        <v>278</v>
      </c>
    </row>
    <row r="36659" spans="2:6" x14ac:dyDescent="0.2">
      <c r="B36659" s="7" t="s">
        <v>36765</v>
      </c>
      <c r="F36659" s="7">
        <v>260</v>
      </c>
    </row>
    <row r="36660" spans="2:6" x14ac:dyDescent="0.2">
      <c r="B36660" s="7" t="s">
        <v>36766</v>
      </c>
      <c r="F36660" s="7">
        <v>245</v>
      </c>
    </row>
    <row r="36661" spans="2:6" x14ac:dyDescent="0.2">
      <c r="B36661" s="7" t="s">
        <v>36767</v>
      </c>
      <c r="F36661" s="7">
        <v>311</v>
      </c>
    </row>
    <row r="36662" spans="2:6" x14ac:dyDescent="0.2">
      <c r="B36662" s="7" t="s">
        <v>36768</v>
      </c>
      <c r="F36662" s="7">
        <v>123</v>
      </c>
    </row>
    <row r="36663" spans="2:6" x14ac:dyDescent="0.2">
      <c r="B36663" s="7" t="s">
        <v>36769</v>
      </c>
      <c r="F36663" s="7">
        <v>278</v>
      </c>
    </row>
    <row r="36664" spans="2:6" x14ac:dyDescent="0.2">
      <c r="B36664" s="7" t="s">
        <v>36770</v>
      </c>
      <c r="F36664" s="7">
        <v>266</v>
      </c>
    </row>
    <row r="36665" spans="2:6" x14ac:dyDescent="0.2">
      <c r="B36665" s="7" t="s">
        <v>36771</v>
      </c>
      <c r="F36665" s="7">
        <v>214</v>
      </c>
    </row>
    <row r="36666" spans="2:6" x14ac:dyDescent="0.2">
      <c r="B36666" s="7" t="s">
        <v>36772</v>
      </c>
      <c r="F36666" s="7">
        <v>263</v>
      </c>
    </row>
    <row r="36667" spans="2:6" x14ac:dyDescent="0.2">
      <c r="B36667" s="7" t="s">
        <v>36773</v>
      </c>
      <c r="F36667" s="7">
        <v>331</v>
      </c>
    </row>
    <row r="36668" spans="2:6" x14ac:dyDescent="0.2">
      <c r="B36668" s="7" t="s">
        <v>36774</v>
      </c>
      <c r="F36668" s="7">
        <v>160</v>
      </c>
    </row>
    <row r="36669" spans="2:6" x14ac:dyDescent="0.2">
      <c r="B36669" s="7" t="s">
        <v>36775</v>
      </c>
      <c r="F36669" s="7">
        <v>246</v>
      </c>
    </row>
    <row r="36670" spans="2:6" x14ac:dyDescent="0.2">
      <c r="B36670" s="7" t="s">
        <v>36776</v>
      </c>
      <c r="F36670" s="7">
        <v>251</v>
      </c>
    </row>
    <row r="36671" spans="2:6" x14ac:dyDescent="0.2">
      <c r="B36671" s="7" t="s">
        <v>36777</v>
      </c>
      <c r="F36671" s="7">
        <v>212</v>
      </c>
    </row>
    <row r="36672" spans="2:6" x14ac:dyDescent="0.2">
      <c r="B36672" s="7" t="s">
        <v>36778</v>
      </c>
      <c r="F36672" s="7">
        <v>143</v>
      </c>
    </row>
    <row r="36673" spans="2:6" x14ac:dyDescent="0.2">
      <c r="B36673" s="7" t="s">
        <v>36779</v>
      </c>
      <c r="F36673" s="7">
        <v>296</v>
      </c>
    </row>
    <row r="36674" spans="2:6" x14ac:dyDescent="0.2">
      <c r="B36674" s="7" t="s">
        <v>36780</v>
      </c>
      <c r="F36674" s="7">
        <v>256</v>
      </c>
    </row>
    <row r="36675" spans="2:6" x14ac:dyDescent="0.2">
      <c r="B36675" s="7" t="s">
        <v>36781</v>
      </c>
      <c r="F36675" s="7">
        <v>220</v>
      </c>
    </row>
    <row r="36676" spans="2:6" x14ac:dyDescent="0.2">
      <c r="B36676" s="7" t="s">
        <v>36782</v>
      </c>
      <c r="F36676" s="7">
        <v>199</v>
      </c>
    </row>
    <row r="36677" spans="2:6" x14ac:dyDescent="0.2">
      <c r="B36677" s="7" t="s">
        <v>36783</v>
      </c>
      <c r="F36677" s="7">
        <v>215</v>
      </c>
    </row>
    <row r="36678" spans="2:6" x14ac:dyDescent="0.2">
      <c r="B36678" s="7" t="s">
        <v>36784</v>
      </c>
      <c r="F36678" s="7">
        <v>256</v>
      </c>
    </row>
    <row r="36679" spans="2:6" x14ac:dyDescent="0.2">
      <c r="B36679" s="7" t="s">
        <v>36785</v>
      </c>
      <c r="F36679" s="7">
        <v>210</v>
      </c>
    </row>
    <row r="36680" spans="2:6" x14ac:dyDescent="0.2">
      <c r="B36680" s="7" t="s">
        <v>36786</v>
      </c>
      <c r="F36680" s="7">
        <v>230</v>
      </c>
    </row>
    <row r="36681" spans="2:6" x14ac:dyDescent="0.2">
      <c r="B36681" s="7" t="s">
        <v>36787</v>
      </c>
      <c r="F36681" s="7">
        <v>134</v>
      </c>
    </row>
    <row r="36682" spans="2:6" x14ac:dyDescent="0.2">
      <c r="B36682" s="7" t="s">
        <v>36788</v>
      </c>
      <c r="F36682" s="7">
        <v>233</v>
      </c>
    </row>
    <row r="36683" spans="2:6" x14ac:dyDescent="0.2">
      <c r="B36683" s="7" t="s">
        <v>36789</v>
      </c>
      <c r="F36683" s="7">
        <v>178</v>
      </c>
    </row>
    <row r="36684" spans="2:6" x14ac:dyDescent="0.2">
      <c r="B36684" s="7" t="s">
        <v>36790</v>
      </c>
      <c r="F36684" s="7">
        <v>262</v>
      </c>
    </row>
    <row r="36685" spans="2:6" x14ac:dyDescent="0.2">
      <c r="B36685" s="7" t="s">
        <v>36791</v>
      </c>
      <c r="F36685" s="7">
        <v>223</v>
      </c>
    </row>
    <row r="36686" spans="2:6" x14ac:dyDescent="0.2">
      <c r="B36686" s="7" t="s">
        <v>36792</v>
      </c>
      <c r="F36686" s="7">
        <v>90</v>
      </c>
    </row>
    <row r="36687" spans="2:6" x14ac:dyDescent="0.2">
      <c r="B36687" s="7" t="s">
        <v>36793</v>
      </c>
      <c r="F36687" s="7">
        <v>318</v>
      </c>
    </row>
    <row r="36688" spans="2:6" x14ac:dyDescent="0.2">
      <c r="B36688" s="7" t="s">
        <v>36794</v>
      </c>
      <c r="F36688" s="7">
        <v>228</v>
      </c>
    </row>
    <row r="36689" spans="2:6" x14ac:dyDescent="0.2">
      <c r="B36689" s="7" t="s">
        <v>36795</v>
      </c>
      <c r="F36689" s="7">
        <v>246</v>
      </c>
    </row>
    <row r="36690" spans="2:6" x14ac:dyDescent="0.2">
      <c r="B36690" s="7" t="s">
        <v>36796</v>
      </c>
      <c r="F36690" s="7">
        <v>239</v>
      </c>
    </row>
    <row r="36691" spans="2:6" x14ac:dyDescent="0.2">
      <c r="B36691" s="7" t="s">
        <v>36797</v>
      </c>
      <c r="F36691" s="7">
        <v>243</v>
      </c>
    </row>
    <row r="36692" spans="2:6" x14ac:dyDescent="0.2">
      <c r="B36692" s="7" t="s">
        <v>36798</v>
      </c>
      <c r="F36692" s="7">
        <v>282</v>
      </c>
    </row>
    <row r="36693" spans="2:6" x14ac:dyDescent="0.2">
      <c r="B36693" s="7" t="s">
        <v>36799</v>
      </c>
      <c r="F36693" s="7">
        <v>249</v>
      </c>
    </row>
    <row r="36694" spans="2:6" x14ac:dyDescent="0.2">
      <c r="B36694" s="7" t="s">
        <v>36800</v>
      </c>
      <c r="F36694" s="7">
        <v>327</v>
      </c>
    </row>
    <row r="36695" spans="2:6" x14ac:dyDescent="0.2">
      <c r="B36695" s="7" t="s">
        <v>36801</v>
      </c>
      <c r="F36695" s="7">
        <v>322</v>
      </c>
    </row>
    <row r="36696" spans="2:6" x14ac:dyDescent="0.2">
      <c r="B36696" s="7" t="s">
        <v>36802</v>
      </c>
      <c r="F36696" s="7">
        <v>240</v>
      </c>
    </row>
    <row r="36697" spans="2:6" x14ac:dyDescent="0.2">
      <c r="B36697" s="7" t="s">
        <v>36803</v>
      </c>
      <c r="F36697" s="7">
        <v>101</v>
      </c>
    </row>
    <row r="36698" spans="2:6" x14ac:dyDescent="0.2">
      <c r="B36698" s="7" t="s">
        <v>36804</v>
      </c>
      <c r="F36698" s="7">
        <v>265</v>
      </c>
    </row>
    <row r="36699" spans="2:6" x14ac:dyDescent="0.2">
      <c r="B36699" s="7" t="s">
        <v>36805</v>
      </c>
      <c r="F36699" s="7">
        <v>193</v>
      </c>
    </row>
    <row r="36700" spans="2:6" x14ac:dyDescent="0.2">
      <c r="B36700" s="7" t="s">
        <v>36806</v>
      </c>
      <c r="F36700" s="7">
        <v>279</v>
      </c>
    </row>
    <row r="36701" spans="2:6" x14ac:dyDescent="0.2">
      <c r="B36701" s="7" t="s">
        <v>36807</v>
      </c>
      <c r="F36701" s="7">
        <v>315</v>
      </c>
    </row>
    <row r="36702" spans="2:6" x14ac:dyDescent="0.2">
      <c r="B36702" s="7" t="s">
        <v>36808</v>
      </c>
      <c r="F36702" s="7">
        <v>233</v>
      </c>
    </row>
    <row r="36703" spans="2:6" x14ac:dyDescent="0.2">
      <c r="B36703" s="7" t="s">
        <v>36809</v>
      </c>
      <c r="F36703" s="7">
        <v>57</v>
      </c>
    </row>
    <row r="36704" spans="2:6" x14ac:dyDescent="0.2">
      <c r="B36704" s="7" t="s">
        <v>36810</v>
      </c>
      <c r="F36704" s="7">
        <v>363</v>
      </c>
    </row>
    <row r="36705" spans="2:6" x14ac:dyDescent="0.2">
      <c r="B36705" s="7" t="s">
        <v>36811</v>
      </c>
      <c r="F36705" s="7">
        <v>318</v>
      </c>
    </row>
    <row r="36706" spans="2:6" x14ac:dyDescent="0.2">
      <c r="B36706" s="7" t="s">
        <v>36812</v>
      </c>
      <c r="F36706" s="7">
        <v>392</v>
      </c>
    </row>
    <row r="36707" spans="2:6" x14ac:dyDescent="0.2">
      <c r="B36707" s="7" t="s">
        <v>36813</v>
      </c>
      <c r="F36707" s="7">
        <v>392</v>
      </c>
    </row>
    <row r="36708" spans="2:6" x14ac:dyDescent="0.2">
      <c r="B36708" s="7" t="s">
        <v>36814</v>
      </c>
      <c r="F36708" s="7">
        <v>308</v>
      </c>
    </row>
    <row r="36709" spans="2:6" x14ac:dyDescent="0.2">
      <c r="B36709" s="7" t="s">
        <v>36815</v>
      </c>
      <c r="F36709" s="7">
        <v>250</v>
      </c>
    </row>
    <row r="36710" spans="2:6" x14ac:dyDescent="0.2">
      <c r="B36710" s="7" t="s">
        <v>36816</v>
      </c>
      <c r="F36710" s="7">
        <v>301</v>
      </c>
    </row>
    <row r="36711" spans="2:6" x14ac:dyDescent="0.2">
      <c r="B36711" s="7" t="s">
        <v>36817</v>
      </c>
      <c r="F36711" s="7">
        <v>272</v>
      </c>
    </row>
    <row r="36712" spans="2:6" x14ac:dyDescent="0.2">
      <c r="B36712" s="7" t="s">
        <v>36818</v>
      </c>
      <c r="F36712" s="7">
        <v>160</v>
      </c>
    </row>
    <row r="36713" spans="2:6" x14ac:dyDescent="0.2">
      <c r="B36713" s="7" t="s">
        <v>36819</v>
      </c>
      <c r="F36713" s="7">
        <v>175</v>
      </c>
    </row>
    <row r="36714" spans="2:6" x14ac:dyDescent="0.2">
      <c r="B36714" s="7" t="s">
        <v>36820</v>
      </c>
      <c r="F36714" s="7">
        <v>0</v>
      </c>
    </row>
    <row r="36715" spans="2:6" x14ac:dyDescent="0.2">
      <c r="B36715" s="7" t="s">
        <v>36821</v>
      </c>
      <c r="F36715" s="7">
        <v>421</v>
      </c>
    </row>
    <row r="36716" spans="2:6" x14ac:dyDescent="0.2">
      <c r="B36716" s="7" t="s">
        <v>36822</v>
      </c>
      <c r="F36716" s="7">
        <v>295</v>
      </c>
    </row>
    <row r="36717" spans="2:6" x14ac:dyDescent="0.2">
      <c r="B36717" s="7" t="s">
        <v>36823</v>
      </c>
      <c r="F36717" s="7">
        <v>377</v>
      </c>
    </row>
    <row r="36718" spans="2:6" x14ac:dyDescent="0.2">
      <c r="B36718" s="7" t="s">
        <v>36824</v>
      </c>
      <c r="F36718" s="7">
        <v>487</v>
      </c>
    </row>
    <row r="36719" spans="2:6" x14ac:dyDescent="0.2">
      <c r="B36719" s="7" t="s">
        <v>36825</v>
      </c>
      <c r="F36719" s="7">
        <v>270</v>
      </c>
    </row>
    <row r="36720" spans="2:6" x14ac:dyDescent="0.2">
      <c r="B36720" s="7" t="s">
        <v>36826</v>
      </c>
      <c r="F36720" s="7">
        <v>175</v>
      </c>
    </row>
    <row r="36721" spans="2:6" x14ac:dyDescent="0.2">
      <c r="B36721" s="7" t="s">
        <v>36827</v>
      </c>
      <c r="F36721" s="7">
        <v>329</v>
      </c>
    </row>
    <row r="36722" spans="2:6" x14ac:dyDescent="0.2">
      <c r="B36722" s="7" t="s">
        <v>36828</v>
      </c>
      <c r="F36722" s="7">
        <v>355</v>
      </c>
    </row>
    <row r="36723" spans="2:6" x14ac:dyDescent="0.2">
      <c r="B36723" s="7" t="s">
        <v>36829</v>
      </c>
      <c r="F36723" s="7">
        <v>281</v>
      </c>
    </row>
    <row r="36724" spans="2:6" x14ac:dyDescent="0.2">
      <c r="B36724" s="7" t="s">
        <v>36830</v>
      </c>
      <c r="F36724" s="7">
        <v>359</v>
      </c>
    </row>
    <row r="36725" spans="2:6" x14ac:dyDescent="0.2">
      <c r="B36725" s="7" t="s">
        <v>36831</v>
      </c>
      <c r="F36725" s="7">
        <v>290</v>
      </c>
    </row>
    <row r="36726" spans="2:6" x14ac:dyDescent="0.2">
      <c r="B36726" s="7" t="s">
        <v>36832</v>
      </c>
      <c r="F36726" s="7">
        <v>245</v>
      </c>
    </row>
    <row r="36727" spans="2:6" x14ac:dyDescent="0.2">
      <c r="B36727" s="7" t="s">
        <v>36833</v>
      </c>
      <c r="F36727" s="7">
        <v>307</v>
      </c>
    </row>
    <row r="36728" spans="2:6" x14ac:dyDescent="0.2">
      <c r="B36728" s="7" t="s">
        <v>36834</v>
      </c>
      <c r="F36728" s="7">
        <v>215</v>
      </c>
    </row>
    <row r="36729" spans="2:6" x14ac:dyDescent="0.2">
      <c r="B36729" s="7" t="s">
        <v>36835</v>
      </c>
      <c r="F36729" s="7">
        <v>239</v>
      </c>
    </row>
    <row r="36730" spans="2:6" x14ac:dyDescent="0.2">
      <c r="B36730" s="7" t="s">
        <v>36836</v>
      </c>
      <c r="F36730" s="7">
        <v>265</v>
      </c>
    </row>
    <row r="36731" spans="2:6" x14ac:dyDescent="0.2">
      <c r="B36731" s="7" t="s">
        <v>36837</v>
      </c>
      <c r="F36731" s="7">
        <v>261</v>
      </c>
    </row>
    <row r="36732" spans="2:6" x14ac:dyDescent="0.2">
      <c r="B36732" s="7" t="s">
        <v>36838</v>
      </c>
      <c r="F36732" s="7">
        <v>212</v>
      </c>
    </row>
    <row r="36733" spans="2:6" x14ac:dyDescent="0.2">
      <c r="B36733" s="7" t="s">
        <v>36839</v>
      </c>
      <c r="F36733" s="7">
        <v>299</v>
      </c>
    </row>
    <row r="36734" spans="2:6" x14ac:dyDescent="0.2">
      <c r="B36734" s="7" t="s">
        <v>36840</v>
      </c>
      <c r="F36734" s="7">
        <v>292</v>
      </c>
    </row>
    <row r="36735" spans="2:6" x14ac:dyDescent="0.2">
      <c r="B36735" s="7" t="s">
        <v>36841</v>
      </c>
      <c r="F36735" s="7">
        <v>311</v>
      </c>
    </row>
    <row r="36736" spans="2:6" x14ac:dyDescent="0.2">
      <c r="B36736" s="7" t="s">
        <v>36842</v>
      </c>
      <c r="F36736" s="7">
        <v>261</v>
      </c>
    </row>
    <row r="36737" spans="2:6" x14ac:dyDescent="0.2">
      <c r="B36737" s="7" t="s">
        <v>36843</v>
      </c>
      <c r="F36737" s="7">
        <v>280</v>
      </c>
    </row>
    <row r="36738" spans="2:6" x14ac:dyDescent="0.2">
      <c r="B36738" s="7" t="s">
        <v>36844</v>
      </c>
      <c r="F36738" s="7">
        <v>264</v>
      </c>
    </row>
    <row r="36739" spans="2:6" x14ac:dyDescent="0.2">
      <c r="B36739" s="7" t="s">
        <v>36845</v>
      </c>
      <c r="F36739" s="7">
        <v>189</v>
      </c>
    </row>
    <row r="36740" spans="2:6" x14ac:dyDescent="0.2">
      <c r="B36740" s="7" t="s">
        <v>36846</v>
      </c>
      <c r="F36740" s="7">
        <v>379</v>
      </c>
    </row>
    <row r="36741" spans="2:6" x14ac:dyDescent="0.2">
      <c r="B36741" s="7" t="s">
        <v>36847</v>
      </c>
      <c r="F36741" s="7">
        <v>236</v>
      </c>
    </row>
    <row r="36742" spans="2:6" x14ac:dyDescent="0.2">
      <c r="B36742" s="7" t="s">
        <v>36848</v>
      </c>
      <c r="F36742" s="7">
        <v>363</v>
      </c>
    </row>
    <row r="36743" spans="2:6" x14ac:dyDescent="0.2">
      <c r="B36743" s="7" t="s">
        <v>36849</v>
      </c>
      <c r="F36743" s="7">
        <v>286</v>
      </c>
    </row>
    <row r="36744" spans="2:6" x14ac:dyDescent="0.2">
      <c r="B36744" s="7" t="s">
        <v>36850</v>
      </c>
      <c r="F36744" s="7">
        <v>302</v>
      </c>
    </row>
    <row r="36745" spans="2:6" x14ac:dyDescent="0.2">
      <c r="B36745" s="7" t="s">
        <v>36851</v>
      </c>
      <c r="F36745" s="7">
        <v>239</v>
      </c>
    </row>
    <row r="36746" spans="2:6" x14ac:dyDescent="0.2">
      <c r="B36746" s="7" t="s">
        <v>36852</v>
      </c>
      <c r="F36746" s="7">
        <v>331</v>
      </c>
    </row>
    <row r="36747" spans="2:6" x14ac:dyDescent="0.2">
      <c r="B36747" s="7" t="s">
        <v>36853</v>
      </c>
      <c r="F36747" s="7">
        <v>414</v>
      </c>
    </row>
    <row r="36748" spans="2:6" x14ac:dyDescent="0.2">
      <c r="B36748" s="7" t="s">
        <v>36854</v>
      </c>
      <c r="F36748" s="7">
        <v>320</v>
      </c>
    </row>
    <row r="36749" spans="2:6" x14ac:dyDescent="0.2">
      <c r="B36749" s="7" t="s">
        <v>36855</v>
      </c>
      <c r="F36749" s="7">
        <v>274</v>
      </c>
    </row>
    <row r="36750" spans="2:6" x14ac:dyDescent="0.2">
      <c r="B36750" s="7" t="s">
        <v>36856</v>
      </c>
      <c r="F36750" s="7">
        <v>389</v>
      </c>
    </row>
    <row r="36751" spans="2:6" x14ac:dyDescent="0.2">
      <c r="B36751" s="7" t="s">
        <v>36857</v>
      </c>
      <c r="F36751" s="7">
        <v>412</v>
      </c>
    </row>
    <row r="36752" spans="2:6" x14ac:dyDescent="0.2">
      <c r="B36752" s="7" t="s">
        <v>36858</v>
      </c>
      <c r="F36752" s="7">
        <v>299</v>
      </c>
    </row>
    <row r="36753" spans="2:6" x14ac:dyDescent="0.2">
      <c r="B36753" s="7" t="s">
        <v>36859</v>
      </c>
      <c r="F36753" s="7">
        <v>342</v>
      </c>
    </row>
    <row r="36754" spans="2:6" x14ac:dyDescent="0.2">
      <c r="B36754" s="7" t="s">
        <v>36860</v>
      </c>
      <c r="F36754" s="7">
        <v>231</v>
      </c>
    </row>
    <row r="36755" spans="2:6" x14ac:dyDescent="0.2">
      <c r="B36755" s="7" t="s">
        <v>36861</v>
      </c>
      <c r="F36755" s="7">
        <v>415</v>
      </c>
    </row>
    <row r="36756" spans="2:6" x14ac:dyDescent="0.2">
      <c r="B36756" s="7" t="s">
        <v>36862</v>
      </c>
      <c r="F36756" s="7">
        <v>345</v>
      </c>
    </row>
    <row r="36757" spans="2:6" x14ac:dyDescent="0.2">
      <c r="B36757" s="7" t="s">
        <v>36863</v>
      </c>
      <c r="F36757" s="7">
        <v>475</v>
      </c>
    </row>
    <row r="36758" spans="2:6" x14ac:dyDescent="0.2">
      <c r="B36758" s="7" t="s">
        <v>36864</v>
      </c>
      <c r="F36758" s="7">
        <v>322</v>
      </c>
    </row>
    <row r="36759" spans="2:6" x14ac:dyDescent="0.2">
      <c r="B36759" s="7" t="s">
        <v>36865</v>
      </c>
      <c r="F36759" s="7">
        <v>404</v>
      </c>
    </row>
    <row r="36760" spans="2:6" x14ac:dyDescent="0.2">
      <c r="B36760" s="7" t="s">
        <v>36866</v>
      </c>
      <c r="F36760" s="7">
        <v>336</v>
      </c>
    </row>
    <row r="36761" spans="2:6" x14ac:dyDescent="0.2">
      <c r="B36761" s="7" t="s">
        <v>36867</v>
      </c>
      <c r="F36761" s="7">
        <v>344</v>
      </c>
    </row>
    <row r="36762" spans="2:6" x14ac:dyDescent="0.2">
      <c r="B36762" s="7" t="s">
        <v>36868</v>
      </c>
      <c r="F36762" s="7">
        <v>365</v>
      </c>
    </row>
    <row r="36763" spans="2:6" x14ac:dyDescent="0.2">
      <c r="B36763" s="7" t="s">
        <v>36869</v>
      </c>
      <c r="F36763" s="7">
        <v>500</v>
      </c>
    </row>
    <row r="36764" spans="2:6" x14ac:dyDescent="0.2">
      <c r="B36764" s="7" t="s">
        <v>36870</v>
      </c>
      <c r="F36764" s="7">
        <v>268</v>
      </c>
    </row>
    <row r="36765" spans="2:6" x14ac:dyDescent="0.2">
      <c r="B36765" s="7" t="s">
        <v>36871</v>
      </c>
      <c r="F36765" s="7">
        <v>371</v>
      </c>
    </row>
    <row r="36766" spans="2:6" x14ac:dyDescent="0.2">
      <c r="B36766" s="7" t="s">
        <v>36872</v>
      </c>
      <c r="F36766" s="7">
        <v>276</v>
      </c>
    </row>
    <row r="36767" spans="2:6" x14ac:dyDescent="0.2">
      <c r="B36767" s="7" t="s">
        <v>36873</v>
      </c>
      <c r="F36767" s="7">
        <v>357</v>
      </c>
    </row>
    <row r="36768" spans="2:6" x14ac:dyDescent="0.2">
      <c r="B36768" s="7" t="s">
        <v>36874</v>
      </c>
      <c r="F36768" s="7">
        <v>344</v>
      </c>
    </row>
    <row r="36769" spans="2:6" x14ac:dyDescent="0.2">
      <c r="B36769" s="7" t="s">
        <v>36875</v>
      </c>
      <c r="F36769" s="7">
        <v>321</v>
      </c>
    </row>
    <row r="36770" spans="2:6" x14ac:dyDescent="0.2">
      <c r="B36770" s="7" t="s">
        <v>36876</v>
      </c>
      <c r="F36770" s="7">
        <v>302</v>
      </c>
    </row>
    <row r="36771" spans="2:6" x14ac:dyDescent="0.2">
      <c r="B36771" s="7" t="s">
        <v>36877</v>
      </c>
      <c r="F36771" s="7">
        <v>315</v>
      </c>
    </row>
    <row r="36772" spans="2:6" x14ac:dyDescent="0.2">
      <c r="B36772" s="7" t="s">
        <v>36878</v>
      </c>
      <c r="F36772" s="7">
        <v>316</v>
      </c>
    </row>
    <row r="36773" spans="2:6" x14ac:dyDescent="0.2">
      <c r="B36773" s="7" t="s">
        <v>36879</v>
      </c>
      <c r="F36773" s="7">
        <v>402</v>
      </c>
    </row>
    <row r="36774" spans="2:6" x14ac:dyDescent="0.2">
      <c r="B36774" s="7" t="s">
        <v>36880</v>
      </c>
      <c r="F36774" s="7">
        <v>383</v>
      </c>
    </row>
    <row r="36775" spans="2:6" x14ac:dyDescent="0.2">
      <c r="B36775" s="7" t="s">
        <v>36881</v>
      </c>
      <c r="F36775" s="7">
        <v>333</v>
      </c>
    </row>
    <row r="36776" spans="2:6" x14ac:dyDescent="0.2">
      <c r="B36776" s="7" t="s">
        <v>36882</v>
      </c>
      <c r="F36776" s="7">
        <v>265</v>
      </c>
    </row>
    <row r="36777" spans="2:6" x14ac:dyDescent="0.2">
      <c r="B36777" s="7" t="s">
        <v>36883</v>
      </c>
      <c r="F36777" s="7">
        <v>411</v>
      </c>
    </row>
    <row r="36778" spans="2:6" x14ac:dyDescent="0.2">
      <c r="B36778" s="7" t="s">
        <v>36884</v>
      </c>
      <c r="F36778" s="7">
        <v>401</v>
      </c>
    </row>
    <row r="36779" spans="2:6" x14ac:dyDescent="0.2">
      <c r="B36779" s="7" t="s">
        <v>36885</v>
      </c>
      <c r="F36779" s="7">
        <v>327</v>
      </c>
    </row>
    <row r="36780" spans="2:6" x14ac:dyDescent="0.2">
      <c r="B36780" s="7" t="s">
        <v>36886</v>
      </c>
      <c r="F36780" s="7">
        <v>414</v>
      </c>
    </row>
    <row r="36781" spans="2:6" x14ac:dyDescent="0.2">
      <c r="B36781" s="7" t="s">
        <v>36887</v>
      </c>
      <c r="F36781" s="7">
        <v>271</v>
      </c>
    </row>
    <row r="36782" spans="2:6" x14ac:dyDescent="0.2">
      <c r="B36782" s="7" t="s">
        <v>36888</v>
      </c>
      <c r="F36782" s="7">
        <v>356</v>
      </c>
    </row>
    <row r="36783" spans="2:6" x14ac:dyDescent="0.2">
      <c r="B36783" s="7" t="s">
        <v>36889</v>
      </c>
      <c r="F36783" s="7">
        <v>408</v>
      </c>
    </row>
    <row r="36784" spans="2:6" x14ac:dyDescent="0.2">
      <c r="B36784" s="7" t="s">
        <v>36890</v>
      </c>
      <c r="F36784" s="7">
        <v>318</v>
      </c>
    </row>
    <row r="36785" spans="2:6" x14ac:dyDescent="0.2">
      <c r="B36785" s="7" t="s">
        <v>36891</v>
      </c>
      <c r="F36785" s="7">
        <v>319</v>
      </c>
    </row>
    <row r="36786" spans="2:6" x14ac:dyDescent="0.2">
      <c r="B36786" s="7" t="s">
        <v>36892</v>
      </c>
      <c r="F36786" s="7">
        <v>259</v>
      </c>
    </row>
    <row r="36787" spans="2:6" x14ac:dyDescent="0.2">
      <c r="B36787" s="7" t="s">
        <v>36893</v>
      </c>
      <c r="F36787" s="7">
        <v>332</v>
      </c>
    </row>
    <row r="36788" spans="2:6" x14ac:dyDescent="0.2">
      <c r="B36788" s="7" t="s">
        <v>36894</v>
      </c>
      <c r="F36788" s="7">
        <v>292</v>
      </c>
    </row>
    <row r="36789" spans="2:6" x14ac:dyDescent="0.2">
      <c r="B36789" s="7" t="s">
        <v>36895</v>
      </c>
      <c r="F36789" s="7">
        <v>358</v>
      </c>
    </row>
    <row r="36790" spans="2:6" x14ac:dyDescent="0.2">
      <c r="B36790" s="7" t="s">
        <v>36896</v>
      </c>
      <c r="F36790" s="7">
        <v>345</v>
      </c>
    </row>
    <row r="36791" spans="2:6" x14ac:dyDescent="0.2">
      <c r="B36791" s="7" t="s">
        <v>36897</v>
      </c>
      <c r="F36791" s="7">
        <v>330</v>
      </c>
    </row>
    <row r="36792" spans="2:6" x14ac:dyDescent="0.2">
      <c r="B36792" s="7" t="s">
        <v>36898</v>
      </c>
      <c r="F36792" s="7">
        <v>358</v>
      </c>
    </row>
    <row r="36793" spans="2:6" x14ac:dyDescent="0.2">
      <c r="B36793" s="7" t="s">
        <v>36899</v>
      </c>
      <c r="F36793" s="7">
        <v>333</v>
      </c>
    </row>
    <row r="36794" spans="2:6" x14ac:dyDescent="0.2">
      <c r="B36794" s="7" t="s">
        <v>36900</v>
      </c>
      <c r="F36794" s="7">
        <v>367</v>
      </c>
    </row>
    <row r="36795" spans="2:6" x14ac:dyDescent="0.2">
      <c r="B36795" s="7" t="s">
        <v>36901</v>
      </c>
      <c r="F36795" s="7">
        <v>341</v>
      </c>
    </row>
    <row r="36796" spans="2:6" x14ac:dyDescent="0.2">
      <c r="B36796" s="7" t="s">
        <v>36902</v>
      </c>
      <c r="F36796" s="7">
        <v>361</v>
      </c>
    </row>
    <row r="36797" spans="2:6" x14ac:dyDescent="0.2">
      <c r="B36797" s="7" t="s">
        <v>36903</v>
      </c>
      <c r="F36797" s="7">
        <v>249</v>
      </c>
    </row>
    <row r="36798" spans="2:6" x14ac:dyDescent="0.2">
      <c r="B36798" s="7" t="s">
        <v>36904</v>
      </c>
      <c r="F36798" s="7">
        <v>351</v>
      </c>
    </row>
    <row r="36799" spans="2:6" x14ac:dyDescent="0.2">
      <c r="B36799" s="7" t="s">
        <v>36905</v>
      </c>
      <c r="F36799" s="7">
        <v>291</v>
      </c>
    </row>
    <row r="36800" spans="2:6" x14ac:dyDescent="0.2">
      <c r="B36800" s="7" t="s">
        <v>36906</v>
      </c>
      <c r="F36800" s="7">
        <v>405</v>
      </c>
    </row>
    <row r="36801" spans="2:6" x14ac:dyDescent="0.2">
      <c r="B36801" s="7" t="s">
        <v>36907</v>
      </c>
      <c r="F36801" s="7">
        <v>365</v>
      </c>
    </row>
    <row r="36802" spans="2:6" x14ac:dyDescent="0.2">
      <c r="B36802" s="7" t="s">
        <v>36908</v>
      </c>
      <c r="F36802" s="7">
        <v>250</v>
      </c>
    </row>
    <row r="36803" spans="2:6" x14ac:dyDescent="0.2">
      <c r="B36803" s="7" t="s">
        <v>36909</v>
      </c>
      <c r="F36803" s="7">
        <v>255</v>
      </c>
    </row>
    <row r="36804" spans="2:6" x14ac:dyDescent="0.2">
      <c r="B36804" s="7" t="s">
        <v>36910</v>
      </c>
      <c r="F36804" s="7">
        <v>401</v>
      </c>
    </row>
    <row r="36805" spans="2:6" x14ac:dyDescent="0.2">
      <c r="B36805" s="7" t="s">
        <v>36911</v>
      </c>
      <c r="F36805" s="7">
        <v>356</v>
      </c>
    </row>
    <row r="36806" spans="2:6" x14ac:dyDescent="0.2">
      <c r="B36806" s="7" t="s">
        <v>36912</v>
      </c>
      <c r="F36806" s="7">
        <v>343</v>
      </c>
    </row>
    <row r="36807" spans="2:6" x14ac:dyDescent="0.2">
      <c r="B36807" s="7" t="s">
        <v>36913</v>
      </c>
      <c r="F36807" s="7">
        <v>375</v>
      </c>
    </row>
    <row r="36808" spans="2:6" x14ac:dyDescent="0.2">
      <c r="B36808" s="7" t="s">
        <v>36914</v>
      </c>
      <c r="F36808" s="7">
        <v>409</v>
      </c>
    </row>
    <row r="36809" spans="2:6" x14ac:dyDescent="0.2">
      <c r="B36809" s="7" t="s">
        <v>36915</v>
      </c>
      <c r="F36809" s="7">
        <v>205</v>
      </c>
    </row>
    <row r="36810" spans="2:6" x14ac:dyDescent="0.2">
      <c r="B36810" s="7" t="s">
        <v>36916</v>
      </c>
      <c r="F36810" s="7">
        <v>370</v>
      </c>
    </row>
    <row r="36811" spans="2:6" x14ac:dyDescent="0.2">
      <c r="B36811" s="7" t="s">
        <v>36917</v>
      </c>
      <c r="F36811" s="7">
        <v>304</v>
      </c>
    </row>
    <row r="36812" spans="2:6" x14ac:dyDescent="0.2">
      <c r="B36812" s="7" t="s">
        <v>36918</v>
      </c>
      <c r="F36812" s="7">
        <v>185</v>
      </c>
    </row>
    <row r="36813" spans="2:6" x14ac:dyDescent="0.2">
      <c r="B36813" s="7" t="s">
        <v>36919</v>
      </c>
      <c r="F36813" s="7">
        <v>219</v>
      </c>
    </row>
    <row r="36814" spans="2:6" x14ac:dyDescent="0.2">
      <c r="B36814" s="7" t="s">
        <v>36920</v>
      </c>
      <c r="F36814" s="7">
        <v>0</v>
      </c>
    </row>
    <row r="36815" spans="2:6" x14ac:dyDescent="0.2">
      <c r="B36815" s="7" t="s">
        <v>36921</v>
      </c>
      <c r="F36815" s="7">
        <v>457</v>
      </c>
    </row>
    <row r="36816" spans="2:6" x14ac:dyDescent="0.2">
      <c r="B36816" s="7" t="s">
        <v>36922</v>
      </c>
      <c r="F36816" s="7">
        <v>343</v>
      </c>
    </row>
    <row r="36817" spans="2:6" x14ac:dyDescent="0.2">
      <c r="B36817" s="7" t="s">
        <v>36923</v>
      </c>
      <c r="F36817" s="7">
        <v>329</v>
      </c>
    </row>
    <row r="36818" spans="2:6" x14ac:dyDescent="0.2">
      <c r="B36818" s="7" t="s">
        <v>36924</v>
      </c>
      <c r="F36818" s="7">
        <v>434</v>
      </c>
    </row>
    <row r="36819" spans="2:6" x14ac:dyDescent="0.2">
      <c r="B36819" s="7" t="s">
        <v>36925</v>
      </c>
      <c r="F36819" s="7">
        <v>221</v>
      </c>
    </row>
    <row r="36820" spans="2:6" x14ac:dyDescent="0.2">
      <c r="B36820" s="7" t="s">
        <v>36926</v>
      </c>
      <c r="F36820" s="7">
        <v>194</v>
      </c>
    </row>
    <row r="36821" spans="2:6" x14ac:dyDescent="0.2">
      <c r="B36821" s="7" t="s">
        <v>36927</v>
      </c>
      <c r="F36821" s="7">
        <v>341</v>
      </c>
    </row>
    <row r="36822" spans="2:6" x14ac:dyDescent="0.2">
      <c r="B36822" s="7" t="s">
        <v>36928</v>
      </c>
      <c r="F36822" s="7">
        <v>279</v>
      </c>
    </row>
    <row r="36823" spans="2:6" x14ac:dyDescent="0.2">
      <c r="B36823" s="7" t="s">
        <v>36929</v>
      </c>
      <c r="F36823" s="7">
        <v>320</v>
      </c>
    </row>
    <row r="36824" spans="2:6" x14ac:dyDescent="0.2">
      <c r="B36824" s="7" t="s">
        <v>36930</v>
      </c>
      <c r="F36824" s="7">
        <v>341</v>
      </c>
    </row>
    <row r="36825" spans="2:6" x14ac:dyDescent="0.2">
      <c r="B36825" s="7" t="s">
        <v>36931</v>
      </c>
      <c r="F36825" s="7">
        <v>244</v>
      </c>
    </row>
    <row r="36826" spans="2:6" x14ac:dyDescent="0.2">
      <c r="B36826" s="7" t="s">
        <v>36932</v>
      </c>
      <c r="F36826" s="7">
        <v>223</v>
      </c>
    </row>
    <row r="36827" spans="2:6" x14ac:dyDescent="0.2">
      <c r="B36827" s="7" t="s">
        <v>36933</v>
      </c>
      <c r="F36827" s="7">
        <v>258</v>
      </c>
    </row>
    <row r="36828" spans="2:6" x14ac:dyDescent="0.2">
      <c r="B36828" s="7" t="s">
        <v>36934</v>
      </c>
      <c r="F36828" s="7">
        <v>172</v>
      </c>
    </row>
    <row r="36829" spans="2:6" x14ac:dyDescent="0.2">
      <c r="B36829" s="7" t="s">
        <v>36935</v>
      </c>
      <c r="F36829" s="7">
        <v>257</v>
      </c>
    </row>
    <row r="36830" spans="2:6" x14ac:dyDescent="0.2">
      <c r="B36830" s="7" t="s">
        <v>36936</v>
      </c>
      <c r="F36830" s="7">
        <v>275</v>
      </c>
    </row>
    <row r="36831" spans="2:6" x14ac:dyDescent="0.2">
      <c r="B36831" s="7" t="s">
        <v>36937</v>
      </c>
      <c r="F36831" s="7">
        <v>240</v>
      </c>
    </row>
    <row r="36832" spans="2:6" x14ac:dyDescent="0.2">
      <c r="B36832" s="7" t="s">
        <v>36938</v>
      </c>
      <c r="F36832" s="7">
        <v>259</v>
      </c>
    </row>
    <row r="36833" spans="2:6" x14ac:dyDescent="0.2">
      <c r="B36833" s="7" t="s">
        <v>36939</v>
      </c>
      <c r="F36833" s="7">
        <v>307</v>
      </c>
    </row>
    <row r="36834" spans="2:6" x14ac:dyDescent="0.2">
      <c r="B36834" s="7" t="s">
        <v>36940</v>
      </c>
      <c r="F36834" s="7">
        <v>353</v>
      </c>
    </row>
    <row r="36835" spans="2:6" x14ac:dyDescent="0.2">
      <c r="B36835" s="7" t="s">
        <v>36941</v>
      </c>
      <c r="F36835" s="7">
        <v>338</v>
      </c>
    </row>
    <row r="36836" spans="2:6" x14ac:dyDescent="0.2">
      <c r="B36836" s="7" t="s">
        <v>36942</v>
      </c>
      <c r="F36836" s="7">
        <v>338</v>
      </c>
    </row>
    <row r="36837" spans="2:6" x14ac:dyDescent="0.2">
      <c r="B36837" s="7" t="s">
        <v>36943</v>
      </c>
      <c r="F36837" s="7">
        <v>292</v>
      </c>
    </row>
    <row r="36838" spans="2:6" x14ac:dyDescent="0.2">
      <c r="B36838" s="7" t="s">
        <v>36944</v>
      </c>
      <c r="F36838" s="7">
        <v>290</v>
      </c>
    </row>
    <row r="36839" spans="2:6" x14ac:dyDescent="0.2">
      <c r="B36839" s="7" t="s">
        <v>36945</v>
      </c>
      <c r="F36839" s="7">
        <v>163</v>
      </c>
    </row>
    <row r="36840" spans="2:6" x14ac:dyDescent="0.2">
      <c r="B36840" s="7" t="s">
        <v>36946</v>
      </c>
      <c r="F36840" s="7">
        <v>302</v>
      </c>
    </row>
    <row r="36841" spans="2:6" x14ac:dyDescent="0.2">
      <c r="B36841" s="7" t="s">
        <v>36947</v>
      </c>
      <c r="F36841" s="7">
        <v>189</v>
      </c>
    </row>
    <row r="36842" spans="2:6" x14ac:dyDescent="0.2">
      <c r="B36842" s="7" t="s">
        <v>36948</v>
      </c>
      <c r="F36842" s="7">
        <v>424</v>
      </c>
    </row>
    <row r="36843" spans="2:6" x14ac:dyDescent="0.2">
      <c r="B36843" s="7" t="s">
        <v>36949</v>
      </c>
      <c r="F36843" s="7">
        <v>307</v>
      </c>
    </row>
    <row r="36844" spans="2:6" x14ac:dyDescent="0.2">
      <c r="B36844" s="7" t="s">
        <v>36950</v>
      </c>
      <c r="F36844" s="7">
        <v>290</v>
      </c>
    </row>
    <row r="36845" spans="2:6" x14ac:dyDescent="0.2">
      <c r="B36845" s="7" t="s">
        <v>36951</v>
      </c>
      <c r="F36845" s="7">
        <v>264</v>
      </c>
    </row>
    <row r="36846" spans="2:6" x14ac:dyDescent="0.2">
      <c r="B36846" s="7" t="s">
        <v>36952</v>
      </c>
      <c r="F36846" s="7">
        <v>366</v>
      </c>
    </row>
    <row r="36847" spans="2:6" x14ac:dyDescent="0.2">
      <c r="B36847" s="7" t="s">
        <v>36953</v>
      </c>
      <c r="F36847" s="7">
        <v>286</v>
      </c>
    </row>
    <row r="36848" spans="2:6" x14ac:dyDescent="0.2">
      <c r="B36848" s="7" t="s">
        <v>36954</v>
      </c>
      <c r="F36848" s="7">
        <v>348</v>
      </c>
    </row>
    <row r="36849" spans="2:6" x14ac:dyDescent="0.2">
      <c r="B36849" s="7" t="s">
        <v>36955</v>
      </c>
      <c r="F36849" s="7">
        <v>329</v>
      </c>
    </row>
    <row r="36850" spans="2:6" x14ac:dyDescent="0.2">
      <c r="B36850" s="7" t="s">
        <v>36956</v>
      </c>
      <c r="F36850" s="7">
        <v>305</v>
      </c>
    </row>
    <row r="36851" spans="2:6" x14ac:dyDescent="0.2">
      <c r="B36851" s="7" t="s">
        <v>36957</v>
      </c>
      <c r="F36851" s="7">
        <v>441</v>
      </c>
    </row>
    <row r="36852" spans="2:6" x14ac:dyDescent="0.2">
      <c r="B36852" s="7" t="s">
        <v>36958</v>
      </c>
      <c r="F36852" s="7">
        <v>344</v>
      </c>
    </row>
    <row r="36853" spans="2:6" x14ac:dyDescent="0.2">
      <c r="B36853" s="7" t="s">
        <v>36959</v>
      </c>
      <c r="F36853" s="7">
        <v>317</v>
      </c>
    </row>
    <row r="36854" spans="2:6" x14ac:dyDescent="0.2">
      <c r="B36854" s="7" t="s">
        <v>36960</v>
      </c>
      <c r="F36854" s="7">
        <v>338</v>
      </c>
    </row>
    <row r="36855" spans="2:6" x14ac:dyDescent="0.2">
      <c r="B36855" s="7" t="s">
        <v>36961</v>
      </c>
      <c r="F36855" s="7">
        <v>382</v>
      </c>
    </row>
    <row r="36856" spans="2:6" x14ac:dyDescent="0.2">
      <c r="B36856" s="7" t="s">
        <v>36962</v>
      </c>
      <c r="F36856" s="7">
        <v>296</v>
      </c>
    </row>
    <row r="36857" spans="2:6" x14ac:dyDescent="0.2">
      <c r="B36857" s="7" t="s">
        <v>36963</v>
      </c>
      <c r="F36857" s="7">
        <v>377</v>
      </c>
    </row>
    <row r="36858" spans="2:6" x14ac:dyDescent="0.2">
      <c r="B36858" s="7" t="s">
        <v>36964</v>
      </c>
      <c r="F36858" s="7">
        <v>235</v>
      </c>
    </row>
    <row r="36859" spans="2:6" x14ac:dyDescent="0.2">
      <c r="B36859" s="7" t="s">
        <v>36965</v>
      </c>
      <c r="F36859" s="7">
        <v>426</v>
      </c>
    </row>
    <row r="36860" spans="2:6" x14ac:dyDescent="0.2">
      <c r="B36860" s="7" t="s">
        <v>36966</v>
      </c>
      <c r="F36860" s="7">
        <v>346</v>
      </c>
    </row>
    <row r="36861" spans="2:6" x14ac:dyDescent="0.2">
      <c r="B36861" s="7" t="s">
        <v>36967</v>
      </c>
      <c r="F36861" s="7">
        <v>320</v>
      </c>
    </row>
    <row r="36862" spans="2:6" x14ac:dyDescent="0.2">
      <c r="B36862" s="7" t="s">
        <v>36968</v>
      </c>
      <c r="F36862" s="7">
        <v>340</v>
      </c>
    </row>
    <row r="36863" spans="2:6" x14ac:dyDescent="0.2">
      <c r="B36863" s="7" t="s">
        <v>36969</v>
      </c>
      <c r="F36863" s="7">
        <v>351</v>
      </c>
    </row>
    <row r="36864" spans="2:6" x14ac:dyDescent="0.2">
      <c r="B36864" s="7" t="s">
        <v>36970</v>
      </c>
      <c r="F36864" s="7">
        <v>269</v>
      </c>
    </row>
    <row r="36865" spans="2:6" x14ac:dyDescent="0.2">
      <c r="B36865" s="7" t="s">
        <v>36971</v>
      </c>
      <c r="F36865" s="7">
        <v>427</v>
      </c>
    </row>
    <row r="36866" spans="2:6" x14ac:dyDescent="0.2">
      <c r="B36866" s="7" t="s">
        <v>36972</v>
      </c>
      <c r="F36866" s="7">
        <v>358</v>
      </c>
    </row>
    <row r="36867" spans="2:6" x14ac:dyDescent="0.2">
      <c r="B36867" s="7" t="s">
        <v>36973</v>
      </c>
      <c r="F36867" s="7">
        <v>305</v>
      </c>
    </row>
    <row r="36868" spans="2:6" x14ac:dyDescent="0.2">
      <c r="B36868" s="7" t="s">
        <v>36974</v>
      </c>
      <c r="F36868" s="7">
        <v>321</v>
      </c>
    </row>
    <row r="36869" spans="2:6" x14ac:dyDescent="0.2">
      <c r="B36869" s="7" t="s">
        <v>36975</v>
      </c>
      <c r="F36869" s="7">
        <v>266</v>
      </c>
    </row>
    <row r="36870" spans="2:6" x14ac:dyDescent="0.2">
      <c r="B36870" s="7" t="s">
        <v>36976</v>
      </c>
      <c r="F36870" s="7">
        <v>311</v>
      </c>
    </row>
    <row r="36871" spans="2:6" x14ac:dyDescent="0.2">
      <c r="B36871" s="7" t="s">
        <v>36977</v>
      </c>
      <c r="F36871" s="7">
        <v>406</v>
      </c>
    </row>
    <row r="36872" spans="2:6" x14ac:dyDescent="0.2">
      <c r="B36872" s="7" t="s">
        <v>36978</v>
      </c>
      <c r="F36872" s="7">
        <v>342</v>
      </c>
    </row>
    <row r="36873" spans="2:6" x14ac:dyDescent="0.2">
      <c r="B36873" s="7" t="s">
        <v>36979</v>
      </c>
      <c r="F36873" s="7">
        <v>317</v>
      </c>
    </row>
    <row r="36874" spans="2:6" x14ac:dyDescent="0.2">
      <c r="B36874" s="7" t="s">
        <v>36980</v>
      </c>
      <c r="F36874" s="7">
        <v>420</v>
      </c>
    </row>
    <row r="36875" spans="2:6" x14ac:dyDescent="0.2">
      <c r="B36875" s="7" t="s">
        <v>36981</v>
      </c>
      <c r="F36875" s="7">
        <v>366</v>
      </c>
    </row>
    <row r="36876" spans="2:6" x14ac:dyDescent="0.2">
      <c r="B36876" s="7" t="s">
        <v>36982</v>
      </c>
      <c r="F36876" s="7">
        <v>178</v>
      </c>
    </row>
    <row r="36877" spans="2:6" x14ac:dyDescent="0.2">
      <c r="B36877" s="7" t="s">
        <v>36983</v>
      </c>
      <c r="F36877" s="7">
        <v>368</v>
      </c>
    </row>
    <row r="36878" spans="2:6" x14ac:dyDescent="0.2">
      <c r="B36878" s="7" t="s">
        <v>36984</v>
      </c>
      <c r="F36878" s="7">
        <v>369</v>
      </c>
    </row>
    <row r="36879" spans="2:6" x14ac:dyDescent="0.2">
      <c r="B36879" s="7" t="s">
        <v>36985</v>
      </c>
      <c r="F36879" s="7">
        <v>370</v>
      </c>
    </row>
    <row r="36880" spans="2:6" x14ac:dyDescent="0.2">
      <c r="B36880" s="7" t="s">
        <v>36986</v>
      </c>
      <c r="F36880" s="7">
        <v>278</v>
      </c>
    </row>
    <row r="36881" spans="2:6" x14ac:dyDescent="0.2">
      <c r="B36881" s="7" t="s">
        <v>36987</v>
      </c>
      <c r="F36881" s="7">
        <v>403</v>
      </c>
    </row>
    <row r="36882" spans="2:6" x14ac:dyDescent="0.2">
      <c r="B36882" s="7" t="s">
        <v>36988</v>
      </c>
      <c r="F36882" s="7">
        <v>306</v>
      </c>
    </row>
    <row r="36883" spans="2:6" x14ac:dyDescent="0.2">
      <c r="B36883" s="7" t="s">
        <v>36989</v>
      </c>
      <c r="F36883" s="7">
        <v>405</v>
      </c>
    </row>
    <row r="36884" spans="2:6" x14ac:dyDescent="0.2">
      <c r="B36884" s="7" t="s">
        <v>36990</v>
      </c>
      <c r="F36884" s="7">
        <v>369</v>
      </c>
    </row>
    <row r="36885" spans="2:6" x14ac:dyDescent="0.2">
      <c r="B36885" s="7" t="s">
        <v>36991</v>
      </c>
      <c r="F36885" s="7">
        <v>276</v>
      </c>
    </row>
    <row r="36886" spans="2:6" x14ac:dyDescent="0.2">
      <c r="B36886" s="7" t="s">
        <v>36992</v>
      </c>
      <c r="F36886" s="7">
        <v>204</v>
      </c>
    </row>
    <row r="36887" spans="2:6" x14ac:dyDescent="0.2">
      <c r="B36887" s="7" t="s">
        <v>36993</v>
      </c>
      <c r="F36887" s="7">
        <v>398</v>
      </c>
    </row>
    <row r="36888" spans="2:6" x14ac:dyDescent="0.2">
      <c r="B36888" s="7" t="s">
        <v>36994</v>
      </c>
      <c r="F36888" s="7">
        <v>281</v>
      </c>
    </row>
    <row r="36889" spans="2:6" x14ac:dyDescent="0.2">
      <c r="B36889" s="7" t="s">
        <v>36995</v>
      </c>
      <c r="F36889" s="7">
        <v>288</v>
      </c>
    </row>
    <row r="36890" spans="2:6" x14ac:dyDescent="0.2">
      <c r="B36890" s="7" t="s">
        <v>36996</v>
      </c>
      <c r="F36890" s="7">
        <v>322</v>
      </c>
    </row>
    <row r="36891" spans="2:6" x14ac:dyDescent="0.2">
      <c r="B36891" s="7" t="s">
        <v>36997</v>
      </c>
      <c r="F36891" s="7">
        <v>335</v>
      </c>
    </row>
    <row r="36892" spans="2:6" x14ac:dyDescent="0.2">
      <c r="B36892" s="7" t="s">
        <v>36998</v>
      </c>
      <c r="F36892" s="7">
        <v>272</v>
      </c>
    </row>
    <row r="36893" spans="2:6" x14ac:dyDescent="0.2">
      <c r="B36893" s="7" t="s">
        <v>36999</v>
      </c>
      <c r="F36893" s="7">
        <v>298</v>
      </c>
    </row>
    <row r="36894" spans="2:6" x14ac:dyDescent="0.2">
      <c r="B36894" s="7" t="s">
        <v>37000</v>
      </c>
      <c r="F36894" s="7">
        <v>361</v>
      </c>
    </row>
    <row r="36895" spans="2:6" x14ac:dyDescent="0.2">
      <c r="B36895" s="7" t="s">
        <v>37001</v>
      </c>
      <c r="F36895" s="7">
        <v>364</v>
      </c>
    </row>
    <row r="36896" spans="2:6" x14ac:dyDescent="0.2">
      <c r="B36896" s="7" t="s">
        <v>37002</v>
      </c>
      <c r="F36896" s="7">
        <v>243</v>
      </c>
    </row>
    <row r="36897" spans="2:6" x14ac:dyDescent="0.2">
      <c r="B36897" s="7" t="s">
        <v>37003</v>
      </c>
      <c r="F36897" s="7">
        <v>197</v>
      </c>
    </row>
    <row r="36898" spans="2:6" x14ac:dyDescent="0.2">
      <c r="B36898" s="7" t="s">
        <v>37004</v>
      </c>
      <c r="F36898" s="7">
        <v>305</v>
      </c>
    </row>
    <row r="36899" spans="2:6" x14ac:dyDescent="0.2">
      <c r="B36899" s="7" t="s">
        <v>37005</v>
      </c>
      <c r="F36899" s="7">
        <v>260</v>
      </c>
    </row>
    <row r="36900" spans="2:6" x14ac:dyDescent="0.2">
      <c r="B36900" s="7" t="s">
        <v>37006</v>
      </c>
      <c r="F36900" s="7">
        <v>402</v>
      </c>
    </row>
    <row r="36901" spans="2:6" x14ac:dyDescent="0.2">
      <c r="B36901" s="7" t="s">
        <v>37007</v>
      </c>
      <c r="F36901" s="7">
        <v>370</v>
      </c>
    </row>
    <row r="36902" spans="2:6" x14ac:dyDescent="0.2">
      <c r="B36902" s="7" t="s">
        <v>37008</v>
      </c>
      <c r="F36902" s="7">
        <v>264</v>
      </c>
    </row>
    <row r="36903" spans="2:6" x14ac:dyDescent="0.2">
      <c r="B36903" s="7" t="s">
        <v>37009</v>
      </c>
      <c r="F36903" s="7">
        <v>195</v>
      </c>
    </row>
    <row r="36904" spans="2:6" x14ac:dyDescent="0.2">
      <c r="B36904" s="7" t="s">
        <v>37010</v>
      </c>
      <c r="F36904" s="7">
        <v>323</v>
      </c>
    </row>
    <row r="36905" spans="2:6" x14ac:dyDescent="0.2">
      <c r="B36905" s="7" t="s">
        <v>37011</v>
      </c>
      <c r="F36905" s="7">
        <v>321</v>
      </c>
    </row>
    <row r="36906" spans="2:6" x14ac:dyDescent="0.2">
      <c r="B36906" s="7" t="s">
        <v>37012</v>
      </c>
      <c r="F36906" s="7">
        <v>322</v>
      </c>
    </row>
    <row r="36907" spans="2:6" x14ac:dyDescent="0.2">
      <c r="B36907" s="7" t="s">
        <v>37013</v>
      </c>
      <c r="F36907" s="7">
        <v>253</v>
      </c>
    </row>
    <row r="36908" spans="2:6" x14ac:dyDescent="0.2">
      <c r="B36908" s="7" t="s">
        <v>37014</v>
      </c>
      <c r="F36908" s="7">
        <v>410</v>
      </c>
    </row>
    <row r="36909" spans="2:6" x14ac:dyDescent="0.2">
      <c r="B36909" s="7" t="s">
        <v>37015</v>
      </c>
      <c r="F36909" s="7">
        <v>207</v>
      </c>
    </row>
    <row r="36910" spans="2:6" x14ac:dyDescent="0.2">
      <c r="B36910" s="7" t="s">
        <v>37016</v>
      </c>
      <c r="F36910" s="7">
        <v>258</v>
      </c>
    </row>
    <row r="36911" spans="2:6" x14ac:dyDescent="0.2">
      <c r="B36911" s="7" t="s">
        <v>37017</v>
      </c>
      <c r="F36911" s="7">
        <v>207</v>
      </c>
    </row>
    <row r="36912" spans="2:6" x14ac:dyDescent="0.2">
      <c r="B36912" s="7" t="s">
        <v>37018</v>
      </c>
      <c r="F36912" s="7">
        <v>223</v>
      </c>
    </row>
    <row r="36913" spans="2:6" x14ac:dyDescent="0.2">
      <c r="B36913" s="7" t="s">
        <v>37019</v>
      </c>
      <c r="F36913" s="7">
        <v>235</v>
      </c>
    </row>
    <row r="36914" spans="2:6" x14ac:dyDescent="0.2">
      <c r="B36914" s="7" t="s">
        <v>37020</v>
      </c>
      <c r="F36914" s="7">
        <v>0</v>
      </c>
    </row>
    <row r="36915" spans="2:6" x14ac:dyDescent="0.2">
      <c r="B36915" s="7" t="s">
        <v>37021</v>
      </c>
      <c r="F36915" s="7">
        <v>361</v>
      </c>
    </row>
    <row r="36916" spans="2:6" x14ac:dyDescent="0.2">
      <c r="B36916" s="7" t="s">
        <v>37022</v>
      </c>
      <c r="F36916" s="7">
        <v>282</v>
      </c>
    </row>
    <row r="36917" spans="2:6" x14ac:dyDescent="0.2">
      <c r="B36917" s="7" t="s">
        <v>37023</v>
      </c>
      <c r="F36917" s="7">
        <v>341</v>
      </c>
    </row>
    <row r="36918" spans="2:6" x14ac:dyDescent="0.2">
      <c r="B36918" s="7" t="s">
        <v>37024</v>
      </c>
      <c r="F36918" s="7">
        <v>396</v>
      </c>
    </row>
    <row r="36919" spans="2:6" x14ac:dyDescent="0.2">
      <c r="B36919" s="7" t="s">
        <v>37025</v>
      </c>
      <c r="F36919" s="7">
        <v>210</v>
      </c>
    </row>
    <row r="36920" spans="2:6" x14ac:dyDescent="0.2">
      <c r="B36920" s="7" t="s">
        <v>37026</v>
      </c>
      <c r="F36920" s="7">
        <v>172</v>
      </c>
    </row>
    <row r="36921" spans="2:6" x14ac:dyDescent="0.2">
      <c r="B36921" s="7" t="s">
        <v>37027</v>
      </c>
      <c r="F36921" s="7">
        <v>327</v>
      </c>
    </row>
    <row r="36922" spans="2:6" x14ac:dyDescent="0.2">
      <c r="B36922" s="7" t="s">
        <v>37028</v>
      </c>
      <c r="F36922" s="7">
        <v>322</v>
      </c>
    </row>
    <row r="36923" spans="2:6" x14ac:dyDescent="0.2">
      <c r="B36923" s="7" t="s">
        <v>37029</v>
      </c>
      <c r="F36923" s="7">
        <v>344</v>
      </c>
    </row>
    <row r="36924" spans="2:6" x14ac:dyDescent="0.2">
      <c r="B36924" s="7" t="s">
        <v>37030</v>
      </c>
      <c r="F36924" s="7">
        <v>316</v>
      </c>
    </row>
    <row r="36925" spans="2:6" x14ac:dyDescent="0.2">
      <c r="B36925" s="7" t="s">
        <v>37031</v>
      </c>
      <c r="F36925" s="7">
        <v>254</v>
      </c>
    </row>
    <row r="36926" spans="2:6" x14ac:dyDescent="0.2">
      <c r="B36926" s="7" t="s">
        <v>37032</v>
      </c>
      <c r="F36926" s="7">
        <v>313</v>
      </c>
    </row>
    <row r="36927" spans="2:6" x14ac:dyDescent="0.2">
      <c r="B36927" s="7" t="s">
        <v>37033</v>
      </c>
      <c r="F36927" s="7">
        <v>273</v>
      </c>
    </row>
    <row r="36928" spans="2:6" x14ac:dyDescent="0.2">
      <c r="B36928" s="7" t="s">
        <v>37034</v>
      </c>
      <c r="F36928" s="7">
        <v>154</v>
      </c>
    </row>
    <row r="36929" spans="2:6" x14ac:dyDescent="0.2">
      <c r="B36929" s="7" t="s">
        <v>37035</v>
      </c>
      <c r="F36929" s="7">
        <v>223</v>
      </c>
    </row>
    <row r="36930" spans="2:6" x14ac:dyDescent="0.2">
      <c r="B36930" s="7" t="s">
        <v>37036</v>
      </c>
      <c r="F36930" s="7">
        <v>252</v>
      </c>
    </row>
    <row r="36931" spans="2:6" x14ac:dyDescent="0.2">
      <c r="B36931" s="7" t="s">
        <v>37037</v>
      </c>
      <c r="F36931" s="7">
        <v>333</v>
      </c>
    </row>
    <row r="36932" spans="2:6" x14ac:dyDescent="0.2">
      <c r="B36932" s="7" t="s">
        <v>37038</v>
      </c>
      <c r="F36932" s="7">
        <v>261</v>
      </c>
    </row>
    <row r="36933" spans="2:6" x14ac:dyDescent="0.2">
      <c r="B36933" s="7" t="s">
        <v>37039</v>
      </c>
      <c r="F36933" s="7">
        <v>259</v>
      </c>
    </row>
    <row r="36934" spans="2:6" x14ac:dyDescent="0.2">
      <c r="B36934" s="7" t="s">
        <v>37040</v>
      </c>
      <c r="F36934" s="7">
        <v>265</v>
      </c>
    </row>
    <row r="36935" spans="2:6" x14ac:dyDescent="0.2">
      <c r="B36935" s="7" t="s">
        <v>37041</v>
      </c>
      <c r="F36935" s="7">
        <v>264</v>
      </c>
    </row>
    <row r="36936" spans="2:6" x14ac:dyDescent="0.2">
      <c r="B36936" s="7" t="s">
        <v>37042</v>
      </c>
      <c r="F36936" s="7">
        <v>292</v>
      </c>
    </row>
    <row r="36937" spans="2:6" x14ac:dyDescent="0.2">
      <c r="B36937" s="7" t="s">
        <v>37043</v>
      </c>
      <c r="F36937" s="7">
        <v>357</v>
      </c>
    </row>
    <row r="36938" spans="2:6" x14ac:dyDescent="0.2">
      <c r="B36938" s="7" t="s">
        <v>37044</v>
      </c>
      <c r="F36938" s="7">
        <v>331</v>
      </c>
    </row>
    <row r="36939" spans="2:6" x14ac:dyDescent="0.2">
      <c r="B36939" s="7" t="s">
        <v>37045</v>
      </c>
      <c r="F36939" s="7">
        <v>151</v>
      </c>
    </row>
    <row r="36940" spans="2:6" x14ac:dyDescent="0.2">
      <c r="B36940" s="7" t="s">
        <v>37046</v>
      </c>
      <c r="F36940" s="7">
        <v>300</v>
      </c>
    </row>
    <row r="36941" spans="2:6" x14ac:dyDescent="0.2">
      <c r="B36941" s="7" t="s">
        <v>37047</v>
      </c>
      <c r="F36941" s="7">
        <v>149</v>
      </c>
    </row>
    <row r="36942" spans="2:6" x14ac:dyDescent="0.2">
      <c r="B36942" s="7" t="s">
        <v>37048</v>
      </c>
      <c r="F36942" s="7">
        <v>370</v>
      </c>
    </row>
    <row r="36943" spans="2:6" x14ac:dyDescent="0.2">
      <c r="B36943" s="7" t="s">
        <v>37049</v>
      </c>
      <c r="F36943" s="7">
        <v>266</v>
      </c>
    </row>
    <row r="36944" spans="2:6" x14ac:dyDescent="0.2">
      <c r="B36944" s="7" t="s">
        <v>37050</v>
      </c>
      <c r="F36944" s="7">
        <v>273</v>
      </c>
    </row>
    <row r="36945" spans="2:6" x14ac:dyDescent="0.2">
      <c r="B36945" s="7" t="s">
        <v>37051</v>
      </c>
      <c r="F36945" s="7">
        <v>321</v>
      </c>
    </row>
    <row r="36946" spans="2:6" x14ac:dyDescent="0.2">
      <c r="B36946" s="7" t="s">
        <v>37052</v>
      </c>
      <c r="F36946" s="7">
        <v>312</v>
      </c>
    </row>
    <row r="36947" spans="2:6" x14ac:dyDescent="0.2">
      <c r="B36947" s="7" t="s">
        <v>37053</v>
      </c>
      <c r="F36947" s="7">
        <v>329</v>
      </c>
    </row>
    <row r="36948" spans="2:6" x14ac:dyDescent="0.2">
      <c r="B36948" s="7" t="s">
        <v>37054</v>
      </c>
      <c r="F36948" s="7">
        <v>344</v>
      </c>
    </row>
    <row r="36949" spans="2:6" x14ac:dyDescent="0.2">
      <c r="B36949" s="7" t="s">
        <v>37055</v>
      </c>
      <c r="F36949" s="7">
        <v>329</v>
      </c>
    </row>
    <row r="36950" spans="2:6" x14ac:dyDescent="0.2">
      <c r="B36950" s="7" t="s">
        <v>37056</v>
      </c>
      <c r="F36950" s="7">
        <v>350</v>
      </c>
    </row>
    <row r="36951" spans="2:6" x14ac:dyDescent="0.2">
      <c r="B36951" s="7" t="s">
        <v>37057</v>
      </c>
      <c r="F36951" s="7">
        <v>395</v>
      </c>
    </row>
    <row r="36952" spans="2:6" x14ac:dyDescent="0.2">
      <c r="B36952" s="7" t="s">
        <v>37058</v>
      </c>
      <c r="F36952" s="7">
        <v>336</v>
      </c>
    </row>
    <row r="36953" spans="2:6" x14ac:dyDescent="0.2">
      <c r="B36953" s="7" t="s">
        <v>37059</v>
      </c>
      <c r="F36953" s="7">
        <v>349</v>
      </c>
    </row>
    <row r="36954" spans="2:6" x14ac:dyDescent="0.2">
      <c r="B36954" s="7" t="s">
        <v>37060</v>
      </c>
      <c r="F36954" s="7">
        <v>363</v>
      </c>
    </row>
    <row r="36955" spans="2:6" x14ac:dyDescent="0.2">
      <c r="B36955" s="7" t="s">
        <v>37061</v>
      </c>
      <c r="F36955" s="7">
        <v>315</v>
      </c>
    </row>
    <row r="36956" spans="2:6" x14ac:dyDescent="0.2">
      <c r="B36956" s="7" t="s">
        <v>37062</v>
      </c>
      <c r="F36956" s="7">
        <v>305</v>
      </c>
    </row>
    <row r="36957" spans="2:6" x14ac:dyDescent="0.2">
      <c r="B36957" s="7" t="s">
        <v>37063</v>
      </c>
      <c r="F36957" s="7">
        <v>428</v>
      </c>
    </row>
    <row r="36958" spans="2:6" x14ac:dyDescent="0.2">
      <c r="B36958" s="7" t="s">
        <v>37064</v>
      </c>
      <c r="F36958" s="7">
        <v>254</v>
      </c>
    </row>
    <row r="36959" spans="2:6" x14ac:dyDescent="0.2">
      <c r="B36959" s="7" t="s">
        <v>37065</v>
      </c>
      <c r="F36959" s="7">
        <v>356</v>
      </c>
    </row>
    <row r="36960" spans="2:6" x14ac:dyDescent="0.2">
      <c r="B36960" s="7" t="s">
        <v>37066</v>
      </c>
      <c r="F36960" s="7">
        <v>309</v>
      </c>
    </row>
    <row r="36961" spans="2:6" x14ac:dyDescent="0.2">
      <c r="B36961" s="7" t="s">
        <v>37067</v>
      </c>
      <c r="F36961" s="7">
        <v>278</v>
      </c>
    </row>
    <row r="36962" spans="2:6" x14ac:dyDescent="0.2">
      <c r="B36962" s="7" t="s">
        <v>37068</v>
      </c>
      <c r="F36962" s="7">
        <v>306</v>
      </c>
    </row>
    <row r="36963" spans="2:6" x14ac:dyDescent="0.2">
      <c r="B36963" s="7" t="s">
        <v>37069</v>
      </c>
      <c r="F36963" s="7">
        <v>372</v>
      </c>
    </row>
    <row r="36964" spans="2:6" x14ac:dyDescent="0.2">
      <c r="B36964" s="7" t="s">
        <v>37070</v>
      </c>
      <c r="F36964" s="7">
        <v>302</v>
      </c>
    </row>
    <row r="36965" spans="2:6" x14ac:dyDescent="0.2">
      <c r="B36965" s="7" t="s">
        <v>37071</v>
      </c>
      <c r="F36965" s="7">
        <v>322</v>
      </c>
    </row>
    <row r="36966" spans="2:6" x14ac:dyDescent="0.2">
      <c r="B36966" s="7" t="s">
        <v>37072</v>
      </c>
      <c r="F36966" s="7">
        <v>328</v>
      </c>
    </row>
    <row r="36967" spans="2:6" x14ac:dyDescent="0.2">
      <c r="B36967" s="7" t="s">
        <v>37073</v>
      </c>
      <c r="F36967" s="7">
        <v>318</v>
      </c>
    </row>
    <row r="36968" spans="2:6" x14ac:dyDescent="0.2">
      <c r="B36968" s="7" t="s">
        <v>37074</v>
      </c>
      <c r="F36968" s="7">
        <v>366</v>
      </c>
    </row>
    <row r="36969" spans="2:6" x14ac:dyDescent="0.2">
      <c r="B36969" s="7" t="s">
        <v>37075</v>
      </c>
      <c r="F36969" s="7">
        <v>266</v>
      </c>
    </row>
    <row r="36970" spans="2:6" x14ac:dyDescent="0.2">
      <c r="B36970" s="7" t="s">
        <v>37076</v>
      </c>
      <c r="F36970" s="7">
        <v>285</v>
      </c>
    </row>
    <row r="36971" spans="2:6" x14ac:dyDescent="0.2">
      <c r="B36971" s="7" t="s">
        <v>37077</v>
      </c>
      <c r="F36971" s="7">
        <v>359</v>
      </c>
    </row>
    <row r="36972" spans="2:6" x14ac:dyDescent="0.2">
      <c r="B36972" s="7" t="s">
        <v>37078</v>
      </c>
      <c r="F36972" s="7">
        <v>385</v>
      </c>
    </row>
    <row r="36973" spans="2:6" x14ac:dyDescent="0.2">
      <c r="B36973" s="7" t="s">
        <v>37079</v>
      </c>
      <c r="F36973" s="7">
        <v>290</v>
      </c>
    </row>
    <row r="36974" spans="2:6" x14ac:dyDescent="0.2">
      <c r="B36974" s="7" t="s">
        <v>37080</v>
      </c>
      <c r="F36974" s="7">
        <v>316</v>
      </c>
    </row>
    <row r="36975" spans="2:6" x14ac:dyDescent="0.2">
      <c r="B36975" s="7" t="s">
        <v>37081</v>
      </c>
      <c r="F36975" s="7">
        <v>324</v>
      </c>
    </row>
    <row r="36976" spans="2:6" x14ac:dyDescent="0.2">
      <c r="B36976" s="7" t="s">
        <v>37082</v>
      </c>
      <c r="F36976" s="7">
        <v>290</v>
      </c>
    </row>
    <row r="36977" spans="2:6" x14ac:dyDescent="0.2">
      <c r="B36977" s="7" t="s">
        <v>37083</v>
      </c>
      <c r="F36977" s="7">
        <v>313</v>
      </c>
    </row>
    <row r="36978" spans="2:6" x14ac:dyDescent="0.2">
      <c r="B36978" s="7" t="s">
        <v>37084</v>
      </c>
      <c r="F36978" s="7">
        <v>279</v>
      </c>
    </row>
    <row r="36979" spans="2:6" x14ac:dyDescent="0.2">
      <c r="B36979" s="7" t="s">
        <v>37085</v>
      </c>
      <c r="F36979" s="7">
        <v>258</v>
      </c>
    </row>
    <row r="36980" spans="2:6" x14ac:dyDescent="0.2">
      <c r="B36980" s="7" t="s">
        <v>37086</v>
      </c>
      <c r="F36980" s="7">
        <v>254</v>
      </c>
    </row>
    <row r="36981" spans="2:6" x14ac:dyDescent="0.2">
      <c r="B36981" s="7" t="s">
        <v>37087</v>
      </c>
      <c r="F36981" s="7">
        <v>374</v>
      </c>
    </row>
    <row r="36982" spans="2:6" x14ac:dyDescent="0.2">
      <c r="B36982" s="7" t="s">
        <v>37088</v>
      </c>
      <c r="F36982" s="7">
        <v>244</v>
      </c>
    </row>
    <row r="36983" spans="2:6" x14ac:dyDescent="0.2">
      <c r="B36983" s="7" t="s">
        <v>37089</v>
      </c>
      <c r="F36983" s="7">
        <v>343</v>
      </c>
    </row>
    <row r="36984" spans="2:6" x14ac:dyDescent="0.2">
      <c r="B36984" s="7" t="s">
        <v>37090</v>
      </c>
      <c r="F36984" s="7">
        <v>314</v>
      </c>
    </row>
    <row r="36985" spans="2:6" x14ac:dyDescent="0.2">
      <c r="B36985" s="7" t="s">
        <v>37091</v>
      </c>
      <c r="F36985" s="7">
        <v>354</v>
      </c>
    </row>
    <row r="36986" spans="2:6" x14ac:dyDescent="0.2">
      <c r="B36986" s="7" t="s">
        <v>37092</v>
      </c>
      <c r="F36986" s="7">
        <v>243</v>
      </c>
    </row>
    <row r="36987" spans="2:6" x14ac:dyDescent="0.2">
      <c r="B36987" s="7" t="s">
        <v>37093</v>
      </c>
      <c r="F36987" s="7">
        <v>342</v>
      </c>
    </row>
    <row r="36988" spans="2:6" x14ac:dyDescent="0.2">
      <c r="B36988" s="7" t="s">
        <v>37094</v>
      </c>
      <c r="F36988" s="7">
        <v>212</v>
      </c>
    </row>
    <row r="36989" spans="2:6" x14ac:dyDescent="0.2">
      <c r="B36989" s="7" t="s">
        <v>37095</v>
      </c>
      <c r="F36989" s="7">
        <v>284</v>
      </c>
    </row>
    <row r="36990" spans="2:6" x14ac:dyDescent="0.2">
      <c r="B36990" s="7" t="s">
        <v>37096</v>
      </c>
      <c r="F36990" s="7">
        <v>314</v>
      </c>
    </row>
    <row r="36991" spans="2:6" x14ac:dyDescent="0.2">
      <c r="B36991" s="7" t="s">
        <v>37097</v>
      </c>
      <c r="F36991" s="7">
        <v>269</v>
      </c>
    </row>
    <row r="36992" spans="2:6" x14ac:dyDescent="0.2">
      <c r="B36992" s="7" t="s">
        <v>37098</v>
      </c>
      <c r="F36992" s="7">
        <v>306</v>
      </c>
    </row>
    <row r="36993" spans="2:6" x14ac:dyDescent="0.2">
      <c r="B36993" s="7" t="s">
        <v>37099</v>
      </c>
      <c r="F36993" s="7">
        <v>244</v>
      </c>
    </row>
    <row r="36994" spans="2:6" x14ac:dyDescent="0.2">
      <c r="B36994" s="7" t="s">
        <v>37100</v>
      </c>
      <c r="F36994" s="7">
        <v>326</v>
      </c>
    </row>
    <row r="36995" spans="2:6" x14ac:dyDescent="0.2">
      <c r="B36995" s="7" t="s">
        <v>37101</v>
      </c>
      <c r="F36995" s="7">
        <v>276</v>
      </c>
    </row>
    <row r="36996" spans="2:6" x14ac:dyDescent="0.2">
      <c r="B36996" s="7" t="s">
        <v>37102</v>
      </c>
      <c r="F36996" s="7">
        <v>318</v>
      </c>
    </row>
    <row r="36997" spans="2:6" x14ac:dyDescent="0.2">
      <c r="B36997" s="7" t="s">
        <v>37103</v>
      </c>
      <c r="F36997" s="7">
        <v>181</v>
      </c>
    </row>
    <row r="36998" spans="2:6" x14ac:dyDescent="0.2">
      <c r="B36998" s="7" t="s">
        <v>37104</v>
      </c>
      <c r="F36998" s="7">
        <v>261</v>
      </c>
    </row>
    <row r="36999" spans="2:6" x14ac:dyDescent="0.2">
      <c r="B36999" s="7" t="s">
        <v>37105</v>
      </c>
      <c r="F36999" s="7">
        <v>289</v>
      </c>
    </row>
    <row r="37000" spans="2:6" x14ac:dyDescent="0.2">
      <c r="B37000" s="7" t="s">
        <v>37106</v>
      </c>
      <c r="F37000" s="7">
        <v>383</v>
      </c>
    </row>
    <row r="37001" spans="2:6" x14ac:dyDescent="0.2">
      <c r="B37001" s="7" t="s">
        <v>37107</v>
      </c>
      <c r="F37001" s="7">
        <v>345</v>
      </c>
    </row>
    <row r="37002" spans="2:6" x14ac:dyDescent="0.2">
      <c r="B37002" s="7" t="s">
        <v>37108</v>
      </c>
      <c r="F37002" s="7">
        <v>334</v>
      </c>
    </row>
    <row r="37003" spans="2:6" x14ac:dyDescent="0.2">
      <c r="B37003" s="7" t="s">
        <v>37109</v>
      </c>
      <c r="F37003" s="7">
        <v>204</v>
      </c>
    </row>
    <row r="37004" spans="2:6" x14ac:dyDescent="0.2">
      <c r="B37004" s="7" t="s">
        <v>37110</v>
      </c>
      <c r="F37004" s="7">
        <v>369</v>
      </c>
    </row>
    <row r="37005" spans="2:6" x14ac:dyDescent="0.2">
      <c r="B37005" s="7" t="s">
        <v>37111</v>
      </c>
      <c r="F37005" s="7">
        <v>328</v>
      </c>
    </row>
    <row r="37006" spans="2:6" x14ac:dyDescent="0.2">
      <c r="B37006" s="7" t="s">
        <v>37112</v>
      </c>
      <c r="F37006" s="7">
        <v>359</v>
      </c>
    </row>
    <row r="37007" spans="2:6" x14ac:dyDescent="0.2">
      <c r="B37007" s="7" t="s">
        <v>37113</v>
      </c>
      <c r="F37007" s="7">
        <v>392</v>
      </c>
    </row>
    <row r="37008" spans="2:6" x14ac:dyDescent="0.2">
      <c r="B37008" s="7" t="s">
        <v>37114</v>
      </c>
      <c r="F37008" s="7">
        <v>390</v>
      </c>
    </row>
    <row r="37009" spans="2:6" x14ac:dyDescent="0.2">
      <c r="B37009" s="7" t="s">
        <v>37115</v>
      </c>
      <c r="F37009" s="7">
        <v>222</v>
      </c>
    </row>
    <row r="37010" spans="2:6" x14ac:dyDescent="0.2">
      <c r="B37010" s="7" t="s">
        <v>37116</v>
      </c>
      <c r="F37010" s="7">
        <v>304</v>
      </c>
    </row>
    <row r="37011" spans="2:6" x14ac:dyDescent="0.2">
      <c r="B37011" s="7" t="s">
        <v>37117</v>
      </c>
      <c r="F37011" s="7">
        <v>215</v>
      </c>
    </row>
    <row r="37012" spans="2:6" x14ac:dyDescent="0.2">
      <c r="B37012" s="7" t="s">
        <v>37118</v>
      </c>
      <c r="F37012" s="7">
        <v>252</v>
      </c>
    </row>
    <row r="37013" spans="2:6" x14ac:dyDescent="0.2">
      <c r="B37013" s="7" t="s">
        <v>37119</v>
      </c>
      <c r="F37013" s="7">
        <v>227</v>
      </c>
    </row>
    <row r="37014" spans="2:6" x14ac:dyDescent="0.2">
      <c r="B37014" s="7" t="s">
        <v>37120</v>
      </c>
      <c r="F37014" s="7">
        <v>0</v>
      </c>
    </row>
    <row r="37015" spans="2:6" x14ac:dyDescent="0.2">
      <c r="B37015" s="7" t="s">
        <v>37121</v>
      </c>
      <c r="F37015" s="7">
        <v>379</v>
      </c>
    </row>
    <row r="37016" spans="2:6" x14ac:dyDescent="0.2">
      <c r="B37016" s="7" t="s">
        <v>37122</v>
      </c>
      <c r="F37016" s="7">
        <v>398</v>
      </c>
    </row>
    <row r="37017" spans="2:6" x14ac:dyDescent="0.2">
      <c r="B37017" s="7" t="s">
        <v>37123</v>
      </c>
      <c r="F37017" s="7">
        <v>381</v>
      </c>
    </row>
    <row r="37018" spans="2:6" x14ac:dyDescent="0.2">
      <c r="B37018" s="7" t="s">
        <v>37124</v>
      </c>
      <c r="F37018" s="7">
        <v>371</v>
      </c>
    </row>
    <row r="37019" spans="2:6" x14ac:dyDescent="0.2">
      <c r="B37019" s="7" t="s">
        <v>37125</v>
      </c>
      <c r="F37019" s="7">
        <v>272</v>
      </c>
    </row>
    <row r="37020" spans="2:6" x14ac:dyDescent="0.2">
      <c r="B37020" s="7" t="s">
        <v>37126</v>
      </c>
      <c r="F37020" s="7">
        <v>207</v>
      </c>
    </row>
    <row r="37021" spans="2:6" x14ac:dyDescent="0.2">
      <c r="B37021" s="7" t="s">
        <v>37127</v>
      </c>
      <c r="F37021" s="7">
        <v>356</v>
      </c>
    </row>
    <row r="37022" spans="2:6" x14ac:dyDescent="0.2">
      <c r="B37022" s="7" t="s">
        <v>37128</v>
      </c>
      <c r="F37022" s="7">
        <v>383</v>
      </c>
    </row>
    <row r="37023" spans="2:6" x14ac:dyDescent="0.2">
      <c r="B37023" s="7" t="s">
        <v>37129</v>
      </c>
      <c r="F37023" s="7">
        <v>305</v>
      </c>
    </row>
    <row r="37024" spans="2:6" x14ac:dyDescent="0.2">
      <c r="B37024" s="7" t="s">
        <v>37130</v>
      </c>
      <c r="F37024" s="7">
        <v>443</v>
      </c>
    </row>
    <row r="37025" spans="2:6" x14ac:dyDescent="0.2">
      <c r="B37025" s="7" t="s">
        <v>37131</v>
      </c>
      <c r="F37025" s="7">
        <v>352</v>
      </c>
    </row>
    <row r="37026" spans="2:6" x14ac:dyDescent="0.2">
      <c r="B37026" s="7" t="s">
        <v>37132</v>
      </c>
      <c r="F37026" s="7">
        <v>362</v>
      </c>
    </row>
    <row r="37027" spans="2:6" x14ac:dyDescent="0.2">
      <c r="B37027" s="7" t="s">
        <v>37133</v>
      </c>
      <c r="F37027" s="7">
        <v>346</v>
      </c>
    </row>
    <row r="37028" spans="2:6" x14ac:dyDescent="0.2">
      <c r="B37028" s="7" t="s">
        <v>37134</v>
      </c>
      <c r="F37028" s="7">
        <v>159</v>
      </c>
    </row>
    <row r="37029" spans="2:6" x14ac:dyDescent="0.2">
      <c r="B37029" s="7" t="s">
        <v>37135</v>
      </c>
      <c r="F37029" s="7">
        <v>283</v>
      </c>
    </row>
    <row r="37030" spans="2:6" x14ac:dyDescent="0.2">
      <c r="B37030" s="7" t="s">
        <v>37136</v>
      </c>
      <c r="F37030" s="7">
        <v>262</v>
      </c>
    </row>
    <row r="37031" spans="2:6" x14ac:dyDescent="0.2">
      <c r="B37031" s="7" t="s">
        <v>37137</v>
      </c>
      <c r="F37031" s="7">
        <v>302</v>
      </c>
    </row>
    <row r="37032" spans="2:6" x14ac:dyDescent="0.2">
      <c r="B37032" s="7" t="s">
        <v>37138</v>
      </c>
      <c r="F37032" s="7">
        <v>304</v>
      </c>
    </row>
    <row r="37033" spans="2:6" x14ac:dyDescent="0.2">
      <c r="B37033" s="7" t="s">
        <v>37139</v>
      </c>
      <c r="F37033" s="7">
        <v>313</v>
      </c>
    </row>
    <row r="37034" spans="2:6" x14ac:dyDescent="0.2">
      <c r="B37034" s="7" t="s">
        <v>37140</v>
      </c>
      <c r="F37034" s="7">
        <v>293</v>
      </c>
    </row>
    <row r="37035" spans="2:6" x14ac:dyDescent="0.2">
      <c r="B37035" s="7" t="s">
        <v>37141</v>
      </c>
      <c r="F37035" s="7">
        <v>293</v>
      </c>
    </row>
    <row r="37036" spans="2:6" x14ac:dyDescent="0.2">
      <c r="B37036" s="7" t="s">
        <v>37142</v>
      </c>
      <c r="F37036" s="7">
        <v>270</v>
      </c>
    </row>
    <row r="37037" spans="2:6" x14ac:dyDescent="0.2">
      <c r="B37037" s="7" t="s">
        <v>37143</v>
      </c>
      <c r="F37037" s="7">
        <v>425</v>
      </c>
    </row>
    <row r="37038" spans="2:6" x14ac:dyDescent="0.2">
      <c r="B37038" s="7" t="s">
        <v>37144</v>
      </c>
      <c r="F37038" s="7">
        <v>341</v>
      </c>
    </row>
    <row r="37039" spans="2:6" x14ac:dyDescent="0.2">
      <c r="B37039" s="7" t="s">
        <v>37145</v>
      </c>
      <c r="F37039" s="7">
        <v>192</v>
      </c>
    </row>
    <row r="37040" spans="2:6" x14ac:dyDescent="0.2">
      <c r="B37040" s="7" t="s">
        <v>37146</v>
      </c>
      <c r="F37040" s="7">
        <v>312</v>
      </c>
    </row>
    <row r="37041" spans="2:6" x14ac:dyDescent="0.2">
      <c r="B37041" s="7" t="s">
        <v>37147</v>
      </c>
      <c r="F37041" s="7">
        <v>245</v>
      </c>
    </row>
    <row r="37042" spans="2:6" x14ac:dyDescent="0.2">
      <c r="B37042" s="7" t="s">
        <v>37148</v>
      </c>
      <c r="F37042" s="7">
        <v>367</v>
      </c>
    </row>
    <row r="37043" spans="2:6" x14ac:dyDescent="0.2">
      <c r="B37043" s="7" t="s">
        <v>37149</v>
      </c>
      <c r="F37043" s="7">
        <v>344</v>
      </c>
    </row>
    <row r="37044" spans="2:6" x14ac:dyDescent="0.2">
      <c r="B37044" s="7" t="s">
        <v>37150</v>
      </c>
      <c r="F37044" s="7">
        <v>297</v>
      </c>
    </row>
    <row r="37045" spans="2:6" x14ac:dyDescent="0.2">
      <c r="B37045" s="7" t="s">
        <v>37151</v>
      </c>
      <c r="F37045" s="7">
        <v>341</v>
      </c>
    </row>
    <row r="37046" spans="2:6" x14ac:dyDescent="0.2">
      <c r="B37046" s="7" t="s">
        <v>37152</v>
      </c>
      <c r="F37046" s="7">
        <v>330</v>
      </c>
    </row>
    <row r="37047" spans="2:6" x14ac:dyDescent="0.2">
      <c r="B37047" s="7" t="s">
        <v>37153</v>
      </c>
      <c r="F37047" s="7">
        <v>366</v>
      </c>
    </row>
    <row r="37048" spans="2:6" x14ac:dyDescent="0.2">
      <c r="B37048" s="7" t="s">
        <v>37154</v>
      </c>
      <c r="F37048" s="7">
        <v>359</v>
      </c>
    </row>
    <row r="37049" spans="2:6" x14ac:dyDescent="0.2">
      <c r="B37049" s="7" t="s">
        <v>37155</v>
      </c>
      <c r="F37049" s="7">
        <v>394</v>
      </c>
    </row>
    <row r="37050" spans="2:6" x14ac:dyDescent="0.2">
      <c r="B37050" s="7" t="s">
        <v>37156</v>
      </c>
      <c r="F37050" s="7">
        <v>456</v>
      </c>
    </row>
    <row r="37051" spans="2:6" x14ac:dyDescent="0.2">
      <c r="B37051" s="7" t="s">
        <v>37157</v>
      </c>
      <c r="F37051" s="7">
        <v>405</v>
      </c>
    </row>
    <row r="37052" spans="2:6" x14ac:dyDescent="0.2">
      <c r="B37052" s="7" t="s">
        <v>37158</v>
      </c>
      <c r="F37052" s="7">
        <v>364</v>
      </c>
    </row>
    <row r="37053" spans="2:6" x14ac:dyDescent="0.2">
      <c r="B37053" s="7" t="s">
        <v>37159</v>
      </c>
      <c r="F37053" s="7">
        <v>463</v>
      </c>
    </row>
    <row r="37054" spans="2:6" x14ac:dyDescent="0.2">
      <c r="B37054" s="7" t="s">
        <v>37160</v>
      </c>
      <c r="F37054" s="7">
        <v>391</v>
      </c>
    </row>
    <row r="37055" spans="2:6" x14ac:dyDescent="0.2">
      <c r="B37055" s="7" t="s">
        <v>37161</v>
      </c>
      <c r="F37055" s="7">
        <v>383</v>
      </c>
    </row>
    <row r="37056" spans="2:6" x14ac:dyDescent="0.2">
      <c r="B37056" s="7" t="s">
        <v>37162</v>
      </c>
      <c r="F37056" s="7">
        <v>408</v>
      </c>
    </row>
    <row r="37057" spans="2:6" x14ac:dyDescent="0.2">
      <c r="B37057" s="7" t="s">
        <v>37163</v>
      </c>
      <c r="F37057" s="7">
        <v>480</v>
      </c>
    </row>
    <row r="37058" spans="2:6" x14ac:dyDescent="0.2">
      <c r="B37058" s="7" t="s">
        <v>37164</v>
      </c>
      <c r="F37058" s="7">
        <v>388</v>
      </c>
    </row>
    <row r="37059" spans="2:6" x14ac:dyDescent="0.2">
      <c r="B37059" s="7" t="s">
        <v>37165</v>
      </c>
      <c r="F37059" s="7">
        <v>424</v>
      </c>
    </row>
    <row r="37060" spans="2:6" x14ac:dyDescent="0.2">
      <c r="B37060" s="7" t="s">
        <v>37166</v>
      </c>
      <c r="F37060" s="7">
        <v>443</v>
      </c>
    </row>
    <row r="37061" spans="2:6" x14ac:dyDescent="0.2">
      <c r="B37061" s="7" t="s">
        <v>37167</v>
      </c>
      <c r="F37061" s="7">
        <v>408</v>
      </c>
    </row>
    <row r="37062" spans="2:6" x14ac:dyDescent="0.2">
      <c r="B37062" s="7" t="s">
        <v>37168</v>
      </c>
      <c r="F37062" s="7">
        <v>310</v>
      </c>
    </row>
    <row r="37063" spans="2:6" x14ac:dyDescent="0.2">
      <c r="B37063" s="7" t="s">
        <v>37169</v>
      </c>
      <c r="F37063" s="7">
        <v>370</v>
      </c>
    </row>
    <row r="37064" spans="2:6" x14ac:dyDescent="0.2">
      <c r="B37064" s="7" t="s">
        <v>37170</v>
      </c>
      <c r="F37064" s="7">
        <v>269</v>
      </c>
    </row>
    <row r="37065" spans="2:6" x14ac:dyDescent="0.2">
      <c r="B37065" s="7" t="s">
        <v>37171</v>
      </c>
      <c r="F37065" s="7">
        <v>406</v>
      </c>
    </row>
    <row r="37066" spans="2:6" x14ac:dyDescent="0.2">
      <c r="B37066" s="7" t="s">
        <v>37172</v>
      </c>
      <c r="F37066" s="7">
        <v>425</v>
      </c>
    </row>
    <row r="37067" spans="2:6" x14ac:dyDescent="0.2">
      <c r="B37067" s="7" t="s">
        <v>37173</v>
      </c>
      <c r="F37067" s="7">
        <v>356</v>
      </c>
    </row>
    <row r="37068" spans="2:6" x14ac:dyDescent="0.2">
      <c r="B37068" s="7" t="s">
        <v>37174</v>
      </c>
      <c r="F37068" s="7">
        <v>361</v>
      </c>
    </row>
    <row r="37069" spans="2:6" x14ac:dyDescent="0.2">
      <c r="B37069" s="7" t="s">
        <v>37175</v>
      </c>
      <c r="F37069" s="7">
        <v>328</v>
      </c>
    </row>
    <row r="37070" spans="2:6" x14ac:dyDescent="0.2">
      <c r="B37070" s="7" t="s">
        <v>37176</v>
      </c>
      <c r="F37070" s="7">
        <v>411</v>
      </c>
    </row>
    <row r="37071" spans="2:6" x14ac:dyDescent="0.2">
      <c r="B37071" s="7" t="s">
        <v>37177</v>
      </c>
      <c r="F37071" s="7">
        <v>325</v>
      </c>
    </row>
    <row r="37072" spans="2:6" x14ac:dyDescent="0.2">
      <c r="B37072" s="7" t="s">
        <v>37178</v>
      </c>
      <c r="F37072" s="7">
        <v>342</v>
      </c>
    </row>
    <row r="37073" spans="2:6" x14ac:dyDescent="0.2">
      <c r="B37073" s="7" t="s">
        <v>37179</v>
      </c>
      <c r="F37073" s="7">
        <v>474</v>
      </c>
    </row>
    <row r="37074" spans="2:6" x14ac:dyDescent="0.2">
      <c r="B37074" s="7" t="s">
        <v>37180</v>
      </c>
      <c r="F37074" s="7">
        <v>508</v>
      </c>
    </row>
    <row r="37075" spans="2:6" x14ac:dyDescent="0.2">
      <c r="B37075" s="7" t="s">
        <v>37181</v>
      </c>
      <c r="F37075" s="7">
        <v>285</v>
      </c>
    </row>
    <row r="37076" spans="2:6" x14ac:dyDescent="0.2">
      <c r="B37076" s="7" t="s">
        <v>37182</v>
      </c>
      <c r="F37076" s="7">
        <v>242</v>
      </c>
    </row>
    <row r="37077" spans="2:6" x14ac:dyDescent="0.2">
      <c r="B37077" s="7" t="s">
        <v>37183</v>
      </c>
      <c r="F37077" s="7">
        <v>400</v>
      </c>
    </row>
    <row r="37078" spans="2:6" x14ac:dyDescent="0.2">
      <c r="B37078" s="7" t="s">
        <v>37184</v>
      </c>
      <c r="F37078" s="7">
        <v>396</v>
      </c>
    </row>
    <row r="37079" spans="2:6" x14ac:dyDescent="0.2">
      <c r="B37079" s="7" t="s">
        <v>37185</v>
      </c>
      <c r="F37079" s="7">
        <v>407</v>
      </c>
    </row>
    <row r="37080" spans="2:6" x14ac:dyDescent="0.2">
      <c r="B37080" s="7" t="s">
        <v>37186</v>
      </c>
      <c r="F37080" s="7">
        <v>300</v>
      </c>
    </row>
    <row r="37081" spans="2:6" x14ac:dyDescent="0.2">
      <c r="B37081" s="7" t="s">
        <v>37187</v>
      </c>
      <c r="F37081" s="7">
        <v>309</v>
      </c>
    </row>
    <row r="37082" spans="2:6" x14ac:dyDescent="0.2">
      <c r="B37082" s="7" t="s">
        <v>37188</v>
      </c>
      <c r="F37082" s="7">
        <v>299</v>
      </c>
    </row>
    <row r="37083" spans="2:6" x14ac:dyDescent="0.2">
      <c r="B37083" s="7" t="s">
        <v>37189</v>
      </c>
      <c r="F37083" s="7">
        <v>438</v>
      </c>
    </row>
    <row r="37084" spans="2:6" x14ac:dyDescent="0.2">
      <c r="B37084" s="7" t="s">
        <v>37190</v>
      </c>
      <c r="F37084" s="7">
        <v>348</v>
      </c>
    </row>
    <row r="37085" spans="2:6" x14ac:dyDescent="0.2">
      <c r="B37085" s="7" t="s">
        <v>37191</v>
      </c>
      <c r="F37085" s="7">
        <v>330</v>
      </c>
    </row>
    <row r="37086" spans="2:6" x14ac:dyDescent="0.2">
      <c r="B37086" s="7" t="s">
        <v>37192</v>
      </c>
      <c r="F37086" s="7">
        <v>310</v>
      </c>
    </row>
    <row r="37087" spans="2:6" x14ac:dyDescent="0.2">
      <c r="B37087" s="7" t="s">
        <v>37193</v>
      </c>
      <c r="F37087" s="7">
        <v>401</v>
      </c>
    </row>
    <row r="37088" spans="2:6" x14ac:dyDescent="0.2">
      <c r="B37088" s="7" t="s">
        <v>37194</v>
      </c>
      <c r="F37088" s="7">
        <v>371</v>
      </c>
    </row>
    <row r="37089" spans="2:6" x14ac:dyDescent="0.2">
      <c r="B37089" s="7" t="s">
        <v>37195</v>
      </c>
      <c r="F37089" s="7">
        <v>321</v>
      </c>
    </row>
    <row r="37090" spans="2:6" x14ac:dyDescent="0.2">
      <c r="B37090" s="7" t="s">
        <v>37196</v>
      </c>
      <c r="F37090" s="7">
        <v>324</v>
      </c>
    </row>
    <row r="37091" spans="2:6" x14ac:dyDescent="0.2">
      <c r="B37091" s="7" t="s">
        <v>37197</v>
      </c>
      <c r="F37091" s="7">
        <v>331</v>
      </c>
    </row>
    <row r="37092" spans="2:6" x14ac:dyDescent="0.2">
      <c r="B37092" s="7" t="s">
        <v>37198</v>
      </c>
      <c r="F37092" s="7">
        <v>371</v>
      </c>
    </row>
    <row r="37093" spans="2:6" x14ac:dyDescent="0.2">
      <c r="B37093" s="7" t="s">
        <v>37199</v>
      </c>
      <c r="F37093" s="7">
        <v>319</v>
      </c>
    </row>
    <row r="37094" spans="2:6" x14ac:dyDescent="0.2">
      <c r="B37094" s="7" t="s">
        <v>37200</v>
      </c>
      <c r="F37094" s="7">
        <v>360</v>
      </c>
    </row>
    <row r="37095" spans="2:6" x14ac:dyDescent="0.2">
      <c r="B37095" s="7" t="s">
        <v>37201</v>
      </c>
      <c r="F37095" s="7">
        <v>336</v>
      </c>
    </row>
    <row r="37096" spans="2:6" x14ac:dyDescent="0.2">
      <c r="B37096" s="7" t="s">
        <v>37202</v>
      </c>
      <c r="F37096" s="7">
        <v>383</v>
      </c>
    </row>
    <row r="37097" spans="2:6" x14ac:dyDescent="0.2">
      <c r="B37097" s="7" t="s">
        <v>37203</v>
      </c>
      <c r="F37097" s="7">
        <v>193</v>
      </c>
    </row>
    <row r="37098" spans="2:6" x14ac:dyDescent="0.2">
      <c r="B37098" s="7" t="s">
        <v>37204</v>
      </c>
      <c r="F37098" s="7">
        <v>384</v>
      </c>
    </row>
    <row r="37099" spans="2:6" x14ac:dyDescent="0.2">
      <c r="B37099" s="7" t="s">
        <v>37205</v>
      </c>
      <c r="F37099" s="7">
        <v>417</v>
      </c>
    </row>
    <row r="37100" spans="2:6" x14ac:dyDescent="0.2">
      <c r="B37100" s="7" t="s">
        <v>37206</v>
      </c>
      <c r="F37100" s="7">
        <v>360</v>
      </c>
    </row>
    <row r="37101" spans="2:6" x14ac:dyDescent="0.2">
      <c r="B37101" s="7" t="s">
        <v>37207</v>
      </c>
      <c r="F37101" s="7">
        <v>403</v>
      </c>
    </row>
    <row r="37102" spans="2:6" x14ac:dyDescent="0.2">
      <c r="B37102" s="7" t="s">
        <v>37208</v>
      </c>
      <c r="F37102" s="7">
        <v>365</v>
      </c>
    </row>
    <row r="37103" spans="2:6" x14ac:dyDescent="0.2">
      <c r="B37103" s="7" t="s">
        <v>37209</v>
      </c>
      <c r="F37103" s="7">
        <v>276</v>
      </c>
    </row>
    <row r="37104" spans="2:6" x14ac:dyDescent="0.2">
      <c r="B37104" s="7" t="s">
        <v>37210</v>
      </c>
      <c r="F37104" s="7">
        <v>387</v>
      </c>
    </row>
    <row r="37105" spans="2:6" x14ac:dyDescent="0.2">
      <c r="B37105" s="7" t="s">
        <v>37211</v>
      </c>
      <c r="F37105" s="7">
        <v>270</v>
      </c>
    </row>
    <row r="37106" spans="2:6" x14ac:dyDescent="0.2">
      <c r="B37106" s="7" t="s">
        <v>37212</v>
      </c>
      <c r="F37106" s="7">
        <v>273</v>
      </c>
    </row>
    <row r="37107" spans="2:6" x14ac:dyDescent="0.2">
      <c r="B37107" s="7" t="s">
        <v>37213</v>
      </c>
      <c r="F37107" s="7">
        <v>266</v>
      </c>
    </row>
    <row r="37108" spans="2:6" x14ac:dyDescent="0.2">
      <c r="B37108" s="7" t="s">
        <v>37214</v>
      </c>
      <c r="F37108" s="7">
        <v>334</v>
      </c>
    </row>
    <row r="37109" spans="2:6" x14ac:dyDescent="0.2">
      <c r="B37109" s="7" t="s">
        <v>37215</v>
      </c>
      <c r="F37109" s="7">
        <v>204</v>
      </c>
    </row>
    <row r="37110" spans="2:6" x14ac:dyDescent="0.2">
      <c r="B37110" s="7" t="s">
        <v>37216</v>
      </c>
      <c r="F37110" s="7">
        <v>361</v>
      </c>
    </row>
    <row r="37111" spans="2:6" x14ac:dyDescent="0.2">
      <c r="B37111" s="7" t="s">
        <v>37217</v>
      </c>
      <c r="F37111" s="7">
        <v>248</v>
      </c>
    </row>
    <row r="37112" spans="2:6" x14ac:dyDescent="0.2">
      <c r="B37112" s="7" t="s">
        <v>37218</v>
      </c>
      <c r="F37112" s="7">
        <v>196</v>
      </c>
    </row>
    <row r="37113" spans="2:6" x14ac:dyDescent="0.2">
      <c r="B37113" s="7" t="s">
        <v>37219</v>
      </c>
      <c r="F37113" s="7">
        <v>281</v>
      </c>
    </row>
    <row r="37114" spans="2:6" x14ac:dyDescent="0.2">
      <c r="B37114" s="7" t="s">
        <v>37220</v>
      </c>
      <c r="F37114" s="7">
        <v>0</v>
      </c>
    </row>
    <row r="37115" spans="2:6" x14ac:dyDescent="0.2">
      <c r="B37115" s="7" t="s">
        <v>37221</v>
      </c>
      <c r="F37115" s="7">
        <v>348</v>
      </c>
    </row>
    <row r="37116" spans="2:6" x14ac:dyDescent="0.2">
      <c r="B37116" s="7" t="s">
        <v>37222</v>
      </c>
      <c r="F37116" s="7">
        <v>309</v>
      </c>
    </row>
    <row r="37117" spans="2:6" x14ac:dyDescent="0.2">
      <c r="B37117" s="7" t="s">
        <v>37223</v>
      </c>
      <c r="F37117" s="7">
        <v>293</v>
      </c>
    </row>
    <row r="37118" spans="2:6" x14ac:dyDescent="0.2">
      <c r="B37118" s="7" t="s">
        <v>37224</v>
      </c>
      <c r="F37118" s="7">
        <v>339</v>
      </c>
    </row>
    <row r="37119" spans="2:6" x14ac:dyDescent="0.2">
      <c r="B37119" s="7" t="s">
        <v>37225</v>
      </c>
      <c r="F37119" s="7">
        <v>227</v>
      </c>
    </row>
    <row r="37120" spans="2:6" x14ac:dyDescent="0.2">
      <c r="B37120" s="7" t="s">
        <v>37226</v>
      </c>
      <c r="F37120" s="7">
        <v>159</v>
      </c>
    </row>
    <row r="37121" spans="2:6" x14ac:dyDescent="0.2">
      <c r="B37121" s="7" t="s">
        <v>37227</v>
      </c>
      <c r="F37121" s="7">
        <v>311</v>
      </c>
    </row>
    <row r="37122" spans="2:6" x14ac:dyDescent="0.2">
      <c r="B37122" s="7" t="s">
        <v>37228</v>
      </c>
      <c r="F37122" s="7">
        <v>286</v>
      </c>
    </row>
    <row r="37123" spans="2:6" x14ac:dyDescent="0.2">
      <c r="B37123" s="7" t="s">
        <v>37229</v>
      </c>
      <c r="F37123" s="7">
        <v>258</v>
      </c>
    </row>
    <row r="37124" spans="2:6" x14ac:dyDescent="0.2">
      <c r="B37124" s="7" t="s">
        <v>37230</v>
      </c>
      <c r="F37124" s="7">
        <v>348</v>
      </c>
    </row>
    <row r="37125" spans="2:6" x14ac:dyDescent="0.2">
      <c r="B37125" s="7" t="s">
        <v>37231</v>
      </c>
      <c r="F37125" s="7">
        <v>308</v>
      </c>
    </row>
    <row r="37126" spans="2:6" x14ac:dyDescent="0.2">
      <c r="B37126" s="7" t="s">
        <v>37232</v>
      </c>
      <c r="F37126" s="7">
        <v>209</v>
      </c>
    </row>
    <row r="37127" spans="2:6" x14ac:dyDescent="0.2">
      <c r="B37127" s="7" t="s">
        <v>37233</v>
      </c>
      <c r="F37127" s="7">
        <v>310</v>
      </c>
    </row>
    <row r="37128" spans="2:6" x14ac:dyDescent="0.2">
      <c r="B37128" s="7" t="s">
        <v>37234</v>
      </c>
      <c r="F37128" s="7">
        <v>158</v>
      </c>
    </row>
    <row r="37129" spans="2:6" x14ac:dyDescent="0.2">
      <c r="B37129" s="7" t="s">
        <v>37235</v>
      </c>
      <c r="F37129" s="7">
        <v>248</v>
      </c>
    </row>
    <row r="37130" spans="2:6" x14ac:dyDescent="0.2">
      <c r="B37130" s="7" t="s">
        <v>37236</v>
      </c>
      <c r="F37130" s="7">
        <v>294</v>
      </c>
    </row>
    <row r="37131" spans="2:6" x14ac:dyDescent="0.2">
      <c r="B37131" s="7" t="s">
        <v>37237</v>
      </c>
      <c r="F37131" s="7">
        <v>276</v>
      </c>
    </row>
    <row r="37132" spans="2:6" x14ac:dyDescent="0.2">
      <c r="B37132" s="7" t="s">
        <v>37238</v>
      </c>
      <c r="F37132" s="7">
        <v>234</v>
      </c>
    </row>
    <row r="37133" spans="2:6" x14ac:dyDescent="0.2">
      <c r="B37133" s="7" t="s">
        <v>37239</v>
      </c>
      <c r="F37133" s="7">
        <v>188</v>
      </c>
    </row>
    <row r="37134" spans="2:6" x14ac:dyDescent="0.2">
      <c r="B37134" s="7" t="s">
        <v>37240</v>
      </c>
      <c r="F37134" s="7">
        <v>236</v>
      </c>
    </row>
    <row r="37135" spans="2:6" x14ac:dyDescent="0.2">
      <c r="B37135" s="7" t="s">
        <v>37241</v>
      </c>
      <c r="F37135" s="7">
        <v>231</v>
      </c>
    </row>
    <row r="37136" spans="2:6" x14ac:dyDescent="0.2">
      <c r="B37136" s="7" t="s">
        <v>37242</v>
      </c>
      <c r="F37136" s="7">
        <v>299</v>
      </c>
    </row>
    <row r="37137" spans="2:6" x14ac:dyDescent="0.2">
      <c r="B37137" s="7" t="s">
        <v>37243</v>
      </c>
      <c r="F37137" s="7">
        <v>235</v>
      </c>
    </row>
    <row r="37138" spans="2:6" x14ac:dyDescent="0.2">
      <c r="B37138" s="7" t="s">
        <v>37244</v>
      </c>
      <c r="F37138" s="7">
        <v>321</v>
      </c>
    </row>
    <row r="37139" spans="2:6" x14ac:dyDescent="0.2">
      <c r="B37139" s="7" t="s">
        <v>37245</v>
      </c>
      <c r="F37139" s="7">
        <v>149</v>
      </c>
    </row>
    <row r="37140" spans="2:6" x14ac:dyDescent="0.2">
      <c r="B37140" s="7" t="s">
        <v>37246</v>
      </c>
      <c r="F37140" s="7">
        <v>365</v>
      </c>
    </row>
    <row r="37141" spans="2:6" x14ac:dyDescent="0.2">
      <c r="B37141" s="7" t="s">
        <v>37247</v>
      </c>
      <c r="F37141" s="7">
        <v>154</v>
      </c>
    </row>
    <row r="37142" spans="2:6" x14ac:dyDescent="0.2">
      <c r="B37142" s="7" t="s">
        <v>37248</v>
      </c>
      <c r="F37142" s="7">
        <v>377</v>
      </c>
    </row>
    <row r="37143" spans="2:6" x14ac:dyDescent="0.2">
      <c r="B37143" s="7" t="s">
        <v>37249</v>
      </c>
      <c r="F37143" s="7">
        <v>246</v>
      </c>
    </row>
    <row r="37144" spans="2:6" x14ac:dyDescent="0.2">
      <c r="B37144" s="7" t="s">
        <v>37250</v>
      </c>
      <c r="F37144" s="7">
        <v>308</v>
      </c>
    </row>
    <row r="37145" spans="2:6" x14ac:dyDescent="0.2">
      <c r="B37145" s="7" t="s">
        <v>37251</v>
      </c>
      <c r="F37145" s="7">
        <v>253</v>
      </c>
    </row>
    <row r="37146" spans="2:6" x14ac:dyDescent="0.2">
      <c r="B37146" s="7" t="s">
        <v>37252</v>
      </c>
      <c r="F37146" s="7">
        <v>314</v>
      </c>
    </row>
    <row r="37147" spans="2:6" x14ac:dyDescent="0.2">
      <c r="B37147" s="7" t="s">
        <v>37253</v>
      </c>
      <c r="F37147" s="7">
        <v>356</v>
      </c>
    </row>
    <row r="37148" spans="2:6" x14ac:dyDescent="0.2">
      <c r="B37148" s="7" t="s">
        <v>37254</v>
      </c>
      <c r="F37148" s="7">
        <v>277</v>
      </c>
    </row>
    <row r="37149" spans="2:6" x14ac:dyDescent="0.2">
      <c r="B37149" s="7" t="s">
        <v>37255</v>
      </c>
      <c r="F37149" s="7">
        <v>254</v>
      </c>
    </row>
    <row r="37150" spans="2:6" x14ac:dyDescent="0.2">
      <c r="B37150" s="7" t="s">
        <v>37256</v>
      </c>
      <c r="F37150" s="7">
        <v>341</v>
      </c>
    </row>
    <row r="37151" spans="2:6" x14ac:dyDescent="0.2">
      <c r="B37151" s="7" t="s">
        <v>37257</v>
      </c>
      <c r="F37151" s="7">
        <v>408</v>
      </c>
    </row>
    <row r="37152" spans="2:6" x14ac:dyDescent="0.2">
      <c r="B37152" s="7" t="s">
        <v>37258</v>
      </c>
      <c r="F37152" s="7">
        <v>339</v>
      </c>
    </row>
    <row r="37153" spans="2:6" x14ac:dyDescent="0.2">
      <c r="B37153" s="7" t="s">
        <v>37259</v>
      </c>
      <c r="F37153" s="7">
        <v>385</v>
      </c>
    </row>
    <row r="37154" spans="2:6" x14ac:dyDescent="0.2">
      <c r="B37154" s="7" t="s">
        <v>37260</v>
      </c>
      <c r="F37154" s="7">
        <v>281</v>
      </c>
    </row>
    <row r="37155" spans="2:6" x14ac:dyDescent="0.2">
      <c r="B37155" s="7" t="s">
        <v>37261</v>
      </c>
      <c r="F37155" s="7">
        <v>350</v>
      </c>
    </row>
    <row r="37156" spans="2:6" x14ac:dyDescent="0.2">
      <c r="B37156" s="7" t="s">
        <v>37262</v>
      </c>
      <c r="F37156" s="7">
        <v>336</v>
      </c>
    </row>
    <row r="37157" spans="2:6" x14ac:dyDescent="0.2">
      <c r="B37157" s="7" t="s">
        <v>37263</v>
      </c>
      <c r="F37157" s="7">
        <v>357</v>
      </c>
    </row>
    <row r="37158" spans="2:6" x14ac:dyDescent="0.2">
      <c r="B37158" s="7" t="s">
        <v>37264</v>
      </c>
      <c r="F37158" s="7">
        <v>315</v>
      </c>
    </row>
    <row r="37159" spans="2:6" x14ac:dyDescent="0.2">
      <c r="B37159" s="7" t="s">
        <v>37265</v>
      </c>
      <c r="F37159" s="7">
        <v>308</v>
      </c>
    </row>
    <row r="37160" spans="2:6" x14ac:dyDescent="0.2">
      <c r="B37160" s="7" t="s">
        <v>37266</v>
      </c>
      <c r="F37160" s="7">
        <v>305</v>
      </c>
    </row>
    <row r="37161" spans="2:6" x14ac:dyDescent="0.2">
      <c r="B37161" s="7" t="s">
        <v>37267</v>
      </c>
      <c r="F37161" s="7">
        <v>322</v>
      </c>
    </row>
    <row r="37162" spans="2:6" x14ac:dyDescent="0.2">
      <c r="B37162" s="7" t="s">
        <v>37268</v>
      </c>
      <c r="F37162" s="7">
        <v>373</v>
      </c>
    </row>
    <row r="37163" spans="2:6" x14ac:dyDescent="0.2">
      <c r="B37163" s="7" t="s">
        <v>37269</v>
      </c>
      <c r="F37163" s="7">
        <v>376</v>
      </c>
    </row>
    <row r="37164" spans="2:6" x14ac:dyDescent="0.2">
      <c r="B37164" s="7" t="s">
        <v>37270</v>
      </c>
      <c r="F37164" s="7">
        <v>200</v>
      </c>
    </row>
    <row r="37165" spans="2:6" x14ac:dyDescent="0.2">
      <c r="B37165" s="7" t="s">
        <v>37271</v>
      </c>
      <c r="F37165" s="7">
        <v>307</v>
      </c>
    </row>
    <row r="37166" spans="2:6" x14ac:dyDescent="0.2">
      <c r="B37166" s="7" t="s">
        <v>37272</v>
      </c>
      <c r="F37166" s="7">
        <v>299</v>
      </c>
    </row>
    <row r="37167" spans="2:6" x14ac:dyDescent="0.2">
      <c r="B37167" s="7" t="s">
        <v>37273</v>
      </c>
      <c r="F37167" s="7">
        <v>240</v>
      </c>
    </row>
    <row r="37168" spans="2:6" x14ac:dyDescent="0.2">
      <c r="B37168" s="7" t="s">
        <v>37274</v>
      </c>
      <c r="F37168" s="7">
        <v>265</v>
      </c>
    </row>
    <row r="37169" spans="2:6" x14ac:dyDescent="0.2">
      <c r="B37169" s="7" t="s">
        <v>37275</v>
      </c>
      <c r="F37169" s="7">
        <v>261</v>
      </c>
    </row>
    <row r="37170" spans="2:6" x14ac:dyDescent="0.2">
      <c r="B37170" s="7" t="s">
        <v>37276</v>
      </c>
      <c r="F37170" s="7">
        <v>282</v>
      </c>
    </row>
    <row r="37171" spans="2:6" x14ac:dyDescent="0.2">
      <c r="B37171" s="7" t="s">
        <v>37277</v>
      </c>
      <c r="F37171" s="7">
        <v>269</v>
      </c>
    </row>
    <row r="37172" spans="2:6" x14ac:dyDescent="0.2">
      <c r="B37172" s="7" t="s">
        <v>37278</v>
      </c>
      <c r="F37172" s="7">
        <v>320</v>
      </c>
    </row>
    <row r="37173" spans="2:6" x14ac:dyDescent="0.2">
      <c r="B37173" s="7" t="s">
        <v>37279</v>
      </c>
      <c r="F37173" s="7">
        <v>318</v>
      </c>
    </row>
    <row r="37174" spans="2:6" x14ac:dyDescent="0.2">
      <c r="B37174" s="7" t="s">
        <v>37280</v>
      </c>
      <c r="F37174" s="7">
        <v>372</v>
      </c>
    </row>
    <row r="37175" spans="2:6" x14ac:dyDescent="0.2">
      <c r="B37175" s="7" t="s">
        <v>37281</v>
      </c>
      <c r="F37175" s="7">
        <v>375</v>
      </c>
    </row>
    <row r="37176" spans="2:6" x14ac:dyDescent="0.2">
      <c r="B37176" s="7" t="s">
        <v>37282</v>
      </c>
      <c r="F37176" s="7">
        <v>187</v>
      </c>
    </row>
    <row r="37177" spans="2:6" x14ac:dyDescent="0.2">
      <c r="B37177" s="7" t="s">
        <v>37283</v>
      </c>
      <c r="F37177" s="7">
        <v>302</v>
      </c>
    </row>
    <row r="37178" spans="2:6" x14ac:dyDescent="0.2">
      <c r="B37178" s="7" t="s">
        <v>37284</v>
      </c>
      <c r="F37178" s="7">
        <v>360</v>
      </c>
    </row>
    <row r="37179" spans="2:6" x14ac:dyDescent="0.2">
      <c r="B37179" s="7" t="s">
        <v>37285</v>
      </c>
      <c r="F37179" s="7">
        <v>302</v>
      </c>
    </row>
    <row r="37180" spans="2:6" x14ac:dyDescent="0.2">
      <c r="B37180" s="7" t="s">
        <v>37286</v>
      </c>
      <c r="F37180" s="7">
        <v>245</v>
      </c>
    </row>
    <row r="37181" spans="2:6" x14ac:dyDescent="0.2">
      <c r="B37181" s="7" t="s">
        <v>37287</v>
      </c>
      <c r="F37181" s="7">
        <v>364</v>
      </c>
    </row>
    <row r="37182" spans="2:6" x14ac:dyDescent="0.2">
      <c r="B37182" s="7" t="s">
        <v>37288</v>
      </c>
      <c r="F37182" s="7">
        <v>265</v>
      </c>
    </row>
    <row r="37183" spans="2:6" x14ac:dyDescent="0.2">
      <c r="B37183" s="7" t="s">
        <v>37289</v>
      </c>
      <c r="F37183" s="7">
        <v>319</v>
      </c>
    </row>
    <row r="37184" spans="2:6" x14ac:dyDescent="0.2">
      <c r="B37184" s="7" t="s">
        <v>37290</v>
      </c>
      <c r="F37184" s="7">
        <v>322</v>
      </c>
    </row>
    <row r="37185" spans="2:6" x14ac:dyDescent="0.2">
      <c r="B37185" s="7" t="s">
        <v>37291</v>
      </c>
      <c r="F37185" s="7">
        <v>310</v>
      </c>
    </row>
    <row r="37186" spans="2:6" x14ac:dyDescent="0.2">
      <c r="B37186" s="7" t="s">
        <v>37292</v>
      </c>
      <c r="F37186" s="7">
        <v>255</v>
      </c>
    </row>
    <row r="37187" spans="2:6" x14ac:dyDescent="0.2">
      <c r="B37187" s="7" t="s">
        <v>37293</v>
      </c>
      <c r="F37187" s="7">
        <v>256</v>
      </c>
    </row>
    <row r="37188" spans="2:6" x14ac:dyDescent="0.2">
      <c r="B37188" s="7" t="s">
        <v>37294</v>
      </c>
      <c r="F37188" s="7">
        <v>251</v>
      </c>
    </row>
    <row r="37189" spans="2:6" x14ac:dyDescent="0.2">
      <c r="B37189" s="7" t="s">
        <v>37295</v>
      </c>
      <c r="F37189" s="7">
        <v>338</v>
      </c>
    </row>
    <row r="37190" spans="2:6" x14ac:dyDescent="0.2">
      <c r="B37190" s="7" t="s">
        <v>37296</v>
      </c>
      <c r="F37190" s="7">
        <v>373</v>
      </c>
    </row>
    <row r="37191" spans="2:6" x14ac:dyDescent="0.2">
      <c r="B37191" s="7" t="s">
        <v>37297</v>
      </c>
      <c r="F37191" s="7">
        <v>333</v>
      </c>
    </row>
    <row r="37192" spans="2:6" x14ac:dyDescent="0.2">
      <c r="B37192" s="7" t="s">
        <v>37298</v>
      </c>
      <c r="F37192" s="7">
        <v>342</v>
      </c>
    </row>
    <row r="37193" spans="2:6" x14ac:dyDescent="0.2">
      <c r="B37193" s="7" t="s">
        <v>37299</v>
      </c>
      <c r="F37193" s="7">
        <v>306</v>
      </c>
    </row>
    <row r="37194" spans="2:6" x14ac:dyDescent="0.2">
      <c r="B37194" s="7" t="s">
        <v>37300</v>
      </c>
      <c r="F37194" s="7">
        <v>387</v>
      </c>
    </row>
    <row r="37195" spans="2:6" x14ac:dyDescent="0.2">
      <c r="B37195" s="7" t="s">
        <v>37301</v>
      </c>
      <c r="F37195" s="7">
        <v>340</v>
      </c>
    </row>
    <row r="37196" spans="2:6" x14ac:dyDescent="0.2">
      <c r="B37196" s="7" t="s">
        <v>37302</v>
      </c>
      <c r="F37196" s="7">
        <v>375</v>
      </c>
    </row>
    <row r="37197" spans="2:6" x14ac:dyDescent="0.2">
      <c r="B37197" s="7" t="s">
        <v>37303</v>
      </c>
      <c r="F37197" s="7">
        <v>161</v>
      </c>
    </row>
    <row r="37198" spans="2:6" x14ac:dyDescent="0.2">
      <c r="B37198" s="7" t="s">
        <v>37304</v>
      </c>
      <c r="F37198" s="7">
        <v>261</v>
      </c>
    </row>
    <row r="37199" spans="2:6" x14ac:dyDescent="0.2">
      <c r="B37199" s="7" t="s">
        <v>37305</v>
      </c>
      <c r="F37199" s="7">
        <v>203</v>
      </c>
    </row>
    <row r="37200" spans="2:6" x14ac:dyDescent="0.2">
      <c r="B37200" s="7" t="s">
        <v>37306</v>
      </c>
      <c r="F37200" s="7">
        <v>389</v>
      </c>
    </row>
    <row r="37201" spans="2:6" x14ac:dyDescent="0.2">
      <c r="B37201" s="7" t="s">
        <v>37307</v>
      </c>
      <c r="F37201" s="7">
        <v>419</v>
      </c>
    </row>
    <row r="37202" spans="2:6" x14ac:dyDescent="0.2">
      <c r="B37202" s="7" t="s">
        <v>37308</v>
      </c>
      <c r="F37202" s="7">
        <v>238</v>
      </c>
    </row>
    <row r="37203" spans="2:6" x14ac:dyDescent="0.2">
      <c r="B37203" s="7" t="s">
        <v>37309</v>
      </c>
      <c r="F37203" s="7">
        <v>228</v>
      </c>
    </row>
    <row r="37204" spans="2:6" x14ac:dyDescent="0.2">
      <c r="B37204" s="7" t="s">
        <v>37310</v>
      </c>
      <c r="F37204" s="7">
        <v>266</v>
      </c>
    </row>
    <row r="37205" spans="2:6" x14ac:dyDescent="0.2">
      <c r="B37205" s="7" t="s">
        <v>37311</v>
      </c>
      <c r="F37205" s="7">
        <v>226</v>
      </c>
    </row>
    <row r="37206" spans="2:6" x14ac:dyDescent="0.2">
      <c r="B37206" s="7" t="s">
        <v>37312</v>
      </c>
      <c r="F37206" s="7">
        <v>261</v>
      </c>
    </row>
    <row r="37207" spans="2:6" x14ac:dyDescent="0.2">
      <c r="B37207" s="7" t="s">
        <v>37313</v>
      </c>
      <c r="F37207" s="7">
        <v>254</v>
      </c>
    </row>
    <row r="37208" spans="2:6" x14ac:dyDescent="0.2">
      <c r="B37208" s="7" t="s">
        <v>37314</v>
      </c>
      <c r="F37208" s="7">
        <v>335</v>
      </c>
    </row>
    <row r="37209" spans="2:6" x14ac:dyDescent="0.2">
      <c r="B37209" s="7" t="s">
        <v>37315</v>
      </c>
      <c r="F37209" s="7">
        <v>164</v>
      </c>
    </row>
    <row r="37210" spans="2:6" x14ac:dyDescent="0.2">
      <c r="B37210" s="7" t="s">
        <v>37316</v>
      </c>
      <c r="F37210" s="7">
        <v>202</v>
      </c>
    </row>
    <row r="37211" spans="2:6" x14ac:dyDescent="0.2">
      <c r="B37211" s="7" t="s">
        <v>37317</v>
      </c>
      <c r="F37211" s="7">
        <v>187</v>
      </c>
    </row>
    <row r="37212" spans="2:6" x14ac:dyDescent="0.2">
      <c r="B37212" s="7" t="s">
        <v>37318</v>
      </c>
      <c r="F37212" s="7">
        <v>151</v>
      </c>
    </row>
    <row r="37213" spans="2:6" x14ac:dyDescent="0.2">
      <c r="B37213" s="7" t="s">
        <v>37319</v>
      </c>
      <c r="F37213" s="7">
        <v>179</v>
      </c>
    </row>
    <row r="37214" spans="2:6" x14ac:dyDescent="0.2">
      <c r="B37214" s="7" t="s">
        <v>37320</v>
      </c>
      <c r="F37214" s="7">
        <v>0</v>
      </c>
    </row>
    <row r="37215" spans="2:6" x14ac:dyDescent="0.2">
      <c r="B37215" s="7" t="s">
        <v>37321</v>
      </c>
      <c r="F37215" s="7">
        <v>366</v>
      </c>
    </row>
    <row r="37216" spans="2:6" x14ac:dyDescent="0.2">
      <c r="B37216" s="7" t="s">
        <v>37322</v>
      </c>
      <c r="F37216" s="7">
        <v>264</v>
      </c>
    </row>
    <row r="37217" spans="2:6" x14ac:dyDescent="0.2">
      <c r="B37217" s="7" t="s">
        <v>37323</v>
      </c>
      <c r="F37217" s="7">
        <v>289</v>
      </c>
    </row>
    <row r="37218" spans="2:6" x14ac:dyDescent="0.2">
      <c r="B37218" s="7" t="s">
        <v>37324</v>
      </c>
      <c r="F37218" s="7">
        <v>343</v>
      </c>
    </row>
    <row r="37219" spans="2:6" x14ac:dyDescent="0.2">
      <c r="B37219" s="7" t="s">
        <v>37325</v>
      </c>
      <c r="F37219" s="7">
        <v>208</v>
      </c>
    </row>
    <row r="37220" spans="2:6" x14ac:dyDescent="0.2">
      <c r="B37220" s="7" t="s">
        <v>37326</v>
      </c>
      <c r="F37220" s="7">
        <v>128</v>
      </c>
    </row>
    <row r="37221" spans="2:6" x14ac:dyDescent="0.2">
      <c r="B37221" s="7" t="s">
        <v>37327</v>
      </c>
      <c r="F37221" s="7">
        <v>296</v>
      </c>
    </row>
    <row r="37222" spans="2:6" x14ac:dyDescent="0.2">
      <c r="B37222" s="7" t="s">
        <v>37328</v>
      </c>
      <c r="F37222" s="7">
        <v>228</v>
      </c>
    </row>
    <row r="37223" spans="2:6" x14ac:dyDescent="0.2">
      <c r="B37223" s="7" t="s">
        <v>37329</v>
      </c>
      <c r="F37223" s="7">
        <v>227</v>
      </c>
    </row>
    <row r="37224" spans="2:6" x14ac:dyDescent="0.2">
      <c r="B37224" s="7" t="s">
        <v>37330</v>
      </c>
      <c r="F37224" s="7">
        <v>223</v>
      </c>
    </row>
    <row r="37225" spans="2:6" x14ac:dyDescent="0.2">
      <c r="B37225" s="7" t="s">
        <v>37331</v>
      </c>
      <c r="F37225" s="7">
        <v>225</v>
      </c>
    </row>
    <row r="37226" spans="2:6" x14ac:dyDescent="0.2">
      <c r="B37226" s="7" t="s">
        <v>37332</v>
      </c>
      <c r="F37226" s="7">
        <v>203</v>
      </c>
    </row>
    <row r="37227" spans="2:6" x14ac:dyDescent="0.2">
      <c r="B37227" s="7" t="s">
        <v>37333</v>
      </c>
      <c r="F37227" s="7">
        <v>227</v>
      </c>
    </row>
    <row r="37228" spans="2:6" x14ac:dyDescent="0.2">
      <c r="B37228" s="7" t="s">
        <v>37334</v>
      </c>
      <c r="F37228" s="7">
        <v>143</v>
      </c>
    </row>
    <row r="37229" spans="2:6" x14ac:dyDescent="0.2">
      <c r="B37229" s="7" t="s">
        <v>37335</v>
      </c>
      <c r="F37229" s="7">
        <v>213</v>
      </c>
    </row>
    <row r="37230" spans="2:6" x14ac:dyDescent="0.2">
      <c r="B37230" s="7" t="s">
        <v>37336</v>
      </c>
      <c r="F37230" s="7">
        <v>165</v>
      </c>
    </row>
    <row r="37231" spans="2:6" x14ac:dyDescent="0.2">
      <c r="B37231" s="7" t="s">
        <v>37337</v>
      </c>
      <c r="F37231" s="7">
        <v>186</v>
      </c>
    </row>
    <row r="37232" spans="2:6" x14ac:dyDescent="0.2">
      <c r="B37232" s="7" t="s">
        <v>37338</v>
      </c>
      <c r="F37232" s="7">
        <v>286</v>
      </c>
    </row>
    <row r="37233" spans="2:6" x14ac:dyDescent="0.2">
      <c r="B37233" s="7" t="s">
        <v>37339</v>
      </c>
      <c r="F37233" s="7">
        <v>247</v>
      </c>
    </row>
    <row r="37234" spans="2:6" x14ac:dyDescent="0.2">
      <c r="B37234" s="7" t="s">
        <v>37340</v>
      </c>
      <c r="F37234" s="7">
        <v>218</v>
      </c>
    </row>
    <row r="37235" spans="2:6" x14ac:dyDescent="0.2">
      <c r="B37235" s="7" t="s">
        <v>37341</v>
      </c>
      <c r="F37235" s="7">
        <v>254</v>
      </c>
    </row>
    <row r="37236" spans="2:6" x14ac:dyDescent="0.2">
      <c r="B37236" s="7" t="s">
        <v>37342</v>
      </c>
      <c r="F37236" s="7">
        <v>170</v>
      </c>
    </row>
    <row r="37237" spans="2:6" x14ac:dyDescent="0.2">
      <c r="B37237" s="7" t="s">
        <v>37343</v>
      </c>
      <c r="F37237" s="7">
        <v>249</v>
      </c>
    </row>
    <row r="37238" spans="2:6" x14ac:dyDescent="0.2">
      <c r="B37238" s="7" t="s">
        <v>37344</v>
      </c>
      <c r="F37238" s="7">
        <v>253</v>
      </c>
    </row>
    <row r="37239" spans="2:6" x14ac:dyDescent="0.2">
      <c r="B37239" s="7" t="s">
        <v>37345</v>
      </c>
      <c r="F37239" s="7">
        <v>94</v>
      </c>
    </row>
    <row r="37240" spans="2:6" x14ac:dyDescent="0.2">
      <c r="B37240" s="7" t="s">
        <v>37346</v>
      </c>
      <c r="F37240" s="7">
        <v>281</v>
      </c>
    </row>
    <row r="37241" spans="2:6" x14ac:dyDescent="0.2">
      <c r="B37241" s="7" t="s">
        <v>37347</v>
      </c>
      <c r="F37241" s="7">
        <v>165</v>
      </c>
    </row>
    <row r="37242" spans="2:6" x14ac:dyDescent="0.2">
      <c r="B37242" s="7" t="s">
        <v>37348</v>
      </c>
      <c r="F37242" s="7">
        <v>294</v>
      </c>
    </row>
    <row r="37243" spans="2:6" x14ac:dyDescent="0.2">
      <c r="B37243" s="7" t="s">
        <v>37349</v>
      </c>
      <c r="F37243" s="7">
        <v>258</v>
      </c>
    </row>
    <row r="37244" spans="2:6" x14ac:dyDescent="0.2">
      <c r="B37244" s="7" t="s">
        <v>37350</v>
      </c>
      <c r="F37244" s="7">
        <v>229</v>
      </c>
    </row>
    <row r="37245" spans="2:6" x14ac:dyDescent="0.2">
      <c r="B37245" s="7" t="s">
        <v>37351</v>
      </c>
      <c r="F37245" s="7">
        <v>226</v>
      </c>
    </row>
    <row r="37246" spans="2:6" x14ac:dyDescent="0.2">
      <c r="B37246" s="7" t="s">
        <v>37352</v>
      </c>
      <c r="F37246" s="7">
        <v>240</v>
      </c>
    </row>
    <row r="37247" spans="2:6" x14ac:dyDescent="0.2">
      <c r="B37247" s="7" t="s">
        <v>37353</v>
      </c>
      <c r="F37247" s="7">
        <v>224</v>
      </c>
    </row>
    <row r="37248" spans="2:6" x14ac:dyDescent="0.2">
      <c r="B37248" s="7" t="s">
        <v>37354</v>
      </c>
      <c r="F37248" s="7">
        <v>241</v>
      </c>
    </row>
    <row r="37249" spans="2:6" x14ac:dyDescent="0.2">
      <c r="B37249" s="7" t="s">
        <v>37355</v>
      </c>
      <c r="F37249" s="7">
        <v>214</v>
      </c>
    </row>
    <row r="37250" spans="2:6" x14ac:dyDescent="0.2">
      <c r="B37250" s="7" t="s">
        <v>37356</v>
      </c>
      <c r="F37250" s="7">
        <v>348</v>
      </c>
    </row>
    <row r="37251" spans="2:6" x14ac:dyDescent="0.2">
      <c r="B37251" s="7" t="s">
        <v>37357</v>
      </c>
      <c r="F37251" s="7">
        <v>326</v>
      </c>
    </row>
    <row r="37252" spans="2:6" x14ac:dyDescent="0.2">
      <c r="B37252" s="7" t="s">
        <v>37358</v>
      </c>
      <c r="F37252" s="7">
        <v>217</v>
      </c>
    </row>
    <row r="37253" spans="2:6" x14ac:dyDescent="0.2">
      <c r="B37253" s="7" t="s">
        <v>37359</v>
      </c>
      <c r="F37253" s="7">
        <v>312</v>
      </c>
    </row>
    <row r="37254" spans="2:6" x14ac:dyDescent="0.2">
      <c r="B37254" s="7" t="s">
        <v>37360</v>
      </c>
      <c r="F37254" s="7">
        <v>258</v>
      </c>
    </row>
    <row r="37255" spans="2:6" x14ac:dyDescent="0.2">
      <c r="B37255" s="7" t="s">
        <v>37361</v>
      </c>
      <c r="F37255" s="7">
        <v>251</v>
      </c>
    </row>
    <row r="37256" spans="2:6" x14ac:dyDescent="0.2">
      <c r="B37256" s="7" t="s">
        <v>37362</v>
      </c>
      <c r="F37256" s="7">
        <v>284</v>
      </c>
    </row>
    <row r="37257" spans="2:6" x14ac:dyDescent="0.2">
      <c r="B37257" s="7" t="s">
        <v>37363</v>
      </c>
      <c r="F37257" s="7">
        <v>328</v>
      </c>
    </row>
    <row r="37258" spans="2:6" x14ac:dyDescent="0.2">
      <c r="B37258" s="7" t="s">
        <v>37364</v>
      </c>
      <c r="F37258" s="7">
        <v>189</v>
      </c>
    </row>
    <row r="37259" spans="2:6" x14ac:dyDescent="0.2">
      <c r="B37259" s="7" t="s">
        <v>37365</v>
      </c>
      <c r="F37259" s="7">
        <v>229</v>
      </c>
    </row>
    <row r="37260" spans="2:6" x14ac:dyDescent="0.2">
      <c r="B37260" s="7" t="s">
        <v>37366</v>
      </c>
      <c r="F37260" s="7">
        <v>271</v>
      </c>
    </row>
    <row r="37261" spans="2:6" x14ac:dyDescent="0.2">
      <c r="B37261" s="7" t="s">
        <v>37367</v>
      </c>
      <c r="F37261" s="7">
        <v>234</v>
      </c>
    </row>
    <row r="37262" spans="2:6" x14ac:dyDescent="0.2">
      <c r="B37262" s="7" t="s">
        <v>37368</v>
      </c>
      <c r="F37262" s="7">
        <v>314</v>
      </c>
    </row>
    <row r="37263" spans="2:6" x14ac:dyDescent="0.2">
      <c r="B37263" s="7" t="s">
        <v>37369</v>
      </c>
      <c r="F37263" s="7">
        <v>274</v>
      </c>
    </row>
    <row r="37264" spans="2:6" x14ac:dyDescent="0.2">
      <c r="B37264" s="7" t="s">
        <v>37370</v>
      </c>
      <c r="F37264" s="7">
        <v>159</v>
      </c>
    </row>
    <row r="37265" spans="2:6" x14ac:dyDescent="0.2">
      <c r="B37265" s="7" t="s">
        <v>37371</v>
      </c>
      <c r="F37265" s="7">
        <v>291</v>
      </c>
    </row>
    <row r="37266" spans="2:6" x14ac:dyDescent="0.2">
      <c r="B37266" s="7" t="s">
        <v>37372</v>
      </c>
      <c r="F37266" s="7">
        <v>253</v>
      </c>
    </row>
    <row r="37267" spans="2:6" x14ac:dyDescent="0.2">
      <c r="B37267" s="7" t="s">
        <v>37373</v>
      </c>
      <c r="F37267" s="7">
        <v>206</v>
      </c>
    </row>
    <row r="37268" spans="2:6" x14ac:dyDescent="0.2">
      <c r="B37268" s="7" t="s">
        <v>37374</v>
      </c>
      <c r="F37268" s="7">
        <v>289</v>
      </c>
    </row>
    <row r="37269" spans="2:6" x14ac:dyDescent="0.2">
      <c r="B37269" s="7" t="s">
        <v>37375</v>
      </c>
      <c r="F37269" s="7">
        <v>233</v>
      </c>
    </row>
    <row r="37270" spans="2:6" x14ac:dyDescent="0.2">
      <c r="B37270" s="7" t="s">
        <v>37376</v>
      </c>
      <c r="F37270" s="7">
        <v>273</v>
      </c>
    </row>
    <row r="37271" spans="2:6" x14ac:dyDescent="0.2">
      <c r="B37271" s="7" t="s">
        <v>37377</v>
      </c>
      <c r="F37271" s="7">
        <v>250</v>
      </c>
    </row>
    <row r="37272" spans="2:6" x14ac:dyDescent="0.2">
      <c r="B37272" s="7" t="s">
        <v>37378</v>
      </c>
      <c r="F37272" s="7">
        <v>218</v>
      </c>
    </row>
    <row r="37273" spans="2:6" x14ac:dyDescent="0.2">
      <c r="B37273" s="7" t="s">
        <v>37379</v>
      </c>
      <c r="F37273" s="7">
        <v>240</v>
      </c>
    </row>
    <row r="37274" spans="2:6" x14ac:dyDescent="0.2">
      <c r="B37274" s="7" t="s">
        <v>37380</v>
      </c>
      <c r="F37274" s="7">
        <v>289</v>
      </c>
    </row>
    <row r="37275" spans="2:6" x14ac:dyDescent="0.2">
      <c r="B37275" s="7" t="s">
        <v>37381</v>
      </c>
      <c r="F37275" s="7">
        <v>260</v>
      </c>
    </row>
    <row r="37276" spans="2:6" x14ac:dyDescent="0.2">
      <c r="B37276" s="7" t="s">
        <v>37382</v>
      </c>
      <c r="F37276" s="7">
        <v>166</v>
      </c>
    </row>
    <row r="37277" spans="2:6" x14ac:dyDescent="0.2">
      <c r="B37277" s="7" t="s">
        <v>37383</v>
      </c>
      <c r="F37277" s="7">
        <v>317</v>
      </c>
    </row>
    <row r="37278" spans="2:6" x14ac:dyDescent="0.2">
      <c r="B37278" s="7" t="s">
        <v>37384</v>
      </c>
      <c r="F37278" s="7">
        <v>301</v>
      </c>
    </row>
    <row r="37279" spans="2:6" x14ac:dyDescent="0.2">
      <c r="B37279" s="7" t="s">
        <v>37385</v>
      </c>
      <c r="F37279" s="7">
        <v>229</v>
      </c>
    </row>
    <row r="37280" spans="2:6" x14ac:dyDescent="0.2">
      <c r="B37280" s="7" t="s">
        <v>37386</v>
      </c>
      <c r="F37280" s="7">
        <v>237</v>
      </c>
    </row>
    <row r="37281" spans="2:6" x14ac:dyDescent="0.2">
      <c r="B37281" s="7" t="s">
        <v>37387</v>
      </c>
      <c r="F37281" s="7">
        <v>330</v>
      </c>
    </row>
    <row r="37282" spans="2:6" x14ac:dyDescent="0.2">
      <c r="B37282" s="7" t="s">
        <v>37388</v>
      </c>
      <c r="F37282" s="7">
        <v>307</v>
      </c>
    </row>
    <row r="37283" spans="2:6" x14ac:dyDescent="0.2">
      <c r="B37283" s="7" t="s">
        <v>37389</v>
      </c>
      <c r="F37283" s="7">
        <v>240</v>
      </c>
    </row>
    <row r="37284" spans="2:6" x14ac:dyDescent="0.2">
      <c r="B37284" s="7" t="s">
        <v>37390</v>
      </c>
      <c r="F37284" s="7">
        <v>232</v>
      </c>
    </row>
    <row r="37285" spans="2:6" x14ac:dyDescent="0.2">
      <c r="B37285" s="7" t="s">
        <v>37391</v>
      </c>
      <c r="F37285" s="7">
        <v>349</v>
      </c>
    </row>
    <row r="37286" spans="2:6" x14ac:dyDescent="0.2">
      <c r="B37286" s="7" t="s">
        <v>37392</v>
      </c>
      <c r="F37286" s="7">
        <v>285</v>
      </c>
    </row>
    <row r="37287" spans="2:6" x14ac:dyDescent="0.2">
      <c r="B37287" s="7" t="s">
        <v>37393</v>
      </c>
      <c r="F37287" s="7">
        <v>346</v>
      </c>
    </row>
    <row r="37288" spans="2:6" x14ac:dyDescent="0.2">
      <c r="B37288" s="7" t="s">
        <v>37394</v>
      </c>
      <c r="F37288" s="7">
        <v>278</v>
      </c>
    </row>
    <row r="37289" spans="2:6" x14ac:dyDescent="0.2">
      <c r="B37289" s="7" t="s">
        <v>37395</v>
      </c>
      <c r="F37289" s="7">
        <v>248</v>
      </c>
    </row>
    <row r="37290" spans="2:6" x14ac:dyDescent="0.2">
      <c r="B37290" s="7" t="s">
        <v>37396</v>
      </c>
      <c r="F37290" s="7">
        <v>275</v>
      </c>
    </row>
    <row r="37291" spans="2:6" x14ac:dyDescent="0.2">
      <c r="B37291" s="7" t="s">
        <v>37397</v>
      </c>
      <c r="F37291" s="7">
        <v>288</v>
      </c>
    </row>
    <row r="37292" spans="2:6" x14ac:dyDescent="0.2">
      <c r="B37292" s="7" t="s">
        <v>37398</v>
      </c>
      <c r="F37292" s="7">
        <v>328</v>
      </c>
    </row>
    <row r="37293" spans="2:6" x14ac:dyDescent="0.2">
      <c r="B37293" s="7" t="s">
        <v>37399</v>
      </c>
      <c r="F37293" s="7">
        <v>202</v>
      </c>
    </row>
    <row r="37294" spans="2:6" x14ac:dyDescent="0.2">
      <c r="B37294" s="7" t="s">
        <v>37400</v>
      </c>
      <c r="F37294" s="7">
        <v>247</v>
      </c>
    </row>
    <row r="37295" spans="2:6" x14ac:dyDescent="0.2">
      <c r="B37295" s="7" t="s">
        <v>37401</v>
      </c>
      <c r="F37295" s="7">
        <v>264</v>
      </c>
    </row>
    <row r="37296" spans="2:6" x14ac:dyDescent="0.2">
      <c r="B37296" s="7" t="s">
        <v>37402</v>
      </c>
      <c r="F37296" s="7">
        <v>175</v>
      </c>
    </row>
    <row r="37297" spans="2:6" x14ac:dyDescent="0.2">
      <c r="B37297" s="7" t="s">
        <v>37403</v>
      </c>
      <c r="F37297" s="7">
        <v>138</v>
      </c>
    </row>
    <row r="37298" spans="2:6" x14ac:dyDescent="0.2">
      <c r="B37298" s="7" t="s">
        <v>37404</v>
      </c>
      <c r="F37298" s="7">
        <v>253</v>
      </c>
    </row>
    <row r="37299" spans="2:6" x14ac:dyDescent="0.2">
      <c r="B37299" s="7" t="s">
        <v>37405</v>
      </c>
      <c r="F37299" s="7">
        <v>179</v>
      </c>
    </row>
    <row r="37300" spans="2:6" x14ac:dyDescent="0.2">
      <c r="B37300" s="7" t="s">
        <v>37406</v>
      </c>
      <c r="F37300" s="7">
        <v>283</v>
      </c>
    </row>
    <row r="37301" spans="2:6" x14ac:dyDescent="0.2">
      <c r="B37301" s="7" t="s">
        <v>37407</v>
      </c>
      <c r="F37301" s="7">
        <v>295</v>
      </c>
    </row>
    <row r="37302" spans="2:6" x14ac:dyDescent="0.2">
      <c r="B37302" s="7" t="s">
        <v>37408</v>
      </c>
      <c r="F37302" s="7">
        <v>305</v>
      </c>
    </row>
    <row r="37303" spans="2:6" x14ac:dyDescent="0.2">
      <c r="B37303" s="7" t="s">
        <v>37409</v>
      </c>
      <c r="F37303" s="7">
        <v>310</v>
      </c>
    </row>
    <row r="37304" spans="2:6" x14ac:dyDescent="0.2">
      <c r="B37304" s="7" t="s">
        <v>37410</v>
      </c>
      <c r="F37304" s="7">
        <v>441</v>
      </c>
    </row>
    <row r="37305" spans="2:6" x14ac:dyDescent="0.2">
      <c r="B37305" s="7" t="s">
        <v>37411</v>
      </c>
      <c r="F37305" s="7">
        <v>386</v>
      </c>
    </row>
    <row r="37306" spans="2:6" x14ac:dyDescent="0.2">
      <c r="B37306" s="7" t="s">
        <v>37412</v>
      </c>
      <c r="F37306" s="7">
        <v>426</v>
      </c>
    </row>
    <row r="37307" spans="2:6" x14ac:dyDescent="0.2">
      <c r="B37307" s="7" t="s">
        <v>37413</v>
      </c>
      <c r="F37307" s="7">
        <v>404</v>
      </c>
    </row>
    <row r="37308" spans="2:6" x14ac:dyDescent="0.2">
      <c r="B37308" s="7" t="s">
        <v>37414</v>
      </c>
      <c r="F37308" s="7">
        <v>473</v>
      </c>
    </row>
    <row r="37309" spans="2:6" x14ac:dyDescent="0.2">
      <c r="B37309" s="7" t="s">
        <v>37415</v>
      </c>
      <c r="F37309" s="7">
        <v>284</v>
      </c>
    </row>
    <row r="37310" spans="2:6" x14ac:dyDescent="0.2">
      <c r="B37310" s="7" t="s">
        <v>37416</v>
      </c>
      <c r="F37310" s="7">
        <v>365</v>
      </c>
    </row>
    <row r="37311" spans="2:6" x14ac:dyDescent="0.2">
      <c r="B37311" s="7" t="s">
        <v>37417</v>
      </c>
      <c r="F37311" s="7">
        <v>332</v>
      </c>
    </row>
    <row r="37312" spans="2:6" x14ac:dyDescent="0.2">
      <c r="B37312" s="7" t="s">
        <v>37418</v>
      </c>
      <c r="F37312" s="7">
        <v>278</v>
      </c>
    </row>
    <row r="37313" spans="2:6" x14ac:dyDescent="0.2">
      <c r="B37313" s="7" t="s">
        <v>37419</v>
      </c>
      <c r="F37313" s="7">
        <v>253</v>
      </c>
    </row>
    <row r="37314" spans="2:6" x14ac:dyDescent="0.2">
      <c r="B37314" s="7" t="s">
        <v>37420</v>
      </c>
      <c r="F37314" s="7">
        <v>0</v>
      </c>
    </row>
    <row r="37315" spans="2:6" x14ac:dyDescent="0.2">
      <c r="B37315" s="7" t="s">
        <v>37421</v>
      </c>
      <c r="F37315" s="7">
        <v>512</v>
      </c>
    </row>
    <row r="37316" spans="2:6" x14ac:dyDescent="0.2">
      <c r="B37316" s="7" t="s">
        <v>37422</v>
      </c>
      <c r="F37316" s="7">
        <v>380</v>
      </c>
    </row>
    <row r="37317" spans="2:6" x14ac:dyDescent="0.2">
      <c r="B37317" s="7" t="s">
        <v>37423</v>
      </c>
      <c r="F37317" s="7">
        <v>407</v>
      </c>
    </row>
    <row r="37318" spans="2:6" x14ac:dyDescent="0.2">
      <c r="B37318" s="7" t="s">
        <v>37424</v>
      </c>
      <c r="F37318" s="7">
        <v>425</v>
      </c>
    </row>
    <row r="37319" spans="2:6" x14ac:dyDescent="0.2">
      <c r="B37319" s="7" t="s">
        <v>37425</v>
      </c>
      <c r="F37319" s="7">
        <v>272</v>
      </c>
    </row>
    <row r="37320" spans="2:6" x14ac:dyDescent="0.2">
      <c r="B37320" s="7" t="s">
        <v>37426</v>
      </c>
      <c r="F37320" s="7">
        <v>198</v>
      </c>
    </row>
    <row r="37321" spans="2:6" x14ac:dyDescent="0.2">
      <c r="B37321" s="7" t="s">
        <v>37427</v>
      </c>
      <c r="F37321" s="7">
        <v>348</v>
      </c>
    </row>
    <row r="37322" spans="2:6" x14ac:dyDescent="0.2">
      <c r="B37322" s="7" t="s">
        <v>37428</v>
      </c>
      <c r="F37322" s="7">
        <v>435</v>
      </c>
    </row>
    <row r="37323" spans="2:6" x14ac:dyDescent="0.2">
      <c r="B37323" s="7" t="s">
        <v>37429</v>
      </c>
      <c r="F37323" s="7">
        <v>343</v>
      </c>
    </row>
    <row r="37324" spans="2:6" x14ac:dyDescent="0.2">
      <c r="B37324" s="7" t="s">
        <v>37430</v>
      </c>
      <c r="F37324" s="7">
        <v>566</v>
      </c>
    </row>
    <row r="37325" spans="2:6" x14ac:dyDescent="0.2">
      <c r="B37325" s="7" t="s">
        <v>37431</v>
      </c>
      <c r="F37325" s="7">
        <v>357</v>
      </c>
    </row>
    <row r="37326" spans="2:6" x14ac:dyDescent="0.2">
      <c r="B37326" s="7" t="s">
        <v>37432</v>
      </c>
      <c r="F37326" s="7">
        <v>308</v>
      </c>
    </row>
    <row r="37327" spans="2:6" x14ac:dyDescent="0.2">
      <c r="B37327" s="7" t="s">
        <v>37433</v>
      </c>
      <c r="F37327" s="7">
        <v>339</v>
      </c>
    </row>
    <row r="37328" spans="2:6" x14ac:dyDescent="0.2">
      <c r="B37328" s="7" t="s">
        <v>37434</v>
      </c>
      <c r="F37328" s="7">
        <v>208</v>
      </c>
    </row>
    <row r="37329" spans="2:6" x14ac:dyDescent="0.2">
      <c r="B37329" s="7" t="s">
        <v>37435</v>
      </c>
      <c r="F37329" s="7">
        <v>283</v>
      </c>
    </row>
    <row r="37330" spans="2:6" x14ac:dyDescent="0.2">
      <c r="B37330" s="7" t="s">
        <v>37436</v>
      </c>
      <c r="F37330" s="7">
        <v>254</v>
      </c>
    </row>
    <row r="37331" spans="2:6" x14ac:dyDescent="0.2">
      <c r="B37331" s="7" t="s">
        <v>37437</v>
      </c>
      <c r="F37331" s="7">
        <v>307</v>
      </c>
    </row>
    <row r="37332" spans="2:6" x14ac:dyDescent="0.2">
      <c r="B37332" s="7" t="s">
        <v>37438</v>
      </c>
      <c r="F37332" s="7">
        <v>331</v>
      </c>
    </row>
    <row r="37333" spans="2:6" x14ac:dyDescent="0.2">
      <c r="B37333" s="7" t="s">
        <v>37439</v>
      </c>
      <c r="F37333" s="7">
        <v>276</v>
      </c>
    </row>
    <row r="37334" spans="2:6" x14ac:dyDescent="0.2">
      <c r="B37334" s="7" t="s">
        <v>37440</v>
      </c>
      <c r="F37334" s="7">
        <v>328</v>
      </c>
    </row>
    <row r="37335" spans="2:6" x14ac:dyDescent="0.2">
      <c r="B37335" s="7" t="s">
        <v>37441</v>
      </c>
      <c r="F37335" s="7">
        <v>363</v>
      </c>
    </row>
    <row r="37336" spans="2:6" x14ac:dyDescent="0.2">
      <c r="B37336" s="7" t="s">
        <v>37442</v>
      </c>
      <c r="F37336" s="7">
        <v>365</v>
      </c>
    </row>
    <row r="37337" spans="2:6" x14ac:dyDescent="0.2">
      <c r="B37337" s="7" t="s">
        <v>37443</v>
      </c>
      <c r="F37337" s="7">
        <v>347</v>
      </c>
    </row>
    <row r="37338" spans="2:6" x14ac:dyDescent="0.2">
      <c r="B37338" s="7" t="s">
        <v>37444</v>
      </c>
      <c r="F37338" s="7">
        <v>372</v>
      </c>
    </row>
    <row r="37339" spans="2:6" x14ac:dyDescent="0.2">
      <c r="B37339" s="7" t="s">
        <v>37445</v>
      </c>
      <c r="F37339" s="7">
        <v>286</v>
      </c>
    </row>
    <row r="37340" spans="2:6" x14ac:dyDescent="0.2">
      <c r="B37340" s="7" t="s">
        <v>37446</v>
      </c>
      <c r="F37340" s="7">
        <v>399</v>
      </c>
    </row>
    <row r="37341" spans="2:6" x14ac:dyDescent="0.2">
      <c r="B37341" s="7" t="s">
        <v>37447</v>
      </c>
      <c r="F37341" s="7">
        <v>196</v>
      </c>
    </row>
    <row r="37342" spans="2:6" x14ac:dyDescent="0.2">
      <c r="B37342" s="7" t="s">
        <v>37448</v>
      </c>
      <c r="F37342" s="7">
        <v>407</v>
      </c>
    </row>
    <row r="37343" spans="2:6" x14ac:dyDescent="0.2">
      <c r="B37343" s="7" t="s">
        <v>37449</v>
      </c>
      <c r="F37343" s="7">
        <v>373</v>
      </c>
    </row>
    <row r="37344" spans="2:6" x14ac:dyDescent="0.2">
      <c r="B37344" s="7" t="s">
        <v>37450</v>
      </c>
      <c r="F37344" s="7">
        <v>399</v>
      </c>
    </row>
    <row r="37345" spans="2:6" x14ac:dyDescent="0.2">
      <c r="B37345" s="7" t="s">
        <v>37451</v>
      </c>
      <c r="F37345" s="7">
        <v>302</v>
      </c>
    </row>
    <row r="37346" spans="2:6" x14ac:dyDescent="0.2">
      <c r="B37346" s="7" t="s">
        <v>37452</v>
      </c>
      <c r="F37346" s="7">
        <v>305</v>
      </c>
    </row>
    <row r="37347" spans="2:6" x14ac:dyDescent="0.2">
      <c r="B37347" s="7" t="s">
        <v>37453</v>
      </c>
      <c r="F37347" s="7">
        <v>339</v>
      </c>
    </row>
    <row r="37348" spans="2:6" x14ac:dyDescent="0.2">
      <c r="B37348" s="7" t="s">
        <v>37454</v>
      </c>
      <c r="F37348" s="7">
        <v>382</v>
      </c>
    </row>
    <row r="37349" spans="2:6" x14ac:dyDescent="0.2">
      <c r="B37349" s="7" t="s">
        <v>37455</v>
      </c>
      <c r="F37349" s="7">
        <v>386</v>
      </c>
    </row>
    <row r="37350" spans="2:6" x14ac:dyDescent="0.2">
      <c r="B37350" s="7" t="s">
        <v>37456</v>
      </c>
      <c r="F37350" s="7">
        <v>538</v>
      </c>
    </row>
    <row r="37351" spans="2:6" x14ac:dyDescent="0.2">
      <c r="B37351" s="7" t="s">
        <v>37457</v>
      </c>
      <c r="F37351" s="7">
        <v>494</v>
      </c>
    </row>
    <row r="37352" spans="2:6" x14ac:dyDescent="0.2">
      <c r="B37352" s="7" t="s">
        <v>37458</v>
      </c>
      <c r="F37352" s="7">
        <v>336</v>
      </c>
    </row>
    <row r="37353" spans="2:6" x14ac:dyDescent="0.2">
      <c r="B37353" s="7" t="s">
        <v>37459</v>
      </c>
      <c r="F37353" s="7">
        <v>417</v>
      </c>
    </row>
    <row r="37354" spans="2:6" x14ac:dyDescent="0.2">
      <c r="B37354" s="7" t="s">
        <v>37460</v>
      </c>
      <c r="F37354" s="7">
        <v>383</v>
      </c>
    </row>
    <row r="37355" spans="2:6" x14ac:dyDescent="0.2">
      <c r="B37355" s="7" t="s">
        <v>37461</v>
      </c>
      <c r="F37355" s="7">
        <v>315</v>
      </c>
    </row>
    <row r="37356" spans="2:6" x14ac:dyDescent="0.2">
      <c r="B37356" s="7" t="s">
        <v>37462</v>
      </c>
      <c r="F37356" s="7">
        <v>383</v>
      </c>
    </row>
    <row r="37357" spans="2:6" x14ac:dyDescent="0.2">
      <c r="B37357" s="7" t="s">
        <v>37463</v>
      </c>
      <c r="F37357" s="7">
        <v>416</v>
      </c>
    </row>
    <row r="37358" spans="2:6" x14ac:dyDescent="0.2">
      <c r="B37358" s="7" t="s">
        <v>37464</v>
      </c>
      <c r="F37358" s="7">
        <v>326</v>
      </c>
    </row>
    <row r="37359" spans="2:6" x14ac:dyDescent="0.2">
      <c r="B37359" s="7" t="s">
        <v>37465</v>
      </c>
      <c r="F37359" s="7">
        <v>494</v>
      </c>
    </row>
    <row r="37360" spans="2:6" x14ac:dyDescent="0.2">
      <c r="B37360" s="7" t="s">
        <v>37466</v>
      </c>
      <c r="F37360" s="7">
        <v>347</v>
      </c>
    </row>
    <row r="37361" spans="2:6" x14ac:dyDescent="0.2">
      <c r="B37361" s="7" t="s">
        <v>37467</v>
      </c>
      <c r="F37361" s="7">
        <v>490</v>
      </c>
    </row>
    <row r="37362" spans="2:6" x14ac:dyDescent="0.2">
      <c r="B37362" s="7" t="s">
        <v>37468</v>
      </c>
      <c r="F37362" s="7">
        <v>428</v>
      </c>
    </row>
    <row r="37363" spans="2:6" x14ac:dyDescent="0.2">
      <c r="B37363" s="7" t="s">
        <v>37469</v>
      </c>
      <c r="F37363" s="7">
        <v>532</v>
      </c>
    </row>
    <row r="37364" spans="2:6" x14ac:dyDescent="0.2">
      <c r="B37364" s="7" t="s">
        <v>37470</v>
      </c>
      <c r="F37364" s="7">
        <v>336</v>
      </c>
    </row>
    <row r="37365" spans="2:6" x14ac:dyDescent="0.2">
      <c r="B37365" s="7" t="s">
        <v>37471</v>
      </c>
      <c r="F37365" s="7">
        <v>389</v>
      </c>
    </row>
    <row r="37366" spans="2:6" x14ac:dyDescent="0.2">
      <c r="B37366" s="7" t="s">
        <v>37472</v>
      </c>
      <c r="F37366" s="7">
        <v>366</v>
      </c>
    </row>
    <row r="37367" spans="2:6" x14ac:dyDescent="0.2">
      <c r="B37367" s="7" t="s">
        <v>37473</v>
      </c>
      <c r="F37367" s="7">
        <v>360</v>
      </c>
    </row>
    <row r="37368" spans="2:6" x14ac:dyDescent="0.2">
      <c r="B37368" s="7" t="s">
        <v>37474</v>
      </c>
      <c r="F37368" s="7">
        <v>367</v>
      </c>
    </row>
    <row r="37369" spans="2:6" x14ac:dyDescent="0.2">
      <c r="B37369" s="7" t="s">
        <v>37475</v>
      </c>
      <c r="F37369" s="7">
        <v>322</v>
      </c>
    </row>
    <row r="37370" spans="2:6" x14ac:dyDescent="0.2">
      <c r="B37370" s="7" t="s">
        <v>37476</v>
      </c>
      <c r="F37370" s="7">
        <v>354</v>
      </c>
    </row>
    <row r="37371" spans="2:6" x14ac:dyDescent="0.2">
      <c r="B37371" s="7" t="s">
        <v>37477</v>
      </c>
      <c r="F37371" s="7">
        <v>418</v>
      </c>
    </row>
    <row r="37372" spans="2:6" x14ac:dyDescent="0.2">
      <c r="B37372" s="7" t="s">
        <v>37478</v>
      </c>
      <c r="F37372" s="7">
        <v>398</v>
      </c>
    </row>
    <row r="37373" spans="2:6" x14ac:dyDescent="0.2">
      <c r="B37373" s="7" t="s">
        <v>37479</v>
      </c>
      <c r="F37373" s="7">
        <v>349</v>
      </c>
    </row>
    <row r="37374" spans="2:6" x14ac:dyDescent="0.2">
      <c r="B37374" s="7" t="s">
        <v>37480</v>
      </c>
      <c r="F37374" s="7">
        <v>423</v>
      </c>
    </row>
    <row r="37375" spans="2:6" x14ac:dyDescent="0.2">
      <c r="B37375" s="7" t="s">
        <v>37481</v>
      </c>
      <c r="F37375" s="7">
        <v>417</v>
      </c>
    </row>
    <row r="37376" spans="2:6" x14ac:dyDescent="0.2">
      <c r="B37376" s="7" t="s">
        <v>37482</v>
      </c>
      <c r="F37376" s="7">
        <v>276</v>
      </c>
    </row>
    <row r="37377" spans="2:6" x14ac:dyDescent="0.2">
      <c r="B37377" s="7" t="s">
        <v>37483</v>
      </c>
      <c r="F37377" s="7">
        <v>316</v>
      </c>
    </row>
    <row r="37378" spans="2:6" x14ac:dyDescent="0.2">
      <c r="B37378" s="7" t="s">
        <v>37484</v>
      </c>
      <c r="F37378" s="7">
        <v>469</v>
      </c>
    </row>
    <row r="37379" spans="2:6" x14ac:dyDescent="0.2">
      <c r="B37379" s="7" t="s">
        <v>37485</v>
      </c>
      <c r="F37379" s="7">
        <v>308</v>
      </c>
    </row>
    <row r="37380" spans="2:6" x14ac:dyDescent="0.2">
      <c r="B37380" s="7" t="s">
        <v>37486</v>
      </c>
      <c r="F37380" s="7">
        <v>335</v>
      </c>
    </row>
    <row r="37381" spans="2:6" x14ac:dyDescent="0.2">
      <c r="B37381" s="7" t="s">
        <v>37487</v>
      </c>
      <c r="F37381" s="7">
        <v>461</v>
      </c>
    </row>
    <row r="37382" spans="2:6" x14ac:dyDescent="0.2">
      <c r="B37382" s="7" t="s">
        <v>37488</v>
      </c>
      <c r="F37382" s="7">
        <v>458</v>
      </c>
    </row>
    <row r="37383" spans="2:6" x14ac:dyDescent="0.2">
      <c r="B37383" s="7" t="s">
        <v>37489</v>
      </c>
      <c r="F37383" s="7">
        <v>390</v>
      </c>
    </row>
    <row r="37384" spans="2:6" x14ac:dyDescent="0.2">
      <c r="B37384" s="7" t="s">
        <v>37490</v>
      </c>
      <c r="F37384" s="7">
        <v>461</v>
      </c>
    </row>
    <row r="37385" spans="2:6" x14ac:dyDescent="0.2">
      <c r="B37385" s="7" t="s">
        <v>37491</v>
      </c>
      <c r="F37385" s="7">
        <v>501</v>
      </c>
    </row>
    <row r="37386" spans="2:6" x14ac:dyDescent="0.2">
      <c r="B37386" s="7" t="s">
        <v>37492</v>
      </c>
      <c r="F37386" s="7">
        <v>335</v>
      </c>
    </row>
    <row r="37387" spans="2:6" x14ac:dyDescent="0.2">
      <c r="B37387" s="7" t="s">
        <v>37493</v>
      </c>
      <c r="F37387" s="7">
        <v>417</v>
      </c>
    </row>
    <row r="37388" spans="2:6" x14ac:dyDescent="0.2">
      <c r="B37388" s="7" t="s">
        <v>37494</v>
      </c>
      <c r="F37388" s="7">
        <v>391</v>
      </c>
    </row>
    <row r="37389" spans="2:6" x14ac:dyDescent="0.2">
      <c r="B37389" s="7" t="s">
        <v>37495</v>
      </c>
      <c r="F37389" s="7">
        <v>545</v>
      </c>
    </row>
    <row r="37390" spans="2:6" x14ac:dyDescent="0.2">
      <c r="B37390" s="7" t="s">
        <v>37496</v>
      </c>
      <c r="F37390" s="7">
        <v>388</v>
      </c>
    </row>
    <row r="37391" spans="2:6" x14ac:dyDescent="0.2">
      <c r="B37391" s="7" t="s">
        <v>37497</v>
      </c>
      <c r="F37391" s="7">
        <v>401</v>
      </c>
    </row>
    <row r="37392" spans="2:6" x14ac:dyDescent="0.2">
      <c r="B37392" s="7" t="s">
        <v>37498</v>
      </c>
      <c r="F37392" s="7">
        <v>379</v>
      </c>
    </row>
    <row r="37393" spans="2:6" x14ac:dyDescent="0.2">
      <c r="B37393" s="7" t="s">
        <v>37499</v>
      </c>
      <c r="F37393" s="7">
        <v>312</v>
      </c>
    </row>
    <row r="37394" spans="2:6" x14ac:dyDescent="0.2">
      <c r="B37394" s="7" t="s">
        <v>37500</v>
      </c>
      <c r="F37394" s="7">
        <v>406</v>
      </c>
    </row>
    <row r="37395" spans="2:6" x14ac:dyDescent="0.2">
      <c r="B37395" s="7" t="s">
        <v>37501</v>
      </c>
      <c r="F37395" s="7">
        <v>448</v>
      </c>
    </row>
    <row r="37396" spans="2:6" x14ac:dyDescent="0.2">
      <c r="B37396" s="7" t="s">
        <v>37502</v>
      </c>
      <c r="F37396" s="7">
        <v>361</v>
      </c>
    </row>
    <row r="37397" spans="2:6" x14ac:dyDescent="0.2">
      <c r="B37397" s="7" t="s">
        <v>37503</v>
      </c>
      <c r="F37397" s="7">
        <v>204</v>
      </c>
    </row>
    <row r="37398" spans="2:6" x14ac:dyDescent="0.2">
      <c r="B37398" s="7" t="s">
        <v>37504</v>
      </c>
      <c r="F37398" s="7">
        <v>375</v>
      </c>
    </row>
    <row r="37399" spans="2:6" x14ac:dyDescent="0.2">
      <c r="B37399" s="7" t="s">
        <v>37505</v>
      </c>
      <c r="F37399" s="7">
        <v>337</v>
      </c>
    </row>
    <row r="37400" spans="2:6" x14ac:dyDescent="0.2">
      <c r="B37400" s="7" t="s">
        <v>37506</v>
      </c>
      <c r="F37400" s="7">
        <v>406</v>
      </c>
    </row>
    <row r="37401" spans="2:6" x14ac:dyDescent="0.2">
      <c r="B37401" s="7" t="s">
        <v>37507</v>
      </c>
      <c r="F37401" s="7">
        <v>468</v>
      </c>
    </row>
    <row r="37402" spans="2:6" x14ac:dyDescent="0.2">
      <c r="B37402" s="7" t="s">
        <v>37508</v>
      </c>
      <c r="F37402" s="7">
        <v>382</v>
      </c>
    </row>
    <row r="37403" spans="2:6" x14ac:dyDescent="0.2">
      <c r="B37403" s="7" t="s">
        <v>37509</v>
      </c>
      <c r="F37403" s="7">
        <v>411</v>
      </c>
    </row>
    <row r="37404" spans="2:6" x14ac:dyDescent="0.2">
      <c r="B37404" s="7" t="s">
        <v>37510</v>
      </c>
      <c r="F37404" s="7">
        <v>417</v>
      </c>
    </row>
    <row r="37405" spans="2:6" x14ac:dyDescent="0.2">
      <c r="B37405" s="7" t="s">
        <v>37511</v>
      </c>
      <c r="F37405" s="7">
        <v>384</v>
      </c>
    </row>
    <row r="37406" spans="2:6" x14ac:dyDescent="0.2">
      <c r="B37406" s="7" t="s">
        <v>37512</v>
      </c>
      <c r="F37406" s="7">
        <v>356</v>
      </c>
    </row>
    <row r="37407" spans="2:6" x14ac:dyDescent="0.2">
      <c r="B37407" s="7" t="s">
        <v>37513</v>
      </c>
      <c r="F37407" s="7">
        <v>390</v>
      </c>
    </row>
    <row r="37408" spans="2:6" x14ac:dyDescent="0.2">
      <c r="B37408" s="7" t="s">
        <v>37514</v>
      </c>
      <c r="F37408" s="7">
        <v>459</v>
      </c>
    </row>
    <row r="37409" spans="2:6" x14ac:dyDescent="0.2">
      <c r="B37409" s="7" t="s">
        <v>37515</v>
      </c>
      <c r="F37409" s="7">
        <v>232</v>
      </c>
    </row>
    <row r="37410" spans="2:6" x14ac:dyDescent="0.2">
      <c r="B37410" s="7" t="s">
        <v>37516</v>
      </c>
      <c r="F37410" s="7">
        <v>355</v>
      </c>
    </row>
    <row r="37411" spans="2:6" x14ac:dyDescent="0.2">
      <c r="B37411" s="7" t="s">
        <v>37517</v>
      </c>
      <c r="F37411" s="7">
        <v>196</v>
      </c>
    </row>
    <row r="37412" spans="2:6" x14ac:dyDescent="0.2">
      <c r="B37412" s="7" t="s">
        <v>37518</v>
      </c>
      <c r="F37412" s="7">
        <v>187</v>
      </c>
    </row>
    <row r="37413" spans="2:6" x14ac:dyDescent="0.2">
      <c r="B37413" s="7" t="s">
        <v>37519</v>
      </c>
      <c r="F37413" s="7">
        <v>196</v>
      </c>
    </row>
    <row r="37414" spans="2:6" x14ac:dyDescent="0.2">
      <c r="B37414" s="7" t="s">
        <v>37520</v>
      </c>
      <c r="F37414" s="7">
        <v>0</v>
      </c>
    </row>
    <row r="37415" spans="2:6" x14ac:dyDescent="0.2">
      <c r="B37415" s="7" t="s">
        <v>37521</v>
      </c>
      <c r="F37415" s="7">
        <v>388</v>
      </c>
    </row>
    <row r="37416" spans="2:6" x14ac:dyDescent="0.2">
      <c r="B37416" s="7" t="s">
        <v>37522</v>
      </c>
      <c r="F37416" s="7">
        <v>357</v>
      </c>
    </row>
    <row r="37417" spans="2:6" x14ac:dyDescent="0.2">
      <c r="B37417" s="7" t="s">
        <v>37523</v>
      </c>
      <c r="F37417" s="7">
        <v>305</v>
      </c>
    </row>
    <row r="37418" spans="2:6" x14ac:dyDescent="0.2">
      <c r="B37418" s="7" t="s">
        <v>37524</v>
      </c>
      <c r="F37418" s="7">
        <v>470</v>
      </c>
    </row>
    <row r="37419" spans="2:6" x14ac:dyDescent="0.2">
      <c r="B37419" s="7" t="s">
        <v>37525</v>
      </c>
      <c r="F37419" s="7">
        <v>261</v>
      </c>
    </row>
    <row r="37420" spans="2:6" x14ac:dyDescent="0.2">
      <c r="B37420" s="7" t="s">
        <v>37526</v>
      </c>
      <c r="F37420" s="7">
        <v>236</v>
      </c>
    </row>
    <row r="37421" spans="2:6" x14ac:dyDescent="0.2">
      <c r="B37421" s="7" t="s">
        <v>37527</v>
      </c>
      <c r="F37421" s="7">
        <v>310</v>
      </c>
    </row>
    <row r="37422" spans="2:6" x14ac:dyDescent="0.2">
      <c r="B37422" s="7" t="s">
        <v>37528</v>
      </c>
      <c r="F37422" s="7">
        <v>293</v>
      </c>
    </row>
    <row r="37423" spans="2:6" x14ac:dyDescent="0.2">
      <c r="B37423" s="7" t="s">
        <v>37529</v>
      </c>
      <c r="F37423" s="7">
        <v>285</v>
      </c>
    </row>
    <row r="37424" spans="2:6" x14ac:dyDescent="0.2">
      <c r="B37424" s="7" t="s">
        <v>37530</v>
      </c>
      <c r="F37424" s="7">
        <v>416</v>
      </c>
    </row>
    <row r="37425" spans="2:6" x14ac:dyDescent="0.2">
      <c r="B37425" s="7" t="s">
        <v>37531</v>
      </c>
      <c r="F37425" s="7">
        <v>291</v>
      </c>
    </row>
    <row r="37426" spans="2:6" x14ac:dyDescent="0.2">
      <c r="B37426" s="7" t="s">
        <v>37532</v>
      </c>
      <c r="F37426" s="7">
        <v>254</v>
      </c>
    </row>
    <row r="37427" spans="2:6" x14ac:dyDescent="0.2">
      <c r="B37427" s="7" t="s">
        <v>37533</v>
      </c>
      <c r="F37427" s="7">
        <v>281</v>
      </c>
    </row>
    <row r="37428" spans="2:6" x14ac:dyDescent="0.2">
      <c r="B37428" s="7" t="s">
        <v>37534</v>
      </c>
      <c r="F37428" s="7">
        <v>222</v>
      </c>
    </row>
    <row r="37429" spans="2:6" x14ac:dyDescent="0.2">
      <c r="B37429" s="7" t="s">
        <v>37535</v>
      </c>
      <c r="F37429" s="7">
        <v>290</v>
      </c>
    </row>
    <row r="37430" spans="2:6" x14ac:dyDescent="0.2">
      <c r="B37430" s="7" t="s">
        <v>37536</v>
      </c>
      <c r="F37430" s="7">
        <v>271</v>
      </c>
    </row>
    <row r="37431" spans="2:6" x14ac:dyDescent="0.2">
      <c r="B37431" s="7" t="s">
        <v>37537</v>
      </c>
      <c r="F37431" s="7">
        <v>240</v>
      </c>
    </row>
    <row r="37432" spans="2:6" x14ac:dyDescent="0.2">
      <c r="B37432" s="7" t="s">
        <v>37538</v>
      </c>
      <c r="F37432" s="7">
        <v>252</v>
      </c>
    </row>
    <row r="37433" spans="2:6" x14ac:dyDescent="0.2">
      <c r="B37433" s="7" t="s">
        <v>37539</v>
      </c>
      <c r="F37433" s="7">
        <v>364</v>
      </c>
    </row>
    <row r="37434" spans="2:6" x14ac:dyDescent="0.2">
      <c r="B37434" s="7" t="s">
        <v>37540</v>
      </c>
      <c r="F37434" s="7">
        <v>346</v>
      </c>
    </row>
    <row r="37435" spans="2:6" x14ac:dyDescent="0.2">
      <c r="B37435" s="7" t="s">
        <v>37541</v>
      </c>
      <c r="F37435" s="7">
        <v>312</v>
      </c>
    </row>
    <row r="37436" spans="2:6" x14ac:dyDescent="0.2">
      <c r="B37436" s="7" t="s">
        <v>37542</v>
      </c>
      <c r="F37436" s="7">
        <v>264</v>
      </c>
    </row>
    <row r="37437" spans="2:6" x14ac:dyDescent="0.2">
      <c r="B37437" s="7" t="s">
        <v>37543</v>
      </c>
      <c r="F37437" s="7">
        <v>305</v>
      </c>
    </row>
    <row r="37438" spans="2:6" x14ac:dyDescent="0.2">
      <c r="B37438" s="7" t="s">
        <v>37544</v>
      </c>
      <c r="F37438" s="7">
        <v>312</v>
      </c>
    </row>
    <row r="37439" spans="2:6" x14ac:dyDescent="0.2">
      <c r="B37439" s="7" t="s">
        <v>37545</v>
      </c>
      <c r="F37439" s="7">
        <v>152</v>
      </c>
    </row>
    <row r="37440" spans="2:6" x14ac:dyDescent="0.2">
      <c r="B37440" s="7" t="s">
        <v>37546</v>
      </c>
      <c r="F37440" s="7">
        <v>366</v>
      </c>
    </row>
    <row r="37441" spans="2:6" x14ac:dyDescent="0.2">
      <c r="B37441" s="7" t="s">
        <v>37547</v>
      </c>
      <c r="F37441" s="7">
        <v>175</v>
      </c>
    </row>
    <row r="37442" spans="2:6" x14ac:dyDescent="0.2">
      <c r="B37442" s="7" t="s">
        <v>37548</v>
      </c>
      <c r="F37442" s="7">
        <v>304</v>
      </c>
    </row>
    <row r="37443" spans="2:6" x14ac:dyDescent="0.2">
      <c r="B37443" s="7" t="s">
        <v>37549</v>
      </c>
      <c r="F37443" s="7">
        <v>327</v>
      </c>
    </row>
    <row r="37444" spans="2:6" x14ac:dyDescent="0.2">
      <c r="B37444" s="7" t="s">
        <v>37550</v>
      </c>
      <c r="F37444" s="7">
        <v>358</v>
      </c>
    </row>
    <row r="37445" spans="2:6" x14ac:dyDescent="0.2">
      <c r="B37445" s="7" t="s">
        <v>37551</v>
      </c>
      <c r="F37445" s="7">
        <v>298</v>
      </c>
    </row>
    <row r="37446" spans="2:6" x14ac:dyDescent="0.2">
      <c r="B37446" s="7" t="s">
        <v>37552</v>
      </c>
      <c r="F37446" s="7">
        <v>242</v>
      </c>
    </row>
    <row r="37447" spans="2:6" x14ac:dyDescent="0.2">
      <c r="B37447" s="7" t="s">
        <v>37553</v>
      </c>
      <c r="F37447" s="7">
        <v>376</v>
      </c>
    </row>
    <row r="37448" spans="2:6" x14ac:dyDescent="0.2">
      <c r="B37448" s="7" t="s">
        <v>37554</v>
      </c>
      <c r="F37448" s="7">
        <v>348</v>
      </c>
    </row>
    <row r="37449" spans="2:6" x14ac:dyDescent="0.2">
      <c r="B37449" s="7" t="s">
        <v>37555</v>
      </c>
      <c r="F37449" s="7">
        <v>315</v>
      </c>
    </row>
    <row r="37450" spans="2:6" x14ac:dyDescent="0.2">
      <c r="B37450" s="7" t="s">
        <v>37556</v>
      </c>
      <c r="F37450" s="7">
        <v>489</v>
      </c>
    </row>
    <row r="37451" spans="2:6" x14ac:dyDescent="0.2">
      <c r="B37451" s="7" t="s">
        <v>37557</v>
      </c>
      <c r="F37451" s="7">
        <v>327</v>
      </c>
    </row>
    <row r="37452" spans="2:6" x14ac:dyDescent="0.2">
      <c r="B37452" s="7" t="s">
        <v>37558</v>
      </c>
      <c r="F37452" s="7">
        <v>330</v>
      </c>
    </row>
    <row r="37453" spans="2:6" x14ac:dyDescent="0.2">
      <c r="B37453" s="7" t="s">
        <v>37559</v>
      </c>
      <c r="F37453" s="7">
        <v>379</v>
      </c>
    </row>
    <row r="37454" spans="2:6" x14ac:dyDescent="0.2">
      <c r="B37454" s="7" t="s">
        <v>37560</v>
      </c>
      <c r="F37454" s="7">
        <v>313</v>
      </c>
    </row>
    <row r="37455" spans="2:6" x14ac:dyDescent="0.2">
      <c r="B37455" s="7" t="s">
        <v>37561</v>
      </c>
      <c r="F37455" s="7">
        <v>373</v>
      </c>
    </row>
    <row r="37456" spans="2:6" x14ac:dyDescent="0.2">
      <c r="B37456" s="7" t="s">
        <v>37562</v>
      </c>
      <c r="F37456" s="7">
        <v>275</v>
      </c>
    </row>
    <row r="37457" spans="2:6" x14ac:dyDescent="0.2">
      <c r="B37457" s="7" t="s">
        <v>37563</v>
      </c>
      <c r="F37457" s="7">
        <v>380</v>
      </c>
    </row>
    <row r="37458" spans="2:6" x14ac:dyDescent="0.2">
      <c r="B37458" s="7" t="s">
        <v>37564</v>
      </c>
      <c r="F37458" s="7">
        <v>309</v>
      </c>
    </row>
    <row r="37459" spans="2:6" x14ac:dyDescent="0.2">
      <c r="B37459" s="7" t="s">
        <v>37565</v>
      </c>
      <c r="F37459" s="7">
        <v>349</v>
      </c>
    </row>
    <row r="37460" spans="2:6" x14ac:dyDescent="0.2">
      <c r="B37460" s="7" t="s">
        <v>37566</v>
      </c>
      <c r="F37460" s="7">
        <v>443</v>
      </c>
    </row>
    <row r="37461" spans="2:6" x14ac:dyDescent="0.2">
      <c r="B37461" s="7" t="s">
        <v>37567</v>
      </c>
      <c r="F37461" s="7">
        <v>326</v>
      </c>
    </row>
    <row r="37462" spans="2:6" x14ac:dyDescent="0.2">
      <c r="B37462" s="7" t="s">
        <v>37568</v>
      </c>
      <c r="F37462" s="7">
        <v>391</v>
      </c>
    </row>
    <row r="37463" spans="2:6" x14ac:dyDescent="0.2">
      <c r="B37463" s="7" t="s">
        <v>37569</v>
      </c>
      <c r="F37463" s="7">
        <v>458</v>
      </c>
    </row>
    <row r="37464" spans="2:6" x14ac:dyDescent="0.2">
      <c r="B37464" s="7" t="s">
        <v>37570</v>
      </c>
      <c r="F37464" s="7">
        <v>260</v>
      </c>
    </row>
    <row r="37465" spans="2:6" x14ac:dyDescent="0.2">
      <c r="B37465" s="7" t="s">
        <v>37571</v>
      </c>
      <c r="F37465" s="7">
        <v>327</v>
      </c>
    </row>
    <row r="37466" spans="2:6" x14ac:dyDescent="0.2">
      <c r="B37466" s="7" t="s">
        <v>37572</v>
      </c>
      <c r="F37466" s="7">
        <v>337</v>
      </c>
    </row>
    <row r="37467" spans="2:6" x14ac:dyDescent="0.2">
      <c r="B37467" s="7" t="s">
        <v>37573</v>
      </c>
      <c r="F37467" s="7">
        <v>330</v>
      </c>
    </row>
    <row r="37468" spans="2:6" x14ac:dyDescent="0.2">
      <c r="B37468" s="7" t="s">
        <v>37574</v>
      </c>
      <c r="F37468" s="7">
        <v>370</v>
      </c>
    </row>
    <row r="37469" spans="2:6" x14ac:dyDescent="0.2">
      <c r="B37469" s="7" t="s">
        <v>37575</v>
      </c>
      <c r="F37469" s="7">
        <v>234</v>
      </c>
    </row>
    <row r="37470" spans="2:6" x14ac:dyDescent="0.2">
      <c r="B37470" s="7" t="s">
        <v>37576</v>
      </c>
      <c r="F37470" s="7">
        <v>272</v>
      </c>
    </row>
    <row r="37471" spans="2:6" x14ac:dyDescent="0.2">
      <c r="B37471" s="7" t="s">
        <v>37577</v>
      </c>
      <c r="F37471" s="7">
        <v>310</v>
      </c>
    </row>
    <row r="37472" spans="2:6" x14ac:dyDescent="0.2">
      <c r="B37472" s="7" t="s">
        <v>37578</v>
      </c>
      <c r="F37472" s="7">
        <v>358</v>
      </c>
    </row>
    <row r="37473" spans="2:6" x14ac:dyDescent="0.2">
      <c r="B37473" s="7" t="s">
        <v>37579</v>
      </c>
      <c r="F37473" s="7">
        <v>383</v>
      </c>
    </row>
    <row r="37474" spans="2:6" x14ac:dyDescent="0.2">
      <c r="B37474" s="7" t="s">
        <v>37580</v>
      </c>
      <c r="F37474" s="7">
        <v>421</v>
      </c>
    </row>
    <row r="37475" spans="2:6" x14ac:dyDescent="0.2">
      <c r="B37475" s="7" t="s">
        <v>37581</v>
      </c>
      <c r="F37475" s="7">
        <v>382</v>
      </c>
    </row>
    <row r="37476" spans="2:6" x14ac:dyDescent="0.2">
      <c r="B37476" s="7" t="s">
        <v>37582</v>
      </c>
      <c r="F37476" s="7">
        <v>276</v>
      </c>
    </row>
    <row r="37477" spans="2:6" x14ac:dyDescent="0.2">
      <c r="B37477" s="7" t="s">
        <v>37583</v>
      </c>
      <c r="F37477" s="7">
        <v>336</v>
      </c>
    </row>
    <row r="37478" spans="2:6" x14ac:dyDescent="0.2">
      <c r="B37478" s="7" t="s">
        <v>37584</v>
      </c>
      <c r="F37478" s="7">
        <v>368</v>
      </c>
    </row>
    <row r="37479" spans="2:6" x14ac:dyDescent="0.2">
      <c r="B37479" s="7" t="s">
        <v>37585</v>
      </c>
      <c r="F37479" s="7">
        <v>308</v>
      </c>
    </row>
    <row r="37480" spans="2:6" x14ac:dyDescent="0.2">
      <c r="B37480" s="7" t="s">
        <v>37586</v>
      </c>
      <c r="F37480" s="7">
        <v>268</v>
      </c>
    </row>
    <row r="37481" spans="2:6" x14ac:dyDescent="0.2">
      <c r="B37481" s="7" t="s">
        <v>37587</v>
      </c>
      <c r="F37481" s="7">
        <v>320</v>
      </c>
    </row>
    <row r="37482" spans="2:6" x14ac:dyDescent="0.2">
      <c r="B37482" s="7" t="s">
        <v>37588</v>
      </c>
      <c r="F37482" s="7">
        <v>389</v>
      </c>
    </row>
    <row r="37483" spans="2:6" x14ac:dyDescent="0.2">
      <c r="B37483" s="7" t="s">
        <v>37589</v>
      </c>
      <c r="F37483" s="7">
        <v>357</v>
      </c>
    </row>
    <row r="37484" spans="2:6" x14ac:dyDescent="0.2">
      <c r="B37484" s="7" t="s">
        <v>37590</v>
      </c>
      <c r="F37484" s="7">
        <v>347</v>
      </c>
    </row>
    <row r="37485" spans="2:6" x14ac:dyDescent="0.2">
      <c r="B37485" s="7" t="s">
        <v>37591</v>
      </c>
      <c r="F37485" s="7">
        <v>389</v>
      </c>
    </row>
    <row r="37486" spans="2:6" x14ac:dyDescent="0.2">
      <c r="B37486" s="7" t="s">
        <v>37592</v>
      </c>
      <c r="F37486" s="7">
        <v>290</v>
      </c>
    </row>
    <row r="37487" spans="2:6" x14ac:dyDescent="0.2">
      <c r="B37487" s="7" t="s">
        <v>37593</v>
      </c>
      <c r="F37487" s="7">
        <v>294</v>
      </c>
    </row>
    <row r="37488" spans="2:6" x14ac:dyDescent="0.2">
      <c r="B37488" s="7" t="s">
        <v>37594</v>
      </c>
      <c r="F37488" s="7">
        <v>303</v>
      </c>
    </row>
    <row r="37489" spans="2:6" x14ac:dyDescent="0.2">
      <c r="B37489" s="7" t="s">
        <v>37595</v>
      </c>
      <c r="F37489" s="7">
        <v>384</v>
      </c>
    </row>
    <row r="37490" spans="2:6" x14ac:dyDescent="0.2">
      <c r="B37490" s="7" t="s">
        <v>37596</v>
      </c>
      <c r="F37490" s="7">
        <v>282</v>
      </c>
    </row>
    <row r="37491" spans="2:6" x14ac:dyDescent="0.2">
      <c r="B37491" s="7" t="s">
        <v>37597</v>
      </c>
      <c r="F37491" s="7">
        <v>322</v>
      </c>
    </row>
    <row r="37492" spans="2:6" x14ac:dyDescent="0.2">
      <c r="B37492" s="7" t="s">
        <v>37598</v>
      </c>
      <c r="F37492" s="7">
        <v>307</v>
      </c>
    </row>
    <row r="37493" spans="2:6" x14ac:dyDescent="0.2">
      <c r="B37493" s="7" t="s">
        <v>37599</v>
      </c>
      <c r="F37493" s="7">
        <v>223</v>
      </c>
    </row>
    <row r="37494" spans="2:6" x14ac:dyDescent="0.2">
      <c r="B37494" s="7" t="s">
        <v>37600</v>
      </c>
      <c r="F37494" s="7">
        <v>271</v>
      </c>
    </row>
    <row r="37495" spans="2:6" x14ac:dyDescent="0.2">
      <c r="B37495" s="7" t="s">
        <v>37601</v>
      </c>
      <c r="F37495" s="7">
        <v>314</v>
      </c>
    </row>
    <row r="37496" spans="2:6" x14ac:dyDescent="0.2">
      <c r="B37496" s="7" t="s">
        <v>37602</v>
      </c>
      <c r="F37496" s="7">
        <v>375</v>
      </c>
    </row>
    <row r="37497" spans="2:6" x14ac:dyDescent="0.2">
      <c r="B37497" s="7" t="s">
        <v>37603</v>
      </c>
      <c r="F37497" s="7">
        <v>168</v>
      </c>
    </row>
    <row r="37498" spans="2:6" x14ac:dyDescent="0.2">
      <c r="B37498" s="7" t="s">
        <v>37604</v>
      </c>
      <c r="F37498" s="7">
        <v>285</v>
      </c>
    </row>
    <row r="37499" spans="2:6" x14ac:dyDescent="0.2">
      <c r="B37499" s="7" t="s">
        <v>37605</v>
      </c>
      <c r="F37499" s="7">
        <v>267</v>
      </c>
    </row>
    <row r="37500" spans="2:6" x14ac:dyDescent="0.2">
      <c r="B37500" s="7" t="s">
        <v>37606</v>
      </c>
      <c r="F37500" s="7">
        <v>349</v>
      </c>
    </row>
    <row r="37501" spans="2:6" x14ac:dyDescent="0.2">
      <c r="B37501" s="7" t="s">
        <v>37607</v>
      </c>
      <c r="F37501" s="7">
        <v>287</v>
      </c>
    </row>
    <row r="37502" spans="2:6" x14ac:dyDescent="0.2">
      <c r="B37502" s="7" t="s">
        <v>37608</v>
      </c>
      <c r="F37502" s="7">
        <v>317</v>
      </c>
    </row>
    <row r="37503" spans="2:6" x14ac:dyDescent="0.2">
      <c r="B37503" s="7" t="s">
        <v>37609</v>
      </c>
      <c r="F37503" s="7">
        <v>321</v>
      </c>
    </row>
    <row r="37504" spans="2:6" x14ac:dyDescent="0.2">
      <c r="B37504" s="7" t="s">
        <v>37610</v>
      </c>
      <c r="F37504" s="7">
        <v>379</v>
      </c>
    </row>
    <row r="37505" spans="2:6" x14ac:dyDescent="0.2">
      <c r="B37505" s="7" t="s">
        <v>37611</v>
      </c>
      <c r="F37505" s="7">
        <v>380</v>
      </c>
    </row>
    <row r="37506" spans="2:6" x14ac:dyDescent="0.2">
      <c r="B37506" s="7" t="s">
        <v>37612</v>
      </c>
      <c r="F37506" s="7">
        <v>270</v>
      </c>
    </row>
    <row r="37507" spans="2:6" x14ac:dyDescent="0.2">
      <c r="B37507" s="7" t="s">
        <v>37613</v>
      </c>
      <c r="F37507" s="7">
        <v>316</v>
      </c>
    </row>
    <row r="37508" spans="2:6" x14ac:dyDescent="0.2">
      <c r="B37508" s="7" t="s">
        <v>37614</v>
      </c>
      <c r="F37508" s="7">
        <v>394</v>
      </c>
    </row>
    <row r="37509" spans="2:6" x14ac:dyDescent="0.2">
      <c r="B37509" s="7" t="s">
        <v>37615</v>
      </c>
      <c r="F37509" s="7">
        <v>194</v>
      </c>
    </row>
    <row r="37510" spans="2:6" x14ac:dyDescent="0.2">
      <c r="B37510" s="7" t="s">
        <v>37616</v>
      </c>
      <c r="F37510" s="7">
        <v>283</v>
      </c>
    </row>
    <row r="37511" spans="2:6" x14ac:dyDescent="0.2">
      <c r="B37511" s="7" t="s">
        <v>37617</v>
      </c>
      <c r="F37511" s="7">
        <v>219</v>
      </c>
    </row>
    <row r="37512" spans="2:6" x14ac:dyDescent="0.2">
      <c r="B37512" s="7" t="s">
        <v>37618</v>
      </c>
      <c r="F37512" s="7">
        <v>194</v>
      </c>
    </row>
    <row r="37513" spans="2:6" x14ac:dyDescent="0.2">
      <c r="B37513" s="7" t="s">
        <v>37619</v>
      </c>
      <c r="F37513" s="7">
        <v>204</v>
      </c>
    </row>
    <row r="37514" spans="2:6" x14ac:dyDescent="0.2">
      <c r="B37514" s="7" t="s">
        <v>37620</v>
      </c>
      <c r="F37514" s="7">
        <v>0</v>
      </c>
    </row>
    <row r="37515" spans="2:6" x14ac:dyDescent="0.2">
      <c r="B37515" s="7" t="s">
        <v>37621</v>
      </c>
      <c r="F37515" s="7">
        <v>347</v>
      </c>
    </row>
    <row r="37516" spans="2:6" x14ac:dyDescent="0.2">
      <c r="B37516" s="7" t="s">
        <v>37622</v>
      </c>
      <c r="F37516" s="7">
        <v>321</v>
      </c>
    </row>
    <row r="37517" spans="2:6" x14ac:dyDescent="0.2">
      <c r="B37517" s="7" t="s">
        <v>37623</v>
      </c>
      <c r="F37517" s="7">
        <v>342</v>
      </c>
    </row>
    <row r="37518" spans="2:6" x14ac:dyDescent="0.2">
      <c r="B37518" s="7" t="s">
        <v>37624</v>
      </c>
      <c r="F37518" s="7">
        <v>415</v>
      </c>
    </row>
    <row r="37519" spans="2:6" x14ac:dyDescent="0.2">
      <c r="B37519" s="7" t="s">
        <v>37625</v>
      </c>
      <c r="F37519" s="7">
        <v>183</v>
      </c>
    </row>
    <row r="37520" spans="2:6" x14ac:dyDescent="0.2">
      <c r="B37520" s="7" t="s">
        <v>37626</v>
      </c>
      <c r="F37520" s="7">
        <v>176</v>
      </c>
    </row>
    <row r="37521" spans="2:6" x14ac:dyDescent="0.2">
      <c r="B37521" s="7" t="s">
        <v>37627</v>
      </c>
      <c r="F37521" s="7">
        <v>311</v>
      </c>
    </row>
    <row r="37522" spans="2:6" x14ac:dyDescent="0.2">
      <c r="B37522" s="7" t="s">
        <v>37628</v>
      </c>
      <c r="F37522" s="7">
        <v>291</v>
      </c>
    </row>
    <row r="37523" spans="2:6" x14ac:dyDescent="0.2">
      <c r="B37523" s="7" t="s">
        <v>37629</v>
      </c>
      <c r="F37523" s="7">
        <v>213</v>
      </c>
    </row>
    <row r="37524" spans="2:6" x14ac:dyDescent="0.2">
      <c r="B37524" s="7" t="s">
        <v>37630</v>
      </c>
      <c r="F37524" s="7">
        <v>397</v>
      </c>
    </row>
    <row r="37525" spans="2:6" x14ac:dyDescent="0.2">
      <c r="B37525" s="7" t="s">
        <v>37631</v>
      </c>
      <c r="F37525" s="7">
        <v>234</v>
      </c>
    </row>
    <row r="37526" spans="2:6" x14ac:dyDescent="0.2">
      <c r="B37526" s="7" t="s">
        <v>37632</v>
      </c>
      <c r="F37526" s="7">
        <v>287</v>
      </c>
    </row>
    <row r="37527" spans="2:6" x14ac:dyDescent="0.2">
      <c r="B37527" s="7" t="s">
        <v>37633</v>
      </c>
      <c r="F37527" s="7">
        <v>266</v>
      </c>
    </row>
    <row r="37528" spans="2:6" x14ac:dyDescent="0.2">
      <c r="B37528" s="7" t="s">
        <v>37634</v>
      </c>
      <c r="F37528" s="7">
        <v>136</v>
      </c>
    </row>
    <row r="37529" spans="2:6" x14ac:dyDescent="0.2">
      <c r="B37529" s="7" t="s">
        <v>37635</v>
      </c>
      <c r="F37529" s="7">
        <v>247</v>
      </c>
    </row>
    <row r="37530" spans="2:6" x14ac:dyDescent="0.2">
      <c r="B37530" s="7" t="s">
        <v>37636</v>
      </c>
      <c r="F37530" s="7">
        <v>253</v>
      </c>
    </row>
    <row r="37531" spans="2:6" x14ac:dyDescent="0.2">
      <c r="B37531" s="7" t="s">
        <v>37637</v>
      </c>
      <c r="F37531" s="7">
        <v>253</v>
      </c>
    </row>
    <row r="37532" spans="2:6" x14ac:dyDescent="0.2">
      <c r="B37532" s="7" t="s">
        <v>37638</v>
      </c>
      <c r="F37532" s="7">
        <v>277</v>
      </c>
    </row>
    <row r="37533" spans="2:6" x14ac:dyDescent="0.2">
      <c r="B37533" s="7" t="s">
        <v>37639</v>
      </c>
      <c r="F37533" s="7">
        <v>307</v>
      </c>
    </row>
    <row r="37534" spans="2:6" x14ac:dyDescent="0.2">
      <c r="B37534" s="7" t="s">
        <v>37640</v>
      </c>
      <c r="F37534" s="7">
        <v>263</v>
      </c>
    </row>
    <row r="37535" spans="2:6" x14ac:dyDescent="0.2">
      <c r="B37535" s="7" t="s">
        <v>37641</v>
      </c>
      <c r="F37535" s="7">
        <v>302</v>
      </c>
    </row>
    <row r="37536" spans="2:6" x14ac:dyDescent="0.2">
      <c r="B37536" s="7" t="s">
        <v>37642</v>
      </c>
      <c r="F37536" s="7">
        <v>238</v>
      </c>
    </row>
    <row r="37537" spans="2:6" x14ac:dyDescent="0.2">
      <c r="B37537" s="7" t="s">
        <v>37643</v>
      </c>
      <c r="F37537" s="7">
        <v>278</v>
      </c>
    </row>
    <row r="37538" spans="2:6" x14ac:dyDescent="0.2">
      <c r="B37538" s="7" t="s">
        <v>37644</v>
      </c>
      <c r="F37538" s="7">
        <v>370</v>
      </c>
    </row>
    <row r="37539" spans="2:6" x14ac:dyDescent="0.2">
      <c r="B37539" s="7" t="s">
        <v>37645</v>
      </c>
      <c r="F37539" s="7">
        <v>219</v>
      </c>
    </row>
    <row r="37540" spans="2:6" x14ac:dyDescent="0.2">
      <c r="B37540" s="7" t="s">
        <v>37646</v>
      </c>
      <c r="F37540" s="7">
        <v>333</v>
      </c>
    </row>
    <row r="37541" spans="2:6" x14ac:dyDescent="0.2">
      <c r="B37541" s="7" t="s">
        <v>37647</v>
      </c>
      <c r="F37541" s="7">
        <v>170</v>
      </c>
    </row>
    <row r="37542" spans="2:6" x14ac:dyDescent="0.2">
      <c r="B37542" s="7" t="s">
        <v>37648</v>
      </c>
      <c r="F37542" s="7">
        <v>369</v>
      </c>
    </row>
    <row r="37543" spans="2:6" x14ac:dyDescent="0.2">
      <c r="B37543" s="7" t="s">
        <v>37649</v>
      </c>
      <c r="F37543" s="7">
        <v>288</v>
      </c>
    </row>
    <row r="37544" spans="2:6" x14ac:dyDescent="0.2">
      <c r="B37544" s="7" t="s">
        <v>37650</v>
      </c>
      <c r="F37544" s="7">
        <v>265</v>
      </c>
    </row>
    <row r="37545" spans="2:6" x14ac:dyDescent="0.2">
      <c r="B37545" s="7" t="s">
        <v>37651</v>
      </c>
      <c r="F37545" s="7">
        <v>222</v>
      </c>
    </row>
    <row r="37546" spans="2:6" x14ac:dyDescent="0.2">
      <c r="B37546" s="7" t="s">
        <v>37652</v>
      </c>
      <c r="F37546" s="7">
        <v>284</v>
      </c>
    </row>
    <row r="37547" spans="2:6" x14ac:dyDescent="0.2">
      <c r="B37547" s="7" t="s">
        <v>37653</v>
      </c>
      <c r="F37547" s="7">
        <v>291</v>
      </c>
    </row>
    <row r="37548" spans="2:6" x14ac:dyDescent="0.2">
      <c r="B37548" s="7" t="s">
        <v>37654</v>
      </c>
      <c r="F37548" s="7">
        <v>325</v>
      </c>
    </row>
    <row r="37549" spans="2:6" x14ac:dyDescent="0.2">
      <c r="B37549" s="7" t="s">
        <v>37655</v>
      </c>
      <c r="F37549" s="7">
        <v>272</v>
      </c>
    </row>
    <row r="37550" spans="2:6" x14ac:dyDescent="0.2">
      <c r="B37550" s="7" t="s">
        <v>37656</v>
      </c>
      <c r="F37550" s="7">
        <v>295</v>
      </c>
    </row>
    <row r="37551" spans="2:6" x14ac:dyDescent="0.2">
      <c r="B37551" s="7" t="s">
        <v>37657</v>
      </c>
      <c r="F37551" s="7">
        <v>407</v>
      </c>
    </row>
    <row r="37552" spans="2:6" x14ac:dyDescent="0.2">
      <c r="B37552" s="7" t="s">
        <v>37658</v>
      </c>
      <c r="F37552" s="7">
        <v>318</v>
      </c>
    </row>
    <row r="37553" spans="2:6" x14ac:dyDescent="0.2">
      <c r="B37553" s="7" t="s">
        <v>37659</v>
      </c>
      <c r="F37553" s="7">
        <v>258</v>
      </c>
    </row>
    <row r="37554" spans="2:6" x14ac:dyDescent="0.2">
      <c r="B37554" s="7" t="s">
        <v>37660</v>
      </c>
      <c r="F37554" s="7">
        <v>261</v>
      </c>
    </row>
    <row r="37555" spans="2:6" x14ac:dyDescent="0.2">
      <c r="B37555" s="7" t="s">
        <v>37661</v>
      </c>
      <c r="F37555" s="7">
        <v>328</v>
      </c>
    </row>
    <row r="37556" spans="2:6" x14ac:dyDescent="0.2">
      <c r="B37556" s="7" t="s">
        <v>37662</v>
      </c>
      <c r="F37556" s="7">
        <v>287</v>
      </c>
    </row>
    <row r="37557" spans="2:6" x14ac:dyDescent="0.2">
      <c r="B37557" s="7" t="s">
        <v>37663</v>
      </c>
      <c r="F37557" s="7">
        <v>373</v>
      </c>
    </row>
    <row r="37558" spans="2:6" x14ac:dyDescent="0.2">
      <c r="B37558" s="7" t="s">
        <v>37664</v>
      </c>
      <c r="F37558" s="7">
        <v>285</v>
      </c>
    </row>
    <row r="37559" spans="2:6" x14ac:dyDescent="0.2">
      <c r="B37559" s="7" t="s">
        <v>37665</v>
      </c>
      <c r="F37559" s="7">
        <v>322</v>
      </c>
    </row>
    <row r="37560" spans="2:6" x14ac:dyDescent="0.2">
      <c r="B37560" s="7" t="s">
        <v>37666</v>
      </c>
      <c r="F37560" s="7">
        <v>270</v>
      </c>
    </row>
    <row r="37561" spans="2:6" x14ac:dyDescent="0.2">
      <c r="B37561" s="7" t="s">
        <v>37667</v>
      </c>
      <c r="F37561" s="7">
        <v>387</v>
      </c>
    </row>
    <row r="37562" spans="2:6" x14ac:dyDescent="0.2">
      <c r="B37562" s="7" t="s">
        <v>37668</v>
      </c>
      <c r="F37562" s="7">
        <v>330</v>
      </c>
    </row>
    <row r="37563" spans="2:6" x14ac:dyDescent="0.2">
      <c r="B37563" s="7" t="s">
        <v>37669</v>
      </c>
      <c r="F37563" s="7">
        <v>345</v>
      </c>
    </row>
    <row r="37564" spans="2:6" x14ac:dyDescent="0.2">
      <c r="B37564" s="7" t="s">
        <v>37670</v>
      </c>
      <c r="F37564" s="7">
        <v>213</v>
      </c>
    </row>
    <row r="37565" spans="2:6" x14ac:dyDescent="0.2">
      <c r="B37565" s="7" t="s">
        <v>37671</v>
      </c>
      <c r="F37565" s="7">
        <v>227</v>
      </c>
    </row>
    <row r="37566" spans="2:6" x14ac:dyDescent="0.2">
      <c r="B37566" s="7" t="s">
        <v>37672</v>
      </c>
      <c r="F37566" s="7">
        <v>255</v>
      </c>
    </row>
    <row r="37567" spans="2:6" x14ac:dyDescent="0.2">
      <c r="B37567" s="7" t="s">
        <v>37673</v>
      </c>
      <c r="F37567" s="7">
        <v>246</v>
      </c>
    </row>
    <row r="37568" spans="2:6" x14ac:dyDescent="0.2">
      <c r="B37568" s="7" t="s">
        <v>37674</v>
      </c>
      <c r="F37568" s="7">
        <v>287</v>
      </c>
    </row>
    <row r="37569" spans="2:6" x14ac:dyDescent="0.2">
      <c r="B37569" s="7" t="s">
        <v>37675</v>
      </c>
      <c r="F37569" s="7">
        <v>278</v>
      </c>
    </row>
    <row r="37570" spans="2:6" x14ac:dyDescent="0.2">
      <c r="B37570" s="7" t="s">
        <v>37676</v>
      </c>
      <c r="F37570" s="7">
        <v>266</v>
      </c>
    </row>
    <row r="37571" spans="2:6" x14ac:dyDescent="0.2">
      <c r="B37571" s="7" t="s">
        <v>37677</v>
      </c>
      <c r="F37571" s="7">
        <v>227</v>
      </c>
    </row>
    <row r="37572" spans="2:6" x14ac:dyDescent="0.2">
      <c r="B37572" s="7" t="s">
        <v>37678</v>
      </c>
      <c r="F37572" s="7">
        <v>282</v>
      </c>
    </row>
    <row r="37573" spans="2:6" x14ac:dyDescent="0.2">
      <c r="B37573" s="7" t="s">
        <v>37679</v>
      </c>
      <c r="F37573" s="7">
        <v>345</v>
      </c>
    </row>
    <row r="37574" spans="2:6" x14ac:dyDescent="0.2">
      <c r="B37574" s="7" t="s">
        <v>37680</v>
      </c>
      <c r="F37574" s="7">
        <v>374</v>
      </c>
    </row>
    <row r="37575" spans="2:6" x14ac:dyDescent="0.2">
      <c r="B37575" s="7" t="s">
        <v>37681</v>
      </c>
      <c r="F37575" s="7">
        <v>371</v>
      </c>
    </row>
    <row r="37576" spans="2:6" x14ac:dyDescent="0.2">
      <c r="B37576" s="7" t="s">
        <v>37682</v>
      </c>
      <c r="F37576" s="7">
        <v>241</v>
      </c>
    </row>
    <row r="37577" spans="2:6" x14ac:dyDescent="0.2">
      <c r="B37577" s="7" t="s">
        <v>37683</v>
      </c>
      <c r="F37577" s="7">
        <v>357</v>
      </c>
    </row>
    <row r="37578" spans="2:6" x14ac:dyDescent="0.2">
      <c r="B37578" s="7" t="s">
        <v>37684</v>
      </c>
      <c r="F37578" s="7">
        <v>309</v>
      </c>
    </row>
    <row r="37579" spans="2:6" x14ac:dyDescent="0.2">
      <c r="B37579" s="7" t="s">
        <v>37685</v>
      </c>
      <c r="F37579" s="7">
        <v>289</v>
      </c>
    </row>
    <row r="37580" spans="2:6" x14ac:dyDescent="0.2">
      <c r="B37580" s="7" t="s">
        <v>37686</v>
      </c>
      <c r="F37580" s="7">
        <v>205</v>
      </c>
    </row>
    <row r="37581" spans="2:6" x14ac:dyDescent="0.2">
      <c r="B37581" s="7" t="s">
        <v>37687</v>
      </c>
      <c r="F37581" s="7">
        <v>347</v>
      </c>
    </row>
    <row r="37582" spans="2:6" x14ac:dyDescent="0.2">
      <c r="B37582" s="7" t="s">
        <v>37688</v>
      </c>
      <c r="F37582" s="7">
        <v>321</v>
      </c>
    </row>
    <row r="37583" spans="2:6" x14ac:dyDescent="0.2">
      <c r="B37583" s="7" t="s">
        <v>37689</v>
      </c>
      <c r="F37583" s="7">
        <v>341</v>
      </c>
    </row>
    <row r="37584" spans="2:6" x14ac:dyDescent="0.2">
      <c r="B37584" s="7" t="s">
        <v>37690</v>
      </c>
      <c r="F37584" s="7">
        <v>239</v>
      </c>
    </row>
    <row r="37585" spans="2:6" x14ac:dyDescent="0.2">
      <c r="B37585" s="7" t="s">
        <v>37691</v>
      </c>
      <c r="F37585" s="7">
        <v>319</v>
      </c>
    </row>
    <row r="37586" spans="2:6" x14ac:dyDescent="0.2">
      <c r="B37586" s="7" t="s">
        <v>37692</v>
      </c>
      <c r="F37586" s="7">
        <v>214</v>
      </c>
    </row>
    <row r="37587" spans="2:6" x14ac:dyDescent="0.2">
      <c r="B37587" s="7" t="s">
        <v>37693</v>
      </c>
      <c r="F37587" s="7">
        <v>229</v>
      </c>
    </row>
    <row r="37588" spans="2:6" x14ac:dyDescent="0.2">
      <c r="B37588" s="7" t="s">
        <v>37694</v>
      </c>
      <c r="F37588" s="7">
        <v>221</v>
      </c>
    </row>
    <row r="37589" spans="2:6" x14ac:dyDescent="0.2">
      <c r="B37589" s="7" t="s">
        <v>37695</v>
      </c>
      <c r="F37589" s="7">
        <v>318</v>
      </c>
    </row>
    <row r="37590" spans="2:6" x14ac:dyDescent="0.2">
      <c r="B37590" s="7" t="s">
        <v>37696</v>
      </c>
      <c r="F37590" s="7">
        <v>300</v>
      </c>
    </row>
    <row r="37591" spans="2:6" x14ac:dyDescent="0.2">
      <c r="B37591" s="7" t="s">
        <v>37697</v>
      </c>
      <c r="F37591" s="7">
        <v>346</v>
      </c>
    </row>
    <row r="37592" spans="2:6" x14ac:dyDescent="0.2">
      <c r="B37592" s="7" t="s">
        <v>37698</v>
      </c>
      <c r="F37592" s="7">
        <v>266</v>
      </c>
    </row>
    <row r="37593" spans="2:6" x14ac:dyDescent="0.2">
      <c r="B37593" s="7" t="s">
        <v>37699</v>
      </c>
      <c r="F37593" s="7">
        <v>235</v>
      </c>
    </row>
    <row r="37594" spans="2:6" x14ac:dyDescent="0.2">
      <c r="B37594" s="7" t="s">
        <v>37700</v>
      </c>
      <c r="F37594" s="7">
        <v>279</v>
      </c>
    </row>
    <row r="37595" spans="2:6" x14ac:dyDescent="0.2">
      <c r="B37595" s="7" t="s">
        <v>37701</v>
      </c>
      <c r="F37595" s="7">
        <v>279</v>
      </c>
    </row>
    <row r="37596" spans="2:6" x14ac:dyDescent="0.2">
      <c r="B37596" s="7" t="s">
        <v>37702</v>
      </c>
      <c r="F37596" s="7">
        <v>313</v>
      </c>
    </row>
    <row r="37597" spans="2:6" x14ac:dyDescent="0.2">
      <c r="B37597" s="7" t="s">
        <v>37703</v>
      </c>
      <c r="F37597" s="7">
        <v>117</v>
      </c>
    </row>
    <row r="37598" spans="2:6" x14ac:dyDescent="0.2">
      <c r="B37598" s="7" t="s">
        <v>37704</v>
      </c>
      <c r="F37598" s="7">
        <v>250</v>
      </c>
    </row>
    <row r="37599" spans="2:6" x14ac:dyDescent="0.2">
      <c r="B37599" s="7" t="s">
        <v>37705</v>
      </c>
      <c r="F37599" s="7">
        <v>270</v>
      </c>
    </row>
    <row r="37600" spans="2:6" x14ac:dyDescent="0.2">
      <c r="B37600" s="7" t="s">
        <v>37706</v>
      </c>
      <c r="F37600" s="7">
        <v>337</v>
      </c>
    </row>
    <row r="37601" spans="2:6" x14ac:dyDescent="0.2">
      <c r="B37601" s="7" t="s">
        <v>37707</v>
      </c>
      <c r="F37601" s="7">
        <v>307</v>
      </c>
    </row>
    <row r="37602" spans="2:6" x14ac:dyDescent="0.2">
      <c r="B37602" s="7" t="s">
        <v>37708</v>
      </c>
      <c r="F37602" s="7">
        <v>284</v>
      </c>
    </row>
    <row r="37603" spans="2:6" x14ac:dyDescent="0.2">
      <c r="B37603" s="7" t="s">
        <v>37709</v>
      </c>
      <c r="F37603" s="7">
        <v>253</v>
      </c>
    </row>
    <row r="37604" spans="2:6" x14ac:dyDescent="0.2">
      <c r="B37604" s="7" t="s">
        <v>37710</v>
      </c>
      <c r="F37604" s="7">
        <v>269</v>
      </c>
    </row>
    <row r="37605" spans="2:6" x14ac:dyDescent="0.2">
      <c r="B37605" s="7" t="s">
        <v>37711</v>
      </c>
      <c r="F37605" s="7">
        <v>277</v>
      </c>
    </row>
    <row r="37606" spans="2:6" x14ac:dyDescent="0.2">
      <c r="B37606" s="7" t="s">
        <v>37712</v>
      </c>
      <c r="F37606" s="7">
        <v>217</v>
      </c>
    </row>
    <row r="37607" spans="2:6" x14ac:dyDescent="0.2">
      <c r="B37607" s="7" t="s">
        <v>37713</v>
      </c>
      <c r="F37607" s="7">
        <v>240</v>
      </c>
    </row>
    <row r="37608" spans="2:6" x14ac:dyDescent="0.2">
      <c r="B37608" s="7" t="s">
        <v>37714</v>
      </c>
      <c r="F37608" s="7">
        <v>282</v>
      </c>
    </row>
    <row r="37609" spans="2:6" x14ac:dyDescent="0.2">
      <c r="B37609" s="7" t="s">
        <v>37715</v>
      </c>
      <c r="F37609" s="7">
        <v>130</v>
      </c>
    </row>
    <row r="37610" spans="2:6" x14ac:dyDescent="0.2">
      <c r="B37610" s="7" t="s">
        <v>37716</v>
      </c>
      <c r="F37610" s="7">
        <v>235</v>
      </c>
    </row>
    <row r="37611" spans="2:6" x14ac:dyDescent="0.2">
      <c r="B37611" s="7" t="s">
        <v>37717</v>
      </c>
      <c r="F37611" s="7">
        <v>124</v>
      </c>
    </row>
    <row r="37612" spans="2:6" x14ac:dyDescent="0.2">
      <c r="B37612" s="7" t="s">
        <v>37718</v>
      </c>
      <c r="F37612" s="7">
        <v>139</v>
      </c>
    </row>
    <row r="37613" spans="2:6" x14ac:dyDescent="0.2">
      <c r="B37613" s="7" t="s">
        <v>37719</v>
      </c>
      <c r="F37613" s="7">
        <v>192</v>
      </c>
    </row>
    <row r="37614" spans="2:6" x14ac:dyDescent="0.2">
      <c r="B37614" s="7" t="s">
        <v>37720</v>
      </c>
      <c r="F37614" s="7">
        <v>0</v>
      </c>
    </row>
    <row r="37615" spans="2:6" x14ac:dyDescent="0.2">
      <c r="B37615" s="7" t="s">
        <v>37721</v>
      </c>
      <c r="F37615" s="7">
        <v>247</v>
      </c>
    </row>
    <row r="37616" spans="2:6" x14ac:dyDescent="0.2">
      <c r="B37616" s="7" t="s">
        <v>37722</v>
      </c>
      <c r="F37616" s="7">
        <v>198</v>
      </c>
    </row>
    <row r="37617" spans="2:6" x14ac:dyDescent="0.2">
      <c r="B37617" s="7" t="s">
        <v>37723</v>
      </c>
      <c r="F37617" s="7">
        <v>247</v>
      </c>
    </row>
    <row r="37618" spans="2:6" x14ac:dyDescent="0.2">
      <c r="B37618" s="7" t="s">
        <v>37724</v>
      </c>
      <c r="F37618" s="7">
        <v>295</v>
      </c>
    </row>
    <row r="37619" spans="2:6" x14ac:dyDescent="0.2">
      <c r="B37619" s="7" t="s">
        <v>37725</v>
      </c>
      <c r="F37619" s="7">
        <v>115</v>
      </c>
    </row>
    <row r="37620" spans="2:6" x14ac:dyDescent="0.2">
      <c r="B37620" s="7" t="s">
        <v>37726</v>
      </c>
      <c r="F37620" s="7">
        <v>137</v>
      </c>
    </row>
    <row r="37621" spans="2:6" x14ac:dyDescent="0.2">
      <c r="B37621" s="7" t="s">
        <v>37727</v>
      </c>
      <c r="F37621" s="7">
        <v>231</v>
      </c>
    </row>
    <row r="37622" spans="2:6" x14ac:dyDescent="0.2">
      <c r="B37622" s="7" t="s">
        <v>37728</v>
      </c>
      <c r="F37622" s="7">
        <v>219</v>
      </c>
    </row>
    <row r="37623" spans="2:6" x14ac:dyDescent="0.2">
      <c r="B37623" s="7" t="s">
        <v>37729</v>
      </c>
      <c r="F37623" s="7">
        <v>213</v>
      </c>
    </row>
    <row r="37624" spans="2:6" x14ac:dyDescent="0.2">
      <c r="B37624" s="7" t="s">
        <v>37730</v>
      </c>
      <c r="F37624" s="7">
        <v>232</v>
      </c>
    </row>
    <row r="37625" spans="2:6" x14ac:dyDescent="0.2">
      <c r="B37625" s="7" t="s">
        <v>37731</v>
      </c>
      <c r="F37625" s="7">
        <v>205</v>
      </c>
    </row>
    <row r="37626" spans="2:6" x14ac:dyDescent="0.2">
      <c r="B37626" s="7" t="s">
        <v>37732</v>
      </c>
      <c r="F37626" s="7">
        <v>199</v>
      </c>
    </row>
    <row r="37627" spans="2:6" x14ac:dyDescent="0.2">
      <c r="B37627" s="7" t="s">
        <v>37733</v>
      </c>
      <c r="F37627" s="7">
        <v>229</v>
      </c>
    </row>
    <row r="37628" spans="2:6" x14ac:dyDescent="0.2">
      <c r="B37628" s="7" t="s">
        <v>37734</v>
      </c>
      <c r="F37628" s="7">
        <v>128</v>
      </c>
    </row>
    <row r="37629" spans="2:6" x14ac:dyDescent="0.2">
      <c r="B37629" s="7" t="s">
        <v>37735</v>
      </c>
      <c r="F37629" s="7">
        <v>140</v>
      </c>
    </row>
    <row r="37630" spans="2:6" x14ac:dyDescent="0.2">
      <c r="B37630" s="7" t="s">
        <v>37736</v>
      </c>
      <c r="F37630" s="7">
        <v>166</v>
      </c>
    </row>
    <row r="37631" spans="2:6" x14ac:dyDescent="0.2">
      <c r="B37631" s="7" t="s">
        <v>37737</v>
      </c>
      <c r="F37631" s="7">
        <v>186</v>
      </c>
    </row>
    <row r="37632" spans="2:6" x14ac:dyDescent="0.2">
      <c r="B37632" s="7" t="s">
        <v>37738</v>
      </c>
      <c r="F37632" s="7">
        <v>181</v>
      </c>
    </row>
    <row r="37633" spans="2:6" x14ac:dyDescent="0.2">
      <c r="B37633" s="7" t="s">
        <v>37739</v>
      </c>
      <c r="F37633" s="7">
        <v>214</v>
      </c>
    </row>
    <row r="37634" spans="2:6" x14ac:dyDescent="0.2">
      <c r="B37634" s="7" t="s">
        <v>37740</v>
      </c>
      <c r="F37634" s="7">
        <v>199</v>
      </c>
    </row>
    <row r="37635" spans="2:6" x14ac:dyDescent="0.2">
      <c r="B37635" s="7" t="s">
        <v>37741</v>
      </c>
      <c r="F37635" s="7">
        <v>175</v>
      </c>
    </row>
    <row r="37636" spans="2:6" x14ac:dyDescent="0.2">
      <c r="B37636" s="7" t="s">
        <v>37742</v>
      </c>
      <c r="F37636" s="7">
        <v>196</v>
      </c>
    </row>
    <row r="37637" spans="2:6" x14ac:dyDescent="0.2">
      <c r="B37637" s="7" t="s">
        <v>37743</v>
      </c>
      <c r="F37637" s="7">
        <v>234</v>
      </c>
    </row>
    <row r="37638" spans="2:6" x14ac:dyDescent="0.2">
      <c r="B37638" s="7" t="s">
        <v>37744</v>
      </c>
      <c r="F37638" s="7">
        <v>238</v>
      </c>
    </row>
    <row r="37639" spans="2:6" x14ac:dyDescent="0.2">
      <c r="B37639" s="7" t="s">
        <v>37745</v>
      </c>
      <c r="F37639" s="7">
        <v>83</v>
      </c>
    </row>
    <row r="37640" spans="2:6" x14ac:dyDescent="0.2">
      <c r="B37640" s="7" t="s">
        <v>37746</v>
      </c>
      <c r="F37640" s="7">
        <v>217</v>
      </c>
    </row>
    <row r="37641" spans="2:6" x14ac:dyDescent="0.2">
      <c r="B37641" s="7" t="s">
        <v>37747</v>
      </c>
      <c r="F37641" s="7">
        <v>126</v>
      </c>
    </row>
    <row r="37642" spans="2:6" x14ac:dyDescent="0.2">
      <c r="B37642" s="7" t="s">
        <v>37748</v>
      </c>
      <c r="F37642" s="7">
        <v>214</v>
      </c>
    </row>
    <row r="37643" spans="2:6" x14ac:dyDescent="0.2">
      <c r="B37643" s="7" t="s">
        <v>37749</v>
      </c>
      <c r="F37643" s="7">
        <v>259</v>
      </c>
    </row>
    <row r="37644" spans="2:6" x14ac:dyDescent="0.2">
      <c r="B37644" s="7" t="s">
        <v>37750</v>
      </c>
      <c r="F37644" s="7">
        <v>249</v>
      </c>
    </row>
    <row r="37645" spans="2:6" x14ac:dyDescent="0.2">
      <c r="B37645" s="7" t="s">
        <v>37751</v>
      </c>
      <c r="F37645" s="7">
        <v>192</v>
      </c>
    </row>
    <row r="37646" spans="2:6" x14ac:dyDescent="0.2">
      <c r="B37646" s="7" t="s">
        <v>37752</v>
      </c>
      <c r="F37646" s="7">
        <v>214</v>
      </c>
    </row>
    <row r="37647" spans="2:6" x14ac:dyDescent="0.2">
      <c r="B37647" s="7" t="s">
        <v>37753</v>
      </c>
      <c r="F37647" s="7">
        <v>183</v>
      </c>
    </row>
    <row r="37648" spans="2:6" x14ac:dyDescent="0.2">
      <c r="B37648" s="7" t="s">
        <v>37754</v>
      </c>
      <c r="F37648" s="7">
        <v>176</v>
      </c>
    </row>
    <row r="37649" spans="2:6" x14ac:dyDescent="0.2">
      <c r="B37649" s="7" t="s">
        <v>37755</v>
      </c>
      <c r="F37649" s="7">
        <v>238</v>
      </c>
    </row>
    <row r="37650" spans="2:6" x14ac:dyDescent="0.2">
      <c r="B37650" s="7" t="s">
        <v>37756</v>
      </c>
      <c r="F37650" s="7">
        <v>242</v>
      </c>
    </row>
    <row r="37651" spans="2:6" x14ac:dyDescent="0.2">
      <c r="B37651" s="7" t="s">
        <v>37757</v>
      </c>
      <c r="F37651" s="7">
        <v>237</v>
      </c>
    </row>
    <row r="37652" spans="2:6" x14ac:dyDescent="0.2">
      <c r="B37652" s="7" t="s">
        <v>37758</v>
      </c>
      <c r="F37652" s="7">
        <v>232</v>
      </c>
    </row>
    <row r="37653" spans="2:6" x14ac:dyDescent="0.2">
      <c r="B37653" s="7" t="s">
        <v>37759</v>
      </c>
      <c r="F37653" s="7">
        <v>238</v>
      </c>
    </row>
    <row r="37654" spans="2:6" x14ac:dyDescent="0.2">
      <c r="B37654" s="7" t="s">
        <v>37760</v>
      </c>
      <c r="F37654" s="7">
        <v>252</v>
      </c>
    </row>
    <row r="37655" spans="2:6" x14ac:dyDescent="0.2">
      <c r="B37655" s="7" t="s">
        <v>37761</v>
      </c>
      <c r="F37655" s="7">
        <v>222</v>
      </c>
    </row>
    <row r="37656" spans="2:6" x14ac:dyDescent="0.2">
      <c r="B37656" s="7" t="s">
        <v>37762</v>
      </c>
      <c r="F37656" s="7">
        <v>258</v>
      </c>
    </row>
    <row r="37657" spans="2:6" x14ac:dyDescent="0.2">
      <c r="B37657" s="7" t="s">
        <v>37763</v>
      </c>
      <c r="F37657" s="7">
        <v>255</v>
      </c>
    </row>
    <row r="37658" spans="2:6" x14ac:dyDescent="0.2">
      <c r="B37658" s="7" t="s">
        <v>37764</v>
      </c>
      <c r="F37658" s="7">
        <v>185</v>
      </c>
    </row>
    <row r="37659" spans="2:6" x14ac:dyDescent="0.2">
      <c r="B37659" s="7" t="s">
        <v>37765</v>
      </c>
      <c r="F37659" s="7">
        <v>244</v>
      </c>
    </row>
    <row r="37660" spans="2:6" x14ac:dyDescent="0.2">
      <c r="B37660" s="7" t="s">
        <v>37766</v>
      </c>
      <c r="F37660" s="7">
        <v>175</v>
      </c>
    </row>
    <row r="37661" spans="2:6" x14ac:dyDescent="0.2">
      <c r="B37661" s="7" t="s">
        <v>37767</v>
      </c>
      <c r="F37661" s="7">
        <v>270</v>
      </c>
    </row>
    <row r="37662" spans="2:6" x14ac:dyDescent="0.2">
      <c r="B37662" s="7" t="s">
        <v>37768</v>
      </c>
      <c r="F37662" s="7">
        <v>208</v>
      </c>
    </row>
    <row r="37663" spans="2:6" x14ac:dyDescent="0.2">
      <c r="B37663" s="7" t="s">
        <v>37769</v>
      </c>
      <c r="F37663" s="7">
        <v>259</v>
      </c>
    </row>
    <row r="37664" spans="2:6" x14ac:dyDescent="0.2">
      <c r="B37664" s="7" t="s">
        <v>37770</v>
      </c>
      <c r="F37664" s="7">
        <v>199</v>
      </c>
    </row>
    <row r="37665" spans="2:6" x14ac:dyDescent="0.2">
      <c r="B37665" s="7" t="s">
        <v>37771</v>
      </c>
      <c r="F37665" s="7">
        <v>202</v>
      </c>
    </row>
    <row r="37666" spans="2:6" x14ac:dyDescent="0.2">
      <c r="B37666" s="7" t="s">
        <v>37772</v>
      </c>
      <c r="F37666" s="7">
        <v>229</v>
      </c>
    </row>
    <row r="37667" spans="2:6" x14ac:dyDescent="0.2">
      <c r="B37667" s="7" t="s">
        <v>37773</v>
      </c>
      <c r="F37667" s="7">
        <v>218</v>
      </c>
    </row>
    <row r="37668" spans="2:6" x14ac:dyDescent="0.2">
      <c r="B37668" s="7" t="s">
        <v>37774</v>
      </c>
      <c r="F37668" s="7">
        <v>262</v>
      </c>
    </row>
    <row r="37669" spans="2:6" x14ac:dyDescent="0.2">
      <c r="B37669" s="7" t="s">
        <v>37775</v>
      </c>
      <c r="F37669" s="7">
        <v>228</v>
      </c>
    </row>
    <row r="37670" spans="2:6" x14ac:dyDescent="0.2">
      <c r="B37670" s="7" t="s">
        <v>37776</v>
      </c>
      <c r="F37670" s="7">
        <v>209</v>
      </c>
    </row>
    <row r="37671" spans="2:6" x14ac:dyDescent="0.2">
      <c r="B37671" s="7" t="s">
        <v>37777</v>
      </c>
      <c r="F37671" s="7">
        <v>215</v>
      </c>
    </row>
    <row r="37672" spans="2:6" x14ac:dyDescent="0.2">
      <c r="B37672" s="7" t="s">
        <v>37778</v>
      </c>
      <c r="F37672" s="7">
        <v>206</v>
      </c>
    </row>
    <row r="37673" spans="2:6" x14ac:dyDescent="0.2">
      <c r="B37673" s="7" t="s">
        <v>37779</v>
      </c>
      <c r="F37673" s="7">
        <v>276</v>
      </c>
    </row>
    <row r="37674" spans="2:6" x14ac:dyDescent="0.2">
      <c r="B37674" s="7" t="s">
        <v>37780</v>
      </c>
      <c r="F37674" s="7">
        <v>254</v>
      </c>
    </row>
    <row r="37675" spans="2:6" x14ac:dyDescent="0.2">
      <c r="B37675" s="7" t="s">
        <v>37781</v>
      </c>
      <c r="F37675" s="7">
        <v>198</v>
      </c>
    </row>
    <row r="37676" spans="2:6" x14ac:dyDescent="0.2">
      <c r="B37676" s="7" t="s">
        <v>37782</v>
      </c>
      <c r="F37676" s="7">
        <v>178</v>
      </c>
    </row>
    <row r="37677" spans="2:6" x14ac:dyDescent="0.2">
      <c r="B37677" s="7" t="s">
        <v>37783</v>
      </c>
      <c r="F37677" s="7">
        <v>227</v>
      </c>
    </row>
    <row r="37678" spans="2:6" x14ac:dyDescent="0.2">
      <c r="B37678" s="7" t="s">
        <v>37784</v>
      </c>
      <c r="F37678" s="7">
        <v>195</v>
      </c>
    </row>
    <row r="37679" spans="2:6" x14ac:dyDescent="0.2">
      <c r="B37679" s="7" t="s">
        <v>37785</v>
      </c>
      <c r="F37679" s="7">
        <v>196</v>
      </c>
    </row>
    <row r="37680" spans="2:6" x14ac:dyDescent="0.2">
      <c r="B37680" s="7" t="s">
        <v>37786</v>
      </c>
      <c r="F37680" s="7">
        <v>176</v>
      </c>
    </row>
    <row r="37681" spans="2:6" x14ac:dyDescent="0.2">
      <c r="B37681" s="7" t="s">
        <v>37787</v>
      </c>
      <c r="F37681" s="7">
        <v>197</v>
      </c>
    </row>
    <row r="37682" spans="2:6" x14ac:dyDescent="0.2">
      <c r="B37682" s="7" t="s">
        <v>37788</v>
      </c>
      <c r="F37682" s="7">
        <v>196</v>
      </c>
    </row>
    <row r="37683" spans="2:6" x14ac:dyDescent="0.2">
      <c r="B37683" s="7" t="s">
        <v>37789</v>
      </c>
      <c r="F37683" s="7">
        <v>224</v>
      </c>
    </row>
    <row r="37684" spans="2:6" x14ac:dyDescent="0.2">
      <c r="B37684" s="7" t="s">
        <v>37790</v>
      </c>
      <c r="F37684" s="7">
        <v>181</v>
      </c>
    </row>
    <row r="37685" spans="2:6" x14ac:dyDescent="0.2">
      <c r="B37685" s="7" t="s">
        <v>37791</v>
      </c>
      <c r="F37685" s="7">
        <v>178</v>
      </c>
    </row>
    <row r="37686" spans="2:6" x14ac:dyDescent="0.2">
      <c r="B37686" s="7" t="s">
        <v>37792</v>
      </c>
      <c r="F37686" s="7">
        <v>151</v>
      </c>
    </row>
    <row r="37687" spans="2:6" x14ac:dyDescent="0.2">
      <c r="B37687" s="7" t="s">
        <v>37793</v>
      </c>
      <c r="F37687" s="7">
        <v>198</v>
      </c>
    </row>
    <row r="37688" spans="2:6" x14ac:dyDescent="0.2">
      <c r="B37688" s="7" t="s">
        <v>37794</v>
      </c>
      <c r="F37688" s="7">
        <v>180</v>
      </c>
    </row>
    <row r="37689" spans="2:6" x14ac:dyDescent="0.2">
      <c r="B37689" s="7" t="s">
        <v>37795</v>
      </c>
      <c r="F37689" s="7">
        <v>214</v>
      </c>
    </row>
    <row r="37690" spans="2:6" x14ac:dyDescent="0.2">
      <c r="B37690" s="7" t="s">
        <v>37796</v>
      </c>
      <c r="F37690" s="7">
        <v>213</v>
      </c>
    </row>
    <row r="37691" spans="2:6" x14ac:dyDescent="0.2">
      <c r="B37691" s="7" t="s">
        <v>37797</v>
      </c>
      <c r="F37691" s="7">
        <v>235</v>
      </c>
    </row>
    <row r="37692" spans="2:6" x14ac:dyDescent="0.2">
      <c r="B37692" s="7" t="s">
        <v>37798</v>
      </c>
      <c r="F37692" s="7">
        <v>230</v>
      </c>
    </row>
    <row r="37693" spans="2:6" x14ac:dyDescent="0.2">
      <c r="B37693" s="7" t="s">
        <v>37799</v>
      </c>
      <c r="F37693" s="7">
        <v>188</v>
      </c>
    </row>
    <row r="37694" spans="2:6" x14ac:dyDescent="0.2">
      <c r="B37694" s="7" t="s">
        <v>37800</v>
      </c>
      <c r="F37694" s="7">
        <v>285</v>
      </c>
    </row>
    <row r="37695" spans="2:6" x14ac:dyDescent="0.2">
      <c r="B37695" s="7" t="s">
        <v>37801</v>
      </c>
      <c r="F37695" s="7">
        <v>249</v>
      </c>
    </row>
    <row r="37696" spans="2:6" x14ac:dyDescent="0.2">
      <c r="B37696" s="7" t="s">
        <v>37802</v>
      </c>
      <c r="F37696" s="7">
        <v>184</v>
      </c>
    </row>
    <row r="37697" spans="2:6" x14ac:dyDescent="0.2">
      <c r="B37697" s="7" t="s">
        <v>37803</v>
      </c>
      <c r="F37697" s="7">
        <v>107</v>
      </c>
    </row>
    <row r="37698" spans="2:6" x14ac:dyDescent="0.2">
      <c r="B37698" s="7" t="s">
        <v>37804</v>
      </c>
      <c r="F37698" s="7">
        <v>259</v>
      </c>
    </row>
    <row r="37699" spans="2:6" x14ac:dyDescent="0.2">
      <c r="B37699" s="7" t="s">
        <v>37805</v>
      </c>
      <c r="F37699" s="7">
        <v>197</v>
      </c>
    </row>
    <row r="37700" spans="2:6" x14ac:dyDescent="0.2">
      <c r="B37700" s="7" t="s">
        <v>37806</v>
      </c>
      <c r="F37700" s="7">
        <v>253</v>
      </c>
    </row>
    <row r="37701" spans="2:6" x14ac:dyDescent="0.2">
      <c r="B37701" s="7" t="s">
        <v>37807</v>
      </c>
      <c r="F37701" s="7">
        <v>217</v>
      </c>
    </row>
    <row r="37702" spans="2:6" x14ac:dyDescent="0.2">
      <c r="B37702" s="7" t="s">
        <v>37808</v>
      </c>
      <c r="F37702" s="7">
        <v>228</v>
      </c>
    </row>
    <row r="37703" spans="2:6" x14ac:dyDescent="0.2">
      <c r="B37703" s="7" t="s">
        <v>37809</v>
      </c>
      <c r="F37703" s="7">
        <v>115</v>
      </c>
    </row>
    <row r="37704" spans="2:6" x14ac:dyDescent="0.2">
      <c r="B37704" s="7" t="s">
        <v>37810</v>
      </c>
      <c r="F37704" s="7">
        <v>408</v>
      </c>
    </row>
    <row r="37705" spans="2:6" x14ac:dyDescent="0.2">
      <c r="B37705" s="7" t="s">
        <v>37811</v>
      </c>
      <c r="F37705" s="7">
        <v>403</v>
      </c>
    </row>
    <row r="37706" spans="2:6" x14ac:dyDescent="0.2">
      <c r="B37706" s="7" t="s">
        <v>37812</v>
      </c>
      <c r="F37706" s="7">
        <v>329</v>
      </c>
    </row>
    <row r="37707" spans="2:6" x14ac:dyDescent="0.2">
      <c r="B37707" s="7" t="s">
        <v>37813</v>
      </c>
      <c r="F37707" s="7">
        <v>360</v>
      </c>
    </row>
    <row r="37708" spans="2:6" x14ac:dyDescent="0.2">
      <c r="B37708" s="7" t="s">
        <v>37814</v>
      </c>
      <c r="F37708" s="7">
        <v>417</v>
      </c>
    </row>
    <row r="37709" spans="2:6" x14ac:dyDescent="0.2">
      <c r="B37709" s="7" t="s">
        <v>37815</v>
      </c>
      <c r="F37709" s="7">
        <v>243</v>
      </c>
    </row>
    <row r="37710" spans="2:6" x14ac:dyDescent="0.2">
      <c r="B37710" s="7" t="s">
        <v>37816</v>
      </c>
      <c r="F37710" s="7">
        <v>299</v>
      </c>
    </row>
    <row r="37711" spans="2:6" x14ac:dyDescent="0.2">
      <c r="B37711" s="7" t="s">
        <v>37817</v>
      </c>
      <c r="F37711" s="7">
        <v>232</v>
      </c>
    </row>
    <row r="37712" spans="2:6" x14ac:dyDescent="0.2">
      <c r="B37712" s="7" t="s">
        <v>37818</v>
      </c>
      <c r="F37712" s="7">
        <v>202</v>
      </c>
    </row>
    <row r="37713" spans="2:6" x14ac:dyDescent="0.2">
      <c r="B37713" s="7" t="s">
        <v>37819</v>
      </c>
      <c r="F37713" s="7">
        <v>206</v>
      </c>
    </row>
    <row r="37714" spans="2:6" x14ac:dyDescent="0.2">
      <c r="B37714" s="7" t="s">
        <v>37820</v>
      </c>
      <c r="F37714" s="7">
        <v>0</v>
      </c>
    </row>
    <row r="37715" spans="2:6" x14ac:dyDescent="0.2">
      <c r="B37715" s="7" t="s">
        <v>37821</v>
      </c>
      <c r="F37715" s="7">
        <v>341</v>
      </c>
    </row>
    <row r="37716" spans="2:6" x14ac:dyDescent="0.2">
      <c r="B37716" s="7" t="s">
        <v>37822</v>
      </c>
      <c r="F37716" s="7">
        <v>294</v>
      </c>
    </row>
    <row r="37717" spans="2:6" x14ac:dyDescent="0.2">
      <c r="B37717" s="7" t="s">
        <v>37823</v>
      </c>
      <c r="F37717" s="7">
        <v>329</v>
      </c>
    </row>
    <row r="37718" spans="2:6" x14ac:dyDescent="0.2">
      <c r="B37718" s="7" t="s">
        <v>37824</v>
      </c>
      <c r="F37718" s="7">
        <v>495</v>
      </c>
    </row>
    <row r="37719" spans="2:6" x14ac:dyDescent="0.2">
      <c r="B37719" s="7" t="s">
        <v>37825</v>
      </c>
      <c r="F37719" s="7">
        <v>301</v>
      </c>
    </row>
    <row r="37720" spans="2:6" x14ac:dyDescent="0.2">
      <c r="B37720" s="7" t="s">
        <v>37826</v>
      </c>
      <c r="F37720" s="7">
        <v>193</v>
      </c>
    </row>
    <row r="37721" spans="2:6" x14ac:dyDescent="0.2">
      <c r="B37721" s="7" t="s">
        <v>37827</v>
      </c>
      <c r="F37721" s="7">
        <v>375</v>
      </c>
    </row>
    <row r="37722" spans="2:6" x14ac:dyDescent="0.2">
      <c r="B37722" s="7" t="s">
        <v>37828</v>
      </c>
      <c r="F37722" s="7">
        <v>256</v>
      </c>
    </row>
    <row r="37723" spans="2:6" x14ac:dyDescent="0.2">
      <c r="B37723" s="7" t="s">
        <v>37829</v>
      </c>
      <c r="F37723" s="7">
        <v>302</v>
      </c>
    </row>
    <row r="37724" spans="2:6" x14ac:dyDescent="0.2">
      <c r="B37724" s="7" t="s">
        <v>37830</v>
      </c>
      <c r="F37724" s="7">
        <v>379</v>
      </c>
    </row>
    <row r="37725" spans="2:6" x14ac:dyDescent="0.2">
      <c r="B37725" s="7" t="s">
        <v>37831</v>
      </c>
      <c r="F37725" s="7">
        <v>328</v>
      </c>
    </row>
    <row r="37726" spans="2:6" x14ac:dyDescent="0.2">
      <c r="B37726" s="7" t="s">
        <v>37832</v>
      </c>
      <c r="F37726" s="7">
        <v>318</v>
      </c>
    </row>
    <row r="37727" spans="2:6" x14ac:dyDescent="0.2">
      <c r="B37727" s="7" t="s">
        <v>37833</v>
      </c>
      <c r="F37727" s="7">
        <v>278</v>
      </c>
    </row>
    <row r="37728" spans="2:6" x14ac:dyDescent="0.2">
      <c r="B37728" s="7" t="s">
        <v>37834</v>
      </c>
      <c r="F37728" s="7">
        <v>203</v>
      </c>
    </row>
    <row r="37729" spans="2:6" x14ac:dyDescent="0.2">
      <c r="B37729" s="7" t="s">
        <v>37835</v>
      </c>
      <c r="F37729" s="7">
        <v>273</v>
      </c>
    </row>
    <row r="37730" spans="2:6" x14ac:dyDescent="0.2">
      <c r="B37730" s="7" t="s">
        <v>37836</v>
      </c>
      <c r="F37730" s="7">
        <v>317</v>
      </c>
    </row>
    <row r="37731" spans="2:6" x14ac:dyDescent="0.2">
      <c r="B37731" s="7" t="s">
        <v>37837</v>
      </c>
      <c r="F37731" s="7">
        <v>312</v>
      </c>
    </row>
    <row r="37732" spans="2:6" x14ac:dyDescent="0.2">
      <c r="B37732" s="7" t="s">
        <v>37838</v>
      </c>
      <c r="F37732" s="7">
        <v>273</v>
      </c>
    </row>
    <row r="37733" spans="2:6" x14ac:dyDescent="0.2">
      <c r="B37733" s="7" t="s">
        <v>37839</v>
      </c>
      <c r="F37733" s="7">
        <v>364</v>
      </c>
    </row>
    <row r="37734" spans="2:6" x14ac:dyDescent="0.2">
      <c r="B37734" s="7" t="s">
        <v>37840</v>
      </c>
      <c r="F37734" s="7">
        <v>401</v>
      </c>
    </row>
    <row r="37735" spans="2:6" x14ac:dyDescent="0.2">
      <c r="B37735" s="7" t="s">
        <v>37841</v>
      </c>
      <c r="F37735" s="7">
        <v>318</v>
      </c>
    </row>
    <row r="37736" spans="2:6" x14ac:dyDescent="0.2">
      <c r="B37736" s="7" t="s">
        <v>37842</v>
      </c>
      <c r="F37736" s="7">
        <v>301</v>
      </c>
    </row>
    <row r="37737" spans="2:6" x14ac:dyDescent="0.2">
      <c r="B37737" s="7" t="s">
        <v>37843</v>
      </c>
      <c r="F37737" s="7">
        <v>416</v>
      </c>
    </row>
    <row r="37738" spans="2:6" x14ac:dyDescent="0.2">
      <c r="B37738" s="7" t="s">
        <v>37844</v>
      </c>
      <c r="F37738" s="7">
        <v>327</v>
      </c>
    </row>
    <row r="37739" spans="2:6" x14ac:dyDescent="0.2">
      <c r="B37739" s="7" t="s">
        <v>37845</v>
      </c>
      <c r="F37739" s="7">
        <v>153</v>
      </c>
    </row>
    <row r="37740" spans="2:6" x14ac:dyDescent="0.2">
      <c r="B37740" s="7" t="s">
        <v>37846</v>
      </c>
      <c r="F37740" s="7">
        <v>375</v>
      </c>
    </row>
    <row r="37741" spans="2:6" x14ac:dyDescent="0.2">
      <c r="B37741" s="7" t="s">
        <v>37847</v>
      </c>
      <c r="F37741" s="7">
        <v>188</v>
      </c>
    </row>
    <row r="37742" spans="2:6" x14ac:dyDescent="0.2">
      <c r="B37742" s="7" t="s">
        <v>37848</v>
      </c>
      <c r="F37742" s="7">
        <v>332</v>
      </c>
    </row>
    <row r="37743" spans="2:6" x14ac:dyDescent="0.2">
      <c r="B37743" s="7" t="s">
        <v>37849</v>
      </c>
      <c r="F37743" s="7">
        <v>321</v>
      </c>
    </row>
    <row r="37744" spans="2:6" x14ac:dyDescent="0.2">
      <c r="B37744" s="7" t="s">
        <v>37850</v>
      </c>
      <c r="F37744" s="7">
        <v>363</v>
      </c>
    </row>
    <row r="37745" spans="2:6" x14ac:dyDescent="0.2">
      <c r="B37745" s="7" t="s">
        <v>37851</v>
      </c>
      <c r="F37745" s="7">
        <v>252</v>
      </c>
    </row>
    <row r="37746" spans="2:6" x14ac:dyDescent="0.2">
      <c r="B37746" s="7" t="s">
        <v>37852</v>
      </c>
      <c r="F37746" s="7">
        <v>393</v>
      </c>
    </row>
    <row r="37747" spans="2:6" x14ac:dyDescent="0.2">
      <c r="B37747" s="7" t="s">
        <v>37853</v>
      </c>
      <c r="F37747" s="7">
        <v>349</v>
      </c>
    </row>
    <row r="37748" spans="2:6" x14ac:dyDescent="0.2">
      <c r="B37748" s="7" t="s">
        <v>37854</v>
      </c>
      <c r="F37748" s="7">
        <v>316</v>
      </c>
    </row>
    <row r="37749" spans="2:6" x14ac:dyDescent="0.2">
      <c r="B37749" s="7" t="s">
        <v>37855</v>
      </c>
      <c r="F37749" s="7">
        <v>329</v>
      </c>
    </row>
    <row r="37750" spans="2:6" x14ac:dyDescent="0.2">
      <c r="B37750" s="7" t="s">
        <v>37856</v>
      </c>
      <c r="F37750" s="7">
        <v>434</v>
      </c>
    </row>
    <row r="37751" spans="2:6" x14ac:dyDescent="0.2">
      <c r="B37751" s="7" t="s">
        <v>37857</v>
      </c>
      <c r="F37751" s="7">
        <v>419</v>
      </c>
    </row>
    <row r="37752" spans="2:6" x14ac:dyDescent="0.2">
      <c r="B37752" s="7" t="s">
        <v>37858</v>
      </c>
      <c r="F37752" s="7">
        <v>367</v>
      </c>
    </row>
    <row r="37753" spans="2:6" x14ac:dyDescent="0.2">
      <c r="B37753" s="7" t="s">
        <v>37859</v>
      </c>
      <c r="F37753" s="7">
        <v>343</v>
      </c>
    </row>
    <row r="37754" spans="2:6" x14ac:dyDescent="0.2">
      <c r="B37754" s="7" t="s">
        <v>37860</v>
      </c>
      <c r="F37754" s="7">
        <v>340</v>
      </c>
    </row>
    <row r="37755" spans="2:6" x14ac:dyDescent="0.2">
      <c r="B37755" s="7" t="s">
        <v>37861</v>
      </c>
      <c r="F37755" s="7">
        <v>324</v>
      </c>
    </row>
    <row r="37756" spans="2:6" x14ac:dyDescent="0.2">
      <c r="B37756" s="7" t="s">
        <v>37862</v>
      </c>
      <c r="F37756" s="7">
        <v>261</v>
      </c>
    </row>
    <row r="37757" spans="2:6" x14ac:dyDescent="0.2">
      <c r="B37757" s="7" t="s">
        <v>37863</v>
      </c>
      <c r="F37757" s="7">
        <v>428</v>
      </c>
    </row>
    <row r="37758" spans="2:6" x14ac:dyDescent="0.2">
      <c r="B37758" s="7" t="s">
        <v>37864</v>
      </c>
      <c r="F37758" s="7">
        <v>243</v>
      </c>
    </row>
    <row r="37759" spans="2:6" x14ac:dyDescent="0.2">
      <c r="B37759" s="7" t="s">
        <v>37865</v>
      </c>
      <c r="F37759" s="7">
        <v>410</v>
      </c>
    </row>
    <row r="37760" spans="2:6" x14ac:dyDescent="0.2">
      <c r="B37760" s="7" t="s">
        <v>37866</v>
      </c>
      <c r="F37760" s="7">
        <v>340</v>
      </c>
    </row>
    <row r="37761" spans="2:6" x14ac:dyDescent="0.2">
      <c r="B37761" s="7" t="s">
        <v>37867</v>
      </c>
      <c r="F37761" s="7">
        <v>327</v>
      </c>
    </row>
    <row r="37762" spans="2:6" x14ac:dyDescent="0.2">
      <c r="B37762" s="7" t="s">
        <v>37868</v>
      </c>
      <c r="F37762" s="7">
        <v>362</v>
      </c>
    </row>
    <row r="37763" spans="2:6" x14ac:dyDescent="0.2">
      <c r="B37763" s="7" t="s">
        <v>37869</v>
      </c>
      <c r="F37763" s="7">
        <v>416</v>
      </c>
    </row>
    <row r="37764" spans="2:6" x14ac:dyDescent="0.2">
      <c r="B37764" s="7" t="s">
        <v>37870</v>
      </c>
      <c r="F37764" s="7">
        <v>267</v>
      </c>
    </row>
    <row r="37765" spans="2:6" x14ac:dyDescent="0.2">
      <c r="B37765" s="7" t="s">
        <v>37871</v>
      </c>
      <c r="F37765" s="7">
        <v>425</v>
      </c>
    </row>
    <row r="37766" spans="2:6" x14ac:dyDescent="0.2">
      <c r="B37766" s="7" t="s">
        <v>37872</v>
      </c>
      <c r="F37766" s="7">
        <v>291</v>
      </c>
    </row>
    <row r="37767" spans="2:6" x14ac:dyDescent="0.2">
      <c r="B37767" s="7" t="s">
        <v>37873</v>
      </c>
      <c r="F37767" s="7">
        <v>327</v>
      </c>
    </row>
    <row r="37768" spans="2:6" x14ac:dyDescent="0.2">
      <c r="B37768" s="7" t="s">
        <v>37874</v>
      </c>
      <c r="F37768" s="7">
        <v>396</v>
      </c>
    </row>
    <row r="37769" spans="2:6" x14ac:dyDescent="0.2">
      <c r="B37769" s="7" t="s">
        <v>37875</v>
      </c>
      <c r="F37769" s="7">
        <v>298</v>
      </c>
    </row>
    <row r="37770" spans="2:6" x14ac:dyDescent="0.2">
      <c r="B37770" s="7" t="s">
        <v>37876</v>
      </c>
      <c r="F37770" s="7">
        <v>325</v>
      </c>
    </row>
    <row r="37771" spans="2:6" x14ac:dyDescent="0.2">
      <c r="B37771" s="7" t="s">
        <v>37877</v>
      </c>
      <c r="F37771" s="7">
        <v>295</v>
      </c>
    </row>
    <row r="37772" spans="2:6" x14ac:dyDescent="0.2">
      <c r="B37772" s="7" t="s">
        <v>37878</v>
      </c>
      <c r="F37772" s="7">
        <v>427</v>
      </c>
    </row>
    <row r="37773" spans="2:6" x14ac:dyDescent="0.2">
      <c r="B37773" s="7" t="s">
        <v>37879</v>
      </c>
      <c r="F37773" s="7">
        <v>407</v>
      </c>
    </row>
    <row r="37774" spans="2:6" x14ac:dyDescent="0.2">
      <c r="B37774" s="7" t="s">
        <v>37880</v>
      </c>
      <c r="F37774" s="7">
        <v>437</v>
      </c>
    </row>
    <row r="37775" spans="2:6" x14ac:dyDescent="0.2">
      <c r="B37775" s="7" t="s">
        <v>37881</v>
      </c>
      <c r="F37775" s="7">
        <v>300</v>
      </c>
    </row>
    <row r="37776" spans="2:6" x14ac:dyDescent="0.2">
      <c r="B37776" s="7" t="s">
        <v>37882</v>
      </c>
      <c r="F37776" s="7">
        <v>295</v>
      </c>
    </row>
    <row r="37777" spans="2:6" x14ac:dyDescent="0.2">
      <c r="B37777" s="7" t="s">
        <v>37883</v>
      </c>
      <c r="F37777" s="7">
        <v>402</v>
      </c>
    </row>
    <row r="37778" spans="2:6" x14ac:dyDescent="0.2">
      <c r="B37778" s="7" t="s">
        <v>37884</v>
      </c>
      <c r="F37778" s="7">
        <v>378</v>
      </c>
    </row>
    <row r="37779" spans="2:6" x14ac:dyDescent="0.2">
      <c r="B37779" s="7" t="s">
        <v>37885</v>
      </c>
      <c r="F37779" s="7">
        <v>283</v>
      </c>
    </row>
    <row r="37780" spans="2:6" x14ac:dyDescent="0.2">
      <c r="B37780" s="7" t="s">
        <v>37886</v>
      </c>
      <c r="F37780" s="7">
        <v>351</v>
      </c>
    </row>
    <row r="37781" spans="2:6" x14ac:dyDescent="0.2">
      <c r="B37781" s="7" t="s">
        <v>37887</v>
      </c>
      <c r="F37781" s="7">
        <v>358</v>
      </c>
    </row>
    <row r="37782" spans="2:6" x14ac:dyDescent="0.2">
      <c r="B37782" s="7" t="s">
        <v>37888</v>
      </c>
      <c r="F37782" s="7">
        <v>357</v>
      </c>
    </row>
    <row r="37783" spans="2:6" x14ac:dyDescent="0.2">
      <c r="B37783" s="7" t="s">
        <v>37889</v>
      </c>
      <c r="F37783" s="7">
        <v>317</v>
      </c>
    </row>
    <row r="37784" spans="2:6" x14ac:dyDescent="0.2">
      <c r="B37784" s="7" t="s">
        <v>37890</v>
      </c>
      <c r="F37784" s="7">
        <v>347</v>
      </c>
    </row>
    <row r="37785" spans="2:6" x14ac:dyDescent="0.2">
      <c r="B37785" s="7" t="s">
        <v>37891</v>
      </c>
      <c r="F37785" s="7">
        <v>343</v>
      </c>
    </row>
    <row r="37786" spans="2:6" x14ac:dyDescent="0.2">
      <c r="B37786" s="7" t="s">
        <v>37892</v>
      </c>
      <c r="F37786" s="7">
        <v>292</v>
      </c>
    </row>
    <row r="37787" spans="2:6" x14ac:dyDescent="0.2">
      <c r="B37787" s="7" t="s">
        <v>37893</v>
      </c>
      <c r="F37787" s="7">
        <v>355</v>
      </c>
    </row>
    <row r="37788" spans="2:6" x14ac:dyDescent="0.2">
      <c r="B37788" s="7" t="s">
        <v>37894</v>
      </c>
      <c r="F37788" s="7">
        <v>383</v>
      </c>
    </row>
    <row r="37789" spans="2:6" x14ac:dyDescent="0.2">
      <c r="B37789" s="7" t="s">
        <v>37895</v>
      </c>
      <c r="F37789" s="7">
        <v>313</v>
      </c>
    </row>
    <row r="37790" spans="2:6" x14ac:dyDescent="0.2">
      <c r="B37790" s="7" t="s">
        <v>37896</v>
      </c>
      <c r="F37790" s="7">
        <v>385</v>
      </c>
    </row>
    <row r="37791" spans="2:6" x14ac:dyDescent="0.2">
      <c r="B37791" s="7" t="s">
        <v>37897</v>
      </c>
      <c r="F37791" s="7">
        <v>354</v>
      </c>
    </row>
    <row r="37792" spans="2:6" x14ac:dyDescent="0.2">
      <c r="B37792" s="7" t="s">
        <v>37898</v>
      </c>
      <c r="F37792" s="7">
        <v>328</v>
      </c>
    </row>
    <row r="37793" spans="2:6" x14ac:dyDescent="0.2">
      <c r="B37793" s="7" t="s">
        <v>37899</v>
      </c>
      <c r="F37793" s="7">
        <v>324</v>
      </c>
    </row>
    <row r="37794" spans="2:6" x14ac:dyDescent="0.2">
      <c r="B37794" s="7" t="s">
        <v>37900</v>
      </c>
      <c r="F37794" s="7">
        <v>321</v>
      </c>
    </row>
    <row r="37795" spans="2:6" x14ac:dyDescent="0.2">
      <c r="B37795" s="7" t="s">
        <v>37901</v>
      </c>
      <c r="F37795" s="7">
        <v>336</v>
      </c>
    </row>
    <row r="37796" spans="2:6" x14ac:dyDescent="0.2">
      <c r="B37796" s="7" t="s">
        <v>37902</v>
      </c>
      <c r="F37796" s="7">
        <v>339</v>
      </c>
    </row>
    <row r="37797" spans="2:6" x14ac:dyDescent="0.2">
      <c r="B37797" s="7" t="s">
        <v>37903</v>
      </c>
      <c r="F37797" s="7">
        <v>184</v>
      </c>
    </row>
    <row r="37798" spans="2:6" x14ac:dyDescent="0.2">
      <c r="B37798" s="7" t="s">
        <v>37904</v>
      </c>
      <c r="F37798" s="7">
        <v>349</v>
      </c>
    </row>
    <row r="37799" spans="2:6" x14ac:dyDescent="0.2">
      <c r="B37799" s="7" t="s">
        <v>37905</v>
      </c>
      <c r="F37799" s="7">
        <v>281</v>
      </c>
    </row>
    <row r="37800" spans="2:6" x14ac:dyDescent="0.2">
      <c r="B37800" s="7" t="s">
        <v>37906</v>
      </c>
      <c r="F37800" s="7">
        <v>411</v>
      </c>
    </row>
    <row r="37801" spans="2:6" x14ac:dyDescent="0.2">
      <c r="B37801" s="7" t="s">
        <v>37907</v>
      </c>
      <c r="F37801" s="7">
        <v>368</v>
      </c>
    </row>
    <row r="37802" spans="2:6" x14ac:dyDescent="0.2">
      <c r="B37802" s="7" t="s">
        <v>37908</v>
      </c>
      <c r="F37802" s="7">
        <v>355</v>
      </c>
    </row>
    <row r="37803" spans="2:6" x14ac:dyDescent="0.2">
      <c r="B37803" s="7" t="s">
        <v>37909</v>
      </c>
      <c r="F37803" s="7">
        <v>346</v>
      </c>
    </row>
    <row r="37804" spans="2:6" x14ac:dyDescent="0.2">
      <c r="B37804" s="7" t="s">
        <v>37910</v>
      </c>
      <c r="F37804" s="7">
        <v>311</v>
      </c>
    </row>
    <row r="37805" spans="2:6" x14ac:dyDescent="0.2">
      <c r="B37805" s="7" t="s">
        <v>37911</v>
      </c>
      <c r="F37805" s="7">
        <v>348</v>
      </c>
    </row>
    <row r="37806" spans="2:6" x14ac:dyDescent="0.2">
      <c r="B37806" s="7" t="s">
        <v>37912</v>
      </c>
      <c r="F37806" s="7">
        <v>306</v>
      </c>
    </row>
    <row r="37807" spans="2:6" x14ac:dyDescent="0.2">
      <c r="B37807" s="7" t="s">
        <v>37913</v>
      </c>
      <c r="F37807" s="7">
        <v>290</v>
      </c>
    </row>
    <row r="37808" spans="2:6" x14ac:dyDescent="0.2">
      <c r="B37808" s="7" t="s">
        <v>37914</v>
      </c>
      <c r="F37808" s="7">
        <v>386</v>
      </c>
    </row>
    <row r="37809" spans="2:6" x14ac:dyDescent="0.2">
      <c r="B37809" s="7" t="s">
        <v>37915</v>
      </c>
      <c r="F37809" s="7">
        <v>229</v>
      </c>
    </row>
    <row r="37810" spans="2:6" x14ac:dyDescent="0.2">
      <c r="B37810" s="7" t="s">
        <v>37916</v>
      </c>
      <c r="F37810" s="7">
        <v>284</v>
      </c>
    </row>
    <row r="37811" spans="2:6" x14ac:dyDescent="0.2">
      <c r="B37811" s="7" t="s">
        <v>37917</v>
      </c>
      <c r="F37811" s="7">
        <v>253</v>
      </c>
    </row>
    <row r="37812" spans="2:6" x14ac:dyDescent="0.2">
      <c r="B37812" s="7" t="s">
        <v>37918</v>
      </c>
      <c r="F37812" s="7">
        <v>269</v>
      </c>
    </row>
    <row r="37813" spans="2:6" x14ac:dyDescent="0.2">
      <c r="B37813" s="7" t="s">
        <v>37919</v>
      </c>
      <c r="F37813" s="7">
        <v>239</v>
      </c>
    </row>
    <row r="37814" spans="2:6" x14ac:dyDescent="0.2">
      <c r="B37814" s="7" t="s">
        <v>37920</v>
      </c>
      <c r="F37814" s="7">
        <v>0</v>
      </c>
    </row>
    <row r="37815" spans="2:6" x14ac:dyDescent="0.2">
      <c r="B37815" s="7" t="s">
        <v>37921</v>
      </c>
      <c r="F37815" s="7">
        <v>369</v>
      </c>
    </row>
    <row r="37816" spans="2:6" x14ac:dyDescent="0.2">
      <c r="B37816" s="7" t="s">
        <v>37922</v>
      </c>
      <c r="F37816" s="7">
        <v>364</v>
      </c>
    </row>
    <row r="37817" spans="2:6" x14ac:dyDescent="0.2">
      <c r="B37817" s="7" t="s">
        <v>37923</v>
      </c>
      <c r="F37817" s="7">
        <v>366</v>
      </c>
    </row>
    <row r="37818" spans="2:6" x14ac:dyDescent="0.2">
      <c r="B37818" s="7" t="s">
        <v>37924</v>
      </c>
      <c r="F37818" s="7">
        <v>375</v>
      </c>
    </row>
    <row r="37819" spans="2:6" x14ac:dyDescent="0.2">
      <c r="B37819" s="7" t="s">
        <v>37925</v>
      </c>
      <c r="F37819" s="7">
        <v>220</v>
      </c>
    </row>
    <row r="37820" spans="2:6" x14ac:dyDescent="0.2">
      <c r="B37820" s="7" t="s">
        <v>37926</v>
      </c>
      <c r="F37820" s="7">
        <v>157</v>
      </c>
    </row>
    <row r="37821" spans="2:6" x14ac:dyDescent="0.2">
      <c r="B37821" s="7" t="s">
        <v>37927</v>
      </c>
      <c r="F37821" s="7">
        <v>369</v>
      </c>
    </row>
    <row r="37822" spans="2:6" x14ac:dyDescent="0.2">
      <c r="B37822" s="7" t="s">
        <v>37928</v>
      </c>
      <c r="F37822" s="7">
        <v>302</v>
      </c>
    </row>
    <row r="37823" spans="2:6" x14ac:dyDescent="0.2">
      <c r="B37823" s="7" t="s">
        <v>37929</v>
      </c>
      <c r="F37823" s="7">
        <v>280</v>
      </c>
    </row>
    <row r="37824" spans="2:6" x14ac:dyDescent="0.2">
      <c r="B37824" s="7" t="s">
        <v>37930</v>
      </c>
      <c r="F37824" s="7">
        <v>330</v>
      </c>
    </row>
    <row r="37825" spans="2:6" x14ac:dyDescent="0.2">
      <c r="B37825" s="7" t="s">
        <v>37931</v>
      </c>
      <c r="F37825" s="7">
        <v>279</v>
      </c>
    </row>
    <row r="37826" spans="2:6" x14ac:dyDescent="0.2">
      <c r="B37826" s="7" t="s">
        <v>37932</v>
      </c>
      <c r="F37826" s="7">
        <v>288</v>
      </c>
    </row>
    <row r="37827" spans="2:6" x14ac:dyDescent="0.2">
      <c r="B37827" s="7" t="s">
        <v>37933</v>
      </c>
      <c r="F37827" s="7">
        <v>294</v>
      </c>
    </row>
    <row r="37828" spans="2:6" x14ac:dyDescent="0.2">
      <c r="B37828" s="7" t="s">
        <v>37934</v>
      </c>
      <c r="F37828" s="7">
        <v>229</v>
      </c>
    </row>
    <row r="37829" spans="2:6" x14ac:dyDescent="0.2">
      <c r="B37829" s="7" t="s">
        <v>37935</v>
      </c>
      <c r="F37829" s="7">
        <v>168</v>
      </c>
    </row>
    <row r="37830" spans="2:6" x14ac:dyDescent="0.2">
      <c r="B37830" s="7" t="s">
        <v>37936</v>
      </c>
      <c r="F37830" s="7">
        <v>339</v>
      </c>
    </row>
    <row r="37831" spans="2:6" x14ac:dyDescent="0.2">
      <c r="B37831" s="7" t="s">
        <v>37937</v>
      </c>
      <c r="F37831" s="7">
        <v>293</v>
      </c>
    </row>
    <row r="37832" spans="2:6" x14ac:dyDescent="0.2">
      <c r="B37832" s="7" t="s">
        <v>37938</v>
      </c>
      <c r="F37832" s="7">
        <v>224</v>
      </c>
    </row>
    <row r="37833" spans="2:6" x14ac:dyDescent="0.2">
      <c r="B37833" s="7" t="s">
        <v>37939</v>
      </c>
      <c r="F37833" s="7">
        <v>357</v>
      </c>
    </row>
    <row r="37834" spans="2:6" x14ac:dyDescent="0.2">
      <c r="B37834" s="7" t="s">
        <v>37940</v>
      </c>
      <c r="F37834" s="7">
        <v>324</v>
      </c>
    </row>
    <row r="37835" spans="2:6" x14ac:dyDescent="0.2">
      <c r="B37835" s="7" t="s">
        <v>37941</v>
      </c>
      <c r="F37835" s="7">
        <v>294</v>
      </c>
    </row>
    <row r="37836" spans="2:6" x14ac:dyDescent="0.2">
      <c r="B37836" s="7" t="s">
        <v>37942</v>
      </c>
      <c r="F37836" s="7">
        <v>310</v>
      </c>
    </row>
    <row r="37837" spans="2:6" x14ac:dyDescent="0.2">
      <c r="B37837" s="7" t="s">
        <v>37943</v>
      </c>
      <c r="F37837" s="7">
        <v>389</v>
      </c>
    </row>
    <row r="37838" spans="2:6" x14ac:dyDescent="0.2">
      <c r="B37838" s="7" t="s">
        <v>37944</v>
      </c>
      <c r="F37838" s="7">
        <v>314</v>
      </c>
    </row>
    <row r="37839" spans="2:6" x14ac:dyDescent="0.2">
      <c r="B37839" s="7" t="s">
        <v>37945</v>
      </c>
      <c r="F37839" s="7">
        <v>104</v>
      </c>
    </row>
    <row r="37840" spans="2:6" x14ac:dyDescent="0.2">
      <c r="B37840" s="7" t="s">
        <v>37946</v>
      </c>
      <c r="F37840" s="7">
        <v>411</v>
      </c>
    </row>
    <row r="37841" spans="2:6" x14ac:dyDescent="0.2">
      <c r="B37841" s="7" t="s">
        <v>37947</v>
      </c>
      <c r="F37841" s="7">
        <v>186</v>
      </c>
    </row>
    <row r="37842" spans="2:6" x14ac:dyDescent="0.2">
      <c r="B37842" s="7" t="s">
        <v>37948</v>
      </c>
      <c r="F37842" s="7">
        <v>354</v>
      </c>
    </row>
    <row r="37843" spans="2:6" x14ac:dyDescent="0.2">
      <c r="B37843" s="7" t="s">
        <v>37949</v>
      </c>
      <c r="F37843" s="7">
        <v>262</v>
      </c>
    </row>
    <row r="37844" spans="2:6" x14ac:dyDescent="0.2">
      <c r="B37844" s="7" t="s">
        <v>37950</v>
      </c>
      <c r="F37844" s="7">
        <v>349</v>
      </c>
    </row>
    <row r="37845" spans="2:6" x14ac:dyDescent="0.2">
      <c r="B37845" s="7" t="s">
        <v>37951</v>
      </c>
      <c r="F37845" s="7">
        <v>387</v>
      </c>
    </row>
    <row r="37846" spans="2:6" x14ac:dyDescent="0.2">
      <c r="B37846" s="7" t="s">
        <v>37952</v>
      </c>
      <c r="F37846" s="7">
        <v>269</v>
      </c>
    </row>
    <row r="37847" spans="2:6" x14ac:dyDescent="0.2">
      <c r="B37847" s="7" t="s">
        <v>37953</v>
      </c>
      <c r="F37847" s="7">
        <v>387</v>
      </c>
    </row>
    <row r="37848" spans="2:6" x14ac:dyDescent="0.2">
      <c r="B37848" s="7" t="s">
        <v>37954</v>
      </c>
      <c r="F37848" s="7">
        <v>287</v>
      </c>
    </row>
    <row r="37849" spans="2:6" x14ac:dyDescent="0.2">
      <c r="B37849" s="7" t="s">
        <v>37955</v>
      </c>
      <c r="F37849" s="7">
        <v>370</v>
      </c>
    </row>
    <row r="37850" spans="2:6" x14ac:dyDescent="0.2">
      <c r="B37850" s="7" t="s">
        <v>37956</v>
      </c>
      <c r="F37850" s="7">
        <v>380</v>
      </c>
    </row>
    <row r="37851" spans="2:6" x14ac:dyDescent="0.2">
      <c r="B37851" s="7" t="s">
        <v>37957</v>
      </c>
      <c r="F37851" s="7">
        <v>410</v>
      </c>
    </row>
    <row r="37852" spans="2:6" x14ac:dyDescent="0.2">
      <c r="B37852" s="7" t="s">
        <v>37958</v>
      </c>
      <c r="F37852" s="7">
        <v>358</v>
      </c>
    </row>
    <row r="37853" spans="2:6" x14ac:dyDescent="0.2">
      <c r="B37853" s="7" t="s">
        <v>37959</v>
      </c>
      <c r="F37853" s="7">
        <v>368</v>
      </c>
    </row>
    <row r="37854" spans="2:6" x14ac:dyDescent="0.2">
      <c r="B37854" s="7" t="s">
        <v>37960</v>
      </c>
      <c r="F37854" s="7">
        <v>305</v>
      </c>
    </row>
    <row r="37855" spans="2:6" x14ac:dyDescent="0.2">
      <c r="B37855" s="7" t="s">
        <v>37961</v>
      </c>
      <c r="F37855" s="7">
        <v>346</v>
      </c>
    </row>
    <row r="37856" spans="2:6" x14ac:dyDescent="0.2">
      <c r="B37856" s="7" t="s">
        <v>37962</v>
      </c>
      <c r="F37856" s="7">
        <v>316</v>
      </c>
    </row>
    <row r="37857" spans="2:6" x14ac:dyDescent="0.2">
      <c r="B37857" s="7" t="s">
        <v>37963</v>
      </c>
      <c r="F37857" s="7">
        <v>399</v>
      </c>
    </row>
    <row r="37858" spans="2:6" x14ac:dyDescent="0.2">
      <c r="B37858" s="7" t="s">
        <v>37964</v>
      </c>
      <c r="F37858" s="7">
        <v>281</v>
      </c>
    </row>
    <row r="37859" spans="2:6" x14ac:dyDescent="0.2">
      <c r="B37859" s="7" t="s">
        <v>37965</v>
      </c>
      <c r="F37859" s="7">
        <v>419</v>
      </c>
    </row>
    <row r="37860" spans="2:6" x14ac:dyDescent="0.2">
      <c r="B37860" s="7" t="s">
        <v>37966</v>
      </c>
      <c r="F37860" s="7">
        <v>351</v>
      </c>
    </row>
    <row r="37861" spans="2:6" x14ac:dyDescent="0.2">
      <c r="B37861" s="7" t="s">
        <v>37967</v>
      </c>
      <c r="F37861" s="7">
        <v>356</v>
      </c>
    </row>
    <row r="37862" spans="2:6" x14ac:dyDescent="0.2">
      <c r="B37862" s="7" t="s">
        <v>37968</v>
      </c>
      <c r="F37862" s="7">
        <v>374</v>
      </c>
    </row>
    <row r="37863" spans="2:6" x14ac:dyDescent="0.2">
      <c r="B37863" s="7" t="s">
        <v>37969</v>
      </c>
      <c r="F37863" s="7">
        <v>372</v>
      </c>
    </row>
    <row r="37864" spans="2:6" x14ac:dyDescent="0.2">
      <c r="B37864" s="7" t="s">
        <v>37970</v>
      </c>
      <c r="F37864" s="7">
        <v>198</v>
      </c>
    </row>
    <row r="37865" spans="2:6" x14ac:dyDescent="0.2">
      <c r="B37865" s="7" t="s">
        <v>37971</v>
      </c>
      <c r="F37865" s="7">
        <v>315</v>
      </c>
    </row>
    <row r="37866" spans="2:6" x14ac:dyDescent="0.2">
      <c r="B37866" s="7" t="s">
        <v>37972</v>
      </c>
      <c r="F37866" s="7">
        <v>373</v>
      </c>
    </row>
    <row r="37867" spans="2:6" x14ac:dyDescent="0.2">
      <c r="B37867" s="7" t="s">
        <v>37973</v>
      </c>
      <c r="F37867" s="7">
        <v>384</v>
      </c>
    </row>
    <row r="37868" spans="2:6" x14ac:dyDescent="0.2">
      <c r="B37868" s="7" t="s">
        <v>37974</v>
      </c>
      <c r="F37868" s="7">
        <v>298</v>
      </c>
    </row>
    <row r="37869" spans="2:6" x14ac:dyDescent="0.2">
      <c r="B37869" s="7" t="s">
        <v>37975</v>
      </c>
      <c r="F37869" s="7">
        <v>295</v>
      </c>
    </row>
    <row r="37870" spans="2:6" x14ac:dyDescent="0.2">
      <c r="B37870" s="7" t="s">
        <v>37976</v>
      </c>
      <c r="F37870" s="7">
        <v>268</v>
      </c>
    </row>
    <row r="37871" spans="2:6" x14ac:dyDescent="0.2">
      <c r="B37871" s="7" t="s">
        <v>37977</v>
      </c>
      <c r="F37871" s="7">
        <v>297</v>
      </c>
    </row>
    <row r="37872" spans="2:6" x14ac:dyDescent="0.2">
      <c r="B37872" s="7" t="s">
        <v>37978</v>
      </c>
      <c r="F37872" s="7">
        <v>322</v>
      </c>
    </row>
    <row r="37873" spans="2:6" x14ac:dyDescent="0.2">
      <c r="B37873" s="7" t="s">
        <v>37979</v>
      </c>
      <c r="F37873" s="7">
        <v>393</v>
      </c>
    </row>
    <row r="37874" spans="2:6" x14ac:dyDescent="0.2">
      <c r="B37874" s="7" t="s">
        <v>37980</v>
      </c>
      <c r="F37874" s="7">
        <v>381</v>
      </c>
    </row>
    <row r="37875" spans="2:6" x14ac:dyDescent="0.2">
      <c r="B37875" s="7" t="s">
        <v>37981</v>
      </c>
      <c r="F37875" s="7">
        <v>346</v>
      </c>
    </row>
    <row r="37876" spans="2:6" x14ac:dyDescent="0.2">
      <c r="B37876" s="7" t="s">
        <v>37982</v>
      </c>
      <c r="F37876" s="7">
        <v>203</v>
      </c>
    </row>
    <row r="37877" spans="2:6" x14ac:dyDescent="0.2">
      <c r="B37877" s="7" t="s">
        <v>37983</v>
      </c>
      <c r="F37877" s="7">
        <v>300</v>
      </c>
    </row>
    <row r="37878" spans="2:6" x14ac:dyDescent="0.2">
      <c r="B37878" s="7" t="s">
        <v>37984</v>
      </c>
      <c r="F37878" s="7">
        <v>356</v>
      </c>
    </row>
    <row r="37879" spans="2:6" x14ac:dyDescent="0.2">
      <c r="B37879" s="7" t="s">
        <v>37985</v>
      </c>
      <c r="F37879" s="7">
        <v>380</v>
      </c>
    </row>
    <row r="37880" spans="2:6" x14ac:dyDescent="0.2">
      <c r="B37880" s="7" t="s">
        <v>37986</v>
      </c>
      <c r="F37880" s="7">
        <v>253</v>
      </c>
    </row>
    <row r="37881" spans="2:6" x14ac:dyDescent="0.2">
      <c r="B37881" s="7" t="s">
        <v>37987</v>
      </c>
      <c r="F37881" s="7">
        <v>461</v>
      </c>
    </row>
    <row r="37882" spans="2:6" x14ac:dyDescent="0.2">
      <c r="B37882" s="7" t="s">
        <v>37988</v>
      </c>
      <c r="F37882" s="7">
        <v>322</v>
      </c>
    </row>
    <row r="37883" spans="2:6" x14ac:dyDescent="0.2">
      <c r="B37883" s="7" t="s">
        <v>37989</v>
      </c>
      <c r="F37883" s="7">
        <v>370</v>
      </c>
    </row>
    <row r="37884" spans="2:6" x14ac:dyDescent="0.2">
      <c r="B37884" s="7" t="s">
        <v>37990</v>
      </c>
      <c r="F37884" s="7">
        <v>263</v>
      </c>
    </row>
    <row r="37885" spans="2:6" x14ac:dyDescent="0.2">
      <c r="B37885" s="7" t="s">
        <v>37991</v>
      </c>
      <c r="F37885" s="7">
        <v>424</v>
      </c>
    </row>
    <row r="37886" spans="2:6" x14ac:dyDescent="0.2">
      <c r="B37886" s="7" t="s">
        <v>37992</v>
      </c>
      <c r="F37886" s="7">
        <v>280</v>
      </c>
    </row>
    <row r="37887" spans="2:6" x14ac:dyDescent="0.2">
      <c r="B37887" s="7" t="s">
        <v>37993</v>
      </c>
      <c r="F37887" s="7">
        <v>453</v>
      </c>
    </row>
    <row r="37888" spans="2:6" x14ac:dyDescent="0.2">
      <c r="B37888" s="7" t="s">
        <v>37994</v>
      </c>
      <c r="F37888" s="7">
        <v>323</v>
      </c>
    </row>
    <row r="37889" spans="2:6" x14ac:dyDescent="0.2">
      <c r="B37889" s="7" t="s">
        <v>37995</v>
      </c>
      <c r="F37889" s="7">
        <v>324</v>
      </c>
    </row>
    <row r="37890" spans="2:6" x14ac:dyDescent="0.2">
      <c r="B37890" s="7" t="s">
        <v>37996</v>
      </c>
      <c r="F37890" s="7">
        <v>343</v>
      </c>
    </row>
    <row r="37891" spans="2:6" x14ac:dyDescent="0.2">
      <c r="B37891" s="7" t="s">
        <v>37997</v>
      </c>
      <c r="F37891" s="7">
        <v>378</v>
      </c>
    </row>
    <row r="37892" spans="2:6" x14ac:dyDescent="0.2">
      <c r="B37892" s="7" t="s">
        <v>37998</v>
      </c>
      <c r="F37892" s="7">
        <v>382</v>
      </c>
    </row>
    <row r="37893" spans="2:6" x14ac:dyDescent="0.2">
      <c r="B37893" s="7" t="s">
        <v>37999</v>
      </c>
      <c r="F37893" s="7">
        <v>237</v>
      </c>
    </row>
    <row r="37894" spans="2:6" x14ac:dyDescent="0.2">
      <c r="B37894" s="7" t="s">
        <v>38000</v>
      </c>
      <c r="F37894" s="7">
        <v>339</v>
      </c>
    </row>
    <row r="37895" spans="2:6" x14ac:dyDescent="0.2">
      <c r="B37895" s="7" t="s">
        <v>38001</v>
      </c>
      <c r="F37895" s="7">
        <v>417</v>
      </c>
    </row>
    <row r="37896" spans="2:6" x14ac:dyDescent="0.2">
      <c r="B37896" s="7" t="s">
        <v>38002</v>
      </c>
      <c r="F37896" s="7">
        <v>296</v>
      </c>
    </row>
    <row r="37897" spans="2:6" x14ac:dyDescent="0.2">
      <c r="B37897" s="7" t="s">
        <v>38003</v>
      </c>
      <c r="F37897" s="7">
        <v>158</v>
      </c>
    </row>
    <row r="37898" spans="2:6" x14ac:dyDescent="0.2">
      <c r="B37898" s="7" t="s">
        <v>38004</v>
      </c>
      <c r="F37898" s="7">
        <v>274</v>
      </c>
    </row>
    <row r="37899" spans="2:6" x14ac:dyDescent="0.2">
      <c r="B37899" s="7" t="s">
        <v>38005</v>
      </c>
      <c r="F37899" s="7">
        <v>294</v>
      </c>
    </row>
    <row r="37900" spans="2:6" x14ac:dyDescent="0.2">
      <c r="B37900" s="7" t="s">
        <v>38006</v>
      </c>
      <c r="F37900" s="7">
        <v>348</v>
      </c>
    </row>
    <row r="37901" spans="2:6" x14ac:dyDescent="0.2">
      <c r="B37901" s="7" t="s">
        <v>38007</v>
      </c>
      <c r="F37901" s="7">
        <v>306</v>
      </c>
    </row>
    <row r="37902" spans="2:6" x14ac:dyDescent="0.2">
      <c r="B37902" s="7" t="s">
        <v>38008</v>
      </c>
      <c r="F37902" s="7">
        <v>331</v>
      </c>
    </row>
    <row r="37903" spans="2:6" x14ac:dyDescent="0.2">
      <c r="B37903" s="7" t="s">
        <v>38009</v>
      </c>
      <c r="F37903" s="7">
        <v>300</v>
      </c>
    </row>
    <row r="37904" spans="2:6" x14ac:dyDescent="0.2">
      <c r="B37904" s="7" t="s">
        <v>38010</v>
      </c>
      <c r="F37904" s="7">
        <v>301</v>
      </c>
    </row>
    <row r="37905" spans="2:6" x14ac:dyDescent="0.2">
      <c r="B37905" s="7" t="s">
        <v>38011</v>
      </c>
      <c r="F37905" s="7">
        <v>346</v>
      </c>
    </row>
    <row r="37906" spans="2:6" x14ac:dyDescent="0.2">
      <c r="B37906" s="7" t="s">
        <v>38012</v>
      </c>
      <c r="F37906" s="7">
        <v>321</v>
      </c>
    </row>
    <row r="37907" spans="2:6" x14ac:dyDescent="0.2">
      <c r="B37907" s="7" t="s">
        <v>38013</v>
      </c>
      <c r="F37907" s="7">
        <v>298</v>
      </c>
    </row>
    <row r="37908" spans="2:6" x14ac:dyDescent="0.2">
      <c r="B37908" s="7" t="s">
        <v>38014</v>
      </c>
      <c r="F37908" s="7">
        <v>393</v>
      </c>
    </row>
    <row r="37909" spans="2:6" x14ac:dyDescent="0.2">
      <c r="B37909" s="7" t="s">
        <v>38015</v>
      </c>
      <c r="F37909" s="7">
        <v>187</v>
      </c>
    </row>
    <row r="37910" spans="2:6" x14ac:dyDescent="0.2">
      <c r="B37910" s="7" t="s">
        <v>38016</v>
      </c>
      <c r="F37910" s="7">
        <v>328</v>
      </c>
    </row>
    <row r="37911" spans="2:6" x14ac:dyDescent="0.2">
      <c r="B37911" s="7" t="s">
        <v>38017</v>
      </c>
      <c r="F37911" s="7">
        <v>221</v>
      </c>
    </row>
    <row r="37912" spans="2:6" x14ac:dyDescent="0.2">
      <c r="B37912" s="7" t="s">
        <v>38018</v>
      </c>
      <c r="F37912" s="7">
        <v>164</v>
      </c>
    </row>
    <row r="37913" spans="2:6" x14ac:dyDescent="0.2">
      <c r="B37913" s="7" t="s">
        <v>38019</v>
      </c>
      <c r="F37913" s="7">
        <v>211</v>
      </c>
    </row>
    <row r="37914" spans="2:6" x14ac:dyDescent="0.2">
      <c r="B37914" s="7" t="s">
        <v>38020</v>
      </c>
      <c r="F37914" s="7">
        <v>0</v>
      </c>
    </row>
    <row r="37915" spans="2:6" x14ac:dyDescent="0.2">
      <c r="B37915" s="7" t="s">
        <v>38021</v>
      </c>
      <c r="F37915" s="7">
        <v>355</v>
      </c>
    </row>
    <row r="37916" spans="2:6" x14ac:dyDescent="0.2">
      <c r="B37916" s="7" t="s">
        <v>38022</v>
      </c>
      <c r="F37916" s="7">
        <v>320</v>
      </c>
    </row>
    <row r="37917" spans="2:6" x14ac:dyDescent="0.2">
      <c r="B37917" s="7" t="s">
        <v>38023</v>
      </c>
      <c r="F37917" s="7">
        <v>255</v>
      </c>
    </row>
    <row r="37918" spans="2:6" x14ac:dyDescent="0.2">
      <c r="B37918" s="7" t="s">
        <v>38024</v>
      </c>
      <c r="F37918" s="7">
        <v>364</v>
      </c>
    </row>
    <row r="37919" spans="2:6" x14ac:dyDescent="0.2">
      <c r="B37919" s="7" t="s">
        <v>38025</v>
      </c>
      <c r="F37919" s="7">
        <v>222</v>
      </c>
    </row>
    <row r="37920" spans="2:6" x14ac:dyDescent="0.2">
      <c r="B37920" s="7" t="s">
        <v>38026</v>
      </c>
      <c r="F37920" s="7">
        <v>184</v>
      </c>
    </row>
    <row r="37921" spans="2:6" x14ac:dyDescent="0.2">
      <c r="B37921" s="7" t="s">
        <v>38027</v>
      </c>
      <c r="F37921" s="7">
        <v>318</v>
      </c>
    </row>
    <row r="37922" spans="2:6" x14ac:dyDescent="0.2">
      <c r="B37922" s="7" t="s">
        <v>38028</v>
      </c>
      <c r="F37922" s="7">
        <v>287</v>
      </c>
    </row>
    <row r="37923" spans="2:6" x14ac:dyDescent="0.2">
      <c r="B37923" s="7" t="s">
        <v>38029</v>
      </c>
      <c r="F37923" s="7">
        <v>268</v>
      </c>
    </row>
    <row r="37924" spans="2:6" x14ac:dyDescent="0.2">
      <c r="B37924" s="7" t="s">
        <v>38030</v>
      </c>
      <c r="F37924" s="7">
        <v>325</v>
      </c>
    </row>
    <row r="37925" spans="2:6" x14ac:dyDescent="0.2">
      <c r="B37925" s="7" t="s">
        <v>38031</v>
      </c>
      <c r="F37925" s="7">
        <v>270</v>
      </c>
    </row>
    <row r="37926" spans="2:6" x14ac:dyDescent="0.2">
      <c r="B37926" s="7" t="s">
        <v>38032</v>
      </c>
      <c r="F37926" s="7">
        <v>169</v>
      </c>
    </row>
    <row r="37927" spans="2:6" x14ac:dyDescent="0.2">
      <c r="B37927" s="7" t="s">
        <v>38033</v>
      </c>
      <c r="F37927" s="7">
        <v>261</v>
      </c>
    </row>
    <row r="37928" spans="2:6" x14ac:dyDescent="0.2">
      <c r="B37928" s="7" t="s">
        <v>38034</v>
      </c>
      <c r="F37928" s="7">
        <v>124</v>
      </c>
    </row>
    <row r="37929" spans="2:6" x14ac:dyDescent="0.2">
      <c r="B37929" s="7" t="s">
        <v>38035</v>
      </c>
      <c r="F37929" s="7">
        <v>205</v>
      </c>
    </row>
    <row r="37930" spans="2:6" x14ac:dyDescent="0.2">
      <c r="B37930" s="7" t="s">
        <v>38036</v>
      </c>
      <c r="F37930" s="7">
        <v>229</v>
      </c>
    </row>
    <row r="37931" spans="2:6" x14ac:dyDescent="0.2">
      <c r="B37931" s="7" t="s">
        <v>38037</v>
      </c>
      <c r="F37931" s="7">
        <v>197</v>
      </c>
    </row>
    <row r="37932" spans="2:6" x14ac:dyDescent="0.2">
      <c r="B37932" s="7" t="s">
        <v>38038</v>
      </c>
      <c r="F37932" s="7">
        <v>282</v>
      </c>
    </row>
    <row r="37933" spans="2:6" x14ac:dyDescent="0.2">
      <c r="B37933" s="7" t="s">
        <v>38039</v>
      </c>
      <c r="F37933" s="7">
        <v>337</v>
      </c>
    </row>
    <row r="37934" spans="2:6" x14ac:dyDescent="0.2">
      <c r="B37934" s="7" t="s">
        <v>38040</v>
      </c>
      <c r="F37934" s="7">
        <v>315</v>
      </c>
    </row>
    <row r="37935" spans="2:6" x14ac:dyDescent="0.2">
      <c r="B37935" s="7" t="s">
        <v>38041</v>
      </c>
      <c r="F37935" s="7">
        <v>259</v>
      </c>
    </row>
    <row r="37936" spans="2:6" x14ac:dyDescent="0.2">
      <c r="B37936" s="7" t="s">
        <v>38042</v>
      </c>
      <c r="F37936" s="7">
        <v>273</v>
      </c>
    </row>
    <row r="37937" spans="2:6" x14ac:dyDescent="0.2">
      <c r="B37937" s="7" t="s">
        <v>38043</v>
      </c>
      <c r="F37937" s="7">
        <v>305</v>
      </c>
    </row>
    <row r="37938" spans="2:6" x14ac:dyDescent="0.2">
      <c r="B37938" s="7" t="s">
        <v>38044</v>
      </c>
      <c r="F37938" s="7">
        <v>312</v>
      </c>
    </row>
    <row r="37939" spans="2:6" x14ac:dyDescent="0.2">
      <c r="B37939" s="7" t="s">
        <v>38045</v>
      </c>
      <c r="F37939" s="7">
        <v>128</v>
      </c>
    </row>
    <row r="37940" spans="2:6" x14ac:dyDescent="0.2">
      <c r="B37940" s="7" t="s">
        <v>38046</v>
      </c>
      <c r="F37940" s="7">
        <v>300</v>
      </c>
    </row>
    <row r="37941" spans="2:6" x14ac:dyDescent="0.2">
      <c r="B37941" s="7" t="s">
        <v>38047</v>
      </c>
      <c r="F37941" s="7">
        <v>175</v>
      </c>
    </row>
    <row r="37942" spans="2:6" x14ac:dyDescent="0.2">
      <c r="B37942" s="7" t="s">
        <v>38048</v>
      </c>
      <c r="F37942" s="7">
        <v>302</v>
      </c>
    </row>
    <row r="37943" spans="2:6" x14ac:dyDescent="0.2">
      <c r="B37943" s="7" t="s">
        <v>38049</v>
      </c>
      <c r="F37943" s="7">
        <v>316</v>
      </c>
    </row>
    <row r="37944" spans="2:6" x14ac:dyDescent="0.2">
      <c r="B37944" s="7" t="s">
        <v>38050</v>
      </c>
      <c r="F37944" s="7">
        <v>283</v>
      </c>
    </row>
    <row r="37945" spans="2:6" x14ac:dyDescent="0.2">
      <c r="B37945" s="7" t="s">
        <v>38051</v>
      </c>
      <c r="F37945" s="7">
        <v>230</v>
      </c>
    </row>
    <row r="37946" spans="2:6" x14ac:dyDescent="0.2">
      <c r="B37946" s="7" t="s">
        <v>38052</v>
      </c>
      <c r="F37946" s="7">
        <v>223</v>
      </c>
    </row>
    <row r="37947" spans="2:6" x14ac:dyDescent="0.2">
      <c r="B37947" s="7" t="s">
        <v>38053</v>
      </c>
      <c r="F37947" s="7">
        <v>331</v>
      </c>
    </row>
    <row r="37948" spans="2:6" x14ac:dyDescent="0.2">
      <c r="B37948" s="7" t="s">
        <v>38054</v>
      </c>
      <c r="F37948" s="7">
        <v>262</v>
      </c>
    </row>
    <row r="37949" spans="2:6" x14ac:dyDescent="0.2">
      <c r="B37949" s="7" t="s">
        <v>38055</v>
      </c>
      <c r="F37949" s="7">
        <v>290</v>
      </c>
    </row>
    <row r="37950" spans="2:6" x14ac:dyDescent="0.2">
      <c r="B37950" s="7" t="s">
        <v>38056</v>
      </c>
      <c r="F37950" s="7">
        <v>401</v>
      </c>
    </row>
    <row r="37951" spans="2:6" x14ac:dyDescent="0.2">
      <c r="B37951" s="7" t="s">
        <v>38057</v>
      </c>
      <c r="F37951" s="7">
        <v>335</v>
      </c>
    </row>
    <row r="37952" spans="2:6" x14ac:dyDescent="0.2">
      <c r="B37952" s="7" t="s">
        <v>38058</v>
      </c>
      <c r="F37952" s="7">
        <v>292</v>
      </c>
    </row>
    <row r="37953" spans="2:6" x14ac:dyDescent="0.2">
      <c r="B37953" s="7" t="s">
        <v>38059</v>
      </c>
      <c r="F37953" s="7">
        <v>266</v>
      </c>
    </row>
    <row r="37954" spans="2:6" x14ac:dyDescent="0.2">
      <c r="B37954" s="7" t="s">
        <v>38060</v>
      </c>
      <c r="F37954" s="7">
        <v>304</v>
      </c>
    </row>
    <row r="37955" spans="2:6" x14ac:dyDescent="0.2">
      <c r="B37955" s="7" t="s">
        <v>38061</v>
      </c>
      <c r="F37955" s="7">
        <v>279</v>
      </c>
    </row>
    <row r="37956" spans="2:6" x14ac:dyDescent="0.2">
      <c r="B37956" s="7" t="s">
        <v>38062</v>
      </c>
      <c r="F37956" s="7">
        <v>346</v>
      </c>
    </row>
    <row r="37957" spans="2:6" x14ac:dyDescent="0.2">
      <c r="B37957" s="7" t="s">
        <v>38063</v>
      </c>
      <c r="F37957" s="7">
        <v>439</v>
      </c>
    </row>
    <row r="37958" spans="2:6" x14ac:dyDescent="0.2">
      <c r="B37958" s="7" t="s">
        <v>38064</v>
      </c>
      <c r="F37958" s="7">
        <v>226</v>
      </c>
    </row>
    <row r="37959" spans="2:6" x14ac:dyDescent="0.2">
      <c r="B37959" s="7" t="s">
        <v>38065</v>
      </c>
      <c r="F37959" s="7">
        <v>329</v>
      </c>
    </row>
    <row r="37960" spans="2:6" x14ac:dyDescent="0.2">
      <c r="B37960" s="7" t="s">
        <v>38066</v>
      </c>
      <c r="F37960" s="7">
        <v>308</v>
      </c>
    </row>
    <row r="37961" spans="2:6" x14ac:dyDescent="0.2">
      <c r="B37961" s="7" t="s">
        <v>38067</v>
      </c>
      <c r="F37961" s="7">
        <v>374</v>
      </c>
    </row>
    <row r="37962" spans="2:6" x14ac:dyDescent="0.2">
      <c r="B37962" s="7" t="s">
        <v>38068</v>
      </c>
      <c r="F37962" s="7">
        <v>303</v>
      </c>
    </row>
    <row r="37963" spans="2:6" x14ac:dyDescent="0.2">
      <c r="B37963" s="7" t="s">
        <v>38069</v>
      </c>
      <c r="F37963" s="7">
        <v>291</v>
      </c>
    </row>
    <row r="37964" spans="2:6" x14ac:dyDescent="0.2">
      <c r="B37964" s="7" t="s">
        <v>38070</v>
      </c>
      <c r="F37964" s="7">
        <v>233</v>
      </c>
    </row>
    <row r="37965" spans="2:6" x14ac:dyDescent="0.2">
      <c r="B37965" s="7" t="s">
        <v>38071</v>
      </c>
      <c r="F37965" s="7">
        <v>317</v>
      </c>
    </row>
    <row r="37966" spans="2:6" x14ac:dyDescent="0.2">
      <c r="B37966" s="7" t="s">
        <v>38072</v>
      </c>
      <c r="F37966" s="7">
        <v>327</v>
      </c>
    </row>
    <row r="37967" spans="2:6" x14ac:dyDescent="0.2">
      <c r="B37967" s="7" t="s">
        <v>38073</v>
      </c>
      <c r="F37967" s="7">
        <v>295</v>
      </c>
    </row>
    <row r="37968" spans="2:6" x14ac:dyDescent="0.2">
      <c r="B37968" s="7" t="s">
        <v>38074</v>
      </c>
      <c r="F37968" s="7">
        <v>345</v>
      </c>
    </row>
    <row r="37969" spans="2:6" x14ac:dyDescent="0.2">
      <c r="B37969" s="7" t="s">
        <v>38075</v>
      </c>
      <c r="F37969" s="7">
        <v>282</v>
      </c>
    </row>
    <row r="37970" spans="2:6" x14ac:dyDescent="0.2">
      <c r="B37970" s="7" t="s">
        <v>38076</v>
      </c>
      <c r="F37970" s="7">
        <v>258</v>
      </c>
    </row>
    <row r="37971" spans="2:6" x14ac:dyDescent="0.2">
      <c r="B37971" s="7" t="s">
        <v>38077</v>
      </c>
      <c r="F37971" s="7">
        <v>260</v>
      </c>
    </row>
    <row r="37972" spans="2:6" x14ac:dyDescent="0.2">
      <c r="B37972" s="7" t="s">
        <v>38078</v>
      </c>
      <c r="F37972" s="7">
        <v>247</v>
      </c>
    </row>
    <row r="37973" spans="2:6" x14ac:dyDescent="0.2">
      <c r="B37973" s="7" t="s">
        <v>38079</v>
      </c>
      <c r="F37973" s="7">
        <v>366</v>
      </c>
    </row>
    <row r="37974" spans="2:6" x14ac:dyDescent="0.2">
      <c r="B37974" s="7" t="s">
        <v>38080</v>
      </c>
      <c r="F37974" s="7">
        <v>396</v>
      </c>
    </row>
    <row r="37975" spans="2:6" x14ac:dyDescent="0.2">
      <c r="B37975" s="7" t="s">
        <v>38081</v>
      </c>
      <c r="F37975" s="7">
        <v>317</v>
      </c>
    </row>
    <row r="37976" spans="2:6" x14ac:dyDescent="0.2">
      <c r="B37976" s="7" t="s">
        <v>38082</v>
      </c>
      <c r="F37976" s="7">
        <v>260</v>
      </c>
    </row>
    <row r="37977" spans="2:6" x14ac:dyDescent="0.2">
      <c r="B37977" s="7" t="s">
        <v>38083</v>
      </c>
      <c r="F37977" s="7">
        <v>265</v>
      </c>
    </row>
    <row r="37978" spans="2:6" x14ac:dyDescent="0.2">
      <c r="B37978" s="7" t="s">
        <v>38084</v>
      </c>
      <c r="F37978" s="7">
        <v>376</v>
      </c>
    </row>
    <row r="37979" spans="2:6" x14ac:dyDescent="0.2">
      <c r="B37979" s="7" t="s">
        <v>38085</v>
      </c>
      <c r="F37979" s="7">
        <v>245</v>
      </c>
    </row>
    <row r="37980" spans="2:6" x14ac:dyDescent="0.2">
      <c r="B37980" s="7" t="s">
        <v>38086</v>
      </c>
      <c r="F37980" s="7">
        <v>272</v>
      </c>
    </row>
    <row r="37981" spans="2:6" x14ac:dyDescent="0.2">
      <c r="B37981" s="7" t="s">
        <v>38087</v>
      </c>
      <c r="F37981" s="7">
        <v>268</v>
      </c>
    </row>
    <row r="37982" spans="2:6" x14ac:dyDescent="0.2">
      <c r="B37982" s="7" t="s">
        <v>38088</v>
      </c>
      <c r="F37982" s="7">
        <v>204</v>
      </c>
    </row>
    <row r="37983" spans="2:6" x14ac:dyDescent="0.2">
      <c r="B37983" s="7" t="s">
        <v>38089</v>
      </c>
      <c r="F37983" s="7">
        <v>303</v>
      </c>
    </row>
    <row r="37984" spans="2:6" x14ac:dyDescent="0.2">
      <c r="B37984" s="7" t="s">
        <v>38090</v>
      </c>
      <c r="F37984" s="7">
        <v>303</v>
      </c>
    </row>
    <row r="37985" spans="2:6" x14ac:dyDescent="0.2">
      <c r="B37985" s="7" t="s">
        <v>38091</v>
      </c>
      <c r="F37985" s="7">
        <v>387</v>
      </c>
    </row>
    <row r="37986" spans="2:6" x14ac:dyDescent="0.2">
      <c r="B37986" s="7" t="s">
        <v>38092</v>
      </c>
      <c r="F37986" s="7">
        <v>228</v>
      </c>
    </row>
    <row r="37987" spans="2:6" x14ac:dyDescent="0.2">
      <c r="B37987" s="7" t="s">
        <v>38093</v>
      </c>
      <c r="F37987" s="7">
        <v>271</v>
      </c>
    </row>
    <row r="37988" spans="2:6" x14ac:dyDescent="0.2">
      <c r="B37988" s="7" t="s">
        <v>38094</v>
      </c>
      <c r="F37988" s="7">
        <v>294</v>
      </c>
    </row>
    <row r="37989" spans="2:6" x14ac:dyDescent="0.2">
      <c r="B37989" s="7" t="s">
        <v>38095</v>
      </c>
      <c r="F37989" s="7">
        <v>289</v>
      </c>
    </row>
    <row r="37990" spans="2:6" x14ac:dyDescent="0.2">
      <c r="B37990" s="7" t="s">
        <v>38096</v>
      </c>
      <c r="F37990" s="7">
        <v>307</v>
      </c>
    </row>
    <row r="37991" spans="2:6" x14ac:dyDescent="0.2">
      <c r="B37991" s="7" t="s">
        <v>38097</v>
      </c>
      <c r="F37991" s="7">
        <v>245</v>
      </c>
    </row>
    <row r="37992" spans="2:6" x14ac:dyDescent="0.2">
      <c r="B37992" s="7" t="s">
        <v>38098</v>
      </c>
      <c r="F37992" s="7">
        <v>329</v>
      </c>
    </row>
    <row r="37993" spans="2:6" x14ac:dyDescent="0.2">
      <c r="B37993" s="7" t="s">
        <v>38099</v>
      </c>
      <c r="F37993" s="7">
        <v>223</v>
      </c>
    </row>
    <row r="37994" spans="2:6" x14ac:dyDescent="0.2">
      <c r="B37994" s="7" t="s">
        <v>38100</v>
      </c>
      <c r="F37994" s="7">
        <v>297</v>
      </c>
    </row>
    <row r="37995" spans="2:6" x14ac:dyDescent="0.2">
      <c r="B37995" s="7" t="s">
        <v>38101</v>
      </c>
      <c r="F37995" s="7">
        <v>256</v>
      </c>
    </row>
    <row r="37996" spans="2:6" x14ac:dyDescent="0.2">
      <c r="B37996" s="7" t="s">
        <v>38102</v>
      </c>
      <c r="F37996" s="7">
        <v>314</v>
      </c>
    </row>
    <row r="37997" spans="2:6" x14ac:dyDescent="0.2">
      <c r="B37997" s="7" t="s">
        <v>38103</v>
      </c>
      <c r="F37997" s="7">
        <v>157</v>
      </c>
    </row>
    <row r="37998" spans="2:6" x14ac:dyDescent="0.2">
      <c r="B37998" s="7" t="s">
        <v>38104</v>
      </c>
      <c r="F37998" s="7">
        <v>308</v>
      </c>
    </row>
    <row r="37999" spans="2:6" x14ac:dyDescent="0.2">
      <c r="B37999" s="7" t="s">
        <v>38105</v>
      </c>
      <c r="F37999" s="7">
        <v>260</v>
      </c>
    </row>
    <row r="38000" spans="2:6" x14ac:dyDescent="0.2">
      <c r="B38000" s="7" t="s">
        <v>38106</v>
      </c>
      <c r="F38000" s="7">
        <v>259</v>
      </c>
    </row>
    <row r="38001" spans="2:6" x14ac:dyDescent="0.2">
      <c r="B38001" s="7" t="s">
        <v>38107</v>
      </c>
      <c r="F38001" s="7">
        <v>411</v>
      </c>
    </row>
    <row r="38002" spans="2:6" x14ac:dyDescent="0.2">
      <c r="B38002" s="7" t="s">
        <v>38108</v>
      </c>
      <c r="F38002" s="7">
        <v>299</v>
      </c>
    </row>
    <row r="38003" spans="2:6" x14ac:dyDescent="0.2">
      <c r="B38003" s="7" t="s">
        <v>38109</v>
      </c>
      <c r="F38003" s="7">
        <v>304</v>
      </c>
    </row>
    <row r="38004" spans="2:6" x14ac:dyDescent="0.2">
      <c r="B38004" s="7" t="s">
        <v>38110</v>
      </c>
      <c r="F38004" s="7">
        <v>424</v>
      </c>
    </row>
    <row r="38005" spans="2:6" x14ac:dyDescent="0.2">
      <c r="B38005" s="7" t="s">
        <v>38111</v>
      </c>
      <c r="F38005" s="7">
        <v>376</v>
      </c>
    </row>
    <row r="38006" spans="2:6" x14ac:dyDescent="0.2">
      <c r="B38006" s="7" t="s">
        <v>38112</v>
      </c>
      <c r="F38006" s="7">
        <v>315</v>
      </c>
    </row>
    <row r="38007" spans="2:6" x14ac:dyDescent="0.2">
      <c r="B38007" s="7" t="s">
        <v>38113</v>
      </c>
      <c r="F38007" s="7">
        <v>421</v>
      </c>
    </row>
    <row r="38008" spans="2:6" x14ac:dyDescent="0.2">
      <c r="B38008" s="7" t="s">
        <v>38114</v>
      </c>
      <c r="F38008" s="7">
        <v>384</v>
      </c>
    </row>
    <row r="38009" spans="2:6" x14ac:dyDescent="0.2">
      <c r="B38009" s="7" t="s">
        <v>38115</v>
      </c>
      <c r="F38009" s="7">
        <v>195</v>
      </c>
    </row>
    <row r="38010" spans="2:6" x14ac:dyDescent="0.2">
      <c r="B38010" s="7" t="s">
        <v>38116</v>
      </c>
      <c r="F38010" s="7">
        <v>349</v>
      </c>
    </row>
    <row r="38011" spans="2:6" x14ac:dyDescent="0.2">
      <c r="B38011" s="7" t="s">
        <v>38117</v>
      </c>
      <c r="F38011" s="7">
        <v>282</v>
      </c>
    </row>
    <row r="38012" spans="2:6" x14ac:dyDescent="0.2">
      <c r="B38012" s="7" t="s">
        <v>38118</v>
      </c>
      <c r="F38012" s="7">
        <v>208</v>
      </c>
    </row>
    <row r="38013" spans="2:6" x14ac:dyDescent="0.2">
      <c r="B38013" s="7" t="s">
        <v>38119</v>
      </c>
      <c r="F38013" s="7">
        <v>237</v>
      </c>
    </row>
    <row r="38014" spans="2:6" x14ac:dyDescent="0.2">
      <c r="B38014" s="7" t="s">
        <v>38120</v>
      </c>
      <c r="F38014" s="7">
        <v>0</v>
      </c>
    </row>
    <row r="38015" spans="2:6" x14ac:dyDescent="0.2">
      <c r="B38015" s="7" t="s">
        <v>38121</v>
      </c>
      <c r="F38015" s="7">
        <v>434</v>
      </c>
    </row>
    <row r="38016" spans="2:6" x14ac:dyDescent="0.2">
      <c r="B38016" s="7" t="s">
        <v>38122</v>
      </c>
      <c r="F38016" s="7">
        <v>421</v>
      </c>
    </row>
    <row r="38017" spans="2:6" x14ac:dyDescent="0.2">
      <c r="B38017" s="7" t="s">
        <v>38123</v>
      </c>
      <c r="F38017" s="7">
        <v>338</v>
      </c>
    </row>
    <row r="38018" spans="2:6" x14ac:dyDescent="0.2">
      <c r="B38018" s="7" t="s">
        <v>38124</v>
      </c>
      <c r="F38018" s="7">
        <v>472</v>
      </c>
    </row>
    <row r="38019" spans="2:6" x14ac:dyDescent="0.2">
      <c r="B38019" s="7" t="s">
        <v>38125</v>
      </c>
      <c r="F38019" s="7">
        <v>259</v>
      </c>
    </row>
    <row r="38020" spans="2:6" x14ac:dyDescent="0.2">
      <c r="B38020" s="7" t="s">
        <v>38126</v>
      </c>
      <c r="F38020" s="7">
        <v>226</v>
      </c>
    </row>
    <row r="38021" spans="2:6" x14ac:dyDescent="0.2">
      <c r="B38021" s="7" t="s">
        <v>38127</v>
      </c>
      <c r="F38021" s="7">
        <v>319</v>
      </c>
    </row>
    <row r="38022" spans="2:6" x14ac:dyDescent="0.2">
      <c r="B38022" s="7" t="s">
        <v>38128</v>
      </c>
      <c r="F38022" s="7">
        <v>403</v>
      </c>
    </row>
    <row r="38023" spans="2:6" x14ac:dyDescent="0.2">
      <c r="B38023" s="7" t="s">
        <v>38129</v>
      </c>
      <c r="F38023" s="7">
        <v>251</v>
      </c>
    </row>
    <row r="38024" spans="2:6" x14ac:dyDescent="0.2">
      <c r="B38024" s="7" t="s">
        <v>38130</v>
      </c>
      <c r="F38024" s="7">
        <v>370</v>
      </c>
    </row>
    <row r="38025" spans="2:6" x14ac:dyDescent="0.2">
      <c r="B38025" s="7" t="s">
        <v>38131</v>
      </c>
      <c r="F38025" s="7">
        <v>380</v>
      </c>
    </row>
    <row r="38026" spans="2:6" x14ac:dyDescent="0.2">
      <c r="B38026" s="7" t="s">
        <v>38132</v>
      </c>
      <c r="F38026" s="7">
        <v>325</v>
      </c>
    </row>
    <row r="38027" spans="2:6" x14ac:dyDescent="0.2">
      <c r="B38027" s="7" t="s">
        <v>38133</v>
      </c>
      <c r="F38027" s="7">
        <v>429</v>
      </c>
    </row>
    <row r="38028" spans="2:6" x14ac:dyDescent="0.2">
      <c r="B38028" s="7" t="s">
        <v>38134</v>
      </c>
      <c r="F38028" s="7">
        <v>223</v>
      </c>
    </row>
    <row r="38029" spans="2:6" x14ac:dyDescent="0.2">
      <c r="B38029" s="7" t="s">
        <v>38135</v>
      </c>
      <c r="F38029" s="7">
        <v>264</v>
      </c>
    </row>
    <row r="38030" spans="2:6" x14ac:dyDescent="0.2">
      <c r="B38030" s="7" t="s">
        <v>38136</v>
      </c>
      <c r="F38030" s="7">
        <v>329</v>
      </c>
    </row>
    <row r="38031" spans="2:6" x14ac:dyDescent="0.2">
      <c r="B38031" s="7" t="s">
        <v>38137</v>
      </c>
      <c r="F38031" s="7">
        <v>309</v>
      </c>
    </row>
    <row r="38032" spans="2:6" x14ac:dyDescent="0.2">
      <c r="B38032" s="7" t="s">
        <v>38138</v>
      </c>
      <c r="F38032" s="7">
        <v>396</v>
      </c>
    </row>
    <row r="38033" spans="2:6" x14ac:dyDescent="0.2">
      <c r="B38033" s="7" t="s">
        <v>38139</v>
      </c>
      <c r="F38033" s="7">
        <v>339</v>
      </c>
    </row>
    <row r="38034" spans="2:6" x14ac:dyDescent="0.2">
      <c r="B38034" s="7" t="s">
        <v>38140</v>
      </c>
      <c r="F38034" s="7">
        <v>283</v>
      </c>
    </row>
    <row r="38035" spans="2:6" x14ac:dyDescent="0.2">
      <c r="B38035" s="7" t="s">
        <v>38141</v>
      </c>
      <c r="F38035" s="7">
        <v>316</v>
      </c>
    </row>
    <row r="38036" spans="2:6" x14ac:dyDescent="0.2">
      <c r="B38036" s="7" t="s">
        <v>38142</v>
      </c>
      <c r="F38036" s="7">
        <v>319</v>
      </c>
    </row>
    <row r="38037" spans="2:6" x14ac:dyDescent="0.2">
      <c r="B38037" s="7" t="s">
        <v>38143</v>
      </c>
      <c r="F38037" s="7">
        <v>381</v>
      </c>
    </row>
    <row r="38038" spans="2:6" x14ac:dyDescent="0.2">
      <c r="B38038" s="7" t="s">
        <v>38144</v>
      </c>
      <c r="F38038" s="7">
        <v>300</v>
      </c>
    </row>
    <row r="38039" spans="2:6" x14ac:dyDescent="0.2">
      <c r="B38039" s="7" t="s">
        <v>38145</v>
      </c>
      <c r="F38039" s="7">
        <v>182</v>
      </c>
    </row>
    <row r="38040" spans="2:6" x14ac:dyDescent="0.2">
      <c r="B38040" s="7" t="s">
        <v>38146</v>
      </c>
      <c r="F38040" s="7">
        <v>433</v>
      </c>
    </row>
    <row r="38041" spans="2:6" x14ac:dyDescent="0.2">
      <c r="B38041" s="7" t="s">
        <v>38147</v>
      </c>
      <c r="F38041" s="7">
        <v>169</v>
      </c>
    </row>
    <row r="38042" spans="2:6" x14ac:dyDescent="0.2">
      <c r="B38042" s="7" t="s">
        <v>38148</v>
      </c>
      <c r="F38042" s="7">
        <v>353</v>
      </c>
    </row>
    <row r="38043" spans="2:6" x14ac:dyDescent="0.2">
      <c r="B38043" s="7" t="s">
        <v>38149</v>
      </c>
      <c r="F38043" s="7">
        <v>353</v>
      </c>
    </row>
    <row r="38044" spans="2:6" x14ac:dyDescent="0.2">
      <c r="B38044" s="7" t="s">
        <v>38150</v>
      </c>
      <c r="F38044" s="7">
        <v>373</v>
      </c>
    </row>
    <row r="38045" spans="2:6" x14ac:dyDescent="0.2">
      <c r="B38045" s="7" t="s">
        <v>38151</v>
      </c>
      <c r="F38045" s="7">
        <v>305</v>
      </c>
    </row>
    <row r="38046" spans="2:6" x14ac:dyDescent="0.2">
      <c r="B38046" s="7" t="s">
        <v>38152</v>
      </c>
      <c r="F38046" s="7">
        <v>364</v>
      </c>
    </row>
    <row r="38047" spans="2:6" x14ac:dyDescent="0.2">
      <c r="B38047" s="7" t="s">
        <v>38153</v>
      </c>
      <c r="F38047" s="7">
        <v>385</v>
      </c>
    </row>
    <row r="38048" spans="2:6" x14ac:dyDescent="0.2">
      <c r="B38048" s="7" t="s">
        <v>38154</v>
      </c>
      <c r="F38048" s="7">
        <v>393</v>
      </c>
    </row>
    <row r="38049" spans="2:6" x14ac:dyDescent="0.2">
      <c r="B38049" s="7" t="s">
        <v>38155</v>
      </c>
      <c r="F38049" s="7">
        <v>475</v>
      </c>
    </row>
    <row r="38050" spans="2:6" x14ac:dyDescent="0.2">
      <c r="B38050" s="7" t="s">
        <v>38156</v>
      </c>
      <c r="F38050" s="7">
        <v>425</v>
      </c>
    </row>
    <row r="38051" spans="2:6" x14ac:dyDescent="0.2">
      <c r="B38051" s="7" t="s">
        <v>38157</v>
      </c>
      <c r="F38051" s="7">
        <v>405</v>
      </c>
    </row>
    <row r="38052" spans="2:6" x14ac:dyDescent="0.2">
      <c r="B38052" s="7" t="s">
        <v>38158</v>
      </c>
      <c r="F38052" s="7">
        <v>340</v>
      </c>
    </row>
    <row r="38053" spans="2:6" x14ac:dyDescent="0.2">
      <c r="B38053" s="7" t="s">
        <v>38159</v>
      </c>
      <c r="F38053" s="7">
        <v>377</v>
      </c>
    </row>
    <row r="38054" spans="2:6" x14ac:dyDescent="0.2">
      <c r="B38054" s="7" t="s">
        <v>38160</v>
      </c>
      <c r="F38054" s="7">
        <v>317</v>
      </c>
    </row>
    <row r="38055" spans="2:6" x14ac:dyDescent="0.2">
      <c r="B38055" s="7" t="s">
        <v>38161</v>
      </c>
      <c r="F38055" s="7">
        <v>357</v>
      </c>
    </row>
    <row r="38056" spans="2:6" x14ac:dyDescent="0.2">
      <c r="B38056" s="7" t="s">
        <v>38162</v>
      </c>
      <c r="F38056" s="7">
        <v>295</v>
      </c>
    </row>
    <row r="38057" spans="2:6" x14ac:dyDescent="0.2">
      <c r="B38057" s="7" t="s">
        <v>38163</v>
      </c>
      <c r="F38057" s="7">
        <v>431</v>
      </c>
    </row>
    <row r="38058" spans="2:6" x14ac:dyDescent="0.2">
      <c r="B38058" s="7" t="s">
        <v>38164</v>
      </c>
      <c r="F38058" s="7">
        <v>319</v>
      </c>
    </row>
    <row r="38059" spans="2:6" x14ac:dyDescent="0.2">
      <c r="B38059" s="7" t="s">
        <v>38165</v>
      </c>
      <c r="F38059" s="7">
        <v>412</v>
      </c>
    </row>
    <row r="38060" spans="2:6" x14ac:dyDescent="0.2">
      <c r="B38060" s="7" t="s">
        <v>38166</v>
      </c>
      <c r="F38060" s="7">
        <v>380</v>
      </c>
    </row>
    <row r="38061" spans="2:6" x14ac:dyDescent="0.2">
      <c r="B38061" s="7" t="s">
        <v>38167</v>
      </c>
      <c r="F38061" s="7">
        <v>416</v>
      </c>
    </row>
    <row r="38062" spans="2:6" x14ac:dyDescent="0.2">
      <c r="B38062" s="7" t="s">
        <v>38168</v>
      </c>
      <c r="F38062" s="7">
        <v>352</v>
      </c>
    </row>
    <row r="38063" spans="2:6" x14ac:dyDescent="0.2">
      <c r="B38063" s="7" t="s">
        <v>38169</v>
      </c>
      <c r="F38063" s="7">
        <v>427</v>
      </c>
    </row>
    <row r="38064" spans="2:6" x14ac:dyDescent="0.2">
      <c r="B38064" s="7" t="s">
        <v>38170</v>
      </c>
      <c r="F38064" s="7">
        <v>320</v>
      </c>
    </row>
    <row r="38065" spans="2:6" x14ac:dyDescent="0.2">
      <c r="B38065" s="7" t="s">
        <v>38171</v>
      </c>
      <c r="F38065" s="7">
        <v>351</v>
      </c>
    </row>
    <row r="38066" spans="2:6" x14ac:dyDescent="0.2">
      <c r="B38066" s="7" t="s">
        <v>38172</v>
      </c>
      <c r="F38066" s="7">
        <v>386</v>
      </c>
    </row>
    <row r="38067" spans="2:6" x14ac:dyDescent="0.2">
      <c r="B38067" s="7" t="s">
        <v>38173</v>
      </c>
      <c r="F38067" s="7">
        <v>350</v>
      </c>
    </row>
    <row r="38068" spans="2:6" x14ac:dyDescent="0.2">
      <c r="B38068" s="7" t="s">
        <v>38174</v>
      </c>
      <c r="F38068" s="7">
        <v>284</v>
      </c>
    </row>
    <row r="38069" spans="2:6" x14ac:dyDescent="0.2">
      <c r="B38069" s="7" t="s">
        <v>38175</v>
      </c>
      <c r="F38069" s="7">
        <v>426</v>
      </c>
    </row>
    <row r="38070" spans="2:6" x14ac:dyDescent="0.2">
      <c r="B38070" s="7" t="s">
        <v>38176</v>
      </c>
      <c r="F38070" s="7">
        <v>302</v>
      </c>
    </row>
    <row r="38071" spans="2:6" x14ac:dyDescent="0.2">
      <c r="B38071" s="7" t="s">
        <v>38177</v>
      </c>
      <c r="F38071" s="7">
        <v>356</v>
      </c>
    </row>
    <row r="38072" spans="2:6" x14ac:dyDescent="0.2">
      <c r="B38072" s="7" t="s">
        <v>38178</v>
      </c>
      <c r="F38072" s="7">
        <v>376</v>
      </c>
    </row>
    <row r="38073" spans="2:6" x14ac:dyDescent="0.2">
      <c r="B38073" s="7" t="s">
        <v>38179</v>
      </c>
      <c r="F38073" s="7">
        <v>338</v>
      </c>
    </row>
    <row r="38074" spans="2:6" x14ac:dyDescent="0.2">
      <c r="B38074" s="7" t="s">
        <v>38180</v>
      </c>
      <c r="F38074" s="7">
        <v>393</v>
      </c>
    </row>
    <row r="38075" spans="2:6" x14ac:dyDescent="0.2">
      <c r="B38075" s="7" t="s">
        <v>38181</v>
      </c>
      <c r="F38075" s="7">
        <v>344</v>
      </c>
    </row>
    <row r="38076" spans="2:6" x14ac:dyDescent="0.2">
      <c r="B38076" s="7" t="s">
        <v>38182</v>
      </c>
      <c r="F38076" s="7">
        <v>259</v>
      </c>
    </row>
    <row r="38077" spans="2:6" x14ac:dyDescent="0.2">
      <c r="B38077" s="7" t="s">
        <v>38183</v>
      </c>
      <c r="F38077" s="7">
        <v>370</v>
      </c>
    </row>
    <row r="38078" spans="2:6" x14ac:dyDescent="0.2">
      <c r="B38078" s="7" t="s">
        <v>38184</v>
      </c>
      <c r="F38078" s="7">
        <v>512</v>
      </c>
    </row>
    <row r="38079" spans="2:6" x14ac:dyDescent="0.2">
      <c r="B38079" s="7" t="s">
        <v>38185</v>
      </c>
      <c r="F38079" s="7">
        <v>327</v>
      </c>
    </row>
    <row r="38080" spans="2:6" x14ac:dyDescent="0.2">
      <c r="B38080" s="7" t="s">
        <v>38186</v>
      </c>
      <c r="F38080" s="7">
        <v>317</v>
      </c>
    </row>
    <row r="38081" spans="2:6" x14ac:dyDescent="0.2">
      <c r="B38081" s="7" t="s">
        <v>38187</v>
      </c>
      <c r="F38081" s="7">
        <v>430</v>
      </c>
    </row>
    <row r="38082" spans="2:6" x14ac:dyDescent="0.2">
      <c r="B38082" s="7" t="s">
        <v>38188</v>
      </c>
      <c r="F38082" s="7">
        <v>339</v>
      </c>
    </row>
    <row r="38083" spans="2:6" x14ac:dyDescent="0.2">
      <c r="B38083" s="7" t="s">
        <v>38189</v>
      </c>
      <c r="F38083" s="7">
        <v>404</v>
      </c>
    </row>
    <row r="38084" spans="2:6" x14ac:dyDescent="0.2">
      <c r="B38084" s="7" t="s">
        <v>38190</v>
      </c>
      <c r="F38084" s="7">
        <v>290</v>
      </c>
    </row>
    <row r="38085" spans="2:6" x14ac:dyDescent="0.2">
      <c r="B38085" s="7" t="s">
        <v>38191</v>
      </c>
      <c r="F38085" s="7">
        <v>419</v>
      </c>
    </row>
    <row r="38086" spans="2:6" x14ac:dyDescent="0.2">
      <c r="B38086" s="7" t="s">
        <v>38192</v>
      </c>
      <c r="F38086" s="7">
        <v>312</v>
      </c>
    </row>
    <row r="38087" spans="2:6" x14ac:dyDescent="0.2">
      <c r="B38087" s="7" t="s">
        <v>38193</v>
      </c>
      <c r="F38087" s="7">
        <v>347</v>
      </c>
    </row>
    <row r="38088" spans="2:6" x14ac:dyDescent="0.2">
      <c r="B38088" s="7" t="s">
        <v>38194</v>
      </c>
      <c r="F38088" s="7">
        <v>303</v>
      </c>
    </row>
    <row r="38089" spans="2:6" x14ac:dyDescent="0.2">
      <c r="B38089" s="7" t="s">
        <v>38195</v>
      </c>
      <c r="F38089" s="7">
        <v>347</v>
      </c>
    </row>
    <row r="38090" spans="2:6" x14ac:dyDescent="0.2">
      <c r="B38090" s="7" t="s">
        <v>38196</v>
      </c>
      <c r="F38090" s="7">
        <v>343</v>
      </c>
    </row>
    <row r="38091" spans="2:6" x14ac:dyDescent="0.2">
      <c r="B38091" s="7" t="s">
        <v>38197</v>
      </c>
      <c r="F38091" s="7">
        <v>340</v>
      </c>
    </row>
    <row r="38092" spans="2:6" x14ac:dyDescent="0.2">
      <c r="B38092" s="7" t="s">
        <v>38198</v>
      </c>
      <c r="F38092" s="7">
        <v>361</v>
      </c>
    </row>
    <row r="38093" spans="2:6" x14ac:dyDescent="0.2">
      <c r="B38093" s="7" t="s">
        <v>38199</v>
      </c>
      <c r="F38093" s="7">
        <v>273</v>
      </c>
    </row>
    <row r="38094" spans="2:6" x14ac:dyDescent="0.2">
      <c r="B38094" s="7" t="s">
        <v>38200</v>
      </c>
      <c r="F38094" s="7">
        <v>367</v>
      </c>
    </row>
    <row r="38095" spans="2:6" x14ac:dyDescent="0.2">
      <c r="B38095" s="7" t="s">
        <v>38201</v>
      </c>
      <c r="F38095" s="7">
        <v>368</v>
      </c>
    </row>
    <row r="38096" spans="2:6" x14ac:dyDescent="0.2">
      <c r="B38096" s="7" t="s">
        <v>38202</v>
      </c>
      <c r="F38096" s="7">
        <v>271</v>
      </c>
    </row>
    <row r="38097" spans="2:6" x14ac:dyDescent="0.2">
      <c r="B38097" s="7" t="s">
        <v>38203</v>
      </c>
      <c r="F38097" s="7">
        <v>197</v>
      </c>
    </row>
    <row r="38098" spans="2:6" x14ac:dyDescent="0.2">
      <c r="B38098" s="7" t="s">
        <v>38204</v>
      </c>
      <c r="F38098" s="7">
        <v>397</v>
      </c>
    </row>
    <row r="38099" spans="2:6" x14ac:dyDescent="0.2">
      <c r="B38099" s="7" t="s">
        <v>38205</v>
      </c>
      <c r="F38099" s="7">
        <v>278</v>
      </c>
    </row>
    <row r="38100" spans="2:6" x14ac:dyDescent="0.2">
      <c r="B38100" s="7" t="s">
        <v>38206</v>
      </c>
      <c r="F38100" s="7">
        <v>466</v>
      </c>
    </row>
    <row r="38101" spans="2:6" x14ac:dyDescent="0.2">
      <c r="B38101" s="7" t="s">
        <v>38207</v>
      </c>
      <c r="F38101" s="7">
        <v>320</v>
      </c>
    </row>
    <row r="38102" spans="2:6" x14ac:dyDescent="0.2">
      <c r="B38102" s="7" t="s">
        <v>38208</v>
      </c>
      <c r="F38102" s="7">
        <v>402</v>
      </c>
    </row>
    <row r="38103" spans="2:6" x14ac:dyDescent="0.2">
      <c r="B38103" s="7" t="s">
        <v>38209</v>
      </c>
      <c r="F38103" s="7">
        <v>310</v>
      </c>
    </row>
    <row r="38104" spans="2:6" x14ac:dyDescent="0.2">
      <c r="B38104" s="7" t="s">
        <v>38210</v>
      </c>
      <c r="F38104" s="7">
        <v>399</v>
      </c>
    </row>
    <row r="38105" spans="2:6" x14ac:dyDescent="0.2">
      <c r="B38105" s="7" t="s">
        <v>38211</v>
      </c>
      <c r="F38105" s="7">
        <v>424</v>
      </c>
    </row>
    <row r="38106" spans="2:6" x14ac:dyDescent="0.2">
      <c r="B38106" s="7" t="s">
        <v>38212</v>
      </c>
      <c r="F38106" s="7">
        <v>345</v>
      </c>
    </row>
    <row r="38107" spans="2:6" x14ac:dyDescent="0.2">
      <c r="B38107" s="7" t="s">
        <v>38213</v>
      </c>
      <c r="F38107" s="7">
        <v>381</v>
      </c>
    </row>
    <row r="38108" spans="2:6" x14ac:dyDescent="0.2">
      <c r="B38108" s="7" t="s">
        <v>38214</v>
      </c>
      <c r="F38108" s="7">
        <v>396</v>
      </c>
    </row>
    <row r="38109" spans="2:6" x14ac:dyDescent="0.2">
      <c r="B38109" s="7" t="s">
        <v>38215</v>
      </c>
      <c r="F38109" s="7">
        <v>229</v>
      </c>
    </row>
    <row r="38110" spans="2:6" x14ac:dyDescent="0.2">
      <c r="B38110" s="7" t="s">
        <v>38216</v>
      </c>
      <c r="F38110" s="7">
        <v>434</v>
      </c>
    </row>
    <row r="38111" spans="2:6" x14ac:dyDescent="0.2">
      <c r="B38111" s="7" t="s">
        <v>38217</v>
      </c>
      <c r="F38111" s="7">
        <v>275</v>
      </c>
    </row>
    <row r="38112" spans="2:6" x14ac:dyDescent="0.2">
      <c r="B38112" s="7" t="s">
        <v>38218</v>
      </c>
      <c r="F38112" s="7">
        <v>269</v>
      </c>
    </row>
    <row r="38113" spans="2:6" x14ac:dyDescent="0.2">
      <c r="B38113" s="7" t="s">
        <v>38219</v>
      </c>
      <c r="F38113" s="7">
        <v>244</v>
      </c>
    </row>
    <row r="38114" spans="2:6" x14ac:dyDescent="0.2">
      <c r="B38114" s="7" t="s">
        <v>38220</v>
      </c>
      <c r="F38114" s="7">
        <v>0</v>
      </c>
    </row>
    <row r="38115" spans="2:6" x14ac:dyDescent="0.2">
      <c r="B38115" s="7" t="s">
        <v>38221</v>
      </c>
      <c r="F38115" s="7">
        <v>448</v>
      </c>
    </row>
    <row r="38116" spans="2:6" x14ac:dyDescent="0.2">
      <c r="B38116" s="7" t="s">
        <v>38222</v>
      </c>
      <c r="F38116" s="7">
        <v>326</v>
      </c>
    </row>
    <row r="38117" spans="2:6" x14ac:dyDescent="0.2">
      <c r="B38117" s="7" t="s">
        <v>38223</v>
      </c>
      <c r="F38117" s="7">
        <v>369</v>
      </c>
    </row>
    <row r="38118" spans="2:6" x14ac:dyDescent="0.2">
      <c r="B38118" s="7" t="s">
        <v>38224</v>
      </c>
      <c r="F38118" s="7">
        <v>536</v>
      </c>
    </row>
    <row r="38119" spans="2:6" x14ac:dyDescent="0.2">
      <c r="B38119" s="7" t="s">
        <v>38225</v>
      </c>
      <c r="F38119" s="7">
        <v>271</v>
      </c>
    </row>
    <row r="38120" spans="2:6" x14ac:dyDescent="0.2">
      <c r="B38120" s="7" t="s">
        <v>38226</v>
      </c>
      <c r="F38120" s="7">
        <v>227</v>
      </c>
    </row>
    <row r="38121" spans="2:6" x14ac:dyDescent="0.2">
      <c r="B38121" s="7" t="s">
        <v>38227</v>
      </c>
      <c r="F38121" s="7">
        <v>396</v>
      </c>
    </row>
    <row r="38122" spans="2:6" x14ac:dyDescent="0.2">
      <c r="B38122" s="7" t="s">
        <v>38228</v>
      </c>
      <c r="F38122" s="7">
        <v>375</v>
      </c>
    </row>
    <row r="38123" spans="2:6" x14ac:dyDescent="0.2">
      <c r="B38123" s="7" t="s">
        <v>38229</v>
      </c>
      <c r="F38123" s="7">
        <v>342</v>
      </c>
    </row>
    <row r="38124" spans="2:6" x14ac:dyDescent="0.2">
      <c r="B38124" s="7" t="s">
        <v>38230</v>
      </c>
      <c r="F38124" s="7">
        <v>430</v>
      </c>
    </row>
    <row r="38125" spans="2:6" x14ac:dyDescent="0.2">
      <c r="B38125" s="7" t="s">
        <v>38231</v>
      </c>
      <c r="F38125" s="7">
        <v>394</v>
      </c>
    </row>
    <row r="38126" spans="2:6" x14ac:dyDescent="0.2">
      <c r="B38126" s="7" t="s">
        <v>38232</v>
      </c>
      <c r="F38126" s="7">
        <v>356</v>
      </c>
    </row>
    <row r="38127" spans="2:6" x14ac:dyDescent="0.2">
      <c r="B38127" s="7" t="s">
        <v>38233</v>
      </c>
      <c r="F38127" s="7">
        <v>370</v>
      </c>
    </row>
    <row r="38128" spans="2:6" x14ac:dyDescent="0.2">
      <c r="B38128" s="7" t="s">
        <v>38234</v>
      </c>
      <c r="F38128" s="7">
        <v>244</v>
      </c>
    </row>
    <row r="38129" spans="2:6" x14ac:dyDescent="0.2">
      <c r="B38129" s="7" t="s">
        <v>38235</v>
      </c>
      <c r="F38129" s="7">
        <v>280</v>
      </c>
    </row>
    <row r="38130" spans="2:6" x14ac:dyDescent="0.2">
      <c r="B38130" s="7" t="s">
        <v>38236</v>
      </c>
      <c r="F38130" s="7">
        <v>247</v>
      </c>
    </row>
    <row r="38131" spans="2:6" x14ac:dyDescent="0.2">
      <c r="B38131" s="7" t="s">
        <v>38237</v>
      </c>
      <c r="F38131" s="7">
        <v>379</v>
      </c>
    </row>
    <row r="38132" spans="2:6" x14ac:dyDescent="0.2">
      <c r="B38132" s="7" t="s">
        <v>38238</v>
      </c>
      <c r="F38132" s="7">
        <v>298</v>
      </c>
    </row>
    <row r="38133" spans="2:6" x14ac:dyDescent="0.2">
      <c r="B38133" s="7" t="s">
        <v>38239</v>
      </c>
      <c r="F38133" s="7">
        <v>344</v>
      </c>
    </row>
    <row r="38134" spans="2:6" x14ac:dyDescent="0.2">
      <c r="B38134" s="7" t="s">
        <v>38240</v>
      </c>
      <c r="F38134" s="7">
        <v>427</v>
      </c>
    </row>
    <row r="38135" spans="2:6" x14ac:dyDescent="0.2">
      <c r="B38135" s="7" t="s">
        <v>38241</v>
      </c>
      <c r="F38135" s="7">
        <v>408</v>
      </c>
    </row>
    <row r="38136" spans="2:6" x14ac:dyDescent="0.2">
      <c r="B38136" s="7" t="s">
        <v>38242</v>
      </c>
      <c r="F38136" s="7">
        <v>301</v>
      </c>
    </row>
    <row r="38137" spans="2:6" x14ac:dyDescent="0.2">
      <c r="B38137" s="7" t="s">
        <v>38243</v>
      </c>
      <c r="F38137" s="7">
        <v>296</v>
      </c>
    </row>
    <row r="38138" spans="2:6" x14ac:dyDescent="0.2">
      <c r="B38138" s="7" t="s">
        <v>38244</v>
      </c>
      <c r="F38138" s="7">
        <v>281</v>
      </c>
    </row>
    <row r="38139" spans="2:6" x14ac:dyDescent="0.2">
      <c r="B38139" s="7" t="s">
        <v>38245</v>
      </c>
      <c r="F38139" s="7">
        <v>264</v>
      </c>
    </row>
    <row r="38140" spans="2:6" x14ac:dyDescent="0.2">
      <c r="B38140" s="7" t="s">
        <v>38246</v>
      </c>
      <c r="F38140" s="7">
        <v>420</v>
      </c>
    </row>
    <row r="38141" spans="2:6" x14ac:dyDescent="0.2">
      <c r="B38141" s="7" t="s">
        <v>38247</v>
      </c>
      <c r="F38141" s="7">
        <v>194</v>
      </c>
    </row>
    <row r="38142" spans="2:6" x14ac:dyDescent="0.2">
      <c r="B38142" s="7" t="s">
        <v>38248</v>
      </c>
      <c r="F38142" s="7">
        <v>447</v>
      </c>
    </row>
    <row r="38143" spans="2:6" x14ac:dyDescent="0.2">
      <c r="B38143" s="7" t="s">
        <v>38249</v>
      </c>
      <c r="F38143" s="7">
        <v>368</v>
      </c>
    </row>
    <row r="38144" spans="2:6" x14ac:dyDescent="0.2">
      <c r="B38144" s="7" t="s">
        <v>38250</v>
      </c>
      <c r="F38144" s="7">
        <v>438</v>
      </c>
    </row>
    <row r="38145" spans="2:6" x14ac:dyDescent="0.2">
      <c r="B38145" s="7" t="s">
        <v>38251</v>
      </c>
      <c r="F38145" s="7">
        <v>314</v>
      </c>
    </row>
    <row r="38146" spans="2:6" x14ac:dyDescent="0.2">
      <c r="B38146" s="7" t="s">
        <v>38252</v>
      </c>
      <c r="F38146" s="7">
        <v>356</v>
      </c>
    </row>
    <row r="38147" spans="2:6" x14ac:dyDescent="0.2">
      <c r="B38147" s="7" t="s">
        <v>38253</v>
      </c>
      <c r="F38147" s="7">
        <v>442</v>
      </c>
    </row>
    <row r="38148" spans="2:6" x14ac:dyDescent="0.2">
      <c r="B38148" s="7" t="s">
        <v>38254</v>
      </c>
      <c r="F38148" s="7">
        <v>400</v>
      </c>
    </row>
    <row r="38149" spans="2:6" x14ac:dyDescent="0.2">
      <c r="B38149" s="7" t="s">
        <v>38255</v>
      </c>
      <c r="F38149" s="7">
        <v>398</v>
      </c>
    </row>
    <row r="38150" spans="2:6" x14ac:dyDescent="0.2">
      <c r="B38150" s="7" t="s">
        <v>38256</v>
      </c>
      <c r="F38150" s="7">
        <v>398</v>
      </c>
    </row>
    <row r="38151" spans="2:6" x14ac:dyDescent="0.2">
      <c r="B38151" s="7" t="s">
        <v>38257</v>
      </c>
      <c r="F38151" s="7">
        <v>524</v>
      </c>
    </row>
    <row r="38152" spans="2:6" x14ac:dyDescent="0.2">
      <c r="B38152" s="7" t="s">
        <v>38258</v>
      </c>
      <c r="F38152" s="7">
        <v>309</v>
      </c>
    </row>
    <row r="38153" spans="2:6" x14ac:dyDescent="0.2">
      <c r="B38153" s="7" t="s">
        <v>38259</v>
      </c>
      <c r="F38153" s="7">
        <v>502</v>
      </c>
    </row>
    <row r="38154" spans="2:6" x14ac:dyDescent="0.2">
      <c r="B38154" s="7" t="s">
        <v>38260</v>
      </c>
      <c r="F38154" s="7">
        <v>352</v>
      </c>
    </row>
    <row r="38155" spans="2:6" x14ac:dyDescent="0.2">
      <c r="B38155" s="7" t="s">
        <v>38261</v>
      </c>
      <c r="F38155" s="7">
        <v>387</v>
      </c>
    </row>
    <row r="38156" spans="2:6" x14ac:dyDescent="0.2">
      <c r="B38156" s="7" t="s">
        <v>38262</v>
      </c>
      <c r="F38156" s="7">
        <v>398</v>
      </c>
    </row>
    <row r="38157" spans="2:6" x14ac:dyDescent="0.2">
      <c r="B38157" s="7" t="s">
        <v>38263</v>
      </c>
      <c r="F38157" s="7">
        <v>514</v>
      </c>
    </row>
    <row r="38158" spans="2:6" x14ac:dyDescent="0.2">
      <c r="B38158" s="7" t="s">
        <v>38264</v>
      </c>
      <c r="F38158" s="7">
        <v>357</v>
      </c>
    </row>
    <row r="38159" spans="2:6" x14ac:dyDescent="0.2">
      <c r="B38159" s="7" t="s">
        <v>38265</v>
      </c>
      <c r="F38159" s="7">
        <v>432</v>
      </c>
    </row>
    <row r="38160" spans="2:6" x14ac:dyDescent="0.2">
      <c r="B38160" s="7" t="s">
        <v>38266</v>
      </c>
      <c r="F38160" s="7">
        <v>418</v>
      </c>
    </row>
    <row r="38161" spans="2:6" x14ac:dyDescent="0.2">
      <c r="B38161" s="7" t="s">
        <v>38267</v>
      </c>
      <c r="F38161" s="7">
        <v>389</v>
      </c>
    </row>
    <row r="38162" spans="2:6" x14ac:dyDescent="0.2">
      <c r="B38162" s="7" t="s">
        <v>38268</v>
      </c>
      <c r="F38162" s="7">
        <v>460</v>
      </c>
    </row>
    <row r="38163" spans="2:6" x14ac:dyDescent="0.2">
      <c r="B38163" s="7" t="s">
        <v>38269</v>
      </c>
      <c r="F38163" s="7">
        <v>419</v>
      </c>
    </row>
    <row r="38164" spans="2:6" x14ac:dyDescent="0.2">
      <c r="B38164" s="7" t="s">
        <v>38270</v>
      </c>
      <c r="F38164" s="7">
        <v>381</v>
      </c>
    </row>
    <row r="38165" spans="2:6" x14ac:dyDescent="0.2">
      <c r="B38165" s="7" t="s">
        <v>38271</v>
      </c>
      <c r="F38165" s="7">
        <v>429</v>
      </c>
    </row>
    <row r="38166" spans="2:6" x14ac:dyDescent="0.2">
      <c r="B38166" s="7" t="s">
        <v>38272</v>
      </c>
      <c r="F38166" s="7">
        <v>440</v>
      </c>
    </row>
    <row r="38167" spans="2:6" x14ac:dyDescent="0.2">
      <c r="B38167" s="7" t="s">
        <v>38273</v>
      </c>
      <c r="F38167" s="7">
        <v>350</v>
      </c>
    </row>
    <row r="38168" spans="2:6" x14ac:dyDescent="0.2">
      <c r="B38168" s="7" t="s">
        <v>38274</v>
      </c>
      <c r="F38168" s="7">
        <v>466</v>
      </c>
    </row>
    <row r="38169" spans="2:6" x14ac:dyDescent="0.2">
      <c r="B38169" s="7" t="s">
        <v>38275</v>
      </c>
      <c r="F38169" s="7">
        <v>412</v>
      </c>
    </row>
    <row r="38170" spans="2:6" x14ac:dyDescent="0.2">
      <c r="B38170" s="7" t="s">
        <v>38276</v>
      </c>
      <c r="F38170" s="7">
        <v>312</v>
      </c>
    </row>
    <row r="38171" spans="2:6" x14ac:dyDescent="0.2">
      <c r="B38171" s="7" t="s">
        <v>38277</v>
      </c>
      <c r="F38171" s="7">
        <v>395</v>
      </c>
    </row>
    <row r="38172" spans="2:6" x14ac:dyDescent="0.2">
      <c r="B38172" s="7" t="s">
        <v>38278</v>
      </c>
      <c r="F38172" s="7">
        <v>375</v>
      </c>
    </row>
    <row r="38173" spans="2:6" x14ac:dyDescent="0.2">
      <c r="B38173" s="7" t="s">
        <v>38279</v>
      </c>
      <c r="F38173" s="7">
        <v>404</v>
      </c>
    </row>
    <row r="38174" spans="2:6" x14ac:dyDescent="0.2">
      <c r="B38174" s="7" t="s">
        <v>38280</v>
      </c>
      <c r="F38174" s="7">
        <v>394</v>
      </c>
    </row>
    <row r="38175" spans="2:6" x14ac:dyDescent="0.2">
      <c r="B38175" s="7" t="s">
        <v>38281</v>
      </c>
      <c r="F38175" s="7">
        <v>333</v>
      </c>
    </row>
    <row r="38176" spans="2:6" x14ac:dyDescent="0.2">
      <c r="B38176" s="7" t="s">
        <v>38282</v>
      </c>
      <c r="F38176" s="7">
        <v>360</v>
      </c>
    </row>
    <row r="38177" spans="2:6" x14ac:dyDescent="0.2">
      <c r="B38177" s="7" t="s">
        <v>38283</v>
      </c>
      <c r="F38177" s="7">
        <v>403</v>
      </c>
    </row>
    <row r="38178" spans="2:6" x14ac:dyDescent="0.2">
      <c r="B38178" s="7" t="s">
        <v>38284</v>
      </c>
      <c r="F38178" s="7">
        <v>413</v>
      </c>
    </row>
    <row r="38179" spans="2:6" x14ac:dyDescent="0.2">
      <c r="B38179" s="7" t="s">
        <v>38285</v>
      </c>
      <c r="F38179" s="7">
        <v>379</v>
      </c>
    </row>
    <row r="38180" spans="2:6" x14ac:dyDescent="0.2">
      <c r="B38180" s="7" t="s">
        <v>38286</v>
      </c>
      <c r="F38180" s="7">
        <v>294</v>
      </c>
    </row>
    <row r="38181" spans="2:6" x14ac:dyDescent="0.2">
      <c r="B38181" s="7" t="s">
        <v>38287</v>
      </c>
      <c r="F38181" s="7">
        <v>360</v>
      </c>
    </row>
    <row r="38182" spans="2:6" x14ac:dyDescent="0.2">
      <c r="B38182" s="7" t="s">
        <v>38288</v>
      </c>
      <c r="F38182" s="7">
        <v>423</v>
      </c>
    </row>
    <row r="38183" spans="2:6" x14ac:dyDescent="0.2">
      <c r="B38183" s="7" t="s">
        <v>38289</v>
      </c>
      <c r="F38183" s="7">
        <v>380</v>
      </c>
    </row>
    <row r="38184" spans="2:6" x14ac:dyDescent="0.2">
      <c r="B38184" s="7" t="s">
        <v>38290</v>
      </c>
      <c r="F38184" s="7">
        <v>347</v>
      </c>
    </row>
    <row r="38185" spans="2:6" x14ac:dyDescent="0.2">
      <c r="B38185" s="7" t="s">
        <v>38291</v>
      </c>
      <c r="F38185" s="7">
        <v>374</v>
      </c>
    </row>
    <row r="38186" spans="2:6" x14ac:dyDescent="0.2">
      <c r="B38186" s="7" t="s">
        <v>38292</v>
      </c>
      <c r="F38186" s="7">
        <v>258</v>
      </c>
    </row>
    <row r="38187" spans="2:6" x14ac:dyDescent="0.2">
      <c r="B38187" s="7" t="s">
        <v>38293</v>
      </c>
      <c r="F38187" s="7">
        <v>357</v>
      </c>
    </row>
    <row r="38188" spans="2:6" x14ac:dyDescent="0.2">
      <c r="B38188" s="7" t="s">
        <v>38294</v>
      </c>
      <c r="F38188" s="7">
        <v>440</v>
      </c>
    </row>
    <row r="38189" spans="2:6" x14ac:dyDescent="0.2">
      <c r="B38189" s="7" t="s">
        <v>38295</v>
      </c>
      <c r="F38189" s="7">
        <v>406</v>
      </c>
    </row>
    <row r="38190" spans="2:6" x14ac:dyDescent="0.2">
      <c r="B38190" s="7" t="s">
        <v>38296</v>
      </c>
      <c r="F38190" s="7">
        <v>258</v>
      </c>
    </row>
    <row r="38191" spans="2:6" x14ac:dyDescent="0.2">
      <c r="B38191" s="7" t="s">
        <v>38297</v>
      </c>
      <c r="F38191" s="7">
        <v>393</v>
      </c>
    </row>
    <row r="38192" spans="2:6" x14ac:dyDescent="0.2">
      <c r="B38192" s="7" t="s">
        <v>38298</v>
      </c>
      <c r="F38192" s="7">
        <v>365</v>
      </c>
    </row>
    <row r="38193" spans="2:6" x14ac:dyDescent="0.2">
      <c r="B38193" s="7" t="s">
        <v>38299</v>
      </c>
      <c r="F38193" s="7">
        <v>352</v>
      </c>
    </row>
    <row r="38194" spans="2:6" x14ac:dyDescent="0.2">
      <c r="B38194" s="7" t="s">
        <v>38300</v>
      </c>
      <c r="F38194" s="7">
        <v>431</v>
      </c>
    </row>
    <row r="38195" spans="2:6" x14ac:dyDescent="0.2">
      <c r="B38195" s="7" t="s">
        <v>38301</v>
      </c>
      <c r="F38195" s="7">
        <v>459</v>
      </c>
    </row>
    <row r="38196" spans="2:6" x14ac:dyDescent="0.2">
      <c r="B38196" s="7" t="s">
        <v>38302</v>
      </c>
      <c r="F38196" s="7">
        <v>371</v>
      </c>
    </row>
    <row r="38197" spans="2:6" x14ac:dyDescent="0.2">
      <c r="B38197" s="7" t="s">
        <v>38303</v>
      </c>
      <c r="F38197" s="7">
        <v>175</v>
      </c>
    </row>
    <row r="38198" spans="2:6" x14ac:dyDescent="0.2">
      <c r="B38198" s="7" t="s">
        <v>38304</v>
      </c>
      <c r="F38198" s="7">
        <v>367</v>
      </c>
    </row>
    <row r="38199" spans="2:6" x14ac:dyDescent="0.2">
      <c r="B38199" s="7" t="s">
        <v>38305</v>
      </c>
      <c r="F38199" s="7">
        <v>326</v>
      </c>
    </row>
    <row r="38200" spans="2:6" x14ac:dyDescent="0.2">
      <c r="B38200" s="7" t="s">
        <v>38306</v>
      </c>
      <c r="F38200" s="7">
        <v>408</v>
      </c>
    </row>
    <row r="38201" spans="2:6" x14ac:dyDescent="0.2">
      <c r="B38201" s="7" t="s">
        <v>38307</v>
      </c>
      <c r="F38201" s="7">
        <v>372</v>
      </c>
    </row>
    <row r="38202" spans="2:6" x14ac:dyDescent="0.2">
      <c r="B38202" s="7" t="s">
        <v>38308</v>
      </c>
      <c r="F38202" s="7">
        <v>401</v>
      </c>
    </row>
    <row r="38203" spans="2:6" x14ac:dyDescent="0.2">
      <c r="B38203" s="7" t="s">
        <v>38309</v>
      </c>
      <c r="F38203" s="7">
        <v>314</v>
      </c>
    </row>
    <row r="38204" spans="2:6" x14ac:dyDescent="0.2">
      <c r="B38204" s="7" t="s">
        <v>38310</v>
      </c>
      <c r="F38204" s="7">
        <v>341</v>
      </c>
    </row>
    <row r="38205" spans="2:6" x14ac:dyDescent="0.2">
      <c r="B38205" s="7" t="s">
        <v>38311</v>
      </c>
      <c r="F38205" s="7">
        <v>325</v>
      </c>
    </row>
    <row r="38206" spans="2:6" x14ac:dyDescent="0.2">
      <c r="B38206" s="7" t="s">
        <v>38312</v>
      </c>
      <c r="F38206" s="7">
        <v>308</v>
      </c>
    </row>
    <row r="38207" spans="2:6" x14ac:dyDescent="0.2">
      <c r="B38207" s="7" t="s">
        <v>38313</v>
      </c>
      <c r="F38207" s="7">
        <v>259</v>
      </c>
    </row>
    <row r="38208" spans="2:6" x14ac:dyDescent="0.2">
      <c r="B38208" s="7" t="s">
        <v>38314</v>
      </c>
      <c r="F38208" s="7">
        <v>397</v>
      </c>
    </row>
    <row r="38209" spans="2:6" x14ac:dyDescent="0.2">
      <c r="B38209" s="7" t="s">
        <v>38315</v>
      </c>
      <c r="F38209" s="7">
        <v>156</v>
      </c>
    </row>
    <row r="38210" spans="2:6" x14ac:dyDescent="0.2">
      <c r="B38210" s="7" t="s">
        <v>38316</v>
      </c>
      <c r="F38210" s="7">
        <v>257</v>
      </c>
    </row>
    <row r="38211" spans="2:6" x14ac:dyDescent="0.2">
      <c r="B38211" s="7" t="s">
        <v>38317</v>
      </c>
      <c r="F38211" s="7">
        <v>226</v>
      </c>
    </row>
    <row r="38212" spans="2:6" x14ac:dyDescent="0.2">
      <c r="B38212" s="7" t="s">
        <v>38318</v>
      </c>
      <c r="F38212" s="7">
        <v>227</v>
      </c>
    </row>
    <row r="38213" spans="2:6" x14ac:dyDescent="0.2">
      <c r="B38213" s="7" t="s">
        <v>38319</v>
      </c>
      <c r="F38213" s="7">
        <v>188</v>
      </c>
    </row>
    <row r="38214" spans="2:6" x14ac:dyDescent="0.2">
      <c r="B38214" s="7" t="s">
        <v>38320</v>
      </c>
      <c r="F38214" s="7">
        <v>0</v>
      </c>
    </row>
    <row r="38215" spans="2:6" x14ac:dyDescent="0.2">
      <c r="B38215" s="7" t="s">
        <v>38321</v>
      </c>
      <c r="F38215" s="7">
        <v>320</v>
      </c>
    </row>
    <row r="38216" spans="2:6" x14ac:dyDescent="0.2">
      <c r="B38216" s="7" t="s">
        <v>38322</v>
      </c>
      <c r="F38216" s="7">
        <v>254</v>
      </c>
    </row>
    <row r="38217" spans="2:6" x14ac:dyDescent="0.2">
      <c r="B38217" s="7" t="s">
        <v>38323</v>
      </c>
      <c r="F38217" s="7">
        <v>296</v>
      </c>
    </row>
    <row r="38218" spans="2:6" x14ac:dyDescent="0.2">
      <c r="B38218" s="7" t="s">
        <v>38324</v>
      </c>
      <c r="F38218" s="7">
        <v>323</v>
      </c>
    </row>
    <row r="38219" spans="2:6" x14ac:dyDescent="0.2">
      <c r="B38219" s="7" t="s">
        <v>38325</v>
      </c>
      <c r="F38219" s="7">
        <v>186</v>
      </c>
    </row>
    <row r="38220" spans="2:6" x14ac:dyDescent="0.2">
      <c r="B38220" s="7" t="s">
        <v>38326</v>
      </c>
      <c r="F38220" s="7">
        <v>142</v>
      </c>
    </row>
    <row r="38221" spans="2:6" x14ac:dyDescent="0.2">
      <c r="B38221" s="7" t="s">
        <v>38327</v>
      </c>
      <c r="F38221" s="7">
        <v>248</v>
      </c>
    </row>
    <row r="38222" spans="2:6" x14ac:dyDescent="0.2">
      <c r="B38222" s="7" t="s">
        <v>38328</v>
      </c>
      <c r="F38222" s="7">
        <v>293</v>
      </c>
    </row>
    <row r="38223" spans="2:6" x14ac:dyDescent="0.2">
      <c r="B38223" s="7" t="s">
        <v>38329</v>
      </c>
      <c r="F38223" s="7">
        <v>184</v>
      </c>
    </row>
    <row r="38224" spans="2:6" x14ac:dyDescent="0.2">
      <c r="B38224" s="7" t="s">
        <v>38330</v>
      </c>
      <c r="F38224" s="7">
        <v>330</v>
      </c>
    </row>
    <row r="38225" spans="2:6" x14ac:dyDescent="0.2">
      <c r="B38225" s="7" t="s">
        <v>38331</v>
      </c>
      <c r="F38225" s="7">
        <v>231</v>
      </c>
    </row>
    <row r="38226" spans="2:6" x14ac:dyDescent="0.2">
      <c r="B38226" s="7" t="s">
        <v>38332</v>
      </c>
      <c r="F38226" s="7">
        <v>248</v>
      </c>
    </row>
    <row r="38227" spans="2:6" x14ac:dyDescent="0.2">
      <c r="B38227" s="7" t="s">
        <v>38333</v>
      </c>
      <c r="F38227" s="7">
        <v>297</v>
      </c>
    </row>
    <row r="38228" spans="2:6" x14ac:dyDescent="0.2">
      <c r="B38228" s="7" t="s">
        <v>38334</v>
      </c>
      <c r="F38228" s="7">
        <v>147</v>
      </c>
    </row>
    <row r="38229" spans="2:6" x14ac:dyDescent="0.2">
      <c r="B38229" s="7" t="s">
        <v>38335</v>
      </c>
      <c r="F38229" s="7">
        <v>253</v>
      </c>
    </row>
    <row r="38230" spans="2:6" x14ac:dyDescent="0.2">
      <c r="B38230" s="7" t="s">
        <v>38336</v>
      </c>
      <c r="F38230" s="7">
        <v>187</v>
      </c>
    </row>
    <row r="38231" spans="2:6" x14ac:dyDescent="0.2">
      <c r="B38231" s="7" t="s">
        <v>38337</v>
      </c>
      <c r="F38231" s="7">
        <v>214</v>
      </c>
    </row>
    <row r="38232" spans="2:6" x14ac:dyDescent="0.2">
      <c r="B38232" s="7" t="s">
        <v>38338</v>
      </c>
      <c r="F38232" s="7">
        <v>229</v>
      </c>
    </row>
    <row r="38233" spans="2:6" x14ac:dyDescent="0.2">
      <c r="B38233" s="7" t="s">
        <v>38339</v>
      </c>
      <c r="F38233" s="7">
        <v>277</v>
      </c>
    </row>
    <row r="38234" spans="2:6" x14ac:dyDescent="0.2">
      <c r="B38234" s="7" t="s">
        <v>38340</v>
      </c>
      <c r="F38234" s="7">
        <v>247</v>
      </c>
    </row>
    <row r="38235" spans="2:6" x14ac:dyDescent="0.2">
      <c r="B38235" s="7" t="s">
        <v>38341</v>
      </c>
      <c r="F38235" s="7">
        <v>249</v>
      </c>
    </row>
    <row r="38236" spans="2:6" x14ac:dyDescent="0.2">
      <c r="B38236" s="7" t="s">
        <v>38342</v>
      </c>
      <c r="F38236" s="7">
        <v>227</v>
      </c>
    </row>
    <row r="38237" spans="2:6" x14ac:dyDescent="0.2">
      <c r="B38237" s="7" t="s">
        <v>38343</v>
      </c>
      <c r="F38237" s="7">
        <v>220</v>
      </c>
    </row>
    <row r="38238" spans="2:6" x14ac:dyDescent="0.2">
      <c r="B38238" s="7" t="s">
        <v>38344</v>
      </c>
      <c r="F38238" s="7">
        <v>261</v>
      </c>
    </row>
    <row r="38239" spans="2:6" x14ac:dyDescent="0.2">
      <c r="B38239" s="7" t="s">
        <v>38345</v>
      </c>
      <c r="F38239" s="7">
        <v>117</v>
      </c>
    </row>
    <row r="38240" spans="2:6" x14ac:dyDescent="0.2">
      <c r="B38240" s="7" t="s">
        <v>38346</v>
      </c>
      <c r="F38240" s="7">
        <v>273</v>
      </c>
    </row>
    <row r="38241" spans="2:6" x14ac:dyDescent="0.2">
      <c r="B38241" s="7" t="s">
        <v>38347</v>
      </c>
      <c r="F38241" s="7">
        <v>125</v>
      </c>
    </row>
    <row r="38242" spans="2:6" x14ac:dyDescent="0.2">
      <c r="B38242" s="7" t="s">
        <v>38348</v>
      </c>
      <c r="F38242" s="7">
        <v>295</v>
      </c>
    </row>
    <row r="38243" spans="2:6" x14ac:dyDescent="0.2">
      <c r="B38243" s="7" t="s">
        <v>38349</v>
      </c>
      <c r="F38243" s="7">
        <v>254</v>
      </c>
    </row>
    <row r="38244" spans="2:6" x14ac:dyDescent="0.2">
      <c r="B38244" s="7" t="s">
        <v>38350</v>
      </c>
      <c r="F38244" s="7">
        <v>305</v>
      </c>
    </row>
    <row r="38245" spans="2:6" x14ac:dyDescent="0.2">
      <c r="B38245" s="7" t="s">
        <v>38351</v>
      </c>
      <c r="F38245" s="7">
        <v>248</v>
      </c>
    </row>
    <row r="38246" spans="2:6" x14ac:dyDescent="0.2">
      <c r="B38246" s="7" t="s">
        <v>38352</v>
      </c>
      <c r="F38246" s="7">
        <v>233</v>
      </c>
    </row>
    <row r="38247" spans="2:6" x14ac:dyDescent="0.2">
      <c r="B38247" s="7" t="s">
        <v>38353</v>
      </c>
      <c r="F38247" s="7">
        <v>244</v>
      </c>
    </row>
    <row r="38248" spans="2:6" x14ac:dyDescent="0.2">
      <c r="B38248" s="7" t="s">
        <v>38354</v>
      </c>
      <c r="F38248" s="7">
        <v>221</v>
      </c>
    </row>
    <row r="38249" spans="2:6" x14ac:dyDescent="0.2">
      <c r="B38249" s="7" t="s">
        <v>38355</v>
      </c>
      <c r="F38249" s="7">
        <v>216</v>
      </c>
    </row>
    <row r="38250" spans="2:6" x14ac:dyDescent="0.2">
      <c r="B38250" s="7" t="s">
        <v>38356</v>
      </c>
      <c r="F38250" s="7">
        <v>299</v>
      </c>
    </row>
    <row r="38251" spans="2:6" x14ac:dyDescent="0.2">
      <c r="B38251" s="7" t="s">
        <v>38357</v>
      </c>
      <c r="F38251" s="7">
        <v>311</v>
      </c>
    </row>
    <row r="38252" spans="2:6" x14ac:dyDescent="0.2">
      <c r="B38252" s="7" t="s">
        <v>38358</v>
      </c>
      <c r="F38252" s="7">
        <v>231</v>
      </c>
    </row>
    <row r="38253" spans="2:6" x14ac:dyDescent="0.2">
      <c r="B38253" s="7" t="s">
        <v>38359</v>
      </c>
      <c r="F38253" s="7">
        <v>293</v>
      </c>
    </row>
    <row r="38254" spans="2:6" x14ac:dyDescent="0.2">
      <c r="B38254" s="7" t="s">
        <v>38360</v>
      </c>
      <c r="F38254" s="7">
        <v>283</v>
      </c>
    </row>
    <row r="38255" spans="2:6" x14ac:dyDescent="0.2">
      <c r="B38255" s="7" t="s">
        <v>38361</v>
      </c>
      <c r="F38255" s="7">
        <v>292</v>
      </c>
    </row>
    <row r="38256" spans="2:6" x14ac:dyDescent="0.2">
      <c r="B38256" s="7" t="s">
        <v>38362</v>
      </c>
      <c r="F38256" s="7">
        <v>276</v>
      </c>
    </row>
    <row r="38257" spans="2:6" x14ac:dyDescent="0.2">
      <c r="B38257" s="7" t="s">
        <v>38363</v>
      </c>
      <c r="F38257" s="7">
        <v>359</v>
      </c>
    </row>
    <row r="38258" spans="2:6" x14ac:dyDescent="0.2">
      <c r="B38258" s="7" t="s">
        <v>38364</v>
      </c>
      <c r="F38258" s="7">
        <v>233</v>
      </c>
    </row>
    <row r="38259" spans="2:6" x14ac:dyDescent="0.2">
      <c r="B38259" s="7" t="s">
        <v>38365</v>
      </c>
      <c r="F38259" s="7">
        <v>287</v>
      </c>
    </row>
    <row r="38260" spans="2:6" x14ac:dyDescent="0.2">
      <c r="B38260" s="7" t="s">
        <v>38366</v>
      </c>
      <c r="F38260" s="7">
        <v>266</v>
      </c>
    </row>
    <row r="38261" spans="2:6" x14ac:dyDescent="0.2">
      <c r="B38261" s="7" t="s">
        <v>38367</v>
      </c>
      <c r="F38261" s="7">
        <v>270</v>
      </c>
    </row>
    <row r="38262" spans="2:6" x14ac:dyDescent="0.2">
      <c r="B38262" s="7" t="s">
        <v>38368</v>
      </c>
      <c r="F38262" s="7">
        <v>311</v>
      </c>
    </row>
    <row r="38263" spans="2:6" x14ac:dyDescent="0.2">
      <c r="B38263" s="7" t="s">
        <v>38369</v>
      </c>
      <c r="F38263" s="7">
        <v>279</v>
      </c>
    </row>
    <row r="38264" spans="2:6" x14ac:dyDescent="0.2">
      <c r="B38264" s="7" t="s">
        <v>38370</v>
      </c>
      <c r="F38264" s="7">
        <v>249</v>
      </c>
    </row>
    <row r="38265" spans="2:6" x14ac:dyDescent="0.2">
      <c r="B38265" s="7" t="s">
        <v>38371</v>
      </c>
      <c r="F38265" s="7">
        <v>269</v>
      </c>
    </row>
    <row r="38266" spans="2:6" x14ac:dyDescent="0.2">
      <c r="B38266" s="7" t="s">
        <v>38372</v>
      </c>
      <c r="F38266" s="7">
        <v>297</v>
      </c>
    </row>
    <row r="38267" spans="2:6" x14ac:dyDescent="0.2">
      <c r="B38267" s="7" t="s">
        <v>38373</v>
      </c>
      <c r="F38267" s="7">
        <v>220</v>
      </c>
    </row>
    <row r="38268" spans="2:6" x14ac:dyDescent="0.2">
      <c r="B38268" s="7" t="s">
        <v>38374</v>
      </c>
      <c r="F38268" s="7">
        <v>266</v>
      </c>
    </row>
    <row r="38269" spans="2:6" x14ac:dyDescent="0.2">
      <c r="B38269" s="7" t="s">
        <v>38375</v>
      </c>
      <c r="F38269" s="7">
        <v>250</v>
      </c>
    </row>
    <row r="38270" spans="2:6" x14ac:dyDescent="0.2">
      <c r="B38270" s="7" t="s">
        <v>38376</v>
      </c>
      <c r="F38270" s="7">
        <v>275</v>
      </c>
    </row>
    <row r="38271" spans="2:6" x14ac:dyDescent="0.2">
      <c r="B38271" s="7" t="s">
        <v>38377</v>
      </c>
      <c r="F38271" s="7">
        <v>221</v>
      </c>
    </row>
    <row r="38272" spans="2:6" x14ac:dyDescent="0.2">
      <c r="B38272" s="7" t="s">
        <v>38378</v>
      </c>
      <c r="F38272" s="7">
        <v>264</v>
      </c>
    </row>
    <row r="38273" spans="2:6" x14ac:dyDescent="0.2">
      <c r="B38273" s="7" t="s">
        <v>38379</v>
      </c>
      <c r="F38273" s="7">
        <v>305</v>
      </c>
    </row>
    <row r="38274" spans="2:6" x14ac:dyDescent="0.2">
      <c r="B38274" s="7" t="s">
        <v>38380</v>
      </c>
      <c r="F38274" s="7">
        <v>376</v>
      </c>
    </row>
    <row r="38275" spans="2:6" x14ac:dyDescent="0.2">
      <c r="B38275" s="7" t="s">
        <v>38381</v>
      </c>
      <c r="F38275" s="7">
        <v>314</v>
      </c>
    </row>
    <row r="38276" spans="2:6" x14ac:dyDescent="0.2">
      <c r="B38276" s="7" t="s">
        <v>38382</v>
      </c>
      <c r="F38276" s="7">
        <v>224</v>
      </c>
    </row>
    <row r="38277" spans="2:6" x14ac:dyDescent="0.2">
      <c r="B38277" s="7" t="s">
        <v>38383</v>
      </c>
      <c r="F38277" s="7">
        <v>309</v>
      </c>
    </row>
    <row r="38278" spans="2:6" x14ac:dyDescent="0.2">
      <c r="B38278" s="7" t="s">
        <v>38384</v>
      </c>
      <c r="F38278" s="7">
        <v>289</v>
      </c>
    </row>
    <row r="38279" spans="2:6" x14ac:dyDescent="0.2">
      <c r="B38279" s="7" t="s">
        <v>38385</v>
      </c>
      <c r="F38279" s="7">
        <v>254</v>
      </c>
    </row>
    <row r="38280" spans="2:6" x14ac:dyDescent="0.2">
      <c r="B38280" s="7" t="s">
        <v>38386</v>
      </c>
      <c r="F38280" s="7">
        <v>239</v>
      </c>
    </row>
    <row r="38281" spans="2:6" x14ac:dyDescent="0.2">
      <c r="B38281" s="7" t="s">
        <v>38387</v>
      </c>
      <c r="F38281" s="7">
        <v>232</v>
      </c>
    </row>
    <row r="38282" spans="2:6" x14ac:dyDescent="0.2">
      <c r="B38282" s="7" t="s">
        <v>38388</v>
      </c>
      <c r="F38282" s="7">
        <v>257</v>
      </c>
    </row>
    <row r="38283" spans="2:6" x14ac:dyDescent="0.2">
      <c r="B38283" s="7" t="s">
        <v>38389</v>
      </c>
      <c r="F38283" s="7">
        <v>311</v>
      </c>
    </row>
    <row r="38284" spans="2:6" x14ac:dyDescent="0.2">
      <c r="B38284" s="7" t="s">
        <v>38390</v>
      </c>
      <c r="F38284" s="7">
        <v>281</v>
      </c>
    </row>
    <row r="38285" spans="2:6" x14ac:dyDescent="0.2">
      <c r="B38285" s="7" t="s">
        <v>38391</v>
      </c>
      <c r="F38285" s="7">
        <v>342</v>
      </c>
    </row>
    <row r="38286" spans="2:6" x14ac:dyDescent="0.2">
      <c r="B38286" s="7" t="s">
        <v>38392</v>
      </c>
      <c r="F38286" s="7">
        <v>163</v>
      </c>
    </row>
    <row r="38287" spans="2:6" x14ac:dyDescent="0.2">
      <c r="B38287" s="7" t="s">
        <v>38393</v>
      </c>
      <c r="F38287" s="7">
        <v>322</v>
      </c>
    </row>
    <row r="38288" spans="2:6" x14ac:dyDescent="0.2">
      <c r="B38288" s="7" t="s">
        <v>38394</v>
      </c>
      <c r="F38288" s="7">
        <v>244</v>
      </c>
    </row>
    <row r="38289" spans="2:6" x14ac:dyDescent="0.2">
      <c r="B38289" s="7" t="s">
        <v>38395</v>
      </c>
      <c r="F38289" s="7">
        <v>286</v>
      </c>
    </row>
    <row r="38290" spans="2:6" x14ac:dyDescent="0.2">
      <c r="B38290" s="7" t="s">
        <v>38396</v>
      </c>
      <c r="F38290" s="7">
        <v>250</v>
      </c>
    </row>
    <row r="38291" spans="2:6" x14ac:dyDescent="0.2">
      <c r="B38291" s="7" t="s">
        <v>38397</v>
      </c>
      <c r="F38291" s="7">
        <v>288</v>
      </c>
    </row>
    <row r="38292" spans="2:6" x14ac:dyDescent="0.2">
      <c r="B38292" s="7" t="s">
        <v>38398</v>
      </c>
      <c r="F38292" s="7">
        <v>243</v>
      </c>
    </row>
    <row r="38293" spans="2:6" x14ac:dyDescent="0.2">
      <c r="B38293" s="7" t="s">
        <v>38399</v>
      </c>
      <c r="F38293" s="7">
        <v>195</v>
      </c>
    </row>
    <row r="38294" spans="2:6" x14ac:dyDescent="0.2">
      <c r="B38294" s="7" t="s">
        <v>38400</v>
      </c>
      <c r="F38294" s="7">
        <v>257</v>
      </c>
    </row>
    <row r="38295" spans="2:6" x14ac:dyDescent="0.2">
      <c r="B38295" s="7" t="s">
        <v>38401</v>
      </c>
      <c r="F38295" s="7">
        <v>308</v>
      </c>
    </row>
    <row r="38296" spans="2:6" x14ac:dyDescent="0.2">
      <c r="B38296" s="7" t="s">
        <v>38402</v>
      </c>
      <c r="F38296" s="7">
        <v>270</v>
      </c>
    </row>
    <row r="38297" spans="2:6" x14ac:dyDescent="0.2">
      <c r="B38297" s="7" t="s">
        <v>38403</v>
      </c>
      <c r="F38297" s="7">
        <v>195</v>
      </c>
    </row>
    <row r="38298" spans="2:6" x14ac:dyDescent="0.2">
      <c r="B38298" s="7" t="s">
        <v>38404</v>
      </c>
      <c r="F38298" s="7">
        <v>247</v>
      </c>
    </row>
    <row r="38299" spans="2:6" x14ac:dyDescent="0.2">
      <c r="B38299" s="7" t="s">
        <v>38405</v>
      </c>
      <c r="F38299" s="7">
        <v>227</v>
      </c>
    </row>
    <row r="38300" spans="2:6" x14ac:dyDescent="0.2">
      <c r="B38300" s="7" t="s">
        <v>38406</v>
      </c>
      <c r="F38300" s="7">
        <v>345</v>
      </c>
    </row>
    <row r="38301" spans="2:6" x14ac:dyDescent="0.2">
      <c r="B38301" s="7" t="s">
        <v>38407</v>
      </c>
      <c r="F38301" s="7">
        <v>269</v>
      </c>
    </row>
    <row r="38302" spans="2:6" x14ac:dyDescent="0.2">
      <c r="B38302" s="7" t="s">
        <v>38408</v>
      </c>
      <c r="F38302" s="7">
        <v>284</v>
      </c>
    </row>
    <row r="38303" spans="2:6" x14ac:dyDescent="0.2">
      <c r="B38303" s="7" t="s">
        <v>38409</v>
      </c>
      <c r="F38303" s="7">
        <v>232</v>
      </c>
    </row>
    <row r="38304" spans="2:6" x14ac:dyDescent="0.2">
      <c r="B38304" s="7" t="s">
        <v>38410</v>
      </c>
      <c r="F38304" s="7">
        <v>272</v>
      </c>
    </row>
    <row r="38305" spans="2:6" x14ac:dyDescent="0.2">
      <c r="B38305" s="7" t="s">
        <v>38411</v>
      </c>
      <c r="F38305" s="7">
        <v>292</v>
      </c>
    </row>
    <row r="38306" spans="2:6" x14ac:dyDescent="0.2">
      <c r="B38306" s="7" t="s">
        <v>38412</v>
      </c>
      <c r="F38306" s="7">
        <v>282</v>
      </c>
    </row>
    <row r="38307" spans="2:6" x14ac:dyDescent="0.2">
      <c r="B38307" s="7" t="s">
        <v>38413</v>
      </c>
      <c r="F38307" s="7">
        <v>341</v>
      </c>
    </row>
    <row r="38308" spans="2:6" x14ac:dyDescent="0.2">
      <c r="B38308" s="7" t="s">
        <v>38414</v>
      </c>
      <c r="F38308" s="7">
        <v>395</v>
      </c>
    </row>
    <row r="38309" spans="2:6" x14ac:dyDescent="0.2">
      <c r="B38309" s="7" t="s">
        <v>38415</v>
      </c>
      <c r="F38309" s="7">
        <v>168</v>
      </c>
    </row>
    <row r="38310" spans="2:6" x14ac:dyDescent="0.2">
      <c r="B38310" s="7" t="s">
        <v>38416</v>
      </c>
      <c r="F38310" s="7">
        <v>297</v>
      </c>
    </row>
    <row r="38311" spans="2:6" x14ac:dyDescent="0.2">
      <c r="B38311" s="7" t="s">
        <v>38417</v>
      </c>
      <c r="F38311" s="7">
        <v>194</v>
      </c>
    </row>
    <row r="38312" spans="2:6" x14ac:dyDescent="0.2">
      <c r="B38312" s="7" t="s">
        <v>38418</v>
      </c>
      <c r="F38312" s="7">
        <v>170</v>
      </c>
    </row>
    <row r="38313" spans="2:6" x14ac:dyDescent="0.2">
      <c r="B38313" s="7" t="s">
        <v>38419</v>
      </c>
      <c r="F38313" s="7">
        <v>201</v>
      </c>
    </row>
    <row r="38314" spans="2:6" x14ac:dyDescent="0.2">
      <c r="B38314" s="7" t="s">
        <v>38420</v>
      </c>
      <c r="F38314" s="7">
        <v>0</v>
      </c>
    </row>
    <row r="38315" spans="2:6" x14ac:dyDescent="0.2">
      <c r="B38315" s="7" t="s">
        <v>38421</v>
      </c>
      <c r="F38315" s="7">
        <v>325</v>
      </c>
    </row>
    <row r="38316" spans="2:6" x14ac:dyDescent="0.2">
      <c r="B38316" s="7" t="s">
        <v>38422</v>
      </c>
      <c r="F38316" s="7">
        <v>355</v>
      </c>
    </row>
    <row r="38317" spans="2:6" x14ac:dyDescent="0.2">
      <c r="B38317" s="7" t="s">
        <v>38423</v>
      </c>
      <c r="F38317" s="7">
        <v>327</v>
      </c>
    </row>
    <row r="38318" spans="2:6" x14ac:dyDescent="0.2">
      <c r="B38318" s="7" t="s">
        <v>38424</v>
      </c>
      <c r="F38318" s="7">
        <v>374</v>
      </c>
    </row>
    <row r="38319" spans="2:6" x14ac:dyDescent="0.2">
      <c r="B38319" s="7" t="s">
        <v>38425</v>
      </c>
      <c r="F38319" s="7">
        <v>251</v>
      </c>
    </row>
    <row r="38320" spans="2:6" x14ac:dyDescent="0.2">
      <c r="B38320" s="7" t="s">
        <v>38426</v>
      </c>
      <c r="F38320" s="7">
        <v>144</v>
      </c>
    </row>
    <row r="38321" spans="2:6" x14ac:dyDescent="0.2">
      <c r="B38321" s="7" t="s">
        <v>38427</v>
      </c>
      <c r="F38321" s="7">
        <v>352</v>
      </c>
    </row>
    <row r="38322" spans="2:6" x14ac:dyDescent="0.2">
      <c r="B38322" s="7" t="s">
        <v>38428</v>
      </c>
      <c r="F38322" s="7">
        <v>252</v>
      </c>
    </row>
    <row r="38323" spans="2:6" x14ac:dyDescent="0.2">
      <c r="B38323" s="7" t="s">
        <v>38429</v>
      </c>
      <c r="F38323" s="7">
        <v>294</v>
      </c>
    </row>
    <row r="38324" spans="2:6" x14ac:dyDescent="0.2">
      <c r="B38324" s="7" t="s">
        <v>38430</v>
      </c>
      <c r="F38324" s="7">
        <v>398</v>
      </c>
    </row>
    <row r="38325" spans="2:6" x14ac:dyDescent="0.2">
      <c r="B38325" s="7" t="s">
        <v>38431</v>
      </c>
      <c r="F38325" s="7">
        <v>230</v>
      </c>
    </row>
    <row r="38326" spans="2:6" x14ac:dyDescent="0.2">
      <c r="B38326" s="7" t="s">
        <v>38432</v>
      </c>
      <c r="F38326" s="7">
        <v>285</v>
      </c>
    </row>
    <row r="38327" spans="2:6" x14ac:dyDescent="0.2">
      <c r="B38327" s="7" t="s">
        <v>38433</v>
      </c>
      <c r="F38327" s="7">
        <v>266</v>
      </c>
    </row>
    <row r="38328" spans="2:6" x14ac:dyDescent="0.2">
      <c r="B38328" s="7" t="s">
        <v>38434</v>
      </c>
      <c r="F38328" s="7">
        <v>170</v>
      </c>
    </row>
    <row r="38329" spans="2:6" x14ac:dyDescent="0.2">
      <c r="B38329" s="7" t="s">
        <v>38435</v>
      </c>
      <c r="F38329" s="7">
        <v>219</v>
      </c>
    </row>
    <row r="38330" spans="2:6" x14ac:dyDescent="0.2">
      <c r="B38330" s="7" t="s">
        <v>38436</v>
      </c>
      <c r="F38330" s="7">
        <v>235</v>
      </c>
    </row>
    <row r="38331" spans="2:6" x14ac:dyDescent="0.2">
      <c r="B38331" s="7" t="s">
        <v>38437</v>
      </c>
      <c r="F38331" s="7">
        <v>270</v>
      </c>
    </row>
    <row r="38332" spans="2:6" x14ac:dyDescent="0.2">
      <c r="B38332" s="7" t="s">
        <v>38438</v>
      </c>
      <c r="F38332" s="7">
        <v>310</v>
      </c>
    </row>
    <row r="38333" spans="2:6" x14ac:dyDescent="0.2">
      <c r="B38333" s="7" t="s">
        <v>38439</v>
      </c>
      <c r="F38333" s="7">
        <v>309</v>
      </c>
    </row>
    <row r="38334" spans="2:6" x14ac:dyDescent="0.2">
      <c r="B38334" s="7" t="s">
        <v>38440</v>
      </c>
      <c r="F38334" s="7">
        <v>302</v>
      </c>
    </row>
    <row r="38335" spans="2:6" x14ac:dyDescent="0.2">
      <c r="B38335" s="7" t="s">
        <v>38441</v>
      </c>
      <c r="F38335" s="7">
        <v>320</v>
      </c>
    </row>
    <row r="38336" spans="2:6" x14ac:dyDescent="0.2">
      <c r="B38336" s="7" t="s">
        <v>38442</v>
      </c>
      <c r="F38336" s="7">
        <v>263</v>
      </c>
    </row>
    <row r="38337" spans="2:6" x14ac:dyDescent="0.2">
      <c r="B38337" s="7" t="s">
        <v>38443</v>
      </c>
      <c r="F38337" s="7">
        <v>317</v>
      </c>
    </row>
    <row r="38338" spans="2:6" x14ac:dyDescent="0.2">
      <c r="B38338" s="7" t="s">
        <v>38444</v>
      </c>
      <c r="F38338" s="7">
        <v>301</v>
      </c>
    </row>
    <row r="38339" spans="2:6" x14ac:dyDescent="0.2">
      <c r="B38339" s="7" t="s">
        <v>38445</v>
      </c>
      <c r="F38339" s="7">
        <v>125</v>
      </c>
    </row>
    <row r="38340" spans="2:6" x14ac:dyDescent="0.2">
      <c r="B38340" s="7" t="s">
        <v>38446</v>
      </c>
      <c r="F38340" s="7">
        <v>368</v>
      </c>
    </row>
    <row r="38341" spans="2:6" x14ac:dyDescent="0.2">
      <c r="B38341" s="7" t="s">
        <v>38447</v>
      </c>
      <c r="F38341" s="7">
        <v>183</v>
      </c>
    </row>
    <row r="38342" spans="2:6" x14ac:dyDescent="0.2">
      <c r="B38342" s="7" t="s">
        <v>38448</v>
      </c>
      <c r="F38342" s="7">
        <v>334</v>
      </c>
    </row>
    <row r="38343" spans="2:6" x14ac:dyDescent="0.2">
      <c r="B38343" s="7" t="s">
        <v>38449</v>
      </c>
      <c r="F38343" s="7">
        <v>209</v>
      </c>
    </row>
    <row r="38344" spans="2:6" x14ac:dyDescent="0.2">
      <c r="B38344" s="7" t="s">
        <v>38450</v>
      </c>
      <c r="F38344" s="7">
        <v>306</v>
      </c>
    </row>
    <row r="38345" spans="2:6" x14ac:dyDescent="0.2">
      <c r="B38345" s="7" t="s">
        <v>38451</v>
      </c>
      <c r="F38345" s="7">
        <v>204</v>
      </c>
    </row>
    <row r="38346" spans="2:6" x14ac:dyDescent="0.2">
      <c r="B38346" s="7" t="s">
        <v>38452</v>
      </c>
      <c r="F38346" s="7">
        <v>295</v>
      </c>
    </row>
    <row r="38347" spans="2:6" x14ac:dyDescent="0.2">
      <c r="B38347" s="7" t="s">
        <v>38453</v>
      </c>
      <c r="F38347" s="7">
        <v>401</v>
      </c>
    </row>
    <row r="38348" spans="2:6" x14ac:dyDescent="0.2">
      <c r="B38348" s="7" t="s">
        <v>38454</v>
      </c>
      <c r="F38348" s="7">
        <v>286</v>
      </c>
    </row>
    <row r="38349" spans="2:6" x14ac:dyDescent="0.2">
      <c r="B38349" s="7" t="s">
        <v>38455</v>
      </c>
      <c r="F38349" s="7">
        <v>306</v>
      </c>
    </row>
    <row r="38350" spans="2:6" x14ac:dyDescent="0.2">
      <c r="B38350" s="7" t="s">
        <v>38456</v>
      </c>
      <c r="F38350" s="7">
        <v>430</v>
      </c>
    </row>
    <row r="38351" spans="2:6" x14ac:dyDescent="0.2">
      <c r="B38351" s="7" t="s">
        <v>38457</v>
      </c>
      <c r="F38351" s="7">
        <v>295</v>
      </c>
    </row>
    <row r="38352" spans="2:6" x14ac:dyDescent="0.2">
      <c r="B38352" s="7" t="s">
        <v>38458</v>
      </c>
      <c r="F38352" s="7">
        <v>325</v>
      </c>
    </row>
    <row r="38353" spans="2:6" x14ac:dyDescent="0.2">
      <c r="B38353" s="7" t="s">
        <v>38459</v>
      </c>
      <c r="F38353" s="7">
        <v>398</v>
      </c>
    </row>
    <row r="38354" spans="2:6" x14ac:dyDescent="0.2">
      <c r="B38354" s="7" t="s">
        <v>38460</v>
      </c>
      <c r="F38354" s="7">
        <v>242</v>
      </c>
    </row>
    <row r="38355" spans="2:6" x14ac:dyDescent="0.2">
      <c r="B38355" s="7" t="s">
        <v>38461</v>
      </c>
      <c r="F38355" s="7">
        <v>282</v>
      </c>
    </row>
    <row r="38356" spans="2:6" x14ac:dyDescent="0.2">
      <c r="B38356" s="7" t="s">
        <v>38462</v>
      </c>
      <c r="F38356" s="7">
        <v>302</v>
      </c>
    </row>
    <row r="38357" spans="2:6" x14ac:dyDescent="0.2">
      <c r="B38357" s="7" t="s">
        <v>38463</v>
      </c>
      <c r="F38357" s="7">
        <v>399</v>
      </c>
    </row>
    <row r="38358" spans="2:6" x14ac:dyDescent="0.2">
      <c r="B38358" s="7" t="s">
        <v>38464</v>
      </c>
      <c r="F38358" s="7">
        <v>200</v>
      </c>
    </row>
    <row r="38359" spans="2:6" x14ac:dyDescent="0.2">
      <c r="B38359" s="7" t="s">
        <v>38465</v>
      </c>
      <c r="F38359" s="7">
        <v>352</v>
      </c>
    </row>
    <row r="38360" spans="2:6" x14ac:dyDescent="0.2">
      <c r="B38360" s="7" t="s">
        <v>38466</v>
      </c>
      <c r="F38360" s="7">
        <v>234</v>
      </c>
    </row>
    <row r="38361" spans="2:6" x14ac:dyDescent="0.2">
      <c r="B38361" s="7" t="s">
        <v>38467</v>
      </c>
      <c r="F38361" s="7">
        <v>338</v>
      </c>
    </row>
    <row r="38362" spans="2:6" x14ac:dyDescent="0.2">
      <c r="B38362" s="7" t="s">
        <v>38468</v>
      </c>
      <c r="F38362" s="7">
        <v>399</v>
      </c>
    </row>
    <row r="38363" spans="2:6" x14ac:dyDescent="0.2">
      <c r="B38363" s="7" t="s">
        <v>38469</v>
      </c>
      <c r="F38363" s="7">
        <v>289</v>
      </c>
    </row>
    <row r="38364" spans="2:6" x14ac:dyDescent="0.2">
      <c r="B38364" s="7" t="s">
        <v>38470</v>
      </c>
      <c r="F38364" s="7">
        <v>215</v>
      </c>
    </row>
    <row r="38365" spans="2:6" x14ac:dyDescent="0.2">
      <c r="B38365" s="7" t="s">
        <v>38471</v>
      </c>
      <c r="F38365" s="7">
        <v>301</v>
      </c>
    </row>
    <row r="38366" spans="2:6" x14ac:dyDescent="0.2">
      <c r="B38366" s="7" t="s">
        <v>38472</v>
      </c>
      <c r="F38366" s="7">
        <v>293</v>
      </c>
    </row>
    <row r="38367" spans="2:6" x14ac:dyDescent="0.2">
      <c r="B38367" s="7" t="s">
        <v>38473</v>
      </c>
      <c r="F38367" s="7">
        <v>340</v>
      </c>
    </row>
    <row r="38368" spans="2:6" x14ac:dyDescent="0.2">
      <c r="B38368" s="7" t="s">
        <v>38474</v>
      </c>
      <c r="F38368" s="7">
        <v>349</v>
      </c>
    </row>
    <row r="38369" spans="2:6" x14ac:dyDescent="0.2">
      <c r="B38369" s="7" t="s">
        <v>38475</v>
      </c>
      <c r="F38369" s="7">
        <v>311</v>
      </c>
    </row>
    <row r="38370" spans="2:6" x14ac:dyDescent="0.2">
      <c r="B38370" s="7" t="s">
        <v>38476</v>
      </c>
      <c r="F38370" s="7">
        <v>266</v>
      </c>
    </row>
    <row r="38371" spans="2:6" x14ac:dyDescent="0.2">
      <c r="B38371" s="7" t="s">
        <v>38477</v>
      </c>
      <c r="F38371" s="7">
        <v>374</v>
      </c>
    </row>
    <row r="38372" spans="2:6" x14ac:dyDescent="0.2">
      <c r="B38372" s="7" t="s">
        <v>38478</v>
      </c>
      <c r="F38372" s="7">
        <v>279</v>
      </c>
    </row>
    <row r="38373" spans="2:6" x14ac:dyDescent="0.2">
      <c r="B38373" s="7" t="s">
        <v>38479</v>
      </c>
      <c r="F38373" s="7">
        <v>319</v>
      </c>
    </row>
    <row r="38374" spans="2:6" x14ac:dyDescent="0.2">
      <c r="B38374" s="7" t="s">
        <v>38480</v>
      </c>
      <c r="F38374" s="7">
        <v>401</v>
      </c>
    </row>
    <row r="38375" spans="2:6" x14ac:dyDescent="0.2">
      <c r="B38375" s="7" t="s">
        <v>38481</v>
      </c>
      <c r="F38375" s="7">
        <v>228</v>
      </c>
    </row>
    <row r="38376" spans="2:6" x14ac:dyDescent="0.2">
      <c r="B38376" s="7" t="s">
        <v>38482</v>
      </c>
      <c r="F38376" s="7">
        <v>238</v>
      </c>
    </row>
    <row r="38377" spans="2:6" x14ac:dyDescent="0.2">
      <c r="B38377" s="7" t="s">
        <v>38483</v>
      </c>
      <c r="F38377" s="7">
        <v>291</v>
      </c>
    </row>
    <row r="38378" spans="2:6" x14ac:dyDescent="0.2">
      <c r="B38378" s="7" t="s">
        <v>38484</v>
      </c>
      <c r="F38378" s="7">
        <v>402</v>
      </c>
    </row>
    <row r="38379" spans="2:6" x14ac:dyDescent="0.2">
      <c r="B38379" s="7" t="s">
        <v>38485</v>
      </c>
      <c r="F38379" s="7">
        <v>340</v>
      </c>
    </row>
    <row r="38380" spans="2:6" x14ac:dyDescent="0.2">
      <c r="B38380" s="7" t="s">
        <v>38486</v>
      </c>
      <c r="F38380" s="7">
        <v>265</v>
      </c>
    </row>
    <row r="38381" spans="2:6" x14ac:dyDescent="0.2">
      <c r="B38381" s="7" t="s">
        <v>38487</v>
      </c>
      <c r="F38381" s="7">
        <v>327</v>
      </c>
    </row>
    <row r="38382" spans="2:6" x14ac:dyDescent="0.2">
      <c r="B38382" s="7" t="s">
        <v>38488</v>
      </c>
      <c r="F38382" s="7">
        <v>320</v>
      </c>
    </row>
    <row r="38383" spans="2:6" x14ac:dyDescent="0.2">
      <c r="B38383" s="7" t="s">
        <v>38489</v>
      </c>
      <c r="F38383" s="7">
        <v>437</v>
      </c>
    </row>
    <row r="38384" spans="2:6" x14ac:dyDescent="0.2">
      <c r="B38384" s="7" t="s">
        <v>38490</v>
      </c>
      <c r="F38384" s="7">
        <v>277</v>
      </c>
    </row>
    <row r="38385" spans="2:6" x14ac:dyDescent="0.2">
      <c r="B38385" s="7" t="s">
        <v>38491</v>
      </c>
      <c r="F38385" s="7">
        <v>371</v>
      </c>
    </row>
    <row r="38386" spans="2:6" x14ac:dyDescent="0.2">
      <c r="B38386" s="7" t="s">
        <v>38492</v>
      </c>
      <c r="F38386" s="7">
        <v>273</v>
      </c>
    </row>
    <row r="38387" spans="2:6" x14ac:dyDescent="0.2">
      <c r="B38387" s="7" t="s">
        <v>38493</v>
      </c>
      <c r="F38387" s="7">
        <v>341</v>
      </c>
    </row>
    <row r="38388" spans="2:6" x14ac:dyDescent="0.2">
      <c r="B38388" s="7" t="s">
        <v>38494</v>
      </c>
      <c r="F38388" s="7">
        <v>249</v>
      </c>
    </row>
    <row r="38389" spans="2:6" x14ac:dyDescent="0.2">
      <c r="B38389" s="7" t="s">
        <v>38495</v>
      </c>
      <c r="F38389" s="7">
        <v>286</v>
      </c>
    </row>
    <row r="38390" spans="2:6" x14ac:dyDescent="0.2">
      <c r="B38390" s="7" t="s">
        <v>38496</v>
      </c>
      <c r="F38390" s="7">
        <v>339</v>
      </c>
    </row>
    <row r="38391" spans="2:6" x14ac:dyDescent="0.2">
      <c r="B38391" s="7" t="s">
        <v>38497</v>
      </c>
      <c r="F38391" s="7">
        <v>272</v>
      </c>
    </row>
    <row r="38392" spans="2:6" x14ac:dyDescent="0.2">
      <c r="B38392" s="7" t="s">
        <v>38498</v>
      </c>
      <c r="F38392" s="7">
        <v>298</v>
      </c>
    </row>
    <row r="38393" spans="2:6" x14ac:dyDescent="0.2">
      <c r="B38393" s="7" t="s">
        <v>38499</v>
      </c>
      <c r="F38393" s="7">
        <v>209</v>
      </c>
    </row>
    <row r="38394" spans="2:6" x14ac:dyDescent="0.2">
      <c r="B38394" s="7" t="s">
        <v>38500</v>
      </c>
      <c r="F38394" s="7">
        <v>240</v>
      </c>
    </row>
    <row r="38395" spans="2:6" x14ac:dyDescent="0.2">
      <c r="B38395" s="7" t="s">
        <v>38501</v>
      </c>
      <c r="F38395" s="7">
        <v>314</v>
      </c>
    </row>
    <row r="38396" spans="2:6" x14ac:dyDescent="0.2">
      <c r="B38396" s="7" t="s">
        <v>38502</v>
      </c>
      <c r="F38396" s="7">
        <v>310</v>
      </c>
    </row>
    <row r="38397" spans="2:6" x14ac:dyDescent="0.2">
      <c r="B38397" s="7" t="s">
        <v>38503</v>
      </c>
      <c r="F38397" s="7">
        <v>137</v>
      </c>
    </row>
    <row r="38398" spans="2:6" x14ac:dyDescent="0.2">
      <c r="B38398" s="7" t="s">
        <v>38504</v>
      </c>
      <c r="F38398" s="7">
        <v>231</v>
      </c>
    </row>
    <row r="38399" spans="2:6" x14ac:dyDescent="0.2">
      <c r="B38399" s="7" t="s">
        <v>38505</v>
      </c>
      <c r="F38399" s="7">
        <v>339</v>
      </c>
    </row>
    <row r="38400" spans="2:6" x14ac:dyDescent="0.2">
      <c r="B38400" s="7" t="s">
        <v>38506</v>
      </c>
      <c r="F38400" s="7">
        <v>309</v>
      </c>
    </row>
    <row r="38401" spans="2:6" x14ac:dyDescent="0.2">
      <c r="B38401" s="7" t="s">
        <v>38507</v>
      </c>
      <c r="F38401" s="7">
        <v>311</v>
      </c>
    </row>
    <row r="38402" spans="2:6" x14ac:dyDescent="0.2">
      <c r="B38402" s="7" t="s">
        <v>38508</v>
      </c>
      <c r="F38402" s="7">
        <v>308</v>
      </c>
    </row>
    <row r="38403" spans="2:6" x14ac:dyDescent="0.2">
      <c r="B38403" s="7" t="s">
        <v>38509</v>
      </c>
      <c r="F38403" s="7">
        <v>246</v>
      </c>
    </row>
    <row r="38404" spans="2:6" x14ac:dyDescent="0.2">
      <c r="B38404" s="7" t="s">
        <v>38510</v>
      </c>
      <c r="F38404" s="7">
        <v>357</v>
      </c>
    </row>
    <row r="38405" spans="2:6" x14ac:dyDescent="0.2">
      <c r="B38405" s="7" t="s">
        <v>38511</v>
      </c>
      <c r="F38405" s="7">
        <v>321</v>
      </c>
    </row>
    <row r="38406" spans="2:6" x14ac:dyDescent="0.2">
      <c r="B38406" s="7" t="s">
        <v>38512</v>
      </c>
      <c r="F38406" s="7">
        <v>363</v>
      </c>
    </row>
    <row r="38407" spans="2:6" x14ac:dyDescent="0.2">
      <c r="B38407" s="7" t="s">
        <v>38513</v>
      </c>
      <c r="F38407" s="7">
        <v>323</v>
      </c>
    </row>
    <row r="38408" spans="2:6" x14ac:dyDescent="0.2">
      <c r="B38408" s="7" t="s">
        <v>38514</v>
      </c>
      <c r="F38408" s="7">
        <v>321</v>
      </c>
    </row>
    <row r="38409" spans="2:6" x14ac:dyDescent="0.2">
      <c r="B38409" s="7" t="s">
        <v>38515</v>
      </c>
      <c r="F38409" s="7">
        <v>223</v>
      </c>
    </row>
    <row r="38410" spans="2:6" x14ac:dyDescent="0.2">
      <c r="B38410" s="7" t="s">
        <v>38516</v>
      </c>
      <c r="F38410" s="7">
        <v>385</v>
      </c>
    </row>
    <row r="38411" spans="2:6" x14ac:dyDescent="0.2">
      <c r="B38411" s="7" t="s">
        <v>38517</v>
      </c>
      <c r="F38411" s="7">
        <v>235</v>
      </c>
    </row>
    <row r="38412" spans="2:6" x14ac:dyDescent="0.2">
      <c r="B38412" s="7" t="s">
        <v>38518</v>
      </c>
      <c r="F38412" s="7">
        <v>224</v>
      </c>
    </row>
    <row r="38413" spans="2:6" x14ac:dyDescent="0.2">
      <c r="B38413" s="7" t="s">
        <v>38519</v>
      </c>
      <c r="F38413" s="7">
        <v>246</v>
      </c>
    </row>
    <row r="38414" spans="2:6" x14ac:dyDescent="0.2">
      <c r="B38414" s="7" t="s">
        <v>38520</v>
      </c>
      <c r="F38414" s="7">
        <v>0</v>
      </c>
    </row>
    <row r="38415" spans="2:6" x14ac:dyDescent="0.2">
      <c r="B38415" s="7" t="s">
        <v>38521</v>
      </c>
      <c r="F38415" s="7">
        <v>400</v>
      </c>
    </row>
    <row r="38416" spans="2:6" x14ac:dyDescent="0.2">
      <c r="B38416" s="7" t="s">
        <v>38522</v>
      </c>
      <c r="F38416" s="7">
        <v>352</v>
      </c>
    </row>
    <row r="38417" spans="2:6" x14ac:dyDescent="0.2">
      <c r="B38417" s="7" t="s">
        <v>38523</v>
      </c>
      <c r="F38417" s="7">
        <v>316</v>
      </c>
    </row>
    <row r="38418" spans="2:6" x14ac:dyDescent="0.2">
      <c r="B38418" s="7" t="s">
        <v>38524</v>
      </c>
      <c r="F38418" s="7">
        <v>432</v>
      </c>
    </row>
    <row r="38419" spans="2:6" x14ac:dyDescent="0.2">
      <c r="B38419" s="7" t="s">
        <v>38525</v>
      </c>
      <c r="F38419" s="7">
        <v>258</v>
      </c>
    </row>
    <row r="38420" spans="2:6" x14ac:dyDescent="0.2">
      <c r="B38420" s="7" t="s">
        <v>38526</v>
      </c>
      <c r="F38420" s="7">
        <v>192</v>
      </c>
    </row>
    <row r="38421" spans="2:6" x14ac:dyDescent="0.2">
      <c r="B38421" s="7" t="s">
        <v>38527</v>
      </c>
      <c r="F38421" s="7">
        <v>368</v>
      </c>
    </row>
    <row r="38422" spans="2:6" x14ac:dyDescent="0.2">
      <c r="B38422" s="7" t="s">
        <v>38528</v>
      </c>
      <c r="F38422" s="7">
        <v>369</v>
      </c>
    </row>
    <row r="38423" spans="2:6" x14ac:dyDescent="0.2">
      <c r="B38423" s="7" t="s">
        <v>38529</v>
      </c>
      <c r="F38423" s="7">
        <v>271</v>
      </c>
    </row>
    <row r="38424" spans="2:6" x14ac:dyDescent="0.2">
      <c r="B38424" s="7" t="s">
        <v>38530</v>
      </c>
      <c r="F38424" s="7">
        <v>327</v>
      </c>
    </row>
    <row r="38425" spans="2:6" x14ac:dyDescent="0.2">
      <c r="B38425" s="7" t="s">
        <v>38531</v>
      </c>
      <c r="F38425" s="7">
        <v>347</v>
      </c>
    </row>
    <row r="38426" spans="2:6" x14ac:dyDescent="0.2">
      <c r="B38426" s="7" t="s">
        <v>38532</v>
      </c>
      <c r="F38426" s="7">
        <v>227</v>
      </c>
    </row>
    <row r="38427" spans="2:6" x14ac:dyDescent="0.2">
      <c r="B38427" s="7" t="s">
        <v>38533</v>
      </c>
      <c r="F38427" s="7">
        <v>377</v>
      </c>
    </row>
    <row r="38428" spans="2:6" x14ac:dyDescent="0.2">
      <c r="B38428" s="7" t="s">
        <v>38534</v>
      </c>
      <c r="F38428" s="7">
        <v>168</v>
      </c>
    </row>
    <row r="38429" spans="2:6" x14ac:dyDescent="0.2">
      <c r="B38429" s="7" t="s">
        <v>38535</v>
      </c>
      <c r="F38429" s="7">
        <v>227</v>
      </c>
    </row>
    <row r="38430" spans="2:6" x14ac:dyDescent="0.2">
      <c r="B38430" s="7" t="s">
        <v>38536</v>
      </c>
      <c r="F38430" s="7">
        <v>225</v>
      </c>
    </row>
    <row r="38431" spans="2:6" x14ac:dyDescent="0.2">
      <c r="B38431" s="7" t="s">
        <v>38537</v>
      </c>
      <c r="F38431" s="7">
        <v>299</v>
      </c>
    </row>
    <row r="38432" spans="2:6" x14ac:dyDescent="0.2">
      <c r="B38432" s="7" t="s">
        <v>38538</v>
      </c>
      <c r="F38432" s="7">
        <v>318</v>
      </c>
    </row>
    <row r="38433" spans="2:6" x14ac:dyDescent="0.2">
      <c r="B38433" s="7" t="s">
        <v>38539</v>
      </c>
      <c r="F38433" s="7">
        <v>331</v>
      </c>
    </row>
    <row r="38434" spans="2:6" x14ac:dyDescent="0.2">
      <c r="B38434" s="7" t="s">
        <v>38540</v>
      </c>
      <c r="F38434" s="7">
        <v>233</v>
      </c>
    </row>
    <row r="38435" spans="2:6" x14ac:dyDescent="0.2">
      <c r="B38435" s="7" t="s">
        <v>38541</v>
      </c>
      <c r="F38435" s="7">
        <v>256</v>
      </c>
    </row>
    <row r="38436" spans="2:6" x14ac:dyDescent="0.2">
      <c r="B38436" s="7" t="s">
        <v>38542</v>
      </c>
      <c r="F38436" s="7">
        <v>314</v>
      </c>
    </row>
    <row r="38437" spans="2:6" x14ac:dyDescent="0.2">
      <c r="B38437" s="7" t="s">
        <v>38543</v>
      </c>
      <c r="F38437" s="7">
        <v>273</v>
      </c>
    </row>
    <row r="38438" spans="2:6" x14ac:dyDescent="0.2">
      <c r="B38438" s="7" t="s">
        <v>38544</v>
      </c>
      <c r="F38438" s="7">
        <v>334</v>
      </c>
    </row>
    <row r="38439" spans="2:6" x14ac:dyDescent="0.2">
      <c r="B38439" s="7" t="s">
        <v>38545</v>
      </c>
      <c r="F38439" s="7">
        <v>185</v>
      </c>
    </row>
    <row r="38440" spans="2:6" x14ac:dyDescent="0.2">
      <c r="B38440" s="7" t="s">
        <v>38546</v>
      </c>
      <c r="F38440" s="7">
        <v>356</v>
      </c>
    </row>
    <row r="38441" spans="2:6" x14ac:dyDescent="0.2">
      <c r="B38441" s="7" t="s">
        <v>38547</v>
      </c>
      <c r="F38441" s="7">
        <v>231</v>
      </c>
    </row>
    <row r="38442" spans="2:6" x14ac:dyDescent="0.2">
      <c r="B38442" s="7" t="s">
        <v>38548</v>
      </c>
      <c r="F38442" s="7">
        <v>444</v>
      </c>
    </row>
    <row r="38443" spans="2:6" x14ac:dyDescent="0.2">
      <c r="B38443" s="7" t="s">
        <v>38549</v>
      </c>
      <c r="F38443" s="7">
        <v>305</v>
      </c>
    </row>
    <row r="38444" spans="2:6" x14ac:dyDescent="0.2">
      <c r="B38444" s="7" t="s">
        <v>38550</v>
      </c>
      <c r="F38444" s="7">
        <v>297</v>
      </c>
    </row>
    <row r="38445" spans="2:6" x14ac:dyDescent="0.2">
      <c r="B38445" s="7" t="s">
        <v>38551</v>
      </c>
      <c r="F38445" s="7">
        <v>267</v>
      </c>
    </row>
    <row r="38446" spans="2:6" x14ac:dyDescent="0.2">
      <c r="B38446" s="7" t="s">
        <v>38552</v>
      </c>
      <c r="F38446" s="7">
        <v>315</v>
      </c>
    </row>
    <row r="38447" spans="2:6" x14ac:dyDescent="0.2">
      <c r="B38447" s="7" t="s">
        <v>38553</v>
      </c>
      <c r="F38447" s="7">
        <v>315</v>
      </c>
    </row>
    <row r="38448" spans="2:6" x14ac:dyDescent="0.2">
      <c r="B38448" s="7" t="s">
        <v>38554</v>
      </c>
      <c r="F38448" s="7">
        <v>296</v>
      </c>
    </row>
    <row r="38449" spans="2:6" x14ac:dyDescent="0.2">
      <c r="B38449" s="7" t="s">
        <v>38555</v>
      </c>
      <c r="F38449" s="7">
        <v>282</v>
      </c>
    </row>
    <row r="38450" spans="2:6" x14ac:dyDescent="0.2">
      <c r="B38450" s="7" t="s">
        <v>38556</v>
      </c>
      <c r="F38450" s="7">
        <v>448</v>
      </c>
    </row>
    <row r="38451" spans="2:6" x14ac:dyDescent="0.2">
      <c r="B38451" s="7" t="s">
        <v>38557</v>
      </c>
      <c r="F38451" s="7">
        <v>349</v>
      </c>
    </row>
    <row r="38452" spans="2:6" x14ac:dyDescent="0.2">
      <c r="B38452" s="7" t="s">
        <v>38558</v>
      </c>
      <c r="F38452" s="7">
        <v>330</v>
      </c>
    </row>
    <row r="38453" spans="2:6" x14ac:dyDescent="0.2">
      <c r="B38453" s="7" t="s">
        <v>38559</v>
      </c>
      <c r="F38453" s="7">
        <v>364</v>
      </c>
    </row>
    <row r="38454" spans="2:6" x14ac:dyDescent="0.2">
      <c r="B38454" s="7" t="s">
        <v>38560</v>
      </c>
      <c r="F38454" s="7">
        <v>316</v>
      </c>
    </row>
    <row r="38455" spans="2:6" x14ac:dyDescent="0.2">
      <c r="B38455" s="7" t="s">
        <v>38561</v>
      </c>
      <c r="F38455" s="7">
        <v>314</v>
      </c>
    </row>
    <row r="38456" spans="2:6" x14ac:dyDescent="0.2">
      <c r="B38456" s="7" t="s">
        <v>38562</v>
      </c>
      <c r="F38456" s="7">
        <v>335</v>
      </c>
    </row>
    <row r="38457" spans="2:6" x14ac:dyDescent="0.2">
      <c r="B38457" s="7" t="s">
        <v>38563</v>
      </c>
      <c r="F38457" s="7">
        <v>502</v>
      </c>
    </row>
    <row r="38458" spans="2:6" x14ac:dyDescent="0.2">
      <c r="B38458" s="7" t="s">
        <v>38564</v>
      </c>
      <c r="F38458" s="7">
        <v>316</v>
      </c>
    </row>
    <row r="38459" spans="2:6" x14ac:dyDescent="0.2">
      <c r="B38459" s="7" t="s">
        <v>38565</v>
      </c>
      <c r="F38459" s="7">
        <v>374</v>
      </c>
    </row>
    <row r="38460" spans="2:6" x14ac:dyDescent="0.2">
      <c r="B38460" s="7" t="s">
        <v>38566</v>
      </c>
      <c r="F38460" s="7">
        <v>341</v>
      </c>
    </row>
    <row r="38461" spans="2:6" x14ac:dyDescent="0.2">
      <c r="B38461" s="7" t="s">
        <v>38567</v>
      </c>
      <c r="F38461" s="7">
        <v>354</v>
      </c>
    </row>
    <row r="38462" spans="2:6" x14ac:dyDescent="0.2">
      <c r="B38462" s="7" t="s">
        <v>38568</v>
      </c>
      <c r="F38462" s="7">
        <v>447</v>
      </c>
    </row>
    <row r="38463" spans="2:6" x14ac:dyDescent="0.2">
      <c r="B38463" s="7" t="s">
        <v>38569</v>
      </c>
      <c r="F38463" s="7">
        <v>346</v>
      </c>
    </row>
    <row r="38464" spans="2:6" x14ac:dyDescent="0.2">
      <c r="B38464" s="7" t="s">
        <v>38570</v>
      </c>
      <c r="F38464" s="7">
        <v>333</v>
      </c>
    </row>
    <row r="38465" spans="2:6" x14ac:dyDescent="0.2">
      <c r="B38465" s="7" t="s">
        <v>38571</v>
      </c>
      <c r="F38465" s="7">
        <v>318</v>
      </c>
    </row>
    <row r="38466" spans="2:6" x14ac:dyDescent="0.2">
      <c r="B38466" s="7" t="s">
        <v>38572</v>
      </c>
      <c r="F38466" s="7">
        <v>333</v>
      </c>
    </row>
    <row r="38467" spans="2:6" x14ac:dyDescent="0.2">
      <c r="B38467" s="7" t="s">
        <v>38573</v>
      </c>
      <c r="F38467" s="7">
        <v>326</v>
      </c>
    </row>
    <row r="38468" spans="2:6" x14ac:dyDescent="0.2">
      <c r="B38468" s="7" t="s">
        <v>38574</v>
      </c>
      <c r="F38468" s="7">
        <v>347</v>
      </c>
    </row>
    <row r="38469" spans="2:6" x14ac:dyDescent="0.2">
      <c r="B38469" s="7" t="s">
        <v>38575</v>
      </c>
      <c r="F38469" s="7">
        <v>369</v>
      </c>
    </row>
    <row r="38470" spans="2:6" x14ac:dyDescent="0.2">
      <c r="B38470" s="7" t="s">
        <v>38576</v>
      </c>
      <c r="F38470" s="7">
        <v>300</v>
      </c>
    </row>
    <row r="38471" spans="2:6" x14ac:dyDescent="0.2">
      <c r="B38471" s="7" t="s">
        <v>38577</v>
      </c>
      <c r="F38471" s="7">
        <v>317</v>
      </c>
    </row>
    <row r="38472" spans="2:6" x14ac:dyDescent="0.2">
      <c r="B38472" s="7" t="s">
        <v>38578</v>
      </c>
      <c r="F38472" s="7">
        <v>312</v>
      </c>
    </row>
    <row r="38473" spans="2:6" x14ac:dyDescent="0.2">
      <c r="B38473" s="7" t="s">
        <v>38579</v>
      </c>
      <c r="F38473" s="7">
        <v>349</v>
      </c>
    </row>
    <row r="38474" spans="2:6" x14ac:dyDescent="0.2">
      <c r="B38474" s="7" t="s">
        <v>38580</v>
      </c>
      <c r="F38474" s="7">
        <v>461</v>
      </c>
    </row>
    <row r="38475" spans="2:6" x14ac:dyDescent="0.2">
      <c r="B38475" s="7" t="s">
        <v>38581</v>
      </c>
      <c r="F38475" s="7">
        <v>397</v>
      </c>
    </row>
    <row r="38476" spans="2:6" x14ac:dyDescent="0.2">
      <c r="B38476" s="7" t="s">
        <v>38582</v>
      </c>
      <c r="F38476" s="7">
        <v>179</v>
      </c>
    </row>
    <row r="38477" spans="2:6" x14ac:dyDescent="0.2">
      <c r="B38477" s="7" t="s">
        <v>38583</v>
      </c>
      <c r="F38477" s="7">
        <v>329</v>
      </c>
    </row>
    <row r="38478" spans="2:6" x14ac:dyDescent="0.2">
      <c r="B38478" s="7" t="s">
        <v>38584</v>
      </c>
      <c r="F38478" s="7">
        <v>307</v>
      </c>
    </row>
    <row r="38479" spans="2:6" x14ac:dyDescent="0.2">
      <c r="B38479" s="7" t="s">
        <v>38585</v>
      </c>
      <c r="F38479" s="7">
        <v>278</v>
      </c>
    </row>
    <row r="38480" spans="2:6" x14ac:dyDescent="0.2">
      <c r="B38480" s="7" t="s">
        <v>38586</v>
      </c>
      <c r="F38480" s="7">
        <v>243</v>
      </c>
    </row>
    <row r="38481" spans="2:6" x14ac:dyDescent="0.2">
      <c r="B38481" s="7" t="s">
        <v>38587</v>
      </c>
      <c r="F38481" s="7">
        <v>291</v>
      </c>
    </row>
    <row r="38482" spans="2:6" x14ac:dyDescent="0.2">
      <c r="B38482" s="7" t="s">
        <v>38588</v>
      </c>
      <c r="F38482" s="7">
        <v>359</v>
      </c>
    </row>
    <row r="38483" spans="2:6" x14ac:dyDescent="0.2">
      <c r="B38483" s="7" t="s">
        <v>38589</v>
      </c>
      <c r="F38483" s="7">
        <v>340</v>
      </c>
    </row>
    <row r="38484" spans="2:6" x14ac:dyDescent="0.2">
      <c r="B38484" s="7" t="s">
        <v>38590</v>
      </c>
      <c r="F38484" s="7">
        <v>352</v>
      </c>
    </row>
    <row r="38485" spans="2:6" x14ac:dyDescent="0.2">
      <c r="B38485" s="7" t="s">
        <v>38591</v>
      </c>
      <c r="F38485" s="7">
        <v>353</v>
      </c>
    </row>
    <row r="38486" spans="2:6" x14ac:dyDescent="0.2">
      <c r="B38486" s="7" t="s">
        <v>38592</v>
      </c>
      <c r="F38486" s="7">
        <v>283</v>
      </c>
    </row>
    <row r="38487" spans="2:6" x14ac:dyDescent="0.2">
      <c r="B38487" s="7" t="s">
        <v>38593</v>
      </c>
      <c r="F38487" s="7">
        <v>346</v>
      </c>
    </row>
    <row r="38488" spans="2:6" x14ac:dyDescent="0.2">
      <c r="B38488" s="7" t="s">
        <v>38594</v>
      </c>
      <c r="F38488" s="7">
        <v>364</v>
      </c>
    </row>
    <row r="38489" spans="2:6" x14ac:dyDescent="0.2">
      <c r="B38489" s="7" t="s">
        <v>38595</v>
      </c>
      <c r="F38489" s="7">
        <v>325</v>
      </c>
    </row>
    <row r="38490" spans="2:6" x14ac:dyDescent="0.2">
      <c r="B38490" s="7" t="s">
        <v>38596</v>
      </c>
      <c r="F38490" s="7">
        <v>413</v>
      </c>
    </row>
    <row r="38491" spans="2:6" x14ac:dyDescent="0.2">
      <c r="B38491" s="7" t="s">
        <v>38597</v>
      </c>
      <c r="F38491" s="7">
        <v>341</v>
      </c>
    </row>
    <row r="38492" spans="2:6" x14ac:dyDescent="0.2">
      <c r="B38492" s="7" t="s">
        <v>38598</v>
      </c>
      <c r="F38492" s="7">
        <v>349</v>
      </c>
    </row>
    <row r="38493" spans="2:6" x14ac:dyDescent="0.2">
      <c r="B38493" s="7" t="s">
        <v>38599</v>
      </c>
      <c r="F38493" s="7">
        <v>241</v>
      </c>
    </row>
    <row r="38494" spans="2:6" x14ac:dyDescent="0.2">
      <c r="B38494" s="7" t="s">
        <v>38600</v>
      </c>
      <c r="F38494" s="7">
        <v>332</v>
      </c>
    </row>
    <row r="38495" spans="2:6" x14ac:dyDescent="0.2">
      <c r="B38495" s="7" t="s">
        <v>38601</v>
      </c>
      <c r="F38495" s="7">
        <v>308</v>
      </c>
    </row>
    <row r="38496" spans="2:6" x14ac:dyDescent="0.2">
      <c r="B38496" s="7" t="s">
        <v>38602</v>
      </c>
      <c r="F38496" s="7">
        <v>220</v>
      </c>
    </row>
    <row r="38497" spans="2:6" x14ac:dyDescent="0.2">
      <c r="B38497" s="7" t="s">
        <v>38603</v>
      </c>
      <c r="F38497" s="7">
        <v>170</v>
      </c>
    </row>
    <row r="38498" spans="2:6" x14ac:dyDescent="0.2">
      <c r="B38498" s="7" t="s">
        <v>38604</v>
      </c>
      <c r="F38498" s="7">
        <v>287</v>
      </c>
    </row>
    <row r="38499" spans="2:6" x14ac:dyDescent="0.2">
      <c r="B38499" s="7" t="s">
        <v>38605</v>
      </c>
      <c r="F38499" s="7">
        <v>266</v>
      </c>
    </row>
    <row r="38500" spans="2:6" x14ac:dyDescent="0.2">
      <c r="B38500" s="7" t="s">
        <v>38606</v>
      </c>
      <c r="F38500" s="7">
        <v>365</v>
      </c>
    </row>
    <row r="38501" spans="2:6" x14ac:dyDescent="0.2">
      <c r="B38501" s="7" t="s">
        <v>38607</v>
      </c>
      <c r="F38501" s="7">
        <v>412</v>
      </c>
    </row>
    <row r="38502" spans="2:6" x14ac:dyDescent="0.2">
      <c r="B38502" s="7" t="s">
        <v>38608</v>
      </c>
      <c r="F38502" s="7">
        <v>295</v>
      </c>
    </row>
    <row r="38503" spans="2:6" x14ac:dyDescent="0.2">
      <c r="B38503" s="7" t="s">
        <v>38609</v>
      </c>
      <c r="F38503" s="7">
        <v>270</v>
      </c>
    </row>
    <row r="38504" spans="2:6" x14ac:dyDescent="0.2">
      <c r="B38504" s="7" t="s">
        <v>38610</v>
      </c>
      <c r="F38504" s="7">
        <v>359</v>
      </c>
    </row>
    <row r="38505" spans="2:6" x14ac:dyDescent="0.2">
      <c r="B38505" s="7" t="s">
        <v>38611</v>
      </c>
      <c r="F38505" s="7">
        <v>331</v>
      </c>
    </row>
    <row r="38506" spans="2:6" x14ac:dyDescent="0.2">
      <c r="B38506" s="7" t="s">
        <v>38612</v>
      </c>
      <c r="F38506" s="7">
        <v>382</v>
      </c>
    </row>
    <row r="38507" spans="2:6" x14ac:dyDescent="0.2">
      <c r="B38507" s="7" t="s">
        <v>38613</v>
      </c>
      <c r="F38507" s="7">
        <v>351</v>
      </c>
    </row>
    <row r="38508" spans="2:6" x14ac:dyDescent="0.2">
      <c r="B38508" s="7" t="s">
        <v>38614</v>
      </c>
      <c r="F38508" s="7">
        <v>352</v>
      </c>
    </row>
    <row r="38509" spans="2:6" x14ac:dyDescent="0.2">
      <c r="B38509" s="7" t="s">
        <v>38615</v>
      </c>
      <c r="F38509" s="7">
        <v>193</v>
      </c>
    </row>
    <row r="38510" spans="2:6" x14ac:dyDescent="0.2">
      <c r="B38510" s="7" t="s">
        <v>38616</v>
      </c>
      <c r="F38510" s="7">
        <v>354</v>
      </c>
    </row>
    <row r="38511" spans="2:6" x14ac:dyDescent="0.2">
      <c r="B38511" s="7" t="s">
        <v>38617</v>
      </c>
      <c r="F38511" s="7">
        <v>279</v>
      </c>
    </row>
    <row r="38512" spans="2:6" x14ac:dyDescent="0.2">
      <c r="B38512" s="7" t="s">
        <v>38618</v>
      </c>
      <c r="F38512" s="7">
        <v>225</v>
      </c>
    </row>
    <row r="38513" spans="2:6" x14ac:dyDescent="0.2">
      <c r="B38513" s="7" t="s">
        <v>38619</v>
      </c>
      <c r="F38513" s="7">
        <v>203</v>
      </c>
    </row>
    <row r="38514" spans="2:6" x14ac:dyDescent="0.2">
      <c r="B38514" s="7" t="s">
        <v>38620</v>
      </c>
      <c r="F38514" s="7">
        <v>0</v>
      </c>
    </row>
    <row r="38515" spans="2:6" x14ac:dyDescent="0.2">
      <c r="B38515" s="7" t="s">
        <v>38621</v>
      </c>
      <c r="F38515" s="7">
        <v>394</v>
      </c>
    </row>
    <row r="38516" spans="2:6" x14ac:dyDescent="0.2">
      <c r="B38516" s="7" t="s">
        <v>38622</v>
      </c>
      <c r="F38516" s="7">
        <v>394</v>
      </c>
    </row>
    <row r="38517" spans="2:6" x14ac:dyDescent="0.2">
      <c r="B38517" s="7" t="s">
        <v>38623</v>
      </c>
      <c r="F38517" s="7">
        <v>400</v>
      </c>
    </row>
    <row r="38518" spans="2:6" x14ac:dyDescent="0.2">
      <c r="B38518" s="7" t="s">
        <v>38624</v>
      </c>
      <c r="F38518" s="7">
        <v>423</v>
      </c>
    </row>
    <row r="38519" spans="2:6" x14ac:dyDescent="0.2">
      <c r="B38519" s="7" t="s">
        <v>38625</v>
      </c>
      <c r="F38519" s="7">
        <v>276</v>
      </c>
    </row>
    <row r="38520" spans="2:6" x14ac:dyDescent="0.2">
      <c r="B38520" s="7" t="s">
        <v>38626</v>
      </c>
      <c r="F38520" s="7">
        <v>215</v>
      </c>
    </row>
    <row r="38521" spans="2:6" x14ac:dyDescent="0.2">
      <c r="B38521" s="7" t="s">
        <v>38627</v>
      </c>
      <c r="F38521" s="7">
        <v>350</v>
      </c>
    </row>
    <row r="38522" spans="2:6" x14ac:dyDescent="0.2">
      <c r="B38522" s="7" t="s">
        <v>38628</v>
      </c>
      <c r="F38522" s="7">
        <v>346</v>
      </c>
    </row>
    <row r="38523" spans="2:6" x14ac:dyDescent="0.2">
      <c r="B38523" s="7" t="s">
        <v>38629</v>
      </c>
      <c r="F38523" s="7">
        <v>264</v>
      </c>
    </row>
    <row r="38524" spans="2:6" x14ac:dyDescent="0.2">
      <c r="B38524" s="7" t="s">
        <v>38630</v>
      </c>
      <c r="F38524" s="7">
        <v>381</v>
      </c>
    </row>
    <row r="38525" spans="2:6" x14ac:dyDescent="0.2">
      <c r="B38525" s="7" t="s">
        <v>38631</v>
      </c>
      <c r="F38525" s="7">
        <v>298</v>
      </c>
    </row>
    <row r="38526" spans="2:6" x14ac:dyDescent="0.2">
      <c r="B38526" s="7" t="s">
        <v>38632</v>
      </c>
      <c r="F38526" s="7">
        <v>295</v>
      </c>
    </row>
    <row r="38527" spans="2:6" x14ac:dyDescent="0.2">
      <c r="B38527" s="7" t="s">
        <v>38633</v>
      </c>
      <c r="F38527" s="7">
        <v>343</v>
      </c>
    </row>
    <row r="38528" spans="2:6" x14ac:dyDescent="0.2">
      <c r="B38528" s="7" t="s">
        <v>38634</v>
      </c>
      <c r="F38528" s="7">
        <v>181</v>
      </c>
    </row>
    <row r="38529" spans="2:6" x14ac:dyDescent="0.2">
      <c r="B38529" s="7" t="s">
        <v>38635</v>
      </c>
      <c r="F38529" s="7">
        <v>263</v>
      </c>
    </row>
    <row r="38530" spans="2:6" x14ac:dyDescent="0.2">
      <c r="B38530" s="7" t="s">
        <v>38636</v>
      </c>
      <c r="F38530" s="7">
        <v>239</v>
      </c>
    </row>
    <row r="38531" spans="2:6" x14ac:dyDescent="0.2">
      <c r="B38531" s="7" t="s">
        <v>38637</v>
      </c>
      <c r="F38531" s="7">
        <v>268</v>
      </c>
    </row>
    <row r="38532" spans="2:6" x14ac:dyDescent="0.2">
      <c r="B38532" s="7" t="s">
        <v>38638</v>
      </c>
      <c r="F38532" s="7">
        <v>338</v>
      </c>
    </row>
    <row r="38533" spans="2:6" x14ac:dyDescent="0.2">
      <c r="B38533" s="7" t="s">
        <v>38639</v>
      </c>
      <c r="F38533" s="7">
        <v>339</v>
      </c>
    </row>
    <row r="38534" spans="2:6" x14ac:dyDescent="0.2">
      <c r="B38534" s="7" t="s">
        <v>38640</v>
      </c>
      <c r="F38534" s="7">
        <v>329</v>
      </c>
    </row>
    <row r="38535" spans="2:6" x14ac:dyDescent="0.2">
      <c r="B38535" s="7" t="s">
        <v>38641</v>
      </c>
      <c r="F38535" s="7">
        <v>354</v>
      </c>
    </row>
    <row r="38536" spans="2:6" x14ac:dyDescent="0.2">
      <c r="B38536" s="7" t="s">
        <v>38642</v>
      </c>
      <c r="F38536" s="7">
        <v>253</v>
      </c>
    </row>
    <row r="38537" spans="2:6" x14ac:dyDescent="0.2">
      <c r="B38537" s="7" t="s">
        <v>38643</v>
      </c>
      <c r="F38537" s="7">
        <v>309</v>
      </c>
    </row>
    <row r="38538" spans="2:6" x14ac:dyDescent="0.2">
      <c r="B38538" s="7" t="s">
        <v>38644</v>
      </c>
      <c r="F38538" s="7">
        <v>237</v>
      </c>
    </row>
    <row r="38539" spans="2:6" x14ac:dyDescent="0.2">
      <c r="B38539" s="7" t="s">
        <v>38645</v>
      </c>
      <c r="F38539" s="7">
        <v>181</v>
      </c>
    </row>
    <row r="38540" spans="2:6" x14ac:dyDescent="0.2">
      <c r="B38540" s="7" t="s">
        <v>38646</v>
      </c>
      <c r="F38540" s="7">
        <v>359</v>
      </c>
    </row>
    <row r="38541" spans="2:6" x14ac:dyDescent="0.2">
      <c r="B38541" s="7" t="s">
        <v>38647</v>
      </c>
      <c r="F38541" s="7">
        <v>150</v>
      </c>
    </row>
    <row r="38542" spans="2:6" x14ac:dyDescent="0.2">
      <c r="B38542" s="7" t="s">
        <v>38648</v>
      </c>
      <c r="F38542" s="7">
        <v>398</v>
      </c>
    </row>
    <row r="38543" spans="2:6" x14ac:dyDescent="0.2">
      <c r="B38543" s="7" t="s">
        <v>38649</v>
      </c>
      <c r="F38543" s="7">
        <v>299</v>
      </c>
    </row>
    <row r="38544" spans="2:6" x14ac:dyDescent="0.2">
      <c r="B38544" s="7" t="s">
        <v>38650</v>
      </c>
      <c r="F38544" s="7">
        <v>361</v>
      </c>
    </row>
    <row r="38545" spans="2:6" x14ac:dyDescent="0.2">
      <c r="B38545" s="7" t="s">
        <v>38651</v>
      </c>
      <c r="F38545" s="7">
        <v>236</v>
      </c>
    </row>
    <row r="38546" spans="2:6" x14ac:dyDescent="0.2">
      <c r="B38546" s="7" t="s">
        <v>38652</v>
      </c>
      <c r="F38546" s="7">
        <v>348</v>
      </c>
    </row>
    <row r="38547" spans="2:6" x14ac:dyDescent="0.2">
      <c r="B38547" s="7" t="s">
        <v>38653</v>
      </c>
      <c r="F38547" s="7">
        <v>318</v>
      </c>
    </row>
    <row r="38548" spans="2:6" x14ac:dyDescent="0.2">
      <c r="B38548" s="7" t="s">
        <v>38654</v>
      </c>
      <c r="F38548" s="7">
        <v>280</v>
      </c>
    </row>
    <row r="38549" spans="2:6" x14ac:dyDescent="0.2">
      <c r="B38549" s="7" t="s">
        <v>38655</v>
      </c>
      <c r="F38549" s="7">
        <v>420</v>
      </c>
    </row>
    <row r="38550" spans="2:6" x14ac:dyDescent="0.2">
      <c r="B38550" s="7" t="s">
        <v>38656</v>
      </c>
      <c r="F38550" s="7">
        <v>445</v>
      </c>
    </row>
    <row r="38551" spans="2:6" x14ac:dyDescent="0.2">
      <c r="B38551" s="7" t="s">
        <v>38657</v>
      </c>
      <c r="F38551" s="7">
        <v>404</v>
      </c>
    </row>
    <row r="38552" spans="2:6" x14ac:dyDescent="0.2">
      <c r="B38552" s="7" t="s">
        <v>38658</v>
      </c>
      <c r="F38552" s="7">
        <v>402</v>
      </c>
    </row>
    <row r="38553" spans="2:6" x14ac:dyDescent="0.2">
      <c r="B38553" s="7" t="s">
        <v>38659</v>
      </c>
      <c r="F38553" s="7">
        <v>448</v>
      </c>
    </row>
    <row r="38554" spans="2:6" x14ac:dyDescent="0.2">
      <c r="B38554" s="7" t="s">
        <v>38660</v>
      </c>
      <c r="F38554" s="7">
        <v>307</v>
      </c>
    </row>
    <row r="38555" spans="2:6" x14ac:dyDescent="0.2">
      <c r="B38555" s="7" t="s">
        <v>38661</v>
      </c>
      <c r="F38555" s="7">
        <v>304</v>
      </c>
    </row>
    <row r="38556" spans="2:6" x14ac:dyDescent="0.2">
      <c r="B38556" s="7" t="s">
        <v>38662</v>
      </c>
      <c r="F38556" s="7">
        <v>298</v>
      </c>
    </row>
    <row r="38557" spans="2:6" x14ac:dyDescent="0.2">
      <c r="B38557" s="7" t="s">
        <v>38663</v>
      </c>
      <c r="F38557" s="7">
        <v>429</v>
      </c>
    </row>
    <row r="38558" spans="2:6" x14ac:dyDescent="0.2">
      <c r="B38558" s="7" t="s">
        <v>38664</v>
      </c>
      <c r="F38558" s="7">
        <v>293</v>
      </c>
    </row>
    <row r="38559" spans="2:6" x14ac:dyDescent="0.2">
      <c r="B38559" s="7" t="s">
        <v>38665</v>
      </c>
      <c r="F38559" s="7">
        <v>414</v>
      </c>
    </row>
    <row r="38560" spans="2:6" x14ac:dyDescent="0.2">
      <c r="B38560" s="7" t="s">
        <v>38666</v>
      </c>
      <c r="F38560" s="7">
        <v>300</v>
      </c>
    </row>
    <row r="38561" spans="2:6" x14ac:dyDescent="0.2">
      <c r="B38561" s="7" t="s">
        <v>38667</v>
      </c>
      <c r="F38561" s="7">
        <v>376</v>
      </c>
    </row>
    <row r="38562" spans="2:6" x14ac:dyDescent="0.2">
      <c r="B38562" s="7" t="s">
        <v>38668</v>
      </c>
      <c r="F38562" s="7">
        <v>303</v>
      </c>
    </row>
    <row r="38563" spans="2:6" x14ac:dyDescent="0.2">
      <c r="B38563" s="7" t="s">
        <v>38669</v>
      </c>
      <c r="F38563" s="7">
        <v>329</v>
      </c>
    </row>
    <row r="38564" spans="2:6" x14ac:dyDescent="0.2">
      <c r="B38564" s="7" t="s">
        <v>38670</v>
      </c>
      <c r="F38564" s="7">
        <v>325</v>
      </c>
    </row>
    <row r="38565" spans="2:6" x14ac:dyDescent="0.2">
      <c r="B38565" s="7" t="s">
        <v>38671</v>
      </c>
      <c r="F38565" s="7">
        <v>326</v>
      </c>
    </row>
    <row r="38566" spans="2:6" x14ac:dyDescent="0.2">
      <c r="B38566" s="7" t="s">
        <v>38672</v>
      </c>
      <c r="F38566" s="7">
        <v>353</v>
      </c>
    </row>
    <row r="38567" spans="2:6" x14ac:dyDescent="0.2">
      <c r="B38567" s="7" t="s">
        <v>38673</v>
      </c>
      <c r="F38567" s="7">
        <v>305</v>
      </c>
    </row>
    <row r="38568" spans="2:6" x14ac:dyDescent="0.2">
      <c r="B38568" s="7" t="s">
        <v>38674</v>
      </c>
      <c r="F38568" s="7">
        <v>298</v>
      </c>
    </row>
    <row r="38569" spans="2:6" x14ac:dyDescent="0.2">
      <c r="B38569" s="7" t="s">
        <v>38675</v>
      </c>
      <c r="F38569" s="7">
        <v>373</v>
      </c>
    </row>
    <row r="38570" spans="2:6" x14ac:dyDescent="0.2">
      <c r="B38570" s="7" t="s">
        <v>38676</v>
      </c>
      <c r="F38570" s="7">
        <v>349</v>
      </c>
    </row>
    <row r="38571" spans="2:6" x14ac:dyDescent="0.2">
      <c r="B38571" s="7" t="s">
        <v>38677</v>
      </c>
      <c r="F38571" s="7">
        <v>320</v>
      </c>
    </row>
    <row r="38572" spans="2:6" x14ac:dyDescent="0.2">
      <c r="B38572" s="7" t="s">
        <v>38678</v>
      </c>
      <c r="F38572" s="7">
        <v>343</v>
      </c>
    </row>
    <row r="38573" spans="2:6" x14ac:dyDescent="0.2">
      <c r="B38573" s="7" t="s">
        <v>38679</v>
      </c>
      <c r="F38573" s="7">
        <v>387</v>
      </c>
    </row>
    <row r="38574" spans="2:6" x14ac:dyDescent="0.2">
      <c r="B38574" s="7" t="s">
        <v>38680</v>
      </c>
      <c r="F38574" s="7">
        <v>465</v>
      </c>
    </row>
    <row r="38575" spans="2:6" x14ac:dyDescent="0.2">
      <c r="B38575" s="7" t="s">
        <v>38681</v>
      </c>
      <c r="F38575" s="7">
        <v>312</v>
      </c>
    </row>
    <row r="38576" spans="2:6" x14ac:dyDescent="0.2">
      <c r="B38576" s="7" t="s">
        <v>38682</v>
      </c>
      <c r="F38576" s="7">
        <v>337</v>
      </c>
    </row>
    <row r="38577" spans="2:6" x14ac:dyDescent="0.2">
      <c r="B38577" s="7" t="s">
        <v>38683</v>
      </c>
      <c r="F38577" s="7">
        <v>348</v>
      </c>
    </row>
    <row r="38578" spans="2:6" x14ac:dyDescent="0.2">
      <c r="B38578" s="7" t="s">
        <v>38684</v>
      </c>
      <c r="F38578" s="7">
        <v>456</v>
      </c>
    </row>
    <row r="38579" spans="2:6" x14ac:dyDescent="0.2">
      <c r="B38579" s="7" t="s">
        <v>38685</v>
      </c>
      <c r="F38579" s="7">
        <v>301</v>
      </c>
    </row>
    <row r="38580" spans="2:6" x14ac:dyDescent="0.2">
      <c r="B38580" s="7" t="s">
        <v>38686</v>
      </c>
      <c r="F38580" s="7">
        <v>250</v>
      </c>
    </row>
    <row r="38581" spans="2:6" x14ac:dyDescent="0.2">
      <c r="B38581" s="7" t="s">
        <v>38687</v>
      </c>
      <c r="F38581" s="7">
        <v>390</v>
      </c>
    </row>
    <row r="38582" spans="2:6" x14ac:dyDescent="0.2">
      <c r="B38582" s="7" t="s">
        <v>38688</v>
      </c>
      <c r="F38582" s="7">
        <v>251</v>
      </c>
    </row>
    <row r="38583" spans="2:6" x14ac:dyDescent="0.2">
      <c r="B38583" s="7" t="s">
        <v>38689</v>
      </c>
      <c r="F38583" s="7">
        <v>412</v>
      </c>
    </row>
    <row r="38584" spans="2:6" x14ac:dyDescent="0.2">
      <c r="B38584" s="7" t="s">
        <v>38690</v>
      </c>
      <c r="F38584" s="7">
        <v>372</v>
      </c>
    </row>
    <row r="38585" spans="2:6" x14ac:dyDescent="0.2">
      <c r="B38585" s="7" t="s">
        <v>38691</v>
      </c>
      <c r="F38585" s="7">
        <v>331</v>
      </c>
    </row>
    <row r="38586" spans="2:6" x14ac:dyDescent="0.2">
      <c r="B38586" s="7" t="s">
        <v>38692</v>
      </c>
      <c r="F38586" s="7">
        <v>277</v>
      </c>
    </row>
    <row r="38587" spans="2:6" x14ac:dyDescent="0.2">
      <c r="B38587" s="7" t="s">
        <v>38693</v>
      </c>
      <c r="F38587" s="7">
        <v>384</v>
      </c>
    </row>
    <row r="38588" spans="2:6" x14ac:dyDescent="0.2">
      <c r="B38588" s="7" t="s">
        <v>38694</v>
      </c>
      <c r="F38588" s="7">
        <v>384</v>
      </c>
    </row>
    <row r="38589" spans="2:6" x14ac:dyDescent="0.2">
      <c r="B38589" s="7" t="s">
        <v>38695</v>
      </c>
      <c r="F38589" s="7">
        <v>450</v>
      </c>
    </row>
    <row r="38590" spans="2:6" x14ac:dyDescent="0.2">
      <c r="B38590" s="7" t="s">
        <v>38696</v>
      </c>
      <c r="F38590" s="7">
        <v>387</v>
      </c>
    </row>
    <row r="38591" spans="2:6" x14ac:dyDescent="0.2">
      <c r="B38591" s="7" t="s">
        <v>38697</v>
      </c>
      <c r="F38591" s="7">
        <v>337</v>
      </c>
    </row>
    <row r="38592" spans="2:6" x14ac:dyDescent="0.2">
      <c r="B38592" s="7" t="s">
        <v>38698</v>
      </c>
      <c r="F38592" s="7">
        <v>330</v>
      </c>
    </row>
    <row r="38593" spans="2:6" x14ac:dyDescent="0.2">
      <c r="B38593" s="7" t="s">
        <v>38699</v>
      </c>
      <c r="F38593" s="7">
        <v>251</v>
      </c>
    </row>
    <row r="38594" spans="2:6" x14ac:dyDescent="0.2">
      <c r="B38594" s="7" t="s">
        <v>38700</v>
      </c>
      <c r="F38594" s="7">
        <v>390</v>
      </c>
    </row>
    <row r="38595" spans="2:6" x14ac:dyDescent="0.2">
      <c r="B38595" s="7" t="s">
        <v>38701</v>
      </c>
      <c r="F38595" s="7">
        <v>402</v>
      </c>
    </row>
    <row r="38596" spans="2:6" x14ac:dyDescent="0.2">
      <c r="B38596" s="7" t="s">
        <v>38702</v>
      </c>
      <c r="F38596" s="7">
        <v>286</v>
      </c>
    </row>
    <row r="38597" spans="2:6" x14ac:dyDescent="0.2">
      <c r="B38597" s="7" t="s">
        <v>38703</v>
      </c>
      <c r="F38597" s="7">
        <v>160</v>
      </c>
    </row>
    <row r="38598" spans="2:6" x14ac:dyDescent="0.2">
      <c r="B38598" s="7" t="s">
        <v>38704</v>
      </c>
      <c r="F38598" s="7">
        <v>367</v>
      </c>
    </row>
    <row r="38599" spans="2:6" x14ac:dyDescent="0.2">
      <c r="B38599" s="7" t="s">
        <v>38705</v>
      </c>
      <c r="F38599" s="7">
        <v>281</v>
      </c>
    </row>
    <row r="38600" spans="2:6" x14ac:dyDescent="0.2">
      <c r="B38600" s="7" t="s">
        <v>38706</v>
      </c>
      <c r="F38600" s="7">
        <v>353</v>
      </c>
    </row>
    <row r="38601" spans="2:6" x14ac:dyDescent="0.2">
      <c r="B38601" s="7" t="s">
        <v>38707</v>
      </c>
      <c r="F38601" s="7">
        <v>453</v>
      </c>
    </row>
    <row r="38602" spans="2:6" x14ac:dyDescent="0.2">
      <c r="B38602" s="7" t="s">
        <v>38708</v>
      </c>
      <c r="F38602" s="7">
        <v>323</v>
      </c>
    </row>
    <row r="38603" spans="2:6" x14ac:dyDescent="0.2">
      <c r="B38603" s="7" t="s">
        <v>38709</v>
      </c>
      <c r="F38603" s="7">
        <v>295</v>
      </c>
    </row>
    <row r="38604" spans="2:6" x14ac:dyDescent="0.2">
      <c r="B38604" s="7" t="s">
        <v>38710</v>
      </c>
      <c r="F38604" s="7">
        <v>427</v>
      </c>
    </row>
    <row r="38605" spans="2:6" x14ac:dyDescent="0.2">
      <c r="B38605" s="7" t="s">
        <v>38711</v>
      </c>
      <c r="F38605" s="7">
        <v>366</v>
      </c>
    </row>
    <row r="38606" spans="2:6" x14ac:dyDescent="0.2">
      <c r="B38606" s="7" t="s">
        <v>38712</v>
      </c>
      <c r="F38606" s="7">
        <v>369</v>
      </c>
    </row>
    <row r="38607" spans="2:6" x14ac:dyDescent="0.2">
      <c r="B38607" s="7" t="s">
        <v>38713</v>
      </c>
      <c r="F38607" s="7">
        <v>448</v>
      </c>
    </row>
    <row r="38608" spans="2:6" x14ac:dyDescent="0.2">
      <c r="B38608" s="7" t="s">
        <v>38714</v>
      </c>
      <c r="F38608" s="7">
        <v>500</v>
      </c>
    </row>
    <row r="38609" spans="2:6" x14ac:dyDescent="0.2">
      <c r="B38609" s="7" t="s">
        <v>38715</v>
      </c>
      <c r="F38609" s="7">
        <v>181</v>
      </c>
    </row>
    <row r="38610" spans="2:6" x14ac:dyDescent="0.2">
      <c r="B38610" s="7" t="s">
        <v>38716</v>
      </c>
      <c r="F38610" s="7">
        <v>365</v>
      </c>
    </row>
    <row r="38611" spans="2:6" x14ac:dyDescent="0.2">
      <c r="B38611" s="7" t="s">
        <v>38717</v>
      </c>
      <c r="F38611" s="7">
        <v>270</v>
      </c>
    </row>
    <row r="38612" spans="2:6" x14ac:dyDescent="0.2">
      <c r="B38612" s="7" t="s">
        <v>38718</v>
      </c>
      <c r="F38612" s="7">
        <v>238</v>
      </c>
    </row>
    <row r="38613" spans="2:6" x14ac:dyDescent="0.2">
      <c r="B38613" s="7" t="s">
        <v>38719</v>
      </c>
      <c r="F38613" s="7">
        <v>272</v>
      </c>
    </row>
    <row r="38614" spans="2:6" x14ac:dyDescent="0.2">
      <c r="B38614" s="7" t="s">
        <v>38720</v>
      </c>
      <c r="F38614" s="7">
        <v>0</v>
      </c>
    </row>
    <row r="38615" spans="2:6" x14ac:dyDescent="0.2">
      <c r="B38615" s="7" t="s">
        <v>38721</v>
      </c>
      <c r="F38615" s="7">
        <v>437</v>
      </c>
    </row>
    <row r="38616" spans="2:6" x14ac:dyDescent="0.2">
      <c r="B38616" s="7" t="s">
        <v>38722</v>
      </c>
      <c r="F38616" s="7">
        <v>324</v>
      </c>
    </row>
    <row r="38617" spans="2:6" x14ac:dyDescent="0.2">
      <c r="B38617" s="7" t="s">
        <v>38723</v>
      </c>
      <c r="F38617" s="7">
        <v>435</v>
      </c>
    </row>
    <row r="38618" spans="2:6" x14ac:dyDescent="0.2">
      <c r="B38618" s="7" t="s">
        <v>38724</v>
      </c>
      <c r="F38618" s="7">
        <v>444</v>
      </c>
    </row>
    <row r="38619" spans="2:6" x14ac:dyDescent="0.2">
      <c r="B38619" s="7" t="s">
        <v>38725</v>
      </c>
      <c r="F38619" s="7">
        <v>264</v>
      </c>
    </row>
    <row r="38620" spans="2:6" x14ac:dyDescent="0.2">
      <c r="B38620" s="7" t="s">
        <v>38726</v>
      </c>
      <c r="F38620" s="7">
        <v>224</v>
      </c>
    </row>
    <row r="38621" spans="2:6" x14ac:dyDescent="0.2">
      <c r="B38621" s="7" t="s">
        <v>38727</v>
      </c>
      <c r="F38621" s="7">
        <v>328</v>
      </c>
    </row>
    <row r="38622" spans="2:6" x14ac:dyDescent="0.2">
      <c r="B38622" s="7" t="s">
        <v>38728</v>
      </c>
      <c r="F38622" s="7">
        <v>410</v>
      </c>
    </row>
    <row r="38623" spans="2:6" x14ac:dyDescent="0.2">
      <c r="B38623" s="7" t="s">
        <v>38729</v>
      </c>
      <c r="F38623" s="7">
        <v>256</v>
      </c>
    </row>
    <row r="38624" spans="2:6" x14ac:dyDescent="0.2">
      <c r="B38624" s="7" t="s">
        <v>38730</v>
      </c>
      <c r="F38624" s="7">
        <v>470</v>
      </c>
    </row>
    <row r="38625" spans="2:6" x14ac:dyDescent="0.2">
      <c r="B38625" s="7" t="s">
        <v>38731</v>
      </c>
      <c r="F38625" s="7">
        <v>380</v>
      </c>
    </row>
    <row r="38626" spans="2:6" x14ac:dyDescent="0.2">
      <c r="B38626" s="7" t="s">
        <v>38732</v>
      </c>
      <c r="F38626" s="7">
        <v>247</v>
      </c>
    </row>
    <row r="38627" spans="2:6" x14ac:dyDescent="0.2">
      <c r="B38627" s="7" t="s">
        <v>38733</v>
      </c>
      <c r="F38627" s="7">
        <v>312</v>
      </c>
    </row>
    <row r="38628" spans="2:6" x14ac:dyDescent="0.2">
      <c r="B38628" s="7" t="s">
        <v>38734</v>
      </c>
      <c r="F38628" s="7">
        <v>224</v>
      </c>
    </row>
    <row r="38629" spans="2:6" x14ac:dyDescent="0.2">
      <c r="B38629" s="7" t="s">
        <v>38735</v>
      </c>
      <c r="F38629" s="7">
        <v>266</v>
      </c>
    </row>
    <row r="38630" spans="2:6" x14ac:dyDescent="0.2">
      <c r="B38630" s="7" t="s">
        <v>38736</v>
      </c>
      <c r="F38630" s="7">
        <v>363</v>
      </c>
    </row>
    <row r="38631" spans="2:6" x14ac:dyDescent="0.2">
      <c r="B38631" s="7" t="s">
        <v>38737</v>
      </c>
      <c r="F38631" s="7">
        <v>348</v>
      </c>
    </row>
    <row r="38632" spans="2:6" x14ac:dyDescent="0.2">
      <c r="B38632" s="7" t="s">
        <v>38738</v>
      </c>
      <c r="F38632" s="7">
        <v>408</v>
      </c>
    </row>
    <row r="38633" spans="2:6" x14ac:dyDescent="0.2">
      <c r="B38633" s="7" t="s">
        <v>38739</v>
      </c>
      <c r="F38633" s="7">
        <v>328</v>
      </c>
    </row>
    <row r="38634" spans="2:6" x14ac:dyDescent="0.2">
      <c r="B38634" s="7" t="s">
        <v>38740</v>
      </c>
      <c r="F38634" s="7">
        <v>369</v>
      </c>
    </row>
    <row r="38635" spans="2:6" x14ac:dyDescent="0.2">
      <c r="B38635" s="7" t="s">
        <v>38741</v>
      </c>
      <c r="F38635" s="7">
        <v>330</v>
      </c>
    </row>
    <row r="38636" spans="2:6" x14ac:dyDescent="0.2">
      <c r="B38636" s="7" t="s">
        <v>38742</v>
      </c>
      <c r="F38636" s="7">
        <v>330</v>
      </c>
    </row>
    <row r="38637" spans="2:6" x14ac:dyDescent="0.2">
      <c r="B38637" s="7" t="s">
        <v>38743</v>
      </c>
      <c r="F38637" s="7">
        <v>401</v>
      </c>
    </row>
    <row r="38638" spans="2:6" x14ac:dyDescent="0.2">
      <c r="B38638" s="7" t="s">
        <v>38744</v>
      </c>
      <c r="F38638" s="7">
        <v>335</v>
      </c>
    </row>
    <row r="38639" spans="2:6" x14ac:dyDescent="0.2">
      <c r="B38639" s="7" t="s">
        <v>38745</v>
      </c>
      <c r="F38639" s="7">
        <v>175</v>
      </c>
    </row>
    <row r="38640" spans="2:6" x14ac:dyDescent="0.2">
      <c r="B38640" s="7" t="s">
        <v>38746</v>
      </c>
      <c r="F38640" s="7">
        <v>462</v>
      </c>
    </row>
    <row r="38641" spans="2:6" x14ac:dyDescent="0.2">
      <c r="B38641" s="7" t="s">
        <v>38747</v>
      </c>
      <c r="F38641" s="7">
        <v>262</v>
      </c>
    </row>
    <row r="38642" spans="2:6" x14ac:dyDescent="0.2">
      <c r="B38642" s="7" t="s">
        <v>38748</v>
      </c>
      <c r="F38642" s="7">
        <v>396</v>
      </c>
    </row>
    <row r="38643" spans="2:6" x14ac:dyDescent="0.2">
      <c r="B38643" s="7" t="s">
        <v>38749</v>
      </c>
      <c r="F38643" s="7">
        <v>310</v>
      </c>
    </row>
    <row r="38644" spans="2:6" x14ac:dyDescent="0.2">
      <c r="B38644" s="7" t="s">
        <v>38750</v>
      </c>
      <c r="F38644" s="7">
        <v>342</v>
      </c>
    </row>
    <row r="38645" spans="2:6" x14ac:dyDescent="0.2">
      <c r="B38645" s="7" t="s">
        <v>38751</v>
      </c>
      <c r="F38645" s="7">
        <v>274</v>
      </c>
    </row>
    <row r="38646" spans="2:6" x14ac:dyDescent="0.2">
      <c r="B38646" s="7" t="s">
        <v>38752</v>
      </c>
      <c r="F38646" s="7">
        <v>430</v>
      </c>
    </row>
    <row r="38647" spans="2:6" x14ac:dyDescent="0.2">
      <c r="B38647" s="7" t="s">
        <v>38753</v>
      </c>
      <c r="F38647" s="7">
        <v>429</v>
      </c>
    </row>
    <row r="38648" spans="2:6" x14ac:dyDescent="0.2">
      <c r="B38648" s="7" t="s">
        <v>38754</v>
      </c>
      <c r="F38648" s="7">
        <v>372</v>
      </c>
    </row>
    <row r="38649" spans="2:6" x14ac:dyDescent="0.2">
      <c r="B38649" s="7" t="s">
        <v>38755</v>
      </c>
      <c r="F38649" s="7">
        <v>373</v>
      </c>
    </row>
    <row r="38650" spans="2:6" x14ac:dyDescent="0.2">
      <c r="B38650" s="7" t="s">
        <v>38756</v>
      </c>
      <c r="F38650" s="7">
        <v>481</v>
      </c>
    </row>
    <row r="38651" spans="2:6" x14ac:dyDescent="0.2">
      <c r="B38651" s="7" t="s">
        <v>38757</v>
      </c>
      <c r="F38651" s="7">
        <v>425</v>
      </c>
    </row>
    <row r="38652" spans="2:6" x14ac:dyDescent="0.2">
      <c r="B38652" s="7" t="s">
        <v>38758</v>
      </c>
      <c r="F38652" s="7">
        <v>415</v>
      </c>
    </row>
    <row r="38653" spans="2:6" x14ac:dyDescent="0.2">
      <c r="B38653" s="7" t="s">
        <v>38759</v>
      </c>
      <c r="F38653" s="7">
        <v>404</v>
      </c>
    </row>
    <row r="38654" spans="2:6" x14ac:dyDescent="0.2">
      <c r="B38654" s="7" t="s">
        <v>38760</v>
      </c>
      <c r="F38654" s="7">
        <v>332</v>
      </c>
    </row>
    <row r="38655" spans="2:6" x14ac:dyDescent="0.2">
      <c r="B38655" s="7" t="s">
        <v>38761</v>
      </c>
      <c r="F38655" s="7">
        <v>422</v>
      </c>
    </row>
    <row r="38656" spans="2:6" x14ac:dyDescent="0.2">
      <c r="B38656" s="7" t="s">
        <v>38762</v>
      </c>
      <c r="F38656" s="7">
        <v>281</v>
      </c>
    </row>
    <row r="38657" spans="2:6" x14ac:dyDescent="0.2">
      <c r="B38657" s="7" t="s">
        <v>38763</v>
      </c>
      <c r="F38657" s="7">
        <v>515</v>
      </c>
    </row>
    <row r="38658" spans="2:6" x14ac:dyDescent="0.2">
      <c r="B38658" s="7" t="s">
        <v>38764</v>
      </c>
      <c r="F38658" s="7">
        <v>347</v>
      </c>
    </row>
    <row r="38659" spans="2:6" x14ac:dyDescent="0.2">
      <c r="B38659" s="7" t="s">
        <v>38765</v>
      </c>
      <c r="F38659" s="7">
        <v>371</v>
      </c>
    </row>
    <row r="38660" spans="2:6" x14ac:dyDescent="0.2">
      <c r="B38660" s="7" t="s">
        <v>38766</v>
      </c>
      <c r="F38660" s="7">
        <v>413</v>
      </c>
    </row>
    <row r="38661" spans="2:6" x14ac:dyDescent="0.2">
      <c r="B38661" s="7" t="s">
        <v>38767</v>
      </c>
      <c r="F38661" s="7">
        <v>336</v>
      </c>
    </row>
    <row r="38662" spans="2:6" x14ac:dyDescent="0.2">
      <c r="B38662" s="7" t="s">
        <v>38768</v>
      </c>
      <c r="F38662" s="7">
        <v>378</v>
      </c>
    </row>
    <row r="38663" spans="2:6" x14ac:dyDescent="0.2">
      <c r="B38663" s="7" t="s">
        <v>38769</v>
      </c>
      <c r="F38663" s="7">
        <v>477</v>
      </c>
    </row>
    <row r="38664" spans="2:6" x14ac:dyDescent="0.2">
      <c r="B38664" s="7" t="s">
        <v>38770</v>
      </c>
      <c r="F38664" s="7">
        <v>305</v>
      </c>
    </row>
    <row r="38665" spans="2:6" x14ac:dyDescent="0.2">
      <c r="B38665" s="7" t="s">
        <v>38771</v>
      </c>
      <c r="F38665" s="7">
        <v>386</v>
      </c>
    </row>
    <row r="38666" spans="2:6" x14ac:dyDescent="0.2">
      <c r="B38666" s="7" t="s">
        <v>38772</v>
      </c>
      <c r="F38666" s="7">
        <v>313</v>
      </c>
    </row>
    <row r="38667" spans="2:6" x14ac:dyDescent="0.2">
      <c r="B38667" s="7" t="s">
        <v>38773</v>
      </c>
      <c r="F38667" s="7">
        <v>335</v>
      </c>
    </row>
    <row r="38668" spans="2:6" x14ac:dyDescent="0.2">
      <c r="B38668" s="7" t="s">
        <v>38774</v>
      </c>
      <c r="F38668" s="7">
        <v>457</v>
      </c>
    </row>
    <row r="38669" spans="2:6" x14ac:dyDescent="0.2">
      <c r="B38669" s="7" t="s">
        <v>38775</v>
      </c>
      <c r="F38669" s="7">
        <v>338</v>
      </c>
    </row>
    <row r="38670" spans="2:6" x14ac:dyDescent="0.2">
      <c r="B38670" s="7" t="s">
        <v>38776</v>
      </c>
      <c r="F38670" s="7">
        <v>347</v>
      </c>
    </row>
    <row r="38671" spans="2:6" x14ac:dyDescent="0.2">
      <c r="B38671" s="7" t="s">
        <v>38777</v>
      </c>
      <c r="F38671" s="7">
        <v>340</v>
      </c>
    </row>
    <row r="38672" spans="2:6" x14ac:dyDescent="0.2">
      <c r="B38672" s="7" t="s">
        <v>38778</v>
      </c>
      <c r="F38672" s="7">
        <v>374</v>
      </c>
    </row>
    <row r="38673" spans="2:6" x14ac:dyDescent="0.2">
      <c r="B38673" s="7" t="s">
        <v>38779</v>
      </c>
      <c r="F38673" s="7">
        <v>357</v>
      </c>
    </row>
    <row r="38674" spans="2:6" x14ac:dyDescent="0.2">
      <c r="B38674" s="7" t="s">
        <v>38780</v>
      </c>
      <c r="F38674" s="7">
        <v>452</v>
      </c>
    </row>
    <row r="38675" spans="2:6" x14ac:dyDescent="0.2">
      <c r="B38675" s="7" t="s">
        <v>38781</v>
      </c>
      <c r="F38675" s="7">
        <v>381</v>
      </c>
    </row>
    <row r="38676" spans="2:6" x14ac:dyDescent="0.2">
      <c r="B38676" s="7" t="s">
        <v>38782</v>
      </c>
      <c r="F38676" s="7">
        <v>319</v>
      </c>
    </row>
    <row r="38677" spans="2:6" x14ac:dyDescent="0.2">
      <c r="B38677" s="7" t="s">
        <v>38783</v>
      </c>
      <c r="F38677" s="7">
        <v>469</v>
      </c>
    </row>
    <row r="38678" spans="2:6" x14ac:dyDescent="0.2">
      <c r="B38678" s="7" t="s">
        <v>38784</v>
      </c>
      <c r="F38678" s="7">
        <v>376</v>
      </c>
    </row>
    <row r="38679" spans="2:6" x14ac:dyDescent="0.2">
      <c r="B38679" s="7" t="s">
        <v>38785</v>
      </c>
      <c r="F38679" s="7">
        <v>358</v>
      </c>
    </row>
    <row r="38680" spans="2:6" x14ac:dyDescent="0.2">
      <c r="B38680" s="7" t="s">
        <v>38786</v>
      </c>
      <c r="F38680" s="7">
        <v>306</v>
      </c>
    </row>
    <row r="38681" spans="2:6" x14ac:dyDescent="0.2">
      <c r="B38681" s="7" t="s">
        <v>38787</v>
      </c>
      <c r="F38681" s="7">
        <v>361</v>
      </c>
    </row>
    <row r="38682" spans="2:6" x14ac:dyDescent="0.2">
      <c r="B38682" s="7" t="s">
        <v>38788</v>
      </c>
      <c r="F38682" s="7">
        <v>286</v>
      </c>
    </row>
    <row r="38683" spans="2:6" x14ac:dyDescent="0.2">
      <c r="B38683" s="7" t="s">
        <v>38789</v>
      </c>
      <c r="F38683" s="7">
        <v>451</v>
      </c>
    </row>
    <row r="38684" spans="2:6" x14ac:dyDescent="0.2">
      <c r="B38684" s="7" t="s">
        <v>38790</v>
      </c>
      <c r="F38684" s="7">
        <v>373</v>
      </c>
    </row>
    <row r="38685" spans="2:6" x14ac:dyDescent="0.2">
      <c r="B38685" s="7" t="s">
        <v>38791</v>
      </c>
      <c r="F38685" s="7">
        <v>442</v>
      </c>
    </row>
    <row r="38686" spans="2:6" x14ac:dyDescent="0.2">
      <c r="B38686" s="7" t="s">
        <v>38792</v>
      </c>
      <c r="F38686" s="7">
        <v>212</v>
      </c>
    </row>
    <row r="38687" spans="2:6" x14ac:dyDescent="0.2">
      <c r="B38687" s="7" t="s">
        <v>38793</v>
      </c>
      <c r="F38687" s="7">
        <v>431</v>
      </c>
    </row>
    <row r="38688" spans="2:6" x14ac:dyDescent="0.2">
      <c r="B38688" s="7" t="s">
        <v>38794</v>
      </c>
      <c r="F38688" s="7">
        <v>358</v>
      </c>
    </row>
    <row r="38689" spans="2:6" x14ac:dyDescent="0.2">
      <c r="B38689" s="7" t="s">
        <v>38795</v>
      </c>
      <c r="F38689" s="7">
        <v>336</v>
      </c>
    </row>
    <row r="38690" spans="2:6" x14ac:dyDescent="0.2">
      <c r="B38690" s="7" t="s">
        <v>38796</v>
      </c>
      <c r="F38690" s="7">
        <v>371</v>
      </c>
    </row>
    <row r="38691" spans="2:6" x14ac:dyDescent="0.2">
      <c r="B38691" s="7" t="s">
        <v>38797</v>
      </c>
      <c r="F38691" s="7">
        <v>371</v>
      </c>
    </row>
    <row r="38692" spans="2:6" x14ac:dyDescent="0.2">
      <c r="B38692" s="7" t="s">
        <v>38798</v>
      </c>
      <c r="F38692" s="7">
        <v>372</v>
      </c>
    </row>
    <row r="38693" spans="2:6" x14ac:dyDescent="0.2">
      <c r="B38693" s="7" t="s">
        <v>38799</v>
      </c>
      <c r="F38693" s="7">
        <v>236</v>
      </c>
    </row>
    <row r="38694" spans="2:6" x14ac:dyDescent="0.2">
      <c r="B38694" s="7" t="s">
        <v>38800</v>
      </c>
      <c r="F38694" s="7">
        <v>406</v>
      </c>
    </row>
    <row r="38695" spans="2:6" x14ac:dyDescent="0.2">
      <c r="B38695" s="7" t="s">
        <v>38801</v>
      </c>
      <c r="F38695" s="7">
        <v>431</v>
      </c>
    </row>
    <row r="38696" spans="2:6" x14ac:dyDescent="0.2">
      <c r="B38696" s="7" t="s">
        <v>38802</v>
      </c>
      <c r="F38696" s="7">
        <v>318</v>
      </c>
    </row>
    <row r="38697" spans="2:6" x14ac:dyDescent="0.2">
      <c r="B38697" s="7" t="s">
        <v>38803</v>
      </c>
      <c r="F38697" s="7">
        <v>145</v>
      </c>
    </row>
    <row r="38698" spans="2:6" x14ac:dyDescent="0.2">
      <c r="B38698" s="7" t="s">
        <v>38804</v>
      </c>
      <c r="F38698" s="7">
        <v>324</v>
      </c>
    </row>
    <row r="38699" spans="2:6" x14ac:dyDescent="0.2">
      <c r="B38699" s="7" t="s">
        <v>38805</v>
      </c>
      <c r="F38699" s="7">
        <v>301</v>
      </c>
    </row>
    <row r="38700" spans="2:6" x14ac:dyDescent="0.2">
      <c r="B38700" s="7" t="s">
        <v>38806</v>
      </c>
      <c r="F38700" s="7">
        <v>324</v>
      </c>
    </row>
    <row r="38701" spans="2:6" x14ac:dyDescent="0.2">
      <c r="B38701" s="7" t="s">
        <v>38807</v>
      </c>
      <c r="F38701" s="7">
        <v>373</v>
      </c>
    </row>
    <row r="38702" spans="2:6" x14ac:dyDescent="0.2">
      <c r="B38702" s="7" t="s">
        <v>38808</v>
      </c>
      <c r="F38702" s="7">
        <v>405</v>
      </c>
    </row>
    <row r="38703" spans="2:6" x14ac:dyDescent="0.2">
      <c r="B38703" s="7" t="s">
        <v>38809</v>
      </c>
      <c r="F38703" s="7">
        <v>373</v>
      </c>
    </row>
    <row r="38704" spans="2:6" x14ac:dyDescent="0.2">
      <c r="B38704" s="7" t="s">
        <v>38810</v>
      </c>
      <c r="F38704" s="7">
        <v>366</v>
      </c>
    </row>
    <row r="38705" spans="2:6" x14ac:dyDescent="0.2">
      <c r="B38705" s="7" t="s">
        <v>38811</v>
      </c>
      <c r="F38705" s="7">
        <v>370</v>
      </c>
    </row>
    <row r="38706" spans="2:6" x14ac:dyDescent="0.2">
      <c r="B38706" s="7" t="s">
        <v>38812</v>
      </c>
      <c r="F38706" s="7">
        <v>356</v>
      </c>
    </row>
    <row r="38707" spans="2:6" x14ac:dyDescent="0.2">
      <c r="B38707" s="7" t="s">
        <v>38813</v>
      </c>
      <c r="F38707" s="7">
        <v>387</v>
      </c>
    </row>
    <row r="38708" spans="2:6" x14ac:dyDescent="0.2">
      <c r="B38708" s="7" t="s">
        <v>38814</v>
      </c>
      <c r="F38708" s="7">
        <v>412</v>
      </c>
    </row>
    <row r="38709" spans="2:6" x14ac:dyDescent="0.2">
      <c r="B38709" s="7" t="s">
        <v>38815</v>
      </c>
      <c r="F38709" s="7">
        <v>211</v>
      </c>
    </row>
    <row r="38710" spans="2:6" x14ac:dyDescent="0.2">
      <c r="B38710" s="7" t="s">
        <v>38816</v>
      </c>
      <c r="F38710" s="7">
        <v>325</v>
      </c>
    </row>
    <row r="38711" spans="2:6" x14ac:dyDescent="0.2">
      <c r="B38711" s="7" t="s">
        <v>38817</v>
      </c>
      <c r="F38711" s="7">
        <v>236</v>
      </c>
    </row>
    <row r="38712" spans="2:6" x14ac:dyDescent="0.2">
      <c r="B38712" s="7" t="s">
        <v>38818</v>
      </c>
      <c r="F38712" s="7">
        <v>221</v>
      </c>
    </row>
    <row r="38713" spans="2:6" x14ac:dyDescent="0.2">
      <c r="B38713" s="7" t="s">
        <v>38819</v>
      </c>
      <c r="F38713" s="7">
        <v>262</v>
      </c>
    </row>
    <row r="38714" spans="2:6" x14ac:dyDescent="0.2">
      <c r="B38714" s="7" t="s">
        <v>38820</v>
      </c>
      <c r="F38714" s="7">
        <v>0</v>
      </c>
    </row>
    <row r="38715" spans="2:6" x14ac:dyDescent="0.2">
      <c r="B38715" s="7" t="s">
        <v>38821</v>
      </c>
      <c r="F38715" s="7">
        <v>334</v>
      </c>
    </row>
    <row r="38716" spans="2:6" x14ac:dyDescent="0.2">
      <c r="B38716" s="7" t="s">
        <v>38822</v>
      </c>
      <c r="F38716" s="7">
        <v>382</v>
      </c>
    </row>
    <row r="38717" spans="2:6" x14ac:dyDescent="0.2">
      <c r="B38717" s="7" t="s">
        <v>38823</v>
      </c>
      <c r="F38717" s="7">
        <v>351</v>
      </c>
    </row>
    <row r="38718" spans="2:6" x14ac:dyDescent="0.2">
      <c r="B38718" s="7" t="s">
        <v>38824</v>
      </c>
      <c r="F38718" s="7">
        <v>471</v>
      </c>
    </row>
    <row r="38719" spans="2:6" x14ac:dyDescent="0.2">
      <c r="B38719" s="7" t="s">
        <v>38825</v>
      </c>
      <c r="F38719" s="7">
        <v>250</v>
      </c>
    </row>
    <row r="38720" spans="2:6" x14ac:dyDescent="0.2">
      <c r="B38720" s="7" t="s">
        <v>38826</v>
      </c>
      <c r="F38720" s="7">
        <v>208</v>
      </c>
    </row>
    <row r="38721" spans="2:6" x14ac:dyDescent="0.2">
      <c r="B38721" s="7" t="s">
        <v>38827</v>
      </c>
      <c r="F38721" s="7">
        <v>325</v>
      </c>
    </row>
    <row r="38722" spans="2:6" x14ac:dyDescent="0.2">
      <c r="B38722" s="7" t="s">
        <v>38828</v>
      </c>
      <c r="F38722" s="7">
        <v>324</v>
      </c>
    </row>
    <row r="38723" spans="2:6" x14ac:dyDescent="0.2">
      <c r="B38723" s="7" t="s">
        <v>38829</v>
      </c>
      <c r="F38723" s="7">
        <v>325</v>
      </c>
    </row>
    <row r="38724" spans="2:6" x14ac:dyDescent="0.2">
      <c r="B38724" s="7" t="s">
        <v>38830</v>
      </c>
      <c r="F38724" s="7">
        <v>353</v>
      </c>
    </row>
    <row r="38725" spans="2:6" x14ac:dyDescent="0.2">
      <c r="B38725" s="7" t="s">
        <v>38831</v>
      </c>
      <c r="F38725" s="7">
        <v>286</v>
      </c>
    </row>
    <row r="38726" spans="2:6" x14ac:dyDescent="0.2">
      <c r="B38726" s="7" t="s">
        <v>38832</v>
      </c>
      <c r="F38726" s="7">
        <v>284</v>
      </c>
    </row>
    <row r="38727" spans="2:6" x14ac:dyDescent="0.2">
      <c r="B38727" s="7" t="s">
        <v>38833</v>
      </c>
      <c r="F38727" s="7">
        <v>262</v>
      </c>
    </row>
    <row r="38728" spans="2:6" x14ac:dyDescent="0.2">
      <c r="B38728" s="7" t="s">
        <v>38834</v>
      </c>
      <c r="F38728" s="7">
        <v>178</v>
      </c>
    </row>
    <row r="38729" spans="2:6" x14ac:dyDescent="0.2">
      <c r="B38729" s="7" t="s">
        <v>38835</v>
      </c>
      <c r="F38729" s="7">
        <v>230</v>
      </c>
    </row>
    <row r="38730" spans="2:6" x14ac:dyDescent="0.2">
      <c r="B38730" s="7" t="s">
        <v>38836</v>
      </c>
      <c r="F38730" s="7">
        <v>270</v>
      </c>
    </row>
    <row r="38731" spans="2:6" x14ac:dyDescent="0.2">
      <c r="B38731" s="7" t="s">
        <v>38837</v>
      </c>
      <c r="F38731" s="7">
        <v>275</v>
      </c>
    </row>
    <row r="38732" spans="2:6" x14ac:dyDescent="0.2">
      <c r="B38732" s="7" t="s">
        <v>38838</v>
      </c>
      <c r="F38732" s="7">
        <v>239</v>
      </c>
    </row>
    <row r="38733" spans="2:6" x14ac:dyDescent="0.2">
      <c r="B38733" s="7" t="s">
        <v>38839</v>
      </c>
      <c r="F38733" s="7">
        <v>259</v>
      </c>
    </row>
    <row r="38734" spans="2:6" x14ac:dyDescent="0.2">
      <c r="B38734" s="7" t="s">
        <v>38840</v>
      </c>
      <c r="F38734" s="7">
        <v>302</v>
      </c>
    </row>
    <row r="38735" spans="2:6" x14ac:dyDescent="0.2">
      <c r="B38735" s="7" t="s">
        <v>38841</v>
      </c>
      <c r="F38735" s="7">
        <v>313</v>
      </c>
    </row>
    <row r="38736" spans="2:6" x14ac:dyDescent="0.2">
      <c r="B38736" s="7" t="s">
        <v>38842</v>
      </c>
      <c r="F38736" s="7">
        <v>331</v>
      </c>
    </row>
    <row r="38737" spans="2:6" x14ac:dyDescent="0.2">
      <c r="B38737" s="7" t="s">
        <v>38843</v>
      </c>
      <c r="F38737" s="7">
        <v>361</v>
      </c>
    </row>
    <row r="38738" spans="2:6" x14ac:dyDescent="0.2">
      <c r="B38738" s="7" t="s">
        <v>38844</v>
      </c>
      <c r="F38738" s="7">
        <v>296</v>
      </c>
    </row>
    <row r="38739" spans="2:6" x14ac:dyDescent="0.2">
      <c r="B38739" s="7" t="s">
        <v>38845</v>
      </c>
      <c r="F38739" s="7">
        <v>199</v>
      </c>
    </row>
    <row r="38740" spans="2:6" x14ac:dyDescent="0.2">
      <c r="B38740" s="7" t="s">
        <v>38846</v>
      </c>
      <c r="F38740" s="7">
        <v>260</v>
      </c>
    </row>
    <row r="38741" spans="2:6" x14ac:dyDescent="0.2">
      <c r="B38741" s="7" t="s">
        <v>38847</v>
      </c>
      <c r="F38741" s="7">
        <v>208</v>
      </c>
    </row>
    <row r="38742" spans="2:6" x14ac:dyDescent="0.2">
      <c r="B38742" s="7" t="s">
        <v>38848</v>
      </c>
      <c r="F38742" s="7">
        <v>377</v>
      </c>
    </row>
    <row r="38743" spans="2:6" x14ac:dyDescent="0.2">
      <c r="B38743" s="7" t="s">
        <v>38849</v>
      </c>
      <c r="F38743" s="7">
        <v>348</v>
      </c>
    </row>
    <row r="38744" spans="2:6" x14ac:dyDescent="0.2">
      <c r="B38744" s="7" t="s">
        <v>38850</v>
      </c>
      <c r="F38744" s="7">
        <v>293</v>
      </c>
    </row>
    <row r="38745" spans="2:6" x14ac:dyDescent="0.2">
      <c r="B38745" s="7" t="s">
        <v>38851</v>
      </c>
      <c r="F38745" s="7">
        <v>219</v>
      </c>
    </row>
    <row r="38746" spans="2:6" x14ac:dyDescent="0.2">
      <c r="B38746" s="7" t="s">
        <v>38852</v>
      </c>
      <c r="F38746" s="7">
        <v>319</v>
      </c>
    </row>
    <row r="38747" spans="2:6" x14ac:dyDescent="0.2">
      <c r="B38747" s="7" t="s">
        <v>38853</v>
      </c>
      <c r="F38747" s="7">
        <v>375</v>
      </c>
    </row>
    <row r="38748" spans="2:6" x14ac:dyDescent="0.2">
      <c r="B38748" s="7" t="s">
        <v>38854</v>
      </c>
      <c r="F38748" s="7">
        <v>330</v>
      </c>
    </row>
    <row r="38749" spans="2:6" x14ac:dyDescent="0.2">
      <c r="B38749" s="7" t="s">
        <v>38855</v>
      </c>
      <c r="F38749" s="7">
        <v>336</v>
      </c>
    </row>
    <row r="38750" spans="2:6" x14ac:dyDescent="0.2">
      <c r="B38750" s="7" t="s">
        <v>38856</v>
      </c>
      <c r="F38750" s="7">
        <v>492</v>
      </c>
    </row>
    <row r="38751" spans="2:6" x14ac:dyDescent="0.2">
      <c r="B38751" s="7" t="s">
        <v>38857</v>
      </c>
      <c r="F38751" s="7">
        <v>435</v>
      </c>
    </row>
    <row r="38752" spans="2:6" x14ac:dyDescent="0.2">
      <c r="B38752" s="7" t="s">
        <v>38858</v>
      </c>
      <c r="F38752" s="7">
        <v>371</v>
      </c>
    </row>
    <row r="38753" spans="2:6" x14ac:dyDescent="0.2">
      <c r="B38753" s="7" t="s">
        <v>38859</v>
      </c>
      <c r="F38753" s="7">
        <v>367</v>
      </c>
    </row>
    <row r="38754" spans="2:6" x14ac:dyDescent="0.2">
      <c r="B38754" s="7" t="s">
        <v>38860</v>
      </c>
      <c r="F38754" s="7">
        <v>266</v>
      </c>
    </row>
    <row r="38755" spans="2:6" x14ac:dyDescent="0.2">
      <c r="B38755" s="7" t="s">
        <v>38861</v>
      </c>
      <c r="F38755" s="7">
        <v>337</v>
      </c>
    </row>
    <row r="38756" spans="2:6" x14ac:dyDescent="0.2">
      <c r="B38756" s="7" t="s">
        <v>38862</v>
      </c>
      <c r="F38756" s="7">
        <v>307</v>
      </c>
    </row>
    <row r="38757" spans="2:6" x14ac:dyDescent="0.2">
      <c r="B38757" s="7" t="s">
        <v>38863</v>
      </c>
      <c r="F38757" s="7">
        <v>449</v>
      </c>
    </row>
    <row r="38758" spans="2:6" x14ac:dyDescent="0.2">
      <c r="B38758" s="7" t="s">
        <v>38864</v>
      </c>
      <c r="F38758" s="7">
        <v>312</v>
      </c>
    </row>
    <row r="38759" spans="2:6" x14ac:dyDescent="0.2">
      <c r="B38759" s="7" t="s">
        <v>38865</v>
      </c>
      <c r="F38759" s="7">
        <v>413</v>
      </c>
    </row>
    <row r="38760" spans="2:6" x14ac:dyDescent="0.2">
      <c r="B38760" s="7" t="s">
        <v>38866</v>
      </c>
      <c r="F38760" s="7">
        <v>345</v>
      </c>
    </row>
    <row r="38761" spans="2:6" x14ac:dyDescent="0.2">
      <c r="B38761" s="7" t="s">
        <v>38867</v>
      </c>
      <c r="F38761" s="7">
        <v>411</v>
      </c>
    </row>
    <row r="38762" spans="2:6" x14ac:dyDescent="0.2">
      <c r="B38762" s="7" t="s">
        <v>38868</v>
      </c>
      <c r="F38762" s="7">
        <v>386</v>
      </c>
    </row>
    <row r="38763" spans="2:6" x14ac:dyDescent="0.2">
      <c r="B38763" s="7" t="s">
        <v>38869</v>
      </c>
      <c r="F38763" s="7">
        <v>476</v>
      </c>
    </row>
    <row r="38764" spans="2:6" x14ac:dyDescent="0.2">
      <c r="B38764" s="7" t="s">
        <v>38870</v>
      </c>
      <c r="F38764" s="7">
        <v>291</v>
      </c>
    </row>
    <row r="38765" spans="2:6" x14ac:dyDescent="0.2">
      <c r="B38765" s="7" t="s">
        <v>38871</v>
      </c>
      <c r="F38765" s="7">
        <v>329</v>
      </c>
    </row>
    <row r="38766" spans="2:6" x14ac:dyDescent="0.2">
      <c r="B38766" s="7" t="s">
        <v>38872</v>
      </c>
      <c r="F38766" s="7">
        <v>339</v>
      </c>
    </row>
    <row r="38767" spans="2:6" x14ac:dyDescent="0.2">
      <c r="B38767" s="7" t="s">
        <v>38873</v>
      </c>
      <c r="F38767" s="7">
        <v>345</v>
      </c>
    </row>
    <row r="38768" spans="2:6" x14ac:dyDescent="0.2">
      <c r="B38768" s="7" t="s">
        <v>38874</v>
      </c>
      <c r="F38768" s="7">
        <v>380</v>
      </c>
    </row>
    <row r="38769" spans="2:6" x14ac:dyDescent="0.2">
      <c r="B38769" s="7" t="s">
        <v>38875</v>
      </c>
      <c r="F38769" s="7">
        <v>265</v>
      </c>
    </row>
    <row r="38770" spans="2:6" x14ac:dyDescent="0.2">
      <c r="B38770" s="7" t="s">
        <v>38876</v>
      </c>
      <c r="F38770" s="7">
        <v>350</v>
      </c>
    </row>
    <row r="38771" spans="2:6" x14ac:dyDescent="0.2">
      <c r="B38771" s="7" t="s">
        <v>38877</v>
      </c>
      <c r="F38771" s="7">
        <v>321</v>
      </c>
    </row>
    <row r="38772" spans="2:6" x14ac:dyDescent="0.2">
      <c r="B38772" s="7" t="s">
        <v>38878</v>
      </c>
      <c r="F38772" s="7">
        <v>302</v>
      </c>
    </row>
    <row r="38773" spans="2:6" x14ac:dyDescent="0.2">
      <c r="B38773" s="7" t="s">
        <v>38879</v>
      </c>
      <c r="F38773" s="7">
        <v>338</v>
      </c>
    </row>
    <row r="38774" spans="2:6" x14ac:dyDescent="0.2">
      <c r="B38774" s="7" t="s">
        <v>38880</v>
      </c>
      <c r="F38774" s="7">
        <v>419</v>
      </c>
    </row>
    <row r="38775" spans="2:6" x14ac:dyDescent="0.2">
      <c r="B38775" s="7" t="s">
        <v>38881</v>
      </c>
      <c r="F38775" s="7">
        <v>355</v>
      </c>
    </row>
    <row r="38776" spans="2:6" x14ac:dyDescent="0.2">
      <c r="B38776" s="7" t="s">
        <v>38882</v>
      </c>
      <c r="F38776" s="7">
        <v>273</v>
      </c>
    </row>
    <row r="38777" spans="2:6" x14ac:dyDescent="0.2">
      <c r="B38777" s="7" t="s">
        <v>38883</v>
      </c>
      <c r="F38777" s="7">
        <v>332</v>
      </c>
    </row>
    <row r="38778" spans="2:6" x14ac:dyDescent="0.2">
      <c r="B38778" s="7" t="s">
        <v>38884</v>
      </c>
      <c r="F38778" s="7">
        <v>392</v>
      </c>
    </row>
    <row r="38779" spans="2:6" x14ac:dyDescent="0.2">
      <c r="B38779" s="7" t="s">
        <v>38885</v>
      </c>
      <c r="F38779" s="7">
        <v>364</v>
      </c>
    </row>
    <row r="38780" spans="2:6" x14ac:dyDescent="0.2">
      <c r="B38780" s="7" t="s">
        <v>38886</v>
      </c>
      <c r="F38780" s="7">
        <v>303</v>
      </c>
    </row>
    <row r="38781" spans="2:6" x14ac:dyDescent="0.2">
      <c r="B38781" s="7" t="s">
        <v>38887</v>
      </c>
      <c r="F38781" s="7">
        <v>348</v>
      </c>
    </row>
    <row r="38782" spans="2:6" x14ac:dyDescent="0.2">
      <c r="B38782" s="7" t="s">
        <v>38888</v>
      </c>
      <c r="F38782" s="7">
        <v>334</v>
      </c>
    </row>
    <row r="38783" spans="2:6" x14ac:dyDescent="0.2">
      <c r="B38783" s="7" t="s">
        <v>38889</v>
      </c>
      <c r="F38783" s="7">
        <v>400</v>
      </c>
    </row>
    <row r="38784" spans="2:6" x14ac:dyDescent="0.2">
      <c r="B38784" s="7" t="s">
        <v>38890</v>
      </c>
      <c r="F38784" s="7">
        <v>401</v>
      </c>
    </row>
    <row r="38785" spans="2:6" x14ac:dyDescent="0.2">
      <c r="B38785" s="7" t="s">
        <v>38891</v>
      </c>
      <c r="F38785" s="7">
        <v>335</v>
      </c>
    </row>
    <row r="38786" spans="2:6" x14ac:dyDescent="0.2">
      <c r="B38786" s="7" t="s">
        <v>38892</v>
      </c>
      <c r="F38786" s="7">
        <v>273</v>
      </c>
    </row>
    <row r="38787" spans="2:6" x14ac:dyDescent="0.2">
      <c r="B38787" s="7" t="s">
        <v>38893</v>
      </c>
      <c r="F38787" s="7">
        <v>345</v>
      </c>
    </row>
    <row r="38788" spans="2:6" x14ac:dyDescent="0.2">
      <c r="B38788" s="7" t="s">
        <v>38894</v>
      </c>
      <c r="F38788" s="7">
        <v>303</v>
      </c>
    </row>
    <row r="38789" spans="2:6" x14ac:dyDescent="0.2">
      <c r="B38789" s="7" t="s">
        <v>38895</v>
      </c>
      <c r="F38789" s="7">
        <v>315</v>
      </c>
    </row>
    <row r="38790" spans="2:6" x14ac:dyDescent="0.2">
      <c r="B38790" s="7" t="s">
        <v>38896</v>
      </c>
      <c r="F38790" s="7">
        <v>320</v>
      </c>
    </row>
    <row r="38791" spans="2:6" x14ac:dyDescent="0.2">
      <c r="B38791" s="7" t="s">
        <v>38897</v>
      </c>
      <c r="F38791" s="7">
        <v>291</v>
      </c>
    </row>
    <row r="38792" spans="2:6" x14ac:dyDescent="0.2">
      <c r="B38792" s="7" t="s">
        <v>38898</v>
      </c>
      <c r="F38792" s="7">
        <v>327</v>
      </c>
    </row>
    <row r="38793" spans="2:6" x14ac:dyDescent="0.2">
      <c r="B38793" s="7" t="s">
        <v>38899</v>
      </c>
      <c r="F38793" s="7">
        <v>249</v>
      </c>
    </row>
    <row r="38794" spans="2:6" x14ac:dyDescent="0.2">
      <c r="B38794" s="7" t="s">
        <v>38900</v>
      </c>
      <c r="F38794" s="7">
        <v>393</v>
      </c>
    </row>
    <row r="38795" spans="2:6" x14ac:dyDescent="0.2">
      <c r="B38795" s="7" t="s">
        <v>38901</v>
      </c>
      <c r="F38795" s="7">
        <v>291</v>
      </c>
    </row>
    <row r="38796" spans="2:6" x14ac:dyDescent="0.2">
      <c r="B38796" s="7" t="s">
        <v>38902</v>
      </c>
      <c r="F38796" s="7">
        <v>331</v>
      </c>
    </row>
    <row r="38797" spans="2:6" x14ac:dyDescent="0.2">
      <c r="B38797" s="7" t="s">
        <v>38903</v>
      </c>
      <c r="F38797" s="7">
        <v>183</v>
      </c>
    </row>
    <row r="38798" spans="2:6" x14ac:dyDescent="0.2">
      <c r="B38798" s="7" t="s">
        <v>38904</v>
      </c>
      <c r="F38798" s="7">
        <v>381</v>
      </c>
    </row>
    <row r="38799" spans="2:6" x14ac:dyDescent="0.2">
      <c r="B38799" s="7" t="s">
        <v>38905</v>
      </c>
      <c r="F38799" s="7">
        <v>271</v>
      </c>
    </row>
    <row r="38800" spans="2:6" x14ac:dyDescent="0.2">
      <c r="B38800" s="7" t="s">
        <v>38906</v>
      </c>
      <c r="F38800" s="7">
        <v>415</v>
      </c>
    </row>
    <row r="38801" spans="2:6" x14ac:dyDescent="0.2">
      <c r="B38801" s="7" t="s">
        <v>38907</v>
      </c>
      <c r="F38801" s="7">
        <v>387</v>
      </c>
    </row>
    <row r="38802" spans="2:6" x14ac:dyDescent="0.2">
      <c r="B38802" s="7" t="s">
        <v>38908</v>
      </c>
      <c r="F38802" s="7">
        <v>335</v>
      </c>
    </row>
    <row r="38803" spans="2:6" x14ac:dyDescent="0.2">
      <c r="B38803" s="7" t="s">
        <v>38909</v>
      </c>
      <c r="F38803" s="7">
        <v>386</v>
      </c>
    </row>
    <row r="38804" spans="2:6" x14ac:dyDescent="0.2">
      <c r="B38804" s="7" t="s">
        <v>38910</v>
      </c>
      <c r="F38804" s="7">
        <v>398</v>
      </c>
    </row>
    <row r="38805" spans="2:6" x14ac:dyDescent="0.2">
      <c r="B38805" s="7" t="s">
        <v>38911</v>
      </c>
      <c r="F38805" s="7">
        <v>421</v>
      </c>
    </row>
    <row r="38806" spans="2:6" x14ac:dyDescent="0.2">
      <c r="B38806" s="7" t="s">
        <v>38912</v>
      </c>
      <c r="F38806" s="7">
        <v>365</v>
      </c>
    </row>
    <row r="38807" spans="2:6" x14ac:dyDescent="0.2">
      <c r="B38807" s="7" t="s">
        <v>38913</v>
      </c>
      <c r="F38807" s="7">
        <v>401</v>
      </c>
    </row>
    <row r="38808" spans="2:6" x14ac:dyDescent="0.2">
      <c r="B38808" s="7" t="s">
        <v>38914</v>
      </c>
      <c r="F38808" s="7">
        <v>455</v>
      </c>
    </row>
    <row r="38809" spans="2:6" x14ac:dyDescent="0.2">
      <c r="B38809" s="7" t="s">
        <v>38915</v>
      </c>
      <c r="F38809" s="7">
        <v>250</v>
      </c>
    </row>
    <row r="38810" spans="2:6" x14ac:dyDescent="0.2">
      <c r="B38810" s="7" t="s">
        <v>38916</v>
      </c>
      <c r="F38810" s="7">
        <v>297</v>
      </c>
    </row>
    <row r="38811" spans="2:6" x14ac:dyDescent="0.2">
      <c r="B38811" s="7" t="s">
        <v>38917</v>
      </c>
      <c r="F38811" s="7">
        <v>257</v>
      </c>
    </row>
    <row r="38812" spans="2:6" x14ac:dyDescent="0.2">
      <c r="B38812" s="7" t="s">
        <v>38918</v>
      </c>
      <c r="F38812" s="7">
        <v>262</v>
      </c>
    </row>
    <row r="38813" spans="2:6" x14ac:dyDescent="0.2">
      <c r="B38813" s="7" t="s">
        <v>38919</v>
      </c>
      <c r="F38813" s="7">
        <v>205</v>
      </c>
    </row>
    <row r="38814" spans="2:6" x14ac:dyDescent="0.2">
      <c r="B38814" s="7" t="s">
        <v>38920</v>
      </c>
      <c r="F38814" s="7">
        <v>0</v>
      </c>
    </row>
    <row r="38815" spans="2:6" x14ac:dyDescent="0.2">
      <c r="B38815" s="7" t="s">
        <v>38921</v>
      </c>
      <c r="F38815" s="7">
        <v>401</v>
      </c>
    </row>
    <row r="38816" spans="2:6" x14ac:dyDescent="0.2">
      <c r="B38816" s="7" t="s">
        <v>38922</v>
      </c>
      <c r="F38816" s="7">
        <v>333</v>
      </c>
    </row>
    <row r="38817" spans="2:6" x14ac:dyDescent="0.2">
      <c r="B38817" s="7" t="s">
        <v>38923</v>
      </c>
      <c r="F38817" s="7">
        <v>365</v>
      </c>
    </row>
    <row r="38818" spans="2:6" x14ac:dyDescent="0.2">
      <c r="B38818" s="7" t="s">
        <v>38924</v>
      </c>
      <c r="F38818" s="7">
        <v>434</v>
      </c>
    </row>
    <row r="38819" spans="2:6" x14ac:dyDescent="0.2">
      <c r="B38819" s="7" t="s">
        <v>38925</v>
      </c>
      <c r="F38819" s="7">
        <v>279</v>
      </c>
    </row>
    <row r="38820" spans="2:6" x14ac:dyDescent="0.2">
      <c r="B38820" s="7" t="s">
        <v>38926</v>
      </c>
      <c r="F38820" s="7">
        <v>189</v>
      </c>
    </row>
    <row r="38821" spans="2:6" x14ac:dyDescent="0.2">
      <c r="B38821" s="7" t="s">
        <v>38927</v>
      </c>
      <c r="F38821" s="7">
        <v>331</v>
      </c>
    </row>
    <row r="38822" spans="2:6" x14ac:dyDescent="0.2">
      <c r="B38822" s="7" t="s">
        <v>38928</v>
      </c>
      <c r="F38822" s="7">
        <v>315</v>
      </c>
    </row>
    <row r="38823" spans="2:6" x14ac:dyDescent="0.2">
      <c r="B38823" s="7" t="s">
        <v>38929</v>
      </c>
      <c r="F38823" s="7">
        <v>325</v>
      </c>
    </row>
    <row r="38824" spans="2:6" x14ac:dyDescent="0.2">
      <c r="B38824" s="7" t="s">
        <v>38930</v>
      </c>
      <c r="F38824" s="7">
        <v>442</v>
      </c>
    </row>
    <row r="38825" spans="2:6" x14ac:dyDescent="0.2">
      <c r="B38825" s="7" t="s">
        <v>38931</v>
      </c>
      <c r="F38825" s="7">
        <v>383</v>
      </c>
    </row>
    <row r="38826" spans="2:6" x14ac:dyDescent="0.2">
      <c r="B38826" s="7" t="s">
        <v>38932</v>
      </c>
      <c r="F38826" s="7">
        <v>320</v>
      </c>
    </row>
    <row r="38827" spans="2:6" x14ac:dyDescent="0.2">
      <c r="B38827" s="7" t="s">
        <v>38933</v>
      </c>
      <c r="F38827" s="7">
        <v>345</v>
      </c>
    </row>
    <row r="38828" spans="2:6" x14ac:dyDescent="0.2">
      <c r="B38828" s="7" t="s">
        <v>38934</v>
      </c>
      <c r="F38828" s="7">
        <v>238</v>
      </c>
    </row>
    <row r="38829" spans="2:6" x14ac:dyDescent="0.2">
      <c r="B38829" s="7" t="s">
        <v>38935</v>
      </c>
      <c r="F38829" s="7">
        <v>286</v>
      </c>
    </row>
    <row r="38830" spans="2:6" x14ac:dyDescent="0.2">
      <c r="B38830" s="7" t="s">
        <v>38936</v>
      </c>
      <c r="F38830" s="7">
        <v>291</v>
      </c>
    </row>
    <row r="38831" spans="2:6" x14ac:dyDescent="0.2">
      <c r="B38831" s="7" t="s">
        <v>38937</v>
      </c>
      <c r="F38831" s="7">
        <v>360</v>
      </c>
    </row>
    <row r="38832" spans="2:6" x14ac:dyDescent="0.2">
      <c r="B38832" s="7" t="s">
        <v>38938</v>
      </c>
      <c r="F38832" s="7">
        <v>350</v>
      </c>
    </row>
    <row r="38833" spans="2:6" x14ac:dyDescent="0.2">
      <c r="B38833" s="7" t="s">
        <v>38939</v>
      </c>
      <c r="F38833" s="7">
        <v>459</v>
      </c>
    </row>
    <row r="38834" spans="2:6" x14ac:dyDescent="0.2">
      <c r="B38834" s="7" t="s">
        <v>38940</v>
      </c>
      <c r="F38834" s="7">
        <v>323</v>
      </c>
    </row>
    <row r="38835" spans="2:6" x14ac:dyDescent="0.2">
      <c r="B38835" s="7" t="s">
        <v>38941</v>
      </c>
      <c r="F38835" s="7">
        <v>395</v>
      </c>
    </row>
    <row r="38836" spans="2:6" x14ac:dyDescent="0.2">
      <c r="B38836" s="7" t="s">
        <v>38942</v>
      </c>
      <c r="F38836" s="7">
        <v>317</v>
      </c>
    </row>
    <row r="38837" spans="2:6" x14ac:dyDescent="0.2">
      <c r="B38837" s="7" t="s">
        <v>38943</v>
      </c>
      <c r="F38837" s="7">
        <v>265</v>
      </c>
    </row>
    <row r="38838" spans="2:6" x14ac:dyDescent="0.2">
      <c r="B38838" s="7" t="s">
        <v>38944</v>
      </c>
      <c r="F38838" s="7">
        <v>394</v>
      </c>
    </row>
    <row r="38839" spans="2:6" x14ac:dyDescent="0.2">
      <c r="B38839" s="7" t="s">
        <v>38945</v>
      </c>
      <c r="F38839" s="7">
        <v>160</v>
      </c>
    </row>
    <row r="38840" spans="2:6" x14ac:dyDescent="0.2">
      <c r="B38840" s="7" t="s">
        <v>38946</v>
      </c>
      <c r="F38840" s="7">
        <v>399</v>
      </c>
    </row>
    <row r="38841" spans="2:6" x14ac:dyDescent="0.2">
      <c r="B38841" s="7" t="s">
        <v>38947</v>
      </c>
      <c r="F38841" s="7">
        <v>203</v>
      </c>
    </row>
    <row r="38842" spans="2:6" x14ac:dyDescent="0.2">
      <c r="B38842" s="7" t="s">
        <v>38948</v>
      </c>
      <c r="F38842" s="7">
        <v>322</v>
      </c>
    </row>
    <row r="38843" spans="2:6" x14ac:dyDescent="0.2">
      <c r="B38843" s="7" t="s">
        <v>38949</v>
      </c>
      <c r="F38843" s="7">
        <v>302</v>
      </c>
    </row>
    <row r="38844" spans="2:6" x14ac:dyDescent="0.2">
      <c r="B38844" s="7" t="s">
        <v>38950</v>
      </c>
      <c r="F38844" s="7">
        <v>361</v>
      </c>
    </row>
    <row r="38845" spans="2:6" x14ac:dyDescent="0.2">
      <c r="B38845" s="7" t="s">
        <v>38951</v>
      </c>
      <c r="F38845" s="7">
        <v>371</v>
      </c>
    </row>
    <row r="38846" spans="2:6" x14ac:dyDescent="0.2">
      <c r="B38846" s="7" t="s">
        <v>38952</v>
      </c>
      <c r="F38846" s="7">
        <v>388</v>
      </c>
    </row>
    <row r="38847" spans="2:6" x14ac:dyDescent="0.2">
      <c r="B38847" s="7" t="s">
        <v>38953</v>
      </c>
      <c r="F38847" s="7">
        <v>424</v>
      </c>
    </row>
    <row r="38848" spans="2:6" x14ac:dyDescent="0.2">
      <c r="B38848" s="7" t="s">
        <v>38954</v>
      </c>
      <c r="F38848" s="7">
        <v>351</v>
      </c>
    </row>
    <row r="38849" spans="2:6" x14ac:dyDescent="0.2">
      <c r="B38849" s="7" t="s">
        <v>38955</v>
      </c>
      <c r="F38849" s="7">
        <v>399</v>
      </c>
    </row>
    <row r="38850" spans="2:6" x14ac:dyDescent="0.2">
      <c r="B38850" s="7" t="s">
        <v>38956</v>
      </c>
      <c r="F38850" s="7">
        <v>456</v>
      </c>
    </row>
    <row r="38851" spans="2:6" x14ac:dyDescent="0.2">
      <c r="B38851" s="7" t="s">
        <v>38957</v>
      </c>
      <c r="F38851" s="7">
        <v>368</v>
      </c>
    </row>
    <row r="38852" spans="2:6" x14ac:dyDescent="0.2">
      <c r="B38852" s="7" t="s">
        <v>38958</v>
      </c>
      <c r="F38852" s="7">
        <v>361</v>
      </c>
    </row>
    <row r="38853" spans="2:6" x14ac:dyDescent="0.2">
      <c r="B38853" s="7" t="s">
        <v>38959</v>
      </c>
      <c r="F38853" s="7">
        <v>415</v>
      </c>
    </row>
    <row r="38854" spans="2:6" x14ac:dyDescent="0.2">
      <c r="B38854" s="7" t="s">
        <v>38960</v>
      </c>
      <c r="F38854" s="7">
        <v>283</v>
      </c>
    </row>
    <row r="38855" spans="2:6" x14ac:dyDescent="0.2">
      <c r="B38855" s="7" t="s">
        <v>38961</v>
      </c>
      <c r="F38855" s="7">
        <v>464</v>
      </c>
    </row>
    <row r="38856" spans="2:6" x14ac:dyDescent="0.2">
      <c r="B38856" s="7" t="s">
        <v>38962</v>
      </c>
      <c r="F38856" s="7">
        <v>333</v>
      </c>
    </row>
    <row r="38857" spans="2:6" x14ac:dyDescent="0.2">
      <c r="B38857" s="7" t="s">
        <v>38963</v>
      </c>
      <c r="F38857" s="7">
        <v>456</v>
      </c>
    </row>
    <row r="38858" spans="2:6" x14ac:dyDescent="0.2">
      <c r="B38858" s="7" t="s">
        <v>38964</v>
      </c>
      <c r="F38858" s="7">
        <v>368</v>
      </c>
    </row>
    <row r="38859" spans="2:6" x14ac:dyDescent="0.2">
      <c r="B38859" s="7" t="s">
        <v>38965</v>
      </c>
      <c r="F38859" s="7">
        <v>340</v>
      </c>
    </row>
    <row r="38860" spans="2:6" x14ac:dyDescent="0.2">
      <c r="B38860" s="7" t="s">
        <v>38966</v>
      </c>
      <c r="F38860" s="7">
        <v>347</v>
      </c>
    </row>
    <row r="38861" spans="2:6" x14ac:dyDescent="0.2">
      <c r="B38861" s="7" t="s">
        <v>38967</v>
      </c>
      <c r="F38861" s="7">
        <v>392</v>
      </c>
    </row>
    <row r="38862" spans="2:6" x14ac:dyDescent="0.2">
      <c r="B38862" s="7" t="s">
        <v>38968</v>
      </c>
      <c r="F38862" s="7">
        <v>419</v>
      </c>
    </row>
    <row r="38863" spans="2:6" x14ac:dyDescent="0.2">
      <c r="B38863" s="7" t="s">
        <v>38969</v>
      </c>
      <c r="F38863" s="7">
        <v>458</v>
      </c>
    </row>
    <row r="38864" spans="2:6" x14ac:dyDescent="0.2">
      <c r="B38864" s="7" t="s">
        <v>38970</v>
      </c>
      <c r="F38864" s="7">
        <v>241</v>
      </c>
    </row>
    <row r="38865" spans="2:6" x14ac:dyDescent="0.2">
      <c r="B38865" s="7" t="s">
        <v>38971</v>
      </c>
      <c r="F38865" s="7">
        <v>349</v>
      </c>
    </row>
    <row r="38866" spans="2:6" x14ac:dyDescent="0.2">
      <c r="B38866" s="7" t="s">
        <v>38972</v>
      </c>
      <c r="F38866" s="7">
        <v>372</v>
      </c>
    </row>
    <row r="38867" spans="2:6" x14ac:dyDescent="0.2">
      <c r="B38867" s="7" t="s">
        <v>38973</v>
      </c>
      <c r="F38867" s="7">
        <v>344</v>
      </c>
    </row>
    <row r="38868" spans="2:6" x14ac:dyDescent="0.2">
      <c r="B38868" s="7" t="s">
        <v>38974</v>
      </c>
      <c r="F38868" s="7">
        <v>305</v>
      </c>
    </row>
    <row r="38869" spans="2:6" x14ac:dyDescent="0.2">
      <c r="B38869" s="7" t="s">
        <v>38975</v>
      </c>
      <c r="F38869" s="7">
        <v>379</v>
      </c>
    </row>
    <row r="38870" spans="2:6" x14ac:dyDescent="0.2">
      <c r="B38870" s="7" t="s">
        <v>38976</v>
      </c>
      <c r="F38870" s="7">
        <v>381</v>
      </c>
    </row>
    <row r="38871" spans="2:6" x14ac:dyDescent="0.2">
      <c r="B38871" s="7" t="s">
        <v>38977</v>
      </c>
      <c r="F38871" s="7">
        <v>305</v>
      </c>
    </row>
    <row r="38872" spans="2:6" x14ac:dyDescent="0.2">
      <c r="B38872" s="7" t="s">
        <v>38978</v>
      </c>
      <c r="F38872" s="7">
        <v>371</v>
      </c>
    </row>
    <row r="38873" spans="2:6" x14ac:dyDescent="0.2">
      <c r="B38873" s="7" t="s">
        <v>38979</v>
      </c>
      <c r="F38873" s="7">
        <v>362</v>
      </c>
    </row>
    <row r="38874" spans="2:6" x14ac:dyDescent="0.2">
      <c r="B38874" s="7" t="s">
        <v>38980</v>
      </c>
      <c r="F38874" s="7">
        <v>560</v>
      </c>
    </row>
    <row r="38875" spans="2:6" x14ac:dyDescent="0.2">
      <c r="B38875" s="7" t="s">
        <v>38981</v>
      </c>
      <c r="F38875" s="7">
        <v>375</v>
      </c>
    </row>
    <row r="38876" spans="2:6" x14ac:dyDescent="0.2">
      <c r="B38876" s="7" t="s">
        <v>38982</v>
      </c>
      <c r="F38876" s="7">
        <v>306</v>
      </c>
    </row>
    <row r="38877" spans="2:6" x14ac:dyDescent="0.2">
      <c r="B38877" s="7" t="s">
        <v>38983</v>
      </c>
      <c r="F38877" s="7">
        <v>422</v>
      </c>
    </row>
    <row r="38878" spans="2:6" x14ac:dyDescent="0.2">
      <c r="B38878" s="7" t="s">
        <v>38984</v>
      </c>
      <c r="F38878" s="7">
        <v>402</v>
      </c>
    </row>
    <row r="38879" spans="2:6" x14ac:dyDescent="0.2">
      <c r="B38879" s="7" t="s">
        <v>38985</v>
      </c>
      <c r="F38879" s="7">
        <v>333</v>
      </c>
    </row>
    <row r="38880" spans="2:6" x14ac:dyDescent="0.2">
      <c r="B38880" s="7" t="s">
        <v>38986</v>
      </c>
      <c r="F38880" s="7">
        <v>264</v>
      </c>
    </row>
    <row r="38881" spans="2:6" x14ac:dyDescent="0.2">
      <c r="B38881" s="7" t="s">
        <v>38987</v>
      </c>
      <c r="F38881" s="7">
        <v>428</v>
      </c>
    </row>
    <row r="38882" spans="2:6" x14ac:dyDescent="0.2">
      <c r="B38882" s="7" t="s">
        <v>38988</v>
      </c>
      <c r="F38882" s="7">
        <v>363</v>
      </c>
    </row>
    <row r="38883" spans="2:6" x14ac:dyDescent="0.2">
      <c r="B38883" s="7" t="s">
        <v>38989</v>
      </c>
      <c r="F38883" s="7">
        <v>418</v>
      </c>
    </row>
    <row r="38884" spans="2:6" x14ac:dyDescent="0.2">
      <c r="B38884" s="7" t="s">
        <v>38990</v>
      </c>
      <c r="F38884" s="7">
        <v>476</v>
      </c>
    </row>
    <row r="38885" spans="2:6" x14ac:dyDescent="0.2">
      <c r="B38885" s="7" t="s">
        <v>38991</v>
      </c>
      <c r="F38885" s="7">
        <v>430</v>
      </c>
    </row>
    <row r="38886" spans="2:6" x14ac:dyDescent="0.2">
      <c r="B38886" s="7" t="s">
        <v>38992</v>
      </c>
      <c r="F38886" s="7">
        <v>309</v>
      </c>
    </row>
    <row r="38887" spans="2:6" x14ac:dyDescent="0.2">
      <c r="B38887" s="7" t="s">
        <v>38993</v>
      </c>
      <c r="F38887" s="7">
        <v>325</v>
      </c>
    </row>
    <row r="38888" spans="2:6" x14ac:dyDescent="0.2">
      <c r="B38888" s="7" t="s">
        <v>38994</v>
      </c>
      <c r="F38888" s="7">
        <v>374</v>
      </c>
    </row>
    <row r="38889" spans="2:6" x14ac:dyDescent="0.2">
      <c r="B38889" s="7" t="s">
        <v>38995</v>
      </c>
      <c r="F38889" s="7">
        <v>380</v>
      </c>
    </row>
    <row r="38890" spans="2:6" x14ac:dyDescent="0.2">
      <c r="B38890" s="7" t="s">
        <v>38996</v>
      </c>
      <c r="F38890" s="7">
        <v>394</v>
      </c>
    </row>
    <row r="38891" spans="2:6" x14ac:dyDescent="0.2">
      <c r="B38891" s="7" t="s">
        <v>38997</v>
      </c>
      <c r="F38891" s="7">
        <v>327</v>
      </c>
    </row>
    <row r="38892" spans="2:6" x14ac:dyDescent="0.2">
      <c r="B38892" s="7" t="s">
        <v>38998</v>
      </c>
      <c r="F38892" s="7">
        <v>375</v>
      </c>
    </row>
    <row r="38893" spans="2:6" x14ac:dyDescent="0.2">
      <c r="B38893" s="7" t="s">
        <v>38999</v>
      </c>
      <c r="F38893" s="7">
        <v>299</v>
      </c>
    </row>
    <row r="38894" spans="2:6" x14ac:dyDescent="0.2">
      <c r="B38894" s="7" t="s">
        <v>39000</v>
      </c>
      <c r="F38894" s="7">
        <v>439</v>
      </c>
    </row>
    <row r="38895" spans="2:6" x14ac:dyDescent="0.2">
      <c r="B38895" s="7" t="s">
        <v>39001</v>
      </c>
      <c r="F38895" s="7">
        <v>444</v>
      </c>
    </row>
    <row r="38896" spans="2:6" x14ac:dyDescent="0.2">
      <c r="B38896" s="7" t="s">
        <v>39002</v>
      </c>
      <c r="F38896" s="7">
        <v>238</v>
      </c>
    </row>
    <row r="38897" spans="2:6" x14ac:dyDescent="0.2">
      <c r="B38897" s="7" t="s">
        <v>39003</v>
      </c>
      <c r="F38897" s="7">
        <v>220</v>
      </c>
    </row>
    <row r="38898" spans="2:6" x14ac:dyDescent="0.2">
      <c r="B38898" s="7" t="s">
        <v>39004</v>
      </c>
      <c r="F38898" s="7">
        <v>372</v>
      </c>
    </row>
    <row r="38899" spans="2:6" x14ac:dyDescent="0.2">
      <c r="B38899" s="7" t="s">
        <v>39005</v>
      </c>
      <c r="F38899" s="7">
        <v>369</v>
      </c>
    </row>
    <row r="38900" spans="2:6" x14ac:dyDescent="0.2">
      <c r="B38900" s="7" t="s">
        <v>39006</v>
      </c>
      <c r="F38900" s="7">
        <v>380</v>
      </c>
    </row>
    <row r="38901" spans="2:6" x14ac:dyDescent="0.2">
      <c r="B38901" s="7" t="s">
        <v>39007</v>
      </c>
      <c r="F38901" s="7">
        <v>467</v>
      </c>
    </row>
    <row r="38902" spans="2:6" x14ac:dyDescent="0.2">
      <c r="B38902" s="7" t="s">
        <v>39008</v>
      </c>
      <c r="F38902" s="7">
        <v>452</v>
      </c>
    </row>
    <row r="38903" spans="2:6" x14ac:dyDescent="0.2">
      <c r="B38903" s="7" t="s">
        <v>39009</v>
      </c>
      <c r="F38903" s="7">
        <v>385</v>
      </c>
    </row>
    <row r="38904" spans="2:6" x14ac:dyDescent="0.2">
      <c r="B38904" s="7" t="s">
        <v>39010</v>
      </c>
      <c r="F38904" s="7">
        <v>356</v>
      </c>
    </row>
    <row r="38905" spans="2:6" x14ac:dyDescent="0.2">
      <c r="B38905" s="7" t="s">
        <v>39011</v>
      </c>
      <c r="F38905" s="7">
        <v>417</v>
      </c>
    </row>
    <row r="38906" spans="2:6" x14ac:dyDescent="0.2">
      <c r="B38906" s="7" t="s">
        <v>39012</v>
      </c>
      <c r="F38906" s="7">
        <v>425</v>
      </c>
    </row>
    <row r="38907" spans="2:6" x14ac:dyDescent="0.2">
      <c r="B38907" s="7" t="s">
        <v>39013</v>
      </c>
      <c r="F38907" s="7">
        <v>430</v>
      </c>
    </row>
    <row r="38908" spans="2:6" x14ac:dyDescent="0.2">
      <c r="B38908" s="7" t="s">
        <v>39014</v>
      </c>
      <c r="F38908" s="7">
        <v>252</v>
      </c>
    </row>
    <row r="38909" spans="2:6" x14ac:dyDescent="0.2">
      <c r="B38909" s="7" t="s">
        <v>39015</v>
      </c>
      <c r="F38909" s="7">
        <v>255</v>
      </c>
    </row>
    <row r="38910" spans="2:6" x14ac:dyDescent="0.2">
      <c r="B38910" s="7" t="s">
        <v>39016</v>
      </c>
      <c r="F38910" s="7">
        <v>432</v>
      </c>
    </row>
    <row r="38911" spans="2:6" x14ac:dyDescent="0.2">
      <c r="B38911" s="7" t="s">
        <v>39017</v>
      </c>
      <c r="F38911" s="7">
        <v>305</v>
      </c>
    </row>
    <row r="38912" spans="2:6" x14ac:dyDescent="0.2">
      <c r="B38912" s="7" t="s">
        <v>39018</v>
      </c>
      <c r="F38912" s="7">
        <v>220</v>
      </c>
    </row>
    <row r="38913" spans="2:6" x14ac:dyDescent="0.2">
      <c r="B38913" s="7" t="s">
        <v>39019</v>
      </c>
      <c r="F38913" s="7">
        <v>283</v>
      </c>
    </row>
    <row r="38914" spans="2:6" x14ac:dyDescent="0.2">
      <c r="B38914" s="7" t="s">
        <v>39020</v>
      </c>
      <c r="F38914" s="7">
        <v>0</v>
      </c>
    </row>
    <row r="38915" spans="2:6" x14ac:dyDescent="0.2">
      <c r="B38915" s="7" t="s">
        <v>39021</v>
      </c>
      <c r="F38915" s="7">
        <v>514</v>
      </c>
    </row>
    <row r="38916" spans="2:6" x14ac:dyDescent="0.2">
      <c r="B38916" s="7" t="s">
        <v>39022</v>
      </c>
      <c r="F38916" s="7">
        <v>411</v>
      </c>
    </row>
    <row r="38917" spans="2:6" x14ac:dyDescent="0.2">
      <c r="B38917" s="7" t="s">
        <v>39023</v>
      </c>
      <c r="F38917" s="7">
        <v>389</v>
      </c>
    </row>
    <row r="38918" spans="2:6" x14ac:dyDescent="0.2">
      <c r="B38918" s="7" t="s">
        <v>39024</v>
      </c>
      <c r="F38918" s="7">
        <v>549</v>
      </c>
    </row>
    <row r="38919" spans="2:6" x14ac:dyDescent="0.2">
      <c r="B38919" s="7" t="s">
        <v>39025</v>
      </c>
      <c r="F38919" s="7">
        <v>257</v>
      </c>
    </row>
    <row r="38920" spans="2:6" x14ac:dyDescent="0.2">
      <c r="B38920" s="7" t="s">
        <v>39026</v>
      </c>
      <c r="F38920" s="7">
        <v>172</v>
      </c>
    </row>
    <row r="38921" spans="2:6" x14ac:dyDescent="0.2">
      <c r="B38921" s="7" t="s">
        <v>39027</v>
      </c>
      <c r="F38921" s="7">
        <v>399</v>
      </c>
    </row>
    <row r="38922" spans="2:6" x14ac:dyDescent="0.2">
      <c r="B38922" s="7" t="s">
        <v>39028</v>
      </c>
      <c r="F38922" s="7">
        <v>264</v>
      </c>
    </row>
    <row r="38923" spans="2:6" x14ac:dyDescent="0.2">
      <c r="B38923" s="7" t="s">
        <v>39029</v>
      </c>
      <c r="F38923" s="7">
        <v>357</v>
      </c>
    </row>
    <row r="38924" spans="2:6" x14ac:dyDescent="0.2">
      <c r="B38924" s="7" t="s">
        <v>39030</v>
      </c>
      <c r="F38924" s="7">
        <v>527</v>
      </c>
    </row>
    <row r="38925" spans="2:6" x14ac:dyDescent="0.2">
      <c r="B38925" s="7" t="s">
        <v>39031</v>
      </c>
      <c r="F38925" s="7">
        <v>352</v>
      </c>
    </row>
    <row r="38926" spans="2:6" x14ac:dyDescent="0.2">
      <c r="B38926" s="7" t="s">
        <v>39032</v>
      </c>
      <c r="F38926" s="7">
        <v>152</v>
      </c>
    </row>
    <row r="38927" spans="2:6" x14ac:dyDescent="0.2">
      <c r="B38927" s="7" t="s">
        <v>39033</v>
      </c>
      <c r="F38927" s="7">
        <v>339</v>
      </c>
    </row>
    <row r="38928" spans="2:6" x14ac:dyDescent="0.2">
      <c r="B38928" s="7" t="s">
        <v>39034</v>
      </c>
      <c r="F38928" s="7">
        <v>225</v>
      </c>
    </row>
    <row r="38929" spans="2:6" x14ac:dyDescent="0.2">
      <c r="B38929" s="7" t="s">
        <v>39035</v>
      </c>
      <c r="F38929" s="7">
        <v>266</v>
      </c>
    </row>
    <row r="38930" spans="2:6" x14ac:dyDescent="0.2">
      <c r="B38930" s="7" t="s">
        <v>39036</v>
      </c>
      <c r="F38930" s="7">
        <v>333</v>
      </c>
    </row>
    <row r="38931" spans="2:6" x14ac:dyDescent="0.2">
      <c r="B38931" s="7" t="s">
        <v>39037</v>
      </c>
      <c r="F38931" s="7">
        <v>340</v>
      </c>
    </row>
    <row r="38932" spans="2:6" x14ac:dyDescent="0.2">
      <c r="B38932" s="7" t="s">
        <v>39038</v>
      </c>
      <c r="F38932" s="7">
        <v>321</v>
      </c>
    </row>
    <row r="38933" spans="2:6" x14ac:dyDescent="0.2">
      <c r="B38933" s="7" t="s">
        <v>39039</v>
      </c>
      <c r="F38933" s="7">
        <v>385</v>
      </c>
    </row>
    <row r="38934" spans="2:6" x14ac:dyDescent="0.2">
      <c r="B38934" s="7" t="s">
        <v>39040</v>
      </c>
      <c r="F38934" s="7">
        <v>406</v>
      </c>
    </row>
    <row r="38935" spans="2:6" x14ac:dyDescent="0.2">
      <c r="B38935" s="7" t="s">
        <v>39041</v>
      </c>
      <c r="F38935" s="7">
        <v>312</v>
      </c>
    </row>
    <row r="38936" spans="2:6" x14ac:dyDescent="0.2">
      <c r="B38936" s="7" t="s">
        <v>39042</v>
      </c>
      <c r="F38936" s="7">
        <v>227</v>
      </c>
    </row>
    <row r="38937" spans="2:6" x14ac:dyDescent="0.2">
      <c r="B38937" s="7" t="s">
        <v>39043</v>
      </c>
      <c r="F38937" s="7">
        <v>256</v>
      </c>
    </row>
    <row r="38938" spans="2:6" x14ac:dyDescent="0.2">
      <c r="B38938" s="7" t="s">
        <v>39044</v>
      </c>
      <c r="F38938" s="7">
        <v>406</v>
      </c>
    </row>
    <row r="38939" spans="2:6" x14ac:dyDescent="0.2">
      <c r="B38939" s="7" t="s">
        <v>39045</v>
      </c>
      <c r="F38939" s="7">
        <v>163</v>
      </c>
    </row>
    <row r="38940" spans="2:6" x14ac:dyDescent="0.2">
      <c r="B38940" s="7" t="s">
        <v>39046</v>
      </c>
      <c r="F38940" s="7">
        <v>409</v>
      </c>
    </row>
    <row r="38941" spans="2:6" x14ac:dyDescent="0.2">
      <c r="B38941" s="7" t="s">
        <v>39047</v>
      </c>
      <c r="F38941" s="7">
        <v>217</v>
      </c>
    </row>
    <row r="38942" spans="2:6" x14ac:dyDescent="0.2">
      <c r="B38942" s="7" t="s">
        <v>39048</v>
      </c>
      <c r="F38942" s="7">
        <v>402</v>
      </c>
    </row>
    <row r="38943" spans="2:6" x14ac:dyDescent="0.2">
      <c r="B38943" s="7" t="s">
        <v>39049</v>
      </c>
      <c r="F38943" s="7">
        <v>249</v>
      </c>
    </row>
    <row r="38944" spans="2:6" x14ac:dyDescent="0.2">
      <c r="B38944" s="7" t="s">
        <v>39050</v>
      </c>
      <c r="F38944" s="7">
        <v>316</v>
      </c>
    </row>
    <row r="38945" spans="2:6" x14ac:dyDescent="0.2">
      <c r="B38945" s="7" t="s">
        <v>39051</v>
      </c>
      <c r="F38945" s="7">
        <v>357</v>
      </c>
    </row>
    <row r="38946" spans="2:6" x14ac:dyDescent="0.2">
      <c r="B38946" s="7" t="s">
        <v>39052</v>
      </c>
      <c r="F38946" s="7">
        <v>434</v>
      </c>
    </row>
    <row r="38947" spans="2:6" x14ac:dyDescent="0.2">
      <c r="B38947" s="7" t="s">
        <v>39053</v>
      </c>
      <c r="F38947" s="7">
        <v>201</v>
      </c>
    </row>
    <row r="38948" spans="2:6" x14ac:dyDescent="0.2">
      <c r="B38948" s="7" t="s">
        <v>39054</v>
      </c>
      <c r="F38948" s="7">
        <v>375</v>
      </c>
    </row>
    <row r="38949" spans="2:6" x14ac:dyDescent="0.2">
      <c r="B38949" s="7" t="s">
        <v>39055</v>
      </c>
      <c r="F38949" s="7">
        <v>333</v>
      </c>
    </row>
    <row r="38950" spans="2:6" x14ac:dyDescent="0.2">
      <c r="B38950" s="7" t="s">
        <v>39056</v>
      </c>
      <c r="F38950" s="7">
        <v>442</v>
      </c>
    </row>
    <row r="38951" spans="2:6" x14ac:dyDescent="0.2">
      <c r="B38951" s="7" t="s">
        <v>39057</v>
      </c>
      <c r="F38951" s="7">
        <v>346</v>
      </c>
    </row>
    <row r="38952" spans="2:6" x14ac:dyDescent="0.2">
      <c r="B38952" s="7" t="s">
        <v>39058</v>
      </c>
      <c r="F38952" s="7">
        <v>496</v>
      </c>
    </row>
    <row r="38953" spans="2:6" x14ac:dyDescent="0.2">
      <c r="B38953" s="7" t="s">
        <v>39059</v>
      </c>
      <c r="F38953" s="7">
        <v>578</v>
      </c>
    </row>
    <row r="38954" spans="2:6" x14ac:dyDescent="0.2">
      <c r="B38954" s="7" t="s">
        <v>39060</v>
      </c>
      <c r="F38954" s="7">
        <v>246</v>
      </c>
    </row>
    <row r="38955" spans="2:6" x14ac:dyDescent="0.2">
      <c r="B38955" s="7" t="s">
        <v>39061</v>
      </c>
      <c r="F38955" s="7">
        <v>438</v>
      </c>
    </row>
    <row r="38956" spans="2:6" x14ac:dyDescent="0.2">
      <c r="B38956" s="7" t="s">
        <v>39062</v>
      </c>
      <c r="F38956" s="7">
        <v>487</v>
      </c>
    </row>
    <row r="38957" spans="2:6" x14ac:dyDescent="0.2">
      <c r="B38957" s="7" t="s">
        <v>39063</v>
      </c>
      <c r="F38957" s="7">
        <v>356</v>
      </c>
    </row>
    <row r="38958" spans="2:6" x14ac:dyDescent="0.2">
      <c r="B38958" s="7" t="s">
        <v>39064</v>
      </c>
      <c r="F38958" s="7">
        <v>347</v>
      </c>
    </row>
    <row r="38959" spans="2:6" x14ac:dyDescent="0.2">
      <c r="B38959" s="7" t="s">
        <v>39065</v>
      </c>
      <c r="F38959" s="7">
        <v>387</v>
      </c>
    </row>
    <row r="38960" spans="2:6" x14ac:dyDescent="0.2">
      <c r="B38960" s="7" t="s">
        <v>39066</v>
      </c>
      <c r="F38960" s="7">
        <v>385</v>
      </c>
    </row>
    <row r="38961" spans="2:6" x14ac:dyDescent="0.2">
      <c r="B38961" s="7" t="s">
        <v>39067</v>
      </c>
      <c r="F38961" s="7">
        <v>464</v>
      </c>
    </row>
    <row r="38962" spans="2:6" x14ac:dyDescent="0.2">
      <c r="B38962" s="7" t="s">
        <v>39068</v>
      </c>
      <c r="F38962" s="7">
        <v>254</v>
      </c>
    </row>
    <row r="38963" spans="2:6" x14ac:dyDescent="0.2">
      <c r="B38963" s="7" t="s">
        <v>39069</v>
      </c>
      <c r="F38963" s="7">
        <v>413</v>
      </c>
    </row>
    <row r="38964" spans="2:6" x14ac:dyDescent="0.2">
      <c r="B38964" s="7" t="s">
        <v>39070</v>
      </c>
      <c r="F38964" s="7">
        <v>352</v>
      </c>
    </row>
    <row r="38965" spans="2:6" x14ac:dyDescent="0.2">
      <c r="B38965" s="7" t="s">
        <v>39071</v>
      </c>
      <c r="F38965" s="7">
        <v>324</v>
      </c>
    </row>
    <row r="38966" spans="2:6" x14ac:dyDescent="0.2">
      <c r="B38966" s="7" t="s">
        <v>39072</v>
      </c>
      <c r="F38966" s="7">
        <v>384</v>
      </c>
    </row>
    <row r="38967" spans="2:6" x14ac:dyDescent="0.2">
      <c r="B38967" s="7" t="s">
        <v>39073</v>
      </c>
      <c r="F38967" s="7">
        <v>396</v>
      </c>
    </row>
    <row r="38968" spans="2:6" x14ac:dyDescent="0.2">
      <c r="B38968" s="7" t="s">
        <v>39074</v>
      </c>
      <c r="F38968" s="7">
        <v>285</v>
      </c>
    </row>
    <row r="38969" spans="2:6" x14ac:dyDescent="0.2">
      <c r="B38969" s="7" t="s">
        <v>39075</v>
      </c>
      <c r="F38969" s="7">
        <v>354</v>
      </c>
    </row>
    <row r="38970" spans="2:6" x14ac:dyDescent="0.2">
      <c r="B38970" s="7" t="s">
        <v>39076</v>
      </c>
      <c r="F38970" s="7">
        <v>389</v>
      </c>
    </row>
    <row r="38971" spans="2:6" x14ac:dyDescent="0.2">
      <c r="B38971" s="7" t="s">
        <v>39077</v>
      </c>
      <c r="F38971" s="7">
        <v>358</v>
      </c>
    </row>
    <row r="38972" spans="2:6" x14ac:dyDescent="0.2">
      <c r="B38972" s="7" t="s">
        <v>39078</v>
      </c>
      <c r="F38972" s="7">
        <v>297</v>
      </c>
    </row>
    <row r="38973" spans="2:6" x14ac:dyDescent="0.2">
      <c r="B38973" s="7" t="s">
        <v>39079</v>
      </c>
      <c r="F38973" s="7">
        <v>431</v>
      </c>
    </row>
    <row r="38974" spans="2:6" x14ac:dyDescent="0.2">
      <c r="B38974" s="7" t="s">
        <v>39080</v>
      </c>
      <c r="F38974" s="7">
        <v>439</v>
      </c>
    </row>
    <row r="38975" spans="2:6" x14ac:dyDescent="0.2">
      <c r="B38975" s="7" t="s">
        <v>39081</v>
      </c>
      <c r="F38975" s="7">
        <v>371</v>
      </c>
    </row>
    <row r="38976" spans="2:6" x14ac:dyDescent="0.2">
      <c r="B38976" s="7" t="s">
        <v>39082</v>
      </c>
      <c r="F38976" s="7">
        <v>281</v>
      </c>
    </row>
    <row r="38977" spans="2:6" x14ac:dyDescent="0.2">
      <c r="B38977" s="7" t="s">
        <v>39083</v>
      </c>
      <c r="F38977" s="7">
        <v>293</v>
      </c>
    </row>
    <row r="38978" spans="2:6" x14ac:dyDescent="0.2">
      <c r="B38978" s="7" t="s">
        <v>39084</v>
      </c>
      <c r="F38978" s="7">
        <v>487</v>
      </c>
    </row>
    <row r="38979" spans="2:6" x14ac:dyDescent="0.2">
      <c r="B38979" s="7" t="s">
        <v>39085</v>
      </c>
      <c r="F38979" s="7">
        <v>309</v>
      </c>
    </row>
    <row r="38980" spans="2:6" x14ac:dyDescent="0.2">
      <c r="B38980" s="7" t="s">
        <v>39086</v>
      </c>
      <c r="F38980" s="7">
        <v>328</v>
      </c>
    </row>
    <row r="38981" spans="2:6" x14ac:dyDescent="0.2">
      <c r="B38981" s="7" t="s">
        <v>39087</v>
      </c>
      <c r="F38981" s="7">
        <v>280</v>
      </c>
    </row>
    <row r="38982" spans="2:6" x14ac:dyDescent="0.2">
      <c r="B38982" s="7" t="s">
        <v>39088</v>
      </c>
      <c r="F38982" s="7">
        <v>392</v>
      </c>
    </row>
    <row r="38983" spans="2:6" x14ac:dyDescent="0.2">
      <c r="B38983" s="7" t="s">
        <v>39089</v>
      </c>
      <c r="F38983" s="7">
        <v>379</v>
      </c>
    </row>
    <row r="38984" spans="2:6" x14ac:dyDescent="0.2">
      <c r="B38984" s="7" t="s">
        <v>39090</v>
      </c>
      <c r="F38984" s="7">
        <v>444</v>
      </c>
    </row>
    <row r="38985" spans="2:6" x14ac:dyDescent="0.2">
      <c r="B38985" s="7" t="s">
        <v>39091</v>
      </c>
      <c r="F38985" s="7">
        <v>427</v>
      </c>
    </row>
    <row r="38986" spans="2:6" x14ac:dyDescent="0.2">
      <c r="B38986" s="7" t="s">
        <v>39092</v>
      </c>
      <c r="F38986" s="7">
        <v>194</v>
      </c>
    </row>
    <row r="38987" spans="2:6" x14ac:dyDescent="0.2">
      <c r="B38987" s="7" t="s">
        <v>39093</v>
      </c>
      <c r="F38987" s="7">
        <v>406</v>
      </c>
    </row>
    <row r="38988" spans="2:6" x14ac:dyDescent="0.2">
      <c r="B38988" s="7" t="s">
        <v>39094</v>
      </c>
      <c r="F38988" s="7">
        <v>341</v>
      </c>
    </row>
    <row r="38989" spans="2:6" x14ac:dyDescent="0.2">
      <c r="B38989" s="7" t="s">
        <v>39095</v>
      </c>
      <c r="F38989" s="7">
        <v>431</v>
      </c>
    </row>
    <row r="38990" spans="2:6" x14ac:dyDescent="0.2">
      <c r="B38990" s="7" t="s">
        <v>39096</v>
      </c>
      <c r="F38990" s="7">
        <v>412</v>
      </c>
    </row>
    <row r="38991" spans="2:6" x14ac:dyDescent="0.2">
      <c r="B38991" s="7" t="s">
        <v>39097</v>
      </c>
      <c r="F38991" s="7">
        <v>423</v>
      </c>
    </row>
    <row r="38992" spans="2:6" x14ac:dyDescent="0.2">
      <c r="B38992" s="7" t="s">
        <v>39098</v>
      </c>
      <c r="F38992" s="7">
        <v>344</v>
      </c>
    </row>
    <row r="38993" spans="2:6" x14ac:dyDescent="0.2">
      <c r="B38993" s="7" t="s">
        <v>39099</v>
      </c>
      <c r="F38993" s="7">
        <v>263</v>
      </c>
    </row>
    <row r="38994" spans="2:6" x14ac:dyDescent="0.2">
      <c r="B38994" s="7" t="s">
        <v>39100</v>
      </c>
      <c r="F38994" s="7">
        <v>508</v>
      </c>
    </row>
    <row r="38995" spans="2:6" x14ac:dyDescent="0.2">
      <c r="B38995" s="7" t="s">
        <v>39101</v>
      </c>
      <c r="F38995" s="7">
        <v>413</v>
      </c>
    </row>
    <row r="38996" spans="2:6" x14ac:dyDescent="0.2">
      <c r="B38996" s="7" t="s">
        <v>39102</v>
      </c>
      <c r="F38996" s="7">
        <v>388</v>
      </c>
    </row>
    <row r="38997" spans="2:6" x14ac:dyDescent="0.2">
      <c r="B38997" s="7" t="s">
        <v>39103</v>
      </c>
      <c r="F38997" s="7">
        <v>214</v>
      </c>
    </row>
    <row r="38998" spans="2:6" x14ac:dyDescent="0.2">
      <c r="B38998" s="7" t="s">
        <v>39104</v>
      </c>
      <c r="F38998" s="7">
        <v>384</v>
      </c>
    </row>
    <row r="38999" spans="2:6" x14ac:dyDescent="0.2">
      <c r="B38999" s="7" t="s">
        <v>39105</v>
      </c>
      <c r="F38999" s="7">
        <v>372</v>
      </c>
    </row>
    <row r="39000" spans="2:6" x14ac:dyDescent="0.2">
      <c r="B39000" s="7" t="s">
        <v>39106</v>
      </c>
      <c r="F39000" s="7">
        <v>470</v>
      </c>
    </row>
    <row r="39001" spans="2:6" x14ac:dyDescent="0.2">
      <c r="B39001" s="7" t="s">
        <v>39107</v>
      </c>
      <c r="F39001" s="7">
        <v>375</v>
      </c>
    </row>
    <row r="39002" spans="2:6" x14ac:dyDescent="0.2">
      <c r="B39002" s="7" t="s">
        <v>39108</v>
      </c>
      <c r="F39002" s="7">
        <v>419</v>
      </c>
    </row>
    <row r="39003" spans="2:6" x14ac:dyDescent="0.2">
      <c r="B39003" s="7" t="s">
        <v>39109</v>
      </c>
      <c r="F39003" s="7">
        <v>161</v>
      </c>
    </row>
    <row r="39004" spans="2:6" x14ac:dyDescent="0.2">
      <c r="B39004" s="7" t="s">
        <v>39110</v>
      </c>
      <c r="F39004" s="7">
        <v>318</v>
      </c>
    </row>
    <row r="39005" spans="2:6" x14ac:dyDescent="0.2">
      <c r="B39005" s="7" t="s">
        <v>39111</v>
      </c>
      <c r="F39005" s="7">
        <v>339</v>
      </c>
    </row>
    <row r="39006" spans="2:6" x14ac:dyDescent="0.2">
      <c r="B39006" s="7" t="s">
        <v>39112</v>
      </c>
      <c r="F39006" s="7">
        <v>306</v>
      </c>
    </row>
    <row r="39007" spans="2:6" x14ac:dyDescent="0.2">
      <c r="B39007" s="7" t="s">
        <v>39113</v>
      </c>
      <c r="F39007" s="7">
        <v>320</v>
      </c>
    </row>
    <row r="39008" spans="2:6" x14ac:dyDescent="0.2">
      <c r="B39008" s="7" t="s">
        <v>39114</v>
      </c>
      <c r="F39008" s="7">
        <v>423</v>
      </c>
    </row>
    <row r="39009" spans="2:6" x14ac:dyDescent="0.2">
      <c r="B39009" s="7" t="s">
        <v>39115</v>
      </c>
      <c r="F39009" s="7">
        <v>221</v>
      </c>
    </row>
    <row r="39010" spans="2:6" x14ac:dyDescent="0.2">
      <c r="B39010" s="7" t="s">
        <v>39116</v>
      </c>
      <c r="F39010" s="7">
        <v>385</v>
      </c>
    </row>
    <row r="39011" spans="2:6" x14ac:dyDescent="0.2">
      <c r="B39011" s="7" t="s">
        <v>39117</v>
      </c>
      <c r="F39011" s="7">
        <v>211</v>
      </c>
    </row>
    <row r="39012" spans="2:6" x14ac:dyDescent="0.2">
      <c r="B39012" s="7" t="s">
        <v>39118</v>
      </c>
      <c r="F39012" s="7">
        <v>261</v>
      </c>
    </row>
    <row r="39013" spans="2:6" x14ac:dyDescent="0.2">
      <c r="B39013" s="7" t="s">
        <v>39119</v>
      </c>
      <c r="F39013" s="7">
        <v>191</v>
      </c>
    </row>
    <row r="39014" spans="2:6" x14ac:dyDescent="0.2">
      <c r="B39014" s="7" t="s">
        <v>39120</v>
      </c>
      <c r="F39014" s="7">
        <v>0</v>
      </c>
    </row>
    <row r="39015" spans="2:6" x14ac:dyDescent="0.2">
      <c r="B39015" s="7" t="s">
        <v>39121</v>
      </c>
      <c r="F39015" s="7">
        <v>436</v>
      </c>
    </row>
    <row r="39016" spans="2:6" x14ac:dyDescent="0.2">
      <c r="B39016" s="7" t="s">
        <v>39122</v>
      </c>
      <c r="F39016" s="7">
        <v>261</v>
      </c>
    </row>
    <row r="39017" spans="2:6" x14ac:dyDescent="0.2">
      <c r="B39017" s="7" t="s">
        <v>39123</v>
      </c>
      <c r="F39017" s="7">
        <v>294</v>
      </c>
    </row>
    <row r="39018" spans="2:6" x14ac:dyDescent="0.2">
      <c r="B39018" s="7" t="s">
        <v>39124</v>
      </c>
      <c r="F39018" s="7">
        <v>395</v>
      </c>
    </row>
    <row r="39019" spans="2:6" x14ac:dyDescent="0.2">
      <c r="B39019" s="7" t="s">
        <v>39125</v>
      </c>
      <c r="F39019" s="7">
        <v>242</v>
      </c>
    </row>
    <row r="39020" spans="2:6" x14ac:dyDescent="0.2">
      <c r="B39020" s="7" t="s">
        <v>39126</v>
      </c>
      <c r="F39020" s="7">
        <v>185</v>
      </c>
    </row>
    <row r="39021" spans="2:6" x14ac:dyDescent="0.2">
      <c r="B39021" s="7" t="s">
        <v>39127</v>
      </c>
      <c r="F39021" s="7">
        <v>350</v>
      </c>
    </row>
    <row r="39022" spans="2:6" x14ac:dyDescent="0.2">
      <c r="B39022" s="7" t="s">
        <v>39128</v>
      </c>
      <c r="F39022" s="7">
        <v>296</v>
      </c>
    </row>
    <row r="39023" spans="2:6" x14ac:dyDescent="0.2">
      <c r="B39023" s="7" t="s">
        <v>39129</v>
      </c>
      <c r="F39023" s="7">
        <v>270</v>
      </c>
    </row>
    <row r="39024" spans="2:6" x14ac:dyDescent="0.2">
      <c r="B39024" s="7" t="s">
        <v>39130</v>
      </c>
      <c r="F39024" s="7">
        <v>382</v>
      </c>
    </row>
    <row r="39025" spans="2:6" x14ac:dyDescent="0.2">
      <c r="B39025" s="7" t="s">
        <v>39131</v>
      </c>
      <c r="F39025" s="7">
        <v>257</v>
      </c>
    </row>
    <row r="39026" spans="2:6" x14ac:dyDescent="0.2">
      <c r="B39026" s="7" t="s">
        <v>39132</v>
      </c>
      <c r="F39026" s="7">
        <v>275</v>
      </c>
    </row>
    <row r="39027" spans="2:6" x14ac:dyDescent="0.2">
      <c r="B39027" s="7" t="s">
        <v>39133</v>
      </c>
      <c r="F39027" s="7">
        <v>327</v>
      </c>
    </row>
    <row r="39028" spans="2:6" x14ac:dyDescent="0.2">
      <c r="B39028" s="7" t="s">
        <v>39134</v>
      </c>
      <c r="F39028" s="7">
        <v>173</v>
      </c>
    </row>
    <row r="39029" spans="2:6" x14ac:dyDescent="0.2">
      <c r="B39029" s="7" t="s">
        <v>39135</v>
      </c>
      <c r="F39029" s="7">
        <v>283</v>
      </c>
    </row>
    <row r="39030" spans="2:6" x14ac:dyDescent="0.2">
      <c r="B39030" s="7" t="s">
        <v>39136</v>
      </c>
      <c r="F39030" s="7">
        <v>275</v>
      </c>
    </row>
    <row r="39031" spans="2:6" x14ac:dyDescent="0.2">
      <c r="B39031" s="7" t="s">
        <v>39137</v>
      </c>
      <c r="F39031" s="7">
        <v>260</v>
      </c>
    </row>
    <row r="39032" spans="2:6" x14ac:dyDescent="0.2">
      <c r="B39032" s="7" t="s">
        <v>39138</v>
      </c>
      <c r="F39032" s="7">
        <v>294</v>
      </c>
    </row>
    <row r="39033" spans="2:6" x14ac:dyDescent="0.2">
      <c r="B39033" s="7" t="s">
        <v>39139</v>
      </c>
      <c r="F39033" s="7">
        <v>315</v>
      </c>
    </row>
    <row r="39034" spans="2:6" x14ac:dyDescent="0.2">
      <c r="B39034" s="7" t="s">
        <v>39140</v>
      </c>
      <c r="F39034" s="7">
        <v>286</v>
      </c>
    </row>
    <row r="39035" spans="2:6" x14ac:dyDescent="0.2">
      <c r="B39035" s="7" t="s">
        <v>39141</v>
      </c>
      <c r="F39035" s="7">
        <v>321</v>
      </c>
    </row>
    <row r="39036" spans="2:6" x14ac:dyDescent="0.2">
      <c r="B39036" s="7" t="s">
        <v>39142</v>
      </c>
      <c r="F39036" s="7">
        <v>279</v>
      </c>
    </row>
    <row r="39037" spans="2:6" x14ac:dyDescent="0.2">
      <c r="B39037" s="7" t="s">
        <v>39143</v>
      </c>
      <c r="F39037" s="7">
        <v>352</v>
      </c>
    </row>
    <row r="39038" spans="2:6" x14ac:dyDescent="0.2">
      <c r="B39038" s="7" t="s">
        <v>39144</v>
      </c>
      <c r="F39038" s="7">
        <v>339</v>
      </c>
    </row>
    <row r="39039" spans="2:6" x14ac:dyDescent="0.2">
      <c r="B39039" s="7" t="s">
        <v>39145</v>
      </c>
      <c r="F39039" s="7">
        <v>113</v>
      </c>
    </row>
    <row r="39040" spans="2:6" x14ac:dyDescent="0.2">
      <c r="B39040" s="7" t="s">
        <v>39146</v>
      </c>
      <c r="F39040" s="7">
        <v>364</v>
      </c>
    </row>
    <row r="39041" spans="2:6" x14ac:dyDescent="0.2">
      <c r="B39041" s="7" t="s">
        <v>39147</v>
      </c>
      <c r="F39041" s="7">
        <v>174</v>
      </c>
    </row>
    <row r="39042" spans="2:6" x14ac:dyDescent="0.2">
      <c r="B39042" s="7" t="s">
        <v>39148</v>
      </c>
      <c r="F39042" s="7">
        <v>361</v>
      </c>
    </row>
    <row r="39043" spans="2:6" x14ac:dyDescent="0.2">
      <c r="B39043" s="7" t="s">
        <v>39149</v>
      </c>
      <c r="F39043" s="7">
        <v>383</v>
      </c>
    </row>
    <row r="39044" spans="2:6" x14ac:dyDescent="0.2">
      <c r="B39044" s="7" t="s">
        <v>39150</v>
      </c>
      <c r="F39044" s="7">
        <v>316</v>
      </c>
    </row>
    <row r="39045" spans="2:6" x14ac:dyDescent="0.2">
      <c r="B39045" s="7" t="s">
        <v>39151</v>
      </c>
      <c r="F39045" s="7">
        <v>214</v>
      </c>
    </row>
    <row r="39046" spans="2:6" x14ac:dyDescent="0.2">
      <c r="B39046" s="7" t="s">
        <v>39152</v>
      </c>
      <c r="F39046" s="7">
        <v>328</v>
      </c>
    </row>
    <row r="39047" spans="2:6" x14ac:dyDescent="0.2">
      <c r="B39047" s="7" t="s">
        <v>39153</v>
      </c>
      <c r="F39047" s="7">
        <v>312</v>
      </c>
    </row>
    <row r="39048" spans="2:6" x14ac:dyDescent="0.2">
      <c r="B39048" s="7" t="s">
        <v>39154</v>
      </c>
      <c r="F39048" s="7">
        <v>351</v>
      </c>
    </row>
    <row r="39049" spans="2:6" x14ac:dyDescent="0.2">
      <c r="B39049" s="7" t="s">
        <v>39155</v>
      </c>
      <c r="F39049" s="7">
        <v>335</v>
      </c>
    </row>
    <row r="39050" spans="2:6" x14ac:dyDescent="0.2">
      <c r="B39050" s="7" t="s">
        <v>39156</v>
      </c>
      <c r="F39050" s="7">
        <v>349</v>
      </c>
    </row>
    <row r="39051" spans="2:6" x14ac:dyDescent="0.2">
      <c r="B39051" s="7" t="s">
        <v>39157</v>
      </c>
      <c r="F39051" s="7">
        <v>400</v>
      </c>
    </row>
    <row r="39052" spans="2:6" x14ac:dyDescent="0.2">
      <c r="B39052" s="7" t="s">
        <v>39158</v>
      </c>
      <c r="F39052" s="7">
        <v>289</v>
      </c>
    </row>
    <row r="39053" spans="2:6" x14ac:dyDescent="0.2">
      <c r="B39053" s="7" t="s">
        <v>39159</v>
      </c>
      <c r="F39053" s="7">
        <v>441</v>
      </c>
    </row>
    <row r="39054" spans="2:6" x14ac:dyDescent="0.2">
      <c r="B39054" s="7" t="s">
        <v>39160</v>
      </c>
      <c r="F39054" s="7">
        <v>378</v>
      </c>
    </row>
    <row r="39055" spans="2:6" x14ac:dyDescent="0.2">
      <c r="B39055" s="7" t="s">
        <v>39161</v>
      </c>
      <c r="F39055" s="7">
        <v>371</v>
      </c>
    </row>
    <row r="39056" spans="2:6" x14ac:dyDescent="0.2">
      <c r="B39056" s="7" t="s">
        <v>39162</v>
      </c>
      <c r="F39056" s="7">
        <v>265</v>
      </c>
    </row>
    <row r="39057" spans="2:6" x14ac:dyDescent="0.2">
      <c r="B39057" s="7" t="s">
        <v>39163</v>
      </c>
      <c r="F39057" s="7">
        <v>413</v>
      </c>
    </row>
    <row r="39058" spans="2:6" x14ac:dyDescent="0.2">
      <c r="B39058" s="7" t="s">
        <v>39164</v>
      </c>
      <c r="F39058" s="7">
        <v>332</v>
      </c>
    </row>
    <row r="39059" spans="2:6" x14ac:dyDescent="0.2">
      <c r="B39059" s="7" t="s">
        <v>39165</v>
      </c>
      <c r="F39059" s="7">
        <v>359</v>
      </c>
    </row>
    <row r="39060" spans="2:6" x14ac:dyDescent="0.2">
      <c r="B39060" s="7" t="s">
        <v>39166</v>
      </c>
      <c r="F39060" s="7">
        <v>451</v>
      </c>
    </row>
    <row r="39061" spans="2:6" x14ac:dyDescent="0.2">
      <c r="B39061" s="7" t="s">
        <v>39167</v>
      </c>
      <c r="F39061" s="7">
        <v>327</v>
      </c>
    </row>
    <row r="39062" spans="2:6" x14ac:dyDescent="0.2">
      <c r="B39062" s="7" t="s">
        <v>39168</v>
      </c>
      <c r="F39062" s="7">
        <v>477</v>
      </c>
    </row>
    <row r="39063" spans="2:6" x14ac:dyDescent="0.2">
      <c r="B39063" s="7" t="s">
        <v>39169</v>
      </c>
      <c r="F39063" s="7">
        <v>376</v>
      </c>
    </row>
    <row r="39064" spans="2:6" x14ac:dyDescent="0.2">
      <c r="B39064" s="7" t="s">
        <v>39170</v>
      </c>
      <c r="F39064" s="7">
        <v>350</v>
      </c>
    </row>
    <row r="39065" spans="2:6" x14ac:dyDescent="0.2">
      <c r="B39065" s="7" t="s">
        <v>39171</v>
      </c>
      <c r="F39065" s="7">
        <v>353</v>
      </c>
    </row>
    <row r="39066" spans="2:6" x14ac:dyDescent="0.2">
      <c r="B39066" s="7" t="s">
        <v>39172</v>
      </c>
      <c r="F39066" s="7">
        <v>349</v>
      </c>
    </row>
    <row r="39067" spans="2:6" x14ac:dyDescent="0.2">
      <c r="B39067" s="7" t="s">
        <v>39173</v>
      </c>
      <c r="F39067" s="7">
        <v>362</v>
      </c>
    </row>
    <row r="39068" spans="2:6" x14ac:dyDescent="0.2">
      <c r="B39068" s="7" t="s">
        <v>39174</v>
      </c>
      <c r="F39068" s="7">
        <v>396</v>
      </c>
    </row>
    <row r="39069" spans="2:6" x14ac:dyDescent="0.2">
      <c r="B39069" s="7" t="s">
        <v>39175</v>
      </c>
      <c r="F39069" s="7">
        <v>333</v>
      </c>
    </row>
    <row r="39070" spans="2:6" x14ac:dyDescent="0.2">
      <c r="B39070" s="7" t="s">
        <v>39176</v>
      </c>
      <c r="F39070" s="7">
        <v>347</v>
      </c>
    </row>
    <row r="39071" spans="2:6" x14ac:dyDescent="0.2">
      <c r="B39071" s="7" t="s">
        <v>39177</v>
      </c>
      <c r="F39071" s="7">
        <v>302</v>
      </c>
    </row>
    <row r="39072" spans="2:6" x14ac:dyDescent="0.2">
      <c r="B39072" s="7" t="s">
        <v>39178</v>
      </c>
      <c r="F39072" s="7">
        <v>308</v>
      </c>
    </row>
    <row r="39073" spans="2:6" x14ac:dyDescent="0.2">
      <c r="B39073" s="7" t="s">
        <v>39179</v>
      </c>
      <c r="F39073" s="7">
        <v>330</v>
      </c>
    </row>
    <row r="39074" spans="2:6" x14ac:dyDescent="0.2">
      <c r="B39074" s="7" t="s">
        <v>39180</v>
      </c>
      <c r="F39074" s="7">
        <v>382</v>
      </c>
    </row>
    <row r="39075" spans="2:6" x14ac:dyDescent="0.2">
      <c r="B39075" s="7" t="s">
        <v>39181</v>
      </c>
      <c r="F39075" s="7">
        <v>359</v>
      </c>
    </row>
    <row r="39076" spans="2:6" x14ac:dyDescent="0.2">
      <c r="B39076" s="7" t="s">
        <v>39182</v>
      </c>
      <c r="F39076" s="7">
        <v>301</v>
      </c>
    </row>
    <row r="39077" spans="2:6" x14ac:dyDescent="0.2">
      <c r="B39077" s="7" t="s">
        <v>39183</v>
      </c>
      <c r="F39077" s="7">
        <v>434</v>
      </c>
    </row>
    <row r="39078" spans="2:6" x14ac:dyDescent="0.2">
      <c r="B39078" s="7" t="s">
        <v>39184</v>
      </c>
      <c r="F39078" s="7">
        <v>350</v>
      </c>
    </row>
    <row r="39079" spans="2:6" x14ac:dyDescent="0.2">
      <c r="B39079" s="7" t="s">
        <v>39185</v>
      </c>
      <c r="F39079" s="7">
        <v>324</v>
      </c>
    </row>
    <row r="39080" spans="2:6" x14ac:dyDescent="0.2">
      <c r="B39080" s="7" t="s">
        <v>39186</v>
      </c>
      <c r="F39080" s="7">
        <v>344</v>
      </c>
    </row>
    <row r="39081" spans="2:6" x14ac:dyDescent="0.2">
      <c r="B39081" s="7" t="s">
        <v>39187</v>
      </c>
      <c r="F39081" s="7">
        <v>410</v>
      </c>
    </row>
    <row r="39082" spans="2:6" x14ac:dyDescent="0.2">
      <c r="B39082" s="7" t="s">
        <v>39188</v>
      </c>
      <c r="F39082" s="7">
        <v>300</v>
      </c>
    </row>
    <row r="39083" spans="2:6" x14ac:dyDescent="0.2">
      <c r="B39083" s="7" t="s">
        <v>39189</v>
      </c>
      <c r="F39083" s="7">
        <v>310</v>
      </c>
    </row>
    <row r="39084" spans="2:6" x14ac:dyDescent="0.2">
      <c r="B39084" s="7" t="s">
        <v>39190</v>
      </c>
      <c r="F39084" s="7">
        <v>334</v>
      </c>
    </row>
    <row r="39085" spans="2:6" x14ac:dyDescent="0.2">
      <c r="B39085" s="7" t="s">
        <v>39191</v>
      </c>
      <c r="F39085" s="7">
        <v>377</v>
      </c>
    </row>
    <row r="39086" spans="2:6" x14ac:dyDescent="0.2">
      <c r="B39086" s="7" t="s">
        <v>39192</v>
      </c>
      <c r="F39086" s="7">
        <v>323</v>
      </c>
    </row>
    <row r="39087" spans="2:6" x14ac:dyDescent="0.2">
      <c r="B39087" s="7" t="s">
        <v>39193</v>
      </c>
      <c r="F39087" s="7">
        <v>326</v>
      </c>
    </row>
    <row r="39088" spans="2:6" x14ac:dyDescent="0.2">
      <c r="B39088" s="7" t="s">
        <v>39194</v>
      </c>
      <c r="F39088" s="7">
        <v>371</v>
      </c>
    </row>
    <row r="39089" spans="2:6" x14ac:dyDescent="0.2">
      <c r="B39089" s="7" t="s">
        <v>39195</v>
      </c>
      <c r="F39089" s="7">
        <v>297</v>
      </c>
    </row>
    <row r="39090" spans="2:6" x14ac:dyDescent="0.2">
      <c r="B39090" s="7" t="s">
        <v>39196</v>
      </c>
      <c r="F39090" s="7">
        <v>327</v>
      </c>
    </row>
    <row r="39091" spans="2:6" x14ac:dyDescent="0.2">
      <c r="B39091" s="7" t="s">
        <v>39197</v>
      </c>
      <c r="F39091" s="7">
        <v>260</v>
      </c>
    </row>
    <row r="39092" spans="2:6" x14ac:dyDescent="0.2">
      <c r="B39092" s="7" t="s">
        <v>39198</v>
      </c>
      <c r="F39092" s="7">
        <v>376</v>
      </c>
    </row>
    <row r="39093" spans="2:6" x14ac:dyDescent="0.2">
      <c r="B39093" s="7" t="s">
        <v>39199</v>
      </c>
      <c r="F39093" s="7">
        <v>254</v>
      </c>
    </row>
    <row r="39094" spans="2:6" x14ac:dyDescent="0.2">
      <c r="B39094" s="7" t="s">
        <v>39200</v>
      </c>
      <c r="F39094" s="7">
        <v>310</v>
      </c>
    </row>
    <row r="39095" spans="2:6" x14ac:dyDescent="0.2">
      <c r="B39095" s="7" t="s">
        <v>39201</v>
      </c>
      <c r="F39095" s="7">
        <v>401</v>
      </c>
    </row>
    <row r="39096" spans="2:6" x14ac:dyDescent="0.2">
      <c r="B39096" s="7" t="s">
        <v>39202</v>
      </c>
      <c r="F39096" s="7">
        <v>289</v>
      </c>
    </row>
    <row r="39097" spans="2:6" x14ac:dyDescent="0.2">
      <c r="B39097" s="7" t="s">
        <v>39203</v>
      </c>
      <c r="F39097" s="7">
        <v>217</v>
      </c>
    </row>
    <row r="39098" spans="2:6" x14ac:dyDescent="0.2">
      <c r="B39098" s="7" t="s">
        <v>39204</v>
      </c>
      <c r="F39098" s="7">
        <v>375</v>
      </c>
    </row>
    <row r="39099" spans="2:6" x14ac:dyDescent="0.2">
      <c r="B39099" s="7" t="s">
        <v>39205</v>
      </c>
      <c r="F39099" s="7">
        <v>337</v>
      </c>
    </row>
    <row r="39100" spans="2:6" x14ac:dyDescent="0.2">
      <c r="B39100" s="7" t="s">
        <v>39206</v>
      </c>
      <c r="F39100" s="7">
        <v>358</v>
      </c>
    </row>
    <row r="39101" spans="2:6" x14ac:dyDescent="0.2">
      <c r="B39101" s="7" t="s">
        <v>39207</v>
      </c>
      <c r="F39101" s="7">
        <v>373</v>
      </c>
    </row>
    <row r="39102" spans="2:6" x14ac:dyDescent="0.2">
      <c r="B39102" s="7" t="s">
        <v>39208</v>
      </c>
      <c r="F39102" s="7">
        <v>401</v>
      </c>
    </row>
    <row r="39103" spans="2:6" x14ac:dyDescent="0.2">
      <c r="B39103" s="7" t="s">
        <v>39209</v>
      </c>
      <c r="F39103" s="7">
        <v>232</v>
      </c>
    </row>
    <row r="39104" spans="2:6" x14ac:dyDescent="0.2">
      <c r="B39104" s="7" t="s">
        <v>39210</v>
      </c>
      <c r="F39104" s="7">
        <v>340</v>
      </c>
    </row>
    <row r="39105" spans="2:6" x14ac:dyDescent="0.2">
      <c r="B39105" s="7" t="s">
        <v>39211</v>
      </c>
      <c r="F39105" s="7">
        <v>339</v>
      </c>
    </row>
    <row r="39106" spans="2:6" x14ac:dyDescent="0.2">
      <c r="B39106" s="7" t="s">
        <v>39212</v>
      </c>
      <c r="F39106" s="7">
        <v>289</v>
      </c>
    </row>
    <row r="39107" spans="2:6" x14ac:dyDescent="0.2">
      <c r="B39107" s="7" t="s">
        <v>39213</v>
      </c>
      <c r="F39107" s="7">
        <v>326</v>
      </c>
    </row>
    <row r="39108" spans="2:6" x14ac:dyDescent="0.2">
      <c r="B39108" s="7" t="s">
        <v>39214</v>
      </c>
      <c r="F39108" s="7">
        <v>333</v>
      </c>
    </row>
    <row r="39109" spans="2:6" x14ac:dyDescent="0.2">
      <c r="B39109" s="7" t="s">
        <v>39215</v>
      </c>
      <c r="F39109" s="7">
        <v>214</v>
      </c>
    </row>
    <row r="39110" spans="2:6" x14ac:dyDescent="0.2">
      <c r="B39110" s="7" t="s">
        <v>39216</v>
      </c>
      <c r="F39110" s="7">
        <v>310</v>
      </c>
    </row>
    <row r="39111" spans="2:6" x14ac:dyDescent="0.2">
      <c r="B39111" s="7" t="s">
        <v>39217</v>
      </c>
      <c r="F39111" s="7">
        <v>265</v>
      </c>
    </row>
    <row r="39112" spans="2:6" x14ac:dyDescent="0.2">
      <c r="B39112" s="7" t="s">
        <v>39218</v>
      </c>
      <c r="F39112" s="7">
        <v>218</v>
      </c>
    </row>
    <row r="39113" spans="2:6" x14ac:dyDescent="0.2">
      <c r="B39113" s="7" t="s">
        <v>39219</v>
      </c>
      <c r="F39113" s="7">
        <v>194</v>
      </c>
    </row>
    <row r="39114" spans="2:6" x14ac:dyDescent="0.2">
      <c r="B39114" s="7" t="s">
        <v>39220</v>
      </c>
      <c r="F39114" s="7">
        <v>0</v>
      </c>
    </row>
    <row r="39115" spans="2:6" x14ac:dyDescent="0.2">
      <c r="B39115" s="7" t="s">
        <v>39221</v>
      </c>
      <c r="F39115" s="7">
        <v>428</v>
      </c>
    </row>
    <row r="39116" spans="2:6" x14ac:dyDescent="0.2">
      <c r="B39116" s="7" t="s">
        <v>39222</v>
      </c>
      <c r="F39116" s="7">
        <v>382</v>
      </c>
    </row>
    <row r="39117" spans="2:6" x14ac:dyDescent="0.2">
      <c r="B39117" s="7" t="s">
        <v>39223</v>
      </c>
      <c r="F39117" s="7">
        <v>415</v>
      </c>
    </row>
    <row r="39118" spans="2:6" x14ac:dyDescent="0.2">
      <c r="B39118" s="7" t="s">
        <v>39224</v>
      </c>
      <c r="F39118" s="7">
        <v>360</v>
      </c>
    </row>
    <row r="39119" spans="2:6" x14ac:dyDescent="0.2">
      <c r="B39119" s="7" t="s">
        <v>39225</v>
      </c>
      <c r="F39119" s="7">
        <v>230</v>
      </c>
    </row>
    <row r="39120" spans="2:6" x14ac:dyDescent="0.2">
      <c r="B39120" s="7" t="s">
        <v>39226</v>
      </c>
      <c r="F39120" s="7">
        <v>226</v>
      </c>
    </row>
    <row r="39121" spans="2:6" x14ac:dyDescent="0.2">
      <c r="B39121" s="7" t="s">
        <v>39227</v>
      </c>
      <c r="F39121" s="7">
        <v>267</v>
      </c>
    </row>
    <row r="39122" spans="2:6" x14ac:dyDescent="0.2">
      <c r="B39122" s="7" t="s">
        <v>39228</v>
      </c>
      <c r="F39122" s="7">
        <v>291</v>
      </c>
    </row>
    <row r="39123" spans="2:6" x14ac:dyDescent="0.2">
      <c r="B39123" s="7" t="s">
        <v>39229</v>
      </c>
      <c r="F39123" s="7">
        <v>315</v>
      </c>
    </row>
    <row r="39124" spans="2:6" x14ac:dyDescent="0.2">
      <c r="B39124" s="7" t="s">
        <v>39230</v>
      </c>
      <c r="F39124" s="7">
        <v>413</v>
      </c>
    </row>
    <row r="39125" spans="2:6" x14ac:dyDescent="0.2">
      <c r="B39125" s="7" t="s">
        <v>39231</v>
      </c>
      <c r="F39125" s="7">
        <v>330</v>
      </c>
    </row>
    <row r="39126" spans="2:6" x14ac:dyDescent="0.2">
      <c r="B39126" s="7" t="s">
        <v>39232</v>
      </c>
      <c r="F39126" s="7">
        <v>256</v>
      </c>
    </row>
    <row r="39127" spans="2:6" x14ac:dyDescent="0.2">
      <c r="B39127" s="7" t="s">
        <v>39233</v>
      </c>
      <c r="F39127" s="7">
        <v>325</v>
      </c>
    </row>
    <row r="39128" spans="2:6" x14ac:dyDescent="0.2">
      <c r="B39128" s="7" t="s">
        <v>39234</v>
      </c>
      <c r="F39128" s="7">
        <v>206</v>
      </c>
    </row>
    <row r="39129" spans="2:6" x14ac:dyDescent="0.2">
      <c r="B39129" s="7" t="s">
        <v>39235</v>
      </c>
      <c r="F39129" s="7">
        <v>247</v>
      </c>
    </row>
    <row r="39130" spans="2:6" x14ac:dyDescent="0.2">
      <c r="B39130" s="7" t="s">
        <v>39236</v>
      </c>
      <c r="F39130" s="7">
        <v>211</v>
      </c>
    </row>
    <row r="39131" spans="2:6" x14ac:dyDescent="0.2">
      <c r="B39131" s="7" t="s">
        <v>39237</v>
      </c>
      <c r="F39131" s="7">
        <v>341</v>
      </c>
    </row>
    <row r="39132" spans="2:6" x14ac:dyDescent="0.2">
      <c r="B39132" s="7" t="s">
        <v>39238</v>
      </c>
      <c r="F39132" s="7">
        <v>220</v>
      </c>
    </row>
    <row r="39133" spans="2:6" x14ac:dyDescent="0.2">
      <c r="B39133" s="7" t="s">
        <v>39239</v>
      </c>
      <c r="F39133" s="7">
        <v>338</v>
      </c>
    </row>
    <row r="39134" spans="2:6" x14ac:dyDescent="0.2">
      <c r="B39134" s="7" t="s">
        <v>39240</v>
      </c>
      <c r="F39134" s="7">
        <v>354</v>
      </c>
    </row>
    <row r="39135" spans="2:6" x14ac:dyDescent="0.2">
      <c r="B39135" s="7" t="s">
        <v>39241</v>
      </c>
      <c r="F39135" s="7">
        <v>284</v>
      </c>
    </row>
    <row r="39136" spans="2:6" x14ac:dyDescent="0.2">
      <c r="B39136" s="7" t="s">
        <v>39242</v>
      </c>
      <c r="F39136" s="7">
        <v>287</v>
      </c>
    </row>
    <row r="39137" spans="2:6" x14ac:dyDescent="0.2">
      <c r="B39137" s="7" t="s">
        <v>39243</v>
      </c>
      <c r="F39137" s="7">
        <v>303</v>
      </c>
    </row>
    <row r="39138" spans="2:6" x14ac:dyDescent="0.2">
      <c r="B39138" s="7" t="s">
        <v>39244</v>
      </c>
      <c r="F39138" s="7">
        <v>337</v>
      </c>
    </row>
    <row r="39139" spans="2:6" x14ac:dyDescent="0.2">
      <c r="B39139" s="7" t="s">
        <v>39245</v>
      </c>
      <c r="F39139" s="7">
        <v>157</v>
      </c>
    </row>
    <row r="39140" spans="2:6" x14ac:dyDescent="0.2">
      <c r="B39140" s="7" t="s">
        <v>39246</v>
      </c>
      <c r="F39140" s="7">
        <v>374</v>
      </c>
    </row>
    <row r="39141" spans="2:6" x14ac:dyDescent="0.2">
      <c r="B39141" s="7" t="s">
        <v>39247</v>
      </c>
      <c r="F39141" s="7">
        <v>257</v>
      </c>
    </row>
    <row r="39142" spans="2:6" x14ac:dyDescent="0.2">
      <c r="B39142" s="7" t="s">
        <v>39248</v>
      </c>
      <c r="F39142" s="7">
        <v>330</v>
      </c>
    </row>
    <row r="39143" spans="2:6" x14ac:dyDescent="0.2">
      <c r="B39143" s="7" t="s">
        <v>39249</v>
      </c>
      <c r="F39143" s="7">
        <v>332</v>
      </c>
    </row>
    <row r="39144" spans="2:6" x14ac:dyDescent="0.2">
      <c r="B39144" s="7" t="s">
        <v>39250</v>
      </c>
      <c r="F39144" s="7">
        <v>293</v>
      </c>
    </row>
    <row r="39145" spans="2:6" x14ac:dyDescent="0.2">
      <c r="B39145" s="7" t="s">
        <v>39251</v>
      </c>
      <c r="F39145" s="7">
        <v>299</v>
      </c>
    </row>
    <row r="39146" spans="2:6" x14ac:dyDescent="0.2">
      <c r="B39146" s="7" t="s">
        <v>39252</v>
      </c>
      <c r="F39146" s="7">
        <v>276</v>
      </c>
    </row>
    <row r="39147" spans="2:6" x14ac:dyDescent="0.2">
      <c r="B39147" s="7" t="s">
        <v>39253</v>
      </c>
      <c r="F39147" s="7">
        <v>284</v>
      </c>
    </row>
    <row r="39148" spans="2:6" x14ac:dyDescent="0.2">
      <c r="B39148" s="7" t="s">
        <v>39254</v>
      </c>
      <c r="F39148" s="7">
        <v>295</v>
      </c>
    </row>
    <row r="39149" spans="2:6" x14ac:dyDescent="0.2">
      <c r="B39149" s="7" t="s">
        <v>39255</v>
      </c>
      <c r="F39149" s="7">
        <v>325</v>
      </c>
    </row>
    <row r="39150" spans="2:6" x14ac:dyDescent="0.2">
      <c r="B39150" s="7" t="s">
        <v>39256</v>
      </c>
      <c r="F39150" s="7">
        <v>429</v>
      </c>
    </row>
    <row r="39151" spans="2:6" x14ac:dyDescent="0.2">
      <c r="B39151" s="7" t="s">
        <v>39257</v>
      </c>
      <c r="F39151" s="7">
        <v>402</v>
      </c>
    </row>
    <row r="39152" spans="2:6" x14ac:dyDescent="0.2">
      <c r="B39152" s="7" t="s">
        <v>39258</v>
      </c>
      <c r="F39152" s="7">
        <v>353</v>
      </c>
    </row>
    <row r="39153" spans="2:6" x14ac:dyDescent="0.2">
      <c r="B39153" s="7" t="s">
        <v>39259</v>
      </c>
      <c r="F39153" s="7">
        <v>359</v>
      </c>
    </row>
    <row r="39154" spans="2:6" x14ac:dyDescent="0.2">
      <c r="B39154" s="7" t="s">
        <v>39260</v>
      </c>
      <c r="F39154" s="7">
        <v>342</v>
      </c>
    </row>
    <row r="39155" spans="2:6" x14ac:dyDescent="0.2">
      <c r="B39155" s="7" t="s">
        <v>39261</v>
      </c>
      <c r="F39155" s="7">
        <v>348</v>
      </c>
    </row>
    <row r="39156" spans="2:6" x14ac:dyDescent="0.2">
      <c r="B39156" s="7" t="s">
        <v>39262</v>
      </c>
      <c r="F39156" s="7">
        <v>363</v>
      </c>
    </row>
    <row r="39157" spans="2:6" x14ac:dyDescent="0.2">
      <c r="B39157" s="7" t="s">
        <v>39263</v>
      </c>
      <c r="F39157" s="7">
        <v>383</v>
      </c>
    </row>
    <row r="39158" spans="2:6" x14ac:dyDescent="0.2">
      <c r="B39158" s="7" t="s">
        <v>39264</v>
      </c>
      <c r="F39158" s="7">
        <v>326</v>
      </c>
    </row>
    <row r="39159" spans="2:6" x14ac:dyDescent="0.2">
      <c r="B39159" s="7" t="s">
        <v>39265</v>
      </c>
      <c r="F39159" s="7">
        <v>382</v>
      </c>
    </row>
    <row r="39160" spans="2:6" x14ac:dyDescent="0.2">
      <c r="B39160" s="7" t="s">
        <v>39266</v>
      </c>
      <c r="F39160" s="7">
        <v>362</v>
      </c>
    </row>
    <row r="39161" spans="2:6" x14ac:dyDescent="0.2">
      <c r="B39161" s="7" t="s">
        <v>39267</v>
      </c>
      <c r="F39161" s="7">
        <v>326</v>
      </c>
    </row>
    <row r="39162" spans="2:6" x14ac:dyDescent="0.2">
      <c r="B39162" s="7" t="s">
        <v>39268</v>
      </c>
      <c r="F39162" s="7">
        <v>332</v>
      </c>
    </row>
    <row r="39163" spans="2:6" x14ac:dyDescent="0.2">
      <c r="B39163" s="7" t="s">
        <v>39269</v>
      </c>
      <c r="F39163" s="7">
        <v>331</v>
      </c>
    </row>
    <row r="39164" spans="2:6" x14ac:dyDescent="0.2">
      <c r="B39164" s="7" t="s">
        <v>39270</v>
      </c>
      <c r="F39164" s="7">
        <v>232</v>
      </c>
    </row>
    <row r="39165" spans="2:6" x14ac:dyDescent="0.2">
      <c r="B39165" s="7" t="s">
        <v>39271</v>
      </c>
      <c r="F39165" s="7">
        <v>323</v>
      </c>
    </row>
    <row r="39166" spans="2:6" x14ac:dyDescent="0.2">
      <c r="B39166" s="7" t="s">
        <v>39272</v>
      </c>
      <c r="F39166" s="7">
        <v>232</v>
      </c>
    </row>
    <row r="39167" spans="2:6" x14ac:dyDescent="0.2">
      <c r="B39167" s="7" t="s">
        <v>39273</v>
      </c>
      <c r="F39167" s="7">
        <v>289</v>
      </c>
    </row>
    <row r="39168" spans="2:6" x14ac:dyDescent="0.2">
      <c r="B39168" s="7" t="s">
        <v>39274</v>
      </c>
      <c r="F39168" s="7">
        <v>269</v>
      </c>
    </row>
    <row r="39169" spans="2:6" x14ac:dyDescent="0.2">
      <c r="B39169" s="7" t="s">
        <v>39275</v>
      </c>
      <c r="F39169" s="7">
        <v>336</v>
      </c>
    </row>
    <row r="39170" spans="2:6" x14ac:dyDescent="0.2">
      <c r="B39170" s="7" t="s">
        <v>39276</v>
      </c>
      <c r="F39170" s="7">
        <v>360</v>
      </c>
    </row>
    <row r="39171" spans="2:6" x14ac:dyDescent="0.2">
      <c r="B39171" s="7" t="s">
        <v>39277</v>
      </c>
      <c r="F39171" s="7">
        <v>290</v>
      </c>
    </row>
    <row r="39172" spans="2:6" x14ac:dyDescent="0.2">
      <c r="B39172" s="7" t="s">
        <v>39278</v>
      </c>
      <c r="F39172" s="7">
        <v>327</v>
      </c>
    </row>
    <row r="39173" spans="2:6" x14ac:dyDescent="0.2">
      <c r="B39173" s="7" t="s">
        <v>39279</v>
      </c>
      <c r="F39173" s="7">
        <v>362</v>
      </c>
    </row>
    <row r="39174" spans="2:6" x14ac:dyDescent="0.2">
      <c r="B39174" s="7" t="s">
        <v>39280</v>
      </c>
      <c r="F39174" s="7">
        <v>406</v>
      </c>
    </row>
    <row r="39175" spans="2:6" x14ac:dyDescent="0.2">
      <c r="B39175" s="7" t="s">
        <v>39281</v>
      </c>
      <c r="F39175" s="7">
        <v>394</v>
      </c>
    </row>
    <row r="39176" spans="2:6" x14ac:dyDescent="0.2">
      <c r="B39176" s="7" t="s">
        <v>39282</v>
      </c>
      <c r="F39176" s="7">
        <v>272</v>
      </c>
    </row>
    <row r="39177" spans="2:6" x14ac:dyDescent="0.2">
      <c r="B39177" s="7" t="s">
        <v>39283</v>
      </c>
      <c r="F39177" s="7">
        <v>364</v>
      </c>
    </row>
    <row r="39178" spans="2:6" x14ac:dyDescent="0.2">
      <c r="B39178" s="7" t="s">
        <v>39284</v>
      </c>
      <c r="F39178" s="7">
        <v>452</v>
      </c>
    </row>
    <row r="39179" spans="2:6" x14ac:dyDescent="0.2">
      <c r="B39179" s="7" t="s">
        <v>39285</v>
      </c>
      <c r="F39179" s="7">
        <v>335</v>
      </c>
    </row>
    <row r="39180" spans="2:6" x14ac:dyDescent="0.2">
      <c r="B39180" s="7" t="s">
        <v>39286</v>
      </c>
      <c r="F39180" s="7">
        <v>295</v>
      </c>
    </row>
    <row r="39181" spans="2:6" x14ac:dyDescent="0.2">
      <c r="B39181" s="7" t="s">
        <v>39287</v>
      </c>
      <c r="F39181" s="7">
        <v>376</v>
      </c>
    </row>
    <row r="39182" spans="2:6" x14ac:dyDescent="0.2">
      <c r="B39182" s="7" t="s">
        <v>39288</v>
      </c>
      <c r="F39182" s="7">
        <v>243</v>
      </c>
    </row>
    <row r="39183" spans="2:6" x14ac:dyDescent="0.2">
      <c r="B39183" s="7" t="s">
        <v>39289</v>
      </c>
      <c r="F39183" s="7">
        <v>257</v>
      </c>
    </row>
    <row r="39184" spans="2:6" x14ac:dyDescent="0.2">
      <c r="B39184" s="7" t="s">
        <v>39290</v>
      </c>
      <c r="F39184" s="7">
        <v>384</v>
      </c>
    </row>
    <row r="39185" spans="2:6" x14ac:dyDescent="0.2">
      <c r="B39185" s="7" t="s">
        <v>39291</v>
      </c>
      <c r="F39185" s="7">
        <v>331</v>
      </c>
    </row>
    <row r="39186" spans="2:6" x14ac:dyDescent="0.2">
      <c r="B39186" s="7" t="s">
        <v>39292</v>
      </c>
      <c r="F39186" s="7">
        <v>209</v>
      </c>
    </row>
    <row r="39187" spans="2:6" x14ac:dyDescent="0.2">
      <c r="B39187" s="7" t="s">
        <v>39293</v>
      </c>
      <c r="F39187" s="7">
        <v>364</v>
      </c>
    </row>
    <row r="39188" spans="2:6" x14ac:dyDescent="0.2">
      <c r="B39188" s="7" t="s">
        <v>39294</v>
      </c>
      <c r="F39188" s="7">
        <v>299</v>
      </c>
    </row>
    <row r="39189" spans="2:6" x14ac:dyDescent="0.2">
      <c r="B39189" s="7" t="s">
        <v>39295</v>
      </c>
      <c r="F39189" s="7">
        <v>312</v>
      </c>
    </row>
    <row r="39190" spans="2:6" x14ac:dyDescent="0.2">
      <c r="B39190" s="7" t="s">
        <v>39296</v>
      </c>
      <c r="F39190" s="7">
        <v>289</v>
      </c>
    </row>
    <row r="39191" spans="2:6" x14ac:dyDescent="0.2">
      <c r="B39191" s="7" t="s">
        <v>39297</v>
      </c>
      <c r="F39191" s="7">
        <v>310</v>
      </c>
    </row>
    <row r="39192" spans="2:6" x14ac:dyDescent="0.2">
      <c r="B39192" s="7" t="s">
        <v>39298</v>
      </c>
      <c r="F39192" s="7">
        <v>273</v>
      </c>
    </row>
    <row r="39193" spans="2:6" x14ac:dyDescent="0.2">
      <c r="B39193" s="7" t="s">
        <v>39299</v>
      </c>
      <c r="F39193" s="7">
        <v>308</v>
      </c>
    </row>
    <row r="39194" spans="2:6" x14ac:dyDescent="0.2">
      <c r="B39194" s="7" t="s">
        <v>39300</v>
      </c>
      <c r="F39194" s="7">
        <v>368</v>
      </c>
    </row>
    <row r="39195" spans="2:6" x14ac:dyDescent="0.2">
      <c r="B39195" s="7" t="s">
        <v>39301</v>
      </c>
      <c r="F39195" s="7">
        <v>347</v>
      </c>
    </row>
    <row r="39196" spans="2:6" x14ac:dyDescent="0.2">
      <c r="B39196" s="7" t="s">
        <v>39302</v>
      </c>
      <c r="F39196" s="7">
        <v>341</v>
      </c>
    </row>
    <row r="39197" spans="2:6" x14ac:dyDescent="0.2">
      <c r="B39197" s="7" t="s">
        <v>39303</v>
      </c>
      <c r="F39197" s="7">
        <v>139</v>
      </c>
    </row>
    <row r="39198" spans="2:6" x14ac:dyDescent="0.2">
      <c r="B39198" s="7" t="s">
        <v>39304</v>
      </c>
      <c r="F39198" s="7">
        <v>280</v>
      </c>
    </row>
    <row r="39199" spans="2:6" x14ac:dyDescent="0.2">
      <c r="B39199" s="7" t="s">
        <v>39305</v>
      </c>
      <c r="F39199" s="7">
        <v>303</v>
      </c>
    </row>
    <row r="39200" spans="2:6" x14ac:dyDescent="0.2">
      <c r="B39200" s="7" t="s">
        <v>39306</v>
      </c>
      <c r="F39200" s="7">
        <v>339</v>
      </c>
    </row>
    <row r="39201" spans="2:6" x14ac:dyDescent="0.2">
      <c r="B39201" s="7" t="s">
        <v>39307</v>
      </c>
      <c r="F39201" s="7">
        <v>369</v>
      </c>
    </row>
    <row r="39202" spans="2:6" x14ac:dyDescent="0.2">
      <c r="B39202" s="7" t="s">
        <v>39308</v>
      </c>
      <c r="F39202" s="7">
        <v>285</v>
      </c>
    </row>
    <row r="39203" spans="2:6" x14ac:dyDescent="0.2">
      <c r="B39203" s="7" t="s">
        <v>39309</v>
      </c>
      <c r="F39203" s="7">
        <v>312</v>
      </c>
    </row>
    <row r="39204" spans="2:6" x14ac:dyDescent="0.2">
      <c r="B39204" s="7" t="s">
        <v>39310</v>
      </c>
      <c r="F39204" s="7">
        <v>311</v>
      </c>
    </row>
    <row r="39205" spans="2:6" x14ac:dyDescent="0.2">
      <c r="B39205" s="7" t="s">
        <v>39311</v>
      </c>
      <c r="F39205" s="7">
        <v>241</v>
      </c>
    </row>
    <row r="39206" spans="2:6" x14ac:dyDescent="0.2">
      <c r="B39206" s="7" t="s">
        <v>39312</v>
      </c>
      <c r="F39206" s="7">
        <v>276</v>
      </c>
    </row>
    <row r="39207" spans="2:6" x14ac:dyDescent="0.2">
      <c r="B39207" s="7" t="s">
        <v>39313</v>
      </c>
      <c r="F39207" s="7">
        <v>228</v>
      </c>
    </row>
    <row r="39208" spans="2:6" x14ac:dyDescent="0.2">
      <c r="B39208" s="7" t="s">
        <v>39314</v>
      </c>
      <c r="F39208" s="7">
        <v>347</v>
      </c>
    </row>
    <row r="39209" spans="2:6" x14ac:dyDescent="0.2">
      <c r="B39209" s="7" t="s">
        <v>39315</v>
      </c>
      <c r="F39209" s="7">
        <v>178</v>
      </c>
    </row>
    <row r="39210" spans="2:6" x14ac:dyDescent="0.2">
      <c r="B39210" s="7" t="s">
        <v>39316</v>
      </c>
      <c r="F39210" s="7">
        <v>207</v>
      </c>
    </row>
    <row r="39211" spans="2:6" x14ac:dyDescent="0.2">
      <c r="B39211" s="7" t="s">
        <v>39317</v>
      </c>
      <c r="F39211" s="7">
        <v>223</v>
      </c>
    </row>
    <row r="39212" spans="2:6" x14ac:dyDescent="0.2">
      <c r="B39212" s="7" t="s">
        <v>39318</v>
      </c>
      <c r="F39212" s="7">
        <v>199</v>
      </c>
    </row>
    <row r="39213" spans="2:6" x14ac:dyDescent="0.2">
      <c r="B39213" s="7" t="s">
        <v>39319</v>
      </c>
      <c r="F39213" s="7">
        <v>132</v>
      </c>
    </row>
    <row r="39214" spans="2:6" x14ac:dyDescent="0.2">
      <c r="B39214" s="7" t="s">
        <v>39320</v>
      </c>
      <c r="F39214" s="7">
        <v>0</v>
      </c>
    </row>
    <row r="39215" spans="2:6" x14ac:dyDescent="0.2">
      <c r="B39215" s="7" t="s">
        <v>39321</v>
      </c>
      <c r="F39215" s="7">
        <v>262</v>
      </c>
    </row>
    <row r="39216" spans="2:6" x14ac:dyDescent="0.2">
      <c r="B39216" s="7" t="s">
        <v>39322</v>
      </c>
      <c r="F39216" s="7">
        <v>266</v>
      </c>
    </row>
    <row r="39217" spans="2:6" x14ac:dyDescent="0.2">
      <c r="B39217" s="7" t="s">
        <v>39323</v>
      </c>
      <c r="F39217" s="7">
        <v>379</v>
      </c>
    </row>
    <row r="39218" spans="2:6" x14ac:dyDescent="0.2">
      <c r="B39218" s="7" t="s">
        <v>39324</v>
      </c>
      <c r="F39218" s="7">
        <v>301</v>
      </c>
    </row>
    <row r="39219" spans="2:6" x14ac:dyDescent="0.2">
      <c r="B39219" s="7" t="s">
        <v>39325</v>
      </c>
      <c r="F39219" s="7">
        <v>206</v>
      </c>
    </row>
    <row r="39220" spans="2:6" x14ac:dyDescent="0.2">
      <c r="B39220" s="7" t="s">
        <v>39326</v>
      </c>
      <c r="F39220" s="7">
        <v>157</v>
      </c>
    </row>
    <row r="39221" spans="2:6" x14ac:dyDescent="0.2">
      <c r="B39221" s="7" t="s">
        <v>39327</v>
      </c>
      <c r="F39221" s="7">
        <v>215</v>
      </c>
    </row>
    <row r="39222" spans="2:6" x14ac:dyDescent="0.2">
      <c r="B39222" s="7" t="s">
        <v>39328</v>
      </c>
      <c r="F39222" s="7">
        <v>266</v>
      </c>
    </row>
    <row r="39223" spans="2:6" x14ac:dyDescent="0.2">
      <c r="B39223" s="7" t="s">
        <v>39329</v>
      </c>
      <c r="F39223" s="7">
        <v>241</v>
      </c>
    </row>
    <row r="39224" spans="2:6" x14ac:dyDescent="0.2">
      <c r="B39224" s="7" t="s">
        <v>39330</v>
      </c>
      <c r="F39224" s="7">
        <v>308</v>
      </c>
    </row>
    <row r="39225" spans="2:6" x14ac:dyDescent="0.2">
      <c r="B39225" s="7" t="s">
        <v>39331</v>
      </c>
      <c r="F39225" s="7">
        <v>233</v>
      </c>
    </row>
    <row r="39226" spans="2:6" x14ac:dyDescent="0.2">
      <c r="B39226" s="7" t="s">
        <v>39332</v>
      </c>
      <c r="F39226" s="7">
        <v>256</v>
      </c>
    </row>
    <row r="39227" spans="2:6" x14ac:dyDescent="0.2">
      <c r="B39227" s="7" t="s">
        <v>39333</v>
      </c>
      <c r="F39227" s="7">
        <v>221</v>
      </c>
    </row>
    <row r="39228" spans="2:6" x14ac:dyDescent="0.2">
      <c r="B39228" s="7" t="s">
        <v>39334</v>
      </c>
      <c r="F39228" s="7">
        <v>153</v>
      </c>
    </row>
    <row r="39229" spans="2:6" x14ac:dyDescent="0.2">
      <c r="B39229" s="7" t="s">
        <v>39335</v>
      </c>
      <c r="F39229" s="7">
        <v>237</v>
      </c>
    </row>
    <row r="39230" spans="2:6" x14ac:dyDescent="0.2">
      <c r="B39230" s="7" t="s">
        <v>39336</v>
      </c>
      <c r="F39230" s="7">
        <v>242</v>
      </c>
    </row>
    <row r="39231" spans="2:6" x14ac:dyDescent="0.2">
      <c r="B39231" s="7" t="s">
        <v>39337</v>
      </c>
      <c r="F39231" s="7">
        <v>238</v>
      </c>
    </row>
    <row r="39232" spans="2:6" x14ac:dyDescent="0.2">
      <c r="B39232" s="7" t="s">
        <v>39338</v>
      </c>
      <c r="F39232" s="7">
        <v>273</v>
      </c>
    </row>
    <row r="39233" spans="2:6" x14ac:dyDescent="0.2">
      <c r="B39233" s="7" t="s">
        <v>39339</v>
      </c>
      <c r="F39233" s="7">
        <v>269</v>
      </c>
    </row>
    <row r="39234" spans="2:6" x14ac:dyDescent="0.2">
      <c r="B39234" s="7" t="s">
        <v>39340</v>
      </c>
      <c r="F39234" s="7">
        <v>220</v>
      </c>
    </row>
    <row r="39235" spans="2:6" x14ac:dyDescent="0.2">
      <c r="B39235" s="7" t="s">
        <v>39341</v>
      </c>
      <c r="F39235" s="7">
        <v>267</v>
      </c>
    </row>
    <row r="39236" spans="2:6" x14ac:dyDescent="0.2">
      <c r="B39236" s="7" t="s">
        <v>39342</v>
      </c>
      <c r="F39236" s="7">
        <v>270</v>
      </c>
    </row>
    <row r="39237" spans="2:6" x14ac:dyDescent="0.2">
      <c r="B39237" s="7" t="s">
        <v>39343</v>
      </c>
      <c r="F39237" s="7">
        <v>311</v>
      </c>
    </row>
    <row r="39238" spans="2:6" x14ac:dyDescent="0.2">
      <c r="B39238" s="7" t="s">
        <v>39344</v>
      </c>
      <c r="F39238" s="7">
        <v>187</v>
      </c>
    </row>
    <row r="39239" spans="2:6" x14ac:dyDescent="0.2">
      <c r="B39239" s="7" t="s">
        <v>39345</v>
      </c>
      <c r="F39239" s="7">
        <v>127</v>
      </c>
    </row>
    <row r="39240" spans="2:6" x14ac:dyDescent="0.2">
      <c r="B39240" s="7" t="s">
        <v>39346</v>
      </c>
      <c r="F39240" s="7">
        <v>314</v>
      </c>
    </row>
    <row r="39241" spans="2:6" x14ac:dyDescent="0.2">
      <c r="B39241" s="7" t="s">
        <v>39347</v>
      </c>
      <c r="F39241" s="7">
        <v>150</v>
      </c>
    </row>
    <row r="39242" spans="2:6" x14ac:dyDescent="0.2">
      <c r="B39242" s="7" t="s">
        <v>39348</v>
      </c>
      <c r="F39242" s="7">
        <v>305</v>
      </c>
    </row>
    <row r="39243" spans="2:6" x14ac:dyDescent="0.2">
      <c r="B39243" s="7" t="s">
        <v>39349</v>
      </c>
      <c r="F39243" s="7">
        <v>292</v>
      </c>
    </row>
    <row r="39244" spans="2:6" x14ac:dyDescent="0.2">
      <c r="B39244" s="7" t="s">
        <v>39350</v>
      </c>
      <c r="F39244" s="7">
        <v>269</v>
      </c>
    </row>
    <row r="39245" spans="2:6" x14ac:dyDescent="0.2">
      <c r="B39245" s="7" t="s">
        <v>39351</v>
      </c>
      <c r="F39245" s="7">
        <v>237</v>
      </c>
    </row>
    <row r="39246" spans="2:6" x14ac:dyDescent="0.2">
      <c r="B39246" s="7" t="s">
        <v>39352</v>
      </c>
      <c r="F39246" s="7">
        <v>258</v>
      </c>
    </row>
    <row r="39247" spans="2:6" x14ac:dyDescent="0.2">
      <c r="B39247" s="7" t="s">
        <v>39353</v>
      </c>
      <c r="F39247" s="7">
        <v>208</v>
      </c>
    </row>
    <row r="39248" spans="2:6" x14ac:dyDescent="0.2">
      <c r="B39248" s="7" t="s">
        <v>39354</v>
      </c>
      <c r="F39248" s="7">
        <v>208</v>
      </c>
    </row>
    <row r="39249" spans="2:6" x14ac:dyDescent="0.2">
      <c r="B39249" s="7" t="s">
        <v>39355</v>
      </c>
      <c r="F39249" s="7">
        <v>281</v>
      </c>
    </row>
    <row r="39250" spans="2:6" x14ac:dyDescent="0.2">
      <c r="B39250" s="7" t="s">
        <v>39356</v>
      </c>
      <c r="F39250" s="7">
        <v>352</v>
      </c>
    </row>
    <row r="39251" spans="2:6" x14ac:dyDescent="0.2">
      <c r="B39251" s="7" t="s">
        <v>39357</v>
      </c>
      <c r="F39251" s="7">
        <v>258</v>
      </c>
    </row>
    <row r="39252" spans="2:6" x14ac:dyDescent="0.2">
      <c r="B39252" s="7" t="s">
        <v>39358</v>
      </c>
      <c r="F39252" s="7">
        <v>254</v>
      </c>
    </row>
    <row r="39253" spans="2:6" x14ac:dyDescent="0.2">
      <c r="B39253" s="7" t="s">
        <v>39359</v>
      </c>
      <c r="F39253" s="7">
        <v>267</v>
      </c>
    </row>
    <row r="39254" spans="2:6" x14ac:dyDescent="0.2">
      <c r="B39254" s="7" t="s">
        <v>39360</v>
      </c>
      <c r="F39254" s="7">
        <v>253</v>
      </c>
    </row>
    <row r="39255" spans="2:6" x14ac:dyDescent="0.2">
      <c r="B39255" s="7" t="s">
        <v>39361</v>
      </c>
      <c r="F39255" s="7">
        <v>309</v>
      </c>
    </row>
    <row r="39256" spans="2:6" x14ac:dyDescent="0.2">
      <c r="B39256" s="7" t="s">
        <v>39362</v>
      </c>
      <c r="F39256" s="7">
        <v>289</v>
      </c>
    </row>
    <row r="39257" spans="2:6" x14ac:dyDescent="0.2">
      <c r="B39257" s="7" t="s">
        <v>39363</v>
      </c>
      <c r="F39257" s="7">
        <v>325</v>
      </c>
    </row>
    <row r="39258" spans="2:6" x14ac:dyDescent="0.2">
      <c r="B39258" s="7" t="s">
        <v>39364</v>
      </c>
      <c r="F39258" s="7">
        <v>332</v>
      </c>
    </row>
    <row r="39259" spans="2:6" x14ac:dyDescent="0.2">
      <c r="B39259" s="7" t="s">
        <v>39365</v>
      </c>
      <c r="F39259" s="7">
        <v>324</v>
      </c>
    </row>
    <row r="39260" spans="2:6" x14ac:dyDescent="0.2">
      <c r="B39260" s="7" t="s">
        <v>39366</v>
      </c>
      <c r="F39260" s="7">
        <v>251</v>
      </c>
    </row>
    <row r="39261" spans="2:6" x14ac:dyDescent="0.2">
      <c r="B39261" s="7" t="s">
        <v>39367</v>
      </c>
      <c r="F39261" s="7">
        <v>275</v>
      </c>
    </row>
    <row r="39262" spans="2:6" x14ac:dyDescent="0.2">
      <c r="B39262" s="7" t="s">
        <v>39368</v>
      </c>
      <c r="F39262" s="7">
        <v>366</v>
      </c>
    </row>
    <row r="39263" spans="2:6" x14ac:dyDescent="0.2">
      <c r="B39263" s="7" t="s">
        <v>39369</v>
      </c>
      <c r="F39263" s="7">
        <v>280</v>
      </c>
    </row>
    <row r="39264" spans="2:6" x14ac:dyDescent="0.2">
      <c r="B39264" s="7" t="s">
        <v>39370</v>
      </c>
      <c r="F39264" s="7">
        <v>177</v>
      </c>
    </row>
    <row r="39265" spans="2:6" x14ac:dyDescent="0.2">
      <c r="B39265" s="7" t="s">
        <v>39371</v>
      </c>
      <c r="F39265" s="7">
        <v>206</v>
      </c>
    </row>
    <row r="39266" spans="2:6" x14ac:dyDescent="0.2">
      <c r="B39266" s="7" t="s">
        <v>39372</v>
      </c>
      <c r="F39266" s="7">
        <v>266</v>
      </c>
    </row>
    <row r="39267" spans="2:6" x14ac:dyDescent="0.2">
      <c r="B39267" s="7" t="s">
        <v>39373</v>
      </c>
      <c r="F39267" s="7">
        <v>270</v>
      </c>
    </row>
    <row r="39268" spans="2:6" x14ac:dyDescent="0.2">
      <c r="B39268" s="7" t="s">
        <v>39374</v>
      </c>
      <c r="F39268" s="7">
        <v>265</v>
      </c>
    </row>
    <row r="39269" spans="2:6" x14ac:dyDescent="0.2">
      <c r="B39269" s="7" t="s">
        <v>39375</v>
      </c>
      <c r="F39269" s="7">
        <v>259</v>
      </c>
    </row>
    <row r="39270" spans="2:6" x14ac:dyDescent="0.2">
      <c r="B39270" s="7" t="s">
        <v>39376</v>
      </c>
      <c r="F39270" s="7">
        <v>246</v>
      </c>
    </row>
    <row r="39271" spans="2:6" x14ac:dyDescent="0.2">
      <c r="B39271" s="7" t="s">
        <v>39377</v>
      </c>
      <c r="F39271" s="7">
        <v>241</v>
      </c>
    </row>
    <row r="39272" spans="2:6" x14ac:dyDescent="0.2">
      <c r="B39272" s="7" t="s">
        <v>39378</v>
      </c>
      <c r="F39272" s="7">
        <v>280</v>
      </c>
    </row>
    <row r="39273" spans="2:6" x14ac:dyDescent="0.2">
      <c r="B39273" s="7" t="s">
        <v>39379</v>
      </c>
      <c r="F39273" s="7">
        <v>363</v>
      </c>
    </row>
    <row r="39274" spans="2:6" x14ac:dyDescent="0.2">
      <c r="B39274" s="7" t="s">
        <v>39380</v>
      </c>
      <c r="F39274" s="7">
        <v>313</v>
      </c>
    </row>
    <row r="39275" spans="2:6" x14ac:dyDescent="0.2">
      <c r="B39275" s="7" t="s">
        <v>39381</v>
      </c>
      <c r="F39275" s="7">
        <v>310</v>
      </c>
    </row>
    <row r="39276" spans="2:6" x14ac:dyDescent="0.2">
      <c r="B39276" s="7" t="s">
        <v>39382</v>
      </c>
      <c r="F39276" s="7">
        <v>204</v>
      </c>
    </row>
    <row r="39277" spans="2:6" x14ac:dyDescent="0.2">
      <c r="B39277" s="7" t="s">
        <v>39383</v>
      </c>
      <c r="F39277" s="7">
        <v>246</v>
      </c>
    </row>
    <row r="39278" spans="2:6" x14ac:dyDescent="0.2">
      <c r="B39278" s="7" t="s">
        <v>39384</v>
      </c>
      <c r="F39278" s="7">
        <v>283</v>
      </c>
    </row>
    <row r="39279" spans="2:6" x14ac:dyDescent="0.2">
      <c r="B39279" s="7" t="s">
        <v>39385</v>
      </c>
      <c r="F39279" s="7">
        <v>279</v>
      </c>
    </row>
    <row r="39280" spans="2:6" x14ac:dyDescent="0.2">
      <c r="B39280" s="7" t="s">
        <v>39386</v>
      </c>
      <c r="F39280" s="7">
        <v>203</v>
      </c>
    </row>
    <row r="39281" spans="2:6" x14ac:dyDescent="0.2">
      <c r="B39281" s="7" t="s">
        <v>39387</v>
      </c>
      <c r="F39281" s="7">
        <v>275</v>
      </c>
    </row>
    <row r="39282" spans="2:6" x14ac:dyDescent="0.2">
      <c r="B39282" s="7" t="s">
        <v>39388</v>
      </c>
      <c r="F39282" s="7">
        <v>215</v>
      </c>
    </row>
    <row r="39283" spans="2:6" x14ac:dyDescent="0.2">
      <c r="B39283" s="7" t="s">
        <v>39389</v>
      </c>
      <c r="F39283" s="7">
        <v>276</v>
      </c>
    </row>
    <row r="39284" spans="2:6" x14ac:dyDescent="0.2">
      <c r="B39284" s="7" t="s">
        <v>39390</v>
      </c>
      <c r="F39284" s="7">
        <v>261</v>
      </c>
    </row>
    <row r="39285" spans="2:6" x14ac:dyDescent="0.2">
      <c r="B39285" s="7" t="s">
        <v>39391</v>
      </c>
      <c r="F39285" s="7">
        <v>224</v>
      </c>
    </row>
    <row r="39286" spans="2:6" x14ac:dyDescent="0.2">
      <c r="B39286" s="7" t="s">
        <v>39392</v>
      </c>
      <c r="F39286" s="7">
        <v>206</v>
      </c>
    </row>
    <row r="39287" spans="2:6" x14ac:dyDescent="0.2">
      <c r="B39287" s="7" t="s">
        <v>39393</v>
      </c>
      <c r="F39287" s="7">
        <v>236</v>
      </c>
    </row>
    <row r="39288" spans="2:6" x14ac:dyDescent="0.2">
      <c r="B39288" s="7" t="s">
        <v>39394</v>
      </c>
      <c r="F39288" s="7">
        <v>243</v>
      </c>
    </row>
    <row r="39289" spans="2:6" x14ac:dyDescent="0.2">
      <c r="B39289" s="7" t="s">
        <v>39395</v>
      </c>
      <c r="F39289" s="7">
        <v>273</v>
      </c>
    </row>
    <row r="39290" spans="2:6" x14ac:dyDescent="0.2">
      <c r="B39290" s="7" t="s">
        <v>39396</v>
      </c>
      <c r="F39290" s="7">
        <v>306</v>
      </c>
    </row>
    <row r="39291" spans="2:6" x14ac:dyDescent="0.2">
      <c r="B39291" s="7" t="s">
        <v>39397</v>
      </c>
      <c r="F39291" s="7">
        <v>224</v>
      </c>
    </row>
    <row r="39292" spans="2:6" x14ac:dyDescent="0.2">
      <c r="B39292" s="7" t="s">
        <v>39398</v>
      </c>
      <c r="F39292" s="7">
        <v>276</v>
      </c>
    </row>
    <row r="39293" spans="2:6" x14ac:dyDescent="0.2">
      <c r="B39293" s="7" t="s">
        <v>39399</v>
      </c>
      <c r="F39293" s="7">
        <v>230</v>
      </c>
    </row>
    <row r="39294" spans="2:6" x14ac:dyDescent="0.2">
      <c r="B39294" s="7" t="s">
        <v>39400</v>
      </c>
      <c r="F39294" s="7">
        <v>223</v>
      </c>
    </row>
    <row r="39295" spans="2:6" x14ac:dyDescent="0.2">
      <c r="B39295" s="7" t="s">
        <v>39401</v>
      </c>
      <c r="F39295" s="7">
        <v>270</v>
      </c>
    </row>
    <row r="39296" spans="2:6" x14ac:dyDescent="0.2">
      <c r="B39296" s="7" t="s">
        <v>39402</v>
      </c>
      <c r="F39296" s="7">
        <v>253</v>
      </c>
    </row>
    <row r="39297" spans="2:6" x14ac:dyDescent="0.2">
      <c r="B39297" s="7" t="s">
        <v>39403</v>
      </c>
      <c r="F39297" s="7">
        <v>127</v>
      </c>
    </row>
    <row r="39298" spans="2:6" x14ac:dyDescent="0.2">
      <c r="B39298" s="7" t="s">
        <v>39404</v>
      </c>
      <c r="F39298" s="7">
        <v>278</v>
      </c>
    </row>
    <row r="39299" spans="2:6" x14ac:dyDescent="0.2">
      <c r="B39299" s="7" t="s">
        <v>39405</v>
      </c>
      <c r="F39299" s="7">
        <v>229</v>
      </c>
    </row>
    <row r="39300" spans="2:6" x14ac:dyDescent="0.2">
      <c r="B39300" s="7" t="s">
        <v>39406</v>
      </c>
      <c r="F39300" s="7">
        <v>304</v>
      </c>
    </row>
    <row r="39301" spans="2:6" x14ac:dyDescent="0.2">
      <c r="B39301" s="7" t="s">
        <v>39407</v>
      </c>
      <c r="F39301" s="7">
        <v>219</v>
      </c>
    </row>
    <row r="39302" spans="2:6" x14ac:dyDescent="0.2">
      <c r="B39302" s="7" t="s">
        <v>39408</v>
      </c>
      <c r="F39302" s="7">
        <v>257</v>
      </c>
    </row>
    <row r="39303" spans="2:6" x14ac:dyDescent="0.2">
      <c r="B39303" s="7" t="s">
        <v>39409</v>
      </c>
      <c r="F39303" s="7">
        <v>242</v>
      </c>
    </row>
    <row r="39304" spans="2:6" x14ac:dyDescent="0.2">
      <c r="B39304" s="7" t="s">
        <v>39410</v>
      </c>
      <c r="F39304" s="7">
        <v>483</v>
      </c>
    </row>
    <row r="39305" spans="2:6" x14ac:dyDescent="0.2">
      <c r="B39305" s="7" t="s">
        <v>39411</v>
      </c>
      <c r="F39305" s="7">
        <v>372</v>
      </c>
    </row>
    <row r="39306" spans="2:6" x14ac:dyDescent="0.2">
      <c r="B39306" s="7" t="s">
        <v>39412</v>
      </c>
      <c r="F39306" s="7">
        <v>447</v>
      </c>
    </row>
    <row r="39307" spans="2:6" x14ac:dyDescent="0.2">
      <c r="B39307" s="7" t="s">
        <v>39413</v>
      </c>
      <c r="F39307" s="7">
        <v>366</v>
      </c>
    </row>
    <row r="39308" spans="2:6" x14ac:dyDescent="0.2">
      <c r="B39308" s="7" t="s">
        <v>39414</v>
      </c>
      <c r="F39308" s="7">
        <v>469</v>
      </c>
    </row>
    <row r="39309" spans="2:6" x14ac:dyDescent="0.2">
      <c r="B39309" s="7" t="s">
        <v>39415</v>
      </c>
      <c r="F39309" s="7">
        <v>305</v>
      </c>
    </row>
    <row r="39310" spans="2:6" x14ac:dyDescent="0.2">
      <c r="B39310" s="7" t="s">
        <v>39416</v>
      </c>
      <c r="F39310" s="7">
        <v>385</v>
      </c>
    </row>
    <row r="39311" spans="2:6" x14ac:dyDescent="0.2">
      <c r="B39311" s="7" t="s">
        <v>39417</v>
      </c>
      <c r="F39311" s="7">
        <v>286</v>
      </c>
    </row>
    <row r="39312" spans="2:6" x14ac:dyDescent="0.2">
      <c r="B39312" s="7" t="s">
        <v>39418</v>
      </c>
      <c r="F39312" s="7">
        <v>307</v>
      </c>
    </row>
    <row r="39313" spans="2:6" x14ac:dyDescent="0.2">
      <c r="B39313" s="7" t="s">
        <v>39419</v>
      </c>
      <c r="F39313" s="7">
        <v>225</v>
      </c>
    </row>
    <row r="39314" spans="2:6" x14ac:dyDescent="0.2">
      <c r="B39314" s="7" t="s">
        <v>39420</v>
      </c>
      <c r="F39314" s="7">
        <v>0</v>
      </c>
    </row>
    <row r="39315" spans="2:6" x14ac:dyDescent="0.2">
      <c r="B39315" s="7" t="s">
        <v>39421</v>
      </c>
      <c r="F39315" s="7">
        <v>441</v>
      </c>
    </row>
    <row r="39316" spans="2:6" x14ac:dyDescent="0.2">
      <c r="B39316" s="7" t="s">
        <v>39422</v>
      </c>
      <c r="F39316" s="7">
        <v>353</v>
      </c>
    </row>
    <row r="39317" spans="2:6" x14ac:dyDescent="0.2">
      <c r="B39317" s="7" t="s">
        <v>39423</v>
      </c>
      <c r="F39317" s="7">
        <v>395</v>
      </c>
    </row>
    <row r="39318" spans="2:6" x14ac:dyDescent="0.2">
      <c r="B39318" s="7" t="s">
        <v>39424</v>
      </c>
      <c r="F39318" s="7">
        <v>481</v>
      </c>
    </row>
    <row r="39319" spans="2:6" x14ac:dyDescent="0.2">
      <c r="B39319" s="7" t="s">
        <v>39425</v>
      </c>
      <c r="F39319" s="7">
        <v>216</v>
      </c>
    </row>
    <row r="39320" spans="2:6" x14ac:dyDescent="0.2">
      <c r="B39320" s="7" t="s">
        <v>39426</v>
      </c>
      <c r="F39320" s="7">
        <v>241</v>
      </c>
    </row>
    <row r="39321" spans="2:6" x14ac:dyDescent="0.2">
      <c r="B39321" s="7" t="s">
        <v>39427</v>
      </c>
      <c r="F39321" s="7">
        <v>263</v>
      </c>
    </row>
    <row r="39322" spans="2:6" x14ac:dyDescent="0.2">
      <c r="B39322" s="7" t="s">
        <v>39428</v>
      </c>
      <c r="F39322" s="7">
        <v>346</v>
      </c>
    </row>
    <row r="39323" spans="2:6" x14ac:dyDescent="0.2">
      <c r="B39323" s="7" t="s">
        <v>39429</v>
      </c>
      <c r="F39323" s="7">
        <v>275</v>
      </c>
    </row>
    <row r="39324" spans="2:6" x14ac:dyDescent="0.2">
      <c r="B39324" s="7" t="s">
        <v>39430</v>
      </c>
      <c r="F39324" s="7">
        <v>503</v>
      </c>
    </row>
    <row r="39325" spans="2:6" x14ac:dyDescent="0.2">
      <c r="B39325" s="7" t="s">
        <v>39431</v>
      </c>
      <c r="F39325" s="7">
        <v>297</v>
      </c>
    </row>
    <row r="39326" spans="2:6" x14ac:dyDescent="0.2">
      <c r="B39326" s="7" t="s">
        <v>39432</v>
      </c>
      <c r="F39326" s="7">
        <v>340</v>
      </c>
    </row>
    <row r="39327" spans="2:6" x14ac:dyDescent="0.2">
      <c r="B39327" s="7" t="s">
        <v>39433</v>
      </c>
      <c r="F39327" s="7">
        <v>376</v>
      </c>
    </row>
    <row r="39328" spans="2:6" x14ac:dyDescent="0.2">
      <c r="B39328" s="7" t="s">
        <v>39434</v>
      </c>
      <c r="F39328" s="7">
        <v>209</v>
      </c>
    </row>
    <row r="39329" spans="2:6" x14ac:dyDescent="0.2">
      <c r="B39329" s="7" t="s">
        <v>39435</v>
      </c>
      <c r="F39329" s="7">
        <v>289</v>
      </c>
    </row>
    <row r="39330" spans="2:6" x14ac:dyDescent="0.2">
      <c r="B39330" s="7" t="s">
        <v>39436</v>
      </c>
      <c r="F39330" s="7">
        <v>273</v>
      </c>
    </row>
    <row r="39331" spans="2:6" x14ac:dyDescent="0.2">
      <c r="B39331" s="7" t="s">
        <v>39437</v>
      </c>
      <c r="F39331" s="7">
        <v>328</v>
      </c>
    </row>
    <row r="39332" spans="2:6" x14ac:dyDescent="0.2">
      <c r="B39332" s="7" t="s">
        <v>39438</v>
      </c>
      <c r="F39332" s="7">
        <v>367</v>
      </c>
    </row>
    <row r="39333" spans="2:6" x14ac:dyDescent="0.2">
      <c r="B39333" s="7" t="s">
        <v>39439</v>
      </c>
      <c r="F39333" s="7">
        <v>372</v>
      </c>
    </row>
    <row r="39334" spans="2:6" x14ac:dyDescent="0.2">
      <c r="B39334" s="7" t="s">
        <v>39440</v>
      </c>
      <c r="F39334" s="7">
        <v>322</v>
      </c>
    </row>
    <row r="39335" spans="2:6" x14ac:dyDescent="0.2">
      <c r="B39335" s="7" t="s">
        <v>39441</v>
      </c>
      <c r="F39335" s="7">
        <v>304</v>
      </c>
    </row>
    <row r="39336" spans="2:6" x14ac:dyDescent="0.2">
      <c r="B39336" s="7" t="s">
        <v>39442</v>
      </c>
      <c r="F39336" s="7">
        <v>380</v>
      </c>
    </row>
    <row r="39337" spans="2:6" x14ac:dyDescent="0.2">
      <c r="B39337" s="7" t="s">
        <v>39443</v>
      </c>
      <c r="F39337" s="7">
        <v>381</v>
      </c>
    </row>
    <row r="39338" spans="2:6" x14ac:dyDescent="0.2">
      <c r="B39338" s="7" t="s">
        <v>39444</v>
      </c>
      <c r="F39338" s="7">
        <v>340</v>
      </c>
    </row>
    <row r="39339" spans="2:6" x14ac:dyDescent="0.2">
      <c r="B39339" s="7" t="s">
        <v>39445</v>
      </c>
      <c r="F39339" s="7">
        <v>184</v>
      </c>
    </row>
    <row r="39340" spans="2:6" x14ac:dyDescent="0.2">
      <c r="B39340" s="7" t="s">
        <v>39446</v>
      </c>
      <c r="F39340" s="7">
        <v>449</v>
      </c>
    </row>
    <row r="39341" spans="2:6" x14ac:dyDescent="0.2">
      <c r="B39341" s="7" t="s">
        <v>39447</v>
      </c>
      <c r="F39341" s="7">
        <v>229</v>
      </c>
    </row>
    <row r="39342" spans="2:6" x14ac:dyDescent="0.2">
      <c r="B39342" s="7" t="s">
        <v>39448</v>
      </c>
      <c r="F39342" s="7">
        <v>389</v>
      </c>
    </row>
    <row r="39343" spans="2:6" x14ac:dyDescent="0.2">
      <c r="B39343" s="7" t="s">
        <v>39449</v>
      </c>
      <c r="F39343" s="7">
        <v>286</v>
      </c>
    </row>
    <row r="39344" spans="2:6" x14ac:dyDescent="0.2">
      <c r="B39344" s="7" t="s">
        <v>39450</v>
      </c>
      <c r="F39344" s="7">
        <v>444</v>
      </c>
    </row>
    <row r="39345" spans="2:6" x14ac:dyDescent="0.2">
      <c r="B39345" s="7" t="s">
        <v>39451</v>
      </c>
      <c r="F39345" s="7">
        <v>302</v>
      </c>
    </row>
    <row r="39346" spans="2:6" x14ac:dyDescent="0.2">
      <c r="B39346" s="7" t="s">
        <v>39452</v>
      </c>
      <c r="F39346" s="7">
        <v>297</v>
      </c>
    </row>
    <row r="39347" spans="2:6" x14ac:dyDescent="0.2">
      <c r="B39347" s="7" t="s">
        <v>39453</v>
      </c>
      <c r="F39347" s="7">
        <v>378</v>
      </c>
    </row>
    <row r="39348" spans="2:6" x14ac:dyDescent="0.2">
      <c r="B39348" s="7" t="s">
        <v>39454</v>
      </c>
      <c r="F39348" s="7">
        <v>399</v>
      </c>
    </row>
    <row r="39349" spans="2:6" x14ac:dyDescent="0.2">
      <c r="B39349" s="7" t="s">
        <v>39455</v>
      </c>
      <c r="F39349" s="7">
        <v>369</v>
      </c>
    </row>
    <row r="39350" spans="2:6" x14ac:dyDescent="0.2">
      <c r="B39350" s="7" t="s">
        <v>39456</v>
      </c>
      <c r="F39350" s="7">
        <v>439</v>
      </c>
    </row>
    <row r="39351" spans="2:6" x14ac:dyDescent="0.2">
      <c r="B39351" s="7" t="s">
        <v>39457</v>
      </c>
      <c r="F39351" s="7">
        <v>413</v>
      </c>
    </row>
    <row r="39352" spans="2:6" x14ac:dyDescent="0.2">
      <c r="B39352" s="7" t="s">
        <v>39458</v>
      </c>
      <c r="F39352" s="7">
        <v>416</v>
      </c>
    </row>
    <row r="39353" spans="2:6" x14ac:dyDescent="0.2">
      <c r="B39353" s="7" t="s">
        <v>39459</v>
      </c>
      <c r="F39353" s="7">
        <v>425</v>
      </c>
    </row>
    <row r="39354" spans="2:6" x14ac:dyDescent="0.2">
      <c r="B39354" s="7" t="s">
        <v>39460</v>
      </c>
      <c r="F39354" s="7">
        <v>396</v>
      </c>
    </row>
    <row r="39355" spans="2:6" x14ac:dyDescent="0.2">
      <c r="B39355" s="7" t="s">
        <v>39461</v>
      </c>
      <c r="F39355" s="7">
        <v>395</v>
      </c>
    </row>
    <row r="39356" spans="2:6" x14ac:dyDescent="0.2">
      <c r="B39356" s="7" t="s">
        <v>39462</v>
      </c>
      <c r="F39356" s="7">
        <v>384</v>
      </c>
    </row>
    <row r="39357" spans="2:6" x14ac:dyDescent="0.2">
      <c r="B39357" s="7" t="s">
        <v>39463</v>
      </c>
      <c r="F39357" s="7">
        <v>531</v>
      </c>
    </row>
    <row r="39358" spans="2:6" x14ac:dyDescent="0.2">
      <c r="B39358" s="7" t="s">
        <v>39464</v>
      </c>
      <c r="F39358" s="7">
        <v>403</v>
      </c>
    </row>
    <row r="39359" spans="2:6" x14ac:dyDescent="0.2">
      <c r="B39359" s="7" t="s">
        <v>39465</v>
      </c>
      <c r="F39359" s="7">
        <v>476</v>
      </c>
    </row>
    <row r="39360" spans="2:6" x14ac:dyDescent="0.2">
      <c r="B39360" s="7" t="s">
        <v>39466</v>
      </c>
      <c r="F39360" s="7">
        <v>411</v>
      </c>
    </row>
    <row r="39361" spans="2:6" x14ac:dyDescent="0.2">
      <c r="B39361" s="7" t="s">
        <v>39467</v>
      </c>
      <c r="F39361" s="7">
        <v>417</v>
      </c>
    </row>
    <row r="39362" spans="2:6" x14ac:dyDescent="0.2">
      <c r="B39362" s="7" t="s">
        <v>39468</v>
      </c>
      <c r="F39362" s="7">
        <v>422</v>
      </c>
    </row>
    <row r="39363" spans="2:6" x14ac:dyDescent="0.2">
      <c r="B39363" s="7" t="s">
        <v>39469</v>
      </c>
      <c r="F39363" s="7">
        <v>444</v>
      </c>
    </row>
    <row r="39364" spans="2:6" x14ac:dyDescent="0.2">
      <c r="B39364" s="7" t="s">
        <v>39470</v>
      </c>
      <c r="F39364" s="7">
        <v>337</v>
      </c>
    </row>
    <row r="39365" spans="2:6" x14ac:dyDescent="0.2">
      <c r="B39365" s="7" t="s">
        <v>39471</v>
      </c>
      <c r="F39365" s="7">
        <v>341</v>
      </c>
    </row>
    <row r="39366" spans="2:6" x14ac:dyDescent="0.2">
      <c r="B39366" s="7" t="s">
        <v>39472</v>
      </c>
      <c r="F39366" s="7">
        <v>385</v>
      </c>
    </row>
    <row r="39367" spans="2:6" x14ac:dyDescent="0.2">
      <c r="B39367" s="7" t="s">
        <v>39473</v>
      </c>
      <c r="F39367" s="7">
        <v>330</v>
      </c>
    </row>
    <row r="39368" spans="2:6" x14ac:dyDescent="0.2">
      <c r="B39368" s="7" t="s">
        <v>39474</v>
      </c>
      <c r="F39368" s="7">
        <v>386</v>
      </c>
    </row>
    <row r="39369" spans="2:6" x14ac:dyDescent="0.2">
      <c r="B39369" s="7" t="s">
        <v>39475</v>
      </c>
      <c r="F39369" s="7">
        <v>344</v>
      </c>
    </row>
    <row r="39370" spans="2:6" x14ac:dyDescent="0.2">
      <c r="B39370" s="7" t="s">
        <v>39476</v>
      </c>
      <c r="F39370" s="7">
        <v>387</v>
      </c>
    </row>
    <row r="39371" spans="2:6" x14ac:dyDescent="0.2">
      <c r="B39371" s="7" t="s">
        <v>39477</v>
      </c>
      <c r="F39371" s="7">
        <v>329</v>
      </c>
    </row>
    <row r="39372" spans="2:6" x14ac:dyDescent="0.2">
      <c r="B39372" s="7" t="s">
        <v>39478</v>
      </c>
      <c r="F39372" s="7">
        <v>388</v>
      </c>
    </row>
    <row r="39373" spans="2:6" x14ac:dyDescent="0.2">
      <c r="B39373" s="7" t="s">
        <v>39479</v>
      </c>
      <c r="F39373" s="7">
        <v>396</v>
      </c>
    </row>
    <row r="39374" spans="2:6" x14ac:dyDescent="0.2">
      <c r="B39374" s="7" t="s">
        <v>39480</v>
      </c>
      <c r="F39374" s="7">
        <v>436</v>
      </c>
    </row>
    <row r="39375" spans="2:6" x14ac:dyDescent="0.2">
      <c r="B39375" s="7" t="s">
        <v>39481</v>
      </c>
      <c r="F39375" s="7">
        <v>353</v>
      </c>
    </row>
    <row r="39376" spans="2:6" x14ac:dyDescent="0.2">
      <c r="B39376" s="7" t="s">
        <v>39482</v>
      </c>
      <c r="F39376" s="7">
        <v>250</v>
      </c>
    </row>
    <row r="39377" spans="2:6" x14ac:dyDescent="0.2">
      <c r="B39377" s="7" t="s">
        <v>39483</v>
      </c>
      <c r="F39377" s="7">
        <v>400</v>
      </c>
    </row>
    <row r="39378" spans="2:6" x14ac:dyDescent="0.2">
      <c r="B39378" s="7" t="s">
        <v>39484</v>
      </c>
      <c r="F39378" s="7">
        <v>460</v>
      </c>
    </row>
    <row r="39379" spans="2:6" x14ac:dyDescent="0.2">
      <c r="B39379" s="7" t="s">
        <v>39485</v>
      </c>
      <c r="F39379" s="7">
        <v>350</v>
      </c>
    </row>
    <row r="39380" spans="2:6" x14ac:dyDescent="0.2">
      <c r="B39380" s="7" t="s">
        <v>39486</v>
      </c>
      <c r="F39380" s="7">
        <v>382</v>
      </c>
    </row>
    <row r="39381" spans="2:6" x14ac:dyDescent="0.2">
      <c r="B39381" s="7" t="s">
        <v>39487</v>
      </c>
      <c r="F39381" s="7">
        <v>421</v>
      </c>
    </row>
    <row r="39382" spans="2:6" x14ac:dyDescent="0.2">
      <c r="B39382" s="7" t="s">
        <v>39488</v>
      </c>
      <c r="F39382" s="7">
        <v>319</v>
      </c>
    </row>
    <row r="39383" spans="2:6" x14ac:dyDescent="0.2">
      <c r="B39383" s="7" t="s">
        <v>39489</v>
      </c>
      <c r="F39383" s="7">
        <v>434</v>
      </c>
    </row>
    <row r="39384" spans="2:6" x14ac:dyDescent="0.2">
      <c r="B39384" s="7" t="s">
        <v>39490</v>
      </c>
      <c r="F39384" s="7">
        <v>419</v>
      </c>
    </row>
    <row r="39385" spans="2:6" x14ac:dyDescent="0.2">
      <c r="B39385" s="7" t="s">
        <v>39491</v>
      </c>
      <c r="F39385" s="7">
        <v>302</v>
      </c>
    </row>
    <row r="39386" spans="2:6" x14ac:dyDescent="0.2">
      <c r="B39386" s="7" t="s">
        <v>39492</v>
      </c>
      <c r="F39386" s="7">
        <v>238</v>
      </c>
    </row>
    <row r="39387" spans="2:6" x14ac:dyDescent="0.2">
      <c r="B39387" s="7" t="s">
        <v>39493</v>
      </c>
      <c r="F39387" s="7">
        <v>355</v>
      </c>
    </row>
    <row r="39388" spans="2:6" x14ac:dyDescent="0.2">
      <c r="B39388" s="7" t="s">
        <v>39494</v>
      </c>
      <c r="F39388" s="7">
        <v>345</v>
      </c>
    </row>
    <row r="39389" spans="2:6" x14ac:dyDescent="0.2">
      <c r="B39389" s="7" t="s">
        <v>39495</v>
      </c>
      <c r="F39389" s="7">
        <v>399</v>
      </c>
    </row>
    <row r="39390" spans="2:6" x14ac:dyDescent="0.2">
      <c r="B39390" s="7" t="s">
        <v>39496</v>
      </c>
      <c r="F39390" s="7">
        <v>409</v>
      </c>
    </row>
    <row r="39391" spans="2:6" x14ac:dyDescent="0.2">
      <c r="B39391" s="7" t="s">
        <v>39497</v>
      </c>
      <c r="F39391" s="7">
        <v>302</v>
      </c>
    </row>
    <row r="39392" spans="2:6" x14ac:dyDescent="0.2">
      <c r="B39392" s="7" t="s">
        <v>39498</v>
      </c>
      <c r="F39392" s="7">
        <v>351</v>
      </c>
    </row>
    <row r="39393" spans="2:6" x14ac:dyDescent="0.2">
      <c r="B39393" s="7" t="s">
        <v>39499</v>
      </c>
      <c r="F39393" s="7">
        <v>275</v>
      </c>
    </row>
    <row r="39394" spans="2:6" x14ac:dyDescent="0.2">
      <c r="B39394" s="7" t="s">
        <v>39500</v>
      </c>
      <c r="F39394" s="7">
        <v>447</v>
      </c>
    </row>
    <row r="39395" spans="2:6" x14ac:dyDescent="0.2">
      <c r="B39395" s="7" t="s">
        <v>39501</v>
      </c>
      <c r="F39395" s="7">
        <v>426</v>
      </c>
    </row>
    <row r="39396" spans="2:6" x14ac:dyDescent="0.2">
      <c r="B39396" s="7" t="s">
        <v>39502</v>
      </c>
      <c r="F39396" s="7">
        <v>334</v>
      </c>
    </row>
    <row r="39397" spans="2:6" x14ac:dyDescent="0.2">
      <c r="B39397" s="7" t="s">
        <v>39503</v>
      </c>
      <c r="F39397" s="7">
        <v>177</v>
      </c>
    </row>
    <row r="39398" spans="2:6" x14ac:dyDescent="0.2">
      <c r="B39398" s="7" t="s">
        <v>39504</v>
      </c>
      <c r="F39398" s="7">
        <v>330</v>
      </c>
    </row>
    <row r="39399" spans="2:6" x14ac:dyDescent="0.2">
      <c r="B39399" s="7" t="s">
        <v>39505</v>
      </c>
      <c r="F39399" s="7">
        <v>318</v>
      </c>
    </row>
    <row r="39400" spans="2:6" x14ac:dyDescent="0.2">
      <c r="B39400" s="7" t="s">
        <v>39506</v>
      </c>
      <c r="F39400" s="7">
        <v>435</v>
      </c>
    </row>
    <row r="39401" spans="2:6" x14ac:dyDescent="0.2">
      <c r="B39401" s="7" t="s">
        <v>39507</v>
      </c>
      <c r="F39401" s="7">
        <v>430</v>
      </c>
    </row>
    <row r="39402" spans="2:6" x14ac:dyDescent="0.2">
      <c r="B39402" s="7" t="s">
        <v>39508</v>
      </c>
      <c r="F39402" s="7">
        <v>345</v>
      </c>
    </row>
    <row r="39403" spans="2:6" x14ac:dyDescent="0.2">
      <c r="B39403" s="7" t="s">
        <v>39509</v>
      </c>
      <c r="F39403" s="7">
        <v>321</v>
      </c>
    </row>
    <row r="39404" spans="2:6" x14ac:dyDescent="0.2">
      <c r="B39404" s="7" t="s">
        <v>39510</v>
      </c>
      <c r="F39404" s="7">
        <v>426</v>
      </c>
    </row>
    <row r="39405" spans="2:6" x14ac:dyDescent="0.2">
      <c r="B39405" s="7" t="s">
        <v>39511</v>
      </c>
      <c r="F39405" s="7">
        <v>397</v>
      </c>
    </row>
    <row r="39406" spans="2:6" x14ac:dyDescent="0.2">
      <c r="B39406" s="7" t="s">
        <v>39512</v>
      </c>
      <c r="F39406" s="7">
        <v>393</v>
      </c>
    </row>
    <row r="39407" spans="2:6" x14ac:dyDescent="0.2">
      <c r="B39407" s="7" t="s">
        <v>39513</v>
      </c>
      <c r="F39407" s="7">
        <v>483</v>
      </c>
    </row>
    <row r="39408" spans="2:6" x14ac:dyDescent="0.2">
      <c r="B39408" s="7" t="s">
        <v>39514</v>
      </c>
      <c r="F39408" s="7">
        <v>506</v>
      </c>
    </row>
    <row r="39409" spans="2:6" x14ac:dyDescent="0.2">
      <c r="B39409" s="7" t="s">
        <v>39515</v>
      </c>
      <c r="F39409" s="7">
        <v>226</v>
      </c>
    </row>
    <row r="39410" spans="2:6" x14ac:dyDescent="0.2">
      <c r="B39410" s="7" t="s">
        <v>39516</v>
      </c>
      <c r="F39410" s="7">
        <v>405</v>
      </c>
    </row>
    <row r="39411" spans="2:6" x14ac:dyDescent="0.2">
      <c r="B39411" s="7" t="s">
        <v>39517</v>
      </c>
      <c r="F39411" s="7">
        <v>229</v>
      </c>
    </row>
    <row r="39412" spans="2:6" x14ac:dyDescent="0.2">
      <c r="B39412" s="7" t="s">
        <v>39518</v>
      </c>
      <c r="F39412" s="7">
        <v>213</v>
      </c>
    </row>
    <row r="39413" spans="2:6" x14ac:dyDescent="0.2">
      <c r="B39413" s="7" t="s">
        <v>39519</v>
      </c>
      <c r="F39413" s="7">
        <v>206</v>
      </c>
    </row>
    <row r="39414" spans="2:6" x14ac:dyDescent="0.2">
      <c r="B39414" s="7" t="s">
        <v>39520</v>
      </c>
      <c r="F39414" s="7">
        <v>0</v>
      </c>
    </row>
    <row r="39415" spans="2:6" x14ac:dyDescent="0.2">
      <c r="B39415" s="7" t="s">
        <v>39521</v>
      </c>
      <c r="F39415" s="7">
        <v>490</v>
      </c>
    </row>
    <row r="39416" spans="2:6" x14ac:dyDescent="0.2">
      <c r="B39416" s="7" t="s">
        <v>39522</v>
      </c>
      <c r="F39416" s="7">
        <v>372</v>
      </c>
    </row>
    <row r="39417" spans="2:6" x14ac:dyDescent="0.2">
      <c r="B39417" s="7" t="s">
        <v>39523</v>
      </c>
      <c r="F39417" s="7">
        <v>365</v>
      </c>
    </row>
    <row r="39418" spans="2:6" x14ac:dyDescent="0.2">
      <c r="B39418" s="7" t="s">
        <v>39524</v>
      </c>
      <c r="F39418" s="7">
        <v>461</v>
      </c>
    </row>
    <row r="39419" spans="2:6" x14ac:dyDescent="0.2">
      <c r="B39419" s="7" t="s">
        <v>39525</v>
      </c>
      <c r="F39419" s="7">
        <v>281</v>
      </c>
    </row>
    <row r="39420" spans="2:6" x14ac:dyDescent="0.2">
      <c r="B39420" s="7" t="s">
        <v>39526</v>
      </c>
      <c r="F39420" s="7">
        <v>254</v>
      </c>
    </row>
    <row r="39421" spans="2:6" x14ac:dyDescent="0.2">
      <c r="B39421" s="7" t="s">
        <v>39527</v>
      </c>
      <c r="F39421" s="7">
        <v>333</v>
      </c>
    </row>
    <row r="39422" spans="2:6" x14ac:dyDescent="0.2">
      <c r="B39422" s="7" t="s">
        <v>39528</v>
      </c>
      <c r="F39422" s="7">
        <v>357</v>
      </c>
    </row>
    <row r="39423" spans="2:6" x14ac:dyDescent="0.2">
      <c r="B39423" s="7" t="s">
        <v>39529</v>
      </c>
      <c r="F39423" s="7">
        <v>359</v>
      </c>
    </row>
    <row r="39424" spans="2:6" x14ac:dyDescent="0.2">
      <c r="B39424" s="7" t="s">
        <v>39530</v>
      </c>
      <c r="F39424" s="7">
        <v>408</v>
      </c>
    </row>
    <row r="39425" spans="2:6" x14ac:dyDescent="0.2">
      <c r="B39425" s="7" t="s">
        <v>39531</v>
      </c>
      <c r="F39425" s="7">
        <v>344</v>
      </c>
    </row>
    <row r="39426" spans="2:6" x14ac:dyDescent="0.2">
      <c r="B39426" s="7" t="s">
        <v>39532</v>
      </c>
      <c r="F39426" s="7">
        <v>311</v>
      </c>
    </row>
    <row r="39427" spans="2:6" x14ac:dyDescent="0.2">
      <c r="B39427" s="7" t="s">
        <v>39533</v>
      </c>
      <c r="F39427" s="7">
        <v>336</v>
      </c>
    </row>
    <row r="39428" spans="2:6" x14ac:dyDescent="0.2">
      <c r="B39428" s="7" t="s">
        <v>39534</v>
      </c>
      <c r="F39428" s="7">
        <v>207</v>
      </c>
    </row>
    <row r="39429" spans="2:6" x14ac:dyDescent="0.2">
      <c r="B39429" s="7" t="s">
        <v>39535</v>
      </c>
      <c r="F39429" s="7">
        <v>272</v>
      </c>
    </row>
    <row r="39430" spans="2:6" x14ac:dyDescent="0.2">
      <c r="B39430" s="7" t="s">
        <v>39536</v>
      </c>
      <c r="F39430" s="7">
        <v>341</v>
      </c>
    </row>
    <row r="39431" spans="2:6" x14ac:dyDescent="0.2">
      <c r="B39431" s="7" t="s">
        <v>39537</v>
      </c>
      <c r="F39431" s="7">
        <v>285</v>
      </c>
    </row>
    <row r="39432" spans="2:6" x14ac:dyDescent="0.2">
      <c r="B39432" s="7" t="s">
        <v>39538</v>
      </c>
      <c r="F39432" s="7">
        <v>339</v>
      </c>
    </row>
    <row r="39433" spans="2:6" x14ac:dyDescent="0.2">
      <c r="B39433" s="7" t="s">
        <v>39539</v>
      </c>
      <c r="F39433" s="7">
        <v>376</v>
      </c>
    </row>
    <row r="39434" spans="2:6" x14ac:dyDescent="0.2">
      <c r="B39434" s="7" t="s">
        <v>39540</v>
      </c>
      <c r="F39434" s="7">
        <v>242</v>
      </c>
    </row>
    <row r="39435" spans="2:6" x14ac:dyDescent="0.2">
      <c r="B39435" s="7" t="s">
        <v>39541</v>
      </c>
      <c r="F39435" s="7">
        <v>332</v>
      </c>
    </row>
    <row r="39436" spans="2:6" x14ac:dyDescent="0.2">
      <c r="B39436" s="7" t="s">
        <v>39542</v>
      </c>
      <c r="F39436" s="7">
        <v>329</v>
      </c>
    </row>
    <row r="39437" spans="2:6" x14ac:dyDescent="0.2">
      <c r="B39437" s="7" t="s">
        <v>39543</v>
      </c>
      <c r="F39437" s="7">
        <v>344</v>
      </c>
    </row>
    <row r="39438" spans="2:6" x14ac:dyDescent="0.2">
      <c r="B39438" s="7" t="s">
        <v>39544</v>
      </c>
      <c r="F39438" s="7">
        <v>364</v>
      </c>
    </row>
    <row r="39439" spans="2:6" x14ac:dyDescent="0.2">
      <c r="B39439" s="7" t="s">
        <v>39545</v>
      </c>
      <c r="F39439" s="7">
        <v>231</v>
      </c>
    </row>
    <row r="39440" spans="2:6" x14ac:dyDescent="0.2">
      <c r="B39440" s="7" t="s">
        <v>39546</v>
      </c>
      <c r="F39440" s="7">
        <v>394</v>
      </c>
    </row>
    <row r="39441" spans="2:6" x14ac:dyDescent="0.2">
      <c r="B39441" s="7" t="s">
        <v>39547</v>
      </c>
      <c r="F39441" s="7">
        <v>193</v>
      </c>
    </row>
    <row r="39442" spans="2:6" x14ac:dyDescent="0.2">
      <c r="B39442" s="7" t="s">
        <v>39548</v>
      </c>
      <c r="F39442" s="7">
        <v>439</v>
      </c>
    </row>
    <row r="39443" spans="2:6" x14ac:dyDescent="0.2">
      <c r="B39443" s="7" t="s">
        <v>39549</v>
      </c>
      <c r="F39443" s="7">
        <v>345</v>
      </c>
    </row>
    <row r="39444" spans="2:6" x14ac:dyDescent="0.2">
      <c r="B39444" s="7" t="s">
        <v>39550</v>
      </c>
      <c r="F39444" s="7">
        <v>314</v>
      </c>
    </row>
    <row r="39445" spans="2:6" x14ac:dyDescent="0.2">
      <c r="B39445" s="7" t="s">
        <v>39551</v>
      </c>
      <c r="F39445" s="7">
        <v>271</v>
      </c>
    </row>
    <row r="39446" spans="2:6" x14ac:dyDescent="0.2">
      <c r="B39446" s="7" t="s">
        <v>39552</v>
      </c>
      <c r="F39446" s="7">
        <v>354</v>
      </c>
    </row>
    <row r="39447" spans="2:6" x14ac:dyDescent="0.2">
      <c r="B39447" s="7" t="s">
        <v>39553</v>
      </c>
      <c r="F39447" s="7">
        <v>346</v>
      </c>
    </row>
    <row r="39448" spans="2:6" x14ac:dyDescent="0.2">
      <c r="B39448" s="7" t="s">
        <v>39554</v>
      </c>
      <c r="F39448" s="7">
        <v>325</v>
      </c>
    </row>
    <row r="39449" spans="2:6" x14ac:dyDescent="0.2">
      <c r="B39449" s="7" t="s">
        <v>39555</v>
      </c>
      <c r="F39449" s="7">
        <v>364</v>
      </c>
    </row>
    <row r="39450" spans="2:6" x14ac:dyDescent="0.2">
      <c r="B39450" s="7" t="s">
        <v>39556</v>
      </c>
      <c r="F39450" s="7">
        <v>409</v>
      </c>
    </row>
    <row r="39451" spans="2:6" x14ac:dyDescent="0.2">
      <c r="B39451" s="7" t="s">
        <v>39557</v>
      </c>
      <c r="F39451" s="7">
        <v>364</v>
      </c>
    </row>
    <row r="39452" spans="2:6" x14ac:dyDescent="0.2">
      <c r="B39452" s="7" t="s">
        <v>39558</v>
      </c>
      <c r="F39452" s="7">
        <v>380</v>
      </c>
    </row>
    <row r="39453" spans="2:6" x14ac:dyDescent="0.2">
      <c r="B39453" s="7" t="s">
        <v>39559</v>
      </c>
      <c r="F39453" s="7">
        <v>418</v>
      </c>
    </row>
    <row r="39454" spans="2:6" x14ac:dyDescent="0.2">
      <c r="B39454" s="7" t="s">
        <v>39560</v>
      </c>
      <c r="F39454" s="7">
        <v>330</v>
      </c>
    </row>
    <row r="39455" spans="2:6" x14ac:dyDescent="0.2">
      <c r="B39455" s="7" t="s">
        <v>39561</v>
      </c>
      <c r="F39455" s="7">
        <v>377</v>
      </c>
    </row>
    <row r="39456" spans="2:6" x14ac:dyDescent="0.2">
      <c r="B39456" s="7" t="s">
        <v>39562</v>
      </c>
      <c r="F39456" s="7">
        <v>359</v>
      </c>
    </row>
    <row r="39457" spans="2:6" x14ac:dyDescent="0.2">
      <c r="B39457" s="7" t="s">
        <v>39563</v>
      </c>
      <c r="F39457" s="7">
        <v>457</v>
      </c>
    </row>
    <row r="39458" spans="2:6" x14ac:dyDescent="0.2">
      <c r="B39458" s="7" t="s">
        <v>39564</v>
      </c>
      <c r="F39458" s="7">
        <v>285</v>
      </c>
    </row>
    <row r="39459" spans="2:6" x14ac:dyDescent="0.2">
      <c r="B39459" s="7" t="s">
        <v>39565</v>
      </c>
      <c r="F39459" s="7">
        <v>460</v>
      </c>
    </row>
    <row r="39460" spans="2:6" x14ac:dyDescent="0.2">
      <c r="B39460" s="7" t="s">
        <v>39566</v>
      </c>
      <c r="F39460" s="7">
        <v>375</v>
      </c>
    </row>
    <row r="39461" spans="2:6" x14ac:dyDescent="0.2">
      <c r="B39461" s="7" t="s">
        <v>39567</v>
      </c>
      <c r="F39461" s="7">
        <v>439</v>
      </c>
    </row>
    <row r="39462" spans="2:6" x14ac:dyDescent="0.2">
      <c r="B39462" s="7" t="s">
        <v>39568</v>
      </c>
      <c r="F39462" s="7">
        <v>444</v>
      </c>
    </row>
    <row r="39463" spans="2:6" x14ac:dyDescent="0.2">
      <c r="B39463" s="7" t="s">
        <v>39569</v>
      </c>
      <c r="F39463" s="7">
        <v>396</v>
      </c>
    </row>
    <row r="39464" spans="2:6" x14ac:dyDescent="0.2">
      <c r="B39464" s="7" t="s">
        <v>39570</v>
      </c>
      <c r="F39464" s="7">
        <v>284</v>
      </c>
    </row>
    <row r="39465" spans="2:6" x14ac:dyDescent="0.2">
      <c r="B39465" s="7" t="s">
        <v>39571</v>
      </c>
      <c r="F39465" s="7">
        <v>379</v>
      </c>
    </row>
    <row r="39466" spans="2:6" x14ac:dyDescent="0.2">
      <c r="B39466" s="7" t="s">
        <v>39572</v>
      </c>
      <c r="F39466" s="7">
        <v>326</v>
      </c>
    </row>
    <row r="39467" spans="2:6" x14ac:dyDescent="0.2">
      <c r="B39467" s="7" t="s">
        <v>39573</v>
      </c>
      <c r="F39467" s="7">
        <v>319</v>
      </c>
    </row>
    <row r="39468" spans="2:6" x14ac:dyDescent="0.2">
      <c r="B39468" s="7" t="s">
        <v>39574</v>
      </c>
      <c r="F39468" s="7">
        <v>433</v>
      </c>
    </row>
    <row r="39469" spans="2:6" x14ac:dyDescent="0.2">
      <c r="B39469" s="7" t="s">
        <v>39575</v>
      </c>
      <c r="F39469" s="7">
        <v>374</v>
      </c>
    </row>
    <row r="39470" spans="2:6" x14ac:dyDescent="0.2">
      <c r="B39470" s="7" t="s">
        <v>39576</v>
      </c>
      <c r="F39470" s="7">
        <v>296</v>
      </c>
    </row>
    <row r="39471" spans="2:6" x14ac:dyDescent="0.2">
      <c r="B39471" s="7" t="s">
        <v>39577</v>
      </c>
      <c r="F39471" s="7">
        <v>312</v>
      </c>
    </row>
    <row r="39472" spans="2:6" x14ac:dyDescent="0.2">
      <c r="B39472" s="7" t="s">
        <v>39578</v>
      </c>
      <c r="F39472" s="7">
        <v>382</v>
      </c>
    </row>
    <row r="39473" spans="2:6" x14ac:dyDescent="0.2">
      <c r="B39473" s="7" t="s">
        <v>39579</v>
      </c>
      <c r="F39473" s="7">
        <v>454</v>
      </c>
    </row>
    <row r="39474" spans="2:6" x14ac:dyDescent="0.2">
      <c r="B39474" s="7" t="s">
        <v>39580</v>
      </c>
      <c r="F39474" s="7">
        <v>454</v>
      </c>
    </row>
    <row r="39475" spans="2:6" x14ac:dyDescent="0.2">
      <c r="B39475" s="7" t="s">
        <v>39581</v>
      </c>
      <c r="F39475" s="7">
        <v>338</v>
      </c>
    </row>
    <row r="39476" spans="2:6" x14ac:dyDescent="0.2">
      <c r="B39476" s="7" t="s">
        <v>39582</v>
      </c>
      <c r="F39476" s="7">
        <v>350</v>
      </c>
    </row>
    <row r="39477" spans="2:6" x14ac:dyDescent="0.2">
      <c r="B39477" s="7" t="s">
        <v>39583</v>
      </c>
      <c r="F39477" s="7">
        <v>370</v>
      </c>
    </row>
    <row r="39478" spans="2:6" x14ac:dyDescent="0.2">
      <c r="B39478" s="7" t="s">
        <v>39584</v>
      </c>
      <c r="F39478" s="7">
        <v>406</v>
      </c>
    </row>
    <row r="39479" spans="2:6" x14ac:dyDescent="0.2">
      <c r="B39479" s="7" t="s">
        <v>39585</v>
      </c>
      <c r="F39479" s="7">
        <v>370</v>
      </c>
    </row>
    <row r="39480" spans="2:6" x14ac:dyDescent="0.2">
      <c r="B39480" s="7" t="s">
        <v>39586</v>
      </c>
      <c r="F39480" s="7">
        <v>357</v>
      </c>
    </row>
    <row r="39481" spans="2:6" x14ac:dyDescent="0.2">
      <c r="B39481" s="7" t="s">
        <v>39587</v>
      </c>
      <c r="F39481" s="7">
        <v>470</v>
      </c>
    </row>
    <row r="39482" spans="2:6" x14ac:dyDescent="0.2">
      <c r="B39482" s="7" t="s">
        <v>39588</v>
      </c>
      <c r="F39482" s="7">
        <v>331</v>
      </c>
    </row>
    <row r="39483" spans="2:6" x14ac:dyDescent="0.2">
      <c r="B39483" s="7" t="s">
        <v>39589</v>
      </c>
      <c r="F39483" s="7">
        <v>483</v>
      </c>
    </row>
    <row r="39484" spans="2:6" x14ac:dyDescent="0.2">
      <c r="B39484" s="7" t="s">
        <v>39590</v>
      </c>
      <c r="F39484" s="7">
        <v>325</v>
      </c>
    </row>
    <row r="39485" spans="2:6" x14ac:dyDescent="0.2">
      <c r="B39485" s="7" t="s">
        <v>39591</v>
      </c>
      <c r="F39485" s="7">
        <v>353</v>
      </c>
    </row>
    <row r="39486" spans="2:6" x14ac:dyDescent="0.2">
      <c r="B39486" s="7" t="s">
        <v>39592</v>
      </c>
      <c r="F39486" s="7">
        <v>297</v>
      </c>
    </row>
    <row r="39487" spans="2:6" x14ac:dyDescent="0.2">
      <c r="B39487" s="7" t="s">
        <v>39593</v>
      </c>
      <c r="F39487" s="7">
        <v>450</v>
      </c>
    </row>
    <row r="39488" spans="2:6" x14ac:dyDescent="0.2">
      <c r="B39488" s="7" t="s">
        <v>39594</v>
      </c>
      <c r="F39488" s="7">
        <v>339</v>
      </c>
    </row>
    <row r="39489" spans="2:6" x14ac:dyDescent="0.2">
      <c r="B39489" s="7" t="s">
        <v>39595</v>
      </c>
      <c r="F39489" s="7">
        <v>394</v>
      </c>
    </row>
    <row r="39490" spans="2:6" x14ac:dyDescent="0.2">
      <c r="B39490" s="7" t="s">
        <v>39596</v>
      </c>
      <c r="F39490" s="7">
        <v>400</v>
      </c>
    </row>
    <row r="39491" spans="2:6" x14ac:dyDescent="0.2">
      <c r="B39491" s="7" t="s">
        <v>39597</v>
      </c>
      <c r="F39491" s="7">
        <v>272</v>
      </c>
    </row>
    <row r="39492" spans="2:6" x14ac:dyDescent="0.2">
      <c r="B39492" s="7" t="s">
        <v>39598</v>
      </c>
      <c r="F39492" s="7">
        <v>350</v>
      </c>
    </row>
    <row r="39493" spans="2:6" x14ac:dyDescent="0.2">
      <c r="B39493" s="7" t="s">
        <v>39599</v>
      </c>
      <c r="F39493" s="7">
        <v>293</v>
      </c>
    </row>
    <row r="39494" spans="2:6" x14ac:dyDescent="0.2">
      <c r="B39494" s="7" t="s">
        <v>39600</v>
      </c>
      <c r="F39494" s="7">
        <v>450</v>
      </c>
    </row>
    <row r="39495" spans="2:6" x14ac:dyDescent="0.2">
      <c r="B39495" s="7" t="s">
        <v>39601</v>
      </c>
      <c r="F39495" s="7">
        <v>425</v>
      </c>
    </row>
    <row r="39496" spans="2:6" x14ac:dyDescent="0.2">
      <c r="B39496" s="7" t="s">
        <v>39602</v>
      </c>
      <c r="F39496" s="7">
        <v>373</v>
      </c>
    </row>
    <row r="39497" spans="2:6" x14ac:dyDescent="0.2">
      <c r="B39497" s="7" t="s">
        <v>39603</v>
      </c>
      <c r="F39497" s="7">
        <v>177</v>
      </c>
    </row>
    <row r="39498" spans="2:6" x14ac:dyDescent="0.2">
      <c r="B39498" s="7" t="s">
        <v>39604</v>
      </c>
      <c r="F39498" s="7">
        <v>363</v>
      </c>
    </row>
    <row r="39499" spans="2:6" x14ac:dyDescent="0.2">
      <c r="B39499" s="7" t="s">
        <v>39605</v>
      </c>
      <c r="F39499" s="7">
        <v>348</v>
      </c>
    </row>
    <row r="39500" spans="2:6" x14ac:dyDescent="0.2">
      <c r="B39500" s="7" t="s">
        <v>39606</v>
      </c>
      <c r="F39500" s="7">
        <v>432</v>
      </c>
    </row>
    <row r="39501" spans="2:6" x14ac:dyDescent="0.2">
      <c r="B39501" s="7" t="s">
        <v>39607</v>
      </c>
      <c r="F39501" s="7">
        <v>461</v>
      </c>
    </row>
    <row r="39502" spans="2:6" x14ac:dyDescent="0.2">
      <c r="B39502" s="7" t="s">
        <v>39608</v>
      </c>
      <c r="F39502" s="7">
        <v>380</v>
      </c>
    </row>
    <row r="39503" spans="2:6" x14ac:dyDescent="0.2">
      <c r="B39503" s="7" t="s">
        <v>39609</v>
      </c>
      <c r="F39503" s="7">
        <v>359</v>
      </c>
    </row>
    <row r="39504" spans="2:6" x14ac:dyDescent="0.2">
      <c r="B39504" s="7" t="s">
        <v>39610</v>
      </c>
      <c r="F39504" s="7">
        <v>307</v>
      </c>
    </row>
    <row r="39505" spans="2:6" x14ac:dyDescent="0.2">
      <c r="B39505" s="7" t="s">
        <v>39611</v>
      </c>
      <c r="F39505" s="7">
        <v>321</v>
      </c>
    </row>
    <row r="39506" spans="2:6" x14ac:dyDescent="0.2">
      <c r="B39506" s="7" t="s">
        <v>39612</v>
      </c>
      <c r="F39506" s="7">
        <v>327</v>
      </c>
    </row>
    <row r="39507" spans="2:6" x14ac:dyDescent="0.2">
      <c r="B39507" s="7" t="s">
        <v>39613</v>
      </c>
      <c r="F39507" s="7">
        <v>312</v>
      </c>
    </row>
    <row r="39508" spans="2:6" x14ac:dyDescent="0.2">
      <c r="B39508" s="7" t="s">
        <v>39614</v>
      </c>
      <c r="F39508" s="7">
        <v>423</v>
      </c>
    </row>
    <row r="39509" spans="2:6" x14ac:dyDescent="0.2">
      <c r="B39509" s="7" t="s">
        <v>39615</v>
      </c>
      <c r="F39509" s="7">
        <v>206</v>
      </c>
    </row>
    <row r="39510" spans="2:6" x14ac:dyDescent="0.2">
      <c r="B39510" s="7" t="s">
        <v>39616</v>
      </c>
      <c r="F39510" s="7">
        <v>317</v>
      </c>
    </row>
    <row r="39511" spans="2:6" x14ac:dyDescent="0.2">
      <c r="B39511" s="7" t="s">
        <v>39617</v>
      </c>
      <c r="F39511" s="7">
        <v>243</v>
      </c>
    </row>
    <row r="39512" spans="2:6" x14ac:dyDescent="0.2">
      <c r="B39512" s="7" t="s">
        <v>39618</v>
      </c>
      <c r="F39512" s="7">
        <v>239</v>
      </c>
    </row>
    <row r="39513" spans="2:6" x14ac:dyDescent="0.2">
      <c r="B39513" s="7" t="s">
        <v>39619</v>
      </c>
      <c r="F39513" s="7">
        <v>245</v>
      </c>
    </row>
    <row r="39514" spans="2:6" x14ac:dyDescent="0.2">
      <c r="B39514" s="7" t="s">
        <v>39620</v>
      </c>
      <c r="F39514" s="7">
        <v>0</v>
      </c>
    </row>
    <row r="39515" spans="2:6" x14ac:dyDescent="0.2">
      <c r="B39515" s="7" t="s">
        <v>39621</v>
      </c>
      <c r="F39515" s="7">
        <v>482</v>
      </c>
    </row>
    <row r="39516" spans="2:6" x14ac:dyDescent="0.2">
      <c r="B39516" s="7" t="s">
        <v>39622</v>
      </c>
      <c r="F39516" s="7">
        <v>359</v>
      </c>
    </row>
    <row r="39517" spans="2:6" x14ac:dyDescent="0.2">
      <c r="B39517" s="7" t="s">
        <v>39623</v>
      </c>
      <c r="F39517" s="7">
        <v>311</v>
      </c>
    </row>
    <row r="39518" spans="2:6" x14ac:dyDescent="0.2">
      <c r="B39518" s="7" t="s">
        <v>39624</v>
      </c>
      <c r="F39518" s="7">
        <v>419</v>
      </c>
    </row>
    <row r="39519" spans="2:6" x14ac:dyDescent="0.2">
      <c r="B39519" s="7" t="s">
        <v>39625</v>
      </c>
      <c r="F39519" s="7">
        <v>264</v>
      </c>
    </row>
    <row r="39520" spans="2:6" x14ac:dyDescent="0.2">
      <c r="B39520" s="7" t="s">
        <v>39626</v>
      </c>
      <c r="F39520" s="7">
        <v>178</v>
      </c>
    </row>
    <row r="39521" spans="2:6" x14ac:dyDescent="0.2">
      <c r="B39521" s="7" t="s">
        <v>39627</v>
      </c>
      <c r="F39521" s="7">
        <v>288</v>
      </c>
    </row>
    <row r="39522" spans="2:6" x14ac:dyDescent="0.2">
      <c r="B39522" s="7" t="s">
        <v>39628</v>
      </c>
      <c r="F39522" s="7">
        <v>317</v>
      </c>
    </row>
    <row r="39523" spans="2:6" x14ac:dyDescent="0.2">
      <c r="B39523" s="7" t="s">
        <v>39629</v>
      </c>
      <c r="F39523" s="7">
        <v>296</v>
      </c>
    </row>
    <row r="39524" spans="2:6" x14ac:dyDescent="0.2">
      <c r="B39524" s="7" t="s">
        <v>39630</v>
      </c>
      <c r="F39524" s="7">
        <v>391</v>
      </c>
    </row>
    <row r="39525" spans="2:6" x14ac:dyDescent="0.2">
      <c r="B39525" s="7" t="s">
        <v>39631</v>
      </c>
      <c r="F39525" s="7">
        <v>301</v>
      </c>
    </row>
    <row r="39526" spans="2:6" x14ac:dyDescent="0.2">
      <c r="B39526" s="7" t="s">
        <v>39632</v>
      </c>
      <c r="F39526" s="7">
        <v>362</v>
      </c>
    </row>
    <row r="39527" spans="2:6" x14ac:dyDescent="0.2">
      <c r="B39527" s="7" t="s">
        <v>39633</v>
      </c>
      <c r="F39527" s="7">
        <v>301</v>
      </c>
    </row>
    <row r="39528" spans="2:6" x14ac:dyDescent="0.2">
      <c r="B39528" s="7" t="s">
        <v>39634</v>
      </c>
      <c r="F39528" s="7">
        <v>206</v>
      </c>
    </row>
    <row r="39529" spans="2:6" x14ac:dyDescent="0.2">
      <c r="B39529" s="7" t="s">
        <v>39635</v>
      </c>
      <c r="F39529" s="7">
        <v>226</v>
      </c>
    </row>
    <row r="39530" spans="2:6" x14ac:dyDescent="0.2">
      <c r="B39530" s="7" t="s">
        <v>39636</v>
      </c>
      <c r="F39530" s="7">
        <v>339</v>
      </c>
    </row>
    <row r="39531" spans="2:6" x14ac:dyDescent="0.2">
      <c r="B39531" s="7" t="s">
        <v>39637</v>
      </c>
      <c r="F39531" s="7">
        <v>350</v>
      </c>
    </row>
    <row r="39532" spans="2:6" x14ac:dyDescent="0.2">
      <c r="B39532" s="7" t="s">
        <v>39638</v>
      </c>
      <c r="F39532" s="7">
        <v>319</v>
      </c>
    </row>
    <row r="39533" spans="2:6" x14ac:dyDescent="0.2">
      <c r="B39533" s="7" t="s">
        <v>39639</v>
      </c>
      <c r="F39533" s="7">
        <v>298</v>
      </c>
    </row>
    <row r="39534" spans="2:6" x14ac:dyDescent="0.2">
      <c r="B39534" s="7" t="s">
        <v>39640</v>
      </c>
      <c r="F39534" s="7">
        <v>320</v>
      </c>
    </row>
    <row r="39535" spans="2:6" x14ac:dyDescent="0.2">
      <c r="B39535" s="7" t="s">
        <v>39641</v>
      </c>
      <c r="F39535" s="7">
        <v>328</v>
      </c>
    </row>
    <row r="39536" spans="2:6" x14ac:dyDescent="0.2">
      <c r="B39536" s="7" t="s">
        <v>39642</v>
      </c>
      <c r="F39536" s="7">
        <v>224</v>
      </c>
    </row>
    <row r="39537" spans="2:6" x14ac:dyDescent="0.2">
      <c r="B39537" s="7" t="s">
        <v>39643</v>
      </c>
      <c r="F39537" s="7">
        <v>307</v>
      </c>
    </row>
    <row r="39538" spans="2:6" x14ac:dyDescent="0.2">
      <c r="B39538" s="7" t="s">
        <v>39644</v>
      </c>
      <c r="F39538" s="7">
        <v>393</v>
      </c>
    </row>
    <row r="39539" spans="2:6" x14ac:dyDescent="0.2">
      <c r="B39539" s="7" t="s">
        <v>39645</v>
      </c>
      <c r="F39539" s="7">
        <v>196</v>
      </c>
    </row>
    <row r="39540" spans="2:6" x14ac:dyDescent="0.2">
      <c r="B39540" s="7" t="s">
        <v>39646</v>
      </c>
      <c r="F39540" s="7">
        <v>341</v>
      </c>
    </row>
    <row r="39541" spans="2:6" x14ac:dyDescent="0.2">
      <c r="B39541" s="7" t="s">
        <v>39647</v>
      </c>
      <c r="F39541" s="7">
        <v>207</v>
      </c>
    </row>
    <row r="39542" spans="2:6" x14ac:dyDescent="0.2">
      <c r="B39542" s="7" t="s">
        <v>39648</v>
      </c>
      <c r="F39542" s="7">
        <v>357</v>
      </c>
    </row>
    <row r="39543" spans="2:6" x14ac:dyDescent="0.2">
      <c r="B39543" s="7" t="s">
        <v>39649</v>
      </c>
      <c r="F39543" s="7">
        <v>283</v>
      </c>
    </row>
    <row r="39544" spans="2:6" x14ac:dyDescent="0.2">
      <c r="B39544" s="7" t="s">
        <v>39650</v>
      </c>
      <c r="F39544" s="7">
        <v>399</v>
      </c>
    </row>
    <row r="39545" spans="2:6" x14ac:dyDescent="0.2">
      <c r="B39545" s="7" t="s">
        <v>39651</v>
      </c>
      <c r="F39545" s="7">
        <v>318</v>
      </c>
    </row>
    <row r="39546" spans="2:6" x14ac:dyDescent="0.2">
      <c r="B39546" s="7" t="s">
        <v>39652</v>
      </c>
      <c r="F39546" s="7">
        <v>306</v>
      </c>
    </row>
    <row r="39547" spans="2:6" x14ac:dyDescent="0.2">
      <c r="B39547" s="7" t="s">
        <v>39653</v>
      </c>
      <c r="F39547" s="7">
        <v>348</v>
      </c>
    </row>
    <row r="39548" spans="2:6" x14ac:dyDescent="0.2">
      <c r="B39548" s="7" t="s">
        <v>39654</v>
      </c>
      <c r="F39548" s="7">
        <v>349</v>
      </c>
    </row>
    <row r="39549" spans="2:6" x14ac:dyDescent="0.2">
      <c r="B39549" s="7" t="s">
        <v>39655</v>
      </c>
      <c r="F39549" s="7">
        <v>329</v>
      </c>
    </row>
    <row r="39550" spans="2:6" x14ac:dyDescent="0.2">
      <c r="B39550" s="7" t="s">
        <v>39656</v>
      </c>
      <c r="F39550" s="7">
        <v>450</v>
      </c>
    </row>
    <row r="39551" spans="2:6" x14ac:dyDescent="0.2">
      <c r="B39551" s="7" t="s">
        <v>39657</v>
      </c>
      <c r="F39551" s="7">
        <v>382</v>
      </c>
    </row>
    <row r="39552" spans="2:6" x14ac:dyDescent="0.2">
      <c r="B39552" s="7" t="s">
        <v>39658</v>
      </c>
      <c r="F39552" s="7">
        <v>372</v>
      </c>
    </row>
    <row r="39553" spans="2:6" x14ac:dyDescent="0.2">
      <c r="B39553" s="7" t="s">
        <v>39659</v>
      </c>
      <c r="F39553" s="7">
        <v>410</v>
      </c>
    </row>
    <row r="39554" spans="2:6" x14ac:dyDescent="0.2">
      <c r="B39554" s="7" t="s">
        <v>39660</v>
      </c>
      <c r="F39554" s="7">
        <v>348</v>
      </c>
    </row>
    <row r="39555" spans="2:6" x14ac:dyDescent="0.2">
      <c r="B39555" s="7" t="s">
        <v>39661</v>
      </c>
      <c r="F39555" s="7">
        <v>314</v>
      </c>
    </row>
    <row r="39556" spans="2:6" x14ac:dyDescent="0.2">
      <c r="B39556" s="7" t="s">
        <v>39662</v>
      </c>
      <c r="F39556" s="7">
        <v>304</v>
      </c>
    </row>
    <row r="39557" spans="2:6" x14ac:dyDescent="0.2">
      <c r="B39557" s="7" t="s">
        <v>39663</v>
      </c>
      <c r="F39557" s="7">
        <v>519</v>
      </c>
    </row>
    <row r="39558" spans="2:6" x14ac:dyDescent="0.2">
      <c r="B39558" s="7" t="s">
        <v>39664</v>
      </c>
      <c r="F39558" s="7">
        <v>329</v>
      </c>
    </row>
    <row r="39559" spans="2:6" x14ac:dyDescent="0.2">
      <c r="B39559" s="7" t="s">
        <v>39665</v>
      </c>
      <c r="F39559" s="7">
        <v>387</v>
      </c>
    </row>
    <row r="39560" spans="2:6" x14ac:dyDescent="0.2">
      <c r="B39560" s="7" t="s">
        <v>39666</v>
      </c>
      <c r="F39560" s="7">
        <v>379</v>
      </c>
    </row>
    <row r="39561" spans="2:6" x14ac:dyDescent="0.2">
      <c r="B39561" s="7" t="s">
        <v>39667</v>
      </c>
      <c r="F39561" s="7">
        <v>388</v>
      </c>
    </row>
    <row r="39562" spans="2:6" x14ac:dyDescent="0.2">
      <c r="B39562" s="7" t="s">
        <v>39668</v>
      </c>
      <c r="F39562" s="7">
        <v>360</v>
      </c>
    </row>
    <row r="39563" spans="2:6" x14ac:dyDescent="0.2">
      <c r="B39563" s="7" t="s">
        <v>39669</v>
      </c>
      <c r="F39563" s="7">
        <v>406</v>
      </c>
    </row>
    <row r="39564" spans="2:6" x14ac:dyDescent="0.2">
      <c r="B39564" s="7" t="s">
        <v>39670</v>
      </c>
      <c r="F39564" s="7">
        <v>264</v>
      </c>
    </row>
    <row r="39565" spans="2:6" x14ac:dyDescent="0.2">
      <c r="B39565" s="7" t="s">
        <v>39671</v>
      </c>
      <c r="F39565" s="7">
        <v>311</v>
      </c>
    </row>
    <row r="39566" spans="2:6" x14ac:dyDescent="0.2">
      <c r="B39566" s="7" t="s">
        <v>39672</v>
      </c>
      <c r="F39566" s="7">
        <v>362</v>
      </c>
    </row>
    <row r="39567" spans="2:6" x14ac:dyDescent="0.2">
      <c r="B39567" s="7" t="s">
        <v>39673</v>
      </c>
      <c r="F39567" s="7">
        <v>351</v>
      </c>
    </row>
    <row r="39568" spans="2:6" x14ac:dyDescent="0.2">
      <c r="B39568" s="7" t="s">
        <v>39674</v>
      </c>
      <c r="F39568" s="7">
        <v>420</v>
      </c>
    </row>
    <row r="39569" spans="2:6" x14ac:dyDescent="0.2">
      <c r="B39569" s="7" t="s">
        <v>39675</v>
      </c>
      <c r="F39569" s="7">
        <v>318</v>
      </c>
    </row>
    <row r="39570" spans="2:6" x14ac:dyDescent="0.2">
      <c r="B39570" s="7" t="s">
        <v>39676</v>
      </c>
      <c r="F39570" s="7">
        <v>238</v>
      </c>
    </row>
    <row r="39571" spans="2:6" x14ac:dyDescent="0.2">
      <c r="B39571" s="7" t="s">
        <v>39677</v>
      </c>
      <c r="F39571" s="7">
        <v>370</v>
      </c>
    </row>
    <row r="39572" spans="2:6" x14ac:dyDescent="0.2">
      <c r="B39572" s="7" t="s">
        <v>39678</v>
      </c>
      <c r="F39572" s="7">
        <v>417</v>
      </c>
    </row>
    <row r="39573" spans="2:6" x14ac:dyDescent="0.2">
      <c r="B39573" s="7" t="s">
        <v>39679</v>
      </c>
      <c r="F39573" s="7">
        <v>394</v>
      </c>
    </row>
    <row r="39574" spans="2:6" x14ac:dyDescent="0.2">
      <c r="B39574" s="7" t="s">
        <v>39680</v>
      </c>
      <c r="F39574" s="7">
        <v>508</v>
      </c>
    </row>
    <row r="39575" spans="2:6" x14ac:dyDescent="0.2">
      <c r="B39575" s="7" t="s">
        <v>39681</v>
      </c>
      <c r="F39575" s="7">
        <v>310</v>
      </c>
    </row>
    <row r="39576" spans="2:6" x14ac:dyDescent="0.2">
      <c r="B39576" s="7" t="s">
        <v>39682</v>
      </c>
      <c r="F39576" s="7">
        <v>304</v>
      </c>
    </row>
    <row r="39577" spans="2:6" x14ac:dyDescent="0.2">
      <c r="B39577" s="7" t="s">
        <v>39683</v>
      </c>
      <c r="F39577" s="7">
        <v>384</v>
      </c>
    </row>
    <row r="39578" spans="2:6" x14ac:dyDescent="0.2">
      <c r="B39578" s="7" t="s">
        <v>39684</v>
      </c>
      <c r="F39578" s="7">
        <v>382</v>
      </c>
    </row>
    <row r="39579" spans="2:6" x14ac:dyDescent="0.2">
      <c r="B39579" s="7" t="s">
        <v>39685</v>
      </c>
      <c r="F39579" s="7">
        <v>336</v>
      </c>
    </row>
    <row r="39580" spans="2:6" x14ac:dyDescent="0.2">
      <c r="B39580" s="7" t="s">
        <v>39686</v>
      </c>
      <c r="F39580" s="7">
        <v>299</v>
      </c>
    </row>
    <row r="39581" spans="2:6" x14ac:dyDescent="0.2">
      <c r="B39581" s="7" t="s">
        <v>39687</v>
      </c>
      <c r="F39581" s="7">
        <v>304</v>
      </c>
    </row>
    <row r="39582" spans="2:6" x14ac:dyDescent="0.2">
      <c r="B39582" s="7" t="s">
        <v>39688</v>
      </c>
      <c r="F39582" s="7">
        <v>363</v>
      </c>
    </row>
    <row r="39583" spans="2:6" x14ac:dyDescent="0.2">
      <c r="B39583" s="7" t="s">
        <v>39689</v>
      </c>
      <c r="F39583" s="7">
        <v>424</v>
      </c>
    </row>
    <row r="39584" spans="2:6" x14ac:dyDescent="0.2">
      <c r="B39584" s="7" t="s">
        <v>39690</v>
      </c>
      <c r="F39584" s="7">
        <v>354</v>
      </c>
    </row>
    <row r="39585" spans="2:6" x14ac:dyDescent="0.2">
      <c r="B39585" s="7" t="s">
        <v>39691</v>
      </c>
      <c r="F39585" s="7">
        <v>412</v>
      </c>
    </row>
    <row r="39586" spans="2:6" x14ac:dyDescent="0.2">
      <c r="B39586" s="7" t="s">
        <v>39692</v>
      </c>
      <c r="F39586" s="7">
        <v>202</v>
      </c>
    </row>
    <row r="39587" spans="2:6" x14ac:dyDescent="0.2">
      <c r="B39587" s="7" t="s">
        <v>39693</v>
      </c>
      <c r="F39587" s="7">
        <v>374</v>
      </c>
    </row>
    <row r="39588" spans="2:6" x14ac:dyDescent="0.2">
      <c r="B39588" s="7" t="s">
        <v>39694</v>
      </c>
      <c r="F39588" s="7">
        <v>347</v>
      </c>
    </row>
    <row r="39589" spans="2:6" x14ac:dyDescent="0.2">
      <c r="B39589" s="7" t="s">
        <v>39695</v>
      </c>
      <c r="F39589" s="7">
        <v>319</v>
      </c>
    </row>
    <row r="39590" spans="2:6" x14ac:dyDescent="0.2">
      <c r="B39590" s="7" t="s">
        <v>39696</v>
      </c>
      <c r="F39590" s="7">
        <v>398</v>
      </c>
    </row>
    <row r="39591" spans="2:6" x14ac:dyDescent="0.2">
      <c r="B39591" s="7" t="s">
        <v>39697</v>
      </c>
      <c r="F39591" s="7">
        <v>271</v>
      </c>
    </row>
    <row r="39592" spans="2:6" x14ac:dyDescent="0.2">
      <c r="B39592" s="7" t="s">
        <v>39698</v>
      </c>
      <c r="F39592" s="7">
        <v>346</v>
      </c>
    </row>
    <row r="39593" spans="2:6" x14ac:dyDescent="0.2">
      <c r="B39593" s="7" t="s">
        <v>39699</v>
      </c>
      <c r="F39593" s="7">
        <v>250</v>
      </c>
    </row>
    <row r="39594" spans="2:6" x14ac:dyDescent="0.2">
      <c r="B39594" s="7" t="s">
        <v>39700</v>
      </c>
      <c r="F39594" s="7">
        <v>347</v>
      </c>
    </row>
    <row r="39595" spans="2:6" x14ac:dyDescent="0.2">
      <c r="B39595" s="7" t="s">
        <v>39701</v>
      </c>
      <c r="F39595" s="7">
        <v>357</v>
      </c>
    </row>
    <row r="39596" spans="2:6" x14ac:dyDescent="0.2">
      <c r="B39596" s="7" t="s">
        <v>39702</v>
      </c>
      <c r="F39596" s="7">
        <v>343</v>
      </c>
    </row>
    <row r="39597" spans="2:6" x14ac:dyDescent="0.2">
      <c r="B39597" s="7" t="s">
        <v>39703</v>
      </c>
      <c r="F39597" s="7">
        <v>183</v>
      </c>
    </row>
    <row r="39598" spans="2:6" x14ac:dyDescent="0.2">
      <c r="B39598" s="7" t="s">
        <v>39704</v>
      </c>
      <c r="F39598" s="7">
        <v>348</v>
      </c>
    </row>
    <row r="39599" spans="2:6" x14ac:dyDescent="0.2">
      <c r="B39599" s="7" t="s">
        <v>39705</v>
      </c>
      <c r="F39599" s="7">
        <v>345</v>
      </c>
    </row>
    <row r="39600" spans="2:6" x14ac:dyDescent="0.2">
      <c r="B39600" s="7" t="s">
        <v>39706</v>
      </c>
      <c r="F39600" s="7">
        <v>369</v>
      </c>
    </row>
    <row r="39601" spans="2:6" x14ac:dyDescent="0.2">
      <c r="B39601" s="7" t="s">
        <v>39707</v>
      </c>
      <c r="F39601" s="7">
        <v>301</v>
      </c>
    </row>
    <row r="39602" spans="2:6" x14ac:dyDescent="0.2">
      <c r="B39602" s="7" t="s">
        <v>39708</v>
      </c>
      <c r="F39602" s="7">
        <v>388</v>
      </c>
    </row>
    <row r="39603" spans="2:6" x14ac:dyDescent="0.2">
      <c r="B39603" s="7" t="s">
        <v>39709</v>
      </c>
      <c r="F39603" s="7">
        <v>295</v>
      </c>
    </row>
    <row r="39604" spans="2:6" x14ac:dyDescent="0.2">
      <c r="B39604" s="7" t="s">
        <v>39710</v>
      </c>
      <c r="F39604" s="7">
        <v>319</v>
      </c>
    </row>
    <row r="39605" spans="2:6" x14ac:dyDescent="0.2">
      <c r="B39605" s="7" t="s">
        <v>39711</v>
      </c>
      <c r="F39605" s="7">
        <v>283</v>
      </c>
    </row>
    <row r="39606" spans="2:6" x14ac:dyDescent="0.2">
      <c r="B39606" s="7" t="s">
        <v>39712</v>
      </c>
      <c r="F39606" s="7">
        <v>381</v>
      </c>
    </row>
    <row r="39607" spans="2:6" x14ac:dyDescent="0.2">
      <c r="B39607" s="7" t="s">
        <v>39713</v>
      </c>
      <c r="F39607" s="7">
        <v>466</v>
      </c>
    </row>
    <row r="39608" spans="2:6" x14ac:dyDescent="0.2">
      <c r="B39608" s="7" t="s">
        <v>39714</v>
      </c>
      <c r="F39608" s="7">
        <v>352</v>
      </c>
    </row>
    <row r="39609" spans="2:6" x14ac:dyDescent="0.2">
      <c r="B39609" s="7" t="s">
        <v>39715</v>
      </c>
      <c r="F39609" s="7">
        <v>204</v>
      </c>
    </row>
    <row r="39610" spans="2:6" x14ac:dyDescent="0.2">
      <c r="B39610" s="7" t="s">
        <v>39716</v>
      </c>
      <c r="F39610" s="7">
        <v>309</v>
      </c>
    </row>
    <row r="39611" spans="2:6" x14ac:dyDescent="0.2">
      <c r="B39611" s="7" t="s">
        <v>39717</v>
      </c>
      <c r="F39611" s="7">
        <v>226</v>
      </c>
    </row>
    <row r="39612" spans="2:6" x14ac:dyDescent="0.2">
      <c r="B39612" s="7" t="s">
        <v>39718</v>
      </c>
      <c r="F39612" s="7">
        <v>179</v>
      </c>
    </row>
    <row r="39613" spans="2:6" x14ac:dyDescent="0.2">
      <c r="B39613" s="7" t="s">
        <v>39719</v>
      </c>
      <c r="F39613" s="7">
        <v>234</v>
      </c>
    </row>
    <row r="39614" spans="2:6" x14ac:dyDescent="0.2">
      <c r="B39614" s="7" t="s">
        <v>39720</v>
      </c>
      <c r="F39614" s="7">
        <v>0</v>
      </c>
    </row>
    <row r="39615" spans="2:6" x14ac:dyDescent="0.2">
      <c r="B39615" s="7" t="s">
        <v>39721</v>
      </c>
      <c r="F39615" s="7">
        <v>313</v>
      </c>
    </row>
    <row r="39616" spans="2:6" x14ac:dyDescent="0.2">
      <c r="B39616" s="7" t="s">
        <v>39722</v>
      </c>
      <c r="F39616" s="7">
        <v>282</v>
      </c>
    </row>
    <row r="39617" spans="2:6" x14ac:dyDescent="0.2">
      <c r="B39617" s="7" t="s">
        <v>39723</v>
      </c>
      <c r="F39617" s="7">
        <v>264</v>
      </c>
    </row>
    <row r="39618" spans="2:6" x14ac:dyDescent="0.2">
      <c r="B39618" s="7" t="s">
        <v>39724</v>
      </c>
      <c r="F39618" s="7">
        <v>363</v>
      </c>
    </row>
    <row r="39619" spans="2:6" x14ac:dyDescent="0.2">
      <c r="B39619" s="7" t="s">
        <v>39725</v>
      </c>
      <c r="F39619" s="7">
        <v>223</v>
      </c>
    </row>
    <row r="39620" spans="2:6" x14ac:dyDescent="0.2">
      <c r="B39620" s="7" t="s">
        <v>39726</v>
      </c>
      <c r="F39620" s="7">
        <v>158</v>
      </c>
    </row>
    <row r="39621" spans="2:6" x14ac:dyDescent="0.2">
      <c r="B39621" s="7" t="s">
        <v>39727</v>
      </c>
      <c r="F39621" s="7">
        <v>354</v>
      </c>
    </row>
    <row r="39622" spans="2:6" x14ac:dyDescent="0.2">
      <c r="B39622" s="7" t="s">
        <v>39728</v>
      </c>
      <c r="F39622" s="7">
        <v>319</v>
      </c>
    </row>
    <row r="39623" spans="2:6" x14ac:dyDescent="0.2">
      <c r="B39623" s="7" t="s">
        <v>39729</v>
      </c>
      <c r="F39623" s="7">
        <v>252</v>
      </c>
    </row>
    <row r="39624" spans="2:6" x14ac:dyDescent="0.2">
      <c r="B39624" s="7" t="s">
        <v>39730</v>
      </c>
      <c r="F39624" s="7">
        <v>390</v>
      </c>
    </row>
    <row r="39625" spans="2:6" x14ac:dyDescent="0.2">
      <c r="B39625" s="7" t="s">
        <v>39731</v>
      </c>
      <c r="F39625" s="7">
        <v>305</v>
      </c>
    </row>
    <row r="39626" spans="2:6" x14ac:dyDescent="0.2">
      <c r="B39626" s="7" t="s">
        <v>39732</v>
      </c>
      <c r="F39626" s="7">
        <v>192</v>
      </c>
    </row>
    <row r="39627" spans="2:6" x14ac:dyDescent="0.2">
      <c r="B39627" s="7" t="s">
        <v>39733</v>
      </c>
      <c r="F39627" s="7">
        <v>288</v>
      </c>
    </row>
    <row r="39628" spans="2:6" x14ac:dyDescent="0.2">
      <c r="B39628" s="7" t="s">
        <v>39734</v>
      </c>
      <c r="F39628" s="7">
        <v>170</v>
      </c>
    </row>
    <row r="39629" spans="2:6" x14ac:dyDescent="0.2">
      <c r="B39629" s="7" t="s">
        <v>39735</v>
      </c>
      <c r="F39629" s="7">
        <v>259</v>
      </c>
    </row>
    <row r="39630" spans="2:6" x14ac:dyDescent="0.2">
      <c r="B39630" s="7" t="s">
        <v>39736</v>
      </c>
      <c r="F39630" s="7">
        <v>253</v>
      </c>
    </row>
    <row r="39631" spans="2:6" x14ac:dyDescent="0.2">
      <c r="B39631" s="7" t="s">
        <v>39737</v>
      </c>
      <c r="F39631" s="7">
        <v>267</v>
      </c>
    </row>
    <row r="39632" spans="2:6" x14ac:dyDescent="0.2">
      <c r="B39632" s="7" t="s">
        <v>39738</v>
      </c>
      <c r="F39632" s="7">
        <v>286</v>
      </c>
    </row>
    <row r="39633" spans="2:6" x14ac:dyDescent="0.2">
      <c r="B39633" s="7" t="s">
        <v>39739</v>
      </c>
      <c r="F39633" s="7">
        <v>297</v>
      </c>
    </row>
    <row r="39634" spans="2:6" x14ac:dyDescent="0.2">
      <c r="B39634" s="7" t="s">
        <v>39740</v>
      </c>
      <c r="F39634" s="7">
        <v>325</v>
      </c>
    </row>
    <row r="39635" spans="2:6" x14ac:dyDescent="0.2">
      <c r="B39635" s="7" t="s">
        <v>39741</v>
      </c>
      <c r="F39635" s="7">
        <v>234</v>
      </c>
    </row>
    <row r="39636" spans="2:6" x14ac:dyDescent="0.2">
      <c r="B39636" s="7" t="s">
        <v>39742</v>
      </c>
      <c r="F39636" s="7">
        <v>283</v>
      </c>
    </row>
    <row r="39637" spans="2:6" x14ac:dyDescent="0.2">
      <c r="B39637" s="7" t="s">
        <v>39743</v>
      </c>
      <c r="F39637" s="7">
        <v>242</v>
      </c>
    </row>
    <row r="39638" spans="2:6" x14ac:dyDescent="0.2">
      <c r="B39638" s="7" t="s">
        <v>39744</v>
      </c>
      <c r="F39638" s="7">
        <v>311</v>
      </c>
    </row>
    <row r="39639" spans="2:6" x14ac:dyDescent="0.2">
      <c r="B39639" s="7" t="s">
        <v>39745</v>
      </c>
      <c r="F39639" s="7">
        <v>176</v>
      </c>
    </row>
    <row r="39640" spans="2:6" x14ac:dyDescent="0.2">
      <c r="B39640" s="7" t="s">
        <v>39746</v>
      </c>
      <c r="F39640" s="7">
        <v>330</v>
      </c>
    </row>
    <row r="39641" spans="2:6" x14ac:dyDescent="0.2">
      <c r="B39641" s="7" t="s">
        <v>39747</v>
      </c>
      <c r="F39641" s="7">
        <v>194</v>
      </c>
    </row>
    <row r="39642" spans="2:6" x14ac:dyDescent="0.2">
      <c r="B39642" s="7" t="s">
        <v>39748</v>
      </c>
      <c r="F39642" s="7">
        <v>353</v>
      </c>
    </row>
    <row r="39643" spans="2:6" x14ac:dyDescent="0.2">
      <c r="B39643" s="7" t="s">
        <v>39749</v>
      </c>
      <c r="F39643" s="7">
        <v>287</v>
      </c>
    </row>
    <row r="39644" spans="2:6" x14ac:dyDescent="0.2">
      <c r="B39644" s="7" t="s">
        <v>39750</v>
      </c>
      <c r="F39644" s="7">
        <v>242</v>
      </c>
    </row>
    <row r="39645" spans="2:6" x14ac:dyDescent="0.2">
      <c r="B39645" s="7" t="s">
        <v>39751</v>
      </c>
      <c r="F39645" s="7">
        <v>250</v>
      </c>
    </row>
    <row r="39646" spans="2:6" x14ac:dyDescent="0.2">
      <c r="B39646" s="7" t="s">
        <v>39752</v>
      </c>
      <c r="F39646" s="7">
        <v>327</v>
      </c>
    </row>
    <row r="39647" spans="2:6" x14ac:dyDescent="0.2">
      <c r="B39647" s="7" t="s">
        <v>39753</v>
      </c>
      <c r="F39647" s="7">
        <v>343</v>
      </c>
    </row>
    <row r="39648" spans="2:6" x14ac:dyDescent="0.2">
      <c r="B39648" s="7" t="s">
        <v>39754</v>
      </c>
      <c r="F39648" s="7">
        <v>318</v>
      </c>
    </row>
    <row r="39649" spans="2:6" x14ac:dyDescent="0.2">
      <c r="B39649" s="7" t="s">
        <v>39755</v>
      </c>
      <c r="F39649" s="7">
        <v>350</v>
      </c>
    </row>
    <row r="39650" spans="2:6" x14ac:dyDescent="0.2">
      <c r="B39650" s="7" t="s">
        <v>39756</v>
      </c>
      <c r="F39650" s="7">
        <v>318</v>
      </c>
    </row>
    <row r="39651" spans="2:6" x14ac:dyDescent="0.2">
      <c r="B39651" s="7" t="s">
        <v>39757</v>
      </c>
      <c r="F39651" s="7">
        <v>401</v>
      </c>
    </row>
    <row r="39652" spans="2:6" x14ac:dyDescent="0.2">
      <c r="B39652" s="7" t="s">
        <v>39758</v>
      </c>
      <c r="F39652" s="7">
        <v>252</v>
      </c>
    </row>
    <row r="39653" spans="2:6" x14ac:dyDescent="0.2">
      <c r="B39653" s="7" t="s">
        <v>39759</v>
      </c>
      <c r="F39653" s="7">
        <v>337</v>
      </c>
    </row>
    <row r="39654" spans="2:6" x14ac:dyDescent="0.2">
      <c r="B39654" s="7" t="s">
        <v>39760</v>
      </c>
      <c r="F39654" s="7">
        <v>306</v>
      </c>
    </row>
    <row r="39655" spans="2:6" x14ac:dyDescent="0.2">
      <c r="B39655" s="7" t="s">
        <v>39761</v>
      </c>
      <c r="F39655" s="7">
        <v>350</v>
      </c>
    </row>
    <row r="39656" spans="2:6" x14ac:dyDescent="0.2">
      <c r="B39656" s="7" t="s">
        <v>39762</v>
      </c>
      <c r="F39656" s="7">
        <v>309</v>
      </c>
    </row>
    <row r="39657" spans="2:6" x14ac:dyDescent="0.2">
      <c r="B39657" s="7" t="s">
        <v>39763</v>
      </c>
      <c r="F39657" s="7">
        <v>345</v>
      </c>
    </row>
    <row r="39658" spans="2:6" x14ac:dyDescent="0.2">
      <c r="B39658" s="7" t="s">
        <v>39764</v>
      </c>
      <c r="F39658" s="7">
        <v>271</v>
      </c>
    </row>
    <row r="39659" spans="2:6" x14ac:dyDescent="0.2">
      <c r="B39659" s="7" t="s">
        <v>39765</v>
      </c>
      <c r="F39659" s="7">
        <v>380</v>
      </c>
    </row>
    <row r="39660" spans="2:6" x14ac:dyDescent="0.2">
      <c r="B39660" s="7" t="s">
        <v>39766</v>
      </c>
      <c r="F39660" s="7">
        <v>257</v>
      </c>
    </row>
    <row r="39661" spans="2:6" x14ac:dyDescent="0.2">
      <c r="B39661" s="7" t="s">
        <v>39767</v>
      </c>
      <c r="F39661" s="7">
        <v>319</v>
      </c>
    </row>
    <row r="39662" spans="2:6" x14ac:dyDescent="0.2">
      <c r="B39662" s="7" t="s">
        <v>39768</v>
      </c>
      <c r="F39662" s="7">
        <v>358</v>
      </c>
    </row>
    <row r="39663" spans="2:6" x14ac:dyDescent="0.2">
      <c r="B39663" s="7" t="s">
        <v>39769</v>
      </c>
      <c r="F39663" s="7">
        <v>395</v>
      </c>
    </row>
    <row r="39664" spans="2:6" x14ac:dyDescent="0.2">
      <c r="B39664" s="7" t="s">
        <v>39770</v>
      </c>
      <c r="F39664" s="7">
        <v>227</v>
      </c>
    </row>
    <row r="39665" spans="2:6" x14ac:dyDescent="0.2">
      <c r="B39665" s="7" t="s">
        <v>39771</v>
      </c>
      <c r="F39665" s="7">
        <v>269</v>
      </c>
    </row>
    <row r="39666" spans="2:6" x14ac:dyDescent="0.2">
      <c r="B39666" s="7" t="s">
        <v>39772</v>
      </c>
      <c r="F39666" s="7">
        <v>274</v>
      </c>
    </row>
    <row r="39667" spans="2:6" x14ac:dyDescent="0.2">
      <c r="B39667" s="7" t="s">
        <v>39773</v>
      </c>
      <c r="F39667" s="7">
        <v>345</v>
      </c>
    </row>
    <row r="39668" spans="2:6" x14ac:dyDescent="0.2">
      <c r="B39668" s="7" t="s">
        <v>39774</v>
      </c>
      <c r="F39668" s="7">
        <v>324</v>
      </c>
    </row>
    <row r="39669" spans="2:6" x14ac:dyDescent="0.2">
      <c r="B39669" s="7" t="s">
        <v>39775</v>
      </c>
      <c r="F39669" s="7">
        <v>350</v>
      </c>
    </row>
    <row r="39670" spans="2:6" x14ac:dyDescent="0.2">
      <c r="B39670" s="7" t="s">
        <v>39776</v>
      </c>
      <c r="F39670" s="7">
        <v>207</v>
      </c>
    </row>
    <row r="39671" spans="2:6" x14ac:dyDescent="0.2">
      <c r="B39671" s="7" t="s">
        <v>39777</v>
      </c>
      <c r="F39671" s="7">
        <v>296</v>
      </c>
    </row>
    <row r="39672" spans="2:6" x14ac:dyDescent="0.2">
      <c r="B39672" s="7" t="s">
        <v>39778</v>
      </c>
      <c r="F39672" s="7">
        <v>293</v>
      </c>
    </row>
    <row r="39673" spans="2:6" x14ac:dyDescent="0.2">
      <c r="B39673" s="7" t="s">
        <v>39779</v>
      </c>
      <c r="F39673" s="7">
        <v>257</v>
      </c>
    </row>
    <row r="39674" spans="2:6" x14ac:dyDescent="0.2">
      <c r="B39674" s="7" t="s">
        <v>39780</v>
      </c>
      <c r="F39674" s="7">
        <v>435</v>
      </c>
    </row>
    <row r="39675" spans="2:6" x14ac:dyDescent="0.2">
      <c r="B39675" s="7" t="s">
        <v>39781</v>
      </c>
      <c r="F39675" s="7">
        <v>309</v>
      </c>
    </row>
    <row r="39676" spans="2:6" x14ac:dyDescent="0.2">
      <c r="B39676" s="7" t="s">
        <v>39782</v>
      </c>
      <c r="F39676" s="7">
        <v>211</v>
      </c>
    </row>
    <row r="39677" spans="2:6" x14ac:dyDescent="0.2">
      <c r="B39677" s="7" t="s">
        <v>39783</v>
      </c>
      <c r="F39677" s="7">
        <v>293</v>
      </c>
    </row>
    <row r="39678" spans="2:6" x14ac:dyDescent="0.2">
      <c r="B39678" s="7" t="s">
        <v>39784</v>
      </c>
      <c r="F39678" s="7">
        <v>366</v>
      </c>
    </row>
    <row r="39679" spans="2:6" x14ac:dyDescent="0.2">
      <c r="B39679" s="7" t="s">
        <v>39785</v>
      </c>
      <c r="F39679" s="7">
        <v>324</v>
      </c>
    </row>
    <row r="39680" spans="2:6" x14ac:dyDescent="0.2">
      <c r="B39680" s="7" t="s">
        <v>39786</v>
      </c>
      <c r="F39680" s="7">
        <v>190</v>
      </c>
    </row>
    <row r="39681" spans="2:6" x14ac:dyDescent="0.2">
      <c r="B39681" s="7" t="s">
        <v>39787</v>
      </c>
      <c r="F39681" s="7">
        <v>325</v>
      </c>
    </row>
    <row r="39682" spans="2:6" x14ac:dyDescent="0.2">
      <c r="B39682" s="7" t="s">
        <v>39788</v>
      </c>
      <c r="F39682" s="7">
        <v>275</v>
      </c>
    </row>
    <row r="39683" spans="2:6" x14ac:dyDescent="0.2">
      <c r="B39683" s="7" t="s">
        <v>39789</v>
      </c>
      <c r="F39683" s="7">
        <v>263</v>
      </c>
    </row>
    <row r="39684" spans="2:6" x14ac:dyDescent="0.2">
      <c r="B39684" s="7" t="s">
        <v>39790</v>
      </c>
      <c r="F39684" s="7">
        <v>252</v>
      </c>
    </row>
    <row r="39685" spans="2:6" x14ac:dyDescent="0.2">
      <c r="B39685" s="7" t="s">
        <v>39791</v>
      </c>
      <c r="F39685" s="7">
        <v>351</v>
      </c>
    </row>
    <row r="39686" spans="2:6" x14ac:dyDescent="0.2">
      <c r="B39686" s="7" t="s">
        <v>39792</v>
      </c>
      <c r="F39686" s="7">
        <v>236</v>
      </c>
    </row>
    <row r="39687" spans="2:6" x14ac:dyDescent="0.2">
      <c r="B39687" s="7" t="s">
        <v>39793</v>
      </c>
      <c r="F39687" s="7">
        <v>358</v>
      </c>
    </row>
    <row r="39688" spans="2:6" x14ac:dyDescent="0.2">
      <c r="B39688" s="7" t="s">
        <v>39794</v>
      </c>
      <c r="F39688" s="7">
        <v>291</v>
      </c>
    </row>
    <row r="39689" spans="2:6" x14ac:dyDescent="0.2">
      <c r="B39689" s="7" t="s">
        <v>39795</v>
      </c>
      <c r="F39689" s="7">
        <v>205</v>
      </c>
    </row>
    <row r="39690" spans="2:6" x14ac:dyDescent="0.2">
      <c r="B39690" s="7" t="s">
        <v>39796</v>
      </c>
      <c r="F39690" s="7">
        <v>313</v>
      </c>
    </row>
    <row r="39691" spans="2:6" x14ac:dyDescent="0.2">
      <c r="B39691" s="7" t="s">
        <v>39797</v>
      </c>
      <c r="F39691" s="7">
        <v>305</v>
      </c>
    </row>
    <row r="39692" spans="2:6" x14ac:dyDescent="0.2">
      <c r="B39692" s="7" t="s">
        <v>39798</v>
      </c>
      <c r="F39692" s="7">
        <v>387</v>
      </c>
    </row>
    <row r="39693" spans="2:6" x14ac:dyDescent="0.2">
      <c r="B39693" s="7" t="s">
        <v>39799</v>
      </c>
      <c r="F39693" s="7">
        <v>253</v>
      </c>
    </row>
    <row r="39694" spans="2:6" x14ac:dyDescent="0.2">
      <c r="B39694" s="7" t="s">
        <v>39800</v>
      </c>
      <c r="F39694" s="7">
        <v>323</v>
      </c>
    </row>
    <row r="39695" spans="2:6" x14ac:dyDescent="0.2">
      <c r="B39695" s="7" t="s">
        <v>39801</v>
      </c>
      <c r="F39695" s="7">
        <v>265</v>
      </c>
    </row>
    <row r="39696" spans="2:6" x14ac:dyDescent="0.2">
      <c r="B39696" s="7" t="s">
        <v>39802</v>
      </c>
      <c r="F39696" s="7">
        <v>276</v>
      </c>
    </row>
    <row r="39697" spans="2:6" x14ac:dyDescent="0.2">
      <c r="B39697" s="7" t="s">
        <v>39803</v>
      </c>
      <c r="F39697" s="7">
        <v>157</v>
      </c>
    </row>
    <row r="39698" spans="2:6" x14ac:dyDescent="0.2">
      <c r="B39698" s="7" t="s">
        <v>39804</v>
      </c>
      <c r="F39698" s="7">
        <v>260</v>
      </c>
    </row>
    <row r="39699" spans="2:6" x14ac:dyDescent="0.2">
      <c r="B39699" s="7" t="s">
        <v>39805</v>
      </c>
      <c r="F39699" s="7">
        <v>290</v>
      </c>
    </row>
    <row r="39700" spans="2:6" x14ac:dyDescent="0.2">
      <c r="B39700" s="7" t="s">
        <v>39806</v>
      </c>
      <c r="F39700" s="7">
        <v>351</v>
      </c>
    </row>
    <row r="39701" spans="2:6" x14ac:dyDescent="0.2">
      <c r="B39701" s="7" t="s">
        <v>39807</v>
      </c>
      <c r="F39701" s="7">
        <v>322</v>
      </c>
    </row>
    <row r="39702" spans="2:6" x14ac:dyDescent="0.2">
      <c r="B39702" s="7" t="s">
        <v>39808</v>
      </c>
      <c r="F39702" s="7">
        <v>337</v>
      </c>
    </row>
    <row r="39703" spans="2:6" x14ac:dyDescent="0.2">
      <c r="B39703" s="7" t="s">
        <v>39809</v>
      </c>
      <c r="F39703" s="7">
        <v>289</v>
      </c>
    </row>
    <row r="39704" spans="2:6" x14ac:dyDescent="0.2">
      <c r="B39704" s="7" t="s">
        <v>39810</v>
      </c>
      <c r="F39704" s="7">
        <v>438</v>
      </c>
    </row>
    <row r="39705" spans="2:6" x14ac:dyDescent="0.2">
      <c r="B39705" s="7" t="s">
        <v>39811</v>
      </c>
      <c r="F39705" s="7">
        <v>458</v>
      </c>
    </row>
    <row r="39706" spans="2:6" x14ac:dyDescent="0.2">
      <c r="B39706" s="7" t="s">
        <v>39812</v>
      </c>
      <c r="F39706" s="7">
        <v>344</v>
      </c>
    </row>
    <row r="39707" spans="2:6" x14ac:dyDescent="0.2">
      <c r="B39707" s="7" t="s">
        <v>39813</v>
      </c>
      <c r="F39707" s="7">
        <v>462</v>
      </c>
    </row>
    <row r="39708" spans="2:6" x14ac:dyDescent="0.2">
      <c r="B39708" s="7" t="s">
        <v>39814</v>
      </c>
      <c r="F39708" s="7">
        <v>454</v>
      </c>
    </row>
    <row r="39709" spans="2:6" x14ac:dyDescent="0.2">
      <c r="B39709" s="7" t="s">
        <v>39815</v>
      </c>
      <c r="F39709" s="7">
        <v>228</v>
      </c>
    </row>
    <row r="39710" spans="2:6" x14ac:dyDescent="0.2">
      <c r="B39710" s="7" t="s">
        <v>39816</v>
      </c>
      <c r="F39710" s="7">
        <v>485</v>
      </c>
    </row>
    <row r="39711" spans="2:6" x14ac:dyDescent="0.2">
      <c r="B39711" s="7" t="s">
        <v>39817</v>
      </c>
      <c r="F39711" s="7">
        <v>339</v>
      </c>
    </row>
    <row r="39712" spans="2:6" x14ac:dyDescent="0.2">
      <c r="B39712" s="7" t="s">
        <v>39818</v>
      </c>
      <c r="F39712" s="7">
        <v>253</v>
      </c>
    </row>
    <row r="39713" spans="2:6" x14ac:dyDescent="0.2">
      <c r="B39713" s="7" t="s">
        <v>39819</v>
      </c>
      <c r="F39713" s="7">
        <v>257</v>
      </c>
    </row>
    <row r="39714" spans="2:6" x14ac:dyDescent="0.2">
      <c r="B39714" s="7" t="s">
        <v>39820</v>
      </c>
      <c r="F39714" s="7">
        <v>0</v>
      </c>
    </row>
    <row r="39715" spans="2:6" x14ac:dyDescent="0.2">
      <c r="B39715" s="7" t="s">
        <v>39821</v>
      </c>
      <c r="F39715" s="7">
        <v>532</v>
      </c>
    </row>
    <row r="39716" spans="2:6" x14ac:dyDescent="0.2">
      <c r="B39716" s="7" t="s">
        <v>39822</v>
      </c>
      <c r="F39716" s="7">
        <v>449</v>
      </c>
    </row>
    <row r="39717" spans="2:6" x14ac:dyDescent="0.2">
      <c r="B39717" s="7" t="s">
        <v>39823</v>
      </c>
      <c r="F39717" s="7">
        <v>350</v>
      </c>
    </row>
    <row r="39718" spans="2:6" x14ac:dyDescent="0.2">
      <c r="B39718" s="7" t="s">
        <v>39824</v>
      </c>
      <c r="F39718" s="7">
        <v>529</v>
      </c>
    </row>
    <row r="39719" spans="2:6" x14ac:dyDescent="0.2">
      <c r="B39719" s="7" t="s">
        <v>39825</v>
      </c>
      <c r="F39719" s="7">
        <v>344</v>
      </c>
    </row>
    <row r="39720" spans="2:6" x14ac:dyDescent="0.2">
      <c r="B39720" s="7" t="s">
        <v>39826</v>
      </c>
      <c r="F39720" s="7">
        <v>191</v>
      </c>
    </row>
    <row r="39721" spans="2:6" x14ac:dyDescent="0.2">
      <c r="B39721" s="7" t="s">
        <v>39827</v>
      </c>
      <c r="F39721" s="7">
        <v>426</v>
      </c>
    </row>
    <row r="39722" spans="2:6" x14ac:dyDescent="0.2">
      <c r="B39722" s="7" t="s">
        <v>39828</v>
      </c>
      <c r="F39722" s="7">
        <v>354</v>
      </c>
    </row>
    <row r="39723" spans="2:6" x14ac:dyDescent="0.2">
      <c r="B39723" s="7" t="s">
        <v>39829</v>
      </c>
      <c r="F39723" s="7">
        <v>394</v>
      </c>
    </row>
    <row r="39724" spans="2:6" x14ac:dyDescent="0.2">
      <c r="B39724" s="7" t="s">
        <v>39830</v>
      </c>
      <c r="F39724" s="7">
        <v>488</v>
      </c>
    </row>
    <row r="39725" spans="2:6" x14ac:dyDescent="0.2">
      <c r="B39725" s="7" t="s">
        <v>39831</v>
      </c>
      <c r="F39725" s="7">
        <v>327</v>
      </c>
    </row>
    <row r="39726" spans="2:6" x14ac:dyDescent="0.2">
      <c r="B39726" s="7" t="s">
        <v>39832</v>
      </c>
      <c r="F39726" s="7">
        <v>290</v>
      </c>
    </row>
    <row r="39727" spans="2:6" x14ac:dyDescent="0.2">
      <c r="B39727" s="7" t="s">
        <v>39833</v>
      </c>
      <c r="F39727" s="7">
        <v>322</v>
      </c>
    </row>
    <row r="39728" spans="2:6" x14ac:dyDescent="0.2">
      <c r="B39728" s="7" t="s">
        <v>39834</v>
      </c>
      <c r="F39728" s="7">
        <v>194</v>
      </c>
    </row>
    <row r="39729" spans="2:6" x14ac:dyDescent="0.2">
      <c r="B39729" s="7" t="s">
        <v>39835</v>
      </c>
      <c r="F39729" s="7">
        <v>335</v>
      </c>
    </row>
    <row r="39730" spans="2:6" x14ac:dyDescent="0.2">
      <c r="B39730" s="7" t="s">
        <v>39836</v>
      </c>
      <c r="F39730" s="7">
        <v>339</v>
      </c>
    </row>
    <row r="39731" spans="2:6" x14ac:dyDescent="0.2">
      <c r="B39731" s="7" t="s">
        <v>39837</v>
      </c>
      <c r="F39731" s="7">
        <v>340</v>
      </c>
    </row>
    <row r="39732" spans="2:6" x14ac:dyDescent="0.2">
      <c r="B39732" s="7" t="s">
        <v>39838</v>
      </c>
      <c r="F39732" s="7">
        <v>375</v>
      </c>
    </row>
    <row r="39733" spans="2:6" x14ac:dyDescent="0.2">
      <c r="B39733" s="7" t="s">
        <v>39839</v>
      </c>
      <c r="F39733" s="7">
        <v>349</v>
      </c>
    </row>
    <row r="39734" spans="2:6" x14ac:dyDescent="0.2">
      <c r="B39734" s="7" t="s">
        <v>39840</v>
      </c>
      <c r="F39734" s="7">
        <v>422</v>
      </c>
    </row>
    <row r="39735" spans="2:6" x14ac:dyDescent="0.2">
      <c r="B39735" s="7" t="s">
        <v>39841</v>
      </c>
      <c r="F39735" s="7">
        <v>412</v>
      </c>
    </row>
    <row r="39736" spans="2:6" x14ac:dyDescent="0.2">
      <c r="B39736" s="7" t="s">
        <v>39842</v>
      </c>
      <c r="F39736" s="7">
        <v>337</v>
      </c>
    </row>
    <row r="39737" spans="2:6" x14ac:dyDescent="0.2">
      <c r="B39737" s="7" t="s">
        <v>39843</v>
      </c>
      <c r="F39737" s="7">
        <v>381</v>
      </c>
    </row>
    <row r="39738" spans="2:6" x14ac:dyDescent="0.2">
      <c r="B39738" s="7" t="s">
        <v>39844</v>
      </c>
      <c r="F39738" s="7">
        <v>363</v>
      </c>
    </row>
    <row r="39739" spans="2:6" x14ac:dyDescent="0.2">
      <c r="B39739" s="7" t="s">
        <v>39845</v>
      </c>
      <c r="F39739" s="7">
        <v>167</v>
      </c>
    </row>
    <row r="39740" spans="2:6" x14ac:dyDescent="0.2">
      <c r="B39740" s="7" t="s">
        <v>39846</v>
      </c>
      <c r="F39740" s="7">
        <v>406</v>
      </c>
    </row>
    <row r="39741" spans="2:6" x14ac:dyDescent="0.2">
      <c r="B39741" s="7" t="s">
        <v>39847</v>
      </c>
      <c r="F39741" s="7">
        <v>198</v>
      </c>
    </row>
    <row r="39742" spans="2:6" x14ac:dyDescent="0.2">
      <c r="B39742" s="7" t="s">
        <v>39848</v>
      </c>
      <c r="F39742" s="7">
        <v>426</v>
      </c>
    </row>
    <row r="39743" spans="2:6" x14ac:dyDescent="0.2">
      <c r="B39743" s="7" t="s">
        <v>39849</v>
      </c>
      <c r="F39743" s="7">
        <v>355</v>
      </c>
    </row>
    <row r="39744" spans="2:6" x14ac:dyDescent="0.2">
      <c r="B39744" s="7" t="s">
        <v>39850</v>
      </c>
      <c r="F39744" s="7">
        <v>434</v>
      </c>
    </row>
    <row r="39745" spans="2:6" x14ac:dyDescent="0.2">
      <c r="B39745" s="7" t="s">
        <v>39851</v>
      </c>
      <c r="F39745" s="7">
        <v>358</v>
      </c>
    </row>
    <row r="39746" spans="2:6" x14ac:dyDescent="0.2">
      <c r="B39746" s="7" t="s">
        <v>39852</v>
      </c>
      <c r="F39746" s="7">
        <v>333</v>
      </c>
    </row>
    <row r="39747" spans="2:6" x14ac:dyDescent="0.2">
      <c r="B39747" s="7" t="s">
        <v>39853</v>
      </c>
      <c r="F39747" s="7">
        <v>425</v>
      </c>
    </row>
    <row r="39748" spans="2:6" x14ac:dyDescent="0.2">
      <c r="B39748" s="7" t="s">
        <v>39854</v>
      </c>
      <c r="F39748" s="7">
        <v>370</v>
      </c>
    </row>
    <row r="39749" spans="2:6" x14ac:dyDescent="0.2">
      <c r="B39749" s="7" t="s">
        <v>39855</v>
      </c>
      <c r="F39749" s="7">
        <v>360</v>
      </c>
    </row>
    <row r="39750" spans="2:6" x14ac:dyDescent="0.2">
      <c r="B39750" s="7" t="s">
        <v>39856</v>
      </c>
      <c r="F39750" s="7">
        <v>491</v>
      </c>
    </row>
    <row r="39751" spans="2:6" x14ac:dyDescent="0.2">
      <c r="B39751" s="7" t="s">
        <v>39857</v>
      </c>
      <c r="F39751" s="7">
        <v>503</v>
      </c>
    </row>
    <row r="39752" spans="2:6" x14ac:dyDescent="0.2">
      <c r="B39752" s="7" t="s">
        <v>39858</v>
      </c>
      <c r="F39752" s="7">
        <v>476</v>
      </c>
    </row>
    <row r="39753" spans="2:6" x14ac:dyDescent="0.2">
      <c r="B39753" s="7" t="s">
        <v>39859</v>
      </c>
      <c r="F39753" s="7">
        <v>435</v>
      </c>
    </row>
    <row r="39754" spans="2:6" x14ac:dyDescent="0.2">
      <c r="B39754" s="7" t="s">
        <v>39860</v>
      </c>
      <c r="F39754" s="7">
        <v>357</v>
      </c>
    </row>
    <row r="39755" spans="2:6" x14ac:dyDescent="0.2">
      <c r="B39755" s="7" t="s">
        <v>39861</v>
      </c>
      <c r="F39755" s="7">
        <v>501</v>
      </c>
    </row>
    <row r="39756" spans="2:6" x14ac:dyDescent="0.2">
      <c r="B39756" s="7" t="s">
        <v>39862</v>
      </c>
      <c r="F39756" s="7">
        <v>417</v>
      </c>
    </row>
    <row r="39757" spans="2:6" x14ac:dyDescent="0.2">
      <c r="B39757" s="7" t="s">
        <v>39863</v>
      </c>
      <c r="F39757" s="7">
        <v>544</v>
      </c>
    </row>
    <row r="39758" spans="2:6" x14ac:dyDescent="0.2">
      <c r="B39758" s="7" t="s">
        <v>39864</v>
      </c>
      <c r="F39758" s="7">
        <v>408</v>
      </c>
    </row>
    <row r="39759" spans="2:6" x14ac:dyDescent="0.2">
      <c r="B39759" s="7" t="s">
        <v>39865</v>
      </c>
      <c r="F39759" s="7">
        <v>350</v>
      </c>
    </row>
    <row r="39760" spans="2:6" x14ac:dyDescent="0.2">
      <c r="B39760" s="7" t="s">
        <v>39866</v>
      </c>
      <c r="F39760" s="7">
        <v>471</v>
      </c>
    </row>
    <row r="39761" spans="2:6" x14ac:dyDescent="0.2">
      <c r="B39761" s="7" t="s">
        <v>39867</v>
      </c>
      <c r="F39761" s="7">
        <v>438</v>
      </c>
    </row>
    <row r="39762" spans="2:6" x14ac:dyDescent="0.2">
      <c r="B39762" s="7" t="s">
        <v>39868</v>
      </c>
      <c r="F39762" s="7">
        <v>410</v>
      </c>
    </row>
    <row r="39763" spans="2:6" x14ac:dyDescent="0.2">
      <c r="B39763" s="7" t="s">
        <v>39869</v>
      </c>
      <c r="F39763" s="7">
        <v>400</v>
      </c>
    </row>
    <row r="39764" spans="2:6" x14ac:dyDescent="0.2">
      <c r="B39764" s="7" t="s">
        <v>39870</v>
      </c>
      <c r="F39764" s="7">
        <v>329</v>
      </c>
    </row>
    <row r="39765" spans="2:6" x14ac:dyDescent="0.2">
      <c r="B39765" s="7" t="s">
        <v>39871</v>
      </c>
      <c r="F39765" s="7">
        <v>400</v>
      </c>
    </row>
    <row r="39766" spans="2:6" x14ac:dyDescent="0.2">
      <c r="B39766" s="7" t="s">
        <v>39872</v>
      </c>
      <c r="F39766" s="7">
        <v>436</v>
      </c>
    </row>
    <row r="39767" spans="2:6" x14ac:dyDescent="0.2">
      <c r="B39767" s="7" t="s">
        <v>39873</v>
      </c>
      <c r="F39767" s="7">
        <v>363</v>
      </c>
    </row>
    <row r="39768" spans="2:6" x14ac:dyDescent="0.2">
      <c r="B39768" s="7" t="s">
        <v>39874</v>
      </c>
      <c r="F39768" s="7">
        <v>361</v>
      </c>
    </row>
    <row r="39769" spans="2:6" x14ac:dyDescent="0.2">
      <c r="B39769" s="7" t="s">
        <v>39875</v>
      </c>
      <c r="F39769" s="7">
        <v>389</v>
      </c>
    </row>
    <row r="39770" spans="2:6" x14ac:dyDescent="0.2">
      <c r="B39770" s="7" t="s">
        <v>39876</v>
      </c>
      <c r="F39770" s="7">
        <v>391</v>
      </c>
    </row>
    <row r="39771" spans="2:6" x14ac:dyDescent="0.2">
      <c r="B39771" s="7" t="s">
        <v>39877</v>
      </c>
      <c r="F39771" s="7">
        <v>405</v>
      </c>
    </row>
    <row r="39772" spans="2:6" x14ac:dyDescent="0.2">
      <c r="B39772" s="7" t="s">
        <v>39878</v>
      </c>
      <c r="F39772" s="7">
        <v>360</v>
      </c>
    </row>
    <row r="39773" spans="2:6" x14ac:dyDescent="0.2">
      <c r="B39773" s="7" t="s">
        <v>39879</v>
      </c>
      <c r="F39773" s="7">
        <v>453</v>
      </c>
    </row>
    <row r="39774" spans="2:6" x14ac:dyDescent="0.2">
      <c r="B39774" s="7" t="s">
        <v>39880</v>
      </c>
      <c r="F39774" s="7">
        <v>427</v>
      </c>
    </row>
    <row r="39775" spans="2:6" x14ac:dyDescent="0.2">
      <c r="B39775" s="7" t="s">
        <v>39881</v>
      </c>
      <c r="F39775" s="7">
        <v>407</v>
      </c>
    </row>
    <row r="39776" spans="2:6" x14ac:dyDescent="0.2">
      <c r="B39776" s="7" t="s">
        <v>39882</v>
      </c>
      <c r="F39776" s="7">
        <v>384</v>
      </c>
    </row>
    <row r="39777" spans="2:6" x14ac:dyDescent="0.2">
      <c r="B39777" s="7" t="s">
        <v>39883</v>
      </c>
      <c r="F39777" s="7">
        <v>417</v>
      </c>
    </row>
    <row r="39778" spans="2:6" x14ac:dyDescent="0.2">
      <c r="B39778" s="7" t="s">
        <v>39884</v>
      </c>
      <c r="F39778" s="7">
        <v>478</v>
      </c>
    </row>
    <row r="39779" spans="2:6" x14ac:dyDescent="0.2">
      <c r="B39779" s="7" t="s">
        <v>39885</v>
      </c>
      <c r="F39779" s="7">
        <v>468</v>
      </c>
    </row>
    <row r="39780" spans="2:6" x14ac:dyDescent="0.2">
      <c r="B39780" s="7" t="s">
        <v>39886</v>
      </c>
      <c r="F39780" s="7">
        <v>315</v>
      </c>
    </row>
    <row r="39781" spans="2:6" x14ac:dyDescent="0.2">
      <c r="B39781" s="7" t="s">
        <v>39887</v>
      </c>
      <c r="F39781" s="7">
        <v>430</v>
      </c>
    </row>
    <row r="39782" spans="2:6" x14ac:dyDescent="0.2">
      <c r="B39782" s="7" t="s">
        <v>39888</v>
      </c>
      <c r="F39782" s="7">
        <v>353</v>
      </c>
    </row>
    <row r="39783" spans="2:6" x14ac:dyDescent="0.2">
      <c r="B39783" s="7" t="s">
        <v>39889</v>
      </c>
      <c r="F39783" s="7">
        <v>397</v>
      </c>
    </row>
    <row r="39784" spans="2:6" x14ac:dyDescent="0.2">
      <c r="B39784" s="7" t="s">
        <v>39890</v>
      </c>
      <c r="F39784" s="7">
        <v>411</v>
      </c>
    </row>
    <row r="39785" spans="2:6" x14ac:dyDescent="0.2">
      <c r="B39785" s="7" t="s">
        <v>39891</v>
      </c>
      <c r="F39785" s="7">
        <v>426</v>
      </c>
    </row>
    <row r="39786" spans="2:6" x14ac:dyDescent="0.2">
      <c r="B39786" s="7" t="s">
        <v>39892</v>
      </c>
      <c r="F39786" s="7">
        <v>255</v>
      </c>
    </row>
    <row r="39787" spans="2:6" x14ac:dyDescent="0.2">
      <c r="B39787" s="7" t="s">
        <v>39893</v>
      </c>
      <c r="F39787" s="7">
        <v>440</v>
      </c>
    </row>
    <row r="39788" spans="2:6" x14ac:dyDescent="0.2">
      <c r="B39788" s="7" t="s">
        <v>39894</v>
      </c>
      <c r="F39788" s="7">
        <v>359</v>
      </c>
    </row>
    <row r="39789" spans="2:6" x14ac:dyDescent="0.2">
      <c r="B39789" s="7" t="s">
        <v>39895</v>
      </c>
      <c r="F39789" s="7">
        <v>379</v>
      </c>
    </row>
    <row r="39790" spans="2:6" x14ac:dyDescent="0.2">
      <c r="B39790" s="7" t="s">
        <v>39896</v>
      </c>
      <c r="F39790" s="7">
        <v>434</v>
      </c>
    </row>
    <row r="39791" spans="2:6" x14ac:dyDescent="0.2">
      <c r="B39791" s="7" t="s">
        <v>39897</v>
      </c>
      <c r="F39791" s="7">
        <v>432</v>
      </c>
    </row>
    <row r="39792" spans="2:6" x14ac:dyDescent="0.2">
      <c r="B39792" s="7" t="s">
        <v>39898</v>
      </c>
      <c r="F39792" s="7">
        <v>421</v>
      </c>
    </row>
    <row r="39793" spans="2:6" x14ac:dyDescent="0.2">
      <c r="B39793" s="7" t="s">
        <v>39899</v>
      </c>
      <c r="F39793" s="7">
        <v>317</v>
      </c>
    </row>
    <row r="39794" spans="2:6" x14ac:dyDescent="0.2">
      <c r="B39794" s="7" t="s">
        <v>39900</v>
      </c>
      <c r="F39794" s="7">
        <v>481</v>
      </c>
    </row>
    <row r="39795" spans="2:6" x14ac:dyDescent="0.2">
      <c r="B39795" s="7" t="s">
        <v>39901</v>
      </c>
      <c r="F39795" s="7">
        <v>400</v>
      </c>
    </row>
    <row r="39796" spans="2:6" x14ac:dyDescent="0.2">
      <c r="B39796" s="7" t="s">
        <v>39902</v>
      </c>
      <c r="F39796" s="7">
        <v>371</v>
      </c>
    </row>
    <row r="39797" spans="2:6" x14ac:dyDescent="0.2">
      <c r="B39797" s="7" t="s">
        <v>39903</v>
      </c>
      <c r="F39797" s="7">
        <v>209</v>
      </c>
    </row>
    <row r="39798" spans="2:6" x14ac:dyDescent="0.2">
      <c r="B39798" s="7" t="s">
        <v>39904</v>
      </c>
      <c r="F39798" s="7">
        <v>339</v>
      </c>
    </row>
    <row r="39799" spans="2:6" x14ac:dyDescent="0.2">
      <c r="B39799" s="7" t="s">
        <v>39905</v>
      </c>
      <c r="F39799" s="7">
        <v>312</v>
      </c>
    </row>
    <row r="39800" spans="2:6" x14ac:dyDescent="0.2">
      <c r="B39800" s="7" t="s">
        <v>39906</v>
      </c>
      <c r="F39800" s="7">
        <v>488</v>
      </c>
    </row>
    <row r="39801" spans="2:6" x14ac:dyDescent="0.2">
      <c r="B39801" s="7" t="s">
        <v>39907</v>
      </c>
      <c r="F39801" s="7">
        <v>429</v>
      </c>
    </row>
    <row r="39802" spans="2:6" x14ac:dyDescent="0.2">
      <c r="B39802" s="7" t="s">
        <v>39908</v>
      </c>
      <c r="F39802" s="7">
        <v>441</v>
      </c>
    </row>
    <row r="39803" spans="2:6" x14ac:dyDescent="0.2">
      <c r="B39803" s="7" t="s">
        <v>39909</v>
      </c>
      <c r="F39803" s="7">
        <v>341</v>
      </c>
    </row>
    <row r="39804" spans="2:6" x14ac:dyDescent="0.2">
      <c r="B39804" s="7" t="s">
        <v>39910</v>
      </c>
      <c r="F39804" s="7">
        <v>339</v>
      </c>
    </row>
    <row r="39805" spans="2:6" x14ac:dyDescent="0.2">
      <c r="B39805" s="7" t="s">
        <v>39911</v>
      </c>
      <c r="F39805" s="7">
        <v>298</v>
      </c>
    </row>
    <row r="39806" spans="2:6" x14ac:dyDescent="0.2">
      <c r="B39806" s="7" t="s">
        <v>39912</v>
      </c>
      <c r="F39806" s="7">
        <v>359</v>
      </c>
    </row>
    <row r="39807" spans="2:6" x14ac:dyDescent="0.2">
      <c r="B39807" s="7" t="s">
        <v>39913</v>
      </c>
      <c r="F39807" s="7">
        <v>314</v>
      </c>
    </row>
    <row r="39808" spans="2:6" x14ac:dyDescent="0.2">
      <c r="B39808" s="7" t="s">
        <v>39914</v>
      </c>
      <c r="F39808" s="7">
        <v>376</v>
      </c>
    </row>
    <row r="39809" spans="2:6" x14ac:dyDescent="0.2">
      <c r="B39809" s="7" t="s">
        <v>39915</v>
      </c>
      <c r="F39809" s="7">
        <v>190</v>
      </c>
    </row>
    <row r="39810" spans="2:6" x14ac:dyDescent="0.2">
      <c r="B39810" s="7" t="s">
        <v>39916</v>
      </c>
      <c r="F39810" s="7">
        <v>227</v>
      </c>
    </row>
    <row r="39811" spans="2:6" x14ac:dyDescent="0.2">
      <c r="B39811" s="7" t="s">
        <v>39917</v>
      </c>
      <c r="F39811" s="7">
        <v>296</v>
      </c>
    </row>
    <row r="39812" spans="2:6" x14ac:dyDescent="0.2">
      <c r="B39812" s="7" t="s">
        <v>39918</v>
      </c>
      <c r="F39812" s="7">
        <v>214</v>
      </c>
    </row>
    <row r="39813" spans="2:6" x14ac:dyDescent="0.2">
      <c r="B39813" s="7" t="s">
        <v>39919</v>
      </c>
      <c r="F39813" s="7">
        <v>200</v>
      </c>
    </row>
    <row r="39814" spans="2:6" x14ac:dyDescent="0.2">
      <c r="B39814" s="7" t="s">
        <v>39920</v>
      </c>
      <c r="F39814" s="7">
        <v>0</v>
      </c>
    </row>
    <row r="39815" spans="2:6" x14ac:dyDescent="0.2">
      <c r="B39815" s="7" t="s">
        <v>39921</v>
      </c>
      <c r="F39815" s="7">
        <v>340</v>
      </c>
    </row>
    <row r="39816" spans="2:6" x14ac:dyDescent="0.2">
      <c r="B39816" s="7" t="s">
        <v>39922</v>
      </c>
      <c r="F39816" s="7">
        <v>316</v>
      </c>
    </row>
    <row r="39817" spans="2:6" x14ac:dyDescent="0.2">
      <c r="B39817" s="7" t="s">
        <v>39923</v>
      </c>
      <c r="F39817" s="7">
        <v>317</v>
      </c>
    </row>
    <row r="39818" spans="2:6" x14ac:dyDescent="0.2">
      <c r="B39818" s="7" t="s">
        <v>39924</v>
      </c>
      <c r="F39818" s="7">
        <v>372</v>
      </c>
    </row>
    <row r="39819" spans="2:6" x14ac:dyDescent="0.2">
      <c r="B39819" s="7" t="s">
        <v>39925</v>
      </c>
      <c r="F39819" s="7">
        <v>195</v>
      </c>
    </row>
    <row r="39820" spans="2:6" x14ac:dyDescent="0.2">
      <c r="B39820" s="7" t="s">
        <v>39926</v>
      </c>
      <c r="F39820" s="7">
        <v>158</v>
      </c>
    </row>
    <row r="39821" spans="2:6" x14ac:dyDescent="0.2">
      <c r="B39821" s="7" t="s">
        <v>39927</v>
      </c>
      <c r="F39821" s="7">
        <v>310</v>
      </c>
    </row>
    <row r="39822" spans="2:6" x14ac:dyDescent="0.2">
      <c r="B39822" s="7" t="s">
        <v>39928</v>
      </c>
      <c r="F39822" s="7">
        <v>292</v>
      </c>
    </row>
    <row r="39823" spans="2:6" x14ac:dyDescent="0.2">
      <c r="B39823" s="7" t="s">
        <v>39929</v>
      </c>
      <c r="F39823" s="7">
        <v>249</v>
      </c>
    </row>
    <row r="39824" spans="2:6" x14ac:dyDescent="0.2">
      <c r="B39824" s="7" t="s">
        <v>39930</v>
      </c>
      <c r="F39824" s="7">
        <v>267</v>
      </c>
    </row>
    <row r="39825" spans="2:6" x14ac:dyDescent="0.2">
      <c r="B39825" s="7" t="s">
        <v>39931</v>
      </c>
      <c r="F39825" s="7">
        <v>296</v>
      </c>
    </row>
    <row r="39826" spans="2:6" x14ac:dyDescent="0.2">
      <c r="B39826" s="7" t="s">
        <v>39932</v>
      </c>
      <c r="F39826" s="7">
        <v>280</v>
      </c>
    </row>
    <row r="39827" spans="2:6" x14ac:dyDescent="0.2">
      <c r="B39827" s="7" t="s">
        <v>39933</v>
      </c>
      <c r="F39827" s="7">
        <v>255</v>
      </c>
    </row>
    <row r="39828" spans="2:6" x14ac:dyDescent="0.2">
      <c r="B39828" s="7" t="s">
        <v>39934</v>
      </c>
      <c r="F39828" s="7">
        <v>189</v>
      </c>
    </row>
    <row r="39829" spans="2:6" x14ac:dyDescent="0.2">
      <c r="B39829" s="7" t="s">
        <v>39935</v>
      </c>
      <c r="F39829" s="7">
        <v>236</v>
      </c>
    </row>
    <row r="39830" spans="2:6" x14ac:dyDescent="0.2">
      <c r="B39830" s="7" t="s">
        <v>39936</v>
      </c>
      <c r="F39830" s="7">
        <v>250</v>
      </c>
    </row>
    <row r="39831" spans="2:6" x14ac:dyDescent="0.2">
      <c r="B39831" s="7" t="s">
        <v>39937</v>
      </c>
      <c r="F39831" s="7">
        <v>320</v>
      </c>
    </row>
    <row r="39832" spans="2:6" x14ac:dyDescent="0.2">
      <c r="B39832" s="7" t="s">
        <v>39938</v>
      </c>
      <c r="F39832" s="7">
        <v>327</v>
      </c>
    </row>
    <row r="39833" spans="2:6" x14ac:dyDescent="0.2">
      <c r="B39833" s="7" t="s">
        <v>39939</v>
      </c>
      <c r="F39833" s="7">
        <v>367</v>
      </c>
    </row>
    <row r="39834" spans="2:6" x14ac:dyDescent="0.2">
      <c r="B39834" s="7" t="s">
        <v>39940</v>
      </c>
      <c r="F39834" s="7">
        <v>329</v>
      </c>
    </row>
    <row r="39835" spans="2:6" x14ac:dyDescent="0.2">
      <c r="B39835" s="7" t="s">
        <v>39941</v>
      </c>
      <c r="F39835" s="7">
        <v>322</v>
      </c>
    </row>
    <row r="39836" spans="2:6" x14ac:dyDescent="0.2">
      <c r="B39836" s="7" t="s">
        <v>39942</v>
      </c>
      <c r="F39836" s="7">
        <v>324</v>
      </c>
    </row>
    <row r="39837" spans="2:6" x14ac:dyDescent="0.2">
      <c r="B39837" s="7" t="s">
        <v>39943</v>
      </c>
      <c r="F39837" s="7">
        <v>355</v>
      </c>
    </row>
    <row r="39838" spans="2:6" x14ac:dyDescent="0.2">
      <c r="B39838" s="7" t="s">
        <v>39944</v>
      </c>
      <c r="F39838" s="7">
        <v>280</v>
      </c>
    </row>
    <row r="39839" spans="2:6" x14ac:dyDescent="0.2">
      <c r="B39839" s="7" t="s">
        <v>39945</v>
      </c>
      <c r="F39839" s="7">
        <v>117</v>
      </c>
    </row>
    <row r="39840" spans="2:6" x14ac:dyDescent="0.2">
      <c r="B39840" s="7" t="s">
        <v>39946</v>
      </c>
      <c r="F39840" s="7">
        <v>304</v>
      </c>
    </row>
    <row r="39841" spans="2:6" x14ac:dyDescent="0.2">
      <c r="B39841" s="7" t="s">
        <v>39947</v>
      </c>
      <c r="F39841" s="7">
        <v>200</v>
      </c>
    </row>
    <row r="39842" spans="2:6" x14ac:dyDescent="0.2">
      <c r="B39842" s="7" t="s">
        <v>39948</v>
      </c>
      <c r="F39842" s="7">
        <v>306</v>
      </c>
    </row>
    <row r="39843" spans="2:6" x14ac:dyDescent="0.2">
      <c r="B39843" s="7" t="s">
        <v>39949</v>
      </c>
      <c r="F39843" s="7">
        <v>260</v>
      </c>
    </row>
    <row r="39844" spans="2:6" x14ac:dyDescent="0.2">
      <c r="B39844" s="7" t="s">
        <v>39950</v>
      </c>
      <c r="F39844" s="7">
        <v>287</v>
      </c>
    </row>
    <row r="39845" spans="2:6" x14ac:dyDescent="0.2">
      <c r="B39845" s="7" t="s">
        <v>39951</v>
      </c>
      <c r="F39845" s="7">
        <v>196</v>
      </c>
    </row>
    <row r="39846" spans="2:6" x14ac:dyDescent="0.2">
      <c r="B39846" s="7" t="s">
        <v>39952</v>
      </c>
      <c r="F39846" s="7">
        <v>303</v>
      </c>
    </row>
    <row r="39847" spans="2:6" x14ac:dyDescent="0.2">
      <c r="B39847" s="7" t="s">
        <v>39953</v>
      </c>
      <c r="F39847" s="7">
        <v>350</v>
      </c>
    </row>
    <row r="39848" spans="2:6" x14ac:dyDescent="0.2">
      <c r="B39848" s="7" t="s">
        <v>39954</v>
      </c>
      <c r="F39848" s="7">
        <v>290</v>
      </c>
    </row>
    <row r="39849" spans="2:6" x14ac:dyDescent="0.2">
      <c r="B39849" s="7" t="s">
        <v>39955</v>
      </c>
      <c r="F39849" s="7">
        <v>382</v>
      </c>
    </row>
    <row r="39850" spans="2:6" x14ac:dyDescent="0.2">
      <c r="B39850" s="7" t="s">
        <v>39956</v>
      </c>
      <c r="F39850" s="7">
        <v>375</v>
      </c>
    </row>
    <row r="39851" spans="2:6" x14ac:dyDescent="0.2">
      <c r="B39851" s="7" t="s">
        <v>39957</v>
      </c>
      <c r="F39851" s="7">
        <v>345</v>
      </c>
    </row>
    <row r="39852" spans="2:6" x14ac:dyDescent="0.2">
      <c r="B39852" s="7" t="s">
        <v>39958</v>
      </c>
      <c r="F39852" s="7">
        <v>284</v>
      </c>
    </row>
    <row r="39853" spans="2:6" x14ac:dyDescent="0.2">
      <c r="B39853" s="7" t="s">
        <v>39959</v>
      </c>
      <c r="F39853" s="7">
        <v>350</v>
      </c>
    </row>
    <row r="39854" spans="2:6" x14ac:dyDescent="0.2">
      <c r="B39854" s="7" t="s">
        <v>39960</v>
      </c>
      <c r="F39854" s="7">
        <v>312</v>
      </c>
    </row>
    <row r="39855" spans="2:6" x14ac:dyDescent="0.2">
      <c r="B39855" s="7" t="s">
        <v>39961</v>
      </c>
      <c r="F39855" s="7">
        <v>342</v>
      </c>
    </row>
    <row r="39856" spans="2:6" x14ac:dyDescent="0.2">
      <c r="B39856" s="7" t="s">
        <v>39962</v>
      </c>
      <c r="F39856" s="7">
        <v>305</v>
      </c>
    </row>
    <row r="39857" spans="2:6" x14ac:dyDescent="0.2">
      <c r="B39857" s="7" t="s">
        <v>39963</v>
      </c>
      <c r="F39857" s="7">
        <v>427</v>
      </c>
    </row>
    <row r="39858" spans="2:6" x14ac:dyDescent="0.2">
      <c r="B39858" s="7" t="s">
        <v>39964</v>
      </c>
      <c r="F39858" s="7">
        <v>295</v>
      </c>
    </row>
    <row r="39859" spans="2:6" x14ac:dyDescent="0.2">
      <c r="B39859" s="7" t="s">
        <v>39965</v>
      </c>
      <c r="F39859" s="7">
        <v>393</v>
      </c>
    </row>
    <row r="39860" spans="2:6" x14ac:dyDescent="0.2">
      <c r="B39860" s="7" t="s">
        <v>39966</v>
      </c>
      <c r="F39860" s="7">
        <v>321</v>
      </c>
    </row>
    <row r="39861" spans="2:6" x14ac:dyDescent="0.2">
      <c r="B39861" s="7" t="s">
        <v>39967</v>
      </c>
      <c r="F39861" s="7">
        <v>309</v>
      </c>
    </row>
    <row r="39862" spans="2:6" x14ac:dyDescent="0.2">
      <c r="B39862" s="7" t="s">
        <v>39968</v>
      </c>
      <c r="F39862" s="7">
        <v>312</v>
      </c>
    </row>
    <row r="39863" spans="2:6" x14ac:dyDescent="0.2">
      <c r="B39863" s="7" t="s">
        <v>39969</v>
      </c>
      <c r="F39863" s="7">
        <v>370</v>
      </c>
    </row>
    <row r="39864" spans="2:6" x14ac:dyDescent="0.2">
      <c r="B39864" s="7" t="s">
        <v>39970</v>
      </c>
      <c r="F39864" s="7">
        <v>282</v>
      </c>
    </row>
    <row r="39865" spans="2:6" x14ac:dyDescent="0.2">
      <c r="B39865" s="7" t="s">
        <v>39971</v>
      </c>
      <c r="F39865" s="7">
        <v>294</v>
      </c>
    </row>
    <row r="39866" spans="2:6" x14ac:dyDescent="0.2">
      <c r="B39866" s="7" t="s">
        <v>39972</v>
      </c>
      <c r="F39866" s="7">
        <v>365</v>
      </c>
    </row>
    <row r="39867" spans="2:6" x14ac:dyDescent="0.2">
      <c r="B39867" s="7" t="s">
        <v>39973</v>
      </c>
      <c r="F39867" s="7">
        <v>307</v>
      </c>
    </row>
    <row r="39868" spans="2:6" x14ac:dyDescent="0.2">
      <c r="B39868" s="7" t="s">
        <v>39974</v>
      </c>
      <c r="F39868" s="7">
        <v>356</v>
      </c>
    </row>
    <row r="39869" spans="2:6" x14ac:dyDescent="0.2">
      <c r="B39869" s="7" t="s">
        <v>39975</v>
      </c>
      <c r="F39869" s="7">
        <v>310</v>
      </c>
    </row>
    <row r="39870" spans="2:6" x14ac:dyDescent="0.2">
      <c r="B39870" s="7" t="s">
        <v>39976</v>
      </c>
      <c r="F39870" s="7">
        <v>235</v>
      </c>
    </row>
    <row r="39871" spans="2:6" x14ac:dyDescent="0.2">
      <c r="B39871" s="7" t="s">
        <v>39977</v>
      </c>
      <c r="F39871" s="7">
        <v>296</v>
      </c>
    </row>
    <row r="39872" spans="2:6" x14ac:dyDescent="0.2">
      <c r="B39872" s="7" t="s">
        <v>39978</v>
      </c>
      <c r="F39872" s="7">
        <v>259</v>
      </c>
    </row>
    <row r="39873" spans="2:6" x14ac:dyDescent="0.2">
      <c r="B39873" s="7" t="s">
        <v>39979</v>
      </c>
      <c r="F39873" s="7">
        <v>409</v>
      </c>
    </row>
    <row r="39874" spans="2:6" x14ac:dyDescent="0.2">
      <c r="B39874" s="7" t="s">
        <v>39980</v>
      </c>
      <c r="F39874" s="7">
        <v>398</v>
      </c>
    </row>
    <row r="39875" spans="2:6" x14ac:dyDescent="0.2">
      <c r="B39875" s="7" t="s">
        <v>39981</v>
      </c>
      <c r="F39875" s="7">
        <v>221</v>
      </c>
    </row>
    <row r="39876" spans="2:6" x14ac:dyDescent="0.2">
      <c r="B39876" s="7" t="s">
        <v>39982</v>
      </c>
      <c r="F39876" s="7">
        <v>308</v>
      </c>
    </row>
    <row r="39877" spans="2:6" x14ac:dyDescent="0.2">
      <c r="B39877" s="7" t="s">
        <v>39983</v>
      </c>
      <c r="F39877" s="7">
        <v>345</v>
      </c>
    </row>
    <row r="39878" spans="2:6" x14ac:dyDescent="0.2">
      <c r="B39878" s="7" t="s">
        <v>39984</v>
      </c>
      <c r="F39878" s="7">
        <v>312</v>
      </c>
    </row>
    <row r="39879" spans="2:6" x14ac:dyDescent="0.2">
      <c r="B39879" s="7" t="s">
        <v>39985</v>
      </c>
      <c r="F39879" s="7">
        <v>349</v>
      </c>
    </row>
    <row r="39880" spans="2:6" x14ac:dyDescent="0.2">
      <c r="B39880" s="7" t="s">
        <v>39986</v>
      </c>
      <c r="F39880" s="7">
        <v>265</v>
      </c>
    </row>
    <row r="39881" spans="2:6" x14ac:dyDescent="0.2">
      <c r="B39881" s="7" t="s">
        <v>39987</v>
      </c>
      <c r="F39881" s="7">
        <v>353</v>
      </c>
    </row>
    <row r="39882" spans="2:6" x14ac:dyDescent="0.2">
      <c r="B39882" s="7" t="s">
        <v>39988</v>
      </c>
      <c r="F39882" s="7">
        <v>271</v>
      </c>
    </row>
    <row r="39883" spans="2:6" x14ac:dyDescent="0.2">
      <c r="B39883" s="7" t="s">
        <v>39989</v>
      </c>
      <c r="F39883" s="7">
        <v>331</v>
      </c>
    </row>
    <row r="39884" spans="2:6" x14ac:dyDescent="0.2">
      <c r="B39884" s="7" t="s">
        <v>39990</v>
      </c>
      <c r="F39884" s="7">
        <v>335</v>
      </c>
    </row>
    <row r="39885" spans="2:6" x14ac:dyDescent="0.2">
      <c r="B39885" s="7" t="s">
        <v>39991</v>
      </c>
      <c r="F39885" s="7">
        <v>387</v>
      </c>
    </row>
    <row r="39886" spans="2:6" x14ac:dyDescent="0.2">
      <c r="B39886" s="7" t="s">
        <v>39992</v>
      </c>
      <c r="F39886" s="7">
        <v>200</v>
      </c>
    </row>
    <row r="39887" spans="2:6" x14ac:dyDescent="0.2">
      <c r="B39887" s="7" t="s">
        <v>39993</v>
      </c>
      <c r="F39887" s="7">
        <v>353</v>
      </c>
    </row>
    <row r="39888" spans="2:6" x14ac:dyDescent="0.2">
      <c r="B39888" s="7" t="s">
        <v>39994</v>
      </c>
      <c r="F39888" s="7">
        <v>293</v>
      </c>
    </row>
    <row r="39889" spans="2:6" x14ac:dyDescent="0.2">
      <c r="B39889" s="7" t="s">
        <v>39995</v>
      </c>
      <c r="F39889" s="7">
        <v>274</v>
      </c>
    </row>
    <row r="39890" spans="2:6" x14ac:dyDescent="0.2">
      <c r="B39890" s="7" t="s">
        <v>39996</v>
      </c>
      <c r="F39890" s="7">
        <v>361</v>
      </c>
    </row>
    <row r="39891" spans="2:6" x14ac:dyDescent="0.2">
      <c r="B39891" s="7" t="s">
        <v>39997</v>
      </c>
      <c r="F39891" s="7">
        <v>268</v>
      </c>
    </row>
    <row r="39892" spans="2:6" x14ac:dyDescent="0.2">
      <c r="B39892" s="7" t="s">
        <v>39998</v>
      </c>
      <c r="F39892" s="7">
        <v>282</v>
      </c>
    </row>
    <row r="39893" spans="2:6" x14ac:dyDescent="0.2">
      <c r="B39893" s="7" t="s">
        <v>39999</v>
      </c>
      <c r="F39893" s="7">
        <v>234</v>
      </c>
    </row>
    <row r="39894" spans="2:6" x14ac:dyDescent="0.2">
      <c r="B39894" s="7" t="s">
        <v>40000</v>
      </c>
      <c r="F39894" s="7">
        <v>362</v>
      </c>
    </row>
    <row r="39895" spans="2:6" x14ac:dyDescent="0.2">
      <c r="B39895" s="7" t="s">
        <v>40001</v>
      </c>
      <c r="F39895" s="7">
        <v>294</v>
      </c>
    </row>
    <row r="39896" spans="2:6" x14ac:dyDescent="0.2">
      <c r="B39896" s="7" t="s">
        <v>40002</v>
      </c>
      <c r="F39896" s="7">
        <v>298</v>
      </c>
    </row>
    <row r="39897" spans="2:6" x14ac:dyDescent="0.2">
      <c r="B39897" s="7" t="s">
        <v>40003</v>
      </c>
      <c r="F39897" s="7">
        <v>180</v>
      </c>
    </row>
    <row r="39898" spans="2:6" x14ac:dyDescent="0.2">
      <c r="B39898" s="7" t="s">
        <v>40004</v>
      </c>
      <c r="F39898" s="7">
        <v>244</v>
      </c>
    </row>
    <row r="39899" spans="2:6" x14ac:dyDescent="0.2">
      <c r="B39899" s="7" t="s">
        <v>40005</v>
      </c>
      <c r="F39899" s="7">
        <v>302</v>
      </c>
    </row>
    <row r="39900" spans="2:6" x14ac:dyDescent="0.2">
      <c r="B39900" s="7" t="s">
        <v>40006</v>
      </c>
      <c r="F39900" s="7">
        <v>317</v>
      </c>
    </row>
    <row r="39901" spans="2:6" x14ac:dyDescent="0.2">
      <c r="B39901" s="7" t="s">
        <v>40007</v>
      </c>
      <c r="F39901" s="7">
        <v>333</v>
      </c>
    </row>
    <row r="39902" spans="2:6" x14ac:dyDescent="0.2">
      <c r="B39902" s="7" t="s">
        <v>40008</v>
      </c>
      <c r="F39902" s="7">
        <v>240</v>
      </c>
    </row>
    <row r="39903" spans="2:6" x14ac:dyDescent="0.2">
      <c r="B39903" s="7" t="s">
        <v>40009</v>
      </c>
      <c r="F39903" s="7">
        <v>253</v>
      </c>
    </row>
    <row r="39904" spans="2:6" x14ac:dyDescent="0.2">
      <c r="B39904" s="7" t="s">
        <v>40010</v>
      </c>
      <c r="F39904" s="7">
        <v>426</v>
      </c>
    </row>
    <row r="39905" spans="2:6" x14ac:dyDescent="0.2">
      <c r="B39905" s="7" t="s">
        <v>40011</v>
      </c>
      <c r="F39905" s="7">
        <v>360</v>
      </c>
    </row>
    <row r="39906" spans="2:6" x14ac:dyDescent="0.2">
      <c r="B39906" s="7" t="s">
        <v>40012</v>
      </c>
      <c r="F39906" s="7">
        <v>303</v>
      </c>
    </row>
    <row r="39907" spans="2:6" x14ac:dyDescent="0.2">
      <c r="B39907" s="7" t="s">
        <v>40013</v>
      </c>
      <c r="F39907" s="7">
        <v>322</v>
      </c>
    </row>
    <row r="39908" spans="2:6" x14ac:dyDescent="0.2">
      <c r="B39908" s="7" t="s">
        <v>40014</v>
      </c>
      <c r="F39908" s="7">
        <v>335</v>
      </c>
    </row>
    <row r="39909" spans="2:6" x14ac:dyDescent="0.2">
      <c r="B39909" s="7" t="s">
        <v>40015</v>
      </c>
      <c r="F39909" s="7">
        <v>216</v>
      </c>
    </row>
    <row r="39910" spans="2:6" x14ac:dyDescent="0.2">
      <c r="B39910" s="7" t="s">
        <v>40016</v>
      </c>
      <c r="F39910" s="7">
        <v>283</v>
      </c>
    </row>
    <row r="39911" spans="2:6" x14ac:dyDescent="0.2">
      <c r="B39911" s="7" t="s">
        <v>40017</v>
      </c>
      <c r="F39911" s="7">
        <v>175</v>
      </c>
    </row>
    <row r="39912" spans="2:6" x14ac:dyDescent="0.2">
      <c r="B39912" s="7" t="s">
        <v>40018</v>
      </c>
      <c r="F39912" s="7">
        <v>178</v>
      </c>
    </row>
    <row r="39913" spans="2:6" x14ac:dyDescent="0.2">
      <c r="B39913" s="7" t="s">
        <v>40019</v>
      </c>
      <c r="F39913" s="7">
        <v>221</v>
      </c>
    </row>
    <row r="39914" spans="2:6" x14ac:dyDescent="0.2">
      <c r="B39914" s="7" t="s">
        <v>40020</v>
      </c>
      <c r="F39914" s="7">
        <v>0</v>
      </c>
    </row>
    <row r="39915" spans="2:6" x14ac:dyDescent="0.2">
      <c r="B39915" s="7" t="s">
        <v>40021</v>
      </c>
      <c r="F39915" s="7">
        <v>368</v>
      </c>
    </row>
    <row r="39916" spans="2:6" x14ac:dyDescent="0.2">
      <c r="B39916" s="7" t="s">
        <v>40022</v>
      </c>
      <c r="F39916" s="7">
        <v>303</v>
      </c>
    </row>
    <row r="39917" spans="2:6" x14ac:dyDescent="0.2">
      <c r="B39917" s="7" t="s">
        <v>40023</v>
      </c>
      <c r="F39917" s="7">
        <v>380</v>
      </c>
    </row>
    <row r="39918" spans="2:6" x14ac:dyDescent="0.2">
      <c r="B39918" s="7" t="s">
        <v>40024</v>
      </c>
      <c r="F39918" s="7">
        <v>364</v>
      </c>
    </row>
    <row r="39919" spans="2:6" x14ac:dyDescent="0.2">
      <c r="B39919" s="7" t="s">
        <v>40025</v>
      </c>
      <c r="F39919" s="7">
        <v>277</v>
      </c>
    </row>
    <row r="39920" spans="2:6" x14ac:dyDescent="0.2">
      <c r="B39920" s="7" t="s">
        <v>40026</v>
      </c>
      <c r="F39920" s="7">
        <v>220</v>
      </c>
    </row>
    <row r="39921" spans="2:6" x14ac:dyDescent="0.2">
      <c r="B39921" s="7" t="s">
        <v>40027</v>
      </c>
      <c r="F39921" s="7">
        <v>261</v>
      </c>
    </row>
    <row r="39922" spans="2:6" x14ac:dyDescent="0.2">
      <c r="B39922" s="7" t="s">
        <v>40028</v>
      </c>
      <c r="F39922" s="7">
        <v>278</v>
      </c>
    </row>
    <row r="39923" spans="2:6" x14ac:dyDescent="0.2">
      <c r="B39923" s="7" t="s">
        <v>40029</v>
      </c>
      <c r="F39923" s="7">
        <v>284</v>
      </c>
    </row>
    <row r="39924" spans="2:6" x14ac:dyDescent="0.2">
      <c r="B39924" s="7" t="s">
        <v>40030</v>
      </c>
      <c r="F39924" s="7">
        <v>368</v>
      </c>
    </row>
    <row r="39925" spans="2:6" x14ac:dyDescent="0.2">
      <c r="B39925" s="7" t="s">
        <v>40031</v>
      </c>
      <c r="F39925" s="7">
        <v>310</v>
      </c>
    </row>
    <row r="39926" spans="2:6" x14ac:dyDescent="0.2">
      <c r="B39926" s="7" t="s">
        <v>40032</v>
      </c>
      <c r="F39926" s="7">
        <v>221</v>
      </c>
    </row>
    <row r="39927" spans="2:6" x14ac:dyDescent="0.2">
      <c r="B39927" s="7" t="s">
        <v>40033</v>
      </c>
      <c r="F39927" s="7">
        <v>284</v>
      </c>
    </row>
    <row r="39928" spans="2:6" x14ac:dyDescent="0.2">
      <c r="B39928" s="7" t="s">
        <v>40034</v>
      </c>
      <c r="F39928" s="7">
        <v>202</v>
      </c>
    </row>
    <row r="39929" spans="2:6" x14ac:dyDescent="0.2">
      <c r="B39929" s="7" t="s">
        <v>40035</v>
      </c>
      <c r="F39929" s="7">
        <v>216</v>
      </c>
    </row>
    <row r="39930" spans="2:6" x14ac:dyDescent="0.2">
      <c r="B39930" s="7" t="s">
        <v>40036</v>
      </c>
      <c r="F39930" s="7">
        <v>233</v>
      </c>
    </row>
    <row r="39931" spans="2:6" x14ac:dyDescent="0.2">
      <c r="B39931" s="7" t="s">
        <v>40037</v>
      </c>
      <c r="F39931" s="7">
        <v>277</v>
      </c>
    </row>
    <row r="39932" spans="2:6" x14ac:dyDescent="0.2">
      <c r="B39932" s="7" t="s">
        <v>40038</v>
      </c>
      <c r="F39932" s="7">
        <v>285</v>
      </c>
    </row>
    <row r="39933" spans="2:6" x14ac:dyDescent="0.2">
      <c r="B39933" s="7" t="s">
        <v>40039</v>
      </c>
      <c r="F39933" s="7">
        <v>311</v>
      </c>
    </row>
    <row r="39934" spans="2:6" x14ac:dyDescent="0.2">
      <c r="B39934" s="7" t="s">
        <v>40040</v>
      </c>
      <c r="F39934" s="7">
        <v>292</v>
      </c>
    </row>
    <row r="39935" spans="2:6" x14ac:dyDescent="0.2">
      <c r="B39935" s="7" t="s">
        <v>40041</v>
      </c>
      <c r="F39935" s="7">
        <v>377</v>
      </c>
    </row>
    <row r="39936" spans="2:6" x14ac:dyDescent="0.2">
      <c r="B39936" s="7" t="s">
        <v>40042</v>
      </c>
      <c r="F39936" s="7">
        <v>286</v>
      </c>
    </row>
    <row r="39937" spans="2:6" x14ac:dyDescent="0.2">
      <c r="B39937" s="7" t="s">
        <v>40043</v>
      </c>
      <c r="F39937" s="7">
        <v>375</v>
      </c>
    </row>
    <row r="39938" spans="2:6" x14ac:dyDescent="0.2">
      <c r="B39938" s="7" t="s">
        <v>40044</v>
      </c>
      <c r="F39938" s="7">
        <v>242</v>
      </c>
    </row>
    <row r="39939" spans="2:6" x14ac:dyDescent="0.2">
      <c r="B39939" s="7" t="s">
        <v>40045</v>
      </c>
      <c r="F39939" s="7">
        <v>125</v>
      </c>
    </row>
    <row r="39940" spans="2:6" x14ac:dyDescent="0.2">
      <c r="B39940" s="7" t="s">
        <v>40046</v>
      </c>
      <c r="F39940" s="7">
        <v>329</v>
      </c>
    </row>
    <row r="39941" spans="2:6" x14ac:dyDescent="0.2">
      <c r="B39941" s="7" t="s">
        <v>40047</v>
      </c>
      <c r="F39941" s="7">
        <v>155</v>
      </c>
    </row>
    <row r="39942" spans="2:6" x14ac:dyDescent="0.2">
      <c r="B39942" s="7" t="s">
        <v>40048</v>
      </c>
      <c r="F39942" s="7">
        <v>330</v>
      </c>
    </row>
    <row r="39943" spans="2:6" x14ac:dyDescent="0.2">
      <c r="B39943" s="7" t="s">
        <v>40049</v>
      </c>
      <c r="F39943" s="7">
        <v>307</v>
      </c>
    </row>
    <row r="39944" spans="2:6" x14ac:dyDescent="0.2">
      <c r="B39944" s="7" t="s">
        <v>40050</v>
      </c>
      <c r="F39944" s="7">
        <v>319</v>
      </c>
    </row>
    <row r="39945" spans="2:6" x14ac:dyDescent="0.2">
      <c r="B39945" s="7" t="s">
        <v>40051</v>
      </c>
      <c r="F39945" s="7">
        <v>253</v>
      </c>
    </row>
    <row r="39946" spans="2:6" x14ac:dyDescent="0.2">
      <c r="B39946" s="7" t="s">
        <v>40052</v>
      </c>
      <c r="F39946" s="7">
        <v>326</v>
      </c>
    </row>
    <row r="39947" spans="2:6" x14ac:dyDescent="0.2">
      <c r="B39947" s="7" t="s">
        <v>40053</v>
      </c>
      <c r="F39947" s="7">
        <v>332</v>
      </c>
    </row>
    <row r="39948" spans="2:6" x14ac:dyDescent="0.2">
      <c r="B39948" s="7" t="s">
        <v>40054</v>
      </c>
      <c r="F39948" s="7">
        <v>376</v>
      </c>
    </row>
    <row r="39949" spans="2:6" x14ac:dyDescent="0.2">
      <c r="B39949" s="7" t="s">
        <v>40055</v>
      </c>
      <c r="F39949" s="7">
        <v>326</v>
      </c>
    </row>
    <row r="39950" spans="2:6" x14ac:dyDescent="0.2">
      <c r="B39950" s="7" t="s">
        <v>40056</v>
      </c>
      <c r="F39950" s="7">
        <v>340</v>
      </c>
    </row>
    <row r="39951" spans="2:6" x14ac:dyDescent="0.2">
      <c r="B39951" s="7" t="s">
        <v>40057</v>
      </c>
      <c r="F39951" s="7">
        <v>294</v>
      </c>
    </row>
    <row r="39952" spans="2:6" x14ac:dyDescent="0.2">
      <c r="B39952" s="7" t="s">
        <v>40058</v>
      </c>
      <c r="F39952" s="7">
        <v>318</v>
      </c>
    </row>
    <row r="39953" spans="2:6" x14ac:dyDescent="0.2">
      <c r="B39953" s="7" t="s">
        <v>40059</v>
      </c>
      <c r="F39953" s="7">
        <v>341</v>
      </c>
    </row>
    <row r="39954" spans="2:6" x14ac:dyDescent="0.2">
      <c r="B39954" s="7" t="s">
        <v>40060</v>
      </c>
      <c r="F39954" s="7">
        <v>353</v>
      </c>
    </row>
    <row r="39955" spans="2:6" x14ac:dyDescent="0.2">
      <c r="B39955" s="7" t="s">
        <v>40061</v>
      </c>
      <c r="F39955" s="7">
        <v>329</v>
      </c>
    </row>
    <row r="39956" spans="2:6" x14ac:dyDescent="0.2">
      <c r="B39956" s="7" t="s">
        <v>40062</v>
      </c>
      <c r="F39956" s="7">
        <v>309</v>
      </c>
    </row>
    <row r="39957" spans="2:6" x14ac:dyDescent="0.2">
      <c r="B39957" s="7" t="s">
        <v>40063</v>
      </c>
      <c r="F39957" s="7">
        <v>431</v>
      </c>
    </row>
    <row r="39958" spans="2:6" x14ac:dyDescent="0.2">
      <c r="B39958" s="7" t="s">
        <v>40064</v>
      </c>
      <c r="F39958" s="7">
        <v>254</v>
      </c>
    </row>
    <row r="39959" spans="2:6" x14ac:dyDescent="0.2">
      <c r="B39959" s="7" t="s">
        <v>40065</v>
      </c>
      <c r="F39959" s="7">
        <v>404</v>
      </c>
    </row>
    <row r="39960" spans="2:6" x14ac:dyDescent="0.2">
      <c r="B39960" s="7" t="s">
        <v>40066</v>
      </c>
      <c r="F39960" s="7">
        <v>360</v>
      </c>
    </row>
    <row r="39961" spans="2:6" x14ac:dyDescent="0.2">
      <c r="B39961" s="7" t="s">
        <v>40067</v>
      </c>
      <c r="F39961" s="7">
        <v>360</v>
      </c>
    </row>
    <row r="39962" spans="2:6" x14ac:dyDescent="0.2">
      <c r="B39962" s="7" t="s">
        <v>40068</v>
      </c>
      <c r="F39962" s="7">
        <v>369</v>
      </c>
    </row>
    <row r="39963" spans="2:6" x14ac:dyDescent="0.2">
      <c r="B39963" s="7" t="s">
        <v>40069</v>
      </c>
      <c r="F39963" s="7">
        <v>374</v>
      </c>
    </row>
    <row r="39964" spans="2:6" x14ac:dyDescent="0.2">
      <c r="B39964" s="7" t="s">
        <v>40070</v>
      </c>
      <c r="F39964" s="7">
        <v>226</v>
      </c>
    </row>
    <row r="39965" spans="2:6" x14ac:dyDescent="0.2">
      <c r="B39965" s="7" t="s">
        <v>40071</v>
      </c>
      <c r="F39965" s="7">
        <v>312</v>
      </c>
    </row>
    <row r="39966" spans="2:6" x14ac:dyDescent="0.2">
      <c r="B39966" s="7" t="s">
        <v>40072</v>
      </c>
      <c r="F39966" s="7">
        <v>309</v>
      </c>
    </row>
    <row r="39967" spans="2:6" x14ac:dyDescent="0.2">
      <c r="B39967" s="7" t="s">
        <v>40073</v>
      </c>
      <c r="F39967" s="7">
        <v>283</v>
      </c>
    </row>
    <row r="39968" spans="2:6" x14ac:dyDescent="0.2">
      <c r="B39968" s="7" t="s">
        <v>40074</v>
      </c>
      <c r="F39968" s="7">
        <v>341</v>
      </c>
    </row>
    <row r="39969" spans="2:6" x14ac:dyDescent="0.2">
      <c r="B39969" s="7" t="s">
        <v>40075</v>
      </c>
      <c r="F39969" s="7">
        <v>260</v>
      </c>
    </row>
    <row r="39970" spans="2:6" x14ac:dyDescent="0.2">
      <c r="B39970" s="7" t="s">
        <v>40076</v>
      </c>
      <c r="F39970" s="7">
        <v>359</v>
      </c>
    </row>
    <row r="39971" spans="2:6" x14ac:dyDescent="0.2">
      <c r="B39971" s="7" t="s">
        <v>40077</v>
      </c>
      <c r="F39971" s="7">
        <v>305</v>
      </c>
    </row>
    <row r="39972" spans="2:6" x14ac:dyDescent="0.2">
      <c r="B39972" s="7" t="s">
        <v>40078</v>
      </c>
      <c r="F39972" s="7">
        <v>234</v>
      </c>
    </row>
    <row r="39973" spans="2:6" x14ac:dyDescent="0.2">
      <c r="B39973" s="7" t="s">
        <v>40079</v>
      </c>
      <c r="F39973" s="7">
        <v>376</v>
      </c>
    </row>
    <row r="39974" spans="2:6" x14ac:dyDescent="0.2">
      <c r="B39974" s="7" t="s">
        <v>40080</v>
      </c>
      <c r="F39974" s="7">
        <v>352</v>
      </c>
    </row>
    <row r="39975" spans="2:6" x14ac:dyDescent="0.2">
      <c r="B39975" s="7" t="s">
        <v>40081</v>
      </c>
      <c r="F39975" s="7">
        <v>290</v>
      </c>
    </row>
    <row r="39976" spans="2:6" x14ac:dyDescent="0.2">
      <c r="B39976" s="7" t="s">
        <v>40082</v>
      </c>
      <c r="F39976" s="7">
        <v>336</v>
      </c>
    </row>
    <row r="39977" spans="2:6" x14ac:dyDescent="0.2">
      <c r="B39977" s="7" t="s">
        <v>40083</v>
      </c>
      <c r="F39977" s="7">
        <v>303</v>
      </c>
    </row>
    <row r="39978" spans="2:6" x14ac:dyDescent="0.2">
      <c r="B39978" s="7" t="s">
        <v>40084</v>
      </c>
      <c r="F39978" s="7">
        <v>344</v>
      </c>
    </row>
    <row r="39979" spans="2:6" x14ac:dyDescent="0.2">
      <c r="B39979" s="7" t="s">
        <v>40085</v>
      </c>
      <c r="F39979" s="7">
        <v>342</v>
      </c>
    </row>
    <row r="39980" spans="2:6" x14ac:dyDescent="0.2">
      <c r="B39980" s="7" t="s">
        <v>40086</v>
      </c>
      <c r="F39980" s="7">
        <v>202</v>
      </c>
    </row>
    <row r="39981" spans="2:6" x14ac:dyDescent="0.2">
      <c r="B39981" s="7" t="s">
        <v>40087</v>
      </c>
      <c r="F39981" s="7">
        <v>363</v>
      </c>
    </row>
    <row r="39982" spans="2:6" x14ac:dyDescent="0.2">
      <c r="B39982" s="7" t="s">
        <v>40088</v>
      </c>
      <c r="F39982" s="7">
        <v>324</v>
      </c>
    </row>
    <row r="39983" spans="2:6" x14ac:dyDescent="0.2">
      <c r="B39983" s="7" t="s">
        <v>40089</v>
      </c>
      <c r="F39983" s="7">
        <v>355</v>
      </c>
    </row>
    <row r="39984" spans="2:6" x14ac:dyDescent="0.2">
      <c r="B39984" s="7" t="s">
        <v>40090</v>
      </c>
      <c r="F39984" s="7">
        <v>287</v>
      </c>
    </row>
    <row r="39985" spans="2:6" x14ac:dyDescent="0.2">
      <c r="B39985" s="7" t="s">
        <v>40091</v>
      </c>
      <c r="F39985" s="7">
        <v>275</v>
      </c>
    </row>
    <row r="39986" spans="2:6" x14ac:dyDescent="0.2">
      <c r="B39986" s="7" t="s">
        <v>40092</v>
      </c>
      <c r="F39986" s="7">
        <v>218</v>
      </c>
    </row>
    <row r="39987" spans="2:6" x14ac:dyDescent="0.2">
      <c r="B39987" s="7" t="s">
        <v>40093</v>
      </c>
      <c r="F39987" s="7">
        <v>324</v>
      </c>
    </row>
    <row r="39988" spans="2:6" x14ac:dyDescent="0.2">
      <c r="B39988" s="7" t="s">
        <v>40094</v>
      </c>
      <c r="F39988" s="7">
        <v>303</v>
      </c>
    </row>
    <row r="39989" spans="2:6" x14ac:dyDescent="0.2">
      <c r="B39989" s="7" t="s">
        <v>40095</v>
      </c>
      <c r="F39989" s="7">
        <v>277</v>
      </c>
    </row>
    <row r="39990" spans="2:6" x14ac:dyDescent="0.2">
      <c r="B39990" s="7" t="s">
        <v>40096</v>
      </c>
      <c r="F39990" s="7">
        <v>316</v>
      </c>
    </row>
    <row r="39991" spans="2:6" x14ac:dyDescent="0.2">
      <c r="B39991" s="7" t="s">
        <v>40097</v>
      </c>
      <c r="F39991" s="7">
        <v>286</v>
      </c>
    </row>
    <row r="39992" spans="2:6" x14ac:dyDescent="0.2">
      <c r="B39992" s="7" t="s">
        <v>40098</v>
      </c>
      <c r="F39992" s="7">
        <v>292</v>
      </c>
    </row>
    <row r="39993" spans="2:6" x14ac:dyDescent="0.2">
      <c r="B39993" s="7" t="s">
        <v>40099</v>
      </c>
      <c r="F39993" s="7">
        <v>222</v>
      </c>
    </row>
    <row r="39994" spans="2:6" x14ac:dyDescent="0.2">
      <c r="B39994" s="7" t="s">
        <v>40100</v>
      </c>
      <c r="F39994" s="7">
        <v>359</v>
      </c>
    </row>
    <row r="39995" spans="2:6" x14ac:dyDescent="0.2">
      <c r="B39995" s="7" t="s">
        <v>40101</v>
      </c>
      <c r="F39995" s="7">
        <v>291</v>
      </c>
    </row>
    <row r="39996" spans="2:6" x14ac:dyDescent="0.2">
      <c r="B39996" s="7" t="s">
        <v>40102</v>
      </c>
      <c r="F39996" s="7">
        <v>264</v>
      </c>
    </row>
    <row r="39997" spans="2:6" x14ac:dyDescent="0.2">
      <c r="B39997" s="7" t="s">
        <v>40103</v>
      </c>
      <c r="F39997" s="7">
        <v>194</v>
      </c>
    </row>
    <row r="39998" spans="2:6" x14ac:dyDescent="0.2">
      <c r="B39998" s="7" t="s">
        <v>40104</v>
      </c>
      <c r="F39998" s="7">
        <v>239</v>
      </c>
    </row>
    <row r="39999" spans="2:6" x14ac:dyDescent="0.2">
      <c r="B39999" s="7" t="s">
        <v>40105</v>
      </c>
      <c r="F39999" s="7">
        <v>221</v>
      </c>
    </row>
    <row r="40000" spans="2:6" x14ac:dyDescent="0.2">
      <c r="B40000" s="7" t="s">
        <v>40106</v>
      </c>
      <c r="F40000" s="7">
        <v>331</v>
      </c>
    </row>
    <row r="40001" spans="2:6" x14ac:dyDescent="0.2">
      <c r="B40001" s="7" t="s">
        <v>40107</v>
      </c>
      <c r="F40001" s="7">
        <v>365</v>
      </c>
    </row>
    <row r="40002" spans="2:6" x14ac:dyDescent="0.2">
      <c r="B40002" s="7" t="s">
        <v>40108</v>
      </c>
      <c r="F40002" s="7">
        <v>353</v>
      </c>
    </row>
    <row r="40003" spans="2:6" x14ac:dyDescent="0.2">
      <c r="B40003" s="7" t="s">
        <v>40109</v>
      </c>
      <c r="F40003" s="7">
        <v>264</v>
      </c>
    </row>
  </sheetData>
  <pageMargins left="0.7" right="0.7" top="0.75" bottom="0.75" header="0.3" footer="0.3"/>
</worksheet>
</file>

<file path=xl/worksheets/sheet4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CD39CDD3-58A1-B844-BD00-2F432CB05818}">
  <dimension ref="A1:E7"/>
  <sheetViews>
    <sheetView workbookViewId="0">
      <selection activeCell="L25" sqref="L25"/>
    </sheetView>
  </sheetViews>
  <sheetFormatPr baseColWidth="10" defaultColWidth="8.83203125" defaultRowHeight="16" x14ac:dyDescent="0.2"/>
  <cols>
    <col min="1" max="1" width="18.1640625" style="7" bestFit="1" customWidth="1"/>
    <col min="2" max="2" width="12.6640625" style="7" bestFit="1" customWidth="1"/>
    <col min="3" max="3" width="15.33203125" style="7" bestFit="1" customWidth="1"/>
    <col min="4" max="4" width="14.5" style="7" bestFit="1" customWidth="1"/>
    <col min="5" max="5" width="12.6640625" style="7" bestFit="1" customWidth="1"/>
    <col min="6" max="16384" width="8.83203125" style="7"/>
  </cols>
  <sheetData>
    <row r="1" spans="1:5" customFormat="1" ht="15" x14ac:dyDescent="0.2">
      <c r="A1" s="1" t="s">
        <v>101</v>
      </c>
    </row>
    <row r="2" spans="1:5" customFormat="1" ht="15" x14ac:dyDescent="0.2"/>
    <row r="3" spans="1:5" x14ac:dyDescent="0.2">
      <c r="B3" s="9" t="s">
        <v>102</v>
      </c>
      <c r="C3" s="9" t="s">
        <v>103</v>
      </c>
      <c r="D3" s="9" t="s">
        <v>64</v>
      </c>
      <c r="E3" s="9" t="s">
        <v>66</v>
      </c>
    </row>
    <row r="4" spans="1:5" x14ac:dyDescent="0.2">
      <c r="A4" s="8"/>
      <c r="B4" s="11" t="s">
        <v>97</v>
      </c>
      <c r="C4" s="9">
        <v>306.92649999999998</v>
      </c>
      <c r="D4" s="9" t="s">
        <v>52</v>
      </c>
      <c r="E4" s="9">
        <v>0.97389999999999999</v>
      </c>
    </row>
    <row r="5" spans="1:5" x14ac:dyDescent="0.2">
      <c r="A5" s="8"/>
      <c r="B5" s="11" t="s">
        <v>98</v>
      </c>
      <c r="C5" s="9">
        <v>326.1157</v>
      </c>
      <c r="D5" s="9" t="s">
        <v>52</v>
      </c>
      <c r="E5" s="9">
        <v>0.96960000000000002</v>
      </c>
    </row>
    <row r="6" spans="1:5" x14ac:dyDescent="0.2">
      <c r="B6" s="12" t="s">
        <v>99</v>
      </c>
      <c r="C6" s="9">
        <v>394.31760000000003</v>
      </c>
      <c r="D6" s="7" t="s">
        <v>104</v>
      </c>
      <c r="E6" s="7">
        <v>0.9617</v>
      </c>
    </row>
    <row r="7" spans="1:5" x14ac:dyDescent="0.2">
      <c r="B7" s="12" t="s">
        <v>100</v>
      </c>
      <c r="C7" s="9">
        <v>333.62110000000001</v>
      </c>
      <c r="D7" s="7" t="s">
        <v>105</v>
      </c>
      <c r="E7" s="7">
        <v>0.9587</v>
      </c>
    </row>
  </sheetData>
  <pageMargins left="0.7" right="0.7" top="0.75" bottom="0.75" header="0.3" footer="0.3"/>
</worksheet>
</file>

<file path=xl/worksheets/sheet4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21F8205-6379-A549-8564-3F07FD105C5B}">
  <dimension ref="A1:E7"/>
  <sheetViews>
    <sheetView workbookViewId="0">
      <selection activeCell="B4" sqref="B4:B7"/>
    </sheetView>
  </sheetViews>
  <sheetFormatPr baseColWidth="10" defaultColWidth="8.83203125" defaultRowHeight="16" x14ac:dyDescent="0.2"/>
  <cols>
    <col min="1" max="1" width="18.1640625" style="7" bestFit="1" customWidth="1"/>
    <col min="2" max="2" width="12.6640625" style="7" bestFit="1" customWidth="1"/>
    <col min="3" max="5" width="5.83203125" style="7" bestFit="1" customWidth="1"/>
    <col min="6" max="16384" width="8.83203125" style="7"/>
  </cols>
  <sheetData>
    <row r="1" spans="1:5" customFormat="1" ht="15" x14ac:dyDescent="0.2">
      <c r="A1" s="1" t="s">
        <v>96</v>
      </c>
    </row>
    <row r="2" spans="1:5" customFormat="1" ht="15" x14ac:dyDescent="0.2"/>
    <row r="3" spans="1:5" x14ac:dyDescent="0.2">
      <c r="B3" s="9"/>
      <c r="C3" s="9" t="s">
        <v>68</v>
      </c>
      <c r="D3" s="9" t="s">
        <v>69</v>
      </c>
      <c r="E3" s="9"/>
    </row>
    <row r="4" spans="1:5" x14ac:dyDescent="0.2">
      <c r="A4" s="8"/>
      <c r="B4" s="11" t="s">
        <v>97</v>
      </c>
      <c r="C4" s="9">
        <v>7.46</v>
      </c>
      <c r="D4" s="9">
        <v>72.900000000000006</v>
      </c>
      <c r="E4" s="9"/>
    </row>
    <row r="5" spans="1:5" x14ac:dyDescent="0.2">
      <c r="A5" s="8"/>
      <c r="B5" s="11" t="s">
        <v>98</v>
      </c>
      <c r="C5" s="9">
        <v>9.5500000000000007</v>
      </c>
      <c r="D5" s="9">
        <v>73</v>
      </c>
      <c r="E5" s="9"/>
    </row>
    <row r="6" spans="1:5" x14ac:dyDescent="0.2">
      <c r="B6" s="12" t="s">
        <v>99</v>
      </c>
      <c r="C6" s="9">
        <v>7.52</v>
      </c>
      <c r="D6" s="7">
        <v>75</v>
      </c>
    </row>
    <row r="7" spans="1:5" x14ac:dyDescent="0.2">
      <c r="B7" s="12" t="s">
        <v>100</v>
      </c>
      <c r="C7" s="9">
        <v>8.5399999999999991</v>
      </c>
      <c r="D7" s="7">
        <v>71.8</v>
      </c>
    </row>
  </sheetData>
  <pageMargins left="0.7" right="0.7" top="0.75" bottom="0.75" header="0.3" footer="0.3"/>
</worksheet>
</file>

<file path=xl/worksheets/sheet4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3CA26666-AA7A-CC49-A789-104A0F8D22D8}">
  <dimension ref="A1:BC21"/>
  <sheetViews>
    <sheetView workbookViewId="0">
      <selection activeCell="K33" sqref="K33"/>
    </sheetView>
  </sheetViews>
  <sheetFormatPr baseColWidth="10" defaultColWidth="8.83203125" defaultRowHeight="16" x14ac:dyDescent="0.2"/>
  <cols>
    <col min="1" max="1" width="18.1640625" style="7" bestFit="1" customWidth="1"/>
    <col min="2" max="2" width="26.33203125" style="7" bestFit="1" customWidth="1"/>
    <col min="3" max="3" width="12" style="7" bestFit="1" customWidth="1"/>
    <col min="4" max="4" width="7.33203125" style="7" bestFit="1" customWidth="1"/>
    <col min="5" max="5" width="9.6640625" style="7" bestFit="1" customWidth="1"/>
    <col min="6" max="16384" width="8.83203125" style="7"/>
  </cols>
  <sheetData>
    <row r="1" spans="1:55" customFormat="1" ht="15" x14ac:dyDescent="0.2">
      <c r="A1" s="1" t="s">
        <v>40211</v>
      </c>
    </row>
    <row r="2" spans="1:55" customFormat="1" ht="15" x14ac:dyDescent="0.2"/>
    <row r="3" spans="1:55" x14ac:dyDescent="0.2">
      <c r="C3" s="7" t="s">
        <v>40231</v>
      </c>
      <c r="D3" s="7" t="s">
        <v>40232</v>
      </c>
      <c r="E3" s="7" t="s">
        <v>40233</v>
      </c>
      <c r="AE3"/>
      <c r="AF3"/>
      <c r="AG3"/>
      <c r="AH3"/>
      <c r="AI3"/>
      <c r="AJ3"/>
      <c r="AK3"/>
      <c r="AL3"/>
      <c r="AM3"/>
      <c r="AN3"/>
      <c r="AO3"/>
      <c r="AP3"/>
      <c r="AQ3"/>
      <c r="AR3"/>
      <c r="AS3"/>
      <c r="AT3"/>
      <c r="AU3"/>
      <c r="AV3"/>
      <c r="AW3"/>
      <c r="AX3"/>
      <c r="AY3"/>
      <c r="AZ3"/>
      <c r="BA3"/>
      <c r="BB3"/>
      <c r="BC3"/>
    </row>
    <row r="4" spans="1:55" x14ac:dyDescent="0.2">
      <c r="A4" s="8"/>
      <c r="B4" s="7" t="s">
        <v>40212</v>
      </c>
      <c r="C4" s="7">
        <v>6.88</v>
      </c>
      <c r="D4" s="7">
        <v>61.4</v>
      </c>
      <c r="E4" s="7">
        <v>12.8</v>
      </c>
      <c r="AE4"/>
      <c r="AF4"/>
      <c r="AG4"/>
      <c r="AH4"/>
      <c r="AI4"/>
      <c r="AJ4"/>
      <c r="AK4"/>
      <c r="AL4"/>
      <c r="AM4"/>
      <c r="AN4"/>
      <c r="AO4"/>
      <c r="AP4"/>
      <c r="AQ4"/>
      <c r="AR4"/>
      <c r="AS4"/>
      <c r="AT4"/>
      <c r="AU4"/>
      <c r="AV4"/>
      <c r="AW4"/>
      <c r="AX4"/>
      <c r="AY4"/>
      <c r="AZ4"/>
      <c r="BA4"/>
      <c r="BB4"/>
      <c r="BC4"/>
    </row>
    <row r="5" spans="1:55" x14ac:dyDescent="0.2">
      <c r="A5" s="8"/>
      <c r="B5" s="7" t="s">
        <v>40213</v>
      </c>
      <c r="C5" s="7">
        <v>5.42</v>
      </c>
      <c r="D5" s="7">
        <v>66.55</v>
      </c>
      <c r="E5" s="7">
        <v>27.6</v>
      </c>
      <c r="AE5"/>
      <c r="AF5"/>
      <c r="AG5"/>
      <c r="AH5"/>
      <c r="AI5"/>
      <c r="AJ5"/>
      <c r="AK5"/>
      <c r="AL5"/>
      <c r="AM5"/>
      <c r="AN5"/>
      <c r="AO5"/>
      <c r="AP5"/>
      <c r="AQ5"/>
      <c r="AR5"/>
      <c r="AS5"/>
      <c r="AT5"/>
      <c r="AU5"/>
      <c r="AV5"/>
      <c r="AW5"/>
      <c r="AX5"/>
      <c r="AY5"/>
      <c r="AZ5"/>
      <c r="BA5"/>
      <c r="BB5"/>
      <c r="BC5"/>
    </row>
    <row r="6" spans="1:55" x14ac:dyDescent="0.2">
      <c r="B6" s="7" t="s">
        <v>40214</v>
      </c>
      <c r="C6" s="7">
        <v>4.1050000000000004</v>
      </c>
      <c r="D6" s="7">
        <v>43.55</v>
      </c>
      <c r="E6" s="7">
        <v>9.7050000000000001</v>
      </c>
      <c r="AE6"/>
      <c r="AF6"/>
      <c r="AG6"/>
      <c r="AH6"/>
      <c r="AI6"/>
      <c r="AJ6"/>
      <c r="AK6"/>
      <c r="AL6"/>
      <c r="AM6"/>
      <c r="AN6"/>
      <c r="AO6"/>
      <c r="AP6"/>
      <c r="AQ6"/>
      <c r="AR6"/>
      <c r="AS6"/>
      <c r="AT6"/>
      <c r="AU6"/>
      <c r="AV6"/>
      <c r="AW6"/>
      <c r="AX6"/>
      <c r="AY6"/>
      <c r="AZ6"/>
      <c r="BA6"/>
      <c r="BB6"/>
      <c r="BC6"/>
    </row>
    <row r="7" spans="1:55" x14ac:dyDescent="0.2">
      <c r="B7" s="7" t="s">
        <v>40215</v>
      </c>
      <c r="C7" s="7">
        <v>5.54</v>
      </c>
      <c r="D7" s="7">
        <v>69.2</v>
      </c>
      <c r="E7" s="7">
        <v>23.45</v>
      </c>
    </row>
    <row r="8" spans="1:55" x14ac:dyDescent="0.2">
      <c r="B8" s="7" t="s">
        <v>40216</v>
      </c>
      <c r="C8" s="7">
        <v>6.99</v>
      </c>
      <c r="D8" s="7">
        <v>90.25</v>
      </c>
      <c r="E8" s="7">
        <v>18.75</v>
      </c>
    </row>
    <row r="9" spans="1:55" x14ac:dyDescent="0.2">
      <c r="B9" s="7" t="s">
        <v>40217</v>
      </c>
      <c r="C9" s="7">
        <v>5.81</v>
      </c>
      <c r="D9" s="7">
        <v>92.5</v>
      </c>
      <c r="E9" s="7">
        <v>17.899999999999999</v>
      </c>
    </row>
    <row r="10" spans="1:55" x14ac:dyDescent="0.2">
      <c r="B10" s="7" t="s">
        <v>40218</v>
      </c>
      <c r="C10" s="7">
        <v>6.19</v>
      </c>
      <c r="D10" s="7">
        <v>43.5</v>
      </c>
      <c r="E10" s="7">
        <v>2.4849999999999999</v>
      </c>
    </row>
    <row r="11" spans="1:55" x14ac:dyDescent="0.2">
      <c r="B11" s="7" t="s">
        <v>40219</v>
      </c>
      <c r="C11" s="7">
        <v>6.29</v>
      </c>
      <c r="D11" s="7">
        <v>41.4</v>
      </c>
      <c r="E11" s="7">
        <v>1.905</v>
      </c>
    </row>
    <row r="12" spans="1:55" x14ac:dyDescent="0.2">
      <c r="B12" s="7" t="s">
        <v>40220</v>
      </c>
      <c r="C12" s="7">
        <v>9.4600000000000009</v>
      </c>
      <c r="D12" s="7">
        <v>82.45</v>
      </c>
      <c r="E12" s="7">
        <v>4.0199999999999996</v>
      </c>
    </row>
    <row r="13" spans="1:55" x14ac:dyDescent="0.2">
      <c r="B13" s="7" t="s">
        <v>40221</v>
      </c>
      <c r="C13" s="7">
        <v>5.6950000000000003</v>
      </c>
      <c r="D13" s="7">
        <v>69.650000000000006</v>
      </c>
      <c r="E13" s="7">
        <v>2.11</v>
      </c>
    </row>
    <row r="14" spans="1:55" x14ac:dyDescent="0.2">
      <c r="B14" s="7" t="s">
        <v>40222</v>
      </c>
      <c r="C14" s="7">
        <v>6.1050000000000004</v>
      </c>
      <c r="D14" s="7">
        <v>61.55</v>
      </c>
      <c r="E14" s="7">
        <v>6.6150000000000002</v>
      </c>
    </row>
    <row r="15" spans="1:55" x14ac:dyDescent="0.2">
      <c r="B15" s="7" t="s">
        <v>40223</v>
      </c>
      <c r="C15" s="7">
        <v>7.79</v>
      </c>
      <c r="D15" s="7">
        <v>62.75</v>
      </c>
      <c r="E15" s="7">
        <v>2.48</v>
      </c>
    </row>
    <row r="16" spans="1:55" x14ac:dyDescent="0.2">
      <c r="B16" s="7" t="s">
        <v>40224</v>
      </c>
      <c r="C16" s="7">
        <v>6.58</v>
      </c>
      <c r="D16" s="7">
        <v>85.8</v>
      </c>
      <c r="E16" s="7">
        <v>18.149999999999999</v>
      </c>
    </row>
    <row r="17" spans="2:5" x14ac:dyDescent="0.2">
      <c r="B17" s="7" t="s">
        <v>40225</v>
      </c>
      <c r="C17" s="7">
        <v>6.89</v>
      </c>
      <c r="D17" s="7">
        <v>94.7</v>
      </c>
      <c r="E17" s="7">
        <v>9.9550000000000001</v>
      </c>
    </row>
    <row r="18" spans="2:5" x14ac:dyDescent="0.2">
      <c r="B18" s="7" t="s">
        <v>40226</v>
      </c>
      <c r="C18" s="7">
        <v>6.5</v>
      </c>
      <c r="D18" s="7">
        <v>93.4</v>
      </c>
      <c r="E18" s="7">
        <v>17.2</v>
      </c>
    </row>
    <row r="19" spans="2:5" x14ac:dyDescent="0.2">
      <c r="B19" s="7" t="s">
        <v>40227</v>
      </c>
      <c r="C19" s="7">
        <v>4.7149999999999999</v>
      </c>
      <c r="D19" s="7">
        <v>92.85</v>
      </c>
      <c r="E19" s="7">
        <v>8</v>
      </c>
    </row>
    <row r="20" spans="2:5" x14ac:dyDescent="0.2">
      <c r="B20" s="7" t="s">
        <v>40228</v>
      </c>
      <c r="C20" s="7">
        <v>5.165</v>
      </c>
      <c r="D20" s="7">
        <v>90.85</v>
      </c>
      <c r="E20" s="7">
        <v>58.95</v>
      </c>
    </row>
    <row r="21" spans="2:5" x14ac:dyDescent="0.2">
      <c r="B21" s="7" t="s">
        <v>40229</v>
      </c>
      <c r="C21" s="7">
        <v>5.6550000000000002</v>
      </c>
      <c r="D21" s="7">
        <v>93.05</v>
      </c>
      <c r="E21" s="7">
        <v>5.04</v>
      </c>
    </row>
  </sheetData>
  <pageMargins left="0.7" right="0.7" top="0.75" bottom="0.75" header="0.3" footer="0.3"/>
</worksheet>
</file>

<file path=xl/worksheets/sheet4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ABFF76FC-2F9C-B349-9DA6-6FE949AE569F}">
  <dimension ref="A1:Y55"/>
  <sheetViews>
    <sheetView workbookViewId="0">
      <selection activeCell="I32" sqref="I32"/>
    </sheetView>
  </sheetViews>
  <sheetFormatPr baseColWidth="10" defaultColWidth="8.83203125" defaultRowHeight="15" x14ac:dyDescent="0.2"/>
  <cols>
    <col min="1" max="1" width="20" bestFit="1" customWidth="1"/>
    <col min="2" max="2" width="18.33203125" bestFit="1" customWidth="1"/>
    <col min="3" max="7" width="7" bestFit="1" customWidth="1"/>
    <col min="8" max="8" width="8.1640625" bestFit="1" customWidth="1"/>
    <col min="9" max="11" width="7" bestFit="1" customWidth="1"/>
    <col min="12" max="15" width="7.6640625" bestFit="1" customWidth="1"/>
    <col min="16" max="16" width="8.1640625" bestFit="1" customWidth="1"/>
    <col min="17" max="25" width="7.6640625" bestFit="1" customWidth="1"/>
  </cols>
  <sheetData>
    <row r="1" spans="1:25" x14ac:dyDescent="0.2">
      <c r="A1" s="1" t="s">
        <v>23</v>
      </c>
    </row>
    <row r="3" spans="1:25" s="7" customFormat="1" ht="16" x14ac:dyDescent="0.2">
      <c r="C3" s="7" t="s">
        <v>24</v>
      </c>
      <c r="D3" s="7" t="s">
        <v>25</v>
      </c>
      <c r="E3" s="7" t="s">
        <v>26</v>
      </c>
      <c r="F3" s="7" t="s">
        <v>27</v>
      </c>
      <c r="G3" s="7" t="s">
        <v>29</v>
      </c>
      <c r="H3" s="7" t="s">
        <v>30</v>
      </c>
      <c r="I3" s="7" t="s">
        <v>31</v>
      </c>
      <c r="J3" s="7" t="s">
        <v>32</v>
      </c>
      <c r="K3" s="7" t="s">
        <v>33</v>
      </c>
      <c r="L3" s="7" t="s">
        <v>34</v>
      </c>
      <c r="M3" s="7" t="s">
        <v>35</v>
      </c>
      <c r="N3" s="7" t="s">
        <v>36</v>
      </c>
      <c r="O3" s="7" t="s">
        <v>37</v>
      </c>
      <c r="P3" s="7" t="s">
        <v>38</v>
      </c>
      <c r="Q3" s="7" t="s">
        <v>39</v>
      </c>
      <c r="R3" s="7" t="s">
        <v>40</v>
      </c>
      <c r="S3" s="7" t="s">
        <v>41</v>
      </c>
      <c r="T3" s="7" t="s">
        <v>42</v>
      </c>
      <c r="U3" s="7" t="s">
        <v>43</v>
      </c>
      <c r="V3" s="7" t="s">
        <v>44</v>
      </c>
      <c r="W3" s="7" t="s">
        <v>45</v>
      </c>
      <c r="X3" s="7" t="s">
        <v>46</v>
      </c>
      <c r="Y3" s="7" t="s">
        <v>47</v>
      </c>
    </row>
    <row r="4" spans="1:25" s="7" customFormat="1" ht="16" x14ac:dyDescent="0.2">
      <c r="A4" s="28" t="s">
        <v>50</v>
      </c>
      <c r="B4" s="7" t="s">
        <v>48</v>
      </c>
      <c r="C4" s="7">
        <v>7.31</v>
      </c>
      <c r="D4" s="7">
        <v>12.31</v>
      </c>
      <c r="E4" s="7">
        <v>15.08</v>
      </c>
      <c r="F4" s="7">
        <v>19.8</v>
      </c>
      <c r="G4" s="7">
        <v>22.34</v>
      </c>
      <c r="H4" s="7">
        <v>4.32</v>
      </c>
      <c r="I4" s="7">
        <v>2.77</v>
      </c>
      <c r="J4" s="7">
        <v>17.27</v>
      </c>
      <c r="K4" s="7">
        <v>8.82</v>
      </c>
      <c r="L4" s="7">
        <v>7.45</v>
      </c>
      <c r="M4" s="7">
        <v>7.23</v>
      </c>
      <c r="N4" s="7">
        <v>1.03</v>
      </c>
      <c r="O4" s="7">
        <v>15.48</v>
      </c>
      <c r="P4" s="7">
        <v>18.059999999999999</v>
      </c>
      <c r="Q4" s="7">
        <v>10.25</v>
      </c>
      <c r="R4" s="7">
        <v>14.93</v>
      </c>
      <c r="S4" s="7">
        <v>10.17</v>
      </c>
      <c r="T4" s="7">
        <v>7.5</v>
      </c>
      <c r="U4" s="7">
        <v>13.88</v>
      </c>
      <c r="V4" s="7">
        <v>1.83</v>
      </c>
      <c r="W4" s="7">
        <v>3.56</v>
      </c>
      <c r="X4" s="7">
        <v>6.2</v>
      </c>
      <c r="Y4" s="7">
        <v>1.74</v>
      </c>
    </row>
    <row r="5" spans="1:25" s="7" customFormat="1" ht="16" x14ac:dyDescent="0.2">
      <c r="A5" s="28"/>
      <c r="B5" s="7" t="s">
        <v>48</v>
      </c>
      <c r="C5" s="7">
        <v>8.94</v>
      </c>
      <c r="D5" s="7">
        <v>12.21</v>
      </c>
      <c r="E5" s="7">
        <v>14.57</v>
      </c>
      <c r="F5" s="7">
        <v>20.2</v>
      </c>
      <c r="G5" s="7">
        <v>23.4</v>
      </c>
      <c r="H5" s="7">
        <v>4.2300000000000004</v>
      </c>
      <c r="I5" s="7">
        <v>2.38</v>
      </c>
      <c r="J5" s="7">
        <v>15.86</v>
      </c>
      <c r="K5" s="7">
        <v>8.86</v>
      </c>
      <c r="L5" s="7">
        <v>8.2100000000000009</v>
      </c>
      <c r="M5" s="7">
        <v>8</v>
      </c>
      <c r="N5" s="7">
        <v>1.42</v>
      </c>
      <c r="O5" s="7">
        <v>16.28</v>
      </c>
      <c r="P5" s="7">
        <v>17.079999999999998</v>
      </c>
      <c r="Q5" s="7">
        <v>11.32</v>
      </c>
      <c r="R5" s="7">
        <v>14.42</v>
      </c>
      <c r="S5" s="7">
        <v>7.96</v>
      </c>
      <c r="T5" s="7">
        <v>8.65</v>
      </c>
      <c r="U5" s="7">
        <v>13.88</v>
      </c>
      <c r="V5" s="7">
        <v>1.65</v>
      </c>
      <c r="W5" s="7">
        <v>3.58</v>
      </c>
      <c r="X5" s="7">
        <v>6.48</v>
      </c>
      <c r="Y5" s="7">
        <v>1.81</v>
      </c>
    </row>
    <row r="6" spans="1:25" s="7" customFormat="1" ht="16" x14ac:dyDescent="0.2">
      <c r="A6" s="28"/>
      <c r="B6" s="7" t="s">
        <v>48</v>
      </c>
      <c r="C6" s="7">
        <v>6.79</v>
      </c>
      <c r="D6" s="7">
        <v>10.11</v>
      </c>
      <c r="E6" s="7">
        <v>15.78</v>
      </c>
      <c r="F6" s="7">
        <v>19.8</v>
      </c>
      <c r="G6" s="7">
        <v>22.04</v>
      </c>
      <c r="H6" s="7">
        <v>3.87</v>
      </c>
      <c r="I6" s="7">
        <v>2.66</v>
      </c>
      <c r="J6" s="7">
        <v>16.47</v>
      </c>
      <c r="K6" s="7">
        <v>6.74</v>
      </c>
      <c r="L6" s="7">
        <v>9.11</v>
      </c>
      <c r="M6" s="7">
        <v>8.4600000000000009</v>
      </c>
      <c r="N6" s="7">
        <v>1.29</v>
      </c>
      <c r="O6" s="7">
        <v>15.48</v>
      </c>
      <c r="P6" s="7">
        <v>16.09</v>
      </c>
      <c r="Q6" s="7">
        <v>10.79</v>
      </c>
      <c r="R6" s="7">
        <v>13.7</v>
      </c>
      <c r="S6" s="7">
        <v>10.95</v>
      </c>
      <c r="T6" s="7">
        <v>8.4</v>
      </c>
      <c r="U6" s="7">
        <v>13.27</v>
      </c>
      <c r="V6" s="7">
        <v>1.69</v>
      </c>
      <c r="W6" s="7">
        <v>4.21</v>
      </c>
      <c r="X6" s="7">
        <v>5.05</v>
      </c>
      <c r="Y6" s="7">
        <v>1.74</v>
      </c>
    </row>
    <row r="7" spans="1:25" s="7" customFormat="1" ht="16" x14ac:dyDescent="0.2">
      <c r="A7" s="28"/>
      <c r="B7" s="7" t="s">
        <v>49</v>
      </c>
      <c r="C7" s="7">
        <v>93.76</v>
      </c>
      <c r="D7" s="7">
        <v>94.89</v>
      </c>
      <c r="E7" s="7">
        <v>91.46</v>
      </c>
      <c r="F7" s="7">
        <v>95.88</v>
      </c>
      <c r="G7" s="7">
        <v>69.150000000000006</v>
      </c>
      <c r="H7" s="7">
        <v>98.45</v>
      </c>
      <c r="I7" s="7">
        <v>97.26</v>
      </c>
      <c r="J7" s="7">
        <v>93.57</v>
      </c>
      <c r="K7" s="7">
        <v>96.5</v>
      </c>
      <c r="L7" s="7">
        <v>91.73</v>
      </c>
      <c r="M7" s="7">
        <v>94.03</v>
      </c>
      <c r="N7" s="7">
        <v>95.17</v>
      </c>
      <c r="O7" s="7">
        <v>95.78</v>
      </c>
      <c r="P7" s="7">
        <v>107.99</v>
      </c>
      <c r="Q7" s="7">
        <v>98.93</v>
      </c>
      <c r="R7" s="7">
        <v>95.81</v>
      </c>
      <c r="S7" s="7">
        <v>92.36</v>
      </c>
      <c r="T7" s="7">
        <v>96.13</v>
      </c>
      <c r="U7" s="7">
        <v>94.22</v>
      </c>
      <c r="V7" s="7">
        <v>76.81</v>
      </c>
      <c r="W7" s="7">
        <v>76.489999999999995</v>
      </c>
      <c r="X7" s="7">
        <v>52.4</v>
      </c>
      <c r="Y7" s="7">
        <v>44.37</v>
      </c>
    </row>
    <row r="8" spans="1:25" s="7" customFormat="1" ht="16" x14ac:dyDescent="0.2">
      <c r="A8" s="28"/>
      <c r="B8" s="7" t="s">
        <v>49</v>
      </c>
      <c r="C8" s="7">
        <v>94.16</v>
      </c>
      <c r="D8" s="7">
        <v>96</v>
      </c>
      <c r="E8" s="7">
        <v>95.18</v>
      </c>
      <c r="F8" s="7">
        <v>96.28</v>
      </c>
      <c r="G8" s="7">
        <v>70.209999999999994</v>
      </c>
      <c r="H8" s="7">
        <v>101.88</v>
      </c>
      <c r="I8" s="7">
        <v>98.07</v>
      </c>
      <c r="J8" s="7">
        <v>95.88</v>
      </c>
      <c r="K8" s="7">
        <v>95.98</v>
      </c>
      <c r="L8" s="7">
        <v>93.98</v>
      </c>
      <c r="M8" s="7">
        <v>95.98</v>
      </c>
      <c r="N8" s="7">
        <v>95.56</v>
      </c>
      <c r="O8" s="7">
        <v>96.78</v>
      </c>
      <c r="P8" s="7">
        <v>114.74</v>
      </c>
      <c r="Q8" s="7">
        <v>99.57</v>
      </c>
      <c r="R8" s="7">
        <v>96.22</v>
      </c>
      <c r="S8" s="7">
        <v>95.04</v>
      </c>
      <c r="T8" s="7">
        <v>95.73</v>
      </c>
      <c r="U8" s="7">
        <v>95.54</v>
      </c>
      <c r="V8" s="7">
        <v>76.91</v>
      </c>
      <c r="W8" s="7">
        <v>76.39</v>
      </c>
      <c r="X8" s="7">
        <v>58.22</v>
      </c>
      <c r="Y8" s="7">
        <v>44.95</v>
      </c>
    </row>
    <row r="9" spans="1:25" s="7" customFormat="1" ht="16" x14ac:dyDescent="0.2">
      <c r="A9" s="28"/>
      <c r="B9" s="7" t="s">
        <v>49</v>
      </c>
      <c r="C9" s="7">
        <v>94.66</v>
      </c>
      <c r="D9" s="7">
        <v>95.7</v>
      </c>
      <c r="E9" s="7">
        <v>94.47</v>
      </c>
      <c r="F9" s="7" t="s">
        <v>28</v>
      </c>
      <c r="G9" s="7">
        <v>70.67</v>
      </c>
      <c r="H9" s="7">
        <v>100.77</v>
      </c>
      <c r="I9" s="7">
        <v>97.87</v>
      </c>
      <c r="J9" s="7">
        <v>95.28</v>
      </c>
      <c r="K9" s="7">
        <v>96.6</v>
      </c>
      <c r="L9" s="7">
        <v>94.39</v>
      </c>
      <c r="M9" s="7">
        <v>96.09</v>
      </c>
      <c r="N9" s="7">
        <v>93.08</v>
      </c>
      <c r="O9" s="7">
        <v>96.38</v>
      </c>
      <c r="P9" s="7">
        <v>113.64</v>
      </c>
      <c r="Q9" s="7">
        <v>99.36</v>
      </c>
      <c r="R9" s="7">
        <v>96.73</v>
      </c>
      <c r="S9" s="7">
        <v>94.52</v>
      </c>
      <c r="T9" s="7">
        <v>95.73</v>
      </c>
      <c r="U9" s="7">
        <v>94.43</v>
      </c>
      <c r="V9" s="7">
        <v>74.5</v>
      </c>
      <c r="W9" s="7">
        <v>72.16</v>
      </c>
      <c r="X9" s="7">
        <v>57.31</v>
      </c>
      <c r="Y9" s="7">
        <v>46.01</v>
      </c>
    </row>
    <row r="10" spans="1:25" s="7" customFormat="1" ht="16" x14ac:dyDescent="0.2">
      <c r="A10" s="28"/>
      <c r="B10" s="7" t="s">
        <v>19</v>
      </c>
      <c r="C10" s="7">
        <v>8.06</v>
      </c>
      <c r="D10" s="7">
        <v>12.31</v>
      </c>
      <c r="E10" s="7">
        <v>12.26</v>
      </c>
      <c r="F10" s="7">
        <v>14.07</v>
      </c>
      <c r="G10" s="7">
        <v>6.63</v>
      </c>
      <c r="H10" s="7">
        <v>10.91</v>
      </c>
      <c r="I10" s="7">
        <v>20.36</v>
      </c>
      <c r="J10" s="7">
        <v>29.72</v>
      </c>
      <c r="K10" s="7">
        <v>19.05</v>
      </c>
      <c r="L10" s="7">
        <v>16.329999999999998</v>
      </c>
      <c r="M10" s="7">
        <v>20.8</v>
      </c>
      <c r="N10" s="7">
        <v>6.44</v>
      </c>
      <c r="O10" s="7">
        <v>35.58</v>
      </c>
      <c r="P10" s="7">
        <v>30.47</v>
      </c>
      <c r="Q10" s="7">
        <v>14.74</v>
      </c>
      <c r="R10" s="7">
        <v>13.91</v>
      </c>
      <c r="S10" s="7">
        <v>13.64</v>
      </c>
      <c r="T10" s="7">
        <v>10.01</v>
      </c>
      <c r="U10" s="7">
        <v>13.48</v>
      </c>
      <c r="V10" s="7">
        <v>35.64</v>
      </c>
      <c r="W10" s="7">
        <v>1.94</v>
      </c>
      <c r="X10" s="7">
        <v>4.82</v>
      </c>
      <c r="Y10" s="7">
        <v>1.75</v>
      </c>
    </row>
    <row r="11" spans="1:25" s="7" customFormat="1" ht="16" x14ac:dyDescent="0.2">
      <c r="A11" s="28"/>
      <c r="B11" s="7" t="s">
        <v>19</v>
      </c>
      <c r="C11" s="7">
        <v>9.3699999999999992</v>
      </c>
      <c r="D11" s="7">
        <v>11.21</v>
      </c>
      <c r="E11" s="7">
        <v>11.76</v>
      </c>
      <c r="F11" s="7">
        <v>15.08</v>
      </c>
      <c r="G11" s="7">
        <v>5.99</v>
      </c>
      <c r="H11" s="7">
        <v>10.7</v>
      </c>
      <c r="I11" s="7">
        <v>21.07</v>
      </c>
      <c r="J11" s="7">
        <v>28.71</v>
      </c>
      <c r="K11" s="7">
        <v>18.329999999999998</v>
      </c>
      <c r="L11" s="7">
        <v>17.55</v>
      </c>
      <c r="M11" s="7">
        <v>22.25</v>
      </c>
      <c r="N11" s="7">
        <v>6.04</v>
      </c>
      <c r="O11" s="7">
        <v>36.18</v>
      </c>
      <c r="P11" s="7">
        <v>27.64</v>
      </c>
      <c r="Q11" s="7">
        <v>13.25</v>
      </c>
      <c r="R11" s="7">
        <v>13.91</v>
      </c>
      <c r="S11" s="7">
        <v>12.4</v>
      </c>
      <c r="T11" s="7">
        <v>10.99</v>
      </c>
      <c r="U11" s="7">
        <v>13.98</v>
      </c>
      <c r="V11" s="7">
        <v>35.340000000000003</v>
      </c>
      <c r="W11" s="7">
        <v>1.99</v>
      </c>
      <c r="X11" s="7">
        <v>4.93</v>
      </c>
      <c r="Y11" s="7">
        <v>1.56</v>
      </c>
    </row>
    <row r="12" spans="1:25" s="7" customFormat="1" ht="16" x14ac:dyDescent="0.2">
      <c r="A12" s="28"/>
      <c r="B12" s="7" t="s">
        <v>19</v>
      </c>
      <c r="C12" s="7">
        <v>9.27</v>
      </c>
      <c r="D12" s="7">
        <v>11.71</v>
      </c>
      <c r="E12" s="7">
        <v>11.36</v>
      </c>
      <c r="F12" s="7">
        <v>14.97</v>
      </c>
      <c r="G12" s="7">
        <v>5.73</v>
      </c>
      <c r="H12" s="7">
        <v>10.51</v>
      </c>
      <c r="I12" s="7">
        <v>23.61</v>
      </c>
      <c r="J12" s="7">
        <v>29.22</v>
      </c>
      <c r="K12" s="7">
        <v>18.329999999999998</v>
      </c>
      <c r="L12" s="7">
        <v>15.82</v>
      </c>
      <c r="M12" s="7">
        <v>19.46</v>
      </c>
      <c r="N12" s="7">
        <v>5.34</v>
      </c>
      <c r="O12" s="7">
        <v>38.29</v>
      </c>
      <c r="P12" s="7">
        <v>28.26</v>
      </c>
      <c r="Q12" s="7">
        <v>13.68</v>
      </c>
      <c r="R12" s="7">
        <v>13.5</v>
      </c>
      <c r="S12" s="7">
        <v>11.05</v>
      </c>
      <c r="T12" s="7">
        <v>9.43</v>
      </c>
      <c r="U12" s="7">
        <v>12.97</v>
      </c>
      <c r="V12" s="7">
        <v>37.35</v>
      </c>
      <c r="W12" s="7">
        <v>1.88</v>
      </c>
      <c r="X12" s="7">
        <v>4.2699999999999996</v>
      </c>
      <c r="Y12" s="7">
        <v>1.94</v>
      </c>
    </row>
    <row r="13" spans="1:25" s="7" customFormat="1" ht="16" x14ac:dyDescent="0.2">
      <c r="A13" s="28"/>
      <c r="B13" s="7" t="s">
        <v>20</v>
      </c>
      <c r="C13" s="7">
        <v>87.51</v>
      </c>
      <c r="D13" s="7">
        <v>87.29</v>
      </c>
      <c r="E13" s="7">
        <v>88.04</v>
      </c>
      <c r="F13" s="7">
        <v>89.65</v>
      </c>
      <c r="G13" s="7">
        <v>75.23</v>
      </c>
      <c r="H13" s="7">
        <v>94.03</v>
      </c>
      <c r="I13" s="7">
        <v>91.39</v>
      </c>
      <c r="J13" s="7">
        <v>88.86</v>
      </c>
      <c r="K13" s="7">
        <v>87.64</v>
      </c>
      <c r="L13" s="7">
        <v>87.65</v>
      </c>
      <c r="M13" s="7">
        <v>78.58</v>
      </c>
      <c r="N13" s="7">
        <v>80.81</v>
      </c>
      <c r="O13" s="7">
        <v>92.96</v>
      </c>
      <c r="P13" s="7">
        <v>103.93</v>
      </c>
      <c r="Q13" s="7">
        <v>81.09</v>
      </c>
      <c r="R13" s="7">
        <v>88.04</v>
      </c>
      <c r="S13" s="7">
        <v>88.84</v>
      </c>
      <c r="T13" s="7">
        <v>90.13</v>
      </c>
      <c r="U13" s="7">
        <v>90.37</v>
      </c>
      <c r="V13" s="7">
        <v>7.51</v>
      </c>
      <c r="W13" s="7">
        <v>50.1</v>
      </c>
      <c r="X13" s="7">
        <v>60.32</v>
      </c>
      <c r="Y13" s="7">
        <v>55.99</v>
      </c>
    </row>
    <row r="14" spans="1:25" s="7" customFormat="1" ht="16" x14ac:dyDescent="0.2">
      <c r="A14" s="28"/>
      <c r="B14" s="7" t="s">
        <v>20</v>
      </c>
      <c r="C14" s="7">
        <v>88.02</v>
      </c>
      <c r="D14" s="7">
        <v>87.69</v>
      </c>
      <c r="E14" s="7">
        <v>88.24</v>
      </c>
      <c r="F14" s="7">
        <v>90.95</v>
      </c>
      <c r="G14" s="7">
        <v>74.319999999999993</v>
      </c>
      <c r="H14" s="7">
        <v>93.7</v>
      </c>
      <c r="I14" s="7">
        <v>90.88</v>
      </c>
      <c r="J14" s="7">
        <v>88.45</v>
      </c>
      <c r="K14" s="7">
        <v>87.13</v>
      </c>
      <c r="L14" s="7">
        <v>88.47</v>
      </c>
      <c r="M14" s="7">
        <v>86.82</v>
      </c>
      <c r="N14" s="7">
        <v>80.03</v>
      </c>
      <c r="O14" s="7">
        <v>93.17</v>
      </c>
      <c r="P14" s="7">
        <v>108.35</v>
      </c>
      <c r="Q14" s="7">
        <v>95.73</v>
      </c>
      <c r="R14" s="7">
        <v>89.57</v>
      </c>
      <c r="S14" s="7">
        <v>89.67</v>
      </c>
      <c r="T14" s="7">
        <v>91.25</v>
      </c>
      <c r="U14" s="7">
        <v>93.41</v>
      </c>
      <c r="V14" s="7">
        <v>8.06</v>
      </c>
      <c r="W14" s="7">
        <v>52.68</v>
      </c>
      <c r="X14" s="7">
        <v>63.03</v>
      </c>
      <c r="Y14" s="7">
        <v>55.4</v>
      </c>
    </row>
    <row r="15" spans="1:25" s="7" customFormat="1" ht="16" x14ac:dyDescent="0.2">
      <c r="A15" s="28"/>
      <c r="B15" s="7" t="s">
        <v>20</v>
      </c>
      <c r="C15" s="7">
        <v>87.81</v>
      </c>
      <c r="D15" s="7">
        <v>87.59</v>
      </c>
      <c r="E15" s="7">
        <v>88.14</v>
      </c>
      <c r="F15" s="7">
        <v>89.55</v>
      </c>
      <c r="G15" s="7">
        <v>75.23</v>
      </c>
      <c r="H15" s="7">
        <v>94.25</v>
      </c>
      <c r="I15" s="7">
        <v>91.29</v>
      </c>
      <c r="J15" s="7">
        <v>88.55</v>
      </c>
      <c r="K15" s="7">
        <v>85.27</v>
      </c>
      <c r="L15" s="7">
        <v>88.06</v>
      </c>
      <c r="M15" s="7">
        <v>85.79</v>
      </c>
      <c r="N15" s="7">
        <v>80.55</v>
      </c>
      <c r="O15" s="7">
        <v>92.06</v>
      </c>
      <c r="P15" s="7">
        <v>108.6</v>
      </c>
      <c r="Q15" s="7">
        <v>95.62</v>
      </c>
      <c r="R15" s="7">
        <v>89.98</v>
      </c>
      <c r="S15" s="7">
        <v>87.71</v>
      </c>
      <c r="T15" s="7">
        <v>90.23</v>
      </c>
      <c r="U15" s="7">
        <v>92.4</v>
      </c>
      <c r="V15" s="7">
        <v>7.78</v>
      </c>
      <c r="W15" s="7">
        <v>53.51</v>
      </c>
      <c r="X15" s="7">
        <v>62.02</v>
      </c>
      <c r="Y15" s="7">
        <v>54.93</v>
      </c>
    </row>
    <row r="16" spans="1:25" s="7" customFormat="1" ht="16" x14ac:dyDescent="0.2"/>
    <row r="17" spans="4:4" s="7" customFormat="1" ht="16" x14ac:dyDescent="0.2"/>
    <row r="18" spans="4:4" s="7" customFormat="1" ht="16" x14ac:dyDescent="0.2"/>
    <row r="19" spans="4:4" s="7" customFormat="1" ht="16" x14ac:dyDescent="0.2"/>
    <row r="20" spans="4:4" s="7" customFormat="1" ht="16" x14ac:dyDescent="0.2"/>
    <row r="21" spans="4:4" s="7" customFormat="1" ht="16" x14ac:dyDescent="0.2"/>
    <row r="22" spans="4:4" s="7" customFormat="1" ht="16" x14ac:dyDescent="0.2"/>
    <row r="23" spans="4:4" s="7" customFormat="1" ht="16" x14ac:dyDescent="0.2">
      <c r="D23" s="10"/>
    </row>
    <row r="24" spans="4:4" s="7" customFormat="1" ht="16" x14ac:dyDescent="0.2"/>
    <row r="25" spans="4:4" s="7" customFormat="1" ht="16" x14ac:dyDescent="0.2"/>
    <row r="26" spans="4:4" s="7" customFormat="1" ht="16" x14ac:dyDescent="0.2"/>
    <row r="27" spans="4:4" s="7" customFormat="1" ht="16" x14ac:dyDescent="0.2"/>
    <row r="28" spans="4:4" s="7" customFormat="1" ht="16" x14ac:dyDescent="0.2"/>
    <row r="29" spans="4:4" s="7" customFormat="1" ht="16" x14ac:dyDescent="0.2"/>
    <row r="30" spans="4:4" s="7" customFormat="1" ht="16" x14ac:dyDescent="0.2"/>
    <row r="31" spans="4:4" s="7" customFormat="1" ht="16" x14ac:dyDescent="0.2"/>
    <row r="32" spans="4:4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  <row r="46" s="7" customFormat="1" ht="16" x14ac:dyDescent="0.2"/>
    <row r="47" s="7" customFormat="1" ht="16" x14ac:dyDescent="0.2"/>
    <row r="48" s="7" customFormat="1" ht="16" x14ac:dyDescent="0.2"/>
    <row r="49" s="7" customFormat="1" ht="16" x14ac:dyDescent="0.2"/>
    <row r="50" s="7" customFormat="1" ht="16" x14ac:dyDescent="0.2"/>
    <row r="51" s="7" customFormat="1" ht="16" x14ac:dyDescent="0.2"/>
    <row r="52" s="7" customFormat="1" ht="16" x14ac:dyDescent="0.2"/>
    <row r="53" s="7" customFormat="1" ht="16" x14ac:dyDescent="0.2"/>
    <row r="54" s="7" customFormat="1" ht="16" x14ac:dyDescent="0.2"/>
    <row r="55" s="7" customFormat="1" ht="16" x14ac:dyDescent="0.2"/>
  </sheetData>
  <mergeCells count="1">
    <mergeCell ref="A4:A15"/>
  </mergeCells>
  <pageMargins left="0.7" right="0.7" top="0.75" bottom="0.75" header="0.3" footer="0.3"/>
</worksheet>
</file>

<file path=xl/worksheets/sheet4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8D96E79F-51AA-2647-8B9D-9427703D138B}">
  <dimension ref="A1:I5"/>
  <sheetViews>
    <sheetView workbookViewId="0">
      <selection activeCell="J25" sqref="J25"/>
    </sheetView>
  </sheetViews>
  <sheetFormatPr baseColWidth="10" defaultColWidth="8.83203125" defaultRowHeight="16" x14ac:dyDescent="0.2"/>
  <cols>
    <col min="1" max="1" width="11.5" style="7" bestFit="1" customWidth="1"/>
    <col min="2" max="7" width="7" style="7" bestFit="1" customWidth="1"/>
    <col min="10" max="16384" width="8.83203125" style="7"/>
  </cols>
  <sheetData>
    <row r="1" spans="1:7" customFormat="1" ht="15" x14ac:dyDescent="0.2">
      <c r="A1" s="1" t="s">
        <v>50455</v>
      </c>
    </row>
    <row r="2" spans="1:7" customFormat="1" ht="15" x14ac:dyDescent="0.2"/>
    <row r="3" spans="1:7" x14ac:dyDescent="0.2">
      <c r="B3" s="28" t="s">
        <v>40189</v>
      </c>
      <c r="C3" s="28"/>
      <c r="D3" s="28" t="s">
        <v>40190</v>
      </c>
      <c r="E3" s="28"/>
      <c r="F3" s="28" t="s">
        <v>40191</v>
      </c>
      <c r="G3" s="28"/>
    </row>
    <row r="4" spans="1:7" x14ac:dyDescent="0.2">
      <c r="A4" s="8"/>
      <c r="B4" s="27" t="s">
        <v>50422</v>
      </c>
      <c r="C4" s="27" t="s">
        <v>50423</v>
      </c>
      <c r="D4" s="27" t="s">
        <v>50422</v>
      </c>
      <c r="E4" s="27" t="s">
        <v>50423</v>
      </c>
      <c r="F4" s="27" t="s">
        <v>50422</v>
      </c>
      <c r="G4" s="27" t="s">
        <v>50423</v>
      </c>
    </row>
    <row r="5" spans="1:7" x14ac:dyDescent="0.2">
      <c r="A5" s="8" t="s">
        <v>50456</v>
      </c>
      <c r="B5" s="7">
        <v>22279</v>
      </c>
      <c r="C5" s="7">
        <v>26201</v>
      </c>
      <c r="D5" s="7">
        <v>17188</v>
      </c>
      <c r="E5" s="7">
        <v>21242</v>
      </c>
      <c r="F5" s="9">
        <v>29746</v>
      </c>
      <c r="G5" s="7">
        <v>28504</v>
      </c>
    </row>
  </sheetData>
  <mergeCells count="3">
    <mergeCell ref="B3:C3"/>
    <mergeCell ref="D3:E3"/>
    <mergeCell ref="F3:G3"/>
  </mergeCells>
  <pageMargins left="0.7" right="0.7" top="0.75" bottom="0.75" header="0.3" footer="0.3"/>
</worksheet>
</file>

<file path=xl/worksheets/sheet4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F15F2D10-D7B7-0B46-9312-CF9F442DA657}">
  <dimension ref="A1:L6"/>
  <sheetViews>
    <sheetView workbookViewId="0">
      <selection activeCell="M34" sqref="M34"/>
    </sheetView>
  </sheetViews>
  <sheetFormatPr baseColWidth="10" defaultColWidth="8.83203125" defaultRowHeight="16" x14ac:dyDescent="0.2"/>
  <cols>
    <col min="1" max="1" width="15.1640625" style="7" bestFit="1" customWidth="1"/>
    <col min="2" max="2" width="15.33203125" style="7" bestFit="1" customWidth="1"/>
    <col min="3" max="5" width="10.5" style="7" bestFit="1" customWidth="1"/>
    <col min="6" max="15" width="5.83203125" style="7" bestFit="1" customWidth="1"/>
    <col min="16" max="16384" width="8.83203125" style="7"/>
  </cols>
  <sheetData>
    <row r="1" spans="1:12" customFormat="1" ht="15" x14ac:dyDescent="0.2">
      <c r="A1" s="1" t="s">
        <v>40188</v>
      </c>
    </row>
    <row r="3" spans="1:12" x14ac:dyDescent="0.2">
      <c r="B3" s="9" t="s">
        <v>59</v>
      </c>
      <c r="C3" s="9" t="s">
        <v>40189</v>
      </c>
      <c r="D3" s="9" t="s">
        <v>40190</v>
      </c>
      <c r="E3" s="9" t="s">
        <v>40191</v>
      </c>
      <c r="F3" s="9"/>
      <c r="G3" s="9"/>
      <c r="H3" s="9"/>
      <c r="I3" s="9"/>
      <c r="J3" s="9"/>
      <c r="K3" s="9"/>
      <c r="L3" s="9"/>
    </row>
    <row r="4" spans="1:12" x14ac:dyDescent="0.2">
      <c r="B4" s="7" t="s">
        <v>103</v>
      </c>
      <c r="C4" s="7">
        <v>240.57429999999999</v>
      </c>
      <c r="D4" s="7">
        <v>291.0444</v>
      </c>
      <c r="E4" s="7">
        <v>240.3578</v>
      </c>
    </row>
    <row r="5" spans="1:12" x14ac:dyDescent="0.2">
      <c r="B5" s="7" t="s">
        <v>64</v>
      </c>
      <c r="C5" s="7" t="s">
        <v>52</v>
      </c>
      <c r="D5" s="7" t="s">
        <v>52</v>
      </c>
      <c r="E5" s="7" t="s">
        <v>52</v>
      </c>
    </row>
    <row r="6" spans="1:12" x14ac:dyDescent="0.2">
      <c r="B6" s="7" t="s">
        <v>66</v>
      </c>
      <c r="C6" s="7">
        <v>0.97199999999999998</v>
      </c>
      <c r="D6" s="7">
        <v>0.97699999999999998</v>
      </c>
      <c r="E6" s="7">
        <v>0.97799999999999998</v>
      </c>
    </row>
  </sheetData>
  <pageMargins left="0.7" right="0.7" top="0.75" bottom="0.75" header="0.3" footer="0.3"/>
</worksheet>
</file>

<file path=xl/worksheets/sheet4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7957BA3D-B3CC-B244-A911-6F1E49753F4D}">
  <dimension ref="A1:L11"/>
  <sheetViews>
    <sheetView workbookViewId="0">
      <selection activeCell="C36" sqref="C36"/>
    </sheetView>
  </sheetViews>
  <sheetFormatPr baseColWidth="10" defaultColWidth="8.83203125" defaultRowHeight="16" x14ac:dyDescent="0.2"/>
  <cols>
    <col min="1" max="1" width="38.83203125" style="7" bestFit="1" customWidth="1"/>
    <col min="2" max="2" width="9.1640625" style="7" bestFit="1" customWidth="1"/>
    <col min="3" max="10" width="11.6640625" style="7" bestFit="1" customWidth="1"/>
    <col min="11" max="15" width="5.83203125" style="7" bestFit="1" customWidth="1"/>
    <col min="16" max="16384" width="8.83203125" style="7"/>
  </cols>
  <sheetData>
    <row r="1" spans="1:12" customFormat="1" ht="15" x14ac:dyDescent="0.2">
      <c r="A1" s="1" t="s">
        <v>50457</v>
      </c>
    </row>
    <row r="2" spans="1:12" x14ac:dyDescent="0.2">
      <c r="C2" s="28" t="s">
        <v>50463</v>
      </c>
      <c r="D2" s="28"/>
      <c r="E2" s="28"/>
      <c r="F2" s="28"/>
      <c r="G2" s="28"/>
      <c r="H2" s="28"/>
      <c r="I2" s="28"/>
      <c r="J2" s="28"/>
    </row>
    <row r="3" spans="1:12" x14ac:dyDescent="0.2">
      <c r="B3" s="9" t="s">
        <v>50464</v>
      </c>
      <c r="C3" s="9">
        <v>1</v>
      </c>
      <c r="D3" s="9">
        <v>2</v>
      </c>
      <c r="E3" s="9">
        <v>3</v>
      </c>
      <c r="F3" s="9">
        <v>4</v>
      </c>
      <c r="G3" s="9">
        <v>5</v>
      </c>
      <c r="H3" s="9">
        <v>6</v>
      </c>
      <c r="I3" s="9">
        <v>7</v>
      </c>
      <c r="J3" s="9">
        <v>8</v>
      </c>
      <c r="K3" s="9"/>
      <c r="L3" s="9"/>
    </row>
    <row r="4" spans="1:12" x14ac:dyDescent="0.2">
      <c r="A4" s="28" t="s">
        <v>50463</v>
      </c>
      <c r="B4" s="7">
        <v>1</v>
      </c>
      <c r="C4" s="7">
        <v>1</v>
      </c>
      <c r="D4" s="7">
        <v>0.91091270000000002</v>
      </c>
      <c r="E4" s="7">
        <v>0.98023289999999996</v>
      </c>
      <c r="F4" s="7">
        <v>0.90703299999999998</v>
      </c>
      <c r="G4" s="7">
        <v>0.97905039999999999</v>
      </c>
      <c r="H4" s="7">
        <v>0.90017539999999996</v>
      </c>
      <c r="I4" s="7">
        <v>0.97746449999999996</v>
      </c>
      <c r="J4" s="7">
        <v>0.90803149999999999</v>
      </c>
    </row>
    <row r="5" spans="1:12" x14ac:dyDescent="0.2">
      <c r="A5" s="28"/>
      <c r="B5" s="7">
        <v>2</v>
      </c>
      <c r="C5" s="7">
        <v>0.91091270000000002</v>
      </c>
      <c r="D5" s="7">
        <v>1</v>
      </c>
      <c r="E5" s="7">
        <v>0.91086860000000003</v>
      </c>
      <c r="F5" s="7">
        <v>0.97846520000000003</v>
      </c>
      <c r="G5" s="7">
        <v>0.90991889999999997</v>
      </c>
      <c r="H5" s="7">
        <v>0.97616890000000001</v>
      </c>
      <c r="I5" s="7">
        <v>0.90719380000000005</v>
      </c>
      <c r="J5" s="7">
        <v>0.97892389999999996</v>
      </c>
    </row>
    <row r="6" spans="1:12" x14ac:dyDescent="0.2">
      <c r="A6" s="28"/>
      <c r="B6" s="7">
        <v>3</v>
      </c>
      <c r="C6" s="7">
        <v>0.98023289999999996</v>
      </c>
      <c r="D6" s="7">
        <v>0.91086860000000003</v>
      </c>
      <c r="E6" s="7">
        <v>1</v>
      </c>
      <c r="F6" s="7">
        <v>0.90483999999999998</v>
      </c>
      <c r="G6" s="7">
        <v>0.98030139999999999</v>
      </c>
      <c r="H6" s="7">
        <v>0.89673449999999999</v>
      </c>
      <c r="I6" s="7">
        <v>0.97932459999999999</v>
      </c>
      <c r="J6" s="7">
        <v>0.90577269999999999</v>
      </c>
    </row>
    <row r="7" spans="1:12" x14ac:dyDescent="0.2">
      <c r="A7" s="28"/>
      <c r="B7" s="7">
        <v>4</v>
      </c>
      <c r="C7" s="7">
        <v>0.90703299999999998</v>
      </c>
      <c r="D7" s="7">
        <v>0.97846520000000003</v>
      </c>
      <c r="E7" s="7">
        <v>0.90483999999999998</v>
      </c>
      <c r="F7" s="7">
        <v>1</v>
      </c>
      <c r="G7" s="7">
        <v>0.90352880000000002</v>
      </c>
      <c r="H7" s="7">
        <v>0.98140490000000002</v>
      </c>
      <c r="I7" s="7">
        <v>0.90064670000000002</v>
      </c>
      <c r="J7" s="7">
        <v>0.98240729999999998</v>
      </c>
    </row>
    <row r="8" spans="1:12" x14ac:dyDescent="0.2">
      <c r="A8" s="28"/>
      <c r="B8" s="7">
        <v>5</v>
      </c>
      <c r="C8" s="7">
        <v>0.97905039999999999</v>
      </c>
      <c r="D8" s="7">
        <v>0.90991889999999997</v>
      </c>
      <c r="E8" s="7">
        <v>0.98030139999999999</v>
      </c>
      <c r="F8" s="7">
        <v>0.90352880000000002</v>
      </c>
      <c r="G8" s="7">
        <v>1</v>
      </c>
      <c r="H8" s="7">
        <v>0.89524040000000005</v>
      </c>
      <c r="I8" s="7">
        <v>0.97799329999999995</v>
      </c>
      <c r="J8" s="7">
        <v>0.90424550000000004</v>
      </c>
    </row>
    <row r="9" spans="1:12" x14ac:dyDescent="0.2">
      <c r="A9" s="28"/>
      <c r="B9" s="7">
        <v>6</v>
      </c>
      <c r="C9" s="7">
        <v>0.90017539999999996</v>
      </c>
      <c r="D9" s="7">
        <v>0.97616890000000001</v>
      </c>
      <c r="E9" s="7">
        <v>0.89673449999999999</v>
      </c>
      <c r="F9" s="7">
        <v>0.98140490000000002</v>
      </c>
      <c r="G9" s="7">
        <v>0.89524040000000005</v>
      </c>
      <c r="H9" s="7">
        <v>1</v>
      </c>
      <c r="I9" s="7">
        <v>0.89343320000000004</v>
      </c>
      <c r="J9" s="7">
        <v>0.98176280000000005</v>
      </c>
    </row>
    <row r="10" spans="1:12" x14ac:dyDescent="0.2">
      <c r="A10" s="28"/>
      <c r="B10" s="7">
        <v>7</v>
      </c>
      <c r="C10" s="7">
        <v>0.97746449999999996</v>
      </c>
      <c r="D10" s="7">
        <v>0.90719380000000005</v>
      </c>
      <c r="E10" s="7">
        <v>0.97932459999999999</v>
      </c>
      <c r="F10" s="7">
        <v>0.90064670000000002</v>
      </c>
      <c r="G10" s="7">
        <v>0.97799329999999995</v>
      </c>
      <c r="H10" s="7">
        <v>0.89343320000000004</v>
      </c>
      <c r="I10" s="7">
        <v>1</v>
      </c>
      <c r="J10" s="7">
        <v>0.90193909999999999</v>
      </c>
    </row>
    <row r="11" spans="1:12" x14ac:dyDescent="0.2">
      <c r="A11" s="28"/>
      <c r="B11" s="7">
        <v>8</v>
      </c>
      <c r="C11" s="7">
        <v>0.90803149999999999</v>
      </c>
      <c r="D11" s="7">
        <v>0.97892389999999996</v>
      </c>
      <c r="E11" s="7">
        <v>0.90577269999999999</v>
      </c>
      <c r="F11" s="7">
        <v>0.98240729999999998</v>
      </c>
      <c r="G11" s="7">
        <v>0.90424550000000004</v>
      </c>
      <c r="H11" s="7">
        <v>0.98176280000000005</v>
      </c>
      <c r="I11" s="7">
        <v>0.90193909999999999</v>
      </c>
      <c r="J11" s="7">
        <v>1</v>
      </c>
    </row>
  </sheetData>
  <mergeCells count="2">
    <mergeCell ref="A4:A11"/>
    <mergeCell ref="C2:J2"/>
  </mergeCells>
  <pageMargins left="0.7" right="0.7" top="0.75" bottom="0.75" header="0.3" footer="0.3"/>
</worksheet>
</file>

<file path=xl/worksheets/sheet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4E895A4-0116-224E-A737-3A708FDB9C73}">
  <dimension ref="A1:K45"/>
  <sheetViews>
    <sheetView workbookViewId="0">
      <selection activeCell="A4" sqref="A4:A7"/>
    </sheetView>
  </sheetViews>
  <sheetFormatPr baseColWidth="10" defaultColWidth="8.83203125" defaultRowHeight="15" x14ac:dyDescent="0.2"/>
  <cols>
    <col min="1" max="1" width="19.5" bestFit="1" customWidth="1"/>
    <col min="2" max="2" width="8.83203125" bestFit="1" customWidth="1"/>
    <col min="3" max="4" width="5.83203125" bestFit="1" customWidth="1"/>
    <col min="5" max="5" width="12.1640625" bestFit="1" customWidth="1"/>
    <col min="6" max="6" width="6.6640625" bestFit="1" customWidth="1"/>
    <col min="7" max="7" width="14.5" bestFit="1" customWidth="1"/>
    <col min="8" max="8" width="7.83203125" bestFit="1" customWidth="1"/>
    <col min="9" max="9" width="15.6640625" bestFit="1" customWidth="1"/>
    <col min="10" max="10" width="7.83203125" bestFit="1" customWidth="1"/>
    <col min="11" max="11" width="15.6640625" bestFit="1" customWidth="1"/>
    <col min="12" max="14" width="12.83203125" bestFit="1" customWidth="1"/>
    <col min="15" max="15" width="9.33203125" bestFit="1" customWidth="1"/>
    <col min="16" max="16" width="5.83203125" bestFit="1" customWidth="1"/>
    <col min="18" max="18" width="9.6640625" bestFit="1" customWidth="1"/>
    <col min="19" max="19" width="17.6640625" bestFit="1" customWidth="1"/>
    <col min="21" max="21" width="9.1640625" bestFit="1" customWidth="1"/>
    <col min="22" max="22" width="17.1640625" bestFit="1" customWidth="1"/>
    <col min="24" max="24" width="7.83203125" bestFit="1" customWidth="1"/>
    <col min="25" max="25" width="15.6640625" bestFit="1" customWidth="1"/>
    <col min="27" max="27" width="10" bestFit="1" customWidth="1"/>
    <col min="28" max="28" width="17.5" bestFit="1" customWidth="1"/>
  </cols>
  <sheetData>
    <row r="1" spans="1:11" x14ac:dyDescent="0.2">
      <c r="A1" s="1" t="s">
        <v>40137</v>
      </c>
    </row>
    <row r="3" spans="1:11" s="7" customFormat="1" ht="16" x14ac:dyDescent="0.2">
      <c r="C3" s="7" t="s">
        <v>40125</v>
      </c>
      <c r="D3" s="7" t="s">
        <v>40131</v>
      </c>
      <c r="E3" s="7" t="s">
        <v>40132</v>
      </c>
      <c r="F3" s="7" t="s">
        <v>5</v>
      </c>
      <c r="G3" s="7" t="s">
        <v>40133</v>
      </c>
      <c r="H3" s="7" t="s">
        <v>40126</v>
      </c>
      <c r="I3" s="7" t="s">
        <v>40127</v>
      </c>
      <c r="J3" s="7" t="s">
        <v>40134</v>
      </c>
      <c r="K3" s="7" t="s">
        <v>40135</v>
      </c>
    </row>
    <row r="4" spans="1:11" s="7" customFormat="1" ht="16" x14ac:dyDescent="0.2">
      <c r="A4" s="28" t="s">
        <v>40138</v>
      </c>
      <c r="B4" s="14" t="s">
        <v>40128</v>
      </c>
      <c r="C4" s="7">
        <v>6.8</v>
      </c>
      <c r="D4" s="7">
        <v>2.4500000000000002</v>
      </c>
      <c r="E4" s="7">
        <v>48.2</v>
      </c>
      <c r="F4" s="7">
        <v>3.27</v>
      </c>
      <c r="G4" s="7">
        <v>24</v>
      </c>
      <c r="H4" s="7">
        <v>2.5299999999999998</v>
      </c>
      <c r="I4" s="7">
        <v>7.93</v>
      </c>
      <c r="J4" s="7">
        <v>2.48</v>
      </c>
      <c r="K4" s="7">
        <v>2.66</v>
      </c>
    </row>
    <row r="5" spans="1:11" s="7" customFormat="1" ht="16" x14ac:dyDescent="0.2">
      <c r="A5" s="28"/>
      <c r="B5" s="14" t="s">
        <v>40128</v>
      </c>
      <c r="C5" s="7">
        <v>7.19</v>
      </c>
      <c r="D5" s="7">
        <v>2.69</v>
      </c>
      <c r="E5" s="7">
        <v>49.1</v>
      </c>
      <c r="F5" s="7">
        <v>2.67</v>
      </c>
      <c r="G5" s="7">
        <v>24.4</v>
      </c>
      <c r="H5" s="7">
        <v>2.76</v>
      </c>
      <c r="I5" s="7">
        <v>8.18</v>
      </c>
      <c r="J5" s="7">
        <v>2.67</v>
      </c>
      <c r="K5" s="7">
        <v>2.42</v>
      </c>
    </row>
    <row r="6" spans="1:11" s="7" customFormat="1" ht="16" x14ac:dyDescent="0.2">
      <c r="A6" s="28"/>
      <c r="B6" s="14" t="s">
        <v>40129</v>
      </c>
      <c r="C6" s="7">
        <v>6.76</v>
      </c>
      <c r="D6" s="7">
        <v>9.6199999999999992</v>
      </c>
      <c r="E6" s="7">
        <v>76.599999999999994</v>
      </c>
      <c r="F6" s="7">
        <v>8.76</v>
      </c>
      <c r="G6" s="7">
        <v>61.9</v>
      </c>
      <c r="H6" s="7">
        <v>11</v>
      </c>
      <c r="I6" s="7">
        <v>42.4</v>
      </c>
      <c r="J6" s="7">
        <v>8.25</v>
      </c>
      <c r="K6" s="7">
        <v>8.26</v>
      </c>
    </row>
    <row r="7" spans="1:11" s="7" customFormat="1" ht="16" x14ac:dyDescent="0.2">
      <c r="A7" s="28"/>
      <c r="B7" s="14" t="s">
        <v>40129</v>
      </c>
      <c r="C7" s="7">
        <v>6.99</v>
      </c>
      <c r="D7" s="7">
        <v>9.51</v>
      </c>
      <c r="E7" s="7">
        <v>76.099999999999994</v>
      </c>
      <c r="F7" s="7">
        <v>8.75</v>
      </c>
      <c r="G7" s="7">
        <v>63.4</v>
      </c>
      <c r="H7" s="7">
        <v>10.6</v>
      </c>
      <c r="I7" s="7">
        <v>43.4</v>
      </c>
      <c r="J7" s="7">
        <v>8.51</v>
      </c>
      <c r="K7" s="7">
        <v>8.23</v>
      </c>
    </row>
    <row r="8" spans="1:11" s="7" customFormat="1" ht="16" x14ac:dyDescent="0.2"/>
    <row r="9" spans="1:11" s="7" customFormat="1" ht="16" x14ac:dyDescent="0.2"/>
    <row r="10" spans="1:11" s="7" customFormat="1" ht="16" x14ac:dyDescent="0.2"/>
    <row r="11" spans="1:11" s="7" customFormat="1" ht="16" x14ac:dyDescent="0.2"/>
    <row r="12" spans="1:11" s="7" customFormat="1" ht="16" x14ac:dyDescent="0.2"/>
    <row r="13" spans="1:11" s="7" customFormat="1" ht="16" x14ac:dyDescent="0.2"/>
    <row r="14" spans="1:11" s="7" customFormat="1" ht="16" x14ac:dyDescent="0.2"/>
    <row r="15" spans="1:11" s="7" customFormat="1" ht="16" x14ac:dyDescent="0.2"/>
    <row r="16" spans="1:11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mergeCells count="1">
    <mergeCell ref="A4:A7"/>
  </mergeCells>
  <pageMargins left="0.7" right="0.7" top="0.75" bottom="0.75" header="0.3" footer="0.3"/>
</worksheet>
</file>

<file path=xl/worksheets/sheet5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FE607DED-96E3-D74C-BC22-108E56609754}">
  <dimension ref="A1:K11"/>
  <sheetViews>
    <sheetView workbookViewId="0">
      <selection activeCell="G39" sqref="G39"/>
    </sheetView>
  </sheetViews>
  <sheetFormatPr baseColWidth="10" defaultColWidth="8.83203125" defaultRowHeight="16" x14ac:dyDescent="0.2"/>
  <cols>
    <col min="1" max="1" width="38.83203125" style="7" bestFit="1" customWidth="1"/>
    <col min="2" max="2" width="9.1640625" style="7" bestFit="1" customWidth="1"/>
    <col min="3" max="10" width="11.6640625" style="7" bestFit="1" customWidth="1"/>
    <col min="11" max="11" width="5.83203125" style="7" bestFit="1" customWidth="1"/>
    <col min="12" max="16384" width="8.83203125" style="7"/>
  </cols>
  <sheetData>
    <row r="1" spans="1:11" customFormat="1" ht="15" x14ac:dyDescent="0.2">
      <c r="A1" s="1" t="s">
        <v>50458</v>
      </c>
    </row>
    <row r="2" spans="1:11" x14ac:dyDescent="0.2">
      <c r="C2" s="28" t="s">
        <v>50463</v>
      </c>
      <c r="D2" s="28"/>
      <c r="E2" s="28"/>
      <c r="F2" s="28"/>
      <c r="G2" s="28"/>
      <c r="H2" s="28"/>
      <c r="I2" s="28"/>
      <c r="J2" s="28"/>
    </row>
    <row r="3" spans="1:11" x14ac:dyDescent="0.2">
      <c r="B3" s="9" t="s">
        <v>50464</v>
      </c>
      <c r="C3" s="9">
        <v>1</v>
      </c>
      <c r="D3" s="9">
        <v>2</v>
      </c>
      <c r="E3" s="9">
        <v>3</v>
      </c>
      <c r="F3" s="9">
        <v>4</v>
      </c>
      <c r="G3" s="9">
        <v>5</v>
      </c>
      <c r="H3" s="9">
        <v>6</v>
      </c>
      <c r="I3" s="9">
        <v>7</v>
      </c>
      <c r="J3" s="9">
        <v>8</v>
      </c>
      <c r="K3" s="9"/>
    </row>
    <row r="4" spans="1:11" x14ac:dyDescent="0.2">
      <c r="A4" s="28" t="s">
        <v>50463</v>
      </c>
      <c r="B4" s="7">
        <v>1</v>
      </c>
      <c r="C4" s="7">
        <v>1</v>
      </c>
      <c r="D4" s="7">
        <v>0.95892940000000004</v>
      </c>
      <c r="E4" s="7">
        <v>0.9909964</v>
      </c>
      <c r="F4" s="7">
        <v>0.95984959999999997</v>
      </c>
      <c r="G4" s="7">
        <v>0.98952669999999998</v>
      </c>
      <c r="H4" s="7">
        <v>0.98147960000000001</v>
      </c>
      <c r="I4" s="7">
        <v>0.97018340000000003</v>
      </c>
      <c r="J4" s="7">
        <v>0.96960020000000002</v>
      </c>
    </row>
    <row r="5" spans="1:11" x14ac:dyDescent="0.2">
      <c r="A5" s="28"/>
      <c r="B5" s="7">
        <v>2</v>
      </c>
      <c r="C5" s="7">
        <v>0.95892940000000004</v>
      </c>
      <c r="D5" s="7">
        <v>1</v>
      </c>
      <c r="E5" s="7">
        <v>0.95816299999999999</v>
      </c>
      <c r="F5" s="7">
        <v>0.98790440000000002</v>
      </c>
      <c r="G5" s="7">
        <v>0.95764959999999999</v>
      </c>
      <c r="H5" s="7">
        <v>0.98469949999999995</v>
      </c>
      <c r="I5" s="7">
        <v>0.93408820000000004</v>
      </c>
      <c r="J5" s="7">
        <v>0.9883537</v>
      </c>
    </row>
    <row r="6" spans="1:11" x14ac:dyDescent="0.2">
      <c r="A6" s="28"/>
      <c r="B6" s="7">
        <v>3</v>
      </c>
      <c r="C6" s="7">
        <v>0.9909964</v>
      </c>
      <c r="D6" s="7">
        <v>0.95816299999999999</v>
      </c>
      <c r="E6" s="7">
        <v>1</v>
      </c>
      <c r="F6" s="7">
        <v>0.95856889999999995</v>
      </c>
      <c r="G6" s="7">
        <v>0.98955009999999999</v>
      </c>
      <c r="H6" s="7">
        <v>0.98108740000000005</v>
      </c>
      <c r="I6" s="7">
        <v>0.97125930000000005</v>
      </c>
      <c r="J6" s="7">
        <v>0.96853549999999999</v>
      </c>
    </row>
    <row r="7" spans="1:11" x14ac:dyDescent="0.2">
      <c r="A7" s="28"/>
      <c r="B7" s="7">
        <v>4</v>
      </c>
      <c r="C7" s="7">
        <v>0.95984959999999997</v>
      </c>
      <c r="D7" s="7">
        <v>0.98790440000000002</v>
      </c>
      <c r="E7" s="7">
        <v>0.95856889999999995</v>
      </c>
      <c r="F7" s="7">
        <v>1</v>
      </c>
      <c r="G7" s="7">
        <v>0.95931180000000005</v>
      </c>
      <c r="H7" s="7">
        <v>0.98475489999999999</v>
      </c>
      <c r="I7" s="7">
        <v>0.93682710000000002</v>
      </c>
      <c r="J7" s="7">
        <v>0.98854240000000004</v>
      </c>
    </row>
    <row r="8" spans="1:11" x14ac:dyDescent="0.2">
      <c r="A8" s="28"/>
      <c r="B8" s="7">
        <v>5</v>
      </c>
      <c r="C8" s="7">
        <v>0.98952669999999998</v>
      </c>
      <c r="D8" s="7">
        <v>0.95764959999999999</v>
      </c>
      <c r="E8" s="7">
        <v>0.98955009999999999</v>
      </c>
      <c r="F8" s="7">
        <v>0.95931180000000005</v>
      </c>
      <c r="G8" s="7">
        <v>1</v>
      </c>
      <c r="H8" s="7">
        <v>0.98203910000000005</v>
      </c>
      <c r="I8" s="7">
        <v>0.97834500000000002</v>
      </c>
      <c r="J8" s="7">
        <v>0.96821650000000004</v>
      </c>
    </row>
    <row r="9" spans="1:11" x14ac:dyDescent="0.2">
      <c r="A9" s="28"/>
      <c r="B9" s="7">
        <v>6</v>
      </c>
      <c r="C9" s="7">
        <v>0.98147960000000001</v>
      </c>
      <c r="D9" s="7">
        <v>0.98469949999999995</v>
      </c>
      <c r="E9" s="7">
        <v>0.98108740000000005</v>
      </c>
      <c r="F9" s="7">
        <v>0.98475489999999999</v>
      </c>
      <c r="G9" s="7">
        <v>0.98203910000000005</v>
      </c>
      <c r="H9" s="7">
        <v>1</v>
      </c>
      <c r="I9" s="7">
        <v>0.9609972</v>
      </c>
      <c r="J9" s="7">
        <v>0.98877669999999995</v>
      </c>
    </row>
    <row r="10" spans="1:11" x14ac:dyDescent="0.2">
      <c r="A10" s="28"/>
      <c r="B10" s="7">
        <v>7</v>
      </c>
      <c r="C10" s="7">
        <v>0.97018340000000003</v>
      </c>
      <c r="D10" s="7">
        <v>0.93408820000000004</v>
      </c>
      <c r="E10" s="7">
        <v>0.97125930000000005</v>
      </c>
      <c r="F10" s="7">
        <v>0.93682710000000002</v>
      </c>
      <c r="G10" s="7">
        <v>0.97834500000000002</v>
      </c>
      <c r="H10" s="7">
        <v>0.9609972</v>
      </c>
      <c r="I10" s="7">
        <v>1</v>
      </c>
      <c r="J10" s="7">
        <v>0.94425230000000004</v>
      </c>
    </row>
    <row r="11" spans="1:11" x14ac:dyDescent="0.2">
      <c r="A11" s="28"/>
      <c r="B11" s="7">
        <v>8</v>
      </c>
      <c r="C11" s="7">
        <v>0.96960020000000002</v>
      </c>
      <c r="D11" s="7">
        <v>0.9883537</v>
      </c>
      <c r="E11" s="7">
        <v>0.96853549999999999</v>
      </c>
      <c r="F11" s="7">
        <v>0.98854240000000004</v>
      </c>
      <c r="G11" s="7">
        <v>0.96821650000000004</v>
      </c>
      <c r="H11" s="7">
        <v>0.98877669999999995</v>
      </c>
      <c r="I11" s="7">
        <v>0.94425230000000004</v>
      </c>
      <c r="J11" s="7">
        <v>1</v>
      </c>
    </row>
  </sheetData>
  <mergeCells count="2">
    <mergeCell ref="C2:J2"/>
    <mergeCell ref="A4:A11"/>
  </mergeCells>
  <pageMargins left="0.7" right="0.7" top="0.75" bottom="0.75" header="0.3" footer="0.3"/>
</worksheet>
</file>

<file path=xl/worksheets/sheet5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A61FE507-36C1-8D44-A999-0D36FF71BE9E}">
  <dimension ref="A1:K11"/>
  <sheetViews>
    <sheetView workbookViewId="0">
      <selection activeCell="D22" sqref="D22"/>
    </sheetView>
  </sheetViews>
  <sheetFormatPr baseColWidth="10" defaultColWidth="8.83203125" defaultRowHeight="16" x14ac:dyDescent="0.2"/>
  <cols>
    <col min="1" max="1" width="38.83203125" style="7" bestFit="1" customWidth="1"/>
    <col min="2" max="2" width="9.1640625" style="7" bestFit="1" customWidth="1"/>
    <col min="3" max="10" width="11.6640625" style="7" bestFit="1" customWidth="1"/>
    <col min="11" max="15" width="5.83203125" style="7" bestFit="1" customWidth="1"/>
    <col min="16" max="16384" width="8.83203125" style="7"/>
  </cols>
  <sheetData>
    <row r="1" spans="1:11" customFormat="1" ht="15" x14ac:dyDescent="0.2">
      <c r="A1" s="1" t="s">
        <v>50459</v>
      </c>
    </row>
    <row r="2" spans="1:11" x14ac:dyDescent="0.2">
      <c r="C2" s="28" t="s">
        <v>50463</v>
      </c>
      <c r="D2" s="28"/>
      <c r="E2" s="28"/>
      <c r="F2" s="28"/>
      <c r="G2" s="28"/>
      <c r="H2" s="28"/>
      <c r="I2" s="28"/>
      <c r="J2" s="28"/>
    </row>
    <row r="3" spans="1:11" x14ac:dyDescent="0.2">
      <c r="B3" s="9" t="s">
        <v>50464</v>
      </c>
      <c r="C3" s="9">
        <v>1</v>
      </c>
      <c r="D3" s="9">
        <v>2</v>
      </c>
      <c r="E3" s="9">
        <v>3</v>
      </c>
      <c r="F3" s="9">
        <v>4</v>
      </c>
      <c r="G3" s="9">
        <v>5</v>
      </c>
      <c r="H3" s="9">
        <v>6</v>
      </c>
      <c r="I3" s="9">
        <v>7</v>
      </c>
      <c r="J3" s="9">
        <v>8</v>
      </c>
      <c r="K3" s="9"/>
    </row>
    <row r="4" spans="1:11" x14ac:dyDescent="0.2">
      <c r="A4" s="28" t="s">
        <v>50463</v>
      </c>
      <c r="B4" s="7">
        <v>1</v>
      </c>
      <c r="C4" s="7">
        <v>1</v>
      </c>
      <c r="D4" s="7">
        <v>0.62537830000000005</v>
      </c>
      <c r="E4" s="7">
        <v>0.99343049999999999</v>
      </c>
      <c r="F4" s="7">
        <v>0.69546079999999999</v>
      </c>
      <c r="G4" s="7">
        <v>0.99293529999999997</v>
      </c>
      <c r="H4" s="7">
        <v>0.70734030000000003</v>
      </c>
      <c r="I4" s="7">
        <v>0.99247980000000002</v>
      </c>
      <c r="J4" s="7">
        <v>0.7015361</v>
      </c>
    </row>
    <row r="5" spans="1:11" x14ac:dyDescent="0.2">
      <c r="A5" s="28"/>
      <c r="B5" s="7">
        <v>2</v>
      </c>
      <c r="C5" s="7">
        <v>0.62537830000000005</v>
      </c>
      <c r="D5" s="7">
        <v>1</v>
      </c>
      <c r="E5" s="7">
        <v>0.63869290000000001</v>
      </c>
      <c r="F5" s="7">
        <v>0.99045760000000005</v>
      </c>
      <c r="G5" s="7">
        <v>0.64109720000000003</v>
      </c>
      <c r="H5" s="7">
        <v>0.98804970000000003</v>
      </c>
      <c r="I5" s="7">
        <v>0.64313849999999995</v>
      </c>
      <c r="J5" s="7">
        <v>0.98979050000000002</v>
      </c>
    </row>
    <row r="6" spans="1:11" x14ac:dyDescent="0.2">
      <c r="A6" s="28"/>
      <c r="B6" s="7">
        <v>3</v>
      </c>
      <c r="C6" s="7">
        <v>0.99343049999999999</v>
      </c>
      <c r="D6" s="7">
        <v>0.63869290000000001</v>
      </c>
      <c r="E6" s="7">
        <v>1</v>
      </c>
      <c r="F6" s="7">
        <v>0.70785929999999997</v>
      </c>
      <c r="G6" s="7">
        <v>0.99373429999999996</v>
      </c>
      <c r="H6" s="7">
        <v>0.71931940000000005</v>
      </c>
      <c r="I6" s="7">
        <v>0.99333890000000002</v>
      </c>
      <c r="J6" s="7">
        <v>0.71353469999999997</v>
      </c>
    </row>
    <row r="7" spans="1:11" x14ac:dyDescent="0.2">
      <c r="A7" s="28"/>
      <c r="B7" s="7">
        <v>4</v>
      </c>
      <c r="C7" s="7">
        <v>0.69546079999999999</v>
      </c>
      <c r="D7" s="7">
        <v>0.99045760000000005</v>
      </c>
      <c r="E7" s="7">
        <v>0.70785929999999997</v>
      </c>
      <c r="F7" s="7">
        <v>1</v>
      </c>
      <c r="G7" s="7">
        <v>0.71051240000000004</v>
      </c>
      <c r="H7" s="7">
        <v>0.99542160000000002</v>
      </c>
      <c r="I7" s="7">
        <v>0.71240110000000001</v>
      </c>
      <c r="J7" s="7">
        <v>0.99588160000000003</v>
      </c>
    </row>
    <row r="8" spans="1:11" x14ac:dyDescent="0.2">
      <c r="A8" s="28"/>
      <c r="B8" s="7">
        <v>5</v>
      </c>
      <c r="C8" s="7">
        <v>0.99293529999999997</v>
      </c>
      <c r="D8" s="7">
        <v>0.64109720000000003</v>
      </c>
      <c r="E8" s="7">
        <v>0.99373429999999996</v>
      </c>
      <c r="F8" s="7">
        <v>0.71051240000000004</v>
      </c>
      <c r="G8" s="7">
        <v>1</v>
      </c>
      <c r="H8" s="7">
        <v>0.72196550000000004</v>
      </c>
      <c r="I8" s="7">
        <v>0.99401439999999996</v>
      </c>
      <c r="J8" s="7">
        <v>0.71611729999999996</v>
      </c>
    </row>
    <row r="9" spans="1:11" x14ac:dyDescent="0.2">
      <c r="A9" s="28"/>
      <c r="B9" s="7">
        <v>6</v>
      </c>
      <c r="C9" s="7">
        <v>0.70734030000000003</v>
      </c>
      <c r="D9" s="7">
        <v>0.98804970000000003</v>
      </c>
      <c r="E9" s="7">
        <v>0.71931940000000005</v>
      </c>
      <c r="F9" s="7">
        <v>0.99542160000000002</v>
      </c>
      <c r="G9" s="7">
        <v>0.72196550000000004</v>
      </c>
      <c r="H9" s="7">
        <v>1</v>
      </c>
      <c r="I9" s="7">
        <v>0.72387789999999996</v>
      </c>
      <c r="J9" s="7">
        <v>0.99555490000000002</v>
      </c>
    </row>
    <row r="10" spans="1:11" x14ac:dyDescent="0.2">
      <c r="A10" s="28"/>
      <c r="B10" s="7">
        <v>7</v>
      </c>
      <c r="C10" s="7">
        <v>0.99247980000000002</v>
      </c>
      <c r="D10" s="7">
        <v>0.64313849999999995</v>
      </c>
      <c r="E10" s="7">
        <v>0.99333890000000002</v>
      </c>
      <c r="F10" s="7">
        <v>0.71240110000000001</v>
      </c>
      <c r="G10" s="7">
        <v>0.99401439999999996</v>
      </c>
      <c r="H10" s="7">
        <v>0.72387789999999996</v>
      </c>
      <c r="I10" s="7">
        <v>1</v>
      </c>
      <c r="J10" s="7">
        <v>0.71801630000000005</v>
      </c>
    </row>
    <row r="11" spans="1:11" x14ac:dyDescent="0.2">
      <c r="A11" s="28"/>
      <c r="B11" s="7">
        <v>8</v>
      </c>
      <c r="C11" s="7">
        <v>0.7015361</v>
      </c>
      <c r="D11" s="7">
        <v>0.98979050000000002</v>
      </c>
      <c r="E11" s="7">
        <v>0.71353469999999997</v>
      </c>
      <c r="F11" s="7">
        <v>0.99588160000000003</v>
      </c>
      <c r="G11" s="7">
        <v>0.71611729999999996</v>
      </c>
      <c r="H11" s="7">
        <v>0.99555490000000002</v>
      </c>
      <c r="I11" s="7">
        <v>0.71801630000000005</v>
      </c>
      <c r="J11" s="7">
        <v>1</v>
      </c>
    </row>
  </sheetData>
  <mergeCells count="2">
    <mergeCell ref="C2:J2"/>
    <mergeCell ref="A4:A11"/>
  </mergeCells>
  <pageMargins left="0.7" right="0.7" top="0.75" bottom="0.75" header="0.3" footer="0.3"/>
</worksheet>
</file>

<file path=xl/worksheets/sheet5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DEB0F6E7-6E54-694A-A863-3A21CCAD821B}">
  <dimension ref="A1:S10205"/>
  <sheetViews>
    <sheetView topLeftCell="E1" workbookViewId="0">
      <selection activeCell="N27" sqref="N27"/>
    </sheetView>
  </sheetViews>
  <sheetFormatPr baseColWidth="10" defaultColWidth="8.83203125" defaultRowHeight="16" x14ac:dyDescent="0.2"/>
  <cols>
    <col min="1" max="1" width="15.1640625" style="7" bestFit="1" customWidth="1"/>
    <col min="2" max="2" width="6.5" style="7" bestFit="1" customWidth="1"/>
    <col min="3" max="3" width="5.33203125" style="7" bestFit="1" customWidth="1"/>
    <col min="4" max="4" width="39.6640625" style="7" bestFit="1" customWidth="1"/>
    <col min="5" max="5" width="40.33203125" style="7" bestFit="1" customWidth="1"/>
    <col min="6" max="6" width="5.83203125" style="7" customWidth="1"/>
    <col min="7" max="7" width="6.5" style="7" bestFit="1" customWidth="1"/>
    <col min="8" max="8" width="5.33203125" style="7" bestFit="1" customWidth="1"/>
    <col min="9" max="9" width="39.6640625" style="7" bestFit="1" customWidth="1"/>
    <col min="10" max="10" width="40.33203125" style="7" bestFit="1" customWidth="1"/>
    <col min="11" max="11" width="5.83203125" style="7" customWidth="1"/>
    <col min="12" max="12" width="6.5" style="7" bestFit="1" customWidth="1"/>
    <col min="13" max="13" width="5.33203125" style="7" bestFit="1" customWidth="1"/>
    <col min="14" max="14" width="39.6640625" style="7" bestFit="1" customWidth="1"/>
    <col min="15" max="15" width="40.33203125" style="7" bestFit="1" customWidth="1"/>
    <col min="16" max="22" width="5.83203125" style="7" bestFit="1" customWidth="1"/>
    <col min="23" max="16384" width="8.83203125" style="7"/>
  </cols>
  <sheetData>
    <row r="1" spans="1:19" customFormat="1" ht="15" x14ac:dyDescent="0.2">
      <c r="A1" s="1" t="s">
        <v>50460</v>
      </c>
    </row>
    <row r="2" spans="1:19" customFormat="1" ht="15" x14ac:dyDescent="0.2">
      <c r="A2" s="1"/>
    </row>
    <row r="3" spans="1:19" x14ac:dyDescent="0.2">
      <c r="B3" s="28" t="s">
        <v>40189</v>
      </c>
      <c r="C3" s="28"/>
      <c r="D3" s="28"/>
      <c r="E3" s="28"/>
      <c r="G3" s="28" t="s">
        <v>40190</v>
      </c>
      <c r="H3" s="28"/>
      <c r="I3" s="28"/>
      <c r="J3" s="28"/>
      <c r="L3" s="28" t="s">
        <v>40191</v>
      </c>
      <c r="M3" s="28"/>
      <c r="N3" s="28"/>
      <c r="O3" s="28"/>
    </row>
    <row r="4" spans="1:19" x14ac:dyDescent="0.2">
      <c r="B4" s="7" t="s">
        <v>50448</v>
      </c>
      <c r="C4" s="7" t="s">
        <v>50449</v>
      </c>
      <c r="D4" s="9" t="s">
        <v>50461</v>
      </c>
      <c r="E4" s="9" t="s">
        <v>50462</v>
      </c>
      <c r="F4" s="9"/>
      <c r="G4" s="7" t="s">
        <v>50448</v>
      </c>
      <c r="H4" s="7" t="s">
        <v>50449</v>
      </c>
      <c r="I4" s="9" t="s">
        <v>50461</v>
      </c>
      <c r="J4" s="9" t="s">
        <v>50462</v>
      </c>
      <c r="K4" s="9"/>
      <c r="L4" s="7" t="s">
        <v>50448</v>
      </c>
      <c r="M4" s="7" t="s">
        <v>50449</v>
      </c>
      <c r="N4" s="9" t="s">
        <v>50461</v>
      </c>
      <c r="O4" s="9" t="s">
        <v>50462</v>
      </c>
      <c r="P4" s="9"/>
      <c r="Q4" s="9"/>
      <c r="R4" s="9"/>
      <c r="S4" s="9"/>
    </row>
    <row r="5" spans="1:19" x14ac:dyDescent="0.2">
      <c r="B5" s="7">
        <v>1</v>
      </c>
      <c r="C5" s="7">
        <v>1</v>
      </c>
      <c r="D5" s="7">
        <v>-0.64487833490931801</v>
      </c>
      <c r="E5" s="7">
        <v>-0.65922342557491698</v>
      </c>
      <c r="G5" s="7">
        <v>1</v>
      </c>
      <c r="H5" s="7">
        <v>1</v>
      </c>
      <c r="I5" s="7">
        <v>-0.49203530636201298</v>
      </c>
      <c r="J5" s="7">
        <v>-0.32296153963246099</v>
      </c>
      <c r="L5" s="7">
        <v>1</v>
      </c>
      <c r="M5" s="7">
        <v>1</v>
      </c>
      <c r="N5" s="7">
        <v>9.6548973157570793E-3</v>
      </c>
      <c r="O5" s="7">
        <v>0.511033218099197</v>
      </c>
    </row>
    <row r="6" spans="1:19" x14ac:dyDescent="0.2">
      <c r="B6" s="7">
        <v>2</v>
      </c>
      <c r="C6" s="7">
        <v>1</v>
      </c>
      <c r="D6" s="7">
        <v>-0.24536945464290499</v>
      </c>
      <c r="E6" s="7">
        <v>-0.33796523472315698</v>
      </c>
      <c r="G6" s="7">
        <v>2</v>
      </c>
      <c r="H6" s="7">
        <v>1</v>
      </c>
      <c r="I6" s="7">
        <v>-4.43520562629134E-2</v>
      </c>
      <c r="J6" s="7">
        <v>8.4131645637406799E-2</v>
      </c>
      <c r="L6" s="7">
        <v>2</v>
      </c>
      <c r="M6" s="7">
        <v>1</v>
      </c>
      <c r="N6" s="7">
        <v>0.25750178933901002</v>
      </c>
      <c r="O6" s="7">
        <v>0.61742080226462503</v>
      </c>
    </row>
    <row r="7" spans="1:19" x14ac:dyDescent="0.2">
      <c r="B7" s="7">
        <v>3</v>
      </c>
      <c r="C7" s="7">
        <v>1</v>
      </c>
      <c r="D7" s="7">
        <v>-0.77446213577491596</v>
      </c>
      <c r="E7" s="7">
        <v>-0.60083306411562099</v>
      </c>
      <c r="G7" s="7">
        <v>3</v>
      </c>
      <c r="H7" s="7">
        <v>1</v>
      </c>
      <c r="I7" s="7">
        <v>-9.1574272479455498E-4</v>
      </c>
      <c r="J7" s="7">
        <v>7.8962620459444494E-2</v>
      </c>
      <c r="L7" s="7">
        <v>3</v>
      </c>
      <c r="M7" s="7">
        <v>1</v>
      </c>
      <c r="N7" s="7">
        <v>-0.71631443786929305</v>
      </c>
      <c r="O7" s="7">
        <v>-0.25004090272313001</v>
      </c>
    </row>
    <row r="8" spans="1:19" x14ac:dyDescent="0.2">
      <c r="B8" s="7">
        <v>4</v>
      </c>
      <c r="C8" s="7">
        <v>1</v>
      </c>
      <c r="D8" s="7">
        <v>0.19551258749494399</v>
      </c>
      <c r="E8" s="7">
        <v>8.8142264813225096E-2</v>
      </c>
      <c r="G8" s="7">
        <v>4</v>
      </c>
      <c r="H8" s="7">
        <v>1</v>
      </c>
      <c r="I8" s="7">
        <v>-0.457406131981553</v>
      </c>
      <c r="J8" s="7">
        <v>-0.15351634683569901</v>
      </c>
      <c r="L8" s="7">
        <v>4</v>
      </c>
      <c r="M8" s="7">
        <v>1</v>
      </c>
      <c r="N8" s="7">
        <v>0.713843847058235</v>
      </c>
      <c r="O8" s="7">
        <v>0.54679416926386204</v>
      </c>
    </row>
    <row r="9" spans="1:19" x14ac:dyDescent="0.2">
      <c r="B9" s="7">
        <v>5</v>
      </c>
      <c r="C9" s="7">
        <v>1</v>
      </c>
      <c r="D9" s="7">
        <v>-0.139788025009731</v>
      </c>
      <c r="E9" s="7">
        <v>0.122371172798502</v>
      </c>
      <c r="G9" s="7">
        <v>5</v>
      </c>
      <c r="H9" s="7">
        <v>1</v>
      </c>
      <c r="I9" s="7">
        <v>0.21602687863821601</v>
      </c>
      <c r="J9" s="7">
        <v>3.2727821986693301E-2</v>
      </c>
      <c r="L9" s="7">
        <v>5</v>
      </c>
      <c r="M9" s="7">
        <v>1</v>
      </c>
      <c r="N9" s="7">
        <v>-0.56607139121778205</v>
      </c>
      <c r="O9" s="7">
        <v>-0.17887138405690001</v>
      </c>
    </row>
    <row r="10" spans="1:19" x14ac:dyDescent="0.2">
      <c r="B10" s="7">
        <v>6</v>
      </c>
      <c r="C10" s="7">
        <v>1</v>
      </c>
      <c r="D10" s="7">
        <v>-0.75332223091475503</v>
      </c>
      <c r="E10" s="7">
        <v>-0.81767341303206298</v>
      </c>
      <c r="G10" s="7">
        <v>6</v>
      </c>
      <c r="H10" s="7">
        <v>1</v>
      </c>
      <c r="I10" s="7">
        <v>0.58278457395885097</v>
      </c>
      <c r="J10" s="7">
        <v>0.13331390487581499</v>
      </c>
      <c r="L10" s="7">
        <v>6</v>
      </c>
      <c r="M10" s="7">
        <v>1</v>
      </c>
      <c r="N10" s="7">
        <v>0.34236720969746198</v>
      </c>
      <c r="O10" s="7">
        <v>0.22776266431770301</v>
      </c>
    </row>
    <row r="11" spans="1:19" x14ac:dyDescent="0.2">
      <c r="B11" s="7">
        <v>7</v>
      </c>
      <c r="C11" s="7">
        <v>1</v>
      </c>
      <c r="D11" s="7">
        <v>0.212950384367877</v>
      </c>
      <c r="E11" s="7">
        <v>0.59251323170179904</v>
      </c>
      <c r="G11" s="7">
        <v>7</v>
      </c>
      <c r="H11" s="7">
        <v>1</v>
      </c>
      <c r="I11" s="7">
        <v>0.19381419814724901</v>
      </c>
      <c r="J11" s="7">
        <v>-0.17956600129867201</v>
      </c>
      <c r="L11" s="7">
        <v>7</v>
      </c>
      <c r="M11" s="7">
        <v>1</v>
      </c>
      <c r="N11" s="7">
        <v>0.49256478772753298</v>
      </c>
      <c r="O11" s="7">
        <v>0.19977331431324999</v>
      </c>
    </row>
    <row r="12" spans="1:19" x14ac:dyDescent="0.2">
      <c r="B12" s="7">
        <v>8</v>
      </c>
      <c r="C12" s="7">
        <v>1</v>
      </c>
      <c r="D12" s="7">
        <v>8.3524649368742501E-2</v>
      </c>
      <c r="E12" s="7">
        <v>9.42503991634496E-2</v>
      </c>
      <c r="G12" s="7">
        <v>8</v>
      </c>
      <c r="H12" s="7">
        <v>1</v>
      </c>
      <c r="I12" s="7">
        <v>-0.19038960207636399</v>
      </c>
      <c r="J12" s="7">
        <v>-0.121103932253475</v>
      </c>
      <c r="L12" s="7">
        <v>8</v>
      </c>
      <c r="M12" s="7">
        <v>1</v>
      </c>
      <c r="N12" s="7">
        <v>0.81861910371338797</v>
      </c>
      <c r="O12" s="7">
        <v>1.7876958660461</v>
      </c>
    </row>
    <row r="13" spans="1:19" x14ac:dyDescent="0.2">
      <c r="B13" s="7">
        <v>9</v>
      </c>
      <c r="C13" s="7">
        <v>1</v>
      </c>
      <c r="D13" s="7">
        <v>-0.69570553029062798</v>
      </c>
      <c r="E13" s="7">
        <v>-0.60777731459222795</v>
      </c>
      <c r="G13" s="7">
        <v>9</v>
      </c>
      <c r="H13" s="7">
        <v>1</v>
      </c>
      <c r="I13" s="7">
        <v>-0.39869886834428198</v>
      </c>
      <c r="J13" s="7">
        <v>0.224223181789557</v>
      </c>
      <c r="L13" s="7">
        <v>9</v>
      </c>
      <c r="M13" s="7">
        <v>1</v>
      </c>
      <c r="N13" s="7">
        <v>-0.30196468379321401</v>
      </c>
      <c r="O13" s="7">
        <v>0.42099769544996402</v>
      </c>
    </row>
    <row r="14" spans="1:19" x14ac:dyDescent="0.2">
      <c r="B14" s="7">
        <v>10</v>
      </c>
      <c r="C14" s="7">
        <v>1</v>
      </c>
      <c r="D14" s="7">
        <v>-2.82012445962572E-2</v>
      </c>
      <c r="E14" s="7">
        <v>1.01203513662558E-2</v>
      </c>
      <c r="G14" s="7">
        <v>10</v>
      </c>
      <c r="H14" s="7">
        <v>1</v>
      </c>
      <c r="I14" s="7">
        <v>0.42014957661109897</v>
      </c>
      <c r="J14" s="7">
        <v>2.5666631315878902E-2</v>
      </c>
      <c r="L14" s="7">
        <v>10</v>
      </c>
      <c r="M14" s="7">
        <v>1</v>
      </c>
      <c r="N14" s="7">
        <v>-0.55108043316159605</v>
      </c>
      <c r="O14" s="7">
        <v>-0.23411058712123101</v>
      </c>
    </row>
    <row r="15" spans="1:19" x14ac:dyDescent="0.2">
      <c r="B15" s="7">
        <v>11</v>
      </c>
      <c r="C15" s="7">
        <v>1</v>
      </c>
      <c r="D15" s="7">
        <v>-0.15331007078676401</v>
      </c>
      <c r="E15" s="7">
        <v>-0.453440957612115</v>
      </c>
      <c r="G15" s="7">
        <v>11</v>
      </c>
      <c r="H15" s="7">
        <v>1</v>
      </c>
      <c r="I15" s="7">
        <v>-0.11527288413938799</v>
      </c>
      <c r="J15" s="7">
        <v>0.11515546745458</v>
      </c>
      <c r="L15" s="7">
        <v>11</v>
      </c>
      <c r="M15" s="7">
        <v>1</v>
      </c>
      <c r="N15" s="7">
        <v>9.6496689653338102E-2</v>
      </c>
      <c r="O15" s="7">
        <v>0.30611088669574299</v>
      </c>
    </row>
    <row r="16" spans="1:19" x14ac:dyDescent="0.2">
      <c r="B16" s="7">
        <v>12</v>
      </c>
      <c r="C16" s="7">
        <v>1</v>
      </c>
      <c r="D16" s="7">
        <v>0.40256061102239798</v>
      </c>
      <c r="E16" s="7">
        <v>0.342978601021171</v>
      </c>
      <c r="G16" s="7">
        <v>12</v>
      </c>
      <c r="H16" s="7">
        <v>1</v>
      </c>
      <c r="I16" s="7">
        <v>0.11469742847099</v>
      </c>
      <c r="J16" s="7">
        <v>8.1016319370450104E-2</v>
      </c>
      <c r="L16" s="7">
        <v>12</v>
      </c>
      <c r="M16" s="7">
        <v>1</v>
      </c>
      <c r="N16" s="7">
        <v>-0.25405737937890399</v>
      </c>
      <c r="O16" s="7">
        <v>0.253385100500018</v>
      </c>
    </row>
    <row r="17" spans="2:15" x14ac:dyDescent="0.2">
      <c r="B17" s="7">
        <v>13</v>
      </c>
      <c r="C17" s="7">
        <v>1</v>
      </c>
      <c r="D17" s="7">
        <v>-5.5731981147548702E-3</v>
      </c>
      <c r="E17" s="7">
        <v>0.101659506289831</v>
      </c>
      <c r="G17" s="7">
        <v>13</v>
      </c>
      <c r="H17" s="7">
        <v>1</v>
      </c>
      <c r="I17" s="7">
        <v>-3.5668388447468197E-2</v>
      </c>
      <c r="J17" s="7">
        <v>-5.4777200088400597E-2</v>
      </c>
      <c r="L17" s="7">
        <v>13</v>
      </c>
      <c r="M17" s="7">
        <v>1</v>
      </c>
      <c r="N17" s="7">
        <v>0.74047569661622403</v>
      </c>
      <c r="O17" s="7">
        <v>0.871489661167412</v>
      </c>
    </row>
    <row r="18" spans="2:15" x14ac:dyDescent="0.2">
      <c r="B18" s="7">
        <v>14</v>
      </c>
      <c r="C18" s="7">
        <v>1</v>
      </c>
      <c r="D18" s="7">
        <v>-0.855746198984489</v>
      </c>
      <c r="E18" s="7">
        <v>-0.63026511503643701</v>
      </c>
      <c r="G18" s="7">
        <v>14</v>
      </c>
      <c r="H18" s="7">
        <v>1</v>
      </c>
      <c r="I18" s="7">
        <v>-9.6033142510183495E-2</v>
      </c>
      <c r="J18" s="7">
        <v>-0.12668356352531299</v>
      </c>
      <c r="L18" s="7">
        <v>14</v>
      </c>
      <c r="M18" s="7">
        <v>1</v>
      </c>
      <c r="N18" s="7">
        <v>0.32421199151236901</v>
      </c>
      <c r="O18" s="7">
        <v>0.32397305659225001</v>
      </c>
    </row>
    <row r="19" spans="2:15" x14ac:dyDescent="0.2">
      <c r="B19" s="7">
        <v>15</v>
      </c>
      <c r="C19" s="7">
        <v>1</v>
      </c>
      <c r="D19" s="7">
        <v>0.224551034052972</v>
      </c>
      <c r="E19" s="7">
        <v>0.28612810403211802</v>
      </c>
      <c r="G19" s="7">
        <v>15</v>
      </c>
      <c r="H19" s="7">
        <v>1</v>
      </c>
      <c r="I19" s="7">
        <v>0.17906157882196</v>
      </c>
      <c r="J19" s="7">
        <v>-0.18376485809479201</v>
      </c>
      <c r="L19" s="7">
        <v>15</v>
      </c>
      <c r="M19" s="7">
        <v>1</v>
      </c>
      <c r="N19" s="7">
        <v>0.51046063230509697</v>
      </c>
      <c r="O19" s="7">
        <v>0.18364386072737299</v>
      </c>
    </row>
    <row r="20" spans="2:15" x14ac:dyDescent="0.2">
      <c r="B20" s="7">
        <v>16</v>
      </c>
      <c r="C20" s="7">
        <v>1</v>
      </c>
      <c r="D20" s="7">
        <v>0.129069890437504</v>
      </c>
      <c r="E20" s="7">
        <v>1.7985373999884801E-4</v>
      </c>
      <c r="G20" s="7">
        <v>16</v>
      </c>
      <c r="H20" s="7">
        <v>1</v>
      </c>
      <c r="I20" s="7">
        <v>-0.21511665126355201</v>
      </c>
      <c r="J20" s="7">
        <v>6.8273827438615001E-2</v>
      </c>
      <c r="L20" s="7">
        <v>16</v>
      </c>
      <c r="M20" s="7">
        <v>1</v>
      </c>
      <c r="N20" s="7">
        <v>-0.14188118351419299</v>
      </c>
      <c r="O20" s="7">
        <v>-5.5970033550564402E-2</v>
      </c>
    </row>
    <row r="21" spans="2:15" x14ac:dyDescent="0.2">
      <c r="B21" s="7">
        <v>17</v>
      </c>
      <c r="C21" s="7">
        <v>1</v>
      </c>
      <c r="D21" s="7">
        <v>-0.77192136149419899</v>
      </c>
      <c r="E21" s="7">
        <v>-0.68891748659496999</v>
      </c>
      <c r="G21" s="7">
        <v>17</v>
      </c>
      <c r="H21" s="7">
        <v>1</v>
      </c>
      <c r="I21" s="7">
        <v>-0.12824783152830099</v>
      </c>
      <c r="J21" s="7">
        <v>-0.11670611727549</v>
      </c>
      <c r="L21" s="7">
        <v>17</v>
      </c>
      <c r="M21" s="7">
        <v>1</v>
      </c>
      <c r="N21" s="7">
        <v>-0.251471838527628</v>
      </c>
      <c r="O21" s="7">
        <v>0.12025489912623</v>
      </c>
    </row>
    <row r="22" spans="2:15" x14ac:dyDescent="0.2">
      <c r="B22" s="7">
        <v>18</v>
      </c>
      <c r="C22" s="7">
        <v>1</v>
      </c>
      <c r="D22" s="7">
        <v>0.19173004023690701</v>
      </c>
      <c r="E22" s="7">
        <v>0.14334575427944399</v>
      </c>
      <c r="G22" s="7">
        <v>18</v>
      </c>
      <c r="H22" s="7">
        <v>1</v>
      </c>
      <c r="I22" s="7">
        <v>-0.227547037545799</v>
      </c>
      <c r="J22" s="7">
        <v>-0.10518794615497599</v>
      </c>
      <c r="L22" s="7">
        <v>18</v>
      </c>
      <c r="M22" s="7">
        <v>1</v>
      </c>
      <c r="N22" s="7">
        <v>0.874267183559855</v>
      </c>
      <c r="O22" s="7">
        <v>0.97751679502594802</v>
      </c>
    </row>
    <row r="23" spans="2:15" x14ac:dyDescent="0.2">
      <c r="B23" s="7">
        <v>19</v>
      </c>
      <c r="C23" s="7">
        <v>1</v>
      </c>
      <c r="D23" s="7">
        <v>0.145583400831793</v>
      </c>
      <c r="E23" s="7">
        <v>-1.1425578428664099E-2</v>
      </c>
      <c r="G23" s="7">
        <v>19</v>
      </c>
      <c r="H23" s="7">
        <v>1</v>
      </c>
      <c r="I23" s="7">
        <v>-0.32898264777636799</v>
      </c>
      <c r="J23" s="7">
        <v>-0.20189110786199599</v>
      </c>
      <c r="L23" s="7">
        <v>19</v>
      </c>
      <c r="M23" s="7">
        <v>1</v>
      </c>
      <c r="N23" s="7">
        <v>-0.25799398928668799</v>
      </c>
      <c r="O23" s="7">
        <v>-0.17968443774626</v>
      </c>
    </row>
    <row r="24" spans="2:15" x14ac:dyDescent="0.2">
      <c r="B24" s="7">
        <v>20</v>
      </c>
      <c r="C24" s="7">
        <v>1</v>
      </c>
      <c r="D24" s="7">
        <v>-5.0395270482052702E-2</v>
      </c>
      <c r="E24" s="7">
        <v>-0.210105512701769</v>
      </c>
      <c r="G24" s="7">
        <v>20</v>
      </c>
      <c r="H24" s="7">
        <v>1</v>
      </c>
      <c r="I24" s="7">
        <v>4.08956464662769E-2</v>
      </c>
      <c r="J24" s="7">
        <v>-0.104458819973795</v>
      </c>
      <c r="L24" s="7">
        <v>20</v>
      </c>
      <c r="M24" s="7">
        <v>1</v>
      </c>
      <c r="N24" s="7">
        <v>-1.18066918361475</v>
      </c>
      <c r="O24" s="7">
        <v>-0.73969374909797903</v>
      </c>
    </row>
    <row r="25" spans="2:15" x14ac:dyDescent="0.2">
      <c r="B25" s="7">
        <v>21</v>
      </c>
      <c r="C25" s="7">
        <v>1</v>
      </c>
      <c r="D25" s="7">
        <v>-8.1867103751664103E-2</v>
      </c>
      <c r="E25" s="7">
        <v>-0.21198536849911201</v>
      </c>
      <c r="G25" s="7">
        <v>21</v>
      </c>
      <c r="H25" s="7">
        <v>1</v>
      </c>
      <c r="I25" s="7">
        <v>2.9475488173577698E-2</v>
      </c>
      <c r="J25" s="7">
        <v>0.19918152417687299</v>
      </c>
      <c r="L25" s="7">
        <v>21</v>
      </c>
      <c r="M25" s="7">
        <v>1</v>
      </c>
      <c r="N25" s="7">
        <v>0.39396966243368398</v>
      </c>
      <c r="O25" s="7">
        <v>0.68405725352570501</v>
      </c>
    </row>
    <row r="26" spans="2:15" x14ac:dyDescent="0.2">
      <c r="B26" s="7">
        <v>22</v>
      </c>
      <c r="C26" s="7">
        <v>1</v>
      </c>
      <c r="D26" s="7">
        <v>0.14362431031536499</v>
      </c>
      <c r="E26" s="7">
        <v>6.2297671022946602E-2</v>
      </c>
      <c r="G26" s="7">
        <v>22</v>
      </c>
      <c r="H26" s="7">
        <v>1</v>
      </c>
      <c r="I26" s="7">
        <v>-7.0929976545688299E-3</v>
      </c>
      <c r="J26" s="7">
        <v>8.2306128182194599E-2</v>
      </c>
      <c r="L26" s="7">
        <v>22</v>
      </c>
      <c r="M26" s="7">
        <v>1</v>
      </c>
      <c r="N26" s="7">
        <v>-0.25198352285653403</v>
      </c>
      <c r="O26" s="7">
        <v>-0.45113283315924402</v>
      </c>
    </row>
    <row r="27" spans="2:15" x14ac:dyDescent="0.2">
      <c r="B27" s="7">
        <v>23</v>
      </c>
      <c r="C27" s="7">
        <v>1</v>
      </c>
      <c r="D27" s="7">
        <v>-0.22136444802178601</v>
      </c>
      <c r="E27" s="7">
        <v>-0.45769555494076603</v>
      </c>
      <c r="G27" s="7">
        <v>23</v>
      </c>
      <c r="H27" s="7">
        <v>1</v>
      </c>
      <c r="I27" s="7">
        <v>6.0711430419462302E-2</v>
      </c>
      <c r="J27" s="7">
        <v>2.0847535813113698E-2</v>
      </c>
      <c r="L27" s="7">
        <v>23</v>
      </c>
      <c r="M27" s="7">
        <v>1</v>
      </c>
      <c r="N27" s="7">
        <v>-3.5147147940721303E-2</v>
      </c>
      <c r="O27" s="7">
        <v>-0.79213389904075104</v>
      </c>
    </row>
    <row r="28" spans="2:15" x14ac:dyDescent="0.2">
      <c r="B28" s="7">
        <v>24</v>
      </c>
      <c r="C28" s="7">
        <v>1</v>
      </c>
      <c r="D28" s="7">
        <v>1.97510817898419E-2</v>
      </c>
      <c r="E28" s="7">
        <v>0.19442058745785201</v>
      </c>
      <c r="G28" s="7">
        <v>24</v>
      </c>
      <c r="H28" s="7">
        <v>1</v>
      </c>
      <c r="I28" s="7">
        <v>0.115399592876059</v>
      </c>
      <c r="J28" s="7">
        <v>-3.9429149318692702E-4</v>
      </c>
      <c r="L28" s="7">
        <v>24</v>
      </c>
      <c r="M28" s="7">
        <v>1</v>
      </c>
      <c r="N28" s="7">
        <v>0.41333761073976699</v>
      </c>
      <c r="O28" s="7">
        <v>1.26684399339943</v>
      </c>
    </row>
    <row r="29" spans="2:15" x14ac:dyDescent="0.2">
      <c r="B29" s="7">
        <v>25</v>
      </c>
      <c r="C29" s="7">
        <v>1</v>
      </c>
      <c r="D29" s="7">
        <v>0.52600348222229498</v>
      </c>
      <c r="E29" s="7">
        <v>0.52201923986842802</v>
      </c>
      <c r="G29" s="7">
        <v>25</v>
      </c>
      <c r="H29" s="7">
        <v>1</v>
      </c>
      <c r="I29" s="7">
        <v>0.14787816653868699</v>
      </c>
      <c r="J29" s="7">
        <v>5.4256488851185801E-2</v>
      </c>
      <c r="L29" s="7">
        <v>25</v>
      </c>
      <c r="M29" s="7">
        <v>1</v>
      </c>
      <c r="N29" s="7">
        <v>7.7732060656713606E-2</v>
      </c>
      <c r="O29" s="7">
        <v>0.223482324178162</v>
      </c>
    </row>
    <row r="30" spans="2:15" x14ac:dyDescent="0.2">
      <c r="B30" s="7">
        <v>26</v>
      </c>
      <c r="C30" s="7">
        <v>1</v>
      </c>
      <c r="D30" s="7">
        <v>-2.4173142666532099E-2</v>
      </c>
      <c r="E30" s="7">
        <v>-0.17192594835126099</v>
      </c>
      <c r="G30" s="7">
        <v>26</v>
      </c>
      <c r="H30" s="7">
        <v>1</v>
      </c>
      <c r="I30" s="7">
        <v>-6.85134957880464E-2</v>
      </c>
      <c r="J30" s="7">
        <v>2.66008747919999E-2</v>
      </c>
      <c r="L30" s="7">
        <v>26</v>
      </c>
      <c r="M30" s="7">
        <v>1</v>
      </c>
      <c r="N30" s="7">
        <v>-1.32221719517713</v>
      </c>
      <c r="O30" s="7">
        <v>-0.85944966781556298</v>
      </c>
    </row>
    <row r="31" spans="2:15" x14ac:dyDescent="0.2">
      <c r="B31" s="7">
        <v>27</v>
      </c>
      <c r="C31" s="7">
        <v>1</v>
      </c>
      <c r="D31" s="7">
        <v>0.22290646604172401</v>
      </c>
      <c r="E31" s="7">
        <v>0.12943281789889099</v>
      </c>
      <c r="G31" s="7">
        <v>27</v>
      </c>
      <c r="H31" s="7">
        <v>1</v>
      </c>
      <c r="I31" s="7">
        <v>0.269952087788145</v>
      </c>
      <c r="J31" s="7">
        <v>-1.6934122855270001E-3</v>
      </c>
      <c r="L31" s="7">
        <v>27</v>
      </c>
      <c r="M31" s="7">
        <v>1</v>
      </c>
      <c r="N31" s="7">
        <v>-0.69172365357449705</v>
      </c>
      <c r="O31" s="7">
        <v>-0.62638358171310804</v>
      </c>
    </row>
    <row r="32" spans="2:15" x14ac:dyDescent="0.2">
      <c r="B32" s="7">
        <v>28</v>
      </c>
      <c r="C32" s="7">
        <v>1</v>
      </c>
      <c r="D32" s="7">
        <v>-0.73158425184168496</v>
      </c>
      <c r="E32" s="7">
        <v>-0.80301752069209997</v>
      </c>
      <c r="G32" s="7">
        <v>28</v>
      </c>
      <c r="H32" s="7">
        <v>1</v>
      </c>
      <c r="I32" s="7">
        <v>0.204745477313204</v>
      </c>
      <c r="J32" s="7">
        <v>0.19221280584926401</v>
      </c>
      <c r="L32" s="7">
        <v>28</v>
      </c>
      <c r="M32" s="7">
        <v>1</v>
      </c>
      <c r="N32" s="7">
        <v>4.3807610756832802E-2</v>
      </c>
      <c r="O32" s="7">
        <v>-8.4020012714015394E-2</v>
      </c>
    </row>
    <row r="33" spans="2:15" x14ac:dyDescent="0.2">
      <c r="B33" s="7">
        <v>29</v>
      </c>
      <c r="C33" s="7">
        <v>1</v>
      </c>
      <c r="D33" s="7">
        <v>-8.3951087651246994E-2</v>
      </c>
      <c r="E33" s="7">
        <v>-3.6348698496567501E-2</v>
      </c>
      <c r="G33" s="7">
        <v>29</v>
      </c>
      <c r="H33" s="7">
        <v>1</v>
      </c>
      <c r="I33" s="7">
        <v>-0.25142748958414501</v>
      </c>
      <c r="J33" s="7">
        <v>-0.15785274335035099</v>
      </c>
      <c r="L33" s="7">
        <v>29</v>
      </c>
      <c r="M33" s="7">
        <v>1</v>
      </c>
      <c r="N33" s="7">
        <v>-6.8724602111537095E-2</v>
      </c>
      <c r="O33" s="7">
        <v>4.7609235149583401E-2</v>
      </c>
    </row>
    <row r="34" spans="2:15" x14ac:dyDescent="0.2">
      <c r="B34" s="7">
        <v>30</v>
      </c>
      <c r="C34" s="7">
        <v>1</v>
      </c>
      <c r="D34" s="7">
        <v>0.15258842853285901</v>
      </c>
      <c r="E34" s="7">
        <v>-1.48014158829586E-2</v>
      </c>
      <c r="G34" s="7">
        <v>30</v>
      </c>
      <c r="H34" s="7">
        <v>1</v>
      </c>
      <c r="I34" s="7">
        <v>0.14991846933376801</v>
      </c>
      <c r="J34" s="7">
        <v>-0.25741295918524798</v>
      </c>
      <c r="L34" s="7">
        <v>30</v>
      </c>
      <c r="M34" s="7">
        <v>1</v>
      </c>
      <c r="N34" s="7">
        <v>-7.4024970655717204E-4</v>
      </c>
      <c r="O34" s="7">
        <v>0.39641701546088298</v>
      </c>
    </row>
    <row r="35" spans="2:15" x14ac:dyDescent="0.2">
      <c r="B35" s="7">
        <v>31</v>
      </c>
      <c r="C35" s="7">
        <v>1</v>
      </c>
      <c r="D35" s="7">
        <v>4.3669657889656897E-2</v>
      </c>
      <c r="E35" s="7">
        <v>-3.37497757253322E-2</v>
      </c>
      <c r="G35" s="7">
        <v>31</v>
      </c>
      <c r="H35" s="7">
        <v>1</v>
      </c>
      <c r="I35" s="7">
        <v>-4.6749098242375303E-2</v>
      </c>
      <c r="J35" s="7">
        <v>-0.16491929771955999</v>
      </c>
      <c r="L35" s="7">
        <v>31</v>
      </c>
      <c r="M35" s="7">
        <v>1</v>
      </c>
      <c r="N35" s="7">
        <v>1.32180854474849</v>
      </c>
      <c r="O35" s="7">
        <v>1.39578651254776</v>
      </c>
    </row>
    <row r="36" spans="2:15" x14ac:dyDescent="0.2">
      <c r="B36" s="7">
        <v>32</v>
      </c>
      <c r="C36" s="7">
        <v>1</v>
      </c>
      <c r="D36" s="7">
        <v>-8.0871504992138896E-2</v>
      </c>
      <c r="E36" s="7">
        <v>-7.2153518409891093E-2</v>
      </c>
      <c r="G36" s="7">
        <v>32</v>
      </c>
      <c r="H36" s="7">
        <v>1</v>
      </c>
      <c r="I36" s="7">
        <v>0.162626106649331</v>
      </c>
      <c r="J36" s="7">
        <v>-0.1048659864739</v>
      </c>
      <c r="L36" s="7">
        <v>32</v>
      </c>
      <c r="M36" s="7">
        <v>1</v>
      </c>
      <c r="N36" s="7">
        <v>-7.7514762758845293E-2</v>
      </c>
      <c r="O36" s="7">
        <v>3.1071958685153299E-2</v>
      </c>
    </row>
    <row r="37" spans="2:15" x14ac:dyDescent="0.2">
      <c r="B37" s="7">
        <v>33</v>
      </c>
      <c r="C37" s="7">
        <v>1</v>
      </c>
      <c r="D37" s="7">
        <v>0.26659834771055002</v>
      </c>
      <c r="E37" s="7">
        <v>0.37892015983692301</v>
      </c>
      <c r="G37" s="7">
        <v>33</v>
      </c>
      <c r="H37" s="7">
        <v>1</v>
      </c>
      <c r="I37" s="7">
        <v>-0.36777141405018698</v>
      </c>
      <c r="J37" s="7">
        <v>7.0205309610500404E-3</v>
      </c>
      <c r="L37" s="7">
        <v>33</v>
      </c>
      <c r="M37" s="7">
        <v>1</v>
      </c>
      <c r="N37" s="7">
        <v>-0.92616638079368996</v>
      </c>
      <c r="O37" s="7">
        <v>-0.59808990298547604</v>
      </c>
    </row>
    <row r="38" spans="2:15" x14ac:dyDescent="0.2">
      <c r="B38" s="7">
        <v>34</v>
      </c>
      <c r="C38" s="7">
        <v>1</v>
      </c>
      <c r="D38" s="7">
        <v>3.1897474658755698E-2</v>
      </c>
      <c r="E38" s="7">
        <v>6.4550738436960103E-2</v>
      </c>
      <c r="G38" s="7">
        <v>34</v>
      </c>
      <c r="H38" s="7">
        <v>1</v>
      </c>
      <c r="I38" s="7">
        <v>-0.223907231716414</v>
      </c>
      <c r="J38" s="7">
        <v>-0.24539820690061001</v>
      </c>
      <c r="L38" s="7">
        <v>34</v>
      </c>
      <c r="M38" s="7">
        <v>1</v>
      </c>
      <c r="N38" s="7">
        <v>-0.35515744542831001</v>
      </c>
      <c r="O38" s="7">
        <v>-0.24461161050967101</v>
      </c>
    </row>
    <row r="39" spans="2:15" x14ac:dyDescent="0.2">
      <c r="B39" s="7">
        <v>35</v>
      </c>
      <c r="C39" s="7">
        <v>1</v>
      </c>
      <c r="D39" s="7">
        <v>8.9332401750361598E-2</v>
      </c>
      <c r="E39" s="7">
        <v>-3.49203200438577E-2</v>
      </c>
      <c r="G39" s="7">
        <v>35</v>
      </c>
      <c r="H39" s="7">
        <v>1</v>
      </c>
      <c r="I39" s="7">
        <v>0.23086385061793399</v>
      </c>
      <c r="J39" s="7">
        <v>0.108961585986279</v>
      </c>
      <c r="L39" s="7">
        <v>35</v>
      </c>
      <c r="M39" s="7">
        <v>1</v>
      </c>
      <c r="N39" s="7">
        <v>0.147180460511602</v>
      </c>
      <c r="O39" s="7">
        <v>-3.52331455589283E-2</v>
      </c>
    </row>
    <row r="40" spans="2:15" x14ac:dyDescent="0.2">
      <c r="B40" s="7">
        <v>36</v>
      </c>
      <c r="C40" s="7">
        <v>1</v>
      </c>
      <c r="D40" s="7">
        <v>-1.42554897900027E-3</v>
      </c>
      <c r="E40" s="7">
        <v>-0.110759130007327</v>
      </c>
      <c r="G40" s="7">
        <v>36</v>
      </c>
      <c r="H40" s="7">
        <v>1</v>
      </c>
      <c r="I40" s="7">
        <v>9.8852222355761299E-2</v>
      </c>
      <c r="J40" s="7">
        <v>0.10729249370534399</v>
      </c>
      <c r="L40" s="7">
        <v>36</v>
      </c>
      <c r="M40" s="7">
        <v>1</v>
      </c>
      <c r="N40" s="7">
        <v>6.8013111251747901E-2</v>
      </c>
      <c r="O40" s="7">
        <v>0.108339811610541</v>
      </c>
    </row>
    <row r="41" spans="2:15" x14ac:dyDescent="0.2">
      <c r="B41" s="7">
        <v>37</v>
      </c>
      <c r="C41" s="7">
        <v>1</v>
      </c>
      <c r="D41" s="7">
        <v>8.9841259255081199E-2</v>
      </c>
      <c r="E41" s="7">
        <v>-9.9322813131527396E-2</v>
      </c>
      <c r="G41" s="7">
        <v>37</v>
      </c>
      <c r="H41" s="7">
        <v>1</v>
      </c>
      <c r="I41" s="7">
        <v>0.24773487445518</v>
      </c>
      <c r="J41" s="7">
        <v>-1.04525639304347E-2</v>
      </c>
      <c r="L41" s="7">
        <v>37</v>
      </c>
      <c r="M41" s="7">
        <v>1</v>
      </c>
      <c r="N41" s="7">
        <v>0.207469844563727</v>
      </c>
      <c r="O41" s="7">
        <v>0.30742344714185199</v>
      </c>
    </row>
    <row r="42" spans="2:15" x14ac:dyDescent="0.2">
      <c r="B42" s="7">
        <v>38</v>
      </c>
      <c r="C42" s="7">
        <v>1</v>
      </c>
      <c r="D42" s="7">
        <v>-8.6524497613382295E-2</v>
      </c>
      <c r="E42" s="7">
        <v>-1.1948721248245401E-2</v>
      </c>
      <c r="G42" s="7">
        <v>38</v>
      </c>
      <c r="H42" s="7">
        <v>1</v>
      </c>
      <c r="I42" s="7">
        <v>-0.17337901772237199</v>
      </c>
      <c r="J42" s="7">
        <v>0.23285105337286199</v>
      </c>
      <c r="L42" s="7">
        <v>38</v>
      </c>
      <c r="M42" s="7">
        <v>1</v>
      </c>
      <c r="N42" s="7">
        <v>1.7943025352159701</v>
      </c>
      <c r="O42" s="7">
        <v>1.2394936292561001</v>
      </c>
    </row>
    <row r="43" spans="2:15" x14ac:dyDescent="0.2">
      <c r="B43" s="7">
        <v>39</v>
      </c>
      <c r="C43" s="7">
        <v>1</v>
      </c>
      <c r="D43" s="7">
        <v>-5.5301042292990502E-2</v>
      </c>
      <c r="E43" s="7">
        <v>-0.181647831110714</v>
      </c>
      <c r="G43" s="7">
        <v>39</v>
      </c>
      <c r="H43" s="7">
        <v>1</v>
      </c>
      <c r="I43" s="7">
        <v>0.250717341219859</v>
      </c>
      <c r="J43" s="7">
        <v>6.3362552286972296E-2</v>
      </c>
      <c r="L43" s="7">
        <v>39</v>
      </c>
      <c r="M43" s="7">
        <v>1</v>
      </c>
      <c r="N43" s="7">
        <v>0.78099163773815905</v>
      </c>
      <c r="O43" s="7">
        <v>0.29943313257807103</v>
      </c>
    </row>
    <row r="44" spans="2:15" x14ac:dyDescent="0.2">
      <c r="B44" s="7">
        <v>40</v>
      </c>
      <c r="C44" s="7">
        <v>1</v>
      </c>
      <c r="D44" s="7">
        <v>-1.8113121117233202E-2</v>
      </c>
      <c r="E44" s="7">
        <v>0.25107417897838002</v>
      </c>
      <c r="G44" s="7">
        <v>40</v>
      </c>
      <c r="H44" s="7">
        <v>1</v>
      </c>
      <c r="I44" s="7">
        <v>0.297739143348008</v>
      </c>
      <c r="J44" s="7">
        <v>7.6623913778171904E-2</v>
      </c>
      <c r="L44" s="7">
        <v>40</v>
      </c>
      <c r="M44" s="7">
        <v>1</v>
      </c>
      <c r="N44" s="7">
        <v>-1.8187108993265999</v>
      </c>
      <c r="O44" s="7">
        <v>-1.67259488108802</v>
      </c>
    </row>
    <row r="45" spans="2:15" x14ac:dyDescent="0.2">
      <c r="B45" s="7">
        <v>41</v>
      </c>
      <c r="C45" s="7">
        <v>1</v>
      </c>
      <c r="D45" s="7">
        <v>1.45942178103944E-2</v>
      </c>
      <c r="E45" s="7">
        <v>6.2639873521744605E-2</v>
      </c>
      <c r="G45" s="7">
        <v>41</v>
      </c>
      <c r="H45" s="7">
        <v>1</v>
      </c>
      <c r="I45" s="7">
        <v>-0.26690840937104099</v>
      </c>
      <c r="J45" s="7">
        <v>-7.3022837594264103E-2</v>
      </c>
      <c r="L45" s="7">
        <v>41</v>
      </c>
      <c r="M45" s="7">
        <v>1</v>
      </c>
      <c r="N45" s="7">
        <v>-0.70561540082630803</v>
      </c>
      <c r="O45" s="7">
        <v>-0.73608366178510698</v>
      </c>
    </row>
    <row r="46" spans="2:15" x14ac:dyDescent="0.2">
      <c r="B46" s="7">
        <v>42</v>
      </c>
      <c r="C46" s="7">
        <v>1</v>
      </c>
      <c r="D46" s="7">
        <v>0.22084998224027799</v>
      </c>
      <c r="E46" s="7">
        <v>0.115871196446149</v>
      </c>
      <c r="G46" s="7">
        <v>42</v>
      </c>
      <c r="H46" s="7">
        <v>1</v>
      </c>
      <c r="I46" s="7">
        <v>0.257533689630984</v>
      </c>
      <c r="J46" s="7">
        <v>0.12210768072096</v>
      </c>
      <c r="L46" s="7">
        <v>42</v>
      </c>
      <c r="M46" s="7">
        <v>1</v>
      </c>
      <c r="N46" s="7">
        <v>-0.46719941298321599</v>
      </c>
      <c r="O46" s="7">
        <v>-0.13075055996094601</v>
      </c>
    </row>
    <row r="47" spans="2:15" x14ac:dyDescent="0.2">
      <c r="B47" s="7">
        <v>43</v>
      </c>
      <c r="C47" s="7">
        <v>1</v>
      </c>
      <c r="D47" s="7">
        <v>0.122707649249293</v>
      </c>
      <c r="E47" s="7">
        <v>8.0186227446807506E-2</v>
      </c>
      <c r="G47" s="7">
        <v>43</v>
      </c>
      <c r="H47" s="7">
        <v>1</v>
      </c>
      <c r="I47" s="7">
        <v>-5.55511525607848E-2</v>
      </c>
      <c r="J47" s="7">
        <v>-0.109974482693218</v>
      </c>
      <c r="L47" s="7">
        <v>43</v>
      </c>
      <c r="M47" s="7">
        <v>1</v>
      </c>
      <c r="N47" s="7">
        <v>-1.2187492545855501</v>
      </c>
      <c r="O47" s="7">
        <v>-1.2410004207402301</v>
      </c>
    </row>
    <row r="48" spans="2:15" x14ac:dyDescent="0.2">
      <c r="B48" s="7">
        <v>44</v>
      </c>
      <c r="C48" s="7">
        <v>1</v>
      </c>
      <c r="D48" s="7">
        <v>2.4036618166542598E-2</v>
      </c>
      <c r="E48" s="7">
        <v>6.4533106616522701E-2</v>
      </c>
      <c r="G48" s="7">
        <v>44</v>
      </c>
      <c r="H48" s="7">
        <v>1</v>
      </c>
      <c r="I48" s="7">
        <v>-0.17140749133484501</v>
      </c>
      <c r="J48" s="7">
        <v>-0.35665732586777898</v>
      </c>
      <c r="L48" s="7">
        <v>44</v>
      </c>
      <c r="M48" s="7">
        <v>1</v>
      </c>
      <c r="N48" s="7">
        <v>-2.0436403405550099</v>
      </c>
      <c r="O48" s="7">
        <v>-1.7759471513845899</v>
      </c>
    </row>
    <row r="49" spans="2:15" x14ac:dyDescent="0.2">
      <c r="B49" s="7">
        <v>45</v>
      </c>
      <c r="C49" s="7">
        <v>1</v>
      </c>
      <c r="D49" s="7">
        <v>0.136886792659068</v>
      </c>
      <c r="E49" s="7">
        <v>0.10290609117338601</v>
      </c>
      <c r="G49" s="7">
        <v>45</v>
      </c>
      <c r="H49" s="7">
        <v>1</v>
      </c>
      <c r="I49" s="7">
        <v>0.18927190463395699</v>
      </c>
      <c r="J49" s="7">
        <v>0.49098891936358402</v>
      </c>
      <c r="L49" s="7">
        <v>45</v>
      </c>
      <c r="M49" s="7">
        <v>1</v>
      </c>
      <c r="N49" s="7">
        <v>-0.58023243297923199</v>
      </c>
      <c r="O49" s="7">
        <v>-0.57747497495890299</v>
      </c>
    </row>
    <row r="50" spans="2:15" x14ac:dyDescent="0.2">
      <c r="B50" s="7">
        <v>46</v>
      </c>
      <c r="C50" s="7">
        <v>1</v>
      </c>
      <c r="D50" s="7">
        <v>0.56432537859246201</v>
      </c>
      <c r="E50" s="7">
        <v>0.123626756594009</v>
      </c>
      <c r="G50" s="7">
        <v>46</v>
      </c>
      <c r="H50" s="7">
        <v>1</v>
      </c>
      <c r="I50" s="7">
        <v>7.6308277610097605E-2</v>
      </c>
      <c r="J50" s="7">
        <v>-0.138792326012664</v>
      </c>
      <c r="L50" s="7">
        <v>46</v>
      </c>
      <c r="M50" s="7">
        <v>1</v>
      </c>
      <c r="N50" s="7">
        <v>-0.61098018574909396</v>
      </c>
      <c r="O50" s="7">
        <v>-0.71710128980773302</v>
      </c>
    </row>
    <row r="51" spans="2:15" x14ac:dyDescent="0.2">
      <c r="B51" s="7">
        <v>47</v>
      </c>
      <c r="C51" s="7">
        <v>1</v>
      </c>
      <c r="D51" s="7">
        <v>0.22740308837439999</v>
      </c>
      <c r="E51" s="7">
        <v>0.131780822846366</v>
      </c>
      <c r="G51" s="7">
        <v>47</v>
      </c>
      <c r="H51" s="7">
        <v>1</v>
      </c>
      <c r="I51" s="7">
        <v>0.196867227063483</v>
      </c>
      <c r="J51" s="7">
        <v>9.3238644915070203E-3</v>
      </c>
      <c r="L51" s="7">
        <v>47</v>
      </c>
      <c r="M51" s="7">
        <v>1</v>
      </c>
      <c r="N51" s="7">
        <v>-1.2928943524876499</v>
      </c>
      <c r="O51" s="7">
        <v>-0.99164112033493401</v>
      </c>
    </row>
    <row r="52" spans="2:15" x14ac:dyDescent="0.2">
      <c r="B52" s="7">
        <v>48</v>
      </c>
      <c r="C52" s="7">
        <v>1</v>
      </c>
      <c r="D52" s="7">
        <v>0.36652347285259002</v>
      </c>
      <c r="E52" s="7">
        <v>0.23933583113346299</v>
      </c>
      <c r="G52" s="7">
        <v>48</v>
      </c>
      <c r="H52" s="7">
        <v>1</v>
      </c>
      <c r="I52" s="7">
        <v>-1.5347664172455E-2</v>
      </c>
      <c r="J52" s="7">
        <v>9.1470218614046098E-2</v>
      </c>
      <c r="L52" s="7">
        <v>48</v>
      </c>
      <c r="M52" s="7">
        <v>1</v>
      </c>
      <c r="N52" s="7">
        <v>-4.3733922604221001E-2</v>
      </c>
      <c r="O52" s="7">
        <v>0.17424343175822901</v>
      </c>
    </row>
    <row r="53" spans="2:15" x14ac:dyDescent="0.2">
      <c r="B53" s="7">
        <v>49</v>
      </c>
      <c r="C53" s="7">
        <v>1</v>
      </c>
      <c r="D53" s="7">
        <v>0.228495136176562</v>
      </c>
      <c r="E53" s="7">
        <v>0.14921477880064801</v>
      </c>
      <c r="G53" s="7">
        <v>49</v>
      </c>
      <c r="H53" s="7">
        <v>1</v>
      </c>
      <c r="I53" s="7">
        <v>0.133711181570698</v>
      </c>
      <c r="J53" s="7">
        <v>-0.19194553276495099</v>
      </c>
      <c r="L53" s="7">
        <v>49</v>
      </c>
      <c r="M53" s="7">
        <v>1</v>
      </c>
      <c r="N53" s="7">
        <v>0.78822401377201101</v>
      </c>
      <c r="O53" s="7">
        <v>0.55938938056218801</v>
      </c>
    </row>
    <row r="54" spans="2:15" x14ac:dyDescent="0.2">
      <c r="B54" s="7">
        <v>50</v>
      </c>
      <c r="C54" s="7">
        <v>1</v>
      </c>
      <c r="D54" s="7">
        <v>-0.36228935676111301</v>
      </c>
      <c r="E54" s="7">
        <v>7.8960271631059301E-2</v>
      </c>
      <c r="G54" s="7">
        <v>50</v>
      </c>
      <c r="H54" s="7">
        <v>1</v>
      </c>
      <c r="I54" s="7">
        <v>0.20175519258821001</v>
      </c>
      <c r="J54" s="7">
        <v>-4.2479371036850302E-2</v>
      </c>
      <c r="L54" s="7">
        <v>50</v>
      </c>
      <c r="M54" s="7">
        <v>1</v>
      </c>
      <c r="N54" s="7">
        <v>9.4081274348861904E-2</v>
      </c>
      <c r="O54" s="7">
        <v>-0.115584139666197</v>
      </c>
    </row>
    <row r="55" spans="2:15" x14ac:dyDescent="0.2">
      <c r="B55" s="7">
        <v>51</v>
      </c>
      <c r="C55" s="7">
        <v>1</v>
      </c>
      <c r="D55" s="7">
        <v>-9.1906819202689505E-2</v>
      </c>
      <c r="E55" s="7">
        <v>0.12157905050340601</v>
      </c>
      <c r="G55" s="7">
        <v>51</v>
      </c>
      <c r="H55" s="7">
        <v>1</v>
      </c>
      <c r="I55" s="7">
        <v>5.9253688207354202E-2</v>
      </c>
      <c r="J55" s="7">
        <v>0.44477276940719401</v>
      </c>
      <c r="L55" s="7">
        <v>51</v>
      </c>
      <c r="M55" s="7">
        <v>1</v>
      </c>
      <c r="N55" s="7">
        <v>-1.55553555486531</v>
      </c>
      <c r="O55" s="7">
        <v>-1.17075301555869</v>
      </c>
    </row>
    <row r="56" spans="2:15" x14ac:dyDescent="0.2">
      <c r="B56" s="7">
        <v>52</v>
      </c>
      <c r="C56" s="7">
        <v>1</v>
      </c>
      <c r="D56" s="7">
        <v>0.256668661333395</v>
      </c>
      <c r="E56" s="7">
        <v>1.32809284554192E-2</v>
      </c>
      <c r="G56" s="7">
        <v>52</v>
      </c>
      <c r="H56" s="7">
        <v>1</v>
      </c>
      <c r="I56" s="7">
        <v>-2.70676930229161E-2</v>
      </c>
      <c r="J56" s="7">
        <v>8.1307631225469898E-2</v>
      </c>
      <c r="L56" s="7">
        <v>52</v>
      </c>
      <c r="M56" s="7">
        <v>1</v>
      </c>
      <c r="N56" s="7">
        <v>1.1491519500174601</v>
      </c>
      <c r="O56" s="7">
        <v>2.14992839877713</v>
      </c>
    </row>
    <row r="57" spans="2:15" x14ac:dyDescent="0.2">
      <c r="B57" s="7">
        <v>53</v>
      </c>
      <c r="C57" s="7">
        <v>1</v>
      </c>
      <c r="D57" s="7">
        <v>0.30382383113422101</v>
      </c>
      <c r="E57" s="7">
        <v>-0.31942623325618802</v>
      </c>
      <c r="G57" s="7">
        <v>53</v>
      </c>
      <c r="H57" s="7">
        <v>1</v>
      </c>
      <c r="I57" s="7">
        <v>0.194393412504934</v>
      </c>
      <c r="J57" s="7">
        <v>6.9690877270533996E-2</v>
      </c>
      <c r="L57" s="7">
        <v>53</v>
      </c>
      <c r="M57" s="7">
        <v>1</v>
      </c>
      <c r="N57" s="7">
        <v>0.73517037413191799</v>
      </c>
      <c r="O57" s="7">
        <v>0.235680276250225</v>
      </c>
    </row>
    <row r="58" spans="2:15" x14ac:dyDescent="0.2">
      <c r="B58" s="7">
        <v>54</v>
      </c>
      <c r="C58" s="7">
        <v>1</v>
      </c>
      <c r="D58" s="7">
        <v>-1.4239390990724099E-2</v>
      </c>
      <c r="E58" s="7">
        <v>-0.31480258414759099</v>
      </c>
      <c r="G58" s="7">
        <v>54</v>
      </c>
      <c r="H58" s="7">
        <v>1</v>
      </c>
      <c r="I58" s="7">
        <v>5.9604770227652502E-3</v>
      </c>
      <c r="J58" s="7">
        <v>-6.2664843433866593E-2</v>
      </c>
      <c r="L58" s="7">
        <v>54</v>
      </c>
      <c r="M58" s="7">
        <v>1</v>
      </c>
      <c r="N58" s="7">
        <v>9.1356132099949E-2</v>
      </c>
      <c r="O58" s="7">
        <v>0.14771556801090899</v>
      </c>
    </row>
    <row r="59" spans="2:15" x14ac:dyDescent="0.2">
      <c r="B59" s="7">
        <v>55</v>
      </c>
      <c r="C59" s="7">
        <v>1</v>
      </c>
      <c r="D59" s="7">
        <v>-0.144023051868233</v>
      </c>
      <c r="E59" s="7">
        <v>0.10897575236929299</v>
      </c>
      <c r="G59" s="7">
        <v>55</v>
      </c>
      <c r="H59" s="7">
        <v>1</v>
      </c>
      <c r="I59" s="7">
        <v>-5.9845107910753398E-2</v>
      </c>
      <c r="J59" s="7">
        <v>3.3641720994232599E-2</v>
      </c>
      <c r="L59" s="7">
        <v>55</v>
      </c>
      <c r="M59" s="7">
        <v>1</v>
      </c>
      <c r="N59" s="7">
        <v>-0.12466422769396</v>
      </c>
      <c r="O59" s="7">
        <v>-0.28579905736336497</v>
      </c>
    </row>
    <row r="60" spans="2:15" x14ac:dyDescent="0.2">
      <c r="B60" s="7">
        <v>56</v>
      </c>
      <c r="C60" s="7">
        <v>1</v>
      </c>
      <c r="D60" s="7">
        <v>-0.44649557543662499</v>
      </c>
      <c r="E60" s="7">
        <v>-0.24576888459301699</v>
      </c>
      <c r="G60" s="7">
        <v>56</v>
      </c>
      <c r="H60" s="7">
        <v>1</v>
      </c>
      <c r="I60" s="7">
        <v>-0.13380505917937</v>
      </c>
      <c r="J60" s="7">
        <v>-0.22886773095930599</v>
      </c>
      <c r="L60" s="7">
        <v>56</v>
      </c>
      <c r="M60" s="7">
        <v>1</v>
      </c>
      <c r="N60" s="7">
        <v>-0.628408057238382</v>
      </c>
      <c r="O60" s="7">
        <v>-0.22136232971764899</v>
      </c>
    </row>
    <row r="61" spans="2:15" x14ac:dyDescent="0.2">
      <c r="B61" s="7">
        <v>57</v>
      </c>
      <c r="C61" s="7">
        <v>1</v>
      </c>
      <c r="D61" s="7">
        <v>-0.54951853588940403</v>
      </c>
      <c r="E61" s="7">
        <v>-0.28453334198173902</v>
      </c>
      <c r="G61" s="7">
        <v>57</v>
      </c>
      <c r="H61" s="7">
        <v>1</v>
      </c>
      <c r="I61" s="7">
        <v>7.4911704238912705E-2</v>
      </c>
      <c r="J61" s="7">
        <v>-0.16653430890287399</v>
      </c>
      <c r="L61" s="7">
        <v>57</v>
      </c>
      <c r="M61" s="7">
        <v>1</v>
      </c>
      <c r="N61" s="7">
        <v>2.55753846161263</v>
      </c>
      <c r="O61" s="7">
        <v>2.4960148521607399</v>
      </c>
    </row>
    <row r="62" spans="2:15" x14ac:dyDescent="0.2">
      <c r="B62" s="7">
        <v>58</v>
      </c>
      <c r="C62" s="7">
        <v>1</v>
      </c>
      <c r="D62" s="7">
        <v>-0.22262487308514201</v>
      </c>
      <c r="E62" s="7">
        <v>9.8747307859966299E-2</v>
      </c>
      <c r="G62" s="7">
        <v>58</v>
      </c>
      <c r="H62" s="7">
        <v>1</v>
      </c>
      <c r="I62" s="7">
        <v>-7.6865919529225807E-2</v>
      </c>
      <c r="J62" s="7">
        <v>-0.13754392572447599</v>
      </c>
      <c r="L62" s="7">
        <v>58</v>
      </c>
      <c r="M62" s="7">
        <v>1</v>
      </c>
      <c r="N62" s="7">
        <v>0.32459514010542301</v>
      </c>
      <c r="O62" s="7">
        <v>0.91537890326402804</v>
      </c>
    </row>
    <row r="63" spans="2:15" x14ac:dyDescent="0.2">
      <c r="B63" s="7">
        <v>59</v>
      </c>
      <c r="C63" s="7">
        <v>1</v>
      </c>
      <c r="D63" s="7">
        <v>-0.22396751928483699</v>
      </c>
      <c r="E63" s="7">
        <v>1.58949956773515E-2</v>
      </c>
      <c r="G63" s="7">
        <v>59</v>
      </c>
      <c r="H63" s="7">
        <v>1</v>
      </c>
      <c r="I63" s="7">
        <v>-0.24089022813907099</v>
      </c>
      <c r="J63" s="7">
        <v>-9.9974038442320001E-2</v>
      </c>
      <c r="L63" s="7">
        <v>59</v>
      </c>
      <c r="M63" s="7">
        <v>1</v>
      </c>
      <c r="N63" s="7">
        <v>0.30749876057889902</v>
      </c>
      <c r="O63" s="7">
        <v>0.45764573522009799</v>
      </c>
    </row>
    <row r="64" spans="2:15" x14ac:dyDescent="0.2">
      <c r="B64" s="7">
        <v>60</v>
      </c>
      <c r="C64" s="7">
        <v>1</v>
      </c>
      <c r="D64" s="7">
        <v>-6.2055889762559602E-2</v>
      </c>
      <c r="E64" s="7">
        <v>3.1490571700405902E-2</v>
      </c>
      <c r="G64" s="7">
        <v>60</v>
      </c>
      <c r="H64" s="7">
        <v>1</v>
      </c>
      <c r="I64" s="7">
        <v>-4.2992523200720903E-2</v>
      </c>
      <c r="J64" s="7">
        <v>0.230451694873371</v>
      </c>
      <c r="L64" s="7">
        <v>60</v>
      </c>
      <c r="M64" s="7">
        <v>1</v>
      </c>
      <c r="N64" s="7">
        <v>0.41413453677186002</v>
      </c>
      <c r="O64" s="7">
        <v>0.175140211082913</v>
      </c>
    </row>
    <row r="65" spans="2:15" x14ac:dyDescent="0.2">
      <c r="B65" s="7">
        <v>61</v>
      </c>
      <c r="C65" s="7">
        <v>1</v>
      </c>
      <c r="D65" s="7">
        <v>-0.71188949018458703</v>
      </c>
      <c r="E65" s="7">
        <v>-0.80067234316253399</v>
      </c>
      <c r="G65" s="7">
        <v>61</v>
      </c>
      <c r="H65" s="7">
        <v>1</v>
      </c>
      <c r="I65" s="7">
        <v>-0.118923907277424</v>
      </c>
      <c r="J65" s="7">
        <v>-0.20626620302485099</v>
      </c>
      <c r="L65" s="7">
        <v>61</v>
      </c>
      <c r="M65" s="7">
        <v>1</v>
      </c>
      <c r="N65" s="7">
        <v>0.74627427438054905</v>
      </c>
      <c r="O65" s="7">
        <v>2.3922326552387602E-2</v>
      </c>
    </row>
    <row r="66" spans="2:15" x14ac:dyDescent="0.2">
      <c r="B66" s="7">
        <v>62</v>
      </c>
      <c r="C66" s="7">
        <v>1</v>
      </c>
      <c r="D66" s="7">
        <v>-0.16071481617002401</v>
      </c>
      <c r="E66" s="7">
        <v>-5.33933204042683E-2</v>
      </c>
      <c r="G66" s="7">
        <v>62</v>
      </c>
      <c r="H66" s="7">
        <v>1</v>
      </c>
      <c r="I66" s="7">
        <v>0.15581853162176501</v>
      </c>
      <c r="J66" s="7">
        <v>1.9698104023653702E-2</v>
      </c>
      <c r="L66" s="7">
        <v>62</v>
      </c>
      <c r="M66" s="7">
        <v>1</v>
      </c>
      <c r="N66" s="7">
        <v>1.51086263169174</v>
      </c>
      <c r="O66" s="7">
        <v>1.1717547596305999</v>
      </c>
    </row>
    <row r="67" spans="2:15" x14ac:dyDescent="0.2">
      <c r="B67" s="7">
        <v>63</v>
      </c>
      <c r="C67" s="7">
        <v>1</v>
      </c>
      <c r="D67" s="7">
        <v>-0.75282388313242199</v>
      </c>
      <c r="E67" s="7">
        <v>-0.72145748101090301</v>
      </c>
      <c r="G67" s="7">
        <v>63</v>
      </c>
      <c r="H67" s="7">
        <v>1</v>
      </c>
      <c r="I67" s="7">
        <v>8.4530593914545094E-2</v>
      </c>
      <c r="J67" s="7">
        <v>0.16139116844847401</v>
      </c>
      <c r="L67" s="7">
        <v>63</v>
      </c>
      <c r="M67" s="7">
        <v>1</v>
      </c>
      <c r="N67" s="7">
        <v>-0.4670526044028</v>
      </c>
      <c r="O67" s="7">
        <v>-0.29612933286967502</v>
      </c>
    </row>
    <row r="68" spans="2:15" x14ac:dyDescent="0.2">
      <c r="B68" s="7">
        <v>64</v>
      </c>
      <c r="C68" s="7">
        <v>1</v>
      </c>
      <c r="D68" s="7">
        <v>-0.46883964178468002</v>
      </c>
      <c r="E68" s="7">
        <v>-0.42510593864392898</v>
      </c>
      <c r="G68" s="7">
        <v>64</v>
      </c>
      <c r="H68" s="7">
        <v>1</v>
      </c>
      <c r="I68" s="7">
        <v>-3.83796770638547E-2</v>
      </c>
      <c r="J68" s="7">
        <v>3.2279973634199897E-2</v>
      </c>
      <c r="L68" s="7">
        <v>64</v>
      </c>
      <c r="M68" s="7">
        <v>1</v>
      </c>
      <c r="N68" s="7">
        <v>-2.85427497335133</v>
      </c>
      <c r="O68" s="7">
        <v>-2.1604606572336702</v>
      </c>
    </row>
    <row r="69" spans="2:15" x14ac:dyDescent="0.2">
      <c r="B69" s="7">
        <v>65</v>
      </c>
      <c r="C69" s="7">
        <v>1</v>
      </c>
      <c r="D69" s="7">
        <v>-0.26235256146590102</v>
      </c>
      <c r="E69" s="7">
        <v>-0.44638900320438202</v>
      </c>
      <c r="G69" s="7">
        <v>65</v>
      </c>
      <c r="H69" s="7">
        <v>1</v>
      </c>
      <c r="I69" s="7">
        <v>-0.30312338057710703</v>
      </c>
      <c r="J69" s="7">
        <v>-0.24590663094313001</v>
      </c>
      <c r="L69" s="7">
        <v>65</v>
      </c>
      <c r="M69" s="7">
        <v>1</v>
      </c>
      <c r="N69" s="7">
        <v>0.77754383957599105</v>
      </c>
      <c r="O69" s="7">
        <v>1.0941212327496601</v>
      </c>
    </row>
    <row r="70" spans="2:15" x14ac:dyDescent="0.2">
      <c r="B70" s="7">
        <v>66</v>
      </c>
      <c r="C70" s="7">
        <v>1</v>
      </c>
      <c r="D70" s="7">
        <v>0.22296022694947301</v>
      </c>
      <c r="E70" s="7">
        <v>0.213421082770028</v>
      </c>
      <c r="G70" s="7">
        <v>66</v>
      </c>
      <c r="H70" s="7">
        <v>1</v>
      </c>
      <c r="I70" s="7">
        <v>0.204921478588204</v>
      </c>
      <c r="J70" s="7">
        <v>-0.109320862003187</v>
      </c>
      <c r="L70" s="7">
        <v>66</v>
      </c>
      <c r="M70" s="7">
        <v>1</v>
      </c>
      <c r="N70" s="7">
        <v>-0.447384319058304</v>
      </c>
      <c r="O70" s="7">
        <v>-0.63010208642499899</v>
      </c>
    </row>
    <row r="71" spans="2:15" x14ac:dyDescent="0.2">
      <c r="B71" s="7">
        <v>67</v>
      </c>
      <c r="C71" s="7">
        <v>1</v>
      </c>
      <c r="D71" s="7">
        <v>0.33316429502196399</v>
      </c>
      <c r="E71" s="7">
        <v>0.111123502830313</v>
      </c>
      <c r="G71" s="7">
        <v>67</v>
      </c>
      <c r="H71" s="7">
        <v>1</v>
      </c>
      <c r="I71" s="7">
        <v>0.24826381740999201</v>
      </c>
      <c r="J71" s="7">
        <v>0.34363776411796598</v>
      </c>
      <c r="L71" s="7">
        <v>67</v>
      </c>
      <c r="M71" s="7">
        <v>1</v>
      </c>
      <c r="N71" s="7">
        <v>0.47067799189756199</v>
      </c>
      <c r="O71" s="7">
        <v>0.207974743546604</v>
      </c>
    </row>
    <row r="72" spans="2:15" x14ac:dyDescent="0.2">
      <c r="B72" s="7">
        <v>68</v>
      </c>
      <c r="C72" s="7">
        <v>1</v>
      </c>
      <c r="D72" s="7">
        <v>0.15193415854679099</v>
      </c>
      <c r="E72" s="7">
        <v>4.5863328726849097E-2</v>
      </c>
      <c r="G72" s="7">
        <v>68</v>
      </c>
      <c r="H72" s="7">
        <v>1</v>
      </c>
      <c r="I72" s="7">
        <v>0.22463847804984199</v>
      </c>
      <c r="J72" s="7">
        <v>0.11253495310600301</v>
      </c>
      <c r="L72" s="7">
        <v>68</v>
      </c>
      <c r="M72" s="7">
        <v>1</v>
      </c>
      <c r="N72" s="7">
        <v>0.81279091848798002</v>
      </c>
      <c r="O72" s="7">
        <v>1.0669049310301599</v>
      </c>
    </row>
    <row r="73" spans="2:15" x14ac:dyDescent="0.2">
      <c r="B73" s="7">
        <v>69</v>
      </c>
      <c r="C73" s="7">
        <v>1</v>
      </c>
      <c r="D73" s="7">
        <v>-0.29065841109497897</v>
      </c>
      <c r="E73" s="7">
        <v>-0.35219494525440198</v>
      </c>
      <c r="G73" s="7">
        <v>69</v>
      </c>
      <c r="H73" s="7">
        <v>1</v>
      </c>
      <c r="I73" s="7">
        <v>1.5802293598514299E-2</v>
      </c>
      <c r="J73" s="7">
        <v>7.1269217812484506E-2</v>
      </c>
      <c r="L73" s="7">
        <v>69</v>
      </c>
      <c r="M73" s="7">
        <v>1</v>
      </c>
      <c r="N73" s="7">
        <v>-0.502042678731075</v>
      </c>
      <c r="O73" s="7">
        <v>-0.57735496894285698</v>
      </c>
    </row>
    <row r="74" spans="2:15" x14ac:dyDescent="0.2">
      <c r="B74" s="7">
        <v>70</v>
      </c>
      <c r="C74" s="7">
        <v>1</v>
      </c>
      <c r="D74" s="7">
        <v>-0.75945334132636999</v>
      </c>
      <c r="E74" s="7">
        <v>-0.86373382253395403</v>
      </c>
      <c r="G74" s="7">
        <v>70</v>
      </c>
      <c r="H74" s="7">
        <v>1</v>
      </c>
      <c r="I74" s="7">
        <v>0.23839392794262201</v>
      </c>
      <c r="J74" s="7">
        <v>-0.151975003697427</v>
      </c>
      <c r="L74" s="7">
        <v>70</v>
      </c>
      <c r="M74" s="7">
        <v>1</v>
      </c>
      <c r="N74" s="7">
        <v>-0.54299663965958</v>
      </c>
      <c r="O74" s="7">
        <v>-0.42164618043733099</v>
      </c>
    </row>
    <row r="75" spans="2:15" x14ac:dyDescent="0.2">
      <c r="B75" s="7">
        <v>71</v>
      </c>
      <c r="C75" s="7">
        <v>1</v>
      </c>
      <c r="D75" s="7">
        <v>0.18379519130550101</v>
      </c>
      <c r="E75" s="7">
        <v>8.9888199770188096E-2</v>
      </c>
      <c r="G75" s="7">
        <v>71</v>
      </c>
      <c r="H75" s="7">
        <v>1</v>
      </c>
      <c r="I75" s="7">
        <v>0.147596660045761</v>
      </c>
      <c r="J75" s="7">
        <v>0.22772278938142801</v>
      </c>
      <c r="L75" s="7">
        <v>71</v>
      </c>
      <c r="M75" s="7">
        <v>1</v>
      </c>
      <c r="N75" s="7">
        <v>0.34209781240888798</v>
      </c>
      <c r="O75" s="7">
        <v>0.494516312733563</v>
      </c>
    </row>
    <row r="76" spans="2:15" x14ac:dyDescent="0.2">
      <c r="B76" s="7">
        <v>72</v>
      </c>
      <c r="C76" s="7">
        <v>1</v>
      </c>
      <c r="D76" s="7">
        <v>-9.1498953591836199E-2</v>
      </c>
      <c r="E76" s="7">
        <v>-0.120886773383235</v>
      </c>
      <c r="G76" s="7">
        <v>72</v>
      </c>
      <c r="H76" s="7">
        <v>1</v>
      </c>
      <c r="I76" s="7">
        <v>0.25897384862468398</v>
      </c>
      <c r="J76" s="7">
        <v>2.15095155047607E-3</v>
      </c>
      <c r="L76" s="7">
        <v>72</v>
      </c>
      <c r="M76" s="7">
        <v>1</v>
      </c>
      <c r="N76" s="7">
        <v>-0.17730027618220601</v>
      </c>
      <c r="O76" s="7">
        <v>8.1800161248192907E-2</v>
      </c>
    </row>
    <row r="77" spans="2:15" x14ac:dyDescent="0.2">
      <c r="B77" s="7">
        <v>73</v>
      </c>
      <c r="C77" s="7">
        <v>1</v>
      </c>
      <c r="D77" s="7">
        <v>-0.112660828777042</v>
      </c>
      <c r="E77" s="7">
        <v>-4.0829666770143498E-2</v>
      </c>
      <c r="G77" s="7">
        <v>73</v>
      </c>
      <c r="H77" s="7">
        <v>1</v>
      </c>
      <c r="I77" s="7">
        <v>0.18220880906862699</v>
      </c>
      <c r="J77" s="7">
        <v>9.4219617749559795E-2</v>
      </c>
      <c r="L77" s="7">
        <v>73</v>
      </c>
      <c r="M77" s="7">
        <v>1</v>
      </c>
      <c r="N77" s="7">
        <v>-0.21242235796441</v>
      </c>
      <c r="O77" s="7">
        <v>-0.51262634674589702</v>
      </c>
    </row>
    <row r="78" spans="2:15" x14ac:dyDescent="0.2">
      <c r="B78" s="7">
        <v>74</v>
      </c>
      <c r="C78" s="7">
        <v>1</v>
      </c>
      <c r="D78" s="7">
        <v>0.14279978076882199</v>
      </c>
      <c r="E78" s="7">
        <v>-6.3154768378780105E-2</v>
      </c>
      <c r="G78" s="7">
        <v>74</v>
      </c>
      <c r="H78" s="7">
        <v>1</v>
      </c>
      <c r="I78" s="7">
        <v>-2.2809416533665E-2</v>
      </c>
      <c r="J78" s="7">
        <v>-2.35128817486903E-2</v>
      </c>
      <c r="L78" s="7">
        <v>74</v>
      </c>
      <c r="M78" s="7">
        <v>1</v>
      </c>
      <c r="N78" s="7">
        <v>0.74271445559942995</v>
      </c>
      <c r="O78" s="7">
        <v>-0.117050259945411</v>
      </c>
    </row>
    <row r="79" spans="2:15" x14ac:dyDescent="0.2">
      <c r="B79" s="7">
        <v>75</v>
      </c>
      <c r="C79" s="7">
        <v>1</v>
      </c>
      <c r="D79" s="7">
        <v>-0.624512009307297</v>
      </c>
      <c r="E79" s="7">
        <v>-0.52669405425512905</v>
      </c>
      <c r="G79" s="7">
        <v>75</v>
      </c>
      <c r="H79" s="7">
        <v>1</v>
      </c>
      <c r="I79" s="7">
        <v>0.126574699655883</v>
      </c>
      <c r="J79" s="7">
        <v>5.9507721728881101E-2</v>
      </c>
      <c r="L79" s="7">
        <v>75</v>
      </c>
      <c r="M79" s="7">
        <v>1</v>
      </c>
      <c r="N79" s="7">
        <v>-0.69967932672836497</v>
      </c>
      <c r="O79" s="7">
        <v>-0.16427525422542499</v>
      </c>
    </row>
    <row r="80" spans="2:15" x14ac:dyDescent="0.2">
      <c r="B80" s="7">
        <v>76</v>
      </c>
      <c r="C80" s="7">
        <v>1</v>
      </c>
      <c r="D80" s="7">
        <v>-0.18075860013193801</v>
      </c>
      <c r="E80" s="7">
        <v>-0.30128759394975402</v>
      </c>
      <c r="G80" s="7">
        <v>76</v>
      </c>
      <c r="H80" s="7">
        <v>1</v>
      </c>
      <c r="I80" s="7">
        <v>0.229645109757732</v>
      </c>
      <c r="J80" s="7">
        <v>2.5258995841501701E-2</v>
      </c>
      <c r="L80" s="7">
        <v>76</v>
      </c>
      <c r="M80" s="7">
        <v>1</v>
      </c>
      <c r="N80" s="7">
        <v>0.39503397354768</v>
      </c>
      <c r="O80" s="7">
        <v>0.240283432854733</v>
      </c>
    </row>
    <row r="81" spans="2:15" x14ac:dyDescent="0.2">
      <c r="B81" s="7">
        <v>77</v>
      </c>
      <c r="C81" s="7">
        <v>1</v>
      </c>
      <c r="D81" s="7">
        <v>-0.11753818811038701</v>
      </c>
      <c r="E81" s="7">
        <v>2.3217143246290199E-2</v>
      </c>
      <c r="G81" s="7">
        <v>77</v>
      </c>
      <c r="H81" s="7">
        <v>1</v>
      </c>
      <c r="I81" s="7">
        <v>0.21652486188345799</v>
      </c>
      <c r="J81" s="7">
        <v>0.211015919960027</v>
      </c>
      <c r="L81" s="7">
        <v>77</v>
      </c>
      <c r="M81" s="7">
        <v>1</v>
      </c>
      <c r="N81" s="7">
        <v>0.176522931599044</v>
      </c>
      <c r="O81" s="7">
        <v>-2.4103446532381102E-2</v>
      </c>
    </row>
    <row r="82" spans="2:15" x14ac:dyDescent="0.2">
      <c r="B82" s="7">
        <v>78</v>
      </c>
      <c r="C82" s="7">
        <v>1</v>
      </c>
      <c r="D82" s="7">
        <v>0.41212337325371001</v>
      </c>
      <c r="E82" s="7">
        <v>0.475695912221543</v>
      </c>
      <c r="G82" s="7">
        <v>78</v>
      </c>
      <c r="H82" s="7">
        <v>1</v>
      </c>
      <c r="I82" s="7">
        <v>0.21192256438729801</v>
      </c>
      <c r="J82" s="7">
        <v>5.0393522965594101E-2</v>
      </c>
      <c r="L82" s="7">
        <v>78</v>
      </c>
      <c r="M82" s="7">
        <v>1</v>
      </c>
      <c r="N82" s="7">
        <v>-1.3901148942155801</v>
      </c>
      <c r="O82" s="7">
        <v>-1.3598739047055699</v>
      </c>
    </row>
    <row r="83" spans="2:15" x14ac:dyDescent="0.2">
      <c r="B83" s="7">
        <v>79</v>
      </c>
      <c r="C83" s="7">
        <v>1</v>
      </c>
      <c r="D83" s="7">
        <v>-8.0716076211571106E-2</v>
      </c>
      <c r="E83" s="7">
        <v>-2.9917730636221E-2</v>
      </c>
      <c r="G83" s="7">
        <v>79</v>
      </c>
      <c r="H83" s="7">
        <v>1</v>
      </c>
      <c r="I83" s="7">
        <v>0.40935324678075902</v>
      </c>
      <c r="J83" s="7">
        <v>0.19395003346994</v>
      </c>
      <c r="L83" s="7">
        <v>79</v>
      </c>
      <c r="M83" s="7">
        <v>1</v>
      </c>
      <c r="N83" s="7">
        <v>0.123873296349288</v>
      </c>
      <c r="O83" s="7">
        <v>0.34435195733352397</v>
      </c>
    </row>
    <row r="84" spans="2:15" x14ac:dyDescent="0.2">
      <c r="B84" s="7">
        <v>80</v>
      </c>
      <c r="C84" s="7">
        <v>1</v>
      </c>
      <c r="D84" s="7">
        <v>7.5286106912345802E-2</v>
      </c>
      <c r="E84" s="7">
        <v>8.5262689191154095E-2</v>
      </c>
      <c r="G84" s="7">
        <v>80</v>
      </c>
      <c r="H84" s="7">
        <v>1</v>
      </c>
      <c r="I84" s="7">
        <v>-0.223486276617819</v>
      </c>
      <c r="J84" s="7">
        <v>-0.17301645026644599</v>
      </c>
      <c r="L84" s="7">
        <v>80</v>
      </c>
      <c r="M84" s="7">
        <v>1</v>
      </c>
      <c r="N84" s="7">
        <v>9.3398046019080597E-2</v>
      </c>
      <c r="O84" s="7">
        <v>0.16835877427127999</v>
      </c>
    </row>
    <row r="85" spans="2:15" x14ac:dyDescent="0.2">
      <c r="B85" s="7">
        <v>81</v>
      </c>
      <c r="C85" s="7">
        <v>1</v>
      </c>
      <c r="D85" s="7">
        <v>0.30960947966190799</v>
      </c>
      <c r="E85" s="7">
        <v>3.6356862915072299E-2</v>
      </c>
      <c r="G85" s="7">
        <v>81</v>
      </c>
      <c r="H85" s="7">
        <v>1</v>
      </c>
      <c r="I85" s="7">
        <v>0.221326594499065</v>
      </c>
      <c r="J85" s="7">
        <v>0.163431686576818</v>
      </c>
      <c r="L85" s="7">
        <v>81</v>
      </c>
      <c r="M85" s="7">
        <v>1</v>
      </c>
      <c r="N85" s="7">
        <v>2.1892964096059599</v>
      </c>
      <c r="O85" s="7">
        <v>2.20618799584678</v>
      </c>
    </row>
    <row r="86" spans="2:15" x14ac:dyDescent="0.2">
      <c r="B86" s="7">
        <v>82</v>
      </c>
      <c r="C86" s="7">
        <v>1</v>
      </c>
      <c r="D86" s="7">
        <v>-0.40698291946760901</v>
      </c>
      <c r="E86" s="7">
        <v>-0.31333479368061901</v>
      </c>
      <c r="G86" s="7">
        <v>82</v>
      </c>
      <c r="H86" s="7">
        <v>1</v>
      </c>
      <c r="I86" s="7">
        <v>0.243193604883641</v>
      </c>
      <c r="J86" s="7">
        <v>-1.36735324498645E-2</v>
      </c>
      <c r="L86" s="7">
        <v>82</v>
      </c>
      <c r="M86" s="7">
        <v>1</v>
      </c>
      <c r="N86" s="7">
        <v>0.83094572516933096</v>
      </c>
      <c r="O86" s="7">
        <v>0.63136551450773404</v>
      </c>
    </row>
    <row r="87" spans="2:15" x14ac:dyDescent="0.2">
      <c r="B87" s="7">
        <v>83</v>
      </c>
      <c r="C87" s="7">
        <v>1</v>
      </c>
      <c r="D87" s="7">
        <v>8.1013660243771199E-2</v>
      </c>
      <c r="E87" s="7">
        <v>-0.17634637131568601</v>
      </c>
      <c r="G87" s="7">
        <v>83</v>
      </c>
      <c r="H87" s="7">
        <v>1</v>
      </c>
      <c r="I87" s="7">
        <v>0.17429967020749301</v>
      </c>
      <c r="J87" s="7">
        <v>1.05062519648964E-2</v>
      </c>
      <c r="L87" s="7">
        <v>83</v>
      </c>
      <c r="M87" s="7">
        <v>1</v>
      </c>
      <c r="N87" s="7">
        <v>-1.61546840697787</v>
      </c>
      <c r="O87" s="7">
        <v>-1.46565802600285</v>
      </c>
    </row>
    <row r="88" spans="2:15" x14ac:dyDescent="0.2">
      <c r="B88" s="7">
        <v>84</v>
      </c>
      <c r="C88" s="7">
        <v>1</v>
      </c>
      <c r="D88" s="7">
        <v>0.129218057566201</v>
      </c>
      <c r="E88" s="7">
        <v>0.37107515057120999</v>
      </c>
      <c r="G88" s="7">
        <v>84</v>
      </c>
      <c r="H88" s="7">
        <v>1</v>
      </c>
      <c r="I88" s="7">
        <v>0.108400786280426</v>
      </c>
      <c r="J88" s="7">
        <v>0.172465801817172</v>
      </c>
      <c r="L88" s="7">
        <v>84</v>
      </c>
      <c r="M88" s="7">
        <v>1</v>
      </c>
      <c r="N88" s="7">
        <v>-0.45598721717936802</v>
      </c>
      <c r="O88" s="7">
        <v>-0.2515880567803</v>
      </c>
    </row>
    <row r="89" spans="2:15" x14ac:dyDescent="0.2">
      <c r="B89" s="7">
        <v>85</v>
      </c>
      <c r="C89" s="7">
        <v>1</v>
      </c>
      <c r="D89" s="7">
        <v>7.5440919813612298E-2</v>
      </c>
      <c r="E89" s="7">
        <v>-6.4232795320986497E-2</v>
      </c>
      <c r="G89" s="7">
        <v>85</v>
      </c>
      <c r="H89" s="7">
        <v>1</v>
      </c>
      <c r="I89" s="7">
        <v>3.1141896558878598E-2</v>
      </c>
      <c r="J89" s="7">
        <v>-3.6726165889238199E-3</v>
      </c>
      <c r="L89" s="7">
        <v>85</v>
      </c>
      <c r="M89" s="7">
        <v>1</v>
      </c>
      <c r="N89" s="7">
        <v>-1.97982083689373</v>
      </c>
      <c r="O89" s="7">
        <v>-2.0590032168690402</v>
      </c>
    </row>
    <row r="90" spans="2:15" x14ac:dyDescent="0.2">
      <c r="B90" s="7">
        <v>86</v>
      </c>
      <c r="C90" s="7">
        <v>1</v>
      </c>
      <c r="D90" s="7">
        <v>0.33124301603463402</v>
      </c>
      <c r="E90" s="7">
        <v>0.27424433411205801</v>
      </c>
      <c r="G90" s="7">
        <v>86</v>
      </c>
      <c r="H90" s="7">
        <v>1</v>
      </c>
      <c r="I90" s="7">
        <v>-0.17499078655273001</v>
      </c>
      <c r="J90" s="7">
        <v>8.0940992205640293E-3</v>
      </c>
      <c r="L90" s="7">
        <v>86</v>
      </c>
      <c r="M90" s="7">
        <v>1</v>
      </c>
      <c r="N90" s="7">
        <v>-0.88371155366197196</v>
      </c>
      <c r="O90" s="7">
        <v>-0.15656264168074299</v>
      </c>
    </row>
    <row r="91" spans="2:15" x14ac:dyDescent="0.2">
      <c r="B91" s="7">
        <v>87</v>
      </c>
      <c r="C91" s="7">
        <v>1</v>
      </c>
      <c r="D91" s="7">
        <v>-0.35600297979326101</v>
      </c>
      <c r="E91" s="7">
        <v>-0.15330530045730301</v>
      </c>
      <c r="G91" s="7">
        <v>87</v>
      </c>
      <c r="H91" s="7">
        <v>1</v>
      </c>
      <c r="I91" s="7">
        <v>0.44871752871714798</v>
      </c>
      <c r="J91" s="7">
        <v>6.8324758542198397E-2</v>
      </c>
      <c r="L91" s="7">
        <v>87</v>
      </c>
      <c r="M91" s="7">
        <v>1</v>
      </c>
      <c r="N91" s="7">
        <v>1.03716449116775</v>
      </c>
      <c r="O91" s="7">
        <v>0.51981155114005995</v>
      </c>
    </row>
    <row r="92" spans="2:15" x14ac:dyDescent="0.2">
      <c r="B92" s="7">
        <v>88</v>
      </c>
      <c r="C92" s="7">
        <v>1</v>
      </c>
      <c r="D92" s="7">
        <v>-0.13983997275859</v>
      </c>
      <c r="E92" s="7">
        <v>-0.114968901962213</v>
      </c>
      <c r="G92" s="7">
        <v>88</v>
      </c>
      <c r="H92" s="7">
        <v>1</v>
      </c>
      <c r="I92" s="7">
        <v>-0.21442546113185201</v>
      </c>
      <c r="J92" s="7">
        <v>-8.2276269835033694E-2</v>
      </c>
      <c r="L92" s="7">
        <v>88</v>
      </c>
      <c r="M92" s="7">
        <v>1</v>
      </c>
      <c r="N92" s="7">
        <v>0.29527312146083301</v>
      </c>
      <c r="O92" s="7">
        <v>-0.18567592396722299</v>
      </c>
    </row>
    <row r="93" spans="2:15" x14ac:dyDescent="0.2">
      <c r="B93" s="7">
        <v>89</v>
      </c>
      <c r="C93" s="7">
        <v>1</v>
      </c>
      <c r="D93" s="7">
        <v>-0.38828703612187399</v>
      </c>
      <c r="E93" s="7">
        <v>-0.427365082117239</v>
      </c>
      <c r="G93" s="7">
        <v>89</v>
      </c>
      <c r="H93" s="7">
        <v>1</v>
      </c>
      <c r="I93" s="7">
        <v>-9.3699112600604401E-2</v>
      </c>
      <c r="J93" s="7">
        <v>-0.18819778881742</v>
      </c>
      <c r="L93" s="7">
        <v>89</v>
      </c>
      <c r="M93" s="7">
        <v>1</v>
      </c>
      <c r="N93" s="7">
        <v>2.8501167677793801E-2</v>
      </c>
      <c r="O93" s="7">
        <v>0.20582971184215601</v>
      </c>
    </row>
    <row r="94" spans="2:15" x14ac:dyDescent="0.2">
      <c r="B94" s="7">
        <v>90</v>
      </c>
      <c r="C94" s="7">
        <v>1</v>
      </c>
      <c r="D94" s="7">
        <v>0.24640968139257999</v>
      </c>
      <c r="E94" s="7">
        <v>-0.101468085097462</v>
      </c>
      <c r="G94" s="7">
        <v>90</v>
      </c>
      <c r="H94" s="7">
        <v>1</v>
      </c>
      <c r="I94" s="7">
        <v>0.11935227090398599</v>
      </c>
      <c r="J94" s="7">
        <v>-4.3025062715249099E-2</v>
      </c>
      <c r="L94" s="7">
        <v>90</v>
      </c>
      <c r="M94" s="7">
        <v>1</v>
      </c>
      <c r="N94" s="7">
        <v>-1.63260110424933</v>
      </c>
      <c r="O94" s="7">
        <v>-1.28740483180476</v>
      </c>
    </row>
    <row r="95" spans="2:15" x14ac:dyDescent="0.2">
      <c r="B95" s="7">
        <v>91</v>
      </c>
      <c r="C95" s="7">
        <v>1</v>
      </c>
      <c r="D95" s="7">
        <v>-0.174399980287054</v>
      </c>
      <c r="E95" s="7">
        <v>-0.21489205380604401</v>
      </c>
      <c r="G95" s="7">
        <v>91</v>
      </c>
      <c r="H95" s="7">
        <v>1</v>
      </c>
      <c r="I95" s="7">
        <v>-0.14318255495943999</v>
      </c>
      <c r="J95" s="7">
        <v>-3.6009007998192302E-2</v>
      </c>
      <c r="L95" s="7">
        <v>91</v>
      </c>
      <c r="M95" s="7">
        <v>1</v>
      </c>
      <c r="N95" s="7">
        <v>0.27856343980338999</v>
      </c>
      <c r="O95" s="7">
        <v>0.38966177975505001</v>
      </c>
    </row>
    <row r="96" spans="2:15" x14ac:dyDescent="0.2">
      <c r="B96" s="7">
        <v>92</v>
      </c>
      <c r="C96" s="7">
        <v>1</v>
      </c>
      <c r="D96" s="7">
        <v>0.17666102549412199</v>
      </c>
      <c r="E96" s="7">
        <v>-0.24185015343501901</v>
      </c>
      <c r="G96" s="7">
        <v>92</v>
      </c>
      <c r="H96" s="7">
        <v>1</v>
      </c>
      <c r="I96" s="7">
        <v>-0.276896915988257</v>
      </c>
      <c r="J96" s="7">
        <v>-8.4419071584766997E-2</v>
      </c>
      <c r="L96" s="7">
        <v>92</v>
      </c>
      <c r="M96" s="7">
        <v>1</v>
      </c>
      <c r="N96" s="7">
        <v>-0.51657336673828202</v>
      </c>
      <c r="O96" s="7">
        <v>-0.40399717212608799</v>
      </c>
    </row>
    <row r="97" spans="2:15" x14ac:dyDescent="0.2">
      <c r="B97" s="7">
        <v>93</v>
      </c>
      <c r="C97" s="7">
        <v>1</v>
      </c>
      <c r="D97" s="7">
        <v>0.16579442024711699</v>
      </c>
      <c r="E97" s="7">
        <v>0.467513178569193</v>
      </c>
      <c r="G97" s="7">
        <v>93</v>
      </c>
      <c r="H97" s="7">
        <v>1</v>
      </c>
      <c r="I97" s="7">
        <v>-0.174554495678443</v>
      </c>
      <c r="J97" s="7">
        <v>-3.2022711644572197E-2</v>
      </c>
      <c r="L97" s="7">
        <v>93</v>
      </c>
      <c r="M97" s="7">
        <v>1</v>
      </c>
      <c r="N97" s="7">
        <v>1.7642580148989899</v>
      </c>
      <c r="O97" s="7">
        <v>1.7793692751132999</v>
      </c>
    </row>
    <row r="98" spans="2:15" x14ac:dyDescent="0.2">
      <c r="B98" s="7">
        <v>94</v>
      </c>
      <c r="C98" s="7">
        <v>1</v>
      </c>
      <c r="D98" s="7">
        <v>0.27431446661800202</v>
      </c>
      <c r="E98" s="7">
        <v>0.26747654945539501</v>
      </c>
      <c r="G98" s="7">
        <v>94</v>
      </c>
      <c r="H98" s="7">
        <v>1</v>
      </c>
      <c r="I98" s="7">
        <v>-1.44148114858629E-2</v>
      </c>
      <c r="J98" s="7">
        <v>-0.117959737164096</v>
      </c>
      <c r="L98" s="7">
        <v>94</v>
      </c>
      <c r="M98" s="7">
        <v>1</v>
      </c>
      <c r="N98" s="7">
        <v>0.298111059119885</v>
      </c>
      <c r="O98" s="7">
        <v>0.29996897463228001</v>
      </c>
    </row>
    <row r="99" spans="2:15" x14ac:dyDescent="0.2">
      <c r="B99" s="7">
        <v>95</v>
      </c>
      <c r="C99" s="7">
        <v>1</v>
      </c>
      <c r="D99" s="7">
        <v>-0.18675443253342999</v>
      </c>
      <c r="E99" s="7">
        <v>-0.21280570699252799</v>
      </c>
      <c r="G99" s="7">
        <v>95</v>
      </c>
      <c r="H99" s="7">
        <v>1</v>
      </c>
      <c r="I99" s="7">
        <v>0.103839098795511</v>
      </c>
      <c r="J99" s="7">
        <v>0.114670681235675</v>
      </c>
      <c r="L99" s="7">
        <v>95</v>
      </c>
      <c r="M99" s="7">
        <v>1</v>
      </c>
      <c r="N99" s="7">
        <v>-1.55109563788862E-2</v>
      </c>
      <c r="O99" s="7">
        <v>-5.1969934200151599E-2</v>
      </c>
    </row>
    <row r="100" spans="2:15" x14ac:dyDescent="0.2">
      <c r="B100" s="7">
        <v>96</v>
      </c>
      <c r="C100" s="7">
        <v>1</v>
      </c>
      <c r="D100" s="7">
        <v>-0.179067102527741</v>
      </c>
      <c r="E100" s="7">
        <v>-8.9359182776959797E-2</v>
      </c>
      <c r="G100" s="7">
        <v>96</v>
      </c>
      <c r="H100" s="7">
        <v>1</v>
      </c>
      <c r="I100" s="7">
        <v>-4.7585088541414002E-2</v>
      </c>
      <c r="J100" s="7">
        <v>3.65401096556646E-2</v>
      </c>
      <c r="L100" s="7">
        <v>96</v>
      </c>
      <c r="M100" s="7">
        <v>1</v>
      </c>
      <c r="N100" s="7">
        <v>0.173875643646307</v>
      </c>
      <c r="O100" s="7">
        <v>1.7733835182385201E-2</v>
      </c>
    </row>
    <row r="101" spans="2:15" x14ac:dyDescent="0.2">
      <c r="B101" s="7">
        <v>97</v>
      </c>
      <c r="C101" s="7">
        <v>1</v>
      </c>
      <c r="D101" s="7">
        <v>-0.232784835175257</v>
      </c>
      <c r="E101" s="7">
        <v>-6.8051963160122896E-3</v>
      </c>
      <c r="G101" s="7">
        <v>97</v>
      </c>
      <c r="H101" s="7">
        <v>1</v>
      </c>
      <c r="I101" s="7">
        <v>-0.253579943545992</v>
      </c>
      <c r="J101" s="7">
        <v>-0.15616442851297099</v>
      </c>
      <c r="L101" s="7">
        <v>97</v>
      </c>
      <c r="M101" s="7">
        <v>1</v>
      </c>
      <c r="N101" s="7">
        <v>0.30793464042265201</v>
      </c>
      <c r="O101" s="7">
        <v>0.87032845339237097</v>
      </c>
    </row>
    <row r="102" spans="2:15" x14ac:dyDescent="0.2">
      <c r="B102" s="7">
        <v>98</v>
      </c>
      <c r="C102" s="7">
        <v>1</v>
      </c>
      <c r="D102" s="7">
        <v>-7.5126661639142597E-2</v>
      </c>
      <c r="E102" s="7">
        <v>0.24186372548440699</v>
      </c>
      <c r="G102" s="7">
        <v>98</v>
      </c>
      <c r="H102" s="7">
        <v>1</v>
      </c>
      <c r="I102" s="7">
        <v>0.32617377119054097</v>
      </c>
      <c r="J102" s="7">
        <v>-2.74391586796368E-2</v>
      </c>
      <c r="L102" s="7">
        <v>98</v>
      </c>
      <c r="M102" s="7">
        <v>1</v>
      </c>
      <c r="N102" s="7">
        <v>1.09644022810843</v>
      </c>
      <c r="O102" s="7">
        <v>1.3937857896071799</v>
      </c>
    </row>
    <row r="103" spans="2:15" x14ac:dyDescent="0.2">
      <c r="B103" s="7">
        <v>99</v>
      </c>
      <c r="C103" s="7">
        <v>1</v>
      </c>
      <c r="D103" s="7">
        <v>-2.2774800072005202E-2</v>
      </c>
      <c r="E103" s="7">
        <v>-1.6737298634769401E-2</v>
      </c>
      <c r="G103" s="7">
        <v>99</v>
      </c>
      <c r="H103" s="7">
        <v>1</v>
      </c>
      <c r="I103" s="7">
        <v>0.10662177701766901</v>
      </c>
      <c r="J103" s="7">
        <v>-9.6694709578574803E-2</v>
      </c>
      <c r="L103" s="7">
        <v>99</v>
      </c>
      <c r="M103" s="7">
        <v>1</v>
      </c>
      <c r="N103" s="7">
        <v>0.63556294312263095</v>
      </c>
      <c r="O103" s="7">
        <v>0.95792338651387599</v>
      </c>
    </row>
    <row r="104" spans="2:15" x14ac:dyDescent="0.2">
      <c r="B104" s="7">
        <v>100</v>
      </c>
      <c r="C104" s="7">
        <v>1</v>
      </c>
      <c r="D104" s="7">
        <v>-0.52768755877295304</v>
      </c>
      <c r="E104" s="7">
        <v>-0.35438038097365698</v>
      </c>
      <c r="G104" s="7">
        <v>100</v>
      </c>
      <c r="H104" s="7">
        <v>1</v>
      </c>
      <c r="I104" s="7">
        <v>0.131775495001032</v>
      </c>
      <c r="J104" s="7">
        <v>-1.44557008579804E-2</v>
      </c>
      <c r="L104" s="7">
        <v>100</v>
      </c>
      <c r="M104" s="7">
        <v>1</v>
      </c>
      <c r="N104" s="7">
        <v>0.62309226861285205</v>
      </c>
      <c r="O104" s="7">
        <v>0.78317691986438398</v>
      </c>
    </row>
    <row r="105" spans="2:15" x14ac:dyDescent="0.2">
      <c r="B105" s="7">
        <v>1</v>
      </c>
      <c r="C105" s="7">
        <v>2</v>
      </c>
      <c r="D105" s="7">
        <v>5.5585911404526699E-2</v>
      </c>
      <c r="E105" s="7">
        <v>-0.20547283722184501</v>
      </c>
      <c r="G105" s="7">
        <v>1</v>
      </c>
      <c r="H105" s="7">
        <v>2</v>
      </c>
      <c r="I105" s="7">
        <v>0</v>
      </c>
      <c r="J105" s="7">
        <v>0</v>
      </c>
      <c r="L105" s="7">
        <v>1</v>
      </c>
      <c r="M105" s="7">
        <v>2</v>
      </c>
      <c r="N105" s="7">
        <v>-0.22868906965110999</v>
      </c>
      <c r="O105" s="7">
        <v>0.33316013634327002</v>
      </c>
    </row>
    <row r="106" spans="2:15" x14ac:dyDescent="0.2">
      <c r="B106" s="7">
        <v>2</v>
      </c>
      <c r="C106" s="7">
        <v>2</v>
      </c>
      <c r="D106" s="7">
        <v>-0.17143743558376201</v>
      </c>
      <c r="E106" s="7">
        <v>1.11910214603661E-2</v>
      </c>
      <c r="G106" s="7">
        <v>2</v>
      </c>
      <c r="H106" s="7">
        <v>2</v>
      </c>
      <c r="I106" s="7">
        <v>-5.8843245006725596E-3</v>
      </c>
      <c r="J106" s="7">
        <v>-6.9996941764413706E-2</v>
      </c>
      <c r="L106" s="7">
        <v>2</v>
      </c>
      <c r="M106" s="7">
        <v>2</v>
      </c>
      <c r="N106" s="7">
        <v>1.2753465814860401</v>
      </c>
      <c r="O106" s="7">
        <v>0.95229702498574098</v>
      </c>
    </row>
    <row r="107" spans="2:15" x14ac:dyDescent="0.2">
      <c r="B107" s="7">
        <v>3</v>
      </c>
      <c r="C107" s="7">
        <v>2</v>
      </c>
      <c r="D107" s="7">
        <v>-0.55461157421908602</v>
      </c>
      <c r="E107" s="7">
        <v>-0.39038164820868099</v>
      </c>
      <c r="G107" s="7">
        <v>3</v>
      </c>
      <c r="H107" s="7">
        <v>2</v>
      </c>
      <c r="I107" s="7">
        <v>-0.18014149350143099</v>
      </c>
      <c r="J107" s="7">
        <v>-0.10838596901151699</v>
      </c>
      <c r="L107" s="7">
        <v>3</v>
      </c>
      <c r="M107" s="7">
        <v>2</v>
      </c>
      <c r="N107" s="7">
        <v>0.389241261304832</v>
      </c>
      <c r="O107" s="7">
        <v>1.0085718207629499</v>
      </c>
    </row>
    <row r="108" spans="2:15" x14ac:dyDescent="0.2">
      <c r="B108" s="7">
        <v>4</v>
      </c>
      <c r="C108" s="7">
        <v>2</v>
      </c>
      <c r="D108" s="7">
        <v>7.0533491270320603E-2</v>
      </c>
      <c r="E108" s="7">
        <v>1.3980432238919401E-2</v>
      </c>
      <c r="G108" s="7">
        <v>4</v>
      </c>
      <c r="H108" s="7">
        <v>2</v>
      </c>
      <c r="I108" s="7">
        <v>-0.34111699464753698</v>
      </c>
      <c r="J108" s="7">
        <v>-0.468642237671685</v>
      </c>
      <c r="L108" s="7">
        <v>4</v>
      </c>
      <c r="M108" s="7">
        <v>2</v>
      </c>
      <c r="N108" s="7">
        <v>0.39431202820400002</v>
      </c>
      <c r="O108" s="7">
        <v>0.152240451572698</v>
      </c>
    </row>
    <row r="109" spans="2:15" x14ac:dyDescent="0.2">
      <c r="B109" s="7">
        <v>5</v>
      </c>
      <c r="C109" s="7">
        <v>2</v>
      </c>
      <c r="D109" s="7">
        <v>0.16818693351859601</v>
      </c>
      <c r="E109" s="7">
        <v>-1.1923044288477199E-2</v>
      </c>
      <c r="G109" s="7">
        <v>5</v>
      </c>
      <c r="H109" s="7">
        <v>2</v>
      </c>
      <c r="I109" s="7">
        <v>-0.340916319022948</v>
      </c>
      <c r="J109" s="7">
        <v>-0.13491002657801801</v>
      </c>
      <c r="L109" s="7">
        <v>5</v>
      </c>
      <c r="M109" s="7">
        <v>2</v>
      </c>
      <c r="N109" s="7">
        <v>1.5210361417451499</v>
      </c>
      <c r="O109" s="7">
        <v>1.38468541284216</v>
      </c>
    </row>
    <row r="110" spans="2:15" x14ac:dyDescent="0.2">
      <c r="B110" s="7">
        <v>6</v>
      </c>
      <c r="C110" s="7">
        <v>2</v>
      </c>
      <c r="D110" s="7">
        <v>-0.33352365787022398</v>
      </c>
      <c r="E110" s="7">
        <v>-0.29051903665023399</v>
      </c>
      <c r="G110" s="7">
        <v>6</v>
      </c>
      <c r="H110" s="7">
        <v>2</v>
      </c>
      <c r="I110" s="7">
        <v>1.0795357547387099E-2</v>
      </c>
      <c r="J110" s="7">
        <v>0.101231971405483</v>
      </c>
      <c r="L110" s="7">
        <v>6</v>
      </c>
      <c r="M110" s="7">
        <v>2</v>
      </c>
      <c r="N110" s="7">
        <v>1.5377447706637799</v>
      </c>
      <c r="O110" s="7">
        <v>1.52684119132361</v>
      </c>
    </row>
    <row r="111" spans="2:15" x14ac:dyDescent="0.2">
      <c r="B111" s="7">
        <v>7</v>
      </c>
      <c r="C111" s="7">
        <v>2</v>
      </c>
      <c r="D111" s="7">
        <v>7.4607577431984304E-2</v>
      </c>
      <c r="E111" s="7">
        <v>2.9097474374864901E-2</v>
      </c>
      <c r="G111" s="7">
        <v>7</v>
      </c>
      <c r="H111" s="7">
        <v>2</v>
      </c>
      <c r="I111" s="7">
        <v>0.21001872403302299</v>
      </c>
      <c r="J111" s="7">
        <v>9.6226668339159702E-2</v>
      </c>
      <c r="L111" s="7">
        <v>7</v>
      </c>
      <c r="M111" s="7">
        <v>2</v>
      </c>
      <c r="N111" s="7">
        <v>0.81423028176054102</v>
      </c>
      <c r="O111" s="7">
        <v>1.1189570180944499</v>
      </c>
    </row>
    <row r="112" spans="2:15" x14ac:dyDescent="0.2">
      <c r="B112" s="7">
        <v>8</v>
      </c>
      <c r="C112" s="7">
        <v>2</v>
      </c>
      <c r="D112" s="7">
        <v>6.80900610920947E-2</v>
      </c>
      <c r="E112" s="7">
        <v>0.181033645312244</v>
      </c>
      <c r="G112" s="7">
        <v>8</v>
      </c>
      <c r="H112" s="7">
        <v>2</v>
      </c>
      <c r="I112" s="7">
        <v>2.2854514343306299E-2</v>
      </c>
      <c r="J112" s="7">
        <v>-3.4581459976433103E-2</v>
      </c>
      <c r="L112" s="7">
        <v>8</v>
      </c>
      <c r="M112" s="7">
        <v>2</v>
      </c>
      <c r="N112" s="7">
        <v>2.4637050389065802</v>
      </c>
      <c r="O112" s="7">
        <v>2.4858675116917301</v>
      </c>
    </row>
    <row r="113" spans="2:15" x14ac:dyDescent="0.2">
      <c r="B113" s="7">
        <v>9</v>
      </c>
      <c r="C113" s="7">
        <v>2</v>
      </c>
      <c r="D113" s="7">
        <v>-0.232710087064355</v>
      </c>
      <c r="E113" s="7">
        <v>-0.50517490749129301</v>
      </c>
      <c r="G113" s="7">
        <v>9</v>
      </c>
      <c r="H113" s="7">
        <v>2</v>
      </c>
      <c r="I113" s="7">
        <v>8.2863445985624104E-2</v>
      </c>
      <c r="J113" s="7">
        <v>0.10828556973391899</v>
      </c>
      <c r="L113" s="7">
        <v>9</v>
      </c>
      <c r="M113" s="7">
        <v>2</v>
      </c>
      <c r="N113" s="7">
        <v>2.4782677365724499</v>
      </c>
      <c r="O113" s="7">
        <v>2.1716918643082499</v>
      </c>
    </row>
    <row r="114" spans="2:15" x14ac:dyDescent="0.2">
      <c r="B114" s="7">
        <v>10</v>
      </c>
      <c r="C114" s="7">
        <v>2</v>
      </c>
      <c r="D114" s="7">
        <v>0.35607108597570902</v>
      </c>
      <c r="E114" s="7">
        <v>0.200264228565288</v>
      </c>
      <c r="G114" s="7">
        <v>10</v>
      </c>
      <c r="H114" s="7">
        <v>2</v>
      </c>
      <c r="I114" s="7">
        <v>-0.38159947286984502</v>
      </c>
      <c r="J114" s="7">
        <v>-0.119331062584837</v>
      </c>
      <c r="L114" s="7">
        <v>10</v>
      </c>
      <c r="M114" s="7">
        <v>2</v>
      </c>
      <c r="N114" s="7">
        <v>-1.44637139106308</v>
      </c>
      <c r="O114" s="7">
        <v>-0.96518627955458103</v>
      </c>
    </row>
    <row r="115" spans="2:15" x14ac:dyDescent="0.2">
      <c r="B115" s="7">
        <v>11</v>
      </c>
      <c r="C115" s="7">
        <v>2</v>
      </c>
      <c r="D115" s="7">
        <v>-5.5777740769419097E-2</v>
      </c>
      <c r="E115" s="7">
        <v>-0.39634659641178199</v>
      </c>
      <c r="G115" s="7">
        <v>11</v>
      </c>
      <c r="H115" s="7">
        <v>2</v>
      </c>
      <c r="I115" s="7">
        <v>0.114049896969303</v>
      </c>
      <c r="J115" s="7">
        <v>-0.18384368231787299</v>
      </c>
      <c r="L115" s="7">
        <v>11</v>
      </c>
      <c r="M115" s="7">
        <v>2</v>
      </c>
      <c r="N115" s="7">
        <v>3.8476890848461198</v>
      </c>
      <c r="O115" s="7">
        <v>4.1096821416184497</v>
      </c>
    </row>
    <row r="116" spans="2:15" x14ac:dyDescent="0.2">
      <c r="B116" s="7">
        <v>12</v>
      </c>
      <c r="C116" s="7">
        <v>2</v>
      </c>
      <c r="D116" s="7">
        <v>-5.73306392457456E-2</v>
      </c>
      <c r="E116" s="7">
        <v>0.12482202967368</v>
      </c>
      <c r="G116" s="7">
        <v>12</v>
      </c>
      <c r="H116" s="7">
        <v>2</v>
      </c>
      <c r="I116" s="7">
        <v>0.100938926588048</v>
      </c>
      <c r="J116" s="7">
        <v>-1.08663979909993E-2</v>
      </c>
      <c r="L116" s="7">
        <v>12</v>
      </c>
      <c r="M116" s="7">
        <v>2</v>
      </c>
      <c r="N116" s="7">
        <v>-0.25804269300855298</v>
      </c>
      <c r="O116" s="7">
        <v>1.13966992059904E-2</v>
      </c>
    </row>
    <row r="117" spans="2:15" x14ac:dyDescent="0.2">
      <c r="B117" s="7">
        <v>13</v>
      </c>
      <c r="C117" s="7">
        <v>2</v>
      </c>
      <c r="D117" s="7">
        <v>-0.34872534682152401</v>
      </c>
      <c r="E117" s="7">
        <v>0.11614643468247</v>
      </c>
      <c r="G117" s="7">
        <v>13</v>
      </c>
      <c r="H117" s="7">
        <v>2</v>
      </c>
      <c r="I117" s="7">
        <v>-1.0821091757571301E-2</v>
      </c>
      <c r="J117" s="7">
        <v>0.29551665673111499</v>
      </c>
      <c r="L117" s="7">
        <v>13</v>
      </c>
      <c r="M117" s="7">
        <v>2</v>
      </c>
      <c r="N117" s="7">
        <v>0.227867406993326</v>
      </c>
      <c r="O117" s="7">
        <v>0.32418365844040098</v>
      </c>
    </row>
    <row r="118" spans="2:15" x14ac:dyDescent="0.2">
      <c r="B118" s="7">
        <v>14</v>
      </c>
      <c r="C118" s="7">
        <v>2</v>
      </c>
      <c r="D118" s="7">
        <v>-0.229975441700462</v>
      </c>
      <c r="E118" s="7">
        <v>-0.45456050716626301</v>
      </c>
      <c r="G118" s="7">
        <v>14</v>
      </c>
      <c r="H118" s="7">
        <v>2</v>
      </c>
      <c r="I118" s="7">
        <v>1.2257573068561499E-3</v>
      </c>
      <c r="J118" s="7">
        <v>4.5205279173511997E-2</v>
      </c>
      <c r="L118" s="7">
        <v>14</v>
      </c>
      <c r="M118" s="7">
        <v>2</v>
      </c>
      <c r="N118" s="7">
        <v>2.0257596134087001</v>
      </c>
      <c r="O118" s="7">
        <v>1.4455563976488599</v>
      </c>
    </row>
    <row r="119" spans="2:15" x14ac:dyDescent="0.2">
      <c r="B119" s="7">
        <v>15</v>
      </c>
      <c r="C119" s="7">
        <v>2</v>
      </c>
      <c r="D119" s="7">
        <v>0.140989913182652</v>
      </c>
      <c r="E119" s="7">
        <v>0.117024261724685</v>
      </c>
      <c r="G119" s="7">
        <v>15</v>
      </c>
      <c r="H119" s="7">
        <v>2</v>
      </c>
      <c r="I119" s="7">
        <v>2.6232092612551699E-2</v>
      </c>
      <c r="J119" s="7">
        <v>3.9654260816376997E-2</v>
      </c>
      <c r="L119" s="7">
        <v>15</v>
      </c>
      <c r="M119" s="7">
        <v>2</v>
      </c>
      <c r="N119" s="7">
        <v>1.0860197814083199</v>
      </c>
      <c r="O119" s="7">
        <v>1.38672681679193</v>
      </c>
    </row>
    <row r="120" spans="2:15" x14ac:dyDescent="0.2">
      <c r="B120" s="7">
        <v>16</v>
      </c>
      <c r="C120" s="7">
        <v>2</v>
      </c>
      <c r="D120" s="7">
        <v>-0.25633521674478199</v>
      </c>
      <c r="E120" s="7">
        <v>-0.197786902835421</v>
      </c>
      <c r="G120" s="7">
        <v>16</v>
      </c>
      <c r="H120" s="7">
        <v>2</v>
      </c>
      <c r="I120" s="7">
        <v>-0.14936770260823801</v>
      </c>
      <c r="J120" s="7">
        <v>-0.19493767383392099</v>
      </c>
      <c r="L120" s="7">
        <v>16</v>
      </c>
      <c r="M120" s="7">
        <v>2</v>
      </c>
      <c r="N120" s="7">
        <v>1.2818182734828201</v>
      </c>
      <c r="O120" s="7">
        <v>1.0621985232425699</v>
      </c>
    </row>
    <row r="121" spans="2:15" x14ac:dyDescent="0.2">
      <c r="B121" s="7">
        <v>17</v>
      </c>
      <c r="C121" s="7">
        <v>2</v>
      </c>
      <c r="D121" s="7">
        <v>-0.15289773888049499</v>
      </c>
      <c r="E121" s="7">
        <v>-0.57543973462384002</v>
      </c>
      <c r="G121" s="7">
        <v>17</v>
      </c>
      <c r="H121" s="7">
        <v>2</v>
      </c>
      <c r="I121" s="7">
        <v>-8.9487063679562998E-3</v>
      </c>
      <c r="J121" s="7">
        <v>1.30237869557224E-2</v>
      </c>
      <c r="L121" s="7">
        <v>17</v>
      </c>
      <c r="M121" s="7">
        <v>2</v>
      </c>
      <c r="N121" s="7">
        <v>-0.57805476012476098</v>
      </c>
      <c r="O121" s="7">
        <v>-4.9344630558286098E-2</v>
      </c>
    </row>
    <row r="122" spans="2:15" x14ac:dyDescent="0.2">
      <c r="B122" s="7">
        <v>18</v>
      </c>
      <c r="C122" s="7">
        <v>2</v>
      </c>
      <c r="D122" s="7">
        <v>0.44256296865487399</v>
      </c>
      <c r="E122" s="7">
        <v>0.50426197683296303</v>
      </c>
      <c r="G122" s="7">
        <v>18</v>
      </c>
      <c r="H122" s="7">
        <v>2</v>
      </c>
      <c r="I122" s="7">
        <v>6.0009600685066999E-2</v>
      </c>
      <c r="J122" s="7">
        <v>-0.21179573361795301</v>
      </c>
      <c r="L122" s="7">
        <v>18</v>
      </c>
      <c r="M122" s="7">
        <v>2</v>
      </c>
      <c r="N122" s="7">
        <v>2.6995062285674001</v>
      </c>
      <c r="O122" s="7">
        <v>1.9026005785740501</v>
      </c>
    </row>
    <row r="123" spans="2:15" x14ac:dyDescent="0.2">
      <c r="B123" s="7">
        <v>19</v>
      </c>
      <c r="C123" s="7">
        <v>2</v>
      </c>
      <c r="D123" s="7">
        <v>2.2367113146195502E-3</v>
      </c>
      <c r="E123" s="7">
        <v>-0.23378639139537899</v>
      </c>
      <c r="G123" s="7">
        <v>19</v>
      </c>
      <c r="H123" s="7">
        <v>2</v>
      </c>
      <c r="I123" s="7">
        <v>-0.58038834509663395</v>
      </c>
      <c r="J123" s="7">
        <v>-0.22469206139312101</v>
      </c>
      <c r="L123" s="7">
        <v>19</v>
      </c>
      <c r="M123" s="7">
        <v>2</v>
      </c>
      <c r="N123" s="7">
        <v>-0.35534984178066498</v>
      </c>
      <c r="O123" s="7">
        <v>-6.4773246314787897E-2</v>
      </c>
    </row>
    <row r="124" spans="2:15" x14ac:dyDescent="0.2">
      <c r="B124" s="7">
        <v>20</v>
      </c>
      <c r="C124" s="7">
        <v>2</v>
      </c>
      <c r="D124" s="7">
        <v>-5.1584043080957501E-2</v>
      </c>
      <c r="E124" s="7">
        <v>-0.127077092012534</v>
      </c>
      <c r="G124" s="7">
        <v>20</v>
      </c>
      <c r="H124" s="7">
        <v>2</v>
      </c>
      <c r="I124" s="7">
        <v>-0.32445069376854502</v>
      </c>
      <c r="J124" s="7">
        <v>-0.16357369593405999</v>
      </c>
      <c r="L124" s="7">
        <v>20</v>
      </c>
      <c r="M124" s="7">
        <v>2</v>
      </c>
      <c r="N124" s="7">
        <v>6.7992265570875801E-2</v>
      </c>
      <c r="O124" s="7">
        <v>0.16208722973606399</v>
      </c>
    </row>
    <row r="125" spans="2:15" x14ac:dyDescent="0.2">
      <c r="B125" s="7">
        <v>21</v>
      </c>
      <c r="C125" s="7">
        <v>2</v>
      </c>
      <c r="D125" s="7">
        <v>-8.8952854979072293E-2</v>
      </c>
      <c r="E125" s="7">
        <v>-0.31355994326907499</v>
      </c>
      <c r="G125" s="7">
        <v>21</v>
      </c>
      <c r="H125" s="7">
        <v>2</v>
      </c>
      <c r="I125" s="7">
        <v>0.24389430628528</v>
      </c>
      <c r="J125" s="7">
        <v>-0.124773168948906</v>
      </c>
      <c r="L125" s="7">
        <v>21</v>
      </c>
      <c r="M125" s="7">
        <v>2</v>
      </c>
      <c r="N125" s="7">
        <v>-2.2791689685484098</v>
      </c>
      <c r="O125" s="7">
        <v>-1.52552371217694</v>
      </c>
    </row>
    <row r="126" spans="2:15" x14ac:dyDescent="0.2">
      <c r="B126" s="7">
        <v>22</v>
      </c>
      <c r="C126" s="7">
        <v>2</v>
      </c>
      <c r="D126" s="7">
        <v>-0.61025153301742896</v>
      </c>
      <c r="E126" s="7">
        <v>-0.12989725705071301</v>
      </c>
      <c r="G126" s="7">
        <v>22</v>
      </c>
      <c r="H126" s="7">
        <v>2</v>
      </c>
      <c r="I126" s="7">
        <v>-6.9438002785460598E-2</v>
      </c>
      <c r="J126" s="7">
        <v>-4.1673233567224501E-2</v>
      </c>
      <c r="L126" s="7">
        <v>22</v>
      </c>
      <c r="M126" s="7">
        <v>2</v>
      </c>
      <c r="N126" s="7">
        <v>0.382960155213248</v>
      </c>
      <c r="O126" s="7">
        <v>0.54516013457232804</v>
      </c>
    </row>
    <row r="127" spans="2:15" x14ac:dyDescent="0.2">
      <c r="B127" s="7">
        <v>23</v>
      </c>
      <c r="C127" s="7">
        <v>2</v>
      </c>
      <c r="D127" s="7">
        <v>9.0854714899397698E-2</v>
      </c>
      <c r="E127" s="7">
        <v>-0.112577171284785</v>
      </c>
      <c r="G127" s="7">
        <v>23</v>
      </c>
      <c r="H127" s="7">
        <v>2</v>
      </c>
      <c r="I127" s="7">
        <v>-1.5882752503939598E-2</v>
      </c>
      <c r="J127" s="7">
        <v>9.7233697658329496E-2</v>
      </c>
      <c r="L127" s="7">
        <v>23</v>
      </c>
      <c r="M127" s="7">
        <v>2</v>
      </c>
      <c r="N127" s="7">
        <v>-0.65219424652251801</v>
      </c>
      <c r="O127" s="7">
        <v>-6.8625827182065904E-2</v>
      </c>
    </row>
    <row r="128" spans="2:15" x14ac:dyDescent="0.2">
      <c r="B128" s="7">
        <v>24</v>
      </c>
      <c r="C128" s="7">
        <v>2</v>
      </c>
      <c r="D128" s="7">
        <v>0.45657362289280501</v>
      </c>
      <c r="E128" s="7">
        <v>0.57693857255924597</v>
      </c>
      <c r="G128" s="7">
        <v>24</v>
      </c>
      <c r="H128" s="7">
        <v>2</v>
      </c>
      <c r="I128" s="7">
        <v>0.15599873918680399</v>
      </c>
      <c r="J128" s="7">
        <v>9.4801268853910194E-3</v>
      </c>
      <c r="L128" s="7">
        <v>24</v>
      </c>
      <c r="M128" s="7">
        <v>2</v>
      </c>
      <c r="N128" s="7">
        <v>2.2599162023928199</v>
      </c>
      <c r="O128" s="7">
        <v>1.34696143388689</v>
      </c>
    </row>
    <row r="129" spans="2:15" x14ac:dyDescent="0.2">
      <c r="B129" s="7">
        <v>25</v>
      </c>
      <c r="C129" s="7">
        <v>2</v>
      </c>
      <c r="D129" s="7">
        <v>0.26654437117142299</v>
      </c>
      <c r="E129" s="7">
        <v>0.10337332847599</v>
      </c>
      <c r="G129" s="7">
        <v>25</v>
      </c>
      <c r="H129" s="7">
        <v>2</v>
      </c>
      <c r="I129" s="7">
        <v>-3.3897731593679503E-4</v>
      </c>
      <c r="J129" s="7">
        <v>-2.5619828275473801E-2</v>
      </c>
      <c r="L129" s="7">
        <v>25</v>
      </c>
      <c r="M129" s="7">
        <v>2</v>
      </c>
      <c r="N129" s="7">
        <v>1.8436950305767701</v>
      </c>
      <c r="O129" s="7">
        <v>1.16818305531266</v>
      </c>
    </row>
    <row r="130" spans="2:15" x14ac:dyDescent="0.2">
      <c r="B130" s="7">
        <v>26</v>
      </c>
      <c r="C130" s="7">
        <v>2</v>
      </c>
      <c r="D130" s="7">
        <v>-5.5936781439713803E-3</v>
      </c>
      <c r="E130" s="7">
        <v>0.119471066820628</v>
      </c>
      <c r="G130" s="7">
        <v>26</v>
      </c>
      <c r="H130" s="7">
        <v>2</v>
      </c>
      <c r="I130" s="7">
        <v>6.3535033459110907E-2</v>
      </c>
      <c r="J130" s="7">
        <v>-1.5399750592797201E-3</v>
      </c>
      <c r="L130" s="7">
        <v>26</v>
      </c>
      <c r="M130" s="7">
        <v>2</v>
      </c>
      <c r="N130" s="7">
        <v>1.0482561384146201</v>
      </c>
      <c r="O130" s="7">
        <v>0.67397850700679396</v>
      </c>
    </row>
    <row r="131" spans="2:15" x14ac:dyDescent="0.2">
      <c r="B131" s="7">
        <v>27</v>
      </c>
      <c r="C131" s="7">
        <v>2</v>
      </c>
      <c r="D131" s="7">
        <v>-0.209764589449601</v>
      </c>
      <c r="E131" s="7">
        <v>8.43860929494369E-2</v>
      </c>
      <c r="G131" s="7">
        <v>27</v>
      </c>
      <c r="H131" s="7">
        <v>2</v>
      </c>
      <c r="I131" s="7">
        <v>-6.0871559346111298E-2</v>
      </c>
      <c r="J131" s="7">
        <v>-9.5124301510383993E-2</v>
      </c>
      <c r="L131" s="7">
        <v>27</v>
      </c>
      <c r="M131" s="7">
        <v>2</v>
      </c>
      <c r="N131" s="7">
        <v>-0.34189779206775101</v>
      </c>
      <c r="O131" s="7">
        <v>0.276527703234342</v>
      </c>
    </row>
    <row r="132" spans="2:15" x14ac:dyDescent="0.2">
      <c r="B132" s="7">
        <v>28</v>
      </c>
      <c r="C132" s="7">
        <v>2</v>
      </c>
      <c r="D132" s="7">
        <v>-0.74004887979960898</v>
      </c>
      <c r="E132" s="7">
        <v>-0.73022943658085604</v>
      </c>
      <c r="G132" s="7">
        <v>28</v>
      </c>
      <c r="H132" s="7">
        <v>2</v>
      </c>
      <c r="I132" s="7">
        <v>0.17254280884322201</v>
      </c>
      <c r="J132" s="7">
        <v>7.2209702164781397E-2</v>
      </c>
      <c r="L132" s="7">
        <v>28</v>
      </c>
      <c r="M132" s="7">
        <v>2</v>
      </c>
      <c r="N132" s="7">
        <v>0.54314109592667503</v>
      </c>
      <c r="O132" s="7">
        <v>0.61805194422899201</v>
      </c>
    </row>
    <row r="133" spans="2:15" x14ac:dyDescent="0.2">
      <c r="B133" s="7">
        <v>29</v>
      </c>
      <c r="C133" s="7">
        <v>2</v>
      </c>
      <c r="D133" s="7">
        <v>-9.6461646201387197E-2</v>
      </c>
      <c r="E133" s="7">
        <v>8.0046554528148101E-2</v>
      </c>
      <c r="G133" s="7">
        <v>29</v>
      </c>
      <c r="H133" s="7">
        <v>2</v>
      </c>
      <c r="I133" s="7">
        <v>-7.4944896633564202E-3</v>
      </c>
      <c r="J133" s="7">
        <v>0.193313707318122</v>
      </c>
      <c r="L133" s="7">
        <v>29</v>
      </c>
      <c r="M133" s="7">
        <v>2</v>
      </c>
      <c r="N133" s="7">
        <v>0.63833268693296596</v>
      </c>
      <c r="O133" s="7">
        <v>0.105445384315143</v>
      </c>
    </row>
    <row r="134" spans="2:15" x14ac:dyDescent="0.2">
      <c r="B134" s="7">
        <v>30</v>
      </c>
      <c r="C134" s="7">
        <v>2</v>
      </c>
      <c r="D134" s="7">
        <v>0.18996010417835599</v>
      </c>
      <c r="E134" s="7">
        <v>-5.0200082450162498E-3</v>
      </c>
      <c r="G134" s="7">
        <v>30</v>
      </c>
      <c r="H134" s="7">
        <v>2</v>
      </c>
      <c r="I134" s="7">
        <v>-7.4200162178899895E-2</v>
      </c>
      <c r="J134" s="7">
        <v>0.160276723046715</v>
      </c>
      <c r="L134" s="7">
        <v>30</v>
      </c>
      <c r="M134" s="7">
        <v>2</v>
      </c>
      <c r="N134" s="7">
        <v>0.468689080351398</v>
      </c>
      <c r="O134" s="7">
        <v>0.176559112447851</v>
      </c>
    </row>
    <row r="135" spans="2:15" x14ac:dyDescent="0.2">
      <c r="B135" s="7">
        <v>31</v>
      </c>
      <c r="C135" s="7">
        <v>2</v>
      </c>
      <c r="D135" s="7">
        <v>-0.110997821745181</v>
      </c>
      <c r="E135" s="7">
        <v>-8.0202896612511204E-2</v>
      </c>
      <c r="G135" s="7">
        <v>31</v>
      </c>
      <c r="H135" s="7">
        <v>2</v>
      </c>
      <c r="I135" s="7">
        <v>-9.6936971618810694E-2</v>
      </c>
      <c r="J135" s="7">
        <v>0.31082136459161003</v>
      </c>
      <c r="L135" s="7">
        <v>31</v>
      </c>
      <c r="M135" s="7">
        <v>2</v>
      </c>
      <c r="N135" s="7">
        <v>0.228572881551767</v>
      </c>
      <c r="O135" s="7">
        <v>0.46120246037632101</v>
      </c>
    </row>
    <row r="136" spans="2:15" x14ac:dyDescent="0.2">
      <c r="B136" s="7">
        <v>32</v>
      </c>
      <c r="C136" s="7">
        <v>2</v>
      </c>
      <c r="D136" s="7">
        <v>-0.35084391353633598</v>
      </c>
      <c r="E136" s="7">
        <v>-1.50984840592763E-2</v>
      </c>
      <c r="G136" s="7">
        <v>32</v>
      </c>
      <c r="H136" s="7">
        <v>2</v>
      </c>
      <c r="I136" s="7">
        <v>1.51809649686445E-2</v>
      </c>
      <c r="J136" s="7">
        <v>-0.26006458333575699</v>
      </c>
      <c r="L136" s="7">
        <v>32</v>
      </c>
      <c r="M136" s="7">
        <v>2</v>
      </c>
      <c r="N136" s="7">
        <v>0.23690253358377</v>
      </c>
      <c r="O136" s="7">
        <v>0.14773358305787701</v>
      </c>
    </row>
    <row r="137" spans="2:15" x14ac:dyDescent="0.2">
      <c r="B137" s="7">
        <v>33</v>
      </c>
      <c r="C137" s="7">
        <v>2</v>
      </c>
      <c r="D137" s="7">
        <v>-4.8692767938820901E-2</v>
      </c>
      <c r="E137" s="7">
        <v>-0.105164223221259</v>
      </c>
      <c r="G137" s="7">
        <v>33</v>
      </c>
      <c r="H137" s="7">
        <v>2</v>
      </c>
      <c r="I137" s="7">
        <v>-4.8573381283123496E-3</v>
      </c>
      <c r="J137" s="7">
        <v>6.0452470723484801E-2</v>
      </c>
      <c r="L137" s="7">
        <v>33</v>
      </c>
      <c r="M137" s="7">
        <v>2</v>
      </c>
      <c r="N137" s="7">
        <v>-0.3360967968195</v>
      </c>
      <c r="O137" s="7">
        <v>-2.5443171924244699E-2</v>
      </c>
    </row>
    <row r="138" spans="2:15" x14ac:dyDescent="0.2">
      <c r="B138" s="7">
        <v>34</v>
      </c>
      <c r="C138" s="7">
        <v>2</v>
      </c>
      <c r="D138" s="7">
        <v>-0.29592436554488399</v>
      </c>
      <c r="E138" s="7">
        <v>8.2907712666272296E-2</v>
      </c>
      <c r="G138" s="7">
        <v>34</v>
      </c>
      <c r="H138" s="7">
        <v>2</v>
      </c>
      <c r="I138" s="7">
        <v>-0.42284958918724203</v>
      </c>
      <c r="J138" s="7">
        <v>-0.18134305590303901</v>
      </c>
      <c r="L138" s="7">
        <v>34</v>
      </c>
      <c r="M138" s="7">
        <v>2</v>
      </c>
      <c r="N138" s="7">
        <v>0.867633805976745</v>
      </c>
      <c r="O138" s="7">
        <v>0.82837520237984796</v>
      </c>
    </row>
    <row r="139" spans="2:15" x14ac:dyDescent="0.2">
      <c r="B139" s="7">
        <v>35</v>
      </c>
      <c r="C139" s="7">
        <v>2</v>
      </c>
      <c r="D139" s="7">
        <v>0.21107403193493399</v>
      </c>
      <c r="E139" s="7">
        <v>6.9305762634325405E-2</v>
      </c>
      <c r="G139" s="7">
        <v>35</v>
      </c>
      <c r="H139" s="7">
        <v>2</v>
      </c>
      <c r="I139" s="7">
        <v>-0.30182852085267298</v>
      </c>
      <c r="J139" s="7">
        <v>-0.16133713662591001</v>
      </c>
      <c r="L139" s="7">
        <v>35</v>
      </c>
      <c r="M139" s="7">
        <v>2</v>
      </c>
      <c r="N139" s="7">
        <v>5.0589292198985101</v>
      </c>
      <c r="O139" s="7">
        <v>4.9790865577294303</v>
      </c>
    </row>
    <row r="140" spans="2:15" x14ac:dyDescent="0.2">
      <c r="B140" s="7">
        <v>36</v>
      </c>
      <c r="C140" s="7">
        <v>2</v>
      </c>
      <c r="D140" s="7">
        <v>0.45049128460602</v>
      </c>
      <c r="E140" s="7">
        <v>-0.13103559707176601</v>
      </c>
      <c r="G140" s="7">
        <v>36</v>
      </c>
      <c r="H140" s="7">
        <v>2</v>
      </c>
      <c r="I140" s="7">
        <v>0.16536576930171901</v>
      </c>
      <c r="J140" s="7">
        <v>0.16947834012865401</v>
      </c>
      <c r="L140" s="7">
        <v>36</v>
      </c>
      <c r="M140" s="7">
        <v>2</v>
      </c>
      <c r="N140" s="7">
        <v>0.93756086586634602</v>
      </c>
      <c r="O140" s="7">
        <v>0.96796736671320205</v>
      </c>
    </row>
    <row r="141" spans="2:15" x14ac:dyDescent="0.2">
      <c r="B141" s="7">
        <v>37</v>
      </c>
      <c r="C141" s="7">
        <v>2</v>
      </c>
      <c r="D141" s="7">
        <v>-8.8068122802877902E-2</v>
      </c>
      <c r="E141" s="7">
        <v>-1.5438686056460101E-2</v>
      </c>
      <c r="G141" s="7">
        <v>37</v>
      </c>
      <c r="H141" s="7">
        <v>2</v>
      </c>
      <c r="I141" s="7">
        <v>6.7319733413288702E-2</v>
      </c>
      <c r="J141" s="7">
        <v>0.215047712289959</v>
      </c>
      <c r="L141" s="7">
        <v>37</v>
      </c>
      <c r="M141" s="7">
        <v>2</v>
      </c>
      <c r="N141" s="7">
        <v>2.92796451169214</v>
      </c>
      <c r="O141" s="7">
        <v>2.4590381624377802</v>
      </c>
    </row>
    <row r="142" spans="2:15" x14ac:dyDescent="0.2">
      <c r="B142" s="7">
        <v>38</v>
      </c>
      <c r="C142" s="7">
        <v>2</v>
      </c>
      <c r="D142" s="7">
        <v>-0.14136151718459999</v>
      </c>
      <c r="E142" s="7">
        <v>-0.164989906264849</v>
      </c>
      <c r="G142" s="7">
        <v>38</v>
      </c>
      <c r="H142" s="7">
        <v>2</v>
      </c>
      <c r="I142" s="7">
        <v>0.132526369517145</v>
      </c>
      <c r="J142" s="7">
        <v>-2.06375559806347E-2</v>
      </c>
      <c r="L142" s="7">
        <v>38</v>
      </c>
      <c r="M142" s="7">
        <v>2</v>
      </c>
      <c r="N142" s="7">
        <v>1.5244188934128999</v>
      </c>
      <c r="O142" s="7">
        <v>1.54655358114605</v>
      </c>
    </row>
    <row r="143" spans="2:15" x14ac:dyDescent="0.2">
      <c r="B143" s="7">
        <v>39</v>
      </c>
      <c r="C143" s="7">
        <v>2</v>
      </c>
      <c r="D143" s="7">
        <v>-0.33176979996515199</v>
      </c>
      <c r="E143" s="7">
        <v>-0.38043027357626003</v>
      </c>
      <c r="G143" s="7">
        <v>39</v>
      </c>
      <c r="H143" s="7">
        <v>2</v>
      </c>
      <c r="I143" s="7">
        <v>0.40920858833872498</v>
      </c>
      <c r="J143" s="7">
        <v>0.46800432888302002</v>
      </c>
      <c r="L143" s="7">
        <v>39</v>
      </c>
      <c r="M143" s="7">
        <v>2</v>
      </c>
      <c r="N143" s="7">
        <v>0.40918045232252198</v>
      </c>
      <c r="O143" s="7">
        <v>0.59903789683096198</v>
      </c>
    </row>
    <row r="144" spans="2:15" x14ac:dyDescent="0.2">
      <c r="B144" s="7">
        <v>40</v>
      </c>
      <c r="C144" s="7">
        <v>2</v>
      </c>
      <c r="D144" s="7">
        <v>-0.13571249078867201</v>
      </c>
      <c r="E144" s="7">
        <v>-0.39808531071360398</v>
      </c>
      <c r="G144" s="7">
        <v>40</v>
      </c>
      <c r="H144" s="7">
        <v>2</v>
      </c>
      <c r="I144" s="7">
        <v>-0.15813600098701699</v>
      </c>
      <c r="J144" s="7">
        <v>-0.16272015668443299</v>
      </c>
      <c r="L144" s="7">
        <v>40</v>
      </c>
      <c r="M144" s="7">
        <v>2</v>
      </c>
      <c r="N144" s="7">
        <v>-0.14327797969143999</v>
      </c>
      <c r="O144" s="7">
        <v>-0.42605664875918098</v>
      </c>
    </row>
    <row r="145" spans="2:15" x14ac:dyDescent="0.2">
      <c r="B145" s="7">
        <v>41</v>
      </c>
      <c r="C145" s="7">
        <v>2</v>
      </c>
      <c r="D145" s="7">
        <v>9.1312958387565105E-2</v>
      </c>
      <c r="E145" s="7">
        <v>0.78348844135454399</v>
      </c>
      <c r="G145" s="7">
        <v>41</v>
      </c>
      <c r="H145" s="7">
        <v>2</v>
      </c>
      <c r="I145" s="7">
        <v>0.13357546003768</v>
      </c>
      <c r="J145" s="7">
        <v>0.618221979349871</v>
      </c>
      <c r="L145" s="7">
        <v>41</v>
      </c>
      <c r="M145" s="7">
        <v>2</v>
      </c>
      <c r="N145" s="7">
        <v>2.2917717197929899</v>
      </c>
      <c r="O145" s="7">
        <v>2.2990184190874099</v>
      </c>
    </row>
    <row r="146" spans="2:15" x14ac:dyDescent="0.2">
      <c r="B146" s="7">
        <v>42</v>
      </c>
      <c r="C146" s="7">
        <v>2</v>
      </c>
      <c r="D146" s="7">
        <v>-9.0240483998771395E-2</v>
      </c>
      <c r="E146" s="7">
        <v>9.2344285068565804E-2</v>
      </c>
      <c r="G146" s="7">
        <v>42</v>
      </c>
      <c r="H146" s="7">
        <v>2</v>
      </c>
      <c r="I146" s="7">
        <v>5.2820800958480497E-2</v>
      </c>
      <c r="J146" s="7">
        <v>-8.4876634217279107E-3</v>
      </c>
      <c r="L146" s="7">
        <v>42</v>
      </c>
      <c r="M146" s="7">
        <v>2</v>
      </c>
      <c r="N146" s="7">
        <v>0.26408628038267601</v>
      </c>
      <c r="O146" s="7">
        <v>-0.40438996635462199</v>
      </c>
    </row>
    <row r="147" spans="2:15" x14ac:dyDescent="0.2">
      <c r="B147" s="7">
        <v>43</v>
      </c>
      <c r="C147" s="7">
        <v>2</v>
      </c>
      <c r="D147" s="7">
        <v>-8.3854094106697197E-2</v>
      </c>
      <c r="E147" s="7">
        <v>0.301142574669584</v>
      </c>
      <c r="G147" s="7">
        <v>43</v>
      </c>
      <c r="H147" s="7">
        <v>2</v>
      </c>
      <c r="I147" s="7">
        <v>0.51395489379565296</v>
      </c>
      <c r="J147" s="7">
        <v>5.5324934226385701E-2</v>
      </c>
      <c r="L147" s="7">
        <v>43</v>
      </c>
      <c r="M147" s="7">
        <v>2</v>
      </c>
      <c r="N147" s="7">
        <v>-0.50643124329899303</v>
      </c>
      <c r="O147" s="7">
        <v>2.1572349235853501E-2</v>
      </c>
    </row>
    <row r="148" spans="2:15" x14ac:dyDescent="0.2">
      <c r="B148" s="7">
        <v>44</v>
      </c>
      <c r="C148" s="7">
        <v>2</v>
      </c>
      <c r="D148" s="7">
        <v>0.150113357229338</v>
      </c>
      <c r="E148" s="7">
        <v>0.28496495745713102</v>
      </c>
      <c r="G148" s="7">
        <v>44</v>
      </c>
      <c r="H148" s="7">
        <v>2</v>
      </c>
      <c r="I148" s="7">
        <v>-2.4510893865327801E-2</v>
      </c>
      <c r="J148" s="7">
        <v>-0.12222564891759501</v>
      </c>
      <c r="L148" s="7">
        <v>44</v>
      </c>
      <c r="M148" s="7">
        <v>2</v>
      </c>
      <c r="N148" s="7">
        <v>-9.5671652635358501E-3</v>
      </c>
      <c r="O148" s="7">
        <v>0.54615731193266803</v>
      </c>
    </row>
    <row r="149" spans="2:15" x14ac:dyDescent="0.2">
      <c r="B149" s="7">
        <v>45</v>
      </c>
      <c r="C149" s="7">
        <v>2</v>
      </c>
      <c r="D149" s="7">
        <v>-0.314129137666876</v>
      </c>
      <c r="E149" s="7">
        <v>1.4124969598632299E-2</v>
      </c>
      <c r="G149" s="7">
        <v>45</v>
      </c>
      <c r="H149" s="7">
        <v>2</v>
      </c>
      <c r="I149" s="7">
        <v>0.298504103992554</v>
      </c>
      <c r="J149" s="7">
        <v>0.182644300871281</v>
      </c>
      <c r="L149" s="7">
        <v>45</v>
      </c>
      <c r="M149" s="7">
        <v>2</v>
      </c>
      <c r="N149" s="7">
        <v>-2.21031127147323</v>
      </c>
      <c r="O149" s="7">
        <v>-1.86772675677644</v>
      </c>
    </row>
    <row r="150" spans="2:15" x14ac:dyDescent="0.2">
      <c r="B150" s="7">
        <v>46</v>
      </c>
      <c r="C150" s="7">
        <v>2</v>
      </c>
      <c r="D150" s="7">
        <v>-3.7735386828959598E-2</v>
      </c>
      <c r="E150" s="7">
        <v>-7.5556429546216997E-2</v>
      </c>
      <c r="G150" s="7">
        <v>46</v>
      </c>
      <c r="H150" s="7">
        <v>2</v>
      </c>
      <c r="I150" s="7">
        <v>0.37665062894492501</v>
      </c>
      <c r="J150" s="7">
        <v>0.28669230175805899</v>
      </c>
      <c r="L150" s="7">
        <v>46</v>
      </c>
      <c r="M150" s="7">
        <v>2</v>
      </c>
      <c r="N150" s="7">
        <v>-2.2935003351284101E-2</v>
      </c>
      <c r="O150" s="7">
        <v>0.49260063025652401</v>
      </c>
    </row>
    <row r="151" spans="2:15" x14ac:dyDescent="0.2">
      <c r="B151" s="7">
        <v>47</v>
      </c>
      <c r="C151" s="7">
        <v>2</v>
      </c>
      <c r="D151" s="7">
        <v>-3.1754417339269203E-2</v>
      </c>
      <c r="E151" s="7">
        <v>1.9544957066817598E-2</v>
      </c>
      <c r="G151" s="7">
        <v>47</v>
      </c>
      <c r="H151" s="7">
        <v>2</v>
      </c>
      <c r="I151" s="7">
        <v>0.114926616828567</v>
      </c>
      <c r="J151" s="7">
        <v>-4.5759956613620603E-2</v>
      </c>
      <c r="L151" s="7">
        <v>47</v>
      </c>
      <c r="M151" s="7">
        <v>2</v>
      </c>
      <c r="N151" s="7">
        <v>1.8902281329420002E-2</v>
      </c>
      <c r="O151" s="7">
        <v>-1.0222565580530201</v>
      </c>
    </row>
    <row r="152" spans="2:15" x14ac:dyDescent="0.2">
      <c r="B152" s="7">
        <v>48</v>
      </c>
      <c r="C152" s="7">
        <v>2</v>
      </c>
      <c r="D152" s="7">
        <v>-5.2321951761641998E-2</v>
      </c>
      <c r="E152" s="7">
        <v>0.31918063801499402</v>
      </c>
      <c r="G152" s="7">
        <v>48</v>
      </c>
      <c r="H152" s="7">
        <v>2</v>
      </c>
      <c r="I152" s="7">
        <v>0.12359082745217501</v>
      </c>
      <c r="J152" s="7">
        <v>0.16230690216028901</v>
      </c>
      <c r="L152" s="7">
        <v>48</v>
      </c>
      <c r="M152" s="7">
        <v>2</v>
      </c>
      <c r="N152" s="7">
        <v>0.46584224922981599</v>
      </c>
      <c r="O152" s="7">
        <v>0.120865851236795</v>
      </c>
    </row>
    <row r="153" spans="2:15" x14ac:dyDescent="0.2">
      <c r="B153" s="7">
        <v>49</v>
      </c>
      <c r="C153" s="7">
        <v>2</v>
      </c>
      <c r="D153" s="7">
        <v>0.12294265942964799</v>
      </c>
      <c r="E153" s="7">
        <v>0.110038125548963</v>
      </c>
      <c r="G153" s="7">
        <v>49</v>
      </c>
      <c r="H153" s="7">
        <v>2</v>
      </c>
      <c r="I153" s="7">
        <v>9.9399373489305304E-2</v>
      </c>
      <c r="J153" s="7">
        <v>7.5769452893518399E-2</v>
      </c>
      <c r="L153" s="7">
        <v>49</v>
      </c>
      <c r="M153" s="7">
        <v>2</v>
      </c>
      <c r="N153" s="7">
        <v>0.48480621725196599</v>
      </c>
      <c r="O153" s="7">
        <v>0.13117715471173599</v>
      </c>
    </row>
    <row r="154" spans="2:15" x14ac:dyDescent="0.2">
      <c r="B154" s="7">
        <v>50</v>
      </c>
      <c r="C154" s="7">
        <v>2</v>
      </c>
      <c r="D154" s="7">
        <v>2.2838187099929502E-2</v>
      </c>
      <c r="E154" s="7">
        <v>-0.23817221044856199</v>
      </c>
      <c r="G154" s="7">
        <v>50</v>
      </c>
      <c r="H154" s="7">
        <v>2</v>
      </c>
      <c r="I154" s="7">
        <v>-0.38786775465456702</v>
      </c>
      <c r="J154" s="7">
        <v>-0.25320255171703598</v>
      </c>
      <c r="L154" s="7">
        <v>50</v>
      </c>
      <c r="M154" s="7">
        <v>2</v>
      </c>
      <c r="N154" s="7">
        <v>0.63219557391903103</v>
      </c>
      <c r="O154" s="7">
        <v>0.86955126427999296</v>
      </c>
    </row>
    <row r="155" spans="2:15" x14ac:dyDescent="0.2">
      <c r="B155" s="7">
        <v>51</v>
      </c>
      <c r="C155" s="7">
        <v>2</v>
      </c>
      <c r="D155" s="7">
        <v>0.17944888608781401</v>
      </c>
      <c r="E155" s="7">
        <v>-0.25310046589223001</v>
      </c>
      <c r="G155" s="7">
        <v>51</v>
      </c>
      <c r="H155" s="7">
        <v>2</v>
      </c>
      <c r="I155" s="7">
        <v>-0.15646898892288599</v>
      </c>
      <c r="J155" s="7">
        <v>-0.192817378192393</v>
      </c>
      <c r="L155" s="7">
        <v>51</v>
      </c>
      <c r="M155" s="7">
        <v>2</v>
      </c>
      <c r="N155" s="7">
        <v>1.6949405371531101</v>
      </c>
      <c r="O155" s="7">
        <v>2.1059162335914601</v>
      </c>
    </row>
    <row r="156" spans="2:15" x14ac:dyDescent="0.2">
      <c r="B156" s="7">
        <v>52</v>
      </c>
      <c r="C156" s="7">
        <v>2</v>
      </c>
      <c r="D156" s="7">
        <v>-0.54325159873147399</v>
      </c>
      <c r="E156" s="7">
        <v>-0.16843280103066999</v>
      </c>
      <c r="G156" s="7">
        <v>52</v>
      </c>
      <c r="H156" s="7">
        <v>2</v>
      </c>
      <c r="I156" s="7">
        <v>1.26347593819638E-2</v>
      </c>
      <c r="J156" s="7">
        <v>8.7191198710208102E-3</v>
      </c>
      <c r="L156" s="7">
        <v>52</v>
      </c>
      <c r="M156" s="7">
        <v>2</v>
      </c>
      <c r="N156" s="7">
        <v>0.85638010739648196</v>
      </c>
      <c r="O156" s="7">
        <v>1.1917115730127601</v>
      </c>
    </row>
    <row r="157" spans="2:15" x14ac:dyDescent="0.2">
      <c r="B157" s="7">
        <v>53</v>
      </c>
      <c r="C157" s="7">
        <v>2</v>
      </c>
      <c r="D157" s="7">
        <v>-0.191872450189533</v>
      </c>
      <c r="E157" s="7">
        <v>0.24208406538721799</v>
      </c>
      <c r="G157" s="7">
        <v>53</v>
      </c>
      <c r="H157" s="7">
        <v>2</v>
      </c>
      <c r="I157" s="7">
        <v>-0.193668315499546</v>
      </c>
      <c r="J157" s="7">
        <v>-0.18017828338176201</v>
      </c>
      <c r="L157" s="7">
        <v>53</v>
      </c>
      <c r="M157" s="7">
        <v>2</v>
      </c>
      <c r="N157" s="7">
        <v>-0.138198662081609</v>
      </c>
      <c r="O157" s="7">
        <v>-1.23427358407726E-2</v>
      </c>
    </row>
    <row r="158" spans="2:15" x14ac:dyDescent="0.2">
      <c r="B158" s="7">
        <v>54</v>
      </c>
      <c r="C158" s="7">
        <v>2</v>
      </c>
      <c r="D158" s="7">
        <v>-0.16676232710765199</v>
      </c>
      <c r="E158" s="7">
        <v>-0.29581693848345803</v>
      </c>
      <c r="G158" s="7">
        <v>54</v>
      </c>
      <c r="H158" s="7">
        <v>2</v>
      </c>
      <c r="I158" s="7">
        <v>8.9766934480125293E-2</v>
      </c>
      <c r="J158" s="7">
        <v>0.27977346915869</v>
      </c>
      <c r="L158" s="7">
        <v>54</v>
      </c>
      <c r="M158" s="7">
        <v>2</v>
      </c>
      <c r="N158" s="7">
        <v>0.67588462536772398</v>
      </c>
      <c r="O158" s="7">
        <v>0.37744734588689399</v>
      </c>
    </row>
    <row r="159" spans="2:15" x14ac:dyDescent="0.2">
      <c r="B159" s="7">
        <v>55</v>
      </c>
      <c r="C159" s="7">
        <v>2</v>
      </c>
      <c r="D159" s="7">
        <v>7.8514259588301299E-2</v>
      </c>
      <c r="E159" s="7">
        <v>-0.145589691475074</v>
      </c>
      <c r="G159" s="7">
        <v>55</v>
      </c>
      <c r="H159" s="7">
        <v>2</v>
      </c>
      <c r="I159" s="7">
        <v>-3.1581416032972598E-2</v>
      </c>
      <c r="J159" s="7">
        <v>0.34563892934874801</v>
      </c>
      <c r="L159" s="7">
        <v>55</v>
      </c>
      <c r="M159" s="7">
        <v>2</v>
      </c>
      <c r="N159" s="7">
        <v>-2.4343920337017</v>
      </c>
      <c r="O159" s="7">
        <v>-0.80487683196590498</v>
      </c>
    </row>
    <row r="160" spans="2:15" x14ac:dyDescent="0.2">
      <c r="B160" s="7">
        <v>56</v>
      </c>
      <c r="C160" s="7">
        <v>2</v>
      </c>
      <c r="D160" s="7">
        <v>-0.237708607134197</v>
      </c>
      <c r="E160" s="7">
        <v>-5.94043434010239E-2</v>
      </c>
      <c r="G160" s="7">
        <v>56</v>
      </c>
      <c r="H160" s="7">
        <v>2</v>
      </c>
      <c r="I160" s="7">
        <v>0.346634716848439</v>
      </c>
      <c r="J160" s="7">
        <v>0.47616787941904398</v>
      </c>
      <c r="L160" s="7">
        <v>56</v>
      </c>
      <c r="M160" s="7">
        <v>2</v>
      </c>
      <c r="N160" s="7">
        <v>-6.0837046830822097E-2</v>
      </c>
      <c r="O160" s="7">
        <v>-0.55227185004665102</v>
      </c>
    </row>
    <row r="161" spans="2:15" x14ac:dyDescent="0.2">
      <c r="B161" s="7">
        <v>57</v>
      </c>
      <c r="C161" s="7">
        <v>2</v>
      </c>
      <c r="D161" s="7">
        <v>-4.9582873898702799E-2</v>
      </c>
      <c r="E161" s="7">
        <v>-0.39025085873422399</v>
      </c>
      <c r="G161" s="7">
        <v>57</v>
      </c>
      <c r="H161" s="7">
        <v>2</v>
      </c>
      <c r="I161" s="7">
        <v>-0.143690439257047</v>
      </c>
      <c r="J161" s="7">
        <v>-1.07447703129706E-2</v>
      </c>
      <c r="L161" s="7">
        <v>57</v>
      </c>
      <c r="M161" s="7">
        <v>2</v>
      </c>
      <c r="N161" s="7">
        <v>1.2484833236451101</v>
      </c>
      <c r="O161" s="7">
        <v>1.3577395394971801</v>
      </c>
    </row>
    <row r="162" spans="2:15" x14ac:dyDescent="0.2">
      <c r="B162" s="7">
        <v>58</v>
      </c>
      <c r="C162" s="7">
        <v>2</v>
      </c>
      <c r="D162" s="7">
        <v>-0.19159769680677199</v>
      </c>
      <c r="E162" s="7">
        <v>7.6809376952950495E-2</v>
      </c>
      <c r="G162" s="7">
        <v>58</v>
      </c>
      <c r="H162" s="7">
        <v>2</v>
      </c>
      <c r="I162" s="7">
        <v>-0.28477049138808203</v>
      </c>
      <c r="J162" s="7">
        <v>8.7979537191568397E-2</v>
      </c>
      <c r="L162" s="7">
        <v>58</v>
      </c>
      <c r="M162" s="7">
        <v>2</v>
      </c>
      <c r="N162" s="7">
        <v>1.19084863704308</v>
      </c>
      <c r="O162" s="7">
        <v>0.96300537165968503</v>
      </c>
    </row>
    <row r="163" spans="2:15" x14ac:dyDescent="0.2">
      <c r="B163" s="7">
        <v>59</v>
      </c>
      <c r="C163" s="7">
        <v>2</v>
      </c>
      <c r="D163" s="7">
        <v>-4.0303675952541702E-2</v>
      </c>
      <c r="E163" s="7">
        <v>3.62189649161637E-2</v>
      </c>
      <c r="G163" s="7">
        <v>59</v>
      </c>
      <c r="H163" s="7">
        <v>2</v>
      </c>
      <c r="I163" s="7">
        <v>-0.166153752469685</v>
      </c>
      <c r="J163" s="7">
        <v>2.16127657866352E-2</v>
      </c>
      <c r="L163" s="7">
        <v>59</v>
      </c>
      <c r="M163" s="7">
        <v>2</v>
      </c>
      <c r="N163" s="7">
        <v>0.38767625415804402</v>
      </c>
      <c r="O163" s="7">
        <v>0.74374984448084502</v>
      </c>
    </row>
    <row r="164" spans="2:15" x14ac:dyDescent="0.2">
      <c r="B164" s="7">
        <v>60</v>
      </c>
      <c r="C164" s="7">
        <v>2</v>
      </c>
      <c r="D164" s="7">
        <v>-0.21779544663972</v>
      </c>
      <c r="E164" s="7">
        <v>-1.10862848431781E-2</v>
      </c>
      <c r="G164" s="7">
        <v>60</v>
      </c>
      <c r="H164" s="7">
        <v>2</v>
      </c>
      <c r="I164" s="7">
        <v>-0.37465248332801798</v>
      </c>
      <c r="J164" s="7">
        <v>-0.20371270597883601</v>
      </c>
      <c r="L164" s="7">
        <v>60</v>
      </c>
      <c r="M164" s="7">
        <v>2</v>
      </c>
      <c r="N164" s="7">
        <v>-9.8002288550116407E-3</v>
      </c>
      <c r="O164" s="7">
        <v>0.282443954656031</v>
      </c>
    </row>
    <row r="165" spans="2:15" x14ac:dyDescent="0.2">
      <c r="B165" s="7">
        <v>61</v>
      </c>
      <c r="C165" s="7">
        <v>2</v>
      </c>
      <c r="D165" s="7">
        <v>-0.55543344633292102</v>
      </c>
      <c r="E165" s="7">
        <v>-0.33565118585696402</v>
      </c>
      <c r="G165" s="7">
        <v>61</v>
      </c>
      <c r="H165" s="7">
        <v>2</v>
      </c>
      <c r="I165" s="7">
        <v>-0.18747949096383601</v>
      </c>
      <c r="J165" s="7">
        <v>-0.21979328480673399</v>
      </c>
      <c r="L165" s="7">
        <v>61</v>
      </c>
      <c r="M165" s="7">
        <v>2</v>
      </c>
      <c r="N165" s="7">
        <v>0.76061297609693401</v>
      </c>
      <c r="O165" s="7">
        <v>0.765682256893925</v>
      </c>
    </row>
    <row r="166" spans="2:15" x14ac:dyDescent="0.2">
      <c r="B166" s="7">
        <v>62</v>
      </c>
      <c r="C166" s="7">
        <v>2</v>
      </c>
      <c r="D166" s="7">
        <v>-0.106707249551675</v>
      </c>
      <c r="E166" s="7">
        <v>-0.14979712224960301</v>
      </c>
      <c r="G166" s="7">
        <v>62</v>
      </c>
      <c r="H166" s="7">
        <v>2</v>
      </c>
      <c r="I166" s="7">
        <v>-0.13013676166065499</v>
      </c>
      <c r="J166" s="7">
        <v>-0.12105876900679401</v>
      </c>
      <c r="L166" s="7">
        <v>62</v>
      </c>
      <c r="M166" s="7">
        <v>2</v>
      </c>
      <c r="N166" s="7">
        <v>1.1558806214497399</v>
      </c>
      <c r="O166" s="7">
        <v>0.82921572198209903</v>
      </c>
    </row>
    <row r="167" spans="2:15" x14ac:dyDescent="0.2">
      <c r="B167" s="7">
        <v>63</v>
      </c>
      <c r="C167" s="7">
        <v>2</v>
      </c>
      <c r="D167" s="7">
        <v>-0.50729652218072296</v>
      </c>
      <c r="E167" s="7">
        <v>-0.69374709031370796</v>
      </c>
      <c r="G167" s="7">
        <v>63</v>
      </c>
      <c r="H167" s="7">
        <v>2</v>
      </c>
      <c r="I167" s="7">
        <v>-9.9273209854622693E-2</v>
      </c>
      <c r="J167" s="7">
        <v>-6.07549803163661E-2</v>
      </c>
      <c r="L167" s="7">
        <v>63</v>
      </c>
      <c r="M167" s="7">
        <v>2</v>
      </c>
      <c r="N167" s="7">
        <v>0.29676819574857499</v>
      </c>
      <c r="O167" s="7">
        <v>-0.25959922146337</v>
      </c>
    </row>
    <row r="168" spans="2:15" x14ac:dyDescent="0.2">
      <c r="B168" s="7">
        <v>64</v>
      </c>
      <c r="C168" s="7">
        <v>2</v>
      </c>
      <c r="D168" s="7">
        <v>0.28483283521675501</v>
      </c>
      <c r="E168" s="7">
        <v>2.80394920696692E-2</v>
      </c>
      <c r="G168" s="7">
        <v>64</v>
      </c>
      <c r="H168" s="7">
        <v>2</v>
      </c>
      <c r="I168" s="7">
        <v>-0.19295803027101099</v>
      </c>
      <c r="J168" s="7">
        <v>7.6992498400777307E-2</v>
      </c>
      <c r="L168" s="7">
        <v>64</v>
      </c>
      <c r="M168" s="7">
        <v>2</v>
      </c>
      <c r="N168" s="7">
        <v>-0.40614508507116098</v>
      </c>
      <c r="O168" s="7">
        <v>-2.393666391115E-2</v>
      </c>
    </row>
    <row r="169" spans="2:15" x14ac:dyDescent="0.2">
      <c r="B169" s="7">
        <v>65</v>
      </c>
      <c r="C169" s="7">
        <v>2</v>
      </c>
      <c r="D169" s="7">
        <v>-0.29353317575149102</v>
      </c>
      <c r="E169" s="7">
        <v>-0.18815837398504601</v>
      </c>
      <c r="G169" s="7">
        <v>65</v>
      </c>
      <c r="H169" s="7">
        <v>2</v>
      </c>
      <c r="I169" s="7">
        <v>-0.21262126990313701</v>
      </c>
      <c r="J169" s="7">
        <v>0.20621621572077001</v>
      </c>
      <c r="L169" s="7">
        <v>65</v>
      </c>
      <c r="M169" s="7">
        <v>2</v>
      </c>
      <c r="N169" s="7">
        <v>1.15458134029954</v>
      </c>
      <c r="O169" s="7">
        <v>0.85281876221939001</v>
      </c>
    </row>
    <row r="170" spans="2:15" x14ac:dyDescent="0.2">
      <c r="B170" s="7">
        <v>66</v>
      </c>
      <c r="C170" s="7">
        <v>2</v>
      </c>
      <c r="D170" s="7">
        <v>0.22915168532258801</v>
      </c>
      <c r="E170" s="7">
        <v>0.33764252807926798</v>
      </c>
      <c r="G170" s="7">
        <v>66</v>
      </c>
      <c r="H170" s="7">
        <v>2</v>
      </c>
      <c r="I170" s="7">
        <v>-0.14673970388893001</v>
      </c>
      <c r="J170" s="7">
        <v>-0.150984822541016</v>
      </c>
      <c r="L170" s="7">
        <v>66</v>
      </c>
      <c r="M170" s="7">
        <v>2</v>
      </c>
      <c r="N170" s="7">
        <v>0.938069976225539</v>
      </c>
      <c r="O170" s="7">
        <v>0.86534267440295998</v>
      </c>
    </row>
    <row r="171" spans="2:15" x14ac:dyDescent="0.2">
      <c r="B171" s="7">
        <v>67</v>
      </c>
      <c r="C171" s="7">
        <v>2</v>
      </c>
      <c r="D171" s="7">
        <v>3.8266797215983098E-2</v>
      </c>
      <c r="E171" s="7">
        <v>-8.7683973949451002E-2</v>
      </c>
      <c r="G171" s="7">
        <v>67</v>
      </c>
      <c r="H171" s="7">
        <v>2</v>
      </c>
      <c r="I171" s="7">
        <v>-0.26169085413639598</v>
      </c>
      <c r="J171" s="7">
        <v>-0.31643646460432001</v>
      </c>
      <c r="L171" s="7">
        <v>67</v>
      </c>
      <c r="M171" s="7">
        <v>2</v>
      </c>
      <c r="N171" s="7">
        <v>0.45536977309099802</v>
      </c>
      <c r="O171" s="7">
        <v>7.2419859826833702E-2</v>
      </c>
    </row>
    <row r="172" spans="2:15" x14ac:dyDescent="0.2">
      <c r="B172" s="7">
        <v>68</v>
      </c>
      <c r="C172" s="7">
        <v>2</v>
      </c>
      <c r="D172" s="7">
        <v>-6.47733705543629E-2</v>
      </c>
      <c r="E172" s="7">
        <v>-0.45686927803738397</v>
      </c>
      <c r="G172" s="7">
        <v>68</v>
      </c>
      <c r="H172" s="7">
        <v>2</v>
      </c>
      <c r="I172" s="7">
        <v>-6.6934769630178997E-2</v>
      </c>
      <c r="J172" s="7">
        <v>-0.24946617735374599</v>
      </c>
      <c r="L172" s="7">
        <v>68</v>
      </c>
      <c r="M172" s="7">
        <v>2</v>
      </c>
      <c r="N172" s="7">
        <v>1.2533361610175899</v>
      </c>
      <c r="O172" s="7">
        <v>1.25779128237521</v>
      </c>
    </row>
    <row r="173" spans="2:15" x14ac:dyDescent="0.2">
      <c r="B173" s="7">
        <v>69</v>
      </c>
      <c r="C173" s="7">
        <v>2</v>
      </c>
      <c r="D173" s="7">
        <v>-0.15386889941919299</v>
      </c>
      <c r="E173" s="7">
        <v>-0.29066283667482501</v>
      </c>
      <c r="G173" s="7">
        <v>69</v>
      </c>
      <c r="H173" s="7">
        <v>2</v>
      </c>
      <c r="I173" s="7">
        <v>0.22491044985837799</v>
      </c>
      <c r="J173" s="7">
        <v>3.2559311861889199E-2</v>
      </c>
      <c r="L173" s="7">
        <v>69</v>
      </c>
      <c r="M173" s="7">
        <v>2</v>
      </c>
      <c r="N173" s="7">
        <v>0.548716011227945</v>
      </c>
      <c r="O173" s="7">
        <v>1.2074537994360299</v>
      </c>
    </row>
    <row r="174" spans="2:15" x14ac:dyDescent="0.2">
      <c r="B174" s="7">
        <v>70</v>
      </c>
      <c r="C174" s="7">
        <v>2</v>
      </c>
      <c r="D174" s="7">
        <v>-0.40285032200794701</v>
      </c>
      <c r="E174" s="7">
        <v>-0.12245824920114599</v>
      </c>
      <c r="G174" s="7">
        <v>70</v>
      </c>
      <c r="H174" s="7">
        <v>2</v>
      </c>
      <c r="I174" s="7">
        <v>0.25636119765199</v>
      </c>
      <c r="J174" s="7">
        <v>0.18250901804901201</v>
      </c>
      <c r="L174" s="7">
        <v>70</v>
      </c>
      <c r="M174" s="7">
        <v>2</v>
      </c>
      <c r="N174" s="7">
        <v>0.25792214555078302</v>
      </c>
      <c r="O174" s="7">
        <v>0.72746471569024995</v>
      </c>
    </row>
    <row r="175" spans="2:15" x14ac:dyDescent="0.2">
      <c r="B175" s="7">
        <v>71</v>
      </c>
      <c r="C175" s="7">
        <v>2</v>
      </c>
      <c r="D175" s="7">
        <v>-0.208688876887519</v>
      </c>
      <c r="E175" s="7">
        <v>0.31646324696588002</v>
      </c>
      <c r="G175" s="7">
        <v>71</v>
      </c>
      <c r="H175" s="7">
        <v>2</v>
      </c>
      <c r="I175" s="7">
        <v>-1.64618008513964E-2</v>
      </c>
      <c r="J175" s="7">
        <v>0.1458839795496</v>
      </c>
      <c r="L175" s="7">
        <v>71</v>
      </c>
      <c r="M175" s="7">
        <v>2</v>
      </c>
      <c r="N175" s="7">
        <v>1.14117792351325</v>
      </c>
      <c r="O175" s="7">
        <v>0.56350241558194702</v>
      </c>
    </row>
    <row r="176" spans="2:15" x14ac:dyDescent="0.2">
      <c r="B176" s="7">
        <v>72</v>
      </c>
      <c r="C176" s="7">
        <v>2</v>
      </c>
      <c r="D176" s="7">
        <v>-6.0527394578632397E-2</v>
      </c>
      <c r="E176" s="7">
        <v>6.5855357271207296E-2</v>
      </c>
      <c r="G176" s="7">
        <v>72</v>
      </c>
      <c r="H176" s="7">
        <v>2</v>
      </c>
      <c r="I176" s="7">
        <v>3.2360034222788797E-2</v>
      </c>
      <c r="J176" s="7">
        <v>-1.5914406513217301E-2</v>
      </c>
      <c r="L176" s="7">
        <v>72</v>
      </c>
      <c r="M176" s="7">
        <v>2</v>
      </c>
      <c r="N176" s="7">
        <v>0.94970609514545901</v>
      </c>
      <c r="O176" s="7">
        <v>0.95250193722100296</v>
      </c>
    </row>
    <row r="177" spans="2:15" x14ac:dyDescent="0.2">
      <c r="B177" s="7">
        <v>73</v>
      </c>
      <c r="C177" s="7">
        <v>2</v>
      </c>
      <c r="D177" s="7">
        <v>-0.237920903856814</v>
      </c>
      <c r="E177" s="7">
        <v>0.14802394190595999</v>
      </c>
      <c r="G177" s="7">
        <v>73</v>
      </c>
      <c r="H177" s="7">
        <v>2</v>
      </c>
      <c r="I177" s="7">
        <v>0.232614885769896</v>
      </c>
      <c r="J177" s="7">
        <v>2.1175516093224499E-2</v>
      </c>
      <c r="L177" s="7">
        <v>73</v>
      </c>
      <c r="M177" s="7">
        <v>2</v>
      </c>
      <c r="N177" s="7">
        <v>-3.55169586231874E-3</v>
      </c>
      <c r="O177" s="7">
        <v>-2.9031108202480602E-2</v>
      </c>
    </row>
    <row r="178" spans="2:15" x14ac:dyDescent="0.2">
      <c r="B178" s="7">
        <v>74</v>
      </c>
      <c r="C178" s="7">
        <v>2</v>
      </c>
      <c r="D178" s="7">
        <v>-2.6603971586276001E-2</v>
      </c>
      <c r="E178" s="7">
        <v>-1.50319067920526E-2</v>
      </c>
      <c r="G178" s="7">
        <v>74</v>
      </c>
      <c r="H178" s="7">
        <v>2</v>
      </c>
      <c r="I178" s="7">
        <v>-1.36354488563137E-2</v>
      </c>
      <c r="J178" s="7">
        <v>3.6570103029526499E-2</v>
      </c>
      <c r="L178" s="7">
        <v>74</v>
      </c>
      <c r="M178" s="7">
        <v>2</v>
      </c>
      <c r="N178" s="7">
        <v>2.0027208359293698</v>
      </c>
      <c r="O178" s="7">
        <v>2.0568607030458699</v>
      </c>
    </row>
    <row r="179" spans="2:15" x14ac:dyDescent="0.2">
      <c r="B179" s="7">
        <v>75</v>
      </c>
      <c r="C179" s="7">
        <v>2</v>
      </c>
      <c r="D179" s="7">
        <v>-0.425353398060695</v>
      </c>
      <c r="E179" s="7">
        <v>-0.19858038904386699</v>
      </c>
      <c r="G179" s="7">
        <v>75</v>
      </c>
      <c r="H179" s="7">
        <v>2</v>
      </c>
      <c r="I179" s="7">
        <v>0.19231222646907101</v>
      </c>
      <c r="J179" s="7">
        <v>9.9191353888663496E-3</v>
      </c>
      <c r="L179" s="7">
        <v>75</v>
      </c>
      <c r="M179" s="7">
        <v>2</v>
      </c>
      <c r="N179" s="7">
        <v>0.49295181501298302</v>
      </c>
      <c r="O179" s="7">
        <v>0.42284631655910299</v>
      </c>
    </row>
    <row r="180" spans="2:15" x14ac:dyDescent="0.2">
      <c r="B180" s="7">
        <v>76</v>
      </c>
      <c r="C180" s="7">
        <v>2</v>
      </c>
      <c r="D180" s="7">
        <v>-7.7718065037899499E-3</v>
      </c>
      <c r="E180" s="7">
        <v>1.00839903203704E-2</v>
      </c>
      <c r="G180" s="7">
        <v>76</v>
      </c>
      <c r="H180" s="7">
        <v>2</v>
      </c>
      <c r="I180" s="7">
        <v>-0.18182966766049299</v>
      </c>
      <c r="J180" s="7">
        <v>2.54889689430149E-2</v>
      </c>
      <c r="L180" s="7">
        <v>76</v>
      </c>
      <c r="M180" s="7">
        <v>2</v>
      </c>
      <c r="N180" s="7">
        <v>5.4177920627003697</v>
      </c>
      <c r="O180" s="7">
        <v>5.3740860912003798</v>
      </c>
    </row>
    <row r="181" spans="2:15" x14ac:dyDescent="0.2">
      <c r="B181" s="7">
        <v>77</v>
      </c>
      <c r="C181" s="7">
        <v>2</v>
      </c>
      <c r="D181" s="7">
        <v>-0.32838157113758698</v>
      </c>
      <c r="E181" s="7">
        <v>-0.43177907061382098</v>
      </c>
      <c r="G181" s="7">
        <v>77</v>
      </c>
      <c r="H181" s="7">
        <v>2</v>
      </c>
      <c r="I181" s="7">
        <v>0.24782620217750001</v>
      </c>
      <c r="J181" s="7">
        <v>-2.05244559219535E-2</v>
      </c>
      <c r="L181" s="7">
        <v>77</v>
      </c>
      <c r="M181" s="7">
        <v>2</v>
      </c>
      <c r="N181" s="7">
        <v>1.0146851795328999</v>
      </c>
      <c r="O181" s="7">
        <v>1.11203397398367</v>
      </c>
    </row>
    <row r="182" spans="2:15" x14ac:dyDescent="0.2">
      <c r="B182" s="7">
        <v>78</v>
      </c>
      <c r="C182" s="7">
        <v>2</v>
      </c>
      <c r="D182" s="7">
        <v>0.143794821747872</v>
      </c>
      <c r="E182" s="7">
        <v>5.9702876187287798E-2</v>
      </c>
      <c r="G182" s="7">
        <v>78</v>
      </c>
      <c r="H182" s="7">
        <v>2</v>
      </c>
      <c r="I182" s="7">
        <v>-0.169857186633389</v>
      </c>
      <c r="J182" s="7">
        <v>0.26420384914007999</v>
      </c>
      <c r="L182" s="7">
        <v>78</v>
      </c>
      <c r="M182" s="7">
        <v>2</v>
      </c>
      <c r="N182" s="7">
        <v>-1.5637718085221499</v>
      </c>
      <c r="O182" s="7">
        <v>-1.58778359738676</v>
      </c>
    </row>
    <row r="183" spans="2:15" x14ac:dyDescent="0.2">
      <c r="B183" s="7">
        <v>79</v>
      </c>
      <c r="C183" s="7">
        <v>2</v>
      </c>
      <c r="D183" s="7">
        <v>0.12769938498499001</v>
      </c>
      <c r="E183" s="7">
        <v>0.150207761872345</v>
      </c>
      <c r="G183" s="7">
        <v>79</v>
      </c>
      <c r="H183" s="7">
        <v>2</v>
      </c>
      <c r="I183" s="7">
        <v>-3.75569803868121E-2</v>
      </c>
      <c r="J183" s="7">
        <v>-2.9889141016748302E-2</v>
      </c>
      <c r="L183" s="7">
        <v>79</v>
      </c>
      <c r="M183" s="7">
        <v>2</v>
      </c>
      <c r="N183" s="7">
        <v>-0.44871968571583898</v>
      </c>
      <c r="O183" s="7">
        <v>-0.22882018633467499</v>
      </c>
    </row>
    <row r="184" spans="2:15" x14ac:dyDescent="0.2">
      <c r="B184" s="7">
        <v>80</v>
      </c>
      <c r="C184" s="7">
        <v>2</v>
      </c>
      <c r="D184" s="7">
        <v>-0.171074313917363</v>
      </c>
      <c r="E184" s="7">
        <v>-0.37238397026039299</v>
      </c>
      <c r="G184" s="7">
        <v>80</v>
      </c>
      <c r="H184" s="7">
        <v>2</v>
      </c>
      <c r="I184" s="7">
        <v>-0.18240926619227499</v>
      </c>
      <c r="J184" s="7">
        <v>2.1514811448198199E-2</v>
      </c>
      <c r="L184" s="7">
        <v>80</v>
      </c>
      <c r="M184" s="7">
        <v>2</v>
      </c>
      <c r="N184" s="7">
        <v>0.59215608522541496</v>
      </c>
      <c r="O184" s="7">
        <v>0.99061014523560997</v>
      </c>
    </row>
    <row r="185" spans="2:15" x14ac:dyDescent="0.2">
      <c r="B185" s="7">
        <v>81</v>
      </c>
      <c r="C185" s="7">
        <v>2</v>
      </c>
      <c r="D185" s="7">
        <v>-0.49728501713671303</v>
      </c>
      <c r="E185" s="7">
        <v>-0.18524171170147299</v>
      </c>
      <c r="G185" s="7">
        <v>81</v>
      </c>
      <c r="H185" s="7">
        <v>2</v>
      </c>
      <c r="I185" s="7">
        <v>-9.0111690087093493E-2</v>
      </c>
      <c r="J185" s="7">
        <v>0.13749670798385499</v>
      </c>
      <c r="L185" s="7">
        <v>81</v>
      </c>
      <c r="M185" s="7">
        <v>2</v>
      </c>
      <c r="N185" s="7">
        <v>0.93428918114347903</v>
      </c>
      <c r="O185" s="7">
        <v>1.3083119008419</v>
      </c>
    </row>
    <row r="186" spans="2:15" x14ac:dyDescent="0.2">
      <c r="B186" s="7">
        <v>82</v>
      </c>
      <c r="C186" s="7">
        <v>2</v>
      </c>
      <c r="D186" s="7">
        <v>-0.25442042013236699</v>
      </c>
      <c r="E186" s="7">
        <v>1.24334809327999E-2</v>
      </c>
      <c r="G186" s="7">
        <v>82</v>
      </c>
      <c r="H186" s="7">
        <v>2</v>
      </c>
      <c r="I186" s="7">
        <v>0.13244077952987199</v>
      </c>
      <c r="J186" s="7">
        <v>-0.111340886611352</v>
      </c>
      <c r="L186" s="7">
        <v>82</v>
      </c>
      <c r="M186" s="7">
        <v>2</v>
      </c>
      <c r="N186" s="7">
        <v>3.5024522591842202</v>
      </c>
      <c r="O186" s="7">
        <v>3.7620055667066801</v>
      </c>
    </row>
    <row r="187" spans="2:15" x14ac:dyDescent="0.2">
      <c r="B187" s="7">
        <v>83</v>
      </c>
      <c r="C187" s="7">
        <v>2</v>
      </c>
      <c r="D187" s="7">
        <v>-2.1537873803676898E-2</v>
      </c>
      <c r="E187" s="7">
        <v>-0.36587553935017603</v>
      </c>
      <c r="G187" s="7">
        <v>83</v>
      </c>
      <c r="H187" s="7">
        <v>2</v>
      </c>
      <c r="I187" s="7">
        <v>0.158498627706331</v>
      </c>
      <c r="J187" s="7">
        <v>9.8010664397880198E-2</v>
      </c>
      <c r="L187" s="7">
        <v>83</v>
      </c>
      <c r="M187" s="7">
        <v>2</v>
      </c>
      <c r="N187" s="7">
        <v>-1.6114443170432899</v>
      </c>
      <c r="O187" s="7">
        <v>-1.57163934264603</v>
      </c>
    </row>
    <row r="188" spans="2:15" x14ac:dyDescent="0.2">
      <c r="B188" s="7">
        <v>84</v>
      </c>
      <c r="C188" s="7">
        <v>2</v>
      </c>
      <c r="D188" s="7">
        <v>6.6417595036082994E-2</v>
      </c>
      <c r="E188" s="7">
        <v>0.19425146947934899</v>
      </c>
      <c r="G188" s="7">
        <v>84</v>
      </c>
      <c r="H188" s="7">
        <v>2</v>
      </c>
      <c r="I188" s="7">
        <v>9.5637790984770099E-2</v>
      </c>
      <c r="J188" s="7">
        <v>-0.189635998822546</v>
      </c>
      <c r="L188" s="7">
        <v>84</v>
      </c>
      <c r="M188" s="7">
        <v>2</v>
      </c>
      <c r="N188" s="7">
        <v>2.6443299199695498</v>
      </c>
      <c r="O188" s="7">
        <v>1.6939130047273701</v>
      </c>
    </row>
    <row r="189" spans="2:15" x14ac:dyDescent="0.2">
      <c r="B189" s="7">
        <v>85</v>
      </c>
      <c r="C189" s="7">
        <v>2</v>
      </c>
      <c r="D189" s="7">
        <v>-0.346397241605645</v>
      </c>
      <c r="E189" s="7">
        <v>5.5298122743946201E-2</v>
      </c>
      <c r="G189" s="7">
        <v>85</v>
      </c>
      <c r="H189" s="7">
        <v>2</v>
      </c>
      <c r="I189" s="7">
        <v>-0.265497613951995</v>
      </c>
      <c r="J189" s="7">
        <v>2.0518904318160801E-3</v>
      </c>
      <c r="L189" s="7">
        <v>85</v>
      </c>
      <c r="M189" s="7">
        <v>2</v>
      </c>
      <c r="N189" s="7">
        <v>-0.49130699017143398</v>
      </c>
      <c r="O189" s="7">
        <v>-0.84492973943802396</v>
      </c>
    </row>
    <row r="190" spans="2:15" x14ac:dyDescent="0.2">
      <c r="B190" s="7">
        <v>86</v>
      </c>
      <c r="C190" s="7">
        <v>2</v>
      </c>
      <c r="D190" s="7">
        <v>-0.232617000765518</v>
      </c>
      <c r="E190" s="7">
        <v>-3.5579565114823603E-2</v>
      </c>
      <c r="G190" s="7">
        <v>86</v>
      </c>
      <c r="H190" s="7">
        <v>2</v>
      </c>
      <c r="I190" s="7">
        <v>0.200195905339351</v>
      </c>
      <c r="J190" s="7">
        <v>0.234098677992362</v>
      </c>
      <c r="L190" s="7">
        <v>86</v>
      </c>
      <c r="M190" s="7">
        <v>2</v>
      </c>
      <c r="N190" s="7">
        <v>0.53953424449925902</v>
      </c>
      <c r="O190" s="7">
        <v>0.36508381084601899</v>
      </c>
    </row>
    <row r="191" spans="2:15" x14ac:dyDescent="0.2">
      <c r="B191" s="7">
        <v>87</v>
      </c>
      <c r="C191" s="7">
        <v>2</v>
      </c>
      <c r="D191" s="7">
        <v>-3.1342743992743401E-2</v>
      </c>
      <c r="E191" s="7">
        <v>-0.12459194850204899</v>
      </c>
      <c r="G191" s="7">
        <v>87</v>
      </c>
      <c r="H191" s="7">
        <v>2</v>
      </c>
      <c r="I191" s="7">
        <v>6.8638563323887999E-2</v>
      </c>
      <c r="J191" s="7">
        <v>-3.4502063463670601E-2</v>
      </c>
      <c r="L191" s="7">
        <v>87</v>
      </c>
      <c r="M191" s="7">
        <v>2</v>
      </c>
      <c r="N191" s="7">
        <v>0.29701611576459802</v>
      </c>
      <c r="O191" s="7">
        <v>-2.09329158719864E-2</v>
      </c>
    </row>
    <row r="192" spans="2:15" x14ac:dyDescent="0.2">
      <c r="B192" s="7">
        <v>88</v>
      </c>
      <c r="C192" s="7">
        <v>2</v>
      </c>
      <c r="D192" s="7">
        <v>-0.17485005266999701</v>
      </c>
      <c r="E192" s="7">
        <v>1.48388035600107E-2</v>
      </c>
      <c r="G192" s="7">
        <v>88</v>
      </c>
      <c r="H192" s="7">
        <v>2</v>
      </c>
      <c r="I192" s="7">
        <v>0.365715808136438</v>
      </c>
      <c r="J192" s="7">
        <v>-3.6285035863402398E-2</v>
      </c>
      <c r="L192" s="7">
        <v>88</v>
      </c>
      <c r="M192" s="7">
        <v>2</v>
      </c>
      <c r="N192" s="7">
        <v>1.58699273393681</v>
      </c>
      <c r="O192" s="7">
        <v>0.53030218262856799</v>
      </c>
    </row>
    <row r="193" spans="2:15" x14ac:dyDescent="0.2">
      <c r="B193" s="7">
        <v>89</v>
      </c>
      <c r="C193" s="7">
        <v>2</v>
      </c>
      <c r="D193" s="7">
        <v>-0.27305966335250498</v>
      </c>
      <c r="E193" s="7">
        <v>-0.16332550393345399</v>
      </c>
      <c r="G193" s="7">
        <v>89</v>
      </c>
      <c r="H193" s="7">
        <v>2</v>
      </c>
      <c r="I193" s="7">
        <v>5.43092966446901E-2</v>
      </c>
      <c r="J193" s="7">
        <v>-0.20255416592997499</v>
      </c>
      <c r="L193" s="7">
        <v>89</v>
      </c>
      <c r="M193" s="7">
        <v>2</v>
      </c>
      <c r="N193" s="7">
        <v>0.60435823507139097</v>
      </c>
      <c r="O193" s="7">
        <v>0.66567273969834895</v>
      </c>
    </row>
    <row r="194" spans="2:15" x14ac:dyDescent="0.2">
      <c r="B194" s="7">
        <v>90</v>
      </c>
      <c r="C194" s="7">
        <v>2</v>
      </c>
      <c r="D194" s="7">
        <v>8.0174740857252402E-2</v>
      </c>
      <c r="E194" s="7">
        <v>3.0849746898589998E-2</v>
      </c>
      <c r="G194" s="7">
        <v>90</v>
      </c>
      <c r="H194" s="7">
        <v>2</v>
      </c>
      <c r="I194" s="7">
        <v>-0.103334416526803</v>
      </c>
      <c r="J194" s="7">
        <v>8.0459262071194401E-2</v>
      </c>
      <c r="L194" s="7">
        <v>90</v>
      </c>
      <c r="M194" s="7">
        <v>2</v>
      </c>
      <c r="N194" s="7">
        <v>-0.87531856928663698</v>
      </c>
      <c r="O194" s="7">
        <v>-0.75086467131658596</v>
      </c>
    </row>
    <row r="195" spans="2:15" x14ac:dyDescent="0.2">
      <c r="B195" s="7">
        <v>91</v>
      </c>
      <c r="C195" s="7">
        <v>2</v>
      </c>
      <c r="D195" s="7">
        <v>-0.111808107467671</v>
      </c>
      <c r="E195" s="7">
        <v>-0.105659723855664</v>
      </c>
      <c r="G195" s="7">
        <v>91</v>
      </c>
      <c r="H195" s="7">
        <v>2</v>
      </c>
      <c r="I195" s="7">
        <v>0.105332259041562</v>
      </c>
      <c r="J195" s="7">
        <v>0.227537913930942</v>
      </c>
      <c r="L195" s="7">
        <v>91</v>
      </c>
      <c r="M195" s="7">
        <v>2</v>
      </c>
      <c r="N195" s="7">
        <v>-0.10830262094792301</v>
      </c>
      <c r="O195" s="7">
        <v>-0.282333377999191</v>
      </c>
    </row>
    <row r="196" spans="2:15" x14ac:dyDescent="0.2">
      <c r="B196" s="7">
        <v>92</v>
      </c>
      <c r="C196" s="7">
        <v>2</v>
      </c>
      <c r="D196" s="7">
        <v>0.125698519689286</v>
      </c>
      <c r="E196" s="7">
        <v>-0.202199682870253</v>
      </c>
      <c r="G196" s="7">
        <v>92</v>
      </c>
      <c r="H196" s="7">
        <v>2</v>
      </c>
      <c r="I196" s="7">
        <v>-0.16402569171213499</v>
      </c>
      <c r="J196" s="7">
        <v>0.28312608722826399</v>
      </c>
      <c r="L196" s="7">
        <v>92</v>
      </c>
      <c r="M196" s="7">
        <v>2</v>
      </c>
      <c r="N196" s="7">
        <v>-0.459214974449909</v>
      </c>
      <c r="O196" s="7">
        <v>-1.0113961809921199</v>
      </c>
    </row>
    <row r="197" spans="2:15" x14ac:dyDescent="0.2">
      <c r="B197" s="7">
        <v>93</v>
      </c>
      <c r="C197" s="7">
        <v>2</v>
      </c>
      <c r="D197" s="7">
        <v>0.28372260274554001</v>
      </c>
      <c r="E197" s="7">
        <v>0.45397508743947701</v>
      </c>
      <c r="G197" s="7">
        <v>93</v>
      </c>
      <c r="H197" s="7">
        <v>2</v>
      </c>
      <c r="I197" s="7">
        <v>-0.25834928977407801</v>
      </c>
      <c r="J197" s="7">
        <v>-0.409408162631962</v>
      </c>
      <c r="L197" s="7">
        <v>93</v>
      </c>
      <c r="M197" s="7">
        <v>2</v>
      </c>
      <c r="N197" s="7">
        <v>0.73548067972462206</v>
      </c>
      <c r="O197" s="7">
        <v>0.65077928199718504</v>
      </c>
    </row>
    <row r="198" spans="2:15" x14ac:dyDescent="0.2">
      <c r="B198" s="7">
        <v>94</v>
      </c>
      <c r="C198" s="7">
        <v>2</v>
      </c>
      <c r="D198" s="7">
        <v>-6.9224792395523593E-2</v>
      </c>
      <c r="E198" s="7">
        <v>-0.1820277481875</v>
      </c>
      <c r="G198" s="7">
        <v>94</v>
      </c>
      <c r="H198" s="7">
        <v>2</v>
      </c>
      <c r="I198" s="7">
        <v>-0.31109586040986398</v>
      </c>
      <c r="J198" s="7">
        <v>-9.6513988323068595E-2</v>
      </c>
      <c r="L198" s="7">
        <v>94</v>
      </c>
      <c r="M198" s="7">
        <v>2</v>
      </c>
      <c r="N198" s="7">
        <v>0.416670244300413</v>
      </c>
      <c r="O198" s="7">
        <v>0.67029900952777499</v>
      </c>
    </row>
    <row r="199" spans="2:15" x14ac:dyDescent="0.2">
      <c r="B199" s="7">
        <v>95</v>
      </c>
      <c r="C199" s="7">
        <v>2</v>
      </c>
      <c r="D199" s="7">
        <v>-0.113802749442222</v>
      </c>
      <c r="E199" s="7">
        <v>-0.19282696284085099</v>
      </c>
      <c r="G199" s="7">
        <v>95</v>
      </c>
      <c r="H199" s="7">
        <v>2</v>
      </c>
      <c r="I199" s="7">
        <v>-1.1038687424951701E-2</v>
      </c>
      <c r="J199" s="7">
        <v>-0.329839451299762</v>
      </c>
      <c r="L199" s="7">
        <v>95</v>
      </c>
      <c r="M199" s="7">
        <v>2</v>
      </c>
      <c r="N199" s="7">
        <v>-0.45245759589791701</v>
      </c>
      <c r="O199" s="7">
        <v>-1.0703635649721699</v>
      </c>
    </row>
    <row r="200" spans="2:15" x14ac:dyDescent="0.2">
      <c r="B200" s="7">
        <v>96</v>
      </c>
      <c r="C200" s="7">
        <v>2</v>
      </c>
      <c r="D200" s="7">
        <v>-9.5810735677185996E-2</v>
      </c>
      <c r="E200" s="7">
        <v>7.0666939805113002E-2</v>
      </c>
      <c r="G200" s="7">
        <v>96</v>
      </c>
      <c r="H200" s="7">
        <v>2</v>
      </c>
      <c r="I200" s="7">
        <v>-7.1426469093326603E-2</v>
      </c>
      <c r="J200" s="7">
        <v>-0.28375259425486299</v>
      </c>
      <c r="L200" s="7">
        <v>96</v>
      </c>
      <c r="M200" s="7">
        <v>2</v>
      </c>
      <c r="N200" s="7">
        <v>1.33000604296812</v>
      </c>
      <c r="O200" s="7">
        <v>1.7795480137208299</v>
      </c>
    </row>
    <row r="201" spans="2:15" x14ac:dyDescent="0.2">
      <c r="B201" s="7">
        <v>97</v>
      </c>
      <c r="C201" s="7">
        <v>2</v>
      </c>
      <c r="D201" s="7">
        <v>-3.4713882016683698E-2</v>
      </c>
      <c r="E201" s="7">
        <v>-0.123926462444426</v>
      </c>
      <c r="G201" s="7">
        <v>97</v>
      </c>
      <c r="H201" s="7">
        <v>2</v>
      </c>
      <c r="I201" s="7">
        <v>1.6018980309944201E-2</v>
      </c>
      <c r="J201" s="7">
        <v>7.1296957673618903E-3</v>
      </c>
      <c r="L201" s="7">
        <v>97</v>
      </c>
      <c r="M201" s="7">
        <v>2</v>
      </c>
      <c r="N201" s="7">
        <v>0.95434106876651004</v>
      </c>
      <c r="O201" s="7">
        <v>1.2688999351953301</v>
      </c>
    </row>
    <row r="202" spans="2:15" x14ac:dyDescent="0.2">
      <c r="B202" s="7">
        <v>98</v>
      </c>
      <c r="C202" s="7">
        <v>2</v>
      </c>
      <c r="D202" s="7">
        <v>-0.14097826893110499</v>
      </c>
      <c r="E202" s="7">
        <v>0.13060796344829501</v>
      </c>
      <c r="G202" s="7">
        <v>98</v>
      </c>
      <c r="H202" s="7">
        <v>2</v>
      </c>
      <c r="I202" s="7">
        <v>0.11735688398942699</v>
      </c>
      <c r="J202" s="7">
        <v>0.291963967036526</v>
      </c>
      <c r="L202" s="7">
        <v>98</v>
      </c>
      <c r="M202" s="7">
        <v>2</v>
      </c>
      <c r="N202" s="7">
        <v>0.67846661176961098</v>
      </c>
      <c r="O202" s="7">
        <v>0.70042816190285495</v>
      </c>
    </row>
    <row r="203" spans="2:15" x14ac:dyDescent="0.2">
      <c r="B203" s="7">
        <v>99</v>
      </c>
      <c r="C203" s="7">
        <v>2</v>
      </c>
      <c r="D203" s="7">
        <v>0.152104842570604</v>
      </c>
      <c r="E203" s="7">
        <v>1.8683961959035301E-2</v>
      </c>
      <c r="G203" s="7">
        <v>99</v>
      </c>
      <c r="H203" s="7">
        <v>2</v>
      </c>
      <c r="I203" s="7">
        <v>-5.3534456641448201E-2</v>
      </c>
      <c r="J203" s="7">
        <v>2.0236250065728701E-2</v>
      </c>
      <c r="L203" s="7">
        <v>99</v>
      </c>
      <c r="M203" s="7">
        <v>2</v>
      </c>
      <c r="N203" s="7">
        <v>1.2419753901302</v>
      </c>
      <c r="O203" s="7">
        <v>1.2461571298038701</v>
      </c>
    </row>
    <row r="204" spans="2:15" x14ac:dyDescent="0.2">
      <c r="B204" s="7">
        <v>100</v>
      </c>
      <c r="C204" s="7">
        <v>2</v>
      </c>
      <c r="D204" s="7">
        <v>-5.6146275708446297E-2</v>
      </c>
      <c r="E204" s="7">
        <v>-0.13041947483694899</v>
      </c>
      <c r="G204" s="7">
        <v>100</v>
      </c>
      <c r="H204" s="7">
        <v>2</v>
      </c>
      <c r="I204" s="7">
        <v>-3.1766549303250201E-2</v>
      </c>
      <c r="J204" s="7">
        <v>0.20862142630345201</v>
      </c>
      <c r="L204" s="7">
        <v>100</v>
      </c>
      <c r="M204" s="7">
        <v>2</v>
      </c>
      <c r="N204" s="7">
        <v>1.39822342880664</v>
      </c>
      <c r="O204" s="7">
        <v>1.9691458174057701</v>
      </c>
    </row>
    <row r="205" spans="2:15" x14ac:dyDescent="0.2">
      <c r="B205" s="7">
        <v>1</v>
      </c>
      <c r="C205" s="7">
        <v>3</v>
      </c>
      <c r="D205" s="7">
        <v>-0.52518957033564995</v>
      </c>
      <c r="E205" s="7">
        <v>-0.59840925832354197</v>
      </c>
      <c r="G205" s="7">
        <v>1</v>
      </c>
      <c r="H205" s="7">
        <v>3</v>
      </c>
      <c r="I205" s="7">
        <v>-9.6348540182918704E-2</v>
      </c>
      <c r="J205" s="7">
        <v>0.19431700480564901</v>
      </c>
      <c r="L205" s="7">
        <v>1</v>
      </c>
      <c r="M205" s="7">
        <v>3</v>
      </c>
      <c r="N205" s="7">
        <v>0.29165804134266798</v>
      </c>
      <c r="O205" s="7">
        <v>0.150130551232245</v>
      </c>
    </row>
    <row r="206" spans="2:15" x14ac:dyDescent="0.2">
      <c r="B206" s="7">
        <v>2</v>
      </c>
      <c r="C206" s="7">
        <v>3</v>
      </c>
      <c r="D206" s="7">
        <v>-0.234207515565137</v>
      </c>
      <c r="E206" s="7">
        <v>1.94765158360246E-2</v>
      </c>
      <c r="G206" s="7">
        <v>2</v>
      </c>
      <c r="H206" s="7">
        <v>3</v>
      </c>
      <c r="I206" s="7">
        <v>0</v>
      </c>
      <c r="J206" s="7">
        <v>0</v>
      </c>
      <c r="L206" s="7">
        <v>2</v>
      </c>
      <c r="M206" s="7">
        <v>3</v>
      </c>
      <c r="N206" s="7">
        <v>0.59013154955574099</v>
      </c>
      <c r="O206" s="7">
        <v>0.25779100142582301</v>
      </c>
    </row>
    <row r="207" spans="2:15" x14ac:dyDescent="0.2">
      <c r="B207" s="7">
        <v>3</v>
      </c>
      <c r="C207" s="7">
        <v>3</v>
      </c>
      <c r="D207" s="7">
        <v>-0.62298288323095297</v>
      </c>
      <c r="E207" s="7">
        <v>-0.56159039918712705</v>
      </c>
      <c r="G207" s="7">
        <v>3</v>
      </c>
      <c r="H207" s="7">
        <v>3</v>
      </c>
      <c r="I207" s="7">
        <v>-0.20059319301318401</v>
      </c>
      <c r="J207" s="7">
        <v>-0.121555919671405</v>
      </c>
      <c r="L207" s="7">
        <v>3</v>
      </c>
      <c r="M207" s="7">
        <v>3</v>
      </c>
      <c r="N207" s="7">
        <v>-0.52173471376969505</v>
      </c>
      <c r="O207" s="7">
        <v>-0.30820701619631002</v>
      </c>
    </row>
    <row r="208" spans="2:15" x14ac:dyDescent="0.2">
      <c r="B208" s="7">
        <v>4</v>
      </c>
      <c r="C208" s="7">
        <v>3</v>
      </c>
      <c r="D208" s="7">
        <v>0.142691717820492</v>
      </c>
      <c r="E208" s="7">
        <v>-8.0369498139596401E-2</v>
      </c>
      <c r="G208" s="7">
        <v>4</v>
      </c>
      <c r="H208" s="7">
        <v>3</v>
      </c>
      <c r="I208" s="7">
        <v>-0.23863117194173</v>
      </c>
      <c r="J208" s="7">
        <v>-0.11581994707184699</v>
      </c>
      <c r="L208" s="7">
        <v>4</v>
      </c>
      <c r="M208" s="7">
        <v>3</v>
      </c>
      <c r="N208" s="7">
        <v>0.53464796042379203</v>
      </c>
      <c r="O208" s="7">
        <v>3.5455702734539699E-2</v>
      </c>
    </row>
    <row r="209" spans="2:15" x14ac:dyDescent="0.2">
      <c r="B209" s="7">
        <v>5</v>
      </c>
      <c r="C209" s="7">
        <v>3</v>
      </c>
      <c r="D209" s="7">
        <v>-0.1011806377484</v>
      </c>
      <c r="E209" s="7">
        <v>0.125063773652483</v>
      </c>
      <c r="G209" s="7">
        <v>5</v>
      </c>
      <c r="H209" s="7">
        <v>3</v>
      </c>
      <c r="I209" s="7">
        <v>-2.7280540215942398E-2</v>
      </c>
      <c r="J209" s="7">
        <v>-0.30075101023330603</v>
      </c>
      <c r="L209" s="7">
        <v>5</v>
      </c>
      <c r="M209" s="7">
        <v>3</v>
      </c>
      <c r="N209" s="7">
        <v>-0.32048455755584399</v>
      </c>
      <c r="O209" s="7">
        <v>0.10150007648037999</v>
      </c>
    </row>
    <row r="210" spans="2:15" x14ac:dyDescent="0.2">
      <c r="B210" s="7">
        <v>6</v>
      </c>
      <c r="C210" s="7">
        <v>3</v>
      </c>
      <c r="D210" s="7">
        <v>-0.61839677400730697</v>
      </c>
      <c r="E210" s="7">
        <v>-0.61916194663272395</v>
      </c>
      <c r="G210" s="7">
        <v>6</v>
      </c>
      <c r="H210" s="7">
        <v>3</v>
      </c>
      <c r="I210" s="7">
        <v>-0.41536605847230701</v>
      </c>
      <c r="J210" s="7">
        <v>-0.19634191943857199</v>
      </c>
      <c r="L210" s="7">
        <v>6</v>
      </c>
      <c r="M210" s="7">
        <v>3</v>
      </c>
      <c r="N210" s="7">
        <v>0.44384669518889203</v>
      </c>
      <c r="O210" s="7">
        <v>4.0216140682655797E-2</v>
      </c>
    </row>
    <row r="211" spans="2:15" x14ac:dyDescent="0.2">
      <c r="B211" s="7">
        <v>7</v>
      </c>
      <c r="C211" s="7">
        <v>3</v>
      </c>
      <c r="D211" s="7">
        <v>0.46915201547567997</v>
      </c>
      <c r="E211" s="7">
        <v>0.33073907454805501</v>
      </c>
      <c r="G211" s="7">
        <v>7</v>
      </c>
      <c r="H211" s="7">
        <v>3</v>
      </c>
      <c r="I211" s="7">
        <v>0.24303395876129999</v>
      </c>
      <c r="J211" s="7">
        <v>-0.240861084604164</v>
      </c>
      <c r="L211" s="7">
        <v>7</v>
      </c>
      <c r="M211" s="7">
        <v>3</v>
      </c>
      <c r="N211" s="7">
        <v>0.748330563535758</v>
      </c>
      <c r="O211" s="7">
        <v>0.88080356805101301</v>
      </c>
    </row>
    <row r="212" spans="2:15" x14ac:dyDescent="0.2">
      <c r="B212" s="7">
        <v>8</v>
      </c>
      <c r="C212" s="7">
        <v>3</v>
      </c>
      <c r="D212" s="7">
        <v>2.36694079317505E-2</v>
      </c>
      <c r="E212" s="7">
        <v>0.22163282696754399</v>
      </c>
      <c r="G212" s="7">
        <v>8</v>
      </c>
      <c r="H212" s="7">
        <v>3</v>
      </c>
      <c r="I212" s="7">
        <v>0.16110663742982601</v>
      </c>
      <c r="J212" s="7">
        <v>-0.35331946074443299</v>
      </c>
      <c r="L212" s="7">
        <v>8</v>
      </c>
      <c r="M212" s="7">
        <v>3</v>
      </c>
      <c r="N212" s="7">
        <v>0.97847750906985098</v>
      </c>
      <c r="O212" s="7">
        <v>0.524138159759164</v>
      </c>
    </row>
    <row r="213" spans="2:15" x14ac:dyDescent="0.2">
      <c r="B213" s="7">
        <v>9</v>
      </c>
      <c r="C213" s="7">
        <v>3</v>
      </c>
      <c r="D213" s="7">
        <v>-0.48366339005784897</v>
      </c>
      <c r="E213" s="7">
        <v>-0.50410244571053497</v>
      </c>
      <c r="G213" s="7">
        <v>9</v>
      </c>
      <c r="H213" s="7">
        <v>3</v>
      </c>
      <c r="I213" s="7">
        <v>4.8502573894076299E-2</v>
      </c>
      <c r="J213" s="7">
        <v>9.2340397856771599E-3</v>
      </c>
      <c r="L213" s="7">
        <v>9</v>
      </c>
      <c r="M213" s="7">
        <v>3</v>
      </c>
      <c r="N213" s="7">
        <v>-0.70171782378480396</v>
      </c>
      <c r="O213" s="7">
        <v>-0.525593354971436</v>
      </c>
    </row>
    <row r="214" spans="2:15" x14ac:dyDescent="0.2">
      <c r="B214" s="7">
        <v>10</v>
      </c>
      <c r="C214" s="7">
        <v>3</v>
      </c>
      <c r="D214" s="7">
        <v>-9.0199627168958699E-2</v>
      </c>
      <c r="E214" s="7">
        <v>-2.9387761776629201E-3</v>
      </c>
      <c r="G214" s="7">
        <v>10</v>
      </c>
      <c r="H214" s="7">
        <v>3</v>
      </c>
      <c r="I214" s="7">
        <v>0.134794907837225</v>
      </c>
      <c r="J214" s="7">
        <v>-9.8259482052404798E-2</v>
      </c>
      <c r="L214" s="7">
        <v>10</v>
      </c>
      <c r="M214" s="7">
        <v>3</v>
      </c>
      <c r="N214" s="7">
        <v>-0.95483490680905403</v>
      </c>
      <c r="O214" s="7">
        <v>-0.58959517229192004</v>
      </c>
    </row>
    <row r="215" spans="2:15" x14ac:dyDescent="0.2">
      <c r="B215" s="7">
        <v>11</v>
      </c>
      <c r="C215" s="7">
        <v>3</v>
      </c>
      <c r="D215" s="7">
        <v>-0.43296457840486402</v>
      </c>
      <c r="E215" s="7">
        <v>-0.38782433412753597</v>
      </c>
      <c r="G215" s="7">
        <v>11</v>
      </c>
      <c r="H215" s="7">
        <v>3</v>
      </c>
      <c r="I215" s="7">
        <v>-1.83971100864699E-3</v>
      </c>
      <c r="J215" s="7">
        <v>-0.24339501217798401</v>
      </c>
      <c r="L215" s="7">
        <v>11</v>
      </c>
      <c r="M215" s="7">
        <v>3</v>
      </c>
      <c r="N215" s="7">
        <v>-0.65324027830590903</v>
      </c>
      <c r="O215" s="7">
        <v>-0.50070941004602898</v>
      </c>
    </row>
    <row r="216" spans="2:15" x14ac:dyDescent="0.2">
      <c r="B216" s="7">
        <v>12</v>
      </c>
      <c r="C216" s="7">
        <v>3</v>
      </c>
      <c r="D216" s="7">
        <v>3.7200155456035902E-2</v>
      </c>
      <c r="E216" s="7">
        <v>2.4785945589115999E-2</v>
      </c>
      <c r="G216" s="7">
        <v>12</v>
      </c>
      <c r="H216" s="7">
        <v>3</v>
      </c>
      <c r="I216" s="7">
        <v>0.18632167571956401</v>
      </c>
      <c r="J216" s="7">
        <v>0.168974003014742</v>
      </c>
      <c r="L216" s="7">
        <v>12</v>
      </c>
      <c r="M216" s="7">
        <v>3</v>
      </c>
      <c r="N216" s="7">
        <v>-7.6836774254093895E-2</v>
      </c>
      <c r="O216" s="7">
        <v>4.6748091535899804E-3</v>
      </c>
    </row>
    <row r="217" spans="2:15" x14ac:dyDescent="0.2">
      <c r="B217" s="7">
        <v>13</v>
      </c>
      <c r="C217" s="7">
        <v>3</v>
      </c>
      <c r="D217" s="7">
        <v>-0.11389707535198899</v>
      </c>
      <c r="E217" s="7">
        <v>-0.281596067093421</v>
      </c>
      <c r="G217" s="7">
        <v>13</v>
      </c>
      <c r="H217" s="7">
        <v>3</v>
      </c>
      <c r="I217" s="7">
        <v>0.14280378404801999</v>
      </c>
      <c r="J217" s="7">
        <v>0.125359626113795</v>
      </c>
      <c r="L217" s="7">
        <v>13</v>
      </c>
      <c r="M217" s="7">
        <v>3</v>
      </c>
      <c r="N217" s="7">
        <v>1.1642028634586801</v>
      </c>
      <c r="O217" s="7">
        <v>1.40609721457661</v>
      </c>
    </row>
    <row r="218" spans="2:15" x14ac:dyDescent="0.2">
      <c r="B218" s="7">
        <v>14</v>
      </c>
      <c r="C218" s="7">
        <v>3</v>
      </c>
      <c r="D218" s="7">
        <v>-0.378361631211241</v>
      </c>
      <c r="E218" s="7">
        <v>-0.16672500532941101</v>
      </c>
      <c r="G218" s="7">
        <v>14</v>
      </c>
      <c r="H218" s="7">
        <v>3</v>
      </c>
      <c r="I218" s="7">
        <v>-0.23104942582020099</v>
      </c>
      <c r="J218" s="7">
        <v>-7.1624457832910202E-2</v>
      </c>
      <c r="L218" s="7">
        <v>14</v>
      </c>
      <c r="M218" s="7">
        <v>3</v>
      </c>
      <c r="N218" s="7">
        <v>-0.87942319787829004</v>
      </c>
      <c r="O218" s="7">
        <v>-0.48544970908756402</v>
      </c>
    </row>
    <row r="219" spans="2:15" x14ac:dyDescent="0.2">
      <c r="B219" s="7">
        <v>15</v>
      </c>
      <c r="C219" s="7">
        <v>3</v>
      </c>
      <c r="D219" s="7">
        <v>-1.7945224787787599E-3</v>
      </c>
      <c r="E219" s="7">
        <v>-0.21252667735911601</v>
      </c>
      <c r="G219" s="7">
        <v>15</v>
      </c>
      <c r="H219" s="7">
        <v>3</v>
      </c>
      <c r="I219" s="7">
        <v>4.31921174909453E-2</v>
      </c>
      <c r="J219" s="7">
        <v>-0.10166394061551499</v>
      </c>
      <c r="L219" s="7">
        <v>15</v>
      </c>
      <c r="M219" s="7">
        <v>3</v>
      </c>
      <c r="N219" s="7">
        <v>0.62063473397975699</v>
      </c>
      <c r="O219" s="7">
        <v>0.69348281455766203</v>
      </c>
    </row>
    <row r="220" spans="2:15" x14ac:dyDescent="0.2">
      <c r="B220" s="7">
        <v>16</v>
      </c>
      <c r="C220" s="7">
        <v>3</v>
      </c>
      <c r="D220" s="7">
        <v>-0.224976560545635</v>
      </c>
      <c r="E220" s="7">
        <v>-0.15907014563161401</v>
      </c>
      <c r="G220" s="7">
        <v>16</v>
      </c>
      <c r="H220" s="7">
        <v>3</v>
      </c>
      <c r="I220" s="7">
        <v>-7.0059819502598805E-2</v>
      </c>
      <c r="J220" s="7">
        <v>0.13172881252826399</v>
      </c>
      <c r="L220" s="7">
        <v>16</v>
      </c>
      <c r="M220" s="7">
        <v>3</v>
      </c>
      <c r="N220" s="7">
        <v>-0.25294328486467998</v>
      </c>
      <c r="O220" s="7">
        <v>0.39694504759712301</v>
      </c>
    </row>
    <row r="221" spans="2:15" x14ac:dyDescent="0.2">
      <c r="B221" s="7">
        <v>17</v>
      </c>
      <c r="C221" s="7">
        <v>3</v>
      </c>
      <c r="D221" s="7">
        <v>-0.36561847357817401</v>
      </c>
      <c r="E221" s="7">
        <v>-0.497666320529845</v>
      </c>
      <c r="G221" s="7">
        <v>17</v>
      </c>
      <c r="H221" s="7">
        <v>3</v>
      </c>
      <c r="I221" s="7">
        <v>7.6592470143381801E-3</v>
      </c>
      <c r="J221" s="7">
        <v>-0.115527474263702</v>
      </c>
      <c r="L221" s="7">
        <v>17</v>
      </c>
      <c r="M221" s="7">
        <v>3</v>
      </c>
      <c r="N221" s="7">
        <v>-0.66429651720041105</v>
      </c>
      <c r="O221" s="7">
        <v>-0.79503570667777801</v>
      </c>
    </row>
    <row r="222" spans="2:15" x14ac:dyDescent="0.2">
      <c r="B222" s="7">
        <v>18</v>
      </c>
      <c r="C222" s="7">
        <v>3</v>
      </c>
      <c r="D222" s="7">
        <v>-1.68048665464244E-2</v>
      </c>
      <c r="E222" s="7">
        <v>0.12216700977688399</v>
      </c>
      <c r="G222" s="7">
        <v>18</v>
      </c>
      <c r="H222" s="7">
        <v>3</v>
      </c>
      <c r="I222" s="7">
        <v>-0.119763385326125</v>
      </c>
      <c r="J222" s="7">
        <v>-0.15573636602757501</v>
      </c>
      <c r="L222" s="7">
        <v>18</v>
      </c>
      <c r="M222" s="7">
        <v>3</v>
      </c>
      <c r="N222" s="7">
        <v>6.7297312595440098E-2</v>
      </c>
      <c r="O222" s="7">
        <v>-0.20653453834726301</v>
      </c>
    </row>
    <row r="223" spans="2:15" x14ac:dyDescent="0.2">
      <c r="B223" s="7">
        <v>19</v>
      </c>
      <c r="C223" s="7">
        <v>3</v>
      </c>
      <c r="D223" s="7">
        <v>8.9351968164486095E-3</v>
      </c>
      <c r="E223" s="7">
        <v>-0.42925910153786301</v>
      </c>
      <c r="G223" s="7">
        <v>19</v>
      </c>
      <c r="H223" s="7">
        <v>3</v>
      </c>
      <c r="I223" s="7">
        <v>-0.12818288867128599</v>
      </c>
      <c r="J223" s="7">
        <v>-0.25189401941828798</v>
      </c>
      <c r="L223" s="7">
        <v>19</v>
      </c>
      <c r="M223" s="7">
        <v>3</v>
      </c>
      <c r="N223" s="7">
        <v>0.33463047550474601</v>
      </c>
      <c r="O223" s="7">
        <v>0.81194963381825302</v>
      </c>
    </row>
    <row r="224" spans="2:15" x14ac:dyDescent="0.2">
      <c r="B224" s="7">
        <v>20</v>
      </c>
      <c r="C224" s="7">
        <v>3</v>
      </c>
      <c r="D224" s="7">
        <v>-0.21834524965118601</v>
      </c>
      <c r="E224" s="7">
        <v>-0.21749693917268301</v>
      </c>
      <c r="G224" s="7">
        <v>20</v>
      </c>
      <c r="H224" s="7">
        <v>3</v>
      </c>
      <c r="I224" s="7">
        <v>-0.17416178497423501</v>
      </c>
      <c r="J224" s="7">
        <v>-8.3418816942710805E-3</v>
      </c>
      <c r="L224" s="7">
        <v>20</v>
      </c>
      <c r="M224" s="7">
        <v>3</v>
      </c>
      <c r="N224" s="7">
        <v>0.1825706547614</v>
      </c>
      <c r="O224" s="7">
        <v>-0.40878616926688099</v>
      </c>
    </row>
    <row r="225" spans="2:15" x14ac:dyDescent="0.2">
      <c r="B225" s="7">
        <v>21</v>
      </c>
      <c r="C225" s="7">
        <v>3</v>
      </c>
      <c r="D225" s="7">
        <v>-0.18757182663172201</v>
      </c>
      <c r="E225" s="7">
        <v>-0.29972092064099698</v>
      </c>
      <c r="G225" s="7">
        <v>21</v>
      </c>
      <c r="H225" s="7">
        <v>3</v>
      </c>
      <c r="I225" s="7">
        <v>-0.27653858858213798</v>
      </c>
      <c r="J225" s="7">
        <v>-0.16896460998818</v>
      </c>
      <c r="L225" s="7">
        <v>21</v>
      </c>
      <c r="M225" s="7">
        <v>3</v>
      </c>
      <c r="N225" s="7">
        <v>-0.90374312815870195</v>
      </c>
      <c r="O225" s="7">
        <v>-0.61244797746034196</v>
      </c>
    </row>
    <row r="226" spans="2:15" x14ac:dyDescent="0.2">
      <c r="B226" s="7">
        <v>22</v>
      </c>
      <c r="C226" s="7">
        <v>3</v>
      </c>
      <c r="D226" s="7">
        <v>4.3831038633428902E-2</v>
      </c>
      <c r="E226" s="7">
        <v>0.163796861082315</v>
      </c>
      <c r="G226" s="7">
        <v>22</v>
      </c>
      <c r="H226" s="7">
        <v>3</v>
      </c>
      <c r="I226" s="7">
        <v>-0.13768593934418599</v>
      </c>
      <c r="J226" s="7">
        <v>-0.112338169439983</v>
      </c>
      <c r="L226" s="7">
        <v>22</v>
      </c>
      <c r="M226" s="7">
        <v>3</v>
      </c>
      <c r="N226" s="7">
        <v>-9.0778832112125202E-2</v>
      </c>
      <c r="O226" s="7">
        <v>-0.113165078253954</v>
      </c>
    </row>
    <row r="227" spans="2:15" x14ac:dyDescent="0.2">
      <c r="B227" s="7">
        <v>23</v>
      </c>
      <c r="C227" s="7">
        <v>3</v>
      </c>
      <c r="D227" s="7">
        <v>-0.22951106724526801</v>
      </c>
      <c r="E227" s="7">
        <v>-0.21768662189552801</v>
      </c>
      <c r="G227" s="7">
        <v>23</v>
      </c>
      <c r="H227" s="7">
        <v>3</v>
      </c>
      <c r="I227" s="7">
        <v>0.14105034152958701</v>
      </c>
      <c r="J227" s="7">
        <v>0.15906953458103701</v>
      </c>
      <c r="L227" s="7">
        <v>23</v>
      </c>
      <c r="M227" s="7">
        <v>3</v>
      </c>
      <c r="N227" s="7">
        <v>-1.0572486646857</v>
      </c>
      <c r="O227" s="7">
        <v>-0.93419807496628504</v>
      </c>
    </row>
    <row r="228" spans="2:15" x14ac:dyDescent="0.2">
      <c r="B228" s="7">
        <v>24</v>
      </c>
      <c r="C228" s="7">
        <v>3</v>
      </c>
      <c r="D228" s="7">
        <v>-0.39965387316899098</v>
      </c>
      <c r="E228" s="7">
        <v>0.187876826843967</v>
      </c>
      <c r="G228" s="7">
        <v>24</v>
      </c>
      <c r="H228" s="7">
        <v>3</v>
      </c>
      <c r="I228" s="7">
        <v>8.8367412477339292E-3</v>
      </c>
      <c r="J228" s="7">
        <v>2.0862776342633902E-3</v>
      </c>
      <c r="L228" s="7">
        <v>24</v>
      </c>
      <c r="M228" s="7">
        <v>3</v>
      </c>
      <c r="N228" s="7">
        <v>0.64715938386196603</v>
      </c>
      <c r="O228" s="7">
        <v>0.284358026228133</v>
      </c>
    </row>
    <row r="229" spans="2:15" x14ac:dyDescent="0.2">
      <c r="B229" s="7">
        <v>25</v>
      </c>
      <c r="C229" s="7">
        <v>3</v>
      </c>
      <c r="D229" s="7">
        <v>0.60036590079379204</v>
      </c>
      <c r="E229" s="7">
        <v>0.47777374229799102</v>
      </c>
      <c r="G229" s="7">
        <v>25</v>
      </c>
      <c r="H229" s="7">
        <v>3</v>
      </c>
      <c r="I229" s="7">
        <v>0.27479365385161197</v>
      </c>
      <c r="J229" s="7">
        <v>-5.1943830498402104E-3</v>
      </c>
      <c r="L229" s="7">
        <v>25</v>
      </c>
      <c r="M229" s="7">
        <v>3</v>
      </c>
      <c r="N229" s="7">
        <v>0.88740419462320996</v>
      </c>
      <c r="O229" s="7">
        <v>1.28741074345855</v>
      </c>
    </row>
    <row r="230" spans="2:15" x14ac:dyDescent="0.2">
      <c r="B230" s="7">
        <v>26</v>
      </c>
      <c r="C230" s="7">
        <v>3</v>
      </c>
      <c r="D230" s="7">
        <v>-5.1228132203932297E-2</v>
      </c>
      <c r="E230" s="7">
        <v>2.7369405545473801E-2</v>
      </c>
      <c r="G230" s="7">
        <v>26</v>
      </c>
      <c r="H230" s="7">
        <v>3</v>
      </c>
      <c r="I230" s="7">
        <v>-0.208210988508442</v>
      </c>
      <c r="J230" s="7">
        <v>-0.21863534722910899</v>
      </c>
      <c r="L230" s="7">
        <v>26</v>
      </c>
      <c r="M230" s="7">
        <v>3</v>
      </c>
      <c r="N230" s="7">
        <v>0.54055705875178695</v>
      </c>
      <c r="O230" s="7">
        <v>0.67608087526060601</v>
      </c>
    </row>
    <row r="231" spans="2:15" x14ac:dyDescent="0.2">
      <c r="B231" s="7">
        <v>27</v>
      </c>
      <c r="C231" s="7">
        <v>3</v>
      </c>
      <c r="D231" s="7">
        <v>-2.3173664250632199E-2</v>
      </c>
      <c r="E231" s="7">
        <v>6.6944694720428202E-2</v>
      </c>
      <c r="G231" s="7">
        <v>27</v>
      </c>
      <c r="H231" s="7">
        <v>3</v>
      </c>
      <c r="I231" s="7">
        <v>-3.0982945717834601E-3</v>
      </c>
      <c r="J231" s="7">
        <v>-0.27982103329917901</v>
      </c>
      <c r="L231" s="7">
        <v>27</v>
      </c>
      <c r="M231" s="7">
        <v>3</v>
      </c>
      <c r="N231" s="7">
        <v>-0.13023242536444199</v>
      </c>
      <c r="O231" s="7">
        <v>-0.34490437525183498</v>
      </c>
    </row>
    <row r="232" spans="2:15" x14ac:dyDescent="0.2">
      <c r="B232" s="7">
        <v>28</v>
      </c>
      <c r="C232" s="7">
        <v>3</v>
      </c>
      <c r="D232" s="7">
        <v>-0.71582836769326297</v>
      </c>
      <c r="E232" s="7">
        <v>-0.87755091503356497</v>
      </c>
      <c r="G232" s="7">
        <v>28</v>
      </c>
      <c r="H232" s="7">
        <v>3</v>
      </c>
      <c r="I232" s="7">
        <v>0.133974175180362</v>
      </c>
      <c r="J232" s="7">
        <v>-0.242849649099806</v>
      </c>
      <c r="L232" s="7">
        <v>28</v>
      </c>
      <c r="M232" s="7">
        <v>3</v>
      </c>
      <c r="N232" s="7">
        <v>0.65510411720713602</v>
      </c>
      <c r="O232" s="7">
        <v>0.17846655988353399</v>
      </c>
    </row>
    <row r="233" spans="2:15" x14ac:dyDescent="0.2">
      <c r="B233" s="7">
        <v>29</v>
      </c>
      <c r="C233" s="7">
        <v>3</v>
      </c>
      <c r="D233" s="7">
        <v>1.1734917532798801E-2</v>
      </c>
      <c r="E233" s="7">
        <v>0.132524485473205</v>
      </c>
      <c r="G233" s="7">
        <v>29</v>
      </c>
      <c r="H233" s="7">
        <v>3</v>
      </c>
      <c r="I233" s="7">
        <v>0.265153373482305</v>
      </c>
      <c r="J233" s="7">
        <v>4.0560576541669703E-2</v>
      </c>
      <c r="L233" s="7">
        <v>29</v>
      </c>
      <c r="M233" s="7">
        <v>3</v>
      </c>
      <c r="N233" s="7">
        <v>1.81348937492425</v>
      </c>
      <c r="O233" s="7">
        <v>1.09165531844137</v>
      </c>
    </row>
    <row r="234" spans="2:15" x14ac:dyDescent="0.2">
      <c r="B234" s="7">
        <v>30</v>
      </c>
      <c r="C234" s="7">
        <v>3</v>
      </c>
      <c r="D234" s="7">
        <v>0.14356748634885499</v>
      </c>
      <c r="E234" s="7">
        <v>0.28465518294147901</v>
      </c>
      <c r="G234" s="7">
        <v>30</v>
      </c>
      <c r="H234" s="7">
        <v>3</v>
      </c>
      <c r="I234" s="7">
        <v>0.18709021359401501</v>
      </c>
      <c r="J234" s="7">
        <v>0.17860386791159</v>
      </c>
      <c r="L234" s="7">
        <v>30</v>
      </c>
      <c r="M234" s="7">
        <v>3</v>
      </c>
      <c r="N234" s="7">
        <v>-0.28972665859070101</v>
      </c>
      <c r="O234" s="7">
        <v>-0.696182374366347</v>
      </c>
    </row>
    <row r="235" spans="2:15" x14ac:dyDescent="0.2">
      <c r="B235" s="7">
        <v>31</v>
      </c>
      <c r="C235" s="7">
        <v>3</v>
      </c>
      <c r="D235" s="7">
        <v>0.27455638143442201</v>
      </c>
      <c r="E235" s="7">
        <v>0.56496239460407205</v>
      </c>
      <c r="G235" s="7">
        <v>31</v>
      </c>
      <c r="H235" s="7">
        <v>3</v>
      </c>
      <c r="I235" s="7">
        <v>9.5572633029162204E-2</v>
      </c>
      <c r="J235" s="7">
        <v>1.09176994346685E-2</v>
      </c>
      <c r="L235" s="7">
        <v>31</v>
      </c>
      <c r="M235" s="7">
        <v>3</v>
      </c>
      <c r="N235" s="7">
        <v>-0.40160304988640699</v>
      </c>
      <c r="O235" s="7">
        <v>-0.56768665073438196</v>
      </c>
    </row>
    <row r="236" spans="2:15" x14ac:dyDescent="0.2">
      <c r="B236" s="7">
        <v>32</v>
      </c>
      <c r="C236" s="7">
        <v>3</v>
      </c>
      <c r="D236" s="7">
        <v>-0.15615570325956399</v>
      </c>
      <c r="E236" s="7">
        <v>1.45754122472823E-2</v>
      </c>
      <c r="G236" s="7">
        <v>32</v>
      </c>
      <c r="H236" s="7">
        <v>3</v>
      </c>
      <c r="I236" s="7">
        <v>2.49202677800664E-2</v>
      </c>
      <c r="J236" s="7">
        <v>1.7311273368651601E-2</v>
      </c>
      <c r="L236" s="7">
        <v>32</v>
      </c>
      <c r="M236" s="7">
        <v>3</v>
      </c>
      <c r="N236" s="7">
        <v>-0.619426038198856</v>
      </c>
      <c r="O236" s="7">
        <v>-0.62363131363991398</v>
      </c>
    </row>
    <row r="237" spans="2:15" x14ac:dyDescent="0.2">
      <c r="B237" s="7">
        <v>33</v>
      </c>
      <c r="C237" s="7">
        <v>3</v>
      </c>
      <c r="D237" s="7">
        <v>-0.40464484429589698</v>
      </c>
      <c r="E237" s="7">
        <v>-0.136348978182571</v>
      </c>
      <c r="G237" s="7">
        <v>33</v>
      </c>
      <c r="H237" s="7">
        <v>3</v>
      </c>
      <c r="I237" s="7">
        <v>-0.49975047022696301</v>
      </c>
      <c r="J237" s="7">
        <v>-0.186606166585536</v>
      </c>
      <c r="L237" s="7">
        <v>33</v>
      </c>
      <c r="M237" s="7">
        <v>3</v>
      </c>
      <c r="N237" s="7">
        <v>0.77855770371679001</v>
      </c>
      <c r="O237" s="7">
        <v>0.91822866732189401</v>
      </c>
    </row>
    <row r="238" spans="2:15" x14ac:dyDescent="0.2">
      <c r="B238" s="7">
        <v>34</v>
      </c>
      <c r="C238" s="7">
        <v>3</v>
      </c>
      <c r="D238" s="7">
        <v>9.8416501130091497E-2</v>
      </c>
      <c r="E238" s="7">
        <v>5.6428089246409699E-2</v>
      </c>
      <c r="G238" s="7">
        <v>34</v>
      </c>
      <c r="H238" s="7">
        <v>3</v>
      </c>
      <c r="I238" s="7">
        <v>-8.0329471360693502E-2</v>
      </c>
      <c r="J238" s="7">
        <v>8.7667126257738204E-2</v>
      </c>
      <c r="L238" s="7">
        <v>34</v>
      </c>
      <c r="M238" s="7">
        <v>3</v>
      </c>
      <c r="N238" s="7">
        <v>0.22302690040680201</v>
      </c>
      <c r="O238" s="7">
        <v>-8.9998343223071806E-2</v>
      </c>
    </row>
    <row r="239" spans="2:15" x14ac:dyDescent="0.2">
      <c r="B239" s="7">
        <v>35</v>
      </c>
      <c r="C239" s="7">
        <v>3</v>
      </c>
      <c r="D239" s="7">
        <v>0.10877856417746901</v>
      </c>
      <c r="E239" s="7">
        <v>0.12402397479809001</v>
      </c>
      <c r="G239" s="7">
        <v>35</v>
      </c>
      <c r="H239" s="7">
        <v>3</v>
      </c>
      <c r="I239" s="7">
        <v>-0.23065174358495899</v>
      </c>
      <c r="J239" s="7">
        <v>-0.16976545331635701</v>
      </c>
      <c r="L239" s="7">
        <v>35</v>
      </c>
      <c r="M239" s="7">
        <v>3</v>
      </c>
      <c r="N239" s="7">
        <v>0.34479861220463398</v>
      </c>
      <c r="O239" s="7">
        <v>0.12775816032534801</v>
      </c>
    </row>
    <row r="240" spans="2:15" x14ac:dyDescent="0.2">
      <c r="B240" s="7">
        <v>36</v>
      </c>
      <c r="C240" s="7">
        <v>3</v>
      </c>
      <c r="D240" s="7">
        <v>-3.2755955582754098E-2</v>
      </c>
      <c r="E240" s="7">
        <v>0.14360166523161799</v>
      </c>
      <c r="G240" s="7">
        <v>36</v>
      </c>
      <c r="H240" s="7">
        <v>3</v>
      </c>
      <c r="I240" s="7">
        <v>-0.12126055333951399</v>
      </c>
      <c r="J240" s="7">
        <v>-4.2995719751930402E-2</v>
      </c>
      <c r="L240" s="7">
        <v>36</v>
      </c>
      <c r="M240" s="7">
        <v>3</v>
      </c>
      <c r="N240" s="7">
        <v>-0.38423895055238999</v>
      </c>
      <c r="O240" s="7">
        <v>-0.21311198502748299</v>
      </c>
    </row>
    <row r="241" spans="2:15" x14ac:dyDescent="0.2">
      <c r="B241" s="7">
        <v>37</v>
      </c>
      <c r="C241" s="7">
        <v>3</v>
      </c>
      <c r="D241" s="7">
        <v>-0.16169373276843799</v>
      </c>
      <c r="E241" s="7">
        <v>2.86554270285935E-2</v>
      </c>
      <c r="G241" s="7">
        <v>37</v>
      </c>
      <c r="H241" s="7">
        <v>3</v>
      </c>
      <c r="I241" s="7">
        <v>0.68768359578113103</v>
      </c>
      <c r="J241" s="7">
        <v>2.5801137396419999E-2</v>
      </c>
      <c r="L241" s="7">
        <v>37</v>
      </c>
      <c r="M241" s="7">
        <v>3</v>
      </c>
      <c r="N241" s="7">
        <v>0.20675667555732499</v>
      </c>
      <c r="O241" s="7">
        <v>0.371459578506872</v>
      </c>
    </row>
    <row r="242" spans="2:15" x14ac:dyDescent="0.2">
      <c r="B242" s="7">
        <v>38</v>
      </c>
      <c r="C242" s="7">
        <v>3</v>
      </c>
      <c r="D242" s="7">
        <v>-9.1761820307100506E-2</v>
      </c>
      <c r="E242" s="7">
        <v>-0.20788770017240099</v>
      </c>
      <c r="G242" s="7">
        <v>38</v>
      </c>
      <c r="H242" s="7">
        <v>3</v>
      </c>
      <c r="I242" s="7">
        <v>-0.18660423675551599</v>
      </c>
      <c r="J242" s="7">
        <v>-0.1885819519527</v>
      </c>
      <c r="L242" s="7">
        <v>38</v>
      </c>
      <c r="M242" s="7">
        <v>3</v>
      </c>
      <c r="N242" s="7">
        <v>-0.17989404760684299</v>
      </c>
      <c r="O242" s="7">
        <v>-4.1595237718045297E-2</v>
      </c>
    </row>
    <row r="243" spans="2:15" x14ac:dyDescent="0.2">
      <c r="B243" s="7">
        <v>39</v>
      </c>
      <c r="C243" s="7">
        <v>3</v>
      </c>
      <c r="D243" s="7">
        <v>-0.244961267366156</v>
      </c>
      <c r="E243" s="7">
        <v>0.179374961984263</v>
      </c>
      <c r="G243" s="7">
        <v>39</v>
      </c>
      <c r="H243" s="7">
        <v>3</v>
      </c>
      <c r="I243" s="7">
        <v>0.24154117420878701</v>
      </c>
      <c r="J243" s="7">
        <v>0.22608052723879299</v>
      </c>
      <c r="L243" s="7">
        <v>39</v>
      </c>
      <c r="M243" s="7">
        <v>3</v>
      </c>
      <c r="N243" s="7">
        <v>0.60002592218919404</v>
      </c>
      <c r="O243" s="7">
        <v>0.45250936385208002</v>
      </c>
    </row>
    <row r="244" spans="2:15" x14ac:dyDescent="0.2">
      <c r="B244" s="7">
        <v>40</v>
      </c>
      <c r="C244" s="7">
        <v>3</v>
      </c>
      <c r="D244" s="7">
        <v>-0.143177243205799</v>
      </c>
      <c r="E244" s="7">
        <v>-0.230074243176041</v>
      </c>
      <c r="G244" s="7">
        <v>40</v>
      </c>
      <c r="H244" s="7">
        <v>3</v>
      </c>
      <c r="I244" s="7">
        <v>0.139281111377278</v>
      </c>
      <c r="J244" s="7">
        <v>6.7744422633691003E-3</v>
      </c>
      <c r="L244" s="7">
        <v>40</v>
      </c>
      <c r="M244" s="7">
        <v>3</v>
      </c>
      <c r="N244" s="7">
        <v>-1.4332426270898</v>
      </c>
      <c r="O244" s="7">
        <v>-1.56184443974244</v>
      </c>
    </row>
    <row r="245" spans="2:15" x14ac:dyDescent="0.2">
      <c r="B245" s="7">
        <v>41</v>
      </c>
      <c r="C245" s="7">
        <v>3</v>
      </c>
      <c r="D245" s="7">
        <v>1.53862473200993</v>
      </c>
      <c r="E245" s="7">
        <v>1.6327518036139299</v>
      </c>
      <c r="G245" s="7">
        <v>41</v>
      </c>
      <c r="H245" s="7">
        <v>3</v>
      </c>
      <c r="I245" s="7">
        <v>5.2951072158690798E-2</v>
      </c>
      <c r="J245" s="7">
        <v>-0.22385481132990701</v>
      </c>
      <c r="L245" s="7">
        <v>41</v>
      </c>
      <c r="M245" s="7">
        <v>3</v>
      </c>
      <c r="N245" s="7">
        <v>2.3706091642195001E-2</v>
      </c>
      <c r="O245" s="7">
        <v>-0.44791078109521398</v>
      </c>
    </row>
    <row r="246" spans="2:15" x14ac:dyDescent="0.2">
      <c r="B246" s="7">
        <v>42</v>
      </c>
      <c r="C246" s="7">
        <v>3</v>
      </c>
      <c r="D246" s="7">
        <v>-0.18404229767921801</v>
      </c>
      <c r="E246" s="7">
        <v>-0.18266290112588299</v>
      </c>
      <c r="G246" s="7">
        <v>42</v>
      </c>
      <c r="H246" s="7">
        <v>3</v>
      </c>
      <c r="I246" s="7">
        <v>-0.504198833863445</v>
      </c>
      <c r="J246" s="7">
        <v>-0.114189865916071</v>
      </c>
      <c r="L246" s="7">
        <v>42</v>
      </c>
      <c r="M246" s="7">
        <v>3</v>
      </c>
      <c r="N246" s="7">
        <v>-0.56547045748499203</v>
      </c>
      <c r="O246" s="7">
        <v>-0.38961725779492201</v>
      </c>
    </row>
    <row r="247" spans="2:15" x14ac:dyDescent="0.2">
      <c r="B247" s="7">
        <v>43</v>
      </c>
      <c r="C247" s="7">
        <v>3</v>
      </c>
      <c r="D247" s="7">
        <v>-4.1317235812277503E-2</v>
      </c>
      <c r="E247" s="7">
        <v>-0.17263292677814401</v>
      </c>
      <c r="G247" s="7">
        <v>43</v>
      </c>
      <c r="H247" s="7">
        <v>3</v>
      </c>
      <c r="I247" s="7">
        <v>0.29155035738478902</v>
      </c>
      <c r="J247" s="7">
        <v>-7.5144643975911599E-2</v>
      </c>
      <c r="L247" s="7">
        <v>43</v>
      </c>
      <c r="M247" s="7">
        <v>3</v>
      </c>
      <c r="N247" s="7">
        <v>-0.959055823470501</v>
      </c>
      <c r="O247" s="7">
        <v>-0.81485057127371396</v>
      </c>
    </row>
    <row r="248" spans="2:15" x14ac:dyDescent="0.2">
      <c r="B248" s="7">
        <v>44</v>
      </c>
      <c r="C248" s="7">
        <v>3</v>
      </c>
      <c r="D248" s="7">
        <v>-0.17776205250244501</v>
      </c>
      <c r="E248" s="7">
        <v>5.4775351189134E-2</v>
      </c>
      <c r="G248" s="7">
        <v>44</v>
      </c>
      <c r="H248" s="7">
        <v>3</v>
      </c>
      <c r="I248" s="7">
        <v>0.369280637497019</v>
      </c>
      <c r="J248" s="7">
        <v>0.14563247267837701</v>
      </c>
      <c r="L248" s="7">
        <v>44</v>
      </c>
      <c r="M248" s="7">
        <v>3</v>
      </c>
      <c r="N248" s="7">
        <v>-0.15118040190086601</v>
      </c>
      <c r="O248" s="7">
        <v>-0.25094126505060399</v>
      </c>
    </row>
    <row r="249" spans="2:15" x14ac:dyDescent="0.2">
      <c r="B249" s="7">
        <v>45</v>
      </c>
      <c r="C249" s="7">
        <v>3</v>
      </c>
      <c r="D249" s="7">
        <v>-0.17336380733540599</v>
      </c>
      <c r="E249" s="7">
        <v>-1.1470897914279901E-2</v>
      </c>
      <c r="G249" s="7">
        <v>45</v>
      </c>
      <c r="H249" s="7">
        <v>3</v>
      </c>
      <c r="I249" s="7">
        <v>0.207995466870253</v>
      </c>
      <c r="J249" s="7">
        <v>-5.4381082210211297E-2</v>
      </c>
      <c r="L249" s="7">
        <v>45</v>
      </c>
      <c r="M249" s="7">
        <v>3</v>
      </c>
      <c r="N249" s="7">
        <v>-2.5712410539572002</v>
      </c>
      <c r="O249" s="7">
        <v>-2.07307585858891</v>
      </c>
    </row>
    <row r="250" spans="2:15" x14ac:dyDescent="0.2">
      <c r="B250" s="7">
        <v>46</v>
      </c>
      <c r="C250" s="7">
        <v>3</v>
      </c>
      <c r="D250" s="7">
        <v>0.31147995722435901</v>
      </c>
      <c r="E250" s="7">
        <v>9.9246456284591403E-2</v>
      </c>
      <c r="G250" s="7">
        <v>46</v>
      </c>
      <c r="H250" s="7">
        <v>3</v>
      </c>
      <c r="I250" s="7">
        <v>1.0573364940532E-2</v>
      </c>
      <c r="J250" s="7">
        <v>-7.0233205469008006E-2</v>
      </c>
      <c r="L250" s="7">
        <v>46</v>
      </c>
      <c r="M250" s="7">
        <v>3</v>
      </c>
      <c r="N250" s="7">
        <v>0.12903269107608401</v>
      </c>
      <c r="O250" s="7">
        <v>0.20428295867731999</v>
      </c>
    </row>
    <row r="251" spans="2:15" x14ac:dyDescent="0.2">
      <c r="B251" s="7">
        <v>47</v>
      </c>
      <c r="C251" s="7">
        <v>3</v>
      </c>
      <c r="D251" s="7">
        <v>0.214790292645723</v>
      </c>
      <c r="E251" s="7">
        <v>-3.9655308046221201E-2</v>
      </c>
      <c r="G251" s="7">
        <v>47</v>
      </c>
      <c r="H251" s="7">
        <v>3</v>
      </c>
      <c r="I251" s="7">
        <v>5.7203450476246899E-2</v>
      </c>
      <c r="J251" s="7">
        <v>-8.0403396337205293E-2</v>
      </c>
      <c r="L251" s="7">
        <v>47</v>
      </c>
      <c r="M251" s="7">
        <v>3</v>
      </c>
      <c r="N251" s="7">
        <v>2.1588436433437601</v>
      </c>
      <c r="O251" s="7">
        <v>1.9196941264482199</v>
      </c>
    </row>
    <row r="252" spans="2:15" x14ac:dyDescent="0.2">
      <c r="B252" s="7">
        <v>48</v>
      </c>
      <c r="C252" s="7">
        <v>3</v>
      </c>
      <c r="D252" s="7">
        <v>-6.1127394352742399E-2</v>
      </c>
      <c r="E252" s="7">
        <v>0.15754519415347401</v>
      </c>
      <c r="G252" s="7">
        <v>48</v>
      </c>
      <c r="H252" s="7">
        <v>3</v>
      </c>
      <c r="I252" s="7">
        <v>2.42617322628291E-2</v>
      </c>
      <c r="J252" s="7">
        <v>-0.14046246362612</v>
      </c>
      <c r="L252" s="7">
        <v>48</v>
      </c>
      <c r="M252" s="7">
        <v>3</v>
      </c>
      <c r="N252" s="7">
        <v>0.84371012272024004</v>
      </c>
      <c r="O252" s="7">
        <v>0.81032434828636801</v>
      </c>
    </row>
    <row r="253" spans="2:15" x14ac:dyDescent="0.2">
      <c r="B253" s="7">
        <v>49</v>
      </c>
      <c r="C253" s="7">
        <v>3</v>
      </c>
      <c r="D253" s="7">
        <v>0.33810488198288602</v>
      </c>
      <c r="E253" s="7">
        <v>0.38157684076273102</v>
      </c>
      <c r="G253" s="7">
        <v>49</v>
      </c>
      <c r="H253" s="7">
        <v>3</v>
      </c>
      <c r="I253" s="7">
        <v>3.0985354260121899E-2</v>
      </c>
      <c r="J253" s="7">
        <v>-0.25360835051641001</v>
      </c>
      <c r="L253" s="7">
        <v>49</v>
      </c>
      <c r="M253" s="7">
        <v>3</v>
      </c>
      <c r="N253" s="7">
        <v>-7.7842984837778906E-2</v>
      </c>
      <c r="O253" s="7">
        <v>0.34024299595558199</v>
      </c>
    </row>
    <row r="254" spans="2:15" x14ac:dyDescent="0.2">
      <c r="B254" s="7">
        <v>50</v>
      </c>
      <c r="C254" s="7">
        <v>3</v>
      </c>
      <c r="D254" s="7">
        <v>0.104856799986758</v>
      </c>
      <c r="E254" s="7">
        <v>-0.15073639104644501</v>
      </c>
      <c r="G254" s="7">
        <v>50</v>
      </c>
      <c r="H254" s="7">
        <v>3</v>
      </c>
      <c r="I254" s="7">
        <v>0.22530362379600299</v>
      </c>
      <c r="J254" s="7">
        <v>-6.2643939371802099E-2</v>
      </c>
      <c r="L254" s="7">
        <v>50</v>
      </c>
      <c r="M254" s="7">
        <v>3</v>
      </c>
      <c r="N254" s="7">
        <v>-8.4628433790605601E-3</v>
      </c>
      <c r="O254" s="7">
        <v>-0.31484237624822198</v>
      </c>
    </row>
    <row r="255" spans="2:15" x14ac:dyDescent="0.2">
      <c r="B255" s="7">
        <v>51</v>
      </c>
      <c r="C255" s="7">
        <v>3</v>
      </c>
      <c r="D255" s="7">
        <v>7.3786514628021202E-2</v>
      </c>
      <c r="E255" s="7">
        <v>-3.85573458778916E-2</v>
      </c>
      <c r="G255" s="7">
        <v>51</v>
      </c>
      <c r="H255" s="7">
        <v>3</v>
      </c>
      <c r="I255" s="7">
        <v>0.14862628742460901</v>
      </c>
      <c r="J255" s="7">
        <v>3.9092446645958602E-2</v>
      </c>
      <c r="L255" s="7">
        <v>51</v>
      </c>
      <c r="M255" s="7">
        <v>3</v>
      </c>
      <c r="N255" s="7">
        <v>0.89744314102436495</v>
      </c>
      <c r="O255" s="7">
        <v>0.456439773938069</v>
      </c>
    </row>
    <row r="256" spans="2:15" x14ac:dyDescent="0.2">
      <c r="B256" s="7">
        <v>52</v>
      </c>
      <c r="C256" s="7">
        <v>3</v>
      </c>
      <c r="D256" s="7">
        <v>2.5734911860617202E-2</v>
      </c>
      <c r="E256" s="7">
        <v>-0.31918435250945099</v>
      </c>
      <c r="G256" s="7">
        <v>52</v>
      </c>
      <c r="H256" s="7">
        <v>3</v>
      </c>
      <c r="I256" s="7">
        <v>0.200446930457538</v>
      </c>
      <c r="J256" s="7">
        <v>0.201432293015254</v>
      </c>
      <c r="L256" s="7">
        <v>52</v>
      </c>
      <c r="M256" s="7">
        <v>3</v>
      </c>
      <c r="N256" s="7">
        <v>1.00058711947417</v>
      </c>
      <c r="O256" s="7">
        <v>0.82036208545079503</v>
      </c>
    </row>
    <row r="257" spans="2:15" x14ac:dyDescent="0.2">
      <c r="B257" s="7">
        <v>53</v>
      </c>
      <c r="C257" s="7">
        <v>3</v>
      </c>
      <c r="D257" s="7">
        <v>-0.162499297055968</v>
      </c>
      <c r="E257" s="7">
        <v>-0.41265360387508299</v>
      </c>
      <c r="G257" s="7">
        <v>53</v>
      </c>
      <c r="H257" s="7">
        <v>3</v>
      </c>
      <c r="I257" s="7">
        <v>-0.174230366209952</v>
      </c>
      <c r="J257" s="7">
        <v>-0.223627461972736</v>
      </c>
      <c r="L257" s="7">
        <v>53</v>
      </c>
      <c r="M257" s="7">
        <v>3</v>
      </c>
      <c r="N257" s="7">
        <v>0.353924668804803</v>
      </c>
      <c r="O257" s="7">
        <v>0.89805955814976302</v>
      </c>
    </row>
    <row r="258" spans="2:15" x14ac:dyDescent="0.2">
      <c r="B258" s="7">
        <v>54</v>
      </c>
      <c r="C258" s="7">
        <v>3</v>
      </c>
      <c r="D258" s="7">
        <v>-5.7635630177939497E-2</v>
      </c>
      <c r="E258" s="7">
        <v>-0.29668279374914702</v>
      </c>
      <c r="G258" s="7">
        <v>54</v>
      </c>
      <c r="H258" s="7">
        <v>3</v>
      </c>
      <c r="I258" s="7">
        <v>-0.143314090681811</v>
      </c>
      <c r="J258" s="7">
        <v>8.2664050460393504E-2</v>
      </c>
      <c r="L258" s="7">
        <v>54</v>
      </c>
      <c r="M258" s="7">
        <v>3</v>
      </c>
      <c r="N258" s="7">
        <v>-0.61889266675312005</v>
      </c>
      <c r="O258" s="7">
        <v>-0.361580391759591</v>
      </c>
    </row>
    <row r="259" spans="2:15" x14ac:dyDescent="0.2">
      <c r="B259" s="7">
        <v>55</v>
      </c>
      <c r="C259" s="7">
        <v>3</v>
      </c>
      <c r="D259" s="7">
        <v>2.1417656658734099E-2</v>
      </c>
      <c r="E259" s="7">
        <v>-0.12010361254997</v>
      </c>
      <c r="G259" s="7">
        <v>55</v>
      </c>
      <c r="H259" s="7">
        <v>3</v>
      </c>
      <c r="I259" s="7">
        <v>2.84654049679798E-2</v>
      </c>
      <c r="J259" s="7">
        <v>3.2340583983362599E-2</v>
      </c>
      <c r="L259" s="7">
        <v>55</v>
      </c>
      <c r="M259" s="7">
        <v>3</v>
      </c>
      <c r="N259" s="7">
        <v>0.38260024389618102</v>
      </c>
      <c r="O259" s="7">
        <v>0.28271956141223997</v>
      </c>
    </row>
    <row r="260" spans="2:15" x14ac:dyDescent="0.2">
      <c r="B260" s="7">
        <v>56</v>
      </c>
      <c r="C260" s="7">
        <v>3</v>
      </c>
      <c r="D260" s="7">
        <v>-0.11171613153847799</v>
      </c>
      <c r="E260" s="7">
        <v>6.0014132001617398E-2</v>
      </c>
      <c r="G260" s="7">
        <v>56</v>
      </c>
      <c r="H260" s="7">
        <v>3</v>
      </c>
      <c r="I260" s="7">
        <v>-0.18422566319768</v>
      </c>
      <c r="J260" s="7">
        <v>6.6679837401173003E-2</v>
      </c>
      <c r="L260" s="7">
        <v>56</v>
      </c>
      <c r="M260" s="7">
        <v>3</v>
      </c>
      <c r="N260" s="7">
        <v>-9.9834659733126302E-2</v>
      </c>
      <c r="O260" s="7">
        <v>-0.29729870463411601</v>
      </c>
    </row>
    <row r="261" spans="2:15" x14ac:dyDescent="0.2">
      <c r="B261" s="7">
        <v>57</v>
      </c>
      <c r="C261" s="7">
        <v>3</v>
      </c>
      <c r="D261" s="7">
        <v>0.153183812683096</v>
      </c>
      <c r="E261" s="7">
        <v>-0.15139905116196001</v>
      </c>
      <c r="G261" s="7">
        <v>57</v>
      </c>
      <c r="H261" s="7">
        <v>3</v>
      </c>
      <c r="I261" s="7">
        <v>-5.7550533240238601E-2</v>
      </c>
      <c r="J261" s="7">
        <v>5.8817530920498101E-2</v>
      </c>
      <c r="L261" s="7">
        <v>57</v>
      </c>
      <c r="M261" s="7">
        <v>3</v>
      </c>
      <c r="N261" s="7">
        <v>1.2160617243912</v>
      </c>
      <c r="O261" s="7">
        <v>1.5705958632355499</v>
      </c>
    </row>
    <row r="262" spans="2:15" x14ac:dyDescent="0.2">
      <c r="B262" s="7">
        <v>58</v>
      </c>
      <c r="C262" s="7">
        <v>3</v>
      </c>
      <c r="D262" s="7">
        <v>8.2671985677165993E-2</v>
      </c>
      <c r="E262" s="7">
        <v>-7.3638464963128297E-3</v>
      </c>
      <c r="G262" s="7">
        <v>58</v>
      </c>
      <c r="H262" s="7">
        <v>3</v>
      </c>
      <c r="I262" s="7">
        <v>-0.14204436475105001</v>
      </c>
      <c r="J262" s="7">
        <v>5.70082571290014E-2</v>
      </c>
      <c r="L262" s="7">
        <v>58</v>
      </c>
      <c r="M262" s="7">
        <v>3</v>
      </c>
      <c r="N262" s="7">
        <v>-0.104711151688685</v>
      </c>
      <c r="O262" s="7">
        <v>0.17030168619855701</v>
      </c>
    </row>
    <row r="263" spans="2:15" x14ac:dyDescent="0.2">
      <c r="B263" s="7">
        <v>59</v>
      </c>
      <c r="C263" s="7">
        <v>3</v>
      </c>
      <c r="D263" s="7">
        <v>-0.27517492225189899</v>
      </c>
      <c r="E263" s="7">
        <v>-0.30079384350729599</v>
      </c>
      <c r="G263" s="7">
        <v>59</v>
      </c>
      <c r="H263" s="7">
        <v>3</v>
      </c>
      <c r="I263" s="7">
        <v>-5.63760205261934E-2</v>
      </c>
      <c r="J263" s="7">
        <v>9.0796879138954595E-2</v>
      </c>
      <c r="L263" s="7">
        <v>59</v>
      </c>
      <c r="M263" s="7">
        <v>3</v>
      </c>
      <c r="N263" s="7">
        <v>0.83586274921885095</v>
      </c>
      <c r="O263" s="7">
        <v>1.1230942775611701</v>
      </c>
    </row>
    <row r="264" spans="2:15" x14ac:dyDescent="0.2">
      <c r="B264" s="7">
        <v>60</v>
      </c>
      <c r="C264" s="7">
        <v>3</v>
      </c>
      <c r="D264" s="7">
        <v>-1.3635647206055699E-2</v>
      </c>
      <c r="E264" s="7">
        <v>0.172847792621483</v>
      </c>
      <c r="G264" s="7">
        <v>60</v>
      </c>
      <c r="H264" s="7">
        <v>3</v>
      </c>
      <c r="I264" s="7">
        <v>-9.11588784944906E-2</v>
      </c>
      <c r="J264" s="7">
        <v>9.5591052419848693E-2</v>
      </c>
      <c r="L264" s="7">
        <v>60</v>
      </c>
      <c r="M264" s="7">
        <v>3</v>
      </c>
      <c r="N264" s="7">
        <v>5.7023097838708701E-3</v>
      </c>
      <c r="O264" s="7">
        <v>0.22418388851080501</v>
      </c>
    </row>
    <row r="265" spans="2:15" x14ac:dyDescent="0.2">
      <c r="B265" s="7">
        <v>61</v>
      </c>
      <c r="C265" s="7">
        <v>3</v>
      </c>
      <c r="D265" s="7">
        <v>-0.643664178568224</v>
      </c>
      <c r="E265" s="7">
        <v>-0.72898515735079505</v>
      </c>
      <c r="G265" s="7">
        <v>61</v>
      </c>
      <c r="H265" s="7">
        <v>3</v>
      </c>
      <c r="I265" s="7">
        <v>-7.2096067562512203E-2</v>
      </c>
      <c r="J265" s="7">
        <v>-5.1973444816333397E-2</v>
      </c>
      <c r="L265" s="7">
        <v>61</v>
      </c>
      <c r="M265" s="7">
        <v>3</v>
      </c>
      <c r="N265" s="7">
        <v>-5.5052240325732501E-3</v>
      </c>
      <c r="O265" s="7">
        <v>0.49123583226530299</v>
      </c>
    </row>
    <row r="266" spans="2:15" x14ac:dyDescent="0.2">
      <c r="B266" s="7">
        <v>62</v>
      </c>
      <c r="C266" s="7">
        <v>3</v>
      </c>
      <c r="D266" s="7">
        <v>-0.14972237022864099</v>
      </c>
      <c r="E266" s="7">
        <v>7.2474582267201297E-3</v>
      </c>
      <c r="G266" s="7">
        <v>62</v>
      </c>
      <c r="H266" s="7">
        <v>3</v>
      </c>
      <c r="I266" s="7">
        <v>0.21293332657068101</v>
      </c>
      <c r="J266" s="7">
        <v>3.0656799030742501E-2</v>
      </c>
      <c r="L266" s="7">
        <v>62</v>
      </c>
      <c r="M266" s="7">
        <v>3</v>
      </c>
      <c r="N266" s="7">
        <v>0.40192206238067002</v>
      </c>
      <c r="O266" s="7">
        <v>0.35857413854360398</v>
      </c>
    </row>
    <row r="267" spans="2:15" x14ac:dyDescent="0.2">
      <c r="B267" s="7">
        <v>63</v>
      </c>
      <c r="C267" s="7">
        <v>3</v>
      </c>
      <c r="D267" s="7">
        <v>-1.0317794123876001</v>
      </c>
      <c r="E267" s="7">
        <v>-0.87326151194824997</v>
      </c>
      <c r="G267" s="7">
        <v>63</v>
      </c>
      <c r="H267" s="7">
        <v>3</v>
      </c>
      <c r="I267" s="7">
        <v>-0.104992062993603</v>
      </c>
      <c r="J267" s="7">
        <v>-0.107460300251212</v>
      </c>
      <c r="L267" s="7">
        <v>63</v>
      </c>
      <c r="M267" s="7">
        <v>3</v>
      </c>
      <c r="N267" s="7">
        <v>5.7731844827007897E-2</v>
      </c>
      <c r="O267" s="7">
        <v>0.161543802119819</v>
      </c>
    </row>
    <row r="268" spans="2:15" x14ac:dyDescent="0.2">
      <c r="B268" s="7">
        <v>64</v>
      </c>
      <c r="C268" s="7">
        <v>3</v>
      </c>
      <c r="D268" s="7">
        <v>-0.351219308240663</v>
      </c>
      <c r="E268" s="7">
        <v>-0.178951050184258</v>
      </c>
      <c r="G268" s="7">
        <v>64</v>
      </c>
      <c r="H268" s="7">
        <v>3</v>
      </c>
      <c r="I268" s="7">
        <v>-2.55979274033802E-3</v>
      </c>
      <c r="J268" s="7">
        <v>0.394308703236669</v>
      </c>
      <c r="L268" s="7">
        <v>64</v>
      </c>
      <c r="M268" s="7">
        <v>3</v>
      </c>
      <c r="N268" s="7">
        <v>-0.40576041063612101</v>
      </c>
      <c r="O268" s="7">
        <v>0.236927492248385</v>
      </c>
    </row>
    <row r="269" spans="2:15" x14ac:dyDescent="0.2">
      <c r="B269" s="7">
        <v>65</v>
      </c>
      <c r="C269" s="7">
        <v>3</v>
      </c>
      <c r="D269" s="7">
        <v>-0.37722671720128698</v>
      </c>
      <c r="E269" s="7">
        <v>-7.0994221420683304E-2</v>
      </c>
      <c r="G269" s="7">
        <v>65</v>
      </c>
      <c r="H269" s="7">
        <v>3</v>
      </c>
      <c r="I269" s="7">
        <v>-6.3857323786614004E-2</v>
      </c>
      <c r="J269" s="7">
        <v>0.100743788352117</v>
      </c>
      <c r="L269" s="7">
        <v>65</v>
      </c>
      <c r="M269" s="7">
        <v>3</v>
      </c>
      <c r="N269" s="7">
        <v>-0.132316515454377</v>
      </c>
      <c r="O269" s="7">
        <v>0.332087081810158</v>
      </c>
    </row>
    <row r="270" spans="2:15" x14ac:dyDescent="0.2">
      <c r="B270" s="7">
        <v>66</v>
      </c>
      <c r="C270" s="7">
        <v>3</v>
      </c>
      <c r="D270" s="7">
        <v>0.42072925530877597</v>
      </c>
      <c r="E270" s="7">
        <v>0.472705122435918</v>
      </c>
      <c r="G270" s="7">
        <v>66</v>
      </c>
      <c r="H270" s="7">
        <v>3</v>
      </c>
      <c r="I270" s="7">
        <v>-9.76767818552471E-2</v>
      </c>
      <c r="J270" s="7">
        <v>0.34976994625068503</v>
      </c>
      <c r="L270" s="7">
        <v>66</v>
      </c>
      <c r="M270" s="7">
        <v>3</v>
      </c>
      <c r="N270" s="7">
        <v>1.6060462388694901</v>
      </c>
      <c r="O270" s="7">
        <v>1.16289924906095</v>
      </c>
    </row>
    <row r="271" spans="2:15" x14ac:dyDescent="0.2">
      <c r="B271" s="7">
        <v>67</v>
      </c>
      <c r="C271" s="7">
        <v>3</v>
      </c>
      <c r="D271" s="7">
        <v>3.9989320541251601E-2</v>
      </c>
      <c r="E271" s="7">
        <v>-0.25449917078991602</v>
      </c>
      <c r="G271" s="7">
        <v>67</v>
      </c>
      <c r="H271" s="7">
        <v>3</v>
      </c>
      <c r="I271" s="7">
        <v>-0.13255910128100501</v>
      </c>
      <c r="J271" s="7">
        <v>-4.1330124463575799E-2</v>
      </c>
      <c r="L271" s="7">
        <v>67</v>
      </c>
      <c r="M271" s="7">
        <v>3</v>
      </c>
      <c r="N271" s="7">
        <v>-0.11675667694738</v>
      </c>
      <c r="O271" s="7">
        <v>0.18761891502542699</v>
      </c>
    </row>
    <row r="272" spans="2:15" x14ac:dyDescent="0.2">
      <c r="B272" s="7">
        <v>68</v>
      </c>
      <c r="C272" s="7">
        <v>3</v>
      </c>
      <c r="D272" s="7">
        <v>-1.2714996288544E-2</v>
      </c>
      <c r="E272" s="7">
        <v>0.31300075440099701</v>
      </c>
      <c r="G272" s="7">
        <v>68</v>
      </c>
      <c r="H272" s="7">
        <v>3</v>
      </c>
      <c r="I272" s="7">
        <v>5.2073082436519001E-2</v>
      </c>
      <c r="J272" s="7">
        <v>-0.27949487288966701</v>
      </c>
      <c r="L272" s="7">
        <v>68</v>
      </c>
      <c r="M272" s="7">
        <v>3</v>
      </c>
      <c r="N272" s="7">
        <v>-0.83431275333856303</v>
      </c>
      <c r="O272" s="7">
        <v>-0.96749467326425498</v>
      </c>
    </row>
    <row r="273" spans="2:15" x14ac:dyDescent="0.2">
      <c r="B273" s="7">
        <v>69</v>
      </c>
      <c r="C273" s="7">
        <v>3</v>
      </c>
      <c r="D273" s="7">
        <v>-0.78658607422354099</v>
      </c>
      <c r="E273" s="7">
        <v>-0.587897721708456</v>
      </c>
      <c r="G273" s="7">
        <v>69</v>
      </c>
      <c r="H273" s="7">
        <v>3</v>
      </c>
      <c r="I273" s="7">
        <v>-5.7090018595310703E-2</v>
      </c>
      <c r="J273" s="7">
        <v>2.05009536753415E-2</v>
      </c>
      <c r="L273" s="7">
        <v>69</v>
      </c>
      <c r="M273" s="7">
        <v>3</v>
      </c>
      <c r="N273" s="7">
        <v>0.41701328422487599</v>
      </c>
      <c r="O273" s="7">
        <v>-6.8492567642053402E-3</v>
      </c>
    </row>
    <row r="274" spans="2:15" x14ac:dyDescent="0.2">
      <c r="B274" s="7">
        <v>70</v>
      </c>
      <c r="C274" s="7">
        <v>3</v>
      </c>
      <c r="D274" s="7">
        <v>-0.71153357961670105</v>
      </c>
      <c r="E274" s="7">
        <v>-0.72239793789904105</v>
      </c>
      <c r="G274" s="7">
        <v>70</v>
      </c>
      <c r="H274" s="7">
        <v>3</v>
      </c>
      <c r="I274" s="7">
        <v>0.25040930566170799</v>
      </c>
      <c r="J274" s="7">
        <v>0.147061173729198</v>
      </c>
      <c r="L274" s="7">
        <v>70</v>
      </c>
      <c r="M274" s="7">
        <v>3</v>
      </c>
      <c r="N274" s="7">
        <v>-8.4636551211740907E-2</v>
      </c>
      <c r="O274" s="7">
        <v>0.341152443950474</v>
      </c>
    </row>
    <row r="275" spans="2:15" x14ac:dyDescent="0.2">
      <c r="B275" s="7">
        <v>71</v>
      </c>
      <c r="C275" s="7">
        <v>3</v>
      </c>
      <c r="D275" s="7">
        <v>2.5168752577801701E-2</v>
      </c>
      <c r="E275" s="7">
        <v>0.38997156562725599</v>
      </c>
      <c r="G275" s="7">
        <v>71</v>
      </c>
      <c r="H275" s="7">
        <v>3</v>
      </c>
      <c r="I275" s="7">
        <v>0.330386312461666</v>
      </c>
      <c r="J275" s="7">
        <v>5.47379403622283E-3</v>
      </c>
      <c r="L275" s="7">
        <v>71</v>
      </c>
      <c r="M275" s="7">
        <v>3</v>
      </c>
      <c r="N275" s="7">
        <v>0.59959647896236101</v>
      </c>
      <c r="O275" s="7">
        <v>0.48733686525845099</v>
      </c>
    </row>
    <row r="276" spans="2:15" x14ac:dyDescent="0.2">
      <c r="B276" s="7">
        <v>72</v>
      </c>
      <c r="C276" s="7">
        <v>3</v>
      </c>
      <c r="D276" s="7">
        <v>3.6182304313777898E-2</v>
      </c>
      <c r="E276" s="7">
        <v>-1.6935972645288899E-3</v>
      </c>
      <c r="G276" s="7">
        <v>72</v>
      </c>
      <c r="H276" s="7">
        <v>3</v>
      </c>
      <c r="I276" s="7">
        <v>0.16493304642095699</v>
      </c>
      <c r="J276" s="7">
        <v>0.224334897912009</v>
      </c>
      <c r="L276" s="7">
        <v>72</v>
      </c>
      <c r="M276" s="7">
        <v>3</v>
      </c>
      <c r="N276" s="7">
        <v>6.1758648584073803E-2</v>
      </c>
      <c r="O276" s="7">
        <v>-2.7221479850050301E-2</v>
      </c>
    </row>
    <row r="277" spans="2:15" x14ac:dyDescent="0.2">
      <c r="B277" s="7">
        <v>73</v>
      </c>
      <c r="C277" s="7">
        <v>3</v>
      </c>
      <c r="D277" s="7">
        <v>6.1603286182629398E-2</v>
      </c>
      <c r="E277" s="7">
        <v>2.8541754917265301E-2</v>
      </c>
      <c r="G277" s="7">
        <v>73</v>
      </c>
      <c r="H277" s="7">
        <v>3</v>
      </c>
      <c r="I277" s="7">
        <v>0.123581322727258</v>
      </c>
      <c r="J277" s="7">
        <v>-0.22069570243456499</v>
      </c>
      <c r="L277" s="7">
        <v>73</v>
      </c>
      <c r="M277" s="7">
        <v>3</v>
      </c>
      <c r="N277" s="7">
        <v>8.6452930356148996E-2</v>
      </c>
      <c r="O277" s="7">
        <v>0.80669228510392699</v>
      </c>
    </row>
    <row r="278" spans="2:15" x14ac:dyDescent="0.2">
      <c r="B278" s="7">
        <v>74</v>
      </c>
      <c r="C278" s="7">
        <v>3</v>
      </c>
      <c r="D278" s="7">
        <v>-0.36114556381288798</v>
      </c>
      <c r="E278" s="7">
        <v>-0.155074896152334</v>
      </c>
      <c r="G278" s="7">
        <v>74</v>
      </c>
      <c r="H278" s="7">
        <v>3</v>
      </c>
      <c r="I278" s="7">
        <v>3.245993869358E-2</v>
      </c>
      <c r="J278" s="7">
        <v>-5.7302574001913499E-2</v>
      </c>
      <c r="L278" s="7">
        <v>74</v>
      </c>
      <c r="M278" s="7">
        <v>3</v>
      </c>
      <c r="N278" s="7">
        <v>1.0937104647340901</v>
      </c>
      <c r="O278" s="7">
        <v>5.1557921237649601E-2</v>
      </c>
    </row>
    <row r="279" spans="2:15" x14ac:dyDescent="0.2">
      <c r="B279" s="7">
        <v>75</v>
      </c>
      <c r="C279" s="7">
        <v>3</v>
      </c>
      <c r="D279" s="7">
        <v>-0.76183329171519398</v>
      </c>
      <c r="E279" s="7">
        <v>-0.91114037411130699</v>
      </c>
      <c r="G279" s="7">
        <v>75</v>
      </c>
      <c r="H279" s="7">
        <v>3</v>
      </c>
      <c r="I279" s="7">
        <v>0.12337923185288401</v>
      </c>
      <c r="J279" s="7">
        <v>0.12586367242758101</v>
      </c>
      <c r="L279" s="7">
        <v>75</v>
      </c>
      <c r="M279" s="7">
        <v>3</v>
      </c>
      <c r="N279" s="7">
        <v>-0.55591398699725003</v>
      </c>
      <c r="O279" s="7">
        <v>-0.60595903519537897</v>
      </c>
    </row>
    <row r="280" spans="2:15" x14ac:dyDescent="0.2">
      <c r="B280" s="7">
        <v>76</v>
      </c>
      <c r="C280" s="7">
        <v>3</v>
      </c>
      <c r="D280" s="7">
        <v>0.13743875688097301</v>
      </c>
      <c r="E280" s="7">
        <v>-0.189714133525616</v>
      </c>
      <c r="G280" s="7">
        <v>76</v>
      </c>
      <c r="H280" s="7">
        <v>3</v>
      </c>
      <c r="I280" s="7">
        <v>-0.16779189060035099</v>
      </c>
      <c r="J280" s="7">
        <v>0.228603288173064</v>
      </c>
      <c r="L280" s="7">
        <v>76</v>
      </c>
      <c r="M280" s="7">
        <v>3</v>
      </c>
      <c r="N280" s="7">
        <v>0.59706986465369905</v>
      </c>
      <c r="O280" s="7">
        <v>5.2967500189598803E-2</v>
      </c>
    </row>
    <row r="281" spans="2:15" x14ac:dyDescent="0.2">
      <c r="B281" s="7">
        <v>77</v>
      </c>
      <c r="C281" s="7">
        <v>3</v>
      </c>
      <c r="D281" s="7">
        <v>-4.0309510568866003E-2</v>
      </c>
      <c r="E281" s="7">
        <v>0.22382499219617999</v>
      </c>
      <c r="G281" s="7">
        <v>77</v>
      </c>
      <c r="H281" s="7">
        <v>3</v>
      </c>
      <c r="I281" s="7">
        <v>-0.31779818581793701</v>
      </c>
      <c r="J281" s="7">
        <v>4.7032425339416803E-2</v>
      </c>
      <c r="L281" s="7">
        <v>77</v>
      </c>
      <c r="M281" s="7">
        <v>3</v>
      </c>
      <c r="N281" s="7">
        <v>0.43458248341591199</v>
      </c>
      <c r="O281" s="7">
        <v>0.11216883307839599</v>
      </c>
    </row>
    <row r="282" spans="2:15" x14ac:dyDescent="0.2">
      <c r="B282" s="7">
        <v>78</v>
      </c>
      <c r="C282" s="7">
        <v>3</v>
      </c>
      <c r="D282" s="7">
        <v>0.32767479342120798</v>
      </c>
      <c r="E282" s="7">
        <v>0.45140493516089503</v>
      </c>
      <c r="G282" s="7">
        <v>78</v>
      </c>
      <c r="H282" s="7">
        <v>3</v>
      </c>
      <c r="I282" s="7">
        <v>0.17873973351980399</v>
      </c>
      <c r="J282" s="7">
        <v>-4.6313873155888502E-2</v>
      </c>
      <c r="L282" s="7">
        <v>78</v>
      </c>
      <c r="M282" s="7">
        <v>3</v>
      </c>
      <c r="N282" s="7">
        <v>-0.98093180347270703</v>
      </c>
      <c r="O282" s="7">
        <v>-0.73158927928634299</v>
      </c>
    </row>
    <row r="283" spans="2:15" x14ac:dyDescent="0.2">
      <c r="B283" s="7">
        <v>79</v>
      </c>
      <c r="C283" s="7">
        <v>3</v>
      </c>
      <c r="D283" s="7">
        <v>-0.139116391665315</v>
      </c>
      <c r="E283" s="7">
        <v>-4.8283579398495903E-2</v>
      </c>
      <c r="G283" s="7">
        <v>79</v>
      </c>
      <c r="H283" s="7">
        <v>3</v>
      </c>
      <c r="I283" s="7">
        <v>-7.6587319314234598E-2</v>
      </c>
      <c r="J283" s="7">
        <v>0.111947837450653</v>
      </c>
      <c r="L283" s="7">
        <v>79</v>
      </c>
      <c r="M283" s="7">
        <v>3</v>
      </c>
      <c r="N283" s="7">
        <v>0.40735414570308798</v>
      </c>
      <c r="O283" s="7">
        <v>0.60572381329780001</v>
      </c>
    </row>
    <row r="284" spans="2:15" x14ac:dyDescent="0.2">
      <c r="B284" s="7">
        <v>80</v>
      </c>
      <c r="C284" s="7">
        <v>3</v>
      </c>
      <c r="D284" s="7">
        <v>-0.19374900459205099</v>
      </c>
      <c r="E284" s="7">
        <v>8.5082763405535999E-2</v>
      </c>
      <c r="G284" s="7">
        <v>80</v>
      </c>
      <c r="H284" s="7">
        <v>3</v>
      </c>
      <c r="I284" s="7">
        <v>0.12930117839906999</v>
      </c>
      <c r="J284" s="7">
        <v>0.10625915166331799</v>
      </c>
      <c r="L284" s="7">
        <v>80</v>
      </c>
      <c r="M284" s="7">
        <v>3</v>
      </c>
      <c r="N284" s="7">
        <v>-0.70560895303933302</v>
      </c>
      <c r="O284" s="7">
        <v>-0.82348782523026998</v>
      </c>
    </row>
    <row r="285" spans="2:15" x14ac:dyDescent="0.2">
      <c r="B285" s="7">
        <v>81</v>
      </c>
      <c r="C285" s="7">
        <v>3</v>
      </c>
      <c r="D285" s="7">
        <v>-4.6837163717116298E-2</v>
      </c>
      <c r="E285" s="7">
        <v>0.32380668444447802</v>
      </c>
      <c r="G285" s="7">
        <v>81</v>
      </c>
      <c r="H285" s="7">
        <v>3</v>
      </c>
      <c r="I285" s="7">
        <v>-6.9743433630204493E-2</v>
      </c>
      <c r="J285" s="7">
        <v>-6.7574435779436098E-3</v>
      </c>
      <c r="L285" s="7">
        <v>81</v>
      </c>
      <c r="M285" s="7">
        <v>3</v>
      </c>
      <c r="N285" s="7">
        <v>1.2865127984429401</v>
      </c>
      <c r="O285" s="7">
        <v>1.13844286544123</v>
      </c>
    </row>
    <row r="286" spans="2:15" x14ac:dyDescent="0.2">
      <c r="B286" s="7">
        <v>82</v>
      </c>
      <c r="C286" s="7">
        <v>3</v>
      </c>
      <c r="D286" s="7">
        <v>-0.19607487405017399</v>
      </c>
      <c r="E286" s="7">
        <v>0.11690786810395799</v>
      </c>
      <c r="G286" s="7">
        <v>82</v>
      </c>
      <c r="H286" s="7">
        <v>3</v>
      </c>
      <c r="I286" s="7">
        <v>-2.05216537599382E-2</v>
      </c>
      <c r="J286" s="7">
        <v>0.22713816572054199</v>
      </c>
      <c r="L286" s="7">
        <v>82</v>
      </c>
      <c r="M286" s="7">
        <v>3</v>
      </c>
      <c r="N286" s="7">
        <v>-0.129283013297529</v>
      </c>
      <c r="O286" s="7">
        <v>0.221430010974144</v>
      </c>
    </row>
    <row r="287" spans="2:15" x14ac:dyDescent="0.2">
      <c r="B287" s="7">
        <v>83</v>
      </c>
      <c r="C287" s="7">
        <v>3</v>
      </c>
      <c r="D287" s="7">
        <v>7.0798326934927006E-2</v>
      </c>
      <c r="E287" s="7">
        <v>-0.39819445887021798</v>
      </c>
      <c r="G287" s="7">
        <v>83</v>
      </c>
      <c r="H287" s="7">
        <v>3</v>
      </c>
      <c r="I287" s="7">
        <v>0.19525548082937</v>
      </c>
      <c r="J287" s="7">
        <v>0.12621738969103499</v>
      </c>
      <c r="L287" s="7">
        <v>83</v>
      </c>
      <c r="M287" s="7">
        <v>3</v>
      </c>
      <c r="N287" s="7">
        <v>-1.3102815042701099</v>
      </c>
      <c r="O287" s="7">
        <v>-1.40051429230392</v>
      </c>
    </row>
    <row r="288" spans="2:15" x14ac:dyDescent="0.2">
      <c r="B288" s="7">
        <v>84</v>
      </c>
      <c r="C288" s="7">
        <v>3</v>
      </c>
      <c r="D288" s="7">
        <v>-9.8932893487013701E-2</v>
      </c>
      <c r="E288" s="7">
        <v>-1.10086828696963E-2</v>
      </c>
      <c r="G288" s="7">
        <v>84</v>
      </c>
      <c r="H288" s="7">
        <v>3</v>
      </c>
      <c r="I288" s="7">
        <v>-4.6271398090226498E-2</v>
      </c>
      <c r="J288" s="7">
        <v>-0.25564623830363498</v>
      </c>
      <c r="L288" s="7">
        <v>84</v>
      </c>
      <c r="M288" s="7">
        <v>3</v>
      </c>
      <c r="N288" s="7">
        <v>-0.176608161461528</v>
      </c>
      <c r="O288" s="7">
        <v>-3.9845101793975601E-2</v>
      </c>
    </row>
    <row r="289" spans="2:15" x14ac:dyDescent="0.2">
      <c r="B289" s="7">
        <v>85</v>
      </c>
      <c r="C289" s="7">
        <v>3</v>
      </c>
      <c r="D289" s="7">
        <v>-0.17420493015385399</v>
      </c>
      <c r="E289" s="7">
        <v>-0.18036009976977899</v>
      </c>
      <c r="G289" s="7">
        <v>85</v>
      </c>
      <c r="H289" s="7">
        <v>3</v>
      </c>
      <c r="I289" s="7">
        <v>-5.9273609593279097E-2</v>
      </c>
      <c r="J289" s="7">
        <v>3.3971594253586097E-2</v>
      </c>
      <c r="L289" s="7">
        <v>85</v>
      </c>
      <c r="M289" s="7">
        <v>3</v>
      </c>
      <c r="N289" s="7">
        <v>-0.77182584609494298</v>
      </c>
      <c r="O289" s="7">
        <v>-0.79836065283477897</v>
      </c>
    </row>
    <row r="290" spans="2:15" x14ac:dyDescent="0.2">
      <c r="B290" s="7">
        <v>86</v>
      </c>
      <c r="C290" s="7">
        <v>3</v>
      </c>
      <c r="D290" s="7">
        <v>0.297552317087169</v>
      </c>
      <c r="E290" s="7">
        <v>4.0235675553578397E-2</v>
      </c>
      <c r="G290" s="7">
        <v>86</v>
      </c>
      <c r="H290" s="7">
        <v>3</v>
      </c>
      <c r="I290" s="7">
        <v>-0.11106331478217001</v>
      </c>
      <c r="J290" s="7">
        <v>4.0994509159936902E-2</v>
      </c>
      <c r="L290" s="7">
        <v>86</v>
      </c>
      <c r="M290" s="7">
        <v>3</v>
      </c>
      <c r="N290" s="7">
        <v>-1.3792908407800799</v>
      </c>
      <c r="O290" s="7">
        <v>-1.1177885104157399</v>
      </c>
    </row>
    <row r="291" spans="2:15" x14ac:dyDescent="0.2">
      <c r="B291" s="7">
        <v>87</v>
      </c>
      <c r="C291" s="7">
        <v>3</v>
      </c>
      <c r="D291" s="7">
        <v>0.182699827794019</v>
      </c>
      <c r="E291" s="7">
        <v>0.281240468657528</v>
      </c>
      <c r="G291" s="7">
        <v>87</v>
      </c>
      <c r="H291" s="7">
        <v>3</v>
      </c>
      <c r="I291" s="7">
        <v>0.36197486163602399</v>
      </c>
      <c r="J291" s="7">
        <v>0.41220970318306599</v>
      </c>
      <c r="L291" s="7">
        <v>87</v>
      </c>
      <c r="M291" s="7">
        <v>3</v>
      </c>
      <c r="N291" s="7">
        <v>0.90585749636495505</v>
      </c>
      <c r="O291" s="7">
        <v>0.28572538671352199</v>
      </c>
    </row>
    <row r="292" spans="2:15" x14ac:dyDescent="0.2">
      <c r="B292" s="7">
        <v>88</v>
      </c>
      <c r="C292" s="7">
        <v>3</v>
      </c>
      <c r="D292" s="7">
        <v>-0.23682922904634501</v>
      </c>
      <c r="E292" s="7">
        <v>-0.100580819262095</v>
      </c>
      <c r="G292" s="7">
        <v>88</v>
      </c>
      <c r="H292" s="7">
        <v>3</v>
      </c>
      <c r="I292" s="7">
        <v>0.24639838833604599</v>
      </c>
      <c r="J292" s="7">
        <v>-0.26967255847178401</v>
      </c>
      <c r="L292" s="7">
        <v>88</v>
      </c>
      <c r="M292" s="7">
        <v>3</v>
      </c>
      <c r="N292" s="7">
        <v>1.0129332739598</v>
      </c>
      <c r="O292" s="7">
        <v>0.78571040855322805</v>
      </c>
    </row>
    <row r="293" spans="2:15" x14ac:dyDescent="0.2">
      <c r="B293" s="7">
        <v>89</v>
      </c>
      <c r="C293" s="7">
        <v>3</v>
      </c>
      <c r="D293" s="7">
        <v>-0.335470940437682</v>
      </c>
      <c r="E293" s="7">
        <v>-0.37384439738860298</v>
      </c>
      <c r="G293" s="7">
        <v>89</v>
      </c>
      <c r="H293" s="7">
        <v>3</v>
      </c>
      <c r="I293" s="7">
        <v>0.30868840974276701</v>
      </c>
      <c r="J293" s="7">
        <v>0.164179713433935</v>
      </c>
      <c r="L293" s="7">
        <v>89</v>
      </c>
      <c r="M293" s="7">
        <v>3</v>
      </c>
      <c r="N293" s="7">
        <v>0.99168346356931303</v>
      </c>
      <c r="O293" s="7">
        <v>0.180042855917667</v>
      </c>
    </row>
    <row r="294" spans="2:15" x14ac:dyDescent="0.2">
      <c r="B294" s="7">
        <v>90</v>
      </c>
      <c r="C294" s="7">
        <v>3</v>
      </c>
      <c r="D294" s="7">
        <v>-3.1873679381987999E-2</v>
      </c>
      <c r="E294" s="7">
        <v>0.231248923134454</v>
      </c>
      <c r="G294" s="7">
        <v>90</v>
      </c>
      <c r="H294" s="7">
        <v>3</v>
      </c>
      <c r="I294" s="7">
        <v>0.22154508859918901</v>
      </c>
      <c r="J294" s="7">
        <v>0.209791578979275</v>
      </c>
      <c r="L294" s="7">
        <v>90</v>
      </c>
      <c r="M294" s="7">
        <v>3</v>
      </c>
      <c r="N294" s="7">
        <v>-1.10937136944612</v>
      </c>
      <c r="O294" s="7">
        <v>-1.27211928483113</v>
      </c>
    </row>
    <row r="295" spans="2:15" x14ac:dyDescent="0.2">
      <c r="B295" s="7">
        <v>91</v>
      </c>
      <c r="C295" s="7">
        <v>3</v>
      </c>
      <c r="D295" s="7">
        <v>7.20230687955912E-2</v>
      </c>
      <c r="E295" s="7">
        <v>0.40295807680495699</v>
      </c>
      <c r="G295" s="7">
        <v>91</v>
      </c>
      <c r="H295" s="7">
        <v>3</v>
      </c>
      <c r="I295" s="7">
        <v>0.25292513591245003</v>
      </c>
      <c r="J295" s="7">
        <v>0.193111121858622</v>
      </c>
      <c r="L295" s="7">
        <v>91</v>
      </c>
      <c r="M295" s="7">
        <v>3</v>
      </c>
      <c r="N295" s="7">
        <v>0.259741764646575</v>
      </c>
      <c r="O295" s="7">
        <v>0.66950568548641498</v>
      </c>
    </row>
    <row r="296" spans="2:15" x14ac:dyDescent="0.2">
      <c r="B296" s="7">
        <v>92</v>
      </c>
      <c r="C296" s="7">
        <v>3</v>
      </c>
      <c r="D296" s="7">
        <v>-0.138117503547178</v>
      </c>
      <c r="E296" s="7">
        <v>-0.47173314292207402</v>
      </c>
      <c r="G296" s="7">
        <v>92</v>
      </c>
      <c r="H296" s="7">
        <v>3</v>
      </c>
      <c r="I296" s="7">
        <v>-8.4173942934930898E-2</v>
      </c>
      <c r="J296" s="7">
        <v>-0.11206413969244999</v>
      </c>
      <c r="L296" s="7">
        <v>92</v>
      </c>
      <c r="M296" s="7">
        <v>3</v>
      </c>
      <c r="N296" s="7">
        <v>-0.26268844251873003</v>
      </c>
      <c r="O296" s="7">
        <v>-0.54425961706603498</v>
      </c>
    </row>
    <row r="297" spans="2:15" x14ac:dyDescent="0.2">
      <c r="B297" s="7">
        <v>93</v>
      </c>
      <c r="C297" s="7">
        <v>3</v>
      </c>
      <c r="D297" s="7">
        <v>0.38191363458274802</v>
      </c>
      <c r="E297" s="7">
        <v>0.28864977594301999</v>
      </c>
      <c r="G297" s="7">
        <v>93</v>
      </c>
      <c r="H297" s="7">
        <v>3</v>
      </c>
      <c r="I297" s="7">
        <v>-0.25617087427367602</v>
      </c>
      <c r="J297" s="7">
        <v>-0.19175558349683799</v>
      </c>
      <c r="L297" s="7">
        <v>93</v>
      </c>
      <c r="M297" s="7">
        <v>3</v>
      </c>
      <c r="N297" s="7">
        <v>3.8490523432778998</v>
      </c>
      <c r="O297" s="7">
        <v>2.8718960262436402</v>
      </c>
    </row>
    <row r="298" spans="2:15" x14ac:dyDescent="0.2">
      <c r="B298" s="7">
        <v>94</v>
      </c>
      <c r="C298" s="7">
        <v>3</v>
      </c>
      <c r="D298" s="7">
        <v>0.31053471144269201</v>
      </c>
      <c r="E298" s="7">
        <v>0.26912883422587403</v>
      </c>
      <c r="G298" s="7">
        <v>94</v>
      </c>
      <c r="H298" s="7">
        <v>3</v>
      </c>
      <c r="I298" s="7">
        <v>-0.47956257390901202</v>
      </c>
      <c r="J298" s="7">
        <v>-1.19510180289151E-2</v>
      </c>
      <c r="L298" s="7">
        <v>94</v>
      </c>
      <c r="M298" s="7">
        <v>3</v>
      </c>
      <c r="N298" s="7">
        <v>3.35469009450666</v>
      </c>
      <c r="O298" s="7">
        <v>3.23520200377726</v>
      </c>
    </row>
    <row r="299" spans="2:15" x14ac:dyDescent="0.2">
      <c r="B299" s="7">
        <v>95</v>
      </c>
      <c r="C299" s="7">
        <v>3</v>
      </c>
      <c r="D299" s="7">
        <v>-0.20828209488883201</v>
      </c>
      <c r="E299" s="7">
        <v>6.3133305012844004E-2</v>
      </c>
      <c r="G299" s="7">
        <v>95</v>
      </c>
      <c r="H299" s="7">
        <v>3</v>
      </c>
      <c r="I299" s="7">
        <v>0.35472728011885302</v>
      </c>
      <c r="J299" s="7">
        <v>-0.11071183365326499</v>
      </c>
      <c r="L299" s="7">
        <v>95</v>
      </c>
      <c r="M299" s="7">
        <v>3</v>
      </c>
      <c r="N299" s="7">
        <v>0.26595506848498002</v>
      </c>
      <c r="O299" s="7">
        <v>0.399099012940273</v>
      </c>
    </row>
    <row r="300" spans="2:15" x14ac:dyDescent="0.2">
      <c r="B300" s="7">
        <v>96</v>
      </c>
      <c r="C300" s="7">
        <v>3</v>
      </c>
      <c r="D300" s="7">
        <v>-0.34409620131003898</v>
      </c>
      <c r="E300" s="7">
        <v>-0.44941452024373402</v>
      </c>
      <c r="G300" s="7">
        <v>96</v>
      </c>
      <c r="H300" s="7">
        <v>3</v>
      </c>
      <c r="I300" s="7">
        <v>9.1782081886766106E-2</v>
      </c>
      <c r="J300" s="7">
        <v>-9.5477566895118202E-2</v>
      </c>
      <c r="L300" s="7">
        <v>96</v>
      </c>
      <c r="M300" s="7">
        <v>3</v>
      </c>
      <c r="N300" s="7">
        <v>0.78756610900749202</v>
      </c>
      <c r="O300" s="7">
        <v>1.13804667344463</v>
      </c>
    </row>
    <row r="301" spans="2:15" x14ac:dyDescent="0.2">
      <c r="B301" s="7">
        <v>97</v>
      </c>
      <c r="C301" s="7">
        <v>3</v>
      </c>
      <c r="D301" s="7">
        <v>0.29425655768241699</v>
      </c>
      <c r="E301" s="7">
        <v>0.157773929040015</v>
      </c>
      <c r="G301" s="7">
        <v>97</v>
      </c>
      <c r="H301" s="7">
        <v>3</v>
      </c>
      <c r="I301" s="7">
        <v>4.3957125321671099E-2</v>
      </c>
      <c r="J301" s="7">
        <v>-0.23577349554027099</v>
      </c>
      <c r="L301" s="7">
        <v>97</v>
      </c>
      <c r="M301" s="7">
        <v>3</v>
      </c>
      <c r="N301" s="7">
        <v>0.35825182485434798</v>
      </c>
      <c r="O301" s="7">
        <v>0.15620917843190599</v>
      </c>
    </row>
    <row r="302" spans="2:15" x14ac:dyDescent="0.2">
      <c r="B302" s="7">
        <v>98</v>
      </c>
      <c r="C302" s="7">
        <v>3</v>
      </c>
      <c r="D302" s="7">
        <v>0.157550832867413</v>
      </c>
      <c r="E302" s="7">
        <v>0.147382334100993</v>
      </c>
      <c r="G302" s="7">
        <v>98</v>
      </c>
      <c r="H302" s="7">
        <v>3</v>
      </c>
      <c r="I302" s="7">
        <v>0.23472957829826899</v>
      </c>
      <c r="J302" s="7">
        <v>-0.12996377480670901</v>
      </c>
      <c r="L302" s="7">
        <v>98</v>
      </c>
      <c r="M302" s="7">
        <v>3</v>
      </c>
      <c r="N302" s="7">
        <v>0.84441410704317899</v>
      </c>
      <c r="O302" s="7">
        <v>0.43905740806003501</v>
      </c>
    </row>
    <row r="303" spans="2:15" x14ac:dyDescent="0.2">
      <c r="B303" s="7">
        <v>99</v>
      </c>
      <c r="C303" s="7">
        <v>3</v>
      </c>
      <c r="D303" s="7">
        <v>-0.41813651152044001</v>
      </c>
      <c r="E303" s="7">
        <v>5.3367358535728798E-2</v>
      </c>
      <c r="G303" s="7">
        <v>99</v>
      </c>
      <c r="H303" s="7">
        <v>3</v>
      </c>
      <c r="I303" s="7">
        <v>-0.126935541627998</v>
      </c>
      <c r="J303" s="7">
        <v>-7.5085320500615005E-2</v>
      </c>
      <c r="L303" s="7">
        <v>99</v>
      </c>
      <c r="M303" s="7">
        <v>3</v>
      </c>
      <c r="N303" s="7">
        <v>0.36897599259646802</v>
      </c>
      <c r="O303" s="7">
        <v>0.266997490855716</v>
      </c>
    </row>
    <row r="304" spans="2:15" x14ac:dyDescent="0.2">
      <c r="B304" s="7">
        <v>100</v>
      </c>
      <c r="C304" s="7">
        <v>3</v>
      </c>
      <c r="D304" s="7">
        <v>0.74085060800133495</v>
      </c>
      <c r="E304" s="7">
        <v>0.29396272925315797</v>
      </c>
      <c r="G304" s="7">
        <v>100</v>
      </c>
      <c r="H304" s="7">
        <v>3</v>
      </c>
      <c r="I304" s="7">
        <v>9.9595953270947404E-2</v>
      </c>
      <c r="J304" s="7">
        <v>0.21832739767329801</v>
      </c>
      <c r="L304" s="7">
        <v>100</v>
      </c>
      <c r="M304" s="7">
        <v>3</v>
      </c>
      <c r="N304" s="7">
        <v>1.5743012686467502E-2</v>
      </c>
      <c r="O304" s="7">
        <v>0.16398546615411599</v>
      </c>
    </row>
    <row r="305" spans="2:15" x14ac:dyDescent="0.2">
      <c r="B305" s="7">
        <v>1</v>
      </c>
      <c r="C305" s="7">
        <v>4</v>
      </c>
      <c r="D305" s="7">
        <v>-0.66993542645353799</v>
      </c>
      <c r="E305" s="7">
        <v>-0.54987747724206204</v>
      </c>
      <c r="G305" s="7">
        <v>1</v>
      </c>
      <c r="H305" s="7">
        <v>4</v>
      </c>
      <c r="I305" s="7">
        <v>0.24392413438156499</v>
      </c>
      <c r="J305" s="7">
        <v>0.23451691820518</v>
      </c>
      <c r="L305" s="7">
        <v>1</v>
      </c>
      <c r="M305" s="7">
        <v>4</v>
      </c>
      <c r="N305" s="7">
        <v>0.467766704087204</v>
      </c>
      <c r="O305" s="7">
        <v>0.62662099181031305</v>
      </c>
    </row>
    <row r="306" spans="2:15" x14ac:dyDescent="0.2">
      <c r="B306" s="7">
        <v>2</v>
      </c>
      <c r="C306" s="7">
        <v>4</v>
      </c>
      <c r="D306" s="7">
        <v>0.17337408347842101</v>
      </c>
      <c r="E306" s="7">
        <v>9.3302224684941301E-2</v>
      </c>
      <c r="G306" s="7">
        <v>2</v>
      </c>
      <c r="H306" s="7">
        <v>4</v>
      </c>
      <c r="I306" s="7">
        <v>0.11550334945762</v>
      </c>
      <c r="J306" s="7">
        <v>-0.174085687671971</v>
      </c>
      <c r="L306" s="7">
        <v>2</v>
      </c>
      <c r="M306" s="7">
        <v>4</v>
      </c>
      <c r="N306" s="7">
        <v>1.03973870847565</v>
      </c>
      <c r="O306" s="7">
        <v>1.08923356843956</v>
      </c>
    </row>
    <row r="307" spans="2:15" x14ac:dyDescent="0.2">
      <c r="B307" s="7">
        <v>3</v>
      </c>
      <c r="C307" s="7">
        <v>4</v>
      </c>
      <c r="D307" s="7">
        <v>-9.3964524412980296E-2</v>
      </c>
      <c r="E307" s="7">
        <v>-0.29939917076004702</v>
      </c>
      <c r="G307" s="7">
        <v>3</v>
      </c>
      <c r="H307" s="7">
        <v>4</v>
      </c>
      <c r="I307" s="7">
        <v>3.5450566792771803E-5</v>
      </c>
      <c r="J307" s="7">
        <v>2.6579656750018699E-3</v>
      </c>
      <c r="L307" s="7">
        <v>3</v>
      </c>
      <c r="M307" s="7">
        <v>4</v>
      </c>
      <c r="N307" s="7">
        <v>0.54203772723616395</v>
      </c>
      <c r="O307" s="7">
        <v>0.93607995163561297</v>
      </c>
    </row>
    <row r="308" spans="2:15" x14ac:dyDescent="0.2">
      <c r="B308" s="7">
        <v>4</v>
      </c>
      <c r="C308" s="7">
        <v>4</v>
      </c>
      <c r="D308" s="7">
        <v>9.77894432536415E-2</v>
      </c>
      <c r="E308" s="7">
        <v>-0.23484979838134001</v>
      </c>
      <c r="G308" s="7">
        <v>4</v>
      </c>
      <c r="H308" s="7">
        <v>4</v>
      </c>
      <c r="I308" s="7">
        <v>0.11848843180884699</v>
      </c>
      <c r="J308" s="7">
        <v>0.18167603085300299</v>
      </c>
      <c r="L308" s="7">
        <v>4</v>
      </c>
      <c r="M308" s="7">
        <v>4</v>
      </c>
      <c r="N308" s="7">
        <v>0.19559318315944099</v>
      </c>
      <c r="O308" s="7">
        <v>0.51469006608517798</v>
      </c>
    </row>
    <row r="309" spans="2:15" x14ac:dyDescent="0.2">
      <c r="B309" s="7">
        <v>5</v>
      </c>
      <c r="C309" s="7">
        <v>4</v>
      </c>
      <c r="D309" s="7">
        <v>5.0476602577632902E-2</v>
      </c>
      <c r="E309" s="7">
        <v>-1.21291979294575E-2</v>
      </c>
      <c r="G309" s="7">
        <v>5</v>
      </c>
      <c r="H309" s="7">
        <v>4</v>
      </c>
      <c r="I309" s="7">
        <v>0.48774002726188798</v>
      </c>
      <c r="J309" s="7">
        <v>0.29017279682986502</v>
      </c>
      <c r="L309" s="7">
        <v>5</v>
      </c>
      <c r="M309" s="7">
        <v>4</v>
      </c>
      <c r="N309" s="7">
        <v>0.58426755045910195</v>
      </c>
      <c r="O309" s="7">
        <v>0.421186752594085</v>
      </c>
    </row>
    <row r="310" spans="2:15" x14ac:dyDescent="0.2">
      <c r="B310" s="7">
        <v>6</v>
      </c>
      <c r="C310" s="7">
        <v>4</v>
      </c>
      <c r="D310" s="7">
        <v>-0.37504468654315998</v>
      </c>
      <c r="E310" s="7">
        <v>0.243532973102564</v>
      </c>
      <c r="G310" s="7">
        <v>6</v>
      </c>
      <c r="H310" s="7">
        <v>4</v>
      </c>
      <c r="I310" s="7">
        <v>-0.13372306613506299</v>
      </c>
      <c r="J310" s="7">
        <v>-0.17203238351536501</v>
      </c>
      <c r="L310" s="7">
        <v>6</v>
      </c>
      <c r="M310" s="7">
        <v>4</v>
      </c>
      <c r="N310" s="7">
        <v>-0.152347675656957</v>
      </c>
      <c r="O310" s="7">
        <v>-4.1383633670374599E-2</v>
      </c>
    </row>
    <row r="311" spans="2:15" x14ac:dyDescent="0.2">
      <c r="B311" s="7">
        <v>7</v>
      </c>
      <c r="C311" s="7">
        <v>4</v>
      </c>
      <c r="D311" s="7">
        <v>0.75892243578290497</v>
      </c>
      <c r="E311" s="7">
        <v>0.65356891871697498</v>
      </c>
      <c r="G311" s="7">
        <v>7</v>
      </c>
      <c r="H311" s="7">
        <v>4</v>
      </c>
      <c r="I311" s="7">
        <v>-0.123973021112409</v>
      </c>
      <c r="J311" s="7">
        <v>-0.17960966658784</v>
      </c>
      <c r="L311" s="7">
        <v>7</v>
      </c>
      <c r="M311" s="7">
        <v>4</v>
      </c>
      <c r="N311" s="7">
        <v>-0.495094854844007</v>
      </c>
      <c r="O311" s="7">
        <v>-0.420420550546454</v>
      </c>
    </row>
    <row r="312" spans="2:15" x14ac:dyDescent="0.2">
      <c r="B312" s="7">
        <v>8</v>
      </c>
      <c r="C312" s="7">
        <v>4</v>
      </c>
      <c r="D312" s="7">
        <v>0.31835613667172702</v>
      </c>
      <c r="E312" s="7">
        <v>-9.1803117168092599E-2</v>
      </c>
      <c r="G312" s="7">
        <v>8</v>
      </c>
      <c r="H312" s="7">
        <v>4</v>
      </c>
      <c r="I312" s="7">
        <v>-4.9894663414962202E-2</v>
      </c>
      <c r="J312" s="7">
        <v>5.8034594927953299E-2</v>
      </c>
      <c r="L312" s="7">
        <v>8</v>
      </c>
      <c r="M312" s="7">
        <v>4</v>
      </c>
      <c r="N312" s="7">
        <v>0.96440192625919896</v>
      </c>
      <c r="O312" s="7">
        <v>0.409635835566105</v>
      </c>
    </row>
    <row r="313" spans="2:15" x14ac:dyDescent="0.2">
      <c r="B313" s="7">
        <v>9</v>
      </c>
      <c r="C313" s="7">
        <v>4</v>
      </c>
      <c r="D313" s="7">
        <v>-0.32810310466790799</v>
      </c>
      <c r="E313" s="7">
        <v>-0.53457813135743804</v>
      </c>
      <c r="G313" s="7">
        <v>9</v>
      </c>
      <c r="H313" s="7">
        <v>4</v>
      </c>
      <c r="I313" s="7">
        <v>0.17913350427369101</v>
      </c>
      <c r="J313" s="7">
        <v>2.38890108605538E-3</v>
      </c>
      <c r="L313" s="7">
        <v>9</v>
      </c>
      <c r="M313" s="7">
        <v>4</v>
      </c>
      <c r="N313" s="7">
        <v>-0.32689203486773999</v>
      </c>
      <c r="O313" s="7">
        <v>-0.112070833330838</v>
      </c>
    </row>
    <row r="314" spans="2:15" x14ac:dyDescent="0.2">
      <c r="B314" s="7">
        <v>10</v>
      </c>
      <c r="C314" s="7">
        <v>4</v>
      </c>
      <c r="D314" s="7">
        <v>-0.36139518651249802</v>
      </c>
      <c r="E314" s="7">
        <v>-0.396620665063938</v>
      </c>
      <c r="G314" s="7">
        <v>10</v>
      </c>
      <c r="H314" s="7">
        <v>4</v>
      </c>
      <c r="I314" s="7">
        <v>9.0535276325538497E-2</v>
      </c>
      <c r="J314" s="7">
        <v>-0.16838244377035499</v>
      </c>
      <c r="L314" s="7">
        <v>10</v>
      </c>
      <c r="M314" s="7">
        <v>4</v>
      </c>
      <c r="N314" s="7">
        <v>0.507803359063007</v>
      </c>
      <c r="O314" s="7">
        <v>0.57352655800034102</v>
      </c>
    </row>
    <row r="315" spans="2:15" x14ac:dyDescent="0.2">
      <c r="B315" s="7">
        <v>11</v>
      </c>
      <c r="C315" s="7">
        <v>4</v>
      </c>
      <c r="D315" s="7">
        <v>-3.3900620361969801E-2</v>
      </c>
      <c r="E315" s="7">
        <v>-0.18828147187535901</v>
      </c>
      <c r="G315" s="7">
        <v>11</v>
      </c>
      <c r="H315" s="7">
        <v>4</v>
      </c>
      <c r="I315" s="7">
        <v>0.17250948569199501</v>
      </c>
      <c r="J315" s="7">
        <v>-0.12694018168048701</v>
      </c>
      <c r="L315" s="7">
        <v>11</v>
      </c>
      <c r="M315" s="7">
        <v>4</v>
      </c>
      <c r="N315" s="7">
        <v>1.21639562862717</v>
      </c>
      <c r="O315" s="7">
        <v>1.4648819689705701</v>
      </c>
    </row>
    <row r="316" spans="2:15" x14ac:dyDescent="0.2">
      <c r="B316" s="7">
        <v>12</v>
      </c>
      <c r="C316" s="7">
        <v>4</v>
      </c>
      <c r="D316" s="7">
        <v>3.5530145898544398E-2</v>
      </c>
      <c r="E316" s="7">
        <v>0.20785295202300499</v>
      </c>
      <c r="G316" s="7">
        <v>12</v>
      </c>
      <c r="H316" s="7">
        <v>4</v>
      </c>
      <c r="I316" s="7">
        <v>-0.25328065081901502</v>
      </c>
      <c r="J316" s="7">
        <v>-8.7325220275786805E-2</v>
      </c>
      <c r="L316" s="7">
        <v>12</v>
      </c>
      <c r="M316" s="7">
        <v>4</v>
      </c>
      <c r="N316" s="7">
        <v>-0.17335685266488801</v>
      </c>
      <c r="O316" s="7">
        <v>4.1608808407913103E-2</v>
      </c>
    </row>
    <row r="317" spans="2:15" x14ac:dyDescent="0.2">
      <c r="B317" s="7">
        <v>13</v>
      </c>
      <c r="C317" s="7">
        <v>4</v>
      </c>
      <c r="D317" s="7">
        <v>0.127799189357929</v>
      </c>
      <c r="E317" s="7">
        <v>0.24716893803637099</v>
      </c>
      <c r="G317" s="7">
        <v>13</v>
      </c>
      <c r="H317" s="7">
        <v>4</v>
      </c>
      <c r="I317" s="7">
        <v>-1.90452361339677E-3</v>
      </c>
      <c r="J317" s="7">
        <v>-7.8953569073624899E-2</v>
      </c>
      <c r="L317" s="7">
        <v>13</v>
      </c>
      <c r="M317" s="7">
        <v>4</v>
      </c>
      <c r="N317" s="7">
        <v>0.22056890033180099</v>
      </c>
      <c r="O317" s="7">
        <v>0.80450134114690497</v>
      </c>
    </row>
    <row r="318" spans="2:15" x14ac:dyDescent="0.2">
      <c r="B318" s="7">
        <v>14</v>
      </c>
      <c r="C318" s="7">
        <v>4</v>
      </c>
      <c r="D318" s="7">
        <v>-0.28075983310022701</v>
      </c>
      <c r="E318" s="7">
        <v>-0.115889033802309</v>
      </c>
      <c r="G318" s="7">
        <v>14</v>
      </c>
      <c r="H318" s="7">
        <v>4</v>
      </c>
      <c r="I318" s="7">
        <v>-3.6064937450316997E-2</v>
      </c>
      <c r="J318" s="7">
        <v>0.15580866546154001</v>
      </c>
      <c r="L318" s="7">
        <v>14</v>
      </c>
      <c r="M318" s="7">
        <v>4</v>
      </c>
      <c r="N318" s="7">
        <v>0.20103387058266101</v>
      </c>
      <c r="O318" s="7">
        <v>-1.2174140958944899E-2</v>
      </c>
    </row>
    <row r="319" spans="2:15" x14ac:dyDescent="0.2">
      <c r="B319" s="7">
        <v>15</v>
      </c>
      <c r="C319" s="7">
        <v>4</v>
      </c>
      <c r="D319" s="7">
        <v>0.22488205108537099</v>
      </c>
      <c r="E319" s="7">
        <v>-9.1873613178719005E-2</v>
      </c>
      <c r="G319" s="7">
        <v>15</v>
      </c>
      <c r="H319" s="7">
        <v>4</v>
      </c>
      <c r="I319" s="7">
        <v>0.19903736124372401</v>
      </c>
      <c r="J319" s="7">
        <v>4.3765103478392601E-3</v>
      </c>
      <c r="L319" s="7">
        <v>15</v>
      </c>
      <c r="M319" s="7">
        <v>4</v>
      </c>
      <c r="N319" s="7">
        <v>0.69269256489345099</v>
      </c>
      <c r="O319" s="7">
        <v>0.65810781499236704</v>
      </c>
    </row>
    <row r="320" spans="2:15" x14ac:dyDescent="0.2">
      <c r="B320" s="7">
        <v>16</v>
      </c>
      <c r="C320" s="7">
        <v>4</v>
      </c>
      <c r="D320" s="7">
        <v>7.37252547426515E-2</v>
      </c>
      <c r="E320" s="7">
        <v>0.23057939965701901</v>
      </c>
      <c r="G320" s="7">
        <v>16</v>
      </c>
      <c r="H320" s="7">
        <v>4</v>
      </c>
      <c r="I320" s="7">
        <v>-0.17038729624045201</v>
      </c>
      <c r="J320" s="7">
        <v>0.131997997247009</v>
      </c>
      <c r="L320" s="7">
        <v>16</v>
      </c>
      <c r="M320" s="7">
        <v>4</v>
      </c>
      <c r="N320" s="7">
        <v>-7.6324263762277397E-2</v>
      </c>
      <c r="O320" s="7">
        <v>0.36022534174509901</v>
      </c>
    </row>
    <row r="321" spans="2:15" x14ac:dyDescent="0.2">
      <c r="B321" s="7">
        <v>17</v>
      </c>
      <c r="C321" s="7">
        <v>4</v>
      </c>
      <c r="D321" s="7">
        <v>-0.225647072628713</v>
      </c>
      <c r="E321" s="7">
        <v>-0.42020071654959201</v>
      </c>
      <c r="G321" s="7">
        <v>17</v>
      </c>
      <c r="H321" s="7">
        <v>4</v>
      </c>
      <c r="I321" s="7">
        <v>0.19420492568459999</v>
      </c>
      <c r="J321" s="7">
        <v>0.20607350960814799</v>
      </c>
      <c r="L321" s="7">
        <v>17</v>
      </c>
      <c r="M321" s="7">
        <v>4</v>
      </c>
      <c r="N321" s="7">
        <v>-0.54580244049841897</v>
      </c>
      <c r="O321" s="7">
        <v>-5.05129973443363E-2</v>
      </c>
    </row>
    <row r="322" spans="2:15" x14ac:dyDescent="0.2">
      <c r="B322" s="7">
        <v>18</v>
      </c>
      <c r="C322" s="7">
        <v>4</v>
      </c>
      <c r="D322" s="7">
        <v>0.17433018457050201</v>
      </c>
      <c r="E322" s="7">
        <v>0.21383171607255999</v>
      </c>
      <c r="G322" s="7">
        <v>18</v>
      </c>
      <c r="H322" s="7">
        <v>4</v>
      </c>
      <c r="I322" s="7">
        <v>-0.22187833276954699</v>
      </c>
      <c r="J322" s="7">
        <v>-0.12236543099656701</v>
      </c>
      <c r="L322" s="7">
        <v>18</v>
      </c>
      <c r="M322" s="7">
        <v>4</v>
      </c>
      <c r="N322" s="7">
        <v>-0.39217137282785602</v>
      </c>
      <c r="O322" s="7">
        <v>2.4286771254584699E-2</v>
      </c>
    </row>
    <row r="323" spans="2:15" x14ac:dyDescent="0.2">
      <c r="B323" s="7">
        <v>19</v>
      </c>
      <c r="C323" s="7">
        <v>4</v>
      </c>
      <c r="D323" s="7">
        <v>-7.6056606529691706E-2</v>
      </c>
      <c r="E323" s="7">
        <v>-1.6347930132401899E-2</v>
      </c>
      <c r="G323" s="7">
        <v>19</v>
      </c>
      <c r="H323" s="7">
        <v>4</v>
      </c>
      <c r="I323" s="7">
        <v>0.125739458791467</v>
      </c>
      <c r="J323" s="7">
        <v>0.10282571096838</v>
      </c>
      <c r="L323" s="7">
        <v>19</v>
      </c>
      <c r="M323" s="7">
        <v>4</v>
      </c>
      <c r="N323" s="7">
        <v>0.20123221858013099</v>
      </c>
      <c r="O323" s="7">
        <v>0.61708024081941604</v>
      </c>
    </row>
    <row r="324" spans="2:15" x14ac:dyDescent="0.2">
      <c r="B324" s="7">
        <v>20</v>
      </c>
      <c r="C324" s="7">
        <v>4</v>
      </c>
      <c r="D324" s="7">
        <v>-0.202775755648571</v>
      </c>
      <c r="E324" s="7">
        <v>-0.105026372894254</v>
      </c>
      <c r="G324" s="7">
        <v>20</v>
      </c>
      <c r="H324" s="7">
        <v>4</v>
      </c>
      <c r="I324" s="7">
        <v>-0.34821378737535902</v>
      </c>
      <c r="J324" s="7">
        <v>-0.12635061215167501</v>
      </c>
      <c r="L324" s="7">
        <v>20</v>
      </c>
      <c r="M324" s="7">
        <v>4</v>
      </c>
      <c r="N324" s="7">
        <v>0.44264259584039001</v>
      </c>
      <c r="O324" s="7">
        <v>0.205422712984345</v>
      </c>
    </row>
    <row r="325" spans="2:15" x14ac:dyDescent="0.2">
      <c r="B325" s="7">
        <v>21</v>
      </c>
      <c r="C325" s="7">
        <v>4</v>
      </c>
      <c r="D325" s="7">
        <v>-0.36155315198514298</v>
      </c>
      <c r="E325" s="7">
        <v>-0.168423343591624</v>
      </c>
      <c r="G325" s="7">
        <v>21</v>
      </c>
      <c r="H325" s="7">
        <v>4</v>
      </c>
      <c r="I325" s="7">
        <v>-0.15811115692927299</v>
      </c>
      <c r="J325" s="7">
        <v>-7.8230595523868005E-2</v>
      </c>
      <c r="L325" s="7">
        <v>21</v>
      </c>
      <c r="M325" s="7">
        <v>4</v>
      </c>
      <c r="N325" s="7">
        <v>0.21934542071635499</v>
      </c>
      <c r="O325" s="7">
        <v>0.66368036979257605</v>
      </c>
    </row>
    <row r="326" spans="2:15" x14ac:dyDescent="0.2">
      <c r="B326" s="7">
        <v>22</v>
      </c>
      <c r="C326" s="7">
        <v>4</v>
      </c>
      <c r="D326" s="7">
        <v>0.31431442682100702</v>
      </c>
      <c r="E326" s="7">
        <v>0.38643418789114597</v>
      </c>
      <c r="G326" s="7">
        <v>22</v>
      </c>
      <c r="H326" s="7">
        <v>4</v>
      </c>
      <c r="I326" s="7">
        <v>-0.153996278373981</v>
      </c>
      <c r="J326" s="7">
        <v>-3.07541132879319E-2</v>
      </c>
      <c r="L326" s="7">
        <v>22</v>
      </c>
      <c r="M326" s="7">
        <v>4</v>
      </c>
      <c r="N326" s="7">
        <v>-0.15275207141774999</v>
      </c>
      <c r="O326" s="7">
        <v>-0.71948111633768097</v>
      </c>
    </row>
    <row r="327" spans="2:15" x14ac:dyDescent="0.2">
      <c r="B327" s="7">
        <v>23</v>
      </c>
      <c r="C327" s="7">
        <v>4</v>
      </c>
      <c r="D327" s="7">
        <v>9.4412334758979796E-2</v>
      </c>
      <c r="E327" s="7">
        <v>-6.8790785950882102E-2</v>
      </c>
      <c r="G327" s="7">
        <v>23</v>
      </c>
      <c r="H327" s="7">
        <v>4</v>
      </c>
      <c r="I327" s="7">
        <v>0.18339393074246099</v>
      </c>
      <c r="J327" s="7">
        <v>2.1129641270746902E-2</v>
      </c>
      <c r="L327" s="7">
        <v>23</v>
      </c>
      <c r="M327" s="7">
        <v>4</v>
      </c>
      <c r="N327" s="7">
        <v>-1.3021038227831699E-3</v>
      </c>
      <c r="O327" s="7">
        <v>0.35134185552917202</v>
      </c>
    </row>
    <row r="328" spans="2:15" x14ac:dyDescent="0.2">
      <c r="B328" s="7">
        <v>24</v>
      </c>
      <c r="C328" s="7">
        <v>4</v>
      </c>
      <c r="D328" s="7">
        <v>0.27578911442905202</v>
      </c>
      <c r="E328" s="7">
        <v>8.47870149646823E-2</v>
      </c>
      <c r="G328" s="7">
        <v>24</v>
      </c>
      <c r="H328" s="7">
        <v>4</v>
      </c>
      <c r="I328" s="7">
        <v>-9.6934882283185295E-2</v>
      </c>
      <c r="J328" s="7">
        <v>-0.23709067176478399</v>
      </c>
      <c r="L328" s="7">
        <v>24</v>
      </c>
      <c r="M328" s="7">
        <v>4</v>
      </c>
      <c r="N328" s="7">
        <v>1.4967833719515</v>
      </c>
      <c r="O328" s="7">
        <v>1.80328991465683</v>
      </c>
    </row>
    <row r="329" spans="2:15" x14ac:dyDescent="0.2">
      <c r="B329" s="7">
        <v>25</v>
      </c>
      <c r="C329" s="7">
        <v>4</v>
      </c>
      <c r="D329" s="7">
        <v>0.43519183613982099</v>
      </c>
      <c r="E329" s="7">
        <v>0.55033747420678703</v>
      </c>
      <c r="G329" s="7">
        <v>25</v>
      </c>
      <c r="H329" s="7">
        <v>4</v>
      </c>
      <c r="I329" s="7">
        <v>0.29408931196305099</v>
      </c>
      <c r="J329" s="7">
        <v>0.27045183694920799</v>
      </c>
      <c r="L329" s="7">
        <v>25</v>
      </c>
      <c r="M329" s="7">
        <v>4</v>
      </c>
      <c r="N329" s="7">
        <v>-7.2874063162545105E-2</v>
      </c>
      <c r="O329" s="7">
        <v>-0.41414572770215102</v>
      </c>
    </row>
    <row r="330" spans="2:15" x14ac:dyDescent="0.2">
      <c r="B330" s="7">
        <v>26</v>
      </c>
      <c r="C330" s="7">
        <v>4</v>
      </c>
      <c r="D330" s="7">
        <v>7.3802096099561801E-2</v>
      </c>
      <c r="E330" s="7">
        <v>-3.4912439740907103E-2</v>
      </c>
      <c r="G330" s="7">
        <v>26</v>
      </c>
      <c r="H330" s="7">
        <v>4</v>
      </c>
      <c r="I330" s="7">
        <v>0.20254843137119</v>
      </c>
      <c r="J330" s="7">
        <v>0.165036826504394</v>
      </c>
      <c r="L330" s="7">
        <v>26</v>
      </c>
      <c r="M330" s="7">
        <v>4</v>
      </c>
      <c r="N330" s="7">
        <v>-0.777361607734538</v>
      </c>
      <c r="O330" s="7">
        <v>-0.63460890536814896</v>
      </c>
    </row>
    <row r="331" spans="2:15" x14ac:dyDescent="0.2">
      <c r="B331" s="7">
        <v>27</v>
      </c>
      <c r="C331" s="7">
        <v>4</v>
      </c>
      <c r="D331" s="7">
        <v>0.42994589405616601</v>
      </c>
      <c r="E331" s="7">
        <v>-7.3536352295837703E-3</v>
      </c>
      <c r="G331" s="7">
        <v>27</v>
      </c>
      <c r="H331" s="7">
        <v>4</v>
      </c>
      <c r="I331" s="7">
        <v>8.95181022241687E-2</v>
      </c>
      <c r="J331" s="7">
        <v>0.19281160195571601</v>
      </c>
      <c r="L331" s="7">
        <v>27</v>
      </c>
      <c r="M331" s="7">
        <v>4</v>
      </c>
      <c r="N331" s="7">
        <v>0.10541369025156801</v>
      </c>
      <c r="O331" s="7">
        <v>0.13777959430525399</v>
      </c>
    </row>
    <row r="332" spans="2:15" x14ac:dyDescent="0.2">
      <c r="B332" s="7">
        <v>28</v>
      </c>
      <c r="C332" s="7">
        <v>4</v>
      </c>
      <c r="D332" s="7">
        <v>-0.58848965791193597</v>
      </c>
      <c r="E332" s="7">
        <v>-0.65355220108410195</v>
      </c>
      <c r="G332" s="7">
        <v>28</v>
      </c>
      <c r="H332" s="7">
        <v>4</v>
      </c>
      <c r="I332" s="7">
        <v>0.28767280388150002</v>
      </c>
      <c r="J332" s="7">
        <v>0.21520192981257499</v>
      </c>
      <c r="L332" s="7">
        <v>28</v>
      </c>
      <c r="M332" s="7">
        <v>4</v>
      </c>
      <c r="N332" s="7">
        <v>-1.74334864810193</v>
      </c>
      <c r="O332" s="7">
        <v>-1.56465988035146</v>
      </c>
    </row>
    <row r="333" spans="2:15" x14ac:dyDescent="0.2">
      <c r="B333" s="7">
        <v>29</v>
      </c>
      <c r="C333" s="7">
        <v>4</v>
      </c>
      <c r="D333" s="7">
        <v>-0.12970579773662799</v>
      </c>
      <c r="E333" s="7">
        <v>-0.45044834959354801</v>
      </c>
      <c r="G333" s="7">
        <v>29</v>
      </c>
      <c r="H333" s="7">
        <v>4</v>
      </c>
      <c r="I333" s="7">
        <v>0.13238593012542599</v>
      </c>
      <c r="J333" s="7">
        <v>3.5158135693540898E-2</v>
      </c>
      <c r="L333" s="7">
        <v>29</v>
      </c>
      <c r="M333" s="7">
        <v>4</v>
      </c>
      <c r="N333" s="7">
        <v>-1.2463115773114</v>
      </c>
      <c r="O333" s="7">
        <v>-0.96076429726011703</v>
      </c>
    </row>
    <row r="334" spans="2:15" x14ac:dyDescent="0.2">
      <c r="B334" s="7">
        <v>30</v>
      </c>
      <c r="C334" s="7">
        <v>4</v>
      </c>
      <c r="D334" s="7">
        <v>-7.5619934656527804E-2</v>
      </c>
      <c r="E334" s="7">
        <v>0.28530037544958597</v>
      </c>
      <c r="G334" s="7">
        <v>30</v>
      </c>
      <c r="H334" s="7">
        <v>4</v>
      </c>
      <c r="I334" s="7">
        <v>4.93849250414513E-4</v>
      </c>
      <c r="J334" s="7">
        <v>4.7905873536846499E-3</v>
      </c>
      <c r="L334" s="7">
        <v>30</v>
      </c>
      <c r="M334" s="7">
        <v>4</v>
      </c>
      <c r="N334" s="7">
        <v>-1.5759315898675099</v>
      </c>
      <c r="O334" s="7">
        <v>-1.2734986782764</v>
      </c>
    </row>
    <row r="335" spans="2:15" x14ac:dyDescent="0.2">
      <c r="B335" s="7">
        <v>31</v>
      </c>
      <c r="C335" s="7">
        <v>4</v>
      </c>
      <c r="D335" s="7">
        <v>2.4347656473771E-2</v>
      </c>
      <c r="E335" s="7">
        <v>0.53366107199866197</v>
      </c>
      <c r="G335" s="7">
        <v>31</v>
      </c>
      <c r="H335" s="7">
        <v>4</v>
      </c>
      <c r="I335" s="7">
        <v>-4.3714195246896501E-2</v>
      </c>
      <c r="J335" s="7">
        <v>-7.5764135112945205E-2</v>
      </c>
      <c r="L335" s="7">
        <v>31</v>
      </c>
      <c r="M335" s="7">
        <v>4</v>
      </c>
      <c r="N335" s="7">
        <v>0.47247662183684602</v>
      </c>
      <c r="O335" s="7">
        <v>-1.14587634276724E-2</v>
      </c>
    </row>
    <row r="336" spans="2:15" x14ac:dyDescent="0.2">
      <c r="B336" s="7">
        <v>32</v>
      </c>
      <c r="C336" s="7">
        <v>4</v>
      </c>
      <c r="D336" s="7">
        <v>0.28274035971003603</v>
      </c>
      <c r="E336" s="7">
        <v>-4.9221934090129899E-2</v>
      </c>
      <c r="G336" s="7">
        <v>32</v>
      </c>
      <c r="H336" s="7">
        <v>4</v>
      </c>
      <c r="I336" s="7">
        <v>-0.17542853775631501</v>
      </c>
      <c r="J336" s="7">
        <v>0.21515670836633499</v>
      </c>
      <c r="L336" s="7">
        <v>32</v>
      </c>
      <c r="M336" s="7">
        <v>4</v>
      </c>
      <c r="N336" s="7">
        <v>0.54673877389113501</v>
      </c>
      <c r="O336" s="7">
        <v>1.0133625438621801</v>
      </c>
    </row>
    <row r="337" spans="2:15" x14ac:dyDescent="0.2">
      <c r="B337" s="7">
        <v>33</v>
      </c>
      <c r="C337" s="7">
        <v>4</v>
      </c>
      <c r="D337" s="7">
        <v>-0.12718470974554599</v>
      </c>
      <c r="E337" s="7">
        <v>0.220347721654055</v>
      </c>
      <c r="G337" s="7">
        <v>33</v>
      </c>
      <c r="H337" s="7">
        <v>4</v>
      </c>
      <c r="I337" s="7">
        <v>0.24854760953042601</v>
      </c>
      <c r="J337" s="7">
        <v>-9.2189725206502302E-2</v>
      </c>
      <c r="L337" s="7">
        <v>33</v>
      </c>
      <c r="M337" s="7">
        <v>4</v>
      </c>
      <c r="N337" s="7">
        <v>-1.0690444735668401</v>
      </c>
      <c r="O337" s="7">
        <v>-0.57862809106526703</v>
      </c>
    </row>
    <row r="338" spans="2:15" x14ac:dyDescent="0.2">
      <c r="B338" s="7">
        <v>34</v>
      </c>
      <c r="C338" s="7">
        <v>4</v>
      </c>
      <c r="D338" s="7">
        <v>0.318663531117863</v>
      </c>
      <c r="E338" s="7">
        <v>0.152178706257037</v>
      </c>
      <c r="G338" s="7">
        <v>34</v>
      </c>
      <c r="H338" s="7">
        <v>4</v>
      </c>
      <c r="I338" s="7">
        <v>-0.42916107169767198</v>
      </c>
      <c r="J338" s="7">
        <v>-0.102752814000253</v>
      </c>
      <c r="L338" s="7">
        <v>34</v>
      </c>
      <c r="M338" s="7">
        <v>4</v>
      </c>
      <c r="N338" s="7">
        <v>-0.369661138763273</v>
      </c>
      <c r="O338" s="7">
        <v>0.73698288603446105</v>
      </c>
    </row>
    <row r="339" spans="2:15" x14ac:dyDescent="0.2">
      <c r="B339" s="7">
        <v>35</v>
      </c>
      <c r="C339" s="7">
        <v>4</v>
      </c>
      <c r="D339" s="7">
        <v>0.20643306802279901</v>
      </c>
      <c r="E339" s="7">
        <v>-4.82992436575422E-2</v>
      </c>
      <c r="G339" s="7">
        <v>35</v>
      </c>
      <c r="H339" s="7">
        <v>4</v>
      </c>
      <c r="I339" s="7">
        <v>-9.2167595027460095E-2</v>
      </c>
      <c r="J339" s="7">
        <v>-5.5182999398262201E-4</v>
      </c>
      <c r="L339" s="7">
        <v>35</v>
      </c>
      <c r="M339" s="7">
        <v>4</v>
      </c>
      <c r="N339" s="7">
        <v>3.1153819131920102</v>
      </c>
      <c r="O339" s="7">
        <v>2.6122808874579202</v>
      </c>
    </row>
    <row r="340" spans="2:15" x14ac:dyDescent="0.2">
      <c r="B340" s="7">
        <v>36</v>
      </c>
      <c r="C340" s="7">
        <v>4</v>
      </c>
      <c r="D340" s="7">
        <v>0.21955752189976199</v>
      </c>
      <c r="E340" s="7">
        <v>-7.70568660304152E-2</v>
      </c>
      <c r="G340" s="7">
        <v>36</v>
      </c>
      <c r="H340" s="7">
        <v>4</v>
      </c>
      <c r="I340" s="7">
        <v>-0.103331490341201</v>
      </c>
      <c r="J340" s="7">
        <v>1.98310872383534E-2</v>
      </c>
      <c r="L340" s="7">
        <v>36</v>
      </c>
      <c r="M340" s="7">
        <v>4</v>
      </c>
      <c r="N340" s="7">
        <v>6.0523834982126899E-2</v>
      </c>
      <c r="O340" s="7">
        <v>4.0401420426051403E-2</v>
      </c>
    </row>
    <row r="341" spans="2:15" x14ac:dyDescent="0.2">
      <c r="B341" s="7">
        <v>37</v>
      </c>
      <c r="C341" s="7">
        <v>4</v>
      </c>
      <c r="D341" s="7">
        <v>0.46066836625972002</v>
      </c>
      <c r="E341" s="7">
        <v>0.32636215807009999</v>
      </c>
      <c r="G341" s="7">
        <v>37</v>
      </c>
      <c r="H341" s="7">
        <v>4</v>
      </c>
      <c r="I341" s="7">
        <v>-0.25140194638671098</v>
      </c>
      <c r="J341" s="7">
        <v>-7.9040574984519593E-2</v>
      </c>
      <c r="L341" s="7">
        <v>37</v>
      </c>
      <c r="M341" s="7">
        <v>4</v>
      </c>
      <c r="N341" s="7">
        <v>0.690533658554081</v>
      </c>
      <c r="O341" s="7">
        <v>0.26077139663821902</v>
      </c>
    </row>
    <row r="342" spans="2:15" x14ac:dyDescent="0.2">
      <c r="B342" s="7">
        <v>38</v>
      </c>
      <c r="C342" s="7">
        <v>4</v>
      </c>
      <c r="D342" s="7">
        <v>-0.23900106359446799</v>
      </c>
      <c r="E342" s="7">
        <v>-0.23859473251726501</v>
      </c>
      <c r="G342" s="7">
        <v>38</v>
      </c>
      <c r="H342" s="7">
        <v>4</v>
      </c>
      <c r="I342" s="7">
        <v>5.0158737913204004E-3</v>
      </c>
      <c r="J342" s="7">
        <v>0.22225320114275601</v>
      </c>
      <c r="L342" s="7">
        <v>38</v>
      </c>
      <c r="M342" s="7">
        <v>4</v>
      </c>
      <c r="N342" s="7">
        <v>-0.45347268445135702</v>
      </c>
      <c r="O342" s="7">
        <v>-0.70970307969978597</v>
      </c>
    </row>
    <row r="343" spans="2:15" x14ac:dyDescent="0.2">
      <c r="B343" s="7">
        <v>39</v>
      </c>
      <c r="C343" s="7">
        <v>4</v>
      </c>
      <c r="D343" s="7">
        <v>2.97950114242393E-2</v>
      </c>
      <c r="E343" s="7">
        <v>-0.35970896845054601</v>
      </c>
      <c r="G343" s="7">
        <v>39</v>
      </c>
      <c r="H343" s="7">
        <v>4</v>
      </c>
      <c r="I343" s="7">
        <v>0.27711534327550102</v>
      </c>
      <c r="J343" s="7">
        <v>-5.02885478677371E-2</v>
      </c>
      <c r="L343" s="7">
        <v>39</v>
      </c>
      <c r="M343" s="7">
        <v>4</v>
      </c>
      <c r="N343" s="7">
        <v>0.51376317017999196</v>
      </c>
      <c r="O343" s="7">
        <v>0.80318417997107405</v>
      </c>
    </row>
    <row r="344" spans="2:15" x14ac:dyDescent="0.2">
      <c r="B344" s="7">
        <v>40</v>
      </c>
      <c r="C344" s="7">
        <v>4</v>
      </c>
      <c r="D344" s="7">
        <v>0.46314221431133801</v>
      </c>
      <c r="E344" s="7">
        <v>0.525277078801484</v>
      </c>
      <c r="G344" s="7">
        <v>40</v>
      </c>
      <c r="H344" s="7">
        <v>4</v>
      </c>
      <c r="I344" s="7">
        <v>0.32801010943804598</v>
      </c>
      <c r="J344" s="7">
        <v>1.7126833287400198E-2</v>
      </c>
      <c r="L344" s="7">
        <v>40</v>
      </c>
      <c r="M344" s="7">
        <v>4</v>
      </c>
      <c r="N344" s="7">
        <v>-1.46937114823473</v>
      </c>
      <c r="O344" s="7">
        <v>-1.6172067877309999</v>
      </c>
    </row>
    <row r="345" spans="2:15" x14ac:dyDescent="0.2">
      <c r="B345" s="7">
        <v>41</v>
      </c>
      <c r="C345" s="7">
        <v>4</v>
      </c>
      <c r="D345" s="7">
        <v>-1.5204127829470299E-2</v>
      </c>
      <c r="E345" s="7">
        <v>0.41694583679667202</v>
      </c>
      <c r="G345" s="7">
        <v>41</v>
      </c>
      <c r="H345" s="7">
        <v>4</v>
      </c>
      <c r="I345" s="7">
        <v>0.13269090054751301</v>
      </c>
      <c r="J345" s="7">
        <v>8.21338857294691E-2</v>
      </c>
      <c r="L345" s="7">
        <v>41</v>
      </c>
      <c r="M345" s="7">
        <v>4</v>
      </c>
      <c r="N345" s="7">
        <v>0.29415114579017998</v>
      </c>
      <c r="O345" s="7">
        <v>0.62252456109698895</v>
      </c>
    </row>
    <row r="346" spans="2:15" x14ac:dyDescent="0.2">
      <c r="B346" s="7">
        <v>42</v>
      </c>
      <c r="C346" s="7">
        <v>4</v>
      </c>
      <c r="D346" s="7">
        <v>0.72879573545629595</v>
      </c>
      <c r="E346" s="7">
        <v>0.81872054258337901</v>
      </c>
      <c r="G346" s="7">
        <v>42</v>
      </c>
      <c r="H346" s="7">
        <v>4</v>
      </c>
      <c r="I346" s="7">
        <v>-0.22201921926893001</v>
      </c>
      <c r="J346" s="7">
        <v>-4.42874911194302E-2</v>
      </c>
      <c r="L346" s="7">
        <v>42</v>
      </c>
      <c r="M346" s="7">
        <v>4</v>
      </c>
      <c r="N346" s="7">
        <v>1.1486621097882299</v>
      </c>
      <c r="O346" s="7">
        <v>0.76748616748627496</v>
      </c>
    </row>
    <row r="347" spans="2:15" x14ac:dyDescent="0.2">
      <c r="B347" s="7">
        <v>43</v>
      </c>
      <c r="C347" s="7">
        <v>4</v>
      </c>
      <c r="D347" s="7">
        <v>2.0905047937186599E-2</v>
      </c>
      <c r="E347" s="7">
        <v>0.30404083018582301</v>
      </c>
      <c r="G347" s="7">
        <v>43</v>
      </c>
      <c r="H347" s="7">
        <v>4</v>
      </c>
      <c r="I347" s="7">
        <v>0.25770462339764899</v>
      </c>
      <c r="J347" s="7">
        <v>0.11245330545608</v>
      </c>
      <c r="L347" s="7">
        <v>43</v>
      </c>
      <c r="M347" s="7">
        <v>4</v>
      </c>
      <c r="N347" s="7">
        <v>-0.32092292736515698</v>
      </c>
      <c r="O347" s="7">
        <v>0.45747653490958801</v>
      </c>
    </row>
    <row r="348" spans="2:15" x14ac:dyDescent="0.2">
      <c r="B348" s="7">
        <v>44</v>
      </c>
      <c r="C348" s="7">
        <v>4</v>
      </c>
      <c r="D348" s="7">
        <v>-5.9619556947625397E-3</v>
      </c>
      <c r="E348" s="7">
        <v>-5.3212043821678101E-2</v>
      </c>
      <c r="G348" s="7">
        <v>44</v>
      </c>
      <c r="H348" s="7">
        <v>4</v>
      </c>
      <c r="I348" s="7">
        <v>0.270984144332099</v>
      </c>
      <c r="J348" s="7">
        <v>0.24799184980618</v>
      </c>
      <c r="L348" s="7">
        <v>44</v>
      </c>
      <c r="M348" s="7">
        <v>4</v>
      </c>
      <c r="N348" s="7">
        <v>8.9068017944386596E-2</v>
      </c>
      <c r="O348" s="7">
        <v>5.4004836650194399E-2</v>
      </c>
    </row>
    <row r="349" spans="2:15" x14ac:dyDescent="0.2">
      <c r="B349" s="7">
        <v>45</v>
      </c>
      <c r="C349" s="7">
        <v>4</v>
      </c>
      <c r="D349" s="7">
        <v>4.4276989807786798E-2</v>
      </c>
      <c r="E349" s="7">
        <v>5.71882367195862E-2</v>
      </c>
      <c r="G349" s="7">
        <v>45</v>
      </c>
      <c r="H349" s="7">
        <v>4</v>
      </c>
      <c r="I349" s="7">
        <v>0.69779260128376097</v>
      </c>
      <c r="J349" s="7">
        <v>0.27253778514919003</v>
      </c>
      <c r="L349" s="7">
        <v>45</v>
      </c>
      <c r="M349" s="7">
        <v>4</v>
      </c>
      <c r="N349" s="7">
        <v>-1.4034938553741101</v>
      </c>
      <c r="O349" s="7">
        <v>-1.0475097805820901</v>
      </c>
    </row>
    <row r="350" spans="2:15" x14ac:dyDescent="0.2">
      <c r="B350" s="7">
        <v>46</v>
      </c>
      <c r="C350" s="7">
        <v>4</v>
      </c>
      <c r="D350" s="7">
        <v>-7.7445892835725297E-2</v>
      </c>
      <c r="E350" s="7">
        <v>-7.3226545436986298E-2</v>
      </c>
      <c r="G350" s="7">
        <v>46</v>
      </c>
      <c r="H350" s="7">
        <v>4</v>
      </c>
      <c r="I350" s="7">
        <v>8.1777775061997494E-3</v>
      </c>
      <c r="J350" s="7">
        <v>6.75072012827549E-3</v>
      </c>
      <c r="L350" s="7">
        <v>46</v>
      </c>
      <c r="M350" s="7">
        <v>4</v>
      </c>
      <c r="N350" s="7">
        <v>4.9315297571516297</v>
      </c>
      <c r="O350" s="7">
        <v>5.1862966003003299</v>
      </c>
    </row>
    <row r="351" spans="2:15" x14ac:dyDescent="0.2">
      <c r="B351" s="7">
        <v>47</v>
      </c>
      <c r="C351" s="7">
        <v>4</v>
      </c>
      <c r="D351" s="7">
        <v>0.129009258881047</v>
      </c>
      <c r="E351" s="7">
        <v>-9.7651632798227098E-2</v>
      </c>
      <c r="G351" s="7">
        <v>47</v>
      </c>
      <c r="H351" s="7">
        <v>4</v>
      </c>
      <c r="I351" s="7">
        <v>-8.5476816393468297E-2</v>
      </c>
      <c r="J351" s="7">
        <v>-9.4899502522606496E-2</v>
      </c>
      <c r="L351" s="7">
        <v>47</v>
      </c>
      <c r="M351" s="7">
        <v>4</v>
      </c>
      <c r="N351" s="7">
        <v>0.42882864143198202</v>
      </c>
      <c r="O351" s="7">
        <v>-0.10872996762449499</v>
      </c>
    </row>
    <row r="352" spans="2:15" x14ac:dyDescent="0.2">
      <c r="B352" s="7">
        <v>48</v>
      </c>
      <c r="C352" s="7">
        <v>4</v>
      </c>
      <c r="D352" s="7">
        <v>0.205021078025037</v>
      </c>
      <c r="E352" s="7">
        <v>0.246505481016843</v>
      </c>
      <c r="G352" s="7">
        <v>48</v>
      </c>
      <c r="H352" s="7">
        <v>4</v>
      </c>
      <c r="I352" s="7">
        <v>3.1657239657704402E-2</v>
      </c>
      <c r="J352" s="7">
        <v>-1.7158404071502702E-2</v>
      </c>
      <c r="L352" s="7">
        <v>48</v>
      </c>
      <c r="M352" s="7">
        <v>4</v>
      </c>
      <c r="N352" s="7">
        <v>1.0488153069681201</v>
      </c>
      <c r="O352" s="7">
        <v>1.0958347888558699</v>
      </c>
    </row>
    <row r="353" spans="2:15" x14ac:dyDescent="0.2">
      <c r="B353" s="7">
        <v>49</v>
      </c>
      <c r="C353" s="7">
        <v>4</v>
      </c>
      <c r="D353" s="7">
        <v>-0.114912899581329</v>
      </c>
      <c r="E353" s="7">
        <v>8.5423675368133403E-2</v>
      </c>
      <c r="G353" s="7">
        <v>49</v>
      </c>
      <c r="H353" s="7">
        <v>4</v>
      </c>
      <c r="I353" s="7">
        <v>0.32558257080352099</v>
      </c>
      <c r="J353" s="7">
        <v>0.158653038681102</v>
      </c>
      <c r="L353" s="7">
        <v>49</v>
      </c>
      <c r="M353" s="7">
        <v>4</v>
      </c>
      <c r="N353" s="7">
        <v>0.55588482055393196</v>
      </c>
      <c r="O353" s="7">
        <v>1.24111450738538</v>
      </c>
    </row>
    <row r="354" spans="2:15" x14ac:dyDescent="0.2">
      <c r="B354" s="7">
        <v>50</v>
      </c>
      <c r="C354" s="7">
        <v>4</v>
      </c>
      <c r="D354" s="7">
        <v>0.161625577593627</v>
      </c>
      <c r="E354" s="7">
        <v>-5.9692257064283702E-2</v>
      </c>
      <c r="G354" s="7">
        <v>50</v>
      </c>
      <c r="H354" s="7">
        <v>4</v>
      </c>
      <c r="I354" s="7">
        <v>2.48962289012216E-2</v>
      </c>
      <c r="J354" s="7">
        <v>6.0684226556784203E-2</v>
      </c>
      <c r="L354" s="7">
        <v>50</v>
      </c>
      <c r="M354" s="7">
        <v>4</v>
      </c>
      <c r="N354" s="7">
        <v>-0.54605668827189702</v>
      </c>
      <c r="O354" s="7">
        <v>0.21814675952627</v>
      </c>
    </row>
    <row r="355" spans="2:15" x14ac:dyDescent="0.2">
      <c r="B355" s="7">
        <v>51</v>
      </c>
      <c r="C355" s="7">
        <v>4</v>
      </c>
      <c r="D355" s="7">
        <v>4.3893276478774697E-3</v>
      </c>
      <c r="E355" s="7">
        <v>0.24506377761897899</v>
      </c>
      <c r="G355" s="7">
        <v>51</v>
      </c>
      <c r="H355" s="7">
        <v>4</v>
      </c>
      <c r="I355" s="7">
        <v>-0.26258060892387203</v>
      </c>
      <c r="J355" s="7">
        <v>-0.26535596850572601</v>
      </c>
      <c r="L355" s="7">
        <v>51</v>
      </c>
      <c r="M355" s="7">
        <v>4</v>
      </c>
      <c r="N355" s="7">
        <v>0.23205164317027199</v>
      </c>
      <c r="O355" s="7">
        <v>1.1812744502727901</v>
      </c>
    </row>
    <row r="356" spans="2:15" x14ac:dyDescent="0.2">
      <c r="B356" s="7">
        <v>52</v>
      </c>
      <c r="C356" s="7">
        <v>4</v>
      </c>
      <c r="D356" s="7">
        <v>-4.78149060185276E-2</v>
      </c>
      <c r="E356" s="7">
        <v>-0.28188235795521799</v>
      </c>
      <c r="G356" s="7">
        <v>52</v>
      </c>
      <c r="H356" s="7">
        <v>4</v>
      </c>
      <c r="I356" s="7">
        <v>-0.109937504796466</v>
      </c>
      <c r="J356" s="7">
        <v>-0.13493881883200001</v>
      </c>
      <c r="L356" s="7">
        <v>52</v>
      </c>
      <c r="M356" s="7">
        <v>4</v>
      </c>
      <c r="N356" s="7">
        <v>0.89198273042040699</v>
      </c>
      <c r="O356" s="7">
        <v>0.50976489047434004</v>
      </c>
    </row>
    <row r="357" spans="2:15" x14ac:dyDescent="0.2">
      <c r="B357" s="7">
        <v>53</v>
      </c>
      <c r="C357" s="7">
        <v>4</v>
      </c>
      <c r="D357" s="7">
        <v>-0.55174314700558402</v>
      </c>
      <c r="E357" s="7">
        <v>9.5454874690257305E-2</v>
      </c>
      <c r="G357" s="7">
        <v>53</v>
      </c>
      <c r="H357" s="7">
        <v>4</v>
      </c>
      <c r="I357" s="7">
        <v>-4.6746566060775797E-3</v>
      </c>
      <c r="J357" s="7">
        <v>-3.6002956453604198E-2</v>
      </c>
      <c r="L357" s="7">
        <v>53</v>
      </c>
      <c r="M357" s="7">
        <v>4</v>
      </c>
      <c r="N357" s="7">
        <v>0.58997767204172502</v>
      </c>
      <c r="O357" s="7">
        <v>0.43868507516524802</v>
      </c>
    </row>
    <row r="358" spans="2:15" x14ac:dyDescent="0.2">
      <c r="B358" s="7">
        <v>54</v>
      </c>
      <c r="C358" s="7">
        <v>4</v>
      </c>
      <c r="D358" s="7">
        <v>-5.0195410064477003E-2</v>
      </c>
      <c r="E358" s="7">
        <v>-4.7685290535961898E-2</v>
      </c>
      <c r="G358" s="7">
        <v>54</v>
      </c>
      <c r="H358" s="7">
        <v>4</v>
      </c>
      <c r="I358" s="7">
        <v>0.10228411895855</v>
      </c>
      <c r="J358" s="7">
        <v>-0.29343086887053998</v>
      </c>
      <c r="L358" s="7">
        <v>54</v>
      </c>
      <c r="M358" s="7">
        <v>4</v>
      </c>
      <c r="N358" s="7">
        <v>-0.93107820090772297</v>
      </c>
      <c r="O358" s="7">
        <v>-0.84118337950250299</v>
      </c>
    </row>
    <row r="359" spans="2:15" x14ac:dyDescent="0.2">
      <c r="B359" s="7">
        <v>55</v>
      </c>
      <c r="C359" s="7">
        <v>4</v>
      </c>
      <c r="D359" s="7">
        <v>0.45991274640103202</v>
      </c>
      <c r="E359" s="7">
        <v>-0.15943880826353701</v>
      </c>
      <c r="G359" s="7">
        <v>55</v>
      </c>
      <c r="H359" s="7">
        <v>4</v>
      </c>
      <c r="I359" s="7">
        <v>-2.1990747993147201E-2</v>
      </c>
      <c r="J359" s="7">
        <v>-1.10432895195167E-3</v>
      </c>
      <c r="L359" s="7">
        <v>55</v>
      </c>
      <c r="M359" s="7">
        <v>4</v>
      </c>
      <c r="N359" s="7">
        <v>-1.42477035242575</v>
      </c>
      <c r="O359" s="7">
        <v>-1.77526877121997</v>
      </c>
    </row>
    <row r="360" spans="2:15" x14ac:dyDescent="0.2">
      <c r="B360" s="7">
        <v>56</v>
      </c>
      <c r="C360" s="7">
        <v>4</v>
      </c>
      <c r="D360" s="7">
        <v>0.38116825421649297</v>
      </c>
      <c r="E360" s="7">
        <v>0.29240763593816399</v>
      </c>
      <c r="G360" s="7">
        <v>56</v>
      </c>
      <c r="H360" s="7">
        <v>4</v>
      </c>
      <c r="I360" s="7">
        <v>-9.3641315508722997E-2</v>
      </c>
      <c r="J360" s="7">
        <v>-0.148864170317212</v>
      </c>
      <c r="L360" s="7">
        <v>56</v>
      </c>
      <c r="M360" s="7">
        <v>4</v>
      </c>
      <c r="N360" s="7">
        <v>-1.51442880320331</v>
      </c>
      <c r="O360" s="7">
        <v>-1.6033789071693101</v>
      </c>
    </row>
    <row r="361" spans="2:15" x14ac:dyDescent="0.2">
      <c r="B361" s="7">
        <v>57</v>
      </c>
      <c r="C361" s="7">
        <v>4</v>
      </c>
      <c r="D361" s="7">
        <v>5.2119082717744E-2</v>
      </c>
      <c r="E361" s="7">
        <v>5.7047445287387297E-2</v>
      </c>
      <c r="G361" s="7">
        <v>57</v>
      </c>
      <c r="H361" s="7">
        <v>4</v>
      </c>
      <c r="I361" s="7">
        <v>-0.11169566322555601</v>
      </c>
      <c r="J361" s="7">
        <v>-0.116129312838467</v>
      </c>
      <c r="L361" s="7">
        <v>57</v>
      </c>
      <c r="M361" s="7">
        <v>4</v>
      </c>
      <c r="N361" s="7">
        <v>3.4539357115988798</v>
      </c>
      <c r="O361" s="7">
        <v>1.6252963519360699</v>
      </c>
    </row>
    <row r="362" spans="2:15" x14ac:dyDescent="0.2">
      <c r="B362" s="7">
        <v>58</v>
      </c>
      <c r="C362" s="7">
        <v>4</v>
      </c>
      <c r="D362" s="7">
        <v>-0.236723718167831</v>
      </c>
      <c r="E362" s="7">
        <v>-1.88210076632922E-2</v>
      </c>
      <c r="G362" s="7">
        <v>58</v>
      </c>
      <c r="H362" s="7">
        <v>4</v>
      </c>
      <c r="I362" s="7">
        <v>0.13837020287940899</v>
      </c>
      <c r="J362" s="7">
        <v>0.23505197141609099</v>
      </c>
      <c r="L362" s="7">
        <v>58</v>
      </c>
      <c r="M362" s="7">
        <v>4</v>
      </c>
      <c r="N362" s="7">
        <v>0.68316085213452304</v>
      </c>
      <c r="O362" s="7">
        <v>0.31877773972992601</v>
      </c>
    </row>
    <row r="363" spans="2:15" x14ac:dyDescent="0.2">
      <c r="B363" s="7">
        <v>59</v>
      </c>
      <c r="C363" s="7">
        <v>4</v>
      </c>
      <c r="D363" s="7">
        <v>-0.419858687757031</v>
      </c>
      <c r="E363" s="7">
        <v>-0.30248891666509797</v>
      </c>
      <c r="G363" s="7">
        <v>59</v>
      </c>
      <c r="H363" s="7">
        <v>4</v>
      </c>
      <c r="I363" s="7">
        <v>-0.146097584129635</v>
      </c>
      <c r="J363" s="7">
        <v>-9.05744582254044E-2</v>
      </c>
      <c r="L363" s="7">
        <v>59</v>
      </c>
      <c r="M363" s="7">
        <v>4</v>
      </c>
      <c r="N363" s="7">
        <v>0.95567044115019195</v>
      </c>
      <c r="O363" s="7">
        <v>1.51757928127466</v>
      </c>
    </row>
    <row r="364" spans="2:15" x14ac:dyDescent="0.2">
      <c r="B364" s="7">
        <v>60</v>
      </c>
      <c r="C364" s="7">
        <v>4</v>
      </c>
      <c r="D364" s="7">
        <v>5.8805338656023699E-2</v>
      </c>
      <c r="E364" s="7">
        <v>0.33115086428086599</v>
      </c>
      <c r="G364" s="7">
        <v>60</v>
      </c>
      <c r="H364" s="7">
        <v>4</v>
      </c>
      <c r="I364" s="7">
        <v>-0.104413369244228</v>
      </c>
      <c r="J364" s="7">
        <v>8.6727511049283598E-2</v>
      </c>
      <c r="L364" s="7">
        <v>60</v>
      </c>
      <c r="M364" s="7">
        <v>4</v>
      </c>
      <c r="N364" s="7">
        <v>0.18964376164789501</v>
      </c>
      <c r="O364" s="7">
        <v>0.38064824750176701</v>
      </c>
    </row>
    <row r="365" spans="2:15" x14ac:dyDescent="0.2">
      <c r="B365" s="7">
        <v>61</v>
      </c>
      <c r="C365" s="7">
        <v>4</v>
      </c>
      <c r="D365" s="7">
        <v>-0.69816346878045998</v>
      </c>
      <c r="E365" s="7">
        <v>-0.67292639206448301</v>
      </c>
      <c r="G365" s="7">
        <v>61</v>
      </c>
      <c r="H365" s="7">
        <v>4</v>
      </c>
      <c r="I365" s="7">
        <v>1.1857788793346201E-2</v>
      </c>
      <c r="J365" s="7">
        <v>-1.0985193145367901E-2</v>
      </c>
      <c r="L365" s="7">
        <v>61</v>
      </c>
      <c r="M365" s="7">
        <v>4</v>
      </c>
      <c r="N365" s="7">
        <v>0.31626740788739899</v>
      </c>
      <c r="O365" s="7">
        <v>5.9888819600469198E-2</v>
      </c>
    </row>
    <row r="366" spans="2:15" x14ac:dyDescent="0.2">
      <c r="B366" s="7">
        <v>62</v>
      </c>
      <c r="C366" s="7">
        <v>4</v>
      </c>
      <c r="D366" s="7">
        <v>5.4532514024883101E-3</v>
      </c>
      <c r="E366" s="7">
        <v>0.35384714964615499</v>
      </c>
      <c r="G366" s="7">
        <v>62</v>
      </c>
      <c r="H366" s="7">
        <v>4</v>
      </c>
      <c r="I366" s="7">
        <v>0.23551717498702299</v>
      </c>
      <c r="J366" s="7">
        <v>-4.6121741283698697E-2</v>
      </c>
      <c r="L366" s="7">
        <v>62</v>
      </c>
      <c r="M366" s="7">
        <v>4</v>
      </c>
      <c r="N366" s="7">
        <v>-0.27764159126159599</v>
      </c>
      <c r="O366" s="7">
        <v>-0.46849333121776598</v>
      </c>
    </row>
    <row r="367" spans="2:15" x14ac:dyDescent="0.2">
      <c r="B367" s="7">
        <v>63</v>
      </c>
      <c r="C367" s="7">
        <v>4</v>
      </c>
      <c r="D367" s="7">
        <v>-0.55049891858187106</v>
      </c>
      <c r="E367" s="7">
        <v>-0.69305915241659</v>
      </c>
      <c r="G367" s="7">
        <v>63</v>
      </c>
      <c r="H367" s="7">
        <v>4</v>
      </c>
      <c r="I367" s="7">
        <v>0.42964196655838899</v>
      </c>
      <c r="J367" s="7">
        <v>0.30135149863517702</v>
      </c>
      <c r="L367" s="7">
        <v>63</v>
      </c>
      <c r="M367" s="7">
        <v>4</v>
      </c>
      <c r="N367" s="7">
        <v>1.39546505129695</v>
      </c>
      <c r="O367" s="7">
        <v>1.0098394280063501</v>
      </c>
    </row>
    <row r="368" spans="2:15" x14ac:dyDescent="0.2">
      <c r="B368" s="7">
        <v>64</v>
      </c>
      <c r="C368" s="7">
        <v>4</v>
      </c>
      <c r="D368" s="7">
        <v>-0.173352508291231</v>
      </c>
      <c r="E368" s="7">
        <v>9.3210081624666194E-2</v>
      </c>
      <c r="G368" s="7">
        <v>64</v>
      </c>
      <c r="H368" s="7">
        <v>4</v>
      </c>
      <c r="I368" s="7">
        <v>-2.6560952817913399E-2</v>
      </c>
      <c r="J368" s="7">
        <v>3.1126019217319702E-2</v>
      </c>
      <c r="L368" s="7">
        <v>64</v>
      </c>
      <c r="M368" s="7">
        <v>4</v>
      </c>
      <c r="N368" s="7">
        <v>0.428655379376495</v>
      </c>
      <c r="O368" s="7">
        <v>0.34355520982727999</v>
      </c>
    </row>
    <row r="369" spans="2:15" x14ac:dyDescent="0.2">
      <c r="B369" s="7">
        <v>65</v>
      </c>
      <c r="C369" s="7">
        <v>4</v>
      </c>
      <c r="D369" s="7">
        <v>-0.160501820050275</v>
      </c>
      <c r="E369" s="7">
        <v>-0.200431423305163</v>
      </c>
      <c r="G369" s="7">
        <v>65</v>
      </c>
      <c r="H369" s="7">
        <v>4</v>
      </c>
      <c r="I369" s="7">
        <v>0.17386452292475599</v>
      </c>
      <c r="J369" s="7">
        <v>0.31403602664920199</v>
      </c>
      <c r="L369" s="7">
        <v>65</v>
      </c>
      <c r="M369" s="7">
        <v>4</v>
      </c>
      <c r="N369" s="7">
        <v>1.93882041464952</v>
      </c>
      <c r="O369" s="7">
        <v>1.3615744528507301</v>
      </c>
    </row>
    <row r="370" spans="2:15" x14ac:dyDescent="0.2">
      <c r="B370" s="7">
        <v>66</v>
      </c>
      <c r="C370" s="7">
        <v>4</v>
      </c>
      <c r="D370" s="7">
        <v>0.323655743452616</v>
      </c>
      <c r="E370" s="7">
        <v>0.32157782478580799</v>
      </c>
      <c r="G370" s="7">
        <v>66</v>
      </c>
      <c r="H370" s="7">
        <v>4</v>
      </c>
      <c r="I370" s="7">
        <v>-0.162695071094278</v>
      </c>
      <c r="J370" s="7">
        <v>-0.193440518023998</v>
      </c>
      <c r="L370" s="7">
        <v>66</v>
      </c>
      <c r="M370" s="7">
        <v>4</v>
      </c>
      <c r="N370" s="7">
        <v>-0.90131783788980302</v>
      </c>
      <c r="O370" s="7">
        <v>-0.56534518134179601</v>
      </c>
    </row>
    <row r="371" spans="2:15" x14ac:dyDescent="0.2">
      <c r="B371" s="7">
        <v>67</v>
      </c>
      <c r="C371" s="7">
        <v>4</v>
      </c>
      <c r="D371" s="7">
        <v>-0.14792909784444999</v>
      </c>
      <c r="E371" s="7">
        <v>-0.20563076774122499</v>
      </c>
      <c r="G371" s="7">
        <v>67</v>
      </c>
      <c r="H371" s="7">
        <v>4</v>
      </c>
      <c r="I371" s="7">
        <v>-0.22022905080992</v>
      </c>
      <c r="J371" s="7">
        <v>-2.55631660840017E-2</v>
      </c>
      <c r="L371" s="7">
        <v>67</v>
      </c>
      <c r="M371" s="7">
        <v>4</v>
      </c>
      <c r="N371" s="7">
        <v>-0.75590799578961498</v>
      </c>
      <c r="O371" s="7">
        <v>-0.64350937579981204</v>
      </c>
    </row>
    <row r="372" spans="2:15" x14ac:dyDescent="0.2">
      <c r="B372" s="7">
        <v>68</v>
      </c>
      <c r="C372" s="7">
        <v>4</v>
      </c>
      <c r="D372" s="7">
        <v>0.33407544604491202</v>
      </c>
      <c r="E372" s="7">
        <v>8.3661003965644892E-3</v>
      </c>
      <c r="G372" s="7">
        <v>68</v>
      </c>
      <c r="H372" s="7">
        <v>4</v>
      </c>
      <c r="I372" s="7">
        <v>-0.20778889638378001</v>
      </c>
      <c r="J372" s="7">
        <v>-0.241666803341367</v>
      </c>
      <c r="L372" s="7">
        <v>68</v>
      </c>
      <c r="M372" s="7">
        <v>4</v>
      </c>
      <c r="N372" s="7">
        <v>3.4180068491899598</v>
      </c>
      <c r="O372" s="7">
        <v>3.37670697772423</v>
      </c>
    </row>
    <row r="373" spans="2:15" x14ac:dyDescent="0.2">
      <c r="B373" s="7">
        <v>69</v>
      </c>
      <c r="C373" s="7">
        <v>4</v>
      </c>
      <c r="D373" s="7">
        <v>-0.42755031093981799</v>
      </c>
      <c r="E373" s="7">
        <v>-0.25587771013189498</v>
      </c>
      <c r="G373" s="7">
        <v>69</v>
      </c>
      <c r="H373" s="7">
        <v>4</v>
      </c>
      <c r="I373" s="7">
        <v>-0.114201786485052</v>
      </c>
      <c r="J373" s="7">
        <v>0.12662121220765599</v>
      </c>
      <c r="L373" s="7">
        <v>69</v>
      </c>
      <c r="M373" s="7">
        <v>4</v>
      </c>
      <c r="N373" s="7">
        <v>2.5850322929204399E-2</v>
      </c>
      <c r="O373" s="7">
        <v>2.9366267392481001E-2</v>
      </c>
    </row>
    <row r="374" spans="2:15" x14ac:dyDescent="0.2">
      <c r="B374" s="7">
        <v>70</v>
      </c>
      <c r="C374" s="7">
        <v>4</v>
      </c>
      <c r="D374" s="7">
        <v>-0.37031205922412502</v>
      </c>
      <c r="E374" s="7">
        <v>-0.33377711475719302</v>
      </c>
      <c r="G374" s="7">
        <v>70</v>
      </c>
      <c r="H374" s="7">
        <v>4</v>
      </c>
      <c r="I374" s="7">
        <v>-0.12799090387063</v>
      </c>
      <c r="J374" s="7">
        <v>-5.1457387072487003E-2</v>
      </c>
      <c r="L374" s="7">
        <v>70</v>
      </c>
      <c r="M374" s="7">
        <v>4</v>
      </c>
      <c r="N374" s="7">
        <v>-1.1213425125065799</v>
      </c>
      <c r="O374" s="7">
        <v>-0.98253465314310096</v>
      </c>
    </row>
    <row r="375" spans="2:15" x14ac:dyDescent="0.2">
      <c r="B375" s="7">
        <v>71</v>
      </c>
      <c r="C375" s="7">
        <v>4</v>
      </c>
      <c r="D375" s="7">
        <v>7.0124402227547997E-2</v>
      </c>
      <c r="E375" s="7">
        <v>7.8365558235788099E-2</v>
      </c>
      <c r="G375" s="7">
        <v>71</v>
      </c>
      <c r="H375" s="7">
        <v>4</v>
      </c>
      <c r="I375" s="7">
        <v>0.30786116078680198</v>
      </c>
      <c r="J375" s="7">
        <v>6.0904854910495097E-2</v>
      </c>
      <c r="L375" s="7">
        <v>71</v>
      </c>
      <c r="M375" s="7">
        <v>4</v>
      </c>
      <c r="N375" s="7">
        <v>0.41920575979730601</v>
      </c>
      <c r="O375" s="7">
        <v>1.2229595328026399</v>
      </c>
    </row>
    <row r="376" spans="2:15" x14ac:dyDescent="0.2">
      <c r="B376" s="7">
        <v>72</v>
      </c>
      <c r="C376" s="7">
        <v>4</v>
      </c>
      <c r="D376" s="7">
        <v>0.130035513961685</v>
      </c>
      <c r="E376" s="7">
        <v>-1.47769723484448E-2</v>
      </c>
      <c r="G376" s="7">
        <v>72</v>
      </c>
      <c r="H376" s="7">
        <v>4</v>
      </c>
      <c r="I376" s="7">
        <v>0.37260867825611799</v>
      </c>
      <c r="J376" s="7">
        <v>-0.111670972593407</v>
      </c>
      <c r="L376" s="7">
        <v>72</v>
      </c>
      <c r="M376" s="7">
        <v>4</v>
      </c>
      <c r="N376" s="7">
        <v>-0.81212505585059602</v>
      </c>
      <c r="O376" s="7">
        <v>-0.29250348157218098</v>
      </c>
    </row>
    <row r="377" spans="2:15" x14ac:dyDescent="0.2">
      <c r="B377" s="7">
        <v>73</v>
      </c>
      <c r="C377" s="7">
        <v>4</v>
      </c>
      <c r="D377" s="7">
        <v>0.30546284620955999</v>
      </c>
      <c r="E377" s="7">
        <v>1.9991637384006101E-2</v>
      </c>
      <c r="G377" s="7">
        <v>73</v>
      </c>
      <c r="H377" s="7">
        <v>4</v>
      </c>
      <c r="I377" s="7">
        <v>4.77844824665778E-2</v>
      </c>
      <c r="J377" s="7">
        <v>-0.13883228306176101</v>
      </c>
      <c r="L377" s="7">
        <v>73</v>
      </c>
      <c r="M377" s="7">
        <v>4</v>
      </c>
      <c r="N377" s="7">
        <v>-0.15168395894261399</v>
      </c>
      <c r="O377" s="7">
        <v>-6.2985572589351294E-2</v>
      </c>
    </row>
    <row r="378" spans="2:15" x14ac:dyDescent="0.2">
      <c r="B378" s="7">
        <v>74</v>
      </c>
      <c r="C378" s="7">
        <v>4</v>
      </c>
      <c r="D378" s="7">
        <v>-0.16179375306454499</v>
      </c>
      <c r="E378" s="7">
        <v>-0.103874107077217</v>
      </c>
      <c r="G378" s="7">
        <v>74</v>
      </c>
      <c r="H378" s="7">
        <v>4</v>
      </c>
      <c r="I378" s="7">
        <v>0.18638037658255699</v>
      </c>
      <c r="J378" s="7">
        <v>0.10561980677742799</v>
      </c>
      <c r="L378" s="7">
        <v>74</v>
      </c>
      <c r="M378" s="7">
        <v>4</v>
      </c>
      <c r="N378" s="7">
        <v>0.17918284806222501</v>
      </c>
      <c r="O378" s="7">
        <v>0.68508398413473404</v>
      </c>
    </row>
    <row r="379" spans="2:15" x14ac:dyDescent="0.2">
      <c r="B379" s="7">
        <v>75</v>
      </c>
      <c r="C379" s="7">
        <v>4</v>
      </c>
      <c r="D379" s="7">
        <v>-0.24148593299072499</v>
      </c>
      <c r="E379" s="7">
        <v>-0.76886952890095905</v>
      </c>
      <c r="G379" s="7">
        <v>75</v>
      </c>
      <c r="H379" s="7">
        <v>4</v>
      </c>
      <c r="I379" s="7">
        <v>0.11545995180983</v>
      </c>
      <c r="J379" s="7">
        <v>-3.1975679146850802E-2</v>
      </c>
      <c r="L379" s="7">
        <v>75</v>
      </c>
      <c r="M379" s="7">
        <v>4</v>
      </c>
      <c r="N379" s="7">
        <v>-0.42551263894781299</v>
      </c>
      <c r="O379" s="7">
        <v>4.1828147915519601E-2</v>
      </c>
    </row>
    <row r="380" spans="2:15" x14ac:dyDescent="0.2">
      <c r="B380" s="7">
        <v>76</v>
      </c>
      <c r="C380" s="7">
        <v>4</v>
      </c>
      <c r="D380" s="7">
        <v>-0.22787039284392199</v>
      </c>
      <c r="E380" s="7">
        <v>-0.17961074673872901</v>
      </c>
      <c r="G380" s="7">
        <v>76</v>
      </c>
      <c r="H380" s="7">
        <v>4</v>
      </c>
      <c r="I380" s="7">
        <v>0.16012473506623501</v>
      </c>
      <c r="J380" s="7">
        <v>0.22364046996791501</v>
      </c>
      <c r="L380" s="7">
        <v>76</v>
      </c>
      <c r="M380" s="7">
        <v>4</v>
      </c>
      <c r="N380" s="7">
        <v>1.1394526971685599</v>
      </c>
      <c r="O380" s="7">
        <v>1.6101984337787101</v>
      </c>
    </row>
    <row r="381" spans="2:15" x14ac:dyDescent="0.2">
      <c r="B381" s="7">
        <v>77</v>
      </c>
      <c r="C381" s="7">
        <v>4</v>
      </c>
      <c r="D381" s="7">
        <v>0.13007897377782901</v>
      </c>
      <c r="E381" s="7">
        <v>0.21498535689970799</v>
      </c>
      <c r="G381" s="7">
        <v>77</v>
      </c>
      <c r="H381" s="7">
        <v>4</v>
      </c>
      <c r="I381" s="7">
        <v>0.17804542014348701</v>
      </c>
      <c r="J381" s="7">
        <v>0.118478326855564</v>
      </c>
      <c r="L381" s="7">
        <v>77</v>
      </c>
      <c r="M381" s="7">
        <v>4</v>
      </c>
      <c r="N381" s="7">
        <v>0.105750565914402</v>
      </c>
      <c r="O381" s="7">
        <v>-0.44228100793520497</v>
      </c>
    </row>
    <row r="382" spans="2:15" x14ac:dyDescent="0.2">
      <c r="B382" s="7">
        <v>78</v>
      </c>
      <c r="C382" s="7">
        <v>4</v>
      </c>
      <c r="D382" s="7">
        <v>0.36560397860218602</v>
      </c>
      <c r="E382" s="7">
        <v>0.51704274231861203</v>
      </c>
      <c r="G382" s="7">
        <v>78</v>
      </c>
      <c r="H382" s="7">
        <v>4</v>
      </c>
      <c r="I382" s="7">
        <v>-0.355391211203407</v>
      </c>
      <c r="J382" s="7">
        <v>-0.35669782455002402</v>
      </c>
      <c r="L382" s="7">
        <v>78</v>
      </c>
      <c r="M382" s="7">
        <v>4</v>
      </c>
      <c r="N382" s="7">
        <v>-0.33700620916683</v>
      </c>
      <c r="O382" s="7">
        <v>-0.32048665025719097</v>
      </c>
    </row>
    <row r="383" spans="2:15" x14ac:dyDescent="0.2">
      <c r="B383" s="7">
        <v>79</v>
      </c>
      <c r="C383" s="7">
        <v>4</v>
      </c>
      <c r="D383" s="7">
        <v>9.7123727550370895E-2</v>
      </c>
      <c r="E383" s="7">
        <v>0.24294435467501599</v>
      </c>
      <c r="G383" s="7">
        <v>79</v>
      </c>
      <c r="H383" s="7">
        <v>4</v>
      </c>
      <c r="I383" s="7">
        <v>-0.123300749517854</v>
      </c>
      <c r="J383" s="7">
        <v>-7.7608234728343994E-2</v>
      </c>
      <c r="L383" s="7">
        <v>79</v>
      </c>
      <c r="M383" s="7">
        <v>4</v>
      </c>
      <c r="N383" s="7">
        <v>0.36053852727479802</v>
      </c>
      <c r="O383" s="7">
        <v>-0.41192519957421497</v>
      </c>
    </row>
    <row r="384" spans="2:15" x14ac:dyDescent="0.2">
      <c r="B384" s="7">
        <v>80</v>
      </c>
      <c r="C384" s="7">
        <v>4</v>
      </c>
      <c r="D384" s="7">
        <v>0.12988609384330399</v>
      </c>
      <c r="E384" s="7">
        <v>6.5961781639010106E-2</v>
      </c>
      <c r="G384" s="7">
        <v>80</v>
      </c>
      <c r="H384" s="7">
        <v>4</v>
      </c>
      <c r="I384" s="7">
        <v>4.0143425319499201E-2</v>
      </c>
      <c r="J384" s="7">
        <v>0.12368309271103101</v>
      </c>
      <c r="L384" s="7">
        <v>80</v>
      </c>
      <c r="M384" s="7">
        <v>4</v>
      </c>
      <c r="N384" s="7">
        <v>0.108661502985315</v>
      </c>
      <c r="O384" s="7">
        <v>0.41153024873058702</v>
      </c>
    </row>
    <row r="385" spans="2:15" x14ac:dyDescent="0.2">
      <c r="B385" s="7">
        <v>81</v>
      </c>
      <c r="C385" s="7">
        <v>4</v>
      </c>
      <c r="D385" s="7">
        <v>-9.8182007184375295E-2</v>
      </c>
      <c r="E385" s="7">
        <v>0.41274104349801399</v>
      </c>
      <c r="G385" s="7">
        <v>81</v>
      </c>
      <c r="H385" s="7">
        <v>4</v>
      </c>
      <c r="I385" s="7">
        <v>0.225288442761786</v>
      </c>
      <c r="J385" s="7">
        <v>2.23118311657746E-2</v>
      </c>
      <c r="L385" s="7">
        <v>81</v>
      </c>
      <c r="M385" s="7">
        <v>4</v>
      </c>
      <c r="N385" s="7">
        <v>0.17696505244764599</v>
      </c>
      <c r="O385" s="7">
        <v>-0.28315409053886098</v>
      </c>
    </row>
    <row r="386" spans="2:15" x14ac:dyDescent="0.2">
      <c r="B386" s="7">
        <v>82</v>
      </c>
      <c r="C386" s="7">
        <v>4</v>
      </c>
      <c r="D386" s="7">
        <v>0.32789712857737502</v>
      </c>
      <c r="E386" s="7">
        <v>3.8816035359402298E-2</v>
      </c>
      <c r="G386" s="7">
        <v>82</v>
      </c>
      <c r="H386" s="7">
        <v>4</v>
      </c>
      <c r="I386" s="7">
        <v>0.34462305802392801</v>
      </c>
      <c r="J386" s="7">
        <v>-5.5201714478874599E-2</v>
      </c>
      <c r="L386" s="7">
        <v>82</v>
      </c>
      <c r="M386" s="7">
        <v>4</v>
      </c>
      <c r="N386" s="7">
        <v>0.104688674594947</v>
      </c>
      <c r="O386" s="7">
        <v>0.62092104708715601</v>
      </c>
    </row>
    <row r="387" spans="2:15" x14ac:dyDescent="0.2">
      <c r="B387" s="7">
        <v>83</v>
      </c>
      <c r="C387" s="7">
        <v>4</v>
      </c>
      <c r="D387" s="7">
        <v>0.14880274609586899</v>
      </c>
      <c r="E387" s="7">
        <v>4.9938259398715899E-2</v>
      </c>
      <c r="G387" s="7">
        <v>83</v>
      </c>
      <c r="H387" s="7">
        <v>4</v>
      </c>
      <c r="I387" s="7">
        <v>5.0354874955290903E-2</v>
      </c>
      <c r="J387" s="7">
        <v>-0.137869081213019</v>
      </c>
      <c r="L387" s="7">
        <v>83</v>
      </c>
      <c r="M387" s="7">
        <v>4</v>
      </c>
      <c r="N387" s="7">
        <v>-1.09317004528127</v>
      </c>
      <c r="O387" s="7">
        <v>-1.1852618357657501</v>
      </c>
    </row>
    <row r="388" spans="2:15" x14ac:dyDescent="0.2">
      <c r="B388" s="7">
        <v>84</v>
      </c>
      <c r="C388" s="7">
        <v>4</v>
      </c>
      <c r="D388" s="7">
        <v>0.23202612524367999</v>
      </c>
      <c r="E388" s="7">
        <v>-3.1545172192919899E-2</v>
      </c>
      <c r="G388" s="7">
        <v>84</v>
      </c>
      <c r="H388" s="7">
        <v>4</v>
      </c>
      <c r="I388" s="7">
        <v>0.27477722575598801</v>
      </c>
      <c r="J388" s="7">
        <v>0.18059178096488901</v>
      </c>
      <c r="L388" s="7">
        <v>84</v>
      </c>
      <c r="M388" s="7">
        <v>4</v>
      </c>
      <c r="N388" s="7">
        <v>-0.30266711059342899</v>
      </c>
      <c r="O388" s="7">
        <v>7.2024707697858403E-2</v>
      </c>
    </row>
    <row r="389" spans="2:15" x14ac:dyDescent="0.2">
      <c r="B389" s="7">
        <v>85</v>
      </c>
      <c r="C389" s="7">
        <v>4</v>
      </c>
      <c r="D389" s="7">
        <v>-0.23905163644913499</v>
      </c>
      <c r="E389" s="7">
        <v>0.20572124650909901</v>
      </c>
      <c r="G389" s="7">
        <v>85</v>
      </c>
      <c r="H389" s="7">
        <v>4</v>
      </c>
      <c r="I389" s="7">
        <v>0.20163173484251901</v>
      </c>
      <c r="J389" s="7">
        <v>1.6820835988751202E-2</v>
      </c>
      <c r="L389" s="7">
        <v>85</v>
      </c>
      <c r="M389" s="7">
        <v>4</v>
      </c>
      <c r="N389" s="7">
        <v>-0.73840192534206694</v>
      </c>
      <c r="O389" s="7">
        <v>-0.87791331682139495</v>
      </c>
    </row>
    <row r="390" spans="2:15" x14ac:dyDescent="0.2">
      <c r="B390" s="7">
        <v>86</v>
      </c>
      <c r="C390" s="7">
        <v>4</v>
      </c>
      <c r="D390" s="7">
        <v>0.385566355440849</v>
      </c>
      <c r="E390" s="7">
        <v>0.48284057962767202</v>
      </c>
      <c r="G390" s="7">
        <v>86</v>
      </c>
      <c r="H390" s="7">
        <v>4</v>
      </c>
      <c r="I390" s="7">
        <v>-2.3575108737507101E-2</v>
      </c>
      <c r="J390" s="7">
        <v>-0.20989593526116199</v>
      </c>
      <c r="L390" s="7">
        <v>86</v>
      </c>
      <c r="M390" s="7">
        <v>4</v>
      </c>
      <c r="N390" s="7">
        <v>-0.99666019967714803</v>
      </c>
      <c r="O390" s="7">
        <v>-0.882625951582929</v>
      </c>
    </row>
    <row r="391" spans="2:15" x14ac:dyDescent="0.2">
      <c r="B391" s="7">
        <v>87</v>
      </c>
      <c r="C391" s="7">
        <v>4</v>
      </c>
      <c r="D391" s="7">
        <v>0.16065371256083799</v>
      </c>
      <c r="E391" s="7">
        <v>0.124682660776424</v>
      </c>
      <c r="G391" s="7">
        <v>87</v>
      </c>
      <c r="H391" s="7">
        <v>4</v>
      </c>
      <c r="I391" s="7">
        <v>0.212143577302811</v>
      </c>
      <c r="J391" s="7">
        <v>0.174378457619001</v>
      </c>
      <c r="L391" s="7">
        <v>87</v>
      </c>
      <c r="M391" s="7">
        <v>4</v>
      </c>
      <c r="N391" s="7">
        <v>-0.47235856640829499</v>
      </c>
      <c r="O391" s="7">
        <v>-0.72624044157520196</v>
      </c>
    </row>
    <row r="392" spans="2:15" x14ac:dyDescent="0.2">
      <c r="B392" s="7">
        <v>88</v>
      </c>
      <c r="C392" s="7">
        <v>4</v>
      </c>
      <c r="D392" s="7">
        <v>-0.44113079279789003</v>
      </c>
      <c r="E392" s="7">
        <v>-0.102726717229043</v>
      </c>
      <c r="G392" s="7">
        <v>88</v>
      </c>
      <c r="H392" s="7">
        <v>4</v>
      </c>
      <c r="I392" s="7">
        <v>0.15459820721498799</v>
      </c>
      <c r="J392" s="7">
        <v>1.58900289775037E-2</v>
      </c>
      <c r="L392" s="7">
        <v>88</v>
      </c>
      <c r="M392" s="7">
        <v>4</v>
      </c>
      <c r="N392" s="7">
        <v>0.92348484696155597</v>
      </c>
      <c r="O392" s="7">
        <v>-0.14731590564726799</v>
      </c>
    </row>
    <row r="393" spans="2:15" x14ac:dyDescent="0.2">
      <c r="B393" s="7">
        <v>89</v>
      </c>
      <c r="C393" s="7">
        <v>4</v>
      </c>
      <c r="D393" s="7">
        <v>-0.146668587300509</v>
      </c>
      <c r="E393" s="7">
        <v>-0.24370275903952901</v>
      </c>
      <c r="G393" s="7">
        <v>89</v>
      </c>
      <c r="H393" s="7">
        <v>4</v>
      </c>
      <c r="I393" s="7">
        <v>0.17690208800427801</v>
      </c>
      <c r="J393" s="7">
        <v>5.8760892537838699E-2</v>
      </c>
      <c r="L393" s="7">
        <v>89</v>
      </c>
      <c r="M393" s="7">
        <v>4</v>
      </c>
      <c r="N393" s="7">
        <v>-0.85194112511652897</v>
      </c>
      <c r="O393" s="7">
        <v>-0.69642185379602395</v>
      </c>
    </row>
    <row r="394" spans="2:15" x14ac:dyDescent="0.2">
      <c r="B394" s="7">
        <v>90</v>
      </c>
      <c r="C394" s="7">
        <v>4</v>
      </c>
      <c r="D394" s="7">
        <v>0.64827580808628105</v>
      </c>
      <c r="E394" s="7">
        <v>0.33094189056942502</v>
      </c>
      <c r="G394" s="7">
        <v>90</v>
      </c>
      <c r="H394" s="7">
        <v>4</v>
      </c>
      <c r="I394" s="7">
        <v>0.16607316701370101</v>
      </c>
      <c r="J394" s="7">
        <v>0.141860856552113</v>
      </c>
      <c r="L394" s="7">
        <v>90</v>
      </c>
      <c r="M394" s="7">
        <v>4</v>
      </c>
      <c r="N394" s="7">
        <v>-1.69445116508923</v>
      </c>
      <c r="O394" s="7">
        <v>-1.46203949477631</v>
      </c>
    </row>
    <row r="395" spans="2:15" x14ac:dyDescent="0.2">
      <c r="B395" s="7">
        <v>91</v>
      </c>
      <c r="C395" s="7">
        <v>4</v>
      </c>
      <c r="D395" s="7">
        <v>4.9423126826450697E-2</v>
      </c>
      <c r="E395" s="7">
        <v>-0.207399855206267</v>
      </c>
      <c r="G395" s="7">
        <v>91</v>
      </c>
      <c r="H395" s="7">
        <v>4</v>
      </c>
      <c r="I395" s="7">
        <v>-0.23788414186464901</v>
      </c>
      <c r="J395" s="7">
        <v>-0.27675688183743902</v>
      </c>
      <c r="L395" s="7">
        <v>91</v>
      </c>
      <c r="M395" s="7">
        <v>4</v>
      </c>
      <c r="N395" s="7">
        <v>0.77949453613321196</v>
      </c>
      <c r="O395" s="7">
        <v>1.2394802682244901</v>
      </c>
    </row>
    <row r="396" spans="2:15" x14ac:dyDescent="0.2">
      <c r="B396" s="7">
        <v>92</v>
      </c>
      <c r="C396" s="7">
        <v>4</v>
      </c>
      <c r="D396" s="7">
        <v>-7.92290557203401E-2</v>
      </c>
      <c r="E396" s="7">
        <v>0.10556431423870501</v>
      </c>
      <c r="G396" s="7">
        <v>92</v>
      </c>
      <c r="H396" s="7">
        <v>4</v>
      </c>
      <c r="I396" s="7">
        <v>0.129079345573341</v>
      </c>
      <c r="J396" s="7">
        <v>-7.9490067297326703E-2</v>
      </c>
      <c r="L396" s="7">
        <v>92</v>
      </c>
      <c r="M396" s="7">
        <v>4</v>
      </c>
      <c r="N396" s="7">
        <v>-0.97537984381462395</v>
      </c>
      <c r="O396" s="7">
        <v>-0.35305917842632401</v>
      </c>
    </row>
    <row r="397" spans="2:15" x14ac:dyDescent="0.2">
      <c r="B397" s="7">
        <v>93</v>
      </c>
      <c r="C397" s="7">
        <v>4</v>
      </c>
      <c r="D397" s="7">
        <v>0.32036793640435501</v>
      </c>
      <c r="E397" s="7">
        <v>0.21180806859857701</v>
      </c>
      <c r="G397" s="7">
        <v>93</v>
      </c>
      <c r="H397" s="7">
        <v>4</v>
      </c>
      <c r="I397" s="7">
        <v>0.108870172401913</v>
      </c>
      <c r="J397" s="7">
        <v>7.6945421813991999E-2</v>
      </c>
      <c r="L397" s="7">
        <v>93</v>
      </c>
      <c r="M397" s="7">
        <v>4</v>
      </c>
      <c r="N397" s="7">
        <v>1.6365755843366001</v>
      </c>
      <c r="O397" s="7">
        <v>1.3654403548988101</v>
      </c>
    </row>
    <row r="398" spans="2:15" x14ac:dyDescent="0.2">
      <c r="B398" s="7">
        <v>94</v>
      </c>
      <c r="C398" s="7">
        <v>4</v>
      </c>
      <c r="D398" s="7">
        <v>0.348042406569467</v>
      </c>
      <c r="E398" s="7">
        <v>0.22331579815872599</v>
      </c>
      <c r="G398" s="7">
        <v>94</v>
      </c>
      <c r="H398" s="7">
        <v>4</v>
      </c>
      <c r="I398" s="7">
        <v>-0.21180339006546101</v>
      </c>
      <c r="J398" s="7">
        <v>-2.4462713729553401E-2</v>
      </c>
      <c r="L398" s="7">
        <v>94</v>
      </c>
      <c r="M398" s="7">
        <v>4</v>
      </c>
      <c r="N398" s="7">
        <v>0.17884493217181999</v>
      </c>
      <c r="O398" s="7">
        <v>0.35912011167500602</v>
      </c>
    </row>
    <row r="399" spans="2:15" x14ac:dyDescent="0.2">
      <c r="B399" s="7">
        <v>95</v>
      </c>
      <c r="C399" s="7">
        <v>4</v>
      </c>
      <c r="D399" s="7">
        <v>-6.1956032138175098E-3</v>
      </c>
      <c r="E399" s="7">
        <v>-0.232796745206306</v>
      </c>
      <c r="G399" s="7">
        <v>95</v>
      </c>
      <c r="H399" s="7">
        <v>4</v>
      </c>
      <c r="I399" s="7">
        <v>-0.183907562028919</v>
      </c>
      <c r="J399" s="7">
        <v>-0.331758961019261</v>
      </c>
      <c r="L399" s="7">
        <v>95</v>
      </c>
      <c r="M399" s="7">
        <v>4</v>
      </c>
      <c r="N399" s="7">
        <v>-1.2213895323573001</v>
      </c>
      <c r="O399" s="7">
        <v>-1.5230616386742599</v>
      </c>
    </row>
    <row r="400" spans="2:15" x14ac:dyDescent="0.2">
      <c r="B400" s="7">
        <v>96</v>
      </c>
      <c r="C400" s="7">
        <v>4</v>
      </c>
      <c r="D400" s="7">
        <v>3.8844067031045697E-2</v>
      </c>
      <c r="E400" s="7">
        <v>-0.229410800920336</v>
      </c>
      <c r="G400" s="7">
        <v>96</v>
      </c>
      <c r="H400" s="7">
        <v>4</v>
      </c>
      <c r="I400" s="7">
        <v>0.381201698036371</v>
      </c>
      <c r="J400" s="7">
        <v>0.222478398957245</v>
      </c>
      <c r="L400" s="7">
        <v>96</v>
      </c>
      <c r="M400" s="7">
        <v>4</v>
      </c>
      <c r="N400" s="7">
        <v>0.37347117729470197</v>
      </c>
      <c r="O400" s="7">
        <v>1.2321875491782499</v>
      </c>
    </row>
    <row r="401" spans="2:15" x14ac:dyDescent="0.2">
      <c r="B401" s="7">
        <v>97</v>
      </c>
      <c r="C401" s="7">
        <v>4</v>
      </c>
      <c r="D401" s="7">
        <v>0.19957172232131501</v>
      </c>
      <c r="E401" s="7">
        <v>2.4868297055605601E-2</v>
      </c>
      <c r="G401" s="7">
        <v>97</v>
      </c>
      <c r="H401" s="7">
        <v>4</v>
      </c>
      <c r="I401" s="7">
        <v>6.2965240697940003E-2</v>
      </c>
      <c r="J401" s="7">
        <v>9.31637014463194E-2</v>
      </c>
      <c r="L401" s="7">
        <v>97</v>
      </c>
      <c r="M401" s="7">
        <v>4</v>
      </c>
      <c r="N401" s="7">
        <v>1.28230565344486</v>
      </c>
      <c r="O401" s="7">
        <v>1.0179001777947301</v>
      </c>
    </row>
    <row r="402" spans="2:15" x14ac:dyDescent="0.2">
      <c r="B402" s="7">
        <v>98</v>
      </c>
      <c r="C402" s="7">
        <v>4</v>
      </c>
      <c r="D402" s="7">
        <v>0.97621579418806903</v>
      </c>
      <c r="E402" s="7">
        <v>0.92900957030558595</v>
      </c>
      <c r="G402" s="7">
        <v>98</v>
      </c>
      <c r="H402" s="7">
        <v>4</v>
      </c>
      <c r="I402" s="7">
        <v>0.29036422522683603</v>
      </c>
      <c r="J402" s="7">
        <v>7.0591947141889697E-2</v>
      </c>
      <c r="L402" s="7">
        <v>98</v>
      </c>
      <c r="M402" s="7">
        <v>4</v>
      </c>
      <c r="N402" s="7">
        <v>1.6645013880127899</v>
      </c>
      <c r="O402" s="7">
        <v>1.0397051331351499</v>
      </c>
    </row>
    <row r="403" spans="2:15" x14ac:dyDescent="0.2">
      <c r="B403" s="7">
        <v>99</v>
      </c>
      <c r="C403" s="7">
        <v>4</v>
      </c>
      <c r="D403" s="7">
        <v>-0.10332820009327</v>
      </c>
      <c r="E403" s="7">
        <v>-0.27198363852618701</v>
      </c>
      <c r="G403" s="7">
        <v>99</v>
      </c>
      <c r="H403" s="7">
        <v>4</v>
      </c>
      <c r="I403" s="7">
        <v>8.7743056488734303E-2</v>
      </c>
      <c r="J403" s="7">
        <v>-0.2121337941493</v>
      </c>
      <c r="L403" s="7">
        <v>99</v>
      </c>
      <c r="M403" s="7">
        <v>4</v>
      </c>
      <c r="N403" s="7">
        <v>0.846776979747352</v>
      </c>
      <c r="O403" s="7">
        <v>0.93936507341049702</v>
      </c>
    </row>
    <row r="404" spans="2:15" x14ac:dyDescent="0.2">
      <c r="B404" s="7">
        <v>100</v>
      </c>
      <c r="C404" s="7">
        <v>4</v>
      </c>
      <c r="D404" s="7">
        <v>0.365144988253644</v>
      </c>
      <c r="E404" s="7">
        <v>0.11343562778123401</v>
      </c>
      <c r="G404" s="7">
        <v>100</v>
      </c>
      <c r="H404" s="7">
        <v>4</v>
      </c>
      <c r="I404" s="7">
        <v>-0.16136861133180799</v>
      </c>
      <c r="J404" s="7">
        <v>-0.22796776715665401</v>
      </c>
      <c r="L404" s="7">
        <v>100</v>
      </c>
      <c r="M404" s="7">
        <v>4</v>
      </c>
      <c r="N404" s="7">
        <v>1.4619538828782599</v>
      </c>
      <c r="O404" s="7">
        <v>0.85549161114722205</v>
      </c>
    </row>
    <row r="405" spans="2:15" x14ac:dyDescent="0.2">
      <c r="B405" s="7">
        <v>1</v>
      </c>
      <c r="C405" s="7">
        <v>5</v>
      </c>
      <c r="D405" s="7">
        <v>-2.0722768627008401E-3</v>
      </c>
      <c r="E405" s="7">
        <v>-0.250466140779673</v>
      </c>
      <c r="G405" s="7">
        <v>1</v>
      </c>
      <c r="H405" s="7">
        <v>5</v>
      </c>
      <c r="I405" s="7">
        <v>-0.18655617194158799</v>
      </c>
      <c r="J405" s="7">
        <v>-8.53338793618557E-2</v>
      </c>
      <c r="L405" s="7">
        <v>1</v>
      </c>
      <c r="M405" s="7">
        <v>5</v>
      </c>
      <c r="N405" s="7">
        <v>-0.26939853329760799</v>
      </c>
      <c r="O405" s="7">
        <v>-0.83519151260161995</v>
      </c>
    </row>
    <row r="406" spans="2:15" x14ac:dyDescent="0.2">
      <c r="B406" s="7">
        <v>2</v>
      </c>
      <c r="C406" s="7">
        <v>5</v>
      </c>
      <c r="D406" s="7">
        <v>-0.464126751876134</v>
      </c>
      <c r="E406" s="7">
        <v>-0.23394855704611101</v>
      </c>
      <c r="G406" s="7">
        <v>2</v>
      </c>
      <c r="H406" s="7">
        <v>5</v>
      </c>
      <c r="I406" s="7">
        <v>0.271809281608975</v>
      </c>
      <c r="J406" s="7">
        <v>0.194307444362117</v>
      </c>
      <c r="L406" s="7">
        <v>2</v>
      </c>
      <c r="M406" s="7">
        <v>5</v>
      </c>
      <c r="N406" s="7">
        <v>0.47021765359964801</v>
      </c>
      <c r="O406" s="7">
        <v>0.513424042564806</v>
      </c>
    </row>
    <row r="407" spans="2:15" x14ac:dyDescent="0.2">
      <c r="B407" s="7">
        <v>3</v>
      </c>
      <c r="C407" s="7">
        <v>5</v>
      </c>
      <c r="D407" s="7">
        <v>0.16888092813303601</v>
      </c>
      <c r="E407" s="7">
        <v>-3.3527596510623398E-2</v>
      </c>
      <c r="G407" s="7">
        <v>3</v>
      </c>
      <c r="H407" s="7">
        <v>5</v>
      </c>
      <c r="I407" s="7">
        <v>0.47814150471765199</v>
      </c>
      <c r="J407" s="7">
        <v>0.10107062604075</v>
      </c>
      <c r="L407" s="7">
        <v>3</v>
      </c>
      <c r="M407" s="7">
        <v>5</v>
      </c>
      <c r="N407" s="7">
        <v>0.90540757169786301</v>
      </c>
      <c r="O407" s="7">
        <v>0.90905959533512604</v>
      </c>
    </row>
    <row r="408" spans="2:15" x14ac:dyDescent="0.2">
      <c r="B408" s="7">
        <v>4</v>
      </c>
      <c r="C408" s="7">
        <v>5</v>
      </c>
      <c r="D408" s="7">
        <v>0.25590503260059</v>
      </c>
      <c r="E408" s="7">
        <v>0.203090676863695</v>
      </c>
      <c r="G408" s="7">
        <v>4</v>
      </c>
      <c r="H408" s="7">
        <v>5</v>
      </c>
      <c r="I408" s="7">
        <v>0</v>
      </c>
      <c r="J408" s="7">
        <v>0</v>
      </c>
      <c r="L408" s="7">
        <v>4</v>
      </c>
      <c r="M408" s="7">
        <v>5</v>
      </c>
      <c r="N408" s="7">
        <v>0.36826060865641502</v>
      </c>
      <c r="O408" s="7">
        <v>8.814278715644E-2</v>
      </c>
    </row>
    <row r="409" spans="2:15" x14ac:dyDescent="0.2">
      <c r="B409" s="7">
        <v>5</v>
      </c>
      <c r="C409" s="7">
        <v>5</v>
      </c>
      <c r="D409" s="7">
        <v>0.170987045726886</v>
      </c>
      <c r="E409" s="7">
        <v>2.2070729282327201E-2</v>
      </c>
      <c r="G409" s="7">
        <v>5</v>
      </c>
      <c r="H409" s="7">
        <v>5</v>
      </c>
      <c r="I409" s="7">
        <v>1.8164015271521401E-2</v>
      </c>
      <c r="J409" s="7">
        <v>-7.8025256424298903E-2</v>
      </c>
      <c r="L409" s="7">
        <v>5</v>
      </c>
      <c r="M409" s="7">
        <v>5</v>
      </c>
      <c r="N409" s="7">
        <v>-0.13077908610161601</v>
      </c>
      <c r="O409" s="7">
        <v>0.52525499882371396</v>
      </c>
    </row>
    <row r="410" spans="2:15" x14ac:dyDescent="0.2">
      <c r="B410" s="7">
        <v>6</v>
      </c>
      <c r="C410" s="7">
        <v>5</v>
      </c>
      <c r="D410" s="7">
        <v>-0.32600317564158798</v>
      </c>
      <c r="E410" s="7">
        <v>-0.26801274126608599</v>
      </c>
      <c r="G410" s="7">
        <v>6</v>
      </c>
      <c r="H410" s="7">
        <v>5</v>
      </c>
      <c r="I410" s="7">
        <v>8.7711202647027697E-2</v>
      </c>
      <c r="J410" s="7">
        <v>3.2642134325061398E-2</v>
      </c>
      <c r="L410" s="7">
        <v>6</v>
      </c>
      <c r="M410" s="7">
        <v>5</v>
      </c>
      <c r="N410" s="7">
        <v>-3.5099660982639898E-2</v>
      </c>
      <c r="O410" s="7">
        <v>-0.28226302065448999</v>
      </c>
    </row>
    <row r="411" spans="2:15" x14ac:dyDescent="0.2">
      <c r="B411" s="7">
        <v>7</v>
      </c>
      <c r="C411" s="7">
        <v>5</v>
      </c>
      <c r="D411" s="7">
        <v>0.494257316516446</v>
      </c>
      <c r="E411" s="7">
        <v>0.23958090338413701</v>
      </c>
      <c r="G411" s="7">
        <v>7</v>
      </c>
      <c r="H411" s="7">
        <v>5</v>
      </c>
      <c r="I411" s="7">
        <v>-0.142808808358277</v>
      </c>
      <c r="J411" s="7">
        <v>-0.189222022228797</v>
      </c>
      <c r="L411" s="7">
        <v>7</v>
      </c>
      <c r="M411" s="7">
        <v>5</v>
      </c>
      <c r="N411" s="7">
        <v>1.2889996691251999</v>
      </c>
      <c r="O411" s="7">
        <v>1.57271408680944</v>
      </c>
    </row>
    <row r="412" spans="2:15" x14ac:dyDescent="0.2">
      <c r="B412" s="7">
        <v>8</v>
      </c>
      <c r="C412" s="7">
        <v>5</v>
      </c>
      <c r="D412" s="7">
        <v>0.58551258808835305</v>
      </c>
      <c r="E412" s="7">
        <v>0.24521177650111101</v>
      </c>
      <c r="G412" s="7">
        <v>8</v>
      </c>
      <c r="H412" s="7">
        <v>5</v>
      </c>
      <c r="I412" s="7">
        <v>2.1917920581742599E-2</v>
      </c>
      <c r="J412" s="7">
        <v>9.0376775738514308E-3</v>
      </c>
      <c r="L412" s="7">
        <v>8</v>
      </c>
      <c r="M412" s="7">
        <v>5</v>
      </c>
      <c r="N412" s="7">
        <v>0.38050796855549501</v>
      </c>
      <c r="O412" s="7">
        <v>0.73051957397117595</v>
      </c>
    </row>
    <row r="413" spans="2:15" x14ac:dyDescent="0.2">
      <c r="B413" s="7">
        <v>9</v>
      </c>
      <c r="C413" s="7">
        <v>5</v>
      </c>
      <c r="D413" s="7">
        <v>-0.90313920025302097</v>
      </c>
      <c r="E413" s="7">
        <v>-0.381624692309949</v>
      </c>
      <c r="G413" s="7">
        <v>9</v>
      </c>
      <c r="H413" s="7">
        <v>5</v>
      </c>
      <c r="I413" s="7">
        <v>0.14779483220463299</v>
      </c>
      <c r="J413" s="7">
        <v>0.19255063275800599</v>
      </c>
      <c r="L413" s="7">
        <v>9</v>
      </c>
      <c r="M413" s="7">
        <v>5</v>
      </c>
      <c r="N413" s="7">
        <v>-0.74778367250738098</v>
      </c>
      <c r="O413" s="7">
        <v>-6.22445378698133E-2</v>
      </c>
    </row>
    <row r="414" spans="2:15" x14ac:dyDescent="0.2">
      <c r="B414" s="7">
        <v>10</v>
      </c>
      <c r="C414" s="7">
        <v>5</v>
      </c>
      <c r="D414" s="7">
        <v>-0.30751608568953698</v>
      </c>
      <c r="E414" s="7">
        <v>-3.3818735712140197E-2</v>
      </c>
      <c r="G414" s="7">
        <v>10</v>
      </c>
      <c r="H414" s="7">
        <v>5</v>
      </c>
      <c r="I414" s="7">
        <v>0.108589786409484</v>
      </c>
      <c r="J414" s="7">
        <v>-6.5909016974404502E-2</v>
      </c>
      <c r="L414" s="7">
        <v>10</v>
      </c>
      <c r="M414" s="7">
        <v>5</v>
      </c>
      <c r="N414" s="7">
        <v>-9.5519879540339594E-2</v>
      </c>
      <c r="O414" s="7">
        <v>0.31098475048872998</v>
      </c>
    </row>
    <row r="415" spans="2:15" x14ac:dyDescent="0.2">
      <c r="B415" s="7">
        <v>11</v>
      </c>
      <c r="C415" s="7">
        <v>5</v>
      </c>
      <c r="D415" s="7">
        <v>-0.51058453581605601</v>
      </c>
      <c r="E415" s="7">
        <v>5.9392926359811901E-2</v>
      </c>
      <c r="G415" s="7">
        <v>11</v>
      </c>
      <c r="H415" s="7">
        <v>5</v>
      </c>
      <c r="I415" s="7">
        <v>-2.9676538018082801E-2</v>
      </c>
      <c r="J415" s="7">
        <v>-3.28589161825876E-2</v>
      </c>
      <c r="L415" s="7">
        <v>11</v>
      </c>
      <c r="M415" s="7">
        <v>5</v>
      </c>
      <c r="N415" s="7">
        <v>0.23602989528854701</v>
      </c>
      <c r="O415" s="7">
        <v>0.83274680047434602</v>
      </c>
    </row>
    <row r="416" spans="2:15" x14ac:dyDescent="0.2">
      <c r="B416" s="7">
        <v>12</v>
      </c>
      <c r="C416" s="7">
        <v>5</v>
      </c>
      <c r="D416" s="7">
        <v>0.32315767623036901</v>
      </c>
      <c r="E416" s="7">
        <v>-9.4224696770419704E-3</v>
      </c>
      <c r="G416" s="7">
        <v>12</v>
      </c>
      <c r="H416" s="7">
        <v>5</v>
      </c>
      <c r="I416" s="7">
        <v>1.2443299899293999E-3</v>
      </c>
      <c r="J416" s="7">
        <v>-1.1156578332062E-2</v>
      </c>
      <c r="L416" s="7">
        <v>12</v>
      </c>
      <c r="M416" s="7">
        <v>5</v>
      </c>
      <c r="N416" s="7">
        <v>0.80289974245964402</v>
      </c>
      <c r="O416" s="7">
        <v>1.23198532664595</v>
      </c>
    </row>
    <row r="417" spans="2:15" x14ac:dyDescent="0.2">
      <c r="B417" s="7">
        <v>13</v>
      </c>
      <c r="C417" s="7">
        <v>5</v>
      </c>
      <c r="D417" s="7">
        <v>-0.38269112732968003</v>
      </c>
      <c r="E417" s="7">
        <v>0.16464530155479801</v>
      </c>
      <c r="G417" s="7">
        <v>13</v>
      </c>
      <c r="H417" s="7">
        <v>5</v>
      </c>
      <c r="I417" s="7">
        <v>-0.35949733037914999</v>
      </c>
      <c r="J417" s="7">
        <v>-0.15963883961925601</v>
      </c>
      <c r="L417" s="7">
        <v>13</v>
      </c>
      <c r="M417" s="7">
        <v>5</v>
      </c>
      <c r="N417" s="7">
        <v>-0.62636692625169899</v>
      </c>
      <c r="O417" s="7">
        <v>-0.29381936634275102</v>
      </c>
    </row>
    <row r="418" spans="2:15" x14ac:dyDescent="0.2">
      <c r="B418" s="7">
        <v>14</v>
      </c>
      <c r="C418" s="7">
        <v>5</v>
      </c>
      <c r="D418" s="7">
        <v>-0.44044980034568798</v>
      </c>
      <c r="E418" s="7">
        <v>-0.54618204767460499</v>
      </c>
      <c r="G418" s="7">
        <v>14</v>
      </c>
      <c r="H418" s="7">
        <v>5</v>
      </c>
      <c r="I418" s="7">
        <v>0.14248901585153401</v>
      </c>
      <c r="J418" s="7">
        <v>0.21240431670118001</v>
      </c>
      <c r="L418" s="7">
        <v>14</v>
      </c>
      <c r="M418" s="7">
        <v>5</v>
      </c>
      <c r="N418" s="7">
        <v>0.99609741146925901</v>
      </c>
      <c r="O418" s="7">
        <v>0.19772237757747699</v>
      </c>
    </row>
    <row r="419" spans="2:15" x14ac:dyDescent="0.2">
      <c r="B419" s="7">
        <v>15</v>
      </c>
      <c r="C419" s="7">
        <v>5</v>
      </c>
      <c r="D419" s="7">
        <v>0.516094001042116</v>
      </c>
      <c r="E419" s="7">
        <v>0.29901577086848202</v>
      </c>
      <c r="G419" s="7">
        <v>15</v>
      </c>
      <c r="H419" s="7">
        <v>5</v>
      </c>
      <c r="I419" s="7">
        <v>3.6258438536817601E-2</v>
      </c>
      <c r="J419" s="7">
        <v>-3.96401248609317E-2</v>
      </c>
      <c r="L419" s="7">
        <v>15</v>
      </c>
      <c r="M419" s="7">
        <v>5</v>
      </c>
      <c r="N419" s="7">
        <v>-0.62576584448898398</v>
      </c>
      <c r="O419" s="7">
        <v>-0.28578035389856299</v>
      </c>
    </row>
    <row r="420" spans="2:15" x14ac:dyDescent="0.2">
      <c r="B420" s="7">
        <v>16</v>
      </c>
      <c r="C420" s="7">
        <v>5</v>
      </c>
      <c r="D420" s="7">
        <v>0.12723204532051499</v>
      </c>
      <c r="E420" s="7">
        <v>-9.5190741189643494E-3</v>
      </c>
      <c r="G420" s="7">
        <v>16</v>
      </c>
      <c r="H420" s="7">
        <v>5</v>
      </c>
      <c r="I420" s="7">
        <v>4.1039106995643101E-2</v>
      </c>
      <c r="J420" s="7">
        <v>0.114032766339935</v>
      </c>
      <c r="L420" s="7">
        <v>16</v>
      </c>
      <c r="M420" s="7">
        <v>5</v>
      </c>
      <c r="N420" s="7">
        <v>-0.78050573192421902</v>
      </c>
      <c r="O420" s="7">
        <v>-1.3350540214358699</v>
      </c>
    </row>
    <row r="421" spans="2:15" x14ac:dyDescent="0.2">
      <c r="B421" s="7">
        <v>17</v>
      </c>
      <c r="C421" s="7">
        <v>5</v>
      </c>
      <c r="D421" s="7">
        <v>-0.50978719064133804</v>
      </c>
      <c r="E421" s="7">
        <v>-0.52842621394490297</v>
      </c>
      <c r="G421" s="7">
        <v>17</v>
      </c>
      <c r="H421" s="7">
        <v>5</v>
      </c>
      <c r="I421" s="7">
        <v>4.0520978595468497E-3</v>
      </c>
      <c r="J421" s="7">
        <v>-5.1841581869099998E-2</v>
      </c>
      <c r="L421" s="7">
        <v>17</v>
      </c>
      <c r="M421" s="7">
        <v>5</v>
      </c>
      <c r="N421" s="7">
        <v>-0.13235850334750099</v>
      </c>
      <c r="O421" s="7">
        <v>-5.8110585177168203E-2</v>
      </c>
    </row>
    <row r="422" spans="2:15" x14ac:dyDescent="0.2">
      <c r="B422" s="7">
        <v>18</v>
      </c>
      <c r="C422" s="7">
        <v>5</v>
      </c>
      <c r="D422" s="7">
        <v>2.8826173741241402E-2</v>
      </c>
      <c r="E422" s="7">
        <v>-7.4064370167158999E-2</v>
      </c>
      <c r="G422" s="7">
        <v>18</v>
      </c>
      <c r="H422" s="7">
        <v>5</v>
      </c>
      <c r="I422" s="7">
        <v>0.15926079952702299</v>
      </c>
      <c r="J422" s="7">
        <v>0.33471899938157301</v>
      </c>
      <c r="L422" s="7">
        <v>18</v>
      </c>
      <c r="M422" s="7">
        <v>5</v>
      </c>
      <c r="N422" s="7">
        <v>0.383085220925096</v>
      </c>
      <c r="O422" s="7">
        <v>-0.50622861679679498</v>
      </c>
    </row>
    <row r="423" spans="2:15" x14ac:dyDescent="0.2">
      <c r="B423" s="7">
        <v>19</v>
      </c>
      <c r="C423" s="7">
        <v>5</v>
      </c>
      <c r="D423" s="7">
        <v>0.115572016149306</v>
      </c>
      <c r="E423" s="7">
        <v>0.12880605881726601</v>
      </c>
      <c r="G423" s="7">
        <v>19</v>
      </c>
      <c r="H423" s="7">
        <v>5</v>
      </c>
      <c r="I423" s="7">
        <v>6.8667139211727096E-2</v>
      </c>
      <c r="J423" s="7">
        <v>-1.49643774097408E-2</v>
      </c>
      <c r="L423" s="7">
        <v>19</v>
      </c>
      <c r="M423" s="7">
        <v>5</v>
      </c>
      <c r="N423" s="7">
        <v>0.41554427590464998</v>
      </c>
      <c r="O423" s="7">
        <v>0.86836193144901797</v>
      </c>
    </row>
    <row r="424" spans="2:15" x14ac:dyDescent="0.2">
      <c r="B424" s="7">
        <v>20</v>
      </c>
      <c r="C424" s="7">
        <v>5</v>
      </c>
      <c r="D424" s="7">
        <v>-8.9614863141279394E-2</v>
      </c>
      <c r="E424" s="7">
        <v>7.8391352008149603E-2</v>
      </c>
      <c r="G424" s="7">
        <v>20</v>
      </c>
      <c r="H424" s="7">
        <v>5</v>
      </c>
      <c r="I424" s="7">
        <v>-8.30387955314347E-2</v>
      </c>
      <c r="J424" s="7">
        <v>-8.1311347090402997E-2</v>
      </c>
      <c r="L424" s="7">
        <v>20</v>
      </c>
      <c r="M424" s="7">
        <v>5</v>
      </c>
      <c r="N424" s="7">
        <v>-0.78126220686505299</v>
      </c>
      <c r="O424" s="7">
        <v>-1.50780127158905E-2</v>
      </c>
    </row>
    <row r="425" spans="2:15" x14ac:dyDescent="0.2">
      <c r="B425" s="7">
        <v>21</v>
      </c>
      <c r="C425" s="7">
        <v>5</v>
      </c>
      <c r="D425" s="7">
        <v>-0.130187828420985</v>
      </c>
      <c r="E425" s="7">
        <v>0.40488518476369201</v>
      </c>
      <c r="G425" s="7">
        <v>21</v>
      </c>
      <c r="H425" s="7">
        <v>5</v>
      </c>
      <c r="I425" s="7">
        <v>-0.33781508695560403</v>
      </c>
      <c r="J425" s="7">
        <v>-0.11551599904521</v>
      </c>
      <c r="L425" s="7">
        <v>21</v>
      </c>
      <c r="M425" s="7">
        <v>5</v>
      </c>
      <c r="N425" s="7">
        <v>1.3136057568308901</v>
      </c>
      <c r="O425" s="7">
        <v>1.19515093340461</v>
      </c>
    </row>
    <row r="426" spans="2:15" x14ac:dyDescent="0.2">
      <c r="B426" s="7">
        <v>22</v>
      </c>
      <c r="C426" s="7">
        <v>5</v>
      </c>
      <c r="D426" s="7">
        <v>-0.167674942132649</v>
      </c>
      <c r="E426" s="7">
        <v>0.16048131952029199</v>
      </c>
      <c r="G426" s="7">
        <v>22</v>
      </c>
      <c r="H426" s="7">
        <v>5</v>
      </c>
      <c r="I426" s="7">
        <v>-0.42553644003152202</v>
      </c>
      <c r="J426" s="7">
        <v>1.4219851868022999E-2</v>
      </c>
      <c r="L426" s="7">
        <v>22</v>
      </c>
      <c r="M426" s="7">
        <v>5</v>
      </c>
      <c r="N426" s="7">
        <v>-0.55054244322382595</v>
      </c>
      <c r="O426" s="7">
        <v>-0.56195193092104101</v>
      </c>
    </row>
    <row r="427" spans="2:15" x14ac:dyDescent="0.2">
      <c r="B427" s="7">
        <v>23</v>
      </c>
      <c r="C427" s="7">
        <v>5</v>
      </c>
      <c r="D427" s="7">
        <v>0.41004411235205701</v>
      </c>
      <c r="E427" s="7">
        <v>0.241974870359039</v>
      </c>
      <c r="G427" s="7">
        <v>23</v>
      </c>
      <c r="H427" s="7">
        <v>5</v>
      </c>
      <c r="I427" s="7">
        <v>-0.19395027777793</v>
      </c>
      <c r="J427" s="7">
        <v>-0.20415387247524899</v>
      </c>
      <c r="L427" s="7">
        <v>23</v>
      </c>
      <c r="M427" s="7">
        <v>5</v>
      </c>
      <c r="N427" s="7">
        <v>-0.29564320373776698</v>
      </c>
      <c r="O427" s="7">
        <v>-0.46166300938721999</v>
      </c>
    </row>
    <row r="428" spans="2:15" x14ac:dyDescent="0.2">
      <c r="B428" s="7">
        <v>24</v>
      </c>
      <c r="C428" s="7">
        <v>5</v>
      </c>
      <c r="D428" s="7">
        <v>-0.214452856464564</v>
      </c>
      <c r="E428" s="7">
        <v>-0.216278716994388</v>
      </c>
      <c r="G428" s="7">
        <v>24</v>
      </c>
      <c r="H428" s="7">
        <v>5</v>
      </c>
      <c r="I428" s="7">
        <v>6.0951595292330303E-2</v>
      </c>
      <c r="J428" s="7">
        <v>-0.14872160113386701</v>
      </c>
      <c r="L428" s="7">
        <v>24</v>
      </c>
      <c r="M428" s="7">
        <v>5</v>
      </c>
      <c r="N428" s="7">
        <v>0.18454624597091501</v>
      </c>
      <c r="O428" s="7">
        <v>-0.17940557705769899</v>
      </c>
    </row>
    <row r="429" spans="2:15" x14ac:dyDescent="0.2">
      <c r="B429" s="7">
        <v>25</v>
      </c>
      <c r="C429" s="7">
        <v>5</v>
      </c>
      <c r="D429" s="7">
        <v>0.48903058219470502</v>
      </c>
      <c r="E429" s="7">
        <v>0.34926344636649398</v>
      </c>
      <c r="G429" s="7">
        <v>25</v>
      </c>
      <c r="H429" s="7">
        <v>5</v>
      </c>
      <c r="I429" s="7">
        <v>0.12240192880294599</v>
      </c>
      <c r="J429" s="7">
        <v>-2.2215844242455599E-2</v>
      </c>
      <c r="L429" s="7">
        <v>25</v>
      </c>
      <c r="M429" s="7">
        <v>5</v>
      </c>
      <c r="N429" s="7">
        <v>0.25066622477866801</v>
      </c>
      <c r="O429" s="7">
        <v>0.37092250585038999</v>
      </c>
    </row>
    <row r="430" spans="2:15" x14ac:dyDescent="0.2">
      <c r="B430" s="7">
        <v>26</v>
      </c>
      <c r="C430" s="7">
        <v>5</v>
      </c>
      <c r="D430" s="7">
        <v>2.0932363627371098E-2</v>
      </c>
      <c r="E430" s="7">
        <v>8.1258876786522494E-2</v>
      </c>
      <c r="G430" s="7">
        <v>26</v>
      </c>
      <c r="H430" s="7">
        <v>5</v>
      </c>
      <c r="I430" s="7">
        <v>-0.169718245843025</v>
      </c>
      <c r="J430" s="7">
        <v>-4.5481200847698099E-2</v>
      </c>
      <c r="L430" s="7">
        <v>26</v>
      </c>
      <c r="M430" s="7">
        <v>5</v>
      </c>
      <c r="N430" s="7">
        <v>-0.41458135959835501</v>
      </c>
      <c r="O430" s="7">
        <v>-0.25397198787484698</v>
      </c>
    </row>
    <row r="431" spans="2:15" x14ac:dyDescent="0.2">
      <c r="B431" s="7">
        <v>27</v>
      </c>
      <c r="C431" s="7">
        <v>5</v>
      </c>
      <c r="D431" s="7">
        <v>4.4242749822458002E-2</v>
      </c>
      <c r="E431" s="7">
        <v>-2.68649263383605E-2</v>
      </c>
      <c r="G431" s="7">
        <v>27</v>
      </c>
      <c r="H431" s="7">
        <v>5</v>
      </c>
      <c r="I431" s="7">
        <v>0.19715983079003299</v>
      </c>
      <c r="J431" s="7">
        <v>0.22363557986055599</v>
      </c>
      <c r="L431" s="7">
        <v>27</v>
      </c>
      <c r="M431" s="7">
        <v>5</v>
      </c>
      <c r="N431" s="7">
        <v>0.37821407453210498</v>
      </c>
      <c r="O431" s="7">
        <v>-0.11751814028353499</v>
      </c>
    </row>
    <row r="432" spans="2:15" x14ac:dyDescent="0.2">
      <c r="B432" s="7">
        <v>28</v>
      </c>
      <c r="C432" s="7">
        <v>5</v>
      </c>
      <c r="D432" s="7">
        <v>-0.54798063737389002</v>
      </c>
      <c r="E432" s="7">
        <v>-0.84805197706747204</v>
      </c>
      <c r="G432" s="7">
        <v>28</v>
      </c>
      <c r="H432" s="7">
        <v>5</v>
      </c>
      <c r="I432" s="7">
        <v>-9.7064828175774697E-4</v>
      </c>
      <c r="J432" s="7">
        <v>-0.169796046269965</v>
      </c>
      <c r="L432" s="7">
        <v>28</v>
      </c>
      <c r="M432" s="7">
        <v>5</v>
      </c>
      <c r="N432" s="7">
        <v>-0.36170337282873499</v>
      </c>
      <c r="O432" s="7">
        <v>-0.18351837901041801</v>
      </c>
    </row>
    <row r="433" spans="2:15" x14ac:dyDescent="0.2">
      <c r="B433" s="7">
        <v>29</v>
      </c>
      <c r="C433" s="7">
        <v>5</v>
      </c>
      <c r="D433" s="7">
        <v>-0.11269662778171401</v>
      </c>
      <c r="E433" s="7">
        <v>-0.169606022808479</v>
      </c>
      <c r="G433" s="7">
        <v>29</v>
      </c>
      <c r="H433" s="7">
        <v>5</v>
      </c>
      <c r="I433" s="7">
        <v>0.292722437662715</v>
      </c>
      <c r="J433" s="7">
        <v>0.35109672234810901</v>
      </c>
      <c r="L433" s="7">
        <v>29</v>
      </c>
      <c r="M433" s="7">
        <v>5</v>
      </c>
      <c r="N433" s="7">
        <v>0.35291658586871</v>
      </c>
      <c r="O433" s="7">
        <v>0.31834364369790702</v>
      </c>
    </row>
    <row r="434" spans="2:15" x14ac:dyDescent="0.2">
      <c r="B434" s="7">
        <v>30</v>
      </c>
      <c r="C434" s="7">
        <v>5</v>
      </c>
      <c r="D434" s="7">
        <v>0.17475469103069499</v>
      </c>
      <c r="E434" s="7">
        <v>0.44798223901141299</v>
      </c>
      <c r="G434" s="7">
        <v>30</v>
      </c>
      <c r="H434" s="7">
        <v>5</v>
      </c>
      <c r="I434" s="7">
        <v>0.20244018286638699</v>
      </c>
      <c r="J434" s="7">
        <v>1.02291957088161E-2</v>
      </c>
      <c r="L434" s="7">
        <v>30</v>
      </c>
      <c r="M434" s="7">
        <v>5</v>
      </c>
      <c r="N434" s="7">
        <v>0.31693438713706001</v>
      </c>
      <c r="O434" s="7">
        <v>0.38081621876134503</v>
      </c>
    </row>
    <row r="435" spans="2:15" x14ac:dyDescent="0.2">
      <c r="B435" s="7">
        <v>31</v>
      </c>
      <c r="C435" s="7">
        <v>5</v>
      </c>
      <c r="D435" s="7">
        <v>0.25371008400297901</v>
      </c>
      <c r="E435" s="7">
        <v>0.122184836104301</v>
      </c>
      <c r="G435" s="7">
        <v>31</v>
      </c>
      <c r="H435" s="7">
        <v>5</v>
      </c>
      <c r="I435" s="7">
        <v>-2.6829376976940499E-2</v>
      </c>
      <c r="J435" s="7">
        <v>-2.1557476452780801E-2</v>
      </c>
      <c r="L435" s="7">
        <v>31</v>
      </c>
      <c r="M435" s="7">
        <v>5</v>
      </c>
      <c r="N435" s="7">
        <v>-9.59057572583326E-2</v>
      </c>
      <c r="O435" s="7">
        <v>-0.27414030069344197</v>
      </c>
    </row>
    <row r="436" spans="2:15" x14ac:dyDescent="0.2">
      <c r="B436" s="7">
        <v>32</v>
      </c>
      <c r="C436" s="7">
        <v>5</v>
      </c>
      <c r="D436" s="7">
        <v>0.39276086755023798</v>
      </c>
      <c r="E436" s="7">
        <v>0.27074004741067398</v>
      </c>
      <c r="G436" s="7">
        <v>32</v>
      </c>
      <c r="H436" s="7">
        <v>5</v>
      </c>
      <c r="I436" s="7">
        <v>-0.19402436672072601</v>
      </c>
      <c r="J436" s="7">
        <v>3.5435688886734901E-2</v>
      </c>
      <c r="L436" s="7">
        <v>32</v>
      </c>
      <c r="M436" s="7">
        <v>5</v>
      </c>
      <c r="N436" s="7">
        <v>-0.533555224116252</v>
      </c>
      <c r="O436" s="7">
        <v>-0.44915174413237002</v>
      </c>
    </row>
    <row r="437" spans="2:15" x14ac:dyDescent="0.2">
      <c r="B437" s="7">
        <v>33</v>
      </c>
      <c r="C437" s="7">
        <v>5</v>
      </c>
      <c r="D437" s="7">
        <v>-7.2452596513476103E-2</v>
      </c>
      <c r="E437" s="7">
        <v>0.16799787209799</v>
      </c>
      <c r="G437" s="7">
        <v>33</v>
      </c>
      <c r="H437" s="7">
        <v>5</v>
      </c>
      <c r="I437" s="7">
        <v>-0.109953158525237</v>
      </c>
      <c r="J437" s="7">
        <v>2.6067799995734799E-2</v>
      </c>
      <c r="L437" s="7">
        <v>33</v>
      </c>
      <c r="M437" s="7">
        <v>5</v>
      </c>
      <c r="N437" s="7">
        <v>0.29791141075762501</v>
      </c>
      <c r="O437" s="7">
        <v>0.24003838543113401</v>
      </c>
    </row>
    <row r="438" spans="2:15" x14ac:dyDescent="0.2">
      <c r="B438" s="7">
        <v>34</v>
      </c>
      <c r="C438" s="7">
        <v>5</v>
      </c>
      <c r="D438" s="7">
        <v>-0.196404961256159</v>
      </c>
      <c r="E438" s="7">
        <v>-0.58670592721099202</v>
      </c>
      <c r="G438" s="7">
        <v>34</v>
      </c>
      <c r="H438" s="7">
        <v>5</v>
      </c>
      <c r="I438" s="7">
        <v>0.25753206362664099</v>
      </c>
      <c r="J438" s="7">
        <v>-0.37946409535563702</v>
      </c>
      <c r="L438" s="7">
        <v>34</v>
      </c>
      <c r="M438" s="7">
        <v>5</v>
      </c>
      <c r="N438" s="7">
        <v>0.72456286180917795</v>
      </c>
      <c r="O438" s="7">
        <v>-0.11430681972863301</v>
      </c>
    </row>
    <row r="439" spans="2:15" x14ac:dyDescent="0.2">
      <c r="B439" s="7">
        <v>35</v>
      </c>
      <c r="C439" s="7">
        <v>5</v>
      </c>
      <c r="D439" s="7">
        <v>0.21457317664029901</v>
      </c>
      <c r="E439" s="7">
        <v>0.199003831746458</v>
      </c>
      <c r="G439" s="7">
        <v>35</v>
      </c>
      <c r="H439" s="7">
        <v>5</v>
      </c>
      <c r="I439" s="7">
        <v>-0.30619656452728999</v>
      </c>
      <c r="J439" s="7">
        <v>0.20989115155636001</v>
      </c>
      <c r="L439" s="7">
        <v>35</v>
      </c>
      <c r="M439" s="7">
        <v>5</v>
      </c>
      <c r="N439" s="7">
        <v>2.3147865630978002</v>
      </c>
      <c r="O439" s="7">
        <v>1.93559109667537</v>
      </c>
    </row>
    <row r="440" spans="2:15" x14ac:dyDescent="0.2">
      <c r="B440" s="7">
        <v>36</v>
      </c>
      <c r="C440" s="7">
        <v>5</v>
      </c>
      <c r="D440" s="7">
        <v>-1.45300098426251E-2</v>
      </c>
      <c r="E440" s="7">
        <v>-5.8096449643060502E-2</v>
      </c>
      <c r="G440" s="7">
        <v>36</v>
      </c>
      <c r="H440" s="7">
        <v>5</v>
      </c>
      <c r="I440" s="7">
        <v>0.148499679476533</v>
      </c>
      <c r="J440" s="7">
        <v>1.07239934385071E-2</v>
      </c>
      <c r="L440" s="7">
        <v>36</v>
      </c>
      <c r="M440" s="7">
        <v>5</v>
      </c>
      <c r="N440" s="7">
        <v>0.35126994721926003</v>
      </c>
      <c r="O440" s="7">
        <v>6.5606246926659395E-2</v>
      </c>
    </row>
    <row r="441" spans="2:15" x14ac:dyDescent="0.2">
      <c r="B441" s="7">
        <v>37</v>
      </c>
      <c r="C441" s="7">
        <v>5</v>
      </c>
      <c r="D441" s="7">
        <v>6.7416415316369396E-2</v>
      </c>
      <c r="E441" s="7">
        <v>0.30546083031516302</v>
      </c>
      <c r="G441" s="7">
        <v>37</v>
      </c>
      <c r="H441" s="7">
        <v>5</v>
      </c>
      <c r="I441" s="7">
        <v>-0.19170712871738499</v>
      </c>
      <c r="J441" s="7">
        <v>-2.9512303940847098E-2</v>
      </c>
      <c r="L441" s="7">
        <v>37</v>
      </c>
      <c r="M441" s="7">
        <v>5</v>
      </c>
      <c r="N441" s="7">
        <v>0.10253828918629899</v>
      </c>
      <c r="O441" s="7">
        <v>0.30471455218204002</v>
      </c>
    </row>
    <row r="442" spans="2:15" x14ac:dyDescent="0.2">
      <c r="B442" s="7">
        <v>38</v>
      </c>
      <c r="C442" s="7">
        <v>5</v>
      </c>
      <c r="D442" s="7">
        <v>-4.74442820275724E-2</v>
      </c>
      <c r="E442" s="7">
        <v>-0.227006005599486</v>
      </c>
      <c r="G442" s="7">
        <v>38</v>
      </c>
      <c r="H442" s="7">
        <v>5</v>
      </c>
      <c r="I442" s="7">
        <v>0.237122660552292</v>
      </c>
      <c r="J442" s="7">
        <v>-2.6548105382659101E-2</v>
      </c>
      <c r="L442" s="7">
        <v>38</v>
      </c>
      <c r="M442" s="7">
        <v>5</v>
      </c>
      <c r="N442" s="7">
        <v>-0.416005553904985</v>
      </c>
      <c r="O442" s="7">
        <v>-7.3398988920829702E-2</v>
      </c>
    </row>
    <row r="443" spans="2:15" x14ac:dyDescent="0.2">
      <c r="B443" s="7">
        <v>39</v>
      </c>
      <c r="C443" s="7">
        <v>5</v>
      </c>
      <c r="D443" s="7">
        <v>0.25810348176349901</v>
      </c>
      <c r="E443" s="7">
        <v>-2.88931750356483E-2</v>
      </c>
      <c r="G443" s="7">
        <v>39</v>
      </c>
      <c r="H443" s="7">
        <v>5</v>
      </c>
      <c r="I443" s="7">
        <v>0.39172684717722001</v>
      </c>
      <c r="J443" s="7">
        <v>6.7069836915539596E-2</v>
      </c>
      <c r="L443" s="7">
        <v>39</v>
      </c>
      <c r="M443" s="7">
        <v>5</v>
      </c>
      <c r="N443" s="7">
        <v>0.46575892103650302</v>
      </c>
      <c r="O443" s="7">
        <v>0.49519521992883098</v>
      </c>
    </row>
    <row r="444" spans="2:15" x14ac:dyDescent="0.2">
      <c r="B444" s="7">
        <v>40</v>
      </c>
      <c r="C444" s="7">
        <v>5</v>
      </c>
      <c r="D444" s="7">
        <v>1.88082182733211E-2</v>
      </c>
      <c r="E444" s="7">
        <v>9.0367367475794297E-2</v>
      </c>
      <c r="G444" s="7">
        <v>40</v>
      </c>
      <c r="H444" s="7">
        <v>5</v>
      </c>
      <c r="I444" s="7">
        <v>0.42575911956150603</v>
      </c>
      <c r="J444" s="7">
        <v>6.7612635298628402E-3</v>
      </c>
      <c r="L444" s="7">
        <v>40</v>
      </c>
      <c r="M444" s="7">
        <v>5</v>
      </c>
      <c r="N444" s="7">
        <v>-1.8973793416337501</v>
      </c>
      <c r="O444" s="7">
        <v>-2.26435733825861</v>
      </c>
    </row>
    <row r="445" spans="2:15" x14ac:dyDescent="0.2">
      <c r="B445" s="7">
        <v>41</v>
      </c>
      <c r="C445" s="7">
        <v>5</v>
      </c>
      <c r="D445" s="7">
        <v>8.2736508807079695E-2</v>
      </c>
      <c r="E445" s="7">
        <v>4.82460027501945E-2</v>
      </c>
      <c r="G445" s="7">
        <v>41</v>
      </c>
      <c r="H445" s="7">
        <v>5</v>
      </c>
      <c r="I445" s="7">
        <v>3.6040520223370898E-2</v>
      </c>
      <c r="J445" s="7">
        <v>-7.7304962523443002E-2</v>
      </c>
      <c r="L445" s="7">
        <v>41</v>
      </c>
      <c r="M445" s="7">
        <v>5</v>
      </c>
      <c r="N445" s="7">
        <v>-0.78687382666334105</v>
      </c>
      <c r="O445" s="7">
        <v>-0.78650661976958502</v>
      </c>
    </row>
    <row r="446" spans="2:15" x14ac:dyDescent="0.2">
      <c r="B446" s="7">
        <v>42</v>
      </c>
      <c r="C446" s="7">
        <v>5</v>
      </c>
      <c r="D446" s="7">
        <v>0.48668003143074501</v>
      </c>
      <c r="E446" s="7">
        <v>0.169363515997598</v>
      </c>
      <c r="G446" s="7">
        <v>42</v>
      </c>
      <c r="H446" s="7">
        <v>5</v>
      </c>
      <c r="I446" s="7">
        <v>-3.5942953563758998E-2</v>
      </c>
      <c r="J446" s="7">
        <v>0.481794787718828</v>
      </c>
      <c r="L446" s="7">
        <v>42</v>
      </c>
      <c r="M446" s="7">
        <v>5</v>
      </c>
      <c r="N446" s="7">
        <v>0.71872016795948002</v>
      </c>
      <c r="O446" s="7">
        <v>0.118052332702267</v>
      </c>
    </row>
    <row r="447" spans="2:15" x14ac:dyDescent="0.2">
      <c r="B447" s="7">
        <v>43</v>
      </c>
      <c r="C447" s="7">
        <v>5</v>
      </c>
      <c r="D447" s="7">
        <v>-2.05584366493765E-2</v>
      </c>
      <c r="E447" s="7">
        <v>-0.20145109860451299</v>
      </c>
      <c r="G447" s="7">
        <v>43</v>
      </c>
      <c r="H447" s="7">
        <v>5</v>
      </c>
      <c r="I447" s="7">
        <v>0.107046188828284</v>
      </c>
      <c r="J447" s="7">
        <v>4.75004444866629E-2</v>
      </c>
      <c r="L447" s="7">
        <v>43</v>
      </c>
      <c r="M447" s="7">
        <v>5</v>
      </c>
      <c r="N447" s="7">
        <v>-1.8602004835488699</v>
      </c>
      <c r="O447" s="7">
        <v>-1.6631266065149499</v>
      </c>
    </row>
    <row r="448" spans="2:15" x14ac:dyDescent="0.2">
      <c r="B448" s="7">
        <v>44</v>
      </c>
      <c r="C448" s="7">
        <v>5</v>
      </c>
      <c r="D448" s="7">
        <v>0.18448564969769901</v>
      </c>
      <c r="E448" s="7">
        <v>0.1900878413995</v>
      </c>
      <c r="G448" s="7">
        <v>44</v>
      </c>
      <c r="H448" s="7">
        <v>5</v>
      </c>
      <c r="I448" s="7">
        <v>-0.38698460283455499</v>
      </c>
      <c r="J448" s="7">
        <v>3.96314388351513E-2</v>
      </c>
      <c r="L448" s="7">
        <v>44</v>
      </c>
      <c r="M448" s="7">
        <v>5</v>
      </c>
      <c r="N448" s="7">
        <v>0.18379505590287201</v>
      </c>
      <c r="O448" s="7">
        <v>-0.53647187906007598</v>
      </c>
    </row>
    <row r="449" spans="2:15" x14ac:dyDescent="0.2">
      <c r="B449" s="7">
        <v>45</v>
      </c>
      <c r="C449" s="7">
        <v>5</v>
      </c>
      <c r="D449" s="7">
        <v>7.6400937375621994E-2</v>
      </c>
      <c r="E449" s="7">
        <v>-0.12549715662393501</v>
      </c>
      <c r="G449" s="7">
        <v>45</v>
      </c>
      <c r="H449" s="7">
        <v>5</v>
      </c>
      <c r="I449" s="7">
        <v>6.6245516949406294E-2</v>
      </c>
      <c r="J449" s="7">
        <v>0.120562355883911</v>
      </c>
      <c r="L449" s="7">
        <v>45</v>
      </c>
      <c r="M449" s="7">
        <v>5</v>
      </c>
      <c r="N449" s="7">
        <v>-1.7254791220343499</v>
      </c>
      <c r="O449" s="7">
        <v>-1.1410811194416199</v>
      </c>
    </row>
    <row r="450" spans="2:15" x14ac:dyDescent="0.2">
      <c r="B450" s="7">
        <v>46</v>
      </c>
      <c r="C450" s="7">
        <v>5</v>
      </c>
      <c r="D450" s="7">
        <v>0.31140577296140798</v>
      </c>
      <c r="E450" s="7">
        <v>-0.115859666652659</v>
      </c>
      <c r="G450" s="7">
        <v>46</v>
      </c>
      <c r="H450" s="7">
        <v>5</v>
      </c>
      <c r="I450" s="7">
        <v>0.26305232995867101</v>
      </c>
      <c r="J450" s="7">
        <v>-1.9055839776542301E-2</v>
      </c>
      <c r="L450" s="7">
        <v>46</v>
      </c>
      <c r="M450" s="7">
        <v>5</v>
      </c>
      <c r="N450" s="7">
        <v>-0.312298554932537</v>
      </c>
      <c r="O450" s="7">
        <v>-4.5184340100929497E-2</v>
      </c>
    </row>
    <row r="451" spans="2:15" x14ac:dyDescent="0.2">
      <c r="B451" s="7">
        <v>47</v>
      </c>
      <c r="C451" s="7">
        <v>5</v>
      </c>
      <c r="D451" s="7">
        <v>1.9690040391435</v>
      </c>
      <c r="E451" s="7">
        <v>1.6287525542420001</v>
      </c>
      <c r="G451" s="7">
        <v>47</v>
      </c>
      <c r="H451" s="7">
        <v>5</v>
      </c>
      <c r="I451" s="7">
        <v>-0.39456043984677103</v>
      </c>
      <c r="J451" s="7">
        <v>-0.14241367565250701</v>
      </c>
      <c r="L451" s="7">
        <v>47</v>
      </c>
      <c r="M451" s="7">
        <v>5</v>
      </c>
      <c r="N451" s="7">
        <v>0.34325652101114901</v>
      </c>
      <c r="O451" s="7">
        <v>3.8630681660822397E-2</v>
      </c>
    </row>
    <row r="452" spans="2:15" x14ac:dyDescent="0.2">
      <c r="B452" s="7">
        <v>48</v>
      </c>
      <c r="C452" s="7">
        <v>5</v>
      </c>
      <c r="D452" s="7">
        <v>0.137387388903531</v>
      </c>
      <c r="E452" s="7">
        <v>0.108306966987812</v>
      </c>
      <c r="G452" s="7">
        <v>48</v>
      </c>
      <c r="H452" s="7">
        <v>5</v>
      </c>
      <c r="I452" s="7">
        <v>-8.6339370214395694E-2</v>
      </c>
      <c r="J452" s="7">
        <v>6.0752519790554498E-3</v>
      </c>
      <c r="L452" s="7">
        <v>48</v>
      </c>
      <c r="M452" s="7">
        <v>5</v>
      </c>
      <c r="N452" s="7">
        <v>0.376972631237036</v>
      </c>
      <c r="O452" s="7">
        <v>0.31165374062445</v>
      </c>
    </row>
    <row r="453" spans="2:15" x14ac:dyDescent="0.2">
      <c r="B453" s="7">
        <v>49</v>
      </c>
      <c r="C453" s="7">
        <v>5</v>
      </c>
      <c r="D453" s="7">
        <v>5.0325344973574104E-3</v>
      </c>
      <c r="E453" s="7">
        <v>0.26081796433182802</v>
      </c>
      <c r="G453" s="7">
        <v>49</v>
      </c>
      <c r="H453" s="7">
        <v>5</v>
      </c>
      <c r="I453" s="7">
        <v>0.53813847553132599</v>
      </c>
      <c r="J453" s="7">
        <v>3.7840141063398398E-2</v>
      </c>
      <c r="L453" s="7">
        <v>49</v>
      </c>
      <c r="M453" s="7">
        <v>5</v>
      </c>
      <c r="N453" s="7">
        <v>0.89232037788978702</v>
      </c>
      <c r="O453" s="7">
        <v>1.09834297544417</v>
      </c>
    </row>
    <row r="454" spans="2:15" x14ac:dyDescent="0.2">
      <c r="B454" s="7">
        <v>50</v>
      </c>
      <c r="C454" s="7">
        <v>5</v>
      </c>
      <c r="D454" s="7">
        <v>-8.9746412508389994E-2</v>
      </c>
      <c r="E454" s="7">
        <v>0.19508811603370499</v>
      </c>
      <c r="G454" s="7">
        <v>50</v>
      </c>
      <c r="H454" s="7">
        <v>5</v>
      </c>
      <c r="I454" s="7">
        <v>9.0870824783162399E-2</v>
      </c>
      <c r="J454" s="7">
        <v>-2.9247306291186902E-2</v>
      </c>
      <c r="L454" s="7">
        <v>50</v>
      </c>
      <c r="M454" s="7">
        <v>5</v>
      </c>
      <c r="N454" s="7">
        <v>-0.158927347270782</v>
      </c>
      <c r="O454" s="7">
        <v>0.146712614988255</v>
      </c>
    </row>
    <row r="455" spans="2:15" x14ac:dyDescent="0.2">
      <c r="B455" s="7">
        <v>51</v>
      </c>
      <c r="C455" s="7">
        <v>5</v>
      </c>
      <c r="D455" s="7">
        <v>8.4362858880782099E-2</v>
      </c>
      <c r="E455" s="7">
        <v>0.25606280710798401</v>
      </c>
      <c r="G455" s="7">
        <v>51</v>
      </c>
      <c r="H455" s="7">
        <v>5</v>
      </c>
      <c r="I455" s="7">
        <v>0.185966840362745</v>
      </c>
      <c r="J455" s="7">
        <v>-6.21509008381516E-3</v>
      </c>
      <c r="L455" s="7">
        <v>51</v>
      </c>
      <c r="M455" s="7">
        <v>5</v>
      </c>
      <c r="N455" s="7">
        <v>-1.2884952851637199</v>
      </c>
      <c r="O455" s="7">
        <v>-0.773261472389836</v>
      </c>
    </row>
    <row r="456" spans="2:15" x14ac:dyDescent="0.2">
      <c r="B456" s="7">
        <v>52</v>
      </c>
      <c r="C456" s="7">
        <v>5</v>
      </c>
      <c r="D456" s="7">
        <v>5.1205214345608298E-2</v>
      </c>
      <c r="E456" s="7">
        <v>0.39302170605875503</v>
      </c>
      <c r="G456" s="7">
        <v>52</v>
      </c>
      <c r="H456" s="7">
        <v>5</v>
      </c>
      <c r="I456" s="7">
        <v>0.159090408882614</v>
      </c>
      <c r="J456" s="7">
        <v>4.6870799418119398E-2</v>
      </c>
      <c r="L456" s="7">
        <v>52</v>
      </c>
      <c r="M456" s="7">
        <v>5</v>
      </c>
      <c r="N456" s="7">
        <v>-0.15318978765834501</v>
      </c>
      <c r="O456" s="7">
        <v>0.39075827727010298</v>
      </c>
    </row>
    <row r="457" spans="2:15" x14ac:dyDescent="0.2">
      <c r="B457" s="7">
        <v>53</v>
      </c>
      <c r="C457" s="7">
        <v>5</v>
      </c>
      <c r="D457" s="7">
        <v>-8.0725762708775406E-2</v>
      </c>
      <c r="E457" s="7">
        <v>-3.2871241670013899E-3</v>
      </c>
      <c r="G457" s="7">
        <v>53</v>
      </c>
      <c r="H457" s="7">
        <v>5</v>
      </c>
      <c r="I457" s="7">
        <v>1.47457580959589E-2</v>
      </c>
      <c r="J457" s="7">
        <v>7.0551160373222297E-3</v>
      </c>
      <c r="L457" s="7">
        <v>53</v>
      </c>
      <c r="M457" s="7">
        <v>5</v>
      </c>
      <c r="N457" s="7">
        <v>-0.65194352318647097</v>
      </c>
      <c r="O457" s="7">
        <v>-0.22869396836594699</v>
      </c>
    </row>
    <row r="458" spans="2:15" x14ac:dyDescent="0.2">
      <c r="B458" s="7">
        <v>54</v>
      </c>
      <c r="C458" s="7">
        <v>5</v>
      </c>
      <c r="D458" s="7">
        <v>4.0673716105353599E-2</v>
      </c>
      <c r="E458" s="7">
        <v>-0.30124157746557501</v>
      </c>
      <c r="G458" s="7">
        <v>54</v>
      </c>
      <c r="H458" s="7">
        <v>5</v>
      </c>
      <c r="I458" s="7">
        <v>-0.34597192301792101</v>
      </c>
      <c r="J458" s="7">
        <v>4.8552509752402898E-2</v>
      </c>
      <c r="L458" s="7">
        <v>54</v>
      </c>
      <c r="M458" s="7">
        <v>5</v>
      </c>
      <c r="N458" s="7">
        <v>8.4412798430823999E-2</v>
      </c>
      <c r="O458" s="7">
        <v>0.26748640169379001</v>
      </c>
    </row>
    <row r="459" spans="2:15" x14ac:dyDescent="0.2">
      <c r="B459" s="7">
        <v>55</v>
      </c>
      <c r="C459" s="7">
        <v>5</v>
      </c>
      <c r="D459" s="7">
        <v>4.5928043995592902E-2</v>
      </c>
      <c r="E459" s="7">
        <v>0.29000310825997999</v>
      </c>
      <c r="G459" s="7">
        <v>55</v>
      </c>
      <c r="H459" s="7">
        <v>5</v>
      </c>
      <c r="I459" s="7">
        <v>0.40515876992040001</v>
      </c>
      <c r="J459" s="7">
        <v>0.11569638341838299</v>
      </c>
      <c r="L459" s="7">
        <v>55</v>
      </c>
      <c r="M459" s="7">
        <v>5</v>
      </c>
      <c r="N459" s="7">
        <v>0.320805513994597</v>
      </c>
      <c r="O459" s="7">
        <v>0.29952238976683099</v>
      </c>
    </row>
    <row r="460" spans="2:15" x14ac:dyDescent="0.2">
      <c r="B460" s="7">
        <v>56</v>
      </c>
      <c r="C460" s="7">
        <v>5</v>
      </c>
      <c r="D460" s="7">
        <v>0.12467501094083</v>
      </c>
      <c r="E460" s="7">
        <v>-0.26233517862255101</v>
      </c>
      <c r="G460" s="7">
        <v>56</v>
      </c>
      <c r="H460" s="7">
        <v>5</v>
      </c>
      <c r="I460" s="7">
        <v>0.10486450248184601</v>
      </c>
      <c r="J460" s="7">
        <v>2.2163744666898699E-2</v>
      </c>
      <c r="L460" s="7">
        <v>56</v>
      </c>
      <c r="M460" s="7">
        <v>5</v>
      </c>
      <c r="N460" s="7">
        <v>0.92767516765318503</v>
      </c>
      <c r="O460" s="7">
        <v>0.48523095077091799</v>
      </c>
    </row>
    <row r="461" spans="2:15" x14ac:dyDescent="0.2">
      <c r="B461" s="7">
        <v>57</v>
      </c>
      <c r="C461" s="7">
        <v>5</v>
      </c>
      <c r="D461" s="7">
        <v>0.115377272776059</v>
      </c>
      <c r="E461" s="7">
        <v>-0.10494573501404</v>
      </c>
      <c r="G461" s="7">
        <v>57</v>
      </c>
      <c r="H461" s="7">
        <v>5</v>
      </c>
      <c r="I461" s="7">
        <v>0.24246658814063901</v>
      </c>
      <c r="J461" s="7">
        <v>0.37663347434932598</v>
      </c>
      <c r="L461" s="7">
        <v>57</v>
      </c>
      <c r="M461" s="7">
        <v>5</v>
      </c>
      <c r="N461" s="7">
        <v>1.31018393347477</v>
      </c>
      <c r="O461" s="7">
        <v>1.09027709290865</v>
      </c>
    </row>
    <row r="462" spans="2:15" x14ac:dyDescent="0.2">
      <c r="B462" s="7">
        <v>58</v>
      </c>
      <c r="C462" s="7">
        <v>5</v>
      </c>
      <c r="D462" s="7">
        <v>-0.202595004429835</v>
      </c>
      <c r="E462" s="7">
        <v>0.205844900979576</v>
      </c>
      <c r="G462" s="7">
        <v>58</v>
      </c>
      <c r="H462" s="7">
        <v>5</v>
      </c>
      <c r="I462" s="7">
        <v>-4.0949543440323297E-2</v>
      </c>
      <c r="J462" s="7">
        <v>4.4731065147078503E-2</v>
      </c>
      <c r="L462" s="7">
        <v>58</v>
      </c>
      <c r="M462" s="7">
        <v>5</v>
      </c>
      <c r="N462" s="7">
        <v>3.60434241289012E-2</v>
      </c>
      <c r="O462" s="7">
        <v>-7.3942668422728494E-2</v>
      </c>
    </row>
    <row r="463" spans="2:15" x14ac:dyDescent="0.2">
      <c r="B463" s="7">
        <v>59</v>
      </c>
      <c r="C463" s="7">
        <v>5</v>
      </c>
      <c r="D463" s="7">
        <v>0.29415941659819</v>
      </c>
      <c r="E463" s="7">
        <v>0.21219256980008799</v>
      </c>
      <c r="G463" s="7">
        <v>59</v>
      </c>
      <c r="H463" s="7">
        <v>5</v>
      </c>
      <c r="I463" s="7">
        <v>0.140450825675526</v>
      </c>
      <c r="J463" s="7">
        <v>0.15473707950493101</v>
      </c>
      <c r="L463" s="7">
        <v>59</v>
      </c>
      <c r="M463" s="7">
        <v>5</v>
      </c>
      <c r="N463" s="7">
        <v>-0.89156603107822197</v>
      </c>
      <c r="O463" s="7">
        <v>-0.104870208194508</v>
      </c>
    </row>
    <row r="464" spans="2:15" x14ac:dyDescent="0.2">
      <c r="B464" s="7">
        <v>60</v>
      </c>
      <c r="C464" s="7">
        <v>5</v>
      </c>
      <c r="D464" s="7">
        <v>-0.170133254411867</v>
      </c>
      <c r="E464" s="7">
        <v>0.31914033219565202</v>
      </c>
      <c r="G464" s="7">
        <v>60</v>
      </c>
      <c r="H464" s="7">
        <v>5</v>
      </c>
      <c r="I464" s="7">
        <v>8.5843959344338694E-2</v>
      </c>
      <c r="J464" s="7">
        <v>0.15897300908492401</v>
      </c>
      <c r="L464" s="7">
        <v>60</v>
      </c>
      <c r="M464" s="7">
        <v>5</v>
      </c>
      <c r="N464" s="7">
        <v>-2.0870112427427601</v>
      </c>
      <c r="O464" s="7">
        <v>-1.13819884535428</v>
      </c>
    </row>
    <row r="465" spans="2:15" x14ac:dyDescent="0.2">
      <c r="B465" s="7">
        <v>61</v>
      </c>
      <c r="C465" s="7">
        <v>5</v>
      </c>
      <c r="D465" s="7">
        <v>-0.40082122788348601</v>
      </c>
      <c r="E465" s="7">
        <v>-0.35005837200636902</v>
      </c>
      <c r="G465" s="7">
        <v>61</v>
      </c>
      <c r="H465" s="7">
        <v>5</v>
      </c>
      <c r="I465" s="7">
        <v>-0.15513639204994301</v>
      </c>
      <c r="J465" s="7">
        <v>0.11450748676564999</v>
      </c>
      <c r="L465" s="7">
        <v>61</v>
      </c>
      <c r="M465" s="7">
        <v>5</v>
      </c>
      <c r="N465" s="7">
        <v>0.69483293488020004</v>
      </c>
      <c r="O465" s="7">
        <v>0.91384282271801298</v>
      </c>
    </row>
    <row r="466" spans="2:15" x14ac:dyDescent="0.2">
      <c r="B466" s="7">
        <v>62</v>
      </c>
      <c r="C466" s="7">
        <v>5</v>
      </c>
      <c r="D466" s="7">
        <v>0.15703602084841101</v>
      </c>
      <c r="E466" s="7">
        <v>0.38978217471743598</v>
      </c>
      <c r="G466" s="7">
        <v>62</v>
      </c>
      <c r="H466" s="7">
        <v>5</v>
      </c>
      <c r="I466" s="7">
        <v>9.0320389277009902E-2</v>
      </c>
      <c r="J466" s="7">
        <v>0.17397971093730499</v>
      </c>
      <c r="L466" s="7">
        <v>62</v>
      </c>
      <c r="M466" s="7">
        <v>5</v>
      </c>
      <c r="N466" s="7">
        <v>4.3415671844258101</v>
      </c>
      <c r="O466" s="7">
        <v>4.2906786775427896</v>
      </c>
    </row>
    <row r="467" spans="2:15" x14ac:dyDescent="0.2">
      <c r="B467" s="7">
        <v>63</v>
      </c>
      <c r="C467" s="7">
        <v>5</v>
      </c>
      <c r="D467" s="7">
        <v>-0.396717032635999</v>
      </c>
      <c r="E467" s="7">
        <v>-0.15834018002195199</v>
      </c>
      <c r="G467" s="7">
        <v>63</v>
      </c>
      <c r="H467" s="7">
        <v>5</v>
      </c>
      <c r="I467" s="7">
        <v>-0.24862757092534299</v>
      </c>
      <c r="J467" s="7">
        <v>-5.3076389923249999E-2</v>
      </c>
      <c r="L467" s="7">
        <v>63</v>
      </c>
      <c r="M467" s="7">
        <v>5</v>
      </c>
      <c r="N467" s="7">
        <v>0.47686368249055699</v>
      </c>
      <c r="O467" s="7">
        <v>0.665826763696585</v>
      </c>
    </row>
    <row r="468" spans="2:15" x14ac:dyDescent="0.2">
      <c r="B468" s="7">
        <v>64</v>
      </c>
      <c r="C468" s="7">
        <v>5</v>
      </c>
      <c r="D468" s="7">
        <v>-8.9758285819203601E-2</v>
      </c>
      <c r="E468" s="7">
        <v>-4.89609193996721E-2</v>
      </c>
      <c r="G468" s="7">
        <v>64</v>
      </c>
      <c r="H468" s="7">
        <v>5</v>
      </c>
      <c r="I468" s="7">
        <v>0.110685294438175</v>
      </c>
      <c r="J468" s="7">
        <v>8.2525948848102701E-2</v>
      </c>
      <c r="L468" s="7">
        <v>64</v>
      </c>
      <c r="M468" s="7">
        <v>5</v>
      </c>
      <c r="N468" s="7">
        <v>1.6320682608951</v>
      </c>
      <c r="O468" s="7">
        <v>1.0247227739059199</v>
      </c>
    </row>
    <row r="469" spans="2:15" x14ac:dyDescent="0.2">
      <c r="B469" s="7">
        <v>65</v>
      </c>
      <c r="C469" s="7">
        <v>5</v>
      </c>
      <c r="D469" s="7">
        <v>-0.29374501275898501</v>
      </c>
      <c r="E469" s="7">
        <v>-0.114467495832051</v>
      </c>
      <c r="G469" s="7">
        <v>65</v>
      </c>
      <c r="H469" s="7">
        <v>5</v>
      </c>
      <c r="I469" s="7">
        <v>-7.7310556724736301E-2</v>
      </c>
      <c r="J469" s="7">
        <v>-0.16196792724043099</v>
      </c>
      <c r="L469" s="7">
        <v>65</v>
      </c>
      <c r="M469" s="7">
        <v>5</v>
      </c>
      <c r="N469" s="7">
        <v>0.93621182437739703</v>
      </c>
      <c r="O469" s="7">
        <v>0.99797950330448504</v>
      </c>
    </row>
    <row r="470" spans="2:15" x14ac:dyDescent="0.2">
      <c r="B470" s="7">
        <v>66</v>
      </c>
      <c r="C470" s="7">
        <v>5</v>
      </c>
      <c r="D470" s="7">
        <v>0.54673507729450899</v>
      </c>
      <c r="E470" s="7">
        <v>0.39657703904083302</v>
      </c>
      <c r="G470" s="7">
        <v>66</v>
      </c>
      <c r="H470" s="7">
        <v>5</v>
      </c>
      <c r="I470" s="7">
        <v>0.10269955896493101</v>
      </c>
      <c r="J470" s="7">
        <v>-5.1100721191161803E-2</v>
      </c>
      <c r="L470" s="7">
        <v>66</v>
      </c>
      <c r="M470" s="7">
        <v>5</v>
      </c>
      <c r="N470" s="7">
        <v>-0.87997380110912404</v>
      </c>
      <c r="O470" s="7">
        <v>0.106237281906889</v>
      </c>
    </row>
    <row r="471" spans="2:15" x14ac:dyDescent="0.2">
      <c r="B471" s="7">
        <v>67</v>
      </c>
      <c r="C471" s="7">
        <v>5</v>
      </c>
      <c r="D471" s="7">
        <v>-0.18095588946140601</v>
      </c>
      <c r="E471" s="7">
        <v>-2.1508506767693399E-3</v>
      </c>
      <c r="G471" s="7">
        <v>67</v>
      </c>
      <c r="H471" s="7">
        <v>5</v>
      </c>
      <c r="I471" s="7">
        <v>9.1737690415181206E-2</v>
      </c>
      <c r="J471" s="7">
        <v>-0.116367258063995</v>
      </c>
      <c r="L471" s="7">
        <v>67</v>
      </c>
      <c r="M471" s="7">
        <v>5</v>
      </c>
      <c r="N471" s="7">
        <v>-0.23069308001223199</v>
      </c>
      <c r="O471" s="7">
        <v>-0.56768705539671105</v>
      </c>
    </row>
    <row r="472" spans="2:15" x14ac:dyDescent="0.2">
      <c r="B472" s="7">
        <v>68</v>
      </c>
      <c r="C472" s="7">
        <v>5</v>
      </c>
      <c r="D472" s="7">
        <v>0.13066386740414199</v>
      </c>
      <c r="E472" s="7">
        <v>6.7171205511551896E-2</v>
      </c>
      <c r="G472" s="7">
        <v>68</v>
      </c>
      <c r="H472" s="7">
        <v>5</v>
      </c>
      <c r="I472" s="7">
        <v>0.208723179681927</v>
      </c>
      <c r="J472" s="7">
        <v>6.3505819499823701E-2</v>
      </c>
      <c r="L472" s="7">
        <v>68</v>
      </c>
      <c r="M472" s="7">
        <v>5</v>
      </c>
      <c r="N472" s="7">
        <v>0.80130580100635695</v>
      </c>
      <c r="O472" s="7">
        <v>-7.6584410704656505E-2</v>
      </c>
    </row>
    <row r="473" spans="2:15" x14ac:dyDescent="0.2">
      <c r="B473" s="7">
        <v>69</v>
      </c>
      <c r="C473" s="7">
        <v>5</v>
      </c>
      <c r="D473" s="7">
        <v>-0.285475535782517</v>
      </c>
      <c r="E473" s="7">
        <v>6.3096603510738994E-2</v>
      </c>
      <c r="G473" s="7">
        <v>69</v>
      </c>
      <c r="H473" s="7">
        <v>5</v>
      </c>
      <c r="I473" s="7">
        <v>-0.36019882239323298</v>
      </c>
      <c r="J473" s="7">
        <v>-0.11353153840992999</v>
      </c>
      <c r="L473" s="7">
        <v>69</v>
      </c>
      <c r="M473" s="7">
        <v>5</v>
      </c>
      <c r="N473" s="7">
        <v>0.733677860539793</v>
      </c>
      <c r="O473" s="7">
        <v>1.1300942267741101</v>
      </c>
    </row>
    <row r="474" spans="2:15" x14ac:dyDescent="0.2">
      <c r="B474" s="7">
        <v>70</v>
      </c>
      <c r="C474" s="7">
        <v>5</v>
      </c>
      <c r="D474" s="7">
        <v>0.131284547540617</v>
      </c>
      <c r="E474" s="7">
        <v>1.9990121290143201E-2</v>
      </c>
      <c r="G474" s="7">
        <v>70</v>
      </c>
      <c r="H474" s="7">
        <v>5</v>
      </c>
      <c r="I474" s="7">
        <v>-7.2890605635565806E-2</v>
      </c>
      <c r="J474" s="7">
        <v>-0.14534818604625199</v>
      </c>
      <c r="L474" s="7">
        <v>70</v>
      </c>
      <c r="M474" s="7">
        <v>5</v>
      </c>
      <c r="N474" s="7">
        <v>-0.56987345502025</v>
      </c>
      <c r="O474" s="7">
        <v>-1.0590062167154399</v>
      </c>
    </row>
    <row r="475" spans="2:15" x14ac:dyDescent="0.2">
      <c r="B475" s="7">
        <v>71</v>
      </c>
      <c r="C475" s="7">
        <v>5</v>
      </c>
      <c r="D475" s="7">
        <v>7.7469507621036507E-2</v>
      </c>
      <c r="E475" s="7">
        <v>6.5248182029153098E-2</v>
      </c>
      <c r="G475" s="7">
        <v>71</v>
      </c>
      <c r="H475" s="7">
        <v>5</v>
      </c>
      <c r="I475" s="7">
        <v>0.121354722036549</v>
      </c>
      <c r="J475" s="7">
        <v>0.149724487384717</v>
      </c>
      <c r="L475" s="7">
        <v>71</v>
      </c>
      <c r="M475" s="7">
        <v>5</v>
      </c>
      <c r="N475" s="7">
        <v>1.36810251064949</v>
      </c>
      <c r="O475" s="7">
        <v>1.4552858247179301</v>
      </c>
    </row>
    <row r="476" spans="2:15" x14ac:dyDescent="0.2">
      <c r="B476" s="7">
        <v>72</v>
      </c>
      <c r="C476" s="7">
        <v>5</v>
      </c>
      <c r="D476" s="7">
        <v>-0.52265961719403198</v>
      </c>
      <c r="E476" s="7">
        <v>-0.20070796730815699</v>
      </c>
      <c r="G476" s="7">
        <v>72</v>
      </c>
      <c r="H476" s="7">
        <v>5</v>
      </c>
      <c r="I476" s="7">
        <v>-6.1012313345377003E-2</v>
      </c>
      <c r="J476" s="7">
        <v>-0.21172080338132601</v>
      </c>
      <c r="L476" s="7">
        <v>72</v>
      </c>
      <c r="M476" s="7">
        <v>5</v>
      </c>
      <c r="N476" s="7">
        <v>0.81261832662237898</v>
      </c>
      <c r="O476" s="7">
        <v>0.54651447049219803</v>
      </c>
    </row>
    <row r="477" spans="2:15" x14ac:dyDescent="0.2">
      <c r="B477" s="7">
        <v>73</v>
      </c>
      <c r="C477" s="7">
        <v>5</v>
      </c>
      <c r="D477" s="7">
        <v>0.34487886678255297</v>
      </c>
      <c r="E477" s="7">
        <v>0.13277204073698101</v>
      </c>
      <c r="G477" s="7">
        <v>73</v>
      </c>
      <c r="H477" s="7">
        <v>5</v>
      </c>
      <c r="I477" s="7">
        <v>4.2606819363140098E-2</v>
      </c>
      <c r="J477" s="7">
        <v>-0.159586799572772</v>
      </c>
      <c r="L477" s="7">
        <v>73</v>
      </c>
      <c r="M477" s="7">
        <v>5</v>
      </c>
      <c r="N477" s="7">
        <v>-0.51786529215064903</v>
      </c>
      <c r="O477" s="7">
        <v>-0.75350518423695001</v>
      </c>
    </row>
    <row r="478" spans="2:15" x14ac:dyDescent="0.2">
      <c r="B478" s="7">
        <v>74</v>
      </c>
      <c r="C478" s="7">
        <v>5</v>
      </c>
      <c r="D478" s="7">
        <v>2.80003868166379E-3</v>
      </c>
      <c r="E478" s="7">
        <v>5.7037842919102702E-2</v>
      </c>
      <c r="G478" s="7">
        <v>74</v>
      </c>
      <c r="H478" s="7">
        <v>5</v>
      </c>
      <c r="I478" s="7">
        <v>-0.113900674370947</v>
      </c>
      <c r="J478" s="7">
        <v>-0.10882383505504099</v>
      </c>
      <c r="L478" s="7">
        <v>74</v>
      </c>
      <c r="M478" s="7">
        <v>5</v>
      </c>
      <c r="N478" s="7">
        <v>-1.3900123596288401</v>
      </c>
      <c r="O478" s="7">
        <v>-0.76978809402738602</v>
      </c>
    </row>
    <row r="479" spans="2:15" x14ac:dyDescent="0.2">
      <c r="B479" s="7">
        <v>75</v>
      </c>
      <c r="C479" s="7">
        <v>5</v>
      </c>
      <c r="D479" s="7">
        <v>-0.22481232593329001</v>
      </c>
      <c r="E479" s="7">
        <v>-0.31410159981871499</v>
      </c>
      <c r="G479" s="7">
        <v>75</v>
      </c>
      <c r="H479" s="7">
        <v>5</v>
      </c>
      <c r="I479" s="7">
        <v>0.36558004065713701</v>
      </c>
      <c r="J479" s="7">
        <v>0.28238887542407898</v>
      </c>
      <c r="L479" s="7">
        <v>75</v>
      </c>
      <c r="M479" s="7">
        <v>5</v>
      </c>
      <c r="N479" s="7">
        <v>0.52018874445919605</v>
      </c>
      <c r="O479" s="7">
        <v>0.35361169909977602</v>
      </c>
    </row>
    <row r="480" spans="2:15" x14ac:dyDescent="0.2">
      <c r="B480" s="7">
        <v>76</v>
      </c>
      <c r="C480" s="7">
        <v>5</v>
      </c>
      <c r="D480" s="7">
        <v>2.9043712417990999E-2</v>
      </c>
      <c r="E480" s="7">
        <v>-2.4211278407480399E-2</v>
      </c>
      <c r="G480" s="7">
        <v>76</v>
      </c>
      <c r="H480" s="7">
        <v>5</v>
      </c>
      <c r="I480" s="7">
        <v>0.145916021164117</v>
      </c>
      <c r="J480" s="7">
        <v>-9.0922394273578195E-3</v>
      </c>
      <c r="L480" s="7">
        <v>76</v>
      </c>
      <c r="M480" s="7">
        <v>5</v>
      </c>
      <c r="N480" s="7">
        <v>0.89836265711601304</v>
      </c>
      <c r="O480" s="7">
        <v>0.31397713823868101</v>
      </c>
    </row>
    <row r="481" spans="2:15" x14ac:dyDescent="0.2">
      <c r="B481" s="7">
        <v>77</v>
      </c>
      <c r="C481" s="7">
        <v>5</v>
      </c>
      <c r="D481" s="7">
        <v>-0.231927986103273</v>
      </c>
      <c r="E481" s="7">
        <v>2.2733948008948298E-3</v>
      </c>
      <c r="G481" s="7">
        <v>77</v>
      </c>
      <c r="H481" s="7">
        <v>5</v>
      </c>
      <c r="I481" s="7">
        <v>5.0010962303233004E-3</v>
      </c>
      <c r="J481" s="7">
        <v>-0.12866620816094701</v>
      </c>
      <c r="L481" s="7">
        <v>77</v>
      </c>
      <c r="M481" s="7">
        <v>5</v>
      </c>
      <c r="N481" s="7">
        <v>1.4656219905107</v>
      </c>
      <c r="O481" s="7">
        <v>0.53265733880310995</v>
      </c>
    </row>
    <row r="482" spans="2:15" x14ac:dyDescent="0.2">
      <c r="B482" s="7">
        <v>78</v>
      </c>
      <c r="C482" s="7">
        <v>5</v>
      </c>
      <c r="D482" s="7">
        <v>6.9638948587899194E-2</v>
      </c>
      <c r="E482" s="7">
        <v>0.29299843981593499</v>
      </c>
      <c r="G482" s="7">
        <v>78</v>
      </c>
      <c r="H482" s="7">
        <v>5</v>
      </c>
      <c r="I482" s="7">
        <v>3.4524889650991299E-2</v>
      </c>
      <c r="J482" s="7">
        <v>-6.7142664346419204E-2</v>
      </c>
      <c r="L482" s="7">
        <v>78</v>
      </c>
      <c r="M482" s="7">
        <v>5</v>
      </c>
      <c r="N482" s="7">
        <v>-1.57431053545779</v>
      </c>
      <c r="O482" s="7">
        <v>-1.60973370171082</v>
      </c>
    </row>
    <row r="483" spans="2:15" x14ac:dyDescent="0.2">
      <c r="B483" s="7">
        <v>79</v>
      </c>
      <c r="C483" s="7">
        <v>5</v>
      </c>
      <c r="D483" s="7">
        <v>0.28479854451256997</v>
      </c>
      <c r="E483" s="7">
        <v>0.26784608281213101</v>
      </c>
      <c r="G483" s="7">
        <v>79</v>
      </c>
      <c r="H483" s="7">
        <v>5</v>
      </c>
      <c r="I483" s="7">
        <v>-2.88671318967442E-2</v>
      </c>
      <c r="J483" s="7">
        <v>-0.16715238201716301</v>
      </c>
      <c r="L483" s="7">
        <v>79</v>
      </c>
      <c r="M483" s="7">
        <v>5</v>
      </c>
      <c r="N483" s="7">
        <v>-5.7542454004426702E-2</v>
      </c>
      <c r="O483" s="7">
        <v>6.4857303142558997E-2</v>
      </c>
    </row>
    <row r="484" spans="2:15" x14ac:dyDescent="0.2">
      <c r="B484" s="7">
        <v>80</v>
      </c>
      <c r="C484" s="7">
        <v>5</v>
      </c>
      <c r="D484" s="7">
        <v>0.28074204584854501</v>
      </c>
      <c r="E484" s="7">
        <v>0.56941776451818904</v>
      </c>
      <c r="G484" s="7">
        <v>80</v>
      </c>
      <c r="H484" s="7">
        <v>5</v>
      </c>
      <c r="I484" s="7">
        <v>3.09926547176964E-2</v>
      </c>
      <c r="J484" s="7">
        <v>-1.32348213218494E-2</v>
      </c>
      <c r="L484" s="7">
        <v>80</v>
      </c>
      <c r="M484" s="7">
        <v>5</v>
      </c>
      <c r="N484" s="7">
        <v>-0.12954207814251401</v>
      </c>
      <c r="O484" s="7">
        <v>0.102366780163996</v>
      </c>
    </row>
    <row r="485" spans="2:15" x14ac:dyDescent="0.2">
      <c r="B485" s="7">
        <v>81</v>
      </c>
      <c r="C485" s="7">
        <v>5</v>
      </c>
      <c r="D485" s="7">
        <v>0.13049733470786601</v>
      </c>
      <c r="E485" s="7">
        <v>0.37377843475227901</v>
      </c>
      <c r="G485" s="7">
        <v>81</v>
      </c>
      <c r="H485" s="7">
        <v>5</v>
      </c>
      <c r="I485" s="7">
        <v>-4.9305346597966697E-2</v>
      </c>
      <c r="J485" s="7">
        <v>-9.7649619092976496E-5</v>
      </c>
      <c r="L485" s="7">
        <v>81</v>
      </c>
      <c r="M485" s="7">
        <v>5</v>
      </c>
      <c r="N485" s="7">
        <v>1.5537120849589301</v>
      </c>
      <c r="O485" s="7">
        <v>1.7060134331476799</v>
      </c>
    </row>
    <row r="486" spans="2:15" x14ac:dyDescent="0.2">
      <c r="B486" s="7">
        <v>82</v>
      </c>
      <c r="C486" s="7">
        <v>5</v>
      </c>
      <c r="D486" s="7">
        <v>-0.29107779660926703</v>
      </c>
      <c r="E486" s="7">
        <v>-0.37908144228544199</v>
      </c>
      <c r="G486" s="7">
        <v>82</v>
      </c>
      <c r="H486" s="7">
        <v>5</v>
      </c>
      <c r="I486" s="7">
        <v>0.27664153256836099</v>
      </c>
      <c r="J486" s="7">
        <v>7.5581235734316202E-2</v>
      </c>
      <c r="L486" s="7">
        <v>82</v>
      </c>
      <c r="M486" s="7">
        <v>5</v>
      </c>
      <c r="N486" s="7">
        <v>-1.30837197050456</v>
      </c>
      <c r="O486" s="7">
        <v>-0.29463954854204699</v>
      </c>
    </row>
    <row r="487" spans="2:15" x14ac:dyDescent="0.2">
      <c r="B487" s="7">
        <v>83</v>
      </c>
      <c r="C487" s="7">
        <v>5</v>
      </c>
      <c r="D487" s="7">
        <v>0.14779002736763</v>
      </c>
      <c r="E487" s="7">
        <v>-8.4473872746092304E-2</v>
      </c>
      <c r="G487" s="7">
        <v>83</v>
      </c>
      <c r="H487" s="7">
        <v>5</v>
      </c>
      <c r="I487" s="7">
        <v>0.16877631501814999</v>
      </c>
      <c r="J487" s="7">
        <v>7.8383118544805605E-2</v>
      </c>
      <c r="L487" s="7">
        <v>83</v>
      </c>
      <c r="M487" s="7">
        <v>5</v>
      </c>
      <c r="N487" s="7">
        <v>-1.41553350592284</v>
      </c>
      <c r="O487" s="7">
        <v>-1.61161060804821</v>
      </c>
    </row>
    <row r="488" spans="2:15" x14ac:dyDescent="0.2">
      <c r="B488" s="7">
        <v>84</v>
      </c>
      <c r="C488" s="7">
        <v>5</v>
      </c>
      <c r="D488" s="7">
        <v>0.22461465846357601</v>
      </c>
      <c r="E488" s="7">
        <v>0.30359877059625401</v>
      </c>
      <c r="G488" s="7">
        <v>84</v>
      </c>
      <c r="H488" s="7">
        <v>5</v>
      </c>
      <c r="I488" s="7">
        <v>-5.5846503558341497E-2</v>
      </c>
      <c r="J488" s="7">
        <v>-9.6352194572757496E-2</v>
      </c>
      <c r="L488" s="7">
        <v>84</v>
      </c>
      <c r="M488" s="7">
        <v>5</v>
      </c>
      <c r="N488" s="7">
        <v>0.87469883757099598</v>
      </c>
      <c r="O488" s="7">
        <v>1.10068282594486</v>
      </c>
    </row>
    <row r="489" spans="2:15" x14ac:dyDescent="0.2">
      <c r="B489" s="7">
        <v>85</v>
      </c>
      <c r="C489" s="7">
        <v>5</v>
      </c>
      <c r="D489" s="7">
        <v>1.0899399818352E-2</v>
      </c>
      <c r="E489" s="7">
        <v>0.193829125039223</v>
      </c>
      <c r="G489" s="7">
        <v>85</v>
      </c>
      <c r="H489" s="7">
        <v>5</v>
      </c>
      <c r="I489" s="7">
        <v>-6.1036062189043797E-2</v>
      </c>
      <c r="J489" s="7">
        <v>2.8245441255649002E-2</v>
      </c>
      <c r="L489" s="7">
        <v>85</v>
      </c>
      <c r="M489" s="7">
        <v>5</v>
      </c>
      <c r="N489" s="7">
        <v>-0.93130272733697705</v>
      </c>
      <c r="O489" s="7">
        <v>-0.71422593729527295</v>
      </c>
    </row>
    <row r="490" spans="2:15" x14ac:dyDescent="0.2">
      <c r="B490" s="7">
        <v>86</v>
      </c>
      <c r="C490" s="7">
        <v>5</v>
      </c>
      <c r="D490" s="7">
        <v>1.1574301285150099</v>
      </c>
      <c r="E490" s="7">
        <v>0.76184988732460601</v>
      </c>
      <c r="G490" s="7">
        <v>86</v>
      </c>
      <c r="H490" s="7">
        <v>5</v>
      </c>
      <c r="I490" s="7">
        <v>-6.50539387326248E-2</v>
      </c>
      <c r="J490" s="7">
        <v>-0.121084175240132</v>
      </c>
      <c r="L490" s="7">
        <v>86</v>
      </c>
      <c r="M490" s="7">
        <v>5</v>
      </c>
      <c r="N490" s="7">
        <v>1.1268422940353899</v>
      </c>
      <c r="O490" s="7">
        <v>0.634698978494872</v>
      </c>
    </row>
    <row r="491" spans="2:15" x14ac:dyDescent="0.2">
      <c r="B491" s="7">
        <v>87</v>
      </c>
      <c r="C491" s="7">
        <v>5</v>
      </c>
      <c r="D491" s="7">
        <v>0.128751997486651</v>
      </c>
      <c r="E491" s="7">
        <v>-0.25146784559919899</v>
      </c>
      <c r="G491" s="7">
        <v>87</v>
      </c>
      <c r="H491" s="7">
        <v>5</v>
      </c>
      <c r="I491" s="7">
        <v>2.2463304733894199E-2</v>
      </c>
      <c r="J491" s="7">
        <v>-0.17525736062841399</v>
      </c>
      <c r="L491" s="7">
        <v>87</v>
      </c>
      <c r="M491" s="7">
        <v>5</v>
      </c>
      <c r="N491" s="7">
        <v>-0.67193208575047603</v>
      </c>
      <c r="O491" s="7">
        <v>-1.1275173460635799</v>
      </c>
    </row>
    <row r="492" spans="2:15" x14ac:dyDescent="0.2">
      <c r="B492" s="7">
        <v>88</v>
      </c>
      <c r="C492" s="7">
        <v>5</v>
      </c>
      <c r="D492" s="7">
        <v>0.16152446809238</v>
      </c>
      <c r="E492" s="7">
        <v>-7.9792341079061302E-3</v>
      </c>
      <c r="G492" s="7">
        <v>88</v>
      </c>
      <c r="H492" s="7">
        <v>5</v>
      </c>
      <c r="I492" s="7">
        <v>0.13884619493213801</v>
      </c>
      <c r="J492" s="7">
        <v>4.09376697493311E-2</v>
      </c>
      <c r="L492" s="7">
        <v>88</v>
      </c>
      <c r="M492" s="7">
        <v>5</v>
      </c>
      <c r="N492" s="7">
        <v>0.78442885838031595</v>
      </c>
      <c r="O492" s="7">
        <v>0.90727553754880497</v>
      </c>
    </row>
    <row r="493" spans="2:15" x14ac:dyDescent="0.2">
      <c r="B493" s="7">
        <v>89</v>
      </c>
      <c r="C493" s="7">
        <v>5</v>
      </c>
      <c r="D493" s="7">
        <v>4.6875201924990499E-2</v>
      </c>
      <c r="E493" s="7">
        <v>0.34595019798834098</v>
      </c>
      <c r="G493" s="7">
        <v>89</v>
      </c>
      <c r="H493" s="7">
        <v>5</v>
      </c>
      <c r="I493" s="7">
        <v>0.18309968161718701</v>
      </c>
      <c r="J493" s="7">
        <v>2.14893491368198E-2</v>
      </c>
      <c r="L493" s="7">
        <v>89</v>
      </c>
      <c r="M493" s="7">
        <v>5</v>
      </c>
      <c r="N493" s="7">
        <v>0.71754512351419397</v>
      </c>
      <c r="O493" s="7">
        <v>0.33990055117165202</v>
      </c>
    </row>
    <row r="494" spans="2:15" x14ac:dyDescent="0.2">
      <c r="B494" s="7">
        <v>90</v>
      </c>
      <c r="C494" s="7">
        <v>5</v>
      </c>
      <c r="D494" s="7">
        <v>0.303019567201122</v>
      </c>
      <c r="E494" s="7">
        <v>0.26495100929423598</v>
      </c>
      <c r="G494" s="7">
        <v>90</v>
      </c>
      <c r="H494" s="7">
        <v>5</v>
      </c>
      <c r="I494" s="7">
        <v>0.30604064426062</v>
      </c>
      <c r="J494" s="7">
        <v>0.16288192980306301</v>
      </c>
      <c r="L494" s="7">
        <v>90</v>
      </c>
      <c r="M494" s="7">
        <v>5</v>
      </c>
      <c r="N494" s="7">
        <v>-1.87981475116865</v>
      </c>
      <c r="O494" s="7">
        <v>-2.0876038140525801</v>
      </c>
    </row>
    <row r="495" spans="2:15" x14ac:dyDescent="0.2">
      <c r="B495" s="7">
        <v>91</v>
      </c>
      <c r="C495" s="7">
        <v>5</v>
      </c>
      <c r="D495" s="7">
        <v>0.263230047968465</v>
      </c>
      <c r="E495" s="7">
        <v>-3.1418106311837898E-3</v>
      </c>
      <c r="G495" s="7">
        <v>91</v>
      </c>
      <c r="H495" s="7">
        <v>5</v>
      </c>
      <c r="I495" s="7">
        <v>-0.15145029940916399</v>
      </c>
      <c r="J495" s="7">
        <v>-0.20095387318398999</v>
      </c>
      <c r="L495" s="7">
        <v>91</v>
      </c>
      <c r="M495" s="7">
        <v>5</v>
      </c>
      <c r="N495" s="7">
        <v>-0.497033310416511</v>
      </c>
      <c r="O495" s="7">
        <v>-0.71607824809725396</v>
      </c>
    </row>
    <row r="496" spans="2:15" x14ac:dyDescent="0.2">
      <c r="B496" s="7">
        <v>92</v>
      </c>
      <c r="C496" s="7">
        <v>5</v>
      </c>
      <c r="D496" s="7">
        <v>1.3285080148137699E-2</v>
      </c>
      <c r="E496" s="7">
        <v>0.40417388721628</v>
      </c>
      <c r="G496" s="7">
        <v>92</v>
      </c>
      <c r="H496" s="7">
        <v>5</v>
      </c>
      <c r="I496" s="7">
        <v>1.9511598635028299E-2</v>
      </c>
      <c r="J496" s="7">
        <v>-0.248733709753338</v>
      </c>
      <c r="L496" s="7">
        <v>92</v>
      </c>
      <c r="M496" s="7">
        <v>5</v>
      </c>
      <c r="N496" s="7">
        <v>0.39443176578845102</v>
      </c>
      <c r="O496" s="7">
        <v>0.49011763447094198</v>
      </c>
    </row>
    <row r="497" spans="2:15" x14ac:dyDescent="0.2">
      <c r="B497" s="7">
        <v>93</v>
      </c>
      <c r="C497" s="7">
        <v>5</v>
      </c>
      <c r="D497" s="7">
        <v>0.154200715306681</v>
      </c>
      <c r="E497" s="7">
        <v>0.32970195080537201</v>
      </c>
      <c r="G497" s="7">
        <v>93</v>
      </c>
      <c r="H497" s="7">
        <v>5</v>
      </c>
      <c r="I497" s="7">
        <v>-0.17210600722884001</v>
      </c>
      <c r="J497" s="7">
        <v>0.31658138150165799</v>
      </c>
      <c r="L497" s="7">
        <v>93</v>
      </c>
      <c r="M497" s="7">
        <v>5</v>
      </c>
      <c r="N497" s="7">
        <v>0.63770032131821297</v>
      </c>
      <c r="O497" s="7">
        <v>0.61160804458395002</v>
      </c>
    </row>
    <row r="498" spans="2:15" x14ac:dyDescent="0.2">
      <c r="B498" s="7">
        <v>94</v>
      </c>
      <c r="C498" s="7">
        <v>5</v>
      </c>
      <c r="D498" s="7">
        <v>-5.7366809322425098E-2</v>
      </c>
      <c r="E498" s="7">
        <v>0.37451715461617002</v>
      </c>
      <c r="G498" s="7">
        <v>94</v>
      </c>
      <c r="H498" s="7">
        <v>5</v>
      </c>
      <c r="I498" s="7">
        <v>-0.13769950192195299</v>
      </c>
      <c r="J498" s="7">
        <v>-2.5363802791638101E-3</v>
      </c>
      <c r="L498" s="7">
        <v>94</v>
      </c>
      <c r="M498" s="7">
        <v>5</v>
      </c>
      <c r="N498" s="7">
        <v>-0.217823472380238</v>
      </c>
      <c r="O498" s="7">
        <v>-0.707102640506728</v>
      </c>
    </row>
    <row r="499" spans="2:15" x14ac:dyDescent="0.2">
      <c r="B499" s="7">
        <v>95</v>
      </c>
      <c r="C499" s="7">
        <v>5</v>
      </c>
      <c r="D499" s="7">
        <v>0.18573396976053</v>
      </c>
      <c r="E499" s="7">
        <v>0.38288093861738398</v>
      </c>
      <c r="G499" s="7">
        <v>95</v>
      </c>
      <c r="H499" s="7">
        <v>5</v>
      </c>
      <c r="I499" s="7">
        <v>-0.30981537558778199</v>
      </c>
      <c r="J499" s="7">
        <v>0.134339781050031</v>
      </c>
      <c r="L499" s="7">
        <v>95</v>
      </c>
      <c r="M499" s="7">
        <v>5</v>
      </c>
      <c r="N499" s="7">
        <v>-0.62663342589756699</v>
      </c>
      <c r="O499" s="7">
        <v>-0.80034610010185503</v>
      </c>
    </row>
    <row r="500" spans="2:15" x14ac:dyDescent="0.2">
      <c r="B500" s="7">
        <v>96</v>
      </c>
      <c r="C500" s="7">
        <v>5</v>
      </c>
      <c r="D500" s="7">
        <v>0.126031868541324</v>
      </c>
      <c r="E500" s="7">
        <v>4.4716604813996398E-2</v>
      </c>
      <c r="G500" s="7">
        <v>96</v>
      </c>
      <c r="H500" s="7">
        <v>5</v>
      </c>
      <c r="I500" s="7">
        <v>-0.38528404715782799</v>
      </c>
      <c r="J500" s="7">
        <v>-6.0027602805836203E-2</v>
      </c>
      <c r="L500" s="7">
        <v>96</v>
      </c>
      <c r="M500" s="7">
        <v>5</v>
      </c>
      <c r="N500" s="7">
        <v>0.493347439809741</v>
      </c>
      <c r="O500" s="7">
        <v>-0.28117458849050098</v>
      </c>
    </row>
    <row r="501" spans="2:15" x14ac:dyDescent="0.2">
      <c r="B501" s="7">
        <v>97</v>
      </c>
      <c r="C501" s="7">
        <v>5</v>
      </c>
      <c r="D501" s="7">
        <v>0.152936553267046</v>
      </c>
      <c r="E501" s="7">
        <v>0.40260054260786798</v>
      </c>
      <c r="G501" s="7">
        <v>97</v>
      </c>
      <c r="H501" s="7">
        <v>5</v>
      </c>
      <c r="I501" s="7">
        <v>-0.30041784415969502</v>
      </c>
      <c r="J501" s="7">
        <v>-0.128833588993012</v>
      </c>
      <c r="L501" s="7">
        <v>97</v>
      </c>
      <c r="M501" s="7">
        <v>5</v>
      </c>
      <c r="N501" s="7">
        <v>1.5346112581137801</v>
      </c>
      <c r="O501" s="7">
        <v>0.95786209229522301</v>
      </c>
    </row>
    <row r="502" spans="2:15" x14ac:dyDescent="0.2">
      <c r="B502" s="7">
        <v>98</v>
      </c>
      <c r="C502" s="7">
        <v>5</v>
      </c>
      <c r="D502" s="7">
        <v>0.37996501943628802</v>
      </c>
      <c r="E502" s="7">
        <v>0.49384090948515702</v>
      </c>
      <c r="G502" s="7">
        <v>98</v>
      </c>
      <c r="H502" s="7">
        <v>5</v>
      </c>
      <c r="I502" s="7">
        <v>-0.21204735755381099</v>
      </c>
      <c r="J502" s="7">
        <v>-0.27411616139320499</v>
      </c>
      <c r="L502" s="7">
        <v>98</v>
      </c>
      <c r="M502" s="7">
        <v>5</v>
      </c>
      <c r="N502" s="7">
        <v>0.84765969804895602</v>
      </c>
      <c r="O502" s="7">
        <v>1.1795630271008</v>
      </c>
    </row>
    <row r="503" spans="2:15" x14ac:dyDescent="0.2">
      <c r="B503" s="7">
        <v>99</v>
      </c>
      <c r="C503" s="7">
        <v>5</v>
      </c>
      <c r="D503" s="7">
        <v>0.14989490231174199</v>
      </c>
      <c r="E503" s="7">
        <v>7.70820973695336E-2</v>
      </c>
      <c r="G503" s="7">
        <v>99</v>
      </c>
      <c r="H503" s="7">
        <v>5</v>
      </c>
      <c r="I503" s="7">
        <v>-8.2086906569454499E-2</v>
      </c>
      <c r="J503" s="7">
        <v>7.6036401501845305E-2</v>
      </c>
      <c r="L503" s="7">
        <v>99</v>
      </c>
      <c r="M503" s="7">
        <v>5</v>
      </c>
      <c r="N503" s="7">
        <v>0.24787734606770701</v>
      </c>
      <c r="O503" s="7">
        <v>0.85328843646656805</v>
      </c>
    </row>
    <row r="504" spans="2:15" x14ac:dyDescent="0.2">
      <c r="B504" s="7">
        <v>100</v>
      </c>
      <c r="C504" s="7">
        <v>5</v>
      </c>
      <c r="D504" s="7">
        <v>-4.9308819569482402E-2</v>
      </c>
      <c r="E504" s="7">
        <v>-0.24331563025382</v>
      </c>
      <c r="G504" s="7">
        <v>100</v>
      </c>
      <c r="H504" s="7">
        <v>5</v>
      </c>
      <c r="I504" s="7">
        <v>-6.6842728136139201E-2</v>
      </c>
      <c r="J504" s="7">
        <v>1.44744948473523E-2</v>
      </c>
      <c r="L504" s="7">
        <v>100</v>
      </c>
      <c r="M504" s="7">
        <v>5</v>
      </c>
      <c r="N504" s="7">
        <v>-0.85396751953193595</v>
      </c>
      <c r="O504" s="7">
        <v>-0.97950067145265896</v>
      </c>
    </row>
    <row r="505" spans="2:15" x14ac:dyDescent="0.2">
      <c r="B505" s="7">
        <v>1</v>
      </c>
      <c r="C505" s="7">
        <v>6</v>
      </c>
      <c r="D505" s="7">
        <v>-0.469915583628566</v>
      </c>
      <c r="E505" s="7">
        <v>-0.42568584561137301</v>
      </c>
      <c r="G505" s="7">
        <v>1</v>
      </c>
      <c r="H505" s="7">
        <v>6</v>
      </c>
      <c r="I505" s="7">
        <v>0.17323298113452301</v>
      </c>
      <c r="J505" s="7">
        <v>0.135924366156359</v>
      </c>
      <c r="L505" s="7">
        <v>1</v>
      </c>
      <c r="M505" s="7">
        <v>6</v>
      </c>
      <c r="N505" s="7">
        <v>0.15367036191688499</v>
      </c>
      <c r="O505" s="7">
        <v>0.752068117505726</v>
      </c>
    </row>
    <row r="506" spans="2:15" x14ac:dyDescent="0.2">
      <c r="B506" s="7">
        <v>2</v>
      </c>
      <c r="C506" s="7">
        <v>6</v>
      </c>
      <c r="D506" s="7">
        <v>7.36807443820338E-2</v>
      </c>
      <c r="E506" s="7">
        <v>-2.35049825401266E-2</v>
      </c>
      <c r="G506" s="7">
        <v>2</v>
      </c>
      <c r="H506" s="7">
        <v>6</v>
      </c>
      <c r="I506" s="7">
        <v>7.1394313393496694E-2</v>
      </c>
      <c r="J506" s="7">
        <v>-0.10936105014174199</v>
      </c>
      <c r="L506" s="7">
        <v>2</v>
      </c>
      <c r="M506" s="7">
        <v>6</v>
      </c>
      <c r="N506" s="7">
        <v>-0.86455108434012196</v>
      </c>
      <c r="O506" s="7">
        <v>-0.78610135520908198</v>
      </c>
    </row>
    <row r="507" spans="2:15" x14ac:dyDescent="0.2">
      <c r="B507" s="7">
        <v>3</v>
      </c>
      <c r="C507" s="7">
        <v>6</v>
      </c>
      <c r="D507" s="7">
        <v>-0.75709503681492296</v>
      </c>
      <c r="E507" s="7">
        <v>-0.41049753654512799</v>
      </c>
      <c r="G507" s="7">
        <v>3</v>
      </c>
      <c r="H507" s="7">
        <v>6</v>
      </c>
      <c r="I507" s="7">
        <v>-2.0185171692017601E-2</v>
      </c>
      <c r="J507" s="7">
        <v>-1.05869247985924E-2</v>
      </c>
      <c r="L507" s="7">
        <v>3</v>
      </c>
      <c r="M507" s="7">
        <v>6</v>
      </c>
      <c r="N507" s="7">
        <v>0.81708441855348801</v>
      </c>
      <c r="O507" s="7">
        <v>0.33375434927479097</v>
      </c>
    </row>
    <row r="508" spans="2:15" x14ac:dyDescent="0.2">
      <c r="B508" s="7">
        <v>4</v>
      </c>
      <c r="C508" s="7">
        <v>6</v>
      </c>
      <c r="D508" s="7">
        <v>-7.6039061998717003E-2</v>
      </c>
      <c r="E508" s="7">
        <v>-0.40633129250393801</v>
      </c>
      <c r="G508" s="7">
        <v>4</v>
      </c>
      <c r="H508" s="7">
        <v>6</v>
      </c>
      <c r="I508" s="7">
        <v>-0.15062023291887999</v>
      </c>
      <c r="J508" s="7">
        <v>-6.87367296083519E-3</v>
      </c>
      <c r="L508" s="7">
        <v>4</v>
      </c>
      <c r="M508" s="7">
        <v>6</v>
      </c>
      <c r="N508" s="7">
        <v>-1.7473666651084601</v>
      </c>
      <c r="O508" s="7">
        <v>-0.31001173126600401</v>
      </c>
    </row>
    <row r="509" spans="2:15" x14ac:dyDescent="0.2">
      <c r="B509" s="7">
        <v>5</v>
      </c>
      <c r="C509" s="7">
        <v>6</v>
      </c>
      <c r="D509" s="7">
        <v>-6.5555145179345704E-3</v>
      </c>
      <c r="E509" s="7">
        <v>-5.4416918850917803E-2</v>
      </c>
      <c r="G509" s="7">
        <v>5</v>
      </c>
      <c r="H509" s="7">
        <v>6</v>
      </c>
      <c r="I509" s="7">
        <v>0</v>
      </c>
      <c r="J509" s="7">
        <v>0</v>
      </c>
      <c r="L509" s="7">
        <v>5</v>
      </c>
      <c r="M509" s="7">
        <v>6</v>
      </c>
      <c r="N509" s="7">
        <v>0.23627579813536001</v>
      </c>
      <c r="O509" s="7">
        <v>0.71315215562315504</v>
      </c>
    </row>
    <row r="510" spans="2:15" x14ac:dyDescent="0.2">
      <c r="B510" s="7">
        <v>6</v>
      </c>
      <c r="C510" s="7">
        <v>6</v>
      </c>
      <c r="D510" s="7">
        <v>-0.61484654577022602</v>
      </c>
      <c r="E510" s="7">
        <v>-0.29845242389080101</v>
      </c>
      <c r="G510" s="7">
        <v>6</v>
      </c>
      <c r="H510" s="7">
        <v>6</v>
      </c>
      <c r="I510" s="7">
        <v>1.7937306739865402E-2</v>
      </c>
      <c r="J510" s="7">
        <v>-0.31867197415968301</v>
      </c>
      <c r="L510" s="7">
        <v>6</v>
      </c>
      <c r="M510" s="7">
        <v>6</v>
      </c>
      <c r="N510" s="7">
        <v>0.16060956758081901</v>
      </c>
      <c r="O510" s="7">
        <v>-0.44838070733466001</v>
      </c>
    </row>
    <row r="511" spans="2:15" x14ac:dyDescent="0.2">
      <c r="B511" s="7">
        <v>7</v>
      </c>
      <c r="C511" s="7">
        <v>6</v>
      </c>
      <c r="D511" s="7">
        <v>0.202943329015567</v>
      </c>
      <c r="E511" s="7">
        <v>0.438591768706247</v>
      </c>
      <c r="G511" s="7">
        <v>7</v>
      </c>
      <c r="H511" s="7">
        <v>6</v>
      </c>
      <c r="I511" s="7">
        <v>0.66374245204726501</v>
      </c>
      <c r="J511" s="7">
        <v>0.44247077286674302</v>
      </c>
      <c r="L511" s="7">
        <v>7</v>
      </c>
      <c r="M511" s="7">
        <v>6</v>
      </c>
      <c r="N511" s="7">
        <v>-1.8769770081127499</v>
      </c>
      <c r="O511" s="7">
        <v>-1.5745632834416501</v>
      </c>
    </row>
    <row r="512" spans="2:15" x14ac:dyDescent="0.2">
      <c r="B512" s="7">
        <v>8</v>
      </c>
      <c r="C512" s="7">
        <v>6</v>
      </c>
      <c r="D512" s="7">
        <v>1.4981392902214501E-2</v>
      </c>
      <c r="E512" s="7">
        <v>0.140953683426845</v>
      </c>
      <c r="G512" s="7">
        <v>8</v>
      </c>
      <c r="H512" s="7">
        <v>6</v>
      </c>
      <c r="I512" s="7">
        <v>3.5849073762894298E-2</v>
      </c>
      <c r="J512" s="7">
        <v>7.0258278915838801E-2</v>
      </c>
      <c r="L512" s="7">
        <v>8</v>
      </c>
      <c r="M512" s="7">
        <v>6</v>
      </c>
      <c r="N512" s="7">
        <v>-0.72600013927004703</v>
      </c>
      <c r="O512" s="7">
        <v>-0.58682315278364805</v>
      </c>
    </row>
    <row r="513" spans="2:15" x14ac:dyDescent="0.2">
      <c r="B513" s="7">
        <v>9</v>
      </c>
      <c r="C513" s="7">
        <v>6</v>
      </c>
      <c r="D513" s="7">
        <v>-0.66474961433135205</v>
      </c>
      <c r="E513" s="7">
        <v>-0.52403074387612303</v>
      </c>
      <c r="G513" s="7">
        <v>9</v>
      </c>
      <c r="H513" s="7">
        <v>6</v>
      </c>
      <c r="I513" s="7">
        <v>4.8936156621271799E-2</v>
      </c>
      <c r="J513" s="7">
        <v>-9.0525800233058895E-2</v>
      </c>
      <c r="L513" s="7">
        <v>9</v>
      </c>
      <c r="M513" s="7">
        <v>6</v>
      </c>
      <c r="N513" s="7">
        <v>-1.3669619896473999</v>
      </c>
      <c r="O513" s="7">
        <v>-0.85320637102667196</v>
      </c>
    </row>
    <row r="514" spans="2:15" x14ac:dyDescent="0.2">
      <c r="B514" s="7">
        <v>10</v>
      </c>
      <c r="C514" s="7">
        <v>6</v>
      </c>
      <c r="D514" s="7">
        <v>-0.16003579882837099</v>
      </c>
      <c r="E514" s="7">
        <v>-2.86664988795753E-2</v>
      </c>
      <c r="G514" s="7">
        <v>10</v>
      </c>
      <c r="H514" s="7">
        <v>6</v>
      </c>
      <c r="I514" s="7">
        <v>-0.21182576609873</v>
      </c>
      <c r="J514" s="7">
        <v>-9.1424832696309202E-2</v>
      </c>
      <c r="L514" s="7">
        <v>10</v>
      </c>
      <c r="M514" s="7">
        <v>6</v>
      </c>
      <c r="N514" s="7">
        <v>-0.801313695905848</v>
      </c>
      <c r="O514" s="7">
        <v>-0.63883129832673302</v>
      </c>
    </row>
    <row r="515" spans="2:15" x14ac:dyDescent="0.2">
      <c r="B515" s="7">
        <v>11</v>
      </c>
      <c r="C515" s="7">
        <v>6</v>
      </c>
      <c r="D515" s="7">
        <v>-0.136609977960896</v>
      </c>
      <c r="E515" s="7">
        <v>5.3046051818471399E-2</v>
      </c>
      <c r="G515" s="7">
        <v>11</v>
      </c>
      <c r="H515" s="7">
        <v>6</v>
      </c>
      <c r="I515" s="7">
        <v>0.29268193487891497</v>
      </c>
      <c r="J515" s="7">
        <v>-6.3048572296764901E-2</v>
      </c>
      <c r="L515" s="7">
        <v>11</v>
      </c>
      <c r="M515" s="7">
        <v>6</v>
      </c>
      <c r="N515" s="7">
        <v>0.48574983998372501</v>
      </c>
      <c r="O515" s="7">
        <v>1.61802717240267E-3</v>
      </c>
    </row>
    <row r="516" spans="2:15" x14ac:dyDescent="0.2">
      <c r="B516" s="7">
        <v>12</v>
      </c>
      <c r="C516" s="7">
        <v>6</v>
      </c>
      <c r="D516" s="7">
        <v>-1.5748303472147299E-2</v>
      </c>
      <c r="E516" s="7">
        <v>-2.3017467820402301E-2</v>
      </c>
      <c r="G516" s="7">
        <v>12</v>
      </c>
      <c r="H516" s="7">
        <v>6</v>
      </c>
      <c r="I516" s="7">
        <v>-8.6129821043742893E-2</v>
      </c>
      <c r="J516" s="7">
        <v>4.2007529148993902E-2</v>
      </c>
      <c r="L516" s="7">
        <v>12</v>
      </c>
      <c r="M516" s="7">
        <v>6</v>
      </c>
      <c r="N516" s="7">
        <v>0.45137757824969799</v>
      </c>
      <c r="O516" s="7">
        <v>0.36948142535127398</v>
      </c>
    </row>
    <row r="517" spans="2:15" x14ac:dyDescent="0.2">
      <c r="B517" s="7">
        <v>13</v>
      </c>
      <c r="C517" s="7">
        <v>6</v>
      </c>
      <c r="D517" s="7">
        <v>-0.21856521428082901</v>
      </c>
      <c r="E517" s="7">
        <v>-9.8816930793306695E-2</v>
      </c>
      <c r="G517" s="7">
        <v>13</v>
      </c>
      <c r="H517" s="7">
        <v>6</v>
      </c>
      <c r="I517" s="7">
        <v>-0.17384136816168899</v>
      </c>
      <c r="J517" s="7">
        <v>-6.1995530004716998E-2</v>
      </c>
      <c r="L517" s="7">
        <v>13</v>
      </c>
      <c r="M517" s="7">
        <v>6</v>
      </c>
      <c r="N517" s="7">
        <v>1.7141217681648699</v>
      </c>
      <c r="O517" s="7">
        <v>0.73847114213111698</v>
      </c>
    </row>
    <row r="518" spans="2:15" x14ac:dyDescent="0.2">
      <c r="B518" s="7">
        <v>14</v>
      </c>
      <c r="C518" s="7">
        <v>6</v>
      </c>
      <c r="D518" s="7">
        <v>1.2520675805875601E-2</v>
      </c>
      <c r="E518" s="7">
        <v>-0.27442257973977002</v>
      </c>
      <c r="G518" s="7">
        <v>14</v>
      </c>
      <c r="H518" s="7">
        <v>6</v>
      </c>
      <c r="I518" s="7">
        <v>-0.446363761241788</v>
      </c>
      <c r="J518" s="7">
        <v>-0.31600042622035301</v>
      </c>
      <c r="L518" s="7">
        <v>14</v>
      </c>
      <c r="M518" s="7">
        <v>6</v>
      </c>
      <c r="N518" s="7">
        <v>0.37167219591991402</v>
      </c>
      <c r="O518" s="7">
        <v>1.1071804978229001</v>
      </c>
    </row>
    <row r="519" spans="2:15" x14ac:dyDescent="0.2">
      <c r="B519" s="7">
        <v>15</v>
      </c>
      <c r="C519" s="7">
        <v>6</v>
      </c>
      <c r="D519" s="7">
        <v>0.11721404555774299</v>
      </c>
      <c r="E519" s="7">
        <v>8.5582764144298606E-2</v>
      </c>
      <c r="G519" s="7">
        <v>15</v>
      </c>
      <c r="H519" s="7">
        <v>6</v>
      </c>
      <c r="I519" s="7">
        <v>-3.03311172780747E-2</v>
      </c>
      <c r="J519" s="7">
        <v>2.2893134992876301E-2</v>
      </c>
      <c r="L519" s="7">
        <v>15</v>
      </c>
      <c r="M519" s="7">
        <v>6</v>
      </c>
      <c r="N519" s="7">
        <v>-0.123232465207592</v>
      </c>
      <c r="O519" s="7">
        <v>-5.0800908805502101E-2</v>
      </c>
    </row>
    <row r="520" spans="2:15" x14ac:dyDescent="0.2">
      <c r="B520" s="7">
        <v>16</v>
      </c>
      <c r="C520" s="7">
        <v>6</v>
      </c>
      <c r="D520" s="7">
        <v>-0.50463242568788802</v>
      </c>
      <c r="E520" s="7">
        <v>-0.20111705696756799</v>
      </c>
      <c r="G520" s="7">
        <v>16</v>
      </c>
      <c r="H520" s="7">
        <v>6</v>
      </c>
      <c r="I520" s="7">
        <v>9.3883103880406396E-2</v>
      </c>
      <c r="J520" s="7">
        <v>4.7287769361803497E-2</v>
      </c>
      <c r="L520" s="7">
        <v>16</v>
      </c>
      <c r="M520" s="7">
        <v>6</v>
      </c>
      <c r="N520" s="7">
        <v>0.214192836731006</v>
      </c>
      <c r="O520" s="7">
        <v>-0.39482384462069398</v>
      </c>
    </row>
    <row r="521" spans="2:15" x14ac:dyDescent="0.2">
      <c r="B521" s="7">
        <v>17</v>
      </c>
      <c r="C521" s="7">
        <v>6</v>
      </c>
      <c r="D521" s="7">
        <v>0.16943432402341199</v>
      </c>
      <c r="E521" s="7">
        <v>-0.221181151667148</v>
      </c>
      <c r="G521" s="7">
        <v>17</v>
      </c>
      <c r="H521" s="7">
        <v>6</v>
      </c>
      <c r="I521" s="7">
        <v>-0.15250396236321001</v>
      </c>
      <c r="J521" s="7">
        <v>-0.12885529644634899</v>
      </c>
      <c r="L521" s="7">
        <v>17</v>
      </c>
      <c r="M521" s="7">
        <v>6</v>
      </c>
      <c r="N521" s="7">
        <v>-1.82446566220193</v>
      </c>
      <c r="O521" s="7">
        <v>-1.6021967164864099</v>
      </c>
    </row>
    <row r="522" spans="2:15" x14ac:dyDescent="0.2">
      <c r="B522" s="7">
        <v>18</v>
      </c>
      <c r="C522" s="7">
        <v>6</v>
      </c>
      <c r="D522" s="7">
        <v>0.16524942472856499</v>
      </c>
      <c r="E522" s="7">
        <v>0.20528843654235701</v>
      </c>
      <c r="G522" s="7">
        <v>18</v>
      </c>
      <c r="H522" s="7">
        <v>6</v>
      </c>
      <c r="I522" s="7">
        <v>-0.319966200549687</v>
      </c>
      <c r="J522" s="7">
        <v>-4.0354925781111099E-2</v>
      </c>
      <c r="L522" s="7">
        <v>18</v>
      </c>
      <c r="M522" s="7">
        <v>6</v>
      </c>
      <c r="N522" s="7">
        <v>0.55032927186574598</v>
      </c>
      <c r="O522" s="7">
        <v>0.72376907930395995</v>
      </c>
    </row>
    <row r="523" spans="2:15" x14ac:dyDescent="0.2">
      <c r="B523" s="7">
        <v>19</v>
      </c>
      <c r="C523" s="7">
        <v>6</v>
      </c>
      <c r="D523" s="7">
        <v>-6.0780834305464999E-2</v>
      </c>
      <c r="E523" s="7">
        <v>0.113040887102985</v>
      </c>
      <c r="G523" s="7">
        <v>19</v>
      </c>
      <c r="H523" s="7">
        <v>6</v>
      </c>
      <c r="I523" s="7">
        <v>3.8350225933465203E-2</v>
      </c>
      <c r="J523" s="7">
        <v>-0.15174190935710699</v>
      </c>
      <c r="L523" s="7">
        <v>19</v>
      </c>
      <c r="M523" s="7">
        <v>6</v>
      </c>
      <c r="N523" s="7">
        <v>3.1215022687199898</v>
      </c>
      <c r="O523" s="7">
        <v>3.0973427469350701</v>
      </c>
    </row>
    <row r="524" spans="2:15" x14ac:dyDescent="0.2">
      <c r="B524" s="7">
        <v>20</v>
      </c>
      <c r="C524" s="7">
        <v>6</v>
      </c>
      <c r="D524" s="7">
        <v>-0.41890110392639701</v>
      </c>
      <c r="E524" s="7">
        <v>-0.236417444740085</v>
      </c>
      <c r="G524" s="7">
        <v>20</v>
      </c>
      <c r="H524" s="7">
        <v>6</v>
      </c>
      <c r="I524" s="7">
        <v>-0.32495160157049902</v>
      </c>
      <c r="J524" s="7">
        <v>-0.250240380774994</v>
      </c>
      <c r="L524" s="7">
        <v>20</v>
      </c>
      <c r="M524" s="7">
        <v>6</v>
      </c>
      <c r="N524" s="7">
        <v>-0.67916541185851598</v>
      </c>
      <c r="O524" s="7">
        <v>0.16868277447977101</v>
      </c>
    </row>
    <row r="525" spans="2:15" x14ac:dyDescent="0.2">
      <c r="B525" s="7">
        <v>21</v>
      </c>
      <c r="C525" s="7">
        <v>6</v>
      </c>
      <c r="D525" s="7">
        <v>-8.1681680734056294E-2</v>
      </c>
      <c r="E525" s="7">
        <v>-0.23980066904582001</v>
      </c>
      <c r="G525" s="7">
        <v>21</v>
      </c>
      <c r="H525" s="7">
        <v>6</v>
      </c>
      <c r="I525" s="7">
        <v>0.29408574214678401</v>
      </c>
      <c r="J525" s="7">
        <v>0.262901760747904</v>
      </c>
      <c r="L525" s="7">
        <v>21</v>
      </c>
      <c r="M525" s="7">
        <v>6</v>
      </c>
      <c r="N525" s="7">
        <v>-1.29176262515476</v>
      </c>
      <c r="O525" s="7">
        <v>-1.17805129259548</v>
      </c>
    </row>
    <row r="526" spans="2:15" x14ac:dyDescent="0.2">
      <c r="B526" s="7">
        <v>22</v>
      </c>
      <c r="C526" s="7">
        <v>6</v>
      </c>
      <c r="D526" s="7">
        <v>7.2374168860958904E-2</v>
      </c>
      <c r="E526" s="7">
        <v>0.23618318023913301</v>
      </c>
      <c r="G526" s="7">
        <v>22</v>
      </c>
      <c r="H526" s="7">
        <v>6</v>
      </c>
      <c r="I526" s="7">
        <v>-5.9044105536598203E-2</v>
      </c>
      <c r="J526" s="7">
        <v>7.2771677491508605E-2</v>
      </c>
      <c r="L526" s="7">
        <v>22</v>
      </c>
      <c r="M526" s="7">
        <v>6</v>
      </c>
      <c r="N526" s="7">
        <v>0.342011003556764</v>
      </c>
      <c r="O526" s="7">
        <v>0.65430593629539802</v>
      </c>
    </row>
    <row r="527" spans="2:15" x14ac:dyDescent="0.2">
      <c r="B527" s="7">
        <v>23</v>
      </c>
      <c r="C527" s="7">
        <v>6</v>
      </c>
      <c r="D527" s="7">
        <v>-0.22445343332583101</v>
      </c>
      <c r="E527" s="7">
        <v>-0.29750459174391802</v>
      </c>
      <c r="G527" s="7">
        <v>23</v>
      </c>
      <c r="H527" s="7">
        <v>6</v>
      </c>
      <c r="I527" s="7">
        <v>-0.27855539371522903</v>
      </c>
      <c r="J527" s="7">
        <v>4.7780293480753903E-2</v>
      </c>
      <c r="L527" s="7">
        <v>23</v>
      </c>
      <c r="M527" s="7">
        <v>6</v>
      </c>
      <c r="N527" s="7">
        <v>1.5007431893951499</v>
      </c>
      <c r="O527" s="7">
        <v>1.4444899997215901</v>
      </c>
    </row>
    <row r="528" spans="2:15" x14ac:dyDescent="0.2">
      <c r="B528" s="7">
        <v>24</v>
      </c>
      <c r="C528" s="7">
        <v>6</v>
      </c>
      <c r="D528" s="7">
        <v>0.150360437392632</v>
      </c>
      <c r="E528" s="7">
        <v>-6.7903492955574398E-3</v>
      </c>
      <c r="G528" s="7">
        <v>24</v>
      </c>
      <c r="H528" s="7">
        <v>6</v>
      </c>
      <c r="I528" s="7">
        <v>-0.221622797649381</v>
      </c>
      <c r="J528" s="7">
        <v>-9.4376636028213695E-2</v>
      </c>
      <c r="L528" s="7">
        <v>24</v>
      </c>
      <c r="M528" s="7">
        <v>6</v>
      </c>
      <c r="N528" s="7">
        <v>0.48809955202896099</v>
      </c>
      <c r="O528" s="7">
        <v>0.59905390205139697</v>
      </c>
    </row>
    <row r="529" spans="2:15" x14ac:dyDescent="0.2">
      <c r="B529" s="7">
        <v>25</v>
      </c>
      <c r="C529" s="7">
        <v>6</v>
      </c>
      <c r="D529" s="7">
        <v>3.3029517969651999E-2</v>
      </c>
      <c r="E529" s="7">
        <v>0.24405386147220701</v>
      </c>
      <c r="G529" s="7">
        <v>25</v>
      </c>
      <c r="H529" s="7">
        <v>6</v>
      </c>
      <c r="I529" s="7">
        <v>0.123527356421198</v>
      </c>
      <c r="J529" s="7">
        <v>-3.0677078899278998E-2</v>
      </c>
      <c r="L529" s="7">
        <v>25</v>
      </c>
      <c r="M529" s="7">
        <v>6</v>
      </c>
      <c r="N529" s="7">
        <v>-2.0867588161107702</v>
      </c>
      <c r="O529" s="7">
        <v>-0.57304874570786601</v>
      </c>
    </row>
    <row r="530" spans="2:15" x14ac:dyDescent="0.2">
      <c r="B530" s="7">
        <v>26</v>
      </c>
      <c r="C530" s="7">
        <v>6</v>
      </c>
      <c r="D530" s="7">
        <v>-0.25567190000437801</v>
      </c>
      <c r="E530" s="7">
        <v>-0.30283889598253</v>
      </c>
      <c r="G530" s="7">
        <v>26</v>
      </c>
      <c r="H530" s="7">
        <v>6</v>
      </c>
      <c r="I530" s="7">
        <v>-0.15489706410075799</v>
      </c>
      <c r="J530" s="7">
        <v>-6.2721541024255395E-2</v>
      </c>
      <c r="L530" s="7">
        <v>26</v>
      </c>
      <c r="M530" s="7">
        <v>6</v>
      </c>
      <c r="N530" s="7">
        <v>-1.1812679317591199</v>
      </c>
      <c r="O530" s="7">
        <v>-0.75129795056335402</v>
      </c>
    </row>
    <row r="531" spans="2:15" x14ac:dyDescent="0.2">
      <c r="B531" s="7">
        <v>27</v>
      </c>
      <c r="C531" s="7">
        <v>6</v>
      </c>
      <c r="D531" s="7">
        <v>-6.1156790739091499E-2</v>
      </c>
      <c r="E531" s="7">
        <v>-0.16788897263681801</v>
      </c>
      <c r="G531" s="7">
        <v>27</v>
      </c>
      <c r="H531" s="7">
        <v>6</v>
      </c>
      <c r="I531" s="7">
        <v>-0.106010022921041</v>
      </c>
      <c r="J531" s="7">
        <v>-7.6609571440058297E-2</v>
      </c>
      <c r="L531" s="7">
        <v>27</v>
      </c>
      <c r="M531" s="7">
        <v>6</v>
      </c>
      <c r="N531" s="7">
        <v>0.14114745347348301</v>
      </c>
      <c r="O531" s="7">
        <v>8.7831108504472497E-2</v>
      </c>
    </row>
    <row r="532" spans="2:15" x14ac:dyDescent="0.2">
      <c r="B532" s="7">
        <v>28</v>
      </c>
      <c r="C532" s="7">
        <v>6</v>
      </c>
      <c r="D532" s="7">
        <v>-0.72690389852631099</v>
      </c>
      <c r="E532" s="7">
        <v>-0.74734070591100199</v>
      </c>
      <c r="G532" s="7">
        <v>28</v>
      </c>
      <c r="H532" s="7">
        <v>6</v>
      </c>
      <c r="I532" s="7">
        <v>-0.124550228538393</v>
      </c>
      <c r="J532" s="7">
        <v>0.15491332725346299</v>
      </c>
      <c r="L532" s="7">
        <v>28</v>
      </c>
      <c r="M532" s="7">
        <v>6</v>
      </c>
      <c r="N532" s="7">
        <v>-0.34252318153876299</v>
      </c>
      <c r="O532" s="7">
        <v>0.31362720420807999</v>
      </c>
    </row>
    <row r="533" spans="2:15" x14ac:dyDescent="0.2">
      <c r="B533" s="7">
        <v>29</v>
      </c>
      <c r="C533" s="7">
        <v>6</v>
      </c>
      <c r="D533" s="7">
        <v>0.174560612397308</v>
      </c>
      <c r="E533" s="7">
        <v>-0.22160990792135499</v>
      </c>
      <c r="G533" s="7">
        <v>29</v>
      </c>
      <c r="H533" s="7">
        <v>6</v>
      </c>
      <c r="I533" s="7">
        <v>0.143016010088693</v>
      </c>
      <c r="J533" s="7">
        <v>0.226923564171544</v>
      </c>
      <c r="L533" s="7">
        <v>29</v>
      </c>
      <c r="M533" s="7">
        <v>6</v>
      </c>
      <c r="N533" s="7">
        <v>-5.04250910575808E-2</v>
      </c>
      <c r="O533" s="7">
        <v>-0.25818695292564497</v>
      </c>
    </row>
    <row r="534" spans="2:15" x14ac:dyDescent="0.2">
      <c r="B534" s="7">
        <v>30</v>
      </c>
      <c r="C534" s="7">
        <v>6</v>
      </c>
      <c r="D534" s="7">
        <v>-0.27524566224631097</v>
      </c>
      <c r="E534" s="7">
        <v>-8.5272120008278704E-2</v>
      </c>
      <c r="G534" s="7">
        <v>30</v>
      </c>
      <c r="H534" s="7">
        <v>6</v>
      </c>
      <c r="I534" s="7">
        <v>0.35591402602376498</v>
      </c>
      <c r="J534" s="7">
        <v>0.11111772013492</v>
      </c>
      <c r="L534" s="7">
        <v>30</v>
      </c>
      <c r="M534" s="7">
        <v>6</v>
      </c>
      <c r="N534" s="7">
        <v>0.53552198649706195</v>
      </c>
      <c r="O534" s="7">
        <v>0.93770608778491604</v>
      </c>
    </row>
    <row r="535" spans="2:15" x14ac:dyDescent="0.2">
      <c r="B535" s="7">
        <v>31</v>
      </c>
      <c r="C535" s="7">
        <v>6</v>
      </c>
      <c r="D535" s="7">
        <v>0.108663265798493</v>
      </c>
      <c r="E535" s="7">
        <v>-4.0375172247990102E-2</v>
      </c>
      <c r="G535" s="7">
        <v>31</v>
      </c>
      <c r="H535" s="7">
        <v>6</v>
      </c>
      <c r="I535" s="7">
        <v>-3.9548491766415998E-2</v>
      </c>
      <c r="J535" s="7">
        <v>-3.8662610930885001E-2</v>
      </c>
      <c r="L535" s="7">
        <v>31</v>
      </c>
      <c r="M535" s="7">
        <v>6</v>
      </c>
      <c r="N535" s="7">
        <v>0.42317476298740397</v>
      </c>
      <c r="O535" s="7">
        <v>-0.291861070256411</v>
      </c>
    </row>
    <row r="536" spans="2:15" x14ac:dyDescent="0.2">
      <c r="B536" s="7">
        <v>32</v>
      </c>
      <c r="C536" s="7">
        <v>6</v>
      </c>
      <c r="D536" s="7">
        <v>0.337482324477413</v>
      </c>
      <c r="E536" s="7">
        <v>7.2512374137003698E-3</v>
      </c>
      <c r="G536" s="7">
        <v>32</v>
      </c>
      <c r="H536" s="7">
        <v>6</v>
      </c>
      <c r="I536" s="7">
        <v>0.18715183831196699</v>
      </c>
      <c r="J536" s="7">
        <v>1.90676855359815E-2</v>
      </c>
      <c r="L536" s="7">
        <v>32</v>
      </c>
      <c r="M536" s="7">
        <v>6</v>
      </c>
      <c r="N536" s="7">
        <v>-6.57621727188928E-2</v>
      </c>
      <c r="O536" s="7">
        <v>-0.17597664095646601</v>
      </c>
    </row>
    <row r="537" spans="2:15" x14ac:dyDescent="0.2">
      <c r="B537" s="7">
        <v>33</v>
      </c>
      <c r="C537" s="7">
        <v>6</v>
      </c>
      <c r="D537" s="7">
        <v>-0.10488282788596701</v>
      </c>
      <c r="E537" s="7">
        <v>-0.18083383610746601</v>
      </c>
      <c r="G537" s="7">
        <v>33</v>
      </c>
      <c r="H537" s="7">
        <v>6</v>
      </c>
      <c r="I537" s="7">
        <v>-8.0279942253477898E-2</v>
      </c>
      <c r="J537" s="7">
        <v>-8.7102974977820893E-2</v>
      </c>
      <c r="L537" s="7">
        <v>33</v>
      </c>
      <c r="M537" s="7">
        <v>6</v>
      </c>
      <c r="N537" s="7">
        <v>-2.6320716053769702</v>
      </c>
      <c r="O537" s="7">
        <v>-2.0213457009423701</v>
      </c>
    </row>
    <row r="538" spans="2:15" x14ac:dyDescent="0.2">
      <c r="B538" s="7">
        <v>34</v>
      </c>
      <c r="C538" s="7">
        <v>6</v>
      </c>
      <c r="D538" s="7">
        <v>0.222945715229418</v>
      </c>
      <c r="E538" s="7">
        <v>0.362614731274854</v>
      </c>
      <c r="G538" s="7">
        <v>34</v>
      </c>
      <c r="H538" s="7">
        <v>6</v>
      </c>
      <c r="I538" s="7">
        <v>-0.13009153581932401</v>
      </c>
      <c r="J538" s="7">
        <v>0.166562237628958</v>
      </c>
      <c r="L538" s="7">
        <v>34</v>
      </c>
      <c r="M538" s="7">
        <v>6</v>
      </c>
      <c r="N538" s="7">
        <v>0.120537624921621</v>
      </c>
      <c r="O538" s="7">
        <v>2.3215100606197598E-3</v>
      </c>
    </row>
    <row r="539" spans="2:15" x14ac:dyDescent="0.2">
      <c r="B539" s="7">
        <v>35</v>
      </c>
      <c r="C539" s="7">
        <v>6</v>
      </c>
      <c r="D539" s="7">
        <v>0.40089808856882703</v>
      </c>
      <c r="E539" s="7">
        <v>0.158567039253215</v>
      </c>
      <c r="G539" s="7">
        <v>35</v>
      </c>
      <c r="H539" s="7">
        <v>6</v>
      </c>
      <c r="I539" s="7">
        <v>4.1913881686150803E-2</v>
      </c>
      <c r="J539" s="7">
        <v>-8.71994202249846E-2</v>
      </c>
      <c r="L539" s="7">
        <v>35</v>
      </c>
      <c r="M539" s="7">
        <v>6</v>
      </c>
      <c r="N539" s="7">
        <v>0.118067319931177</v>
      </c>
      <c r="O539" s="7">
        <v>-1.1480182151704099E-3</v>
      </c>
    </row>
    <row r="540" spans="2:15" x14ac:dyDescent="0.2">
      <c r="B540" s="7">
        <v>36</v>
      </c>
      <c r="C540" s="7">
        <v>6</v>
      </c>
      <c r="D540" s="7">
        <v>0.13514569115761299</v>
      </c>
      <c r="E540" s="7">
        <v>0.25651253255088802</v>
      </c>
      <c r="G540" s="7">
        <v>36</v>
      </c>
      <c r="H540" s="7">
        <v>6</v>
      </c>
      <c r="I540" s="7">
        <v>0.132406709907092</v>
      </c>
      <c r="J540" s="7">
        <v>-0.19194614654251499</v>
      </c>
      <c r="L540" s="7">
        <v>36</v>
      </c>
      <c r="M540" s="7">
        <v>6</v>
      </c>
      <c r="N540" s="7">
        <v>-1.4501203789741799</v>
      </c>
      <c r="O540" s="7">
        <v>-1.5172967996814699</v>
      </c>
    </row>
    <row r="541" spans="2:15" x14ac:dyDescent="0.2">
      <c r="B541" s="7">
        <v>37</v>
      </c>
      <c r="C541" s="7">
        <v>6</v>
      </c>
      <c r="D541" s="7">
        <v>-2.34874069848185E-2</v>
      </c>
      <c r="E541" s="7">
        <v>-8.4532831843721304E-2</v>
      </c>
      <c r="G541" s="7">
        <v>37</v>
      </c>
      <c r="H541" s="7">
        <v>6</v>
      </c>
      <c r="I541" s="7">
        <v>3.6685180206897698E-2</v>
      </c>
      <c r="J541" s="7">
        <v>1.28368482501111E-2</v>
      </c>
      <c r="L541" s="7">
        <v>37</v>
      </c>
      <c r="M541" s="7">
        <v>6</v>
      </c>
      <c r="N541" s="7">
        <v>-0.59671749942963803</v>
      </c>
      <c r="O541" s="7">
        <v>-0.330833481680465</v>
      </c>
    </row>
    <row r="542" spans="2:15" x14ac:dyDescent="0.2">
      <c r="B542" s="7">
        <v>38</v>
      </c>
      <c r="C542" s="7">
        <v>6</v>
      </c>
      <c r="D542" s="7">
        <v>-0.23850188654952501</v>
      </c>
      <c r="E542" s="7">
        <v>-0.47223293699769198</v>
      </c>
      <c r="G542" s="7">
        <v>38</v>
      </c>
      <c r="H542" s="7">
        <v>6</v>
      </c>
      <c r="I542" s="7">
        <v>-2.7054276197844701E-2</v>
      </c>
      <c r="J542" s="7">
        <v>0.14009705017180399</v>
      </c>
      <c r="L542" s="7">
        <v>38</v>
      </c>
      <c r="M542" s="7">
        <v>6</v>
      </c>
      <c r="N542" s="7">
        <v>0.37385224381005</v>
      </c>
      <c r="O542" s="7">
        <v>0.28165774100034702</v>
      </c>
    </row>
    <row r="543" spans="2:15" x14ac:dyDescent="0.2">
      <c r="B543" s="7">
        <v>39</v>
      </c>
      <c r="C543" s="7">
        <v>6</v>
      </c>
      <c r="D543" s="7">
        <v>-1.1697738370541401E-2</v>
      </c>
      <c r="E543" s="7">
        <v>-4.2171936668163199E-2</v>
      </c>
      <c r="G543" s="7">
        <v>39</v>
      </c>
      <c r="H543" s="7">
        <v>6</v>
      </c>
      <c r="I543" s="7">
        <v>-0.35990409519682898</v>
      </c>
      <c r="J543" s="7">
        <v>-0.21188649338920601</v>
      </c>
      <c r="L543" s="7">
        <v>39</v>
      </c>
      <c r="M543" s="7">
        <v>6</v>
      </c>
      <c r="N543" s="7">
        <v>-3.5262950738240701</v>
      </c>
      <c r="O543" s="7">
        <v>-2.8007170254815899</v>
      </c>
    </row>
    <row r="544" spans="2:15" x14ac:dyDescent="0.2">
      <c r="B544" s="7">
        <v>40</v>
      </c>
      <c r="C544" s="7">
        <v>6</v>
      </c>
      <c r="D544" s="7">
        <v>7.0699595822367706E-2</v>
      </c>
      <c r="E544" s="7">
        <v>-0.31721930169342299</v>
      </c>
      <c r="G544" s="7">
        <v>40</v>
      </c>
      <c r="H544" s="7">
        <v>6</v>
      </c>
      <c r="I544" s="7">
        <v>0.20278272231323399</v>
      </c>
      <c r="J544" s="7">
        <v>0.12878697839946901</v>
      </c>
      <c r="L544" s="7">
        <v>40</v>
      </c>
      <c r="M544" s="7">
        <v>6</v>
      </c>
      <c r="N544" s="7">
        <v>-0.25357122192698101</v>
      </c>
      <c r="O544" s="7">
        <v>-2.0045438444253598</v>
      </c>
    </row>
    <row r="545" spans="2:15" x14ac:dyDescent="0.2">
      <c r="B545" s="7">
        <v>41</v>
      </c>
      <c r="C545" s="7">
        <v>6</v>
      </c>
      <c r="D545" s="7">
        <v>3.4619733008242698E-2</v>
      </c>
      <c r="E545" s="7">
        <v>0.17828160536512599</v>
      </c>
      <c r="G545" s="7">
        <v>41</v>
      </c>
      <c r="H545" s="7">
        <v>6</v>
      </c>
      <c r="I545" s="7">
        <v>0.13576093180149101</v>
      </c>
      <c r="J545" s="7">
        <v>4.0260171789716602E-3</v>
      </c>
      <c r="L545" s="7">
        <v>41</v>
      </c>
      <c r="M545" s="7">
        <v>6</v>
      </c>
      <c r="N545" s="7">
        <v>-0.51125599552807499</v>
      </c>
      <c r="O545" s="7">
        <v>-0.824294825442905</v>
      </c>
    </row>
    <row r="546" spans="2:15" x14ac:dyDescent="0.2">
      <c r="B546" s="7">
        <v>42</v>
      </c>
      <c r="C546" s="7">
        <v>6</v>
      </c>
      <c r="D546" s="7">
        <v>0.116444619121102</v>
      </c>
      <c r="E546" s="7">
        <v>0.16431294723728099</v>
      </c>
      <c r="G546" s="7">
        <v>42</v>
      </c>
      <c r="H546" s="7">
        <v>6</v>
      </c>
      <c r="I546" s="7">
        <v>3.7926941386797502E-2</v>
      </c>
      <c r="J546" s="7">
        <v>-0.28557714946597201</v>
      </c>
      <c r="L546" s="7">
        <v>42</v>
      </c>
      <c r="M546" s="7">
        <v>6</v>
      </c>
      <c r="N546" s="7">
        <v>0.299005418457783</v>
      </c>
      <c r="O546" s="7">
        <v>0.71835934926178802</v>
      </c>
    </row>
    <row r="547" spans="2:15" x14ac:dyDescent="0.2">
      <c r="B547" s="7">
        <v>43</v>
      </c>
      <c r="C547" s="7">
        <v>6</v>
      </c>
      <c r="D547" s="7">
        <v>-0.341164802699089</v>
      </c>
      <c r="E547" s="7">
        <v>-0.28483376451134401</v>
      </c>
      <c r="G547" s="7">
        <v>43</v>
      </c>
      <c r="H547" s="7">
        <v>6</v>
      </c>
      <c r="I547" s="7">
        <v>-5.0884788519430998E-2</v>
      </c>
      <c r="J547" s="7">
        <v>-5.09253644605474E-2</v>
      </c>
      <c r="L547" s="7">
        <v>43</v>
      </c>
      <c r="M547" s="7">
        <v>6</v>
      </c>
      <c r="N547" s="7">
        <v>-1.4749691031015499</v>
      </c>
      <c r="O547" s="7">
        <v>-1.1457027990400901</v>
      </c>
    </row>
    <row r="548" spans="2:15" x14ac:dyDescent="0.2">
      <c r="B548" s="7">
        <v>44</v>
      </c>
      <c r="C548" s="7">
        <v>6</v>
      </c>
      <c r="D548" s="7">
        <v>0.188193089787033</v>
      </c>
      <c r="E548" s="7">
        <v>7.7297333279057398E-2</v>
      </c>
      <c r="G548" s="7">
        <v>44</v>
      </c>
      <c r="H548" s="7">
        <v>6</v>
      </c>
      <c r="I548" s="7">
        <v>0.17594639291412001</v>
      </c>
      <c r="J548" s="7">
        <v>0.29528519213184601</v>
      </c>
      <c r="L548" s="7">
        <v>44</v>
      </c>
      <c r="M548" s="7">
        <v>6</v>
      </c>
      <c r="N548" s="7">
        <v>4.8017353551518402</v>
      </c>
      <c r="O548" s="7">
        <v>3.0464706869932798</v>
      </c>
    </row>
    <row r="549" spans="2:15" x14ac:dyDescent="0.2">
      <c r="B549" s="7">
        <v>45</v>
      </c>
      <c r="C549" s="7">
        <v>6</v>
      </c>
      <c r="D549" s="7">
        <v>0.228258247577594</v>
      </c>
      <c r="E549" s="7">
        <v>5.7877329952368897E-2</v>
      </c>
      <c r="G549" s="7">
        <v>45</v>
      </c>
      <c r="H549" s="7">
        <v>6</v>
      </c>
      <c r="I549" s="7">
        <v>0.21863991515386499</v>
      </c>
      <c r="J549" s="7">
        <v>7.6541153989244201E-2</v>
      </c>
      <c r="L549" s="7">
        <v>45</v>
      </c>
      <c r="M549" s="7">
        <v>6</v>
      </c>
      <c r="N549" s="7">
        <v>-0.163302860838619</v>
      </c>
      <c r="O549" s="7">
        <v>0.25611766909858702</v>
      </c>
    </row>
    <row r="550" spans="2:15" x14ac:dyDescent="0.2">
      <c r="B550" s="7">
        <v>46</v>
      </c>
      <c r="C550" s="7">
        <v>6</v>
      </c>
      <c r="D550" s="7">
        <v>0.149319187193546</v>
      </c>
      <c r="E550" s="7">
        <v>0.19027416014652601</v>
      </c>
      <c r="G550" s="7">
        <v>46</v>
      </c>
      <c r="H550" s="7">
        <v>6</v>
      </c>
      <c r="I550" s="7">
        <v>0.13919238195803699</v>
      </c>
      <c r="J550" s="7">
        <v>1.5408163452490501E-2</v>
      </c>
      <c r="L550" s="7">
        <v>46</v>
      </c>
      <c r="M550" s="7">
        <v>6</v>
      </c>
      <c r="N550" s="7">
        <v>-1.3188830827331099</v>
      </c>
      <c r="O550" s="7">
        <v>0.34455857133939299</v>
      </c>
    </row>
    <row r="551" spans="2:15" x14ac:dyDescent="0.2">
      <c r="B551" s="7">
        <v>47</v>
      </c>
      <c r="C551" s="7">
        <v>6</v>
      </c>
      <c r="D551" s="7">
        <v>-0.10340156536527299</v>
      </c>
      <c r="E551" s="7">
        <v>0.169057334966984</v>
      </c>
      <c r="G551" s="7">
        <v>47</v>
      </c>
      <c r="H551" s="7">
        <v>6</v>
      </c>
      <c r="I551" s="7">
        <v>0.70023477688713998</v>
      </c>
      <c r="J551" s="7">
        <v>0.63871506071528605</v>
      </c>
      <c r="L551" s="7">
        <v>47</v>
      </c>
      <c r="M551" s="7">
        <v>6</v>
      </c>
      <c r="N551" s="7">
        <v>-9.1070430944131697E-2</v>
      </c>
      <c r="O551" s="7">
        <v>2.8888885399446E-2</v>
      </c>
    </row>
    <row r="552" spans="2:15" x14ac:dyDescent="0.2">
      <c r="B552" s="7">
        <v>48</v>
      </c>
      <c r="C552" s="7">
        <v>6</v>
      </c>
      <c r="D552" s="7">
        <v>0.122783645215991</v>
      </c>
      <c r="E552" s="7">
        <v>-0.38887151654382002</v>
      </c>
      <c r="G552" s="7">
        <v>48</v>
      </c>
      <c r="H552" s="7">
        <v>6</v>
      </c>
      <c r="I552" s="7">
        <v>-0.122943814925297</v>
      </c>
      <c r="J552" s="7">
        <v>7.5872810034001106E-2</v>
      </c>
      <c r="L552" s="7">
        <v>48</v>
      </c>
      <c r="M552" s="7">
        <v>6</v>
      </c>
      <c r="N552" s="7">
        <v>-0.78572506736268599</v>
      </c>
      <c r="O552" s="7">
        <v>0.120045094675494</v>
      </c>
    </row>
    <row r="553" spans="2:15" x14ac:dyDescent="0.2">
      <c r="B553" s="7">
        <v>49</v>
      </c>
      <c r="C553" s="7">
        <v>6</v>
      </c>
      <c r="D553" s="7">
        <v>4.1926405036507602E-2</v>
      </c>
      <c r="E553" s="7">
        <v>-0.17582019266566801</v>
      </c>
      <c r="G553" s="7">
        <v>49</v>
      </c>
      <c r="H553" s="7">
        <v>6</v>
      </c>
      <c r="I553" s="7">
        <v>-0.12564863932259801</v>
      </c>
      <c r="J553" s="7">
        <v>4.8706820812158803E-2</v>
      </c>
      <c r="L553" s="7">
        <v>49</v>
      </c>
      <c r="M553" s="7">
        <v>6</v>
      </c>
      <c r="N553" s="7">
        <v>0.58748002773661501</v>
      </c>
      <c r="O553" s="7">
        <v>0.99015469476804696</v>
      </c>
    </row>
    <row r="554" spans="2:15" x14ac:dyDescent="0.2">
      <c r="B554" s="7">
        <v>50</v>
      </c>
      <c r="C554" s="7">
        <v>6</v>
      </c>
      <c r="D554" s="7">
        <v>1.1793120223821099E-2</v>
      </c>
      <c r="E554" s="7">
        <v>0.213477135197813</v>
      </c>
      <c r="G554" s="7">
        <v>50</v>
      </c>
      <c r="H554" s="7">
        <v>6</v>
      </c>
      <c r="I554" s="7">
        <v>0.14358194629316001</v>
      </c>
      <c r="J554" s="7">
        <v>2.3642522038791499E-4</v>
      </c>
      <c r="L554" s="7">
        <v>50</v>
      </c>
      <c r="M554" s="7">
        <v>6</v>
      </c>
      <c r="N554" s="7">
        <v>0.47743695445581202</v>
      </c>
      <c r="O554" s="7">
        <v>-0.12423489898059301</v>
      </c>
    </row>
    <row r="555" spans="2:15" x14ac:dyDescent="0.2">
      <c r="B555" s="7">
        <v>51</v>
      </c>
      <c r="C555" s="7">
        <v>6</v>
      </c>
      <c r="D555" s="7">
        <v>-6.9118749560788104E-2</v>
      </c>
      <c r="E555" s="7">
        <v>-8.1485724894587701E-3</v>
      </c>
      <c r="G555" s="7">
        <v>51</v>
      </c>
      <c r="H555" s="7">
        <v>6</v>
      </c>
      <c r="I555" s="7">
        <v>-8.4864670824829097E-2</v>
      </c>
      <c r="J555" s="7">
        <v>-0.10707291182877</v>
      </c>
      <c r="L555" s="7">
        <v>51</v>
      </c>
      <c r="M555" s="7">
        <v>6</v>
      </c>
      <c r="N555" s="7">
        <v>-1.3773361665225801</v>
      </c>
      <c r="O555" s="7">
        <v>-0.99418597805971898</v>
      </c>
    </row>
    <row r="556" spans="2:15" x14ac:dyDescent="0.2">
      <c r="B556" s="7">
        <v>52</v>
      </c>
      <c r="C556" s="7">
        <v>6</v>
      </c>
      <c r="D556" s="7">
        <v>-2.1901371287830401E-2</v>
      </c>
      <c r="E556" s="7">
        <v>0.19007956600345099</v>
      </c>
      <c r="G556" s="7">
        <v>52</v>
      </c>
      <c r="H556" s="7">
        <v>6</v>
      </c>
      <c r="I556" s="7">
        <v>0.18617609624523199</v>
      </c>
      <c r="J556" s="7">
        <v>0.25007841933279801</v>
      </c>
      <c r="L556" s="7">
        <v>52</v>
      </c>
      <c r="M556" s="7">
        <v>6</v>
      </c>
      <c r="N556" s="7">
        <v>0.13109823033161</v>
      </c>
      <c r="O556" s="7">
        <v>-0.53691604738616205</v>
      </c>
    </row>
    <row r="557" spans="2:15" x14ac:dyDescent="0.2">
      <c r="B557" s="7">
        <v>53</v>
      </c>
      <c r="C557" s="7">
        <v>6</v>
      </c>
      <c r="D557" s="7">
        <v>-0.23024363800560199</v>
      </c>
      <c r="E557" s="7">
        <v>-7.6960203081852405E-2</v>
      </c>
      <c r="G557" s="7">
        <v>53</v>
      </c>
      <c r="H557" s="7">
        <v>6</v>
      </c>
      <c r="I557" s="7">
        <v>-1.6082625413629301E-2</v>
      </c>
      <c r="J557" s="7">
        <v>0.15624865454213299</v>
      </c>
      <c r="L557" s="7">
        <v>53</v>
      </c>
      <c r="M557" s="7">
        <v>6</v>
      </c>
      <c r="N557" s="7">
        <v>-0.25895819974405798</v>
      </c>
      <c r="O557" s="7">
        <v>0.17285128975342101</v>
      </c>
    </row>
    <row r="558" spans="2:15" x14ac:dyDescent="0.2">
      <c r="B558" s="7">
        <v>54</v>
      </c>
      <c r="C558" s="7">
        <v>6</v>
      </c>
      <c r="D558" s="7">
        <v>-7.4093863199604607E-2</v>
      </c>
      <c r="E558" s="7">
        <v>-0.403441385088945</v>
      </c>
      <c r="G558" s="7">
        <v>54</v>
      </c>
      <c r="H558" s="7">
        <v>6</v>
      </c>
      <c r="I558" s="7">
        <v>-0.348382235778327</v>
      </c>
      <c r="J558" s="7">
        <v>-0.23696325876656099</v>
      </c>
      <c r="L558" s="7">
        <v>54</v>
      </c>
      <c r="M558" s="7">
        <v>6</v>
      </c>
      <c r="N558" s="7">
        <v>-0.98326668309030596</v>
      </c>
      <c r="O558" s="7">
        <v>-9.1365622887051898E-2</v>
      </c>
    </row>
    <row r="559" spans="2:15" x14ac:dyDescent="0.2">
      <c r="B559" s="7">
        <v>55</v>
      </c>
      <c r="C559" s="7">
        <v>6</v>
      </c>
      <c r="D559" s="7">
        <v>-0.153891843627564</v>
      </c>
      <c r="E559" s="7">
        <v>3.1622419847589199E-2</v>
      </c>
      <c r="G559" s="7">
        <v>55</v>
      </c>
      <c r="H559" s="7">
        <v>6</v>
      </c>
      <c r="I559" s="7">
        <v>2.99121861551193E-2</v>
      </c>
      <c r="J559" s="7">
        <v>-0.35609907127863499</v>
      </c>
      <c r="L559" s="7">
        <v>55</v>
      </c>
      <c r="M559" s="7">
        <v>6</v>
      </c>
      <c r="N559" s="7">
        <v>1.25527138368249</v>
      </c>
      <c r="O559" s="7">
        <v>1.6899994943280501</v>
      </c>
    </row>
    <row r="560" spans="2:15" x14ac:dyDescent="0.2">
      <c r="B560" s="7">
        <v>56</v>
      </c>
      <c r="C560" s="7">
        <v>6</v>
      </c>
      <c r="D560" s="7">
        <v>0.110517582995685</v>
      </c>
      <c r="E560" s="7">
        <v>0.22106377699645299</v>
      </c>
      <c r="G560" s="7">
        <v>56</v>
      </c>
      <c r="H560" s="7">
        <v>6</v>
      </c>
      <c r="I560" s="7">
        <v>7.8780100413904805E-2</v>
      </c>
      <c r="J560" s="7">
        <v>5.9249036470158799E-2</v>
      </c>
      <c r="L560" s="7">
        <v>56</v>
      </c>
      <c r="M560" s="7">
        <v>6</v>
      </c>
      <c r="N560" s="7">
        <v>-0.18222850772456001</v>
      </c>
      <c r="O560" s="7">
        <v>0.80780208799638598</v>
      </c>
    </row>
    <row r="561" spans="2:15" x14ac:dyDescent="0.2">
      <c r="B561" s="7">
        <v>57</v>
      </c>
      <c r="C561" s="7">
        <v>6</v>
      </c>
      <c r="D561" s="7">
        <v>0.15277660142949001</v>
      </c>
      <c r="E561" s="7">
        <v>-0.20247882696896899</v>
      </c>
      <c r="G561" s="7">
        <v>57</v>
      </c>
      <c r="H561" s="7">
        <v>6</v>
      </c>
      <c r="I561" s="7">
        <v>-5.46124478194603E-2</v>
      </c>
      <c r="J561" s="7">
        <v>-3.8679978996594103E-2</v>
      </c>
      <c r="L561" s="7">
        <v>57</v>
      </c>
      <c r="M561" s="7">
        <v>6</v>
      </c>
      <c r="N561" s="7">
        <v>-0.13111402981728601</v>
      </c>
      <c r="O561" s="7">
        <v>0.403714881336172</v>
      </c>
    </row>
    <row r="562" spans="2:15" x14ac:dyDescent="0.2">
      <c r="B562" s="7">
        <v>58</v>
      </c>
      <c r="C562" s="7">
        <v>6</v>
      </c>
      <c r="D562" s="7">
        <v>-8.3534128756388895E-2</v>
      </c>
      <c r="E562" s="7">
        <v>-4.24443388373845E-2</v>
      </c>
      <c r="G562" s="7">
        <v>58</v>
      </c>
      <c r="H562" s="7">
        <v>6</v>
      </c>
      <c r="I562" s="7">
        <v>-8.5249061976466797E-2</v>
      </c>
      <c r="J562" s="7">
        <v>-9.1307512030915899E-3</v>
      </c>
      <c r="L562" s="7">
        <v>58</v>
      </c>
      <c r="M562" s="7">
        <v>6</v>
      </c>
      <c r="N562" s="7">
        <v>-0.62291666345692298</v>
      </c>
      <c r="O562" s="7">
        <v>-1.0714553090805401</v>
      </c>
    </row>
    <row r="563" spans="2:15" x14ac:dyDescent="0.2">
      <c r="B563" s="7">
        <v>59</v>
      </c>
      <c r="C563" s="7">
        <v>6</v>
      </c>
      <c r="D563" s="7">
        <v>-1.0385056476185799E-2</v>
      </c>
      <c r="E563" s="7">
        <v>-2.9804044808132701E-2</v>
      </c>
      <c r="G563" s="7">
        <v>59</v>
      </c>
      <c r="H563" s="7">
        <v>6</v>
      </c>
      <c r="I563" s="7">
        <v>0.246967738717742</v>
      </c>
      <c r="J563" s="7">
        <v>0.14093156428209999</v>
      </c>
      <c r="L563" s="7">
        <v>59</v>
      </c>
      <c r="M563" s="7">
        <v>6</v>
      </c>
      <c r="N563" s="7">
        <v>-0.94044327746895295</v>
      </c>
      <c r="O563" s="7">
        <v>-1.1375760668108399</v>
      </c>
    </row>
    <row r="564" spans="2:15" x14ac:dyDescent="0.2">
      <c r="B564" s="7">
        <v>60</v>
      </c>
      <c r="C564" s="7">
        <v>6</v>
      </c>
      <c r="D564" s="7">
        <v>-5.4867221233903002E-2</v>
      </c>
      <c r="E564" s="7">
        <v>0.18063868240480499</v>
      </c>
      <c r="G564" s="7">
        <v>60</v>
      </c>
      <c r="H564" s="7">
        <v>6</v>
      </c>
      <c r="I564" s="7">
        <v>0.18077931778570999</v>
      </c>
      <c r="J564" s="7">
        <v>2.1934386407942E-2</v>
      </c>
      <c r="L564" s="7">
        <v>60</v>
      </c>
      <c r="M564" s="7">
        <v>6</v>
      </c>
      <c r="N564" s="7">
        <v>-6.6660604140735796E-2</v>
      </c>
      <c r="O564" s="7">
        <v>0.68646702180734198</v>
      </c>
    </row>
    <row r="565" spans="2:15" x14ac:dyDescent="0.2">
      <c r="B565" s="7">
        <v>61</v>
      </c>
      <c r="C565" s="7">
        <v>6</v>
      </c>
      <c r="D565" s="7">
        <v>-0.435442620990177</v>
      </c>
      <c r="E565" s="7">
        <v>-0.61822357945968198</v>
      </c>
      <c r="G565" s="7">
        <v>61</v>
      </c>
      <c r="H565" s="7">
        <v>6</v>
      </c>
      <c r="I565" s="7">
        <v>0.20034573080367099</v>
      </c>
      <c r="J565" s="7">
        <v>0.18401557519005701</v>
      </c>
      <c r="L565" s="7">
        <v>61</v>
      </c>
      <c r="M565" s="7">
        <v>6</v>
      </c>
      <c r="N565" s="7">
        <v>-0.78505641110272995</v>
      </c>
      <c r="O565" s="7">
        <v>-1.00747889824033</v>
      </c>
    </row>
    <row r="566" spans="2:15" x14ac:dyDescent="0.2">
      <c r="B566" s="7">
        <v>62</v>
      </c>
      <c r="C566" s="7">
        <v>6</v>
      </c>
      <c r="D566" s="7">
        <v>-0.24706789234342699</v>
      </c>
      <c r="E566" s="7">
        <v>-0.38949374502650702</v>
      </c>
      <c r="G566" s="7">
        <v>62</v>
      </c>
      <c r="H566" s="7">
        <v>6</v>
      </c>
      <c r="I566" s="7">
        <v>8.3281676936790602E-2</v>
      </c>
      <c r="J566" s="7">
        <v>-0.23296653828172301</v>
      </c>
      <c r="L566" s="7">
        <v>62</v>
      </c>
      <c r="M566" s="7">
        <v>6</v>
      </c>
      <c r="N566" s="7">
        <v>-1.7363876867637</v>
      </c>
      <c r="O566" s="7">
        <v>-1.03206382923666</v>
      </c>
    </row>
    <row r="567" spans="2:15" x14ac:dyDescent="0.2">
      <c r="B567" s="7">
        <v>63</v>
      </c>
      <c r="C567" s="7">
        <v>6</v>
      </c>
      <c r="D567" s="7">
        <v>-0.90429529291124799</v>
      </c>
      <c r="E567" s="7">
        <v>-0.76951794389439598</v>
      </c>
      <c r="G567" s="7">
        <v>63</v>
      </c>
      <c r="H567" s="7">
        <v>6</v>
      </c>
      <c r="I567" s="7">
        <v>-6.8692686615554999E-2</v>
      </c>
      <c r="J567" s="7">
        <v>-0.12679919847146701</v>
      </c>
      <c r="L567" s="7">
        <v>63</v>
      </c>
      <c r="M567" s="7">
        <v>6</v>
      </c>
      <c r="N567" s="7">
        <v>0.162411854539011</v>
      </c>
      <c r="O567" s="7">
        <v>-0.46406449717055798</v>
      </c>
    </row>
    <row r="568" spans="2:15" x14ac:dyDescent="0.2">
      <c r="B568" s="7">
        <v>64</v>
      </c>
      <c r="C568" s="7">
        <v>6</v>
      </c>
      <c r="D568" s="7">
        <v>-0.26308447557575798</v>
      </c>
      <c r="E568" s="7">
        <v>-0.186824413478479</v>
      </c>
      <c r="G568" s="7">
        <v>64</v>
      </c>
      <c r="H568" s="7">
        <v>6</v>
      </c>
      <c r="I568" s="7">
        <v>1.3882738015152701E-2</v>
      </c>
      <c r="J568" s="7">
        <v>0.38557553353810298</v>
      </c>
      <c r="L568" s="7">
        <v>64</v>
      </c>
      <c r="M568" s="7">
        <v>6</v>
      </c>
      <c r="N568" s="7">
        <v>-0.68421538244832403</v>
      </c>
      <c r="O568" s="7">
        <v>-1.6793047228561799</v>
      </c>
    </row>
    <row r="569" spans="2:15" x14ac:dyDescent="0.2">
      <c r="B569" s="7">
        <v>65</v>
      </c>
      <c r="C569" s="7">
        <v>6</v>
      </c>
      <c r="D569" s="7">
        <v>-0.45507740602480901</v>
      </c>
      <c r="E569" s="7">
        <v>-0.157919129283735</v>
      </c>
      <c r="G569" s="7">
        <v>65</v>
      </c>
      <c r="H569" s="7">
        <v>6</v>
      </c>
      <c r="I569" s="7">
        <v>6.8773937733478605E-2</v>
      </c>
      <c r="J569" s="7">
        <v>2.9302314477931201E-2</v>
      </c>
      <c r="L569" s="7">
        <v>65</v>
      </c>
      <c r="M569" s="7">
        <v>6</v>
      </c>
      <c r="N569" s="7">
        <v>1.0849788825334601</v>
      </c>
      <c r="O569" s="7">
        <v>0.236150363877387</v>
      </c>
    </row>
    <row r="570" spans="2:15" x14ac:dyDescent="0.2">
      <c r="B570" s="7">
        <v>66</v>
      </c>
      <c r="C570" s="7">
        <v>6</v>
      </c>
      <c r="D570" s="7">
        <v>0.23605894992364701</v>
      </c>
      <c r="E570" s="7">
        <v>0.20653840824504299</v>
      </c>
      <c r="G570" s="7">
        <v>66</v>
      </c>
      <c r="H570" s="7">
        <v>6</v>
      </c>
      <c r="I570" s="7">
        <v>4.1300096838472897E-2</v>
      </c>
      <c r="J570" s="7">
        <v>-0.146575465869381</v>
      </c>
      <c r="L570" s="7">
        <v>66</v>
      </c>
      <c r="M570" s="7">
        <v>6</v>
      </c>
      <c r="N570" s="7">
        <v>-0.18433009034680001</v>
      </c>
      <c r="O570" s="7">
        <v>0.20893094981808999</v>
      </c>
    </row>
    <row r="571" spans="2:15" x14ac:dyDescent="0.2">
      <c r="B571" s="7">
        <v>67</v>
      </c>
      <c r="C571" s="7">
        <v>6</v>
      </c>
      <c r="D571" s="7">
        <v>0.27193309097681401</v>
      </c>
      <c r="E571" s="7">
        <v>0.27160239863644597</v>
      </c>
      <c r="G571" s="7">
        <v>67</v>
      </c>
      <c r="H571" s="7">
        <v>6</v>
      </c>
      <c r="I571" s="7">
        <v>-7.6749016509745097E-2</v>
      </c>
      <c r="J571" s="7">
        <v>8.8469640210488101E-2</v>
      </c>
      <c r="L571" s="7">
        <v>67</v>
      </c>
      <c r="M571" s="7">
        <v>6</v>
      </c>
      <c r="N571" s="7">
        <v>-1.6205043765189699</v>
      </c>
      <c r="O571" s="7">
        <v>-1.0654523958475901</v>
      </c>
    </row>
    <row r="572" spans="2:15" x14ac:dyDescent="0.2">
      <c r="B572" s="7">
        <v>68</v>
      </c>
      <c r="C572" s="7">
        <v>6</v>
      </c>
      <c r="D572" s="7">
        <v>-2.3515343782163399E-3</v>
      </c>
      <c r="E572" s="7">
        <v>-0.35747236785963699</v>
      </c>
      <c r="G572" s="7">
        <v>68</v>
      </c>
      <c r="H572" s="7">
        <v>6</v>
      </c>
      <c r="I572" s="7">
        <v>-0.14408491735131099</v>
      </c>
      <c r="J572" s="7">
        <v>0.35816887726728602</v>
      </c>
      <c r="L572" s="7">
        <v>68</v>
      </c>
      <c r="M572" s="7">
        <v>6</v>
      </c>
      <c r="N572" s="7">
        <v>-0.78525154641180595</v>
      </c>
      <c r="O572" s="7">
        <v>-0.68473018578442602</v>
      </c>
    </row>
    <row r="573" spans="2:15" x14ac:dyDescent="0.2">
      <c r="B573" s="7">
        <v>69</v>
      </c>
      <c r="C573" s="7">
        <v>6</v>
      </c>
      <c r="D573" s="7">
        <v>-0.53354385703471796</v>
      </c>
      <c r="E573" s="7">
        <v>-0.57658707857236102</v>
      </c>
      <c r="G573" s="7">
        <v>69</v>
      </c>
      <c r="H573" s="7">
        <v>6</v>
      </c>
      <c r="I573" s="7">
        <v>0.26224817364143799</v>
      </c>
      <c r="J573" s="7">
        <v>-5.77842069917303E-2</v>
      </c>
      <c r="L573" s="7">
        <v>69</v>
      </c>
      <c r="M573" s="7">
        <v>6</v>
      </c>
      <c r="N573" s="7">
        <v>0.213679956159291</v>
      </c>
      <c r="O573" s="7">
        <v>-0.120871051818567</v>
      </c>
    </row>
    <row r="574" spans="2:15" x14ac:dyDescent="0.2">
      <c r="B574" s="7">
        <v>70</v>
      </c>
      <c r="C574" s="7">
        <v>6</v>
      </c>
      <c r="D574" s="7">
        <v>-0.52352520276990999</v>
      </c>
      <c r="E574" s="7">
        <v>-0.51446604107543603</v>
      </c>
      <c r="G574" s="7">
        <v>70</v>
      </c>
      <c r="H574" s="7">
        <v>6</v>
      </c>
      <c r="I574" s="7">
        <v>-6.5420891494127904E-3</v>
      </c>
      <c r="J574" s="7">
        <v>-8.3093783362326007E-2</v>
      </c>
      <c r="L574" s="7">
        <v>70</v>
      </c>
      <c r="M574" s="7">
        <v>6</v>
      </c>
      <c r="N574" s="7">
        <v>-0.66422763301594001</v>
      </c>
      <c r="O574" s="7">
        <v>-0.14889413700533699</v>
      </c>
    </row>
    <row r="575" spans="2:15" x14ac:dyDescent="0.2">
      <c r="B575" s="7">
        <v>71</v>
      </c>
      <c r="C575" s="7">
        <v>6</v>
      </c>
      <c r="D575" s="7">
        <v>3.3506438148139098E-2</v>
      </c>
      <c r="E575" s="7">
        <v>0.20765212099396199</v>
      </c>
      <c r="G575" s="7">
        <v>71</v>
      </c>
      <c r="H575" s="7">
        <v>6</v>
      </c>
      <c r="I575" s="7">
        <v>-0.162262475512569</v>
      </c>
      <c r="J575" s="7">
        <v>-5.9938575281188698E-2</v>
      </c>
      <c r="L575" s="7">
        <v>71</v>
      </c>
      <c r="M575" s="7">
        <v>6</v>
      </c>
      <c r="N575" s="7">
        <v>-0.66963910918666902</v>
      </c>
      <c r="O575" s="7">
        <v>-0.46462507536069197</v>
      </c>
    </row>
    <row r="576" spans="2:15" x14ac:dyDescent="0.2">
      <c r="B576" s="7">
        <v>72</v>
      </c>
      <c r="C576" s="7">
        <v>6</v>
      </c>
      <c r="D576" s="7">
        <v>0.18822466165745899</v>
      </c>
      <c r="E576" s="7">
        <v>-1.17976665919377E-2</v>
      </c>
      <c r="G576" s="7">
        <v>72</v>
      </c>
      <c r="H576" s="7">
        <v>6</v>
      </c>
      <c r="I576" s="7">
        <v>0.105334518006155</v>
      </c>
      <c r="J576" s="7">
        <v>6.6188691541175806E-2</v>
      </c>
      <c r="L576" s="7">
        <v>72</v>
      </c>
      <c r="M576" s="7">
        <v>6</v>
      </c>
      <c r="N576" s="7">
        <v>-0.449188950010462</v>
      </c>
      <c r="O576" s="7">
        <v>-0.20335854798286099</v>
      </c>
    </row>
    <row r="577" spans="2:15" x14ac:dyDescent="0.2">
      <c r="B577" s="7">
        <v>73</v>
      </c>
      <c r="C577" s="7">
        <v>6</v>
      </c>
      <c r="D577" s="7">
        <v>-0.25430943946169499</v>
      </c>
      <c r="E577" s="7">
        <v>-2.1780012473933599E-2</v>
      </c>
      <c r="G577" s="7">
        <v>73</v>
      </c>
      <c r="H577" s="7">
        <v>6</v>
      </c>
      <c r="I577" s="7">
        <v>0.17234407868118001</v>
      </c>
      <c r="J577" s="7">
        <v>0.14500609764922701</v>
      </c>
      <c r="L577" s="7">
        <v>73</v>
      </c>
      <c r="M577" s="7">
        <v>6</v>
      </c>
      <c r="N577" s="7">
        <v>-0.81464611525529995</v>
      </c>
      <c r="O577" s="7">
        <v>-0.78924037358562105</v>
      </c>
    </row>
    <row r="578" spans="2:15" x14ac:dyDescent="0.2">
      <c r="B578" s="7">
        <v>74</v>
      </c>
      <c r="C578" s="7">
        <v>6</v>
      </c>
      <c r="D578" s="7">
        <v>6.6759288399213204E-2</v>
      </c>
      <c r="E578" s="7">
        <v>0.17824384784436201</v>
      </c>
      <c r="G578" s="7">
        <v>74</v>
      </c>
      <c r="H578" s="7">
        <v>6</v>
      </c>
      <c r="I578" s="7">
        <v>0.13899303389807499</v>
      </c>
      <c r="J578" s="7">
        <v>0.131368464942719</v>
      </c>
      <c r="L578" s="7">
        <v>74</v>
      </c>
      <c r="M578" s="7">
        <v>6</v>
      </c>
      <c r="N578" s="7">
        <v>0.40374139307665302</v>
      </c>
      <c r="O578" s="7">
        <v>0.278461052643034</v>
      </c>
    </row>
    <row r="579" spans="2:15" x14ac:dyDescent="0.2">
      <c r="B579" s="7">
        <v>75</v>
      </c>
      <c r="C579" s="7">
        <v>6</v>
      </c>
      <c r="D579" s="7">
        <v>-0.61804626808466701</v>
      </c>
      <c r="E579" s="7">
        <v>-0.52785911045016898</v>
      </c>
      <c r="G579" s="7">
        <v>75</v>
      </c>
      <c r="H579" s="7">
        <v>6</v>
      </c>
      <c r="I579" s="7">
        <v>0.28729721747668302</v>
      </c>
      <c r="J579" s="7">
        <v>0.109105203831547</v>
      </c>
      <c r="L579" s="7">
        <v>75</v>
      </c>
      <c r="M579" s="7">
        <v>6</v>
      </c>
      <c r="N579" s="7">
        <v>1.07391076904057</v>
      </c>
      <c r="O579" s="7">
        <v>1.62376060377041</v>
      </c>
    </row>
    <row r="580" spans="2:15" x14ac:dyDescent="0.2">
      <c r="B580" s="7">
        <v>76</v>
      </c>
      <c r="C580" s="7">
        <v>6</v>
      </c>
      <c r="D580" s="7">
        <v>-2.1116226556934199E-2</v>
      </c>
      <c r="E580" s="7">
        <v>0.13674355227916801</v>
      </c>
      <c r="G580" s="7">
        <v>76</v>
      </c>
      <c r="H580" s="7">
        <v>6</v>
      </c>
      <c r="I580" s="7">
        <v>8.8533953170661497E-2</v>
      </c>
      <c r="J580" s="7">
        <v>9.5877966940556697E-2</v>
      </c>
      <c r="L580" s="7">
        <v>76</v>
      </c>
      <c r="M580" s="7">
        <v>6</v>
      </c>
      <c r="N580" s="7">
        <v>0.28547557674410301</v>
      </c>
      <c r="O580" s="7">
        <v>0.71784332112550997</v>
      </c>
    </row>
    <row r="581" spans="2:15" x14ac:dyDescent="0.2">
      <c r="B581" s="7">
        <v>77</v>
      </c>
      <c r="C581" s="7">
        <v>6</v>
      </c>
      <c r="D581" s="7">
        <v>0.13324445830286699</v>
      </c>
      <c r="E581" s="7">
        <v>7.6178918404747401E-2</v>
      </c>
      <c r="G581" s="7">
        <v>77</v>
      </c>
      <c r="H581" s="7">
        <v>6</v>
      </c>
      <c r="I581" s="7">
        <v>0.20499324814227701</v>
      </c>
      <c r="J581" s="7">
        <v>0.199780682547853</v>
      </c>
      <c r="L581" s="7">
        <v>77</v>
      </c>
      <c r="M581" s="7">
        <v>6</v>
      </c>
      <c r="N581" s="7">
        <v>-0.296033393921252</v>
      </c>
      <c r="O581" s="7">
        <v>-0.47860317936471503</v>
      </c>
    </row>
    <row r="582" spans="2:15" x14ac:dyDescent="0.2">
      <c r="B582" s="7">
        <v>78</v>
      </c>
      <c r="C582" s="7">
        <v>6</v>
      </c>
      <c r="D582" s="7">
        <v>0.28568077106457102</v>
      </c>
      <c r="E582" s="7">
        <v>-0.133152759664906</v>
      </c>
      <c r="G582" s="7">
        <v>78</v>
      </c>
      <c r="H582" s="7">
        <v>6</v>
      </c>
      <c r="I582" s="7">
        <v>1.6693156018590101E-3</v>
      </c>
      <c r="J582" s="7">
        <v>5.93876645831619E-2</v>
      </c>
      <c r="L582" s="7">
        <v>78</v>
      </c>
      <c r="M582" s="7">
        <v>6</v>
      </c>
      <c r="N582" s="7">
        <v>-1.47613637121107</v>
      </c>
      <c r="O582" s="7">
        <v>-0.59231834531606598</v>
      </c>
    </row>
    <row r="583" spans="2:15" x14ac:dyDescent="0.2">
      <c r="B583" s="7">
        <v>79</v>
      </c>
      <c r="C583" s="7">
        <v>6</v>
      </c>
      <c r="D583" s="7">
        <v>-0.15174698211809501</v>
      </c>
      <c r="E583" s="7">
        <v>0.113003079001662</v>
      </c>
      <c r="G583" s="7">
        <v>79</v>
      </c>
      <c r="H583" s="7">
        <v>6</v>
      </c>
      <c r="I583" s="7">
        <v>-3.3195879587655198E-4</v>
      </c>
      <c r="J583" s="7">
        <v>-7.2763904156373904E-2</v>
      </c>
      <c r="L583" s="7">
        <v>79</v>
      </c>
      <c r="M583" s="7">
        <v>6</v>
      </c>
      <c r="N583" s="7">
        <v>-5.1284007676257702E-2</v>
      </c>
      <c r="O583" s="7">
        <v>-0.17741508344481599</v>
      </c>
    </row>
    <row r="584" spans="2:15" x14ac:dyDescent="0.2">
      <c r="B584" s="7">
        <v>80</v>
      </c>
      <c r="C584" s="7">
        <v>6</v>
      </c>
      <c r="D584" s="7">
        <v>8.0760366336987098E-3</v>
      </c>
      <c r="E584" s="7">
        <v>-6.0276222832673199E-2</v>
      </c>
      <c r="G584" s="7">
        <v>80</v>
      </c>
      <c r="H584" s="7">
        <v>6</v>
      </c>
      <c r="I584" s="7">
        <v>5.9948279269609599E-2</v>
      </c>
      <c r="J584" s="7">
        <v>5.3761296105337301E-2</v>
      </c>
      <c r="L584" s="7">
        <v>80</v>
      </c>
      <c r="M584" s="7">
        <v>6</v>
      </c>
      <c r="N584" s="7">
        <v>0.39970721677193799</v>
      </c>
      <c r="O584" s="7">
        <v>-0.116105164944289</v>
      </c>
    </row>
    <row r="585" spans="2:15" x14ac:dyDescent="0.2">
      <c r="B585" s="7">
        <v>81</v>
      </c>
      <c r="C585" s="7">
        <v>6</v>
      </c>
      <c r="D585" s="7">
        <v>0.23988217079073099</v>
      </c>
      <c r="E585" s="7">
        <v>0.21483531642492101</v>
      </c>
      <c r="G585" s="7">
        <v>81</v>
      </c>
      <c r="H585" s="7">
        <v>6</v>
      </c>
      <c r="I585" s="7">
        <v>-0.398414694434713</v>
      </c>
      <c r="J585" s="7">
        <v>-0.168495223929544</v>
      </c>
      <c r="L585" s="7">
        <v>81</v>
      </c>
      <c r="M585" s="7">
        <v>6</v>
      </c>
      <c r="N585" s="7">
        <v>0.97074513630852099</v>
      </c>
      <c r="O585" s="7">
        <v>0.35930550058545502</v>
      </c>
    </row>
    <row r="586" spans="2:15" x14ac:dyDescent="0.2">
      <c r="B586" s="7">
        <v>82</v>
      </c>
      <c r="C586" s="7">
        <v>6</v>
      </c>
      <c r="D586" s="7">
        <v>-4.7929994322618803E-2</v>
      </c>
      <c r="E586" s="7">
        <v>-5.8661916740044603E-2</v>
      </c>
      <c r="G586" s="7">
        <v>82</v>
      </c>
      <c r="H586" s="7">
        <v>6</v>
      </c>
      <c r="I586" s="7">
        <v>-8.7114865571260594E-2</v>
      </c>
      <c r="J586" s="7">
        <v>-0.107715686236719</v>
      </c>
      <c r="L586" s="7">
        <v>82</v>
      </c>
      <c r="M586" s="7">
        <v>6</v>
      </c>
      <c r="N586" s="7">
        <v>0.36725090357518098</v>
      </c>
      <c r="O586" s="7">
        <v>0.31460162821551402</v>
      </c>
    </row>
    <row r="587" spans="2:15" x14ac:dyDescent="0.2">
      <c r="B587" s="7">
        <v>83</v>
      </c>
      <c r="C587" s="7">
        <v>6</v>
      </c>
      <c r="D587" s="7">
        <v>0.23615252484547899</v>
      </c>
      <c r="E587" s="7">
        <v>0.11467541239187801</v>
      </c>
      <c r="G587" s="7">
        <v>83</v>
      </c>
      <c r="H587" s="7">
        <v>6</v>
      </c>
      <c r="I587" s="7">
        <v>-7.8218354534127094E-2</v>
      </c>
      <c r="J587" s="7">
        <v>-2.8119182072154001E-2</v>
      </c>
      <c r="L587" s="7">
        <v>83</v>
      </c>
      <c r="M587" s="7">
        <v>6</v>
      </c>
      <c r="N587" s="7">
        <v>-1.6820361263056101</v>
      </c>
      <c r="O587" s="7">
        <v>-1.99041450749431</v>
      </c>
    </row>
    <row r="588" spans="2:15" x14ac:dyDescent="0.2">
      <c r="B588" s="7">
        <v>84</v>
      </c>
      <c r="C588" s="7">
        <v>6</v>
      </c>
      <c r="D588" s="7">
        <v>-2.4058983775842299E-2</v>
      </c>
      <c r="E588" s="7">
        <v>8.5387182619465193E-2</v>
      </c>
      <c r="G588" s="7">
        <v>84</v>
      </c>
      <c r="H588" s="7">
        <v>6</v>
      </c>
      <c r="I588" s="7">
        <v>-8.1062803046061796E-2</v>
      </c>
      <c r="J588" s="7">
        <v>8.55001191862792E-2</v>
      </c>
      <c r="L588" s="7">
        <v>84</v>
      </c>
      <c r="M588" s="7">
        <v>6</v>
      </c>
      <c r="N588" s="7">
        <v>-0.197604479998711</v>
      </c>
      <c r="O588" s="7">
        <v>0.47369589320507399</v>
      </c>
    </row>
    <row r="589" spans="2:15" x14ac:dyDescent="0.2">
      <c r="B589" s="7">
        <v>85</v>
      </c>
      <c r="C589" s="7">
        <v>6</v>
      </c>
      <c r="D589" s="7">
        <v>0.51977233047781102</v>
      </c>
      <c r="E589" s="7">
        <v>0.67346956204432695</v>
      </c>
      <c r="G589" s="7">
        <v>85</v>
      </c>
      <c r="H589" s="7">
        <v>6</v>
      </c>
      <c r="I589" s="7">
        <v>2.00050956296778E-2</v>
      </c>
      <c r="J589" s="7">
        <v>1.36647572265343E-2</v>
      </c>
      <c r="L589" s="7">
        <v>85</v>
      </c>
      <c r="M589" s="7">
        <v>6</v>
      </c>
      <c r="N589" s="7">
        <v>-1.1620446754811</v>
      </c>
      <c r="O589" s="7">
        <v>-1.17823874718946</v>
      </c>
    </row>
    <row r="590" spans="2:15" x14ac:dyDescent="0.2">
      <c r="B590" s="7">
        <v>86</v>
      </c>
      <c r="C590" s="7">
        <v>6</v>
      </c>
      <c r="D590" s="7">
        <v>0.18957746561428401</v>
      </c>
      <c r="E590" s="7">
        <v>0.153934680019437</v>
      </c>
      <c r="G590" s="7">
        <v>86</v>
      </c>
      <c r="H590" s="7">
        <v>6</v>
      </c>
      <c r="I590" s="7">
        <v>0.24098243537174899</v>
      </c>
      <c r="J590" s="7">
        <v>-0.13455280671678499</v>
      </c>
      <c r="L590" s="7">
        <v>86</v>
      </c>
      <c r="M590" s="7">
        <v>6</v>
      </c>
      <c r="N590" s="7">
        <v>-2.5648853550829499E-2</v>
      </c>
      <c r="O590" s="7">
        <v>-0.35235297362836299</v>
      </c>
    </row>
    <row r="591" spans="2:15" x14ac:dyDescent="0.2">
      <c r="B591" s="7">
        <v>87</v>
      </c>
      <c r="C591" s="7">
        <v>6</v>
      </c>
      <c r="D591" s="7">
        <v>-0.100064280079038</v>
      </c>
      <c r="E591" s="7">
        <v>0.219396974443827</v>
      </c>
      <c r="G591" s="7">
        <v>87</v>
      </c>
      <c r="H591" s="7">
        <v>6</v>
      </c>
      <c r="I591" s="7">
        <v>8.4882048205153104E-2</v>
      </c>
      <c r="J591" s="7">
        <v>-0.17680794862778501</v>
      </c>
      <c r="L591" s="7">
        <v>87</v>
      </c>
      <c r="M591" s="7">
        <v>6</v>
      </c>
      <c r="N591" s="7">
        <v>-3.9898389699726297E-2</v>
      </c>
      <c r="O591" s="7">
        <v>-1.6203839890904799E-2</v>
      </c>
    </row>
    <row r="592" spans="2:15" x14ac:dyDescent="0.2">
      <c r="B592" s="7">
        <v>88</v>
      </c>
      <c r="C592" s="7">
        <v>6</v>
      </c>
      <c r="D592" s="7">
        <v>-0.371857856740064</v>
      </c>
      <c r="E592" s="7">
        <v>-3.6219513041997303E-2</v>
      </c>
      <c r="G592" s="7">
        <v>88</v>
      </c>
      <c r="H592" s="7">
        <v>6</v>
      </c>
      <c r="I592" s="7">
        <v>4.9812169567608998E-3</v>
      </c>
      <c r="J592" s="7">
        <v>3.6845903026295999E-2</v>
      </c>
      <c r="L592" s="7">
        <v>88</v>
      </c>
      <c r="M592" s="7">
        <v>6</v>
      </c>
      <c r="N592" s="7">
        <v>-2.0041315388106402</v>
      </c>
      <c r="O592" s="7">
        <v>-1.39138428110039</v>
      </c>
    </row>
    <row r="593" spans="2:15" x14ac:dyDescent="0.2">
      <c r="B593" s="7">
        <v>89</v>
      </c>
      <c r="C593" s="7">
        <v>6</v>
      </c>
      <c r="D593" s="7">
        <v>-0.15008815817061799</v>
      </c>
      <c r="E593" s="7">
        <v>3.9033116819819497E-2</v>
      </c>
      <c r="G593" s="7">
        <v>89</v>
      </c>
      <c r="H593" s="7">
        <v>6</v>
      </c>
      <c r="I593" s="7">
        <v>5.4953701741217401E-2</v>
      </c>
      <c r="J593" s="7">
        <v>0.108187564277304</v>
      </c>
      <c r="L593" s="7">
        <v>89</v>
      </c>
      <c r="M593" s="7">
        <v>6</v>
      </c>
      <c r="N593" s="7">
        <v>-2.91642664455871E-2</v>
      </c>
      <c r="O593" s="7">
        <v>0.40159389530135697</v>
      </c>
    </row>
    <row r="594" spans="2:15" x14ac:dyDescent="0.2">
      <c r="B594" s="7">
        <v>90</v>
      </c>
      <c r="C594" s="7">
        <v>6</v>
      </c>
      <c r="D594" s="7">
        <v>0.207447646925843</v>
      </c>
      <c r="E594" s="7">
        <v>-6.1972235749499002E-3</v>
      </c>
      <c r="G594" s="7">
        <v>90</v>
      </c>
      <c r="H594" s="7">
        <v>6</v>
      </c>
      <c r="I594" s="7">
        <v>0.31805986929291902</v>
      </c>
      <c r="J594" s="7">
        <v>0.24329719197125901</v>
      </c>
      <c r="L594" s="7">
        <v>90</v>
      </c>
      <c r="M594" s="7">
        <v>6</v>
      </c>
      <c r="N594" s="7">
        <v>-1.7079805996119799</v>
      </c>
      <c r="O594" s="7">
        <v>-0.45970613425504098</v>
      </c>
    </row>
    <row r="595" spans="2:15" x14ac:dyDescent="0.2">
      <c r="B595" s="7">
        <v>91</v>
      </c>
      <c r="C595" s="7">
        <v>6</v>
      </c>
      <c r="D595" s="7">
        <v>3.0080889649760901E-2</v>
      </c>
      <c r="E595" s="7">
        <v>0.14228626444207501</v>
      </c>
      <c r="G595" s="7">
        <v>91</v>
      </c>
      <c r="H595" s="7">
        <v>6</v>
      </c>
      <c r="I595" s="7">
        <v>0.28942009799836199</v>
      </c>
      <c r="J595" s="7">
        <v>0.28154592353744201</v>
      </c>
      <c r="L595" s="7">
        <v>91</v>
      </c>
      <c r="M595" s="7">
        <v>6</v>
      </c>
      <c r="N595" s="7">
        <v>0.56435434366521298</v>
      </c>
      <c r="O595" s="7">
        <v>-5.9179657499047501E-2</v>
      </c>
    </row>
    <row r="596" spans="2:15" x14ac:dyDescent="0.2">
      <c r="B596" s="7">
        <v>92</v>
      </c>
      <c r="C596" s="7">
        <v>6</v>
      </c>
      <c r="D596" s="7">
        <v>-0.19075207264423</v>
      </c>
      <c r="E596" s="7">
        <v>2.7949246852101001E-2</v>
      </c>
      <c r="G596" s="7">
        <v>92</v>
      </c>
      <c r="H596" s="7">
        <v>6</v>
      </c>
      <c r="I596" s="7">
        <v>0.36215091521481002</v>
      </c>
      <c r="J596" s="7">
        <v>0.189143375698618</v>
      </c>
      <c r="L596" s="7">
        <v>92</v>
      </c>
      <c r="M596" s="7">
        <v>6</v>
      </c>
      <c r="N596" s="7">
        <v>0.10854422317309</v>
      </c>
      <c r="O596" s="7">
        <v>0.19595340896600999</v>
      </c>
    </row>
    <row r="597" spans="2:15" x14ac:dyDescent="0.2">
      <c r="B597" s="7">
        <v>93</v>
      </c>
      <c r="C597" s="7">
        <v>6</v>
      </c>
      <c r="D597" s="7">
        <v>0.47961016864380601</v>
      </c>
      <c r="E597" s="7">
        <v>0.57875415212929704</v>
      </c>
      <c r="G597" s="7">
        <v>93</v>
      </c>
      <c r="H597" s="7">
        <v>6</v>
      </c>
      <c r="I597" s="7">
        <v>0.11635829056154801</v>
      </c>
      <c r="J597" s="7">
        <v>5.8723680800500902E-2</v>
      </c>
      <c r="L597" s="7">
        <v>93</v>
      </c>
      <c r="M597" s="7">
        <v>6</v>
      </c>
      <c r="N597" s="7">
        <v>-0.101956963614893</v>
      </c>
      <c r="O597" s="7">
        <v>-0.60049988223945405</v>
      </c>
    </row>
    <row r="598" spans="2:15" x14ac:dyDescent="0.2">
      <c r="B598" s="7">
        <v>94</v>
      </c>
      <c r="C598" s="7">
        <v>6</v>
      </c>
      <c r="D598" s="7">
        <v>-1.0890441120109199E-2</v>
      </c>
      <c r="E598" s="7">
        <v>-0.224836422460097</v>
      </c>
      <c r="G598" s="7">
        <v>94</v>
      </c>
      <c r="H598" s="7">
        <v>6</v>
      </c>
      <c r="I598" s="7">
        <v>0.13454661581337099</v>
      </c>
      <c r="J598" s="7">
        <v>-0.160025404978241</v>
      </c>
      <c r="L598" s="7">
        <v>94</v>
      </c>
      <c r="M598" s="7">
        <v>6</v>
      </c>
      <c r="N598" s="7">
        <v>-0.57220537844598995</v>
      </c>
      <c r="O598" s="7">
        <v>-1.64506359606955E-2</v>
      </c>
    </row>
    <row r="599" spans="2:15" x14ac:dyDescent="0.2">
      <c r="B599" s="7">
        <v>95</v>
      </c>
      <c r="C599" s="7">
        <v>6</v>
      </c>
      <c r="D599" s="7">
        <v>-0.17269658104719299</v>
      </c>
      <c r="E599" s="7">
        <v>-0.29771700823123998</v>
      </c>
      <c r="G599" s="7">
        <v>95</v>
      </c>
      <c r="H599" s="7">
        <v>6</v>
      </c>
      <c r="I599" s="7">
        <v>0.130707830609047</v>
      </c>
      <c r="J599" s="7">
        <v>-4.4109845574776201E-2</v>
      </c>
      <c r="L599" s="7">
        <v>95</v>
      </c>
      <c r="M599" s="7">
        <v>6</v>
      </c>
      <c r="N599" s="7">
        <v>-0.31196011937748402</v>
      </c>
      <c r="O599" s="7">
        <v>-0.45665638116545498</v>
      </c>
    </row>
    <row r="600" spans="2:15" x14ac:dyDescent="0.2">
      <c r="B600" s="7">
        <v>96</v>
      </c>
      <c r="C600" s="7">
        <v>6</v>
      </c>
      <c r="D600" s="7">
        <v>-0.12758576330153701</v>
      </c>
      <c r="E600" s="7">
        <v>-0.15731208115677101</v>
      </c>
      <c r="G600" s="7">
        <v>96</v>
      </c>
      <c r="H600" s="7">
        <v>6</v>
      </c>
      <c r="I600" s="7">
        <v>-6.0311359299792998E-2</v>
      </c>
      <c r="J600" s="7">
        <v>0.15739769565182299</v>
      </c>
      <c r="L600" s="7">
        <v>96</v>
      </c>
      <c r="M600" s="7">
        <v>6</v>
      </c>
      <c r="N600" s="7">
        <v>-0.151401970058124</v>
      </c>
      <c r="O600" s="7">
        <v>0.11798539217572999</v>
      </c>
    </row>
    <row r="601" spans="2:15" x14ac:dyDescent="0.2">
      <c r="B601" s="7">
        <v>97</v>
      </c>
      <c r="C601" s="7">
        <v>6</v>
      </c>
      <c r="D601" s="7">
        <v>6.3006591154792305E-2</v>
      </c>
      <c r="E601" s="7">
        <v>0.27932477275093398</v>
      </c>
      <c r="G601" s="7">
        <v>97</v>
      </c>
      <c r="H601" s="7">
        <v>6</v>
      </c>
      <c r="I601" s="7">
        <v>-0.26321934880220599</v>
      </c>
      <c r="J601" s="7">
        <v>-0.20910755256562799</v>
      </c>
      <c r="L601" s="7">
        <v>97</v>
      </c>
      <c r="M601" s="7">
        <v>6</v>
      </c>
      <c r="N601" s="7">
        <v>-0.98759535328006798</v>
      </c>
      <c r="O601" s="7">
        <v>-1.33018108834286</v>
      </c>
    </row>
    <row r="602" spans="2:15" x14ac:dyDescent="0.2">
      <c r="B602" s="7">
        <v>98</v>
      </c>
      <c r="C602" s="7">
        <v>6</v>
      </c>
      <c r="D602" s="7">
        <v>-8.7705610862034405E-2</v>
      </c>
      <c r="E602" s="7">
        <v>6.3223161830931601E-2</v>
      </c>
      <c r="G602" s="7">
        <v>98</v>
      </c>
      <c r="H602" s="7">
        <v>6</v>
      </c>
      <c r="I602" s="7">
        <v>6.4800010737918995E-2</v>
      </c>
      <c r="J602" s="7">
        <v>2.7139274537098902E-2</v>
      </c>
      <c r="L602" s="7">
        <v>98</v>
      </c>
      <c r="M602" s="7">
        <v>6</v>
      </c>
      <c r="N602" s="7">
        <v>0.98069610385120198</v>
      </c>
      <c r="O602" s="7">
        <v>1.0823505476871</v>
      </c>
    </row>
    <row r="603" spans="2:15" x14ac:dyDescent="0.2">
      <c r="B603" s="7">
        <v>99</v>
      </c>
      <c r="C603" s="7">
        <v>6</v>
      </c>
      <c r="D603" s="7">
        <v>-4.1077958573983303E-2</v>
      </c>
      <c r="E603" s="7">
        <v>-0.12115682894963301</v>
      </c>
      <c r="G603" s="7">
        <v>99</v>
      </c>
      <c r="H603" s="7">
        <v>6</v>
      </c>
      <c r="I603" s="7">
        <v>-4.39068237181282E-2</v>
      </c>
      <c r="J603" s="7">
        <v>0.206256535760102</v>
      </c>
      <c r="L603" s="7">
        <v>99</v>
      </c>
      <c r="M603" s="7">
        <v>6</v>
      </c>
      <c r="N603" s="7">
        <v>-2.5918407639536598</v>
      </c>
      <c r="O603" s="7">
        <v>-1.5245307950675699</v>
      </c>
    </row>
    <row r="604" spans="2:15" x14ac:dyDescent="0.2">
      <c r="B604" s="7">
        <v>100</v>
      </c>
      <c r="C604" s="7">
        <v>6</v>
      </c>
      <c r="D604" s="7">
        <v>-0.33029442290046301</v>
      </c>
      <c r="E604" s="7">
        <v>-0.101122895771775</v>
      </c>
      <c r="G604" s="7">
        <v>100</v>
      </c>
      <c r="H604" s="7">
        <v>6</v>
      </c>
      <c r="I604" s="7">
        <v>-0.128698387417892</v>
      </c>
      <c r="J604" s="7">
        <v>-0.25201083152781401</v>
      </c>
      <c r="L604" s="7">
        <v>100</v>
      </c>
      <c r="M604" s="7">
        <v>6</v>
      </c>
      <c r="N604" s="7">
        <v>-9.4773842465624397E-2</v>
      </c>
      <c r="O604" s="7">
        <v>-0.64703056206958198</v>
      </c>
    </row>
    <row r="605" spans="2:15" x14ac:dyDescent="0.2">
      <c r="B605" s="7">
        <v>1</v>
      </c>
      <c r="C605" s="7">
        <v>7</v>
      </c>
      <c r="D605" s="7">
        <v>-0.11901977985253</v>
      </c>
      <c r="E605" s="7">
        <v>-0.16008855461285201</v>
      </c>
      <c r="G605" s="7">
        <v>1</v>
      </c>
      <c r="H605" s="7">
        <v>7</v>
      </c>
      <c r="I605" s="7">
        <v>0.18475863125536701</v>
      </c>
      <c r="J605" s="7">
        <v>1.8326841234941299E-2</v>
      </c>
      <c r="L605" s="7">
        <v>1</v>
      </c>
      <c r="M605" s="7">
        <v>7</v>
      </c>
      <c r="N605" s="7">
        <v>4.5824242777873898E-2</v>
      </c>
      <c r="O605" s="7">
        <v>-0.60191750300092395</v>
      </c>
    </row>
    <row r="606" spans="2:15" x14ac:dyDescent="0.2">
      <c r="B606" s="7">
        <v>2</v>
      </c>
      <c r="C606" s="7">
        <v>7</v>
      </c>
      <c r="D606" s="7">
        <v>-0.106355872736632</v>
      </c>
      <c r="E606" s="7">
        <v>-0.187924798641142</v>
      </c>
      <c r="G606" s="7">
        <v>2</v>
      </c>
      <c r="H606" s="7">
        <v>7</v>
      </c>
      <c r="I606" s="7">
        <v>-0.16018979171157399</v>
      </c>
      <c r="J606" s="7">
        <v>2.68275311345967E-2</v>
      </c>
      <c r="L606" s="7">
        <v>2</v>
      </c>
      <c r="M606" s="7">
        <v>7</v>
      </c>
      <c r="N606" s="7">
        <v>-0.25856283939188701</v>
      </c>
      <c r="O606" s="7">
        <v>1.4645307741851601</v>
      </c>
    </row>
    <row r="607" spans="2:15" x14ac:dyDescent="0.2">
      <c r="B607" s="7">
        <v>3</v>
      </c>
      <c r="C607" s="7">
        <v>7</v>
      </c>
      <c r="D607" s="7">
        <v>-0.357863366031895</v>
      </c>
      <c r="E607" s="7">
        <v>-0.37487140716116402</v>
      </c>
      <c r="G607" s="7">
        <v>3</v>
      </c>
      <c r="H607" s="7">
        <v>7</v>
      </c>
      <c r="I607" s="7">
        <v>0.154581816418464</v>
      </c>
      <c r="J607" s="7">
        <v>0.100788541810907</v>
      </c>
      <c r="L607" s="7">
        <v>3</v>
      </c>
      <c r="M607" s="7">
        <v>7</v>
      </c>
      <c r="N607" s="7">
        <v>-0.33931598117710099</v>
      </c>
      <c r="O607" s="7">
        <v>-0.84925692307688805</v>
      </c>
    </row>
    <row r="608" spans="2:15" x14ac:dyDescent="0.2">
      <c r="B608" s="7">
        <v>4</v>
      </c>
      <c r="C608" s="7">
        <v>7</v>
      </c>
      <c r="D608" s="7">
        <v>1.50217633391581E-3</v>
      </c>
      <c r="E608" s="7">
        <v>-0.131031802473839</v>
      </c>
      <c r="G608" s="7">
        <v>4</v>
      </c>
      <c r="H608" s="7">
        <v>7</v>
      </c>
      <c r="I608" s="7">
        <v>-0.111348134755684</v>
      </c>
      <c r="J608" s="7">
        <v>0.15700548566129999</v>
      </c>
      <c r="L608" s="7">
        <v>4</v>
      </c>
      <c r="M608" s="7">
        <v>7</v>
      </c>
      <c r="N608" s="7">
        <v>1.48777003586014</v>
      </c>
      <c r="O608" s="7">
        <v>0.66107009846990805</v>
      </c>
    </row>
    <row r="609" spans="2:15" x14ac:dyDescent="0.2">
      <c r="B609" s="7">
        <v>5</v>
      </c>
      <c r="C609" s="7">
        <v>7</v>
      </c>
      <c r="D609" s="7">
        <v>0.192802120421181</v>
      </c>
      <c r="E609" s="7">
        <v>-3.5173208516543902E-2</v>
      </c>
      <c r="G609" s="7">
        <v>5</v>
      </c>
      <c r="H609" s="7">
        <v>7</v>
      </c>
      <c r="I609" s="7">
        <v>-8.1064231708176698E-2</v>
      </c>
      <c r="J609" s="7">
        <v>-0.161410214599607</v>
      </c>
      <c r="L609" s="7">
        <v>5</v>
      </c>
      <c r="M609" s="7">
        <v>7</v>
      </c>
      <c r="N609" s="7">
        <v>-0.82627337216168695</v>
      </c>
      <c r="O609" s="7">
        <v>-0.545516786497938</v>
      </c>
    </row>
    <row r="610" spans="2:15" x14ac:dyDescent="0.2">
      <c r="B610" s="7">
        <v>6</v>
      </c>
      <c r="C610" s="7">
        <v>7</v>
      </c>
      <c r="D610" s="7">
        <v>-0.35540210897693297</v>
      </c>
      <c r="E610" s="7">
        <v>-7.7859662563444197E-3</v>
      </c>
      <c r="G610" s="7">
        <v>6</v>
      </c>
      <c r="H610" s="7">
        <v>7</v>
      </c>
      <c r="I610" s="7">
        <v>0</v>
      </c>
      <c r="J610" s="7">
        <v>0</v>
      </c>
      <c r="L610" s="7">
        <v>6</v>
      </c>
      <c r="M610" s="7">
        <v>7</v>
      </c>
      <c r="N610" s="7">
        <v>0.42319172987896903</v>
      </c>
      <c r="O610" s="7">
        <v>0.44370302978031301</v>
      </c>
    </row>
    <row r="611" spans="2:15" x14ac:dyDescent="0.2">
      <c r="B611" s="7">
        <v>7</v>
      </c>
      <c r="C611" s="7">
        <v>7</v>
      </c>
      <c r="D611" s="7">
        <v>0.49627036652235601</v>
      </c>
      <c r="E611" s="7">
        <v>0.32314426128137802</v>
      </c>
      <c r="G611" s="7">
        <v>7</v>
      </c>
      <c r="H611" s="7">
        <v>7</v>
      </c>
      <c r="I611" s="7">
        <v>0.20302688688661599</v>
      </c>
      <c r="J611" s="7">
        <v>5.0293120227588702E-2</v>
      </c>
      <c r="L611" s="7">
        <v>7</v>
      </c>
      <c r="M611" s="7">
        <v>7</v>
      </c>
      <c r="N611" s="7">
        <v>0.92923215508351398</v>
      </c>
      <c r="O611" s="7">
        <v>-0.106968927405171</v>
      </c>
    </row>
    <row r="612" spans="2:15" x14ac:dyDescent="0.2">
      <c r="B612" s="7">
        <v>8</v>
      </c>
      <c r="C612" s="7">
        <v>7</v>
      </c>
      <c r="D612" s="7">
        <v>0.17168076996837001</v>
      </c>
      <c r="E612" s="7">
        <v>-0.213795473046135</v>
      </c>
      <c r="G612" s="7">
        <v>8</v>
      </c>
      <c r="H612" s="7">
        <v>7</v>
      </c>
      <c r="I612" s="7">
        <v>0.27955403073287399</v>
      </c>
      <c r="J612" s="7">
        <v>-7.9249035342057201E-3</v>
      </c>
      <c r="L612" s="7">
        <v>8</v>
      </c>
      <c r="M612" s="7">
        <v>7</v>
      </c>
      <c r="N612" s="7">
        <v>-0.85944969327310095</v>
      </c>
      <c r="O612" s="7">
        <v>-0.54278810208089701</v>
      </c>
    </row>
    <row r="613" spans="2:15" x14ac:dyDescent="0.2">
      <c r="B613" s="7">
        <v>9</v>
      </c>
      <c r="C613" s="7">
        <v>7</v>
      </c>
      <c r="D613" s="7">
        <v>-0.13204493436460199</v>
      </c>
      <c r="E613" s="7">
        <v>-0.39272590042191302</v>
      </c>
      <c r="G613" s="7">
        <v>9</v>
      </c>
      <c r="H613" s="7">
        <v>7</v>
      </c>
      <c r="I613" s="7">
        <v>7.7452836354035895E-2</v>
      </c>
      <c r="J613" s="7">
        <v>-0.101058511452349</v>
      </c>
      <c r="L613" s="7">
        <v>9</v>
      </c>
      <c r="M613" s="7">
        <v>7</v>
      </c>
      <c r="N613" s="7">
        <v>-0.165004579917815</v>
      </c>
      <c r="O613" s="7">
        <v>0.17588306598147699</v>
      </c>
    </row>
    <row r="614" spans="2:15" x14ac:dyDescent="0.2">
      <c r="B614" s="7">
        <v>10</v>
      </c>
      <c r="C614" s="7">
        <v>7</v>
      </c>
      <c r="D614" s="7">
        <v>-0.28302571882638899</v>
      </c>
      <c r="E614" s="7">
        <v>-0.330144523196988</v>
      </c>
      <c r="G614" s="7">
        <v>10</v>
      </c>
      <c r="H614" s="7">
        <v>7</v>
      </c>
      <c r="I614" s="7">
        <v>-0.38291417990747501</v>
      </c>
      <c r="J614" s="7">
        <v>-0.114084064679075</v>
      </c>
      <c r="L614" s="7">
        <v>10</v>
      </c>
      <c r="M614" s="7">
        <v>7</v>
      </c>
      <c r="N614" s="7">
        <v>-1.31989900986119</v>
      </c>
      <c r="O614" s="7">
        <v>-1.1586256886358</v>
      </c>
    </row>
    <row r="615" spans="2:15" x14ac:dyDescent="0.2">
      <c r="B615" s="7">
        <v>11</v>
      </c>
      <c r="C615" s="7">
        <v>7</v>
      </c>
      <c r="D615" s="7">
        <v>-0.29790829014991799</v>
      </c>
      <c r="E615" s="7">
        <v>-0.23528955746800201</v>
      </c>
      <c r="G615" s="7">
        <v>11</v>
      </c>
      <c r="H615" s="7">
        <v>7</v>
      </c>
      <c r="I615" s="7">
        <v>3.7278425267661702E-2</v>
      </c>
      <c r="J615" s="7">
        <v>-1.13615482176712E-2</v>
      </c>
      <c r="L615" s="7">
        <v>11</v>
      </c>
      <c r="M615" s="7">
        <v>7</v>
      </c>
      <c r="N615" s="7">
        <v>-0.41058665805695499</v>
      </c>
      <c r="O615" s="7">
        <v>-1.1589853855566701</v>
      </c>
    </row>
    <row r="616" spans="2:15" x14ac:dyDescent="0.2">
      <c r="B616" s="7">
        <v>12</v>
      </c>
      <c r="C616" s="7">
        <v>7</v>
      </c>
      <c r="D616" s="7">
        <v>-0.105609722949479</v>
      </c>
      <c r="E616" s="7">
        <v>-0.29760035584556599</v>
      </c>
      <c r="G616" s="7">
        <v>12</v>
      </c>
      <c r="H616" s="7">
        <v>7</v>
      </c>
      <c r="I616" s="7">
        <v>4.6291874042092097E-2</v>
      </c>
      <c r="J616" s="7">
        <v>-0.10994901269790899</v>
      </c>
      <c r="L616" s="7">
        <v>12</v>
      </c>
      <c r="M616" s="7">
        <v>7</v>
      </c>
      <c r="N616" s="7">
        <v>4.95499871644878E-3</v>
      </c>
      <c r="O616" s="7">
        <v>-0.24125910232561201</v>
      </c>
    </row>
    <row r="617" spans="2:15" x14ac:dyDescent="0.2">
      <c r="B617" s="7">
        <v>13</v>
      </c>
      <c r="C617" s="7">
        <v>7</v>
      </c>
      <c r="D617" s="7">
        <v>-0.10782352605234199</v>
      </c>
      <c r="E617" s="7">
        <v>-5.2831134322397902E-2</v>
      </c>
      <c r="G617" s="7">
        <v>13</v>
      </c>
      <c r="H617" s="7">
        <v>7</v>
      </c>
      <c r="I617" s="7">
        <v>0.32980978733894301</v>
      </c>
      <c r="J617" s="7">
        <v>-0.120350253422549</v>
      </c>
      <c r="L617" s="7">
        <v>13</v>
      </c>
      <c r="M617" s="7">
        <v>7</v>
      </c>
      <c r="N617" s="7">
        <v>-1.9651873598000701E-2</v>
      </c>
      <c r="O617" s="7">
        <v>0.84547433066107602</v>
      </c>
    </row>
    <row r="618" spans="2:15" x14ac:dyDescent="0.2">
      <c r="B618" s="7">
        <v>14</v>
      </c>
      <c r="C618" s="7">
        <v>7</v>
      </c>
      <c r="D618" s="7">
        <v>-0.19400807758401101</v>
      </c>
      <c r="E618" s="7">
        <v>-0.431856401780638</v>
      </c>
      <c r="G618" s="7">
        <v>14</v>
      </c>
      <c r="H618" s="7">
        <v>7</v>
      </c>
      <c r="I618" s="7">
        <v>-7.8429611314508194E-2</v>
      </c>
      <c r="J618" s="7">
        <v>-0.26912927743779103</v>
      </c>
      <c r="L618" s="7">
        <v>14</v>
      </c>
      <c r="M618" s="7">
        <v>7</v>
      </c>
      <c r="N618" s="7">
        <v>-1.2198702824369001</v>
      </c>
      <c r="O618" s="7">
        <v>-0.80772928657764997</v>
      </c>
    </row>
    <row r="619" spans="2:15" x14ac:dyDescent="0.2">
      <c r="B619" s="7">
        <v>15</v>
      </c>
      <c r="C619" s="7">
        <v>7</v>
      </c>
      <c r="D619" s="7">
        <v>-0.149263568069359</v>
      </c>
      <c r="E619" s="7">
        <v>-0.34908800851986799</v>
      </c>
      <c r="G619" s="7">
        <v>15</v>
      </c>
      <c r="H619" s="7">
        <v>7</v>
      </c>
      <c r="I619" s="7">
        <v>-8.0005234371322204E-2</v>
      </c>
      <c r="J619" s="7">
        <v>-5.80481880178478E-2</v>
      </c>
      <c r="L619" s="7">
        <v>15</v>
      </c>
      <c r="M619" s="7">
        <v>7</v>
      </c>
      <c r="N619" s="7">
        <v>6.9015311359559997</v>
      </c>
      <c r="O619" s="7">
        <v>6.3680504595712399</v>
      </c>
    </row>
    <row r="620" spans="2:15" x14ac:dyDescent="0.2">
      <c r="B620" s="7">
        <v>16</v>
      </c>
      <c r="C620" s="7">
        <v>7</v>
      </c>
      <c r="D620" s="7">
        <v>-0.41335096205544702</v>
      </c>
      <c r="E620" s="7">
        <v>-0.55749098295403399</v>
      </c>
      <c r="G620" s="7">
        <v>16</v>
      </c>
      <c r="H620" s="7">
        <v>7</v>
      </c>
      <c r="I620" s="7">
        <v>2.0026463935621099E-2</v>
      </c>
      <c r="J620" s="7">
        <v>-1.14426016139344E-2</v>
      </c>
      <c r="L620" s="7">
        <v>16</v>
      </c>
      <c r="M620" s="7">
        <v>7</v>
      </c>
      <c r="N620" s="7">
        <v>-0.87975178413615696</v>
      </c>
      <c r="O620" s="7">
        <v>-0.77510105111473404</v>
      </c>
    </row>
    <row r="621" spans="2:15" x14ac:dyDescent="0.2">
      <c r="B621" s="7">
        <v>17</v>
      </c>
      <c r="C621" s="7">
        <v>7</v>
      </c>
      <c r="D621" s="7">
        <v>-0.35841435396110899</v>
      </c>
      <c r="E621" s="7">
        <v>-0.14161464527978701</v>
      </c>
      <c r="G621" s="7">
        <v>17</v>
      </c>
      <c r="H621" s="7">
        <v>7</v>
      </c>
      <c r="I621" s="7">
        <v>0.100547353950365</v>
      </c>
      <c r="J621" s="7">
        <v>-5.72100683994314E-3</v>
      </c>
      <c r="L621" s="7">
        <v>17</v>
      </c>
      <c r="M621" s="7">
        <v>7</v>
      </c>
      <c r="N621" s="7">
        <v>-0.77091239938396205</v>
      </c>
      <c r="O621" s="7">
        <v>-0.41049686721783901</v>
      </c>
    </row>
    <row r="622" spans="2:15" x14ac:dyDescent="0.2">
      <c r="B622" s="7">
        <v>18</v>
      </c>
      <c r="C622" s="7">
        <v>7</v>
      </c>
      <c r="D622" s="7">
        <v>2.4707279080192102E-2</v>
      </c>
      <c r="E622" s="7">
        <v>0.10432476229800799</v>
      </c>
      <c r="G622" s="7">
        <v>18</v>
      </c>
      <c r="H622" s="7">
        <v>7</v>
      </c>
      <c r="I622" s="7">
        <v>-7.6925943870787003E-3</v>
      </c>
      <c r="J622" s="7">
        <v>8.4482277486115406E-2</v>
      </c>
      <c r="L622" s="7">
        <v>18</v>
      </c>
      <c r="M622" s="7">
        <v>7</v>
      </c>
      <c r="N622" s="7">
        <v>-0.31064592263211599</v>
      </c>
      <c r="O622" s="7">
        <v>-0.49102831330310298</v>
      </c>
    </row>
    <row r="623" spans="2:15" x14ac:dyDescent="0.2">
      <c r="B623" s="7">
        <v>19</v>
      </c>
      <c r="C623" s="7">
        <v>7</v>
      </c>
      <c r="D623" s="7">
        <v>5.8426162176812298E-2</v>
      </c>
      <c r="E623" s="7">
        <v>0.14674404664395899</v>
      </c>
      <c r="G623" s="7">
        <v>19</v>
      </c>
      <c r="H623" s="7">
        <v>7</v>
      </c>
      <c r="I623" s="7">
        <v>-0.44894088339825799</v>
      </c>
      <c r="J623" s="7">
        <v>-0.38172526165068099</v>
      </c>
      <c r="L623" s="7">
        <v>19</v>
      </c>
      <c r="M623" s="7">
        <v>7</v>
      </c>
      <c r="N623" s="7">
        <v>-0.36353949453758899</v>
      </c>
      <c r="O623" s="7">
        <v>-0.26637589956751301</v>
      </c>
    </row>
    <row r="624" spans="2:15" x14ac:dyDescent="0.2">
      <c r="B624" s="7">
        <v>20</v>
      </c>
      <c r="C624" s="7">
        <v>7</v>
      </c>
      <c r="D624" s="7">
        <v>1.0281970545427999E-2</v>
      </c>
      <c r="E624" s="7">
        <v>-0.43998031921777803</v>
      </c>
      <c r="G624" s="7">
        <v>20</v>
      </c>
      <c r="H624" s="7">
        <v>7</v>
      </c>
      <c r="I624" s="7">
        <v>-0.235689257269524</v>
      </c>
      <c r="J624" s="7">
        <v>-0.122794095730313</v>
      </c>
      <c r="L624" s="7">
        <v>20</v>
      </c>
      <c r="M624" s="7">
        <v>7</v>
      </c>
      <c r="N624" s="7">
        <v>-1.00763604293886</v>
      </c>
      <c r="O624" s="7">
        <v>-2.80046212320837E-2</v>
      </c>
    </row>
    <row r="625" spans="2:15" x14ac:dyDescent="0.2">
      <c r="B625" s="7">
        <v>21</v>
      </c>
      <c r="C625" s="7">
        <v>7</v>
      </c>
      <c r="D625" s="7">
        <v>6.9347966448230394E-2</v>
      </c>
      <c r="E625" s="7">
        <v>5.3536818195437902E-2</v>
      </c>
      <c r="G625" s="7">
        <v>21</v>
      </c>
      <c r="H625" s="7">
        <v>7</v>
      </c>
      <c r="I625" s="7">
        <v>9.14625975853465E-2</v>
      </c>
      <c r="J625" s="7">
        <v>-2.8704983740434301E-2</v>
      </c>
      <c r="L625" s="7">
        <v>21</v>
      </c>
      <c r="M625" s="7">
        <v>7</v>
      </c>
      <c r="N625" s="7">
        <v>-0.218465784360271</v>
      </c>
      <c r="O625" s="7">
        <v>1.0638025998467</v>
      </c>
    </row>
    <row r="626" spans="2:15" x14ac:dyDescent="0.2">
      <c r="B626" s="7">
        <v>22</v>
      </c>
      <c r="C626" s="7">
        <v>7</v>
      </c>
      <c r="D626" s="7">
        <v>-5.7150102905125302E-2</v>
      </c>
      <c r="E626" s="7">
        <v>9.3067855870165403E-2</v>
      </c>
      <c r="G626" s="7">
        <v>22</v>
      </c>
      <c r="H626" s="7">
        <v>7</v>
      </c>
      <c r="I626" s="7">
        <v>0.20368607261611599</v>
      </c>
      <c r="J626" s="7">
        <v>9.3348084452860497E-2</v>
      </c>
      <c r="L626" s="7">
        <v>22</v>
      </c>
      <c r="M626" s="7">
        <v>7</v>
      </c>
      <c r="N626" s="7">
        <v>0.18838019992205801</v>
      </c>
      <c r="O626" s="7">
        <v>0.20467382429085201</v>
      </c>
    </row>
    <row r="627" spans="2:15" x14ac:dyDescent="0.2">
      <c r="B627" s="7">
        <v>23</v>
      </c>
      <c r="C627" s="7">
        <v>7</v>
      </c>
      <c r="D627" s="7">
        <v>-0.43057552759548501</v>
      </c>
      <c r="E627" s="7">
        <v>-0.34719150431645801</v>
      </c>
      <c r="G627" s="7">
        <v>23</v>
      </c>
      <c r="H627" s="7">
        <v>7</v>
      </c>
      <c r="I627" s="7">
        <v>-0.29456841927239302</v>
      </c>
      <c r="J627" s="7">
        <v>2.2219138980822201E-2</v>
      </c>
      <c r="L627" s="7">
        <v>23</v>
      </c>
      <c r="M627" s="7">
        <v>7</v>
      </c>
      <c r="N627" s="7">
        <v>-1.6262119923568901</v>
      </c>
      <c r="O627" s="7">
        <v>-0.95153297626070599</v>
      </c>
    </row>
    <row r="628" spans="2:15" x14ac:dyDescent="0.2">
      <c r="B628" s="7">
        <v>24</v>
      </c>
      <c r="C628" s="7">
        <v>7</v>
      </c>
      <c r="D628" s="7">
        <v>0.30458870726249598</v>
      </c>
      <c r="E628" s="7">
        <v>0.29884105630198698</v>
      </c>
      <c r="G628" s="7">
        <v>24</v>
      </c>
      <c r="H628" s="7">
        <v>7</v>
      </c>
      <c r="I628" s="7">
        <v>-0.19454877430891501</v>
      </c>
      <c r="J628" s="7">
        <v>-8.8684864397631499E-2</v>
      </c>
      <c r="L628" s="7">
        <v>24</v>
      </c>
      <c r="M628" s="7">
        <v>7</v>
      </c>
      <c r="N628" s="7">
        <v>1.67263252263783</v>
      </c>
      <c r="O628" s="7">
        <v>1.49492178572207</v>
      </c>
    </row>
    <row r="629" spans="2:15" x14ac:dyDescent="0.2">
      <c r="B629" s="7">
        <v>25</v>
      </c>
      <c r="C629" s="7">
        <v>7</v>
      </c>
      <c r="D629" s="7">
        <v>2.68842818436505E-2</v>
      </c>
      <c r="E629" s="7">
        <v>7.4265055895078397E-2</v>
      </c>
      <c r="G629" s="7">
        <v>25</v>
      </c>
      <c r="H629" s="7">
        <v>7</v>
      </c>
      <c r="I629" s="7">
        <v>-0.31144329152273897</v>
      </c>
      <c r="J629" s="7">
        <v>-0.14926401168792</v>
      </c>
      <c r="L629" s="7">
        <v>25</v>
      </c>
      <c r="M629" s="7">
        <v>7</v>
      </c>
      <c r="N629" s="7">
        <v>2.0063914927503501</v>
      </c>
      <c r="O629" s="7">
        <v>2.1947864316687</v>
      </c>
    </row>
    <row r="630" spans="2:15" x14ac:dyDescent="0.2">
      <c r="B630" s="7">
        <v>26</v>
      </c>
      <c r="C630" s="7">
        <v>7</v>
      </c>
      <c r="D630" s="7">
        <v>-0.30567376693774101</v>
      </c>
      <c r="E630" s="7">
        <v>-0.158273793919118</v>
      </c>
      <c r="G630" s="7">
        <v>26</v>
      </c>
      <c r="H630" s="7">
        <v>7</v>
      </c>
      <c r="I630" s="7">
        <v>0.295292895532489</v>
      </c>
      <c r="J630" s="7">
        <v>4.59860909776202E-2</v>
      </c>
      <c r="L630" s="7">
        <v>26</v>
      </c>
      <c r="M630" s="7">
        <v>7</v>
      </c>
      <c r="N630" s="7">
        <v>-0.20442796343970901</v>
      </c>
      <c r="O630" s="7">
        <v>-0.80885740052279498</v>
      </c>
    </row>
    <row r="631" spans="2:15" x14ac:dyDescent="0.2">
      <c r="B631" s="7">
        <v>27</v>
      </c>
      <c r="C631" s="7">
        <v>7</v>
      </c>
      <c r="D631" s="7">
        <v>-0.14051603729110701</v>
      </c>
      <c r="E631" s="7">
        <v>-0.32912057011500501</v>
      </c>
      <c r="G631" s="7">
        <v>27</v>
      </c>
      <c r="H631" s="7">
        <v>7</v>
      </c>
      <c r="I631" s="7">
        <v>0.174146941531065</v>
      </c>
      <c r="J631" s="7">
        <v>-5.32844810273536E-2</v>
      </c>
      <c r="L631" s="7">
        <v>27</v>
      </c>
      <c r="M631" s="7">
        <v>7</v>
      </c>
      <c r="N631" s="7">
        <v>0.35407219634897202</v>
      </c>
      <c r="O631" s="7">
        <v>-0.23424900913702501</v>
      </c>
    </row>
    <row r="632" spans="2:15" x14ac:dyDescent="0.2">
      <c r="B632" s="7">
        <v>28</v>
      </c>
      <c r="C632" s="7">
        <v>7</v>
      </c>
      <c r="D632" s="7">
        <v>-0.48264178184478501</v>
      </c>
      <c r="E632" s="7">
        <v>-0.74135611050158401</v>
      </c>
      <c r="G632" s="7">
        <v>28</v>
      </c>
      <c r="H632" s="7">
        <v>7</v>
      </c>
      <c r="I632" s="7">
        <v>0.261109337042159</v>
      </c>
      <c r="J632" s="7">
        <v>0.173406286106947</v>
      </c>
      <c r="L632" s="7">
        <v>28</v>
      </c>
      <c r="M632" s="7">
        <v>7</v>
      </c>
      <c r="N632" s="7">
        <v>9.3239706813057502E-2</v>
      </c>
      <c r="O632" s="7">
        <v>-4.2712370788428301E-2</v>
      </c>
    </row>
    <row r="633" spans="2:15" x14ac:dyDescent="0.2">
      <c r="B633" s="7">
        <v>29</v>
      </c>
      <c r="C633" s="7">
        <v>7</v>
      </c>
      <c r="D633" s="7">
        <v>-9.8508209105210298E-3</v>
      </c>
      <c r="E633" s="7">
        <v>-0.37725106322158503</v>
      </c>
      <c r="G633" s="7">
        <v>29</v>
      </c>
      <c r="H633" s="7">
        <v>7</v>
      </c>
      <c r="I633" s="7">
        <v>0.44574649385860698</v>
      </c>
      <c r="J633" s="7">
        <v>-7.7682853096956897E-2</v>
      </c>
      <c r="L633" s="7">
        <v>29</v>
      </c>
      <c r="M633" s="7">
        <v>7</v>
      </c>
      <c r="N633" s="7">
        <v>1.03848108785795</v>
      </c>
      <c r="O633" s="7">
        <v>1.51909855473969</v>
      </c>
    </row>
    <row r="634" spans="2:15" x14ac:dyDescent="0.2">
      <c r="B634" s="7">
        <v>30</v>
      </c>
      <c r="C634" s="7">
        <v>7</v>
      </c>
      <c r="D634" s="7">
        <v>0.174418244788757</v>
      </c>
      <c r="E634" s="7">
        <v>-0.164093676013402</v>
      </c>
      <c r="G634" s="7">
        <v>30</v>
      </c>
      <c r="H634" s="7">
        <v>7</v>
      </c>
      <c r="I634" s="7">
        <v>-0.39104266885236799</v>
      </c>
      <c r="J634" s="7">
        <v>-0.27939188017070499</v>
      </c>
      <c r="L634" s="7">
        <v>30</v>
      </c>
      <c r="M634" s="7">
        <v>7</v>
      </c>
      <c r="N634" s="7">
        <v>1.6705337251486401</v>
      </c>
      <c r="O634" s="7">
        <v>2.4196719840349901</v>
      </c>
    </row>
    <row r="635" spans="2:15" x14ac:dyDescent="0.2">
      <c r="B635" s="7">
        <v>31</v>
      </c>
      <c r="C635" s="7">
        <v>7</v>
      </c>
      <c r="D635" s="7">
        <v>9.2674407196097E-2</v>
      </c>
      <c r="E635" s="7">
        <v>-0.22790766156475201</v>
      </c>
      <c r="G635" s="7">
        <v>31</v>
      </c>
      <c r="H635" s="7">
        <v>7</v>
      </c>
      <c r="I635" s="7">
        <v>-1.63624111457157E-2</v>
      </c>
      <c r="J635" s="7">
        <v>2.1758622425699599E-2</v>
      </c>
      <c r="L635" s="7">
        <v>31</v>
      </c>
      <c r="M635" s="7">
        <v>7</v>
      </c>
      <c r="N635" s="7">
        <v>0.54424675658748201</v>
      </c>
      <c r="O635" s="7">
        <v>4.4492825766575997E-2</v>
      </c>
    </row>
    <row r="636" spans="2:15" x14ac:dyDescent="0.2">
      <c r="B636" s="7">
        <v>32</v>
      </c>
      <c r="C636" s="7">
        <v>7</v>
      </c>
      <c r="D636" s="7">
        <v>0.153653248451146</v>
      </c>
      <c r="E636" s="7">
        <v>-0.28359553156557699</v>
      </c>
      <c r="G636" s="7">
        <v>32</v>
      </c>
      <c r="H636" s="7">
        <v>7</v>
      </c>
      <c r="I636" s="7">
        <v>0.160775883099813</v>
      </c>
      <c r="J636" s="7">
        <v>6.4203692159678902E-2</v>
      </c>
      <c r="L636" s="7">
        <v>32</v>
      </c>
      <c r="M636" s="7">
        <v>7</v>
      </c>
      <c r="N636" s="7">
        <v>-1.40559708410182E-2</v>
      </c>
      <c r="O636" s="7">
        <v>-0.51448646219305705</v>
      </c>
    </row>
    <row r="637" spans="2:15" x14ac:dyDescent="0.2">
      <c r="B637" s="7">
        <v>33</v>
      </c>
      <c r="C637" s="7">
        <v>7</v>
      </c>
      <c r="D637" s="7">
        <v>-4.3963461279533399E-2</v>
      </c>
      <c r="E637" s="7">
        <v>-5.6953348129412398E-2</v>
      </c>
      <c r="G637" s="7">
        <v>33</v>
      </c>
      <c r="H637" s="7">
        <v>7</v>
      </c>
      <c r="I637" s="7">
        <v>0.11628702123967601</v>
      </c>
      <c r="J637" s="7">
        <v>0.182466024968303</v>
      </c>
      <c r="L637" s="7">
        <v>33</v>
      </c>
      <c r="M637" s="7">
        <v>7</v>
      </c>
      <c r="N637" s="7">
        <v>0.80518534706487399</v>
      </c>
      <c r="O637" s="7">
        <v>0.32175164795676497</v>
      </c>
    </row>
    <row r="638" spans="2:15" x14ac:dyDescent="0.2">
      <c r="B638" s="7">
        <v>34</v>
      </c>
      <c r="C638" s="7">
        <v>7</v>
      </c>
      <c r="D638" s="7">
        <v>-0.20518446155525399</v>
      </c>
      <c r="E638" s="7">
        <v>-0.224149027222626</v>
      </c>
      <c r="G638" s="7">
        <v>34</v>
      </c>
      <c r="H638" s="7">
        <v>7</v>
      </c>
      <c r="I638" s="7">
        <v>3.5485104303036898E-2</v>
      </c>
      <c r="J638" s="7">
        <v>0.166381574836208</v>
      </c>
      <c r="L638" s="7">
        <v>34</v>
      </c>
      <c r="M638" s="7">
        <v>7</v>
      </c>
      <c r="N638" s="7">
        <v>1.1056027309969101</v>
      </c>
      <c r="O638" s="7">
        <v>1.0985357737394399</v>
      </c>
    </row>
    <row r="639" spans="2:15" x14ac:dyDescent="0.2">
      <c r="B639" s="7">
        <v>35</v>
      </c>
      <c r="C639" s="7">
        <v>7</v>
      </c>
      <c r="D639" s="7">
        <v>0.16048489533026999</v>
      </c>
      <c r="E639" s="7">
        <v>1.89651274517635E-2</v>
      </c>
      <c r="G639" s="7">
        <v>35</v>
      </c>
      <c r="H639" s="7">
        <v>7</v>
      </c>
      <c r="I639" s="7">
        <v>2.4808497936845702E-4</v>
      </c>
      <c r="J639" s="7">
        <v>-0.13296621726764199</v>
      </c>
      <c r="L639" s="7">
        <v>35</v>
      </c>
      <c r="M639" s="7">
        <v>7</v>
      </c>
      <c r="N639" s="7">
        <v>-3.68087794711247E-3</v>
      </c>
      <c r="O639" s="7">
        <v>0.10141982850395601</v>
      </c>
    </row>
    <row r="640" spans="2:15" x14ac:dyDescent="0.2">
      <c r="B640" s="7">
        <v>36</v>
      </c>
      <c r="C640" s="7">
        <v>7</v>
      </c>
      <c r="D640" s="7">
        <v>-0.31667506222530001</v>
      </c>
      <c r="E640" s="7">
        <v>-0.121847300210131</v>
      </c>
      <c r="G640" s="7">
        <v>36</v>
      </c>
      <c r="H640" s="7">
        <v>7</v>
      </c>
      <c r="I640" s="7">
        <v>-1.1651183257683301E-2</v>
      </c>
      <c r="J640" s="7">
        <v>3.0169400810599701E-2</v>
      </c>
      <c r="L640" s="7">
        <v>36</v>
      </c>
      <c r="M640" s="7">
        <v>7</v>
      </c>
      <c r="N640" s="7">
        <v>0.82913012592060897</v>
      </c>
      <c r="O640" s="7">
        <v>0.27762987170042103</v>
      </c>
    </row>
    <row r="641" spans="2:15" x14ac:dyDescent="0.2">
      <c r="B641" s="7">
        <v>37</v>
      </c>
      <c r="C641" s="7">
        <v>7</v>
      </c>
      <c r="D641" s="7">
        <v>0.17413229851895001</v>
      </c>
      <c r="E641" s="7">
        <v>-0.27184339338222802</v>
      </c>
      <c r="G641" s="7">
        <v>37</v>
      </c>
      <c r="H641" s="7">
        <v>7</v>
      </c>
      <c r="I641" s="7">
        <v>-0.14105760303878201</v>
      </c>
      <c r="J641" s="7">
        <v>0.24459113944531199</v>
      </c>
      <c r="L641" s="7">
        <v>37</v>
      </c>
      <c r="M641" s="7">
        <v>7</v>
      </c>
      <c r="N641" s="7">
        <v>0.67117874615760698</v>
      </c>
      <c r="O641" s="7">
        <v>0.149618257388966</v>
      </c>
    </row>
    <row r="642" spans="2:15" x14ac:dyDescent="0.2">
      <c r="B642" s="7">
        <v>38</v>
      </c>
      <c r="C642" s="7">
        <v>7</v>
      </c>
      <c r="D642" s="7">
        <v>-5.2767657615852698E-2</v>
      </c>
      <c r="E642" s="7">
        <v>0.32813867327623097</v>
      </c>
      <c r="G642" s="7">
        <v>38</v>
      </c>
      <c r="H642" s="7">
        <v>7</v>
      </c>
      <c r="I642" s="7">
        <v>8.5976073038562403E-2</v>
      </c>
      <c r="J642" s="7">
        <v>1.24191617191336E-2</v>
      </c>
      <c r="L642" s="7">
        <v>38</v>
      </c>
      <c r="M642" s="7">
        <v>7</v>
      </c>
      <c r="N642" s="7">
        <v>-2.0820162465535099</v>
      </c>
      <c r="O642" s="7">
        <v>-2.0115017047758998</v>
      </c>
    </row>
    <row r="643" spans="2:15" x14ac:dyDescent="0.2">
      <c r="B643" s="7">
        <v>39</v>
      </c>
      <c r="C643" s="7">
        <v>7</v>
      </c>
      <c r="D643" s="7">
        <v>-0.26477778069595997</v>
      </c>
      <c r="E643" s="7">
        <v>-0.33657620256711601</v>
      </c>
      <c r="G643" s="7">
        <v>39</v>
      </c>
      <c r="H643" s="7">
        <v>7</v>
      </c>
      <c r="I643" s="7">
        <v>-0.220714435829485</v>
      </c>
      <c r="J643" s="7">
        <v>-0.18024494638858701</v>
      </c>
      <c r="L643" s="7">
        <v>39</v>
      </c>
      <c r="M643" s="7">
        <v>7</v>
      </c>
      <c r="N643" s="7">
        <v>0.45599089019205302</v>
      </c>
      <c r="O643" s="7">
        <v>-0.27515841509311101</v>
      </c>
    </row>
    <row r="644" spans="2:15" x14ac:dyDescent="0.2">
      <c r="B644" s="7">
        <v>40</v>
      </c>
      <c r="C644" s="7">
        <v>7</v>
      </c>
      <c r="D644" s="7">
        <v>-9.5875687690997899E-2</v>
      </c>
      <c r="E644" s="7">
        <v>-0.220326848261784</v>
      </c>
      <c r="G644" s="7">
        <v>40</v>
      </c>
      <c r="H644" s="7">
        <v>7</v>
      </c>
      <c r="I644" s="7">
        <v>0.40357697024373201</v>
      </c>
      <c r="J644" s="7">
        <v>6.6768253923802603E-2</v>
      </c>
      <c r="L644" s="7">
        <v>40</v>
      </c>
      <c r="M644" s="7">
        <v>7</v>
      </c>
      <c r="N644" s="7">
        <v>-0.97503830483072895</v>
      </c>
      <c r="O644" s="7">
        <v>-0.153658085620833</v>
      </c>
    </row>
    <row r="645" spans="2:15" x14ac:dyDescent="0.2">
      <c r="B645" s="7">
        <v>41</v>
      </c>
      <c r="C645" s="7">
        <v>7</v>
      </c>
      <c r="D645" s="7">
        <v>-5.2496102600780902E-3</v>
      </c>
      <c r="E645" s="7">
        <v>0.11630629258649</v>
      </c>
      <c r="G645" s="7">
        <v>41</v>
      </c>
      <c r="H645" s="7">
        <v>7</v>
      </c>
      <c r="I645" s="7">
        <v>0.26623867072956497</v>
      </c>
      <c r="J645" s="7">
        <v>8.1724636135687603E-2</v>
      </c>
      <c r="L645" s="7">
        <v>41</v>
      </c>
      <c r="M645" s="7">
        <v>7</v>
      </c>
      <c r="N645" s="7">
        <v>-1.10811692365189</v>
      </c>
      <c r="O645" s="7">
        <v>-1.5814664865752901</v>
      </c>
    </row>
    <row r="646" spans="2:15" x14ac:dyDescent="0.2">
      <c r="B646" s="7">
        <v>42</v>
      </c>
      <c r="C646" s="7">
        <v>7</v>
      </c>
      <c r="D646" s="7">
        <v>-8.7304000564835796E-2</v>
      </c>
      <c r="E646" s="7">
        <v>-0.10956655512632001</v>
      </c>
      <c r="G646" s="7">
        <v>42</v>
      </c>
      <c r="H646" s="7">
        <v>7</v>
      </c>
      <c r="I646" s="7">
        <v>0.177329515865468</v>
      </c>
      <c r="J646" s="7">
        <v>0.20811117415921401</v>
      </c>
      <c r="L646" s="7">
        <v>42</v>
      </c>
      <c r="M646" s="7">
        <v>7</v>
      </c>
      <c r="N646" s="7">
        <v>-0.20575868828618801</v>
      </c>
      <c r="O646" s="7">
        <v>-0.35363825103650198</v>
      </c>
    </row>
    <row r="647" spans="2:15" x14ac:dyDescent="0.2">
      <c r="B647" s="7">
        <v>43</v>
      </c>
      <c r="C647" s="7">
        <v>7</v>
      </c>
      <c r="D647" s="7">
        <v>-0.21786837876079601</v>
      </c>
      <c r="E647" s="7">
        <v>-0.12802522239028799</v>
      </c>
      <c r="G647" s="7">
        <v>43</v>
      </c>
      <c r="H647" s="7">
        <v>7</v>
      </c>
      <c r="I647" s="7">
        <v>0.190702385856754</v>
      </c>
      <c r="J647" s="7">
        <v>-6.8492694829617798E-2</v>
      </c>
      <c r="L647" s="7">
        <v>43</v>
      </c>
      <c r="M647" s="7">
        <v>7</v>
      </c>
      <c r="N647" s="7">
        <v>-0.61932456535913605</v>
      </c>
      <c r="O647" s="7">
        <v>-1.0093466283628501</v>
      </c>
    </row>
    <row r="648" spans="2:15" x14ac:dyDescent="0.2">
      <c r="B648" s="7">
        <v>44</v>
      </c>
      <c r="C648" s="7">
        <v>7</v>
      </c>
      <c r="D648" s="7">
        <v>-0.23196282963016401</v>
      </c>
      <c r="E648" s="7">
        <v>-0.118078683231191</v>
      </c>
      <c r="G648" s="7">
        <v>44</v>
      </c>
      <c r="H648" s="7">
        <v>7</v>
      </c>
      <c r="I648" s="7">
        <v>0.39183730449762599</v>
      </c>
      <c r="J648" s="7">
        <v>0.158268884307775</v>
      </c>
      <c r="L648" s="7">
        <v>44</v>
      </c>
      <c r="M648" s="7">
        <v>7</v>
      </c>
      <c r="N648" s="7">
        <v>-0.63276348726188802</v>
      </c>
      <c r="O648" s="7">
        <v>-0.19081082978810801</v>
      </c>
    </row>
    <row r="649" spans="2:15" x14ac:dyDescent="0.2">
      <c r="B649" s="7">
        <v>45</v>
      </c>
      <c r="C649" s="7">
        <v>7</v>
      </c>
      <c r="D649" s="7">
        <v>0.126934289560936</v>
      </c>
      <c r="E649" s="7">
        <v>-0.35885244131058502</v>
      </c>
      <c r="G649" s="7">
        <v>45</v>
      </c>
      <c r="H649" s="7">
        <v>7</v>
      </c>
      <c r="I649" s="7">
        <v>0.179335824585038</v>
      </c>
      <c r="J649" s="7">
        <v>-0.27022386043885799</v>
      </c>
      <c r="L649" s="7">
        <v>45</v>
      </c>
      <c r="M649" s="7">
        <v>7</v>
      </c>
      <c r="N649" s="7">
        <v>-2.2890874242727799</v>
      </c>
      <c r="O649" s="7">
        <v>-2.2139149428409102</v>
      </c>
    </row>
    <row r="650" spans="2:15" x14ac:dyDescent="0.2">
      <c r="B650" s="7">
        <v>46</v>
      </c>
      <c r="C650" s="7">
        <v>7</v>
      </c>
      <c r="D650" s="7">
        <v>0.216649623197749</v>
      </c>
      <c r="E650" s="7">
        <v>-0.36118244899569102</v>
      </c>
      <c r="G650" s="7">
        <v>46</v>
      </c>
      <c r="H650" s="7">
        <v>7</v>
      </c>
      <c r="I650" s="7">
        <v>0.16850394681509501</v>
      </c>
      <c r="J650" s="7">
        <v>9.6434991605764998E-3</v>
      </c>
      <c r="L650" s="7">
        <v>46</v>
      </c>
      <c r="M650" s="7">
        <v>7</v>
      </c>
      <c r="N650" s="7">
        <v>0.49125494890055998</v>
      </c>
      <c r="O650" s="7">
        <v>-0.160068232872252</v>
      </c>
    </row>
    <row r="651" spans="2:15" x14ac:dyDescent="0.2">
      <c r="B651" s="7">
        <v>47</v>
      </c>
      <c r="C651" s="7">
        <v>7</v>
      </c>
      <c r="D651" s="7">
        <v>-0.301277219758735</v>
      </c>
      <c r="E651" s="7">
        <v>-0.26015140364350298</v>
      </c>
      <c r="G651" s="7">
        <v>47</v>
      </c>
      <c r="H651" s="7">
        <v>7</v>
      </c>
      <c r="I651" s="7">
        <v>-2.87277763182416E-2</v>
      </c>
      <c r="J651" s="7">
        <v>-4.7997774277147798E-2</v>
      </c>
      <c r="L651" s="7">
        <v>47</v>
      </c>
      <c r="M651" s="7">
        <v>7</v>
      </c>
      <c r="N651" s="7">
        <v>-0.70062890793698895</v>
      </c>
      <c r="O651" s="7">
        <v>1.0552048408903101</v>
      </c>
    </row>
    <row r="652" spans="2:15" x14ac:dyDescent="0.2">
      <c r="B652" s="7">
        <v>48</v>
      </c>
      <c r="C652" s="7">
        <v>7</v>
      </c>
      <c r="D652" s="7">
        <v>0.17489541244126799</v>
      </c>
      <c r="E652" s="7">
        <v>0.11586604165728601</v>
      </c>
      <c r="G652" s="7">
        <v>48</v>
      </c>
      <c r="H652" s="7">
        <v>7</v>
      </c>
      <c r="I652" s="7">
        <v>0.39164093177024001</v>
      </c>
      <c r="J652" s="7">
        <v>0.18213816490401599</v>
      </c>
      <c r="L652" s="7">
        <v>48</v>
      </c>
      <c r="M652" s="7">
        <v>7</v>
      </c>
      <c r="N652" s="7">
        <v>0.79377756052347903</v>
      </c>
      <c r="O652" s="7">
        <v>0.35690410003601197</v>
      </c>
    </row>
    <row r="653" spans="2:15" x14ac:dyDescent="0.2">
      <c r="B653" s="7">
        <v>49</v>
      </c>
      <c r="C653" s="7">
        <v>7</v>
      </c>
      <c r="D653" s="7">
        <v>0.38490354379546199</v>
      </c>
      <c r="E653" s="7">
        <v>0.15316222996489001</v>
      </c>
      <c r="G653" s="7">
        <v>49</v>
      </c>
      <c r="H653" s="7">
        <v>7</v>
      </c>
      <c r="I653" s="7">
        <v>0.23411145018114099</v>
      </c>
      <c r="J653" s="7">
        <v>4.83812594668507E-2</v>
      </c>
      <c r="L653" s="7">
        <v>49</v>
      </c>
      <c r="M653" s="7">
        <v>7</v>
      </c>
      <c r="N653" s="7">
        <v>0.50182767267378603</v>
      </c>
      <c r="O653" s="7">
        <v>0.20323726474287601</v>
      </c>
    </row>
    <row r="654" spans="2:15" x14ac:dyDescent="0.2">
      <c r="B654" s="7">
        <v>50</v>
      </c>
      <c r="C654" s="7">
        <v>7</v>
      </c>
      <c r="D654" s="7">
        <v>0.30243073592788</v>
      </c>
      <c r="E654" s="7">
        <v>-0.164755654625624</v>
      </c>
      <c r="G654" s="7">
        <v>50</v>
      </c>
      <c r="H654" s="7">
        <v>7</v>
      </c>
      <c r="I654" s="7">
        <v>-0.10514882678425901</v>
      </c>
      <c r="J654" s="7">
        <v>-2.05725940261452E-2</v>
      </c>
      <c r="L654" s="7">
        <v>50</v>
      </c>
      <c r="M654" s="7">
        <v>7</v>
      </c>
      <c r="N654" s="7">
        <v>7.3780356610999602E-3</v>
      </c>
      <c r="O654" s="7">
        <v>-0.191972429430145</v>
      </c>
    </row>
    <row r="655" spans="2:15" x14ac:dyDescent="0.2">
      <c r="B655" s="7">
        <v>51</v>
      </c>
      <c r="C655" s="7">
        <v>7</v>
      </c>
      <c r="D655" s="7">
        <v>-0.21353632631150701</v>
      </c>
      <c r="E655" s="7">
        <v>-0.19486648759231701</v>
      </c>
      <c r="G655" s="7">
        <v>51</v>
      </c>
      <c r="H655" s="7">
        <v>7</v>
      </c>
      <c r="I655" s="7">
        <v>-0.163075118948008</v>
      </c>
      <c r="J655" s="7">
        <v>0.165389932673147</v>
      </c>
      <c r="L655" s="7">
        <v>51</v>
      </c>
      <c r="M655" s="7">
        <v>7</v>
      </c>
      <c r="N655" s="7">
        <v>1.2797089021642401E-2</v>
      </c>
      <c r="O655" s="7">
        <v>0.70353068661914697</v>
      </c>
    </row>
    <row r="656" spans="2:15" x14ac:dyDescent="0.2">
      <c r="B656" s="7">
        <v>52</v>
      </c>
      <c r="C656" s="7">
        <v>7</v>
      </c>
      <c r="D656" s="7">
        <v>-0.23995922670565401</v>
      </c>
      <c r="E656" s="7">
        <v>-0.30318153772931</v>
      </c>
      <c r="G656" s="7">
        <v>52</v>
      </c>
      <c r="H656" s="7">
        <v>7</v>
      </c>
      <c r="I656" s="7">
        <v>6.0958506340160298E-2</v>
      </c>
      <c r="J656" s="7">
        <v>-0.18812392979201301</v>
      </c>
      <c r="L656" s="7">
        <v>52</v>
      </c>
      <c r="M656" s="7">
        <v>7</v>
      </c>
      <c r="N656" s="7">
        <v>1.33548352960918</v>
      </c>
      <c r="O656" s="7">
        <v>-0.47838399500506401</v>
      </c>
    </row>
    <row r="657" spans="2:15" x14ac:dyDescent="0.2">
      <c r="B657" s="7">
        <v>53</v>
      </c>
      <c r="C657" s="7">
        <v>7</v>
      </c>
      <c r="D657" s="7">
        <v>0.16478470214612601</v>
      </c>
      <c r="E657" s="7">
        <v>2.9235100020145802E-2</v>
      </c>
      <c r="G657" s="7">
        <v>53</v>
      </c>
      <c r="H657" s="7">
        <v>7</v>
      </c>
      <c r="I657" s="7">
        <v>0.19386504886189501</v>
      </c>
      <c r="J657" s="7">
        <v>-5.1806472857967002E-2</v>
      </c>
      <c r="L657" s="7">
        <v>53</v>
      </c>
      <c r="M657" s="7">
        <v>7</v>
      </c>
      <c r="N657" s="7">
        <v>0.73267670513812899</v>
      </c>
      <c r="O657" s="7">
        <v>0.85281877882464896</v>
      </c>
    </row>
    <row r="658" spans="2:15" x14ac:dyDescent="0.2">
      <c r="B658" s="7">
        <v>54</v>
      </c>
      <c r="C658" s="7">
        <v>7</v>
      </c>
      <c r="D658" s="7">
        <v>1.9815996225252E-2</v>
      </c>
      <c r="E658" s="7">
        <v>-1.4816265536417499E-2</v>
      </c>
      <c r="G658" s="7">
        <v>54</v>
      </c>
      <c r="H658" s="7">
        <v>7</v>
      </c>
      <c r="I658" s="7">
        <v>0.31656421319183797</v>
      </c>
      <c r="J658" s="7">
        <v>5.3166638702204103E-2</v>
      </c>
      <c r="L658" s="7">
        <v>54</v>
      </c>
      <c r="M658" s="7">
        <v>7</v>
      </c>
      <c r="N658" s="7">
        <v>-0.50582660354494102</v>
      </c>
      <c r="O658" s="7">
        <v>-0.29509116036080801</v>
      </c>
    </row>
    <row r="659" spans="2:15" x14ac:dyDescent="0.2">
      <c r="B659" s="7">
        <v>55</v>
      </c>
      <c r="C659" s="7">
        <v>7</v>
      </c>
      <c r="D659" s="7">
        <v>-0.18490473386025</v>
      </c>
      <c r="E659" s="7">
        <v>-0.357185156929402</v>
      </c>
      <c r="G659" s="7">
        <v>55</v>
      </c>
      <c r="H659" s="7">
        <v>7</v>
      </c>
      <c r="I659" s="7">
        <v>0.19674698227613699</v>
      </c>
      <c r="J659" s="7">
        <v>0.28285757117426402</v>
      </c>
      <c r="L659" s="7">
        <v>55</v>
      </c>
      <c r="M659" s="7">
        <v>7</v>
      </c>
      <c r="N659" s="7">
        <v>4.8602639251198497E-3</v>
      </c>
      <c r="O659" s="7">
        <v>-0.52109998115895395</v>
      </c>
    </row>
    <row r="660" spans="2:15" x14ac:dyDescent="0.2">
      <c r="B660" s="7">
        <v>56</v>
      </c>
      <c r="C660" s="7">
        <v>7</v>
      </c>
      <c r="D660" s="7">
        <v>6.6561197243558495E-2</v>
      </c>
      <c r="E660" s="7">
        <v>-0.32136267953762099</v>
      </c>
      <c r="G660" s="7">
        <v>56</v>
      </c>
      <c r="H660" s="7">
        <v>7</v>
      </c>
      <c r="I660" s="7">
        <v>9.93828787837963E-2</v>
      </c>
      <c r="J660" s="7">
        <v>7.3744794153974197E-2</v>
      </c>
      <c r="L660" s="7">
        <v>56</v>
      </c>
      <c r="M660" s="7">
        <v>7</v>
      </c>
      <c r="N660" s="7">
        <v>-0.102085930901837</v>
      </c>
      <c r="O660" s="7">
        <v>-0.58440387379932102</v>
      </c>
    </row>
    <row r="661" spans="2:15" x14ac:dyDescent="0.2">
      <c r="B661" s="7">
        <v>57</v>
      </c>
      <c r="C661" s="7">
        <v>7</v>
      </c>
      <c r="D661" s="7">
        <v>6.5785504633583805E-2</v>
      </c>
      <c r="E661" s="7">
        <v>0.12685296499893001</v>
      </c>
      <c r="G661" s="7">
        <v>57</v>
      </c>
      <c r="H661" s="7">
        <v>7</v>
      </c>
      <c r="I661" s="7">
        <v>-6.4598505372720702E-2</v>
      </c>
      <c r="J661" s="7">
        <v>5.6045825775307798E-2</v>
      </c>
      <c r="L661" s="7">
        <v>57</v>
      </c>
      <c r="M661" s="7">
        <v>7</v>
      </c>
      <c r="N661" s="7">
        <v>0.34950646325104201</v>
      </c>
      <c r="O661" s="7">
        <v>0.67489296180186897</v>
      </c>
    </row>
    <row r="662" spans="2:15" x14ac:dyDescent="0.2">
      <c r="B662" s="7">
        <v>58</v>
      </c>
      <c r="C662" s="7">
        <v>7</v>
      </c>
      <c r="D662" s="7">
        <v>-7.7297448969714494E-2</v>
      </c>
      <c r="E662" s="7">
        <v>-7.4596959116559197E-2</v>
      </c>
      <c r="G662" s="7">
        <v>58</v>
      </c>
      <c r="H662" s="7">
        <v>7</v>
      </c>
      <c r="I662" s="7">
        <v>5.9596358112417903E-2</v>
      </c>
      <c r="J662" s="7">
        <v>-7.7004396213000703E-3</v>
      </c>
      <c r="L662" s="7">
        <v>58</v>
      </c>
      <c r="M662" s="7">
        <v>7</v>
      </c>
      <c r="N662" s="7">
        <v>7.4327932833615898E-2</v>
      </c>
      <c r="O662" s="7">
        <v>0.322629990140752</v>
      </c>
    </row>
    <row r="663" spans="2:15" x14ac:dyDescent="0.2">
      <c r="B663" s="7">
        <v>59</v>
      </c>
      <c r="C663" s="7">
        <v>7</v>
      </c>
      <c r="D663" s="7">
        <v>-0.27147479790843498</v>
      </c>
      <c r="E663" s="7">
        <v>-0.26348339341432903</v>
      </c>
      <c r="G663" s="7">
        <v>59</v>
      </c>
      <c r="H663" s="7">
        <v>7</v>
      </c>
      <c r="I663" s="7">
        <v>0.18064404976012099</v>
      </c>
      <c r="J663" s="7">
        <v>0.13789842340272301</v>
      </c>
      <c r="L663" s="7">
        <v>59</v>
      </c>
      <c r="M663" s="7">
        <v>7</v>
      </c>
      <c r="N663" s="7">
        <v>5.1054423427521201E-3</v>
      </c>
      <c r="O663" s="7">
        <v>-0.40595005291570602</v>
      </c>
    </row>
    <row r="664" spans="2:15" x14ac:dyDescent="0.2">
      <c r="B664" s="7">
        <v>60</v>
      </c>
      <c r="C664" s="7">
        <v>7</v>
      </c>
      <c r="D664" s="7">
        <v>8.0533255314403404E-2</v>
      </c>
      <c r="E664" s="7">
        <v>-0.14326736706656401</v>
      </c>
      <c r="G664" s="7">
        <v>60</v>
      </c>
      <c r="H664" s="7">
        <v>7</v>
      </c>
      <c r="I664" s="7">
        <v>-9.8572581848309901E-2</v>
      </c>
      <c r="J664" s="7">
        <v>7.6736619112987903E-2</v>
      </c>
      <c r="L664" s="7">
        <v>60</v>
      </c>
      <c r="M664" s="7">
        <v>7</v>
      </c>
      <c r="N664" s="7">
        <v>-1.03186909309533</v>
      </c>
      <c r="O664" s="7">
        <v>-1.5193164222715501</v>
      </c>
    </row>
    <row r="665" spans="2:15" x14ac:dyDescent="0.2">
      <c r="B665" s="7">
        <v>61</v>
      </c>
      <c r="C665" s="7">
        <v>7</v>
      </c>
      <c r="D665" s="7">
        <v>-0.75964060990731896</v>
      </c>
      <c r="E665" s="7">
        <v>-0.67676735885433703</v>
      </c>
      <c r="G665" s="7">
        <v>61</v>
      </c>
      <c r="H665" s="7">
        <v>7</v>
      </c>
      <c r="I665" s="7">
        <v>0.51569054756677302</v>
      </c>
      <c r="J665" s="7">
        <v>8.3456629088376894E-2</v>
      </c>
      <c r="L665" s="7">
        <v>61</v>
      </c>
      <c r="M665" s="7">
        <v>7</v>
      </c>
      <c r="N665" s="7">
        <v>0.92458129480883899</v>
      </c>
      <c r="O665" s="7">
        <v>0.233525508776013</v>
      </c>
    </row>
    <row r="666" spans="2:15" x14ac:dyDescent="0.2">
      <c r="B666" s="7">
        <v>62</v>
      </c>
      <c r="C666" s="7">
        <v>7</v>
      </c>
      <c r="D666" s="7">
        <v>-0.51478454887012903</v>
      </c>
      <c r="E666" s="7">
        <v>-0.12563163396792301</v>
      </c>
      <c r="G666" s="7">
        <v>62</v>
      </c>
      <c r="H666" s="7">
        <v>7</v>
      </c>
      <c r="I666" s="7">
        <v>-0.15932944388773401</v>
      </c>
      <c r="J666" s="7">
        <v>5.2569848474679902E-2</v>
      </c>
      <c r="L666" s="7">
        <v>62</v>
      </c>
      <c r="M666" s="7">
        <v>7</v>
      </c>
      <c r="N666" s="7">
        <v>1.2639262345693001</v>
      </c>
      <c r="O666" s="7">
        <v>0.95353622952110395</v>
      </c>
    </row>
    <row r="667" spans="2:15" x14ac:dyDescent="0.2">
      <c r="B667" s="7">
        <v>63</v>
      </c>
      <c r="C667" s="7">
        <v>7</v>
      </c>
      <c r="D667" s="7">
        <v>8.8741615919376599E-2</v>
      </c>
      <c r="E667" s="7">
        <v>-0.47917806082964698</v>
      </c>
      <c r="G667" s="7">
        <v>63</v>
      </c>
      <c r="H667" s="7">
        <v>7</v>
      </c>
      <c r="I667" s="7">
        <v>-0.28104817176365599</v>
      </c>
      <c r="J667" s="7">
        <v>2.2260512688156101E-2</v>
      </c>
      <c r="L667" s="7">
        <v>63</v>
      </c>
      <c r="M667" s="7">
        <v>7</v>
      </c>
      <c r="N667" s="7">
        <v>-0.251284593808144</v>
      </c>
      <c r="O667" s="7">
        <v>0.54729173149451504</v>
      </c>
    </row>
    <row r="668" spans="2:15" x14ac:dyDescent="0.2">
      <c r="B668" s="7">
        <v>64</v>
      </c>
      <c r="C668" s="7">
        <v>7</v>
      </c>
      <c r="D668" s="7">
        <v>1.72584889752594E-2</v>
      </c>
      <c r="E668" s="7">
        <v>-9.4263501811431297E-2</v>
      </c>
      <c r="G668" s="7">
        <v>64</v>
      </c>
      <c r="H668" s="7">
        <v>7</v>
      </c>
      <c r="I668" s="7">
        <v>0.26296814440677402</v>
      </c>
      <c r="J668" s="7">
        <v>-5.8900206267566098E-2</v>
      </c>
      <c r="L668" s="7">
        <v>64</v>
      </c>
      <c r="M668" s="7">
        <v>7</v>
      </c>
      <c r="N668" s="7">
        <v>-1.8732852719147299</v>
      </c>
      <c r="O668" s="7">
        <v>-1.2129981756585699</v>
      </c>
    </row>
    <row r="669" spans="2:15" x14ac:dyDescent="0.2">
      <c r="B669" s="7">
        <v>65</v>
      </c>
      <c r="C669" s="7">
        <v>7</v>
      </c>
      <c r="D669" s="7">
        <v>-4.4443047387079403E-2</v>
      </c>
      <c r="E669" s="7">
        <v>-9.1272019664158294E-2</v>
      </c>
      <c r="G669" s="7">
        <v>65</v>
      </c>
      <c r="H669" s="7">
        <v>7</v>
      </c>
      <c r="I669" s="7">
        <v>-0.110577858762356</v>
      </c>
      <c r="J669" s="7">
        <v>-0.31936633630389399</v>
      </c>
      <c r="L669" s="7">
        <v>65</v>
      </c>
      <c r="M669" s="7">
        <v>7</v>
      </c>
      <c r="N669" s="7">
        <v>-1.44904708417365</v>
      </c>
      <c r="O669" s="7">
        <v>-0.87382338827181405</v>
      </c>
    </row>
    <row r="670" spans="2:15" x14ac:dyDescent="0.2">
      <c r="B670" s="7">
        <v>66</v>
      </c>
      <c r="C670" s="7">
        <v>7</v>
      </c>
      <c r="D670" s="7">
        <v>7.2943180090085505E-2</v>
      </c>
      <c r="E670" s="7">
        <v>-1.20872829339804E-2</v>
      </c>
      <c r="G670" s="7">
        <v>66</v>
      </c>
      <c r="H670" s="7">
        <v>7</v>
      </c>
      <c r="I670" s="7">
        <v>6.6842654314809694E-2</v>
      </c>
      <c r="J670" s="7">
        <v>0.21256770393414301</v>
      </c>
      <c r="L670" s="7">
        <v>66</v>
      </c>
      <c r="M670" s="7">
        <v>7</v>
      </c>
      <c r="N670" s="7">
        <v>0.58736039061803402</v>
      </c>
      <c r="O670" s="7">
        <v>2.4031518279813601E-2</v>
      </c>
    </row>
    <row r="671" spans="2:15" x14ac:dyDescent="0.2">
      <c r="B671" s="7">
        <v>67</v>
      </c>
      <c r="C671" s="7">
        <v>7</v>
      </c>
      <c r="D671" s="7">
        <v>-9.1543712853712697E-2</v>
      </c>
      <c r="E671" s="7">
        <v>-0.156364551524972</v>
      </c>
      <c r="G671" s="7">
        <v>67</v>
      </c>
      <c r="H671" s="7">
        <v>7</v>
      </c>
      <c r="I671" s="7">
        <v>-0.105017696508016</v>
      </c>
      <c r="J671" s="7">
        <v>-0.143724503447102</v>
      </c>
      <c r="L671" s="7">
        <v>67</v>
      </c>
      <c r="M671" s="7">
        <v>7</v>
      </c>
      <c r="N671" s="7">
        <v>0.60834037204395297</v>
      </c>
      <c r="O671" s="7">
        <v>0.113809019354376</v>
      </c>
    </row>
    <row r="672" spans="2:15" x14ac:dyDescent="0.2">
      <c r="B672" s="7">
        <v>68</v>
      </c>
      <c r="C672" s="7">
        <v>7</v>
      </c>
      <c r="D672" s="7">
        <v>-0.37721668214783</v>
      </c>
      <c r="E672" s="7">
        <v>4.6918836487843202E-2</v>
      </c>
      <c r="G672" s="7">
        <v>68</v>
      </c>
      <c r="H672" s="7">
        <v>7</v>
      </c>
      <c r="I672" s="7">
        <v>0.27327624898719399</v>
      </c>
      <c r="J672" s="7">
        <v>-0.10654055973097599</v>
      </c>
      <c r="L672" s="7">
        <v>68</v>
      </c>
      <c r="M672" s="7">
        <v>7</v>
      </c>
      <c r="N672" s="7">
        <v>-0.39248624140245097</v>
      </c>
      <c r="O672" s="7">
        <v>8.4714723394856903E-2</v>
      </c>
    </row>
    <row r="673" spans="2:15" x14ac:dyDescent="0.2">
      <c r="B673" s="7">
        <v>69</v>
      </c>
      <c r="C673" s="7">
        <v>7</v>
      </c>
      <c r="D673" s="7">
        <v>-0.38835953239409798</v>
      </c>
      <c r="E673" s="7">
        <v>-0.14036387869220601</v>
      </c>
      <c r="G673" s="7">
        <v>69</v>
      </c>
      <c r="H673" s="7">
        <v>7</v>
      </c>
      <c r="I673" s="7">
        <v>6.2883322704998093E-2</v>
      </c>
      <c r="J673" s="7">
        <v>-0.12592030983157501</v>
      </c>
      <c r="L673" s="7">
        <v>69</v>
      </c>
      <c r="M673" s="7">
        <v>7</v>
      </c>
      <c r="N673" s="7">
        <v>-5.2821463209316903E-2</v>
      </c>
      <c r="O673" s="7">
        <v>-0.29324170598410998</v>
      </c>
    </row>
    <row r="674" spans="2:15" x14ac:dyDescent="0.2">
      <c r="B674" s="7">
        <v>70</v>
      </c>
      <c r="C674" s="7">
        <v>7</v>
      </c>
      <c r="D674" s="7">
        <v>-0.54344807804963302</v>
      </c>
      <c r="E674" s="7">
        <v>-0.26354711572276202</v>
      </c>
      <c r="G674" s="7">
        <v>70</v>
      </c>
      <c r="H674" s="7">
        <v>7</v>
      </c>
      <c r="I674" s="7">
        <v>9.3791815986879398E-2</v>
      </c>
      <c r="J674" s="7">
        <v>-5.9580996976610102E-2</v>
      </c>
      <c r="L674" s="7">
        <v>70</v>
      </c>
      <c r="M674" s="7">
        <v>7</v>
      </c>
      <c r="N674" s="7">
        <v>-1.7654570098768401</v>
      </c>
      <c r="O674" s="7">
        <v>-0.69632206920149897</v>
      </c>
    </row>
    <row r="675" spans="2:15" x14ac:dyDescent="0.2">
      <c r="B675" s="7">
        <v>71</v>
      </c>
      <c r="C675" s="7">
        <v>7</v>
      </c>
      <c r="D675" s="7">
        <v>-4.66063182165204E-2</v>
      </c>
      <c r="E675" s="7">
        <v>3.93125343728329E-2</v>
      </c>
      <c r="G675" s="7">
        <v>71</v>
      </c>
      <c r="H675" s="7">
        <v>7</v>
      </c>
      <c r="I675" s="7">
        <v>-0.27742565543387498</v>
      </c>
      <c r="J675" s="7">
        <v>-0.264664060056027</v>
      </c>
      <c r="L675" s="7">
        <v>71</v>
      </c>
      <c r="M675" s="7">
        <v>7</v>
      </c>
      <c r="N675" s="7">
        <v>-0.53564078232660395</v>
      </c>
      <c r="O675" s="7">
        <v>0.126928738228684</v>
      </c>
    </row>
    <row r="676" spans="2:15" x14ac:dyDescent="0.2">
      <c r="B676" s="7">
        <v>72</v>
      </c>
      <c r="C676" s="7">
        <v>7</v>
      </c>
      <c r="D676" s="7">
        <v>8.67232217870679E-2</v>
      </c>
      <c r="E676" s="7">
        <v>-3.1671953735349603E-2</v>
      </c>
      <c r="G676" s="7">
        <v>72</v>
      </c>
      <c r="H676" s="7">
        <v>7</v>
      </c>
      <c r="I676" s="7">
        <v>-9.8001392037655705E-2</v>
      </c>
      <c r="J676" s="7">
        <v>-0.30462337929254502</v>
      </c>
      <c r="L676" s="7">
        <v>72</v>
      </c>
      <c r="M676" s="7">
        <v>7</v>
      </c>
      <c r="N676" s="7">
        <v>5.7053007612100998E-2</v>
      </c>
      <c r="O676" s="7">
        <v>-0.50880872428651702</v>
      </c>
    </row>
    <row r="677" spans="2:15" x14ac:dyDescent="0.2">
      <c r="B677" s="7">
        <v>73</v>
      </c>
      <c r="C677" s="7">
        <v>7</v>
      </c>
      <c r="D677" s="7">
        <v>-2.8651869286525401E-2</v>
      </c>
      <c r="E677" s="7">
        <v>5.1392377534380503E-3</v>
      </c>
      <c r="G677" s="7">
        <v>73</v>
      </c>
      <c r="H677" s="7">
        <v>7</v>
      </c>
      <c r="I677" s="7">
        <v>3.5719451993594803E-2</v>
      </c>
      <c r="J677" s="7">
        <v>-3.1332368737505299E-2</v>
      </c>
      <c r="L677" s="7">
        <v>73</v>
      </c>
      <c r="M677" s="7">
        <v>7</v>
      </c>
      <c r="N677" s="7">
        <v>0.52531608218626102</v>
      </c>
      <c r="O677" s="7">
        <v>6.8870649016222502E-2</v>
      </c>
    </row>
    <row r="678" spans="2:15" x14ac:dyDescent="0.2">
      <c r="B678" s="7">
        <v>74</v>
      </c>
      <c r="C678" s="7">
        <v>7</v>
      </c>
      <c r="D678" s="7">
        <v>0.142641166981713</v>
      </c>
      <c r="E678" s="7">
        <v>0.50970706965981205</v>
      </c>
      <c r="G678" s="7">
        <v>74</v>
      </c>
      <c r="H678" s="7">
        <v>7</v>
      </c>
      <c r="I678" s="7">
        <v>-4.1790324703587303E-2</v>
      </c>
      <c r="J678" s="7">
        <v>-3.2951880730252001E-3</v>
      </c>
      <c r="L678" s="7">
        <v>74</v>
      </c>
      <c r="M678" s="7">
        <v>7</v>
      </c>
      <c r="N678" s="7">
        <v>-0.69377850037003397</v>
      </c>
      <c r="O678" s="7">
        <v>-1.0320229913168499</v>
      </c>
    </row>
    <row r="679" spans="2:15" x14ac:dyDescent="0.2">
      <c r="B679" s="7">
        <v>75</v>
      </c>
      <c r="C679" s="7">
        <v>7</v>
      </c>
      <c r="D679" s="7">
        <v>-0.254729391146929</v>
      </c>
      <c r="E679" s="7">
        <v>-0.148994277731539</v>
      </c>
      <c r="G679" s="7">
        <v>75</v>
      </c>
      <c r="H679" s="7">
        <v>7</v>
      </c>
      <c r="I679" s="7">
        <v>0.28737112901928402</v>
      </c>
      <c r="J679" s="7">
        <v>0.139502319878375</v>
      </c>
      <c r="L679" s="7">
        <v>75</v>
      </c>
      <c r="M679" s="7">
        <v>7</v>
      </c>
      <c r="N679" s="7">
        <v>0.81304568405590105</v>
      </c>
      <c r="O679" s="7">
        <v>0.73116365704125497</v>
      </c>
    </row>
    <row r="680" spans="2:15" x14ac:dyDescent="0.2">
      <c r="B680" s="7">
        <v>76</v>
      </c>
      <c r="C680" s="7">
        <v>7</v>
      </c>
      <c r="D680" s="7">
        <v>0.28323413195939801</v>
      </c>
      <c r="E680" s="7">
        <v>2.99586161081997E-2</v>
      </c>
      <c r="G680" s="7">
        <v>76</v>
      </c>
      <c r="H680" s="7">
        <v>7</v>
      </c>
      <c r="I680" s="7">
        <v>-1.8608461733117899E-2</v>
      </c>
      <c r="J680" s="7">
        <v>3.81112918709192E-3</v>
      </c>
      <c r="L680" s="7">
        <v>76</v>
      </c>
      <c r="M680" s="7">
        <v>7</v>
      </c>
      <c r="N680" s="7">
        <v>-0.37521856682703503</v>
      </c>
      <c r="O680" s="7">
        <v>0.44428049846756301</v>
      </c>
    </row>
    <row r="681" spans="2:15" x14ac:dyDescent="0.2">
      <c r="B681" s="7">
        <v>77</v>
      </c>
      <c r="C681" s="7">
        <v>7</v>
      </c>
      <c r="D681" s="7">
        <v>-0.51332422012351797</v>
      </c>
      <c r="E681" s="7">
        <v>-5.2383237226724298E-2</v>
      </c>
      <c r="G681" s="7">
        <v>77</v>
      </c>
      <c r="H681" s="7">
        <v>7</v>
      </c>
      <c r="I681" s="7">
        <v>1.9668171585498901E-2</v>
      </c>
      <c r="J681" s="7">
        <v>0.23547718246923499</v>
      </c>
      <c r="L681" s="7">
        <v>77</v>
      </c>
      <c r="M681" s="7">
        <v>7</v>
      </c>
      <c r="N681" s="7">
        <v>0.27413746477446799</v>
      </c>
      <c r="O681" s="7">
        <v>-1.3008793185794501</v>
      </c>
    </row>
    <row r="682" spans="2:15" x14ac:dyDescent="0.2">
      <c r="B682" s="7">
        <v>78</v>
      </c>
      <c r="C682" s="7">
        <v>7</v>
      </c>
      <c r="D682" s="7">
        <v>-0.17335819772345101</v>
      </c>
      <c r="E682" s="7">
        <v>7.7067454419113404E-2</v>
      </c>
      <c r="G682" s="7">
        <v>78</v>
      </c>
      <c r="H682" s="7">
        <v>7</v>
      </c>
      <c r="I682" s="7">
        <v>-7.0369387942295497E-2</v>
      </c>
      <c r="J682" s="7">
        <v>1.6796454005838499E-2</v>
      </c>
      <c r="L682" s="7">
        <v>78</v>
      </c>
      <c r="M682" s="7">
        <v>7</v>
      </c>
      <c r="N682" s="7">
        <v>-0.65733685480684001</v>
      </c>
      <c r="O682" s="7">
        <v>-0.26030655756106302</v>
      </c>
    </row>
    <row r="683" spans="2:15" x14ac:dyDescent="0.2">
      <c r="B683" s="7">
        <v>79</v>
      </c>
      <c r="C683" s="7">
        <v>7</v>
      </c>
      <c r="D683" s="7">
        <v>-0.53347213743878696</v>
      </c>
      <c r="E683" s="7">
        <v>6.6600767156784493E-2</v>
      </c>
      <c r="G683" s="7">
        <v>79</v>
      </c>
      <c r="H683" s="7">
        <v>7</v>
      </c>
      <c r="I683" s="7">
        <v>0.253265812376882</v>
      </c>
      <c r="J683" s="7">
        <v>4.8004633710135601E-2</v>
      </c>
      <c r="L683" s="7">
        <v>79</v>
      </c>
      <c r="M683" s="7">
        <v>7</v>
      </c>
      <c r="N683" s="7">
        <v>-0.625614554229594</v>
      </c>
      <c r="O683" s="7">
        <v>-0.188487742172575</v>
      </c>
    </row>
    <row r="684" spans="2:15" x14ac:dyDescent="0.2">
      <c r="B684" s="7">
        <v>80</v>
      </c>
      <c r="C684" s="7">
        <v>7</v>
      </c>
      <c r="D684" s="7">
        <v>-0.32388777790859402</v>
      </c>
      <c r="E684" s="7">
        <v>-0.12995192419676699</v>
      </c>
      <c r="G684" s="7">
        <v>80</v>
      </c>
      <c r="H684" s="7">
        <v>7</v>
      </c>
      <c r="I684" s="7">
        <v>-0.30437526224629802</v>
      </c>
      <c r="J684" s="7">
        <v>-2.97699004846219E-2</v>
      </c>
      <c r="L684" s="7">
        <v>80</v>
      </c>
      <c r="M684" s="7">
        <v>7</v>
      </c>
      <c r="N684" s="7">
        <v>-1.10784372035449</v>
      </c>
      <c r="O684" s="7">
        <v>-0.79419008249233103</v>
      </c>
    </row>
    <row r="685" spans="2:15" x14ac:dyDescent="0.2">
      <c r="B685" s="7">
        <v>81</v>
      </c>
      <c r="C685" s="7">
        <v>7</v>
      </c>
      <c r="D685" s="7">
        <v>-3.8247835337515697E-2</v>
      </c>
      <c r="E685" s="7">
        <v>-0.15287375499960401</v>
      </c>
      <c r="G685" s="7">
        <v>81</v>
      </c>
      <c r="H685" s="7">
        <v>7</v>
      </c>
      <c r="I685" s="7">
        <v>0.15044910197564801</v>
      </c>
      <c r="J685" s="7">
        <v>0.19471561750222099</v>
      </c>
      <c r="L685" s="7">
        <v>81</v>
      </c>
      <c r="M685" s="7">
        <v>7</v>
      </c>
      <c r="N685" s="7">
        <v>0.48719870496127898</v>
      </c>
      <c r="O685" s="7">
        <v>1.01461101844659</v>
      </c>
    </row>
    <row r="686" spans="2:15" x14ac:dyDescent="0.2">
      <c r="B686" s="7">
        <v>82</v>
      </c>
      <c r="C686" s="7">
        <v>7</v>
      </c>
      <c r="D686" s="7">
        <v>-0.13721569112211399</v>
      </c>
      <c r="E686" s="7">
        <v>-8.0537472751162298E-2</v>
      </c>
      <c r="G686" s="7">
        <v>82</v>
      </c>
      <c r="H686" s="7">
        <v>7</v>
      </c>
      <c r="I686" s="7">
        <v>0.12535164433051599</v>
      </c>
      <c r="J686" s="7">
        <v>6.6729003671027506E-2</v>
      </c>
      <c r="L686" s="7">
        <v>82</v>
      </c>
      <c r="M686" s="7">
        <v>7</v>
      </c>
      <c r="N686" s="7">
        <v>-0.31613442452643897</v>
      </c>
      <c r="O686" s="7">
        <v>-0.72025585931474301</v>
      </c>
    </row>
    <row r="687" spans="2:15" x14ac:dyDescent="0.2">
      <c r="B687" s="7">
        <v>83</v>
      </c>
      <c r="C687" s="7">
        <v>7</v>
      </c>
      <c r="D687" s="7">
        <v>-0.164326456397593</v>
      </c>
      <c r="E687" s="7">
        <v>-0.15848802553475799</v>
      </c>
      <c r="G687" s="7">
        <v>83</v>
      </c>
      <c r="H687" s="7">
        <v>7</v>
      </c>
      <c r="I687" s="7">
        <v>6.9541300341681406E-2</v>
      </c>
      <c r="J687" s="7">
        <v>9.1796034760260006E-2</v>
      </c>
      <c r="L687" s="7">
        <v>83</v>
      </c>
      <c r="M687" s="7">
        <v>7</v>
      </c>
      <c r="N687" s="7">
        <v>-9.6990785981220504E-2</v>
      </c>
      <c r="O687" s="7">
        <v>-0.400159837605983</v>
      </c>
    </row>
    <row r="688" spans="2:15" x14ac:dyDescent="0.2">
      <c r="B688" s="7">
        <v>84</v>
      </c>
      <c r="C688" s="7">
        <v>7</v>
      </c>
      <c r="D688" s="7">
        <v>6.4839012462211798E-2</v>
      </c>
      <c r="E688" s="7">
        <v>-1.6478413681371199E-3</v>
      </c>
      <c r="G688" s="7">
        <v>84</v>
      </c>
      <c r="H688" s="7">
        <v>7</v>
      </c>
      <c r="I688" s="7">
        <v>7.9071223293310802E-2</v>
      </c>
      <c r="J688" s="7">
        <v>0.16367062468062099</v>
      </c>
      <c r="L688" s="7">
        <v>84</v>
      </c>
      <c r="M688" s="7">
        <v>7</v>
      </c>
      <c r="N688" s="7">
        <v>7.6847811428608595E-2</v>
      </c>
      <c r="O688" s="7">
        <v>1.9792196969894399E-2</v>
      </c>
    </row>
    <row r="689" spans="2:15" x14ac:dyDescent="0.2">
      <c r="B689" s="7">
        <v>85</v>
      </c>
      <c r="C689" s="7">
        <v>7</v>
      </c>
      <c r="D689" s="7">
        <v>-0.13845157239115699</v>
      </c>
      <c r="E689" s="7">
        <v>-0.37348279823105401</v>
      </c>
      <c r="G689" s="7">
        <v>85</v>
      </c>
      <c r="H689" s="7">
        <v>7</v>
      </c>
      <c r="I689" s="7">
        <v>-0.20595921326817199</v>
      </c>
      <c r="J689" s="7">
        <v>-0.21177461871462899</v>
      </c>
      <c r="L689" s="7">
        <v>85</v>
      </c>
      <c r="M689" s="7">
        <v>7</v>
      </c>
      <c r="N689" s="7">
        <v>0.31176442949119298</v>
      </c>
      <c r="O689" s="7">
        <v>9.9835091129951301E-2</v>
      </c>
    </row>
    <row r="690" spans="2:15" x14ac:dyDescent="0.2">
      <c r="B690" s="7">
        <v>86</v>
      </c>
      <c r="C690" s="7">
        <v>7</v>
      </c>
      <c r="D690" s="7">
        <v>-0.25696487637613202</v>
      </c>
      <c r="E690" s="7">
        <v>-4.3516140845788698E-2</v>
      </c>
      <c r="G690" s="7">
        <v>86</v>
      </c>
      <c r="H690" s="7">
        <v>7</v>
      </c>
      <c r="I690" s="7">
        <v>-0.288113661878584</v>
      </c>
      <c r="J690" s="7">
        <v>-6.6665251050067403E-2</v>
      </c>
      <c r="L690" s="7">
        <v>86</v>
      </c>
      <c r="M690" s="7">
        <v>7</v>
      </c>
      <c r="N690" s="7">
        <v>-0.41047341833107198</v>
      </c>
      <c r="O690" s="7">
        <v>-0.177724596355196</v>
      </c>
    </row>
    <row r="691" spans="2:15" x14ac:dyDescent="0.2">
      <c r="B691" s="7">
        <v>87</v>
      </c>
      <c r="C691" s="7">
        <v>7</v>
      </c>
      <c r="D691" s="7">
        <v>-0.29310191866798502</v>
      </c>
      <c r="E691" s="7">
        <v>-0.91246372697493106</v>
      </c>
      <c r="G691" s="7">
        <v>87</v>
      </c>
      <c r="H691" s="7">
        <v>7</v>
      </c>
      <c r="I691" s="7">
        <v>4.13402797844604E-2</v>
      </c>
      <c r="J691" s="7">
        <v>0.36239438353821202</v>
      </c>
      <c r="L691" s="7">
        <v>87</v>
      </c>
      <c r="M691" s="7">
        <v>7</v>
      </c>
      <c r="N691" s="7">
        <v>0.126518163168748</v>
      </c>
      <c r="O691" s="7">
        <v>-7.8699633919303999E-2</v>
      </c>
    </row>
    <row r="692" spans="2:15" x14ac:dyDescent="0.2">
      <c r="B692" s="7">
        <v>88</v>
      </c>
      <c r="C692" s="7">
        <v>7</v>
      </c>
      <c r="D692" s="7">
        <v>1.76110496301485E-2</v>
      </c>
      <c r="E692" s="7">
        <v>-0.12600404739436799</v>
      </c>
      <c r="G692" s="7">
        <v>88</v>
      </c>
      <c r="H692" s="7">
        <v>7</v>
      </c>
      <c r="I692" s="7">
        <v>-2.73970419452381E-2</v>
      </c>
      <c r="J692" s="7">
        <v>-0.13115721202750899</v>
      </c>
      <c r="L692" s="7">
        <v>88</v>
      </c>
      <c r="M692" s="7">
        <v>7</v>
      </c>
      <c r="N692" s="7">
        <v>0.31888471936174501</v>
      </c>
      <c r="O692" s="7">
        <v>-0.29941590896956199</v>
      </c>
    </row>
    <row r="693" spans="2:15" x14ac:dyDescent="0.2">
      <c r="B693" s="7">
        <v>89</v>
      </c>
      <c r="C693" s="7">
        <v>7</v>
      </c>
      <c r="D693" s="7">
        <v>-0.23560769306517301</v>
      </c>
      <c r="E693" s="7">
        <v>0.21961109583409399</v>
      </c>
      <c r="G693" s="7">
        <v>89</v>
      </c>
      <c r="H693" s="7">
        <v>7</v>
      </c>
      <c r="I693" s="7">
        <v>5.8348038886098401E-2</v>
      </c>
      <c r="J693" s="7">
        <v>0.19803711883942299</v>
      </c>
      <c r="L693" s="7">
        <v>89</v>
      </c>
      <c r="M693" s="7">
        <v>7</v>
      </c>
      <c r="N693" s="7">
        <v>-0.116766612788835</v>
      </c>
      <c r="O693" s="7">
        <v>-6.1528887624067601E-2</v>
      </c>
    </row>
    <row r="694" spans="2:15" x14ac:dyDescent="0.2">
      <c r="B694" s="7">
        <v>90</v>
      </c>
      <c r="C694" s="7">
        <v>7</v>
      </c>
      <c r="D694" s="7">
        <v>3.4774091044918798E-2</v>
      </c>
      <c r="E694" s="7">
        <v>1.4427484910202199E-2</v>
      </c>
      <c r="G694" s="7">
        <v>90</v>
      </c>
      <c r="H694" s="7">
        <v>7</v>
      </c>
      <c r="I694" s="7">
        <v>-0.154780583457653</v>
      </c>
      <c r="J694" s="7">
        <v>0.15166128943478099</v>
      </c>
      <c r="L694" s="7">
        <v>90</v>
      </c>
      <c r="M694" s="7">
        <v>7</v>
      </c>
      <c r="N694" s="7">
        <v>-0.64506191635152899</v>
      </c>
      <c r="O694" s="7">
        <v>-0.79970433278749098</v>
      </c>
    </row>
    <row r="695" spans="2:15" x14ac:dyDescent="0.2">
      <c r="B695" s="7">
        <v>91</v>
      </c>
      <c r="C695" s="7">
        <v>7</v>
      </c>
      <c r="D695" s="7">
        <v>-0.722974636439491</v>
      </c>
      <c r="E695" s="7">
        <v>-0.37821831557675201</v>
      </c>
      <c r="G695" s="7">
        <v>91</v>
      </c>
      <c r="H695" s="7">
        <v>7</v>
      </c>
      <c r="I695" s="7">
        <v>0.14657879225951501</v>
      </c>
      <c r="J695" s="7">
        <v>0.472089964835122</v>
      </c>
      <c r="L695" s="7">
        <v>91</v>
      </c>
      <c r="M695" s="7">
        <v>7</v>
      </c>
      <c r="N695" s="7">
        <v>-1.5972926254364199</v>
      </c>
      <c r="O695" s="7">
        <v>-1.46765265749025</v>
      </c>
    </row>
    <row r="696" spans="2:15" x14ac:dyDescent="0.2">
      <c r="B696" s="7">
        <v>92</v>
      </c>
      <c r="C696" s="7">
        <v>7</v>
      </c>
      <c r="D696" s="7">
        <v>-7.9767480569262098E-2</v>
      </c>
      <c r="E696" s="7">
        <v>-5.7554702721854603E-2</v>
      </c>
      <c r="G696" s="7">
        <v>92</v>
      </c>
      <c r="H696" s="7">
        <v>7</v>
      </c>
      <c r="I696" s="7">
        <v>-0.102027888136298</v>
      </c>
      <c r="J696" s="7">
        <v>-0.129184408978403</v>
      </c>
      <c r="L696" s="7">
        <v>92</v>
      </c>
      <c r="M696" s="7">
        <v>7</v>
      </c>
      <c r="N696" s="7">
        <v>1.24893590988402</v>
      </c>
      <c r="O696" s="7">
        <v>0.86536816484837897</v>
      </c>
    </row>
    <row r="697" spans="2:15" x14ac:dyDescent="0.2">
      <c r="B697" s="7">
        <v>93</v>
      </c>
      <c r="C697" s="7">
        <v>7</v>
      </c>
      <c r="D697" s="7">
        <v>-0.18898355913362699</v>
      </c>
      <c r="E697" s="7">
        <v>0.23675202968801401</v>
      </c>
      <c r="G697" s="7">
        <v>93</v>
      </c>
      <c r="H697" s="7">
        <v>7</v>
      </c>
      <c r="I697" s="7">
        <v>0.20344858160746701</v>
      </c>
      <c r="J697" s="7">
        <v>0.253025911840985</v>
      </c>
      <c r="L697" s="7">
        <v>93</v>
      </c>
      <c r="M697" s="7">
        <v>7</v>
      </c>
      <c r="N697" s="7">
        <v>0.69982567256856498</v>
      </c>
      <c r="O697" s="7">
        <v>1.19508823980023</v>
      </c>
    </row>
    <row r="698" spans="2:15" x14ac:dyDescent="0.2">
      <c r="B698" s="7">
        <v>94</v>
      </c>
      <c r="C698" s="7">
        <v>7</v>
      </c>
      <c r="D698" s="7">
        <v>3.3007788364757901E-2</v>
      </c>
      <c r="E698" s="7">
        <v>-0.36702170009085899</v>
      </c>
      <c r="G698" s="7">
        <v>94</v>
      </c>
      <c r="H698" s="7">
        <v>7</v>
      </c>
      <c r="I698" s="7">
        <v>-4.9154786286152302E-2</v>
      </c>
      <c r="J698" s="7">
        <v>-5.0983825433643701E-2</v>
      </c>
      <c r="L698" s="7">
        <v>94</v>
      </c>
      <c r="M698" s="7">
        <v>7</v>
      </c>
      <c r="N698" s="7">
        <v>-0.18026440083782899</v>
      </c>
      <c r="O698" s="7">
        <v>-0.56613763060991795</v>
      </c>
    </row>
    <row r="699" spans="2:15" x14ac:dyDescent="0.2">
      <c r="B699" s="7">
        <v>95</v>
      </c>
      <c r="C699" s="7">
        <v>7</v>
      </c>
      <c r="D699" s="7">
        <v>2.0497773238719898E-2</v>
      </c>
      <c r="E699" s="7">
        <v>7.3948521208776305E-2</v>
      </c>
      <c r="G699" s="7">
        <v>95</v>
      </c>
      <c r="H699" s="7">
        <v>7</v>
      </c>
      <c r="I699" s="7">
        <v>0.132990531979885</v>
      </c>
      <c r="J699" s="7">
        <v>0.435450114714512</v>
      </c>
      <c r="L699" s="7">
        <v>95</v>
      </c>
      <c r="M699" s="7">
        <v>7</v>
      </c>
      <c r="N699" s="7">
        <v>1.12398764094699</v>
      </c>
      <c r="O699" s="7">
        <v>0.415491444286473</v>
      </c>
    </row>
    <row r="700" spans="2:15" x14ac:dyDescent="0.2">
      <c r="B700" s="7">
        <v>96</v>
      </c>
      <c r="C700" s="7">
        <v>7</v>
      </c>
      <c r="D700" s="7">
        <v>-0.44183745250881401</v>
      </c>
      <c r="E700" s="7">
        <v>-2.2976678570314501E-2</v>
      </c>
      <c r="G700" s="7">
        <v>96</v>
      </c>
      <c r="H700" s="7">
        <v>7</v>
      </c>
      <c r="I700" s="7">
        <v>0.31665737839636898</v>
      </c>
      <c r="J700" s="7">
        <v>0.17496805901468701</v>
      </c>
      <c r="L700" s="7">
        <v>96</v>
      </c>
      <c r="M700" s="7">
        <v>7</v>
      </c>
      <c r="N700" s="7">
        <v>0.73613873961519405</v>
      </c>
      <c r="O700" s="7">
        <v>0.84292661163444604</v>
      </c>
    </row>
    <row r="701" spans="2:15" x14ac:dyDescent="0.2">
      <c r="B701" s="7">
        <v>97</v>
      </c>
      <c r="C701" s="7">
        <v>7</v>
      </c>
      <c r="D701" s="7">
        <v>-0.31871259314772299</v>
      </c>
      <c r="E701" s="7">
        <v>-0.21762527720240199</v>
      </c>
      <c r="G701" s="7">
        <v>97</v>
      </c>
      <c r="H701" s="7">
        <v>7</v>
      </c>
      <c r="I701" s="7">
        <v>7.4958751573109203E-2</v>
      </c>
      <c r="J701" s="7">
        <v>-6.9441725939621599E-2</v>
      </c>
      <c r="L701" s="7">
        <v>97</v>
      </c>
      <c r="M701" s="7">
        <v>7</v>
      </c>
      <c r="N701" s="7">
        <v>0.169210514087729</v>
      </c>
      <c r="O701" s="7">
        <v>0.43104566228879898</v>
      </c>
    </row>
    <row r="702" spans="2:15" x14ac:dyDescent="0.2">
      <c r="B702" s="7">
        <v>98</v>
      </c>
      <c r="C702" s="7">
        <v>7</v>
      </c>
      <c r="D702" s="7">
        <v>-0.13951509247458499</v>
      </c>
      <c r="E702" s="7">
        <v>0.27131462963013597</v>
      </c>
      <c r="G702" s="7">
        <v>98</v>
      </c>
      <c r="H702" s="7">
        <v>7</v>
      </c>
      <c r="I702" s="7">
        <v>-0.29817601984276498</v>
      </c>
      <c r="J702" s="7">
        <v>-0.132225347741729</v>
      </c>
      <c r="L702" s="7">
        <v>98</v>
      </c>
      <c r="M702" s="7">
        <v>7</v>
      </c>
      <c r="N702" s="7">
        <v>1.20308244184243</v>
      </c>
      <c r="O702" s="7">
        <v>0.51470384629096999</v>
      </c>
    </row>
    <row r="703" spans="2:15" x14ac:dyDescent="0.2">
      <c r="B703" s="7">
        <v>99</v>
      </c>
      <c r="C703" s="7">
        <v>7</v>
      </c>
      <c r="D703" s="7">
        <v>-7.1678828544494699E-2</v>
      </c>
      <c r="E703" s="7">
        <v>-0.207804503696633</v>
      </c>
      <c r="G703" s="7">
        <v>99</v>
      </c>
      <c r="H703" s="7">
        <v>7</v>
      </c>
      <c r="I703" s="7">
        <v>7.2969649132416797E-2</v>
      </c>
      <c r="J703" s="7">
        <v>3.7684332381237702E-2</v>
      </c>
      <c r="L703" s="7">
        <v>99</v>
      </c>
      <c r="M703" s="7">
        <v>7</v>
      </c>
      <c r="N703" s="7">
        <v>-1.9846194894061899</v>
      </c>
      <c r="O703" s="7">
        <v>-2.0423575851959201</v>
      </c>
    </row>
    <row r="704" spans="2:15" x14ac:dyDescent="0.2">
      <c r="B704" s="7">
        <v>100</v>
      </c>
      <c r="C704" s="7">
        <v>7</v>
      </c>
      <c r="D704" s="7">
        <v>-0.123189226149179</v>
      </c>
      <c r="E704" s="7">
        <v>-0.25175526505705398</v>
      </c>
      <c r="G704" s="7">
        <v>100</v>
      </c>
      <c r="H704" s="7">
        <v>7</v>
      </c>
      <c r="I704" s="7">
        <v>3.6509250966211E-2</v>
      </c>
      <c r="J704" s="7">
        <v>-1.15835478088977E-2</v>
      </c>
      <c r="L704" s="7">
        <v>100</v>
      </c>
      <c r="M704" s="7">
        <v>7</v>
      </c>
      <c r="N704" s="7">
        <v>0.42055447806728902</v>
      </c>
      <c r="O704" s="7">
        <v>0.49759545817485501</v>
      </c>
    </row>
    <row r="705" spans="2:15" x14ac:dyDescent="0.2">
      <c r="B705" s="7">
        <v>1</v>
      </c>
      <c r="C705" s="7">
        <v>8</v>
      </c>
      <c r="D705" s="7">
        <v>-0.57957833264865399</v>
      </c>
      <c r="E705" s="7">
        <v>7.9421472254326293E-3</v>
      </c>
      <c r="G705" s="7">
        <v>1</v>
      </c>
      <c r="H705" s="7">
        <v>8</v>
      </c>
      <c r="I705" s="7">
        <v>0.331126826626232</v>
      </c>
      <c r="J705" s="7">
        <v>-1.4112595521672801E-2</v>
      </c>
      <c r="L705" s="7">
        <v>1</v>
      </c>
      <c r="M705" s="7">
        <v>8</v>
      </c>
      <c r="N705" s="7">
        <v>1.6095256421453801E-2</v>
      </c>
      <c r="O705" s="7">
        <v>-0.76181802988555603</v>
      </c>
    </row>
    <row r="706" spans="2:15" x14ac:dyDescent="0.2">
      <c r="B706" s="7">
        <v>2</v>
      </c>
      <c r="C706" s="7">
        <v>8</v>
      </c>
      <c r="D706" s="7">
        <v>-0.25958021254684399</v>
      </c>
      <c r="E706" s="7">
        <v>-2.4276228782912999E-2</v>
      </c>
      <c r="G706" s="7">
        <v>2</v>
      </c>
      <c r="H706" s="7">
        <v>8</v>
      </c>
      <c r="I706" s="7">
        <v>-0.14491255562597199</v>
      </c>
      <c r="J706" s="7">
        <v>1.8609578312849699E-2</v>
      </c>
      <c r="L706" s="7">
        <v>2</v>
      </c>
      <c r="M706" s="7">
        <v>8</v>
      </c>
      <c r="N706" s="7">
        <v>-0.67483563781945699</v>
      </c>
      <c r="O706" s="7">
        <v>-1.15248910785791</v>
      </c>
    </row>
    <row r="707" spans="2:15" x14ac:dyDescent="0.2">
      <c r="B707" s="7">
        <v>3</v>
      </c>
      <c r="C707" s="7">
        <v>8</v>
      </c>
      <c r="D707" s="7">
        <v>-0.16968142619437401</v>
      </c>
      <c r="E707" s="7">
        <v>-0.65760746945249104</v>
      </c>
      <c r="G707" s="7">
        <v>3</v>
      </c>
      <c r="H707" s="7">
        <v>8</v>
      </c>
      <c r="I707" s="7">
        <v>-2.46220980057874E-2</v>
      </c>
      <c r="J707" s="7">
        <v>-0.25995904473140702</v>
      </c>
      <c r="L707" s="7">
        <v>3</v>
      </c>
      <c r="M707" s="7">
        <v>8</v>
      </c>
      <c r="N707" s="7">
        <v>-1.04701627032869</v>
      </c>
      <c r="O707" s="7">
        <v>-0.192234504687295</v>
      </c>
    </row>
    <row r="708" spans="2:15" x14ac:dyDescent="0.2">
      <c r="B708" s="7">
        <v>4</v>
      </c>
      <c r="C708" s="7">
        <v>8</v>
      </c>
      <c r="D708" s="7">
        <v>-0.20930012387501201</v>
      </c>
      <c r="E708" s="7">
        <v>4.3960362500877502E-2</v>
      </c>
      <c r="G708" s="7">
        <v>4</v>
      </c>
      <c r="H708" s="7">
        <v>8</v>
      </c>
      <c r="I708" s="7">
        <v>7.0140627084468193E-2</v>
      </c>
      <c r="J708" s="7">
        <v>0.200666198906226</v>
      </c>
      <c r="L708" s="7">
        <v>4</v>
      </c>
      <c r="M708" s="7">
        <v>8</v>
      </c>
      <c r="N708" s="7">
        <v>4.0451329062261001E-3</v>
      </c>
      <c r="O708" s="7">
        <v>0.28581990751506597</v>
      </c>
    </row>
    <row r="709" spans="2:15" x14ac:dyDescent="0.2">
      <c r="B709" s="7">
        <v>5</v>
      </c>
      <c r="C709" s="7">
        <v>8</v>
      </c>
      <c r="D709" s="7">
        <v>0.10639569265554601</v>
      </c>
      <c r="E709" s="7">
        <v>-3.9755275827323203E-2</v>
      </c>
      <c r="G709" s="7">
        <v>5</v>
      </c>
      <c r="H709" s="7">
        <v>8</v>
      </c>
      <c r="I709" s="7">
        <v>-0.15864374929393299</v>
      </c>
      <c r="J709" s="7">
        <v>-0.29793032733511299</v>
      </c>
      <c r="L709" s="7">
        <v>5</v>
      </c>
      <c r="M709" s="7">
        <v>8</v>
      </c>
      <c r="N709" s="7">
        <v>-0.460392810233065</v>
      </c>
      <c r="O709" s="7">
        <v>1.83220978141088E-2</v>
      </c>
    </row>
    <row r="710" spans="2:15" x14ac:dyDescent="0.2">
      <c r="B710" s="7">
        <v>6</v>
      </c>
      <c r="C710" s="7">
        <v>8</v>
      </c>
      <c r="D710" s="7">
        <v>-0.65129146832095597</v>
      </c>
      <c r="E710" s="7">
        <v>-0.72404346496399097</v>
      </c>
      <c r="G710" s="7">
        <v>6</v>
      </c>
      <c r="H710" s="7">
        <v>8</v>
      </c>
      <c r="I710" s="7">
        <v>-8.8404507509227195E-2</v>
      </c>
      <c r="J710" s="7">
        <v>-0.328162865079139</v>
      </c>
      <c r="L710" s="7">
        <v>6</v>
      </c>
      <c r="M710" s="7">
        <v>8</v>
      </c>
      <c r="N710" s="7">
        <v>-1.1853617502302101</v>
      </c>
      <c r="O710" s="7">
        <v>-1.3764385294733801</v>
      </c>
    </row>
    <row r="711" spans="2:15" x14ac:dyDescent="0.2">
      <c r="B711" s="7">
        <v>7</v>
      </c>
      <c r="C711" s="7">
        <v>8</v>
      </c>
      <c r="D711" s="7">
        <v>0.27700159269279501</v>
      </c>
      <c r="E711" s="7">
        <v>0.309754677155408</v>
      </c>
      <c r="G711" s="7">
        <v>7</v>
      </c>
      <c r="H711" s="7">
        <v>8</v>
      </c>
      <c r="I711" s="7">
        <v>0</v>
      </c>
      <c r="J711" s="7">
        <v>0</v>
      </c>
      <c r="L711" s="7">
        <v>7</v>
      </c>
      <c r="M711" s="7">
        <v>8</v>
      </c>
      <c r="N711" s="7">
        <v>-3.0082353784716399E-2</v>
      </c>
      <c r="O711" s="7">
        <v>-0.32457985467561601</v>
      </c>
    </row>
    <row r="712" spans="2:15" x14ac:dyDescent="0.2">
      <c r="B712" s="7">
        <v>8</v>
      </c>
      <c r="C712" s="7">
        <v>8</v>
      </c>
      <c r="D712" s="7">
        <v>0.17327468511057001</v>
      </c>
      <c r="E712" s="7">
        <v>-0.210946902887309</v>
      </c>
      <c r="G712" s="7">
        <v>8</v>
      </c>
      <c r="H712" s="7">
        <v>8</v>
      </c>
      <c r="I712" s="7">
        <v>0.103466130490101</v>
      </c>
      <c r="J712" s="7">
        <v>0.13619484654830299</v>
      </c>
      <c r="L712" s="7">
        <v>8</v>
      </c>
      <c r="M712" s="7">
        <v>8</v>
      </c>
      <c r="N712" s="7">
        <v>0.33974915914986298</v>
      </c>
      <c r="O712" s="7">
        <v>1.0085294700657801</v>
      </c>
    </row>
    <row r="713" spans="2:15" x14ac:dyDescent="0.2">
      <c r="B713" s="7">
        <v>9</v>
      </c>
      <c r="C713" s="7">
        <v>8</v>
      </c>
      <c r="D713" s="7">
        <v>-0.56364278791067302</v>
      </c>
      <c r="E713" s="7">
        <v>-0.88723073401418195</v>
      </c>
      <c r="G713" s="7">
        <v>9</v>
      </c>
      <c r="H713" s="7">
        <v>8</v>
      </c>
      <c r="I713" s="7">
        <v>-0.167963463813182</v>
      </c>
      <c r="J713" s="7">
        <v>-3.3718040188390801E-2</v>
      </c>
      <c r="L713" s="7">
        <v>9</v>
      </c>
      <c r="M713" s="7">
        <v>8</v>
      </c>
      <c r="N713" s="7">
        <v>-0.84034364801593298</v>
      </c>
      <c r="O713" s="7">
        <v>-1.6759577732383899</v>
      </c>
    </row>
    <row r="714" spans="2:15" x14ac:dyDescent="0.2">
      <c r="B714" s="7">
        <v>10</v>
      </c>
      <c r="C714" s="7">
        <v>8</v>
      </c>
      <c r="D714" s="7">
        <v>4.6812019490362303E-2</v>
      </c>
      <c r="E714" s="7">
        <v>-0.26272574806327298</v>
      </c>
      <c r="G714" s="7">
        <v>10</v>
      </c>
      <c r="H714" s="7">
        <v>8</v>
      </c>
      <c r="I714" s="7">
        <v>-0.30991441140060699</v>
      </c>
      <c r="J714" s="7">
        <v>-0.30118642517307498</v>
      </c>
      <c r="L714" s="7">
        <v>10</v>
      </c>
      <c r="M714" s="7">
        <v>8</v>
      </c>
      <c r="N714" s="7">
        <v>-0.15174301505616999</v>
      </c>
      <c r="O714" s="7">
        <v>-0.26763587920948601</v>
      </c>
    </row>
    <row r="715" spans="2:15" x14ac:dyDescent="0.2">
      <c r="B715" s="7">
        <v>11</v>
      </c>
      <c r="C715" s="7">
        <v>8</v>
      </c>
      <c r="D715" s="7">
        <v>-0.35941314994738399</v>
      </c>
      <c r="E715" s="7">
        <v>-0.17245035846068499</v>
      </c>
      <c r="G715" s="7">
        <v>11</v>
      </c>
      <c r="H715" s="7">
        <v>8</v>
      </c>
      <c r="I715" s="7">
        <v>-0.121348619494983</v>
      </c>
      <c r="J715" s="7">
        <v>8.2679352902886194E-2</v>
      </c>
      <c r="L715" s="7">
        <v>11</v>
      </c>
      <c r="M715" s="7">
        <v>8</v>
      </c>
      <c r="N715" s="7">
        <v>0.107777907624659</v>
      </c>
      <c r="O715" s="7">
        <v>1.12172315776908</v>
      </c>
    </row>
    <row r="716" spans="2:15" x14ac:dyDescent="0.2">
      <c r="B716" s="7">
        <v>12</v>
      </c>
      <c r="C716" s="7">
        <v>8</v>
      </c>
      <c r="D716" s="7">
        <v>7.3927080960167799E-2</v>
      </c>
      <c r="E716" s="7">
        <v>-0.112573920008394</v>
      </c>
      <c r="G716" s="7">
        <v>12</v>
      </c>
      <c r="H716" s="7">
        <v>8</v>
      </c>
      <c r="I716" s="7">
        <v>-5.71575090685972E-2</v>
      </c>
      <c r="J716" s="7">
        <v>5.84597341645701E-2</v>
      </c>
      <c r="L716" s="7">
        <v>12</v>
      </c>
      <c r="M716" s="7">
        <v>8</v>
      </c>
      <c r="N716" s="7">
        <v>-0.56942597948766105</v>
      </c>
      <c r="O716" s="7">
        <v>-0.80862692522962998</v>
      </c>
    </row>
    <row r="717" spans="2:15" x14ac:dyDescent="0.2">
      <c r="B717" s="7">
        <v>13</v>
      </c>
      <c r="C717" s="7">
        <v>8</v>
      </c>
      <c r="D717" s="7">
        <v>9.6449133300360798E-2</v>
      </c>
      <c r="E717" s="7">
        <v>0.30933454910178698</v>
      </c>
      <c r="G717" s="7">
        <v>13</v>
      </c>
      <c r="H717" s="7">
        <v>8</v>
      </c>
      <c r="I717" s="7">
        <v>0.30234686340240902</v>
      </c>
      <c r="J717" s="7">
        <v>2.4518175216247301E-2</v>
      </c>
      <c r="L717" s="7">
        <v>13</v>
      </c>
      <c r="M717" s="7">
        <v>8</v>
      </c>
      <c r="N717" s="7">
        <v>0.71806704212245298</v>
      </c>
      <c r="O717" s="7">
        <v>0.49773375177845097</v>
      </c>
    </row>
    <row r="718" spans="2:15" x14ac:dyDescent="0.2">
      <c r="B718" s="7">
        <v>14</v>
      </c>
      <c r="C718" s="7">
        <v>8</v>
      </c>
      <c r="D718" s="7">
        <v>-0.10661500866812</v>
      </c>
      <c r="E718" s="7">
        <v>-0.32394701443989299</v>
      </c>
      <c r="G718" s="7">
        <v>14</v>
      </c>
      <c r="H718" s="7">
        <v>8</v>
      </c>
      <c r="I718" s="7">
        <v>0.126088095068182</v>
      </c>
      <c r="J718" s="7">
        <v>-9.1317330888834605E-2</v>
      </c>
      <c r="L718" s="7">
        <v>14</v>
      </c>
      <c r="M718" s="7">
        <v>8</v>
      </c>
      <c r="N718" s="7">
        <v>0.943805902850682</v>
      </c>
      <c r="O718" s="7">
        <v>1.7035066917656601</v>
      </c>
    </row>
    <row r="719" spans="2:15" x14ac:dyDescent="0.2">
      <c r="B719" s="7">
        <v>15</v>
      </c>
      <c r="C719" s="7">
        <v>8</v>
      </c>
      <c r="D719" s="7">
        <v>0.239178942293895</v>
      </c>
      <c r="E719" s="7">
        <v>0.34193437992473902</v>
      </c>
      <c r="G719" s="7">
        <v>15</v>
      </c>
      <c r="H719" s="7">
        <v>8</v>
      </c>
      <c r="I719" s="7">
        <v>-0.35811747865528099</v>
      </c>
      <c r="J719" s="7">
        <v>-0.19512425859362101</v>
      </c>
      <c r="L719" s="7">
        <v>15</v>
      </c>
      <c r="M719" s="7">
        <v>8</v>
      </c>
      <c r="N719" s="7">
        <v>0.52093021391074301</v>
      </c>
      <c r="O719" s="7">
        <v>-0.219063297552889</v>
      </c>
    </row>
    <row r="720" spans="2:15" x14ac:dyDescent="0.2">
      <c r="B720" s="7">
        <v>16</v>
      </c>
      <c r="C720" s="7">
        <v>8</v>
      </c>
      <c r="D720" s="7">
        <v>4.9825063888835799E-2</v>
      </c>
      <c r="E720" s="7">
        <v>0.215557713741068</v>
      </c>
      <c r="G720" s="7">
        <v>16</v>
      </c>
      <c r="H720" s="7">
        <v>8</v>
      </c>
      <c r="I720" s="7">
        <v>-0.26184927608930803</v>
      </c>
      <c r="J720" s="7">
        <v>8.31749450918782E-2</v>
      </c>
      <c r="L720" s="7">
        <v>16</v>
      </c>
      <c r="M720" s="7">
        <v>8</v>
      </c>
      <c r="N720" s="7">
        <v>0.19756812348113201</v>
      </c>
      <c r="O720" s="7">
        <v>0.24271159249403601</v>
      </c>
    </row>
    <row r="721" spans="2:15" x14ac:dyDescent="0.2">
      <c r="B721" s="7">
        <v>17</v>
      </c>
      <c r="C721" s="7">
        <v>8</v>
      </c>
      <c r="D721" s="7">
        <v>-0.31876520548584403</v>
      </c>
      <c r="E721" s="7">
        <v>-0.14382188532033699</v>
      </c>
      <c r="G721" s="7">
        <v>17</v>
      </c>
      <c r="H721" s="7">
        <v>8</v>
      </c>
      <c r="I721" s="7">
        <v>0.15696523413041999</v>
      </c>
      <c r="J721" s="7">
        <v>0.239409685877949</v>
      </c>
      <c r="L721" s="7">
        <v>17</v>
      </c>
      <c r="M721" s="7">
        <v>8</v>
      </c>
      <c r="N721" s="7">
        <v>-1.5434313120198599</v>
      </c>
      <c r="O721" s="7">
        <v>-1.66148771392492</v>
      </c>
    </row>
    <row r="722" spans="2:15" x14ac:dyDescent="0.2">
      <c r="B722" s="7">
        <v>18</v>
      </c>
      <c r="C722" s="7">
        <v>8</v>
      </c>
      <c r="D722" s="7">
        <v>8.43960028463204E-2</v>
      </c>
      <c r="E722" s="7">
        <v>0.282526070437988</v>
      </c>
      <c r="G722" s="7">
        <v>18</v>
      </c>
      <c r="H722" s="7">
        <v>8</v>
      </c>
      <c r="I722" s="7">
        <v>0.25209457352386799</v>
      </c>
      <c r="J722" s="7">
        <v>1.5017158708546701</v>
      </c>
      <c r="L722" s="7">
        <v>18</v>
      </c>
      <c r="M722" s="7">
        <v>8</v>
      </c>
      <c r="N722" s="7">
        <v>1.57363694801544</v>
      </c>
      <c r="O722" s="7">
        <v>1.3331854774795799</v>
      </c>
    </row>
    <row r="723" spans="2:15" x14ac:dyDescent="0.2">
      <c r="B723" s="7">
        <v>19</v>
      </c>
      <c r="C723" s="7">
        <v>8</v>
      </c>
      <c r="D723" s="7">
        <v>1.4888401320939999E-2</v>
      </c>
      <c r="E723" s="7">
        <v>0.151755118876471</v>
      </c>
      <c r="G723" s="7">
        <v>19</v>
      </c>
      <c r="H723" s="7">
        <v>8</v>
      </c>
      <c r="I723" s="7">
        <v>-2.48964306541808E-2</v>
      </c>
      <c r="J723" s="7">
        <v>7.9318377068910095E-2</v>
      </c>
      <c r="L723" s="7">
        <v>19</v>
      </c>
      <c r="M723" s="7">
        <v>8</v>
      </c>
      <c r="N723" s="7">
        <v>1.0654060185952601</v>
      </c>
      <c r="O723" s="7">
        <v>-0.40451968484476197</v>
      </c>
    </row>
    <row r="724" spans="2:15" x14ac:dyDescent="0.2">
      <c r="B724" s="7">
        <v>20</v>
      </c>
      <c r="C724" s="7">
        <v>8</v>
      </c>
      <c r="D724" s="7">
        <v>2.01777792742792E-2</v>
      </c>
      <c r="E724" s="7">
        <v>-0.16038305358854299</v>
      </c>
      <c r="G724" s="7">
        <v>20</v>
      </c>
      <c r="H724" s="7">
        <v>8</v>
      </c>
      <c r="I724" s="7">
        <v>-0.20126558237890399</v>
      </c>
      <c r="J724" s="7">
        <v>0.10338313952653699</v>
      </c>
      <c r="L724" s="7">
        <v>20</v>
      </c>
      <c r="M724" s="7">
        <v>8</v>
      </c>
      <c r="N724" s="7">
        <v>-1.36953122543789</v>
      </c>
      <c r="O724" s="7">
        <v>-0.19763475886541901</v>
      </c>
    </row>
    <row r="725" spans="2:15" x14ac:dyDescent="0.2">
      <c r="B725" s="7">
        <v>21</v>
      </c>
      <c r="C725" s="7">
        <v>8</v>
      </c>
      <c r="D725" s="7">
        <v>-0.16912390552559101</v>
      </c>
      <c r="E725" s="7">
        <v>-0.216378808658548</v>
      </c>
      <c r="G725" s="7">
        <v>21</v>
      </c>
      <c r="H725" s="7">
        <v>8</v>
      </c>
      <c r="I725" s="7">
        <v>-0.11333596936699</v>
      </c>
      <c r="J725" s="7">
        <v>2.5094926319990702E-3</v>
      </c>
      <c r="L725" s="7">
        <v>21</v>
      </c>
      <c r="M725" s="7">
        <v>8</v>
      </c>
      <c r="N725" s="7">
        <v>-1.60595821515583E-2</v>
      </c>
      <c r="O725" s="7">
        <v>0.72495590266997301</v>
      </c>
    </row>
    <row r="726" spans="2:15" x14ac:dyDescent="0.2">
      <c r="B726" s="7">
        <v>22</v>
      </c>
      <c r="C726" s="7">
        <v>8</v>
      </c>
      <c r="D726" s="7">
        <v>-2.3157333989367101E-2</v>
      </c>
      <c r="E726" s="7">
        <v>0.16200401592111799</v>
      </c>
      <c r="G726" s="7">
        <v>22</v>
      </c>
      <c r="H726" s="7">
        <v>8</v>
      </c>
      <c r="I726" s="7">
        <v>-0.269876463737237</v>
      </c>
      <c r="J726" s="7">
        <v>-5.1910279985063902E-2</v>
      </c>
      <c r="L726" s="7">
        <v>22</v>
      </c>
      <c r="M726" s="7">
        <v>8</v>
      </c>
      <c r="N726" s="7">
        <v>1.13793693019609</v>
      </c>
      <c r="O726" s="7">
        <v>1.18868717454863</v>
      </c>
    </row>
    <row r="727" spans="2:15" x14ac:dyDescent="0.2">
      <c r="B727" s="7">
        <v>23</v>
      </c>
      <c r="C727" s="7">
        <v>8</v>
      </c>
      <c r="D727" s="7">
        <v>-4.9084136410586503E-2</v>
      </c>
      <c r="E727" s="7">
        <v>-6.7805855800182599E-2</v>
      </c>
      <c r="G727" s="7">
        <v>23</v>
      </c>
      <c r="H727" s="7">
        <v>8</v>
      </c>
      <c r="I727" s="7">
        <v>3.4558166771780897E-2</v>
      </c>
      <c r="J727" s="7">
        <v>2.6911530632454599E-2</v>
      </c>
      <c r="L727" s="7">
        <v>23</v>
      </c>
      <c r="M727" s="7">
        <v>8</v>
      </c>
      <c r="N727" s="7">
        <v>0.35596998964063398</v>
      </c>
      <c r="O727" s="7">
        <v>0.34129160086647298</v>
      </c>
    </row>
    <row r="728" spans="2:15" x14ac:dyDescent="0.2">
      <c r="B728" s="7">
        <v>24</v>
      </c>
      <c r="C728" s="7">
        <v>8</v>
      </c>
      <c r="D728" s="7">
        <v>-0.18066292099630801</v>
      </c>
      <c r="E728" s="7">
        <v>-0.23479443492156901</v>
      </c>
      <c r="G728" s="7">
        <v>24</v>
      </c>
      <c r="H728" s="7">
        <v>8</v>
      </c>
      <c r="I728" s="7">
        <v>-0.25750448018342698</v>
      </c>
      <c r="J728" s="7">
        <v>-6.3826789153199406E-2</v>
      </c>
      <c r="L728" s="7">
        <v>24</v>
      </c>
      <c r="M728" s="7">
        <v>8</v>
      </c>
      <c r="N728" s="7">
        <v>0.76326736495292702</v>
      </c>
      <c r="O728" s="7">
        <v>-0.68576019025859003</v>
      </c>
    </row>
    <row r="729" spans="2:15" x14ac:dyDescent="0.2">
      <c r="B729" s="7">
        <v>25</v>
      </c>
      <c r="C729" s="7">
        <v>8</v>
      </c>
      <c r="D729" s="7">
        <v>0.86070058554666595</v>
      </c>
      <c r="E729" s="7">
        <v>0.424403777415373</v>
      </c>
      <c r="G729" s="7">
        <v>25</v>
      </c>
      <c r="H729" s="7">
        <v>8</v>
      </c>
      <c r="I729" s="7">
        <v>-0.46956401823364202</v>
      </c>
      <c r="J729" s="7">
        <v>-0.248964713876559</v>
      </c>
      <c r="L729" s="7">
        <v>25</v>
      </c>
      <c r="M729" s="7">
        <v>8</v>
      </c>
      <c r="N729" s="7">
        <v>5.2363742223605803</v>
      </c>
      <c r="O729" s="7">
        <v>5.0140113646515703</v>
      </c>
    </row>
    <row r="730" spans="2:15" x14ac:dyDescent="0.2">
      <c r="B730" s="7">
        <v>26</v>
      </c>
      <c r="C730" s="7">
        <v>8</v>
      </c>
      <c r="D730" s="7">
        <v>0.21679656879175899</v>
      </c>
      <c r="E730" s="7">
        <v>-4.0825392361963302E-2</v>
      </c>
      <c r="G730" s="7">
        <v>26</v>
      </c>
      <c r="H730" s="7">
        <v>8</v>
      </c>
      <c r="I730" s="7">
        <v>-0.11154449876815201</v>
      </c>
      <c r="J730" s="7">
        <v>-1.14908073068953E-2</v>
      </c>
      <c r="L730" s="7">
        <v>26</v>
      </c>
      <c r="M730" s="7">
        <v>8</v>
      </c>
      <c r="N730" s="7">
        <v>0.61451493097685295</v>
      </c>
      <c r="O730" s="7">
        <v>0.37163746153377802</v>
      </c>
    </row>
    <row r="731" spans="2:15" x14ac:dyDescent="0.2">
      <c r="B731" s="7">
        <v>27</v>
      </c>
      <c r="C731" s="7">
        <v>8</v>
      </c>
      <c r="D731" s="7">
        <v>-0.15034576137630801</v>
      </c>
      <c r="E731" s="7">
        <v>-7.7538407286723995E-2</v>
      </c>
      <c r="G731" s="7">
        <v>27</v>
      </c>
      <c r="H731" s="7">
        <v>8</v>
      </c>
      <c r="I731" s="7">
        <v>0.12258777012965399</v>
      </c>
      <c r="J731" s="7">
        <v>-0.16487696531099899</v>
      </c>
      <c r="L731" s="7">
        <v>27</v>
      </c>
      <c r="M731" s="7">
        <v>8</v>
      </c>
      <c r="N731" s="7">
        <v>0.29879789387192401</v>
      </c>
      <c r="O731" s="7">
        <v>0.33218310521614303</v>
      </c>
    </row>
    <row r="732" spans="2:15" x14ac:dyDescent="0.2">
      <c r="B732" s="7">
        <v>28</v>
      </c>
      <c r="C732" s="7">
        <v>8</v>
      </c>
      <c r="D732" s="7">
        <v>-0.51114065800472197</v>
      </c>
      <c r="E732" s="7">
        <v>-0.81593174244024302</v>
      </c>
      <c r="G732" s="7">
        <v>28</v>
      </c>
      <c r="H732" s="7">
        <v>8</v>
      </c>
      <c r="I732" s="7">
        <v>-0.17281872932187101</v>
      </c>
      <c r="J732" s="7">
        <v>-2.2177362700053199E-2</v>
      </c>
      <c r="L732" s="7">
        <v>28</v>
      </c>
      <c r="M732" s="7">
        <v>8</v>
      </c>
      <c r="N732" s="7">
        <v>-1.1845364416211399</v>
      </c>
      <c r="O732" s="7">
        <v>-5.70833432735691E-2</v>
      </c>
    </row>
    <row r="733" spans="2:15" x14ac:dyDescent="0.2">
      <c r="B733" s="7">
        <v>29</v>
      </c>
      <c r="C733" s="7">
        <v>8</v>
      </c>
      <c r="D733" s="7">
        <v>-6.9121406133161797E-2</v>
      </c>
      <c r="E733" s="7">
        <v>0.21669665759724999</v>
      </c>
      <c r="G733" s="7">
        <v>29</v>
      </c>
      <c r="H733" s="7">
        <v>8</v>
      </c>
      <c r="I733" s="7">
        <v>0.30264122890436501</v>
      </c>
      <c r="J733" s="7">
        <v>0.112943918106573</v>
      </c>
      <c r="L733" s="7">
        <v>29</v>
      </c>
      <c r="M733" s="7">
        <v>8</v>
      </c>
      <c r="N733" s="7">
        <v>1.3168531291915899</v>
      </c>
      <c r="O733" s="7">
        <v>1.05608422954157</v>
      </c>
    </row>
    <row r="734" spans="2:15" x14ac:dyDescent="0.2">
      <c r="B734" s="7">
        <v>30</v>
      </c>
      <c r="C734" s="7">
        <v>8</v>
      </c>
      <c r="D734" s="7">
        <v>0.58804044093137298</v>
      </c>
      <c r="E734" s="7">
        <v>0.25669790027744599</v>
      </c>
      <c r="G734" s="7">
        <v>30</v>
      </c>
      <c r="H734" s="7">
        <v>8</v>
      </c>
      <c r="I734" s="7">
        <v>0.163441639704966</v>
      </c>
      <c r="J734" s="7">
        <v>3.00919594106785E-2</v>
      </c>
      <c r="L734" s="7">
        <v>30</v>
      </c>
      <c r="M734" s="7">
        <v>8</v>
      </c>
      <c r="N734" s="7">
        <v>-0.67445358768241104</v>
      </c>
      <c r="O734" s="7">
        <v>-2.0020928820603401</v>
      </c>
    </row>
    <row r="735" spans="2:15" x14ac:dyDescent="0.2">
      <c r="B735" s="7">
        <v>31</v>
      </c>
      <c r="C735" s="7">
        <v>8</v>
      </c>
      <c r="D735" s="7">
        <v>0.19737101745208199</v>
      </c>
      <c r="E735" s="7">
        <v>-7.8846908521752503E-3</v>
      </c>
      <c r="G735" s="7">
        <v>31</v>
      </c>
      <c r="H735" s="7">
        <v>8</v>
      </c>
      <c r="I735" s="7">
        <v>0.137707792394309</v>
      </c>
      <c r="J735" s="7">
        <v>3.14542688211326E-2</v>
      </c>
      <c r="L735" s="7">
        <v>31</v>
      </c>
      <c r="M735" s="7">
        <v>8</v>
      </c>
      <c r="N735" s="7">
        <v>-2.06678427420002E-2</v>
      </c>
      <c r="O735" s="7">
        <v>-0.254355641678429</v>
      </c>
    </row>
    <row r="736" spans="2:15" x14ac:dyDescent="0.2">
      <c r="B736" s="7">
        <v>32</v>
      </c>
      <c r="C736" s="7">
        <v>8</v>
      </c>
      <c r="D736" s="7">
        <v>3.5522022557186603E-2</v>
      </c>
      <c r="E736" s="7">
        <v>0.38503284483301797</v>
      </c>
      <c r="G736" s="7">
        <v>32</v>
      </c>
      <c r="H736" s="7">
        <v>8</v>
      </c>
      <c r="I736" s="7">
        <v>3.7354318124391397E-2</v>
      </c>
      <c r="J736" s="7">
        <v>-0.10849272274501399</v>
      </c>
      <c r="L736" s="7">
        <v>32</v>
      </c>
      <c r="M736" s="7">
        <v>8</v>
      </c>
      <c r="N736" s="7">
        <v>-5.4521264949055799E-2</v>
      </c>
      <c r="O736" s="7">
        <v>-0.90448507349901397</v>
      </c>
    </row>
    <row r="737" spans="2:15" x14ac:dyDescent="0.2">
      <c r="B737" s="7">
        <v>33</v>
      </c>
      <c r="C737" s="7">
        <v>8</v>
      </c>
      <c r="D737" s="7">
        <v>-0.18177821398355601</v>
      </c>
      <c r="E737" s="7">
        <v>-0.32937544092131299</v>
      </c>
      <c r="G737" s="7">
        <v>33</v>
      </c>
      <c r="H737" s="7">
        <v>8</v>
      </c>
      <c r="I737" s="7">
        <v>0.35988046636512599</v>
      </c>
      <c r="J737" s="7">
        <v>0.25460226425740201</v>
      </c>
      <c r="L737" s="7">
        <v>33</v>
      </c>
      <c r="M737" s="7">
        <v>8</v>
      </c>
      <c r="N737" s="7">
        <v>-1.21458610616899</v>
      </c>
      <c r="O737" s="7">
        <v>-0.41290142905514099</v>
      </c>
    </row>
    <row r="738" spans="2:15" x14ac:dyDescent="0.2">
      <c r="B738" s="7">
        <v>34</v>
      </c>
      <c r="C738" s="7">
        <v>8</v>
      </c>
      <c r="D738" s="7">
        <v>-5.14478177393407E-2</v>
      </c>
      <c r="E738" s="7">
        <v>0.37210725307039999</v>
      </c>
      <c r="G738" s="7">
        <v>34</v>
      </c>
      <c r="H738" s="7">
        <v>8</v>
      </c>
      <c r="I738" s="7">
        <v>0.207959108476236</v>
      </c>
      <c r="J738" s="7">
        <v>-0.100710168853686</v>
      </c>
      <c r="L738" s="7">
        <v>34</v>
      </c>
      <c r="M738" s="7">
        <v>8</v>
      </c>
      <c r="N738" s="7">
        <v>-0.132068980111199</v>
      </c>
      <c r="O738" s="7">
        <v>0.88980562401994701</v>
      </c>
    </row>
    <row r="739" spans="2:15" x14ac:dyDescent="0.2">
      <c r="B739" s="7">
        <v>35</v>
      </c>
      <c r="C739" s="7">
        <v>8</v>
      </c>
      <c r="D739" s="7">
        <v>0.32409993137583898</v>
      </c>
      <c r="E739" s="7">
        <v>0.129571480803787</v>
      </c>
      <c r="G739" s="7">
        <v>35</v>
      </c>
      <c r="H739" s="7">
        <v>8</v>
      </c>
      <c r="I739" s="7">
        <v>-0.20326924325128301</v>
      </c>
      <c r="J739" s="7">
        <v>0.109330934077492</v>
      </c>
      <c r="L739" s="7">
        <v>35</v>
      </c>
      <c r="M739" s="7">
        <v>8</v>
      </c>
      <c r="N739" s="7">
        <v>-8.24699687011341E-2</v>
      </c>
      <c r="O739" s="7">
        <v>0.28299821885582499</v>
      </c>
    </row>
    <row r="740" spans="2:15" x14ac:dyDescent="0.2">
      <c r="B740" s="7">
        <v>36</v>
      </c>
      <c r="C740" s="7">
        <v>8</v>
      </c>
      <c r="D740" s="7">
        <v>-0.10886765443793101</v>
      </c>
      <c r="E740" s="7">
        <v>0.19115773914420101</v>
      </c>
      <c r="G740" s="7">
        <v>36</v>
      </c>
      <c r="H740" s="7">
        <v>8</v>
      </c>
      <c r="I740" s="7">
        <v>0.40725815076840299</v>
      </c>
      <c r="J740" s="7">
        <v>0.61203822391422602</v>
      </c>
      <c r="L740" s="7">
        <v>36</v>
      </c>
      <c r="M740" s="7">
        <v>8</v>
      </c>
      <c r="N740" s="7">
        <v>0.49280629789143998</v>
      </c>
      <c r="O740" s="7">
        <v>-4.1391002104347797E-2</v>
      </c>
    </row>
    <row r="741" spans="2:15" x14ac:dyDescent="0.2">
      <c r="B741" s="7">
        <v>37</v>
      </c>
      <c r="C741" s="7">
        <v>8</v>
      </c>
      <c r="D741" s="7">
        <v>0.224239541122432</v>
      </c>
      <c r="E741" s="7">
        <v>0.15071080273633</v>
      </c>
      <c r="G741" s="7">
        <v>37</v>
      </c>
      <c r="H741" s="7">
        <v>8</v>
      </c>
      <c r="I741" s="7">
        <v>-7.90653016439649E-2</v>
      </c>
      <c r="J741" s="7">
        <v>2.49637417234965E-2</v>
      </c>
      <c r="L741" s="7">
        <v>37</v>
      </c>
      <c r="M741" s="7">
        <v>8</v>
      </c>
      <c r="N741" s="7">
        <v>0.44661808860892999</v>
      </c>
      <c r="O741" s="7">
        <v>0.81868478308704995</v>
      </c>
    </row>
    <row r="742" spans="2:15" x14ac:dyDescent="0.2">
      <c r="B742" s="7">
        <v>38</v>
      </c>
      <c r="C742" s="7">
        <v>8</v>
      </c>
      <c r="D742" s="7">
        <v>-7.4365708071194803E-2</v>
      </c>
      <c r="E742" s="7">
        <v>-5.6258849308495201E-2</v>
      </c>
      <c r="G742" s="7">
        <v>38</v>
      </c>
      <c r="H742" s="7">
        <v>8</v>
      </c>
      <c r="I742" s="7">
        <v>-4.8330815938474103E-2</v>
      </c>
      <c r="J742" s="7">
        <v>0.195374486967758</v>
      </c>
      <c r="L742" s="7">
        <v>38</v>
      </c>
      <c r="M742" s="7">
        <v>8</v>
      </c>
      <c r="N742" s="7">
        <v>0.215586590494173</v>
      </c>
      <c r="O742" s="7">
        <v>0.20001555844535299</v>
      </c>
    </row>
    <row r="743" spans="2:15" x14ac:dyDescent="0.2">
      <c r="B743" s="7">
        <v>39</v>
      </c>
      <c r="C743" s="7">
        <v>8</v>
      </c>
      <c r="D743" s="7">
        <v>-4.6753027846335699E-2</v>
      </c>
      <c r="E743" s="7">
        <v>-0.17607403035938299</v>
      </c>
      <c r="G743" s="7">
        <v>39</v>
      </c>
      <c r="H743" s="7">
        <v>8</v>
      </c>
      <c r="I743" s="7">
        <v>-0.16770520187823801</v>
      </c>
      <c r="J743" s="7">
        <v>-7.2189632078698607E-2</v>
      </c>
      <c r="L743" s="7">
        <v>39</v>
      </c>
      <c r="M743" s="7">
        <v>8</v>
      </c>
      <c r="N743" s="7">
        <v>-0.86602940941028195</v>
      </c>
      <c r="O743" s="7">
        <v>-1.06479896592984</v>
      </c>
    </row>
    <row r="744" spans="2:15" x14ac:dyDescent="0.2">
      <c r="B744" s="7">
        <v>40</v>
      </c>
      <c r="C744" s="7">
        <v>8</v>
      </c>
      <c r="D744" s="7">
        <v>-0.216789753723413</v>
      </c>
      <c r="E744" s="7">
        <v>0.11689748289584299</v>
      </c>
      <c r="G744" s="7">
        <v>40</v>
      </c>
      <c r="H744" s="7">
        <v>8</v>
      </c>
      <c r="I744" s="7">
        <v>-0.20074488336676499</v>
      </c>
      <c r="J744" s="7">
        <v>-0.39868811918397101</v>
      </c>
      <c r="L744" s="7">
        <v>40</v>
      </c>
      <c r="M744" s="7">
        <v>8</v>
      </c>
      <c r="N744" s="7">
        <v>-2.68602621734032</v>
      </c>
      <c r="O744" s="7">
        <v>-1.9161427721984301</v>
      </c>
    </row>
    <row r="745" spans="2:15" x14ac:dyDescent="0.2">
      <c r="B745" s="7">
        <v>41</v>
      </c>
      <c r="C745" s="7">
        <v>8</v>
      </c>
      <c r="D745" s="7">
        <v>0.227272697290859</v>
      </c>
      <c r="E745" s="7">
        <v>-9.8567233526740197E-2</v>
      </c>
      <c r="G745" s="7">
        <v>41</v>
      </c>
      <c r="H745" s="7">
        <v>8</v>
      </c>
      <c r="I745" s="7">
        <v>-0.27396039011728701</v>
      </c>
      <c r="J745" s="7">
        <v>-0.16807332117790899</v>
      </c>
      <c r="L745" s="7">
        <v>41</v>
      </c>
      <c r="M745" s="7">
        <v>8</v>
      </c>
      <c r="N745" s="7">
        <v>0.214671383659916</v>
      </c>
      <c r="O745" s="7">
        <v>0.18760754441056501</v>
      </c>
    </row>
    <row r="746" spans="2:15" x14ac:dyDescent="0.2">
      <c r="B746" s="7">
        <v>42</v>
      </c>
      <c r="C746" s="7">
        <v>8</v>
      </c>
      <c r="D746" s="7">
        <v>0.17153742195049099</v>
      </c>
      <c r="E746" s="7">
        <v>0.59439792073414799</v>
      </c>
      <c r="G746" s="7">
        <v>42</v>
      </c>
      <c r="H746" s="7">
        <v>8</v>
      </c>
      <c r="I746" s="7">
        <v>0.21833532360622401</v>
      </c>
      <c r="J746" s="7">
        <v>9.9642899481213298E-2</v>
      </c>
      <c r="L746" s="7">
        <v>42</v>
      </c>
      <c r="M746" s="7">
        <v>8</v>
      </c>
      <c r="N746" s="7">
        <v>-0.121269637062476</v>
      </c>
      <c r="O746" s="7">
        <v>-1.3783683823128901</v>
      </c>
    </row>
    <row r="747" spans="2:15" x14ac:dyDescent="0.2">
      <c r="B747" s="7">
        <v>43</v>
      </c>
      <c r="C747" s="7">
        <v>8</v>
      </c>
      <c r="D747" s="7">
        <v>-3.5644932691486303E-2</v>
      </c>
      <c r="E747" s="7">
        <v>0.180236554936723</v>
      </c>
      <c r="G747" s="7">
        <v>43</v>
      </c>
      <c r="H747" s="7">
        <v>8</v>
      </c>
      <c r="I747" s="7">
        <v>0.36470866203704599</v>
      </c>
      <c r="J747" s="7">
        <v>0.42684483286806302</v>
      </c>
      <c r="L747" s="7">
        <v>43</v>
      </c>
      <c r="M747" s="7">
        <v>8</v>
      </c>
      <c r="N747" s="7">
        <v>-1.2960759772089501</v>
      </c>
      <c r="O747" s="7">
        <v>-0.97486469868706105</v>
      </c>
    </row>
    <row r="748" spans="2:15" x14ac:dyDescent="0.2">
      <c r="B748" s="7">
        <v>44</v>
      </c>
      <c r="C748" s="7">
        <v>8</v>
      </c>
      <c r="D748" s="7">
        <v>0.172234373766356</v>
      </c>
      <c r="E748" s="7">
        <v>5.7112173490242703E-2</v>
      </c>
      <c r="G748" s="7">
        <v>44</v>
      </c>
      <c r="H748" s="7">
        <v>8</v>
      </c>
      <c r="I748" s="7">
        <v>3.0396702602022399E-3</v>
      </c>
      <c r="J748" s="7">
        <v>-8.8846923370056192E-3</v>
      </c>
      <c r="L748" s="7">
        <v>44</v>
      </c>
      <c r="M748" s="7">
        <v>8</v>
      </c>
      <c r="N748" s="7">
        <v>0.694361717752076</v>
      </c>
      <c r="O748" s="7">
        <v>1.6907397043455801</v>
      </c>
    </row>
    <row r="749" spans="2:15" x14ac:dyDescent="0.2">
      <c r="B749" s="7">
        <v>45</v>
      </c>
      <c r="C749" s="7">
        <v>8</v>
      </c>
      <c r="D749" s="7">
        <v>0.141832284481403</v>
      </c>
      <c r="E749" s="7">
        <v>0.27280584376698402</v>
      </c>
      <c r="G749" s="7">
        <v>45</v>
      </c>
      <c r="H749" s="7">
        <v>8</v>
      </c>
      <c r="I749" s="7">
        <v>0.18020783089676601</v>
      </c>
      <c r="J749" s="7">
        <v>0.24003100773674599</v>
      </c>
      <c r="L749" s="7">
        <v>45</v>
      </c>
      <c r="M749" s="7">
        <v>8</v>
      </c>
      <c r="N749" s="7">
        <v>-0.95627577641408501</v>
      </c>
      <c r="O749" s="7">
        <v>-1.4386761820115701</v>
      </c>
    </row>
    <row r="750" spans="2:15" x14ac:dyDescent="0.2">
      <c r="B750" s="7">
        <v>46</v>
      </c>
      <c r="C750" s="7">
        <v>8</v>
      </c>
      <c r="D750" s="7">
        <v>0.142206746578875</v>
      </c>
      <c r="E750" s="7">
        <v>0.13612668826982799</v>
      </c>
      <c r="G750" s="7">
        <v>46</v>
      </c>
      <c r="H750" s="7">
        <v>8</v>
      </c>
      <c r="I750" s="7">
        <v>-0.19363025283784699</v>
      </c>
      <c r="J750" s="7">
        <v>5.0892388798301297E-2</v>
      </c>
      <c r="L750" s="7">
        <v>46</v>
      </c>
      <c r="M750" s="7">
        <v>8</v>
      </c>
      <c r="N750" s="7">
        <v>-0.20616874430899701</v>
      </c>
      <c r="O750" s="7">
        <v>1.38875620690673E-2</v>
      </c>
    </row>
    <row r="751" spans="2:15" x14ac:dyDescent="0.2">
      <c r="B751" s="7">
        <v>47</v>
      </c>
      <c r="C751" s="7">
        <v>8</v>
      </c>
      <c r="D751" s="7">
        <v>0.20843554138742701</v>
      </c>
      <c r="E751" s="7">
        <v>0.56478052277553403</v>
      </c>
      <c r="G751" s="7">
        <v>47</v>
      </c>
      <c r="H751" s="7">
        <v>8</v>
      </c>
      <c r="I751" s="7">
        <v>4.5246599035772703E-2</v>
      </c>
      <c r="J751" s="7">
        <v>0.119514485868498</v>
      </c>
      <c r="L751" s="7">
        <v>47</v>
      </c>
      <c r="M751" s="7">
        <v>8</v>
      </c>
      <c r="N751" s="7">
        <v>-1.12617804941726</v>
      </c>
      <c r="O751" s="7">
        <v>-0.91279647391934704</v>
      </c>
    </row>
    <row r="752" spans="2:15" x14ac:dyDescent="0.2">
      <c r="B752" s="7">
        <v>48</v>
      </c>
      <c r="C752" s="7">
        <v>8</v>
      </c>
      <c r="D752" s="7">
        <v>-0.30643891430028802</v>
      </c>
      <c r="E752" s="7">
        <v>-0.110667755878398</v>
      </c>
      <c r="G752" s="7">
        <v>48</v>
      </c>
      <c r="H752" s="7">
        <v>8</v>
      </c>
      <c r="I752" s="7">
        <v>0.17101951022513601</v>
      </c>
      <c r="J752" s="7">
        <v>7.7783700287662697E-2</v>
      </c>
      <c r="L752" s="7">
        <v>48</v>
      </c>
      <c r="M752" s="7">
        <v>8</v>
      </c>
      <c r="N752" s="7">
        <v>-5.3697708520294499E-2</v>
      </c>
      <c r="O752" s="7">
        <v>-0.47824511188590801</v>
      </c>
    </row>
    <row r="753" spans="2:15" x14ac:dyDescent="0.2">
      <c r="B753" s="7">
        <v>49</v>
      </c>
      <c r="C753" s="7">
        <v>8</v>
      </c>
      <c r="D753" s="7">
        <v>0.30987886320735197</v>
      </c>
      <c r="E753" s="7">
        <v>0.33861282935134601</v>
      </c>
      <c r="G753" s="7">
        <v>49</v>
      </c>
      <c r="H753" s="7">
        <v>8</v>
      </c>
      <c r="I753" s="7">
        <v>0.76403926289525803</v>
      </c>
      <c r="J753" s="7">
        <v>0.42236478794440702</v>
      </c>
      <c r="L753" s="7">
        <v>49</v>
      </c>
      <c r="M753" s="7">
        <v>8</v>
      </c>
      <c r="N753" s="7">
        <v>-0.82391585382983701</v>
      </c>
      <c r="O753" s="7">
        <v>-0.50942118302259998</v>
      </c>
    </row>
    <row r="754" spans="2:15" x14ac:dyDescent="0.2">
      <c r="B754" s="7">
        <v>50</v>
      </c>
      <c r="C754" s="7">
        <v>8</v>
      </c>
      <c r="D754" s="7">
        <v>-0.124365237927738</v>
      </c>
      <c r="E754" s="7">
        <v>9.5718766479019599E-2</v>
      </c>
      <c r="G754" s="7">
        <v>50</v>
      </c>
      <c r="H754" s="7">
        <v>8</v>
      </c>
      <c r="I754" s="7">
        <v>-6.0449205696606603E-3</v>
      </c>
      <c r="J754" s="7">
        <v>-2.6369011043421198E-2</v>
      </c>
      <c r="L754" s="7">
        <v>50</v>
      </c>
      <c r="M754" s="7">
        <v>8</v>
      </c>
      <c r="N754" s="7">
        <v>0.64011823720343097</v>
      </c>
      <c r="O754" s="7">
        <v>0.72492745912442202</v>
      </c>
    </row>
    <row r="755" spans="2:15" x14ac:dyDescent="0.2">
      <c r="B755" s="7">
        <v>51</v>
      </c>
      <c r="C755" s="7">
        <v>8</v>
      </c>
      <c r="D755" s="7">
        <v>-1.57471825698412E-2</v>
      </c>
      <c r="E755" s="7">
        <v>-2.9579581760550901E-2</v>
      </c>
      <c r="G755" s="7">
        <v>51</v>
      </c>
      <c r="H755" s="7">
        <v>8</v>
      </c>
      <c r="I755" s="7">
        <v>-3.7820418063086302E-2</v>
      </c>
      <c r="J755" s="7">
        <v>6.0340286160238697E-2</v>
      </c>
      <c r="L755" s="7">
        <v>51</v>
      </c>
      <c r="M755" s="7">
        <v>8</v>
      </c>
      <c r="N755" s="7">
        <v>0.275790509260467</v>
      </c>
      <c r="O755" s="7">
        <v>0.54931681879726402</v>
      </c>
    </row>
    <row r="756" spans="2:15" x14ac:dyDescent="0.2">
      <c r="B756" s="7">
        <v>52</v>
      </c>
      <c r="C756" s="7">
        <v>8</v>
      </c>
      <c r="D756" s="7">
        <v>-0.16335914072449201</v>
      </c>
      <c r="E756" s="7">
        <v>9.2538153457098801E-2</v>
      </c>
      <c r="G756" s="7">
        <v>52</v>
      </c>
      <c r="H756" s="7">
        <v>8</v>
      </c>
      <c r="I756" s="7">
        <v>0.126856970130032</v>
      </c>
      <c r="J756" s="7">
        <v>8.6107604513392402E-2</v>
      </c>
      <c r="L756" s="7">
        <v>52</v>
      </c>
      <c r="M756" s="7">
        <v>8</v>
      </c>
      <c r="N756" s="7">
        <v>-2.0227888717883902</v>
      </c>
      <c r="O756" s="7">
        <v>-1.2660354425974301</v>
      </c>
    </row>
    <row r="757" spans="2:15" x14ac:dyDescent="0.2">
      <c r="B757" s="7">
        <v>53</v>
      </c>
      <c r="C757" s="7">
        <v>8</v>
      </c>
      <c r="D757" s="7">
        <v>-0.198424945211783</v>
      </c>
      <c r="E757" s="7">
        <v>-0.30720218269421401</v>
      </c>
      <c r="G757" s="7">
        <v>53</v>
      </c>
      <c r="H757" s="7">
        <v>8</v>
      </c>
      <c r="I757" s="7">
        <v>-0.185165036549785</v>
      </c>
      <c r="J757" s="7">
        <v>-0.17815621516493599</v>
      </c>
      <c r="L757" s="7">
        <v>53</v>
      </c>
      <c r="M757" s="7">
        <v>8</v>
      </c>
      <c r="N757" s="7">
        <v>-0.64177141722031505</v>
      </c>
      <c r="O757" s="7">
        <v>-1.2591563413553299</v>
      </c>
    </row>
    <row r="758" spans="2:15" x14ac:dyDescent="0.2">
      <c r="B758" s="7">
        <v>54</v>
      </c>
      <c r="C758" s="7">
        <v>8</v>
      </c>
      <c r="D758" s="7">
        <v>-4.9505313233234802E-2</v>
      </c>
      <c r="E758" s="7">
        <v>0.21541260136528401</v>
      </c>
      <c r="G758" s="7">
        <v>54</v>
      </c>
      <c r="H758" s="7">
        <v>8</v>
      </c>
      <c r="I758" s="7">
        <v>0.33079540054675399</v>
      </c>
      <c r="J758" s="7">
        <v>0.44824536484321098</v>
      </c>
      <c r="L758" s="7">
        <v>54</v>
      </c>
      <c r="M758" s="7">
        <v>8</v>
      </c>
      <c r="N758" s="7">
        <v>-0.20123588561047101</v>
      </c>
      <c r="O758" s="7">
        <v>-0.52367944682533296</v>
      </c>
    </row>
    <row r="759" spans="2:15" x14ac:dyDescent="0.2">
      <c r="B759" s="7">
        <v>55</v>
      </c>
      <c r="C759" s="7">
        <v>8</v>
      </c>
      <c r="D759" s="7">
        <v>0.34483864914463902</v>
      </c>
      <c r="E759" s="7">
        <v>-9.3985416546328998E-2</v>
      </c>
      <c r="G759" s="7">
        <v>55</v>
      </c>
      <c r="H759" s="7">
        <v>8</v>
      </c>
      <c r="I759" s="7">
        <v>-0.21074258291926601</v>
      </c>
      <c r="J759" s="7">
        <v>-0.193173561518582</v>
      </c>
      <c r="L759" s="7">
        <v>55</v>
      </c>
      <c r="M759" s="7">
        <v>8</v>
      </c>
      <c r="N759" s="7">
        <v>-1.5644017333843201</v>
      </c>
      <c r="O759" s="7">
        <v>-0.30046934818177201</v>
      </c>
    </row>
    <row r="760" spans="2:15" x14ac:dyDescent="0.2">
      <c r="B760" s="7">
        <v>56</v>
      </c>
      <c r="C760" s="7">
        <v>8</v>
      </c>
      <c r="D760" s="7">
        <v>-0.26112264373673</v>
      </c>
      <c r="E760" s="7">
        <v>-0.271136787566649</v>
      </c>
      <c r="G760" s="7">
        <v>56</v>
      </c>
      <c r="H760" s="7">
        <v>8</v>
      </c>
      <c r="I760" s="7">
        <v>-0.12849750559861001</v>
      </c>
      <c r="J760" s="7">
        <v>-0.222039863896071</v>
      </c>
      <c r="L760" s="7">
        <v>56</v>
      </c>
      <c r="M760" s="7">
        <v>8</v>
      </c>
      <c r="N760" s="7">
        <v>-0.953915729293075</v>
      </c>
      <c r="O760" s="7">
        <v>-0.76364551766258704</v>
      </c>
    </row>
    <row r="761" spans="2:15" x14ac:dyDescent="0.2">
      <c r="B761" s="7">
        <v>57</v>
      </c>
      <c r="C761" s="7">
        <v>8</v>
      </c>
      <c r="D761" s="7">
        <v>-0.44176885405831201</v>
      </c>
      <c r="E761" s="7">
        <v>-0.18526751014564999</v>
      </c>
      <c r="G761" s="7">
        <v>57</v>
      </c>
      <c r="H761" s="7">
        <v>8</v>
      </c>
      <c r="I761" s="7">
        <v>6.9485272290432207E-2</v>
      </c>
      <c r="J761" s="7">
        <v>0.17380608306949299</v>
      </c>
      <c r="L761" s="7">
        <v>57</v>
      </c>
      <c r="M761" s="7">
        <v>8</v>
      </c>
      <c r="N761" s="7">
        <v>-0.30122350786131902</v>
      </c>
      <c r="O761" s="7">
        <v>-0.19779513358901599</v>
      </c>
    </row>
    <row r="762" spans="2:15" x14ac:dyDescent="0.2">
      <c r="B762" s="7">
        <v>58</v>
      </c>
      <c r="C762" s="7">
        <v>8</v>
      </c>
      <c r="D762" s="7">
        <v>-0.135366074578538</v>
      </c>
      <c r="E762" s="7">
        <v>0.110370039042337</v>
      </c>
      <c r="G762" s="7">
        <v>58</v>
      </c>
      <c r="H762" s="7">
        <v>8</v>
      </c>
      <c r="I762" s="7">
        <v>-9.9413357597906093E-2</v>
      </c>
      <c r="J762" s="7">
        <v>-6.11425702802064E-2</v>
      </c>
      <c r="L762" s="7">
        <v>58</v>
      </c>
      <c r="M762" s="7">
        <v>8</v>
      </c>
      <c r="N762" s="7">
        <v>0.68956461352491505</v>
      </c>
      <c r="O762" s="7">
        <v>0.48779239319720902</v>
      </c>
    </row>
    <row r="763" spans="2:15" x14ac:dyDescent="0.2">
      <c r="B763" s="7">
        <v>59</v>
      </c>
      <c r="C763" s="7">
        <v>8</v>
      </c>
      <c r="D763" s="7">
        <v>-0.37187818727037802</v>
      </c>
      <c r="E763" s="7">
        <v>-0.226111530604484</v>
      </c>
      <c r="G763" s="7">
        <v>59</v>
      </c>
      <c r="H763" s="7">
        <v>8</v>
      </c>
      <c r="I763" s="7">
        <v>-9.7272439568140398E-2</v>
      </c>
      <c r="J763" s="7">
        <v>-0.35384326327913601</v>
      </c>
      <c r="L763" s="7">
        <v>59</v>
      </c>
      <c r="M763" s="7">
        <v>8</v>
      </c>
      <c r="N763" s="7">
        <v>-0.65181435296119605</v>
      </c>
      <c r="O763" s="7">
        <v>-0.93479404708613201</v>
      </c>
    </row>
    <row r="764" spans="2:15" x14ac:dyDescent="0.2">
      <c r="B764" s="7">
        <v>60</v>
      </c>
      <c r="C764" s="7">
        <v>8</v>
      </c>
      <c r="D764" s="7">
        <v>-1.57596111341274E-3</v>
      </c>
      <c r="E764" s="7">
        <v>-0.24087773014740199</v>
      </c>
      <c r="G764" s="7">
        <v>60</v>
      </c>
      <c r="H764" s="7">
        <v>8</v>
      </c>
      <c r="I764" s="7">
        <v>0.10854237603717801</v>
      </c>
      <c r="J764" s="7">
        <v>9.7648729790259695E-2</v>
      </c>
      <c r="L764" s="7">
        <v>60</v>
      </c>
      <c r="M764" s="7">
        <v>8</v>
      </c>
      <c r="N764" s="7">
        <v>-1.1898301119944299</v>
      </c>
      <c r="O764" s="7">
        <v>-0.58702857372933903</v>
      </c>
    </row>
    <row r="765" spans="2:15" x14ac:dyDescent="0.2">
      <c r="B765" s="7">
        <v>61</v>
      </c>
      <c r="C765" s="7">
        <v>8</v>
      </c>
      <c r="D765" s="7">
        <v>-0.33928548230051098</v>
      </c>
      <c r="E765" s="7">
        <v>-0.26047284892189798</v>
      </c>
      <c r="G765" s="7">
        <v>61</v>
      </c>
      <c r="H765" s="7">
        <v>8</v>
      </c>
      <c r="I765" s="7">
        <v>-0.35621448431728903</v>
      </c>
      <c r="J765" s="7">
        <v>-0.30244808139072699</v>
      </c>
      <c r="L765" s="7">
        <v>61</v>
      </c>
      <c r="M765" s="7">
        <v>8</v>
      </c>
      <c r="N765" s="7">
        <v>1.3403804039209499</v>
      </c>
      <c r="O765" s="7">
        <v>1.0114715277883599</v>
      </c>
    </row>
    <row r="766" spans="2:15" x14ac:dyDescent="0.2">
      <c r="B766" s="7">
        <v>62</v>
      </c>
      <c r="C766" s="7">
        <v>8</v>
      </c>
      <c r="D766" s="7">
        <v>-6.19839675550624E-2</v>
      </c>
      <c r="E766" s="7">
        <v>-0.33672469143040101</v>
      </c>
      <c r="G766" s="7">
        <v>62</v>
      </c>
      <c r="H766" s="7">
        <v>8</v>
      </c>
      <c r="I766" s="7">
        <v>0.10977701427094499</v>
      </c>
      <c r="J766" s="7">
        <v>-8.7777402293297294E-2</v>
      </c>
      <c r="L766" s="7">
        <v>62</v>
      </c>
      <c r="M766" s="7">
        <v>8</v>
      </c>
      <c r="N766" s="7">
        <v>0.69971312998941004</v>
      </c>
      <c r="O766" s="7">
        <v>0.404745084317709</v>
      </c>
    </row>
    <row r="767" spans="2:15" x14ac:dyDescent="0.2">
      <c r="B767" s="7">
        <v>63</v>
      </c>
      <c r="C767" s="7">
        <v>8</v>
      </c>
      <c r="D767" s="7">
        <v>-0.71954969902576604</v>
      </c>
      <c r="E767" s="7">
        <v>-0.39241777621532498</v>
      </c>
      <c r="G767" s="7">
        <v>63</v>
      </c>
      <c r="H767" s="7">
        <v>8</v>
      </c>
      <c r="I767" s="7">
        <v>-0.24621504358374599</v>
      </c>
      <c r="J767" s="7">
        <v>-0.15582076634380701</v>
      </c>
      <c r="L767" s="7">
        <v>63</v>
      </c>
      <c r="M767" s="7">
        <v>8</v>
      </c>
      <c r="N767" s="7">
        <v>0.88318557243455198</v>
      </c>
      <c r="O767" s="7">
        <v>0.24542908425080301</v>
      </c>
    </row>
    <row r="768" spans="2:15" x14ac:dyDescent="0.2">
      <c r="B768" s="7">
        <v>64</v>
      </c>
      <c r="C768" s="7">
        <v>8</v>
      </c>
      <c r="D768" s="7">
        <v>-0.27091034919608198</v>
      </c>
      <c r="E768" s="7">
        <v>-0.223394079267076</v>
      </c>
      <c r="G768" s="7">
        <v>64</v>
      </c>
      <c r="H768" s="7">
        <v>8</v>
      </c>
      <c r="I768" s="7">
        <v>-0.13070021663747999</v>
      </c>
      <c r="J768" s="7">
        <v>7.0850324138525905E-2</v>
      </c>
      <c r="L768" s="7">
        <v>64</v>
      </c>
      <c r="M768" s="7">
        <v>8</v>
      </c>
      <c r="N768" s="7">
        <v>0.42593462220387202</v>
      </c>
      <c r="O768" s="7">
        <v>-0.278014951482627</v>
      </c>
    </row>
    <row r="769" spans="2:15" x14ac:dyDescent="0.2">
      <c r="B769" s="7">
        <v>65</v>
      </c>
      <c r="C769" s="7">
        <v>8</v>
      </c>
      <c r="D769" s="7">
        <v>-0.43019184018524598</v>
      </c>
      <c r="E769" s="7">
        <v>-0.24232661990231499</v>
      </c>
      <c r="G769" s="7">
        <v>65</v>
      </c>
      <c r="H769" s="7">
        <v>8</v>
      </c>
      <c r="I769" s="7">
        <v>0.106706054533378</v>
      </c>
      <c r="J769" s="7">
        <v>-4.4613906534834803E-2</v>
      </c>
      <c r="L769" s="7">
        <v>65</v>
      </c>
      <c r="M769" s="7">
        <v>8</v>
      </c>
      <c r="N769" s="7">
        <v>-0.94483501066356002</v>
      </c>
      <c r="O769" s="7">
        <v>-0.71293218197707697</v>
      </c>
    </row>
    <row r="770" spans="2:15" x14ac:dyDescent="0.2">
      <c r="B770" s="7">
        <v>66</v>
      </c>
      <c r="C770" s="7">
        <v>8</v>
      </c>
      <c r="D770" s="7">
        <v>0.38119766703087199</v>
      </c>
      <c r="E770" s="7">
        <v>0.26479666648672101</v>
      </c>
      <c r="G770" s="7">
        <v>66</v>
      </c>
      <c r="H770" s="7">
        <v>8</v>
      </c>
      <c r="I770" s="7">
        <v>6.1553001231030399E-2</v>
      </c>
      <c r="J770" s="7">
        <v>0.320140338328537</v>
      </c>
      <c r="L770" s="7">
        <v>66</v>
      </c>
      <c r="M770" s="7">
        <v>8</v>
      </c>
      <c r="N770" s="7">
        <v>0.192011053828127</v>
      </c>
      <c r="O770" s="7">
        <v>-0.30511532694500898</v>
      </c>
    </row>
    <row r="771" spans="2:15" x14ac:dyDescent="0.2">
      <c r="B771" s="7">
        <v>67</v>
      </c>
      <c r="C771" s="7">
        <v>8</v>
      </c>
      <c r="D771" s="7">
        <v>5.9120063459572797E-2</v>
      </c>
      <c r="E771" s="7">
        <v>0.26597317524367697</v>
      </c>
      <c r="G771" s="7">
        <v>67</v>
      </c>
      <c r="H771" s="7">
        <v>8</v>
      </c>
      <c r="I771" s="7">
        <v>-0.20940783760402301</v>
      </c>
      <c r="J771" s="7">
        <v>-0.25135595634149699</v>
      </c>
      <c r="L771" s="7">
        <v>67</v>
      </c>
      <c r="M771" s="7">
        <v>8</v>
      </c>
      <c r="N771" s="7">
        <v>0.60402243669365996</v>
      </c>
      <c r="O771" s="7">
        <v>1.05695303555038</v>
      </c>
    </row>
    <row r="772" spans="2:15" x14ac:dyDescent="0.2">
      <c r="B772" s="7">
        <v>68</v>
      </c>
      <c r="C772" s="7">
        <v>8</v>
      </c>
      <c r="D772" s="7">
        <v>-0.247110111274608</v>
      </c>
      <c r="E772" s="7">
        <v>-6.1946114164328499E-2</v>
      </c>
      <c r="G772" s="7">
        <v>68</v>
      </c>
      <c r="H772" s="7">
        <v>8</v>
      </c>
      <c r="I772" s="7">
        <v>-1.5795976686790801E-2</v>
      </c>
      <c r="J772" s="7">
        <v>-0.120314906820226</v>
      </c>
      <c r="L772" s="7">
        <v>68</v>
      </c>
      <c r="M772" s="7">
        <v>8</v>
      </c>
      <c r="N772" s="7">
        <v>-0.32727300984340502</v>
      </c>
      <c r="O772" s="7">
        <v>-0.36196131420809202</v>
      </c>
    </row>
    <row r="773" spans="2:15" x14ac:dyDescent="0.2">
      <c r="B773" s="7">
        <v>69</v>
      </c>
      <c r="C773" s="7">
        <v>8</v>
      </c>
      <c r="D773" s="7">
        <v>-0.89865969855899597</v>
      </c>
      <c r="E773" s="7">
        <v>-0.38418553515936099</v>
      </c>
      <c r="G773" s="7">
        <v>69</v>
      </c>
      <c r="H773" s="7">
        <v>8</v>
      </c>
      <c r="I773" s="7">
        <v>-0.28388267356932001</v>
      </c>
      <c r="J773" s="7">
        <v>-0.20086072436231101</v>
      </c>
      <c r="L773" s="7">
        <v>69</v>
      </c>
      <c r="M773" s="7">
        <v>8</v>
      </c>
      <c r="N773" s="7">
        <v>-2.0691722558204502</v>
      </c>
      <c r="O773" s="7">
        <v>-1.79068478750445</v>
      </c>
    </row>
    <row r="774" spans="2:15" x14ac:dyDescent="0.2">
      <c r="B774" s="7">
        <v>70</v>
      </c>
      <c r="C774" s="7">
        <v>8</v>
      </c>
      <c r="D774" s="7">
        <v>-0.85370249700503098</v>
      </c>
      <c r="E774" s="7">
        <v>-0.81941917678550202</v>
      </c>
      <c r="G774" s="7">
        <v>70</v>
      </c>
      <c r="H774" s="7">
        <v>8</v>
      </c>
      <c r="I774" s="7">
        <v>3.2762575800965102E-2</v>
      </c>
      <c r="J774" s="7">
        <v>8.8452289365131997E-2</v>
      </c>
      <c r="L774" s="7">
        <v>70</v>
      </c>
      <c r="M774" s="7">
        <v>8</v>
      </c>
      <c r="N774" s="7">
        <v>3.0458429736423698E-2</v>
      </c>
      <c r="O774" s="7">
        <v>-0.82889329761225905</v>
      </c>
    </row>
    <row r="775" spans="2:15" x14ac:dyDescent="0.2">
      <c r="B775" s="7">
        <v>71</v>
      </c>
      <c r="C775" s="7">
        <v>8</v>
      </c>
      <c r="D775" s="7">
        <v>-8.5993930818713E-3</v>
      </c>
      <c r="E775" s="7">
        <v>0.43159568757797101</v>
      </c>
      <c r="G775" s="7">
        <v>71</v>
      </c>
      <c r="H775" s="7">
        <v>8</v>
      </c>
      <c r="I775" s="7">
        <v>2.07955100395605E-2</v>
      </c>
      <c r="J775" s="7">
        <v>0.18139015934608901</v>
      </c>
      <c r="L775" s="7">
        <v>71</v>
      </c>
      <c r="M775" s="7">
        <v>8</v>
      </c>
      <c r="N775" s="7">
        <v>2.34146823341261</v>
      </c>
      <c r="O775" s="7">
        <v>2.4021026746959002</v>
      </c>
    </row>
    <row r="776" spans="2:15" x14ac:dyDescent="0.2">
      <c r="B776" s="7">
        <v>72</v>
      </c>
      <c r="C776" s="7">
        <v>8</v>
      </c>
      <c r="D776" s="7">
        <v>-0.12733112754091</v>
      </c>
      <c r="E776" s="7">
        <v>3.1184330092223399E-2</v>
      </c>
      <c r="G776" s="7">
        <v>72</v>
      </c>
      <c r="H776" s="7">
        <v>8</v>
      </c>
      <c r="I776" s="7">
        <v>-4.12143137257832E-2</v>
      </c>
      <c r="J776" s="7">
        <v>2.3566177663367299E-2</v>
      </c>
      <c r="L776" s="7">
        <v>72</v>
      </c>
      <c r="M776" s="7">
        <v>8</v>
      </c>
      <c r="N776" s="7">
        <v>2.8441264498301901</v>
      </c>
      <c r="O776" s="7">
        <v>2.2246564260994401</v>
      </c>
    </row>
    <row r="777" spans="2:15" x14ac:dyDescent="0.2">
      <c r="B777" s="7">
        <v>73</v>
      </c>
      <c r="C777" s="7">
        <v>8</v>
      </c>
      <c r="D777" s="7">
        <v>-0.205712471459322</v>
      </c>
      <c r="E777" s="7">
        <v>-0.175615923769747</v>
      </c>
      <c r="G777" s="7">
        <v>73</v>
      </c>
      <c r="H777" s="7">
        <v>8</v>
      </c>
      <c r="I777" s="7">
        <v>-3.6117051770020198E-2</v>
      </c>
      <c r="J777" s="7">
        <v>0.25063769192468899</v>
      </c>
      <c r="L777" s="7">
        <v>73</v>
      </c>
      <c r="M777" s="7">
        <v>8</v>
      </c>
      <c r="N777" s="7">
        <v>-1.37286193708435</v>
      </c>
      <c r="O777" s="7">
        <v>-1.65201540057984</v>
      </c>
    </row>
    <row r="778" spans="2:15" x14ac:dyDescent="0.2">
      <c r="B778" s="7">
        <v>74</v>
      </c>
      <c r="C778" s="7">
        <v>8</v>
      </c>
      <c r="D778" s="7">
        <v>0.17674209427450099</v>
      </c>
      <c r="E778" s="7">
        <v>-7.7437678842111196E-2</v>
      </c>
      <c r="G778" s="7">
        <v>74</v>
      </c>
      <c r="H778" s="7">
        <v>8</v>
      </c>
      <c r="I778" s="7">
        <v>-0.27950303814956201</v>
      </c>
      <c r="J778" s="7">
        <v>-5.4336546186494403E-2</v>
      </c>
      <c r="L778" s="7">
        <v>74</v>
      </c>
      <c r="M778" s="7">
        <v>8</v>
      </c>
      <c r="N778" s="7">
        <v>-0.77115951187696397</v>
      </c>
      <c r="O778" s="7">
        <v>-0.56135902915781899</v>
      </c>
    </row>
    <row r="779" spans="2:15" x14ac:dyDescent="0.2">
      <c r="B779" s="7">
        <v>75</v>
      </c>
      <c r="C779" s="7">
        <v>8</v>
      </c>
      <c r="D779" s="7">
        <v>-0.86294911018744902</v>
      </c>
      <c r="E779" s="7">
        <v>-1.0036086273110401</v>
      </c>
      <c r="G779" s="7">
        <v>75</v>
      </c>
      <c r="H779" s="7">
        <v>8</v>
      </c>
      <c r="I779" s="7">
        <v>0.11455310872631599</v>
      </c>
      <c r="J779" s="7">
        <v>0.12403635997156399</v>
      </c>
      <c r="L779" s="7">
        <v>75</v>
      </c>
      <c r="M779" s="7">
        <v>8</v>
      </c>
      <c r="N779" s="7">
        <v>-0.55194820525147303</v>
      </c>
      <c r="O779" s="7">
        <v>-3.87656891552179E-2</v>
      </c>
    </row>
    <row r="780" spans="2:15" x14ac:dyDescent="0.2">
      <c r="B780" s="7">
        <v>76</v>
      </c>
      <c r="C780" s="7">
        <v>8</v>
      </c>
      <c r="D780" s="7">
        <v>1.26631688159007E-2</v>
      </c>
      <c r="E780" s="7">
        <v>8.0021805410427596E-2</v>
      </c>
      <c r="G780" s="7">
        <v>76</v>
      </c>
      <c r="H780" s="7">
        <v>8</v>
      </c>
      <c r="I780" s="7">
        <v>0.10761299894180699</v>
      </c>
      <c r="J780" s="7">
        <v>-3.9052743465354901E-2</v>
      </c>
      <c r="L780" s="7">
        <v>76</v>
      </c>
      <c r="M780" s="7">
        <v>8</v>
      </c>
      <c r="N780" s="7">
        <v>0.16615304991904101</v>
      </c>
      <c r="O780" s="7">
        <v>0.20539713394813799</v>
      </c>
    </row>
    <row r="781" spans="2:15" x14ac:dyDescent="0.2">
      <c r="B781" s="7">
        <v>77</v>
      </c>
      <c r="C781" s="7">
        <v>8</v>
      </c>
      <c r="D781" s="7">
        <v>-0.203244159126686</v>
      </c>
      <c r="E781" s="7">
        <v>-7.7054216505754204E-3</v>
      </c>
      <c r="G781" s="7">
        <v>77</v>
      </c>
      <c r="H781" s="7">
        <v>8</v>
      </c>
      <c r="I781" s="7">
        <v>-8.7462918320555999E-2</v>
      </c>
      <c r="J781" s="7">
        <v>0.15011293771228801</v>
      </c>
      <c r="L781" s="7">
        <v>77</v>
      </c>
      <c r="M781" s="7">
        <v>8</v>
      </c>
      <c r="N781" s="7">
        <v>-0.90383114506758799</v>
      </c>
      <c r="O781" s="7">
        <v>-1.44908753190863</v>
      </c>
    </row>
    <row r="782" spans="2:15" x14ac:dyDescent="0.2">
      <c r="B782" s="7">
        <v>78</v>
      </c>
      <c r="C782" s="7">
        <v>8</v>
      </c>
      <c r="D782" s="7">
        <v>0.34334656980855999</v>
      </c>
      <c r="E782" s="7">
        <v>0.30886718747580799</v>
      </c>
      <c r="G782" s="7">
        <v>78</v>
      </c>
      <c r="H782" s="7">
        <v>8</v>
      </c>
      <c r="I782" s="7">
        <v>0.14686238856023201</v>
      </c>
      <c r="J782" s="7">
        <v>0.208276491670285</v>
      </c>
      <c r="L782" s="7">
        <v>78</v>
      </c>
      <c r="M782" s="7">
        <v>8</v>
      </c>
      <c r="N782" s="7">
        <v>-1.9673043762192499</v>
      </c>
      <c r="O782" s="7">
        <v>-1.6811108854576</v>
      </c>
    </row>
    <row r="783" spans="2:15" x14ac:dyDescent="0.2">
      <c r="B783" s="7">
        <v>79</v>
      </c>
      <c r="C783" s="7">
        <v>8</v>
      </c>
      <c r="D783" s="7">
        <v>0.23424955563897101</v>
      </c>
      <c r="E783" s="7">
        <v>-1.8292809472132601E-2</v>
      </c>
      <c r="G783" s="7">
        <v>79</v>
      </c>
      <c r="H783" s="7">
        <v>8</v>
      </c>
      <c r="I783" s="7">
        <v>-4.7794319005320503E-2</v>
      </c>
      <c r="J783" s="7">
        <v>7.3980525584607507E-2</v>
      </c>
      <c r="L783" s="7">
        <v>79</v>
      </c>
      <c r="M783" s="7">
        <v>8</v>
      </c>
      <c r="N783" s="7">
        <v>-0.34400866923339701</v>
      </c>
      <c r="O783" s="7">
        <v>0.48026119561455899</v>
      </c>
    </row>
    <row r="784" spans="2:15" x14ac:dyDescent="0.2">
      <c r="B784" s="7">
        <v>80</v>
      </c>
      <c r="C784" s="7">
        <v>8</v>
      </c>
      <c r="D784" s="7">
        <v>-2.41759607637997E-2</v>
      </c>
      <c r="E784" s="7">
        <v>0.29383290859539302</v>
      </c>
      <c r="G784" s="7">
        <v>80</v>
      </c>
      <c r="H784" s="7">
        <v>8</v>
      </c>
      <c r="I784" s="7">
        <v>0.142150885733178</v>
      </c>
      <c r="J784" s="7">
        <v>0.14117656437272699</v>
      </c>
      <c r="L784" s="7">
        <v>80</v>
      </c>
      <c r="M784" s="7">
        <v>8</v>
      </c>
      <c r="N784" s="7">
        <v>-0.31860221095598801</v>
      </c>
      <c r="O784" s="7">
        <v>-0.24537890994948899</v>
      </c>
    </row>
    <row r="785" spans="2:15" x14ac:dyDescent="0.2">
      <c r="B785" s="7">
        <v>81</v>
      </c>
      <c r="C785" s="7">
        <v>8</v>
      </c>
      <c r="D785" s="7">
        <v>3.4346852867403597E-2</v>
      </c>
      <c r="E785" s="7">
        <v>0.19974260972171401</v>
      </c>
      <c r="G785" s="7">
        <v>81</v>
      </c>
      <c r="H785" s="7">
        <v>8</v>
      </c>
      <c r="I785" s="7">
        <v>-0.100301893232669</v>
      </c>
      <c r="J785" s="7">
        <v>0.13625956536032399</v>
      </c>
      <c r="L785" s="7">
        <v>81</v>
      </c>
      <c r="M785" s="7">
        <v>8</v>
      </c>
      <c r="N785" s="7">
        <v>0.10822712474447101</v>
      </c>
      <c r="O785" s="7">
        <v>-3.29430777679676E-2</v>
      </c>
    </row>
    <row r="786" spans="2:15" x14ac:dyDescent="0.2">
      <c r="B786" s="7">
        <v>82</v>
      </c>
      <c r="C786" s="7">
        <v>8</v>
      </c>
      <c r="D786" s="7">
        <v>0.12623611728692899</v>
      </c>
      <c r="E786" s="7">
        <v>1.87014855321532E-2</v>
      </c>
      <c r="G786" s="7">
        <v>82</v>
      </c>
      <c r="H786" s="7">
        <v>8</v>
      </c>
      <c r="I786" s="7">
        <v>0.114078579555629</v>
      </c>
      <c r="J786" s="7">
        <v>-0.158527657791947</v>
      </c>
      <c r="L786" s="7">
        <v>82</v>
      </c>
      <c r="M786" s="7">
        <v>8</v>
      </c>
      <c r="N786" s="7">
        <v>9.1572596144384698E-3</v>
      </c>
      <c r="O786" s="7">
        <v>0.46395153643988801</v>
      </c>
    </row>
    <row r="787" spans="2:15" x14ac:dyDescent="0.2">
      <c r="B787" s="7">
        <v>83</v>
      </c>
      <c r="C787" s="7">
        <v>8</v>
      </c>
      <c r="D787" s="7">
        <v>-0.17069442913961499</v>
      </c>
      <c r="E787" s="7">
        <v>9.9055299233494799E-3</v>
      </c>
      <c r="G787" s="7">
        <v>83</v>
      </c>
      <c r="H787" s="7">
        <v>8</v>
      </c>
      <c r="I787" s="7">
        <v>-2.90543892005273E-2</v>
      </c>
      <c r="J787" s="7">
        <v>-2.0259647961352399E-2</v>
      </c>
      <c r="L787" s="7">
        <v>83</v>
      </c>
      <c r="M787" s="7">
        <v>8</v>
      </c>
      <c r="N787" s="7">
        <v>0.537947813681249</v>
      </c>
      <c r="O787" s="7">
        <v>0.58162701706469</v>
      </c>
    </row>
    <row r="788" spans="2:15" x14ac:dyDescent="0.2">
      <c r="B788" s="7">
        <v>84</v>
      </c>
      <c r="C788" s="7">
        <v>8</v>
      </c>
      <c r="D788" s="7">
        <v>5.3468861841636801E-2</v>
      </c>
      <c r="E788" s="7">
        <v>0.23813588586545301</v>
      </c>
      <c r="G788" s="7">
        <v>84</v>
      </c>
      <c r="H788" s="7">
        <v>8</v>
      </c>
      <c r="I788" s="7">
        <v>-0.16588446416729599</v>
      </c>
      <c r="J788" s="7">
        <v>-5.8504226663982799E-2</v>
      </c>
      <c r="L788" s="7">
        <v>84</v>
      </c>
      <c r="M788" s="7">
        <v>8</v>
      </c>
      <c r="N788" s="7">
        <v>0.94287649767684301</v>
      </c>
      <c r="O788" s="7">
        <v>5.7562509315716603E-2</v>
      </c>
    </row>
    <row r="789" spans="2:15" x14ac:dyDescent="0.2">
      <c r="B789" s="7">
        <v>85</v>
      </c>
      <c r="C789" s="7">
        <v>8</v>
      </c>
      <c r="D789" s="7">
        <v>0.125648993781734</v>
      </c>
      <c r="E789" s="7">
        <v>0.48426056555507402</v>
      </c>
      <c r="G789" s="7">
        <v>85</v>
      </c>
      <c r="H789" s="7">
        <v>8</v>
      </c>
      <c r="I789" s="7">
        <v>-2.2540657390921499E-2</v>
      </c>
      <c r="J789" s="7">
        <v>0.108106695349537</v>
      </c>
      <c r="L789" s="7">
        <v>85</v>
      </c>
      <c r="M789" s="7">
        <v>8</v>
      </c>
      <c r="N789" s="7">
        <v>-1.0324979219314001</v>
      </c>
      <c r="O789" s="7">
        <v>-1.0707396772761</v>
      </c>
    </row>
    <row r="790" spans="2:15" x14ac:dyDescent="0.2">
      <c r="B790" s="7">
        <v>86</v>
      </c>
      <c r="C790" s="7">
        <v>8</v>
      </c>
      <c r="D790" s="7">
        <v>0.21638232246186301</v>
      </c>
      <c r="E790" s="7">
        <v>0.23555480840385201</v>
      </c>
      <c r="G790" s="7">
        <v>86</v>
      </c>
      <c r="H790" s="7">
        <v>8</v>
      </c>
      <c r="I790" s="7">
        <v>2.1377830139954299E-2</v>
      </c>
      <c r="J790" s="7">
        <v>-7.4612667421548401E-2</v>
      </c>
      <c r="L790" s="7">
        <v>86</v>
      </c>
      <c r="M790" s="7">
        <v>8</v>
      </c>
      <c r="N790" s="7">
        <v>-0.69182932696917698</v>
      </c>
      <c r="O790" s="7">
        <v>3.7306942692213199E-2</v>
      </c>
    </row>
    <row r="791" spans="2:15" x14ac:dyDescent="0.2">
      <c r="B791" s="7">
        <v>87</v>
      </c>
      <c r="C791" s="7">
        <v>8</v>
      </c>
      <c r="D791" s="7">
        <v>-0.21096569372735099</v>
      </c>
      <c r="E791" s="7">
        <v>-0.41781311253929299</v>
      </c>
      <c r="G791" s="7">
        <v>87</v>
      </c>
      <c r="H791" s="7">
        <v>8</v>
      </c>
      <c r="I791" s="7">
        <v>-7.8132078355189996E-2</v>
      </c>
      <c r="J791" s="7">
        <v>1.9739405279867801E-2</v>
      </c>
      <c r="L791" s="7">
        <v>87</v>
      </c>
      <c r="M791" s="7">
        <v>8</v>
      </c>
      <c r="N791" s="7">
        <v>-0.19789956518995599</v>
      </c>
      <c r="O791" s="7">
        <v>0.580711579474402</v>
      </c>
    </row>
    <row r="792" spans="2:15" x14ac:dyDescent="0.2">
      <c r="B792" s="7">
        <v>88</v>
      </c>
      <c r="C792" s="7">
        <v>8</v>
      </c>
      <c r="D792" s="7">
        <v>-7.6013045102374804E-2</v>
      </c>
      <c r="E792" s="7">
        <v>5.61557685687211E-2</v>
      </c>
      <c r="G792" s="7">
        <v>88</v>
      </c>
      <c r="H792" s="7">
        <v>8</v>
      </c>
      <c r="I792" s="7">
        <v>0.105184001783481</v>
      </c>
      <c r="J792" s="7">
        <v>3.44731302688253E-2</v>
      </c>
      <c r="L792" s="7">
        <v>88</v>
      </c>
      <c r="M792" s="7">
        <v>8</v>
      </c>
      <c r="N792" s="7">
        <v>0.57458900098795795</v>
      </c>
      <c r="O792" s="7">
        <v>-0.95629821028237605</v>
      </c>
    </row>
    <row r="793" spans="2:15" x14ac:dyDescent="0.2">
      <c r="B793" s="7">
        <v>89</v>
      </c>
      <c r="C793" s="7">
        <v>8</v>
      </c>
      <c r="D793" s="7">
        <v>1.65607669092207E-2</v>
      </c>
      <c r="E793" s="7">
        <v>8.3383013568564507E-2</v>
      </c>
      <c r="G793" s="7">
        <v>89</v>
      </c>
      <c r="H793" s="7">
        <v>8</v>
      </c>
      <c r="I793" s="7">
        <v>0.26074541976257898</v>
      </c>
      <c r="J793" s="7">
        <v>0.148992964222636</v>
      </c>
      <c r="L793" s="7">
        <v>89</v>
      </c>
      <c r="M793" s="7">
        <v>8</v>
      </c>
      <c r="N793" s="7">
        <v>1.2426317745366799</v>
      </c>
      <c r="O793" s="7">
        <v>0.54067660800182304</v>
      </c>
    </row>
    <row r="794" spans="2:15" x14ac:dyDescent="0.2">
      <c r="B794" s="7">
        <v>90</v>
      </c>
      <c r="C794" s="7">
        <v>8</v>
      </c>
      <c r="D794" s="7">
        <v>4.73382609478845E-2</v>
      </c>
      <c r="E794" s="7">
        <v>0.169673165937442</v>
      </c>
      <c r="G794" s="7">
        <v>90</v>
      </c>
      <c r="H794" s="7">
        <v>8</v>
      </c>
      <c r="I794" s="7">
        <v>1.4116324790038299</v>
      </c>
      <c r="J794" s="7">
        <v>1.40117560172258</v>
      </c>
      <c r="L794" s="7">
        <v>90</v>
      </c>
      <c r="M794" s="7">
        <v>8</v>
      </c>
      <c r="N794" s="7">
        <v>-2.2022014146335402E-2</v>
      </c>
      <c r="O794" s="7">
        <v>-1.41333323396754</v>
      </c>
    </row>
    <row r="795" spans="2:15" x14ac:dyDescent="0.2">
      <c r="B795" s="7">
        <v>91</v>
      </c>
      <c r="C795" s="7">
        <v>8</v>
      </c>
      <c r="D795" s="7">
        <v>8.7488008069624507E-2</v>
      </c>
      <c r="E795" s="7">
        <v>0.18733725800411299</v>
      </c>
      <c r="G795" s="7">
        <v>91</v>
      </c>
      <c r="H795" s="7">
        <v>8</v>
      </c>
      <c r="I795" s="7">
        <v>6.1576782511378901E-2</v>
      </c>
      <c r="J795" s="7">
        <v>7.8266264918699605E-2</v>
      </c>
      <c r="L795" s="7">
        <v>91</v>
      </c>
      <c r="M795" s="7">
        <v>8</v>
      </c>
      <c r="N795" s="7">
        <v>-0.106091996695522</v>
      </c>
      <c r="O795" s="7">
        <v>-0.15936219669334301</v>
      </c>
    </row>
    <row r="796" spans="2:15" x14ac:dyDescent="0.2">
      <c r="B796" s="7">
        <v>92</v>
      </c>
      <c r="C796" s="7">
        <v>8</v>
      </c>
      <c r="D796" s="7">
        <v>-4.4982824798918096E-3</v>
      </c>
      <c r="E796" s="7">
        <v>2.0821244370083002E-2</v>
      </c>
      <c r="G796" s="7">
        <v>92</v>
      </c>
      <c r="H796" s="7">
        <v>8</v>
      </c>
      <c r="I796" s="7">
        <v>0.133641185227003</v>
      </c>
      <c r="J796" s="7">
        <v>0.23196821600362</v>
      </c>
      <c r="L796" s="7">
        <v>92</v>
      </c>
      <c r="M796" s="7">
        <v>8</v>
      </c>
      <c r="N796" s="7">
        <v>0.61208391456738398</v>
      </c>
      <c r="O796" s="7">
        <v>0.50195848057885495</v>
      </c>
    </row>
    <row r="797" spans="2:15" x14ac:dyDescent="0.2">
      <c r="B797" s="7">
        <v>93</v>
      </c>
      <c r="C797" s="7">
        <v>8</v>
      </c>
      <c r="D797" s="7">
        <v>0.28056493451367698</v>
      </c>
      <c r="E797" s="7">
        <v>0.61219043005371399</v>
      </c>
      <c r="G797" s="7">
        <v>93</v>
      </c>
      <c r="H797" s="7">
        <v>8</v>
      </c>
      <c r="I797" s="7">
        <v>0.45025666896191702</v>
      </c>
      <c r="J797" s="7">
        <v>1.21543182916728E-2</v>
      </c>
      <c r="L797" s="7">
        <v>93</v>
      </c>
      <c r="M797" s="7">
        <v>8</v>
      </c>
      <c r="N797" s="7">
        <v>-0.92082908921597895</v>
      </c>
      <c r="O797" s="7">
        <v>-0.67192868379280302</v>
      </c>
    </row>
    <row r="798" spans="2:15" x14ac:dyDescent="0.2">
      <c r="B798" s="7">
        <v>94</v>
      </c>
      <c r="C798" s="7">
        <v>8</v>
      </c>
      <c r="D798" s="7">
        <v>5.8580848896175701E-2</v>
      </c>
      <c r="E798" s="7">
        <v>7.6975920602251301E-3</v>
      </c>
      <c r="G798" s="7">
        <v>94</v>
      </c>
      <c r="H798" s="7">
        <v>8</v>
      </c>
      <c r="I798" s="7">
        <v>2.8089986546135901E-2</v>
      </c>
      <c r="J798" s="7">
        <v>-1.5738800257762999E-2</v>
      </c>
      <c r="L798" s="7">
        <v>94</v>
      </c>
      <c r="M798" s="7">
        <v>8</v>
      </c>
      <c r="N798" s="7">
        <v>1.3076001905618799</v>
      </c>
      <c r="O798" s="7">
        <v>1.3709445421066</v>
      </c>
    </row>
    <row r="799" spans="2:15" x14ac:dyDescent="0.2">
      <c r="B799" s="7">
        <v>95</v>
      </c>
      <c r="C799" s="7">
        <v>8</v>
      </c>
      <c r="D799" s="7">
        <v>-0.32352493447480701</v>
      </c>
      <c r="E799" s="7">
        <v>-0.14881946313627401</v>
      </c>
      <c r="G799" s="7">
        <v>95</v>
      </c>
      <c r="H799" s="7">
        <v>8</v>
      </c>
      <c r="I799" s="7">
        <v>-0.18187803691005799</v>
      </c>
      <c r="J799" s="7">
        <v>-7.19218015282337E-2</v>
      </c>
      <c r="L799" s="7">
        <v>95</v>
      </c>
      <c r="M799" s="7">
        <v>8</v>
      </c>
      <c r="N799" s="7">
        <v>-0.368780422393237</v>
      </c>
      <c r="O799" s="7">
        <v>-0.17149126212663399</v>
      </c>
    </row>
    <row r="800" spans="2:15" x14ac:dyDescent="0.2">
      <c r="B800" s="7">
        <v>96</v>
      </c>
      <c r="C800" s="7">
        <v>8</v>
      </c>
      <c r="D800" s="7">
        <v>-0.17384305291520999</v>
      </c>
      <c r="E800" s="7">
        <v>7.9492743515007902E-2</v>
      </c>
      <c r="G800" s="7">
        <v>96</v>
      </c>
      <c r="H800" s="7">
        <v>8</v>
      </c>
      <c r="I800" s="7">
        <v>0.28316690457805799</v>
      </c>
      <c r="J800" s="7">
        <v>9.9227504181294904E-2</v>
      </c>
      <c r="L800" s="7">
        <v>96</v>
      </c>
      <c r="M800" s="7">
        <v>8</v>
      </c>
      <c r="N800" s="7">
        <v>-0.278635719903086</v>
      </c>
      <c r="O800" s="7">
        <v>-1.0006966641877599</v>
      </c>
    </row>
    <row r="801" spans="2:15" x14ac:dyDescent="0.2">
      <c r="B801" s="7">
        <v>97</v>
      </c>
      <c r="C801" s="7">
        <v>8</v>
      </c>
      <c r="D801" s="7">
        <v>-0.32291209375631302</v>
      </c>
      <c r="E801" s="7">
        <v>-3.7991326490395501E-2</v>
      </c>
      <c r="G801" s="7">
        <v>97</v>
      </c>
      <c r="H801" s="7">
        <v>8</v>
      </c>
      <c r="I801" s="7">
        <v>0.23862969292490499</v>
      </c>
      <c r="J801" s="7">
        <v>-6.6143342706341798E-2</v>
      </c>
      <c r="L801" s="7">
        <v>97</v>
      </c>
      <c r="M801" s="7">
        <v>8</v>
      </c>
      <c r="N801" s="7">
        <v>-1.9403117607328899</v>
      </c>
      <c r="O801" s="7">
        <v>-1.72631842941564</v>
      </c>
    </row>
    <row r="802" spans="2:15" x14ac:dyDescent="0.2">
      <c r="B802" s="7">
        <v>98</v>
      </c>
      <c r="C802" s="7">
        <v>8</v>
      </c>
      <c r="D802" s="7">
        <v>0.12649805291914301</v>
      </c>
      <c r="E802" s="7">
        <v>1.54884789331255E-2</v>
      </c>
      <c r="G802" s="7">
        <v>98</v>
      </c>
      <c r="H802" s="7">
        <v>8</v>
      </c>
      <c r="I802" s="7">
        <v>0.23813888762534999</v>
      </c>
      <c r="J802" s="7">
        <v>0.34592984547900002</v>
      </c>
      <c r="L802" s="7">
        <v>98</v>
      </c>
      <c r="M802" s="7">
        <v>8</v>
      </c>
      <c r="N802" s="7">
        <v>-2.13704447657959</v>
      </c>
      <c r="O802" s="7">
        <v>-1.3712072104103401</v>
      </c>
    </row>
    <row r="803" spans="2:15" x14ac:dyDescent="0.2">
      <c r="B803" s="7">
        <v>99</v>
      </c>
      <c r="C803" s="7">
        <v>8</v>
      </c>
      <c r="D803" s="7">
        <v>0.19975247431152399</v>
      </c>
      <c r="E803" s="7">
        <v>0.111602351586267</v>
      </c>
      <c r="G803" s="7">
        <v>99</v>
      </c>
      <c r="H803" s="7">
        <v>8</v>
      </c>
      <c r="I803" s="7">
        <v>-0.32988959114737398</v>
      </c>
      <c r="J803" s="7">
        <v>-0.23881530075334101</v>
      </c>
      <c r="L803" s="7">
        <v>99</v>
      </c>
      <c r="M803" s="7">
        <v>8</v>
      </c>
      <c r="N803" s="7">
        <v>4.9669978835468399E-2</v>
      </c>
      <c r="O803" s="7">
        <v>-0.402172384113544</v>
      </c>
    </row>
    <row r="804" spans="2:15" x14ac:dyDescent="0.2">
      <c r="B804" s="7">
        <v>100</v>
      </c>
      <c r="C804" s="7">
        <v>8</v>
      </c>
      <c r="D804" s="7">
        <v>-0.26182629314912698</v>
      </c>
      <c r="E804" s="7">
        <v>-0.26793659725448499</v>
      </c>
      <c r="G804" s="7">
        <v>100</v>
      </c>
      <c r="H804" s="7">
        <v>8</v>
      </c>
      <c r="I804" s="7">
        <v>0.160749542298322</v>
      </c>
      <c r="J804" s="7">
        <v>-8.9924796110067498E-2</v>
      </c>
      <c r="L804" s="7">
        <v>100</v>
      </c>
      <c r="M804" s="7">
        <v>8</v>
      </c>
      <c r="N804" s="7">
        <v>0.27794128102298798</v>
      </c>
      <c r="O804" s="7">
        <v>-9.1224586768554994E-2</v>
      </c>
    </row>
    <row r="805" spans="2:15" x14ac:dyDescent="0.2">
      <c r="B805" s="7">
        <v>1</v>
      </c>
      <c r="C805" s="7">
        <v>9</v>
      </c>
      <c r="D805" s="7">
        <v>-0.58151404059662504</v>
      </c>
      <c r="E805" s="7">
        <v>-0.47445827104923199</v>
      </c>
      <c r="G805" s="7">
        <v>1</v>
      </c>
      <c r="H805" s="7">
        <v>9</v>
      </c>
      <c r="I805" s="7">
        <v>-0.244802628548379</v>
      </c>
      <c r="J805" s="7">
        <v>-0.14519511012924499</v>
      </c>
      <c r="L805" s="7">
        <v>1</v>
      </c>
      <c r="M805" s="7">
        <v>9</v>
      </c>
      <c r="N805" s="7">
        <v>-1.0366679229373399</v>
      </c>
      <c r="O805" s="7">
        <v>-1.49495862718332</v>
      </c>
    </row>
    <row r="806" spans="2:15" x14ac:dyDescent="0.2">
      <c r="B806" s="7">
        <v>2</v>
      </c>
      <c r="C806" s="7">
        <v>9</v>
      </c>
      <c r="D806" s="7">
        <v>-0.120823746495232</v>
      </c>
      <c r="E806" s="7">
        <v>-0.134140747675946</v>
      </c>
      <c r="G806" s="7">
        <v>2</v>
      </c>
      <c r="H806" s="7">
        <v>9</v>
      </c>
      <c r="I806" s="7">
        <v>-0.1012802267444</v>
      </c>
      <c r="J806" s="7">
        <v>-0.209088807782011</v>
      </c>
      <c r="L806" s="7">
        <v>2</v>
      </c>
      <c r="M806" s="7">
        <v>9</v>
      </c>
      <c r="N806" s="7">
        <v>0.69356264158494596</v>
      </c>
      <c r="O806" s="7">
        <v>0.80715617239442805</v>
      </c>
    </row>
    <row r="807" spans="2:15" x14ac:dyDescent="0.2">
      <c r="B807" s="7">
        <v>3</v>
      </c>
      <c r="C807" s="7">
        <v>9</v>
      </c>
      <c r="D807" s="7">
        <v>-0.47926239591404401</v>
      </c>
      <c r="E807" s="7">
        <v>-0.57526796428594495</v>
      </c>
      <c r="G807" s="7">
        <v>3</v>
      </c>
      <c r="H807" s="7">
        <v>9</v>
      </c>
      <c r="I807" s="7">
        <v>-6.8179984914936903E-2</v>
      </c>
      <c r="J807" s="7">
        <v>3.6918690495307202E-2</v>
      </c>
      <c r="L807" s="7">
        <v>3</v>
      </c>
      <c r="M807" s="7">
        <v>9</v>
      </c>
      <c r="N807" s="7">
        <v>-1.14363701339257</v>
      </c>
      <c r="O807" s="7">
        <v>-1.0316996730449901</v>
      </c>
    </row>
    <row r="808" spans="2:15" x14ac:dyDescent="0.2">
      <c r="B808" s="7">
        <v>4</v>
      </c>
      <c r="C808" s="7">
        <v>9</v>
      </c>
      <c r="D808" s="7">
        <v>0.25424996614463302</v>
      </c>
      <c r="E808" s="7">
        <v>0.21542142606471701</v>
      </c>
      <c r="G808" s="7">
        <v>4</v>
      </c>
      <c r="H808" s="7">
        <v>9</v>
      </c>
      <c r="I808" s="7">
        <v>-0.13483267465719401</v>
      </c>
      <c r="J808" s="7">
        <v>-6.3549122915198097E-2</v>
      </c>
      <c r="L808" s="7">
        <v>4</v>
      </c>
      <c r="M808" s="7">
        <v>9</v>
      </c>
      <c r="N808" s="7">
        <v>3.1176284427173999</v>
      </c>
      <c r="O808" s="7">
        <v>2.62917009724789</v>
      </c>
    </row>
    <row r="809" spans="2:15" x14ac:dyDescent="0.2">
      <c r="B809" s="7">
        <v>5</v>
      </c>
      <c r="C809" s="7">
        <v>9</v>
      </c>
      <c r="D809" s="7">
        <v>0.113430708856364</v>
      </c>
      <c r="E809" s="7">
        <v>8.32947743706276E-2</v>
      </c>
      <c r="G809" s="7">
        <v>5</v>
      </c>
      <c r="H809" s="7">
        <v>9</v>
      </c>
      <c r="I809" s="7">
        <v>-0.24008549551931399</v>
      </c>
      <c r="J809" s="7">
        <v>0.14186372615182799</v>
      </c>
      <c r="L809" s="7">
        <v>5</v>
      </c>
      <c r="M809" s="7">
        <v>9</v>
      </c>
      <c r="N809" s="7">
        <v>-0.95588115983440702</v>
      </c>
      <c r="O809" s="7">
        <v>-0.63918142151074497</v>
      </c>
    </row>
    <row r="810" spans="2:15" x14ac:dyDescent="0.2">
      <c r="B810" s="7">
        <v>6</v>
      </c>
      <c r="C810" s="7">
        <v>9</v>
      </c>
      <c r="D810" s="7">
        <v>-0.31149788442066201</v>
      </c>
      <c r="E810" s="7">
        <v>-0.41334095268006998</v>
      </c>
      <c r="G810" s="7">
        <v>6</v>
      </c>
      <c r="H810" s="7">
        <v>9</v>
      </c>
      <c r="I810" s="7">
        <v>0.22298614395357999</v>
      </c>
      <c r="J810" s="7">
        <v>-8.9710278737291205E-2</v>
      </c>
      <c r="L810" s="7">
        <v>6</v>
      </c>
      <c r="M810" s="7">
        <v>9</v>
      </c>
      <c r="N810" s="7">
        <v>-0.84423026223037601</v>
      </c>
      <c r="O810" s="7">
        <v>-0.58597534831284603</v>
      </c>
    </row>
    <row r="811" spans="2:15" x14ac:dyDescent="0.2">
      <c r="B811" s="7">
        <v>7</v>
      </c>
      <c r="C811" s="7">
        <v>9</v>
      </c>
      <c r="D811" s="7">
        <v>0.27737453179027</v>
      </c>
      <c r="E811" s="7">
        <v>0.42921143942520801</v>
      </c>
      <c r="G811" s="7">
        <v>7</v>
      </c>
      <c r="H811" s="7">
        <v>9</v>
      </c>
      <c r="I811" s="7">
        <v>-0.205852409082775</v>
      </c>
      <c r="J811" s="7">
        <v>-0.16227100342453299</v>
      </c>
      <c r="L811" s="7">
        <v>7</v>
      </c>
      <c r="M811" s="7">
        <v>9</v>
      </c>
      <c r="N811" s="7">
        <v>3.6060706650882102</v>
      </c>
      <c r="O811" s="7">
        <v>3.37536216269039</v>
      </c>
    </row>
    <row r="812" spans="2:15" x14ac:dyDescent="0.2">
      <c r="B812" s="7">
        <v>8</v>
      </c>
      <c r="C812" s="7">
        <v>9</v>
      </c>
      <c r="D812" s="7">
        <v>0.21443978340057501</v>
      </c>
      <c r="E812" s="7">
        <v>0.53083795370692799</v>
      </c>
      <c r="G812" s="7">
        <v>8</v>
      </c>
      <c r="H812" s="7">
        <v>9</v>
      </c>
      <c r="I812" s="7">
        <v>3.8799734880967703E-5</v>
      </c>
      <c r="J812" s="7">
        <v>2.9090751670457502E-3</v>
      </c>
      <c r="L812" s="7">
        <v>8</v>
      </c>
      <c r="M812" s="7">
        <v>9</v>
      </c>
      <c r="N812" s="7">
        <v>-0.29396674047586402</v>
      </c>
      <c r="O812" s="7">
        <v>-1.0986974058361501</v>
      </c>
    </row>
    <row r="813" spans="2:15" x14ac:dyDescent="0.2">
      <c r="B813" s="7">
        <v>9</v>
      </c>
      <c r="C813" s="7">
        <v>9</v>
      </c>
      <c r="D813" s="7">
        <v>-0.16198511087289499</v>
      </c>
      <c r="E813" s="7">
        <v>-0.21541174409272401</v>
      </c>
      <c r="G813" s="7">
        <v>9</v>
      </c>
      <c r="H813" s="7">
        <v>9</v>
      </c>
      <c r="I813" s="7">
        <v>2.03876105765524E-2</v>
      </c>
      <c r="J813" s="7">
        <v>-0.17671080227314201</v>
      </c>
      <c r="L813" s="7">
        <v>9</v>
      </c>
      <c r="M813" s="7">
        <v>9</v>
      </c>
      <c r="N813" s="7">
        <v>-0.450985516827279</v>
      </c>
      <c r="O813" s="7">
        <v>-0.18363789173574499</v>
      </c>
    </row>
    <row r="814" spans="2:15" x14ac:dyDescent="0.2">
      <c r="B814" s="7">
        <v>10</v>
      </c>
      <c r="C814" s="7">
        <v>9</v>
      </c>
      <c r="D814" s="7">
        <v>-0.40526567269187602</v>
      </c>
      <c r="E814" s="7">
        <v>0.20243760329670901</v>
      </c>
      <c r="G814" s="7">
        <v>10</v>
      </c>
      <c r="H814" s="7">
        <v>9</v>
      </c>
      <c r="I814" s="7">
        <v>6.6230542824397901E-2</v>
      </c>
      <c r="J814" s="7">
        <v>7.7967235375019997E-2</v>
      </c>
      <c r="L814" s="7">
        <v>10</v>
      </c>
      <c r="M814" s="7">
        <v>9</v>
      </c>
      <c r="N814" s="7">
        <v>-0.24852233661665801</v>
      </c>
      <c r="O814" s="7">
        <v>-0.27528737348132098</v>
      </c>
    </row>
    <row r="815" spans="2:15" x14ac:dyDescent="0.2">
      <c r="B815" s="7">
        <v>11</v>
      </c>
      <c r="C815" s="7">
        <v>9</v>
      </c>
      <c r="D815" s="7">
        <v>-0.42054278938155498</v>
      </c>
      <c r="E815" s="7">
        <v>-0.184317711223805</v>
      </c>
      <c r="G815" s="7">
        <v>11</v>
      </c>
      <c r="H815" s="7">
        <v>9</v>
      </c>
      <c r="I815" s="7">
        <v>0.14596880845957599</v>
      </c>
      <c r="J815" s="7">
        <v>7.5697675336459505E-2</v>
      </c>
      <c r="L815" s="7">
        <v>11</v>
      </c>
      <c r="M815" s="7">
        <v>9</v>
      </c>
      <c r="N815" s="7">
        <v>-0.53706730134164604</v>
      </c>
      <c r="O815" s="7">
        <v>-0.103455463672947</v>
      </c>
    </row>
    <row r="816" spans="2:15" x14ac:dyDescent="0.2">
      <c r="B816" s="7">
        <v>12</v>
      </c>
      <c r="C816" s="7">
        <v>9</v>
      </c>
      <c r="D816" s="7">
        <v>1.57142842649307</v>
      </c>
      <c r="E816" s="7">
        <v>1.12676092111804</v>
      </c>
      <c r="G816" s="7">
        <v>12</v>
      </c>
      <c r="H816" s="7">
        <v>9</v>
      </c>
      <c r="I816" s="7">
        <v>-0.34275936973321602</v>
      </c>
      <c r="J816" s="7">
        <v>-0.42124992762297903</v>
      </c>
      <c r="L816" s="7">
        <v>12</v>
      </c>
      <c r="M816" s="7">
        <v>9</v>
      </c>
      <c r="N816" s="7">
        <v>4.6437960106079097E-2</v>
      </c>
      <c r="O816" s="7">
        <v>-0.51325332226408904</v>
      </c>
    </row>
    <row r="817" spans="2:15" x14ac:dyDescent="0.2">
      <c r="B817" s="7">
        <v>13</v>
      </c>
      <c r="C817" s="7">
        <v>9</v>
      </c>
      <c r="D817" s="7">
        <v>0.29520172114819099</v>
      </c>
      <c r="E817" s="7">
        <v>0.4236647645537</v>
      </c>
      <c r="G817" s="7">
        <v>13</v>
      </c>
      <c r="H817" s="7">
        <v>9</v>
      </c>
      <c r="I817" s="7">
        <v>5.6878030958213997E-2</v>
      </c>
      <c r="J817" s="7">
        <v>-0.12568142495812501</v>
      </c>
      <c r="L817" s="7">
        <v>13</v>
      </c>
      <c r="M817" s="7">
        <v>9</v>
      </c>
      <c r="N817" s="7">
        <v>-0.56368479309736996</v>
      </c>
      <c r="O817" s="7">
        <v>-0.25053033727624602</v>
      </c>
    </row>
    <row r="818" spans="2:15" x14ac:dyDescent="0.2">
      <c r="B818" s="7">
        <v>14</v>
      </c>
      <c r="C818" s="7">
        <v>9</v>
      </c>
      <c r="D818" s="7">
        <v>-0.124801484029211</v>
      </c>
      <c r="E818" s="7">
        <v>-0.16671037318374199</v>
      </c>
      <c r="G818" s="7">
        <v>14</v>
      </c>
      <c r="H818" s="7">
        <v>9</v>
      </c>
      <c r="I818" s="7">
        <v>0.55573388907043297</v>
      </c>
      <c r="J818" s="7">
        <v>3.4225868539027503E-2</v>
      </c>
      <c r="L818" s="7">
        <v>14</v>
      </c>
      <c r="M818" s="7">
        <v>9</v>
      </c>
      <c r="N818" s="7">
        <v>-0.10194371338421</v>
      </c>
      <c r="O818" s="7">
        <v>-0.266928543293455</v>
      </c>
    </row>
    <row r="819" spans="2:15" x14ac:dyDescent="0.2">
      <c r="B819" s="7">
        <v>15</v>
      </c>
      <c r="C819" s="7">
        <v>9</v>
      </c>
      <c r="D819" s="7">
        <v>0.44528809143834203</v>
      </c>
      <c r="E819" s="7">
        <v>0.45216135435618399</v>
      </c>
      <c r="G819" s="7">
        <v>15</v>
      </c>
      <c r="H819" s="7">
        <v>9</v>
      </c>
      <c r="I819" s="7">
        <v>-1.2970186076021401E-2</v>
      </c>
      <c r="J819" s="7">
        <v>-7.4063435637743397E-2</v>
      </c>
      <c r="L819" s="7">
        <v>15</v>
      </c>
      <c r="M819" s="7">
        <v>9</v>
      </c>
      <c r="N819" s="7">
        <v>0.37675115866127801</v>
      </c>
      <c r="O819" s="7">
        <v>0.46170768823712699</v>
      </c>
    </row>
    <row r="820" spans="2:15" x14ac:dyDescent="0.2">
      <c r="B820" s="7">
        <v>16</v>
      </c>
      <c r="C820" s="7">
        <v>9</v>
      </c>
      <c r="D820" s="7">
        <v>-0.40075227482493198</v>
      </c>
      <c r="E820" s="7">
        <v>-6.4464864463754004E-2</v>
      </c>
      <c r="G820" s="7">
        <v>16</v>
      </c>
      <c r="H820" s="7">
        <v>9</v>
      </c>
      <c r="I820" s="7">
        <v>4.5669896364161702E-2</v>
      </c>
      <c r="J820" s="7">
        <v>-0.18236910880271701</v>
      </c>
      <c r="L820" s="7">
        <v>16</v>
      </c>
      <c r="M820" s="7">
        <v>9</v>
      </c>
      <c r="N820" s="7">
        <v>0.26152055233242899</v>
      </c>
      <c r="O820" s="7">
        <v>0.38270181111422302</v>
      </c>
    </row>
    <row r="821" spans="2:15" x14ac:dyDescent="0.2">
      <c r="B821" s="7">
        <v>17</v>
      </c>
      <c r="C821" s="7">
        <v>9</v>
      </c>
      <c r="D821" s="7">
        <v>-0.27694932817436602</v>
      </c>
      <c r="E821" s="7">
        <v>-0.31966922471472298</v>
      </c>
      <c r="G821" s="7">
        <v>17</v>
      </c>
      <c r="H821" s="7">
        <v>9</v>
      </c>
      <c r="I821" s="7">
        <v>6.2204333998412402E-2</v>
      </c>
      <c r="J821" s="7">
        <v>8.8622693671912806E-2</v>
      </c>
      <c r="L821" s="7">
        <v>17</v>
      </c>
      <c r="M821" s="7">
        <v>9</v>
      </c>
      <c r="N821" s="7">
        <v>0.53655547267375103</v>
      </c>
      <c r="O821" s="7">
        <v>0.25546105481135201</v>
      </c>
    </row>
    <row r="822" spans="2:15" x14ac:dyDescent="0.2">
      <c r="B822" s="7">
        <v>18</v>
      </c>
      <c r="C822" s="7">
        <v>9</v>
      </c>
      <c r="D822" s="7">
        <v>0.26965320607306398</v>
      </c>
      <c r="E822" s="7">
        <v>0.20068510167215201</v>
      </c>
      <c r="G822" s="7">
        <v>18</v>
      </c>
      <c r="H822" s="7">
        <v>9</v>
      </c>
      <c r="I822" s="7">
        <v>0.39197786478430702</v>
      </c>
      <c r="J822" s="7">
        <v>0.16686696075066401</v>
      </c>
      <c r="L822" s="7">
        <v>18</v>
      </c>
      <c r="M822" s="7">
        <v>9</v>
      </c>
      <c r="N822" s="7">
        <v>1.0661569791807299E-2</v>
      </c>
      <c r="O822" s="7">
        <v>-4.0234936927761901E-2</v>
      </c>
    </row>
    <row r="823" spans="2:15" x14ac:dyDescent="0.2">
      <c r="B823" s="7">
        <v>19</v>
      </c>
      <c r="C823" s="7">
        <v>9</v>
      </c>
      <c r="D823" s="7">
        <v>2.3930310495671799E-2</v>
      </c>
      <c r="E823" s="7">
        <v>9.9150353446592704E-2</v>
      </c>
      <c r="G823" s="7">
        <v>19</v>
      </c>
      <c r="H823" s="7">
        <v>9</v>
      </c>
      <c r="I823" s="7">
        <v>0.170978069822009</v>
      </c>
      <c r="J823" s="7">
        <v>-3.4526605755829101E-3</v>
      </c>
      <c r="L823" s="7">
        <v>19</v>
      </c>
      <c r="M823" s="7">
        <v>9</v>
      </c>
      <c r="N823" s="7">
        <v>0.14931914015751899</v>
      </c>
      <c r="O823" s="7">
        <v>-0.124198361409797</v>
      </c>
    </row>
    <row r="824" spans="2:15" x14ac:dyDescent="0.2">
      <c r="B824" s="7">
        <v>20</v>
      </c>
      <c r="C824" s="7">
        <v>9</v>
      </c>
      <c r="D824" s="7">
        <v>-4.7418604235135199E-2</v>
      </c>
      <c r="E824" s="7">
        <v>-0.55329963274167804</v>
      </c>
      <c r="G824" s="7">
        <v>20</v>
      </c>
      <c r="H824" s="7">
        <v>9</v>
      </c>
      <c r="I824" s="7">
        <v>-1.0253918767635799E-2</v>
      </c>
      <c r="J824" s="7">
        <v>-0.33815553846355201</v>
      </c>
      <c r="L824" s="7">
        <v>20</v>
      </c>
      <c r="M824" s="7">
        <v>9</v>
      </c>
      <c r="N824" s="7">
        <v>-0.429948763376238</v>
      </c>
      <c r="O824" s="7">
        <v>-0.31472826254025799</v>
      </c>
    </row>
    <row r="825" spans="2:15" x14ac:dyDescent="0.2">
      <c r="B825" s="7">
        <v>21</v>
      </c>
      <c r="C825" s="7">
        <v>9</v>
      </c>
      <c r="D825" s="7">
        <v>0.18733193657943101</v>
      </c>
      <c r="E825" s="7">
        <v>4.42448942196298E-2</v>
      </c>
      <c r="G825" s="7">
        <v>21</v>
      </c>
      <c r="H825" s="7">
        <v>9</v>
      </c>
      <c r="I825" s="7">
        <v>0.18421330806074099</v>
      </c>
      <c r="J825" s="7">
        <v>9.9995145869422195E-2</v>
      </c>
      <c r="L825" s="7">
        <v>21</v>
      </c>
      <c r="M825" s="7">
        <v>9</v>
      </c>
      <c r="N825" s="7">
        <v>-1.8100671897649401</v>
      </c>
      <c r="O825" s="7">
        <v>-0.945081284623698</v>
      </c>
    </row>
    <row r="826" spans="2:15" x14ac:dyDescent="0.2">
      <c r="B826" s="7">
        <v>22</v>
      </c>
      <c r="C826" s="7">
        <v>9</v>
      </c>
      <c r="D826" s="7">
        <v>1.9984417720079001E-2</v>
      </c>
      <c r="E826" s="7">
        <v>3.5193923738879598E-2</v>
      </c>
      <c r="G826" s="7">
        <v>22</v>
      </c>
      <c r="H826" s="7">
        <v>9</v>
      </c>
      <c r="I826" s="7">
        <v>9.7707472661434203E-2</v>
      </c>
      <c r="J826" s="7">
        <v>6.2474264366817203E-2</v>
      </c>
      <c r="L826" s="7">
        <v>22</v>
      </c>
      <c r="M826" s="7">
        <v>9</v>
      </c>
      <c r="N826" s="7">
        <v>0.31421883978243098</v>
      </c>
      <c r="O826" s="7">
        <v>0.271419129867287</v>
      </c>
    </row>
    <row r="827" spans="2:15" x14ac:dyDescent="0.2">
      <c r="B827" s="7">
        <v>23</v>
      </c>
      <c r="C827" s="7">
        <v>9</v>
      </c>
      <c r="D827" s="7">
        <v>0.470936269458195</v>
      </c>
      <c r="E827" s="7">
        <v>0.223992322352251</v>
      </c>
      <c r="G827" s="7">
        <v>23</v>
      </c>
      <c r="H827" s="7">
        <v>9</v>
      </c>
      <c r="I827" s="7">
        <v>8.8242301677540894E-2</v>
      </c>
      <c r="J827" s="7">
        <v>2.0079694456759601E-2</v>
      </c>
      <c r="L827" s="7">
        <v>23</v>
      </c>
      <c r="M827" s="7">
        <v>9</v>
      </c>
      <c r="N827" s="7">
        <v>0.45122770719979599</v>
      </c>
      <c r="O827" s="7">
        <v>0.51811269464767995</v>
      </c>
    </row>
    <row r="828" spans="2:15" x14ac:dyDescent="0.2">
      <c r="B828" s="7">
        <v>24</v>
      </c>
      <c r="C828" s="7">
        <v>9</v>
      </c>
      <c r="D828" s="7">
        <v>0.21007874602984999</v>
      </c>
      <c r="E828" s="7">
        <v>0.26424962742682101</v>
      </c>
      <c r="G828" s="7">
        <v>24</v>
      </c>
      <c r="H828" s="7">
        <v>9</v>
      </c>
      <c r="I828" s="7">
        <v>0.31803443919486002</v>
      </c>
      <c r="J828" s="7">
        <v>4.9515900488330503E-2</v>
      </c>
      <c r="L828" s="7">
        <v>24</v>
      </c>
      <c r="M828" s="7">
        <v>9</v>
      </c>
      <c r="N828" s="7">
        <v>0.37374745911348201</v>
      </c>
      <c r="O828" s="7">
        <v>-0.14819227720447001</v>
      </c>
    </row>
    <row r="829" spans="2:15" x14ac:dyDescent="0.2">
      <c r="B829" s="7">
        <v>25</v>
      </c>
      <c r="C829" s="7">
        <v>9</v>
      </c>
      <c r="D829" s="7">
        <v>0.51866956016714605</v>
      </c>
      <c r="E829" s="7">
        <v>0.233918821341872</v>
      </c>
      <c r="G829" s="7">
        <v>25</v>
      </c>
      <c r="H829" s="7">
        <v>9</v>
      </c>
      <c r="I829" s="7">
        <v>1.97250797895707E-2</v>
      </c>
      <c r="J829" s="7">
        <v>4.3836677049878099E-2</v>
      </c>
      <c r="L829" s="7">
        <v>25</v>
      </c>
      <c r="M829" s="7">
        <v>9</v>
      </c>
      <c r="N829" s="7">
        <v>0.67826363505885501</v>
      </c>
      <c r="O829" s="7">
        <v>2.0561160053286901E-2</v>
      </c>
    </row>
    <row r="830" spans="2:15" x14ac:dyDescent="0.2">
      <c r="B830" s="7">
        <v>26</v>
      </c>
      <c r="C830" s="7">
        <v>9</v>
      </c>
      <c r="D830" s="7">
        <v>5.1264935641381897E-2</v>
      </c>
      <c r="E830" s="7">
        <v>-8.9428315372466594E-2</v>
      </c>
      <c r="G830" s="7">
        <v>26</v>
      </c>
      <c r="H830" s="7">
        <v>9</v>
      </c>
      <c r="I830" s="7">
        <v>0.221591114904055</v>
      </c>
      <c r="J830" s="7">
        <v>0.14791652281578199</v>
      </c>
      <c r="L830" s="7">
        <v>26</v>
      </c>
      <c r="M830" s="7">
        <v>9</v>
      </c>
      <c r="N830" s="7">
        <v>1.0216477668004</v>
      </c>
      <c r="O830" s="7">
        <v>0.969117127018853</v>
      </c>
    </row>
    <row r="831" spans="2:15" x14ac:dyDescent="0.2">
      <c r="B831" s="7">
        <v>27</v>
      </c>
      <c r="C831" s="7">
        <v>9</v>
      </c>
      <c r="D831" s="7">
        <v>-0.37052275571481902</v>
      </c>
      <c r="E831" s="7">
        <v>-0.68521248512078403</v>
      </c>
      <c r="G831" s="7">
        <v>27</v>
      </c>
      <c r="H831" s="7">
        <v>9</v>
      </c>
      <c r="I831" s="7">
        <v>6.03336786440423E-3</v>
      </c>
      <c r="J831" s="7">
        <v>-0.119459486415016</v>
      </c>
      <c r="L831" s="7">
        <v>27</v>
      </c>
      <c r="M831" s="7">
        <v>9</v>
      </c>
      <c r="N831" s="7">
        <v>0.16616378592177999</v>
      </c>
      <c r="O831" s="7">
        <v>0.165415273866728</v>
      </c>
    </row>
    <row r="832" spans="2:15" x14ac:dyDescent="0.2">
      <c r="B832" s="7">
        <v>28</v>
      </c>
      <c r="C832" s="7">
        <v>9</v>
      </c>
      <c r="D832" s="7">
        <v>-0.80206905520837601</v>
      </c>
      <c r="E832" s="7">
        <v>-0.74302476256773697</v>
      </c>
      <c r="G832" s="7">
        <v>28</v>
      </c>
      <c r="H832" s="7">
        <v>9</v>
      </c>
      <c r="I832" s="7">
        <v>0.29712005180740197</v>
      </c>
      <c r="J832" s="7">
        <v>0.112054107845388</v>
      </c>
      <c r="L832" s="7">
        <v>28</v>
      </c>
      <c r="M832" s="7">
        <v>9</v>
      </c>
      <c r="N832" s="7">
        <v>0.114910756084809</v>
      </c>
      <c r="O832" s="7">
        <v>9.2598682271499505E-2</v>
      </c>
    </row>
    <row r="833" spans="2:15" x14ac:dyDescent="0.2">
      <c r="B833" s="7">
        <v>29</v>
      </c>
      <c r="C833" s="7">
        <v>9</v>
      </c>
      <c r="D833" s="7">
        <v>8.0741901691728998E-2</v>
      </c>
      <c r="E833" s="7">
        <v>0.21070708531701701</v>
      </c>
      <c r="G833" s="7">
        <v>29</v>
      </c>
      <c r="H833" s="7">
        <v>9</v>
      </c>
      <c r="I833" s="7">
        <v>0.23501367356977601</v>
      </c>
      <c r="J833" s="7">
        <v>3.1698812307650003E-2</v>
      </c>
      <c r="L833" s="7">
        <v>29</v>
      </c>
      <c r="M833" s="7">
        <v>9</v>
      </c>
      <c r="N833" s="7">
        <v>-0.92233859445251798</v>
      </c>
      <c r="O833" s="7">
        <v>-0.61573585717339696</v>
      </c>
    </row>
    <row r="834" spans="2:15" x14ac:dyDescent="0.2">
      <c r="B834" s="7">
        <v>30</v>
      </c>
      <c r="C834" s="7">
        <v>9</v>
      </c>
      <c r="D834" s="7">
        <v>0.25488159132167398</v>
      </c>
      <c r="E834" s="7">
        <v>0.13496011521701201</v>
      </c>
      <c r="G834" s="7">
        <v>30</v>
      </c>
      <c r="H834" s="7">
        <v>9</v>
      </c>
      <c r="I834" s="7">
        <v>0.48669817283413203</v>
      </c>
      <c r="J834" s="7">
        <v>0.28436390353200802</v>
      </c>
      <c r="L834" s="7">
        <v>30</v>
      </c>
      <c r="M834" s="7">
        <v>9</v>
      </c>
      <c r="N834" s="7">
        <v>0.46504786203471299</v>
      </c>
      <c r="O834" s="7">
        <v>3.7945674340287297E-2</v>
      </c>
    </row>
    <row r="835" spans="2:15" x14ac:dyDescent="0.2">
      <c r="B835" s="7">
        <v>31</v>
      </c>
      <c r="C835" s="7">
        <v>9</v>
      </c>
      <c r="D835" s="7">
        <v>0.15864844122052901</v>
      </c>
      <c r="E835" s="7">
        <v>0.18331346638301099</v>
      </c>
      <c r="G835" s="7">
        <v>31</v>
      </c>
      <c r="H835" s="7">
        <v>9</v>
      </c>
      <c r="I835" s="7">
        <v>0.424966475761825</v>
      </c>
      <c r="J835" s="7">
        <v>8.0392637614696803E-3</v>
      </c>
      <c r="L835" s="7">
        <v>31</v>
      </c>
      <c r="M835" s="7">
        <v>9</v>
      </c>
      <c r="N835" s="7">
        <v>-0.93527843425145896</v>
      </c>
      <c r="O835" s="7">
        <v>-1.2973293585143899</v>
      </c>
    </row>
    <row r="836" spans="2:15" x14ac:dyDescent="0.2">
      <c r="B836" s="7">
        <v>32</v>
      </c>
      <c r="C836" s="7">
        <v>9</v>
      </c>
      <c r="D836" s="7">
        <v>4.5562568131517302E-2</v>
      </c>
      <c r="E836" s="7">
        <v>-0.170907094143737</v>
      </c>
      <c r="G836" s="7">
        <v>32</v>
      </c>
      <c r="H836" s="7">
        <v>9</v>
      </c>
      <c r="I836" s="7">
        <v>0.12875575368255701</v>
      </c>
      <c r="J836" s="7">
        <v>-0.248663897005129</v>
      </c>
      <c r="L836" s="7">
        <v>32</v>
      </c>
      <c r="M836" s="7">
        <v>9</v>
      </c>
      <c r="N836" s="7">
        <v>-0.51387052133851796</v>
      </c>
      <c r="O836" s="7">
        <v>-0.462392262987327</v>
      </c>
    </row>
    <row r="837" spans="2:15" x14ac:dyDescent="0.2">
      <c r="B837" s="7">
        <v>33</v>
      </c>
      <c r="C837" s="7">
        <v>9</v>
      </c>
      <c r="D837" s="7">
        <v>0.35963442963836501</v>
      </c>
      <c r="E837" s="7">
        <v>4.4055161273970397E-2</v>
      </c>
      <c r="G837" s="7">
        <v>33</v>
      </c>
      <c r="H837" s="7">
        <v>9</v>
      </c>
      <c r="I837" s="7">
        <v>0.42088561687820403</v>
      </c>
      <c r="J837" s="7">
        <v>0.228864813952907</v>
      </c>
      <c r="L837" s="7">
        <v>33</v>
      </c>
      <c r="M837" s="7">
        <v>9</v>
      </c>
      <c r="N837" s="7">
        <v>-0.59628006251619103</v>
      </c>
      <c r="O837" s="7">
        <v>-1.20330732776192</v>
      </c>
    </row>
    <row r="838" spans="2:15" x14ac:dyDescent="0.2">
      <c r="B838" s="7">
        <v>34</v>
      </c>
      <c r="C838" s="7">
        <v>9</v>
      </c>
      <c r="D838" s="7">
        <v>-0.22497314954759901</v>
      </c>
      <c r="E838" s="7">
        <v>-0.285833509813811</v>
      </c>
      <c r="G838" s="7">
        <v>34</v>
      </c>
      <c r="H838" s="7">
        <v>9</v>
      </c>
      <c r="I838" s="7">
        <v>0.39690572381265099</v>
      </c>
      <c r="J838" s="7">
        <v>1.4175716169183301E-2</v>
      </c>
      <c r="L838" s="7">
        <v>34</v>
      </c>
      <c r="M838" s="7">
        <v>9</v>
      </c>
      <c r="N838" s="7">
        <v>-0.48159639515166702</v>
      </c>
      <c r="O838" s="7">
        <v>-0.26633021712690702</v>
      </c>
    </row>
    <row r="839" spans="2:15" x14ac:dyDescent="0.2">
      <c r="B839" s="7">
        <v>35</v>
      </c>
      <c r="C839" s="7">
        <v>9</v>
      </c>
      <c r="D839" s="7">
        <v>-0.17663231785676201</v>
      </c>
      <c r="E839" s="7">
        <v>-0.20318927752534</v>
      </c>
      <c r="G839" s="7">
        <v>35</v>
      </c>
      <c r="H839" s="7">
        <v>9</v>
      </c>
      <c r="I839" s="7">
        <v>0.54425155958174398</v>
      </c>
      <c r="J839" s="7">
        <v>0.40055831908615103</v>
      </c>
      <c r="L839" s="7">
        <v>35</v>
      </c>
      <c r="M839" s="7">
        <v>9</v>
      </c>
      <c r="N839" s="7">
        <v>0.25091574991992699</v>
      </c>
      <c r="O839" s="7">
        <v>0.39674255992305002</v>
      </c>
    </row>
    <row r="840" spans="2:15" x14ac:dyDescent="0.2">
      <c r="B840" s="7">
        <v>36</v>
      </c>
      <c r="C840" s="7">
        <v>9</v>
      </c>
      <c r="D840" s="7">
        <v>-0.14529868431902301</v>
      </c>
      <c r="E840" s="7">
        <v>-0.19155065118272399</v>
      </c>
      <c r="G840" s="7">
        <v>36</v>
      </c>
      <c r="H840" s="7">
        <v>9</v>
      </c>
      <c r="I840" s="7">
        <v>8.3785795650422698E-2</v>
      </c>
      <c r="J840" s="7">
        <v>1.48248330978715E-2</v>
      </c>
      <c r="L840" s="7">
        <v>36</v>
      </c>
      <c r="M840" s="7">
        <v>9</v>
      </c>
      <c r="N840" s="7">
        <v>0.43321597832023301</v>
      </c>
      <c r="O840" s="7">
        <v>0.33306729968000098</v>
      </c>
    </row>
    <row r="841" spans="2:15" x14ac:dyDescent="0.2">
      <c r="B841" s="7">
        <v>37</v>
      </c>
      <c r="C841" s="7">
        <v>9</v>
      </c>
      <c r="D841" s="7">
        <v>0.35683488279528303</v>
      </c>
      <c r="E841" s="7">
        <v>-5.59990049920982E-2</v>
      </c>
      <c r="G841" s="7">
        <v>37</v>
      </c>
      <c r="H841" s="7">
        <v>9</v>
      </c>
      <c r="I841" s="7">
        <v>0.18901697793924699</v>
      </c>
      <c r="J841" s="7">
        <v>-3.4244550527589E-3</v>
      </c>
      <c r="L841" s="7">
        <v>37</v>
      </c>
      <c r="M841" s="7">
        <v>9</v>
      </c>
      <c r="N841" s="7">
        <v>-0.27010739597718703</v>
      </c>
      <c r="O841" s="7">
        <v>0.185390094749315</v>
      </c>
    </row>
    <row r="842" spans="2:15" x14ac:dyDescent="0.2">
      <c r="B842" s="7">
        <v>38</v>
      </c>
      <c r="C842" s="7">
        <v>9</v>
      </c>
      <c r="D842" s="7">
        <v>-8.8700511104553598E-2</v>
      </c>
      <c r="E842" s="7">
        <v>0.188241090084798</v>
      </c>
      <c r="G842" s="7">
        <v>38</v>
      </c>
      <c r="H842" s="7">
        <v>9</v>
      </c>
      <c r="I842" s="7">
        <v>0.28896490383844903</v>
      </c>
      <c r="J842" s="7">
        <v>0.138788767455782</v>
      </c>
      <c r="L842" s="7">
        <v>38</v>
      </c>
      <c r="M842" s="7">
        <v>9</v>
      </c>
      <c r="N842" s="7">
        <v>0.35597410323641698</v>
      </c>
      <c r="O842" s="7">
        <v>0.55098926709910101</v>
      </c>
    </row>
    <row r="843" spans="2:15" x14ac:dyDescent="0.2">
      <c r="B843" s="7">
        <v>39</v>
      </c>
      <c r="C843" s="7">
        <v>9</v>
      </c>
      <c r="D843" s="7">
        <v>0.29187925019899402</v>
      </c>
      <c r="E843" s="7">
        <v>-0.17297144801866801</v>
      </c>
      <c r="G843" s="7">
        <v>39</v>
      </c>
      <c r="H843" s="7">
        <v>9</v>
      </c>
      <c r="I843" s="7">
        <v>-1.7473180063394299E-3</v>
      </c>
      <c r="J843" s="7">
        <v>3.4632029371049797E-2</v>
      </c>
      <c r="L843" s="7">
        <v>39</v>
      </c>
      <c r="M843" s="7">
        <v>9</v>
      </c>
      <c r="N843" s="7">
        <v>6.7365495721612795E-2</v>
      </c>
      <c r="O843" s="7">
        <v>0.57958118940874703</v>
      </c>
    </row>
    <row r="844" spans="2:15" x14ac:dyDescent="0.2">
      <c r="B844" s="7">
        <v>40</v>
      </c>
      <c r="C844" s="7">
        <v>9</v>
      </c>
      <c r="D844" s="7">
        <v>3.3759052885042003E-2</v>
      </c>
      <c r="E844" s="7">
        <v>4.9632485836808897E-2</v>
      </c>
      <c r="G844" s="7">
        <v>40</v>
      </c>
      <c r="H844" s="7">
        <v>9</v>
      </c>
      <c r="I844" s="7">
        <v>0.34054496109951099</v>
      </c>
      <c r="J844" s="7">
        <v>0.21112579618029101</v>
      </c>
      <c r="L844" s="7">
        <v>40</v>
      </c>
      <c r="M844" s="7">
        <v>9</v>
      </c>
      <c r="N844" s="7">
        <v>-1.1995716666294101</v>
      </c>
      <c r="O844" s="7">
        <v>-0.85891483396114399</v>
      </c>
    </row>
    <row r="845" spans="2:15" x14ac:dyDescent="0.2">
      <c r="B845" s="7">
        <v>41</v>
      </c>
      <c r="C845" s="7">
        <v>9</v>
      </c>
      <c r="D845" s="7">
        <v>0.236981128163641</v>
      </c>
      <c r="E845" s="7">
        <v>0.15014014447989199</v>
      </c>
      <c r="G845" s="7">
        <v>41</v>
      </c>
      <c r="H845" s="7">
        <v>9</v>
      </c>
      <c r="I845" s="7">
        <v>0.20037826126264799</v>
      </c>
      <c r="J845" s="7">
        <v>4.0209630388011099E-2</v>
      </c>
      <c r="L845" s="7">
        <v>41</v>
      </c>
      <c r="M845" s="7">
        <v>9</v>
      </c>
      <c r="N845" s="7">
        <v>-0.70528692778424196</v>
      </c>
      <c r="O845" s="7">
        <v>-0.38731557967540098</v>
      </c>
    </row>
    <row r="846" spans="2:15" x14ac:dyDescent="0.2">
      <c r="B846" s="7">
        <v>42</v>
      </c>
      <c r="C846" s="7">
        <v>9</v>
      </c>
      <c r="D846" s="7">
        <v>9.3642660140158505E-3</v>
      </c>
      <c r="E846" s="7">
        <v>0.104196647196072</v>
      </c>
      <c r="G846" s="7">
        <v>42</v>
      </c>
      <c r="H846" s="7">
        <v>9</v>
      </c>
      <c r="I846" s="7">
        <v>6.4713047139875399E-2</v>
      </c>
      <c r="J846" s="7">
        <v>-5.6088183011139499E-2</v>
      </c>
      <c r="L846" s="7">
        <v>42</v>
      </c>
      <c r="M846" s="7">
        <v>9</v>
      </c>
      <c r="N846" s="7">
        <v>-1.09575803440223</v>
      </c>
      <c r="O846" s="7">
        <v>-0.58405513393417996</v>
      </c>
    </row>
    <row r="847" spans="2:15" x14ac:dyDescent="0.2">
      <c r="B847" s="7">
        <v>43</v>
      </c>
      <c r="C847" s="7">
        <v>9</v>
      </c>
      <c r="D847" s="7">
        <v>0.226646035607901</v>
      </c>
      <c r="E847" s="7">
        <v>0.35993420928735897</v>
      </c>
      <c r="G847" s="7">
        <v>43</v>
      </c>
      <c r="H847" s="7">
        <v>9</v>
      </c>
      <c r="I847" s="7">
        <v>0.213562629871066</v>
      </c>
      <c r="J847" s="7">
        <v>8.89403712308523E-2</v>
      </c>
      <c r="L847" s="7">
        <v>43</v>
      </c>
      <c r="M847" s="7">
        <v>9</v>
      </c>
      <c r="N847" s="7">
        <v>-1.61188591806555</v>
      </c>
      <c r="O847" s="7">
        <v>-1.2069820810268499</v>
      </c>
    </row>
    <row r="848" spans="2:15" x14ac:dyDescent="0.2">
      <c r="B848" s="7">
        <v>44</v>
      </c>
      <c r="C848" s="7">
        <v>9</v>
      </c>
      <c r="D848" s="7">
        <v>0.42535562948827499</v>
      </c>
      <c r="E848" s="7">
        <v>0.21682123003173501</v>
      </c>
      <c r="G848" s="7">
        <v>44</v>
      </c>
      <c r="H848" s="7">
        <v>9</v>
      </c>
      <c r="I848" s="7">
        <v>0.63238263114365001</v>
      </c>
      <c r="J848" s="7">
        <v>9.7869688618121807E-3</v>
      </c>
      <c r="L848" s="7">
        <v>44</v>
      </c>
      <c r="M848" s="7">
        <v>9</v>
      </c>
      <c r="N848" s="7">
        <v>0.88946194393537603</v>
      </c>
      <c r="O848" s="7">
        <v>0.427338180077448</v>
      </c>
    </row>
    <row r="849" spans="2:15" x14ac:dyDescent="0.2">
      <c r="B849" s="7">
        <v>45</v>
      </c>
      <c r="C849" s="7">
        <v>9</v>
      </c>
      <c r="D849" s="7">
        <v>0.23927270073227899</v>
      </c>
      <c r="E849" s="7">
        <v>0.28007351286585702</v>
      </c>
      <c r="G849" s="7">
        <v>45</v>
      </c>
      <c r="H849" s="7">
        <v>9</v>
      </c>
      <c r="I849" s="7">
        <v>8.0053293342126103E-2</v>
      </c>
      <c r="J849" s="7">
        <v>8.3577172025432994E-2</v>
      </c>
      <c r="L849" s="7">
        <v>45</v>
      </c>
      <c r="M849" s="7">
        <v>9</v>
      </c>
      <c r="N849" s="7">
        <v>-0.32295197104929801</v>
      </c>
      <c r="O849" s="7">
        <v>-0.30498325970325801</v>
      </c>
    </row>
    <row r="850" spans="2:15" x14ac:dyDescent="0.2">
      <c r="B850" s="7">
        <v>46</v>
      </c>
      <c r="C850" s="7">
        <v>9</v>
      </c>
      <c r="D850" s="7">
        <v>0.231028230112924</v>
      </c>
      <c r="E850" s="7">
        <v>8.2210062799144404E-2</v>
      </c>
      <c r="G850" s="7">
        <v>46</v>
      </c>
      <c r="H850" s="7">
        <v>9</v>
      </c>
      <c r="I850" s="7">
        <v>0.45715550062303401</v>
      </c>
      <c r="J850" s="7">
        <v>2.10599486159317E-2</v>
      </c>
      <c r="L850" s="7">
        <v>46</v>
      </c>
      <c r="M850" s="7">
        <v>9</v>
      </c>
      <c r="N850" s="7">
        <v>0.195414274661728</v>
      </c>
      <c r="O850" s="7">
        <v>-0.12960649318755599</v>
      </c>
    </row>
    <row r="851" spans="2:15" x14ac:dyDescent="0.2">
      <c r="B851" s="7">
        <v>47</v>
      </c>
      <c r="C851" s="7">
        <v>9</v>
      </c>
      <c r="D851" s="7">
        <v>-0.12578574078673099</v>
      </c>
      <c r="E851" s="7">
        <v>-3.7440909440322301E-2</v>
      </c>
      <c r="G851" s="7">
        <v>47</v>
      </c>
      <c r="H851" s="7">
        <v>9</v>
      </c>
      <c r="I851" s="7">
        <v>0.177381882191848</v>
      </c>
      <c r="J851" s="7">
        <v>7.1092189971350805E-2</v>
      </c>
      <c r="L851" s="7">
        <v>47</v>
      </c>
      <c r="M851" s="7">
        <v>9</v>
      </c>
      <c r="N851" s="7">
        <v>0.13679803782427699</v>
      </c>
      <c r="O851" s="7">
        <v>0.34547781156545398</v>
      </c>
    </row>
    <row r="852" spans="2:15" x14ac:dyDescent="0.2">
      <c r="B852" s="7">
        <v>48</v>
      </c>
      <c r="C852" s="7">
        <v>9</v>
      </c>
      <c r="D852" s="7">
        <v>0.12765587212534099</v>
      </c>
      <c r="E852" s="7">
        <v>0.10524068995469001</v>
      </c>
      <c r="G852" s="7">
        <v>48</v>
      </c>
      <c r="H852" s="7">
        <v>9</v>
      </c>
      <c r="I852" s="7">
        <v>2.7558518719126301E-2</v>
      </c>
      <c r="J852" s="7">
        <v>0.12545279361197301</v>
      </c>
      <c r="L852" s="7">
        <v>48</v>
      </c>
      <c r="M852" s="7">
        <v>9</v>
      </c>
      <c r="N852" s="7">
        <v>0.75050760063487099</v>
      </c>
      <c r="O852" s="7">
        <v>0.906883679906898</v>
      </c>
    </row>
    <row r="853" spans="2:15" x14ac:dyDescent="0.2">
      <c r="B853" s="7">
        <v>49</v>
      </c>
      <c r="C853" s="7">
        <v>9</v>
      </c>
      <c r="D853" s="7">
        <v>0.47446004692267801</v>
      </c>
      <c r="E853" s="7">
        <v>0.29496053405775802</v>
      </c>
      <c r="G853" s="7">
        <v>49</v>
      </c>
      <c r="H853" s="7">
        <v>9</v>
      </c>
      <c r="I853" s="7">
        <v>0.37232662147746798</v>
      </c>
      <c r="J853" s="7">
        <v>-4.86307899310034E-4</v>
      </c>
      <c r="L853" s="7">
        <v>49</v>
      </c>
      <c r="M853" s="7">
        <v>9</v>
      </c>
      <c r="N853" s="7">
        <v>0.124807767636494</v>
      </c>
      <c r="O853" s="7">
        <v>0.24880629230463799</v>
      </c>
    </row>
    <row r="854" spans="2:15" x14ac:dyDescent="0.2">
      <c r="B854" s="7">
        <v>50</v>
      </c>
      <c r="C854" s="7">
        <v>9</v>
      </c>
      <c r="D854" s="7">
        <v>-0.30524941940295203</v>
      </c>
      <c r="E854" s="7">
        <v>-0.41084218647230603</v>
      </c>
      <c r="G854" s="7">
        <v>50</v>
      </c>
      <c r="H854" s="7">
        <v>9</v>
      </c>
      <c r="I854" s="7">
        <v>0.63568924214190303</v>
      </c>
      <c r="J854" s="7">
        <v>0.16439638911984</v>
      </c>
      <c r="L854" s="7">
        <v>50</v>
      </c>
      <c r="M854" s="7">
        <v>9</v>
      </c>
      <c r="N854" s="7">
        <v>-0.39070248867210999</v>
      </c>
      <c r="O854" s="7">
        <v>-0.34228176422529299</v>
      </c>
    </row>
    <row r="855" spans="2:15" x14ac:dyDescent="0.2">
      <c r="B855" s="7">
        <v>51</v>
      </c>
      <c r="C855" s="7">
        <v>9</v>
      </c>
      <c r="D855" s="7">
        <v>0.31268361660674898</v>
      </c>
      <c r="E855" s="7">
        <v>-1.21736165163844E-2</v>
      </c>
      <c r="G855" s="7">
        <v>51</v>
      </c>
      <c r="H855" s="7">
        <v>9</v>
      </c>
      <c r="I855" s="7">
        <v>0.39102753066271301</v>
      </c>
      <c r="J855" s="7">
        <v>0.31679828983785402</v>
      </c>
      <c r="L855" s="7">
        <v>51</v>
      </c>
      <c r="M855" s="7">
        <v>9</v>
      </c>
      <c r="N855" s="7">
        <v>-0.18183071281409199</v>
      </c>
      <c r="O855" s="7">
        <v>9.4440396040553806E-2</v>
      </c>
    </row>
    <row r="856" spans="2:15" x14ac:dyDescent="0.2">
      <c r="B856" s="7">
        <v>52</v>
      </c>
      <c r="C856" s="7">
        <v>9</v>
      </c>
      <c r="D856" s="7">
        <v>0.15716060583173699</v>
      </c>
      <c r="E856" s="7">
        <v>0.17665057543232199</v>
      </c>
      <c r="G856" s="7">
        <v>52</v>
      </c>
      <c r="H856" s="7">
        <v>9</v>
      </c>
      <c r="I856" s="7">
        <v>3.6795278415668001E-2</v>
      </c>
      <c r="J856" s="7">
        <v>9.4203311370760504E-2</v>
      </c>
      <c r="L856" s="7">
        <v>52</v>
      </c>
      <c r="M856" s="7">
        <v>9</v>
      </c>
      <c r="N856" s="7">
        <v>2.2744844356353502</v>
      </c>
      <c r="O856" s="7">
        <v>2.1535747442106299</v>
      </c>
    </row>
    <row r="857" spans="2:15" x14ac:dyDescent="0.2">
      <c r="B857" s="7">
        <v>53</v>
      </c>
      <c r="C857" s="7">
        <v>9</v>
      </c>
      <c r="D857" s="7">
        <v>9.5825719298750001E-2</v>
      </c>
      <c r="E857" s="7">
        <v>-0.128611592694309</v>
      </c>
      <c r="G857" s="7">
        <v>53</v>
      </c>
      <c r="H857" s="7">
        <v>9</v>
      </c>
      <c r="I857" s="7">
        <v>0.33685729047560498</v>
      </c>
      <c r="J857" s="7">
        <v>0.211782192485511</v>
      </c>
      <c r="L857" s="7">
        <v>53</v>
      </c>
      <c r="M857" s="7">
        <v>9</v>
      </c>
      <c r="N857" s="7">
        <v>0.424229629598671</v>
      </c>
      <c r="O857" s="7">
        <v>-0.27274306616508998</v>
      </c>
    </row>
    <row r="858" spans="2:15" x14ac:dyDescent="0.2">
      <c r="B858" s="7">
        <v>54</v>
      </c>
      <c r="C858" s="7">
        <v>9</v>
      </c>
      <c r="D858" s="7">
        <v>-0.14479148304557099</v>
      </c>
      <c r="E858" s="7">
        <v>-0.42569043221842101</v>
      </c>
      <c r="G858" s="7">
        <v>54</v>
      </c>
      <c r="H858" s="7">
        <v>9</v>
      </c>
      <c r="I858" s="7">
        <v>0.26838329997812899</v>
      </c>
      <c r="J858" s="7">
        <v>0.293333381386926</v>
      </c>
      <c r="L858" s="7">
        <v>54</v>
      </c>
      <c r="M858" s="7">
        <v>9</v>
      </c>
      <c r="N858" s="7">
        <v>0.11539472134470199</v>
      </c>
      <c r="O858" s="7">
        <v>-0.55148994887163005</v>
      </c>
    </row>
    <row r="859" spans="2:15" x14ac:dyDescent="0.2">
      <c r="B859" s="7">
        <v>55</v>
      </c>
      <c r="C859" s="7">
        <v>9</v>
      </c>
      <c r="D859" s="7">
        <v>7.6783279458566306E-2</v>
      </c>
      <c r="E859" s="7">
        <v>-1.7112827263922301E-2</v>
      </c>
      <c r="G859" s="7">
        <v>55</v>
      </c>
      <c r="H859" s="7">
        <v>9</v>
      </c>
      <c r="I859" s="7">
        <v>0.19471820067131401</v>
      </c>
      <c r="J859" s="7">
        <v>1.10137883200618E-2</v>
      </c>
      <c r="L859" s="7">
        <v>55</v>
      </c>
      <c r="M859" s="7">
        <v>9</v>
      </c>
      <c r="N859" s="7">
        <v>-1.4360799291184101</v>
      </c>
      <c r="O859" s="7">
        <v>-1.7569515709555099</v>
      </c>
    </row>
    <row r="860" spans="2:15" x14ac:dyDescent="0.2">
      <c r="B860" s="7">
        <v>56</v>
      </c>
      <c r="C860" s="7">
        <v>9</v>
      </c>
      <c r="D860" s="7">
        <v>0.11271865215201</v>
      </c>
      <c r="E860" s="7">
        <v>0.27652864650499598</v>
      </c>
      <c r="G860" s="7">
        <v>56</v>
      </c>
      <c r="H860" s="7">
        <v>9</v>
      </c>
      <c r="I860" s="7">
        <v>0.280719787315791</v>
      </c>
      <c r="J860" s="7">
        <v>0.118908694611851</v>
      </c>
      <c r="L860" s="7">
        <v>56</v>
      </c>
      <c r="M860" s="7">
        <v>9</v>
      </c>
      <c r="N860" s="7">
        <v>-1.21121038579174</v>
      </c>
      <c r="O860" s="7">
        <v>-1.42720772354583</v>
      </c>
    </row>
    <row r="861" spans="2:15" x14ac:dyDescent="0.2">
      <c r="B861" s="7">
        <v>57</v>
      </c>
      <c r="C861" s="7">
        <v>9</v>
      </c>
      <c r="D861" s="7">
        <v>-2.4355729601134999E-2</v>
      </c>
      <c r="E861" s="7">
        <v>0.145708537506446</v>
      </c>
      <c r="G861" s="7">
        <v>57</v>
      </c>
      <c r="H861" s="7">
        <v>9</v>
      </c>
      <c r="I861" s="7">
        <v>0.10829620316618099</v>
      </c>
      <c r="J861" s="7">
        <v>0.20460943739255499</v>
      </c>
      <c r="L861" s="7">
        <v>57</v>
      </c>
      <c r="M861" s="7">
        <v>9</v>
      </c>
      <c r="N861" s="7">
        <v>0.12334757096154</v>
      </c>
      <c r="O861" s="7">
        <v>-0.22197908493556601</v>
      </c>
    </row>
    <row r="862" spans="2:15" x14ac:dyDescent="0.2">
      <c r="B862" s="7">
        <v>58</v>
      </c>
      <c r="C862" s="7">
        <v>9</v>
      </c>
      <c r="D862" s="7">
        <v>-0.21258148594955101</v>
      </c>
      <c r="E862" s="7">
        <v>-1.5660130537445301E-2</v>
      </c>
      <c r="G862" s="7">
        <v>58</v>
      </c>
      <c r="H862" s="7">
        <v>9</v>
      </c>
      <c r="I862" s="7">
        <v>5.3366422754845801E-2</v>
      </c>
      <c r="J862" s="7">
        <v>-0.123321220516646</v>
      </c>
      <c r="L862" s="7">
        <v>58</v>
      </c>
      <c r="M862" s="7">
        <v>9</v>
      </c>
      <c r="N862" s="7">
        <v>-0.95906969901596695</v>
      </c>
      <c r="O862" s="7">
        <v>-0.509864370757251</v>
      </c>
    </row>
    <row r="863" spans="2:15" x14ac:dyDescent="0.2">
      <c r="B863" s="7">
        <v>59</v>
      </c>
      <c r="C863" s="7">
        <v>9</v>
      </c>
      <c r="D863" s="7">
        <v>-0.134132821143259</v>
      </c>
      <c r="E863" s="7">
        <v>-6.2373312888048801E-2</v>
      </c>
      <c r="G863" s="7">
        <v>59</v>
      </c>
      <c r="H863" s="7">
        <v>9</v>
      </c>
      <c r="I863" s="7">
        <v>0.32208240091846002</v>
      </c>
      <c r="J863" s="7">
        <v>0.19004691210765801</v>
      </c>
      <c r="L863" s="7">
        <v>59</v>
      </c>
      <c r="M863" s="7">
        <v>9</v>
      </c>
      <c r="N863" s="7">
        <v>2.9376708827797398E-3</v>
      </c>
      <c r="O863" s="7">
        <v>-0.23232846843968899</v>
      </c>
    </row>
    <row r="864" spans="2:15" x14ac:dyDescent="0.2">
      <c r="B864" s="7">
        <v>60</v>
      </c>
      <c r="C864" s="7">
        <v>9</v>
      </c>
      <c r="D864" s="7">
        <v>0.104548244827668</v>
      </c>
      <c r="E864" s="7">
        <v>-0.12513768016715801</v>
      </c>
      <c r="G864" s="7">
        <v>60</v>
      </c>
      <c r="H864" s="7">
        <v>9</v>
      </c>
      <c r="I864" s="7">
        <v>0.15713653728496299</v>
      </c>
      <c r="J864" s="7">
        <v>-2.7974632482044001E-2</v>
      </c>
      <c r="L864" s="7">
        <v>60</v>
      </c>
      <c r="M864" s="7">
        <v>9</v>
      </c>
      <c r="N864" s="7">
        <v>-0.944188016810384</v>
      </c>
      <c r="O864" s="7">
        <v>-0.94102167238615098</v>
      </c>
    </row>
    <row r="865" spans="2:15" x14ac:dyDescent="0.2">
      <c r="B865" s="7">
        <v>61</v>
      </c>
      <c r="C865" s="7">
        <v>9</v>
      </c>
      <c r="D865" s="7">
        <v>-0.33290899209707497</v>
      </c>
      <c r="E865" s="7">
        <v>-0.38666118245018799</v>
      </c>
      <c r="G865" s="7">
        <v>61</v>
      </c>
      <c r="H865" s="7">
        <v>9</v>
      </c>
      <c r="I865" s="7">
        <v>6.0643315302641602E-2</v>
      </c>
      <c r="J865" s="7">
        <v>2.9501488487736299E-2</v>
      </c>
      <c r="L865" s="7">
        <v>61</v>
      </c>
      <c r="M865" s="7">
        <v>9</v>
      </c>
      <c r="N865" s="7">
        <v>0.45354587300694799</v>
      </c>
      <c r="O865" s="7">
        <v>0.63163652571797102</v>
      </c>
    </row>
    <row r="866" spans="2:15" x14ac:dyDescent="0.2">
      <c r="B866" s="7">
        <v>62</v>
      </c>
      <c r="C866" s="7">
        <v>9</v>
      </c>
      <c r="D866" s="7">
        <v>-0.13356458671374399</v>
      </c>
      <c r="E866" s="7">
        <v>-2.25937419800228E-2</v>
      </c>
      <c r="G866" s="7">
        <v>62</v>
      </c>
      <c r="H866" s="7">
        <v>9</v>
      </c>
      <c r="I866" s="7">
        <v>0.202390094793204</v>
      </c>
      <c r="J866" s="7">
        <v>1.251522881768E-2</v>
      </c>
      <c r="L866" s="7">
        <v>62</v>
      </c>
      <c r="M866" s="7">
        <v>9</v>
      </c>
      <c r="N866" s="7">
        <v>0.23418162372065199</v>
      </c>
      <c r="O866" s="7">
        <v>0.39945308800514201</v>
      </c>
    </row>
    <row r="867" spans="2:15" x14ac:dyDescent="0.2">
      <c r="B867" s="7">
        <v>63</v>
      </c>
      <c r="C867" s="7">
        <v>9</v>
      </c>
      <c r="D867" s="7">
        <v>-0.21110983155391599</v>
      </c>
      <c r="E867" s="7">
        <v>-0.46941026138486702</v>
      </c>
      <c r="G867" s="7">
        <v>63</v>
      </c>
      <c r="H867" s="7">
        <v>9</v>
      </c>
      <c r="I867" s="7">
        <v>8.4170416041026805E-2</v>
      </c>
      <c r="J867" s="7">
        <v>0.132648641210412</v>
      </c>
      <c r="L867" s="7">
        <v>63</v>
      </c>
      <c r="M867" s="7">
        <v>9</v>
      </c>
      <c r="N867" s="7">
        <v>-0.979386948703733</v>
      </c>
      <c r="O867" s="7">
        <v>-1.23510603556986</v>
      </c>
    </row>
    <row r="868" spans="2:15" x14ac:dyDescent="0.2">
      <c r="B868" s="7">
        <v>64</v>
      </c>
      <c r="C868" s="7">
        <v>9</v>
      </c>
      <c r="D868" s="7">
        <v>3.4049330796743299E-2</v>
      </c>
      <c r="E868" s="7">
        <v>4.3610543333169702E-2</v>
      </c>
      <c r="G868" s="7">
        <v>64</v>
      </c>
      <c r="H868" s="7">
        <v>9</v>
      </c>
      <c r="I868" s="7">
        <v>0.38038371530265702</v>
      </c>
      <c r="J868" s="7">
        <v>-4.3438015095878399E-2</v>
      </c>
      <c r="L868" s="7">
        <v>64</v>
      </c>
      <c r="M868" s="7">
        <v>9</v>
      </c>
      <c r="N868" s="7">
        <v>-0.303429587647153</v>
      </c>
      <c r="O868" s="7">
        <v>-0.17345379106213299</v>
      </c>
    </row>
    <row r="869" spans="2:15" x14ac:dyDescent="0.2">
      <c r="B869" s="7">
        <v>65</v>
      </c>
      <c r="C869" s="7">
        <v>9</v>
      </c>
      <c r="D869" s="7">
        <v>7.3126679670829198E-2</v>
      </c>
      <c r="E869" s="7">
        <v>0.16828187190007299</v>
      </c>
      <c r="G869" s="7">
        <v>65</v>
      </c>
      <c r="H869" s="7">
        <v>9</v>
      </c>
      <c r="I869" s="7">
        <v>0.11597901503807199</v>
      </c>
      <c r="J869" s="7">
        <v>-0.109743620815748</v>
      </c>
      <c r="L869" s="7">
        <v>65</v>
      </c>
      <c r="M869" s="7">
        <v>9</v>
      </c>
      <c r="N869" s="7">
        <v>-0.88486281070953099</v>
      </c>
      <c r="O869" s="7">
        <v>-1.1752571746434901</v>
      </c>
    </row>
    <row r="870" spans="2:15" x14ac:dyDescent="0.2">
      <c r="B870" s="7">
        <v>66</v>
      </c>
      <c r="C870" s="7">
        <v>9</v>
      </c>
      <c r="D870" s="7">
        <v>0.25691188977817397</v>
      </c>
      <c r="E870" s="7">
        <v>0.49458015535074201</v>
      </c>
      <c r="G870" s="7">
        <v>66</v>
      </c>
      <c r="H870" s="7">
        <v>9</v>
      </c>
      <c r="I870" s="7">
        <v>-8.6806440869777304E-2</v>
      </c>
      <c r="J870" s="7">
        <v>-3.3350733781280603E-2</v>
      </c>
      <c r="L870" s="7">
        <v>66</v>
      </c>
      <c r="M870" s="7">
        <v>9</v>
      </c>
      <c r="N870" s="7">
        <v>-1.54337284393647</v>
      </c>
      <c r="O870" s="7">
        <v>-0.95357850502981201</v>
      </c>
    </row>
    <row r="871" spans="2:15" x14ac:dyDescent="0.2">
      <c r="B871" s="7">
        <v>67</v>
      </c>
      <c r="C871" s="7">
        <v>9</v>
      </c>
      <c r="D871" s="7">
        <v>0.299373337709117</v>
      </c>
      <c r="E871" s="7">
        <v>0.41376804537921802</v>
      </c>
      <c r="G871" s="7">
        <v>67</v>
      </c>
      <c r="H871" s="7">
        <v>9</v>
      </c>
      <c r="I871" s="7">
        <v>2.1381238805542298E-3</v>
      </c>
      <c r="J871" s="7">
        <v>5.6275270321949102E-2</v>
      </c>
      <c r="L871" s="7">
        <v>67</v>
      </c>
      <c r="M871" s="7">
        <v>9</v>
      </c>
      <c r="N871" s="7">
        <v>0.59320680991461205</v>
      </c>
      <c r="O871" s="7">
        <v>0.67477473562299795</v>
      </c>
    </row>
    <row r="872" spans="2:15" x14ac:dyDescent="0.2">
      <c r="B872" s="7">
        <v>68</v>
      </c>
      <c r="C872" s="7">
        <v>9</v>
      </c>
      <c r="D872" s="7">
        <v>-3.2586674171426501E-3</v>
      </c>
      <c r="E872" s="7">
        <v>6.5768540855226695E-2</v>
      </c>
      <c r="G872" s="7">
        <v>68</v>
      </c>
      <c r="H872" s="7">
        <v>9</v>
      </c>
      <c r="I872" s="7">
        <v>0.11438515275358201</v>
      </c>
      <c r="J872" s="7">
        <v>0.12327646817950599</v>
      </c>
      <c r="L872" s="7">
        <v>68</v>
      </c>
      <c r="M872" s="7">
        <v>9</v>
      </c>
      <c r="N872" s="7">
        <v>0.51083776085963695</v>
      </c>
      <c r="O872" s="7">
        <v>6.5345258407413495E-2</v>
      </c>
    </row>
    <row r="873" spans="2:15" x14ac:dyDescent="0.2">
      <c r="B873" s="7">
        <v>69</v>
      </c>
      <c r="C873" s="7">
        <v>9</v>
      </c>
      <c r="D873" s="7">
        <v>-0.43388386487460201</v>
      </c>
      <c r="E873" s="7">
        <v>-0.32976354590711798</v>
      </c>
      <c r="G873" s="7">
        <v>69</v>
      </c>
      <c r="H873" s="7">
        <v>9</v>
      </c>
      <c r="I873" s="7">
        <v>0.25968749822390602</v>
      </c>
      <c r="J873" s="7">
        <v>-0.33242632758651203</v>
      </c>
      <c r="L873" s="7">
        <v>69</v>
      </c>
      <c r="M873" s="7">
        <v>9</v>
      </c>
      <c r="N873" s="7">
        <v>9.4917744567038803E-2</v>
      </c>
      <c r="O873" s="7">
        <v>-0.291674148611269</v>
      </c>
    </row>
    <row r="874" spans="2:15" x14ac:dyDescent="0.2">
      <c r="B874" s="7">
        <v>70</v>
      </c>
      <c r="C874" s="7">
        <v>9</v>
      </c>
      <c r="D874" s="7">
        <v>-0.48822188506726</v>
      </c>
      <c r="E874" s="7">
        <v>-0.83260689963448198</v>
      </c>
      <c r="G874" s="7">
        <v>70</v>
      </c>
      <c r="H874" s="7">
        <v>9</v>
      </c>
      <c r="I874" s="7">
        <v>0.37053829442723002</v>
      </c>
      <c r="J874" s="7">
        <v>0.120821575430966</v>
      </c>
      <c r="L874" s="7">
        <v>70</v>
      </c>
      <c r="M874" s="7">
        <v>9</v>
      </c>
      <c r="N874" s="7">
        <v>-0.46847099273085602</v>
      </c>
      <c r="O874" s="7">
        <v>-0.68321232924529096</v>
      </c>
    </row>
    <row r="875" spans="2:15" x14ac:dyDescent="0.2">
      <c r="B875" s="7">
        <v>71</v>
      </c>
      <c r="C875" s="7">
        <v>9</v>
      </c>
      <c r="D875" s="7">
        <v>0.12942317557001201</v>
      </c>
      <c r="E875" s="7">
        <v>0.131452224582191</v>
      </c>
      <c r="G875" s="7">
        <v>71</v>
      </c>
      <c r="H875" s="7">
        <v>9</v>
      </c>
      <c r="I875" s="7">
        <v>0.30663594504240699</v>
      </c>
      <c r="J875" s="7">
        <v>-0.120037626665033</v>
      </c>
      <c r="L875" s="7">
        <v>71</v>
      </c>
      <c r="M875" s="7">
        <v>9</v>
      </c>
      <c r="N875" s="7">
        <v>-0.42919028620447403</v>
      </c>
      <c r="O875" s="7">
        <v>0.53698131397919802</v>
      </c>
    </row>
    <row r="876" spans="2:15" x14ac:dyDescent="0.2">
      <c r="B876" s="7">
        <v>72</v>
      </c>
      <c r="C876" s="7">
        <v>9</v>
      </c>
      <c r="D876" s="7">
        <v>0.19215168512054501</v>
      </c>
      <c r="E876" s="7">
        <v>0.25620183400428398</v>
      </c>
      <c r="G876" s="7">
        <v>72</v>
      </c>
      <c r="H876" s="7">
        <v>9</v>
      </c>
      <c r="I876" s="7">
        <v>1.43166830410584E-2</v>
      </c>
      <c r="J876" s="7">
        <v>0.18624733025102</v>
      </c>
      <c r="L876" s="7">
        <v>72</v>
      </c>
      <c r="M876" s="7">
        <v>9</v>
      </c>
      <c r="N876" s="7">
        <v>0.32973867331310303</v>
      </c>
      <c r="O876" s="7">
        <v>0.44552150514563399</v>
      </c>
    </row>
    <row r="877" spans="2:15" x14ac:dyDescent="0.2">
      <c r="B877" s="7">
        <v>73</v>
      </c>
      <c r="C877" s="7">
        <v>9</v>
      </c>
      <c r="D877" s="7">
        <v>5.7287563381276402E-3</v>
      </c>
      <c r="E877" s="7">
        <v>9.0711478691423205E-3</v>
      </c>
      <c r="G877" s="7">
        <v>73</v>
      </c>
      <c r="H877" s="7">
        <v>9</v>
      </c>
      <c r="I877" s="7">
        <v>-0.173017065199325</v>
      </c>
      <c r="J877" s="7">
        <v>-0.15054551315207201</v>
      </c>
      <c r="L877" s="7">
        <v>73</v>
      </c>
      <c r="M877" s="7">
        <v>9</v>
      </c>
      <c r="N877" s="7">
        <v>-0.58200096019965397</v>
      </c>
      <c r="O877" s="7">
        <v>-0.45113472604927302</v>
      </c>
    </row>
    <row r="878" spans="2:15" x14ac:dyDescent="0.2">
      <c r="B878" s="7">
        <v>74</v>
      </c>
      <c r="C878" s="7">
        <v>9</v>
      </c>
      <c r="D878" s="7">
        <v>-1.30587047481781E-2</v>
      </c>
      <c r="E878" s="7">
        <v>-1.2640715500636701E-2</v>
      </c>
      <c r="G878" s="7">
        <v>74</v>
      </c>
      <c r="H878" s="7">
        <v>9</v>
      </c>
      <c r="I878" s="7">
        <v>0.32928184992405601</v>
      </c>
      <c r="J878" s="7">
        <v>0.189671707393017</v>
      </c>
      <c r="L878" s="7">
        <v>74</v>
      </c>
      <c r="M878" s="7">
        <v>9</v>
      </c>
      <c r="N878" s="7">
        <v>0.116899159908638</v>
      </c>
      <c r="O878" s="7">
        <v>0.59459818355781302</v>
      </c>
    </row>
    <row r="879" spans="2:15" x14ac:dyDescent="0.2">
      <c r="B879" s="7">
        <v>75</v>
      </c>
      <c r="C879" s="7">
        <v>9</v>
      </c>
      <c r="D879" s="7">
        <v>-0.47443635771723702</v>
      </c>
      <c r="E879" s="7">
        <v>-0.58409162208837495</v>
      </c>
      <c r="G879" s="7">
        <v>75</v>
      </c>
      <c r="H879" s="7">
        <v>9</v>
      </c>
      <c r="I879" s="7">
        <v>0.30487740823520398</v>
      </c>
      <c r="J879" s="7">
        <v>8.5407455481750993E-2</v>
      </c>
      <c r="L879" s="7">
        <v>75</v>
      </c>
      <c r="M879" s="7">
        <v>9</v>
      </c>
      <c r="N879" s="7">
        <v>0.15357216220341899</v>
      </c>
      <c r="O879" s="7">
        <v>0.23874732273222701</v>
      </c>
    </row>
    <row r="880" spans="2:15" x14ac:dyDescent="0.2">
      <c r="B880" s="7">
        <v>76</v>
      </c>
      <c r="C880" s="7">
        <v>9</v>
      </c>
      <c r="D880" s="7">
        <v>-4.6529582222643001E-2</v>
      </c>
      <c r="E880" s="7">
        <v>0.63690869257100402</v>
      </c>
      <c r="G880" s="7">
        <v>76</v>
      </c>
      <c r="H880" s="7">
        <v>9</v>
      </c>
      <c r="I880" s="7">
        <v>0.42382597279113399</v>
      </c>
      <c r="J880" s="7">
        <v>0.10768939496197499</v>
      </c>
      <c r="L880" s="7">
        <v>76</v>
      </c>
      <c r="M880" s="7">
        <v>9</v>
      </c>
      <c r="N880" s="7">
        <v>-1.0056793994825799</v>
      </c>
      <c r="O880" s="7">
        <v>-0.52808965227960902</v>
      </c>
    </row>
    <row r="881" spans="2:15" x14ac:dyDescent="0.2">
      <c r="B881" s="7">
        <v>77</v>
      </c>
      <c r="C881" s="7">
        <v>9</v>
      </c>
      <c r="D881" s="7">
        <v>0.119469408802513</v>
      </c>
      <c r="E881" s="7">
        <v>-0.142900191424078</v>
      </c>
      <c r="G881" s="7">
        <v>77</v>
      </c>
      <c r="H881" s="7">
        <v>9</v>
      </c>
      <c r="I881" s="7">
        <v>0.31061917256716098</v>
      </c>
      <c r="J881" s="7">
        <v>9.7565868001037601E-2</v>
      </c>
      <c r="L881" s="7">
        <v>77</v>
      </c>
      <c r="M881" s="7">
        <v>9</v>
      </c>
      <c r="N881" s="7">
        <v>0.699665490446303</v>
      </c>
      <c r="O881" s="7">
        <v>0.58377861670756104</v>
      </c>
    </row>
    <row r="882" spans="2:15" x14ac:dyDescent="0.2">
      <c r="B882" s="7">
        <v>78</v>
      </c>
      <c r="C882" s="7">
        <v>9</v>
      </c>
      <c r="D882" s="7">
        <v>0.43136914554588102</v>
      </c>
      <c r="E882" s="7">
        <v>0.137748250683456</v>
      </c>
      <c r="G882" s="7">
        <v>78</v>
      </c>
      <c r="H882" s="7">
        <v>9</v>
      </c>
      <c r="I882" s="7">
        <v>1.4953503188813499E-2</v>
      </c>
      <c r="J882" s="7">
        <v>-5.5872922699341701E-2</v>
      </c>
      <c r="L882" s="7">
        <v>78</v>
      </c>
      <c r="M882" s="7">
        <v>9</v>
      </c>
      <c r="N882" s="7">
        <v>-1.41203558871172</v>
      </c>
      <c r="O882" s="7">
        <v>-1.40784661533526</v>
      </c>
    </row>
    <row r="883" spans="2:15" x14ac:dyDescent="0.2">
      <c r="B883" s="7">
        <v>79</v>
      </c>
      <c r="C883" s="7">
        <v>9</v>
      </c>
      <c r="D883" s="7">
        <v>-1.36989178262912E-2</v>
      </c>
      <c r="E883" s="7">
        <v>-0.223877807472976</v>
      </c>
      <c r="G883" s="7">
        <v>79</v>
      </c>
      <c r="H883" s="7">
        <v>9</v>
      </c>
      <c r="I883" s="7">
        <v>0.22467187754281701</v>
      </c>
      <c r="J883" s="7">
        <v>0.18581328451593099</v>
      </c>
      <c r="L883" s="7">
        <v>79</v>
      </c>
      <c r="M883" s="7">
        <v>9</v>
      </c>
      <c r="N883" s="7">
        <v>0.47024908939030902</v>
      </c>
      <c r="O883" s="7">
        <v>-0.13299482151782199</v>
      </c>
    </row>
    <row r="884" spans="2:15" x14ac:dyDescent="0.2">
      <c r="B884" s="7">
        <v>80</v>
      </c>
      <c r="C884" s="7">
        <v>9</v>
      </c>
      <c r="D884" s="7">
        <v>-0.25629746928679298</v>
      </c>
      <c r="E884" s="7">
        <v>-0.21257987635200901</v>
      </c>
      <c r="G884" s="7">
        <v>80</v>
      </c>
      <c r="H884" s="7">
        <v>9</v>
      </c>
      <c r="I884" s="7">
        <v>0.22867008391243701</v>
      </c>
      <c r="J884" s="7">
        <v>5.2405767666067901E-2</v>
      </c>
      <c r="L884" s="7">
        <v>80</v>
      </c>
      <c r="M884" s="7">
        <v>9</v>
      </c>
      <c r="N884" s="7">
        <v>3.7602304806726101</v>
      </c>
      <c r="O884" s="7">
        <v>3.3632212088176598</v>
      </c>
    </row>
    <row r="885" spans="2:15" x14ac:dyDescent="0.2">
      <c r="B885" s="7">
        <v>81</v>
      </c>
      <c r="C885" s="7">
        <v>9</v>
      </c>
      <c r="D885" s="7">
        <v>-0.17947332288732501</v>
      </c>
      <c r="E885" s="7">
        <v>-0.177123626311845</v>
      </c>
      <c r="G885" s="7">
        <v>81</v>
      </c>
      <c r="H885" s="7">
        <v>9</v>
      </c>
      <c r="I885" s="7">
        <v>0.38456399354266002</v>
      </c>
      <c r="J885" s="7">
        <v>0.19646345181730299</v>
      </c>
      <c r="L885" s="7">
        <v>81</v>
      </c>
      <c r="M885" s="7">
        <v>9</v>
      </c>
      <c r="N885" s="7">
        <v>1.3073173122375401</v>
      </c>
      <c r="O885" s="7">
        <v>1.58539579712294</v>
      </c>
    </row>
    <row r="886" spans="2:15" x14ac:dyDescent="0.2">
      <c r="B886" s="7">
        <v>82</v>
      </c>
      <c r="C886" s="7">
        <v>9</v>
      </c>
      <c r="D886" s="7">
        <v>-0.21107080906293599</v>
      </c>
      <c r="E886" s="7">
        <v>-0.18269503898307099</v>
      </c>
      <c r="G886" s="7">
        <v>82</v>
      </c>
      <c r="H886" s="7">
        <v>9</v>
      </c>
      <c r="I886" s="7">
        <v>-2.0194245873259601E-3</v>
      </c>
      <c r="J886" s="7">
        <v>8.7340481045743906E-2</v>
      </c>
      <c r="L886" s="7">
        <v>82</v>
      </c>
      <c r="M886" s="7">
        <v>9</v>
      </c>
      <c r="N886" s="7">
        <v>-1.4276664659903</v>
      </c>
      <c r="O886" s="7">
        <v>-0.68572177032264203</v>
      </c>
    </row>
    <row r="887" spans="2:15" x14ac:dyDescent="0.2">
      <c r="B887" s="7">
        <v>83</v>
      </c>
      <c r="C887" s="7">
        <v>9</v>
      </c>
      <c r="D887" s="7">
        <v>0.24324555288325</v>
      </c>
      <c r="E887" s="7">
        <v>0.245533086189337</v>
      </c>
      <c r="G887" s="7">
        <v>83</v>
      </c>
      <c r="H887" s="7">
        <v>9</v>
      </c>
      <c r="I887" s="7">
        <v>0.125666288216738</v>
      </c>
      <c r="J887" s="7">
        <v>7.8199180310479094E-2</v>
      </c>
      <c r="L887" s="7">
        <v>83</v>
      </c>
      <c r="M887" s="7">
        <v>9</v>
      </c>
      <c r="N887" s="7">
        <v>-1.89309730444458</v>
      </c>
      <c r="O887" s="7">
        <v>-1.82666456033092</v>
      </c>
    </row>
    <row r="888" spans="2:15" x14ac:dyDescent="0.2">
      <c r="B888" s="7">
        <v>84</v>
      </c>
      <c r="C888" s="7">
        <v>9</v>
      </c>
      <c r="D888" s="7">
        <v>2.6331808320101402E-3</v>
      </c>
      <c r="E888" s="7">
        <v>0.19231661466911901</v>
      </c>
      <c r="G888" s="7">
        <v>84</v>
      </c>
      <c r="H888" s="7">
        <v>9</v>
      </c>
      <c r="I888" s="7">
        <v>0.109517367921704</v>
      </c>
      <c r="J888" s="7">
        <v>-6.5504460417127302E-3</v>
      </c>
      <c r="L888" s="7">
        <v>84</v>
      </c>
      <c r="M888" s="7">
        <v>9</v>
      </c>
      <c r="N888" s="7">
        <v>-0.69061112902392696</v>
      </c>
      <c r="O888" s="7">
        <v>-0.99299571974643497</v>
      </c>
    </row>
    <row r="889" spans="2:15" x14ac:dyDescent="0.2">
      <c r="B889" s="7">
        <v>85</v>
      </c>
      <c r="C889" s="7">
        <v>9</v>
      </c>
      <c r="D889" s="7">
        <v>7.31484200994581E-2</v>
      </c>
      <c r="E889" s="7">
        <v>5.03941797708762E-2</v>
      </c>
      <c r="G889" s="7">
        <v>85</v>
      </c>
      <c r="H889" s="7">
        <v>9</v>
      </c>
      <c r="I889" s="7">
        <v>0.18538622520176001</v>
      </c>
      <c r="J889" s="7">
        <v>0.17048784611837201</v>
      </c>
      <c r="L889" s="7">
        <v>85</v>
      </c>
      <c r="M889" s="7">
        <v>9</v>
      </c>
      <c r="N889" s="7">
        <v>-2.06783021232263</v>
      </c>
      <c r="O889" s="7">
        <v>-1.88726684431727</v>
      </c>
    </row>
    <row r="890" spans="2:15" x14ac:dyDescent="0.2">
      <c r="B890" s="7">
        <v>86</v>
      </c>
      <c r="C890" s="7">
        <v>9</v>
      </c>
      <c r="D890" s="7">
        <v>0.52744580029077204</v>
      </c>
      <c r="E890" s="7">
        <v>0.53636371286006401</v>
      </c>
      <c r="G890" s="7">
        <v>86</v>
      </c>
      <c r="H890" s="7">
        <v>9</v>
      </c>
      <c r="I890" s="7">
        <v>0.64227866217567997</v>
      </c>
      <c r="J890" s="7">
        <v>0.29693227792816601</v>
      </c>
      <c r="L890" s="7">
        <v>86</v>
      </c>
      <c r="M890" s="7">
        <v>9</v>
      </c>
      <c r="N890" s="7">
        <v>-0.57519910548336495</v>
      </c>
      <c r="O890" s="7">
        <v>-0.50332549312055297</v>
      </c>
    </row>
    <row r="891" spans="2:15" x14ac:dyDescent="0.2">
      <c r="B891" s="7">
        <v>87</v>
      </c>
      <c r="C891" s="7">
        <v>9</v>
      </c>
      <c r="D891" s="7">
        <v>-0.130561910516409</v>
      </c>
      <c r="E891" s="7">
        <v>7.8585696768869603E-2</v>
      </c>
      <c r="G891" s="7">
        <v>87</v>
      </c>
      <c r="H891" s="7">
        <v>9</v>
      </c>
      <c r="I891" s="7">
        <v>0.142599849510465</v>
      </c>
      <c r="J891" s="7">
        <v>-8.6258862285863103E-2</v>
      </c>
      <c r="L891" s="7">
        <v>87</v>
      </c>
      <c r="M891" s="7">
        <v>9</v>
      </c>
      <c r="N891" s="7">
        <v>-0.53035378577149805</v>
      </c>
      <c r="O891" s="7">
        <v>-2.6642138322462601E-2</v>
      </c>
    </row>
    <row r="892" spans="2:15" x14ac:dyDescent="0.2">
      <c r="B892" s="7">
        <v>88</v>
      </c>
      <c r="C892" s="7">
        <v>9</v>
      </c>
      <c r="D892" s="7">
        <v>-0.30679005128585302</v>
      </c>
      <c r="E892" s="7">
        <v>0.118187571922007</v>
      </c>
      <c r="G892" s="7">
        <v>88</v>
      </c>
      <c r="H892" s="7">
        <v>9</v>
      </c>
      <c r="I892" s="7">
        <v>-0.27021253254912297</v>
      </c>
      <c r="J892" s="7">
        <v>-0.14147362159577601</v>
      </c>
      <c r="L892" s="7">
        <v>88</v>
      </c>
      <c r="M892" s="7">
        <v>9</v>
      </c>
      <c r="N892" s="7">
        <v>-0.53671401138762398</v>
      </c>
      <c r="O892" s="7">
        <v>-0.90993277369314296</v>
      </c>
    </row>
    <row r="893" spans="2:15" x14ac:dyDescent="0.2">
      <c r="B893" s="7">
        <v>89</v>
      </c>
      <c r="C893" s="7">
        <v>9</v>
      </c>
      <c r="D893" s="7">
        <v>0.11754812861241699</v>
      </c>
      <c r="E893" s="7">
        <v>1.3336918110132601E-2</v>
      </c>
      <c r="G893" s="7">
        <v>89</v>
      </c>
      <c r="H893" s="7">
        <v>9</v>
      </c>
      <c r="I893" s="7">
        <v>0.32723741046438598</v>
      </c>
      <c r="J893" s="7">
        <v>0.23524094789848601</v>
      </c>
      <c r="L893" s="7">
        <v>89</v>
      </c>
      <c r="M893" s="7">
        <v>9</v>
      </c>
      <c r="N893" s="7">
        <v>0.983318163827957</v>
      </c>
      <c r="O893" s="7">
        <v>1.16047970187961</v>
      </c>
    </row>
    <row r="894" spans="2:15" x14ac:dyDescent="0.2">
      <c r="B894" s="7">
        <v>90</v>
      </c>
      <c r="C894" s="7">
        <v>9</v>
      </c>
      <c r="D894" s="7">
        <v>-3.51677424662835E-2</v>
      </c>
      <c r="E894" s="7">
        <v>0.38309351895006999</v>
      </c>
      <c r="G894" s="7">
        <v>90</v>
      </c>
      <c r="H894" s="7">
        <v>9</v>
      </c>
      <c r="I894" s="7">
        <v>0.28260382903493197</v>
      </c>
      <c r="J894" s="7">
        <v>0.18558777953467101</v>
      </c>
      <c r="L894" s="7">
        <v>90</v>
      </c>
      <c r="M894" s="7">
        <v>9</v>
      </c>
      <c r="N894" s="7">
        <v>-0.77284303528480103</v>
      </c>
      <c r="O894" s="7">
        <v>-0.71490357514321101</v>
      </c>
    </row>
    <row r="895" spans="2:15" x14ac:dyDescent="0.2">
      <c r="B895" s="7">
        <v>91</v>
      </c>
      <c r="C895" s="7">
        <v>9</v>
      </c>
      <c r="D895" s="7">
        <v>0.21117708551884001</v>
      </c>
      <c r="E895" s="7">
        <v>-0.14439777359589601</v>
      </c>
      <c r="G895" s="7">
        <v>91</v>
      </c>
      <c r="H895" s="7">
        <v>9</v>
      </c>
      <c r="I895" s="7">
        <v>9.1604643754111606E-2</v>
      </c>
      <c r="J895" s="7">
        <v>0.24943877395964101</v>
      </c>
      <c r="L895" s="7">
        <v>91</v>
      </c>
      <c r="M895" s="7">
        <v>9</v>
      </c>
      <c r="N895" s="7">
        <v>-0.46827063902855498</v>
      </c>
      <c r="O895" s="7">
        <v>4.4558952350231003E-2</v>
      </c>
    </row>
    <row r="896" spans="2:15" x14ac:dyDescent="0.2">
      <c r="B896" s="7">
        <v>92</v>
      </c>
      <c r="C896" s="7">
        <v>9</v>
      </c>
      <c r="D896" s="7">
        <v>7.1150967873070001E-2</v>
      </c>
      <c r="E896" s="7">
        <v>-0.115672912620973</v>
      </c>
      <c r="G896" s="7">
        <v>92</v>
      </c>
      <c r="H896" s="7">
        <v>9</v>
      </c>
      <c r="I896" s="7">
        <v>0.268733273149873</v>
      </c>
      <c r="J896" s="7">
        <v>-2.02467097845727E-2</v>
      </c>
      <c r="L896" s="7">
        <v>92</v>
      </c>
      <c r="M896" s="7">
        <v>9</v>
      </c>
      <c r="N896" s="7">
        <v>-0.95313411941167703</v>
      </c>
      <c r="O896" s="7">
        <v>-1.2108110793706499</v>
      </c>
    </row>
    <row r="897" spans="2:15" x14ac:dyDescent="0.2">
      <c r="B897" s="7">
        <v>93</v>
      </c>
      <c r="C897" s="7">
        <v>9</v>
      </c>
      <c r="D897" s="7">
        <v>0.41795658753496201</v>
      </c>
      <c r="E897" s="7">
        <v>0.53129379801145005</v>
      </c>
      <c r="G897" s="7">
        <v>93</v>
      </c>
      <c r="H897" s="7">
        <v>9</v>
      </c>
      <c r="I897" s="7">
        <v>0.34395604320538598</v>
      </c>
      <c r="J897" s="7">
        <v>0.115951132575635</v>
      </c>
      <c r="L897" s="7">
        <v>93</v>
      </c>
      <c r="M897" s="7">
        <v>9</v>
      </c>
      <c r="N897" s="7">
        <v>-0.61472464754409595</v>
      </c>
      <c r="O897" s="7">
        <v>-0.21239518998673601</v>
      </c>
    </row>
    <row r="898" spans="2:15" x14ac:dyDescent="0.2">
      <c r="B898" s="7">
        <v>94</v>
      </c>
      <c r="C898" s="7">
        <v>9</v>
      </c>
      <c r="D898" s="7">
        <v>-3.4424923498663801E-2</v>
      </c>
      <c r="E898" s="7">
        <v>-4.80849698251955E-2</v>
      </c>
      <c r="G898" s="7">
        <v>94</v>
      </c>
      <c r="H898" s="7">
        <v>9</v>
      </c>
      <c r="I898" s="7">
        <v>0.30789991774088199</v>
      </c>
      <c r="J898" s="7">
        <v>0.39709543162516098</v>
      </c>
      <c r="L898" s="7">
        <v>94</v>
      </c>
      <c r="M898" s="7">
        <v>9</v>
      </c>
      <c r="N898" s="7">
        <v>-0.50055993374475005</v>
      </c>
      <c r="O898" s="7">
        <v>-0.31573193596702598</v>
      </c>
    </row>
    <row r="899" spans="2:15" x14ac:dyDescent="0.2">
      <c r="B899" s="7">
        <v>95</v>
      </c>
      <c r="C899" s="7">
        <v>9</v>
      </c>
      <c r="D899" s="7">
        <v>-3.1388597702075097E-2</v>
      </c>
      <c r="E899" s="7">
        <v>-3.41305746793239E-2</v>
      </c>
      <c r="G899" s="7">
        <v>95</v>
      </c>
      <c r="H899" s="7">
        <v>9</v>
      </c>
      <c r="I899" s="7">
        <v>0.19455700267929399</v>
      </c>
      <c r="J899" s="7">
        <v>-4.1348008439918302E-2</v>
      </c>
      <c r="L899" s="7">
        <v>95</v>
      </c>
      <c r="M899" s="7">
        <v>9</v>
      </c>
      <c r="N899" s="7">
        <v>-2.8064289168191099</v>
      </c>
      <c r="O899" s="7">
        <v>-2.2817560632571801</v>
      </c>
    </row>
    <row r="900" spans="2:15" x14ac:dyDescent="0.2">
      <c r="B900" s="7">
        <v>96</v>
      </c>
      <c r="C900" s="7">
        <v>9</v>
      </c>
      <c r="D900" s="7">
        <v>-7.4597045072688495E-2</v>
      </c>
      <c r="E900" s="7">
        <v>-0.12423545699501699</v>
      </c>
      <c r="G900" s="7">
        <v>96</v>
      </c>
      <c r="H900" s="7">
        <v>9</v>
      </c>
      <c r="I900" s="7">
        <v>7.9835838586133096E-3</v>
      </c>
      <c r="J900" s="7">
        <v>-6.5269811219800494E-2</v>
      </c>
      <c r="L900" s="7">
        <v>96</v>
      </c>
      <c r="M900" s="7">
        <v>9</v>
      </c>
      <c r="N900" s="7">
        <v>-1.5293548991516599</v>
      </c>
      <c r="O900" s="7">
        <v>-0.89799833773115301</v>
      </c>
    </row>
    <row r="901" spans="2:15" x14ac:dyDescent="0.2">
      <c r="B901" s="7">
        <v>97</v>
      </c>
      <c r="C901" s="7">
        <v>9</v>
      </c>
      <c r="D901" s="7">
        <v>8.8388080547074005E-2</v>
      </c>
      <c r="E901" s="7">
        <v>-0.30573899338190602</v>
      </c>
      <c r="G901" s="7">
        <v>97</v>
      </c>
      <c r="H901" s="7">
        <v>9</v>
      </c>
      <c r="I901" s="7">
        <v>0.19134989552548501</v>
      </c>
      <c r="J901" s="7">
        <v>0.18229841737760599</v>
      </c>
      <c r="L901" s="7">
        <v>97</v>
      </c>
      <c r="M901" s="7">
        <v>9</v>
      </c>
      <c r="N901" s="7">
        <v>-1.7186466443441499</v>
      </c>
      <c r="O901" s="7">
        <v>-2.0661856678570101</v>
      </c>
    </row>
    <row r="902" spans="2:15" x14ac:dyDescent="0.2">
      <c r="B902" s="7">
        <v>98</v>
      </c>
      <c r="C902" s="7">
        <v>9</v>
      </c>
      <c r="D902" s="7">
        <v>0.15148935025022001</v>
      </c>
      <c r="E902" s="7">
        <v>0.128588481572317</v>
      </c>
      <c r="G902" s="7">
        <v>98</v>
      </c>
      <c r="H902" s="7">
        <v>9</v>
      </c>
      <c r="I902" s="7">
        <v>0.26821877104936198</v>
      </c>
      <c r="J902" s="7">
        <v>0.12586622313151899</v>
      </c>
      <c r="L902" s="7">
        <v>98</v>
      </c>
      <c r="M902" s="7">
        <v>9</v>
      </c>
      <c r="N902" s="7">
        <v>0.31022792258681098</v>
      </c>
      <c r="O902" s="7">
        <v>0.343696393862784</v>
      </c>
    </row>
    <row r="903" spans="2:15" x14ac:dyDescent="0.2">
      <c r="B903" s="7">
        <v>99</v>
      </c>
      <c r="C903" s="7">
        <v>9</v>
      </c>
      <c r="D903" s="7">
        <v>-0.121518577149459</v>
      </c>
      <c r="E903" s="7">
        <v>-0.318945645687363</v>
      </c>
      <c r="G903" s="7">
        <v>99</v>
      </c>
      <c r="H903" s="7">
        <v>9</v>
      </c>
      <c r="I903" s="7">
        <v>0.35865568230734901</v>
      </c>
      <c r="J903" s="7">
        <v>0.28565364974618801</v>
      </c>
      <c r="L903" s="7">
        <v>99</v>
      </c>
      <c r="M903" s="7">
        <v>9</v>
      </c>
      <c r="N903" s="7">
        <v>-0.59585055559342803</v>
      </c>
      <c r="O903" s="7">
        <v>-0.43105606313134398</v>
      </c>
    </row>
    <row r="904" spans="2:15" x14ac:dyDescent="0.2">
      <c r="B904" s="7">
        <v>100</v>
      </c>
      <c r="C904" s="7">
        <v>9</v>
      </c>
      <c r="D904" s="7">
        <v>4.08061610978354E-2</v>
      </c>
      <c r="E904" s="7">
        <v>-0.17984494270988699</v>
      </c>
      <c r="G904" s="7">
        <v>100</v>
      </c>
      <c r="H904" s="7">
        <v>9</v>
      </c>
      <c r="I904" s="7">
        <v>8.6495994741509805E-2</v>
      </c>
      <c r="J904" s="7">
        <v>-2.2080896189569502E-2</v>
      </c>
      <c r="L904" s="7">
        <v>100</v>
      </c>
      <c r="M904" s="7">
        <v>9</v>
      </c>
      <c r="N904" s="7">
        <v>0.98824945345288995</v>
      </c>
      <c r="O904" s="7">
        <v>1.3000150537444599</v>
      </c>
    </row>
    <row r="905" spans="2:15" x14ac:dyDescent="0.2">
      <c r="B905" s="7">
        <v>1</v>
      </c>
      <c r="C905" s="7">
        <v>10</v>
      </c>
      <c r="D905" s="7">
        <v>-0.84395596380946702</v>
      </c>
      <c r="E905" s="7">
        <v>-0.65255415327459898</v>
      </c>
      <c r="G905" s="7">
        <v>1</v>
      </c>
      <c r="H905" s="7">
        <v>10</v>
      </c>
      <c r="I905" s="7">
        <v>0.57006017748754401</v>
      </c>
      <c r="J905" s="7">
        <v>0.25234131790317799</v>
      </c>
      <c r="L905" s="7">
        <v>1</v>
      </c>
      <c r="M905" s="7">
        <v>10</v>
      </c>
      <c r="N905" s="7">
        <v>2.7399539615450101E-2</v>
      </c>
      <c r="O905" s="7">
        <v>-0.39211137632529802</v>
      </c>
    </row>
    <row r="906" spans="2:15" x14ac:dyDescent="0.2">
      <c r="B906" s="7">
        <v>2</v>
      </c>
      <c r="C906" s="7">
        <v>10</v>
      </c>
      <c r="D906" s="7">
        <v>0.14815304640442001</v>
      </c>
      <c r="E906" s="7">
        <v>0.11164654171862901</v>
      </c>
      <c r="G906" s="7">
        <v>2</v>
      </c>
      <c r="H906" s="7">
        <v>10</v>
      </c>
      <c r="I906" s="7">
        <v>0.225477584922256</v>
      </c>
      <c r="J906" s="7">
        <v>0.202414589734385</v>
      </c>
      <c r="L906" s="7">
        <v>2</v>
      </c>
      <c r="M906" s="7">
        <v>10</v>
      </c>
      <c r="N906" s="7">
        <v>1.12048956813589</v>
      </c>
      <c r="O906" s="7">
        <v>0.919416400787606</v>
      </c>
    </row>
    <row r="907" spans="2:15" x14ac:dyDescent="0.2">
      <c r="B907" s="7">
        <v>3</v>
      </c>
      <c r="C907" s="7">
        <v>10</v>
      </c>
      <c r="D907" s="7">
        <v>-0.53494360671379804</v>
      </c>
      <c r="E907" s="7">
        <v>-0.29900740844750401</v>
      </c>
      <c r="G907" s="7">
        <v>3</v>
      </c>
      <c r="H907" s="7">
        <v>10</v>
      </c>
      <c r="I907" s="7">
        <v>0.28367108497697902</v>
      </c>
      <c r="J907" s="7">
        <v>0.29886730681998902</v>
      </c>
      <c r="L907" s="7">
        <v>3</v>
      </c>
      <c r="M907" s="7">
        <v>10</v>
      </c>
      <c r="N907" s="7">
        <v>-0.64863129575193201</v>
      </c>
      <c r="O907" s="7">
        <v>-0.16918457308519799</v>
      </c>
    </row>
    <row r="908" spans="2:15" x14ac:dyDescent="0.2">
      <c r="B908" s="7">
        <v>4</v>
      </c>
      <c r="C908" s="7">
        <v>10</v>
      </c>
      <c r="D908" s="7">
        <v>-0.28025900289000399</v>
      </c>
      <c r="E908" s="7">
        <v>-9.2089031729125595E-2</v>
      </c>
      <c r="G908" s="7">
        <v>4</v>
      </c>
      <c r="H908" s="7">
        <v>10</v>
      </c>
      <c r="I908" s="7">
        <v>-0.156105817021917</v>
      </c>
      <c r="J908" s="7">
        <v>3.6849729185044901E-2</v>
      </c>
      <c r="L908" s="7">
        <v>4</v>
      </c>
      <c r="M908" s="7">
        <v>10</v>
      </c>
      <c r="N908" s="7">
        <v>0.77745773524248696</v>
      </c>
      <c r="O908" s="7">
        <v>1.43374059188133</v>
      </c>
    </row>
    <row r="909" spans="2:15" x14ac:dyDescent="0.2">
      <c r="B909" s="7">
        <v>5</v>
      </c>
      <c r="C909" s="7">
        <v>10</v>
      </c>
      <c r="D909" s="7">
        <v>-0.20795210474043699</v>
      </c>
      <c r="E909" s="7">
        <v>1.1873364146493899E-2</v>
      </c>
      <c r="G909" s="7">
        <v>5</v>
      </c>
      <c r="H909" s="7">
        <v>10</v>
      </c>
      <c r="I909" s="7">
        <v>0.43964867699986199</v>
      </c>
      <c r="J909" s="7">
        <v>6.8953767370867794E-2</v>
      </c>
      <c r="L909" s="7">
        <v>5</v>
      </c>
      <c r="M909" s="7">
        <v>10</v>
      </c>
      <c r="N909" s="7">
        <v>-0.79922488001798397</v>
      </c>
      <c r="O909" s="7">
        <v>-0.57276696999517696</v>
      </c>
    </row>
    <row r="910" spans="2:15" x14ac:dyDescent="0.2">
      <c r="B910" s="7">
        <v>6</v>
      </c>
      <c r="C910" s="7">
        <v>10</v>
      </c>
      <c r="D910" s="7">
        <v>-0.73120575687715195</v>
      </c>
      <c r="E910" s="7">
        <v>-0.76859578450013899</v>
      </c>
      <c r="G910" s="7">
        <v>6</v>
      </c>
      <c r="H910" s="7">
        <v>10</v>
      </c>
      <c r="I910" s="7">
        <v>7.1686505714430901E-2</v>
      </c>
      <c r="J910" s="7">
        <v>5.7146409281207497E-2</v>
      </c>
      <c r="L910" s="7">
        <v>6</v>
      </c>
      <c r="M910" s="7">
        <v>10</v>
      </c>
      <c r="N910" s="7">
        <v>-0.26760580604546502</v>
      </c>
      <c r="O910" s="7">
        <v>-0.20480714662122401</v>
      </c>
    </row>
    <row r="911" spans="2:15" x14ac:dyDescent="0.2">
      <c r="B911" s="7">
        <v>7</v>
      </c>
      <c r="C911" s="7">
        <v>10</v>
      </c>
      <c r="D911" s="7">
        <v>0.181479404832499</v>
      </c>
      <c r="E911" s="7">
        <v>0.59956618349402302</v>
      </c>
      <c r="G911" s="7">
        <v>7</v>
      </c>
      <c r="H911" s="7">
        <v>10</v>
      </c>
      <c r="I911" s="7">
        <v>0.26088104038304699</v>
      </c>
      <c r="J911" s="7">
        <v>0.31846805003016998</v>
      </c>
      <c r="L911" s="7">
        <v>7</v>
      </c>
      <c r="M911" s="7">
        <v>10</v>
      </c>
      <c r="N911" s="7">
        <v>-0.64077754582783297</v>
      </c>
      <c r="O911" s="7">
        <v>-0.46853113303938099</v>
      </c>
    </row>
    <row r="912" spans="2:15" x14ac:dyDescent="0.2">
      <c r="B912" s="7">
        <v>8</v>
      </c>
      <c r="C912" s="7">
        <v>10</v>
      </c>
      <c r="D912" s="7">
        <v>0.287118569010339</v>
      </c>
      <c r="E912" s="7">
        <v>0.37881969855432601</v>
      </c>
      <c r="G912" s="7">
        <v>8</v>
      </c>
      <c r="H912" s="7">
        <v>10</v>
      </c>
      <c r="I912" s="7">
        <v>0.33277135005411101</v>
      </c>
      <c r="J912" s="7">
        <v>2.2394559855972499E-2</v>
      </c>
      <c r="L912" s="7">
        <v>8</v>
      </c>
      <c r="M912" s="7">
        <v>10</v>
      </c>
      <c r="N912" s="7">
        <v>1.4134935543034901</v>
      </c>
      <c r="O912" s="7">
        <v>1.4985184060721</v>
      </c>
    </row>
    <row r="913" spans="2:15" x14ac:dyDescent="0.2">
      <c r="B913" s="7">
        <v>9</v>
      </c>
      <c r="C913" s="7">
        <v>10</v>
      </c>
      <c r="D913" s="7">
        <v>-0.45700775869080201</v>
      </c>
      <c r="E913" s="7">
        <v>-0.81446678806192996</v>
      </c>
      <c r="G913" s="7">
        <v>9</v>
      </c>
      <c r="H913" s="7">
        <v>10</v>
      </c>
      <c r="I913" s="7">
        <v>3.8085416544486599E-5</v>
      </c>
      <c r="J913" s="7">
        <v>-3.3170014956498402E-3</v>
      </c>
      <c r="L913" s="7">
        <v>9</v>
      </c>
      <c r="M913" s="7">
        <v>10</v>
      </c>
      <c r="N913" s="7">
        <v>-0.50099615828889099</v>
      </c>
      <c r="O913" s="7">
        <v>-0.36580121815035599</v>
      </c>
    </row>
    <row r="914" spans="2:15" x14ac:dyDescent="0.2">
      <c r="B914" s="7">
        <v>10</v>
      </c>
      <c r="C914" s="7">
        <v>10</v>
      </c>
      <c r="D914" s="7">
        <v>-0.238829520387012</v>
      </c>
      <c r="E914" s="7">
        <v>-0.16866657859844</v>
      </c>
      <c r="G914" s="7">
        <v>10</v>
      </c>
      <c r="H914" s="7">
        <v>10</v>
      </c>
      <c r="I914" s="7">
        <v>0.39188707130010703</v>
      </c>
      <c r="J914" s="7">
        <v>0.39506447508398401</v>
      </c>
      <c r="L914" s="7">
        <v>10</v>
      </c>
      <c r="M914" s="7">
        <v>10</v>
      </c>
      <c r="N914" s="7">
        <v>-0.33052136943796101</v>
      </c>
      <c r="O914" s="7">
        <v>-0.147924241608552</v>
      </c>
    </row>
    <row r="915" spans="2:15" x14ac:dyDescent="0.2">
      <c r="B915" s="7">
        <v>11</v>
      </c>
      <c r="C915" s="7">
        <v>10</v>
      </c>
      <c r="D915" s="7">
        <v>-0.32482776483058201</v>
      </c>
      <c r="E915" s="7">
        <v>-0.16144680527333399</v>
      </c>
      <c r="G915" s="7">
        <v>11</v>
      </c>
      <c r="H915" s="7">
        <v>10</v>
      </c>
      <c r="I915" s="7">
        <v>0.18440190881070601</v>
      </c>
      <c r="J915" s="7">
        <v>0.112901388641655</v>
      </c>
      <c r="L915" s="7">
        <v>11</v>
      </c>
      <c r="M915" s="7">
        <v>10</v>
      </c>
      <c r="N915" s="7">
        <v>0.33978186676857203</v>
      </c>
      <c r="O915" s="7">
        <v>4.1760632398997202E-2</v>
      </c>
    </row>
    <row r="916" spans="2:15" x14ac:dyDescent="0.2">
      <c r="B916" s="7">
        <v>12</v>
      </c>
      <c r="C916" s="7">
        <v>10</v>
      </c>
      <c r="D916" s="7">
        <v>0.12675206317558499</v>
      </c>
      <c r="E916" s="7">
        <v>0.15237561505834099</v>
      </c>
      <c r="G916" s="7">
        <v>12</v>
      </c>
      <c r="H916" s="7">
        <v>10</v>
      </c>
      <c r="I916" s="7">
        <v>4.6976093178268598E-2</v>
      </c>
      <c r="J916" s="7">
        <v>9.0591059309563293E-2</v>
      </c>
      <c r="L916" s="7">
        <v>12</v>
      </c>
      <c r="M916" s="7">
        <v>10</v>
      </c>
      <c r="N916" s="7">
        <v>-0.95921567569921995</v>
      </c>
      <c r="O916" s="7">
        <v>-1.56687689943636</v>
      </c>
    </row>
    <row r="917" spans="2:15" x14ac:dyDescent="0.2">
      <c r="B917" s="7">
        <v>13</v>
      </c>
      <c r="C917" s="7">
        <v>10</v>
      </c>
      <c r="D917" s="7">
        <v>2.24233449007638E-3</v>
      </c>
      <c r="E917" s="7">
        <v>3.0123165558780599E-2</v>
      </c>
      <c r="G917" s="7">
        <v>13</v>
      </c>
      <c r="H917" s="7">
        <v>10</v>
      </c>
      <c r="I917" s="7">
        <v>-0.244224015670159</v>
      </c>
      <c r="J917" s="7">
        <v>-0.26731987349639003</v>
      </c>
      <c r="L917" s="7">
        <v>13</v>
      </c>
      <c r="M917" s="7">
        <v>10</v>
      </c>
      <c r="N917" s="7">
        <v>0.14821351298461199</v>
      </c>
      <c r="O917" s="7">
        <v>-0.28636611969278603</v>
      </c>
    </row>
    <row r="918" spans="2:15" x14ac:dyDescent="0.2">
      <c r="B918" s="7">
        <v>14</v>
      </c>
      <c r="C918" s="7">
        <v>10</v>
      </c>
      <c r="D918" s="7">
        <v>-0.27878745179917203</v>
      </c>
      <c r="E918" s="7">
        <v>-0.102236054564534</v>
      </c>
      <c r="G918" s="7">
        <v>14</v>
      </c>
      <c r="H918" s="7">
        <v>10</v>
      </c>
      <c r="I918" s="7">
        <v>9.8101661547097804E-2</v>
      </c>
      <c r="J918" s="7">
        <v>3.8984924459176E-2</v>
      </c>
      <c r="L918" s="7">
        <v>14</v>
      </c>
      <c r="M918" s="7">
        <v>10</v>
      </c>
      <c r="N918" s="7">
        <v>0.41439995245581202</v>
      </c>
      <c r="O918" s="7">
        <v>0.126427881627134</v>
      </c>
    </row>
    <row r="919" spans="2:15" x14ac:dyDescent="0.2">
      <c r="B919" s="7">
        <v>15</v>
      </c>
      <c r="C919" s="7">
        <v>10</v>
      </c>
      <c r="D919" s="7">
        <v>2.95728320413851E-2</v>
      </c>
      <c r="E919" s="7">
        <v>-9.8295840765345602E-2</v>
      </c>
      <c r="G919" s="7">
        <v>15</v>
      </c>
      <c r="H919" s="7">
        <v>10</v>
      </c>
      <c r="I919" s="7">
        <v>0.22679977520945499</v>
      </c>
      <c r="J919" s="7">
        <v>-0.14006314941114301</v>
      </c>
      <c r="L919" s="7">
        <v>15</v>
      </c>
      <c r="M919" s="7">
        <v>10</v>
      </c>
      <c r="N919" s="7">
        <v>0.49020527842383999</v>
      </c>
      <c r="O919" s="7">
        <v>0.46765845267064998</v>
      </c>
    </row>
    <row r="920" spans="2:15" x14ac:dyDescent="0.2">
      <c r="B920" s="7">
        <v>16</v>
      </c>
      <c r="C920" s="7">
        <v>10</v>
      </c>
      <c r="D920" s="7">
        <v>-0.32047437852679</v>
      </c>
      <c r="E920" s="7">
        <v>-0.215348913677788</v>
      </c>
      <c r="G920" s="7">
        <v>16</v>
      </c>
      <c r="H920" s="7">
        <v>10</v>
      </c>
      <c r="I920" s="7">
        <v>0.18901832367378901</v>
      </c>
      <c r="J920" s="7">
        <v>2.9118024457832601E-2</v>
      </c>
      <c r="L920" s="7">
        <v>16</v>
      </c>
      <c r="M920" s="7">
        <v>10</v>
      </c>
      <c r="N920" s="7">
        <v>-0.55642210604021303</v>
      </c>
      <c r="O920" s="7">
        <v>0.205051644185864</v>
      </c>
    </row>
    <row r="921" spans="2:15" x14ac:dyDescent="0.2">
      <c r="B921" s="7">
        <v>17</v>
      </c>
      <c r="C921" s="7">
        <v>10</v>
      </c>
      <c r="D921" s="7">
        <v>-0.24702490964396701</v>
      </c>
      <c r="E921" s="7">
        <v>-0.29680581341969497</v>
      </c>
      <c r="G921" s="7">
        <v>17</v>
      </c>
      <c r="H921" s="7">
        <v>10</v>
      </c>
      <c r="I921" s="7">
        <v>0.13018910490003899</v>
      </c>
      <c r="J921" s="7">
        <v>-2.9827733833460698E-2</v>
      </c>
      <c r="L921" s="7">
        <v>17</v>
      </c>
      <c r="M921" s="7">
        <v>10</v>
      </c>
      <c r="N921" s="7">
        <v>0.28189285739992598</v>
      </c>
      <c r="O921" s="7">
        <v>-6.1128220075474402E-2</v>
      </c>
    </row>
    <row r="922" spans="2:15" x14ac:dyDescent="0.2">
      <c r="B922" s="7">
        <v>18</v>
      </c>
      <c r="C922" s="7">
        <v>10</v>
      </c>
      <c r="D922" s="7">
        <v>0.242525908668449</v>
      </c>
      <c r="E922" s="7">
        <v>-0.146239887857637</v>
      </c>
      <c r="G922" s="7">
        <v>18</v>
      </c>
      <c r="H922" s="7">
        <v>10</v>
      </c>
      <c r="I922" s="7">
        <v>0.28802710189713798</v>
      </c>
      <c r="J922" s="7">
        <v>-4.3530302331862301E-2</v>
      </c>
      <c r="L922" s="7">
        <v>18</v>
      </c>
      <c r="M922" s="7">
        <v>10</v>
      </c>
      <c r="N922" s="7">
        <v>0.115943859435995</v>
      </c>
      <c r="O922" s="7">
        <v>0.272831411733088</v>
      </c>
    </row>
    <row r="923" spans="2:15" x14ac:dyDescent="0.2">
      <c r="B923" s="7">
        <v>19</v>
      </c>
      <c r="C923" s="7">
        <v>10</v>
      </c>
      <c r="D923" s="7">
        <v>4.8246676366474603E-2</v>
      </c>
      <c r="E923" s="7">
        <v>-2.3520822798788601E-2</v>
      </c>
      <c r="G923" s="7">
        <v>19</v>
      </c>
      <c r="H923" s="7">
        <v>10</v>
      </c>
      <c r="I923" s="7">
        <v>0.36271142925067801</v>
      </c>
      <c r="J923" s="7">
        <v>0.22288135962824099</v>
      </c>
      <c r="L923" s="7">
        <v>19</v>
      </c>
      <c r="M923" s="7">
        <v>10</v>
      </c>
      <c r="N923" s="7">
        <v>0.31330288295115399</v>
      </c>
      <c r="O923" s="7">
        <v>0.50093845315184105</v>
      </c>
    </row>
    <row r="924" spans="2:15" x14ac:dyDescent="0.2">
      <c r="B924" s="7">
        <v>20</v>
      </c>
      <c r="C924" s="7">
        <v>10</v>
      </c>
      <c r="D924" s="7">
        <v>-0.181713762365797</v>
      </c>
      <c r="E924" s="7">
        <v>-0.106165928336727</v>
      </c>
      <c r="G924" s="7">
        <v>20</v>
      </c>
      <c r="H924" s="7">
        <v>10</v>
      </c>
      <c r="I924" s="7">
        <v>0.17623884576134699</v>
      </c>
      <c r="J924" s="7">
        <v>1.8942987851411401E-2</v>
      </c>
      <c r="L924" s="7">
        <v>20</v>
      </c>
      <c r="M924" s="7">
        <v>10</v>
      </c>
      <c r="N924" s="7">
        <v>-0.13225362634965601</v>
      </c>
      <c r="O924" s="7">
        <v>-0.272891393687546</v>
      </c>
    </row>
    <row r="925" spans="2:15" x14ac:dyDescent="0.2">
      <c r="B925" s="7">
        <v>21</v>
      </c>
      <c r="C925" s="7">
        <v>10</v>
      </c>
      <c r="D925" s="7">
        <v>-0.27033833281316799</v>
      </c>
      <c r="E925" s="7">
        <v>-0.22532065427387901</v>
      </c>
      <c r="G925" s="7">
        <v>21</v>
      </c>
      <c r="H925" s="7">
        <v>10</v>
      </c>
      <c r="I925" s="7">
        <v>0.24716577255401501</v>
      </c>
      <c r="J925" s="7">
        <v>0.17789390608908301</v>
      </c>
      <c r="L925" s="7">
        <v>21</v>
      </c>
      <c r="M925" s="7">
        <v>10</v>
      </c>
      <c r="N925" s="7">
        <v>-2.58195205344254</v>
      </c>
      <c r="O925" s="7">
        <v>-2.1542340838228098</v>
      </c>
    </row>
    <row r="926" spans="2:15" x14ac:dyDescent="0.2">
      <c r="B926" s="7">
        <v>22</v>
      </c>
      <c r="C926" s="7">
        <v>10</v>
      </c>
      <c r="D926" s="7">
        <v>2.0429903561959499E-2</v>
      </c>
      <c r="E926" s="7">
        <v>0.25856197528625602</v>
      </c>
      <c r="G926" s="7">
        <v>22</v>
      </c>
      <c r="H926" s="7">
        <v>10</v>
      </c>
      <c r="I926" s="7">
        <v>0.13205876310745299</v>
      </c>
      <c r="J926" s="7">
        <v>-0.110057581213218</v>
      </c>
      <c r="L926" s="7">
        <v>22</v>
      </c>
      <c r="M926" s="7">
        <v>10</v>
      </c>
      <c r="N926" s="7">
        <v>-0.91181244681295703</v>
      </c>
      <c r="O926" s="7">
        <v>-1.8803413249214501E-2</v>
      </c>
    </row>
    <row r="927" spans="2:15" x14ac:dyDescent="0.2">
      <c r="B927" s="7">
        <v>23</v>
      </c>
      <c r="C927" s="7">
        <v>10</v>
      </c>
      <c r="D927" s="7">
        <v>5.3737838135685202E-2</v>
      </c>
      <c r="E927" s="7">
        <v>-0.112437456659244</v>
      </c>
      <c r="G927" s="7">
        <v>23</v>
      </c>
      <c r="H927" s="7">
        <v>10</v>
      </c>
      <c r="I927" s="7">
        <v>0.28649764247299297</v>
      </c>
      <c r="J927" s="7">
        <v>-0.158810087237583</v>
      </c>
      <c r="L927" s="7">
        <v>23</v>
      </c>
      <c r="M927" s="7">
        <v>10</v>
      </c>
      <c r="N927" s="7">
        <v>0.673310489775649</v>
      </c>
      <c r="O927" s="7">
        <v>0.23044315330528301</v>
      </c>
    </row>
    <row r="928" spans="2:15" x14ac:dyDescent="0.2">
      <c r="B928" s="7">
        <v>24</v>
      </c>
      <c r="C928" s="7">
        <v>10</v>
      </c>
      <c r="D928" s="7">
        <v>-8.7052495370462807E-2</v>
      </c>
      <c r="E928" s="7">
        <v>9.9069358520976494E-2</v>
      </c>
      <c r="G928" s="7">
        <v>24</v>
      </c>
      <c r="H928" s="7">
        <v>10</v>
      </c>
      <c r="I928" s="7">
        <v>0.513140489378767</v>
      </c>
      <c r="J928" s="7">
        <v>0.26520878692431799</v>
      </c>
      <c r="L928" s="7">
        <v>24</v>
      </c>
      <c r="M928" s="7">
        <v>10</v>
      </c>
      <c r="N928" s="7">
        <v>0.49544155161805298</v>
      </c>
      <c r="O928" s="7">
        <v>0.430126973442506</v>
      </c>
    </row>
    <row r="929" spans="2:15" x14ac:dyDescent="0.2">
      <c r="B929" s="7">
        <v>25</v>
      </c>
      <c r="C929" s="7">
        <v>10</v>
      </c>
      <c r="D929" s="7">
        <v>0.57032408425607195</v>
      </c>
      <c r="E929" s="7">
        <v>0.57950628095402501</v>
      </c>
      <c r="G929" s="7">
        <v>25</v>
      </c>
      <c r="H929" s="7">
        <v>10</v>
      </c>
      <c r="I929" s="7">
        <v>0.120145551179117</v>
      </c>
      <c r="J929" s="7">
        <v>1.1396863439747701E-3</v>
      </c>
      <c r="L929" s="7">
        <v>25</v>
      </c>
      <c r="M929" s="7">
        <v>10</v>
      </c>
      <c r="N929" s="7">
        <v>-0.29942742009698597</v>
      </c>
      <c r="O929" s="7">
        <v>-0.638978165173538</v>
      </c>
    </row>
    <row r="930" spans="2:15" x14ac:dyDescent="0.2">
      <c r="B930" s="7">
        <v>26</v>
      </c>
      <c r="C930" s="7">
        <v>10</v>
      </c>
      <c r="D930" s="7">
        <v>-4.54097208857469E-2</v>
      </c>
      <c r="E930" s="7">
        <v>-0.126505160470264</v>
      </c>
      <c r="G930" s="7">
        <v>26</v>
      </c>
      <c r="H930" s="7">
        <v>10</v>
      </c>
      <c r="I930" s="7">
        <v>-1.90464451579224E-2</v>
      </c>
      <c r="J930" s="7">
        <v>-1.13158411758185E-3</v>
      </c>
      <c r="L930" s="7">
        <v>26</v>
      </c>
      <c r="M930" s="7">
        <v>10</v>
      </c>
      <c r="N930" s="7">
        <v>-0.234373785418586</v>
      </c>
      <c r="O930" s="7">
        <v>-0.414105602469723</v>
      </c>
    </row>
    <row r="931" spans="2:15" x14ac:dyDescent="0.2">
      <c r="B931" s="7">
        <v>27</v>
      </c>
      <c r="C931" s="7">
        <v>10</v>
      </c>
      <c r="D931" s="7">
        <v>-0.12093896765248099</v>
      </c>
      <c r="E931" s="7">
        <v>-3.0895949123932499E-2</v>
      </c>
      <c r="G931" s="7">
        <v>27</v>
      </c>
      <c r="H931" s="7">
        <v>10</v>
      </c>
      <c r="I931" s="7">
        <v>-0.23199031374420301</v>
      </c>
      <c r="J931" s="7">
        <v>-0.28718823411837802</v>
      </c>
      <c r="L931" s="7">
        <v>27</v>
      </c>
      <c r="M931" s="7">
        <v>10</v>
      </c>
      <c r="N931" s="7">
        <v>0.372032362262395</v>
      </c>
      <c r="O931" s="7">
        <v>0.12933589301964599</v>
      </c>
    </row>
    <row r="932" spans="2:15" x14ac:dyDescent="0.2">
      <c r="B932" s="7">
        <v>28</v>
      </c>
      <c r="C932" s="7">
        <v>10</v>
      </c>
      <c r="D932" s="7">
        <v>-0.60319393751561801</v>
      </c>
      <c r="E932" s="7">
        <v>-0.87504231162420099</v>
      </c>
      <c r="G932" s="7">
        <v>28</v>
      </c>
      <c r="H932" s="7">
        <v>10</v>
      </c>
      <c r="I932" s="7">
        <v>-0.23731433235805</v>
      </c>
      <c r="J932" s="7">
        <v>-0.22132966859513201</v>
      </c>
      <c r="L932" s="7">
        <v>28</v>
      </c>
      <c r="M932" s="7">
        <v>10</v>
      </c>
      <c r="N932" s="7">
        <v>-0.59891665533849703</v>
      </c>
      <c r="O932" s="7">
        <v>-0.37829897322790801</v>
      </c>
    </row>
    <row r="933" spans="2:15" x14ac:dyDescent="0.2">
      <c r="B933" s="7">
        <v>29</v>
      </c>
      <c r="C933" s="7">
        <v>10</v>
      </c>
      <c r="D933" s="7">
        <v>0.21244099547968001</v>
      </c>
      <c r="E933" s="7">
        <v>0.19108066670284399</v>
      </c>
      <c r="G933" s="7">
        <v>29</v>
      </c>
      <c r="H933" s="7">
        <v>10</v>
      </c>
      <c r="I933" s="7">
        <v>5.08164258836699E-2</v>
      </c>
      <c r="J933" s="7">
        <v>0.11009965868463201</v>
      </c>
      <c r="L933" s="7">
        <v>29</v>
      </c>
      <c r="M933" s="7">
        <v>10</v>
      </c>
      <c r="N933" s="7">
        <v>0.122106059812712</v>
      </c>
      <c r="O933" s="7">
        <v>-0.55261199167316999</v>
      </c>
    </row>
    <row r="934" spans="2:15" x14ac:dyDescent="0.2">
      <c r="B934" s="7">
        <v>30</v>
      </c>
      <c r="C934" s="7">
        <v>10</v>
      </c>
      <c r="D934" s="7">
        <v>0.28948962205286599</v>
      </c>
      <c r="E934" s="7">
        <v>0.30338515231060698</v>
      </c>
      <c r="G934" s="7">
        <v>30</v>
      </c>
      <c r="H934" s="7">
        <v>10</v>
      </c>
      <c r="I934" s="7">
        <v>-1.34230908570538E-2</v>
      </c>
      <c r="J934" s="7">
        <v>-8.7359961086504803E-2</v>
      </c>
      <c r="L934" s="7">
        <v>30</v>
      </c>
      <c r="M934" s="7">
        <v>10</v>
      </c>
      <c r="N934" s="7">
        <v>-0.61461498090595901</v>
      </c>
      <c r="O934" s="7">
        <v>-1.2615256211294099</v>
      </c>
    </row>
    <row r="935" spans="2:15" x14ac:dyDescent="0.2">
      <c r="B935" s="7">
        <v>31</v>
      </c>
      <c r="C935" s="7">
        <v>10</v>
      </c>
      <c r="D935" s="7">
        <v>-0.24289858026240099</v>
      </c>
      <c r="E935" s="7">
        <v>0.17977991756160999</v>
      </c>
      <c r="G935" s="7">
        <v>31</v>
      </c>
      <c r="H935" s="7">
        <v>10</v>
      </c>
      <c r="I935" s="7">
        <v>-0.18203059201301799</v>
      </c>
      <c r="J935" s="7">
        <v>0.17667945319672801</v>
      </c>
      <c r="L935" s="7">
        <v>31</v>
      </c>
      <c r="M935" s="7">
        <v>10</v>
      </c>
      <c r="N935" s="7">
        <v>-0.72246616171132005</v>
      </c>
      <c r="O935" s="7">
        <v>-0.63486012835421501</v>
      </c>
    </row>
    <row r="936" spans="2:15" x14ac:dyDescent="0.2">
      <c r="B936" s="7">
        <v>32</v>
      </c>
      <c r="C936" s="7">
        <v>10</v>
      </c>
      <c r="D936" s="7">
        <v>0.17277348104755799</v>
      </c>
      <c r="E936" s="7">
        <v>0.20439512958577</v>
      </c>
      <c r="G936" s="7">
        <v>32</v>
      </c>
      <c r="H936" s="7">
        <v>10</v>
      </c>
      <c r="I936" s="7">
        <v>0.160800277054156</v>
      </c>
      <c r="J936" s="7">
        <v>-0.31657654515255601</v>
      </c>
      <c r="L936" s="7">
        <v>32</v>
      </c>
      <c r="M936" s="7">
        <v>10</v>
      </c>
      <c r="N936" s="7">
        <v>5.6126975519711998E-2</v>
      </c>
      <c r="O936" s="7">
        <v>0.13169543527043201</v>
      </c>
    </row>
    <row r="937" spans="2:15" x14ac:dyDescent="0.2">
      <c r="B937" s="7">
        <v>33</v>
      </c>
      <c r="C937" s="7">
        <v>10</v>
      </c>
      <c r="D937" s="7">
        <v>-0.11978491060907299</v>
      </c>
      <c r="E937" s="7">
        <v>0.104865449007252</v>
      </c>
      <c r="G937" s="7">
        <v>33</v>
      </c>
      <c r="H937" s="7">
        <v>10</v>
      </c>
      <c r="I937" s="7">
        <v>9.4879769376243303E-2</v>
      </c>
      <c r="J937" s="7">
        <v>-0.142460026433298</v>
      </c>
      <c r="L937" s="7">
        <v>33</v>
      </c>
      <c r="M937" s="7">
        <v>10</v>
      </c>
      <c r="N937" s="7">
        <v>0.17557671639356001</v>
      </c>
      <c r="O937" s="7">
        <v>-0.106236393976661</v>
      </c>
    </row>
    <row r="938" spans="2:15" x14ac:dyDescent="0.2">
      <c r="B938" s="7">
        <v>34</v>
      </c>
      <c r="C938" s="7">
        <v>10</v>
      </c>
      <c r="D938" s="7">
        <v>-1.4415672047052299E-3</v>
      </c>
      <c r="E938" s="7">
        <v>1.3754234887588999E-2</v>
      </c>
      <c r="G938" s="7">
        <v>34</v>
      </c>
      <c r="H938" s="7">
        <v>10</v>
      </c>
      <c r="I938" s="7">
        <v>0.43085038197884501</v>
      </c>
      <c r="J938" s="7">
        <v>0.19181911404427199</v>
      </c>
      <c r="L938" s="7">
        <v>34</v>
      </c>
      <c r="M938" s="7">
        <v>10</v>
      </c>
      <c r="N938" s="7">
        <v>-0.90684058622126695</v>
      </c>
      <c r="O938" s="7">
        <v>-0.74955040355064195</v>
      </c>
    </row>
    <row r="939" spans="2:15" x14ac:dyDescent="0.2">
      <c r="B939" s="7">
        <v>35</v>
      </c>
      <c r="C939" s="7">
        <v>10</v>
      </c>
      <c r="D939" s="7">
        <v>-0.36394573011159698</v>
      </c>
      <c r="E939" s="7">
        <v>0.11455651901936099</v>
      </c>
      <c r="G939" s="7">
        <v>35</v>
      </c>
      <c r="H939" s="7">
        <v>10</v>
      </c>
      <c r="I939" s="7">
        <v>7.5406159455726901E-2</v>
      </c>
      <c r="J939" s="7">
        <v>-8.4507995048727302E-2</v>
      </c>
      <c r="L939" s="7">
        <v>35</v>
      </c>
      <c r="M939" s="7">
        <v>10</v>
      </c>
      <c r="N939" s="7">
        <v>1.27738886484341</v>
      </c>
      <c r="O939" s="7">
        <v>1.56851165920845</v>
      </c>
    </row>
    <row r="940" spans="2:15" x14ac:dyDescent="0.2">
      <c r="B940" s="7">
        <v>36</v>
      </c>
      <c r="C940" s="7">
        <v>10</v>
      </c>
      <c r="D940" s="7">
        <v>0.22493620629615299</v>
      </c>
      <c r="E940" s="7">
        <v>-9.10392710671344E-2</v>
      </c>
      <c r="G940" s="7">
        <v>36</v>
      </c>
      <c r="H940" s="7">
        <v>10</v>
      </c>
      <c r="I940" s="7">
        <v>5.1793524833175099E-2</v>
      </c>
      <c r="J940" s="7">
        <v>2.1586337929388601E-2</v>
      </c>
      <c r="L940" s="7">
        <v>36</v>
      </c>
      <c r="M940" s="7">
        <v>10</v>
      </c>
      <c r="N940" s="7">
        <v>-8.9157911480484096E-3</v>
      </c>
      <c r="O940" s="7">
        <v>-0.38294091638882399</v>
      </c>
    </row>
    <row r="941" spans="2:15" x14ac:dyDescent="0.2">
      <c r="B941" s="7">
        <v>37</v>
      </c>
      <c r="C941" s="7">
        <v>10</v>
      </c>
      <c r="D941" s="7">
        <v>-0.27563066295857802</v>
      </c>
      <c r="E941" s="7">
        <v>-0.19585987409271199</v>
      </c>
      <c r="G941" s="7">
        <v>37</v>
      </c>
      <c r="H941" s="7">
        <v>10</v>
      </c>
      <c r="I941" s="7">
        <v>0.26348902495732801</v>
      </c>
      <c r="J941" s="7">
        <v>6.3652630903892102E-2</v>
      </c>
      <c r="L941" s="7">
        <v>37</v>
      </c>
      <c r="M941" s="7">
        <v>10</v>
      </c>
      <c r="N941" s="7">
        <v>1.1646627765112401</v>
      </c>
      <c r="O941" s="7">
        <v>1.38308380709222</v>
      </c>
    </row>
    <row r="942" spans="2:15" x14ac:dyDescent="0.2">
      <c r="B942" s="7">
        <v>38</v>
      </c>
      <c r="C942" s="7">
        <v>10</v>
      </c>
      <c r="D942" s="7">
        <v>-0.22997428569873399</v>
      </c>
      <c r="E942" s="7">
        <v>-2.8594235644375101E-2</v>
      </c>
      <c r="G942" s="7">
        <v>38</v>
      </c>
      <c r="H942" s="7">
        <v>10</v>
      </c>
      <c r="I942" s="7">
        <v>6.2464648344842999E-2</v>
      </c>
      <c r="J942" s="7">
        <v>4.9896440991729699E-2</v>
      </c>
      <c r="L942" s="7">
        <v>38</v>
      </c>
      <c r="M942" s="7">
        <v>10</v>
      </c>
      <c r="N942" s="7">
        <v>0.151802910658386</v>
      </c>
      <c r="O942" s="7">
        <v>-0.23498232541799399</v>
      </c>
    </row>
    <row r="943" spans="2:15" x14ac:dyDescent="0.2">
      <c r="B943" s="7">
        <v>39</v>
      </c>
      <c r="C943" s="7">
        <v>10</v>
      </c>
      <c r="D943" s="7">
        <v>-1.8519709959830901E-2</v>
      </c>
      <c r="E943" s="7">
        <v>5.6643474571660399E-2</v>
      </c>
      <c r="G943" s="7">
        <v>39</v>
      </c>
      <c r="H943" s="7">
        <v>10</v>
      </c>
      <c r="I943" s="7">
        <v>0.14764037846922001</v>
      </c>
      <c r="J943" s="7">
        <v>4.81260109361141E-2</v>
      </c>
      <c r="L943" s="7">
        <v>39</v>
      </c>
      <c r="M943" s="7">
        <v>10</v>
      </c>
      <c r="N943" s="7">
        <v>0.48071819463195298</v>
      </c>
      <c r="O943" s="7">
        <v>0.39231894373359899</v>
      </c>
    </row>
    <row r="944" spans="2:15" x14ac:dyDescent="0.2">
      <c r="B944" s="7">
        <v>40</v>
      </c>
      <c r="C944" s="7">
        <v>10</v>
      </c>
      <c r="D944" s="7">
        <v>8.9082932138672397E-2</v>
      </c>
      <c r="E944" s="7">
        <v>0.14064081676450499</v>
      </c>
      <c r="G944" s="7">
        <v>40</v>
      </c>
      <c r="H944" s="7">
        <v>10</v>
      </c>
      <c r="I944" s="7">
        <v>-0.267027416772535</v>
      </c>
      <c r="J944" s="7">
        <v>-0.20849903814243301</v>
      </c>
      <c r="L944" s="7">
        <v>40</v>
      </c>
      <c r="M944" s="7">
        <v>10</v>
      </c>
      <c r="N944" s="7">
        <v>-2.5469497023485101</v>
      </c>
      <c r="O944" s="7">
        <v>-2.1178429057426098</v>
      </c>
    </row>
    <row r="945" spans="2:15" x14ac:dyDescent="0.2">
      <c r="B945" s="7">
        <v>41</v>
      </c>
      <c r="C945" s="7">
        <v>10</v>
      </c>
      <c r="D945" s="7">
        <v>0.24982614582274701</v>
      </c>
      <c r="E945" s="7">
        <v>0.155457335023854</v>
      </c>
      <c r="G945" s="7">
        <v>41</v>
      </c>
      <c r="H945" s="7">
        <v>10</v>
      </c>
      <c r="I945" s="7">
        <v>0.161540979529741</v>
      </c>
      <c r="J945" s="7">
        <v>-0.103868786879088</v>
      </c>
      <c r="L945" s="7">
        <v>41</v>
      </c>
      <c r="M945" s="7">
        <v>10</v>
      </c>
      <c r="N945" s="7">
        <v>-1.1764482455635099</v>
      </c>
      <c r="O945" s="7">
        <v>-0.81655190355719598</v>
      </c>
    </row>
    <row r="946" spans="2:15" x14ac:dyDescent="0.2">
      <c r="B946" s="7">
        <v>42</v>
      </c>
      <c r="C946" s="7">
        <v>10</v>
      </c>
      <c r="D946" s="7">
        <v>-9.6774892099066506E-2</v>
      </c>
      <c r="E946" s="7">
        <v>0.16757426815892601</v>
      </c>
      <c r="G946" s="7">
        <v>42</v>
      </c>
      <c r="H946" s="7">
        <v>10</v>
      </c>
      <c r="I946" s="7">
        <v>-0.13769638324118999</v>
      </c>
      <c r="J946" s="7">
        <v>0.20085077000554299</v>
      </c>
      <c r="L946" s="7">
        <v>42</v>
      </c>
      <c r="M946" s="7">
        <v>10</v>
      </c>
      <c r="N946" s="7">
        <v>-0.37006673851521299</v>
      </c>
      <c r="O946" s="7">
        <v>-5.23623228353403E-2</v>
      </c>
    </row>
    <row r="947" spans="2:15" x14ac:dyDescent="0.2">
      <c r="B947" s="7">
        <v>43</v>
      </c>
      <c r="C947" s="7">
        <v>10</v>
      </c>
      <c r="D947" s="7">
        <v>-0.358808714942846</v>
      </c>
      <c r="E947" s="7">
        <v>0.12655349067442501</v>
      </c>
      <c r="G947" s="7">
        <v>43</v>
      </c>
      <c r="H947" s="7">
        <v>10</v>
      </c>
      <c r="I947" s="7">
        <v>-4.2960156624118903E-3</v>
      </c>
      <c r="J947" s="7">
        <v>-1.5773804254107099E-2</v>
      </c>
      <c r="L947" s="7">
        <v>43</v>
      </c>
      <c r="M947" s="7">
        <v>10</v>
      </c>
      <c r="N947" s="7">
        <v>-2.6343907206305501</v>
      </c>
      <c r="O947" s="7">
        <v>-2.4671708204529801</v>
      </c>
    </row>
    <row r="948" spans="2:15" x14ac:dyDescent="0.2">
      <c r="B948" s="7">
        <v>44</v>
      </c>
      <c r="C948" s="7">
        <v>10</v>
      </c>
      <c r="D948" s="7">
        <v>0.18482355480219101</v>
      </c>
      <c r="E948" s="7">
        <v>-0.137830043697102</v>
      </c>
      <c r="G948" s="7">
        <v>44</v>
      </c>
      <c r="H948" s="7">
        <v>10</v>
      </c>
      <c r="I948" s="7">
        <v>0.195916448698226</v>
      </c>
      <c r="J948" s="7">
        <v>1.3089215860882899E-2</v>
      </c>
      <c r="L948" s="7">
        <v>44</v>
      </c>
      <c r="M948" s="7">
        <v>10</v>
      </c>
      <c r="N948" s="7">
        <v>-0.22378307707485501</v>
      </c>
      <c r="O948" s="7">
        <v>-1.5204253423482E-2</v>
      </c>
    </row>
    <row r="949" spans="2:15" x14ac:dyDescent="0.2">
      <c r="B949" s="7">
        <v>45</v>
      </c>
      <c r="C949" s="7">
        <v>10</v>
      </c>
      <c r="D949" s="7">
        <v>0.10658856626214699</v>
      </c>
      <c r="E949" s="7">
        <v>9.3106222730340499E-2</v>
      </c>
      <c r="G949" s="7">
        <v>45</v>
      </c>
      <c r="H949" s="7">
        <v>10</v>
      </c>
      <c r="I949" s="7">
        <v>0.31281660785096799</v>
      </c>
      <c r="J949" s="7">
        <v>0.24497972383094599</v>
      </c>
      <c r="L949" s="7">
        <v>45</v>
      </c>
      <c r="M949" s="7">
        <v>10</v>
      </c>
      <c r="N949" s="7">
        <v>-3.5759443384198599</v>
      </c>
      <c r="O949" s="7">
        <v>-2.7756967517423101</v>
      </c>
    </row>
    <row r="950" spans="2:15" x14ac:dyDescent="0.2">
      <c r="B950" s="7">
        <v>46</v>
      </c>
      <c r="C950" s="7">
        <v>10</v>
      </c>
      <c r="D950" s="7">
        <v>0.27502671670543299</v>
      </c>
      <c r="E950" s="7">
        <v>0.36347370744444302</v>
      </c>
      <c r="G950" s="7">
        <v>46</v>
      </c>
      <c r="H950" s="7">
        <v>10</v>
      </c>
      <c r="I950" s="7">
        <v>7.6418880447799403E-2</v>
      </c>
      <c r="J950" s="7">
        <v>0.19673419746318099</v>
      </c>
      <c r="L950" s="7">
        <v>46</v>
      </c>
      <c r="M950" s="7">
        <v>10</v>
      </c>
      <c r="N950" s="7">
        <v>-0.884438676438422</v>
      </c>
      <c r="O950" s="7">
        <v>-0.30253326436623101</v>
      </c>
    </row>
    <row r="951" spans="2:15" x14ac:dyDescent="0.2">
      <c r="B951" s="7">
        <v>47</v>
      </c>
      <c r="C951" s="7">
        <v>10</v>
      </c>
      <c r="D951" s="7">
        <v>-5.5197063137786299E-3</v>
      </c>
      <c r="E951" s="7">
        <v>0.13180827164005901</v>
      </c>
      <c r="G951" s="7">
        <v>47</v>
      </c>
      <c r="H951" s="7">
        <v>10</v>
      </c>
      <c r="I951" s="7">
        <v>3.8485451084328701E-2</v>
      </c>
      <c r="J951" s="7">
        <v>7.8772506197968703E-2</v>
      </c>
      <c r="L951" s="7">
        <v>47</v>
      </c>
      <c r="M951" s="7">
        <v>10</v>
      </c>
      <c r="N951" s="7">
        <v>8.1335805989298599E-2</v>
      </c>
      <c r="O951" s="7">
        <v>-0.54621761904245902</v>
      </c>
    </row>
    <row r="952" spans="2:15" x14ac:dyDescent="0.2">
      <c r="B952" s="7">
        <v>48</v>
      </c>
      <c r="C952" s="7">
        <v>10</v>
      </c>
      <c r="D952" s="7">
        <v>8.3271469998160305E-2</v>
      </c>
      <c r="E952" s="7">
        <v>-0.18099032464383799</v>
      </c>
      <c r="G952" s="7">
        <v>48</v>
      </c>
      <c r="H952" s="7">
        <v>10</v>
      </c>
      <c r="I952" s="7">
        <v>0.20383793083045099</v>
      </c>
      <c r="J952" s="7">
        <v>0.112081281340475</v>
      </c>
      <c r="L952" s="7">
        <v>48</v>
      </c>
      <c r="M952" s="7">
        <v>10</v>
      </c>
      <c r="N952" s="7">
        <v>-0.85255304189540904</v>
      </c>
      <c r="O952" s="7">
        <v>-0.84899744588705806</v>
      </c>
    </row>
    <row r="953" spans="2:15" x14ac:dyDescent="0.2">
      <c r="B953" s="7">
        <v>49</v>
      </c>
      <c r="C953" s="7">
        <v>10</v>
      </c>
      <c r="D953" s="7">
        <v>0.27654533122865699</v>
      </c>
      <c r="E953" s="7">
        <v>0.14112291932648999</v>
      </c>
      <c r="G953" s="7">
        <v>49</v>
      </c>
      <c r="H953" s="7">
        <v>10</v>
      </c>
      <c r="I953" s="7">
        <v>0.454660537206247</v>
      </c>
      <c r="J953" s="7">
        <v>0.23964128033205701</v>
      </c>
      <c r="L953" s="7">
        <v>49</v>
      </c>
      <c r="M953" s="7">
        <v>10</v>
      </c>
      <c r="N953" s="7">
        <v>-0.121054515636383</v>
      </c>
      <c r="O953" s="7">
        <v>-0.34896484640772701</v>
      </c>
    </row>
    <row r="954" spans="2:15" x14ac:dyDescent="0.2">
      <c r="B954" s="7">
        <v>50</v>
      </c>
      <c r="C954" s="7">
        <v>10</v>
      </c>
      <c r="D954" s="7">
        <v>-0.19012429721003399</v>
      </c>
      <c r="E954" s="7">
        <v>-0.35343893009865301</v>
      </c>
      <c r="G954" s="7">
        <v>50</v>
      </c>
      <c r="H954" s="7">
        <v>10</v>
      </c>
      <c r="I954" s="7">
        <v>0.28144693859790698</v>
      </c>
      <c r="J954" s="7">
        <v>0.186467962315714</v>
      </c>
      <c r="L954" s="7">
        <v>50</v>
      </c>
      <c r="M954" s="7">
        <v>10</v>
      </c>
      <c r="N954" s="7">
        <v>0.46299563832767598</v>
      </c>
      <c r="O954" s="7">
        <v>0.58096143124871402</v>
      </c>
    </row>
    <row r="955" spans="2:15" x14ac:dyDescent="0.2">
      <c r="B955" s="7">
        <v>51</v>
      </c>
      <c r="C955" s="7">
        <v>10</v>
      </c>
      <c r="D955" s="7">
        <v>-0.16746294930309699</v>
      </c>
      <c r="E955" s="7">
        <v>-6.54794689027174E-2</v>
      </c>
      <c r="G955" s="7">
        <v>51</v>
      </c>
      <c r="H955" s="7">
        <v>10</v>
      </c>
      <c r="I955" s="7">
        <v>0.43881105548968002</v>
      </c>
      <c r="J955" s="7">
        <v>2.8745306458557E-2</v>
      </c>
      <c r="L955" s="7">
        <v>51</v>
      </c>
      <c r="M955" s="7">
        <v>10</v>
      </c>
      <c r="N955" s="7">
        <v>-0.80090616225656597</v>
      </c>
      <c r="O955" s="7">
        <v>-0.40373432664706899</v>
      </c>
    </row>
    <row r="956" spans="2:15" x14ac:dyDescent="0.2">
      <c r="B956" s="7">
        <v>52</v>
      </c>
      <c r="C956" s="7">
        <v>10</v>
      </c>
      <c r="D956" s="7">
        <v>0.36668273204589702</v>
      </c>
      <c r="E956" s="7">
        <v>0.164543918321025</v>
      </c>
      <c r="G956" s="7">
        <v>52</v>
      </c>
      <c r="H956" s="7">
        <v>10</v>
      </c>
      <c r="I956" s="7">
        <v>0.29650124805236899</v>
      </c>
      <c r="J956" s="7">
        <v>0.25738067119374303</v>
      </c>
      <c r="L956" s="7">
        <v>52</v>
      </c>
      <c r="M956" s="7">
        <v>10</v>
      </c>
      <c r="N956" s="7">
        <v>0.475440357014282</v>
      </c>
      <c r="O956" s="7">
        <v>0.12831804504892499</v>
      </c>
    </row>
    <row r="957" spans="2:15" x14ac:dyDescent="0.2">
      <c r="B957" s="7">
        <v>53</v>
      </c>
      <c r="C957" s="7">
        <v>10</v>
      </c>
      <c r="D957" s="7">
        <v>-0.21468212602537001</v>
      </c>
      <c r="E957" s="7">
        <v>-1.0436358244950501E-2</v>
      </c>
      <c r="G957" s="7">
        <v>53</v>
      </c>
      <c r="H957" s="7">
        <v>10</v>
      </c>
      <c r="I957" s="7">
        <v>-8.6718677383750303E-2</v>
      </c>
      <c r="J957" s="7">
        <v>-0.213792812740493</v>
      </c>
      <c r="L957" s="7">
        <v>53</v>
      </c>
      <c r="M957" s="7">
        <v>10</v>
      </c>
      <c r="N957" s="7">
        <v>0.76046836284965802</v>
      </c>
      <c r="O957" s="7">
        <v>0.107542155084224</v>
      </c>
    </row>
    <row r="958" spans="2:15" x14ac:dyDescent="0.2">
      <c r="B958" s="7">
        <v>54</v>
      </c>
      <c r="C958" s="7">
        <v>10</v>
      </c>
      <c r="D958" s="7">
        <v>-5.8035695833087396E-3</v>
      </c>
      <c r="E958" s="7">
        <v>0.22811733423387001</v>
      </c>
      <c r="G958" s="7">
        <v>54</v>
      </c>
      <c r="H958" s="7">
        <v>10</v>
      </c>
      <c r="I958" s="7">
        <v>0.37308725848435198</v>
      </c>
      <c r="J958" s="7">
        <v>0.23051237640764599</v>
      </c>
      <c r="L958" s="7">
        <v>54</v>
      </c>
      <c r="M958" s="7">
        <v>10</v>
      </c>
      <c r="N958" s="7">
        <v>1.11102429195586E-3</v>
      </c>
      <c r="O958" s="7">
        <v>-0.23625419702901901</v>
      </c>
    </row>
    <row r="959" spans="2:15" x14ac:dyDescent="0.2">
      <c r="B959" s="7">
        <v>55</v>
      </c>
      <c r="C959" s="7">
        <v>10</v>
      </c>
      <c r="D959" s="7">
        <v>-4.4261112823351198E-2</v>
      </c>
      <c r="E959" s="7">
        <v>0.13731648261093901</v>
      </c>
      <c r="G959" s="7">
        <v>55</v>
      </c>
      <c r="H959" s="7">
        <v>10</v>
      </c>
      <c r="I959" s="7">
        <v>0.17128080125860201</v>
      </c>
      <c r="J959" s="7">
        <v>3.3589485157742502E-2</v>
      </c>
      <c r="L959" s="7">
        <v>55</v>
      </c>
      <c r="M959" s="7">
        <v>10</v>
      </c>
      <c r="N959" s="7">
        <v>0.55601027472067299</v>
      </c>
      <c r="O959" s="7">
        <v>-0.13104293375867601</v>
      </c>
    </row>
    <row r="960" spans="2:15" x14ac:dyDescent="0.2">
      <c r="B960" s="7">
        <v>56</v>
      </c>
      <c r="C960" s="7">
        <v>10</v>
      </c>
      <c r="D960" s="7">
        <v>-0.16730489512559801</v>
      </c>
      <c r="E960" s="7">
        <v>-0.21811768581067001</v>
      </c>
      <c r="G960" s="7">
        <v>56</v>
      </c>
      <c r="H960" s="7">
        <v>10</v>
      </c>
      <c r="I960" s="7">
        <v>0.141955630214158</v>
      </c>
      <c r="J960" s="7">
        <v>0.272569812415073</v>
      </c>
      <c r="L960" s="7">
        <v>56</v>
      </c>
      <c r="M960" s="7">
        <v>10</v>
      </c>
      <c r="N960" s="7">
        <v>-0.62690833433647697</v>
      </c>
      <c r="O960" s="7">
        <v>-0.51896342840340004</v>
      </c>
    </row>
    <row r="961" spans="2:15" x14ac:dyDescent="0.2">
      <c r="B961" s="7">
        <v>57</v>
      </c>
      <c r="C961" s="7">
        <v>10</v>
      </c>
      <c r="D961" s="7">
        <v>-0.50046639078486799</v>
      </c>
      <c r="E961" s="7">
        <v>2.04982234552471E-2</v>
      </c>
      <c r="G961" s="7">
        <v>57</v>
      </c>
      <c r="H961" s="7">
        <v>10</v>
      </c>
      <c r="I961" s="7">
        <v>0.170149874628335</v>
      </c>
      <c r="J961" s="7">
        <v>-2.73192779865346E-2</v>
      </c>
      <c r="L961" s="7">
        <v>57</v>
      </c>
      <c r="M961" s="7">
        <v>10</v>
      </c>
      <c r="N961" s="7">
        <v>0.70099035655616304</v>
      </c>
      <c r="O961" s="7">
        <v>8.2620900603704001E-2</v>
      </c>
    </row>
    <row r="962" spans="2:15" x14ac:dyDescent="0.2">
      <c r="B962" s="7">
        <v>58</v>
      </c>
      <c r="C962" s="7">
        <v>10</v>
      </c>
      <c r="D962" s="7">
        <v>-0.12906845194747299</v>
      </c>
      <c r="E962" s="7">
        <v>1.0615886021755099E-2</v>
      </c>
      <c r="G962" s="7">
        <v>58</v>
      </c>
      <c r="H962" s="7">
        <v>10</v>
      </c>
      <c r="I962" s="7">
        <v>-0.200186014428991</v>
      </c>
      <c r="J962" s="7">
        <v>-7.6152318168838398E-2</v>
      </c>
      <c r="L962" s="7">
        <v>58</v>
      </c>
      <c r="M962" s="7">
        <v>10</v>
      </c>
      <c r="N962" s="7">
        <v>-0.187440815548399</v>
      </c>
      <c r="O962" s="7">
        <v>-0.65786335295785603</v>
      </c>
    </row>
    <row r="963" spans="2:15" x14ac:dyDescent="0.2">
      <c r="B963" s="7">
        <v>59</v>
      </c>
      <c r="C963" s="7">
        <v>10</v>
      </c>
      <c r="D963" s="7">
        <v>-8.9883049513398205E-2</v>
      </c>
      <c r="E963" s="7">
        <v>-0.372387181246222</v>
      </c>
      <c r="G963" s="7">
        <v>59</v>
      </c>
      <c r="H963" s="7">
        <v>10</v>
      </c>
      <c r="I963" s="7">
        <v>0.120045014193675</v>
      </c>
      <c r="J963" s="7">
        <v>2.9954440390503701E-2</v>
      </c>
      <c r="L963" s="7">
        <v>59</v>
      </c>
      <c r="M963" s="7">
        <v>10</v>
      </c>
      <c r="N963" s="7">
        <v>-4.2912920442659298E-2</v>
      </c>
      <c r="O963" s="7">
        <v>-0.29559898321236799</v>
      </c>
    </row>
    <row r="964" spans="2:15" x14ac:dyDescent="0.2">
      <c r="B964" s="7">
        <v>60</v>
      </c>
      <c r="C964" s="7">
        <v>10</v>
      </c>
      <c r="D964" s="7">
        <v>-3.2851835216249001E-2</v>
      </c>
      <c r="E964" s="7">
        <v>3.3078666968323803E-2</v>
      </c>
      <c r="G964" s="7">
        <v>60</v>
      </c>
      <c r="H964" s="7">
        <v>10</v>
      </c>
      <c r="I964" s="7">
        <v>6.9726455164644804E-2</v>
      </c>
      <c r="J964" s="7">
        <v>0.20359666491706599</v>
      </c>
      <c r="L964" s="7">
        <v>60</v>
      </c>
      <c r="M964" s="7">
        <v>10</v>
      </c>
      <c r="N964" s="7">
        <v>-0.97562447789291695</v>
      </c>
      <c r="O964" s="7">
        <v>-1.33388211546258</v>
      </c>
    </row>
    <row r="965" spans="2:15" x14ac:dyDescent="0.2">
      <c r="B965" s="7">
        <v>61</v>
      </c>
      <c r="C965" s="7">
        <v>10</v>
      </c>
      <c r="D965" s="7">
        <v>-0.91920204138553097</v>
      </c>
      <c r="E965" s="7">
        <v>-0.60105142907694298</v>
      </c>
      <c r="G965" s="7">
        <v>61</v>
      </c>
      <c r="H965" s="7">
        <v>10</v>
      </c>
      <c r="I965" s="7">
        <v>-0.33310764880604798</v>
      </c>
      <c r="J965" s="7">
        <v>6.7908278641249695E-2</v>
      </c>
      <c r="L965" s="7">
        <v>61</v>
      </c>
      <c r="M965" s="7">
        <v>10</v>
      </c>
      <c r="N965" s="7">
        <v>0.15112364726251001</v>
      </c>
      <c r="O965" s="7">
        <v>-0.11205391519496299</v>
      </c>
    </row>
    <row r="966" spans="2:15" x14ac:dyDescent="0.2">
      <c r="B966" s="7">
        <v>62</v>
      </c>
      <c r="C966" s="7">
        <v>10</v>
      </c>
      <c r="D966" s="7">
        <v>8.0106096387321898E-2</v>
      </c>
      <c r="E966" s="7">
        <v>-0.33217800643596102</v>
      </c>
      <c r="G966" s="7">
        <v>62</v>
      </c>
      <c r="H966" s="7">
        <v>10</v>
      </c>
      <c r="I966" s="7">
        <v>1.7993953528036701E-2</v>
      </c>
      <c r="J966" s="7">
        <v>-0.15000879739527301</v>
      </c>
      <c r="L966" s="7">
        <v>62</v>
      </c>
      <c r="M966" s="7">
        <v>10</v>
      </c>
      <c r="N966" s="7">
        <v>1.8451760901554899</v>
      </c>
      <c r="O966" s="7">
        <v>1.4218020557658799</v>
      </c>
    </row>
    <row r="967" spans="2:15" x14ac:dyDescent="0.2">
      <c r="B967" s="7">
        <v>63</v>
      </c>
      <c r="C967" s="7">
        <v>10</v>
      </c>
      <c r="D967" s="7">
        <v>-0.47409268414258898</v>
      </c>
      <c r="E967" s="7">
        <v>-0.58608703322966005</v>
      </c>
      <c r="G967" s="7">
        <v>63</v>
      </c>
      <c r="H967" s="7">
        <v>10</v>
      </c>
      <c r="I967" s="7">
        <v>0.107130483631018</v>
      </c>
      <c r="J967" s="7">
        <v>-8.4135677901073808E-3</v>
      </c>
      <c r="L967" s="7">
        <v>63</v>
      </c>
      <c r="M967" s="7">
        <v>10</v>
      </c>
      <c r="N967" s="7">
        <v>-0.66293781979851996</v>
      </c>
      <c r="O967" s="7">
        <v>0.238254796112359</v>
      </c>
    </row>
    <row r="968" spans="2:15" x14ac:dyDescent="0.2">
      <c r="B968" s="7">
        <v>64</v>
      </c>
      <c r="C968" s="7">
        <v>10</v>
      </c>
      <c r="D968" s="7">
        <v>-0.37301224213337603</v>
      </c>
      <c r="E968" s="7">
        <v>-0.25923419016962201</v>
      </c>
      <c r="G968" s="7">
        <v>64</v>
      </c>
      <c r="H968" s="7">
        <v>10</v>
      </c>
      <c r="I968" s="7">
        <v>0.13427855688843099</v>
      </c>
      <c r="J968" s="7">
        <v>-1.96895202142802E-2</v>
      </c>
      <c r="L968" s="7">
        <v>64</v>
      </c>
      <c r="M968" s="7">
        <v>10</v>
      </c>
      <c r="N968" s="7">
        <v>0.47450508743946401</v>
      </c>
      <c r="O968" s="7">
        <v>-0.20707791355424099</v>
      </c>
    </row>
    <row r="969" spans="2:15" x14ac:dyDescent="0.2">
      <c r="B969" s="7">
        <v>65</v>
      </c>
      <c r="C969" s="7">
        <v>10</v>
      </c>
      <c r="D969" s="7">
        <v>-0.174423209970507</v>
      </c>
      <c r="E969" s="7">
        <v>-0.20706498728947401</v>
      </c>
      <c r="G969" s="7">
        <v>65</v>
      </c>
      <c r="H969" s="7">
        <v>10</v>
      </c>
      <c r="I969" s="7">
        <v>0.122318559041366</v>
      </c>
      <c r="J969" s="7">
        <v>-2.5347991422553E-2</v>
      </c>
      <c r="L969" s="7">
        <v>65</v>
      </c>
      <c r="M969" s="7">
        <v>10</v>
      </c>
      <c r="N969" s="7">
        <v>0.134965944798322</v>
      </c>
      <c r="O969" s="7">
        <v>0.20797486275115001</v>
      </c>
    </row>
    <row r="970" spans="2:15" x14ac:dyDescent="0.2">
      <c r="B970" s="7">
        <v>66</v>
      </c>
      <c r="C970" s="7">
        <v>10</v>
      </c>
      <c r="D970" s="7">
        <v>0.33785460291376201</v>
      </c>
      <c r="E970" s="7">
        <v>6.8103277146723998E-2</v>
      </c>
      <c r="G970" s="7">
        <v>66</v>
      </c>
      <c r="H970" s="7">
        <v>10</v>
      </c>
      <c r="I970" s="7">
        <v>0.32562990679491899</v>
      </c>
      <c r="J970" s="7">
        <v>0.24773291792153301</v>
      </c>
      <c r="L970" s="7">
        <v>66</v>
      </c>
      <c r="M970" s="7">
        <v>10</v>
      </c>
      <c r="N970" s="7">
        <v>1.34763810404649</v>
      </c>
      <c r="O970" s="7">
        <v>0.25867150365909702</v>
      </c>
    </row>
    <row r="971" spans="2:15" x14ac:dyDescent="0.2">
      <c r="B971" s="7">
        <v>67</v>
      </c>
      <c r="C971" s="7">
        <v>10</v>
      </c>
      <c r="D971" s="7">
        <v>0.20334693984304</v>
      </c>
      <c r="E971" s="7">
        <v>0.26918217913175402</v>
      </c>
      <c r="G971" s="7">
        <v>67</v>
      </c>
      <c r="H971" s="7">
        <v>10</v>
      </c>
      <c r="I971" s="7">
        <v>-4.1993780176222899E-2</v>
      </c>
      <c r="J971" s="7">
        <v>-0.21991585479301101</v>
      </c>
      <c r="L971" s="7">
        <v>67</v>
      </c>
      <c r="M971" s="7">
        <v>10</v>
      </c>
      <c r="N971" s="7">
        <v>0.45914475057148302</v>
      </c>
      <c r="O971" s="7">
        <v>0.35125509242245601</v>
      </c>
    </row>
    <row r="972" spans="2:15" x14ac:dyDescent="0.2">
      <c r="B972" s="7">
        <v>68</v>
      </c>
      <c r="C972" s="7">
        <v>10</v>
      </c>
      <c r="D972" s="7">
        <v>-0.12773073475032201</v>
      </c>
      <c r="E972" s="7">
        <v>-9.5053517325579803E-2</v>
      </c>
      <c r="G972" s="7">
        <v>68</v>
      </c>
      <c r="H972" s="7">
        <v>10</v>
      </c>
      <c r="I972" s="7">
        <v>0.32826156113896898</v>
      </c>
      <c r="J972" s="7">
        <v>0.235996925186093</v>
      </c>
      <c r="L972" s="7">
        <v>68</v>
      </c>
      <c r="M972" s="7">
        <v>10</v>
      </c>
      <c r="N972" s="7">
        <v>0.675136760468529</v>
      </c>
      <c r="O972" s="7">
        <v>0.89818672385543796</v>
      </c>
    </row>
    <row r="973" spans="2:15" x14ac:dyDescent="0.2">
      <c r="B973" s="7">
        <v>69</v>
      </c>
      <c r="C973" s="7">
        <v>10</v>
      </c>
      <c r="D973" s="7">
        <v>-0.67288207336295403</v>
      </c>
      <c r="E973" s="7">
        <v>-0.70678116966089299</v>
      </c>
      <c r="G973" s="7">
        <v>69</v>
      </c>
      <c r="H973" s="7">
        <v>10</v>
      </c>
      <c r="I973" s="7">
        <v>6.8465244639794406E-2</v>
      </c>
      <c r="J973" s="7">
        <v>0.30235980383504701</v>
      </c>
      <c r="L973" s="7">
        <v>69</v>
      </c>
      <c r="M973" s="7">
        <v>10</v>
      </c>
      <c r="N973" s="7">
        <v>-1.42545378464353</v>
      </c>
      <c r="O973" s="7">
        <v>-1.1234522940293601</v>
      </c>
    </row>
    <row r="974" spans="2:15" x14ac:dyDescent="0.2">
      <c r="B974" s="7">
        <v>70</v>
      </c>
      <c r="C974" s="7">
        <v>10</v>
      </c>
      <c r="D974" s="7">
        <v>-0.68208231515832896</v>
      </c>
      <c r="E974" s="7">
        <v>-0.58240709549763603</v>
      </c>
      <c r="G974" s="7">
        <v>70</v>
      </c>
      <c r="H974" s="7">
        <v>10</v>
      </c>
      <c r="I974" s="7">
        <v>0.125807731932955</v>
      </c>
      <c r="J974" s="7">
        <v>-1.0799995609138699E-2</v>
      </c>
      <c r="L974" s="7">
        <v>70</v>
      </c>
      <c r="M974" s="7">
        <v>10</v>
      </c>
      <c r="N974" s="7">
        <v>0.68546924426633804</v>
      </c>
      <c r="O974" s="7">
        <v>0.71399730353828905</v>
      </c>
    </row>
    <row r="975" spans="2:15" x14ac:dyDescent="0.2">
      <c r="B975" s="7">
        <v>71</v>
      </c>
      <c r="C975" s="7">
        <v>10</v>
      </c>
      <c r="D975" s="7">
        <v>-1.8756258304451399E-2</v>
      </c>
      <c r="E975" s="7">
        <v>-0.23841936860576499</v>
      </c>
      <c r="G975" s="7">
        <v>71</v>
      </c>
      <c r="H975" s="7">
        <v>10</v>
      </c>
      <c r="I975" s="7">
        <v>0.11376155935212701</v>
      </c>
      <c r="J975" s="7">
        <v>0.38409849371534799</v>
      </c>
      <c r="L975" s="7">
        <v>71</v>
      </c>
      <c r="M975" s="7">
        <v>10</v>
      </c>
      <c r="N975" s="7">
        <v>-1.1254950469009699</v>
      </c>
      <c r="O975" s="7">
        <v>-1.1207031383502799</v>
      </c>
    </row>
    <row r="976" spans="2:15" x14ac:dyDescent="0.2">
      <c r="B976" s="7">
        <v>72</v>
      </c>
      <c r="C976" s="7">
        <v>10</v>
      </c>
      <c r="D976" s="7">
        <v>-3.9712986657743699E-2</v>
      </c>
      <c r="E976" s="7">
        <v>0.17946089649747499</v>
      </c>
      <c r="G976" s="7">
        <v>72</v>
      </c>
      <c r="H976" s="7">
        <v>10</v>
      </c>
      <c r="I976" s="7">
        <v>-0.1106590536512</v>
      </c>
      <c r="J976" s="7">
        <v>-0.20172010193905501</v>
      </c>
      <c r="L976" s="7">
        <v>72</v>
      </c>
      <c r="M976" s="7">
        <v>10</v>
      </c>
      <c r="N976" s="7">
        <v>-0.58196492332368499</v>
      </c>
      <c r="O976" s="7">
        <v>-0.23813914485476301</v>
      </c>
    </row>
    <row r="977" spans="2:15" x14ac:dyDescent="0.2">
      <c r="B977" s="7">
        <v>73</v>
      </c>
      <c r="C977" s="7">
        <v>10</v>
      </c>
      <c r="D977" s="7">
        <v>0.166018279141877</v>
      </c>
      <c r="E977" s="7">
        <v>-0.338627397991836</v>
      </c>
      <c r="G977" s="7">
        <v>73</v>
      </c>
      <c r="H977" s="7">
        <v>10</v>
      </c>
      <c r="I977" s="7">
        <v>-1.8238182007777E-2</v>
      </c>
      <c r="J977" s="7">
        <v>-0.310581575338159</v>
      </c>
      <c r="L977" s="7">
        <v>73</v>
      </c>
      <c r="M977" s="7">
        <v>10</v>
      </c>
      <c r="N977" s="7">
        <v>0.421356478605313</v>
      </c>
      <c r="O977" s="7">
        <v>0.100351427634808</v>
      </c>
    </row>
    <row r="978" spans="2:15" x14ac:dyDescent="0.2">
      <c r="B978" s="7">
        <v>74</v>
      </c>
      <c r="C978" s="7">
        <v>10</v>
      </c>
      <c r="D978" s="7">
        <v>-1.1129478188029999E-2</v>
      </c>
      <c r="E978" s="7">
        <v>5.3051681855753201E-2</v>
      </c>
      <c r="G978" s="7">
        <v>74</v>
      </c>
      <c r="H978" s="7">
        <v>10</v>
      </c>
      <c r="I978" s="7">
        <v>-2.0613327603697901E-3</v>
      </c>
      <c r="J978" s="7">
        <v>-0.13359623921632199</v>
      </c>
      <c r="L978" s="7">
        <v>74</v>
      </c>
      <c r="M978" s="7">
        <v>10</v>
      </c>
      <c r="N978" s="7">
        <v>-0.18453823149284401</v>
      </c>
      <c r="O978" s="7">
        <v>-0.45200347506171101</v>
      </c>
    </row>
    <row r="979" spans="2:15" x14ac:dyDescent="0.2">
      <c r="B979" s="7">
        <v>75</v>
      </c>
      <c r="C979" s="7">
        <v>10</v>
      </c>
      <c r="D979" s="7">
        <v>-0.54811669898959503</v>
      </c>
      <c r="E979" s="7">
        <v>-0.74438977358137504</v>
      </c>
      <c r="G979" s="7">
        <v>75</v>
      </c>
      <c r="H979" s="7">
        <v>10</v>
      </c>
      <c r="I979" s="7">
        <v>0.207223445649975</v>
      </c>
      <c r="J979" s="7">
        <v>0.25990578252815899</v>
      </c>
      <c r="L979" s="7">
        <v>75</v>
      </c>
      <c r="M979" s="7">
        <v>10</v>
      </c>
      <c r="N979" s="7">
        <v>0.75357756756566696</v>
      </c>
      <c r="O979" s="7">
        <v>0.96245905346392402</v>
      </c>
    </row>
    <row r="980" spans="2:15" x14ac:dyDescent="0.2">
      <c r="B980" s="7">
        <v>76</v>
      </c>
      <c r="C980" s="7">
        <v>10</v>
      </c>
      <c r="D980" s="7">
        <v>0.14843162024001999</v>
      </c>
      <c r="E980" s="7">
        <v>-0.20120795867927799</v>
      </c>
      <c r="G980" s="7">
        <v>76</v>
      </c>
      <c r="H980" s="7">
        <v>10</v>
      </c>
      <c r="I980" s="7">
        <v>0.260331630234717</v>
      </c>
      <c r="J980" s="7">
        <v>0.26348756848138799</v>
      </c>
      <c r="L980" s="7">
        <v>76</v>
      </c>
      <c r="M980" s="7">
        <v>10</v>
      </c>
      <c r="N980" s="7">
        <v>0.245353758699379</v>
      </c>
      <c r="O980" s="7">
        <v>0.372108827287155</v>
      </c>
    </row>
    <row r="981" spans="2:15" x14ac:dyDescent="0.2">
      <c r="B981" s="7">
        <v>77</v>
      </c>
      <c r="C981" s="7">
        <v>10</v>
      </c>
      <c r="D981" s="7">
        <v>-4.8297044725321897E-2</v>
      </c>
      <c r="E981" s="7">
        <v>-9.0133000122094104E-2</v>
      </c>
      <c r="G981" s="7">
        <v>77</v>
      </c>
      <c r="H981" s="7">
        <v>10</v>
      </c>
      <c r="I981" s="7">
        <v>0.39413261250547399</v>
      </c>
      <c r="J981" s="7">
        <v>0.120063557851428</v>
      </c>
      <c r="L981" s="7">
        <v>77</v>
      </c>
      <c r="M981" s="7">
        <v>10</v>
      </c>
      <c r="N981" s="7">
        <v>-1.25571649496377</v>
      </c>
      <c r="O981" s="7">
        <v>-0.53279331640513095</v>
      </c>
    </row>
    <row r="982" spans="2:15" x14ac:dyDescent="0.2">
      <c r="B982" s="7">
        <v>78</v>
      </c>
      <c r="C982" s="7">
        <v>10</v>
      </c>
      <c r="D982" s="7">
        <v>0.73819298342948203</v>
      </c>
      <c r="E982" s="7">
        <v>0.41779331913093098</v>
      </c>
      <c r="G982" s="7">
        <v>78</v>
      </c>
      <c r="H982" s="7">
        <v>10</v>
      </c>
      <c r="I982" s="7">
        <v>0.45828355309705499</v>
      </c>
      <c r="J982" s="7">
        <v>0.26777042427852898</v>
      </c>
      <c r="L982" s="7">
        <v>78</v>
      </c>
      <c r="M982" s="7">
        <v>10</v>
      </c>
      <c r="N982" s="7">
        <v>-1.2031242111948199</v>
      </c>
      <c r="O982" s="7">
        <v>-1.4561331736901399</v>
      </c>
    </row>
    <row r="983" spans="2:15" x14ac:dyDescent="0.2">
      <c r="B983" s="7">
        <v>79</v>
      </c>
      <c r="C983" s="7">
        <v>10</v>
      </c>
      <c r="D983" s="7">
        <v>-3.05112951252253E-2</v>
      </c>
      <c r="E983" s="7">
        <v>-4.2157561473432602E-3</v>
      </c>
      <c r="G983" s="7">
        <v>79</v>
      </c>
      <c r="H983" s="7">
        <v>10</v>
      </c>
      <c r="I983" s="7">
        <v>-1.6568121722790399E-2</v>
      </c>
      <c r="J983" s="7">
        <v>-3.6156023229362497E-2</v>
      </c>
      <c r="L983" s="7">
        <v>79</v>
      </c>
      <c r="M983" s="7">
        <v>10</v>
      </c>
      <c r="N983" s="7">
        <v>-0.50925327241579799</v>
      </c>
      <c r="O983" s="7">
        <v>-0.28764437800353998</v>
      </c>
    </row>
    <row r="984" spans="2:15" x14ac:dyDescent="0.2">
      <c r="B984" s="7">
        <v>80</v>
      </c>
      <c r="C984" s="7">
        <v>10</v>
      </c>
      <c r="D984" s="7">
        <v>-0.16680894375777</v>
      </c>
      <c r="E984" s="7">
        <v>-3.8715521991390403E-2</v>
      </c>
      <c r="G984" s="7">
        <v>80</v>
      </c>
      <c r="H984" s="7">
        <v>10</v>
      </c>
      <c r="I984" s="7">
        <v>0.42046713685908599</v>
      </c>
      <c r="J984" s="7">
        <v>0.10872940675630401</v>
      </c>
      <c r="L984" s="7">
        <v>80</v>
      </c>
      <c r="M984" s="7">
        <v>10</v>
      </c>
      <c r="N984" s="7">
        <v>-0.38751088596539601</v>
      </c>
      <c r="O984" s="7">
        <v>-0.46588031097779797</v>
      </c>
    </row>
    <row r="985" spans="2:15" x14ac:dyDescent="0.2">
      <c r="B985" s="7">
        <v>81</v>
      </c>
      <c r="C985" s="7">
        <v>10</v>
      </c>
      <c r="D985" s="7">
        <v>-3.72285474015843E-3</v>
      </c>
      <c r="E985" s="7">
        <v>0.22302442201535499</v>
      </c>
      <c r="G985" s="7">
        <v>81</v>
      </c>
      <c r="H985" s="7">
        <v>10</v>
      </c>
      <c r="I985" s="7">
        <v>-0.112420781908027</v>
      </c>
      <c r="J985" s="7">
        <v>3.8140194359979097E-2</v>
      </c>
      <c r="L985" s="7">
        <v>81</v>
      </c>
      <c r="M985" s="7">
        <v>10</v>
      </c>
      <c r="N985" s="7">
        <v>1.0293356914475599E-2</v>
      </c>
      <c r="O985" s="7">
        <v>0.54676078745092405</v>
      </c>
    </row>
    <row r="986" spans="2:15" x14ac:dyDescent="0.2">
      <c r="B986" s="7">
        <v>82</v>
      </c>
      <c r="C986" s="7">
        <v>10</v>
      </c>
      <c r="D986" s="7">
        <v>-4.8553420507662502E-2</v>
      </c>
      <c r="E986" s="7">
        <v>-3.54355312325332E-2</v>
      </c>
      <c r="G986" s="7">
        <v>82</v>
      </c>
      <c r="H986" s="7">
        <v>10</v>
      </c>
      <c r="I986" s="7">
        <v>0.29414409484575399</v>
      </c>
      <c r="J986" s="7">
        <v>0.29507169108112002</v>
      </c>
      <c r="L986" s="7">
        <v>82</v>
      </c>
      <c r="M986" s="7">
        <v>10</v>
      </c>
      <c r="N986" s="7">
        <v>0.21112549267841399</v>
      </c>
      <c r="O986" s="7">
        <v>0.51320381260935799</v>
      </c>
    </row>
    <row r="987" spans="2:15" x14ac:dyDescent="0.2">
      <c r="B987" s="7">
        <v>83</v>
      </c>
      <c r="C987" s="7">
        <v>10</v>
      </c>
      <c r="D987" s="7">
        <v>0.223838153280431</v>
      </c>
      <c r="E987" s="7">
        <v>3.1306177529963002E-2</v>
      </c>
      <c r="G987" s="7">
        <v>83</v>
      </c>
      <c r="H987" s="7">
        <v>10</v>
      </c>
      <c r="I987" s="7">
        <v>0.50438918413989198</v>
      </c>
      <c r="J987" s="7">
        <v>0.28358663918086302</v>
      </c>
      <c r="L987" s="7">
        <v>83</v>
      </c>
      <c r="M987" s="7">
        <v>10</v>
      </c>
      <c r="N987" s="7">
        <v>-1.85254140012636</v>
      </c>
      <c r="O987" s="7">
        <v>-1.7384477122133</v>
      </c>
    </row>
    <row r="988" spans="2:15" x14ac:dyDescent="0.2">
      <c r="B988" s="7">
        <v>84</v>
      </c>
      <c r="C988" s="7">
        <v>10</v>
      </c>
      <c r="D988" s="7">
        <v>-5.2220002831014703E-2</v>
      </c>
      <c r="E988" s="7">
        <v>0.19017984090307799</v>
      </c>
      <c r="G988" s="7">
        <v>84</v>
      </c>
      <c r="H988" s="7">
        <v>10</v>
      </c>
      <c r="I988" s="7">
        <v>0.19342943994077699</v>
      </c>
      <c r="J988" s="7">
        <v>0.21433742500726499</v>
      </c>
      <c r="L988" s="7">
        <v>84</v>
      </c>
      <c r="M988" s="7">
        <v>10</v>
      </c>
      <c r="N988" s="7">
        <v>-1.3165954937280899</v>
      </c>
      <c r="O988" s="7">
        <v>-0.40841728909644898</v>
      </c>
    </row>
    <row r="989" spans="2:15" x14ac:dyDescent="0.2">
      <c r="B989" s="7">
        <v>85</v>
      </c>
      <c r="C989" s="7">
        <v>10</v>
      </c>
      <c r="D989" s="7">
        <v>-0.134191054258887</v>
      </c>
      <c r="E989" s="7">
        <v>-7.46687801552266E-2</v>
      </c>
      <c r="G989" s="7">
        <v>85</v>
      </c>
      <c r="H989" s="7">
        <v>10</v>
      </c>
      <c r="I989" s="7">
        <v>-0.16721422961329799</v>
      </c>
      <c r="J989" s="7">
        <v>-7.6746925428699E-2</v>
      </c>
      <c r="L989" s="7">
        <v>85</v>
      </c>
      <c r="M989" s="7">
        <v>10</v>
      </c>
      <c r="N989" s="7">
        <v>-1.5267446370106199</v>
      </c>
      <c r="O989" s="7">
        <v>-1.5175296783419401</v>
      </c>
    </row>
    <row r="990" spans="2:15" x14ac:dyDescent="0.2">
      <c r="B990" s="7">
        <v>86</v>
      </c>
      <c r="C990" s="7">
        <v>10</v>
      </c>
      <c r="D990" s="7">
        <v>0.52790816274979402</v>
      </c>
      <c r="E990" s="7">
        <v>0.43302816583273002</v>
      </c>
      <c r="G990" s="7">
        <v>86</v>
      </c>
      <c r="H990" s="7">
        <v>10</v>
      </c>
      <c r="I990" s="7">
        <v>0.34131786755111598</v>
      </c>
      <c r="J990" s="7">
        <v>3.7378528026619201E-2</v>
      </c>
      <c r="L990" s="7">
        <v>86</v>
      </c>
      <c r="M990" s="7">
        <v>10</v>
      </c>
      <c r="N990" s="7">
        <v>3.4587569799774599E-2</v>
      </c>
      <c r="O990" s="7">
        <v>-0.180117914118372</v>
      </c>
    </row>
    <row r="991" spans="2:15" x14ac:dyDescent="0.2">
      <c r="B991" s="7">
        <v>87</v>
      </c>
      <c r="C991" s="7">
        <v>10</v>
      </c>
      <c r="D991" s="7">
        <v>-0.31736810038406399</v>
      </c>
      <c r="E991" s="7">
        <v>-0.27743099190566201</v>
      </c>
      <c r="G991" s="7">
        <v>87</v>
      </c>
      <c r="H991" s="7">
        <v>10</v>
      </c>
      <c r="I991" s="7">
        <v>-0.14286802146286401</v>
      </c>
      <c r="J991" s="7">
        <v>-0.15257826509365599</v>
      </c>
      <c r="L991" s="7">
        <v>87</v>
      </c>
      <c r="M991" s="7">
        <v>10</v>
      </c>
      <c r="N991" s="7">
        <v>1.01851668742166</v>
      </c>
      <c r="O991" s="7">
        <v>0.412732065969589</v>
      </c>
    </row>
    <row r="992" spans="2:15" x14ac:dyDescent="0.2">
      <c r="B992" s="7">
        <v>88</v>
      </c>
      <c r="C992" s="7">
        <v>10</v>
      </c>
      <c r="D992" s="7">
        <v>-0.13292271057906799</v>
      </c>
      <c r="E992" s="7">
        <v>-0.423505509989065</v>
      </c>
      <c r="G992" s="7">
        <v>88</v>
      </c>
      <c r="H992" s="7">
        <v>10</v>
      </c>
      <c r="I992" s="7">
        <v>-9.0335198733225902E-2</v>
      </c>
      <c r="J992" s="7">
        <v>-5.3437965337252501E-2</v>
      </c>
      <c r="L992" s="7">
        <v>88</v>
      </c>
      <c r="M992" s="7">
        <v>10</v>
      </c>
      <c r="N992" s="7">
        <v>1.8374352192668999</v>
      </c>
      <c r="O992" s="7">
        <v>1.5956811652679199</v>
      </c>
    </row>
    <row r="993" spans="2:15" x14ac:dyDescent="0.2">
      <c r="B993" s="7">
        <v>89</v>
      </c>
      <c r="C993" s="7">
        <v>10</v>
      </c>
      <c r="D993" s="7">
        <v>-0.26035852281417499</v>
      </c>
      <c r="E993" s="7">
        <v>-0.28242462977671601</v>
      </c>
      <c r="G993" s="7">
        <v>89</v>
      </c>
      <c r="H993" s="7">
        <v>10</v>
      </c>
      <c r="I993" s="7">
        <v>-5.5914962489298503E-3</v>
      </c>
      <c r="J993" s="7">
        <v>-0.17223398883227301</v>
      </c>
      <c r="L993" s="7">
        <v>89</v>
      </c>
      <c r="M993" s="7">
        <v>10</v>
      </c>
      <c r="N993" s="7">
        <v>-1.63397718478448</v>
      </c>
      <c r="O993" s="7">
        <v>-0.607989928778776</v>
      </c>
    </row>
    <row r="994" spans="2:15" x14ac:dyDescent="0.2">
      <c r="B994" s="7">
        <v>90</v>
      </c>
      <c r="C994" s="7">
        <v>10</v>
      </c>
      <c r="D994" s="7">
        <v>0.18351275248406901</v>
      </c>
      <c r="E994" s="7">
        <v>0.25092735440335601</v>
      </c>
      <c r="G994" s="7">
        <v>90</v>
      </c>
      <c r="H994" s="7">
        <v>10</v>
      </c>
      <c r="I994" s="7">
        <v>0.23955127045011501</v>
      </c>
      <c r="J994" s="7">
        <v>0.38869408443081399</v>
      </c>
      <c r="L994" s="7">
        <v>90</v>
      </c>
      <c r="M994" s="7">
        <v>10</v>
      </c>
      <c r="N994" s="7">
        <v>-1.3159547932064299</v>
      </c>
      <c r="O994" s="7">
        <v>-1.2664846519445501</v>
      </c>
    </row>
    <row r="995" spans="2:15" x14ac:dyDescent="0.2">
      <c r="B995" s="7">
        <v>91</v>
      </c>
      <c r="C995" s="7">
        <v>10</v>
      </c>
      <c r="D995" s="7">
        <v>-0.128231673579035</v>
      </c>
      <c r="E995" s="7">
        <v>-4.6807842885892001E-2</v>
      </c>
      <c r="G995" s="7">
        <v>91</v>
      </c>
      <c r="H995" s="7">
        <v>10</v>
      </c>
      <c r="I995" s="7">
        <v>0.16298718561582501</v>
      </c>
      <c r="J995" s="7">
        <v>-0.20642510428980901</v>
      </c>
      <c r="L995" s="7">
        <v>91</v>
      </c>
      <c r="M995" s="7">
        <v>10</v>
      </c>
      <c r="N995" s="7">
        <v>-0.37954907267958699</v>
      </c>
      <c r="O995" s="7">
        <v>-0.43528849116745999</v>
      </c>
    </row>
    <row r="996" spans="2:15" x14ac:dyDescent="0.2">
      <c r="B996" s="7">
        <v>92</v>
      </c>
      <c r="C996" s="7">
        <v>10</v>
      </c>
      <c r="D996" s="7">
        <v>-0.18959563967920801</v>
      </c>
      <c r="E996" s="7">
        <v>-0.25907917496939897</v>
      </c>
      <c r="G996" s="7">
        <v>92</v>
      </c>
      <c r="H996" s="7">
        <v>10</v>
      </c>
      <c r="I996" s="7">
        <v>0.11144170877853</v>
      </c>
      <c r="J996" s="7">
        <v>0.100514673885182</v>
      </c>
      <c r="L996" s="7">
        <v>92</v>
      </c>
      <c r="M996" s="7">
        <v>10</v>
      </c>
      <c r="N996" s="7">
        <v>0.204469235411393</v>
      </c>
      <c r="O996" s="7">
        <v>0.36681422594929902</v>
      </c>
    </row>
    <row r="997" spans="2:15" x14ac:dyDescent="0.2">
      <c r="B997" s="7">
        <v>93</v>
      </c>
      <c r="C997" s="7">
        <v>10</v>
      </c>
      <c r="D997" s="7">
        <v>0.25233739739704902</v>
      </c>
      <c r="E997" s="7">
        <v>0.28338288461440098</v>
      </c>
      <c r="G997" s="7">
        <v>93</v>
      </c>
      <c r="H997" s="7">
        <v>10</v>
      </c>
      <c r="I997" s="7">
        <v>0.17834348837997999</v>
      </c>
      <c r="J997" s="7">
        <v>0.110077040598653</v>
      </c>
      <c r="L997" s="7">
        <v>93</v>
      </c>
      <c r="M997" s="7">
        <v>10</v>
      </c>
      <c r="N997" s="7">
        <v>-1.50092066345923</v>
      </c>
      <c r="O997" s="7">
        <v>-1.42625476657281</v>
      </c>
    </row>
    <row r="998" spans="2:15" x14ac:dyDescent="0.2">
      <c r="B998" s="7">
        <v>94</v>
      </c>
      <c r="C998" s="7">
        <v>10</v>
      </c>
      <c r="D998" s="7">
        <v>0.29469122652858099</v>
      </c>
      <c r="E998" s="7">
        <v>0.134048692674092</v>
      </c>
      <c r="G998" s="7">
        <v>94</v>
      </c>
      <c r="H998" s="7">
        <v>10</v>
      </c>
      <c r="I998" s="7">
        <v>0.358144298109764</v>
      </c>
      <c r="J998" s="7">
        <v>0.21694047225031499</v>
      </c>
      <c r="L998" s="7">
        <v>94</v>
      </c>
      <c r="M998" s="7">
        <v>10</v>
      </c>
      <c r="N998" s="7">
        <v>-1.91856358763915</v>
      </c>
      <c r="O998" s="7">
        <v>-1.37536234338412</v>
      </c>
    </row>
    <row r="999" spans="2:15" x14ac:dyDescent="0.2">
      <c r="B999" s="7">
        <v>95</v>
      </c>
      <c r="C999" s="7">
        <v>10</v>
      </c>
      <c r="D999" s="7">
        <v>-0.207829655323993</v>
      </c>
      <c r="E999" s="7">
        <v>-0.27070598110065802</v>
      </c>
      <c r="G999" s="7">
        <v>95</v>
      </c>
      <c r="H999" s="7">
        <v>10</v>
      </c>
      <c r="I999" s="7">
        <v>0.45418574456252803</v>
      </c>
      <c r="J999" s="7">
        <v>0.241139328423424</v>
      </c>
      <c r="L999" s="7">
        <v>95</v>
      </c>
      <c r="M999" s="7">
        <v>10</v>
      </c>
      <c r="N999" s="7">
        <v>-0.15310006441677401</v>
      </c>
      <c r="O999" s="7">
        <v>-0.25072216904126099</v>
      </c>
    </row>
    <row r="1000" spans="2:15" x14ac:dyDescent="0.2">
      <c r="B1000" s="7">
        <v>96</v>
      </c>
      <c r="C1000" s="7">
        <v>10</v>
      </c>
      <c r="D1000" s="7">
        <v>0.10294991355302401</v>
      </c>
      <c r="E1000" s="7">
        <v>5.3657739370683202E-2</v>
      </c>
      <c r="G1000" s="7">
        <v>96</v>
      </c>
      <c r="H1000" s="7">
        <v>10</v>
      </c>
      <c r="I1000" s="7">
        <v>0.62908953930501499</v>
      </c>
      <c r="J1000" s="7">
        <v>7.3356116586107398E-2</v>
      </c>
      <c r="L1000" s="7">
        <v>96</v>
      </c>
      <c r="M1000" s="7">
        <v>10</v>
      </c>
      <c r="N1000" s="7">
        <v>-0.35172013363603</v>
      </c>
      <c r="O1000" s="7">
        <v>2.86086338285578E-2</v>
      </c>
    </row>
    <row r="1001" spans="2:15" x14ac:dyDescent="0.2">
      <c r="B1001" s="7">
        <v>97</v>
      </c>
      <c r="C1001" s="7">
        <v>10</v>
      </c>
      <c r="D1001" s="7">
        <v>-9.6136245894728106E-2</v>
      </c>
      <c r="E1001" s="7">
        <v>6.1972408861627998E-2</v>
      </c>
      <c r="G1001" s="7">
        <v>97</v>
      </c>
      <c r="H1001" s="7">
        <v>10</v>
      </c>
      <c r="I1001" s="7">
        <v>-0.20953197821532099</v>
      </c>
      <c r="J1001" s="7">
        <v>-2.5861379668588001E-2</v>
      </c>
      <c r="L1001" s="7">
        <v>97</v>
      </c>
      <c r="M1001" s="7">
        <v>10</v>
      </c>
      <c r="N1001" s="7">
        <v>-0.80817704769390697</v>
      </c>
      <c r="O1001" s="7">
        <v>-0.12639328495913399</v>
      </c>
    </row>
    <row r="1002" spans="2:15" x14ac:dyDescent="0.2">
      <c r="B1002" s="7">
        <v>98</v>
      </c>
      <c r="C1002" s="7">
        <v>10</v>
      </c>
      <c r="D1002" s="7">
        <v>0.39294665852291799</v>
      </c>
      <c r="E1002" s="7">
        <v>0.47281741023513602</v>
      </c>
      <c r="G1002" s="7">
        <v>98</v>
      </c>
      <c r="H1002" s="7">
        <v>10</v>
      </c>
      <c r="I1002" s="7">
        <v>0.154778576441823</v>
      </c>
      <c r="J1002" s="7">
        <v>-0.2386868072825</v>
      </c>
      <c r="L1002" s="7">
        <v>98</v>
      </c>
      <c r="M1002" s="7">
        <v>10</v>
      </c>
      <c r="N1002" s="7">
        <v>0.60469166936862695</v>
      </c>
      <c r="O1002" s="7">
        <v>0.68042675086346904</v>
      </c>
    </row>
    <row r="1003" spans="2:15" x14ac:dyDescent="0.2">
      <c r="B1003" s="7">
        <v>99</v>
      </c>
      <c r="C1003" s="7">
        <v>10</v>
      </c>
      <c r="D1003" s="7">
        <v>-0.20767856144492899</v>
      </c>
      <c r="E1003" s="7">
        <v>6.4200500113042097E-2</v>
      </c>
      <c r="G1003" s="7">
        <v>99</v>
      </c>
      <c r="H1003" s="7">
        <v>10</v>
      </c>
      <c r="I1003" s="7">
        <v>0.38858399454883702</v>
      </c>
      <c r="J1003" s="7">
        <v>0.25401586913060697</v>
      </c>
      <c r="L1003" s="7">
        <v>99</v>
      </c>
      <c r="M1003" s="7">
        <v>10</v>
      </c>
      <c r="N1003" s="7">
        <v>0.27159982760629697</v>
      </c>
      <c r="O1003" s="7">
        <v>-0.13269099694689701</v>
      </c>
    </row>
    <row r="1004" spans="2:15" x14ac:dyDescent="0.2">
      <c r="B1004" s="7">
        <v>100</v>
      </c>
      <c r="C1004" s="7">
        <v>10</v>
      </c>
      <c r="D1004" s="7">
        <v>-0.110923359351846</v>
      </c>
      <c r="E1004" s="7">
        <v>-2.2559277838389801E-2</v>
      </c>
      <c r="G1004" s="7">
        <v>100</v>
      </c>
      <c r="H1004" s="7">
        <v>10</v>
      </c>
      <c r="I1004" s="7">
        <v>-0.17121427271297801</v>
      </c>
      <c r="J1004" s="7">
        <v>0.307322874177411</v>
      </c>
      <c r="L1004" s="7">
        <v>100</v>
      </c>
      <c r="M1004" s="7">
        <v>10</v>
      </c>
      <c r="N1004" s="7">
        <v>2.07387125026733</v>
      </c>
      <c r="O1004" s="7">
        <v>1.1531191221736601</v>
      </c>
    </row>
    <row r="1005" spans="2:15" x14ac:dyDescent="0.2">
      <c r="B1005" s="7">
        <v>1</v>
      </c>
      <c r="C1005" s="7">
        <v>11</v>
      </c>
      <c r="D1005" s="7">
        <v>-0.48269527007935198</v>
      </c>
      <c r="E1005" s="7">
        <v>-0.72979057923832802</v>
      </c>
      <c r="G1005" s="7">
        <v>1</v>
      </c>
      <c r="H1005" s="7">
        <v>11</v>
      </c>
      <c r="I1005" s="7">
        <v>-0.22976663620568299</v>
      </c>
      <c r="J1005" s="7">
        <v>-0.19756321788398501</v>
      </c>
      <c r="L1005" s="7">
        <v>1</v>
      </c>
      <c r="M1005" s="7">
        <v>11</v>
      </c>
      <c r="N1005" s="7">
        <v>-0.529694246342723</v>
      </c>
      <c r="O1005" s="7">
        <v>-0.30936656477140401</v>
      </c>
    </row>
    <row r="1006" spans="2:15" x14ac:dyDescent="0.2">
      <c r="B1006" s="7">
        <v>2</v>
      </c>
      <c r="C1006" s="7">
        <v>11</v>
      </c>
      <c r="D1006" s="7">
        <v>0.12009226389599301</v>
      </c>
      <c r="E1006" s="7">
        <v>0.35338915171181101</v>
      </c>
      <c r="G1006" s="7">
        <v>2</v>
      </c>
      <c r="H1006" s="7">
        <v>11</v>
      </c>
      <c r="I1006" s="7">
        <v>1.70965533905072E-2</v>
      </c>
      <c r="J1006" s="7">
        <v>6.1864746234936902E-2</v>
      </c>
      <c r="L1006" s="7">
        <v>2</v>
      </c>
      <c r="M1006" s="7">
        <v>11</v>
      </c>
      <c r="N1006" s="7">
        <v>1.0955203339986199</v>
      </c>
      <c r="O1006" s="7">
        <v>0.51052029737883897</v>
      </c>
    </row>
    <row r="1007" spans="2:15" x14ac:dyDescent="0.2">
      <c r="B1007" s="7">
        <v>3</v>
      </c>
      <c r="C1007" s="7">
        <v>11</v>
      </c>
      <c r="D1007" s="7">
        <v>-0.88327372154820205</v>
      </c>
      <c r="E1007" s="7">
        <v>-0.39964096675615102</v>
      </c>
      <c r="G1007" s="7">
        <v>3</v>
      </c>
      <c r="H1007" s="7">
        <v>11</v>
      </c>
      <c r="I1007" s="7">
        <v>-9.3892919588375506E-2</v>
      </c>
      <c r="J1007" s="7">
        <v>0.14077786105152501</v>
      </c>
      <c r="L1007" s="7">
        <v>3</v>
      </c>
      <c r="M1007" s="7">
        <v>11</v>
      </c>
      <c r="N1007" s="7">
        <v>-1.3363600848528299E-2</v>
      </c>
      <c r="O1007" s="7">
        <v>0.37021190008154398</v>
      </c>
    </row>
    <row r="1008" spans="2:15" x14ac:dyDescent="0.2">
      <c r="B1008" s="7">
        <v>4</v>
      </c>
      <c r="C1008" s="7">
        <v>11</v>
      </c>
      <c r="D1008" s="7">
        <v>0.10978297598600099</v>
      </c>
      <c r="E1008" s="7">
        <v>9.0448454867198394E-2</v>
      </c>
      <c r="G1008" s="7">
        <v>4</v>
      </c>
      <c r="H1008" s="7">
        <v>11</v>
      </c>
      <c r="I1008" s="7">
        <v>0.12095322958276</v>
      </c>
      <c r="J1008" s="7">
        <v>8.6992625756523403E-2</v>
      </c>
      <c r="L1008" s="7">
        <v>4</v>
      </c>
      <c r="M1008" s="7">
        <v>11</v>
      </c>
      <c r="N1008" s="7">
        <v>-0.24775331996879399</v>
      </c>
      <c r="O1008" s="7">
        <v>-0.47037036285346301</v>
      </c>
    </row>
    <row r="1009" spans="2:15" x14ac:dyDescent="0.2">
      <c r="B1009" s="7">
        <v>5</v>
      </c>
      <c r="C1009" s="7">
        <v>11</v>
      </c>
      <c r="D1009" s="7">
        <v>2.8583857919980599E-2</v>
      </c>
      <c r="E1009" s="7">
        <v>6.9764799032971503E-2</v>
      </c>
      <c r="G1009" s="7">
        <v>5</v>
      </c>
      <c r="H1009" s="7">
        <v>11</v>
      </c>
      <c r="I1009" s="7">
        <v>8.9567540435466803E-2</v>
      </c>
      <c r="J1009" s="7">
        <v>7.9567362269125794E-2</v>
      </c>
      <c r="L1009" s="7">
        <v>5</v>
      </c>
      <c r="M1009" s="7">
        <v>11</v>
      </c>
      <c r="N1009" s="7">
        <v>0.253317689918308</v>
      </c>
      <c r="O1009" s="7">
        <v>0.93854186229249104</v>
      </c>
    </row>
    <row r="1010" spans="2:15" x14ac:dyDescent="0.2">
      <c r="B1010" s="7">
        <v>6</v>
      </c>
      <c r="C1010" s="7">
        <v>11</v>
      </c>
      <c r="D1010" s="7">
        <v>-0.53650284690582595</v>
      </c>
      <c r="E1010" s="7">
        <v>-0.63819499208512098</v>
      </c>
      <c r="G1010" s="7">
        <v>6</v>
      </c>
      <c r="H1010" s="7">
        <v>11</v>
      </c>
      <c r="I1010" s="7">
        <v>4.1309297910254702E-3</v>
      </c>
      <c r="J1010" s="7">
        <v>-0.15280944949570899</v>
      </c>
      <c r="L1010" s="7">
        <v>6</v>
      </c>
      <c r="M1010" s="7">
        <v>11</v>
      </c>
      <c r="N1010" s="7">
        <v>1.13954134851071</v>
      </c>
      <c r="O1010" s="7">
        <v>1.59111358078318</v>
      </c>
    </row>
    <row r="1011" spans="2:15" x14ac:dyDescent="0.2">
      <c r="B1011" s="7">
        <v>7</v>
      </c>
      <c r="C1011" s="7">
        <v>11</v>
      </c>
      <c r="D1011" s="7">
        <v>3.2832268284901801E-2</v>
      </c>
      <c r="E1011" s="7">
        <v>-0.58220115586339505</v>
      </c>
      <c r="G1011" s="7">
        <v>7</v>
      </c>
      <c r="H1011" s="7">
        <v>11</v>
      </c>
      <c r="I1011" s="7">
        <v>-0.16022913324955201</v>
      </c>
      <c r="J1011" s="7">
        <v>-4.0250264404895701E-2</v>
      </c>
      <c r="L1011" s="7">
        <v>7</v>
      </c>
      <c r="M1011" s="7">
        <v>11</v>
      </c>
      <c r="N1011" s="7">
        <v>-0.44923500852028098</v>
      </c>
      <c r="O1011" s="7">
        <v>-0.73247108513562198</v>
      </c>
    </row>
    <row r="1012" spans="2:15" x14ac:dyDescent="0.2">
      <c r="B1012" s="7">
        <v>8</v>
      </c>
      <c r="C1012" s="7">
        <v>11</v>
      </c>
      <c r="D1012" s="7">
        <v>3.8611296785517397E-2</v>
      </c>
      <c r="E1012" s="7">
        <v>-0.13754017194469201</v>
      </c>
      <c r="G1012" s="7">
        <v>8</v>
      </c>
      <c r="H1012" s="7">
        <v>11</v>
      </c>
      <c r="I1012" s="7">
        <v>0.28300635792301998</v>
      </c>
      <c r="J1012" s="7">
        <v>0.18747984703868201</v>
      </c>
      <c r="L1012" s="7">
        <v>8</v>
      </c>
      <c r="M1012" s="7">
        <v>11</v>
      </c>
      <c r="N1012" s="7">
        <v>1.9140038810789901</v>
      </c>
      <c r="O1012" s="7">
        <v>1.39468351085494</v>
      </c>
    </row>
    <row r="1013" spans="2:15" x14ac:dyDescent="0.2">
      <c r="B1013" s="7">
        <v>9</v>
      </c>
      <c r="C1013" s="7">
        <v>11</v>
      </c>
      <c r="D1013" s="7">
        <v>-0.41636559810767598</v>
      </c>
      <c r="E1013" s="7">
        <v>-0.58728915217825495</v>
      </c>
      <c r="G1013" s="7">
        <v>9</v>
      </c>
      <c r="H1013" s="7">
        <v>11</v>
      </c>
      <c r="I1013" s="7">
        <v>0.245810638088195</v>
      </c>
      <c r="J1013" s="7">
        <v>0.27487807008142201</v>
      </c>
      <c r="L1013" s="7">
        <v>9</v>
      </c>
      <c r="M1013" s="7">
        <v>11</v>
      </c>
      <c r="N1013" s="7">
        <v>-1.7984808943561199E-2</v>
      </c>
      <c r="O1013" s="7">
        <v>0.81686182082182401</v>
      </c>
    </row>
    <row r="1014" spans="2:15" x14ac:dyDescent="0.2">
      <c r="B1014" s="7">
        <v>10</v>
      </c>
      <c r="C1014" s="7">
        <v>11</v>
      </c>
      <c r="D1014" s="7">
        <v>-0.16173020941812799</v>
      </c>
      <c r="E1014" s="7">
        <v>-0.37442236420074598</v>
      </c>
      <c r="G1014" s="7">
        <v>10</v>
      </c>
      <c r="H1014" s="7">
        <v>11</v>
      </c>
      <c r="I1014" s="7">
        <v>-2.9600114861532099E-3</v>
      </c>
      <c r="J1014" s="7">
        <v>-2.2406799142205E-4</v>
      </c>
      <c r="L1014" s="7">
        <v>10</v>
      </c>
      <c r="M1014" s="7">
        <v>11</v>
      </c>
      <c r="N1014" s="7">
        <v>1.78500853584573E-3</v>
      </c>
      <c r="O1014" s="7">
        <v>4.1561067650336597E-2</v>
      </c>
    </row>
    <row r="1015" spans="2:15" x14ac:dyDescent="0.2">
      <c r="B1015" s="7">
        <v>11</v>
      </c>
      <c r="C1015" s="7">
        <v>11</v>
      </c>
      <c r="D1015" s="7">
        <v>-0.422379398561046</v>
      </c>
      <c r="E1015" s="7">
        <v>-0.26112303997244202</v>
      </c>
      <c r="G1015" s="7">
        <v>11</v>
      </c>
      <c r="H1015" s="7">
        <v>11</v>
      </c>
      <c r="I1015" s="7">
        <v>0.11626087764178</v>
      </c>
      <c r="J1015" s="7">
        <v>0.39339936913057899</v>
      </c>
      <c r="L1015" s="7">
        <v>11</v>
      </c>
      <c r="M1015" s="7">
        <v>11</v>
      </c>
      <c r="N1015" s="7">
        <v>-0.23734070852876801</v>
      </c>
      <c r="O1015" s="7">
        <v>0.233334484583963</v>
      </c>
    </row>
    <row r="1016" spans="2:15" x14ac:dyDescent="0.2">
      <c r="B1016" s="7">
        <v>12</v>
      </c>
      <c r="C1016" s="7">
        <v>11</v>
      </c>
      <c r="D1016" s="7">
        <v>-5.7436871346757498E-2</v>
      </c>
      <c r="E1016" s="7">
        <v>0.36416836186631002</v>
      </c>
      <c r="G1016" s="7">
        <v>12</v>
      </c>
      <c r="H1016" s="7">
        <v>11</v>
      </c>
      <c r="I1016" s="7">
        <v>-0.17100169608349999</v>
      </c>
      <c r="J1016" s="7">
        <v>8.8946869326802496E-3</v>
      </c>
      <c r="L1016" s="7">
        <v>12</v>
      </c>
      <c r="M1016" s="7">
        <v>11</v>
      </c>
      <c r="N1016" s="7">
        <v>-0.44046349217915298</v>
      </c>
      <c r="O1016" s="7">
        <v>3.2754484317798899E-2</v>
      </c>
    </row>
    <row r="1017" spans="2:15" x14ac:dyDescent="0.2">
      <c r="B1017" s="7">
        <v>13</v>
      </c>
      <c r="C1017" s="7">
        <v>11</v>
      </c>
      <c r="D1017" s="7">
        <v>0.135320936621937</v>
      </c>
      <c r="E1017" s="7">
        <v>2.64178817175038E-2</v>
      </c>
      <c r="G1017" s="7">
        <v>13</v>
      </c>
      <c r="H1017" s="7">
        <v>11</v>
      </c>
      <c r="I1017" s="7">
        <v>-0.28593646520959298</v>
      </c>
      <c r="J1017" s="7">
        <v>-0.26478400019667703</v>
      </c>
      <c r="L1017" s="7">
        <v>13</v>
      </c>
      <c r="M1017" s="7">
        <v>11</v>
      </c>
      <c r="N1017" s="7">
        <v>-1.03308476542107</v>
      </c>
      <c r="O1017" s="7">
        <v>-0.113892219602231</v>
      </c>
    </row>
    <row r="1018" spans="2:15" x14ac:dyDescent="0.2">
      <c r="B1018" s="7">
        <v>14</v>
      </c>
      <c r="C1018" s="7">
        <v>11</v>
      </c>
      <c r="D1018" s="7">
        <v>-0.64179574702060904</v>
      </c>
      <c r="E1018" s="7">
        <v>-0.69518780231082999</v>
      </c>
      <c r="G1018" s="7">
        <v>14</v>
      </c>
      <c r="H1018" s="7">
        <v>11</v>
      </c>
      <c r="I1018" s="7">
        <v>-0.332066876624598</v>
      </c>
      <c r="J1018" s="7">
        <v>-8.4496300182053105E-2</v>
      </c>
      <c r="L1018" s="7">
        <v>14</v>
      </c>
      <c r="M1018" s="7">
        <v>11</v>
      </c>
      <c r="N1018" s="7">
        <v>3.1739956311339599</v>
      </c>
      <c r="O1018" s="7">
        <v>2.9321238040253799</v>
      </c>
    </row>
    <row r="1019" spans="2:15" x14ac:dyDescent="0.2">
      <c r="B1019" s="7">
        <v>15</v>
      </c>
      <c r="C1019" s="7">
        <v>11</v>
      </c>
      <c r="D1019" s="7">
        <v>0.14510963723131301</v>
      </c>
      <c r="E1019" s="7">
        <v>0.41267066355737497</v>
      </c>
      <c r="G1019" s="7">
        <v>15</v>
      </c>
      <c r="H1019" s="7">
        <v>11</v>
      </c>
      <c r="I1019" s="7">
        <v>-7.4121694539108799E-3</v>
      </c>
      <c r="J1019" s="7">
        <v>4.84813676918954E-2</v>
      </c>
      <c r="L1019" s="7">
        <v>15</v>
      </c>
      <c r="M1019" s="7">
        <v>11</v>
      </c>
      <c r="N1019" s="7">
        <v>1.1704185849433</v>
      </c>
      <c r="O1019" s="7">
        <v>0.65165070975732997</v>
      </c>
    </row>
    <row r="1020" spans="2:15" x14ac:dyDescent="0.2">
      <c r="B1020" s="7">
        <v>16</v>
      </c>
      <c r="C1020" s="7">
        <v>11</v>
      </c>
      <c r="D1020" s="7">
        <v>-4.0350405922468198E-2</v>
      </c>
      <c r="E1020" s="7">
        <v>0.120266114918564</v>
      </c>
      <c r="G1020" s="7">
        <v>16</v>
      </c>
      <c r="H1020" s="7">
        <v>11</v>
      </c>
      <c r="I1020" s="7">
        <v>3.25768582616561E-2</v>
      </c>
      <c r="J1020" s="7">
        <v>0.106334632421399</v>
      </c>
      <c r="L1020" s="7">
        <v>16</v>
      </c>
      <c r="M1020" s="7">
        <v>11</v>
      </c>
      <c r="N1020" s="7">
        <v>-0.35993793487660403</v>
      </c>
      <c r="O1020" s="7">
        <v>-0.29628857521713797</v>
      </c>
    </row>
    <row r="1021" spans="2:15" x14ac:dyDescent="0.2">
      <c r="B1021" s="7">
        <v>17</v>
      </c>
      <c r="C1021" s="7">
        <v>11</v>
      </c>
      <c r="D1021" s="7">
        <v>-0.60697749323070005</v>
      </c>
      <c r="E1021" s="7">
        <v>-0.67794385228699505</v>
      </c>
      <c r="G1021" s="7">
        <v>17</v>
      </c>
      <c r="H1021" s="7">
        <v>11</v>
      </c>
      <c r="I1021" s="7">
        <v>-0.10236713721191899</v>
      </c>
      <c r="J1021" s="7">
        <v>-3.1642172736836997E-2</v>
      </c>
      <c r="L1021" s="7">
        <v>17</v>
      </c>
      <c r="M1021" s="7">
        <v>11</v>
      </c>
      <c r="N1021" s="7">
        <v>-0.237218173122832</v>
      </c>
      <c r="O1021" s="7">
        <v>-0.30194992465415499</v>
      </c>
    </row>
    <row r="1022" spans="2:15" x14ac:dyDescent="0.2">
      <c r="B1022" s="7">
        <v>18</v>
      </c>
      <c r="C1022" s="7">
        <v>11</v>
      </c>
      <c r="D1022" s="7">
        <v>8.2433355369691E-2</v>
      </c>
      <c r="E1022" s="7">
        <v>0.16505860602696401</v>
      </c>
      <c r="G1022" s="7">
        <v>18</v>
      </c>
      <c r="H1022" s="7">
        <v>11</v>
      </c>
      <c r="I1022" s="7">
        <v>0.30952226305863001</v>
      </c>
      <c r="J1022" s="7">
        <v>6.6063366855217997E-4</v>
      </c>
      <c r="L1022" s="7">
        <v>18</v>
      </c>
      <c r="M1022" s="7">
        <v>11</v>
      </c>
      <c r="N1022" s="7">
        <v>0.43332461968763503</v>
      </c>
      <c r="O1022" s="7">
        <v>0.37947339128313601</v>
      </c>
    </row>
    <row r="1023" spans="2:15" x14ac:dyDescent="0.2">
      <c r="B1023" s="7">
        <v>19</v>
      </c>
      <c r="C1023" s="7">
        <v>11</v>
      </c>
      <c r="D1023" s="7">
        <v>5.0198467925274499E-2</v>
      </c>
      <c r="E1023" s="7">
        <v>-0.25532537753081502</v>
      </c>
      <c r="G1023" s="7">
        <v>19</v>
      </c>
      <c r="H1023" s="7">
        <v>11</v>
      </c>
      <c r="I1023" s="7">
        <v>-0.208694814783279</v>
      </c>
      <c r="J1023" s="7">
        <v>-4.29609537265652E-2</v>
      </c>
      <c r="L1023" s="7">
        <v>19</v>
      </c>
      <c r="M1023" s="7">
        <v>11</v>
      </c>
      <c r="N1023" s="7">
        <v>0.38142816820200098</v>
      </c>
      <c r="O1023" s="7">
        <v>4.4405833425943599E-2</v>
      </c>
    </row>
    <row r="1024" spans="2:15" x14ac:dyDescent="0.2">
      <c r="B1024" s="7">
        <v>20</v>
      </c>
      <c r="C1024" s="7">
        <v>11</v>
      </c>
      <c r="D1024" s="7">
        <v>-0.14755415433038399</v>
      </c>
      <c r="E1024" s="7">
        <v>-0.11494850982735599</v>
      </c>
      <c r="G1024" s="7">
        <v>20</v>
      </c>
      <c r="H1024" s="7">
        <v>11</v>
      </c>
      <c r="I1024" s="7">
        <v>6.3746372888866504E-2</v>
      </c>
      <c r="J1024" s="7">
        <v>6.2769092413352795E-2</v>
      </c>
      <c r="L1024" s="7">
        <v>20</v>
      </c>
      <c r="M1024" s="7">
        <v>11</v>
      </c>
      <c r="N1024" s="7">
        <v>-0.527409592881529</v>
      </c>
      <c r="O1024" s="7">
        <v>-0.40593390020623099</v>
      </c>
    </row>
    <row r="1025" spans="2:15" x14ac:dyDescent="0.2">
      <c r="B1025" s="7">
        <v>21</v>
      </c>
      <c r="C1025" s="7">
        <v>11</v>
      </c>
      <c r="D1025" s="7">
        <v>-3.1153139562327702E-2</v>
      </c>
      <c r="E1025" s="7">
        <v>-0.26653989897639202</v>
      </c>
      <c r="G1025" s="7">
        <v>21</v>
      </c>
      <c r="H1025" s="7">
        <v>11</v>
      </c>
      <c r="I1025" s="7">
        <v>1.4821424811319E-2</v>
      </c>
      <c r="J1025" s="7">
        <v>5.04293246152452E-2</v>
      </c>
      <c r="L1025" s="7">
        <v>21</v>
      </c>
      <c r="M1025" s="7">
        <v>11</v>
      </c>
      <c r="N1025" s="7">
        <v>0.74912346750938896</v>
      </c>
      <c r="O1025" s="7">
        <v>1.0721691201931101</v>
      </c>
    </row>
    <row r="1026" spans="2:15" x14ac:dyDescent="0.2">
      <c r="B1026" s="7">
        <v>22</v>
      </c>
      <c r="C1026" s="7">
        <v>11</v>
      </c>
      <c r="D1026" s="7">
        <v>-0.339149437406359</v>
      </c>
      <c r="E1026" s="7">
        <v>-0.154723350828426</v>
      </c>
      <c r="G1026" s="7">
        <v>22</v>
      </c>
      <c r="H1026" s="7">
        <v>11</v>
      </c>
      <c r="I1026" s="7">
        <v>-0.196335210622786</v>
      </c>
      <c r="J1026" s="7">
        <v>-2.2531197463413501E-2</v>
      </c>
      <c r="L1026" s="7">
        <v>22</v>
      </c>
      <c r="M1026" s="7">
        <v>11</v>
      </c>
      <c r="N1026" s="7">
        <v>0.90462767208632899</v>
      </c>
      <c r="O1026" s="7">
        <v>0.64191804397308605</v>
      </c>
    </row>
    <row r="1027" spans="2:15" x14ac:dyDescent="0.2">
      <c r="B1027" s="7">
        <v>23</v>
      </c>
      <c r="C1027" s="7">
        <v>11</v>
      </c>
      <c r="D1027" s="7">
        <v>-0.121354771248599</v>
      </c>
      <c r="E1027" s="7">
        <v>9.9823865821808702E-2</v>
      </c>
      <c r="G1027" s="7">
        <v>23</v>
      </c>
      <c r="H1027" s="7">
        <v>11</v>
      </c>
      <c r="I1027" s="7">
        <v>-0.31882424153070199</v>
      </c>
      <c r="J1027" s="7">
        <v>-0.14309416683091</v>
      </c>
      <c r="L1027" s="7">
        <v>23</v>
      </c>
      <c r="M1027" s="7">
        <v>11</v>
      </c>
      <c r="N1027" s="7">
        <v>0.82846513650706</v>
      </c>
      <c r="O1027" s="7">
        <v>0.90410725472779996</v>
      </c>
    </row>
    <row r="1028" spans="2:15" x14ac:dyDescent="0.2">
      <c r="B1028" s="7">
        <v>24</v>
      </c>
      <c r="C1028" s="7">
        <v>11</v>
      </c>
      <c r="D1028" s="7">
        <v>-0.23715219279020999</v>
      </c>
      <c r="E1028" s="7">
        <v>-6.9225983084743703E-2</v>
      </c>
      <c r="G1028" s="7">
        <v>24</v>
      </c>
      <c r="H1028" s="7">
        <v>11</v>
      </c>
      <c r="I1028" s="7">
        <v>0.13253915749572101</v>
      </c>
      <c r="J1028" s="7">
        <v>-0.197803009756401</v>
      </c>
      <c r="L1028" s="7">
        <v>24</v>
      </c>
      <c r="M1028" s="7">
        <v>11</v>
      </c>
      <c r="N1028" s="7">
        <v>0.51206299712248005</v>
      </c>
      <c r="O1028" s="7">
        <v>0.67939128062705501</v>
      </c>
    </row>
    <row r="1029" spans="2:15" x14ac:dyDescent="0.2">
      <c r="B1029" s="7">
        <v>25</v>
      </c>
      <c r="C1029" s="7">
        <v>11</v>
      </c>
      <c r="D1029" s="7">
        <v>0.618095862714792</v>
      </c>
      <c r="E1029" s="7">
        <v>0.422747821445845</v>
      </c>
      <c r="G1029" s="7">
        <v>25</v>
      </c>
      <c r="H1029" s="7">
        <v>11</v>
      </c>
      <c r="I1029" s="7">
        <v>-0.19221588331607001</v>
      </c>
      <c r="J1029" s="7">
        <v>-0.21146970181400301</v>
      </c>
      <c r="L1029" s="7">
        <v>25</v>
      </c>
      <c r="M1029" s="7">
        <v>11</v>
      </c>
      <c r="N1029" s="7">
        <v>0.78443943758902401</v>
      </c>
      <c r="O1029" s="7">
        <v>0.91293737330679603</v>
      </c>
    </row>
    <row r="1030" spans="2:15" x14ac:dyDescent="0.2">
      <c r="B1030" s="7">
        <v>26</v>
      </c>
      <c r="C1030" s="7">
        <v>11</v>
      </c>
      <c r="D1030" s="7">
        <v>-6.8053961014847203E-2</v>
      </c>
      <c r="E1030" s="7">
        <v>0.148937025138101</v>
      </c>
      <c r="G1030" s="7">
        <v>26</v>
      </c>
      <c r="H1030" s="7">
        <v>11</v>
      </c>
      <c r="I1030" s="7">
        <v>5.83196230595373E-2</v>
      </c>
      <c r="J1030" s="7">
        <v>-2.8797707790850801E-4</v>
      </c>
      <c r="L1030" s="7">
        <v>26</v>
      </c>
      <c r="M1030" s="7">
        <v>11</v>
      </c>
      <c r="N1030" s="7">
        <v>0.69782550605483196</v>
      </c>
      <c r="O1030" s="7">
        <v>0.459789255158569</v>
      </c>
    </row>
    <row r="1031" spans="2:15" x14ac:dyDescent="0.2">
      <c r="B1031" s="7">
        <v>27</v>
      </c>
      <c r="C1031" s="7">
        <v>11</v>
      </c>
      <c r="D1031" s="7">
        <v>2.58468028536196E-3</v>
      </c>
      <c r="E1031" s="7">
        <v>-0.248159430965463</v>
      </c>
      <c r="G1031" s="7">
        <v>27</v>
      </c>
      <c r="H1031" s="7">
        <v>11</v>
      </c>
      <c r="I1031" s="7">
        <v>1.2279261600239601E-2</v>
      </c>
      <c r="J1031" s="7">
        <v>3.3083230771264703E-2</v>
      </c>
      <c r="L1031" s="7">
        <v>27</v>
      </c>
      <c r="M1031" s="7">
        <v>11</v>
      </c>
      <c r="N1031" s="7">
        <v>-1.0570403687163801</v>
      </c>
      <c r="O1031" s="7">
        <v>-0.70543329175534497</v>
      </c>
    </row>
    <row r="1032" spans="2:15" x14ac:dyDescent="0.2">
      <c r="B1032" s="7">
        <v>28</v>
      </c>
      <c r="C1032" s="7">
        <v>11</v>
      </c>
      <c r="D1032" s="7">
        <v>-0.84137833515488802</v>
      </c>
      <c r="E1032" s="7">
        <v>-1.05646779495431</v>
      </c>
      <c r="G1032" s="7">
        <v>28</v>
      </c>
      <c r="H1032" s="7">
        <v>11</v>
      </c>
      <c r="I1032" s="7">
        <v>-0.18987518349885099</v>
      </c>
      <c r="J1032" s="7">
        <v>-9.3357912769999302E-2</v>
      </c>
      <c r="L1032" s="7">
        <v>28</v>
      </c>
      <c r="M1032" s="7">
        <v>11</v>
      </c>
      <c r="N1032" s="7">
        <v>0.54450464960491596</v>
      </c>
      <c r="O1032" s="7">
        <v>0.62023776714144396</v>
      </c>
    </row>
    <row r="1033" spans="2:15" x14ac:dyDescent="0.2">
      <c r="B1033" s="7">
        <v>29</v>
      </c>
      <c r="C1033" s="7">
        <v>11</v>
      </c>
      <c r="D1033" s="7">
        <v>-0.30122341948402998</v>
      </c>
      <c r="E1033" s="7">
        <v>-8.5797186053142099E-2</v>
      </c>
      <c r="G1033" s="7">
        <v>29</v>
      </c>
      <c r="H1033" s="7">
        <v>11</v>
      </c>
      <c r="I1033" s="7">
        <v>-0.10244252926228201</v>
      </c>
      <c r="J1033" s="7">
        <v>-8.3049123385421794E-2</v>
      </c>
      <c r="L1033" s="7">
        <v>29</v>
      </c>
      <c r="M1033" s="7">
        <v>11</v>
      </c>
      <c r="N1033" s="7">
        <v>-0.53104541643148595</v>
      </c>
      <c r="O1033" s="7">
        <v>-1.2784082641015699</v>
      </c>
    </row>
    <row r="1034" spans="2:15" x14ac:dyDescent="0.2">
      <c r="B1034" s="7">
        <v>30</v>
      </c>
      <c r="C1034" s="7">
        <v>11</v>
      </c>
      <c r="D1034" s="7">
        <v>-9.8442744635757903E-2</v>
      </c>
      <c r="E1034" s="7">
        <v>5.0420357316959902E-2</v>
      </c>
      <c r="G1034" s="7">
        <v>30</v>
      </c>
      <c r="H1034" s="7">
        <v>11</v>
      </c>
      <c r="I1034" s="7">
        <v>0.10593347987856599</v>
      </c>
      <c r="J1034" s="7">
        <v>5.8569173306520603E-2</v>
      </c>
      <c r="L1034" s="7">
        <v>30</v>
      </c>
      <c r="M1034" s="7">
        <v>11</v>
      </c>
      <c r="N1034" s="7">
        <v>9.3211210629309704E-2</v>
      </c>
      <c r="O1034" s="7">
        <v>0.183845576448499</v>
      </c>
    </row>
    <row r="1035" spans="2:15" x14ac:dyDescent="0.2">
      <c r="B1035" s="7">
        <v>31</v>
      </c>
      <c r="C1035" s="7">
        <v>11</v>
      </c>
      <c r="D1035" s="7">
        <v>0.123006261170279</v>
      </c>
      <c r="E1035" s="7">
        <v>0.29297998305661599</v>
      </c>
      <c r="G1035" s="7">
        <v>31</v>
      </c>
      <c r="H1035" s="7">
        <v>11</v>
      </c>
      <c r="I1035" s="7">
        <v>0.112923055730508</v>
      </c>
      <c r="J1035" s="7">
        <v>0.16300594397679199</v>
      </c>
      <c r="L1035" s="7">
        <v>31</v>
      </c>
      <c r="M1035" s="7">
        <v>11</v>
      </c>
      <c r="N1035" s="7">
        <v>-5.7417486711499599E-2</v>
      </c>
      <c r="O1035" s="7">
        <v>-0.40554755315202101</v>
      </c>
    </row>
    <row r="1036" spans="2:15" x14ac:dyDescent="0.2">
      <c r="B1036" s="7">
        <v>32</v>
      </c>
      <c r="C1036" s="7">
        <v>11</v>
      </c>
      <c r="D1036" s="7">
        <v>-8.84299941347058E-2</v>
      </c>
      <c r="E1036" s="7">
        <v>6.0307815955542098E-2</v>
      </c>
      <c r="G1036" s="7">
        <v>32</v>
      </c>
      <c r="H1036" s="7">
        <v>11</v>
      </c>
      <c r="I1036" s="7">
        <v>-6.1607236451159501E-2</v>
      </c>
      <c r="J1036" s="7">
        <v>0.22821195012088699</v>
      </c>
      <c r="L1036" s="7">
        <v>32</v>
      </c>
      <c r="M1036" s="7">
        <v>11</v>
      </c>
      <c r="N1036" s="7">
        <v>-0.769741414443322</v>
      </c>
      <c r="O1036" s="7">
        <v>-0.58750951365702997</v>
      </c>
    </row>
    <row r="1037" spans="2:15" x14ac:dyDescent="0.2">
      <c r="B1037" s="7">
        <v>33</v>
      </c>
      <c r="C1037" s="7">
        <v>11</v>
      </c>
      <c r="D1037" s="7">
        <v>-0.17384916565662301</v>
      </c>
      <c r="E1037" s="7">
        <v>-0.29985083200610801</v>
      </c>
      <c r="G1037" s="7">
        <v>33</v>
      </c>
      <c r="H1037" s="7">
        <v>11</v>
      </c>
      <c r="I1037" s="7">
        <v>1.61695799398416E-2</v>
      </c>
      <c r="J1037" s="7">
        <v>7.2148847630790804E-3</v>
      </c>
      <c r="L1037" s="7">
        <v>33</v>
      </c>
      <c r="M1037" s="7">
        <v>11</v>
      </c>
      <c r="N1037" s="7">
        <v>-0.25208134587917502</v>
      </c>
      <c r="O1037" s="7">
        <v>-0.41032646856911598</v>
      </c>
    </row>
    <row r="1038" spans="2:15" x14ac:dyDescent="0.2">
      <c r="B1038" s="7">
        <v>34</v>
      </c>
      <c r="C1038" s="7">
        <v>11</v>
      </c>
      <c r="D1038" s="7">
        <v>0.16588020241513701</v>
      </c>
      <c r="E1038" s="7">
        <v>0.26881799881650398</v>
      </c>
      <c r="G1038" s="7">
        <v>34</v>
      </c>
      <c r="H1038" s="7">
        <v>11</v>
      </c>
      <c r="I1038" s="7">
        <v>-7.1418065411581501E-3</v>
      </c>
      <c r="J1038" s="7">
        <v>2.87532425980839E-2</v>
      </c>
      <c r="L1038" s="7">
        <v>34</v>
      </c>
      <c r="M1038" s="7">
        <v>11</v>
      </c>
      <c r="N1038" s="7">
        <v>2.6221624264638699E-2</v>
      </c>
      <c r="O1038" s="7">
        <v>3.3626929720801599E-2</v>
      </c>
    </row>
    <row r="1039" spans="2:15" x14ac:dyDescent="0.2">
      <c r="B1039" s="7">
        <v>35</v>
      </c>
      <c r="C1039" s="7">
        <v>11</v>
      </c>
      <c r="D1039" s="7">
        <v>-0.15546934947212501</v>
      </c>
      <c r="E1039" s="7">
        <v>5.1812990227019497E-2</v>
      </c>
      <c r="G1039" s="7">
        <v>35</v>
      </c>
      <c r="H1039" s="7">
        <v>11</v>
      </c>
      <c r="I1039" s="7">
        <v>-5.2585600069695801E-2</v>
      </c>
      <c r="J1039" s="7">
        <v>5.35868687373693E-2</v>
      </c>
      <c r="L1039" s="7">
        <v>35</v>
      </c>
      <c r="M1039" s="7">
        <v>11</v>
      </c>
      <c r="N1039" s="7">
        <v>1.87361511414958</v>
      </c>
      <c r="O1039" s="7">
        <v>1.9451559500839399</v>
      </c>
    </row>
    <row r="1040" spans="2:15" x14ac:dyDescent="0.2">
      <c r="B1040" s="7">
        <v>36</v>
      </c>
      <c r="C1040" s="7">
        <v>11</v>
      </c>
      <c r="D1040" s="7">
        <v>4.2458170498934897E-2</v>
      </c>
      <c r="E1040" s="7">
        <v>-0.39956409484140298</v>
      </c>
      <c r="G1040" s="7">
        <v>36</v>
      </c>
      <c r="H1040" s="7">
        <v>11</v>
      </c>
      <c r="I1040" s="7">
        <v>8.6949048650455801E-2</v>
      </c>
      <c r="J1040" s="7">
        <v>0.11328102400818001</v>
      </c>
      <c r="L1040" s="7">
        <v>36</v>
      </c>
      <c r="M1040" s="7">
        <v>11</v>
      </c>
      <c r="N1040" s="7">
        <v>0.67385060970339705</v>
      </c>
      <c r="O1040" s="7">
        <v>0.247050751197499</v>
      </c>
    </row>
    <row r="1041" spans="2:15" x14ac:dyDescent="0.2">
      <c r="B1041" s="7">
        <v>37</v>
      </c>
      <c r="C1041" s="7">
        <v>11</v>
      </c>
      <c r="D1041" s="7">
        <v>0.10414452322022399</v>
      </c>
      <c r="E1041" s="7">
        <v>4.1843016538257997E-2</v>
      </c>
      <c r="G1041" s="7">
        <v>37</v>
      </c>
      <c r="H1041" s="7">
        <v>11</v>
      </c>
      <c r="I1041" s="7">
        <v>4.3291848018720103E-2</v>
      </c>
      <c r="J1041" s="7">
        <v>9.2740637438650395E-2</v>
      </c>
      <c r="L1041" s="7">
        <v>37</v>
      </c>
      <c r="M1041" s="7">
        <v>11</v>
      </c>
      <c r="N1041" s="7">
        <v>-1.0648763120558999</v>
      </c>
      <c r="O1041" s="7">
        <v>-0.15286145294749601</v>
      </c>
    </row>
    <row r="1042" spans="2:15" x14ac:dyDescent="0.2">
      <c r="B1042" s="7">
        <v>38</v>
      </c>
      <c r="C1042" s="7">
        <v>11</v>
      </c>
      <c r="D1042" s="7">
        <v>-0.41913622186065802</v>
      </c>
      <c r="E1042" s="7">
        <v>-0.15668256818793</v>
      </c>
      <c r="G1042" s="7">
        <v>38</v>
      </c>
      <c r="H1042" s="7">
        <v>11</v>
      </c>
      <c r="I1042" s="7">
        <v>-6.0755751668685E-2</v>
      </c>
      <c r="J1042" s="7">
        <v>0.220244461592838</v>
      </c>
      <c r="L1042" s="7">
        <v>38</v>
      </c>
      <c r="M1042" s="7">
        <v>11</v>
      </c>
      <c r="N1042" s="7">
        <v>-0.43187379622310201</v>
      </c>
      <c r="O1042" s="7">
        <v>7.9356467117047899E-2</v>
      </c>
    </row>
    <row r="1043" spans="2:15" x14ac:dyDescent="0.2">
      <c r="B1043" s="7">
        <v>39</v>
      </c>
      <c r="C1043" s="7">
        <v>11</v>
      </c>
      <c r="D1043" s="7">
        <v>0.121307638106917</v>
      </c>
      <c r="E1043" s="7">
        <v>-0.138773009227076</v>
      </c>
      <c r="G1043" s="7">
        <v>39</v>
      </c>
      <c r="H1043" s="7">
        <v>11</v>
      </c>
      <c r="I1043" s="7">
        <v>0.10254004017566801</v>
      </c>
      <c r="J1043" s="7">
        <v>-4.2294032253899203E-2</v>
      </c>
      <c r="L1043" s="7">
        <v>39</v>
      </c>
      <c r="M1043" s="7">
        <v>11</v>
      </c>
      <c r="N1043" s="7">
        <v>0.76733323814490495</v>
      </c>
      <c r="O1043" s="7">
        <v>0.62094382394813796</v>
      </c>
    </row>
    <row r="1044" spans="2:15" x14ac:dyDescent="0.2">
      <c r="B1044" s="7">
        <v>40</v>
      </c>
      <c r="C1044" s="7">
        <v>11</v>
      </c>
      <c r="D1044" s="7">
        <v>-0.22746453638205</v>
      </c>
      <c r="E1044" s="7">
        <v>-0.25728517814976298</v>
      </c>
      <c r="G1044" s="7">
        <v>40</v>
      </c>
      <c r="H1044" s="7">
        <v>11</v>
      </c>
      <c r="I1044" s="7">
        <v>-2.88697903022079E-2</v>
      </c>
      <c r="J1044" s="7">
        <v>0.13033084108165</v>
      </c>
      <c r="L1044" s="7">
        <v>40</v>
      </c>
      <c r="M1044" s="7">
        <v>11</v>
      </c>
      <c r="N1044" s="7">
        <v>-1.34009122194732</v>
      </c>
      <c r="O1044" s="7">
        <v>-1.1043664537769899</v>
      </c>
    </row>
    <row r="1045" spans="2:15" x14ac:dyDescent="0.2">
      <c r="B1045" s="7">
        <v>41</v>
      </c>
      <c r="C1045" s="7">
        <v>11</v>
      </c>
      <c r="D1045" s="7">
        <v>0.159445795410949</v>
      </c>
      <c r="E1045" s="7">
        <v>0.18646246703467501</v>
      </c>
      <c r="G1045" s="7">
        <v>41</v>
      </c>
      <c r="H1045" s="7">
        <v>11</v>
      </c>
      <c r="I1045" s="7">
        <v>-0.27367455197794399</v>
      </c>
      <c r="J1045" s="7">
        <v>6.2091836796648502E-2</v>
      </c>
      <c r="L1045" s="7">
        <v>41</v>
      </c>
      <c r="M1045" s="7">
        <v>11</v>
      </c>
      <c r="N1045" s="7">
        <v>-0.83339745812827604</v>
      </c>
      <c r="O1045" s="7">
        <v>-0.95518373540184198</v>
      </c>
    </row>
    <row r="1046" spans="2:15" x14ac:dyDescent="0.2">
      <c r="B1046" s="7">
        <v>42</v>
      </c>
      <c r="C1046" s="7">
        <v>11</v>
      </c>
      <c r="D1046" s="7">
        <v>-2.55581207126667E-2</v>
      </c>
      <c r="E1046" s="7">
        <v>4.9710979677501897E-2</v>
      </c>
      <c r="G1046" s="7">
        <v>42</v>
      </c>
      <c r="H1046" s="7">
        <v>11</v>
      </c>
      <c r="I1046" s="7">
        <v>-3.7826828405584901E-4</v>
      </c>
      <c r="J1046" s="7">
        <v>1.8025550078721898E-2</v>
      </c>
      <c r="L1046" s="7">
        <v>42</v>
      </c>
      <c r="M1046" s="7">
        <v>11</v>
      </c>
      <c r="N1046" s="7">
        <v>-0.39975798203441998</v>
      </c>
      <c r="O1046" s="7">
        <v>-0.33500838908192998</v>
      </c>
    </row>
    <row r="1047" spans="2:15" x14ac:dyDescent="0.2">
      <c r="B1047" s="7">
        <v>43</v>
      </c>
      <c r="C1047" s="7">
        <v>11</v>
      </c>
      <c r="D1047" s="7">
        <v>-0.216352894358632</v>
      </c>
      <c r="E1047" s="7">
        <v>-0.27585820214964901</v>
      </c>
      <c r="G1047" s="7">
        <v>43</v>
      </c>
      <c r="H1047" s="7">
        <v>11</v>
      </c>
      <c r="I1047" s="7">
        <v>-0.33355563564645202</v>
      </c>
      <c r="J1047" s="7">
        <v>-0.33837015032165002</v>
      </c>
      <c r="L1047" s="7">
        <v>43</v>
      </c>
      <c r="M1047" s="7">
        <v>11</v>
      </c>
      <c r="N1047" s="7">
        <v>-0.45058697150722998</v>
      </c>
      <c r="O1047" s="7">
        <v>3.53937441569823E-2</v>
      </c>
    </row>
    <row r="1048" spans="2:15" x14ac:dyDescent="0.2">
      <c r="B1048" s="7">
        <v>44</v>
      </c>
      <c r="C1048" s="7">
        <v>11</v>
      </c>
      <c r="D1048" s="7">
        <v>-9.91862807819235E-2</v>
      </c>
      <c r="E1048" s="7">
        <v>-0.119164375549399</v>
      </c>
      <c r="G1048" s="7">
        <v>44</v>
      </c>
      <c r="H1048" s="7">
        <v>11</v>
      </c>
      <c r="I1048" s="7">
        <v>-0.49475342344751999</v>
      </c>
      <c r="J1048" s="7">
        <v>-0.13211298803097199</v>
      </c>
      <c r="L1048" s="7">
        <v>44</v>
      </c>
      <c r="M1048" s="7">
        <v>11</v>
      </c>
      <c r="N1048" s="7">
        <v>1.2008453665675201</v>
      </c>
      <c r="O1048" s="7">
        <v>1.2516829372597</v>
      </c>
    </row>
    <row r="1049" spans="2:15" x14ac:dyDescent="0.2">
      <c r="B1049" s="7">
        <v>45</v>
      </c>
      <c r="C1049" s="7">
        <v>11</v>
      </c>
      <c r="D1049" s="7">
        <v>-0.498095126823064</v>
      </c>
      <c r="E1049" s="7">
        <v>-5.8318778568286198E-2</v>
      </c>
      <c r="G1049" s="7">
        <v>45</v>
      </c>
      <c r="H1049" s="7">
        <v>11</v>
      </c>
      <c r="I1049" s="7">
        <v>0.117296511654608</v>
      </c>
      <c r="J1049" s="7">
        <v>0.39514797716338601</v>
      </c>
      <c r="L1049" s="7">
        <v>45</v>
      </c>
      <c r="M1049" s="7">
        <v>11</v>
      </c>
      <c r="N1049" s="7">
        <v>-1.2423917058329701</v>
      </c>
      <c r="O1049" s="7">
        <v>-1.2210236952168501</v>
      </c>
    </row>
    <row r="1050" spans="2:15" x14ac:dyDescent="0.2">
      <c r="B1050" s="7">
        <v>46</v>
      </c>
      <c r="C1050" s="7">
        <v>11</v>
      </c>
      <c r="D1050" s="7">
        <v>9.49437552501156E-2</v>
      </c>
      <c r="E1050" s="7">
        <v>-7.1267136674656201E-2</v>
      </c>
      <c r="G1050" s="7">
        <v>46</v>
      </c>
      <c r="H1050" s="7">
        <v>11</v>
      </c>
      <c r="I1050" s="7">
        <v>0.13431823841089499</v>
      </c>
      <c r="J1050" s="7">
        <v>0.25559253718641101</v>
      </c>
      <c r="L1050" s="7">
        <v>46</v>
      </c>
      <c r="M1050" s="7">
        <v>11</v>
      </c>
      <c r="N1050" s="7">
        <v>-0.36396416190360098</v>
      </c>
      <c r="O1050" s="7">
        <v>-0.24743755141427401</v>
      </c>
    </row>
    <row r="1051" spans="2:15" x14ac:dyDescent="0.2">
      <c r="B1051" s="7">
        <v>47</v>
      </c>
      <c r="C1051" s="7">
        <v>11</v>
      </c>
      <c r="D1051" s="7">
        <v>0.170707638107127</v>
      </c>
      <c r="E1051" s="7">
        <v>-8.5331365079809096E-2</v>
      </c>
      <c r="G1051" s="7">
        <v>47</v>
      </c>
      <c r="H1051" s="7">
        <v>11</v>
      </c>
      <c r="I1051" s="7">
        <v>0.27372661809723903</v>
      </c>
      <c r="J1051" s="7">
        <v>8.4268806273690294E-2</v>
      </c>
      <c r="L1051" s="7">
        <v>47</v>
      </c>
      <c r="M1051" s="7">
        <v>11</v>
      </c>
      <c r="N1051" s="7">
        <v>-0.84659949547406299</v>
      </c>
      <c r="O1051" s="7">
        <v>-0.56377552710626599</v>
      </c>
    </row>
    <row r="1052" spans="2:15" x14ac:dyDescent="0.2">
      <c r="B1052" s="7">
        <v>48</v>
      </c>
      <c r="C1052" s="7">
        <v>11</v>
      </c>
      <c r="D1052" s="7">
        <v>8.9937159243653794E-2</v>
      </c>
      <c r="E1052" s="7">
        <v>-0.17416578144028699</v>
      </c>
      <c r="G1052" s="7">
        <v>48</v>
      </c>
      <c r="H1052" s="7">
        <v>11</v>
      </c>
      <c r="I1052" s="7">
        <v>0.10173306582587401</v>
      </c>
      <c r="J1052" s="7">
        <v>2.6339452823265202E-3</v>
      </c>
      <c r="L1052" s="7">
        <v>48</v>
      </c>
      <c r="M1052" s="7">
        <v>11</v>
      </c>
      <c r="N1052" s="7">
        <v>-8.3733802953250197E-2</v>
      </c>
      <c r="O1052" s="7">
        <v>5.4966809941039002E-2</v>
      </c>
    </row>
    <row r="1053" spans="2:15" x14ac:dyDescent="0.2">
      <c r="B1053" s="7">
        <v>49</v>
      </c>
      <c r="C1053" s="7">
        <v>11</v>
      </c>
      <c r="D1053" s="7">
        <v>-0.19221434665030099</v>
      </c>
      <c r="E1053" s="7">
        <v>0.218328449013727</v>
      </c>
      <c r="G1053" s="7">
        <v>49</v>
      </c>
      <c r="H1053" s="7">
        <v>11</v>
      </c>
      <c r="I1053" s="7">
        <v>-7.96770033556626E-3</v>
      </c>
      <c r="J1053" s="7">
        <v>-0.108491300479303</v>
      </c>
      <c r="L1053" s="7">
        <v>49</v>
      </c>
      <c r="M1053" s="7">
        <v>11</v>
      </c>
      <c r="N1053" s="7">
        <v>6.3653194469825494E-2</v>
      </c>
      <c r="O1053" s="7">
        <v>-0.16807337772793299</v>
      </c>
    </row>
    <row r="1054" spans="2:15" x14ac:dyDescent="0.2">
      <c r="B1054" s="7">
        <v>50</v>
      </c>
      <c r="C1054" s="7">
        <v>11</v>
      </c>
      <c r="D1054" s="7">
        <v>-0.15490831182499701</v>
      </c>
      <c r="E1054" s="7">
        <v>-6.7407369498521802E-2</v>
      </c>
      <c r="G1054" s="7">
        <v>50</v>
      </c>
      <c r="H1054" s="7">
        <v>11</v>
      </c>
      <c r="I1054" s="7">
        <v>0.13397287527795099</v>
      </c>
      <c r="J1054" s="7">
        <v>2.2265912231089799E-2</v>
      </c>
      <c r="L1054" s="7">
        <v>50</v>
      </c>
      <c r="M1054" s="7">
        <v>11</v>
      </c>
      <c r="N1054" s="7">
        <v>-0.21777720541107501</v>
      </c>
      <c r="O1054" s="7">
        <v>-0.71320937242162297</v>
      </c>
    </row>
    <row r="1055" spans="2:15" x14ac:dyDescent="0.2">
      <c r="B1055" s="7">
        <v>51</v>
      </c>
      <c r="C1055" s="7">
        <v>11</v>
      </c>
      <c r="D1055" s="7">
        <v>-8.2400470616218705E-2</v>
      </c>
      <c r="E1055" s="7">
        <v>0.25887066860643099</v>
      </c>
      <c r="G1055" s="7">
        <v>51</v>
      </c>
      <c r="H1055" s="7">
        <v>11</v>
      </c>
      <c r="I1055" s="7">
        <v>-0.10185032811092599</v>
      </c>
      <c r="J1055" s="7">
        <v>-5.8655480046596202E-2</v>
      </c>
      <c r="L1055" s="7">
        <v>51</v>
      </c>
      <c r="M1055" s="7">
        <v>11</v>
      </c>
      <c r="N1055" s="7">
        <v>1.01455681227681</v>
      </c>
      <c r="O1055" s="7">
        <v>0.267776223044073</v>
      </c>
    </row>
    <row r="1056" spans="2:15" x14ac:dyDescent="0.2">
      <c r="B1056" s="7">
        <v>52</v>
      </c>
      <c r="C1056" s="7">
        <v>11</v>
      </c>
      <c r="D1056" s="7">
        <v>9.1133478903855397E-2</v>
      </c>
      <c r="E1056" s="7">
        <v>0.15983865415081899</v>
      </c>
      <c r="G1056" s="7">
        <v>52</v>
      </c>
      <c r="H1056" s="7">
        <v>11</v>
      </c>
      <c r="I1056" s="7">
        <v>0.370452002993645</v>
      </c>
      <c r="J1056" s="7">
        <v>0.14650499605643399</v>
      </c>
      <c r="L1056" s="7">
        <v>52</v>
      </c>
      <c r="M1056" s="7">
        <v>11</v>
      </c>
      <c r="N1056" s="7">
        <v>0.24092258558951199</v>
      </c>
      <c r="O1056" s="7">
        <v>4.6778385439047603E-2</v>
      </c>
    </row>
    <row r="1057" spans="2:15" x14ac:dyDescent="0.2">
      <c r="B1057" s="7">
        <v>53</v>
      </c>
      <c r="C1057" s="7">
        <v>11</v>
      </c>
      <c r="D1057" s="7">
        <v>4.8713085994511303E-2</v>
      </c>
      <c r="E1057" s="7">
        <v>9.2017273505157399E-2</v>
      </c>
      <c r="G1057" s="7">
        <v>53</v>
      </c>
      <c r="H1057" s="7">
        <v>11</v>
      </c>
      <c r="I1057" s="7">
        <v>-3.5230095488533002E-2</v>
      </c>
      <c r="J1057" s="7">
        <v>0.20129846444171501</v>
      </c>
      <c r="L1057" s="7">
        <v>53</v>
      </c>
      <c r="M1057" s="7">
        <v>11</v>
      </c>
      <c r="N1057" s="7">
        <v>0.66481671049828805</v>
      </c>
      <c r="O1057" s="7">
        <v>0.58543314904007104</v>
      </c>
    </row>
    <row r="1058" spans="2:15" x14ac:dyDescent="0.2">
      <c r="B1058" s="7">
        <v>54</v>
      </c>
      <c r="C1058" s="7">
        <v>11</v>
      </c>
      <c r="D1058" s="7">
        <v>-0.174975276055712</v>
      </c>
      <c r="E1058" s="7">
        <v>-0.35441496910439202</v>
      </c>
      <c r="G1058" s="7">
        <v>54</v>
      </c>
      <c r="H1058" s="7">
        <v>11</v>
      </c>
      <c r="I1058" s="7">
        <v>-0.16752133532907201</v>
      </c>
      <c r="J1058" s="7">
        <v>-5.1982578559139E-2</v>
      </c>
      <c r="L1058" s="7">
        <v>54</v>
      </c>
      <c r="M1058" s="7">
        <v>11</v>
      </c>
      <c r="N1058" s="7">
        <v>0.23052701703466499</v>
      </c>
      <c r="O1058" s="7">
        <v>0.234837083260483</v>
      </c>
    </row>
    <row r="1059" spans="2:15" x14ac:dyDescent="0.2">
      <c r="B1059" s="7">
        <v>55</v>
      </c>
      <c r="C1059" s="7">
        <v>11</v>
      </c>
      <c r="D1059" s="7">
        <v>-2.78178052509199E-2</v>
      </c>
      <c r="E1059" s="7">
        <v>0.138098399815616</v>
      </c>
      <c r="G1059" s="7">
        <v>55</v>
      </c>
      <c r="H1059" s="7">
        <v>11</v>
      </c>
      <c r="I1059" s="7">
        <v>-3.6093731183850501E-2</v>
      </c>
      <c r="J1059" s="7">
        <v>-6.19011179094624E-2</v>
      </c>
      <c r="L1059" s="7">
        <v>55</v>
      </c>
      <c r="M1059" s="7">
        <v>11</v>
      </c>
      <c r="N1059" s="7">
        <v>-1.36378678697191</v>
      </c>
      <c r="O1059" s="7">
        <v>-0.70555935299785999</v>
      </c>
    </row>
    <row r="1060" spans="2:15" x14ac:dyDescent="0.2">
      <c r="B1060" s="7">
        <v>56</v>
      </c>
      <c r="C1060" s="7">
        <v>11</v>
      </c>
      <c r="D1060" s="7">
        <v>-0.33307821783935498</v>
      </c>
      <c r="E1060" s="7">
        <v>-0.187818117662438</v>
      </c>
      <c r="G1060" s="7">
        <v>56</v>
      </c>
      <c r="H1060" s="7">
        <v>11</v>
      </c>
      <c r="I1060" s="7">
        <v>-2.9168767801577299E-2</v>
      </c>
      <c r="J1060" s="7">
        <v>0.22596278509450901</v>
      </c>
      <c r="L1060" s="7">
        <v>56</v>
      </c>
      <c r="M1060" s="7">
        <v>11</v>
      </c>
      <c r="N1060" s="7">
        <v>-0.268780688770485</v>
      </c>
      <c r="O1060" s="7">
        <v>-0.28890434479724503</v>
      </c>
    </row>
    <row r="1061" spans="2:15" x14ac:dyDescent="0.2">
      <c r="B1061" s="7">
        <v>57</v>
      </c>
      <c r="C1061" s="7">
        <v>11</v>
      </c>
      <c r="D1061" s="7">
        <v>-0.40155689486000101</v>
      </c>
      <c r="E1061" s="7">
        <v>-0.196445549650199</v>
      </c>
      <c r="G1061" s="7">
        <v>57</v>
      </c>
      <c r="H1061" s="7">
        <v>11</v>
      </c>
      <c r="I1061" s="7">
        <v>-0.126605713947509</v>
      </c>
      <c r="J1061" s="7">
        <v>0.15520622593411401</v>
      </c>
      <c r="L1061" s="7">
        <v>57</v>
      </c>
      <c r="M1061" s="7">
        <v>11</v>
      </c>
      <c r="N1061" s="7">
        <v>0.48426396924693299</v>
      </c>
      <c r="O1061" s="7">
        <v>0.24458712158308399</v>
      </c>
    </row>
    <row r="1062" spans="2:15" x14ac:dyDescent="0.2">
      <c r="B1062" s="7">
        <v>58</v>
      </c>
      <c r="C1062" s="7">
        <v>11</v>
      </c>
      <c r="D1062" s="7">
        <v>0.13428629327727701</v>
      </c>
      <c r="E1062" s="7">
        <v>0.14661446439048001</v>
      </c>
      <c r="G1062" s="7">
        <v>58</v>
      </c>
      <c r="H1062" s="7">
        <v>11</v>
      </c>
      <c r="I1062" s="7">
        <v>-0.200367317460625</v>
      </c>
      <c r="J1062" s="7">
        <v>0.13609619928219799</v>
      </c>
      <c r="L1062" s="7">
        <v>58</v>
      </c>
      <c r="M1062" s="7">
        <v>11</v>
      </c>
      <c r="N1062" s="7">
        <v>0.35350321836770299</v>
      </c>
      <c r="O1062" s="7">
        <v>0.18007823310284601</v>
      </c>
    </row>
    <row r="1063" spans="2:15" x14ac:dyDescent="0.2">
      <c r="B1063" s="7">
        <v>59</v>
      </c>
      <c r="C1063" s="7">
        <v>11</v>
      </c>
      <c r="D1063" s="7">
        <v>-0.24698180407451101</v>
      </c>
      <c r="E1063" s="7">
        <v>0.120028493128039</v>
      </c>
      <c r="G1063" s="7">
        <v>59</v>
      </c>
      <c r="H1063" s="7">
        <v>11</v>
      </c>
      <c r="I1063" s="7">
        <v>-0.30658545542013699</v>
      </c>
      <c r="J1063" s="7">
        <v>0.30080342335038301</v>
      </c>
      <c r="L1063" s="7">
        <v>59</v>
      </c>
      <c r="M1063" s="7">
        <v>11</v>
      </c>
      <c r="N1063" s="7">
        <v>0.81583291635151201</v>
      </c>
      <c r="O1063" s="7">
        <v>1.03251564148066</v>
      </c>
    </row>
    <row r="1064" spans="2:15" x14ac:dyDescent="0.2">
      <c r="B1064" s="7">
        <v>60</v>
      </c>
      <c r="C1064" s="7">
        <v>11</v>
      </c>
      <c r="D1064" s="7">
        <v>-0.25329287693882302</v>
      </c>
      <c r="E1064" s="7">
        <v>2.0587740889363101E-2</v>
      </c>
      <c r="G1064" s="7">
        <v>60</v>
      </c>
      <c r="H1064" s="7">
        <v>11</v>
      </c>
      <c r="I1064" s="7">
        <v>2.9395608024117299E-2</v>
      </c>
      <c r="J1064" s="7">
        <v>0.182872114900762</v>
      </c>
      <c r="L1064" s="7">
        <v>60</v>
      </c>
      <c r="M1064" s="7">
        <v>11</v>
      </c>
      <c r="N1064" s="7">
        <v>-0.109040695826825</v>
      </c>
      <c r="O1064" s="7">
        <v>-6.4226496108927E-2</v>
      </c>
    </row>
    <row r="1065" spans="2:15" x14ac:dyDescent="0.2">
      <c r="B1065" s="7">
        <v>61</v>
      </c>
      <c r="C1065" s="7">
        <v>11</v>
      </c>
      <c r="D1065" s="7">
        <v>-0.65189337604504904</v>
      </c>
      <c r="E1065" s="7">
        <v>-0.72145575685626595</v>
      </c>
      <c r="G1065" s="7">
        <v>61</v>
      </c>
      <c r="H1065" s="7">
        <v>11</v>
      </c>
      <c r="I1065" s="7">
        <v>0.33550283011327098</v>
      </c>
      <c r="J1065" s="7">
        <v>-3.3168205998384402E-2</v>
      </c>
      <c r="L1065" s="7">
        <v>61</v>
      </c>
      <c r="M1065" s="7">
        <v>11</v>
      </c>
      <c r="N1065" s="7">
        <v>0.19239605451471001</v>
      </c>
      <c r="O1065" s="7">
        <v>0.34811801443883</v>
      </c>
    </row>
    <row r="1066" spans="2:15" x14ac:dyDescent="0.2">
      <c r="B1066" s="7">
        <v>62</v>
      </c>
      <c r="C1066" s="7">
        <v>11</v>
      </c>
      <c r="D1066" s="7">
        <v>1.53196787433592E-2</v>
      </c>
      <c r="E1066" s="7">
        <v>-5.4981012515009198E-2</v>
      </c>
      <c r="G1066" s="7">
        <v>62</v>
      </c>
      <c r="H1066" s="7">
        <v>11</v>
      </c>
      <c r="I1066" s="7">
        <v>-0.169671258241367</v>
      </c>
      <c r="J1066" s="7">
        <v>1.5086120807818999E-3</v>
      </c>
      <c r="L1066" s="7">
        <v>62</v>
      </c>
      <c r="M1066" s="7">
        <v>11</v>
      </c>
      <c r="N1066" s="7">
        <v>0.369228793262456</v>
      </c>
      <c r="O1066" s="7">
        <v>0.188988427324109</v>
      </c>
    </row>
    <row r="1067" spans="2:15" x14ac:dyDescent="0.2">
      <c r="B1067" s="7">
        <v>63</v>
      </c>
      <c r="C1067" s="7">
        <v>11</v>
      </c>
      <c r="D1067" s="7">
        <v>-0.879531797981285</v>
      </c>
      <c r="E1067" s="7">
        <v>-1.0319472248416099</v>
      </c>
      <c r="G1067" s="7">
        <v>63</v>
      </c>
      <c r="H1067" s="7">
        <v>11</v>
      </c>
      <c r="I1067" s="7">
        <v>-6.04108093219047E-2</v>
      </c>
      <c r="J1067" s="7">
        <v>-0.14503281548882699</v>
      </c>
      <c r="L1067" s="7">
        <v>63</v>
      </c>
      <c r="M1067" s="7">
        <v>11</v>
      </c>
      <c r="N1067" s="7">
        <v>9.9352951246668694E-2</v>
      </c>
      <c r="O1067" s="7">
        <v>0.48421500917176802</v>
      </c>
    </row>
    <row r="1068" spans="2:15" x14ac:dyDescent="0.2">
      <c r="B1068" s="7">
        <v>64</v>
      </c>
      <c r="C1068" s="7">
        <v>11</v>
      </c>
      <c r="D1068" s="7">
        <v>-0.188782542297008</v>
      </c>
      <c r="E1068" s="7">
        <v>-0.25161973062322701</v>
      </c>
      <c r="G1068" s="7">
        <v>64</v>
      </c>
      <c r="H1068" s="7">
        <v>11</v>
      </c>
      <c r="I1068" s="7">
        <v>-0.11247137364591001</v>
      </c>
      <c r="J1068" s="7">
        <v>-0.110951190919655</v>
      </c>
      <c r="L1068" s="7">
        <v>64</v>
      </c>
      <c r="M1068" s="7">
        <v>11</v>
      </c>
      <c r="N1068" s="7">
        <v>-0.78518854494230905</v>
      </c>
      <c r="O1068" s="7">
        <v>-0.47922652093405399</v>
      </c>
    </row>
    <row r="1069" spans="2:15" x14ac:dyDescent="0.2">
      <c r="B1069" s="7">
        <v>65</v>
      </c>
      <c r="C1069" s="7">
        <v>11</v>
      </c>
      <c r="D1069" s="7">
        <v>-0.100787584242677</v>
      </c>
      <c r="E1069" s="7">
        <v>-0.26809136064535999</v>
      </c>
      <c r="G1069" s="7">
        <v>65</v>
      </c>
      <c r="H1069" s="7">
        <v>11</v>
      </c>
      <c r="I1069" s="7">
        <v>-3.1856378435724898E-2</v>
      </c>
      <c r="J1069" s="7">
        <v>0.158691804719862</v>
      </c>
      <c r="L1069" s="7">
        <v>65</v>
      </c>
      <c r="M1069" s="7">
        <v>11</v>
      </c>
      <c r="N1069" s="7">
        <v>-0.27400092079822402</v>
      </c>
      <c r="O1069" s="7">
        <v>2.4303029901986399E-2</v>
      </c>
    </row>
    <row r="1070" spans="2:15" x14ac:dyDescent="0.2">
      <c r="B1070" s="7">
        <v>66</v>
      </c>
      <c r="C1070" s="7">
        <v>11</v>
      </c>
      <c r="D1070" s="7">
        <v>0.27475334278748997</v>
      </c>
      <c r="E1070" s="7">
        <v>0.179298138941728</v>
      </c>
      <c r="G1070" s="7">
        <v>66</v>
      </c>
      <c r="H1070" s="7">
        <v>11</v>
      </c>
      <c r="I1070" s="7">
        <v>-5.2029066283743902E-2</v>
      </c>
      <c r="J1070" s="7">
        <v>-0.119261379449703</v>
      </c>
      <c r="L1070" s="7">
        <v>66</v>
      </c>
      <c r="M1070" s="7">
        <v>11</v>
      </c>
      <c r="N1070" s="7">
        <v>-0.57242483637076302</v>
      </c>
      <c r="O1070" s="7">
        <v>-0.41944537845072499</v>
      </c>
    </row>
    <row r="1071" spans="2:15" x14ac:dyDescent="0.2">
      <c r="B1071" s="7">
        <v>67</v>
      </c>
      <c r="C1071" s="7">
        <v>11</v>
      </c>
      <c r="D1071" s="7">
        <v>4.9843891171628102E-2</v>
      </c>
      <c r="E1071" s="7">
        <v>0.140185613415927</v>
      </c>
      <c r="G1071" s="7">
        <v>67</v>
      </c>
      <c r="H1071" s="7">
        <v>11</v>
      </c>
      <c r="I1071" s="7">
        <v>-0.21707060743128001</v>
      </c>
      <c r="J1071" s="7">
        <v>4.1248431963598599E-2</v>
      </c>
      <c r="L1071" s="7">
        <v>67</v>
      </c>
      <c r="M1071" s="7">
        <v>11</v>
      </c>
      <c r="N1071" s="7">
        <v>0.31992026112037297</v>
      </c>
      <c r="O1071" s="7">
        <v>-5.3092984091664498E-2</v>
      </c>
    </row>
    <row r="1072" spans="2:15" x14ac:dyDescent="0.2">
      <c r="B1072" s="7">
        <v>68</v>
      </c>
      <c r="C1072" s="7">
        <v>11</v>
      </c>
      <c r="D1072" s="7">
        <v>-1.7900648201810501E-2</v>
      </c>
      <c r="E1072" s="7">
        <v>-8.6932658626485804E-2</v>
      </c>
      <c r="G1072" s="7">
        <v>68</v>
      </c>
      <c r="H1072" s="7">
        <v>11</v>
      </c>
      <c r="I1072" s="7">
        <v>9.1899872284683298E-2</v>
      </c>
      <c r="J1072" s="7">
        <v>-0.122567811049795</v>
      </c>
      <c r="L1072" s="7">
        <v>68</v>
      </c>
      <c r="M1072" s="7">
        <v>11</v>
      </c>
      <c r="N1072" s="7">
        <v>0.60547542138430799</v>
      </c>
      <c r="O1072" s="7">
        <v>-0.17746445926250101</v>
      </c>
    </row>
    <row r="1073" spans="2:15" x14ac:dyDescent="0.2">
      <c r="B1073" s="7">
        <v>69</v>
      </c>
      <c r="C1073" s="7">
        <v>11</v>
      </c>
      <c r="D1073" s="7">
        <v>-0.93567731962023803</v>
      </c>
      <c r="E1073" s="7">
        <v>-0.71573146693494405</v>
      </c>
      <c r="G1073" s="7">
        <v>69</v>
      </c>
      <c r="H1073" s="7">
        <v>11</v>
      </c>
      <c r="I1073" s="7">
        <v>-0.20018962717425301</v>
      </c>
      <c r="J1073" s="7">
        <v>0.11274236237476599</v>
      </c>
      <c r="L1073" s="7">
        <v>69</v>
      </c>
      <c r="M1073" s="7">
        <v>11</v>
      </c>
      <c r="N1073" s="7">
        <v>0.79234462438396702</v>
      </c>
      <c r="O1073" s="7">
        <v>1.88008325679344</v>
      </c>
    </row>
    <row r="1074" spans="2:15" x14ac:dyDescent="0.2">
      <c r="B1074" s="7">
        <v>70</v>
      </c>
      <c r="C1074" s="7">
        <v>11</v>
      </c>
      <c r="D1074" s="7">
        <v>-0.45865203300350799</v>
      </c>
      <c r="E1074" s="7">
        <v>-0.99194093230090497</v>
      </c>
      <c r="G1074" s="7">
        <v>70</v>
      </c>
      <c r="H1074" s="7">
        <v>11</v>
      </c>
      <c r="I1074" s="7">
        <v>-0.24401140805086999</v>
      </c>
      <c r="J1074" s="7">
        <v>3.7046145578782899E-2</v>
      </c>
      <c r="L1074" s="7">
        <v>70</v>
      </c>
      <c r="M1074" s="7">
        <v>11</v>
      </c>
      <c r="N1074" s="7">
        <v>0.51405499011195699</v>
      </c>
      <c r="O1074" s="7">
        <v>0.84697541708517998</v>
      </c>
    </row>
    <row r="1075" spans="2:15" x14ac:dyDescent="0.2">
      <c r="B1075" s="7">
        <v>71</v>
      </c>
      <c r="C1075" s="7">
        <v>11</v>
      </c>
      <c r="D1075" s="7">
        <v>-0.192973100077136</v>
      </c>
      <c r="E1075" s="7">
        <v>-2.5330435062339299E-2</v>
      </c>
      <c r="G1075" s="7">
        <v>71</v>
      </c>
      <c r="H1075" s="7">
        <v>11</v>
      </c>
      <c r="I1075" s="7">
        <v>-7.4128423447962902E-2</v>
      </c>
      <c r="J1075" s="7">
        <v>-8.2145166371267606E-2</v>
      </c>
      <c r="L1075" s="7">
        <v>71</v>
      </c>
      <c r="M1075" s="7">
        <v>11</v>
      </c>
      <c r="N1075" s="7">
        <v>-0.203300358636199</v>
      </c>
      <c r="O1075" s="7">
        <v>-9.7250595554053895E-2</v>
      </c>
    </row>
    <row r="1076" spans="2:15" x14ac:dyDescent="0.2">
      <c r="B1076" s="7">
        <v>72</v>
      </c>
      <c r="C1076" s="7">
        <v>11</v>
      </c>
      <c r="D1076" s="7">
        <v>-0.26929341909010202</v>
      </c>
      <c r="E1076" s="7">
        <v>-0.17164877765910999</v>
      </c>
      <c r="G1076" s="7">
        <v>72</v>
      </c>
      <c r="H1076" s="7">
        <v>11</v>
      </c>
      <c r="I1076" s="7">
        <v>-8.1537491060840794E-2</v>
      </c>
      <c r="J1076" s="7">
        <v>-3.90045768713847E-2</v>
      </c>
      <c r="L1076" s="7">
        <v>72</v>
      </c>
      <c r="M1076" s="7">
        <v>11</v>
      </c>
      <c r="N1076" s="7">
        <v>0.41548805312786302</v>
      </c>
      <c r="O1076" s="7">
        <v>0.33301233997739199</v>
      </c>
    </row>
    <row r="1077" spans="2:15" x14ac:dyDescent="0.2">
      <c r="B1077" s="7">
        <v>73</v>
      </c>
      <c r="C1077" s="7">
        <v>11</v>
      </c>
      <c r="D1077" s="7">
        <v>0.10129344023723</v>
      </c>
      <c r="E1077" s="7">
        <v>0.24610552489418999</v>
      </c>
      <c r="G1077" s="7">
        <v>73</v>
      </c>
      <c r="H1077" s="7">
        <v>11</v>
      </c>
      <c r="I1077" s="7">
        <v>0.18115907525149699</v>
      </c>
      <c r="J1077" s="7">
        <v>-8.1122545662196899E-2</v>
      </c>
      <c r="L1077" s="7">
        <v>73</v>
      </c>
      <c r="M1077" s="7">
        <v>11</v>
      </c>
      <c r="N1077" s="7">
        <v>-0.491005167958872</v>
      </c>
      <c r="O1077" s="7">
        <v>-1.1051381721498701</v>
      </c>
    </row>
    <row r="1078" spans="2:15" x14ac:dyDescent="0.2">
      <c r="B1078" s="7">
        <v>74</v>
      </c>
      <c r="C1078" s="7">
        <v>11</v>
      </c>
      <c r="D1078" s="7">
        <v>-0.18363216840170901</v>
      </c>
      <c r="E1078" s="7">
        <v>-0.274615073425172</v>
      </c>
      <c r="G1078" s="7">
        <v>74</v>
      </c>
      <c r="H1078" s="7">
        <v>11</v>
      </c>
      <c r="I1078" s="7">
        <v>-0.33263906782795499</v>
      </c>
      <c r="J1078" s="7">
        <v>-0.13369443425611699</v>
      </c>
      <c r="L1078" s="7">
        <v>74</v>
      </c>
      <c r="M1078" s="7">
        <v>11</v>
      </c>
      <c r="N1078" s="7">
        <v>-0.70389105000824403</v>
      </c>
      <c r="O1078" s="7">
        <v>-0.87974289621020896</v>
      </c>
    </row>
    <row r="1079" spans="2:15" x14ac:dyDescent="0.2">
      <c r="B1079" s="7">
        <v>75</v>
      </c>
      <c r="C1079" s="7">
        <v>11</v>
      </c>
      <c r="D1079" s="7">
        <v>-0.86104742895882702</v>
      </c>
      <c r="E1079" s="7">
        <v>-0.86493449921769605</v>
      </c>
      <c r="G1079" s="7">
        <v>75</v>
      </c>
      <c r="H1079" s="7">
        <v>11</v>
      </c>
      <c r="I1079" s="7">
        <v>-0.43592816794300898</v>
      </c>
      <c r="J1079" s="7">
        <v>-0.12559099612793301</v>
      </c>
      <c r="L1079" s="7">
        <v>75</v>
      </c>
      <c r="M1079" s="7">
        <v>11</v>
      </c>
      <c r="N1079" s="7">
        <v>-2.7153132268030501E-2</v>
      </c>
      <c r="O1079" s="7">
        <v>0.34693885531654201</v>
      </c>
    </row>
    <row r="1080" spans="2:15" x14ac:dyDescent="0.2">
      <c r="B1080" s="7">
        <v>76</v>
      </c>
      <c r="C1080" s="7">
        <v>11</v>
      </c>
      <c r="D1080" s="7">
        <v>-7.8805110452822902E-2</v>
      </c>
      <c r="E1080" s="7">
        <v>-2.6566644484009101E-2</v>
      </c>
      <c r="G1080" s="7">
        <v>76</v>
      </c>
      <c r="H1080" s="7">
        <v>11</v>
      </c>
      <c r="I1080" s="7">
        <v>0.10911773443214701</v>
      </c>
      <c r="J1080" s="7">
        <v>0.128769292772549</v>
      </c>
      <c r="L1080" s="7">
        <v>76</v>
      </c>
      <c r="M1080" s="7">
        <v>11</v>
      </c>
      <c r="N1080" s="7">
        <v>1.1173974507194699</v>
      </c>
      <c r="O1080" s="7">
        <v>1.01247755303424</v>
      </c>
    </row>
    <row r="1081" spans="2:15" x14ac:dyDescent="0.2">
      <c r="B1081" s="7">
        <v>77</v>
      </c>
      <c r="C1081" s="7">
        <v>11</v>
      </c>
      <c r="D1081" s="7">
        <v>4.2204275908073199E-2</v>
      </c>
      <c r="E1081" s="7">
        <v>-8.2915211376014306E-2</v>
      </c>
      <c r="G1081" s="7">
        <v>77</v>
      </c>
      <c r="H1081" s="7">
        <v>11</v>
      </c>
      <c r="I1081" s="7">
        <v>0.27452934067315299</v>
      </c>
      <c r="J1081" s="7">
        <v>0.24007148011354401</v>
      </c>
      <c r="L1081" s="7">
        <v>77</v>
      </c>
      <c r="M1081" s="7">
        <v>11</v>
      </c>
      <c r="N1081" s="7">
        <v>-0.31950082927079299</v>
      </c>
      <c r="O1081" s="7">
        <v>-0.2311185352165</v>
      </c>
    </row>
    <row r="1082" spans="2:15" x14ac:dyDescent="0.2">
      <c r="B1082" s="7">
        <v>78</v>
      </c>
      <c r="C1082" s="7">
        <v>11</v>
      </c>
      <c r="D1082" s="7">
        <v>9.3732489463384597E-2</v>
      </c>
      <c r="E1082" s="7">
        <v>0.36686750019069198</v>
      </c>
      <c r="G1082" s="7">
        <v>78</v>
      </c>
      <c r="H1082" s="7">
        <v>11</v>
      </c>
      <c r="I1082" s="7">
        <v>6.2082772155131097E-2</v>
      </c>
      <c r="J1082" s="7">
        <v>9.5151344555448603E-2</v>
      </c>
      <c r="L1082" s="7">
        <v>78</v>
      </c>
      <c r="M1082" s="7">
        <v>11</v>
      </c>
      <c r="N1082" s="7">
        <v>-1.4395773464052299</v>
      </c>
      <c r="O1082" s="7">
        <v>-1.4243063830056799</v>
      </c>
    </row>
    <row r="1083" spans="2:15" x14ac:dyDescent="0.2">
      <c r="B1083" s="7">
        <v>79</v>
      </c>
      <c r="C1083" s="7">
        <v>11</v>
      </c>
      <c r="D1083" s="7">
        <v>-8.8331892722894004E-2</v>
      </c>
      <c r="E1083" s="7">
        <v>-0.19081084334367501</v>
      </c>
      <c r="G1083" s="7">
        <v>79</v>
      </c>
      <c r="H1083" s="7">
        <v>11</v>
      </c>
      <c r="I1083" s="7">
        <v>-3.3261045288473E-3</v>
      </c>
      <c r="J1083" s="7">
        <v>4.3134312180560699E-2</v>
      </c>
      <c r="L1083" s="7">
        <v>79</v>
      </c>
      <c r="M1083" s="7">
        <v>11</v>
      </c>
      <c r="N1083" s="7">
        <v>0.33666440261747099</v>
      </c>
      <c r="O1083" s="7">
        <v>0.60735113423884901</v>
      </c>
    </row>
    <row r="1084" spans="2:15" x14ac:dyDescent="0.2">
      <c r="B1084" s="7">
        <v>80</v>
      </c>
      <c r="C1084" s="7">
        <v>11</v>
      </c>
      <c r="D1084" s="7">
        <v>8.9077709114977893E-2</v>
      </c>
      <c r="E1084" s="7">
        <v>1.35196009488592E-3</v>
      </c>
      <c r="G1084" s="7">
        <v>80</v>
      </c>
      <c r="H1084" s="7">
        <v>11</v>
      </c>
      <c r="I1084" s="7">
        <v>2.8841968699376601E-2</v>
      </c>
      <c r="J1084" s="7">
        <v>-5.0862992937364702E-2</v>
      </c>
      <c r="L1084" s="7">
        <v>80</v>
      </c>
      <c r="M1084" s="7">
        <v>11</v>
      </c>
      <c r="N1084" s="7">
        <v>7.8470442331514803E-2</v>
      </c>
      <c r="O1084" s="7">
        <v>-0.30775905363995898</v>
      </c>
    </row>
    <row r="1085" spans="2:15" x14ac:dyDescent="0.2">
      <c r="B1085" s="7">
        <v>81</v>
      </c>
      <c r="C1085" s="7">
        <v>11</v>
      </c>
      <c r="D1085" s="7">
        <v>2.6707287725656701E-2</v>
      </c>
      <c r="E1085" s="7">
        <v>3.0235315663062999E-3</v>
      </c>
      <c r="G1085" s="7">
        <v>81</v>
      </c>
      <c r="H1085" s="7">
        <v>11</v>
      </c>
      <c r="I1085" s="7">
        <v>-0.114636499548478</v>
      </c>
      <c r="J1085" s="7">
        <v>0.15308164884078401</v>
      </c>
      <c r="L1085" s="7">
        <v>81</v>
      </c>
      <c r="M1085" s="7">
        <v>11</v>
      </c>
      <c r="N1085" s="7">
        <v>1.5301757268465599</v>
      </c>
      <c r="O1085" s="7">
        <v>1.7519829738902599</v>
      </c>
    </row>
    <row r="1086" spans="2:15" x14ac:dyDescent="0.2">
      <c r="B1086" s="7">
        <v>82</v>
      </c>
      <c r="C1086" s="7">
        <v>11</v>
      </c>
      <c r="D1086" s="7">
        <v>-4.3563963056921999E-2</v>
      </c>
      <c r="E1086" s="7">
        <v>-0.33930084705686903</v>
      </c>
      <c r="G1086" s="7">
        <v>82</v>
      </c>
      <c r="H1086" s="7">
        <v>11</v>
      </c>
      <c r="I1086" s="7">
        <v>5.0039800410997898E-2</v>
      </c>
      <c r="J1086" s="7">
        <v>3.2241708013556199E-2</v>
      </c>
      <c r="L1086" s="7">
        <v>82</v>
      </c>
      <c r="M1086" s="7">
        <v>11</v>
      </c>
      <c r="N1086" s="7">
        <v>0.48047027714109197</v>
      </c>
      <c r="O1086" s="7">
        <v>0.15175772039493701</v>
      </c>
    </row>
    <row r="1087" spans="2:15" x14ac:dyDescent="0.2">
      <c r="B1087" s="7">
        <v>83</v>
      </c>
      <c r="C1087" s="7">
        <v>11</v>
      </c>
      <c r="D1087" s="7">
        <v>0.13534559639199201</v>
      </c>
      <c r="E1087" s="7">
        <v>8.6153112070769894E-2</v>
      </c>
      <c r="G1087" s="7">
        <v>83</v>
      </c>
      <c r="H1087" s="7">
        <v>11</v>
      </c>
      <c r="I1087" s="7">
        <v>8.3862414324500797E-2</v>
      </c>
      <c r="J1087" s="7">
        <v>6.3088045910521195E-2</v>
      </c>
      <c r="L1087" s="7">
        <v>83</v>
      </c>
      <c r="M1087" s="7">
        <v>11</v>
      </c>
      <c r="N1087" s="7">
        <v>-1.6993510468909501</v>
      </c>
      <c r="O1087" s="7">
        <v>-1.57018428876684</v>
      </c>
    </row>
    <row r="1088" spans="2:15" x14ac:dyDescent="0.2">
      <c r="B1088" s="7">
        <v>84</v>
      </c>
      <c r="C1088" s="7">
        <v>11</v>
      </c>
      <c r="D1088" s="7">
        <v>-0.14939680816335099</v>
      </c>
      <c r="E1088" s="7">
        <v>-0.30385760214002999</v>
      </c>
      <c r="G1088" s="7">
        <v>84</v>
      </c>
      <c r="H1088" s="7">
        <v>11</v>
      </c>
      <c r="I1088" s="7">
        <v>9.4181994621251892E-3</v>
      </c>
      <c r="J1088" s="7">
        <v>-1.7112158403769201E-2</v>
      </c>
      <c r="L1088" s="7">
        <v>84</v>
      </c>
      <c r="M1088" s="7">
        <v>11</v>
      </c>
      <c r="N1088" s="7">
        <v>0.22449887570973301</v>
      </c>
      <c r="O1088" s="7">
        <v>0.26381189784818898</v>
      </c>
    </row>
    <row r="1089" spans="2:15" x14ac:dyDescent="0.2">
      <c r="B1089" s="7">
        <v>85</v>
      </c>
      <c r="C1089" s="7">
        <v>11</v>
      </c>
      <c r="D1089" s="7">
        <v>-7.8706287114715501E-2</v>
      </c>
      <c r="E1089" s="7">
        <v>-0.30473280635515798</v>
      </c>
      <c r="G1089" s="7">
        <v>85</v>
      </c>
      <c r="H1089" s="7">
        <v>11</v>
      </c>
      <c r="I1089" s="7">
        <v>-0.31657427964342899</v>
      </c>
      <c r="J1089" s="7">
        <v>5.06568592776429E-2</v>
      </c>
      <c r="L1089" s="7">
        <v>85</v>
      </c>
      <c r="M1089" s="7">
        <v>11</v>
      </c>
      <c r="N1089" s="7">
        <v>-1.53625709516461</v>
      </c>
      <c r="O1089" s="7">
        <v>-1.5251376699052701</v>
      </c>
    </row>
    <row r="1090" spans="2:15" x14ac:dyDescent="0.2">
      <c r="B1090" s="7">
        <v>86</v>
      </c>
      <c r="C1090" s="7">
        <v>11</v>
      </c>
      <c r="D1090" s="7">
        <v>0.17570199681005699</v>
      </c>
      <c r="E1090" s="7">
        <v>-4.1411656637670498E-2</v>
      </c>
      <c r="G1090" s="7">
        <v>86</v>
      </c>
      <c r="H1090" s="7">
        <v>11</v>
      </c>
      <c r="I1090" s="7">
        <v>2.8563159787394099E-2</v>
      </c>
      <c r="J1090" s="7">
        <v>0.21835423223322301</v>
      </c>
      <c r="L1090" s="7">
        <v>86</v>
      </c>
      <c r="M1090" s="7">
        <v>11</v>
      </c>
      <c r="N1090" s="7">
        <v>0.21583478046035801</v>
      </c>
      <c r="O1090" s="7">
        <v>-0.29444683289250101</v>
      </c>
    </row>
    <row r="1091" spans="2:15" x14ac:dyDescent="0.2">
      <c r="B1091" s="7">
        <v>87</v>
      </c>
      <c r="C1091" s="7">
        <v>11</v>
      </c>
      <c r="D1091" s="7">
        <v>-0.368757476002884</v>
      </c>
      <c r="E1091" s="7">
        <v>1.45769659170156E-2</v>
      </c>
      <c r="G1091" s="7">
        <v>87</v>
      </c>
      <c r="H1091" s="7">
        <v>11</v>
      </c>
      <c r="I1091" s="7">
        <v>0.27952130804477299</v>
      </c>
      <c r="J1091" s="7">
        <v>0.12701441683556999</v>
      </c>
      <c r="L1091" s="7">
        <v>87</v>
      </c>
      <c r="M1091" s="7">
        <v>11</v>
      </c>
      <c r="N1091" s="7">
        <v>0.70228316015146797</v>
      </c>
      <c r="O1091" s="7">
        <v>1.01165935962485</v>
      </c>
    </row>
    <row r="1092" spans="2:15" x14ac:dyDescent="0.2">
      <c r="B1092" s="7">
        <v>88</v>
      </c>
      <c r="C1092" s="7">
        <v>11</v>
      </c>
      <c r="D1092" s="7">
        <v>-7.5322013122501197E-2</v>
      </c>
      <c r="E1092" s="7">
        <v>-0.16127361808305399</v>
      </c>
      <c r="G1092" s="7">
        <v>88</v>
      </c>
      <c r="H1092" s="7">
        <v>11</v>
      </c>
      <c r="I1092" s="7">
        <v>0.20385003620091199</v>
      </c>
      <c r="J1092" s="7">
        <v>0.11176991229988099</v>
      </c>
      <c r="L1092" s="7">
        <v>88</v>
      </c>
      <c r="M1092" s="7">
        <v>11</v>
      </c>
      <c r="N1092" s="7">
        <v>-0.45639130840812597</v>
      </c>
      <c r="O1092" s="7">
        <v>-0.489436911861235</v>
      </c>
    </row>
    <row r="1093" spans="2:15" x14ac:dyDescent="0.2">
      <c r="B1093" s="7">
        <v>89</v>
      </c>
      <c r="C1093" s="7">
        <v>11</v>
      </c>
      <c r="D1093" s="7">
        <v>-0.10584908729086499</v>
      </c>
      <c r="E1093" s="7">
        <v>-0.203766015260547</v>
      </c>
      <c r="G1093" s="7">
        <v>89</v>
      </c>
      <c r="H1093" s="7">
        <v>11</v>
      </c>
      <c r="I1093" s="7">
        <v>0.25174206619176398</v>
      </c>
      <c r="J1093" s="7">
        <v>8.4002391489317301E-3</v>
      </c>
      <c r="L1093" s="7">
        <v>89</v>
      </c>
      <c r="M1093" s="7">
        <v>11</v>
      </c>
      <c r="N1093" s="7">
        <v>0.254574695489937</v>
      </c>
      <c r="O1093" s="7">
        <v>4.84336419335651E-2</v>
      </c>
    </row>
    <row r="1094" spans="2:15" x14ac:dyDescent="0.2">
      <c r="B1094" s="7">
        <v>90</v>
      </c>
      <c r="C1094" s="7">
        <v>11</v>
      </c>
      <c r="D1094" s="7">
        <v>0.43876727561786</v>
      </c>
      <c r="E1094" s="7">
        <v>0.33076336781388799</v>
      </c>
      <c r="G1094" s="7">
        <v>90</v>
      </c>
      <c r="H1094" s="7">
        <v>11</v>
      </c>
      <c r="I1094" s="7">
        <v>-8.9965041986044304E-3</v>
      </c>
      <c r="J1094" s="7">
        <v>-0.148001707350703</v>
      </c>
      <c r="L1094" s="7">
        <v>90</v>
      </c>
      <c r="M1094" s="7">
        <v>11</v>
      </c>
      <c r="N1094" s="7">
        <v>-1.6336245126333899</v>
      </c>
      <c r="O1094" s="7">
        <v>-1.5975506803430499</v>
      </c>
    </row>
    <row r="1095" spans="2:15" x14ac:dyDescent="0.2">
      <c r="B1095" s="7">
        <v>91</v>
      </c>
      <c r="C1095" s="7">
        <v>11</v>
      </c>
      <c r="D1095" s="7">
        <v>-0.14223245156647299</v>
      </c>
      <c r="E1095" s="7">
        <v>6.4856014055840697E-2</v>
      </c>
      <c r="G1095" s="7">
        <v>91</v>
      </c>
      <c r="H1095" s="7">
        <v>11</v>
      </c>
      <c r="I1095" s="7">
        <v>9.6562578890013698E-2</v>
      </c>
      <c r="J1095" s="7">
        <v>-0.16832146755364799</v>
      </c>
      <c r="L1095" s="7">
        <v>91</v>
      </c>
      <c r="M1095" s="7">
        <v>11</v>
      </c>
      <c r="N1095" s="7">
        <v>0.69297013355498305</v>
      </c>
      <c r="O1095" s="7">
        <v>1.0497197471298501</v>
      </c>
    </row>
    <row r="1096" spans="2:15" x14ac:dyDescent="0.2">
      <c r="B1096" s="7">
        <v>92</v>
      </c>
      <c r="C1096" s="7">
        <v>11</v>
      </c>
      <c r="D1096" s="7">
        <v>-0.107963532414126</v>
      </c>
      <c r="E1096" s="7">
        <v>-0.22272506973873199</v>
      </c>
      <c r="G1096" s="7">
        <v>92</v>
      </c>
      <c r="H1096" s="7">
        <v>11</v>
      </c>
      <c r="I1096" s="7">
        <v>2.6331137049652401E-2</v>
      </c>
      <c r="J1096" s="7">
        <v>-8.1778962971697008E-3</v>
      </c>
      <c r="L1096" s="7">
        <v>92</v>
      </c>
      <c r="M1096" s="7">
        <v>11</v>
      </c>
      <c r="N1096" s="7">
        <v>6.3330581675947101E-2</v>
      </c>
      <c r="O1096" s="7">
        <v>-0.28358921929744801</v>
      </c>
    </row>
    <row r="1097" spans="2:15" x14ac:dyDescent="0.2">
      <c r="B1097" s="7">
        <v>93</v>
      </c>
      <c r="C1097" s="7">
        <v>11</v>
      </c>
      <c r="D1097" s="7">
        <v>0.10939028619295001</v>
      </c>
      <c r="E1097" s="7">
        <v>-2.67401498325333E-2</v>
      </c>
      <c r="G1097" s="7">
        <v>93</v>
      </c>
      <c r="H1097" s="7">
        <v>11</v>
      </c>
      <c r="I1097" s="7">
        <v>0.306409293930402</v>
      </c>
      <c r="J1097" s="7">
        <v>-1.3964279178230401E-2</v>
      </c>
      <c r="L1097" s="7">
        <v>93</v>
      </c>
      <c r="M1097" s="7">
        <v>11</v>
      </c>
      <c r="N1097" s="7">
        <v>-0.34723161724755203</v>
      </c>
      <c r="O1097" s="7">
        <v>-8.3119810133709393E-3</v>
      </c>
    </row>
    <row r="1098" spans="2:15" x14ac:dyDescent="0.2">
      <c r="B1098" s="7">
        <v>94</v>
      </c>
      <c r="C1098" s="7">
        <v>11</v>
      </c>
      <c r="D1098" s="7">
        <v>-4.1519632438357802E-2</v>
      </c>
      <c r="E1098" s="7">
        <v>0.33717259653174397</v>
      </c>
      <c r="G1098" s="7">
        <v>94</v>
      </c>
      <c r="H1098" s="7">
        <v>11</v>
      </c>
      <c r="I1098" s="7">
        <v>0.21641650236677501</v>
      </c>
      <c r="J1098" s="7">
        <v>0.230646189592839</v>
      </c>
      <c r="L1098" s="7">
        <v>94</v>
      </c>
      <c r="M1098" s="7">
        <v>11</v>
      </c>
      <c r="N1098" s="7">
        <v>1.26799668662349</v>
      </c>
      <c r="O1098" s="7">
        <v>0.56367425436274998</v>
      </c>
    </row>
    <row r="1099" spans="2:15" x14ac:dyDescent="0.2">
      <c r="B1099" s="7">
        <v>95</v>
      </c>
      <c r="C1099" s="7">
        <v>11</v>
      </c>
      <c r="D1099" s="7">
        <v>-0.24814971809988201</v>
      </c>
      <c r="E1099" s="7">
        <v>-0.10744681037802201</v>
      </c>
      <c r="G1099" s="7">
        <v>95</v>
      </c>
      <c r="H1099" s="7">
        <v>11</v>
      </c>
      <c r="I1099" s="7">
        <v>9.5165339284436698E-2</v>
      </c>
      <c r="J1099" s="7">
        <v>1.27682604508266E-2</v>
      </c>
      <c r="L1099" s="7">
        <v>95</v>
      </c>
      <c r="M1099" s="7">
        <v>11</v>
      </c>
      <c r="N1099" s="7">
        <v>-0.47049464281806902</v>
      </c>
      <c r="O1099" s="7">
        <v>-0.81215875366388401</v>
      </c>
    </row>
    <row r="1100" spans="2:15" x14ac:dyDescent="0.2">
      <c r="B1100" s="7">
        <v>96</v>
      </c>
      <c r="C1100" s="7">
        <v>11</v>
      </c>
      <c r="D1100" s="7">
        <v>6.2214219115227301E-2</v>
      </c>
      <c r="E1100" s="7">
        <v>-8.2111166218318501E-2</v>
      </c>
      <c r="G1100" s="7">
        <v>96</v>
      </c>
      <c r="H1100" s="7">
        <v>11</v>
      </c>
      <c r="I1100" s="7">
        <v>0.25260710662886898</v>
      </c>
      <c r="J1100" s="7">
        <v>8.8379934827125695E-2</v>
      </c>
      <c r="L1100" s="7">
        <v>96</v>
      </c>
      <c r="M1100" s="7">
        <v>11</v>
      </c>
      <c r="N1100" s="7">
        <v>-0.44989299614292699</v>
      </c>
      <c r="O1100" s="7">
        <v>-1.06864802400281</v>
      </c>
    </row>
    <row r="1101" spans="2:15" x14ac:dyDescent="0.2">
      <c r="B1101" s="7">
        <v>97</v>
      </c>
      <c r="C1101" s="7">
        <v>11</v>
      </c>
      <c r="D1101" s="7">
        <v>-2.0203510299959999E-2</v>
      </c>
      <c r="E1101" s="7">
        <v>-0.28595465622252297</v>
      </c>
      <c r="G1101" s="7">
        <v>97</v>
      </c>
      <c r="H1101" s="7">
        <v>11</v>
      </c>
      <c r="I1101" s="7">
        <v>0.22517861020190799</v>
      </c>
      <c r="J1101" s="7">
        <v>-0.13530782052051299</v>
      </c>
      <c r="L1101" s="7">
        <v>97</v>
      </c>
      <c r="M1101" s="7">
        <v>11</v>
      </c>
      <c r="N1101" s="7">
        <v>-0.55031837162362396</v>
      </c>
      <c r="O1101" s="7">
        <v>-0.46792388321544598</v>
      </c>
    </row>
    <row r="1102" spans="2:15" x14ac:dyDescent="0.2">
      <c r="B1102" s="7">
        <v>98</v>
      </c>
      <c r="C1102" s="7">
        <v>11</v>
      </c>
      <c r="D1102" s="7">
        <v>-4.3152962371079802E-2</v>
      </c>
      <c r="E1102" s="7">
        <v>2.6493228387757001E-2</v>
      </c>
      <c r="G1102" s="7">
        <v>98</v>
      </c>
      <c r="H1102" s="7">
        <v>11</v>
      </c>
      <c r="I1102" s="7">
        <v>0.15390723798126699</v>
      </c>
      <c r="J1102" s="7">
        <v>0.22393689775560499</v>
      </c>
      <c r="L1102" s="7">
        <v>98</v>
      </c>
      <c r="M1102" s="7">
        <v>11</v>
      </c>
      <c r="N1102" s="7">
        <v>5.6606550134748597</v>
      </c>
      <c r="O1102" s="7">
        <v>5.0481078143203</v>
      </c>
    </row>
    <row r="1103" spans="2:15" x14ac:dyDescent="0.2">
      <c r="B1103" s="7">
        <v>99</v>
      </c>
      <c r="C1103" s="7">
        <v>11</v>
      </c>
      <c r="D1103" s="7">
        <v>-0.13085031704438799</v>
      </c>
      <c r="E1103" s="7">
        <v>-5.31541817005401E-2</v>
      </c>
      <c r="G1103" s="7">
        <v>99</v>
      </c>
      <c r="H1103" s="7">
        <v>11</v>
      </c>
      <c r="I1103" s="7">
        <v>0.141106609737009</v>
      </c>
      <c r="J1103" s="7">
        <v>0.21916068270311501</v>
      </c>
      <c r="L1103" s="7">
        <v>99</v>
      </c>
      <c r="M1103" s="7">
        <v>11</v>
      </c>
      <c r="N1103" s="7">
        <v>-5.4480399626977601E-2</v>
      </c>
      <c r="O1103" s="7">
        <v>-0.438805566370009</v>
      </c>
    </row>
    <row r="1104" spans="2:15" x14ac:dyDescent="0.2">
      <c r="B1104" s="7">
        <v>100</v>
      </c>
      <c r="C1104" s="7">
        <v>11</v>
      </c>
      <c r="D1104" s="7">
        <v>-0.60083263160806499</v>
      </c>
      <c r="E1104" s="7">
        <v>-1.4303758080203E-4</v>
      </c>
      <c r="G1104" s="7">
        <v>100</v>
      </c>
      <c r="H1104" s="7">
        <v>11</v>
      </c>
      <c r="I1104" s="7">
        <v>0.14944128075979499</v>
      </c>
      <c r="J1104" s="7">
        <v>-0.19973817946161401</v>
      </c>
      <c r="L1104" s="7">
        <v>100</v>
      </c>
      <c r="M1104" s="7">
        <v>11</v>
      </c>
      <c r="N1104" s="7">
        <v>0.65760606532788701</v>
      </c>
      <c r="O1104" s="7">
        <v>1.13021833202568</v>
      </c>
    </row>
    <row r="1105" spans="2:15" x14ac:dyDescent="0.2">
      <c r="B1105" s="7">
        <v>1</v>
      </c>
      <c r="C1105" s="7">
        <v>12</v>
      </c>
      <c r="D1105" s="7">
        <v>-0.27953175169947803</v>
      </c>
      <c r="E1105" s="7">
        <v>-0.11526488291739</v>
      </c>
      <c r="G1105" s="7">
        <v>1</v>
      </c>
      <c r="H1105" s="7">
        <v>12</v>
      </c>
      <c r="I1105" s="7">
        <v>8.8061565231643393E-2</v>
      </c>
      <c r="J1105" s="7">
        <v>-8.0507259329811703E-2</v>
      </c>
      <c r="L1105" s="7">
        <v>1</v>
      </c>
      <c r="M1105" s="7">
        <v>12</v>
      </c>
      <c r="N1105" s="7">
        <v>0.97496941114704005</v>
      </c>
      <c r="O1105" s="7">
        <v>0.86953062496871203</v>
      </c>
    </row>
    <row r="1106" spans="2:15" x14ac:dyDescent="0.2">
      <c r="B1106" s="7">
        <v>2</v>
      </c>
      <c r="C1106" s="7">
        <v>12</v>
      </c>
      <c r="D1106" s="7">
        <v>-0.193688328957897</v>
      </c>
      <c r="E1106" s="7">
        <v>-0.34602688920970798</v>
      </c>
      <c r="G1106" s="7">
        <v>2</v>
      </c>
      <c r="H1106" s="7">
        <v>12</v>
      </c>
      <c r="I1106" s="7">
        <v>-0.624763158847772</v>
      </c>
      <c r="J1106" s="7">
        <v>-0.19821558034921699</v>
      </c>
      <c r="L1106" s="7">
        <v>2</v>
      </c>
      <c r="M1106" s="7">
        <v>12</v>
      </c>
      <c r="N1106" s="7">
        <v>2.9824619076294598</v>
      </c>
      <c r="O1106" s="7">
        <v>3.0635530620301399</v>
      </c>
    </row>
    <row r="1107" spans="2:15" x14ac:dyDescent="0.2">
      <c r="B1107" s="7">
        <v>3</v>
      </c>
      <c r="C1107" s="7">
        <v>12</v>
      </c>
      <c r="D1107" s="7">
        <v>-0.30263891482659599</v>
      </c>
      <c r="E1107" s="7">
        <v>-0.28620238177491197</v>
      </c>
      <c r="G1107" s="7">
        <v>3</v>
      </c>
      <c r="H1107" s="7">
        <v>12</v>
      </c>
      <c r="I1107" s="7">
        <v>6.8736626726639805E-4</v>
      </c>
      <c r="J1107" s="7">
        <v>9.0824906967821306E-2</v>
      </c>
      <c r="L1107" s="7">
        <v>3</v>
      </c>
      <c r="M1107" s="7">
        <v>12</v>
      </c>
      <c r="N1107" s="7">
        <v>1.2569806831352099</v>
      </c>
      <c r="O1107" s="7">
        <v>1.3015769906853201</v>
      </c>
    </row>
    <row r="1108" spans="2:15" x14ac:dyDescent="0.2">
      <c r="B1108" s="7">
        <v>4</v>
      </c>
      <c r="C1108" s="7">
        <v>12</v>
      </c>
      <c r="D1108" s="7">
        <v>-0.17440248006509401</v>
      </c>
      <c r="E1108" s="7">
        <v>-9.8862992397357602E-2</v>
      </c>
      <c r="G1108" s="7">
        <v>4</v>
      </c>
      <c r="H1108" s="7">
        <v>12</v>
      </c>
      <c r="I1108" s="7">
        <v>-0.210030596154368</v>
      </c>
      <c r="J1108" s="7">
        <v>2.4061671437536301E-4</v>
      </c>
      <c r="L1108" s="7">
        <v>4</v>
      </c>
      <c r="M1108" s="7">
        <v>12</v>
      </c>
      <c r="N1108" s="7">
        <v>1.22877929304515</v>
      </c>
      <c r="O1108" s="7">
        <v>1.00969437531868</v>
      </c>
    </row>
    <row r="1109" spans="2:15" x14ac:dyDescent="0.2">
      <c r="B1109" s="7">
        <v>5</v>
      </c>
      <c r="C1109" s="7">
        <v>12</v>
      </c>
      <c r="D1109" s="7">
        <v>3.3352709680770899E-2</v>
      </c>
      <c r="E1109" s="7">
        <v>-0.102512351172106</v>
      </c>
      <c r="G1109" s="7">
        <v>5</v>
      </c>
      <c r="H1109" s="7">
        <v>12</v>
      </c>
      <c r="I1109" s="7">
        <v>7.4721803180993099E-2</v>
      </c>
      <c r="J1109" s="7">
        <v>0.150556190428417</v>
      </c>
      <c r="L1109" s="7">
        <v>5</v>
      </c>
      <c r="M1109" s="7">
        <v>12</v>
      </c>
      <c r="N1109" s="7">
        <v>1.14031232995109</v>
      </c>
      <c r="O1109" s="7">
        <v>1.23156951592963</v>
      </c>
    </row>
    <row r="1110" spans="2:15" x14ac:dyDescent="0.2">
      <c r="B1110" s="7">
        <v>6</v>
      </c>
      <c r="C1110" s="7">
        <v>12</v>
      </c>
      <c r="D1110" s="7">
        <v>-0.35155266589471201</v>
      </c>
      <c r="E1110" s="7">
        <v>-0.70155182939431204</v>
      </c>
      <c r="G1110" s="7">
        <v>6</v>
      </c>
      <c r="H1110" s="7">
        <v>12</v>
      </c>
      <c r="I1110" s="7">
        <v>-0.24262120499551901</v>
      </c>
      <c r="J1110" s="7">
        <v>-6.7868848755804095E-2</v>
      </c>
      <c r="L1110" s="7">
        <v>6</v>
      </c>
      <c r="M1110" s="7">
        <v>12</v>
      </c>
      <c r="N1110" s="7">
        <v>1.61046240255009</v>
      </c>
      <c r="O1110" s="7">
        <v>2.0611211769867701</v>
      </c>
    </row>
    <row r="1111" spans="2:15" x14ac:dyDescent="0.2">
      <c r="B1111" s="7">
        <v>7</v>
      </c>
      <c r="C1111" s="7">
        <v>12</v>
      </c>
      <c r="D1111" s="7">
        <v>0.25834426526543702</v>
      </c>
      <c r="E1111" s="7">
        <v>0.49983991669704497</v>
      </c>
      <c r="G1111" s="7">
        <v>7</v>
      </c>
      <c r="H1111" s="7">
        <v>12</v>
      </c>
      <c r="I1111" s="7">
        <v>-0.247532447700442</v>
      </c>
      <c r="J1111" s="7">
        <v>-0.24712385128047001</v>
      </c>
      <c r="L1111" s="7">
        <v>7</v>
      </c>
      <c r="M1111" s="7">
        <v>12</v>
      </c>
      <c r="N1111" s="7">
        <v>1.5975921670478701</v>
      </c>
      <c r="O1111" s="7">
        <v>1.1351943348974101</v>
      </c>
    </row>
    <row r="1112" spans="2:15" x14ac:dyDescent="0.2">
      <c r="B1112" s="7">
        <v>8</v>
      </c>
      <c r="C1112" s="7">
        <v>12</v>
      </c>
      <c r="D1112" s="7">
        <v>0.13950911336972499</v>
      </c>
      <c r="E1112" s="7">
        <v>0.287662164009233</v>
      </c>
      <c r="G1112" s="7">
        <v>8</v>
      </c>
      <c r="H1112" s="7">
        <v>12</v>
      </c>
      <c r="I1112" s="7">
        <v>-0.35127083412467702</v>
      </c>
      <c r="J1112" s="7">
        <v>-9.6154381085677101E-2</v>
      </c>
      <c r="L1112" s="7">
        <v>8</v>
      </c>
      <c r="M1112" s="7">
        <v>12</v>
      </c>
      <c r="N1112" s="7">
        <v>2.83252553400435</v>
      </c>
      <c r="O1112" s="7">
        <v>2.7522567581634299</v>
      </c>
    </row>
    <row r="1113" spans="2:15" x14ac:dyDescent="0.2">
      <c r="B1113" s="7">
        <v>9</v>
      </c>
      <c r="C1113" s="7">
        <v>12</v>
      </c>
      <c r="D1113" s="7">
        <v>-2.0245289331504601E-2</v>
      </c>
      <c r="E1113" s="7">
        <v>-0.48531038467932203</v>
      </c>
      <c r="G1113" s="7">
        <v>9</v>
      </c>
      <c r="H1113" s="7">
        <v>12</v>
      </c>
      <c r="I1113" s="7">
        <v>2.8188865146399102E-2</v>
      </c>
      <c r="J1113" s="7">
        <v>0.155419270043376</v>
      </c>
      <c r="L1113" s="7">
        <v>9</v>
      </c>
      <c r="M1113" s="7">
        <v>12</v>
      </c>
      <c r="N1113" s="7">
        <v>1.9308133412564601</v>
      </c>
      <c r="O1113" s="7">
        <v>2.39472412506387</v>
      </c>
    </row>
    <row r="1114" spans="2:15" x14ac:dyDescent="0.2">
      <c r="B1114" s="7">
        <v>10</v>
      </c>
      <c r="C1114" s="7">
        <v>12</v>
      </c>
      <c r="D1114" s="7">
        <v>-0.17788894321122301</v>
      </c>
      <c r="E1114" s="7">
        <v>-1.20063349410957E-2</v>
      </c>
      <c r="G1114" s="7">
        <v>10</v>
      </c>
      <c r="H1114" s="7">
        <v>12</v>
      </c>
      <c r="I1114" s="7">
        <v>2.67170059521504E-3</v>
      </c>
      <c r="J1114" s="7">
        <v>1.4619632090599999E-3</v>
      </c>
      <c r="L1114" s="7">
        <v>10</v>
      </c>
      <c r="M1114" s="7">
        <v>12</v>
      </c>
      <c r="N1114" s="7">
        <v>0.65031627524012103</v>
      </c>
      <c r="O1114" s="7">
        <v>0.41783260396944599</v>
      </c>
    </row>
    <row r="1115" spans="2:15" x14ac:dyDescent="0.2">
      <c r="B1115" s="7">
        <v>11</v>
      </c>
      <c r="C1115" s="7">
        <v>12</v>
      </c>
      <c r="D1115" s="7">
        <v>-0.30134702872263702</v>
      </c>
      <c r="E1115" s="7">
        <v>-0.19504651902759201</v>
      </c>
      <c r="G1115" s="7">
        <v>11</v>
      </c>
      <c r="H1115" s="7">
        <v>12</v>
      </c>
      <c r="I1115" s="7">
        <v>4.0977553636523098E-5</v>
      </c>
      <c r="J1115" s="7">
        <v>-3.5688885414271198E-3</v>
      </c>
      <c r="L1115" s="7">
        <v>11</v>
      </c>
      <c r="M1115" s="7">
        <v>12</v>
      </c>
      <c r="N1115" s="7">
        <v>3.7856753529531901</v>
      </c>
      <c r="O1115" s="7">
        <v>4.7657282021993801</v>
      </c>
    </row>
    <row r="1116" spans="2:15" x14ac:dyDescent="0.2">
      <c r="B1116" s="7">
        <v>12</v>
      </c>
      <c r="C1116" s="7">
        <v>12</v>
      </c>
      <c r="D1116" s="7">
        <v>-2.2473839889253E-2</v>
      </c>
      <c r="E1116" s="7">
        <v>8.6033441558463999E-2</v>
      </c>
      <c r="G1116" s="7">
        <v>12</v>
      </c>
      <c r="H1116" s="7">
        <v>12</v>
      </c>
      <c r="I1116" s="7">
        <v>-0.170575638966421</v>
      </c>
      <c r="J1116" s="7">
        <v>0.124870362974055</v>
      </c>
      <c r="L1116" s="7">
        <v>12</v>
      </c>
      <c r="M1116" s="7">
        <v>12</v>
      </c>
      <c r="N1116" s="7">
        <v>1.3820142364511101</v>
      </c>
      <c r="O1116" s="7">
        <v>1.36665047664983</v>
      </c>
    </row>
    <row r="1117" spans="2:15" x14ac:dyDescent="0.2">
      <c r="B1117" s="7">
        <v>13</v>
      </c>
      <c r="C1117" s="7">
        <v>12</v>
      </c>
      <c r="D1117" s="7">
        <v>-0.154127326038108</v>
      </c>
      <c r="E1117" s="7">
        <v>-0.26366545918982298</v>
      </c>
      <c r="G1117" s="7">
        <v>13</v>
      </c>
      <c r="H1117" s="7">
        <v>12</v>
      </c>
      <c r="I1117" s="7">
        <v>0.14477177639411601</v>
      </c>
      <c r="J1117" s="7">
        <v>0.14133629645015799</v>
      </c>
      <c r="L1117" s="7">
        <v>13</v>
      </c>
      <c r="M1117" s="7">
        <v>12</v>
      </c>
      <c r="N1117" s="7">
        <v>1.44058317358924</v>
      </c>
      <c r="O1117" s="7">
        <v>1.2617099196211401</v>
      </c>
    </row>
    <row r="1118" spans="2:15" x14ac:dyDescent="0.2">
      <c r="B1118" s="7">
        <v>14</v>
      </c>
      <c r="C1118" s="7">
        <v>12</v>
      </c>
      <c r="D1118" s="7">
        <v>-0.40510890428560797</v>
      </c>
      <c r="E1118" s="7">
        <v>-7.4278613370628603E-3</v>
      </c>
      <c r="G1118" s="7">
        <v>14</v>
      </c>
      <c r="H1118" s="7">
        <v>12</v>
      </c>
      <c r="I1118" s="7">
        <v>-0.28398077977449998</v>
      </c>
      <c r="J1118" s="7">
        <v>-0.109571512672908</v>
      </c>
      <c r="L1118" s="7">
        <v>14</v>
      </c>
      <c r="M1118" s="7">
        <v>12</v>
      </c>
      <c r="N1118" s="7">
        <v>4.1658234626933996</v>
      </c>
      <c r="O1118" s="7">
        <v>4.4625377422053303</v>
      </c>
    </row>
    <row r="1119" spans="2:15" x14ac:dyDescent="0.2">
      <c r="B1119" s="7">
        <v>15</v>
      </c>
      <c r="C1119" s="7">
        <v>12</v>
      </c>
      <c r="D1119" s="7">
        <v>-0.14508067062340499</v>
      </c>
      <c r="E1119" s="7">
        <v>-7.7906883932889998E-2</v>
      </c>
      <c r="G1119" s="7">
        <v>15</v>
      </c>
      <c r="H1119" s="7">
        <v>12</v>
      </c>
      <c r="I1119" s="7">
        <v>7.8175038003600206E-2</v>
      </c>
      <c r="J1119" s="7">
        <v>7.7992591610449597E-3</v>
      </c>
      <c r="L1119" s="7">
        <v>15</v>
      </c>
      <c r="M1119" s="7">
        <v>12</v>
      </c>
      <c r="N1119" s="7">
        <v>2.37676817357625</v>
      </c>
      <c r="O1119" s="7">
        <v>1.57169975457584</v>
      </c>
    </row>
    <row r="1120" spans="2:15" x14ac:dyDescent="0.2">
      <c r="B1120" s="7">
        <v>16</v>
      </c>
      <c r="C1120" s="7">
        <v>12</v>
      </c>
      <c r="D1120" s="7">
        <v>7.4576587903500496E-2</v>
      </c>
      <c r="E1120" s="7">
        <v>0.158027687970965</v>
      </c>
      <c r="G1120" s="7">
        <v>16</v>
      </c>
      <c r="H1120" s="7">
        <v>12</v>
      </c>
      <c r="I1120" s="7">
        <v>0.15788095279485101</v>
      </c>
      <c r="J1120" s="7">
        <v>0.27006507915322803</v>
      </c>
      <c r="L1120" s="7">
        <v>16</v>
      </c>
      <c r="M1120" s="7">
        <v>12</v>
      </c>
      <c r="N1120" s="7">
        <v>0.119538075681344</v>
      </c>
      <c r="O1120" s="7">
        <v>0.90779633051800501</v>
      </c>
    </row>
    <row r="1121" spans="2:15" x14ac:dyDescent="0.2">
      <c r="B1121" s="7">
        <v>17</v>
      </c>
      <c r="C1121" s="7">
        <v>12</v>
      </c>
      <c r="D1121" s="7">
        <v>-0.34151728529296899</v>
      </c>
      <c r="E1121" s="7">
        <v>-0.212314125502156</v>
      </c>
      <c r="G1121" s="7">
        <v>17</v>
      </c>
      <c r="H1121" s="7">
        <v>12</v>
      </c>
      <c r="I1121" s="7">
        <v>-3.3217735890397997E-2</v>
      </c>
      <c r="J1121" s="7">
        <v>0.129242333718213</v>
      </c>
      <c r="L1121" s="7">
        <v>17</v>
      </c>
      <c r="M1121" s="7">
        <v>12</v>
      </c>
      <c r="N1121" s="7">
        <v>4.1261569659902504</v>
      </c>
      <c r="O1121" s="7">
        <v>3.6896224442344101</v>
      </c>
    </row>
    <row r="1122" spans="2:15" x14ac:dyDescent="0.2">
      <c r="B1122" s="7">
        <v>18</v>
      </c>
      <c r="C1122" s="7">
        <v>12</v>
      </c>
      <c r="D1122" s="7">
        <v>-5.2801100226621302E-2</v>
      </c>
      <c r="E1122" s="7">
        <v>0.122236430199733</v>
      </c>
      <c r="G1122" s="7">
        <v>18</v>
      </c>
      <c r="H1122" s="7">
        <v>12</v>
      </c>
      <c r="I1122" s="7">
        <v>-0.231817779516024</v>
      </c>
      <c r="J1122" s="7">
        <v>0.121058604845413</v>
      </c>
      <c r="L1122" s="7">
        <v>18</v>
      </c>
      <c r="M1122" s="7">
        <v>12</v>
      </c>
      <c r="N1122" s="7">
        <v>2.3354507001137201</v>
      </c>
      <c r="O1122" s="7">
        <v>2.8351762128092299</v>
      </c>
    </row>
    <row r="1123" spans="2:15" x14ac:dyDescent="0.2">
      <c r="B1123" s="7">
        <v>19</v>
      </c>
      <c r="C1123" s="7">
        <v>12</v>
      </c>
      <c r="D1123" s="7">
        <v>-0.31177425989074198</v>
      </c>
      <c r="E1123" s="7">
        <v>-0.217236389851482</v>
      </c>
      <c r="G1123" s="7">
        <v>19</v>
      </c>
      <c r="H1123" s="7">
        <v>12</v>
      </c>
      <c r="I1123" s="7">
        <v>0.15770793627170501</v>
      </c>
      <c r="J1123" s="7">
        <v>-0.110627135469425</v>
      </c>
      <c r="L1123" s="7">
        <v>19</v>
      </c>
      <c r="M1123" s="7">
        <v>12</v>
      </c>
      <c r="N1123" s="7">
        <v>0.83280833643822605</v>
      </c>
      <c r="O1123" s="7">
        <v>0.71292870053764301</v>
      </c>
    </row>
    <row r="1124" spans="2:15" x14ac:dyDescent="0.2">
      <c r="B1124" s="7">
        <v>20</v>
      </c>
      <c r="C1124" s="7">
        <v>12</v>
      </c>
      <c r="D1124" s="7">
        <v>-5.8450569170111599E-2</v>
      </c>
      <c r="E1124" s="7">
        <v>-0.27445630934624399</v>
      </c>
      <c r="G1124" s="7">
        <v>20</v>
      </c>
      <c r="H1124" s="7">
        <v>12</v>
      </c>
      <c r="I1124" s="7">
        <v>-8.7371700653785703E-2</v>
      </c>
      <c r="J1124" s="7">
        <v>8.8094842903806203E-2</v>
      </c>
      <c r="L1124" s="7">
        <v>20</v>
      </c>
      <c r="M1124" s="7">
        <v>12</v>
      </c>
      <c r="N1124" s="7">
        <v>0.78894189269923898</v>
      </c>
      <c r="O1124" s="7">
        <v>0.43810543866541901</v>
      </c>
    </row>
    <row r="1125" spans="2:15" x14ac:dyDescent="0.2">
      <c r="B1125" s="7">
        <v>21</v>
      </c>
      <c r="C1125" s="7">
        <v>12</v>
      </c>
      <c r="D1125" s="7">
        <v>4.3976528537006801E-2</v>
      </c>
      <c r="E1125" s="7">
        <v>-0.34396826565299898</v>
      </c>
      <c r="G1125" s="7">
        <v>21</v>
      </c>
      <c r="H1125" s="7">
        <v>12</v>
      </c>
      <c r="I1125" s="7">
        <v>-0.119148532444321</v>
      </c>
      <c r="J1125" s="7">
        <v>4.38726078782148E-2</v>
      </c>
      <c r="L1125" s="7">
        <v>21</v>
      </c>
      <c r="M1125" s="7">
        <v>12</v>
      </c>
      <c r="N1125" s="7">
        <v>0.63320784574663402</v>
      </c>
      <c r="O1125" s="7">
        <v>0.12760048154078901</v>
      </c>
    </row>
    <row r="1126" spans="2:15" x14ac:dyDescent="0.2">
      <c r="B1126" s="7">
        <v>22</v>
      </c>
      <c r="C1126" s="7">
        <v>12</v>
      </c>
      <c r="D1126" s="7">
        <v>-0.12679486204247101</v>
      </c>
      <c r="E1126" s="7">
        <v>6.0188218685333101E-3</v>
      </c>
      <c r="G1126" s="7">
        <v>22</v>
      </c>
      <c r="H1126" s="7">
        <v>12</v>
      </c>
      <c r="I1126" s="7">
        <v>5.4922758581860798E-2</v>
      </c>
      <c r="J1126" s="7">
        <v>-7.7959433979453194E-2</v>
      </c>
      <c r="L1126" s="7">
        <v>22</v>
      </c>
      <c r="M1126" s="7">
        <v>12</v>
      </c>
      <c r="N1126" s="7">
        <v>0.98332724434985197</v>
      </c>
      <c r="O1126" s="7">
        <v>0.86675500488250901</v>
      </c>
    </row>
    <row r="1127" spans="2:15" x14ac:dyDescent="0.2">
      <c r="B1127" s="7">
        <v>23</v>
      </c>
      <c r="C1127" s="7">
        <v>12</v>
      </c>
      <c r="D1127" s="7">
        <v>0.160376341584437</v>
      </c>
      <c r="E1127" s="7">
        <v>0.37097695190233798</v>
      </c>
      <c r="G1127" s="7">
        <v>23</v>
      </c>
      <c r="H1127" s="7">
        <v>12</v>
      </c>
      <c r="I1127" s="7">
        <v>-0.10209095894329499</v>
      </c>
      <c r="J1127" s="7">
        <v>-0.23681122894024201</v>
      </c>
      <c r="L1127" s="7">
        <v>23</v>
      </c>
      <c r="M1127" s="7">
        <v>12</v>
      </c>
      <c r="N1127" s="7">
        <v>1.9467546108087199</v>
      </c>
      <c r="O1127" s="7">
        <v>0.64175704388917998</v>
      </c>
    </row>
    <row r="1128" spans="2:15" x14ac:dyDescent="0.2">
      <c r="B1128" s="7">
        <v>24</v>
      </c>
      <c r="C1128" s="7">
        <v>12</v>
      </c>
      <c r="D1128" s="7">
        <v>-0.237382979945373</v>
      </c>
      <c r="E1128" s="7">
        <v>-6.5445801726793804E-2</v>
      </c>
      <c r="G1128" s="7">
        <v>24</v>
      </c>
      <c r="H1128" s="7">
        <v>12</v>
      </c>
      <c r="I1128" s="7">
        <v>-0.29792586878525001</v>
      </c>
      <c r="J1128" s="7">
        <v>-0.108099652020534</v>
      </c>
      <c r="L1128" s="7">
        <v>24</v>
      </c>
      <c r="M1128" s="7">
        <v>12</v>
      </c>
      <c r="N1128" s="7">
        <v>5.6552051668479297</v>
      </c>
      <c r="O1128" s="7">
        <v>5.6623959974575797</v>
      </c>
    </row>
    <row r="1129" spans="2:15" x14ac:dyDescent="0.2">
      <c r="B1129" s="7">
        <v>25</v>
      </c>
      <c r="C1129" s="7">
        <v>12</v>
      </c>
      <c r="D1129" s="7">
        <v>0.39225670744681601</v>
      </c>
      <c r="E1129" s="7">
        <v>0.33113450269064498</v>
      </c>
      <c r="G1129" s="7">
        <v>25</v>
      </c>
      <c r="H1129" s="7">
        <v>12</v>
      </c>
      <c r="I1129" s="7">
        <v>-3.4191457822637397E-2</v>
      </c>
      <c r="J1129" s="7">
        <v>-6.4677818672762094E-2</v>
      </c>
      <c r="L1129" s="7">
        <v>25</v>
      </c>
      <c r="M1129" s="7">
        <v>12</v>
      </c>
      <c r="N1129" s="7">
        <v>1.8217763622140499</v>
      </c>
      <c r="O1129" s="7">
        <v>1.57242411730358</v>
      </c>
    </row>
    <row r="1130" spans="2:15" x14ac:dyDescent="0.2">
      <c r="B1130" s="7">
        <v>26</v>
      </c>
      <c r="C1130" s="7">
        <v>12</v>
      </c>
      <c r="D1130" s="7">
        <v>-4.2405088700518498E-2</v>
      </c>
      <c r="E1130" s="7">
        <v>0.17104579492264099</v>
      </c>
      <c r="G1130" s="7">
        <v>26</v>
      </c>
      <c r="H1130" s="7">
        <v>12</v>
      </c>
      <c r="I1130" s="7">
        <v>9.8341952640160102E-2</v>
      </c>
      <c r="J1130" s="7">
        <v>-9.2064477590564103E-2</v>
      </c>
      <c r="L1130" s="7">
        <v>26</v>
      </c>
      <c r="M1130" s="7">
        <v>12</v>
      </c>
      <c r="N1130" s="7">
        <v>0.63110688677466298</v>
      </c>
      <c r="O1130" s="7">
        <v>0.86052428150269</v>
      </c>
    </row>
    <row r="1131" spans="2:15" x14ac:dyDescent="0.2">
      <c r="B1131" s="7">
        <v>27</v>
      </c>
      <c r="C1131" s="7">
        <v>12</v>
      </c>
      <c r="D1131" s="7">
        <v>-5.5575856577027197E-2</v>
      </c>
      <c r="E1131" s="7">
        <v>0.35706879487731003</v>
      </c>
      <c r="G1131" s="7">
        <v>27</v>
      </c>
      <c r="H1131" s="7">
        <v>12</v>
      </c>
      <c r="I1131" s="7">
        <v>-0.159233575570043</v>
      </c>
      <c r="J1131" s="7">
        <v>-0.145763695856821</v>
      </c>
      <c r="L1131" s="7">
        <v>27</v>
      </c>
      <c r="M1131" s="7">
        <v>12</v>
      </c>
      <c r="N1131" s="7">
        <v>0.39355494188130402</v>
      </c>
      <c r="O1131" s="7">
        <v>6.3143162645165105E-2</v>
      </c>
    </row>
    <row r="1132" spans="2:15" x14ac:dyDescent="0.2">
      <c r="B1132" s="7">
        <v>28</v>
      </c>
      <c r="C1132" s="7">
        <v>12</v>
      </c>
      <c r="D1132" s="7">
        <v>-0.35812807211110897</v>
      </c>
      <c r="E1132" s="7">
        <v>-0.22971543683964901</v>
      </c>
      <c r="G1132" s="7">
        <v>28</v>
      </c>
      <c r="H1132" s="7">
        <v>12</v>
      </c>
      <c r="I1132" s="7">
        <v>-0.17906511480585999</v>
      </c>
      <c r="J1132" s="7">
        <v>-8.3907112696470804E-2</v>
      </c>
      <c r="L1132" s="7">
        <v>28</v>
      </c>
      <c r="M1132" s="7">
        <v>12</v>
      </c>
      <c r="N1132" s="7">
        <v>1.18719456091234</v>
      </c>
      <c r="O1132" s="7">
        <v>0.92311236312923795</v>
      </c>
    </row>
    <row r="1133" spans="2:15" x14ac:dyDescent="0.2">
      <c r="B1133" s="7">
        <v>29</v>
      </c>
      <c r="C1133" s="7">
        <v>12</v>
      </c>
      <c r="D1133" s="7">
        <v>0.24638791595218301</v>
      </c>
      <c r="E1133" s="7">
        <v>0.141682905540192</v>
      </c>
      <c r="G1133" s="7">
        <v>29</v>
      </c>
      <c r="H1133" s="7">
        <v>12</v>
      </c>
      <c r="I1133" s="7">
        <v>-0.194261010754325</v>
      </c>
      <c r="J1133" s="7">
        <v>9.1565578021064895E-2</v>
      </c>
      <c r="L1133" s="7">
        <v>29</v>
      </c>
      <c r="M1133" s="7">
        <v>12</v>
      </c>
      <c r="N1133" s="7">
        <v>0.247571916049041</v>
      </c>
      <c r="O1133" s="7">
        <v>0.14398332191822999</v>
      </c>
    </row>
    <row r="1134" spans="2:15" x14ac:dyDescent="0.2">
      <c r="B1134" s="7">
        <v>30</v>
      </c>
      <c r="C1134" s="7">
        <v>12</v>
      </c>
      <c r="D1134" s="7">
        <v>0.35126917918212902</v>
      </c>
      <c r="E1134" s="7">
        <v>0.10036749483447099</v>
      </c>
      <c r="G1134" s="7">
        <v>30</v>
      </c>
      <c r="H1134" s="7">
        <v>12</v>
      </c>
      <c r="I1134" s="7">
        <v>-0.43263111016699601</v>
      </c>
      <c r="J1134" s="7">
        <v>-0.42238155077726303</v>
      </c>
      <c r="L1134" s="7">
        <v>30</v>
      </c>
      <c r="M1134" s="7">
        <v>12</v>
      </c>
      <c r="N1134" s="7">
        <v>1.9648297666060901</v>
      </c>
      <c r="O1134" s="7">
        <v>1.42851457139253</v>
      </c>
    </row>
    <row r="1135" spans="2:15" x14ac:dyDescent="0.2">
      <c r="B1135" s="7">
        <v>31</v>
      </c>
      <c r="C1135" s="7">
        <v>12</v>
      </c>
      <c r="D1135" s="7">
        <v>-0.81339144856366896</v>
      </c>
      <c r="E1135" s="7">
        <v>-0.35896640735068303</v>
      </c>
      <c r="G1135" s="7">
        <v>31</v>
      </c>
      <c r="H1135" s="7">
        <v>12</v>
      </c>
      <c r="I1135" s="7">
        <v>-2.3049203439843999E-2</v>
      </c>
      <c r="J1135" s="7">
        <v>0.152426695429035</v>
      </c>
      <c r="L1135" s="7">
        <v>31</v>
      </c>
      <c r="M1135" s="7">
        <v>12</v>
      </c>
      <c r="N1135" s="7">
        <v>1.6419177114374199</v>
      </c>
      <c r="O1135" s="7">
        <v>1.47161938438453</v>
      </c>
    </row>
    <row r="1136" spans="2:15" x14ac:dyDescent="0.2">
      <c r="B1136" s="7">
        <v>32</v>
      </c>
      <c r="C1136" s="7">
        <v>12</v>
      </c>
      <c r="D1136" s="7">
        <v>-5.9667881448216803E-2</v>
      </c>
      <c r="E1136" s="7">
        <v>-8.6812996191039105E-3</v>
      </c>
      <c r="G1136" s="7">
        <v>32</v>
      </c>
      <c r="H1136" s="7">
        <v>12</v>
      </c>
      <c r="I1136" s="7">
        <v>9.1807758071924504E-3</v>
      </c>
      <c r="J1136" s="7">
        <v>-0.108018949385811</v>
      </c>
      <c r="L1136" s="7">
        <v>32</v>
      </c>
      <c r="M1136" s="7">
        <v>12</v>
      </c>
      <c r="N1136" s="7">
        <v>1.2529424867991701</v>
      </c>
      <c r="O1136" s="7">
        <v>0.79604173747912899</v>
      </c>
    </row>
    <row r="1137" spans="2:15" x14ac:dyDescent="0.2">
      <c r="B1137" s="7">
        <v>33</v>
      </c>
      <c r="C1137" s="7">
        <v>12</v>
      </c>
      <c r="D1137" s="7">
        <v>0.24230312694425701</v>
      </c>
      <c r="E1137" s="7">
        <v>0.267593798878276</v>
      </c>
      <c r="G1137" s="7">
        <v>33</v>
      </c>
      <c r="H1137" s="7">
        <v>12</v>
      </c>
      <c r="I1137" s="7">
        <v>-0.15524311569768301</v>
      </c>
      <c r="J1137" s="7">
        <v>0.19262640022743799</v>
      </c>
      <c r="L1137" s="7">
        <v>33</v>
      </c>
      <c r="M1137" s="7">
        <v>12</v>
      </c>
      <c r="N1137" s="7">
        <v>0.81851846463413103</v>
      </c>
      <c r="O1137" s="7">
        <v>0.85187681691706296</v>
      </c>
    </row>
    <row r="1138" spans="2:15" x14ac:dyDescent="0.2">
      <c r="B1138" s="7">
        <v>34</v>
      </c>
      <c r="C1138" s="7">
        <v>12</v>
      </c>
      <c r="D1138" s="7">
        <v>0.14398291383515099</v>
      </c>
      <c r="E1138" s="7">
        <v>0.125733609544328</v>
      </c>
      <c r="G1138" s="7">
        <v>34</v>
      </c>
      <c r="H1138" s="7">
        <v>12</v>
      </c>
      <c r="I1138" s="7">
        <v>7.7017479016552298E-3</v>
      </c>
      <c r="J1138" s="7">
        <v>2.24272454730849E-2</v>
      </c>
      <c r="L1138" s="7">
        <v>34</v>
      </c>
      <c r="M1138" s="7">
        <v>12</v>
      </c>
      <c r="N1138" s="7">
        <v>0.267743813353371</v>
      </c>
      <c r="O1138" s="7">
        <v>-0.20832536186983699</v>
      </c>
    </row>
    <row r="1139" spans="2:15" x14ac:dyDescent="0.2">
      <c r="B1139" s="7">
        <v>35</v>
      </c>
      <c r="C1139" s="7">
        <v>12</v>
      </c>
      <c r="D1139" s="7">
        <v>-0.19688956796906401</v>
      </c>
      <c r="E1139" s="7">
        <v>0.117274358441862</v>
      </c>
      <c r="G1139" s="7">
        <v>35</v>
      </c>
      <c r="H1139" s="7">
        <v>12</v>
      </c>
      <c r="I1139" s="7">
        <v>-0.124858425208823</v>
      </c>
      <c r="J1139" s="7">
        <v>-0.35637138710102201</v>
      </c>
      <c r="L1139" s="7">
        <v>35</v>
      </c>
      <c r="M1139" s="7">
        <v>12</v>
      </c>
      <c r="N1139" s="7">
        <v>3.66162664954481</v>
      </c>
      <c r="O1139" s="7">
        <v>3.9205508208259499</v>
      </c>
    </row>
    <row r="1140" spans="2:15" x14ac:dyDescent="0.2">
      <c r="B1140" s="7">
        <v>36</v>
      </c>
      <c r="C1140" s="7">
        <v>12</v>
      </c>
      <c r="D1140" s="7">
        <v>0.25066561441552698</v>
      </c>
      <c r="E1140" s="7">
        <v>-8.48233982232829E-2</v>
      </c>
      <c r="G1140" s="7">
        <v>36</v>
      </c>
      <c r="H1140" s="7">
        <v>12</v>
      </c>
      <c r="I1140" s="7">
        <v>4.4742253159850698E-2</v>
      </c>
      <c r="J1140" s="7">
        <v>-0.16282972017636399</v>
      </c>
      <c r="L1140" s="7">
        <v>36</v>
      </c>
      <c r="M1140" s="7">
        <v>12</v>
      </c>
      <c r="N1140" s="7">
        <v>1.2007498258837801</v>
      </c>
      <c r="O1140" s="7">
        <v>0.66172990937284903</v>
      </c>
    </row>
    <row r="1141" spans="2:15" x14ac:dyDescent="0.2">
      <c r="B1141" s="7">
        <v>37</v>
      </c>
      <c r="C1141" s="7">
        <v>12</v>
      </c>
      <c r="D1141" s="7">
        <v>-5.0341214303255598E-3</v>
      </c>
      <c r="E1141" s="7">
        <v>-0.65357191285916605</v>
      </c>
      <c r="G1141" s="7">
        <v>37</v>
      </c>
      <c r="H1141" s="7">
        <v>12</v>
      </c>
      <c r="I1141" s="7">
        <v>0.22973789937938299</v>
      </c>
      <c r="J1141" s="7">
        <v>-2.89882717454715E-2</v>
      </c>
      <c r="L1141" s="7">
        <v>37</v>
      </c>
      <c r="M1141" s="7">
        <v>12</v>
      </c>
      <c r="N1141" s="7">
        <v>-0.15698689862079199</v>
      </c>
      <c r="O1141" s="7">
        <v>-0.16862338392155801</v>
      </c>
    </row>
    <row r="1142" spans="2:15" x14ac:dyDescent="0.2">
      <c r="B1142" s="7">
        <v>38</v>
      </c>
      <c r="C1142" s="7">
        <v>12</v>
      </c>
      <c r="D1142" s="7">
        <v>1.7965160727211299E-2</v>
      </c>
      <c r="E1142" s="7">
        <v>-0.180516590122346</v>
      </c>
      <c r="G1142" s="7">
        <v>38</v>
      </c>
      <c r="H1142" s="7">
        <v>12</v>
      </c>
      <c r="I1142" s="7">
        <v>-0.14453734817154401</v>
      </c>
      <c r="J1142" s="7">
        <v>-0.25563227957923701</v>
      </c>
      <c r="L1142" s="7">
        <v>38</v>
      </c>
      <c r="M1142" s="7">
        <v>12</v>
      </c>
      <c r="N1142" s="7">
        <v>1.5340870119002199</v>
      </c>
      <c r="O1142" s="7">
        <v>1.6634421679167299</v>
      </c>
    </row>
    <row r="1143" spans="2:15" x14ac:dyDescent="0.2">
      <c r="B1143" s="7">
        <v>39</v>
      </c>
      <c r="C1143" s="7">
        <v>12</v>
      </c>
      <c r="D1143" s="7">
        <v>0.20344108824896001</v>
      </c>
      <c r="E1143" s="7">
        <v>0.29334942625933402</v>
      </c>
      <c r="G1143" s="7">
        <v>39</v>
      </c>
      <c r="H1143" s="7">
        <v>12</v>
      </c>
      <c r="I1143" s="7">
        <v>-5.6552827548825802E-3</v>
      </c>
      <c r="J1143" s="7">
        <v>-0.39763993932106401</v>
      </c>
      <c r="L1143" s="7">
        <v>39</v>
      </c>
      <c r="M1143" s="7">
        <v>12</v>
      </c>
      <c r="N1143" s="7">
        <v>4.9245098101526699</v>
      </c>
      <c r="O1143" s="7">
        <v>5.7898662891842996</v>
      </c>
    </row>
    <row r="1144" spans="2:15" x14ac:dyDescent="0.2">
      <c r="B1144" s="7">
        <v>40</v>
      </c>
      <c r="C1144" s="7">
        <v>12</v>
      </c>
      <c r="D1144" s="7">
        <v>-0.19936347149445199</v>
      </c>
      <c r="E1144" s="7">
        <v>0.15173595465357501</v>
      </c>
      <c r="G1144" s="7">
        <v>40</v>
      </c>
      <c r="H1144" s="7">
        <v>12</v>
      </c>
      <c r="I1144" s="7">
        <v>-7.1753051023880396E-2</v>
      </c>
      <c r="J1144" s="7">
        <v>-0.248698178556611</v>
      </c>
      <c r="L1144" s="7">
        <v>40</v>
      </c>
      <c r="M1144" s="7">
        <v>12</v>
      </c>
      <c r="N1144" s="7">
        <v>-0.39031107399860199</v>
      </c>
      <c r="O1144" s="7">
        <v>-0.55471880096609605</v>
      </c>
    </row>
    <row r="1145" spans="2:15" x14ac:dyDescent="0.2">
      <c r="B1145" s="7">
        <v>41</v>
      </c>
      <c r="C1145" s="7">
        <v>12</v>
      </c>
      <c r="D1145" s="7">
        <v>0.20790582124132601</v>
      </c>
      <c r="E1145" s="7">
        <v>5.2336426370196403E-3</v>
      </c>
      <c r="G1145" s="7">
        <v>41</v>
      </c>
      <c r="H1145" s="7">
        <v>12</v>
      </c>
      <c r="I1145" s="7">
        <v>0.12748747850523401</v>
      </c>
      <c r="J1145" s="7">
        <v>-0.103072469380139</v>
      </c>
      <c r="L1145" s="7">
        <v>41</v>
      </c>
      <c r="M1145" s="7">
        <v>12</v>
      </c>
      <c r="N1145" s="7">
        <v>0.34944814481633601</v>
      </c>
      <c r="O1145" s="7">
        <v>0.28439836294737297</v>
      </c>
    </row>
    <row r="1146" spans="2:15" x14ac:dyDescent="0.2">
      <c r="B1146" s="7">
        <v>42</v>
      </c>
      <c r="C1146" s="7">
        <v>12</v>
      </c>
      <c r="D1146" s="7">
        <v>-0.34814765598321201</v>
      </c>
      <c r="E1146" s="7">
        <v>0.100211751052338</v>
      </c>
      <c r="G1146" s="7">
        <v>42</v>
      </c>
      <c r="H1146" s="7">
        <v>12</v>
      </c>
      <c r="I1146" s="7">
        <v>-0.37280846518017602</v>
      </c>
      <c r="J1146" s="7">
        <v>-0.46976924717302798</v>
      </c>
      <c r="L1146" s="7">
        <v>42</v>
      </c>
      <c r="M1146" s="7">
        <v>12</v>
      </c>
      <c r="N1146" s="7">
        <v>1.1158591256522301</v>
      </c>
      <c r="O1146" s="7">
        <v>1.1305566201055799</v>
      </c>
    </row>
    <row r="1147" spans="2:15" x14ac:dyDescent="0.2">
      <c r="B1147" s="7">
        <v>43</v>
      </c>
      <c r="C1147" s="7">
        <v>12</v>
      </c>
      <c r="D1147" s="7">
        <v>0.39683153602739002</v>
      </c>
      <c r="E1147" s="7">
        <v>-3.5303003675165798E-2</v>
      </c>
      <c r="G1147" s="7">
        <v>43</v>
      </c>
      <c r="H1147" s="7">
        <v>12</v>
      </c>
      <c r="I1147" s="7">
        <v>2.6636107762738202E-2</v>
      </c>
      <c r="J1147" s="7">
        <v>-7.8124136174932496E-2</v>
      </c>
      <c r="L1147" s="7">
        <v>43</v>
      </c>
      <c r="M1147" s="7">
        <v>12</v>
      </c>
      <c r="N1147" s="7">
        <v>0.49714905020282002</v>
      </c>
      <c r="O1147" s="7">
        <v>0.38132039486463198</v>
      </c>
    </row>
    <row r="1148" spans="2:15" x14ac:dyDescent="0.2">
      <c r="B1148" s="7">
        <v>44</v>
      </c>
      <c r="C1148" s="7">
        <v>12</v>
      </c>
      <c r="D1148" s="7">
        <v>-0.32849252765777298</v>
      </c>
      <c r="E1148" s="7">
        <v>-0.23355833322650099</v>
      </c>
      <c r="G1148" s="7">
        <v>44</v>
      </c>
      <c r="H1148" s="7">
        <v>12</v>
      </c>
      <c r="I1148" s="7">
        <v>1.4415037556528201E-2</v>
      </c>
      <c r="J1148" s="7">
        <v>-3.0164726381992E-2</v>
      </c>
      <c r="L1148" s="7">
        <v>44</v>
      </c>
      <c r="M1148" s="7">
        <v>12</v>
      </c>
      <c r="N1148" s="7">
        <v>0.74667825444585501</v>
      </c>
      <c r="O1148" s="7">
        <v>0.31594046440728102</v>
      </c>
    </row>
    <row r="1149" spans="2:15" x14ac:dyDescent="0.2">
      <c r="B1149" s="7">
        <v>45</v>
      </c>
      <c r="C1149" s="7">
        <v>12</v>
      </c>
      <c r="D1149" s="7">
        <v>-0.21225219369046</v>
      </c>
      <c r="E1149" s="7">
        <v>-0.21288132495811901</v>
      </c>
      <c r="G1149" s="7">
        <v>45</v>
      </c>
      <c r="H1149" s="7">
        <v>12</v>
      </c>
      <c r="I1149" s="7">
        <v>-0.30183272807504802</v>
      </c>
      <c r="J1149" s="7">
        <v>-0.14046677247954001</v>
      </c>
      <c r="L1149" s="7">
        <v>45</v>
      </c>
      <c r="M1149" s="7">
        <v>12</v>
      </c>
      <c r="N1149" s="7">
        <v>-1.3379458499970001</v>
      </c>
      <c r="O1149" s="7">
        <v>-0.96762528876264398</v>
      </c>
    </row>
    <row r="1150" spans="2:15" x14ac:dyDescent="0.2">
      <c r="B1150" s="7">
        <v>46</v>
      </c>
      <c r="C1150" s="7">
        <v>12</v>
      </c>
      <c r="D1150" s="7">
        <v>0.21547292148092101</v>
      </c>
      <c r="E1150" s="7">
        <v>0.396412986017462</v>
      </c>
      <c r="G1150" s="7">
        <v>46</v>
      </c>
      <c r="H1150" s="7">
        <v>12</v>
      </c>
      <c r="I1150" s="7">
        <v>-6.1573898121187298E-2</v>
      </c>
      <c r="J1150" s="7">
        <v>6.04817003085465E-2</v>
      </c>
      <c r="L1150" s="7">
        <v>46</v>
      </c>
      <c r="M1150" s="7">
        <v>12</v>
      </c>
      <c r="N1150" s="7">
        <v>3.7640178054123301</v>
      </c>
      <c r="O1150" s="7">
        <v>4.1602276770659596</v>
      </c>
    </row>
    <row r="1151" spans="2:15" x14ac:dyDescent="0.2">
      <c r="B1151" s="7">
        <v>47</v>
      </c>
      <c r="C1151" s="7">
        <v>12</v>
      </c>
      <c r="D1151" s="7">
        <v>-4.9178972019626101E-2</v>
      </c>
      <c r="E1151" s="7">
        <v>-6.3477791134825004E-2</v>
      </c>
      <c r="G1151" s="7">
        <v>47</v>
      </c>
      <c r="H1151" s="7">
        <v>12</v>
      </c>
      <c r="I1151" s="7">
        <v>-0.101111804291</v>
      </c>
      <c r="J1151" s="7">
        <v>8.1931648060332499E-2</v>
      </c>
      <c r="L1151" s="7">
        <v>47</v>
      </c>
      <c r="M1151" s="7">
        <v>12</v>
      </c>
      <c r="N1151" s="7">
        <v>2.43061515757352</v>
      </c>
      <c r="O1151" s="7">
        <v>1.8869427629262601</v>
      </c>
    </row>
    <row r="1152" spans="2:15" x14ac:dyDescent="0.2">
      <c r="B1152" s="7">
        <v>48</v>
      </c>
      <c r="C1152" s="7">
        <v>12</v>
      </c>
      <c r="D1152" s="7">
        <v>9.7495101299562806E-2</v>
      </c>
      <c r="E1152" s="7">
        <v>-7.1271909801082806E-2</v>
      </c>
      <c r="G1152" s="7">
        <v>48</v>
      </c>
      <c r="H1152" s="7">
        <v>12</v>
      </c>
      <c r="I1152" s="7">
        <v>0.20344535123268301</v>
      </c>
      <c r="J1152" s="7">
        <v>6.1698774319922697E-2</v>
      </c>
      <c r="L1152" s="7">
        <v>48</v>
      </c>
      <c r="M1152" s="7">
        <v>12</v>
      </c>
      <c r="N1152" s="7">
        <v>0.68620484893131095</v>
      </c>
      <c r="O1152" s="7">
        <v>0.62364429596993498</v>
      </c>
    </row>
    <row r="1153" spans="2:15" x14ac:dyDescent="0.2">
      <c r="B1153" s="7">
        <v>49</v>
      </c>
      <c r="C1153" s="7">
        <v>12</v>
      </c>
      <c r="D1153" s="7">
        <v>0.15580393414306501</v>
      </c>
      <c r="E1153" s="7">
        <v>0.35304707673232499</v>
      </c>
      <c r="G1153" s="7">
        <v>49</v>
      </c>
      <c r="H1153" s="7">
        <v>12</v>
      </c>
      <c r="I1153" s="7">
        <v>8.9256513109026193E-3</v>
      </c>
      <c r="J1153" s="7">
        <v>0.14645273966075001</v>
      </c>
      <c r="L1153" s="7">
        <v>49</v>
      </c>
      <c r="M1153" s="7">
        <v>12</v>
      </c>
      <c r="N1153" s="7">
        <v>0.94144074484773899</v>
      </c>
      <c r="O1153" s="7">
        <v>1.040157339242</v>
      </c>
    </row>
    <row r="1154" spans="2:15" x14ac:dyDescent="0.2">
      <c r="B1154" s="7">
        <v>50</v>
      </c>
      <c r="C1154" s="7">
        <v>12</v>
      </c>
      <c r="D1154" s="7">
        <v>-0.13699878403679699</v>
      </c>
      <c r="E1154" s="7">
        <v>-0.36164817310143699</v>
      </c>
      <c r="G1154" s="7">
        <v>50</v>
      </c>
      <c r="H1154" s="7">
        <v>12</v>
      </c>
      <c r="I1154" s="7">
        <v>0.18023248066367201</v>
      </c>
      <c r="J1154" s="7">
        <v>-7.5654032960845705E-2</v>
      </c>
      <c r="L1154" s="7">
        <v>50</v>
      </c>
      <c r="M1154" s="7">
        <v>12</v>
      </c>
      <c r="N1154" s="7">
        <v>1.50068981852216</v>
      </c>
      <c r="O1154" s="7">
        <v>0.93581660711435599</v>
      </c>
    </row>
    <row r="1155" spans="2:15" x14ac:dyDescent="0.2">
      <c r="B1155" s="7">
        <v>51</v>
      </c>
      <c r="C1155" s="7">
        <v>12</v>
      </c>
      <c r="D1155" s="7">
        <v>-3.7471417332915799E-2</v>
      </c>
      <c r="E1155" s="7">
        <v>-0.28440567460806399</v>
      </c>
      <c r="G1155" s="7">
        <v>51</v>
      </c>
      <c r="H1155" s="7">
        <v>12</v>
      </c>
      <c r="I1155" s="7">
        <v>-0.390615994189843</v>
      </c>
      <c r="J1155" s="7">
        <v>-0.127210641413735</v>
      </c>
      <c r="L1155" s="7">
        <v>51</v>
      </c>
      <c r="M1155" s="7">
        <v>12</v>
      </c>
      <c r="N1155" s="7">
        <v>2.4494912264714301</v>
      </c>
      <c r="O1155" s="7">
        <v>2.1059160572755098</v>
      </c>
    </row>
    <row r="1156" spans="2:15" x14ac:dyDescent="0.2">
      <c r="B1156" s="7">
        <v>52</v>
      </c>
      <c r="C1156" s="7">
        <v>12</v>
      </c>
      <c r="D1156" s="7">
        <v>0.26594519326756499</v>
      </c>
      <c r="E1156" s="7">
        <v>0.16204188099977199</v>
      </c>
      <c r="G1156" s="7">
        <v>52</v>
      </c>
      <c r="H1156" s="7">
        <v>12</v>
      </c>
      <c r="I1156" s="7">
        <v>-9.9229189798832898E-2</v>
      </c>
      <c r="J1156" s="7">
        <v>-0.171365738345781</v>
      </c>
      <c r="L1156" s="7">
        <v>52</v>
      </c>
      <c r="M1156" s="7">
        <v>12</v>
      </c>
      <c r="N1156" s="7">
        <v>2.0571213622601499</v>
      </c>
      <c r="O1156" s="7">
        <v>1.8500459079188101</v>
      </c>
    </row>
    <row r="1157" spans="2:15" x14ac:dyDescent="0.2">
      <c r="B1157" s="7">
        <v>53</v>
      </c>
      <c r="C1157" s="7">
        <v>12</v>
      </c>
      <c r="D1157" s="7">
        <v>-9.7128153064911502E-2</v>
      </c>
      <c r="E1157" s="7">
        <v>0.129394658902486</v>
      </c>
      <c r="G1157" s="7">
        <v>53</v>
      </c>
      <c r="H1157" s="7">
        <v>12</v>
      </c>
      <c r="I1157" s="7">
        <v>0.70158252186815395</v>
      </c>
      <c r="J1157" s="7">
        <v>0.12514132606483799</v>
      </c>
      <c r="L1157" s="7">
        <v>53</v>
      </c>
      <c r="M1157" s="7">
        <v>12</v>
      </c>
      <c r="N1157" s="7">
        <v>0.95928511989021303</v>
      </c>
      <c r="O1157" s="7">
        <v>0.76020496692435102</v>
      </c>
    </row>
    <row r="1158" spans="2:15" x14ac:dyDescent="0.2">
      <c r="B1158" s="7">
        <v>54</v>
      </c>
      <c r="C1158" s="7">
        <v>12</v>
      </c>
      <c r="D1158" s="7">
        <v>-0.18561670638135999</v>
      </c>
      <c r="E1158" s="7">
        <v>-0.24488366774314299</v>
      </c>
      <c r="G1158" s="7">
        <v>54</v>
      </c>
      <c r="H1158" s="7">
        <v>12</v>
      </c>
      <c r="I1158" s="7">
        <v>-0.37995908688722801</v>
      </c>
      <c r="J1158" s="7">
        <v>-6.0973234991132897E-3</v>
      </c>
      <c r="L1158" s="7">
        <v>54</v>
      </c>
      <c r="M1158" s="7">
        <v>12</v>
      </c>
      <c r="N1158" s="7">
        <v>-0.32051505109817302</v>
      </c>
      <c r="O1158" s="7">
        <v>-2.0860324940267499E-2</v>
      </c>
    </row>
    <row r="1159" spans="2:15" x14ac:dyDescent="0.2">
      <c r="B1159" s="7">
        <v>55</v>
      </c>
      <c r="C1159" s="7">
        <v>12</v>
      </c>
      <c r="D1159" s="7">
        <v>0.191348766267252</v>
      </c>
      <c r="E1159" s="7">
        <v>0.100702686876899</v>
      </c>
      <c r="G1159" s="7">
        <v>55</v>
      </c>
      <c r="H1159" s="7">
        <v>12</v>
      </c>
      <c r="I1159" s="7">
        <v>-0.205397293554681</v>
      </c>
      <c r="J1159" s="7">
        <v>7.9310789082772906E-2</v>
      </c>
      <c r="L1159" s="7">
        <v>55</v>
      </c>
      <c r="M1159" s="7">
        <v>12</v>
      </c>
      <c r="N1159" s="7">
        <v>1.1989061440031901</v>
      </c>
      <c r="O1159" s="7">
        <v>1.4110251894635699</v>
      </c>
    </row>
    <row r="1160" spans="2:15" x14ac:dyDescent="0.2">
      <c r="B1160" s="7">
        <v>56</v>
      </c>
      <c r="C1160" s="7">
        <v>12</v>
      </c>
      <c r="D1160" s="7">
        <v>-0.136522404202677</v>
      </c>
      <c r="E1160" s="7">
        <v>2.94220731686217E-2</v>
      </c>
      <c r="G1160" s="7">
        <v>56</v>
      </c>
      <c r="H1160" s="7">
        <v>12</v>
      </c>
      <c r="I1160" s="7">
        <v>-0.17020948983252501</v>
      </c>
      <c r="J1160" s="7">
        <v>-6.6009609767498006E-2</v>
      </c>
      <c r="L1160" s="7">
        <v>56</v>
      </c>
      <c r="M1160" s="7">
        <v>12</v>
      </c>
      <c r="N1160" s="7">
        <v>0.83480813513821395</v>
      </c>
      <c r="O1160" s="7">
        <v>0.55477132720704403</v>
      </c>
    </row>
    <row r="1161" spans="2:15" x14ac:dyDescent="0.2">
      <c r="B1161" s="7">
        <v>57</v>
      </c>
      <c r="C1161" s="7">
        <v>12</v>
      </c>
      <c r="D1161" s="7">
        <v>-0.52703802722587001</v>
      </c>
      <c r="E1161" s="7">
        <v>-0.42359694658573099</v>
      </c>
      <c r="G1161" s="7">
        <v>57</v>
      </c>
      <c r="H1161" s="7">
        <v>12</v>
      </c>
      <c r="I1161" s="7">
        <v>-0.18796216221076301</v>
      </c>
      <c r="J1161" s="7">
        <v>-9.9609319912535604E-2</v>
      </c>
      <c r="L1161" s="7">
        <v>57</v>
      </c>
      <c r="M1161" s="7">
        <v>12</v>
      </c>
      <c r="N1161" s="7">
        <v>4.6927653547690902</v>
      </c>
      <c r="O1161" s="7">
        <v>4.4807604628887896</v>
      </c>
    </row>
    <row r="1162" spans="2:15" x14ac:dyDescent="0.2">
      <c r="B1162" s="7">
        <v>58</v>
      </c>
      <c r="C1162" s="7">
        <v>12</v>
      </c>
      <c r="D1162" s="7">
        <v>-0.115937520526739</v>
      </c>
      <c r="E1162" s="7">
        <v>-0.35578846586677998</v>
      </c>
      <c r="G1162" s="7">
        <v>58</v>
      </c>
      <c r="H1162" s="7">
        <v>12</v>
      </c>
      <c r="I1162" s="7">
        <v>4.1870662524420503E-2</v>
      </c>
      <c r="J1162" s="7">
        <v>0.19739445778232201</v>
      </c>
      <c r="L1162" s="7">
        <v>58</v>
      </c>
      <c r="M1162" s="7">
        <v>12</v>
      </c>
      <c r="N1162" s="7">
        <v>1.32148691022746</v>
      </c>
      <c r="O1162" s="7">
        <v>1.17665741251389</v>
      </c>
    </row>
    <row r="1163" spans="2:15" x14ac:dyDescent="0.2">
      <c r="B1163" s="7">
        <v>59</v>
      </c>
      <c r="C1163" s="7">
        <v>12</v>
      </c>
      <c r="D1163" s="7">
        <v>0.121030586315985</v>
      </c>
      <c r="E1163" s="7">
        <v>-0.15904869093285001</v>
      </c>
      <c r="G1163" s="7">
        <v>59</v>
      </c>
      <c r="H1163" s="7">
        <v>12</v>
      </c>
      <c r="I1163" s="7">
        <v>-2.7795778274059699E-2</v>
      </c>
      <c r="J1163" s="7">
        <v>-9.5913904483102996E-2</v>
      </c>
      <c r="L1163" s="7">
        <v>59</v>
      </c>
      <c r="M1163" s="7">
        <v>12</v>
      </c>
      <c r="N1163" s="7">
        <v>1.0800029881611399</v>
      </c>
      <c r="O1163" s="7">
        <v>1.3708345575426899</v>
      </c>
    </row>
    <row r="1164" spans="2:15" x14ac:dyDescent="0.2">
      <c r="B1164" s="7">
        <v>60</v>
      </c>
      <c r="C1164" s="7">
        <v>12</v>
      </c>
      <c r="D1164" s="7">
        <v>-1.6268656639757E-2</v>
      </c>
      <c r="E1164" s="7">
        <v>-0.18011478404700099</v>
      </c>
      <c r="G1164" s="7">
        <v>60</v>
      </c>
      <c r="H1164" s="7">
        <v>12</v>
      </c>
      <c r="I1164" s="7">
        <v>8.0316038391007497E-2</v>
      </c>
      <c r="J1164" s="7">
        <v>-3.31318982401703E-2</v>
      </c>
      <c r="L1164" s="7">
        <v>60</v>
      </c>
      <c r="M1164" s="7">
        <v>12</v>
      </c>
      <c r="N1164" s="7">
        <v>1.5736830425692701</v>
      </c>
      <c r="O1164" s="7">
        <v>1.0770280086928801</v>
      </c>
    </row>
    <row r="1165" spans="2:15" x14ac:dyDescent="0.2">
      <c r="B1165" s="7">
        <v>61</v>
      </c>
      <c r="C1165" s="7">
        <v>12</v>
      </c>
      <c r="D1165" s="7">
        <v>-0.66999525449495401</v>
      </c>
      <c r="E1165" s="7">
        <v>-0.63897810134704303</v>
      </c>
      <c r="G1165" s="7">
        <v>61</v>
      </c>
      <c r="H1165" s="7">
        <v>12</v>
      </c>
      <c r="I1165" s="7">
        <v>0.14528262804240399</v>
      </c>
      <c r="J1165" s="7">
        <v>-0.19428283584513001</v>
      </c>
      <c r="L1165" s="7">
        <v>61</v>
      </c>
      <c r="M1165" s="7">
        <v>12</v>
      </c>
      <c r="N1165" s="7">
        <v>2.1829570294474401</v>
      </c>
      <c r="O1165" s="7">
        <v>2.40059588300646</v>
      </c>
    </row>
    <row r="1166" spans="2:15" x14ac:dyDescent="0.2">
      <c r="B1166" s="7">
        <v>62</v>
      </c>
      <c r="C1166" s="7">
        <v>12</v>
      </c>
      <c r="D1166" s="7">
        <v>-0.131871090876612</v>
      </c>
      <c r="E1166" s="7">
        <v>-0.14327772637695099</v>
      </c>
      <c r="G1166" s="7">
        <v>62</v>
      </c>
      <c r="H1166" s="7">
        <v>12</v>
      </c>
      <c r="I1166" s="7">
        <v>-0.17521598163051699</v>
      </c>
      <c r="J1166" s="7">
        <v>7.8857561105757604E-2</v>
      </c>
      <c r="L1166" s="7">
        <v>62</v>
      </c>
      <c r="M1166" s="7">
        <v>12</v>
      </c>
      <c r="N1166" s="7">
        <v>2.8475475001231101</v>
      </c>
      <c r="O1166" s="7">
        <v>2.4238461386415602</v>
      </c>
    </row>
    <row r="1167" spans="2:15" x14ac:dyDescent="0.2">
      <c r="B1167" s="7">
        <v>63</v>
      </c>
      <c r="C1167" s="7">
        <v>12</v>
      </c>
      <c r="D1167" s="7">
        <v>-0.54747624187089605</v>
      </c>
      <c r="E1167" s="7">
        <v>-0.51008542149441605</v>
      </c>
      <c r="G1167" s="7">
        <v>63</v>
      </c>
      <c r="H1167" s="7">
        <v>12</v>
      </c>
      <c r="I1167" s="7">
        <v>-0.20159789000048101</v>
      </c>
      <c r="J1167" s="7">
        <v>-4.7839996516305704E-3</v>
      </c>
      <c r="L1167" s="7">
        <v>63</v>
      </c>
      <c r="M1167" s="7">
        <v>12</v>
      </c>
      <c r="N1167" s="7">
        <v>1.7874342881056</v>
      </c>
      <c r="O1167" s="7">
        <v>1.1608301412014299</v>
      </c>
    </row>
    <row r="1168" spans="2:15" x14ac:dyDescent="0.2">
      <c r="B1168" s="7">
        <v>64</v>
      </c>
      <c r="C1168" s="7">
        <v>12</v>
      </c>
      <c r="D1168" s="7">
        <v>-2.74003055408585E-2</v>
      </c>
      <c r="E1168" s="7">
        <v>-0.17751497219188</v>
      </c>
      <c r="G1168" s="7">
        <v>64</v>
      </c>
      <c r="H1168" s="7">
        <v>12</v>
      </c>
      <c r="I1168" s="7">
        <v>-0.100469112123469</v>
      </c>
      <c r="J1168" s="7">
        <v>9.9789356061974893E-2</v>
      </c>
      <c r="L1168" s="7">
        <v>64</v>
      </c>
      <c r="M1168" s="7">
        <v>12</v>
      </c>
      <c r="N1168" s="7">
        <v>2.3740229786853999</v>
      </c>
      <c r="O1168" s="7">
        <v>2.0314387504468101</v>
      </c>
    </row>
    <row r="1169" spans="2:15" x14ac:dyDescent="0.2">
      <c r="B1169" s="7">
        <v>65</v>
      </c>
      <c r="C1169" s="7">
        <v>12</v>
      </c>
      <c r="D1169" s="7">
        <v>-5.2720788988802197E-2</v>
      </c>
      <c r="E1169" s="7">
        <v>-0.19312959174084099</v>
      </c>
      <c r="G1169" s="7">
        <v>65</v>
      </c>
      <c r="H1169" s="7">
        <v>12</v>
      </c>
      <c r="I1169" s="7">
        <v>-9.0781650548900694E-2</v>
      </c>
      <c r="J1169" s="7">
        <v>-0.276185963992715</v>
      </c>
      <c r="L1169" s="7">
        <v>65</v>
      </c>
      <c r="M1169" s="7">
        <v>12</v>
      </c>
      <c r="N1169" s="7">
        <v>0.97417165744261203</v>
      </c>
      <c r="O1169" s="7">
        <v>1.1163735068262099</v>
      </c>
    </row>
    <row r="1170" spans="2:15" x14ac:dyDescent="0.2">
      <c r="B1170" s="7">
        <v>66</v>
      </c>
      <c r="C1170" s="7">
        <v>12</v>
      </c>
      <c r="D1170" s="7">
        <v>1.3708171181781E-2</v>
      </c>
      <c r="E1170" s="7">
        <v>0.17038407704256001</v>
      </c>
      <c r="G1170" s="7">
        <v>66</v>
      </c>
      <c r="H1170" s="7">
        <v>12</v>
      </c>
      <c r="I1170" s="7">
        <v>-0.216570254422532</v>
      </c>
      <c r="J1170" s="7">
        <v>4.6528095395756502E-2</v>
      </c>
      <c r="L1170" s="7">
        <v>66</v>
      </c>
      <c r="M1170" s="7">
        <v>12</v>
      </c>
      <c r="N1170" s="7">
        <v>-0.40736231936023198</v>
      </c>
      <c r="O1170" s="7">
        <v>-4.9284662190453701E-2</v>
      </c>
    </row>
    <row r="1171" spans="2:15" x14ac:dyDescent="0.2">
      <c r="B1171" s="7">
        <v>67</v>
      </c>
      <c r="C1171" s="7">
        <v>12</v>
      </c>
      <c r="D1171" s="7">
        <v>-0.28480366554956199</v>
      </c>
      <c r="E1171" s="7">
        <v>-0.171012021253406</v>
      </c>
      <c r="G1171" s="7">
        <v>67</v>
      </c>
      <c r="H1171" s="7">
        <v>12</v>
      </c>
      <c r="I1171" s="7">
        <v>-7.8157558205551106E-2</v>
      </c>
      <c r="J1171" s="7">
        <v>-7.8346513860957104E-2</v>
      </c>
      <c r="L1171" s="7">
        <v>67</v>
      </c>
      <c r="M1171" s="7">
        <v>12</v>
      </c>
      <c r="N1171" s="7">
        <v>4.1889131403498103</v>
      </c>
      <c r="O1171" s="7">
        <v>4.0616464120181996</v>
      </c>
    </row>
    <row r="1172" spans="2:15" x14ac:dyDescent="0.2">
      <c r="B1172" s="7">
        <v>68</v>
      </c>
      <c r="C1172" s="7">
        <v>12</v>
      </c>
      <c r="D1172" s="7">
        <v>0.173581112943199</v>
      </c>
      <c r="E1172" s="7">
        <v>1.52039287108536E-2</v>
      </c>
      <c r="G1172" s="7">
        <v>68</v>
      </c>
      <c r="H1172" s="7">
        <v>12</v>
      </c>
      <c r="I1172" s="7">
        <v>-0.30088198341139899</v>
      </c>
      <c r="J1172" s="7">
        <v>9.3332302472607195E-2</v>
      </c>
      <c r="L1172" s="7">
        <v>68</v>
      </c>
      <c r="M1172" s="7">
        <v>12</v>
      </c>
      <c r="N1172" s="7">
        <v>3.05400267312982</v>
      </c>
      <c r="O1172" s="7">
        <v>3.23811971811456</v>
      </c>
    </row>
    <row r="1173" spans="2:15" x14ac:dyDescent="0.2">
      <c r="B1173" s="7">
        <v>69</v>
      </c>
      <c r="C1173" s="7">
        <v>12</v>
      </c>
      <c r="D1173" s="7">
        <v>-0.28393990039522499</v>
      </c>
      <c r="E1173" s="7">
        <v>-0.25808952504525501</v>
      </c>
      <c r="G1173" s="7">
        <v>69</v>
      </c>
      <c r="H1173" s="7">
        <v>12</v>
      </c>
      <c r="I1173" s="7">
        <v>-0.183845859307397</v>
      </c>
      <c r="J1173" s="7">
        <v>-2.9997764108803601E-2</v>
      </c>
      <c r="L1173" s="7">
        <v>69</v>
      </c>
      <c r="M1173" s="7">
        <v>12</v>
      </c>
      <c r="N1173" s="7">
        <v>2.4701676674334401</v>
      </c>
      <c r="O1173" s="7">
        <v>1.7535001914630299</v>
      </c>
    </row>
    <row r="1174" spans="2:15" x14ac:dyDescent="0.2">
      <c r="B1174" s="7">
        <v>70</v>
      </c>
      <c r="C1174" s="7">
        <v>12</v>
      </c>
      <c r="D1174" s="7">
        <v>-0.30933512632645499</v>
      </c>
      <c r="E1174" s="7">
        <v>-0.52925850245931805</v>
      </c>
      <c r="G1174" s="7">
        <v>70</v>
      </c>
      <c r="H1174" s="7">
        <v>12</v>
      </c>
      <c r="I1174" s="7">
        <v>-5.4155426090218797E-2</v>
      </c>
      <c r="J1174" s="7">
        <v>0.21016497436453599</v>
      </c>
      <c r="L1174" s="7">
        <v>70</v>
      </c>
      <c r="M1174" s="7">
        <v>12</v>
      </c>
      <c r="N1174" s="7">
        <v>1.9549427933949901</v>
      </c>
      <c r="O1174" s="7">
        <v>1.9379411719972399</v>
      </c>
    </row>
    <row r="1175" spans="2:15" x14ac:dyDescent="0.2">
      <c r="B1175" s="7">
        <v>71</v>
      </c>
      <c r="C1175" s="7">
        <v>12</v>
      </c>
      <c r="D1175" s="7">
        <v>0.15523954647990701</v>
      </c>
      <c r="E1175" s="7">
        <v>-2.3248398526645201E-3</v>
      </c>
      <c r="G1175" s="7">
        <v>71</v>
      </c>
      <c r="H1175" s="7">
        <v>12</v>
      </c>
      <c r="I1175" s="7">
        <v>-1.95322616850238E-2</v>
      </c>
      <c r="J1175" s="7">
        <v>3.4997085588122999E-2</v>
      </c>
      <c r="L1175" s="7">
        <v>71</v>
      </c>
      <c r="M1175" s="7">
        <v>12</v>
      </c>
      <c r="N1175" s="7">
        <v>3.08887888244631</v>
      </c>
      <c r="O1175" s="7">
        <v>2.6890418631755999</v>
      </c>
    </row>
    <row r="1176" spans="2:15" x14ac:dyDescent="0.2">
      <c r="B1176" s="7">
        <v>72</v>
      </c>
      <c r="C1176" s="7">
        <v>12</v>
      </c>
      <c r="D1176" s="7">
        <v>-8.8538042696857402E-2</v>
      </c>
      <c r="E1176" s="7">
        <v>-0.28110735135907799</v>
      </c>
      <c r="G1176" s="7">
        <v>72</v>
      </c>
      <c r="H1176" s="7">
        <v>12</v>
      </c>
      <c r="I1176" s="7">
        <v>-0.200294039530441</v>
      </c>
      <c r="J1176" s="7">
        <v>-0.40863975078909598</v>
      </c>
      <c r="L1176" s="7">
        <v>72</v>
      </c>
      <c r="M1176" s="7">
        <v>12</v>
      </c>
      <c r="N1176" s="7">
        <v>2.6757686895799302</v>
      </c>
      <c r="O1176" s="7">
        <v>2.37023455948234</v>
      </c>
    </row>
    <row r="1177" spans="2:15" x14ac:dyDescent="0.2">
      <c r="B1177" s="7">
        <v>73</v>
      </c>
      <c r="C1177" s="7">
        <v>12</v>
      </c>
      <c r="D1177" s="7">
        <v>-0.361716829419506</v>
      </c>
      <c r="E1177" s="7">
        <v>-0.11425853230138899</v>
      </c>
      <c r="G1177" s="7">
        <v>73</v>
      </c>
      <c r="H1177" s="7">
        <v>12</v>
      </c>
      <c r="I1177" s="7">
        <v>-0.15491113844138199</v>
      </c>
      <c r="J1177" s="7">
        <v>7.7766349880408606E-2</v>
      </c>
      <c r="L1177" s="7">
        <v>73</v>
      </c>
      <c r="M1177" s="7">
        <v>12</v>
      </c>
      <c r="N1177" s="7">
        <v>1.15526937641993</v>
      </c>
      <c r="O1177" s="7">
        <v>1.59010975533844</v>
      </c>
    </row>
    <row r="1178" spans="2:15" x14ac:dyDescent="0.2">
      <c r="B1178" s="7">
        <v>74</v>
      </c>
      <c r="C1178" s="7">
        <v>12</v>
      </c>
      <c r="D1178" s="7">
        <v>-5.1551804248442003E-2</v>
      </c>
      <c r="E1178" s="7">
        <v>-7.5656361205878001E-2</v>
      </c>
      <c r="G1178" s="7">
        <v>74</v>
      </c>
      <c r="H1178" s="7">
        <v>12</v>
      </c>
      <c r="I1178" s="7">
        <v>0.23006313816258001</v>
      </c>
      <c r="J1178" s="7">
        <v>8.3275771195515894E-2</v>
      </c>
      <c r="L1178" s="7">
        <v>74</v>
      </c>
      <c r="M1178" s="7">
        <v>12</v>
      </c>
      <c r="N1178" s="7">
        <v>1.2699323378832801</v>
      </c>
      <c r="O1178" s="7">
        <v>1.6583882498486999</v>
      </c>
    </row>
    <row r="1179" spans="2:15" x14ac:dyDescent="0.2">
      <c r="B1179" s="7">
        <v>75</v>
      </c>
      <c r="C1179" s="7">
        <v>12</v>
      </c>
      <c r="D1179" s="7">
        <v>-0.49564196122851101</v>
      </c>
      <c r="E1179" s="7">
        <v>-0.418024030999466</v>
      </c>
      <c r="G1179" s="7">
        <v>75</v>
      </c>
      <c r="H1179" s="7">
        <v>12</v>
      </c>
      <c r="I1179" s="7">
        <v>-0.18751959180459599</v>
      </c>
      <c r="J1179" s="7">
        <v>-0.46677093142223702</v>
      </c>
      <c r="L1179" s="7">
        <v>75</v>
      </c>
      <c r="M1179" s="7">
        <v>12</v>
      </c>
      <c r="N1179" s="7">
        <v>1.7595637373578501</v>
      </c>
      <c r="O1179" s="7">
        <v>1.36825450512073</v>
      </c>
    </row>
    <row r="1180" spans="2:15" x14ac:dyDescent="0.2">
      <c r="B1180" s="7">
        <v>76</v>
      </c>
      <c r="C1180" s="7">
        <v>12</v>
      </c>
      <c r="D1180" s="7">
        <v>-0.46011071863474101</v>
      </c>
      <c r="E1180" s="7">
        <v>-0.47337426273058802</v>
      </c>
      <c r="G1180" s="7">
        <v>76</v>
      </c>
      <c r="H1180" s="7">
        <v>12</v>
      </c>
      <c r="I1180" s="7">
        <v>-0.278176843380328</v>
      </c>
      <c r="J1180" s="7">
        <v>-0.17359303752834401</v>
      </c>
      <c r="L1180" s="7">
        <v>76</v>
      </c>
      <c r="M1180" s="7">
        <v>12</v>
      </c>
      <c r="N1180" s="7">
        <v>2.2694654978519901</v>
      </c>
      <c r="O1180" s="7">
        <v>2.0087822341626702</v>
      </c>
    </row>
    <row r="1181" spans="2:15" x14ac:dyDescent="0.2">
      <c r="B1181" s="7">
        <v>77</v>
      </c>
      <c r="C1181" s="7">
        <v>12</v>
      </c>
      <c r="D1181" s="7">
        <v>8.0034340673159399E-2</v>
      </c>
      <c r="E1181" s="7">
        <v>-0.37531652109068098</v>
      </c>
      <c r="G1181" s="7">
        <v>77</v>
      </c>
      <c r="H1181" s="7">
        <v>12</v>
      </c>
      <c r="I1181" s="7">
        <v>4.6887917637444203E-2</v>
      </c>
      <c r="J1181" s="7">
        <v>-0.18243296574999501</v>
      </c>
      <c r="L1181" s="7">
        <v>77</v>
      </c>
      <c r="M1181" s="7">
        <v>12</v>
      </c>
      <c r="N1181" s="7">
        <v>1.9521918279674799</v>
      </c>
      <c r="O1181" s="7">
        <v>1.87350139994396</v>
      </c>
    </row>
    <row r="1182" spans="2:15" x14ac:dyDescent="0.2">
      <c r="B1182" s="7">
        <v>78</v>
      </c>
      <c r="C1182" s="7">
        <v>12</v>
      </c>
      <c r="D1182" s="7">
        <v>0.40730280972320299</v>
      </c>
      <c r="E1182" s="7">
        <v>0.30572379069296801</v>
      </c>
      <c r="G1182" s="7">
        <v>78</v>
      </c>
      <c r="H1182" s="7">
        <v>12</v>
      </c>
      <c r="I1182" s="7">
        <v>0.17852525952334899</v>
      </c>
      <c r="J1182" s="7">
        <v>9.9504547143761904E-2</v>
      </c>
      <c r="L1182" s="7">
        <v>78</v>
      </c>
      <c r="M1182" s="7">
        <v>12</v>
      </c>
      <c r="N1182" s="7">
        <v>-0.85421515857748898</v>
      </c>
      <c r="O1182" s="7">
        <v>-0.63939517364709497</v>
      </c>
    </row>
    <row r="1183" spans="2:15" x14ac:dyDescent="0.2">
      <c r="B1183" s="7">
        <v>79</v>
      </c>
      <c r="C1183" s="7">
        <v>12</v>
      </c>
      <c r="D1183" s="7">
        <v>0.26425425906551098</v>
      </c>
      <c r="E1183" s="7">
        <v>0.117305855471111</v>
      </c>
      <c r="G1183" s="7">
        <v>79</v>
      </c>
      <c r="H1183" s="7">
        <v>12</v>
      </c>
      <c r="I1183" s="7">
        <v>-0.114610237656641</v>
      </c>
      <c r="J1183" s="7">
        <v>4.82804743168153E-2</v>
      </c>
      <c r="L1183" s="7">
        <v>79</v>
      </c>
      <c r="M1183" s="7">
        <v>12</v>
      </c>
      <c r="N1183" s="7">
        <v>0.58991313682137503</v>
      </c>
      <c r="O1183" s="7">
        <v>0.47122029118075498</v>
      </c>
    </row>
    <row r="1184" spans="2:15" x14ac:dyDescent="0.2">
      <c r="B1184" s="7">
        <v>80</v>
      </c>
      <c r="C1184" s="7">
        <v>12</v>
      </c>
      <c r="D1184" s="7">
        <v>7.0583693637038494E-2</v>
      </c>
      <c r="E1184" s="7">
        <v>-0.132099362429837</v>
      </c>
      <c r="G1184" s="7">
        <v>80</v>
      </c>
      <c r="H1184" s="7">
        <v>12</v>
      </c>
      <c r="I1184" s="7">
        <v>0.36925418124216802</v>
      </c>
      <c r="J1184" s="7">
        <v>0.20747286908677501</v>
      </c>
      <c r="L1184" s="7">
        <v>80</v>
      </c>
      <c r="M1184" s="7">
        <v>12</v>
      </c>
      <c r="N1184" s="7">
        <v>2.02702877538999</v>
      </c>
      <c r="O1184" s="7">
        <v>1.5883775853220301</v>
      </c>
    </row>
    <row r="1185" spans="2:15" x14ac:dyDescent="0.2">
      <c r="B1185" s="7">
        <v>81</v>
      </c>
      <c r="C1185" s="7">
        <v>12</v>
      </c>
      <c r="D1185" s="7">
        <v>0.21924636698875899</v>
      </c>
      <c r="E1185" s="7">
        <v>0.29337189103738698</v>
      </c>
      <c r="G1185" s="7">
        <v>81</v>
      </c>
      <c r="H1185" s="7">
        <v>12</v>
      </c>
      <c r="I1185" s="7">
        <v>-9.0175940552493103E-2</v>
      </c>
      <c r="J1185" s="7">
        <v>-2.0545883586677E-2</v>
      </c>
      <c r="L1185" s="7">
        <v>81</v>
      </c>
      <c r="M1185" s="7">
        <v>12</v>
      </c>
      <c r="N1185" s="7">
        <v>1.6947387280922801</v>
      </c>
      <c r="O1185" s="7">
        <v>1.6796851496892999</v>
      </c>
    </row>
    <row r="1186" spans="2:15" x14ac:dyDescent="0.2">
      <c r="B1186" s="7">
        <v>82</v>
      </c>
      <c r="C1186" s="7">
        <v>12</v>
      </c>
      <c r="D1186" s="7">
        <v>5.91466863321886E-2</v>
      </c>
      <c r="E1186" s="7">
        <v>-8.1307173783818201E-2</v>
      </c>
      <c r="G1186" s="7">
        <v>82</v>
      </c>
      <c r="H1186" s="7">
        <v>12</v>
      </c>
      <c r="I1186" s="7">
        <v>-0.19456616580015501</v>
      </c>
      <c r="J1186" s="7">
        <v>0.20512306504821901</v>
      </c>
      <c r="L1186" s="7">
        <v>82</v>
      </c>
      <c r="M1186" s="7">
        <v>12</v>
      </c>
      <c r="N1186" s="7">
        <v>2.78511332731878</v>
      </c>
      <c r="O1186" s="7">
        <v>2.6528092928846099</v>
      </c>
    </row>
    <row r="1187" spans="2:15" x14ac:dyDescent="0.2">
      <c r="B1187" s="7">
        <v>83</v>
      </c>
      <c r="C1187" s="7">
        <v>12</v>
      </c>
      <c r="D1187" s="7">
        <v>-6.7117058953803294E-2</v>
      </c>
      <c r="E1187" s="7">
        <v>-0.206354353629461</v>
      </c>
      <c r="G1187" s="7">
        <v>83</v>
      </c>
      <c r="H1187" s="7">
        <v>12</v>
      </c>
      <c r="I1187" s="7">
        <v>7.4888902732068302E-2</v>
      </c>
      <c r="J1187" s="7">
        <v>-3.1529307994596897E-2</v>
      </c>
      <c r="L1187" s="7">
        <v>83</v>
      </c>
      <c r="M1187" s="7">
        <v>12</v>
      </c>
      <c r="N1187" s="7">
        <v>0.70849958547730596</v>
      </c>
      <c r="O1187" s="7">
        <v>0.41146877768673401</v>
      </c>
    </row>
    <row r="1188" spans="2:15" x14ac:dyDescent="0.2">
      <c r="B1188" s="7">
        <v>84</v>
      </c>
      <c r="C1188" s="7">
        <v>12</v>
      </c>
      <c r="D1188" s="7">
        <v>-0.26396832581143997</v>
      </c>
      <c r="E1188" s="7">
        <v>1.40041660221719E-2</v>
      </c>
      <c r="G1188" s="7">
        <v>84</v>
      </c>
      <c r="H1188" s="7">
        <v>12</v>
      </c>
      <c r="I1188" s="7">
        <v>1.74194682447943E-2</v>
      </c>
      <c r="J1188" s="7">
        <v>-0.19010507628215001</v>
      </c>
      <c r="L1188" s="7">
        <v>84</v>
      </c>
      <c r="M1188" s="7">
        <v>12</v>
      </c>
      <c r="N1188" s="7">
        <v>2.8604994837382201</v>
      </c>
      <c r="O1188" s="7">
        <v>3.4318215845256201</v>
      </c>
    </row>
    <row r="1189" spans="2:15" x14ac:dyDescent="0.2">
      <c r="B1189" s="7">
        <v>85</v>
      </c>
      <c r="C1189" s="7">
        <v>12</v>
      </c>
      <c r="D1189" s="7">
        <v>0.135005214791836</v>
      </c>
      <c r="E1189" s="7">
        <v>-4.8740292660154297E-2</v>
      </c>
      <c r="G1189" s="7">
        <v>85</v>
      </c>
      <c r="H1189" s="7">
        <v>12</v>
      </c>
      <c r="I1189" s="7">
        <v>-0.55410254232218903</v>
      </c>
      <c r="J1189" s="7">
        <v>0.13871413080413</v>
      </c>
      <c r="L1189" s="7">
        <v>85</v>
      </c>
      <c r="M1189" s="7">
        <v>12</v>
      </c>
      <c r="N1189" s="7">
        <v>1.01261682692227</v>
      </c>
      <c r="O1189" s="7">
        <v>1.2008789772417801</v>
      </c>
    </row>
    <row r="1190" spans="2:15" x14ac:dyDescent="0.2">
      <c r="B1190" s="7">
        <v>86</v>
      </c>
      <c r="C1190" s="7">
        <v>12</v>
      </c>
      <c r="D1190" s="7">
        <v>0.10513354116727699</v>
      </c>
      <c r="E1190" s="7">
        <v>-2.9028385489791499E-2</v>
      </c>
      <c r="G1190" s="7">
        <v>86</v>
      </c>
      <c r="H1190" s="7">
        <v>12</v>
      </c>
      <c r="I1190" s="7">
        <v>-5.0339236213742901E-2</v>
      </c>
      <c r="J1190" s="7">
        <v>-0.10393922287640001</v>
      </c>
      <c r="L1190" s="7">
        <v>86</v>
      </c>
      <c r="M1190" s="7">
        <v>12</v>
      </c>
      <c r="N1190" s="7">
        <v>1.1705509636753</v>
      </c>
      <c r="O1190" s="7">
        <v>1.4721301863876299</v>
      </c>
    </row>
    <row r="1191" spans="2:15" x14ac:dyDescent="0.2">
      <c r="B1191" s="7">
        <v>87</v>
      </c>
      <c r="C1191" s="7">
        <v>12</v>
      </c>
      <c r="D1191" s="7">
        <v>-0.18144881044535399</v>
      </c>
      <c r="E1191" s="7">
        <v>-1.7696449972306499E-2</v>
      </c>
      <c r="G1191" s="7">
        <v>87</v>
      </c>
      <c r="H1191" s="7">
        <v>12</v>
      </c>
      <c r="I1191" s="7">
        <v>-0.11025645559922399</v>
      </c>
      <c r="J1191" s="7">
        <v>-0.26724628920953297</v>
      </c>
      <c r="L1191" s="7">
        <v>87</v>
      </c>
      <c r="M1191" s="7">
        <v>12</v>
      </c>
      <c r="N1191" s="7">
        <v>0.87937025781746703</v>
      </c>
      <c r="O1191" s="7">
        <v>0.72516357624157102</v>
      </c>
    </row>
    <row r="1192" spans="2:15" x14ac:dyDescent="0.2">
      <c r="B1192" s="7">
        <v>88</v>
      </c>
      <c r="C1192" s="7">
        <v>12</v>
      </c>
      <c r="D1192" s="7">
        <v>-9.8499312738912395E-2</v>
      </c>
      <c r="E1192" s="7">
        <v>-0.25057230743362702</v>
      </c>
      <c r="G1192" s="7">
        <v>88</v>
      </c>
      <c r="H1192" s="7">
        <v>12</v>
      </c>
      <c r="I1192" s="7">
        <v>0.132406149038341</v>
      </c>
      <c r="J1192" s="7">
        <v>0.106720571256038</v>
      </c>
      <c r="L1192" s="7">
        <v>88</v>
      </c>
      <c r="M1192" s="7">
        <v>12</v>
      </c>
      <c r="N1192" s="7">
        <v>0.82359183404514202</v>
      </c>
      <c r="O1192" s="7">
        <v>0.54078811355238798</v>
      </c>
    </row>
    <row r="1193" spans="2:15" x14ac:dyDescent="0.2">
      <c r="B1193" s="7">
        <v>89</v>
      </c>
      <c r="C1193" s="7">
        <v>12</v>
      </c>
      <c r="D1193" s="7">
        <v>-0.122101731615502</v>
      </c>
      <c r="E1193" s="7">
        <v>-0.155664425778722</v>
      </c>
      <c r="G1193" s="7">
        <v>89</v>
      </c>
      <c r="H1193" s="7">
        <v>12</v>
      </c>
      <c r="I1193" s="7">
        <v>-0.19270914381232199</v>
      </c>
      <c r="J1193" s="7">
        <v>-0.26606825778904603</v>
      </c>
      <c r="L1193" s="7">
        <v>89</v>
      </c>
      <c r="M1193" s="7">
        <v>12</v>
      </c>
      <c r="N1193" s="7">
        <v>1.0401312878267499</v>
      </c>
      <c r="O1193" s="7">
        <v>1.4075068336513801</v>
      </c>
    </row>
    <row r="1194" spans="2:15" x14ac:dyDescent="0.2">
      <c r="B1194" s="7">
        <v>90</v>
      </c>
      <c r="C1194" s="7">
        <v>12</v>
      </c>
      <c r="D1194" s="7">
        <v>0.30443619638283198</v>
      </c>
      <c r="E1194" s="7">
        <v>-2.2575643484364201E-2</v>
      </c>
      <c r="G1194" s="7">
        <v>90</v>
      </c>
      <c r="H1194" s="7">
        <v>12</v>
      </c>
      <c r="I1194" s="7">
        <v>0.106376181667896</v>
      </c>
      <c r="J1194" s="7">
        <v>9.5741564587383393E-2</v>
      </c>
      <c r="L1194" s="7">
        <v>90</v>
      </c>
      <c r="M1194" s="7">
        <v>12</v>
      </c>
      <c r="N1194" s="7">
        <v>-0.43724499930607902</v>
      </c>
      <c r="O1194" s="7">
        <v>-0.72121620853691903</v>
      </c>
    </row>
    <row r="1195" spans="2:15" x14ac:dyDescent="0.2">
      <c r="B1195" s="7">
        <v>91</v>
      </c>
      <c r="C1195" s="7">
        <v>12</v>
      </c>
      <c r="D1195" s="7">
        <v>-8.6508565102271895E-2</v>
      </c>
      <c r="E1195" s="7">
        <v>-4.6021624646114902E-2</v>
      </c>
      <c r="G1195" s="7">
        <v>91</v>
      </c>
      <c r="H1195" s="7">
        <v>12</v>
      </c>
      <c r="I1195" s="7">
        <v>-0.22882200973672501</v>
      </c>
      <c r="J1195" s="7">
        <v>-0.47102579746953099</v>
      </c>
      <c r="L1195" s="7">
        <v>91</v>
      </c>
      <c r="M1195" s="7">
        <v>12</v>
      </c>
      <c r="N1195" s="7">
        <v>1.29228989547074</v>
      </c>
      <c r="O1195" s="7">
        <v>1.4304318098221001</v>
      </c>
    </row>
    <row r="1196" spans="2:15" x14ac:dyDescent="0.2">
      <c r="B1196" s="7">
        <v>92</v>
      </c>
      <c r="C1196" s="7">
        <v>12</v>
      </c>
      <c r="D1196" s="7">
        <v>-0.21275455613327099</v>
      </c>
      <c r="E1196" s="7">
        <v>0.24567538025138499</v>
      </c>
      <c r="G1196" s="7">
        <v>92</v>
      </c>
      <c r="H1196" s="7">
        <v>12</v>
      </c>
      <c r="I1196" s="7">
        <v>0.25273773277658901</v>
      </c>
      <c r="J1196" s="7">
        <v>7.8228147275517301E-2</v>
      </c>
      <c r="L1196" s="7">
        <v>92</v>
      </c>
      <c r="M1196" s="7">
        <v>12</v>
      </c>
      <c r="N1196" s="7">
        <v>2.22594865560924</v>
      </c>
      <c r="O1196" s="7">
        <v>1.9174938348231001</v>
      </c>
    </row>
    <row r="1197" spans="2:15" x14ac:dyDescent="0.2">
      <c r="B1197" s="7">
        <v>93</v>
      </c>
      <c r="C1197" s="7">
        <v>12</v>
      </c>
      <c r="D1197" s="7">
        <v>0.103613831555683</v>
      </c>
      <c r="E1197" s="7">
        <v>0.13684424747525401</v>
      </c>
      <c r="G1197" s="7">
        <v>93</v>
      </c>
      <c r="H1197" s="7">
        <v>12</v>
      </c>
      <c r="I1197" s="7">
        <v>-2.2062675817055701E-2</v>
      </c>
      <c r="J1197" s="7">
        <v>-0.195680563698997</v>
      </c>
      <c r="L1197" s="7">
        <v>93</v>
      </c>
      <c r="M1197" s="7">
        <v>12</v>
      </c>
      <c r="N1197" s="7">
        <v>3.0651887570548801</v>
      </c>
      <c r="O1197" s="7">
        <v>2.6351212647123101</v>
      </c>
    </row>
    <row r="1198" spans="2:15" x14ac:dyDescent="0.2">
      <c r="B1198" s="7">
        <v>94</v>
      </c>
      <c r="C1198" s="7">
        <v>12</v>
      </c>
      <c r="D1198" s="7">
        <v>0.135659710725718</v>
      </c>
      <c r="E1198" s="7">
        <v>-8.3415342605905898E-2</v>
      </c>
      <c r="G1198" s="7">
        <v>94</v>
      </c>
      <c r="H1198" s="7">
        <v>12</v>
      </c>
      <c r="I1198" s="7">
        <v>-0.11836019230714601</v>
      </c>
      <c r="J1198" s="7">
        <v>-0.23049682738018401</v>
      </c>
      <c r="L1198" s="7">
        <v>94</v>
      </c>
      <c r="M1198" s="7">
        <v>12</v>
      </c>
      <c r="N1198" s="7">
        <v>1.70048159403692</v>
      </c>
      <c r="O1198" s="7">
        <v>1.6353961074024601</v>
      </c>
    </row>
    <row r="1199" spans="2:15" x14ac:dyDescent="0.2">
      <c r="B1199" s="7">
        <v>95</v>
      </c>
      <c r="C1199" s="7">
        <v>12</v>
      </c>
      <c r="D1199" s="7">
        <v>-0.15057830923006299</v>
      </c>
      <c r="E1199" s="7">
        <v>-0.47863511181381702</v>
      </c>
      <c r="G1199" s="7">
        <v>95</v>
      </c>
      <c r="H1199" s="7">
        <v>12</v>
      </c>
      <c r="I1199" s="7">
        <v>-0.35719530339052602</v>
      </c>
      <c r="J1199" s="7">
        <v>-0.14020525710498799</v>
      </c>
      <c r="L1199" s="7">
        <v>95</v>
      </c>
      <c r="M1199" s="7">
        <v>12</v>
      </c>
      <c r="N1199" s="7">
        <v>0.30925594954737401</v>
      </c>
      <c r="O1199" s="7">
        <v>0.44921721443770601</v>
      </c>
    </row>
    <row r="1200" spans="2:15" x14ac:dyDescent="0.2">
      <c r="B1200" s="7">
        <v>96</v>
      </c>
      <c r="C1200" s="7">
        <v>12</v>
      </c>
      <c r="D1200" s="7">
        <v>-0.21685156970355299</v>
      </c>
      <c r="E1200" s="7">
        <v>8.0748996191086792E-3</v>
      </c>
      <c r="G1200" s="7">
        <v>96</v>
      </c>
      <c r="H1200" s="7">
        <v>12</v>
      </c>
      <c r="I1200" s="7">
        <v>-0.14341517198546699</v>
      </c>
      <c r="J1200" s="7">
        <v>-0.21849615198741901</v>
      </c>
      <c r="L1200" s="7">
        <v>96</v>
      </c>
      <c r="M1200" s="7">
        <v>12</v>
      </c>
      <c r="N1200" s="7">
        <v>2.4692802446713098</v>
      </c>
      <c r="O1200" s="7">
        <v>1.86426184626501</v>
      </c>
    </row>
    <row r="1201" spans="2:15" x14ac:dyDescent="0.2">
      <c r="B1201" s="7">
        <v>97</v>
      </c>
      <c r="C1201" s="7">
        <v>12</v>
      </c>
      <c r="D1201" s="7">
        <v>9.6414462953684499E-2</v>
      </c>
      <c r="E1201" s="7">
        <v>-0.106582886743887</v>
      </c>
      <c r="G1201" s="7">
        <v>97</v>
      </c>
      <c r="H1201" s="7">
        <v>12</v>
      </c>
      <c r="I1201" s="7">
        <v>-0.35519451391923901</v>
      </c>
      <c r="J1201" s="7">
        <v>6.8428947648673201E-3</v>
      </c>
      <c r="L1201" s="7">
        <v>97</v>
      </c>
      <c r="M1201" s="7">
        <v>12</v>
      </c>
      <c r="N1201" s="7">
        <v>1.9151256800748899</v>
      </c>
      <c r="O1201" s="7">
        <v>1.11638825544659</v>
      </c>
    </row>
    <row r="1202" spans="2:15" x14ac:dyDescent="0.2">
      <c r="B1202" s="7">
        <v>98</v>
      </c>
      <c r="C1202" s="7">
        <v>12</v>
      </c>
      <c r="D1202" s="7">
        <v>0.21541439287321801</v>
      </c>
      <c r="E1202" s="7">
        <v>4.7173493642589798E-2</v>
      </c>
      <c r="G1202" s="7">
        <v>98</v>
      </c>
      <c r="H1202" s="7">
        <v>12</v>
      </c>
      <c r="I1202" s="7">
        <v>0.24919825994087899</v>
      </c>
      <c r="J1202" s="7">
        <v>0.105060696467799</v>
      </c>
      <c r="L1202" s="7">
        <v>98</v>
      </c>
      <c r="M1202" s="7">
        <v>12</v>
      </c>
      <c r="N1202" s="7">
        <v>2.4573337583062198</v>
      </c>
      <c r="O1202" s="7">
        <v>2.6538948346390798</v>
      </c>
    </row>
    <row r="1203" spans="2:15" x14ac:dyDescent="0.2">
      <c r="B1203" s="7">
        <v>99</v>
      </c>
      <c r="C1203" s="7">
        <v>12</v>
      </c>
      <c r="D1203" s="7">
        <v>0.235533831351805</v>
      </c>
      <c r="E1203" s="7">
        <v>0.142415480359843</v>
      </c>
      <c r="G1203" s="7">
        <v>99</v>
      </c>
      <c r="H1203" s="7">
        <v>12</v>
      </c>
      <c r="I1203" s="7">
        <v>-0.21205538624643799</v>
      </c>
      <c r="J1203" s="7">
        <v>-1.6949848682685301E-2</v>
      </c>
      <c r="L1203" s="7">
        <v>99</v>
      </c>
      <c r="M1203" s="7">
        <v>12</v>
      </c>
      <c r="N1203" s="7">
        <v>1.9906629943941101</v>
      </c>
      <c r="O1203" s="7">
        <v>1.4827609219985001</v>
      </c>
    </row>
    <row r="1204" spans="2:15" x14ac:dyDescent="0.2">
      <c r="B1204" s="7">
        <v>100</v>
      </c>
      <c r="C1204" s="7">
        <v>12</v>
      </c>
      <c r="D1204" s="7">
        <v>-0.11019127289107</v>
      </c>
      <c r="E1204" s="7">
        <v>-0.18220242591970401</v>
      </c>
      <c r="G1204" s="7">
        <v>100</v>
      </c>
      <c r="H1204" s="7">
        <v>12</v>
      </c>
      <c r="I1204" s="7">
        <v>-0.22471886120600601</v>
      </c>
      <c r="J1204" s="7">
        <v>5.5905797719186801E-2</v>
      </c>
      <c r="L1204" s="7">
        <v>100</v>
      </c>
      <c r="M1204" s="7">
        <v>12</v>
      </c>
      <c r="N1204" s="7">
        <v>5.8498329100277502</v>
      </c>
      <c r="O1204" s="7">
        <v>6.4006563151891704</v>
      </c>
    </row>
    <row r="1205" spans="2:15" x14ac:dyDescent="0.2">
      <c r="B1205" s="7">
        <v>1</v>
      </c>
      <c r="C1205" s="7">
        <v>13</v>
      </c>
      <c r="D1205" s="7">
        <v>-0.764424008526432</v>
      </c>
      <c r="E1205" s="7">
        <v>-0.111023275359988</v>
      </c>
      <c r="G1205" s="7">
        <v>1</v>
      </c>
      <c r="H1205" s="7">
        <v>13</v>
      </c>
      <c r="I1205" s="7">
        <v>-8.0106644719242209E-3</v>
      </c>
      <c r="J1205" s="7">
        <v>-0.29647687728405098</v>
      </c>
      <c r="L1205" s="7">
        <v>1</v>
      </c>
      <c r="M1205" s="7">
        <v>13</v>
      </c>
      <c r="N1205" s="7">
        <v>0.96734908105883899</v>
      </c>
      <c r="O1205" s="7">
        <v>1.1871186744639399</v>
      </c>
    </row>
    <row r="1206" spans="2:15" x14ac:dyDescent="0.2">
      <c r="B1206" s="7">
        <v>2</v>
      </c>
      <c r="C1206" s="7">
        <v>13</v>
      </c>
      <c r="D1206" s="7">
        <v>-3.5236902082769597E-2</v>
      </c>
      <c r="E1206" s="7">
        <v>2.84976030787325E-2</v>
      </c>
      <c r="G1206" s="7">
        <v>2</v>
      </c>
      <c r="H1206" s="7">
        <v>13</v>
      </c>
      <c r="I1206" s="7">
        <v>-0.16705835248548401</v>
      </c>
      <c r="J1206" s="7">
        <v>0.16885605726115799</v>
      </c>
      <c r="L1206" s="7">
        <v>2</v>
      </c>
      <c r="M1206" s="7">
        <v>13</v>
      </c>
      <c r="N1206" s="7">
        <v>2.5462269314445298</v>
      </c>
      <c r="O1206" s="7">
        <v>2.4090739558179299</v>
      </c>
    </row>
    <row r="1207" spans="2:15" x14ac:dyDescent="0.2">
      <c r="B1207" s="7">
        <v>3</v>
      </c>
      <c r="C1207" s="7">
        <v>13</v>
      </c>
      <c r="D1207" s="7">
        <v>-0.5077621430689</v>
      </c>
      <c r="E1207" s="7">
        <v>-0.49976404266994201</v>
      </c>
      <c r="G1207" s="7">
        <v>3</v>
      </c>
      <c r="H1207" s="7">
        <v>13</v>
      </c>
      <c r="I1207" s="7">
        <v>-8.7630409781482399E-2</v>
      </c>
      <c r="J1207" s="7">
        <v>-0.10809473849878699</v>
      </c>
      <c r="L1207" s="7">
        <v>3</v>
      </c>
      <c r="M1207" s="7">
        <v>13</v>
      </c>
      <c r="N1207" s="7">
        <v>-0.93929853405488195</v>
      </c>
      <c r="O1207" s="7">
        <v>-1.1644553934258</v>
      </c>
    </row>
    <row r="1208" spans="2:15" x14ac:dyDescent="0.2">
      <c r="B1208" s="7">
        <v>4</v>
      </c>
      <c r="C1208" s="7">
        <v>13</v>
      </c>
      <c r="D1208" s="7">
        <v>-0.14150332165745499</v>
      </c>
      <c r="E1208" s="7">
        <v>-8.3477087831946406E-2</v>
      </c>
      <c r="G1208" s="7">
        <v>4</v>
      </c>
      <c r="H1208" s="7">
        <v>13</v>
      </c>
      <c r="I1208" s="7">
        <v>1.59280123236716E-3</v>
      </c>
      <c r="J1208" s="7">
        <v>6.9051452720908693E-2</v>
      </c>
      <c r="L1208" s="7">
        <v>4</v>
      </c>
      <c r="M1208" s="7">
        <v>13</v>
      </c>
      <c r="N1208" s="7">
        <v>1.10733763811437</v>
      </c>
      <c r="O1208" s="7">
        <v>0.93714740390728302</v>
      </c>
    </row>
    <row r="1209" spans="2:15" x14ac:dyDescent="0.2">
      <c r="B1209" s="7">
        <v>5</v>
      </c>
      <c r="C1209" s="7">
        <v>13</v>
      </c>
      <c r="D1209" s="7">
        <v>1.15128217674867E-2</v>
      </c>
      <c r="E1209" s="7">
        <v>0.28917584715668498</v>
      </c>
      <c r="G1209" s="7">
        <v>5</v>
      </c>
      <c r="H1209" s="7">
        <v>13</v>
      </c>
      <c r="I1209" s="7">
        <v>-0.27827046000875999</v>
      </c>
      <c r="J1209" s="7">
        <v>-6.3512689566014302E-4</v>
      </c>
      <c r="L1209" s="7">
        <v>5</v>
      </c>
      <c r="M1209" s="7">
        <v>13</v>
      </c>
      <c r="N1209" s="7">
        <v>1.3011387165314501</v>
      </c>
      <c r="O1209" s="7">
        <v>0.73381819024421902</v>
      </c>
    </row>
    <row r="1210" spans="2:15" x14ac:dyDescent="0.2">
      <c r="B1210" s="7">
        <v>6</v>
      </c>
      <c r="C1210" s="7">
        <v>13</v>
      </c>
      <c r="D1210" s="7">
        <v>-0.67809661454633696</v>
      </c>
      <c r="E1210" s="7">
        <v>-0.56709091152378999</v>
      </c>
      <c r="G1210" s="7">
        <v>6</v>
      </c>
      <c r="H1210" s="7">
        <v>13</v>
      </c>
      <c r="I1210" s="7">
        <v>-8.4589417318226404E-2</v>
      </c>
      <c r="J1210" s="7">
        <v>6.6977722813721403E-3</v>
      </c>
      <c r="L1210" s="7">
        <v>6</v>
      </c>
      <c r="M1210" s="7">
        <v>13</v>
      </c>
      <c r="N1210" s="7">
        <v>-5.0496798067317002E-2</v>
      </c>
      <c r="O1210" s="7">
        <v>0.35094508314297101</v>
      </c>
    </row>
    <row r="1211" spans="2:15" x14ac:dyDescent="0.2">
      <c r="B1211" s="7">
        <v>7</v>
      </c>
      <c r="C1211" s="7">
        <v>13</v>
      </c>
      <c r="D1211" s="7">
        <v>-7.7304693918612194E-2</v>
      </c>
      <c r="E1211" s="7">
        <v>0.380786937580051</v>
      </c>
      <c r="G1211" s="7">
        <v>7</v>
      </c>
      <c r="H1211" s="7">
        <v>13</v>
      </c>
      <c r="I1211" s="7">
        <v>-0.35350084428040601</v>
      </c>
      <c r="J1211" s="7">
        <v>-0.100920258812484</v>
      </c>
      <c r="L1211" s="7">
        <v>7</v>
      </c>
      <c r="M1211" s="7">
        <v>13</v>
      </c>
      <c r="N1211" s="7">
        <v>1.0235668330274801</v>
      </c>
      <c r="O1211" s="7">
        <v>1.6184978933085099</v>
      </c>
    </row>
    <row r="1212" spans="2:15" x14ac:dyDescent="0.2">
      <c r="B1212" s="7">
        <v>8</v>
      </c>
      <c r="C1212" s="7">
        <v>13</v>
      </c>
      <c r="D1212" s="7">
        <v>0.32984659554408402</v>
      </c>
      <c r="E1212" s="7">
        <v>0.59093727634350701</v>
      </c>
      <c r="G1212" s="7">
        <v>8</v>
      </c>
      <c r="H1212" s="7">
        <v>13</v>
      </c>
      <c r="I1212" s="7">
        <v>-4.3898968870435002E-3</v>
      </c>
      <c r="J1212" s="7">
        <v>-5.6749841121168203E-2</v>
      </c>
      <c r="L1212" s="7">
        <v>8</v>
      </c>
      <c r="M1212" s="7">
        <v>13</v>
      </c>
      <c r="N1212" s="7">
        <v>-3.06442768753366E-2</v>
      </c>
      <c r="O1212" s="7">
        <v>-0.15310164217146599</v>
      </c>
    </row>
    <row r="1213" spans="2:15" x14ac:dyDescent="0.2">
      <c r="B1213" s="7">
        <v>9</v>
      </c>
      <c r="C1213" s="7">
        <v>13</v>
      </c>
      <c r="D1213" s="7">
        <v>-0.78917896519525899</v>
      </c>
      <c r="E1213" s="7">
        <v>-0.74046374302920204</v>
      </c>
      <c r="G1213" s="7">
        <v>9</v>
      </c>
      <c r="H1213" s="7">
        <v>13</v>
      </c>
      <c r="I1213" s="7">
        <v>-0.12399379628737001</v>
      </c>
      <c r="J1213" s="7">
        <v>-0.12797367174120899</v>
      </c>
      <c r="L1213" s="7">
        <v>9</v>
      </c>
      <c r="M1213" s="7">
        <v>13</v>
      </c>
      <c r="N1213" s="7">
        <v>0.48788804468541103</v>
      </c>
      <c r="O1213" s="7">
        <v>1.0739060069472699</v>
      </c>
    </row>
    <row r="1214" spans="2:15" x14ac:dyDescent="0.2">
      <c r="B1214" s="7">
        <v>10</v>
      </c>
      <c r="C1214" s="7">
        <v>13</v>
      </c>
      <c r="D1214" s="7">
        <v>9.6008290722625803E-2</v>
      </c>
      <c r="E1214" s="7">
        <v>-0.256729383711437</v>
      </c>
      <c r="G1214" s="7">
        <v>10</v>
      </c>
      <c r="H1214" s="7">
        <v>13</v>
      </c>
      <c r="I1214" s="7">
        <v>3.3504917562443601E-2</v>
      </c>
      <c r="J1214" s="7">
        <v>-3.5901148181490997E-2</v>
      </c>
      <c r="L1214" s="7">
        <v>10</v>
      </c>
      <c r="M1214" s="7">
        <v>13</v>
      </c>
      <c r="N1214" s="7">
        <v>-0.65370164228425498</v>
      </c>
      <c r="O1214" s="7">
        <v>-1.17294029708704</v>
      </c>
    </row>
    <row r="1215" spans="2:15" x14ac:dyDescent="0.2">
      <c r="B1215" s="7">
        <v>11</v>
      </c>
      <c r="C1215" s="7">
        <v>13</v>
      </c>
      <c r="D1215" s="7">
        <v>0.124201333976742</v>
      </c>
      <c r="E1215" s="7">
        <v>0.43550786146487103</v>
      </c>
      <c r="G1215" s="7">
        <v>11</v>
      </c>
      <c r="H1215" s="7">
        <v>13</v>
      </c>
      <c r="I1215" s="7">
        <v>0.36349057917546501</v>
      </c>
      <c r="J1215" s="7">
        <v>0.13035101083242001</v>
      </c>
      <c r="L1215" s="7">
        <v>11</v>
      </c>
      <c r="M1215" s="7">
        <v>13</v>
      </c>
      <c r="N1215" s="7">
        <v>-0.42412841345386698</v>
      </c>
      <c r="O1215" s="7">
        <v>-0.70524360513036699</v>
      </c>
    </row>
    <row r="1216" spans="2:15" x14ac:dyDescent="0.2">
      <c r="B1216" s="7">
        <v>12</v>
      </c>
      <c r="C1216" s="7">
        <v>13</v>
      </c>
      <c r="D1216" s="7">
        <v>0.253710674816508</v>
      </c>
      <c r="E1216" s="7">
        <v>0.425658983335783</v>
      </c>
      <c r="G1216" s="7">
        <v>12</v>
      </c>
      <c r="H1216" s="7">
        <v>13</v>
      </c>
      <c r="I1216" s="7">
        <v>3.27963649122465E-4</v>
      </c>
      <c r="J1216" s="7">
        <v>1.6594968306319801E-2</v>
      </c>
      <c r="L1216" s="7">
        <v>12</v>
      </c>
      <c r="M1216" s="7">
        <v>13</v>
      </c>
      <c r="N1216" s="7">
        <v>0.99608514296093498</v>
      </c>
      <c r="O1216" s="7">
        <v>0.92677073115604502</v>
      </c>
    </row>
    <row r="1217" spans="2:15" x14ac:dyDescent="0.2">
      <c r="B1217" s="7">
        <v>13</v>
      </c>
      <c r="C1217" s="7">
        <v>13</v>
      </c>
      <c r="D1217" s="7">
        <v>0.16504861856839301</v>
      </c>
      <c r="E1217" s="7">
        <v>4.1430077811511999E-2</v>
      </c>
      <c r="G1217" s="7">
        <v>13</v>
      </c>
      <c r="H1217" s="7">
        <v>13</v>
      </c>
      <c r="I1217" s="7">
        <v>-0.11029835369940399</v>
      </c>
      <c r="J1217" s="7">
        <v>-0.15564896442597301</v>
      </c>
      <c r="L1217" s="7">
        <v>13</v>
      </c>
      <c r="M1217" s="7">
        <v>13</v>
      </c>
      <c r="N1217" s="7">
        <v>-0.42032580533618102</v>
      </c>
      <c r="O1217" s="7">
        <v>-5.02888238633536E-2</v>
      </c>
    </row>
    <row r="1218" spans="2:15" x14ac:dyDescent="0.2">
      <c r="B1218" s="7">
        <v>14</v>
      </c>
      <c r="C1218" s="7">
        <v>13</v>
      </c>
      <c r="D1218" s="7">
        <v>-0.18545467216068701</v>
      </c>
      <c r="E1218" s="7">
        <v>-0.44490230805948899</v>
      </c>
      <c r="G1218" s="7">
        <v>14</v>
      </c>
      <c r="H1218" s="7">
        <v>13</v>
      </c>
      <c r="I1218" s="7">
        <v>-0.14651439943658401</v>
      </c>
      <c r="J1218" s="7">
        <v>-5.6509471940295902E-2</v>
      </c>
      <c r="L1218" s="7">
        <v>14</v>
      </c>
      <c r="M1218" s="7">
        <v>13</v>
      </c>
      <c r="N1218" s="7">
        <v>1.0579615680246399</v>
      </c>
      <c r="O1218" s="7">
        <v>0.79839231489182205</v>
      </c>
    </row>
    <row r="1219" spans="2:15" x14ac:dyDescent="0.2">
      <c r="B1219" s="7">
        <v>15</v>
      </c>
      <c r="C1219" s="7">
        <v>13</v>
      </c>
      <c r="D1219" s="7">
        <v>0.28003380894255098</v>
      </c>
      <c r="E1219" s="7">
        <v>-0.141278820578259</v>
      </c>
      <c r="G1219" s="7">
        <v>15</v>
      </c>
      <c r="H1219" s="7">
        <v>13</v>
      </c>
      <c r="I1219" s="7">
        <v>-0.21174686040674101</v>
      </c>
      <c r="J1219" s="7">
        <v>-0.24816369562652699</v>
      </c>
      <c r="L1219" s="7">
        <v>15</v>
      </c>
      <c r="M1219" s="7">
        <v>13</v>
      </c>
      <c r="N1219" s="7">
        <v>6.2258357665199597E-2</v>
      </c>
      <c r="O1219" s="7">
        <v>0.11627762269445401</v>
      </c>
    </row>
    <row r="1220" spans="2:15" x14ac:dyDescent="0.2">
      <c r="B1220" s="7">
        <v>16</v>
      </c>
      <c r="C1220" s="7">
        <v>13</v>
      </c>
      <c r="D1220" s="7">
        <v>-7.1452816708039699E-2</v>
      </c>
      <c r="E1220" s="7">
        <v>-0.10192382805955701</v>
      </c>
      <c r="G1220" s="7">
        <v>16</v>
      </c>
      <c r="H1220" s="7">
        <v>13</v>
      </c>
      <c r="I1220" s="7">
        <v>-0.36376843927318298</v>
      </c>
      <c r="J1220" s="7">
        <v>-0.136241611953448</v>
      </c>
      <c r="L1220" s="7">
        <v>16</v>
      </c>
      <c r="M1220" s="7">
        <v>13</v>
      </c>
      <c r="N1220" s="7">
        <v>0.18963318904636001</v>
      </c>
      <c r="O1220" s="7">
        <v>0.64231396239905703</v>
      </c>
    </row>
    <row r="1221" spans="2:15" x14ac:dyDescent="0.2">
      <c r="B1221" s="7">
        <v>17</v>
      </c>
      <c r="C1221" s="7">
        <v>13</v>
      </c>
      <c r="D1221" s="7">
        <v>-0.56565094701093499</v>
      </c>
      <c r="E1221" s="7">
        <v>-0.68627295246197895</v>
      </c>
      <c r="G1221" s="7">
        <v>17</v>
      </c>
      <c r="H1221" s="7">
        <v>13</v>
      </c>
      <c r="I1221" s="7">
        <v>-2.3065526958259098E-3</v>
      </c>
      <c r="J1221" s="7">
        <v>-9.64817497850987E-2</v>
      </c>
      <c r="L1221" s="7">
        <v>17</v>
      </c>
      <c r="M1221" s="7">
        <v>13</v>
      </c>
      <c r="N1221" s="7">
        <v>1.06340053686484</v>
      </c>
      <c r="O1221" s="7">
        <v>0.50098048845920995</v>
      </c>
    </row>
    <row r="1222" spans="2:15" x14ac:dyDescent="0.2">
      <c r="B1222" s="7">
        <v>18</v>
      </c>
      <c r="C1222" s="7">
        <v>13</v>
      </c>
      <c r="D1222" s="7">
        <v>5.1666401301012903E-2</v>
      </c>
      <c r="E1222" s="7">
        <v>0.13564462546422501</v>
      </c>
      <c r="G1222" s="7">
        <v>18</v>
      </c>
      <c r="H1222" s="7">
        <v>13</v>
      </c>
      <c r="I1222" s="7">
        <v>0.140972046289562</v>
      </c>
      <c r="J1222" s="7">
        <v>2.9362192358739503E-4</v>
      </c>
      <c r="L1222" s="7">
        <v>18</v>
      </c>
      <c r="M1222" s="7">
        <v>13</v>
      </c>
      <c r="N1222" s="7">
        <v>0.81582621109614994</v>
      </c>
      <c r="O1222" s="7">
        <v>0.69077637680318404</v>
      </c>
    </row>
    <row r="1223" spans="2:15" x14ac:dyDescent="0.2">
      <c r="B1223" s="7">
        <v>19</v>
      </c>
      <c r="C1223" s="7">
        <v>13</v>
      </c>
      <c r="D1223" s="7">
        <v>0.223055599729098</v>
      </c>
      <c r="E1223" s="7">
        <v>-1.71928722393382E-2</v>
      </c>
      <c r="G1223" s="7">
        <v>19</v>
      </c>
      <c r="H1223" s="7">
        <v>13</v>
      </c>
      <c r="I1223" s="7">
        <v>-4.3607197164881498E-2</v>
      </c>
      <c r="J1223" s="7">
        <v>8.8815474669801595E-2</v>
      </c>
      <c r="L1223" s="7">
        <v>19</v>
      </c>
      <c r="M1223" s="7">
        <v>13</v>
      </c>
      <c r="N1223" s="7">
        <v>-1.0795454959133</v>
      </c>
      <c r="O1223" s="7">
        <v>-0.30890520643938402</v>
      </c>
    </row>
    <row r="1224" spans="2:15" x14ac:dyDescent="0.2">
      <c r="B1224" s="7">
        <v>20</v>
      </c>
      <c r="C1224" s="7">
        <v>13</v>
      </c>
      <c r="D1224" s="7">
        <v>-0.28199427044740399</v>
      </c>
      <c r="E1224" s="7">
        <v>-0.31079627973623902</v>
      </c>
      <c r="G1224" s="7">
        <v>20</v>
      </c>
      <c r="H1224" s="7">
        <v>13</v>
      </c>
      <c r="I1224" s="7">
        <v>-0.19250120156450401</v>
      </c>
      <c r="J1224" s="7">
        <v>9.34577275650081E-2</v>
      </c>
      <c r="L1224" s="7">
        <v>20</v>
      </c>
      <c r="M1224" s="7">
        <v>13</v>
      </c>
      <c r="N1224" s="7">
        <v>2.19968290391446E-2</v>
      </c>
      <c r="O1224" s="7">
        <v>-0.45243751586604303</v>
      </c>
    </row>
    <row r="1225" spans="2:15" x14ac:dyDescent="0.2">
      <c r="B1225" s="7">
        <v>21</v>
      </c>
      <c r="C1225" s="7">
        <v>13</v>
      </c>
      <c r="D1225" s="7">
        <v>-0.105968428095675</v>
      </c>
      <c r="E1225" s="7">
        <v>-6.0690813785338797E-2</v>
      </c>
      <c r="G1225" s="7">
        <v>21</v>
      </c>
      <c r="H1225" s="7">
        <v>13</v>
      </c>
      <c r="I1225" s="7">
        <v>-0.45060555015780002</v>
      </c>
      <c r="J1225" s="7">
        <v>-0.19256143199592299</v>
      </c>
      <c r="L1225" s="7">
        <v>21</v>
      </c>
      <c r="M1225" s="7">
        <v>13</v>
      </c>
      <c r="N1225" s="7">
        <v>0.71929449417686298</v>
      </c>
      <c r="O1225" s="7">
        <v>0.404366147863857</v>
      </c>
    </row>
    <row r="1226" spans="2:15" x14ac:dyDescent="0.2">
      <c r="B1226" s="7">
        <v>22</v>
      </c>
      <c r="C1226" s="7">
        <v>13</v>
      </c>
      <c r="D1226" s="7">
        <v>-0.12565748754599099</v>
      </c>
      <c r="E1226" s="7">
        <v>0.13564625226781399</v>
      </c>
      <c r="G1226" s="7">
        <v>22</v>
      </c>
      <c r="H1226" s="7">
        <v>13</v>
      </c>
      <c r="I1226" s="7">
        <v>-8.6711494751940094E-2</v>
      </c>
      <c r="J1226" s="7">
        <v>0.13552934290103</v>
      </c>
      <c r="L1226" s="7">
        <v>22</v>
      </c>
      <c r="M1226" s="7">
        <v>13</v>
      </c>
      <c r="N1226" s="7">
        <v>-0.31091877303343801</v>
      </c>
      <c r="O1226" s="7">
        <v>-0.82815063221042795</v>
      </c>
    </row>
    <row r="1227" spans="2:15" x14ac:dyDescent="0.2">
      <c r="B1227" s="7">
        <v>23</v>
      </c>
      <c r="C1227" s="7">
        <v>13</v>
      </c>
      <c r="D1227" s="7">
        <v>-0.11372565462855901</v>
      </c>
      <c r="E1227" s="7">
        <v>-9.8016346304437008E-3</v>
      </c>
      <c r="G1227" s="7">
        <v>23</v>
      </c>
      <c r="H1227" s="7">
        <v>13</v>
      </c>
      <c r="I1227" s="7">
        <v>0.14814733178563899</v>
      </c>
      <c r="J1227" s="7">
        <v>-5.0659626600571002E-2</v>
      </c>
      <c r="L1227" s="7">
        <v>23</v>
      </c>
      <c r="M1227" s="7">
        <v>13</v>
      </c>
      <c r="N1227" s="7">
        <v>-8.7873515089527607E-2</v>
      </c>
      <c r="O1227" s="7">
        <v>0.114374993526362</v>
      </c>
    </row>
    <row r="1228" spans="2:15" x14ac:dyDescent="0.2">
      <c r="B1228" s="7">
        <v>24</v>
      </c>
      <c r="C1228" s="7">
        <v>13</v>
      </c>
      <c r="D1228" s="7">
        <v>6.8568253715390007E-2</v>
      </c>
      <c r="E1228" s="7">
        <v>-0.21234902162416899</v>
      </c>
      <c r="G1228" s="7">
        <v>24</v>
      </c>
      <c r="H1228" s="7">
        <v>13</v>
      </c>
      <c r="I1228" s="7">
        <v>-0.211211552099313</v>
      </c>
      <c r="J1228" s="7">
        <v>-0.16576295771872701</v>
      </c>
      <c r="L1228" s="7">
        <v>24</v>
      </c>
      <c r="M1228" s="7">
        <v>13</v>
      </c>
      <c r="N1228" s="7">
        <v>3.9402210044185302</v>
      </c>
      <c r="O1228" s="7">
        <v>4.4516873246539799</v>
      </c>
    </row>
    <row r="1229" spans="2:15" x14ac:dyDescent="0.2">
      <c r="B1229" s="7">
        <v>25</v>
      </c>
      <c r="C1229" s="7">
        <v>13</v>
      </c>
      <c r="D1229" s="7">
        <v>0.106946311290224</v>
      </c>
      <c r="E1229" s="7">
        <v>0.215000495997927</v>
      </c>
      <c r="G1229" s="7">
        <v>25</v>
      </c>
      <c r="H1229" s="7">
        <v>13</v>
      </c>
      <c r="I1229" s="7">
        <v>-0.198350902348775</v>
      </c>
      <c r="J1229" s="7">
        <v>-0.226176309631445</v>
      </c>
      <c r="L1229" s="7">
        <v>25</v>
      </c>
      <c r="M1229" s="7">
        <v>13</v>
      </c>
      <c r="N1229" s="7">
        <v>2.3745137168580999</v>
      </c>
      <c r="O1229" s="7">
        <v>2.19413455212994</v>
      </c>
    </row>
    <row r="1230" spans="2:15" x14ac:dyDescent="0.2">
      <c r="B1230" s="7">
        <v>26</v>
      </c>
      <c r="C1230" s="7">
        <v>13</v>
      </c>
      <c r="D1230" s="7">
        <v>-0.269253300669409</v>
      </c>
      <c r="E1230" s="7">
        <v>-0.13279252306631401</v>
      </c>
      <c r="G1230" s="7">
        <v>26</v>
      </c>
      <c r="H1230" s="7">
        <v>13</v>
      </c>
      <c r="I1230" s="7">
        <v>-9.4539344672263298E-2</v>
      </c>
      <c r="J1230" s="7">
        <v>0.15946821387246701</v>
      </c>
      <c r="L1230" s="7">
        <v>26</v>
      </c>
      <c r="M1230" s="7">
        <v>13</v>
      </c>
      <c r="N1230" s="7">
        <v>0.53286601697236902</v>
      </c>
      <c r="O1230" s="7">
        <v>0.54594107273435</v>
      </c>
    </row>
    <row r="1231" spans="2:15" x14ac:dyDescent="0.2">
      <c r="B1231" s="7">
        <v>27</v>
      </c>
      <c r="C1231" s="7">
        <v>13</v>
      </c>
      <c r="D1231" s="7">
        <v>9.5139219246791001E-2</v>
      </c>
      <c r="E1231" s="7">
        <v>0.204087915117382</v>
      </c>
      <c r="G1231" s="7">
        <v>27</v>
      </c>
      <c r="H1231" s="7">
        <v>13</v>
      </c>
      <c r="I1231" s="7">
        <v>-5.6759849849370901E-2</v>
      </c>
      <c r="J1231" s="7">
        <v>-0.28312432208077498</v>
      </c>
      <c r="L1231" s="7">
        <v>27</v>
      </c>
      <c r="M1231" s="7">
        <v>13</v>
      </c>
      <c r="N1231" s="7">
        <v>1.3921492500719801</v>
      </c>
      <c r="O1231" s="7">
        <v>1.01547035498858</v>
      </c>
    </row>
    <row r="1232" spans="2:15" x14ac:dyDescent="0.2">
      <c r="B1232" s="7">
        <v>28</v>
      </c>
      <c r="C1232" s="7">
        <v>13</v>
      </c>
      <c r="D1232" s="7">
        <v>-0.90243764476087696</v>
      </c>
      <c r="E1232" s="7">
        <v>-0.93436221365931804</v>
      </c>
      <c r="G1232" s="7">
        <v>28</v>
      </c>
      <c r="H1232" s="7">
        <v>13</v>
      </c>
      <c r="I1232" s="7">
        <v>0.18023056861940301</v>
      </c>
      <c r="J1232" s="7">
        <v>0.118518252722341</v>
      </c>
      <c r="L1232" s="7">
        <v>28</v>
      </c>
      <c r="M1232" s="7">
        <v>13</v>
      </c>
      <c r="N1232" s="7">
        <v>-3.3150642162729201E-3</v>
      </c>
      <c r="O1232" s="7">
        <v>-0.17168988560323001</v>
      </c>
    </row>
    <row r="1233" spans="2:15" x14ac:dyDescent="0.2">
      <c r="B1233" s="7">
        <v>29</v>
      </c>
      <c r="C1233" s="7">
        <v>13</v>
      </c>
      <c r="D1233" s="7">
        <v>4.1168275406917601E-2</v>
      </c>
      <c r="E1233" s="7">
        <v>-0.219993984379141</v>
      </c>
      <c r="G1233" s="7">
        <v>29</v>
      </c>
      <c r="H1233" s="7">
        <v>13</v>
      </c>
      <c r="I1233" s="7">
        <v>-0.14843460102171899</v>
      </c>
      <c r="J1233" s="7">
        <v>0.20329741163173201</v>
      </c>
      <c r="L1233" s="7">
        <v>29</v>
      </c>
      <c r="M1233" s="7">
        <v>13</v>
      </c>
      <c r="N1233" s="7">
        <v>-2.5610344912040102</v>
      </c>
      <c r="O1233" s="7">
        <v>-1.20051815537689</v>
      </c>
    </row>
    <row r="1234" spans="2:15" x14ac:dyDescent="0.2">
      <c r="B1234" s="7">
        <v>30</v>
      </c>
      <c r="C1234" s="7">
        <v>13</v>
      </c>
      <c r="D1234" s="7">
        <v>0.34144459674690603</v>
      </c>
      <c r="E1234" s="7">
        <v>0.11331611494716801</v>
      </c>
      <c r="G1234" s="7">
        <v>30</v>
      </c>
      <c r="H1234" s="7">
        <v>13</v>
      </c>
      <c r="I1234" s="7">
        <v>-0.237391828504698</v>
      </c>
      <c r="J1234" s="7">
        <v>-0.38992212615739202</v>
      </c>
      <c r="L1234" s="7">
        <v>30</v>
      </c>
      <c r="M1234" s="7">
        <v>13</v>
      </c>
      <c r="N1234" s="7">
        <v>0.47539561125166302</v>
      </c>
      <c r="O1234" s="7">
        <v>0.164034826508972</v>
      </c>
    </row>
    <row r="1235" spans="2:15" x14ac:dyDescent="0.2">
      <c r="B1235" s="7">
        <v>31</v>
      </c>
      <c r="C1235" s="7">
        <v>13</v>
      </c>
      <c r="D1235" s="7">
        <v>0.17668762636354399</v>
      </c>
      <c r="E1235" s="7">
        <v>0.369365507518295</v>
      </c>
      <c r="G1235" s="7">
        <v>31</v>
      </c>
      <c r="H1235" s="7">
        <v>13</v>
      </c>
      <c r="I1235" s="7">
        <v>-0.220251775973132</v>
      </c>
      <c r="J1235" s="7">
        <v>-7.3566849480108901E-2</v>
      </c>
      <c r="L1235" s="7">
        <v>31</v>
      </c>
      <c r="M1235" s="7">
        <v>13</v>
      </c>
      <c r="N1235" s="7">
        <v>0.95520332874762603</v>
      </c>
      <c r="O1235" s="7">
        <v>0.88965794844685597</v>
      </c>
    </row>
    <row r="1236" spans="2:15" x14ac:dyDescent="0.2">
      <c r="B1236" s="7">
        <v>32</v>
      </c>
      <c r="C1236" s="7">
        <v>13</v>
      </c>
      <c r="D1236" s="7">
        <v>-0.18076185518183899</v>
      </c>
      <c r="E1236" s="7">
        <v>1.1059495857474601E-2</v>
      </c>
      <c r="G1236" s="7">
        <v>32</v>
      </c>
      <c r="H1236" s="7">
        <v>13</v>
      </c>
      <c r="I1236" s="7">
        <v>0.17626872532856799</v>
      </c>
      <c r="J1236" s="7">
        <v>3.56012810757615E-2</v>
      </c>
      <c r="L1236" s="7">
        <v>32</v>
      </c>
      <c r="M1236" s="7">
        <v>13</v>
      </c>
      <c r="N1236" s="7">
        <v>7.0627055392021604E-2</v>
      </c>
      <c r="O1236" s="7">
        <v>0.167456606242469</v>
      </c>
    </row>
    <row r="1237" spans="2:15" x14ac:dyDescent="0.2">
      <c r="B1237" s="7">
        <v>33</v>
      </c>
      <c r="C1237" s="7">
        <v>13</v>
      </c>
      <c r="D1237" s="7">
        <v>3.7626603815210699E-2</v>
      </c>
      <c r="E1237" s="7">
        <v>-0.26196703679448202</v>
      </c>
      <c r="G1237" s="7">
        <v>33</v>
      </c>
      <c r="H1237" s="7">
        <v>13</v>
      </c>
      <c r="I1237" s="7">
        <v>1.2915221300327E-2</v>
      </c>
      <c r="J1237" s="7">
        <v>-0.129538323974765</v>
      </c>
      <c r="L1237" s="7">
        <v>33</v>
      </c>
      <c r="M1237" s="7">
        <v>13</v>
      </c>
      <c r="N1237" s="7">
        <v>-0.20320584757684201</v>
      </c>
      <c r="O1237" s="7">
        <v>-0.21533380709455099</v>
      </c>
    </row>
    <row r="1238" spans="2:15" x14ac:dyDescent="0.2">
      <c r="B1238" s="7">
        <v>34</v>
      </c>
      <c r="C1238" s="7">
        <v>13</v>
      </c>
      <c r="D1238" s="7">
        <v>3.7781548871867798E-2</v>
      </c>
      <c r="E1238" s="7">
        <v>-9.11369033070972E-2</v>
      </c>
      <c r="G1238" s="7">
        <v>34</v>
      </c>
      <c r="H1238" s="7">
        <v>13</v>
      </c>
      <c r="I1238" s="7">
        <v>7.1861483672398294E-2</v>
      </c>
      <c r="J1238" s="7">
        <v>0.115181940327934</v>
      </c>
      <c r="L1238" s="7">
        <v>34</v>
      </c>
      <c r="M1238" s="7">
        <v>13</v>
      </c>
      <c r="N1238" s="7">
        <v>1.17690519638102</v>
      </c>
      <c r="O1238" s="7">
        <v>1.5228729097917399</v>
      </c>
    </row>
    <row r="1239" spans="2:15" x14ac:dyDescent="0.2">
      <c r="B1239" s="7">
        <v>35</v>
      </c>
      <c r="C1239" s="7">
        <v>13</v>
      </c>
      <c r="D1239" s="7">
        <v>0.20710787489430199</v>
      </c>
      <c r="E1239" s="7">
        <v>0.118229254432435</v>
      </c>
      <c r="G1239" s="7">
        <v>35</v>
      </c>
      <c r="H1239" s="7">
        <v>13</v>
      </c>
      <c r="I1239" s="7">
        <v>0.12626610906704999</v>
      </c>
      <c r="J1239" s="7">
        <v>-8.4400634703002603E-2</v>
      </c>
      <c r="L1239" s="7">
        <v>35</v>
      </c>
      <c r="M1239" s="7">
        <v>13</v>
      </c>
      <c r="N1239" s="7">
        <v>2.0500056424760098</v>
      </c>
      <c r="O1239" s="7">
        <v>1.5761532063948001</v>
      </c>
    </row>
    <row r="1240" spans="2:15" x14ac:dyDescent="0.2">
      <c r="B1240" s="7">
        <v>36</v>
      </c>
      <c r="C1240" s="7">
        <v>13</v>
      </c>
      <c r="D1240" s="7">
        <v>0.18615587148209001</v>
      </c>
      <c r="E1240" s="7">
        <v>-0.35767760022974698</v>
      </c>
      <c r="G1240" s="7">
        <v>36</v>
      </c>
      <c r="H1240" s="7">
        <v>13</v>
      </c>
      <c r="I1240" s="7">
        <v>4.7311502425602101E-2</v>
      </c>
      <c r="J1240" s="7">
        <v>-0.18938399581698201</v>
      </c>
      <c r="L1240" s="7">
        <v>36</v>
      </c>
      <c r="M1240" s="7">
        <v>13</v>
      </c>
      <c r="N1240" s="7">
        <v>0.89008153002801405</v>
      </c>
      <c r="O1240" s="7">
        <v>1.3347541573672199</v>
      </c>
    </row>
    <row r="1241" spans="2:15" x14ac:dyDescent="0.2">
      <c r="B1241" s="7">
        <v>37</v>
      </c>
      <c r="C1241" s="7">
        <v>13</v>
      </c>
      <c r="D1241" s="7">
        <v>0.26506747486795301</v>
      </c>
      <c r="E1241" s="7">
        <v>0.33034719551946401</v>
      </c>
      <c r="G1241" s="7">
        <v>37</v>
      </c>
      <c r="H1241" s="7">
        <v>13</v>
      </c>
      <c r="I1241" s="7">
        <v>0.26984886806449798</v>
      </c>
      <c r="J1241" s="7">
        <v>7.1302959258757098E-2</v>
      </c>
      <c r="L1241" s="7">
        <v>37</v>
      </c>
      <c r="M1241" s="7">
        <v>13</v>
      </c>
      <c r="N1241" s="7">
        <v>2.6020180283080001E-2</v>
      </c>
      <c r="O1241" s="7">
        <v>0.26468883638825402</v>
      </c>
    </row>
    <row r="1242" spans="2:15" x14ac:dyDescent="0.2">
      <c r="B1242" s="7">
        <v>38</v>
      </c>
      <c r="C1242" s="7">
        <v>13</v>
      </c>
      <c r="D1242" s="7">
        <v>-7.0775373220673302E-2</v>
      </c>
      <c r="E1242" s="7">
        <v>-1.58024670306744E-3</v>
      </c>
      <c r="G1242" s="7">
        <v>38</v>
      </c>
      <c r="H1242" s="7">
        <v>13</v>
      </c>
      <c r="I1242" s="7">
        <v>0.80670761366285704</v>
      </c>
      <c r="J1242" s="7">
        <v>0.48794520986168199</v>
      </c>
      <c r="L1242" s="7">
        <v>38</v>
      </c>
      <c r="M1242" s="7">
        <v>13</v>
      </c>
      <c r="N1242" s="7">
        <v>0.141117179792104</v>
      </c>
      <c r="O1242" s="7">
        <v>1.07623123400141</v>
      </c>
    </row>
    <row r="1243" spans="2:15" x14ac:dyDescent="0.2">
      <c r="B1243" s="7">
        <v>39</v>
      </c>
      <c r="C1243" s="7">
        <v>13</v>
      </c>
      <c r="D1243" s="7">
        <v>-5.3360681674751803E-2</v>
      </c>
      <c r="E1243" s="7">
        <v>-3.2798520515174602E-2</v>
      </c>
      <c r="G1243" s="7">
        <v>39</v>
      </c>
      <c r="H1243" s="7">
        <v>13</v>
      </c>
      <c r="I1243" s="7">
        <v>0.29862355851262901</v>
      </c>
      <c r="J1243" s="7">
        <v>0.136554014629787</v>
      </c>
      <c r="L1243" s="7">
        <v>39</v>
      </c>
      <c r="M1243" s="7">
        <v>13</v>
      </c>
      <c r="N1243" s="7">
        <v>0.122817742065107</v>
      </c>
      <c r="O1243" s="7">
        <v>0.34650132878057699</v>
      </c>
    </row>
    <row r="1244" spans="2:15" x14ac:dyDescent="0.2">
      <c r="B1244" s="7">
        <v>40</v>
      </c>
      <c r="C1244" s="7">
        <v>13</v>
      </c>
      <c r="D1244" s="7">
        <v>0.16066900501997999</v>
      </c>
      <c r="E1244" s="7">
        <v>0.21208488943134499</v>
      </c>
      <c r="G1244" s="7">
        <v>40</v>
      </c>
      <c r="H1244" s="7">
        <v>13</v>
      </c>
      <c r="I1244" s="7">
        <v>1.64833781896387E-2</v>
      </c>
      <c r="J1244" s="7">
        <v>-6.1627988010611597E-2</v>
      </c>
      <c r="L1244" s="7">
        <v>40</v>
      </c>
      <c r="M1244" s="7">
        <v>13</v>
      </c>
      <c r="N1244" s="7">
        <v>-1.0877734535324901</v>
      </c>
      <c r="O1244" s="7">
        <v>-0.62811644985945303</v>
      </c>
    </row>
    <row r="1245" spans="2:15" x14ac:dyDescent="0.2">
      <c r="B1245" s="7">
        <v>41</v>
      </c>
      <c r="C1245" s="7">
        <v>13</v>
      </c>
      <c r="D1245" s="7">
        <v>6.6833723787612903E-2</v>
      </c>
      <c r="E1245" s="7">
        <v>2.20799054227632E-2</v>
      </c>
      <c r="G1245" s="7">
        <v>41</v>
      </c>
      <c r="H1245" s="7">
        <v>13</v>
      </c>
      <c r="I1245" s="7">
        <v>-1.33087919155841E-2</v>
      </c>
      <c r="J1245" s="7">
        <v>-3.5649624381679998E-2</v>
      </c>
      <c r="L1245" s="7">
        <v>41</v>
      </c>
      <c r="M1245" s="7">
        <v>13</v>
      </c>
      <c r="N1245" s="7">
        <v>-0.45585764949728103</v>
      </c>
      <c r="O1245" s="7">
        <v>-1.06680553015436</v>
      </c>
    </row>
    <row r="1246" spans="2:15" x14ac:dyDescent="0.2">
      <c r="B1246" s="7">
        <v>42</v>
      </c>
      <c r="C1246" s="7">
        <v>13</v>
      </c>
      <c r="D1246" s="7">
        <v>-6.3233508149016501E-2</v>
      </c>
      <c r="E1246" s="7">
        <v>0.11165083183065599</v>
      </c>
      <c r="G1246" s="7">
        <v>42</v>
      </c>
      <c r="H1246" s="7">
        <v>13</v>
      </c>
      <c r="I1246" s="7">
        <v>0.227488570864054</v>
      </c>
      <c r="J1246" s="7">
        <v>-6.2838463895891594E-2</v>
      </c>
      <c r="L1246" s="7">
        <v>42</v>
      </c>
      <c r="M1246" s="7">
        <v>13</v>
      </c>
      <c r="N1246" s="7">
        <v>0.41649498782021699</v>
      </c>
      <c r="O1246" s="7">
        <v>0.43775014695444198</v>
      </c>
    </row>
    <row r="1247" spans="2:15" x14ac:dyDescent="0.2">
      <c r="B1247" s="7">
        <v>43</v>
      </c>
      <c r="C1247" s="7">
        <v>13</v>
      </c>
      <c r="D1247" s="7">
        <v>-0.132649057153335</v>
      </c>
      <c r="E1247" s="7">
        <v>8.2884417362805607E-2</v>
      </c>
      <c r="G1247" s="7">
        <v>43</v>
      </c>
      <c r="H1247" s="7">
        <v>13</v>
      </c>
      <c r="I1247" s="7">
        <v>-0.24534805715560601</v>
      </c>
      <c r="J1247" s="7">
        <v>-1.59091391737167E-2</v>
      </c>
      <c r="L1247" s="7">
        <v>43</v>
      </c>
      <c r="M1247" s="7">
        <v>13</v>
      </c>
      <c r="N1247" s="7">
        <v>0.16412298802136699</v>
      </c>
      <c r="O1247" s="7">
        <v>9.7640289514943704E-2</v>
      </c>
    </row>
    <row r="1248" spans="2:15" x14ac:dyDescent="0.2">
      <c r="B1248" s="7">
        <v>44</v>
      </c>
      <c r="C1248" s="7">
        <v>13</v>
      </c>
      <c r="D1248" s="7">
        <v>-0.133701412789241</v>
      </c>
      <c r="E1248" s="7">
        <v>0.14414690565899901</v>
      </c>
      <c r="G1248" s="7">
        <v>44</v>
      </c>
      <c r="H1248" s="7">
        <v>13</v>
      </c>
      <c r="I1248" s="7">
        <v>-0.25121330268124697</v>
      </c>
      <c r="J1248" s="7">
        <v>2.6293651347979001E-2</v>
      </c>
      <c r="L1248" s="7">
        <v>44</v>
      </c>
      <c r="M1248" s="7">
        <v>13</v>
      </c>
      <c r="N1248" s="7">
        <v>0.31567307114764898</v>
      </c>
      <c r="O1248" s="7">
        <v>-0.457221383552397</v>
      </c>
    </row>
    <row r="1249" spans="2:15" x14ac:dyDescent="0.2">
      <c r="B1249" s="7">
        <v>45</v>
      </c>
      <c r="C1249" s="7">
        <v>13</v>
      </c>
      <c r="D1249" s="7">
        <v>0.14242687078610999</v>
      </c>
      <c r="E1249" s="7">
        <v>0.468441658473916</v>
      </c>
      <c r="G1249" s="7">
        <v>45</v>
      </c>
      <c r="H1249" s="7">
        <v>13</v>
      </c>
      <c r="I1249" s="7">
        <v>-0.35801538153175499</v>
      </c>
      <c r="J1249" s="7">
        <v>-0.204537445233862</v>
      </c>
      <c r="L1249" s="7">
        <v>45</v>
      </c>
      <c r="M1249" s="7">
        <v>13</v>
      </c>
      <c r="N1249" s="7">
        <v>-1.9397993762422101</v>
      </c>
      <c r="O1249" s="7">
        <v>-1.7707887053016</v>
      </c>
    </row>
    <row r="1250" spans="2:15" x14ac:dyDescent="0.2">
      <c r="B1250" s="7">
        <v>46</v>
      </c>
      <c r="C1250" s="7">
        <v>13</v>
      </c>
      <c r="D1250" s="7">
        <v>0.62098850979773401</v>
      </c>
      <c r="E1250" s="7">
        <v>-2.1720156760915502E-2</v>
      </c>
      <c r="G1250" s="7">
        <v>46</v>
      </c>
      <c r="H1250" s="7">
        <v>13</v>
      </c>
      <c r="I1250" s="7">
        <v>-0.23357675654032301</v>
      </c>
      <c r="J1250" s="7">
        <v>-0.169931945147415</v>
      </c>
      <c r="L1250" s="7">
        <v>46</v>
      </c>
      <c r="M1250" s="7">
        <v>13</v>
      </c>
      <c r="N1250" s="7">
        <v>2.20410655092796</v>
      </c>
      <c r="O1250" s="7">
        <v>1.4694283855100101</v>
      </c>
    </row>
    <row r="1251" spans="2:15" x14ac:dyDescent="0.2">
      <c r="B1251" s="7">
        <v>47</v>
      </c>
      <c r="C1251" s="7">
        <v>13</v>
      </c>
      <c r="D1251" s="7">
        <v>-0.279420955371322</v>
      </c>
      <c r="E1251" s="7">
        <v>-0.15946227530918999</v>
      </c>
      <c r="G1251" s="7">
        <v>47</v>
      </c>
      <c r="H1251" s="7">
        <v>13</v>
      </c>
      <c r="I1251" s="7">
        <v>9.7526043399779994E-2</v>
      </c>
      <c r="J1251" s="7">
        <v>6.8435430629978797E-2</v>
      </c>
      <c r="L1251" s="7">
        <v>47</v>
      </c>
      <c r="M1251" s="7">
        <v>13</v>
      </c>
      <c r="N1251" s="7">
        <v>0.51193177478365404</v>
      </c>
      <c r="O1251" s="7">
        <v>0.178227463534159</v>
      </c>
    </row>
    <row r="1252" spans="2:15" x14ac:dyDescent="0.2">
      <c r="B1252" s="7">
        <v>48</v>
      </c>
      <c r="C1252" s="7">
        <v>13</v>
      </c>
      <c r="D1252" s="7">
        <v>7.7170013290399603E-2</v>
      </c>
      <c r="E1252" s="7">
        <v>4.2730185293144998E-2</v>
      </c>
      <c r="G1252" s="7">
        <v>48</v>
      </c>
      <c r="H1252" s="7">
        <v>13</v>
      </c>
      <c r="I1252" s="7">
        <v>-7.3710405010679395E-2</v>
      </c>
      <c r="J1252" s="7">
        <v>-8.2376006936938098E-2</v>
      </c>
      <c r="L1252" s="7">
        <v>48</v>
      </c>
      <c r="M1252" s="7">
        <v>13</v>
      </c>
      <c r="N1252" s="7">
        <v>-0.69756280425232697</v>
      </c>
      <c r="O1252" s="7">
        <v>-0.91713778197751705</v>
      </c>
    </row>
    <row r="1253" spans="2:15" x14ac:dyDescent="0.2">
      <c r="B1253" s="7">
        <v>49</v>
      </c>
      <c r="C1253" s="7">
        <v>13</v>
      </c>
      <c r="D1253" s="7">
        <v>0.24232181699837299</v>
      </c>
      <c r="E1253" s="7">
        <v>0.34271476399890999</v>
      </c>
      <c r="G1253" s="7">
        <v>49</v>
      </c>
      <c r="H1253" s="7">
        <v>13</v>
      </c>
      <c r="I1253" s="7">
        <v>6.1345394972189403E-2</v>
      </c>
      <c r="J1253" s="7">
        <v>-1.48966654732998E-2</v>
      </c>
      <c r="L1253" s="7">
        <v>49</v>
      </c>
      <c r="M1253" s="7">
        <v>13</v>
      </c>
      <c r="N1253" s="7">
        <v>0.96531486890657903</v>
      </c>
      <c r="O1253" s="7">
        <v>1.1055549889266101</v>
      </c>
    </row>
    <row r="1254" spans="2:15" x14ac:dyDescent="0.2">
      <c r="B1254" s="7">
        <v>50</v>
      </c>
      <c r="C1254" s="7">
        <v>13</v>
      </c>
      <c r="D1254" s="7">
        <v>-0.14227932927568299</v>
      </c>
      <c r="E1254" s="7">
        <v>4.1092035530866197E-2</v>
      </c>
      <c r="G1254" s="7">
        <v>50</v>
      </c>
      <c r="H1254" s="7">
        <v>13</v>
      </c>
      <c r="I1254" s="7">
        <v>8.4241845033657697E-2</v>
      </c>
      <c r="J1254" s="7">
        <v>0.31090979978731098</v>
      </c>
      <c r="L1254" s="7">
        <v>50</v>
      </c>
      <c r="M1254" s="7">
        <v>13</v>
      </c>
      <c r="N1254" s="7">
        <v>-1.0481192386582701</v>
      </c>
      <c r="O1254" s="7">
        <v>-0.73501784954864902</v>
      </c>
    </row>
    <row r="1255" spans="2:15" x14ac:dyDescent="0.2">
      <c r="B1255" s="7">
        <v>51</v>
      </c>
      <c r="C1255" s="7">
        <v>13</v>
      </c>
      <c r="D1255" s="7">
        <v>0.25206322707488898</v>
      </c>
      <c r="E1255" s="7">
        <v>0.27094194728569998</v>
      </c>
      <c r="G1255" s="7">
        <v>51</v>
      </c>
      <c r="H1255" s="7">
        <v>13</v>
      </c>
      <c r="I1255" s="7">
        <v>-0.25010846754619598</v>
      </c>
      <c r="J1255" s="7">
        <v>-0.13264586763509301</v>
      </c>
      <c r="L1255" s="7">
        <v>51</v>
      </c>
      <c r="M1255" s="7">
        <v>13</v>
      </c>
      <c r="N1255" s="7">
        <v>0.47564147206556501</v>
      </c>
      <c r="O1255" s="7">
        <v>0.52553919876504096</v>
      </c>
    </row>
    <row r="1256" spans="2:15" x14ac:dyDescent="0.2">
      <c r="B1256" s="7">
        <v>52</v>
      </c>
      <c r="C1256" s="7">
        <v>13</v>
      </c>
      <c r="D1256" s="7">
        <v>0.61312466651520503</v>
      </c>
      <c r="E1256" s="7">
        <v>0.41255071552823502</v>
      </c>
      <c r="G1256" s="7">
        <v>52</v>
      </c>
      <c r="H1256" s="7">
        <v>13</v>
      </c>
      <c r="I1256" s="7">
        <v>0.18330760176805999</v>
      </c>
      <c r="J1256" s="7">
        <v>0.19562134673210499</v>
      </c>
      <c r="L1256" s="7">
        <v>52</v>
      </c>
      <c r="M1256" s="7">
        <v>13</v>
      </c>
      <c r="N1256" s="7">
        <v>0.82025180176837198</v>
      </c>
      <c r="O1256" s="7">
        <v>0.79109491990171499</v>
      </c>
    </row>
    <row r="1257" spans="2:15" x14ac:dyDescent="0.2">
      <c r="B1257" s="7">
        <v>53</v>
      </c>
      <c r="C1257" s="7">
        <v>13</v>
      </c>
      <c r="D1257" s="7">
        <v>-0.25819146834867002</v>
      </c>
      <c r="E1257" s="7">
        <v>4.2958219563677999E-2</v>
      </c>
      <c r="G1257" s="7">
        <v>53</v>
      </c>
      <c r="H1257" s="7">
        <v>13</v>
      </c>
      <c r="I1257" s="7">
        <v>0.107914032084954</v>
      </c>
      <c r="J1257" s="7">
        <v>-8.4163812223003699E-4</v>
      </c>
      <c r="L1257" s="7">
        <v>53</v>
      </c>
      <c r="M1257" s="7">
        <v>13</v>
      </c>
      <c r="N1257" s="7">
        <v>-0.42944361837816802</v>
      </c>
      <c r="O1257" s="7">
        <v>-0.29670065313492799</v>
      </c>
    </row>
    <row r="1258" spans="2:15" x14ac:dyDescent="0.2">
      <c r="B1258" s="7">
        <v>54</v>
      </c>
      <c r="C1258" s="7">
        <v>13</v>
      </c>
      <c r="D1258" s="7">
        <v>0.453934886476419</v>
      </c>
      <c r="E1258" s="7">
        <v>0.31808664148294202</v>
      </c>
      <c r="G1258" s="7">
        <v>54</v>
      </c>
      <c r="H1258" s="7">
        <v>13</v>
      </c>
      <c r="I1258" s="7">
        <v>0.38902470365105102</v>
      </c>
      <c r="J1258" s="7">
        <v>0.107585201831341</v>
      </c>
      <c r="L1258" s="7">
        <v>54</v>
      </c>
      <c r="M1258" s="7">
        <v>13</v>
      </c>
      <c r="N1258" s="7">
        <v>-0.88816444872273004</v>
      </c>
      <c r="O1258" s="7">
        <v>-1.35733108042368</v>
      </c>
    </row>
    <row r="1259" spans="2:15" x14ac:dyDescent="0.2">
      <c r="B1259" s="7">
        <v>55</v>
      </c>
      <c r="C1259" s="7">
        <v>13</v>
      </c>
      <c r="D1259" s="7">
        <v>-5.18058720517489E-2</v>
      </c>
      <c r="E1259" s="7">
        <v>-7.9072904633461505E-3</v>
      </c>
      <c r="G1259" s="7">
        <v>55</v>
      </c>
      <c r="H1259" s="7">
        <v>13</v>
      </c>
      <c r="I1259" s="7">
        <v>-1.47041944434303E-2</v>
      </c>
      <c r="J1259" s="7">
        <v>0.28087367610053898</v>
      </c>
      <c r="L1259" s="7">
        <v>55</v>
      </c>
      <c r="M1259" s="7">
        <v>13</v>
      </c>
      <c r="N1259" s="7">
        <v>1.38724821799755</v>
      </c>
      <c r="O1259" s="7">
        <v>0.38840869393496102</v>
      </c>
    </row>
    <row r="1260" spans="2:15" x14ac:dyDescent="0.2">
      <c r="B1260" s="7">
        <v>56</v>
      </c>
      <c r="C1260" s="7">
        <v>13</v>
      </c>
      <c r="D1260" s="7">
        <v>-0.168763411750184</v>
      </c>
      <c r="E1260" s="7">
        <v>-0.250800032337815</v>
      </c>
      <c r="G1260" s="7">
        <v>56</v>
      </c>
      <c r="H1260" s="7">
        <v>13</v>
      </c>
      <c r="I1260" s="7">
        <v>-0.11127674560714999</v>
      </c>
      <c r="J1260" s="7">
        <v>-4.0928672021182798E-2</v>
      </c>
      <c r="L1260" s="7">
        <v>56</v>
      </c>
      <c r="M1260" s="7">
        <v>13</v>
      </c>
      <c r="N1260" s="7">
        <v>-0.16422023609800501</v>
      </c>
      <c r="O1260" s="7">
        <v>-0.39592929958956702</v>
      </c>
    </row>
    <row r="1261" spans="2:15" x14ac:dyDescent="0.2">
      <c r="B1261" s="7">
        <v>57</v>
      </c>
      <c r="C1261" s="7">
        <v>13</v>
      </c>
      <c r="D1261" s="7">
        <v>-0.24776790152571901</v>
      </c>
      <c r="E1261" s="7">
        <v>-0.23439732506592001</v>
      </c>
      <c r="G1261" s="7">
        <v>57</v>
      </c>
      <c r="H1261" s="7">
        <v>13</v>
      </c>
      <c r="I1261" s="7">
        <v>0.43188304090669899</v>
      </c>
      <c r="J1261" s="7">
        <v>0.33584319484491199</v>
      </c>
      <c r="L1261" s="7">
        <v>57</v>
      </c>
      <c r="M1261" s="7">
        <v>13</v>
      </c>
      <c r="N1261" s="7">
        <v>-2.0246320963934702E-3</v>
      </c>
      <c r="O1261" s="7">
        <v>0.55800660712368599</v>
      </c>
    </row>
    <row r="1262" spans="2:15" x14ac:dyDescent="0.2">
      <c r="B1262" s="7">
        <v>58</v>
      </c>
      <c r="C1262" s="7">
        <v>13</v>
      </c>
      <c r="D1262" s="7">
        <v>-0.230503075603469</v>
      </c>
      <c r="E1262" s="7">
        <v>-0.33620385096739502</v>
      </c>
      <c r="G1262" s="7">
        <v>58</v>
      </c>
      <c r="H1262" s="7">
        <v>13</v>
      </c>
      <c r="I1262" s="7">
        <v>-0.17057113974638899</v>
      </c>
      <c r="J1262" s="7">
        <v>2.6848441125205E-2</v>
      </c>
      <c r="L1262" s="7">
        <v>58</v>
      </c>
      <c r="M1262" s="7">
        <v>13</v>
      </c>
      <c r="N1262" s="7">
        <v>0.88606030124762902</v>
      </c>
      <c r="O1262" s="7">
        <v>0.61847100298494095</v>
      </c>
    </row>
    <row r="1263" spans="2:15" x14ac:dyDescent="0.2">
      <c r="B1263" s="7">
        <v>59</v>
      </c>
      <c r="C1263" s="7">
        <v>13</v>
      </c>
      <c r="D1263" s="7">
        <v>-0.20751566945793601</v>
      </c>
      <c r="E1263" s="7">
        <v>-0.280683568849173</v>
      </c>
      <c r="G1263" s="7">
        <v>59</v>
      </c>
      <c r="H1263" s="7">
        <v>13</v>
      </c>
      <c r="I1263" s="7">
        <v>5.7110851522802299E-2</v>
      </c>
      <c r="J1263" s="7">
        <v>-2.17015087579444E-2</v>
      </c>
      <c r="L1263" s="7">
        <v>59</v>
      </c>
      <c r="M1263" s="7">
        <v>13</v>
      </c>
      <c r="N1263" s="7">
        <v>0.152869941775444</v>
      </c>
      <c r="O1263" s="7">
        <v>0.71684654049906904</v>
      </c>
    </row>
    <row r="1264" spans="2:15" x14ac:dyDescent="0.2">
      <c r="B1264" s="7">
        <v>60</v>
      </c>
      <c r="C1264" s="7">
        <v>13</v>
      </c>
      <c r="D1264" s="7">
        <v>-0.19399866983439501</v>
      </c>
      <c r="E1264" s="7">
        <v>-0.313107650611681</v>
      </c>
      <c r="G1264" s="7">
        <v>60</v>
      </c>
      <c r="H1264" s="7">
        <v>13</v>
      </c>
      <c r="I1264" s="7">
        <v>0.16436509500867699</v>
      </c>
      <c r="J1264" s="7">
        <v>5.9309835200936703E-2</v>
      </c>
      <c r="L1264" s="7">
        <v>60</v>
      </c>
      <c r="M1264" s="7">
        <v>13</v>
      </c>
      <c r="N1264" s="7">
        <v>0.73109756147309202</v>
      </c>
      <c r="O1264" s="7">
        <v>0.92583415162056604</v>
      </c>
    </row>
    <row r="1265" spans="2:15" x14ac:dyDescent="0.2">
      <c r="B1265" s="7">
        <v>61</v>
      </c>
      <c r="C1265" s="7">
        <v>13</v>
      </c>
      <c r="D1265" s="7">
        <v>-0.169836892936504</v>
      </c>
      <c r="E1265" s="7">
        <v>-0.17910871261417</v>
      </c>
      <c r="G1265" s="7">
        <v>61</v>
      </c>
      <c r="H1265" s="7">
        <v>13</v>
      </c>
      <c r="I1265" s="7">
        <v>4.8924904635008204E-3</v>
      </c>
      <c r="J1265" s="7">
        <v>-7.9824728996767305E-2</v>
      </c>
      <c r="L1265" s="7">
        <v>61</v>
      </c>
      <c r="M1265" s="7">
        <v>13</v>
      </c>
      <c r="N1265" s="7">
        <v>1.4919347033073</v>
      </c>
      <c r="O1265" s="7">
        <v>1.2504423990362099</v>
      </c>
    </row>
    <row r="1266" spans="2:15" x14ac:dyDescent="0.2">
      <c r="B1266" s="7">
        <v>62</v>
      </c>
      <c r="C1266" s="7">
        <v>13</v>
      </c>
      <c r="D1266" s="7">
        <v>2.6240123715592902E-2</v>
      </c>
      <c r="E1266" s="7">
        <v>-7.5831111837395299E-2</v>
      </c>
      <c r="G1266" s="7">
        <v>62</v>
      </c>
      <c r="H1266" s="7">
        <v>13</v>
      </c>
      <c r="I1266" s="7">
        <v>-0.183050522711804</v>
      </c>
      <c r="J1266" s="7">
        <v>-9.7979299633904005E-2</v>
      </c>
      <c r="L1266" s="7">
        <v>62</v>
      </c>
      <c r="M1266" s="7">
        <v>13</v>
      </c>
      <c r="N1266" s="7">
        <v>1.2305775900129401</v>
      </c>
      <c r="O1266" s="7">
        <v>0.95430169236029905</v>
      </c>
    </row>
    <row r="1267" spans="2:15" x14ac:dyDescent="0.2">
      <c r="B1267" s="7">
        <v>63</v>
      </c>
      <c r="C1267" s="7">
        <v>13</v>
      </c>
      <c r="D1267" s="7">
        <v>-0.61150451086340496</v>
      </c>
      <c r="E1267" s="7">
        <v>-0.46517805790449701</v>
      </c>
      <c r="G1267" s="7">
        <v>63</v>
      </c>
      <c r="H1267" s="7">
        <v>13</v>
      </c>
      <c r="I1267" s="7">
        <v>-0.15465110196096099</v>
      </c>
      <c r="J1267" s="7">
        <v>-8.4514446715261607E-2</v>
      </c>
      <c r="L1267" s="7">
        <v>63</v>
      </c>
      <c r="M1267" s="7">
        <v>13</v>
      </c>
      <c r="N1267" s="7">
        <v>0.70659676982501796</v>
      </c>
      <c r="O1267" s="7">
        <v>-0.117289376439895</v>
      </c>
    </row>
    <row r="1268" spans="2:15" x14ac:dyDescent="0.2">
      <c r="B1268" s="7">
        <v>64</v>
      </c>
      <c r="C1268" s="7">
        <v>13</v>
      </c>
      <c r="D1268" s="7">
        <v>-0.13103791075087901</v>
      </c>
      <c r="E1268" s="7">
        <v>-1.68739430342182E-2</v>
      </c>
      <c r="G1268" s="7">
        <v>64</v>
      </c>
      <c r="H1268" s="7">
        <v>13</v>
      </c>
      <c r="I1268" s="7">
        <v>0.17501080089534901</v>
      </c>
      <c r="J1268" s="7">
        <v>-2.8408199127767399E-2</v>
      </c>
      <c r="L1268" s="7">
        <v>64</v>
      </c>
      <c r="M1268" s="7">
        <v>13</v>
      </c>
      <c r="N1268" s="7">
        <v>0.71931703532330404</v>
      </c>
      <c r="O1268" s="7">
        <v>0.206131045177293</v>
      </c>
    </row>
    <row r="1269" spans="2:15" x14ac:dyDescent="0.2">
      <c r="B1269" s="7">
        <v>65</v>
      </c>
      <c r="C1269" s="7">
        <v>13</v>
      </c>
      <c r="D1269" s="7">
        <v>-0.15831003284666101</v>
      </c>
      <c r="E1269" s="7">
        <v>-3.5402161494405802E-2</v>
      </c>
      <c r="G1269" s="7">
        <v>65</v>
      </c>
      <c r="H1269" s="7">
        <v>13</v>
      </c>
      <c r="I1269" s="7">
        <v>1.05656719219205E-3</v>
      </c>
      <c r="J1269" s="7">
        <v>0.163287330266531</v>
      </c>
      <c r="L1269" s="7">
        <v>65</v>
      </c>
      <c r="M1269" s="7">
        <v>13</v>
      </c>
      <c r="N1269" s="7">
        <v>-0.51377467635779905</v>
      </c>
      <c r="O1269" s="7">
        <v>-0.42569320277155898</v>
      </c>
    </row>
    <row r="1270" spans="2:15" x14ac:dyDescent="0.2">
      <c r="B1270" s="7">
        <v>66</v>
      </c>
      <c r="C1270" s="7">
        <v>13</v>
      </c>
      <c r="D1270" s="7">
        <v>0.40774098083071803</v>
      </c>
      <c r="E1270" s="7">
        <v>0.51374468234172799</v>
      </c>
      <c r="G1270" s="7">
        <v>66</v>
      </c>
      <c r="H1270" s="7">
        <v>13</v>
      </c>
      <c r="I1270" s="7">
        <v>4.6991836503165602E-2</v>
      </c>
      <c r="J1270" s="7">
        <v>0.23476412855564399</v>
      </c>
      <c r="L1270" s="7">
        <v>66</v>
      </c>
      <c r="M1270" s="7">
        <v>13</v>
      </c>
      <c r="N1270" s="7">
        <v>-2.6840292929245502</v>
      </c>
      <c r="O1270" s="7">
        <v>-2.27270900006677</v>
      </c>
    </row>
    <row r="1271" spans="2:15" x14ac:dyDescent="0.2">
      <c r="B1271" s="7">
        <v>67</v>
      </c>
      <c r="C1271" s="7">
        <v>13</v>
      </c>
      <c r="D1271" s="7">
        <v>3.85854899505578E-2</v>
      </c>
      <c r="E1271" s="7">
        <v>0.19529473320429</v>
      </c>
      <c r="G1271" s="7">
        <v>67</v>
      </c>
      <c r="H1271" s="7">
        <v>13</v>
      </c>
      <c r="I1271" s="7">
        <v>0.225818460113514</v>
      </c>
      <c r="J1271" s="7">
        <v>-2.9756921622734502E-3</v>
      </c>
      <c r="L1271" s="7">
        <v>67</v>
      </c>
      <c r="M1271" s="7">
        <v>13</v>
      </c>
      <c r="N1271" s="7">
        <v>0.118729672992736</v>
      </c>
      <c r="O1271" s="7">
        <v>-3.42274488832572E-3</v>
      </c>
    </row>
    <row r="1272" spans="2:15" x14ac:dyDescent="0.2">
      <c r="B1272" s="7">
        <v>68</v>
      </c>
      <c r="C1272" s="7">
        <v>13</v>
      </c>
      <c r="D1272" s="7">
        <v>0.425129023659998</v>
      </c>
      <c r="E1272" s="7">
        <v>0.30874571792333799</v>
      </c>
      <c r="G1272" s="7">
        <v>68</v>
      </c>
      <c r="H1272" s="7">
        <v>13</v>
      </c>
      <c r="I1272" s="7">
        <v>-0.210326211134824</v>
      </c>
      <c r="J1272" s="7">
        <v>-2.4639893779822199E-2</v>
      </c>
      <c r="L1272" s="7">
        <v>68</v>
      </c>
      <c r="M1272" s="7">
        <v>13</v>
      </c>
      <c r="N1272" s="7">
        <v>-1.2034825207259501</v>
      </c>
      <c r="O1272" s="7">
        <v>-0.54847305834777105</v>
      </c>
    </row>
    <row r="1273" spans="2:15" x14ac:dyDescent="0.2">
      <c r="B1273" s="7">
        <v>69</v>
      </c>
      <c r="C1273" s="7">
        <v>13</v>
      </c>
      <c r="D1273" s="7">
        <v>-0.36347616297945701</v>
      </c>
      <c r="E1273" s="7">
        <v>-0.887190203121905</v>
      </c>
      <c r="G1273" s="7">
        <v>69</v>
      </c>
      <c r="H1273" s="7">
        <v>13</v>
      </c>
      <c r="I1273" s="7">
        <v>-0.36613849524451703</v>
      </c>
      <c r="J1273" s="7">
        <v>3.1638471134234798E-2</v>
      </c>
      <c r="L1273" s="7">
        <v>69</v>
      </c>
      <c r="M1273" s="7">
        <v>13</v>
      </c>
      <c r="N1273" s="7">
        <v>0.75161829678360903</v>
      </c>
      <c r="O1273" s="7">
        <v>1.45687732739941</v>
      </c>
    </row>
    <row r="1274" spans="2:15" x14ac:dyDescent="0.2">
      <c r="B1274" s="7">
        <v>70</v>
      </c>
      <c r="C1274" s="7">
        <v>13</v>
      </c>
      <c r="D1274" s="7">
        <v>-0.42819300915199199</v>
      </c>
      <c r="E1274" s="7">
        <v>-0.44430891502994402</v>
      </c>
      <c r="G1274" s="7">
        <v>70</v>
      </c>
      <c r="H1274" s="7">
        <v>13</v>
      </c>
      <c r="I1274" s="7">
        <v>-0.17630890431341201</v>
      </c>
      <c r="J1274" s="7">
        <v>-7.4342315439869494E-2</v>
      </c>
      <c r="L1274" s="7">
        <v>70</v>
      </c>
      <c r="M1274" s="7">
        <v>13</v>
      </c>
      <c r="N1274" s="7">
        <v>-0.85366702055702903</v>
      </c>
      <c r="O1274" s="7">
        <v>-0.96451157951197697</v>
      </c>
    </row>
    <row r="1275" spans="2:15" x14ac:dyDescent="0.2">
      <c r="B1275" s="7">
        <v>71</v>
      </c>
      <c r="C1275" s="7">
        <v>13</v>
      </c>
      <c r="D1275" s="7">
        <v>0.21904323229363101</v>
      </c>
      <c r="E1275" s="7">
        <v>2.17066959064738E-2</v>
      </c>
      <c r="G1275" s="7">
        <v>71</v>
      </c>
      <c r="H1275" s="7">
        <v>13</v>
      </c>
      <c r="I1275" s="7">
        <v>0.27539662978083501</v>
      </c>
      <c r="J1275" s="7">
        <v>0.29796916883479502</v>
      </c>
      <c r="L1275" s="7">
        <v>71</v>
      </c>
      <c r="M1275" s="7">
        <v>13</v>
      </c>
      <c r="N1275" s="7">
        <v>0.66809022515344496</v>
      </c>
      <c r="O1275" s="7">
        <v>8.2156277106757394E-2</v>
      </c>
    </row>
    <row r="1276" spans="2:15" x14ac:dyDescent="0.2">
      <c r="B1276" s="7">
        <v>72</v>
      </c>
      <c r="C1276" s="7">
        <v>13</v>
      </c>
      <c r="D1276" s="7">
        <v>-0.50314582821760601</v>
      </c>
      <c r="E1276" s="7">
        <v>0.116385141347464</v>
      </c>
      <c r="G1276" s="7">
        <v>72</v>
      </c>
      <c r="H1276" s="7">
        <v>13</v>
      </c>
      <c r="I1276" s="7">
        <v>0.22990604038996701</v>
      </c>
      <c r="J1276" s="7">
        <v>4.22383485534343E-2</v>
      </c>
      <c r="L1276" s="7">
        <v>72</v>
      </c>
      <c r="M1276" s="7">
        <v>13</v>
      </c>
      <c r="N1276" s="7">
        <v>1.1033750999080101</v>
      </c>
      <c r="O1276" s="7">
        <v>1.15399415955619</v>
      </c>
    </row>
    <row r="1277" spans="2:15" x14ac:dyDescent="0.2">
      <c r="B1277" s="7">
        <v>73</v>
      </c>
      <c r="C1277" s="7">
        <v>13</v>
      </c>
      <c r="D1277" s="7">
        <v>0.20641500935106799</v>
      </c>
      <c r="E1277" s="7">
        <v>-4.9612496972883903E-3</v>
      </c>
      <c r="G1277" s="7">
        <v>73</v>
      </c>
      <c r="H1277" s="7">
        <v>13</v>
      </c>
      <c r="I1277" s="7">
        <v>-0.12835827728662599</v>
      </c>
      <c r="J1277" s="7">
        <v>-2.7141110497126399E-2</v>
      </c>
      <c r="L1277" s="7">
        <v>73</v>
      </c>
      <c r="M1277" s="7">
        <v>13</v>
      </c>
      <c r="N1277" s="7">
        <v>0.90256774166494003</v>
      </c>
      <c r="O1277" s="7">
        <v>0.74860046460893803</v>
      </c>
    </row>
    <row r="1278" spans="2:15" x14ac:dyDescent="0.2">
      <c r="B1278" s="7">
        <v>74</v>
      </c>
      <c r="C1278" s="7">
        <v>13</v>
      </c>
      <c r="D1278" s="7">
        <v>5.5633152833115297E-2</v>
      </c>
      <c r="E1278" s="7">
        <v>-0.105136492121225</v>
      </c>
      <c r="G1278" s="7">
        <v>74</v>
      </c>
      <c r="H1278" s="7">
        <v>13</v>
      </c>
      <c r="I1278" s="7">
        <v>-5.4955307687665197E-2</v>
      </c>
      <c r="J1278" s="7">
        <v>0.107145728980214</v>
      </c>
      <c r="L1278" s="7">
        <v>74</v>
      </c>
      <c r="M1278" s="7">
        <v>13</v>
      </c>
      <c r="N1278" s="7">
        <v>-0.66744800349760003</v>
      </c>
      <c r="O1278" s="7">
        <v>-0.30871217445881499</v>
      </c>
    </row>
    <row r="1279" spans="2:15" x14ac:dyDescent="0.2">
      <c r="B1279" s="7">
        <v>75</v>
      </c>
      <c r="C1279" s="7">
        <v>13</v>
      </c>
      <c r="D1279" s="7">
        <v>-0.69568840563854795</v>
      </c>
      <c r="E1279" s="7">
        <v>-0.83347316457539</v>
      </c>
      <c r="G1279" s="7">
        <v>75</v>
      </c>
      <c r="H1279" s="7">
        <v>13</v>
      </c>
      <c r="I1279" s="7">
        <v>4.1692779397628499E-2</v>
      </c>
      <c r="J1279" s="7">
        <v>6.9405172598717299E-2</v>
      </c>
      <c r="L1279" s="7">
        <v>75</v>
      </c>
      <c r="M1279" s="7">
        <v>13</v>
      </c>
      <c r="N1279" s="7">
        <v>0.76032085963237805</v>
      </c>
      <c r="O1279" s="7">
        <v>9.61140365812065E-2</v>
      </c>
    </row>
    <row r="1280" spans="2:15" x14ac:dyDescent="0.2">
      <c r="B1280" s="7">
        <v>76</v>
      </c>
      <c r="C1280" s="7">
        <v>13</v>
      </c>
      <c r="D1280" s="7">
        <v>-6.4480524138688503E-2</v>
      </c>
      <c r="E1280" s="7">
        <v>8.3700916333535602E-2</v>
      </c>
      <c r="G1280" s="7">
        <v>76</v>
      </c>
      <c r="H1280" s="7">
        <v>13</v>
      </c>
      <c r="I1280" s="7">
        <v>8.0190354868943103E-3</v>
      </c>
      <c r="J1280" s="7">
        <v>-9.8220925729641806E-2</v>
      </c>
      <c r="L1280" s="7">
        <v>76</v>
      </c>
      <c r="M1280" s="7">
        <v>13</v>
      </c>
      <c r="N1280" s="7">
        <v>0.56139790598152295</v>
      </c>
      <c r="O1280" s="7">
        <v>0.66473604079972004</v>
      </c>
    </row>
    <row r="1281" spans="2:15" x14ac:dyDescent="0.2">
      <c r="B1281" s="7">
        <v>77</v>
      </c>
      <c r="C1281" s="7">
        <v>13</v>
      </c>
      <c r="D1281" s="7">
        <v>-0.183797348163553</v>
      </c>
      <c r="E1281" s="7">
        <v>-0.110828602691703</v>
      </c>
      <c r="G1281" s="7">
        <v>77</v>
      </c>
      <c r="H1281" s="7">
        <v>13</v>
      </c>
      <c r="I1281" s="7">
        <v>-0.46551585607415003</v>
      </c>
      <c r="J1281" s="7">
        <v>-0.37126232023837402</v>
      </c>
      <c r="L1281" s="7">
        <v>77</v>
      </c>
      <c r="M1281" s="7">
        <v>13</v>
      </c>
      <c r="N1281" s="7">
        <v>1.38826245429822</v>
      </c>
      <c r="O1281" s="7">
        <v>0.89231786944354197</v>
      </c>
    </row>
    <row r="1282" spans="2:15" x14ac:dyDescent="0.2">
      <c r="B1282" s="7">
        <v>78</v>
      </c>
      <c r="C1282" s="7">
        <v>13</v>
      </c>
      <c r="D1282" s="7">
        <v>0.20505897973534801</v>
      </c>
      <c r="E1282" s="7">
        <v>0.290273235845324</v>
      </c>
      <c r="G1282" s="7">
        <v>78</v>
      </c>
      <c r="H1282" s="7">
        <v>13</v>
      </c>
      <c r="I1282" s="7">
        <v>-8.1671856357910896E-2</v>
      </c>
      <c r="J1282" s="7">
        <v>5.0710574482201801E-2</v>
      </c>
      <c r="L1282" s="7">
        <v>78</v>
      </c>
      <c r="M1282" s="7">
        <v>13</v>
      </c>
      <c r="N1282" s="7">
        <v>-0.93883925054773298</v>
      </c>
      <c r="O1282" s="7">
        <v>-0.98277775761505604</v>
      </c>
    </row>
    <row r="1283" spans="2:15" x14ac:dyDescent="0.2">
      <c r="B1283" s="7">
        <v>79</v>
      </c>
      <c r="C1283" s="7">
        <v>13</v>
      </c>
      <c r="D1283" s="7">
        <v>0.34862267463448998</v>
      </c>
      <c r="E1283" s="7">
        <v>-4.1783111972150302E-2</v>
      </c>
      <c r="G1283" s="7">
        <v>79</v>
      </c>
      <c r="H1283" s="7">
        <v>13</v>
      </c>
      <c r="I1283" s="7">
        <v>-4.9609643781288099E-2</v>
      </c>
      <c r="J1283" s="7">
        <v>2.7500829932737499E-2</v>
      </c>
      <c r="L1283" s="7">
        <v>79</v>
      </c>
      <c r="M1283" s="7">
        <v>13</v>
      </c>
      <c r="N1283" s="7">
        <v>1.1168193596977301</v>
      </c>
      <c r="O1283" s="7">
        <v>0.18892945761375901</v>
      </c>
    </row>
    <row r="1284" spans="2:15" x14ac:dyDescent="0.2">
      <c r="B1284" s="7">
        <v>80</v>
      </c>
      <c r="C1284" s="7">
        <v>13</v>
      </c>
      <c r="D1284" s="7">
        <v>6.4524038500462802E-2</v>
      </c>
      <c r="E1284" s="7">
        <v>-0.102752156280159</v>
      </c>
      <c r="G1284" s="7">
        <v>80</v>
      </c>
      <c r="H1284" s="7">
        <v>13</v>
      </c>
      <c r="I1284" s="7">
        <v>0.26696312277107698</v>
      </c>
      <c r="J1284" s="7">
        <v>3.6264642672559702E-2</v>
      </c>
      <c r="L1284" s="7">
        <v>80</v>
      </c>
      <c r="M1284" s="7">
        <v>13</v>
      </c>
      <c r="N1284" s="7">
        <v>5.6756904021522301</v>
      </c>
      <c r="O1284" s="7">
        <v>5.7088765492381297</v>
      </c>
    </row>
    <row r="1285" spans="2:15" x14ac:dyDescent="0.2">
      <c r="B1285" s="7">
        <v>81</v>
      </c>
      <c r="C1285" s="7">
        <v>13</v>
      </c>
      <c r="D1285" s="7">
        <v>-0.15549455254321301</v>
      </c>
      <c r="E1285" s="7">
        <v>5.3872261370750997E-2</v>
      </c>
      <c r="G1285" s="7">
        <v>81</v>
      </c>
      <c r="H1285" s="7">
        <v>13</v>
      </c>
      <c r="I1285" s="7">
        <v>6.8396226055163795E-2</v>
      </c>
      <c r="J1285" s="7">
        <v>-0.17755319556166099</v>
      </c>
      <c r="L1285" s="7">
        <v>81</v>
      </c>
      <c r="M1285" s="7">
        <v>13</v>
      </c>
      <c r="N1285" s="7">
        <v>0.40482439792908198</v>
      </c>
      <c r="O1285" s="7">
        <v>1.16680905859629</v>
      </c>
    </row>
    <row r="1286" spans="2:15" x14ac:dyDescent="0.2">
      <c r="B1286" s="7">
        <v>82</v>
      </c>
      <c r="C1286" s="7">
        <v>13</v>
      </c>
      <c r="D1286" s="7">
        <v>-0.14331259491613499</v>
      </c>
      <c r="E1286" s="7">
        <v>-0.25290304853590201</v>
      </c>
      <c r="G1286" s="7">
        <v>82</v>
      </c>
      <c r="H1286" s="7">
        <v>13</v>
      </c>
      <c r="I1286" s="7">
        <v>-4.9378100819167201E-2</v>
      </c>
      <c r="J1286" s="7">
        <v>-0.19273898055144101</v>
      </c>
      <c r="L1286" s="7">
        <v>82</v>
      </c>
      <c r="M1286" s="7">
        <v>13</v>
      </c>
      <c r="N1286" s="7">
        <v>0.80227367197871702</v>
      </c>
      <c r="O1286" s="7">
        <v>0.53961986569133202</v>
      </c>
    </row>
    <row r="1287" spans="2:15" x14ac:dyDescent="0.2">
      <c r="B1287" s="7">
        <v>83</v>
      </c>
      <c r="C1287" s="7">
        <v>13</v>
      </c>
      <c r="D1287" s="7">
        <v>-0.26445165773291501</v>
      </c>
      <c r="E1287" s="7">
        <v>-9.5467780901395294E-2</v>
      </c>
      <c r="G1287" s="7">
        <v>83</v>
      </c>
      <c r="H1287" s="7">
        <v>13</v>
      </c>
      <c r="I1287" s="7">
        <v>5.6443322771244198E-2</v>
      </c>
      <c r="J1287" s="7">
        <v>3.7416792469350903E-2</v>
      </c>
      <c r="L1287" s="7">
        <v>83</v>
      </c>
      <c r="M1287" s="7">
        <v>13</v>
      </c>
      <c r="N1287" s="7">
        <v>-2.06212123957823</v>
      </c>
      <c r="O1287" s="7">
        <v>-1.93765902780929</v>
      </c>
    </row>
    <row r="1288" spans="2:15" x14ac:dyDescent="0.2">
      <c r="B1288" s="7">
        <v>84</v>
      </c>
      <c r="C1288" s="7">
        <v>13</v>
      </c>
      <c r="D1288" s="7">
        <v>-0.250850104384027</v>
      </c>
      <c r="E1288" s="7">
        <v>4.1536813649222501E-2</v>
      </c>
      <c r="G1288" s="7">
        <v>84</v>
      </c>
      <c r="H1288" s="7">
        <v>13</v>
      </c>
      <c r="I1288" s="7">
        <v>-3.2274905031242099E-2</v>
      </c>
      <c r="J1288" s="7">
        <v>2.1336761257728701E-3</v>
      </c>
      <c r="L1288" s="7">
        <v>84</v>
      </c>
      <c r="M1288" s="7">
        <v>13</v>
      </c>
      <c r="N1288" s="7">
        <v>0.746578889930958</v>
      </c>
      <c r="O1288" s="7">
        <v>1.14474810476435</v>
      </c>
    </row>
    <row r="1289" spans="2:15" x14ac:dyDescent="0.2">
      <c r="B1289" s="7">
        <v>85</v>
      </c>
      <c r="C1289" s="7">
        <v>13</v>
      </c>
      <c r="D1289" s="7">
        <v>-0.116923572802677</v>
      </c>
      <c r="E1289" s="7">
        <v>-0.19597802625812899</v>
      </c>
      <c r="G1289" s="7">
        <v>85</v>
      </c>
      <c r="H1289" s="7">
        <v>13</v>
      </c>
      <c r="I1289" s="7">
        <v>0.34584070639716102</v>
      </c>
      <c r="J1289" s="7">
        <v>-1.6572731713402799E-2</v>
      </c>
      <c r="L1289" s="7">
        <v>85</v>
      </c>
      <c r="M1289" s="7">
        <v>13</v>
      </c>
      <c r="N1289" s="7">
        <v>0.24822929062517901</v>
      </c>
      <c r="O1289" s="7">
        <v>0.20396750571580599</v>
      </c>
    </row>
    <row r="1290" spans="2:15" x14ac:dyDescent="0.2">
      <c r="B1290" s="7">
        <v>86</v>
      </c>
      <c r="C1290" s="7">
        <v>13</v>
      </c>
      <c r="D1290" s="7">
        <v>0.407241458655689</v>
      </c>
      <c r="E1290" s="7">
        <v>0.67211753267170904</v>
      </c>
      <c r="G1290" s="7">
        <v>86</v>
      </c>
      <c r="H1290" s="7">
        <v>13</v>
      </c>
      <c r="I1290" s="7">
        <v>4.2794785860500902E-2</v>
      </c>
      <c r="J1290" s="7">
        <v>1.97139619823847E-2</v>
      </c>
      <c r="L1290" s="7">
        <v>86</v>
      </c>
      <c r="M1290" s="7">
        <v>13</v>
      </c>
      <c r="N1290" s="7">
        <v>-0.74157505008005897</v>
      </c>
      <c r="O1290" s="7">
        <v>-0.56819944354609997</v>
      </c>
    </row>
    <row r="1291" spans="2:15" x14ac:dyDescent="0.2">
      <c r="B1291" s="7">
        <v>87</v>
      </c>
      <c r="C1291" s="7">
        <v>13</v>
      </c>
      <c r="D1291" s="7">
        <v>0.239765606698565</v>
      </c>
      <c r="E1291" s="7">
        <v>0.14463011124588801</v>
      </c>
      <c r="G1291" s="7">
        <v>87</v>
      </c>
      <c r="H1291" s="7">
        <v>13</v>
      </c>
      <c r="I1291" s="7">
        <v>-6.1363391142056599E-2</v>
      </c>
      <c r="J1291" s="7">
        <v>-0.24003194724221899</v>
      </c>
      <c r="L1291" s="7">
        <v>87</v>
      </c>
      <c r="M1291" s="7">
        <v>13</v>
      </c>
      <c r="N1291" s="7">
        <v>5.4818633827507797E-2</v>
      </c>
      <c r="O1291" s="7">
        <v>0.67636791279744501</v>
      </c>
    </row>
    <row r="1292" spans="2:15" x14ac:dyDescent="0.2">
      <c r="B1292" s="7">
        <v>88</v>
      </c>
      <c r="C1292" s="7">
        <v>13</v>
      </c>
      <c r="D1292" s="7">
        <v>0.31648606458837097</v>
      </c>
      <c r="E1292" s="7">
        <v>-0.36137598876236199</v>
      </c>
      <c r="G1292" s="7">
        <v>88</v>
      </c>
      <c r="H1292" s="7">
        <v>13</v>
      </c>
      <c r="I1292" s="7">
        <v>8.0115619362793197E-2</v>
      </c>
      <c r="J1292" s="7">
        <v>8.6380364521028596E-2</v>
      </c>
      <c r="L1292" s="7">
        <v>88</v>
      </c>
      <c r="M1292" s="7">
        <v>13</v>
      </c>
      <c r="N1292" s="7">
        <v>-0.83927708425998204</v>
      </c>
      <c r="O1292" s="7">
        <v>-0.35402221719883298</v>
      </c>
    </row>
    <row r="1293" spans="2:15" x14ac:dyDescent="0.2">
      <c r="B1293" s="7">
        <v>89</v>
      </c>
      <c r="C1293" s="7">
        <v>13</v>
      </c>
      <c r="D1293" s="7">
        <v>-2.2905065264128902E-2</v>
      </c>
      <c r="E1293" s="7">
        <v>0.197157571419215</v>
      </c>
      <c r="G1293" s="7">
        <v>89</v>
      </c>
      <c r="H1293" s="7">
        <v>13</v>
      </c>
      <c r="I1293" s="7">
        <v>-0.35978580203994398</v>
      </c>
      <c r="J1293" s="7">
        <v>-0.213386245016325</v>
      </c>
      <c r="L1293" s="7">
        <v>89</v>
      </c>
      <c r="M1293" s="7">
        <v>13</v>
      </c>
      <c r="N1293" s="7">
        <v>0.214345485698759</v>
      </c>
      <c r="O1293" s="7">
        <v>0.59175404664817</v>
      </c>
    </row>
    <row r="1294" spans="2:15" x14ac:dyDescent="0.2">
      <c r="B1294" s="7">
        <v>90</v>
      </c>
      <c r="C1294" s="7">
        <v>13</v>
      </c>
      <c r="D1294" s="7">
        <v>0.165839924998334</v>
      </c>
      <c r="E1294" s="7">
        <v>-2.2407341107369302E-2</v>
      </c>
      <c r="G1294" s="7">
        <v>90</v>
      </c>
      <c r="H1294" s="7">
        <v>13</v>
      </c>
      <c r="I1294" s="7">
        <v>-0.108941570167488</v>
      </c>
      <c r="J1294" s="7">
        <v>-7.8594323137611596E-2</v>
      </c>
      <c r="L1294" s="7">
        <v>90</v>
      </c>
      <c r="M1294" s="7">
        <v>13</v>
      </c>
      <c r="N1294" s="7">
        <v>-1.70254468424812</v>
      </c>
      <c r="O1294" s="7">
        <v>-1.6576341469245099</v>
      </c>
    </row>
    <row r="1295" spans="2:15" x14ac:dyDescent="0.2">
      <c r="B1295" s="7">
        <v>91</v>
      </c>
      <c r="C1295" s="7">
        <v>13</v>
      </c>
      <c r="D1295" s="7">
        <v>0.26270035015166698</v>
      </c>
      <c r="E1295" s="7">
        <v>0.205576949834686</v>
      </c>
      <c r="G1295" s="7">
        <v>91</v>
      </c>
      <c r="H1295" s="7">
        <v>13</v>
      </c>
      <c r="I1295" s="7">
        <v>0.12466124564917699</v>
      </c>
      <c r="J1295" s="7">
        <v>-0.128353762053178</v>
      </c>
      <c r="L1295" s="7">
        <v>91</v>
      </c>
      <c r="M1295" s="7">
        <v>13</v>
      </c>
      <c r="N1295" s="7">
        <v>0.83635564532792395</v>
      </c>
      <c r="O1295" s="7">
        <v>0.67608159182949401</v>
      </c>
    </row>
    <row r="1296" spans="2:15" x14ac:dyDescent="0.2">
      <c r="B1296" s="7">
        <v>92</v>
      </c>
      <c r="C1296" s="7">
        <v>13</v>
      </c>
      <c r="D1296" s="7">
        <v>-4.2031241178399598E-2</v>
      </c>
      <c r="E1296" s="7">
        <v>8.4111719582983496E-2</v>
      </c>
      <c r="G1296" s="7">
        <v>92</v>
      </c>
      <c r="H1296" s="7">
        <v>13</v>
      </c>
      <c r="I1296" s="7">
        <v>-0.32636540570807598</v>
      </c>
      <c r="J1296" s="7">
        <v>-0.109679721742237</v>
      </c>
      <c r="L1296" s="7">
        <v>92</v>
      </c>
      <c r="M1296" s="7">
        <v>13</v>
      </c>
      <c r="N1296" s="7">
        <v>0.64596411936837805</v>
      </c>
      <c r="O1296" s="7">
        <v>0.18847816422012301</v>
      </c>
    </row>
    <row r="1297" spans="2:15" x14ac:dyDescent="0.2">
      <c r="B1297" s="7">
        <v>93</v>
      </c>
      <c r="C1297" s="7">
        <v>13</v>
      </c>
      <c r="D1297" s="7">
        <v>0.20179143105285999</v>
      </c>
      <c r="E1297" s="7">
        <v>0.31562471901191502</v>
      </c>
      <c r="G1297" s="7">
        <v>93</v>
      </c>
      <c r="H1297" s="7">
        <v>13</v>
      </c>
      <c r="I1297" s="7">
        <v>0.17396080151196899</v>
      </c>
      <c r="J1297" s="7">
        <v>0.115532518492245</v>
      </c>
      <c r="L1297" s="7">
        <v>93</v>
      </c>
      <c r="M1297" s="7">
        <v>13</v>
      </c>
      <c r="N1297" s="7">
        <v>-0.17344326785358</v>
      </c>
      <c r="O1297" s="7">
        <v>-0.111112937306883</v>
      </c>
    </row>
    <row r="1298" spans="2:15" x14ac:dyDescent="0.2">
      <c r="B1298" s="7">
        <v>94</v>
      </c>
      <c r="C1298" s="7">
        <v>13</v>
      </c>
      <c r="D1298" s="7">
        <v>0.25105354018545101</v>
      </c>
      <c r="E1298" s="7">
        <v>0.26120877390028602</v>
      </c>
      <c r="G1298" s="7">
        <v>94</v>
      </c>
      <c r="H1298" s="7">
        <v>13</v>
      </c>
      <c r="I1298" s="7">
        <v>4.0364480892373301E-2</v>
      </c>
      <c r="J1298" s="7">
        <v>3.7239042615089701E-2</v>
      </c>
      <c r="L1298" s="7">
        <v>94</v>
      </c>
      <c r="M1298" s="7">
        <v>13</v>
      </c>
      <c r="N1298" s="7">
        <v>-0.71186423521704301</v>
      </c>
      <c r="O1298" s="7">
        <v>0.12419920990995501</v>
      </c>
    </row>
    <row r="1299" spans="2:15" x14ac:dyDescent="0.2">
      <c r="B1299" s="7">
        <v>95</v>
      </c>
      <c r="C1299" s="7">
        <v>13</v>
      </c>
      <c r="D1299" s="7">
        <v>1.55589142751511E-2</v>
      </c>
      <c r="E1299" s="7">
        <v>0.23828547092327201</v>
      </c>
      <c r="G1299" s="7">
        <v>95</v>
      </c>
      <c r="H1299" s="7">
        <v>13</v>
      </c>
      <c r="I1299" s="7">
        <v>-6.5167068948389001E-2</v>
      </c>
      <c r="J1299" s="7">
        <v>-0.26758188631760399</v>
      </c>
      <c r="L1299" s="7">
        <v>95</v>
      </c>
      <c r="M1299" s="7">
        <v>13</v>
      </c>
      <c r="N1299" s="7">
        <v>-0.184218568467545</v>
      </c>
      <c r="O1299" s="7">
        <v>-8.8548085134229695E-2</v>
      </c>
    </row>
    <row r="1300" spans="2:15" x14ac:dyDescent="0.2">
      <c r="B1300" s="7">
        <v>96</v>
      </c>
      <c r="C1300" s="7">
        <v>13</v>
      </c>
      <c r="D1300" s="7">
        <v>-0.105476721818519</v>
      </c>
      <c r="E1300" s="7">
        <v>-0.12087823511158299</v>
      </c>
      <c r="G1300" s="7">
        <v>96</v>
      </c>
      <c r="H1300" s="7">
        <v>13</v>
      </c>
      <c r="I1300" s="7">
        <v>-0.113014293419562</v>
      </c>
      <c r="J1300" s="7">
        <v>-0.117157759389993</v>
      </c>
      <c r="L1300" s="7">
        <v>96</v>
      </c>
      <c r="M1300" s="7">
        <v>13</v>
      </c>
      <c r="N1300" s="7">
        <v>-0.324588038601551</v>
      </c>
      <c r="O1300" s="7">
        <v>-0.251798635092641</v>
      </c>
    </row>
    <row r="1301" spans="2:15" x14ac:dyDescent="0.2">
      <c r="B1301" s="7">
        <v>97</v>
      </c>
      <c r="C1301" s="7">
        <v>13</v>
      </c>
      <c r="D1301" s="7">
        <v>-0.26244639314954299</v>
      </c>
      <c r="E1301" s="7">
        <v>-0.16296305875299599</v>
      </c>
      <c r="G1301" s="7">
        <v>97</v>
      </c>
      <c r="H1301" s="7">
        <v>13</v>
      </c>
      <c r="I1301" s="7">
        <v>4.50599549250068E-2</v>
      </c>
      <c r="J1301" s="7">
        <v>-0.12805184578190401</v>
      </c>
      <c r="L1301" s="7">
        <v>97</v>
      </c>
      <c r="M1301" s="7">
        <v>13</v>
      </c>
      <c r="N1301" s="7">
        <v>-0.90621960206977703</v>
      </c>
      <c r="O1301" s="7">
        <v>-1.0936560713902299</v>
      </c>
    </row>
    <row r="1302" spans="2:15" x14ac:dyDescent="0.2">
      <c r="B1302" s="7">
        <v>98</v>
      </c>
      <c r="C1302" s="7">
        <v>13</v>
      </c>
      <c r="D1302" s="7">
        <v>-1.0334135653293299E-2</v>
      </c>
      <c r="E1302" s="7">
        <v>-9.0142621161302099E-3</v>
      </c>
      <c r="G1302" s="7">
        <v>98</v>
      </c>
      <c r="H1302" s="7">
        <v>13</v>
      </c>
      <c r="I1302" s="7">
        <v>0.14034020453843099</v>
      </c>
      <c r="J1302" s="7">
        <v>-5.07360454751975E-2</v>
      </c>
      <c r="L1302" s="7">
        <v>98</v>
      </c>
      <c r="M1302" s="7">
        <v>13</v>
      </c>
      <c r="N1302" s="7">
        <v>4.6273537571617096</v>
      </c>
      <c r="O1302" s="7">
        <v>5.0505832509949498</v>
      </c>
    </row>
    <row r="1303" spans="2:15" x14ac:dyDescent="0.2">
      <c r="B1303" s="7">
        <v>99</v>
      </c>
      <c r="C1303" s="7">
        <v>13</v>
      </c>
      <c r="D1303" s="7">
        <v>-2.3326109375952701E-2</v>
      </c>
      <c r="E1303" s="7">
        <v>-0.106467993651868</v>
      </c>
      <c r="G1303" s="7">
        <v>99</v>
      </c>
      <c r="H1303" s="7">
        <v>13</v>
      </c>
      <c r="I1303" s="7">
        <v>0.34480619265948098</v>
      </c>
      <c r="J1303" s="7">
        <v>4.9093548081461998E-2</v>
      </c>
      <c r="L1303" s="7">
        <v>99</v>
      </c>
      <c r="M1303" s="7">
        <v>13</v>
      </c>
      <c r="N1303" s="7">
        <v>-4.91268765389936E-2</v>
      </c>
      <c r="O1303" s="7">
        <v>-0.49152863161881699</v>
      </c>
    </row>
    <row r="1304" spans="2:15" x14ac:dyDescent="0.2">
      <c r="B1304" s="7">
        <v>100</v>
      </c>
      <c r="C1304" s="7">
        <v>13</v>
      </c>
      <c r="D1304" s="7">
        <v>0.225003816466922</v>
      </c>
      <c r="E1304" s="7">
        <v>0.24592254206273301</v>
      </c>
      <c r="G1304" s="7">
        <v>100</v>
      </c>
      <c r="H1304" s="7">
        <v>13</v>
      </c>
      <c r="I1304" s="7">
        <v>-0.13392610010360101</v>
      </c>
      <c r="J1304" s="7">
        <v>0.13178268210001301</v>
      </c>
      <c r="L1304" s="7">
        <v>100</v>
      </c>
      <c r="M1304" s="7">
        <v>13</v>
      </c>
      <c r="N1304" s="7">
        <v>0.17314288108131801</v>
      </c>
      <c r="O1304" s="7">
        <v>0.253690666236222</v>
      </c>
    </row>
    <row r="1305" spans="2:15" x14ac:dyDescent="0.2">
      <c r="B1305" s="7">
        <v>1</v>
      </c>
      <c r="C1305" s="7">
        <v>14</v>
      </c>
      <c r="D1305" s="7">
        <v>-0.63343364694846305</v>
      </c>
      <c r="E1305" s="7">
        <v>-0.83074506407677795</v>
      </c>
      <c r="G1305" s="7">
        <v>1</v>
      </c>
      <c r="H1305" s="7">
        <v>14</v>
      </c>
      <c r="I1305" s="7">
        <v>8.6147784906224004E-2</v>
      </c>
      <c r="J1305" s="7">
        <v>0.119458353336586</v>
      </c>
      <c r="L1305" s="7">
        <v>1</v>
      </c>
      <c r="M1305" s="7">
        <v>14</v>
      </c>
      <c r="N1305" s="7">
        <v>-0.288370384421752</v>
      </c>
      <c r="O1305" s="7">
        <v>-0.40075428385496098</v>
      </c>
    </row>
    <row r="1306" spans="2:15" x14ac:dyDescent="0.2">
      <c r="B1306" s="7">
        <v>2</v>
      </c>
      <c r="C1306" s="7">
        <v>14</v>
      </c>
      <c r="D1306" s="7">
        <v>-0.23010240888021399</v>
      </c>
      <c r="E1306" s="7">
        <v>7.7659677944517096E-3</v>
      </c>
      <c r="G1306" s="7">
        <v>2</v>
      </c>
      <c r="H1306" s="7">
        <v>14</v>
      </c>
      <c r="I1306" s="7">
        <v>0.116138468744996</v>
      </c>
      <c r="J1306" s="7">
        <v>-0.125819285899921</v>
      </c>
      <c r="L1306" s="7">
        <v>2</v>
      </c>
      <c r="M1306" s="7">
        <v>14</v>
      </c>
      <c r="N1306" s="7">
        <v>1.58765030980321</v>
      </c>
      <c r="O1306" s="7">
        <v>0.82913278907442101</v>
      </c>
    </row>
    <row r="1307" spans="2:15" x14ac:dyDescent="0.2">
      <c r="B1307" s="7">
        <v>3</v>
      </c>
      <c r="C1307" s="7">
        <v>14</v>
      </c>
      <c r="D1307" s="7">
        <v>-0.662963488477889</v>
      </c>
      <c r="E1307" s="7">
        <v>-0.55752512590553704</v>
      </c>
      <c r="G1307" s="7">
        <v>3</v>
      </c>
      <c r="H1307" s="7">
        <v>14</v>
      </c>
      <c r="I1307" s="7">
        <v>0.12974026854472201</v>
      </c>
      <c r="J1307" s="7">
        <v>4.7930661229951703E-2</v>
      </c>
      <c r="L1307" s="7">
        <v>3</v>
      </c>
      <c r="M1307" s="7">
        <v>14</v>
      </c>
      <c r="N1307" s="7">
        <v>0.77563607580738803</v>
      </c>
      <c r="O1307" s="7">
        <v>0.64267787046928104</v>
      </c>
    </row>
    <row r="1308" spans="2:15" x14ac:dyDescent="0.2">
      <c r="B1308" s="7">
        <v>4</v>
      </c>
      <c r="C1308" s="7">
        <v>14</v>
      </c>
      <c r="D1308" s="7">
        <v>-2.1620332655148299E-2</v>
      </c>
      <c r="E1308" s="7">
        <v>-0.228034166887054</v>
      </c>
      <c r="G1308" s="7">
        <v>4</v>
      </c>
      <c r="H1308" s="7">
        <v>14</v>
      </c>
      <c r="I1308" s="7">
        <v>-0.440714208652006</v>
      </c>
      <c r="J1308" s="7">
        <v>-0.240375434924431</v>
      </c>
      <c r="L1308" s="7">
        <v>4</v>
      </c>
      <c r="M1308" s="7">
        <v>14</v>
      </c>
      <c r="N1308" s="7">
        <v>-0.18850452349433999</v>
      </c>
      <c r="O1308" s="7">
        <v>6.9595388311682896E-2</v>
      </c>
    </row>
    <row r="1309" spans="2:15" x14ac:dyDescent="0.2">
      <c r="B1309" s="7">
        <v>5</v>
      </c>
      <c r="C1309" s="7">
        <v>14</v>
      </c>
      <c r="D1309" s="7">
        <v>-0.17586667744092599</v>
      </c>
      <c r="E1309" s="7">
        <v>1.3670403043134299E-2</v>
      </c>
      <c r="G1309" s="7">
        <v>5</v>
      </c>
      <c r="H1309" s="7">
        <v>14</v>
      </c>
      <c r="I1309" s="7">
        <v>8.6330785411480093E-2</v>
      </c>
      <c r="J1309" s="7">
        <v>3.02540551540176E-3</v>
      </c>
      <c r="L1309" s="7">
        <v>5</v>
      </c>
      <c r="M1309" s="7">
        <v>14</v>
      </c>
      <c r="N1309" s="7">
        <v>-0.15896770955105199</v>
      </c>
      <c r="O1309" s="7">
        <v>3.0969508329255799E-2</v>
      </c>
    </row>
    <row r="1310" spans="2:15" x14ac:dyDescent="0.2">
      <c r="B1310" s="7">
        <v>6</v>
      </c>
      <c r="C1310" s="7">
        <v>14</v>
      </c>
      <c r="D1310" s="7">
        <v>-0.57773237136047795</v>
      </c>
      <c r="E1310" s="7">
        <v>-0.64633089670416399</v>
      </c>
      <c r="G1310" s="7">
        <v>6</v>
      </c>
      <c r="H1310" s="7">
        <v>14</v>
      </c>
      <c r="I1310" s="7">
        <v>-8.71074997456667E-2</v>
      </c>
      <c r="J1310" s="7">
        <v>0.189453409953142</v>
      </c>
      <c r="L1310" s="7">
        <v>6</v>
      </c>
      <c r="M1310" s="7">
        <v>14</v>
      </c>
      <c r="N1310" s="7">
        <v>1.0578830955366101</v>
      </c>
      <c r="O1310" s="7">
        <v>0.82625647538094604</v>
      </c>
    </row>
    <row r="1311" spans="2:15" x14ac:dyDescent="0.2">
      <c r="B1311" s="7">
        <v>7</v>
      </c>
      <c r="C1311" s="7">
        <v>14</v>
      </c>
      <c r="D1311" s="7">
        <v>0.2264510551884</v>
      </c>
      <c r="E1311" s="7">
        <v>0.57632310873516301</v>
      </c>
      <c r="G1311" s="7">
        <v>7</v>
      </c>
      <c r="H1311" s="7">
        <v>14</v>
      </c>
      <c r="I1311" s="7">
        <v>0.29048107749573499</v>
      </c>
      <c r="J1311" s="7">
        <v>-9.1512578833746097E-2</v>
      </c>
      <c r="L1311" s="7">
        <v>7</v>
      </c>
      <c r="M1311" s="7">
        <v>14</v>
      </c>
      <c r="N1311" s="7">
        <v>-0.168757019311505</v>
      </c>
      <c r="O1311" s="7">
        <v>-0.30608139475528301</v>
      </c>
    </row>
    <row r="1312" spans="2:15" x14ac:dyDescent="0.2">
      <c r="B1312" s="7">
        <v>8</v>
      </c>
      <c r="C1312" s="7">
        <v>14</v>
      </c>
      <c r="D1312" s="7">
        <v>0.31565856790274999</v>
      </c>
      <c r="E1312" s="7">
        <v>0.41771044691751102</v>
      </c>
      <c r="G1312" s="7">
        <v>8</v>
      </c>
      <c r="H1312" s="7">
        <v>14</v>
      </c>
      <c r="I1312" s="7">
        <v>-0.20821959476471399</v>
      </c>
      <c r="J1312" s="7">
        <v>-0.144279219635989</v>
      </c>
      <c r="L1312" s="7">
        <v>8</v>
      </c>
      <c r="M1312" s="7">
        <v>14</v>
      </c>
      <c r="N1312" s="7">
        <v>-2.1069504490508302</v>
      </c>
      <c r="O1312" s="7">
        <v>-0.92354473895366496</v>
      </c>
    </row>
    <row r="1313" spans="2:15" x14ac:dyDescent="0.2">
      <c r="B1313" s="7">
        <v>9</v>
      </c>
      <c r="C1313" s="7">
        <v>14</v>
      </c>
      <c r="D1313" s="7">
        <v>-0.72520892635828105</v>
      </c>
      <c r="E1313" s="7">
        <v>-0.68171494850411596</v>
      </c>
      <c r="G1313" s="7">
        <v>9</v>
      </c>
      <c r="H1313" s="7">
        <v>14</v>
      </c>
      <c r="I1313" s="7">
        <v>-0.151475175003009</v>
      </c>
      <c r="J1313" s="7">
        <v>-6.4209600199239603E-2</v>
      </c>
      <c r="L1313" s="7">
        <v>9</v>
      </c>
      <c r="M1313" s="7">
        <v>14</v>
      </c>
      <c r="N1313" s="7">
        <v>-1.21327070049902</v>
      </c>
      <c r="O1313" s="7">
        <v>-1.0204833149241801</v>
      </c>
    </row>
    <row r="1314" spans="2:15" x14ac:dyDescent="0.2">
      <c r="B1314" s="7">
        <v>10</v>
      </c>
      <c r="C1314" s="7">
        <v>14</v>
      </c>
      <c r="D1314" s="7">
        <v>-0.37688048822204601</v>
      </c>
      <c r="E1314" s="7">
        <v>-0.21960977392264699</v>
      </c>
      <c r="G1314" s="7">
        <v>10</v>
      </c>
      <c r="H1314" s="7">
        <v>14</v>
      </c>
      <c r="I1314" s="7">
        <v>8.1719584645401105E-2</v>
      </c>
      <c r="J1314" s="7">
        <v>-8.3602292585726296E-2</v>
      </c>
      <c r="L1314" s="7">
        <v>10</v>
      </c>
      <c r="M1314" s="7">
        <v>14</v>
      </c>
      <c r="N1314" s="7">
        <v>-4.88397698093017E-2</v>
      </c>
      <c r="O1314" s="7">
        <v>-0.93466807125760898</v>
      </c>
    </row>
    <row r="1315" spans="2:15" x14ac:dyDescent="0.2">
      <c r="B1315" s="7">
        <v>11</v>
      </c>
      <c r="C1315" s="7">
        <v>14</v>
      </c>
      <c r="D1315" s="7">
        <v>-0.19777243858492899</v>
      </c>
      <c r="E1315" s="7">
        <v>-0.23315754562236199</v>
      </c>
      <c r="G1315" s="7">
        <v>11</v>
      </c>
      <c r="H1315" s="7">
        <v>14</v>
      </c>
      <c r="I1315" s="7">
        <v>4.7659624918448898E-2</v>
      </c>
      <c r="J1315" s="7">
        <v>-1.38120817492453E-2</v>
      </c>
      <c r="L1315" s="7">
        <v>11</v>
      </c>
      <c r="M1315" s="7">
        <v>14</v>
      </c>
      <c r="N1315" s="7">
        <v>-1.4933572007184699</v>
      </c>
      <c r="O1315" s="7">
        <v>-1.99144413365796</v>
      </c>
    </row>
    <row r="1316" spans="2:15" x14ac:dyDescent="0.2">
      <c r="B1316" s="7">
        <v>12</v>
      </c>
      <c r="C1316" s="7">
        <v>14</v>
      </c>
      <c r="D1316" s="7">
        <v>0.124925058067953</v>
      </c>
      <c r="E1316" s="7">
        <v>7.4481052821065305E-2</v>
      </c>
      <c r="G1316" s="7">
        <v>12</v>
      </c>
      <c r="H1316" s="7">
        <v>14</v>
      </c>
      <c r="I1316" s="7">
        <v>-0.13344408935490501</v>
      </c>
      <c r="J1316" s="7">
        <v>0.24231007888940301</v>
      </c>
      <c r="L1316" s="7">
        <v>12</v>
      </c>
      <c r="M1316" s="7">
        <v>14</v>
      </c>
      <c r="N1316" s="7">
        <v>5.9588420512213204E-3</v>
      </c>
      <c r="O1316" s="7">
        <v>-0.79327826163791604</v>
      </c>
    </row>
    <row r="1317" spans="2:15" x14ac:dyDescent="0.2">
      <c r="B1317" s="7">
        <v>13</v>
      </c>
      <c r="C1317" s="7">
        <v>14</v>
      </c>
      <c r="D1317" s="7">
        <v>-0.12465588695289199</v>
      </c>
      <c r="E1317" s="7">
        <v>-2.0296970072291001E-3</v>
      </c>
      <c r="G1317" s="7">
        <v>13</v>
      </c>
      <c r="H1317" s="7">
        <v>14</v>
      </c>
      <c r="I1317" s="7">
        <v>3.1284475175263901E-3</v>
      </c>
      <c r="J1317" s="7">
        <v>-2.3104474390667201E-4</v>
      </c>
      <c r="L1317" s="7">
        <v>13</v>
      </c>
      <c r="M1317" s="7">
        <v>14</v>
      </c>
      <c r="N1317" s="7">
        <v>-1.4839138081863099</v>
      </c>
      <c r="O1317" s="7">
        <v>-1.9156805705717099</v>
      </c>
    </row>
    <row r="1318" spans="2:15" x14ac:dyDescent="0.2">
      <c r="B1318" s="7">
        <v>14</v>
      </c>
      <c r="C1318" s="7">
        <v>14</v>
      </c>
      <c r="D1318" s="7">
        <v>-0.66614512802563097</v>
      </c>
      <c r="E1318" s="7">
        <v>-0.703631278372994</v>
      </c>
      <c r="G1318" s="7">
        <v>14</v>
      </c>
      <c r="H1318" s="7">
        <v>14</v>
      </c>
      <c r="I1318" s="7">
        <v>8.5497846736072497E-2</v>
      </c>
      <c r="J1318" s="7">
        <v>-0.13230312049396001</v>
      </c>
      <c r="L1318" s="7">
        <v>14</v>
      </c>
      <c r="M1318" s="7">
        <v>14</v>
      </c>
      <c r="N1318" s="7">
        <v>0.33594874094639099</v>
      </c>
      <c r="O1318" s="7">
        <v>-0.50534983031330105</v>
      </c>
    </row>
    <row r="1319" spans="2:15" x14ac:dyDescent="0.2">
      <c r="B1319" s="7">
        <v>15</v>
      </c>
      <c r="C1319" s="7">
        <v>14</v>
      </c>
      <c r="D1319" s="7">
        <v>-4.8782939164906003E-2</v>
      </c>
      <c r="E1319" s="7">
        <v>0.118073616693514</v>
      </c>
      <c r="G1319" s="7">
        <v>15</v>
      </c>
      <c r="H1319" s="7">
        <v>14</v>
      </c>
      <c r="I1319" s="7">
        <v>-0.14835834490526101</v>
      </c>
      <c r="J1319" s="7">
        <v>0.141473408855361</v>
      </c>
      <c r="L1319" s="7">
        <v>15</v>
      </c>
      <c r="M1319" s="7">
        <v>14</v>
      </c>
      <c r="N1319" s="7">
        <v>1.7384423478622999</v>
      </c>
      <c r="O1319" s="7">
        <v>1.2298162444012499</v>
      </c>
    </row>
    <row r="1320" spans="2:15" x14ac:dyDescent="0.2">
      <c r="B1320" s="7">
        <v>16</v>
      </c>
      <c r="C1320" s="7">
        <v>14</v>
      </c>
      <c r="D1320" s="7">
        <v>1.0016998339126299E-2</v>
      </c>
      <c r="E1320" s="7">
        <v>-0.17312560410128</v>
      </c>
      <c r="G1320" s="7">
        <v>16</v>
      </c>
      <c r="H1320" s="7">
        <v>14</v>
      </c>
      <c r="I1320" s="7">
        <v>-0.49276692568459302</v>
      </c>
      <c r="J1320" s="7">
        <v>4.7056081168456401E-2</v>
      </c>
      <c r="L1320" s="7">
        <v>16</v>
      </c>
      <c r="M1320" s="7">
        <v>14</v>
      </c>
      <c r="N1320" s="7">
        <v>-1.3452260449995499</v>
      </c>
      <c r="O1320" s="7">
        <v>-1.35284487582754</v>
      </c>
    </row>
    <row r="1321" spans="2:15" x14ac:dyDescent="0.2">
      <c r="B1321" s="7">
        <v>17</v>
      </c>
      <c r="C1321" s="7">
        <v>14</v>
      </c>
      <c r="D1321" s="7">
        <v>-0.25489136483641101</v>
      </c>
      <c r="E1321" s="7">
        <v>-0.436332564189362</v>
      </c>
      <c r="G1321" s="7">
        <v>17</v>
      </c>
      <c r="H1321" s="7">
        <v>14</v>
      </c>
      <c r="I1321" s="7">
        <v>-8.3349135590546006E-2</v>
      </c>
      <c r="J1321" s="7">
        <v>-0.226604845585927</v>
      </c>
      <c r="L1321" s="7">
        <v>17</v>
      </c>
      <c r="M1321" s="7">
        <v>14</v>
      </c>
      <c r="N1321" s="7">
        <v>-0.56461705564673303</v>
      </c>
      <c r="O1321" s="7">
        <v>-0.329257779593916</v>
      </c>
    </row>
    <row r="1322" spans="2:15" x14ac:dyDescent="0.2">
      <c r="B1322" s="7">
        <v>18</v>
      </c>
      <c r="C1322" s="7">
        <v>14</v>
      </c>
      <c r="D1322" s="7">
        <v>0.360799495803937</v>
      </c>
      <c r="E1322" s="7">
        <v>0.14829346097500101</v>
      </c>
      <c r="G1322" s="7">
        <v>18</v>
      </c>
      <c r="H1322" s="7">
        <v>14</v>
      </c>
      <c r="I1322" s="7">
        <v>7.8374625078989606E-3</v>
      </c>
      <c r="J1322" s="7">
        <v>5.5476780360638897E-2</v>
      </c>
      <c r="L1322" s="7">
        <v>18</v>
      </c>
      <c r="M1322" s="7">
        <v>14</v>
      </c>
      <c r="N1322" s="7">
        <v>-0.34099932822586998</v>
      </c>
      <c r="O1322" s="7">
        <v>-0.12293061683288101</v>
      </c>
    </row>
    <row r="1323" spans="2:15" x14ac:dyDescent="0.2">
      <c r="B1323" s="7">
        <v>19</v>
      </c>
      <c r="C1323" s="7">
        <v>14</v>
      </c>
      <c r="D1323" s="7">
        <v>-0.15144011234889901</v>
      </c>
      <c r="E1323" s="7">
        <v>-7.1977673415757296E-2</v>
      </c>
      <c r="G1323" s="7">
        <v>19</v>
      </c>
      <c r="H1323" s="7">
        <v>14</v>
      </c>
      <c r="I1323" s="7">
        <v>-5.1598111636315599E-2</v>
      </c>
      <c r="J1323" s="7">
        <v>0.26076686493130502</v>
      </c>
      <c r="L1323" s="7">
        <v>19</v>
      </c>
      <c r="M1323" s="7">
        <v>14</v>
      </c>
      <c r="N1323" s="7">
        <v>-0.24574641794958299</v>
      </c>
      <c r="O1323" s="7">
        <v>-2.9257778036057201E-2</v>
      </c>
    </row>
    <row r="1324" spans="2:15" x14ac:dyDescent="0.2">
      <c r="B1324" s="7">
        <v>20</v>
      </c>
      <c r="C1324" s="7">
        <v>14</v>
      </c>
      <c r="D1324" s="7">
        <v>-0.15147324637721499</v>
      </c>
      <c r="E1324" s="7">
        <v>1.0879247130153801E-2</v>
      </c>
      <c r="G1324" s="7">
        <v>20</v>
      </c>
      <c r="H1324" s="7">
        <v>14</v>
      </c>
      <c r="I1324" s="7">
        <v>9.8383768990923506E-2</v>
      </c>
      <c r="J1324" s="7">
        <v>-8.6273175156925696E-4</v>
      </c>
      <c r="L1324" s="7">
        <v>20</v>
      </c>
      <c r="M1324" s="7">
        <v>14</v>
      </c>
      <c r="N1324" s="7">
        <v>-1.2912526266401401</v>
      </c>
      <c r="O1324" s="7">
        <v>-1.3100008076676899</v>
      </c>
    </row>
    <row r="1325" spans="2:15" x14ac:dyDescent="0.2">
      <c r="B1325" s="7">
        <v>21</v>
      </c>
      <c r="C1325" s="7">
        <v>14</v>
      </c>
      <c r="D1325" s="7">
        <v>-0.184869947587359</v>
      </c>
      <c r="E1325" s="7">
        <v>-0.308893930390786</v>
      </c>
      <c r="G1325" s="7">
        <v>21</v>
      </c>
      <c r="H1325" s="7">
        <v>14</v>
      </c>
      <c r="I1325" s="7">
        <v>-0.25555301358065702</v>
      </c>
      <c r="J1325" s="7">
        <v>-0.119805753066723</v>
      </c>
      <c r="L1325" s="7">
        <v>21</v>
      </c>
      <c r="M1325" s="7">
        <v>14</v>
      </c>
      <c r="N1325" s="7">
        <v>-1.35283066825499</v>
      </c>
      <c r="O1325" s="7">
        <v>-1.1712881708107701</v>
      </c>
    </row>
    <row r="1326" spans="2:15" x14ac:dyDescent="0.2">
      <c r="B1326" s="7">
        <v>22</v>
      </c>
      <c r="C1326" s="7">
        <v>14</v>
      </c>
      <c r="D1326" s="7">
        <v>-0.13972404973167599</v>
      </c>
      <c r="E1326" s="7">
        <v>-0.28231661148426002</v>
      </c>
      <c r="G1326" s="7">
        <v>22</v>
      </c>
      <c r="H1326" s="7">
        <v>14</v>
      </c>
      <c r="I1326" s="7">
        <v>-0.245838784488005</v>
      </c>
      <c r="J1326" s="7">
        <v>-0.18597851347790001</v>
      </c>
      <c r="L1326" s="7">
        <v>22</v>
      </c>
      <c r="M1326" s="7">
        <v>14</v>
      </c>
      <c r="N1326" s="7">
        <v>-0.275405430321219</v>
      </c>
      <c r="O1326" s="7">
        <v>-0.56493374079416403</v>
      </c>
    </row>
    <row r="1327" spans="2:15" x14ac:dyDescent="0.2">
      <c r="B1327" s="7">
        <v>23</v>
      </c>
      <c r="C1327" s="7">
        <v>14</v>
      </c>
      <c r="D1327" s="7">
        <v>-0.321868518284322</v>
      </c>
      <c r="E1327" s="7">
        <v>-0.34430504212227903</v>
      </c>
      <c r="G1327" s="7">
        <v>23</v>
      </c>
      <c r="H1327" s="7">
        <v>14</v>
      </c>
      <c r="I1327" s="7">
        <v>0.31590435695983099</v>
      </c>
      <c r="J1327" s="7">
        <v>0.28066680283026102</v>
      </c>
      <c r="L1327" s="7">
        <v>23</v>
      </c>
      <c r="M1327" s="7">
        <v>14</v>
      </c>
      <c r="N1327" s="7">
        <v>0.84068863321139498</v>
      </c>
      <c r="O1327" s="7">
        <v>0.68077512554851405</v>
      </c>
    </row>
    <row r="1328" spans="2:15" x14ac:dyDescent="0.2">
      <c r="B1328" s="7">
        <v>24</v>
      </c>
      <c r="C1328" s="7">
        <v>14</v>
      </c>
      <c r="D1328" s="7">
        <v>-7.2017535675588098E-3</v>
      </c>
      <c r="E1328" s="7">
        <v>0.34491331218656501</v>
      </c>
      <c r="G1328" s="7">
        <v>24</v>
      </c>
      <c r="H1328" s="7">
        <v>14</v>
      </c>
      <c r="I1328" s="7">
        <v>-0.24023957074341201</v>
      </c>
      <c r="J1328" s="7">
        <v>-1.41116502412872E-2</v>
      </c>
      <c r="L1328" s="7">
        <v>24</v>
      </c>
      <c r="M1328" s="7">
        <v>14</v>
      </c>
      <c r="N1328" s="7">
        <v>0.87882243888856004</v>
      </c>
      <c r="O1328" s="7">
        <v>-5.72163926565823E-2</v>
      </c>
    </row>
    <row r="1329" spans="2:15" x14ac:dyDescent="0.2">
      <c r="B1329" s="7">
        <v>25</v>
      </c>
      <c r="C1329" s="7">
        <v>14</v>
      </c>
      <c r="D1329" s="7">
        <v>0.91521098219374897</v>
      </c>
      <c r="E1329" s="7">
        <v>0.73729550337781202</v>
      </c>
      <c r="G1329" s="7">
        <v>25</v>
      </c>
      <c r="H1329" s="7">
        <v>14</v>
      </c>
      <c r="I1329" s="7">
        <v>-0.10957172611869</v>
      </c>
      <c r="J1329" s="7">
        <v>0.34290250224855301</v>
      </c>
      <c r="L1329" s="7">
        <v>25</v>
      </c>
      <c r="M1329" s="7">
        <v>14</v>
      </c>
      <c r="N1329" s="7">
        <v>0.77315653724519995</v>
      </c>
      <c r="O1329" s="7">
        <v>0.63281079974653998</v>
      </c>
    </row>
    <row r="1330" spans="2:15" x14ac:dyDescent="0.2">
      <c r="B1330" s="7">
        <v>26</v>
      </c>
      <c r="C1330" s="7">
        <v>14</v>
      </c>
      <c r="D1330" s="7">
        <v>-0.21061610095564201</v>
      </c>
      <c r="E1330" s="7">
        <v>-0.14305272504268801</v>
      </c>
      <c r="G1330" s="7">
        <v>26</v>
      </c>
      <c r="H1330" s="7">
        <v>14</v>
      </c>
      <c r="I1330" s="7">
        <v>-0.116893582894085</v>
      </c>
      <c r="J1330" s="7">
        <v>0.112943562938409</v>
      </c>
      <c r="L1330" s="7">
        <v>26</v>
      </c>
      <c r="M1330" s="7">
        <v>14</v>
      </c>
      <c r="N1330" s="7">
        <v>1.2249781254973</v>
      </c>
      <c r="O1330" s="7">
        <v>0.13934504702334199</v>
      </c>
    </row>
    <row r="1331" spans="2:15" x14ac:dyDescent="0.2">
      <c r="B1331" s="7">
        <v>27</v>
      </c>
      <c r="C1331" s="7">
        <v>14</v>
      </c>
      <c r="D1331" s="7">
        <v>-0.292195670054056</v>
      </c>
      <c r="E1331" s="7">
        <v>-0.136757783067321</v>
      </c>
      <c r="G1331" s="7">
        <v>27</v>
      </c>
      <c r="H1331" s="7">
        <v>14</v>
      </c>
      <c r="I1331" s="7">
        <v>6.7286505718756801E-2</v>
      </c>
      <c r="J1331" s="7">
        <v>-0.132654041017324</v>
      </c>
      <c r="L1331" s="7">
        <v>27</v>
      </c>
      <c r="M1331" s="7">
        <v>14</v>
      </c>
      <c r="N1331" s="7">
        <v>-1.4241429354716999</v>
      </c>
      <c r="O1331" s="7">
        <v>-0.87136151549253904</v>
      </c>
    </row>
    <row r="1332" spans="2:15" x14ac:dyDescent="0.2">
      <c r="B1332" s="7">
        <v>28</v>
      </c>
      <c r="C1332" s="7">
        <v>14</v>
      </c>
      <c r="D1332" s="7">
        <v>-0.93912858967936297</v>
      </c>
      <c r="E1332" s="7">
        <v>-0.86726756658123705</v>
      </c>
      <c r="G1332" s="7">
        <v>28</v>
      </c>
      <c r="H1332" s="7">
        <v>14</v>
      </c>
      <c r="I1332" s="7">
        <v>-0.14634673521317301</v>
      </c>
      <c r="J1332" s="7">
        <v>-6.2434772587064202E-2</v>
      </c>
      <c r="L1332" s="7">
        <v>28</v>
      </c>
      <c r="M1332" s="7">
        <v>14</v>
      </c>
      <c r="N1332" s="7">
        <v>-9.0904595492932394E-2</v>
      </c>
      <c r="O1332" s="7">
        <v>-0.59977946085428202</v>
      </c>
    </row>
    <row r="1333" spans="2:15" x14ac:dyDescent="0.2">
      <c r="B1333" s="7">
        <v>29</v>
      </c>
      <c r="C1333" s="7">
        <v>14</v>
      </c>
      <c r="D1333" s="7">
        <v>-1.16824651777687E-2</v>
      </c>
      <c r="E1333" s="7">
        <v>2.08405841557706E-2</v>
      </c>
      <c r="G1333" s="7">
        <v>29</v>
      </c>
      <c r="H1333" s="7">
        <v>14</v>
      </c>
      <c r="I1333" s="7">
        <v>6.6650000183850394E-2</v>
      </c>
      <c r="J1333" s="7">
        <v>-0.25574426407349699</v>
      </c>
      <c r="L1333" s="7">
        <v>29</v>
      </c>
      <c r="M1333" s="7">
        <v>14</v>
      </c>
      <c r="N1333" s="7">
        <v>-0.60130958473980001</v>
      </c>
      <c r="O1333" s="7">
        <v>-1.1521941888366001</v>
      </c>
    </row>
    <row r="1334" spans="2:15" x14ac:dyDescent="0.2">
      <c r="B1334" s="7">
        <v>30</v>
      </c>
      <c r="C1334" s="7">
        <v>14</v>
      </c>
      <c r="D1334" s="7">
        <v>2.6775183420614499E-2</v>
      </c>
      <c r="E1334" s="7">
        <v>0.23449338170145001</v>
      </c>
      <c r="G1334" s="7">
        <v>30</v>
      </c>
      <c r="H1334" s="7">
        <v>14</v>
      </c>
      <c r="I1334" s="7">
        <v>-9.9464481810867006E-2</v>
      </c>
      <c r="J1334" s="7">
        <v>-6.0001931912722697E-2</v>
      </c>
      <c r="L1334" s="7">
        <v>30</v>
      </c>
      <c r="M1334" s="7">
        <v>14</v>
      </c>
      <c r="N1334" s="7">
        <v>0.385817380744577</v>
      </c>
      <c r="O1334" s="7">
        <v>0.44851037347530298</v>
      </c>
    </row>
    <row r="1335" spans="2:15" x14ac:dyDescent="0.2">
      <c r="B1335" s="7">
        <v>31</v>
      </c>
      <c r="C1335" s="7">
        <v>14</v>
      </c>
      <c r="D1335" s="7">
        <v>0.14696378736295601</v>
      </c>
      <c r="E1335" s="7">
        <v>0.10680348740931001</v>
      </c>
      <c r="G1335" s="7">
        <v>31</v>
      </c>
      <c r="H1335" s="7">
        <v>14</v>
      </c>
      <c r="I1335" s="7">
        <v>-6.2414678221085901E-2</v>
      </c>
      <c r="J1335" s="7">
        <v>7.2794916214839106E-2</v>
      </c>
      <c r="L1335" s="7">
        <v>31</v>
      </c>
      <c r="M1335" s="7">
        <v>14</v>
      </c>
      <c r="N1335" s="7">
        <v>-0.37522383011004501</v>
      </c>
      <c r="O1335" s="7">
        <v>-0.38377242186650901</v>
      </c>
    </row>
    <row r="1336" spans="2:15" x14ac:dyDescent="0.2">
      <c r="B1336" s="7">
        <v>32</v>
      </c>
      <c r="C1336" s="7">
        <v>14</v>
      </c>
      <c r="D1336" s="7">
        <v>3.5610957488240003E-2</v>
      </c>
      <c r="E1336" s="7">
        <v>0.33819148644588498</v>
      </c>
      <c r="G1336" s="7">
        <v>32</v>
      </c>
      <c r="H1336" s="7">
        <v>14</v>
      </c>
      <c r="I1336" s="7">
        <v>-0.58163574425466202</v>
      </c>
      <c r="J1336" s="7">
        <v>-0.206777127611424</v>
      </c>
      <c r="L1336" s="7">
        <v>32</v>
      </c>
      <c r="M1336" s="7">
        <v>14</v>
      </c>
      <c r="N1336" s="7">
        <v>-0.62791450574588104</v>
      </c>
      <c r="O1336" s="7">
        <v>-0.773877721037314</v>
      </c>
    </row>
    <row r="1337" spans="2:15" x14ac:dyDescent="0.2">
      <c r="B1337" s="7">
        <v>33</v>
      </c>
      <c r="C1337" s="7">
        <v>14</v>
      </c>
      <c r="D1337" s="7">
        <v>-0.18759399019551801</v>
      </c>
      <c r="E1337" s="7">
        <v>0.15099641371189201</v>
      </c>
      <c r="G1337" s="7">
        <v>33</v>
      </c>
      <c r="H1337" s="7">
        <v>14</v>
      </c>
      <c r="I1337" s="7">
        <v>-0.234866732484691</v>
      </c>
      <c r="J1337" s="7">
        <v>2.10251078356656E-2</v>
      </c>
      <c r="L1337" s="7">
        <v>33</v>
      </c>
      <c r="M1337" s="7">
        <v>14</v>
      </c>
      <c r="N1337" s="7">
        <v>1.3354701257597399</v>
      </c>
      <c r="O1337" s="7">
        <v>0.87266464091948903</v>
      </c>
    </row>
    <row r="1338" spans="2:15" x14ac:dyDescent="0.2">
      <c r="B1338" s="7">
        <v>34</v>
      </c>
      <c r="C1338" s="7">
        <v>14</v>
      </c>
      <c r="D1338" s="7">
        <v>0.12151774861388499</v>
      </c>
      <c r="E1338" s="7">
        <v>0.14622221591557799</v>
      </c>
      <c r="G1338" s="7">
        <v>34</v>
      </c>
      <c r="H1338" s="7">
        <v>14</v>
      </c>
      <c r="I1338" s="7">
        <v>2.2292380230438402E-2</v>
      </c>
      <c r="J1338" s="7">
        <v>-0.144793992850901</v>
      </c>
      <c r="L1338" s="7">
        <v>34</v>
      </c>
      <c r="M1338" s="7">
        <v>14</v>
      </c>
      <c r="N1338" s="7">
        <v>-7.1883970770648495E-2</v>
      </c>
      <c r="O1338" s="7">
        <v>-9.1393278853509202E-2</v>
      </c>
    </row>
    <row r="1339" spans="2:15" x14ac:dyDescent="0.2">
      <c r="B1339" s="7">
        <v>35</v>
      </c>
      <c r="C1339" s="7">
        <v>14</v>
      </c>
      <c r="D1339" s="7">
        <v>0.22177257209236001</v>
      </c>
      <c r="E1339" s="7">
        <v>8.2196374906605904E-2</v>
      </c>
      <c r="G1339" s="7">
        <v>35</v>
      </c>
      <c r="H1339" s="7">
        <v>14</v>
      </c>
      <c r="I1339" s="7">
        <v>9.7094649262311705E-2</v>
      </c>
      <c r="J1339" s="7">
        <v>7.9133906781031299E-2</v>
      </c>
      <c r="L1339" s="7">
        <v>35</v>
      </c>
      <c r="M1339" s="7">
        <v>14</v>
      </c>
      <c r="N1339" s="7">
        <v>0.31738390559778701</v>
      </c>
      <c r="O1339" s="7">
        <v>0.39831763391168301</v>
      </c>
    </row>
    <row r="1340" spans="2:15" x14ac:dyDescent="0.2">
      <c r="B1340" s="7">
        <v>36</v>
      </c>
      <c r="C1340" s="7">
        <v>14</v>
      </c>
      <c r="D1340" s="7">
        <v>0.15056437786537599</v>
      </c>
      <c r="E1340" s="7">
        <v>0.113102489533162</v>
      </c>
      <c r="G1340" s="7">
        <v>36</v>
      </c>
      <c r="H1340" s="7">
        <v>14</v>
      </c>
      <c r="I1340" s="7">
        <v>3.9943092136918601E-2</v>
      </c>
      <c r="J1340" s="7">
        <v>-0.19971208309285499</v>
      </c>
      <c r="L1340" s="7">
        <v>36</v>
      </c>
      <c r="M1340" s="7">
        <v>14</v>
      </c>
      <c r="N1340" s="7">
        <v>-0.67353942119242405</v>
      </c>
      <c r="O1340" s="7">
        <v>-0.25376616967933002</v>
      </c>
    </row>
    <row r="1341" spans="2:15" x14ac:dyDescent="0.2">
      <c r="B1341" s="7">
        <v>37</v>
      </c>
      <c r="C1341" s="7">
        <v>14</v>
      </c>
      <c r="D1341" s="7">
        <v>7.4967942460373693E-2</v>
      </c>
      <c r="E1341" s="7">
        <v>4.8805762042372101E-2</v>
      </c>
      <c r="G1341" s="7">
        <v>37</v>
      </c>
      <c r="H1341" s="7">
        <v>14</v>
      </c>
      <c r="I1341" s="7">
        <v>0.19033395483480001</v>
      </c>
      <c r="J1341" s="7">
        <v>8.3728419531870393E-2</v>
      </c>
      <c r="L1341" s="7">
        <v>37</v>
      </c>
      <c r="M1341" s="7">
        <v>14</v>
      </c>
      <c r="N1341" s="7">
        <v>-0.382885567541214</v>
      </c>
      <c r="O1341" s="7">
        <v>-0.46201894353769302</v>
      </c>
    </row>
    <row r="1342" spans="2:15" x14ac:dyDescent="0.2">
      <c r="B1342" s="7">
        <v>38</v>
      </c>
      <c r="C1342" s="7">
        <v>14</v>
      </c>
      <c r="D1342" s="7">
        <v>0.106744029740346</v>
      </c>
      <c r="E1342" s="7">
        <v>8.7948743777648303E-2</v>
      </c>
      <c r="G1342" s="7">
        <v>38</v>
      </c>
      <c r="H1342" s="7">
        <v>14</v>
      </c>
      <c r="I1342" s="7">
        <v>-2.3852338539755999E-3</v>
      </c>
      <c r="J1342" s="7">
        <v>-8.1049361673215095E-2</v>
      </c>
      <c r="L1342" s="7">
        <v>38</v>
      </c>
      <c r="M1342" s="7">
        <v>14</v>
      </c>
      <c r="N1342" s="7">
        <v>3.6049253806940101E-2</v>
      </c>
      <c r="O1342" s="7">
        <v>0.55863296998470902</v>
      </c>
    </row>
    <row r="1343" spans="2:15" x14ac:dyDescent="0.2">
      <c r="B1343" s="7">
        <v>39</v>
      </c>
      <c r="C1343" s="7">
        <v>14</v>
      </c>
      <c r="D1343" s="7">
        <v>-0.119834333897529</v>
      </c>
      <c r="E1343" s="7">
        <v>-0.152529483576231</v>
      </c>
      <c r="G1343" s="7">
        <v>39</v>
      </c>
      <c r="H1343" s="7">
        <v>14</v>
      </c>
      <c r="I1343" s="7">
        <v>6.2061281249195403E-2</v>
      </c>
      <c r="J1343" s="7">
        <v>-3.5284521439393798E-2</v>
      </c>
      <c r="L1343" s="7">
        <v>39</v>
      </c>
      <c r="M1343" s="7">
        <v>14</v>
      </c>
      <c r="N1343" s="7">
        <v>1.7398933472610101</v>
      </c>
      <c r="O1343" s="7">
        <v>1.0660689893886801</v>
      </c>
    </row>
    <row r="1344" spans="2:15" x14ac:dyDescent="0.2">
      <c r="B1344" s="7">
        <v>40</v>
      </c>
      <c r="C1344" s="7">
        <v>14</v>
      </c>
      <c r="D1344" s="7">
        <v>-7.6769836882881706E-2</v>
      </c>
      <c r="E1344" s="7">
        <v>0.278308658145907</v>
      </c>
      <c r="G1344" s="7">
        <v>40</v>
      </c>
      <c r="H1344" s="7">
        <v>14</v>
      </c>
      <c r="I1344" s="7">
        <v>0.11383319742058499</v>
      </c>
      <c r="J1344" s="7">
        <v>-2.7173218381306301E-2</v>
      </c>
      <c r="L1344" s="7">
        <v>40</v>
      </c>
      <c r="M1344" s="7">
        <v>14</v>
      </c>
      <c r="N1344" s="7">
        <v>-1.5788148677276299</v>
      </c>
      <c r="O1344" s="7">
        <v>-1.86785241816919</v>
      </c>
    </row>
    <row r="1345" spans="2:15" x14ac:dyDescent="0.2">
      <c r="B1345" s="7">
        <v>41</v>
      </c>
      <c r="C1345" s="7">
        <v>14</v>
      </c>
      <c r="D1345" s="7">
        <v>0.20285493511980901</v>
      </c>
      <c r="E1345" s="7">
        <v>0.24826420210120401</v>
      </c>
      <c r="G1345" s="7">
        <v>41</v>
      </c>
      <c r="H1345" s="7">
        <v>14</v>
      </c>
      <c r="I1345" s="7">
        <v>2.8615541133009799E-2</v>
      </c>
      <c r="J1345" s="7">
        <v>0.20692770095940399</v>
      </c>
      <c r="L1345" s="7">
        <v>41</v>
      </c>
      <c r="M1345" s="7">
        <v>14</v>
      </c>
      <c r="N1345" s="7">
        <v>-0.31266365650966499</v>
      </c>
      <c r="O1345" s="7">
        <v>-0.65291334195275796</v>
      </c>
    </row>
    <row r="1346" spans="2:15" x14ac:dyDescent="0.2">
      <c r="B1346" s="7">
        <v>42</v>
      </c>
      <c r="C1346" s="7">
        <v>14</v>
      </c>
      <c r="D1346" s="7">
        <v>-0.14997124662561101</v>
      </c>
      <c r="E1346" s="7">
        <v>-6.5858834783950798E-2</v>
      </c>
      <c r="G1346" s="7">
        <v>42</v>
      </c>
      <c r="H1346" s="7">
        <v>14</v>
      </c>
      <c r="I1346" s="7">
        <v>6.9670263004581096E-2</v>
      </c>
      <c r="J1346" s="7">
        <v>0.160108393596708</v>
      </c>
      <c r="L1346" s="7">
        <v>42</v>
      </c>
      <c r="M1346" s="7">
        <v>14</v>
      </c>
      <c r="N1346" s="7">
        <v>-0.45916402901933001</v>
      </c>
      <c r="O1346" s="7">
        <v>-1.00449463633787</v>
      </c>
    </row>
    <row r="1347" spans="2:15" x14ac:dyDescent="0.2">
      <c r="B1347" s="7">
        <v>43</v>
      </c>
      <c r="C1347" s="7">
        <v>14</v>
      </c>
      <c r="D1347" s="7">
        <v>0.104937506526916</v>
      </c>
      <c r="E1347" s="7">
        <v>6.5852815466733699E-3</v>
      </c>
      <c r="G1347" s="7">
        <v>43</v>
      </c>
      <c r="H1347" s="7">
        <v>14</v>
      </c>
      <c r="I1347" s="7">
        <v>-8.61138626527236E-3</v>
      </c>
      <c r="J1347" s="7">
        <v>-4.0669749204084803E-2</v>
      </c>
      <c r="L1347" s="7">
        <v>43</v>
      </c>
      <c r="M1347" s="7">
        <v>14</v>
      </c>
      <c r="N1347" s="7">
        <v>-6.9841914434689095E-2</v>
      </c>
      <c r="O1347" s="7">
        <v>-0.437082571811437</v>
      </c>
    </row>
    <row r="1348" spans="2:15" x14ac:dyDescent="0.2">
      <c r="B1348" s="7">
        <v>44</v>
      </c>
      <c r="C1348" s="7">
        <v>14</v>
      </c>
      <c r="D1348" s="7">
        <v>4.9545785573037897E-2</v>
      </c>
      <c r="E1348" s="7">
        <v>2.34464482209642E-2</v>
      </c>
      <c r="G1348" s="7">
        <v>44</v>
      </c>
      <c r="H1348" s="7">
        <v>14</v>
      </c>
      <c r="I1348" s="7">
        <v>-0.272255943157034</v>
      </c>
      <c r="J1348" s="7">
        <v>-3.7074380257339903E-2</v>
      </c>
      <c r="L1348" s="7">
        <v>44</v>
      </c>
      <c r="M1348" s="7">
        <v>14</v>
      </c>
      <c r="N1348" s="7">
        <v>-0.51134743054286302</v>
      </c>
      <c r="O1348" s="7">
        <v>-1.30001874362708</v>
      </c>
    </row>
    <row r="1349" spans="2:15" x14ac:dyDescent="0.2">
      <c r="B1349" s="7">
        <v>45</v>
      </c>
      <c r="C1349" s="7">
        <v>14</v>
      </c>
      <c r="D1349" s="7">
        <v>9.1045680056902598E-2</v>
      </c>
      <c r="E1349" s="7">
        <v>8.4256098248072703E-2</v>
      </c>
      <c r="G1349" s="7">
        <v>45</v>
      </c>
      <c r="H1349" s="7">
        <v>14</v>
      </c>
      <c r="I1349" s="7">
        <v>1.24452151970615E-2</v>
      </c>
      <c r="J1349" s="7">
        <v>0.101853829613558</v>
      </c>
      <c r="L1349" s="7">
        <v>45</v>
      </c>
      <c r="M1349" s="7">
        <v>14</v>
      </c>
      <c r="N1349" s="7">
        <v>-0.79369125030586496</v>
      </c>
      <c r="O1349" s="7">
        <v>-0.76971571327715405</v>
      </c>
    </row>
    <row r="1350" spans="2:15" x14ac:dyDescent="0.2">
      <c r="B1350" s="7">
        <v>46</v>
      </c>
      <c r="C1350" s="7">
        <v>14</v>
      </c>
      <c r="D1350" s="7">
        <v>0.34230214869912601</v>
      </c>
      <c r="E1350" s="7">
        <v>0.21865000735565099</v>
      </c>
      <c r="G1350" s="7">
        <v>46</v>
      </c>
      <c r="H1350" s="7">
        <v>14</v>
      </c>
      <c r="I1350" s="7">
        <v>-0.28318384407574199</v>
      </c>
      <c r="J1350" s="7">
        <v>-0.32734704322713298</v>
      </c>
      <c r="L1350" s="7">
        <v>46</v>
      </c>
      <c r="M1350" s="7">
        <v>14</v>
      </c>
      <c r="N1350" s="7">
        <v>-0.18705723270393901</v>
      </c>
      <c r="O1350" s="7">
        <v>-0.46534962997465501</v>
      </c>
    </row>
    <row r="1351" spans="2:15" x14ac:dyDescent="0.2">
      <c r="B1351" s="7">
        <v>47</v>
      </c>
      <c r="C1351" s="7">
        <v>14</v>
      </c>
      <c r="D1351" s="7">
        <v>0.21589749182269999</v>
      </c>
      <c r="E1351" s="7">
        <v>-7.0094466237877698E-2</v>
      </c>
      <c r="G1351" s="7">
        <v>47</v>
      </c>
      <c r="H1351" s="7">
        <v>14</v>
      </c>
      <c r="I1351" s="7">
        <v>-9.6853494154141004E-2</v>
      </c>
      <c r="J1351" s="7">
        <v>-5.0774649270509002E-2</v>
      </c>
      <c r="L1351" s="7">
        <v>47</v>
      </c>
      <c r="M1351" s="7">
        <v>14</v>
      </c>
      <c r="N1351" s="7">
        <v>-0.67510514944984501</v>
      </c>
      <c r="O1351" s="7">
        <v>-0.30319840915951102</v>
      </c>
    </row>
    <row r="1352" spans="2:15" x14ac:dyDescent="0.2">
      <c r="B1352" s="7">
        <v>48</v>
      </c>
      <c r="C1352" s="7">
        <v>14</v>
      </c>
      <c r="D1352" s="7">
        <v>0.37610208384631399</v>
      </c>
      <c r="E1352" s="7">
        <v>3.8639176858818999E-2</v>
      </c>
      <c r="G1352" s="7">
        <v>48</v>
      </c>
      <c r="H1352" s="7">
        <v>14</v>
      </c>
      <c r="I1352" s="7">
        <v>0.131886053035847</v>
      </c>
      <c r="J1352" s="7">
        <v>8.3624089897290907E-2</v>
      </c>
      <c r="L1352" s="7">
        <v>48</v>
      </c>
      <c r="M1352" s="7">
        <v>14</v>
      </c>
      <c r="N1352" s="7">
        <v>0.65372500018769097</v>
      </c>
      <c r="O1352" s="7">
        <v>0.76353680707048799</v>
      </c>
    </row>
    <row r="1353" spans="2:15" x14ac:dyDescent="0.2">
      <c r="B1353" s="7">
        <v>49</v>
      </c>
      <c r="C1353" s="7">
        <v>14</v>
      </c>
      <c r="D1353" s="7">
        <v>2.1010401719181001E-2</v>
      </c>
      <c r="E1353" s="7">
        <v>5.4037483377486602E-2</v>
      </c>
      <c r="G1353" s="7">
        <v>49</v>
      </c>
      <c r="H1353" s="7">
        <v>14</v>
      </c>
      <c r="I1353" s="7">
        <v>0.22768474012839399</v>
      </c>
      <c r="J1353" s="7">
        <v>-3.04544561167015E-2</v>
      </c>
      <c r="L1353" s="7">
        <v>49</v>
      </c>
      <c r="M1353" s="7">
        <v>14</v>
      </c>
      <c r="N1353" s="7">
        <v>-0.56801478902812197</v>
      </c>
      <c r="O1353" s="7">
        <v>0.283349785505697</v>
      </c>
    </row>
    <row r="1354" spans="2:15" x14ac:dyDescent="0.2">
      <c r="B1354" s="7">
        <v>50</v>
      </c>
      <c r="C1354" s="7">
        <v>14</v>
      </c>
      <c r="D1354" s="7">
        <v>-0.37142728495013699</v>
      </c>
      <c r="E1354" s="7">
        <v>-0.34190248879842799</v>
      </c>
      <c r="G1354" s="7">
        <v>50</v>
      </c>
      <c r="H1354" s="7">
        <v>14</v>
      </c>
      <c r="I1354" s="7">
        <v>0.113697214799982</v>
      </c>
      <c r="J1354" s="7">
        <v>-0.194627767384246</v>
      </c>
      <c r="L1354" s="7">
        <v>50</v>
      </c>
      <c r="M1354" s="7">
        <v>14</v>
      </c>
      <c r="N1354" s="7">
        <v>-0.104223483172626</v>
      </c>
      <c r="O1354" s="7">
        <v>-0.38998067131754599</v>
      </c>
    </row>
    <row r="1355" spans="2:15" x14ac:dyDescent="0.2">
      <c r="B1355" s="7">
        <v>51</v>
      </c>
      <c r="C1355" s="7">
        <v>14</v>
      </c>
      <c r="D1355" s="7">
        <v>-0.10310544226337399</v>
      </c>
      <c r="E1355" s="7">
        <v>-0.15916479929507299</v>
      </c>
      <c r="G1355" s="7">
        <v>51</v>
      </c>
      <c r="H1355" s="7">
        <v>14</v>
      </c>
      <c r="I1355" s="7">
        <v>-2.8744334583631601E-2</v>
      </c>
      <c r="J1355" s="7">
        <v>2.0178995553415301E-2</v>
      </c>
      <c r="L1355" s="7">
        <v>51</v>
      </c>
      <c r="M1355" s="7">
        <v>14</v>
      </c>
      <c r="N1355" s="7">
        <v>-0.108586144679268</v>
      </c>
      <c r="O1355" s="7">
        <v>0.90046574421322101</v>
      </c>
    </row>
    <row r="1356" spans="2:15" x14ac:dyDescent="0.2">
      <c r="B1356" s="7">
        <v>52</v>
      </c>
      <c r="C1356" s="7">
        <v>14</v>
      </c>
      <c r="D1356" s="7">
        <v>0.48919008139736198</v>
      </c>
      <c r="E1356" s="7">
        <v>0.10924590193165599</v>
      </c>
      <c r="G1356" s="7">
        <v>52</v>
      </c>
      <c r="H1356" s="7">
        <v>14</v>
      </c>
      <c r="I1356" s="7">
        <v>0.17155237482718899</v>
      </c>
      <c r="J1356" s="7">
        <v>-3.38407651175281E-2</v>
      </c>
      <c r="L1356" s="7">
        <v>52</v>
      </c>
      <c r="M1356" s="7">
        <v>14</v>
      </c>
      <c r="N1356" s="7">
        <v>1.9664520937171901</v>
      </c>
      <c r="O1356" s="7">
        <v>1.9321383656534199</v>
      </c>
    </row>
    <row r="1357" spans="2:15" x14ac:dyDescent="0.2">
      <c r="B1357" s="7">
        <v>53</v>
      </c>
      <c r="C1357" s="7">
        <v>14</v>
      </c>
      <c r="D1357" s="7">
        <v>3.11151407756451E-2</v>
      </c>
      <c r="E1357" s="7">
        <v>-7.7920480863494596E-2</v>
      </c>
      <c r="G1357" s="7">
        <v>53</v>
      </c>
      <c r="H1357" s="7">
        <v>14</v>
      </c>
      <c r="I1357" s="7">
        <v>3.2352676108940798E-2</v>
      </c>
      <c r="J1357" s="7">
        <v>-0.16725439780064699</v>
      </c>
      <c r="L1357" s="7">
        <v>53</v>
      </c>
      <c r="M1357" s="7">
        <v>14</v>
      </c>
      <c r="N1357" s="7">
        <v>-0.56910296258918902</v>
      </c>
      <c r="O1357" s="7">
        <v>-0.10649627422058</v>
      </c>
    </row>
    <row r="1358" spans="2:15" x14ac:dyDescent="0.2">
      <c r="B1358" s="7">
        <v>54</v>
      </c>
      <c r="C1358" s="7">
        <v>14</v>
      </c>
      <c r="D1358" s="7">
        <v>-0.179892432127884</v>
      </c>
      <c r="E1358" s="7">
        <v>-0.15016520934021599</v>
      </c>
      <c r="G1358" s="7">
        <v>54</v>
      </c>
      <c r="H1358" s="7">
        <v>14</v>
      </c>
      <c r="I1358" s="7">
        <v>-7.8874738999929597E-2</v>
      </c>
      <c r="J1358" s="7">
        <v>-1.0077864859749E-2</v>
      </c>
      <c r="L1358" s="7">
        <v>54</v>
      </c>
      <c r="M1358" s="7">
        <v>14</v>
      </c>
      <c r="N1358" s="7">
        <v>-0.48985948622957098</v>
      </c>
      <c r="O1358" s="7">
        <v>0.21387179354894501</v>
      </c>
    </row>
    <row r="1359" spans="2:15" x14ac:dyDescent="0.2">
      <c r="B1359" s="7">
        <v>55</v>
      </c>
      <c r="C1359" s="7">
        <v>14</v>
      </c>
      <c r="D1359" s="7">
        <v>0.14837888414431799</v>
      </c>
      <c r="E1359" s="7">
        <v>-0.30938964272052999</v>
      </c>
      <c r="G1359" s="7">
        <v>55</v>
      </c>
      <c r="H1359" s="7">
        <v>14</v>
      </c>
      <c r="I1359" s="7">
        <v>0.25094350726968401</v>
      </c>
      <c r="J1359" s="7">
        <v>4.3994151875689398E-2</v>
      </c>
      <c r="L1359" s="7">
        <v>55</v>
      </c>
      <c r="M1359" s="7">
        <v>14</v>
      </c>
      <c r="N1359" s="7">
        <v>-0.40028155635470902</v>
      </c>
      <c r="O1359" s="7">
        <v>-0.23882538767536099</v>
      </c>
    </row>
    <row r="1360" spans="2:15" x14ac:dyDescent="0.2">
      <c r="B1360" s="7">
        <v>56</v>
      </c>
      <c r="C1360" s="7">
        <v>14</v>
      </c>
      <c r="D1360" s="7">
        <v>2.3653631587627899E-3</v>
      </c>
      <c r="E1360" s="7">
        <v>-0.24551483013268399</v>
      </c>
      <c r="G1360" s="7">
        <v>56</v>
      </c>
      <c r="H1360" s="7">
        <v>14</v>
      </c>
      <c r="I1360" s="7">
        <v>-0.27396473850601</v>
      </c>
      <c r="J1360" s="7">
        <v>-0.19080403559187301</v>
      </c>
      <c r="L1360" s="7">
        <v>56</v>
      </c>
      <c r="M1360" s="7">
        <v>14</v>
      </c>
      <c r="N1360" s="7">
        <v>0.60987595867213995</v>
      </c>
      <c r="O1360" s="7">
        <v>0.58004229521093398</v>
      </c>
    </row>
    <row r="1361" spans="2:15" x14ac:dyDescent="0.2">
      <c r="B1361" s="7">
        <v>57</v>
      </c>
      <c r="C1361" s="7">
        <v>14</v>
      </c>
      <c r="D1361" s="7">
        <v>2.2093575562790201E-2</v>
      </c>
      <c r="E1361" s="7">
        <v>-5.3073404653854801E-2</v>
      </c>
      <c r="G1361" s="7">
        <v>57</v>
      </c>
      <c r="H1361" s="7">
        <v>14</v>
      </c>
      <c r="I1361" s="7">
        <v>-1.9442155428998301E-2</v>
      </c>
      <c r="J1361" s="7">
        <v>0.102010307961272</v>
      </c>
      <c r="L1361" s="7">
        <v>57</v>
      </c>
      <c r="M1361" s="7">
        <v>14</v>
      </c>
      <c r="N1361" s="7">
        <v>-1.7883535595553599</v>
      </c>
      <c r="O1361" s="7">
        <v>-0.71536354514856304</v>
      </c>
    </row>
    <row r="1362" spans="2:15" x14ac:dyDescent="0.2">
      <c r="B1362" s="7">
        <v>58</v>
      </c>
      <c r="C1362" s="7">
        <v>14</v>
      </c>
      <c r="D1362" s="7">
        <v>-0.29677325057384801</v>
      </c>
      <c r="E1362" s="7">
        <v>-0.13628270638899101</v>
      </c>
      <c r="G1362" s="7">
        <v>58</v>
      </c>
      <c r="H1362" s="7">
        <v>14</v>
      </c>
      <c r="I1362" s="7">
        <v>-5.2735012520290798E-3</v>
      </c>
      <c r="J1362" s="7">
        <v>4.9810583211522498E-3</v>
      </c>
      <c r="L1362" s="7">
        <v>58</v>
      </c>
      <c r="M1362" s="7">
        <v>14</v>
      </c>
      <c r="N1362" s="7">
        <v>-0.28015064332140499</v>
      </c>
      <c r="O1362" s="7">
        <v>-0.40138998205084397</v>
      </c>
    </row>
    <row r="1363" spans="2:15" x14ac:dyDescent="0.2">
      <c r="B1363" s="7">
        <v>59</v>
      </c>
      <c r="C1363" s="7">
        <v>14</v>
      </c>
      <c r="D1363" s="7">
        <v>-0.10542916863585799</v>
      </c>
      <c r="E1363" s="7">
        <v>-0.327534186324421</v>
      </c>
      <c r="G1363" s="7">
        <v>59</v>
      </c>
      <c r="H1363" s="7">
        <v>14</v>
      </c>
      <c r="I1363" s="7">
        <v>-6.1255137791434301E-2</v>
      </c>
      <c r="J1363" s="7">
        <v>0.17161314250125501</v>
      </c>
      <c r="L1363" s="7">
        <v>59</v>
      </c>
      <c r="M1363" s="7">
        <v>14</v>
      </c>
      <c r="N1363" s="7">
        <v>-9.23539248573855E-2</v>
      </c>
      <c r="O1363" s="7">
        <v>-0.158613697304398</v>
      </c>
    </row>
    <row r="1364" spans="2:15" x14ac:dyDescent="0.2">
      <c r="B1364" s="7">
        <v>60</v>
      </c>
      <c r="C1364" s="7">
        <v>14</v>
      </c>
      <c r="D1364" s="7">
        <v>6.4611986002246297E-2</v>
      </c>
      <c r="E1364" s="7">
        <v>1.4799018019536101E-2</v>
      </c>
      <c r="G1364" s="7">
        <v>60</v>
      </c>
      <c r="H1364" s="7">
        <v>14</v>
      </c>
      <c r="I1364" s="7">
        <v>-0.35765386241934899</v>
      </c>
      <c r="J1364" s="7">
        <v>-0.19435911507805501</v>
      </c>
      <c r="L1364" s="7">
        <v>60</v>
      </c>
      <c r="M1364" s="7">
        <v>14</v>
      </c>
      <c r="N1364" s="7">
        <v>-0.221245400226522</v>
      </c>
      <c r="O1364" s="7">
        <v>-0.37142632093019001</v>
      </c>
    </row>
    <row r="1365" spans="2:15" x14ac:dyDescent="0.2">
      <c r="B1365" s="7">
        <v>61</v>
      </c>
      <c r="C1365" s="7">
        <v>14</v>
      </c>
      <c r="D1365" s="7">
        <v>-0.16895889967932701</v>
      </c>
      <c r="E1365" s="7">
        <v>-0.52231056791013397</v>
      </c>
      <c r="G1365" s="7">
        <v>61</v>
      </c>
      <c r="H1365" s="7">
        <v>14</v>
      </c>
      <c r="I1365" s="7">
        <v>-4.24926799181575E-2</v>
      </c>
      <c r="J1365" s="7">
        <v>-3.0011332088001601E-2</v>
      </c>
      <c r="L1365" s="7">
        <v>61</v>
      </c>
      <c r="M1365" s="7">
        <v>14</v>
      </c>
      <c r="N1365" s="7">
        <v>0.73993990807459598</v>
      </c>
      <c r="O1365" s="7">
        <v>1.08198289467376</v>
      </c>
    </row>
    <row r="1366" spans="2:15" x14ac:dyDescent="0.2">
      <c r="B1366" s="7">
        <v>62</v>
      </c>
      <c r="C1366" s="7">
        <v>14</v>
      </c>
      <c r="D1366" s="7">
        <v>-0.21938136050111201</v>
      </c>
      <c r="E1366" s="7">
        <v>-0.243453020990296</v>
      </c>
      <c r="G1366" s="7">
        <v>62</v>
      </c>
      <c r="H1366" s="7">
        <v>14</v>
      </c>
      <c r="I1366" s="7">
        <v>0.15274758519394499</v>
      </c>
      <c r="J1366" s="7">
        <v>-3.9110597908379702E-2</v>
      </c>
      <c r="L1366" s="7">
        <v>62</v>
      </c>
      <c r="M1366" s="7">
        <v>14</v>
      </c>
      <c r="N1366" s="7">
        <v>1.1089925487006</v>
      </c>
      <c r="O1366" s="7">
        <v>0.246763298740269</v>
      </c>
    </row>
    <row r="1367" spans="2:15" x14ac:dyDescent="0.2">
      <c r="B1367" s="7">
        <v>63</v>
      </c>
      <c r="C1367" s="7">
        <v>14</v>
      </c>
      <c r="D1367" s="7">
        <v>-0.84236098654341895</v>
      </c>
      <c r="E1367" s="7">
        <v>-0.80620573363116499</v>
      </c>
      <c r="G1367" s="7">
        <v>63</v>
      </c>
      <c r="H1367" s="7">
        <v>14</v>
      </c>
      <c r="I1367" s="7">
        <v>-4.8230667223483799E-2</v>
      </c>
      <c r="J1367" s="7">
        <v>0.160922759299643</v>
      </c>
      <c r="L1367" s="7">
        <v>63</v>
      </c>
      <c r="M1367" s="7">
        <v>14</v>
      </c>
      <c r="N1367" s="7">
        <v>0.44252272909034102</v>
      </c>
      <c r="O1367" s="7">
        <v>0.43071656555933602</v>
      </c>
    </row>
    <row r="1368" spans="2:15" x14ac:dyDescent="0.2">
      <c r="B1368" s="7">
        <v>64</v>
      </c>
      <c r="C1368" s="7">
        <v>14</v>
      </c>
      <c r="D1368" s="7">
        <v>3.5183847402464599E-3</v>
      </c>
      <c r="E1368" s="7">
        <v>-6.4810480318954006E-2</v>
      </c>
      <c r="G1368" s="7">
        <v>64</v>
      </c>
      <c r="H1368" s="7">
        <v>14</v>
      </c>
      <c r="I1368" s="7">
        <v>0.117251090293094</v>
      </c>
      <c r="J1368" s="7">
        <v>2.33140649833103E-2</v>
      </c>
      <c r="L1368" s="7">
        <v>64</v>
      </c>
      <c r="M1368" s="7">
        <v>14</v>
      </c>
      <c r="N1368" s="7">
        <v>-0.182662944100172</v>
      </c>
      <c r="O1368" s="7">
        <v>4.3517891928691398E-2</v>
      </c>
    </row>
    <row r="1369" spans="2:15" x14ac:dyDescent="0.2">
      <c r="B1369" s="7">
        <v>65</v>
      </c>
      <c r="C1369" s="7">
        <v>14</v>
      </c>
      <c r="D1369" s="7">
        <v>-0.20123069578872699</v>
      </c>
      <c r="E1369" s="7">
        <v>-9.7068556040310006E-2</v>
      </c>
      <c r="G1369" s="7">
        <v>65</v>
      </c>
      <c r="H1369" s="7">
        <v>14</v>
      </c>
      <c r="I1369" s="7">
        <v>2.0486058858916901E-2</v>
      </c>
      <c r="J1369" s="7">
        <v>-6.1901611593737201E-2</v>
      </c>
      <c r="L1369" s="7">
        <v>65</v>
      </c>
      <c r="M1369" s="7">
        <v>14</v>
      </c>
      <c r="N1369" s="7">
        <v>1.2422916259249801</v>
      </c>
      <c r="O1369" s="7">
        <v>1.42257476590984</v>
      </c>
    </row>
    <row r="1370" spans="2:15" x14ac:dyDescent="0.2">
      <c r="B1370" s="7">
        <v>66</v>
      </c>
      <c r="C1370" s="7">
        <v>14</v>
      </c>
      <c r="D1370" s="7">
        <v>0.19447331958766501</v>
      </c>
      <c r="E1370" s="7">
        <v>0.50137231660593595</v>
      </c>
      <c r="G1370" s="7">
        <v>66</v>
      </c>
      <c r="H1370" s="7">
        <v>14</v>
      </c>
      <c r="I1370" s="7">
        <v>0.24212428346388501</v>
      </c>
      <c r="J1370" s="7">
        <v>7.8822233717434506E-2</v>
      </c>
      <c r="L1370" s="7">
        <v>66</v>
      </c>
      <c r="M1370" s="7">
        <v>14</v>
      </c>
      <c r="N1370" s="7">
        <v>0.31871478323389901</v>
      </c>
      <c r="O1370" s="7">
        <v>-0.37333743607151698</v>
      </c>
    </row>
    <row r="1371" spans="2:15" x14ac:dyDescent="0.2">
      <c r="B1371" s="7">
        <v>67</v>
      </c>
      <c r="C1371" s="7">
        <v>14</v>
      </c>
      <c r="D1371" s="7">
        <v>0.122016102511166</v>
      </c>
      <c r="E1371" s="7">
        <v>6.8119584486402707E-2</v>
      </c>
      <c r="G1371" s="7">
        <v>67</v>
      </c>
      <c r="H1371" s="7">
        <v>14</v>
      </c>
      <c r="I1371" s="7">
        <v>6.6191906954189902E-2</v>
      </c>
      <c r="J1371" s="7">
        <v>0.24881598885007999</v>
      </c>
      <c r="L1371" s="7">
        <v>67</v>
      </c>
      <c r="M1371" s="7">
        <v>14</v>
      </c>
      <c r="N1371" s="7">
        <v>1.1095931552265901</v>
      </c>
      <c r="O1371" s="7">
        <v>0.625164288368945</v>
      </c>
    </row>
    <row r="1372" spans="2:15" x14ac:dyDescent="0.2">
      <c r="B1372" s="7">
        <v>68</v>
      </c>
      <c r="C1372" s="7">
        <v>14</v>
      </c>
      <c r="D1372" s="7">
        <v>-0.13474079792787</v>
      </c>
      <c r="E1372" s="7">
        <v>8.9399129160687693E-2</v>
      </c>
      <c r="G1372" s="7">
        <v>68</v>
      </c>
      <c r="H1372" s="7">
        <v>14</v>
      </c>
      <c r="I1372" s="7">
        <v>-0.22018210642049299</v>
      </c>
      <c r="J1372" s="7">
        <v>-9.0282004370356699E-3</v>
      </c>
      <c r="L1372" s="7">
        <v>68</v>
      </c>
      <c r="M1372" s="7">
        <v>14</v>
      </c>
      <c r="N1372" s="7">
        <v>0.75753279215038005</v>
      </c>
      <c r="O1372" s="7">
        <v>1.1554176448376401</v>
      </c>
    </row>
    <row r="1373" spans="2:15" x14ac:dyDescent="0.2">
      <c r="B1373" s="7">
        <v>69</v>
      </c>
      <c r="C1373" s="7">
        <v>14</v>
      </c>
      <c r="D1373" s="7">
        <v>-0.56435879046982196</v>
      </c>
      <c r="E1373" s="7">
        <v>-0.49543127605353598</v>
      </c>
      <c r="G1373" s="7">
        <v>69</v>
      </c>
      <c r="H1373" s="7">
        <v>14</v>
      </c>
      <c r="I1373" s="7">
        <v>-0.12557893742819501</v>
      </c>
      <c r="J1373" s="7">
        <v>1.6955301415231699E-2</v>
      </c>
      <c r="L1373" s="7">
        <v>69</v>
      </c>
      <c r="M1373" s="7">
        <v>14</v>
      </c>
      <c r="N1373" s="7">
        <v>-0.80762836819036599</v>
      </c>
      <c r="O1373" s="7">
        <v>-0.464260310107381</v>
      </c>
    </row>
    <row r="1374" spans="2:15" x14ac:dyDescent="0.2">
      <c r="B1374" s="7">
        <v>70</v>
      </c>
      <c r="C1374" s="7">
        <v>14</v>
      </c>
      <c r="D1374" s="7">
        <v>-0.55510738515066504</v>
      </c>
      <c r="E1374" s="7">
        <v>-0.44542306537578502</v>
      </c>
      <c r="G1374" s="7">
        <v>70</v>
      </c>
      <c r="H1374" s="7">
        <v>14</v>
      </c>
      <c r="I1374" s="7">
        <v>-0.10794528954831099</v>
      </c>
      <c r="J1374" s="7">
        <v>-0.19355764477735499</v>
      </c>
      <c r="L1374" s="7">
        <v>70</v>
      </c>
      <c r="M1374" s="7">
        <v>14</v>
      </c>
      <c r="N1374" s="7">
        <v>-0.54814225705561503</v>
      </c>
      <c r="O1374" s="7">
        <v>-1.1996393983545399</v>
      </c>
    </row>
    <row r="1375" spans="2:15" x14ac:dyDescent="0.2">
      <c r="B1375" s="7">
        <v>71</v>
      </c>
      <c r="C1375" s="7">
        <v>14</v>
      </c>
      <c r="D1375" s="7">
        <v>-6.3707246637829201E-2</v>
      </c>
      <c r="E1375" s="7">
        <v>7.1845552499066698E-2</v>
      </c>
      <c r="G1375" s="7">
        <v>71</v>
      </c>
      <c r="H1375" s="7">
        <v>14</v>
      </c>
      <c r="I1375" s="7">
        <v>-7.2222137742823404E-3</v>
      </c>
      <c r="J1375" s="7">
        <v>-0.17847534044078001</v>
      </c>
      <c r="L1375" s="7">
        <v>71</v>
      </c>
      <c r="M1375" s="7">
        <v>14</v>
      </c>
      <c r="N1375" s="7">
        <v>-0.44601902936849902</v>
      </c>
      <c r="O1375" s="7">
        <v>-0.14756281280804801</v>
      </c>
    </row>
    <row r="1376" spans="2:15" x14ac:dyDescent="0.2">
      <c r="B1376" s="7">
        <v>72</v>
      </c>
      <c r="C1376" s="7">
        <v>14</v>
      </c>
      <c r="D1376" s="7">
        <v>-2.9737186231420399E-2</v>
      </c>
      <c r="E1376" s="7">
        <v>-2.1712670524864901E-2</v>
      </c>
      <c r="G1376" s="7">
        <v>72</v>
      </c>
      <c r="H1376" s="7">
        <v>14</v>
      </c>
      <c r="I1376" s="7">
        <v>3.3966925702295599E-2</v>
      </c>
      <c r="J1376" s="7">
        <v>0.114569502334416</v>
      </c>
      <c r="L1376" s="7">
        <v>72</v>
      </c>
      <c r="M1376" s="7">
        <v>14</v>
      </c>
      <c r="N1376" s="7">
        <v>0.72187017210454396</v>
      </c>
      <c r="O1376" s="7">
        <v>-0.26779706239948098</v>
      </c>
    </row>
    <row r="1377" spans="2:15" x14ac:dyDescent="0.2">
      <c r="B1377" s="7">
        <v>73</v>
      </c>
      <c r="C1377" s="7">
        <v>14</v>
      </c>
      <c r="D1377" s="7">
        <v>-0.10241653715709199</v>
      </c>
      <c r="E1377" s="7">
        <v>-1.38817293051314E-2</v>
      </c>
      <c r="G1377" s="7">
        <v>73</v>
      </c>
      <c r="H1377" s="7">
        <v>14</v>
      </c>
      <c r="I1377" s="7">
        <v>-0.21839323847387199</v>
      </c>
      <c r="J1377" s="7">
        <v>-7.53619641404253E-2</v>
      </c>
      <c r="L1377" s="7">
        <v>73</v>
      </c>
      <c r="M1377" s="7">
        <v>14</v>
      </c>
      <c r="N1377" s="7">
        <v>3.1752583988749798E-2</v>
      </c>
      <c r="O1377" s="7">
        <v>5.9028742233286899E-2</v>
      </c>
    </row>
    <row r="1378" spans="2:15" x14ac:dyDescent="0.2">
      <c r="B1378" s="7">
        <v>74</v>
      </c>
      <c r="C1378" s="7">
        <v>14</v>
      </c>
      <c r="D1378" s="7">
        <v>-0.14319618344387</v>
      </c>
      <c r="E1378" s="7">
        <v>0.280376152878201</v>
      </c>
      <c r="G1378" s="7">
        <v>74</v>
      </c>
      <c r="H1378" s="7">
        <v>14</v>
      </c>
      <c r="I1378" s="7">
        <v>-6.4806359874326702E-2</v>
      </c>
      <c r="J1378" s="7">
        <v>-8.8830663225028403E-2</v>
      </c>
      <c r="L1378" s="7">
        <v>74</v>
      </c>
      <c r="M1378" s="7">
        <v>14</v>
      </c>
      <c r="N1378" s="7">
        <v>-0.12442135387758201</v>
      </c>
      <c r="O1378" s="7">
        <v>-0.28862648262024099</v>
      </c>
    </row>
    <row r="1379" spans="2:15" x14ac:dyDescent="0.2">
      <c r="B1379" s="7">
        <v>75</v>
      </c>
      <c r="C1379" s="7">
        <v>14</v>
      </c>
      <c r="D1379" s="7">
        <v>-0.84971132549914197</v>
      </c>
      <c r="E1379" s="7">
        <v>-0.98698151377587895</v>
      </c>
      <c r="G1379" s="7">
        <v>75</v>
      </c>
      <c r="H1379" s="7">
        <v>14</v>
      </c>
      <c r="I1379" s="7">
        <v>-8.1711918954170806E-2</v>
      </c>
      <c r="J1379" s="7">
        <v>-0.17536876330149001</v>
      </c>
      <c r="L1379" s="7">
        <v>75</v>
      </c>
      <c r="M1379" s="7">
        <v>14</v>
      </c>
      <c r="N1379" s="7">
        <v>0.65557054929952596</v>
      </c>
      <c r="O1379" s="7">
        <v>1.3155995031245199E-2</v>
      </c>
    </row>
    <row r="1380" spans="2:15" x14ac:dyDescent="0.2">
      <c r="B1380" s="7">
        <v>76</v>
      </c>
      <c r="C1380" s="7">
        <v>14</v>
      </c>
      <c r="D1380" s="7">
        <v>-0.115238226648574</v>
      </c>
      <c r="E1380" s="7">
        <v>0.30654051689211298</v>
      </c>
      <c r="G1380" s="7">
        <v>76</v>
      </c>
      <c r="H1380" s="7">
        <v>14</v>
      </c>
      <c r="I1380" s="7">
        <v>-0.18159959973238299</v>
      </c>
      <c r="J1380" s="7">
        <v>-0.25573473187247903</v>
      </c>
      <c r="L1380" s="7">
        <v>76</v>
      </c>
      <c r="M1380" s="7">
        <v>14</v>
      </c>
      <c r="N1380" s="7">
        <v>-0.97235751555498695</v>
      </c>
      <c r="O1380" s="7">
        <v>-1.48531211265582</v>
      </c>
    </row>
    <row r="1381" spans="2:15" x14ac:dyDescent="0.2">
      <c r="B1381" s="7">
        <v>77</v>
      </c>
      <c r="C1381" s="7">
        <v>14</v>
      </c>
      <c r="D1381" s="7">
        <v>0.145544404553859</v>
      </c>
      <c r="E1381" s="7">
        <v>0.24423704981338301</v>
      </c>
      <c r="G1381" s="7">
        <v>77</v>
      </c>
      <c r="H1381" s="7">
        <v>14</v>
      </c>
      <c r="I1381" s="7">
        <v>-0.381863665043217</v>
      </c>
      <c r="J1381" s="7">
        <v>-0.17789875233164701</v>
      </c>
      <c r="L1381" s="7">
        <v>77</v>
      </c>
      <c r="M1381" s="7">
        <v>14</v>
      </c>
      <c r="N1381" s="7">
        <v>-0.94499472385482397</v>
      </c>
      <c r="O1381" s="7">
        <v>-0.81593481172743898</v>
      </c>
    </row>
    <row r="1382" spans="2:15" x14ac:dyDescent="0.2">
      <c r="B1382" s="7">
        <v>78</v>
      </c>
      <c r="C1382" s="7">
        <v>14</v>
      </c>
      <c r="D1382" s="7">
        <v>0.25515754391058498</v>
      </c>
      <c r="E1382" s="7">
        <v>0.11270193639338701</v>
      </c>
      <c r="G1382" s="7">
        <v>78</v>
      </c>
      <c r="H1382" s="7">
        <v>14</v>
      </c>
      <c r="I1382" s="7">
        <v>-8.9543276866098906E-2</v>
      </c>
      <c r="J1382" s="7">
        <v>-0.31799437872854103</v>
      </c>
      <c r="L1382" s="7">
        <v>78</v>
      </c>
      <c r="M1382" s="7">
        <v>14</v>
      </c>
      <c r="N1382" s="7">
        <v>-2.2836026519280201</v>
      </c>
      <c r="O1382" s="7">
        <v>-2.3809917838069099</v>
      </c>
    </row>
    <row r="1383" spans="2:15" x14ac:dyDescent="0.2">
      <c r="B1383" s="7">
        <v>79</v>
      </c>
      <c r="C1383" s="7">
        <v>14</v>
      </c>
      <c r="D1383" s="7">
        <v>0.37359145394123899</v>
      </c>
      <c r="E1383" s="7">
        <v>0.311787089948314</v>
      </c>
      <c r="G1383" s="7">
        <v>79</v>
      </c>
      <c r="H1383" s="7">
        <v>14</v>
      </c>
      <c r="I1383" s="7">
        <v>5.23960564296733E-2</v>
      </c>
      <c r="J1383" s="7">
        <v>8.0251031010115007E-2</v>
      </c>
      <c r="L1383" s="7">
        <v>79</v>
      </c>
      <c r="M1383" s="7">
        <v>14</v>
      </c>
      <c r="N1383" s="7">
        <v>-0.42255652272091998</v>
      </c>
      <c r="O1383" s="7">
        <v>-0.728964512936914</v>
      </c>
    </row>
    <row r="1384" spans="2:15" x14ac:dyDescent="0.2">
      <c r="B1384" s="7">
        <v>80</v>
      </c>
      <c r="C1384" s="7">
        <v>14</v>
      </c>
      <c r="D1384" s="7">
        <v>0.27574409768768898</v>
      </c>
      <c r="E1384" s="7">
        <v>8.68211845455669E-3</v>
      </c>
      <c r="G1384" s="7">
        <v>80</v>
      </c>
      <c r="H1384" s="7">
        <v>14</v>
      </c>
      <c r="I1384" s="7">
        <v>-6.37741320418099E-2</v>
      </c>
      <c r="J1384" s="7">
        <v>-0.14421596103654899</v>
      </c>
      <c r="L1384" s="7">
        <v>80</v>
      </c>
      <c r="M1384" s="7">
        <v>14</v>
      </c>
      <c r="N1384" s="7">
        <v>-0.97562138090403705</v>
      </c>
      <c r="O1384" s="7">
        <v>-0.84685878065303999</v>
      </c>
    </row>
    <row r="1385" spans="2:15" x14ac:dyDescent="0.2">
      <c r="B1385" s="7">
        <v>81</v>
      </c>
      <c r="C1385" s="7">
        <v>14</v>
      </c>
      <c r="D1385" s="7">
        <v>-2.6872969255106401E-2</v>
      </c>
      <c r="E1385" s="7">
        <v>4.1180959559918399E-2</v>
      </c>
      <c r="G1385" s="7">
        <v>81</v>
      </c>
      <c r="H1385" s="7">
        <v>14</v>
      </c>
      <c r="I1385" s="7">
        <v>4.9300557028954202E-2</v>
      </c>
      <c r="J1385" s="7">
        <v>4.3854490147869497E-2</v>
      </c>
      <c r="L1385" s="7">
        <v>81</v>
      </c>
      <c r="M1385" s="7">
        <v>14</v>
      </c>
      <c r="N1385" s="7">
        <v>1.5839940779144699</v>
      </c>
      <c r="O1385" s="7">
        <v>0.90518235729079599</v>
      </c>
    </row>
    <row r="1386" spans="2:15" x14ac:dyDescent="0.2">
      <c r="B1386" s="7">
        <v>82</v>
      </c>
      <c r="C1386" s="7">
        <v>14</v>
      </c>
      <c r="D1386" s="7">
        <v>-0.16598786537850399</v>
      </c>
      <c r="E1386" s="7">
        <v>-3.1456009412908201E-2</v>
      </c>
      <c r="G1386" s="7">
        <v>82</v>
      </c>
      <c r="H1386" s="7">
        <v>14</v>
      </c>
      <c r="I1386" s="7">
        <v>-7.2573499746031401E-3</v>
      </c>
      <c r="J1386" s="7">
        <v>-0.13398742758606599</v>
      </c>
      <c r="L1386" s="7">
        <v>82</v>
      </c>
      <c r="M1386" s="7">
        <v>14</v>
      </c>
      <c r="N1386" s="7">
        <v>-6.1353595620377503E-2</v>
      </c>
      <c r="O1386" s="7">
        <v>-7.2800351455105897E-2</v>
      </c>
    </row>
    <row r="1387" spans="2:15" x14ac:dyDescent="0.2">
      <c r="B1387" s="7">
        <v>83</v>
      </c>
      <c r="C1387" s="7">
        <v>14</v>
      </c>
      <c r="D1387" s="7">
        <v>6.7871141252387801E-2</v>
      </c>
      <c r="E1387" s="7">
        <v>0.36295573208692899</v>
      </c>
      <c r="G1387" s="7">
        <v>83</v>
      </c>
      <c r="H1387" s="7">
        <v>14</v>
      </c>
      <c r="I1387" s="7">
        <v>-0.46363276604407799</v>
      </c>
      <c r="J1387" s="7">
        <v>-0.20745613442701399</v>
      </c>
      <c r="L1387" s="7">
        <v>83</v>
      </c>
      <c r="M1387" s="7">
        <v>14</v>
      </c>
      <c r="N1387" s="7">
        <v>-2.2776776544773698</v>
      </c>
      <c r="O1387" s="7">
        <v>-2.1023348522660199</v>
      </c>
    </row>
    <row r="1388" spans="2:15" x14ac:dyDescent="0.2">
      <c r="B1388" s="7">
        <v>84</v>
      </c>
      <c r="C1388" s="7">
        <v>14</v>
      </c>
      <c r="D1388" s="7">
        <v>-0.11438012552016701</v>
      </c>
      <c r="E1388" s="7">
        <v>6.1661418546883298E-2</v>
      </c>
      <c r="G1388" s="7">
        <v>84</v>
      </c>
      <c r="H1388" s="7">
        <v>14</v>
      </c>
      <c r="I1388" s="7">
        <v>0.13474999758930201</v>
      </c>
      <c r="J1388" s="7">
        <v>-0.11022368872072</v>
      </c>
      <c r="L1388" s="7">
        <v>84</v>
      </c>
      <c r="M1388" s="7">
        <v>14</v>
      </c>
      <c r="N1388" s="7">
        <v>-0.479050587651421</v>
      </c>
      <c r="O1388" s="7">
        <v>-0.28511397794919402</v>
      </c>
    </row>
    <row r="1389" spans="2:15" x14ac:dyDescent="0.2">
      <c r="B1389" s="7">
        <v>85</v>
      </c>
      <c r="C1389" s="7">
        <v>14</v>
      </c>
      <c r="D1389" s="7">
        <v>-0.16168587150407099</v>
      </c>
      <c r="E1389" s="7">
        <v>-0.15430248078574799</v>
      </c>
      <c r="G1389" s="7">
        <v>85</v>
      </c>
      <c r="H1389" s="7">
        <v>14</v>
      </c>
      <c r="I1389" s="7">
        <v>-9.8970046547330898E-3</v>
      </c>
      <c r="J1389" s="7">
        <v>-0.11844796280606</v>
      </c>
      <c r="L1389" s="7">
        <v>85</v>
      </c>
      <c r="M1389" s="7">
        <v>14</v>
      </c>
      <c r="N1389" s="7">
        <v>-1.87752663323861</v>
      </c>
      <c r="O1389" s="7">
        <v>-2.1140242516209402</v>
      </c>
    </row>
    <row r="1390" spans="2:15" x14ac:dyDescent="0.2">
      <c r="B1390" s="7">
        <v>86</v>
      </c>
      <c r="C1390" s="7">
        <v>14</v>
      </c>
      <c r="D1390" s="7">
        <v>0.25626162278247699</v>
      </c>
      <c r="E1390" s="7">
        <v>0.66124080021291798</v>
      </c>
      <c r="G1390" s="7">
        <v>86</v>
      </c>
      <c r="H1390" s="7">
        <v>14</v>
      </c>
      <c r="I1390" s="7">
        <v>-8.3082739126370903E-2</v>
      </c>
      <c r="J1390" s="7">
        <v>0.223516147800536</v>
      </c>
      <c r="L1390" s="7">
        <v>86</v>
      </c>
      <c r="M1390" s="7">
        <v>14</v>
      </c>
      <c r="N1390" s="7">
        <v>0.17947558513824599</v>
      </c>
      <c r="O1390" s="7">
        <v>-0.15944435808947699</v>
      </c>
    </row>
    <row r="1391" spans="2:15" x14ac:dyDescent="0.2">
      <c r="B1391" s="7">
        <v>87</v>
      </c>
      <c r="C1391" s="7">
        <v>14</v>
      </c>
      <c r="D1391" s="7">
        <v>-0.58127109702080904</v>
      </c>
      <c r="E1391" s="7">
        <v>-0.48373242997933602</v>
      </c>
      <c r="G1391" s="7">
        <v>87</v>
      </c>
      <c r="H1391" s="7">
        <v>14</v>
      </c>
      <c r="I1391" s="7">
        <v>4.7008772375011901E-2</v>
      </c>
      <c r="J1391" s="7">
        <v>0.159760842053949</v>
      </c>
      <c r="L1391" s="7">
        <v>87</v>
      </c>
      <c r="M1391" s="7">
        <v>14</v>
      </c>
      <c r="N1391" s="7">
        <v>-1.47861483640832</v>
      </c>
      <c r="O1391" s="7">
        <v>-1.0172457334998599</v>
      </c>
    </row>
    <row r="1392" spans="2:15" x14ac:dyDescent="0.2">
      <c r="B1392" s="7">
        <v>88</v>
      </c>
      <c r="C1392" s="7">
        <v>14</v>
      </c>
      <c r="D1392" s="7">
        <v>-0.170263114610787</v>
      </c>
      <c r="E1392" s="7">
        <v>-1.8926574783598899E-2</v>
      </c>
      <c r="G1392" s="7">
        <v>88</v>
      </c>
      <c r="H1392" s="7">
        <v>14</v>
      </c>
      <c r="I1392" s="7">
        <v>-8.3180177685909101E-2</v>
      </c>
      <c r="J1392" s="7">
        <v>-0.10721162328909099</v>
      </c>
      <c r="L1392" s="7">
        <v>88</v>
      </c>
      <c r="M1392" s="7">
        <v>14</v>
      </c>
      <c r="N1392" s="7">
        <v>-0.428038675989314</v>
      </c>
      <c r="O1392" s="7">
        <v>-0.38824063321649699</v>
      </c>
    </row>
    <row r="1393" spans="2:15" x14ac:dyDescent="0.2">
      <c r="B1393" s="7">
        <v>89</v>
      </c>
      <c r="C1393" s="7">
        <v>14</v>
      </c>
      <c r="D1393" s="7">
        <v>-0.283305745213081</v>
      </c>
      <c r="E1393" s="7">
        <v>-0.24146539052530799</v>
      </c>
      <c r="G1393" s="7">
        <v>89</v>
      </c>
      <c r="H1393" s="7">
        <v>14</v>
      </c>
      <c r="I1393" s="7">
        <v>2.39887324331471E-2</v>
      </c>
      <c r="J1393" s="7">
        <v>-3.5642976252275603E-2</v>
      </c>
      <c r="L1393" s="7">
        <v>89</v>
      </c>
      <c r="M1393" s="7">
        <v>14</v>
      </c>
      <c r="N1393" s="7">
        <v>0.82215697907448104</v>
      </c>
      <c r="O1393" s="7">
        <v>2.3113376032233601</v>
      </c>
    </row>
    <row r="1394" spans="2:15" x14ac:dyDescent="0.2">
      <c r="B1394" s="7">
        <v>90</v>
      </c>
      <c r="C1394" s="7">
        <v>14</v>
      </c>
      <c r="D1394" s="7">
        <v>-0.10603978839976801</v>
      </c>
      <c r="E1394" s="7">
        <v>0.114085918291725</v>
      </c>
      <c r="G1394" s="7">
        <v>90</v>
      </c>
      <c r="H1394" s="7">
        <v>14</v>
      </c>
      <c r="I1394" s="7">
        <v>0.15133547060904101</v>
      </c>
      <c r="J1394" s="7">
        <v>-0.24546124902073499</v>
      </c>
      <c r="L1394" s="7">
        <v>90</v>
      </c>
      <c r="M1394" s="7">
        <v>14</v>
      </c>
      <c r="N1394" s="7">
        <v>-1.8516435717594999</v>
      </c>
      <c r="O1394" s="7">
        <v>-2.54335085317476</v>
      </c>
    </row>
    <row r="1395" spans="2:15" x14ac:dyDescent="0.2">
      <c r="B1395" s="7">
        <v>91</v>
      </c>
      <c r="C1395" s="7">
        <v>14</v>
      </c>
      <c r="D1395" s="7">
        <v>-0.101481044761384</v>
      </c>
      <c r="E1395" s="7">
        <v>0.31721079012365799</v>
      </c>
      <c r="G1395" s="7">
        <v>91</v>
      </c>
      <c r="H1395" s="7">
        <v>14</v>
      </c>
      <c r="I1395" s="7">
        <v>-0.35553885066130198</v>
      </c>
      <c r="J1395" s="7">
        <v>-0.21165458480138399</v>
      </c>
      <c r="L1395" s="7">
        <v>91</v>
      </c>
      <c r="M1395" s="7">
        <v>14</v>
      </c>
      <c r="N1395" s="7">
        <v>-0.74183038653861</v>
      </c>
      <c r="O1395" s="7">
        <v>-0.92030314419328496</v>
      </c>
    </row>
    <row r="1396" spans="2:15" x14ac:dyDescent="0.2">
      <c r="B1396" s="7">
        <v>92</v>
      </c>
      <c r="C1396" s="7">
        <v>14</v>
      </c>
      <c r="D1396" s="7">
        <v>-0.115664873861249</v>
      </c>
      <c r="E1396" s="7">
        <v>-2.5334304933871E-2</v>
      </c>
      <c r="G1396" s="7">
        <v>92</v>
      </c>
      <c r="H1396" s="7">
        <v>14</v>
      </c>
      <c r="I1396" s="7">
        <v>-4.16973263418026E-2</v>
      </c>
      <c r="J1396" s="7">
        <v>0.15179546644372</v>
      </c>
      <c r="L1396" s="7">
        <v>92</v>
      </c>
      <c r="M1396" s="7">
        <v>14</v>
      </c>
      <c r="N1396" s="7">
        <v>0.61869292978187795</v>
      </c>
      <c r="O1396" s="7">
        <v>0.75957624886197594</v>
      </c>
    </row>
    <row r="1397" spans="2:15" x14ac:dyDescent="0.2">
      <c r="B1397" s="7">
        <v>93</v>
      </c>
      <c r="C1397" s="7">
        <v>14</v>
      </c>
      <c r="D1397" s="7">
        <v>-0.22141851398840501</v>
      </c>
      <c r="E1397" s="7">
        <v>0.104527796408507</v>
      </c>
      <c r="G1397" s="7">
        <v>93</v>
      </c>
      <c r="H1397" s="7">
        <v>14</v>
      </c>
      <c r="I1397" s="7">
        <v>4.4554775898104602E-3</v>
      </c>
      <c r="J1397" s="7">
        <v>-4.3185859206849898E-2</v>
      </c>
      <c r="L1397" s="7">
        <v>93</v>
      </c>
      <c r="M1397" s="7">
        <v>14</v>
      </c>
      <c r="N1397" s="7">
        <v>-1.0956451126342901</v>
      </c>
      <c r="O1397" s="7">
        <v>-0.47642356550526599</v>
      </c>
    </row>
    <row r="1398" spans="2:15" x14ac:dyDescent="0.2">
      <c r="B1398" s="7">
        <v>94</v>
      </c>
      <c r="C1398" s="7">
        <v>14</v>
      </c>
      <c r="D1398" s="7">
        <v>-1.6022118855133299E-2</v>
      </c>
      <c r="E1398" s="7">
        <v>-6.3330243976610107E-2</v>
      </c>
      <c r="G1398" s="7">
        <v>94</v>
      </c>
      <c r="H1398" s="7">
        <v>14</v>
      </c>
      <c r="I1398" s="7">
        <v>0.34360582506369702</v>
      </c>
      <c r="J1398" s="7">
        <v>6.8702525416178203E-2</v>
      </c>
      <c r="L1398" s="7">
        <v>94</v>
      </c>
      <c r="M1398" s="7">
        <v>14</v>
      </c>
      <c r="N1398" s="7">
        <v>-0.48292310098734897</v>
      </c>
      <c r="O1398" s="7">
        <v>-0.15333273988995999</v>
      </c>
    </row>
    <row r="1399" spans="2:15" x14ac:dyDescent="0.2">
      <c r="B1399" s="7">
        <v>95</v>
      </c>
      <c r="C1399" s="7">
        <v>14</v>
      </c>
      <c r="D1399" s="7">
        <v>6.9703936699996296E-3</v>
      </c>
      <c r="E1399" s="7">
        <v>-0.17118993350143999</v>
      </c>
      <c r="G1399" s="7">
        <v>95</v>
      </c>
      <c r="H1399" s="7">
        <v>14</v>
      </c>
      <c r="I1399" s="7">
        <v>3.9033239603657698E-2</v>
      </c>
      <c r="J1399" s="7">
        <v>-0.31282858017044401</v>
      </c>
      <c r="L1399" s="7">
        <v>95</v>
      </c>
      <c r="M1399" s="7">
        <v>14</v>
      </c>
      <c r="N1399" s="7">
        <v>-0.46251766827406998</v>
      </c>
      <c r="O1399" s="7">
        <v>-0.36210563929056699</v>
      </c>
    </row>
    <row r="1400" spans="2:15" x14ac:dyDescent="0.2">
      <c r="B1400" s="7">
        <v>96</v>
      </c>
      <c r="C1400" s="7">
        <v>14</v>
      </c>
      <c r="D1400" s="7">
        <v>7.3681118552382699E-2</v>
      </c>
      <c r="E1400" s="7">
        <v>0.130340055171663</v>
      </c>
      <c r="G1400" s="7">
        <v>96</v>
      </c>
      <c r="H1400" s="7">
        <v>14</v>
      </c>
      <c r="I1400" s="7">
        <v>0.14761096303877999</v>
      </c>
      <c r="J1400" s="7">
        <v>-7.7148610881246193E-2</v>
      </c>
      <c r="L1400" s="7">
        <v>96</v>
      </c>
      <c r="M1400" s="7">
        <v>14</v>
      </c>
      <c r="N1400" s="7">
        <v>0.58808154447184902</v>
      </c>
      <c r="O1400" s="7">
        <v>-0.30817391175807801</v>
      </c>
    </row>
    <row r="1401" spans="2:15" x14ac:dyDescent="0.2">
      <c r="B1401" s="7">
        <v>97</v>
      </c>
      <c r="C1401" s="7">
        <v>14</v>
      </c>
      <c r="D1401" s="7">
        <v>-1.5803341176088299E-2</v>
      </c>
      <c r="E1401" s="7">
        <v>-3.0304933247773402E-2</v>
      </c>
      <c r="G1401" s="7">
        <v>97</v>
      </c>
      <c r="H1401" s="7">
        <v>14</v>
      </c>
      <c r="I1401" s="7">
        <v>-0.19293574853380199</v>
      </c>
      <c r="J1401" s="7">
        <v>2.5158081033180402E-2</v>
      </c>
      <c r="L1401" s="7">
        <v>97</v>
      </c>
      <c r="M1401" s="7">
        <v>14</v>
      </c>
      <c r="N1401" s="7">
        <v>0.84551129060823405</v>
      </c>
      <c r="O1401" s="7">
        <v>0.17425317020089701</v>
      </c>
    </row>
    <row r="1402" spans="2:15" x14ac:dyDescent="0.2">
      <c r="B1402" s="7">
        <v>98</v>
      </c>
      <c r="C1402" s="7">
        <v>14</v>
      </c>
      <c r="D1402" s="7">
        <v>0.21516434149477001</v>
      </c>
      <c r="E1402" s="7">
        <v>3.5340239971358003E-2</v>
      </c>
      <c r="G1402" s="7">
        <v>98</v>
      </c>
      <c r="H1402" s="7">
        <v>14</v>
      </c>
      <c r="I1402" s="7">
        <v>0.18402122283175701</v>
      </c>
      <c r="J1402" s="7">
        <v>-4.6038632396196997E-3</v>
      </c>
      <c r="L1402" s="7">
        <v>98</v>
      </c>
      <c r="M1402" s="7">
        <v>14</v>
      </c>
      <c r="N1402" s="7">
        <v>1.0523416892989299</v>
      </c>
      <c r="O1402" s="7">
        <v>1.1804905926176299</v>
      </c>
    </row>
    <row r="1403" spans="2:15" x14ac:dyDescent="0.2">
      <c r="B1403" s="7">
        <v>99</v>
      </c>
      <c r="C1403" s="7">
        <v>14</v>
      </c>
      <c r="D1403" s="7">
        <v>0.10038921089573601</v>
      </c>
      <c r="E1403" s="7">
        <v>-0.26264482388980798</v>
      </c>
      <c r="G1403" s="7">
        <v>99</v>
      </c>
      <c r="H1403" s="7">
        <v>14</v>
      </c>
      <c r="I1403" s="7">
        <v>9.3193020875769E-2</v>
      </c>
      <c r="J1403" s="7">
        <v>2.12341863971162E-2</v>
      </c>
      <c r="L1403" s="7">
        <v>99</v>
      </c>
      <c r="M1403" s="7">
        <v>14</v>
      </c>
      <c r="N1403" s="7">
        <v>1.85024109001075</v>
      </c>
      <c r="O1403" s="7">
        <v>1.99588704298018</v>
      </c>
    </row>
    <row r="1404" spans="2:15" x14ac:dyDescent="0.2">
      <c r="B1404" s="7">
        <v>100</v>
      </c>
      <c r="C1404" s="7">
        <v>14</v>
      </c>
      <c r="D1404" s="7">
        <v>-7.7184528760003701E-2</v>
      </c>
      <c r="E1404" s="7">
        <v>2.5878323024963699E-2</v>
      </c>
      <c r="G1404" s="7">
        <v>100</v>
      </c>
      <c r="H1404" s="7">
        <v>14</v>
      </c>
      <c r="I1404" s="7">
        <v>0.110697048935994</v>
      </c>
      <c r="J1404" s="7">
        <v>6.7421682769938804E-2</v>
      </c>
      <c r="L1404" s="7">
        <v>100</v>
      </c>
      <c r="M1404" s="7">
        <v>14</v>
      </c>
      <c r="N1404" s="7">
        <v>0.66255202615961095</v>
      </c>
      <c r="O1404" s="7">
        <v>0.930307404157388</v>
      </c>
    </row>
    <row r="1405" spans="2:15" x14ac:dyDescent="0.2">
      <c r="B1405" s="7">
        <v>1</v>
      </c>
      <c r="C1405" s="7">
        <v>15</v>
      </c>
      <c r="D1405" s="7">
        <v>-0.24118521635906101</v>
      </c>
      <c r="E1405" s="7">
        <v>-0.48327724393316202</v>
      </c>
      <c r="G1405" s="7">
        <v>1</v>
      </c>
      <c r="H1405" s="7">
        <v>15</v>
      </c>
      <c r="I1405" s="7">
        <v>-4.5235419327067199E-2</v>
      </c>
      <c r="J1405" s="7">
        <v>0.22483419365815299</v>
      </c>
      <c r="L1405" s="7">
        <v>1</v>
      </c>
      <c r="M1405" s="7">
        <v>15</v>
      </c>
      <c r="N1405" s="7">
        <v>-0.33767441729570302</v>
      </c>
      <c r="O1405" s="7">
        <v>-0.306742488039071</v>
      </c>
    </row>
    <row r="1406" spans="2:15" x14ac:dyDescent="0.2">
      <c r="B1406" s="7">
        <v>2</v>
      </c>
      <c r="C1406" s="7">
        <v>15</v>
      </c>
      <c r="D1406" s="7">
        <v>2.21226722763923E-4</v>
      </c>
      <c r="E1406" s="7">
        <v>-0.16417208062223701</v>
      </c>
      <c r="G1406" s="7">
        <v>2</v>
      </c>
      <c r="H1406" s="7">
        <v>15</v>
      </c>
      <c r="I1406" s="7">
        <v>7.2983768357706993E-2</v>
      </c>
      <c r="J1406" s="7">
        <v>0.137466463716682</v>
      </c>
      <c r="L1406" s="7">
        <v>2</v>
      </c>
      <c r="M1406" s="7">
        <v>15</v>
      </c>
      <c r="N1406" s="7">
        <v>1.46322753679929</v>
      </c>
      <c r="O1406" s="7">
        <v>1.6548911284344101</v>
      </c>
    </row>
    <row r="1407" spans="2:15" x14ac:dyDescent="0.2">
      <c r="B1407" s="7">
        <v>3</v>
      </c>
      <c r="C1407" s="7">
        <v>15</v>
      </c>
      <c r="D1407" s="7">
        <v>-0.18825287373809599</v>
      </c>
      <c r="E1407" s="7">
        <v>-3.2201245975985997E-2</v>
      </c>
      <c r="G1407" s="7">
        <v>3</v>
      </c>
      <c r="H1407" s="7">
        <v>15</v>
      </c>
      <c r="I1407" s="7">
        <v>-2.43473323138792E-2</v>
      </c>
      <c r="J1407" s="7">
        <v>-9.6911478425984604E-2</v>
      </c>
      <c r="L1407" s="7">
        <v>3</v>
      </c>
      <c r="M1407" s="7">
        <v>15</v>
      </c>
      <c r="N1407" s="7">
        <v>-0.68907456303576098</v>
      </c>
      <c r="O1407" s="7">
        <v>-0.335824197782851</v>
      </c>
    </row>
    <row r="1408" spans="2:15" x14ac:dyDescent="0.2">
      <c r="B1408" s="7">
        <v>4</v>
      </c>
      <c r="C1408" s="7">
        <v>15</v>
      </c>
      <c r="D1408" s="7">
        <v>-0.265213053380987</v>
      </c>
      <c r="E1408" s="7">
        <v>4.3699086053885998E-2</v>
      </c>
      <c r="G1408" s="7">
        <v>4</v>
      </c>
      <c r="H1408" s="7">
        <v>15</v>
      </c>
      <c r="I1408" s="7">
        <v>0.136153325045517</v>
      </c>
      <c r="J1408" s="7">
        <v>-3.8687977771739497E-2</v>
      </c>
      <c r="L1408" s="7">
        <v>4</v>
      </c>
      <c r="M1408" s="7">
        <v>15</v>
      </c>
      <c r="N1408" s="7">
        <v>-9.6651941056259197E-2</v>
      </c>
      <c r="O1408" s="7">
        <v>-0.64183275676315299</v>
      </c>
    </row>
    <row r="1409" spans="2:15" x14ac:dyDescent="0.2">
      <c r="B1409" s="7">
        <v>5</v>
      </c>
      <c r="C1409" s="7">
        <v>15</v>
      </c>
      <c r="D1409" s="7">
        <v>-0.26889917915990103</v>
      </c>
      <c r="E1409" s="7">
        <v>-0.27809205825655398</v>
      </c>
      <c r="G1409" s="7">
        <v>5</v>
      </c>
      <c r="H1409" s="7">
        <v>15</v>
      </c>
      <c r="I1409" s="7">
        <v>-0.48656067962838101</v>
      </c>
      <c r="J1409" s="7">
        <v>-0.30087849016221901</v>
      </c>
      <c r="L1409" s="7">
        <v>5</v>
      </c>
      <c r="M1409" s="7">
        <v>15</v>
      </c>
      <c r="N1409" s="7">
        <v>-0.544280723464037</v>
      </c>
      <c r="O1409" s="7">
        <v>-0.119140292705363</v>
      </c>
    </row>
    <row r="1410" spans="2:15" x14ac:dyDescent="0.2">
      <c r="B1410" s="7">
        <v>6</v>
      </c>
      <c r="C1410" s="7">
        <v>15</v>
      </c>
      <c r="D1410" s="7">
        <v>-0.115215119176522</v>
      </c>
      <c r="E1410" s="7">
        <v>-0.58975878483488897</v>
      </c>
      <c r="G1410" s="7">
        <v>6</v>
      </c>
      <c r="H1410" s="7">
        <v>15</v>
      </c>
      <c r="I1410" s="7">
        <v>5.05242817528666E-2</v>
      </c>
      <c r="J1410" s="7">
        <v>-0.16714945518773</v>
      </c>
      <c r="L1410" s="7">
        <v>6</v>
      </c>
      <c r="M1410" s="7">
        <v>15</v>
      </c>
      <c r="N1410" s="7">
        <v>-0.28185370191198</v>
      </c>
      <c r="O1410" s="7">
        <v>4.1256860986452502E-2</v>
      </c>
    </row>
    <row r="1411" spans="2:15" x14ac:dyDescent="0.2">
      <c r="B1411" s="7">
        <v>7</v>
      </c>
      <c r="C1411" s="7">
        <v>15</v>
      </c>
      <c r="D1411" s="7">
        <v>-0.15819575693622001</v>
      </c>
      <c r="E1411" s="7">
        <v>-3.2770463060654002E-2</v>
      </c>
      <c r="G1411" s="7">
        <v>7</v>
      </c>
      <c r="H1411" s="7">
        <v>15</v>
      </c>
      <c r="I1411" s="7">
        <v>-0.16143004056447999</v>
      </c>
      <c r="J1411" s="7">
        <v>-0.246606374962866</v>
      </c>
      <c r="L1411" s="7">
        <v>7</v>
      </c>
      <c r="M1411" s="7">
        <v>15</v>
      </c>
      <c r="N1411" s="7">
        <v>-0.18448826082078301</v>
      </c>
      <c r="O1411" s="7">
        <v>-0.427250837462823</v>
      </c>
    </row>
    <row r="1412" spans="2:15" x14ac:dyDescent="0.2">
      <c r="B1412" s="7">
        <v>8</v>
      </c>
      <c r="C1412" s="7">
        <v>15</v>
      </c>
      <c r="D1412" s="7">
        <v>0.46224520281260301</v>
      </c>
      <c r="E1412" s="7">
        <v>0.36268480619689603</v>
      </c>
      <c r="G1412" s="7">
        <v>8</v>
      </c>
      <c r="H1412" s="7">
        <v>15</v>
      </c>
      <c r="I1412" s="7">
        <v>0.25013005764319102</v>
      </c>
      <c r="J1412" s="7">
        <v>0.14216851970081301</v>
      </c>
      <c r="L1412" s="7">
        <v>8</v>
      </c>
      <c r="M1412" s="7">
        <v>15</v>
      </c>
      <c r="N1412" s="7">
        <v>-0.96028822482671095</v>
      </c>
      <c r="O1412" s="7">
        <v>-0.44544012800042798</v>
      </c>
    </row>
    <row r="1413" spans="2:15" x14ac:dyDescent="0.2">
      <c r="B1413" s="7">
        <v>9</v>
      </c>
      <c r="C1413" s="7">
        <v>15</v>
      </c>
      <c r="D1413" s="7">
        <v>-0.51695290300452401</v>
      </c>
      <c r="E1413" s="7">
        <v>-0.19982708986556599</v>
      </c>
      <c r="G1413" s="7">
        <v>9</v>
      </c>
      <c r="H1413" s="7">
        <v>15</v>
      </c>
      <c r="I1413" s="7">
        <v>1.50893313158402E-2</v>
      </c>
      <c r="J1413" s="7">
        <v>4.0213858521937602E-2</v>
      </c>
      <c r="L1413" s="7">
        <v>9</v>
      </c>
      <c r="M1413" s="7">
        <v>15</v>
      </c>
      <c r="N1413" s="7">
        <v>-0.67096914521770401</v>
      </c>
      <c r="O1413" s="7">
        <v>-0.636545965620538</v>
      </c>
    </row>
    <row r="1414" spans="2:15" x14ac:dyDescent="0.2">
      <c r="B1414" s="7">
        <v>10</v>
      </c>
      <c r="C1414" s="7">
        <v>15</v>
      </c>
      <c r="D1414" s="7">
        <v>0.22771974379562601</v>
      </c>
      <c r="E1414" s="7">
        <v>-2.76289470048834E-2</v>
      </c>
      <c r="G1414" s="7">
        <v>10</v>
      </c>
      <c r="H1414" s="7">
        <v>15</v>
      </c>
      <c r="I1414" s="7">
        <v>-0.45767624909938998</v>
      </c>
      <c r="J1414" s="7">
        <v>-0.476434816782695</v>
      </c>
      <c r="L1414" s="7">
        <v>10</v>
      </c>
      <c r="M1414" s="7">
        <v>15</v>
      </c>
      <c r="N1414" s="7">
        <v>-0.93593502130700701</v>
      </c>
      <c r="O1414" s="7">
        <v>-0.58648178201496304</v>
      </c>
    </row>
    <row r="1415" spans="2:15" x14ac:dyDescent="0.2">
      <c r="B1415" s="7">
        <v>11</v>
      </c>
      <c r="C1415" s="7">
        <v>15</v>
      </c>
      <c r="D1415" s="7">
        <v>-0.107980587581038</v>
      </c>
      <c r="E1415" s="7">
        <v>7.5198844752554506E-2</v>
      </c>
      <c r="G1415" s="7">
        <v>11</v>
      </c>
      <c r="H1415" s="7">
        <v>15</v>
      </c>
      <c r="I1415" s="7">
        <v>-9.8829411151677399E-2</v>
      </c>
      <c r="J1415" s="7">
        <v>-0.11287466013659</v>
      </c>
      <c r="L1415" s="7">
        <v>11</v>
      </c>
      <c r="M1415" s="7">
        <v>15</v>
      </c>
      <c r="N1415" s="7">
        <v>1.2615039851735099</v>
      </c>
      <c r="O1415" s="7">
        <v>0.640586543791692</v>
      </c>
    </row>
    <row r="1416" spans="2:15" x14ac:dyDescent="0.2">
      <c r="B1416" s="7">
        <v>12</v>
      </c>
      <c r="C1416" s="7">
        <v>15</v>
      </c>
      <c r="D1416" s="7">
        <v>-4.2237935472400102E-2</v>
      </c>
      <c r="E1416" s="7">
        <v>-7.5003101963115895E-2</v>
      </c>
      <c r="G1416" s="7">
        <v>12</v>
      </c>
      <c r="H1416" s="7">
        <v>15</v>
      </c>
      <c r="I1416" s="7">
        <v>5.9440131342824103E-2</v>
      </c>
      <c r="J1416" s="7">
        <v>-8.3007772813566305E-2</v>
      </c>
      <c r="L1416" s="7">
        <v>12</v>
      </c>
      <c r="M1416" s="7">
        <v>15</v>
      </c>
      <c r="N1416" s="7">
        <v>-0.67451237624887606</v>
      </c>
      <c r="O1416" s="7">
        <v>-0.50463517970939398</v>
      </c>
    </row>
    <row r="1417" spans="2:15" x14ac:dyDescent="0.2">
      <c r="B1417" s="7">
        <v>13</v>
      </c>
      <c r="C1417" s="7">
        <v>15</v>
      </c>
      <c r="D1417" s="7">
        <v>-0.23793251824811601</v>
      </c>
      <c r="E1417" s="7">
        <v>1.8099235465210299E-2</v>
      </c>
      <c r="G1417" s="7">
        <v>13</v>
      </c>
      <c r="H1417" s="7">
        <v>15</v>
      </c>
      <c r="I1417" s="7">
        <v>0.223087844654037</v>
      </c>
      <c r="J1417" s="7">
        <v>6.2076309924392198E-2</v>
      </c>
      <c r="L1417" s="7">
        <v>13</v>
      </c>
      <c r="M1417" s="7">
        <v>15</v>
      </c>
      <c r="N1417" s="7">
        <v>-1.55691201737574</v>
      </c>
      <c r="O1417" s="7">
        <v>-1.9235982092297701</v>
      </c>
    </row>
    <row r="1418" spans="2:15" x14ac:dyDescent="0.2">
      <c r="B1418" s="7">
        <v>14</v>
      </c>
      <c r="C1418" s="7">
        <v>15</v>
      </c>
      <c r="D1418" s="7">
        <v>4.16251474595217E-2</v>
      </c>
      <c r="E1418" s="7">
        <v>-7.1868647894186601E-3</v>
      </c>
      <c r="G1418" s="7">
        <v>14</v>
      </c>
      <c r="H1418" s="7">
        <v>15</v>
      </c>
      <c r="I1418" s="7">
        <v>0</v>
      </c>
      <c r="J1418" s="7">
        <v>0</v>
      </c>
      <c r="L1418" s="7">
        <v>14</v>
      </c>
      <c r="M1418" s="7">
        <v>15</v>
      </c>
      <c r="N1418" s="7">
        <v>0.14264586055029399</v>
      </c>
      <c r="O1418" s="7">
        <v>-2.9447465969818501E-3</v>
      </c>
    </row>
    <row r="1419" spans="2:15" x14ac:dyDescent="0.2">
      <c r="B1419" s="7">
        <v>15</v>
      </c>
      <c r="C1419" s="7">
        <v>15</v>
      </c>
      <c r="D1419" s="7">
        <v>0.29742696665719298</v>
      </c>
      <c r="E1419" s="7">
        <v>1.05451954498292E-2</v>
      </c>
      <c r="G1419" s="7">
        <v>15</v>
      </c>
      <c r="H1419" s="7">
        <v>15</v>
      </c>
      <c r="I1419" s="7">
        <v>0.153974798181788</v>
      </c>
      <c r="J1419" s="7">
        <v>-1.51940655509719E-4</v>
      </c>
      <c r="L1419" s="7">
        <v>15</v>
      </c>
      <c r="M1419" s="7">
        <v>15</v>
      </c>
      <c r="N1419" s="7">
        <v>1.7545921686869801</v>
      </c>
      <c r="O1419" s="7">
        <v>1.7347354526691301</v>
      </c>
    </row>
    <row r="1420" spans="2:15" x14ac:dyDescent="0.2">
      <c r="B1420" s="7">
        <v>16</v>
      </c>
      <c r="C1420" s="7">
        <v>15</v>
      </c>
      <c r="D1420" s="7">
        <v>-0.26473266893728897</v>
      </c>
      <c r="E1420" s="7">
        <v>0.20263341827366499</v>
      </c>
      <c r="G1420" s="7">
        <v>16</v>
      </c>
      <c r="H1420" s="7">
        <v>15</v>
      </c>
      <c r="I1420" s="7">
        <v>-8.6492041485961096E-2</v>
      </c>
      <c r="J1420" s="7">
        <v>-8.8752811157402994E-2</v>
      </c>
      <c r="L1420" s="7">
        <v>16</v>
      </c>
      <c r="M1420" s="7">
        <v>15</v>
      </c>
      <c r="N1420" s="7">
        <v>-0.96424772893254196</v>
      </c>
      <c r="O1420" s="7">
        <v>-0.98638196833700997</v>
      </c>
    </row>
    <row r="1421" spans="2:15" x14ac:dyDescent="0.2">
      <c r="B1421" s="7">
        <v>17</v>
      </c>
      <c r="C1421" s="7">
        <v>15</v>
      </c>
      <c r="D1421" s="7">
        <v>-0.41371230091207201</v>
      </c>
      <c r="E1421" s="7">
        <v>-0.48135567299009302</v>
      </c>
      <c r="G1421" s="7">
        <v>17</v>
      </c>
      <c r="H1421" s="7">
        <v>15</v>
      </c>
      <c r="I1421" s="7">
        <v>8.1063855639806406E-2</v>
      </c>
      <c r="J1421" s="7">
        <v>0.18167131234046899</v>
      </c>
      <c r="L1421" s="7">
        <v>17</v>
      </c>
      <c r="M1421" s="7">
        <v>15</v>
      </c>
      <c r="N1421" s="7">
        <v>-0.75144686939065997</v>
      </c>
      <c r="O1421" s="7">
        <v>-1.2537249105684101</v>
      </c>
    </row>
    <row r="1422" spans="2:15" x14ac:dyDescent="0.2">
      <c r="B1422" s="7">
        <v>18</v>
      </c>
      <c r="C1422" s="7">
        <v>15</v>
      </c>
      <c r="D1422" s="7">
        <v>0.28623941558377602</v>
      </c>
      <c r="E1422" s="7">
        <v>0.246992829644609</v>
      </c>
      <c r="G1422" s="7">
        <v>18</v>
      </c>
      <c r="H1422" s="7">
        <v>15</v>
      </c>
      <c r="I1422" s="7">
        <v>-0.38064827669131202</v>
      </c>
      <c r="J1422" s="7">
        <v>-0.103709013834865</v>
      </c>
      <c r="L1422" s="7">
        <v>18</v>
      </c>
      <c r="M1422" s="7">
        <v>15</v>
      </c>
      <c r="N1422" s="7">
        <v>0.61302562209612999</v>
      </c>
      <c r="O1422" s="7">
        <v>0.63512380594282902</v>
      </c>
    </row>
    <row r="1423" spans="2:15" x14ac:dyDescent="0.2">
      <c r="B1423" s="7">
        <v>19</v>
      </c>
      <c r="C1423" s="7">
        <v>15</v>
      </c>
      <c r="D1423" s="7">
        <v>-0.22886577833000099</v>
      </c>
      <c r="E1423" s="7">
        <v>-0.351236934191892</v>
      </c>
      <c r="G1423" s="7">
        <v>19</v>
      </c>
      <c r="H1423" s="7">
        <v>15</v>
      </c>
      <c r="I1423" s="7">
        <v>9.2896111620782498E-2</v>
      </c>
      <c r="J1423" s="7">
        <v>4.7169003896601502E-2</v>
      </c>
      <c r="L1423" s="7">
        <v>19</v>
      </c>
      <c r="M1423" s="7">
        <v>15</v>
      </c>
      <c r="N1423" s="7">
        <v>0.33332092437600502</v>
      </c>
      <c r="O1423" s="7">
        <v>1.2605119868524</v>
      </c>
    </row>
    <row r="1424" spans="2:15" x14ac:dyDescent="0.2">
      <c r="B1424" s="7">
        <v>20</v>
      </c>
      <c r="C1424" s="7">
        <v>15</v>
      </c>
      <c r="D1424" s="7">
        <v>-3.0346453882973599E-2</v>
      </c>
      <c r="E1424" s="7">
        <v>-9.0255434735088805E-2</v>
      </c>
      <c r="G1424" s="7">
        <v>20</v>
      </c>
      <c r="H1424" s="7">
        <v>15</v>
      </c>
      <c r="I1424" s="7">
        <v>4.4851658185265798E-2</v>
      </c>
      <c r="J1424" s="7">
        <v>8.2981045060012804E-2</v>
      </c>
      <c r="L1424" s="7">
        <v>20</v>
      </c>
      <c r="M1424" s="7">
        <v>15</v>
      </c>
      <c r="N1424" s="7">
        <v>-1.82453024749474</v>
      </c>
      <c r="O1424" s="7">
        <v>-1.2790087875140199</v>
      </c>
    </row>
    <row r="1425" spans="2:15" x14ac:dyDescent="0.2">
      <c r="B1425" s="7">
        <v>21</v>
      </c>
      <c r="C1425" s="7">
        <v>15</v>
      </c>
      <c r="D1425" s="7">
        <v>0.12664287387668999</v>
      </c>
      <c r="E1425" s="7">
        <v>-0.26079682646394298</v>
      </c>
      <c r="G1425" s="7">
        <v>21</v>
      </c>
      <c r="H1425" s="7">
        <v>15</v>
      </c>
      <c r="I1425" s="7">
        <v>-0.110331220369575</v>
      </c>
      <c r="J1425" s="7">
        <v>-9.6777347250276896E-2</v>
      </c>
      <c r="L1425" s="7">
        <v>21</v>
      </c>
      <c r="M1425" s="7">
        <v>15</v>
      </c>
      <c r="N1425" s="7">
        <v>1.31817401263906</v>
      </c>
      <c r="O1425" s="7">
        <v>1.49736010593399</v>
      </c>
    </row>
    <row r="1426" spans="2:15" x14ac:dyDescent="0.2">
      <c r="B1426" s="7">
        <v>22</v>
      </c>
      <c r="C1426" s="7">
        <v>15</v>
      </c>
      <c r="D1426" s="7">
        <v>-0.19705534310637701</v>
      </c>
      <c r="E1426" s="7">
        <v>0.16109452743099401</v>
      </c>
      <c r="G1426" s="7">
        <v>22</v>
      </c>
      <c r="H1426" s="7">
        <v>15</v>
      </c>
      <c r="I1426" s="7">
        <v>-0.51925611227815005</v>
      </c>
      <c r="J1426" s="7">
        <v>-3.14550989707802E-2</v>
      </c>
      <c r="L1426" s="7">
        <v>22</v>
      </c>
      <c r="M1426" s="7">
        <v>15</v>
      </c>
      <c r="N1426" s="7">
        <v>-1.4490997206612299</v>
      </c>
      <c r="O1426" s="7">
        <v>-1.05902387768589</v>
      </c>
    </row>
    <row r="1427" spans="2:15" x14ac:dyDescent="0.2">
      <c r="B1427" s="7">
        <v>23</v>
      </c>
      <c r="C1427" s="7">
        <v>15</v>
      </c>
      <c r="D1427" s="7">
        <v>-4.3400395706557397E-2</v>
      </c>
      <c r="E1427" s="7">
        <v>-0.219095339129078</v>
      </c>
      <c r="G1427" s="7">
        <v>23</v>
      </c>
      <c r="H1427" s="7">
        <v>15</v>
      </c>
      <c r="I1427" s="7">
        <v>5.4403458022387802E-2</v>
      </c>
      <c r="J1427" s="7">
        <v>0.14679335213713901</v>
      </c>
      <c r="L1427" s="7">
        <v>23</v>
      </c>
      <c r="M1427" s="7">
        <v>15</v>
      </c>
      <c r="N1427" s="7">
        <v>0.136871732439243</v>
      </c>
      <c r="O1427" s="7">
        <v>-0.20276231972457601</v>
      </c>
    </row>
    <row r="1428" spans="2:15" x14ac:dyDescent="0.2">
      <c r="B1428" s="7">
        <v>24</v>
      </c>
      <c r="C1428" s="7">
        <v>15</v>
      </c>
      <c r="D1428" s="7">
        <v>7.3416446276377598E-2</v>
      </c>
      <c r="E1428" s="7">
        <v>6.3626408821801497E-2</v>
      </c>
      <c r="G1428" s="7">
        <v>24</v>
      </c>
      <c r="H1428" s="7">
        <v>15</v>
      </c>
      <c r="I1428" s="7">
        <v>0.26628728971048299</v>
      </c>
      <c r="J1428" s="7">
        <v>7.3323143588424095E-2</v>
      </c>
      <c r="L1428" s="7">
        <v>24</v>
      </c>
      <c r="M1428" s="7">
        <v>15</v>
      </c>
      <c r="N1428" s="7">
        <v>0.60850659555821796</v>
      </c>
      <c r="O1428" s="7">
        <v>0.68934341063933602</v>
      </c>
    </row>
    <row r="1429" spans="2:15" x14ac:dyDescent="0.2">
      <c r="B1429" s="7">
        <v>25</v>
      </c>
      <c r="C1429" s="7">
        <v>15</v>
      </c>
      <c r="D1429" s="7">
        <v>0.41340863246135301</v>
      </c>
      <c r="E1429" s="7">
        <v>0.417865141933706</v>
      </c>
      <c r="G1429" s="7">
        <v>25</v>
      </c>
      <c r="H1429" s="7">
        <v>15</v>
      </c>
      <c r="I1429" s="7">
        <v>0.122720482312248</v>
      </c>
      <c r="J1429" s="7">
        <v>0.155679447662293</v>
      </c>
      <c r="L1429" s="7">
        <v>25</v>
      </c>
      <c r="M1429" s="7">
        <v>15</v>
      </c>
      <c r="N1429" s="7">
        <v>-1.5104980871836</v>
      </c>
      <c r="O1429" s="7">
        <v>-1.2602713015511899</v>
      </c>
    </row>
    <row r="1430" spans="2:15" x14ac:dyDescent="0.2">
      <c r="B1430" s="7">
        <v>26</v>
      </c>
      <c r="C1430" s="7">
        <v>15</v>
      </c>
      <c r="D1430" s="7">
        <v>-6.1395647412239497E-2</v>
      </c>
      <c r="E1430" s="7">
        <v>-0.20682809615668701</v>
      </c>
      <c r="G1430" s="7">
        <v>26</v>
      </c>
      <c r="H1430" s="7">
        <v>15</v>
      </c>
      <c r="I1430" s="7">
        <v>-0.14258646282277701</v>
      </c>
      <c r="J1430" s="7">
        <v>-7.6986312728466899E-2</v>
      </c>
      <c r="L1430" s="7">
        <v>26</v>
      </c>
      <c r="M1430" s="7">
        <v>15</v>
      </c>
      <c r="N1430" s="7">
        <v>-1.1171210623457699</v>
      </c>
      <c r="O1430" s="7">
        <v>-0.94814245522381801</v>
      </c>
    </row>
    <row r="1431" spans="2:15" x14ac:dyDescent="0.2">
      <c r="B1431" s="7">
        <v>27</v>
      </c>
      <c r="C1431" s="7">
        <v>15</v>
      </c>
      <c r="D1431" s="7">
        <v>0.19694026710463999</v>
      </c>
      <c r="E1431" s="7">
        <v>4.6275906665345999E-2</v>
      </c>
      <c r="G1431" s="7">
        <v>27</v>
      </c>
      <c r="H1431" s="7">
        <v>15</v>
      </c>
      <c r="I1431" s="7">
        <v>-7.0426722843901501E-2</v>
      </c>
      <c r="J1431" s="7">
        <v>-0.13727699461179199</v>
      </c>
      <c r="L1431" s="7">
        <v>27</v>
      </c>
      <c r="M1431" s="7">
        <v>15</v>
      </c>
      <c r="N1431" s="7">
        <v>-0.79629789533231898</v>
      </c>
      <c r="O1431" s="7">
        <v>0.46508522836506899</v>
      </c>
    </row>
    <row r="1432" spans="2:15" x14ac:dyDescent="0.2">
      <c r="B1432" s="7">
        <v>28</v>
      </c>
      <c r="C1432" s="7">
        <v>15</v>
      </c>
      <c r="D1432" s="7">
        <v>-0.72767171595935998</v>
      </c>
      <c r="E1432" s="7">
        <v>-0.64078960282793096</v>
      </c>
      <c r="G1432" s="7">
        <v>28</v>
      </c>
      <c r="H1432" s="7">
        <v>15</v>
      </c>
      <c r="I1432" s="7">
        <v>-6.5068782046999701E-2</v>
      </c>
      <c r="J1432" s="7">
        <v>-2.8363063124905899E-2</v>
      </c>
      <c r="L1432" s="7">
        <v>28</v>
      </c>
      <c r="M1432" s="7">
        <v>15</v>
      </c>
      <c r="N1432" s="7">
        <v>-1.4396880315157301</v>
      </c>
      <c r="O1432" s="7">
        <v>-0.73272697509995</v>
      </c>
    </row>
    <row r="1433" spans="2:15" x14ac:dyDescent="0.2">
      <c r="B1433" s="7">
        <v>29</v>
      </c>
      <c r="C1433" s="7">
        <v>15</v>
      </c>
      <c r="D1433" s="7">
        <v>0.110080724587891</v>
      </c>
      <c r="E1433" s="7">
        <v>0.23340043537980701</v>
      </c>
      <c r="G1433" s="7">
        <v>29</v>
      </c>
      <c r="H1433" s="7">
        <v>15</v>
      </c>
      <c r="I1433" s="7">
        <v>-0.440556414227121</v>
      </c>
      <c r="J1433" s="7">
        <v>-0.191676045365167</v>
      </c>
      <c r="L1433" s="7">
        <v>29</v>
      </c>
      <c r="M1433" s="7">
        <v>15</v>
      </c>
      <c r="N1433" s="7">
        <v>1.13102641312701</v>
      </c>
      <c r="O1433" s="7">
        <v>0.37104842155978202</v>
      </c>
    </row>
    <row r="1434" spans="2:15" x14ac:dyDescent="0.2">
      <c r="B1434" s="7">
        <v>30</v>
      </c>
      <c r="C1434" s="7">
        <v>15</v>
      </c>
      <c r="D1434" s="7">
        <v>-3.3338655489414401E-3</v>
      </c>
      <c r="E1434" s="7">
        <v>0.12959818723991501</v>
      </c>
      <c r="G1434" s="7">
        <v>30</v>
      </c>
      <c r="H1434" s="7">
        <v>15</v>
      </c>
      <c r="I1434" s="7">
        <v>-0.12921487779851101</v>
      </c>
      <c r="J1434" s="7">
        <v>5.7449423254878297E-3</v>
      </c>
      <c r="L1434" s="7">
        <v>30</v>
      </c>
      <c r="M1434" s="7">
        <v>15</v>
      </c>
      <c r="N1434" s="7">
        <v>-0.90291322728286905</v>
      </c>
      <c r="O1434" s="7">
        <v>-0.678014680177356</v>
      </c>
    </row>
    <row r="1435" spans="2:15" x14ac:dyDescent="0.2">
      <c r="B1435" s="7">
        <v>31</v>
      </c>
      <c r="C1435" s="7">
        <v>15</v>
      </c>
      <c r="D1435" s="7">
        <v>-9.1040277648508194E-2</v>
      </c>
      <c r="E1435" s="7">
        <v>0.45804238027979299</v>
      </c>
      <c r="G1435" s="7">
        <v>31</v>
      </c>
      <c r="H1435" s="7">
        <v>15</v>
      </c>
      <c r="I1435" s="7">
        <v>-1.2632910111155299E-2</v>
      </c>
      <c r="J1435" s="7">
        <v>-8.8634683281672899E-2</v>
      </c>
      <c r="L1435" s="7">
        <v>31</v>
      </c>
      <c r="M1435" s="7">
        <v>15</v>
      </c>
      <c r="N1435" s="7">
        <v>-0.70875905298900599</v>
      </c>
      <c r="O1435" s="7">
        <v>-0.20059300436153699</v>
      </c>
    </row>
    <row r="1436" spans="2:15" x14ac:dyDescent="0.2">
      <c r="B1436" s="7">
        <v>32</v>
      </c>
      <c r="C1436" s="7">
        <v>15</v>
      </c>
      <c r="D1436" s="7">
        <v>-0.135143929883146</v>
      </c>
      <c r="E1436" s="7">
        <v>0.14021891697904301</v>
      </c>
      <c r="G1436" s="7">
        <v>32</v>
      </c>
      <c r="H1436" s="7">
        <v>15</v>
      </c>
      <c r="I1436" s="7">
        <v>-0.24937079626466799</v>
      </c>
      <c r="J1436" s="7">
        <v>-0.13041509005525501</v>
      </c>
      <c r="L1436" s="7">
        <v>32</v>
      </c>
      <c r="M1436" s="7">
        <v>15</v>
      </c>
      <c r="N1436" s="7">
        <v>-1.0614170200350099</v>
      </c>
      <c r="O1436" s="7">
        <v>-1.0576078417803101</v>
      </c>
    </row>
    <row r="1437" spans="2:15" x14ac:dyDescent="0.2">
      <c r="B1437" s="7">
        <v>33</v>
      </c>
      <c r="C1437" s="7">
        <v>15</v>
      </c>
      <c r="D1437" s="7">
        <v>-0.230848480175736</v>
      </c>
      <c r="E1437" s="7">
        <v>0.14115698487192799</v>
      </c>
      <c r="G1437" s="7">
        <v>33</v>
      </c>
      <c r="H1437" s="7">
        <v>15</v>
      </c>
      <c r="I1437" s="7">
        <v>-0.38784025092747998</v>
      </c>
      <c r="J1437" s="7">
        <v>-0.23645579628876101</v>
      </c>
      <c r="L1437" s="7">
        <v>33</v>
      </c>
      <c r="M1437" s="7">
        <v>15</v>
      </c>
      <c r="N1437" s="7">
        <v>0.83344649922639902</v>
      </c>
      <c r="O1437" s="7">
        <v>0.78038366337897702</v>
      </c>
    </row>
    <row r="1438" spans="2:15" x14ac:dyDescent="0.2">
      <c r="B1438" s="7">
        <v>34</v>
      </c>
      <c r="C1438" s="7">
        <v>15</v>
      </c>
      <c r="D1438" s="7">
        <v>-0.23990806401522199</v>
      </c>
      <c r="E1438" s="7">
        <v>-0.13587246538688699</v>
      </c>
      <c r="G1438" s="7">
        <v>34</v>
      </c>
      <c r="H1438" s="7">
        <v>15</v>
      </c>
      <c r="I1438" s="7">
        <v>-0.22657664465928401</v>
      </c>
      <c r="J1438" s="7">
        <v>-0.38120654997061199</v>
      </c>
      <c r="L1438" s="7">
        <v>34</v>
      </c>
      <c r="M1438" s="7">
        <v>15</v>
      </c>
      <c r="N1438" s="7">
        <v>-1.2845412031908301</v>
      </c>
      <c r="O1438" s="7">
        <v>-1.91283610579293</v>
      </c>
    </row>
    <row r="1439" spans="2:15" x14ac:dyDescent="0.2">
      <c r="B1439" s="7">
        <v>35</v>
      </c>
      <c r="C1439" s="7">
        <v>15</v>
      </c>
      <c r="D1439" s="7">
        <v>0.36802967494549499</v>
      </c>
      <c r="E1439" s="7">
        <v>0.64530694025601798</v>
      </c>
      <c r="G1439" s="7">
        <v>35</v>
      </c>
      <c r="H1439" s="7">
        <v>15</v>
      </c>
      <c r="I1439" s="7">
        <v>3.0618621766618202E-2</v>
      </c>
      <c r="J1439" s="7">
        <v>2.6453673452789601E-2</v>
      </c>
      <c r="L1439" s="7">
        <v>35</v>
      </c>
      <c r="M1439" s="7">
        <v>15</v>
      </c>
      <c r="N1439" s="7">
        <v>1.61154675468188</v>
      </c>
      <c r="O1439" s="7">
        <v>1.2548117771327101</v>
      </c>
    </row>
    <row r="1440" spans="2:15" x14ac:dyDescent="0.2">
      <c r="B1440" s="7">
        <v>36</v>
      </c>
      <c r="C1440" s="7">
        <v>15</v>
      </c>
      <c r="D1440" s="7">
        <v>2.5024015159170101E-2</v>
      </c>
      <c r="E1440" s="7">
        <v>-6.7787033526082396E-2</v>
      </c>
      <c r="G1440" s="7">
        <v>36</v>
      </c>
      <c r="H1440" s="7">
        <v>15</v>
      </c>
      <c r="I1440" s="7">
        <v>-0.173060282188986</v>
      </c>
      <c r="J1440" s="7">
        <v>-5.9114225337324001E-2</v>
      </c>
      <c r="L1440" s="7">
        <v>36</v>
      </c>
      <c r="M1440" s="7">
        <v>15</v>
      </c>
      <c r="N1440" s="7">
        <v>0.162480577486036</v>
      </c>
      <c r="O1440" s="7">
        <v>0.37823586586771202</v>
      </c>
    </row>
    <row r="1441" spans="2:15" x14ac:dyDescent="0.2">
      <c r="B1441" s="7">
        <v>37</v>
      </c>
      <c r="C1441" s="7">
        <v>15</v>
      </c>
      <c r="D1441" s="7">
        <v>-0.1809950619457</v>
      </c>
      <c r="E1441" s="7">
        <v>0.19796221552360099</v>
      </c>
      <c r="G1441" s="7">
        <v>37</v>
      </c>
      <c r="H1441" s="7">
        <v>15</v>
      </c>
      <c r="I1441" s="7">
        <v>-0.13974630722193501</v>
      </c>
      <c r="J1441" s="7">
        <v>-0.16078887872811001</v>
      </c>
      <c r="L1441" s="7">
        <v>37</v>
      </c>
      <c r="M1441" s="7">
        <v>15</v>
      </c>
      <c r="N1441" s="7">
        <v>0.10937430338672501</v>
      </c>
      <c r="O1441" s="7">
        <v>0.20902333740000101</v>
      </c>
    </row>
    <row r="1442" spans="2:15" x14ac:dyDescent="0.2">
      <c r="B1442" s="7">
        <v>38</v>
      </c>
      <c r="C1442" s="7">
        <v>15</v>
      </c>
      <c r="D1442" s="7">
        <v>2.4584197221818399E-2</v>
      </c>
      <c r="E1442" s="7">
        <v>3.10325723757039E-2</v>
      </c>
      <c r="G1442" s="7">
        <v>38</v>
      </c>
      <c r="H1442" s="7">
        <v>15</v>
      </c>
      <c r="I1442" s="7">
        <v>-0.109045471107835</v>
      </c>
      <c r="J1442" s="7">
        <v>-0.26261170671574402</v>
      </c>
      <c r="L1442" s="7">
        <v>38</v>
      </c>
      <c r="M1442" s="7">
        <v>15</v>
      </c>
      <c r="N1442" s="7">
        <v>-0.46360518504873499</v>
      </c>
      <c r="O1442" s="7">
        <v>0.76260206226796701</v>
      </c>
    </row>
    <row r="1443" spans="2:15" x14ac:dyDescent="0.2">
      <c r="B1443" s="7">
        <v>39</v>
      </c>
      <c r="C1443" s="7">
        <v>15</v>
      </c>
      <c r="D1443" s="7">
        <v>0.25737750181292801</v>
      </c>
      <c r="E1443" s="7">
        <v>-4.4055433652779599E-2</v>
      </c>
      <c r="G1443" s="7">
        <v>39</v>
      </c>
      <c r="H1443" s="7">
        <v>15</v>
      </c>
      <c r="I1443" s="7">
        <v>7.3799737039755606E-2</v>
      </c>
      <c r="J1443" s="7">
        <v>-9.1424252847587303E-2</v>
      </c>
      <c r="L1443" s="7">
        <v>39</v>
      </c>
      <c r="M1443" s="7">
        <v>15</v>
      </c>
      <c r="N1443" s="7">
        <v>0.132299922825799</v>
      </c>
      <c r="O1443" s="7">
        <v>0.14720158988173901</v>
      </c>
    </row>
    <row r="1444" spans="2:15" x14ac:dyDescent="0.2">
      <c r="B1444" s="7">
        <v>40</v>
      </c>
      <c r="C1444" s="7">
        <v>15</v>
      </c>
      <c r="D1444" s="7">
        <v>8.0476615866817994E-2</v>
      </c>
      <c r="E1444" s="7">
        <v>-4.8971388939341103E-2</v>
      </c>
      <c r="G1444" s="7">
        <v>40</v>
      </c>
      <c r="H1444" s="7">
        <v>15</v>
      </c>
      <c r="I1444" s="7">
        <v>7.5667607376052701E-2</v>
      </c>
      <c r="J1444" s="7">
        <v>6.2879878583232504E-2</v>
      </c>
      <c r="L1444" s="7">
        <v>40</v>
      </c>
      <c r="M1444" s="7">
        <v>15</v>
      </c>
      <c r="N1444" s="7">
        <v>-1.18796190336773</v>
      </c>
      <c r="O1444" s="7">
        <v>-1.1775100042053499</v>
      </c>
    </row>
    <row r="1445" spans="2:15" x14ac:dyDescent="0.2">
      <c r="B1445" s="7">
        <v>41</v>
      </c>
      <c r="C1445" s="7">
        <v>15</v>
      </c>
      <c r="D1445" s="7">
        <v>0.182447462046333</v>
      </c>
      <c r="E1445" s="7">
        <v>-7.8443653042907804E-2</v>
      </c>
      <c r="G1445" s="7">
        <v>41</v>
      </c>
      <c r="H1445" s="7">
        <v>15</v>
      </c>
      <c r="I1445" s="7">
        <v>0.13358650835956601</v>
      </c>
      <c r="J1445" s="7">
        <v>0.20832352975000701</v>
      </c>
      <c r="L1445" s="7">
        <v>41</v>
      </c>
      <c r="M1445" s="7">
        <v>15</v>
      </c>
      <c r="N1445" s="7">
        <v>0.31984714877775899</v>
      </c>
      <c r="O1445" s="7">
        <v>-0.57052129959252396</v>
      </c>
    </row>
    <row r="1446" spans="2:15" x14ac:dyDescent="0.2">
      <c r="B1446" s="7">
        <v>42</v>
      </c>
      <c r="C1446" s="7">
        <v>15</v>
      </c>
      <c r="D1446" s="7">
        <v>0.13596216709437001</v>
      </c>
      <c r="E1446" s="7">
        <v>-0.18684305933714801</v>
      </c>
      <c r="G1446" s="7">
        <v>42</v>
      </c>
      <c r="H1446" s="7">
        <v>15</v>
      </c>
      <c r="I1446" s="7">
        <v>-0.21993669150711001</v>
      </c>
      <c r="J1446" s="7">
        <v>-8.8216585739127495E-2</v>
      </c>
      <c r="L1446" s="7">
        <v>42</v>
      </c>
      <c r="M1446" s="7">
        <v>15</v>
      </c>
      <c r="N1446" s="7">
        <v>0.15718032784514299</v>
      </c>
      <c r="O1446" s="7">
        <v>0.116093227701858</v>
      </c>
    </row>
    <row r="1447" spans="2:15" x14ac:dyDescent="0.2">
      <c r="B1447" s="7">
        <v>43</v>
      </c>
      <c r="C1447" s="7">
        <v>15</v>
      </c>
      <c r="D1447" s="7">
        <v>-1.8047242605749899E-3</v>
      </c>
      <c r="E1447" s="7">
        <v>-0.27263741681489301</v>
      </c>
      <c r="G1447" s="7">
        <v>43</v>
      </c>
      <c r="H1447" s="7">
        <v>15</v>
      </c>
      <c r="I1447" s="7">
        <v>-0.40061054040402899</v>
      </c>
      <c r="J1447" s="7">
        <v>7.6333374629893296E-3</v>
      </c>
      <c r="L1447" s="7">
        <v>43</v>
      </c>
      <c r="M1447" s="7">
        <v>15</v>
      </c>
      <c r="N1447" s="7">
        <v>-0.249492943851784</v>
      </c>
      <c r="O1447" s="7">
        <v>-1.34439794429089</v>
      </c>
    </row>
    <row r="1448" spans="2:15" x14ac:dyDescent="0.2">
      <c r="B1448" s="7">
        <v>44</v>
      </c>
      <c r="C1448" s="7">
        <v>15</v>
      </c>
      <c r="D1448" s="7">
        <v>-0.35127518982070299</v>
      </c>
      <c r="E1448" s="7">
        <v>-0.17449848281293501</v>
      </c>
      <c r="G1448" s="7">
        <v>44</v>
      </c>
      <c r="H1448" s="7">
        <v>15</v>
      </c>
      <c r="I1448" s="7">
        <v>-3.7187945205545199E-2</v>
      </c>
      <c r="J1448" s="7">
        <v>-3.0715052401367501E-2</v>
      </c>
      <c r="L1448" s="7">
        <v>44</v>
      </c>
      <c r="M1448" s="7">
        <v>15</v>
      </c>
      <c r="N1448" s="7">
        <v>0.52175392343844995</v>
      </c>
      <c r="O1448" s="7">
        <v>0.58904554704667</v>
      </c>
    </row>
    <row r="1449" spans="2:15" x14ac:dyDescent="0.2">
      <c r="B1449" s="7">
        <v>45</v>
      </c>
      <c r="C1449" s="7">
        <v>15</v>
      </c>
      <c r="D1449" s="7">
        <v>-0.37472819763259302</v>
      </c>
      <c r="E1449" s="7">
        <v>0.18642123451461101</v>
      </c>
      <c r="G1449" s="7">
        <v>45</v>
      </c>
      <c r="H1449" s="7">
        <v>15</v>
      </c>
      <c r="I1449" s="7">
        <v>-0.42551606480001603</v>
      </c>
      <c r="J1449" s="7">
        <v>-0.11721238389205101</v>
      </c>
      <c r="L1449" s="7">
        <v>45</v>
      </c>
      <c r="M1449" s="7">
        <v>15</v>
      </c>
      <c r="N1449" s="7">
        <v>-1.29163703127921</v>
      </c>
      <c r="O1449" s="7">
        <v>-0.69387806294989895</v>
      </c>
    </row>
    <row r="1450" spans="2:15" x14ac:dyDescent="0.2">
      <c r="B1450" s="7">
        <v>46</v>
      </c>
      <c r="C1450" s="7">
        <v>15</v>
      </c>
      <c r="D1450" s="7">
        <v>-0.116823851663059</v>
      </c>
      <c r="E1450" s="7">
        <v>1.12351212779069E-2</v>
      </c>
      <c r="G1450" s="7">
        <v>46</v>
      </c>
      <c r="H1450" s="7">
        <v>15</v>
      </c>
      <c r="I1450" s="7">
        <v>-0.107062958569404</v>
      </c>
      <c r="J1450" s="7">
        <v>-3.4002374377406497E-2</v>
      </c>
      <c r="L1450" s="7">
        <v>46</v>
      </c>
      <c r="M1450" s="7">
        <v>15</v>
      </c>
      <c r="N1450" s="7">
        <v>4.1702963357387497E-2</v>
      </c>
      <c r="O1450" s="7">
        <v>-0.139948417522371</v>
      </c>
    </row>
    <row r="1451" spans="2:15" x14ac:dyDescent="0.2">
      <c r="B1451" s="7">
        <v>47</v>
      </c>
      <c r="C1451" s="7">
        <v>15</v>
      </c>
      <c r="D1451" s="7">
        <v>-8.3185392306228696E-3</v>
      </c>
      <c r="E1451" s="7">
        <v>1.17817262119075E-2</v>
      </c>
      <c r="G1451" s="7">
        <v>47</v>
      </c>
      <c r="H1451" s="7">
        <v>15</v>
      </c>
      <c r="I1451" s="7">
        <v>-0.50797280925592203</v>
      </c>
      <c r="J1451" s="7">
        <v>-0.15582277412630799</v>
      </c>
      <c r="L1451" s="7">
        <v>47</v>
      </c>
      <c r="M1451" s="7">
        <v>15</v>
      </c>
      <c r="N1451" s="7">
        <v>0.78645619412469003</v>
      </c>
      <c r="O1451" s="7">
        <v>0.80112525431524695</v>
      </c>
    </row>
    <row r="1452" spans="2:15" x14ac:dyDescent="0.2">
      <c r="B1452" s="7">
        <v>48</v>
      </c>
      <c r="C1452" s="7">
        <v>15</v>
      </c>
      <c r="D1452" s="7">
        <v>4.97707343718563E-2</v>
      </c>
      <c r="E1452" s="7">
        <v>-0.100534684240524</v>
      </c>
      <c r="G1452" s="7">
        <v>48</v>
      </c>
      <c r="H1452" s="7">
        <v>15</v>
      </c>
      <c r="I1452" s="7">
        <v>-0.119304143375613</v>
      </c>
      <c r="J1452" s="7">
        <v>-2.23990587956804E-2</v>
      </c>
      <c r="L1452" s="7">
        <v>48</v>
      </c>
      <c r="M1452" s="7">
        <v>15</v>
      </c>
      <c r="N1452" s="7">
        <v>-1.37161100220657E-2</v>
      </c>
      <c r="O1452" s="7">
        <v>0.27209097958445999</v>
      </c>
    </row>
    <row r="1453" spans="2:15" x14ac:dyDescent="0.2">
      <c r="B1453" s="7">
        <v>49</v>
      </c>
      <c r="C1453" s="7">
        <v>15</v>
      </c>
      <c r="D1453" s="7">
        <v>0.14104742031553899</v>
      </c>
      <c r="E1453" s="7">
        <v>0.19245484845202901</v>
      </c>
      <c r="G1453" s="7">
        <v>49</v>
      </c>
      <c r="H1453" s="7">
        <v>15</v>
      </c>
      <c r="I1453" s="7">
        <v>-0.10611887781849</v>
      </c>
      <c r="J1453" s="7">
        <v>-0.38577286692253798</v>
      </c>
      <c r="L1453" s="7">
        <v>49</v>
      </c>
      <c r="M1453" s="7">
        <v>15</v>
      </c>
      <c r="N1453" s="7">
        <v>-0.74875652613168697</v>
      </c>
      <c r="O1453" s="7">
        <v>-1.10081183837848</v>
      </c>
    </row>
    <row r="1454" spans="2:15" x14ac:dyDescent="0.2">
      <c r="B1454" s="7">
        <v>50</v>
      </c>
      <c r="C1454" s="7">
        <v>15</v>
      </c>
      <c r="D1454" s="7">
        <v>0.275319997694285</v>
      </c>
      <c r="E1454" s="7">
        <v>-0.11604553534035</v>
      </c>
      <c r="G1454" s="7">
        <v>50</v>
      </c>
      <c r="H1454" s="7">
        <v>15</v>
      </c>
      <c r="I1454" s="7">
        <v>9.8274781504855496E-2</v>
      </c>
      <c r="J1454" s="7">
        <v>9.34801231452589E-2</v>
      </c>
      <c r="L1454" s="7">
        <v>50</v>
      </c>
      <c r="M1454" s="7">
        <v>15</v>
      </c>
      <c r="N1454" s="7">
        <v>-0.25744890160031902</v>
      </c>
      <c r="O1454" s="7">
        <v>-1.03433280265121</v>
      </c>
    </row>
    <row r="1455" spans="2:15" x14ac:dyDescent="0.2">
      <c r="B1455" s="7">
        <v>51</v>
      </c>
      <c r="C1455" s="7">
        <v>15</v>
      </c>
      <c r="D1455" s="7">
        <v>0.210345240277824</v>
      </c>
      <c r="E1455" s="7">
        <v>0.131443618104925</v>
      </c>
      <c r="G1455" s="7">
        <v>51</v>
      </c>
      <c r="H1455" s="7">
        <v>15</v>
      </c>
      <c r="I1455" s="7">
        <v>0.13125350602848701</v>
      </c>
      <c r="J1455" s="7">
        <v>-0.18164409149076299</v>
      </c>
      <c r="L1455" s="7">
        <v>51</v>
      </c>
      <c r="M1455" s="7">
        <v>15</v>
      </c>
      <c r="N1455" s="7">
        <v>-1.0644932713686699</v>
      </c>
      <c r="O1455" s="7">
        <v>-0.842654035274785</v>
      </c>
    </row>
    <row r="1456" spans="2:15" x14ac:dyDescent="0.2">
      <c r="B1456" s="7">
        <v>52</v>
      </c>
      <c r="C1456" s="7">
        <v>15</v>
      </c>
      <c r="D1456" s="7">
        <v>9.1473285921745501E-2</v>
      </c>
      <c r="E1456" s="7">
        <v>-0.405500216743724</v>
      </c>
      <c r="G1456" s="7">
        <v>52</v>
      </c>
      <c r="H1456" s="7">
        <v>15</v>
      </c>
      <c r="I1456" s="7">
        <v>-0.14086774203692401</v>
      </c>
      <c r="J1456" s="7">
        <v>-0.12880716025615699</v>
      </c>
      <c r="L1456" s="7">
        <v>52</v>
      </c>
      <c r="M1456" s="7">
        <v>15</v>
      </c>
      <c r="N1456" s="7">
        <v>-0.75983692519391299</v>
      </c>
      <c r="O1456" s="7">
        <v>-0.63449380811392697</v>
      </c>
    </row>
    <row r="1457" spans="2:15" x14ac:dyDescent="0.2">
      <c r="B1457" s="7">
        <v>53</v>
      </c>
      <c r="C1457" s="7">
        <v>15</v>
      </c>
      <c r="D1457" s="7">
        <v>1.7527350795444499E-2</v>
      </c>
      <c r="E1457" s="7">
        <v>-0.35320089752867601</v>
      </c>
      <c r="G1457" s="7">
        <v>53</v>
      </c>
      <c r="H1457" s="7">
        <v>15</v>
      </c>
      <c r="I1457" s="7">
        <v>2.9107288996986998E-2</v>
      </c>
      <c r="J1457" s="7">
        <v>-0.19869401413198001</v>
      </c>
      <c r="L1457" s="7">
        <v>53</v>
      </c>
      <c r="M1457" s="7">
        <v>15</v>
      </c>
      <c r="N1457" s="7">
        <v>0.25726977343846502</v>
      </c>
      <c r="O1457" s="7">
        <v>-0.187101635477291</v>
      </c>
    </row>
    <row r="1458" spans="2:15" x14ac:dyDescent="0.2">
      <c r="B1458" s="7">
        <v>54</v>
      </c>
      <c r="C1458" s="7">
        <v>15</v>
      </c>
      <c r="D1458" s="7">
        <v>-0.28076213602956301</v>
      </c>
      <c r="E1458" s="7">
        <v>-7.2853494289146795E-2</v>
      </c>
      <c r="G1458" s="7">
        <v>54</v>
      </c>
      <c r="H1458" s="7">
        <v>15</v>
      </c>
      <c r="I1458" s="7">
        <v>-0.14134650210275301</v>
      </c>
      <c r="J1458" s="7">
        <v>1.7630602820513101E-2</v>
      </c>
      <c r="L1458" s="7">
        <v>54</v>
      </c>
      <c r="M1458" s="7">
        <v>15</v>
      </c>
      <c r="N1458" s="7">
        <v>-0.33579322866759498</v>
      </c>
      <c r="O1458" s="7">
        <v>-0.988926644552518</v>
      </c>
    </row>
    <row r="1459" spans="2:15" x14ac:dyDescent="0.2">
      <c r="B1459" s="7">
        <v>55</v>
      </c>
      <c r="C1459" s="7">
        <v>15</v>
      </c>
      <c r="D1459" s="7">
        <v>0.150362660273794</v>
      </c>
      <c r="E1459" s="7">
        <v>-8.1842085637901199E-2</v>
      </c>
      <c r="G1459" s="7">
        <v>55</v>
      </c>
      <c r="H1459" s="7">
        <v>15</v>
      </c>
      <c r="I1459" s="7">
        <v>-0.190086266988756</v>
      </c>
      <c r="J1459" s="7">
        <v>-8.5958847272713093E-2</v>
      </c>
      <c r="L1459" s="7">
        <v>55</v>
      </c>
      <c r="M1459" s="7">
        <v>15</v>
      </c>
      <c r="N1459" s="7">
        <v>-0.56660302619614</v>
      </c>
      <c r="O1459" s="7">
        <v>-0.42966964426758603</v>
      </c>
    </row>
    <row r="1460" spans="2:15" x14ac:dyDescent="0.2">
      <c r="B1460" s="7">
        <v>56</v>
      </c>
      <c r="C1460" s="7">
        <v>15</v>
      </c>
      <c r="D1460" s="7">
        <v>-0.36806116113249698</v>
      </c>
      <c r="E1460" s="7">
        <v>-8.3387649071669401E-2</v>
      </c>
      <c r="G1460" s="7">
        <v>56</v>
      </c>
      <c r="H1460" s="7">
        <v>15</v>
      </c>
      <c r="I1460" s="7">
        <v>0.15854246852444501</v>
      </c>
      <c r="J1460" s="7">
        <v>-0.104189248549667</v>
      </c>
      <c r="L1460" s="7">
        <v>56</v>
      </c>
      <c r="M1460" s="7">
        <v>15</v>
      </c>
      <c r="N1460" s="7">
        <v>-0.76130541663867801</v>
      </c>
      <c r="O1460" s="7">
        <v>-0.43801411484613301</v>
      </c>
    </row>
    <row r="1461" spans="2:15" x14ac:dyDescent="0.2">
      <c r="B1461" s="7">
        <v>57</v>
      </c>
      <c r="C1461" s="7">
        <v>15</v>
      </c>
      <c r="D1461" s="7">
        <v>-0.298546131695201</v>
      </c>
      <c r="E1461" s="7">
        <v>-3.09641147015167E-2</v>
      </c>
      <c r="G1461" s="7">
        <v>57</v>
      </c>
      <c r="H1461" s="7">
        <v>15</v>
      </c>
      <c r="I1461" s="7">
        <v>-8.0351271325439705E-2</v>
      </c>
      <c r="J1461" s="7">
        <v>-5.3009591226196298E-3</v>
      </c>
      <c r="L1461" s="7">
        <v>57</v>
      </c>
      <c r="M1461" s="7">
        <v>15</v>
      </c>
      <c r="N1461" s="7">
        <v>0.47171371312139498</v>
      </c>
      <c r="O1461" s="7">
        <v>0.53499186175250901</v>
      </c>
    </row>
    <row r="1462" spans="2:15" x14ac:dyDescent="0.2">
      <c r="B1462" s="7">
        <v>58</v>
      </c>
      <c r="C1462" s="7">
        <v>15</v>
      </c>
      <c r="D1462" s="7">
        <v>4.6267925090165599E-2</v>
      </c>
      <c r="E1462" s="7">
        <v>-0.33171435999473298</v>
      </c>
      <c r="G1462" s="7">
        <v>58</v>
      </c>
      <c r="H1462" s="7">
        <v>15</v>
      </c>
      <c r="I1462" s="7">
        <v>-0.28297073333616901</v>
      </c>
      <c r="J1462" s="7">
        <v>-0.188030888360043</v>
      </c>
      <c r="L1462" s="7">
        <v>58</v>
      </c>
      <c r="M1462" s="7">
        <v>15</v>
      </c>
      <c r="N1462" s="7">
        <v>-0.29837193261286599</v>
      </c>
      <c r="O1462" s="7">
        <v>0.389966427800504</v>
      </c>
    </row>
    <row r="1463" spans="2:15" x14ac:dyDescent="0.2">
      <c r="B1463" s="7">
        <v>59</v>
      </c>
      <c r="C1463" s="7">
        <v>15</v>
      </c>
      <c r="D1463" s="7">
        <v>-9.2962250517414802E-2</v>
      </c>
      <c r="E1463" s="7">
        <v>9.2057517755945298E-2</v>
      </c>
      <c r="G1463" s="7">
        <v>59</v>
      </c>
      <c r="H1463" s="7">
        <v>15</v>
      </c>
      <c r="I1463" s="7">
        <v>7.9370498783084997E-2</v>
      </c>
      <c r="J1463" s="7">
        <v>-0.10600216898008</v>
      </c>
      <c r="L1463" s="7">
        <v>59</v>
      </c>
      <c r="M1463" s="7">
        <v>15</v>
      </c>
      <c r="N1463" s="7">
        <v>0.123813303252231</v>
      </c>
      <c r="O1463" s="7">
        <v>0.773644830465957</v>
      </c>
    </row>
    <row r="1464" spans="2:15" x14ac:dyDescent="0.2">
      <c r="B1464" s="7">
        <v>60</v>
      </c>
      <c r="C1464" s="7">
        <v>15</v>
      </c>
      <c r="D1464" s="7">
        <v>-0.14791805416190401</v>
      </c>
      <c r="E1464" s="7">
        <v>-0.26205357921492101</v>
      </c>
      <c r="G1464" s="7">
        <v>60</v>
      </c>
      <c r="H1464" s="7">
        <v>15</v>
      </c>
      <c r="I1464" s="7">
        <v>0.15722698435301899</v>
      </c>
      <c r="J1464" s="7">
        <v>0.217979169626764</v>
      </c>
      <c r="L1464" s="7">
        <v>60</v>
      </c>
      <c r="M1464" s="7">
        <v>15</v>
      </c>
      <c r="N1464" s="7">
        <v>-0.87404429231938097</v>
      </c>
      <c r="O1464" s="7">
        <v>-0.82008127679272402</v>
      </c>
    </row>
    <row r="1465" spans="2:15" x14ac:dyDescent="0.2">
      <c r="B1465" s="7">
        <v>61</v>
      </c>
      <c r="C1465" s="7">
        <v>15</v>
      </c>
      <c r="D1465" s="7">
        <v>-0.159430082243606</v>
      </c>
      <c r="E1465" s="7">
        <v>-0.37525356501291601</v>
      </c>
      <c r="G1465" s="7">
        <v>61</v>
      </c>
      <c r="H1465" s="7">
        <v>15</v>
      </c>
      <c r="I1465" s="7">
        <v>0.10922976221185</v>
      </c>
      <c r="J1465" s="7">
        <v>0.131748176829275</v>
      </c>
      <c r="L1465" s="7">
        <v>61</v>
      </c>
      <c r="M1465" s="7">
        <v>15</v>
      </c>
      <c r="N1465" s="7">
        <v>0.55602263838742305</v>
      </c>
      <c r="O1465" s="7">
        <v>0.64521613489831398</v>
      </c>
    </row>
    <row r="1466" spans="2:15" x14ac:dyDescent="0.2">
      <c r="B1466" s="7">
        <v>62</v>
      </c>
      <c r="C1466" s="7">
        <v>15</v>
      </c>
      <c r="D1466" s="7">
        <v>-6.9661292742858399E-2</v>
      </c>
      <c r="E1466" s="7">
        <v>-0.35374013792500703</v>
      </c>
      <c r="G1466" s="7">
        <v>62</v>
      </c>
      <c r="H1466" s="7">
        <v>15</v>
      </c>
      <c r="I1466" s="7">
        <v>2.10034295872061E-2</v>
      </c>
      <c r="J1466" s="7">
        <v>-6.6272468799218706E-2</v>
      </c>
      <c r="L1466" s="7">
        <v>62</v>
      </c>
      <c r="M1466" s="7">
        <v>15</v>
      </c>
      <c r="N1466" s="7">
        <v>-0.78754276749001795</v>
      </c>
      <c r="O1466" s="7">
        <v>-0.58145458525361304</v>
      </c>
    </row>
    <row r="1467" spans="2:15" x14ac:dyDescent="0.2">
      <c r="B1467" s="7">
        <v>63</v>
      </c>
      <c r="C1467" s="7">
        <v>15</v>
      </c>
      <c r="D1467" s="7">
        <v>-0.70271245796199899</v>
      </c>
      <c r="E1467" s="7">
        <v>-0.40821084303620803</v>
      </c>
      <c r="G1467" s="7">
        <v>63</v>
      </c>
      <c r="H1467" s="7">
        <v>15</v>
      </c>
      <c r="I1467" s="7">
        <v>8.8477216601651407E-2</v>
      </c>
      <c r="J1467" s="7">
        <v>0.14061191245243901</v>
      </c>
      <c r="L1467" s="7">
        <v>63</v>
      </c>
      <c r="M1467" s="7">
        <v>15</v>
      </c>
      <c r="N1467" s="7">
        <v>-1.07467135777138</v>
      </c>
      <c r="O1467" s="7">
        <v>-0.58741658020229304</v>
      </c>
    </row>
    <row r="1468" spans="2:15" x14ac:dyDescent="0.2">
      <c r="B1468" s="7">
        <v>64</v>
      </c>
      <c r="C1468" s="7">
        <v>15</v>
      </c>
      <c r="D1468" s="7">
        <v>0.25728672684040099</v>
      </c>
      <c r="E1468" s="7">
        <v>-4.1373754446579099E-2</v>
      </c>
      <c r="G1468" s="7">
        <v>64</v>
      </c>
      <c r="H1468" s="7">
        <v>15</v>
      </c>
      <c r="I1468" s="7">
        <v>-1.1187261090754901E-2</v>
      </c>
      <c r="J1468" s="7">
        <v>-0.168688674556978</v>
      </c>
      <c r="L1468" s="7">
        <v>64</v>
      </c>
      <c r="M1468" s="7">
        <v>15</v>
      </c>
      <c r="N1468" s="7">
        <v>0.38638530274695698</v>
      </c>
      <c r="O1468" s="7">
        <v>0.38713158238120499</v>
      </c>
    </row>
    <row r="1469" spans="2:15" x14ac:dyDescent="0.2">
      <c r="B1469" s="7">
        <v>65</v>
      </c>
      <c r="C1469" s="7">
        <v>15</v>
      </c>
      <c r="D1469" s="7">
        <v>-7.6880197383435905E-2</v>
      </c>
      <c r="E1469" s="7">
        <v>0.203937566862359</v>
      </c>
      <c r="G1469" s="7">
        <v>65</v>
      </c>
      <c r="H1469" s="7">
        <v>15</v>
      </c>
      <c r="I1469" s="7">
        <v>-0.18875277987380601</v>
      </c>
      <c r="J1469" s="7">
        <v>-3.3627244987433101E-2</v>
      </c>
      <c r="L1469" s="7">
        <v>65</v>
      </c>
      <c r="M1469" s="7">
        <v>15</v>
      </c>
      <c r="N1469" s="7">
        <v>-0.61094072719376202</v>
      </c>
      <c r="O1469" s="7">
        <v>-1.2393493376437801</v>
      </c>
    </row>
    <row r="1470" spans="2:15" x14ac:dyDescent="0.2">
      <c r="B1470" s="7">
        <v>66</v>
      </c>
      <c r="C1470" s="7">
        <v>15</v>
      </c>
      <c r="D1470" s="7">
        <v>-0.12869024306497601</v>
      </c>
      <c r="E1470" s="7">
        <v>0.36306502404394603</v>
      </c>
      <c r="G1470" s="7">
        <v>66</v>
      </c>
      <c r="H1470" s="7">
        <v>15</v>
      </c>
      <c r="I1470" s="7">
        <v>-3.1420936643033102E-2</v>
      </c>
      <c r="J1470" s="7">
        <v>-8.8354144593301598E-2</v>
      </c>
      <c r="L1470" s="7">
        <v>66</v>
      </c>
      <c r="M1470" s="7">
        <v>15</v>
      </c>
      <c r="N1470" s="7">
        <v>-1.33929268250811</v>
      </c>
      <c r="O1470" s="7">
        <v>-1.5280925122679501</v>
      </c>
    </row>
    <row r="1471" spans="2:15" x14ac:dyDescent="0.2">
      <c r="B1471" s="7">
        <v>67</v>
      </c>
      <c r="C1471" s="7">
        <v>15</v>
      </c>
      <c r="D1471" s="7">
        <v>-0.121283600335317</v>
      </c>
      <c r="E1471" s="7">
        <v>0.42858255577405802</v>
      </c>
      <c r="G1471" s="7">
        <v>67</v>
      </c>
      <c r="H1471" s="7">
        <v>15</v>
      </c>
      <c r="I1471" s="7">
        <v>-3.2939653293712297E-2</v>
      </c>
      <c r="J1471" s="7">
        <v>-0.12910990353249099</v>
      </c>
      <c r="L1471" s="7">
        <v>67</v>
      </c>
      <c r="M1471" s="7">
        <v>15</v>
      </c>
      <c r="N1471" s="7">
        <v>0.29498689963535102</v>
      </c>
      <c r="O1471" s="7">
        <v>0.14545939880165701</v>
      </c>
    </row>
    <row r="1472" spans="2:15" x14ac:dyDescent="0.2">
      <c r="B1472" s="7">
        <v>68</v>
      </c>
      <c r="C1472" s="7">
        <v>15</v>
      </c>
      <c r="D1472" s="7">
        <v>0.38092471556950702</v>
      </c>
      <c r="E1472" s="7">
        <v>-0.19247978098544699</v>
      </c>
      <c r="G1472" s="7">
        <v>68</v>
      </c>
      <c r="H1472" s="7">
        <v>15</v>
      </c>
      <c r="I1472" s="7">
        <v>-0.19275250292867099</v>
      </c>
      <c r="J1472" s="7">
        <v>-0.179696865327412</v>
      </c>
      <c r="L1472" s="7">
        <v>68</v>
      </c>
      <c r="M1472" s="7">
        <v>15</v>
      </c>
      <c r="N1472" s="7">
        <v>-1.3513757945657101</v>
      </c>
      <c r="O1472" s="7">
        <v>-0.69501916401992703</v>
      </c>
    </row>
    <row r="1473" spans="2:15" x14ac:dyDescent="0.2">
      <c r="B1473" s="7">
        <v>69</v>
      </c>
      <c r="C1473" s="7">
        <v>15</v>
      </c>
      <c r="D1473" s="7">
        <v>-0.29394999624428603</v>
      </c>
      <c r="E1473" s="7">
        <v>-0.40116400199572699</v>
      </c>
      <c r="G1473" s="7">
        <v>69</v>
      </c>
      <c r="H1473" s="7">
        <v>15</v>
      </c>
      <c r="I1473" s="7">
        <v>9.2575133822976802E-2</v>
      </c>
      <c r="J1473" s="7">
        <v>5.2324146377366702E-2</v>
      </c>
      <c r="L1473" s="7">
        <v>69</v>
      </c>
      <c r="M1473" s="7">
        <v>15</v>
      </c>
      <c r="N1473" s="7">
        <v>-0.217655609494147</v>
      </c>
      <c r="O1473" s="7">
        <v>-0.93542389155071504</v>
      </c>
    </row>
    <row r="1474" spans="2:15" x14ac:dyDescent="0.2">
      <c r="B1474" s="7">
        <v>70</v>
      </c>
      <c r="C1474" s="7">
        <v>15</v>
      </c>
      <c r="D1474" s="7">
        <v>-0.31653690269825002</v>
      </c>
      <c r="E1474" s="7">
        <v>-0.15919205304748299</v>
      </c>
      <c r="G1474" s="7">
        <v>70</v>
      </c>
      <c r="H1474" s="7">
        <v>15</v>
      </c>
      <c r="I1474" s="7">
        <v>4.41596529117838E-3</v>
      </c>
      <c r="J1474" s="7">
        <v>-0.28068671183889499</v>
      </c>
      <c r="L1474" s="7">
        <v>70</v>
      </c>
      <c r="M1474" s="7">
        <v>15</v>
      </c>
      <c r="N1474" s="7">
        <v>-0.91990986166109201</v>
      </c>
      <c r="O1474" s="7">
        <v>-0.62200486565592095</v>
      </c>
    </row>
    <row r="1475" spans="2:15" x14ac:dyDescent="0.2">
      <c r="B1475" s="7">
        <v>71</v>
      </c>
      <c r="C1475" s="7">
        <v>15</v>
      </c>
      <c r="D1475" s="7">
        <v>-0.49118764371625401</v>
      </c>
      <c r="E1475" s="7">
        <v>-0.34185153437388099</v>
      </c>
      <c r="G1475" s="7">
        <v>71</v>
      </c>
      <c r="H1475" s="7">
        <v>15</v>
      </c>
      <c r="I1475" s="7">
        <v>-0.221056157412717</v>
      </c>
      <c r="J1475" s="7">
        <v>-9.9032912655383498E-3</v>
      </c>
      <c r="L1475" s="7">
        <v>71</v>
      </c>
      <c r="M1475" s="7">
        <v>15</v>
      </c>
      <c r="N1475" s="7">
        <v>-0.36949836196240998</v>
      </c>
      <c r="O1475" s="7">
        <v>-0.83859317944693401</v>
      </c>
    </row>
    <row r="1476" spans="2:15" x14ac:dyDescent="0.2">
      <c r="B1476" s="7">
        <v>72</v>
      </c>
      <c r="C1476" s="7">
        <v>15</v>
      </c>
      <c r="D1476" s="7">
        <v>-0.26019865971547401</v>
      </c>
      <c r="E1476" s="7">
        <v>-0.37167992088440199</v>
      </c>
      <c r="G1476" s="7">
        <v>72</v>
      </c>
      <c r="H1476" s="7">
        <v>15</v>
      </c>
      <c r="I1476" s="7">
        <v>3.7877583545283103E-2</v>
      </c>
      <c r="J1476" s="7">
        <v>-0.112664618963058</v>
      </c>
      <c r="L1476" s="7">
        <v>72</v>
      </c>
      <c r="M1476" s="7">
        <v>15</v>
      </c>
      <c r="N1476" s="7">
        <v>0.60096740118561298</v>
      </c>
      <c r="O1476" s="7">
        <v>0.28522993873396901</v>
      </c>
    </row>
    <row r="1477" spans="2:15" x14ac:dyDescent="0.2">
      <c r="B1477" s="7">
        <v>73</v>
      </c>
      <c r="C1477" s="7">
        <v>15</v>
      </c>
      <c r="D1477" s="7">
        <v>-0.246180603605031</v>
      </c>
      <c r="E1477" s="7">
        <v>-0.50986144686855495</v>
      </c>
      <c r="G1477" s="7">
        <v>73</v>
      </c>
      <c r="H1477" s="7">
        <v>15</v>
      </c>
      <c r="I1477" s="7">
        <v>-0.20976760864948099</v>
      </c>
      <c r="J1477" s="7">
        <v>-0.20338803889620299</v>
      </c>
      <c r="L1477" s="7">
        <v>73</v>
      </c>
      <c r="M1477" s="7">
        <v>15</v>
      </c>
      <c r="N1477" s="7">
        <v>-0.40141862835390602</v>
      </c>
      <c r="O1477" s="7">
        <v>-0.52306374794101695</v>
      </c>
    </row>
    <row r="1478" spans="2:15" x14ac:dyDescent="0.2">
      <c r="B1478" s="7">
        <v>74</v>
      </c>
      <c r="C1478" s="7">
        <v>15</v>
      </c>
      <c r="D1478" s="7">
        <v>6.7045220317956096E-3</v>
      </c>
      <c r="E1478" s="7">
        <v>-0.18187838085368499</v>
      </c>
      <c r="G1478" s="7">
        <v>74</v>
      </c>
      <c r="H1478" s="7">
        <v>15</v>
      </c>
      <c r="I1478" s="7">
        <v>-0.10614896371179799</v>
      </c>
      <c r="J1478" s="7">
        <v>-0.212671438015091</v>
      </c>
      <c r="L1478" s="7">
        <v>74</v>
      </c>
      <c r="M1478" s="7">
        <v>15</v>
      </c>
      <c r="N1478" s="7">
        <v>-0.57252063026252897</v>
      </c>
      <c r="O1478" s="7">
        <v>-1.3073763480894101</v>
      </c>
    </row>
    <row r="1479" spans="2:15" x14ac:dyDescent="0.2">
      <c r="B1479" s="7">
        <v>75</v>
      </c>
      <c r="C1479" s="7">
        <v>15</v>
      </c>
      <c r="D1479" s="7">
        <v>-0.27277020692607801</v>
      </c>
      <c r="E1479" s="7">
        <v>-0.55752477681643797</v>
      </c>
      <c r="G1479" s="7">
        <v>75</v>
      </c>
      <c r="H1479" s="7">
        <v>15</v>
      </c>
      <c r="I1479" s="7">
        <v>-0.15648816174407901</v>
      </c>
      <c r="J1479" s="7">
        <v>-5.61104829498493E-2</v>
      </c>
      <c r="L1479" s="7">
        <v>75</v>
      </c>
      <c r="M1479" s="7">
        <v>15</v>
      </c>
      <c r="N1479" s="7">
        <v>0.51930975598057505</v>
      </c>
      <c r="O1479" s="7">
        <v>1.08061228939819</v>
      </c>
    </row>
    <row r="1480" spans="2:15" x14ac:dyDescent="0.2">
      <c r="B1480" s="7">
        <v>76</v>
      </c>
      <c r="C1480" s="7">
        <v>15</v>
      </c>
      <c r="D1480" s="7">
        <v>8.4488669567980096E-2</v>
      </c>
      <c r="E1480" s="7">
        <v>6.3158262352820793E-2</v>
      </c>
      <c r="G1480" s="7">
        <v>76</v>
      </c>
      <c r="H1480" s="7">
        <v>15</v>
      </c>
      <c r="I1480" s="7">
        <v>-1.40766642494992E-2</v>
      </c>
      <c r="J1480" s="7">
        <v>2.5662795968457899E-2</v>
      </c>
      <c r="L1480" s="7">
        <v>76</v>
      </c>
      <c r="M1480" s="7">
        <v>15</v>
      </c>
      <c r="N1480" s="7">
        <v>0.109732368597435</v>
      </c>
      <c r="O1480" s="7">
        <v>0.10692648448960999</v>
      </c>
    </row>
    <row r="1481" spans="2:15" x14ac:dyDescent="0.2">
      <c r="B1481" s="7">
        <v>77</v>
      </c>
      <c r="C1481" s="7">
        <v>15</v>
      </c>
      <c r="D1481" s="7">
        <v>-0.148849666310472</v>
      </c>
      <c r="E1481" s="7">
        <v>9.72404825931035E-2</v>
      </c>
      <c r="G1481" s="7">
        <v>77</v>
      </c>
      <c r="H1481" s="7">
        <v>15</v>
      </c>
      <c r="I1481" s="7">
        <v>-0.114861706617724</v>
      </c>
      <c r="J1481" s="7">
        <v>-6.0066793030863999E-2</v>
      </c>
      <c r="L1481" s="7">
        <v>77</v>
      </c>
      <c r="M1481" s="7">
        <v>15</v>
      </c>
      <c r="N1481" s="7">
        <v>-0.167974269749815</v>
      </c>
      <c r="O1481" s="7">
        <v>-0.22619291174199099</v>
      </c>
    </row>
    <row r="1482" spans="2:15" x14ac:dyDescent="0.2">
      <c r="B1482" s="7">
        <v>78</v>
      </c>
      <c r="C1482" s="7">
        <v>15</v>
      </c>
      <c r="D1482" s="7">
        <v>0.151968958660987</v>
      </c>
      <c r="E1482" s="7">
        <v>-7.3569415229978397E-2</v>
      </c>
      <c r="G1482" s="7">
        <v>78</v>
      </c>
      <c r="H1482" s="7">
        <v>15</v>
      </c>
      <c r="I1482" s="7">
        <v>-0.36245498087934203</v>
      </c>
      <c r="J1482" s="7">
        <v>-4.3544002738372001E-2</v>
      </c>
      <c r="L1482" s="7">
        <v>78</v>
      </c>
      <c r="M1482" s="7">
        <v>15</v>
      </c>
      <c r="N1482" s="7">
        <v>-1.7797761346797201</v>
      </c>
      <c r="O1482" s="7">
        <v>-1.21509921369728</v>
      </c>
    </row>
    <row r="1483" spans="2:15" x14ac:dyDescent="0.2">
      <c r="B1483" s="7">
        <v>79</v>
      </c>
      <c r="C1483" s="7">
        <v>15</v>
      </c>
      <c r="D1483" s="7">
        <v>-6.9766652493503195E-2</v>
      </c>
      <c r="E1483" s="7">
        <v>-8.9871174604975401E-2</v>
      </c>
      <c r="G1483" s="7">
        <v>79</v>
      </c>
      <c r="H1483" s="7">
        <v>15</v>
      </c>
      <c r="I1483" s="7">
        <v>-0.44651016429641599</v>
      </c>
      <c r="J1483" s="7">
        <v>-2.1563525865403201E-2</v>
      </c>
      <c r="L1483" s="7">
        <v>79</v>
      </c>
      <c r="M1483" s="7">
        <v>15</v>
      </c>
      <c r="N1483" s="7">
        <v>0.39058429345954099</v>
      </c>
      <c r="O1483" s="7">
        <v>0.30077740012904602</v>
      </c>
    </row>
    <row r="1484" spans="2:15" x14ac:dyDescent="0.2">
      <c r="B1484" s="7">
        <v>80</v>
      </c>
      <c r="C1484" s="7">
        <v>15</v>
      </c>
      <c r="D1484" s="7">
        <v>4.0048578980686998E-2</v>
      </c>
      <c r="E1484" s="7">
        <v>-5.3857319879035997E-2</v>
      </c>
      <c r="G1484" s="7">
        <v>80</v>
      </c>
      <c r="H1484" s="7">
        <v>15</v>
      </c>
      <c r="I1484" s="7">
        <v>-0.21566169925380599</v>
      </c>
      <c r="J1484" s="7">
        <v>-0.156521572532275</v>
      </c>
      <c r="L1484" s="7">
        <v>80</v>
      </c>
      <c r="M1484" s="7">
        <v>15</v>
      </c>
      <c r="N1484" s="7">
        <v>-0.504971705016793</v>
      </c>
      <c r="O1484" s="7">
        <v>-0.55978640715921901</v>
      </c>
    </row>
    <row r="1485" spans="2:15" x14ac:dyDescent="0.2">
      <c r="B1485" s="7">
        <v>81</v>
      </c>
      <c r="C1485" s="7">
        <v>15</v>
      </c>
      <c r="D1485" s="7">
        <v>2.6805259065763899E-2</v>
      </c>
      <c r="E1485" s="7">
        <v>0.200917454039132</v>
      </c>
      <c r="G1485" s="7">
        <v>81</v>
      </c>
      <c r="H1485" s="7">
        <v>15</v>
      </c>
      <c r="I1485" s="7">
        <v>-0.21042462248157301</v>
      </c>
      <c r="J1485" s="7">
        <v>3.1211107278275901E-2</v>
      </c>
      <c r="L1485" s="7">
        <v>81</v>
      </c>
      <c r="M1485" s="7">
        <v>15</v>
      </c>
      <c r="N1485" s="7">
        <v>1.66026213893429</v>
      </c>
      <c r="O1485" s="7">
        <v>1.5865050218318</v>
      </c>
    </row>
    <row r="1486" spans="2:15" x14ac:dyDescent="0.2">
      <c r="B1486" s="7">
        <v>82</v>
      </c>
      <c r="C1486" s="7">
        <v>15</v>
      </c>
      <c r="D1486" s="7">
        <v>-0.16197610557073799</v>
      </c>
      <c r="E1486" s="7">
        <v>-0.29744230778710701</v>
      </c>
      <c r="G1486" s="7">
        <v>82</v>
      </c>
      <c r="H1486" s="7">
        <v>15</v>
      </c>
      <c r="I1486" s="7">
        <v>-4.2996455453562503E-2</v>
      </c>
      <c r="J1486" s="7">
        <v>0.21609662797204501</v>
      </c>
      <c r="L1486" s="7">
        <v>82</v>
      </c>
      <c r="M1486" s="7">
        <v>15</v>
      </c>
      <c r="N1486" s="7">
        <v>-2.0476292068660999</v>
      </c>
      <c r="O1486" s="7">
        <v>-1.25353226213257</v>
      </c>
    </row>
    <row r="1487" spans="2:15" x14ac:dyDescent="0.2">
      <c r="B1487" s="7">
        <v>83</v>
      </c>
      <c r="C1487" s="7">
        <v>15</v>
      </c>
      <c r="D1487" s="7">
        <v>-0.118590025658747</v>
      </c>
      <c r="E1487" s="7">
        <v>-0.11653097188398701</v>
      </c>
      <c r="G1487" s="7">
        <v>83</v>
      </c>
      <c r="H1487" s="7">
        <v>15</v>
      </c>
      <c r="I1487" s="7">
        <v>0.35286421248808297</v>
      </c>
      <c r="J1487" s="7">
        <v>0.19309104912609201</v>
      </c>
      <c r="L1487" s="7">
        <v>83</v>
      </c>
      <c r="M1487" s="7">
        <v>15</v>
      </c>
      <c r="N1487" s="7">
        <v>-1.8830157520920201</v>
      </c>
      <c r="O1487" s="7">
        <v>-1.74029348974021</v>
      </c>
    </row>
    <row r="1488" spans="2:15" x14ac:dyDescent="0.2">
      <c r="B1488" s="7">
        <v>84</v>
      </c>
      <c r="C1488" s="7">
        <v>15</v>
      </c>
      <c r="D1488" s="7">
        <v>-0.44832933742304998</v>
      </c>
      <c r="E1488" s="7">
        <v>-0.155034711444202</v>
      </c>
      <c r="G1488" s="7">
        <v>84</v>
      </c>
      <c r="H1488" s="7">
        <v>15</v>
      </c>
      <c r="I1488" s="7">
        <v>1.9575869670997999E-3</v>
      </c>
      <c r="J1488" s="7">
        <v>0.13875464214716901</v>
      </c>
      <c r="L1488" s="7">
        <v>84</v>
      </c>
      <c r="M1488" s="7">
        <v>15</v>
      </c>
      <c r="N1488" s="7">
        <v>-1.01507711014422</v>
      </c>
      <c r="O1488" s="7">
        <v>-0.161191341479237</v>
      </c>
    </row>
    <row r="1489" spans="2:15" x14ac:dyDescent="0.2">
      <c r="B1489" s="7">
        <v>85</v>
      </c>
      <c r="C1489" s="7">
        <v>15</v>
      </c>
      <c r="D1489" s="7">
        <v>-9.0427795165645405E-2</v>
      </c>
      <c r="E1489" s="7">
        <v>-0.107226265955775</v>
      </c>
      <c r="G1489" s="7">
        <v>85</v>
      </c>
      <c r="H1489" s="7">
        <v>15</v>
      </c>
      <c r="I1489" s="7">
        <v>-0.104112321787898</v>
      </c>
      <c r="J1489" s="7">
        <v>0.24076584738888501</v>
      </c>
      <c r="L1489" s="7">
        <v>85</v>
      </c>
      <c r="M1489" s="7">
        <v>15</v>
      </c>
      <c r="N1489" s="7">
        <v>1.1345906347080801</v>
      </c>
      <c r="O1489" s="7">
        <v>1.15105983848439</v>
      </c>
    </row>
    <row r="1490" spans="2:15" x14ac:dyDescent="0.2">
      <c r="B1490" s="7">
        <v>86</v>
      </c>
      <c r="C1490" s="7">
        <v>15</v>
      </c>
      <c r="D1490" s="7">
        <v>0.72874932988303998</v>
      </c>
      <c r="E1490" s="7">
        <v>1.8328197959428701E-2</v>
      </c>
      <c r="G1490" s="7">
        <v>86</v>
      </c>
      <c r="H1490" s="7">
        <v>15</v>
      </c>
      <c r="I1490" s="7">
        <v>-9.5137279943329198E-2</v>
      </c>
      <c r="J1490" s="7">
        <v>0.23600857227031</v>
      </c>
      <c r="L1490" s="7">
        <v>86</v>
      </c>
      <c r="M1490" s="7">
        <v>15</v>
      </c>
      <c r="N1490" s="7">
        <v>-1.8718008421518399</v>
      </c>
      <c r="O1490" s="7">
        <v>-1.8394717386267301</v>
      </c>
    </row>
    <row r="1491" spans="2:15" x14ac:dyDescent="0.2">
      <c r="B1491" s="7">
        <v>87</v>
      </c>
      <c r="C1491" s="7">
        <v>15</v>
      </c>
      <c r="D1491" s="7">
        <v>-0.17594261691370999</v>
      </c>
      <c r="E1491" s="7">
        <v>-0.312156106146946</v>
      </c>
      <c r="G1491" s="7">
        <v>87</v>
      </c>
      <c r="H1491" s="7">
        <v>15</v>
      </c>
      <c r="I1491" s="7">
        <v>0.11985840026404999</v>
      </c>
      <c r="J1491" s="7">
        <v>0.109015178471231</v>
      </c>
      <c r="L1491" s="7">
        <v>87</v>
      </c>
      <c r="M1491" s="7">
        <v>15</v>
      </c>
      <c r="N1491" s="7">
        <v>0.85501986465552904</v>
      </c>
      <c r="O1491" s="7">
        <v>0.78949412004345199</v>
      </c>
    </row>
    <row r="1492" spans="2:15" x14ac:dyDescent="0.2">
      <c r="B1492" s="7">
        <v>88</v>
      </c>
      <c r="C1492" s="7">
        <v>15</v>
      </c>
      <c r="D1492" s="7">
        <v>1.5993378877947599E-2</v>
      </c>
      <c r="E1492" s="7">
        <v>9.2793271240625003E-2</v>
      </c>
      <c r="G1492" s="7">
        <v>88</v>
      </c>
      <c r="H1492" s="7">
        <v>15</v>
      </c>
      <c r="I1492" s="7">
        <v>-0.13314567222267301</v>
      </c>
      <c r="J1492" s="7">
        <v>-1.35607228927981E-2</v>
      </c>
      <c r="L1492" s="7">
        <v>88</v>
      </c>
      <c r="M1492" s="7">
        <v>15</v>
      </c>
      <c r="N1492" s="7">
        <v>-1.0014223707538099</v>
      </c>
      <c r="O1492" s="7">
        <v>-1.2110414122264801</v>
      </c>
    </row>
    <row r="1493" spans="2:15" x14ac:dyDescent="0.2">
      <c r="B1493" s="7">
        <v>89</v>
      </c>
      <c r="C1493" s="7">
        <v>15</v>
      </c>
      <c r="D1493" s="7">
        <v>0.16247367130045601</v>
      </c>
      <c r="E1493" s="7">
        <v>5.3029366281429603E-2</v>
      </c>
      <c r="G1493" s="7">
        <v>89</v>
      </c>
      <c r="H1493" s="7">
        <v>15</v>
      </c>
      <c r="I1493" s="7">
        <v>-0.113659128277714</v>
      </c>
      <c r="J1493" s="7">
        <v>-6.3137495303856803E-2</v>
      </c>
      <c r="L1493" s="7">
        <v>89</v>
      </c>
      <c r="M1493" s="7">
        <v>15</v>
      </c>
      <c r="N1493" s="7">
        <v>-0.78182356908613204</v>
      </c>
      <c r="O1493" s="7">
        <v>0.291633163299999</v>
      </c>
    </row>
    <row r="1494" spans="2:15" x14ac:dyDescent="0.2">
      <c r="B1494" s="7">
        <v>90</v>
      </c>
      <c r="C1494" s="7">
        <v>15</v>
      </c>
      <c r="D1494" s="7">
        <v>0.200513591824625</v>
      </c>
      <c r="E1494" s="7">
        <v>0.18800818418149301</v>
      </c>
      <c r="G1494" s="7">
        <v>90</v>
      </c>
      <c r="H1494" s="7">
        <v>15</v>
      </c>
      <c r="I1494" s="7">
        <v>0.20571689787016101</v>
      </c>
      <c r="J1494" s="7">
        <v>-0.105035062746811</v>
      </c>
      <c r="L1494" s="7">
        <v>90</v>
      </c>
      <c r="M1494" s="7">
        <v>15</v>
      </c>
      <c r="N1494" s="7">
        <v>-2.26405525847077</v>
      </c>
      <c r="O1494" s="7">
        <v>-1.7849147896901301</v>
      </c>
    </row>
    <row r="1495" spans="2:15" x14ac:dyDescent="0.2">
      <c r="B1495" s="7">
        <v>91</v>
      </c>
      <c r="C1495" s="7">
        <v>15</v>
      </c>
      <c r="D1495" s="7">
        <v>-0.37802137128166402</v>
      </c>
      <c r="E1495" s="7">
        <v>0.10112360731723299</v>
      </c>
      <c r="G1495" s="7">
        <v>91</v>
      </c>
      <c r="H1495" s="7">
        <v>15</v>
      </c>
      <c r="I1495" s="7">
        <v>-0.27078811678187498</v>
      </c>
      <c r="J1495" s="7">
        <v>-0.12673161079255699</v>
      </c>
      <c r="L1495" s="7">
        <v>91</v>
      </c>
      <c r="M1495" s="7">
        <v>15</v>
      </c>
      <c r="N1495" s="7">
        <v>1.0202949982112901</v>
      </c>
      <c r="O1495" s="7">
        <v>0.74819563488950802</v>
      </c>
    </row>
    <row r="1496" spans="2:15" x14ac:dyDescent="0.2">
      <c r="B1496" s="7">
        <v>92</v>
      </c>
      <c r="C1496" s="7">
        <v>15</v>
      </c>
      <c r="D1496" s="7">
        <v>-0.16307223934907</v>
      </c>
      <c r="E1496" s="7">
        <v>-0.193050536015619</v>
      </c>
      <c r="G1496" s="7">
        <v>92</v>
      </c>
      <c r="H1496" s="7">
        <v>15</v>
      </c>
      <c r="I1496" s="7">
        <v>-0.127221903813138</v>
      </c>
      <c r="J1496" s="7">
        <v>-3.72902896443712E-2</v>
      </c>
      <c r="L1496" s="7">
        <v>92</v>
      </c>
      <c r="M1496" s="7">
        <v>15</v>
      </c>
      <c r="N1496" s="7">
        <v>-1.0922473631774801</v>
      </c>
      <c r="O1496" s="7">
        <v>-0.16721594027658099</v>
      </c>
    </row>
    <row r="1497" spans="2:15" x14ac:dyDescent="0.2">
      <c r="B1497" s="7">
        <v>93</v>
      </c>
      <c r="C1497" s="7">
        <v>15</v>
      </c>
      <c r="D1497" s="7">
        <v>0.23869723566189199</v>
      </c>
      <c r="E1497" s="7">
        <v>-3.1233031493075099E-2</v>
      </c>
      <c r="G1497" s="7">
        <v>93</v>
      </c>
      <c r="H1497" s="7">
        <v>15</v>
      </c>
      <c r="I1497" s="7">
        <v>-0.12067024067139499</v>
      </c>
      <c r="J1497" s="7">
        <v>-0.43590841984073903</v>
      </c>
      <c r="L1497" s="7">
        <v>93</v>
      </c>
      <c r="M1497" s="7">
        <v>15</v>
      </c>
      <c r="N1497" s="7">
        <v>-1.1586401613692201</v>
      </c>
      <c r="O1497" s="7">
        <v>-1.53725899899871</v>
      </c>
    </row>
    <row r="1498" spans="2:15" x14ac:dyDescent="0.2">
      <c r="B1498" s="7">
        <v>94</v>
      </c>
      <c r="C1498" s="7">
        <v>15</v>
      </c>
      <c r="D1498" s="7">
        <v>-7.6917967033713494E-2</v>
      </c>
      <c r="E1498" s="7">
        <v>-0.139464846607014</v>
      </c>
      <c r="G1498" s="7">
        <v>94</v>
      </c>
      <c r="H1498" s="7">
        <v>15</v>
      </c>
      <c r="I1498" s="7">
        <v>-0.159894837747378</v>
      </c>
      <c r="J1498" s="7">
        <v>-0.23963160386641499</v>
      </c>
      <c r="L1498" s="7">
        <v>94</v>
      </c>
      <c r="M1498" s="7">
        <v>15</v>
      </c>
      <c r="N1498" s="7">
        <v>-0.22956405426616999</v>
      </c>
      <c r="O1498" s="7">
        <v>-0.34287004237349</v>
      </c>
    </row>
    <row r="1499" spans="2:15" x14ac:dyDescent="0.2">
      <c r="B1499" s="7">
        <v>95</v>
      </c>
      <c r="C1499" s="7">
        <v>15</v>
      </c>
      <c r="D1499" s="7">
        <v>-2.9190138636365302E-2</v>
      </c>
      <c r="E1499" s="7">
        <v>3.4860740753725999E-2</v>
      </c>
      <c r="G1499" s="7">
        <v>95</v>
      </c>
      <c r="H1499" s="7">
        <v>15</v>
      </c>
      <c r="I1499" s="7">
        <v>-0.15288487313773799</v>
      </c>
      <c r="J1499" s="7">
        <v>-5.64685944105792E-2</v>
      </c>
      <c r="L1499" s="7">
        <v>95</v>
      </c>
      <c r="M1499" s="7">
        <v>15</v>
      </c>
      <c r="N1499" s="7">
        <v>-1.2262946904379299</v>
      </c>
      <c r="O1499" s="7">
        <v>-0.38481571456316799</v>
      </c>
    </row>
    <row r="1500" spans="2:15" x14ac:dyDescent="0.2">
      <c r="B1500" s="7">
        <v>96</v>
      </c>
      <c r="C1500" s="7">
        <v>15</v>
      </c>
      <c r="D1500" s="7">
        <v>-2.7850479772578901E-2</v>
      </c>
      <c r="E1500" s="7">
        <v>0.24204378815681801</v>
      </c>
      <c r="G1500" s="7">
        <v>96</v>
      </c>
      <c r="H1500" s="7">
        <v>15</v>
      </c>
      <c r="I1500" s="7">
        <v>0.14232230862522799</v>
      </c>
      <c r="J1500" s="7">
        <v>0.11735884176280301</v>
      </c>
      <c r="L1500" s="7">
        <v>96</v>
      </c>
      <c r="M1500" s="7">
        <v>15</v>
      </c>
      <c r="N1500" s="7">
        <v>-2.0545170813093598</v>
      </c>
      <c r="O1500" s="7">
        <v>-1.9808067480371601</v>
      </c>
    </row>
    <row r="1501" spans="2:15" x14ac:dyDescent="0.2">
      <c r="B1501" s="7">
        <v>97</v>
      </c>
      <c r="C1501" s="7">
        <v>15</v>
      </c>
      <c r="D1501" s="7">
        <v>0.20027307129413299</v>
      </c>
      <c r="E1501" s="7">
        <v>0.33615281653921197</v>
      </c>
      <c r="G1501" s="7">
        <v>97</v>
      </c>
      <c r="H1501" s="7">
        <v>15</v>
      </c>
      <c r="I1501" s="7">
        <v>-1.67632686208306E-2</v>
      </c>
      <c r="J1501" s="7">
        <v>-0.170077387988599</v>
      </c>
      <c r="L1501" s="7">
        <v>97</v>
      </c>
      <c r="M1501" s="7">
        <v>15</v>
      </c>
      <c r="N1501" s="7">
        <v>0.88876999533722401</v>
      </c>
      <c r="O1501" s="7">
        <v>2.0230516568470902</v>
      </c>
    </row>
    <row r="1502" spans="2:15" x14ac:dyDescent="0.2">
      <c r="B1502" s="7">
        <v>98</v>
      </c>
      <c r="C1502" s="7">
        <v>15</v>
      </c>
      <c r="D1502" s="7">
        <v>-4.2959969812424802E-2</v>
      </c>
      <c r="E1502" s="7">
        <v>-0.156183024130438</v>
      </c>
      <c r="G1502" s="7">
        <v>98</v>
      </c>
      <c r="H1502" s="7">
        <v>15</v>
      </c>
      <c r="I1502" s="7">
        <v>-0.12398473046627401</v>
      </c>
      <c r="J1502" s="7">
        <v>-0.17803226672474001</v>
      </c>
      <c r="L1502" s="7">
        <v>98</v>
      </c>
      <c r="M1502" s="7">
        <v>15</v>
      </c>
      <c r="N1502" s="7">
        <v>-0.49999933150895998</v>
      </c>
      <c r="O1502" s="7">
        <v>-0.37206939974756498</v>
      </c>
    </row>
    <row r="1503" spans="2:15" x14ac:dyDescent="0.2">
      <c r="B1503" s="7">
        <v>99</v>
      </c>
      <c r="C1503" s="7">
        <v>15</v>
      </c>
      <c r="D1503" s="7">
        <v>0.104905501143046</v>
      </c>
      <c r="E1503" s="7">
        <v>8.5441187258368193E-3</v>
      </c>
      <c r="G1503" s="7">
        <v>99</v>
      </c>
      <c r="H1503" s="7">
        <v>15</v>
      </c>
      <c r="I1503" s="7">
        <v>0.26425709115790802</v>
      </c>
      <c r="J1503" s="7">
        <v>0.29720358889410398</v>
      </c>
      <c r="L1503" s="7">
        <v>99</v>
      </c>
      <c r="M1503" s="7">
        <v>15</v>
      </c>
      <c r="N1503" s="7">
        <v>1.02078359686924</v>
      </c>
      <c r="O1503" s="7">
        <v>-5.7497431135452401E-2</v>
      </c>
    </row>
    <row r="1504" spans="2:15" x14ac:dyDescent="0.2">
      <c r="B1504" s="7">
        <v>100</v>
      </c>
      <c r="C1504" s="7">
        <v>15</v>
      </c>
      <c r="D1504" s="7">
        <v>-0.397944359965342</v>
      </c>
      <c r="E1504" s="7">
        <v>-6.8328315170866502E-2</v>
      </c>
      <c r="G1504" s="7">
        <v>100</v>
      </c>
      <c r="H1504" s="7">
        <v>15</v>
      </c>
      <c r="I1504" s="7">
        <v>-2.7367868371831201E-2</v>
      </c>
      <c r="J1504" s="7">
        <v>-1.8675331948529099E-2</v>
      </c>
      <c r="L1504" s="7">
        <v>100</v>
      </c>
      <c r="M1504" s="7">
        <v>15</v>
      </c>
      <c r="N1504" s="7">
        <v>-0.13691334128438901</v>
      </c>
      <c r="O1504" s="7">
        <v>0.38194438928827101</v>
      </c>
    </row>
    <row r="1505" spans="2:15" x14ac:dyDescent="0.2">
      <c r="B1505" s="7">
        <v>1</v>
      </c>
      <c r="C1505" s="7">
        <v>16</v>
      </c>
      <c r="D1505" s="7">
        <v>-0.30596289863595999</v>
      </c>
      <c r="E1505" s="7">
        <v>-0.17356557842630599</v>
      </c>
      <c r="G1505" s="7">
        <v>1</v>
      </c>
      <c r="H1505" s="7">
        <v>16</v>
      </c>
      <c r="I1505" s="7">
        <v>0.31484518231654002</v>
      </c>
      <c r="J1505" s="7">
        <v>4.6593004029955601E-2</v>
      </c>
      <c r="L1505" s="7">
        <v>1</v>
      </c>
      <c r="M1505" s="7">
        <v>16</v>
      </c>
      <c r="N1505" s="7">
        <v>7.6038463968789202E-2</v>
      </c>
      <c r="O1505" s="7">
        <v>0.25646394920059201</v>
      </c>
    </row>
    <row r="1506" spans="2:15" x14ac:dyDescent="0.2">
      <c r="B1506" s="7">
        <v>2</v>
      </c>
      <c r="C1506" s="7">
        <v>16</v>
      </c>
      <c r="D1506" s="7">
        <v>0.13568566450308001</v>
      </c>
      <c r="E1506" s="7">
        <v>0.17234977193394199</v>
      </c>
      <c r="G1506" s="7">
        <v>2</v>
      </c>
      <c r="H1506" s="7">
        <v>16</v>
      </c>
      <c r="I1506" s="7">
        <v>-0.28753846307085601</v>
      </c>
      <c r="J1506" s="7">
        <v>-3.4874392307263399E-2</v>
      </c>
      <c r="L1506" s="7">
        <v>2</v>
      </c>
      <c r="M1506" s="7">
        <v>16</v>
      </c>
      <c r="N1506" s="7">
        <v>2.3478450987662298</v>
      </c>
      <c r="O1506" s="7">
        <v>1.75784966237217</v>
      </c>
    </row>
    <row r="1507" spans="2:15" x14ac:dyDescent="0.2">
      <c r="B1507" s="7">
        <v>3</v>
      </c>
      <c r="C1507" s="7">
        <v>16</v>
      </c>
      <c r="D1507" s="7">
        <v>-0.14614980356168</v>
      </c>
      <c r="E1507" s="7">
        <v>-0.40805162521009802</v>
      </c>
      <c r="G1507" s="7">
        <v>3</v>
      </c>
      <c r="H1507" s="7">
        <v>16</v>
      </c>
      <c r="I1507" s="7">
        <v>-0.30720359269866199</v>
      </c>
      <c r="J1507" s="7">
        <v>-0.121219241046476</v>
      </c>
      <c r="L1507" s="7">
        <v>3</v>
      </c>
      <c r="M1507" s="7">
        <v>16</v>
      </c>
      <c r="N1507" s="7">
        <v>-0.89566612388913203</v>
      </c>
      <c r="O1507" s="7">
        <v>-0.60719653189483602</v>
      </c>
    </row>
    <row r="1508" spans="2:15" x14ac:dyDescent="0.2">
      <c r="B1508" s="7">
        <v>4</v>
      </c>
      <c r="C1508" s="7">
        <v>16</v>
      </c>
      <c r="D1508" s="7">
        <v>0.20484868689378499</v>
      </c>
      <c r="E1508" s="7">
        <v>0.29631453258836499</v>
      </c>
      <c r="G1508" s="7">
        <v>4</v>
      </c>
      <c r="H1508" s="7">
        <v>16</v>
      </c>
      <c r="I1508" s="7">
        <v>-6.5431915698059798E-2</v>
      </c>
      <c r="J1508" s="7">
        <v>-0.13326947555794899</v>
      </c>
      <c r="L1508" s="7">
        <v>4</v>
      </c>
      <c r="M1508" s="7">
        <v>16</v>
      </c>
      <c r="N1508" s="7">
        <v>0.91993217255394699</v>
      </c>
      <c r="O1508" s="7">
        <v>0.57601047670663297</v>
      </c>
    </row>
    <row r="1509" spans="2:15" x14ac:dyDescent="0.2">
      <c r="B1509" s="7">
        <v>5</v>
      </c>
      <c r="C1509" s="7">
        <v>16</v>
      </c>
      <c r="D1509" s="7">
        <v>3.08216038157356E-2</v>
      </c>
      <c r="E1509" s="7">
        <v>-5.3322766044712602E-2</v>
      </c>
      <c r="G1509" s="7">
        <v>5</v>
      </c>
      <c r="H1509" s="7">
        <v>16</v>
      </c>
      <c r="I1509" s="7">
        <v>7.4772883168414198E-2</v>
      </c>
      <c r="J1509" s="7">
        <v>8.6372634457024602E-2</v>
      </c>
      <c r="L1509" s="7">
        <v>5</v>
      </c>
      <c r="M1509" s="7">
        <v>16</v>
      </c>
      <c r="N1509" s="7">
        <v>0.36208715263257801</v>
      </c>
      <c r="O1509" s="7">
        <v>4.5217966850041001E-2</v>
      </c>
    </row>
    <row r="1510" spans="2:15" x14ac:dyDescent="0.2">
      <c r="B1510" s="7">
        <v>6</v>
      </c>
      <c r="C1510" s="7">
        <v>16</v>
      </c>
      <c r="D1510" s="7">
        <v>-0.52902295980997005</v>
      </c>
      <c r="E1510" s="7">
        <v>-0.38294893697138399</v>
      </c>
      <c r="G1510" s="7">
        <v>6</v>
      </c>
      <c r="H1510" s="7">
        <v>16</v>
      </c>
      <c r="I1510" s="7">
        <v>-0.45698718097865598</v>
      </c>
      <c r="J1510" s="7">
        <v>-0.21352986757012701</v>
      </c>
      <c r="L1510" s="7">
        <v>6</v>
      </c>
      <c r="M1510" s="7">
        <v>16</v>
      </c>
      <c r="N1510" s="7">
        <v>0.72777448327778504</v>
      </c>
      <c r="O1510" s="7">
        <v>0.57959968896201597</v>
      </c>
    </row>
    <row r="1511" spans="2:15" x14ac:dyDescent="0.2">
      <c r="B1511" s="7">
        <v>7</v>
      </c>
      <c r="C1511" s="7">
        <v>16</v>
      </c>
      <c r="D1511" s="7">
        <v>8.8680347097714204E-2</v>
      </c>
      <c r="E1511" s="7">
        <v>0.104263141967708</v>
      </c>
      <c r="G1511" s="7">
        <v>7</v>
      </c>
      <c r="H1511" s="7">
        <v>16</v>
      </c>
      <c r="I1511" s="7">
        <v>-0.122014600529254</v>
      </c>
      <c r="J1511" s="7">
        <v>0.140892959017373</v>
      </c>
      <c r="L1511" s="7">
        <v>7</v>
      </c>
      <c r="M1511" s="7">
        <v>16</v>
      </c>
      <c r="N1511" s="7">
        <v>0.55757019972252997</v>
      </c>
      <c r="O1511" s="7">
        <v>0.46710684923068002</v>
      </c>
    </row>
    <row r="1512" spans="2:15" x14ac:dyDescent="0.2">
      <c r="B1512" s="7">
        <v>8</v>
      </c>
      <c r="C1512" s="7">
        <v>16</v>
      </c>
      <c r="D1512" s="7">
        <v>1.71295824880007E-2</v>
      </c>
      <c r="E1512" s="7">
        <v>-8.7294718391034601E-2</v>
      </c>
      <c r="G1512" s="7">
        <v>8</v>
      </c>
      <c r="H1512" s="7">
        <v>16</v>
      </c>
      <c r="I1512" s="7">
        <v>3.6200427420991901E-2</v>
      </c>
      <c r="J1512" s="7">
        <v>-0.30505622307344099</v>
      </c>
      <c r="L1512" s="7">
        <v>8</v>
      </c>
      <c r="M1512" s="7">
        <v>16</v>
      </c>
      <c r="N1512" s="7">
        <v>3.85124847730054</v>
      </c>
      <c r="O1512" s="7">
        <v>3.95069944691706</v>
      </c>
    </row>
    <row r="1513" spans="2:15" x14ac:dyDescent="0.2">
      <c r="B1513" s="7">
        <v>9</v>
      </c>
      <c r="C1513" s="7">
        <v>16</v>
      </c>
      <c r="D1513" s="7">
        <v>-0.60605834535310799</v>
      </c>
      <c r="E1513" s="7">
        <v>-0.36640000287149699</v>
      </c>
      <c r="G1513" s="7">
        <v>9</v>
      </c>
      <c r="H1513" s="7">
        <v>16</v>
      </c>
      <c r="I1513" s="7">
        <v>-2.8765498087111002E-3</v>
      </c>
      <c r="J1513" s="7">
        <v>8.5587540279716406E-2</v>
      </c>
      <c r="L1513" s="7">
        <v>9</v>
      </c>
      <c r="M1513" s="7">
        <v>16</v>
      </c>
      <c r="N1513" s="7">
        <v>-0.84080722425079202</v>
      </c>
      <c r="O1513" s="7">
        <v>-0.76971245513286801</v>
      </c>
    </row>
    <row r="1514" spans="2:15" x14ac:dyDescent="0.2">
      <c r="B1514" s="7">
        <v>10</v>
      </c>
      <c r="C1514" s="7">
        <v>16</v>
      </c>
      <c r="D1514" s="7">
        <v>-0.222118945935013</v>
      </c>
      <c r="E1514" s="7">
        <v>-6.4739599796366704E-2</v>
      </c>
      <c r="G1514" s="7">
        <v>10</v>
      </c>
      <c r="H1514" s="7">
        <v>16</v>
      </c>
      <c r="I1514" s="7">
        <v>-2.8879500811575198E-2</v>
      </c>
      <c r="J1514" s="7">
        <v>-0.208296924170745</v>
      </c>
      <c r="L1514" s="7">
        <v>10</v>
      </c>
      <c r="M1514" s="7">
        <v>16</v>
      </c>
      <c r="N1514" s="7">
        <v>-0.20591240850433601</v>
      </c>
      <c r="O1514" s="7">
        <v>-0.27699131351835998</v>
      </c>
    </row>
    <row r="1515" spans="2:15" x14ac:dyDescent="0.2">
      <c r="B1515" s="7">
        <v>11</v>
      </c>
      <c r="C1515" s="7">
        <v>16</v>
      </c>
      <c r="D1515" s="7">
        <v>6.8514045611769894E-2</v>
      </c>
      <c r="E1515" s="7">
        <v>-6.6805792682682599E-3</v>
      </c>
      <c r="G1515" s="7">
        <v>11</v>
      </c>
      <c r="H1515" s="7">
        <v>16</v>
      </c>
      <c r="I1515" s="7">
        <v>-0.462274339067827</v>
      </c>
      <c r="J1515" s="7">
        <v>-0.153850586424366</v>
      </c>
      <c r="L1515" s="7">
        <v>11</v>
      </c>
      <c r="M1515" s="7">
        <v>16</v>
      </c>
      <c r="N1515" s="7">
        <v>0.58944075693211995</v>
      </c>
      <c r="O1515" s="7">
        <v>0.60246709899476303</v>
      </c>
    </row>
    <row r="1516" spans="2:15" x14ac:dyDescent="0.2">
      <c r="B1516" s="7">
        <v>12</v>
      </c>
      <c r="C1516" s="7">
        <v>16</v>
      </c>
      <c r="D1516" s="7">
        <v>0.173962630382681</v>
      </c>
      <c r="E1516" s="7">
        <v>-4.8417420450620703E-2</v>
      </c>
      <c r="G1516" s="7">
        <v>12</v>
      </c>
      <c r="H1516" s="7">
        <v>16</v>
      </c>
      <c r="I1516" s="7">
        <v>3.9223514953231002E-2</v>
      </c>
      <c r="J1516" s="7">
        <v>0.105215469840443</v>
      </c>
      <c r="L1516" s="7">
        <v>12</v>
      </c>
      <c r="M1516" s="7">
        <v>16</v>
      </c>
      <c r="N1516" s="7">
        <v>-1.06254400727534</v>
      </c>
      <c r="O1516" s="7">
        <v>-1.0132341092419499</v>
      </c>
    </row>
    <row r="1517" spans="2:15" x14ac:dyDescent="0.2">
      <c r="B1517" s="7">
        <v>13</v>
      </c>
      <c r="C1517" s="7">
        <v>16</v>
      </c>
      <c r="D1517" s="7">
        <v>-0.131444077262592</v>
      </c>
      <c r="E1517" s="7">
        <v>-0.24924469966347201</v>
      </c>
      <c r="G1517" s="7">
        <v>13</v>
      </c>
      <c r="H1517" s="7">
        <v>16</v>
      </c>
      <c r="I1517" s="7">
        <v>-4.0681067198107698E-2</v>
      </c>
      <c r="J1517" s="7">
        <v>0.189797286837566</v>
      </c>
      <c r="L1517" s="7">
        <v>13</v>
      </c>
      <c r="M1517" s="7">
        <v>16</v>
      </c>
      <c r="N1517" s="7">
        <v>0.60664732540449995</v>
      </c>
      <c r="O1517" s="7">
        <v>0.66511562377465405</v>
      </c>
    </row>
    <row r="1518" spans="2:15" x14ac:dyDescent="0.2">
      <c r="B1518" s="7">
        <v>14</v>
      </c>
      <c r="C1518" s="7">
        <v>16</v>
      </c>
      <c r="D1518" s="7">
        <v>-4.3972343972158399E-2</v>
      </c>
      <c r="E1518" s="7">
        <v>-0.25473742081615403</v>
      </c>
      <c r="G1518" s="7">
        <v>14</v>
      </c>
      <c r="H1518" s="7">
        <v>16</v>
      </c>
      <c r="I1518" s="7">
        <v>0.103975145864698</v>
      </c>
      <c r="J1518" s="7">
        <v>0.19577685780401</v>
      </c>
      <c r="L1518" s="7">
        <v>14</v>
      </c>
      <c r="M1518" s="7">
        <v>16</v>
      </c>
      <c r="N1518" s="7">
        <v>0.62292846963416804</v>
      </c>
      <c r="O1518" s="7">
        <v>0.53549938344274794</v>
      </c>
    </row>
    <row r="1519" spans="2:15" x14ac:dyDescent="0.2">
      <c r="B1519" s="7">
        <v>15</v>
      </c>
      <c r="C1519" s="7">
        <v>16</v>
      </c>
      <c r="D1519" s="7">
        <v>-0.118383406052343</v>
      </c>
      <c r="E1519" s="7">
        <v>0.20278647589132501</v>
      </c>
      <c r="G1519" s="7">
        <v>15</v>
      </c>
      <c r="H1519" s="7">
        <v>16</v>
      </c>
      <c r="I1519" s="7">
        <v>0</v>
      </c>
      <c r="J1519" s="7">
        <v>0</v>
      </c>
      <c r="L1519" s="7">
        <v>15</v>
      </c>
      <c r="M1519" s="7">
        <v>16</v>
      </c>
      <c r="N1519" s="7">
        <v>0.94572987647848294</v>
      </c>
      <c r="O1519" s="7">
        <v>1.2321338363680301</v>
      </c>
    </row>
    <row r="1520" spans="2:15" x14ac:dyDescent="0.2">
      <c r="B1520" s="7">
        <v>16</v>
      </c>
      <c r="C1520" s="7">
        <v>16</v>
      </c>
      <c r="D1520" s="7">
        <v>-2.44719900063766E-2</v>
      </c>
      <c r="E1520" s="7">
        <v>6.3854882052151396E-2</v>
      </c>
      <c r="G1520" s="7">
        <v>16</v>
      </c>
      <c r="H1520" s="7">
        <v>16</v>
      </c>
      <c r="I1520" s="7">
        <v>-0.49520117464533397</v>
      </c>
      <c r="J1520" s="7">
        <v>-0.239429783993097</v>
      </c>
      <c r="L1520" s="7">
        <v>16</v>
      </c>
      <c r="M1520" s="7">
        <v>16</v>
      </c>
      <c r="N1520" s="7">
        <v>-0.68414428793070303</v>
      </c>
      <c r="O1520" s="7">
        <v>-0.491399605346448</v>
      </c>
    </row>
    <row r="1521" spans="2:15" x14ac:dyDescent="0.2">
      <c r="B1521" s="7">
        <v>17</v>
      </c>
      <c r="C1521" s="7">
        <v>16</v>
      </c>
      <c r="D1521" s="7">
        <v>-8.5845388539843803E-2</v>
      </c>
      <c r="E1521" s="7">
        <v>-0.56090294447144395</v>
      </c>
      <c r="G1521" s="7">
        <v>17</v>
      </c>
      <c r="H1521" s="7">
        <v>16</v>
      </c>
      <c r="I1521" s="7">
        <v>-8.4919061904081994E-2</v>
      </c>
      <c r="J1521" s="7">
        <v>-2.2278133564261901E-3</v>
      </c>
      <c r="L1521" s="7">
        <v>17</v>
      </c>
      <c r="M1521" s="7">
        <v>16</v>
      </c>
      <c r="N1521" s="7">
        <v>-0.77387622173008996</v>
      </c>
      <c r="O1521" s="7">
        <v>-0.26761271214369797</v>
      </c>
    </row>
    <row r="1522" spans="2:15" x14ac:dyDescent="0.2">
      <c r="B1522" s="7">
        <v>18</v>
      </c>
      <c r="C1522" s="7">
        <v>16</v>
      </c>
      <c r="D1522" s="7">
        <v>-0.101174512887483</v>
      </c>
      <c r="E1522" s="7">
        <v>-7.7274917155320602E-2</v>
      </c>
      <c r="G1522" s="7">
        <v>18</v>
      </c>
      <c r="H1522" s="7">
        <v>16</v>
      </c>
      <c r="I1522" s="7">
        <v>-0.159605524867519</v>
      </c>
      <c r="J1522" s="7">
        <v>-0.33095786609327599</v>
      </c>
      <c r="L1522" s="7">
        <v>18</v>
      </c>
      <c r="M1522" s="7">
        <v>16</v>
      </c>
      <c r="N1522" s="7">
        <v>0.39798775865038</v>
      </c>
      <c r="O1522" s="7">
        <v>0.46620784202757298</v>
      </c>
    </row>
    <row r="1523" spans="2:15" x14ac:dyDescent="0.2">
      <c r="B1523" s="7">
        <v>19</v>
      </c>
      <c r="C1523" s="7">
        <v>16</v>
      </c>
      <c r="D1523" s="7">
        <v>0.24858913229785101</v>
      </c>
      <c r="E1523" s="7">
        <v>-2.3516665287604401E-2</v>
      </c>
      <c r="G1523" s="7">
        <v>19</v>
      </c>
      <c r="H1523" s="7">
        <v>16</v>
      </c>
      <c r="I1523" s="7">
        <v>-0.39804115232866599</v>
      </c>
      <c r="J1523" s="7">
        <v>-0.35038909668205598</v>
      </c>
      <c r="L1523" s="7">
        <v>19</v>
      </c>
      <c r="M1523" s="7">
        <v>16</v>
      </c>
      <c r="N1523" s="7">
        <v>0.69367030911736605</v>
      </c>
      <c r="O1523" s="7">
        <v>0.46134094488704802</v>
      </c>
    </row>
    <row r="1524" spans="2:15" x14ac:dyDescent="0.2">
      <c r="B1524" s="7">
        <v>20</v>
      </c>
      <c r="C1524" s="7">
        <v>16</v>
      </c>
      <c r="D1524" s="7">
        <v>0.25264259825363</v>
      </c>
      <c r="E1524" s="7">
        <v>-0.20240305852395801</v>
      </c>
      <c r="G1524" s="7">
        <v>20</v>
      </c>
      <c r="H1524" s="7">
        <v>16</v>
      </c>
      <c r="I1524" s="7">
        <v>-0.17728560230096599</v>
      </c>
      <c r="J1524" s="7">
        <v>-9.10539540076023E-2</v>
      </c>
      <c r="L1524" s="7">
        <v>20</v>
      </c>
      <c r="M1524" s="7">
        <v>16</v>
      </c>
      <c r="N1524" s="7">
        <v>-1.0516238601263299</v>
      </c>
      <c r="O1524" s="7">
        <v>-0.95279472621787198</v>
      </c>
    </row>
    <row r="1525" spans="2:15" x14ac:dyDescent="0.2">
      <c r="B1525" s="7">
        <v>21</v>
      </c>
      <c r="C1525" s="7">
        <v>16</v>
      </c>
      <c r="D1525" s="7">
        <v>-0.36274167236948401</v>
      </c>
      <c r="E1525" s="7">
        <v>-0.39687740005539801</v>
      </c>
      <c r="G1525" s="7">
        <v>21</v>
      </c>
      <c r="H1525" s="7">
        <v>16</v>
      </c>
      <c r="I1525" s="7">
        <v>-8.4433831100641399E-2</v>
      </c>
      <c r="J1525" s="7">
        <v>2.7936453522341899E-2</v>
      </c>
      <c r="L1525" s="7">
        <v>21</v>
      </c>
      <c r="M1525" s="7">
        <v>16</v>
      </c>
      <c r="N1525" s="7">
        <v>-0.28924380222961099</v>
      </c>
      <c r="O1525" s="7">
        <v>-0.26893205666301501</v>
      </c>
    </row>
    <row r="1526" spans="2:15" x14ac:dyDescent="0.2">
      <c r="B1526" s="7">
        <v>22</v>
      </c>
      <c r="C1526" s="7">
        <v>16</v>
      </c>
      <c r="D1526" s="7">
        <v>-0.36551314923607198</v>
      </c>
      <c r="E1526" s="7">
        <v>-7.0130735863722597E-3</v>
      </c>
      <c r="G1526" s="7">
        <v>22</v>
      </c>
      <c r="H1526" s="7">
        <v>16</v>
      </c>
      <c r="I1526" s="7">
        <v>-0.22513663210632401</v>
      </c>
      <c r="J1526" s="7">
        <v>-0.11395709805953499</v>
      </c>
      <c r="L1526" s="7">
        <v>22</v>
      </c>
      <c r="M1526" s="7">
        <v>16</v>
      </c>
      <c r="N1526" s="7">
        <v>0.62464328402293601</v>
      </c>
      <c r="O1526" s="7">
        <v>0.50396210993169399</v>
      </c>
    </row>
    <row r="1527" spans="2:15" x14ac:dyDescent="0.2">
      <c r="B1527" s="7">
        <v>23</v>
      </c>
      <c r="C1527" s="7">
        <v>16</v>
      </c>
      <c r="D1527" s="7">
        <v>-3.3536987156188601E-2</v>
      </c>
      <c r="E1527" s="7">
        <v>-0.30306656767507201</v>
      </c>
      <c r="G1527" s="7">
        <v>23</v>
      </c>
      <c r="H1527" s="7">
        <v>16</v>
      </c>
      <c r="I1527" s="7">
        <v>-0.41345772916185702</v>
      </c>
      <c r="J1527" s="7">
        <v>-9.6244941661932898E-2</v>
      </c>
      <c r="L1527" s="7">
        <v>23</v>
      </c>
      <c r="M1527" s="7">
        <v>16</v>
      </c>
      <c r="N1527" s="7">
        <v>-0.66832788646490304</v>
      </c>
      <c r="O1527" s="7">
        <v>-0.53128069753267404</v>
      </c>
    </row>
    <row r="1528" spans="2:15" x14ac:dyDescent="0.2">
      <c r="B1528" s="7">
        <v>24</v>
      </c>
      <c r="C1528" s="7">
        <v>16</v>
      </c>
      <c r="D1528" s="7">
        <v>-0.162983147218527</v>
      </c>
      <c r="E1528" s="7">
        <v>-5.3715193425756702E-2</v>
      </c>
      <c r="G1528" s="7">
        <v>24</v>
      </c>
      <c r="H1528" s="7">
        <v>16</v>
      </c>
      <c r="I1528" s="7">
        <v>-0.37217629966251398</v>
      </c>
      <c r="J1528" s="7">
        <v>-0.209164572211503</v>
      </c>
      <c r="L1528" s="7">
        <v>24</v>
      </c>
      <c r="M1528" s="7">
        <v>16</v>
      </c>
      <c r="N1528" s="7">
        <v>2.2784050780186802</v>
      </c>
      <c r="O1528" s="7">
        <v>2.0634571469263698</v>
      </c>
    </row>
    <row r="1529" spans="2:15" x14ac:dyDescent="0.2">
      <c r="B1529" s="7">
        <v>25</v>
      </c>
      <c r="C1529" s="7">
        <v>16</v>
      </c>
      <c r="D1529" s="7">
        <v>0.26976842728527001</v>
      </c>
      <c r="E1529" s="7">
        <v>0.13946127200606001</v>
      </c>
      <c r="G1529" s="7">
        <v>25</v>
      </c>
      <c r="H1529" s="7">
        <v>16</v>
      </c>
      <c r="I1529" s="7">
        <v>-3.5097067463865997E-2</v>
      </c>
      <c r="J1529" s="7">
        <v>0.54410636560066294</v>
      </c>
      <c r="L1529" s="7">
        <v>25</v>
      </c>
      <c r="M1529" s="7">
        <v>16</v>
      </c>
      <c r="N1529" s="7">
        <v>1.2830114922481199</v>
      </c>
      <c r="O1529" s="7">
        <v>1.05868921770052</v>
      </c>
    </row>
    <row r="1530" spans="2:15" x14ac:dyDescent="0.2">
      <c r="B1530" s="7">
        <v>26</v>
      </c>
      <c r="C1530" s="7">
        <v>16</v>
      </c>
      <c r="D1530" s="7">
        <v>7.7730784344099704E-2</v>
      </c>
      <c r="E1530" s="7">
        <v>0.23991518378085699</v>
      </c>
      <c r="G1530" s="7">
        <v>26</v>
      </c>
      <c r="H1530" s="7">
        <v>16</v>
      </c>
      <c r="I1530" s="7">
        <v>0.16555484014781899</v>
      </c>
      <c r="J1530" s="7">
        <v>0.35228311292410602</v>
      </c>
      <c r="L1530" s="7">
        <v>26</v>
      </c>
      <c r="M1530" s="7">
        <v>16</v>
      </c>
      <c r="N1530" s="7">
        <v>-0.63143402938220194</v>
      </c>
      <c r="O1530" s="7">
        <v>-0.737786092381569</v>
      </c>
    </row>
    <row r="1531" spans="2:15" x14ac:dyDescent="0.2">
      <c r="B1531" s="7">
        <v>27</v>
      </c>
      <c r="C1531" s="7">
        <v>16</v>
      </c>
      <c r="D1531" s="7">
        <v>-0.18337852567985399</v>
      </c>
      <c r="E1531" s="7">
        <v>-6.3073431097695502E-3</v>
      </c>
      <c r="G1531" s="7">
        <v>27</v>
      </c>
      <c r="H1531" s="7">
        <v>16</v>
      </c>
      <c r="I1531" s="7">
        <v>8.8325590965787609E-3</v>
      </c>
      <c r="J1531" s="7">
        <v>6.3625195849770194E-2</v>
      </c>
      <c r="L1531" s="7">
        <v>27</v>
      </c>
      <c r="M1531" s="7">
        <v>16</v>
      </c>
      <c r="N1531" s="7">
        <v>-0.35758563013096101</v>
      </c>
      <c r="O1531" s="7">
        <v>-0.34697875375036302</v>
      </c>
    </row>
    <row r="1532" spans="2:15" x14ac:dyDescent="0.2">
      <c r="B1532" s="7">
        <v>28</v>
      </c>
      <c r="C1532" s="7">
        <v>16</v>
      </c>
      <c r="D1532" s="7">
        <v>-0.42261201180019897</v>
      </c>
      <c r="E1532" s="7">
        <v>-0.42280182372231701</v>
      </c>
      <c r="G1532" s="7">
        <v>28</v>
      </c>
      <c r="H1532" s="7">
        <v>16</v>
      </c>
      <c r="I1532" s="7">
        <v>-0.26784734922986297</v>
      </c>
      <c r="J1532" s="7">
        <v>-0.107739799019727</v>
      </c>
      <c r="L1532" s="7">
        <v>28</v>
      </c>
      <c r="M1532" s="7">
        <v>16</v>
      </c>
      <c r="N1532" s="7">
        <v>1.1600978188600499</v>
      </c>
      <c r="O1532" s="7">
        <v>1.3394274581368699</v>
      </c>
    </row>
    <row r="1533" spans="2:15" x14ac:dyDescent="0.2">
      <c r="B1533" s="7">
        <v>29</v>
      </c>
      <c r="C1533" s="7">
        <v>16</v>
      </c>
      <c r="D1533" s="7">
        <v>-0.228339802094498</v>
      </c>
      <c r="E1533" s="7">
        <v>0.18928510170856699</v>
      </c>
      <c r="G1533" s="7">
        <v>29</v>
      </c>
      <c r="H1533" s="7">
        <v>16</v>
      </c>
      <c r="I1533" s="7">
        <v>0.15339201227260499</v>
      </c>
      <c r="J1533" s="7">
        <v>8.1103599742133894E-2</v>
      </c>
      <c r="L1533" s="7">
        <v>29</v>
      </c>
      <c r="M1533" s="7">
        <v>16</v>
      </c>
      <c r="N1533" s="7">
        <v>0.84781479524998205</v>
      </c>
      <c r="O1533" s="7">
        <v>0.21589822875949599</v>
      </c>
    </row>
    <row r="1534" spans="2:15" x14ac:dyDescent="0.2">
      <c r="B1534" s="7">
        <v>30</v>
      </c>
      <c r="C1534" s="7">
        <v>16</v>
      </c>
      <c r="D1534" s="7">
        <v>-0.316165675278134</v>
      </c>
      <c r="E1534" s="7">
        <v>-2.2611343613280401E-2</v>
      </c>
      <c r="G1534" s="7">
        <v>30</v>
      </c>
      <c r="H1534" s="7">
        <v>16</v>
      </c>
      <c r="I1534" s="7">
        <v>7.4237084447160498E-2</v>
      </c>
      <c r="J1534" s="7">
        <v>-4.1217145180771901E-2</v>
      </c>
      <c r="L1534" s="7">
        <v>30</v>
      </c>
      <c r="M1534" s="7">
        <v>16</v>
      </c>
      <c r="N1534" s="7">
        <v>0.530023503577018</v>
      </c>
      <c r="O1534" s="7">
        <v>0.98878434777756796</v>
      </c>
    </row>
    <row r="1535" spans="2:15" x14ac:dyDescent="0.2">
      <c r="B1535" s="7">
        <v>31</v>
      </c>
      <c r="C1535" s="7">
        <v>16</v>
      </c>
      <c r="D1535" s="7">
        <v>-0.11950507012261501</v>
      </c>
      <c r="E1535" s="7">
        <v>0.38493394770869499</v>
      </c>
      <c r="G1535" s="7">
        <v>31</v>
      </c>
      <c r="H1535" s="7">
        <v>16</v>
      </c>
      <c r="I1535" s="7">
        <v>-0.28829837527286101</v>
      </c>
      <c r="J1535" s="7">
        <v>0.114458557262516</v>
      </c>
      <c r="L1535" s="7">
        <v>31</v>
      </c>
      <c r="M1535" s="7">
        <v>16</v>
      </c>
      <c r="N1535" s="7">
        <v>-1.1889948778050099</v>
      </c>
      <c r="O1535" s="7">
        <v>-0.92840051622080599</v>
      </c>
    </row>
    <row r="1536" spans="2:15" x14ac:dyDescent="0.2">
      <c r="B1536" s="7">
        <v>32</v>
      </c>
      <c r="C1536" s="7">
        <v>16</v>
      </c>
      <c r="D1536" s="7">
        <v>-7.4424103673009306E-2</v>
      </c>
      <c r="E1536" s="7">
        <v>0.226274072341136</v>
      </c>
      <c r="G1536" s="7">
        <v>32</v>
      </c>
      <c r="H1536" s="7">
        <v>16</v>
      </c>
      <c r="I1536" s="7">
        <v>-0.14920377478435601</v>
      </c>
      <c r="J1536" s="7">
        <v>-0.16182184626162699</v>
      </c>
      <c r="L1536" s="7">
        <v>32</v>
      </c>
      <c r="M1536" s="7">
        <v>16</v>
      </c>
      <c r="N1536" s="7">
        <v>0.11493802166961101</v>
      </c>
      <c r="O1536" s="7">
        <v>0.17532005089556099</v>
      </c>
    </row>
    <row r="1537" spans="2:15" x14ac:dyDescent="0.2">
      <c r="B1537" s="7">
        <v>33</v>
      </c>
      <c r="C1537" s="7">
        <v>16</v>
      </c>
      <c r="D1537" s="7">
        <v>0.30093793541034902</v>
      </c>
      <c r="E1537" s="7">
        <v>-1.06817630999423E-3</v>
      </c>
      <c r="G1537" s="7">
        <v>33</v>
      </c>
      <c r="H1537" s="7">
        <v>16</v>
      </c>
      <c r="I1537" s="7">
        <v>-0.24914876950475701</v>
      </c>
      <c r="J1537" s="7">
        <v>-0.41967274808370197</v>
      </c>
      <c r="L1537" s="7">
        <v>33</v>
      </c>
      <c r="M1537" s="7">
        <v>16</v>
      </c>
      <c r="N1537" s="7">
        <v>0.80370718396330398</v>
      </c>
      <c r="O1537" s="7">
        <v>0.98565615582960497</v>
      </c>
    </row>
    <row r="1538" spans="2:15" x14ac:dyDescent="0.2">
      <c r="B1538" s="7">
        <v>34</v>
      </c>
      <c r="C1538" s="7">
        <v>16</v>
      </c>
      <c r="D1538" s="7">
        <v>-0.11770120696784001</v>
      </c>
      <c r="E1538" s="7">
        <v>-0.131682272513124</v>
      </c>
      <c r="G1538" s="7">
        <v>34</v>
      </c>
      <c r="H1538" s="7">
        <v>16</v>
      </c>
      <c r="I1538" s="7">
        <v>-0.61103614992150701</v>
      </c>
      <c r="J1538" s="7">
        <v>-0.31004914190239502</v>
      </c>
      <c r="L1538" s="7">
        <v>34</v>
      </c>
      <c r="M1538" s="7">
        <v>16</v>
      </c>
      <c r="N1538" s="7">
        <v>0.604959350665776</v>
      </c>
      <c r="O1538" s="7">
        <v>0.68147236543882195</v>
      </c>
    </row>
    <row r="1539" spans="2:15" x14ac:dyDescent="0.2">
      <c r="B1539" s="7">
        <v>35</v>
      </c>
      <c r="C1539" s="7">
        <v>16</v>
      </c>
      <c r="D1539" s="7">
        <v>-3.60876321170105E-2</v>
      </c>
      <c r="E1539" s="7">
        <v>-2.3236282838033698E-2</v>
      </c>
      <c r="G1539" s="7">
        <v>35</v>
      </c>
      <c r="H1539" s="7">
        <v>16</v>
      </c>
      <c r="I1539" s="7">
        <v>0.13433726670391199</v>
      </c>
      <c r="J1539" s="7">
        <v>-0.16717775094442899</v>
      </c>
      <c r="L1539" s="7">
        <v>35</v>
      </c>
      <c r="M1539" s="7">
        <v>16</v>
      </c>
      <c r="N1539" s="7">
        <v>2.20002525749983</v>
      </c>
      <c r="O1539" s="7">
        <v>1.83398953822056</v>
      </c>
    </row>
    <row r="1540" spans="2:15" x14ac:dyDescent="0.2">
      <c r="B1540" s="7">
        <v>36</v>
      </c>
      <c r="C1540" s="7">
        <v>16</v>
      </c>
      <c r="D1540" s="7">
        <v>-0.29774867796451199</v>
      </c>
      <c r="E1540" s="7">
        <v>-5.0310197669452897E-2</v>
      </c>
      <c r="G1540" s="7">
        <v>36</v>
      </c>
      <c r="H1540" s="7">
        <v>16</v>
      </c>
      <c r="I1540" s="7">
        <v>-4.4438043517380302E-2</v>
      </c>
      <c r="J1540" s="7">
        <v>-0.19075320384021699</v>
      </c>
      <c r="L1540" s="7">
        <v>36</v>
      </c>
      <c r="M1540" s="7">
        <v>16</v>
      </c>
      <c r="N1540" s="7">
        <v>0.46707501982538502</v>
      </c>
      <c r="O1540" s="7">
        <v>9.5185482471677602E-2</v>
      </c>
    </row>
    <row r="1541" spans="2:15" x14ac:dyDescent="0.2">
      <c r="B1541" s="7">
        <v>37</v>
      </c>
      <c r="C1541" s="7">
        <v>16</v>
      </c>
      <c r="D1541" s="7">
        <v>0.15669652827887801</v>
      </c>
      <c r="E1541" s="7">
        <v>-0.230160654499526</v>
      </c>
      <c r="G1541" s="7">
        <v>37</v>
      </c>
      <c r="H1541" s="7">
        <v>16</v>
      </c>
      <c r="I1541" s="7">
        <v>1.13258048147014E-2</v>
      </c>
      <c r="J1541" s="7">
        <v>1.21840951665177E-2</v>
      </c>
      <c r="L1541" s="7">
        <v>37</v>
      </c>
      <c r="M1541" s="7">
        <v>16</v>
      </c>
      <c r="N1541" s="7">
        <v>-0.17088654550011401</v>
      </c>
      <c r="O1541" s="7">
        <v>-0.47910981195937202</v>
      </c>
    </row>
    <row r="1542" spans="2:15" x14ac:dyDescent="0.2">
      <c r="B1542" s="7">
        <v>38</v>
      </c>
      <c r="C1542" s="7">
        <v>16</v>
      </c>
      <c r="D1542" s="7">
        <v>-9.0500583456316602E-3</v>
      </c>
      <c r="E1542" s="7">
        <v>-5.8512281212097497E-3</v>
      </c>
      <c r="G1542" s="7">
        <v>38</v>
      </c>
      <c r="H1542" s="7">
        <v>16</v>
      </c>
      <c r="I1542" s="7">
        <v>0.17056345021093899</v>
      </c>
      <c r="J1542" s="7">
        <v>-2.9451153119310898E-3</v>
      </c>
      <c r="L1542" s="7">
        <v>38</v>
      </c>
      <c r="M1542" s="7">
        <v>16</v>
      </c>
      <c r="N1542" s="7">
        <v>0.113397131839402</v>
      </c>
      <c r="O1542" s="7">
        <v>-0.32138835764915702</v>
      </c>
    </row>
    <row r="1543" spans="2:15" x14ac:dyDescent="0.2">
      <c r="B1543" s="7">
        <v>39</v>
      </c>
      <c r="C1543" s="7">
        <v>16</v>
      </c>
      <c r="D1543" s="7">
        <v>0.19701300460993501</v>
      </c>
      <c r="E1543" s="7">
        <v>-8.2891700741578606E-3</v>
      </c>
      <c r="G1543" s="7">
        <v>39</v>
      </c>
      <c r="H1543" s="7">
        <v>16</v>
      </c>
      <c r="I1543" s="7">
        <v>-0.26107957244319602</v>
      </c>
      <c r="J1543" s="7">
        <v>-0.30014787877391302</v>
      </c>
      <c r="L1543" s="7">
        <v>39</v>
      </c>
      <c r="M1543" s="7">
        <v>16</v>
      </c>
      <c r="N1543" s="7">
        <v>0.46311132740118999</v>
      </c>
      <c r="O1543" s="7">
        <v>0.52963846165492401</v>
      </c>
    </row>
    <row r="1544" spans="2:15" x14ac:dyDescent="0.2">
      <c r="B1544" s="7">
        <v>40</v>
      </c>
      <c r="C1544" s="7">
        <v>16</v>
      </c>
      <c r="D1544" s="7">
        <v>0.19318242546101899</v>
      </c>
      <c r="E1544" s="7">
        <v>0.14536637982587899</v>
      </c>
      <c r="G1544" s="7">
        <v>40</v>
      </c>
      <c r="H1544" s="7">
        <v>16</v>
      </c>
      <c r="I1544" s="7">
        <v>-4.7117283313717499E-2</v>
      </c>
      <c r="J1544" s="7">
        <v>0.19260469085592799</v>
      </c>
      <c r="L1544" s="7">
        <v>40</v>
      </c>
      <c r="M1544" s="7">
        <v>16</v>
      </c>
      <c r="N1544" s="7">
        <v>-1.3929295825018699</v>
      </c>
      <c r="O1544" s="7">
        <v>-1.20533489196588</v>
      </c>
    </row>
    <row r="1545" spans="2:15" x14ac:dyDescent="0.2">
      <c r="B1545" s="7">
        <v>41</v>
      </c>
      <c r="C1545" s="7">
        <v>16</v>
      </c>
      <c r="D1545" s="7">
        <v>-8.3516335316525095E-2</v>
      </c>
      <c r="E1545" s="7">
        <v>-0.121880298706876</v>
      </c>
      <c r="G1545" s="7">
        <v>41</v>
      </c>
      <c r="H1545" s="7">
        <v>16</v>
      </c>
      <c r="I1545" s="7">
        <v>-0.27761849619047002</v>
      </c>
      <c r="J1545" s="7">
        <v>-0.209821956352157</v>
      </c>
      <c r="L1545" s="7">
        <v>41</v>
      </c>
      <c r="M1545" s="7">
        <v>16</v>
      </c>
      <c r="N1545" s="7">
        <v>-0.245276492442533</v>
      </c>
      <c r="O1545" s="7">
        <v>-2.41001893159218E-2</v>
      </c>
    </row>
    <row r="1546" spans="2:15" x14ac:dyDescent="0.2">
      <c r="B1546" s="7">
        <v>42</v>
      </c>
      <c r="C1546" s="7">
        <v>16</v>
      </c>
      <c r="D1546" s="7">
        <v>-8.7652219824855507E-2</v>
      </c>
      <c r="E1546" s="7">
        <v>-0.106975703314934</v>
      </c>
      <c r="G1546" s="7">
        <v>42</v>
      </c>
      <c r="H1546" s="7">
        <v>16</v>
      </c>
      <c r="I1546" s="7">
        <v>-0.138193036778991</v>
      </c>
      <c r="J1546" s="7">
        <v>3.5371569667840497E-2</v>
      </c>
      <c r="L1546" s="7">
        <v>42</v>
      </c>
      <c r="M1546" s="7">
        <v>16</v>
      </c>
      <c r="N1546" s="7">
        <v>0.83733031671188296</v>
      </c>
      <c r="O1546" s="7">
        <v>0.91219398714331001</v>
      </c>
    </row>
    <row r="1547" spans="2:15" x14ac:dyDescent="0.2">
      <c r="B1547" s="7">
        <v>43</v>
      </c>
      <c r="C1547" s="7">
        <v>16</v>
      </c>
      <c r="D1547" s="7">
        <v>5.2528187088467099E-2</v>
      </c>
      <c r="E1547" s="7">
        <v>-5.5458388498851499E-2</v>
      </c>
      <c r="G1547" s="7">
        <v>43</v>
      </c>
      <c r="H1547" s="7">
        <v>16</v>
      </c>
      <c r="I1547" s="7">
        <v>-9.9148605332747899E-2</v>
      </c>
      <c r="J1547" s="7">
        <v>-0.22565079526633</v>
      </c>
      <c r="L1547" s="7">
        <v>43</v>
      </c>
      <c r="M1547" s="7">
        <v>16</v>
      </c>
      <c r="N1547" s="7">
        <v>-0.65757134217302005</v>
      </c>
      <c r="O1547" s="7">
        <v>-0.71609715415340602</v>
      </c>
    </row>
    <row r="1548" spans="2:15" x14ac:dyDescent="0.2">
      <c r="B1548" s="7">
        <v>44</v>
      </c>
      <c r="C1548" s="7">
        <v>16</v>
      </c>
      <c r="D1548" s="7">
        <v>-4.5902649667727502E-2</v>
      </c>
      <c r="E1548" s="7">
        <v>-0.14891965676561</v>
      </c>
      <c r="G1548" s="7">
        <v>44</v>
      </c>
      <c r="H1548" s="7">
        <v>16</v>
      </c>
      <c r="I1548" s="7">
        <v>-0.217957127489877</v>
      </c>
      <c r="J1548" s="7">
        <v>-5.0594596492747002E-2</v>
      </c>
      <c r="L1548" s="7">
        <v>44</v>
      </c>
      <c r="M1548" s="7">
        <v>16</v>
      </c>
      <c r="N1548" s="7">
        <v>0.95179958689103406</v>
      </c>
      <c r="O1548" s="7">
        <v>0.38282071063959699</v>
      </c>
    </row>
    <row r="1549" spans="2:15" x14ac:dyDescent="0.2">
      <c r="B1549" s="7">
        <v>45</v>
      </c>
      <c r="C1549" s="7">
        <v>16</v>
      </c>
      <c r="D1549" s="7">
        <v>-0.113341912486724</v>
      </c>
      <c r="E1549" s="7">
        <v>1.9717447452833898E-3</v>
      </c>
      <c r="G1549" s="7">
        <v>45</v>
      </c>
      <c r="H1549" s="7">
        <v>16</v>
      </c>
      <c r="I1549" s="7">
        <v>3.6683254151975001E-2</v>
      </c>
      <c r="J1549" s="7">
        <v>-9.9435497559033706E-2</v>
      </c>
      <c r="L1549" s="7">
        <v>45</v>
      </c>
      <c r="M1549" s="7">
        <v>16</v>
      </c>
      <c r="N1549" s="7">
        <v>-2.5149768969187001</v>
      </c>
      <c r="O1549" s="7">
        <v>-2.12656272398783</v>
      </c>
    </row>
    <row r="1550" spans="2:15" x14ac:dyDescent="0.2">
      <c r="B1550" s="7">
        <v>46</v>
      </c>
      <c r="C1550" s="7">
        <v>16</v>
      </c>
      <c r="D1550" s="7">
        <v>-4.3968787776070599E-2</v>
      </c>
      <c r="E1550" s="7">
        <v>2.4431295912315899E-2</v>
      </c>
      <c r="G1550" s="7">
        <v>46</v>
      </c>
      <c r="H1550" s="7">
        <v>16</v>
      </c>
      <c r="I1550" s="7">
        <v>-0.51311481194783504</v>
      </c>
      <c r="J1550" s="7">
        <v>-0.35985750178926401</v>
      </c>
      <c r="L1550" s="7">
        <v>46</v>
      </c>
      <c r="M1550" s="7">
        <v>16</v>
      </c>
      <c r="N1550" s="7">
        <v>-8.0211106177081604E-2</v>
      </c>
      <c r="O1550" s="7">
        <v>-0.234746699461617</v>
      </c>
    </row>
    <row r="1551" spans="2:15" x14ac:dyDescent="0.2">
      <c r="B1551" s="7">
        <v>47</v>
      </c>
      <c r="C1551" s="7">
        <v>16</v>
      </c>
      <c r="D1551" s="7">
        <v>0.11239660561954801</v>
      </c>
      <c r="E1551" s="7">
        <v>-0.178725172170592</v>
      </c>
      <c r="G1551" s="7">
        <v>47</v>
      </c>
      <c r="H1551" s="7">
        <v>16</v>
      </c>
      <c r="I1551" s="7">
        <v>0.100064321760723</v>
      </c>
      <c r="J1551" s="7">
        <v>-0.13615627064219801</v>
      </c>
      <c r="L1551" s="7">
        <v>47</v>
      </c>
      <c r="M1551" s="7">
        <v>16</v>
      </c>
      <c r="N1551" s="7">
        <v>-8.5552845099146999E-2</v>
      </c>
      <c r="O1551" s="7">
        <v>-0.123792428285268</v>
      </c>
    </row>
    <row r="1552" spans="2:15" x14ac:dyDescent="0.2">
      <c r="B1552" s="7">
        <v>48</v>
      </c>
      <c r="C1552" s="7">
        <v>16</v>
      </c>
      <c r="D1552" s="7">
        <v>0.24243479610634999</v>
      </c>
      <c r="E1552" s="7">
        <v>-0.21228589440599999</v>
      </c>
      <c r="G1552" s="7">
        <v>48</v>
      </c>
      <c r="H1552" s="7">
        <v>16</v>
      </c>
      <c r="I1552" s="7">
        <v>-0.55643157503251595</v>
      </c>
      <c r="J1552" s="7">
        <v>-9.9118508116376305E-2</v>
      </c>
      <c r="L1552" s="7">
        <v>48</v>
      </c>
      <c r="M1552" s="7">
        <v>16</v>
      </c>
      <c r="N1552" s="7">
        <v>1.2682859618573701</v>
      </c>
      <c r="O1552" s="7">
        <v>0.83790152509951499</v>
      </c>
    </row>
    <row r="1553" spans="2:15" x14ac:dyDescent="0.2">
      <c r="B1553" s="7">
        <v>49</v>
      </c>
      <c r="C1553" s="7">
        <v>16</v>
      </c>
      <c r="D1553" s="7">
        <v>-0.29733405258794898</v>
      </c>
      <c r="E1553" s="7">
        <v>-0.169253891969532</v>
      </c>
      <c r="G1553" s="7">
        <v>49</v>
      </c>
      <c r="H1553" s="7">
        <v>16</v>
      </c>
      <c r="I1553" s="7">
        <v>-0.35304297346013802</v>
      </c>
      <c r="J1553" s="7">
        <v>-0.132293917395851</v>
      </c>
      <c r="L1553" s="7">
        <v>49</v>
      </c>
      <c r="M1553" s="7">
        <v>16</v>
      </c>
      <c r="N1553" s="7">
        <v>0.191055454840763</v>
      </c>
      <c r="O1553" s="7">
        <v>0.34848198906774502</v>
      </c>
    </row>
    <row r="1554" spans="2:15" x14ac:dyDescent="0.2">
      <c r="B1554" s="7">
        <v>50</v>
      </c>
      <c r="C1554" s="7">
        <v>16</v>
      </c>
      <c r="D1554" s="7">
        <v>9.6058600118364104E-2</v>
      </c>
      <c r="E1554" s="7">
        <v>0.131820943978045</v>
      </c>
      <c r="G1554" s="7">
        <v>50</v>
      </c>
      <c r="H1554" s="7">
        <v>16</v>
      </c>
      <c r="I1554" s="7">
        <v>0.16156497135769601</v>
      </c>
      <c r="J1554" s="7">
        <v>4.6611773285355297E-2</v>
      </c>
      <c r="L1554" s="7">
        <v>50</v>
      </c>
      <c r="M1554" s="7">
        <v>16</v>
      </c>
      <c r="N1554" s="7">
        <v>0.66268163065815999</v>
      </c>
      <c r="O1554" s="7">
        <v>0.67502948855991496</v>
      </c>
    </row>
    <row r="1555" spans="2:15" x14ac:dyDescent="0.2">
      <c r="B1555" s="7">
        <v>51</v>
      </c>
      <c r="C1555" s="7">
        <v>16</v>
      </c>
      <c r="D1555" s="7">
        <v>3.18215030035294E-2</v>
      </c>
      <c r="E1555" s="7">
        <v>0.114510074704412</v>
      </c>
      <c r="G1555" s="7">
        <v>51</v>
      </c>
      <c r="H1555" s="7">
        <v>16</v>
      </c>
      <c r="I1555" s="7">
        <v>1.8606002679106799E-2</v>
      </c>
      <c r="J1555" s="7">
        <v>0.108618747587323</v>
      </c>
      <c r="L1555" s="7">
        <v>51</v>
      </c>
      <c r="M1555" s="7">
        <v>16</v>
      </c>
      <c r="N1555" s="7">
        <v>0.13811901471747701</v>
      </c>
      <c r="O1555" s="7">
        <v>0.16612812998396001</v>
      </c>
    </row>
    <row r="1556" spans="2:15" x14ac:dyDescent="0.2">
      <c r="B1556" s="7">
        <v>52</v>
      </c>
      <c r="C1556" s="7">
        <v>16</v>
      </c>
      <c r="D1556" s="7">
        <v>8.4105282817203503E-2</v>
      </c>
      <c r="E1556" s="7">
        <v>0.276445239624517</v>
      </c>
      <c r="G1556" s="7">
        <v>52</v>
      </c>
      <c r="H1556" s="7">
        <v>16</v>
      </c>
      <c r="I1556" s="7">
        <v>-0.162894782358073</v>
      </c>
      <c r="J1556" s="7">
        <v>-0.13840861439229901</v>
      </c>
      <c r="L1556" s="7">
        <v>52</v>
      </c>
      <c r="M1556" s="7">
        <v>16</v>
      </c>
      <c r="N1556" s="7">
        <v>0.35471352593250799</v>
      </c>
      <c r="O1556" s="7">
        <v>0.47675016837807399</v>
      </c>
    </row>
    <row r="1557" spans="2:15" x14ac:dyDescent="0.2">
      <c r="B1557" s="7">
        <v>53</v>
      </c>
      <c r="C1557" s="7">
        <v>16</v>
      </c>
      <c r="D1557" s="7">
        <v>-7.9998836870911902E-2</v>
      </c>
      <c r="E1557" s="7">
        <v>-0.14132657332804199</v>
      </c>
      <c r="G1557" s="7">
        <v>53</v>
      </c>
      <c r="H1557" s="7">
        <v>16</v>
      </c>
      <c r="I1557" s="7">
        <v>0.25618887158068998</v>
      </c>
      <c r="J1557" s="7">
        <v>0.199941284266934</v>
      </c>
      <c r="L1557" s="7">
        <v>53</v>
      </c>
      <c r="M1557" s="7">
        <v>16</v>
      </c>
      <c r="N1557" s="7">
        <v>0.63712529671061602</v>
      </c>
      <c r="O1557" s="7">
        <v>0.38289886941176998</v>
      </c>
    </row>
    <row r="1558" spans="2:15" x14ac:dyDescent="0.2">
      <c r="B1558" s="7">
        <v>54</v>
      </c>
      <c r="C1558" s="7">
        <v>16</v>
      </c>
      <c r="D1558" s="7">
        <v>-0.50112434758547897</v>
      </c>
      <c r="E1558" s="7">
        <v>-7.9832083806452098E-2</v>
      </c>
      <c r="G1558" s="7">
        <v>54</v>
      </c>
      <c r="H1558" s="7">
        <v>16</v>
      </c>
      <c r="I1558" s="7">
        <v>-0.14600491902253501</v>
      </c>
      <c r="J1558" s="7">
        <v>-8.6878990327423203E-2</v>
      </c>
      <c r="L1558" s="7">
        <v>54</v>
      </c>
      <c r="M1558" s="7">
        <v>16</v>
      </c>
      <c r="N1558" s="7">
        <v>0.683314115343023</v>
      </c>
      <c r="O1558" s="7">
        <v>0.81723285936790402</v>
      </c>
    </row>
    <row r="1559" spans="2:15" x14ac:dyDescent="0.2">
      <c r="B1559" s="7">
        <v>55</v>
      </c>
      <c r="C1559" s="7">
        <v>16</v>
      </c>
      <c r="D1559" s="7">
        <v>-0.28727876241618</v>
      </c>
      <c r="E1559" s="7">
        <v>-4.9342771755546799E-2</v>
      </c>
      <c r="G1559" s="7">
        <v>55</v>
      </c>
      <c r="H1559" s="7">
        <v>16</v>
      </c>
      <c r="I1559" s="7">
        <v>-0.35554786569007701</v>
      </c>
      <c r="J1559" s="7">
        <v>-2.43949099069374E-2</v>
      </c>
      <c r="L1559" s="7">
        <v>55</v>
      </c>
      <c r="M1559" s="7">
        <v>16</v>
      </c>
      <c r="N1559" s="7">
        <v>4.7832857601116899E-2</v>
      </c>
      <c r="O1559" s="7">
        <v>-0.245762295753229</v>
      </c>
    </row>
    <row r="1560" spans="2:15" x14ac:dyDescent="0.2">
      <c r="B1560" s="7">
        <v>56</v>
      </c>
      <c r="C1560" s="7">
        <v>16</v>
      </c>
      <c r="D1560" s="7">
        <v>0.302518976208557</v>
      </c>
      <c r="E1560" s="7">
        <v>-0.17447074102489199</v>
      </c>
      <c r="G1560" s="7">
        <v>56</v>
      </c>
      <c r="H1560" s="7">
        <v>16</v>
      </c>
      <c r="I1560" s="7">
        <v>-2.83438384378067E-2</v>
      </c>
      <c r="J1560" s="7">
        <v>8.5281673981428205E-2</v>
      </c>
      <c r="L1560" s="7">
        <v>56</v>
      </c>
      <c r="M1560" s="7">
        <v>16</v>
      </c>
      <c r="N1560" s="7">
        <v>4.4276558688059402E-2</v>
      </c>
      <c r="O1560" s="7">
        <v>0.43083118922632102</v>
      </c>
    </row>
    <row r="1561" spans="2:15" x14ac:dyDescent="0.2">
      <c r="B1561" s="7">
        <v>57</v>
      </c>
      <c r="C1561" s="7">
        <v>16</v>
      </c>
      <c r="D1561" s="7">
        <v>-9.5829328802349997E-2</v>
      </c>
      <c r="E1561" s="7">
        <v>-0.147202189874719</v>
      </c>
      <c r="G1561" s="7">
        <v>57</v>
      </c>
      <c r="H1561" s="7">
        <v>16</v>
      </c>
      <c r="I1561" s="7">
        <v>0.31422897637332098</v>
      </c>
      <c r="J1561" s="7">
        <v>9.2404813045750003E-2</v>
      </c>
      <c r="L1561" s="7">
        <v>57</v>
      </c>
      <c r="M1561" s="7">
        <v>16</v>
      </c>
      <c r="N1561" s="7">
        <v>-0.376254745005561</v>
      </c>
      <c r="O1561" s="7">
        <v>0.955681144554555</v>
      </c>
    </row>
    <row r="1562" spans="2:15" x14ac:dyDescent="0.2">
      <c r="B1562" s="7">
        <v>58</v>
      </c>
      <c r="C1562" s="7">
        <v>16</v>
      </c>
      <c r="D1562" s="7">
        <v>-0.14790030412215399</v>
      </c>
      <c r="E1562" s="7">
        <v>-0.182864633660651</v>
      </c>
      <c r="G1562" s="7">
        <v>58</v>
      </c>
      <c r="H1562" s="7">
        <v>16</v>
      </c>
      <c r="I1562" s="7">
        <v>-8.0843433950525095E-2</v>
      </c>
      <c r="J1562" s="7">
        <v>-3.6753347571623997E-2</v>
      </c>
      <c r="L1562" s="7">
        <v>58</v>
      </c>
      <c r="M1562" s="7">
        <v>16</v>
      </c>
      <c r="N1562" s="7">
        <v>1.17784258074074</v>
      </c>
      <c r="O1562" s="7">
        <v>1.4821708585562701</v>
      </c>
    </row>
    <row r="1563" spans="2:15" x14ac:dyDescent="0.2">
      <c r="B1563" s="7">
        <v>59</v>
      </c>
      <c r="C1563" s="7">
        <v>16</v>
      </c>
      <c r="D1563" s="7">
        <v>-0.16562050247277799</v>
      </c>
      <c r="E1563" s="7">
        <v>-0.15671087212197399</v>
      </c>
      <c r="G1563" s="7">
        <v>59</v>
      </c>
      <c r="H1563" s="7">
        <v>16</v>
      </c>
      <c r="I1563" s="7">
        <v>-0.56579533219581002</v>
      </c>
      <c r="J1563" s="7">
        <v>-0.30329587380094303</v>
      </c>
      <c r="L1563" s="7">
        <v>59</v>
      </c>
      <c r="M1563" s="7">
        <v>16</v>
      </c>
      <c r="N1563" s="7">
        <v>0.25500148040614901</v>
      </c>
      <c r="O1563" s="7">
        <v>3.9610675684794899E-2</v>
      </c>
    </row>
    <row r="1564" spans="2:15" x14ac:dyDescent="0.2">
      <c r="B1564" s="7">
        <v>60</v>
      </c>
      <c r="C1564" s="7">
        <v>16</v>
      </c>
      <c r="D1564" s="7">
        <v>-0.21575793624488701</v>
      </c>
      <c r="E1564" s="7">
        <v>-5.4924460852228102E-2</v>
      </c>
      <c r="G1564" s="7">
        <v>60</v>
      </c>
      <c r="H1564" s="7">
        <v>16</v>
      </c>
      <c r="I1564" s="7">
        <v>-0.226384504408568</v>
      </c>
      <c r="J1564" s="7">
        <v>4.8151214074994897E-2</v>
      </c>
      <c r="L1564" s="7">
        <v>60</v>
      </c>
      <c r="M1564" s="7">
        <v>16</v>
      </c>
      <c r="N1564" s="7">
        <v>-0.95061230577683997</v>
      </c>
      <c r="O1564" s="7">
        <v>-0.84263225357100202</v>
      </c>
    </row>
    <row r="1565" spans="2:15" x14ac:dyDescent="0.2">
      <c r="B1565" s="7">
        <v>61</v>
      </c>
      <c r="C1565" s="7">
        <v>16</v>
      </c>
      <c r="D1565" s="7">
        <v>-0.31827635919658298</v>
      </c>
      <c r="E1565" s="7">
        <v>-0.51473205583096704</v>
      </c>
      <c r="G1565" s="7">
        <v>61</v>
      </c>
      <c r="H1565" s="7">
        <v>16</v>
      </c>
      <c r="I1565" s="7">
        <v>-3.9045792923026602E-2</v>
      </c>
      <c r="J1565" s="7">
        <v>-8.79586697072927E-2</v>
      </c>
      <c r="L1565" s="7">
        <v>61</v>
      </c>
      <c r="M1565" s="7">
        <v>16</v>
      </c>
      <c r="N1565" s="7">
        <v>3.9410366722732602</v>
      </c>
      <c r="O1565" s="7">
        <v>3.9457757453592799</v>
      </c>
    </row>
    <row r="1566" spans="2:15" x14ac:dyDescent="0.2">
      <c r="B1566" s="7">
        <v>62</v>
      </c>
      <c r="C1566" s="7">
        <v>16</v>
      </c>
      <c r="D1566" s="7">
        <v>-6.3258555895060006E-2</v>
      </c>
      <c r="E1566" s="7">
        <v>-0.11019804126331099</v>
      </c>
      <c r="G1566" s="7">
        <v>62</v>
      </c>
      <c r="H1566" s="7">
        <v>16</v>
      </c>
      <c r="I1566" s="7">
        <v>9.1674104565811404E-2</v>
      </c>
      <c r="J1566" s="7">
        <v>7.1098571916420106E-2</v>
      </c>
      <c r="L1566" s="7">
        <v>62</v>
      </c>
      <c r="M1566" s="7">
        <v>16</v>
      </c>
      <c r="N1566" s="7">
        <v>0.25093813323821101</v>
      </c>
      <c r="O1566" s="7">
        <v>0.32877256114632297</v>
      </c>
    </row>
    <row r="1567" spans="2:15" x14ac:dyDescent="0.2">
      <c r="B1567" s="7">
        <v>63</v>
      </c>
      <c r="C1567" s="7">
        <v>16</v>
      </c>
      <c r="D1567" s="7">
        <v>-0.41174060805826901</v>
      </c>
      <c r="E1567" s="7">
        <v>-0.349592361305128</v>
      </c>
      <c r="G1567" s="7">
        <v>63</v>
      </c>
      <c r="H1567" s="7">
        <v>16</v>
      </c>
      <c r="I1567" s="7">
        <v>-0.234672178391058</v>
      </c>
      <c r="J1567" s="7">
        <v>-0.28918195219548298</v>
      </c>
      <c r="L1567" s="7">
        <v>63</v>
      </c>
      <c r="M1567" s="7">
        <v>16</v>
      </c>
      <c r="N1567" s="7">
        <v>-0.12685945825575301</v>
      </c>
      <c r="O1567" s="7">
        <v>0.124688924338537</v>
      </c>
    </row>
    <row r="1568" spans="2:15" x14ac:dyDescent="0.2">
      <c r="B1568" s="7">
        <v>64</v>
      </c>
      <c r="C1568" s="7">
        <v>16</v>
      </c>
      <c r="D1568" s="7">
        <v>0.20518159362531499</v>
      </c>
      <c r="E1568" s="7">
        <v>-0.284255982843031</v>
      </c>
      <c r="G1568" s="7">
        <v>64</v>
      </c>
      <c r="H1568" s="7">
        <v>16</v>
      </c>
      <c r="I1568" s="7">
        <v>-9.7874504916450902E-2</v>
      </c>
      <c r="J1568" s="7">
        <v>-0.21710333896797099</v>
      </c>
      <c r="L1568" s="7">
        <v>64</v>
      </c>
      <c r="M1568" s="7">
        <v>16</v>
      </c>
      <c r="N1568" s="7">
        <v>1.6426082095874801</v>
      </c>
      <c r="O1568" s="7">
        <v>1.4413949307896701</v>
      </c>
    </row>
    <row r="1569" spans="2:15" x14ac:dyDescent="0.2">
      <c r="B1569" s="7">
        <v>65</v>
      </c>
      <c r="C1569" s="7">
        <v>16</v>
      </c>
      <c r="D1569" s="7">
        <v>-3.1783235774515403E-2</v>
      </c>
      <c r="E1569" s="7">
        <v>-0.12671259772653601</v>
      </c>
      <c r="G1569" s="7">
        <v>65</v>
      </c>
      <c r="H1569" s="7">
        <v>16</v>
      </c>
      <c r="I1569" s="7">
        <v>6.9137834123248296E-2</v>
      </c>
      <c r="J1569" s="7">
        <v>-0.16775179167753401</v>
      </c>
      <c r="L1569" s="7">
        <v>65</v>
      </c>
      <c r="M1569" s="7">
        <v>16</v>
      </c>
      <c r="N1569" s="7">
        <v>5.1373333130339198E-2</v>
      </c>
      <c r="O1569" s="7">
        <v>0.19880955880912901</v>
      </c>
    </row>
    <row r="1570" spans="2:15" x14ac:dyDescent="0.2">
      <c r="B1570" s="7">
        <v>66</v>
      </c>
      <c r="C1570" s="7">
        <v>16</v>
      </c>
      <c r="D1570" s="7">
        <v>0.41033991836068101</v>
      </c>
      <c r="E1570" s="7">
        <v>0.18188586020596301</v>
      </c>
      <c r="G1570" s="7">
        <v>66</v>
      </c>
      <c r="H1570" s="7">
        <v>16</v>
      </c>
      <c r="I1570" s="7">
        <v>0.14017500852326101</v>
      </c>
      <c r="J1570" s="7">
        <v>-0.11642872378517299</v>
      </c>
      <c r="L1570" s="7">
        <v>66</v>
      </c>
      <c r="M1570" s="7">
        <v>16</v>
      </c>
      <c r="N1570" s="7">
        <v>0.88984137000853503</v>
      </c>
      <c r="O1570" s="7">
        <v>0.69006423062135802</v>
      </c>
    </row>
    <row r="1571" spans="2:15" x14ac:dyDescent="0.2">
      <c r="B1571" s="7">
        <v>67</v>
      </c>
      <c r="C1571" s="7">
        <v>16</v>
      </c>
      <c r="D1571" s="7">
        <v>-3.1357240047651003E-2</v>
      </c>
      <c r="E1571" s="7">
        <v>-0.117513360523087</v>
      </c>
      <c r="G1571" s="7">
        <v>67</v>
      </c>
      <c r="H1571" s="7">
        <v>16</v>
      </c>
      <c r="I1571" s="7">
        <v>0.50581469272553403</v>
      </c>
      <c r="J1571" s="7">
        <v>-0.17583818358873099</v>
      </c>
      <c r="L1571" s="7">
        <v>67</v>
      </c>
      <c r="M1571" s="7">
        <v>16</v>
      </c>
      <c r="N1571" s="7">
        <v>-0.33570710792556102</v>
      </c>
      <c r="O1571" s="7">
        <v>-0.68545243270978795</v>
      </c>
    </row>
    <row r="1572" spans="2:15" x14ac:dyDescent="0.2">
      <c r="B1572" s="7">
        <v>68</v>
      </c>
      <c r="C1572" s="7">
        <v>16</v>
      </c>
      <c r="D1572" s="7">
        <v>0.25788970446602499</v>
      </c>
      <c r="E1572" s="7">
        <v>-0.21654316870925999</v>
      </c>
      <c r="G1572" s="7">
        <v>68</v>
      </c>
      <c r="H1572" s="7">
        <v>16</v>
      </c>
      <c r="I1572" s="7">
        <v>-0.118281247817109</v>
      </c>
      <c r="J1572" s="7">
        <v>-0.13976129056155301</v>
      </c>
      <c r="L1572" s="7">
        <v>68</v>
      </c>
      <c r="M1572" s="7">
        <v>16</v>
      </c>
      <c r="N1572" s="7">
        <v>-0.387681845179222</v>
      </c>
      <c r="O1572" s="7">
        <v>-0.16220690231016799</v>
      </c>
    </row>
    <row r="1573" spans="2:15" x14ac:dyDescent="0.2">
      <c r="B1573" s="7">
        <v>69</v>
      </c>
      <c r="C1573" s="7">
        <v>16</v>
      </c>
      <c r="D1573" s="7">
        <v>-0.15333145416246999</v>
      </c>
      <c r="E1573" s="7">
        <v>-8.9536447286386406E-2</v>
      </c>
      <c r="G1573" s="7">
        <v>69</v>
      </c>
      <c r="H1573" s="7">
        <v>16</v>
      </c>
      <c r="I1573" s="7">
        <v>-0.20430989401424199</v>
      </c>
      <c r="J1573" s="7">
        <v>-0.104070801981929</v>
      </c>
      <c r="L1573" s="7">
        <v>69</v>
      </c>
      <c r="M1573" s="7">
        <v>16</v>
      </c>
      <c r="N1573" s="7">
        <v>0.85042869238729801</v>
      </c>
      <c r="O1573" s="7">
        <v>0.332818229621415</v>
      </c>
    </row>
    <row r="1574" spans="2:15" x14ac:dyDescent="0.2">
      <c r="B1574" s="7">
        <v>70</v>
      </c>
      <c r="C1574" s="7">
        <v>16</v>
      </c>
      <c r="D1574" s="7">
        <v>-0.43752546440426299</v>
      </c>
      <c r="E1574" s="7">
        <v>-0.237998520680684</v>
      </c>
      <c r="G1574" s="7">
        <v>70</v>
      </c>
      <c r="H1574" s="7">
        <v>16</v>
      </c>
      <c r="I1574" s="7">
        <v>-2.9848485336438E-2</v>
      </c>
      <c r="J1574" s="7">
        <v>-0.24191354454619399</v>
      </c>
      <c r="L1574" s="7">
        <v>70</v>
      </c>
      <c r="M1574" s="7">
        <v>16</v>
      </c>
      <c r="N1574" s="7">
        <v>-0.57342324708669301</v>
      </c>
      <c r="O1574" s="7">
        <v>-0.31392651572039298</v>
      </c>
    </row>
    <row r="1575" spans="2:15" x14ac:dyDescent="0.2">
      <c r="B1575" s="7">
        <v>71</v>
      </c>
      <c r="C1575" s="7">
        <v>16</v>
      </c>
      <c r="D1575" s="7">
        <v>8.0065583314678598E-2</v>
      </c>
      <c r="E1575" s="7">
        <v>0.13343775216246301</v>
      </c>
      <c r="G1575" s="7">
        <v>71</v>
      </c>
      <c r="H1575" s="7">
        <v>16</v>
      </c>
      <c r="I1575" s="7">
        <v>8.2210765177794798E-2</v>
      </c>
      <c r="J1575" s="7">
        <v>7.7643131354002498E-2</v>
      </c>
      <c r="L1575" s="7">
        <v>71</v>
      </c>
      <c r="M1575" s="7">
        <v>16</v>
      </c>
      <c r="N1575" s="7">
        <v>0.19441619398778201</v>
      </c>
      <c r="O1575" s="7">
        <v>0.31395402459421501</v>
      </c>
    </row>
    <row r="1576" spans="2:15" x14ac:dyDescent="0.2">
      <c r="B1576" s="7">
        <v>72</v>
      </c>
      <c r="C1576" s="7">
        <v>16</v>
      </c>
      <c r="D1576" s="7">
        <v>-0.193065596954059</v>
      </c>
      <c r="E1576" s="7">
        <v>-1.0724651022261601E-2</v>
      </c>
      <c r="G1576" s="7">
        <v>72</v>
      </c>
      <c r="H1576" s="7">
        <v>16</v>
      </c>
      <c r="I1576" s="7">
        <v>-0.16839213692912799</v>
      </c>
      <c r="J1576" s="7">
        <v>0.246341683553398</v>
      </c>
      <c r="L1576" s="7">
        <v>72</v>
      </c>
      <c r="M1576" s="7">
        <v>16</v>
      </c>
      <c r="N1576" s="7">
        <v>2.7633721872592001</v>
      </c>
      <c r="O1576" s="7">
        <v>2.8876021081716101</v>
      </c>
    </row>
    <row r="1577" spans="2:15" x14ac:dyDescent="0.2">
      <c r="B1577" s="7">
        <v>73</v>
      </c>
      <c r="C1577" s="7">
        <v>16</v>
      </c>
      <c r="D1577" s="7">
        <v>2.4357251504682199E-2</v>
      </c>
      <c r="E1577" s="7">
        <v>5.3108407095934701E-2</v>
      </c>
      <c r="G1577" s="7">
        <v>73</v>
      </c>
      <c r="H1577" s="7">
        <v>16</v>
      </c>
      <c r="I1577" s="7">
        <v>-1.09385371350612E-2</v>
      </c>
      <c r="J1577" s="7">
        <v>-9.7726694751626694E-2</v>
      </c>
      <c r="L1577" s="7">
        <v>73</v>
      </c>
      <c r="M1577" s="7">
        <v>16</v>
      </c>
      <c r="N1577" s="7">
        <v>-0.86458880720995901</v>
      </c>
      <c r="O1577" s="7">
        <v>-0.80239624063885495</v>
      </c>
    </row>
    <row r="1578" spans="2:15" x14ac:dyDescent="0.2">
      <c r="B1578" s="7">
        <v>74</v>
      </c>
      <c r="C1578" s="7">
        <v>16</v>
      </c>
      <c r="D1578" s="7">
        <v>-2.6774786603732E-2</v>
      </c>
      <c r="E1578" s="7">
        <v>0.154004647208899</v>
      </c>
      <c r="G1578" s="7">
        <v>74</v>
      </c>
      <c r="H1578" s="7">
        <v>16</v>
      </c>
      <c r="I1578" s="7">
        <v>-0.107705002251773</v>
      </c>
      <c r="J1578" s="7">
        <v>0.102887149333481</v>
      </c>
      <c r="L1578" s="7">
        <v>74</v>
      </c>
      <c r="M1578" s="7">
        <v>16</v>
      </c>
      <c r="N1578" s="7">
        <v>-0.92388528385078905</v>
      </c>
      <c r="O1578" s="7">
        <v>-0.225201790237024</v>
      </c>
    </row>
    <row r="1579" spans="2:15" x14ac:dyDescent="0.2">
      <c r="B1579" s="7">
        <v>75</v>
      </c>
      <c r="C1579" s="7">
        <v>16</v>
      </c>
      <c r="D1579" s="7">
        <v>-0.50042537887656602</v>
      </c>
      <c r="E1579" s="7">
        <v>-0.17469757091994201</v>
      </c>
      <c r="G1579" s="7">
        <v>75</v>
      </c>
      <c r="H1579" s="7">
        <v>16</v>
      </c>
      <c r="I1579" s="7">
        <v>-0.113550344556561</v>
      </c>
      <c r="J1579" s="7">
        <v>-0.13913722971915399</v>
      </c>
      <c r="L1579" s="7">
        <v>75</v>
      </c>
      <c r="M1579" s="7">
        <v>16</v>
      </c>
      <c r="N1579" s="7">
        <v>0.35212373946632303</v>
      </c>
      <c r="O1579" s="7">
        <v>0.28210113405002901</v>
      </c>
    </row>
    <row r="1580" spans="2:15" x14ac:dyDescent="0.2">
      <c r="B1580" s="7">
        <v>76</v>
      </c>
      <c r="C1580" s="7">
        <v>16</v>
      </c>
      <c r="D1580" s="7">
        <v>-0.138828220570477</v>
      </c>
      <c r="E1580" s="7">
        <v>-3.3750810759674002E-3</v>
      </c>
      <c r="G1580" s="7">
        <v>76</v>
      </c>
      <c r="H1580" s="7">
        <v>16</v>
      </c>
      <c r="I1580" s="7">
        <v>-0.23610326319113101</v>
      </c>
      <c r="J1580" s="7">
        <v>-9.0193704927962401E-2</v>
      </c>
      <c r="L1580" s="7">
        <v>76</v>
      </c>
      <c r="M1580" s="7">
        <v>16</v>
      </c>
      <c r="N1580" s="7">
        <v>2.5992860024705199E-2</v>
      </c>
      <c r="O1580" s="7">
        <v>0.52356682575844504</v>
      </c>
    </row>
    <row r="1581" spans="2:15" x14ac:dyDescent="0.2">
      <c r="B1581" s="7">
        <v>77</v>
      </c>
      <c r="C1581" s="7">
        <v>16</v>
      </c>
      <c r="D1581" s="7">
        <v>-7.01717665096009E-2</v>
      </c>
      <c r="E1581" s="7">
        <v>-0.206135002782844</v>
      </c>
      <c r="G1581" s="7">
        <v>77</v>
      </c>
      <c r="H1581" s="7">
        <v>16</v>
      </c>
      <c r="I1581" s="7">
        <v>-0.133832579925388</v>
      </c>
      <c r="J1581" s="7">
        <v>8.8598488435977202E-2</v>
      </c>
      <c r="L1581" s="7">
        <v>77</v>
      </c>
      <c r="M1581" s="7">
        <v>16</v>
      </c>
      <c r="N1581" s="7">
        <v>2.8899836639446601E-2</v>
      </c>
      <c r="O1581" s="7">
        <v>3.2385523522233201E-2</v>
      </c>
    </row>
    <row r="1582" spans="2:15" x14ac:dyDescent="0.2">
      <c r="B1582" s="7">
        <v>78</v>
      </c>
      <c r="C1582" s="7">
        <v>16</v>
      </c>
      <c r="D1582" s="7">
        <v>0.309540724888481</v>
      </c>
      <c r="E1582" s="7">
        <v>2.75648677193523E-2</v>
      </c>
      <c r="G1582" s="7">
        <v>78</v>
      </c>
      <c r="H1582" s="7">
        <v>16</v>
      </c>
      <c r="I1582" s="7">
        <v>-8.16703014501741E-3</v>
      </c>
      <c r="J1582" s="7">
        <v>7.9812319464583198E-2</v>
      </c>
      <c r="L1582" s="7">
        <v>78</v>
      </c>
      <c r="M1582" s="7">
        <v>16</v>
      </c>
      <c r="N1582" s="7">
        <v>-1.7767651923491801</v>
      </c>
      <c r="O1582" s="7">
        <v>-1.6823385880843</v>
      </c>
    </row>
    <row r="1583" spans="2:15" x14ac:dyDescent="0.2">
      <c r="B1583" s="7">
        <v>79</v>
      </c>
      <c r="C1583" s="7">
        <v>16</v>
      </c>
      <c r="D1583" s="7">
        <v>0.31679775657620701</v>
      </c>
      <c r="E1583" s="7">
        <v>8.4507315626494196E-3</v>
      </c>
      <c r="G1583" s="7">
        <v>79</v>
      </c>
      <c r="H1583" s="7">
        <v>16</v>
      </c>
      <c r="I1583" s="7">
        <v>-0.27237391467972499</v>
      </c>
      <c r="J1583" s="7">
        <v>-0.194840856934169</v>
      </c>
      <c r="L1583" s="7">
        <v>79</v>
      </c>
      <c r="M1583" s="7">
        <v>16</v>
      </c>
      <c r="N1583" s="7">
        <v>0.110298617577739</v>
      </c>
      <c r="O1583" s="7">
        <v>0.30573107603468502</v>
      </c>
    </row>
    <row r="1584" spans="2:15" x14ac:dyDescent="0.2">
      <c r="B1584" s="7">
        <v>80</v>
      </c>
      <c r="C1584" s="7">
        <v>16</v>
      </c>
      <c r="D1584" s="7">
        <v>0.37733291121217799</v>
      </c>
      <c r="E1584" s="7">
        <v>8.3495585358598107E-2</v>
      </c>
      <c r="G1584" s="7">
        <v>80</v>
      </c>
      <c r="H1584" s="7">
        <v>16</v>
      </c>
      <c r="I1584" s="7">
        <v>-8.7697097345653702E-2</v>
      </c>
      <c r="J1584" s="7">
        <v>-0.34865953785770998</v>
      </c>
      <c r="L1584" s="7">
        <v>80</v>
      </c>
      <c r="M1584" s="7">
        <v>16</v>
      </c>
      <c r="N1584" s="7">
        <v>-0.22843768507558501</v>
      </c>
      <c r="O1584" s="7">
        <v>-0.11029425612022201</v>
      </c>
    </row>
    <row r="1585" spans="2:15" x14ac:dyDescent="0.2">
      <c r="B1585" s="7">
        <v>81</v>
      </c>
      <c r="C1585" s="7">
        <v>16</v>
      </c>
      <c r="D1585" s="7">
        <v>-9.0622135638555298E-2</v>
      </c>
      <c r="E1585" s="7">
        <v>-0.106470725111609</v>
      </c>
      <c r="G1585" s="7">
        <v>81</v>
      </c>
      <c r="H1585" s="7">
        <v>16</v>
      </c>
      <c r="I1585" s="7">
        <v>-0.11774041320602099</v>
      </c>
      <c r="J1585" s="7">
        <v>0.19460616820799501</v>
      </c>
      <c r="L1585" s="7">
        <v>81</v>
      </c>
      <c r="M1585" s="7">
        <v>16</v>
      </c>
      <c r="N1585" s="7">
        <v>2.1470914221724202</v>
      </c>
      <c r="O1585" s="7">
        <v>1.56677573370992</v>
      </c>
    </row>
    <row r="1586" spans="2:15" x14ac:dyDescent="0.2">
      <c r="B1586" s="7">
        <v>82</v>
      </c>
      <c r="C1586" s="7">
        <v>16</v>
      </c>
      <c r="D1586" s="7">
        <v>9.9932162138301805E-2</v>
      </c>
      <c r="E1586" s="7">
        <v>8.7034825601350896E-2</v>
      </c>
      <c r="G1586" s="7">
        <v>82</v>
      </c>
      <c r="H1586" s="7">
        <v>16</v>
      </c>
      <c r="I1586" s="7">
        <v>-5.91428500489641E-2</v>
      </c>
      <c r="J1586" s="7">
        <v>-9.3686257337672902E-3</v>
      </c>
      <c r="L1586" s="7">
        <v>82</v>
      </c>
      <c r="M1586" s="7">
        <v>16</v>
      </c>
      <c r="N1586" s="7">
        <v>0.202668375556286</v>
      </c>
      <c r="O1586" s="7">
        <v>0.37440225762071599</v>
      </c>
    </row>
    <row r="1587" spans="2:15" x14ac:dyDescent="0.2">
      <c r="B1587" s="7">
        <v>83</v>
      </c>
      <c r="C1587" s="7">
        <v>16</v>
      </c>
      <c r="D1587" s="7">
        <v>7.1657162420035697E-2</v>
      </c>
      <c r="E1587" s="7">
        <v>0.21653736492167899</v>
      </c>
      <c r="G1587" s="7">
        <v>83</v>
      </c>
      <c r="H1587" s="7">
        <v>16</v>
      </c>
      <c r="I1587" s="7">
        <v>0.39873656732492002</v>
      </c>
      <c r="J1587" s="7">
        <v>0.141817722379082</v>
      </c>
      <c r="L1587" s="7">
        <v>83</v>
      </c>
      <c r="M1587" s="7">
        <v>16</v>
      </c>
      <c r="N1587" s="7">
        <v>0.35023377556487201</v>
      </c>
      <c r="O1587" s="7">
        <v>1.3482249107417099E-2</v>
      </c>
    </row>
    <row r="1588" spans="2:15" x14ac:dyDescent="0.2">
      <c r="B1588" s="7">
        <v>84</v>
      </c>
      <c r="C1588" s="7">
        <v>16</v>
      </c>
      <c r="D1588" s="7">
        <v>0.13904569536976399</v>
      </c>
      <c r="E1588" s="7">
        <v>0.385521094562913</v>
      </c>
      <c r="G1588" s="7">
        <v>84</v>
      </c>
      <c r="H1588" s="7">
        <v>16</v>
      </c>
      <c r="I1588" s="7">
        <v>-1.0864422676213801E-2</v>
      </c>
      <c r="J1588" s="7">
        <v>-2.3376575006073701E-2</v>
      </c>
      <c r="L1588" s="7">
        <v>84</v>
      </c>
      <c r="M1588" s="7">
        <v>16</v>
      </c>
      <c r="N1588" s="7">
        <v>-0.206632985444718</v>
      </c>
      <c r="O1588" s="7">
        <v>-0.48346276867131799</v>
      </c>
    </row>
    <row r="1589" spans="2:15" x14ac:dyDescent="0.2">
      <c r="B1589" s="7">
        <v>85</v>
      </c>
      <c r="C1589" s="7">
        <v>16</v>
      </c>
      <c r="D1589" s="7">
        <v>0.38753325110515702</v>
      </c>
      <c r="E1589" s="7">
        <v>-1.88489414000266E-2</v>
      </c>
      <c r="G1589" s="7">
        <v>85</v>
      </c>
      <c r="H1589" s="7">
        <v>16</v>
      </c>
      <c r="I1589" s="7">
        <v>3.7715442891388798E-2</v>
      </c>
      <c r="J1589" s="7">
        <v>2.57145168668504E-2</v>
      </c>
      <c r="L1589" s="7">
        <v>85</v>
      </c>
      <c r="M1589" s="7">
        <v>16</v>
      </c>
      <c r="N1589" s="7">
        <v>-1.52821383603579</v>
      </c>
      <c r="O1589" s="7">
        <v>-1.6415495772200399</v>
      </c>
    </row>
    <row r="1590" spans="2:15" x14ac:dyDescent="0.2">
      <c r="B1590" s="7">
        <v>86</v>
      </c>
      <c r="C1590" s="7">
        <v>16</v>
      </c>
      <c r="D1590" s="7">
        <v>0.11353298108967801</v>
      </c>
      <c r="E1590" s="7">
        <v>-0.17360135477795599</v>
      </c>
      <c r="G1590" s="7">
        <v>86</v>
      </c>
      <c r="H1590" s="7">
        <v>16</v>
      </c>
      <c r="I1590" s="7">
        <v>0.30136693012301302</v>
      </c>
      <c r="J1590" s="7">
        <v>0.145146164886546</v>
      </c>
      <c r="L1590" s="7">
        <v>86</v>
      </c>
      <c r="M1590" s="7">
        <v>16</v>
      </c>
      <c r="N1590" s="7">
        <v>1.1865957897652699</v>
      </c>
      <c r="O1590" s="7">
        <v>0.85959425637817799</v>
      </c>
    </row>
    <row r="1591" spans="2:15" x14ac:dyDescent="0.2">
      <c r="B1591" s="7">
        <v>87</v>
      </c>
      <c r="C1591" s="7">
        <v>16</v>
      </c>
      <c r="D1591" s="7">
        <v>7.5944386057760702E-2</v>
      </c>
      <c r="E1591" s="7">
        <v>0.23497612676194901</v>
      </c>
      <c r="G1591" s="7">
        <v>87</v>
      </c>
      <c r="H1591" s="7">
        <v>16</v>
      </c>
      <c r="I1591" s="7">
        <v>6.8446705448152997E-2</v>
      </c>
      <c r="J1591" s="7">
        <v>0.25277895005098</v>
      </c>
      <c r="L1591" s="7">
        <v>87</v>
      </c>
      <c r="M1591" s="7">
        <v>16</v>
      </c>
      <c r="N1591" s="7">
        <v>1.09578588467291</v>
      </c>
      <c r="O1591" s="7">
        <v>1.1196977313569301</v>
      </c>
    </row>
    <row r="1592" spans="2:15" x14ac:dyDescent="0.2">
      <c r="B1592" s="7">
        <v>88</v>
      </c>
      <c r="C1592" s="7">
        <v>16</v>
      </c>
      <c r="D1592" s="7">
        <v>0.13366293671513099</v>
      </c>
      <c r="E1592" s="7">
        <v>-0.33339561126546202</v>
      </c>
      <c r="G1592" s="7">
        <v>88</v>
      </c>
      <c r="H1592" s="7">
        <v>16</v>
      </c>
      <c r="I1592" s="7">
        <v>0.11775290334524501</v>
      </c>
      <c r="J1592" s="7">
        <v>-7.1526894018443699E-2</v>
      </c>
      <c r="L1592" s="7">
        <v>88</v>
      </c>
      <c r="M1592" s="7">
        <v>16</v>
      </c>
      <c r="N1592" s="7">
        <v>1.28780359920823</v>
      </c>
      <c r="O1592" s="7">
        <v>1.5282821771667301</v>
      </c>
    </row>
    <row r="1593" spans="2:15" x14ac:dyDescent="0.2">
      <c r="B1593" s="7">
        <v>89</v>
      </c>
      <c r="C1593" s="7">
        <v>16</v>
      </c>
      <c r="D1593" s="7">
        <v>-0.109551411300292</v>
      </c>
      <c r="E1593" s="7">
        <v>-0.123492066591032</v>
      </c>
      <c r="G1593" s="7">
        <v>89</v>
      </c>
      <c r="H1593" s="7">
        <v>16</v>
      </c>
      <c r="I1593" s="7">
        <v>-0.25353681144767698</v>
      </c>
      <c r="J1593" s="7">
        <v>-9.4367019859219206E-2</v>
      </c>
      <c r="L1593" s="7">
        <v>89</v>
      </c>
      <c r="M1593" s="7">
        <v>16</v>
      </c>
      <c r="N1593" s="7">
        <v>-0.74574038967388101</v>
      </c>
      <c r="O1593" s="7">
        <v>-1.29876811816403</v>
      </c>
    </row>
    <row r="1594" spans="2:15" x14ac:dyDescent="0.2">
      <c r="B1594" s="7">
        <v>90</v>
      </c>
      <c r="C1594" s="7">
        <v>16</v>
      </c>
      <c r="D1594" s="7">
        <v>-0.31836629031458502</v>
      </c>
      <c r="E1594" s="7">
        <v>-0.42010843950321403</v>
      </c>
      <c r="G1594" s="7">
        <v>90</v>
      </c>
      <c r="H1594" s="7">
        <v>16</v>
      </c>
      <c r="I1594" s="7">
        <v>4.1808297680384E-2</v>
      </c>
      <c r="J1594" s="7">
        <v>-5.8687187281854798E-2</v>
      </c>
      <c r="L1594" s="7">
        <v>90</v>
      </c>
      <c r="M1594" s="7">
        <v>16</v>
      </c>
      <c r="N1594" s="7">
        <v>-1.1377356272205601</v>
      </c>
      <c r="O1594" s="7">
        <v>-0.89291497668686404</v>
      </c>
    </row>
    <row r="1595" spans="2:15" x14ac:dyDescent="0.2">
      <c r="B1595" s="7">
        <v>91</v>
      </c>
      <c r="C1595" s="7">
        <v>16</v>
      </c>
      <c r="D1595" s="7">
        <v>0.11896313829894101</v>
      </c>
      <c r="E1595" s="7">
        <v>0.13718684309228199</v>
      </c>
      <c r="G1595" s="7">
        <v>91</v>
      </c>
      <c r="H1595" s="7">
        <v>16</v>
      </c>
      <c r="I1595" s="7">
        <v>0.12596007008798199</v>
      </c>
      <c r="J1595" s="7">
        <v>0.11010300457361</v>
      </c>
      <c r="L1595" s="7">
        <v>91</v>
      </c>
      <c r="M1595" s="7">
        <v>16</v>
      </c>
      <c r="N1595" s="7">
        <v>0.42046037319372498</v>
      </c>
      <c r="O1595" s="7">
        <v>0.35448582916488602</v>
      </c>
    </row>
    <row r="1596" spans="2:15" x14ac:dyDescent="0.2">
      <c r="B1596" s="7">
        <v>92</v>
      </c>
      <c r="C1596" s="7">
        <v>16</v>
      </c>
      <c r="D1596" s="7">
        <v>-8.0719065768950493E-2</v>
      </c>
      <c r="E1596" s="7">
        <v>-0.14504798357915999</v>
      </c>
      <c r="G1596" s="7">
        <v>92</v>
      </c>
      <c r="H1596" s="7">
        <v>16</v>
      </c>
      <c r="I1596" s="7">
        <v>-8.9352971281945401E-2</v>
      </c>
      <c r="J1596" s="7">
        <v>-0.157219024965947</v>
      </c>
      <c r="L1596" s="7">
        <v>92</v>
      </c>
      <c r="M1596" s="7">
        <v>16</v>
      </c>
      <c r="N1596" s="7">
        <v>-0.65991535341212004</v>
      </c>
      <c r="O1596" s="7">
        <v>-0.49885573246176401</v>
      </c>
    </row>
    <row r="1597" spans="2:15" x14ac:dyDescent="0.2">
      <c r="B1597" s="7">
        <v>93</v>
      </c>
      <c r="C1597" s="7">
        <v>16</v>
      </c>
      <c r="D1597" s="7">
        <v>0.19454118658990499</v>
      </c>
      <c r="E1597" s="7">
        <v>0.18505322468647301</v>
      </c>
      <c r="G1597" s="7">
        <v>93</v>
      </c>
      <c r="H1597" s="7">
        <v>16</v>
      </c>
      <c r="I1597" s="7">
        <v>6.2226008715604103E-2</v>
      </c>
      <c r="J1597" s="7">
        <v>-0.20584397295653201</v>
      </c>
      <c r="L1597" s="7">
        <v>93</v>
      </c>
      <c r="M1597" s="7">
        <v>16</v>
      </c>
      <c r="N1597" s="7">
        <v>0.23256840467772799</v>
      </c>
      <c r="O1597" s="7">
        <v>0.61143985538975998</v>
      </c>
    </row>
    <row r="1598" spans="2:15" x14ac:dyDescent="0.2">
      <c r="B1598" s="7">
        <v>94</v>
      </c>
      <c r="C1598" s="7">
        <v>16</v>
      </c>
      <c r="D1598" s="7">
        <v>-0.220357195680602</v>
      </c>
      <c r="E1598" s="7">
        <v>-8.58234675496687E-2</v>
      </c>
      <c r="G1598" s="7">
        <v>94</v>
      </c>
      <c r="H1598" s="7">
        <v>16</v>
      </c>
      <c r="I1598" s="7">
        <v>-9.7648264031126294E-2</v>
      </c>
      <c r="J1598" s="7">
        <v>4.3129346859720898E-2</v>
      </c>
      <c r="L1598" s="7">
        <v>94</v>
      </c>
      <c r="M1598" s="7">
        <v>16</v>
      </c>
      <c r="N1598" s="7">
        <v>-1.3588388014674699</v>
      </c>
      <c r="O1598" s="7">
        <v>-1.1618542436757799</v>
      </c>
    </row>
    <row r="1599" spans="2:15" x14ac:dyDescent="0.2">
      <c r="B1599" s="7">
        <v>95</v>
      </c>
      <c r="C1599" s="7">
        <v>16</v>
      </c>
      <c r="D1599" s="7">
        <v>-0.31979057876747802</v>
      </c>
      <c r="E1599" s="7">
        <v>-0.25760994285612099</v>
      </c>
      <c r="G1599" s="7">
        <v>95</v>
      </c>
      <c r="H1599" s="7">
        <v>16</v>
      </c>
      <c r="I1599" s="7">
        <v>-0.41483097417353898</v>
      </c>
      <c r="J1599" s="7">
        <v>-0.41565722265604998</v>
      </c>
      <c r="L1599" s="7">
        <v>95</v>
      </c>
      <c r="M1599" s="7">
        <v>16</v>
      </c>
      <c r="N1599" s="7">
        <v>0.92079214954643596</v>
      </c>
      <c r="O1599" s="7">
        <v>0.75816345939374796</v>
      </c>
    </row>
    <row r="1600" spans="2:15" x14ac:dyDescent="0.2">
      <c r="B1600" s="7">
        <v>96</v>
      </c>
      <c r="C1600" s="7">
        <v>16</v>
      </c>
      <c r="D1600" s="7">
        <v>-0.40555413381716998</v>
      </c>
      <c r="E1600" s="7">
        <v>-0.30251871599526597</v>
      </c>
      <c r="G1600" s="7">
        <v>96</v>
      </c>
      <c r="H1600" s="7">
        <v>16</v>
      </c>
      <c r="I1600" s="7">
        <v>7.1234270088459603E-2</v>
      </c>
      <c r="J1600" s="7">
        <v>6.22951081375369E-2</v>
      </c>
      <c r="L1600" s="7">
        <v>96</v>
      </c>
      <c r="M1600" s="7">
        <v>16</v>
      </c>
      <c r="N1600" s="7">
        <v>0.707278913236975</v>
      </c>
      <c r="O1600" s="7">
        <v>0.93187361683530001</v>
      </c>
    </row>
    <row r="1601" spans="2:15" x14ac:dyDescent="0.2">
      <c r="B1601" s="7">
        <v>97</v>
      </c>
      <c r="C1601" s="7">
        <v>16</v>
      </c>
      <c r="D1601" s="7">
        <v>-0.193148065860659</v>
      </c>
      <c r="E1601" s="7">
        <v>-0.21985825137902301</v>
      </c>
      <c r="G1601" s="7">
        <v>97</v>
      </c>
      <c r="H1601" s="7">
        <v>16</v>
      </c>
      <c r="I1601" s="7">
        <v>6.9303793406517905E-2</v>
      </c>
      <c r="J1601" s="7">
        <v>-2.51823498207004E-2</v>
      </c>
      <c r="L1601" s="7">
        <v>97</v>
      </c>
      <c r="M1601" s="7">
        <v>16</v>
      </c>
      <c r="N1601" s="7">
        <v>-0.10481845507364899</v>
      </c>
      <c r="O1601" s="7">
        <v>-0.146147553518929</v>
      </c>
    </row>
    <row r="1602" spans="2:15" x14ac:dyDescent="0.2">
      <c r="B1602" s="7">
        <v>98</v>
      </c>
      <c r="C1602" s="7">
        <v>16</v>
      </c>
      <c r="D1602" s="7">
        <v>0.28021204136076799</v>
      </c>
      <c r="E1602" s="7">
        <v>0.24074541193871099</v>
      </c>
      <c r="G1602" s="7">
        <v>98</v>
      </c>
      <c r="H1602" s="7">
        <v>16</v>
      </c>
      <c r="I1602" s="7">
        <v>0.147529826718585</v>
      </c>
      <c r="J1602" s="7">
        <v>0.104042871201712</v>
      </c>
      <c r="L1602" s="7">
        <v>98</v>
      </c>
      <c r="M1602" s="7">
        <v>16</v>
      </c>
      <c r="N1602" s="7">
        <v>0.14584861405949401</v>
      </c>
      <c r="O1602" s="7">
        <v>0.293769242830692</v>
      </c>
    </row>
    <row r="1603" spans="2:15" x14ac:dyDescent="0.2">
      <c r="B1603" s="7">
        <v>99</v>
      </c>
      <c r="C1603" s="7">
        <v>16</v>
      </c>
      <c r="D1603" s="7">
        <v>0.101314009965047</v>
      </c>
      <c r="E1603" s="7">
        <v>0.10811677445160101</v>
      </c>
      <c r="G1603" s="7">
        <v>99</v>
      </c>
      <c r="H1603" s="7">
        <v>16</v>
      </c>
      <c r="I1603" s="7">
        <v>-0.17986529562357301</v>
      </c>
      <c r="J1603" s="7">
        <v>-0.18565751481032899</v>
      </c>
      <c r="L1603" s="7">
        <v>99</v>
      </c>
      <c r="M1603" s="7">
        <v>16</v>
      </c>
      <c r="N1603" s="7">
        <v>-0.93836496303434103</v>
      </c>
      <c r="O1603" s="7">
        <v>-0.95871412860293703</v>
      </c>
    </row>
    <row r="1604" spans="2:15" x14ac:dyDescent="0.2">
      <c r="B1604" s="7">
        <v>100</v>
      </c>
      <c r="C1604" s="7">
        <v>16</v>
      </c>
      <c r="D1604" s="7">
        <v>2.62930399174E-3</v>
      </c>
      <c r="E1604" s="7">
        <v>-7.1261657150961902E-2</v>
      </c>
      <c r="G1604" s="7">
        <v>100</v>
      </c>
      <c r="H1604" s="7">
        <v>16</v>
      </c>
      <c r="I1604" s="7">
        <v>4.0364274864794297E-2</v>
      </c>
      <c r="J1604" s="7">
        <v>-9.3471907837363605E-3</v>
      </c>
      <c r="L1604" s="7">
        <v>100</v>
      </c>
      <c r="M1604" s="7">
        <v>16</v>
      </c>
      <c r="N1604" s="7">
        <v>2.1555647196618102</v>
      </c>
      <c r="O1604" s="7">
        <v>2.6400020538930198</v>
      </c>
    </row>
    <row r="1605" spans="2:15" x14ac:dyDescent="0.2">
      <c r="B1605" s="7">
        <v>1</v>
      </c>
      <c r="C1605" s="7">
        <v>17</v>
      </c>
      <c r="D1605" s="7">
        <v>-0.47930984428726298</v>
      </c>
      <c r="E1605" s="7">
        <v>-0.55563931732975502</v>
      </c>
      <c r="G1605" s="7">
        <v>1</v>
      </c>
      <c r="H1605" s="7">
        <v>17</v>
      </c>
      <c r="I1605" s="7">
        <v>1.31726620607129E-2</v>
      </c>
      <c r="J1605" s="7">
        <v>8.8755254284933499E-2</v>
      </c>
      <c r="L1605" s="7">
        <v>1</v>
      </c>
      <c r="M1605" s="7">
        <v>17</v>
      </c>
      <c r="N1605" s="7">
        <v>-0.82980595656439304</v>
      </c>
      <c r="O1605" s="7">
        <v>-0.83975941956906297</v>
      </c>
    </row>
    <row r="1606" spans="2:15" x14ac:dyDescent="0.2">
      <c r="B1606" s="7">
        <v>2</v>
      </c>
      <c r="C1606" s="7">
        <v>17</v>
      </c>
      <c r="D1606" s="7">
        <v>0.34146955636925402</v>
      </c>
      <c r="E1606" s="7">
        <v>0.23216700648534899</v>
      </c>
      <c r="G1606" s="7">
        <v>2</v>
      </c>
      <c r="H1606" s="7">
        <v>17</v>
      </c>
      <c r="I1606" s="7">
        <v>5.47266768111037E-2</v>
      </c>
      <c r="J1606" s="7">
        <v>0.12024774659419001</v>
      </c>
      <c r="L1606" s="7">
        <v>2</v>
      </c>
      <c r="M1606" s="7">
        <v>17</v>
      </c>
      <c r="N1606" s="7">
        <v>-0.89328031036081201</v>
      </c>
      <c r="O1606" s="7">
        <v>-0.62546703820335203</v>
      </c>
    </row>
    <row r="1607" spans="2:15" x14ac:dyDescent="0.2">
      <c r="B1607" s="7">
        <v>3</v>
      </c>
      <c r="C1607" s="7">
        <v>17</v>
      </c>
      <c r="D1607" s="7">
        <v>-0.70902088660441498</v>
      </c>
      <c r="E1607" s="7">
        <v>-0.39167556573456203</v>
      </c>
      <c r="G1607" s="7">
        <v>3</v>
      </c>
      <c r="H1607" s="7">
        <v>17</v>
      </c>
      <c r="I1607" s="7">
        <v>-0.31257658720190801</v>
      </c>
      <c r="J1607" s="7">
        <v>-0.33386772739899601</v>
      </c>
      <c r="L1607" s="7">
        <v>3</v>
      </c>
      <c r="M1607" s="7">
        <v>17</v>
      </c>
      <c r="N1607" s="7">
        <v>-0.92629907406940803</v>
      </c>
      <c r="O1607" s="7">
        <v>-0.87705320373392304</v>
      </c>
    </row>
    <row r="1608" spans="2:15" x14ac:dyDescent="0.2">
      <c r="B1608" s="7">
        <v>4</v>
      </c>
      <c r="C1608" s="7">
        <v>17</v>
      </c>
      <c r="D1608" s="7">
        <v>6.9197737796970998E-2</v>
      </c>
      <c r="E1608" s="7">
        <v>-0.106616706307483</v>
      </c>
      <c r="G1608" s="7">
        <v>4</v>
      </c>
      <c r="H1608" s="7">
        <v>17</v>
      </c>
      <c r="I1608" s="7">
        <v>5.2575965665338002E-2</v>
      </c>
      <c r="J1608" s="7">
        <v>4.3434192744548697E-2</v>
      </c>
      <c r="L1608" s="7">
        <v>4</v>
      </c>
      <c r="M1608" s="7">
        <v>17</v>
      </c>
      <c r="N1608" s="7">
        <v>-0.48456204823198501</v>
      </c>
      <c r="O1608" s="7">
        <v>-0.59245276730690299</v>
      </c>
    </row>
    <row r="1609" spans="2:15" x14ac:dyDescent="0.2">
      <c r="B1609" s="7">
        <v>5</v>
      </c>
      <c r="C1609" s="7">
        <v>17</v>
      </c>
      <c r="D1609" s="7">
        <v>0.40272894762142503</v>
      </c>
      <c r="E1609" s="7">
        <v>0.14335355777919101</v>
      </c>
      <c r="G1609" s="7">
        <v>5</v>
      </c>
      <c r="H1609" s="7">
        <v>17</v>
      </c>
      <c r="I1609" s="7">
        <v>0.32427715744435198</v>
      </c>
      <c r="J1609" s="7">
        <v>-0.12027616737555601</v>
      </c>
      <c r="L1609" s="7">
        <v>5</v>
      </c>
      <c r="M1609" s="7">
        <v>17</v>
      </c>
      <c r="N1609" s="7">
        <v>0.94326972535259701</v>
      </c>
      <c r="O1609" s="7">
        <v>0.69143466203722204</v>
      </c>
    </row>
    <row r="1610" spans="2:15" x14ac:dyDescent="0.2">
      <c r="B1610" s="7">
        <v>6</v>
      </c>
      <c r="C1610" s="7">
        <v>17</v>
      </c>
      <c r="D1610" s="7">
        <v>-0.52665960852692895</v>
      </c>
      <c r="E1610" s="7">
        <v>-0.69666433596796795</v>
      </c>
      <c r="G1610" s="7">
        <v>6</v>
      </c>
      <c r="H1610" s="7">
        <v>17</v>
      </c>
      <c r="I1610" s="7">
        <v>-9.5753786393679305E-2</v>
      </c>
      <c r="J1610" s="7">
        <v>-2.5368144446274801E-2</v>
      </c>
      <c r="L1610" s="7">
        <v>6</v>
      </c>
      <c r="M1610" s="7">
        <v>17</v>
      </c>
      <c r="N1610" s="7">
        <v>-0.622145293802713</v>
      </c>
      <c r="O1610" s="7">
        <v>0.22166932540294501</v>
      </c>
    </row>
    <row r="1611" spans="2:15" x14ac:dyDescent="0.2">
      <c r="B1611" s="7">
        <v>7</v>
      </c>
      <c r="C1611" s="7">
        <v>17</v>
      </c>
      <c r="D1611" s="7">
        <v>0.73124570479557904</v>
      </c>
      <c r="E1611" s="7">
        <v>0.42018166754443398</v>
      </c>
      <c r="G1611" s="7">
        <v>7</v>
      </c>
      <c r="H1611" s="7">
        <v>17</v>
      </c>
      <c r="I1611" s="7">
        <v>-0.37890542012433798</v>
      </c>
      <c r="J1611" s="7">
        <v>-6.2664914225006599E-2</v>
      </c>
      <c r="L1611" s="7">
        <v>7</v>
      </c>
      <c r="M1611" s="7">
        <v>17</v>
      </c>
      <c r="N1611" s="7">
        <v>0.80573567821053005</v>
      </c>
      <c r="O1611" s="7">
        <v>0.71810869992664705</v>
      </c>
    </row>
    <row r="1612" spans="2:15" x14ac:dyDescent="0.2">
      <c r="B1612" s="7">
        <v>8</v>
      </c>
      <c r="C1612" s="7">
        <v>17</v>
      </c>
      <c r="D1612" s="7">
        <v>0.25906879247365799</v>
      </c>
      <c r="E1612" s="7">
        <v>0.23287669704430899</v>
      </c>
      <c r="G1612" s="7">
        <v>8</v>
      </c>
      <c r="H1612" s="7">
        <v>17</v>
      </c>
      <c r="I1612" s="7">
        <v>8.6293869955508903E-2</v>
      </c>
      <c r="J1612" s="7">
        <v>-0.161561578036064</v>
      </c>
      <c r="L1612" s="7">
        <v>8</v>
      </c>
      <c r="M1612" s="7">
        <v>17</v>
      </c>
      <c r="N1612" s="7">
        <v>0.73830922324572001</v>
      </c>
      <c r="O1612" s="7">
        <v>1.26285921386983</v>
      </c>
    </row>
    <row r="1613" spans="2:15" x14ac:dyDescent="0.2">
      <c r="B1613" s="7">
        <v>9</v>
      </c>
      <c r="C1613" s="7">
        <v>17</v>
      </c>
      <c r="D1613" s="7">
        <v>-0.68081334078120503</v>
      </c>
      <c r="E1613" s="7">
        <v>-0.452357106811416</v>
      </c>
      <c r="G1613" s="7">
        <v>9</v>
      </c>
      <c r="H1613" s="7">
        <v>17</v>
      </c>
      <c r="I1613" s="7">
        <v>-0.109585647326038</v>
      </c>
      <c r="J1613" s="7">
        <v>1.19514547445068E-2</v>
      </c>
      <c r="L1613" s="7">
        <v>9</v>
      </c>
      <c r="M1613" s="7">
        <v>17</v>
      </c>
      <c r="N1613" s="7">
        <v>-0.76899731965718099</v>
      </c>
      <c r="O1613" s="7">
        <v>-0.59429331498167703</v>
      </c>
    </row>
    <row r="1614" spans="2:15" x14ac:dyDescent="0.2">
      <c r="B1614" s="7">
        <v>10</v>
      </c>
      <c r="C1614" s="7">
        <v>17</v>
      </c>
      <c r="D1614" s="7">
        <v>0.272839269181883</v>
      </c>
      <c r="E1614" s="7">
        <v>-7.13248184209192E-2</v>
      </c>
      <c r="G1614" s="7">
        <v>10</v>
      </c>
      <c r="H1614" s="7">
        <v>17</v>
      </c>
      <c r="I1614" s="7">
        <v>0.21176271891640699</v>
      </c>
      <c r="J1614" s="7">
        <v>7.7748936637536098E-2</v>
      </c>
      <c r="L1614" s="7">
        <v>10</v>
      </c>
      <c r="M1614" s="7">
        <v>17</v>
      </c>
      <c r="N1614" s="7">
        <v>0.88666467515886604</v>
      </c>
      <c r="O1614" s="7">
        <v>0.205082649168423</v>
      </c>
    </row>
    <row r="1615" spans="2:15" x14ac:dyDescent="0.2">
      <c r="B1615" s="7">
        <v>11</v>
      </c>
      <c r="C1615" s="7">
        <v>17</v>
      </c>
      <c r="D1615" s="7">
        <v>-0.36133445732554698</v>
      </c>
      <c r="E1615" s="7">
        <v>-0.281279635865953</v>
      </c>
      <c r="G1615" s="7">
        <v>11</v>
      </c>
      <c r="H1615" s="7">
        <v>17</v>
      </c>
      <c r="I1615" s="7">
        <v>-0.14004287262562101</v>
      </c>
      <c r="J1615" s="7">
        <v>-1.36660439021661E-2</v>
      </c>
      <c r="L1615" s="7">
        <v>11</v>
      </c>
      <c r="M1615" s="7">
        <v>17</v>
      </c>
      <c r="N1615" s="7">
        <v>-0.20955332347795899</v>
      </c>
      <c r="O1615" s="7">
        <v>-0.26718809698552498</v>
      </c>
    </row>
    <row r="1616" spans="2:15" x14ac:dyDescent="0.2">
      <c r="B1616" s="7">
        <v>12</v>
      </c>
      <c r="C1616" s="7">
        <v>17</v>
      </c>
      <c r="D1616" s="7">
        <v>7.2004830650470794E-2</v>
      </c>
      <c r="E1616" s="7">
        <v>-2.0637920059948901E-2</v>
      </c>
      <c r="G1616" s="7">
        <v>12</v>
      </c>
      <c r="H1616" s="7">
        <v>17</v>
      </c>
      <c r="I1616" s="7">
        <v>-0.123731181516142</v>
      </c>
      <c r="J1616" s="7">
        <v>-5.0959014254809497E-2</v>
      </c>
      <c r="L1616" s="7">
        <v>12</v>
      </c>
      <c r="M1616" s="7">
        <v>17</v>
      </c>
      <c r="N1616" s="7">
        <v>0.56029750005089995</v>
      </c>
      <c r="O1616" s="7">
        <v>-9.7358816273549906E-2</v>
      </c>
    </row>
    <row r="1617" spans="2:15" x14ac:dyDescent="0.2">
      <c r="B1617" s="7">
        <v>13</v>
      </c>
      <c r="C1617" s="7">
        <v>17</v>
      </c>
      <c r="D1617" s="7">
        <v>4.4312288061838997E-2</v>
      </c>
      <c r="E1617" s="7">
        <v>-1.0286212337152999E-2</v>
      </c>
      <c r="G1617" s="7">
        <v>13</v>
      </c>
      <c r="H1617" s="7">
        <v>17</v>
      </c>
      <c r="I1617" s="7">
        <v>-1.9060088637778499E-2</v>
      </c>
      <c r="J1617" s="7">
        <v>3.7883245216300501E-2</v>
      </c>
      <c r="L1617" s="7">
        <v>13</v>
      </c>
      <c r="M1617" s="7">
        <v>17</v>
      </c>
      <c r="N1617" s="7">
        <v>0.88469237725907601</v>
      </c>
      <c r="O1617" s="7">
        <v>0.81318046041513603</v>
      </c>
    </row>
    <row r="1618" spans="2:15" x14ac:dyDescent="0.2">
      <c r="B1618" s="7">
        <v>14</v>
      </c>
      <c r="C1618" s="7">
        <v>17</v>
      </c>
      <c r="D1618" s="7">
        <v>-0.40620606794448999</v>
      </c>
      <c r="E1618" s="7">
        <v>-7.5630828076322501E-2</v>
      </c>
      <c r="G1618" s="7">
        <v>14</v>
      </c>
      <c r="H1618" s="7">
        <v>17</v>
      </c>
      <c r="I1618" s="7">
        <v>0.12747572214153599</v>
      </c>
      <c r="J1618" s="7">
        <v>-3.1887720193415299E-2</v>
      </c>
      <c r="L1618" s="7">
        <v>14</v>
      </c>
      <c r="M1618" s="7">
        <v>17</v>
      </c>
      <c r="N1618" s="7">
        <v>-0.136730477930879</v>
      </c>
      <c r="O1618" s="7">
        <v>0.50183324205660595</v>
      </c>
    </row>
    <row r="1619" spans="2:15" x14ac:dyDescent="0.2">
      <c r="B1619" s="7">
        <v>15</v>
      </c>
      <c r="C1619" s="7">
        <v>17</v>
      </c>
      <c r="D1619" s="7">
        <v>0.54977462186728399</v>
      </c>
      <c r="E1619" s="7">
        <v>0.69987269371190697</v>
      </c>
      <c r="G1619" s="7">
        <v>15</v>
      </c>
      <c r="H1619" s="7">
        <v>17</v>
      </c>
      <c r="I1619" s="7">
        <v>-0.206038050685206</v>
      </c>
      <c r="J1619" s="7">
        <v>-0.34100016504966801</v>
      </c>
      <c r="L1619" s="7">
        <v>15</v>
      </c>
      <c r="M1619" s="7">
        <v>17</v>
      </c>
      <c r="N1619" s="7">
        <v>0.54145771031427703</v>
      </c>
      <c r="O1619" s="7">
        <v>0.69117757743573305</v>
      </c>
    </row>
    <row r="1620" spans="2:15" x14ac:dyDescent="0.2">
      <c r="B1620" s="7">
        <v>16</v>
      </c>
      <c r="C1620" s="7">
        <v>17</v>
      </c>
      <c r="D1620" s="7">
        <v>-0.12804990600695801</v>
      </c>
      <c r="E1620" s="7">
        <v>-0.18336846425831199</v>
      </c>
      <c r="G1620" s="7">
        <v>16</v>
      </c>
      <c r="H1620" s="7">
        <v>17</v>
      </c>
      <c r="I1620" s="7">
        <v>3.1284475175263901E-3</v>
      </c>
      <c r="J1620" s="7">
        <v>-2.3104474390667201E-4</v>
      </c>
      <c r="L1620" s="7">
        <v>16</v>
      </c>
      <c r="M1620" s="7">
        <v>17</v>
      </c>
      <c r="N1620" s="7">
        <v>-0.86116023913991202</v>
      </c>
      <c r="O1620" s="7">
        <v>-0.50456537404963797</v>
      </c>
    </row>
    <row r="1621" spans="2:15" x14ac:dyDescent="0.2">
      <c r="B1621" s="7">
        <v>17</v>
      </c>
      <c r="C1621" s="7">
        <v>17</v>
      </c>
      <c r="D1621" s="7">
        <v>0.11500678925982501</v>
      </c>
      <c r="E1621" s="7">
        <v>-0.43586062955723798</v>
      </c>
      <c r="G1621" s="7">
        <v>17</v>
      </c>
      <c r="H1621" s="7">
        <v>17</v>
      </c>
      <c r="I1621" s="7">
        <v>-0.107660247300236</v>
      </c>
      <c r="J1621" s="7">
        <v>2.8775741305219399E-2</v>
      </c>
      <c r="L1621" s="7">
        <v>17</v>
      </c>
      <c r="M1621" s="7">
        <v>17</v>
      </c>
      <c r="N1621" s="7">
        <v>-0.31151771592168898</v>
      </c>
      <c r="O1621" s="7">
        <v>1.15571085267936E-2</v>
      </c>
    </row>
    <row r="1622" spans="2:15" x14ac:dyDescent="0.2">
      <c r="B1622" s="7">
        <v>18</v>
      </c>
      <c r="C1622" s="7">
        <v>17</v>
      </c>
      <c r="D1622" s="7">
        <v>0.13653089440569299</v>
      </c>
      <c r="E1622" s="7">
        <v>0.58923156142605604</v>
      </c>
      <c r="G1622" s="7">
        <v>18</v>
      </c>
      <c r="H1622" s="7">
        <v>17</v>
      </c>
      <c r="I1622" s="7">
        <v>-6.1684263863342401E-2</v>
      </c>
      <c r="J1622" s="7">
        <v>-3.3343873343460999E-2</v>
      </c>
      <c r="L1622" s="7">
        <v>18</v>
      </c>
      <c r="M1622" s="7">
        <v>17</v>
      </c>
      <c r="N1622" s="7">
        <v>1.30968209835157</v>
      </c>
      <c r="O1622" s="7">
        <v>-5.5540705703848003E-2</v>
      </c>
    </row>
    <row r="1623" spans="2:15" x14ac:dyDescent="0.2">
      <c r="B1623" s="7">
        <v>19</v>
      </c>
      <c r="C1623" s="7">
        <v>17</v>
      </c>
      <c r="D1623" s="7">
        <v>0.33402606565918802</v>
      </c>
      <c r="E1623" s="7">
        <v>0.48627460116058402</v>
      </c>
      <c r="G1623" s="7">
        <v>19</v>
      </c>
      <c r="H1623" s="7">
        <v>17</v>
      </c>
      <c r="I1623" s="7">
        <v>-6.1676615787430202E-2</v>
      </c>
      <c r="J1623" s="7">
        <v>-0.144346760919351</v>
      </c>
      <c r="L1623" s="7">
        <v>19</v>
      </c>
      <c r="M1623" s="7">
        <v>17</v>
      </c>
      <c r="N1623" s="7">
        <v>-0.72986880762974105</v>
      </c>
      <c r="O1623" s="7">
        <v>-0.19747637344034499</v>
      </c>
    </row>
    <row r="1624" spans="2:15" x14ac:dyDescent="0.2">
      <c r="B1624" s="7">
        <v>20</v>
      </c>
      <c r="C1624" s="7">
        <v>17</v>
      </c>
      <c r="D1624" s="7">
        <v>-0.16709664101941299</v>
      </c>
      <c r="E1624" s="7">
        <v>-0.26340018600183701</v>
      </c>
      <c r="G1624" s="7">
        <v>20</v>
      </c>
      <c r="H1624" s="7">
        <v>17</v>
      </c>
      <c r="I1624" s="7">
        <v>-0.42608797014616501</v>
      </c>
      <c r="J1624" s="7">
        <v>-0.20540635405162899</v>
      </c>
      <c r="L1624" s="7">
        <v>20</v>
      </c>
      <c r="M1624" s="7">
        <v>17</v>
      </c>
      <c r="N1624" s="7">
        <v>-0.63626779071480399</v>
      </c>
      <c r="O1624" s="7">
        <v>-0.215949483812579</v>
      </c>
    </row>
    <row r="1625" spans="2:15" x14ac:dyDescent="0.2">
      <c r="B1625" s="7">
        <v>21</v>
      </c>
      <c r="C1625" s="7">
        <v>17</v>
      </c>
      <c r="D1625" s="7">
        <v>-0.28482940870277301</v>
      </c>
      <c r="E1625" s="7">
        <v>-0.165357880032275</v>
      </c>
      <c r="G1625" s="7">
        <v>21</v>
      </c>
      <c r="H1625" s="7">
        <v>17</v>
      </c>
      <c r="I1625" s="7">
        <v>-7.7283502673298102E-2</v>
      </c>
      <c r="J1625" s="7">
        <v>0.35416605337601198</v>
      </c>
      <c r="L1625" s="7">
        <v>21</v>
      </c>
      <c r="M1625" s="7">
        <v>17</v>
      </c>
      <c r="N1625" s="7">
        <v>-0.33684084965604999</v>
      </c>
      <c r="O1625" s="7">
        <v>-3.6892060555863401E-2</v>
      </c>
    </row>
    <row r="1626" spans="2:15" x14ac:dyDescent="0.2">
      <c r="B1626" s="7">
        <v>22</v>
      </c>
      <c r="C1626" s="7">
        <v>17</v>
      </c>
      <c r="D1626" s="7">
        <v>-0.19100010015058899</v>
      </c>
      <c r="E1626" s="7">
        <v>-0.21317438185166501</v>
      </c>
      <c r="G1626" s="7">
        <v>22</v>
      </c>
      <c r="H1626" s="7">
        <v>17</v>
      </c>
      <c r="I1626" s="7">
        <v>0.15230534620740099</v>
      </c>
      <c r="J1626" s="7">
        <v>-1.00934091779514E-2</v>
      </c>
      <c r="L1626" s="7">
        <v>22</v>
      </c>
      <c r="M1626" s="7">
        <v>17</v>
      </c>
      <c r="N1626" s="7">
        <v>-0.70247598552725099</v>
      </c>
      <c r="O1626" s="7">
        <v>-0.84038819646539997</v>
      </c>
    </row>
    <row r="1627" spans="2:15" x14ac:dyDescent="0.2">
      <c r="B1627" s="7">
        <v>23</v>
      </c>
      <c r="C1627" s="7">
        <v>17</v>
      </c>
      <c r="D1627" s="7">
        <v>7.7042798812476193E-2</v>
      </c>
      <c r="E1627" s="7">
        <v>0.10610967291961899</v>
      </c>
      <c r="G1627" s="7">
        <v>23</v>
      </c>
      <c r="H1627" s="7">
        <v>17</v>
      </c>
      <c r="I1627" s="7">
        <v>0.19142193215690501</v>
      </c>
      <c r="J1627" s="7">
        <v>-0.13868950483208001</v>
      </c>
      <c r="L1627" s="7">
        <v>23</v>
      </c>
      <c r="M1627" s="7">
        <v>17</v>
      </c>
      <c r="N1627" s="7">
        <v>-1.05569717594553</v>
      </c>
      <c r="O1627" s="7">
        <v>-1.00734548471569</v>
      </c>
    </row>
    <row r="1628" spans="2:15" x14ac:dyDescent="0.2">
      <c r="B1628" s="7">
        <v>24</v>
      </c>
      <c r="C1628" s="7">
        <v>17</v>
      </c>
      <c r="D1628" s="7">
        <v>3.8607906273110601E-2</v>
      </c>
      <c r="E1628" s="7">
        <v>0.35819190089380898</v>
      </c>
      <c r="G1628" s="7">
        <v>24</v>
      </c>
      <c r="H1628" s="7">
        <v>17</v>
      </c>
      <c r="I1628" s="7">
        <v>-0.21832343641801899</v>
      </c>
      <c r="J1628" s="7">
        <v>-1.8651374055718199E-2</v>
      </c>
      <c r="L1628" s="7">
        <v>24</v>
      </c>
      <c r="M1628" s="7">
        <v>17</v>
      </c>
      <c r="N1628" s="7">
        <v>0.87508650663111598</v>
      </c>
      <c r="O1628" s="7">
        <v>0.42348117996903001</v>
      </c>
    </row>
    <row r="1629" spans="2:15" x14ac:dyDescent="0.2">
      <c r="B1629" s="7">
        <v>25</v>
      </c>
      <c r="C1629" s="7">
        <v>17</v>
      </c>
      <c r="D1629" s="7">
        <v>0.75244806111530604</v>
      </c>
      <c r="E1629" s="7">
        <v>0.36228602835047502</v>
      </c>
      <c r="G1629" s="7">
        <v>25</v>
      </c>
      <c r="H1629" s="7">
        <v>17</v>
      </c>
      <c r="I1629" s="7">
        <v>-0.42145792605787102</v>
      </c>
      <c r="J1629" s="7">
        <v>-0.34151178299526203</v>
      </c>
      <c r="L1629" s="7">
        <v>25</v>
      </c>
      <c r="M1629" s="7">
        <v>17</v>
      </c>
      <c r="N1629" s="7">
        <v>0.73736225068304495</v>
      </c>
      <c r="O1629" s="7">
        <v>1.0534223188404299</v>
      </c>
    </row>
    <row r="1630" spans="2:15" x14ac:dyDescent="0.2">
      <c r="B1630" s="7">
        <v>26</v>
      </c>
      <c r="C1630" s="7">
        <v>17</v>
      </c>
      <c r="D1630" s="7">
        <v>1.53602360705261E-2</v>
      </c>
      <c r="E1630" s="7">
        <v>0.19239241396548601</v>
      </c>
      <c r="G1630" s="7">
        <v>26</v>
      </c>
      <c r="H1630" s="7">
        <v>17</v>
      </c>
      <c r="I1630" s="7">
        <v>9.6088061474546294E-3</v>
      </c>
      <c r="J1630" s="7">
        <v>5.4662642782455299E-2</v>
      </c>
      <c r="L1630" s="7">
        <v>26</v>
      </c>
      <c r="M1630" s="7">
        <v>17</v>
      </c>
      <c r="N1630" s="7">
        <v>0.38835701686288698</v>
      </c>
      <c r="O1630" s="7">
        <v>4.6604107252220799E-2</v>
      </c>
    </row>
    <row r="1631" spans="2:15" x14ac:dyDescent="0.2">
      <c r="B1631" s="7">
        <v>27</v>
      </c>
      <c r="C1631" s="7">
        <v>17</v>
      </c>
      <c r="D1631" s="7">
        <v>-0.11761796288823299</v>
      </c>
      <c r="E1631" s="7">
        <v>9.7865219314638097E-2</v>
      </c>
      <c r="G1631" s="7">
        <v>27</v>
      </c>
      <c r="H1631" s="7">
        <v>17</v>
      </c>
      <c r="I1631" s="7">
        <v>4.7160123050640698E-2</v>
      </c>
      <c r="J1631" s="7">
        <v>3.50648477646942E-2</v>
      </c>
      <c r="L1631" s="7">
        <v>27</v>
      </c>
      <c r="M1631" s="7">
        <v>17</v>
      </c>
      <c r="N1631" s="7">
        <v>-0.53775330939115296</v>
      </c>
      <c r="O1631" s="7">
        <v>-0.67511348901891099</v>
      </c>
    </row>
    <row r="1632" spans="2:15" x14ac:dyDescent="0.2">
      <c r="B1632" s="7">
        <v>28</v>
      </c>
      <c r="C1632" s="7">
        <v>17</v>
      </c>
      <c r="D1632" s="7">
        <v>-0.92312545041082905</v>
      </c>
      <c r="E1632" s="7">
        <v>-0.82913685613085197</v>
      </c>
      <c r="G1632" s="7">
        <v>28</v>
      </c>
      <c r="H1632" s="7">
        <v>17</v>
      </c>
      <c r="I1632" s="7">
        <v>0.60541302680963904</v>
      </c>
      <c r="J1632" s="7">
        <v>0.37068601615933999</v>
      </c>
      <c r="L1632" s="7">
        <v>28</v>
      </c>
      <c r="M1632" s="7">
        <v>17</v>
      </c>
      <c r="N1632" s="7">
        <v>-0.21784639238242301</v>
      </c>
      <c r="O1632" s="7">
        <v>-0.39462607418104301</v>
      </c>
    </row>
    <row r="1633" spans="2:15" x14ac:dyDescent="0.2">
      <c r="B1633" s="7">
        <v>29</v>
      </c>
      <c r="C1633" s="7">
        <v>17</v>
      </c>
      <c r="D1633" s="7">
        <v>-0.27588613965116898</v>
      </c>
      <c r="E1633" s="7">
        <v>-9.6021400831434206E-2</v>
      </c>
      <c r="G1633" s="7">
        <v>29</v>
      </c>
      <c r="H1633" s="7">
        <v>17</v>
      </c>
      <c r="I1633" s="7">
        <v>-0.199277207808226</v>
      </c>
      <c r="J1633" s="7">
        <v>-0.22025525048957201</v>
      </c>
      <c r="L1633" s="7">
        <v>29</v>
      </c>
      <c r="M1633" s="7">
        <v>17</v>
      </c>
      <c r="N1633" s="7">
        <v>0.983042983766241</v>
      </c>
      <c r="O1633" s="7">
        <v>1.3324914421709599</v>
      </c>
    </row>
    <row r="1634" spans="2:15" x14ac:dyDescent="0.2">
      <c r="B1634" s="7">
        <v>30</v>
      </c>
      <c r="C1634" s="7">
        <v>17</v>
      </c>
      <c r="D1634" s="7">
        <v>0.116946785341423</v>
      </c>
      <c r="E1634" s="7">
        <v>0.40950276116961598</v>
      </c>
      <c r="G1634" s="7">
        <v>30</v>
      </c>
      <c r="H1634" s="7">
        <v>17</v>
      </c>
      <c r="I1634" s="7">
        <v>-9.4605306695493496E-2</v>
      </c>
      <c r="J1634" s="7">
        <v>-5.60348973067697E-2</v>
      </c>
      <c r="L1634" s="7">
        <v>30</v>
      </c>
      <c r="M1634" s="7">
        <v>17</v>
      </c>
      <c r="N1634" s="7">
        <v>-0.85041960471139</v>
      </c>
      <c r="O1634" s="7">
        <v>-0.55258727662947005</v>
      </c>
    </row>
    <row r="1635" spans="2:15" x14ac:dyDescent="0.2">
      <c r="B1635" s="7">
        <v>31</v>
      </c>
      <c r="C1635" s="7">
        <v>17</v>
      </c>
      <c r="D1635" s="7">
        <v>0.41094090780994502</v>
      </c>
      <c r="E1635" s="7">
        <v>0.13627420217788999</v>
      </c>
      <c r="G1635" s="7">
        <v>31</v>
      </c>
      <c r="H1635" s="7">
        <v>17</v>
      </c>
      <c r="I1635" s="7">
        <v>-0.56429084981142497</v>
      </c>
      <c r="J1635" s="7">
        <v>-0.28073443015370197</v>
      </c>
      <c r="L1635" s="7">
        <v>31</v>
      </c>
      <c r="M1635" s="7">
        <v>17</v>
      </c>
      <c r="N1635" s="7">
        <v>0.75845799595795704</v>
      </c>
      <c r="O1635" s="7">
        <v>0.34943223646724503</v>
      </c>
    </row>
    <row r="1636" spans="2:15" x14ac:dyDescent="0.2">
      <c r="B1636" s="7">
        <v>32</v>
      </c>
      <c r="C1636" s="7">
        <v>17</v>
      </c>
      <c r="D1636" s="7">
        <v>0.12173387285465501</v>
      </c>
      <c r="E1636" s="7">
        <v>0.148030029389489</v>
      </c>
      <c r="G1636" s="7">
        <v>32</v>
      </c>
      <c r="H1636" s="7">
        <v>17</v>
      </c>
      <c r="I1636" s="7">
        <v>-9.0713991602914504E-2</v>
      </c>
      <c r="J1636" s="7">
        <v>-0.248070773624576</v>
      </c>
      <c r="L1636" s="7">
        <v>32</v>
      </c>
      <c r="M1636" s="7">
        <v>17</v>
      </c>
      <c r="N1636" s="7">
        <v>-0.59232164902770501</v>
      </c>
      <c r="O1636" s="7">
        <v>-0.394732404029001</v>
      </c>
    </row>
    <row r="1637" spans="2:15" x14ac:dyDescent="0.2">
      <c r="B1637" s="7">
        <v>33</v>
      </c>
      <c r="C1637" s="7">
        <v>17</v>
      </c>
      <c r="D1637" s="7">
        <v>4.60140652097136E-2</v>
      </c>
      <c r="E1637" s="7">
        <v>-0.15176174896373401</v>
      </c>
      <c r="G1637" s="7">
        <v>33</v>
      </c>
      <c r="H1637" s="7">
        <v>17</v>
      </c>
      <c r="I1637" s="7">
        <v>-0.26329543212922801</v>
      </c>
      <c r="J1637" s="7">
        <v>0.11537540663487</v>
      </c>
      <c r="L1637" s="7">
        <v>33</v>
      </c>
      <c r="M1637" s="7">
        <v>17</v>
      </c>
      <c r="N1637" s="7">
        <v>-0.28592694822894898</v>
      </c>
      <c r="O1637" s="7">
        <v>-0.20409032632094601</v>
      </c>
    </row>
    <row r="1638" spans="2:15" x14ac:dyDescent="0.2">
      <c r="B1638" s="7">
        <v>34</v>
      </c>
      <c r="C1638" s="7">
        <v>17</v>
      </c>
      <c r="D1638" s="7">
        <v>-2.30737224589994E-3</v>
      </c>
      <c r="E1638" s="7">
        <v>8.8902369942884404E-2</v>
      </c>
      <c r="G1638" s="7">
        <v>34</v>
      </c>
      <c r="H1638" s="7">
        <v>17</v>
      </c>
      <c r="I1638" s="7">
        <v>-0.26215999732691098</v>
      </c>
      <c r="J1638" s="7">
        <v>-0.132630913116246</v>
      </c>
      <c r="L1638" s="7">
        <v>34</v>
      </c>
      <c r="M1638" s="7">
        <v>17</v>
      </c>
      <c r="N1638" s="7">
        <v>0.28203830208155201</v>
      </c>
      <c r="O1638" s="7">
        <v>-0.55767499516924401</v>
      </c>
    </row>
    <row r="1639" spans="2:15" x14ac:dyDescent="0.2">
      <c r="B1639" s="7">
        <v>35</v>
      </c>
      <c r="C1639" s="7">
        <v>17</v>
      </c>
      <c r="D1639" s="7">
        <v>-5.2962485570213297E-2</v>
      </c>
      <c r="E1639" s="7">
        <v>-8.1515351118719395E-2</v>
      </c>
      <c r="G1639" s="7">
        <v>35</v>
      </c>
      <c r="H1639" s="7">
        <v>17</v>
      </c>
      <c r="I1639" s="7">
        <v>-0.24013949523599401</v>
      </c>
      <c r="J1639" s="7">
        <v>-0.205237209367439</v>
      </c>
      <c r="L1639" s="7">
        <v>35</v>
      </c>
      <c r="M1639" s="7">
        <v>17</v>
      </c>
      <c r="N1639" s="7">
        <v>0.73940218339432895</v>
      </c>
      <c r="O1639" s="7">
        <v>1.0649474482061201</v>
      </c>
    </row>
    <row r="1640" spans="2:15" x14ac:dyDescent="0.2">
      <c r="B1640" s="7">
        <v>36</v>
      </c>
      <c r="C1640" s="7">
        <v>17</v>
      </c>
      <c r="D1640" s="7">
        <v>3.9412448474355002E-2</v>
      </c>
      <c r="E1640" s="7">
        <v>7.6641153589919894E-2</v>
      </c>
      <c r="G1640" s="7">
        <v>36</v>
      </c>
      <c r="H1640" s="7">
        <v>17</v>
      </c>
      <c r="I1640" s="7">
        <v>0.34252531286951399</v>
      </c>
      <c r="J1640" s="7">
        <v>0.27820948648863197</v>
      </c>
      <c r="L1640" s="7">
        <v>36</v>
      </c>
      <c r="M1640" s="7">
        <v>17</v>
      </c>
      <c r="N1640" s="7">
        <v>0.31317682000826502</v>
      </c>
      <c r="O1640" s="7">
        <v>-1.03770477080545E-3</v>
      </c>
    </row>
    <row r="1641" spans="2:15" x14ac:dyDescent="0.2">
      <c r="B1641" s="7">
        <v>37</v>
      </c>
      <c r="C1641" s="7">
        <v>17</v>
      </c>
      <c r="D1641" s="7">
        <v>-0.124549395986811</v>
      </c>
      <c r="E1641" s="7">
        <v>5.77244363295666E-2</v>
      </c>
      <c r="G1641" s="7">
        <v>37</v>
      </c>
      <c r="H1641" s="7">
        <v>17</v>
      </c>
      <c r="I1641" s="7">
        <v>0.182781223527436</v>
      </c>
      <c r="J1641" s="7">
        <v>7.42601822454763E-2</v>
      </c>
      <c r="L1641" s="7">
        <v>37</v>
      </c>
      <c r="M1641" s="7">
        <v>17</v>
      </c>
      <c r="N1641" s="7">
        <v>0.77036327910193003</v>
      </c>
      <c r="O1641" s="7">
        <v>0.455133471275664</v>
      </c>
    </row>
    <row r="1642" spans="2:15" x14ac:dyDescent="0.2">
      <c r="B1642" s="7">
        <v>38</v>
      </c>
      <c r="C1642" s="7">
        <v>17</v>
      </c>
      <c r="D1642" s="7">
        <v>0.14051297158148801</v>
      </c>
      <c r="E1642" s="7">
        <v>0.199440359546109</v>
      </c>
      <c r="G1642" s="7">
        <v>38</v>
      </c>
      <c r="H1642" s="7">
        <v>17</v>
      </c>
      <c r="I1642" s="7">
        <v>5.9999416272079401E-2</v>
      </c>
      <c r="J1642" s="7">
        <v>-3.3471229408803503E-2</v>
      </c>
      <c r="L1642" s="7">
        <v>38</v>
      </c>
      <c r="M1642" s="7">
        <v>17</v>
      </c>
      <c r="N1642" s="7">
        <v>0.30072589949133499</v>
      </c>
      <c r="O1642" s="7">
        <v>1.64570184979498E-2</v>
      </c>
    </row>
    <row r="1643" spans="2:15" x14ac:dyDescent="0.2">
      <c r="B1643" s="7">
        <v>39</v>
      </c>
      <c r="C1643" s="7">
        <v>17</v>
      </c>
      <c r="D1643" s="7">
        <v>7.5303422701194805E-2</v>
      </c>
      <c r="E1643" s="7">
        <v>0.19422171548363301</v>
      </c>
      <c r="G1643" s="7">
        <v>39</v>
      </c>
      <c r="H1643" s="7">
        <v>17</v>
      </c>
      <c r="I1643" s="7">
        <v>1.5713575908249001E-2</v>
      </c>
      <c r="J1643" s="7">
        <v>0.120050538526358</v>
      </c>
      <c r="L1643" s="7">
        <v>39</v>
      </c>
      <c r="M1643" s="7">
        <v>17</v>
      </c>
      <c r="N1643" s="7">
        <v>-1.9683088114696701</v>
      </c>
      <c r="O1643" s="7">
        <v>-2.0524705158706702</v>
      </c>
    </row>
    <row r="1644" spans="2:15" x14ac:dyDescent="0.2">
      <c r="B1644" s="7">
        <v>40</v>
      </c>
      <c r="C1644" s="7">
        <v>17</v>
      </c>
      <c r="D1644" s="7">
        <v>0.33544813640276799</v>
      </c>
      <c r="E1644" s="7">
        <v>0.147237606338496</v>
      </c>
      <c r="G1644" s="7">
        <v>40</v>
      </c>
      <c r="H1644" s="7">
        <v>17</v>
      </c>
      <c r="I1644" s="7">
        <v>6.1300474117315297E-2</v>
      </c>
      <c r="J1644" s="7">
        <v>-0.14013456502090099</v>
      </c>
      <c r="L1644" s="7">
        <v>40</v>
      </c>
      <c r="M1644" s="7">
        <v>17</v>
      </c>
      <c r="N1644" s="7">
        <v>-2.1781543356548498</v>
      </c>
      <c r="O1644" s="7">
        <v>-2.03911955069632</v>
      </c>
    </row>
    <row r="1645" spans="2:15" x14ac:dyDescent="0.2">
      <c r="B1645" s="7">
        <v>41</v>
      </c>
      <c r="C1645" s="7">
        <v>17</v>
      </c>
      <c r="D1645" s="7">
        <v>0.38842709310944701</v>
      </c>
      <c r="E1645" s="7">
        <v>0.27889776003120997</v>
      </c>
      <c r="G1645" s="7">
        <v>41</v>
      </c>
      <c r="H1645" s="7">
        <v>17</v>
      </c>
      <c r="I1645" s="7">
        <v>-1.7279752399009099E-2</v>
      </c>
      <c r="J1645" s="7">
        <v>5.1075712689573102E-2</v>
      </c>
      <c r="L1645" s="7">
        <v>41</v>
      </c>
      <c r="M1645" s="7">
        <v>17</v>
      </c>
      <c r="N1645" s="7">
        <v>-0.96880824531252197</v>
      </c>
      <c r="O1645" s="7">
        <v>-0.67332792804755204</v>
      </c>
    </row>
    <row r="1646" spans="2:15" x14ac:dyDescent="0.2">
      <c r="B1646" s="7">
        <v>42</v>
      </c>
      <c r="C1646" s="7">
        <v>17</v>
      </c>
      <c r="D1646" s="7">
        <v>5.0324472567893998E-2</v>
      </c>
      <c r="E1646" s="7">
        <v>-5.1350621763834398E-2</v>
      </c>
      <c r="G1646" s="7">
        <v>42</v>
      </c>
      <c r="H1646" s="7">
        <v>17</v>
      </c>
      <c r="I1646" s="7">
        <v>0.14322830753621199</v>
      </c>
      <c r="J1646" s="7">
        <v>-2.0493491252382E-2</v>
      </c>
      <c r="L1646" s="7">
        <v>42</v>
      </c>
      <c r="M1646" s="7">
        <v>17</v>
      </c>
      <c r="N1646" s="7">
        <v>0.38701563745338602</v>
      </c>
      <c r="O1646" s="7">
        <v>0.42366407358958502</v>
      </c>
    </row>
    <row r="1647" spans="2:15" x14ac:dyDescent="0.2">
      <c r="B1647" s="7">
        <v>43</v>
      </c>
      <c r="C1647" s="7">
        <v>17</v>
      </c>
      <c r="D1647" s="7">
        <v>0.44530367452366998</v>
      </c>
      <c r="E1647" s="7">
        <v>0.399734799100331</v>
      </c>
      <c r="G1647" s="7">
        <v>43</v>
      </c>
      <c r="H1647" s="7">
        <v>17</v>
      </c>
      <c r="I1647" s="7">
        <v>0.26892696778617797</v>
      </c>
      <c r="J1647" s="7">
        <v>-1.7342435085458501E-2</v>
      </c>
      <c r="L1647" s="7">
        <v>43</v>
      </c>
      <c r="M1647" s="7">
        <v>17</v>
      </c>
      <c r="N1647" s="7">
        <v>-1.2849968633033599</v>
      </c>
      <c r="O1647" s="7">
        <v>-0.68185415530499305</v>
      </c>
    </row>
    <row r="1648" spans="2:15" x14ac:dyDescent="0.2">
      <c r="B1648" s="7">
        <v>44</v>
      </c>
      <c r="C1648" s="7">
        <v>17</v>
      </c>
      <c r="D1648" s="7">
        <v>-0.12359246364248699</v>
      </c>
      <c r="E1648" s="7">
        <v>-2.8390770137720601E-2</v>
      </c>
      <c r="G1648" s="7">
        <v>44</v>
      </c>
      <c r="H1648" s="7">
        <v>17</v>
      </c>
      <c r="I1648" s="7">
        <v>0.10117564409742</v>
      </c>
      <c r="J1648" s="7">
        <v>4.5650681621323103E-2</v>
      </c>
      <c r="L1648" s="7">
        <v>44</v>
      </c>
      <c r="M1648" s="7">
        <v>17</v>
      </c>
      <c r="N1648" s="7">
        <v>-0.33426262804919898</v>
      </c>
      <c r="O1648" s="7">
        <v>0.153335723679495</v>
      </c>
    </row>
    <row r="1649" spans="2:15" x14ac:dyDescent="0.2">
      <c r="B1649" s="7">
        <v>45</v>
      </c>
      <c r="C1649" s="7">
        <v>17</v>
      </c>
      <c r="D1649" s="7">
        <v>0.230799754277733</v>
      </c>
      <c r="E1649" s="7">
        <v>0.31290493618062998</v>
      </c>
      <c r="G1649" s="7">
        <v>45</v>
      </c>
      <c r="H1649" s="7">
        <v>17</v>
      </c>
      <c r="I1649" s="7">
        <v>-0.203504000036657</v>
      </c>
      <c r="J1649" s="7">
        <v>-1.5020924307872699E-2</v>
      </c>
      <c r="L1649" s="7">
        <v>45</v>
      </c>
      <c r="M1649" s="7">
        <v>17</v>
      </c>
      <c r="N1649" s="7">
        <v>-1.90407456336092</v>
      </c>
      <c r="O1649" s="7">
        <v>-1.0742514168641699</v>
      </c>
    </row>
    <row r="1650" spans="2:15" x14ac:dyDescent="0.2">
      <c r="B1650" s="7">
        <v>46</v>
      </c>
      <c r="C1650" s="7">
        <v>17</v>
      </c>
      <c r="D1650" s="7">
        <v>0.62430508374021099</v>
      </c>
      <c r="E1650" s="7">
        <v>0.304210341585128</v>
      </c>
      <c r="G1650" s="7">
        <v>46</v>
      </c>
      <c r="H1650" s="7">
        <v>17</v>
      </c>
      <c r="I1650" s="7">
        <v>0.131753195144753</v>
      </c>
      <c r="J1650" s="7">
        <v>0.18781119259927501</v>
      </c>
      <c r="L1650" s="7">
        <v>46</v>
      </c>
      <c r="M1650" s="7">
        <v>17</v>
      </c>
      <c r="N1650" s="7">
        <v>-0.207829932179731</v>
      </c>
      <c r="O1650" s="7">
        <v>-1.02057789689027E-2</v>
      </c>
    </row>
    <row r="1651" spans="2:15" x14ac:dyDescent="0.2">
      <c r="B1651" s="7">
        <v>47</v>
      </c>
      <c r="C1651" s="7">
        <v>17</v>
      </c>
      <c r="D1651" s="7">
        <v>0.56232486523911096</v>
      </c>
      <c r="E1651" s="7">
        <v>0.72323937356103196</v>
      </c>
      <c r="G1651" s="7">
        <v>47</v>
      </c>
      <c r="H1651" s="7">
        <v>17</v>
      </c>
      <c r="I1651" s="7">
        <v>-0.15879712166655599</v>
      </c>
      <c r="J1651" s="7">
        <v>0.124870792364474</v>
      </c>
      <c r="L1651" s="7">
        <v>47</v>
      </c>
      <c r="M1651" s="7">
        <v>17</v>
      </c>
      <c r="N1651" s="7">
        <v>0.46202544702811699</v>
      </c>
      <c r="O1651" s="7">
        <v>0.80622182630752404</v>
      </c>
    </row>
    <row r="1652" spans="2:15" x14ac:dyDescent="0.2">
      <c r="B1652" s="7">
        <v>48</v>
      </c>
      <c r="C1652" s="7">
        <v>17</v>
      </c>
      <c r="D1652" s="7">
        <v>0.50063348089899495</v>
      </c>
      <c r="E1652" s="7">
        <v>0.16663760611411199</v>
      </c>
      <c r="G1652" s="7">
        <v>48</v>
      </c>
      <c r="H1652" s="7">
        <v>17</v>
      </c>
      <c r="I1652" s="7">
        <v>-0.14376853179539001</v>
      </c>
      <c r="J1652" s="7">
        <v>-9.0646321179033203E-3</v>
      </c>
      <c r="L1652" s="7">
        <v>48</v>
      </c>
      <c r="M1652" s="7">
        <v>17</v>
      </c>
      <c r="N1652" s="7">
        <v>0.66271592924350697</v>
      </c>
      <c r="O1652" s="7">
        <v>0.76422755015146704</v>
      </c>
    </row>
    <row r="1653" spans="2:15" x14ac:dyDescent="0.2">
      <c r="B1653" s="7">
        <v>49</v>
      </c>
      <c r="C1653" s="7">
        <v>17</v>
      </c>
      <c r="D1653" s="7">
        <v>0.36058694833830901</v>
      </c>
      <c r="E1653" s="7">
        <v>0.16894051525130899</v>
      </c>
      <c r="G1653" s="7">
        <v>49</v>
      </c>
      <c r="H1653" s="7">
        <v>17</v>
      </c>
      <c r="I1653" s="7">
        <v>-0.19445598073074599</v>
      </c>
      <c r="J1653" s="7">
        <v>-3.1200432003226201E-2</v>
      </c>
      <c r="L1653" s="7">
        <v>49</v>
      </c>
      <c r="M1653" s="7">
        <v>17</v>
      </c>
      <c r="N1653" s="7">
        <v>1.6925367148447901</v>
      </c>
      <c r="O1653" s="7">
        <v>1.56629899434625</v>
      </c>
    </row>
    <row r="1654" spans="2:15" x14ac:dyDescent="0.2">
      <c r="B1654" s="7">
        <v>50</v>
      </c>
      <c r="C1654" s="7">
        <v>17</v>
      </c>
      <c r="D1654" s="7">
        <v>0.26700682702311301</v>
      </c>
      <c r="E1654" s="7">
        <v>0.186166141308343</v>
      </c>
      <c r="G1654" s="7">
        <v>50</v>
      </c>
      <c r="H1654" s="7">
        <v>17</v>
      </c>
      <c r="I1654" s="7">
        <v>-0.25244221637905201</v>
      </c>
      <c r="J1654" s="7">
        <v>-0.111332323625847</v>
      </c>
      <c r="L1654" s="7">
        <v>50</v>
      </c>
      <c r="M1654" s="7">
        <v>17</v>
      </c>
      <c r="N1654" s="7">
        <v>-0.45447362321810397</v>
      </c>
      <c r="O1654" s="7">
        <v>-0.222974577270831</v>
      </c>
    </row>
    <row r="1655" spans="2:15" x14ac:dyDescent="0.2">
      <c r="B1655" s="7">
        <v>51</v>
      </c>
      <c r="C1655" s="7">
        <v>17</v>
      </c>
      <c r="D1655" s="7">
        <v>-4.1536316805475003E-2</v>
      </c>
      <c r="E1655" s="7">
        <v>-8.1322942493153E-2</v>
      </c>
      <c r="G1655" s="7">
        <v>51</v>
      </c>
      <c r="H1655" s="7">
        <v>17</v>
      </c>
      <c r="I1655" s="7">
        <v>3.1739300494457702E-2</v>
      </c>
      <c r="J1655" s="7">
        <v>6.5519980749204603E-3</v>
      </c>
      <c r="L1655" s="7">
        <v>51</v>
      </c>
      <c r="M1655" s="7">
        <v>17</v>
      </c>
      <c r="N1655" s="7">
        <v>0.18040748476025001</v>
      </c>
      <c r="O1655" s="7">
        <v>-0.65241411774798497</v>
      </c>
    </row>
    <row r="1656" spans="2:15" x14ac:dyDescent="0.2">
      <c r="B1656" s="7">
        <v>52</v>
      </c>
      <c r="C1656" s="7">
        <v>17</v>
      </c>
      <c r="D1656" s="7">
        <v>0.40523257332408802</v>
      </c>
      <c r="E1656" s="7">
        <v>0.15325377245087199</v>
      </c>
      <c r="G1656" s="7">
        <v>52</v>
      </c>
      <c r="H1656" s="7">
        <v>17</v>
      </c>
      <c r="I1656" s="7">
        <v>-4.0127535364341299E-2</v>
      </c>
      <c r="J1656" s="7">
        <v>2.87526906244953E-2</v>
      </c>
      <c r="L1656" s="7">
        <v>52</v>
      </c>
      <c r="M1656" s="7">
        <v>17</v>
      </c>
      <c r="N1656" s="7">
        <v>-2.2656524034293701E-2</v>
      </c>
      <c r="O1656" s="7">
        <v>-0.83415548230312297</v>
      </c>
    </row>
    <row r="1657" spans="2:15" x14ac:dyDescent="0.2">
      <c r="B1657" s="7">
        <v>53</v>
      </c>
      <c r="C1657" s="7">
        <v>17</v>
      </c>
      <c r="D1657" s="7">
        <v>-0.33650442924094898</v>
      </c>
      <c r="E1657" s="7">
        <v>-0.27621035039667802</v>
      </c>
      <c r="G1657" s="7">
        <v>53</v>
      </c>
      <c r="H1657" s="7">
        <v>17</v>
      </c>
      <c r="I1657" s="7">
        <v>0.198589768510815</v>
      </c>
      <c r="J1657" s="7">
        <v>8.0801982958859306E-2</v>
      </c>
      <c r="L1657" s="7">
        <v>53</v>
      </c>
      <c r="M1657" s="7">
        <v>17</v>
      </c>
      <c r="N1657" s="7">
        <v>-8.0565347309280902E-2</v>
      </c>
      <c r="O1657" s="7">
        <v>-0.88056440872993402</v>
      </c>
    </row>
    <row r="1658" spans="2:15" x14ac:dyDescent="0.2">
      <c r="B1658" s="7">
        <v>54</v>
      </c>
      <c r="C1658" s="7">
        <v>17</v>
      </c>
      <c r="D1658" s="7">
        <v>-0.16670809838689299</v>
      </c>
      <c r="E1658" s="7">
        <v>-4.8639754268965198E-2</v>
      </c>
      <c r="G1658" s="7">
        <v>54</v>
      </c>
      <c r="H1658" s="7">
        <v>17</v>
      </c>
      <c r="I1658" s="7">
        <v>-0.17495752461821201</v>
      </c>
      <c r="J1658" s="7">
        <v>-0.12777607412472899</v>
      </c>
      <c r="L1658" s="7">
        <v>54</v>
      </c>
      <c r="M1658" s="7">
        <v>17</v>
      </c>
      <c r="N1658" s="7">
        <v>2.1600422195569702</v>
      </c>
      <c r="O1658" s="7">
        <v>0.82298339340662496</v>
      </c>
    </row>
    <row r="1659" spans="2:15" x14ac:dyDescent="0.2">
      <c r="B1659" s="7">
        <v>55</v>
      </c>
      <c r="C1659" s="7">
        <v>17</v>
      </c>
      <c r="D1659" s="7">
        <v>0.10917442433686</v>
      </c>
      <c r="E1659" s="7">
        <v>0.30424845662576999</v>
      </c>
      <c r="G1659" s="7">
        <v>55</v>
      </c>
      <c r="H1659" s="7">
        <v>17</v>
      </c>
      <c r="I1659" s="7">
        <v>5.4050771971894597E-2</v>
      </c>
      <c r="J1659" s="7">
        <v>2.0546990144339399E-2</v>
      </c>
      <c r="L1659" s="7">
        <v>55</v>
      </c>
      <c r="M1659" s="7">
        <v>17</v>
      </c>
      <c r="N1659" s="7">
        <v>-0.2462867801726</v>
      </c>
      <c r="O1659" s="7">
        <v>0.38435313837946999</v>
      </c>
    </row>
    <row r="1660" spans="2:15" x14ac:dyDescent="0.2">
      <c r="B1660" s="7">
        <v>56</v>
      </c>
      <c r="C1660" s="7">
        <v>17</v>
      </c>
      <c r="D1660" s="7">
        <v>5.7755970796186801E-2</v>
      </c>
      <c r="E1660" s="7">
        <v>0.13955909208214101</v>
      </c>
      <c r="G1660" s="7">
        <v>56</v>
      </c>
      <c r="H1660" s="7">
        <v>17</v>
      </c>
      <c r="I1660" s="7">
        <v>4.5005080342710002E-2</v>
      </c>
      <c r="J1660" s="7">
        <v>-7.8970534992891694E-2</v>
      </c>
      <c r="L1660" s="7">
        <v>56</v>
      </c>
      <c r="M1660" s="7">
        <v>17</v>
      </c>
      <c r="N1660" s="7">
        <v>-0.31157157162170301</v>
      </c>
      <c r="O1660" s="7">
        <v>-0.29664793300534897</v>
      </c>
    </row>
    <row r="1661" spans="2:15" x14ac:dyDescent="0.2">
      <c r="B1661" s="7">
        <v>57</v>
      </c>
      <c r="C1661" s="7">
        <v>17</v>
      </c>
      <c r="D1661" s="7">
        <v>0.14326734350197301</v>
      </c>
      <c r="E1661" s="7">
        <v>-0.169924460947497</v>
      </c>
      <c r="G1661" s="7">
        <v>57</v>
      </c>
      <c r="H1661" s="7">
        <v>17</v>
      </c>
      <c r="I1661" s="7">
        <v>-5.2364807005744795E-4</v>
      </c>
      <c r="J1661" s="7">
        <v>2.8832518002950301E-2</v>
      </c>
      <c r="L1661" s="7">
        <v>57</v>
      </c>
      <c r="M1661" s="7">
        <v>17</v>
      </c>
      <c r="N1661" s="7">
        <v>0.46532881801723602</v>
      </c>
      <c r="O1661" s="7">
        <v>0.11404730664297801</v>
      </c>
    </row>
    <row r="1662" spans="2:15" x14ac:dyDescent="0.2">
      <c r="B1662" s="7">
        <v>58</v>
      </c>
      <c r="C1662" s="7">
        <v>17</v>
      </c>
      <c r="D1662" s="7">
        <v>1.6744528804295601E-3</v>
      </c>
      <c r="E1662" s="7">
        <v>0.205239390301026</v>
      </c>
      <c r="G1662" s="7">
        <v>58</v>
      </c>
      <c r="H1662" s="7">
        <v>17</v>
      </c>
      <c r="I1662" s="7">
        <v>0.17646946898421401</v>
      </c>
      <c r="J1662" s="7">
        <v>6.9965244134157195E-2</v>
      </c>
      <c r="L1662" s="7">
        <v>58</v>
      </c>
      <c r="M1662" s="7">
        <v>17</v>
      </c>
      <c r="N1662" s="7">
        <v>-0.46731160003183397</v>
      </c>
      <c r="O1662" s="7">
        <v>-1.9177567213419299E-2</v>
      </c>
    </row>
    <row r="1663" spans="2:15" x14ac:dyDescent="0.2">
      <c r="B1663" s="7">
        <v>59</v>
      </c>
      <c r="C1663" s="7">
        <v>17</v>
      </c>
      <c r="D1663" s="7">
        <v>-9.9344102717857694E-2</v>
      </c>
      <c r="E1663" s="7">
        <v>-2.7863961619838E-2</v>
      </c>
      <c r="G1663" s="7">
        <v>59</v>
      </c>
      <c r="H1663" s="7">
        <v>17</v>
      </c>
      <c r="I1663" s="7">
        <v>-0.229888829098577</v>
      </c>
      <c r="J1663" s="7">
        <v>0.14298409035240101</v>
      </c>
      <c r="L1663" s="7">
        <v>59</v>
      </c>
      <c r="M1663" s="7">
        <v>17</v>
      </c>
      <c r="N1663" s="7">
        <v>0.61780665246230404</v>
      </c>
      <c r="O1663" s="7">
        <v>1.33871352899086</v>
      </c>
    </row>
    <row r="1664" spans="2:15" x14ac:dyDescent="0.2">
      <c r="B1664" s="7">
        <v>60</v>
      </c>
      <c r="C1664" s="7">
        <v>17</v>
      </c>
      <c r="D1664" s="7">
        <v>2.9262731467035501E-2</v>
      </c>
      <c r="E1664" s="7">
        <v>-0.13418739915615399</v>
      </c>
      <c r="G1664" s="7">
        <v>60</v>
      </c>
      <c r="H1664" s="7">
        <v>17</v>
      </c>
      <c r="I1664" s="7">
        <v>-0.36162321808262199</v>
      </c>
      <c r="J1664" s="7">
        <v>-2.1273542254347098E-2</v>
      </c>
      <c r="L1664" s="7">
        <v>60</v>
      </c>
      <c r="M1664" s="7">
        <v>17</v>
      </c>
      <c r="N1664" s="7">
        <v>-0.65288650829012096</v>
      </c>
      <c r="O1664" s="7">
        <v>-5.5778391527021597E-2</v>
      </c>
    </row>
    <row r="1665" spans="2:15" x14ac:dyDescent="0.2">
      <c r="B1665" s="7">
        <v>61</v>
      </c>
      <c r="C1665" s="7">
        <v>17</v>
      </c>
      <c r="D1665" s="7">
        <v>-0.81034218694393501</v>
      </c>
      <c r="E1665" s="7">
        <v>-0.46707124090820401</v>
      </c>
      <c r="G1665" s="7">
        <v>61</v>
      </c>
      <c r="H1665" s="7">
        <v>17</v>
      </c>
      <c r="I1665" s="7">
        <v>4.6593327313495102E-2</v>
      </c>
      <c r="J1665" s="7">
        <v>0.18202010044143299</v>
      </c>
      <c r="L1665" s="7">
        <v>61</v>
      </c>
      <c r="M1665" s="7">
        <v>17</v>
      </c>
      <c r="N1665" s="7">
        <v>-0.46408893269593898</v>
      </c>
      <c r="O1665" s="7">
        <v>-0.204632815452121</v>
      </c>
    </row>
    <row r="1666" spans="2:15" x14ac:dyDescent="0.2">
      <c r="B1666" s="7">
        <v>62</v>
      </c>
      <c r="C1666" s="7">
        <v>17</v>
      </c>
      <c r="D1666" s="7">
        <v>-8.2642894363599104E-2</v>
      </c>
      <c r="E1666" s="7">
        <v>0.17138180388250501</v>
      </c>
      <c r="G1666" s="7">
        <v>62</v>
      </c>
      <c r="H1666" s="7">
        <v>17</v>
      </c>
      <c r="I1666" s="7">
        <v>-0.139328632402245</v>
      </c>
      <c r="J1666" s="7">
        <v>0.165969676511976</v>
      </c>
      <c r="L1666" s="7">
        <v>62</v>
      </c>
      <c r="M1666" s="7">
        <v>17</v>
      </c>
      <c r="N1666" s="7">
        <v>-1.17905905542344E-2</v>
      </c>
      <c r="O1666" s="7">
        <v>-6.0774691227022601E-2</v>
      </c>
    </row>
    <row r="1667" spans="2:15" x14ac:dyDescent="0.2">
      <c r="B1667" s="7">
        <v>63</v>
      </c>
      <c r="C1667" s="7">
        <v>17</v>
      </c>
      <c r="D1667" s="7">
        <v>-0.78778878342855296</v>
      </c>
      <c r="E1667" s="7">
        <v>-0.72072107750277103</v>
      </c>
      <c r="G1667" s="7">
        <v>63</v>
      </c>
      <c r="H1667" s="7">
        <v>17</v>
      </c>
      <c r="I1667" s="7">
        <v>-0.13180196727420501</v>
      </c>
      <c r="J1667" s="7">
        <v>-0.114796563065244</v>
      </c>
      <c r="L1667" s="7">
        <v>63</v>
      </c>
      <c r="M1667" s="7">
        <v>17</v>
      </c>
      <c r="N1667" s="7">
        <v>1.6282598370463399</v>
      </c>
      <c r="O1667" s="7">
        <v>0.86698654987718604</v>
      </c>
    </row>
    <row r="1668" spans="2:15" x14ac:dyDescent="0.2">
      <c r="B1668" s="7">
        <v>64</v>
      </c>
      <c r="C1668" s="7">
        <v>17</v>
      </c>
      <c r="D1668" s="7">
        <v>-0.26417515828751398</v>
      </c>
      <c r="E1668" s="7">
        <v>-0.311643381707922</v>
      </c>
      <c r="G1668" s="7">
        <v>64</v>
      </c>
      <c r="H1668" s="7">
        <v>17</v>
      </c>
      <c r="I1668" s="7">
        <v>0.24993627432278301</v>
      </c>
      <c r="J1668" s="7">
        <v>0.353132749501262</v>
      </c>
      <c r="L1668" s="7">
        <v>64</v>
      </c>
      <c r="M1668" s="7">
        <v>17</v>
      </c>
      <c r="N1668" s="7">
        <v>0.170464999820261</v>
      </c>
      <c r="O1668" s="7">
        <v>0.160280702854319</v>
      </c>
    </row>
    <row r="1669" spans="2:15" x14ac:dyDescent="0.2">
      <c r="B1669" s="7">
        <v>65</v>
      </c>
      <c r="C1669" s="7">
        <v>17</v>
      </c>
      <c r="D1669" s="7">
        <v>-0.31990460110757601</v>
      </c>
      <c r="E1669" s="7">
        <v>-0.19096525172434201</v>
      </c>
      <c r="G1669" s="7">
        <v>65</v>
      </c>
      <c r="H1669" s="7">
        <v>17</v>
      </c>
      <c r="I1669" s="7">
        <v>-3.7564846406620903E-2</v>
      </c>
      <c r="J1669" s="7">
        <v>-4.9121643742239499E-2</v>
      </c>
      <c r="L1669" s="7">
        <v>65</v>
      </c>
      <c r="M1669" s="7">
        <v>17</v>
      </c>
      <c r="N1669" s="7">
        <v>-1.70968558839527</v>
      </c>
      <c r="O1669" s="7">
        <v>-1.0725975268743599</v>
      </c>
    </row>
    <row r="1670" spans="2:15" x14ac:dyDescent="0.2">
      <c r="B1670" s="7">
        <v>66</v>
      </c>
      <c r="C1670" s="7">
        <v>17</v>
      </c>
      <c r="D1670" s="7">
        <v>0.55656327868807798</v>
      </c>
      <c r="E1670" s="7">
        <v>0.499253128951898</v>
      </c>
      <c r="G1670" s="7">
        <v>66</v>
      </c>
      <c r="H1670" s="7">
        <v>17</v>
      </c>
      <c r="I1670" s="7">
        <v>6.0145580067727496E-3</v>
      </c>
      <c r="J1670" s="7">
        <v>0.18013767689462701</v>
      </c>
      <c r="L1670" s="7">
        <v>66</v>
      </c>
      <c r="M1670" s="7">
        <v>17</v>
      </c>
      <c r="N1670" s="7">
        <v>1.14325823666881</v>
      </c>
      <c r="O1670" s="7">
        <v>1.0617106008558601</v>
      </c>
    </row>
    <row r="1671" spans="2:15" x14ac:dyDescent="0.2">
      <c r="B1671" s="7">
        <v>67</v>
      </c>
      <c r="C1671" s="7">
        <v>17</v>
      </c>
      <c r="D1671" s="7">
        <v>0.47232130968396802</v>
      </c>
      <c r="E1671" s="7">
        <v>0.76848463498118602</v>
      </c>
      <c r="G1671" s="7">
        <v>67</v>
      </c>
      <c r="H1671" s="7">
        <v>17</v>
      </c>
      <c r="I1671" s="7">
        <v>-0.143897431539941</v>
      </c>
      <c r="J1671" s="7">
        <v>-9.6321809920377505E-2</v>
      </c>
      <c r="L1671" s="7">
        <v>67</v>
      </c>
      <c r="M1671" s="7">
        <v>17</v>
      </c>
      <c r="N1671" s="7">
        <v>1.4976654325309999</v>
      </c>
      <c r="O1671" s="7">
        <v>1.5858821282035001</v>
      </c>
    </row>
    <row r="1672" spans="2:15" x14ac:dyDescent="0.2">
      <c r="B1672" s="7">
        <v>68</v>
      </c>
      <c r="C1672" s="7">
        <v>17</v>
      </c>
      <c r="D1672" s="7">
        <v>1.4833983182161901</v>
      </c>
      <c r="E1672" s="7">
        <v>1.03828516055617</v>
      </c>
      <c r="G1672" s="7">
        <v>68</v>
      </c>
      <c r="H1672" s="7">
        <v>17</v>
      </c>
      <c r="I1672" s="7">
        <v>-0.21772329955012501</v>
      </c>
      <c r="J1672" s="7">
        <v>3.07868790260937E-2</v>
      </c>
      <c r="L1672" s="7">
        <v>68</v>
      </c>
      <c r="M1672" s="7">
        <v>17</v>
      </c>
      <c r="N1672" s="7">
        <v>-0.65119377373936704</v>
      </c>
      <c r="O1672" s="7">
        <v>-0.41129802867096998</v>
      </c>
    </row>
    <row r="1673" spans="2:15" x14ac:dyDescent="0.2">
      <c r="B1673" s="7">
        <v>69</v>
      </c>
      <c r="C1673" s="7">
        <v>17</v>
      </c>
      <c r="D1673" s="7">
        <v>-0.58800063309024297</v>
      </c>
      <c r="E1673" s="7">
        <v>-0.50184198226170895</v>
      </c>
      <c r="G1673" s="7">
        <v>69</v>
      </c>
      <c r="H1673" s="7">
        <v>17</v>
      </c>
      <c r="I1673" s="7">
        <v>-4.7806021990812297E-2</v>
      </c>
      <c r="J1673" s="7">
        <v>5.3132971507489302E-2</v>
      </c>
      <c r="L1673" s="7">
        <v>69</v>
      </c>
      <c r="M1673" s="7">
        <v>17</v>
      </c>
      <c r="N1673" s="7">
        <v>7.6162971792550493E-2</v>
      </c>
      <c r="O1673" s="7">
        <v>-1.1841799191191899E-2</v>
      </c>
    </row>
    <row r="1674" spans="2:15" x14ac:dyDescent="0.2">
      <c r="B1674" s="7">
        <v>70</v>
      </c>
      <c r="C1674" s="7">
        <v>17</v>
      </c>
      <c r="D1674" s="7">
        <v>-0.58067443137081898</v>
      </c>
      <c r="E1674" s="7">
        <v>-0.71689250122353099</v>
      </c>
      <c r="G1674" s="7">
        <v>70</v>
      </c>
      <c r="H1674" s="7">
        <v>17</v>
      </c>
      <c r="I1674" s="7">
        <v>-0.112373538478391</v>
      </c>
      <c r="J1674" s="7">
        <v>1.11611294303433E-2</v>
      </c>
      <c r="L1674" s="7">
        <v>70</v>
      </c>
      <c r="M1674" s="7">
        <v>17</v>
      </c>
      <c r="N1674" s="7">
        <v>-2.1584033626355201</v>
      </c>
      <c r="O1674" s="7">
        <v>-1.7989138918943199</v>
      </c>
    </row>
    <row r="1675" spans="2:15" x14ac:dyDescent="0.2">
      <c r="B1675" s="7">
        <v>71</v>
      </c>
      <c r="C1675" s="7">
        <v>17</v>
      </c>
      <c r="D1675" s="7">
        <v>9.0306295903705106E-2</v>
      </c>
      <c r="E1675" s="7">
        <v>0.10265151879133</v>
      </c>
      <c r="G1675" s="7">
        <v>71</v>
      </c>
      <c r="H1675" s="7">
        <v>17</v>
      </c>
      <c r="I1675" s="7">
        <v>0.31256304334562701</v>
      </c>
      <c r="J1675" s="7">
        <v>9.4634793943131804E-2</v>
      </c>
      <c r="L1675" s="7">
        <v>71</v>
      </c>
      <c r="M1675" s="7">
        <v>17</v>
      </c>
      <c r="N1675" s="7">
        <v>-0.381049451804716</v>
      </c>
      <c r="O1675" s="7">
        <v>0.728551896919305</v>
      </c>
    </row>
    <row r="1676" spans="2:15" x14ac:dyDescent="0.2">
      <c r="B1676" s="7">
        <v>72</v>
      </c>
      <c r="C1676" s="7">
        <v>17</v>
      </c>
      <c r="D1676" s="7">
        <v>-3.5381018385630902E-2</v>
      </c>
      <c r="E1676" s="7">
        <v>-8.9858963393229602E-2</v>
      </c>
      <c r="G1676" s="7">
        <v>72</v>
      </c>
      <c r="H1676" s="7">
        <v>17</v>
      </c>
      <c r="I1676" s="7">
        <v>-0.209624747278955</v>
      </c>
      <c r="J1676" s="7">
        <v>3.2591142463517499E-2</v>
      </c>
      <c r="L1676" s="7">
        <v>72</v>
      </c>
      <c r="M1676" s="7">
        <v>17</v>
      </c>
      <c r="N1676" s="7">
        <v>0.15715004055186699</v>
      </c>
      <c r="O1676" s="7">
        <v>0.18045448217958199</v>
      </c>
    </row>
    <row r="1677" spans="2:15" x14ac:dyDescent="0.2">
      <c r="B1677" s="7">
        <v>73</v>
      </c>
      <c r="C1677" s="7">
        <v>17</v>
      </c>
      <c r="D1677" s="7">
        <v>5.2812493081175298E-2</v>
      </c>
      <c r="E1677" s="7">
        <v>-3.6653780240110101E-3</v>
      </c>
      <c r="G1677" s="7">
        <v>73</v>
      </c>
      <c r="H1677" s="7">
        <v>17</v>
      </c>
      <c r="I1677" s="7">
        <v>-0.248237192360658</v>
      </c>
      <c r="J1677" s="7">
        <v>0.134608272263254</v>
      </c>
      <c r="L1677" s="7">
        <v>73</v>
      </c>
      <c r="M1677" s="7">
        <v>17</v>
      </c>
      <c r="N1677" s="7">
        <v>-1.2549251780216</v>
      </c>
      <c r="O1677" s="7">
        <v>-0.83023104868937603</v>
      </c>
    </row>
    <row r="1678" spans="2:15" x14ac:dyDescent="0.2">
      <c r="B1678" s="7">
        <v>74</v>
      </c>
      <c r="C1678" s="7">
        <v>17</v>
      </c>
      <c r="D1678" s="7">
        <v>-0.250353213554247</v>
      </c>
      <c r="E1678" s="7">
        <v>-0.14880963156487301</v>
      </c>
      <c r="G1678" s="7">
        <v>74</v>
      </c>
      <c r="H1678" s="7">
        <v>17</v>
      </c>
      <c r="I1678" s="7">
        <v>-0.26274582389679002</v>
      </c>
      <c r="J1678" s="7">
        <v>4.6834071040461098E-2</v>
      </c>
      <c r="L1678" s="7">
        <v>74</v>
      </c>
      <c r="M1678" s="7">
        <v>17</v>
      </c>
      <c r="N1678" s="7">
        <v>-0.13274822398646499</v>
      </c>
      <c r="O1678" s="7">
        <v>0.31798033770951101</v>
      </c>
    </row>
    <row r="1679" spans="2:15" x14ac:dyDescent="0.2">
      <c r="B1679" s="7">
        <v>75</v>
      </c>
      <c r="C1679" s="7">
        <v>17</v>
      </c>
      <c r="D1679" s="7">
        <v>-0.66194564579318005</v>
      </c>
      <c r="E1679" s="7">
        <v>-0.62931660784816201</v>
      </c>
      <c r="G1679" s="7">
        <v>75</v>
      </c>
      <c r="H1679" s="7">
        <v>17</v>
      </c>
      <c r="I1679" s="7">
        <v>-0.31588553071305597</v>
      </c>
      <c r="J1679" s="7">
        <v>-4.3237355381380703E-2</v>
      </c>
      <c r="L1679" s="7">
        <v>75</v>
      </c>
      <c r="M1679" s="7">
        <v>17</v>
      </c>
      <c r="N1679" s="7">
        <v>-5.3811692256720903E-2</v>
      </c>
      <c r="O1679" s="7">
        <v>-0.615850698839435</v>
      </c>
    </row>
    <row r="1680" spans="2:15" x14ac:dyDescent="0.2">
      <c r="B1680" s="7">
        <v>76</v>
      </c>
      <c r="C1680" s="7">
        <v>17</v>
      </c>
      <c r="D1680" s="7">
        <v>0.15937851072277101</v>
      </c>
      <c r="E1680" s="7">
        <v>-9.4705516350153104E-2</v>
      </c>
      <c r="G1680" s="7">
        <v>76</v>
      </c>
      <c r="H1680" s="7">
        <v>17</v>
      </c>
      <c r="I1680" s="7">
        <v>-0.106098511717252</v>
      </c>
      <c r="J1680" s="7">
        <v>0.17814493695466099</v>
      </c>
      <c r="L1680" s="7">
        <v>76</v>
      </c>
      <c r="M1680" s="7">
        <v>17</v>
      </c>
      <c r="N1680" s="7">
        <v>0.13348250308109799</v>
      </c>
      <c r="O1680" s="7">
        <v>-0.144622132319044</v>
      </c>
    </row>
    <row r="1681" spans="2:15" x14ac:dyDescent="0.2">
      <c r="B1681" s="7">
        <v>77</v>
      </c>
      <c r="C1681" s="7">
        <v>17</v>
      </c>
      <c r="D1681" s="7">
        <v>-7.7040398127855306E-2</v>
      </c>
      <c r="E1681" s="7">
        <v>-0.13366122599899599</v>
      </c>
      <c r="G1681" s="7">
        <v>77</v>
      </c>
      <c r="H1681" s="7">
        <v>17</v>
      </c>
      <c r="I1681" s="7">
        <v>-0.292129697665789</v>
      </c>
      <c r="J1681" s="7">
        <v>-9.5186950229898301E-2</v>
      </c>
      <c r="L1681" s="7">
        <v>77</v>
      </c>
      <c r="M1681" s="7">
        <v>17</v>
      </c>
      <c r="N1681" s="7">
        <v>-0.10392200826683499</v>
      </c>
      <c r="O1681" s="7">
        <v>0.229666897260979</v>
      </c>
    </row>
    <row r="1682" spans="2:15" x14ac:dyDescent="0.2">
      <c r="B1682" s="7">
        <v>78</v>
      </c>
      <c r="C1682" s="7">
        <v>17</v>
      </c>
      <c r="D1682" s="7">
        <v>0.53997351538879301</v>
      </c>
      <c r="E1682" s="7">
        <v>0.55195100747848602</v>
      </c>
      <c r="G1682" s="7">
        <v>78</v>
      </c>
      <c r="H1682" s="7">
        <v>17</v>
      </c>
      <c r="I1682" s="7">
        <v>-6.8101148949597998E-2</v>
      </c>
      <c r="J1682" s="7">
        <v>0.148607013596191</v>
      </c>
      <c r="L1682" s="7">
        <v>78</v>
      </c>
      <c r="M1682" s="7">
        <v>17</v>
      </c>
      <c r="N1682" s="7">
        <v>-1.65934886573659</v>
      </c>
      <c r="O1682" s="7">
        <v>-1.88067341108543</v>
      </c>
    </row>
    <row r="1683" spans="2:15" x14ac:dyDescent="0.2">
      <c r="B1683" s="7">
        <v>79</v>
      </c>
      <c r="C1683" s="7">
        <v>17</v>
      </c>
      <c r="D1683" s="7">
        <v>0.17129609692280201</v>
      </c>
      <c r="E1683" s="7">
        <v>6.8662999918353201E-2</v>
      </c>
      <c r="G1683" s="7">
        <v>79</v>
      </c>
      <c r="H1683" s="7">
        <v>17</v>
      </c>
      <c r="I1683" s="7">
        <v>-0.12894544283373399</v>
      </c>
      <c r="J1683" s="7">
        <v>4.2527297246348197E-2</v>
      </c>
      <c r="L1683" s="7">
        <v>79</v>
      </c>
      <c r="M1683" s="7">
        <v>17</v>
      </c>
      <c r="N1683" s="7">
        <v>-0.143101775283734</v>
      </c>
      <c r="O1683" s="7">
        <v>0.227995341669363</v>
      </c>
    </row>
    <row r="1684" spans="2:15" x14ac:dyDescent="0.2">
      <c r="B1684" s="7">
        <v>80</v>
      </c>
      <c r="C1684" s="7">
        <v>17</v>
      </c>
      <c r="D1684" s="7">
        <v>4.1278876351951203E-2</v>
      </c>
      <c r="E1684" s="7">
        <v>-7.8489758528736103E-2</v>
      </c>
      <c r="G1684" s="7">
        <v>80</v>
      </c>
      <c r="H1684" s="7">
        <v>17</v>
      </c>
      <c r="I1684" s="7">
        <v>-0.12831895539289401</v>
      </c>
      <c r="J1684" s="7">
        <v>0.158111553296301</v>
      </c>
      <c r="L1684" s="7">
        <v>80</v>
      </c>
      <c r="M1684" s="7">
        <v>17</v>
      </c>
      <c r="N1684" s="7">
        <v>-0.70298410163229996</v>
      </c>
      <c r="O1684" s="7">
        <v>-0.76561699372019698</v>
      </c>
    </row>
    <row r="1685" spans="2:15" x14ac:dyDescent="0.2">
      <c r="B1685" s="7">
        <v>81</v>
      </c>
      <c r="C1685" s="7">
        <v>17</v>
      </c>
      <c r="D1685" s="7">
        <v>-4.8661440350831399E-2</v>
      </c>
      <c r="E1685" s="7">
        <v>6.0476668867303303E-2</v>
      </c>
      <c r="G1685" s="7">
        <v>81</v>
      </c>
      <c r="H1685" s="7">
        <v>17</v>
      </c>
      <c r="I1685" s="7">
        <v>-9.7296544604684995E-2</v>
      </c>
      <c r="J1685" s="7">
        <v>-0.164086297881891</v>
      </c>
      <c r="L1685" s="7">
        <v>81</v>
      </c>
      <c r="M1685" s="7">
        <v>17</v>
      </c>
      <c r="N1685" s="7">
        <v>2.1278229184697399</v>
      </c>
      <c r="O1685" s="7">
        <v>1.9050142251287101</v>
      </c>
    </row>
    <row r="1686" spans="2:15" x14ac:dyDescent="0.2">
      <c r="B1686" s="7">
        <v>82</v>
      </c>
      <c r="C1686" s="7">
        <v>17</v>
      </c>
      <c r="D1686" s="7">
        <v>-0.100032305936661</v>
      </c>
      <c r="E1686" s="7">
        <v>-3.9169190656391399E-2</v>
      </c>
      <c r="G1686" s="7">
        <v>82</v>
      </c>
      <c r="H1686" s="7">
        <v>17</v>
      </c>
      <c r="I1686" s="7">
        <v>-0.31417697403688999</v>
      </c>
      <c r="J1686" s="7">
        <v>8.8573365616410299E-2</v>
      </c>
      <c r="L1686" s="7">
        <v>82</v>
      </c>
      <c r="M1686" s="7">
        <v>17</v>
      </c>
      <c r="N1686" s="7">
        <v>-0.119799802867303</v>
      </c>
      <c r="O1686" s="7">
        <v>-0.48242667852889598</v>
      </c>
    </row>
    <row r="1687" spans="2:15" x14ac:dyDescent="0.2">
      <c r="B1687" s="7">
        <v>83</v>
      </c>
      <c r="C1687" s="7">
        <v>17</v>
      </c>
      <c r="D1687" s="7">
        <v>0.17356733084333001</v>
      </c>
      <c r="E1687" s="7">
        <v>7.6494565482159202E-2</v>
      </c>
      <c r="G1687" s="7">
        <v>83</v>
      </c>
      <c r="H1687" s="7">
        <v>17</v>
      </c>
      <c r="I1687" s="7">
        <v>0.11794581667001899</v>
      </c>
      <c r="J1687" s="7">
        <v>0.14891495429332499</v>
      </c>
      <c r="L1687" s="7">
        <v>83</v>
      </c>
      <c r="M1687" s="7">
        <v>17</v>
      </c>
      <c r="N1687" s="7">
        <v>-1.84813001028168</v>
      </c>
      <c r="O1687" s="7">
        <v>-1.7838029751444999</v>
      </c>
    </row>
    <row r="1688" spans="2:15" x14ac:dyDescent="0.2">
      <c r="B1688" s="7">
        <v>84</v>
      </c>
      <c r="C1688" s="7">
        <v>17</v>
      </c>
      <c r="D1688" s="7">
        <v>0.15969598356905099</v>
      </c>
      <c r="E1688" s="7">
        <v>-0.21510573764030699</v>
      </c>
      <c r="G1688" s="7">
        <v>84</v>
      </c>
      <c r="H1688" s="7">
        <v>17</v>
      </c>
      <c r="I1688" s="7">
        <v>0.26306520595686</v>
      </c>
      <c r="J1688" s="7">
        <v>1.21541144900057E-2</v>
      </c>
      <c r="L1688" s="7">
        <v>84</v>
      </c>
      <c r="M1688" s="7">
        <v>17</v>
      </c>
      <c r="N1688" s="7">
        <v>-0.68521549171675</v>
      </c>
      <c r="O1688" s="7">
        <v>-0.95736904927982303</v>
      </c>
    </row>
    <row r="1689" spans="2:15" x14ac:dyDescent="0.2">
      <c r="B1689" s="7">
        <v>85</v>
      </c>
      <c r="C1689" s="7">
        <v>17</v>
      </c>
      <c r="D1689" s="7">
        <v>0.41682214461019301</v>
      </c>
      <c r="E1689" s="7">
        <v>0.41498552837082298</v>
      </c>
      <c r="G1689" s="7">
        <v>85</v>
      </c>
      <c r="H1689" s="7">
        <v>17</v>
      </c>
      <c r="I1689" s="7">
        <v>0.40273747546494798</v>
      </c>
      <c r="J1689" s="7">
        <v>0.310830979713831</v>
      </c>
      <c r="L1689" s="7">
        <v>85</v>
      </c>
      <c r="M1689" s="7">
        <v>17</v>
      </c>
      <c r="N1689" s="7">
        <v>-0.80614260978339702</v>
      </c>
      <c r="O1689" s="7">
        <v>-0.51898837999914504</v>
      </c>
    </row>
    <row r="1690" spans="2:15" x14ac:dyDescent="0.2">
      <c r="B1690" s="7">
        <v>86</v>
      </c>
      <c r="C1690" s="7">
        <v>17</v>
      </c>
      <c r="D1690" s="7">
        <v>0.67241316426220399</v>
      </c>
      <c r="E1690" s="7">
        <v>0.34336909527987602</v>
      </c>
      <c r="G1690" s="7">
        <v>86</v>
      </c>
      <c r="H1690" s="7">
        <v>17</v>
      </c>
      <c r="I1690" s="7">
        <v>-0.105246568662205</v>
      </c>
      <c r="J1690" s="7">
        <v>-0.27130991199639698</v>
      </c>
      <c r="L1690" s="7">
        <v>86</v>
      </c>
      <c r="M1690" s="7">
        <v>17</v>
      </c>
      <c r="N1690" s="7">
        <v>-0.79763648462874703</v>
      </c>
      <c r="O1690" s="7">
        <v>-1.07560853013442</v>
      </c>
    </row>
    <row r="1691" spans="2:15" x14ac:dyDescent="0.2">
      <c r="B1691" s="7">
        <v>87</v>
      </c>
      <c r="C1691" s="7">
        <v>17</v>
      </c>
      <c r="D1691" s="7">
        <v>-9.9470156045854602E-2</v>
      </c>
      <c r="E1691" s="7">
        <v>0.127257945838717</v>
      </c>
      <c r="G1691" s="7">
        <v>87</v>
      </c>
      <c r="H1691" s="7">
        <v>17</v>
      </c>
      <c r="I1691" s="7">
        <v>0.28418107267505899</v>
      </c>
      <c r="J1691" s="7">
        <v>6.6613567430864301E-2</v>
      </c>
      <c r="L1691" s="7">
        <v>87</v>
      </c>
      <c r="M1691" s="7">
        <v>17</v>
      </c>
      <c r="N1691" s="7">
        <v>-0.21252728294270201</v>
      </c>
      <c r="O1691" s="7">
        <v>-0.22525427829386699</v>
      </c>
    </row>
    <row r="1692" spans="2:15" x14ac:dyDescent="0.2">
      <c r="B1692" s="7">
        <v>88</v>
      </c>
      <c r="C1692" s="7">
        <v>17</v>
      </c>
      <c r="D1692" s="7">
        <v>1.48012091293008E-2</v>
      </c>
      <c r="E1692" s="7">
        <v>0.127568381671328</v>
      </c>
      <c r="G1692" s="7">
        <v>88</v>
      </c>
      <c r="H1692" s="7">
        <v>17</v>
      </c>
      <c r="I1692" s="7">
        <v>0.117873656411129</v>
      </c>
      <c r="J1692" s="7">
        <v>0.19569015519198099</v>
      </c>
      <c r="L1692" s="7">
        <v>88</v>
      </c>
      <c r="M1692" s="7">
        <v>17</v>
      </c>
      <c r="N1692" s="7">
        <v>-0.39300619368843298</v>
      </c>
      <c r="O1692" s="7">
        <v>-0.41297022682822099</v>
      </c>
    </row>
    <row r="1693" spans="2:15" x14ac:dyDescent="0.2">
      <c r="B1693" s="7">
        <v>89</v>
      </c>
      <c r="C1693" s="7">
        <v>17</v>
      </c>
      <c r="D1693" s="7">
        <v>4.7729568450964897E-2</v>
      </c>
      <c r="E1693" s="7">
        <v>0.231478325823988</v>
      </c>
      <c r="G1693" s="7">
        <v>89</v>
      </c>
      <c r="H1693" s="7">
        <v>17</v>
      </c>
      <c r="I1693" s="7">
        <v>0.20053926980261599</v>
      </c>
      <c r="J1693" s="7">
        <v>6.2941398618235694E-2</v>
      </c>
      <c r="L1693" s="7">
        <v>89</v>
      </c>
      <c r="M1693" s="7">
        <v>17</v>
      </c>
      <c r="N1693" s="7">
        <v>-2.5303042221027599E-3</v>
      </c>
      <c r="O1693" s="7">
        <v>-5.2380513621553597E-2</v>
      </c>
    </row>
    <row r="1694" spans="2:15" x14ac:dyDescent="0.2">
      <c r="B1694" s="7">
        <v>90</v>
      </c>
      <c r="C1694" s="7">
        <v>17</v>
      </c>
      <c r="D1694" s="7">
        <v>0.659510879224257</v>
      </c>
      <c r="E1694" s="7">
        <v>0.57546231346418297</v>
      </c>
      <c r="G1694" s="7">
        <v>90</v>
      </c>
      <c r="H1694" s="7">
        <v>17</v>
      </c>
      <c r="I1694" s="7">
        <v>-0.17386657142092199</v>
      </c>
      <c r="J1694" s="7">
        <v>-0.108429330351708</v>
      </c>
      <c r="L1694" s="7">
        <v>90</v>
      </c>
      <c r="M1694" s="7">
        <v>17</v>
      </c>
      <c r="N1694" s="7">
        <v>-1.7899767313900099</v>
      </c>
      <c r="O1694" s="7">
        <v>-1.86767436307517</v>
      </c>
    </row>
    <row r="1695" spans="2:15" x14ac:dyDescent="0.2">
      <c r="B1695" s="7">
        <v>91</v>
      </c>
      <c r="C1695" s="7">
        <v>17</v>
      </c>
      <c r="D1695" s="7">
        <v>-0.12483033217379701</v>
      </c>
      <c r="E1695" s="7">
        <v>9.4949611744688397E-2</v>
      </c>
      <c r="G1695" s="7">
        <v>91</v>
      </c>
      <c r="H1695" s="7">
        <v>17</v>
      </c>
      <c r="I1695" s="7">
        <v>-1.9430863793031598E-2</v>
      </c>
      <c r="J1695" s="7">
        <v>8.2591309462444903E-2</v>
      </c>
      <c r="L1695" s="7">
        <v>91</v>
      </c>
      <c r="M1695" s="7">
        <v>17</v>
      </c>
      <c r="N1695" s="7">
        <v>-9.2004840523795706E-2</v>
      </c>
      <c r="O1695" s="7">
        <v>9.74096782961755E-2</v>
      </c>
    </row>
    <row r="1696" spans="2:15" x14ac:dyDescent="0.2">
      <c r="B1696" s="7">
        <v>92</v>
      </c>
      <c r="C1696" s="7">
        <v>17</v>
      </c>
      <c r="D1696" s="7">
        <v>0.13014247700460499</v>
      </c>
      <c r="E1696" s="7">
        <v>-5.6907151652576503E-2</v>
      </c>
      <c r="G1696" s="7">
        <v>92</v>
      </c>
      <c r="H1696" s="7">
        <v>17</v>
      </c>
      <c r="I1696" s="7">
        <v>4.3894988536341599E-2</v>
      </c>
      <c r="J1696" s="7">
        <v>-3.65231939320338E-2</v>
      </c>
      <c r="L1696" s="7">
        <v>92</v>
      </c>
      <c r="M1696" s="7">
        <v>17</v>
      </c>
      <c r="N1696" s="7">
        <v>-0.104137402005269</v>
      </c>
      <c r="O1696" s="7">
        <v>-0.89345293456474495</v>
      </c>
    </row>
    <row r="1697" spans="2:15" x14ac:dyDescent="0.2">
      <c r="B1697" s="7">
        <v>93</v>
      </c>
      <c r="C1697" s="7">
        <v>17</v>
      </c>
      <c r="D1697" s="7">
        <v>0.100340683411349</v>
      </c>
      <c r="E1697" s="7">
        <v>0.35969795934173499</v>
      </c>
      <c r="G1697" s="7">
        <v>93</v>
      </c>
      <c r="H1697" s="7">
        <v>17</v>
      </c>
      <c r="I1697" s="7">
        <v>-0.195941356669566</v>
      </c>
      <c r="J1697" s="7">
        <v>-6.2369817191044098E-2</v>
      </c>
      <c r="L1697" s="7">
        <v>93</v>
      </c>
      <c r="M1697" s="7">
        <v>17</v>
      </c>
      <c r="N1697" s="7">
        <v>0.84713906097062097</v>
      </c>
      <c r="O1697" s="7">
        <v>0.43451073342525998</v>
      </c>
    </row>
    <row r="1698" spans="2:15" x14ac:dyDescent="0.2">
      <c r="B1698" s="7">
        <v>94</v>
      </c>
      <c r="C1698" s="7">
        <v>17</v>
      </c>
      <c r="D1698" s="7">
        <v>0.139674496181842</v>
      </c>
      <c r="E1698" s="7">
        <v>0.26463393689139803</v>
      </c>
      <c r="G1698" s="7">
        <v>94</v>
      </c>
      <c r="H1698" s="7">
        <v>17</v>
      </c>
      <c r="I1698" s="7">
        <v>0.11865332526914101</v>
      </c>
      <c r="J1698" s="7">
        <v>0.13718352919729901</v>
      </c>
      <c r="L1698" s="7">
        <v>94</v>
      </c>
      <c r="M1698" s="7">
        <v>17</v>
      </c>
      <c r="N1698" s="7">
        <v>-0.10642890916899</v>
      </c>
      <c r="O1698" s="7">
        <v>-0.49977057610854297</v>
      </c>
    </row>
    <row r="1699" spans="2:15" x14ac:dyDescent="0.2">
      <c r="B1699" s="7">
        <v>95</v>
      </c>
      <c r="C1699" s="7">
        <v>17</v>
      </c>
      <c r="D1699" s="7">
        <v>-0.236179082787251</v>
      </c>
      <c r="E1699" s="7">
        <v>0.18454640793934299</v>
      </c>
      <c r="G1699" s="7">
        <v>95</v>
      </c>
      <c r="H1699" s="7">
        <v>17</v>
      </c>
      <c r="I1699" s="7">
        <v>-3.1366735303366901E-2</v>
      </c>
      <c r="J1699" s="7">
        <v>2.6752335867535702E-2</v>
      </c>
      <c r="L1699" s="7">
        <v>95</v>
      </c>
      <c r="M1699" s="7">
        <v>17</v>
      </c>
      <c r="N1699" s="7">
        <v>2.0758277218603498E-2</v>
      </c>
      <c r="O1699" s="7">
        <v>-3.7320010627492901E-3</v>
      </c>
    </row>
    <row r="1700" spans="2:15" x14ac:dyDescent="0.2">
      <c r="B1700" s="7">
        <v>96</v>
      </c>
      <c r="C1700" s="7">
        <v>17</v>
      </c>
      <c r="D1700" s="7">
        <v>-7.0577475052040501E-3</v>
      </c>
      <c r="E1700" s="7">
        <v>0.27441896180226499</v>
      </c>
      <c r="G1700" s="7">
        <v>96</v>
      </c>
      <c r="H1700" s="7">
        <v>17</v>
      </c>
      <c r="I1700" s="7">
        <v>-0.13673356993504801</v>
      </c>
      <c r="J1700" s="7">
        <v>6.6826788792541295E-2</v>
      </c>
      <c r="L1700" s="7">
        <v>96</v>
      </c>
      <c r="M1700" s="7">
        <v>17</v>
      </c>
      <c r="N1700" s="7">
        <v>0.230368354305275</v>
      </c>
      <c r="O1700" s="7">
        <v>0.51710612978771198</v>
      </c>
    </row>
    <row r="1701" spans="2:15" x14ac:dyDescent="0.2">
      <c r="B1701" s="7">
        <v>97</v>
      </c>
      <c r="C1701" s="7">
        <v>17</v>
      </c>
      <c r="D1701" s="7">
        <v>-0.17387280363123001</v>
      </c>
      <c r="E1701" s="7">
        <v>-0.12441323369372401</v>
      </c>
      <c r="G1701" s="7">
        <v>97</v>
      </c>
      <c r="H1701" s="7">
        <v>17</v>
      </c>
      <c r="I1701" s="7">
        <v>0.26900200119038897</v>
      </c>
      <c r="J1701" s="7">
        <v>6.9926124139719506E-2</v>
      </c>
      <c r="L1701" s="7">
        <v>97</v>
      </c>
      <c r="M1701" s="7">
        <v>17</v>
      </c>
      <c r="N1701" s="7">
        <v>-0.298290980117628</v>
      </c>
      <c r="O1701" s="7">
        <v>-0.23382576463537499</v>
      </c>
    </row>
    <row r="1702" spans="2:15" x14ac:dyDescent="0.2">
      <c r="B1702" s="7">
        <v>98</v>
      </c>
      <c r="C1702" s="7">
        <v>17</v>
      </c>
      <c r="D1702" s="7">
        <v>0.138760788638605</v>
      </c>
      <c r="E1702" s="7">
        <v>0.41354368749116999</v>
      </c>
      <c r="G1702" s="7">
        <v>98</v>
      </c>
      <c r="H1702" s="7">
        <v>17</v>
      </c>
      <c r="I1702" s="7">
        <v>1.24137465697594E-3</v>
      </c>
      <c r="J1702" s="7">
        <v>-0.16111257305955601</v>
      </c>
      <c r="L1702" s="7">
        <v>98</v>
      </c>
      <c r="M1702" s="7">
        <v>17</v>
      </c>
      <c r="N1702" s="7">
        <v>0.29943748939930298</v>
      </c>
      <c r="O1702" s="7">
        <v>0.94814406733496104</v>
      </c>
    </row>
    <row r="1703" spans="2:15" x14ac:dyDescent="0.2">
      <c r="B1703" s="7">
        <v>99</v>
      </c>
      <c r="C1703" s="7">
        <v>17</v>
      </c>
      <c r="D1703" s="7">
        <v>-0.22165394387107801</v>
      </c>
      <c r="E1703" s="7">
        <v>-0.18592231504503601</v>
      </c>
      <c r="G1703" s="7">
        <v>99</v>
      </c>
      <c r="H1703" s="7">
        <v>17</v>
      </c>
      <c r="I1703" s="7">
        <v>-0.12712865131130599</v>
      </c>
      <c r="J1703" s="7">
        <v>-0.104323114147653</v>
      </c>
      <c r="L1703" s="7">
        <v>99</v>
      </c>
      <c r="M1703" s="7">
        <v>17</v>
      </c>
      <c r="N1703" s="7">
        <v>-1.4940688155300701</v>
      </c>
      <c r="O1703" s="7">
        <v>-1.21730855731858</v>
      </c>
    </row>
    <row r="1704" spans="2:15" x14ac:dyDescent="0.2">
      <c r="B1704" s="7">
        <v>100</v>
      </c>
      <c r="C1704" s="7">
        <v>17</v>
      </c>
      <c r="D1704" s="7">
        <v>-2.9842791639771001E-2</v>
      </c>
      <c r="E1704" s="7">
        <v>-3.6789061223025499E-2</v>
      </c>
      <c r="G1704" s="7">
        <v>100</v>
      </c>
      <c r="H1704" s="7">
        <v>17</v>
      </c>
      <c r="I1704" s="7">
        <v>-0.31629166697371103</v>
      </c>
      <c r="J1704" s="7">
        <v>-0.29363372989707598</v>
      </c>
      <c r="L1704" s="7">
        <v>100</v>
      </c>
      <c r="M1704" s="7">
        <v>17</v>
      </c>
      <c r="N1704" s="7">
        <v>0.93224652754674198</v>
      </c>
      <c r="O1704" s="7">
        <v>0.90887951345919904</v>
      </c>
    </row>
    <row r="1705" spans="2:15" x14ac:dyDescent="0.2">
      <c r="B1705" s="7">
        <v>1</v>
      </c>
      <c r="C1705" s="7">
        <v>18</v>
      </c>
      <c r="D1705" s="7">
        <v>-0.69233735347366399</v>
      </c>
      <c r="E1705" s="7">
        <v>-0.69089359850065502</v>
      </c>
      <c r="G1705" s="7">
        <v>1</v>
      </c>
      <c r="H1705" s="7">
        <v>18</v>
      </c>
      <c r="I1705" s="7">
        <v>-0.122604784957242</v>
      </c>
      <c r="J1705" s="7">
        <v>0.13644004192835801</v>
      </c>
      <c r="L1705" s="7">
        <v>1</v>
      </c>
      <c r="M1705" s="7">
        <v>18</v>
      </c>
      <c r="N1705" s="7">
        <v>0.47772583668769802</v>
      </c>
      <c r="O1705" s="7">
        <v>0.40624570528439102</v>
      </c>
    </row>
    <row r="1706" spans="2:15" x14ac:dyDescent="0.2">
      <c r="B1706" s="7">
        <v>2</v>
      </c>
      <c r="C1706" s="7">
        <v>18</v>
      </c>
      <c r="D1706" s="7">
        <v>7.6735100709177204E-2</v>
      </c>
      <c r="E1706" s="7">
        <v>0.116879128481192</v>
      </c>
      <c r="G1706" s="7">
        <v>2</v>
      </c>
      <c r="H1706" s="7">
        <v>18</v>
      </c>
      <c r="I1706" s="7">
        <v>0.31728963995660497</v>
      </c>
      <c r="J1706" s="7">
        <v>0.13408478693154699</v>
      </c>
      <c r="L1706" s="7">
        <v>2</v>
      </c>
      <c r="M1706" s="7">
        <v>18</v>
      </c>
      <c r="N1706" s="7">
        <v>2.3269127844777402</v>
      </c>
      <c r="O1706" s="7">
        <v>1.1189819172584401</v>
      </c>
    </row>
    <row r="1707" spans="2:15" x14ac:dyDescent="0.2">
      <c r="B1707" s="7">
        <v>3</v>
      </c>
      <c r="C1707" s="7">
        <v>18</v>
      </c>
      <c r="D1707" s="7">
        <v>-0.63082728882137895</v>
      </c>
      <c r="E1707" s="7">
        <v>-0.69303832387298703</v>
      </c>
      <c r="G1707" s="7">
        <v>3</v>
      </c>
      <c r="H1707" s="7">
        <v>18</v>
      </c>
      <c r="I1707" s="7">
        <v>0.10501330576802501</v>
      </c>
      <c r="J1707" s="7">
        <v>-2.6102070799677999E-2</v>
      </c>
      <c r="L1707" s="7">
        <v>3</v>
      </c>
      <c r="M1707" s="7">
        <v>18</v>
      </c>
      <c r="N1707" s="7">
        <v>1.1100050800052099</v>
      </c>
      <c r="O1707" s="7">
        <v>0.82866554415751703</v>
      </c>
    </row>
    <row r="1708" spans="2:15" x14ac:dyDescent="0.2">
      <c r="B1708" s="7">
        <v>4</v>
      </c>
      <c r="C1708" s="7">
        <v>18</v>
      </c>
      <c r="D1708" s="7">
        <v>7.9471734772981903E-2</v>
      </c>
      <c r="E1708" s="7">
        <v>-0.41445658792918599</v>
      </c>
      <c r="G1708" s="7">
        <v>4</v>
      </c>
      <c r="H1708" s="7">
        <v>18</v>
      </c>
      <c r="I1708" s="7">
        <v>6.0257440210875797E-5</v>
      </c>
      <c r="J1708" s="7">
        <v>0.16896547739869699</v>
      </c>
      <c r="L1708" s="7">
        <v>4</v>
      </c>
      <c r="M1708" s="7">
        <v>18</v>
      </c>
      <c r="N1708" s="7">
        <v>2.94173918596434</v>
      </c>
      <c r="O1708" s="7">
        <v>2.4914470286771202</v>
      </c>
    </row>
    <row r="1709" spans="2:15" x14ac:dyDescent="0.2">
      <c r="B1709" s="7">
        <v>5</v>
      </c>
      <c r="C1709" s="7">
        <v>18</v>
      </c>
      <c r="D1709" s="7">
        <v>0.14655726292832399</v>
      </c>
      <c r="E1709" s="7">
        <v>4.2976941795111599E-2</v>
      </c>
      <c r="G1709" s="7">
        <v>5</v>
      </c>
      <c r="H1709" s="7">
        <v>18</v>
      </c>
      <c r="I1709" s="7">
        <v>-7.2127638984278E-2</v>
      </c>
      <c r="J1709" s="7">
        <v>-3.7970113649138597E-2</v>
      </c>
      <c r="L1709" s="7">
        <v>5</v>
      </c>
      <c r="M1709" s="7">
        <v>18</v>
      </c>
      <c r="N1709" s="7">
        <v>5.2793160993231503E-2</v>
      </c>
      <c r="O1709" s="7">
        <v>0.31260192618532801</v>
      </c>
    </row>
    <row r="1710" spans="2:15" x14ac:dyDescent="0.2">
      <c r="B1710" s="7">
        <v>6</v>
      </c>
      <c r="C1710" s="7">
        <v>18</v>
      </c>
      <c r="D1710" s="7">
        <v>-0.62598834078615095</v>
      </c>
      <c r="E1710" s="7">
        <v>-0.493226728482416</v>
      </c>
      <c r="G1710" s="7">
        <v>6</v>
      </c>
      <c r="H1710" s="7">
        <v>18</v>
      </c>
      <c r="I1710" s="7">
        <v>0.11393329147359001</v>
      </c>
      <c r="J1710" s="7">
        <v>-6.5919526579217597E-2</v>
      </c>
      <c r="L1710" s="7">
        <v>6</v>
      </c>
      <c r="M1710" s="7">
        <v>18</v>
      </c>
      <c r="N1710" s="7">
        <v>1.7411104538904201</v>
      </c>
      <c r="O1710" s="7">
        <v>1.6472865633474401</v>
      </c>
    </row>
    <row r="1711" spans="2:15" x14ac:dyDescent="0.2">
      <c r="B1711" s="7">
        <v>7</v>
      </c>
      <c r="C1711" s="7">
        <v>18</v>
      </c>
      <c r="D1711" s="7">
        <v>0.24174131689484299</v>
      </c>
      <c r="E1711" s="7">
        <v>0.33052106848006302</v>
      </c>
      <c r="G1711" s="7">
        <v>7</v>
      </c>
      <c r="H1711" s="7">
        <v>18</v>
      </c>
      <c r="I1711" s="7">
        <v>-0.24899179305109501</v>
      </c>
      <c r="J1711" s="7">
        <v>-2.0986617173202899E-2</v>
      </c>
      <c r="L1711" s="7">
        <v>7</v>
      </c>
      <c r="M1711" s="7">
        <v>18</v>
      </c>
      <c r="N1711" s="7">
        <v>3.4999963154839899</v>
      </c>
      <c r="O1711" s="7">
        <v>3.9634394357673401</v>
      </c>
    </row>
    <row r="1712" spans="2:15" x14ac:dyDescent="0.2">
      <c r="B1712" s="7">
        <v>8</v>
      </c>
      <c r="C1712" s="7">
        <v>18</v>
      </c>
      <c r="D1712" s="7">
        <v>0.14099239733104699</v>
      </c>
      <c r="E1712" s="7">
        <v>0.134444687957923</v>
      </c>
      <c r="G1712" s="7">
        <v>8</v>
      </c>
      <c r="H1712" s="7">
        <v>18</v>
      </c>
      <c r="I1712" s="7">
        <v>-0.42373003149477401</v>
      </c>
      <c r="J1712" s="7">
        <v>0.111340053690947</v>
      </c>
      <c r="L1712" s="7">
        <v>8</v>
      </c>
      <c r="M1712" s="7">
        <v>18</v>
      </c>
      <c r="N1712" s="7">
        <v>1.08592912876709</v>
      </c>
      <c r="O1712" s="7">
        <v>0.76524247072950002</v>
      </c>
    </row>
    <row r="1713" spans="2:15" x14ac:dyDescent="0.2">
      <c r="B1713" s="7">
        <v>9</v>
      </c>
      <c r="C1713" s="7">
        <v>18</v>
      </c>
      <c r="D1713" s="7">
        <v>-0.46423407309652598</v>
      </c>
      <c r="E1713" s="7">
        <v>-0.59242850975470596</v>
      </c>
      <c r="G1713" s="7">
        <v>9</v>
      </c>
      <c r="H1713" s="7">
        <v>18</v>
      </c>
      <c r="I1713" s="7">
        <v>7.2304148264734594E-2</v>
      </c>
      <c r="J1713" s="7">
        <v>-0.108133362051638</v>
      </c>
      <c r="L1713" s="7">
        <v>9</v>
      </c>
      <c r="M1713" s="7">
        <v>18</v>
      </c>
      <c r="N1713" s="7">
        <v>0.515784369958594</v>
      </c>
      <c r="O1713" s="7">
        <v>0.80206216191947299</v>
      </c>
    </row>
    <row r="1714" spans="2:15" x14ac:dyDescent="0.2">
      <c r="B1714" s="7">
        <v>10</v>
      </c>
      <c r="C1714" s="7">
        <v>18</v>
      </c>
      <c r="D1714" s="7">
        <v>-0.113680803248249</v>
      </c>
      <c r="E1714" s="7">
        <v>-0.13177039087334699</v>
      </c>
      <c r="G1714" s="7">
        <v>10</v>
      </c>
      <c r="H1714" s="7">
        <v>18</v>
      </c>
      <c r="I1714" s="7">
        <v>-0.236011100013476</v>
      </c>
      <c r="J1714" s="7">
        <v>-1.14467019581435E-2</v>
      </c>
      <c r="L1714" s="7">
        <v>10</v>
      </c>
      <c r="M1714" s="7">
        <v>18</v>
      </c>
      <c r="N1714" s="7">
        <v>1.06719214166675</v>
      </c>
      <c r="O1714" s="7">
        <v>0.98645843888443896</v>
      </c>
    </row>
    <row r="1715" spans="2:15" x14ac:dyDescent="0.2">
      <c r="B1715" s="7">
        <v>11</v>
      </c>
      <c r="C1715" s="7">
        <v>18</v>
      </c>
      <c r="D1715" s="7">
        <v>-0.226795613585695</v>
      </c>
      <c r="E1715" s="7">
        <v>-0.32843793112410702</v>
      </c>
      <c r="G1715" s="7">
        <v>11</v>
      </c>
      <c r="H1715" s="7">
        <v>18</v>
      </c>
      <c r="I1715" s="7">
        <v>0.234435357139818</v>
      </c>
      <c r="J1715" s="7">
        <v>0.16951892858340101</v>
      </c>
      <c r="L1715" s="7">
        <v>11</v>
      </c>
      <c r="M1715" s="7">
        <v>18</v>
      </c>
      <c r="N1715" s="7">
        <v>1.5057044616170601</v>
      </c>
      <c r="O1715" s="7">
        <v>1.7244143477755201</v>
      </c>
    </row>
    <row r="1716" spans="2:15" x14ac:dyDescent="0.2">
      <c r="B1716" s="7">
        <v>12</v>
      </c>
      <c r="C1716" s="7">
        <v>18</v>
      </c>
      <c r="D1716" s="7">
        <v>0.27440032042079698</v>
      </c>
      <c r="E1716" s="7">
        <v>6.5391847078085902E-2</v>
      </c>
      <c r="G1716" s="7">
        <v>12</v>
      </c>
      <c r="H1716" s="7">
        <v>18</v>
      </c>
      <c r="I1716" s="7">
        <v>1.30426766936385E-2</v>
      </c>
      <c r="J1716" s="7">
        <v>5.5892814587297203E-2</v>
      </c>
      <c r="L1716" s="7">
        <v>12</v>
      </c>
      <c r="M1716" s="7">
        <v>18</v>
      </c>
      <c r="N1716" s="7">
        <v>0.25426386455899302</v>
      </c>
      <c r="O1716" s="7">
        <v>0.14171244996257701</v>
      </c>
    </row>
    <row r="1717" spans="2:15" x14ac:dyDescent="0.2">
      <c r="B1717" s="7">
        <v>13</v>
      </c>
      <c r="C1717" s="7">
        <v>18</v>
      </c>
      <c r="D1717" s="7">
        <v>0.221402445594922</v>
      </c>
      <c r="E1717" s="7">
        <v>0.13720081393462899</v>
      </c>
      <c r="G1717" s="7">
        <v>13</v>
      </c>
      <c r="H1717" s="7">
        <v>18</v>
      </c>
      <c r="I1717" s="7">
        <v>-8.1928276129492203E-2</v>
      </c>
      <c r="J1717" s="7">
        <v>-0.29045448727169398</v>
      </c>
      <c r="L1717" s="7">
        <v>13</v>
      </c>
      <c r="M1717" s="7">
        <v>18</v>
      </c>
      <c r="N1717" s="7">
        <v>1.9426156957219001</v>
      </c>
      <c r="O1717" s="7">
        <v>1.95896352843361</v>
      </c>
    </row>
    <row r="1718" spans="2:15" x14ac:dyDescent="0.2">
      <c r="B1718" s="7">
        <v>14</v>
      </c>
      <c r="C1718" s="7">
        <v>18</v>
      </c>
      <c r="D1718" s="7">
        <v>-0.17842703690773301</v>
      </c>
      <c r="E1718" s="7">
        <v>-0.36238754618820901</v>
      </c>
      <c r="G1718" s="7">
        <v>14</v>
      </c>
      <c r="H1718" s="7">
        <v>18</v>
      </c>
      <c r="I1718" s="7">
        <v>0.27121273769530002</v>
      </c>
      <c r="J1718" s="7">
        <v>-5.7969611321016898E-2</v>
      </c>
      <c r="L1718" s="7">
        <v>14</v>
      </c>
      <c r="M1718" s="7">
        <v>18</v>
      </c>
      <c r="N1718" s="7">
        <v>2.3941944871882201</v>
      </c>
      <c r="O1718" s="7">
        <v>1.7995690365063901</v>
      </c>
    </row>
    <row r="1719" spans="2:15" x14ac:dyDescent="0.2">
      <c r="B1719" s="7">
        <v>15</v>
      </c>
      <c r="C1719" s="7">
        <v>18</v>
      </c>
      <c r="D1719" s="7">
        <v>0.94958155318929005</v>
      </c>
      <c r="E1719" s="7">
        <v>0.46669461985220001</v>
      </c>
      <c r="G1719" s="7">
        <v>15</v>
      </c>
      <c r="H1719" s="7">
        <v>18</v>
      </c>
      <c r="I1719" s="7">
        <v>0.14150866901845699</v>
      </c>
      <c r="J1719" s="7">
        <v>0.18169330876335199</v>
      </c>
      <c r="L1719" s="7">
        <v>15</v>
      </c>
      <c r="M1719" s="7">
        <v>18</v>
      </c>
      <c r="N1719" s="7">
        <v>4.0867569778199204</v>
      </c>
      <c r="O1719" s="7">
        <v>4.3475540014660803</v>
      </c>
    </row>
    <row r="1720" spans="2:15" x14ac:dyDescent="0.2">
      <c r="B1720" s="7">
        <v>16</v>
      </c>
      <c r="C1720" s="7">
        <v>18</v>
      </c>
      <c r="D1720" s="7">
        <v>-7.6925635434237805E-2</v>
      </c>
      <c r="E1720" s="7">
        <v>9.9418341123872295E-2</v>
      </c>
      <c r="G1720" s="7">
        <v>16</v>
      </c>
      <c r="H1720" s="7">
        <v>18</v>
      </c>
      <c r="I1720" s="7">
        <v>-5.1513758018693998E-2</v>
      </c>
      <c r="J1720" s="7">
        <v>0.16467668345126299</v>
      </c>
      <c r="L1720" s="7">
        <v>16</v>
      </c>
      <c r="M1720" s="7">
        <v>18</v>
      </c>
      <c r="N1720" s="7">
        <v>2.8330092928641198E-4</v>
      </c>
      <c r="O1720" s="7">
        <v>-0.19143395080177</v>
      </c>
    </row>
    <row r="1721" spans="2:15" x14ac:dyDescent="0.2">
      <c r="B1721" s="7">
        <v>17</v>
      </c>
      <c r="C1721" s="7">
        <v>18</v>
      </c>
      <c r="D1721" s="7">
        <v>-0.14324970798973299</v>
      </c>
      <c r="E1721" s="7">
        <v>-0.38202862262036802</v>
      </c>
      <c r="G1721" s="7">
        <v>17</v>
      </c>
      <c r="H1721" s="7">
        <v>18</v>
      </c>
      <c r="I1721" s="7">
        <v>-1.6401002224827401E-2</v>
      </c>
      <c r="J1721" s="7">
        <v>1.5820090377976499E-2</v>
      </c>
      <c r="L1721" s="7">
        <v>17</v>
      </c>
      <c r="M1721" s="7">
        <v>18</v>
      </c>
      <c r="N1721" s="7">
        <v>2.0488644795120101</v>
      </c>
      <c r="O1721" s="7">
        <v>1.8832089122670499</v>
      </c>
    </row>
    <row r="1722" spans="2:15" x14ac:dyDescent="0.2">
      <c r="B1722" s="7">
        <v>18</v>
      </c>
      <c r="C1722" s="7">
        <v>18</v>
      </c>
      <c r="D1722" s="7">
        <v>0.44264539599851299</v>
      </c>
      <c r="E1722" s="7">
        <v>0.53608067827412098</v>
      </c>
      <c r="G1722" s="7">
        <v>18</v>
      </c>
      <c r="H1722" s="7">
        <v>18</v>
      </c>
      <c r="I1722" s="7">
        <v>0.43251124946334901</v>
      </c>
      <c r="J1722" s="7">
        <v>0.28030698663377901</v>
      </c>
      <c r="L1722" s="7">
        <v>18</v>
      </c>
      <c r="M1722" s="7">
        <v>18</v>
      </c>
      <c r="N1722" s="7">
        <v>0.37486878533293799</v>
      </c>
      <c r="O1722" s="7">
        <v>0.39867250534031301</v>
      </c>
    </row>
    <row r="1723" spans="2:15" x14ac:dyDescent="0.2">
      <c r="B1723" s="7">
        <v>19</v>
      </c>
      <c r="C1723" s="7">
        <v>18</v>
      </c>
      <c r="D1723" s="7">
        <v>0.18932431781871101</v>
      </c>
      <c r="E1723" s="7">
        <v>0.62014189161259003</v>
      </c>
      <c r="G1723" s="7">
        <v>19</v>
      </c>
      <c r="H1723" s="7">
        <v>18</v>
      </c>
      <c r="I1723" s="7">
        <v>0.36896405570685797</v>
      </c>
      <c r="J1723" s="7">
        <v>9.4441283108558594E-2</v>
      </c>
      <c r="L1723" s="7">
        <v>19</v>
      </c>
      <c r="M1723" s="7">
        <v>18</v>
      </c>
      <c r="N1723" s="7">
        <v>0.64075597372737303</v>
      </c>
      <c r="O1723" s="7">
        <v>0.51713832070016597</v>
      </c>
    </row>
    <row r="1724" spans="2:15" x14ac:dyDescent="0.2">
      <c r="B1724" s="7">
        <v>20</v>
      </c>
      <c r="C1724" s="7">
        <v>18</v>
      </c>
      <c r="D1724" s="7">
        <v>-0.14785936901439101</v>
      </c>
      <c r="E1724" s="7">
        <v>-0.237693090411492</v>
      </c>
      <c r="G1724" s="7">
        <v>20</v>
      </c>
      <c r="H1724" s="7">
        <v>18</v>
      </c>
      <c r="I1724" s="7">
        <v>-4.6590771678115303E-2</v>
      </c>
      <c r="J1724" s="7">
        <v>-0.233474148375198</v>
      </c>
      <c r="L1724" s="7">
        <v>20</v>
      </c>
      <c r="M1724" s="7">
        <v>18</v>
      </c>
      <c r="N1724" s="7">
        <v>1.5055754956063501</v>
      </c>
      <c r="O1724" s="7">
        <v>0.765828191323358</v>
      </c>
    </row>
    <row r="1725" spans="2:15" x14ac:dyDescent="0.2">
      <c r="B1725" s="7">
        <v>21</v>
      </c>
      <c r="C1725" s="7">
        <v>18</v>
      </c>
      <c r="D1725" s="7">
        <v>-0.11228291062145999</v>
      </c>
      <c r="E1725" s="7">
        <v>-0.27807028806741901</v>
      </c>
      <c r="G1725" s="7">
        <v>21</v>
      </c>
      <c r="H1725" s="7">
        <v>18</v>
      </c>
      <c r="I1725" s="7">
        <v>-0.15661991466712</v>
      </c>
      <c r="J1725" s="7">
        <v>-0.217725835228915</v>
      </c>
      <c r="L1725" s="7">
        <v>21</v>
      </c>
      <c r="M1725" s="7">
        <v>18</v>
      </c>
      <c r="N1725" s="7">
        <v>-0.73468212813390599</v>
      </c>
      <c r="O1725" s="7">
        <v>-0.115150132871255</v>
      </c>
    </row>
    <row r="1726" spans="2:15" x14ac:dyDescent="0.2">
      <c r="B1726" s="7">
        <v>22</v>
      </c>
      <c r="C1726" s="7">
        <v>18</v>
      </c>
      <c r="D1726" s="7">
        <v>6.5836944910774506E-2</v>
      </c>
      <c r="E1726" s="7">
        <v>-5.6781112006858897E-2</v>
      </c>
      <c r="G1726" s="7">
        <v>22</v>
      </c>
      <c r="H1726" s="7">
        <v>18</v>
      </c>
      <c r="I1726" s="7">
        <v>0.18350913494919199</v>
      </c>
      <c r="J1726" s="7">
        <v>8.9863569825912003E-3</v>
      </c>
      <c r="L1726" s="7">
        <v>22</v>
      </c>
      <c r="M1726" s="7">
        <v>18</v>
      </c>
      <c r="N1726" s="7">
        <v>1.61719669737172</v>
      </c>
      <c r="O1726" s="7">
        <v>1.2710762255605801</v>
      </c>
    </row>
    <row r="1727" spans="2:15" x14ac:dyDescent="0.2">
      <c r="B1727" s="7">
        <v>23</v>
      </c>
      <c r="C1727" s="7">
        <v>18</v>
      </c>
      <c r="D1727" s="7">
        <v>9.2592634987379796E-2</v>
      </c>
      <c r="E1727" s="7">
        <v>0.101422667810615</v>
      </c>
      <c r="G1727" s="7">
        <v>23</v>
      </c>
      <c r="H1727" s="7">
        <v>18</v>
      </c>
      <c r="I1727" s="7">
        <v>0.679283637380381</v>
      </c>
      <c r="J1727" s="7">
        <v>0.147651078497054</v>
      </c>
      <c r="L1727" s="7">
        <v>23</v>
      </c>
      <c r="M1727" s="7">
        <v>18</v>
      </c>
      <c r="N1727" s="7">
        <v>1.1074219053715599</v>
      </c>
      <c r="O1727" s="7">
        <v>0.82823582121481598</v>
      </c>
    </row>
    <row r="1728" spans="2:15" x14ac:dyDescent="0.2">
      <c r="B1728" s="7">
        <v>24</v>
      </c>
      <c r="C1728" s="7">
        <v>18</v>
      </c>
      <c r="D1728" s="7">
        <v>-2.1602803043220899E-2</v>
      </c>
      <c r="E1728" s="7">
        <v>7.3342446976095502E-2</v>
      </c>
      <c r="G1728" s="7">
        <v>24</v>
      </c>
      <c r="H1728" s="7">
        <v>18</v>
      </c>
      <c r="I1728" s="7">
        <v>0.61074179646529803</v>
      </c>
      <c r="J1728" s="7">
        <v>0.19623239699973799</v>
      </c>
      <c r="L1728" s="7">
        <v>24</v>
      </c>
      <c r="M1728" s="7">
        <v>18</v>
      </c>
      <c r="N1728" s="7">
        <v>1.976217602875</v>
      </c>
      <c r="O1728" s="7">
        <v>1.87457414669323</v>
      </c>
    </row>
    <row r="1729" spans="2:15" x14ac:dyDescent="0.2">
      <c r="B1729" s="7">
        <v>25</v>
      </c>
      <c r="C1729" s="7">
        <v>18</v>
      </c>
      <c r="D1729" s="7">
        <v>0.66217366124212096</v>
      </c>
      <c r="E1729" s="7">
        <v>0.65631675106340004</v>
      </c>
      <c r="G1729" s="7">
        <v>25</v>
      </c>
      <c r="H1729" s="7">
        <v>18</v>
      </c>
      <c r="I1729" s="7">
        <v>0.19080341799873099</v>
      </c>
      <c r="J1729" s="7">
        <v>7.3182416990485805E-2</v>
      </c>
      <c r="L1729" s="7">
        <v>25</v>
      </c>
      <c r="M1729" s="7">
        <v>18</v>
      </c>
      <c r="N1729" s="7">
        <v>2.0469975835216299</v>
      </c>
      <c r="O1729" s="7">
        <v>1.94150203587152</v>
      </c>
    </row>
    <row r="1730" spans="2:15" x14ac:dyDescent="0.2">
      <c r="B1730" s="7">
        <v>26</v>
      </c>
      <c r="C1730" s="7">
        <v>18</v>
      </c>
      <c r="D1730" s="7">
        <v>9.8858461946767003E-3</v>
      </c>
      <c r="E1730" s="7">
        <v>-0.419804448640129</v>
      </c>
      <c r="G1730" s="7">
        <v>26</v>
      </c>
      <c r="H1730" s="7">
        <v>18</v>
      </c>
      <c r="I1730" s="7">
        <v>0.10646144543677</v>
      </c>
      <c r="J1730" s="7">
        <v>-9.2899695157061798E-2</v>
      </c>
      <c r="L1730" s="7">
        <v>26</v>
      </c>
      <c r="M1730" s="7">
        <v>18</v>
      </c>
      <c r="N1730" s="7">
        <v>0.31960438190482099</v>
      </c>
      <c r="O1730" s="7">
        <v>0.40491159637054602</v>
      </c>
    </row>
    <row r="1731" spans="2:15" x14ac:dyDescent="0.2">
      <c r="B1731" s="7">
        <v>27</v>
      </c>
      <c r="C1731" s="7">
        <v>18</v>
      </c>
      <c r="D1731" s="7">
        <v>-0.36187378483276</v>
      </c>
      <c r="E1731" s="7">
        <v>-6.9367454325029804E-2</v>
      </c>
      <c r="G1731" s="7">
        <v>27</v>
      </c>
      <c r="H1731" s="7">
        <v>18</v>
      </c>
      <c r="I1731" s="7">
        <v>0.26986215242751599</v>
      </c>
      <c r="J1731" s="7">
        <v>8.4379535165400199E-2</v>
      </c>
      <c r="L1731" s="7">
        <v>27</v>
      </c>
      <c r="M1731" s="7">
        <v>18</v>
      </c>
      <c r="N1731" s="7">
        <v>1.7068162657870301</v>
      </c>
      <c r="O1731" s="7">
        <v>1.34462451078904</v>
      </c>
    </row>
    <row r="1732" spans="2:15" x14ac:dyDescent="0.2">
      <c r="B1732" s="7">
        <v>28</v>
      </c>
      <c r="C1732" s="7">
        <v>18</v>
      </c>
      <c r="D1732" s="7">
        <v>-0.99724458400210703</v>
      </c>
      <c r="E1732" s="7">
        <v>-0.90967244871870201</v>
      </c>
      <c r="G1732" s="7">
        <v>28</v>
      </c>
      <c r="H1732" s="7">
        <v>18</v>
      </c>
      <c r="I1732" s="7">
        <v>0.47671628068126298</v>
      </c>
      <c r="J1732" s="7">
        <v>0.12605929291978901</v>
      </c>
      <c r="L1732" s="7">
        <v>28</v>
      </c>
      <c r="M1732" s="7">
        <v>18</v>
      </c>
      <c r="N1732" s="7">
        <v>0.50904350489962702</v>
      </c>
      <c r="O1732" s="7">
        <v>0.33011431645216999</v>
      </c>
    </row>
    <row r="1733" spans="2:15" x14ac:dyDescent="0.2">
      <c r="B1733" s="7">
        <v>29</v>
      </c>
      <c r="C1733" s="7">
        <v>18</v>
      </c>
      <c r="D1733" s="7">
        <v>4.3203960385268303E-2</v>
      </c>
      <c r="E1733" s="7">
        <v>0.14379408890437001</v>
      </c>
      <c r="G1733" s="7">
        <v>29</v>
      </c>
      <c r="H1733" s="7">
        <v>18</v>
      </c>
      <c r="I1733" s="7">
        <v>0.17897814647383301</v>
      </c>
      <c r="J1733" s="7">
        <v>-0.115177495472379</v>
      </c>
      <c r="L1733" s="7">
        <v>29</v>
      </c>
      <c r="M1733" s="7">
        <v>18</v>
      </c>
      <c r="N1733" s="7">
        <v>0.63664700655500295</v>
      </c>
      <c r="O1733" s="7">
        <v>1.1456314490075801</v>
      </c>
    </row>
    <row r="1734" spans="2:15" x14ac:dyDescent="0.2">
      <c r="B1734" s="7">
        <v>30</v>
      </c>
      <c r="C1734" s="7">
        <v>18</v>
      </c>
      <c r="D1734" s="7">
        <v>1.19936816283532E-2</v>
      </c>
      <c r="E1734" s="7">
        <v>0.20602819634769401</v>
      </c>
      <c r="G1734" s="7">
        <v>30</v>
      </c>
      <c r="H1734" s="7">
        <v>18</v>
      </c>
      <c r="I1734" s="7">
        <v>0.12968079935736701</v>
      </c>
      <c r="J1734" s="7">
        <v>1.3819459771283999E-2</v>
      </c>
      <c r="L1734" s="7">
        <v>30</v>
      </c>
      <c r="M1734" s="7">
        <v>18</v>
      </c>
      <c r="N1734" s="7">
        <v>1.2833369475449099</v>
      </c>
      <c r="O1734" s="7">
        <v>1.61557017032947</v>
      </c>
    </row>
    <row r="1735" spans="2:15" x14ac:dyDescent="0.2">
      <c r="B1735" s="7">
        <v>31</v>
      </c>
      <c r="C1735" s="7">
        <v>18</v>
      </c>
      <c r="D1735" s="7">
        <v>0.23306581998963399</v>
      </c>
      <c r="E1735" s="7">
        <v>7.5427894621221903E-2</v>
      </c>
      <c r="G1735" s="7">
        <v>31</v>
      </c>
      <c r="H1735" s="7">
        <v>18</v>
      </c>
      <c r="I1735" s="7">
        <v>0.33022897576020099</v>
      </c>
      <c r="J1735" s="7">
        <v>-8.0933861598548901E-2</v>
      </c>
      <c r="L1735" s="7">
        <v>31</v>
      </c>
      <c r="M1735" s="7">
        <v>18</v>
      </c>
      <c r="N1735" s="7">
        <v>2.0767525136601499</v>
      </c>
      <c r="O1735" s="7">
        <v>1.1753265740368899</v>
      </c>
    </row>
    <row r="1736" spans="2:15" x14ac:dyDescent="0.2">
      <c r="B1736" s="7">
        <v>32</v>
      </c>
      <c r="C1736" s="7">
        <v>18</v>
      </c>
      <c r="D1736" s="7">
        <v>0.22089576777449299</v>
      </c>
      <c r="E1736" s="7">
        <v>0.32421818491457399</v>
      </c>
      <c r="G1736" s="7">
        <v>32</v>
      </c>
      <c r="H1736" s="7">
        <v>18</v>
      </c>
      <c r="I1736" s="7">
        <v>0.25239481541964698</v>
      </c>
      <c r="J1736" s="7">
        <v>-3.3778049154118903E-2</v>
      </c>
      <c r="L1736" s="7">
        <v>32</v>
      </c>
      <c r="M1736" s="7">
        <v>18</v>
      </c>
      <c r="N1736" s="7">
        <v>0.24218468710798799</v>
      </c>
      <c r="O1736" s="7">
        <v>4.7566625461977097E-2</v>
      </c>
    </row>
    <row r="1737" spans="2:15" x14ac:dyDescent="0.2">
      <c r="B1737" s="7">
        <v>33</v>
      </c>
      <c r="C1737" s="7">
        <v>18</v>
      </c>
      <c r="D1737" s="7">
        <v>-0.15825707315329399</v>
      </c>
      <c r="E1737" s="7">
        <v>-7.2673146305767503E-2</v>
      </c>
      <c r="G1737" s="7">
        <v>33</v>
      </c>
      <c r="H1737" s="7">
        <v>18</v>
      </c>
      <c r="I1737" s="7">
        <v>0.42360601003777598</v>
      </c>
      <c r="J1737" s="7">
        <v>3.7595537473189097E-2</v>
      </c>
      <c r="L1737" s="7">
        <v>33</v>
      </c>
      <c r="M1737" s="7">
        <v>18</v>
      </c>
      <c r="N1737" s="7">
        <v>0.22141053954450299</v>
      </c>
      <c r="O1737" s="7">
        <v>6.3896381328358801E-2</v>
      </c>
    </row>
    <row r="1738" spans="2:15" x14ac:dyDescent="0.2">
      <c r="B1738" s="7">
        <v>34</v>
      </c>
      <c r="C1738" s="7">
        <v>18</v>
      </c>
      <c r="D1738" s="7">
        <v>6.4894862652688595E-2</v>
      </c>
      <c r="E1738" s="7">
        <v>0.15643763882341299</v>
      </c>
      <c r="G1738" s="7">
        <v>34</v>
      </c>
      <c r="H1738" s="7">
        <v>18</v>
      </c>
      <c r="I1738" s="7">
        <v>-0.121897786757156</v>
      </c>
      <c r="J1738" s="7">
        <v>-0.38017037587407998</v>
      </c>
      <c r="L1738" s="7">
        <v>34</v>
      </c>
      <c r="M1738" s="7">
        <v>18</v>
      </c>
      <c r="N1738" s="7">
        <v>1.08245364004835E-2</v>
      </c>
      <c r="O1738" s="7">
        <v>0.217711687823719</v>
      </c>
    </row>
    <row r="1739" spans="2:15" x14ac:dyDescent="0.2">
      <c r="B1739" s="7">
        <v>35</v>
      </c>
      <c r="C1739" s="7">
        <v>18</v>
      </c>
      <c r="D1739" s="7">
        <v>0.24967593425774201</v>
      </c>
      <c r="E1739" s="7">
        <v>-0.196719244553623</v>
      </c>
      <c r="G1739" s="7">
        <v>35</v>
      </c>
      <c r="H1739" s="7">
        <v>18</v>
      </c>
      <c r="I1739" s="7">
        <v>-0.32618498414935498</v>
      </c>
      <c r="J1739" s="7">
        <v>-0.35754714464041698</v>
      </c>
      <c r="L1739" s="7">
        <v>35</v>
      </c>
      <c r="M1739" s="7">
        <v>18</v>
      </c>
      <c r="N1739" s="7">
        <v>1.4687289679298301</v>
      </c>
      <c r="O1739" s="7">
        <v>1.5363220870966301</v>
      </c>
    </row>
    <row r="1740" spans="2:15" x14ac:dyDescent="0.2">
      <c r="B1740" s="7">
        <v>36</v>
      </c>
      <c r="C1740" s="7">
        <v>18</v>
      </c>
      <c r="D1740" s="7">
        <v>0.17618336886650399</v>
      </c>
      <c r="E1740" s="7">
        <v>-0.199450856324908</v>
      </c>
      <c r="G1740" s="7">
        <v>36</v>
      </c>
      <c r="H1740" s="7">
        <v>18</v>
      </c>
      <c r="I1740" s="7">
        <v>-0.13515709664515699</v>
      </c>
      <c r="J1740" s="7">
        <v>-0.10265957128525301</v>
      </c>
      <c r="L1740" s="7">
        <v>36</v>
      </c>
      <c r="M1740" s="7">
        <v>18</v>
      </c>
      <c r="N1740" s="7">
        <v>1.2861646601141401</v>
      </c>
      <c r="O1740" s="7">
        <v>0.85174289809210002</v>
      </c>
    </row>
    <row r="1741" spans="2:15" x14ac:dyDescent="0.2">
      <c r="B1741" s="7">
        <v>37</v>
      </c>
      <c r="C1741" s="7">
        <v>18</v>
      </c>
      <c r="D1741" s="7">
        <v>2.5205999097622101E-2</v>
      </c>
      <c r="E1741" s="7">
        <v>0.360624785307263</v>
      </c>
      <c r="G1741" s="7">
        <v>37</v>
      </c>
      <c r="H1741" s="7">
        <v>18</v>
      </c>
      <c r="I1741" s="7">
        <v>0.55770241791556097</v>
      </c>
      <c r="J1741" s="7">
        <v>0.14819116391371301</v>
      </c>
      <c r="L1741" s="7">
        <v>37</v>
      </c>
      <c r="M1741" s="7">
        <v>18</v>
      </c>
      <c r="N1741" s="7">
        <v>0.98809400000784597</v>
      </c>
      <c r="O1741" s="7">
        <v>1.2569288885333101</v>
      </c>
    </row>
    <row r="1742" spans="2:15" x14ac:dyDescent="0.2">
      <c r="B1742" s="7">
        <v>38</v>
      </c>
      <c r="C1742" s="7">
        <v>18</v>
      </c>
      <c r="D1742" s="7">
        <v>-0.110084280468804</v>
      </c>
      <c r="E1742" s="7">
        <v>0.21230321902768201</v>
      </c>
      <c r="G1742" s="7">
        <v>38</v>
      </c>
      <c r="H1742" s="7">
        <v>18</v>
      </c>
      <c r="I1742" s="7">
        <v>0.249915207786888</v>
      </c>
      <c r="J1742" s="7">
        <v>0.13140642417005599</v>
      </c>
      <c r="L1742" s="7">
        <v>38</v>
      </c>
      <c r="M1742" s="7">
        <v>18</v>
      </c>
      <c r="N1742" s="7">
        <v>0.62436571254177997</v>
      </c>
      <c r="O1742" s="7">
        <v>0.467554833214754</v>
      </c>
    </row>
    <row r="1743" spans="2:15" x14ac:dyDescent="0.2">
      <c r="B1743" s="7">
        <v>39</v>
      </c>
      <c r="C1743" s="7">
        <v>18</v>
      </c>
      <c r="D1743" s="7">
        <v>-7.5349954280023099E-2</v>
      </c>
      <c r="E1743" s="7">
        <v>-0.114252680293652</v>
      </c>
      <c r="G1743" s="7">
        <v>39</v>
      </c>
      <c r="H1743" s="7">
        <v>18</v>
      </c>
      <c r="I1743" s="7">
        <v>0.28632482626144401</v>
      </c>
      <c r="J1743" s="7">
        <v>0.13572179756658501</v>
      </c>
      <c r="L1743" s="7">
        <v>39</v>
      </c>
      <c r="M1743" s="7">
        <v>18</v>
      </c>
      <c r="N1743" s="7">
        <v>1.63902399059719</v>
      </c>
      <c r="O1743" s="7">
        <v>1.29761110718807</v>
      </c>
    </row>
    <row r="1744" spans="2:15" x14ac:dyDescent="0.2">
      <c r="B1744" s="7">
        <v>40</v>
      </c>
      <c r="C1744" s="7">
        <v>18</v>
      </c>
      <c r="D1744" s="7">
        <v>8.2296505518160094E-3</v>
      </c>
      <c r="E1744" s="7">
        <v>0.25650758832745901</v>
      </c>
      <c r="G1744" s="7">
        <v>40</v>
      </c>
      <c r="H1744" s="7">
        <v>18</v>
      </c>
      <c r="I1744" s="7">
        <v>0.62575826169400794</v>
      </c>
      <c r="J1744" s="7">
        <v>-8.9529933581951895E-2</v>
      </c>
      <c r="L1744" s="7">
        <v>40</v>
      </c>
      <c r="M1744" s="7">
        <v>18</v>
      </c>
      <c r="N1744" s="7">
        <v>-1.20249544796095</v>
      </c>
      <c r="O1744" s="7">
        <v>-1.0787765848359001</v>
      </c>
    </row>
    <row r="1745" spans="2:15" x14ac:dyDescent="0.2">
      <c r="B1745" s="7">
        <v>41</v>
      </c>
      <c r="C1745" s="7">
        <v>18</v>
      </c>
      <c r="D1745" s="7">
        <v>0.51431928405205296</v>
      </c>
      <c r="E1745" s="7">
        <v>0.27598540835455698</v>
      </c>
      <c r="G1745" s="7">
        <v>41</v>
      </c>
      <c r="H1745" s="7">
        <v>18</v>
      </c>
      <c r="I1745" s="7">
        <v>0.39151183512438498</v>
      </c>
      <c r="J1745" s="7">
        <v>8.3891184951534498E-2</v>
      </c>
      <c r="L1745" s="7">
        <v>41</v>
      </c>
      <c r="M1745" s="7">
        <v>18</v>
      </c>
      <c r="N1745" s="7">
        <v>-0.83298639087411397</v>
      </c>
      <c r="O1745" s="7">
        <v>-0.23275117891783201</v>
      </c>
    </row>
    <row r="1746" spans="2:15" x14ac:dyDescent="0.2">
      <c r="B1746" s="7">
        <v>42</v>
      </c>
      <c r="C1746" s="7">
        <v>18</v>
      </c>
      <c r="D1746" s="7">
        <v>-4.9745515600770701E-2</v>
      </c>
      <c r="E1746" s="7">
        <v>-3.9329213519624602E-2</v>
      </c>
      <c r="G1746" s="7">
        <v>42</v>
      </c>
      <c r="H1746" s="7">
        <v>18</v>
      </c>
      <c r="I1746" s="7">
        <v>0.58298539178854702</v>
      </c>
      <c r="J1746" s="7">
        <v>0.20052105177974999</v>
      </c>
      <c r="L1746" s="7">
        <v>42</v>
      </c>
      <c r="M1746" s="7">
        <v>18</v>
      </c>
      <c r="N1746" s="7">
        <v>1.2072319254291299</v>
      </c>
      <c r="O1746" s="7">
        <v>1.5743677987419</v>
      </c>
    </row>
    <row r="1747" spans="2:15" x14ac:dyDescent="0.2">
      <c r="B1747" s="7">
        <v>43</v>
      </c>
      <c r="C1747" s="7">
        <v>18</v>
      </c>
      <c r="D1747" s="7">
        <v>8.2224461690811906E-2</v>
      </c>
      <c r="E1747" s="7">
        <v>6.1111727829438002E-2</v>
      </c>
      <c r="G1747" s="7">
        <v>43</v>
      </c>
      <c r="H1747" s="7">
        <v>18</v>
      </c>
      <c r="I1747" s="7">
        <v>0.41486532563911599</v>
      </c>
      <c r="J1747" s="7">
        <v>7.2000897017652204E-3</v>
      </c>
      <c r="L1747" s="7">
        <v>43</v>
      </c>
      <c r="M1747" s="7">
        <v>18</v>
      </c>
      <c r="N1747" s="7">
        <v>0.18102516525033099</v>
      </c>
      <c r="O1747" s="7">
        <v>0.36295876189604598</v>
      </c>
    </row>
    <row r="1748" spans="2:15" x14ac:dyDescent="0.2">
      <c r="B1748" s="7">
        <v>44</v>
      </c>
      <c r="C1748" s="7">
        <v>18</v>
      </c>
      <c r="D1748" s="7">
        <v>5.7996282162196898E-2</v>
      </c>
      <c r="E1748" s="7">
        <v>-0.142644313841467</v>
      </c>
      <c r="G1748" s="7">
        <v>44</v>
      </c>
      <c r="H1748" s="7">
        <v>18</v>
      </c>
      <c r="I1748" s="7">
        <v>0.27323111566138703</v>
      </c>
      <c r="J1748" s="7">
        <v>2.3625290544124801E-3</v>
      </c>
      <c r="L1748" s="7">
        <v>44</v>
      </c>
      <c r="M1748" s="7">
        <v>18</v>
      </c>
      <c r="N1748" s="7">
        <v>1.54026283022845</v>
      </c>
      <c r="O1748" s="7">
        <v>1.8743403657922499</v>
      </c>
    </row>
    <row r="1749" spans="2:15" x14ac:dyDescent="0.2">
      <c r="B1749" s="7">
        <v>45</v>
      </c>
      <c r="C1749" s="7">
        <v>18</v>
      </c>
      <c r="D1749" s="7">
        <v>8.9382679140316099E-2</v>
      </c>
      <c r="E1749" s="7">
        <v>-7.6553565776702498E-2</v>
      </c>
      <c r="G1749" s="7">
        <v>45</v>
      </c>
      <c r="H1749" s="7">
        <v>18</v>
      </c>
      <c r="I1749" s="7">
        <v>0.287994931737861</v>
      </c>
      <c r="J1749" s="7">
        <v>2.9689725283533999E-2</v>
      </c>
      <c r="L1749" s="7">
        <v>45</v>
      </c>
      <c r="M1749" s="7">
        <v>18</v>
      </c>
      <c r="N1749" s="7">
        <v>2.7653050984027998</v>
      </c>
      <c r="O1749" s="7">
        <v>2.48476545557511</v>
      </c>
    </row>
    <row r="1750" spans="2:15" x14ac:dyDescent="0.2">
      <c r="B1750" s="7">
        <v>46</v>
      </c>
      <c r="C1750" s="7">
        <v>18</v>
      </c>
      <c r="D1750" s="7">
        <v>0.13924283508735699</v>
      </c>
      <c r="E1750" s="7">
        <v>0.33970045508059599</v>
      </c>
      <c r="G1750" s="7">
        <v>46</v>
      </c>
      <c r="H1750" s="7">
        <v>18</v>
      </c>
      <c r="I1750" s="7">
        <v>0.22743590046502299</v>
      </c>
      <c r="J1750" s="7">
        <v>0.18639636273893201</v>
      </c>
      <c r="L1750" s="7">
        <v>46</v>
      </c>
      <c r="M1750" s="7">
        <v>18</v>
      </c>
      <c r="N1750" s="7">
        <v>0.84991900838140599</v>
      </c>
      <c r="O1750" s="7">
        <v>1.11664381851343</v>
      </c>
    </row>
    <row r="1751" spans="2:15" x14ac:dyDescent="0.2">
      <c r="B1751" s="7">
        <v>47</v>
      </c>
      <c r="C1751" s="7">
        <v>18</v>
      </c>
      <c r="D1751" s="7">
        <v>0.43090876671522899</v>
      </c>
      <c r="E1751" s="7">
        <v>0.36222529393591102</v>
      </c>
      <c r="G1751" s="7">
        <v>47</v>
      </c>
      <c r="H1751" s="7">
        <v>18</v>
      </c>
      <c r="I1751" s="7">
        <v>0.56233634924007003</v>
      </c>
      <c r="J1751" s="7">
        <v>0.16527772423202999</v>
      </c>
      <c r="L1751" s="7">
        <v>47</v>
      </c>
      <c r="M1751" s="7">
        <v>18</v>
      </c>
      <c r="N1751" s="7">
        <v>0.93094292601217599</v>
      </c>
      <c r="O1751" s="7">
        <v>9.9721719973770107E-2</v>
      </c>
    </row>
    <row r="1752" spans="2:15" x14ac:dyDescent="0.2">
      <c r="B1752" s="7">
        <v>48</v>
      </c>
      <c r="C1752" s="7">
        <v>18</v>
      </c>
      <c r="D1752" s="7">
        <v>0.118166540008599</v>
      </c>
      <c r="E1752" s="7">
        <v>7.8442357929536605E-2</v>
      </c>
      <c r="G1752" s="7">
        <v>48</v>
      </c>
      <c r="H1752" s="7">
        <v>18</v>
      </c>
      <c r="I1752" s="7">
        <v>-0.14723762310510599</v>
      </c>
      <c r="J1752" s="7">
        <v>1.6043184615975599E-2</v>
      </c>
      <c r="L1752" s="7">
        <v>48</v>
      </c>
      <c r="M1752" s="7">
        <v>18</v>
      </c>
      <c r="N1752" s="7">
        <v>0.52621505092368104</v>
      </c>
      <c r="O1752" s="7">
        <v>0.86173431585756999</v>
      </c>
    </row>
    <row r="1753" spans="2:15" x14ac:dyDescent="0.2">
      <c r="B1753" s="7">
        <v>49</v>
      </c>
      <c r="C1753" s="7">
        <v>18</v>
      </c>
      <c r="D1753" s="7">
        <v>0.20381501715453801</v>
      </c>
      <c r="E1753" s="7">
        <v>-2.58549376604478E-3</v>
      </c>
      <c r="G1753" s="7">
        <v>49</v>
      </c>
      <c r="H1753" s="7">
        <v>18</v>
      </c>
      <c r="I1753" s="7">
        <v>0.31408199816219601</v>
      </c>
      <c r="J1753" s="7">
        <v>4.6887541120321799E-2</v>
      </c>
      <c r="L1753" s="7">
        <v>49</v>
      </c>
      <c r="M1753" s="7">
        <v>18</v>
      </c>
      <c r="N1753" s="7">
        <v>0.37882066978357498</v>
      </c>
      <c r="O1753" s="7">
        <v>-8.8054883199810696E-2</v>
      </c>
    </row>
    <row r="1754" spans="2:15" x14ac:dyDescent="0.2">
      <c r="B1754" s="7">
        <v>50</v>
      </c>
      <c r="C1754" s="7">
        <v>18</v>
      </c>
      <c r="D1754" s="7">
        <v>-0.142701781647179</v>
      </c>
      <c r="E1754" s="7">
        <v>0.224829899120986</v>
      </c>
      <c r="G1754" s="7">
        <v>50</v>
      </c>
      <c r="H1754" s="7">
        <v>18</v>
      </c>
      <c r="I1754" s="7">
        <v>-0.19135367790015101</v>
      </c>
      <c r="J1754" s="7">
        <v>-0.25688291636280502</v>
      </c>
      <c r="L1754" s="7">
        <v>50</v>
      </c>
      <c r="M1754" s="7">
        <v>18</v>
      </c>
      <c r="N1754" s="7">
        <v>0.61771237743612595</v>
      </c>
      <c r="O1754" s="7">
        <v>0.16034843189984499</v>
      </c>
    </row>
    <row r="1755" spans="2:15" x14ac:dyDescent="0.2">
      <c r="B1755" s="7">
        <v>51</v>
      </c>
      <c r="C1755" s="7">
        <v>18</v>
      </c>
      <c r="D1755" s="7">
        <v>-0.10715927965641001</v>
      </c>
      <c r="E1755" s="7">
        <v>0.31110388353398</v>
      </c>
      <c r="G1755" s="7">
        <v>51</v>
      </c>
      <c r="H1755" s="7">
        <v>18</v>
      </c>
      <c r="I1755" s="7">
        <v>6.1380485444328101E-2</v>
      </c>
      <c r="J1755" s="7">
        <v>-1.15326253937198E-3</v>
      </c>
      <c r="L1755" s="7">
        <v>51</v>
      </c>
      <c r="M1755" s="7">
        <v>18</v>
      </c>
      <c r="N1755" s="7">
        <v>0.74445354693942001</v>
      </c>
      <c r="O1755" s="7">
        <v>0.19916746728707899</v>
      </c>
    </row>
    <row r="1756" spans="2:15" x14ac:dyDescent="0.2">
      <c r="B1756" s="7">
        <v>52</v>
      </c>
      <c r="C1756" s="7">
        <v>18</v>
      </c>
      <c r="D1756" s="7">
        <v>0.88678226117203296</v>
      </c>
      <c r="E1756" s="7">
        <v>0.76710686272817197</v>
      </c>
      <c r="G1756" s="7">
        <v>52</v>
      </c>
      <c r="H1756" s="7">
        <v>18</v>
      </c>
      <c r="I1756" s="7">
        <v>0.48573753999196101</v>
      </c>
      <c r="J1756" s="7">
        <v>0.21302696562746901</v>
      </c>
      <c r="L1756" s="7">
        <v>52</v>
      </c>
      <c r="M1756" s="7">
        <v>18</v>
      </c>
      <c r="N1756" s="7">
        <v>0.92923435760809203</v>
      </c>
      <c r="O1756" s="7">
        <v>1.21873357371779</v>
      </c>
    </row>
    <row r="1757" spans="2:15" x14ac:dyDescent="0.2">
      <c r="B1757" s="7">
        <v>53</v>
      </c>
      <c r="C1757" s="7">
        <v>18</v>
      </c>
      <c r="D1757" s="7">
        <v>-0.19324137399566599</v>
      </c>
      <c r="E1757" s="7">
        <v>-0.26166164389035901</v>
      </c>
      <c r="G1757" s="7">
        <v>53</v>
      </c>
      <c r="H1757" s="7">
        <v>18</v>
      </c>
      <c r="I1757" s="7">
        <v>0.71271899216971801</v>
      </c>
      <c r="J1757" s="7">
        <v>-4.5952255626602297E-3</v>
      </c>
      <c r="L1757" s="7">
        <v>53</v>
      </c>
      <c r="M1757" s="7">
        <v>18</v>
      </c>
      <c r="N1757" s="7">
        <v>1.05690708773272</v>
      </c>
      <c r="O1757" s="7">
        <v>0.67934671064022401</v>
      </c>
    </row>
    <row r="1758" spans="2:15" x14ac:dyDescent="0.2">
      <c r="B1758" s="7">
        <v>54</v>
      </c>
      <c r="C1758" s="7">
        <v>18</v>
      </c>
      <c r="D1758" s="7">
        <v>-0.28560779732060199</v>
      </c>
      <c r="E1758" s="7">
        <v>-0.115424649145644</v>
      </c>
      <c r="G1758" s="7">
        <v>54</v>
      </c>
      <c r="H1758" s="7">
        <v>18</v>
      </c>
      <c r="I1758" s="7">
        <v>0.52664968577696303</v>
      </c>
      <c r="J1758" s="7">
        <v>1.32393367136814E-2</v>
      </c>
      <c r="L1758" s="7">
        <v>54</v>
      </c>
      <c r="M1758" s="7">
        <v>18</v>
      </c>
      <c r="N1758" s="7">
        <v>0.53250252785424701</v>
      </c>
      <c r="O1758" s="7">
        <v>0.65207441431429003</v>
      </c>
    </row>
    <row r="1759" spans="2:15" x14ac:dyDescent="0.2">
      <c r="B1759" s="7">
        <v>55</v>
      </c>
      <c r="C1759" s="7">
        <v>18</v>
      </c>
      <c r="D1759" s="7">
        <v>0.24192349913299099</v>
      </c>
      <c r="E1759" s="7">
        <v>0.39825119559856997</v>
      </c>
      <c r="G1759" s="7">
        <v>55</v>
      </c>
      <c r="H1759" s="7">
        <v>18</v>
      </c>
      <c r="I1759" s="7">
        <v>0.31421693388902699</v>
      </c>
      <c r="J1759" s="7">
        <v>4.8132192461118002E-2</v>
      </c>
      <c r="L1759" s="7">
        <v>55</v>
      </c>
      <c r="M1759" s="7">
        <v>18</v>
      </c>
      <c r="N1759" s="7">
        <v>-1.1030670112539001</v>
      </c>
      <c r="O1759" s="7">
        <v>-0.148652797747959</v>
      </c>
    </row>
    <row r="1760" spans="2:15" x14ac:dyDescent="0.2">
      <c r="B1760" s="7">
        <v>56</v>
      </c>
      <c r="C1760" s="7">
        <v>18</v>
      </c>
      <c r="D1760" s="7">
        <v>-3.4555282904941399E-2</v>
      </c>
      <c r="E1760" s="7">
        <v>0.111341576939138</v>
      </c>
      <c r="G1760" s="7">
        <v>56</v>
      </c>
      <c r="H1760" s="7">
        <v>18</v>
      </c>
      <c r="I1760" s="7">
        <v>0.22368935185111199</v>
      </c>
      <c r="J1760" s="7">
        <v>-8.5503279093137194E-2</v>
      </c>
      <c r="L1760" s="7">
        <v>56</v>
      </c>
      <c r="M1760" s="7">
        <v>18</v>
      </c>
      <c r="N1760" s="7">
        <v>-5.5683525999075598E-2</v>
      </c>
      <c r="O1760" s="7">
        <v>-0.333900812064298</v>
      </c>
    </row>
    <row r="1761" spans="2:15" x14ac:dyDescent="0.2">
      <c r="B1761" s="7">
        <v>57</v>
      </c>
      <c r="C1761" s="7">
        <v>18</v>
      </c>
      <c r="D1761" s="7">
        <v>-0.248697516043728</v>
      </c>
      <c r="E1761" s="7">
        <v>-0.24633350097145201</v>
      </c>
      <c r="G1761" s="7">
        <v>57</v>
      </c>
      <c r="H1761" s="7">
        <v>18</v>
      </c>
      <c r="I1761" s="7">
        <v>0.53646173948558695</v>
      </c>
      <c r="J1761" s="7">
        <v>0.135426833366628</v>
      </c>
      <c r="L1761" s="7">
        <v>57</v>
      </c>
      <c r="M1761" s="7">
        <v>18</v>
      </c>
      <c r="N1761" s="7">
        <v>1.5628756847749401</v>
      </c>
      <c r="O1761" s="7">
        <v>1.8682909883271399</v>
      </c>
    </row>
    <row r="1762" spans="2:15" x14ac:dyDescent="0.2">
      <c r="B1762" s="7">
        <v>58</v>
      </c>
      <c r="C1762" s="7">
        <v>18</v>
      </c>
      <c r="D1762" s="7">
        <v>-0.21649446039603501</v>
      </c>
      <c r="E1762" s="7">
        <v>-0.39363331030443199</v>
      </c>
      <c r="G1762" s="7">
        <v>58</v>
      </c>
      <c r="H1762" s="7">
        <v>18</v>
      </c>
      <c r="I1762" s="7">
        <v>0.63957890585238897</v>
      </c>
      <c r="J1762" s="7">
        <v>0.230488595312272</v>
      </c>
      <c r="L1762" s="7">
        <v>58</v>
      </c>
      <c r="M1762" s="7">
        <v>18</v>
      </c>
      <c r="N1762" s="7">
        <v>3.4518764983413699</v>
      </c>
      <c r="O1762" s="7">
        <v>2.7516137680755999</v>
      </c>
    </row>
    <row r="1763" spans="2:15" x14ac:dyDescent="0.2">
      <c r="B1763" s="7">
        <v>59</v>
      </c>
      <c r="C1763" s="7">
        <v>18</v>
      </c>
      <c r="D1763" s="7">
        <v>-0.32884535096965301</v>
      </c>
      <c r="E1763" s="7">
        <v>-0.337269060337125</v>
      </c>
      <c r="G1763" s="7">
        <v>59</v>
      </c>
      <c r="H1763" s="7">
        <v>18</v>
      </c>
      <c r="I1763" s="7">
        <v>1.02327809285593</v>
      </c>
      <c r="J1763" s="7">
        <v>0.33480642584435899</v>
      </c>
      <c r="L1763" s="7">
        <v>59</v>
      </c>
      <c r="M1763" s="7">
        <v>18</v>
      </c>
      <c r="N1763" s="7">
        <v>1.3660968779367999</v>
      </c>
      <c r="O1763" s="7">
        <v>1.10259028149746</v>
      </c>
    </row>
    <row r="1764" spans="2:15" x14ac:dyDescent="0.2">
      <c r="B1764" s="7">
        <v>60</v>
      </c>
      <c r="C1764" s="7">
        <v>18</v>
      </c>
      <c r="D1764" s="7">
        <v>4.18435703444704E-2</v>
      </c>
      <c r="E1764" s="7">
        <v>0.19878700276185601</v>
      </c>
      <c r="G1764" s="7">
        <v>60</v>
      </c>
      <c r="H1764" s="7">
        <v>18</v>
      </c>
      <c r="I1764" s="7">
        <v>0.26667399434954198</v>
      </c>
      <c r="J1764" s="7">
        <v>0.13085467038454901</v>
      </c>
      <c r="L1764" s="7">
        <v>60</v>
      </c>
      <c r="M1764" s="7">
        <v>18</v>
      </c>
      <c r="N1764" s="7">
        <v>1.0481353646049101</v>
      </c>
      <c r="O1764" s="7">
        <v>0.50516476864503501</v>
      </c>
    </row>
    <row r="1765" spans="2:15" x14ac:dyDescent="0.2">
      <c r="B1765" s="7">
        <v>61</v>
      </c>
      <c r="C1765" s="7">
        <v>18</v>
      </c>
      <c r="D1765" s="7">
        <v>-0.39862838594510203</v>
      </c>
      <c r="E1765" s="7">
        <v>-0.72692818754308797</v>
      </c>
      <c r="G1765" s="7">
        <v>61</v>
      </c>
      <c r="H1765" s="7">
        <v>18</v>
      </c>
      <c r="I1765" s="7">
        <v>0.15682237778810301</v>
      </c>
      <c r="J1765" s="7">
        <v>-6.9558765462154795E-2</v>
      </c>
      <c r="L1765" s="7">
        <v>61</v>
      </c>
      <c r="M1765" s="7">
        <v>18</v>
      </c>
      <c r="N1765" s="7">
        <v>4.90009665931629</v>
      </c>
      <c r="O1765" s="7">
        <v>4.34124425753265</v>
      </c>
    </row>
    <row r="1766" spans="2:15" x14ac:dyDescent="0.2">
      <c r="B1766" s="7">
        <v>62</v>
      </c>
      <c r="C1766" s="7">
        <v>18</v>
      </c>
      <c r="D1766" s="7">
        <v>-6.8912695188272394E-2</v>
      </c>
      <c r="E1766" s="7">
        <v>-4.47629126832663E-2</v>
      </c>
      <c r="G1766" s="7">
        <v>62</v>
      </c>
      <c r="H1766" s="7">
        <v>18</v>
      </c>
      <c r="I1766" s="7">
        <v>0.61477706892966699</v>
      </c>
      <c r="J1766" s="7">
        <v>0.51742909742222098</v>
      </c>
      <c r="L1766" s="7">
        <v>62</v>
      </c>
      <c r="M1766" s="7">
        <v>18</v>
      </c>
      <c r="N1766" s="7">
        <v>1.3935607313965399</v>
      </c>
      <c r="O1766" s="7">
        <v>1.27891439693815</v>
      </c>
    </row>
    <row r="1767" spans="2:15" x14ac:dyDescent="0.2">
      <c r="B1767" s="7">
        <v>63</v>
      </c>
      <c r="C1767" s="7">
        <v>18</v>
      </c>
      <c r="D1767" s="7">
        <v>-1.0407641552367899</v>
      </c>
      <c r="E1767" s="7">
        <v>-0.79169774033465501</v>
      </c>
      <c r="G1767" s="7">
        <v>63</v>
      </c>
      <c r="H1767" s="7">
        <v>18</v>
      </c>
      <c r="I1767" s="7">
        <v>0.169798720018981</v>
      </c>
      <c r="J1767" s="7">
        <v>2.7186709095115402E-2</v>
      </c>
      <c r="L1767" s="7">
        <v>63</v>
      </c>
      <c r="M1767" s="7">
        <v>18</v>
      </c>
      <c r="N1767" s="7">
        <v>0.96832084996696099</v>
      </c>
      <c r="O1767" s="7">
        <v>0.49831092893081202</v>
      </c>
    </row>
    <row r="1768" spans="2:15" x14ac:dyDescent="0.2">
      <c r="B1768" s="7">
        <v>64</v>
      </c>
      <c r="C1768" s="7">
        <v>18</v>
      </c>
      <c r="D1768" s="7">
        <v>-0.28819776319513601</v>
      </c>
      <c r="E1768" s="7">
        <v>-0.24747366924355099</v>
      </c>
      <c r="G1768" s="7">
        <v>64</v>
      </c>
      <c r="H1768" s="7">
        <v>18</v>
      </c>
      <c r="I1768" s="7">
        <v>0.46910007400861498</v>
      </c>
      <c r="J1768" s="7">
        <v>-2.05140781984543E-2</v>
      </c>
      <c r="L1768" s="7">
        <v>64</v>
      </c>
      <c r="M1768" s="7">
        <v>18</v>
      </c>
      <c r="N1768" s="7">
        <v>0.28274833689182599</v>
      </c>
      <c r="O1768" s="7">
        <v>0.314547869153182</v>
      </c>
    </row>
    <row r="1769" spans="2:15" x14ac:dyDescent="0.2">
      <c r="B1769" s="7">
        <v>65</v>
      </c>
      <c r="C1769" s="7">
        <v>18</v>
      </c>
      <c r="D1769" s="7">
        <v>-0.25127982407189903</v>
      </c>
      <c r="E1769" s="7">
        <v>6.5206146348018898E-2</v>
      </c>
      <c r="G1769" s="7">
        <v>65</v>
      </c>
      <c r="H1769" s="7">
        <v>18</v>
      </c>
      <c r="I1769" s="7">
        <v>0.39244700762316898</v>
      </c>
      <c r="J1769" s="7">
        <v>0.17435127962525801</v>
      </c>
      <c r="L1769" s="7">
        <v>65</v>
      </c>
      <c r="M1769" s="7">
        <v>18</v>
      </c>
      <c r="N1769" s="7">
        <v>0.14680615385405499</v>
      </c>
      <c r="O1769" s="7">
        <v>1.12576867090706E-2</v>
      </c>
    </row>
    <row r="1770" spans="2:15" x14ac:dyDescent="0.2">
      <c r="B1770" s="7">
        <v>66</v>
      </c>
      <c r="C1770" s="7">
        <v>18</v>
      </c>
      <c r="D1770" s="7">
        <v>0.31076184274597701</v>
      </c>
      <c r="E1770" s="7">
        <v>0.427976446302613</v>
      </c>
      <c r="G1770" s="7">
        <v>66</v>
      </c>
      <c r="H1770" s="7">
        <v>18</v>
      </c>
      <c r="I1770" s="7">
        <v>-3.1039300430958101E-2</v>
      </c>
      <c r="J1770" s="7">
        <v>-2.71967732803624E-2</v>
      </c>
      <c r="L1770" s="7">
        <v>66</v>
      </c>
      <c r="M1770" s="7">
        <v>18</v>
      </c>
      <c r="N1770" s="7">
        <v>2.2849588190318801</v>
      </c>
      <c r="O1770" s="7">
        <v>2.22801221717534</v>
      </c>
    </row>
    <row r="1771" spans="2:15" x14ac:dyDescent="0.2">
      <c r="B1771" s="7">
        <v>67</v>
      </c>
      <c r="C1771" s="7">
        <v>18</v>
      </c>
      <c r="D1771" s="7">
        <v>0.166996534093625</v>
      </c>
      <c r="E1771" s="7">
        <v>0.137032526825905</v>
      </c>
      <c r="G1771" s="7">
        <v>67</v>
      </c>
      <c r="H1771" s="7">
        <v>18</v>
      </c>
      <c r="I1771" s="7">
        <v>0.31014506955771298</v>
      </c>
      <c r="J1771" s="7">
        <v>7.1452897843585106E-2</v>
      </c>
      <c r="L1771" s="7">
        <v>67</v>
      </c>
      <c r="M1771" s="7">
        <v>18</v>
      </c>
      <c r="N1771" s="7">
        <v>3.0123114203607999</v>
      </c>
      <c r="O1771" s="7">
        <v>2.7284748423793799</v>
      </c>
    </row>
    <row r="1772" spans="2:15" x14ac:dyDescent="0.2">
      <c r="B1772" s="7">
        <v>68</v>
      </c>
      <c r="C1772" s="7">
        <v>18</v>
      </c>
      <c r="D1772" s="7">
        <v>7.4920941626581694E-2</v>
      </c>
      <c r="E1772" s="7">
        <v>0.25933862529287799</v>
      </c>
      <c r="G1772" s="7">
        <v>68</v>
      </c>
      <c r="H1772" s="7">
        <v>18</v>
      </c>
      <c r="I1772" s="7">
        <v>0.43260964732308199</v>
      </c>
      <c r="J1772" s="7">
        <v>0.121276524309842</v>
      </c>
      <c r="L1772" s="7">
        <v>68</v>
      </c>
      <c r="M1772" s="7">
        <v>18</v>
      </c>
      <c r="N1772" s="7">
        <v>3.5240994164780002</v>
      </c>
      <c r="O1772" s="7">
        <v>3.2429725430571601</v>
      </c>
    </row>
    <row r="1773" spans="2:15" x14ac:dyDescent="0.2">
      <c r="B1773" s="7">
        <v>69</v>
      </c>
      <c r="C1773" s="7">
        <v>18</v>
      </c>
      <c r="D1773" s="7">
        <v>-0.70483543900107604</v>
      </c>
      <c r="E1773" s="7">
        <v>-0.67369871168537698</v>
      </c>
      <c r="G1773" s="7">
        <v>69</v>
      </c>
      <c r="H1773" s="7">
        <v>18</v>
      </c>
      <c r="I1773" s="7">
        <v>0.175605002450435</v>
      </c>
      <c r="J1773" s="7">
        <v>-0.246085714345609</v>
      </c>
      <c r="L1773" s="7">
        <v>69</v>
      </c>
      <c r="M1773" s="7">
        <v>18</v>
      </c>
      <c r="N1773" s="7">
        <v>1.4739339269031599</v>
      </c>
      <c r="O1773" s="7">
        <v>1.4503978481706901</v>
      </c>
    </row>
    <row r="1774" spans="2:15" x14ac:dyDescent="0.2">
      <c r="B1774" s="7">
        <v>70</v>
      </c>
      <c r="C1774" s="7">
        <v>18</v>
      </c>
      <c r="D1774" s="7">
        <v>-0.62737078057524398</v>
      </c>
      <c r="E1774" s="7">
        <v>-0.87662817272586102</v>
      </c>
      <c r="G1774" s="7">
        <v>70</v>
      </c>
      <c r="H1774" s="7">
        <v>18</v>
      </c>
      <c r="I1774" s="7">
        <v>0.127326076865906</v>
      </c>
      <c r="J1774" s="7">
        <v>3.8067849448086798E-2</v>
      </c>
      <c r="L1774" s="7">
        <v>70</v>
      </c>
      <c r="M1774" s="7">
        <v>18</v>
      </c>
      <c r="N1774" s="7">
        <v>1.5700008653484601</v>
      </c>
      <c r="O1774" s="7">
        <v>1.40991512621476</v>
      </c>
    </row>
    <row r="1775" spans="2:15" x14ac:dyDescent="0.2">
      <c r="B1775" s="7">
        <v>71</v>
      </c>
      <c r="C1775" s="7">
        <v>18</v>
      </c>
      <c r="D1775" s="7">
        <v>0.36437157418995603</v>
      </c>
      <c r="E1775" s="7">
        <v>0.21352012943792101</v>
      </c>
      <c r="G1775" s="7">
        <v>71</v>
      </c>
      <c r="H1775" s="7">
        <v>18</v>
      </c>
      <c r="I1775" s="7">
        <v>0.263068606773389</v>
      </c>
      <c r="J1775" s="7">
        <v>-9.1931191674809992E-3</v>
      </c>
      <c r="L1775" s="7">
        <v>71</v>
      </c>
      <c r="M1775" s="7">
        <v>18</v>
      </c>
      <c r="N1775" s="7">
        <v>-1.48218276838524</v>
      </c>
      <c r="O1775" s="7">
        <v>-1.1872137837566601</v>
      </c>
    </row>
    <row r="1776" spans="2:15" x14ac:dyDescent="0.2">
      <c r="B1776" s="7">
        <v>72</v>
      </c>
      <c r="C1776" s="7">
        <v>18</v>
      </c>
      <c r="D1776" s="7">
        <v>-9.2037772897613002E-2</v>
      </c>
      <c r="E1776" s="7">
        <v>-7.3050896273457497E-2</v>
      </c>
      <c r="G1776" s="7">
        <v>72</v>
      </c>
      <c r="H1776" s="7">
        <v>18</v>
      </c>
      <c r="I1776" s="7">
        <v>0.31046744564281198</v>
      </c>
      <c r="J1776" s="7">
        <v>7.3473653728097305E-2</v>
      </c>
      <c r="L1776" s="7">
        <v>72</v>
      </c>
      <c r="M1776" s="7">
        <v>18</v>
      </c>
      <c r="N1776" s="7">
        <v>2.1820041863247801</v>
      </c>
      <c r="O1776" s="7">
        <v>1.8327914568905299</v>
      </c>
    </row>
    <row r="1777" spans="2:15" x14ac:dyDescent="0.2">
      <c r="B1777" s="7">
        <v>73</v>
      </c>
      <c r="C1777" s="7">
        <v>18</v>
      </c>
      <c r="D1777" s="7">
        <v>0.112635511981622</v>
      </c>
      <c r="E1777" s="7">
        <v>-0.39178975131152299</v>
      </c>
      <c r="G1777" s="7">
        <v>73</v>
      </c>
      <c r="H1777" s="7">
        <v>18</v>
      </c>
      <c r="I1777" s="7">
        <v>0.47270193346744099</v>
      </c>
      <c r="J1777" s="7">
        <v>0.139674887273712</v>
      </c>
      <c r="L1777" s="7">
        <v>73</v>
      </c>
      <c r="M1777" s="7">
        <v>18</v>
      </c>
      <c r="N1777" s="7">
        <v>1.09185797438679</v>
      </c>
      <c r="O1777" s="7">
        <v>1.2878895934705901</v>
      </c>
    </row>
    <row r="1778" spans="2:15" x14ac:dyDescent="0.2">
      <c r="B1778" s="7">
        <v>74</v>
      </c>
      <c r="C1778" s="7">
        <v>18</v>
      </c>
      <c r="D1778" s="7">
        <v>0.33785325127757998</v>
      </c>
      <c r="E1778" s="7">
        <v>0.53949252119562696</v>
      </c>
      <c r="G1778" s="7">
        <v>74</v>
      </c>
      <c r="H1778" s="7">
        <v>18</v>
      </c>
      <c r="I1778" s="7">
        <v>2.1048016802511799E-2</v>
      </c>
      <c r="J1778" s="7">
        <v>-3.9150646020033299E-2</v>
      </c>
      <c r="L1778" s="7">
        <v>74</v>
      </c>
      <c r="M1778" s="7">
        <v>18</v>
      </c>
      <c r="N1778" s="7">
        <v>3.73100773727321</v>
      </c>
      <c r="O1778" s="7">
        <v>4.2441357127205404</v>
      </c>
    </row>
    <row r="1779" spans="2:15" x14ac:dyDescent="0.2">
      <c r="B1779" s="7">
        <v>75</v>
      </c>
      <c r="C1779" s="7">
        <v>18</v>
      </c>
      <c r="D1779" s="7">
        <v>-0.489314753156046</v>
      </c>
      <c r="E1779" s="7">
        <v>-0.67614914343140997</v>
      </c>
      <c r="G1779" s="7">
        <v>75</v>
      </c>
      <c r="H1779" s="7">
        <v>18</v>
      </c>
      <c r="I1779" s="7">
        <v>0.29730140217971301</v>
      </c>
      <c r="J1779" s="7">
        <v>-3.3406603684674997E-2</v>
      </c>
      <c r="L1779" s="7">
        <v>75</v>
      </c>
      <c r="M1779" s="7">
        <v>18</v>
      </c>
      <c r="N1779" s="7">
        <v>0.97315016838230906</v>
      </c>
      <c r="O1779" s="7">
        <v>0.75149474808695904</v>
      </c>
    </row>
    <row r="1780" spans="2:15" x14ac:dyDescent="0.2">
      <c r="B1780" s="7">
        <v>76</v>
      </c>
      <c r="C1780" s="7">
        <v>18</v>
      </c>
      <c r="D1780" s="7">
        <v>-0.14783610809244299</v>
      </c>
      <c r="E1780" s="7">
        <v>4.9912277800615398E-2</v>
      </c>
      <c r="G1780" s="7">
        <v>76</v>
      </c>
      <c r="H1780" s="7">
        <v>18</v>
      </c>
      <c r="I1780" s="7">
        <v>9.8782058934521202E-2</v>
      </c>
      <c r="J1780" s="7">
        <v>2.5600184072290599E-2</v>
      </c>
      <c r="L1780" s="7">
        <v>76</v>
      </c>
      <c r="M1780" s="7">
        <v>18</v>
      </c>
      <c r="N1780" s="7">
        <v>1.11836025628328</v>
      </c>
      <c r="O1780" s="7">
        <v>1.23416682955262</v>
      </c>
    </row>
    <row r="1781" spans="2:15" x14ac:dyDescent="0.2">
      <c r="B1781" s="7">
        <v>77</v>
      </c>
      <c r="C1781" s="7">
        <v>18</v>
      </c>
      <c r="D1781" s="7">
        <v>1.5784898515636098E-2</v>
      </c>
      <c r="E1781" s="7">
        <v>1.07955812506688E-2</v>
      </c>
      <c r="G1781" s="7">
        <v>77</v>
      </c>
      <c r="H1781" s="7">
        <v>18</v>
      </c>
      <c r="I1781" s="7">
        <v>0.25652550780289501</v>
      </c>
      <c r="J1781" s="7">
        <v>-3.1530614409009103E-2</v>
      </c>
      <c r="L1781" s="7">
        <v>77</v>
      </c>
      <c r="M1781" s="7">
        <v>18</v>
      </c>
      <c r="N1781" s="7">
        <v>-0.314854102385208</v>
      </c>
      <c r="O1781" s="7">
        <v>0.295529428421823</v>
      </c>
    </row>
    <row r="1782" spans="2:15" x14ac:dyDescent="0.2">
      <c r="B1782" s="7">
        <v>78</v>
      </c>
      <c r="C1782" s="7">
        <v>18</v>
      </c>
      <c r="D1782" s="7">
        <v>0.33737619284624998</v>
      </c>
      <c r="E1782" s="7">
        <v>0.56293356511348602</v>
      </c>
      <c r="G1782" s="7">
        <v>78</v>
      </c>
      <c r="H1782" s="7">
        <v>18</v>
      </c>
      <c r="I1782" s="7">
        <v>0.40982545614531102</v>
      </c>
      <c r="J1782" s="7">
        <v>8.9249111091959293E-2</v>
      </c>
      <c r="L1782" s="7">
        <v>78</v>
      </c>
      <c r="M1782" s="7">
        <v>18</v>
      </c>
      <c r="N1782" s="7">
        <v>-0.47408792619843598</v>
      </c>
      <c r="O1782" s="7">
        <v>-0.82767057918171505</v>
      </c>
    </row>
    <row r="1783" spans="2:15" x14ac:dyDescent="0.2">
      <c r="B1783" s="7">
        <v>79</v>
      </c>
      <c r="C1783" s="7">
        <v>18</v>
      </c>
      <c r="D1783" s="7">
        <v>-2.9484612136431401E-2</v>
      </c>
      <c r="E1783" s="7">
        <v>4.8559925729682298E-2</v>
      </c>
      <c r="G1783" s="7">
        <v>79</v>
      </c>
      <c r="H1783" s="7">
        <v>18</v>
      </c>
      <c r="I1783" s="7">
        <v>0.16131536688929099</v>
      </c>
      <c r="J1783" s="7">
        <v>-8.4103288146264901E-2</v>
      </c>
      <c r="L1783" s="7">
        <v>79</v>
      </c>
      <c r="M1783" s="7">
        <v>18</v>
      </c>
      <c r="N1783" s="7">
        <v>2.7830721192677799</v>
      </c>
      <c r="O1783" s="7">
        <v>2.36284125937286</v>
      </c>
    </row>
    <row r="1784" spans="2:15" x14ac:dyDescent="0.2">
      <c r="B1784" s="7">
        <v>80</v>
      </c>
      <c r="C1784" s="7">
        <v>18</v>
      </c>
      <c r="D1784" s="7">
        <v>-0.21219715156444599</v>
      </c>
      <c r="E1784" s="7">
        <v>-0.13329217303996799</v>
      </c>
      <c r="G1784" s="7">
        <v>80</v>
      </c>
      <c r="H1784" s="7">
        <v>18</v>
      </c>
      <c r="I1784" s="7">
        <v>0.28373742632798699</v>
      </c>
      <c r="J1784" s="7">
        <v>0.238069940861177</v>
      </c>
      <c r="L1784" s="7">
        <v>80</v>
      </c>
      <c r="M1784" s="7">
        <v>18</v>
      </c>
      <c r="N1784" s="7">
        <v>2.81747396265115</v>
      </c>
      <c r="O1784" s="7">
        <v>2.5618897520505701</v>
      </c>
    </row>
    <row r="1785" spans="2:15" x14ac:dyDescent="0.2">
      <c r="B1785" s="7">
        <v>81</v>
      </c>
      <c r="C1785" s="7">
        <v>18</v>
      </c>
      <c r="D1785" s="7">
        <v>-6.02048895722129E-2</v>
      </c>
      <c r="E1785" s="7">
        <v>0.36894842912196002</v>
      </c>
      <c r="G1785" s="7">
        <v>81</v>
      </c>
      <c r="H1785" s="7">
        <v>18</v>
      </c>
      <c r="I1785" s="7">
        <v>5.2655837443847303E-2</v>
      </c>
      <c r="J1785" s="7">
        <v>-1.74457689394583E-2</v>
      </c>
      <c r="L1785" s="7">
        <v>81</v>
      </c>
      <c r="M1785" s="7">
        <v>18</v>
      </c>
      <c r="N1785" s="7">
        <v>2.6664843104468501</v>
      </c>
      <c r="O1785" s="7">
        <v>2.7918190845889201</v>
      </c>
    </row>
    <row r="1786" spans="2:15" x14ac:dyDescent="0.2">
      <c r="B1786" s="7">
        <v>82</v>
      </c>
      <c r="C1786" s="7">
        <v>18</v>
      </c>
      <c r="D1786" s="7">
        <v>-0.31460688759557698</v>
      </c>
      <c r="E1786" s="7">
        <v>-0.39699956846582701</v>
      </c>
      <c r="G1786" s="7">
        <v>82</v>
      </c>
      <c r="H1786" s="7">
        <v>18</v>
      </c>
      <c r="I1786" s="7">
        <v>-0.263924982805126</v>
      </c>
      <c r="J1786" s="7">
        <v>-0.344545293436049</v>
      </c>
      <c r="L1786" s="7">
        <v>82</v>
      </c>
      <c r="M1786" s="7">
        <v>18</v>
      </c>
      <c r="N1786" s="7">
        <v>0.75787107336638904</v>
      </c>
      <c r="O1786" s="7">
        <v>0.73301898043739799</v>
      </c>
    </row>
    <row r="1787" spans="2:15" x14ac:dyDescent="0.2">
      <c r="B1787" s="7">
        <v>83</v>
      </c>
      <c r="C1787" s="7">
        <v>18</v>
      </c>
      <c r="D1787" s="7">
        <v>0.241160581431201</v>
      </c>
      <c r="E1787" s="7">
        <v>-1.3580205342229601E-3</v>
      </c>
      <c r="G1787" s="7">
        <v>83</v>
      </c>
      <c r="H1787" s="7">
        <v>18</v>
      </c>
      <c r="I1787" s="7">
        <v>0.22425238662855501</v>
      </c>
      <c r="J1787" s="7">
        <v>2.22450792946365E-2</v>
      </c>
      <c r="L1787" s="7">
        <v>83</v>
      </c>
      <c r="M1787" s="7">
        <v>18</v>
      </c>
      <c r="N1787" s="7">
        <v>0.25579471029320899</v>
      </c>
      <c r="O1787" s="7">
        <v>-7.39837294515127E-2</v>
      </c>
    </row>
    <row r="1788" spans="2:15" x14ac:dyDescent="0.2">
      <c r="B1788" s="7">
        <v>84</v>
      </c>
      <c r="C1788" s="7">
        <v>18</v>
      </c>
      <c r="D1788" s="7">
        <v>8.3445664005728004E-2</v>
      </c>
      <c r="E1788" s="7">
        <v>0.259565181825337</v>
      </c>
      <c r="G1788" s="7">
        <v>84</v>
      </c>
      <c r="H1788" s="7">
        <v>18</v>
      </c>
      <c r="I1788" s="7">
        <v>-6.5764155682536796E-2</v>
      </c>
      <c r="J1788" s="7">
        <v>2.2888608581528298E-3</v>
      </c>
      <c r="L1788" s="7">
        <v>84</v>
      </c>
      <c r="M1788" s="7">
        <v>18</v>
      </c>
      <c r="N1788" s="7">
        <v>1.0474725609357201</v>
      </c>
      <c r="O1788" s="7">
        <v>0.70504271538929397</v>
      </c>
    </row>
    <row r="1789" spans="2:15" x14ac:dyDescent="0.2">
      <c r="B1789" s="7">
        <v>85</v>
      </c>
      <c r="C1789" s="7">
        <v>18</v>
      </c>
      <c r="D1789" s="7">
        <v>5.0335806904033803E-2</v>
      </c>
      <c r="E1789" s="7">
        <v>5.4054642937925799E-2</v>
      </c>
      <c r="G1789" s="7">
        <v>85</v>
      </c>
      <c r="H1789" s="7">
        <v>18</v>
      </c>
      <c r="I1789" s="7">
        <v>0.54026523730795595</v>
      </c>
      <c r="J1789" s="7">
        <v>0.44300458130327802</v>
      </c>
      <c r="L1789" s="7">
        <v>85</v>
      </c>
      <c r="M1789" s="7">
        <v>18</v>
      </c>
      <c r="N1789" s="7">
        <v>5.6236943849912002</v>
      </c>
      <c r="O1789" s="7">
        <v>5.6767100680511904</v>
      </c>
    </row>
    <row r="1790" spans="2:15" x14ac:dyDescent="0.2">
      <c r="B1790" s="7">
        <v>86</v>
      </c>
      <c r="C1790" s="7">
        <v>18</v>
      </c>
      <c r="D1790" s="7">
        <v>0.35341276438383201</v>
      </c>
      <c r="E1790" s="7">
        <v>0.33463743677687302</v>
      </c>
      <c r="G1790" s="7">
        <v>86</v>
      </c>
      <c r="H1790" s="7">
        <v>18</v>
      </c>
      <c r="I1790" s="7">
        <v>0.73312105051976895</v>
      </c>
      <c r="J1790" s="7">
        <v>0.116131698945974</v>
      </c>
      <c r="L1790" s="7">
        <v>86</v>
      </c>
      <c r="M1790" s="7">
        <v>18</v>
      </c>
      <c r="N1790" s="7">
        <v>-0.18714235598194301</v>
      </c>
      <c r="O1790" s="7">
        <v>0.26552987267961797</v>
      </c>
    </row>
    <row r="1791" spans="2:15" x14ac:dyDescent="0.2">
      <c r="B1791" s="7">
        <v>87</v>
      </c>
      <c r="C1791" s="7">
        <v>18</v>
      </c>
      <c r="D1791" s="7">
        <v>-0.110823771079647</v>
      </c>
      <c r="E1791" s="7">
        <v>0.102001699061068</v>
      </c>
      <c r="G1791" s="7">
        <v>87</v>
      </c>
      <c r="H1791" s="7">
        <v>18</v>
      </c>
      <c r="I1791" s="7">
        <v>9.0116668915131398E-2</v>
      </c>
      <c r="J1791" s="7">
        <v>-0.24491496278331401</v>
      </c>
      <c r="L1791" s="7">
        <v>87</v>
      </c>
      <c r="M1791" s="7">
        <v>18</v>
      </c>
      <c r="N1791" s="7">
        <v>0.41474826086541</v>
      </c>
      <c r="O1791" s="7">
        <v>0.164530029224014</v>
      </c>
    </row>
    <row r="1792" spans="2:15" x14ac:dyDescent="0.2">
      <c r="B1792" s="7">
        <v>88</v>
      </c>
      <c r="C1792" s="7">
        <v>18</v>
      </c>
      <c r="D1792" s="7">
        <v>-1.20383592726601E-2</v>
      </c>
      <c r="E1792" s="7">
        <v>-0.26956122841250002</v>
      </c>
      <c r="G1792" s="7">
        <v>88</v>
      </c>
      <c r="H1792" s="7">
        <v>18</v>
      </c>
      <c r="I1792" s="7">
        <v>0.30055430202486599</v>
      </c>
      <c r="J1792" s="7">
        <v>1.4326003238109E-2</v>
      </c>
      <c r="L1792" s="7">
        <v>88</v>
      </c>
      <c r="M1792" s="7">
        <v>18</v>
      </c>
      <c r="N1792" s="7">
        <v>1.75322243905576</v>
      </c>
      <c r="O1792" s="7">
        <v>1.8088315503175401</v>
      </c>
    </row>
    <row r="1793" spans="2:15" x14ac:dyDescent="0.2">
      <c r="B1793" s="7">
        <v>89</v>
      </c>
      <c r="C1793" s="7">
        <v>18</v>
      </c>
      <c r="D1793" s="7">
        <v>-6.8848242480090194E-2</v>
      </c>
      <c r="E1793" s="7">
        <v>0.144673814919802</v>
      </c>
      <c r="G1793" s="7">
        <v>89</v>
      </c>
      <c r="H1793" s="7">
        <v>18</v>
      </c>
      <c r="I1793" s="7">
        <v>0.113280873869135</v>
      </c>
      <c r="J1793" s="7">
        <v>4.7073656002362803E-2</v>
      </c>
      <c r="L1793" s="7">
        <v>89</v>
      </c>
      <c r="M1793" s="7">
        <v>18</v>
      </c>
      <c r="N1793" s="7">
        <v>0.73024151341882804</v>
      </c>
      <c r="O1793" s="7">
        <v>0.62548066716522599</v>
      </c>
    </row>
    <row r="1794" spans="2:15" x14ac:dyDescent="0.2">
      <c r="B1794" s="7">
        <v>90</v>
      </c>
      <c r="C1794" s="7">
        <v>18</v>
      </c>
      <c r="D1794" s="7">
        <v>0.56094651275281704</v>
      </c>
      <c r="E1794" s="7">
        <v>0.55231906175603196</v>
      </c>
      <c r="G1794" s="7">
        <v>90</v>
      </c>
      <c r="H1794" s="7">
        <v>18</v>
      </c>
      <c r="I1794" s="7">
        <v>0.53741293940450197</v>
      </c>
      <c r="J1794" s="7">
        <v>0.15907946424202801</v>
      </c>
      <c r="L1794" s="7">
        <v>90</v>
      </c>
      <c r="M1794" s="7">
        <v>18</v>
      </c>
      <c r="N1794" s="7">
        <v>-0.56528986387103497</v>
      </c>
      <c r="O1794" s="7">
        <v>-0.45301191063310697</v>
      </c>
    </row>
    <row r="1795" spans="2:15" x14ac:dyDescent="0.2">
      <c r="B1795" s="7">
        <v>91</v>
      </c>
      <c r="C1795" s="7">
        <v>18</v>
      </c>
      <c r="D1795" s="7">
        <v>0.294193226910552</v>
      </c>
      <c r="E1795" s="7">
        <v>0.35530140826175499</v>
      </c>
      <c r="G1795" s="7">
        <v>91</v>
      </c>
      <c r="H1795" s="7">
        <v>18</v>
      </c>
      <c r="I1795" s="7">
        <v>7.5000834059178303E-2</v>
      </c>
      <c r="J1795" s="7">
        <v>0.12250709933543801</v>
      </c>
      <c r="L1795" s="7">
        <v>91</v>
      </c>
      <c r="M1795" s="7">
        <v>18</v>
      </c>
      <c r="N1795" s="7">
        <v>-0.419766171694267</v>
      </c>
      <c r="O1795" s="7">
        <v>-0.61776509590372397</v>
      </c>
    </row>
    <row r="1796" spans="2:15" x14ac:dyDescent="0.2">
      <c r="B1796" s="7">
        <v>92</v>
      </c>
      <c r="C1796" s="7">
        <v>18</v>
      </c>
      <c r="D1796" s="7">
        <v>-0.36152497343530798</v>
      </c>
      <c r="E1796" s="7">
        <v>-3.1375447244051301E-2</v>
      </c>
      <c r="G1796" s="7">
        <v>92</v>
      </c>
      <c r="H1796" s="7">
        <v>18</v>
      </c>
      <c r="I1796" s="7">
        <v>-6.5108488708851596E-3</v>
      </c>
      <c r="J1796" s="7">
        <v>3.5380514430943998E-2</v>
      </c>
      <c r="L1796" s="7">
        <v>92</v>
      </c>
      <c r="M1796" s="7">
        <v>18</v>
      </c>
      <c r="N1796" s="7">
        <v>0.99141879365131502</v>
      </c>
      <c r="O1796" s="7">
        <v>0.58297588316791304</v>
      </c>
    </row>
    <row r="1797" spans="2:15" x14ac:dyDescent="0.2">
      <c r="B1797" s="7">
        <v>93</v>
      </c>
      <c r="C1797" s="7">
        <v>18</v>
      </c>
      <c r="D1797" s="7">
        <v>0.235852672433948</v>
      </c>
      <c r="E1797" s="7">
        <v>0.34304631724124002</v>
      </c>
      <c r="G1797" s="7">
        <v>93</v>
      </c>
      <c r="H1797" s="7">
        <v>18</v>
      </c>
      <c r="I1797" s="7">
        <v>0.35691705299574</v>
      </c>
      <c r="J1797" s="7">
        <v>0.24971063980069999</v>
      </c>
      <c r="L1797" s="7">
        <v>93</v>
      </c>
      <c r="M1797" s="7">
        <v>18</v>
      </c>
      <c r="N1797" s="7">
        <v>0.97521705492505095</v>
      </c>
      <c r="O1797" s="7">
        <v>1.02097830394662</v>
      </c>
    </row>
    <row r="1798" spans="2:15" x14ac:dyDescent="0.2">
      <c r="B1798" s="7">
        <v>94</v>
      </c>
      <c r="C1798" s="7">
        <v>18</v>
      </c>
      <c r="D1798" s="7">
        <v>7.9663420154979306E-2</v>
      </c>
      <c r="E1798" s="7">
        <v>2.0079073516654899E-2</v>
      </c>
      <c r="G1798" s="7">
        <v>94</v>
      </c>
      <c r="H1798" s="7">
        <v>18</v>
      </c>
      <c r="I1798" s="7">
        <v>0.339027754432143</v>
      </c>
      <c r="J1798" s="7">
        <v>0.17720509783600299</v>
      </c>
      <c r="L1798" s="7">
        <v>94</v>
      </c>
      <c r="M1798" s="7">
        <v>18</v>
      </c>
      <c r="N1798" s="7">
        <v>-1.0429255945676801</v>
      </c>
      <c r="O1798" s="7">
        <v>-0.79948489510638499</v>
      </c>
    </row>
    <row r="1799" spans="2:15" x14ac:dyDescent="0.2">
      <c r="B1799" s="7">
        <v>95</v>
      </c>
      <c r="C1799" s="7">
        <v>18</v>
      </c>
      <c r="D1799" s="7">
        <v>-0.17190171469513801</v>
      </c>
      <c r="E1799" s="7">
        <v>-7.5173485582754801E-2</v>
      </c>
      <c r="G1799" s="7">
        <v>95</v>
      </c>
      <c r="H1799" s="7">
        <v>18</v>
      </c>
      <c r="I1799" s="7">
        <v>0.66532121450863202</v>
      </c>
      <c r="J1799" s="7">
        <v>0.39559066815601601</v>
      </c>
      <c r="L1799" s="7">
        <v>95</v>
      </c>
      <c r="M1799" s="7">
        <v>18</v>
      </c>
      <c r="N1799" s="7">
        <v>-8.5491524778331204E-2</v>
      </c>
      <c r="O1799" s="7">
        <v>-2.6353804062817499E-2</v>
      </c>
    </row>
    <row r="1800" spans="2:15" x14ac:dyDescent="0.2">
      <c r="B1800" s="7">
        <v>96</v>
      </c>
      <c r="C1800" s="7">
        <v>18</v>
      </c>
      <c r="D1800" s="7">
        <v>0.140375271804771</v>
      </c>
      <c r="E1800" s="7">
        <v>0.28780147428004998</v>
      </c>
      <c r="G1800" s="7">
        <v>96</v>
      </c>
      <c r="H1800" s="7">
        <v>18</v>
      </c>
      <c r="I1800" s="7">
        <v>-6.8941082695932507E-2</v>
      </c>
      <c r="J1800" s="7">
        <v>-0.14041075660044</v>
      </c>
      <c r="L1800" s="7">
        <v>96</v>
      </c>
      <c r="M1800" s="7">
        <v>18</v>
      </c>
      <c r="N1800" s="7">
        <v>0.70361964344349703</v>
      </c>
      <c r="O1800" s="7">
        <v>0.56698950431189798</v>
      </c>
    </row>
    <row r="1801" spans="2:15" x14ac:dyDescent="0.2">
      <c r="B1801" s="7">
        <v>97</v>
      </c>
      <c r="C1801" s="7">
        <v>18</v>
      </c>
      <c r="D1801" s="7">
        <v>-0.29571236124697398</v>
      </c>
      <c r="E1801" s="7">
        <v>-0.28801314310777998</v>
      </c>
      <c r="G1801" s="7">
        <v>97</v>
      </c>
      <c r="H1801" s="7">
        <v>18</v>
      </c>
      <c r="I1801" s="7">
        <v>3.03524649038103E-2</v>
      </c>
      <c r="J1801" s="7">
        <v>0.18327432048782899</v>
      </c>
      <c r="L1801" s="7">
        <v>97</v>
      </c>
      <c r="M1801" s="7">
        <v>18</v>
      </c>
      <c r="N1801" s="7">
        <v>1.68599311001652</v>
      </c>
      <c r="O1801" s="7">
        <v>0.40936920144764399</v>
      </c>
    </row>
    <row r="1802" spans="2:15" x14ac:dyDescent="0.2">
      <c r="B1802" s="7">
        <v>98</v>
      </c>
      <c r="C1802" s="7">
        <v>18</v>
      </c>
      <c r="D1802" s="7">
        <v>0.383719492561024</v>
      </c>
      <c r="E1802" s="7">
        <v>9.3648383661644602E-2</v>
      </c>
      <c r="G1802" s="7">
        <v>98</v>
      </c>
      <c r="H1802" s="7">
        <v>18</v>
      </c>
      <c r="I1802" s="7">
        <v>0.71669415927185298</v>
      </c>
      <c r="J1802" s="7">
        <v>2.6914660544084899E-2</v>
      </c>
      <c r="L1802" s="7">
        <v>98</v>
      </c>
      <c r="M1802" s="7">
        <v>18</v>
      </c>
      <c r="N1802" s="7">
        <v>2.0901753143542798</v>
      </c>
      <c r="O1802" s="7">
        <v>2.13906660866594</v>
      </c>
    </row>
    <row r="1803" spans="2:15" x14ac:dyDescent="0.2">
      <c r="B1803" s="7">
        <v>99</v>
      </c>
      <c r="C1803" s="7">
        <v>18</v>
      </c>
      <c r="D1803" s="7">
        <v>-0.306600394638473</v>
      </c>
      <c r="E1803" s="7">
        <v>-1.35258344500944E-3</v>
      </c>
      <c r="G1803" s="7">
        <v>99</v>
      </c>
      <c r="H1803" s="7">
        <v>18</v>
      </c>
      <c r="I1803" s="7">
        <v>0.66744913446712995</v>
      </c>
      <c r="J1803" s="7">
        <v>0.19470123871728601</v>
      </c>
      <c r="L1803" s="7">
        <v>99</v>
      </c>
      <c r="M1803" s="7">
        <v>18</v>
      </c>
      <c r="N1803" s="7">
        <v>0.84738241628968303</v>
      </c>
      <c r="O1803" s="7">
        <v>0.63416364334223596</v>
      </c>
    </row>
    <row r="1804" spans="2:15" x14ac:dyDescent="0.2">
      <c r="B1804" s="7">
        <v>100</v>
      </c>
      <c r="C1804" s="7">
        <v>18</v>
      </c>
      <c r="D1804" s="7">
        <v>1.8670869602194901E-2</v>
      </c>
      <c r="E1804" s="7">
        <v>-0.31781494176105202</v>
      </c>
      <c r="G1804" s="7">
        <v>100</v>
      </c>
      <c r="H1804" s="7">
        <v>18</v>
      </c>
      <c r="I1804" s="7">
        <v>0.71364090970220695</v>
      </c>
      <c r="J1804" s="7">
        <v>0.15401539740992301</v>
      </c>
      <c r="L1804" s="7">
        <v>100</v>
      </c>
      <c r="M1804" s="7">
        <v>18</v>
      </c>
      <c r="N1804" s="7">
        <v>7.5975283680596304</v>
      </c>
      <c r="O1804" s="7">
        <v>7.4238532846924103</v>
      </c>
    </row>
    <row r="1805" spans="2:15" x14ac:dyDescent="0.2">
      <c r="B1805" s="7">
        <v>1</v>
      </c>
      <c r="C1805" s="7">
        <v>19</v>
      </c>
      <c r="D1805" s="7">
        <v>-0.48958837979069297</v>
      </c>
      <c r="E1805" s="7">
        <v>-0.65920005885501398</v>
      </c>
      <c r="G1805" s="7">
        <v>1</v>
      </c>
      <c r="H1805" s="7">
        <v>19</v>
      </c>
      <c r="I1805" s="7">
        <v>0.31143007510502002</v>
      </c>
      <c r="J1805" s="7">
        <v>3.4339932840641301E-3</v>
      </c>
      <c r="L1805" s="7">
        <v>1</v>
      </c>
      <c r="M1805" s="7">
        <v>19</v>
      </c>
      <c r="N1805" s="7">
        <v>-0.395614529325097</v>
      </c>
      <c r="O1805" s="7">
        <v>-0.85845622260602805</v>
      </c>
    </row>
    <row r="1806" spans="2:15" x14ac:dyDescent="0.2">
      <c r="B1806" s="7">
        <v>2</v>
      </c>
      <c r="C1806" s="7">
        <v>19</v>
      </c>
      <c r="D1806" s="7">
        <v>0.15798949329384801</v>
      </c>
      <c r="E1806" s="7">
        <v>-3.89115887333338E-2</v>
      </c>
      <c r="G1806" s="7">
        <v>2</v>
      </c>
      <c r="H1806" s="7">
        <v>19</v>
      </c>
      <c r="I1806" s="7">
        <v>0.34684445227357003</v>
      </c>
      <c r="J1806" s="7">
        <v>0.20431056882918999</v>
      </c>
      <c r="L1806" s="7">
        <v>2</v>
      </c>
      <c r="M1806" s="7">
        <v>19</v>
      </c>
      <c r="N1806" s="7">
        <v>0.46844378464511</v>
      </c>
      <c r="O1806" s="7">
        <v>0.139993135521472</v>
      </c>
    </row>
    <row r="1807" spans="2:15" x14ac:dyDescent="0.2">
      <c r="B1807" s="7">
        <v>3</v>
      </c>
      <c r="C1807" s="7">
        <v>19</v>
      </c>
      <c r="D1807" s="7">
        <v>-0.56152702055680603</v>
      </c>
      <c r="E1807" s="7">
        <v>-0.38202939866686397</v>
      </c>
      <c r="G1807" s="7">
        <v>3</v>
      </c>
      <c r="H1807" s="7">
        <v>19</v>
      </c>
      <c r="I1807" s="7">
        <v>0.46661089230417302</v>
      </c>
      <c r="J1807" s="7">
        <v>-2.44763003593889E-2</v>
      </c>
      <c r="L1807" s="7">
        <v>3</v>
      </c>
      <c r="M1807" s="7">
        <v>19</v>
      </c>
      <c r="N1807" s="7">
        <v>0.69868013589125699</v>
      </c>
      <c r="O1807" s="7">
        <v>0.149885235333898</v>
      </c>
    </row>
    <row r="1808" spans="2:15" x14ac:dyDescent="0.2">
      <c r="B1808" s="7">
        <v>4</v>
      </c>
      <c r="C1808" s="7">
        <v>19</v>
      </c>
      <c r="D1808" s="7">
        <v>-3.77454243924014E-3</v>
      </c>
      <c r="E1808" s="7">
        <v>-0.124827820280806</v>
      </c>
      <c r="G1808" s="7">
        <v>4</v>
      </c>
      <c r="H1808" s="7">
        <v>19</v>
      </c>
      <c r="I1808" s="7">
        <v>0.87523152517491798</v>
      </c>
      <c r="J1808" s="7">
        <v>0.16140743603419599</v>
      </c>
      <c r="L1808" s="7">
        <v>4</v>
      </c>
      <c r="M1808" s="7">
        <v>19</v>
      </c>
      <c r="N1808" s="7">
        <v>-0.14833612324812401</v>
      </c>
      <c r="O1808" s="7">
        <v>-0.35379556198650502</v>
      </c>
    </row>
    <row r="1809" spans="2:15" x14ac:dyDescent="0.2">
      <c r="B1809" s="7">
        <v>5</v>
      </c>
      <c r="C1809" s="7">
        <v>19</v>
      </c>
      <c r="D1809" s="7">
        <v>0.34963975217097198</v>
      </c>
      <c r="E1809" s="7">
        <v>0.33196347125950099</v>
      </c>
      <c r="G1809" s="7">
        <v>5</v>
      </c>
      <c r="H1809" s="7">
        <v>19</v>
      </c>
      <c r="I1809" s="7">
        <v>0.115025142365518</v>
      </c>
      <c r="J1809" s="7">
        <v>5.3017868534942302E-2</v>
      </c>
      <c r="L1809" s="7">
        <v>5</v>
      </c>
      <c r="M1809" s="7">
        <v>19</v>
      </c>
      <c r="N1809" s="7">
        <v>-0.33807661451576498</v>
      </c>
      <c r="O1809" s="7">
        <v>-0.20384440679042701</v>
      </c>
    </row>
    <row r="1810" spans="2:15" x14ac:dyDescent="0.2">
      <c r="B1810" s="7">
        <v>6</v>
      </c>
      <c r="C1810" s="7">
        <v>19</v>
      </c>
      <c r="D1810" s="7">
        <v>-0.64524757472615202</v>
      </c>
      <c r="E1810" s="7">
        <v>-0.52109290347089798</v>
      </c>
      <c r="G1810" s="7">
        <v>6</v>
      </c>
      <c r="H1810" s="7">
        <v>19</v>
      </c>
      <c r="I1810" s="7">
        <v>0.16826375575609001</v>
      </c>
      <c r="J1810" s="7">
        <v>4.7447255306911601E-2</v>
      </c>
      <c r="L1810" s="7">
        <v>6</v>
      </c>
      <c r="M1810" s="7">
        <v>19</v>
      </c>
      <c r="N1810" s="7">
        <v>1.77322405332095</v>
      </c>
      <c r="O1810" s="7">
        <v>1.9165253819772201</v>
      </c>
    </row>
    <row r="1811" spans="2:15" x14ac:dyDescent="0.2">
      <c r="B1811" s="7">
        <v>7</v>
      </c>
      <c r="C1811" s="7">
        <v>19</v>
      </c>
      <c r="D1811" s="7">
        <v>0.28995870260546702</v>
      </c>
      <c r="E1811" s="7">
        <v>0.20077712595692199</v>
      </c>
      <c r="G1811" s="7">
        <v>7</v>
      </c>
      <c r="H1811" s="7">
        <v>19</v>
      </c>
      <c r="I1811" s="7">
        <v>0.577603396442813</v>
      </c>
      <c r="J1811" s="7">
        <v>-8.56258208792742E-2</v>
      </c>
      <c r="L1811" s="7">
        <v>7</v>
      </c>
      <c r="M1811" s="7">
        <v>19</v>
      </c>
      <c r="N1811" s="7">
        <v>0.88371672621589803</v>
      </c>
      <c r="O1811" s="7">
        <v>0.15670986395453401</v>
      </c>
    </row>
    <row r="1812" spans="2:15" x14ac:dyDescent="0.2">
      <c r="B1812" s="7">
        <v>8</v>
      </c>
      <c r="C1812" s="7">
        <v>19</v>
      </c>
      <c r="D1812" s="7">
        <v>0.39527113951399001</v>
      </c>
      <c r="E1812" s="7">
        <v>1.74213183981369E-2</v>
      </c>
      <c r="G1812" s="7">
        <v>8</v>
      </c>
      <c r="H1812" s="7">
        <v>19</v>
      </c>
      <c r="I1812" s="7">
        <v>0.119219751526234</v>
      </c>
      <c r="J1812" s="7">
        <v>-0.21428603286786599</v>
      </c>
      <c r="L1812" s="7">
        <v>8</v>
      </c>
      <c r="M1812" s="7">
        <v>19</v>
      </c>
      <c r="N1812" s="7">
        <v>1.11776933717713</v>
      </c>
      <c r="O1812" s="7">
        <v>0.63862798104386398</v>
      </c>
    </row>
    <row r="1813" spans="2:15" x14ac:dyDescent="0.2">
      <c r="B1813" s="7">
        <v>9</v>
      </c>
      <c r="C1813" s="7">
        <v>19</v>
      </c>
      <c r="D1813" s="7">
        <v>-0.89503532322025803</v>
      </c>
      <c r="E1813" s="7">
        <v>-0.84835526454334897</v>
      </c>
      <c r="G1813" s="7">
        <v>9</v>
      </c>
      <c r="H1813" s="7">
        <v>19</v>
      </c>
      <c r="I1813" s="7">
        <v>-0.13634908578507199</v>
      </c>
      <c r="J1813" s="7">
        <v>-0.169936817233449</v>
      </c>
      <c r="L1813" s="7">
        <v>9</v>
      </c>
      <c r="M1813" s="7">
        <v>19</v>
      </c>
      <c r="N1813" s="7">
        <v>1.50068850129273</v>
      </c>
      <c r="O1813" s="7">
        <v>1.3044912518958101</v>
      </c>
    </row>
    <row r="1814" spans="2:15" x14ac:dyDescent="0.2">
      <c r="B1814" s="7">
        <v>10</v>
      </c>
      <c r="C1814" s="7">
        <v>19</v>
      </c>
      <c r="D1814" s="7">
        <v>-0.13409653309823699</v>
      </c>
      <c r="E1814" s="7">
        <v>-0.15818752615175699</v>
      </c>
      <c r="G1814" s="7">
        <v>10</v>
      </c>
      <c r="H1814" s="7">
        <v>19</v>
      </c>
      <c r="I1814" s="7">
        <v>0.57561575027546397</v>
      </c>
      <c r="J1814" s="7">
        <v>6.7326575652902704E-2</v>
      </c>
      <c r="L1814" s="7">
        <v>10</v>
      </c>
      <c r="M1814" s="7">
        <v>19</v>
      </c>
      <c r="N1814" s="7">
        <v>0.101599478671677</v>
      </c>
      <c r="O1814" s="7">
        <v>-4.51953076460576E-2</v>
      </c>
    </row>
    <row r="1815" spans="2:15" x14ac:dyDescent="0.2">
      <c r="B1815" s="7">
        <v>11</v>
      </c>
      <c r="C1815" s="7">
        <v>19</v>
      </c>
      <c r="D1815" s="7">
        <v>-0.20371927499957099</v>
      </c>
      <c r="E1815" s="7">
        <v>-0.105148962934051</v>
      </c>
      <c r="G1815" s="7">
        <v>11</v>
      </c>
      <c r="H1815" s="7">
        <v>19</v>
      </c>
      <c r="I1815" s="7">
        <v>0.104125174695762</v>
      </c>
      <c r="J1815" s="7">
        <v>1.2872047771246301E-2</v>
      </c>
      <c r="L1815" s="7">
        <v>11</v>
      </c>
      <c r="M1815" s="7">
        <v>19</v>
      </c>
      <c r="N1815" s="7">
        <v>-0.36887934499795799</v>
      </c>
      <c r="O1815" s="7">
        <v>-0.85904901127446298</v>
      </c>
    </row>
    <row r="1816" spans="2:15" x14ac:dyDescent="0.2">
      <c r="B1816" s="7">
        <v>12</v>
      </c>
      <c r="C1816" s="7">
        <v>19</v>
      </c>
      <c r="D1816" s="7">
        <v>0.156922395381178</v>
      </c>
      <c r="E1816" s="7">
        <v>0.16819904069773101</v>
      </c>
      <c r="G1816" s="7">
        <v>12</v>
      </c>
      <c r="H1816" s="7">
        <v>19</v>
      </c>
      <c r="I1816" s="7">
        <v>0.34278568165116302</v>
      </c>
      <c r="J1816" s="7">
        <v>0.15633300145458401</v>
      </c>
      <c r="L1816" s="7">
        <v>12</v>
      </c>
      <c r="M1816" s="7">
        <v>19</v>
      </c>
      <c r="N1816" s="7">
        <v>-0.503841704245654</v>
      </c>
      <c r="O1816" s="7">
        <v>-0.16005289796809399</v>
      </c>
    </row>
    <row r="1817" spans="2:15" x14ac:dyDescent="0.2">
      <c r="B1817" s="7">
        <v>13</v>
      </c>
      <c r="C1817" s="7">
        <v>19</v>
      </c>
      <c r="D1817" s="7">
        <v>-2.8445030558610401E-2</v>
      </c>
      <c r="E1817" s="7">
        <v>0.15392203982848701</v>
      </c>
      <c r="G1817" s="7">
        <v>13</v>
      </c>
      <c r="H1817" s="7">
        <v>19</v>
      </c>
      <c r="I1817" s="7">
        <v>0.26537033748878802</v>
      </c>
      <c r="J1817" s="7">
        <v>8.4346750241920204E-2</v>
      </c>
      <c r="L1817" s="7">
        <v>13</v>
      </c>
      <c r="M1817" s="7">
        <v>19</v>
      </c>
      <c r="N1817" s="7">
        <v>0.30076282366929302</v>
      </c>
      <c r="O1817" s="7">
        <v>-0.38546711721917898</v>
      </c>
    </row>
    <row r="1818" spans="2:15" x14ac:dyDescent="0.2">
      <c r="B1818" s="7">
        <v>14</v>
      </c>
      <c r="C1818" s="7">
        <v>19</v>
      </c>
      <c r="D1818" s="7">
        <v>-0.37512550433480601</v>
      </c>
      <c r="E1818" s="7">
        <v>-0.32455073514942301</v>
      </c>
      <c r="G1818" s="7">
        <v>14</v>
      </c>
      <c r="H1818" s="7">
        <v>19</v>
      </c>
      <c r="I1818" s="7">
        <v>-3.5808586970251403E-2</v>
      </c>
      <c r="J1818" s="7">
        <v>-8.7228017567225494E-2</v>
      </c>
      <c r="L1818" s="7">
        <v>14</v>
      </c>
      <c r="M1818" s="7">
        <v>19</v>
      </c>
      <c r="N1818" s="7">
        <v>0.56424245366501302</v>
      </c>
      <c r="O1818" s="7">
        <v>0.40413022991254699</v>
      </c>
    </row>
    <row r="1819" spans="2:15" x14ac:dyDescent="0.2">
      <c r="B1819" s="7">
        <v>15</v>
      </c>
      <c r="C1819" s="7">
        <v>19</v>
      </c>
      <c r="D1819" s="7">
        <v>0.17823318210563099</v>
      </c>
      <c r="E1819" s="7">
        <v>0.30747653740375303</v>
      </c>
      <c r="G1819" s="7">
        <v>15</v>
      </c>
      <c r="H1819" s="7">
        <v>19</v>
      </c>
      <c r="I1819" s="7">
        <v>0.27647379994668397</v>
      </c>
      <c r="J1819" s="7">
        <v>0.19944002162403501</v>
      </c>
      <c r="L1819" s="7">
        <v>15</v>
      </c>
      <c r="M1819" s="7">
        <v>19</v>
      </c>
      <c r="N1819" s="7">
        <v>0.46401957455501602</v>
      </c>
      <c r="O1819" s="7">
        <v>0.57353622349808897</v>
      </c>
    </row>
    <row r="1820" spans="2:15" x14ac:dyDescent="0.2">
      <c r="B1820" s="7">
        <v>16</v>
      </c>
      <c r="C1820" s="7">
        <v>19</v>
      </c>
      <c r="D1820" s="7">
        <v>8.5838326094484593E-2</v>
      </c>
      <c r="E1820" s="7">
        <v>0.26531228316854299</v>
      </c>
      <c r="G1820" s="7">
        <v>16</v>
      </c>
      <c r="H1820" s="7">
        <v>19</v>
      </c>
      <c r="I1820" s="7">
        <v>0.40298429876157499</v>
      </c>
      <c r="J1820" s="7">
        <v>0.122827270687395</v>
      </c>
      <c r="L1820" s="7">
        <v>16</v>
      </c>
      <c r="M1820" s="7">
        <v>19</v>
      </c>
      <c r="N1820" s="7">
        <v>-1.5978535798414899</v>
      </c>
      <c r="O1820" s="7">
        <v>-1.2340517738149801</v>
      </c>
    </row>
    <row r="1821" spans="2:15" x14ac:dyDescent="0.2">
      <c r="B1821" s="7">
        <v>17</v>
      </c>
      <c r="C1821" s="7">
        <v>19</v>
      </c>
      <c r="D1821" s="7">
        <v>-0.49851711157468898</v>
      </c>
      <c r="E1821" s="7">
        <v>-0.43027896228833001</v>
      </c>
      <c r="G1821" s="7">
        <v>17</v>
      </c>
      <c r="H1821" s="7">
        <v>19</v>
      </c>
      <c r="I1821" s="7">
        <v>0.31286496731762797</v>
      </c>
      <c r="J1821" s="7">
        <v>0.16635855563162799</v>
      </c>
      <c r="L1821" s="7">
        <v>17</v>
      </c>
      <c r="M1821" s="7">
        <v>19</v>
      </c>
      <c r="N1821" s="7">
        <v>-0.14873186357014101</v>
      </c>
      <c r="O1821" s="7">
        <v>9.92993816410426E-2</v>
      </c>
    </row>
    <row r="1822" spans="2:15" x14ac:dyDescent="0.2">
      <c r="B1822" s="7">
        <v>18</v>
      </c>
      <c r="C1822" s="7">
        <v>19</v>
      </c>
      <c r="D1822" s="7">
        <v>0.202712666973376</v>
      </c>
      <c r="E1822" s="7">
        <v>0.20646707398512901</v>
      </c>
      <c r="G1822" s="7">
        <v>18</v>
      </c>
      <c r="H1822" s="7">
        <v>19</v>
      </c>
      <c r="I1822" s="7">
        <v>3.8085416544486599E-5</v>
      </c>
      <c r="J1822" s="7">
        <v>-3.3170014956498402E-3</v>
      </c>
      <c r="L1822" s="7">
        <v>18</v>
      </c>
      <c r="M1822" s="7">
        <v>19</v>
      </c>
      <c r="N1822" s="7">
        <v>0.16513409258902501</v>
      </c>
      <c r="O1822" s="7">
        <v>0.38024493417239602</v>
      </c>
    </row>
    <row r="1823" spans="2:15" x14ac:dyDescent="0.2">
      <c r="B1823" s="7">
        <v>19</v>
      </c>
      <c r="C1823" s="7">
        <v>19</v>
      </c>
      <c r="D1823" s="7">
        <v>-4.3279560528676E-2</v>
      </c>
      <c r="E1823" s="7">
        <v>-0.25771341086111998</v>
      </c>
      <c r="G1823" s="7">
        <v>19</v>
      </c>
      <c r="H1823" s="7">
        <v>19</v>
      </c>
      <c r="I1823" s="7">
        <v>-0.11667551860297801</v>
      </c>
      <c r="J1823" s="7">
        <v>0.11977866306260899</v>
      </c>
      <c r="L1823" s="7">
        <v>19</v>
      </c>
      <c r="M1823" s="7">
        <v>19</v>
      </c>
      <c r="N1823" s="7">
        <v>0.21994187324908901</v>
      </c>
      <c r="O1823" s="7">
        <v>0.46572940229406401</v>
      </c>
    </row>
    <row r="1824" spans="2:15" x14ac:dyDescent="0.2">
      <c r="B1824" s="7">
        <v>20</v>
      </c>
      <c r="C1824" s="7">
        <v>19</v>
      </c>
      <c r="D1824" s="7">
        <v>-0.38411891030399298</v>
      </c>
      <c r="E1824" s="7">
        <v>-0.23534542140132</v>
      </c>
      <c r="G1824" s="7">
        <v>20</v>
      </c>
      <c r="H1824" s="7">
        <v>19</v>
      </c>
      <c r="I1824" s="7">
        <v>-0.113665820690017</v>
      </c>
      <c r="J1824" s="7">
        <v>4.5909865776733803E-2</v>
      </c>
      <c r="L1824" s="7">
        <v>20</v>
      </c>
      <c r="M1824" s="7">
        <v>19</v>
      </c>
      <c r="N1824" s="7">
        <v>-0.68321735167715902</v>
      </c>
      <c r="O1824" s="7">
        <v>-0.79613727993574501</v>
      </c>
    </row>
    <row r="1825" spans="2:15" x14ac:dyDescent="0.2">
      <c r="B1825" s="7">
        <v>21</v>
      </c>
      <c r="C1825" s="7">
        <v>19</v>
      </c>
      <c r="D1825" s="7">
        <v>-3.3537013119147502E-2</v>
      </c>
      <c r="E1825" s="7">
        <v>-0.128174325902325</v>
      </c>
      <c r="G1825" s="7">
        <v>21</v>
      </c>
      <c r="H1825" s="7">
        <v>19</v>
      </c>
      <c r="I1825" s="7">
        <v>-0.157887349777388</v>
      </c>
      <c r="J1825" s="7">
        <v>4.9655438245892504E-3</v>
      </c>
      <c r="L1825" s="7">
        <v>21</v>
      </c>
      <c r="M1825" s="7">
        <v>19</v>
      </c>
      <c r="N1825" s="7">
        <v>-1.3606123801185399</v>
      </c>
      <c r="O1825" s="7">
        <v>-1.42111398822744</v>
      </c>
    </row>
    <row r="1826" spans="2:15" x14ac:dyDescent="0.2">
      <c r="B1826" s="7">
        <v>22</v>
      </c>
      <c r="C1826" s="7">
        <v>19</v>
      </c>
      <c r="D1826" s="7">
        <v>-0.28263756825619901</v>
      </c>
      <c r="E1826" s="7">
        <v>-0.14684938244901599</v>
      </c>
      <c r="G1826" s="7">
        <v>22</v>
      </c>
      <c r="H1826" s="7">
        <v>19</v>
      </c>
      <c r="I1826" s="7">
        <v>-0.49248441825903599</v>
      </c>
      <c r="J1826" s="7">
        <v>-0.125670862388436</v>
      </c>
      <c r="L1826" s="7">
        <v>22</v>
      </c>
      <c r="M1826" s="7">
        <v>19</v>
      </c>
      <c r="N1826" s="7">
        <v>2.1767253846409398</v>
      </c>
      <c r="O1826" s="7">
        <v>2.3048911661900502</v>
      </c>
    </row>
    <row r="1827" spans="2:15" x14ac:dyDescent="0.2">
      <c r="B1827" s="7">
        <v>23</v>
      </c>
      <c r="C1827" s="7">
        <v>19</v>
      </c>
      <c r="D1827" s="7">
        <v>-0.40416727952811499</v>
      </c>
      <c r="E1827" s="7">
        <v>-5.0079702105234603E-2</v>
      </c>
      <c r="G1827" s="7">
        <v>23</v>
      </c>
      <c r="H1827" s="7">
        <v>19</v>
      </c>
      <c r="I1827" s="7">
        <v>4.1684194465252802E-2</v>
      </c>
      <c r="J1827" s="7">
        <v>1.10590909115889E-2</v>
      </c>
      <c r="L1827" s="7">
        <v>23</v>
      </c>
      <c r="M1827" s="7">
        <v>19</v>
      </c>
      <c r="N1827" s="7">
        <v>-0.410454214389119</v>
      </c>
      <c r="O1827" s="7">
        <v>-0.61853655659046103</v>
      </c>
    </row>
    <row r="1828" spans="2:15" x14ac:dyDescent="0.2">
      <c r="B1828" s="7">
        <v>24</v>
      </c>
      <c r="C1828" s="7">
        <v>19</v>
      </c>
      <c r="D1828" s="7">
        <v>-6.6460485403580599E-2</v>
      </c>
      <c r="E1828" s="7">
        <v>-0.33382500116102598</v>
      </c>
      <c r="G1828" s="7">
        <v>24</v>
      </c>
      <c r="H1828" s="7">
        <v>19</v>
      </c>
      <c r="I1828" s="7">
        <v>3.6408743614673597E-2</v>
      </c>
      <c r="J1828" s="7">
        <v>-1.50880922182504E-2</v>
      </c>
      <c r="L1828" s="7">
        <v>24</v>
      </c>
      <c r="M1828" s="7">
        <v>19</v>
      </c>
      <c r="N1828" s="7">
        <v>-0.45427079588552699</v>
      </c>
      <c r="O1828" s="7">
        <v>-2.5959073646102799E-2</v>
      </c>
    </row>
    <row r="1829" spans="2:15" x14ac:dyDescent="0.2">
      <c r="B1829" s="7">
        <v>25</v>
      </c>
      <c r="C1829" s="7">
        <v>19</v>
      </c>
      <c r="D1829" s="7">
        <v>0.57033595258675096</v>
      </c>
      <c r="E1829" s="7">
        <v>0.71048914175614397</v>
      </c>
      <c r="G1829" s="7">
        <v>25</v>
      </c>
      <c r="H1829" s="7">
        <v>19</v>
      </c>
      <c r="I1829" s="7">
        <v>-5.3085408908295897E-2</v>
      </c>
      <c r="J1829" s="7">
        <v>2.8125003560294501E-2</v>
      </c>
      <c r="L1829" s="7">
        <v>25</v>
      </c>
      <c r="M1829" s="7">
        <v>19</v>
      </c>
      <c r="N1829" s="7">
        <v>0.42547107656532601</v>
      </c>
      <c r="O1829" s="7">
        <v>0.33413113175591302</v>
      </c>
    </row>
    <row r="1830" spans="2:15" x14ac:dyDescent="0.2">
      <c r="B1830" s="7">
        <v>26</v>
      </c>
      <c r="C1830" s="7">
        <v>19</v>
      </c>
      <c r="D1830" s="7">
        <v>-0.23452371860590099</v>
      </c>
      <c r="E1830" s="7">
        <v>-0.29339426985449901</v>
      </c>
      <c r="G1830" s="7">
        <v>26</v>
      </c>
      <c r="H1830" s="7">
        <v>19</v>
      </c>
      <c r="I1830" s="7">
        <v>-2.2218357715742001E-2</v>
      </c>
      <c r="J1830" s="7">
        <v>6.8401920838352795E-2</v>
      </c>
      <c r="L1830" s="7">
        <v>26</v>
      </c>
      <c r="M1830" s="7">
        <v>19</v>
      </c>
      <c r="N1830" s="7">
        <v>0.79440476325054599</v>
      </c>
      <c r="O1830" s="7">
        <v>0.34879697158270501</v>
      </c>
    </row>
    <row r="1831" spans="2:15" x14ac:dyDescent="0.2">
      <c r="B1831" s="7">
        <v>27</v>
      </c>
      <c r="C1831" s="7">
        <v>19</v>
      </c>
      <c r="D1831" s="7">
        <v>-5.9924787730629703E-3</v>
      </c>
      <c r="E1831" s="7">
        <v>7.6477427745531998E-2</v>
      </c>
      <c r="G1831" s="7">
        <v>27</v>
      </c>
      <c r="H1831" s="7">
        <v>19</v>
      </c>
      <c r="I1831" s="7">
        <v>-0.353739500812916</v>
      </c>
      <c r="J1831" s="7">
        <v>-0.34254483490538201</v>
      </c>
      <c r="L1831" s="7">
        <v>27</v>
      </c>
      <c r="M1831" s="7">
        <v>19</v>
      </c>
      <c r="N1831" s="7">
        <v>0.35571348823078203</v>
      </c>
      <c r="O1831" s="7">
        <v>-0.36177158580483898</v>
      </c>
    </row>
    <row r="1832" spans="2:15" x14ac:dyDescent="0.2">
      <c r="B1832" s="7">
        <v>28</v>
      </c>
      <c r="C1832" s="7">
        <v>19</v>
      </c>
      <c r="D1832" s="7">
        <v>-0.58219268692905002</v>
      </c>
      <c r="E1832" s="7">
        <v>-0.92478140314190505</v>
      </c>
      <c r="G1832" s="7">
        <v>28</v>
      </c>
      <c r="H1832" s="7">
        <v>19</v>
      </c>
      <c r="I1832" s="7">
        <v>-1.4177094337790999E-2</v>
      </c>
      <c r="J1832" s="7">
        <v>0.16795086464706399</v>
      </c>
      <c r="L1832" s="7">
        <v>28</v>
      </c>
      <c r="M1832" s="7">
        <v>19</v>
      </c>
      <c r="N1832" s="7">
        <v>-1.0101667024847301</v>
      </c>
      <c r="O1832" s="7">
        <v>-0.97624249857476197</v>
      </c>
    </row>
    <row r="1833" spans="2:15" x14ac:dyDescent="0.2">
      <c r="B1833" s="7">
        <v>29</v>
      </c>
      <c r="C1833" s="7">
        <v>19</v>
      </c>
      <c r="D1833" s="7">
        <v>-0.23769265817010099</v>
      </c>
      <c r="E1833" s="7">
        <v>-0.15339378227813899</v>
      </c>
      <c r="G1833" s="7">
        <v>29</v>
      </c>
      <c r="H1833" s="7">
        <v>19</v>
      </c>
      <c r="I1833" s="7">
        <v>0.13674363703689901</v>
      </c>
      <c r="J1833" s="7">
        <v>-7.3285332716391594E-2</v>
      </c>
      <c r="L1833" s="7">
        <v>29</v>
      </c>
      <c r="M1833" s="7">
        <v>19</v>
      </c>
      <c r="N1833" s="7">
        <v>-0.14859877209470301</v>
      </c>
      <c r="O1833" s="7">
        <v>-0.17524518476550999</v>
      </c>
    </row>
    <row r="1834" spans="2:15" x14ac:dyDescent="0.2">
      <c r="B1834" s="7">
        <v>30</v>
      </c>
      <c r="C1834" s="7">
        <v>19</v>
      </c>
      <c r="D1834" s="7">
        <v>0.213650372108108</v>
      </c>
      <c r="E1834" s="7">
        <v>-0.186786064324305</v>
      </c>
      <c r="G1834" s="7">
        <v>30</v>
      </c>
      <c r="H1834" s="7">
        <v>19</v>
      </c>
      <c r="I1834" s="7">
        <v>0.213491235780911</v>
      </c>
      <c r="J1834" s="7">
        <v>0.24995470425817601</v>
      </c>
      <c r="L1834" s="7">
        <v>30</v>
      </c>
      <c r="M1834" s="7">
        <v>19</v>
      </c>
      <c r="N1834" s="7">
        <v>-8.0631141576772897E-2</v>
      </c>
      <c r="O1834" s="7">
        <v>-0.167765957787429</v>
      </c>
    </row>
    <row r="1835" spans="2:15" x14ac:dyDescent="0.2">
      <c r="B1835" s="7">
        <v>31</v>
      </c>
      <c r="C1835" s="7">
        <v>19</v>
      </c>
      <c r="D1835" s="7">
        <v>0.40067052597695302</v>
      </c>
      <c r="E1835" s="7">
        <v>-0.17770782794553999</v>
      </c>
      <c r="G1835" s="7">
        <v>31</v>
      </c>
      <c r="H1835" s="7">
        <v>19</v>
      </c>
      <c r="I1835" s="7">
        <v>-0.26249668673475202</v>
      </c>
      <c r="J1835" s="7">
        <v>-3.5851169308540598E-2</v>
      </c>
      <c r="L1835" s="7">
        <v>31</v>
      </c>
      <c r="M1835" s="7">
        <v>19</v>
      </c>
      <c r="N1835" s="7">
        <v>-0.54793001166376698</v>
      </c>
      <c r="O1835" s="7">
        <v>-0.58385826406683095</v>
      </c>
    </row>
    <row r="1836" spans="2:15" x14ac:dyDescent="0.2">
      <c r="B1836" s="7">
        <v>32</v>
      </c>
      <c r="C1836" s="7">
        <v>19</v>
      </c>
      <c r="D1836" s="7">
        <v>8.3227232111441105E-2</v>
      </c>
      <c r="E1836" s="7">
        <v>0.116310293519874</v>
      </c>
      <c r="G1836" s="7">
        <v>32</v>
      </c>
      <c r="H1836" s="7">
        <v>19</v>
      </c>
      <c r="I1836" s="7">
        <v>-0.14235196469286199</v>
      </c>
      <c r="J1836" s="7">
        <v>-0.16626741901950501</v>
      </c>
      <c r="L1836" s="7">
        <v>32</v>
      </c>
      <c r="M1836" s="7">
        <v>19</v>
      </c>
      <c r="N1836" s="7">
        <v>-2.26047940871466</v>
      </c>
      <c r="O1836" s="7">
        <v>-1.9968853989463999</v>
      </c>
    </row>
    <row r="1837" spans="2:15" x14ac:dyDescent="0.2">
      <c r="B1837" s="7">
        <v>33</v>
      </c>
      <c r="C1837" s="7">
        <v>19</v>
      </c>
      <c r="D1837" s="7">
        <v>0.101582345967454</v>
      </c>
      <c r="E1837" s="7">
        <v>5.6113935745675497E-2</v>
      </c>
      <c r="G1837" s="7">
        <v>33</v>
      </c>
      <c r="H1837" s="7">
        <v>19</v>
      </c>
      <c r="I1837" s="7">
        <v>-0.28752290551332199</v>
      </c>
      <c r="J1837" s="7">
        <v>-0.26995062912720003</v>
      </c>
      <c r="L1837" s="7">
        <v>33</v>
      </c>
      <c r="M1837" s="7">
        <v>19</v>
      </c>
      <c r="N1837" s="7">
        <v>0.24266404096994901</v>
      </c>
      <c r="O1837" s="7">
        <v>-2.0160194217634601E-2</v>
      </c>
    </row>
    <row r="1838" spans="2:15" x14ac:dyDescent="0.2">
      <c r="B1838" s="7">
        <v>34</v>
      </c>
      <c r="C1838" s="7">
        <v>19</v>
      </c>
      <c r="D1838" s="7">
        <v>-0.140697389872736</v>
      </c>
      <c r="E1838" s="7">
        <v>0.15092033537201699</v>
      </c>
      <c r="G1838" s="7">
        <v>34</v>
      </c>
      <c r="H1838" s="7">
        <v>19</v>
      </c>
      <c r="I1838" s="7">
        <v>8.2873676128958407E-2</v>
      </c>
      <c r="J1838" s="7">
        <v>-0.19489438970258599</v>
      </c>
      <c r="L1838" s="7">
        <v>34</v>
      </c>
      <c r="M1838" s="7">
        <v>19</v>
      </c>
      <c r="N1838" s="7">
        <v>0.125630837758099</v>
      </c>
      <c r="O1838" s="7">
        <v>0.33910993167811498</v>
      </c>
    </row>
    <row r="1839" spans="2:15" x14ac:dyDescent="0.2">
      <c r="B1839" s="7">
        <v>35</v>
      </c>
      <c r="C1839" s="7">
        <v>19</v>
      </c>
      <c r="D1839" s="7">
        <v>0.108069996188338</v>
      </c>
      <c r="E1839" s="7">
        <v>0.116905335134089</v>
      </c>
      <c r="G1839" s="7">
        <v>35</v>
      </c>
      <c r="H1839" s="7">
        <v>19</v>
      </c>
      <c r="I1839" s="7">
        <v>-0.16632185738062599</v>
      </c>
      <c r="J1839" s="7">
        <v>-0.32378242454114797</v>
      </c>
      <c r="L1839" s="7">
        <v>35</v>
      </c>
      <c r="M1839" s="7">
        <v>19</v>
      </c>
      <c r="N1839" s="7">
        <v>-4.7381262220791399E-2</v>
      </c>
      <c r="O1839" s="7">
        <v>-0.163381342234445</v>
      </c>
    </row>
    <row r="1840" spans="2:15" x14ac:dyDescent="0.2">
      <c r="B1840" s="7">
        <v>36</v>
      </c>
      <c r="C1840" s="7">
        <v>19</v>
      </c>
      <c r="D1840" s="7">
        <v>0.25074246828833102</v>
      </c>
      <c r="E1840" s="7">
        <v>-0.151232583395988</v>
      </c>
      <c r="G1840" s="7">
        <v>36</v>
      </c>
      <c r="H1840" s="7">
        <v>19</v>
      </c>
      <c r="I1840" s="7">
        <v>-0.34156570971807598</v>
      </c>
      <c r="J1840" s="7">
        <v>-0.22976738147061401</v>
      </c>
      <c r="L1840" s="7">
        <v>36</v>
      </c>
      <c r="M1840" s="7">
        <v>19</v>
      </c>
      <c r="N1840" s="7">
        <v>0.13972873854624601</v>
      </c>
      <c r="O1840" s="7">
        <v>0.23901404732366199</v>
      </c>
    </row>
    <row r="1841" spans="2:15" x14ac:dyDescent="0.2">
      <c r="B1841" s="7">
        <v>37</v>
      </c>
      <c r="C1841" s="7">
        <v>19</v>
      </c>
      <c r="D1841" s="7">
        <v>-0.21404489546143499</v>
      </c>
      <c r="E1841" s="7">
        <v>-0.14991234559104499</v>
      </c>
      <c r="G1841" s="7">
        <v>37</v>
      </c>
      <c r="H1841" s="7">
        <v>19</v>
      </c>
      <c r="I1841" s="7">
        <v>-0.36274163370842799</v>
      </c>
      <c r="J1841" s="7">
        <v>-0.124107862402662</v>
      </c>
      <c r="L1841" s="7">
        <v>37</v>
      </c>
      <c r="M1841" s="7">
        <v>19</v>
      </c>
      <c r="N1841" s="7">
        <v>-0.16140056286542101</v>
      </c>
      <c r="O1841" s="7">
        <v>-8.4009116915067794E-2</v>
      </c>
    </row>
    <row r="1842" spans="2:15" x14ac:dyDescent="0.2">
      <c r="B1842" s="7">
        <v>38</v>
      </c>
      <c r="C1842" s="7">
        <v>19</v>
      </c>
      <c r="D1842" s="7">
        <v>-0.14637792298438501</v>
      </c>
      <c r="E1842" s="7">
        <v>-3.6808504134865999E-2</v>
      </c>
      <c r="G1842" s="7">
        <v>38</v>
      </c>
      <c r="H1842" s="7">
        <v>19</v>
      </c>
      <c r="I1842" s="7">
        <v>-2.5979297311095301E-2</v>
      </c>
      <c r="J1842" s="7">
        <v>2.1890599511880101E-2</v>
      </c>
      <c r="L1842" s="7">
        <v>38</v>
      </c>
      <c r="M1842" s="7">
        <v>19</v>
      </c>
      <c r="N1842" s="7">
        <v>1.6000739380486599</v>
      </c>
      <c r="O1842" s="7">
        <v>1.7787687210396499</v>
      </c>
    </row>
    <row r="1843" spans="2:15" x14ac:dyDescent="0.2">
      <c r="B1843" s="7">
        <v>39</v>
      </c>
      <c r="C1843" s="7">
        <v>19</v>
      </c>
      <c r="D1843" s="7">
        <v>0.15968101177647101</v>
      </c>
      <c r="E1843" s="7">
        <v>-0.32355101206581399</v>
      </c>
      <c r="G1843" s="7">
        <v>39</v>
      </c>
      <c r="H1843" s="7">
        <v>19</v>
      </c>
      <c r="I1843" s="7">
        <v>-1.26869911260918E-2</v>
      </c>
      <c r="J1843" s="7">
        <v>-0.31275504342690402</v>
      </c>
      <c r="L1843" s="7">
        <v>39</v>
      </c>
      <c r="M1843" s="7">
        <v>19</v>
      </c>
      <c r="N1843" s="7">
        <v>-0.23203195327349299</v>
      </c>
      <c r="O1843" s="7">
        <v>6.6548092549318497E-2</v>
      </c>
    </row>
    <row r="1844" spans="2:15" x14ac:dyDescent="0.2">
      <c r="B1844" s="7">
        <v>40</v>
      </c>
      <c r="C1844" s="7">
        <v>19</v>
      </c>
      <c r="D1844" s="7">
        <v>0.14206469347362399</v>
      </c>
      <c r="E1844" s="7">
        <v>0.13355691296942401</v>
      </c>
      <c r="G1844" s="7">
        <v>40</v>
      </c>
      <c r="H1844" s="7">
        <v>19</v>
      </c>
      <c r="I1844" s="7">
        <v>3.72820834356258E-2</v>
      </c>
      <c r="J1844" s="7">
        <v>-8.9711535117928107E-2</v>
      </c>
      <c r="L1844" s="7">
        <v>40</v>
      </c>
      <c r="M1844" s="7">
        <v>19</v>
      </c>
      <c r="N1844" s="7">
        <v>-2.1268990887096901</v>
      </c>
      <c r="O1844" s="7">
        <v>-2.0897454631318402</v>
      </c>
    </row>
    <row r="1845" spans="2:15" x14ac:dyDescent="0.2">
      <c r="B1845" s="7">
        <v>41</v>
      </c>
      <c r="C1845" s="7">
        <v>19</v>
      </c>
      <c r="D1845" s="7">
        <v>-3.2401541864060399E-2</v>
      </c>
      <c r="E1845" s="7">
        <v>0.15955054471534499</v>
      </c>
      <c r="G1845" s="7">
        <v>41</v>
      </c>
      <c r="H1845" s="7">
        <v>19</v>
      </c>
      <c r="I1845" s="7">
        <v>8.8446704207593804E-2</v>
      </c>
      <c r="J1845" s="7">
        <v>9.2451718761977594E-2</v>
      </c>
      <c r="L1845" s="7">
        <v>41</v>
      </c>
      <c r="M1845" s="7">
        <v>19</v>
      </c>
      <c r="N1845" s="7">
        <v>-1.0586473555115701</v>
      </c>
      <c r="O1845" s="7">
        <v>-0.73768986155555305</v>
      </c>
    </row>
    <row r="1846" spans="2:15" x14ac:dyDescent="0.2">
      <c r="B1846" s="7">
        <v>42</v>
      </c>
      <c r="C1846" s="7">
        <v>19</v>
      </c>
      <c r="D1846" s="7">
        <v>2.8673197756174499E-2</v>
      </c>
      <c r="E1846" s="7">
        <v>-0.258287019159681</v>
      </c>
      <c r="G1846" s="7">
        <v>42</v>
      </c>
      <c r="H1846" s="7">
        <v>19</v>
      </c>
      <c r="I1846" s="7">
        <v>-0.15701926287969001</v>
      </c>
      <c r="J1846" s="7">
        <v>-3.9779307498825703E-2</v>
      </c>
      <c r="L1846" s="7">
        <v>42</v>
      </c>
      <c r="M1846" s="7">
        <v>19</v>
      </c>
      <c r="N1846" s="7">
        <v>-0.401640465996152</v>
      </c>
      <c r="O1846" s="7">
        <v>-0.334838933953995</v>
      </c>
    </row>
    <row r="1847" spans="2:15" x14ac:dyDescent="0.2">
      <c r="B1847" s="7">
        <v>43</v>
      </c>
      <c r="C1847" s="7">
        <v>19</v>
      </c>
      <c r="D1847" s="7">
        <v>5.3323374891858698E-2</v>
      </c>
      <c r="E1847" s="7">
        <v>-7.1241536573555905E-2</v>
      </c>
      <c r="G1847" s="7">
        <v>43</v>
      </c>
      <c r="H1847" s="7">
        <v>19</v>
      </c>
      <c r="I1847" s="7">
        <v>-6.7342311342750696E-3</v>
      </c>
      <c r="J1847" s="7">
        <v>1.9940296910501601E-2</v>
      </c>
      <c r="L1847" s="7">
        <v>43</v>
      </c>
      <c r="M1847" s="7">
        <v>19</v>
      </c>
      <c r="N1847" s="7">
        <v>7.0333266061407301E-2</v>
      </c>
      <c r="O1847" s="7">
        <v>0.27308268005206499</v>
      </c>
    </row>
    <row r="1848" spans="2:15" x14ac:dyDescent="0.2">
      <c r="B1848" s="7">
        <v>44</v>
      </c>
      <c r="C1848" s="7">
        <v>19</v>
      </c>
      <c r="D1848" s="7">
        <v>0.14844142033298399</v>
      </c>
      <c r="E1848" s="7">
        <v>3.9343056736349498E-3</v>
      </c>
      <c r="G1848" s="7">
        <v>44</v>
      </c>
      <c r="H1848" s="7">
        <v>19</v>
      </c>
      <c r="I1848" s="7">
        <v>-9.7110295181628295E-2</v>
      </c>
      <c r="J1848" s="7">
        <v>0.12964660659993499</v>
      </c>
      <c r="L1848" s="7">
        <v>44</v>
      </c>
      <c r="M1848" s="7">
        <v>19</v>
      </c>
      <c r="N1848" s="7">
        <v>0.429637251568045</v>
      </c>
      <c r="O1848" s="7">
        <v>1.0043655205373401</v>
      </c>
    </row>
    <row r="1849" spans="2:15" x14ac:dyDescent="0.2">
      <c r="B1849" s="7">
        <v>45</v>
      </c>
      <c r="C1849" s="7">
        <v>19</v>
      </c>
      <c r="D1849" s="7">
        <v>-1.4913985931586099E-2</v>
      </c>
      <c r="E1849" s="7">
        <v>-0.114942963913671</v>
      </c>
      <c r="G1849" s="7">
        <v>45</v>
      </c>
      <c r="H1849" s="7">
        <v>19</v>
      </c>
      <c r="I1849" s="7">
        <v>4.3610476454695402E-2</v>
      </c>
      <c r="J1849" s="7">
        <v>-9.6829381540444195E-2</v>
      </c>
      <c r="L1849" s="7">
        <v>45</v>
      </c>
      <c r="M1849" s="7">
        <v>19</v>
      </c>
      <c r="N1849" s="7">
        <v>-2.5967822933604401</v>
      </c>
      <c r="O1849" s="7">
        <v>-2.2721561939992099</v>
      </c>
    </row>
    <row r="1850" spans="2:15" x14ac:dyDescent="0.2">
      <c r="B1850" s="7">
        <v>46</v>
      </c>
      <c r="C1850" s="7">
        <v>19</v>
      </c>
      <c r="D1850" s="7">
        <v>6.6646520426058203E-2</v>
      </c>
      <c r="E1850" s="7">
        <v>-2.1098047260057502E-2</v>
      </c>
      <c r="G1850" s="7">
        <v>46</v>
      </c>
      <c r="H1850" s="7">
        <v>19</v>
      </c>
      <c r="I1850" s="7">
        <v>0.342640005776085</v>
      </c>
      <c r="J1850" s="7">
        <v>0.108112733495439</v>
      </c>
      <c r="L1850" s="7">
        <v>46</v>
      </c>
      <c r="M1850" s="7">
        <v>19</v>
      </c>
      <c r="N1850" s="7">
        <v>-0.70437142671821396</v>
      </c>
      <c r="O1850" s="7">
        <v>-0.25582278624661903</v>
      </c>
    </row>
    <row r="1851" spans="2:15" x14ac:dyDescent="0.2">
      <c r="B1851" s="7">
        <v>47</v>
      </c>
      <c r="C1851" s="7">
        <v>19</v>
      </c>
      <c r="D1851" s="7">
        <v>0.12994463949105001</v>
      </c>
      <c r="E1851" s="7">
        <v>0.21293863354356199</v>
      </c>
      <c r="G1851" s="7">
        <v>47</v>
      </c>
      <c r="H1851" s="7">
        <v>19</v>
      </c>
      <c r="I1851" s="7">
        <v>-0.21584964487991001</v>
      </c>
      <c r="J1851" s="7">
        <v>1.1645225303963599E-2</v>
      </c>
      <c r="L1851" s="7">
        <v>47</v>
      </c>
      <c r="M1851" s="7">
        <v>19</v>
      </c>
      <c r="N1851" s="7">
        <v>0.90041175098250303</v>
      </c>
      <c r="O1851" s="7">
        <v>0.52004782548698503</v>
      </c>
    </row>
    <row r="1852" spans="2:15" x14ac:dyDescent="0.2">
      <c r="B1852" s="7">
        <v>48</v>
      </c>
      <c r="C1852" s="7">
        <v>19</v>
      </c>
      <c r="D1852" s="7">
        <v>-2.2721499246642001E-2</v>
      </c>
      <c r="E1852" s="7">
        <v>3.1918242017736603E-2</v>
      </c>
      <c r="G1852" s="7">
        <v>48</v>
      </c>
      <c r="H1852" s="7">
        <v>19</v>
      </c>
      <c r="I1852" s="7">
        <v>2.37696990648271E-2</v>
      </c>
      <c r="J1852" s="7">
        <v>-0.19283230189839801</v>
      </c>
      <c r="L1852" s="7">
        <v>48</v>
      </c>
      <c r="M1852" s="7">
        <v>19</v>
      </c>
      <c r="N1852" s="7">
        <v>-0.863372753959183</v>
      </c>
      <c r="O1852" s="7">
        <v>-0.82890133021449697</v>
      </c>
    </row>
    <row r="1853" spans="2:15" x14ac:dyDescent="0.2">
      <c r="B1853" s="7">
        <v>49</v>
      </c>
      <c r="C1853" s="7">
        <v>19</v>
      </c>
      <c r="D1853" s="7">
        <v>3.7075722440706102E-2</v>
      </c>
      <c r="E1853" s="7">
        <v>0.13965125357526301</v>
      </c>
      <c r="G1853" s="7">
        <v>49</v>
      </c>
      <c r="H1853" s="7">
        <v>19</v>
      </c>
      <c r="I1853" s="7">
        <v>-0.51128481890843602</v>
      </c>
      <c r="J1853" s="7">
        <v>-0.181111871864019</v>
      </c>
      <c r="L1853" s="7">
        <v>49</v>
      </c>
      <c r="M1853" s="7">
        <v>19</v>
      </c>
      <c r="N1853" s="7">
        <v>-1.6748287719969599</v>
      </c>
      <c r="O1853" s="7">
        <v>-1.2459862110584099</v>
      </c>
    </row>
    <row r="1854" spans="2:15" x14ac:dyDescent="0.2">
      <c r="B1854" s="7">
        <v>50</v>
      </c>
      <c r="C1854" s="7">
        <v>19</v>
      </c>
      <c r="D1854" s="7">
        <v>-0.24610962816527099</v>
      </c>
      <c r="E1854" s="7">
        <v>-0.127504430023448</v>
      </c>
      <c r="G1854" s="7">
        <v>50</v>
      </c>
      <c r="H1854" s="7">
        <v>19</v>
      </c>
      <c r="I1854" s="7">
        <v>-0.13305975294012401</v>
      </c>
      <c r="J1854" s="7">
        <v>-8.9040339828118306E-2</v>
      </c>
      <c r="L1854" s="7">
        <v>50</v>
      </c>
      <c r="M1854" s="7">
        <v>19</v>
      </c>
      <c r="N1854" s="7">
        <v>-0.79604583371739301</v>
      </c>
      <c r="O1854" s="7">
        <v>-0.66877800835010603</v>
      </c>
    </row>
    <row r="1855" spans="2:15" x14ac:dyDescent="0.2">
      <c r="B1855" s="7">
        <v>51</v>
      </c>
      <c r="C1855" s="7">
        <v>19</v>
      </c>
      <c r="D1855" s="7">
        <v>-8.5779731654636898E-2</v>
      </c>
      <c r="E1855" s="7">
        <v>-5.9770231345872603E-3</v>
      </c>
      <c r="G1855" s="7">
        <v>51</v>
      </c>
      <c r="H1855" s="7">
        <v>19</v>
      </c>
      <c r="I1855" s="7">
        <v>-0.14990259544460099</v>
      </c>
      <c r="J1855" s="7">
        <v>-0.15013774176658701</v>
      </c>
      <c r="L1855" s="7">
        <v>51</v>
      </c>
      <c r="M1855" s="7">
        <v>19</v>
      </c>
      <c r="N1855" s="7">
        <v>-1.1199530861762299</v>
      </c>
      <c r="O1855" s="7">
        <v>-0.40286240095598502</v>
      </c>
    </row>
    <row r="1856" spans="2:15" x14ac:dyDescent="0.2">
      <c r="B1856" s="7">
        <v>52</v>
      </c>
      <c r="C1856" s="7">
        <v>19</v>
      </c>
      <c r="D1856" s="7">
        <v>0.105615313484984</v>
      </c>
      <c r="E1856" s="7">
        <v>2.18581207421682E-2</v>
      </c>
      <c r="G1856" s="7">
        <v>52</v>
      </c>
      <c r="H1856" s="7">
        <v>19</v>
      </c>
      <c r="I1856" s="7">
        <v>-0.26560462043796002</v>
      </c>
      <c r="J1856" s="7">
        <v>7.4880620575210999E-2</v>
      </c>
      <c r="L1856" s="7">
        <v>52</v>
      </c>
      <c r="M1856" s="7">
        <v>19</v>
      </c>
      <c r="N1856" s="7">
        <v>1.30740401902174</v>
      </c>
      <c r="O1856" s="7">
        <v>1.5831761678224401</v>
      </c>
    </row>
    <row r="1857" spans="2:15" x14ac:dyDescent="0.2">
      <c r="B1857" s="7">
        <v>53</v>
      </c>
      <c r="C1857" s="7">
        <v>19</v>
      </c>
      <c r="D1857" s="7">
        <v>-0.29897477631432201</v>
      </c>
      <c r="E1857" s="7">
        <v>-0.23714950735441301</v>
      </c>
      <c r="G1857" s="7">
        <v>53</v>
      </c>
      <c r="H1857" s="7">
        <v>19</v>
      </c>
      <c r="I1857" s="7">
        <v>0.28546027383817402</v>
      </c>
      <c r="J1857" s="7">
        <v>-5.6564840801122798E-2</v>
      </c>
      <c r="L1857" s="7">
        <v>53</v>
      </c>
      <c r="M1857" s="7">
        <v>19</v>
      </c>
      <c r="N1857" s="7">
        <v>0.371866940354386</v>
      </c>
      <c r="O1857" s="7">
        <v>0.32220694040528403</v>
      </c>
    </row>
    <row r="1858" spans="2:15" x14ac:dyDescent="0.2">
      <c r="B1858" s="7">
        <v>54</v>
      </c>
      <c r="C1858" s="7">
        <v>19</v>
      </c>
      <c r="D1858" s="7">
        <v>1.6314616756671899E-2</v>
      </c>
      <c r="E1858" s="7">
        <v>-8.6245622252632395E-2</v>
      </c>
      <c r="G1858" s="7">
        <v>54</v>
      </c>
      <c r="H1858" s="7">
        <v>19</v>
      </c>
      <c r="I1858" s="7">
        <v>-1.6076974210083299E-2</v>
      </c>
      <c r="J1858" s="7">
        <v>0.15234328410068801</v>
      </c>
      <c r="L1858" s="7">
        <v>54</v>
      </c>
      <c r="M1858" s="7">
        <v>19</v>
      </c>
      <c r="N1858" s="7">
        <v>-0.22322182119890899</v>
      </c>
      <c r="O1858" s="7">
        <v>0.33224598638629199</v>
      </c>
    </row>
    <row r="1859" spans="2:15" x14ac:dyDescent="0.2">
      <c r="B1859" s="7">
        <v>55</v>
      </c>
      <c r="C1859" s="7">
        <v>19</v>
      </c>
      <c r="D1859" s="7">
        <v>2.9608396059495098E-2</v>
      </c>
      <c r="E1859" s="7">
        <v>-7.0795080294851999E-3</v>
      </c>
      <c r="G1859" s="7">
        <v>55</v>
      </c>
      <c r="H1859" s="7">
        <v>19</v>
      </c>
      <c r="I1859" s="7">
        <v>0.160661161515019</v>
      </c>
      <c r="J1859" s="7">
        <v>7.3054036293893204E-2</v>
      </c>
      <c r="L1859" s="7">
        <v>55</v>
      </c>
      <c r="M1859" s="7">
        <v>19</v>
      </c>
      <c r="N1859" s="7">
        <v>2.0232392002044</v>
      </c>
      <c r="O1859" s="7">
        <v>2.1980334816972902</v>
      </c>
    </row>
    <row r="1860" spans="2:15" x14ac:dyDescent="0.2">
      <c r="B1860" s="7">
        <v>56</v>
      </c>
      <c r="C1860" s="7">
        <v>19</v>
      </c>
      <c r="D1860" s="7">
        <v>-0.18231793117613701</v>
      </c>
      <c r="E1860" s="7">
        <v>2.0024980870560999E-3</v>
      </c>
      <c r="G1860" s="7">
        <v>56</v>
      </c>
      <c r="H1860" s="7">
        <v>19</v>
      </c>
      <c r="I1860" s="7">
        <v>-6.5319589319973004E-2</v>
      </c>
      <c r="J1860" s="7">
        <v>-0.114147668021387</v>
      </c>
      <c r="L1860" s="7">
        <v>56</v>
      </c>
      <c r="M1860" s="7">
        <v>19</v>
      </c>
      <c r="N1860" s="7">
        <v>-1.13298962971108</v>
      </c>
      <c r="O1860" s="7">
        <v>-0.863643219606819</v>
      </c>
    </row>
    <row r="1861" spans="2:15" x14ac:dyDescent="0.2">
      <c r="B1861" s="7">
        <v>57</v>
      </c>
      <c r="C1861" s="7">
        <v>19</v>
      </c>
      <c r="D1861" s="7">
        <v>-0.242191607780471</v>
      </c>
      <c r="E1861" s="7">
        <v>-8.6488995467779398E-2</v>
      </c>
      <c r="G1861" s="7">
        <v>57</v>
      </c>
      <c r="H1861" s="7">
        <v>19</v>
      </c>
      <c r="I1861" s="7">
        <v>-0.148815644584677</v>
      </c>
      <c r="J1861" s="7">
        <v>-0.20194934889034899</v>
      </c>
      <c r="L1861" s="7">
        <v>57</v>
      </c>
      <c r="M1861" s="7">
        <v>19</v>
      </c>
      <c r="N1861" s="7">
        <v>-0.69858885540445004</v>
      </c>
      <c r="O1861" s="7">
        <v>-0.64124357029272905</v>
      </c>
    </row>
    <row r="1862" spans="2:15" x14ac:dyDescent="0.2">
      <c r="B1862" s="7">
        <v>58</v>
      </c>
      <c r="C1862" s="7">
        <v>19</v>
      </c>
      <c r="D1862" s="7">
        <v>4.6793137063008097E-2</v>
      </c>
      <c r="E1862" s="7">
        <v>-0.329335249797851</v>
      </c>
      <c r="G1862" s="7">
        <v>58</v>
      </c>
      <c r="H1862" s="7">
        <v>19</v>
      </c>
      <c r="I1862" s="7">
        <v>0.24220085515838</v>
      </c>
      <c r="J1862" s="7">
        <v>6.9446333486763698E-2</v>
      </c>
      <c r="L1862" s="7">
        <v>58</v>
      </c>
      <c r="M1862" s="7">
        <v>19</v>
      </c>
      <c r="N1862" s="7">
        <v>-0.43590303580888601</v>
      </c>
      <c r="O1862" s="7">
        <v>-0.18421155023017</v>
      </c>
    </row>
    <row r="1863" spans="2:15" x14ac:dyDescent="0.2">
      <c r="B1863" s="7">
        <v>59</v>
      </c>
      <c r="C1863" s="7">
        <v>19</v>
      </c>
      <c r="D1863" s="7">
        <v>8.90773861897598E-2</v>
      </c>
      <c r="E1863" s="7">
        <v>-0.147923541223935</v>
      </c>
      <c r="G1863" s="7">
        <v>59</v>
      </c>
      <c r="H1863" s="7">
        <v>19</v>
      </c>
      <c r="I1863" s="7">
        <v>1.58379270118214E-2</v>
      </c>
      <c r="J1863" s="7">
        <v>-1.78081649894501E-2</v>
      </c>
      <c r="L1863" s="7">
        <v>59</v>
      </c>
      <c r="M1863" s="7">
        <v>19</v>
      </c>
      <c r="N1863" s="7">
        <v>-2.52270330613182E-2</v>
      </c>
      <c r="O1863" s="7">
        <v>-9.5692224403668605E-2</v>
      </c>
    </row>
    <row r="1864" spans="2:15" x14ac:dyDescent="0.2">
      <c r="B1864" s="7">
        <v>60</v>
      </c>
      <c r="C1864" s="7">
        <v>19</v>
      </c>
      <c r="D1864" s="7">
        <v>-0.101886461493295</v>
      </c>
      <c r="E1864" s="7">
        <v>-0.114787428425321</v>
      </c>
      <c r="G1864" s="7">
        <v>60</v>
      </c>
      <c r="H1864" s="7">
        <v>19</v>
      </c>
      <c r="I1864" s="7">
        <v>0.168513947363746</v>
      </c>
      <c r="J1864" s="7">
        <v>-5.9449346564735004E-3</v>
      </c>
      <c r="L1864" s="7">
        <v>60</v>
      </c>
      <c r="M1864" s="7">
        <v>19</v>
      </c>
      <c r="N1864" s="7">
        <v>-0.120167628563075</v>
      </c>
      <c r="O1864" s="7">
        <v>-0.36169600979225303</v>
      </c>
    </row>
    <row r="1865" spans="2:15" x14ac:dyDescent="0.2">
      <c r="B1865" s="7">
        <v>61</v>
      </c>
      <c r="C1865" s="7">
        <v>19</v>
      </c>
      <c r="D1865" s="7">
        <v>-1.5066976004600701E-3</v>
      </c>
      <c r="E1865" s="7">
        <v>-0.68956171772500197</v>
      </c>
      <c r="G1865" s="7">
        <v>61</v>
      </c>
      <c r="H1865" s="7">
        <v>19</v>
      </c>
      <c r="I1865" s="7">
        <v>-1.0034397134150601E-2</v>
      </c>
      <c r="J1865" s="7">
        <v>0.20303899230952999</v>
      </c>
      <c r="L1865" s="7">
        <v>61</v>
      </c>
      <c r="M1865" s="7">
        <v>19</v>
      </c>
      <c r="N1865" s="7">
        <v>0.89345038599402105</v>
      </c>
      <c r="O1865" s="7">
        <v>0.56987731544359499</v>
      </c>
    </row>
    <row r="1866" spans="2:15" x14ac:dyDescent="0.2">
      <c r="B1866" s="7">
        <v>62</v>
      </c>
      <c r="C1866" s="7">
        <v>19</v>
      </c>
      <c r="D1866" s="7">
        <v>-0.42464309103824099</v>
      </c>
      <c r="E1866" s="7">
        <v>-0.124257359178362</v>
      </c>
      <c r="G1866" s="7">
        <v>62</v>
      </c>
      <c r="H1866" s="7">
        <v>19</v>
      </c>
      <c r="I1866" s="7">
        <v>-0.288328823451312</v>
      </c>
      <c r="J1866" s="7">
        <v>-1.84405047941993E-3</v>
      </c>
      <c r="L1866" s="7">
        <v>62</v>
      </c>
      <c r="M1866" s="7">
        <v>19</v>
      </c>
      <c r="N1866" s="7">
        <v>1.5735268913918801</v>
      </c>
      <c r="O1866" s="7">
        <v>1.5295270567784001</v>
      </c>
    </row>
    <row r="1867" spans="2:15" x14ac:dyDescent="0.2">
      <c r="B1867" s="7">
        <v>63</v>
      </c>
      <c r="C1867" s="7">
        <v>19</v>
      </c>
      <c r="D1867" s="7">
        <v>-0.70545483467538395</v>
      </c>
      <c r="E1867" s="7">
        <v>-0.84587006583364399</v>
      </c>
      <c r="G1867" s="7">
        <v>63</v>
      </c>
      <c r="H1867" s="7">
        <v>19</v>
      </c>
      <c r="I1867" s="7">
        <v>5.4789909998801199E-2</v>
      </c>
      <c r="J1867" s="7">
        <v>7.2504103086872704E-2</v>
      </c>
      <c r="L1867" s="7">
        <v>63</v>
      </c>
      <c r="M1867" s="7">
        <v>19</v>
      </c>
      <c r="N1867" s="7">
        <v>-0.49658042688927501</v>
      </c>
      <c r="O1867" s="7">
        <v>-0.90177266372715503</v>
      </c>
    </row>
    <row r="1868" spans="2:15" x14ac:dyDescent="0.2">
      <c r="B1868" s="7">
        <v>64</v>
      </c>
      <c r="C1868" s="7">
        <v>19</v>
      </c>
      <c r="D1868" s="7">
        <v>-0.61465280581167603</v>
      </c>
      <c r="E1868" s="7">
        <v>-0.394197281503674</v>
      </c>
      <c r="G1868" s="7">
        <v>64</v>
      </c>
      <c r="H1868" s="7">
        <v>19</v>
      </c>
      <c r="I1868" s="7">
        <v>-0.37093583674444602</v>
      </c>
      <c r="J1868" s="7">
        <v>-9.5619529740867307E-2</v>
      </c>
      <c r="L1868" s="7">
        <v>64</v>
      </c>
      <c r="M1868" s="7">
        <v>19</v>
      </c>
      <c r="N1868" s="7">
        <v>0.29620775917470599</v>
      </c>
      <c r="O1868" s="7">
        <v>0.13603930021043301</v>
      </c>
    </row>
    <row r="1869" spans="2:15" x14ac:dyDescent="0.2">
      <c r="B1869" s="7">
        <v>65</v>
      </c>
      <c r="C1869" s="7">
        <v>19</v>
      </c>
      <c r="D1869" s="7">
        <v>-0.20677750081513499</v>
      </c>
      <c r="E1869" s="7">
        <v>-0.27653344332285201</v>
      </c>
      <c r="G1869" s="7">
        <v>65</v>
      </c>
      <c r="H1869" s="7">
        <v>19</v>
      </c>
      <c r="I1869" s="7">
        <v>2.0527732322529201E-2</v>
      </c>
      <c r="J1869" s="7">
        <v>9.3390144214957598E-3</v>
      </c>
      <c r="L1869" s="7">
        <v>65</v>
      </c>
      <c r="M1869" s="7">
        <v>19</v>
      </c>
      <c r="N1869" s="7">
        <v>0.47643851830970901</v>
      </c>
      <c r="O1869" s="7">
        <v>0.245853069338059</v>
      </c>
    </row>
    <row r="1870" spans="2:15" x14ac:dyDescent="0.2">
      <c r="B1870" s="7">
        <v>66</v>
      </c>
      <c r="C1870" s="7">
        <v>19</v>
      </c>
      <c r="D1870" s="7">
        <v>0.34736252736767098</v>
      </c>
      <c r="E1870" s="7">
        <v>0.326237872837909</v>
      </c>
      <c r="G1870" s="7">
        <v>66</v>
      </c>
      <c r="H1870" s="7">
        <v>19</v>
      </c>
      <c r="I1870" s="7">
        <v>-5.10891437237024E-2</v>
      </c>
      <c r="J1870" s="7">
        <v>1.8718143649736299E-2</v>
      </c>
      <c r="L1870" s="7">
        <v>66</v>
      </c>
      <c r="M1870" s="7">
        <v>19</v>
      </c>
      <c r="N1870" s="7">
        <v>-1.30143463486291</v>
      </c>
      <c r="O1870" s="7">
        <v>-1.14202789885099</v>
      </c>
    </row>
    <row r="1871" spans="2:15" x14ac:dyDescent="0.2">
      <c r="B1871" s="7">
        <v>67</v>
      </c>
      <c r="C1871" s="7">
        <v>19</v>
      </c>
      <c r="D1871" s="7">
        <v>0.28875730675768801</v>
      </c>
      <c r="E1871" s="7">
        <v>0.38471103213435898</v>
      </c>
      <c r="G1871" s="7">
        <v>67</v>
      </c>
      <c r="H1871" s="7">
        <v>19</v>
      </c>
      <c r="I1871" s="7">
        <v>-4.6927067742761799E-2</v>
      </c>
      <c r="J1871" s="7">
        <v>-0.17795949828532401</v>
      </c>
      <c r="L1871" s="7">
        <v>67</v>
      </c>
      <c r="M1871" s="7">
        <v>19</v>
      </c>
      <c r="N1871" s="7">
        <v>-0.58355670420999295</v>
      </c>
      <c r="O1871" s="7">
        <v>-0.63956735359228201</v>
      </c>
    </row>
    <row r="1872" spans="2:15" x14ac:dyDescent="0.2">
      <c r="B1872" s="7">
        <v>68</v>
      </c>
      <c r="C1872" s="7">
        <v>19</v>
      </c>
      <c r="D1872" s="7">
        <v>-3.8451531821962703E-2</v>
      </c>
      <c r="E1872" s="7">
        <v>0.34327904288758998</v>
      </c>
      <c r="G1872" s="7">
        <v>68</v>
      </c>
      <c r="H1872" s="7">
        <v>19</v>
      </c>
      <c r="I1872" s="7">
        <v>-0.25846614236704601</v>
      </c>
      <c r="J1872" s="7">
        <v>-3.65410390866572E-2</v>
      </c>
      <c r="L1872" s="7">
        <v>68</v>
      </c>
      <c r="M1872" s="7">
        <v>19</v>
      </c>
      <c r="N1872" s="7">
        <v>-1.9767993352119</v>
      </c>
      <c r="O1872" s="7">
        <v>-1.3058464353575301</v>
      </c>
    </row>
    <row r="1873" spans="2:15" x14ac:dyDescent="0.2">
      <c r="B1873" s="7">
        <v>69</v>
      </c>
      <c r="C1873" s="7">
        <v>19</v>
      </c>
      <c r="D1873" s="7">
        <v>-0.54003263986424899</v>
      </c>
      <c r="E1873" s="7">
        <v>-0.44436604653880801</v>
      </c>
      <c r="G1873" s="7">
        <v>69</v>
      </c>
      <c r="H1873" s="7">
        <v>19</v>
      </c>
      <c r="I1873" s="7">
        <v>-0.29289014708371303</v>
      </c>
      <c r="J1873" s="7">
        <v>-1.0744058937116399E-2</v>
      </c>
      <c r="L1873" s="7">
        <v>69</v>
      </c>
      <c r="M1873" s="7">
        <v>19</v>
      </c>
      <c r="N1873" s="7">
        <v>-0.79742149164050102</v>
      </c>
      <c r="O1873" s="7">
        <v>-0.850664635604095</v>
      </c>
    </row>
    <row r="1874" spans="2:15" x14ac:dyDescent="0.2">
      <c r="B1874" s="7">
        <v>70</v>
      </c>
      <c r="C1874" s="7">
        <v>19</v>
      </c>
      <c r="D1874" s="7">
        <v>-0.774168518047603</v>
      </c>
      <c r="E1874" s="7">
        <v>-0.64978484229171996</v>
      </c>
      <c r="G1874" s="7">
        <v>70</v>
      </c>
      <c r="H1874" s="7">
        <v>19</v>
      </c>
      <c r="I1874" s="7">
        <v>-0.14200144205635601</v>
      </c>
      <c r="J1874" s="7">
        <v>-7.3513180326287397E-2</v>
      </c>
      <c r="L1874" s="7">
        <v>70</v>
      </c>
      <c r="M1874" s="7">
        <v>19</v>
      </c>
      <c r="N1874" s="7">
        <v>1.0609172709099901</v>
      </c>
      <c r="O1874" s="7">
        <v>9.2851612647202805E-2</v>
      </c>
    </row>
    <row r="1875" spans="2:15" x14ac:dyDescent="0.2">
      <c r="B1875" s="7">
        <v>71</v>
      </c>
      <c r="C1875" s="7">
        <v>19</v>
      </c>
      <c r="D1875" s="7">
        <v>-0.29107432733348299</v>
      </c>
      <c r="E1875" s="7">
        <v>-0.15529320392021401</v>
      </c>
      <c r="G1875" s="7">
        <v>71</v>
      </c>
      <c r="H1875" s="7">
        <v>19</v>
      </c>
      <c r="I1875" s="7">
        <v>-7.7751540680960601E-2</v>
      </c>
      <c r="J1875" s="7">
        <v>-3.4903619896850202E-2</v>
      </c>
      <c r="L1875" s="7">
        <v>71</v>
      </c>
      <c r="M1875" s="7">
        <v>19</v>
      </c>
      <c r="N1875" s="7">
        <v>1.99861962979355E-2</v>
      </c>
      <c r="O1875" s="7">
        <v>-0.13695989736148201</v>
      </c>
    </row>
    <row r="1876" spans="2:15" x14ac:dyDescent="0.2">
      <c r="B1876" s="7">
        <v>72</v>
      </c>
      <c r="C1876" s="7">
        <v>19</v>
      </c>
      <c r="D1876" s="7">
        <v>-0.43612356252366802</v>
      </c>
      <c r="E1876" s="7">
        <v>-4.83321285765737E-2</v>
      </c>
      <c r="G1876" s="7">
        <v>72</v>
      </c>
      <c r="H1876" s="7">
        <v>19</v>
      </c>
      <c r="I1876" s="7">
        <v>-0.12046751317366799</v>
      </c>
      <c r="J1876" s="7">
        <v>-0.30305535613380102</v>
      </c>
      <c r="L1876" s="7">
        <v>72</v>
      </c>
      <c r="M1876" s="7">
        <v>19</v>
      </c>
      <c r="N1876" s="7">
        <v>1.6477462323059799</v>
      </c>
      <c r="O1876" s="7">
        <v>1.4030481819084599</v>
      </c>
    </row>
    <row r="1877" spans="2:15" x14ac:dyDescent="0.2">
      <c r="B1877" s="7">
        <v>73</v>
      </c>
      <c r="C1877" s="7">
        <v>19</v>
      </c>
      <c r="D1877" s="7">
        <v>-0.12722102038540001</v>
      </c>
      <c r="E1877" s="7">
        <v>-0.15603505732363701</v>
      </c>
      <c r="G1877" s="7">
        <v>73</v>
      </c>
      <c r="H1877" s="7">
        <v>19</v>
      </c>
      <c r="I1877" s="7">
        <v>5.13730404652444E-2</v>
      </c>
      <c r="J1877" s="7">
        <v>-5.6542599843850502E-2</v>
      </c>
      <c r="L1877" s="7">
        <v>73</v>
      </c>
      <c r="M1877" s="7">
        <v>19</v>
      </c>
      <c r="N1877" s="7">
        <v>1.1753981843000201</v>
      </c>
      <c r="O1877" s="7">
        <v>0.85152277489677397</v>
      </c>
    </row>
    <row r="1878" spans="2:15" x14ac:dyDescent="0.2">
      <c r="B1878" s="7">
        <v>74</v>
      </c>
      <c r="C1878" s="7">
        <v>19</v>
      </c>
      <c r="D1878" s="7">
        <v>-0.20818043424291499</v>
      </c>
      <c r="E1878" s="7">
        <v>0.225351861599285</v>
      </c>
      <c r="G1878" s="7">
        <v>74</v>
      </c>
      <c r="H1878" s="7">
        <v>19</v>
      </c>
      <c r="I1878" s="7">
        <v>-0.19211889417316599</v>
      </c>
      <c r="J1878" s="7">
        <v>-9.4882515874736804E-3</v>
      </c>
      <c r="L1878" s="7">
        <v>74</v>
      </c>
      <c r="M1878" s="7">
        <v>19</v>
      </c>
      <c r="N1878" s="7">
        <v>-0.68245657008693095</v>
      </c>
      <c r="O1878" s="7">
        <v>-5.5046367664963299E-2</v>
      </c>
    </row>
    <row r="1879" spans="2:15" x14ac:dyDescent="0.2">
      <c r="B1879" s="7">
        <v>75</v>
      </c>
      <c r="C1879" s="7">
        <v>19</v>
      </c>
      <c r="D1879" s="7">
        <v>-0.63792593356304494</v>
      </c>
      <c r="E1879" s="7">
        <v>-0.52300198055668701</v>
      </c>
      <c r="G1879" s="7">
        <v>75</v>
      </c>
      <c r="H1879" s="7">
        <v>19</v>
      </c>
      <c r="I1879" s="7">
        <v>-0.24178603753584799</v>
      </c>
      <c r="J1879" s="7">
        <v>-0.19829365148946601</v>
      </c>
      <c r="L1879" s="7">
        <v>75</v>
      </c>
      <c r="M1879" s="7">
        <v>19</v>
      </c>
      <c r="N1879" s="7">
        <v>-1.10672372793185</v>
      </c>
      <c r="O1879" s="7">
        <v>-0.934529096602153</v>
      </c>
    </row>
    <row r="1880" spans="2:15" x14ac:dyDescent="0.2">
      <c r="B1880" s="7">
        <v>76</v>
      </c>
      <c r="C1880" s="7">
        <v>19</v>
      </c>
      <c r="D1880" s="7">
        <v>-1.2089918855036101E-3</v>
      </c>
      <c r="E1880" s="7">
        <v>0.123206237989923</v>
      </c>
      <c r="G1880" s="7">
        <v>76</v>
      </c>
      <c r="H1880" s="7">
        <v>19</v>
      </c>
      <c r="I1880" s="7">
        <v>7.6764485528835594E-2</v>
      </c>
      <c r="J1880" s="7">
        <v>9.8985669355403899E-2</v>
      </c>
      <c r="L1880" s="7">
        <v>76</v>
      </c>
      <c r="M1880" s="7">
        <v>19</v>
      </c>
      <c r="N1880" s="7">
        <v>0.61551484450976202</v>
      </c>
      <c r="O1880" s="7">
        <v>0.119077687124967</v>
      </c>
    </row>
    <row r="1881" spans="2:15" x14ac:dyDescent="0.2">
      <c r="B1881" s="7">
        <v>77</v>
      </c>
      <c r="C1881" s="7">
        <v>19</v>
      </c>
      <c r="D1881" s="7">
        <v>0.11547536251964099</v>
      </c>
      <c r="E1881" s="7">
        <v>0.13394697439521</v>
      </c>
      <c r="G1881" s="7">
        <v>77</v>
      </c>
      <c r="H1881" s="7">
        <v>19</v>
      </c>
      <c r="I1881" s="7">
        <v>0.10037137123697799</v>
      </c>
      <c r="J1881" s="7">
        <v>0.16647569474694199</v>
      </c>
      <c r="L1881" s="7">
        <v>77</v>
      </c>
      <c r="M1881" s="7">
        <v>19</v>
      </c>
      <c r="N1881" s="7">
        <v>-0.100050229861432</v>
      </c>
      <c r="O1881" s="7">
        <v>-0.533572403463487</v>
      </c>
    </row>
    <row r="1882" spans="2:15" x14ac:dyDescent="0.2">
      <c r="B1882" s="7">
        <v>78</v>
      </c>
      <c r="C1882" s="7">
        <v>19</v>
      </c>
      <c r="D1882" s="7">
        <v>0.34541979190855099</v>
      </c>
      <c r="E1882" s="7">
        <v>0.31168529274264101</v>
      </c>
      <c r="G1882" s="7">
        <v>78</v>
      </c>
      <c r="H1882" s="7">
        <v>19</v>
      </c>
      <c r="I1882" s="7">
        <v>0.19236048772474701</v>
      </c>
      <c r="J1882" s="7">
        <v>0.16500998784659299</v>
      </c>
      <c r="L1882" s="7">
        <v>78</v>
      </c>
      <c r="M1882" s="7">
        <v>19</v>
      </c>
      <c r="N1882" s="7">
        <v>-0.73875999689890803</v>
      </c>
      <c r="O1882" s="7">
        <v>-0.75512036973128405</v>
      </c>
    </row>
    <row r="1883" spans="2:15" x14ac:dyDescent="0.2">
      <c r="B1883" s="7">
        <v>79</v>
      </c>
      <c r="C1883" s="7">
        <v>19</v>
      </c>
      <c r="D1883" s="7">
        <v>0.38675774124103901</v>
      </c>
      <c r="E1883" s="7">
        <v>0.20519742769718699</v>
      </c>
      <c r="G1883" s="7">
        <v>79</v>
      </c>
      <c r="H1883" s="7">
        <v>19</v>
      </c>
      <c r="I1883" s="7">
        <v>-0.142646272487152</v>
      </c>
      <c r="J1883" s="7">
        <v>-3.8016078020080002E-2</v>
      </c>
      <c r="L1883" s="7">
        <v>79</v>
      </c>
      <c r="M1883" s="7">
        <v>19</v>
      </c>
      <c r="N1883" s="7">
        <v>0.43948097923417001</v>
      </c>
      <c r="O1883" s="7">
        <v>3.6930195769829602E-2</v>
      </c>
    </row>
    <row r="1884" spans="2:15" x14ac:dyDescent="0.2">
      <c r="B1884" s="7">
        <v>80</v>
      </c>
      <c r="C1884" s="7">
        <v>19</v>
      </c>
      <c r="D1884" s="7">
        <v>-0.102209282205052</v>
      </c>
      <c r="E1884" s="7">
        <v>-9.97200127616127E-2</v>
      </c>
      <c r="G1884" s="7">
        <v>80</v>
      </c>
      <c r="H1884" s="7">
        <v>19</v>
      </c>
      <c r="I1884" s="7">
        <v>-0.152791866649825</v>
      </c>
      <c r="J1884" s="7">
        <v>-4.7579615855704901E-2</v>
      </c>
      <c r="L1884" s="7">
        <v>80</v>
      </c>
      <c r="M1884" s="7">
        <v>19</v>
      </c>
      <c r="N1884" s="7">
        <v>-1.1321276274210299</v>
      </c>
      <c r="O1884" s="7">
        <v>-0.80629227572078399</v>
      </c>
    </row>
    <row r="1885" spans="2:15" x14ac:dyDescent="0.2">
      <c r="B1885" s="7">
        <v>81</v>
      </c>
      <c r="C1885" s="7">
        <v>19</v>
      </c>
      <c r="D1885" s="7">
        <v>0.12647207279255299</v>
      </c>
      <c r="E1885" s="7">
        <v>0.26129890487693302</v>
      </c>
      <c r="G1885" s="7">
        <v>81</v>
      </c>
      <c r="H1885" s="7">
        <v>19</v>
      </c>
      <c r="I1885" s="7">
        <v>3.2889375170206799E-2</v>
      </c>
      <c r="J1885" s="7">
        <v>5.5214926316516297E-2</v>
      </c>
      <c r="L1885" s="7">
        <v>81</v>
      </c>
      <c r="M1885" s="7">
        <v>19</v>
      </c>
      <c r="N1885" s="7">
        <v>0.79276619592283604</v>
      </c>
      <c r="O1885" s="7">
        <v>0.44576691470473601</v>
      </c>
    </row>
    <row r="1886" spans="2:15" x14ac:dyDescent="0.2">
      <c r="B1886" s="7">
        <v>82</v>
      </c>
      <c r="C1886" s="7">
        <v>19</v>
      </c>
      <c r="D1886" s="7">
        <v>-0.23428010713970501</v>
      </c>
      <c r="E1886" s="7">
        <v>-0.31155857960639599</v>
      </c>
      <c r="G1886" s="7">
        <v>82</v>
      </c>
      <c r="H1886" s="7">
        <v>19</v>
      </c>
      <c r="I1886" s="7">
        <v>9.1833141133807999E-2</v>
      </c>
      <c r="J1886" s="7">
        <v>5.5460660026106702E-2</v>
      </c>
      <c r="L1886" s="7">
        <v>82</v>
      </c>
      <c r="M1886" s="7">
        <v>19</v>
      </c>
      <c r="N1886" s="7">
        <v>-0.32204832284736501</v>
      </c>
      <c r="O1886" s="7">
        <v>-8.5121287634748896E-2</v>
      </c>
    </row>
    <row r="1887" spans="2:15" x14ac:dyDescent="0.2">
      <c r="B1887" s="7">
        <v>83</v>
      </c>
      <c r="C1887" s="7">
        <v>19</v>
      </c>
      <c r="D1887" s="7">
        <v>-0.26393657211817101</v>
      </c>
      <c r="E1887" s="7">
        <v>-6.1376447427039502E-2</v>
      </c>
      <c r="G1887" s="7">
        <v>83</v>
      </c>
      <c r="H1887" s="7">
        <v>19</v>
      </c>
      <c r="I1887" s="7">
        <v>-0.36759341724668099</v>
      </c>
      <c r="J1887" s="7">
        <v>-0.14945479087475799</v>
      </c>
      <c r="L1887" s="7">
        <v>83</v>
      </c>
      <c r="M1887" s="7">
        <v>19</v>
      </c>
      <c r="N1887" s="7">
        <v>-1.7234092695083001</v>
      </c>
      <c r="O1887" s="7">
        <v>-1.5813428848169999</v>
      </c>
    </row>
    <row r="1888" spans="2:15" x14ac:dyDescent="0.2">
      <c r="B1888" s="7">
        <v>84</v>
      </c>
      <c r="C1888" s="7">
        <v>19</v>
      </c>
      <c r="D1888" s="7">
        <v>0.30702698923150601</v>
      </c>
      <c r="E1888" s="7">
        <v>-0.111589452931738</v>
      </c>
      <c r="G1888" s="7">
        <v>84</v>
      </c>
      <c r="H1888" s="7">
        <v>19</v>
      </c>
      <c r="I1888" s="7">
        <v>-0.12812560194743899</v>
      </c>
      <c r="J1888" s="7">
        <v>4.5675194713406399E-2</v>
      </c>
      <c r="L1888" s="7">
        <v>84</v>
      </c>
      <c r="M1888" s="7">
        <v>19</v>
      </c>
      <c r="N1888" s="7">
        <v>5.8900679012463498E-4</v>
      </c>
      <c r="O1888" s="7">
        <v>0.25713743250751198</v>
      </c>
    </row>
    <row r="1889" spans="2:15" x14ac:dyDescent="0.2">
      <c r="B1889" s="7">
        <v>85</v>
      </c>
      <c r="C1889" s="7">
        <v>19</v>
      </c>
      <c r="D1889" s="7">
        <v>-0.22213130473951001</v>
      </c>
      <c r="E1889" s="7">
        <v>0.30695427096726602</v>
      </c>
      <c r="G1889" s="7">
        <v>85</v>
      </c>
      <c r="H1889" s="7">
        <v>19</v>
      </c>
      <c r="I1889" s="7">
        <v>-0.44875879386608802</v>
      </c>
      <c r="J1889" s="7">
        <v>2.0297225447350801E-2</v>
      </c>
      <c r="L1889" s="7">
        <v>85</v>
      </c>
      <c r="M1889" s="7">
        <v>19</v>
      </c>
      <c r="N1889" s="7">
        <v>1.89880977495079</v>
      </c>
      <c r="O1889" s="7">
        <v>1.2564543770480701</v>
      </c>
    </row>
    <row r="1890" spans="2:15" x14ac:dyDescent="0.2">
      <c r="B1890" s="7">
        <v>86</v>
      </c>
      <c r="C1890" s="7">
        <v>19</v>
      </c>
      <c r="D1890" s="7">
        <v>0.100569426510226</v>
      </c>
      <c r="E1890" s="7">
        <v>0.162622363042182</v>
      </c>
      <c r="G1890" s="7">
        <v>86</v>
      </c>
      <c r="H1890" s="7">
        <v>19</v>
      </c>
      <c r="I1890" s="7">
        <v>-0.13392422392339401</v>
      </c>
      <c r="J1890" s="7">
        <v>-0.18711311259579799</v>
      </c>
      <c r="L1890" s="7">
        <v>86</v>
      </c>
      <c r="M1890" s="7">
        <v>19</v>
      </c>
      <c r="N1890" s="7">
        <v>-0.74095400791043198</v>
      </c>
      <c r="O1890" s="7">
        <v>-0.55635759083021097</v>
      </c>
    </row>
    <row r="1891" spans="2:15" x14ac:dyDescent="0.2">
      <c r="B1891" s="7">
        <v>87</v>
      </c>
      <c r="C1891" s="7">
        <v>19</v>
      </c>
      <c r="D1891" s="7">
        <v>5.8211655699332197E-2</v>
      </c>
      <c r="E1891" s="7">
        <v>0.26309853962790802</v>
      </c>
      <c r="G1891" s="7">
        <v>87</v>
      </c>
      <c r="H1891" s="7">
        <v>19</v>
      </c>
      <c r="I1891" s="7">
        <v>0.25754602655257303</v>
      </c>
      <c r="J1891" s="7">
        <v>0.38067766731726999</v>
      </c>
      <c r="L1891" s="7">
        <v>87</v>
      </c>
      <c r="M1891" s="7">
        <v>19</v>
      </c>
      <c r="N1891" s="7">
        <v>-1.0352767214646199</v>
      </c>
      <c r="O1891" s="7">
        <v>-0.77372386803645599</v>
      </c>
    </row>
    <row r="1892" spans="2:15" x14ac:dyDescent="0.2">
      <c r="B1892" s="7">
        <v>88</v>
      </c>
      <c r="C1892" s="7">
        <v>19</v>
      </c>
      <c r="D1892" s="7">
        <v>6.4216080146667104E-2</v>
      </c>
      <c r="E1892" s="7">
        <v>-9.3756426212108206E-3</v>
      </c>
      <c r="G1892" s="7">
        <v>88</v>
      </c>
      <c r="H1892" s="7">
        <v>19</v>
      </c>
      <c r="I1892" s="7">
        <v>0.116905044413082</v>
      </c>
      <c r="J1892" s="7">
        <v>-0.27690961414151599</v>
      </c>
      <c r="L1892" s="7">
        <v>88</v>
      </c>
      <c r="M1892" s="7">
        <v>19</v>
      </c>
      <c r="N1892" s="7">
        <v>-0.11565950130614901</v>
      </c>
      <c r="O1892" s="7">
        <v>-0.26606911350919099</v>
      </c>
    </row>
    <row r="1893" spans="2:15" x14ac:dyDescent="0.2">
      <c r="B1893" s="7">
        <v>89</v>
      </c>
      <c r="C1893" s="7">
        <v>19</v>
      </c>
      <c r="D1893" s="7">
        <v>-0.233583031852476</v>
      </c>
      <c r="E1893" s="7">
        <v>-0.120464604369865</v>
      </c>
      <c r="G1893" s="7">
        <v>89</v>
      </c>
      <c r="H1893" s="7">
        <v>19</v>
      </c>
      <c r="I1893" s="7">
        <v>0.121830649090456</v>
      </c>
      <c r="J1893" s="7">
        <v>0.15429977956524099</v>
      </c>
      <c r="L1893" s="7">
        <v>89</v>
      </c>
      <c r="M1893" s="7">
        <v>19</v>
      </c>
      <c r="N1893" s="7">
        <v>-0.241804530533208</v>
      </c>
      <c r="O1893" s="7">
        <v>0.13124071138996801</v>
      </c>
    </row>
    <row r="1894" spans="2:15" x14ac:dyDescent="0.2">
      <c r="B1894" s="7">
        <v>90</v>
      </c>
      <c r="C1894" s="7">
        <v>19</v>
      </c>
      <c r="D1894" s="7">
        <v>0.16423009728309901</v>
      </c>
      <c r="E1894" s="7">
        <v>0.216824693062864</v>
      </c>
      <c r="G1894" s="7">
        <v>90</v>
      </c>
      <c r="H1894" s="7">
        <v>19</v>
      </c>
      <c r="I1894" s="7">
        <v>0.101507927377796</v>
      </c>
      <c r="J1894" s="7">
        <v>0.12970616980254401</v>
      </c>
      <c r="L1894" s="7">
        <v>90</v>
      </c>
      <c r="M1894" s="7">
        <v>19</v>
      </c>
      <c r="N1894" s="7">
        <v>-1.36562364332053</v>
      </c>
      <c r="O1894" s="7">
        <v>-1.45370428668563</v>
      </c>
    </row>
    <row r="1895" spans="2:15" x14ac:dyDescent="0.2">
      <c r="B1895" s="7">
        <v>91</v>
      </c>
      <c r="C1895" s="7">
        <v>19</v>
      </c>
      <c r="D1895" s="7">
        <v>-0.26209240309223802</v>
      </c>
      <c r="E1895" s="7">
        <v>-0.104315622935037</v>
      </c>
      <c r="G1895" s="7">
        <v>91</v>
      </c>
      <c r="H1895" s="7">
        <v>19</v>
      </c>
      <c r="I1895" s="7">
        <v>-0.131359814748956</v>
      </c>
      <c r="J1895" s="7">
        <v>5.00778977920424E-2</v>
      </c>
      <c r="L1895" s="7">
        <v>91</v>
      </c>
      <c r="M1895" s="7">
        <v>19</v>
      </c>
      <c r="N1895" s="7">
        <v>-0.87802962451014899</v>
      </c>
      <c r="O1895" s="7">
        <v>-0.72041253123419202</v>
      </c>
    </row>
    <row r="1896" spans="2:15" x14ac:dyDescent="0.2">
      <c r="B1896" s="7">
        <v>92</v>
      </c>
      <c r="C1896" s="7">
        <v>19</v>
      </c>
      <c r="D1896" s="7">
        <v>-6.7521101428584807E-2</v>
      </c>
      <c r="E1896" s="7">
        <v>2.86486151552383E-2</v>
      </c>
      <c r="G1896" s="7">
        <v>92</v>
      </c>
      <c r="H1896" s="7">
        <v>19</v>
      </c>
      <c r="I1896" s="7">
        <v>0.14482348279103099</v>
      </c>
      <c r="J1896" s="7">
        <v>-6.1741561396349502E-2</v>
      </c>
      <c r="L1896" s="7">
        <v>92</v>
      </c>
      <c r="M1896" s="7">
        <v>19</v>
      </c>
      <c r="N1896" s="7">
        <v>-0.78095467036617405</v>
      </c>
      <c r="O1896" s="7">
        <v>-0.33196962083713999</v>
      </c>
    </row>
    <row r="1897" spans="2:15" x14ac:dyDescent="0.2">
      <c r="B1897" s="7">
        <v>93</v>
      </c>
      <c r="C1897" s="7">
        <v>19</v>
      </c>
      <c r="D1897" s="7">
        <v>0.30217939909261499</v>
      </c>
      <c r="E1897" s="7">
        <v>0.252437585283937</v>
      </c>
      <c r="G1897" s="7">
        <v>93</v>
      </c>
      <c r="H1897" s="7">
        <v>19</v>
      </c>
      <c r="I1897" s="7">
        <v>-0.17851507728257601</v>
      </c>
      <c r="J1897" s="7">
        <v>-0.18700016008742601</v>
      </c>
      <c r="L1897" s="7">
        <v>93</v>
      </c>
      <c r="M1897" s="7">
        <v>19</v>
      </c>
      <c r="N1897" s="7">
        <v>-0.36326861165165297</v>
      </c>
      <c r="O1897" s="7">
        <v>0.39565824371307901</v>
      </c>
    </row>
    <row r="1898" spans="2:15" x14ac:dyDescent="0.2">
      <c r="B1898" s="7">
        <v>94</v>
      </c>
      <c r="C1898" s="7">
        <v>19</v>
      </c>
      <c r="D1898" s="7">
        <v>-3.1778354052463E-3</v>
      </c>
      <c r="E1898" s="7">
        <v>1.49346810001045E-2</v>
      </c>
      <c r="G1898" s="7">
        <v>94</v>
      </c>
      <c r="H1898" s="7">
        <v>19</v>
      </c>
      <c r="I1898" s="7">
        <v>-0.12916035502706499</v>
      </c>
      <c r="J1898" s="7">
        <v>5.15473357214438E-2</v>
      </c>
      <c r="L1898" s="7">
        <v>94</v>
      </c>
      <c r="M1898" s="7">
        <v>19</v>
      </c>
      <c r="N1898" s="7">
        <v>-1.0548831846515001</v>
      </c>
      <c r="O1898" s="7">
        <v>-0.79863882728790303</v>
      </c>
    </row>
    <row r="1899" spans="2:15" x14ac:dyDescent="0.2">
      <c r="B1899" s="7">
        <v>95</v>
      </c>
      <c r="C1899" s="7">
        <v>19</v>
      </c>
      <c r="D1899" s="7">
        <v>-5.9710848967657899E-3</v>
      </c>
      <c r="E1899" s="7">
        <v>2.10340478186355E-2</v>
      </c>
      <c r="G1899" s="7">
        <v>95</v>
      </c>
      <c r="H1899" s="7">
        <v>19</v>
      </c>
      <c r="I1899" s="7">
        <v>-0.279133983526348</v>
      </c>
      <c r="J1899" s="7">
        <v>-0.12547785960260999</v>
      </c>
      <c r="L1899" s="7">
        <v>95</v>
      </c>
      <c r="M1899" s="7">
        <v>19</v>
      </c>
      <c r="N1899" s="7">
        <v>9.2415751034036694E-2</v>
      </c>
      <c r="O1899" s="7">
        <v>-0.30145227734037999</v>
      </c>
    </row>
    <row r="1900" spans="2:15" x14ac:dyDescent="0.2">
      <c r="B1900" s="7">
        <v>96</v>
      </c>
      <c r="C1900" s="7">
        <v>19</v>
      </c>
      <c r="D1900" s="7">
        <v>-0.23689287012785201</v>
      </c>
      <c r="E1900" s="7">
        <v>-0.15496719670386699</v>
      </c>
      <c r="G1900" s="7">
        <v>96</v>
      </c>
      <c r="H1900" s="7">
        <v>19</v>
      </c>
      <c r="I1900" s="7">
        <v>0.148584796693875</v>
      </c>
      <c r="J1900" s="7">
        <v>7.1276369191258099E-2</v>
      </c>
      <c r="L1900" s="7">
        <v>96</v>
      </c>
      <c r="M1900" s="7">
        <v>19</v>
      </c>
      <c r="N1900" s="7">
        <v>0.21875932668575099</v>
      </c>
      <c r="O1900" s="7">
        <v>0.12883878567033899</v>
      </c>
    </row>
    <row r="1901" spans="2:15" x14ac:dyDescent="0.2">
      <c r="B1901" s="7">
        <v>97</v>
      </c>
      <c r="C1901" s="7">
        <v>19</v>
      </c>
      <c r="D1901" s="7">
        <v>0.12378475494140601</v>
      </c>
      <c r="E1901" s="7">
        <v>-0.30094683857409299</v>
      </c>
      <c r="G1901" s="7">
        <v>97</v>
      </c>
      <c r="H1901" s="7">
        <v>19</v>
      </c>
      <c r="I1901" s="7">
        <v>-1.0364443674091299E-2</v>
      </c>
      <c r="J1901" s="7">
        <v>-8.7878986145506505E-3</v>
      </c>
      <c r="L1901" s="7">
        <v>97</v>
      </c>
      <c r="M1901" s="7">
        <v>19</v>
      </c>
      <c r="N1901" s="7">
        <v>-0.552105712511194</v>
      </c>
      <c r="O1901" s="7">
        <v>-0.60420649846948205</v>
      </c>
    </row>
    <row r="1902" spans="2:15" x14ac:dyDescent="0.2">
      <c r="B1902" s="7">
        <v>98</v>
      </c>
      <c r="C1902" s="7">
        <v>19</v>
      </c>
      <c r="D1902" s="7">
        <v>0.20191615573698099</v>
      </c>
      <c r="E1902" s="7">
        <v>0.17627805789614101</v>
      </c>
      <c r="G1902" s="7">
        <v>98</v>
      </c>
      <c r="H1902" s="7">
        <v>19</v>
      </c>
      <c r="I1902" s="7">
        <v>-0.353844515866784</v>
      </c>
      <c r="J1902" s="7">
        <v>-0.126320276683515</v>
      </c>
      <c r="L1902" s="7">
        <v>98</v>
      </c>
      <c r="M1902" s="7">
        <v>19</v>
      </c>
      <c r="N1902" s="7">
        <v>0.77786734775493405</v>
      </c>
      <c r="O1902" s="7">
        <v>0.89843733921325797</v>
      </c>
    </row>
    <row r="1903" spans="2:15" x14ac:dyDescent="0.2">
      <c r="B1903" s="7">
        <v>99</v>
      </c>
      <c r="C1903" s="7">
        <v>19</v>
      </c>
      <c r="D1903" s="7">
        <v>-9.7179743371219401E-2</v>
      </c>
      <c r="E1903" s="7">
        <v>-0.415611428720915</v>
      </c>
      <c r="G1903" s="7">
        <v>99</v>
      </c>
      <c r="H1903" s="7">
        <v>19</v>
      </c>
      <c r="I1903" s="7">
        <v>0.18043246559310899</v>
      </c>
      <c r="J1903" s="7">
        <v>0.12865063745699401</v>
      </c>
      <c r="L1903" s="7">
        <v>99</v>
      </c>
      <c r="M1903" s="7">
        <v>19</v>
      </c>
      <c r="N1903" s="7">
        <v>-0.11367697363287201</v>
      </c>
      <c r="O1903" s="7">
        <v>0.14173731564790101</v>
      </c>
    </row>
    <row r="1904" spans="2:15" x14ac:dyDescent="0.2">
      <c r="B1904" s="7">
        <v>100</v>
      </c>
      <c r="C1904" s="7">
        <v>19</v>
      </c>
      <c r="D1904" s="7">
        <v>-0.50824644623595605</v>
      </c>
      <c r="E1904" s="7">
        <v>-0.39394956384515301</v>
      </c>
      <c r="G1904" s="7">
        <v>100</v>
      </c>
      <c r="H1904" s="7">
        <v>19</v>
      </c>
      <c r="I1904" s="7">
        <v>0.41725314752459802</v>
      </c>
      <c r="J1904" s="7">
        <v>0.34795269056061301</v>
      </c>
      <c r="L1904" s="7">
        <v>100</v>
      </c>
      <c r="M1904" s="7">
        <v>19</v>
      </c>
      <c r="N1904" s="7">
        <v>1.0694599121244801</v>
      </c>
      <c r="O1904" s="7">
        <v>0.93042743344213297</v>
      </c>
    </row>
    <row r="1905" spans="2:15" x14ac:dyDescent="0.2">
      <c r="B1905" s="7">
        <v>1</v>
      </c>
      <c r="C1905" s="7">
        <v>20</v>
      </c>
      <c r="D1905" s="7">
        <v>-0.51304623419154205</v>
      </c>
      <c r="E1905" s="7">
        <v>-0.82335536289955003</v>
      </c>
      <c r="G1905" s="7">
        <v>1</v>
      </c>
      <c r="H1905" s="7">
        <v>20</v>
      </c>
      <c r="I1905" s="7">
        <v>5.2910366539729E-3</v>
      </c>
      <c r="J1905" s="7">
        <v>5.66954138003899E-2</v>
      </c>
      <c r="L1905" s="7">
        <v>1</v>
      </c>
      <c r="M1905" s="7">
        <v>20</v>
      </c>
      <c r="N1905" s="7">
        <v>-0.25559009417804801</v>
      </c>
      <c r="O1905" s="7">
        <v>-7.5415619027356896E-3</v>
      </c>
    </row>
    <row r="1906" spans="2:15" x14ac:dyDescent="0.2">
      <c r="B1906" s="7">
        <v>2</v>
      </c>
      <c r="C1906" s="7">
        <v>20</v>
      </c>
      <c r="D1906" s="7">
        <v>-0.39636158742070599</v>
      </c>
      <c r="E1906" s="7">
        <v>-0.46767565626211199</v>
      </c>
      <c r="G1906" s="7">
        <v>2</v>
      </c>
      <c r="H1906" s="7">
        <v>20</v>
      </c>
      <c r="I1906" s="7">
        <v>-0.122383786592811</v>
      </c>
      <c r="J1906" s="7">
        <v>-0.15704393388042601</v>
      </c>
      <c r="L1906" s="7">
        <v>2</v>
      </c>
      <c r="M1906" s="7">
        <v>20</v>
      </c>
      <c r="N1906" s="7">
        <v>1.19581903568841</v>
      </c>
      <c r="O1906" s="7">
        <v>1.8474499217050799</v>
      </c>
    </row>
    <row r="1907" spans="2:15" x14ac:dyDescent="0.2">
      <c r="B1907" s="7">
        <v>3</v>
      </c>
      <c r="C1907" s="7">
        <v>20</v>
      </c>
      <c r="D1907" s="7">
        <v>-0.74300399798231798</v>
      </c>
      <c r="E1907" s="7">
        <v>-0.62955325517466598</v>
      </c>
      <c r="G1907" s="7">
        <v>3</v>
      </c>
      <c r="H1907" s="7">
        <v>20</v>
      </c>
      <c r="I1907" s="7">
        <v>-9.5657661342523098E-2</v>
      </c>
      <c r="J1907" s="7">
        <v>0.109287967286125</v>
      </c>
      <c r="L1907" s="7">
        <v>3</v>
      </c>
      <c r="M1907" s="7">
        <v>20</v>
      </c>
      <c r="N1907" s="7">
        <v>-0.30975584352261498</v>
      </c>
      <c r="O1907" s="7">
        <v>-0.43465231959676998</v>
      </c>
    </row>
    <row r="1908" spans="2:15" x14ac:dyDescent="0.2">
      <c r="B1908" s="7">
        <v>4</v>
      </c>
      <c r="C1908" s="7">
        <v>20</v>
      </c>
      <c r="D1908" s="7">
        <v>-0.23162808065858001</v>
      </c>
      <c r="E1908" s="7">
        <v>-0.33270138773805502</v>
      </c>
      <c r="G1908" s="7">
        <v>4</v>
      </c>
      <c r="H1908" s="7">
        <v>20</v>
      </c>
      <c r="I1908" s="7">
        <v>9.1612879405435999E-2</v>
      </c>
      <c r="J1908" s="7">
        <v>0.150539640644372</v>
      </c>
      <c r="L1908" s="7">
        <v>4</v>
      </c>
      <c r="M1908" s="7">
        <v>20</v>
      </c>
      <c r="N1908" s="7">
        <v>0.231863227896349</v>
      </c>
      <c r="O1908" s="7">
        <v>0.469526714921501</v>
      </c>
    </row>
    <row r="1909" spans="2:15" x14ac:dyDescent="0.2">
      <c r="B1909" s="7">
        <v>5</v>
      </c>
      <c r="C1909" s="7">
        <v>20</v>
      </c>
      <c r="D1909" s="7">
        <v>-0.132247387679059</v>
      </c>
      <c r="E1909" s="7">
        <v>-0.17687691072275999</v>
      </c>
      <c r="G1909" s="7">
        <v>5</v>
      </c>
      <c r="H1909" s="7">
        <v>20</v>
      </c>
      <c r="I1909" s="7">
        <v>0.28412630143295298</v>
      </c>
      <c r="J1909" s="7">
        <v>3.9334351761448599E-3</v>
      </c>
      <c r="L1909" s="7">
        <v>5</v>
      </c>
      <c r="M1909" s="7">
        <v>20</v>
      </c>
      <c r="N1909" s="7">
        <v>-0.25288841164893999</v>
      </c>
      <c r="O1909" s="7">
        <v>-0.86520783472761598</v>
      </c>
    </row>
    <row r="1910" spans="2:15" x14ac:dyDescent="0.2">
      <c r="B1910" s="7">
        <v>6</v>
      </c>
      <c r="C1910" s="7">
        <v>20</v>
      </c>
      <c r="D1910" s="7">
        <v>-0.772605148632453</v>
      </c>
      <c r="E1910" s="7">
        <v>-0.52064431587119497</v>
      </c>
      <c r="G1910" s="7">
        <v>6</v>
      </c>
      <c r="H1910" s="7">
        <v>20</v>
      </c>
      <c r="I1910" s="7">
        <v>-7.6691746749295603E-2</v>
      </c>
      <c r="J1910" s="7">
        <v>0.154650186553979</v>
      </c>
      <c r="L1910" s="7">
        <v>6</v>
      </c>
      <c r="M1910" s="7">
        <v>20</v>
      </c>
      <c r="N1910" s="7">
        <v>0.53146580347571704</v>
      </c>
      <c r="O1910" s="7">
        <v>0.71173723935887301</v>
      </c>
    </row>
    <row r="1911" spans="2:15" x14ac:dyDescent="0.2">
      <c r="B1911" s="7">
        <v>7</v>
      </c>
      <c r="C1911" s="7">
        <v>20</v>
      </c>
      <c r="D1911" s="7">
        <v>0.22036418922246601</v>
      </c>
      <c r="E1911" s="7">
        <v>0.123809348899678</v>
      </c>
      <c r="G1911" s="7">
        <v>7</v>
      </c>
      <c r="H1911" s="7">
        <v>20</v>
      </c>
      <c r="I1911" s="7">
        <v>-0.17809935121651699</v>
      </c>
      <c r="J1911" s="7">
        <v>-4.9634171817720202E-2</v>
      </c>
      <c r="L1911" s="7">
        <v>7</v>
      </c>
      <c r="M1911" s="7">
        <v>20</v>
      </c>
      <c r="N1911" s="7">
        <v>-0.14250921145780501</v>
      </c>
      <c r="O1911" s="7">
        <v>7.0883171820090005E-2</v>
      </c>
    </row>
    <row r="1912" spans="2:15" x14ac:dyDescent="0.2">
      <c r="B1912" s="7">
        <v>8</v>
      </c>
      <c r="C1912" s="7">
        <v>20</v>
      </c>
      <c r="D1912" s="7">
        <v>0.17362297728513401</v>
      </c>
      <c r="E1912" s="7">
        <v>-2.3170960886975699E-4</v>
      </c>
      <c r="G1912" s="7">
        <v>8</v>
      </c>
      <c r="H1912" s="7">
        <v>20</v>
      </c>
      <c r="I1912" s="7">
        <v>4.23655251884636E-2</v>
      </c>
      <c r="J1912" s="7">
        <v>0.25430645839748101</v>
      </c>
      <c r="L1912" s="7">
        <v>8</v>
      </c>
      <c r="M1912" s="7">
        <v>20</v>
      </c>
      <c r="N1912" s="7">
        <v>0.30213571922027199</v>
      </c>
      <c r="O1912" s="7">
        <v>0.18379198496920901</v>
      </c>
    </row>
    <row r="1913" spans="2:15" x14ac:dyDescent="0.2">
      <c r="B1913" s="7">
        <v>9</v>
      </c>
      <c r="C1913" s="7">
        <v>20</v>
      </c>
      <c r="D1913" s="7">
        <v>-0.87213136804187696</v>
      </c>
      <c r="E1913" s="7">
        <v>-0.46946487546580301</v>
      </c>
      <c r="G1913" s="7">
        <v>9</v>
      </c>
      <c r="H1913" s="7">
        <v>20</v>
      </c>
      <c r="I1913" s="7">
        <v>0.203616223786204</v>
      </c>
      <c r="J1913" s="7">
        <v>4.4268560254671699E-2</v>
      </c>
      <c r="L1913" s="7">
        <v>9</v>
      </c>
      <c r="M1913" s="7">
        <v>20</v>
      </c>
      <c r="N1913" s="7">
        <v>-0.22134654841547499</v>
      </c>
      <c r="O1913" s="7">
        <v>-6.3769313900369398E-2</v>
      </c>
    </row>
    <row r="1914" spans="2:15" x14ac:dyDescent="0.2">
      <c r="B1914" s="7">
        <v>10</v>
      </c>
      <c r="C1914" s="7">
        <v>20</v>
      </c>
      <c r="D1914" s="7">
        <v>-2.6409676836112599E-2</v>
      </c>
      <c r="E1914" s="7">
        <v>-0.18969083597390701</v>
      </c>
      <c r="G1914" s="7">
        <v>10</v>
      </c>
      <c r="H1914" s="7">
        <v>20</v>
      </c>
      <c r="I1914" s="7">
        <v>-9.31770401905965E-2</v>
      </c>
      <c r="J1914" s="7">
        <v>-0.13050966169536901</v>
      </c>
      <c r="L1914" s="7">
        <v>10</v>
      </c>
      <c r="M1914" s="7">
        <v>20</v>
      </c>
      <c r="N1914" s="7">
        <v>-0.263859980573524</v>
      </c>
      <c r="O1914" s="7">
        <v>-0.18338536672060601</v>
      </c>
    </row>
    <row r="1915" spans="2:15" x14ac:dyDescent="0.2">
      <c r="B1915" s="7">
        <v>11</v>
      </c>
      <c r="C1915" s="7">
        <v>20</v>
      </c>
      <c r="D1915" s="7">
        <v>-0.35135597111303701</v>
      </c>
      <c r="E1915" s="7">
        <v>-0.31414011432047101</v>
      </c>
      <c r="G1915" s="7">
        <v>11</v>
      </c>
      <c r="H1915" s="7">
        <v>20</v>
      </c>
      <c r="I1915" s="7">
        <v>3.7755827756281897E-2</v>
      </c>
      <c r="J1915" s="7">
        <v>-3.1456038265647898E-2</v>
      </c>
      <c r="L1915" s="7">
        <v>11</v>
      </c>
      <c r="M1915" s="7">
        <v>20</v>
      </c>
      <c r="N1915" s="7">
        <v>0.14712196497972799</v>
      </c>
      <c r="O1915" s="7">
        <v>0.89150656371347103</v>
      </c>
    </row>
    <row r="1916" spans="2:15" x14ac:dyDescent="0.2">
      <c r="B1916" s="7">
        <v>12</v>
      </c>
      <c r="C1916" s="7">
        <v>20</v>
      </c>
      <c r="D1916" s="7">
        <v>-8.3107911031785206E-2</v>
      </c>
      <c r="E1916" s="7">
        <v>-0.39913169847558899</v>
      </c>
      <c r="G1916" s="7">
        <v>12</v>
      </c>
      <c r="H1916" s="7">
        <v>20</v>
      </c>
      <c r="I1916" s="7">
        <v>9.0023174301832903E-2</v>
      </c>
      <c r="J1916" s="7">
        <v>-7.1912351346137297E-3</v>
      </c>
      <c r="L1916" s="7">
        <v>12</v>
      </c>
      <c r="M1916" s="7">
        <v>20</v>
      </c>
      <c r="N1916" s="7">
        <v>-0.77299659971585399</v>
      </c>
      <c r="O1916" s="7">
        <v>-1.0257866849701101</v>
      </c>
    </row>
    <row r="1917" spans="2:15" x14ac:dyDescent="0.2">
      <c r="B1917" s="7">
        <v>13</v>
      </c>
      <c r="C1917" s="7">
        <v>20</v>
      </c>
      <c r="D1917" s="7">
        <v>-0.38329007446635799</v>
      </c>
      <c r="E1917" s="7">
        <v>-0.35481312807641102</v>
      </c>
      <c r="G1917" s="7">
        <v>13</v>
      </c>
      <c r="H1917" s="7">
        <v>20</v>
      </c>
      <c r="I1917" s="7">
        <v>4.7560925686605401E-2</v>
      </c>
      <c r="J1917" s="7">
        <v>-8.6481225806886997E-2</v>
      </c>
      <c r="L1917" s="7">
        <v>13</v>
      </c>
      <c r="M1917" s="7">
        <v>20</v>
      </c>
      <c r="N1917" s="7">
        <v>-0.84764014040846603</v>
      </c>
      <c r="O1917" s="7">
        <v>-0.68559807051160804</v>
      </c>
    </row>
    <row r="1918" spans="2:15" x14ac:dyDescent="0.2">
      <c r="B1918" s="7">
        <v>14</v>
      </c>
      <c r="C1918" s="7">
        <v>20</v>
      </c>
      <c r="D1918" s="7">
        <v>-0.37540945303006401</v>
      </c>
      <c r="E1918" s="7">
        <v>-0.255773001483249</v>
      </c>
      <c r="G1918" s="7">
        <v>14</v>
      </c>
      <c r="H1918" s="7">
        <v>20</v>
      </c>
      <c r="I1918" s="7">
        <v>-0.15530102812846799</v>
      </c>
      <c r="J1918" s="7">
        <v>-0.36796272508035699</v>
      </c>
      <c r="L1918" s="7">
        <v>14</v>
      </c>
      <c r="M1918" s="7">
        <v>20</v>
      </c>
      <c r="N1918" s="7">
        <v>-1.39364136630841</v>
      </c>
      <c r="O1918" s="7">
        <v>-2.1308864212707901</v>
      </c>
    </row>
    <row r="1919" spans="2:15" x14ac:dyDescent="0.2">
      <c r="B1919" s="7">
        <v>15</v>
      </c>
      <c r="C1919" s="7">
        <v>20</v>
      </c>
      <c r="D1919" s="7">
        <v>-9.4942442324224899E-2</v>
      </c>
      <c r="E1919" s="7">
        <v>-8.2499290280141593E-2</v>
      </c>
      <c r="G1919" s="7">
        <v>15</v>
      </c>
      <c r="H1919" s="7">
        <v>20</v>
      </c>
      <c r="I1919" s="7">
        <v>-0.25267484598885298</v>
      </c>
      <c r="J1919" s="7">
        <v>-0.102922757041306</v>
      </c>
      <c r="L1919" s="7">
        <v>15</v>
      </c>
      <c r="M1919" s="7">
        <v>20</v>
      </c>
      <c r="N1919" s="7">
        <v>0.60384427413013098</v>
      </c>
      <c r="O1919" s="7">
        <v>0.32230895594414599</v>
      </c>
    </row>
    <row r="1920" spans="2:15" x14ac:dyDescent="0.2">
      <c r="B1920" s="7">
        <v>16</v>
      </c>
      <c r="C1920" s="7">
        <v>20</v>
      </c>
      <c r="D1920" s="7">
        <v>-0.38747473072398703</v>
      </c>
      <c r="E1920" s="7">
        <v>-0.30488343452997702</v>
      </c>
      <c r="G1920" s="7">
        <v>16</v>
      </c>
      <c r="H1920" s="7">
        <v>20</v>
      </c>
      <c r="I1920" s="7">
        <v>-5.3292989478836497E-2</v>
      </c>
      <c r="J1920" s="7">
        <v>2.3754745301111799E-2</v>
      </c>
      <c r="L1920" s="7">
        <v>16</v>
      </c>
      <c r="M1920" s="7">
        <v>20</v>
      </c>
      <c r="N1920" s="7">
        <v>-0.58693582446730597</v>
      </c>
      <c r="O1920" s="7">
        <v>-0.61810348933867898</v>
      </c>
    </row>
    <row r="1921" spans="2:15" x14ac:dyDescent="0.2">
      <c r="B1921" s="7">
        <v>17</v>
      </c>
      <c r="C1921" s="7">
        <v>20</v>
      </c>
      <c r="D1921" s="7">
        <v>-0.32673559652610601</v>
      </c>
      <c r="E1921" s="7">
        <v>9.9965739881415806E-3</v>
      </c>
      <c r="G1921" s="7">
        <v>17</v>
      </c>
      <c r="H1921" s="7">
        <v>20</v>
      </c>
      <c r="I1921" s="7">
        <v>0.18232540293417501</v>
      </c>
      <c r="J1921" s="7">
        <v>-5.2119703258327398E-2</v>
      </c>
      <c r="L1921" s="7">
        <v>17</v>
      </c>
      <c r="M1921" s="7">
        <v>20</v>
      </c>
      <c r="N1921" s="7">
        <v>-0.23526573770934001</v>
      </c>
      <c r="O1921" s="7">
        <v>-0.78186798010444003</v>
      </c>
    </row>
    <row r="1922" spans="2:15" x14ac:dyDescent="0.2">
      <c r="B1922" s="7">
        <v>18</v>
      </c>
      <c r="C1922" s="7">
        <v>20</v>
      </c>
      <c r="D1922" s="7">
        <v>-0.26904321217354299</v>
      </c>
      <c r="E1922" s="7">
        <v>-0.175042855973986</v>
      </c>
      <c r="G1922" s="7">
        <v>18</v>
      </c>
      <c r="H1922" s="7">
        <v>20</v>
      </c>
      <c r="I1922" s="7">
        <v>-0.23124033873476599</v>
      </c>
      <c r="J1922" s="7">
        <v>0.10079504950872099</v>
      </c>
      <c r="L1922" s="7">
        <v>18</v>
      </c>
      <c r="M1922" s="7">
        <v>20</v>
      </c>
      <c r="N1922" s="7">
        <v>-0.54018349480012295</v>
      </c>
      <c r="O1922" s="7">
        <v>-0.18499308319906799</v>
      </c>
    </row>
    <row r="1923" spans="2:15" x14ac:dyDescent="0.2">
      <c r="B1923" s="7">
        <v>19</v>
      </c>
      <c r="C1923" s="7">
        <v>20</v>
      </c>
      <c r="D1923" s="7">
        <v>-0.35167698103888001</v>
      </c>
      <c r="E1923" s="7">
        <v>-0.261346596605458</v>
      </c>
      <c r="G1923" s="7">
        <v>19</v>
      </c>
      <c r="H1923" s="7">
        <v>20</v>
      </c>
      <c r="I1923" s="7">
        <v>7.77998776472683E-3</v>
      </c>
      <c r="J1923" s="7">
        <v>-7.7095654441050598E-4</v>
      </c>
      <c r="L1923" s="7">
        <v>19</v>
      </c>
      <c r="M1923" s="7">
        <v>20</v>
      </c>
      <c r="N1923" s="7">
        <v>-1.9747039017222801</v>
      </c>
      <c r="O1923" s="7">
        <v>-1.4561502720037001</v>
      </c>
    </row>
    <row r="1924" spans="2:15" x14ac:dyDescent="0.2">
      <c r="B1924" s="7">
        <v>20</v>
      </c>
      <c r="C1924" s="7">
        <v>20</v>
      </c>
      <c r="D1924" s="7">
        <v>-0.22730921895474901</v>
      </c>
      <c r="E1924" s="7">
        <v>-0.28639994695422299</v>
      </c>
      <c r="G1924" s="7">
        <v>20</v>
      </c>
      <c r="H1924" s="7">
        <v>20</v>
      </c>
      <c r="I1924" s="7">
        <v>0.31306948130677298</v>
      </c>
      <c r="J1924" s="7">
        <v>0.22977186293093699</v>
      </c>
      <c r="L1924" s="7">
        <v>20</v>
      </c>
      <c r="M1924" s="7">
        <v>20</v>
      </c>
      <c r="N1924" s="7">
        <v>-0.83927878630602704</v>
      </c>
      <c r="O1924" s="7">
        <v>-0.260505822301967</v>
      </c>
    </row>
    <row r="1925" spans="2:15" x14ac:dyDescent="0.2">
      <c r="B1925" s="7">
        <v>21</v>
      </c>
      <c r="C1925" s="7">
        <v>20</v>
      </c>
      <c r="D1925" s="7">
        <v>-0.28125900371567197</v>
      </c>
      <c r="E1925" s="7">
        <v>-0.35726756165705997</v>
      </c>
      <c r="G1925" s="7">
        <v>21</v>
      </c>
      <c r="H1925" s="7">
        <v>20</v>
      </c>
      <c r="I1925" s="7">
        <v>0.13201184350658099</v>
      </c>
      <c r="J1925" s="7">
        <v>1.4773635487062E-3</v>
      </c>
      <c r="L1925" s="7">
        <v>21</v>
      </c>
      <c r="M1925" s="7">
        <v>20</v>
      </c>
      <c r="N1925" s="7">
        <v>5.0597431518672097E-2</v>
      </c>
      <c r="O1925" s="7">
        <v>0.23737819309640401</v>
      </c>
    </row>
    <row r="1926" spans="2:15" x14ac:dyDescent="0.2">
      <c r="B1926" s="7">
        <v>22</v>
      </c>
      <c r="C1926" s="7">
        <v>20</v>
      </c>
      <c r="D1926" s="7">
        <v>-6.1327279390758001E-2</v>
      </c>
      <c r="E1926" s="7">
        <v>-0.22045996652438399</v>
      </c>
      <c r="G1926" s="7">
        <v>22</v>
      </c>
      <c r="H1926" s="7">
        <v>20</v>
      </c>
      <c r="I1926" s="7">
        <v>-0.272992526218786</v>
      </c>
      <c r="J1926" s="7">
        <v>-0.33628633065442798</v>
      </c>
      <c r="L1926" s="7">
        <v>22</v>
      </c>
      <c r="M1926" s="7">
        <v>20</v>
      </c>
      <c r="N1926" s="7">
        <v>-0.35808189354833198</v>
      </c>
      <c r="O1926" s="7">
        <v>-0.34503849382561003</v>
      </c>
    </row>
    <row r="1927" spans="2:15" x14ac:dyDescent="0.2">
      <c r="B1927" s="7">
        <v>23</v>
      </c>
      <c r="C1927" s="7">
        <v>20</v>
      </c>
      <c r="D1927" s="7">
        <v>-0.159064964929056</v>
      </c>
      <c r="E1927" s="7">
        <v>0.101485950951073</v>
      </c>
      <c r="G1927" s="7">
        <v>23</v>
      </c>
      <c r="H1927" s="7">
        <v>20</v>
      </c>
      <c r="I1927" s="7">
        <v>-0.20357724961775001</v>
      </c>
      <c r="J1927" s="7">
        <v>-0.101825643068731</v>
      </c>
      <c r="L1927" s="7">
        <v>23</v>
      </c>
      <c r="M1927" s="7">
        <v>20</v>
      </c>
      <c r="N1927" s="7">
        <v>0.17547688604726899</v>
      </c>
      <c r="O1927" s="7">
        <v>0.59170362597246895</v>
      </c>
    </row>
    <row r="1928" spans="2:15" x14ac:dyDescent="0.2">
      <c r="B1928" s="7">
        <v>24</v>
      </c>
      <c r="C1928" s="7">
        <v>20</v>
      </c>
      <c r="D1928" s="7">
        <v>-0.23294767581445999</v>
      </c>
      <c r="E1928" s="7">
        <v>-0.409997067499415</v>
      </c>
      <c r="G1928" s="7">
        <v>24</v>
      </c>
      <c r="H1928" s="7">
        <v>20</v>
      </c>
      <c r="I1928" s="7">
        <v>-2.2072214862257401E-2</v>
      </c>
      <c r="J1928" s="7">
        <v>0.15010101509253301</v>
      </c>
      <c r="L1928" s="7">
        <v>24</v>
      </c>
      <c r="M1928" s="7">
        <v>20</v>
      </c>
      <c r="N1928" s="7">
        <v>-3.2400082139626599E-2</v>
      </c>
      <c r="O1928" s="7">
        <v>-0.46883085223446402</v>
      </c>
    </row>
    <row r="1929" spans="2:15" x14ac:dyDescent="0.2">
      <c r="B1929" s="7">
        <v>25</v>
      </c>
      <c r="C1929" s="7">
        <v>20</v>
      </c>
      <c r="D1929" s="7">
        <v>0.35437756047042202</v>
      </c>
      <c r="E1929" s="7">
        <v>0.31786880760460301</v>
      </c>
      <c r="G1929" s="7">
        <v>25</v>
      </c>
      <c r="H1929" s="7">
        <v>20</v>
      </c>
      <c r="I1929" s="7">
        <v>0.41251303125465999</v>
      </c>
      <c r="J1929" s="7">
        <v>9.6113584150575804E-2</v>
      </c>
      <c r="L1929" s="7">
        <v>25</v>
      </c>
      <c r="M1929" s="7">
        <v>20</v>
      </c>
      <c r="N1929" s="7">
        <v>0.67565850478629697</v>
      </c>
      <c r="O1929" s="7">
        <v>1.0457448693387199</v>
      </c>
    </row>
    <row r="1930" spans="2:15" x14ac:dyDescent="0.2">
      <c r="B1930" s="7">
        <v>26</v>
      </c>
      <c r="C1930" s="7">
        <v>20</v>
      </c>
      <c r="D1930" s="7">
        <v>-0.43065978185985898</v>
      </c>
      <c r="E1930" s="7">
        <v>2.50923840273574E-2</v>
      </c>
      <c r="G1930" s="7">
        <v>26</v>
      </c>
      <c r="H1930" s="7">
        <v>20</v>
      </c>
      <c r="I1930" s="7">
        <v>0.35139742917099198</v>
      </c>
      <c r="J1930" s="7">
        <v>6.4136705654109796E-2</v>
      </c>
      <c r="L1930" s="7">
        <v>26</v>
      </c>
      <c r="M1930" s="7">
        <v>20</v>
      </c>
      <c r="N1930" s="7">
        <v>-1.1468820463270699</v>
      </c>
      <c r="O1930" s="7">
        <v>-0.70598248540430897</v>
      </c>
    </row>
    <row r="1931" spans="2:15" x14ac:dyDescent="0.2">
      <c r="B1931" s="7">
        <v>27</v>
      </c>
      <c r="C1931" s="7">
        <v>20</v>
      </c>
      <c r="D1931" s="7">
        <v>-0.457959188088299</v>
      </c>
      <c r="E1931" s="7">
        <v>-3.0270002971746202E-2</v>
      </c>
      <c r="G1931" s="7">
        <v>27</v>
      </c>
      <c r="H1931" s="7">
        <v>20</v>
      </c>
      <c r="I1931" s="7">
        <v>3.2806138573530298E-2</v>
      </c>
      <c r="J1931" s="7">
        <v>2.76056134785581E-2</v>
      </c>
      <c r="L1931" s="7">
        <v>27</v>
      </c>
      <c r="M1931" s="7">
        <v>20</v>
      </c>
      <c r="N1931" s="7">
        <v>-1.1680916693244201</v>
      </c>
      <c r="O1931" s="7">
        <v>-1.5683720162108601</v>
      </c>
    </row>
    <row r="1932" spans="2:15" x14ac:dyDescent="0.2">
      <c r="B1932" s="7">
        <v>28</v>
      </c>
      <c r="C1932" s="7">
        <v>20</v>
      </c>
      <c r="D1932" s="7">
        <v>-0.482540097947117</v>
      </c>
      <c r="E1932" s="7">
        <v>-0.529289422733491</v>
      </c>
      <c r="G1932" s="7">
        <v>28</v>
      </c>
      <c r="H1932" s="7">
        <v>20</v>
      </c>
      <c r="I1932" s="7">
        <v>-0.190947551829586</v>
      </c>
      <c r="J1932" s="7">
        <v>-0.234314916638175</v>
      </c>
      <c r="L1932" s="7">
        <v>28</v>
      </c>
      <c r="M1932" s="7">
        <v>20</v>
      </c>
      <c r="N1932" s="7">
        <v>-0.58063954145385099</v>
      </c>
      <c r="O1932" s="7">
        <v>1.4191209746468001</v>
      </c>
    </row>
    <row r="1933" spans="2:15" x14ac:dyDescent="0.2">
      <c r="B1933" s="7">
        <v>29</v>
      </c>
      <c r="C1933" s="7">
        <v>20</v>
      </c>
      <c r="D1933" s="7">
        <v>-0.23853362573902401</v>
      </c>
      <c r="E1933" s="7">
        <v>-0.16989727507126201</v>
      </c>
      <c r="G1933" s="7">
        <v>29</v>
      </c>
      <c r="H1933" s="7">
        <v>20</v>
      </c>
      <c r="I1933" s="7">
        <v>0.31727881320642598</v>
      </c>
      <c r="J1933" s="7">
        <v>9.08877203679435E-2</v>
      </c>
      <c r="L1933" s="7">
        <v>29</v>
      </c>
      <c r="M1933" s="7">
        <v>20</v>
      </c>
      <c r="N1933" s="7">
        <v>0.483112982589538</v>
      </c>
      <c r="O1933" s="7">
        <v>0.17127062619297101</v>
      </c>
    </row>
    <row r="1934" spans="2:15" x14ac:dyDescent="0.2">
      <c r="B1934" s="7">
        <v>30</v>
      </c>
      <c r="C1934" s="7">
        <v>20</v>
      </c>
      <c r="D1934" s="7">
        <v>-0.18031743129375999</v>
      </c>
      <c r="E1934" s="7">
        <v>-0.28809619913912599</v>
      </c>
      <c r="G1934" s="7">
        <v>30</v>
      </c>
      <c r="H1934" s="7">
        <v>20</v>
      </c>
      <c r="I1934" s="7">
        <v>-5.1958849435706597E-2</v>
      </c>
      <c r="J1934" s="7">
        <v>0.32349118571110203</v>
      </c>
      <c r="L1934" s="7">
        <v>30</v>
      </c>
      <c r="M1934" s="7">
        <v>20</v>
      </c>
      <c r="N1934" s="7">
        <v>-0.79865833102050798</v>
      </c>
      <c r="O1934" s="7">
        <v>-0.54147321732307596</v>
      </c>
    </row>
    <row r="1935" spans="2:15" x14ac:dyDescent="0.2">
      <c r="B1935" s="7">
        <v>31</v>
      </c>
      <c r="C1935" s="7">
        <v>20</v>
      </c>
      <c r="D1935" s="7">
        <v>3.5887548745048301E-3</v>
      </c>
      <c r="E1935" s="7">
        <v>0.10480422969030601</v>
      </c>
      <c r="G1935" s="7">
        <v>31</v>
      </c>
      <c r="H1935" s="7">
        <v>20</v>
      </c>
      <c r="I1935" s="7">
        <v>-6.2558348968559899E-2</v>
      </c>
      <c r="J1935" s="7">
        <v>-2.94491812216435E-2</v>
      </c>
      <c r="L1935" s="7">
        <v>31</v>
      </c>
      <c r="M1935" s="7">
        <v>20</v>
      </c>
      <c r="N1935" s="7">
        <v>-1.01469516327512</v>
      </c>
      <c r="O1935" s="7">
        <v>-0.44951880275724099</v>
      </c>
    </row>
    <row r="1936" spans="2:15" x14ac:dyDescent="0.2">
      <c r="B1936" s="7">
        <v>32</v>
      </c>
      <c r="C1936" s="7">
        <v>20</v>
      </c>
      <c r="D1936" s="7">
        <v>4.5965683177509001E-2</v>
      </c>
      <c r="E1936" s="7">
        <v>-0.29577198181925102</v>
      </c>
      <c r="G1936" s="7">
        <v>32</v>
      </c>
      <c r="H1936" s="7">
        <v>20</v>
      </c>
      <c r="I1936" s="7">
        <v>-2.35943245278456E-2</v>
      </c>
      <c r="J1936" s="7">
        <v>8.2310786719617095E-3</v>
      </c>
      <c r="L1936" s="7">
        <v>32</v>
      </c>
      <c r="M1936" s="7">
        <v>20</v>
      </c>
      <c r="N1936" s="7">
        <v>5.7316496318724E-2</v>
      </c>
      <c r="O1936" s="7">
        <v>0.260758737272277</v>
      </c>
    </row>
    <row r="1937" spans="2:15" x14ac:dyDescent="0.2">
      <c r="B1937" s="7">
        <v>33</v>
      </c>
      <c r="C1937" s="7">
        <v>20</v>
      </c>
      <c r="D1937" s="7">
        <v>-2.1817847914753899E-2</v>
      </c>
      <c r="E1937" s="7">
        <v>-0.37910792032055901</v>
      </c>
      <c r="G1937" s="7">
        <v>33</v>
      </c>
      <c r="H1937" s="7">
        <v>20</v>
      </c>
      <c r="I1937" s="7">
        <v>0.16268623881872599</v>
      </c>
      <c r="J1937" s="7">
        <v>-1.47378792100703E-2</v>
      </c>
      <c r="L1937" s="7">
        <v>33</v>
      </c>
      <c r="M1937" s="7">
        <v>20</v>
      </c>
      <c r="N1937" s="7">
        <v>-0.83094497263267797</v>
      </c>
      <c r="O1937" s="7">
        <v>-0.56495892966311001</v>
      </c>
    </row>
    <row r="1938" spans="2:15" x14ac:dyDescent="0.2">
      <c r="B1938" s="7">
        <v>34</v>
      </c>
      <c r="C1938" s="7">
        <v>20</v>
      </c>
      <c r="D1938" s="7">
        <v>-0.42127721106423399</v>
      </c>
      <c r="E1938" s="7">
        <v>-0.132668627047973</v>
      </c>
      <c r="G1938" s="7">
        <v>34</v>
      </c>
      <c r="H1938" s="7">
        <v>20</v>
      </c>
      <c r="I1938" s="7">
        <v>-0.262467929525734</v>
      </c>
      <c r="J1938" s="7">
        <v>-0.30020988519007702</v>
      </c>
      <c r="L1938" s="7">
        <v>34</v>
      </c>
      <c r="M1938" s="7">
        <v>20</v>
      </c>
      <c r="N1938" s="7">
        <v>-1.0411231013837301</v>
      </c>
      <c r="O1938" s="7">
        <v>-0.24963791200872401</v>
      </c>
    </row>
    <row r="1939" spans="2:15" x14ac:dyDescent="0.2">
      <c r="B1939" s="7">
        <v>35</v>
      </c>
      <c r="C1939" s="7">
        <v>20</v>
      </c>
      <c r="D1939" s="7">
        <v>-0.18815241963385901</v>
      </c>
      <c r="E1939" s="7">
        <v>-0.20885126073343899</v>
      </c>
      <c r="G1939" s="7">
        <v>35</v>
      </c>
      <c r="H1939" s="7">
        <v>20</v>
      </c>
      <c r="I1939" s="7">
        <v>0.44750513023448901</v>
      </c>
      <c r="J1939" s="7">
        <v>0.17827520069462599</v>
      </c>
      <c r="L1939" s="7">
        <v>35</v>
      </c>
      <c r="M1939" s="7">
        <v>20</v>
      </c>
      <c r="N1939" s="7">
        <v>1.35204077139916</v>
      </c>
      <c r="O1939" s="7">
        <v>0.300913354557857</v>
      </c>
    </row>
    <row r="1940" spans="2:15" x14ac:dyDescent="0.2">
      <c r="B1940" s="7">
        <v>36</v>
      </c>
      <c r="C1940" s="7">
        <v>20</v>
      </c>
      <c r="D1940" s="7">
        <v>-0.18994314287126199</v>
      </c>
      <c r="E1940" s="7">
        <v>-5.1292583989401799E-2</v>
      </c>
      <c r="G1940" s="7">
        <v>36</v>
      </c>
      <c r="H1940" s="7">
        <v>20</v>
      </c>
      <c r="I1940" s="7">
        <v>0.113718228626475</v>
      </c>
      <c r="J1940" s="7">
        <v>1.19032729496613E-2</v>
      </c>
      <c r="L1940" s="7">
        <v>36</v>
      </c>
      <c r="M1940" s="7">
        <v>20</v>
      </c>
      <c r="N1940" s="7">
        <v>1.4790399653638</v>
      </c>
      <c r="O1940" s="7">
        <v>0.66535460257610202</v>
      </c>
    </row>
    <row r="1941" spans="2:15" x14ac:dyDescent="0.2">
      <c r="B1941" s="7">
        <v>37</v>
      </c>
      <c r="C1941" s="7">
        <v>20</v>
      </c>
      <c r="D1941" s="7">
        <v>-4.7872397613542901E-2</v>
      </c>
      <c r="E1941" s="7">
        <v>-7.5126499013469697E-2</v>
      </c>
      <c r="G1941" s="7">
        <v>37</v>
      </c>
      <c r="H1941" s="7">
        <v>20</v>
      </c>
      <c r="I1941" s="7">
        <v>-0.35596587109090899</v>
      </c>
      <c r="J1941" s="7">
        <v>-0.12809315311650801</v>
      </c>
      <c r="L1941" s="7">
        <v>37</v>
      </c>
      <c r="M1941" s="7">
        <v>20</v>
      </c>
      <c r="N1941" s="7">
        <v>0.186925683225174</v>
      </c>
      <c r="O1941" s="7">
        <v>-0.50905279710561202</v>
      </c>
    </row>
    <row r="1942" spans="2:15" x14ac:dyDescent="0.2">
      <c r="B1942" s="7">
        <v>38</v>
      </c>
      <c r="C1942" s="7">
        <v>20</v>
      </c>
      <c r="D1942" s="7">
        <v>0.121232352596364</v>
      </c>
      <c r="E1942" s="7">
        <v>5.1701100583097001E-2</v>
      </c>
      <c r="G1942" s="7">
        <v>38</v>
      </c>
      <c r="H1942" s="7">
        <v>20</v>
      </c>
      <c r="I1942" s="7">
        <v>-0.122361218323674</v>
      </c>
      <c r="J1942" s="7">
        <v>-2.5315552075365799E-2</v>
      </c>
      <c r="L1942" s="7">
        <v>38</v>
      </c>
      <c r="M1942" s="7">
        <v>20</v>
      </c>
      <c r="N1942" s="7">
        <v>-0.17628517120567999</v>
      </c>
      <c r="O1942" s="7">
        <v>-0.48073933065137098</v>
      </c>
    </row>
    <row r="1943" spans="2:15" x14ac:dyDescent="0.2">
      <c r="B1943" s="7">
        <v>39</v>
      </c>
      <c r="C1943" s="7">
        <v>20</v>
      </c>
      <c r="D1943" s="7">
        <v>-3.8358226592155403E-2</v>
      </c>
      <c r="E1943" s="7">
        <v>-8.3819969214085095E-3</v>
      </c>
      <c r="G1943" s="7">
        <v>39</v>
      </c>
      <c r="H1943" s="7">
        <v>20</v>
      </c>
      <c r="I1943" s="7">
        <v>0.41955862043841302</v>
      </c>
      <c r="J1943" s="7">
        <v>0.297159302368668</v>
      </c>
      <c r="L1943" s="7">
        <v>39</v>
      </c>
      <c r="M1943" s="7">
        <v>20</v>
      </c>
      <c r="N1943" s="7">
        <v>-0.38665653164026498</v>
      </c>
      <c r="O1943" s="7">
        <v>-0.69087071088179097</v>
      </c>
    </row>
    <row r="1944" spans="2:15" x14ac:dyDescent="0.2">
      <c r="B1944" s="7">
        <v>40</v>
      </c>
      <c r="C1944" s="7">
        <v>20</v>
      </c>
      <c r="D1944" s="7">
        <v>-0.51092285901642898</v>
      </c>
      <c r="E1944" s="7">
        <v>-0.293781254988285</v>
      </c>
      <c r="G1944" s="7">
        <v>40</v>
      </c>
      <c r="H1944" s="7">
        <v>20</v>
      </c>
      <c r="I1944" s="7">
        <v>0.32747693291744701</v>
      </c>
      <c r="J1944" s="7">
        <v>0.15662582883996001</v>
      </c>
      <c r="L1944" s="7">
        <v>40</v>
      </c>
      <c r="M1944" s="7">
        <v>20</v>
      </c>
      <c r="N1944" s="7">
        <v>-2.0148113739798701</v>
      </c>
      <c r="O1944" s="7">
        <v>-1.6459558207263201</v>
      </c>
    </row>
    <row r="1945" spans="2:15" x14ac:dyDescent="0.2">
      <c r="B1945" s="7">
        <v>41</v>
      </c>
      <c r="C1945" s="7">
        <v>20</v>
      </c>
      <c r="D1945" s="7">
        <v>-2.9558024277788399E-2</v>
      </c>
      <c r="E1945" s="7">
        <v>7.1526410858840705E-2</v>
      </c>
      <c r="G1945" s="7">
        <v>41</v>
      </c>
      <c r="H1945" s="7">
        <v>20</v>
      </c>
      <c r="I1945" s="7">
        <v>-1.21859296923379E-2</v>
      </c>
      <c r="J1945" s="7">
        <v>9.7837800983327797E-2</v>
      </c>
      <c r="L1945" s="7">
        <v>41</v>
      </c>
      <c r="M1945" s="7">
        <v>20</v>
      </c>
      <c r="N1945" s="7">
        <v>1.35134855340195</v>
      </c>
      <c r="O1945" s="7">
        <v>1.95710561820323</v>
      </c>
    </row>
    <row r="1946" spans="2:15" x14ac:dyDescent="0.2">
      <c r="B1946" s="7">
        <v>42</v>
      </c>
      <c r="C1946" s="7">
        <v>20</v>
      </c>
      <c r="D1946" s="7">
        <v>6.39209858093963E-2</v>
      </c>
      <c r="E1946" s="7">
        <v>-0.197049671176772</v>
      </c>
      <c r="G1946" s="7">
        <v>42</v>
      </c>
      <c r="H1946" s="7">
        <v>20</v>
      </c>
      <c r="I1946" s="7">
        <v>0.38075182167439903</v>
      </c>
      <c r="J1946" s="7">
        <v>7.4438161431936906E-2</v>
      </c>
      <c r="L1946" s="7">
        <v>42</v>
      </c>
      <c r="M1946" s="7">
        <v>20</v>
      </c>
      <c r="N1946" s="7">
        <v>-0.214204866670131</v>
      </c>
      <c r="O1946" s="7">
        <v>-0.42856742346773702</v>
      </c>
    </row>
    <row r="1947" spans="2:15" x14ac:dyDescent="0.2">
      <c r="B1947" s="7">
        <v>43</v>
      </c>
      <c r="C1947" s="7">
        <v>20</v>
      </c>
      <c r="D1947" s="7">
        <v>-0.440842895412838</v>
      </c>
      <c r="E1947" s="7">
        <v>-0.138672798204549</v>
      </c>
      <c r="G1947" s="7">
        <v>43</v>
      </c>
      <c r="H1947" s="7">
        <v>20</v>
      </c>
      <c r="I1947" s="7">
        <v>0.119179792850915</v>
      </c>
      <c r="J1947" s="7">
        <v>7.0818425682368496E-3</v>
      </c>
      <c r="L1947" s="7">
        <v>43</v>
      </c>
      <c r="M1947" s="7">
        <v>20</v>
      </c>
      <c r="N1947" s="7">
        <v>-1.79266882557289</v>
      </c>
      <c r="O1947" s="7">
        <v>-1.23426819784923</v>
      </c>
    </row>
    <row r="1948" spans="2:15" x14ac:dyDescent="0.2">
      <c r="B1948" s="7">
        <v>44</v>
      </c>
      <c r="C1948" s="7">
        <v>20</v>
      </c>
      <c r="D1948" s="7">
        <v>-0.19863214778792199</v>
      </c>
      <c r="E1948" s="7">
        <v>-9.5292730849401194E-2</v>
      </c>
      <c r="G1948" s="7">
        <v>44</v>
      </c>
      <c r="H1948" s="7">
        <v>20</v>
      </c>
      <c r="I1948" s="7">
        <v>0.28837126024045101</v>
      </c>
      <c r="J1948" s="7">
        <v>0.16608845240817</v>
      </c>
      <c r="L1948" s="7">
        <v>44</v>
      </c>
      <c r="M1948" s="7">
        <v>20</v>
      </c>
      <c r="N1948" s="7">
        <v>-0.58738344549921495</v>
      </c>
      <c r="O1948" s="7">
        <v>-0.92143697758208398</v>
      </c>
    </row>
    <row r="1949" spans="2:15" x14ac:dyDescent="0.2">
      <c r="B1949" s="7">
        <v>45</v>
      </c>
      <c r="C1949" s="7">
        <v>20</v>
      </c>
      <c r="D1949" s="7">
        <v>-0.23955297603770401</v>
      </c>
      <c r="E1949" s="7">
        <v>-2.2503274975951702E-2</v>
      </c>
      <c r="G1949" s="7">
        <v>45</v>
      </c>
      <c r="H1949" s="7">
        <v>20</v>
      </c>
      <c r="I1949" s="7">
        <v>9.6422505985939794E-2</v>
      </c>
      <c r="J1949" s="7">
        <v>-9.9109021390666505E-2</v>
      </c>
      <c r="L1949" s="7">
        <v>45</v>
      </c>
      <c r="M1949" s="7">
        <v>20</v>
      </c>
      <c r="N1949" s="7">
        <v>-2.3697651542456399</v>
      </c>
      <c r="O1949" s="7">
        <v>-1.8054783084210799</v>
      </c>
    </row>
    <row r="1950" spans="2:15" x14ac:dyDescent="0.2">
      <c r="B1950" s="7">
        <v>46</v>
      </c>
      <c r="C1950" s="7">
        <v>20</v>
      </c>
      <c r="D1950" s="7">
        <v>1.7001085911246602E-2</v>
      </c>
      <c r="E1950" s="7">
        <v>-0.111096693881072</v>
      </c>
      <c r="G1950" s="7">
        <v>46</v>
      </c>
      <c r="H1950" s="7">
        <v>20</v>
      </c>
      <c r="I1950" s="7">
        <v>6.76374389736214E-2</v>
      </c>
      <c r="J1950" s="7">
        <v>7.2424854215615397E-2</v>
      </c>
      <c r="L1950" s="7">
        <v>46</v>
      </c>
      <c r="M1950" s="7">
        <v>20</v>
      </c>
      <c r="N1950" s="7">
        <v>0.729523186558377</v>
      </c>
      <c r="O1950" s="7">
        <v>-0.216872723705826</v>
      </c>
    </row>
    <row r="1951" spans="2:15" x14ac:dyDescent="0.2">
      <c r="B1951" s="7">
        <v>47</v>
      </c>
      <c r="C1951" s="7">
        <v>20</v>
      </c>
      <c r="D1951" s="7">
        <v>9.1433042280794297E-2</v>
      </c>
      <c r="E1951" s="7">
        <v>0.14694881972977</v>
      </c>
      <c r="G1951" s="7">
        <v>47</v>
      </c>
      <c r="H1951" s="7">
        <v>20</v>
      </c>
      <c r="I1951" s="7">
        <v>0.25558525981778302</v>
      </c>
      <c r="J1951" s="7">
        <v>0.184217406650834</v>
      </c>
      <c r="L1951" s="7">
        <v>47</v>
      </c>
      <c r="M1951" s="7">
        <v>20</v>
      </c>
      <c r="N1951" s="7">
        <v>-3.1350914711919802</v>
      </c>
      <c r="O1951" s="7">
        <v>-2.2225277504356198</v>
      </c>
    </row>
    <row r="1952" spans="2:15" x14ac:dyDescent="0.2">
      <c r="B1952" s="7">
        <v>48</v>
      </c>
      <c r="C1952" s="7">
        <v>20</v>
      </c>
      <c r="D1952" s="7">
        <v>8.7594948645074694E-2</v>
      </c>
      <c r="E1952" s="7">
        <v>0.11714954862506</v>
      </c>
      <c r="G1952" s="7">
        <v>48</v>
      </c>
      <c r="H1952" s="7">
        <v>20</v>
      </c>
      <c r="I1952" s="7">
        <v>0.27920514224141302</v>
      </c>
      <c r="J1952" s="7">
        <v>0.35895355514662702</v>
      </c>
      <c r="L1952" s="7">
        <v>48</v>
      </c>
      <c r="M1952" s="7">
        <v>20</v>
      </c>
      <c r="N1952" s="7">
        <v>0.10983077546757999</v>
      </c>
      <c r="O1952" s="7">
        <v>-0.66227408597648896</v>
      </c>
    </row>
    <row r="1953" spans="2:15" x14ac:dyDescent="0.2">
      <c r="B1953" s="7">
        <v>49</v>
      </c>
      <c r="C1953" s="7">
        <v>20</v>
      </c>
      <c r="D1953" s="7">
        <v>0.115146403128742</v>
      </c>
      <c r="E1953" s="7">
        <v>4.7283481992471003E-2</v>
      </c>
      <c r="G1953" s="7">
        <v>49</v>
      </c>
      <c r="H1953" s="7">
        <v>20</v>
      </c>
      <c r="I1953" s="7">
        <v>6.0441962002203198E-2</v>
      </c>
      <c r="J1953" s="7">
        <v>1.2391848747810699E-2</v>
      </c>
      <c r="L1953" s="7">
        <v>49</v>
      </c>
      <c r="M1953" s="7">
        <v>20</v>
      </c>
      <c r="N1953" s="7">
        <v>-0.626945987293683</v>
      </c>
      <c r="O1953" s="7">
        <v>-0.71439030704969197</v>
      </c>
    </row>
    <row r="1954" spans="2:15" x14ac:dyDescent="0.2">
      <c r="B1954" s="7">
        <v>50</v>
      </c>
      <c r="C1954" s="7">
        <v>20</v>
      </c>
      <c r="D1954" s="7">
        <v>-0.21062262499968101</v>
      </c>
      <c r="E1954" s="7">
        <v>-0.19469987724620899</v>
      </c>
      <c r="G1954" s="7">
        <v>50</v>
      </c>
      <c r="H1954" s="7">
        <v>20</v>
      </c>
      <c r="I1954" s="7">
        <v>-0.27832042480991998</v>
      </c>
      <c r="J1954" s="7">
        <v>-0.27438921445647901</v>
      </c>
      <c r="L1954" s="7">
        <v>50</v>
      </c>
      <c r="M1954" s="7">
        <v>20</v>
      </c>
      <c r="N1954" s="7">
        <v>-0.45163577544700401</v>
      </c>
      <c r="O1954" s="7">
        <v>-0.60322139024605803</v>
      </c>
    </row>
    <row r="1955" spans="2:15" x14ac:dyDescent="0.2">
      <c r="B1955" s="7">
        <v>51</v>
      </c>
      <c r="C1955" s="7">
        <v>20</v>
      </c>
      <c r="D1955" s="7">
        <v>-7.0350472496016905E-2</v>
      </c>
      <c r="E1955" s="7">
        <v>-3.1774831940096802E-2</v>
      </c>
      <c r="G1955" s="7">
        <v>51</v>
      </c>
      <c r="H1955" s="7">
        <v>20</v>
      </c>
      <c r="I1955" s="7">
        <v>0.20565720706795601</v>
      </c>
      <c r="J1955" s="7">
        <v>0.13783052516196101</v>
      </c>
      <c r="L1955" s="7">
        <v>51</v>
      </c>
      <c r="M1955" s="7">
        <v>20</v>
      </c>
      <c r="N1955" s="7">
        <v>-1.3550446884401399</v>
      </c>
      <c r="O1955" s="7">
        <v>-0.432901403272067</v>
      </c>
    </row>
    <row r="1956" spans="2:15" x14ac:dyDescent="0.2">
      <c r="B1956" s="7">
        <v>52</v>
      </c>
      <c r="C1956" s="7">
        <v>20</v>
      </c>
      <c r="D1956" s="7">
        <v>0.13372441204428301</v>
      </c>
      <c r="E1956" s="7">
        <v>0.105664125232953</v>
      </c>
      <c r="G1956" s="7">
        <v>52</v>
      </c>
      <c r="H1956" s="7">
        <v>20</v>
      </c>
      <c r="I1956" s="7">
        <v>6.2918299041672995E-2</v>
      </c>
      <c r="J1956" s="7">
        <v>-8.1119291161780196E-2</v>
      </c>
      <c r="L1956" s="7">
        <v>52</v>
      </c>
      <c r="M1956" s="7">
        <v>20</v>
      </c>
      <c r="N1956" s="7">
        <v>-0.329224029645376</v>
      </c>
      <c r="O1956" s="7">
        <v>-1.4930485618396701</v>
      </c>
    </row>
    <row r="1957" spans="2:15" x14ac:dyDescent="0.2">
      <c r="B1957" s="7">
        <v>53</v>
      </c>
      <c r="C1957" s="7">
        <v>20</v>
      </c>
      <c r="D1957" s="7">
        <v>-9.3064391557906107E-2</v>
      </c>
      <c r="E1957" s="7">
        <v>9.9022594539423595E-2</v>
      </c>
      <c r="G1957" s="7">
        <v>53</v>
      </c>
      <c r="H1957" s="7">
        <v>20</v>
      </c>
      <c r="I1957" s="7">
        <v>-0.29331450735474401</v>
      </c>
      <c r="J1957" s="7">
        <v>1.7073255924451299E-2</v>
      </c>
      <c r="L1957" s="7">
        <v>53</v>
      </c>
      <c r="M1957" s="7">
        <v>20</v>
      </c>
      <c r="N1957" s="7">
        <v>1.5431336344907201</v>
      </c>
      <c r="O1957" s="7">
        <v>0.85015621470483804</v>
      </c>
    </row>
    <row r="1958" spans="2:15" x14ac:dyDescent="0.2">
      <c r="B1958" s="7">
        <v>54</v>
      </c>
      <c r="C1958" s="7">
        <v>20</v>
      </c>
      <c r="D1958" s="7">
        <v>-0.36383074542328597</v>
      </c>
      <c r="E1958" s="7">
        <v>-0.29181389263708701</v>
      </c>
      <c r="G1958" s="7">
        <v>54</v>
      </c>
      <c r="H1958" s="7">
        <v>20</v>
      </c>
      <c r="I1958" s="7">
        <v>0.23666158675236701</v>
      </c>
      <c r="J1958" s="7">
        <v>0.13338557921903599</v>
      </c>
      <c r="L1958" s="7">
        <v>54</v>
      </c>
      <c r="M1958" s="7">
        <v>20</v>
      </c>
      <c r="N1958" s="7">
        <v>-0.34789118065019697</v>
      </c>
      <c r="O1958" s="7">
        <v>0.53874826042024204</v>
      </c>
    </row>
    <row r="1959" spans="2:15" x14ac:dyDescent="0.2">
      <c r="B1959" s="7">
        <v>55</v>
      </c>
      <c r="C1959" s="7">
        <v>20</v>
      </c>
      <c r="D1959" s="7">
        <v>-0.17326742831450301</v>
      </c>
      <c r="E1959" s="7">
        <v>-0.21813323309992699</v>
      </c>
      <c r="G1959" s="7">
        <v>55</v>
      </c>
      <c r="H1959" s="7">
        <v>20</v>
      </c>
      <c r="I1959" s="7">
        <v>0.21508005341108699</v>
      </c>
      <c r="J1959" s="7">
        <v>0.151071511867475</v>
      </c>
      <c r="L1959" s="7">
        <v>55</v>
      </c>
      <c r="M1959" s="7">
        <v>20</v>
      </c>
      <c r="N1959" s="7">
        <v>0.44264595503147203</v>
      </c>
      <c r="O1959" s="7">
        <v>0.23648324794442299</v>
      </c>
    </row>
    <row r="1960" spans="2:15" x14ac:dyDescent="0.2">
      <c r="B1960" s="7">
        <v>56</v>
      </c>
      <c r="C1960" s="7">
        <v>20</v>
      </c>
      <c r="D1960" s="7">
        <v>0.15634008241353001</v>
      </c>
      <c r="E1960" s="7">
        <v>-0.21084568641859899</v>
      </c>
      <c r="G1960" s="7">
        <v>56</v>
      </c>
      <c r="H1960" s="7">
        <v>20</v>
      </c>
      <c r="I1960" s="7">
        <v>0.36481382301946103</v>
      </c>
      <c r="J1960" s="7">
        <v>0.13779033870670801</v>
      </c>
      <c r="L1960" s="7">
        <v>56</v>
      </c>
      <c r="M1960" s="7">
        <v>20</v>
      </c>
      <c r="N1960" s="7">
        <v>-0.87972242693495195</v>
      </c>
      <c r="O1960" s="7">
        <v>-0.66425600027020204</v>
      </c>
    </row>
    <row r="1961" spans="2:15" x14ac:dyDescent="0.2">
      <c r="B1961" s="7">
        <v>57</v>
      </c>
      <c r="C1961" s="7">
        <v>20</v>
      </c>
      <c r="D1961" s="7">
        <v>-0.30958680992291598</v>
      </c>
      <c r="E1961" s="7">
        <v>-0.27712928588062302</v>
      </c>
      <c r="G1961" s="7">
        <v>57</v>
      </c>
      <c r="H1961" s="7">
        <v>20</v>
      </c>
      <c r="I1961" s="7">
        <v>0.188257940637794</v>
      </c>
      <c r="J1961" s="7">
        <v>8.4262617804688106E-2</v>
      </c>
      <c r="L1961" s="7">
        <v>57</v>
      </c>
      <c r="M1961" s="7">
        <v>20</v>
      </c>
      <c r="N1961" s="7">
        <v>-8.0292727005582903E-2</v>
      </c>
      <c r="O1961" s="7">
        <v>-0.328851622155242</v>
      </c>
    </row>
    <row r="1962" spans="2:15" x14ac:dyDescent="0.2">
      <c r="B1962" s="7">
        <v>58</v>
      </c>
      <c r="C1962" s="7">
        <v>20</v>
      </c>
      <c r="D1962" s="7">
        <v>-0.27877629253272002</v>
      </c>
      <c r="E1962" s="7">
        <v>-0.36346488382867298</v>
      </c>
      <c r="G1962" s="7">
        <v>58</v>
      </c>
      <c r="H1962" s="7">
        <v>20</v>
      </c>
      <c r="I1962" s="7">
        <v>0.13311587463660701</v>
      </c>
      <c r="J1962" s="7">
        <v>0.15903374214538801</v>
      </c>
      <c r="L1962" s="7">
        <v>58</v>
      </c>
      <c r="M1962" s="7">
        <v>20</v>
      </c>
      <c r="N1962" s="7">
        <v>-0.66860502149740197</v>
      </c>
      <c r="O1962" s="7">
        <v>-0.26753242864191501</v>
      </c>
    </row>
    <row r="1963" spans="2:15" x14ac:dyDescent="0.2">
      <c r="B1963" s="7">
        <v>59</v>
      </c>
      <c r="C1963" s="7">
        <v>20</v>
      </c>
      <c r="D1963" s="7">
        <v>-0.43165497477023901</v>
      </c>
      <c r="E1963" s="7">
        <v>-0.17712067818171301</v>
      </c>
      <c r="G1963" s="7">
        <v>59</v>
      </c>
      <c r="H1963" s="7">
        <v>20</v>
      </c>
      <c r="I1963" s="7">
        <v>0.40545067383163402</v>
      </c>
      <c r="J1963" s="7">
        <v>1.6771708924590501E-2</v>
      </c>
      <c r="L1963" s="7">
        <v>59</v>
      </c>
      <c r="M1963" s="7">
        <v>20</v>
      </c>
      <c r="N1963" s="7">
        <v>-0.95823800487319899</v>
      </c>
      <c r="O1963" s="7">
        <v>-0.97002037598183599</v>
      </c>
    </row>
    <row r="1964" spans="2:15" x14ac:dyDescent="0.2">
      <c r="B1964" s="7">
        <v>60</v>
      </c>
      <c r="C1964" s="7">
        <v>20</v>
      </c>
      <c r="D1964" s="7">
        <v>-0.146226604622722</v>
      </c>
      <c r="E1964" s="7">
        <v>-0.147942287423452</v>
      </c>
      <c r="G1964" s="7">
        <v>60</v>
      </c>
      <c r="H1964" s="7">
        <v>20</v>
      </c>
      <c r="I1964" s="7">
        <v>0.338198124585599</v>
      </c>
      <c r="J1964" s="7">
        <v>-9.1012488123205101E-2</v>
      </c>
      <c r="L1964" s="7">
        <v>60</v>
      </c>
      <c r="M1964" s="7">
        <v>20</v>
      </c>
      <c r="N1964" s="7">
        <v>0.12976671722046099</v>
      </c>
      <c r="O1964" s="7">
        <v>-0.69359226008659403</v>
      </c>
    </row>
    <row r="1965" spans="2:15" x14ac:dyDescent="0.2">
      <c r="B1965" s="7">
        <v>61</v>
      </c>
      <c r="C1965" s="7">
        <v>20</v>
      </c>
      <c r="D1965" s="7">
        <v>-0.79779088986091395</v>
      </c>
      <c r="E1965" s="7">
        <v>-0.484180626443172</v>
      </c>
      <c r="G1965" s="7">
        <v>61</v>
      </c>
      <c r="H1965" s="7">
        <v>20</v>
      </c>
      <c r="I1965" s="7">
        <v>0.81472586546526504</v>
      </c>
      <c r="J1965" s="7">
        <v>0.27133169996311501</v>
      </c>
      <c r="L1965" s="7">
        <v>61</v>
      </c>
      <c r="M1965" s="7">
        <v>20</v>
      </c>
      <c r="N1965" s="7">
        <v>0.10324954611352501</v>
      </c>
      <c r="O1965" s="7">
        <v>-7.4543048790998198E-2</v>
      </c>
    </row>
    <row r="1966" spans="2:15" x14ac:dyDescent="0.2">
      <c r="B1966" s="7">
        <v>62</v>
      </c>
      <c r="C1966" s="7">
        <v>20</v>
      </c>
      <c r="D1966" s="7">
        <v>-6.2958072588150699E-2</v>
      </c>
      <c r="E1966" s="7">
        <v>-0.212564863131981</v>
      </c>
      <c r="G1966" s="7">
        <v>62</v>
      </c>
      <c r="H1966" s="7">
        <v>20</v>
      </c>
      <c r="I1966" s="7">
        <v>0.27628576873843302</v>
      </c>
      <c r="J1966" s="7">
        <v>0.19037303736245201</v>
      </c>
      <c r="L1966" s="7">
        <v>62</v>
      </c>
      <c r="M1966" s="7">
        <v>20</v>
      </c>
      <c r="N1966" s="7">
        <v>-0.87146488872511896</v>
      </c>
      <c r="O1966" s="7">
        <v>-0.69876985007993397</v>
      </c>
    </row>
    <row r="1967" spans="2:15" x14ac:dyDescent="0.2">
      <c r="B1967" s="7">
        <v>63</v>
      </c>
      <c r="C1967" s="7">
        <v>20</v>
      </c>
      <c r="D1967" s="7">
        <v>-0.93576267985463302</v>
      </c>
      <c r="E1967" s="7">
        <v>-0.817198722126662</v>
      </c>
      <c r="G1967" s="7">
        <v>63</v>
      </c>
      <c r="H1967" s="7">
        <v>20</v>
      </c>
      <c r="I1967" s="7">
        <v>0.18910464505347599</v>
      </c>
      <c r="J1967" s="7">
        <v>-9.0983422630944902E-2</v>
      </c>
      <c r="L1967" s="7">
        <v>63</v>
      </c>
      <c r="M1967" s="7">
        <v>20</v>
      </c>
      <c r="N1967" s="7">
        <v>-1.8896014097075999</v>
      </c>
      <c r="O1967" s="7">
        <v>-1.3927508021538899</v>
      </c>
    </row>
    <row r="1968" spans="2:15" x14ac:dyDescent="0.2">
      <c r="B1968" s="7">
        <v>64</v>
      </c>
      <c r="C1968" s="7">
        <v>20</v>
      </c>
      <c r="D1968" s="7">
        <v>-0.36227594580536698</v>
      </c>
      <c r="E1968" s="7">
        <v>-0.22145333948290799</v>
      </c>
      <c r="G1968" s="7">
        <v>64</v>
      </c>
      <c r="H1968" s="7">
        <v>20</v>
      </c>
      <c r="I1968" s="7">
        <v>0.365794798766162</v>
      </c>
      <c r="J1968" s="7">
        <v>2.2436064310908801</v>
      </c>
      <c r="L1968" s="7">
        <v>64</v>
      </c>
      <c r="M1968" s="7">
        <v>20</v>
      </c>
      <c r="N1968" s="7">
        <v>0.15457895309250899</v>
      </c>
      <c r="O1968" s="7">
        <v>0.26479602119477103</v>
      </c>
    </row>
    <row r="1969" spans="2:15" x14ac:dyDescent="0.2">
      <c r="B1969" s="7">
        <v>65</v>
      </c>
      <c r="C1969" s="7">
        <v>20</v>
      </c>
      <c r="D1969" s="7">
        <v>-0.40685578635585101</v>
      </c>
      <c r="E1969" s="7">
        <v>-0.37300053247430298</v>
      </c>
      <c r="G1969" s="7">
        <v>65</v>
      </c>
      <c r="H1969" s="7">
        <v>20</v>
      </c>
      <c r="I1969" s="7">
        <v>0.191956917076752</v>
      </c>
      <c r="J1969" s="7">
        <v>3.6112298535666601E-3</v>
      </c>
      <c r="L1969" s="7">
        <v>65</v>
      </c>
      <c r="M1969" s="7">
        <v>20</v>
      </c>
      <c r="N1969" s="7">
        <v>0.55036972036961895</v>
      </c>
      <c r="O1969" s="7">
        <v>-0.210992142076837</v>
      </c>
    </row>
    <row r="1970" spans="2:15" x14ac:dyDescent="0.2">
      <c r="B1970" s="7">
        <v>66</v>
      </c>
      <c r="C1970" s="7">
        <v>20</v>
      </c>
      <c r="D1970" s="7">
        <v>-0.19539437144028299</v>
      </c>
      <c r="E1970" s="7">
        <v>0.326809660486794</v>
      </c>
      <c r="G1970" s="7">
        <v>66</v>
      </c>
      <c r="H1970" s="7">
        <v>20</v>
      </c>
      <c r="I1970" s="7">
        <v>0.34346518133201798</v>
      </c>
      <c r="J1970" s="7">
        <v>0.115587278788349</v>
      </c>
      <c r="L1970" s="7">
        <v>66</v>
      </c>
      <c r="M1970" s="7">
        <v>20</v>
      </c>
      <c r="N1970" s="7">
        <v>7.3065475555978296E-2</v>
      </c>
      <c r="O1970" s="7">
        <v>0.20550362337627201</v>
      </c>
    </row>
    <row r="1971" spans="2:15" x14ac:dyDescent="0.2">
      <c r="B1971" s="7">
        <v>67</v>
      </c>
      <c r="C1971" s="7">
        <v>20</v>
      </c>
      <c r="D1971" s="7">
        <v>0.32632321932659902</v>
      </c>
      <c r="E1971" s="7">
        <v>-0.107442259588849</v>
      </c>
      <c r="G1971" s="7">
        <v>67</v>
      </c>
      <c r="H1971" s="7">
        <v>20</v>
      </c>
      <c r="I1971" s="7">
        <v>0.106324188696616</v>
      </c>
      <c r="J1971" s="7">
        <v>-5.4877470419727502E-3</v>
      </c>
      <c r="L1971" s="7">
        <v>67</v>
      </c>
      <c r="M1971" s="7">
        <v>20</v>
      </c>
      <c r="N1971" s="7">
        <v>-1.6274447425582399</v>
      </c>
      <c r="O1971" s="7">
        <v>-1.46802455378513</v>
      </c>
    </row>
    <row r="1972" spans="2:15" x14ac:dyDescent="0.2">
      <c r="B1972" s="7">
        <v>68</v>
      </c>
      <c r="C1972" s="7">
        <v>20</v>
      </c>
      <c r="D1972" s="7">
        <v>8.6530869448382397E-2</v>
      </c>
      <c r="E1972" s="7">
        <v>7.9514793230560904E-2</v>
      </c>
      <c r="G1972" s="7">
        <v>68</v>
      </c>
      <c r="H1972" s="7">
        <v>20</v>
      </c>
      <c r="I1972" s="7">
        <v>8.3271339266137695E-2</v>
      </c>
      <c r="J1972" s="7">
        <v>4.5502291617570002E-2</v>
      </c>
      <c r="L1972" s="7">
        <v>68</v>
      </c>
      <c r="M1972" s="7">
        <v>20</v>
      </c>
      <c r="N1972" s="7">
        <v>7.8245724272999695E-2</v>
      </c>
      <c r="O1972" s="7">
        <v>0.51294422604593704</v>
      </c>
    </row>
    <row r="1973" spans="2:15" x14ac:dyDescent="0.2">
      <c r="B1973" s="7">
        <v>69</v>
      </c>
      <c r="C1973" s="7">
        <v>20</v>
      </c>
      <c r="D1973" s="7">
        <v>-0.6952721625753</v>
      </c>
      <c r="E1973" s="7">
        <v>-0.64016203344186795</v>
      </c>
      <c r="G1973" s="7">
        <v>69</v>
      </c>
      <c r="H1973" s="7">
        <v>20</v>
      </c>
      <c r="I1973" s="7">
        <v>-9.0956721786479705E-2</v>
      </c>
      <c r="J1973" s="7">
        <v>-4.6909656556431797E-2</v>
      </c>
      <c r="L1973" s="7">
        <v>69</v>
      </c>
      <c r="M1973" s="7">
        <v>20</v>
      </c>
      <c r="N1973" s="7">
        <v>2.13401038182896</v>
      </c>
      <c r="O1973" s="7">
        <v>2.32060035300881</v>
      </c>
    </row>
    <row r="1974" spans="2:15" x14ac:dyDescent="0.2">
      <c r="B1974" s="7">
        <v>70</v>
      </c>
      <c r="C1974" s="7">
        <v>20</v>
      </c>
      <c r="D1974" s="7">
        <v>-0.71385281819458501</v>
      </c>
      <c r="E1974" s="7">
        <v>-0.61605218870602796</v>
      </c>
      <c r="G1974" s="7">
        <v>70</v>
      </c>
      <c r="H1974" s="7">
        <v>20</v>
      </c>
      <c r="I1974" s="7">
        <v>-6.7267394307008593E-2</v>
      </c>
      <c r="J1974" s="7">
        <v>0.149769024336766</v>
      </c>
      <c r="L1974" s="7">
        <v>70</v>
      </c>
      <c r="M1974" s="7">
        <v>20</v>
      </c>
      <c r="N1974" s="7">
        <v>1.0124476041019399</v>
      </c>
      <c r="O1974" s="7">
        <v>0.39673514549983602</v>
      </c>
    </row>
    <row r="1975" spans="2:15" x14ac:dyDescent="0.2">
      <c r="B1975" s="7">
        <v>71</v>
      </c>
      <c r="C1975" s="7">
        <v>20</v>
      </c>
      <c r="D1975" s="7">
        <v>-0.19757786014883499</v>
      </c>
      <c r="E1975" s="7">
        <v>-0.29544673628371998</v>
      </c>
      <c r="G1975" s="7">
        <v>71</v>
      </c>
      <c r="H1975" s="7">
        <v>20</v>
      </c>
      <c r="I1975" s="7">
        <v>-4.3190169866654998E-2</v>
      </c>
      <c r="J1975" s="7">
        <v>-0.214566644054978</v>
      </c>
      <c r="L1975" s="7">
        <v>71</v>
      </c>
      <c r="M1975" s="7">
        <v>20</v>
      </c>
      <c r="N1975" s="7">
        <v>-1.9751023982424301</v>
      </c>
      <c r="O1975" s="7">
        <v>-1.5311530560648501</v>
      </c>
    </row>
    <row r="1976" spans="2:15" x14ac:dyDescent="0.2">
      <c r="B1976" s="7">
        <v>72</v>
      </c>
      <c r="C1976" s="7">
        <v>20</v>
      </c>
      <c r="D1976" s="7">
        <v>-0.29285013675074301</v>
      </c>
      <c r="E1976" s="7">
        <v>-5.9050592262810397E-4</v>
      </c>
      <c r="G1976" s="7">
        <v>72</v>
      </c>
      <c r="H1976" s="7">
        <v>20</v>
      </c>
      <c r="I1976" s="7">
        <v>0.25203502576815501</v>
      </c>
      <c r="J1976" s="7">
        <v>0.279807437968836</v>
      </c>
      <c r="L1976" s="7">
        <v>72</v>
      </c>
      <c r="M1976" s="7">
        <v>20</v>
      </c>
      <c r="N1976" s="7">
        <v>-6.2204400593532903E-3</v>
      </c>
      <c r="O1976" s="7">
        <v>0.45616469720521102</v>
      </c>
    </row>
    <row r="1977" spans="2:15" x14ac:dyDescent="0.2">
      <c r="B1977" s="7">
        <v>73</v>
      </c>
      <c r="C1977" s="7">
        <v>20</v>
      </c>
      <c r="D1977" s="7">
        <v>-5.6961979150939299E-2</v>
      </c>
      <c r="E1977" s="7">
        <v>2.2911683511577699E-2</v>
      </c>
      <c r="G1977" s="7">
        <v>73</v>
      </c>
      <c r="H1977" s="7">
        <v>20</v>
      </c>
      <c r="I1977" s="7">
        <v>0.23618908401611799</v>
      </c>
      <c r="J1977" s="7">
        <v>-8.6274687295343697E-2</v>
      </c>
      <c r="L1977" s="7">
        <v>73</v>
      </c>
      <c r="M1977" s="7">
        <v>20</v>
      </c>
      <c r="N1977" s="7">
        <v>-0.61827306184995201</v>
      </c>
      <c r="O1977" s="7">
        <v>0.32855327512645399</v>
      </c>
    </row>
    <row r="1978" spans="2:15" x14ac:dyDescent="0.2">
      <c r="B1978" s="7">
        <v>74</v>
      </c>
      <c r="C1978" s="7">
        <v>20</v>
      </c>
      <c r="D1978" s="7">
        <v>-0.25099409061820699</v>
      </c>
      <c r="E1978" s="7">
        <v>-8.01433709796129E-3</v>
      </c>
      <c r="G1978" s="7">
        <v>74</v>
      </c>
      <c r="H1978" s="7">
        <v>20</v>
      </c>
      <c r="I1978" s="7">
        <v>9.5875046453644003E-2</v>
      </c>
      <c r="J1978" s="7">
        <v>0.14267069136840699</v>
      </c>
      <c r="L1978" s="7">
        <v>74</v>
      </c>
      <c r="M1978" s="7">
        <v>20</v>
      </c>
      <c r="N1978" s="7">
        <v>-1.5426558494276701</v>
      </c>
      <c r="O1978" s="7">
        <v>-1.5764747608753999</v>
      </c>
    </row>
    <row r="1979" spans="2:15" x14ac:dyDescent="0.2">
      <c r="B1979" s="7">
        <v>75</v>
      </c>
      <c r="C1979" s="7">
        <v>20</v>
      </c>
      <c r="D1979" s="7">
        <v>-0.44920143843633298</v>
      </c>
      <c r="E1979" s="7">
        <v>-0.59509794741712296</v>
      </c>
      <c r="G1979" s="7">
        <v>75</v>
      </c>
      <c r="H1979" s="7">
        <v>20</v>
      </c>
      <c r="I1979" s="7">
        <v>-2.87692933289652E-2</v>
      </c>
      <c r="J1979" s="7">
        <v>-8.9510560930403202E-2</v>
      </c>
      <c r="L1979" s="7">
        <v>75</v>
      </c>
      <c r="M1979" s="7">
        <v>20</v>
      </c>
      <c r="N1979" s="7">
        <v>-0.55626650688740997</v>
      </c>
      <c r="O1979" s="7">
        <v>-0.21298867998405599</v>
      </c>
    </row>
    <row r="1980" spans="2:15" x14ac:dyDescent="0.2">
      <c r="B1980" s="7">
        <v>76</v>
      </c>
      <c r="C1980" s="7">
        <v>20</v>
      </c>
      <c r="D1980" s="7">
        <v>6.0342636222209499E-2</v>
      </c>
      <c r="E1980" s="7">
        <v>-0.103872994698784</v>
      </c>
      <c r="G1980" s="7">
        <v>76</v>
      </c>
      <c r="H1980" s="7">
        <v>20</v>
      </c>
      <c r="I1980" s="7">
        <v>-0.37490820761322202</v>
      </c>
      <c r="J1980" s="7">
        <v>-0.14429718237540901</v>
      </c>
      <c r="L1980" s="7">
        <v>76</v>
      </c>
      <c r="M1980" s="7">
        <v>20</v>
      </c>
      <c r="N1980" s="7">
        <v>-1.0289232577372001</v>
      </c>
      <c r="O1980" s="7">
        <v>-0.76725764924278705</v>
      </c>
    </row>
    <row r="1981" spans="2:15" x14ac:dyDescent="0.2">
      <c r="B1981" s="7">
        <v>77</v>
      </c>
      <c r="C1981" s="7">
        <v>20</v>
      </c>
      <c r="D1981" s="7">
        <v>-7.9212143400808593E-2</v>
      </c>
      <c r="E1981" s="7">
        <v>0.18206012208044101</v>
      </c>
      <c r="G1981" s="7">
        <v>77</v>
      </c>
      <c r="H1981" s="7">
        <v>20</v>
      </c>
      <c r="I1981" s="7">
        <v>6.1690347837357599E-2</v>
      </c>
      <c r="J1981" s="7">
        <v>0.188947665099747</v>
      </c>
      <c r="L1981" s="7">
        <v>77</v>
      </c>
      <c r="M1981" s="7">
        <v>20</v>
      </c>
      <c r="N1981" s="7">
        <v>0.423346501542822</v>
      </c>
      <c r="O1981" s="7">
        <v>0.79708501582062796</v>
      </c>
    </row>
    <row r="1982" spans="2:15" x14ac:dyDescent="0.2">
      <c r="B1982" s="7">
        <v>78</v>
      </c>
      <c r="C1982" s="7">
        <v>20</v>
      </c>
      <c r="D1982" s="7">
        <v>0.139733151943569</v>
      </c>
      <c r="E1982" s="7">
        <v>0.21937327622873501</v>
      </c>
      <c r="G1982" s="7">
        <v>78</v>
      </c>
      <c r="H1982" s="7">
        <v>20</v>
      </c>
      <c r="I1982" s="7">
        <v>0.10756419213304701</v>
      </c>
      <c r="J1982" s="7">
        <v>5.5917608139997903E-2</v>
      </c>
      <c r="L1982" s="7">
        <v>78</v>
      </c>
      <c r="M1982" s="7">
        <v>20</v>
      </c>
      <c r="N1982" s="7">
        <v>-1.85470533753696</v>
      </c>
      <c r="O1982" s="7">
        <v>-1.2977932015476901</v>
      </c>
    </row>
    <row r="1983" spans="2:15" x14ac:dyDescent="0.2">
      <c r="B1983" s="7">
        <v>79</v>
      </c>
      <c r="C1983" s="7">
        <v>20</v>
      </c>
      <c r="D1983" s="7">
        <v>-0.17636704859079899</v>
      </c>
      <c r="E1983" s="7">
        <v>-0.217079509128038</v>
      </c>
      <c r="G1983" s="7">
        <v>79</v>
      </c>
      <c r="H1983" s="7">
        <v>20</v>
      </c>
      <c r="I1983" s="7">
        <v>-0.123481405090815</v>
      </c>
      <c r="J1983" s="7">
        <v>5.0503041125527001E-3</v>
      </c>
      <c r="L1983" s="7">
        <v>79</v>
      </c>
      <c r="M1983" s="7">
        <v>20</v>
      </c>
      <c r="N1983" s="7">
        <v>-1.08276989868207</v>
      </c>
      <c r="O1983" s="7">
        <v>-1.01253764088275</v>
      </c>
    </row>
    <row r="1984" spans="2:15" x14ac:dyDescent="0.2">
      <c r="B1984" s="7">
        <v>80</v>
      </c>
      <c r="C1984" s="7">
        <v>20</v>
      </c>
      <c r="D1984" s="7">
        <v>-0.29874203312597503</v>
      </c>
      <c r="E1984" s="7">
        <v>-0.32049705331765099</v>
      </c>
      <c r="G1984" s="7">
        <v>80</v>
      </c>
      <c r="H1984" s="7">
        <v>20</v>
      </c>
      <c r="I1984" s="7">
        <v>0.172632924044159</v>
      </c>
      <c r="J1984" s="7">
        <v>7.7518170190094396E-2</v>
      </c>
      <c r="L1984" s="7">
        <v>80</v>
      </c>
      <c r="M1984" s="7">
        <v>20</v>
      </c>
      <c r="N1984" s="7">
        <v>-0.39167980865051699</v>
      </c>
      <c r="O1984" s="7">
        <v>-0.69243488900343297</v>
      </c>
    </row>
    <row r="1985" spans="2:15" x14ac:dyDescent="0.2">
      <c r="B1985" s="7">
        <v>81</v>
      </c>
      <c r="C1985" s="7">
        <v>20</v>
      </c>
      <c r="D1985" s="7">
        <v>-0.13289048788251401</v>
      </c>
      <c r="E1985" s="7">
        <v>0.169996905546379</v>
      </c>
      <c r="G1985" s="7">
        <v>81</v>
      </c>
      <c r="H1985" s="7">
        <v>20</v>
      </c>
      <c r="I1985" s="7">
        <v>9.5643132126523894E-2</v>
      </c>
      <c r="J1985" s="7">
        <v>0.21631414041712599</v>
      </c>
      <c r="L1985" s="7">
        <v>81</v>
      </c>
      <c r="M1985" s="7">
        <v>20</v>
      </c>
      <c r="N1985" s="7">
        <v>3.1930147408860202E-2</v>
      </c>
      <c r="O1985" s="7">
        <v>2.5010002972544899E-2</v>
      </c>
    </row>
    <row r="1986" spans="2:15" x14ac:dyDescent="0.2">
      <c r="B1986" s="7">
        <v>82</v>
      </c>
      <c r="C1986" s="7">
        <v>20</v>
      </c>
      <c r="D1986" s="7">
        <v>-0.39683558232488603</v>
      </c>
      <c r="E1986" s="7">
        <v>-0.36663895838236199</v>
      </c>
      <c r="G1986" s="7">
        <v>82</v>
      </c>
      <c r="H1986" s="7">
        <v>20</v>
      </c>
      <c r="I1986" s="7">
        <v>2.69395818669729E-2</v>
      </c>
      <c r="J1986" s="7">
        <v>0.198948308743219</v>
      </c>
      <c r="L1986" s="7">
        <v>82</v>
      </c>
      <c r="M1986" s="7">
        <v>20</v>
      </c>
      <c r="N1986" s="7">
        <v>0.59807884638778497</v>
      </c>
      <c r="O1986" s="7">
        <v>0.80565976392116301</v>
      </c>
    </row>
    <row r="1987" spans="2:15" x14ac:dyDescent="0.2">
      <c r="B1987" s="7">
        <v>83</v>
      </c>
      <c r="C1987" s="7">
        <v>20</v>
      </c>
      <c r="D1987" s="7">
        <v>-7.8679956186196207E-2</v>
      </c>
      <c r="E1987" s="7">
        <v>-0.17951291668260699</v>
      </c>
      <c r="G1987" s="7">
        <v>83</v>
      </c>
      <c r="H1987" s="7">
        <v>20</v>
      </c>
      <c r="I1987" s="7">
        <v>-3.0963345082053498E-3</v>
      </c>
      <c r="J1987" s="7">
        <v>0.17149791251963001</v>
      </c>
      <c r="L1987" s="7">
        <v>83</v>
      </c>
      <c r="M1987" s="7">
        <v>20</v>
      </c>
      <c r="N1987" s="7">
        <v>-1.7867376227320899</v>
      </c>
      <c r="O1987" s="7">
        <v>-1.9094225193275201</v>
      </c>
    </row>
    <row r="1988" spans="2:15" x14ac:dyDescent="0.2">
      <c r="B1988" s="7">
        <v>84</v>
      </c>
      <c r="C1988" s="7">
        <v>20</v>
      </c>
      <c r="D1988" s="7">
        <v>-0.35189018353998602</v>
      </c>
      <c r="E1988" s="7">
        <v>-0.28218365064210499</v>
      </c>
      <c r="G1988" s="7">
        <v>84</v>
      </c>
      <c r="H1988" s="7">
        <v>20</v>
      </c>
      <c r="I1988" s="7">
        <v>-6.7582118163508995E-2</v>
      </c>
      <c r="J1988" s="7">
        <v>-9.1257561654920494E-3</v>
      </c>
      <c r="L1988" s="7">
        <v>84</v>
      </c>
      <c r="M1988" s="7">
        <v>20</v>
      </c>
      <c r="N1988" s="7">
        <v>-0.98574646089690698</v>
      </c>
      <c r="O1988" s="7">
        <v>-0.41714945046207502</v>
      </c>
    </row>
    <row r="1989" spans="2:15" x14ac:dyDescent="0.2">
      <c r="B1989" s="7">
        <v>85</v>
      </c>
      <c r="C1989" s="7">
        <v>20</v>
      </c>
      <c r="D1989" s="7">
        <v>-0.139163170798695</v>
      </c>
      <c r="E1989" s="7">
        <v>-3.0220805041758499E-2</v>
      </c>
      <c r="G1989" s="7">
        <v>85</v>
      </c>
      <c r="H1989" s="7">
        <v>20</v>
      </c>
      <c r="I1989" s="7">
        <v>0.20743738052253699</v>
      </c>
      <c r="J1989" s="7">
        <v>-2.27252280173946E-2</v>
      </c>
      <c r="L1989" s="7">
        <v>85</v>
      </c>
      <c r="M1989" s="7">
        <v>20</v>
      </c>
      <c r="N1989" s="7">
        <v>-1.1907188439502301</v>
      </c>
      <c r="O1989" s="7">
        <v>-1.1935239536718001</v>
      </c>
    </row>
    <row r="1990" spans="2:15" x14ac:dyDescent="0.2">
      <c r="B1990" s="7">
        <v>86</v>
      </c>
      <c r="C1990" s="7">
        <v>20</v>
      </c>
      <c r="D1990" s="7">
        <v>0.677831185206482</v>
      </c>
      <c r="E1990" s="7">
        <v>0.58578904552645705</v>
      </c>
      <c r="G1990" s="7">
        <v>86</v>
      </c>
      <c r="H1990" s="7">
        <v>20</v>
      </c>
      <c r="I1990" s="7">
        <v>-1.8826358771818302E-2</v>
      </c>
      <c r="J1990" s="7">
        <v>7.0848776621037501E-2</v>
      </c>
      <c r="L1990" s="7">
        <v>86</v>
      </c>
      <c r="M1990" s="7">
        <v>20</v>
      </c>
      <c r="N1990" s="7">
        <v>1.20643206094626</v>
      </c>
      <c r="O1990" s="7">
        <v>1.37934732320105</v>
      </c>
    </row>
    <row r="1991" spans="2:15" x14ac:dyDescent="0.2">
      <c r="B1991" s="7">
        <v>87</v>
      </c>
      <c r="C1991" s="7">
        <v>20</v>
      </c>
      <c r="D1991" s="7">
        <v>-0.532836848604201</v>
      </c>
      <c r="E1991" s="7">
        <v>-0.35872989794285898</v>
      </c>
      <c r="G1991" s="7">
        <v>87</v>
      </c>
      <c r="H1991" s="7">
        <v>20</v>
      </c>
      <c r="I1991" s="7">
        <v>0.53182763195537497</v>
      </c>
      <c r="J1991" s="7">
        <v>0.22496602983095201</v>
      </c>
      <c r="L1991" s="7">
        <v>87</v>
      </c>
      <c r="M1991" s="7">
        <v>20</v>
      </c>
      <c r="N1991" s="7">
        <v>-0.464544907094949</v>
      </c>
      <c r="O1991" s="7">
        <v>-0.28409482433821598</v>
      </c>
    </row>
    <row r="1992" spans="2:15" x14ac:dyDescent="0.2">
      <c r="B1992" s="7">
        <v>88</v>
      </c>
      <c r="C1992" s="7">
        <v>20</v>
      </c>
      <c r="D1992" s="7">
        <v>-0.20512652434796999</v>
      </c>
      <c r="E1992" s="7">
        <v>-0.111345360858358</v>
      </c>
      <c r="G1992" s="7">
        <v>88</v>
      </c>
      <c r="H1992" s="7">
        <v>20</v>
      </c>
      <c r="I1992" s="7">
        <v>0.43840484051116502</v>
      </c>
      <c r="J1992" s="7">
        <v>6.4819128367616897E-3</v>
      </c>
      <c r="L1992" s="7">
        <v>88</v>
      </c>
      <c r="M1992" s="7">
        <v>20</v>
      </c>
      <c r="N1992" s="7">
        <v>-0.65992289972424101</v>
      </c>
      <c r="O1992" s="7">
        <v>-0.76171752134981896</v>
      </c>
    </row>
    <row r="1993" spans="2:15" x14ac:dyDescent="0.2">
      <c r="B1993" s="7">
        <v>89</v>
      </c>
      <c r="C1993" s="7">
        <v>20</v>
      </c>
      <c r="D1993" s="7">
        <v>-0.37308281319984399</v>
      </c>
      <c r="E1993" s="7">
        <v>8.3516778620730897E-2</v>
      </c>
      <c r="G1993" s="7">
        <v>89</v>
      </c>
      <c r="H1993" s="7">
        <v>20</v>
      </c>
      <c r="I1993" s="7">
        <v>-4.2750017431668397E-2</v>
      </c>
      <c r="J1993" s="7">
        <v>-6.1787543236707897E-2</v>
      </c>
      <c r="L1993" s="7">
        <v>89</v>
      </c>
      <c r="M1993" s="7">
        <v>20</v>
      </c>
      <c r="N1993" s="7">
        <v>1.64488293935074</v>
      </c>
      <c r="O1993" s="7">
        <v>1.3766499309260101</v>
      </c>
    </row>
    <row r="1994" spans="2:15" x14ac:dyDescent="0.2">
      <c r="B1994" s="7">
        <v>90</v>
      </c>
      <c r="C1994" s="7">
        <v>20</v>
      </c>
      <c r="D1994" s="7">
        <v>0.25567285365711201</v>
      </c>
      <c r="E1994" s="7">
        <v>-0.10314700273743101</v>
      </c>
      <c r="G1994" s="7">
        <v>90</v>
      </c>
      <c r="H1994" s="7">
        <v>20</v>
      </c>
      <c r="I1994" s="7">
        <v>0.27388273484431203</v>
      </c>
      <c r="J1994" s="7">
        <v>0.19965403738200399</v>
      </c>
      <c r="L1994" s="7">
        <v>90</v>
      </c>
      <c r="M1994" s="7">
        <v>20</v>
      </c>
      <c r="N1994" s="7">
        <v>-1.33697379065179</v>
      </c>
      <c r="O1994" s="7">
        <v>-0.451476151650337</v>
      </c>
    </row>
    <row r="1995" spans="2:15" x14ac:dyDescent="0.2">
      <c r="B1995" s="7">
        <v>91</v>
      </c>
      <c r="C1995" s="7">
        <v>20</v>
      </c>
      <c r="D1995" s="7">
        <v>9.1048794233374905E-2</v>
      </c>
      <c r="E1995" s="7">
        <v>0.14151719262271001</v>
      </c>
      <c r="G1995" s="7">
        <v>91</v>
      </c>
      <c r="H1995" s="7">
        <v>20</v>
      </c>
      <c r="I1995" s="7">
        <v>0.15489384544722501</v>
      </c>
      <c r="J1995" s="7">
        <v>2.0032115272524499E-2</v>
      </c>
      <c r="L1995" s="7">
        <v>91</v>
      </c>
      <c r="M1995" s="7">
        <v>20</v>
      </c>
      <c r="N1995" s="7">
        <v>0.111516305976325</v>
      </c>
      <c r="O1995" s="7">
        <v>-3.6609267947389099E-2</v>
      </c>
    </row>
    <row r="1996" spans="2:15" x14ac:dyDescent="0.2">
      <c r="B1996" s="7">
        <v>92</v>
      </c>
      <c r="C1996" s="7">
        <v>20</v>
      </c>
      <c r="D1996" s="7">
        <v>1.74637036688861E-2</v>
      </c>
      <c r="E1996" s="7">
        <v>-0.25966318032660002</v>
      </c>
      <c r="G1996" s="7">
        <v>92</v>
      </c>
      <c r="H1996" s="7">
        <v>20</v>
      </c>
      <c r="I1996" s="7">
        <v>0.38650916113372302</v>
      </c>
      <c r="J1996" s="7">
        <v>0.19927396503419101</v>
      </c>
      <c r="L1996" s="7">
        <v>92</v>
      </c>
      <c r="M1996" s="7">
        <v>20</v>
      </c>
      <c r="N1996" s="7">
        <v>1.2923551820909001</v>
      </c>
      <c r="O1996" s="7">
        <v>1.5661065817642801</v>
      </c>
    </row>
    <row r="1997" spans="2:15" x14ac:dyDescent="0.2">
      <c r="B1997" s="7">
        <v>93</v>
      </c>
      <c r="C1997" s="7">
        <v>20</v>
      </c>
      <c r="D1997" s="7">
        <v>6.6256782586592997E-2</v>
      </c>
      <c r="E1997" s="7">
        <v>8.2603408778166604E-2</v>
      </c>
      <c r="G1997" s="7">
        <v>93</v>
      </c>
      <c r="H1997" s="7">
        <v>20</v>
      </c>
      <c r="I1997" s="7">
        <v>-9.74086879815204E-2</v>
      </c>
      <c r="J1997" s="7">
        <v>-9.2911113945882903E-2</v>
      </c>
      <c r="L1997" s="7">
        <v>93</v>
      </c>
      <c r="M1997" s="7">
        <v>20</v>
      </c>
      <c r="N1997" s="7">
        <v>4.85373918335643E-2</v>
      </c>
      <c r="O1997" s="7">
        <v>-0.18261276468139201</v>
      </c>
    </row>
    <row r="1998" spans="2:15" x14ac:dyDescent="0.2">
      <c r="B1998" s="7">
        <v>94</v>
      </c>
      <c r="C1998" s="7">
        <v>20</v>
      </c>
      <c r="D1998" s="7">
        <v>5.1658166648751398E-2</v>
      </c>
      <c r="E1998" s="7">
        <v>0.308188453823247</v>
      </c>
      <c r="G1998" s="7">
        <v>94</v>
      </c>
      <c r="H1998" s="7">
        <v>20</v>
      </c>
      <c r="I1998" s="7">
        <v>0.12882200953574499</v>
      </c>
      <c r="J1998" s="7">
        <v>0.104258711683492</v>
      </c>
      <c r="L1998" s="7">
        <v>94</v>
      </c>
      <c r="M1998" s="7">
        <v>20</v>
      </c>
      <c r="N1998" s="7">
        <v>-0.36597486460622702</v>
      </c>
      <c r="O1998" s="7">
        <v>-0.36787033787033302</v>
      </c>
    </row>
    <row r="1999" spans="2:15" x14ac:dyDescent="0.2">
      <c r="B1999" s="7">
        <v>95</v>
      </c>
      <c r="C1999" s="7">
        <v>20</v>
      </c>
      <c r="D1999" s="7">
        <v>-0.42599278857781397</v>
      </c>
      <c r="E1999" s="7">
        <v>-6.2768619211405904E-2</v>
      </c>
      <c r="G1999" s="7">
        <v>95</v>
      </c>
      <c r="H1999" s="7">
        <v>20</v>
      </c>
      <c r="I1999" s="7">
        <v>-5.7046341853006E-2</v>
      </c>
      <c r="J1999" s="7">
        <v>9.1922743173515897E-2</v>
      </c>
      <c r="L1999" s="7">
        <v>95</v>
      </c>
      <c r="M1999" s="7">
        <v>20</v>
      </c>
      <c r="N1999" s="7">
        <v>-2.2754624003743098</v>
      </c>
      <c r="O1999" s="7">
        <v>-1.9453340110274699</v>
      </c>
    </row>
    <row r="2000" spans="2:15" x14ac:dyDescent="0.2">
      <c r="B2000" s="7">
        <v>96</v>
      </c>
      <c r="C2000" s="7">
        <v>20</v>
      </c>
      <c r="D2000" s="7">
        <v>-0.18124738424638001</v>
      </c>
      <c r="E2000" s="7">
        <v>5.3067995920631703E-2</v>
      </c>
      <c r="G2000" s="7">
        <v>96</v>
      </c>
      <c r="H2000" s="7">
        <v>20</v>
      </c>
      <c r="I2000" s="7">
        <v>-3.1155519820114101E-2</v>
      </c>
      <c r="J2000" s="7">
        <v>-8.2002832156776506E-2</v>
      </c>
      <c r="L2000" s="7">
        <v>96</v>
      </c>
      <c r="M2000" s="7">
        <v>20</v>
      </c>
      <c r="N2000" s="7">
        <v>0.69279188178024098</v>
      </c>
      <c r="O2000" s="7">
        <v>0.77859119197901605</v>
      </c>
    </row>
    <row r="2001" spans="2:15" x14ac:dyDescent="0.2">
      <c r="B2001" s="7">
        <v>97</v>
      </c>
      <c r="C2001" s="7">
        <v>20</v>
      </c>
      <c r="D2001" s="7">
        <v>0.100277274773045</v>
      </c>
      <c r="E2001" s="7">
        <v>-7.5156118998329205E-2</v>
      </c>
      <c r="G2001" s="7">
        <v>97</v>
      </c>
      <c r="H2001" s="7">
        <v>20</v>
      </c>
      <c r="I2001" s="7">
        <v>0.200675204100664</v>
      </c>
      <c r="J2001" s="7">
        <v>-9.8117085855280502E-3</v>
      </c>
      <c r="L2001" s="7">
        <v>97</v>
      </c>
      <c r="M2001" s="7">
        <v>20</v>
      </c>
      <c r="N2001" s="7">
        <v>-2.6703299141763299E-2</v>
      </c>
      <c r="O2001" s="7">
        <v>1.0348332934793101E-3</v>
      </c>
    </row>
    <row r="2002" spans="2:15" x14ac:dyDescent="0.2">
      <c r="B2002" s="7">
        <v>98</v>
      </c>
      <c r="C2002" s="7">
        <v>20</v>
      </c>
      <c r="D2002" s="7">
        <v>-0.19378316596071701</v>
      </c>
      <c r="E2002" s="7">
        <v>0.127099839456356</v>
      </c>
      <c r="G2002" s="7">
        <v>98</v>
      </c>
      <c r="H2002" s="7">
        <v>20</v>
      </c>
      <c r="I2002" s="7">
        <v>1.51708598587037E-2</v>
      </c>
      <c r="J2002" s="7">
        <v>0.115151800964176</v>
      </c>
      <c r="L2002" s="7">
        <v>98</v>
      </c>
      <c r="M2002" s="7">
        <v>20</v>
      </c>
      <c r="N2002" s="7">
        <v>0.42847043213158598</v>
      </c>
      <c r="O2002" s="7">
        <v>0.59273860713421</v>
      </c>
    </row>
    <row r="2003" spans="2:15" x14ac:dyDescent="0.2">
      <c r="B2003" s="7">
        <v>99</v>
      </c>
      <c r="C2003" s="7">
        <v>20</v>
      </c>
      <c r="D2003" s="7">
        <v>8.9141555931580505E-2</v>
      </c>
      <c r="E2003" s="7">
        <v>0.14453845725310999</v>
      </c>
      <c r="G2003" s="7">
        <v>99</v>
      </c>
      <c r="H2003" s="7">
        <v>20</v>
      </c>
      <c r="I2003" s="7">
        <v>-4.74902182529231E-2</v>
      </c>
      <c r="J2003" s="7">
        <v>0.210188255449554</v>
      </c>
      <c r="L2003" s="7">
        <v>99</v>
      </c>
      <c r="M2003" s="7">
        <v>20</v>
      </c>
      <c r="N2003" s="7">
        <v>0.88362271932360703</v>
      </c>
      <c r="O2003" s="7">
        <v>1.3900073143723501E-2</v>
      </c>
    </row>
    <row r="2004" spans="2:15" x14ac:dyDescent="0.2">
      <c r="B2004" s="7">
        <v>100</v>
      </c>
      <c r="C2004" s="7">
        <v>20</v>
      </c>
      <c r="D2004" s="7">
        <v>-8.4266445159606504E-2</v>
      </c>
      <c r="E2004" s="7">
        <v>-0.359745591301385</v>
      </c>
      <c r="G2004" s="7">
        <v>100</v>
      </c>
      <c r="H2004" s="7">
        <v>20</v>
      </c>
      <c r="I2004" s="7">
        <v>0.31238045134597697</v>
      </c>
      <c r="J2004" s="7">
        <v>0.11851028576341301</v>
      </c>
      <c r="L2004" s="7">
        <v>100</v>
      </c>
      <c r="M2004" s="7">
        <v>20</v>
      </c>
      <c r="N2004" s="7">
        <v>1.4002406178071001</v>
      </c>
      <c r="O2004" s="7">
        <v>1.45470290233421</v>
      </c>
    </row>
    <row r="2005" spans="2:15" x14ac:dyDescent="0.2">
      <c r="B2005" s="7">
        <v>1</v>
      </c>
      <c r="C2005" s="7">
        <v>21</v>
      </c>
      <c r="D2005" s="7">
        <v>-0.46683930750167502</v>
      </c>
      <c r="E2005" s="7">
        <v>-0.65066522433456597</v>
      </c>
      <c r="G2005" s="7">
        <v>1</v>
      </c>
      <c r="H2005" s="7">
        <v>21</v>
      </c>
      <c r="I2005" s="7">
        <v>1.05091582120469E-2</v>
      </c>
      <c r="J2005" s="7">
        <v>-7.4184540781177005E-2</v>
      </c>
      <c r="L2005" s="7">
        <v>1</v>
      </c>
      <c r="M2005" s="7">
        <v>21</v>
      </c>
      <c r="N2005" s="7">
        <v>-8.7810748480570994E-2</v>
      </c>
      <c r="O2005" s="7">
        <v>-0.186368320157561</v>
      </c>
    </row>
    <row r="2006" spans="2:15" x14ac:dyDescent="0.2">
      <c r="B2006" s="7">
        <v>2</v>
      </c>
      <c r="C2006" s="7">
        <v>21</v>
      </c>
      <c r="D2006" s="7">
        <v>-0.10665217548898601</v>
      </c>
      <c r="E2006" s="7">
        <v>-0.11984574477215799</v>
      </c>
      <c r="G2006" s="7">
        <v>2</v>
      </c>
      <c r="H2006" s="7">
        <v>21</v>
      </c>
      <c r="I2006" s="7">
        <v>0.44717730173889902</v>
      </c>
      <c r="J2006" s="7">
        <v>0.156807709257379</v>
      </c>
      <c r="L2006" s="7">
        <v>2</v>
      </c>
      <c r="M2006" s="7">
        <v>21</v>
      </c>
      <c r="N2006" s="7">
        <v>0.10813384752808899</v>
      </c>
      <c r="O2006" s="7">
        <v>-0.41192111248337598</v>
      </c>
    </row>
    <row r="2007" spans="2:15" x14ac:dyDescent="0.2">
      <c r="B2007" s="7">
        <v>3</v>
      </c>
      <c r="C2007" s="7">
        <v>21</v>
      </c>
      <c r="D2007" s="7">
        <v>-0.74271894692019302</v>
      </c>
      <c r="E2007" s="7">
        <v>-0.62368816483176504</v>
      </c>
      <c r="G2007" s="7">
        <v>3</v>
      </c>
      <c r="H2007" s="7">
        <v>21</v>
      </c>
      <c r="I2007" s="7">
        <v>0.273083056633462</v>
      </c>
      <c r="J2007" s="7">
        <v>0.158311682905763</v>
      </c>
      <c r="L2007" s="7">
        <v>3</v>
      </c>
      <c r="M2007" s="7">
        <v>21</v>
      </c>
      <c r="N2007" s="7">
        <v>1.05666885098796</v>
      </c>
      <c r="O2007" s="7">
        <v>1.44286379659305</v>
      </c>
    </row>
    <row r="2008" spans="2:15" x14ac:dyDescent="0.2">
      <c r="B2008" s="7">
        <v>4</v>
      </c>
      <c r="C2008" s="7">
        <v>21</v>
      </c>
      <c r="D2008" s="7">
        <v>-0.147303690388248</v>
      </c>
      <c r="E2008" s="7">
        <v>-1.2802435349366099E-3</v>
      </c>
      <c r="G2008" s="7">
        <v>4</v>
      </c>
      <c r="H2008" s="7">
        <v>21</v>
      </c>
      <c r="I2008" s="7">
        <v>-1.33009168123959E-2</v>
      </c>
      <c r="J2008" s="7">
        <v>6.3192976144950605E-2</v>
      </c>
      <c r="L2008" s="7">
        <v>4</v>
      </c>
      <c r="M2008" s="7">
        <v>21</v>
      </c>
      <c r="N2008" s="7">
        <v>-0.55663369515358796</v>
      </c>
      <c r="O2008" s="7">
        <v>-1.0606141417706201</v>
      </c>
    </row>
    <row r="2009" spans="2:15" x14ac:dyDescent="0.2">
      <c r="B2009" s="7">
        <v>5</v>
      </c>
      <c r="C2009" s="7">
        <v>21</v>
      </c>
      <c r="D2009" s="7">
        <v>0.15972284345098101</v>
      </c>
      <c r="E2009" s="7">
        <v>-6.0588360486020697E-2</v>
      </c>
      <c r="G2009" s="7">
        <v>5</v>
      </c>
      <c r="H2009" s="7">
        <v>21</v>
      </c>
      <c r="I2009" s="7">
        <v>5.3631565242167098E-2</v>
      </c>
      <c r="J2009" s="7">
        <v>2.84474681525833E-2</v>
      </c>
      <c r="L2009" s="7">
        <v>5</v>
      </c>
      <c r="M2009" s="7">
        <v>21</v>
      </c>
      <c r="N2009" s="7">
        <v>-0.529653119462136</v>
      </c>
      <c r="O2009" s="7">
        <v>-0.66147844369856701</v>
      </c>
    </row>
    <row r="2010" spans="2:15" x14ac:dyDescent="0.2">
      <c r="B2010" s="7">
        <v>6</v>
      </c>
      <c r="C2010" s="7">
        <v>21</v>
      </c>
      <c r="D2010" s="7">
        <v>-0.56551489739397398</v>
      </c>
      <c r="E2010" s="7">
        <v>-0.334323967820436</v>
      </c>
      <c r="G2010" s="7">
        <v>6</v>
      </c>
      <c r="H2010" s="7">
        <v>21</v>
      </c>
      <c r="I2010" s="7">
        <v>0.68418592989931903</v>
      </c>
      <c r="J2010" s="7">
        <v>0.20604431549568999</v>
      </c>
      <c r="L2010" s="7">
        <v>6</v>
      </c>
      <c r="M2010" s="7">
        <v>21</v>
      </c>
      <c r="N2010" s="7">
        <v>-0.48953606500350899</v>
      </c>
      <c r="O2010" s="7">
        <v>0.21141946755697499</v>
      </c>
    </row>
    <row r="2011" spans="2:15" x14ac:dyDescent="0.2">
      <c r="B2011" s="7">
        <v>7</v>
      </c>
      <c r="C2011" s="7">
        <v>21</v>
      </c>
      <c r="D2011" s="7">
        <v>0.40698803236595599</v>
      </c>
      <c r="E2011" s="7">
        <v>0.44364703834820701</v>
      </c>
      <c r="G2011" s="7">
        <v>7</v>
      </c>
      <c r="H2011" s="7">
        <v>21</v>
      </c>
      <c r="I2011" s="7">
        <v>-0.120046089568007</v>
      </c>
      <c r="J2011" s="7">
        <v>1.4197703404825301E-2</v>
      </c>
      <c r="L2011" s="7">
        <v>7</v>
      </c>
      <c r="M2011" s="7">
        <v>21</v>
      </c>
      <c r="N2011" s="7">
        <v>-0.13416955816311599</v>
      </c>
      <c r="O2011" s="7">
        <v>-0.38072496174306297</v>
      </c>
    </row>
    <row r="2012" spans="2:15" x14ac:dyDescent="0.2">
      <c r="B2012" s="7">
        <v>8</v>
      </c>
      <c r="C2012" s="7">
        <v>21</v>
      </c>
      <c r="D2012" s="7">
        <v>0.13625347245250799</v>
      </c>
      <c r="E2012" s="7">
        <v>0.34341473929293997</v>
      </c>
      <c r="G2012" s="7">
        <v>8</v>
      </c>
      <c r="H2012" s="7">
        <v>21</v>
      </c>
      <c r="I2012" s="7">
        <v>0.13392537645036801</v>
      </c>
      <c r="J2012" s="7">
        <v>3.8076361314546503E-2</v>
      </c>
      <c r="L2012" s="7">
        <v>8</v>
      </c>
      <c r="M2012" s="7">
        <v>21</v>
      </c>
      <c r="N2012" s="7">
        <v>1.00925748437831</v>
      </c>
      <c r="O2012" s="7">
        <v>1.3581825229320601</v>
      </c>
    </row>
    <row r="2013" spans="2:15" x14ac:dyDescent="0.2">
      <c r="B2013" s="7">
        <v>9</v>
      </c>
      <c r="C2013" s="7">
        <v>21</v>
      </c>
      <c r="D2013" s="7">
        <v>-0.48198909781584298</v>
      </c>
      <c r="E2013" s="7">
        <v>-0.77374374574274296</v>
      </c>
      <c r="G2013" s="7">
        <v>9</v>
      </c>
      <c r="H2013" s="7">
        <v>21</v>
      </c>
      <c r="I2013" s="7">
        <v>0.39830104607067102</v>
      </c>
      <c r="J2013" s="7">
        <v>0.11423975677072</v>
      </c>
      <c r="L2013" s="7">
        <v>9</v>
      </c>
      <c r="M2013" s="7">
        <v>21</v>
      </c>
      <c r="N2013" s="7">
        <v>-0.25488005406149</v>
      </c>
      <c r="O2013" s="7">
        <v>5.4102629561235502E-2</v>
      </c>
    </row>
    <row r="2014" spans="2:15" x14ac:dyDescent="0.2">
      <c r="B2014" s="7">
        <v>10</v>
      </c>
      <c r="C2014" s="7">
        <v>21</v>
      </c>
      <c r="D2014" s="7">
        <v>-0.37076082208855599</v>
      </c>
      <c r="E2014" s="7">
        <v>-0.33494195126798298</v>
      </c>
      <c r="G2014" s="7">
        <v>10</v>
      </c>
      <c r="H2014" s="7">
        <v>21</v>
      </c>
      <c r="I2014" s="7">
        <v>0.34564424168740998</v>
      </c>
      <c r="J2014" s="7">
        <v>0.32020989972745001</v>
      </c>
      <c r="L2014" s="7">
        <v>10</v>
      </c>
      <c r="M2014" s="7">
        <v>21</v>
      </c>
      <c r="N2014" s="7">
        <v>0.104599476584584</v>
      </c>
      <c r="O2014" s="7">
        <v>5.05787048027369E-2</v>
      </c>
    </row>
    <row r="2015" spans="2:15" x14ac:dyDescent="0.2">
      <c r="B2015" s="7">
        <v>11</v>
      </c>
      <c r="C2015" s="7">
        <v>21</v>
      </c>
      <c r="D2015" s="7">
        <v>-0.222760560772472</v>
      </c>
      <c r="E2015" s="7">
        <v>-0.27876494454140399</v>
      </c>
      <c r="G2015" s="7">
        <v>11</v>
      </c>
      <c r="H2015" s="7">
        <v>21</v>
      </c>
      <c r="I2015" s="7">
        <v>-0.30481040480058402</v>
      </c>
      <c r="J2015" s="7">
        <v>-0.20758968928109001</v>
      </c>
      <c r="L2015" s="7">
        <v>11</v>
      </c>
      <c r="M2015" s="7">
        <v>21</v>
      </c>
      <c r="N2015" s="7">
        <v>1.08458398180353E-2</v>
      </c>
      <c r="O2015" s="7">
        <v>0.49532405169073501</v>
      </c>
    </row>
    <row r="2016" spans="2:15" x14ac:dyDescent="0.2">
      <c r="B2016" s="7">
        <v>12</v>
      </c>
      <c r="C2016" s="7">
        <v>21</v>
      </c>
      <c r="D2016" s="7">
        <v>0.28234780112913199</v>
      </c>
      <c r="E2016" s="7">
        <v>6.79435371683699E-2</v>
      </c>
      <c r="G2016" s="7">
        <v>12</v>
      </c>
      <c r="H2016" s="7">
        <v>21</v>
      </c>
      <c r="I2016" s="7">
        <v>0.26707368695892397</v>
      </c>
      <c r="J2016" s="7">
        <v>0.13670877874054399</v>
      </c>
      <c r="L2016" s="7">
        <v>12</v>
      </c>
      <c r="M2016" s="7">
        <v>21</v>
      </c>
      <c r="N2016" s="7">
        <v>1.0973858936721099</v>
      </c>
      <c r="O2016" s="7">
        <v>1.0059637764978899</v>
      </c>
    </row>
    <row r="2017" spans="2:15" x14ac:dyDescent="0.2">
      <c r="B2017" s="7">
        <v>13</v>
      </c>
      <c r="C2017" s="7">
        <v>21</v>
      </c>
      <c r="D2017" s="7">
        <v>3.9011340273799697E-2</v>
      </c>
      <c r="E2017" s="7">
        <v>4.5108866618957001E-2</v>
      </c>
      <c r="G2017" s="7">
        <v>13</v>
      </c>
      <c r="H2017" s="7">
        <v>21</v>
      </c>
      <c r="I2017" s="7">
        <v>5.85937744877114E-2</v>
      </c>
      <c r="J2017" s="7">
        <v>0.127644219006008</v>
      </c>
      <c r="L2017" s="7">
        <v>13</v>
      </c>
      <c r="M2017" s="7">
        <v>21</v>
      </c>
      <c r="N2017" s="7">
        <v>-0.30587536929711101</v>
      </c>
      <c r="O2017" s="7">
        <v>-0.79888643931888903</v>
      </c>
    </row>
    <row r="2018" spans="2:15" x14ac:dyDescent="0.2">
      <c r="B2018" s="7">
        <v>14</v>
      </c>
      <c r="C2018" s="7">
        <v>21</v>
      </c>
      <c r="D2018" s="7">
        <v>-0.53524940357435702</v>
      </c>
      <c r="E2018" s="7">
        <v>-0.64972036700506297</v>
      </c>
      <c r="G2018" s="7">
        <v>14</v>
      </c>
      <c r="H2018" s="7">
        <v>21</v>
      </c>
      <c r="I2018" s="7">
        <v>0.13250931858012499</v>
      </c>
      <c r="J2018" s="7">
        <v>-0.10522524484406801</v>
      </c>
      <c r="L2018" s="7">
        <v>14</v>
      </c>
      <c r="M2018" s="7">
        <v>21</v>
      </c>
      <c r="N2018" s="7">
        <v>-0.26130116828282102</v>
      </c>
      <c r="O2018" s="7">
        <v>0.14944749326966</v>
      </c>
    </row>
    <row r="2019" spans="2:15" x14ac:dyDescent="0.2">
      <c r="B2019" s="7">
        <v>15</v>
      </c>
      <c r="C2019" s="7">
        <v>21</v>
      </c>
      <c r="D2019" s="7">
        <v>1.13208959876721E-2</v>
      </c>
      <c r="E2019" s="7">
        <v>-0.28406144490976398</v>
      </c>
      <c r="G2019" s="7">
        <v>15</v>
      </c>
      <c r="H2019" s="7">
        <v>21</v>
      </c>
      <c r="I2019" s="7">
        <v>0.24113806076442601</v>
      </c>
      <c r="J2019" s="7">
        <v>0.25648590110959402</v>
      </c>
      <c r="L2019" s="7">
        <v>15</v>
      </c>
      <c r="M2019" s="7">
        <v>21</v>
      </c>
      <c r="N2019" s="7">
        <v>0.889934254087967</v>
      </c>
      <c r="O2019" s="7">
        <v>0.62304746591569904</v>
      </c>
    </row>
    <row r="2020" spans="2:15" x14ac:dyDescent="0.2">
      <c r="B2020" s="7">
        <v>16</v>
      </c>
      <c r="C2020" s="7">
        <v>21</v>
      </c>
      <c r="D2020" s="7">
        <v>-3.01923943007587E-2</v>
      </c>
      <c r="E2020" s="7">
        <v>-0.166799494650514</v>
      </c>
      <c r="G2020" s="7">
        <v>16</v>
      </c>
      <c r="H2020" s="7">
        <v>21</v>
      </c>
      <c r="I2020" s="7">
        <v>0.25139887184677601</v>
      </c>
      <c r="J2020" s="7">
        <v>5.0526479386593999E-2</v>
      </c>
      <c r="L2020" s="7">
        <v>16</v>
      </c>
      <c r="M2020" s="7">
        <v>21</v>
      </c>
      <c r="N2020" s="7">
        <v>-0.21565860261095099</v>
      </c>
      <c r="O2020" s="7">
        <v>-0.41810844870582098</v>
      </c>
    </row>
    <row r="2021" spans="2:15" x14ac:dyDescent="0.2">
      <c r="B2021" s="7">
        <v>17</v>
      </c>
      <c r="C2021" s="7">
        <v>21</v>
      </c>
      <c r="D2021" s="7">
        <v>-0.77812277347813297</v>
      </c>
      <c r="E2021" s="7">
        <v>-0.702350486789173</v>
      </c>
      <c r="G2021" s="7">
        <v>17</v>
      </c>
      <c r="H2021" s="7">
        <v>21</v>
      </c>
      <c r="I2021" s="7">
        <v>0.23427146230212001</v>
      </c>
      <c r="J2021" s="7">
        <v>0.12570131510466101</v>
      </c>
      <c r="L2021" s="7">
        <v>17</v>
      </c>
      <c r="M2021" s="7">
        <v>21</v>
      </c>
      <c r="N2021" s="7">
        <v>-4.2032135493384401E-2</v>
      </c>
      <c r="O2021" s="7">
        <v>-9.0561124464627996E-2</v>
      </c>
    </row>
    <row r="2022" spans="2:15" x14ac:dyDescent="0.2">
      <c r="B2022" s="7">
        <v>18</v>
      </c>
      <c r="C2022" s="7">
        <v>21</v>
      </c>
      <c r="D2022" s="7">
        <v>-2.1970417631331802E-3</v>
      </c>
      <c r="E2022" s="7">
        <v>0.17736274390219101</v>
      </c>
      <c r="G2022" s="7">
        <v>18</v>
      </c>
      <c r="H2022" s="7">
        <v>21</v>
      </c>
      <c r="I2022" s="7">
        <v>0.212233724219795</v>
      </c>
      <c r="J2022" s="7">
        <v>0.163915083633558</v>
      </c>
      <c r="L2022" s="7">
        <v>18</v>
      </c>
      <c r="M2022" s="7">
        <v>21</v>
      </c>
      <c r="N2022" s="7">
        <v>0.16223633147871699</v>
      </c>
      <c r="O2022" s="7">
        <v>0.64309543251045997</v>
      </c>
    </row>
    <row r="2023" spans="2:15" x14ac:dyDescent="0.2">
      <c r="B2023" s="7">
        <v>19</v>
      </c>
      <c r="C2023" s="7">
        <v>21</v>
      </c>
      <c r="D2023" s="7">
        <v>0.34661527135652498</v>
      </c>
      <c r="E2023" s="7">
        <v>-5.2380252489638401E-2</v>
      </c>
      <c r="G2023" s="7">
        <v>19</v>
      </c>
      <c r="H2023" s="7">
        <v>21</v>
      </c>
      <c r="I2023" s="7">
        <v>3.8172594132030099E-2</v>
      </c>
      <c r="J2023" s="7">
        <v>-6.1311378389064003E-2</v>
      </c>
      <c r="L2023" s="7">
        <v>19</v>
      </c>
      <c r="M2023" s="7">
        <v>21</v>
      </c>
      <c r="N2023" s="7">
        <v>0.81786673648667596</v>
      </c>
      <c r="O2023" s="7">
        <v>0.44146572732525802</v>
      </c>
    </row>
    <row r="2024" spans="2:15" x14ac:dyDescent="0.2">
      <c r="B2024" s="7">
        <v>20</v>
      </c>
      <c r="C2024" s="7">
        <v>21</v>
      </c>
      <c r="D2024" s="7">
        <v>-0.14992768265001799</v>
      </c>
      <c r="E2024" s="7">
        <v>-0.29371336772988499</v>
      </c>
      <c r="G2024" s="7">
        <v>20</v>
      </c>
      <c r="H2024" s="7">
        <v>21</v>
      </c>
      <c r="I2024" s="7">
        <v>3.1284475175263901E-3</v>
      </c>
      <c r="J2024" s="7">
        <v>-2.3104474390667201E-4</v>
      </c>
      <c r="L2024" s="7">
        <v>20</v>
      </c>
      <c r="M2024" s="7">
        <v>21</v>
      </c>
      <c r="N2024" s="7">
        <v>-1.6054350158545301</v>
      </c>
      <c r="O2024" s="7">
        <v>-1.13090015985152</v>
      </c>
    </row>
    <row r="2025" spans="2:15" x14ac:dyDescent="0.2">
      <c r="B2025" s="7">
        <v>21</v>
      </c>
      <c r="C2025" s="7">
        <v>21</v>
      </c>
      <c r="D2025" s="7">
        <v>-0.335073702861304</v>
      </c>
      <c r="E2025" s="7">
        <v>-0.293719155933861</v>
      </c>
      <c r="G2025" s="7">
        <v>21</v>
      </c>
      <c r="H2025" s="7">
        <v>21</v>
      </c>
      <c r="I2025" s="7">
        <v>-1.6415143671668599E-2</v>
      </c>
      <c r="J2025" s="7">
        <v>2.38592311610866E-2</v>
      </c>
      <c r="L2025" s="7">
        <v>21</v>
      </c>
      <c r="M2025" s="7">
        <v>21</v>
      </c>
      <c r="N2025" s="7">
        <v>-1.6544694873289501</v>
      </c>
      <c r="O2025" s="7">
        <v>-1.5529830428785101</v>
      </c>
    </row>
    <row r="2026" spans="2:15" x14ac:dyDescent="0.2">
      <c r="B2026" s="7">
        <v>22</v>
      </c>
      <c r="C2026" s="7">
        <v>21</v>
      </c>
      <c r="D2026" s="7">
        <v>-0.19998087061273001</v>
      </c>
      <c r="E2026" s="7">
        <v>0.202675828283534</v>
      </c>
      <c r="G2026" s="7">
        <v>22</v>
      </c>
      <c r="H2026" s="7">
        <v>21</v>
      </c>
      <c r="I2026" s="7">
        <v>0.14871120797464901</v>
      </c>
      <c r="J2026" s="7">
        <v>0.189940956097673</v>
      </c>
      <c r="L2026" s="7">
        <v>22</v>
      </c>
      <c r="M2026" s="7">
        <v>21</v>
      </c>
      <c r="N2026" s="7">
        <v>0.19557726098789799</v>
      </c>
      <c r="O2026" s="7">
        <v>0.17517752783420101</v>
      </c>
    </row>
    <row r="2027" spans="2:15" x14ac:dyDescent="0.2">
      <c r="B2027" s="7">
        <v>23</v>
      </c>
      <c r="C2027" s="7">
        <v>21</v>
      </c>
      <c r="D2027" s="7">
        <v>-0.18886911647233801</v>
      </c>
      <c r="E2027" s="7">
        <v>-0.29380149160967001</v>
      </c>
      <c r="G2027" s="7">
        <v>23</v>
      </c>
      <c r="H2027" s="7">
        <v>21</v>
      </c>
      <c r="I2027" s="7">
        <v>-0.31964346256744702</v>
      </c>
      <c r="J2027" s="7">
        <v>-0.122407056877837</v>
      </c>
      <c r="L2027" s="7">
        <v>23</v>
      </c>
      <c r="M2027" s="7">
        <v>21</v>
      </c>
      <c r="N2027" s="7">
        <v>-0.25402717234468097</v>
      </c>
      <c r="O2027" s="7">
        <v>-0.37275870700736202</v>
      </c>
    </row>
    <row r="2028" spans="2:15" x14ac:dyDescent="0.2">
      <c r="B2028" s="7">
        <v>24</v>
      </c>
      <c r="C2028" s="7">
        <v>21</v>
      </c>
      <c r="D2028" s="7">
        <v>-0.127604082216286</v>
      </c>
      <c r="E2028" s="7">
        <v>-0.138180038572286</v>
      </c>
      <c r="G2028" s="7">
        <v>24</v>
      </c>
      <c r="H2028" s="7">
        <v>21</v>
      </c>
      <c r="I2028" s="7">
        <v>-0.21984070838745701</v>
      </c>
      <c r="J2028" s="7">
        <v>-0.30503094990109902</v>
      </c>
      <c r="L2028" s="7">
        <v>24</v>
      </c>
      <c r="M2028" s="7">
        <v>21</v>
      </c>
      <c r="N2028" s="7">
        <v>-0.46109343378608802</v>
      </c>
      <c r="O2028" s="7">
        <v>-0.111386260301058</v>
      </c>
    </row>
    <row r="2029" spans="2:15" x14ac:dyDescent="0.2">
      <c r="B2029" s="7">
        <v>25</v>
      </c>
      <c r="C2029" s="7">
        <v>21</v>
      </c>
      <c r="D2029" s="7">
        <v>0.46621483601754399</v>
      </c>
      <c r="E2029" s="7">
        <v>0.34245572865326102</v>
      </c>
      <c r="G2029" s="7">
        <v>25</v>
      </c>
      <c r="H2029" s="7">
        <v>21</v>
      </c>
      <c r="I2029" s="7">
        <v>-3.5654436414359801E-2</v>
      </c>
      <c r="J2029" s="7">
        <v>-2.70407387595544E-2</v>
      </c>
      <c r="L2029" s="7">
        <v>25</v>
      </c>
      <c r="M2029" s="7">
        <v>21</v>
      </c>
      <c r="N2029" s="7">
        <v>0.63923934827157003</v>
      </c>
      <c r="O2029" s="7">
        <v>0.390150815539481</v>
      </c>
    </row>
    <row r="2030" spans="2:15" x14ac:dyDescent="0.2">
      <c r="B2030" s="7">
        <v>26</v>
      </c>
      <c r="C2030" s="7">
        <v>21</v>
      </c>
      <c r="D2030" s="7">
        <v>-0.17218483737087201</v>
      </c>
      <c r="E2030" s="7">
        <v>-0.14165874900557299</v>
      </c>
      <c r="G2030" s="7">
        <v>26</v>
      </c>
      <c r="H2030" s="7">
        <v>21</v>
      </c>
      <c r="I2030" s="7">
        <v>0.160608986314944</v>
      </c>
      <c r="J2030" s="7">
        <v>8.6327223355368701E-2</v>
      </c>
      <c r="L2030" s="7">
        <v>26</v>
      </c>
      <c r="M2030" s="7">
        <v>21</v>
      </c>
      <c r="N2030" s="7">
        <v>-0.80875729924730599</v>
      </c>
      <c r="O2030" s="7">
        <v>-0.40714964054414798</v>
      </c>
    </row>
    <row r="2031" spans="2:15" x14ac:dyDescent="0.2">
      <c r="B2031" s="7">
        <v>27</v>
      </c>
      <c r="C2031" s="7">
        <v>21</v>
      </c>
      <c r="D2031" s="7">
        <v>-0.14292910470515599</v>
      </c>
      <c r="E2031" s="7">
        <v>-2.0131635863257301E-2</v>
      </c>
      <c r="G2031" s="7">
        <v>27</v>
      </c>
      <c r="H2031" s="7">
        <v>21</v>
      </c>
      <c r="I2031" s="7">
        <v>-0.15596426922862999</v>
      </c>
      <c r="J2031" s="7">
        <v>-0.13029243526540199</v>
      </c>
      <c r="L2031" s="7">
        <v>27</v>
      </c>
      <c r="M2031" s="7">
        <v>21</v>
      </c>
      <c r="N2031" s="7">
        <v>-1.13965386201145</v>
      </c>
      <c r="O2031" s="7">
        <v>-1.0943970140868899</v>
      </c>
    </row>
    <row r="2032" spans="2:15" x14ac:dyDescent="0.2">
      <c r="B2032" s="7">
        <v>28</v>
      </c>
      <c r="C2032" s="7">
        <v>21</v>
      </c>
      <c r="D2032" s="7">
        <v>-0.73252746810769298</v>
      </c>
      <c r="E2032" s="7">
        <v>-0.62281728174290996</v>
      </c>
      <c r="G2032" s="7">
        <v>28</v>
      </c>
      <c r="H2032" s="7">
        <v>21</v>
      </c>
      <c r="I2032" s="7">
        <v>6.5910983114816801E-2</v>
      </c>
      <c r="J2032" s="7">
        <v>0.31725135297201101</v>
      </c>
      <c r="L2032" s="7">
        <v>28</v>
      </c>
      <c r="M2032" s="7">
        <v>21</v>
      </c>
      <c r="N2032" s="7">
        <v>0.43720648395283102</v>
      </c>
      <c r="O2032" s="7">
        <v>0.62579613569932502</v>
      </c>
    </row>
    <row r="2033" spans="2:15" x14ac:dyDescent="0.2">
      <c r="B2033" s="7">
        <v>29</v>
      </c>
      <c r="C2033" s="7">
        <v>21</v>
      </c>
      <c r="D2033" s="7">
        <v>-5.24308103213365E-2</v>
      </c>
      <c r="E2033" s="7">
        <v>-0.29781351606517797</v>
      </c>
      <c r="G2033" s="7">
        <v>29</v>
      </c>
      <c r="H2033" s="7">
        <v>21</v>
      </c>
      <c r="I2033" s="7">
        <v>-0.47103474313801802</v>
      </c>
      <c r="J2033" s="7">
        <v>-0.12750644360678401</v>
      </c>
      <c r="L2033" s="7">
        <v>29</v>
      </c>
      <c r="M2033" s="7">
        <v>21</v>
      </c>
      <c r="N2033" s="7">
        <v>-0.10506632495295</v>
      </c>
      <c r="O2033" s="7">
        <v>-0.348518245082231</v>
      </c>
    </row>
    <row r="2034" spans="2:15" x14ac:dyDescent="0.2">
      <c r="B2034" s="7">
        <v>30</v>
      </c>
      <c r="C2034" s="7">
        <v>21</v>
      </c>
      <c r="D2034" s="7">
        <v>-2.1277312826287101E-2</v>
      </c>
      <c r="E2034" s="7">
        <v>-0.27839989526427</v>
      </c>
      <c r="G2034" s="7">
        <v>30</v>
      </c>
      <c r="H2034" s="7">
        <v>21</v>
      </c>
      <c r="I2034" s="7">
        <v>0.16799965897682501</v>
      </c>
      <c r="J2034" s="7">
        <v>0.392328875709754</v>
      </c>
      <c r="L2034" s="7">
        <v>30</v>
      </c>
      <c r="M2034" s="7">
        <v>21</v>
      </c>
      <c r="N2034" s="7">
        <v>0.44504838989009798</v>
      </c>
      <c r="O2034" s="7">
        <v>4.7509394828888503E-2</v>
      </c>
    </row>
    <row r="2035" spans="2:15" x14ac:dyDescent="0.2">
      <c r="B2035" s="7">
        <v>31</v>
      </c>
      <c r="C2035" s="7">
        <v>21</v>
      </c>
      <c r="D2035" s="7">
        <v>1.55381713503022E-3</v>
      </c>
      <c r="E2035" s="7">
        <v>0.38940568228732397</v>
      </c>
      <c r="G2035" s="7">
        <v>31</v>
      </c>
      <c r="H2035" s="7">
        <v>21</v>
      </c>
      <c r="I2035" s="7">
        <v>9.20718399306759E-2</v>
      </c>
      <c r="J2035" s="7">
        <v>-0.111330175830736</v>
      </c>
      <c r="L2035" s="7">
        <v>31</v>
      </c>
      <c r="M2035" s="7">
        <v>21</v>
      </c>
      <c r="N2035" s="7">
        <v>1.0138792448145399</v>
      </c>
      <c r="O2035" s="7">
        <v>0.920380946758799</v>
      </c>
    </row>
    <row r="2036" spans="2:15" x14ac:dyDescent="0.2">
      <c r="B2036" s="7">
        <v>32</v>
      </c>
      <c r="C2036" s="7">
        <v>21</v>
      </c>
      <c r="D2036" s="7">
        <v>-0.18146005709375801</v>
      </c>
      <c r="E2036" s="7">
        <v>-2.0133122795859201E-2</v>
      </c>
      <c r="G2036" s="7">
        <v>32</v>
      </c>
      <c r="H2036" s="7">
        <v>21</v>
      </c>
      <c r="I2036" s="7">
        <v>3.0153709578154799E-2</v>
      </c>
      <c r="J2036" s="7">
        <v>0.356309263829509</v>
      </c>
      <c r="L2036" s="7">
        <v>32</v>
      </c>
      <c r="M2036" s="7">
        <v>21</v>
      </c>
      <c r="N2036" s="7">
        <v>-0.67353840850544899</v>
      </c>
      <c r="O2036" s="7">
        <v>-0.76066376134180302</v>
      </c>
    </row>
    <row r="2037" spans="2:15" x14ac:dyDescent="0.2">
      <c r="B2037" s="7">
        <v>33</v>
      </c>
      <c r="C2037" s="7">
        <v>21</v>
      </c>
      <c r="D2037" s="7">
        <v>-0.326860473183539</v>
      </c>
      <c r="E2037" s="7">
        <v>-0.33375853416033702</v>
      </c>
      <c r="G2037" s="7">
        <v>33</v>
      </c>
      <c r="H2037" s="7">
        <v>21</v>
      </c>
      <c r="I2037" s="7">
        <v>-0.227633833056473</v>
      </c>
      <c r="J2037" s="7">
        <v>-9.5977271802732703E-2</v>
      </c>
      <c r="L2037" s="7">
        <v>33</v>
      </c>
      <c r="M2037" s="7">
        <v>21</v>
      </c>
      <c r="N2037" s="7">
        <v>0.181456677061334</v>
      </c>
      <c r="O2037" s="7">
        <v>0.12573522882038399</v>
      </c>
    </row>
    <row r="2038" spans="2:15" x14ac:dyDescent="0.2">
      <c r="B2038" s="7">
        <v>34</v>
      </c>
      <c r="C2038" s="7">
        <v>21</v>
      </c>
      <c r="D2038" s="7">
        <v>9.7432352327230007E-2</v>
      </c>
      <c r="E2038" s="7">
        <v>-4.74340856742161E-2</v>
      </c>
      <c r="G2038" s="7">
        <v>34</v>
      </c>
      <c r="H2038" s="7">
        <v>21</v>
      </c>
      <c r="I2038" s="7">
        <v>4.9636779310823401E-2</v>
      </c>
      <c r="J2038" s="7">
        <v>0.121955744864874</v>
      </c>
      <c r="L2038" s="7">
        <v>34</v>
      </c>
      <c r="M2038" s="7">
        <v>21</v>
      </c>
      <c r="N2038" s="7">
        <v>-0.437738783550358</v>
      </c>
      <c r="O2038" s="7">
        <v>-0.562751207621352</v>
      </c>
    </row>
    <row r="2039" spans="2:15" x14ac:dyDescent="0.2">
      <c r="B2039" s="7">
        <v>35</v>
      </c>
      <c r="C2039" s="7">
        <v>21</v>
      </c>
      <c r="D2039" s="7">
        <v>1.16193251877394E-2</v>
      </c>
      <c r="E2039" s="7">
        <v>-9.4507580058564897E-2</v>
      </c>
      <c r="G2039" s="7">
        <v>35</v>
      </c>
      <c r="H2039" s="7">
        <v>21</v>
      </c>
      <c r="I2039" s="7">
        <v>6.8907485548450595E-2</v>
      </c>
      <c r="J2039" s="7">
        <v>8.8461599478021596E-2</v>
      </c>
      <c r="L2039" s="7">
        <v>35</v>
      </c>
      <c r="M2039" s="7">
        <v>21</v>
      </c>
      <c r="N2039" s="7">
        <v>5.5002905719725499</v>
      </c>
      <c r="O2039" s="7">
        <v>5.1922082025939504</v>
      </c>
    </row>
    <row r="2040" spans="2:15" x14ac:dyDescent="0.2">
      <c r="B2040" s="7">
        <v>36</v>
      </c>
      <c r="C2040" s="7">
        <v>21</v>
      </c>
      <c r="D2040" s="7">
        <v>-0.26072860247365498</v>
      </c>
      <c r="E2040" s="7">
        <v>-0.15124522495370701</v>
      </c>
      <c r="G2040" s="7">
        <v>36</v>
      </c>
      <c r="H2040" s="7">
        <v>21</v>
      </c>
      <c r="I2040" s="7">
        <v>0.21723448961779901</v>
      </c>
      <c r="J2040" s="7">
        <v>0.192323630184664</v>
      </c>
      <c r="L2040" s="7">
        <v>36</v>
      </c>
      <c r="M2040" s="7">
        <v>21</v>
      </c>
      <c r="N2040" s="7">
        <v>0.78529233232253604</v>
      </c>
      <c r="O2040" s="7">
        <v>0.32146457903887599</v>
      </c>
    </row>
    <row r="2041" spans="2:15" x14ac:dyDescent="0.2">
      <c r="B2041" s="7">
        <v>37</v>
      </c>
      <c r="C2041" s="7">
        <v>21</v>
      </c>
      <c r="D2041" s="7">
        <v>-8.9664561655379102E-2</v>
      </c>
      <c r="E2041" s="7">
        <v>-0.32943673456405398</v>
      </c>
      <c r="G2041" s="7">
        <v>37</v>
      </c>
      <c r="H2041" s="7">
        <v>21</v>
      </c>
      <c r="I2041" s="7">
        <v>-0.20028925077232099</v>
      </c>
      <c r="J2041" s="7">
        <v>-5.00730326824756E-2</v>
      </c>
      <c r="L2041" s="7">
        <v>37</v>
      </c>
      <c r="M2041" s="7">
        <v>21</v>
      </c>
      <c r="N2041" s="7">
        <v>0.24266507761659301</v>
      </c>
      <c r="O2041" s="7">
        <v>0.39103582551317301</v>
      </c>
    </row>
    <row r="2042" spans="2:15" x14ac:dyDescent="0.2">
      <c r="B2042" s="7">
        <v>38</v>
      </c>
      <c r="C2042" s="7">
        <v>21</v>
      </c>
      <c r="D2042" s="7">
        <v>-0.11243968524364201</v>
      </c>
      <c r="E2042" s="7">
        <v>-0.28879081410068602</v>
      </c>
      <c r="G2042" s="7">
        <v>38</v>
      </c>
      <c r="H2042" s="7">
        <v>21</v>
      </c>
      <c r="I2042" s="7">
        <v>-0.15779463556380499</v>
      </c>
      <c r="J2042" s="7">
        <v>-7.2477349828535195E-2</v>
      </c>
      <c r="L2042" s="7">
        <v>38</v>
      </c>
      <c r="M2042" s="7">
        <v>21</v>
      </c>
      <c r="N2042" s="7">
        <v>-3.6304563345250802E-3</v>
      </c>
      <c r="O2042" s="7">
        <v>-2.5491910996573001E-2</v>
      </c>
    </row>
    <row r="2043" spans="2:15" x14ac:dyDescent="0.2">
      <c r="B2043" s="7">
        <v>39</v>
      </c>
      <c r="C2043" s="7">
        <v>21</v>
      </c>
      <c r="D2043" s="7">
        <v>-0.250883002129967</v>
      </c>
      <c r="E2043" s="7">
        <v>-4.53370960577777E-2</v>
      </c>
      <c r="G2043" s="7">
        <v>39</v>
      </c>
      <c r="H2043" s="7">
        <v>21</v>
      </c>
      <c r="I2043" s="7">
        <v>-0.18933542624209199</v>
      </c>
      <c r="J2043" s="7">
        <v>-0.14316194385412701</v>
      </c>
      <c r="L2043" s="7">
        <v>39</v>
      </c>
      <c r="M2043" s="7">
        <v>21</v>
      </c>
      <c r="N2043" s="7">
        <v>2.2601864549063899</v>
      </c>
      <c r="O2043" s="7">
        <v>2.5054399401551</v>
      </c>
    </row>
    <row r="2044" spans="2:15" x14ac:dyDescent="0.2">
      <c r="B2044" s="7">
        <v>40</v>
      </c>
      <c r="C2044" s="7">
        <v>21</v>
      </c>
      <c r="D2044" s="7">
        <v>-3.6779871656753997E-2</v>
      </c>
      <c r="E2044" s="7">
        <v>-0.234298332909115</v>
      </c>
      <c r="G2044" s="7">
        <v>40</v>
      </c>
      <c r="H2044" s="7">
        <v>21</v>
      </c>
      <c r="I2044" s="7">
        <v>0.21000181771239701</v>
      </c>
      <c r="J2044" s="7">
        <v>7.4188242601136004E-2</v>
      </c>
      <c r="L2044" s="7">
        <v>40</v>
      </c>
      <c r="M2044" s="7">
        <v>21</v>
      </c>
      <c r="N2044" s="7">
        <v>-1.75193856399897</v>
      </c>
      <c r="O2044" s="7">
        <v>-1.91039460097211</v>
      </c>
    </row>
    <row r="2045" spans="2:15" x14ac:dyDescent="0.2">
      <c r="B2045" s="7">
        <v>41</v>
      </c>
      <c r="C2045" s="7">
        <v>21</v>
      </c>
      <c r="D2045" s="7">
        <v>0.33326480912734602</v>
      </c>
      <c r="E2045" s="7">
        <v>0.10486642973207801</v>
      </c>
      <c r="G2045" s="7">
        <v>41</v>
      </c>
      <c r="H2045" s="7">
        <v>21</v>
      </c>
      <c r="I2045" s="7">
        <v>0.20155830776184999</v>
      </c>
      <c r="J2045" s="7">
        <v>2.8579275600097999E-3</v>
      </c>
      <c r="L2045" s="7">
        <v>41</v>
      </c>
      <c r="M2045" s="7">
        <v>21</v>
      </c>
      <c r="N2045" s="7">
        <v>-0.756819286460784</v>
      </c>
      <c r="O2045" s="7">
        <v>-0.544744065562627</v>
      </c>
    </row>
    <row r="2046" spans="2:15" x14ac:dyDescent="0.2">
      <c r="B2046" s="7">
        <v>42</v>
      </c>
      <c r="C2046" s="7">
        <v>21</v>
      </c>
      <c r="D2046" s="7">
        <v>6.8864346149582395E-2</v>
      </c>
      <c r="E2046" s="7">
        <v>0.25169908576077099</v>
      </c>
      <c r="G2046" s="7">
        <v>42</v>
      </c>
      <c r="H2046" s="7">
        <v>21</v>
      </c>
      <c r="I2046" s="7">
        <v>0.49701914470885999</v>
      </c>
      <c r="J2046" s="7">
        <v>0.19011888654553699</v>
      </c>
      <c r="L2046" s="7">
        <v>42</v>
      </c>
      <c r="M2046" s="7">
        <v>21</v>
      </c>
      <c r="N2046" s="7">
        <v>-0.104538523161954</v>
      </c>
      <c r="O2046" s="7">
        <v>-9.9272444622934899E-2</v>
      </c>
    </row>
    <row r="2047" spans="2:15" x14ac:dyDescent="0.2">
      <c r="B2047" s="7">
        <v>43</v>
      </c>
      <c r="C2047" s="7">
        <v>21</v>
      </c>
      <c r="D2047" s="7">
        <v>-0.23323491886290301</v>
      </c>
      <c r="E2047" s="7">
        <v>0.17147460418969099</v>
      </c>
      <c r="G2047" s="7">
        <v>43</v>
      </c>
      <c r="H2047" s="7">
        <v>21</v>
      </c>
      <c r="I2047" s="7">
        <v>0.24082078659923001</v>
      </c>
      <c r="J2047" s="7">
        <v>-2.09018227179181E-2</v>
      </c>
      <c r="L2047" s="7">
        <v>43</v>
      </c>
      <c r="M2047" s="7">
        <v>21</v>
      </c>
      <c r="N2047" s="7">
        <v>-2.0938753846117799</v>
      </c>
      <c r="O2047" s="7">
        <v>-1.5421729143323999</v>
      </c>
    </row>
    <row r="2048" spans="2:15" x14ac:dyDescent="0.2">
      <c r="B2048" s="7">
        <v>44</v>
      </c>
      <c r="C2048" s="7">
        <v>21</v>
      </c>
      <c r="D2048" s="7">
        <v>-2.6156221953415899E-2</v>
      </c>
      <c r="E2048" s="7">
        <v>7.8511926694726106E-2</v>
      </c>
      <c r="G2048" s="7">
        <v>44</v>
      </c>
      <c r="H2048" s="7">
        <v>21</v>
      </c>
      <c r="I2048" s="7">
        <v>1.46267726639575E-2</v>
      </c>
      <c r="J2048" s="7">
        <v>0.213111356728204</v>
      </c>
      <c r="L2048" s="7">
        <v>44</v>
      </c>
      <c r="M2048" s="7">
        <v>21</v>
      </c>
      <c r="N2048" s="7">
        <v>-0.15117497855360401</v>
      </c>
      <c r="O2048" s="7">
        <v>-0.34733083430480199</v>
      </c>
    </row>
    <row r="2049" spans="2:15" x14ac:dyDescent="0.2">
      <c r="B2049" s="7">
        <v>45</v>
      </c>
      <c r="C2049" s="7">
        <v>21</v>
      </c>
      <c r="D2049" s="7">
        <v>0.17343284316594201</v>
      </c>
      <c r="E2049" s="7">
        <v>0.20061317954955399</v>
      </c>
      <c r="G2049" s="7">
        <v>45</v>
      </c>
      <c r="H2049" s="7">
        <v>21</v>
      </c>
      <c r="I2049" s="7">
        <v>0.14653521355701399</v>
      </c>
      <c r="J2049" s="7">
        <v>6.7130852231860799E-2</v>
      </c>
      <c r="L2049" s="7">
        <v>45</v>
      </c>
      <c r="M2049" s="7">
        <v>21</v>
      </c>
      <c r="N2049" s="7">
        <v>-1.03997754052891</v>
      </c>
      <c r="O2049" s="7">
        <v>-0.90821651347582499</v>
      </c>
    </row>
    <row r="2050" spans="2:15" x14ac:dyDescent="0.2">
      <c r="B2050" s="7">
        <v>46</v>
      </c>
      <c r="C2050" s="7">
        <v>21</v>
      </c>
      <c r="D2050" s="7">
        <v>0.17913232093728201</v>
      </c>
      <c r="E2050" s="7">
        <v>9.0733312715512299E-2</v>
      </c>
      <c r="G2050" s="7">
        <v>46</v>
      </c>
      <c r="H2050" s="7">
        <v>21</v>
      </c>
      <c r="I2050" s="7">
        <v>5.0618729020352603E-2</v>
      </c>
      <c r="J2050" s="7">
        <v>0.114661842011166</v>
      </c>
      <c r="L2050" s="7">
        <v>46</v>
      </c>
      <c r="M2050" s="7">
        <v>21</v>
      </c>
      <c r="N2050" s="7">
        <v>-0.47699124123940201</v>
      </c>
      <c r="O2050" s="7">
        <v>-0.31311872351110098</v>
      </c>
    </row>
    <row r="2051" spans="2:15" x14ac:dyDescent="0.2">
      <c r="B2051" s="7">
        <v>47</v>
      </c>
      <c r="C2051" s="7">
        <v>21</v>
      </c>
      <c r="D2051" s="7">
        <v>0.122694240249948</v>
      </c>
      <c r="E2051" s="7">
        <v>-3.7052176318786302E-2</v>
      </c>
      <c r="G2051" s="7">
        <v>47</v>
      </c>
      <c r="H2051" s="7">
        <v>21</v>
      </c>
      <c r="I2051" s="7">
        <v>0.19935422074773201</v>
      </c>
      <c r="J2051" s="7">
        <v>0.32721162927022801</v>
      </c>
      <c r="L2051" s="7">
        <v>47</v>
      </c>
      <c r="M2051" s="7">
        <v>21</v>
      </c>
      <c r="N2051" s="7">
        <v>-5.8704620474931503E-2</v>
      </c>
      <c r="O2051" s="7">
        <v>-0.42170826252565502</v>
      </c>
    </row>
    <row r="2052" spans="2:15" x14ac:dyDescent="0.2">
      <c r="B2052" s="7">
        <v>48</v>
      </c>
      <c r="C2052" s="7">
        <v>21</v>
      </c>
      <c r="D2052" s="7">
        <v>-0.327629069994685</v>
      </c>
      <c r="E2052" s="7">
        <v>-0.30894423368881202</v>
      </c>
      <c r="G2052" s="7">
        <v>48</v>
      </c>
      <c r="H2052" s="7">
        <v>21</v>
      </c>
      <c r="I2052" s="7">
        <v>0.186158229517809</v>
      </c>
      <c r="J2052" s="7">
        <v>-0.12506531011368299</v>
      </c>
      <c r="L2052" s="7">
        <v>48</v>
      </c>
      <c r="M2052" s="7">
        <v>21</v>
      </c>
      <c r="N2052" s="7">
        <v>0.23041241427230899</v>
      </c>
      <c r="O2052" s="7">
        <v>-3.5313227004421001E-2</v>
      </c>
    </row>
    <row r="2053" spans="2:15" x14ac:dyDescent="0.2">
      <c r="B2053" s="7">
        <v>49</v>
      </c>
      <c r="C2053" s="7">
        <v>21</v>
      </c>
      <c r="D2053" s="7">
        <v>-2.21353498408829E-2</v>
      </c>
      <c r="E2053" s="7">
        <v>-0.29125883194401397</v>
      </c>
      <c r="G2053" s="7">
        <v>49</v>
      </c>
      <c r="H2053" s="7">
        <v>21</v>
      </c>
      <c r="I2053" s="7">
        <v>-0.24003518528774001</v>
      </c>
      <c r="J2053" s="7">
        <v>3.47900209360903E-2</v>
      </c>
      <c r="L2053" s="7">
        <v>49</v>
      </c>
      <c r="M2053" s="7">
        <v>21</v>
      </c>
      <c r="N2053" s="7">
        <v>0.14482040204964799</v>
      </c>
      <c r="O2053" s="7">
        <v>0.42733677321109997</v>
      </c>
    </row>
    <row r="2054" spans="2:15" x14ac:dyDescent="0.2">
      <c r="B2054" s="7">
        <v>50</v>
      </c>
      <c r="C2054" s="7">
        <v>21</v>
      </c>
      <c r="D2054" s="7">
        <v>-0.32943150968121498</v>
      </c>
      <c r="E2054" s="7">
        <v>-0.24313426007858499</v>
      </c>
      <c r="G2054" s="7">
        <v>50</v>
      </c>
      <c r="H2054" s="7">
        <v>21</v>
      </c>
      <c r="I2054" s="7">
        <v>0.49932721235149702</v>
      </c>
      <c r="J2054" s="7">
        <v>-2.1394430478920898E-2</v>
      </c>
      <c r="L2054" s="7">
        <v>50</v>
      </c>
      <c r="M2054" s="7">
        <v>21</v>
      </c>
      <c r="N2054" s="7">
        <v>-0.625628034829806</v>
      </c>
      <c r="O2054" s="7">
        <v>-0.44713357626030298</v>
      </c>
    </row>
    <row r="2055" spans="2:15" x14ac:dyDescent="0.2">
      <c r="B2055" s="7">
        <v>51</v>
      </c>
      <c r="C2055" s="7">
        <v>21</v>
      </c>
      <c r="D2055" s="7">
        <v>-0.57393029196405898</v>
      </c>
      <c r="E2055" s="7">
        <v>-0.72450895491344702</v>
      </c>
      <c r="G2055" s="7">
        <v>51</v>
      </c>
      <c r="H2055" s="7">
        <v>21</v>
      </c>
      <c r="I2055" s="7">
        <v>-0.11543294881553701</v>
      </c>
      <c r="J2055" s="7">
        <v>0.226173678640851</v>
      </c>
      <c r="L2055" s="7">
        <v>51</v>
      </c>
      <c r="M2055" s="7">
        <v>21</v>
      </c>
      <c r="N2055" s="7">
        <v>-0.30393530251568601</v>
      </c>
      <c r="O2055" s="7">
        <v>-0.27161246467984301</v>
      </c>
    </row>
    <row r="2056" spans="2:15" x14ac:dyDescent="0.2">
      <c r="B2056" s="7">
        <v>52</v>
      </c>
      <c r="C2056" s="7">
        <v>21</v>
      </c>
      <c r="D2056" s="7">
        <v>9.1394437951571206E-2</v>
      </c>
      <c r="E2056" s="7">
        <v>7.4684930754677303E-2</v>
      </c>
      <c r="G2056" s="7">
        <v>52</v>
      </c>
      <c r="H2056" s="7">
        <v>21</v>
      </c>
      <c r="I2056" s="7">
        <v>0.14000862883891699</v>
      </c>
      <c r="J2056" s="7">
        <v>-7.50357966309316E-2</v>
      </c>
      <c r="L2056" s="7">
        <v>52</v>
      </c>
      <c r="M2056" s="7">
        <v>21</v>
      </c>
      <c r="N2056" s="7">
        <v>0.82394349625676599</v>
      </c>
      <c r="O2056" s="7">
        <v>0.88972368017884895</v>
      </c>
    </row>
    <row r="2057" spans="2:15" x14ac:dyDescent="0.2">
      <c r="B2057" s="7">
        <v>53</v>
      </c>
      <c r="C2057" s="7">
        <v>21</v>
      </c>
      <c r="D2057" s="7">
        <v>-0.13995689173371401</v>
      </c>
      <c r="E2057" s="7">
        <v>-8.9437209998654205E-2</v>
      </c>
      <c r="G2057" s="7">
        <v>53</v>
      </c>
      <c r="H2057" s="7">
        <v>21</v>
      </c>
      <c r="I2057" s="7">
        <v>-0.235213082766249</v>
      </c>
      <c r="J2057" s="7">
        <v>-0.10273326459904</v>
      </c>
      <c r="L2057" s="7">
        <v>53</v>
      </c>
      <c r="M2057" s="7">
        <v>21</v>
      </c>
      <c r="N2057" s="7">
        <v>0.82667220720454504</v>
      </c>
      <c r="O2057" s="7">
        <v>0.959054599426586</v>
      </c>
    </row>
    <row r="2058" spans="2:15" x14ac:dyDescent="0.2">
      <c r="B2058" s="7">
        <v>54</v>
      </c>
      <c r="C2058" s="7">
        <v>21</v>
      </c>
      <c r="D2058" s="7">
        <v>-0.35020235168212899</v>
      </c>
      <c r="E2058" s="7">
        <v>4.0899851183620897E-2</v>
      </c>
      <c r="G2058" s="7">
        <v>54</v>
      </c>
      <c r="H2058" s="7">
        <v>21</v>
      </c>
      <c r="I2058" s="7">
        <v>-0.40527890393602001</v>
      </c>
      <c r="J2058" s="7">
        <v>1.4769989484721101E-2</v>
      </c>
      <c r="L2058" s="7">
        <v>54</v>
      </c>
      <c r="M2058" s="7">
        <v>21</v>
      </c>
      <c r="N2058" s="7">
        <v>-0.55831365766261798</v>
      </c>
      <c r="O2058" s="7">
        <v>-0.10011198816379401</v>
      </c>
    </row>
    <row r="2059" spans="2:15" x14ac:dyDescent="0.2">
      <c r="B2059" s="7">
        <v>55</v>
      </c>
      <c r="C2059" s="7">
        <v>21</v>
      </c>
      <c r="D2059" s="7">
        <v>-0.41016891863684801</v>
      </c>
      <c r="E2059" s="7">
        <v>-8.2701217653084094E-2</v>
      </c>
      <c r="G2059" s="7">
        <v>55</v>
      </c>
      <c r="H2059" s="7">
        <v>21</v>
      </c>
      <c r="I2059" s="7">
        <v>1.2839380575582799</v>
      </c>
      <c r="J2059" s="7">
        <v>1.0479655701455199</v>
      </c>
      <c r="L2059" s="7">
        <v>55</v>
      </c>
      <c r="M2059" s="7">
        <v>21</v>
      </c>
      <c r="N2059" s="7">
        <v>-0.85142367600493496</v>
      </c>
      <c r="O2059" s="7">
        <v>-0.67038396004106005</v>
      </c>
    </row>
    <row r="2060" spans="2:15" x14ac:dyDescent="0.2">
      <c r="B2060" s="7">
        <v>56</v>
      </c>
      <c r="C2060" s="7">
        <v>21</v>
      </c>
      <c r="D2060" s="7">
        <v>7.3447475337719198E-2</v>
      </c>
      <c r="E2060" s="7">
        <v>-9.1996139154876894E-2</v>
      </c>
      <c r="G2060" s="7">
        <v>56</v>
      </c>
      <c r="H2060" s="7">
        <v>21</v>
      </c>
      <c r="I2060" s="7">
        <v>0.41438945447248798</v>
      </c>
      <c r="J2060" s="7">
        <v>0.23670944023624299</v>
      </c>
      <c r="L2060" s="7">
        <v>56</v>
      </c>
      <c r="M2060" s="7">
        <v>21</v>
      </c>
      <c r="N2060" s="7">
        <v>-0.20836184445435199</v>
      </c>
      <c r="O2060" s="7">
        <v>-4.9484975734598501E-2</v>
      </c>
    </row>
    <row r="2061" spans="2:15" x14ac:dyDescent="0.2">
      <c r="B2061" s="7">
        <v>57</v>
      </c>
      <c r="C2061" s="7">
        <v>21</v>
      </c>
      <c r="D2061" s="7">
        <v>8.5165827812270195E-2</v>
      </c>
      <c r="E2061" s="7">
        <v>-0.24570266516741801</v>
      </c>
      <c r="G2061" s="7">
        <v>57</v>
      </c>
      <c r="H2061" s="7">
        <v>21</v>
      </c>
      <c r="I2061" s="7">
        <v>0.25332728043205899</v>
      </c>
      <c r="J2061" s="7">
        <v>-6.1061352877676903E-2</v>
      </c>
      <c r="L2061" s="7">
        <v>57</v>
      </c>
      <c r="M2061" s="7">
        <v>21</v>
      </c>
      <c r="N2061" s="7">
        <v>0.186000867903413</v>
      </c>
      <c r="O2061" s="7">
        <v>0.589452874909004</v>
      </c>
    </row>
    <row r="2062" spans="2:15" x14ac:dyDescent="0.2">
      <c r="B2062" s="7">
        <v>58</v>
      </c>
      <c r="C2062" s="7">
        <v>21</v>
      </c>
      <c r="D2062" s="7">
        <v>-0.42406039179581401</v>
      </c>
      <c r="E2062" s="7">
        <v>-0.112273061904742</v>
      </c>
      <c r="G2062" s="7">
        <v>58</v>
      </c>
      <c r="H2062" s="7">
        <v>21</v>
      </c>
      <c r="I2062" s="7">
        <v>0.37348443703836898</v>
      </c>
      <c r="J2062" s="7">
        <v>0.41208267787830799</v>
      </c>
      <c r="L2062" s="7">
        <v>58</v>
      </c>
      <c r="M2062" s="7">
        <v>21</v>
      </c>
      <c r="N2062" s="7">
        <v>0.83143437946815302</v>
      </c>
      <c r="O2062" s="7">
        <v>0.97087314736668595</v>
      </c>
    </row>
    <row r="2063" spans="2:15" x14ac:dyDescent="0.2">
      <c r="B2063" s="7">
        <v>59</v>
      </c>
      <c r="C2063" s="7">
        <v>21</v>
      </c>
      <c r="D2063" s="7">
        <v>9.2622524677892698E-2</v>
      </c>
      <c r="E2063" s="7">
        <v>-0.146328347468207</v>
      </c>
      <c r="G2063" s="7">
        <v>59</v>
      </c>
      <c r="H2063" s="7">
        <v>21</v>
      </c>
      <c r="I2063" s="7">
        <v>-8.4394550355842299E-2</v>
      </c>
      <c r="J2063" s="7">
        <v>0.15187397884408299</v>
      </c>
      <c r="L2063" s="7">
        <v>59</v>
      </c>
      <c r="M2063" s="7">
        <v>21</v>
      </c>
      <c r="N2063" s="7">
        <v>-2.3305609827305701E-2</v>
      </c>
      <c r="O2063" s="7">
        <v>-0.156941314750915</v>
      </c>
    </row>
    <row r="2064" spans="2:15" x14ac:dyDescent="0.2">
      <c r="B2064" s="7">
        <v>60</v>
      </c>
      <c r="C2064" s="7">
        <v>21</v>
      </c>
      <c r="D2064" s="7">
        <v>-0.32983681806350601</v>
      </c>
      <c r="E2064" s="7">
        <v>-4.4366118166572703E-2</v>
      </c>
      <c r="G2064" s="7">
        <v>60</v>
      </c>
      <c r="H2064" s="7">
        <v>21</v>
      </c>
      <c r="I2064" s="7">
        <v>-9.7186714475192601E-2</v>
      </c>
      <c r="J2064" s="7">
        <v>-0.100552559116265</v>
      </c>
      <c r="L2064" s="7">
        <v>60</v>
      </c>
      <c r="M2064" s="7">
        <v>21</v>
      </c>
      <c r="N2064" s="7">
        <v>-0.42157304083833003</v>
      </c>
      <c r="O2064" s="7">
        <v>-0.59199239088583</v>
      </c>
    </row>
    <row r="2065" spans="2:15" x14ac:dyDescent="0.2">
      <c r="B2065" s="7">
        <v>61</v>
      </c>
      <c r="C2065" s="7">
        <v>21</v>
      </c>
      <c r="D2065" s="7">
        <v>-0.35907429478122799</v>
      </c>
      <c r="E2065" s="7">
        <v>-0.27655077590667099</v>
      </c>
      <c r="G2065" s="7">
        <v>61</v>
      </c>
      <c r="H2065" s="7">
        <v>21</v>
      </c>
      <c r="I2065" s="7">
        <v>0.26008267248950101</v>
      </c>
      <c r="J2065" s="7">
        <v>-4.1941167890874098E-2</v>
      </c>
      <c r="L2065" s="7">
        <v>61</v>
      </c>
      <c r="M2065" s="7">
        <v>21</v>
      </c>
      <c r="N2065" s="7">
        <v>-0.18994880775846801</v>
      </c>
      <c r="O2065" s="7">
        <v>-0.20481854136355401</v>
      </c>
    </row>
    <row r="2066" spans="2:15" x14ac:dyDescent="0.2">
      <c r="B2066" s="7">
        <v>62</v>
      </c>
      <c r="C2066" s="7">
        <v>21</v>
      </c>
      <c r="D2066" s="7">
        <v>-0.44881729872272702</v>
      </c>
      <c r="E2066" s="7">
        <v>-0.28625656835736402</v>
      </c>
      <c r="G2066" s="7">
        <v>62</v>
      </c>
      <c r="H2066" s="7">
        <v>21</v>
      </c>
      <c r="I2066" s="7">
        <v>0.39728430261265202</v>
      </c>
      <c r="J2066" s="7">
        <v>0.233907381400346</v>
      </c>
      <c r="L2066" s="7">
        <v>62</v>
      </c>
      <c r="M2066" s="7">
        <v>21</v>
      </c>
      <c r="N2066" s="7">
        <v>3.77992053572817</v>
      </c>
      <c r="O2066" s="7">
        <v>3.7361222868667299</v>
      </c>
    </row>
    <row r="2067" spans="2:15" x14ac:dyDescent="0.2">
      <c r="B2067" s="7">
        <v>63</v>
      </c>
      <c r="C2067" s="7">
        <v>21</v>
      </c>
      <c r="D2067" s="7">
        <v>-0.55446821167231697</v>
      </c>
      <c r="E2067" s="7">
        <v>-0.86664621876392101</v>
      </c>
      <c r="G2067" s="7">
        <v>63</v>
      </c>
      <c r="H2067" s="7">
        <v>21</v>
      </c>
      <c r="I2067" s="7">
        <v>5.8577158621572402E-2</v>
      </c>
      <c r="J2067" s="7">
        <v>-2.10125517504203E-2</v>
      </c>
      <c r="L2067" s="7">
        <v>63</v>
      </c>
      <c r="M2067" s="7">
        <v>21</v>
      </c>
      <c r="N2067" s="7">
        <v>-1.31632465319985</v>
      </c>
      <c r="O2067" s="7">
        <v>-1.24231610156237</v>
      </c>
    </row>
    <row r="2068" spans="2:15" x14ac:dyDescent="0.2">
      <c r="B2068" s="7">
        <v>64</v>
      </c>
      <c r="C2068" s="7">
        <v>21</v>
      </c>
      <c r="D2068" s="7">
        <v>-3.7132257021851502E-2</v>
      </c>
      <c r="E2068" s="7">
        <v>-0.19019492882118599</v>
      </c>
      <c r="G2068" s="7">
        <v>64</v>
      </c>
      <c r="H2068" s="7">
        <v>21</v>
      </c>
      <c r="I2068" s="7">
        <v>0.20570256755881799</v>
      </c>
      <c r="J2068" s="7">
        <v>6.2245286027795999E-2</v>
      </c>
      <c r="L2068" s="7">
        <v>64</v>
      </c>
      <c r="M2068" s="7">
        <v>21</v>
      </c>
      <c r="N2068" s="7">
        <v>-0.19564572839832001</v>
      </c>
      <c r="O2068" s="7">
        <v>0.25166427630990301</v>
      </c>
    </row>
    <row r="2069" spans="2:15" x14ac:dyDescent="0.2">
      <c r="B2069" s="7">
        <v>65</v>
      </c>
      <c r="C2069" s="7">
        <v>21</v>
      </c>
      <c r="D2069" s="7">
        <v>-0.56853213065918995</v>
      </c>
      <c r="E2069" s="7">
        <v>-0.217585471381433</v>
      </c>
      <c r="G2069" s="7">
        <v>65</v>
      </c>
      <c r="H2069" s="7">
        <v>21</v>
      </c>
      <c r="I2069" s="7">
        <v>0.183270580125901</v>
      </c>
      <c r="J2069" s="7">
        <v>-6.2235006136926799E-2</v>
      </c>
      <c r="L2069" s="7">
        <v>65</v>
      </c>
      <c r="M2069" s="7">
        <v>21</v>
      </c>
      <c r="N2069" s="7">
        <v>-0.20928965431487401</v>
      </c>
      <c r="O2069" s="7">
        <v>-0.48792142061082999</v>
      </c>
    </row>
    <row r="2070" spans="2:15" x14ac:dyDescent="0.2">
      <c r="B2070" s="7">
        <v>66</v>
      </c>
      <c r="C2070" s="7">
        <v>21</v>
      </c>
      <c r="D2070" s="7">
        <v>0.36430215716373099</v>
      </c>
      <c r="E2070" s="7">
        <v>-4.3898182826288802E-2</v>
      </c>
      <c r="G2070" s="7">
        <v>66</v>
      </c>
      <c r="H2070" s="7">
        <v>21</v>
      </c>
      <c r="I2070" s="7">
        <v>7.3570208220727906E-2</v>
      </c>
      <c r="J2070" s="7">
        <v>0.23161654257327399</v>
      </c>
      <c r="L2070" s="7">
        <v>66</v>
      </c>
      <c r="M2070" s="7">
        <v>21</v>
      </c>
      <c r="N2070" s="7">
        <v>-0.45219512409787899</v>
      </c>
      <c r="O2070" s="7">
        <v>-0.73823158819902002</v>
      </c>
    </row>
    <row r="2071" spans="2:15" x14ac:dyDescent="0.2">
      <c r="B2071" s="7">
        <v>67</v>
      </c>
      <c r="C2071" s="7">
        <v>21</v>
      </c>
      <c r="D2071" s="7">
        <v>0.118988097945876</v>
      </c>
      <c r="E2071" s="7">
        <v>-0.13549115885058199</v>
      </c>
      <c r="G2071" s="7">
        <v>67</v>
      </c>
      <c r="H2071" s="7">
        <v>21</v>
      </c>
      <c r="I2071" s="7">
        <v>0.30709832063786502</v>
      </c>
      <c r="J2071" s="7">
        <v>0.29724100948788401</v>
      </c>
      <c r="L2071" s="7">
        <v>67</v>
      </c>
      <c r="M2071" s="7">
        <v>21</v>
      </c>
      <c r="N2071" s="7">
        <v>-0.58536503728338496</v>
      </c>
      <c r="O2071" s="7">
        <v>-0.20115530289706199</v>
      </c>
    </row>
    <row r="2072" spans="2:15" x14ac:dyDescent="0.2">
      <c r="B2072" s="7">
        <v>68</v>
      </c>
      <c r="C2072" s="7">
        <v>21</v>
      </c>
      <c r="D2072" s="7">
        <v>-0.15524888943013801</v>
      </c>
      <c r="E2072" s="7">
        <v>0.12948077786631601</v>
      </c>
      <c r="G2072" s="7">
        <v>68</v>
      </c>
      <c r="H2072" s="7">
        <v>21</v>
      </c>
      <c r="I2072" s="7">
        <v>9.6812849987312405E-2</v>
      </c>
      <c r="J2072" s="7">
        <v>-1.0306042785029701E-2</v>
      </c>
      <c r="L2072" s="7">
        <v>68</v>
      </c>
      <c r="M2072" s="7">
        <v>21</v>
      </c>
      <c r="N2072" s="7">
        <v>2.1713479763458201</v>
      </c>
      <c r="O2072" s="7">
        <v>2.12665953998096</v>
      </c>
    </row>
    <row r="2073" spans="2:15" x14ac:dyDescent="0.2">
      <c r="B2073" s="7">
        <v>69</v>
      </c>
      <c r="C2073" s="7">
        <v>21</v>
      </c>
      <c r="D2073" s="7">
        <v>-0.45601840460483101</v>
      </c>
      <c r="E2073" s="7">
        <v>-0.66038163198020094</v>
      </c>
      <c r="G2073" s="7">
        <v>69</v>
      </c>
      <c r="H2073" s="7">
        <v>21</v>
      </c>
      <c r="I2073" s="7">
        <v>-3.7945702972987001E-2</v>
      </c>
      <c r="J2073" s="7">
        <v>-1.13340877621013E-2</v>
      </c>
      <c r="L2073" s="7">
        <v>69</v>
      </c>
      <c r="M2073" s="7">
        <v>21</v>
      </c>
      <c r="N2073" s="7">
        <v>5.6347727700202903E-2</v>
      </c>
      <c r="O2073" s="7">
        <v>0.32254348823355</v>
      </c>
    </row>
    <row r="2074" spans="2:15" x14ac:dyDescent="0.2">
      <c r="B2074" s="7">
        <v>70</v>
      </c>
      <c r="C2074" s="7">
        <v>21</v>
      </c>
      <c r="D2074" s="7">
        <v>-0.46486294650558202</v>
      </c>
      <c r="E2074" s="7">
        <v>-0.37950797321842</v>
      </c>
      <c r="G2074" s="7">
        <v>70</v>
      </c>
      <c r="H2074" s="7">
        <v>21</v>
      </c>
      <c r="I2074" s="7">
        <v>2.2787148794662902E-2</v>
      </c>
      <c r="J2074" s="7">
        <v>-3.9914888999733798E-2</v>
      </c>
      <c r="L2074" s="7">
        <v>70</v>
      </c>
      <c r="M2074" s="7">
        <v>21</v>
      </c>
      <c r="N2074" s="7">
        <v>0.38001740912438098</v>
      </c>
      <c r="O2074" s="7">
        <v>0.338798500633887</v>
      </c>
    </row>
    <row r="2075" spans="2:15" x14ac:dyDescent="0.2">
      <c r="B2075" s="7">
        <v>71</v>
      </c>
      <c r="C2075" s="7">
        <v>21</v>
      </c>
      <c r="D2075" s="7">
        <v>-0.13980621049376199</v>
      </c>
      <c r="E2075" s="7">
        <v>-3.35232156093941E-2</v>
      </c>
      <c r="G2075" s="7">
        <v>71</v>
      </c>
      <c r="H2075" s="7">
        <v>21</v>
      </c>
      <c r="I2075" s="7">
        <v>7.37109111592575E-2</v>
      </c>
      <c r="J2075" s="7">
        <v>-0.13797481855357099</v>
      </c>
      <c r="L2075" s="7">
        <v>71</v>
      </c>
      <c r="M2075" s="7">
        <v>21</v>
      </c>
      <c r="N2075" s="7">
        <v>0.32868330129364898</v>
      </c>
      <c r="O2075" s="7">
        <v>-0.10833885165124001</v>
      </c>
    </row>
    <row r="2076" spans="2:15" x14ac:dyDescent="0.2">
      <c r="B2076" s="7">
        <v>72</v>
      </c>
      <c r="C2076" s="7">
        <v>21</v>
      </c>
      <c r="D2076" s="7">
        <v>-0.25995731275672501</v>
      </c>
      <c r="E2076" s="7">
        <v>-0.16640030226677499</v>
      </c>
      <c r="G2076" s="7">
        <v>72</v>
      </c>
      <c r="H2076" s="7">
        <v>21</v>
      </c>
      <c r="I2076" s="7">
        <v>0.129522671880239</v>
      </c>
      <c r="J2076" s="7">
        <v>0.15580355960477199</v>
      </c>
      <c r="L2076" s="7">
        <v>72</v>
      </c>
      <c r="M2076" s="7">
        <v>21</v>
      </c>
      <c r="N2076" s="7">
        <v>-0.33646859702179899</v>
      </c>
      <c r="O2076" s="7">
        <v>-0.48884847286856598</v>
      </c>
    </row>
    <row r="2077" spans="2:15" x14ac:dyDescent="0.2">
      <c r="B2077" s="7">
        <v>73</v>
      </c>
      <c r="C2077" s="7">
        <v>21</v>
      </c>
      <c r="D2077" s="7">
        <v>-0.16868737422848301</v>
      </c>
      <c r="E2077" s="7">
        <v>0.24115695414871</v>
      </c>
      <c r="G2077" s="7">
        <v>73</v>
      </c>
      <c r="H2077" s="7">
        <v>21</v>
      </c>
      <c r="I2077" s="7">
        <v>0.20203519282013399</v>
      </c>
      <c r="J2077" s="7">
        <v>9.02631047670273E-2</v>
      </c>
      <c r="L2077" s="7">
        <v>73</v>
      </c>
      <c r="M2077" s="7">
        <v>21</v>
      </c>
      <c r="N2077" s="7">
        <v>2.9218782163516401E-2</v>
      </c>
      <c r="O2077" s="7">
        <v>-6.4166032259908704E-2</v>
      </c>
    </row>
    <row r="2078" spans="2:15" x14ac:dyDescent="0.2">
      <c r="B2078" s="7">
        <v>74</v>
      </c>
      <c r="C2078" s="7">
        <v>21</v>
      </c>
      <c r="D2078" s="7">
        <v>-0.13538543728715799</v>
      </c>
      <c r="E2078" s="7">
        <v>-0.37193100488095099</v>
      </c>
      <c r="G2078" s="7">
        <v>74</v>
      </c>
      <c r="H2078" s="7">
        <v>21</v>
      </c>
      <c r="I2078" s="7">
        <v>8.0872728066640996E-3</v>
      </c>
      <c r="J2078" s="7">
        <v>-4.2265108204547097E-2</v>
      </c>
      <c r="L2078" s="7">
        <v>74</v>
      </c>
      <c r="M2078" s="7">
        <v>21</v>
      </c>
      <c r="N2078" s="7">
        <v>1.3625088257765301</v>
      </c>
      <c r="O2078" s="7">
        <v>1.2862975868228701</v>
      </c>
    </row>
    <row r="2079" spans="2:15" x14ac:dyDescent="0.2">
      <c r="B2079" s="7">
        <v>75</v>
      </c>
      <c r="C2079" s="7">
        <v>21</v>
      </c>
      <c r="D2079" s="7">
        <v>-0.71361871063332505</v>
      </c>
      <c r="E2079" s="7">
        <v>-0.71063182585097595</v>
      </c>
      <c r="G2079" s="7">
        <v>75</v>
      </c>
      <c r="H2079" s="7">
        <v>21</v>
      </c>
      <c r="I2079" s="7">
        <v>-2.9055400388593899E-2</v>
      </c>
      <c r="J2079" s="7">
        <v>0.28976812159875998</v>
      </c>
      <c r="L2079" s="7">
        <v>75</v>
      </c>
      <c r="M2079" s="7">
        <v>21</v>
      </c>
      <c r="N2079" s="7">
        <v>-0.19473261680100501</v>
      </c>
      <c r="O2079" s="7">
        <v>-0.13513452142454199</v>
      </c>
    </row>
    <row r="2080" spans="2:15" x14ac:dyDescent="0.2">
      <c r="B2080" s="7">
        <v>76</v>
      </c>
      <c r="C2080" s="7">
        <v>21</v>
      </c>
      <c r="D2080" s="7">
        <v>-2.0110173227731599E-2</v>
      </c>
      <c r="E2080" s="7">
        <v>-0.115360456027811</v>
      </c>
      <c r="G2080" s="7">
        <v>76</v>
      </c>
      <c r="H2080" s="7">
        <v>21</v>
      </c>
      <c r="I2080" s="7">
        <v>0.16314267402355001</v>
      </c>
      <c r="J2080" s="7">
        <v>-3.2524957491981303E-2</v>
      </c>
      <c r="L2080" s="7">
        <v>76</v>
      </c>
      <c r="M2080" s="7">
        <v>21</v>
      </c>
      <c r="N2080" s="7">
        <v>0.23404071746008401</v>
      </c>
      <c r="O2080" s="7">
        <v>-3.7750941498959599E-2</v>
      </c>
    </row>
    <row r="2081" spans="2:15" x14ac:dyDescent="0.2">
      <c r="B2081" s="7">
        <v>77</v>
      </c>
      <c r="C2081" s="7">
        <v>21</v>
      </c>
      <c r="D2081" s="7">
        <v>9.92357418588794E-2</v>
      </c>
      <c r="E2081" s="7">
        <v>0.10363561477210501</v>
      </c>
      <c r="G2081" s="7">
        <v>77</v>
      </c>
      <c r="H2081" s="7">
        <v>21</v>
      </c>
      <c r="I2081" s="7">
        <v>-0.11819748730928301</v>
      </c>
      <c r="J2081" s="7">
        <v>-6.8055991420356704E-2</v>
      </c>
      <c r="L2081" s="7">
        <v>77</v>
      </c>
      <c r="M2081" s="7">
        <v>21</v>
      </c>
      <c r="N2081" s="7">
        <v>-6.7062823124841103E-2</v>
      </c>
      <c r="O2081" s="7">
        <v>-0.29646007248495798</v>
      </c>
    </row>
    <row r="2082" spans="2:15" x14ac:dyDescent="0.2">
      <c r="B2082" s="7">
        <v>78</v>
      </c>
      <c r="C2082" s="7">
        <v>21</v>
      </c>
      <c r="D2082" s="7">
        <v>0.43091576586221397</v>
      </c>
      <c r="E2082" s="7">
        <v>0.349648045306238</v>
      </c>
      <c r="G2082" s="7">
        <v>78</v>
      </c>
      <c r="H2082" s="7">
        <v>21</v>
      </c>
      <c r="I2082" s="7">
        <v>-8.84819978820168E-2</v>
      </c>
      <c r="J2082" s="7">
        <v>7.7909067489347394E-2</v>
      </c>
      <c r="L2082" s="7">
        <v>78</v>
      </c>
      <c r="M2082" s="7">
        <v>21</v>
      </c>
      <c r="N2082" s="7">
        <v>-1.2136542286964001</v>
      </c>
      <c r="O2082" s="7">
        <v>-1.5091665526104501</v>
      </c>
    </row>
    <row r="2083" spans="2:15" x14ac:dyDescent="0.2">
      <c r="B2083" s="7">
        <v>79</v>
      </c>
      <c r="C2083" s="7">
        <v>21</v>
      </c>
      <c r="D2083" s="7">
        <v>-0.112854970651353</v>
      </c>
      <c r="E2083" s="7">
        <v>-0.249925840005397</v>
      </c>
      <c r="G2083" s="7">
        <v>79</v>
      </c>
      <c r="H2083" s="7">
        <v>21</v>
      </c>
      <c r="I2083" s="7">
        <v>-0.20652013832987401</v>
      </c>
      <c r="J2083" s="7">
        <v>0.103784806274848</v>
      </c>
      <c r="L2083" s="7">
        <v>79</v>
      </c>
      <c r="M2083" s="7">
        <v>21</v>
      </c>
      <c r="N2083" s="7">
        <v>-5.8075864167122397E-2</v>
      </c>
      <c r="O2083" s="7">
        <v>-0.27133204047829601</v>
      </c>
    </row>
    <row r="2084" spans="2:15" x14ac:dyDescent="0.2">
      <c r="B2084" s="7">
        <v>80</v>
      </c>
      <c r="C2084" s="7">
        <v>21</v>
      </c>
      <c r="D2084" s="7">
        <v>0.41426469021608697</v>
      </c>
      <c r="E2084" s="7">
        <v>0.15238211726446799</v>
      </c>
      <c r="G2084" s="7">
        <v>80</v>
      </c>
      <c r="H2084" s="7">
        <v>21</v>
      </c>
      <c r="I2084" s="7">
        <v>1.39888749853068E-3</v>
      </c>
      <c r="J2084" s="7">
        <v>8.9086416325145898E-2</v>
      </c>
      <c r="L2084" s="7">
        <v>80</v>
      </c>
      <c r="M2084" s="7">
        <v>21</v>
      </c>
      <c r="N2084" s="7">
        <v>8.4621781079132305E-2</v>
      </c>
      <c r="O2084" s="7">
        <v>8.2838666325271093E-2</v>
      </c>
    </row>
    <row r="2085" spans="2:15" x14ac:dyDescent="0.2">
      <c r="B2085" s="7">
        <v>81</v>
      </c>
      <c r="C2085" s="7">
        <v>21</v>
      </c>
      <c r="D2085" s="7">
        <v>0.18266755261895501</v>
      </c>
      <c r="E2085" s="7">
        <v>0.34446766170713999</v>
      </c>
      <c r="G2085" s="7">
        <v>81</v>
      </c>
      <c r="H2085" s="7">
        <v>21</v>
      </c>
      <c r="I2085" s="7">
        <v>-2.1051177909438199E-2</v>
      </c>
      <c r="J2085" s="7">
        <v>2.6470937587070899E-2</v>
      </c>
      <c r="L2085" s="7">
        <v>81</v>
      </c>
      <c r="M2085" s="7">
        <v>21</v>
      </c>
      <c r="N2085" s="7">
        <v>0.93843482431429803</v>
      </c>
      <c r="O2085" s="7">
        <v>0.87876857259679197</v>
      </c>
    </row>
    <row r="2086" spans="2:15" x14ac:dyDescent="0.2">
      <c r="B2086" s="7">
        <v>82</v>
      </c>
      <c r="C2086" s="7">
        <v>21</v>
      </c>
      <c r="D2086" s="7">
        <v>-0.14984918920637899</v>
      </c>
      <c r="E2086" s="7">
        <v>-0.376526978682658</v>
      </c>
      <c r="G2086" s="7">
        <v>82</v>
      </c>
      <c r="H2086" s="7">
        <v>21</v>
      </c>
      <c r="I2086" s="7">
        <v>-0.101219104391934</v>
      </c>
      <c r="J2086" s="7">
        <v>-0.25790082552438098</v>
      </c>
      <c r="L2086" s="7">
        <v>82</v>
      </c>
      <c r="M2086" s="7">
        <v>21</v>
      </c>
      <c r="N2086" s="7">
        <v>1.1352259078025899</v>
      </c>
      <c r="O2086" s="7">
        <v>1.03982003247495</v>
      </c>
    </row>
    <row r="2087" spans="2:15" x14ac:dyDescent="0.2">
      <c r="B2087" s="7">
        <v>83</v>
      </c>
      <c r="C2087" s="7">
        <v>21</v>
      </c>
      <c r="D2087" s="7">
        <v>-0.18912651544907799</v>
      </c>
      <c r="E2087" s="7">
        <v>-4.7941239456204897E-2</v>
      </c>
      <c r="G2087" s="7">
        <v>83</v>
      </c>
      <c r="H2087" s="7">
        <v>21</v>
      </c>
      <c r="I2087" s="7">
        <v>9.8727745898319307E-3</v>
      </c>
      <c r="J2087" s="7">
        <v>8.3328508637535506E-2</v>
      </c>
      <c r="L2087" s="7">
        <v>83</v>
      </c>
      <c r="M2087" s="7">
        <v>21</v>
      </c>
      <c r="N2087" s="7">
        <v>-2.28533952858916</v>
      </c>
      <c r="O2087" s="7">
        <v>-1.97448125577391</v>
      </c>
    </row>
    <row r="2088" spans="2:15" x14ac:dyDescent="0.2">
      <c r="B2088" s="7">
        <v>84</v>
      </c>
      <c r="C2088" s="7">
        <v>21</v>
      </c>
      <c r="D2088" s="7">
        <v>7.5227135795405103E-2</v>
      </c>
      <c r="E2088" s="7">
        <v>0.179181439581517</v>
      </c>
      <c r="G2088" s="7">
        <v>84</v>
      </c>
      <c r="H2088" s="7">
        <v>21</v>
      </c>
      <c r="I2088" s="7">
        <v>-6.4176094110996104E-2</v>
      </c>
      <c r="J2088" s="7">
        <v>2.0592711745738498E-2</v>
      </c>
      <c r="L2088" s="7">
        <v>84</v>
      </c>
      <c r="M2088" s="7">
        <v>21</v>
      </c>
      <c r="N2088" s="7">
        <v>-0.20302483718195399</v>
      </c>
      <c r="O2088" s="7">
        <v>-0.12080571103406</v>
      </c>
    </row>
    <row r="2089" spans="2:15" x14ac:dyDescent="0.2">
      <c r="B2089" s="7">
        <v>85</v>
      </c>
      <c r="C2089" s="7">
        <v>21</v>
      </c>
      <c r="D2089" s="7">
        <v>-0.16373383508446601</v>
      </c>
      <c r="E2089" s="7">
        <v>-0.113266605579237</v>
      </c>
      <c r="G2089" s="7">
        <v>85</v>
      </c>
      <c r="H2089" s="7">
        <v>21</v>
      </c>
      <c r="I2089" s="7">
        <v>-0.18553205513420301</v>
      </c>
      <c r="J2089" s="7">
        <v>4.3097059308591298E-2</v>
      </c>
      <c r="L2089" s="7">
        <v>85</v>
      </c>
      <c r="M2089" s="7">
        <v>21</v>
      </c>
      <c r="N2089" s="7">
        <v>-1.1870326123882</v>
      </c>
      <c r="O2089" s="7">
        <v>-1.3600669807350301</v>
      </c>
    </row>
    <row r="2090" spans="2:15" x14ac:dyDescent="0.2">
      <c r="B2090" s="7">
        <v>86</v>
      </c>
      <c r="C2090" s="7">
        <v>21</v>
      </c>
      <c r="D2090" s="7">
        <v>0.37935310642021203</v>
      </c>
      <c r="E2090" s="7">
        <v>0.14310768540275201</v>
      </c>
      <c r="G2090" s="7">
        <v>86</v>
      </c>
      <c r="H2090" s="7">
        <v>21</v>
      </c>
      <c r="I2090" s="7">
        <v>-9.1312567674309605E-2</v>
      </c>
      <c r="J2090" s="7">
        <v>-0.11448251936635501</v>
      </c>
      <c r="L2090" s="7">
        <v>86</v>
      </c>
      <c r="M2090" s="7">
        <v>21</v>
      </c>
      <c r="N2090" s="7">
        <v>-1.4948773788674801</v>
      </c>
      <c r="O2090" s="7">
        <v>-0.83120687725545805</v>
      </c>
    </row>
    <row r="2091" spans="2:15" x14ac:dyDescent="0.2">
      <c r="B2091" s="7">
        <v>87</v>
      </c>
      <c r="C2091" s="7">
        <v>21</v>
      </c>
      <c r="D2091" s="7">
        <v>-1.6132419742071101E-2</v>
      </c>
      <c r="E2091" s="7">
        <v>-1.0615604721143901E-2</v>
      </c>
      <c r="G2091" s="7">
        <v>87</v>
      </c>
      <c r="H2091" s="7">
        <v>21</v>
      </c>
      <c r="I2091" s="7">
        <v>-0.143612845187921</v>
      </c>
      <c r="J2091" s="7">
        <v>-0.229211034565379</v>
      </c>
      <c r="L2091" s="7">
        <v>87</v>
      </c>
      <c r="M2091" s="7">
        <v>21</v>
      </c>
      <c r="N2091" s="7">
        <v>0.350195536966452</v>
      </c>
      <c r="O2091" s="7">
        <v>0.26383611499056703</v>
      </c>
    </row>
    <row r="2092" spans="2:15" x14ac:dyDescent="0.2">
      <c r="B2092" s="7">
        <v>88</v>
      </c>
      <c r="C2092" s="7">
        <v>21</v>
      </c>
      <c r="D2092" s="7">
        <v>7.6633692664010794E-2</v>
      </c>
      <c r="E2092" s="7">
        <v>-0.12820899746426001</v>
      </c>
      <c r="G2092" s="7">
        <v>88</v>
      </c>
      <c r="H2092" s="7">
        <v>21</v>
      </c>
      <c r="I2092" s="7">
        <v>0.30680390832167098</v>
      </c>
      <c r="J2092" s="7">
        <v>8.3907873868231106E-2</v>
      </c>
      <c r="L2092" s="7">
        <v>88</v>
      </c>
      <c r="M2092" s="7">
        <v>21</v>
      </c>
      <c r="N2092" s="7">
        <v>1.7579499068697699</v>
      </c>
      <c r="O2092" s="7">
        <v>1.68373329312917</v>
      </c>
    </row>
    <row r="2093" spans="2:15" x14ac:dyDescent="0.2">
      <c r="B2093" s="7">
        <v>89</v>
      </c>
      <c r="C2093" s="7">
        <v>21</v>
      </c>
      <c r="D2093" s="7">
        <v>-0.18039732981794299</v>
      </c>
      <c r="E2093" s="7">
        <v>-0.129519250478739</v>
      </c>
      <c r="G2093" s="7">
        <v>89</v>
      </c>
      <c r="H2093" s="7">
        <v>21</v>
      </c>
      <c r="I2093" s="7">
        <v>0.14900095131506999</v>
      </c>
      <c r="J2093" s="7">
        <v>-1.15997050697043E-2</v>
      </c>
      <c r="L2093" s="7">
        <v>89</v>
      </c>
      <c r="M2093" s="7">
        <v>21</v>
      </c>
      <c r="N2093" s="7">
        <v>-0.24383206751804101</v>
      </c>
      <c r="O2093" s="7">
        <v>-1.13711658351825E-2</v>
      </c>
    </row>
    <row r="2094" spans="2:15" x14ac:dyDescent="0.2">
      <c r="B2094" s="7">
        <v>90</v>
      </c>
      <c r="C2094" s="7">
        <v>21</v>
      </c>
      <c r="D2094" s="7">
        <v>-0.38850332257199899</v>
      </c>
      <c r="E2094" s="7">
        <v>8.2378003129512004E-2</v>
      </c>
      <c r="G2094" s="7">
        <v>90</v>
      </c>
      <c r="H2094" s="7">
        <v>21</v>
      </c>
      <c r="I2094" s="7">
        <v>2.94239027638987E-2</v>
      </c>
      <c r="J2094" s="7">
        <v>0.11731918021550899</v>
      </c>
      <c r="L2094" s="7">
        <v>90</v>
      </c>
      <c r="M2094" s="7">
        <v>21</v>
      </c>
      <c r="N2094" s="7">
        <v>-2.0649790088859299</v>
      </c>
      <c r="O2094" s="7">
        <v>-2.1296325311944799</v>
      </c>
    </row>
    <row r="2095" spans="2:15" x14ac:dyDescent="0.2">
      <c r="B2095" s="7">
        <v>91</v>
      </c>
      <c r="C2095" s="7">
        <v>21</v>
      </c>
      <c r="D2095" s="7">
        <v>-0.108705082247343</v>
      </c>
      <c r="E2095" s="7">
        <v>0.13609322291249501</v>
      </c>
      <c r="G2095" s="7">
        <v>91</v>
      </c>
      <c r="H2095" s="7">
        <v>21</v>
      </c>
      <c r="I2095" s="7">
        <v>0.16747880493074399</v>
      </c>
      <c r="J2095" s="7">
        <v>5.5281459520309703E-2</v>
      </c>
      <c r="L2095" s="7">
        <v>91</v>
      </c>
      <c r="M2095" s="7">
        <v>21</v>
      </c>
      <c r="N2095" s="7">
        <v>-0.207349113848846</v>
      </c>
      <c r="O2095" s="7">
        <v>-0.199203212701903</v>
      </c>
    </row>
    <row r="2096" spans="2:15" x14ac:dyDescent="0.2">
      <c r="B2096" s="7">
        <v>92</v>
      </c>
      <c r="C2096" s="7">
        <v>21</v>
      </c>
      <c r="D2096" s="7">
        <v>-0.35671382503006099</v>
      </c>
      <c r="E2096" s="7">
        <v>-0.337391617633237</v>
      </c>
      <c r="G2096" s="7">
        <v>92</v>
      </c>
      <c r="H2096" s="7">
        <v>21</v>
      </c>
      <c r="I2096" s="7">
        <v>0.13182256423526101</v>
      </c>
      <c r="J2096" s="7">
        <v>9.6109943922471092E-3</v>
      </c>
      <c r="L2096" s="7">
        <v>92</v>
      </c>
      <c r="M2096" s="7">
        <v>21</v>
      </c>
      <c r="N2096" s="7">
        <v>-0.85475579488660502</v>
      </c>
      <c r="O2096" s="7">
        <v>-0.25619998989741</v>
      </c>
    </row>
    <row r="2097" spans="2:15" x14ac:dyDescent="0.2">
      <c r="B2097" s="7">
        <v>93</v>
      </c>
      <c r="C2097" s="7">
        <v>21</v>
      </c>
      <c r="D2097" s="7">
        <v>0.58028654475490105</v>
      </c>
      <c r="E2097" s="7">
        <v>-3.8807348641824099E-2</v>
      </c>
      <c r="G2097" s="7">
        <v>93</v>
      </c>
      <c r="H2097" s="7">
        <v>21</v>
      </c>
      <c r="I2097" s="7">
        <v>0.19053149319590101</v>
      </c>
      <c r="J2097" s="7">
        <v>8.2227618798734498E-2</v>
      </c>
      <c r="L2097" s="7">
        <v>93</v>
      </c>
      <c r="M2097" s="7">
        <v>21</v>
      </c>
      <c r="N2097" s="7">
        <v>0.28674491009127701</v>
      </c>
      <c r="O2097" s="7">
        <v>1.1440969034984501</v>
      </c>
    </row>
    <row r="2098" spans="2:15" x14ac:dyDescent="0.2">
      <c r="B2098" s="7">
        <v>94</v>
      </c>
      <c r="C2098" s="7">
        <v>21</v>
      </c>
      <c r="D2098" s="7">
        <v>0.107670396382091</v>
      </c>
      <c r="E2098" s="7">
        <v>0.187115814628878</v>
      </c>
      <c r="G2098" s="7">
        <v>94</v>
      </c>
      <c r="H2098" s="7">
        <v>21</v>
      </c>
      <c r="I2098" s="7">
        <v>-0.10695349700394299</v>
      </c>
      <c r="J2098" s="7">
        <v>-0.13189984768729501</v>
      </c>
      <c r="L2098" s="7">
        <v>94</v>
      </c>
      <c r="M2098" s="7">
        <v>21</v>
      </c>
      <c r="N2098" s="7">
        <v>-0.51555450328105201</v>
      </c>
      <c r="O2098" s="7">
        <v>-0.23742102844832599</v>
      </c>
    </row>
    <row r="2099" spans="2:15" x14ac:dyDescent="0.2">
      <c r="B2099" s="7">
        <v>95</v>
      </c>
      <c r="C2099" s="7">
        <v>21</v>
      </c>
      <c r="D2099" s="7">
        <v>-0.23702750176446999</v>
      </c>
      <c r="E2099" s="7">
        <v>-7.8449443040070399E-2</v>
      </c>
      <c r="G2099" s="7">
        <v>95</v>
      </c>
      <c r="H2099" s="7">
        <v>21</v>
      </c>
      <c r="I2099" s="7">
        <v>9.7747492727299906E-2</v>
      </c>
      <c r="J2099" s="7">
        <v>9.6423949247967905E-2</v>
      </c>
      <c r="L2099" s="7">
        <v>95</v>
      </c>
      <c r="M2099" s="7">
        <v>21</v>
      </c>
      <c r="N2099" s="7">
        <v>-0.18478043501540101</v>
      </c>
      <c r="O2099" s="7">
        <v>-0.394932243542229</v>
      </c>
    </row>
    <row r="2100" spans="2:15" x14ac:dyDescent="0.2">
      <c r="B2100" s="7">
        <v>96</v>
      </c>
      <c r="C2100" s="7">
        <v>21</v>
      </c>
      <c r="D2100" s="7">
        <v>0.213624393565258</v>
      </c>
      <c r="E2100" s="7">
        <v>5.6143354587716097E-2</v>
      </c>
      <c r="G2100" s="7">
        <v>96</v>
      </c>
      <c r="H2100" s="7">
        <v>21</v>
      </c>
      <c r="I2100" s="7">
        <v>0.29606214859653901</v>
      </c>
      <c r="J2100" s="7">
        <v>0.31885108786509497</v>
      </c>
      <c r="L2100" s="7">
        <v>96</v>
      </c>
      <c r="M2100" s="7">
        <v>21</v>
      </c>
      <c r="N2100" s="7">
        <v>-0.93644493760251801</v>
      </c>
      <c r="O2100" s="7">
        <v>-1.25445592852487</v>
      </c>
    </row>
    <row r="2101" spans="2:15" x14ac:dyDescent="0.2">
      <c r="B2101" s="7">
        <v>97</v>
      </c>
      <c r="C2101" s="7">
        <v>21</v>
      </c>
      <c r="D2101" s="7">
        <v>0.36654668506988802</v>
      </c>
      <c r="E2101" s="7">
        <v>5.5492210684922903E-2</v>
      </c>
      <c r="G2101" s="7">
        <v>97</v>
      </c>
      <c r="H2101" s="7">
        <v>21</v>
      </c>
      <c r="I2101" s="7">
        <v>0.26726073376746401</v>
      </c>
      <c r="J2101" s="7">
        <v>6.22874918475365E-2</v>
      </c>
      <c r="L2101" s="7">
        <v>97</v>
      </c>
      <c r="M2101" s="7">
        <v>21</v>
      </c>
      <c r="N2101" s="7">
        <v>-6.3104699272591006E-2</v>
      </c>
      <c r="O2101" s="7">
        <v>-6.0568076548831201E-2</v>
      </c>
    </row>
    <row r="2102" spans="2:15" x14ac:dyDescent="0.2">
      <c r="B2102" s="7">
        <v>98</v>
      </c>
      <c r="C2102" s="7">
        <v>21</v>
      </c>
      <c r="D2102" s="7">
        <v>-0.117349150655889</v>
      </c>
      <c r="E2102" s="7">
        <v>-4.1575103464355202E-2</v>
      </c>
      <c r="G2102" s="7">
        <v>98</v>
      </c>
      <c r="H2102" s="7">
        <v>21</v>
      </c>
      <c r="I2102" s="7">
        <v>0.139708991147555</v>
      </c>
      <c r="J2102" s="7">
        <v>-5.9683486878547897E-4</v>
      </c>
      <c r="L2102" s="7">
        <v>98</v>
      </c>
      <c r="M2102" s="7">
        <v>21</v>
      </c>
      <c r="N2102" s="7">
        <v>-0.31141535449340602</v>
      </c>
      <c r="O2102" s="7">
        <v>5.9614680434840701E-2</v>
      </c>
    </row>
    <row r="2103" spans="2:15" x14ac:dyDescent="0.2">
      <c r="B2103" s="7">
        <v>99</v>
      </c>
      <c r="C2103" s="7">
        <v>21</v>
      </c>
      <c r="D2103" s="7">
        <v>5.7097905279758401E-2</v>
      </c>
      <c r="E2103" s="7">
        <v>0.118960132094988</v>
      </c>
      <c r="G2103" s="7">
        <v>99</v>
      </c>
      <c r="H2103" s="7">
        <v>21</v>
      </c>
      <c r="I2103" s="7">
        <v>0.22570620068601199</v>
      </c>
      <c r="J2103" s="7">
        <v>0.15502598199592699</v>
      </c>
      <c r="L2103" s="7">
        <v>99</v>
      </c>
      <c r="M2103" s="7">
        <v>21</v>
      </c>
      <c r="N2103" s="7">
        <v>0.91713070023672205</v>
      </c>
      <c r="O2103" s="7">
        <v>0.88654065832609896</v>
      </c>
    </row>
    <row r="2104" spans="2:15" x14ac:dyDescent="0.2">
      <c r="B2104" s="7">
        <v>100</v>
      </c>
      <c r="C2104" s="7">
        <v>21</v>
      </c>
      <c r="D2104" s="7">
        <v>-7.31545983698592E-2</v>
      </c>
      <c r="E2104" s="7">
        <v>-0.14188796348514701</v>
      </c>
      <c r="G2104" s="7">
        <v>100</v>
      </c>
      <c r="H2104" s="7">
        <v>21</v>
      </c>
      <c r="I2104" s="7">
        <v>6.2017698998024798E-2</v>
      </c>
      <c r="J2104" s="7">
        <v>-1.6347187174252702E-2</v>
      </c>
      <c r="L2104" s="7">
        <v>100</v>
      </c>
      <c r="M2104" s="7">
        <v>21</v>
      </c>
      <c r="N2104" s="7">
        <v>-0.11722788589264301</v>
      </c>
      <c r="O2104" s="7">
        <v>-0.113765603796804</v>
      </c>
    </row>
    <row r="2105" spans="2:15" x14ac:dyDescent="0.2">
      <c r="B2105" s="7">
        <v>1</v>
      </c>
      <c r="C2105" s="7">
        <v>22</v>
      </c>
      <c r="D2105" s="7">
        <v>-0.69288126456942001</v>
      </c>
      <c r="E2105" s="7">
        <v>-0.212405537719421</v>
      </c>
      <c r="G2105" s="7">
        <v>1</v>
      </c>
      <c r="H2105" s="7">
        <v>22</v>
      </c>
      <c r="I2105" s="7">
        <v>0.151640867466837</v>
      </c>
      <c r="J2105" s="7">
        <v>-2.4379732175709998E-3</v>
      </c>
      <c r="L2105" s="7">
        <v>1</v>
      </c>
      <c r="M2105" s="7">
        <v>22</v>
      </c>
      <c r="N2105" s="7">
        <v>0.10089397243579901</v>
      </c>
      <c r="O2105" s="7">
        <v>-0.35639586710184401</v>
      </c>
    </row>
    <row r="2106" spans="2:15" x14ac:dyDescent="0.2">
      <c r="B2106" s="7">
        <v>2</v>
      </c>
      <c r="C2106" s="7">
        <v>22</v>
      </c>
      <c r="D2106" s="7">
        <v>8.0718696344110399E-2</v>
      </c>
      <c r="E2106" s="7">
        <v>-0.38056829939383402</v>
      </c>
      <c r="G2106" s="7">
        <v>2</v>
      </c>
      <c r="H2106" s="7">
        <v>22</v>
      </c>
      <c r="I2106" s="7">
        <v>0.245243662378587</v>
      </c>
      <c r="J2106" s="7">
        <v>5.5883084054796597E-2</v>
      </c>
      <c r="L2106" s="7">
        <v>2</v>
      </c>
      <c r="M2106" s="7">
        <v>22</v>
      </c>
      <c r="N2106" s="7">
        <v>-0.155248661337024</v>
      </c>
      <c r="O2106" s="7">
        <v>0.16050766118922899</v>
      </c>
    </row>
    <row r="2107" spans="2:15" x14ac:dyDescent="0.2">
      <c r="B2107" s="7">
        <v>3</v>
      </c>
      <c r="C2107" s="7">
        <v>22</v>
      </c>
      <c r="D2107" s="7">
        <v>-0.22306941072900799</v>
      </c>
      <c r="E2107" s="7">
        <v>-0.46308860251436001</v>
      </c>
      <c r="G2107" s="7">
        <v>3</v>
      </c>
      <c r="H2107" s="7">
        <v>22</v>
      </c>
      <c r="I2107" s="7">
        <v>0.192069244337367</v>
      </c>
      <c r="J2107" s="7">
        <v>7.9818384632600797E-2</v>
      </c>
      <c r="L2107" s="7">
        <v>3</v>
      </c>
      <c r="M2107" s="7">
        <v>22</v>
      </c>
      <c r="N2107" s="7">
        <v>0.74683425555969596</v>
      </c>
      <c r="O2107" s="7">
        <v>1.5435481902108501</v>
      </c>
    </row>
    <row r="2108" spans="2:15" x14ac:dyDescent="0.2">
      <c r="B2108" s="7">
        <v>4</v>
      </c>
      <c r="C2108" s="7">
        <v>22</v>
      </c>
      <c r="D2108" s="7">
        <v>5.2633476734484902E-2</v>
      </c>
      <c r="E2108" s="7">
        <v>5.4665329448874402E-2</v>
      </c>
      <c r="G2108" s="7">
        <v>4</v>
      </c>
      <c r="H2108" s="7">
        <v>22</v>
      </c>
      <c r="I2108" s="7">
        <v>0.493241973909194</v>
      </c>
      <c r="J2108" s="7">
        <v>0.41377388289024902</v>
      </c>
      <c r="L2108" s="7">
        <v>4</v>
      </c>
      <c r="M2108" s="7">
        <v>22</v>
      </c>
      <c r="N2108" s="7">
        <v>0.78035799030090303</v>
      </c>
      <c r="O2108" s="7">
        <v>0.72540661920875604</v>
      </c>
    </row>
    <row r="2109" spans="2:15" x14ac:dyDescent="0.2">
      <c r="B2109" s="7">
        <v>5</v>
      </c>
      <c r="C2109" s="7">
        <v>22</v>
      </c>
      <c r="D2109" s="7">
        <v>4.4416629720984702E-2</v>
      </c>
      <c r="E2109" s="7">
        <v>0.40558447801423197</v>
      </c>
      <c r="G2109" s="7">
        <v>5</v>
      </c>
      <c r="H2109" s="7">
        <v>22</v>
      </c>
      <c r="I2109" s="7">
        <v>4.3668917805256099E-2</v>
      </c>
      <c r="J2109" s="7">
        <v>7.8121275540354404E-2</v>
      </c>
      <c r="L2109" s="7">
        <v>5</v>
      </c>
      <c r="M2109" s="7">
        <v>22</v>
      </c>
      <c r="N2109" s="7">
        <v>0.33442710542229198</v>
      </c>
      <c r="O2109" s="7">
        <v>0.84200941895579295</v>
      </c>
    </row>
    <row r="2110" spans="2:15" x14ac:dyDescent="0.2">
      <c r="B2110" s="7">
        <v>6</v>
      </c>
      <c r="C2110" s="7">
        <v>22</v>
      </c>
      <c r="D2110" s="7">
        <v>-0.205162761364205</v>
      </c>
      <c r="E2110" s="7">
        <v>-0.31310214614431198</v>
      </c>
      <c r="G2110" s="7">
        <v>6</v>
      </c>
      <c r="H2110" s="7">
        <v>22</v>
      </c>
      <c r="I2110" s="7">
        <v>0.43350613866858501</v>
      </c>
      <c r="J2110" s="7">
        <v>0.27741935906308701</v>
      </c>
      <c r="L2110" s="7">
        <v>6</v>
      </c>
      <c r="M2110" s="7">
        <v>22</v>
      </c>
      <c r="N2110" s="7">
        <v>0.94966789508627003</v>
      </c>
      <c r="O2110" s="7">
        <v>1.3068032862063901</v>
      </c>
    </row>
    <row r="2111" spans="2:15" x14ac:dyDescent="0.2">
      <c r="B2111" s="7">
        <v>7</v>
      </c>
      <c r="C2111" s="7">
        <v>22</v>
      </c>
      <c r="D2111" s="7">
        <v>-0.32114969159344597</v>
      </c>
      <c r="E2111" s="7">
        <v>3.68456199279317E-2</v>
      </c>
      <c r="G2111" s="7">
        <v>7</v>
      </c>
      <c r="H2111" s="7">
        <v>22</v>
      </c>
      <c r="I2111" s="7">
        <v>0.29071481563336099</v>
      </c>
      <c r="J2111" s="7">
        <v>-1.4707566162389401E-2</v>
      </c>
      <c r="L2111" s="7">
        <v>7</v>
      </c>
      <c r="M2111" s="7">
        <v>22</v>
      </c>
      <c r="N2111" s="7">
        <v>0.97261193191305395</v>
      </c>
      <c r="O2111" s="7">
        <v>0.96178068928589699</v>
      </c>
    </row>
    <row r="2112" spans="2:15" x14ac:dyDescent="0.2">
      <c r="B2112" s="7">
        <v>8</v>
      </c>
      <c r="C2112" s="7">
        <v>22</v>
      </c>
      <c r="D2112" s="7">
        <v>0.141122792774699</v>
      </c>
      <c r="E2112" s="7">
        <v>-8.2036310997777306E-3</v>
      </c>
      <c r="G2112" s="7">
        <v>8</v>
      </c>
      <c r="H2112" s="7">
        <v>22</v>
      </c>
      <c r="I2112" s="7">
        <v>5.7964105181632399E-2</v>
      </c>
      <c r="J2112" s="7">
        <v>9.2120416494170201E-2</v>
      </c>
      <c r="L2112" s="7">
        <v>8</v>
      </c>
      <c r="M2112" s="7">
        <v>22</v>
      </c>
      <c r="N2112" s="7">
        <v>0.26297844004438298</v>
      </c>
      <c r="O2112" s="7">
        <v>0.45848520641202301</v>
      </c>
    </row>
    <row r="2113" spans="2:15" x14ac:dyDescent="0.2">
      <c r="B2113" s="7">
        <v>9</v>
      </c>
      <c r="C2113" s="7">
        <v>22</v>
      </c>
      <c r="D2113" s="7">
        <v>-0.56692157729505599</v>
      </c>
      <c r="E2113" s="7">
        <v>-0.38580072127363602</v>
      </c>
      <c r="G2113" s="7">
        <v>9</v>
      </c>
      <c r="H2113" s="7">
        <v>22</v>
      </c>
      <c r="I2113" s="7">
        <v>0.10079289468581</v>
      </c>
      <c r="J2113" s="7">
        <v>-0.12915811651654299</v>
      </c>
      <c r="L2113" s="7">
        <v>9</v>
      </c>
      <c r="M2113" s="7">
        <v>22</v>
      </c>
      <c r="N2113" s="7">
        <v>-0.399051320040682</v>
      </c>
      <c r="O2113" s="7">
        <v>-0.25050325051046901</v>
      </c>
    </row>
    <row r="2114" spans="2:15" x14ac:dyDescent="0.2">
      <c r="B2114" s="7">
        <v>10</v>
      </c>
      <c r="C2114" s="7">
        <v>22</v>
      </c>
      <c r="D2114" s="7">
        <v>-5.7195083267607999E-2</v>
      </c>
      <c r="E2114" s="7">
        <v>1.2041931309878099E-2</v>
      </c>
      <c r="G2114" s="7">
        <v>10</v>
      </c>
      <c r="H2114" s="7">
        <v>22</v>
      </c>
      <c r="I2114" s="7">
        <v>4.5219650862025097E-2</v>
      </c>
      <c r="J2114" s="7">
        <v>6.9592102078325405E-2</v>
      </c>
      <c r="L2114" s="7">
        <v>10</v>
      </c>
      <c r="M2114" s="7">
        <v>22</v>
      </c>
      <c r="N2114" s="7">
        <v>0.86560757060373705</v>
      </c>
      <c r="O2114" s="7">
        <v>0.88716495785695004</v>
      </c>
    </row>
    <row r="2115" spans="2:15" x14ac:dyDescent="0.2">
      <c r="B2115" s="7">
        <v>11</v>
      </c>
      <c r="C2115" s="7">
        <v>22</v>
      </c>
      <c r="D2115" s="7">
        <v>-0.57963821903505597</v>
      </c>
      <c r="E2115" s="7">
        <v>-0.13797199107997199</v>
      </c>
      <c r="G2115" s="7">
        <v>11</v>
      </c>
      <c r="H2115" s="7">
        <v>22</v>
      </c>
      <c r="I2115" s="7">
        <v>2.6422245036126699E-2</v>
      </c>
      <c r="J2115" s="7">
        <v>-0.105210121975144</v>
      </c>
      <c r="L2115" s="7">
        <v>11</v>
      </c>
      <c r="M2115" s="7">
        <v>22</v>
      </c>
      <c r="N2115" s="7">
        <v>-0.69749119399121196</v>
      </c>
      <c r="O2115" s="7">
        <v>-0.73692486705086901</v>
      </c>
    </row>
    <row r="2116" spans="2:15" x14ac:dyDescent="0.2">
      <c r="B2116" s="7">
        <v>12</v>
      </c>
      <c r="C2116" s="7">
        <v>22</v>
      </c>
      <c r="D2116" s="7">
        <v>0.54407929765857999</v>
      </c>
      <c r="E2116" s="7">
        <v>5.5283742886789597E-2</v>
      </c>
      <c r="G2116" s="7">
        <v>12</v>
      </c>
      <c r="H2116" s="7">
        <v>22</v>
      </c>
      <c r="I2116" s="7">
        <v>-0.312520036775636</v>
      </c>
      <c r="J2116" s="7">
        <v>-0.17260644123795299</v>
      </c>
      <c r="L2116" s="7">
        <v>12</v>
      </c>
      <c r="M2116" s="7">
        <v>22</v>
      </c>
      <c r="N2116" s="7">
        <v>0.35868225005125598</v>
      </c>
      <c r="O2116" s="7">
        <v>3.1682815203159201E-2</v>
      </c>
    </row>
    <row r="2117" spans="2:15" x14ac:dyDescent="0.2">
      <c r="B2117" s="7">
        <v>13</v>
      </c>
      <c r="C2117" s="7">
        <v>22</v>
      </c>
      <c r="D2117" s="7">
        <v>0.16708584649546401</v>
      </c>
      <c r="E2117" s="7">
        <v>3.7840778045801202E-2</v>
      </c>
      <c r="G2117" s="7">
        <v>13</v>
      </c>
      <c r="H2117" s="7">
        <v>22</v>
      </c>
      <c r="I2117" s="7">
        <v>-7.1931055041378799E-3</v>
      </c>
      <c r="J2117" s="7">
        <v>-8.2173437697187907E-2</v>
      </c>
      <c r="L2117" s="7">
        <v>13</v>
      </c>
      <c r="M2117" s="7">
        <v>22</v>
      </c>
      <c r="N2117" s="7">
        <v>1.25721304243284</v>
      </c>
      <c r="O2117" s="7">
        <v>0.899914287925352</v>
      </c>
    </row>
    <row r="2118" spans="2:15" x14ac:dyDescent="0.2">
      <c r="B2118" s="7">
        <v>14</v>
      </c>
      <c r="C2118" s="7">
        <v>22</v>
      </c>
      <c r="D2118" s="7">
        <v>-0.39302445196116498</v>
      </c>
      <c r="E2118" s="7">
        <v>-0.223301921472985</v>
      </c>
      <c r="G2118" s="7">
        <v>14</v>
      </c>
      <c r="H2118" s="7">
        <v>22</v>
      </c>
      <c r="I2118" s="7">
        <v>-0.129308439180708</v>
      </c>
      <c r="J2118" s="7">
        <v>-0.22296542767203101</v>
      </c>
      <c r="L2118" s="7">
        <v>14</v>
      </c>
      <c r="M2118" s="7">
        <v>22</v>
      </c>
      <c r="N2118" s="7">
        <v>1.0308098519116</v>
      </c>
      <c r="O2118" s="7">
        <v>1.20969079056534</v>
      </c>
    </row>
    <row r="2119" spans="2:15" x14ac:dyDescent="0.2">
      <c r="B2119" s="7">
        <v>15</v>
      </c>
      <c r="C2119" s="7">
        <v>22</v>
      </c>
      <c r="D2119" s="7">
        <v>0.21321097298757899</v>
      </c>
      <c r="E2119" s="7">
        <v>0.40802457193706099</v>
      </c>
      <c r="G2119" s="7">
        <v>15</v>
      </c>
      <c r="H2119" s="7">
        <v>22</v>
      </c>
      <c r="I2119" s="7">
        <v>-0.187389808210046</v>
      </c>
      <c r="J2119" s="7">
        <v>8.4238946710362597E-2</v>
      </c>
      <c r="L2119" s="7">
        <v>15</v>
      </c>
      <c r="M2119" s="7">
        <v>22</v>
      </c>
      <c r="N2119" s="7">
        <v>1.68118933335067</v>
      </c>
      <c r="O2119" s="7">
        <v>0.91314494504958599</v>
      </c>
    </row>
    <row r="2120" spans="2:15" x14ac:dyDescent="0.2">
      <c r="B2120" s="7">
        <v>16</v>
      </c>
      <c r="C2120" s="7">
        <v>22</v>
      </c>
      <c r="D2120" s="7">
        <v>-4.88571443490722E-2</v>
      </c>
      <c r="E2120" s="7">
        <v>4.1038540682041699E-2</v>
      </c>
      <c r="G2120" s="7">
        <v>16</v>
      </c>
      <c r="H2120" s="7">
        <v>22</v>
      </c>
      <c r="I2120" s="7">
        <v>0.27330509667852099</v>
      </c>
      <c r="J2120" s="7">
        <v>0.229986200008643</v>
      </c>
      <c r="L2120" s="7">
        <v>16</v>
      </c>
      <c r="M2120" s="7">
        <v>22</v>
      </c>
      <c r="N2120" s="7">
        <v>-1.17800954540662</v>
      </c>
      <c r="O2120" s="7">
        <v>-0.916349122559736</v>
      </c>
    </row>
    <row r="2121" spans="2:15" x14ac:dyDescent="0.2">
      <c r="B2121" s="7">
        <v>17</v>
      </c>
      <c r="C2121" s="7">
        <v>22</v>
      </c>
      <c r="D2121" s="7">
        <v>-0.15677247979895501</v>
      </c>
      <c r="E2121" s="7">
        <v>4.0974193516627899E-2</v>
      </c>
      <c r="G2121" s="7">
        <v>17</v>
      </c>
      <c r="H2121" s="7">
        <v>22</v>
      </c>
      <c r="I2121" s="7">
        <v>7.2574795071206594E-2</v>
      </c>
      <c r="J2121" s="7">
        <v>6.2654954143885902E-2</v>
      </c>
      <c r="L2121" s="7">
        <v>17</v>
      </c>
      <c r="M2121" s="7">
        <v>22</v>
      </c>
      <c r="N2121" s="7">
        <v>0.203592261184005</v>
      </c>
      <c r="O2121" s="7">
        <v>0.18323015880451099</v>
      </c>
    </row>
    <row r="2122" spans="2:15" x14ac:dyDescent="0.2">
      <c r="B2122" s="7">
        <v>18</v>
      </c>
      <c r="C2122" s="7">
        <v>22</v>
      </c>
      <c r="D2122" s="7">
        <v>0.238344370163078</v>
      </c>
      <c r="E2122" s="7">
        <v>0.29379115116176702</v>
      </c>
      <c r="G2122" s="7">
        <v>18</v>
      </c>
      <c r="H2122" s="7">
        <v>22</v>
      </c>
      <c r="I2122" s="7">
        <v>0.34286049951242797</v>
      </c>
      <c r="J2122" s="7">
        <v>7.8175368926714797E-2</v>
      </c>
      <c r="L2122" s="7">
        <v>18</v>
      </c>
      <c r="M2122" s="7">
        <v>22</v>
      </c>
      <c r="N2122" s="7">
        <v>0.89583895762812005</v>
      </c>
      <c r="O2122" s="7">
        <v>0.48056286968891299</v>
      </c>
    </row>
    <row r="2123" spans="2:15" x14ac:dyDescent="0.2">
      <c r="B2123" s="7">
        <v>19</v>
      </c>
      <c r="C2123" s="7">
        <v>22</v>
      </c>
      <c r="D2123" s="7">
        <v>0.17525152754123799</v>
      </c>
      <c r="E2123" s="7">
        <v>0.30314726162424799</v>
      </c>
      <c r="G2123" s="7">
        <v>19</v>
      </c>
      <c r="H2123" s="7">
        <v>22</v>
      </c>
      <c r="I2123" s="7">
        <v>0.38437018921960397</v>
      </c>
      <c r="J2123" s="7">
        <v>0.24222181758908501</v>
      </c>
      <c r="L2123" s="7">
        <v>19</v>
      </c>
      <c r="M2123" s="7">
        <v>22</v>
      </c>
      <c r="N2123" s="7">
        <v>-0.68737942033897603</v>
      </c>
      <c r="O2123" s="7">
        <v>-1.1918580245147199</v>
      </c>
    </row>
    <row r="2124" spans="2:15" x14ac:dyDescent="0.2">
      <c r="B2124" s="7">
        <v>20</v>
      </c>
      <c r="C2124" s="7">
        <v>22</v>
      </c>
      <c r="D2124" s="7">
        <v>0.53803293941978803</v>
      </c>
      <c r="E2124" s="7">
        <v>0.45858892899452403</v>
      </c>
      <c r="G2124" s="7">
        <v>20</v>
      </c>
      <c r="H2124" s="7">
        <v>22</v>
      </c>
      <c r="I2124" s="7">
        <v>-4.4847165330008203E-2</v>
      </c>
      <c r="J2124" s="7">
        <v>-0.14687145889797101</v>
      </c>
      <c r="L2124" s="7">
        <v>20</v>
      </c>
      <c r="M2124" s="7">
        <v>22</v>
      </c>
      <c r="N2124" s="7">
        <v>-0.79563008002228996</v>
      </c>
      <c r="O2124" s="7">
        <v>-0.51814130657452095</v>
      </c>
    </row>
    <row r="2125" spans="2:15" x14ac:dyDescent="0.2">
      <c r="B2125" s="7">
        <v>21</v>
      </c>
      <c r="C2125" s="7">
        <v>22</v>
      </c>
      <c r="D2125" s="7">
        <v>2.3640364643577001E-2</v>
      </c>
      <c r="E2125" s="7">
        <v>-4.1528940154942802E-2</v>
      </c>
      <c r="G2125" s="7">
        <v>21</v>
      </c>
      <c r="H2125" s="7">
        <v>22</v>
      </c>
      <c r="I2125" s="7">
        <v>-5.0166527976234204E-3</v>
      </c>
      <c r="J2125" s="7">
        <v>4.6995810210128698E-3</v>
      </c>
      <c r="L2125" s="7">
        <v>21</v>
      </c>
      <c r="M2125" s="7">
        <v>22</v>
      </c>
      <c r="N2125" s="7">
        <v>-0.74968960079061597</v>
      </c>
      <c r="O2125" s="7">
        <v>-0.74620548386975605</v>
      </c>
    </row>
    <row r="2126" spans="2:15" x14ac:dyDescent="0.2">
      <c r="B2126" s="7">
        <v>22</v>
      </c>
      <c r="C2126" s="7">
        <v>22</v>
      </c>
      <c r="D2126" s="7">
        <v>3.8026261835284502E-3</v>
      </c>
      <c r="E2126" s="7">
        <v>1.0214382984862901E-2</v>
      </c>
      <c r="G2126" s="7">
        <v>22</v>
      </c>
      <c r="H2126" s="7">
        <v>22</v>
      </c>
      <c r="I2126" s="7">
        <v>0.174124446213269</v>
      </c>
      <c r="J2126" s="7">
        <v>0.297770288795913</v>
      </c>
      <c r="L2126" s="7">
        <v>22</v>
      </c>
      <c r="M2126" s="7">
        <v>22</v>
      </c>
      <c r="N2126" s="7">
        <v>-0.65775267979948504</v>
      </c>
      <c r="O2126" s="7">
        <v>7.2808915113702398E-3</v>
      </c>
    </row>
    <row r="2127" spans="2:15" x14ac:dyDescent="0.2">
      <c r="B2127" s="7">
        <v>23</v>
      </c>
      <c r="C2127" s="7">
        <v>22</v>
      </c>
      <c r="D2127" s="7">
        <v>8.8222822350639996E-2</v>
      </c>
      <c r="E2127" s="7">
        <v>-5.4701254969641497E-2</v>
      </c>
      <c r="G2127" s="7">
        <v>23</v>
      </c>
      <c r="H2127" s="7">
        <v>22</v>
      </c>
      <c r="I2127" s="7">
        <v>0.123000064446285</v>
      </c>
      <c r="J2127" s="7">
        <v>8.72797989404628E-3</v>
      </c>
      <c r="L2127" s="7">
        <v>23</v>
      </c>
      <c r="M2127" s="7">
        <v>22</v>
      </c>
      <c r="N2127" s="7">
        <v>-4.6386373318929603E-3</v>
      </c>
      <c r="O2127" s="7">
        <v>3.9738349177535597E-2</v>
      </c>
    </row>
    <row r="2128" spans="2:15" x14ac:dyDescent="0.2">
      <c r="B2128" s="7">
        <v>24</v>
      </c>
      <c r="C2128" s="7">
        <v>22</v>
      </c>
      <c r="D2128" s="7">
        <v>0.20718809594290899</v>
      </c>
      <c r="E2128" s="7">
        <v>-8.3251839779675804E-2</v>
      </c>
      <c r="G2128" s="7">
        <v>24</v>
      </c>
      <c r="H2128" s="7">
        <v>22</v>
      </c>
      <c r="I2128" s="7">
        <v>1.5732267864085402E-2</v>
      </c>
      <c r="J2128" s="7">
        <v>-3.8402433507117799E-2</v>
      </c>
      <c r="L2128" s="7">
        <v>24</v>
      </c>
      <c r="M2128" s="7">
        <v>22</v>
      </c>
      <c r="N2128" s="7">
        <v>1.3961131915254801</v>
      </c>
      <c r="O2128" s="7">
        <v>1.1181237945139499</v>
      </c>
    </row>
    <row r="2129" spans="2:15" x14ac:dyDescent="0.2">
      <c r="B2129" s="7">
        <v>25</v>
      </c>
      <c r="C2129" s="7">
        <v>22</v>
      </c>
      <c r="D2129" s="7">
        <v>0.74298177775940399</v>
      </c>
      <c r="E2129" s="7">
        <v>0.63262975286852596</v>
      </c>
      <c r="G2129" s="7">
        <v>25</v>
      </c>
      <c r="H2129" s="7">
        <v>22</v>
      </c>
      <c r="I2129" s="7">
        <v>-1.02540128778026E-2</v>
      </c>
      <c r="J2129" s="7">
        <v>0.35329523706496901</v>
      </c>
      <c r="L2129" s="7">
        <v>25</v>
      </c>
      <c r="M2129" s="7">
        <v>22</v>
      </c>
      <c r="N2129" s="7">
        <v>-6.0846341817072998E-2</v>
      </c>
      <c r="O2129" s="7">
        <v>6.5655564962407098E-2</v>
      </c>
    </row>
    <row r="2130" spans="2:15" x14ac:dyDescent="0.2">
      <c r="B2130" s="7">
        <v>26</v>
      </c>
      <c r="C2130" s="7">
        <v>22</v>
      </c>
      <c r="D2130" s="7">
        <v>0.109874470714693</v>
      </c>
      <c r="E2130" s="7">
        <v>-6.9647647049242395E-2</v>
      </c>
      <c r="G2130" s="7">
        <v>26</v>
      </c>
      <c r="H2130" s="7">
        <v>22</v>
      </c>
      <c r="I2130" s="7">
        <v>-1.2829035995495499E-2</v>
      </c>
      <c r="J2130" s="7">
        <v>6.4938552563490695E-2</v>
      </c>
      <c r="L2130" s="7">
        <v>26</v>
      </c>
      <c r="M2130" s="7">
        <v>22</v>
      </c>
      <c r="N2130" s="7">
        <v>-0.30879734470533599</v>
      </c>
      <c r="O2130" s="7">
        <v>-0.49118107319931198</v>
      </c>
    </row>
    <row r="2131" spans="2:15" x14ac:dyDescent="0.2">
      <c r="B2131" s="7">
        <v>27</v>
      </c>
      <c r="C2131" s="7">
        <v>22</v>
      </c>
      <c r="D2131" s="7">
        <v>-0.32111380789181398</v>
      </c>
      <c r="E2131" s="7">
        <v>0.164246660413983</v>
      </c>
      <c r="G2131" s="7">
        <v>27</v>
      </c>
      <c r="H2131" s="7">
        <v>22</v>
      </c>
      <c r="I2131" s="7">
        <v>0.21400453277905801</v>
      </c>
      <c r="J2131" s="7">
        <v>2.23731642500056E-2</v>
      </c>
      <c r="L2131" s="7">
        <v>27</v>
      </c>
      <c r="M2131" s="7">
        <v>22</v>
      </c>
      <c r="N2131" s="7">
        <v>0.18526601295118</v>
      </c>
      <c r="O2131" s="7">
        <v>0.13433651658898799</v>
      </c>
    </row>
    <row r="2132" spans="2:15" x14ac:dyDescent="0.2">
      <c r="B2132" s="7">
        <v>28</v>
      </c>
      <c r="C2132" s="7">
        <v>22</v>
      </c>
      <c r="D2132" s="7">
        <v>-0.73778501538902597</v>
      </c>
      <c r="E2132" s="7">
        <v>-0.668190260871526</v>
      </c>
      <c r="G2132" s="7">
        <v>28</v>
      </c>
      <c r="H2132" s="7">
        <v>22</v>
      </c>
      <c r="I2132" s="7">
        <v>0.178810704553856</v>
      </c>
      <c r="J2132" s="7">
        <v>0.21709425068385399</v>
      </c>
      <c r="L2132" s="7">
        <v>28</v>
      </c>
      <c r="M2132" s="7">
        <v>22</v>
      </c>
      <c r="N2132" s="7">
        <v>-0.259381640868035</v>
      </c>
      <c r="O2132" s="7">
        <v>0.25428909085171802</v>
      </c>
    </row>
    <row r="2133" spans="2:15" x14ac:dyDescent="0.2">
      <c r="B2133" s="7">
        <v>29</v>
      </c>
      <c r="C2133" s="7">
        <v>22</v>
      </c>
      <c r="D2133" s="7">
        <v>-8.5576882494644999E-2</v>
      </c>
      <c r="E2133" s="7">
        <v>0.183959330289065</v>
      </c>
      <c r="G2133" s="7">
        <v>29</v>
      </c>
      <c r="H2133" s="7">
        <v>22</v>
      </c>
      <c r="I2133" s="7">
        <v>8.7813973703126699E-2</v>
      </c>
      <c r="J2133" s="7">
        <v>0.14430897972475301</v>
      </c>
      <c r="L2133" s="7">
        <v>29</v>
      </c>
      <c r="M2133" s="7">
        <v>22</v>
      </c>
      <c r="N2133" s="7">
        <v>0.51753190476537503</v>
      </c>
      <c r="O2133" s="7">
        <v>0.58622729580600597</v>
      </c>
    </row>
    <row r="2134" spans="2:15" x14ac:dyDescent="0.2">
      <c r="B2134" s="7">
        <v>30</v>
      </c>
      <c r="C2134" s="7">
        <v>22</v>
      </c>
      <c r="D2134" s="7">
        <v>1.5834298420285699E-2</v>
      </c>
      <c r="E2134" s="7">
        <v>0.15853047496539099</v>
      </c>
      <c r="G2134" s="7">
        <v>30</v>
      </c>
      <c r="H2134" s="7">
        <v>22</v>
      </c>
      <c r="I2134" s="7">
        <v>-8.00425319663489E-3</v>
      </c>
      <c r="J2134" s="7">
        <v>-4.65437516519671E-2</v>
      </c>
      <c r="L2134" s="7">
        <v>30</v>
      </c>
      <c r="M2134" s="7">
        <v>22</v>
      </c>
      <c r="N2134" s="7">
        <v>1.12303441308819</v>
      </c>
      <c r="O2134" s="7">
        <v>0.136137100704908</v>
      </c>
    </row>
    <row r="2135" spans="2:15" x14ac:dyDescent="0.2">
      <c r="B2135" s="7">
        <v>31</v>
      </c>
      <c r="C2135" s="7">
        <v>22</v>
      </c>
      <c r="D2135" s="7">
        <v>0.29274283685799402</v>
      </c>
      <c r="E2135" s="7">
        <v>9.5232789417998703E-2</v>
      </c>
      <c r="G2135" s="7">
        <v>31</v>
      </c>
      <c r="H2135" s="7">
        <v>22</v>
      </c>
      <c r="I2135" s="7">
        <v>4.5960487781629297E-2</v>
      </c>
      <c r="J2135" s="7">
        <v>8.34892991915126E-2</v>
      </c>
      <c r="L2135" s="7">
        <v>31</v>
      </c>
      <c r="M2135" s="7">
        <v>22</v>
      </c>
      <c r="N2135" s="7">
        <v>0.77051238079905704</v>
      </c>
      <c r="O2135" s="7">
        <v>-7.5442105012280394E-2</v>
      </c>
    </row>
    <row r="2136" spans="2:15" x14ac:dyDescent="0.2">
      <c r="B2136" s="7">
        <v>32</v>
      </c>
      <c r="C2136" s="7">
        <v>22</v>
      </c>
      <c r="D2136" s="7">
        <v>0.156990818942886</v>
      </c>
      <c r="E2136" s="7">
        <v>0.29815275176878803</v>
      </c>
      <c r="G2136" s="7">
        <v>32</v>
      </c>
      <c r="H2136" s="7">
        <v>22</v>
      </c>
      <c r="I2136" s="7">
        <v>-0.14118745534624499</v>
      </c>
      <c r="J2136" s="7">
        <v>-8.7085781375078497E-2</v>
      </c>
      <c r="L2136" s="7">
        <v>32</v>
      </c>
      <c r="M2136" s="7">
        <v>22</v>
      </c>
      <c r="N2136" s="7">
        <v>0.31371162099496902</v>
      </c>
      <c r="O2136" s="7">
        <v>0.16421745835660301</v>
      </c>
    </row>
    <row r="2137" spans="2:15" x14ac:dyDescent="0.2">
      <c r="B2137" s="7">
        <v>33</v>
      </c>
      <c r="C2137" s="7">
        <v>22</v>
      </c>
      <c r="D2137" s="7">
        <v>5.7689643980630499E-2</v>
      </c>
      <c r="E2137" s="7">
        <v>7.4832070014973995E-2</v>
      </c>
      <c r="G2137" s="7">
        <v>33</v>
      </c>
      <c r="H2137" s="7">
        <v>22</v>
      </c>
      <c r="I2137" s="7">
        <v>0.19204205005132199</v>
      </c>
      <c r="J2137" s="7">
        <v>1.6131650668517E-2</v>
      </c>
      <c r="L2137" s="7">
        <v>33</v>
      </c>
      <c r="M2137" s="7">
        <v>22</v>
      </c>
      <c r="N2137" s="7">
        <v>0.75217395387838204</v>
      </c>
      <c r="O2137" s="7">
        <v>0.319015717063518</v>
      </c>
    </row>
    <row r="2138" spans="2:15" x14ac:dyDescent="0.2">
      <c r="B2138" s="7">
        <v>34</v>
      </c>
      <c r="C2138" s="7">
        <v>22</v>
      </c>
      <c r="D2138" s="7">
        <v>2.4100879468929502E-2</v>
      </c>
      <c r="E2138" s="7">
        <v>-0.34390305295392298</v>
      </c>
      <c r="G2138" s="7">
        <v>34</v>
      </c>
      <c r="H2138" s="7">
        <v>22</v>
      </c>
      <c r="I2138" s="7">
        <v>4.8861911109483501E-3</v>
      </c>
      <c r="J2138" s="7">
        <v>0.14585369943746401</v>
      </c>
      <c r="L2138" s="7">
        <v>34</v>
      </c>
      <c r="M2138" s="7">
        <v>22</v>
      </c>
      <c r="N2138" s="7">
        <v>-0.11703700446356401</v>
      </c>
      <c r="O2138" s="7">
        <v>0.190289945762951</v>
      </c>
    </row>
    <row r="2139" spans="2:15" x14ac:dyDescent="0.2">
      <c r="B2139" s="7">
        <v>35</v>
      </c>
      <c r="C2139" s="7">
        <v>22</v>
      </c>
      <c r="D2139" s="7">
        <v>0.39424043241304202</v>
      </c>
      <c r="E2139" s="7">
        <v>0.18027977597417799</v>
      </c>
      <c r="G2139" s="7">
        <v>35</v>
      </c>
      <c r="H2139" s="7">
        <v>22</v>
      </c>
      <c r="I2139" s="7">
        <v>-9.6550980882008197E-2</v>
      </c>
      <c r="J2139" s="7">
        <v>1.3317593110271799E-2</v>
      </c>
      <c r="L2139" s="7">
        <v>35</v>
      </c>
      <c r="M2139" s="7">
        <v>22</v>
      </c>
      <c r="N2139" s="7">
        <v>0.97853083994513501</v>
      </c>
      <c r="O2139" s="7">
        <v>0.84769229356209197</v>
      </c>
    </row>
    <row r="2140" spans="2:15" x14ac:dyDescent="0.2">
      <c r="B2140" s="7">
        <v>36</v>
      </c>
      <c r="C2140" s="7">
        <v>22</v>
      </c>
      <c r="D2140" s="7">
        <v>-0.19026813956403399</v>
      </c>
      <c r="E2140" s="7">
        <v>0.13282962508089299</v>
      </c>
      <c r="G2140" s="7">
        <v>36</v>
      </c>
      <c r="H2140" s="7">
        <v>22</v>
      </c>
      <c r="I2140" s="7">
        <v>0.19885010028407701</v>
      </c>
      <c r="J2140" s="7">
        <v>0.167061765747089</v>
      </c>
      <c r="L2140" s="7">
        <v>36</v>
      </c>
      <c r="M2140" s="7">
        <v>22</v>
      </c>
      <c r="N2140" s="7">
        <v>0.65330388752991697</v>
      </c>
      <c r="O2140" s="7">
        <v>0.55060458180333205</v>
      </c>
    </row>
    <row r="2141" spans="2:15" x14ac:dyDescent="0.2">
      <c r="B2141" s="7">
        <v>37</v>
      </c>
      <c r="C2141" s="7">
        <v>22</v>
      </c>
      <c r="D2141" s="7">
        <v>0.49488375272285101</v>
      </c>
      <c r="E2141" s="7">
        <v>0.36922370540763799</v>
      </c>
      <c r="G2141" s="7">
        <v>37</v>
      </c>
      <c r="H2141" s="7">
        <v>22</v>
      </c>
      <c r="I2141" s="7">
        <v>-0.14380235616744599</v>
      </c>
      <c r="J2141" s="7">
        <v>-2.8752783096946299E-2</v>
      </c>
      <c r="L2141" s="7">
        <v>37</v>
      </c>
      <c r="M2141" s="7">
        <v>22</v>
      </c>
      <c r="N2141" s="7">
        <v>1.5063239866702101</v>
      </c>
      <c r="O2141" s="7">
        <v>1.32629612565461</v>
      </c>
    </row>
    <row r="2142" spans="2:15" x14ac:dyDescent="0.2">
      <c r="B2142" s="7">
        <v>38</v>
      </c>
      <c r="C2142" s="7">
        <v>22</v>
      </c>
      <c r="D2142" s="7">
        <v>7.4357748048039504E-2</v>
      </c>
      <c r="E2142" s="7">
        <v>-0.36194233393332498</v>
      </c>
      <c r="G2142" s="7">
        <v>38</v>
      </c>
      <c r="H2142" s="7">
        <v>22</v>
      </c>
      <c r="I2142" s="7">
        <v>0.25034854255702899</v>
      </c>
      <c r="J2142" s="7">
        <v>0.21160673349635001</v>
      </c>
      <c r="L2142" s="7">
        <v>38</v>
      </c>
      <c r="M2142" s="7">
        <v>22</v>
      </c>
      <c r="N2142" s="7">
        <v>0.47871833868123298</v>
      </c>
      <c r="O2142" s="7">
        <v>0.42170789073846598</v>
      </c>
    </row>
    <row r="2143" spans="2:15" x14ac:dyDescent="0.2">
      <c r="B2143" s="7">
        <v>39</v>
      </c>
      <c r="C2143" s="7">
        <v>22</v>
      </c>
      <c r="D2143" s="7">
        <v>-2.7301181099139701E-2</v>
      </c>
      <c r="E2143" s="7">
        <v>-0.13205210996306299</v>
      </c>
      <c r="G2143" s="7">
        <v>39</v>
      </c>
      <c r="H2143" s="7">
        <v>22</v>
      </c>
      <c r="I2143" s="7">
        <v>-0.40194138800874901</v>
      </c>
      <c r="J2143" s="7">
        <v>-0.19735565683869299</v>
      </c>
      <c r="L2143" s="7">
        <v>39</v>
      </c>
      <c r="M2143" s="7">
        <v>22</v>
      </c>
      <c r="N2143" s="7">
        <v>0.88633020250400796</v>
      </c>
      <c r="O2143" s="7">
        <v>0.23295336458694799</v>
      </c>
    </row>
    <row r="2144" spans="2:15" x14ac:dyDescent="0.2">
      <c r="B2144" s="7">
        <v>40</v>
      </c>
      <c r="C2144" s="7">
        <v>22</v>
      </c>
      <c r="D2144" s="7">
        <v>0.18621345279905399</v>
      </c>
      <c r="E2144" s="7">
        <v>0.16193078791517199</v>
      </c>
      <c r="G2144" s="7">
        <v>40</v>
      </c>
      <c r="H2144" s="7">
        <v>22</v>
      </c>
      <c r="I2144" s="7">
        <v>-0.132283161266603</v>
      </c>
      <c r="J2144" s="7">
        <v>-8.6097644124034603E-2</v>
      </c>
      <c r="L2144" s="7">
        <v>40</v>
      </c>
      <c r="M2144" s="7">
        <v>22</v>
      </c>
      <c r="N2144" s="7">
        <v>-1.9917498363036199</v>
      </c>
      <c r="O2144" s="7">
        <v>-2.05848412298266</v>
      </c>
    </row>
    <row r="2145" spans="2:15" x14ac:dyDescent="0.2">
      <c r="B2145" s="7">
        <v>41</v>
      </c>
      <c r="C2145" s="7">
        <v>22</v>
      </c>
      <c r="D2145" s="7">
        <v>0.35017315063714699</v>
      </c>
      <c r="E2145" s="7">
        <v>5.9290244242034398E-2</v>
      </c>
      <c r="G2145" s="7">
        <v>41</v>
      </c>
      <c r="H2145" s="7">
        <v>22</v>
      </c>
      <c r="I2145" s="7">
        <v>4.7326734127962802E-2</v>
      </c>
      <c r="J2145" s="7">
        <v>-0.15343640491801799</v>
      </c>
      <c r="L2145" s="7">
        <v>41</v>
      </c>
      <c r="M2145" s="7">
        <v>22</v>
      </c>
      <c r="N2145" s="7">
        <v>-4.6271528320262198E-2</v>
      </c>
      <c r="O2145" s="7">
        <v>-0.25362890512770803</v>
      </c>
    </row>
    <row r="2146" spans="2:15" x14ac:dyDescent="0.2">
      <c r="B2146" s="7">
        <v>42</v>
      </c>
      <c r="C2146" s="7">
        <v>22</v>
      </c>
      <c r="D2146" s="7">
        <v>4.6040296725251999E-2</v>
      </c>
      <c r="E2146" s="7">
        <v>0.256039413636726</v>
      </c>
      <c r="G2146" s="7">
        <v>42</v>
      </c>
      <c r="H2146" s="7">
        <v>22</v>
      </c>
      <c r="I2146" s="7">
        <v>0.22402641515198199</v>
      </c>
      <c r="J2146" s="7">
        <v>-2.18355237254837E-2</v>
      </c>
      <c r="L2146" s="7">
        <v>42</v>
      </c>
      <c r="M2146" s="7">
        <v>22</v>
      </c>
      <c r="N2146" s="7">
        <v>7.31031650726299E-2</v>
      </c>
      <c r="O2146" s="7">
        <v>-0.31052365440662599</v>
      </c>
    </row>
    <row r="2147" spans="2:15" x14ac:dyDescent="0.2">
      <c r="B2147" s="7">
        <v>43</v>
      </c>
      <c r="C2147" s="7">
        <v>22</v>
      </c>
      <c r="D2147" s="7">
        <v>2.2245906232018199E-2</v>
      </c>
      <c r="E2147" s="7">
        <v>0.12031406236368</v>
      </c>
      <c r="G2147" s="7">
        <v>43</v>
      </c>
      <c r="H2147" s="7">
        <v>22</v>
      </c>
      <c r="I2147" s="7">
        <v>-0.13377147829536601</v>
      </c>
      <c r="J2147" s="7">
        <v>-0.38486187613970901</v>
      </c>
      <c r="L2147" s="7">
        <v>43</v>
      </c>
      <c r="M2147" s="7">
        <v>22</v>
      </c>
      <c r="N2147" s="7">
        <v>-0.58018246908056204</v>
      </c>
      <c r="O2147" s="7">
        <v>-0.36380443410542201</v>
      </c>
    </row>
    <row r="2148" spans="2:15" x14ac:dyDescent="0.2">
      <c r="B2148" s="7">
        <v>44</v>
      </c>
      <c r="C2148" s="7">
        <v>22</v>
      </c>
      <c r="D2148" s="7">
        <v>-5.6357675415415399E-2</v>
      </c>
      <c r="E2148" s="7">
        <v>4.9411772949190101E-2</v>
      </c>
      <c r="G2148" s="7">
        <v>44</v>
      </c>
      <c r="H2148" s="7">
        <v>22</v>
      </c>
      <c r="I2148" s="7">
        <v>0.249364759761393</v>
      </c>
      <c r="J2148" s="7">
        <v>0.120460668199871</v>
      </c>
      <c r="L2148" s="7">
        <v>44</v>
      </c>
      <c r="M2148" s="7">
        <v>22</v>
      </c>
      <c r="N2148" s="7">
        <v>0.32263461532401599</v>
      </c>
      <c r="O2148" s="7">
        <v>0.43741506091674198</v>
      </c>
    </row>
    <row r="2149" spans="2:15" x14ac:dyDescent="0.2">
      <c r="B2149" s="7">
        <v>45</v>
      </c>
      <c r="C2149" s="7">
        <v>22</v>
      </c>
      <c r="D2149" s="7">
        <v>0.147558136207769</v>
      </c>
      <c r="E2149" s="7">
        <v>8.7443142428535098E-2</v>
      </c>
      <c r="G2149" s="7">
        <v>45</v>
      </c>
      <c r="H2149" s="7">
        <v>22</v>
      </c>
      <c r="I2149" s="7">
        <v>1.15063385882808E-2</v>
      </c>
      <c r="J2149" s="7">
        <v>-8.3595559007048501E-2</v>
      </c>
      <c r="L2149" s="7">
        <v>45</v>
      </c>
      <c r="M2149" s="7">
        <v>22</v>
      </c>
      <c r="N2149" s="7">
        <v>-0.17359060098843501</v>
      </c>
      <c r="O2149" s="7">
        <v>-0.32487294453711102</v>
      </c>
    </row>
    <row r="2150" spans="2:15" x14ac:dyDescent="0.2">
      <c r="B2150" s="7">
        <v>46</v>
      </c>
      <c r="C2150" s="7">
        <v>22</v>
      </c>
      <c r="D2150" s="7">
        <v>-8.6493617907040105E-2</v>
      </c>
      <c r="E2150" s="7">
        <v>-0.12688474031594099</v>
      </c>
      <c r="G2150" s="7">
        <v>46</v>
      </c>
      <c r="H2150" s="7">
        <v>22</v>
      </c>
      <c r="I2150" s="7">
        <v>9.2353809280148802E-2</v>
      </c>
      <c r="J2150" s="7">
        <v>-0.14823979211836</v>
      </c>
      <c r="L2150" s="7">
        <v>46</v>
      </c>
      <c r="M2150" s="7">
        <v>22</v>
      </c>
      <c r="N2150" s="7">
        <v>-8.3212929790542803E-2</v>
      </c>
      <c r="O2150" s="7">
        <v>0.18724900408151701</v>
      </c>
    </row>
    <row r="2151" spans="2:15" x14ac:dyDescent="0.2">
      <c r="B2151" s="7">
        <v>47</v>
      </c>
      <c r="C2151" s="7">
        <v>22</v>
      </c>
      <c r="D2151" s="7">
        <v>-0.14144893433858199</v>
      </c>
      <c r="E2151" s="7">
        <v>0.13451202245218299</v>
      </c>
      <c r="G2151" s="7">
        <v>47</v>
      </c>
      <c r="H2151" s="7">
        <v>22</v>
      </c>
      <c r="I2151" s="7">
        <v>7.5248351909138504E-3</v>
      </c>
      <c r="J2151" s="7">
        <v>-3.8928730506340999E-2</v>
      </c>
      <c r="L2151" s="7">
        <v>47</v>
      </c>
      <c r="M2151" s="7">
        <v>22</v>
      </c>
      <c r="N2151" s="7">
        <v>-4.1595993131750199E-2</v>
      </c>
      <c r="O2151" s="7">
        <v>0.246512163772446</v>
      </c>
    </row>
    <row r="2152" spans="2:15" x14ac:dyDescent="0.2">
      <c r="B2152" s="7">
        <v>48</v>
      </c>
      <c r="C2152" s="7">
        <v>22</v>
      </c>
      <c r="D2152" s="7">
        <v>5.4058878283075103E-2</v>
      </c>
      <c r="E2152" s="7">
        <v>0.147850619803928</v>
      </c>
      <c r="G2152" s="7">
        <v>48</v>
      </c>
      <c r="H2152" s="7">
        <v>22</v>
      </c>
      <c r="I2152" s="7">
        <v>0.33034304014807497</v>
      </c>
      <c r="J2152" s="7">
        <v>-0.17928063893178001</v>
      </c>
      <c r="L2152" s="7">
        <v>48</v>
      </c>
      <c r="M2152" s="7">
        <v>22</v>
      </c>
      <c r="N2152" s="7">
        <v>0.60577095172100703</v>
      </c>
      <c r="O2152" s="7">
        <v>0.45918587457600102</v>
      </c>
    </row>
    <row r="2153" spans="2:15" x14ac:dyDescent="0.2">
      <c r="B2153" s="7">
        <v>49</v>
      </c>
      <c r="C2153" s="7">
        <v>22</v>
      </c>
      <c r="D2153" s="7">
        <v>0.183114272347802</v>
      </c>
      <c r="E2153" s="7">
        <v>0.331979059471952</v>
      </c>
      <c r="G2153" s="7">
        <v>49</v>
      </c>
      <c r="H2153" s="7">
        <v>22</v>
      </c>
      <c r="I2153" s="7">
        <v>1.4929008494932301E-2</v>
      </c>
      <c r="J2153" s="7">
        <v>0.174755439277097</v>
      </c>
      <c r="L2153" s="7">
        <v>49</v>
      </c>
      <c r="M2153" s="7">
        <v>22</v>
      </c>
      <c r="N2153" s="7">
        <v>1.8946401050366199</v>
      </c>
      <c r="O2153" s="7">
        <v>1.5542506449987901</v>
      </c>
    </row>
    <row r="2154" spans="2:15" x14ac:dyDescent="0.2">
      <c r="B2154" s="7">
        <v>50</v>
      </c>
      <c r="C2154" s="7">
        <v>22</v>
      </c>
      <c r="D2154" s="7">
        <v>0.18486164958947601</v>
      </c>
      <c r="E2154" s="7">
        <v>0.11131892665630901</v>
      </c>
      <c r="G2154" s="7">
        <v>50</v>
      </c>
      <c r="H2154" s="7">
        <v>22</v>
      </c>
      <c r="I2154" s="7">
        <v>0.20779915717397801</v>
      </c>
      <c r="J2154" s="7">
        <v>8.2313976301318093E-3</v>
      </c>
      <c r="L2154" s="7">
        <v>50</v>
      </c>
      <c r="M2154" s="7">
        <v>22</v>
      </c>
      <c r="N2154" s="7">
        <v>0.24248585970215999</v>
      </c>
      <c r="O2154" s="7">
        <v>0.16832676498567301</v>
      </c>
    </row>
    <row r="2155" spans="2:15" x14ac:dyDescent="0.2">
      <c r="B2155" s="7">
        <v>51</v>
      </c>
      <c r="C2155" s="7">
        <v>22</v>
      </c>
      <c r="D2155" s="7">
        <v>-0.11473448327472401</v>
      </c>
      <c r="E2155" s="7">
        <v>-0.12257984829900399</v>
      </c>
      <c r="G2155" s="7">
        <v>51</v>
      </c>
      <c r="H2155" s="7">
        <v>22</v>
      </c>
      <c r="I2155" s="7">
        <v>0.10849780428254099</v>
      </c>
      <c r="J2155" s="7">
        <v>0.13159924538135001</v>
      </c>
      <c r="L2155" s="7">
        <v>51</v>
      </c>
      <c r="M2155" s="7">
        <v>22</v>
      </c>
      <c r="N2155" s="7">
        <v>-0.114140569993004</v>
      </c>
      <c r="O2155" s="7">
        <v>-0.29120888247614601</v>
      </c>
    </row>
    <row r="2156" spans="2:15" x14ac:dyDescent="0.2">
      <c r="B2156" s="7">
        <v>52</v>
      </c>
      <c r="C2156" s="7">
        <v>22</v>
      </c>
      <c r="D2156" s="7">
        <v>-4.4215853272460102E-3</v>
      </c>
      <c r="E2156" s="7">
        <v>0.46205522287037498</v>
      </c>
      <c r="G2156" s="7">
        <v>52</v>
      </c>
      <c r="H2156" s="7">
        <v>22</v>
      </c>
      <c r="I2156" s="7">
        <v>-1.37268727657416E-2</v>
      </c>
      <c r="J2156" s="7">
        <v>-8.1459957927081397E-2</v>
      </c>
      <c r="L2156" s="7">
        <v>52</v>
      </c>
      <c r="M2156" s="7">
        <v>22</v>
      </c>
      <c r="N2156" s="7">
        <v>0.39158796201420998</v>
      </c>
      <c r="O2156" s="7">
        <v>0.74852328883659003</v>
      </c>
    </row>
    <row r="2157" spans="2:15" x14ac:dyDescent="0.2">
      <c r="B2157" s="7">
        <v>53</v>
      </c>
      <c r="C2157" s="7">
        <v>22</v>
      </c>
      <c r="D2157" s="7">
        <v>-0.57251165517887503</v>
      </c>
      <c r="E2157" s="7">
        <v>7.8933175081531595E-2</v>
      </c>
      <c r="G2157" s="7">
        <v>53</v>
      </c>
      <c r="H2157" s="7">
        <v>22</v>
      </c>
      <c r="I2157" s="7">
        <v>6.3268100622159401E-2</v>
      </c>
      <c r="J2157" s="7">
        <v>-1.02327245250811E-2</v>
      </c>
      <c r="L2157" s="7">
        <v>53</v>
      </c>
      <c r="M2157" s="7">
        <v>22</v>
      </c>
      <c r="N2157" s="7">
        <v>0.317810620238832</v>
      </c>
      <c r="O2157" s="7">
        <v>0.48201622372737601</v>
      </c>
    </row>
    <row r="2158" spans="2:15" x14ac:dyDescent="0.2">
      <c r="B2158" s="7">
        <v>54</v>
      </c>
      <c r="C2158" s="7">
        <v>22</v>
      </c>
      <c r="D2158" s="7">
        <v>-0.379794347100539</v>
      </c>
      <c r="E2158" s="7">
        <v>0.12582196318519301</v>
      </c>
      <c r="G2158" s="7">
        <v>54</v>
      </c>
      <c r="H2158" s="7">
        <v>22</v>
      </c>
      <c r="I2158" s="7">
        <v>-0.24282225865085</v>
      </c>
      <c r="J2158" s="7">
        <v>-8.37757677723312E-2</v>
      </c>
      <c r="L2158" s="7">
        <v>54</v>
      </c>
      <c r="M2158" s="7">
        <v>22</v>
      </c>
      <c r="N2158" s="7">
        <v>9.0214456017114295E-2</v>
      </c>
      <c r="O2158" s="7">
        <v>-0.116634860118464</v>
      </c>
    </row>
    <row r="2159" spans="2:15" x14ac:dyDescent="0.2">
      <c r="B2159" s="7">
        <v>55</v>
      </c>
      <c r="C2159" s="7">
        <v>22</v>
      </c>
      <c r="D2159" s="7">
        <v>-0.163252002221491</v>
      </c>
      <c r="E2159" s="7">
        <v>-0.28466725289381001</v>
      </c>
      <c r="G2159" s="7">
        <v>55</v>
      </c>
      <c r="H2159" s="7">
        <v>22</v>
      </c>
      <c r="I2159" s="7">
        <v>8.0528871867700899E-2</v>
      </c>
      <c r="J2159" s="7">
        <v>8.4361289803680101E-2</v>
      </c>
      <c r="L2159" s="7">
        <v>55</v>
      </c>
      <c r="M2159" s="7">
        <v>22</v>
      </c>
      <c r="N2159" s="7">
        <v>0.33044686165384601</v>
      </c>
      <c r="O2159" s="7">
        <v>0.18766264925714199</v>
      </c>
    </row>
    <row r="2160" spans="2:15" x14ac:dyDescent="0.2">
      <c r="B2160" s="7">
        <v>56</v>
      </c>
      <c r="C2160" s="7">
        <v>22</v>
      </c>
      <c r="D2160" s="7">
        <v>-8.67687563122264E-2</v>
      </c>
      <c r="E2160" s="7">
        <v>0.109933228991724</v>
      </c>
      <c r="G2160" s="7">
        <v>56</v>
      </c>
      <c r="H2160" s="7">
        <v>22</v>
      </c>
      <c r="I2160" s="7">
        <v>-0.26040979131823799</v>
      </c>
      <c r="J2160" s="7">
        <v>0.100546855435864</v>
      </c>
      <c r="L2160" s="7">
        <v>56</v>
      </c>
      <c r="M2160" s="7">
        <v>22</v>
      </c>
      <c r="N2160" s="7">
        <v>-1.2465984905271501</v>
      </c>
      <c r="O2160" s="7">
        <v>-1.4998190279444701</v>
      </c>
    </row>
    <row r="2161" spans="2:15" x14ac:dyDescent="0.2">
      <c r="B2161" s="7">
        <v>57</v>
      </c>
      <c r="C2161" s="7">
        <v>22</v>
      </c>
      <c r="D2161" s="7">
        <v>4.2557680154965603E-2</v>
      </c>
      <c r="E2161" s="7">
        <v>-4.2702387881290001E-2</v>
      </c>
      <c r="G2161" s="7">
        <v>57</v>
      </c>
      <c r="H2161" s="7">
        <v>22</v>
      </c>
      <c r="I2161" s="7">
        <v>0.35617107395797398</v>
      </c>
      <c r="J2161" s="7">
        <v>0.194945461463499</v>
      </c>
      <c r="L2161" s="7">
        <v>57</v>
      </c>
      <c r="M2161" s="7">
        <v>22</v>
      </c>
      <c r="N2161" s="7">
        <v>1.7405085612649001</v>
      </c>
      <c r="O2161" s="7">
        <v>1.60159820876972</v>
      </c>
    </row>
    <row r="2162" spans="2:15" x14ac:dyDescent="0.2">
      <c r="B2162" s="7">
        <v>58</v>
      </c>
      <c r="C2162" s="7">
        <v>22</v>
      </c>
      <c r="D2162" s="7">
        <v>0.165119738583036</v>
      </c>
      <c r="E2162" s="7">
        <v>-0.20486873659804899</v>
      </c>
      <c r="G2162" s="7">
        <v>58</v>
      </c>
      <c r="H2162" s="7">
        <v>22</v>
      </c>
      <c r="I2162" s="7">
        <v>5.1832345313576902E-2</v>
      </c>
      <c r="J2162" s="7">
        <v>3.87455164790955E-2</v>
      </c>
      <c r="L2162" s="7">
        <v>58</v>
      </c>
      <c r="M2162" s="7">
        <v>22</v>
      </c>
      <c r="N2162" s="7">
        <v>1.97645892216218</v>
      </c>
      <c r="O2162" s="7">
        <v>1.5382761064263699</v>
      </c>
    </row>
    <row r="2163" spans="2:15" x14ac:dyDescent="0.2">
      <c r="B2163" s="7">
        <v>59</v>
      </c>
      <c r="C2163" s="7">
        <v>22</v>
      </c>
      <c r="D2163" s="7">
        <v>5.7764695516064899E-3</v>
      </c>
      <c r="E2163" s="7">
        <v>-4.9415834657612998E-2</v>
      </c>
      <c r="G2163" s="7">
        <v>59</v>
      </c>
      <c r="H2163" s="7">
        <v>22</v>
      </c>
      <c r="I2163" s="7">
        <v>2.4184777335376498E-2</v>
      </c>
      <c r="J2163" s="7">
        <v>-1.7202429338632402E-2</v>
      </c>
      <c r="L2163" s="7">
        <v>59</v>
      </c>
      <c r="M2163" s="7">
        <v>22</v>
      </c>
      <c r="N2163" s="7">
        <v>0.78015578626959503</v>
      </c>
      <c r="O2163" s="7">
        <v>0.88598553714089201</v>
      </c>
    </row>
    <row r="2164" spans="2:15" x14ac:dyDescent="0.2">
      <c r="B2164" s="7">
        <v>60</v>
      </c>
      <c r="C2164" s="7">
        <v>22</v>
      </c>
      <c r="D2164" s="7">
        <v>7.0427557313070793E-2</v>
      </c>
      <c r="E2164" s="7">
        <v>-0.29277405350577701</v>
      </c>
      <c r="G2164" s="7">
        <v>60</v>
      </c>
      <c r="H2164" s="7">
        <v>22</v>
      </c>
      <c r="I2164" s="7">
        <v>-0.20569716676400601</v>
      </c>
      <c r="J2164" s="7">
        <v>-0.209607480807629</v>
      </c>
      <c r="L2164" s="7">
        <v>60</v>
      </c>
      <c r="M2164" s="7">
        <v>22</v>
      </c>
      <c r="N2164" s="7">
        <v>0.35860464620340499</v>
      </c>
      <c r="O2164" s="7">
        <v>0.54109259872209803</v>
      </c>
    </row>
    <row r="2165" spans="2:15" x14ac:dyDescent="0.2">
      <c r="B2165" s="7">
        <v>61</v>
      </c>
      <c r="C2165" s="7">
        <v>22</v>
      </c>
      <c r="D2165" s="7">
        <v>-0.195318606851385</v>
      </c>
      <c r="E2165" s="7">
        <v>-0.221628491939172</v>
      </c>
      <c r="G2165" s="7">
        <v>61</v>
      </c>
      <c r="H2165" s="7">
        <v>22</v>
      </c>
      <c r="I2165" s="7">
        <v>0.12157852895401</v>
      </c>
      <c r="J2165" s="7">
        <v>0.11109421394563</v>
      </c>
      <c r="L2165" s="7">
        <v>61</v>
      </c>
      <c r="M2165" s="7">
        <v>22</v>
      </c>
      <c r="N2165" s="7">
        <v>0.89875333822285997</v>
      </c>
      <c r="O2165" s="7">
        <v>0.54683330531657903</v>
      </c>
    </row>
    <row r="2166" spans="2:15" x14ac:dyDescent="0.2">
      <c r="B2166" s="7">
        <v>62</v>
      </c>
      <c r="C2166" s="7">
        <v>22</v>
      </c>
      <c r="D2166" s="7">
        <v>0.16159705185784601</v>
      </c>
      <c r="E2166" s="7">
        <v>7.71605600159644E-2</v>
      </c>
      <c r="G2166" s="7">
        <v>62</v>
      </c>
      <c r="H2166" s="7">
        <v>22</v>
      </c>
      <c r="I2166" s="7">
        <v>-3.9893281457593403E-2</v>
      </c>
      <c r="J2166" s="7">
        <v>-3.2055903206752702E-2</v>
      </c>
      <c r="L2166" s="7">
        <v>62</v>
      </c>
      <c r="M2166" s="7">
        <v>22</v>
      </c>
      <c r="N2166" s="7">
        <v>7.3419320212880299</v>
      </c>
      <c r="O2166" s="7">
        <v>6.8928176212946601</v>
      </c>
    </row>
    <row r="2167" spans="2:15" x14ac:dyDescent="0.2">
      <c r="B2167" s="7">
        <v>63</v>
      </c>
      <c r="C2167" s="7">
        <v>22</v>
      </c>
      <c r="D2167" s="7">
        <v>-0.40976976718904401</v>
      </c>
      <c r="E2167" s="7">
        <v>-0.45302212182358098</v>
      </c>
      <c r="G2167" s="7">
        <v>63</v>
      </c>
      <c r="H2167" s="7">
        <v>22</v>
      </c>
      <c r="I2167" s="7">
        <v>0.43548367503092</v>
      </c>
      <c r="J2167" s="7">
        <v>-2.6420282407180199E-5</v>
      </c>
      <c r="L2167" s="7">
        <v>63</v>
      </c>
      <c r="M2167" s="7">
        <v>22</v>
      </c>
      <c r="N2167" s="7">
        <v>0.67963309741272804</v>
      </c>
      <c r="O2167" s="7">
        <v>0.26304540910363899</v>
      </c>
    </row>
    <row r="2168" spans="2:15" x14ac:dyDescent="0.2">
      <c r="B2168" s="7">
        <v>64</v>
      </c>
      <c r="C2168" s="7">
        <v>22</v>
      </c>
      <c r="D2168" s="7">
        <v>-0.469306505461213</v>
      </c>
      <c r="E2168" s="7">
        <v>-0.15445893112126499</v>
      </c>
      <c r="G2168" s="7">
        <v>64</v>
      </c>
      <c r="H2168" s="7">
        <v>22</v>
      </c>
      <c r="I2168" s="7">
        <v>0.125285628290384</v>
      </c>
      <c r="J2168" s="7">
        <v>2.55879724837316E-2</v>
      </c>
      <c r="L2168" s="7">
        <v>64</v>
      </c>
      <c r="M2168" s="7">
        <v>22</v>
      </c>
      <c r="N2168" s="7">
        <v>4.4036118395078802E-2</v>
      </c>
      <c r="O2168" s="7">
        <v>-0.163247715560733</v>
      </c>
    </row>
    <row r="2169" spans="2:15" x14ac:dyDescent="0.2">
      <c r="B2169" s="7">
        <v>65</v>
      </c>
      <c r="C2169" s="7">
        <v>22</v>
      </c>
      <c r="D2169" s="7">
        <v>-9.8472660272560297E-2</v>
      </c>
      <c r="E2169" s="7">
        <v>0.337157466357629</v>
      </c>
      <c r="G2169" s="7">
        <v>65</v>
      </c>
      <c r="H2169" s="7">
        <v>22</v>
      </c>
      <c r="I2169" s="7">
        <v>-1.14151076513309E-2</v>
      </c>
      <c r="J2169" s="7">
        <v>9.2422227856932396E-2</v>
      </c>
      <c r="L2169" s="7">
        <v>65</v>
      </c>
      <c r="M2169" s="7">
        <v>22</v>
      </c>
      <c r="N2169" s="7">
        <v>1.50569076740797</v>
      </c>
      <c r="O2169" s="7">
        <v>1.4638948019695599</v>
      </c>
    </row>
    <row r="2170" spans="2:15" x14ac:dyDescent="0.2">
      <c r="B2170" s="7">
        <v>66</v>
      </c>
      <c r="C2170" s="7">
        <v>22</v>
      </c>
      <c r="D2170" s="7">
        <v>1.1938632379235901E-2</v>
      </c>
      <c r="E2170" s="7">
        <v>-6.3722725270452002E-2</v>
      </c>
      <c r="G2170" s="7">
        <v>66</v>
      </c>
      <c r="H2170" s="7">
        <v>22</v>
      </c>
      <c r="I2170" s="7">
        <v>4.0808656168066698E-2</v>
      </c>
      <c r="J2170" s="7">
        <v>-9.8155607839340894E-2</v>
      </c>
      <c r="L2170" s="7">
        <v>66</v>
      </c>
      <c r="M2170" s="7">
        <v>22</v>
      </c>
      <c r="N2170" s="7">
        <v>0.43012767538604402</v>
      </c>
      <c r="O2170" s="7">
        <v>0.54280479062421105</v>
      </c>
    </row>
    <row r="2171" spans="2:15" x14ac:dyDescent="0.2">
      <c r="B2171" s="7">
        <v>67</v>
      </c>
      <c r="C2171" s="7">
        <v>22</v>
      </c>
      <c r="D2171" s="7">
        <v>0.56989053183442295</v>
      </c>
      <c r="E2171" s="7">
        <v>0.27746799966491098</v>
      </c>
      <c r="G2171" s="7">
        <v>67</v>
      </c>
      <c r="H2171" s="7">
        <v>22</v>
      </c>
      <c r="I2171" s="7">
        <v>0.29340438825429599</v>
      </c>
      <c r="J2171" s="7">
        <v>0.28335215213063902</v>
      </c>
      <c r="L2171" s="7">
        <v>67</v>
      </c>
      <c r="M2171" s="7">
        <v>22</v>
      </c>
      <c r="N2171" s="7">
        <v>-0.73710426781417504</v>
      </c>
      <c r="O2171" s="7">
        <v>-0.87884507764151099</v>
      </c>
    </row>
    <row r="2172" spans="2:15" x14ac:dyDescent="0.2">
      <c r="B2172" s="7">
        <v>68</v>
      </c>
      <c r="C2172" s="7">
        <v>22</v>
      </c>
      <c r="D2172" s="7">
        <v>5.1429063383013202E-2</v>
      </c>
      <c r="E2172" s="7">
        <v>0.28578692388221399</v>
      </c>
      <c r="G2172" s="7">
        <v>68</v>
      </c>
      <c r="H2172" s="7">
        <v>22</v>
      </c>
      <c r="I2172" s="7">
        <v>0.114699518038854</v>
      </c>
      <c r="J2172" s="7">
        <v>0.10198276568140401</v>
      </c>
      <c r="L2172" s="7">
        <v>68</v>
      </c>
      <c r="M2172" s="7">
        <v>22</v>
      </c>
      <c r="N2172" s="7">
        <v>0.207541612664215</v>
      </c>
      <c r="O2172" s="7">
        <v>0.16842601930110301</v>
      </c>
    </row>
    <row r="2173" spans="2:15" x14ac:dyDescent="0.2">
      <c r="B2173" s="7">
        <v>69</v>
      </c>
      <c r="C2173" s="7">
        <v>22</v>
      </c>
      <c r="D2173" s="7">
        <v>-0.29703202304262899</v>
      </c>
      <c r="E2173" s="7">
        <v>-0.24758117493812601</v>
      </c>
      <c r="G2173" s="7">
        <v>69</v>
      </c>
      <c r="H2173" s="7">
        <v>22</v>
      </c>
      <c r="I2173" s="7">
        <v>0.23533346450235401</v>
      </c>
      <c r="J2173" s="7">
        <v>4.6769131547321798E-2</v>
      </c>
      <c r="L2173" s="7">
        <v>69</v>
      </c>
      <c r="M2173" s="7">
        <v>22</v>
      </c>
      <c r="N2173" s="7">
        <v>0.49153493735766701</v>
      </c>
      <c r="O2173" s="7">
        <v>0.91014744263077796</v>
      </c>
    </row>
    <row r="2174" spans="2:15" x14ac:dyDescent="0.2">
      <c r="B2174" s="7">
        <v>70</v>
      </c>
      <c r="C2174" s="7">
        <v>22</v>
      </c>
      <c r="D2174" s="7">
        <v>-6.23351639432057E-2</v>
      </c>
      <c r="E2174" s="7">
        <v>-0.29645072226902203</v>
      </c>
      <c r="G2174" s="7">
        <v>70</v>
      </c>
      <c r="H2174" s="7">
        <v>22</v>
      </c>
      <c r="I2174" s="7">
        <v>5.18830253992233E-2</v>
      </c>
      <c r="J2174" s="7">
        <v>-0.11947028867604099</v>
      </c>
      <c r="L2174" s="7">
        <v>70</v>
      </c>
      <c r="M2174" s="7">
        <v>22</v>
      </c>
      <c r="N2174" s="7">
        <v>1.0565472671315801</v>
      </c>
      <c r="O2174" s="7">
        <v>0.369936018028374</v>
      </c>
    </row>
    <row r="2175" spans="2:15" x14ac:dyDescent="0.2">
      <c r="B2175" s="7">
        <v>71</v>
      </c>
      <c r="C2175" s="7">
        <v>22</v>
      </c>
      <c r="D2175" s="7">
        <v>-0.117777127141298</v>
      </c>
      <c r="E2175" s="7">
        <v>-0.16564588200427899</v>
      </c>
      <c r="G2175" s="7">
        <v>71</v>
      </c>
      <c r="H2175" s="7">
        <v>22</v>
      </c>
      <c r="I2175" s="7">
        <v>8.7439481368830799E-2</v>
      </c>
      <c r="J2175" s="7">
        <v>-5.3083404758973898E-2</v>
      </c>
      <c r="L2175" s="7">
        <v>71</v>
      </c>
      <c r="M2175" s="7">
        <v>22</v>
      </c>
      <c r="N2175" s="7">
        <v>-0.138809042113817</v>
      </c>
      <c r="O2175" s="7">
        <v>4.7480275632816298E-3</v>
      </c>
    </row>
    <row r="2176" spans="2:15" x14ac:dyDescent="0.2">
      <c r="B2176" s="7">
        <v>72</v>
      </c>
      <c r="C2176" s="7">
        <v>22</v>
      </c>
      <c r="D2176" s="7">
        <v>-0.21855885019474799</v>
      </c>
      <c r="E2176" s="7">
        <v>-3.45441163340876E-3</v>
      </c>
      <c r="G2176" s="7">
        <v>72</v>
      </c>
      <c r="H2176" s="7">
        <v>22</v>
      </c>
      <c r="I2176" s="7">
        <v>0.16578782586819299</v>
      </c>
      <c r="J2176" s="7">
        <v>0.111141324662447</v>
      </c>
      <c r="L2176" s="7">
        <v>72</v>
      </c>
      <c r="M2176" s="7">
        <v>22</v>
      </c>
      <c r="N2176" s="7">
        <v>1.38293646256609</v>
      </c>
      <c r="O2176" s="7">
        <v>1.06824299264239</v>
      </c>
    </row>
    <row r="2177" spans="2:15" x14ac:dyDescent="0.2">
      <c r="B2177" s="7">
        <v>73</v>
      </c>
      <c r="C2177" s="7">
        <v>22</v>
      </c>
      <c r="D2177" s="7">
        <v>0.23027761598101401</v>
      </c>
      <c r="E2177" s="7">
        <v>-2.8513378276508999E-3</v>
      </c>
      <c r="G2177" s="7">
        <v>73</v>
      </c>
      <c r="H2177" s="7">
        <v>22</v>
      </c>
      <c r="I2177" s="7">
        <v>6.9571002328381801E-2</v>
      </c>
      <c r="J2177" s="7">
        <v>-2.6545866885316901E-2</v>
      </c>
      <c r="L2177" s="7">
        <v>73</v>
      </c>
      <c r="M2177" s="7">
        <v>22</v>
      </c>
      <c r="N2177" s="7">
        <v>0.46083327363875598</v>
      </c>
      <c r="O2177" s="7">
        <v>-0.113250280747644</v>
      </c>
    </row>
    <row r="2178" spans="2:15" x14ac:dyDescent="0.2">
      <c r="B2178" s="7">
        <v>74</v>
      </c>
      <c r="C2178" s="7">
        <v>22</v>
      </c>
      <c r="D2178" s="7">
        <v>-8.6423472218711203E-2</v>
      </c>
      <c r="E2178" s="7">
        <v>6.6958366508235806E-2</v>
      </c>
      <c r="G2178" s="7">
        <v>74</v>
      </c>
      <c r="H2178" s="7">
        <v>22</v>
      </c>
      <c r="I2178" s="7">
        <v>-0.19348355030650299</v>
      </c>
      <c r="J2178" s="7">
        <v>-0.184461395994656</v>
      </c>
      <c r="L2178" s="7">
        <v>74</v>
      </c>
      <c r="M2178" s="7">
        <v>22</v>
      </c>
      <c r="N2178" s="7">
        <v>6.08502591615592E-2</v>
      </c>
      <c r="O2178" s="7">
        <v>0.242349858285238</v>
      </c>
    </row>
    <row r="2179" spans="2:15" x14ac:dyDescent="0.2">
      <c r="B2179" s="7">
        <v>75</v>
      </c>
      <c r="C2179" s="7">
        <v>22</v>
      </c>
      <c r="D2179" s="7">
        <v>3.2031365784503898E-2</v>
      </c>
      <c r="E2179" s="7">
        <v>-0.52958072123080402</v>
      </c>
      <c r="G2179" s="7">
        <v>75</v>
      </c>
      <c r="H2179" s="7">
        <v>22</v>
      </c>
      <c r="I2179" s="7">
        <v>0.178568166542214</v>
      </c>
      <c r="J2179" s="7">
        <v>5.7982879233527698E-2</v>
      </c>
      <c r="L2179" s="7">
        <v>75</v>
      </c>
      <c r="M2179" s="7">
        <v>22</v>
      </c>
      <c r="N2179" s="7">
        <v>-0.12206857209977399</v>
      </c>
      <c r="O2179" s="7">
        <v>0.19149916881260501</v>
      </c>
    </row>
    <row r="2180" spans="2:15" x14ac:dyDescent="0.2">
      <c r="B2180" s="7">
        <v>76</v>
      </c>
      <c r="C2180" s="7">
        <v>22</v>
      </c>
      <c r="D2180" s="7">
        <v>0.264613851815023</v>
      </c>
      <c r="E2180" s="7">
        <v>0.10383554878937901</v>
      </c>
      <c r="G2180" s="7">
        <v>76</v>
      </c>
      <c r="H2180" s="7">
        <v>22</v>
      </c>
      <c r="I2180" s="7">
        <v>0.12386079500309299</v>
      </c>
      <c r="J2180" s="7">
        <v>8.8174329269046208E-3</v>
      </c>
      <c r="L2180" s="7">
        <v>76</v>
      </c>
      <c r="M2180" s="7">
        <v>22</v>
      </c>
      <c r="N2180" s="7">
        <v>0.80539877015147499</v>
      </c>
      <c r="O2180" s="7">
        <v>0.57811646873443501</v>
      </c>
    </row>
    <row r="2181" spans="2:15" x14ac:dyDescent="0.2">
      <c r="B2181" s="7">
        <v>77</v>
      </c>
      <c r="C2181" s="7">
        <v>22</v>
      </c>
      <c r="D2181" s="7">
        <v>7.5000564487641697E-3</v>
      </c>
      <c r="E2181" s="7">
        <v>2.1307013272152502E-2</v>
      </c>
      <c r="G2181" s="7">
        <v>77</v>
      </c>
      <c r="H2181" s="7">
        <v>22</v>
      </c>
      <c r="I2181" s="7">
        <v>3.7323641235818002E-2</v>
      </c>
      <c r="J2181" s="7">
        <v>0.12012472078728299</v>
      </c>
      <c r="L2181" s="7">
        <v>77</v>
      </c>
      <c r="M2181" s="7">
        <v>22</v>
      </c>
      <c r="N2181" s="7">
        <v>-0.246266977105911</v>
      </c>
      <c r="O2181" s="7">
        <v>-8.4354510312313599E-2</v>
      </c>
    </row>
    <row r="2182" spans="2:15" x14ac:dyDescent="0.2">
      <c r="B2182" s="7">
        <v>78</v>
      </c>
      <c r="C2182" s="7">
        <v>22</v>
      </c>
      <c r="D2182" s="7">
        <v>0.37189733312698697</v>
      </c>
      <c r="E2182" s="7">
        <v>0.65369148471660699</v>
      </c>
      <c r="G2182" s="7">
        <v>78</v>
      </c>
      <c r="H2182" s="7">
        <v>22</v>
      </c>
      <c r="I2182" s="7">
        <v>-4.0238175024017102E-2</v>
      </c>
      <c r="J2182" s="7">
        <v>0.124066949816745</v>
      </c>
      <c r="L2182" s="7">
        <v>78</v>
      </c>
      <c r="M2182" s="7">
        <v>22</v>
      </c>
      <c r="N2182" s="7">
        <v>-1.3883359339185</v>
      </c>
      <c r="O2182" s="7">
        <v>-1.2730571248345399</v>
      </c>
    </row>
    <row r="2183" spans="2:15" x14ac:dyDescent="0.2">
      <c r="B2183" s="7">
        <v>79</v>
      </c>
      <c r="C2183" s="7">
        <v>22</v>
      </c>
      <c r="D2183" s="7">
        <v>-0.203995119663785</v>
      </c>
      <c r="E2183" s="7">
        <v>-0.26445979640657602</v>
      </c>
      <c r="G2183" s="7">
        <v>79</v>
      </c>
      <c r="H2183" s="7">
        <v>22</v>
      </c>
      <c r="I2183" s="7">
        <v>-4.2297676881378102E-2</v>
      </c>
      <c r="J2183" s="7">
        <v>4.4814938637715698E-2</v>
      </c>
      <c r="L2183" s="7">
        <v>79</v>
      </c>
      <c r="M2183" s="7">
        <v>22</v>
      </c>
      <c r="N2183" s="7">
        <v>-0.27952419384391203</v>
      </c>
      <c r="O2183" s="7">
        <v>5.4751891606201796E-3</v>
      </c>
    </row>
    <row r="2184" spans="2:15" x14ac:dyDescent="0.2">
      <c r="B2184" s="7">
        <v>80</v>
      </c>
      <c r="C2184" s="7">
        <v>22</v>
      </c>
      <c r="D2184" s="7">
        <v>0.29787142594581101</v>
      </c>
      <c r="E2184" s="7">
        <v>0.21603085821641099</v>
      </c>
      <c r="G2184" s="7">
        <v>80</v>
      </c>
      <c r="H2184" s="7">
        <v>22</v>
      </c>
      <c r="I2184" s="7">
        <v>-0.24214282881020399</v>
      </c>
      <c r="J2184" s="7">
        <v>2.5183320955485498E-2</v>
      </c>
      <c r="L2184" s="7">
        <v>80</v>
      </c>
      <c r="M2184" s="7">
        <v>22</v>
      </c>
      <c r="N2184" s="7">
        <v>-0.75357317933294299</v>
      </c>
      <c r="O2184" s="7">
        <v>-0.82690422844747102</v>
      </c>
    </row>
    <row r="2185" spans="2:15" x14ac:dyDescent="0.2">
      <c r="B2185" s="7">
        <v>81</v>
      </c>
      <c r="C2185" s="7">
        <v>22</v>
      </c>
      <c r="D2185" s="7">
        <v>6.2331632688025898E-2</v>
      </c>
      <c r="E2185" s="7">
        <v>-5.7813030386586001E-2</v>
      </c>
      <c r="G2185" s="7">
        <v>81</v>
      </c>
      <c r="H2185" s="7">
        <v>22</v>
      </c>
      <c r="I2185" s="7">
        <v>5.6989641877696499E-2</v>
      </c>
      <c r="J2185" s="7">
        <v>0.146931817905331</v>
      </c>
      <c r="L2185" s="7">
        <v>81</v>
      </c>
      <c r="M2185" s="7">
        <v>22</v>
      </c>
      <c r="N2185" s="7">
        <v>1.1340249249952701</v>
      </c>
      <c r="O2185" s="7">
        <v>0.93193279482055602</v>
      </c>
    </row>
    <row r="2186" spans="2:15" x14ac:dyDescent="0.2">
      <c r="B2186" s="7">
        <v>82</v>
      </c>
      <c r="C2186" s="7">
        <v>22</v>
      </c>
      <c r="D2186" s="7">
        <v>-0.26770534681816599</v>
      </c>
      <c r="E2186" s="7">
        <v>-5.7374010302049201E-2</v>
      </c>
      <c r="G2186" s="7">
        <v>82</v>
      </c>
      <c r="H2186" s="7">
        <v>22</v>
      </c>
      <c r="I2186" s="7">
        <v>1.19836638745419E-3</v>
      </c>
      <c r="J2186" s="7">
        <v>-4.0495840839263001E-3</v>
      </c>
      <c r="L2186" s="7">
        <v>82</v>
      </c>
      <c r="M2186" s="7">
        <v>22</v>
      </c>
      <c r="N2186" s="7">
        <v>-6.15193042669437E-2</v>
      </c>
      <c r="O2186" s="7">
        <v>-2.1878460580033701E-2</v>
      </c>
    </row>
    <row r="2187" spans="2:15" x14ac:dyDescent="0.2">
      <c r="B2187" s="7">
        <v>83</v>
      </c>
      <c r="C2187" s="7">
        <v>22</v>
      </c>
      <c r="D2187" s="7">
        <v>4.1788438529781801E-3</v>
      </c>
      <c r="E2187" s="7">
        <v>0.201651587341938</v>
      </c>
      <c r="G2187" s="7">
        <v>83</v>
      </c>
      <c r="H2187" s="7">
        <v>22</v>
      </c>
      <c r="I2187" s="7">
        <v>0.110683040687445</v>
      </c>
      <c r="J2187" s="7">
        <v>-2.39540280915467E-2</v>
      </c>
      <c r="L2187" s="7">
        <v>83</v>
      </c>
      <c r="M2187" s="7">
        <v>22</v>
      </c>
      <c r="N2187" s="7">
        <v>-1.2320590990223199</v>
      </c>
      <c r="O2187" s="7">
        <v>-0.87755703086696701</v>
      </c>
    </row>
    <row r="2188" spans="2:15" x14ac:dyDescent="0.2">
      <c r="B2188" s="7">
        <v>84</v>
      </c>
      <c r="C2188" s="7">
        <v>22</v>
      </c>
      <c r="D2188" s="7">
        <v>-2.9337483646856701E-2</v>
      </c>
      <c r="E2188" s="7">
        <v>6.6601520318108995E-2</v>
      </c>
      <c r="G2188" s="7">
        <v>84</v>
      </c>
      <c r="H2188" s="7">
        <v>22</v>
      </c>
      <c r="I2188" s="7">
        <v>0.195706832532659</v>
      </c>
      <c r="J2188" s="7">
        <v>0.22593916380787199</v>
      </c>
      <c r="L2188" s="7">
        <v>84</v>
      </c>
      <c r="M2188" s="7">
        <v>22</v>
      </c>
      <c r="N2188" s="7">
        <v>-1.0056224596013701</v>
      </c>
      <c r="O2188" s="7">
        <v>-0.53175115362901604</v>
      </c>
    </row>
    <row r="2189" spans="2:15" x14ac:dyDescent="0.2">
      <c r="B2189" s="7">
        <v>85</v>
      </c>
      <c r="C2189" s="7">
        <v>22</v>
      </c>
      <c r="D2189" s="7">
        <v>5.4932194198880097E-2</v>
      </c>
      <c r="E2189" s="7">
        <v>-4.6901680246157297E-2</v>
      </c>
      <c r="G2189" s="7">
        <v>85</v>
      </c>
      <c r="H2189" s="7">
        <v>22</v>
      </c>
      <c r="I2189" s="7">
        <v>0.17772922549574899</v>
      </c>
      <c r="J2189" s="7">
        <v>0.16507373185464</v>
      </c>
      <c r="L2189" s="7">
        <v>85</v>
      </c>
      <c r="M2189" s="7">
        <v>22</v>
      </c>
      <c r="N2189" s="7">
        <v>-0.57626326625487101</v>
      </c>
      <c r="O2189" s="7">
        <v>-0.62724711542258205</v>
      </c>
    </row>
    <row r="2190" spans="2:15" x14ac:dyDescent="0.2">
      <c r="B2190" s="7">
        <v>86</v>
      </c>
      <c r="C2190" s="7">
        <v>22</v>
      </c>
      <c r="D2190" s="7">
        <v>0.18651921390309301</v>
      </c>
      <c r="E2190" s="7">
        <v>0.183646593728926</v>
      </c>
      <c r="G2190" s="7">
        <v>86</v>
      </c>
      <c r="H2190" s="7">
        <v>22</v>
      </c>
      <c r="I2190" s="7">
        <v>-0.10289241181749301</v>
      </c>
      <c r="J2190" s="7">
        <v>-0.155950802079422</v>
      </c>
      <c r="L2190" s="7">
        <v>86</v>
      </c>
      <c r="M2190" s="7">
        <v>22</v>
      </c>
      <c r="N2190" s="7">
        <v>1.03124742241871</v>
      </c>
      <c r="O2190" s="7">
        <v>1.0437285782081001</v>
      </c>
    </row>
    <row r="2191" spans="2:15" x14ac:dyDescent="0.2">
      <c r="B2191" s="7">
        <v>87</v>
      </c>
      <c r="C2191" s="7">
        <v>22</v>
      </c>
      <c r="D2191" s="7">
        <v>-0.237231330337071</v>
      </c>
      <c r="E2191" s="7">
        <v>-0.31273779622597597</v>
      </c>
      <c r="G2191" s="7">
        <v>87</v>
      </c>
      <c r="H2191" s="7">
        <v>22</v>
      </c>
      <c r="I2191" s="7">
        <v>0.16397285679501999</v>
      </c>
      <c r="J2191" s="7">
        <v>0.12895681726348099</v>
      </c>
      <c r="L2191" s="7">
        <v>87</v>
      </c>
      <c r="M2191" s="7">
        <v>22</v>
      </c>
      <c r="N2191" s="7">
        <v>3.24705456654861E-2</v>
      </c>
      <c r="O2191" s="7">
        <v>-0.22188303313431301</v>
      </c>
    </row>
    <row r="2192" spans="2:15" x14ac:dyDescent="0.2">
      <c r="B2192" s="7">
        <v>88</v>
      </c>
      <c r="C2192" s="7">
        <v>22</v>
      </c>
      <c r="D2192" s="7">
        <v>-0.15503784379666199</v>
      </c>
      <c r="E2192" s="7">
        <v>-0.46164836117874197</v>
      </c>
      <c r="G2192" s="7">
        <v>88</v>
      </c>
      <c r="H2192" s="7">
        <v>22</v>
      </c>
      <c r="I2192" s="7">
        <v>-0.15905919781491501</v>
      </c>
      <c r="J2192" s="7">
        <v>0.16459903522691699</v>
      </c>
      <c r="L2192" s="7">
        <v>88</v>
      </c>
      <c r="M2192" s="7">
        <v>22</v>
      </c>
      <c r="N2192" s="7">
        <v>-0.3754284767203</v>
      </c>
      <c r="O2192" s="7">
        <v>9.9859766697973001E-2</v>
      </c>
    </row>
    <row r="2193" spans="2:15" x14ac:dyDescent="0.2">
      <c r="B2193" s="7">
        <v>89</v>
      </c>
      <c r="C2193" s="7">
        <v>22</v>
      </c>
      <c r="D2193" s="7">
        <v>0.206605410932967</v>
      </c>
      <c r="E2193" s="7">
        <v>4.3827768152756803E-2</v>
      </c>
      <c r="G2193" s="7">
        <v>89</v>
      </c>
      <c r="H2193" s="7">
        <v>22</v>
      </c>
      <c r="I2193" s="7">
        <v>0.358844278766699</v>
      </c>
      <c r="J2193" s="7">
        <v>-2.0177317829819699E-2</v>
      </c>
      <c r="L2193" s="7">
        <v>89</v>
      </c>
      <c r="M2193" s="7">
        <v>22</v>
      </c>
      <c r="N2193" s="7">
        <v>-0.51179611878684494</v>
      </c>
      <c r="O2193" s="7">
        <v>-0.67732901563025605</v>
      </c>
    </row>
    <row r="2194" spans="2:15" x14ac:dyDescent="0.2">
      <c r="B2194" s="7">
        <v>90</v>
      </c>
      <c r="C2194" s="7">
        <v>22</v>
      </c>
      <c r="D2194" s="7">
        <v>-0.102423129214307</v>
      </c>
      <c r="E2194" s="7">
        <v>0.46045581443598199</v>
      </c>
      <c r="G2194" s="7">
        <v>90</v>
      </c>
      <c r="H2194" s="7">
        <v>22</v>
      </c>
      <c r="I2194" s="7">
        <v>-2.5724769145312201E-2</v>
      </c>
      <c r="J2194" s="7">
        <v>-0.151264304209453</v>
      </c>
      <c r="L2194" s="7">
        <v>90</v>
      </c>
      <c r="M2194" s="7">
        <v>22</v>
      </c>
      <c r="N2194" s="7">
        <v>-1.4602512245633701</v>
      </c>
      <c r="O2194" s="7">
        <v>-1.64174320688995</v>
      </c>
    </row>
    <row r="2195" spans="2:15" x14ac:dyDescent="0.2">
      <c r="B2195" s="7">
        <v>91</v>
      </c>
      <c r="C2195" s="7">
        <v>22</v>
      </c>
      <c r="D2195" s="7">
        <v>-0.27948371021715301</v>
      </c>
      <c r="E2195" s="7">
        <v>0.48386818781388602</v>
      </c>
      <c r="G2195" s="7">
        <v>91</v>
      </c>
      <c r="H2195" s="7">
        <v>22</v>
      </c>
      <c r="I2195" s="7">
        <v>2.45964117468302E-2</v>
      </c>
      <c r="J2195" s="7">
        <v>5.6784968586775598E-2</v>
      </c>
      <c r="L2195" s="7">
        <v>91</v>
      </c>
      <c r="M2195" s="7">
        <v>22</v>
      </c>
      <c r="N2195" s="7">
        <v>0.37969919983184802</v>
      </c>
      <c r="O2195" s="7">
        <v>0.30295919067020999</v>
      </c>
    </row>
    <row r="2196" spans="2:15" x14ac:dyDescent="0.2">
      <c r="B2196" s="7">
        <v>92</v>
      </c>
      <c r="C2196" s="7">
        <v>22</v>
      </c>
      <c r="D2196" s="7">
        <v>0.119783823476872</v>
      </c>
      <c r="E2196" s="7">
        <v>-4.2979786051040997E-2</v>
      </c>
      <c r="G2196" s="7">
        <v>92</v>
      </c>
      <c r="H2196" s="7">
        <v>22</v>
      </c>
      <c r="I2196" s="7">
        <v>0.14927611337387001</v>
      </c>
      <c r="J2196" s="7">
        <v>-8.0604627671512205E-2</v>
      </c>
      <c r="L2196" s="7">
        <v>92</v>
      </c>
      <c r="M2196" s="7">
        <v>22</v>
      </c>
      <c r="N2196" s="7">
        <v>-1.0639924960424401</v>
      </c>
      <c r="O2196" s="7">
        <v>-0.84547648529679897</v>
      </c>
    </row>
    <row r="2197" spans="2:15" x14ac:dyDescent="0.2">
      <c r="B2197" s="7">
        <v>93</v>
      </c>
      <c r="C2197" s="7">
        <v>22</v>
      </c>
      <c r="D2197" s="7">
        <v>0.798720136315763</v>
      </c>
      <c r="E2197" s="7">
        <v>0.51800405988458398</v>
      </c>
      <c r="G2197" s="7">
        <v>93</v>
      </c>
      <c r="H2197" s="7">
        <v>22</v>
      </c>
      <c r="I2197" s="7">
        <v>0.235348069915194</v>
      </c>
      <c r="J2197" s="7">
        <v>9.8214884980891703E-2</v>
      </c>
      <c r="L2197" s="7">
        <v>93</v>
      </c>
      <c r="M2197" s="7">
        <v>22</v>
      </c>
      <c r="N2197" s="7">
        <v>-0.45358936528680599</v>
      </c>
      <c r="O2197" s="7">
        <v>-0.86425375373170898</v>
      </c>
    </row>
    <row r="2198" spans="2:15" x14ac:dyDescent="0.2">
      <c r="B2198" s="7">
        <v>94</v>
      </c>
      <c r="C2198" s="7">
        <v>22</v>
      </c>
      <c r="D2198" s="7">
        <v>-0.248691641550739</v>
      </c>
      <c r="E2198" s="7">
        <v>-0.11177625570473</v>
      </c>
      <c r="G2198" s="7">
        <v>94</v>
      </c>
      <c r="H2198" s="7">
        <v>22</v>
      </c>
      <c r="I2198" s="7">
        <v>0.37430440537026999</v>
      </c>
      <c r="J2198" s="7">
        <v>0.250098243508866</v>
      </c>
      <c r="L2198" s="7">
        <v>94</v>
      </c>
      <c r="M2198" s="7">
        <v>22</v>
      </c>
      <c r="N2198" s="7">
        <v>0.56067526503112997</v>
      </c>
      <c r="O2198" s="7">
        <v>0.46056650943090299</v>
      </c>
    </row>
    <row r="2199" spans="2:15" x14ac:dyDescent="0.2">
      <c r="B2199" s="7">
        <v>95</v>
      </c>
      <c r="C2199" s="7">
        <v>22</v>
      </c>
      <c r="D2199" s="7">
        <v>3.5579763382150603E-2</v>
      </c>
      <c r="E2199" s="7">
        <v>-0.206976310987428</v>
      </c>
      <c r="G2199" s="7">
        <v>95</v>
      </c>
      <c r="H2199" s="7">
        <v>22</v>
      </c>
      <c r="I2199" s="7">
        <v>-0.105446410205635</v>
      </c>
      <c r="J2199" s="7">
        <v>-8.8852406536949105E-2</v>
      </c>
      <c r="L2199" s="7">
        <v>95</v>
      </c>
      <c r="M2199" s="7">
        <v>22</v>
      </c>
      <c r="N2199" s="7">
        <v>0.60391021435221404</v>
      </c>
      <c r="O2199" s="7">
        <v>0.90067256605627</v>
      </c>
    </row>
    <row r="2200" spans="2:15" x14ac:dyDescent="0.2">
      <c r="B2200" s="7">
        <v>96</v>
      </c>
      <c r="C2200" s="7">
        <v>22</v>
      </c>
      <c r="D2200" s="7">
        <v>-1.9914761935709201E-2</v>
      </c>
      <c r="E2200" s="7">
        <v>-3.8243012223612802E-2</v>
      </c>
      <c r="G2200" s="7">
        <v>96</v>
      </c>
      <c r="H2200" s="7">
        <v>22</v>
      </c>
      <c r="I2200" s="7">
        <v>-0.115591817711756</v>
      </c>
      <c r="J2200" s="7">
        <v>1.30031659997671E-2</v>
      </c>
      <c r="L2200" s="7">
        <v>96</v>
      </c>
      <c r="M2200" s="7">
        <v>22</v>
      </c>
      <c r="N2200" s="7">
        <v>7.3598454305858305E-2</v>
      </c>
      <c r="O2200" s="7">
        <v>-0.16673490814640499</v>
      </c>
    </row>
    <row r="2201" spans="2:15" x14ac:dyDescent="0.2">
      <c r="B2201" s="7">
        <v>97</v>
      </c>
      <c r="C2201" s="7">
        <v>22</v>
      </c>
      <c r="D2201" s="7">
        <v>6.8459747102966905E-4</v>
      </c>
      <c r="E2201" s="7">
        <v>9.11801098738447E-2</v>
      </c>
      <c r="G2201" s="7">
        <v>97</v>
      </c>
      <c r="H2201" s="7">
        <v>22</v>
      </c>
      <c r="I2201" s="7">
        <v>0.103602429394971</v>
      </c>
      <c r="J2201" s="7">
        <v>4.8478455148737602E-2</v>
      </c>
      <c r="L2201" s="7">
        <v>97</v>
      </c>
      <c r="M2201" s="7">
        <v>22</v>
      </c>
      <c r="N2201" s="7">
        <v>1.3892849454096801</v>
      </c>
      <c r="O2201" s="7">
        <v>1.2891214856755799</v>
      </c>
    </row>
    <row r="2202" spans="2:15" x14ac:dyDescent="0.2">
      <c r="B2202" s="7">
        <v>98</v>
      </c>
      <c r="C2202" s="7">
        <v>22</v>
      </c>
      <c r="D2202" s="7">
        <v>0.30518744374860102</v>
      </c>
      <c r="E2202" s="7">
        <v>0.15961243876862299</v>
      </c>
      <c r="G2202" s="7">
        <v>98</v>
      </c>
      <c r="H2202" s="7">
        <v>22</v>
      </c>
      <c r="I2202" s="7">
        <v>-1.9362977949524102E-2</v>
      </c>
      <c r="J2202" s="7">
        <v>3.8570436746633498E-2</v>
      </c>
      <c r="L2202" s="7">
        <v>98</v>
      </c>
      <c r="M2202" s="7">
        <v>22</v>
      </c>
      <c r="N2202" s="7">
        <v>1.82656755635429</v>
      </c>
      <c r="O2202" s="7">
        <v>1.3361088177643801</v>
      </c>
    </row>
    <row r="2203" spans="2:15" x14ac:dyDescent="0.2">
      <c r="B2203" s="7">
        <v>99</v>
      </c>
      <c r="C2203" s="7">
        <v>22</v>
      </c>
      <c r="D2203" s="7">
        <v>0.304192070365016</v>
      </c>
      <c r="E2203" s="7">
        <v>-0.19913836881042499</v>
      </c>
      <c r="G2203" s="7">
        <v>99</v>
      </c>
      <c r="H2203" s="7">
        <v>22</v>
      </c>
      <c r="I2203" s="7">
        <v>0.107468018480498</v>
      </c>
      <c r="J2203" s="7">
        <v>-0.14034667531502501</v>
      </c>
      <c r="L2203" s="7">
        <v>99</v>
      </c>
      <c r="M2203" s="7">
        <v>22</v>
      </c>
      <c r="N2203" s="7">
        <v>0.388854827174694</v>
      </c>
      <c r="O2203" s="7">
        <v>1.16905417413367</v>
      </c>
    </row>
    <row r="2204" spans="2:15" x14ac:dyDescent="0.2">
      <c r="B2204" s="7">
        <v>100</v>
      </c>
      <c r="C2204" s="7">
        <v>22</v>
      </c>
      <c r="D2204" s="7">
        <v>6.07602636491089E-2</v>
      </c>
      <c r="E2204" s="7">
        <v>-0.11908786791088399</v>
      </c>
      <c r="G2204" s="7">
        <v>100</v>
      </c>
      <c r="H2204" s="7">
        <v>22</v>
      </c>
      <c r="I2204" s="7">
        <v>6.5455165385891703E-2</v>
      </c>
      <c r="J2204" s="7">
        <v>0.19131722513004101</v>
      </c>
      <c r="L2204" s="7">
        <v>100</v>
      </c>
      <c r="M2204" s="7">
        <v>22</v>
      </c>
      <c r="N2204" s="7">
        <v>1.8106378420701601</v>
      </c>
      <c r="O2204" s="7">
        <v>1.55520695448001</v>
      </c>
    </row>
    <row r="2205" spans="2:15" x14ac:dyDescent="0.2">
      <c r="B2205" s="7">
        <v>1</v>
      </c>
      <c r="C2205" s="7">
        <v>23</v>
      </c>
      <c r="D2205" s="7">
        <v>-0.72558097654050302</v>
      </c>
      <c r="E2205" s="7">
        <v>-0.78594302767016999</v>
      </c>
      <c r="G2205" s="7">
        <v>1</v>
      </c>
      <c r="H2205" s="7">
        <v>23</v>
      </c>
      <c r="I2205" s="7">
        <v>-0.12703242269680001</v>
      </c>
      <c r="J2205" s="7">
        <v>-8.9733869367982794E-3</v>
      </c>
      <c r="L2205" s="7">
        <v>1</v>
      </c>
      <c r="M2205" s="7">
        <v>23</v>
      </c>
      <c r="N2205" s="7">
        <v>0.146757857010789</v>
      </c>
      <c r="O2205" s="7">
        <v>0.48620682005613802</v>
      </c>
    </row>
    <row r="2206" spans="2:15" x14ac:dyDescent="0.2">
      <c r="B2206" s="7">
        <v>2</v>
      </c>
      <c r="C2206" s="7">
        <v>23</v>
      </c>
      <c r="D2206" s="7">
        <v>3.46263408358514E-2</v>
      </c>
      <c r="E2206" s="7">
        <v>0.23608911624916501</v>
      </c>
      <c r="G2206" s="7">
        <v>2</v>
      </c>
      <c r="H2206" s="7">
        <v>23</v>
      </c>
      <c r="I2206" s="7">
        <v>0.29163811119719102</v>
      </c>
      <c r="J2206" s="7">
        <v>4.0674165349042099E-2</v>
      </c>
      <c r="L2206" s="7">
        <v>2</v>
      </c>
      <c r="M2206" s="7">
        <v>23</v>
      </c>
      <c r="N2206" s="7">
        <v>1.3682287105350399</v>
      </c>
      <c r="O2206" s="7">
        <v>1.56081318557278</v>
      </c>
    </row>
    <row r="2207" spans="2:15" x14ac:dyDescent="0.2">
      <c r="B2207" s="7">
        <v>3</v>
      </c>
      <c r="C2207" s="7">
        <v>23</v>
      </c>
      <c r="D2207" s="7">
        <v>-0.44505045030560297</v>
      </c>
      <c r="E2207" s="7">
        <v>-0.98604781806047204</v>
      </c>
      <c r="G2207" s="7">
        <v>3</v>
      </c>
      <c r="H2207" s="7">
        <v>23</v>
      </c>
      <c r="I2207" s="7">
        <v>0.30369650344166499</v>
      </c>
      <c r="J2207" s="7">
        <v>-6.6740613472394003E-2</v>
      </c>
      <c r="L2207" s="7">
        <v>3</v>
      </c>
      <c r="M2207" s="7">
        <v>23</v>
      </c>
      <c r="N2207" s="7">
        <v>-1.6798331904235699</v>
      </c>
      <c r="O2207" s="7">
        <v>-1.80381489762652</v>
      </c>
    </row>
    <row r="2208" spans="2:15" x14ac:dyDescent="0.2">
      <c r="B2208" s="7">
        <v>4</v>
      </c>
      <c r="C2208" s="7">
        <v>23</v>
      </c>
      <c r="D2208" s="7">
        <v>-2.8203473429773099E-2</v>
      </c>
      <c r="E2208" s="7">
        <v>-0.17435858865626999</v>
      </c>
      <c r="G2208" s="7">
        <v>4</v>
      </c>
      <c r="H2208" s="7">
        <v>23</v>
      </c>
      <c r="I2208" s="7">
        <v>-7.7389361954044694E-2</v>
      </c>
      <c r="J2208" s="7">
        <v>0.19028247297005901</v>
      </c>
      <c r="L2208" s="7">
        <v>4</v>
      </c>
      <c r="M2208" s="7">
        <v>23</v>
      </c>
      <c r="N2208" s="7">
        <v>9.6121689536675006E-2</v>
      </c>
      <c r="O2208" s="7">
        <v>0.21677783975939299</v>
      </c>
    </row>
    <row r="2209" spans="2:15" x14ac:dyDescent="0.2">
      <c r="B2209" s="7">
        <v>5</v>
      </c>
      <c r="C2209" s="7">
        <v>23</v>
      </c>
      <c r="D2209" s="7">
        <v>0.207466060588651</v>
      </c>
      <c r="E2209" s="7">
        <v>0.16602575513040199</v>
      </c>
      <c r="G2209" s="7">
        <v>5</v>
      </c>
      <c r="H2209" s="7">
        <v>23</v>
      </c>
      <c r="I2209" s="7">
        <v>-1.9667850574204102E-2</v>
      </c>
      <c r="J2209" s="7">
        <v>7.2608318716548895E-2</v>
      </c>
      <c r="L2209" s="7">
        <v>5</v>
      </c>
      <c r="M2209" s="7">
        <v>23</v>
      </c>
      <c r="N2209" s="7">
        <v>-6.8834959315835498E-2</v>
      </c>
      <c r="O2209" s="7">
        <v>0.55010776938097905</v>
      </c>
    </row>
    <row r="2210" spans="2:15" x14ac:dyDescent="0.2">
      <c r="B2210" s="7">
        <v>6</v>
      </c>
      <c r="C2210" s="7">
        <v>23</v>
      </c>
      <c r="D2210" s="7">
        <v>-0.57328764840184998</v>
      </c>
      <c r="E2210" s="7">
        <v>-0.90043950925849703</v>
      </c>
      <c r="G2210" s="7">
        <v>6</v>
      </c>
      <c r="H2210" s="7">
        <v>23</v>
      </c>
      <c r="I2210" s="7">
        <v>-0.108015924941695</v>
      </c>
      <c r="J2210" s="7">
        <v>-0.104495126556964</v>
      </c>
      <c r="L2210" s="7">
        <v>6</v>
      </c>
      <c r="M2210" s="7">
        <v>23</v>
      </c>
      <c r="N2210" s="7">
        <v>2.2187108089965899</v>
      </c>
      <c r="O2210" s="7">
        <v>2.04704837395004</v>
      </c>
    </row>
    <row r="2211" spans="2:15" x14ac:dyDescent="0.2">
      <c r="B2211" s="7">
        <v>7</v>
      </c>
      <c r="C2211" s="7">
        <v>23</v>
      </c>
      <c r="D2211" s="7">
        <v>9.2549923396218106E-2</v>
      </c>
      <c r="E2211" s="7">
        <v>0.24313012806029899</v>
      </c>
      <c r="G2211" s="7">
        <v>7</v>
      </c>
      <c r="H2211" s="7">
        <v>23</v>
      </c>
      <c r="I2211" s="7">
        <v>0.14141990479123001</v>
      </c>
      <c r="J2211" s="7">
        <v>6.3300935395684405E-2</v>
      </c>
      <c r="L2211" s="7">
        <v>7</v>
      </c>
      <c r="M2211" s="7">
        <v>23</v>
      </c>
      <c r="N2211" s="7">
        <v>0.242387704148737</v>
      </c>
      <c r="O2211" s="7">
        <v>-2.97809059035163E-2</v>
      </c>
    </row>
    <row r="2212" spans="2:15" x14ac:dyDescent="0.2">
      <c r="B2212" s="7">
        <v>8</v>
      </c>
      <c r="C2212" s="7">
        <v>23</v>
      </c>
      <c r="D2212" s="7">
        <v>0.47800414926962997</v>
      </c>
      <c r="E2212" s="7">
        <v>0.38611654341451301</v>
      </c>
      <c r="G2212" s="7">
        <v>8</v>
      </c>
      <c r="H2212" s="7">
        <v>23</v>
      </c>
      <c r="I2212" s="7">
        <v>0.267220456578807</v>
      </c>
      <c r="J2212" s="7">
        <v>0.18826359422393099</v>
      </c>
      <c r="L2212" s="7">
        <v>8</v>
      </c>
      <c r="M2212" s="7">
        <v>23</v>
      </c>
      <c r="N2212" s="7">
        <v>0.60868591060756105</v>
      </c>
      <c r="O2212" s="7">
        <v>0.63851479747324003</v>
      </c>
    </row>
    <row r="2213" spans="2:15" x14ac:dyDescent="0.2">
      <c r="B2213" s="7">
        <v>9</v>
      </c>
      <c r="C2213" s="7">
        <v>23</v>
      </c>
      <c r="D2213" s="7">
        <v>-0.89771136649231298</v>
      </c>
      <c r="E2213" s="7">
        <v>-0.780013156068739</v>
      </c>
      <c r="G2213" s="7">
        <v>9</v>
      </c>
      <c r="H2213" s="7">
        <v>23</v>
      </c>
      <c r="I2213" s="7">
        <v>-0.137993129270576</v>
      </c>
      <c r="J2213" s="7">
        <v>0.25207675142279901</v>
      </c>
      <c r="L2213" s="7">
        <v>9</v>
      </c>
      <c r="M2213" s="7">
        <v>23</v>
      </c>
      <c r="N2213" s="7">
        <v>-0.76592151737962</v>
      </c>
      <c r="O2213" s="7">
        <v>-0.57226390766916102</v>
      </c>
    </row>
    <row r="2214" spans="2:15" x14ac:dyDescent="0.2">
      <c r="B2214" s="7">
        <v>10</v>
      </c>
      <c r="C2214" s="7">
        <v>23</v>
      </c>
      <c r="D2214" s="7">
        <v>-9.1611736831613E-2</v>
      </c>
      <c r="E2214" s="7">
        <v>-0.20260339271276701</v>
      </c>
      <c r="G2214" s="7">
        <v>10</v>
      </c>
      <c r="H2214" s="7">
        <v>23</v>
      </c>
      <c r="I2214" s="7">
        <v>0.28953380623399899</v>
      </c>
      <c r="J2214" s="7">
        <v>0.413484860001472</v>
      </c>
      <c r="L2214" s="7">
        <v>10</v>
      </c>
      <c r="M2214" s="7">
        <v>23</v>
      </c>
      <c r="N2214" s="7">
        <v>-0.10918243712535899</v>
      </c>
      <c r="O2214" s="7">
        <v>0.48047068435263501</v>
      </c>
    </row>
    <row r="2215" spans="2:15" x14ac:dyDescent="0.2">
      <c r="B2215" s="7">
        <v>11</v>
      </c>
      <c r="C2215" s="7">
        <v>23</v>
      </c>
      <c r="D2215" s="7">
        <v>-9.0704585646099303E-2</v>
      </c>
      <c r="E2215" s="7">
        <v>-0.29670889530026301</v>
      </c>
      <c r="G2215" s="7">
        <v>11</v>
      </c>
      <c r="H2215" s="7">
        <v>23</v>
      </c>
      <c r="I2215" s="7">
        <v>0.57761457285998696</v>
      </c>
      <c r="J2215" s="7">
        <v>0.22270496695050199</v>
      </c>
      <c r="L2215" s="7">
        <v>11</v>
      </c>
      <c r="M2215" s="7">
        <v>23</v>
      </c>
      <c r="N2215" s="7">
        <v>0.96754244000540301</v>
      </c>
      <c r="O2215" s="7">
        <v>0.37990032755842501</v>
      </c>
    </row>
    <row r="2216" spans="2:15" x14ac:dyDescent="0.2">
      <c r="B2216" s="7">
        <v>12</v>
      </c>
      <c r="C2216" s="7">
        <v>23</v>
      </c>
      <c r="D2216" s="7">
        <v>-0.18119806951013701</v>
      </c>
      <c r="E2216" s="7">
        <v>-0.13575534020576899</v>
      </c>
      <c r="G2216" s="7">
        <v>12</v>
      </c>
      <c r="H2216" s="7">
        <v>23</v>
      </c>
      <c r="I2216" s="7">
        <v>0.25112136630984999</v>
      </c>
      <c r="J2216" s="7">
        <v>0.29086695261905099</v>
      </c>
      <c r="L2216" s="7">
        <v>12</v>
      </c>
      <c r="M2216" s="7">
        <v>23</v>
      </c>
      <c r="N2216" s="7">
        <v>-0.59680154369232596</v>
      </c>
      <c r="O2216" s="7">
        <v>0.18360560238468901</v>
      </c>
    </row>
    <row r="2217" spans="2:15" x14ac:dyDescent="0.2">
      <c r="B2217" s="7">
        <v>13</v>
      </c>
      <c r="C2217" s="7">
        <v>23</v>
      </c>
      <c r="D2217" s="7">
        <v>-0.16424926753993499</v>
      </c>
      <c r="E2217" s="7">
        <v>7.0805212464175996E-2</v>
      </c>
      <c r="G2217" s="7">
        <v>13</v>
      </c>
      <c r="H2217" s="7">
        <v>23</v>
      </c>
      <c r="I2217" s="7">
        <v>-0.18050219392063099</v>
      </c>
      <c r="J2217" s="7">
        <v>-3.6554377553112999E-2</v>
      </c>
      <c r="L2217" s="7">
        <v>13</v>
      </c>
      <c r="M2217" s="7">
        <v>23</v>
      </c>
      <c r="N2217" s="7">
        <v>0.97247529422279599</v>
      </c>
      <c r="O2217" s="7">
        <v>1.2156378064323601</v>
      </c>
    </row>
    <row r="2218" spans="2:15" x14ac:dyDescent="0.2">
      <c r="B2218" s="7">
        <v>14</v>
      </c>
      <c r="C2218" s="7">
        <v>23</v>
      </c>
      <c r="D2218" s="7">
        <v>-0.59232351883802903</v>
      </c>
      <c r="E2218" s="7">
        <v>-0.50072855247736703</v>
      </c>
      <c r="G2218" s="7">
        <v>14</v>
      </c>
      <c r="H2218" s="7">
        <v>23</v>
      </c>
      <c r="I2218" s="7">
        <v>9.9149327163949905E-2</v>
      </c>
      <c r="J2218" s="7">
        <v>-0.146249464656831</v>
      </c>
      <c r="L2218" s="7">
        <v>14</v>
      </c>
      <c r="M2218" s="7">
        <v>23</v>
      </c>
      <c r="N2218" s="7">
        <v>1.56281933947677</v>
      </c>
      <c r="O2218" s="7">
        <v>0.84886285852277998</v>
      </c>
    </row>
    <row r="2219" spans="2:15" x14ac:dyDescent="0.2">
      <c r="B2219" s="7">
        <v>15</v>
      </c>
      <c r="C2219" s="7">
        <v>23</v>
      </c>
      <c r="D2219" s="7">
        <v>0.286942316256731</v>
      </c>
      <c r="E2219" s="7">
        <v>0.22356365407640399</v>
      </c>
      <c r="G2219" s="7">
        <v>15</v>
      </c>
      <c r="H2219" s="7">
        <v>23</v>
      </c>
      <c r="I2219" s="7">
        <v>-7.4462494131954493E-2</v>
      </c>
      <c r="J2219" s="7">
        <v>5.19433179007898E-2</v>
      </c>
      <c r="L2219" s="7">
        <v>15</v>
      </c>
      <c r="M2219" s="7">
        <v>23</v>
      </c>
      <c r="N2219" s="7">
        <v>0.26162454480580299</v>
      </c>
      <c r="O2219" s="7">
        <v>0.26787712171685002</v>
      </c>
    </row>
    <row r="2220" spans="2:15" x14ac:dyDescent="0.2">
      <c r="B2220" s="7">
        <v>16</v>
      </c>
      <c r="C2220" s="7">
        <v>23</v>
      </c>
      <c r="D2220" s="7">
        <v>-7.2022763587421296E-2</v>
      </c>
      <c r="E2220" s="7">
        <v>-0.11550683181709701</v>
      </c>
      <c r="G2220" s="7">
        <v>16</v>
      </c>
      <c r="H2220" s="7">
        <v>23</v>
      </c>
      <c r="I2220" s="7">
        <v>3.1461170893861003E-2</v>
      </c>
      <c r="J2220" s="7">
        <v>-2.09607655351958E-2</v>
      </c>
      <c r="L2220" s="7">
        <v>16</v>
      </c>
      <c r="M2220" s="7">
        <v>23</v>
      </c>
      <c r="N2220" s="7">
        <v>-8.3952474678099503E-3</v>
      </c>
      <c r="O2220" s="7">
        <v>-2.31011013886295E-3</v>
      </c>
    </row>
    <row r="2221" spans="2:15" x14ac:dyDescent="0.2">
      <c r="B2221" s="7">
        <v>17</v>
      </c>
      <c r="C2221" s="7">
        <v>23</v>
      </c>
      <c r="D2221" s="7">
        <v>-0.42113071002226299</v>
      </c>
      <c r="E2221" s="7">
        <v>-0.57639419139229497</v>
      </c>
      <c r="G2221" s="7">
        <v>17</v>
      </c>
      <c r="H2221" s="7">
        <v>23</v>
      </c>
      <c r="I2221" s="7">
        <v>0.22178155328848401</v>
      </c>
      <c r="J2221" s="7">
        <v>0.217602388749008</v>
      </c>
      <c r="L2221" s="7">
        <v>17</v>
      </c>
      <c r="M2221" s="7">
        <v>23</v>
      </c>
      <c r="N2221" s="7">
        <v>-0.86771727094713902</v>
      </c>
      <c r="O2221" s="7">
        <v>-0.701740903404939</v>
      </c>
    </row>
    <row r="2222" spans="2:15" x14ac:dyDescent="0.2">
      <c r="B2222" s="7">
        <v>18</v>
      </c>
      <c r="C2222" s="7">
        <v>23</v>
      </c>
      <c r="D2222" s="7">
        <v>0.20795558302793901</v>
      </c>
      <c r="E2222" s="7">
        <v>2.0509017406377301E-2</v>
      </c>
      <c r="G2222" s="7">
        <v>18</v>
      </c>
      <c r="H2222" s="7">
        <v>23</v>
      </c>
      <c r="I2222" s="7">
        <v>2.2462211678332601E-2</v>
      </c>
      <c r="J2222" s="7">
        <v>-1.11950785738504E-2</v>
      </c>
      <c r="L2222" s="7">
        <v>18</v>
      </c>
      <c r="M2222" s="7">
        <v>23</v>
      </c>
      <c r="N2222" s="7">
        <v>0.92623944527497404</v>
      </c>
      <c r="O2222" s="7">
        <v>1.02635910266763</v>
      </c>
    </row>
    <row r="2223" spans="2:15" x14ac:dyDescent="0.2">
      <c r="B2223" s="7">
        <v>19</v>
      </c>
      <c r="C2223" s="7">
        <v>23</v>
      </c>
      <c r="D2223" s="7">
        <v>7.7701911370484197E-2</v>
      </c>
      <c r="E2223" s="7">
        <v>4.8745164020031602E-2</v>
      </c>
      <c r="G2223" s="7">
        <v>19</v>
      </c>
      <c r="H2223" s="7">
        <v>23</v>
      </c>
      <c r="I2223" s="7">
        <v>0.16387113085932101</v>
      </c>
      <c r="J2223" s="7">
        <v>0.169762229871984</v>
      </c>
      <c r="L2223" s="7">
        <v>19</v>
      </c>
      <c r="M2223" s="7">
        <v>23</v>
      </c>
      <c r="N2223" s="7">
        <v>0.82065587581726396</v>
      </c>
      <c r="O2223" s="7">
        <v>0.54113270115186496</v>
      </c>
    </row>
    <row r="2224" spans="2:15" x14ac:dyDescent="0.2">
      <c r="B2224" s="7">
        <v>20</v>
      </c>
      <c r="C2224" s="7">
        <v>23</v>
      </c>
      <c r="D2224" s="7">
        <v>-9.5678726201644096E-2</v>
      </c>
      <c r="E2224" s="7">
        <v>-0.24705404095747099</v>
      </c>
      <c r="G2224" s="7">
        <v>20</v>
      </c>
      <c r="H2224" s="7">
        <v>23</v>
      </c>
      <c r="I2224" s="7">
        <v>0.45059841727779898</v>
      </c>
      <c r="J2224" s="7">
        <v>9.2402827761787001E-2</v>
      </c>
      <c r="L2224" s="7">
        <v>20</v>
      </c>
      <c r="M2224" s="7">
        <v>23</v>
      </c>
      <c r="N2224" s="7">
        <v>-0.98050552359420495</v>
      </c>
      <c r="O2224" s="7">
        <v>-0.829521604298325</v>
      </c>
    </row>
    <row r="2225" spans="2:15" x14ac:dyDescent="0.2">
      <c r="B2225" s="7">
        <v>21</v>
      </c>
      <c r="C2225" s="7">
        <v>23</v>
      </c>
      <c r="D2225" s="7">
        <v>-0.37577837279449999</v>
      </c>
      <c r="E2225" s="7">
        <v>-0.146769436169363</v>
      </c>
      <c r="G2225" s="7">
        <v>21</v>
      </c>
      <c r="H2225" s="7">
        <v>23</v>
      </c>
      <c r="I2225" s="7">
        <v>-0.15718357027102201</v>
      </c>
      <c r="J2225" s="7">
        <v>6.7052866038785899E-3</v>
      </c>
      <c r="L2225" s="7">
        <v>21</v>
      </c>
      <c r="M2225" s="7">
        <v>23</v>
      </c>
      <c r="N2225" s="7">
        <v>-0.81102662293051098</v>
      </c>
      <c r="O2225" s="7">
        <v>-0.27523431288741301</v>
      </c>
    </row>
    <row r="2226" spans="2:15" x14ac:dyDescent="0.2">
      <c r="B2226" s="7">
        <v>22</v>
      </c>
      <c r="C2226" s="7">
        <v>23</v>
      </c>
      <c r="D2226" s="7">
        <v>0.13408281023732499</v>
      </c>
      <c r="E2226" s="7">
        <v>3.6415662744381898E-2</v>
      </c>
      <c r="G2226" s="7">
        <v>22</v>
      </c>
      <c r="H2226" s="7">
        <v>23</v>
      </c>
      <c r="I2226" s="7">
        <v>0</v>
      </c>
      <c r="J2226" s="7">
        <v>0</v>
      </c>
      <c r="L2226" s="7">
        <v>22</v>
      </c>
      <c r="M2226" s="7">
        <v>23</v>
      </c>
      <c r="N2226" s="7">
        <v>-0.33073266728810702</v>
      </c>
      <c r="O2226" s="7">
        <v>-0.95930549826210298</v>
      </c>
    </row>
    <row r="2227" spans="2:15" x14ac:dyDescent="0.2">
      <c r="B2227" s="7">
        <v>23</v>
      </c>
      <c r="C2227" s="7">
        <v>23</v>
      </c>
      <c r="D2227" s="7">
        <v>0.13146774773407399</v>
      </c>
      <c r="E2227" s="7">
        <v>7.35475154542371E-2</v>
      </c>
      <c r="G2227" s="7">
        <v>23</v>
      </c>
      <c r="H2227" s="7">
        <v>23</v>
      </c>
      <c r="I2227" s="7">
        <v>-9.2187597536772997E-2</v>
      </c>
      <c r="J2227" s="7">
        <v>0.14339290297866999</v>
      </c>
      <c r="L2227" s="7">
        <v>23</v>
      </c>
      <c r="M2227" s="7">
        <v>23</v>
      </c>
      <c r="N2227" s="7">
        <v>-0.198295714096414</v>
      </c>
      <c r="O2227" s="7">
        <v>-0.45524945138703299</v>
      </c>
    </row>
    <row r="2228" spans="2:15" x14ac:dyDescent="0.2">
      <c r="B2228" s="7">
        <v>24</v>
      </c>
      <c r="C2228" s="7">
        <v>23</v>
      </c>
      <c r="D2228" s="7">
        <v>-0.153213561981909</v>
      </c>
      <c r="E2228" s="7">
        <v>0.210665319778157</v>
      </c>
      <c r="G2228" s="7">
        <v>24</v>
      </c>
      <c r="H2228" s="7">
        <v>23</v>
      </c>
      <c r="I2228" s="7">
        <v>-0.12223621727893599</v>
      </c>
      <c r="J2228" s="7">
        <v>-0.33111582562974301</v>
      </c>
      <c r="L2228" s="7">
        <v>24</v>
      </c>
      <c r="M2228" s="7">
        <v>23</v>
      </c>
      <c r="N2228" s="7">
        <v>0.23588355249714801</v>
      </c>
      <c r="O2228" s="7">
        <v>0.31343727760121198</v>
      </c>
    </row>
    <row r="2229" spans="2:15" x14ac:dyDescent="0.2">
      <c r="B2229" s="7">
        <v>25</v>
      </c>
      <c r="C2229" s="7">
        <v>23</v>
      </c>
      <c r="D2229" s="7">
        <v>0.73348198484355498</v>
      </c>
      <c r="E2229" s="7">
        <v>0.617655298229835</v>
      </c>
      <c r="G2229" s="7">
        <v>25</v>
      </c>
      <c r="H2229" s="7">
        <v>23</v>
      </c>
      <c r="I2229" s="7">
        <v>-0.227735285786521</v>
      </c>
      <c r="J2229" s="7">
        <v>-0.35764400165132998</v>
      </c>
      <c r="L2229" s="7">
        <v>25</v>
      </c>
      <c r="M2229" s="7">
        <v>23</v>
      </c>
      <c r="N2229" s="7">
        <v>-0.47032355838732998</v>
      </c>
      <c r="O2229" s="7">
        <v>-1.26937978730961E-2</v>
      </c>
    </row>
    <row r="2230" spans="2:15" x14ac:dyDescent="0.2">
      <c r="B2230" s="7">
        <v>26</v>
      </c>
      <c r="C2230" s="7">
        <v>23</v>
      </c>
      <c r="D2230" s="7">
        <v>4.12449624130211E-2</v>
      </c>
      <c r="E2230" s="7">
        <v>5.0312312240333099E-2</v>
      </c>
      <c r="G2230" s="7">
        <v>26</v>
      </c>
      <c r="H2230" s="7">
        <v>23</v>
      </c>
      <c r="I2230" s="7">
        <v>-0.192257526617404</v>
      </c>
      <c r="J2230" s="7">
        <v>-0.27579809775794001</v>
      </c>
      <c r="L2230" s="7">
        <v>26</v>
      </c>
      <c r="M2230" s="7">
        <v>23</v>
      </c>
      <c r="N2230" s="7">
        <v>-7.7903115355539398E-2</v>
      </c>
      <c r="O2230" s="7">
        <v>-0.193886725612616</v>
      </c>
    </row>
    <row r="2231" spans="2:15" x14ac:dyDescent="0.2">
      <c r="B2231" s="7">
        <v>27</v>
      </c>
      <c r="C2231" s="7">
        <v>23</v>
      </c>
      <c r="D2231" s="7">
        <v>0.13550472242899</v>
      </c>
      <c r="E2231" s="7">
        <v>9.8587402040148903E-2</v>
      </c>
      <c r="G2231" s="7">
        <v>27</v>
      </c>
      <c r="H2231" s="7">
        <v>23</v>
      </c>
      <c r="I2231" s="7">
        <v>-0.15106893318371201</v>
      </c>
      <c r="J2231" s="7">
        <v>-8.2817026428909202E-2</v>
      </c>
      <c r="L2231" s="7">
        <v>27</v>
      </c>
      <c r="M2231" s="7">
        <v>23</v>
      </c>
      <c r="N2231" s="7">
        <v>1.64519513569066</v>
      </c>
      <c r="O2231" s="7">
        <v>1.8483371786293199</v>
      </c>
    </row>
    <row r="2232" spans="2:15" x14ac:dyDescent="0.2">
      <c r="B2232" s="7">
        <v>28</v>
      </c>
      <c r="C2232" s="7">
        <v>23</v>
      </c>
      <c r="D2232" s="7">
        <v>-0.73279510413886795</v>
      </c>
      <c r="E2232" s="7">
        <v>-0.57463001981708595</v>
      </c>
      <c r="G2232" s="7">
        <v>28</v>
      </c>
      <c r="H2232" s="7">
        <v>23</v>
      </c>
      <c r="I2232" s="7">
        <v>0.111944418278789</v>
      </c>
      <c r="J2232" s="7">
        <v>-4.4959782170439097E-2</v>
      </c>
      <c r="L2232" s="7">
        <v>28</v>
      </c>
      <c r="M2232" s="7">
        <v>23</v>
      </c>
      <c r="N2232" s="7">
        <v>-5.61964600228659E-3</v>
      </c>
      <c r="O2232" s="7">
        <v>7.2456142240885604E-2</v>
      </c>
    </row>
    <row r="2233" spans="2:15" x14ac:dyDescent="0.2">
      <c r="B2233" s="7">
        <v>29</v>
      </c>
      <c r="C2233" s="7">
        <v>23</v>
      </c>
      <c r="D2233" s="7">
        <v>0.25174335247038798</v>
      </c>
      <c r="E2233" s="7">
        <v>0.29664629407557003</v>
      </c>
      <c r="G2233" s="7">
        <v>29</v>
      </c>
      <c r="H2233" s="7">
        <v>23</v>
      </c>
      <c r="I2233" s="7">
        <v>-1.0383431472756201E-2</v>
      </c>
      <c r="J2233" s="7">
        <v>4.2253233283361197E-2</v>
      </c>
      <c r="L2233" s="7">
        <v>29</v>
      </c>
      <c r="M2233" s="7">
        <v>23</v>
      </c>
      <c r="N2233" s="7">
        <v>-1.0562735752908501</v>
      </c>
      <c r="O2233" s="7">
        <v>-0.40143273894044901</v>
      </c>
    </row>
    <row r="2234" spans="2:15" x14ac:dyDescent="0.2">
      <c r="B2234" s="7">
        <v>30</v>
      </c>
      <c r="C2234" s="7">
        <v>23</v>
      </c>
      <c r="D2234" s="7">
        <v>0.232953288426751</v>
      </c>
      <c r="E2234" s="7">
        <v>0.52586228847576999</v>
      </c>
      <c r="G2234" s="7">
        <v>30</v>
      </c>
      <c r="H2234" s="7">
        <v>23</v>
      </c>
      <c r="I2234" s="7">
        <v>-0.16641696165084399</v>
      </c>
      <c r="J2234" s="7">
        <v>0.13739764798749499</v>
      </c>
      <c r="L2234" s="7">
        <v>30</v>
      </c>
      <c r="M2234" s="7">
        <v>23</v>
      </c>
      <c r="N2234" s="7">
        <v>0.13212219324794999</v>
      </c>
      <c r="O2234" s="7">
        <v>-0.291330385128858</v>
      </c>
    </row>
    <row r="2235" spans="2:15" x14ac:dyDescent="0.2">
      <c r="B2235" s="7">
        <v>31</v>
      </c>
      <c r="C2235" s="7">
        <v>23</v>
      </c>
      <c r="D2235" s="7">
        <v>0.19250669321003899</v>
      </c>
      <c r="E2235" s="7">
        <v>0.22313492349797701</v>
      </c>
      <c r="G2235" s="7">
        <v>31</v>
      </c>
      <c r="H2235" s="7">
        <v>23</v>
      </c>
      <c r="I2235" s="7">
        <v>-0.26646599391748499</v>
      </c>
      <c r="J2235" s="7">
        <v>-0.39931979921562</v>
      </c>
      <c r="L2235" s="7">
        <v>31</v>
      </c>
      <c r="M2235" s="7">
        <v>23</v>
      </c>
      <c r="N2235" s="7">
        <v>8.3307885103582908E-3</v>
      </c>
      <c r="O2235" s="7">
        <v>0.108903282002628</v>
      </c>
    </row>
    <row r="2236" spans="2:15" x14ac:dyDescent="0.2">
      <c r="B2236" s="7">
        <v>32</v>
      </c>
      <c r="C2236" s="7">
        <v>23</v>
      </c>
      <c r="D2236" s="7">
        <v>0.23702127255982</v>
      </c>
      <c r="E2236" s="7">
        <v>-2.8676390274373601E-3</v>
      </c>
      <c r="G2236" s="7">
        <v>32</v>
      </c>
      <c r="H2236" s="7">
        <v>23</v>
      </c>
      <c r="I2236" s="7">
        <v>0.323009882203382</v>
      </c>
      <c r="J2236" s="7">
        <v>0.241938342552285</v>
      </c>
      <c r="L2236" s="7">
        <v>32</v>
      </c>
      <c r="M2236" s="7">
        <v>23</v>
      </c>
      <c r="N2236" s="7">
        <v>0.90913936188052202</v>
      </c>
      <c r="O2236" s="7">
        <v>1.0074573378757801</v>
      </c>
    </row>
    <row r="2237" spans="2:15" x14ac:dyDescent="0.2">
      <c r="B2237" s="7">
        <v>33</v>
      </c>
      <c r="C2237" s="7">
        <v>23</v>
      </c>
      <c r="D2237" s="7">
        <v>-0.22607995003692599</v>
      </c>
      <c r="E2237" s="7">
        <v>-2.54988026617653E-2</v>
      </c>
      <c r="G2237" s="7">
        <v>33</v>
      </c>
      <c r="H2237" s="7">
        <v>23</v>
      </c>
      <c r="I2237" s="7">
        <v>2.1311148032625099E-2</v>
      </c>
      <c r="J2237" s="7">
        <v>-2.40211158554491E-2</v>
      </c>
      <c r="L2237" s="7">
        <v>33</v>
      </c>
      <c r="M2237" s="7">
        <v>23</v>
      </c>
      <c r="N2237" s="7">
        <v>1.00047312956856</v>
      </c>
      <c r="O2237" s="7">
        <v>1.38859628330976</v>
      </c>
    </row>
    <row r="2238" spans="2:15" x14ac:dyDescent="0.2">
      <c r="B2238" s="7">
        <v>34</v>
      </c>
      <c r="C2238" s="7">
        <v>23</v>
      </c>
      <c r="D2238" s="7">
        <v>0.26760261871644497</v>
      </c>
      <c r="E2238" s="7">
        <v>-4.6556233113774298E-2</v>
      </c>
      <c r="G2238" s="7">
        <v>34</v>
      </c>
      <c r="H2238" s="7">
        <v>23</v>
      </c>
      <c r="I2238" s="7">
        <v>0.104294364809688</v>
      </c>
      <c r="J2238" s="7">
        <v>0.187956539180648</v>
      </c>
      <c r="L2238" s="7">
        <v>34</v>
      </c>
      <c r="M2238" s="7">
        <v>23</v>
      </c>
      <c r="N2238" s="7">
        <v>-0.71896524446822496</v>
      </c>
      <c r="O2238" s="7">
        <v>-0.435082664095225</v>
      </c>
    </row>
    <row r="2239" spans="2:15" x14ac:dyDescent="0.2">
      <c r="B2239" s="7">
        <v>35</v>
      </c>
      <c r="C2239" s="7">
        <v>23</v>
      </c>
      <c r="D2239" s="7">
        <v>0.16736438183775301</v>
      </c>
      <c r="E2239" s="7">
        <v>0.11375909380677</v>
      </c>
      <c r="G2239" s="7">
        <v>35</v>
      </c>
      <c r="H2239" s="7">
        <v>23</v>
      </c>
      <c r="I2239" s="7">
        <v>-3.4510283387893602E-2</v>
      </c>
      <c r="J2239" s="7">
        <v>-0.187787067744908</v>
      </c>
      <c r="L2239" s="7">
        <v>35</v>
      </c>
      <c r="M2239" s="7">
        <v>23</v>
      </c>
      <c r="N2239" s="7">
        <v>2.6475589864307199</v>
      </c>
      <c r="O2239" s="7">
        <v>1.7912854316439</v>
      </c>
    </row>
    <row r="2240" spans="2:15" x14ac:dyDescent="0.2">
      <c r="B2240" s="7">
        <v>36</v>
      </c>
      <c r="C2240" s="7">
        <v>23</v>
      </c>
      <c r="D2240" s="7">
        <v>-0.12531646227017201</v>
      </c>
      <c r="E2240" s="7">
        <v>4.10250480421777E-2</v>
      </c>
      <c r="G2240" s="7">
        <v>36</v>
      </c>
      <c r="H2240" s="7">
        <v>23</v>
      </c>
      <c r="I2240" s="7">
        <v>-3.7648058324506899E-2</v>
      </c>
      <c r="J2240" s="7">
        <v>2.80478777997928E-2</v>
      </c>
      <c r="L2240" s="7">
        <v>36</v>
      </c>
      <c r="M2240" s="7">
        <v>23</v>
      </c>
      <c r="N2240" s="7">
        <v>0.121347487018578</v>
      </c>
      <c r="O2240" s="7">
        <v>-0.250407755353933</v>
      </c>
    </row>
    <row r="2241" spans="2:15" x14ac:dyDescent="0.2">
      <c r="B2241" s="7">
        <v>37</v>
      </c>
      <c r="C2241" s="7">
        <v>23</v>
      </c>
      <c r="D2241" s="7">
        <v>5.2930378128170502E-2</v>
      </c>
      <c r="E2241" s="7">
        <v>0.18872914692979001</v>
      </c>
      <c r="G2241" s="7">
        <v>37</v>
      </c>
      <c r="H2241" s="7">
        <v>23</v>
      </c>
      <c r="I2241" s="7">
        <v>4.1715476518012599E-2</v>
      </c>
      <c r="J2241" s="7">
        <v>2.5287477224807699E-2</v>
      </c>
      <c r="L2241" s="7">
        <v>37</v>
      </c>
      <c r="M2241" s="7">
        <v>23</v>
      </c>
      <c r="N2241" s="7">
        <v>-0.210107627639427</v>
      </c>
      <c r="O2241" s="7">
        <v>-1.24849566625329E-3</v>
      </c>
    </row>
    <row r="2242" spans="2:15" x14ac:dyDescent="0.2">
      <c r="B2242" s="7">
        <v>38</v>
      </c>
      <c r="C2242" s="7">
        <v>23</v>
      </c>
      <c r="D2242" s="7">
        <v>0.10516263481423301</v>
      </c>
      <c r="E2242" s="7">
        <v>3.9975499715827902E-2</v>
      </c>
      <c r="G2242" s="7">
        <v>38</v>
      </c>
      <c r="H2242" s="7">
        <v>23</v>
      </c>
      <c r="I2242" s="7">
        <v>0.143208067960862</v>
      </c>
      <c r="J2242" s="7">
        <v>0.147792026861812</v>
      </c>
      <c r="L2242" s="7">
        <v>38</v>
      </c>
      <c r="M2242" s="7">
        <v>23</v>
      </c>
      <c r="N2242" s="7">
        <v>-0.153180146227063</v>
      </c>
      <c r="O2242" s="7">
        <v>-0.41769943129090098</v>
      </c>
    </row>
    <row r="2243" spans="2:15" x14ac:dyDescent="0.2">
      <c r="B2243" s="7">
        <v>39</v>
      </c>
      <c r="C2243" s="7">
        <v>23</v>
      </c>
      <c r="D2243" s="7">
        <v>0.198350507640008</v>
      </c>
      <c r="E2243" s="7">
        <v>0.24168817711996801</v>
      </c>
      <c r="G2243" s="7">
        <v>39</v>
      </c>
      <c r="H2243" s="7">
        <v>23</v>
      </c>
      <c r="I2243" s="7">
        <v>-0.14789795033967401</v>
      </c>
      <c r="J2243" s="7">
        <v>1.8459629765420298E-2</v>
      </c>
      <c r="L2243" s="7">
        <v>39</v>
      </c>
      <c r="M2243" s="7">
        <v>23</v>
      </c>
      <c r="N2243" s="7">
        <v>0.29021355221817702</v>
      </c>
      <c r="O2243" s="7">
        <v>-9.5513331114149801E-3</v>
      </c>
    </row>
    <row r="2244" spans="2:15" x14ac:dyDescent="0.2">
      <c r="B2244" s="7">
        <v>40</v>
      </c>
      <c r="C2244" s="7">
        <v>23</v>
      </c>
      <c r="D2244" s="7">
        <v>8.8442158157562303E-2</v>
      </c>
      <c r="E2244" s="7">
        <v>-8.1179785011928005E-2</v>
      </c>
      <c r="G2244" s="7">
        <v>40</v>
      </c>
      <c r="H2244" s="7">
        <v>23</v>
      </c>
      <c r="I2244" s="7">
        <v>-0.14765098093561599</v>
      </c>
      <c r="J2244" s="7">
        <v>0.15032191287358801</v>
      </c>
      <c r="L2244" s="7">
        <v>40</v>
      </c>
      <c r="M2244" s="7">
        <v>23</v>
      </c>
      <c r="N2244" s="7">
        <v>-2.43898509973855</v>
      </c>
      <c r="O2244" s="7">
        <v>-1.99142255483666</v>
      </c>
    </row>
    <row r="2245" spans="2:15" x14ac:dyDescent="0.2">
      <c r="B2245" s="7">
        <v>41</v>
      </c>
      <c r="C2245" s="7">
        <v>23</v>
      </c>
      <c r="D2245" s="7">
        <v>0.231396427006379</v>
      </c>
      <c r="E2245" s="7">
        <v>0.57115143113039402</v>
      </c>
      <c r="G2245" s="7">
        <v>41</v>
      </c>
      <c r="H2245" s="7">
        <v>23</v>
      </c>
      <c r="I2245" s="7">
        <v>-0.33926558769118398</v>
      </c>
      <c r="J2245" s="7">
        <v>-0.17146427800993</v>
      </c>
      <c r="L2245" s="7">
        <v>41</v>
      </c>
      <c r="M2245" s="7">
        <v>23</v>
      </c>
      <c r="N2245" s="7">
        <v>0.105735301181772</v>
      </c>
      <c r="O2245" s="7">
        <v>2.1890486849386499E-2</v>
      </c>
    </row>
    <row r="2246" spans="2:15" x14ac:dyDescent="0.2">
      <c r="B2246" s="7">
        <v>42</v>
      </c>
      <c r="C2246" s="7">
        <v>23</v>
      </c>
      <c r="D2246" s="7">
        <v>0.13256227043912699</v>
      </c>
      <c r="E2246" s="7">
        <v>5.21459934190176E-2</v>
      </c>
      <c r="G2246" s="7">
        <v>42</v>
      </c>
      <c r="H2246" s="7">
        <v>23</v>
      </c>
      <c r="I2246" s="7">
        <v>4.27328442980031E-2</v>
      </c>
      <c r="J2246" s="7">
        <v>1.4616395322621E-2</v>
      </c>
      <c r="L2246" s="7">
        <v>42</v>
      </c>
      <c r="M2246" s="7">
        <v>23</v>
      </c>
      <c r="N2246" s="7">
        <v>1.1822088241487401</v>
      </c>
      <c r="O2246" s="7">
        <v>0.95017626883484796</v>
      </c>
    </row>
    <row r="2247" spans="2:15" x14ac:dyDescent="0.2">
      <c r="B2247" s="7">
        <v>43</v>
      </c>
      <c r="C2247" s="7">
        <v>23</v>
      </c>
      <c r="D2247" s="7">
        <v>0.19777549256237301</v>
      </c>
      <c r="E2247" s="7">
        <v>-0.20153872560389999</v>
      </c>
      <c r="G2247" s="7">
        <v>43</v>
      </c>
      <c r="H2247" s="7">
        <v>23</v>
      </c>
      <c r="I2247" s="7">
        <v>-0.12694167835595899</v>
      </c>
      <c r="J2247" s="7">
        <v>-7.6837624218686798E-2</v>
      </c>
      <c r="L2247" s="7">
        <v>43</v>
      </c>
      <c r="M2247" s="7">
        <v>23</v>
      </c>
      <c r="N2247" s="7">
        <v>-0.69267566663990399</v>
      </c>
      <c r="O2247" s="7">
        <v>-0.67341907946720003</v>
      </c>
    </row>
    <row r="2248" spans="2:15" x14ac:dyDescent="0.2">
      <c r="B2248" s="7">
        <v>44</v>
      </c>
      <c r="C2248" s="7">
        <v>23</v>
      </c>
      <c r="D2248" s="7">
        <v>0.26757810999008702</v>
      </c>
      <c r="E2248" s="7">
        <v>6.1041302666708904E-3</v>
      </c>
      <c r="G2248" s="7">
        <v>44</v>
      </c>
      <c r="H2248" s="7">
        <v>23</v>
      </c>
      <c r="I2248" s="7">
        <v>-1.1783228497565201E-2</v>
      </c>
      <c r="J2248" s="7">
        <v>1.3213684931390199E-3</v>
      </c>
      <c r="L2248" s="7">
        <v>44</v>
      </c>
      <c r="M2248" s="7">
        <v>23</v>
      </c>
      <c r="N2248" s="7">
        <v>1.0497567205070799</v>
      </c>
      <c r="O2248" s="7">
        <v>0.131053242505214</v>
      </c>
    </row>
    <row r="2249" spans="2:15" x14ac:dyDescent="0.2">
      <c r="B2249" s="7">
        <v>45</v>
      </c>
      <c r="C2249" s="7">
        <v>23</v>
      </c>
      <c r="D2249" s="7">
        <v>2.25415936119795E-2</v>
      </c>
      <c r="E2249" s="7">
        <v>0.21825505884631399</v>
      </c>
      <c r="G2249" s="7">
        <v>45</v>
      </c>
      <c r="H2249" s="7">
        <v>23</v>
      </c>
      <c r="I2249" s="7">
        <v>0.29888546432883101</v>
      </c>
      <c r="J2249" s="7">
        <v>-0.10040058429502199</v>
      </c>
      <c r="L2249" s="7">
        <v>45</v>
      </c>
      <c r="M2249" s="7">
        <v>23</v>
      </c>
      <c r="N2249" s="7">
        <v>-2.6396799236613999</v>
      </c>
      <c r="O2249" s="7">
        <v>-2.1081002915204401</v>
      </c>
    </row>
    <row r="2250" spans="2:15" x14ac:dyDescent="0.2">
      <c r="B2250" s="7">
        <v>46</v>
      </c>
      <c r="C2250" s="7">
        <v>23</v>
      </c>
      <c r="D2250" s="7">
        <v>0.388817671028717</v>
      </c>
      <c r="E2250" s="7">
        <v>0.23935146297860199</v>
      </c>
      <c r="G2250" s="7">
        <v>46</v>
      </c>
      <c r="H2250" s="7">
        <v>23</v>
      </c>
      <c r="I2250" s="7">
        <v>-7.8027979226764202E-2</v>
      </c>
      <c r="J2250" s="7">
        <v>-0.232684728664418</v>
      </c>
      <c r="L2250" s="7">
        <v>46</v>
      </c>
      <c r="M2250" s="7">
        <v>23</v>
      </c>
      <c r="N2250" s="7">
        <v>0.29299247449148402</v>
      </c>
      <c r="O2250" s="7">
        <v>-1.6940738800546001E-3</v>
      </c>
    </row>
    <row r="2251" spans="2:15" x14ac:dyDescent="0.2">
      <c r="B2251" s="7">
        <v>47</v>
      </c>
      <c r="C2251" s="7">
        <v>23</v>
      </c>
      <c r="D2251" s="7">
        <v>0.72495208776712206</v>
      </c>
      <c r="E2251" s="7">
        <v>0.76395620158154098</v>
      </c>
      <c r="G2251" s="7">
        <v>47</v>
      </c>
      <c r="H2251" s="7">
        <v>23</v>
      </c>
      <c r="I2251" s="7">
        <v>0.14048556629271899</v>
      </c>
      <c r="J2251" s="7">
        <v>0.18932328646888899</v>
      </c>
      <c r="L2251" s="7">
        <v>47</v>
      </c>
      <c r="M2251" s="7">
        <v>23</v>
      </c>
      <c r="N2251" s="7">
        <v>0.67330262838473398</v>
      </c>
      <c r="O2251" s="7">
        <v>0.48890266586240899</v>
      </c>
    </row>
    <row r="2252" spans="2:15" x14ac:dyDescent="0.2">
      <c r="B2252" s="7">
        <v>48</v>
      </c>
      <c r="C2252" s="7">
        <v>23</v>
      </c>
      <c r="D2252" s="7">
        <v>-7.4545079461508096E-2</v>
      </c>
      <c r="E2252" s="7">
        <v>0.53472763531643097</v>
      </c>
      <c r="G2252" s="7">
        <v>48</v>
      </c>
      <c r="H2252" s="7">
        <v>23</v>
      </c>
      <c r="I2252" s="7">
        <v>0.463430779895803</v>
      </c>
      <c r="J2252" s="7">
        <v>0.196771014040866</v>
      </c>
      <c r="L2252" s="7">
        <v>48</v>
      </c>
      <c r="M2252" s="7">
        <v>23</v>
      </c>
      <c r="N2252" s="7">
        <v>-0.124289744628078</v>
      </c>
      <c r="O2252" s="7">
        <v>-0.314313399864659</v>
      </c>
    </row>
    <row r="2253" spans="2:15" x14ac:dyDescent="0.2">
      <c r="B2253" s="7">
        <v>49</v>
      </c>
      <c r="C2253" s="7">
        <v>23</v>
      </c>
      <c r="D2253" s="7">
        <v>0.33586745143943603</v>
      </c>
      <c r="E2253" s="7">
        <v>0.33392613905822099</v>
      </c>
      <c r="G2253" s="7">
        <v>49</v>
      </c>
      <c r="H2253" s="7">
        <v>23</v>
      </c>
      <c r="I2253" s="7">
        <v>0.27856524754130202</v>
      </c>
      <c r="J2253" s="7">
        <v>0.34054543535631299</v>
      </c>
      <c r="L2253" s="7">
        <v>49</v>
      </c>
      <c r="M2253" s="7">
        <v>23</v>
      </c>
      <c r="N2253" s="7">
        <v>-0.31805912666438602</v>
      </c>
      <c r="O2253" s="7">
        <v>-0.18868514487401999</v>
      </c>
    </row>
    <row r="2254" spans="2:15" x14ac:dyDescent="0.2">
      <c r="B2254" s="7">
        <v>50</v>
      </c>
      <c r="C2254" s="7">
        <v>23</v>
      </c>
      <c r="D2254" s="7">
        <v>-0.223089196359432</v>
      </c>
      <c r="E2254" s="7">
        <v>-0.21181253528452301</v>
      </c>
      <c r="G2254" s="7">
        <v>50</v>
      </c>
      <c r="H2254" s="7">
        <v>23</v>
      </c>
      <c r="I2254" s="7">
        <v>1.2567455142310301E-2</v>
      </c>
      <c r="J2254" s="7">
        <v>0.268555604264336</v>
      </c>
      <c r="L2254" s="7">
        <v>50</v>
      </c>
      <c r="M2254" s="7">
        <v>23</v>
      </c>
      <c r="N2254" s="7">
        <v>-1.3785187453815</v>
      </c>
      <c r="O2254" s="7">
        <v>-0.62380693115308505</v>
      </c>
    </row>
    <row r="2255" spans="2:15" x14ac:dyDescent="0.2">
      <c r="B2255" s="7">
        <v>51</v>
      </c>
      <c r="C2255" s="7">
        <v>23</v>
      </c>
      <c r="D2255" s="7">
        <v>-0.216546654649173</v>
      </c>
      <c r="E2255" s="7">
        <v>-2.6413848405985301E-2</v>
      </c>
      <c r="G2255" s="7">
        <v>51</v>
      </c>
      <c r="H2255" s="7">
        <v>23</v>
      </c>
      <c r="I2255" s="7">
        <v>0.26786448285942299</v>
      </c>
      <c r="J2255" s="7">
        <v>0.10267887187420301</v>
      </c>
      <c r="L2255" s="7">
        <v>51</v>
      </c>
      <c r="M2255" s="7">
        <v>23</v>
      </c>
      <c r="N2255" s="7">
        <v>0.19989125306600899</v>
      </c>
      <c r="O2255" s="7">
        <v>0.27416243785501898</v>
      </c>
    </row>
    <row r="2256" spans="2:15" x14ac:dyDescent="0.2">
      <c r="B2256" s="7">
        <v>52</v>
      </c>
      <c r="C2256" s="7">
        <v>23</v>
      </c>
      <c r="D2256" s="7">
        <v>0.19511356879269201</v>
      </c>
      <c r="E2256" s="7">
        <v>3.4817931499359703E-2</v>
      </c>
      <c r="G2256" s="7">
        <v>52</v>
      </c>
      <c r="H2256" s="7">
        <v>23</v>
      </c>
      <c r="I2256" s="7">
        <v>-4.8242489818235902E-2</v>
      </c>
      <c r="J2256" s="7">
        <v>0.28662696383078401</v>
      </c>
      <c r="L2256" s="7">
        <v>52</v>
      </c>
      <c r="M2256" s="7">
        <v>23</v>
      </c>
      <c r="N2256" s="7">
        <v>1.0914305025687301</v>
      </c>
      <c r="O2256" s="7">
        <v>1.22712781261338</v>
      </c>
    </row>
    <row r="2257" spans="2:15" x14ac:dyDescent="0.2">
      <c r="B2257" s="7">
        <v>53</v>
      </c>
      <c r="C2257" s="7">
        <v>23</v>
      </c>
      <c r="D2257" s="7">
        <v>-0.234920485114301</v>
      </c>
      <c r="E2257" s="7">
        <v>-0.31486463985005197</v>
      </c>
      <c r="G2257" s="7">
        <v>53</v>
      </c>
      <c r="H2257" s="7">
        <v>23</v>
      </c>
      <c r="I2257" s="7">
        <v>-0.27098858347240001</v>
      </c>
      <c r="J2257" s="7">
        <v>-1.34961530070967E-2</v>
      </c>
      <c r="L2257" s="7">
        <v>53</v>
      </c>
      <c r="M2257" s="7">
        <v>23</v>
      </c>
      <c r="N2257" s="7">
        <v>-0.25034122554342803</v>
      </c>
      <c r="O2257" s="7">
        <v>0.56767487923203297</v>
      </c>
    </row>
    <row r="2258" spans="2:15" x14ac:dyDescent="0.2">
      <c r="B2258" s="7">
        <v>54</v>
      </c>
      <c r="C2258" s="7">
        <v>23</v>
      </c>
      <c r="D2258" s="7">
        <v>-0.35487656905945603</v>
      </c>
      <c r="E2258" s="7">
        <v>0.10202937205845899</v>
      </c>
      <c r="G2258" s="7">
        <v>54</v>
      </c>
      <c r="H2258" s="7">
        <v>23</v>
      </c>
      <c r="I2258" s="7">
        <v>-3.3867042230829397E-2</v>
      </c>
      <c r="J2258" s="7">
        <v>0.13490108623316199</v>
      </c>
      <c r="L2258" s="7">
        <v>54</v>
      </c>
      <c r="M2258" s="7">
        <v>23</v>
      </c>
      <c r="N2258" s="7">
        <v>-5.06327665215522E-2</v>
      </c>
      <c r="O2258" s="7">
        <v>0.33418224483967401</v>
      </c>
    </row>
    <row r="2259" spans="2:15" x14ac:dyDescent="0.2">
      <c r="B2259" s="7">
        <v>55</v>
      </c>
      <c r="C2259" s="7">
        <v>23</v>
      </c>
      <c r="D2259" s="7">
        <v>-0.14004115528517</v>
      </c>
      <c r="E2259" s="7">
        <v>-1.1667569309331299E-2</v>
      </c>
      <c r="G2259" s="7">
        <v>55</v>
      </c>
      <c r="H2259" s="7">
        <v>23</v>
      </c>
      <c r="I2259" s="7">
        <v>-0.362720952788253</v>
      </c>
      <c r="J2259" s="7">
        <v>-0.31930369097686301</v>
      </c>
      <c r="L2259" s="7">
        <v>55</v>
      </c>
      <c r="M2259" s="7">
        <v>23</v>
      </c>
      <c r="N2259" s="7">
        <v>3.1765940473500003E-2</v>
      </c>
      <c r="O2259" s="7">
        <v>6.3293497438806398E-2</v>
      </c>
    </row>
    <row r="2260" spans="2:15" x14ac:dyDescent="0.2">
      <c r="B2260" s="7">
        <v>56</v>
      </c>
      <c r="C2260" s="7">
        <v>23</v>
      </c>
      <c r="D2260" s="7">
        <v>9.4646379941579498E-2</v>
      </c>
      <c r="E2260" s="7">
        <v>-6.2468292003844197E-2</v>
      </c>
      <c r="G2260" s="7">
        <v>56</v>
      </c>
      <c r="H2260" s="7">
        <v>23</v>
      </c>
      <c r="I2260" s="7">
        <v>-0.15071251144020401</v>
      </c>
      <c r="J2260" s="7">
        <v>-0.171438184368705</v>
      </c>
      <c r="L2260" s="7">
        <v>56</v>
      </c>
      <c r="M2260" s="7">
        <v>23</v>
      </c>
      <c r="N2260" s="7">
        <v>-0.96641506345710904</v>
      </c>
      <c r="O2260" s="7">
        <v>-0.64938499587151799</v>
      </c>
    </row>
    <row r="2261" spans="2:15" x14ac:dyDescent="0.2">
      <c r="B2261" s="7">
        <v>57</v>
      </c>
      <c r="C2261" s="7">
        <v>23</v>
      </c>
      <c r="D2261" s="7">
        <v>0.19092634709120701</v>
      </c>
      <c r="E2261" s="7">
        <v>-3.7533552931760597E-2</v>
      </c>
      <c r="G2261" s="7">
        <v>57</v>
      </c>
      <c r="H2261" s="7">
        <v>23</v>
      </c>
      <c r="I2261" s="7">
        <v>-0.15168122626797501</v>
      </c>
      <c r="J2261" s="7">
        <v>-0.100347586963016</v>
      </c>
      <c r="L2261" s="7">
        <v>57</v>
      </c>
      <c r="M2261" s="7">
        <v>23</v>
      </c>
      <c r="N2261" s="7">
        <v>2.6018280913532101</v>
      </c>
      <c r="O2261" s="7">
        <v>2.8687177060130198</v>
      </c>
    </row>
    <row r="2262" spans="2:15" x14ac:dyDescent="0.2">
      <c r="B2262" s="7">
        <v>58</v>
      </c>
      <c r="C2262" s="7">
        <v>23</v>
      </c>
      <c r="D2262" s="7">
        <v>7.7689811495476505E-2</v>
      </c>
      <c r="E2262" s="7">
        <v>1.9288319869735601E-2</v>
      </c>
      <c r="G2262" s="7">
        <v>58</v>
      </c>
      <c r="H2262" s="7">
        <v>23</v>
      </c>
      <c r="I2262" s="7">
        <v>0.35910974047701699</v>
      </c>
      <c r="J2262" s="7">
        <v>0.128637480912598</v>
      </c>
      <c r="L2262" s="7">
        <v>58</v>
      </c>
      <c r="M2262" s="7">
        <v>23</v>
      </c>
      <c r="N2262" s="7">
        <v>0.38377993212219003</v>
      </c>
      <c r="O2262" s="7">
        <v>0.50803423047324803</v>
      </c>
    </row>
    <row r="2263" spans="2:15" x14ac:dyDescent="0.2">
      <c r="B2263" s="7">
        <v>59</v>
      </c>
      <c r="C2263" s="7">
        <v>23</v>
      </c>
      <c r="D2263" s="7">
        <v>-0.28040725765657398</v>
      </c>
      <c r="E2263" s="7">
        <v>-0.10389481152968801</v>
      </c>
      <c r="G2263" s="7">
        <v>59</v>
      </c>
      <c r="H2263" s="7">
        <v>23</v>
      </c>
      <c r="I2263" s="7">
        <v>0.36410099508743499</v>
      </c>
      <c r="J2263" s="7">
        <v>3.3052754762453097E-2</v>
      </c>
      <c r="L2263" s="7">
        <v>59</v>
      </c>
      <c r="M2263" s="7">
        <v>23</v>
      </c>
      <c r="N2263" s="7">
        <v>-0.131579044049417</v>
      </c>
      <c r="O2263" s="7">
        <v>-0.40976587082608301</v>
      </c>
    </row>
    <row r="2264" spans="2:15" x14ac:dyDescent="0.2">
      <c r="B2264" s="7">
        <v>60</v>
      </c>
      <c r="C2264" s="7">
        <v>23</v>
      </c>
      <c r="D2264" s="7">
        <v>-0.198423221113361</v>
      </c>
      <c r="E2264" s="7">
        <v>0.24827253681111999</v>
      </c>
      <c r="G2264" s="7">
        <v>60</v>
      </c>
      <c r="H2264" s="7">
        <v>23</v>
      </c>
      <c r="I2264" s="7">
        <v>-7.3135194962821601E-2</v>
      </c>
      <c r="J2264" s="7">
        <v>0.104046545778425</v>
      </c>
      <c r="L2264" s="7">
        <v>60</v>
      </c>
      <c r="M2264" s="7">
        <v>23</v>
      </c>
      <c r="N2264" s="7">
        <v>-0.41805603249508</v>
      </c>
      <c r="O2264" s="7">
        <v>-0.76661508587859495</v>
      </c>
    </row>
    <row r="2265" spans="2:15" x14ac:dyDescent="0.2">
      <c r="B2265" s="7">
        <v>61</v>
      </c>
      <c r="C2265" s="7">
        <v>23</v>
      </c>
      <c r="D2265" s="7">
        <v>-0.58207224760563403</v>
      </c>
      <c r="E2265" s="7">
        <v>-0.59630827942834597</v>
      </c>
      <c r="G2265" s="7">
        <v>61</v>
      </c>
      <c r="H2265" s="7">
        <v>23</v>
      </c>
      <c r="I2265" s="7">
        <v>-1.6400960642272401E-2</v>
      </c>
      <c r="J2265" s="7">
        <v>-1.83675183730614E-3</v>
      </c>
      <c r="L2265" s="7">
        <v>61</v>
      </c>
      <c r="M2265" s="7">
        <v>23</v>
      </c>
      <c r="N2265" s="7">
        <v>1.16761496655857</v>
      </c>
      <c r="O2265" s="7">
        <v>1.1432126951633399</v>
      </c>
    </row>
    <row r="2266" spans="2:15" x14ac:dyDescent="0.2">
      <c r="B2266" s="7">
        <v>62</v>
      </c>
      <c r="C2266" s="7">
        <v>23</v>
      </c>
      <c r="D2266" s="7">
        <v>-0.26897924398913498</v>
      </c>
      <c r="E2266" s="7">
        <v>-0.307798420275674</v>
      </c>
      <c r="G2266" s="7">
        <v>62</v>
      </c>
      <c r="H2266" s="7">
        <v>23</v>
      </c>
      <c r="I2266" s="7">
        <v>0.36083038608354601</v>
      </c>
      <c r="J2266" s="7">
        <v>0.20089946379881601</v>
      </c>
      <c r="L2266" s="7">
        <v>62</v>
      </c>
      <c r="M2266" s="7">
        <v>23</v>
      </c>
      <c r="N2266" s="7">
        <v>1.44851707242258</v>
      </c>
      <c r="O2266" s="7">
        <v>2.00183685409137</v>
      </c>
    </row>
    <row r="2267" spans="2:15" x14ac:dyDescent="0.2">
      <c r="B2267" s="7">
        <v>63</v>
      </c>
      <c r="C2267" s="7">
        <v>23</v>
      </c>
      <c r="D2267" s="7">
        <v>-0.65031932351732302</v>
      </c>
      <c r="E2267" s="7">
        <v>-0.60956758473734096</v>
      </c>
      <c r="G2267" s="7">
        <v>63</v>
      </c>
      <c r="H2267" s="7">
        <v>23</v>
      </c>
      <c r="I2267" s="7">
        <v>0.30041040080058101</v>
      </c>
      <c r="J2267" s="7">
        <v>1.7032977603044199E-2</v>
      </c>
      <c r="L2267" s="7">
        <v>63</v>
      </c>
      <c r="M2267" s="7">
        <v>23</v>
      </c>
      <c r="N2267" s="7">
        <v>1.6779250362971001</v>
      </c>
      <c r="O2267" s="7">
        <v>1.4312562661055499</v>
      </c>
    </row>
    <row r="2268" spans="2:15" x14ac:dyDescent="0.2">
      <c r="B2268" s="7">
        <v>64</v>
      </c>
      <c r="C2268" s="7">
        <v>23</v>
      </c>
      <c r="D2268" s="7">
        <v>-0.124015250664335</v>
      </c>
      <c r="E2268" s="7">
        <v>-0.186201363638867</v>
      </c>
      <c r="G2268" s="7">
        <v>64</v>
      </c>
      <c r="H2268" s="7">
        <v>23</v>
      </c>
      <c r="I2268" s="7">
        <v>0.53313425810737902</v>
      </c>
      <c r="J2268" s="7">
        <v>9.1307193545219406E-2</v>
      </c>
      <c r="L2268" s="7">
        <v>64</v>
      </c>
      <c r="M2268" s="7">
        <v>23</v>
      </c>
      <c r="N2268" s="7">
        <v>-0.381976215127315</v>
      </c>
      <c r="O2268" s="7">
        <v>-3.8950957563677897E-2</v>
      </c>
    </row>
    <row r="2269" spans="2:15" x14ac:dyDescent="0.2">
      <c r="B2269" s="7">
        <v>65</v>
      </c>
      <c r="C2269" s="7">
        <v>23</v>
      </c>
      <c r="D2269" s="7">
        <v>-0.148738272165305</v>
      </c>
      <c r="E2269" s="7">
        <v>-0.12662566892477201</v>
      </c>
      <c r="G2269" s="7">
        <v>65</v>
      </c>
      <c r="H2269" s="7">
        <v>23</v>
      </c>
      <c r="I2269" s="7">
        <v>-0.17628311937385499</v>
      </c>
      <c r="J2269" s="7">
        <v>-0.14331596848696301</v>
      </c>
      <c r="L2269" s="7">
        <v>65</v>
      </c>
      <c r="M2269" s="7">
        <v>23</v>
      </c>
      <c r="N2269" s="7">
        <v>0.402843562423641</v>
      </c>
      <c r="O2269" s="7">
        <v>-7.0038645493363902E-2</v>
      </c>
    </row>
    <row r="2270" spans="2:15" x14ac:dyDescent="0.2">
      <c r="B2270" s="7">
        <v>66</v>
      </c>
      <c r="C2270" s="7">
        <v>23</v>
      </c>
      <c r="D2270" s="7">
        <v>0.41025835452810899</v>
      </c>
      <c r="E2270" s="7">
        <v>0.48984034228946699</v>
      </c>
      <c r="G2270" s="7">
        <v>66</v>
      </c>
      <c r="H2270" s="7">
        <v>23</v>
      </c>
      <c r="I2270" s="7">
        <v>-0.34896018354917002</v>
      </c>
      <c r="J2270" s="7">
        <v>5.4085752091031801E-2</v>
      </c>
      <c r="L2270" s="7">
        <v>66</v>
      </c>
      <c r="M2270" s="7">
        <v>23</v>
      </c>
      <c r="N2270" s="7">
        <v>1.71919292762919</v>
      </c>
      <c r="O2270" s="7">
        <v>1.7578812543175899</v>
      </c>
    </row>
    <row r="2271" spans="2:15" x14ac:dyDescent="0.2">
      <c r="B2271" s="7">
        <v>67</v>
      </c>
      <c r="C2271" s="7">
        <v>23</v>
      </c>
      <c r="D2271" s="7">
        <v>3.6490779703548498E-2</v>
      </c>
      <c r="E2271" s="7">
        <v>0.22343319559920799</v>
      </c>
      <c r="G2271" s="7">
        <v>67</v>
      </c>
      <c r="H2271" s="7">
        <v>23</v>
      </c>
      <c r="I2271" s="7">
        <v>0.31464853521915398</v>
      </c>
      <c r="J2271" s="7">
        <v>-5.0780449086024901E-2</v>
      </c>
      <c r="L2271" s="7">
        <v>67</v>
      </c>
      <c r="M2271" s="7">
        <v>23</v>
      </c>
      <c r="N2271" s="7">
        <v>0.13744812518912899</v>
      </c>
      <c r="O2271" s="7">
        <v>0.106497570780915</v>
      </c>
    </row>
    <row r="2272" spans="2:15" x14ac:dyDescent="0.2">
      <c r="B2272" s="7">
        <v>68</v>
      </c>
      <c r="C2272" s="7">
        <v>23</v>
      </c>
      <c r="D2272" s="7">
        <v>0.32927558221595299</v>
      </c>
      <c r="E2272" s="7">
        <v>0.114715099803838</v>
      </c>
      <c r="G2272" s="7">
        <v>68</v>
      </c>
      <c r="H2272" s="7">
        <v>23</v>
      </c>
      <c r="I2272" s="7">
        <v>-0.15699196048448799</v>
      </c>
      <c r="J2272" s="7">
        <v>-4.1282179119868099E-3</v>
      </c>
      <c r="L2272" s="7">
        <v>68</v>
      </c>
      <c r="M2272" s="7">
        <v>23</v>
      </c>
      <c r="N2272" s="7">
        <v>1.6317968978045201</v>
      </c>
      <c r="O2272" s="7">
        <v>1.2397341985941801</v>
      </c>
    </row>
    <row r="2273" spans="2:15" x14ac:dyDescent="0.2">
      <c r="B2273" s="7">
        <v>69</v>
      </c>
      <c r="C2273" s="7">
        <v>23</v>
      </c>
      <c r="D2273" s="7">
        <v>-0.76163060824210405</v>
      </c>
      <c r="E2273" s="7">
        <v>-0.91119932207306897</v>
      </c>
      <c r="G2273" s="7">
        <v>69</v>
      </c>
      <c r="H2273" s="7">
        <v>23</v>
      </c>
      <c r="I2273" s="7">
        <v>9.6679754810992294E-2</v>
      </c>
      <c r="J2273" s="7">
        <v>-4.2773148177962697E-2</v>
      </c>
      <c r="L2273" s="7">
        <v>69</v>
      </c>
      <c r="M2273" s="7">
        <v>23</v>
      </c>
      <c r="N2273" s="7">
        <v>0.94312315533500901</v>
      </c>
      <c r="O2273" s="7">
        <v>0.81713939953496695</v>
      </c>
    </row>
    <row r="2274" spans="2:15" x14ac:dyDescent="0.2">
      <c r="B2274" s="7">
        <v>70</v>
      </c>
      <c r="C2274" s="7">
        <v>23</v>
      </c>
      <c r="D2274" s="7">
        <v>-0.42147789937860097</v>
      </c>
      <c r="E2274" s="7">
        <v>-0.50320634407331799</v>
      </c>
      <c r="G2274" s="7">
        <v>70</v>
      </c>
      <c r="H2274" s="7">
        <v>23</v>
      </c>
      <c r="I2274" s="7">
        <v>5.5407769566194497E-2</v>
      </c>
      <c r="J2274" s="7">
        <v>-0.20983707979958199</v>
      </c>
      <c r="L2274" s="7">
        <v>70</v>
      </c>
      <c r="M2274" s="7">
        <v>23</v>
      </c>
      <c r="N2274" s="7">
        <v>-0.332959678524965</v>
      </c>
      <c r="O2274" s="7">
        <v>-0.16261743820152899</v>
      </c>
    </row>
    <row r="2275" spans="2:15" x14ac:dyDescent="0.2">
      <c r="B2275" s="7">
        <v>71</v>
      </c>
      <c r="C2275" s="7">
        <v>23</v>
      </c>
      <c r="D2275" s="7">
        <v>0.160427607330167</v>
      </c>
      <c r="E2275" s="7">
        <v>-0.140062601687751</v>
      </c>
      <c r="G2275" s="7">
        <v>71</v>
      </c>
      <c r="H2275" s="7">
        <v>23</v>
      </c>
      <c r="I2275" s="7">
        <v>-9.7850526777370397E-2</v>
      </c>
      <c r="J2275" s="7">
        <v>-0.14198004440956599</v>
      </c>
      <c r="L2275" s="7">
        <v>71</v>
      </c>
      <c r="M2275" s="7">
        <v>23</v>
      </c>
      <c r="N2275" s="7">
        <v>0.64253486603006504</v>
      </c>
      <c r="O2275" s="7">
        <v>0.64221440046682698</v>
      </c>
    </row>
    <row r="2276" spans="2:15" x14ac:dyDescent="0.2">
      <c r="B2276" s="7">
        <v>72</v>
      </c>
      <c r="C2276" s="7">
        <v>23</v>
      </c>
      <c r="D2276" s="7">
        <v>5.0584217708978599E-2</v>
      </c>
      <c r="E2276" s="7">
        <v>0.39512280335803002</v>
      </c>
      <c r="G2276" s="7">
        <v>72</v>
      </c>
      <c r="H2276" s="7">
        <v>23</v>
      </c>
      <c r="I2276" s="7">
        <v>0.19205549646609699</v>
      </c>
      <c r="J2276" s="7">
        <v>-4.5482055428593099E-2</v>
      </c>
      <c r="L2276" s="7">
        <v>72</v>
      </c>
      <c r="M2276" s="7">
        <v>23</v>
      </c>
      <c r="N2276" s="7">
        <v>-0.19041693862647999</v>
      </c>
      <c r="O2276" s="7">
        <v>0.36421497497384098</v>
      </c>
    </row>
    <row r="2277" spans="2:15" x14ac:dyDescent="0.2">
      <c r="B2277" s="7">
        <v>73</v>
      </c>
      <c r="C2277" s="7">
        <v>23</v>
      </c>
      <c r="D2277" s="7">
        <v>-2.5946652010627999E-2</v>
      </c>
      <c r="E2277" s="7">
        <v>0.22098483028813701</v>
      </c>
      <c r="G2277" s="7">
        <v>73</v>
      </c>
      <c r="H2277" s="7">
        <v>23</v>
      </c>
      <c r="I2277" s="7">
        <v>-0.21859642011194799</v>
      </c>
      <c r="J2277" s="7">
        <v>-4.09154739245308E-2</v>
      </c>
      <c r="L2277" s="7">
        <v>73</v>
      </c>
      <c r="M2277" s="7">
        <v>23</v>
      </c>
      <c r="N2277" s="7">
        <v>4.5930594824144001E-2</v>
      </c>
      <c r="O2277" s="7">
        <v>0.27133449411981397</v>
      </c>
    </row>
    <row r="2278" spans="2:15" x14ac:dyDescent="0.2">
      <c r="B2278" s="7">
        <v>74</v>
      </c>
      <c r="C2278" s="7">
        <v>23</v>
      </c>
      <c r="D2278" s="7">
        <v>1.8633666827932799E-2</v>
      </c>
      <c r="E2278" s="7">
        <v>8.5656899319381793E-2</v>
      </c>
      <c r="G2278" s="7">
        <v>74</v>
      </c>
      <c r="H2278" s="7">
        <v>23</v>
      </c>
      <c r="I2278" s="7">
        <v>-5.0177378309275199E-3</v>
      </c>
      <c r="J2278" s="7">
        <v>-3.89399300005593E-2</v>
      </c>
      <c r="L2278" s="7">
        <v>74</v>
      </c>
      <c r="M2278" s="7">
        <v>23</v>
      </c>
      <c r="N2278" s="7">
        <v>0.55983384458624896</v>
      </c>
      <c r="O2278" s="7">
        <v>0.57991183842404703</v>
      </c>
    </row>
    <row r="2279" spans="2:15" x14ac:dyDescent="0.2">
      <c r="B2279" s="7">
        <v>75</v>
      </c>
      <c r="C2279" s="7">
        <v>23</v>
      </c>
      <c r="D2279" s="7">
        <v>-0.49485701708334101</v>
      </c>
      <c r="E2279" s="7">
        <v>-0.43271383344966602</v>
      </c>
      <c r="G2279" s="7">
        <v>75</v>
      </c>
      <c r="H2279" s="7">
        <v>23</v>
      </c>
      <c r="I2279" s="7">
        <v>-0.113993631101932</v>
      </c>
      <c r="J2279" s="7">
        <v>0.117450170419163</v>
      </c>
      <c r="L2279" s="7">
        <v>75</v>
      </c>
      <c r="M2279" s="7">
        <v>23</v>
      </c>
      <c r="N2279" s="7">
        <v>0.23592998639010601</v>
      </c>
      <c r="O2279" s="7">
        <v>3.89776032340379E-2</v>
      </c>
    </row>
    <row r="2280" spans="2:15" x14ac:dyDescent="0.2">
      <c r="B2280" s="7">
        <v>76</v>
      </c>
      <c r="C2280" s="7">
        <v>23</v>
      </c>
      <c r="D2280" s="7">
        <v>2.25755250696409E-2</v>
      </c>
      <c r="E2280" s="7">
        <v>8.7770776909096099E-2</v>
      </c>
      <c r="G2280" s="7">
        <v>76</v>
      </c>
      <c r="H2280" s="7">
        <v>23</v>
      </c>
      <c r="I2280" s="7">
        <v>-2.7960167487005801E-2</v>
      </c>
      <c r="J2280" s="7">
        <v>-8.3701152882511599E-3</v>
      </c>
      <c r="L2280" s="7">
        <v>76</v>
      </c>
      <c r="M2280" s="7">
        <v>23</v>
      </c>
      <c r="N2280" s="7">
        <v>-0.597610024936988</v>
      </c>
      <c r="O2280" s="7">
        <v>-1.1798405400610601</v>
      </c>
    </row>
    <row r="2281" spans="2:15" x14ac:dyDescent="0.2">
      <c r="B2281" s="7">
        <v>77</v>
      </c>
      <c r="C2281" s="7">
        <v>23</v>
      </c>
      <c r="D2281" s="7">
        <v>-0.24220659508204201</v>
      </c>
      <c r="E2281" s="7">
        <v>4.43773085676398E-2</v>
      </c>
      <c r="G2281" s="7">
        <v>77</v>
      </c>
      <c r="H2281" s="7">
        <v>23</v>
      </c>
      <c r="I2281" s="7">
        <v>0.32224736666729098</v>
      </c>
      <c r="J2281" s="7">
        <v>0.14130492006334799</v>
      </c>
      <c r="L2281" s="7">
        <v>77</v>
      </c>
      <c r="M2281" s="7">
        <v>23</v>
      </c>
      <c r="N2281" s="7">
        <v>-0.386264644530595</v>
      </c>
      <c r="O2281" s="7">
        <v>-0.73605800897928297</v>
      </c>
    </row>
    <row r="2282" spans="2:15" x14ac:dyDescent="0.2">
      <c r="B2282" s="7">
        <v>78</v>
      </c>
      <c r="C2282" s="7">
        <v>23</v>
      </c>
      <c r="D2282" s="7">
        <v>0.60506976938808199</v>
      </c>
      <c r="E2282" s="7">
        <v>0.418332664627874</v>
      </c>
      <c r="G2282" s="7">
        <v>78</v>
      </c>
      <c r="H2282" s="7">
        <v>23</v>
      </c>
      <c r="I2282" s="7">
        <v>2.9904706979349899E-2</v>
      </c>
      <c r="J2282" s="7">
        <v>0.108195725532875</v>
      </c>
      <c r="L2282" s="7">
        <v>78</v>
      </c>
      <c r="M2282" s="7">
        <v>23</v>
      </c>
      <c r="N2282" s="7">
        <v>-2.3156092653681299</v>
      </c>
      <c r="O2282" s="7">
        <v>-2.32805900063319</v>
      </c>
    </row>
    <row r="2283" spans="2:15" x14ac:dyDescent="0.2">
      <c r="B2283" s="7">
        <v>79</v>
      </c>
      <c r="C2283" s="7">
        <v>23</v>
      </c>
      <c r="D2283" s="7">
        <v>5.30066466995507E-2</v>
      </c>
      <c r="E2283" s="7">
        <v>7.4505904646020596E-2</v>
      </c>
      <c r="G2283" s="7">
        <v>79</v>
      </c>
      <c r="H2283" s="7">
        <v>23</v>
      </c>
      <c r="I2283" s="7">
        <v>1.74882411809314E-2</v>
      </c>
      <c r="J2283" s="7">
        <v>0.14591881194332099</v>
      </c>
      <c r="L2283" s="7">
        <v>79</v>
      </c>
      <c r="M2283" s="7">
        <v>23</v>
      </c>
      <c r="N2283" s="7">
        <v>-0.50106983406792505</v>
      </c>
      <c r="O2283" s="7">
        <v>-0.32163736373337998</v>
      </c>
    </row>
    <row r="2284" spans="2:15" x14ac:dyDescent="0.2">
      <c r="B2284" s="7">
        <v>80</v>
      </c>
      <c r="C2284" s="7">
        <v>23</v>
      </c>
      <c r="D2284" s="7">
        <v>3.9532448657576297E-2</v>
      </c>
      <c r="E2284" s="7">
        <v>0.15058317797038401</v>
      </c>
      <c r="G2284" s="7">
        <v>80</v>
      </c>
      <c r="H2284" s="7">
        <v>23</v>
      </c>
      <c r="I2284" s="7">
        <v>-0.126079182114024</v>
      </c>
      <c r="J2284" s="7">
        <v>-4.52221765775302E-2</v>
      </c>
      <c r="L2284" s="7">
        <v>80</v>
      </c>
      <c r="M2284" s="7">
        <v>23</v>
      </c>
      <c r="N2284" s="7">
        <v>-0.64418516198214704</v>
      </c>
      <c r="O2284" s="7">
        <v>-0.88543370346942396</v>
      </c>
    </row>
    <row r="2285" spans="2:15" x14ac:dyDescent="0.2">
      <c r="B2285" s="7">
        <v>81</v>
      </c>
      <c r="C2285" s="7">
        <v>23</v>
      </c>
      <c r="D2285" s="7">
        <v>0.26802147991807201</v>
      </c>
      <c r="E2285" s="7">
        <v>-8.0993964808424607E-2</v>
      </c>
      <c r="G2285" s="7">
        <v>81</v>
      </c>
      <c r="H2285" s="7">
        <v>23</v>
      </c>
      <c r="I2285" s="7">
        <v>-2.73604706946209E-2</v>
      </c>
      <c r="J2285" s="7">
        <v>-2.0356085993176599E-2</v>
      </c>
      <c r="L2285" s="7">
        <v>81</v>
      </c>
      <c r="M2285" s="7">
        <v>23</v>
      </c>
      <c r="N2285" s="7">
        <v>2.2780308138788699</v>
      </c>
      <c r="O2285" s="7">
        <v>2.0196302658087602</v>
      </c>
    </row>
    <row r="2286" spans="2:15" x14ac:dyDescent="0.2">
      <c r="B2286" s="7">
        <v>82</v>
      </c>
      <c r="C2286" s="7">
        <v>23</v>
      </c>
      <c r="D2286" s="7">
        <v>5.9506779493739601E-2</v>
      </c>
      <c r="E2286" s="7">
        <v>-8.4767094138758395E-2</v>
      </c>
      <c r="G2286" s="7">
        <v>82</v>
      </c>
      <c r="H2286" s="7">
        <v>23</v>
      </c>
      <c r="I2286" s="7">
        <v>1.7351560976239999</v>
      </c>
      <c r="J2286" s="7">
        <v>1.5879857759329099</v>
      </c>
      <c r="L2286" s="7">
        <v>82</v>
      </c>
      <c r="M2286" s="7">
        <v>23</v>
      </c>
      <c r="N2286" s="7">
        <v>0.43355410750517198</v>
      </c>
      <c r="O2286" s="7">
        <v>0.21442682520419301</v>
      </c>
    </row>
    <row r="2287" spans="2:15" x14ac:dyDescent="0.2">
      <c r="B2287" s="7">
        <v>83</v>
      </c>
      <c r="C2287" s="7">
        <v>23</v>
      </c>
      <c r="D2287" s="7">
        <v>6.62412603849791E-2</v>
      </c>
      <c r="E2287" s="7">
        <v>0.26803170366270901</v>
      </c>
      <c r="G2287" s="7">
        <v>83</v>
      </c>
      <c r="H2287" s="7">
        <v>23</v>
      </c>
      <c r="I2287" s="7">
        <v>-6.1966542632875501E-2</v>
      </c>
      <c r="J2287" s="7">
        <v>-0.16197118118231699</v>
      </c>
      <c r="L2287" s="7">
        <v>83</v>
      </c>
      <c r="M2287" s="7">
        <v>23</v>
      </c>
      <c r="N2287" s="7">
        <v>-1.74720992983019</v>
      </c>
      <c r="O2287" s="7">
        <v>-1.51150758421895</v>
      </c>
    </row>
    <row r="2288" spans="2:15" x14ac:dyDescent="0.2">
      <c r="B2288" s="7">
        <v>84</v>
      </c>
      <c r="C2288" s="7">
        <v>23</v>
      </c>
      <c r="D2288" s="7">
        <v>-8.2155526526777906E-2</v>
      </c>
      <c r="E2288" s="7">
        <v>0.126954806459736</v>
      </c>
      <c r="G2288" s="7">
        <v>84</v>
      </c>
      <c r="H2288" s="7">
        <v>23</v>
      </c>
      <c r="I2288" s="7">
        <v>0.21081485903795999</v>
      </c>
      <c r="J2288" s="7">
        <v>0.29332606887406099</v>
      </c>
      <c r="L2288" s="7">
        <v>84</v>
      </c>
      <c r="M2288" s="7">
        <v>23</v>
      </c>
      <c r="N2288" s="7">
        <v>0.56758679940898105</v>
      </c>
      <c r="O2288" s="7">
        <v>0.68877996149924303</v>
      </c>
    </row>
    <row r="2289" spans="2:15" x14ac:dyDescent="0.2">
      <c r="B2289" s="7">
        <v>85</v>
      </c>
      <c r="C2289" s="7">
        <v>23</v>
      </c>
      <c r="D2289" s="7">
        <v>8.5333605402311705E-2</v>
      </c>
      <c r="E2289" s="7">
        <v>-3.2284933535791503E-2</v>
      </c>
      <c r="G2289" s="7">
        <v>85</v>
      </c>
      <c r="H2289" s="7">
        <v>23</v>
      </c>
      <c r="I2289" s="7">
        <v>-0.28283440970072399</v>
      </c>
      <c r="J2289" s="7">
        <v>-2.2206665548340599E-2</v>
      </c>
      <c r="L2289" s="7">
        <v>85</v>
      </c>
      <c r="M2289" s="7">
        <v>23</v>
      </c>
      <c r="N2289" s="7">
        <v>-1.6618164412184799</v>
      </c>
      <c r="O2289" s="7">
        <v>-1.7245644070877899</v>
      </c>
    </row>
    <row r="2290" spans="2:15" x14ac:dyDescent="0.2">
      <c r="B2290" s="7">
        <v>86</v>
      </c>
      <c r="C2290" s="7">
        <v>23</v>
      </c>
      <c r="D2290" s="7">
        <v>0.56178326312163296</v>
      </c>
      <c r="E2290" s="7">
        <v>0.44013826569049802</v>
      </c>
      <c r="G2290" s="7">
        <v>86</v>
      </c>
      <c r="H2290" s="7">
        <v>23</v>
      </c>
      <c r="I2290" s="7">
        <v>-0.217231336043193</v>
      </c>
      <c r="J2290" s="7">
        <v>4.8206700028096301E-2</v>
      </c>
      <c r="L2290" s="7">
        <v>86</v>
      </c>
      <c r="M2290" s="7">
        <v>23</v>
      </c>
      <c r="N2290" s="7">
        <v>0.67458166572913703</v>
      </c>
      <c r="O2290" s="7">
        <v>0.680274446754216</v>
      </c>
    </row>
    <row r="2291" spans="2:15" x14ac:dyDescent="0.2">
      <c r="B2291" s="7">
        <v>87</v>
      </c>
      <c r="C2291" s="7">
        <v>23</v>
      </c>
      <c r="D2291" s="7">
        <v>-4.3758270458033301E-2</v>
      </c>
      <c r="E2291" s="7">
        <v>-0.37889598143294201</v>
      </c>
      <c r="G2291" s="7">
        <v>87</v>
      </c>
      <c r="H2291" s="7">
        <v>23</v>
      </c>
      <c r="I2291" s="7">
        <v>-0.20207077378684701</v>
      </c>
      <c r="J2291" s="7">
        <v>-0.198117572915049</v>
      </c>
      <c r="L2291" s="7">
        <v>87</v>
      </c>
      <c r="M2291" s="7">
        <v>23</v>
      </c>
      <c r="N2291" s="7">
        <v>-1.15573441826718</v>
      </c>
      <c r="O2291" s="7">
        <v>-0.53568191108404795</v>
      </c>
    </row>
    <row r="2292" spans="2:15" x14ac:dyDescent="0.2">
      <c r="B2292" s="7">
        <v>88</v>
      </c>
      <c r="C2292" s="7">
        <v>23</v>
      </c>
      <c r="D2292" s="7">
        <v>-0.22064844984050899</v>
      </c>
      <c r="E2292" s="7">
        <v>-0.31859543470705098</v>
      </c>
      <c r="G2292" s="7">
        <v>88</v>
      </c>
      <c r="H2292" s="7">
        <v>23</v>
      </c>
      <c r="I2292" s="7">
        <v>9.7014162907864705E-3</v>
      </c>
      <c r="J2292" s="7">
        <v>4.25529193808067E-2</v>
      </c>
      <c r="L2292" s="7">
        <v>88</v>
      </c>
      <c r="M2292" s="7">
        <v>23</v>
      </c>
      <c r="N2292" s="7">
        <v>1.4406304132285701</v>
      </c>
      <c r="O2292" s="7">
        <v>1.38906358891426</v>
      </c>
    </row>
    <row r="2293" spans="2:15" x14ac:dyDescent="0.2">
      <c r="B2293" s="7">
        <v>89</v>
      </c>
      <c r="C2293" s="7">
        <v>23</v>
      </c>
      <c r="D2293" s="7">
        <v>-1.6458498210615999E-2</v>
      </c>
      <c r="E2293" s="7">
        <v>-0.187547593640955</v>
      </c>
      <c r="G2293" s="7">
        <v>89</v>
      </c>
      <c r="H2293" s="7">
        <v>23</v>
      </c>
      <c r="I2293" s="7">
        <v>-0.13562137574758301</v>
      </c>
      <c r="J2293" s="7">
        <v>-7.0387650972840304E-2</v>
      </c>
      <c r="L2293" s="7">
        <v>89</v>
      </c>
      <c r="M2293" s="7">
        <v>23</v>
      </c>
      <c r="N2293" s="7">
        <v>1.5609343338910699</v>
      </c>
      <c r="O2293" s="7">
        <v>1.5532976955964199</v>
      </c>
    </row>
    <row r="2294" spans="2:15" x14ac:dyDescent="0.2">
      <c r="B2294" s="7">
        <v>90</v>
      </c>
      <c r="C2294" s="7">
        <v>23</v>
      </c>
      <c r="D2294" s="7">
        <v>0.79613381991032395</v>
      </c>
      <c r="E2294" s="7">
        <v>0.32859484111699</v>
      </c>
      <c r="G2294" s="7">
        <v>90</v>
      </c>
      <c r="H2294" s="7">
        <v>23</v>
      </c>
      <c r="I2294" s="7">
        <v>0.128917879831175</v>
      </c>
      <c r="J2294" s="7">
        <v>0.37601952833794</v>
      </c>
      <c r="L2294" s="7">
        <v>90</v>
      </c>
      <c r="M2294" s="7">
        <v>23</v>
      </c>
      <c r="N2294" s="7">
        <v>-1.5901400989435599</v>
      </c>
      <c r="O2294" s="7">
        <v>-1.4666754905419599</v>
      </c>
    </row>
    <row r="2295" spans="2:15" x14ac:dyDescent="0.2">
      <c r="B2295" s="7">
        <v>91</v>
      </c>
      <c r="C2295" s="7">
        <v>23</v>
      </c>
      <c r="D2295" s="7">
        <v>-3.6474936911712802E-2</v>
      </c>
      <c r="E2295" s="7">
        <v>3.88165261547204E-2</v>
      </c>
      <c r="G2295" s="7">
        <v>91</v>
      </c>
      <c r="H2295" s="7">
        <v>23</v>
      </c>
      <c r="I2295" s="7">
        <v>0.152042948292369</v>
      </c>
      <c r="J2295" s="7">
        <v>-1.6853081530610901E-2</v>
      </c>
      <c r="L2295" s="7">
        <v>91</v>
      </c>
      <c r="M2295" s="7">
        <v>23</v>
      </c>
      <c r="N2295" s="7">
        <v>-0.147822402645746</v>
      </c>
      <c r="O2295" s="7">
        <v>0.24443567751457401</v>
      </c>
    </row>
    <row r="2296" spans="2:15" x14ac:dyDescent="0.2">
      <c r="B2296" s="7">
        <v>92</v>
      </c>
      <c r="C2296" s="7">
        <v>23</v>
      </c>
      <c r="D2296" s="7">
        <v>6.6322955035923697E-2</v>
      </c>
      <c r="E2296" s="7">
        <v>0.29509561078758001</v>
      </c>
      <c r="G2296" s="7">
        <v>92</v>
      </c>
      <c r="H2296" s="7">
        <v>23</v>
      </c>
      <c r="I2296" s="7">
        <v>0.14603685190186</v>
      </c>
      <c r="J2296" s="7">
        <v>0.33045257865744299</v>
      </c>
      <c r="L2296" s="7">
        <v>92</v>
      </c>
      <c r="M2296" s="7">
        <v>23</v>
      </c>
      <c r="N2296" s="7">
        <v>0.51565519366949797</v>
      </c>
      <c r="O2296" s="7">
        <v>0.72664471803920305</v>
      </c>
    </row>
    <row r="2297" spans="2:15" x14ac:dyDescent="0.2">
      <c r="B2297" s="7">
        <v>93</v>
      </c>
      <c r="C2297" s="7">
        <v>23</v>
      </c>
      <c r="D2297" s="7">
        <v>0.78069171926137804</v>
      </c>
      <c r="E2297" s="7">
        <v>0.66421939007696595</v>
      </c>
      <c r="G2297" s="7">
        <v>93</v>
      </c>
      <c r="H2297" s="7">
        <v>23</v>
      </c>
      <c r="I2297" s="7">
        <v>-0.25942645426048599</v>
      </c>
      <c r="J2297" s="7">
        <v>-1.11070755447074E-3</v>
      </c>
      <c r="L2297" s="7">
        <v>93</v>
      </c>
      <c r="M2297" s="7">
        <v>23</v>
      </c>
      <c r="N2297" s="7">
        <v>0.42669935861583402</v>
      </c>
      <c r="O2297" s="7">
        <v>-5.60317552452076E-2</v>
      </c>
    </row>
    <row r="2298" spans="2:15" x14ac:dyDescent="0.2">
      <c r="B2298" s="7">
        <v>94</v>
      </c>
      <c r="C2298" s="7">
        <v>23</v>
      </c>
      <c r="D2298" s="7">
        <v>0.114278557141496</v>
      </c>
      <c r="E2298" s="7">
        <v>-9.7387303552416392E-3</v>
      </c>
      <c r="G2298" s="7">
        <v>94</v>
      </c>
      <c r="H2298" s="7">
        <v>23</v>
      </c>
      <c r="I2298" s="7">
        <v>1.5784681188758799E-2</v>
      </c>
      <c r="J2298" s="7">
        <v>5.7293690823820902E-2</v>
      </c>
      <c r="L2298" s="7">
        <v>94</v>
      </c>
      <c r="M2298" s="7">
        <v>23</v>
      </c>
      <c r="N2298" s="7">
        <v>0.38743460822845099</v>
      </c>
      <c r="O2298" s="7">
        <v>0.71121370618351398</v>
      </c>
    </row>
    <row r="2299" spans="2:15" x14ac:dyDescent="0.2">
      <c r="B2299" s="7">
        <v>95</v>
      </c>
      <c r="C2299" s="7">
        <v>23</v>
      </c>
      <c r="D2299" s="7">
        <v>-0.22020267632311</v>
      </c>
      <c r="E2299" s="7">
        <v>-0.20753828635323401</v>
      </c>
      <c r="G2299" s="7">
        <v>95</v>
      </c>
      <c r="H2299" s="7">
        <v>23</v>
      </c>
      <c r="I2299" s="7">
        <v>9.4540768265526196E-2</v>
      </c>
      <c r="J2299" s="7">
        <v>-0.173361510812368</v>
      </c>
      <c r="L2299" s="7">
        <v>95</v>
      </c>
      <c r="M2299" s="7">
        <v>23</v>
      </c>
      <c r="N2299" s="7">
        <v>0.14093434218839701</v>
      </c>
      <c r="O2299" s="7">
        <v>0.23715137149696899</v>
      </c>
    </row>
    <row r="2300" spans="2:15" x14ac:dyDescent="0.2">
      <c r="B2300" s="7">
        <v>96</v>
      </c>
      <c r="C2300" s="7">
        <v>23</v>
      </c>
      <c r="D2300" s="7">
        <v>5.5993581357546097E-2</v>
      </c>
      <c r="E2300" s="7">
        <v>-0.241131105889865</v>
      </c>
      <c r="G2300" s="7">
        <v>96</v>
      </c>
      <c r="H2300" s="7">
        <v>23</v>
      </c>
      <c r="I2300" s="7">
        <v>-3.5975160714137602E-2</v>
      </c>
      <c r="J2300" s="7">
        <v>-4.8227273996783303E-2</v>
      </c>
      <c r="L2300" s="7">
        <v>96</v>
      </c>
      <c r="M2300" s="7">
        <v>23</v>
      </c>
      <c r="N2300" s="7">
        <v>-0.511437606393364</v>
      </c>
      <c r="O2300" s="7">
        <v>-0.36204504407196297</v>
      </c>
    </row>
    <row r="2301" spans="2:15" x14ac:dyDescent="0.2">
      <c r="B2301" s="7">
        <v>97</v>
      </c>
      <c r="C2301" s="7">
        <v>23</v>
      </c>
      <c r="D2301" s="7">
        <v>0.20764654004757499</v>
      </c>
      <c r="E2301" s="7">
        <v>9.8445934841652899E-2</v>
      </c>
      <c r="G2301" s="7">
        <v>97</v>
      </c>
      <c r="H2301" s="7">
        <v>23</v>
      </c>
      <c r="I2301" s="7">
        <v>-6.4895466863930606E-2</v>
      </c>
      <c r="J2301" s="7">
        <v>-0.24151740545992201</v>
      </c>
      <c r="L2301" s="7">
        <v>97</v>
      </c>
      <c r="M2301" s="7">
        <v>23</v>
      </c>
      <c r="N2301" s="7">
        <v>0.39651455022910698</v>
      </c>
      <c r="O2301" s="7">
        <v>4.5707545703829802E-2</v>
      </c>
    </row>
    <row r="2302" spans="2:15" x14ac:dyDescent="0.2">
      <c r="B2302" s="7">
        <v>98</v>
      </c>
      <c r="C2302" s="7">
        <v>23</v>
      </c>
      <c r="D2302" s="7">
        <v>0.226956567108934</v>
      </c>
      <c r="E2302" s="7">
        <v>0.20916191919539501</v>
      </c>
      <c r="G2302" s="7">
        <v>98</v>
      </c>
      <c r="H2302" s="7">
        <v>23</v>
      </c>
      <c r="I2302" s="7">
        <v>-7.6790757092276798E-2</v>
      </c>
      <c r="J2302" s="7">
        <v>-5.8257930017538803E-2</v>
      </c>
      <c r="L2302" s="7">
        <v>98</v>
      </c>
      <c r="M2302" s="7">
        <v>23</v>
      </c>
      <c r="N2302" s="7">
        <v>2.5012246713292998</v>
      </c>
      <c r="O2302" s="7">
        <v>2.6580759422357199</v>
      </c>
    </row>
    <row r="2303" spans="2:15" x14ac:dyDescent="0.2">
      <c r="B2303" s="7">
        <v>99</v>
      </c>
      <c r="C2303" s="7">
        <v>23</v>
      </c>
      <c r="D2303" s="7">
        <v>-8.1151097942917999E-2</v>
      </c>
      <c r="E2303" s="7">
        <v>-4.7769834435692701E-2</v>
      </c>
      <c r="G2303" s="7">
        <v>99</v>
      </c>
      <c r="H2303" s="7">
        <v>23</v>
      </c>
      <c r="I2303" s="7">
        <v>0.12686980797880101</v>
      </c>
      <c r="J2303" s="7">
        <v>6.05504409101272E-2</v>
      </c>
      <c r="L2303" s="7">
        <v>99</v>
      </c>
      <c r="M2303" s="7">
        <v>23</v>
      </c>
      <c r="N2303" s="7">
        <v>0.65162818794325095</v>
      </c>
      <c r="O2303" s="7">
        <v>1.0357058051257699</v>
      </c>
    </row>
    <row r="2304" spans="2:15" x14ac:dyDescent="0.2">
      <c r="B2304" s="7">
        <v>100</v>
      </c>
      <c r="C2304" s="7">
        <v>23</v>
      </c>
      <c r="D2304" s="7">
        <v>8.1936384710676394E-2</v>
      </c>
      <c r="E2304" s="7">
        <v>-0.13788560311456199</v>
      </c>
      <c r="G2304" s="7">
        <v>100</v>
      </c>
      <c r="H2304" s="7">
        <v>23</v>
      </c>
      <c r="I2304" s="7">
        <v>0.164817113327138</v>
      </c>
      <c r="J2304" s="7">
        <v>0.12224040452449</v>
      </c>
      <c r="L2304" s="7">
        <v>100</v>
      </c>
      <c r="M2304" s="7">
        <v>23</v>
      </c>
      <c r="N2304" s="7">
        <v>2.9257358405868201</v>
      </c>
      <c r="O2304" s="7">
        <v>2.5352633608191701</v>
      </c>
    </row>
    <row r="2305" spans="2:15" x14ac:dyDescent="0.2">
      <c r="B2305" s="7">
        <v>1</v>
      </c>
      <c r="C2305" s="7">
        <v>24</v>
      </c>
      <c r="D2305" s="7">
        <v>-0.60631968553031301</v>
      </c>
      <c r="E2305" s="7">
        <v>-0.69552096111414496</v>
      </c>
      <c r="G2305" s="7">
        <v>1</v>
      </c>
      <c r="H2305" s="7">
        <v>24</v>
      </c>
      <c r="I2305" s="7">
        <v>-5.7324844045855798E-2</v>
      </c>
      <c r="J2305" s="7">
        <v>0.13071704496910999</v>
      </c>
      <c r="L2305" s="7">
        <v>1</v>
      </c>
      <c r="M2305" s="7">
        <v>24</v>
      </c>
      <c r="N2305" s="7">
        <v>0.61943714249251303</v>
      </c>
      <c r="O2305" s="7">
        <v>0.12903507486184701</v>
      </c>
    </row>
    <row r="2306" spans="2:15" x14ac:dyDescent="0.2">
      <c r="B2306" s="7">
        <v>2</v>
      </c>
      <c r="C2306" s="7">
        <v>24</v>
      </c>
      <c r="D2306" s="7">
        <v>-0.29201266856038999</v>
      </c>
      <c r="E2306" s="7">
        <v>-0.34638104095289501</v>
      </c>
      <c r="G2306" s="7">
        <v>2</v>
      </c>
      <c r="H2306" s="7">
        <v>24</v>
      </c>
      <c r="I2306" s="7">
        <v>0.18160160879362899</v>
      </c>
      <c r="J2306" s="7">
        <v>-5.3445559925648901E-2</v>
      </c>
      <c r="L2306" s="7">
        <v>2</v>
      </c>
      <c r="M2306" s="7">
        <v>24</v>
      </c>
      <c r="N2306" s="7">
        <v>1.6381163818355</v>
      </c>
      <c r="O2306" s="7">
        <v>1.40796755229684</v>
      </c>
    </row>
    <row r="2307" spans="2:15" x14ac:dyDescent="0.2">
      <c r="B2307" s="7">
        <v>3</v>
      </c>
      <c r="C2307" s="7">
        <v>24</v>
      </c>
      <c r="D2307" s="7">
        <v>-0.82059688086996796</v>
      </c>
      <c r="E2307" s="7">
        <v>-0.85146676894974704</v>
      </c>
      <c r="G2307" s="7">
        <v>3</v>
      </c>
      <c r="H2307" s="7">
        <v>24</v>
      </c>
      <c r="I2307" s="7">
        <v>0.110607763673659</v>
      </c>
      <c r="J2307" s="7">
        <v>-9.6839572013482905E-3</v>
      </c>
      <c r="L2307" s="7">
        <v>3</v>
      </c>
      <c r="M2307" s="7">
        <v>24</v>
      </c>
      <c r="N2307" s="7">
        <v>-0.79925898637330095</v>
      </c>
      <c r="O2307" s="7">
        <v>-0.382294725759529</v>
      </c>
    </row>
    <row r="2308" spans="2:15" x14ac:dyDescent="0.2">
      <c r="B2308" s="7">
        <v>4</v>
      </c>
      <c r="C2308" s="7">
        <v>24</v>
      </c>
      <c r="D2308" s="7">
        <v>-3.31226744170783E-2</v>
      </c>
      <c r="E2308" s="7">
        <v>0.11176045067627199</v>
      </c>
      <c r="G2308" s="7">
        <v>4</v>
      </c>
      <c r="H2308" s="7">
        <v>24</v>
      </c>
      <c r="I2308" s="7">
        <v>-9.4753093642182804E-2</v>
      </c>
      <c r="J2308" s="7">
        <v>-0.13496627519757901</v>
      </c>
      <c r="L2308" s="7">
        <v>4</v>
      </c>
      <c r="M2308" s="7">
        <v>24</v>
      </c>
      <c r="N2308" s="7">
        <v>-1.16400575156463E-2</v>
      </c>
      <c r="O2308" s="7">
        <v>-0.20106197848056601</v>
      </c>
    </row>
    <row r="2309" spans="2:15" x14ac:dyDescent="0.2">
      <c r="B2309" s="7">
        <v>5</v>
      </c>
      <c r="C2309" s="7">
        <v>24</v>
      </c>
      <c r="D2309" s="7">
        <v>-8.0750904824431494E-2</v>
      </c>
      <c r="E2309" s="7">
        <v>8.9386523640551593E-2</v>
      </c>
      <c r="G2309" s="7">
        <v>5</v>
      </c>
      <c r="H2309" s="7">
        <v>24</v>
      </c>
      <c r="I2309" s="7">
        <v>1.2934435698815199E-2</v>
      </c>
      <c r="J2309" s="7">
        <v>-1.6530978290118601E-2</v>
      </c>
      <c r="L2309" s="7">
        <v>5</v>
      </c>
      <c r="M2309" s="7">
        <v>24</v>
      </c>
      <c r="N2309" s="7">
        <v>8.4563946978913201E-2</v>
      </c>
      <c r="O2309" s="7">
        <v>-6.8130108598659894E-2</v>
      </c>
    </row>
    <row r="2310" spans="2:15" x14ac:dyDescent="0.2">
      <c r="B2310" s="7">
        <v>6</v>
      </c>
      <c r="C2310" s="7">
        <v>24</v>
      </c>
      <c r="D2310" s="7">
        <v>-0.47168223373392398</v>
      </c>
      <c r="E2310" s="7">
        <v>-0.36977034425622402</v>
      </c>
      <c r="G2310" s="7">
        <v>6</v>
      </c>
      <c r="H2310" s="7">
        <v>24</v>
      </c>
      <c r="I2310" s="7">
        <v>0.17689882270440399</v>
      </c>
      <c r="J2310" s="7">
        <v>8.6841890547297903E-3</v>
      </c>
      <c r="L2310" s="7">
        <v>6</v>
      </c>
      <c r="M2310" s="7">
        <v>24</v>
      </c>
      <c r="N2310" s="7">
        <v>3.1640281284572702</v>
      </c>
      <c r="O2310" s="7">
        <v>3.0105304981116001</v>
      </c>
    </row>
    <row r="2311" spans="2:15" x14ac:dyDescent="0.2">
      <c r="B2311" s="7">
        <v>7</v>
      </c>
      <c r="C2311" s="7">
        <v>24</v>
      </c>
      <c r="D2311" s="7">
        <v>0.61355360860570596</v>
      </c>
      <c r="E2311" s="7">
        <v>0.20331221298586499</v>
      </c>
      <c r="G2311" s="7">
        <v>7</v>
      </c>
      <c r="H2311" s="7">
        <v>24</v>
      </c>
      <c r="I2311" s="7">
        <v>0.15103292313986</v>
      </c>
      <c r="J2311" s="7">
        <v>0.102424845505872</v>
      </c>
      <c r="L2311" s="7">
        <v>7</v>
      </c>
      <c r="M2311" s="7">
        <v>24</v>
      </c>
      <c r="N2311" s="7">
        <v>1.0299270327812999</v>
      </c>
      <c r="O2311" s="7">
        <v>0.361149486020926</v>
      </c>
    </row>
    <row r="2312" spans="2:15" x14ac:dyDescent="0.2">
      <c r="B2312" s="7">
        <v>8</v>
      </c>
      <c r="C2312" s="7">
        <v>24</v>
      </c>
      <c r="D2312" s="7">
        <v>0.13643988659408901</v>
      </c>
      <c r="E2312" s="7">
        <v>0.19623767719714499</v>
      </c>
      <c r="G2312" s="7">
        <v>8</v>
      </c>
      <c r="H2312" s="7">
        <v>24</v>
      </c>
      <c r="I2312" s="7">
        <v>0.16538773127685499</v>
      </c>
      <c r="J2312" s="7">
        <v>-0.14929034674178299</v>
      </c>
      <c r="L2312" s="7">
        <v>8</v>
      </c>
      <c r="M2312" s="7">
        <v>24</v>
      </c>
      <c r="N2312" s="7">
        <v>0.49684466882713701</v>
      </c>
      <c r="O2312" s="7">
        <v>1.64792029565787</v>
      </c>
    </row>
    <row r="2313" spans="2:15" x14ac:dyDescent="0.2">
      <c r="B2313" s="7">
        <v>9</v>
      </c>
      <c r="C2313" s="7">
        <v>24</v>
      </c>
      <c r="D2313" s="7">
        <v>-0.57271886945435202</v>
      </c>
      <c r="E2313" s="7">
        <v>-0.96444850490150302</v>
      </c>
      <c r="G2313" s="7">
        <v>9</v>
      </c>
      <c r="H2313" s="7">
        <v>24</v>
      </c>
      <c r="I2313" s="7">
        <v>0.40972812382733598</v>
      </c>
      <c r="J2313" s="7">
        <v>-0.107406080712972</v>
      </c>
      <c r="L2313" s="7">
        <v>9</v>
      </c>
      <c r="M2313" s="7">
        <v>24</v>
      </c>
      <c r="N2313" s="7">
        <v>-1.17445058699275</v>
      </c>
      <c r="O2313" s="7">
        <v>-0.93564585983525606</v>
      </c>
    </row>
    <row r="2314" spans="2:15" x14ac:dyDescent="0.2">
      <c r="B2314" s="7">
        <v>10</v>
      </c>
      <c r="C2314" s="7">
        <v>24</v>
      </c>
      <c r="D2314" s="7">
        <v>-7.2049467913835499E-2</v>
      </c>
      <c r="E2314" s="7">
        <v>-0.228059013876137</v>
      </c>
      <c r="G2314" s="7">
        <v>10</v>
      </c>
      <c r="H2314" s="7">
        <v>24</v>
      </c>
      <c r="I2314" s="7">
        <v>-0.19949079993643801</v>
      </c>
      <c r="J2314" s="7">
        <v>-0.220813108016294</v>
      </c>
      <c r="L2314" s="7">
        <v>10</v>
      </c>
      <c r="M2314" s="7">
        <v>24</v>
      </c>
      <c r="N2314" s="7">
        <v>7.0502219488350407E-2</v>
      </c>
      <c r="O2314" s="7">
        <v>-0.28621778752119698</v>
      </c>
    </row>
    <row r="2315" spans="2:15" x14ac:dyDescent="0.2">
      <c r="B2315" s="7">
        <v>11</v>
      </c>
      <c r="C2315" s="7">
        <v>24</v>
      </c>
      <c r="D2315" s="7">
        <v>-0.47245405395789603</v>
      </c>
      <c r="E2315" s="7">
        <v>-0.307119226776909</v>
      </c>
      <c r="G2315" s="7">
        <v>11</v>
      </c>
      <c r="H2315" s="7">
        <v>24</v>
      </c>
      <c r="I2315" s="7">
        <v>5.9191865086078502E-2</v>
      </c>
      <c r="J2315" s="7">
        <v>-5.4318891933991899E-2</v>
      </c>
      <c r="L2315" s="7">
        <v>11</v>
      </c>
      <c r="M2315" s="7">
        <v>24</v>
      </c>
      <c r="N2315" s="7">
        <v>0.56369008355910799</v>
      </c>
      <c r="O2315" s="7">
        <v>0.60249278114187999</v>
      </c>
    </row>
    <row r="2316" spans="2:15" x14ac:dyDescent="0.2">
      <c r="B2316" s="7">
        <v>12</v>
      </c>
      <c r="C2316" s="7">
        <v>24</v>
      </c>
      <c r="D2316" s="7">
        <v>-9.8967993149266006E-2</v>
      </c>
      <c r="E2316" s="7">
        <v>-7.7217639740725402E-2</v>
      </c>
      <c r="G2316" s="7">
        <v>12</v>
      </c>
      <c r="H2316" s="7">
        <v>24</v>
      </c>
      <c r="I2316" s="7">
        <v>-9.5519574721997499E-2</v>
      </c>
      <c r="J2316" s="7">
        <v>-4.6388312086421003E-2</v>
      </c>
      <c r="L2316" s="7">
        <v>12</v>
      </c>
      <c r="M2316" s="7">
        <v>24</v>
      </c>
      <c r="N2316" s="7">
        <v>-0.75892356533252103</v>
      </c>
      <c r="O2316" s="7">
        <v>-0.78205526948326698</v>
      </c>
    </row>
    <row r="2317" spans="2:15" x14ac:dyDescent="0.2">
      <c r="B2317" s="7">
        <v>13</v>
      </c>
      <c r="C2317" s="7">
        <v>24</v>
      </c>
      <c r="D2317" s="7">
        <v>-0.20513129883568099</v>
      </c>
      <c r="E2317" s="7">
        <v>-0.22229983722496699</v>
      </c>
      <c r="G2317" s="7">
        <v>13</v>
      </c>
      <c r="H2317" s="7">
        <v>24</v>
      </c>
      <c r="I2317" s="7">
        <v>-6.0546632590982703E-2</v>
      </c>
      <c r="J2317" s="7">
        <v>0.18968835879755899</v>
      </c>
      <c r="L2317" s="7">
        <v>13</v>
      </c>
      <c r="M2317" s="7">
        <v>24</v>
      </c>
      <c r="N2317" s="7">
        <v>1.8330624953529999</v>
      </c>
      <c r="O2317" s="7">
        <v>2.8073147460966199</v>
      </c>
    </row>
    <row r="2318" spans="2:15" x14ac:dyDescent="0.2">
      <c r="B2318" s="7">
        <v>14</v>
      </c>
      <c r="C2318" s="7">
        <v>24</v>
      </c>
      <c r="D2318" s="7">
        <v>-0.19196723872784199</v>
      </c>
      <c r="E2318" s="7">
        <v>-0.50276994413851195</v>
      </c>
      <c r="G2318" s="7">
        <v>14</v>
      </c>
      <c r="H2318" s="7">
        <v>24</v>
      </c>
      <c r="I2318" s="7">
        <v>-0.29329589972464698</v>
      </c>
      <c r="J2318" s="7">
        <v>-0.15511279917278201</v>
      </c>
      <c r="L2318" s="7">
        <v>14</v>
      </c>
      <c r="M2318" s="7">
        <v>24</v>
      </c>
      <c r="N2318" s="7">
        <v>-1.2283562133882</v>
      </c>
      <c r="O2318" s="7">
        <v>-0.78991486100867303</v>
      </c>
    </row>
    <row r="2319" spans="2:15" x14ac:dyDescent="0.2">
      <c r="B2319" s="7">
        <v>15</v>
      </c>
      <c r="C2319" s="7">
        <v>24</v>
      </c>
      <c r="D2319" s="7">
        <v>-7.4099354986497404E-2</v>
      </c>
      <c r="E2319" s="7">
        <v>-0.23755571401442599</v>
      </c>
      <c r="G2319" s="7">
        <v>15</v>
      </c>
      <c r="H2319" s="7">
        <v>24</v>
      </c>
      <c r="I2319" s="7">
        <v>4.9891984210412403E-2</v>
      </c>
      <c r="J2319" s="7">
        <v>-2.25487835199623E-3</v>
      </c>
      <c r="L2319" s="7">
        <v>15</v>
      </c>
      <c r="M2319" s="7">
        <v>24</v>
      </c>
      <c r="N2319" s="7">
        <v>-0.62023440354631698</v>
      </c>
      <c r="O2319" s="7">
        <v>-0.21471024800225499</v>
      </c>
    </row>
    <row r="2320" spans="2:15" x14ac:dyDescent="0.2">
      <c r="B2320" s="7">
        <v>16</v>
      </c>
      <c r="C2320" s="7">
        <v>24</v>
      </c>
      <c r="D2320" s="7">
        <v>8.2354542928120694E-2</v>
      </c>
      <c r="E2320" s="7">
        <v>1.6802867074826401E-2</v>
      </c>
      <c r="G2320" s="7">
        <v>16</v>
      </c>
      <c r="H2320" s="7">
        <v>24</v>
      </c>
      <c r="I2320" s="7">
        <v>2.4365235439283602E-2</v>
      </c>
      <c r="J2320" s="7">
        <v>7.7719882552873501E-2</v>
      </c>
      <c r="L2320" s="7">
        <v>16</v>
      </c>
      <c r="M2320" s="7">
        <v>24</v>
      </c>
      <c r="N2320" s="7">
        <v>-0.69383164470641101</v>
      </c>
      <c r="O2320" s="7">
        <v>-0.43692181155938498</v>
      </c>
    </row>
    <row r="2321" spans="2:15" x14ac:dyDescent="0.2">
      <c r="B2321" s="7">
        <v>17</v>
      </c>
      <c r="C2321" s="7">
        <v>24</v>
      </c>
      <c r="D2321" s="7">
        <v>-0.845809219083967</v>
      </c>
      <c r="E2321" s="7">
        <v>-0.767290281590009</v>
      </c>
      <c r="G2321" s="7">
        <v>17</v>
      </c>
      <c r="H2321" s="7">
        <v>24</v>
      </c>
      <c r="I2321" s="7">
        <v>-0.270352234413819</v>
      </c>
      <c r="J2321" s="7">
        <v>-2.5035212008086599E-3</v>
      </c>
      <c r="L2321" s="7">
        <v>17</v>
      </c>
      <c r="M2321" s="7">
        <v>24</v>
      </c>
      <c r="N2321" s="7">
        <v>-0.717493263926961</v>
      </c>
      <c r="O2321" s="7">
        <v>-0.81259038587815802</v>
      </c>
    </row>
    <row r="2322" spans="2:15" x14ac:dyDescent="0.2">
      <c r="B2322" s="7">
        <v>18</v>
      </c>
      <c r="C2322" s="7">
        <v>24</v>
      </c>
      <c r="D2322" s="7">
        <v>-0.25316302755736397</v>
      </c>
      <c r="E2322" s="7">
        <v>-0.23169337956143701</v>
      </c>
      <c r="G2322" s="7">
        <v>18</v>
      </c>
      <c r="H2322" s="7">
        <v>24</v>
      </c>
      <c r="I2322" s="7">
        <v>-0.107493437288008</v>
      </c>
      <c r="J2322" s="7">
        <v>-9.9738483742340706E-2</v>
      </c>
      <c r="L2322" s="7">
        <v>18</v>
      </c>
      <c r="M2322" s="7">
        <v>24</v>
      </c>
      <c r="N2322" s="7">
        <v>-0.73414153461944198</v>
      </c>
      <c r="O2322" s="7">
        <v>-0.54798799850700197</v>
      </c>
    </row>
    <row r="2323" spans="2:15" x14ac:dyDescent="0.2">
      <c r="B2323" s="7">
        <v>19</v>
      </c>
      <c r="C2323" s="7">
        <v>24</v>
      </c>
      <c r="D2323" s="7">
        <v>-0.117666060368093</v>
      </c>
      <c r="E2323" s="7">
        <v>-0.27088895506905297</v>
      </c>
      <c r="G2323" s="7">
        <v>19</v>
      </c>
      <c r="H2323" s="7">
        <v>24</v>
      </c>
      <c r="I2323" s="7">
        <v>-0.25364381386115498</v>
      </c>
      <c r="J2323" s="7">
        <v>0.121548295101018</v>
      </c>
      <c r="L2323" s="7">
        <v>19</v>
      </c>
      <c r="M2323" s="7">
        <v>24</v>
      </c>
      <c r="N2323" s="7">
        <v>0.72284283175821695</v>
      </c>
      <c r="O2323" s="7">
        <v>0.62050162323243696</v>
      </c>
    </row>
    <row r="2324" spans="2:15" x14ac:dyDescent="0.2">
      <c r="B2324" s="7">
        <v>20</v>
      </c>
      <c r="C2324" s="7">
        <v>24</v>
      </c>
      <c r="D2324" s="7">
        <v>0.13986496708107499</v>
      </c>
      <c r="E2324" s="7">
        <v>-0.12696981809124899</v>
      </c>
      <c r="G2324" s="7">
        <v>20</v>
      </c>
      <c r="H2324" s="7">
        <v>24</v>
      </c>
      <c r="I2324" s="7">
        <v>-2.81479013697341E-2</v>
      </c>
      <c r="J2324" s="7">
        <v>-0.154682020819813</v>
      </c>
      <c r="L2324" s="7">
        <v>20</v>
      </c>
      <c r="M2324" s="7">
        <v>24</v>
      </c>
      <c r="N2324" s="7">
        <v>-0.65467866132847197</v>
      </c>
      <c r="O2324" s="7">
        <v>4.5286054487584999E-2</v>
      </c>
    </row>
    <row r="2325" spans="2:15" x14ac:dyDescent="0.2">
      <c r="B2325" s="7">
        <v>21</v>
      </c>
      <c r="C2325" s="7">
        <v>24</v>
      </c>
      <c r="D2325" s="7">
        <v>-0.110905621997516</v>
      </c>
      <c r="E2325" s="7">
        <v>-0.14970022582107101</v>
      </c>
      <c r="G2325" s="7">
        <v>21</v>
      </c>
      <c r="H2325" s="7">
        <v>24</v>
      </c>
      <c r="I2325" s="7">
        <v>0.274269319175446</v>
      </c>
      <c r="J2325" s="7">
        <v>0.26035647516989402</v>
      </c>
      <c r="L2325" s="7">
        <v>21</v>
      </c>
      <c r="M2325" s="7">
        <v>24</v>
      </c>
      <c r="N2325" s="7">
        <v>-0.90409091535910602</v>
      </c>
      <c r="O2325" s="7">
        <v>-0.68497558176760298</v>
      </c>
    </row>
    <row r="2326" spans="2:15" x14ac:dyDescent="0.2">
      <c r="B2326" s="7">
        <v>22</v>
      </c>
      <c r="C2326" s="7">
        <v>24</v>
      </c>
      <c r="D2326" s="7">
        <v>-0.19726896634209701</v>
      </c>
      <c r="E2326" s="7">
        <v>-7.4115595785372093E-2</v>
      </c>
      <c r="G2326" s="7">
        <v>22</v>
      </c>
      <c r="H2326" s="7">
        <v>24</v>
      </c>
      <c r="I2326" s="7">
        <v>-0.38172540415052802</v>
      </c>
      <c r="J2326" s="7">
        <v>2.81865328613824E-2</v>
      </c>
      <c r="L2326" s="7">
        <v>22</v>
      </c>
      <c r="M2326" s="7">
        <v>24</v>
      </c>
      <c r="N2326" s="7">
        <v>-0.28139886424530902</v>
      </c>
      <c r="O2326" s="7">
        <v>-7.6183682513304901E-2</v>
      </c>
    </row>
    <row r="2327" spans="2:15" x14ac:dyDescent="0.2">
      <c r="B2327" s="7">
        <v>23</v>
      </c>
      <c r="C2327" s="7">
        <v>24</v>
      </c>
      <c r="D2327" s="7">
        <v>-8.6855757779116693E-2</v>
      </c>
      <c r="E2327" s="7">
        <v>-0.21801347625773401</v>
      </c>
      <c r="G2327" s="7">
        <v>23</v>
      </c>
      <c r="H2327" s="7">
        <v>24</v>
      </c>
      <c r="I2327" s="7">
        <v>2.9572516284224202E-3</v>
      </c>
      <c r="J2327" s="7">
        <v>-2.1840144075557799E-4</v>
      </c>
      <c r="L2327" s="7">
        <v>23</v>
      </c>
      <c r="M2327" s="7">
        <v>24</v>
      </c>
      <c r="N2327" s="7">
        <v>0.60120210485391401</v>
      </c>
      <c r="O2327" s="7">
        <v>1.0524585950619501</v>
      </c>
    </row>
    <row r="2328" spans="2:15" x14ac:dyDescent="0.2">
      <c r="B2328" s="7">
        <v>24</v>
      </c>
      <c r="C2328" s="7">
        <v>24</v>
      </c>
      <c r="D2328" s="7">
        <v>0.114671473381122</v>
      </c>
      <c r="E2328" s="7">
        <v>9.9965533553420194E-2</v>
      </c>
      <c r="G2328" s="7">
        <v>24</v>
      </c>
      <c r="H2328" s="7">
        <v>24</v>
      </c>
      <c r="I2328" s="7">
        <v>-0.10738542688809399</v>
      </c>
      <c r="J2328" s="7">
        <v>0.166396648687862</v>
      </c>
      <c r="L2328" s="7">
        <v>24</v>
      </c>
      <c r="M2328" s="7">
        <v>24</v>
      </c>
      <c r="N2328" s="7">
        <v>4.8647360861724298</v>
      </c>
      <c r="O2328" s="7">
        <v>4.8361231992521203</v>
      </c>
    </row>
    <row r="2329" spans="2:15" x14ac:dyDescent="0.2">
      <c r="B2329" s="7">
        <v>25</v>
      </c>
      <c r="C2329" s="7">
        <v>24</v>
      </c>
      <c r="D2329" s="7">
        <v>0.71693914993569496</v>
      </c>
      <c r="E2329" s="7">
        <v>0.31676584084387499</v>
      </c>
      <c r="G2329" s="7">
        <v>25</v>
      </c>
      <c r="H2329" s="7">
        <v>24</v>
      </c>
      <c r="I2329" s="7">
        <v>-0.102319185400346</v>
      </c>
      <c r="J2329" s="7">
        <v>-0.42243992642049699</v>
      </c>
      <c r="L2329" s="7">
        <v>25</v>
      </c>
      <c r="M2329" s="7">
        <v>24</v>
      </c>
      <c r="N2329" s="7">
        <v>0.39909642155845398</v>
      </c>
      <c r="O2329" s="7">
        <v>0.94255580393152105</v>
      </c>
    </row>
    <row r="2330" spans="2:15" x14ac:dyDescent="0.2">
      <c r="B2330" s="7">
        <v>26</v>
      </c>
      <c r="C2330" s="7">
        <v>24</v>
      </c>
      <c r="D2330" s="7">
        <v>-0.29128515904763702</v>
      </c>
      <c r="E2330" s="7">
        <v>-0.103254127110776</v>
      </c>
      <c r="G2330" s="7">
        <v>26</v>
      </c>
      <c r="H2330" s="7">
        <v>24</v>
      </c>
      <c r="I2330" s="7">
        <v>-0.240808021984869</v>
      </c>
      <c r="J2330" s="7">
        <v>-0.129485034451714</v>
      </c>
      <c r="L2330" s="7">
        <v>26</v>
      </c>
      <c r="M2330" s="7">
        <v>24</v>
      </c>
      <c r="N2330" s="7">
        <v>-2.3157329826894801</v>
      </c>
      <c r="O2330" s="7">
        <v>-2.16882777826735</v>
      </c>
    </row>
    <row r="2331" spans="2:15" x14ac:dyDescent="0.2">
      <c r="B2331" s="7">
        <v>27</v>
      </c>
      <c r="C2331" s="7">
        <v>24</v>
      </c>
      <c r="D2331" s="7">
        <v>-0.18353659052836399</v>
      </c>
      <c r="E2331" s="7">
        <v>-0.25082621772441899</v>
      </c>
      <c r="G2331" s="7">
        <v>27</v>
      </c>
      <c r="H2331" s="7">
        <v>24</v>
      </c>
      <c r="I2331" s="7">
        <v>-5.6223103469289298E-2</v>
      </c>
      <c r="J2331" s="7">
        <v>-0.18078739713797101</v>
      </c>
      <c r="L2331" s="7">
        <v>27</v>
      </c>
      <c r="M2331" s="7">
        <v>24</v>
      </c>
      <c r="N2331" s="7">
        <v>-0.36464591235448102</v>
      </c>
      <c r="O2331" s="7">
        <v>-0.175629936764649</v>
      </c>
    </row>
    <row r="2332" spans="2:15" x14ac:dyDescent="0.2">
      <c r="B2332" s="7">
        <v>28</v>
      </c>
      <c r="C2332" s="7">
        <v>24</v>
      </c>
      <c r="D2332" s="7">
        <v>-0.72704399928295005</v>
      </c>
      <c r="E2332" s="7">
        <v>-0.90623037325830103</v>
      </c>
      <c r="G2332" s="7">
        <v>28</v>
      </c>
      <c r="H2332" s="7">
        <v>24</v>
      </c>
      <c r="I2332" s="7">
        <v>0.117923186700173</v>
      </c>
      <c r="J2332" s="7">
        <v>0.128728800702332</v>
      </c>
      <c r="L2332" s="7">
        <v>28</v>
      </c>
      <c r="M2332" s="7">
        <v>24</v>
      </c>
      <c r="N2332" s="7">
        <v>0.418986472399064</v>
      </c>
      <c r="O2332" s="7">
        <v>0.68636777407532401</v>
      </c>
    </row>
    <row r="2333" spans="2:15" x14ac:dyDescent="0.2">
      <c r="B2333" s="7">
        <v>29</v>
      </c>
      <c r="C2333" s="7">
        <v>24</v>
      </c>
      <c r="D2333" s="7">
        <v>6.6499431484586993E-2</v>
      </c>
      <c r="E2333" s="7">
        <v>-0.15505378878825099</v>
      </c>
      <c r="G2333" s="7">
        <v>29</v>
      </c>
      <c r="H2333" s="7">
        <v>24</v>
      </c>
      <c r="I2333" s="7">
        <v>0.28871445535118501</v>
      </c>
      <c r="J2333" s="7">
        <v>4.6439541727350403E-2</v>
      </c>
      <c r="L2333" s="7">
        <v>29</v>
      </c>
      <c r="M2333" s="7">
        <v>24</v>
      </c>
      <c r="N2333" s="7">
        <v>1.28274406512353</v>
      </c>
      <c r="O2333" s="7">
        <v>0.60948545695962197</v>
      </c>
    </row>
    <row r="2334" spans="2:15" x14ac:dyDescent="0.2">
      <c r="B2334" s="7">
        <v>30</v>
      </c>
      <c r="C2334" s="7">
        <v>24</v>
      </c>
      <c r="D2334" s="7">
        <v>-0.222132863928904</v>
      </c>
      <c r="E2334" s="7">
        <v>2.6428196375026601E-2</v>
      </c>
      <c r="G2334" s="7">
        <v>30</v>
      </c>
      <c r="H2334" s="7">
        <v>24</v>
      </c>
      <c r="I2334" s="7">
        <v>-1.6610242906513601E-2</v>
      </c>
      <c r="J2334" s="7">
        <v>0.182385990020727</v>
      </c>
      <c r="L2334" s="7">
        <v>30</v>
      </c>
      <c r="M2334" s="7">
        <v>24</v>
      </c>
      <c r="N2334" s="7">
        <v>0.15038680098365101</v>
      </c>
      <c r="O2334" s="7">
        <v>0.16392026996923501</v>
      </c>
    </row>
    <row r="2335" spans="2:15" x14ac:dyDescent="0.2">
      <c r="B2335" s="7">
        <v>31</v>
      </c>
      <c r="C2335" s="7">
        <v>24</v>
      </c>
      <c r="D2335" s="7">
        <v>0.34620906604059598</v>
      </c>
      <c r="E2335" s="7">
        <v>-3.48473396025843E-2</v>
      </c>
      <c r="G2335" s="7">
        <v>31</v>
      </c>
      <c r="H2335" s="7">
        <v>24</v>
      </c>
      <c r="I2335" s="7">
        <v>-0.304775770482001</v>
      </c>
      <c r="J2335" s="7">
        <v>-0.11544661833171301</v>
      </c>
      <c r="L2335" s="7">
        <v>31</v>
      </c>
      <c r="M2335" s="7">
        <v>24</v>
      </c>
      <c r="N2335" s="7">
        <v>-8.7185581860277098E-2</v>
      </c>
      <c r="O2335" s="7">
        <v>9.22545265049175E-2</v>
      </c>
    </row>
    <row r="2336" spans="2:15" x14ac:dyDescent="0.2">
      <c r="B2336" s="7">
        <v>32</v>
      </c>
      <c r="C2336" s="7">
        <v>24</v>
      </c>
      <c r="D2336" s="7">
        <v>6.9033370460198596E-3</v>
      </c>
      <c r="E2336" s="7">
        <v>-0.12917053406120901</v>
      </c>
      <c r="G2336" s="7">
        <v>32</v>
      </c>
      <c r="H2336" s="7">
        <v>24</v>
      </c>
      <c r="I2336" s="7">
        <v>-0.24046163751061</v>
      </c>
      <c r="J2336" s="7">
        <v>-0.20604781456615701</v>
      </c>
      <c r="L2336" s="7">
        <v>32</v>
      </c>
      <c r="M2336" s="7">
        <v>24</v>
      </c>
      <c r="N2336" s="7">
        <v>0.13357968981269899</v>
      </c>
      <c r="O2336" s="7">
        <v>-0.181826694264759</v>
      </c>
    </row>
    <row r="2337" spans="2:15" x14ac:dyDescent="0.2">
      <c r="B2337" s="7">
        <v>33</v>
      </c>
      <c r="C2337" s="7">
        <v>24</v>
      </c>
      <c r="D2337" s="7">
        <v>-0.378620906429467</v>
      </c>
      <c r="E2337" s="7">
        <v>-0.36791560765814002</v>
      </c>
      <c r="G2337" s="7">
        <v>33</v>
      </c>
      <c r="H2337" s="7">
        <v>24</v>
      </c>
      <c r="I2337" s="7">
        <v>8.6647103892030196E-3</v>
      </c>
      <c r="J2337" s="7">
        <v>6.83455831908093E-2</v>
      </c>
      <c r="L2337" s="7">
        <v>33</v>
      </c>
      <c r="M2337" s="7">
        <v>24</v>
      </c>
      <c r="N2337" s="7">
        <v>0.76316681571570699</v>
      </c>
      <c r="O2337" s="7">
        <v>1.0623170580269601</v>
      </c>
    </row>
    <row r="2338" spans="2:15" x14ac:dyDescent="0.2">
      <c r="B2338" s="7">
        <v>34</v>
      </c>
      <c r="C2338" s="7">
        <v>24</v>
      </c>
      <c r="D2338" s="7">
        <v>-0.24260790278814401</v>
      </c>
      <c r="E2338" s="7">
        <v>-0.39950345793462499</v>
      </c>
      <c r="G2338" s="7">
        <v>34</v>
      </c>
      <c r="H2338" s="7">
        <v>24</v>
      </c>
      <c r="I2338" s="7">
        <v>-6.4554958357313702E-2</v>
      </c>
      <c r="J2338" s="7">
        <v>0.212077846850971</v>
      </c>
      <c r="L2338" s="7">
        <v>34</v>
      </c>
      <c r="M2338" s="7">
        <v>24</v>
      </c>
      <c r="N2338" s="7">
        <v>-0.41571541840540099</v>
      </c>
      <c r="O2338" s="7">
        <v>0.15219292240538601</v>
      </c>
    </row>
    <row r="2339" spans="2:15" x14ac:dyDescent="0.2">
      <c r="B2339" s="7">
        <v>35</v>
      </c>
      <c r="C2339" s="7">
        <v>24</v>
      </c>
      <c r="D2339" s="7">
        <v>-4.1940017231042702E-2</v>
      </c>
      <c r="E2339" s="7">
        <v>-0.113330668593088</v>
      </c>
      <c r="G2339" s="7">
        <v>35</v>
      </c>
      <c r="H2339" s="7">
        <v>24</v>
      </c>
      <c r="I2339" s="7">
        <v>-0.18466966698064299</v>
      </c>
      <c r="J2339" s="7">
        <v>-0.116820755292522</v>
      </c>
      <c r="L2339" s="7">
        <v>35</v>
      </c>
      <c r="M2339" s="7">
        <v>24</v>
      </c>
      <c r="N2339" s="7">
        <v>0.73549524114533105</v>
      </c>
      <c r="O2339" s="7">
        <v>0.70420468055029095</v>
      </c>
    </row>
    <row r="2340" spans="2:15" x14ac:dyDescent="0.2">
      <c r="B2340" s="7">
        <v>36</v>
      </c>
      <c r="C2340" s="7">
        <v>24</v>
      </c>
      <c r="D2340" s="7">
        <v>0.16678275790076999</v>
      </c>
      <c r="E2340" s="7">
        <v>0.355121572393786</v>
      </c>
      <c r="G2340" s="7">
        <v>36</v>
      </c>
      <c r="H2340" s="7">
        <v>24</v>
      </c>
      <c r="I2340" s="7">
        <v>-0.186771902326687</v>
      </c>
      <c r="J2340" s="7">
        <v>0.15921296718268699</v>
      </c>
      <c r="L2340" s="7">
        <v>36</v>
      </c>
      <c r="M2340" s="7">
        <v>24</v>
      </c>
      <c r="N2340" s="7">
        <v>0.50226972110998103</v>
      </c>
      <c r="O2340" s="7">
        <v>0.60280639415400505</v>
      </c>
    </row>
    <row r="2341" spans="2:15" x14ac:dyDescent="0.2">
      <c r="B2341" s="7">
        <v>37</v>
      </c>
      <c r="C2341" s="7">
        <v>24</v>
      </c>
      <c r="D2341" s="7">
        <v>-0.195942460761721</v>
      </c>
      <c r="E2341" s="7">
        <v>8.9657479425806503E-3</v>
      </c>
      <c r="G2341" s="7">
        <v>37</v>
      </c>
      <c r="H2341" s="7">
        <v>24</v>
      </c>
      <c r="I2341" s="7">
        <v>-0.15558181532252699</v>
      </c>
      <c r="J2341" s="7">
        <v>-3.92419850993821E-2</v>
      </c>
      <c r="L2341" s="7">
        <v>37</v>
      </c>
      <c r="M2341" s="7">
        <v>24</v>
      </c>
      <c r="N2341" s="7">
        <v>-0.31222335682650898</v>
      </c>
      <c r="O2341" s="7">
        <v>-0.16180701181864299</v>
      </c>
    </row>
    <row r="2342" spans="2:15" x14ac:dyDescent="0.2">
      <c r="B2342" s="7">
        <v>38</v>
      </c>
      <c r="C2342" s="7">
        <v>24</v>
      </c>
      <c r="D2342" s="7">
        <v>0.18544485753453399</v>
      </c>
      <c r="E2342" s="7">
        <v>-0.112575724730021</v>
      </c>
      <c r="G2342" s="7">
        <v>38</v>
      </c>
      <c r="H2342" s="7">
        <v>24</v>
      </c>
      <c r="I2342" s="7">
        <v>-0.13433454658645899</v>
      </c>
      <c r="J2342" s="7">
        <v>4.1121230679969797E-2</v>
      </c>
      <c r="L2342" s="7">
        <v>38</v>
      </c>
      <c r="M2342" s="7">
        <v>24</v>
      </c>
      <c r="N2342" s="7">
        <v>0.58129005316511095</v>
      </c>
      <c r="O2342" s="7">
        <v>0.91084669664995699</v>
      </c>
    </row>
    <row r="2343" spans="2:15" x14ac:dyDescent="0.2">
      <c r="B2343" s="7">
        <v>39</v>
      </c>
      <c r="C2343" s="7">
        <v>24</v>
      </c>
      <c r="D2343" s="7">
        <v>2.0017381666887601E-2</v>
      </c>
      <c r="E2343" s="7">
        <v>-0.120484498801225</v>
      </c>
      <c r="G2343" s="7">
        <v>39</v>
      </c>
      <c r="H2343" s="7">
        <v>24</v>
      </c>
      <c r="I2343" s="7">
        <v>0.11378231447362</v>
      </c>
      <c r="J2343" s="7">
        <v>0.25658338288430699</v>
      </c>
      <c r="L2343" s="7">
        <v>39</v>
      </c>
      <c r="M2343" s="7">
        <v>24</v>
      </c>
      <c r="N2343" s="7">
        <v>1.01402071925075</v>
      </c>
      <c r="O2343" s="7">
        <v>0.85215911529723298</v>
      </c>
    </row>
    <row r="2344" spans="2:15" x14ac:dyDescent="0.2">
      <c r="B2344" s="7">
        <v>40</v>
      </c>
      <c r="C2344" s="7">
        <v>24</v>
      </c>
      <c r="D2344" s="7">
        <v>-0.32227840682403203</v>
      </c>
      <c r="E2344" s="7">
        <v>-8.7663534558055593E-3</v>
      </c>
      <c r="G2344" s="7">
        <v>40</v>
      </c>
      <c r="H2344" s="7">
        <v>24</v>
      </c>
      <c r="I2344" s="7">
        <v>-0.22473072230562399</v>
      </c>
      <c r="J2344" s="7">
        <v>0.18741524400863199</v>
      </c>
      <c r="L2344" s="7">
        <v>40</v>
      </c>
      <c r="M2344" s="7">
        <v>24</v>
      </c>
      <c r="N2344" s="7">
        <v>-1.8610864039688999</v>
      </c>
      <c r="O2344" s="7">
        <v>-1.92591991032577</v>
      </c>
    </row>
    <row r="2345" spans="2:15" x14ac:dyDescent="0.2">
      <c r="B2345" s="7">
        <v>41</v>
      </c>
      <c r="C2345" s="7">
        <v>24</v>
      </c>
      <c r="D2345" s="7">
        <v>0.49602575581346597</v>
      </c>
      <c r="E2345" s="7">
        <v>0.197871229328729</v>
      </c>
      <c r="G2345" s="7">
        <v>41</v>
      </c>
      <c r="H2345" s="7">
        <v>24</v>
      </c>
      <c r="I2345" s="7">
        <v>-0.30253222111403999</v>
      </c>
      <c r="J2345" s="7">
        <v>2.4703480425174E-2</v>
      </c>
      <c r="L2345" s="7">
        <v>41</v>
      </c>
      <c r="M2345" s="7">
        <v>24</v>
      </c>
      <c r="N2345" s="7">
        <v>-0.17283995367073299</v>
      </c>
      <c r="O2345" s="7">
        <v>-5.4044886977321099E-2</v>
      </c>
    </row>
    <row r="2346" spans="2:15" x14ac:dyDescent="0.2">
      <c r="B2346" s="7">
        <v>42</v>
      </c>
      <c r="C2346" s="7">
        <v>24</v>
      </c>
      <c r="D2346" s="7">
        <v>3.7039392778006601E-2</v>
      </c>
      <c r="E2346" s="7">
        <v>-0.35941881266735998</v>
      </c>
      <c r="G2346" s="7">
        <v>42</v>
      </c>
      <c r="H2346" s="7">
        <v>24</v>
      </c>
      <c r="I2346" s="7">
        <v>-0.64330815927342</v>
      </c>
      <c r="J2346" s="7">
        <v>-0.41034541509125699</v>
      </c>
      <c r="L2346" s="7">
        <v>42</v>
      </c>
      <c r="M2346" s="7">
        <v>24</v>
      </c>
      <c r="N2346" s="7">
        <v>0.36100785556197701</v>
      </c>
      <c r="O2346" s="7">
        <v>0.32154865866943699</v>
      </c>
    </row>
    <row r="2347" spans="2:15" x14ac:dyDescent="0.2">
      <c r="B2347" s="7">
        <v>43</v>
      </c>
      <c r="C2347" s="7">
        <v>24</v>
      </c>
      <c r="D2347" s="7">
        <v>0.23120371441967399</v>
      </c>
      <c r="E2347" s="7">
        <v>0.27093931681903899</v>
      </c>
      <c r="G2347" s="7">
        <v>43</v>
      </c>
      <c r="H2347" s="7">
        <v>24</v>
      </c>
      <c r="I2347" s="7">
        <v>-0.27620465531166</v>
      </c>
      <c r="J2347" s="7">
        <v>-0.20302980573214299</v>
      </c>
      <c r="L2347" s="7">
        <v>43</v>
      </c>
      <c r="M2347" s="7">
        <v>24</v>
      </c>
      <c r="N2347" s="7">
        <v>-0.530293441745181</v>
      </c>
      <c r="O2347" s="7">
        <v>-0.55453564657213605</v>
      </c>
    </row>
    <row r="2348" spans="2:15" x14ac:dyDescent="0.2">
      <c r="B2348" s="7">
        <v>44</v>
      </c>
      <c r="C2348" s="7">
        <v>24</v>
      </c>
      <c r="D2348" s="7">
        <v>9.9550093713378196E-2</v>
      </c>
      <c r="E2348" s="7">
        <v>0.20167457848836501</v>
      </c>
      <c r="G2348" s="7">
        <v>44</v>
      </c>
      <c r="H2348" s="7">
        <v>24</v>
      </c>
      <c r="I2348" s="7">
        <v>0.20619302659302499</v>
      </c>
      <c r="J2348" s="7">
        <v>0.14125926803233599</v>
      </c>
      <c r="L2348" s="7">
        <v>44</v>
      </c>
      <c r="M2348" s="7">
        <v>24</v>
      </c>
      <c r="N2348" s="7">
        <v>0.65730636596726599</v>
      </c>
      <c r="O2348" s="7">
        <v>1.1791425759632199</v>
      </c>
    </row>
    <row r="2349" spans="2:15" x14ac:dyDescent="0.2">
      <c r="B2349" s="7">
        <v>45</v>
      </c>
      <c r="C2349" s="7">
        <v>24</v>
      </c>
      <c r="D2349" s="7">
        <v>0.175529610829498</v>
      </c>
      <c r="E2349" s="7">
        <v>-0.28213936611149798</v>
      </c>
      <c r="G2349" s="7">
        <v>45</v>
      </c>
      <c r="H2349" s="7">
        <v>24</v>
      </c>
      <c r="I2349" s="7">
        <v>0.109460557792705</v>
      </c>
      <c r="J2349" s="7">
        <v>0.128882352695559</v>
      </c>
      <c r="L2349" s="7">
        <v>45</v>
      </c>
      <c r="M2349" s="7">
        <v>24</v>
      </c>
      <c r="N2349" s="7">
        <v>-2.47725234039335</v>
      </c>
      <c r="O2349" s="7">
        <v>-1.74505649163972</v>
      </c>
    </row>
    <row r="2350" spans="2:15" x14ac:dyDescent="0.2">
      <c r="B2350" s="7">
        <v>46</v>
      </c>
      <c r="C2350" s="7">
        <v>24</v>
      </c>
      <c r="D2350" s="7">
        <v>0.25688772483232503</v>
      </c>
      <c r="E2350" s="7">
        <v>6.8332520979437206E-2</v>
      </c>
      <c r="G2350" s="7">
        <v>46</v>
      </c>
      <c r="H2350" s="7">
        <v>24</v>
      </c>
      <c r="I2350" s="7">
        <v>0.38100746000688002</v>
      </c>
      <c r="J2350" s="7">
        <v>-0.17944091474587201</v>
      </c>
      <c r="L2350" s="7">
        <v>46</v>
      </c>
      <c r="M2350" s="7">
        <v>24</v>
      </c>
      <c r="N2350" s="7">
        <v>-2.4355131635930501E-2</v>
      </c>
      <c r="O2350" s="7">
        <v>-9.3454070649968898E-2</v>
      </c>
    </row>
    <row r="2351" spans="2:15" x14ac:dyDescent="0.2">
      <c r="B2351" s="7">
        <v>47</v>
      </c>
      <c r="C2351" s="7">
        <v>24</v>
      </c>
      <c r="D2351" s="7">
        <v>1.9855731593892801E-2</v>
      </c>
      <c r="E2351" s="7">
        <v>-0.13031205852757399</v>
      </c>
      <c r="G2351" s="7">
        <v>47</v>
      </c>
      <c r="H2351" s="7">
        <v>24</v>
      </c>
      <c r="I2351" s="7">
        <v>-0.169694014731017</v>
      </c>
      <c r="J2351" s="7">
        <v>0.14492996437558101</v>
      </c>
      <c r="L2351" s="7">
        <v>47</v>
      </c>
      <c r="M2351" s="7">
        <v>24</v>
      </c>
      <c r="N2351" s="7">
        <v>0.34892152085378297</v>
      </c>
      <c r="O2351" s="7">
        <v>0.71526485690002894</v>
      </c>
    </row>
    <row r="2352" spans="2:15" x14ac:dyDescent="0.2">
      <c r="B2352" s="7">
        <v>48</v>
      </c>
      <c r="C2352" s="7">
        <v>24</v>
      </c>
      <c r="D2352" s="7">
        <v>-0.73944827158346205</v>
      </c>
      <c r="E2352" s="7">
        <v>2.8971894292322302E-3</v>
      </c>
      <c r="G2352" s="7">
        <v>48</v>
      </c>
      <c r="H2352" s="7">
        <v>24</v>
      </c>
      <c r="I2352" s="7">
        <v>-0.17156888526762901</v>
      </c>
      <c r="J2352" s="7">
        <v>-8.0567738434995206E-2</v>
      </c>
      <c r="L2352" s="7">
        <v>48</v>
      </c>
      <c r="M2352" s="7">
        <v>24</v>
      </c>
      <c r="N2352" s="7">
        <v>1.3904442906758501</v>
      </c>
      <c r="O2352" s="7">
        <v>1.15164593424838</v>
      </c>
    </row>
    <row r="2353" spans="2:15" x14ac:dyDescent="0.2">
      <c r="B2353" s="7">
        <v>49</v>
      </c>
      <c r="C2353" s="7">
        <v>24</v>
      </c>
      <c r="D2353" s="7">
        <v>0.181958147084716</v>
      </c>
      <c r="E2353" s="7">
        <v>0.33693878327940002</v>
      </c>
      <c r="G2353" s="7">
        <v>49</v>
      </c>
      <c r="H2353" s="7">
        <v>24</v>
      </c>
      <c r="I2353" s="7">
        <v>0.45080545055948901</v>
      </c>
      <c r="J2353" s="7">
        <v>0.149875142175038</v>
      </c>
      <c r="L2353" s="7">
        <v>49</v>
      </c>
      <c r="M2353" s="7">
        <v>24</v>
      </c>
      <c r="N2353" s="7">
        <v>-2.4436801569621001E-2</v>
      </c>
      <c r="O2353" s="7">
        <v>2.87351101557753E-2</v>
      </c>
    </row>
    <row r="2354" spans="2:15" x14ac:dyDescent="0.2">
      <c r="B2354" s="7">
        <v>50</v>
      </c>
      <c r="C2354" s="7">
        <v>24</v>
      </c>
      <c r="D2354" s="7">
        <v>-0.25163935052759601</v>
      </c>
      <c r="E2354" s="7">
        <v>-2.88663195819652E-2</v>
      </c>
      <c r="G2354" s="7">
        <v>50</v>
      </c>
      <c r="H2354" s="7">
        <v>24</v>
      </c>
      <c r="I2354" s="7">
        <v>-2.5607589456661198E-2</v>
      </c>
      <c r="J2354" s="7">
        <v>-1.0091157524089E-2</v>
      </c>
      <c r="L2354" s="7">
        <v>50</v>
      </c>
      <c r="M2354" s="7">
        <v>24</v>
      </c>
      <c r="N2354" s="7">
        <v>-1.16540503001008</v>
      </c>
      <c r="O2354" s="7">
        <v>-0.39122432622310799</v>
      </c>
    </row>
    <row r="2355" spans="2:15" x14ac:dyDescent="0.2">
      <c r="B2355" s="7">
        <v>51</v>
      </c>
      <c r="C2355" s="7">
        <v>24</v>
      </c>
      <c r="D2355" s="7">
        <v>4.7760659407234E-2</v>
      </c>
      <c r="E2355" s="7">
        <v>-0.18672006883721301</v>
      </c>
      <c r="G2355" s="7">
        <v>51</v>
      </c>
      <c r="H2355" s="7">
        <v>24</v>
      </c>
      <c r="I2355" s="7">
        <v>-0.27708592014497702</v>
      </c>
      <c r="J2355" s="7">
        <v>-3.36984519605696E-2</v>
      </c>
      <c r="L2355" s="7">
        <v>51</v>
      </c>
      <c r="M2355" s="7">
        <v>24</v>
      </c>
      <c r="N2355" s="7">
        <v>0.70513516241727803</v>
      </c>
      <c r="O2355" s="7">
        <v>0.45034390037510402</v>
      </c>
    </row>
    <row r="2356" spans="2:15" x14ac:dyDescent="0.2">
      <c r="B2356" s="7">
        <v>52</v>
      </c>
      <c r="C2356" s="7">
        <v>24</v>
      </c>
      <c r="D2356" s="7">
        <v>6.6510862884758395E-2</v>
      </c>
      <c r="E2356" s="7">
        <v>0.13388726299897599</v>
      </c>
      <c r="G2356" s="7">
        <v>52</v>
      </c>
      <c r="H2356" s="7">
        <v>24</v>
      </c>
      <c r="I2356" s="7">
        <v>-0.12538918448474601</v>
      </c>
      <c r="J2356" s="7">
        <v>-0.26004149314126601</v>
      </c>
      <c r="L2356" s="7">
        <v>52</v>
      </c>
      <c r="M2356" s="7">
        <v>24</v>
      </c>
      <c r="N2356" s="7">
        <v>1.1014750956308501</v>
      </c>
      <c r="O2356" s="7">
        <v>0.66173263857749198</v>
      </c>
    </row>
    <row r="2357" spans="2:15" x14ac:dyDescent="0.2">
      <c r="B2357" s="7">
        <v>53</v>
      </c>
      <c r="C2357" s="7">
        <v>24</v>
      </c>
      <c r="D2357" s="7">
        <v>-0.166996217772371</v>
      </c>
      <c r="E2357" s="7">
        <v>-8.6812145316146797E-2</v>
      </c>
      <c r="G2357" s="7">
        <v>53</v>
      </c>
      <c r="H2357" s="7">
        <v>24</v>
      </c>
      <c r="I2357" s="7">
        <v>0.28808412255610499</v>
      </c>
      <c r="J2357" s="7">
        <v>0.144782842081082</v>
      </c>
      <c r="L2357" s="7">
        <v>53</v>
      </c>
      <c r="M2357" s="7">
        <v>24</v>
      </c>
      <c r="N2357" s="7">
        <v>0.57722145754307896</v>
      </c>
      <c r="O2357" s="7">
        <v>0.71162737323442604</v>
      </c>
    </row>
    <row r="2358" spans="2:15" x14ac:dyDescent="0.2">
      <c r="B2358" s="7">
        <v>54</v>
      </c>
      <c r="C2358" s="7">
        <v>24</v>
      </c>
      <c r="D2358" s="7">
        <v>-0.14434023980709701</v>
      </c>
      <c r="E2358" s="7">
        <v>-4.0371360561947803E-2</v>
      </c>
      <c r="G2358" s="7">
        <v>54</v>
      </c>
      <c r="H2358" s="7">
        <v>24</v>
      </c>
      <c r="I2358" s="7">
        <v>-0.29255787221138102</v>
      </c>
      <c r="J2358" s="7">
        <v>-6.0601655800010902E-2</v>
      </c>
      <c r="L2358" s="7">
        <v>54</v>
      </c>
      <c r="M2358" s="7">
        <v>24</v>
      </c>
      <c r="N2358" s="7">
        <v>-8.9817668224373606E-2</v>
      </c>
      <c r="O2358" s="7">
        <v>-0.52889451575747803</v>
      </c>
    </row>
    <row r="2359" spans="2:15" x14ac:dyDescent="0.2">
      <c r="B2359" s="7">
        <v>55</v>
      </c>
      <c r="C2359" s="7">
        <v>24</v>
      </c>
      <c r="D2359" s="7">
        <v>0.11672230003934</v>
      </c>
      <c r="E2359" s="7">
        <v>5.9640443548945E-3</v>
      </c>
      <c r="G2359" s="7">
        <v>55</v>
      </c>
      <c r="H2359" s="7">
        <v>24</v>
      </c>
      <c r="I2359" s="7">
        <v>1.1059328133002699</v>
      </c>
      <c r="J2359" s="7">
        <v>1.2702036597009101</v>
      </c>
      <c r="L2359" s="7">
        <v>55</v>
      </c>
      <c r="M2359" s="7">
        <v>24</v>
      </c>
      <c r="N2359" s="7">
        <v>0.428337810351129</v>
      </c>
      <c r="O2359" s="7">
        <v>4.5368429340288898</v>
      </c>
    </row>
    <row r="2360" spans="2:15" x14ac:dyDescent="0.2">
      <c r="B2360" s="7">
        <v>56</v>
      </c>
      <c r="C2360" s="7">
        <v>24</v>
      </c>
      <c r="D2360" s="7">
        <v>-0.21426856999496699</v>
      </c>
      <c r="E2360" s="7">
        <v>-0.32907309053195299</v>
      </c>
      <c r="G2360" s="7">
        <v>56</v>
      </c>
      <c r="H2360" s="7">
        <v>24</v>
      </c>
      <c r="I2360" s="7">
        <v>-0.252149044092635</v>
      </c>
      <c r="J2360" s="7">
        <v>-0.22031216553921601</v>
      </c>
      <c r="L2360" s="7">
        <v>56</v>
      </c>
      <c r="M2360" s="7">
        <v>24</v>
      </c>
      <c r="N2360" s="7">
        <v>-1.0381502339169399</v>
      </c>
      <c r="O2360" s="7">
        <v>-0.46634636341418201</v>
      </c>
    </row>
    <row r="2361" spans="2:15" x14ac:dyDescent="0.2">
      <c r="B2361" s="7">
        <v>57</v>
      </c>
      <c r="C2361" s="7">
        <v>24</v>
      </c>
      <c r="D2361" s="7">
        <v>-0.12631902467677</v>
      </c>
      <c r="E2361" s="7">
        <v>9.65890435380405E-2</v>
      </c>
      <c r="G2361" s="7">
        <v>57</v>
      </c>
      <c r="H2361" s="7">
        <v>24</v>
      </c>
      <c r="I2361" s="7">
        <v>-0.42476137386101298</v>
      </c>
      <c r="J2361" s="7">
        <v>-0.26846033421870402</v>
      </c>
      <c r="L2361" s="7">
        <v>57</v>
      </c>
      <c r="M2361" s="7">
        <v>24</v>
      </c>
      <c r="N2361" s="7">
        <v>0.83268892004203998</v>
      </c>
      <c r="O2361" s="7">
        <v>0.95421275371051995</v>
      </c>
    </row>
    <row r="2362" spans="2:15" x14ac:dyDescent="0.2">
      <c r="B2362" s="7">
        <v>58</v>
      </c>
      <c r="C2362" s="7">
        <v>24</v>
      </c>
      <c r="D2362" s="7">
        <v>-0.33307584548150698</v>
      </c>
      <c r="E2362" s="7">
        <v>0.102186165799472</v>
      </c>
      <c r="G2362" s="7">
        <v>58</v>
      </c>
      <c r="H2362" s="7">
        <v>24</v>
      </c>
      <c r="I2362" s="7">
        <v>0.13618532941587999</v>
      </c>
      <c r="J2362" s="7">
        <v>-2.7218881585604E-2</v>
      </c>
      <c r="L2362" s="7">
        <v>58</v>
      </c>
      <c r="M2362" s="7">
        <v>24</v>
      </c>
      <c r="N2362" s="7">
        <v>0.70356391624661496</v>
      </c>
      <c r="O2362" s="7">
        <v>0.87206601031805298</v>
      </c>
    </row>
    <row r="2363" spans="2:15" x14ac:dyDescent="0.2">
      <c r="B2363" s="7">
        <v>59</v>
      </c>
      <c r="C2363" s="7">
        <v>24</v>
      </c>
      <c r="D2363" s="7">
        <v>-0.30156578837891201</v>
      </c>
      <c r="E2363" s="7">
        <v>-0.27074789870494098</v>
      </c>
      <c r="G2363" s="7">
        <v>59</v>
      </c>
      <c r="H2363" s="7">
        <v>24</v>
      </c>
      <c r="I2363" s="7">
        <v>0.25067500301348</v>
      </c>
      <c r="J2363" s="7">
        <v>0.305915039295592</v>
      </c>
      <c r="L2363" s="7">
        <v>59</v>
      </c>
      <c r="M2363" s="7">
        <v>24</v>
      </c>
      <c r="N2363" s="7">
        <v>0.60440343646334205</v>
      </c>
      <c r="O2363" s="7">
        <v>0.30881799232074097</v>
      </c>
    </row>
    <row r="2364" spans="2:15" x14ac:dyDescent="0.2">
      <c r="B2364" s="7">
        <v>60</v>
      </c>
      <c r="C2364" s="7">
        <v>24</v>
      </c>
      <c r="D2364" s="7">
        <v>-0.14890524041327199</v>
      </c>
      <c r="E2364" s="7">
        <v>-0.34446516845633202</v>
      </c>
      <c r="G2364" s="7">
        <v>60</v>
      </c>
      <c r="H2364" s="7">
        <v>24</v>
      </c>
      <c r="I2364" s="7">
        <v>0.13470518261938799</v>
      </c>
      <c r="J2364" s="7">
        <v>-8.6842752843621102E-3</v>
      </c>
      <c r="L2364" s="7">
        <v>60</v>
      </c>
      <c r="M2364" s="7">
        <v>24</v>
      </c>
      <c r="N2364" s="7">
        <v>-0.52396697554709104</v>
      </c>
      <c r="O2364" s="7">
        <v>-0.37953078884661001</v>
      </c>
    </row>
    <row r="2365" spans="2:15" x14ac:dyDescent="0.2">
      <c r="B2365" s="7">
        <v>61</v>
      </c>
      <c r="C2365" s="7">
        <v>24</v>
      </c>
      <c r="D2365" s="7">
        <v>-0.34247440632686699</v>
      </c>
      <c r="E2365" s="7">
        <v>-0.396580787891816</v>
      </c>
      <c r="G2365" s="7">
        <v>61</v>
      </c>
      <c r="H2365" s="7">
        <v>24</v>
      </c>
      <c r="I2365" s="7">
        <v>2.8656921668092701E-2</v>
      </c>
      <c r="J2365" s="7">
        <v>0.20757909844255301</v>
      </c>
      <c r="L2365" s="7">
        <v>61</v>
      </c>
      <c r="M2365" s="7">
        <v>24</v>
      </c>
      <c r="N2365" s="7">
        <v>1.70697722870692</v>
      </c>
      <c r="O2365" s="7">
        <v>1.5914803330924601</v>
      </c>
    </row>
    <row r="2366" spans="2:15" x14ac:dyDescent="0.2">
      <c r="B2366" s="7">
        <v>62</v>
      </c>
      <c r="C2366" s="7">
        <v>24</v>
      </c>
      <c r="D2366" s="7">
        <v>-2.84365201552568E-2</v>
      </c>
      <c r="E2366" s="7">
        <v>0.13837091408742999</v>
      </c>
      <c r="G2366" s="7">
        <v>62</v>
      </c>
      <c r="H2366" s="7">
        <v>24</v>
      </c>
      <c r="I2366" s="7">
        <v>6.6731869215173503E-2</v>
      </c>
      <c r="J2366" s="7">
        <v>-0.23127971789842</v>
      </c>
      <c r="L2366" s="7">
        <v>62</v>
      </c>
      <c r="M2366" s="7">
        <v>24</v>
      </c>
      <c r="N2366" s="7">
        <v>0.68243852902150504</v>
      </c>
      <c r="O2366" s="7">
        <v>0.75848412933465603</v>
      </c>
    </row>
    <row r="2367" spans="2:15" x14ac:dyDescent="0.2">
      <c r="B2367" s="7">
        <v>63</v>
      </c>
      <c r="C2367" s="7">
        <v>24</v>
      </c>
      <c r="D2367" s="7">
        <v>-0.78962386884033398</v>
      </c>
      <c r="E2367" s="7">
        <v>-0.94304933501299404</v>
      </c>
      <c r="G2367" s="7">
        <v>63</v>
      </c>
      <c r="H2367" s="7">
        <v>24</v>
      </c>
      <c r="I2367" s="7">
        <v>1.42228891577085E-2</v>
      </c>
      <c r="J2367" s="7">
        <v>8.1129046211372305E-2</v>
      </c>
      <c r="L2367" s="7">
        <v>63</v>
      </c>
      <c r="M2367" s="7">
        <v>24</v>
      </c>
      <c r="N2367" s="7">
        <v>0.10239622459806599</v>
      </c>
      <c r="O2367" s="7">
        <v>0.30678041030396902</v>
      </c>
    </row>
    <row r="2368" spans="2:15" x14ac:dyDescent="0.2">
      <c r="B2368" s="7">
        <v>64</v>
      </c>
      <c r="C2368" s="7">
        <v>24</v>
      </c>
      <c r="D2368" s="7">
        <v>-0.37186033423569398</v>
      </c>
      <c r="E2368" s="7">
        <v>-9.7741822936088199E-2</v>
      </c>
      <c r="G2368" s="7">
        <v>64</v>
      </c>
      <c r="H2368" s="7">
        <v>24</v>
      </c>
      <c r="I2368" s="7">
        <v>0.147477491449895</v>
      </c>
      <c r="J2368" s="7">
        <v>-3.5333244017022203E-2</v>
      </c>
      <c r="L2368" s="7">
        <v>64</v>
      </c>
      <c r="M2368" s="7">
        <v>24</v>
      </c>
      <c r="N2368" s="7">
        <v>-0.62073335633404203</v>
      </c>
      <c r="O2368" s="7">
        <v>-8.7719379033129194E-2</v>
      </c>
    </row>
    <row r="2369" spans="2:15" x14ac:dyDescent="0.2">
      <c r="B2369" s="7">
        <v>65</v>
      </c>
      <c r="C2369" s="7">
        <v>24</v>
      </c>
      <c r="D2369" s="7">
        <v>-0.21368004567930499</v>
      </c>
      <c r="E2369" s="7">
        <v>-8.8020447316362799E-2</v>
      </c>
      <c r="G2369" s="7">
        <v>65</v>
      </c>
      <c r="H2369" s="7">
        <v>24</v>
      </c>
      <c r="I2369" s="7">
        <v>0.290842403189771</v>
      </c>
      <c r="J2369" s="7">
        <v>0.167666351104127</v>
      </c>
      <c r="L2369" s="7">
        <v>65</v>
      </c>
      <c r="M2369" s="7">
        <v>24</v>
      </c>
      <c r="N2369" s="7">
        <v>-0.48903606523619603</v>
      </c>
      <c r="O2369" s="7">
        <v>-9.6667260032973906E-2</v>
      </c>
    </row>
    <row r="2370" spans="2:15" x14ac:dyDescent="0.2">
      <c r="B2370" s="7">
        <v>66</v>
      </c>
      <c r="C2370" s="7">
        <v>24</v>
      </c>
      <c r="D2370" s="7">
        <v>0.15668718878132501</v>
      </c>
      <c r="E2370" s="7">
        <v>0.236437327517383</v>
      </c>
      <c r="G2370" s="7">
        <v>66</v>
      </c>
      <c r="H2370" s="7">
        <v>24</v>
      </c>
      <c r="I2370" s="7">
        <v>-1.2080682815405201E-2</v>
      </c>
      <c r="J2370" s="7">
        <v>-0.20636358791787199</v>
      </c>
      <c r="L2370" s="7">
        <v>66</v>
      </c>
      <c r="M2370" s="7">
        <v>24</v>
      </c>
      <c r="N2370" s="7">
        <v>-0.52730525827806796</v>
      </c>
      <c r="O2370" s="7">
        <v>-0.51162667751105195</v>
      </c>
    </row>
    <row r="2371" spans="2:15" x14ac:dyDescent="0.2">
      <c r="B2371" s="7">
        <v>67</v>
      </c>
      <c r="C2371" s="7">
        <v>24</v>
      </c>
      <c r="D2371" s="7">
        <v>4.15583823186845E-2</v>
      </c>
      <c r="E2371" s="7">
        <v>0.14504430939277499</v>
      </c>
      <c r="G2371" s="7">
        <v>67</v>
      </c>
      <c r="H2371" s="7">
        <v>24</v>
      </c>
      <c r="I2371" s="7">
        <v>-0.255188456102387</v>
      </c>
      <c r="J2371" s="7">
        <v>-7.42603358576579E-2</v>
      </c>
      <c r="L2371" s="7">
        <v>67</v>
      </c>
      <c r="M2371" s="7">
        <v>24</v>
      </c>
      <c r="N2371" s="7">
        <v>0.124635597163641</v>
      </c>
      <c r="O2371" s="7">
        <v>0.41634130748949399</v>
      </c>
    </row>
    <row r="2372" spans="2:15" x14ac:dyDescent="0.2">
      <c r="B2372" s="7">
        <v>68</v>
      </c>
      <c r="C2372" s="7">
        <v>24</v>
      </c>
      <c r="D2372" s="7">
        <v>-3.2630202541339402E-3</v>
      </c>
      <c r="E2372" s="7">
        <v>-0.32315378688199897</v>
      </c>
      <c r="G2372" s="7">
        <v>68</v>
      </c>
      <c r="H2372" s="7">
        <v>24</v>
      </c>
      <c r="I2372" s="7">
        <v>5.7939970636074797E-2</v>
      </c>
      <c r="J2372" s="7">
        <v>-1.6593582820047598E-2</v>
      </c>
      <c r="L2372" s="7">
        <v>68</v>
      </c>
      <c r="M2372" s="7">
        <v>24</v>
      </c>
      <c r="N2372" s="7">
        <v>0.59781026077770005</v>
      </c>
      <c r="O2372" s="7">
        <v>0.35098803641929099</v>
      </c>
    </row>
    <row r="2373" spans="2:15" x14ac:dyDescent="0.2">
      <c r="B2373" s="7">
        <v>69</v>
      </c>
      <c r="C2373" s="7">
        <v>24</v>
      </c>
      <c r="D2373" s="7">
        <v>-0.385077637876376</v>
      </c>
      <c r="E2373" s="7">
        <v>-0.53241861421233905</v>
      </c>
      <c r="G2373" s="7">
        <v>69</v>
      </c>
      <c r="H2373" s="7">
        <v>24</v>
      </c>
      <c r="I2373" s="7">
        <v>0.14028713526315501</v>
      </c>
      <c r="J2373" s="7">
        <v>-0.24469902128573801</v>
      </c>
      <c r="L2373" s="7">
        <v>69</v>
      </c>
      <c r="M2373" s="7">
        <v>24</v>
      </c>
      <c r="N2373" s="7">
        <v>0.27429053439866402</v>
      </c>
      <c r="O2373" s="7">
        <v>7.5446045669889494E-2</v>
      </c>
    </row>
    <row r="2374" spans="2:15" x14ac:dyDescent="0.2">
      <c r="B2374" s="7">
        <v>70</v>
      </c>
      <c r="C2374" s="7">
        <v>24</v>
      </c>
      <c r="D2374" s="7">
        <v>-0.35678704282981599</v>
      </c>
      <c r="E2374" s="7">
        <v>-0.55199509040511896</v>
      </c>
      <c r="G2374" s="7">
        <v>70</v>
      </c>
      <c r="H2374" s="7">
        <v>24</v>
      </c>
      <c r="I2374" s="7">
        <v>0.15268585974068899</v>
      </c>
      <c r="J2374" s="7">
        <v>-2.2992982316483598E-2</v>
      </c>
      <c r="L2374" s="7">
        <v>70</v>
      </c>
      <c r="M2374" s="7">
        <v>24</v>
      </c>
      <c r="N2374" s="7">
        <v>-7.3183182289367807E-2</v>
      </c>
      <c r="O2374" s="7">
        <v>-8.2780654011752802E-2</v>
      </c>
    </row>
    <row r="2375" spans="2:15" x14ac:dyDescent="0.2">
      <c r="B2375" s="7">
        <v>71</v>
      </c>
      <c r="C2375" s="7">
        <v>24</v>
      </c>
      <c r="D2375" s="7">
        <v>0.276910291118176</v>
      </c>
      <c r="E2375" s="7">
        <v>-9.6677639337005197E-2</v>
      </c>
      <c r="G2375" s="7">
        <v>71</v>
      </c>
      <c r="H2375" s="7">
        <v>24</v>
      </c>
      <c r="I2375" s="7">
        <v>0.30709637592136502</v>
      </c>
      <c r="J2375" s="7">
        <v>2.12758566108509E-2</v>
      </c>
      <c r="L2375" s="7">
        <v>71</v>
      </c>
      <c r="M2375" s="7">
        <v>24</v>
      </c>
      <c r="N2375" s="7">
        <v>0.90350756964826295</v>
      </c>
      <c r="O2375" s="7">
        <v>2.7573541536406201E-2</v>
      </c>
    </row>
    <row r="2376" spans="2:15" x14ac:dyDescent="0.2">
      <c r="B2376" s="7">
        <v>72</v>
      </c>
      <c r="C2376" s="7">
        <v>24</v>
      </c>
      <c r="D2376" s="7">
        <v>-0.30976375036514697</v>
      </c>
      <c r="E2376" s="7">
        <v>-0.22934064567059501</v>
      </c>
      <c r="G2376" s="7">
        <v>72</v>
      </c>
      <c r="H2376" s="7">
        <v>24</v>
      </c>
      <c r="I2376" s="7">
        <v>0.29201106302200203</v>
      </c>
      <c r="J2376" s="7">
        <v>0.12615401879650201</v>
      </c>
      <c r="L2376" s="7">
        <v>72</v>
      </c>
      <c r="M2376" s="7">
        <v>24</v>
      </c>
      <c r="N2376" s="7">
        <v>0.67690088456948105</v>
      </c>
      <c r="O2376" s="7">
        <v>0.92505123736756101</v>
      </c>
    </row>
    <row r="2377" spans="2:15" x14ac:dyDescent="0.2">
      <c r="B2377" s="7">
        <v>73</v>
      </c>
      <c r="C2377" s="7">
        <v>24</v>
      </c>
      <c r="D2377" s="7">
        <v>2.7509507485451199E-2</v>
      </c>
      <c r="E2377" s="7">
        <v>-0.13381053841642301</v>
      </c>
      <c r="G2377" s="7">
        <v>73</v>
      </c>
      <c r="H2377" s="7">
        <v>24</v>
      </c>
      <c r="I2377" s="7">
        <v>-0.33207221052343</v>
      </c>
      <c r="J2377" s="7">
        <v>2.7736397320986799E-2</v>
      </c>
      <c r="L2377" s="7">
        <v>73</v>
      </c>
      <c r="M2377" s="7">
        <v>24</v>
      </c>
      <c r="N2377" s="7">
        <v>1.1900775124419301</v>
      </c>
      <c r="O2377" s="7">
        <v>0.64620867428621598</v>
      </c>
    </row>
    <row r="2378" spans="2:15" x14ac:dyDescent="0.2">
      <c r="B2378" s="7">
        <v>74</v>
      </c>
      <c r="C2378" s="7">
        <v>24</v>
      </c>
      <c r="D2378" s="7">
        <v>-0.199440247764613</v>
      </c>
      <c r="E2378" s="7">
        <v>-5.7278018585440897E-2</v>
      </c>
      <c r="G2378" s="7">
        <v>74</v>
      </c>
      <c r="H2378" s="7">
        <v>24</v>
      </c>
      <c r="I2378" s="7">
        <v>0.36695223524048598</v>
      </c>
      <c r="J2378" s="7">
        <v>0.53829053311830499</v>
      </c>
      <c r="L2378" s="7">
        <v>74</v>
      </c>
      <c r="M2378" s="7">
        <v>24</v>
      </c>
      <c r="N2378" s="7">
        <v>-1.23917615558981</v>
      </c>
      <c r="O2378" s="7">
        <v>-0.96071990243123795</v>
      </c>
    </row>
    <row r="2379" spans="2:15" x14ac:dyDescent="0.2">
      <c r="B2379" s="7">
        <v>75</v>
      </c>
      <c r="C2379" s="7">
        <v>24</v>
      </c>
      <c r="D2379" s="7">
        <v>-0.82282209855800803</v>
      </c>
      <c r="E2379" s="7">
        <v>-0.81199043635952595</v>
      </c>
      <c r="G2379" s="7">
        <v>75</v>
      </c>
      <c r="H2379" s="7">
        <v>24</v>
      </c>
      <c r="I2379" s="7">
        <v>-7.9262699257246702E-2</v>
      </c>
      <c r="J2379" s="7">
        <v>-0.19628310948499</v>
      </c>
      <c r="L2379" s="7">
        <v>75</v>
      </c>
      <c r="M2379" s="7">
        <v>24</v>
      </c>
      <c r="N2379" s="7">
        <v>-0.59820707420753605</v>
      </c>
      <c r="O2379" s="7">
        <v>-0.14628027216919301</v>
      </c>
    </row>
    <row r="2380" spans="2:15" x14ac:dyDescent="0.2">
      <c r="B2380" s="7">
        <v>76</v>
      </c>
      <c r="C2380" s="7">
        <v>24</v>
      </c>
      <c r="D2380" s="7">
        <v>-0.170020261282878</v>
      </c>
      <c r="E2380" s="7">
        <v>-0.15670851913537701</v>
      </c>
      <c r="G2380" s="7">
        <v>76</v>
      </c>
      <c r="H2380" s="7">
        <v>24</v>
      </c>
      <c r="I2380" s="7">
        <v>-7.0768459706256295E-2</v>
      </c>
      <c r="J2380" s="7">
        <v>-6.9759617351285094E-2</v>
      </c>
      <c r="L2380" s="7">
        <v>76</v>
      </c>
      <c r="M2380" s="7">
        <v>24</v>
      </c>
      <c r="N2380" s="7">
        <v>-7.7646048712821006E-2</v>
      </c>
      <c r="O2380" s="7">
        <v>0.29599544717369902</v>
      </c>
    </row>
    <row r="2381" spans="2:15" x14ac:dyDescent="0.2">
      <c r="B2381" s="7">
        <v>77</v>
      </c>
      <c r="C2381" s="7">
        <v>24</v>
      </c>
      <c r="D2381" s="7">
        <v>0.16746033016050499</v>
      </c>
      <c r="E2381" s="7">
        <v>-0.21074280851102201</v>
      </c>
      <c r="G2381" s="7">
        <v>77</v>
      </c>
      <c r="H2381" s="7">
        <v>24</v>
      </c>
      <c r="I2381" s="7">
        <v>8.14866384165462E-2</v>
      </c>
      <c r="J2381" s="7">
        <v>-0.109855331220211</v>
      </c>
      <c r="L2381" s="7">
        <v>77</v>
      </c>
      <c r="M2381" s="7">
        <v>24</v>
      </c>
      <c r="N2381" s="7">
        <v>0.16990452122580799</v>
      </c>
      <c r="O2381" s="7">
        <v>-0.461974256592532</v>
      </c>
    </row>
    <row r="2382" spans="2:15" x14ac:dyDescent="0.2">
      <c r="B2382" s="7">
        <v>78</v>
      </c>
      <c r="C2382" s="7">
        <v>24</v>
      </c>
      <c r="D2382" s="7">
        <v>0.47429272272374101</v>
      </c>
      <c r="E2382" s="7">
        <v>0.29481841690736299</v>
      </c>
      <c r="G2382" s="7">
        <v>78</v>
      </c>
      <c r="H2382" s="7">
        <v>24</v>
      </c>
      <c r="I2382" s="7">
        <v>0.27629650606619199</v>
      </c>
      <c r="J2382" s="7">
        <v>8.8461106082550395E-2</v>
      </c>
      <c r="L2382" s="7">
        <v>78</v>
      </c>
      <c r="M2382" s="7">
        <v>24</v>
      </c>
      <c r="N2382" s="7">
        <v>-1.55884996599881</v>
      </c>
      <c r="O2382" s="7">
        <v>-1.38055701193715</v>
      </c>
    </row>
    <row r="2383" spans="2:15" x14ac:dyDescent="0.2">
      <c r="B2383" s="7">
        <v>79</v>
      </c>
      <c r="C2383" s="7">
        <v>24</v>
      </c>
      <c r="D2383" s="7">
        <v>0.17581322288160001</v>
      </c>
      <c r="E2383" s="7">
        <v>-2.0230973600847699E-3</v>
      </c>
      <c r="G2383" s="7">
        <v>79</v>
      </c>
      <c r="H2383" s="7">
        <v>24</v>
      </c>
      <c r="I2383" s="7">
        <v>-0.21079379604884699</v>
      </c>
      <c r="J2383" s="7">
        <v>-0.30371847672416102</v>
      </c>
      <c r="L2383" s="7">
        <v>79</v>
      </c>
      <c r="M2383" s="7">
        <v>24</v>
      </c>
      <c r="N2383" s="7">
        <v>8.8105347270399606E-2</v>
      </c>
      <c r="O2383" s="7">
        <v>0.36038752988043898</v>
      </c>
    </row>
    <row r="2384" spans="2:15" x14ac:dyDescent="0.2">
      <c r="B2384" s="7">
        <v>80</v>
      </c>
      <c r="C2384" s="7">
        <v>24</v>
      </c>
      <c r="D2384" s="7">
        <v>0.12692339494038801</v>
      </c>
      <c r="E2384" s="7">
        <v>-0.31654179985082498</v>
      </c>
      <c r="G2384" s="7">
        <v>80</v>
      </c>
      <c r="H2384" s="7">
        <v>24</v>
      </c>
      <c r="I2384" s="7">
        <v>-0.332841892686842</v>
      </c>
      <c r="J2384" s="7">
        <v>-0.22974859601240499</v>
      </c>
      <c r="L2384" s="7">
        <v>80</v>
      </c>
      <c r="M2384" s="7">
        <v>24</v>
      </c>
      <c r="N2384" s="7">
        <v>-0.49077942180709799</v>
      </c>
      <c r="O2384" s="7">
        <v>-0.56427842079263402</v>
      </c>
    </row>
    <row r="2385" spans="2:15" x14ac:dyDescent="0.2">
      <c r="B2385" s="7">
        <v>81</v>
      </c>
      <c r="C2385" s="7">
        <v>24</v>
      </c>
      <c r="D2385" s="7">
        <v>1.15234758809759E-2</v>
      </c>
      <c r="E2385" s="7">
        <v>4.2993683335717799E-2</v>
      </c>
      <c r="G2385" s="7">
        <v>81</v>
      </c>
      <c r="H2385" s="7">
        <v>24</v>
      </c>
      <c r="I2385" s="7">
        <v>1.61296981244285</v>
      </c>
      <c r="J2385" s="7">
        <v>1.2654671930595101</v>
      </c>
      <c r="L2385" s="7">
        <v>81</v>
      </c>
      <c r="M2385" s="7">
        <v>24</v>
      </c>
      <c r="N2385" s="7">
        <v>1.7729602244318401</v>
      </c>
      <c r="O2385" s="7">
        <v>1.4316981182844499</v>
      </c>
    </row>
    <row r="2386" spans="2:15" x14ac:dyDescent="0.2">
      <c r="B2386" s="7">
        <v>82</v>
      </c>
      <c r="C2386" s="7">
        <v>24</v>
      </c>
      <c r="D2386" s="7">
        <v>-0.106073644176933</v>
      </c>
      <c r="E2386" s="7">
        <v>-0.419754984842513</v>
      </c>
      <c r="G2386" s="7">
        <v>82</v>
      </c>
      <c r="H2386" s="7">
        <v>24</v>
      </c>
      <c r="I2386" s="7">
        <v>7.9961528049727407E-2</v>
      </c>
      <c r="J2386" s="7">
        <v>-0.158270047458103</v>
      </c>
      <c r="L2386" s="7">
        <v>82</v>
      </c>
      <c r="M2386" s="7">
        <v>24</v>
      </c>
      <c r="N2386" s="7">
        <v>0.16120633453074201</v>
      </c>
      <c r="O2386" s="7">
        <v>0.110847305574199</v>
      </c>
    </row>
    <row r="2387" spans="2:15" x14ac:dyDescent="0.2">
      <c r="B2387" s="7">
        <v>83</v>
      </c>
      <c r="C2387" s="7">
        <v>24</v>
      </c>
      <c r="D2387" s="7">
        <v>0.13705370642527401</v>
      </c>
      <c r="E2387" s="7">
        <v>-7.8821996521400997E-2</v>
      </c>
      <c r="G2387" s="7">
        <v>83</v>
      </c>
      <c r="H2387" s="7">
        <v>24</v>
      </c>
      <c r="I2387" s="7">
        <v>0.17247146317802201</v>
      </c>
      <c r="J2387" s="7">
        <v>-0.14092955909117899</v>
      </c>
      <c r="L2387" s="7">
        <v>83</v>
      </c>
      <c r="M2387" s="7">
        <v>24</v>
      </c>
      <c r="N2387" s="7">
        <v>-0.18728266145448899</v>
      </c>
      <c r="O2387" s="7">
        <v>-0.34952217107432498</v>
      </c>
    </row>
    <row r="2388" spans="2:15" x14ac:dyDescent="0.2">
      <c r="B2388" s="7">
        <v>84</v>
      </c>
      <c r="C2388" s="7">
        <v>24</v>
      </c>
      <c r="D2388" s="7">
        <v>0.13794938545676699</v>
      </c>
      <c r="E2388" s="7">
        <v>8.6991795709543004E-2</v>
      </c>
      <c r="G2388" s="7">
        <v>84</v>
      </c>
      <c r="H2388" s="7">
        <v>24</v>
      </c>
      <c r="I2388" s="7">
        <v>-0.33076933885394399</v>
      </c>
      <c r="J2388" s="7">
        <v>-1.31766033831102E-2</v>
      </c>
      <c r="L2388" s="7">
        <v>84</v>
      </c>
      <c r="M2388" s="7">
        <v>24</v>
      </c>
      <c r="N2388" s="7">
        <v>-0.872575481966822</v>
      </c>
      <c r="O2388" s="7">
        <v>-0.91199669670834305</v>
      </c>
    </row>
    <row r="2389" spans="2:15" x14ac:dyDescent="0.2">
      <c r="B2389" s="7">
        <v>85</v>
      </c>
      <c r="C2389" s="7">
        <v>24</v>
      </c>
      <c r="D2389" s="7">
        <v>-0.13527678755302699</v>
      </c>
      <c r="E2389" s="7">
        <v>-0.11399816457041</v>
      </c>
      <c r="G2389" s="7">
        <v>85</v>
      </c>
      <c r="H2389" s="7">
        <v>24</v>
      </c>
      <c r="I2389" s="7">
        <v>-0.224596792206843</v>
      </c>
      <c r="J2389" s="7">
        <v>4.6800607831397799E-2</v>
      </c>
      <c r="L2389" s="7">
        <v>85</v>
      </c>
      <c r="M2389" s="7">
        <v>24</v>
      </c>
      <c r="N2389" s="7">
        <v>-1.17114798525241</v>
      </c>
      <c r="O2389" s="7">
        <v>-0.89724628152168995</v>
      </c>
    </row>
    <row r="2390" spans="2:15" x14ac:dyDescent="0.2">
      <c r="B2390" s="7">
        <v>86</v>
      </c>
      <c r="C2390" s="7">
        <v>24</v>
      </c>
      <c r="D2390" s="7">
        <v>0.11518503229221499</v>
      </c>
      <c r="E2390" s="7">
        <v>3.5002041547276298E-2</v>
      </c>
      <c r="G2390" s="7">
        <v>86</v>
      </c>
      <c r="H2390" s="7">
        <v>24</v>
      </c>
      <c r="I2390" s="7">
        <v>0.77099821409624303</v>
      </c>
      <c r="J2390" s="7">
        <v>0.74198508625338899</v>
      </c>
      <c r="L2390" s="7">
        <v>86</v>
      </c>
      <c r="M2390" s="7">
        <v>24</v>
      </c>
      <c r="N2390" s="7">
        <v>-0.41066905177843499</v>
      </c>
      <c r="O2390" s="7">
        <v>-4.6565558730790699E-2</v>
      </c>
    </row>
    <row r="2391" spans="2:15" x14ac:dyDescent="0.2">
      <c r="B2391" s="7">
        <v>87</v>
      </c>
      <c r="C2391" s="7">
        <v>24</v>
      </c>
      <c r="D2391" s="7">
        <v>-3.5611561623173103E-2</v>
      </c>
      <c r="E2391" s="7">
        <v>0.263081076464871</v>
      </c>
      <c r="G2391" s="7">
        <v>87</v>
      </c>
      <c r="H2391" s="7">
        <v>24</v>
      </c>
      <c r="I2391" s="7">
        <v>-0.201794613108284</v>
      </c>
      <c r="J2391" s="7">
        <v>-2.22849142298625E-2</v>
      </c>
      <c r="L2391" s="7">
        <v>87</v>
      </c>
      <c r="M2391" s="7">
        <v>24</v>
      </c>
      <c r="N2391" s="7">
        <v>-0.51172604645561304</v>
      </c>
      <c r="O2391" s="7">
        <v>1.6444814021072701E-2</v>
      </c>
    </row>
    <row r="2392" spans="2:15" x14ac:dyDescent="0.2">
      <c r="B2392" s="7">
        <v>88</v>
      </c>
      <c r="C2392" s="7">
        <v>24</v>
      </c>
      <c r="D2392" s="7">
        <v>-0.460110837001863</v>
      </c>
      <c r="E2392" s="7">
        <v>-4.6203845134205501E-2</v>
      </c>
      <c r="G2392" s="7">
        <v>88</v>
      </c>
      <c r="H2392" s="7">
        <v>24</v>
      </c>
      <c r="I2392" s="7">
        <v>-7.2885201372851996E-2</v>
      </c>
      <c r="J2392" s="7">
        <v>-6.1047012690732302E-2</v>
      </c>
      <c r="L2392" s="7">
        <v>88</v>
      </c>
      <c r="M2392" s="7">
        <v>24</v>
      </c>
      <c r="N2392" s="7">
        <v>1.05112553763718</v>
      </c>
      <c r="O2392" s="7">
        <v>0.905275215499172</v>
      </c>
    </row>
    <row r="2393" spans="2:15" x14ac:dyDescent="0.2">
      <c r="B2393" s="7">
        <v>89</v>
      </c>
      <c r="C2393" s="7">
        <v>24</v>
      </c>
      <c r="D2393" s="7">
        <v>-0.409150686297727</v>
      </c>
      <c r="E2393" s="7">
        <v>-0.40544387655397102</v>
      </c>
      <c r="G2393" s="7">
        <v>89</v>
      </c>
      <c r="H2393" s="7">
        <v>24</v>
      </c>
      <c r="I2393" s="7">
        <v>0.15881912920918601</v>
      </c>
      <c r="J2393" s="7">
        <v>1.63681359610095E-2</v>
      </c>
      <c r="L2393" s="7">
        <v>89</v>
      </c>
      <c r="M2393" s="7">
        <v>24</v>
      </c>
      <c r="N2393" s="7">
        <v>0.581665404299616</v>
      </c>
      <c r="O2393" s="7">
        <v>0.82667073548718095</v>
      </c>
    </row>
    <row r="2394" spans="2:15" x14ac:dyDescent="0.2">
      <c r="B2394" s="7">
        <v>90</v>
      </c>
      <c r="C2394" s="7">
        <v>24</v>
      </c>
      <c r="D2394" s="7">
        <v>-0.120524998490326</v>
      </c>
      <c r="E2394" s="7">
        <v>-0.101874293528777</v>
      </c>
      <c r="G2394" s="7">
        <v>90</v>
      </c>
      <c r="H2394" s="7">
        <v>24</v>
      </c>
      <c r="I2394" s="7">
        <v>-0.34232699692505802</v>
      </c>
      <c r="J2394" s="7">
        <v>-0.26947698333461101</v>
      </c>
      <c r="L2394" s="7">
        <v>90</v>
      </c>
      <c r="M2394" s="7">
        <v>24</v>
      </c>
      <c r="N2394" s="7">
        <v>-0.19805828920343099</v>
      </c>
      <c r="O2394" s="7">
        <v>-0.45224496011732301</v>
      </c>
    </row>
    <row r="2395" spans="2:15" x14ac:dyDescent="0.2">
      <c r="B2395" s="7">
        <v>91</v>
      </c>
      <c r="C2395" s="7">
        <v>24</v>
      </c>
      <c r="D2395" s="7">
        <v>-0.36482329901966298</v>
      </c>
      <c r="E2395" s="7">
        <v>8.3846820603474398E-2</v>
      </c>
      <c r="G2395" s="7">
        <v>91</v>
      </c>
      <c r="H2395" s="7">
        <v>24</v>
      </c>
      <c r="I2395" s="7">
        <v>0.16768540958692699</v>
      </c>
      <c r="J2395" s="7">
        <v>0.263125006482261</v>
      </c>
      <c r="L2395" s="7">
        <v>91</v>
      </c>
      <c r="M2395" s="7">
        <v>24</v>
      </c>
      <c r="N2395" s="7">
        <v>1.55883790314375E-2</v>
      </c>
      <c r="O2395" s="7">
        <v>0.104532309583242</v>
      </c>
    </row>
    <row r="2396" spans="2:15" x14ac:dyDescent="0.2">
      <c r="B2396" s="7">
        <v>92</v>
      </c>
      <c r="C2396" s="7">
        <v>24</v>
      </c>
      <c r="D2396" s="7">
        <v>0.115045167222998</v>
      </c>
      <c r="E2396" s="7">
        <v>0.27350484823047699</v>
      </c>
      <c r="G2396" s="7">
        <v>92</v>
      </c>
      <c r="H2396" s="7">
        <v>24</v>
      </c>
      <c r="I2396" s="7">
        <v>-4.2760867738676801E-2</v>
      </c>
      <c r="J2396" s="7">
        <v>-1.7017149975567102E-2</v>
      </c>
      <c r="L2396" s="7">
        <v>92</v>
      </c>
      <c r="M2396" s="7">
        <v>24</v>
      </c>
      <c r="N2396" s="7">
        <v>1.9208537226504101</v>
      </c>
      <c r="O2396" s="7">
        <v>1.03329574660853</v>
      </c>
    </row>
    <row r="2397" spans="2:15" x14ac:dyDescent="0.2">
      <c r="B2397" s="7">
        <v>93</v>
      </c>
      <c r="C2397" s="7">
        <v>24</v>
      </c>
      <c r="D2397" s="7">
        <v>0.27715104941602198</v>
      </c>
      <c r="E2397" s="7">
        <v>1.42775205747787E-2</v>
      </c>
      <c r="G2397" s="7">
        <v>93</v>
      </c>
      <c r="H2397" s="7">
        <v>24</v>
      </c>
      <c r="I2397" s="7">
        <v>-0.121590508201433</v>
      </c>
      <c r="J2397" s="7">
        <v>-6.1256823890383699E-2</v>
      </c>
      <c r="L2397" s="7">
        <v>93</v>
      </c>
      <c r="M2397" s="7">
        <v>24</v>
      </c>
      <c r="N2397" s="7">
        <v>-0.246947554610978</v>
      </c>
      <c r="O2397" s="7">
        <v>5.81359221247384E-2</v>
      </c>
    </row>
    <row r="2398" spans="2:15" x14ac:dyDescent="0.2">
      <c r="B2398" s="7">
        <v>94</v>
      </c>
      <c r="C2398" s="7">
        <v>24</v>
      </c>
      <c r="D2398" s="7">
        <v>7.20233730552131E-2</v>
      </c>
      <c r="E2398" s="7">
        <v>-7.42800006518607E-4</v>
      </c>
      <c r="G2398" s="7">
        <v>94</v>
      </c>
      <c r="H2398" s="7">
        <v>24</v>
      </c>
      <c r="I2398" s="7">
        <v>0.113466836624204</v>
      </c>
      <c r="J2398" s="7">
        <v>1.8936415453175901E-2</v>
      </c>
      <c r="L2398" s="7">
        <v>94</v>
      </c>
      <c r="M2398" s="7">
        <v>24</v>
      </c>
      <c r="N2398" s="7">
        <v>0.140496182992356</v>
      </c>
      <c r="O2398" s="7">
        <v>0.33628871797162502</v>
      </c>
    </row>
    <row r="2399" spans="2:15" x14ac:dyDescent="0.2">
      <c r="B2399" s="7">
        <v>95</v>
      </c>
      <c r="C2399" s="7">
        <v>24</v>
      </c>
      <c r="D2399" s="7">
        <v>-3.7437674353465199E-2</v>
      </c>
      <c r="E2399" s="7">
        <v>-0.21646495319640799</v>
      </c>
      <c r="G2399" s="7">
        <v>95</v>
      </c>
      <c r="H2399" s="7">
        <v>24</v>
      </c>
      <c r="I2399" s="7">
        <v>0.578990573267393</v>
      </c>
      <c r="J2399" s="7">
        <v>0.36905900292160998</v>
      </c>
      <c r="L2399" s="7">
        <v>95</v>
      </c>
      <c r="M2399" s="7">
        <v>24</v>
      </c>
      <c r="N2399" s="7">
        <v>4.9595690878928303E-2</v>
      </c>
      <c r="O2399" s="7">
        <v>0.30904620091837398</v>
      </c>
    </row>
    <row r="2400" spans="2:15" x14ac:dyDescent="0.2">
      <c r="B2400" s="7">
        <v>96</v>
      </c>
      <c r="C2400" s="7">
        <v>24</v>
      </c>
      <c r="D2400" s="7">
        <v>-5.7684332228371098E-2</v>
      </c>
      <c r="E2400" s="7">
        <v>7.1451141612026703E-2</v>
      </c>
      <c r="G2400" s="7">
        <v>96</v>
      </c>
      <c r="H2400" s="7">
        <v>24</v>
      </c>
      <c r="I2400" s="7">
        <v>-0.15554835804282899</v>
      </c>
      <c r="J2400" s="7">
        <v>-0.113784466303865</v>
      </c>
      <c r="L2400" s="7">
        <v>96</v>
      </c>
      <c r="M2400" s="7">
        <v>24</v>
      </c>
      <c r="N2400" s="7">
        <v>-0.90311967909310598</v>
      </c>
      <c r="O2400" s="7">
        <v>-1.07753033852346</v>
      </c>
    </row>
    <row r="2401" spans="2:15" x14ac:dyDescent="0.2">
      <c r="B2401" s="7">
        <v>97</v>
      </c>
      <c r="C2401" s="7">
        <v>24</v>
      </c>
      <c r="D2401" s="7">
        <v>-0.16974366640702199</v>
      </c>
      <c r="E2401" s="7">
        <v>-9.3308903722297401E-2</v>
      </c>
      <c r="G2401" s="7">
        <v>97</v>
      </c>
      <c r="H2401" s="7">
        <v>24</v>
      </c>
      <c r="I2401" s="7">
        <v>-0.16753214972519001</v>
      </c>
      <c r="J2401" s="7">
        <v>0.177504600616194</v>
      </c>
      <c r="L2401" s="7">
        <v>97</v>
      </c>
      <c r="M2401" s="7">
        <v>24</v>
      </c>
      <c r="N2401" s="7">
        <v>2.6467522314063401E-2</v>
      </c>
      <c r="O2401" s="7">
        <v>0.22851499207678899</v>
      </c>
    </row>
    <row r="2402" spans="2:15" x14ac:dyDescent="0.2">
      <c r="B2402" s="7">
        <v>98</v>
      </c>
      <c r="C2402" s="7">
        <v>24</v>
      </c>
      <c r="D2402" s="7">
        <v>3.6538332228691801E-2</v>
      </c>
      <c r="E2402" s="7">
        <v>-0.36065963377375798</v>
      </c>
      <c r="G2402" s="7">
        <v>98</v>
      </c>
      <c r="H2402" s="7">
        <v>24</v>
      </c>
      <c r="I2402" s="7">
        <v>-9.8038472241018595E-2</v>
      </c>
      <c r="J2402" s="7">
        <v>0.209436959793696</v>
      </c>
      <c r="L2402" s="7">
        <v>98</v>
      </c>
      <c r="M2402" s="7">
        <v>24</v>
      </c>
      <c r="N2402" s="7">
        <v>2.0009290645881399</v>
      </c>
      <c r="O2402" s="7">
        <v>2.6388307440318601</v>
      </c>
    </row>
    <row r="2403" spans="2:15" x14ac:dyDescent="0.2">
      <c r="B2403" s="7">
        <v>99</v>
      </c>
      <c r="C2403" s="7">
        <v>24</v>
      </c>
      <c r="D2403" s="7">
        <v>0.10478755172652</v>
      </c>
      <c r="E2403" s="7">
        <v>-1.6743082297831599E-2</v>
      </c>
      <c r="G2403" s="7">
        <v>99</v>
      </c>
      <c r="H2403" s="7">
        <v>24</v>
      </c>
      <c r="I2403" s="7">
        <v>-0.323735527860181</v>
      </c>
      <c r="J2403" s="7">
        <v>0.21735507759431599</v>
      </c>
      <c r="L2403" s="7">
        <v>99</v>
      </c>
      <c r="M2403" s="7">
        <v>24</v>
      </c>
      <c r="N2403" s="7">
        <v>0.19606126147219799</v>
      </c>
      <c r="O2403" s="7">
        <v>0.468345927497688</v>
      </c>
    </row>
    <row r="2404" spans="2:15" x14ac:dyDescent="0.2">
      <c r="B2404" s="7">
        <v>100</v>
      </c>
      <c r="C2404" s="7">
        <v>24</v>
      </c>
      <c r="D2404" s="7">
        <v>-0.51236025585857103</v>
      </c>
      <c r="E2404" s="7">
        <v>-0.329287793526433</v>
      </c>
      <c r="G2404" s="7">
        <v>100</v>
      </c>
      <c r="H2404" s="7">
        <v>24</v>
      </c>
      <c r="I2404" s="7">
        <v>-0.15698007854256199</v>
      </c>
      <c r="J2404" s="7">
        <v>-0.24406375542742101</v>
      </c>
      <c r="L2404" s="7">
        <v>100</v>
      </c>
      <c r="M2404" s="7">
        <v>24</v>
      </c>
      <c r="N2404" s="7">
        <v>3.1936360875782701</v>
      </c>
      <c r="O2404" s="7">
        <v>2.62667906078824</v>
      </c>
    </row>
    <row r="2405" spans="2:15" x14ac:dyDescent="0.2">
      <c r="B2405" s="7">
        <v>1</v>
      </c>
      <c r="C2405" s="7">
        <v>25</v>
      </c>
      <c r="D2405" s="7">
        <v>-0.70822602452978201</v>
      </c>
      <c r="E2405" s="7">
        <v>-0.98947248510171104</v>
      </c>
      <c r="G2405" s="7">
        <v>1</v>
      </c>
      <c r="H2405" s="7">
        <v>25</v>
      </c>
      <c r="I2405" s="7">
        <v>-0.12704856048907101</v>
      </c>
      <c r="J2405" s="7">
        <v>0.134050322142172</v>
      </c>
      <c r="L2405" s="7">
        <v>1</v>
      </c>
      <c r="M2405" s="7">
        <v>25</v>
      </c>
      <c r="N2405" s="7">
        <v>-0.83164729629382395</v>
      </c>
      <c r="O2405" s="7">
        <v>-0.53621267694441999</v>
      </c>
    </row>
    <row r="2406" spans="2:15" x14ac:dyDescent="0.2">
      <c r="B2406" s="7">
        <v>2</v>
      </c>
      <c r="C2406" s="7">
        <v>25</v>
      </c>
      <c r="D2406" s="7">
        <v>0.163985031561518</v>
      </c>
      <c r="E2406" s="7">
        <v>0.17631709834943399</v>
      </c>
      <c r="G2406" s="7">
        <v>2</v>
      </c>
      <c r="H2406" s="7">
        <v>25</v>
      </c>
      <c r="I2406" s="7">
        <v>-0.12414429189888</v>
      </c>
      <c r="J2406" s="7">
        <v>-9.5292834632701301E-2</v>
      </c>
      <c r="L2406" s="7">
        <v>2</v>
      </c>
      <c r="M2406" s="7">
        <v>25</v>
      </c>
      <c r="N2406" s="7">
        <v>0.34439530874926499</v>
      </c>
      <c r="O2406" s="7">
        <v>6.1577701863226003E-2</v>
      </c>
    </row>
    <row r="2407" spans="2:15" x14ac:dyDescent="0.2">
      <c r="B2407" s="7">
        <v>3</v>
      </c>
      <c r="C2407" s="7">
        <v>25</v>
      </c>
      <c r="D2407" s="7">
        <v>-0.55328611449767395</v>
      </c>
      <c r="E2407" s="7">
        <v>-0.99632183634114702</v>
      </c>
      <c r="G2407" s="7">
        <v>3</v>
      </c>
      <c r="H2407" s="7">
        <v>25</v>
      </c>
      <c r="I2407" s="7">
        <v>8.6835649381313794E-3</v>
      </c>
      <c r="J2407" s="7">
        <v>1.0146787237933301E-2</v>
      </c>
      <c r="L2407" s="7">
        <v>3</v>
      </c>
      <c r="M2407" s="7">
        <v>25</v>
      </c>
      <c r="N2407" s="7">
        <v>7.9839339231874404E-2</v>
      </c>
      <c r="O2407" s="7">
        <v>-0.56099592265936704</v>
      </c>
    </row>
    <row r="2408" spans="2:15" x14ac:dyDescent="0.2">
      <c r="B2408" s="7">
        <v>4</v>
      </c>
      <c r="C2408" s="7">
        <v>25</v>
      </c>
      <c r="D2408" s="7">
        <v>-0.16970652680050999</v>
      </c>
      <c r="E2408" s="7">
        <v>9.60758138978903E-2</v>
      </c>
      <c r="G2408" s="7">
        <v>4</v>
      </c>
      <c r="H2408" s="7">
        <v>25</v>
      </c>
      <c r="I2408" s="7">
        <v>7.1384527561671796E-2</v>
      </c>
      <c r="J2408" s="7">
        <v>-0.15415601654178501</v>
      </c>
      <c r="L2408" s="7">
        <v>4</v>
      </c>
      <c r="M2408" s="7">
        <v>25</v>
      </c>
      <c r="N2408" s="7">
        <v>-0.27377488480622297</v>
      </c>
      <c r="O2408" s="7">
        <v>-1.09480069496052</v>
      </c>
    </row>
    <row r="2409" spans="2:15" x14ac:dyDescent="0.2">
      <c r="B2409" s="7">
        <v>5</v>
      </c>
      <c r="C2409" s="7">
        <v>25</v>
      </c>
      <c r="D2409" s="7">
        <v>0.419407725176212</v>
      </c>
      <c r="E2409" s="7">
        <v>0.287903767038864</v>
      </c>
      <c r="G2409" s="7">
        <v>5</v>
      </c>
      <c r="H2409" s="7">
        <v>25</v>
      </c>
      <c r="I2409" s="7">
        <v>0.17706118322666001</v>
      </c>
      <c r="J2409" s="7">
        <v>0.13144308551022399</v>
      </c>
      <c r="L2409" s="7">
        <v>5</v>
      </c>
      <c r="M2409" s="7">
        <v>25</v>
      </c>
      <c r="N2409" s="7">
        <v>-1.37436830897094</v>
      </c>
      <c r="O2409" s="7">
        <v>-1.06569996871859</v>
      </c>
    </row>
    <row r="2410" spans="2:15" x14ac:dyDescent="0.2">
      <c r="B2410" s="7">
        <v>6</v>
      </c>
      <c r="C2410" s="7">
        <v>25</v>
      </c>
      <c r="D2410" s="7">
        <v>-0.66438840367523599</v>
      </c>
      <c r="E2410" s="7">
        <v>-0.98419566567166505</v>
      </c>
      <c r="G2410" s="7">
        <v>6</v>
      </c>
      <c r="H2410" s="7">
        <v>25</v>
      </c>
      <c r="I2410" s="7">
        <v>0.145105501534458</v>
      </c>
      <c r="J2410" s="7">
        <v>7.1757703535702405E-2</v>
      </c>
      <c r="L2410" s="7">
        <v>6</v>
      </c>
      <c r="M2410" s="7">
        <v>25</v>
      </c>
      <c r="N2410" s="7">
        <v>1.28797270296785</v>
      </c>
      <c r="O2410" s="7">
        <v>0.60877996645273003</v>
      </c>
    </row>
    <row r="2411" spans="2:15" x14ac:dyDescent="0.2">
      <c r="B2411" s="7">
        <v>7</v>
      </c>
      <c r="C2411" s="7">
        <v>25</v>
      </c>
      <c r="D2411" s="7">
        <v>0.44707359729491603</v>
      </c>
      <c r="E2411" s="7">
        <v>0.46901361997422097</v>
      </c>
      <c r="G2411" s="7">
        <v>7</v>
      </c>
      <c r="H2411" s="7">
        <v>25</v>
      </c>
      <c r="I2411" s="7">
        <v>9.9566312141912597E-2</v>
      </c>
      <c r="J2411" s="7">
        <v>-1.58412236562278E-3</v>
      </c>
      <c r="L2411" s="7">
        <v>7</v>
      </c>
      <c r="M2411" s="7">
        <v>25</v>
      </c>
      <c r="N2411" s="7">
        <v>0.99338747127493798</v>
      </c>
      <c r="O2411" s="7">
        <v>0.62968277137495798</v>
      </c>
    </row>
    <row r="2412" spans="2:15" x14ac:dyDescent="0.2">
      <c r="B2412" s="7">
        <v>8</v>
      </c>
      <c r="C2412" s="7">
        <v>25</v>
      </c>
      <c r="D2412" s="7">
        <v>0.32323360751163199</v>
      </c>
      <c r="E2412" s="7">
        <v>0.292579304756242</v>
      </c>
      <c r="G2412" s="7">
        <v>8</v>
      </c>
      <c r="H2412" s="7">
        <v>25</v>
      </c>
      <c r="I2412" s="7">
        <v>9.3990143392773007E-2</v>
      </c>
      <c r="J2412" s="7">
        <v>0.17936764503359501</v>
      </c>
      <c r="L2412" s="7">
        <v>8</v>
      </c>
      <c r="M2412" s="7">
        <v>25</v>
      </c>
      <c r="N2412" s="7">
        <v>-0.108346102043267</v>
      </c>
      <c r="O2412" s="7">
        <v>-0.59366275481006303</v>
      </c>
    </row>
    <row r="2413" spans="2:15" x14ac:dyDescent="0.2">
      <c r="B2413" s="7">
        <v>9</v>
      </c>
      <c r="C2413" s="7">
        <v>25</v>
      </c>
      <c r="D2413" s="7">
        <v>-0.53430747444299898</v>
      </c>
      <c r="E2413" s="7">
        <v>-0.839453700896719</v>
      </c>
      <c r="G2413" s="7">
        <v>9</v>
      </c>
      <c r="H2413" s="7">
        <v>25</v>
      </c>
      <c r="I2413" s="7">
        <v>-0.26650669902339502</v>
      </c>
      <c r="J2413" s="7">
        <v>-4.6971782070332098E-2</v>
      </c>
      <c r="L2413" s="7">
        <v>9</v>
      </c>
      <c r="M2413" s="7">
        <v>25</v>
      </c>
      <c r="N2413" s="7">
        <v>1.28457837035114</v>
      </c>
      <c r="O2413" s="7">
        <v>1.1256208806133201</v>
      </c>
    </row>
    <row r="2414" spans="2:15" x14ac:dyDescent="0.2">
      <c r="B2414" s="7">
        <v>10</v>
      </c>
      <c r="C2414" s="7">
        <v>25</v>
      </c>
      <c r="D2414" s="7">
        <v>-0.34098058960128302</v>
      </c>
      <c r="E2414" s="7">
        <v>-0.21257171511482501</v>
      </c>
      <c r="G2414" s="7">
        <v>10</v>
      </c>
      <c r="H2414" s="7">
        <v>25</v>
      </c>
      <c r="I2414" s="7">
        <v>-0.21272543910233499</v>
      </c>
      <c r="J2414" s="7">
        <v>-0.101071630296779</v>
      </c>
      <c r="L2414" s="7">
        <v>10</v>
      </c>
      <c r="M2414" s="7">
        <v>25</v>
      </c>
      <c r="N2414" s="7">
        <v>0.13883095146350699</v>
      </c>
      <c r="O2414" s="7">
        <v>-6.2369030383938401E-2</v>
      </c>
    </row>
    <row r="2415" spans="2:15" x14ac:dyDescent="0.2">
      <c r="B2415" s="7">
        <v>11</v>
      </c>
      <c r="C2415" s="7">
        <v>25</v>
      </c>
      <c r="D2415" s="7">
        <v>-6.16649767850692E-2</v>
      </c>
      <c r="E2415" s="7">
        <v>-8.0083002569947895E-2</v>
      </c>
      <c r="G2415" s="7">
        <v>11</v>
      </c>
      <c r="H2415" s="7">
        <v>25</v>
      </c>
      <c r="I2415" s="7">
        <v>-0.27942669648204399</v>
      </c>
      <c r="J2415" s="7">
        <v>-0.26285120378156202</v>
      </c>
      <c r="L2415" s="7">
        <v>11</v>
      </c>
      <c r="M2415" s="7">
        <v>25</v>
      </c>
      <c r="N2415" s="7">
        <v>-1.6431009099362499</v>
      </c>
      <c r="O2415" s="7">
        <v>-0.92460350610271602</v>
      </c>
    </row>
    <row r="2416" spans="2:15" x14ac:dyDescent="0.2">
      <c r="B2416" s="7">
        <v>12</v>
      </c>
      <c r="C2416" s="7">
        <v>25</v>
      </c>
      <c r="D2416" s="7">
        <v>-1.54407268958661E-2</v>
      </c>
      <c r="E2416" s="7">
        <v>0.13000927578102001</v>
      </c>
      <c r="G2416" s="7">
        <v>12</v>
      </c>
      <c r="H2416" s="7">
        <v>25</v>
      </c>
      <c r="I2416" s="7">
        <v>-7.1423186802477695E-2</v>
      </c>
      <c r="J2416" s="7">
        <v>-0.172098990736506</v>
      </c>
      <c r="L2416" s="7">
        <v>12</v>
      </c>
      <c r="M2416" s="7">
        <v>25</v>
      </c>
      <c r="N2416" s="7">
        <v>-0.82500775531289305</v>
      </c>
      <c r="O2416" s="7">
        <v>5.6679515381755002E-2</v>
      </c>
    </row>
    <row r="2417" spans="2:15" x14ac:dyDescent="0.2">
      <c r="B2417" s="7">
        <v>13</v>
      </c>
      <c r="C2417" s="7">
        <v>25</v>
      </c>
      <c r="D2417" s="7">
        <v>-0.20287646176147001</v>
      </c>
      <c r="E2417" s="7">
        <v>-0.13642074991882699</v>
      </c>
      <c r="G2417" s="7">
        <v>13</v>
      </c>
      <c r="H2417" s="7">
        <v>25</v>
      </c>
      <c r="I2417" s="7">
        <v>0.16275032515769</v>
      </c>
      <c r="J2417" s="7">
        <v>-0.162854748638771</v>
      </c>
      <c r="L2417" s="7">
        <v>13</v>
      </c>
      <c r="M2417" s="7">
        <v>25</v>
      </c>
      <c r="N2417" s="7">
        <v>-1.25332655486759</v>
      </c>
      <c r="O2417" s="7">
        <v>-0.39802090740103602</v>
      </c>
    </row>
    <row r="2418" spans="2:15" x14ac:dyDescent="0.2">
      <c r="B2418" s="7">
        <v>14</v>
      </c>
      <c r="C2418" s="7">
        <v>25</v>
      </c>
      <c r="D2418" s="7">
        <v>-0.160774563819162</v>
      </c>
      <c r="E2418" s="7">
        <v>-0.413545894178249</v>
      </c>
      <c r="G2418" s="7">
        <v>14</v>
      </c>
      <c r="H2418" s="7">
        <v>25</v>
      </c>
      <c r="I2418" s="7">
        <v>-0.31135177523324498</v>
      </c>
      <c r="J2418" s="7">
        <v>0.179491548466955</v>
      </c>
      <c r="L2418" s="7">
        <v>14</v>
      </c>
      <c r="M2418" s="7">
        <v>25</v>
      </c>
      <c r="N2418" s="7">
        <v>1.5911256305818401E-3</v>
      </c>
      <c r="O2418" s="7">
        <v>7.7019947509040093E-2</v>
      </c>
    </row>
    <row r="2419" spans="2:15" x14ac:dyDescent="0.2">
      <c r="B2419" s="7">
        <v>15</v>
      </c>
      <c r="C2419" s="7">
        <v>25</v>
      </c>
      <c r="D2419" s="7">
        <v>0.36893758236026902</v>
      </c>
      <c r="E2419" s="7">
        <v>0.31406590035118298</v>
      </c>
      <c r="G2419" s="7">
        <v>15</v>
      </c>
      <c r="H2419" s="7">
        <v>25</v>
      </c>
      <c r="I2419" s="7">
        <v>-0.24688076640263501</v>
      </c>
      <c r="J2419" s="7">
        <v>-0.252514527820143</v>
      </c>
      <c r="L2419" s="7">
        <v>15</v>
      </c>
      <c r="M2419" s="7">
        <v>25</v>
      </c>
      <c r="N2419" s="7">
        <v>-0.31996618085080702</v>
      </c>
      <c r="O2419" s="7">
        <v>-0.97441826052102298</v>
      </c>
    </row>
    <row r="2420" spans="2:15" x14ac:dyDescent="0.2">
      <c r="B2420" s="7">
        <v>16</v>
      </c>
      <c r="C2420" s="7">
        <v>25</v>
      </c>
      <c r="D2420" s="7">
        <v>-0.205878952622609</v>
      </c>
      <c r="E2420" s="7">
        <v>-6.1349038960595501E-2</v>
      </c>
      <c r="G2420" s="7">
        <v>16</v>
      </c>
      <c r="H2420" s="7">
        <v>25</v>
      </c>
      <c r="I2420" s="7">
        <v>0.25412585906757301</v>
      </c>
      <c r="J2420" s="7">
        <v>9.6887956980110004E-2</v>
      </c>
      <c r="L2420" s="7">
        <v>16</v>
      </c>
      <c r="M2420" s="7">
        <v>25</v>
      </c>
      <c r="N2420" s="7">
        <v>-0.66843623377727501</v>
      </c>
      <c r="O2420" s="7">
        <v>-0.47710991095282601</v>
      </c>
    </row>
    <row r="2421" spans="2:15" x14ac:dyDescent="0.2">
      <c r="B2421" s="7">
        <v>17</v>
      </c>
      <c r="C2421" s="7">
        <v>25</v>
      </c>
      <c r="D2421" s="7">
        <v>-0.41964893199042003</v>
      </c>
      <c r="E2421" s="7">
        <v>-0.37591044629119902</v>
      </c>
      <c r="G2421" s="7">
        <v>17</v>
      </c>
      <c r="H2421" s="7">
        <v>25</v>
      </c>
      <c r="I2421" s="7">
        <v>-0.30096271662832902</v>
      </c>
      <c r="J2421" s="7">
        <v>1.38364821653294E-2</v>
      </c>
      <c r="L2421" s="7">
        <v>17</v>
      </c>
      <c r="M2421" s="7">
        <v>25</v>
      </c>
      <c r="N2421" s="7">
        <v>3.5501637937530601</v>
      </c>
      <c r="O2421" s="7">
        <v>3.59961165745653</v>
      </c>
    </row>
    <row r="2422" spans="2:15" x14ac:dyDescent="0.2">
      <c r="B2422" s="7">
        <v>18</v>
      </c>
      <c r="C2422" s="7">
        <v>25</v>
      </c>
      <c r="D2422" s="7">
        <v>0.38062021650156702</v>
      </c>
      <c r="E2422" s="7">
        <v>0.29214385827561701</v>
      </c>
      <c r="G2422" s="7">
        <v>18</v>
      </c>
      <c r="H2422" s="7">
        <v>25</v>
      </c>
      <c r="I2422" s="7">
        <v>-0.35037534702524598</v>
      </c>
      <c r="J2422" s="7">
        <v>-0.18665643576857199</v>
      </c>
      <c r="L2422" s="7">
        <v>18</v>
      </c>
      <c r="M2422" s="7">
        <v>25</v>
      </c>
      <c r="N2422" s="7">
        <v>-0.74433373511568701</v>
      </c>
      <c r="O2422" s="7">
        <v>-0.79460261390673703</v>
      </c>
    </row>
    <row r="2423" spans="2:15" x14ac:dyDescent="0.2">
      <c r="B2423" s="7">
        <v>19</v>
      </c>
      <c r="C2423" s="7">
        <v>25</v>
      </c>
      <c r="D2423" s="7">
        <v>-0.120951038595074</v>
      </c>
      <c r="E2423" s="7">
        <v>0.31182778267036099</v>
      </c>
      <c r="G2423" s="7">
        <v>19</v>
      </c>
      <c r="H2423" s="7">
        <v>25</v>
      </c>
      <c r="I2423" s="7">
        <v>-4.3750652283220497E-2</v>
      </c>
      <c r="J2423" s="7">
        <v>0.41943115654927199</v>
      </c>
      <c r="L2423" s="7">
        <v>19</v>
      </c>
      <c r="M2423" s="7">
        <v>25</v>
      </c>
      <c r="N2423" s="7">
        <v>-0.21144152773347499</v>
      </c>
      <c r="O2423" s="7">
        <v>-0.28822041495950401</v>
      </c>
    </row>
    <row r="2424" spans="2:15" x14ac:dyDescent="0.2">
      <c r="B2424" s="7">
        <v>20</v>
      </c>
      <c r="C2424" s="7">
        <v>25</v>
      </c>
      <c r="D2424" s="7">
        <v>-0.189206036925988</v>
      </c>
      <c r="E2424" s="7">
        <v>-0.39598955047853801</v>
      </c>
      <c r="G2424" s="7">
        <v>20</v>
      </c>
      <c r="H2424" s="7">
        <v>25</v>
      </c>
      <c r="I2424" s="7">
        <v>-7.9122213602691893E-2</v>
      </c>
      <c r="J2424" s="7">
        <v>0.210129734801659</v>
      </c>
      <c r="L2424" s="7">
        <v>20</v>
      </c>
      <c r="M2424" s="7">
        <v>25</v>
      </c>
      <c r="N2424" s="7">
        <v>0.31945644577403398</v>
      </c>
      <c r="O2424" s="7">
        <v>-3.3793445744372298E-3</v>
      </c>
    </row>
    <row r="2425" spans="2:15" x14ac:dyDescent="0.2">
      <c r="B2425" s="7">
        <v>21</v>
      </c>
      <c r="C2425" s="7">
        <v>25</v>
      </c>
      <c r="D2425" s="7">
        <v>-0.41536362200263699</v>
      </c>
      <c r="E2425" s="7">
        <v>-0.13765866534427601</v>
      </c>
      <c r="G2425" s="7">
        <v>21</v>
      </c>
      <c r="H2425" s="7">
        <v>25</v>
      </c>
      <c r="I2425" s="7">
        <v>-0.26047304507110097</v>
      </c>
      <c r="J2425" s="7">
        <v>0.156950788481281</v>
      </c>
      <c r="L2425" s="7">
        <v>21</v>
      </c>
      <c r="M2425" s="7">
        <v>25</v>
      </c>
      <c r="N2425" s="7">
        <v>0.32803946846109799</v>
      </c>
      <c r="O2425" s="7">
        <v>0.372345142468541</v>
      </c>
    </row>
    <row r="2426" spans="2:15" x14ac:dyDescent="0.2">
      <c r="B2426" s="7">
        <v>22</v>
      </c>
      <c r="C2426" s="7">
        <v>25</v>
      </c>
      <c r="D2426" s="7">
        <v>-7.9920165615993397E-2</v>
      </c>
      <c r="E2426" s="7">
        <v>-0.158667805572001</v>
      </c>
      <c r="G2426" s="7">
        <v>22</v>
      </c>
      <c r="H2426" s="7">
        <v>25</v>
      </c>
      <c r="I2426" s="7">
        <v>-1.78902576517714E-2</v>
      </c>
      <c r="J2426" s="7">
        <v>-9.1905824988634394E-2</v>
      </c>
      <c r="L2426" s="7">
        <v>22</v>
      </c>
      <c r="M2426" s="7">
        <v>25</v>
      </c>
      <c r="N2426" s="7">
        <v>0.69679073967276595</v>
      </c>
      <c r="O2426" s="7">
        <v>-0.116159408584874</v>
      </c>
    </row>
    <row r="2427" spans="2:15" x14ac:dyDescent="0.2">
      <c r="B2427" s="7">
        <v>23</v>
      </c>
      <c r="C2427" s="7">
        <v>25</v>
      </c>
      <c r="D2427" s="7">
        <v>-0.14908869995010199</v>
      </c>
      <c r="E2427" s="7">
        <v>0.233689684697197</v>
      </c>
      <c r="G2427" s="7">
        <v>23</v>
      </c>
      <c r="H2427" s="7">
        <v>25</v>
      </c>
      <c r="I2427" s="7">
        <v>-5.8472943294759702E-2</v>
      </c>
      <c r="J2427" s="7">
        <v>-6.4630209307482603E-2</v>
      </c>
      <c r="L2427" s="7">
        <v>23</v>
      </c>
      <c r="M2427" s="7">
        <v>25</v>
      </c>
      <c r="N2427" s="7">
        <v>-1.5340466009215701</v>
      </c>
      <c r="O2427" s="7">
        <v>-1.3861947430754</v>
      </c>
    </row>
    <row r="2428" spans="2:15" x14ac:dyDescent="0.2">
      <c r="B2428" s="7">
        <v>24</v>
      </c>
      <c r="C2428" s="7">
        <v>25</v>
      </c>
      <c r="D2428" s="7">
        <v>-1.8736343244592401E-2</v>
      </c>
      <c r="E2428" s="7">
        <v>-0.14716890108036501</v>
      </c>
      <c r="G2428" s="7">
        <v>24</v>
      </c>
      <c r="H2428" s="7">
        <v>25</v>
      </c>
      <c r="I2428" s="7">
        <v>3.1284475175263901E-3</v>
      </c>
      <c r="J2428" s="7">
        <v>-2.3104474390667201E-4</v>
      </c>
      <c r="L2428" s="7">
        <v>24</v>
      </c>
      <c r="M2428" s="7">
        <v>25</v>
      </c>
      <c r="N2428" s="7">
        <v>0.78807748602424299</v>
      </c>
      <c r="O2428" s="7">
        <v>0.75561811728571304</v>
      </c>
    </row>
    <row r="2429" spans="2:15" x14ac:dyDescent="0.2">
      <c r="B2429" s="7">
        <v>25</v>
      </c>
      <c r="C2429" s="7">
        <v>25</v>
      </c>
      <c r="D2429" s="7">
        <v>0.94969926868745702</v>
      </c>
      <c r="E2429" s="7">
        <v>0.77822987926340303</v>
      </c>
      <c r="G2429" s="7">
        <v>25</v>
      </c>
      <c r="H2429" s="7">
        <v>25</v>
      </c>
      <c r="I2429" s="7">
        <v>3.2679489739008402E-2</v>
      </c>
      <c r="J2429" s="7">
        <v>0.100638842164352</v>
      </c>
      <c r="L2429" s="7">
        <v>25</v>
      </c>
      <c r="M2429" s="7">
        <v>25</v>
      </c>
      <c r="N2429" s="7">
        <v>0.54891299764989698</v>
      </c>
      <c r="O2429" s="7">
        <v>0.652011790174155</v>
      </c>
    </row>
    <row r="2430" spans="2:15" x14ac:dyDescent="0.2">
      <c r="B2430" s="7">
        <v>26</v>
      </c>
      <c r="C2430" s="7">
        <v>25</v>
      </c>
      <c r="D2430" s="7">
        <v>-3.9364451294300599E-2</v>
      </c>
      <c r="E2430" s="7">
        <v>-0.194003854011364</v>
      </c>
      <c r="G2430" s="7">
        <v>26</v>
      </c>
      <c r="H2430" s="7">
        <v>25</v>
      </c>
      <c r="I2430" s="7">
        <v>-0.15237353330336001</v>
      </c>
      <c r="J2430" s="7">
        <v>9.5079911560454797E-2</v>
      </c>
      <c r="L2430" s="7">
        <v>26</v>
      </c>
      <c r="M2430" s="7">
        <v>25</v>
      </c>
      <c r="N2430" s="7">
        <v>-0.20204712340012501</v>
      </c>
      <c r="O2430" s="7">
        <v>-6.5802107260306095E-2</v>
      </c>
    </row>
    <row r="2431" spans="2:15" x14ac:dyDescent="0.2">
      <c r="B2431" s="7">
        <v>27</v>
      </c>
      <c r="C2431" s="7">
        <v>25</v>
      </c>
      <c r="D2431" s="7">
        <v>-6.09869104713558E-2</v>
      </c>
      <c r="E2431" s="7">
        <v>-0.42555010086085698</v>
      </c>
      <c r="G2431" s="7">
        <v>27</v>
      </c>
      <c r="H2431" s="7">
        <v>25</v>
      </c>
      <c r="I2431" s="7">
        <v>-0.32288408705495503</v>
      </c>
      <c r="J2431" s="7">
        <v>-0.43978499818055999</v>
      </c>
      <c r="L2431" s="7">
        <v>27</v>
      </c>
      <c r="M2431" s="7">
        <v>25</v>
      </c>
      <c r="N2431" s="7">
        <v>0.83418271178907899</v>
      </c>
      <c r="O2431" s="7">
        <v>0.39208144802917899</v>
      </c>
    </row>
    <row r="2432" spans="2:15" x14ac:dyDescent="0.2">
      <c r="B2432" s="7">
        <v>28</v>
      </c>
      <c r="C2432" s="7">
        <v>25</v>
      </c>
      <c r="D2432" s="7">
        <v>-0.81613444615469699</v>
      </c>
      <c r="E2432" s="7">
        <v>-0.77923765443999404</v>
      </c>
      <c r="G2432" s="7">
        <v>28</v>
      </c>
      <c r="H2432" s="7">
        <v>25</v>
      </c>
      <c r="I2432" s="7">
        <v>-0.34804073332637803</v>
      </c>
      <c r="J2432" s="7">
        <v>-0.38257098840957798</v>
      </c>
      <c r="L2432" s="7">
        <v>28</v>
      </c>
      <c r="M2432" s="7">
        <v>25</v>
      </c>
      <c r="N2432" s="7">
        <v>-0.51302319996281698</v>
      </c>
      <c r="O2432" s="7">
        <v>-0.947581882267444</v>
      </c>
    </row>
    <row r="2433" spans="2:15" x14ac:dyDescent="0.2">
      <c r="B2433" s="7">
        <v>29</v>
      </c>
      <c r="C2433" s="7">
        <v>25</v>
      </c>
      <c r="D2433" s="7">
        <v>0.13931920937374401</v>
      </c>
      <c r="E2433" s="7">
        <v>-0.23474263652813901</v>
      </c>
      <c r="G2433" s="7">
        <v>29</v>
      </c>
      <c r="H2433" s="7">
        <v>25</v>
      </c>
      <c r="I2433" s="7">
        <v>-0.32528087281408302</v>
      </c>
      <c r="J2433" s="7">
        <v>-0.10158476082459</v>
      </c>
      <c r="L2433" s="7">
        <v>29</v>
      </c>
      <c r="M2433" s="7">
        <v>25</v>
      </c>
      <c r="N2433" s="7">
        <v>-0.46990126167826102</v>
      </c>
      <c r="O2433" s="7">
        <v>-0.52757170089248495</v>
      </c>
    </row>
    <row r="2434" spans="2:15" x14ac:dyDescent="0.2">
      <c r="B2434" s="7">
        <v>30</v>
      </c>
      <c r="C2434" s="7">
        <v>25</v>
      </c>
      <c r="D2434" s="7">
        <v>0.39549755483921001</v>
      </c>
      <c r="E2434" s="7">
        <v>0.29845767472551499</v>
      </c>
      <c r="G2434" s="7">
        <v>30</v>
      </c>
      <c r="H2434" s="7">
        <v>25</v>
      </c>
      <c r="I2434" s="7">
        <v>0.13738438059292199</v>
      </c>
      <c r="J2434" s="7">
        <v>1.3511847110132501E-2</v>
      </c>
      <c r="L2434" s="7">
        <v>30</v>
      </c>
      <c r="M2434" s="7">
        <v>25</v>
      </c>
      <c r="N2434" s="7">
        <v>1.88435756543358</v>
      </c>
      <c r="O2434" s="7">
        <v>2.0161333910744101</v>
      </c>
    </row>
    <row r="2435" spans="2:15" x14ac:dyDescent="0.2">
      <c r="B2435" s="7">
        <v>31</v>
      </c>
      <c r="C2435" s="7">
        <v>25</v>
      </c>
      <c r="D2435" s="7">
        <v>0.342259362412555</v>
      </c>
      <c r="E2435" s="7">
        <v>0.30629055982967301</v>
      </c>
      <c r="G2435" s="7">
        <v>31</v>
      </c>
      <c r="H2435" s="7">
        <v>25</v>
      </c>
      <c r="I2435" s="7">
        <v>-0.170015540741633</v>
      </c>
      <c r="J2435" s="7">
        <v>0.19773527519772599</v>
      </c>
      <c r="L2435" s="7">
        <v>31</v>
      </c>
      <c r="M2435" s="7">
        <v>25</v>
      </c>
      <c r="N2435" s="7">
        <v>1.9554311323059199E-2</v>
      </c>
      <c r="O2435" s="7">
        <v>-0.29234003025385302</v>
      </c>
    </row>
    <row r="2436" spans="2:15" x14ac:dyDescent="0.2">
      <c r="B2436" s="7">
        <v>32</v>
      </c>
      <c r="C2436" s="7">
        <v>25</v>
      </c>
      <c r="D2436" s="7">
        <v>-0.193540950458056</v>
      </c>
      <c r="E2436" s="7">
        <v>1.96531265710682E-2</v>
      </c>
      <c r="G2436" s="7">
        <v>32</v>
      </c>
      <c r="H2436" s="7">
        <v>25</v>
      </c>
      <c r="I2436" s="7">
        <v>-0.13861157651648701</v>
      </c>
      <c r="J2436" s="7">
        <v>1.6023507690904999E-2</v>
      </c>
      <c r="L2436" s="7">
        <v>32</v>
      </c>
      <c r="M2436" s="7">
        <v>25</v>
      </c>
      <c r="N2436" s="7">
        <v>0.97622351575210098</v>
      </c>
      <c r="O2436" s="7">
        <v>0.90912248861188105</v>
      </c>
    </row>
    <row r="2437" spans="2:15" x14ac:dyDescent="0.2">
      <c r="B2437" s="7">
        <v>33</v>
      </c>
      <c r="C2437" s="7">
        <v>25</v>
      </c>
      <c r="D2437" s="7">
        <v>7.4933589517426596E-2</v>
      </c>
      <c r="E2437" s="7">
        <v>4.6639465824994501E-2</v>
      </c>
      <c r="G2437" s="7">
        <v>33</v>
      </c>
      <c r="H2437" s="7">
        <v>25</v>
      </c>
      <c r="I2437" s="7">
        <v>-0.242976831105361</v>
      </c>
      <c r="J2437" s="7">
        <v>-0.30198100698504499</v>
      </c>
      <c r="L2437" s="7">
        <v>33</v>
      </c>
      <c r="M2437" s="7">
        <v>25</v>
      </c>
      <c r="N2437" s="7">
        <v>0.25068928475758001</v>
      </c>
      <c r="O2437" s="7">
        <v>-0.37093842880503403</v>
      </c>
    </row>
    <row r="2438" spans="2:15" x14ac:dyDescent="0.2">
      <c r="B2438" s="7">
        <v>34</v>
      </c>
      <c r="C2438" s="7">
        <v>25</v>
      </c>
      <c r="D2438" s="7">
        <v>-0.39735283932832199</v>
      </c>
      <c r="E2438" s="7">
        <v>-4.7108816457777501E-2</v>
      </c>
      <c r="G2438" s="7">
        <v>34</v>
      </c>
      <c r="H2438" s="7">
        <v>25</v>
      </c>
      <c r="I2438" s="7">
        <v>0.10993195938148299</v>
      </c>
      <c r="J2438" s="7">
        <v>-0.12078105691811</v>
      </c>
      <c r="L2438" s="7">
        <v>34</v>
      </c>
      <c r="M2438" s="7">
        <v>25</v>
      </c>
      <c r="N2438" s="7">
        <v>-1.02242632146083</v>
      </c>
      <c r="O2438" s="7">
        <v>7.4370942856800699E-3</v>
      </c>
    </row>
    <row r="2439" spans="2:15" x14ac:dyDescent="0.2">
      <c r="B2439" s="7">
        <v>35</v>
      </c>
      <c r="C2439" s="7">
        <v>25</v>
      </c>
      <c r="D2439" s="7">
        <v>0.18097737225213401</v>
      </c>
      <c r="E2439" s="7">
        <v>0.103275827865625</v>
      </c>
      <c r="G2439" s="7">
        <v>35</v>
      </c>
      <c r="H2439" s="7">
        <v>25</v>
      </c>
      <c r="I2439" s="7">
        <v>-0.17996269679812599</v>
      </c>
      <c r="J2439" s="7">
        <v>0.18664447373680901</v>
      </c>
      <c r="L2439" s="7">
        <v>35</v>
      </c>
      <c r="M2439" s="7">
        <v>25</v>
      </c>
      <c r="N2439" s="7">
        <v>-0.73482275287337395</v>
      </c>
      <c r="O2439" s="7">
        <v>-0.63854122626202703</v>
      </c>
    </row>
    <row r="2440" spans="2:15" x14ac:dyDescent="0.2">
      <c r="B2440" s="7">
        <v>36</v>
      </c>
      <c r="C2440" s="7">
        <v>25</v>
      </c>
      <c r="D2440" s="7">
        <v>-0.25180832923839302</v>
      </c>
      <c r="E2440" s="7">
        <v>-0.23269484796996101</v>
      </c>
      <c r="G2440" s="7">
        <v>36</v>
      </c>
      <c r="H2440" s="7">
        <v>25</v>
      </c>
      <c r="I2440" s="7">
        <v>-0.27801453541972498</v>
      </c>
      <c r="J2440" s="7">
        <v>-0.27004434795356302</v>
      </c>
      <c r="L2440" s="7">
        <v>36</v>
      </c>
      <c r="M2440" s="7">
        <v>25</v>
      </c>
      <c r="N2440" s="7">
        <v>0.51841101327552297</v>
      </c>
      <c r="O2440" s="7">
        <v>-0.447244290521226</v>
      </c>
    </row>
    <row r="2441" spans="2:15" x14ac:dyDescent="0.2">
      <c r="B2441" s="7">
        <v>37</v>
      </c>
      <c r="C2441" s="7">
        <v>25</v>
      </c>
      <c r="D2441" s="7">
        <v>6.8929915023387495E-2</v>
      </c>
      <c r="E2441" s="7">
        <v>2.2370409181345301E-2</v>
      </c>
      <c r="G2441" s="7">
        <v>37</v>
      </c>
      <c r="H2441" s="7">
        <v>25</v>
      </c>
      <c r="I2441" s="7">
        <v>-0.34810124370238998</v>
      </c>
      <c r="J2441" s="7">
        <v>-0.48257219580536098</v>
      </c>
      <c r="L2441" s="7">
        <v>37</v>
      </c>
      <c r="M2441" s="7">
        <v>25</v>
      </c>
      <c r="N2441" s="7">
        <v>1.10843867561725</v>
      </c>
      <c r="O2441" s="7">
        <v>0.51750155779467799</v>
      </c>
    </row>
    <row r="2442" spans="2:15" x14ac:dyDescent="0.2">
      <c r="B2442" s="7">
        <v>38</v>
      </c>
      <c r="C2442" s="7">
        <v>25</v>
      </c>
      <c r="D2442" s="7">
        <v>-0.11828956211798</v>
      </c>
      <c r="E2442" s="7">
        <v>-8.9092295127752394E-2</v>
      </c>
      <c r="G2442" s="7">
        <v>38</v>
      </c>
      <c r="H2442" s="7">
        <v>25</v>
      </c>
      <c r="I2442" s="7">
        <v>-0.32985659770985298</v>
      </c>
      <c r="J2442" s="7">
        <v>-0.114316955332495</v>
      </c>
      <c r="L2442" s="7">
        <v>38</v>
      </c>
      <c r="M2442" s="7">
        <v>25</v>
      </c>
      <c r="N2442" s="7">
        <v>-2.0463131625725102</v>
      </c>
      <c r="O2442" s="7">
        <v>-1.7716418250839701</v>
      </c>
    </row>
    <row r="2443" spans="2:15" x14ac:dyDescent="0.2">
      <c r="B2443" s="7">
        <v>39</v>
      </c>
      <c r="C2443" s="7">
        <v>25</v>
      </c>
      <c r="D2443" s="7">
        <v>1.6137366091315102E-2</v>
      </c>
      <c r="E2443" s="7">
        <v>-0.20429572864668399</v>
      </c>
      <c r="G2443" s="7">
        <v>39</v>
      </c>
      <c r="H2443" s="7">
        <v>25</v>
      </c>
      <c r="I2443" s="7">
        <v>-0.18892089993945199</v>
      </c>
      <c r="J2443" s="7">
        <v>-0.33134230129507503</v>
      </c>
      <c r="L2443" s="7">
        <v>39</v>
      </c>
      <c r="M2443" s="7">
        <v>25</v>
      </c>
      <c r="N2443" s="7">
        <v>-0.35905810639275298</v>
      </c>
      <c r="O2443" s="7">
        <v>-0.50574844906129501</v>
      </c>
    </row>
    <row r="2444" spans="2:15" x14ac:dyDescent="0.2">
      <c r="B2444" s="7">
        <v>40</v>
      </c>
      <c r="C2444" s="7">
        <v>25</v>
      </c>
      <c r="D2444" s="7">
        <v>4.3012837311273699E-3</v>
      </c>
      <c r="E2444" s="7">
        <v>0.12171829879188401</v>
      </c>
      <c r="G2444" s="7">
        <v>40</v>
      </c>
      <c r="H2444" s="7">
        <v>25</v>
      </c>
      <c r="I2444" s="7">
        <v>-8.7778621749247804E-2</v>
      </c>
      <c r="J2444" s="7">
        <v>-0.151212459641592</v>
      </c>
      <c r="L2444" s="7">
        <v>40</v>
      </c>
      <c r="M2444" s="7">
        <v>25</v>
      </c>
      <c r="N2444" s="7">
        <v>-1.69939476589186</v>
      </c>
      <c r="O2444" s="7">
        <v>-1.6598101315503799</v>
      </c>
    </row>
    <row r="2445" spans="2:15" x14ac:dyDescent="0.2">
      <c r="B2445" s="7">
        <v>41</v>
      </c>
      <c r="C2445" s="7">
        <v>25</v>
      </c>
      <c r="D2445" s="7">
        <v>-5.6376465110788303E-2</v>
      </c>
      <c r="E2445" s="7">
        <v>0.30530434914634602</v>
      </c>
      <c r="G2445" s="7">
        <v>41</v>
      </c>
      <c r="H2445" s="7">
        <v>25</v>
      </c>
      <c r="I2445" s="7">
        <v>-0.33401138558444599</v>
      </c>
      <c r="J2445" s="7">
        <v>-0.180261159860616</v>
      </c>
      <c r="L2445" s="7">
        <v>41</v>
      </c>
      <c r="M2445" s="7">
        <v>25</v>
      </c>
      <c r="N2445" s="7">
        <v>-0.22612466523423899</v>
      </c>
      <c r="O2445" s="7">
        <v>1.9792844674938699E-2</v>
      </c>
    </row>
    <row r="2446" spans="2:15" x14ac:dyDescent="0.2">
      <c r="B2446" s="7">
        <v>42</v>
      </c>
      <c r="C2446" s="7">
        <v>25</v>
      </c>
      <c r="D2446" s="7">
        <v>-3.7813726045499199E-5</v>
      </c>
      <c r="E2446" s="7">
        <v>7.1707950276698199E-2</v>
      </c>
      <c r="G2446" s="7">
        <v>42</v>
      </c>
      <c r="H2446" s="7">
        <v>25</v>
      </c>
      <c r="I2446" s="7">
        <v>-0.43929460010078902</v>
      </c>
      <c r="J2446" s="7">
        <v>-0.103392442012906</v>
      </c>
      <c r="L2446" s="7">
        <v>42</v>
      </c>
      <c r="M2446" s="7">
        <v>25</v>
      </c>
      <c r="N2446" s="7">
        <v>-1.52379614442297</v>
      </c>
      <c r="O2446" s="7">
        <v>-1.0450239853537799</v>
      </c>
    </row>
    <row r="2447" spans="2:15" x14ac:dyDescent="0.2">
      <c r="B2447" s="7">
        <v>43</v>
      </c>
      <c r="C2447" s="7">
        <v>25</v>
      </c>
      <c r="D2447" s="7">
        <v>0.23431277795682301</v>
      </c>
      <c r="E2447" s="7">
        <v>5.7245969235418998E-2</v>
      </c>
      <c r="G2447" s="7">
        <v>43</v>
      </c>
      <c r="H2447" s="7">
        <v>25</v>
      </c>
      <c r="I2447" s="7">
        <v>-0.369479348510934</v>
      </c>
      <c r="J2447" s="7">
        <v>-0.27158127037283802</v>
      </c>
      <c r="L2447" s="7">
        <v>43</v>
      </c>
      <c r="M2447" s="7">
        <v>25</v>
      </c>
      <c r="N2447" s="7">
        <v>-0.47833066944090102</v>
      </c>
      <c r="O2447" s="7">
        <v>-0.73327296714246604</v>
      </c>
    </row>
    <row r="2448" spans="2:15" x14ac:dyDescent="0.2">
      <c r="B2448" s="7">
        <v>44</v>
      </c>
      <c r="C2448" s="7">
        <v>25</v>
      </c>
      <c r="D2448" s="7">
        <v>0.31897977073902301</v>
      </c>
      <c r="E2448" s="7">
        <v>0.20780177302953901</v>
      </c>
      <c r="G2448" s="7">
        <v>44</v>
      </c>
      <c r="H2448" s="7">
        <v>25</v>
      </c>
      <c r="I2448" s="7">
        <v>-0.14367797174552399</v>
      </c>
      <c r="J2448" s="7">
        <v>-0.21832868398223901</v>
      </c>
      <c r="L2448" s="7">
        <v>44</v>
      </c>
      <c r="M2448" s="7">
        <v>25</v>
      </c>
      <c r="N2448" s="7">
        <v>5.2500544491532998E-2</v>
      </c>
      <c r="O2448" s="7">
        <v>0.75541873093128198</v>
      </c>
    </row>
    <row r="2449" spans="2:15" x14ac:dyDescent="0.2">
      <c r="B2449" s="7">
        <v>45</v>
      </c>
      <c r="C2449" s="7">
        <v>25</v>
      </c>
      <c r="D2449" s="7">
        <v>0.13832706258609101</v>
      </c>
      <c r="E2449" s="7">
        <v>0.45650534067194198</v>
      </c>
      <c r="G2449" s="7">
        <v>45</v>
      </c>
      <c r="H2449" s="7">
        <v>25</v>
      </c>
      <c r="I2449" s="7">
        <v>-0.122891893638354</v>
      </c>
      <c r="J2449" s="7">
        <v>-3.4692048903929497E-2</v>
      </c>
      <c r="L2449" s="7">
        <v>45</v>
      </c>
      <c r="M2449" s="7">
        <v>25</v>
      </c>
      <c r="N2449" s="7">
        <v>-1.3633184223361301</v>
      </c>
      <c r="O2449" s="7">
        <v>-1.77657476298906</v>
      </c>
    </row>
    <row r="2450" spans="2:15" x14ac:dyDescent="0.2">
      <c r="B2450" s="7">
        <v>46</v>
      </c>
      <c r="C2450" s="7">
        <v>25</v>
      </c>
      <c r="D2450" s="7">
        <v>0.103644609062927</v>
      </c>
      <c r="E2450" s="7">
        <v>0.17766362860903001</v>
      </c>
      <c r="G2450" s="7">
        <v>46</v>
      </c>
      <c r="H2450" s="7">
        <v>25</v>
      </c>
      <c r="I2450" s="7">
        <v>-0.117303575104287</v>
      </c>
      <c r="J2450" s="7">
        <v>-0.110088274262095</v>
      </c>
      <c r="L2450" s="7">
        <v>46</v>
      </c>
      <c r="M2450" s="7">
        <v>25</v>
      </c>
      <c r="N2450" s="7">
        <v>0.39092668669323299</v>
      </c>
      <c r="O2450" s="7">
        <v>-0.32795117926420297</v>
      </c>
    </row>
    <row r="2451" spans="2:15" x14ac:dyDescent="0.2">
      <c r="B2451" s="7">
        <v>47</v>
      </c>
      <c r="C2451" s="7">
        <v>25</v>
      </c>
      <c r="D2451" s="7">
        <v>0.24797636012325699</v>
      </c>
      <c r="E2451" s="7">
        <v>-9.6658788336458898E-2</v>
      </c>
      <c r="G2451" s="7">
        <v>47</v>
      </c>
      <c r="H2451" s="7">
        <v>25</v>
      </c>
      <c r="I2451" s="7">
        <v>-8.8196931118389403E-5</v>
      </c>
      <c r="J2451" s="7">
        <v>-1.5612589098974901E-2</v>
      </c>
      <c r="L2451" s="7">
        <v>47</v>
      </c>
      <c r="M2451" s="7">
        <v>25</v>
      </c>
      <c r="N2451" s="7">
        <v>-1.26500487910239</v>
      </c>
      <c r="O2451" s="7">
        <v>-2.1949986772241199</v>
      </c>
    </row>
    <row r="2452" spans="2:15" x14ac:dyDescent="0.2">
      <c r="B2452" s="7">
        <v>48</v>
      </c>
      <c r="C2452" s="7">
        <v>25</v>
      </c>
      <c r="D2452" s="7">
        <v>-0.11223995960538199</v>
      </c>
      <c r="E2452" s="7">
        <v>1.52485532907862E-2</v>
      </c>
      <c r="G2452" s="7">
        <v>48</v>
      </c>
      <c r="H2452" s="7">
        <v>25</v>
      </c>
      <c r="I2452" s="7">
        <v>-0.30875588806529902</v>
      </c>
      <c r="J2452" s="7">
        <v>-0.39991205713184602</v>
      </c>
      <c r="L2452" s="7">
        <v>48</v>
      </c>
      <c r="M2452" s="7">
        <v>25</v>
      </c>
      <c r="N2452" s="7">
        <v>-0.17670040968276399</v>
      </c>
      <c r="O2452" s="7">
        <v>-0.44561329777053099</v>
      </c>
    </row>
    <row r="2453" spans="2:15" x14ac:dyDescent="0.2">
      <c r="B2453" s="7">
        <v>49</v>
      </c>
      <c r="C2453" s="7">
        <v>25</v>
      </c>
      <c r="D2453" s="7">
        <v>0.19709475038153099</v>
      </c>
      <c r="E2453" s="7">
        <v>6.2796970381768305E-2</v>
      </c>
      <c r="G2453" s="7">
        <v>49</v>
      </c>
      <c r="H2453" s="7">
        <v>25</v>
      </c>
      <c r="I2453" s="7">
        <v>2.07107390751258E-2</v>
      </c>
      <c r="J2453" s="7">
        <v>1.2201977333774001E-2</v>
      </c>
      <c r="L2453" s="7">
        <v>49</v>
      </c>
      <c r="M2453" s="7">
        <v>25</v>
      </c>
      <c r="N2453" s="7">
        <v>0.66177531300067505</v>
      </c>
      <c r="O2453" s="7">
        <v>0.66200642563343104</v>
      </c>
    </row>
    <row r="2454" spans="2:15" x14ac:dyDescent="0.2">
      <c r="B2454" s="7">
        <v>50</v>
      </c>
      <c r="C2454" s="7">
        <v>25</v>
      </c>
      <c r="D2454" s="7">
        <v>-0.120321836072493</v>
      </c>
      <c r="E2454" s="7">
        <v>-0.27723507220082599</v>
      </c>
      <c r="G2454" s="7">
        <v>50</v>
      </c>
      <c r="H2454" s="7">
        <v>25</v>
      </c>
      <c r="I2454" s="7">
        <v>-0.20517398604130699</v>
      </c>
      <c r="J2454" s="7">
        <v>-0.206965081415936</v>
      </c>
      <c r="L2454" s="7">
        <v>50</v>
      </c>
      <c r="M2454" s="7">
        <v>25</v>
      </c>
      <c r="N2454" s="7">
        <v>0.45414037156557102</v>
      </c>
      <c r="O2454" s="7">
        <v>-0.156178624437664</v>
      </c>
    </row>
    <row r="2455" spans="2:15" x14ac:dyDescent="0.2">
      <c r="B2455" s="7">
        <v>51</v>
      </c>
      <c r="C2455" s="7">
        <v>25</v>
      </c>
      <c r="D2455" s="7">
        <v>-3.3735623312967498E-2</v>
      </c>
      <c r="E2455" s="7">
        <v>-0.197191715387488</v>
      </c>
      <c r="G2455" s="7">
        <v>51</v>
      </c>
      <c r="H2455" s="7">
        <v>25</v>
      </c>
      <c r="I2455" s="7">
        <v>0.44056245750971601</v>
      </c>
      <c r="J2455" s="7">
        <v>-0.21585464796647399</v>
      </c>
      <c r="L2455" s="7">
        <v>51</v>
      </c>
      <c r="M2455" s="7">
        <v>25</v>
      </c>
      <c r="N2455" s="7">
        <v>0.48233342008822</v>
      </c>
      <c r="O2455" s="7">
        <v>0.45266438693229299</v>
      </c>
    </row>
    <row r="2456" spans="2:15" x14ac:dyDescent="0.2">
      <c r="B2456" s="7">
        <v>52</v>
      </c>
      <c r="C2456" s="7">
        <v>25</v>
      </c>
      <c r="D2456" s="7">
        <v>0.27450818339934602</v>
      </c>
      <c r="E2456" s="7">
        <v>0.28706381482663601</v>
      </c>
      <c r="G2456" s="7">
        <v>52</v>
      </c>
      <c r="H2456" s="7">
        <v>25</v>
      </c>
      <c r="I2456" s="7">
        <v>-0.18183775928953899</v>
      </c>
      <c r="J2456" s="7">
        <v>-0.173512808025587</v>
      </c>
      <c r="L2456" s="7">
        <v>52</v>
      </c>
      <c r="M2456" s="7">
        <v>25</v>
      </c>
      <c r="N2456" s="7">
        <v>-2.3806312705518198</v>
      </c>
      <c r="O2456" s="7">
        <v>-1.9273931468612999</v>
      </c>
    </row>
    <row r="2457" spans="2:15" x14ac:dyDescent="0.2">
      <c r="B2457" s="7">
        <v>53</v>
      </c>
      <c r="C2457" s="7">
        <v>25</v>
      </c>
      <c r="D2457" s="7">
        <v>2.8836474000914998E-4</v>
      </c>
      <c r="E2457" s="7">
        <v>-7.1301988604522706E-2</v>
      </c>
      <c r="G2457" s="7">
        <v>53</v>
      </c>
      <c r="H2457" s="7">
        <v>25</v>
      </c>
      <c r="I2457" s="7">
        <v>-0.28244599548466498</v>
      </c>
      <c r="J2457" s="7">
        <v>-0.169306199602273</v>
      </c>
      <c r="L2457" s="7">
        <v>53</v>
      </c>
      <c r="M2457" s="7">
        <v>25</v>
      </c>
      <c r="N2457" s="7">
        <v>-0.56887809155523295</v>
      </c>
      <c r="O2457" s="7">
        <v>-0.87139018757462305</v>
      </c>
    </row>
    <row r="2458" spans="2:15" x14ac:dyDescent="0.2">
      <c r="B2458" s="7">
        <v>54</v>
      </c>
      <c r="C2458" s="7">
        <v>25</v>
      </c>
      <c r="D2458" s="7">
        <v>-0.22569609873934099</v>
      </c>
      <c r="E2458" s="7">
        <v>-0.280110548618907</v>
      </c>
      <c r="G2458" s="7">
        <v>54</v>
      </c>
      <c r="H2458" s="7">
        <v>25</v>
      </c>
      <c r="I2458" s="7">
        <v>1.45456783185658E-2</v>
      </c>
      <c r="J2458" s="7">
        <v>-4.6697288736536897E-2</v>
      </c>
      <c r="L2458" s="7">
        <v>54</v>
      </c>
      <c r="M2458" s="7">
        <v>25</v>
      </c>
      <c r="N2458" s="7">
        <v>-0.16350332792873901</v>
      </c>
      <c r="O2458" s="7">
        <v>0.20109011171786101</v>
      </c>
    </row>
    <row r="2459" spans="2:15" x14ac:dyDescent="0.2">
      <c r="B2459" s="7">
        <v>55</v>
      </c>
      <c r="C2459" s="7">
        <v>25</v>
      </c>
      <c r="D2459" s="7">
        <v>0.34215639046461799</v>
      </c>
      <c r="E2459" s="7">
        <v>4.01837356467976E-2</v>
      </c>
      <c r="G2459" s="7">
        <v>55</v>
      </c>
      <c r="H2459" s="7">
        <v>25</v>
      </c>
      <c r="I2459" s="7">
        <v>-0.38737268469548303</v>
      </c>
      <c r="J2459" s="7">
        <v>-0.18639803652318501</v>
      </c>
      <c r="L2459" s="7">
        <v>55</v>
      </c>
      <c r="M2459" s="7">
        <v>25</v>
      </c>
      <c r="N2459" s="7">
        <v>0.25156042906779702</v>
      </c>
      <c r="O2459" s="7">
        <v>-0.40478338401191</v>
      </c>
    </row>
    <row r="2460" spans="2:15" x14ac:dyDescent="0.2">
      <c r="B2460" s="7">
        <v>56</v>
      </c>
      <c r="C2460" s="7">
        <v>25</v>
      </c>
      <c r="D2460" s="7">
        <v>-0.24047193152989099</v>
      </c>
      <c r="E2460" s="7">
        <v>-6.8971063427087004E-2</v>
      </c>
      <c r="G2460" s="7">
        <v>56</v>
      </c>
      <c r="H2460" s="7">
        <v>25</v>
      </c>
      <c r="I2460" s="7">
        <v>-0.41015112299936402</v>
      </c>
      <c r="J2460" s="7">
        <v>-8.2888692775032496E-2</v>
      </c>
      <c r="L2460" s="7">
        <v>56</v>
      </c>
      <c r="M2460" s="7">
        <v>25</v>
      </c>
      <c r="N2460" s="7">
        <v>-0.43895008940511099</v>
      </c>
      <c r="O2460" s="7">
        <v>2.4931108247118399E-2</v>
      </c>
    </row>
    <row r="2461" spans="2:15" x14ac:dyDescent="0.2">
      <c r="B2461" s="7">
        <v>57</v>
      </c>
      <c r="C2461" s="7">
        <v>25</v>
      </c>
      <c r="D2461" s="7">
        <v>-0.217362770444018</v>
      </c>
      <c r="E2461" s="7">
        <v>-0.47864390480292601</v>
      </c>
      <c r="G2461" s="7">
        <v>57</v>
      </c>
      <c r="H2461" s="7">
        <v>25</v>
      </c>
      <c r="I2461" s="7">
        <v>-0.48344427969985498</v>
      </c>
      <c r="J2461" s="7">
        <v>-0.539879965314364</v>
      </c>
      <c r="L2461" s="7">
        <v>57</v>
      </c>
      <c r="M2461" s="7">
        <v>25</v>
      </c>
      <c r="N2461" s="7">
        <v>0.128144528374773</v>
      </c>
      <c r="O2461" s="7">
        <v>0.50786643551449995</v>
      </c>
    </row>
    <row r="2462" spans="2:15" x14ac:dyDescent="0.2">
      <c r="B2462" s="7">
        <v>58</v>
      </c>
      <c r="C2462" s="7">
        <v>25</v>
      </c>
      <c r="D2462" s="7">
        <v>-0.166241149658198</v>
      </c>
      <c r="E2462" s="7">
        <v>-3.04292693948067E-2</v>
      </c>
      <c r="G2462" s="7">
        <v>58</v>
      </c>
      <c r="H2462" s="7">
        <v>25</v>
      </c>
      <c r="I2462" s="7">
        <v>-0.50322794106264401</v>
      </c>
      <c r="J2462" s="7">
        <v>-0.363249007469371</v>
      </c>
      <c r="L2462" s="7">
        <v>58</v>
      </c>
      <c r="M2462" s="7">
        <v>25</v>
      </c>
      <c r="N2462" s="7">
        <v>-0.62003129018360803</v>
      </c>
      <c r="O2462" s="7">
        <v>-1.0361156857293901</v>
      </c>
    </row>
    <row r="2463" spans="2:15" x14ac:dyDescent="0.2">
      <c r="B2463" s="7">
        <v>59</v>
      </c>
      <c r="C2463" s="7">
        <v>25</v>
      </c>
      <c r="D2463" s="7">
        <v>-0.24617847782553701</v>
      </c>
      <c r="E2463" s="7">
        <v>-0.537790379850279</v>
      </c>
      <c r="G2463" s="7">
        <v>59</v>
      </c>
      <c r="H2463" s="7">
        <v>25</v>
      </c>
      <c r="I2463" s="7">
        <v>0.29491796454607</v>
      </c>
      <c r="J2463" s="7">
        <v>0.25727440293008602</v>
      </c>
      <c r="L2463" s="7">
        <v>59</v>
      </c>
      <c r="M2463" s="7">
        <v>25</v>
      </c>
      <c r="N2463" s="7">
        <v>-0.33841691801752599</v>
      </c>
      <c r="O2463" s="7">
        <v>-0.349756022402258</v>
      </c>
    </row>
    <row r="2464" spans="2:15" x14ac:dyDescent="0.2">
      <c r="B2464" s="7">
        <v>60</v>
      </c>
      <c r="C2464" s="7">
        <v>25</v>
      </c>
      <c r="D2464" s="7">
        <v>-0.26106579627999299</v>
      </c>
      <c r="E2464" s="7">
        <v>-7.2327108774766599E-2</v>
      </c>
      <c r="G2464" s="7">
        <v>60</v>
      </c>
      <c r="H2464" s="7">
        <v>25</v>
      </c>
      <c r="I2464" s="7">
        <v>0.181550795813363</v>
      </c>
      <c r="J2464" s="7">
        <v>3.3657426479257103E-2</v>
      </c>
      <c r="L2464" s="7">
        <v>60</v>
      </c>
      <c r="M2464" s="7">
        <v>25</v>
      </c>
      <c r="N2464" s="7">
        <v>-0.57496074625163596</v>
      </c>
      <c r="O2464" s="7">
        <v>9.6267587869329305E-2</v>
      </c>
    </row>
    <row r="2465" spans="2:15" x14ac:dyDescent="0.2">
      <c r="B2465" s="7">
        <v>61</v>
      </c>
      <c r="C2465" s="7">
        <v>25</v>
      </c>
      <c r="D2465" s="7">
        <v>-0.71275946383991395</v>
      </c>
      <c r="E2465" s="7">
        <v>-0.814553934139571</v>
      </c>
      <c r="G2465" s="7">
        <v>61</v>
      </c>
      <c r="H2465" s="7">
        <v>25</v>
      </c>
      <c r="I2465" s="7">
        <v>0.22050401603112799</v>
      </c>
      <c r="J2465" s="7">
        <v>0.22040063753485001</v>
      </c>
      <c r="L2465" s="7">
        <v>61</v>
      </c>
      <c r="M2465" s="7">
        <v>25</v>
      </c>
      <c r="N2465" s="7">
        <v>-0.737771653405075</v>
      </c>
      <c r="O2465" s="7">
        <v>-0.19458219412152999</v>
      </c>
    </row>
    <row r="2466" spans="2:15" x14ac:dyDescent="0.2">
      <c r="B2466" s="7">
        <v>62</v>
      </c>
      <c r="C2466" s="7">
        <v>25</v>
      </c>
      <c r="D2466" s="7">
        <v>-0.32109654572905499</v>
      </c>
      <c r="E2466" s="7">
        <v>-8.0514693551771502E-2</v>
      </c>
      <c r="G2466" s="7">
        <v>62</v>
      </c>
      <c r="H2466" s="7">
        <v>25</v>
      </c>
      <c r="I2466" s="7">
        <v>5.8027167516490501E-2</v>
      </c>
      <c r="J2466" s="7">
        <v>0.12187617338499</v>
      </c>
      <c r="L2466" s="7">
        <v>62</v>
      </c>
      <c r="M2466" s="7">
        <v>25</v>
      </c>
      <c r="N2466" s="7">
        <v>-0.867398676203884</v>
      </c>
      <c r="O2466" s="7">
        <v>-1.1171021744230001</v>
      </c>
    </row>
    <row r="2467" spans="2:15" x14ac:dyDescent="0.2">
      <c r="B2467" s="7">
        <v>63</v>
      </c>
      <c r="C2467" s="7">
        <v>25</v>
      </c>
      <c r="D2467" s="7">
        <v>-0.55894052816152695</v>
      </c>
      <c r="E2467" s="7">
        <v>-0.84444305854630897</v>
      </c>
      <c r="G2467" s="7">
        <v>63</v>
      </c>
      <c r="H2467" s="7">
        <v>25</v>
      </c>
      <c r="I2467" s="7">
        <v>-0.23641242708610699</v>
      </c>
      <c r="J2467" s="7">
        <v>-7.7459769169539797E-2</v>
      </c>
      <c r="L2467" s="7">
        <v>63</v>
      </c>
      <c r="M2467" s="7">
        <v>25</v>
      </c>
      <c r="N2467" s="7">
        <v>-0.27859031426550601</v>
      </c>
      <c r="O2467" s="7">
        <v>-1.2746220607300001</v>
      </c>
    </row>
    <row r="2468" spans="2:15" x14ac:dyDescent="0.2">
      <c r="B2468" s="7">
        <v>64</v>
      </c>
      <c r="C2468" s="7">
        <v>25</v>
      </c>
      <c r="D2468" s="7">
        <v>4.6939902505354097E-2</v>
      </c>
      <c r="E2468" s="7">
        <v>-0.160915040850341</v>
      </c>
      <c r="G2468" s="7">
        <v>64</v>
      </c>
      <c r="H2468" s="7">
        <v>25</v>
      </c>
      <c r="I2468" s="7">
        <v>-8.0163283953979203E-2</v>
      </c>
      <c r="J2468" s="7">
        <v>-0.35565913799534399</v>
      </c>
      <c r="L2468" s="7">
        <v>64</v>
      </c>
      <c r="M2468" s="7">
        <v>25</v>
      </c>
      <c r="N2468" s="7">
        <v>-2.1352330220365698</v>
      </c>
      <c r="O2468" s="7">
        <v>-2.4903674521053598</v>
      </c>
    </row>
    <row r="2469" spans="2:15" x14ac:dyDescent="0.2">
      <c r="B2469" s="7">
        <v>65</v>
      </c>
      <c r="C2469" s="7">
        <v>25</v>
      </c>
      <c r="D2469" s="7">
        <v>-0.228890447939992</v>
      </c>
      <c r="E2469" s="7">
        <v>-3.7135631685650601E-2</v>
      </c>
      <c r="G2469" s="7">
        <v>65</v>
      </c>
      <c r="H2469" s="7">
        <v>25</v>
      </c>
      <c r="I2469" s="7">
        <v>-9.6343298104063294E-2</v>
      </c>
      <c r="J2469" s="7">
        <v>-0.127166890728033</v>
      </c>
      <c r="L2469" s="7">
        <v>65</v>
      </c>
      <c r="M2469" s="7">
        <v>25</v>
      </c>
      <c r="N2469" s="7">
        <v>-0.18503039894050199</v>
      </c>
      <c r="O2469" s="7">
        <v>0.16265663250211701</v>
      </c>
    </row>
    <row r="2470" spans="2:15" x14ac:dyDescent="0.2">
      <c r="B2470" s="7">
        <v>66</v>
      </c>
      <c r="C2470" s="7">
        <v>25</v>
      </c>
      <c r="D2470" s="7">
        <v>0.53092542276465904</v>
      </c>
      <c r="E2470" s="7">
        <v>0.302925222596507</v>
      </c>
      <c r="G2470" s="7">
        <v>66</v>
      </c>
      <c r="H2470" s="7">
        <v>25</v>
      </c>
      <c r="I2470" s="7">
        <v>0.30533145847577498</v>
      </c>
      <c r="J2470" s="7">
        <v>-0.15816704628142</v>
      </c>
      <c r="L2470" s="7">
        <v>66</v>
      </c>
      <c r="M2470" s="7">
        <v>25</v>
      </c>
      <c r="N2470" s="7">
        <v>-2.8004698472550702</v>
      </c>
      <c r="O2470" s="7">
        <v>-1.1661482494472699</v>
      </c>
    </row>
    <row r="2471" spans="2:15" x14ac:dyDescent="0.2">
      <c r="B2471" s="7">
        <v>67</v>
      </c>
      <c r="C2471" s="7">
        <v>25</v>
      </c>
      <c r="D2471" s="7">
        <v>0.11753460781762599</v>
      </c>
      <c r="E2471" s="7">
        <v>0.192831075191851</v>
      </c>
      <c r="G2471" s="7">
        <v>67</v>
      </c>
      <c r="H2471" s="7">
        <v>25</v>
      </c>
      <c r="I2471" s="7">
        <v>-0.18394207305834301</v>
      </c>
      <c r="J2471" s="7">
        <v>-8.7139440316823497E-2</v>
      </c>
      <c r="L2471" s="7">
        <v>67</v>
      </c>
      <c r="M2471" s="7">
        <v>25</v>
      </c>
      <c r="N2471" s="7">
        <v>1.0034200228129599</v>
      </c>
      <c r="O2471" s="7">
        <v>0.320658481014227</v>
      </c>
    </row>
    <row r="2472" spans="2:15" x14ac:dyDescent="0.2">
      <c r="B2472" s="7">
        <v>68</v>
      </c>
      <c r="C2472" s="7">
        <v>25</v>
      </c>
      <c r="D2472" s="7">
        <v>0.245983705748793</v>
      </c>
      <c r="E2472" s="7">
        <v>-8.8591457670448306E-2</v>
      </c>
      <c r="G2472" s="7">
        <v>68</v>
      </c>
      <c r="H2472" s="7">
        <v>25</v>
      </c>
      <c r="I2472" s="7">
        <v>-0.53523873725120197</v>
      </c>
      <c r="J2472" s="7">
        <v>-0.41655285403345499</v>
      </c>
      <c r="L2472" s="7">
        <v>68</v>
      </c>
      <c r="M2472" s="7">
        <v>25</v>
      </c>
      <c r="N2472" s="7">
        <v>0.21163014995555199</v>
      </c>
      <c r="O2472" s="7">
        <v>-0.63605631763113002</v>
      </c>
    </row>
    <row r="2473" spans="2:15" x14ac:dyDescent="0.2">
      <c r="B2473" s="7">
        <v>69</v>
      </c>
      <c r="C2473" s="7">
        <v>25</v>
      </c>
      <c r="D2473" s="7">
        <v>-0.613008708070927</v>
      </c>
      <c r="E2473" s="7">
        <v>-0.51073771921697497</v>
      </c>
      <c r="G2473" s="7">
        <v>69</v>
      </c>
      <c r="H2473" s="7">
        <v>25</v>
      </c>
      <c r="I2473" s="7">
        <v>-0.13602488546559499</v>
      </c>
      <c r="J2473" s="7">
        <v>-0.21456514242615701</v>
      </c>
      <c r="L2473" s="7">
        <v>69</v>
      </c>
      <c r="M2473" s="7">
        <v>25</v>
      </c>
      <c r="N2473" s="7">
        <v>0.18939602379314599</v>
      </c>
      <c r="O2473" s="7">
        <v>-0.70242877974722995</v>
      </c>
    </row>
    <row r="2474" spans="2:15" x14ac:dyDescent="0.2">
      <c r="B2474" s="7">
        <v>70</v>
      </c>
      <c r="C2474" s="7">
        <v>25</v>
      </c>
      <c r="D2474" s="7">
        <v>-0.56647785250613003</v>
      </c>
      <c r="E2474" s="7">
        <v>-0.65537402813311396</v>
      </c>
      <c r="G2474" s="7">
        <v>70</v>
      </c>
      <c r="H2474" s="7">
        <v>25</v>
      </c>
      <c r="I2474" s="7">
        <v>-0.14003695212263301</v>
      </c>
      <c r="J2474" s="7">
        <v>-0.23369799803701999</v>
      </c>
      <c r="L2474" s="7">
        <v>70</v>
      </c>
      <c r="M2474" s="7">
        <v>25</v>
      </c>
      <c r="N2474" s="7">
        <v>-0.84126681978944096</v>
      </c>
      <c r="O2474" s="7">
        <v>-0.20868759476330601</v>
      </c>
    </row>
    <row r="2475" spans="2:15" x14ac:dyDescent="0.2">
      <c r="B2475" s="7">
        <v>71</v>
      </c>
      <c r="C2475" s="7">
        <v>25</v>
      </c>
      <c r="D2475" s="7">
        <v>-8.4571180778041793E-2</v>
      </c>
      <c r="E2475" s="7">
        <v>-3.2435140228381301E-2</v>
      </c>
      <c r="G2475" s="7">
        <v>71</v>
      </c>
      <c r="H2475" s="7">
        <v>25</v>
      </c>
      <c r="I2475" s="7">
        <v>-0.16090197844333801</v>
      </c>
      <c r="J2475" s="7">
        <v>-0.33580043859641701</v>
      </c>
      <c r="L2475" s="7">
        <v>71</v>
      </c>
      <c r="M2475" s="7">
        <v>25</v>
      </c>
      <c r="N2475" s="7">
        <v>-7.5129101143731197E-2</v>
      </c>
      <c r="O2475" s="7">
        <v>0.415494009459702</v>
      </c>
    </row>
    <row r="2476" spans="2:15" x14ac:dyDescent="0.2">
      <c r="B2476" s="7">
        <v>72</v>
      </c>
      <c r="C2476" s="7">
        <v>25</v>
      </c>
      <c r="D2476" s="7">
        <v>-5.9085681488717503E-3</v>
      </c>
      <c r="E2476" s="7">
        <v>-0.170513704168226</v>
      </c>
      <c r="G2476" s="7">
        <v>72</v>
      </c>
      <c r="H2476" s="7">
        <v>25</v>
      </c>
      <c r="I2476" s="7">
        <v>3.3756419231660402E-2</v>
      </c>
      <c r="J2476" s="7">
        <v>-7.9341106029610295E-2</v>
      </c>
      <c r="L2476" s="7">
        <v>72</v>
      </c>
      <c r="M2476" s="7">
        <v>25</v>
      </c>
      <c r="N2476" s="7">
        <v>0.28048854236065701</v>
      </c>
      <c r="O2476" s="7">
        <v>0.73116839946977896</v>
      </c>
    </row>
    <row r="2477" spans="2:15" x14ac:dyDescent="0.2">
      <c r="B2477" s="7">
        <v>73</v>
      </c>
      <c r="C2477" s="7">
        <v>25</v>
      </c>
      <c r="D2477" s="7">
        <v>1.09245643144149E-2</v>
      </c>
      <c r="E2477" s="7">
        <v>0.118152080745022</v>
      </c>
      <c r="G2477" s="7">
        <v>73</v>
      </c>
      <c r="H2477" s="7">
        <v>25</v>
      </c>
      <c r="I2477" s="7">
        <v>-0.438945768727876</v>
      </c>
      <c r="J2477" s="7">
        <v>-0.124529916891818</v>
      </c>
      <c r="L2477" s="7">
        <v>73</v>
      </c>
      <c r="M2477" s="7">
        <v>25</v>
      </c>
      <c r="N2477" s="7">
        <v>-0.85923453870074296</v>
      </c>
      <c r="O2477" s="7">
        <v>-1.1254177654672699</v>
      </c>
    </row>
    <row r="2478" spans="2:15" x14ac:dyDescent="0.2">
      <c r="B2478" s="7">
        <v>74</v>
      </c>
      <c r="C2478" s="7">
        <v>25</v>
      </c>
      <c r="D2478" s="7">
        <v>3.1299575472399303E-2</v>
      </c>
      <c r="E2478" s="7">
        <v>0.12535572760893399</v>
      </c>
      <c r="G2478" s="7">
        <v>74</v>
      </c>
      <c r="H2478" s="7">
        <v>25</v>
      </c>
      <c r="I2478" s="7">
        <v>-0.32103628025571301</v>
      </c>
      <c r="J2478" s="7">
        <v>-0.28467136601738802</v>
      </c>
      <c r="L2478" s="7">
        <v>74</v>
      </c>
      <c r="M2478" s="7">
        <v>25</v>
      </c>
      <c r="N2478" s="7">
        <v>0.61789632276945095</v>
      </c>
      <c r="O2478" s="7">
        <v>0.29531178290585502</v>
      </c>
    </row>
    <row r="2479" spans="2:15" x14ac:dyDescent="0.2">
      <c r="B2479" s="7">
        <v>75</v>
      </c>
      <c r="C2479" s="7">
        <v>25</v>
      </c>
      <c r="D2479" s="7">
        <v>-0.53895479580466699</v>
      </c>
      <c r="E2479" s="7">
        <v>-0.73453814099471904</v>
      </c>
      <c r="G2479" s="7">
        <v>75</v>
      </c>
      <c r="H2479" s="7">
        <v>25</v>
      </c>
      <c r="I2479" s="7">
        <v>-0.13322678874316901</v>
      </c>
      <c r="J2479" s="7">
        <v>-9.7323408955383606E-2</v>
      </c>
      <c r="L2479" s="7">
        <v>75</v>
      </c>
      <c r="M2479" s="7">
        <v>25</v>
      </c>
      <c r="N2479" s="7">
        <v>1.1908794035103101</v>
      </c>
      <c r="O2479" s="7">
        <v>0.82699109140611005</v>
      </c>
    </row>
    <row r="2480" spans="2:15" x14ac:dyDescent="0.2">
      <c r="B2480" s="7">
        <v>76</v>
      </c>
      <c r="C2480" s="7">
        <v>25</v>
      </c>
      <c r="D2480" s="7">
        <v>-0.22353617430908199</v>
      </c>
      <c r="E2480" s="7">
        <v>-0.14136135229219501</v>
      </c>
      <c r="G2480" s="7">
        <v>76</v>
      </c>
      <c r="H2480" s="7">
        <v>25</v>
      </c>
      <c r="I2480" s="7">
        <v>-3.37082103909516E-2</v>
      </c>
      <c r="J2480" s="7">
        <v>-0.20694335481993201</v>
      </c>
      <c r="L2480" s="7">
        <v>76</v>
      </c>
      <c r="M2480" s="7">
        <v>25</v>
      </c>
      <c r="N2480" s="7">
        <v>-0.69874489234789805</v>
      </c>
      <c r="O2480" s="7">
        <v>-0.85402119235476404</v>
      </c>
    </row>
    <row r="2481" spans="2:15" x14ac:dyDescent="0.2">
      <c r="B2481" s="7">
        <v>77</v>
      </c>
      <c r="C2481" s="7">
        <v>25</v>
      </c>
      <c r="D2481" s="7">
        <v>-5.4296591235903698E-2</v>
      </c>
      <c r="E2481" s="7">
        <v>-2.6343461644716001E-2</v>
      </c>
      <c r="G2481" s="7">
        <v>77</v>
      </c>
      <c r="H2481" s="7">
        <v>25</v>
      </c>
      <c r="I2481" s="7">
        <v>-0.140701627062116</v>
      </c>
      <c r="J2481" s="7">
        <v>-8.7271621088698098E-2</v>
      </c>
      <c r="L2481" s="7">
        <v>77</v>
      </c>
      <c r="M2481" s="7">
        <v>25</v>
      </c>
      <c r="N2481" s="7">
        <v>-9.3048614101195207E-2</v>
      </c>
      <c r="O2481" s="7">
        <v>0.49463764518853198</v>
      </c>
    </row>
    <row r="2482" spans="2:15" x14ac:dyDescent="0.2">
      <c r="B2482" s="7">
        <v>78</v>
      </c>
      <c r="C2482" s="7">
        <v>25</v>
      </c>
      <c r="D2482" s="7">
        <v>0.439293346962639</v>
      </c>
      <c r="E2482" s="7">
        <v>0.19870572883731999</v>
      </c>
      <c r="G2482" s="7">
        <v>78</v>
      </c>
      <c r="H2482" s="7">
        <v>25</v>
      </c>
      <c r="I2482" s="7">
        <v>-0.15821643904313101</v>
      </c>
      <c r="J2482" s="7">
        <v>9.2110882575738601E-2</v>
      </c>
      <c r="L2482" s="7">
        <v>78</v>
      </c>
      <c r="M2482" s="7">
        <v>25</v>
      </c>
      <c r="N2482" s="7">
        <v>7.80775378051555E-2</v>
      </c>
      <c r="O2482" s="7">
        <v>0.24694353728441501</v>
      </c>
    </row>
    <row r="2483" spans="2:15" x14ac:dyDescent="0.2">
      <c r="B2483" s="7">
        <v>79</v>
      </c>
      <c r="C2483" s="7">
        <v>25</v>
      </c>
      <c r="D2483" s="7">
        <v>8.9735784611045602E-2</v>
      </c>
      <c r="E2483" s="7">
        <v>-0.106336453352383</v>
      </c>
      <c r="G2483" s="7">
        <v>79</v>
      </c>
      <c r="H2483" s="7">
        <v>25</v>
      </c>
      <c r="I2483" s="7">
        <v>-0.392207643162161</v>
      </c>
      <c r="J2483" s="7">
        <v>-1.3409929581886399E-2</v>
      </c>
      <c r="L2483" s="7">
        <v>79</v>
      </c>
      <c r="M2483" s="7">
        <v>25</v>
      </c>
      <c r="N2483" s="7">
        <v>5.9670787289013198E-2</v>
      </c>
      <c r="O2483" s="7">
        <v>-0.85331813977500104</v>
      </c>
    </row>
    <row r="2484" spans="2:15" x14ac:dyDescent="0.2">
      <c r="B2484" s="7">
        <v>80</v>
      </c>
      <c r="C2484" s="7">
        <v>25</v>
      </c>
      <c r="D2484" s="7">
        <v>0.24760865720559599</v>
      </c>
      <c r="E2484" s="7">
        <v>0.26340249848980002</v>
      </c>
      <c r="G2484" s="7">
        <v>80</v>
      </c>
      <c r="H2484" s="7">
        <v>25</v>
      </c>
      <c r="I2484" s="7">
        <v>-0.23307008404691101</v>
      </c>
      <c r="J2484" s="7">
        <v>-0.24256610181764199</v>
      </c>
      <c r="L2484" s="7">
        <v>80</v>
      </c>
      <c r="M2484" s="7">
        <v>25</v>
      </c>
      <c r="N2484" s="7">
        <v>-2.8009225614662001E-2</v>
      </c>
      <c r="O2484" s="7">
        <v>-2.6007532114437699E-2</v>
      </c>
    </row>
    <row r="2485" spans="2:15" x14ac:dyDescent="0.2">
      <c r="B2485" s="7">
        <v>81</v>
      </c>
      <c r="C2485" s="7">
        <v>25</v>
      </c>
      <c r="D2485" s="7">
        <v>-4.7946261536240299E-2</v>
      </c>
      <c r="E2485" s="7">
        <v>-0.15555236034660999</v>
      </c>
      <c r="G2485" s="7">
        <v>81</v>
      </c>
      <c r="H2485" s="7">
        <v>25</v>
      </c>
      <c r="I2485" s="7">
        <v>-0.60918595883228999</v>
      </c>
      <c r="J2485" s="7">
        <v>-0.279507402372972</v>
      </c>
      <c r="L2485" s="7">
        <v>81</v>
      </c>
      <c r="M2485" s="7">
        <v>25</v>
      </c>
      <c r="N2485" s="7">
        <v>1.07814192780185</v>
      </c>
      <c r="O2485" s="7">
        <v>0.54266310546376095</v>
      </c>
    </row>
    <row r="2486" spans="2:15" x14ac:dyDescent="0.2">
      <c r="B2486" s="7">
        <v>82</v>
      </c>
      <c r="C2486" s="7">
        <v>25</v>
      </c>
      <c r="D2486" s="7">
        <v>9.7673179650339406E-2</v>
      </c>
      <c r="E2486" s="7">
        <v>-8.7405881701482002E-2</v>
      </c>
      <c r="G2486" s="7">
        <v>82</v>
      </c>
      <c r="H2486" s="7">
        <v>25</v>
      </c>
      <c r="I2486" s="7">
        <v>-0.330473175297818</v>
      </c>
      <c r="J2486" s="7">
        <v>-0.18199923395898501</v>
      </c>
      <c r="L2486" s="7">
        <v>82</v>
      </c>
      <c r="M2486" s="7">
        <v>25</v>
      </c>
      <c r="N2486" s="7">
        <v>-0.42999297456538299</v>
      </c>
      <c r="O2486" s="7">
        <v>-0.34296318781537799</v>
      </c>
    </row>
    <row r="2487" spans="2:15" x14ac:dyDescent="0.2">
      <c r="B2487" s="7">
        <v>83</v>
      </c>
      <c r="C2487" s="7">
        <v>25</v>
      </c>
      <c r="D2487" s="7">
        <v>0.17408515273463901</v>
      </c>
      <c r="E2487" s="7">
        <v>0.126336922449022</v>
      </c>
      <c r="G2487" s="7">
        <v>83</v>
      </c>
      <c r="H2487" s="7">
        <v>25</v>
      </c>
      <c r="I2487" s="7">
        <v>-0.37688221966145902</v>
      </c>
      <c r="J2487" s="7">
        <v>-0.227918289025757</v>
      </c>
      <c r="L2487" s="7">
        <v>83</v>
      </c>
      <c r="M2487" s="7">
        <v>25</v>
      </c>
      <c r="N2487" s="7">
        <v>-1.02546013225545</v>
      </c>
      <c r="O2487" s="7">
        <v>-1.10817044655188</v>
      </c>
    </row>
    <row r="2488" spans="2:15" x14ac:dyDescent="0.2">
      <c r="B2488" s="7">
        <v>84</v>
      </c>
      <c r="C2488" s="7">
        <v>25</v>
      </c>
      <c r="D2488" s="7">
        <v>0.303874720414536</v>
      </c>
      <c r="E2488" s="7">
        <v>0.31032139402838199</v>
      </c>
      <c r="G2488" s="7">
        <v>84</v>
      </c>
      <c r="H2488" s="7">
        <v>25</v>
      </c>
      <c r="I2488" s="7">
        <v>-5.9291913415618701E-2</v>
      </c>
      <c r="J2488" s="7">
        <v>-0.17164983665956299</v>
      </c>
      <c r="L2488" s="7">
        <v>84</v>
      </c>
      <c r="M2488" s="7">
        <v>25</v>
      </c>
      <c r="N2488" s="7">
        <v>0.35636305420473202</v>
      </c>
      <c r="O2488" s="7">
        <v>-0.70959610499631098</v>
      </c>
    </row>
    <row r="2489" spans="2:15" x14ac:dyDescent="0.2">
      <c r="B2489" s="7">
        <v>85</v>
      </c>
      <c r="C2489" s="7">
        <v>25</v>
      </c>
      <c r="D2489" s="7">
        <v>-6.5162096713146794E-2</v>
      </c>
      <c r="E2489" s="7">
        <v>-0.37122639428416498</v>
      </c>
      <c r="G2489" s="7">
        <v>85</v>
      </c>
      <c r="H2489" s="7">
        <v>25</v>
      </c>
      <c r="I2489" s="7">
        <v>-0.14256394428369701</v>
      </c>
      <c r="J2489" s="7">
        <v>-0.28590844597300302</v>
      </c>
      <c r="L2489" s="7">
        <v>85</v>
      </c>
      <c r="M2489" s="7">
        <v>25</v>
      </c>
      <c r="N2489" s="7">
        <v>1.0156298903588199</v>
      </c>
      <c r="O2489" s="7">
        <v>0.35633732222951198</v>
      </c>
    </row>
    <row r="2490" spans="2:15" x14ac:dyDescent="0.2">
      <c r="B2490" s="7">
        <v>86</v>
      </c>
      <c r="C2490" s="7">
        <v>25</v>
      </c>
      <c r="D2490" s="7">
        <v>-8.8523668806949701E-2</v>
      </c>
      <c r="E2490" s="7">
        <v>0.16189291037005499</v>
      </c>
      <c r="G2490" s="7">
        <v>86</v>
      </c>
      <c r="H2490" s="7">
        <v>25</v>
      </c>
      <c r="I2490" s="7">
        <v>-0.39619486699554501</v>
      </c>
      <c r="J2490" s="7">
        <v>-0.222330964084549</v>
      </c>
      <c r="L2490" s="7">
        <v>86</v>
      </c>
      <c r="M2490" s="7">
        <v>25</v>
      </c>
      <c r="N2490" s="7">
        <v>-1.5316101536640501</v>
      </c>
      <c r="O2490" s="7">
        <v>-1.26724992968912</v>
      </c>
    </row>
    <row r="2491" spans="2:15" x14ac:dyDescent="0.2">
      <c r="B2491" s="7">
        <v>87</v>
      </c>
      <c r="C2491" s="7">
        <v>25</v>
      </c>
      <c r="D2491" s="7">
        <v>-7.0176820027281706E-2</v>
      </c>
      <c r="E2491" s="7">
        <v>0.24472288104590201</v>
      </c>
      <c r="G2491" s="7">
        <v>87</v>
      </c>
      <c r="H2491" s="7">
        <v>25</v>
      </c>
      <c r="I2491" s="7">
        <v>-0.47046065665666098</v>
      </c>
      <c r="J2491" s="7">
        <v>3.1153546226530399E-2</v>
      </c>
      <c r="L2491" s="7">
        <v>87</v>
      </c>
      <c r="M2491" s="7">
        <v>25</v>
      </c>
      <c r="N2491" s="7">
        <v>0.87389479309356999</v>
      </c>
      <c r="O2491" s="7">
        <v>0.62726991955893296</v>
      </c>
    </row>
    <row r="2492" spans="2:15" x14ac:dyDescent="0.2">
      <c r="B2492" s="7">
        <v>88</v>
      </c>
      <c r="C2492" s="7">
        <v>25</v>
      </c>
      <c r="D2492" s="7">
        <v>-5.9966020062369702E-2</v>
      </c>
      <c r="E2492" s="7">
        <v>-0.107651654706396</v>
      </c>
      <c r="G2492" s="7">
        <v>88</v>
      </c>
      <c r="H2492" s="7">
        <v>25</v>
      </c>
      <c r="I2492" s="7">
        <v>-6.3928363601204893E-2</v>
      </c>
      <c r="J2492" s="7">
        <v>0.109622680881579</v>
      </c>
      <c r="L2492" s="7">
        <v>88</v>
      </c>
      <c r="M2492" s="7">
        <v>25</v>
      </c>
      <c r="N2492" s="7">
        <v>7.6655953580989894E-2</v>
      </c>
      <c r="O2492" s="7">
        <v>0.262191718106283</v>
      </c>
    </row>
    <row r="2493" spans="2:15" x14ac:dyDescent="0.2">
      <c r="B2493" s="7">
        <v>89</v>
      </c>
      <c r="C2493" s="7">
        <v>25</v>
      </c>
      <c r="D2493" s="7">
        <v>-0.40084102130912003</v>
      </c>
      <c r="E2493" s="7">
        <v>-9.1471782419596095E-2</v>
      </c>
      <c r="G2493" s="7">
        <v>89</v>
      </c>
      <c r="H2493" s="7">
        <v>25</v>
      </c>
      <c r="I2493" s="7">
        <v>-0.34557390789623099</v>
      </c>
      <c r="J2493" s="7">
        <v>-0.217905500304198</v>
      </c>
      <c r="L2493" s="7">
        <v>89</v>
      </c>
      <c r="M2493" s="7">
        <v>25</v>
      </c>
      <c r="N2493" s="7">
        <v>-0.19088479240414399</v>
      </c>
      <c r="O2493" s="7">
        <v>0.27752042488109302</v>
      </c>
    </row>
    <row r="2494" spans="2:15" x14ac:dyDescent="0.2">
      <c r="B2494" s="7">
        <v>90</v>
      </c>
      <c r="C2494" s="7">
        <v>25</v>
      </c>
      <c r="D2494" s="7">
        <v>0.239994374896492</v>
      </c>
      <c r="E2494" s="7">
        <v>0.11055264307679601</v>
      </c>
      <c r="G2494" s="7">
        <v>90</v>
      </c>
      <c r="H2494" s="7">
        <v>25</v>
      </c>
      <c r="I2494" s="7">
        <v>3.9042122768821103E-2</v>
      </c>
      <c r="J2494" s="7">
        <v>-0.16013093861560401</v>
      </c>
      <c r="L2494" s="7">
        <v>90</v>
      </c>
      <c r="M2494" s="7">
        <v>25</v>
      </c>
      <c r="N2494" s="7">
        <v>-1.34159851494227</v>
      </c>
      <c r="O2494" s="7">
        <v>-1.2985986970387</v>
      </c>
    </row>
    <row r="2495" spans="2:15" x14ac:dyDescent="0.2">
      <c r="B2495" s="7">
        <v>91</v>
      </c>
      <c r="C2495" s="7">
        <v>25</v>
      </c>
      <c r="D2495" s="7">
        <v>6.3554980172121994E-2</v>
      </c>
      <c r="E2495" s="7">
        <v>-5.4753222599732303E-2</v>
      </c>
      <c r="G2495" s="7">
        <v>91</v>
      </c>
      <c r="H2495" s="7">
        <v>25</v>
      </c>
      <c r="I2495" s="7">
        <v>-0.16547811849065799</v>
      </c>
      <c r="J2495" s="7">
        <v>-1.0321053981211701E-2</v>
      </c>
      <c r="L2495" s="7">
        <v>91</v>
      </c>
      <c r="M2495" s="7">
        <v>25</v>
      </c>
      <c r="N2495" s="7">
        <v>1.58070680029774</v>
      </c>
      <c r="O2495" s="7">
        <v>2.1671363990121999</v>
      </c>
    </row>
    <row r="2496" spans="2:15" x14ac:dyDescent="0.2">
      <c r="B2496" s="7">
        <v>92</v>
      </c>
      <c r="C2496" s="7">
        <v>25</v>
      </c>
      <c r="D2496" s="7">
        <v>0.17393963236810001</v>
      </c>
      <c r="E2496" s="7">
        <v>-0.14202070625118399</v>
      </c>
      <c r="G2496" s="7">
        <v>92</v>
      </c>
      <c r="H2496" s="7">
        <v>25</v>
      </c>
      <c r="I2496" s="7">
        <v>-0.10668167046983799</v>
      </c>
      <c r="J2496" s="7">
        <v>-0.22290977379501001</v>
      </c>
      <c r="L2496" s="7">
        <v>92</v>
      </c>
      <c r="M2496" s="7">
        <v>25</v>
      </c>
      <c r="N2496" s="7">
        <v>-2.5164846059124102</v>
      </c>
      <c r="O2496" s="7">
        <v>-1.3576426483614501</v>
      </c>
    </row>
    <row r="2497" spans="2:15" x14ac:dyDescent="0.2">
      <c r="B2497" s="7">
        <v>93</v>
      </c>
      <c r="C2497" s="7">
        <v>25</v>
      </c>
      <c r="D2497" s="7">
        <v>0.301283232384642</v>
      </c>
      <c r="E2497" s="7">
        <v>0.29301676214240702</v>
      </c>
      <c r="G2497" s="7">
        <v>93</v>
      </c>
      <c r="H2497" s="7">
        <v>25</v>
      </c>
      <c r="I2497" s="7">
        <v>0.28762729299501399</v>
      </c>
      <c r="J2497" s="7">
        <v>-0.12019848120536</v>
      </c>
      <c r="L2497" s="7">
        <v>93</v>
      </c>
      <c r="M2497" s="7">
        <v>25</v>
      </c>
      <c r="N2497" s="7">
        <v>4.7903492380272403E-2</v>
      </c>
      <c r="O2497" s="7">
        <v>0.57899503813731501</v>
      </c>
    </row>
    <row r="2498" spans="2:15" x14ac:dyDescent="0.2">
      <c r="B2498" s="7">
        <v>94</v>
      </c>
      <c r="C2498" s="7">
        <v>25</v>
      </c>
      <c r="D2498" s="7">
        <v>-8.2042917828299994E-3</v>
      </c>
      <c r="E2498" s="7">
        <v>0.11673374096313301</v>
      </c>
      <c r="G2498" s="7">
        <v>94</v>
      </c>
      <c r="H2498" s="7">
        <v>25</v>
      </c>
      <c r="I2498" s="7">
        <v>-2.8933514897131501E-2</v>
      </c>
      <c r="J2498" s="7">
        <v>-0.22386953155970901</v>
      </c>
      <c r="L2498" s="7">
        <v>94</v>
      </c>
      <c r="M2498" s="7">
        <v>25</v>
      </c>
      <c r="N2498" s="7">
        <v>0.36802238948114102</v>
      </c>
      <c r="O2498" s="7">
        <v>0.43811873141567398</v>
      </c>
    </row>
    <row r="2499" spans="2:15" x14ac:dyDescent="0.2">
      <c r="B2499" s="7">
        <v>95</v>
      </c>
      <c r="C2499" s="7">
        <v>25</v>
      </c>
      <c r="D2499" s="7">
        <v>-0.28969832403643903</v>
      </c>
      <c r="E2499" s="7">
        <v>-0.37631553822299202</v>
      </c>
      <c r="G2499" s="7">
        <v>95</v>
      </c>
      <c r="H2499" s="7">
        <v>25</v>
      </c>
      <c r="I2499" s="7">
        <v>-0.25787319545412002</v>
      </c>
      <c r="J2499" s="7">
        <v>-0.222837493412545</v>
      </c>
      <c r="L2499" s="7">
        <v>95</v>
      </c>
      <c r="M2499" s="7">
        <v>25</v>
      </c>
      <c r="N2499" s="7">
        <v>-1.87792453475216</v>
      </c>
      <c r="O2499" s="7">
        <v>-1.51977538101173</v>
      </c>
    </row>
    <row r="2500" spans="2:15" x14ac:dyDescent="0.2">
      <c r="B2500" s="7">
        <v>96</v>
      </c>
      <c r="C2500" s="7">
        <v>25</v>
      </c>
      <c r="D2500" s="7">
        <v>-5.0810241919759101E-2</v>
      </c>
      <c r="E2500" s="7">
        <v>-9.6440923603893197E-2</v>
      </c>
      <c r="G2500" s="7">
        <v>96</v>
      </c>
      <c r="H2500" s="7">
        <v>25</v>
      </c>
      <c r="I2500" s="7">
        <v>-3.5938277191345201E-3</v>
      </c>
      <c r="J2500" s="7">
        <v>8.3885377045103099E-2</v>
      </c>
      <c r="L2500" s="7">
        <v>96</v>
      </c>
      <c r="M2500" s="7">
        <v>25</v>
      </c>
      <c r="N2500" s="7">
        <v>0.40176101620978799</v>
      </c>
      <c r="O2500" s="7">
        <v>1.05657309089026</v>
      </c>
    </row>
    <row r="2501" spans="2:15" x14ac:dyDescent="0.2">
      <c r="B2501" s="7">
        <v>97</v>
      </c>
      <c r="C2501" s="7">
        <v>25</v>
      </c>
      <c r="D2501" s="7">
        <v>7.6420051859230398E-2</v>
      </c>
      <c r="E2501" s="7">
        <v>5.3860327790928898E-3</v>
      </c>
      <c r="G2501" s="7">
        <v>97</v>
      </c>
      <c r="H2501" s="7">
        <v>25</v>
      </c>
      <c r="I2501" s="7">
        <v>-7.8014112778903105E-2</v>
      </c>
      <c r="J2501" s="7">
        <v>-4.4524432267891698E-2</v>
      </c>
      <c r="L2501" s="7">
        <v>97</v>
      </c>
      <c r="M2501" s="7">
        <v>25</v>
      </c>
      <c r="N2501" s="7">
        <v>0.177563626439252</v>
      </c>
      <c r="O2501" s="7">
        <v>7.2836941252461401E-2</v>
      </c>
    </row>
    <row r="2502" spans="2:15" x14ac:dyDescent="0.2">
      <c r="B2502" s="7">
        <v>98</v>
      </c>
      <c r="C2502" s="7">
        <v>25</v>
      </c>
      <c r="D2502" s="7">
        <v>0.21562657941442601</v>
      </c>
      <c r="E2502" s="7">
        <v>-0.107241459297112</v>
      </c>
      <c r="G2502" s="7">
        <v>98</v>
      </c>
      <c r="H2502" s="7">
        <v>25</v>
      </c>
      <c r="I2502" s="7">
        <v>-0.42271028040703101</v>
      </c>
      <c r="J2502" s="7">
        <v>-0.37685415312338799</v>
      </c>
      <c r="L2502" s="7">
        <v>98</v>
      </c>
      <c r="M2502" s="7">
        <v>25</v>
      </c>
      <c r="N2502" s="7">
        <v>-9.9719515033860298E-2</v>
      </c>
      <c r="O2502" s="7">
        <v>-5.82329151464318E-2</v>
      </c>
    </row>
    <row r="2503" spans="2:15" x14ac:dyDescent="0.2">
      <c r="B2503" s="7">
        <v>99</v>
      </c>
      <c r="C2503" s="7">
        <v>25</v>
      </c>
      <c r="D2503" s="7">
        <v>9.1318790126136307E-2</v>
      </c>
      <c r="E2503" s="7">
        <v>-6.3194472451439901E-2</v>
      </c>
      <c r="G2503" s="7">
        <v>99</v>
      </c>
      <c r="H2503" s="7">
        <v>25</v>
      </c>
      <c r="I2503" s="7">
        <v>-0.232637824845422</v>
      </c>
      <c r="J2503" s="7">
        <v>-0.31839741693617002</v>
      </c>
      <c r="L2503" s="7">
        <v>99</v>
      </c>
      <c r="M2503" s="7">
        <v>25</v>
      </c>
      <c r="N2503" s="7">
        <v>0.88135354075336003</v>
      </c>
      <c r="O2503" s="7">
        <v>0.80404452012161198</v>
      </c>
    </row>
    <row r="2504" spans="2:15" x14ac:dyDescent="0.2">
      <c r="B2504" s="7">
        <v>100</v>
      </c>
      <c r="C2504" s="7">
        <v>25</v>
      </c>
      <c r="D2504" s="7">
        <v>-0.25682063856874698</v>
      </c>
      <c r="E2504" s="7">
        <v>7.9292752470721001E-3</v>
      </c>
      <c r="G2504" s="7">
        <v>100</v>
      </c>
      <c r="H2504" s="7">
        <v>25</v>
      </c>
      <c r="I2504" s="7">
        <v>-0.36231718667576102</v>
      </c>
      <c r="J2504" s="7">
        <v>-0.228589225061129</v>
      </c>
      <c r="L2504" s="7">
        <v>100</v>
      </c>
      <c r="M2504" s="7">
        <v>25</v>
      </c>
      <c r="N2504" s="7">
        <v>3.5844344814616602</v>
      </c>
      <c r="O2504" s="7">
        <v>3.1108713210883101</v>
      </c>
    </row>
    <row r="2505" spans="2:15" x14ac:dyDescent="0.2">
      <c r="B2505" s="7">
        <v>1</v>
      </c>
      <c r="C2505" s="7">
        <v>26</v>
      </c>
      <c r="D2505" s="7">
        <v>-0.28837567046496099</v>
      </c>
      <c r="E2505" s="7">
        <v>-0.66317296001259196</v>
      </c>
      <c r="G2505" s="7">
        <v>1</v>
      </c>
      <c r="H2505" s="7">
        <v>26</v>
      </c>
      <c r="I2505" s="7">
        <v>-0.43413696489895098</v>
      </c>
      <c r="J2505" s="7">
        <v>-4.5194258777756999E-2</v>
      </c>
      <c r="L2505" s="7">
        <v>1</v>
      </c>
      <c r="M2505" s="7">
        <v>26</v>
      </c>
      <c r="N2505" s="7">
        <v>-0.38717930562164299</v>
      </c>
      <c r="O2505" s="7">
        <v>-0.21674737045242901</v>
      </c>
    </row>
    <row r="2506" spans="2:15" x14ac:dyDescent="0.2">
      <c r="B2506" s="7">
        <v>2</v>
      </c>
      <c r="C2506" s="7">
        <v>26</v>
      </c>
      <c r="D2506" s="7">
        <v>-1.8973731519499999E-2</v>
      </c>
      <c r="E2506" s="7">
        <v>-8.9083929679105705E-3</v>
      </c>
      <c r="G2506" s="7">
        <v>2</v>
      </c>
      <c r="H2506" s="7">
        <v>26</v>
      </c>
      <c r="I2506" s="7">
        <v>-0.22539089801096299</v>
      </c>
      <c r="J2506" s="7">
        <v>-0.11003358733403</v>
      </c>
      <c r="L2506" s="7">
        <v>2</v>
      </c>
      <c r="M2506" s="7">
        <v>26</v>
      </c>
      <c r="N2506" s="7">
        <v>2.7664547542994899</v>
      </c>
      <c r="O2506" s="7">
        <v>2.4788350845634599</v>
      </c>
    </row>
    <row r="2507" spans="2:15" x14ac:dyDescent="0.2">
      <c r="B2507" s="7">
        <v>3</v>
      </c>
      <c r="C2507" s="7">
        <v>26</v>
      </c>
      <c r="D2507" s="7">
        <v>-0.378949783389739</v>
      </c>
      <c r="E2507" s="7">
        <v>1.8464211524372099E-2</v>
      </c>
      <c r="G2507" s="7">
        <v>3</v>
      </c>
      <c r="H2507" s="7">
        <v>26</v>
      </c>
      <c r="I2507" s="7">
        <v>3.1673266746631498E-2</v>
      </c>
      <c r="J2507" s="7">
        <v>2.99000973061458E-2</v>
      </c>
      <c r="L2507" s="7">
        <v>3</v>
      </c>
      <c r="M2507" s="7">
        <v>26</v>
      </c>
      <c r="N2507" s="7">
        <v>1.2109932442320299</v>
      </c>
      <c r="O2507" s="7">
        <v>0.87372873688905495</v>
      </c>
    </row>
    <row r="2508" spans="2:15" x14ac:dyDescent="0.2">
      <c r="B2508" s="7">
        <v>4</v>
      </c>
      <c r="C2508" s="7">
        <v>26</v>
      </c>
      <c r="D2508" s="7">
        <v>0.27480992876690002</v>
      </c>
      <c r="E2508" s="7">
        <v>0.197688377575826</v>
      </c>
      <c r="G2508" s="7">
        <v>4</v>
      </c>
      <c r="H2508" s="7">
        <v>26</v>
      </c>
      <c r="I2508" s="7">
        <v>-0.16986745432602099</v>
      </c>
      <c r="J2508" s="7">
        <v>-7.2510976527272702E-2</v>
      </c>
      <c r="L2508" s="7">
        <v>4</v>
      </c>
      <c r="M2508" s="7">
        <v>26</v>
      </c>
      <c r="N2508" s="7">
        <v>0.88677983281109396</v>
      </c>
      <c r="O2508" s="7">
        <v>1.1216087473064</v>
      </c>
    </row>
    <row r="2509" spans="2:15" x14ac:dyDescent="0.2">
      <c r="B2509" s="7">
        <v>5</v>
      </c>
      <c r="C2509" s="7">
        <v>26</v>
      </c>
      <c r="D2509" s="7">
        <v>0.46105504847337703</v>
      </c>
      <c r="E2509" s="7">
        <v>0.205227532737248</v>
      </c>
      <c r="G2509" s="7">
        <v>5</v>
      </c>
      <c r="H2509" s="7">
        <v>26</v>
      </c>
      <c r="I2509" s="7">
        <v>7.3745610596448699E-2</v>
      </c>
      <c r="J2509" s="7">
        <v>6.4159841948310302E-3</v>
      </c>
      <c r="L2509" s="7">
        <v>5</v>
      </c>
      <c r="M2509" s="7">
        <v>26</v>
      </c>
      <c r="N2509" s="7">
        <v>-3.9740539107448597E-2</v>
      </c>
      <c r="O2509" s="7">
        <v>-0.90211694482634097</v>
      </c>
    </row>
    <row r="2510" spans="2:15" x14ac:dyDescent="0.2">
      <c r="B2510" s="7">
        <v>6</v>
      </c>
      <c r="C2510" s="7">
        <v>26</v>
      </c>
      <c r="D2510" s="7">
        <v>-0.20908735020747901</v>
      </c>
      <c r="E2510" s="7">
        <v>-0.37426789120706599</v>
      </c>
      <c r="G2510" s="7">
        <v>6</v>
      </c>
      <c r="H2510" s="7">
        <v>26</v>
      </c>
      <c r="I2510" s="7">
        <v>-0.2445552499019</v>
      </c>
      <c r="J2510" s="7">
        <v>-2.1073172552753799E-2</v>
      </c>
      <c r="L2510" s="7">
        <v>6</v>
      </c>
      <c r="M2510" s="7">
        <v>26</v>
      </c>
      <c r="N2510" s="7">
        <v>1.1202989149892999</v>
      </c>
      <c r="O2510" s="7">
        <v>1.5079075328348599</v>
      </c>
    </row>
    <row r="2511" spans="2:15" x14ac:dyDescent="0.2">
      <c r="B2511" s="7">
        <v>7</v>
      </c>
      <c r="C2511" s="7">
        <v>26</v>
      </c>
      <c r="D2511" s="7">
        <v>0.14944619480257701</v>
      </c>
      <c r="E2511" s="7">
        <v>0.227089648647888</v>
      </c>
      <c r="G2511" s="7">
        <v>7</v>
      </c>
      <c r="H2511" s="7">
        <v>26</v>
      </c>
      <c r="I2511" s="7">
        <v>-0.17718035816476899</v>
      </c>
      <c r="J2511" s="7">
        <v>-0.111861182461567</v>
      </c>
      <c r="L2511" s="7">
        <v>7</v>
      </c>
      <c r="M2511" s="7">
        <v>26</v>
      </c>
      <c r="N2511" s="7">
        <v>-0.380348017825895</v>
      </c>
      <c r="O2511" s="7">
        <v>-0.27299945354841698</v>
      </c>
    </row>
    <row r="2512" spans="2:15" x14ac:dyDescent="0.2">
      <c r="B2512" s="7">
        <v>8</v>
      </c>
      <c r="C2512" s="7">
        <v>26</v>
      </c>
      <c r="D2512" s="7">
        <v>0.30430104941217401</v>
      </c>
      <c r="E2512" s="7">
        <v>0.61353732968783303</v>
      </c>
      <c r="G2512" s="7">
        <v>8</v>
      </c>
      <c r="H2512" s="7">
        <v>26</v>
      </c>
      <c r="I2512" s="7">
        <v>-0.192415645166049</v>
      </c>
      <c r="J2512" s="7">
        <v>1.9629411713753001E-2</v>
      </c>
      <c r="L2512" s="7">
        <v>8</v>
      </c>
      <c r="M2512" s="7">
        <v>26</v>
      </c>
      <c r="N2512" s="7">
        <v>1.9853677382258801</v>
      </c>
      <c r="O2512" s="7">
        <v>1.3267442484418099</v>
      </c>
    </row>
    <row r="2513" spans="2:15" x14ac:dyDescent="0.2">
      <c r="B2513" s="7">
        <v>9</v>
      </c>
      <c r="C2513" s="7">
        <v>26</v>
      </c>
      <c r="D2513" s="7">
        <v>-0.58102211130011705</v>
      </c>
      <c r="E2513" s="7">
        <v>-0.37922356398117102</v>
      </c>
      <c r="G2513" s="7">
        <v>9</v>
      </c>
      <c r="H2513" s="7">
        <v>26</v>
      </c>
      <c r="I2513" s="7">
        <v>-2.4706596748735898E-3</v>
      </c>
      <c r="J2513" s="7">
        <v>-0.15452020608646899</v>
      </c>
      <c r="L2513" s="7">
        <v>9</v>
      </c>
      <c r="M2513" s="7">
        <v>26</v>
      </c>
      <c r="N2513" s="7">
        <v>-0.44527654653698101</v>
      </c>
      <c r="O2513" s="7">
        <v>-0.37951801057444701</v>
      </c>
    </row>
    <row r="2514" spans="2:15" x14ac:dyDescent="0.2">
      <c r="B2514" s="7">
        <v>10</v>
      </c>
      <c r="C2514" s="7">
        <v>26</v>
      </c>
      <c r="D2514" s="7">
        <v>9.3527650336678606E-2</v>
      </c>
      <c r="E2514" s="7">
        <v>0.18716722231785601</v>
      </c>
      <c r="G2514" s="7">
        <v>10</v>
      </c>
      <c r="H2514" s="7">
        <v>26</v>
      </c>
      <c r="I2514" s="7">
        <v>-3.5921527736430599E-2</v>
      </c>
      <c r="J2514" s="7">
        <v>-0.173711832353735</v>
      </c>
      <c r="L2514" s="7">
        <v>10</v>
      </c>
      <c r="M2514" s="7">
        <v>26</v>
      </c>
      <c r="N2514" s="7">
        <v>0.145838441390294</v>
      </c>
      <c r="O2514" s="7">
        <v>8.5499904498671994E-2</v>
      </c>
    </row>
    <row r="2515" spans="2:15" x14ac:dyDescent="0.2">
      <c r="B2515" s="7">
        <v>11</v>
      </c>
      <c r="C2515" s="7">
        <v>26</v>
      </c>
      <c r="D2515" s="7">
        <v>-0.185214979592422</v>
      </c>
      <c r="E2515" s="7">
        <v>-1.37293182592666E-2</v>
      </c>
      <c r="G2515" s="7">
        <v>11</v>
      </c>
      <c r="H2515" s="7">
        <v>26</v>
      </c>
      <c r="I2515" s="7">
        <v>-6.3009653491056E-2</v>
      </c>
      <c r="J2515" s="7">
        <v>-0.124706408510405</v>
      </c>
      <c r="L2515" s="7">
        <v>11</v>
      </c>
      <c r="M2515" s="7">
        <v>26</v>
      </c>
      <c r="N2515" s="7">
        <v>0.502456843868475</v>
      </c>
      <c r="O2515" s="7">
        <v>0.462601015018967</v>
      </c>
    </row>
    <row r="2516" spans="2:15" x14ac:dyDescent="0.2">
      <c r="B2516" s="7">
        <v>12</v>
      </c>
      <c r="C2516" s="7">
        <v>26</v>
      </c>
      <c r="D2516" s="7">
        <v>7.5606436903557395E-2</v>
      </c>
      <c r="E2516" s="7">
        <v>0.27871637759610501</v>
      </c>
      <c r="G2516" s="7">
        <v>12</v>
      </c>
      <c r="H2516" s="7">
        <v>26</v>
      </c>
      <c r="I2516" s="7">
        <v>-0.37089582079177702</v>
      </c>
      <c r="J2516" s="7">
        <v>-0.46131029657567002</v>
      </c>
      <c r="L2516" s="7">
        <v>12</v>
      </c>
      <c r="M2516" s="7">
        <v>26</v>
      </c>
      <c r="N2516" s="7">
        <v>0.66520824524884004</v>
      </c>
      <c r="O2516" s="7">
        <v>0.92251149478630801</v>
      </c>
    </row>
    <row r="2517" spans="2:15" x14ac:dyDescent="0.2">
      <c r="B2517" s="7">
        <v>13</v>
      </c>
      <c r="C2517" s="7">
        <v>26</v>
      </c>
      <c r="D2517" s="7">
        <v>6.6893409497453996E-2</v>
      </c>
      <c r="E2517" s="7">
        <v>0.14586563911026801</v>
      </c>
      <c r="G2517" s="7">
        <v>13</v>
      </c>
      <c r="H2517" s="7">
        <v>26</v>
      </c>
      <c r="I2517" s="7">
        <v>-0.43920749711006701</v>
      </c>
      <c r="J2517" s="7">
        <v>1.66721460635815E-2</v>
      </c>
      <c r="L2517" s="7">
        <v>13</v>
      </c>
      <c r="M2517" s="7">
        <v>26</v>
      </c>
      <c r="N2517" s="7">
        <v>0.55197813342020796</v>
      </c>
      <c r="O2517" s="7">
        <v>0.76291479382825</v>
      </c>
    </row>
    <row r="2518" spans="2:15" x14ac:dyDescent="0.2">
      <c r="B2518" s="7">
        <v>14</v>
      </c>
      <c r="C2518" s="7">
        <v>26</v>
      </c>
      <c r="D2518" s="7">
        <v>-0.31630697606858599</v>
      </c>
      <c r="E2518" s="7">
        <v>-0.31097633347254899</v>
      </c>
      <c r="G2518" s="7">
        <v>14</v>
      </c>
      <c r="H2518" s="7">
        <v>26</v>
      </c>
      <c r="I2518" s="7">
        <v>-0.23768796906685999</v>
      </c>
      <c r="J2518" s="7">
        <v>1.8171025444084801E-2</v>
      </c>
      <c r="L2518" s="7">
        <v>14</v>
      </c>
      <c r="M2518" s="7">
        <v>26</v>
      </c>
      <c r="N2518" s="7">
        <v>1.0399508282308401</v>
      </c>
      <c r="O2518" s="7">
        <v>0.72332711426234297</v>
      </c>
    </row>
    <row r="2519" spans="2:15" x14ac:dyDescent="0.2">
      <c r="B2519" s="7">
        <v>15</v>
      </c>
      <c r="C2519" s="7">
        <v>26</v>
      </c>
      <c r="D2519" s="7">
        <v>0.12818999283160001</v>
      </c>
      <c r="E2519" s="7">
        <v>6.0580937227104698E-2</v>
      </c>
      <c r="G2519" s="7">
        <v>15</v>
      </c>
      <c r="H2519" s="7">
        <v>26</v>
      </c>
      <c r="I2519" s="7">
        <v>4.8712387185627596E-3</v>
      </c>
      <c r="J2519" s="7">
        <v>-2.8242607964633001E-2</v>
      </c>
      <c r="L2519" s="7">
        <v>15</v>
      </c>
      <c r="M2519" s="7">
        <v>26</v>
      </c>
      <c r="N2519" s="7">
        <v>1.41506663720815</v>
      </c>
      <c r="O2519" s="7">
        <v>1.58826885731876</v>
      </c>
    </row>
    <row r="2520" spans="2:15" x14ac:dyDescent="0.2">
      <c r="B2520" s="7">
        <v>16</v>
      </c>
      <c r="C2520" s="7">
        <v>26</v>
      </c>
      <c r="D2520" s="7">
        <v>0.20609606380376999</v>
      </c>
      <c r="E2520" s="7">
        <v>4.8026495241208202E-2</v>
      </c>
      <c r="G2520" s="7">
        <v>16</v>
      </c>
      <c r="H2520" s="7">
        <v>26</v>
      </c>
      <c r="I2520" s="7">
        <v>-0.21707998028841899</v>
      </c>
      <c r="J2520" s="7">
        <v>-0.27480255269227499</v>
      </c>
      <c r="L2520" s="7">
        <v>16</v>
      </c>
      <c r="M2520" s="7">
        <v>26</v>
      </c>
      <c r="N2520" s="7">
        <v>-0.79749586016320995</v>
      </c>
      <c r="O2520" s="7">
        <v>-0.67293976927916999</v>
      </c>
    </row>
    <row r="2521" spans="2:15" x14ac:dyDescent="0.2">
      <c r="B2521" s="7">
        <v>17</v>
      </c>
      <c r="C2521" s="7">
        <v>26</v>
      </c>
      <c r="D2521" s="7">
        <v>-0.27166284083162001</v>
      </c>
      <c r="E2521" s="7">
        <v>-0.27696276379614698</v>
      </c>
      <c r="G2521" s="7">
        <v>17</v>
      </c>
      <c r="H2521" s="7">
        <v>26</v>
      </c>
      <c r="I2521" s="7">
        <v>-0.17422405178166001</v>
      </c>
      <c r="J2521" s="7">
        <v>2.6873158377283001E-2</v>
      </c>
      <c r="L2521" s="7">
        <v>17</v>
      </c>
      <c r="M2521" s="7">
        <v>26</v>
      </c>
      <c r="N2521" s="7">
        <v>-1.2849959631812899</v>
      </c>
      <c r="O2521" s="7">
        <v>-0.92301096599400401</v>
      </c>
    </row>
    <row r="2522" spans="2:15" x14ac:dyDescent="0.2">
      <c r="B2522" s="7">
        <v>18</v>
      </c>
      <c r="C2522" s="7">
        <v>26</v>
      </c>
      <c r="D2522" s="7">
        <v>3.5271102182508902</v>
      </c>
      <c r="E2522" s="7">
        <v>3.2966564160848502</v>
      </c>
      <c r="G2522" s="7">
        <v>18</v>
      </c>
      <c r="H2522" s="7">
        <v>26</v>
      </c>
      <c r="I2522" s="7">
        <v>-0.208362613385523</v>
      </c>
      <c r="J2522" s="7">
        <v>-4.8424338530809401E-2</v>
      </c>
      <c r="L2522" s="7">
        <v>18</v>
      </c>
      <c r="M2522" s="7">
        <v>26</v>
      </c>
      <c r="N2522" s="7">
        <v>0.51094923431254802</v>
      </c>
      <c r="O2522" s="7">
        <v>0.91769681419480997</v>
      </c>
    </row>
    <row r="2523" spans="2:15" x14ac:dyDescent="0.2">
      <c r="B2523" s="7">
        <v>19</v>
      </c>
      <c r="C2523" s="7">
        <v>26</v>
      </c>
      <c r="D2523" s="7">
        <v>0.42974276350166901</v>
      </c>
      <c r="E2523" s="7">
        <v>0.20082784583448801</v>
      </c>
      <c r="G2523" s="7">
        <v>19</v>
      </c>
      <c r="H2523" s="7">
        <v>26</v>
      </c>
      <c r="I2523" s="7">
        <v>0.146613712861177</v>
      </c>
      <c r="J2523" s="7">
        <v>3.8281610407553401E-3</v>
      </c>
      <c r="L2523" s="7">
        <v>19</v>
      </c>
      <c r="M2523" s="7">
        <v>26</v>
      </c>
      <c r="N2523" s="7">
        <v>7.6067482410286894E-2</v>
      </c>
      <c r="O2523" s="7">
        <v>0.172095773434678</v>
      </c>
    </row>
    <row r="2524" spans="2:15" x14ac:dyDescent="0.2">
      <c r="B2524" s="7">
        <v>20</v>
      </c>
      <c r="C2524" s="7">
        <v>26</v>
      </c>
      <c r="D2524" s="7">
        <v>3.16421723066194E-2</v>
      </c>
      <c r="E2524" s="7">
        <v>-0.154663777197555</v>
      </c>
      <c r="G2524" s="7">
        <v>20</v>
      </c>
      <c r="H2524" s="7">
        <v>26</v>
      </c>
      <c r="I2524" s="7">
        <v>-0.49174041863233903</v>
      </c>
      <c r="J2524" s="7">
        <v>-0.12917170374567399</v>
      </c>
      <c r="L2524" s="7">
        <v>20</v>
      </c>
      <c r="M2524" s="7">
        <v>26</v>
      </c>
      <c r="N2524" s="7">
        <v>-0.59386073051055499</v>
      </c>
      <c r="O2524" s="7">
        <v>-0.31768301088301198</v>
      </c>
    </row>
    <row r="2525" spans="2:15" x14ac:dyDescent="0.2">
      <c r="B2525" s="7">
        <v>21</v>
      </c>
      <c r="C2525" s="7">
        <v>26</v>
      </c>
      <c r="D2525" s="7">
        <v>0.40899287353350799</v>
      </c>
      <c r="E2525" s="7">
        <v>-0.177675781264578</v>
      </c>
      <c r="G2525" s="7">
        <v>21</v>
      </c>
      <c r="H2525" s="7">
        <v>26</v>
      </c>
      <c r="I2525" s="7">
        <v>8.2017364597660999E-2</v>
      </c>
      <c r="J2525" s="7">
        <v>-0.16117506402899601</v>
      </c>
      <c r="L2525" s="7">
        <v>21</v>
      </c>
      <c r="M2525" s="7">
        <v>26</v>
      </c>
      <c r="N2525" s="7">
        <v>-1.1456842455530001</v>
      </c>
      <c r="O2525" s="7">
        <v>-1.36872038310929</v>
      </c>
    </row>
    <row r="2526" spans="2:15" x14ac:dyDescent="0.2">
      <c r="B2526" s="7">
        <v>22</v>
      </c>
      <c r="C2526" s="7">
        <v>26</v>
      </c>
      <c r="D2526" s="7">
        <v>-0.135477490992571</v>
      </c>
      <c r="E2526" s="7">
        <v>-0.22663206685714901</v>
      </c>
      <c r="G2526" s="7">
        <v>22</v>
      </c>
      <c r="H2526" s="7">
        <v>26</v>
      </c>
      <c r="I2526" s="7">
        <v>-0.18016556380546001</v>
      </c>
      <c r="J2526" s="7">
        <v>-0.156878767218085</v>
      </c>
      <c r="L2526" s="7">
        <v>22</v>
      </c>
      <c r="M2526" s="7">
        <v>26</v>
      </c>
      <c r="N2526" s="7">
        <v>0.76613671608709799</v>
      </c>
      <c r="O2526" s="7">
        <v>1.1804393458797999</v>
      </c>
    </row>
    <row r="2527" spans="2:15" x14ac:dyDescent="0.2">
      <c r="B2527" s="7">
        <v>23</v>
      </c>
      <c r="C2527" s="7">
        <v>26</v>
      </c>
      <c r="D2527" s="7">
        <v>-8.52518857570361E-2</v>
      </c>
      <c r="E2527" s="7">
        <v>-0.13621425106669999</v>
      </c>
      <c r="G2527" s="7">
        <v>23</v>
      </c>
      <c r="H2527" s="7">
        <v>26</v>
      </c>
      <c r="I2527" s="7">
        <v>-0.29014867160248797</v>
      </c>
      <c r="J2527" s="7">
        <v>-0.12269695260579799</v>
      </c>
      <c r="L2527" s="7">
        <v>23</v>
      </c>
      <c r="M2527" s="7">
        <v>26</v>
      </c>
      <c r="N2527" s="7">
        <v>0.146041927022137</v>
      </c>
      <c r="O2527" s="7">
        <v>0.34808919073272598</v>
      </c>
    </row>
    <row r="2528" spans="2:15" x14ac:dyDescent="0.2">
      <c r="B2528" s="7">
        <v>24</v>
      </c>
      <c r="C2528" s="7">
        <v>26</v>
      </c>
      <c r="D2528" s="7">
        <v>8.5113870715771298E-2</v>
      </c>
      <c r="E2528" s="7">
        <v>5.37850763536225E-2</v>
      </c>
      <c r="G2528" s="7">
        <v>24</v>
      </c>
      <c r="H2528" s="7">
        <v>26</v>
      </c>
      <c r="I2528" s="7">
        <v>4.5794057361742802E-2</v>
      </c>
      <c r="J2528" s="7">
        <v>-0.16405016393407701</v>
      </c>
      <c r="L2528" s="7">
        <v>24</v>
      </c>
      <c r="M2528" s="7">
        <v>26</v>
      </c>
      <c r="N2528" s="7">
        <v>3.8352855199127598</v>
      </c>
      <c r="O2528" s="7">
        <v>4.1293825038343002</v>
      </c>
    </row>
    <row r="2529" spans="2:15" x14ac:dyDescent="0.2">
      <c r="B2529" s="7">
        <v>25</v>
      </c>
      <c r="C2529" s="7">
        <v>26</v>
      </c>
      <c r="D2529" s="7">
        <v>0.46467115901651801</v>
      </c>
      <c r="E2529" s="7">
        <v>0.39640225536440199</v>
      </c>
      <c r="G2529" s="7">
        <v>25</v>
      </c>
      <c r="H2529" s="7">
        <v>26</v>
      </c>
      <c r="I2529" s="7">
        <v>0</v>
      </c>
      <c r="J2529" s="7">
        <v>0</v>
      </c>
      <c r="L2529" s="7">
        <v>25</v>
      </c>
      <c r="M2529" s="7">
        <v>26</v>
      </c>
      <c r="N2529" s="7">
        <v>3.2187420323694602</v>
      </c>
      <c r="O2529" s="7">
        <v>2.47937300169417</v>
      </c>
    </row>
    <row r="2530" spans="2:15" x14ac:dyDescent="0.2">
      <c r="B2530" s="7">
        <v>26</v>
      </c>
      <c r="C2530" s="7">
        <v>26</v>
      </c>
      <c r="D2530" s="7">
        <v>1.5752186383367402E-2</v>
      </c>
      <c r="E2530" s="7">
        <v>-0.11481991054684</v>
      </c>
      <c r="G2530" s="7">
        <v>26</v>
      </c>
      <c r="H2530" s="7">
        <v>26</v>
      </c>
      <c r="I2530" s="7">
        <v>-0.39638944891897399</v>
      </c>
      <c r="J2530" s="7">
        <v>-0.18673201987746199</v>
      </c>
      <c r="L2530" s="7">
        <v>26</v>
      </c>
      <c r="M2530" s="7">
        <v>26</v>
      </c>
      <c r="N2530" s="7">
        <v>-1.5692725814177</v>
      </c>
      <c r="O2530" s="7">
        <v>-1.28387317716756</v>
      </c>
    </row>
    <row r="2531" spans="2:15" x14ac:dyDescent="0.2">
      <c r="B2531" s="7">
        <v>27</v>
      </c>
      <c r="C2531" s="7">
        <v>26</v>
      </c>
      <c r="D2531" s="7">
        <v>-7.5673217228238193E-2</v>
      </c>
      <c r="E2531" s="7">
        <v>-0.18781249496521801</v>
      </c>
      <c r="G2531" s="7">
        <v>27</v>
      </c>
      <c r="H2531" s="7">
        <v>26</v>
      </c>
      <c r="I2531" s="7">
        <v>-0.1708810840328</v>
      </c>
      <c r="J2531" s="7">
        <v>-0.122537216675599</v>
      </c>
      <c r="L2531" s="7">
        <v>27</v>
      </c>
      <c r="M2531" s="7">
        <v>26</v>
      </c>
      <c r="N2531" s="7">
        <v>-0.35685352326770903</v>
      </c>
      <c r="O2531" s="7">
        <v>-0.41373548400863802</v>
      </c>
    </row>
    <row r="2532" spans="2:15" x14ac:dyDescent="0.2">
      <c r="B2532" s="7">
        <v>28</v>
      </c>
      <c r="C2532" s="7">
        <v>26</v>
      </c>
      <c r="D2532" s="7">
        <v>-0.61577467176352696</v>
      </c>
      <c r="E2532" s="7">
        <v>-0.65454685833720705</v>
      </c>
      <c r="G2532" s="7">
        <v>28</v>
      </c>
      <c r="H2532" s="7">
        <v>26</v>
      </c>
      <c r="I2532" s="7">
        <v>8.3164179198766106E-2</v>
      </c>
      <c r="J2532" s="7">
        <v>0.115138874523257</v>
      </c>
      <c r="L2532" s="7">
        <v>28</v>
      </c>
      <c r="M2532" s="7">
        <v>26</v>
      </c>
      <c r="N2532" s="7">
        <v>0.73682142423464903</v>
      </c>
      <c r="O2532" s="7">
        <v>0.98186798615788295</v>
      </c>
    </row>
    <row r="2533" spans="2:15" x14ac:dyDescent="0.2">
      <c r="B2533" s="7">
        <v>29</v>
      </c>
      <c r="C2533" s="7">
        <v>26</v>
      </c>
      <c r="D2533" s="7">
        <v>0.261993825603001</v>
      </c>
      <c r="E2533" s="7">
        <v>0.18059422569243</v>
      </c>
      <c r="G2533" s="7">
        <v>29</v>
      </c>
      <c r="H2533" s="7">
        <v>26</v>
      </c>
      <c r="I2533" s="7">
        <v>-0.31636393904882698</v>
      </c>
      <c r="J2533" s="7">
        <v>-0.24488250344902901</v>
      </c>
      <c r="L2533" s="7">
        <v>29</v>
      </c>
      <c r="M2533" s="7">
        <v>26</v>
      </c>
      <c r="N2533" s="7">
        <v>-0.29340407617047998</v>
      </c>
      <c r="O2533" s="7">
        <v>-0.69276435043372797</v>
      </c>
    </row>
    <row r="2534" spans="2:15" x14ac:dyDescent="0.2">
      <c r="B2534" s="7">
        <v>30</v>
      </c>
      <c r="C2534" s="7">
        <v>26</v>
      </c>
      <c r="D2534" s="7">
        <v>0.28077800906482198</v>
      </c>
      <c r="E2534" s="7">
        <v>0.235135724286129</v>
      </c>
      <c r="G2534" s="7">
        <v>30</v>
      </c>
      <c r="H2534" s="7">
        <v>26</v>
      </c>
      <c r="I2534" s="7">
        <v>-0.342788207725366</v>
      </c>
      <c r="J2534" s="7">
        <v>-3.9906990900066198E-2</v>
      </c>
      <c r="L2534" s="7">
        <v>30</v>
      </c>
      <c r="M2534" s="7">
        <v>26</v>
      </c>
      <c r="N2534" s="7">
        <v>2.2106743395331901E-2</v>
      </c>
      <c r="O2534" s="7">
        <v>0.110994527751473</v>
      </c>
    </row>
    <row r="2535" spans="2:15" x14ac:dyDescent="0.2">
      <c r="B2535" s="7">
        <v>31</v>
      </c>
      <c r="C2535" s="7">
        <v>26</v>
      </c>
      <c r="D2535" s="7">
        <v>-8.5311371130538695E-3</v>
      </c>
      <c r="E2535" s="7">
        <v>0.80090988598573598</v>
      </c>
      <c r="G2535" s="7">
        <v>31</v>
      </c>
      <c r="H2535" s="7">
        <v>26</v>
      </c>
      <c r="I2535" s="7">
        <v>-0.31831813066745002</v>
      </c>
      <c r="J2535" s="7">
        <v>-6.7156921874585301E-2</v>
      </c>
      <c r="L2535" s="7">
        <v>31</v>
      </c>
      <c r="M2535" s="7">
        <v>26</v>
      </c>
      <c r="N2535" s="7">
        <v>4.7650356900947104</v>
      </c>
      <c r="O2535" s="7">
        <v>4.7390574178996303</v>
      </c>
    </row>
    <row r="2536" spans="2:15" x14ac:dyDescent="0.2">
      <c r="B2536" s="7">
        <v>32</v>
      </c>
      <c r="C2536" s="7">
        <v>26</v>
      </c>
      <c r="D2536" s="7">
        <v>0.163628882472969</v>
      </c>
      <c r="E2536" s="7">
        <v>0.13804014775651999</v>
      </c>
      <c r="G2536" s="7">
        <v>32</v>
      </c>
      <c r="H2536" s="7">
        <v>26</v>
      </c>
      <c r="I2536" s="7">
        <v>-2.1855505267768499E-2</v>
      </c>
      <c r="J2536" s="7">
        <v>2.0138981391140998E-2</v>
      </c>
      <c r="L2536" s="7">
        <v>32</v>
      </c>
      <c r="M2536" s="7">
        <v>26</v>
      </c>
      <c r="N2536" s="7">
        <v>-0.397798905988131</v>
      </c>
      <c r="O2536" s="7">
        <v>-0.51519324896144303</v>
      </c>
    </row>
    <row r="2537" spans="2:15" x14ac:dyDescent="0.2">
      <c r="B2537" s="7">
        <v>33</v>
      </c>
      <c r="C2537" s="7">
        <v>26</v>
      </c>
      <c r="D2537" s="7">
        <v>-8.0720152789920604E-2</v>
      </c>
      <c r="E2537" s="7">
        <v>0.24241933092871601</v>
      </c>
      <c r="G2537" s="7">
        <v>33</v>
      </c>
      <c r="H2537" s="7">
        <v>26</v>
      </c>
      <c r="I2537" s="7">
        <v>-8.3769999463040506E-2</v>
      </c>
      <c r="J2537" s="7">
        <v>9.4202500788753696E-2</v>
      </c>
      <c r="L2537" s="7">
        <v>33</v>
      </c>
      <c r="M2537" s="7">
        <v>26</v>
      </c>
      <c r="N2537" s="7">
        <v>0.21988179541615699</v>
      </c>
      <c r="O2537" s="7">
        <v>0.79099804907024296</v>
      </c>
    </row>
    <row r="2538" spans="2:15" x14ac:dyDescent="0.2">
      <c r="B2538" s="7">
        <v>34</v>
      </c>
      <c r="C2538" s="7">
        <v>26</v>
      </c>
      <c r="D2538" s="7">
        <v>-0.15830001697705701</v>
      </c>
      <c r="E2538" s="7">
        <v>-0.14010522558823199</v>
      </c>
      <c r="G2538" s="7">
        <v>34</v>
      </c>
      <c r="H2538" s="7">
        <v>26</v>
      </c>
      <c r="I2538" s="7">
        <v>-0.29453405426074802</v>
      </c>
      <c r="J2538" s="7">
        <v>-0.37885255885524299</v>
      </c>
      <c r="L2538" s="7">
        <v>34</v>
      </c>
      <c r="M2538" s="7">
        <v>26</v>
      </c>
      <c r="N2538" s="7">
        <v>0.88650069836914502</v>
      </c>
      <c r="O2538" s="7">
        <v>0.73685586134898695</v>
      </c>
    </row>
    <row r="2539" spans="2:15" x14ac:dyDescent="0.2">
      <c r="B2539" s="7">
        <v>35</v>
      </c>
      <c r="C2539" s="7">
        <v>26</v>
      </c>
      <c r="D2539" s="7">
        <v>-0.307481983781902</v>
      </c>
      <c r="E2539" s="7">
        <v>-0.25337480840217202</v>
      </c>
      <c r="G2539" s="7">
        <v>35</v>
      </c>
      <c r="H2539" s="7">
        <v>26</v>
      </c>
      <c r="I2539" s="7">
        <v>-0.195531091073849</v>
      </c>
      <c r="J2539" s="7">
        <v>-0.35335276224774698</v>
      </c>
      <c r="L2539" s="7">
        <v>35</v>
      </c>
      <c r="M2539" s="7">
        <v>26</v>
      </c>
      <c r="N2539" s="7">
        <v>0.72335322564475002</v>
      </c>
      <c r="O2539" s="7">
        <v>0.62672431096763304</v>
      </c>
    </row>
    <row r="2540" spans="2:15" x14ac:dyDescent="0.2">
      <c r="B2540" s="7">
        <v>36</v>
      </c>
      <c r="C2540" s="7">
        <v>26</v>
      </c>
      <c r="D2540" s="7">
        <v>-3.6246048026728601E-2</v>
      </c>
      <c r="E2540" s="7">
        <v>4.3492407718647798E-2</v>
      </c>
      <c r="G2540" s="7">
        <v>36</v>
      </c>
      <c r="H2540" s="7">
        <v>26</v>
      </c>
      <c r="I2540" s="7">
        <v>-0.18045124594769099</v>
      </c>
      <c r="J2540" s="7">
        <v>-0.19832293393604999</v>
      </c>
      <c r="L2540" s="7">
        <v>36</v>
      </c>
      <c r="M2540" s="7">
        <v>26</v>
      </c>
      <c r="N2540" s="7">
        <v>0.67389642850096199</v>
      </c>
      <c r="O2540" s="7">
        <v>0.58609661905247101</v>
      </c>
    </row>
    <row r="2541" spans="2:15" x14ac:dyDescent="0.2">
      <c r="B2541" s="7">
        <v>37</v>
      </c>
      <c r="C2541" s="7">
        <v>26</v>
      </c>
      <c r="D2541" s="7">
        <v>-1.9170069941447199E-2</v>
      </c>
      <c r="E2541" s="7">
        <v>-8.4570792612117494E-3</v>
      </c>
      <c r="G2541" s="7">
        <v>37</v>
      </c>
      <c r="H2541" s="7">
        <v>26</v>
      </c>
      <c r="I2541" s="7">
        <v>-0.40075842073282802</v>
      </c>
      <c r="J2541" s="7">
        <v>-0.32055777802473001</v>
      </c>
      <c r="L2541" s="7">
        <v>37</v>
      </c>
      <c r="M2541" s="7">
        <v>26</v>
      </c>
      <c r="N2541" s="7">
        <v>0.50669295090614097</v>
      </c>
      <c r="O2541" s="7">
        <v>0.45983677424435498</v>
      </c>
    </row>
    <row r="2542" spans="2:15" x14ac:dyDescent="0.2">
      <c r="B2542" s="7">
        <v>38</v>
      </c>
      <c r="C2542" s="7">
        <v>26</v>
      </c>
      <c r="D2542" s="7">
        <v>-3.6700149488268601E-2</v>
      </c>
      <c r="E2542" s="7">
        <v>-0.17707487161229599</v>
      </c>
      <c r="G2542" s="7">
        <v>38</v>
      </c>
      <c r="H2542" s="7">
        <v>26</v>
      </c>
      <c r="I2542" s="7">
        <v>-0.20248406727621299</v>
      </c>
      <c r="J2542" s="7">
        <v>9.2049390460303498E-2</v>
      </c>
      <c r="L2542" s="7">
        <v>38</v>
      </c>
      <c r="M2542" s="7">
        <v>26</v>
      </c>
      <c r="N2542" s="7">
        <v>1.8240679431440701</v>
      </c>
      <c r="O2542" s="7">
        <v>1.55402999804979</v>
      </c>
    </row>
    <row r="2543" spans="2:15" x14ac:dyDescent="0.2">
      <c r="B2543" s="7">
        <v>39</v>
      </c>
      <c r="C2543" s="7">
        <v>26</v>
      </c>
      <c r="D2543" s="7">
        <v>0.193583193613419</v>
      </c>
      <c r="E2543" s="7">
        <v>0.14971766720249799</v>
      </c>
      <c r="G2543" s="7">
        <v>39</v>
      </c>
      <c r="H2543" s="7">
        <v>26</v>
      </c>
      <c r="I2543" s="7">
        <v>0.11613558271089</v>
      </c>
      <c r="J2543" s="7">
        <v>0.18798901325562301</v>
      </c>
      <c r="L2543" s="7">
        <v>39</v>
      </c>
      <c r="M2543" s="7">
        <v>26</v>
      </c>
      <c r="N2543" s="7">
        <v>1.1100224875287801</v>
      </c>
      <c r="O2543" s="7">
        <v>0.53321705577529799</v>
      </c>
    </row>
    <row r="2544" spans="2:15" x14ac:dyDescent="0.2">
      <c r="B2544" s="7">
        <v>40</v>
      </c>
      <c r="C2544" s="7">
        <v>26</v>
      </c>
      <c r="D2544" s="7">
        <v>-0.439134498700676</v>
      </c>
      <c r="E2544" s="7">
        <v>4.5433880206626802E-2</v>
      </c>
      <c r="G2544" s="7">
        <v>40</v>
      </c>
      <c r="H2544" s="7">
        <v>26</v>
      </c>
      <c r="I2544" s="7">
        <v>-0.35003103551735398</v>
      </c>
      <c r="J2544" s="7">
        <v>-0.24387082991787801</v>
      </c>
      <c r="L2544" s="7">
        <v>40</v>
      </c>
      <c r="M2544" s="7">
        <v>26</v>
      </c>
      <c r="N2544" s="7">
        <v>-0.734597210546305</v>
      </c>
      <c r="O2544" s="7">
        <v>-0.77777655173249405</v>
      </c>
    </row>
    <row r="2545" spans="2:15" x14ac:dyDescent="0.2">
      <c r="B2545" s="7">
        <v>41</v>
      </c>
      <c r="C2545" s="7">
        <v>26</v>
      </c>
      <c r="D2545" s="7">
        <v>0.40109924602941799</v>
      </c>
      <c r="E2545" s="7">
        <v>5.44408371557372E-2</v>
      </c>
      <c r="G2545" s="7">
        <v>41</v>
      </c>
      <c r="H2545" s="7">
        <v>26</v>
      </c>
      <c r="I2545" s="7">
        <v>4.3087552382056402E-2</v>
      </c>
      <c r="J2545" s="7">
        <v>-8.3111596730712597E-2</v>
      </c>
      <c r="L2545" s="7">
        <v>41</v>
      </c>
      <c r="M2545" s="7">
        <v>26</v>
      </c>
      <c r="N2545" s="7">
        <v>-0.83581609676339297</v>
      </c>
      <c r="O2545" s="7">
        <v>-0.84194728400921404</v>
      </c>
    </row>
    <row r="2546" spans="2:15" x14ac:dyDescent="0.2">
      <c r="B2546" s="7">
        <v>42</v>
      </c>
      <c r="C2546" s="7">
        <v>26</v>
      </c>
      <c r="D2546" s="7">
        <v>-0.14803088083733601</v>
      </c>
      <c r="E2546" s="7">
        <v>-5.95237641419573E-2</v>
      </c>
      <c r="G2546" s="7">
        <v>42</v>
      </c>
      <c r="H2546" s="7">
        <v>26</v>
      </c>
      <c r="I2546" s="7">
        <v>-0.24902642420054899</v>
      </c>
      <c r="J2546" s="7">
        <v>-9.8545181128074005E-2</v>
      </c>
      <c r="L2546" s="7">
        <v>42</v>
      </c>
      <c r="M2546" s="7">
        <v>26</v>
      </c>
      <c r="N2546" s="7">
        <v>0.274590379820147</v>
      </c>
      <c r="O2546" s="7">
        <v>0.29783405157290399</v>
      </c>
    </row>
    <row r="2547" spans="2:15" x14ac:dyDescent="0.2">
      <c r="B2547" s="7">
        <v>43</v>
      </c>
      <c r="C2547" s="7">
        <v>26</v>
      </c>
      <c r="D2547" s="7">
        <v>0.317870678808156</v>
      </c>
      <c r="E2547" s="7">
        <v>0.20161849370703999</v>
      </c>
      <c r="G2547" s="7">
        <v>43</v>
      </c>
      <c r="H2547" s="7">
        <v>26</v>
      </c>
      <c r="I2547" s="7">
        <v>-0.39961643967388999</v>
      </c>
      <c r="J2547" s="7">
        <v>-0.31494451163271903</v>
      </c>
      <c r="L2547" s="7">
        <v>43</v>
      </c>
      <c r="M2547" s="7">
        <v>26</v>
      </c>
      <c r="N2547" s="7">
        <v>-1.2924823832728001</v>
      </c>
      <c r="O2547" s="7">
        <v>-1.0815903433945699</v>
      </c>
    </row>
    <row r="2548" spans="2:15" x14ac:dyDescent="0.2">
      <c r="B2548" s="7">
        <v>44</v>
      </c>
      <c r="C2548" s="7">
        <v>26</v>
      </c>
      <c r="D2548" s="7">
        <v>-4.5006149504079197E-2</v>
      </c>
      <c r="E2548" s="7">
        <v>0.328714114281349</v>
      </c>
      <c r="G2548" s="7">
        <v>44</v>
      </c>
      <c r="H2548" s="7">
        <v>26</v>
      </c>
      <c r="I2548" s="7">
        <v>-0.447082486479912</v>
      </c>
      <c r="J2548" s="7">
        <v>-0.20617142980106501</v>
      </c>
      <c r="L2548" s="7">
        <v>44</v>
      </c>
      <c r="M2548" s="7">
        <v>26</v>
      </c>
      <c r="N2548" s="7">
        <v>-0.63049390251875104</v>
      </c>
      <c r="O2548" s="7">
        <v>-3.6935435641041202E-2</v>
      </c>
    </row>
    <row r="2549" spans="2:15" x14ac:dyDescent="0.2">
      <c r="B2549" s="7">
        <v>45</v>
      </c>
      <c r="C2549" s="7">
        <v>26</v>
      </c>
      <c r="D2549" s="7">
        <v>-3.3134763091404701E-2</v>
      </c>
      <c r="E2549" s="7">
        <v>0.28413568815228402</v>
      </c>
      <c r="G2549" s="7">
        <v>45</v>
      </c>
      <c r="H2549" s="7">
        <v>26</v>
      </c>
      <c r="I2549" s="7">
        <v>-0.170630191800378</v>
      </c>
      <c r="J2549" s="7">
        <v>-0.27515382554293799</v>
      </c>
      <c r="L2549" s="7">
        <v>45</v>
      </c>
      <c r="M2549" s="7">
        <v>26</v>
      </c>
      <c r="N2549" s="7">
        <v>-2.8924756199986001</v>
      </c>
      <c r="O2549" s="7">
        <v>-2.1527074102469701</v>
      </c>
    </row>
    <row r="2550" spans="2:15" x14ac:dyDescent="0.2">
      <c r="B2550" s="7">
        <v>46</v>
      </c>
      <c r="C2550" s="7">
        <v>26</v>
      </c>
      <c r="D2550" s="7">
        <v>0.25936749933643399</v>
      </c>
      <c r="E2550" s="7">
        <v>5.5422139311200901E-2</v>
      </c>
      <c r="G2550" s="7">
        <v>46</v>
      </c>
      <c r="H2550" s="7">
        <v>26</v>
      </c>
      <c r="I2550" s="7">
        <v>-0.262684280495244</v>
      </c>
      <c r="J2550" s="7">
        <v>0.14831646698089901</v>
      </c>
      <c r="L2550" s="7">
        <v>46</v>
      </c>
      <c r="M2550" s="7">
        <v>26</v>
      </c>
      <c r="N2550" s="7">
        <v>0.25124129095421899</v>
      </c>
      <c r="O2550" s="7">
        <v>0.43480821421541199</v>
      </c>
    </row>
    <row r="2551" spans="2:15" x14ac:dyDescent="0.2">
      <c r="B2551" s="7">
        <v>47</v>
      </c>
      <c r="C2551" s="7">
        <v>26</v>
      </c>
      <c r="D2551" s="7">
        <v>0.32674019969559298</v>
      </c>
      <c r="E2551" s="7">
        <v>0.54362985824274102</v>
      </c>
      <c r="G2551" s="7">
        <v>47</v>
      </c>
      <c r="H2551" s="7">
        <v>26</v>
      </c>
      <c r="I2551" s="7">
        <v>-0.31180929713798</v>
      </c>
      <c r="J2551" s="7">
        <v>-0.12857252210359399</v>
      </c>
      <c r="L2551" s="7">
        <v>47</v>
      </c>
      <c r="M2551" s="7">
        <v>26</v>
      </c>
      <c r="N2551" s="7">
        <v>0.477098102256509</v>
      </c>
      <c r="O2551" s="7">
        <v>-1.3960589973496701E-2</v>
      </c>
    </row>
    <row r="2552" spans="2:15" x14ac:dyDescent="0.2">
      <c r="B2552" s="7">
        <v>48</v>
      </c>
      <c r="C2552" s="7">
        <v>26</v>
      </c>
      <c r="D2552" s="7">
        <v>0.24140727633933801</v>
      </c>
      <c r="E2552" s="7">
        <v>0.29835082647227501</v>
      </c>
      <c r="G2552" s="7">
        <v>48</v>
      </c>
      <c r="H2552" s="7">
        <v>26</v>
      </c>
      <c r="I2552" s="7">
        <v>-0.23375584107625499</v>
      </c>
      <c r="J2552" s="7">
        <v>-0.29617363497534899</v>
      </c>
      <c r="L2552" s="7">
        <v>48</v>
      </c>
      <c r="M2552" s="7">
        <v>26</v>
      </c>
      <c r="N2552" s="7">
        <v>1.07329973616458</v>
      </c>
      <c r="O2552" s="7">
        <v>0.80914908318899104</v>
      </c>
    </row>
    <row r="2553" spans="2:15" x14ac:dyDescent="0.2">
      <c r="B2553" s="7">
        <v>49</v>
      </c>
      <c r="C2553" s="7">
        <v>26</v>
      </c>
      <c r="D2553" s="7">
        <v>0.128929243267178</v>
      </c>
      <c r="E2553" s="7">
        <v>-0.106592617611869</v>
      </c>
      <c r="G2553" s="7">
        <v>49</v>
      </c>
      <c r="H2553" s="7">
        <v>26</v>
      </c>
      <c r="I2553" s="7">
        <v>-0.26030467941695101</v>
      </c>
      <c r="J2553" s="7">
        <v>5.9869983161936702E-2</v>
      </c>
      <c r="L2553" s="7">
        <v>49</v>
      </c>
      <c r="M2553" s="7">
        <v>26</v>
      </c>
      <c r="N2553" s="7">
        <v>-0.61424577118148704</v>
      </c>
      <c r="O2553" s="7">
        <v>-0.70746548433818801</v>
      </c>
    </row>
    <row r="2554" spans="2:15" x14ac:dyDescent="0.2">
      <c r="B2554" s="7">
        <v>50</v>
      </c>
      <c r="C2554" s="7">
        <v>26</v>
      </c>
      <c r="D2554" s="7">
        <v>-0.41427809131951099</v>
      </c>
      <c r="E2554" s="7">
        <v>-0.11942082131877001</v>
      </c>
      <c r="G2554" s="7">
        <v>50</v>
      </c>
      <c r="H2554" s="7">
        <v>26</v>
      </c>
      <c r="I2554" s="7">
        <v>-0.29986237446116298</v>
      </c>
      <c r="J2554" s="7">
        <v>-6.2049250773223499E-2</v>
      </c>
      <c r="L2554" s="7">
        <v>50</v>
      </c>
      <c r="M2554" s="7">
        <v>26</v>
      </c>
      <c r="N2554" s="7">
        <v>2.42801654915238</v>
      </c>
      <c r="O2554" s="7">
        <v>2.1388186078975999</v>
      </c>
    </row>
    <row r="2555" spans="2:15" x14ac:dyDescent="0.2">
      <c r="B2555" s="7">
        <v>51</v>
      </c>
      <c r="C2555" s="7">
        <v>26</v>
      </c>
      <c r="D2555" s="7">
        <v>0.112274351023142</v>
      </c>
      <c r="E2555" s="7">
        <v>0.54971802623249699</v>
      </c>
      <c r="G2555" s="7">
        <v>51</v>
      </c>
      <c r="H2555" s="7">
        <v>26</v>
      </c>
      <c r="I2555" s="7">
        <v>-0.120362598957948</v>
      </c>
      <c r="J2555" s="7">
        <v>5.4117281630003497E-2</v>
      </c>
      <c r="L2555" s="7">
        <v>51</v>
      </c>
      <c r="M2555" s="7">
        <v>26</v>
      </c>
      <c r="N2555" s="7">
        <v>-0.142866034441331</v>
      </c>
      <c r="O2555" s="7">
        <v>-0.24083105878924499</v>
      </c>
    </row>
    <row r="2556" spans="2:15" x14ac:dyDescent="0.2">
      <c r="B2556" s="7">
        <v>52</v>
      </c>
      <c r="C2556" s="7">
        <v>26</v>
      </c>
      <c r="D2556" s="7">
        <v>0.58396486655636903</v>
      </c>
      <c r="E2556" s="7">
        <v>0.73964985933435701</v>
      </c>
      <c r="G2556" s="7">
        <v>52</v>
      </c>
      <c r="H2556" s="7">
        <v>26</v>
      </c>
      <c r="I2556" s="7">
        <v>0.47439479803811901</v>
      </c>
      <c r="J2556" s="7">
        <v>0.17152730992076001</v>
      </c>
      <c r="L2556" s="7">
        <v>52</v>
      </c>
      <c r="M2556" s="7">
        <v>26</v>
      </c>
      <c r="N2556" s="7">
        <v>0.452749223731503</v>
      </c>
      <c r="O2556" s="7">
        <v>0.88243471210369995</v>
      </c>
    </row>
    <row r="2557" spans="2:15" x14ac:dyDescent="0.2">
      <c r="B2557" s="7">
        <v>53</v>
      </c>
      <c r="C2557" s="7">
        <v>26</v>
      </c>
      <c r="D2557" s="7">
        <v>8.4255980058713903E-2</v>
      </c>
      <c r="E2557" s="7">
        <v>-6.6040693899487302E-2</v>
      </c>
      <c r="G2557" s="7">
        <v>53</v>
      </c>
      <c r="H2557" s="7">
        <v>26</v>
      </c>
      <c r="I2557" s="7">
        <v>-0.281173093320359</v>
      </c>
      <c r="J2557" s="7">
        <v>-6.7320603651525701E-2</v>
      </c>
      <c r="L2557" s="7">
        <v>53</v>
      </c>
      <c r="M2557" s="7">
        <v>26</v>
      </c>
      <c r="N2557" s="7">
        <v>0.65248754863633895</v>
      </c>
      <c r="O2557" s="7">
        <v>0.104673028439739</v>
      </c>
    </row>
    <row r="2558" spans="2:15" x14ac:dyDescent="0.2">
      <c r="B2558" s="7">
        <v>54</v>
      </c>
      <c r="C2558" s="7">
        <v>26</v>
      </c>
      <c r="D2558" s="7">
        <v>-0.16879463146454299</v>
      </c>
      <c r="E2558" s="7">
        <v>-4.3709465624378802E-2</v>
      </c>
      <c r="G2558" s="7">
        <v>54</v>
      </c>
      <c r="H2558" s="7">
        <v>26</v>
      </c>
      <c r="I2558" s="7">
        <v>-0.19310439386891401</v>
      </c>
      <c r="J2558" s="7">
        <v>-0.13152390798439101</v>
      </c>
      <c r="L2558" s="7">
        <v>54</v>
      </c>
      <c r="M2558" s="7">
        <v>26</v>
      </c>
      <c r="N2558" s="7">
        <v>0.16121651627804201</v>
      </c>
      <c r="O2558" s="7">
        <v>0.70568701846892301</v>
      </c>
    </row>
    <row r="2559" spans="2:15" x14ac:dyDescent="0.2">
      <c r="B2559" s="7">
        <v>55</v>
      </c>
      <c r="C2559" s="7">
        <v>26</v>
      </c>
      <c r="D2559" s="7">
        <v>9.7563472644164803E-2</v>
      </c>
      <c r="E2559" s="7">
        <v>3.0533555670647399E-2</v>
      </c>
      <c r="G2559" s="7">
        <v>55</v>
      </c>
      <c r="H2559" s="7">
        <v>26</v>
      </c>
      <c r="I2559" s="7">
        <v>-0.18421545819950499</v>
      </c>
      <c r="J2559" s="7">
        <v>-1.2953205984231901E-3</v>
      </c>
      <c r="L2559" s="7">
        <v>55</v>
      </c>
      <c r="M2559" s="7">
        <v>26</v>
      </c>
      <c r="N2559" s="7">
        <v>-0.24253101768461199</v>
      </c>
      <c r="O2559" s="7">
        <v>8.11527230693736E-2</v>
      </c>
    </row>
    <row r="2560" spans="2:15" x14ac:dyDescent="0.2">
      <c r="B2560" s="7">
        <v>56</v>
      </c>
      <c r="C2560" s="7">
        <v>26</v>
      </c>
      <c r="D2560" s="7">
        <v>0.36277492451972398</v>
      </c>
      <c r="E2560" s="7">
        <v>0.20355050213959</v>
      </c>
      <c r="G2560" s="7">
        <v>56</v>
      </c>
      <c r="H2560" s="7">
        <v>26</v>
      </c>
      <c r="I2560" s="7">
        <v>-0.21551966457774299</v>
      </c>
      <c r="J2560" s="7">
        <v>-7.8429166228220396E-2</v>
      </c>
      <c r="L2560" s="7">
        <v>56</v>
      </c>
      <c r="M2560" s="7">
        <v>26</v>
      </c>
      <c r="N2560" s="7">
        <v>0.25143308329604802</v>
      </c>
      <c r="O2560" s="7">
        <v>0.51689550305518495</v>
      </c>
    </row>
    <row r="2561" spans="2:15" x14ac:dyDescent="0.2">
      <c r="B2561" s="7">
        <v>57</v>
      </c>
      <c r="C2561" s="7">
        <v>26</v>
      </c>
      <c r="D2561" s="7">
        <v>0.41825269292496198</v>
      </c>
      <c r="E2561" s="7">
        <v>9.5951499478411001E-2</v>
      </c>
      <c r="G2561" s="7">
        <v>57</v>
      </c>
      <c r="H2561" s="7">
        <v>26</v>
      </c>
      <c r="I2561" s="7">
        <v>-0.32600691566290302</v>
      </c>
      <c r="J2561" s="7">
        <v>-6.9786554117316199E-2</v>
      </c>
      <c r="L2561" s="7">
        <v>57</v>
      </c>
      <c r="M2561" s="7">
        <v>26</v>
      </c>
      <c r="N2561" s="7">
        <v>0.48958787980227603</v>
      </c>
      <c r="O2561" s="7">
        <v>0.50608806421525598</v>
      </c>
    </row>
    <row r="2562" spans="2:15" x14ac:dyDescent="0.2">
      <c r="B2562" s="7">
        <v>58</v>
      </c>
      <c r="C2562" s="7">
        <v>26</v>
      </c>
      <c r="D2562" s="7">
        <v>-0.26747766521767102</v>
      </c>
      <c r="E2562" s="7">
        <v>-9.4156433019442404E-2</v>
      </c>
      <c r="G2562" s="7">
        <v>58</v>
      </c>
      <c r="H2562" s="7">
        <v>26</v>
      </c>
      <c r="I2562" s="7">
        <v>-0.26159324126744099</v>
      </c>
      <c r="J2562" s="7">
        <v>-0.216817135153025</v>
      </c>
      <c r="L2562" s="7">
        <v>58</v>
      </c>
      <c r="M2562" s="7">
        <v>26</v>
      </c>
      <c r="N2562" s="7">
        <v>1.19788707749705</v>
      </c>
      <c r="O2562" s="7">
        <v>0.399071506495638</v>
      </c>
    </row>
    <row r="2563" spans="2:15" x14ac:dyDescent="0.2">
      <c r="B2563" s="7">
        <v>59</v>
      </c>
      <c r="C2563" s="7">
        <v>26</v>
      </c>
      <c r="D2563" s="7">
        <v>-0.24400697624054099</v>
      </c>
      <c r="E2563" s="7">
        <v>-0.46158191546390698</v>
      </c>
      <c r="G2563" s="7">
        <v>59</v>
      </c>
      <c r="H2563" s="7">
        <v>26</v>
      </c>
      <c r="I2563" s="7">
        <v>-0.22798550021797201</v>
      </c>
      <c r="J2563" s="7">
        <v>-8.8863200041172902E-2</v>
      </c>
      <c r="L2563" s="7">
        <v>59</v>
      </c>
      <c r="M2563" s="7">
        <v>26</v>
      </c>
      <c r="N2563" s="7">
        <v>0.194498867894215</v>
      </c>
      <c r="O2563" s="7">
        <v>0.10608651533319199</v>
      </c>
    </row>
    <row r="2564" spans="2:15" x14ac:dyDescent="0.2">
      <c r="B2564" s="7">
        <v>60</v>
      </c>
      <c r="C2564" s="7">
        <v>26</v>
      </c>
      <c r="D2564" s="7">
        <v>0.105498936813804</v>
      </c>
      <c r="E2564" s="7">
        <v>0.12257404357299299</v>
      </c>
      <c r="G2564" s="7">
        <v>60</v>
      </c>
      <c r="H2564" s="7">
        <v>26</v>
      </c>
      <c r="I2564" s="7">
        <v>-4.5723091333466699E-2</v>
      </c>
      <c r="J2564" s="7">
        <v>-0.123042727688249</v>
      </c>
      <c r="L2564" s="7">
        <v>60</v>
      </c>
      <c r="M2564" s="7">
        <v>26</v>
      </c>
      <c r="N2564" s="7">
        <v>0.20583607884612701</v>
      </c>
      <c r="O2564" s="7">
        <v>-0.81114261331950599</v>
      </c>
    </row>
    <row r="2565" spans="2:15" x14ac:dyDescent="0.2">
      <c r="B2565" s="7">
        <v>61</v>
      </c>
      <c r="C2565" s="7">
        <v>26</v>
      </c>
      <c r="D2565" s="7">
        <v>-1.7410068918312802E-2</v>
      </c>
      <c r="E2565" s="7">
        <v>-0.32657711420698499</v>
      </c>
      <c r="G2565" s="7">
        <v>61</v>
      </c>
      <c r="H2565" s="7">
        <v>26</v>
      </c>
      <c r="I2565" s="7">
        <v>-0.166216889361431</v>
      </c>
      <c r="J2565" s="7">
        <v>8.9657717740580595E-2</v>
      </c>
      <c r="L2565" s="7">
        <v>61</v>
      </c>
      <c r="M2565" s="7">
        <v>26</v>
      </c>
      <c r="N2565" s="7">
        <v>1.71346793396371</v>
      </c>
      <c r="O2565" s="7">
        <v>1.69550275088609</v>
      </c>
    </row>
    <row r="2566" spans="2:15" x14ac:dyDescent="0.2">
      <c r="B2566" s="7">
        <v>62</v>
      </c>
      <c r="C2566" s="7">
        <v>26</v>
      </c>
      <c r="D2566" s="7">
        <v>0.219256566372627</v>
      </c>
      <c r="E2566" s="7">
        <v>-3.5649934092035998E-2</v>
      </c>
      <c r="G2566" s="7">
        <v>62</v>
      </c>
      <c r="H2566" s="7">
        <v>26</v>
      </c>
      <c r="I2566" s="7">
        <v>-5.18843315751756E-2</v>
      </c>
      <c r="J2566" s="7">
        <v>0.146613411838421</v>
      </c>
      <c r="L2566" s="7">
        <v>62</v>
      </c>
      <c r="M2566" s="7">
        <v>26</v>
      </c>
      <c r="N2566" s="7">
        <v>0.19991178151542299</v>
      </c>
      <c r="O2566" s="7">
        <v>8.9459666329524595E-2</v>
      </c>
    </row>
    <row r="2567" spans="2:15" x14ac:dyDescent="0.2">
      <c r="B2567" s="7">
        <v>63</v>
      </c>
      <c r="C2567" s="7">
        <v>26</v>
      </c>
      <c r="D2567" s="7">
        <v>-0.511349770789844</v>
      </c>
      <c r="E2567" s="7">
        <v>-0.41770874108829698</v>
      </c>
      <c r="G2567" s="7">
        <v>63</v>
      </c>
      <c r="H2567" s="7">
        <v>26</v>
      </c>
      <c r="I2567" s="7">
        <v>-0.156318071825993</v>
      </c>
      <c r="J2567" s="7">
        <v>9.9234446496531306E-2</v>
      </c>
      <c r="L2567" s="7">
        <v>63</v>
      </c>
      <c r="M2567" s="7">
        <v>26</v>
      </c>
      <c r="N2567" s="7">
        <v>2.3366076814172101E-2</v>
      </c>
      <c r="O2567" s="7">
        <v>-0.22935624596280499</v>
      </c>
    </row>
    <row r="2568" spans="2:15" x14ac:dyDescent="0.2">
      <c r="B2568" s="7">
        <v>64</v>
      </c>
      <c r="C2568" s="7">
        <v>26</v>
      </c>
      <c r="D2568" s="7">
        <v>-0.30176871289726398</v>
      </c>
      <c r="E2568" s="7">
        <v>-0.13179063269345401</v>
      </c>
      <c r="G2568" s="7">
        <v>64</v>
      </c>
      <c r="H2568" s="7">
        <v>26</v>
      </c>
      <c r="I2568" s="7">
        <v>-8.0853329713322694E-2</v>
      </c>
      <c r="J2568" s="7">
        <v>-0.111367182993833</v>
      </c>
      <c r="L2568" s="7">
        <v>64</v>
      </c>
      <c r="M2568" s="7">
        <v>26</v>
      </c>
      <c r="N2568" s="7">
        <v>1.97076303342605</v>
      </c>
      <c r="O2568" s="7">
        <v>1.2730985300684301</v>
      </c>
    </row>
    <row r="2569" spans="2:15" x14ac:dyDescent="0.2">
      <c r="B2569" s="7">
        <v>65</v>
      </c>
      <c r="C2569" s="7">
        <v>26</v>
      </c>
      <c r="D2569" s="7">
        <v>-4.8857041864287999E-2</v>
      </c>
      <c r="E2569" s="7">
        <v>-8.7394732169649103E-2</v>
      </c>
      <c r="G2569" s="7">
        <v>65</v>
      </c>
      <c r="H2569" s="7">
        <v>26</v>
      </c>
      <c r="I2569" s="7">
        <v>-0.201475863615967</v>
      </c>
      <c r="J2569" s="7">
        <v>-0.218823931073648</v>
      </c>
      <c r="L2569" s="7">
        <v>65</v>
      </c>
      <c r="M2569" s="7">
        <v>26</v>
      </c>
      <c r="N2569" s="7">
        <v>-0.99966959273342004</v>
      </c>
      <c r="O2569" s="7">
        <v>-0.73741331459256398</v>
      </c>
    </row>
    <row r="2570" spans="2:15" x14ac:dyDescent="0.2">
      <c r="B2570" s="7">
        <v>66</v>
      </c>
      <c r="C2570" s="7">
        <v>26</v>
      </c>
      <c r="D2570" s="7">
        <v>0.28631420287290799</v>
      </c>
      <c r="E2570" s="7">
        <v>0.75364032909366696</v>
      </c>
      <c r="G2570" s="7">
        <v>66</v>
      </c>
      <c r="H2570" s="7">
        <v>26</v>
      </c>
      <c r="I2570" s="7">
        <v>-0.249643672369398</v>
      </c>
      <c r="J2570" s="7">
        <v>-0.26306539827717801</v>
      </c>
      <c r="L2570" s="7">
        <v>66</v>
      </c>
      <c r="M2570" s="7">
        <v>26</v>
      </c>
      <c r="N2570" s="7">
        <v>8.1018295099937604E-2</v>
      </c>
      <c r="O2570" s="7">
        <v>0.35992939073978297</v>
      </c>
    </row>
    <row r="2571" spans="2:15" x14ac:dyDescent="0.2">
      <c r="B2571" s="7">
        <v>67</v>
      </c>
      <c r="C2571" s="7">
        <v>26</v>
      </c>
      <c r="D2571" s="7">
        <v>0.22339576743585399</v>
      </c>
      <c r="E2571" s="7">
        <v>0.30475955203650301</v>
      </c>
      <c r="G2571" s="7">
        <v>67</v>
      </c>
      <c r="H2571" s="7">
        <v>26</v>
      </c>
      <c r="I2571" s="7">
        <v>0.25396737407543302</v>
      </c>
      <c r="J2571" s="7">
        <v>0.17650197913930599</v>
      </c>
      <c r="L2571" s="7">
        <v>67</v>
      </c>
      <c r="M2571" s="7">
        <v>26</v>
      </c>
      <c r="N2571" s="7">
        <v>0.43876815553435999</v>
      </c>
      <c r="O2571" s="7">
        <v>0.92841518267367995</v>
      </c>
    </row>
    <row r="2572" spans="2:15" x14ac:dyDescent="0.2">
      <c r="B2572" s="7">
        <v>68</v>
      </c>
      <c r="C2572" s="7">
        <v>26</v>
      </c>
      <c r="D2572" s="7">
        <v>0.20351994734676901</v>
      </c>
      <c r="E2572" s="7">
        <v>0.28571419464450698</v>
      </c>
      <c r="G2572" s="7">
        <v>68</v>
      </c>
      <c r="H2572" s="7">
        <v>26</v>
      </c>
      <c r="I2572" s="7">
        <v>-0.190319629624634</v>
      </c>
      <c r="J2572" s="7">
        <v>0.10702640668862901</v>
      </c>
      <c r="L2572" s="7">
        <v>68</v>
      </c>
      <c r="M2572" s="7">
        <v>26</v>
      </c>
      <c r="N2572" s="7">
        <v>1.2936435354878999</v>
      </c>
      <c r="O2572" s="7">
        <v>1.19584574257448</v>
      </c>
    </row>
    <row r="2573" spans="2:15" x14ac:dyDescent="0.2">
      <c r="B2573" s="7">
        <v>69</v>
      </c>
      <c r="C2573" s="7">
        <v>26</v>
      </c>
      <c r="D2573" s="7">
        <v>-0.31260002180383301</v>
      </c>
      <c r="E2573" s="7">
        <v>-0.166732311497581</v>
      </c>
      <c r="G2573" s="7">
        <v>69</v>
      </c>
      <c r="H2573" s="7">
        <v>26</v>
      </c>
      <c r="I2573" s="7">
        <v>-0.61994127241433405</v>
      </c>
      <c r="J2573" s="7">
        <v>-0.373487275557284</v>
      </c>
      <c r="L2573" s="7">
        <v>69</v>
      </c>
      <c r="M2573" s="7">
        <v>26</v>
      </c>
      <c r="N2573" s="7">
        <v>-1.1379279266536599</v>
      </c>
      <c r="O2573" s="7">
        <v>-0.73479880628163796</v>
      </c>
    </row>
    <row r="2574" spans="2:15" x14ac:dyDescent="0.2">
      <c r="B2574" s="7">
        <v>70</v>
      </c>
      <c r="C2574" s="7">
        <v>26</v>
      </c>
      <c r="D2574" s="7">
        <v>-0.36579057200940002</v>
      </c>
      <c r="E2574" s="7">
        <v>-0.39889332680874501</v>
      </c>
      <c r="G2574" s="7">
        <v>70</v>
      </c>
      <c r="H2574" s="7">
        <v>26</v>
      </c>
      <c r="I2574" s="7">
        <v>4.7533413345676401E-2</v>
      </c>
      <c r="J2574" s="7">
        <v>-0.131498484505786</v>
      </c>
      <c r="L2574" s="7">
        <v>70</v>
      </c>
      <c r="M2574" s="7">
        <v>26</v>
      </c>
      <c r="N2574" s="7">
        <v>0.50220341951956204</v>
      </c>
      <c r="O2574" s="7">
        <v>-5.5415412007382897E-2</v>
      </c>
    </row>
    <row r="2575" spans="2:15" x14ac:dyDescent="0.2">
      <c r="B2575" s="7">
        <v>71</v>
      </c>
      <c r="C2575" s="7">
        <v>26</v>
      </c>
      <c r="D2575" s="7">
        <v>-1.07735307909689E-2</v>
      </c>
      <c r="E2575" s="7">
        <v>-0.34079955410685903</v>
      </c>
      <c r="G2575" s="7">
        <v>71</v>
      </c>
      <c r="H2575" s="7">
        <v>26</v>
      </c>
      <c r="I2575" s="7">
        <v>-0.43859942402946001</v>
      </c>
      <c r="J2575" s="7">
        <v>-0.22728811733259999</v>
      </c>
      <c r="L2575" s="7">
        <v>71</v>
      </c>
      <c r="M2575" s="7">
        <v>26</v>
      </c>
      <c r="N2575" s="7">
        <v>1.17800789990791</v>
      </c>
      <c r="O2575" s="7">
        <v>1.6613993077756599</v>
      </c>
    </row>
    <row r="2576" spans="2:15" x14ac:dyDescent="0.2">
      <c r="B2576" s="7">
        <v>72</v>
      </c>
      <c r="C2576" s="7">
        <v>26</v>
      </c>
      <c r="D2576" s="7">
        <v>-2.0548174425801601E-2</v>
      </c>
      <c r="E2576" s="7">
        <v>-0.34250974953405899</v>
      </c>
      <c r="G2576" s="7">
        <v>72</v>
      </c>
      <c r="H2576" s="7">
        <v>26</v>
      </c>
      <c r="I2576" s="7">
        <v>-0.443187303265551</v>
      </c>
      <c r="J2576" s="7">
        <v>-0.18789258246475901</v>
      </c>
      <c r="L2576" s="7">
        <v>72</v>
      </c>
      <c r="M2576" s="7">
        <v>26</v>
      </c>
      <c r="N2576" s="7">
        <v>0.86249370145290305</v>
      </c>
      <c r="O2576" s="7">
        <v>0.47681969286794001</v>
      </c>
    </row>
    <row r="2577" spans="2:15" x14ac:dyDescent="0.2">
      <c r="B2577" s="7">
        <v>73</v>
      </c>
      <c r="C2577" s="7">
        <v>26</v>
      </c>
      <c r="D2577" s="7">
        <v>0.116893212804276</v>
      </c>
      <c r="E2577" s="7">
        <v>0.17048621659647201</v>
      </c>
      <c r="G2577" s="7">
        <v>73</v>
      </c>
      <c r="H2577" s="7">
        <v>26</v>
      </c>
      <c r="I2577" s="7">
        <v>-0.13988146123006701</v>
      </c>
      <c r="J2577" s="7">
        <v>0.13056436229739199</v>
      </c>
      <c r="L2577" s="7">
        <v>73</v>
      </c>
      <c r="M2577" s="7">
        <v>26</v>
      </c>
      <c r="N2577" s="7">
        <v>0.494203142233896</v>
      </c>
      <c r="O2577" s="7">
        <v>7.6713025232590895E-2</v>
      </c>
    </row>
    <row r="2578" spans="2:15" x14ac:dyDescent="0.2">
      <c r="B2578" s="7">
        <v>74</v>
      </c>
      <c r="C2578" s="7">
        <v>26</v>
      </c>
      <c r="D2578" s="7">
        <v>0.14383268370256899</v>
      </c>
      <c r="E2578" s="7">
        <v>0.315337397423199</v>
      </c>
      <c r="G2578" s="7">
        <v>74</v>
      </c>
      <c r="H2578" s="7">
        <v>26</v>
      </c>
      <c r="I2578" s="7">
        <v>-0.31717860750733901</v>
      </c>
      <c r="J2578" s="7">
        <v>3.7521356136149798E-4</v>
      </c>
      <c r="L2578" s="7">
        <v>74</v>
      </c>
      <c r="M2578" s="7">
        <v>26</v>
      </c>
      <c r="N2578" s="7">
        <v>-0.892401719238471</v>
      </c>
      <c r="O2578" s="7">
        <v>-0.90187920737563099</v>
      </c>
    </row>
    <row r="2579" spans="2:15" x14ac:dyDescent="0.2">
      <c r="B2579" s="7">
        <v>75</v>
      </c>
      <c r="C2579" s="7">
        <v>26</v>
      </c>
      <c r="D2579" s="7">
        <v>-0.42323875142970702</v>
      </c>
      <c r="E2579" s="7">
        <v>-0.55601048971275402</v>
      </c>
      <c r="G2579" s="7">
        <v>75</v>
      </c>
      <c r="H2579" s="7">
        <v>26</v>
      </c>
      <c r="I2579" s="7">
        <v>8.0928633978318808E-3</v>
      </c>
      <c r="J2579" s="7">
        <v>-7.9032660141753502E-2</v>
      </c>
      <c r="L2579" s="7">
        <v>75</v>
      </c>
      <c r="M2579" s="7">
        <v>26</v>
      </c>
      <c r="N2579" s="7">
        <v>0.21773919268824601</v>
      </c>
      <c r="O2579" s="7">
        <v>0.39872288851391102</v>
      </c>
    </row>
    <row r="2580" spans="2:15" x14ac:dyDescent="0.2">
      <c r="B2580" s="7">
        <v>76</v>
      </c>
      <c r="C2580" s="7">
        <v>26</v>
      </c>
      <c r="D2580" s="7">
        <v>0.22053015143278601</v>
      </c>
      <c r="E2580" s="7">
        <v>9.7665339745148599E-2</v>
      </c>
      <c r="G2580" s="7">
        <v>76</v>
      </c>
      <c r="H2580" s="7">
        <v>26</v>
      </c>
      <c r="I2580" s="7">
        <v>7.1663393199792799E-2</v>
      </c>
      <c r="J2580" s="7">
        <v>-0.15305857304068601</v>
      </c>
      <c r="L2580" s="7">
        <v>76</v>
      </c>
      <c r="M2580" s="7">
        <v>26</v>
      </c>
      <c r="N2580" s="7">
        <v>4.53904060276684</v>
      </c>
      <c r="O2580" s="7">
        <v>4.4378863053669004</v>
      </c>
    </row>
    <row r="2581" spans="2:15" x14ac:dyDescent="0.2">
      <c r="B2581" s="7">
        <v>77</v>
      </c>
      <c r="C2581" s="7">
        <v>26</v>
      </c>
      <c r="D2581" s="7">
        <v>-3.7921080054359499E-2</v>
      </c>
      <c r="E2581" s="7">
        <v>-5.9562502759029599E-2</v>
      </c>
      <c r="G2581" s="7">
        <v>77</v>
      </c>
      <c r="H2581" s="7">
        <v>26</v>
      </c>
      <c r="I2581" s="7">
        <v>-0.41098827362063101</v>
      </c>
      <c r="J2581" s="7">
        <v>-0.23976417655547999</v>
      </c>
      <c r="L2581" s="7">
        <v>77</v>
      </c>
      <c r="M2581" s="7">
        <v>26</v>
      </c>
      <c r="N2581" s="7">
        <v>-1.00599359373312E-2</v>
      </c>
      <c r="O2581" s="7">
        <v>-0.20683294183231599</v>
      </c>
    </row>
    <row r="2582" spans="2:15" x14ac:dyDescent="0.2">
      <c r="B2582" s="7">
        <v>78</v>
      </c>
      <c r="C2582" s="7">
        <v>26</v>
      </c>
      <c r="D2582" s="7">
        <v>0.271417836089413</v>
      </c>
      <c r="E2582" s="7">
        <v>0.25844429912463301</v>
      </c>
      <c r="G2582" s="7">
        <v>78</v>
      </c>
      <c r="H2582" s="7">
        <v>26</v>
      </c>
      <c r="I2582" s="7">
        <v>-0.259794493499237</v>
      </c>
      <c r="J2582" s="7">
        <v>-1.45351136703624E-2</v>
      </c>
      <c r="L2582" s="7">
        <v>78</v>
      </c>
      <c r="M2582" s="7">
        <v>26</v>
      </c>
      <c r="N2582" s="7">
        <v>-1.6242909824417899</v>
      </c>
      <c r="O2582" s="7">
        <v>-1.56887941417833</v>
      </c>
    </row>
    <row r="2583" spans="2:15" x14ac:dyDescent="0.2">
      <c r="B2583" s="7">
        <v>79</v>
      </c>
      <c r="C2583" s="7">
        <v>26</v>
      </c>
      <c r="D2583" s="7">
        <v>0.121510522146782</v>
      </c>
      <c r="E2583" s="7">
        <v>0.48114592006173401</v>
      </c>
      <c r="G2583" s="7">
        <v>79</v>
      </c>
      <c r="H2583" s="7">
        <v>26</v>
      </c>
      <c r="I2583" s="7">
        <v>-0.273908842255916</v>
      </c>
      <c r="J2583" s="7">
        <v>-0.211531586115147</v>
      </c>
      <c r="L2583" s="7">
        <v>79</v>
      </c>
      <c r="M2583" s="7">
        <v>26</v>
      </c>
      <c r="N2583" s="7">
        <v>1.99939586383273E-2</v>
      </c>
      <c r="O2583" s="7">
        <v>2.2957728156924899E-3</v>
      </c>
    </row>
    <row r="2584" spans="2:15" x14ac:dyDescent="0.2">
      <c r="B2584" s="7">
        <v>80</v>
      </c>
      <c r="C2584" s="7">
        <v>26</v>
      </c>
      <c r="D2584" s="7">
        <v>-0.16143095790117901</v>
      </c>
      <c r="E2584" s="7">
        <v>0.27762960407646098</v>
      </c>
      <c r="G2584" s="7">
        <v>80</v>
      </c>
      <c r="H2584" s="7">
        <v>26</v>
      </c>
      <c r="I2584" s="7">
        <v>0.26449971750030399</v>
      </c>
      <c r="J2584" s="7">
        <v>0.720259358933656</v>
      </c>
      <c r="L2584" s="7">
        <v>80</v>
      </c>
      <c r="M2584" s="7">
        <v>26</v>
      </c>
      <c r="N2584" s="7">
        <v>4.6815039612665602E-2</v>
      </c>
      <c r="O2584" s="7">
        <v>-0.124437619240663</v>
      </c>
    </row>
    <row r="2585" spans="2:15" x14ac:dyDescent="0.2">
      <c r="B2585" s="7">
        <v>81</v>
      </c>
      <c r="C2585" s="7">
        <v>26</v>
      </c>
      <c r="D2585" s="7">
        <v>0.53556572436009997</v>
      </c>
      <c r="E2585" s="7">
        <v>0.20478391087054401</v>
      </c>
      <c r="G2585" s="7">
        <v>81</v>
      </c>
      <c r="H2585" s="7">
        <v>26</v>
      </c>
      <c r="I2585" s="7">
        <v>-0.124918630370975</v>
      </c>
      <c r="J2585" s="7">
        <v>-0.17669610860666499</v>
      </c>
      <c r="L2585" s="7">
        <v>81</v>
      </c>
      <c r="M2585" s="7">
        <v>26</v>
      </c>
      <c r="N2585" s="7">
        <v>2.4222550978047401</v>
      </c>
      <c r="O2585" s="7">
        <v>2.45763829331425</v>
      </c>
    </row>
    <row r="2586" spans="2:15" x14ac:dyDescent="0.2">
      <c r="B2586" s="7">
        <v>82</v>
      </c>
      <c r="C2586" s="7">
        <v>26</v>
      </c>
      <c r="D2586" s="7">
        <v>0.235275407478443</v>
      </c>
      <c r="E2586" s="7">
        <v>-0.411384981991607</v>
      </c>
      <c r="G2586" s="7">
        <v>82</v>
      </c>
      <c r="H2586" s="7">
        <v>26</v>
      </c>
      <c r="I2586" s="7">
        <v>-4.9213686173751499E-2</v>
      </c>
      <c r="J2586" s="7">
        <v>-0.119408272608516</v>
      </c>
      <c r="L2586" s="7">
        <v>82</v>
      </c>
      <c r="M2586" s="7">
        <v>26</v>
      </c>
      <c r="N2586" s="7">
        <v>0.56095110286647598</v>
      </c>
      <c r="O2586" s="7">
        <v>0.37549045769901301</v>
      </c>
    </row>
    <row r="2587" spans="2:15" x14ac:dyDescent="0.2">
      <c r="B2587" s="7">
        <v>83</v>
      </c>
      <c r="C2587" s="7">
        <v>26</v>
      </c>
      <c r="D2587" s="7">
        <v>-2.2161330867966501E-2</v>
      </c>
      <c r="E2587" s="7">
        <v>0.145020303039291</v>
      </c>
      <c r="G2587" s="7">
        <v>83</v>
      </c>
      <c r="H2587" s="7">
        <v>26</v>
      </c>
      <c r="I2587" s="7">
        <v>0.123222912213262</v>
      </c>
      <c r="J2587" s="7">
        <v>-0.12507340044770601</v>
      </c>
      <c r="L2587" s="7">
        <v>83</v>
      </c>
      <c r="M2587" s="7">
        <v>26</v>
      </c>
      <c r="N2587" s="7">
        <v>-2.1289966756698</v>
      </c>
      <c r="O2587" s="7">
        <v>-1.9037433039155001</v>
      </c>
    </row>
    <row r="2588" spans="2:15" x14ac:dyDescent="0.2">
      <c r="B2588" s="7">
        <v>84</v>
      </c>
      <c r="C2588" s="7">
        <v>26</v>
      </c>
      <c r="D2588" s="7">
        <v>-0.17597852788051799</v>
      </c>
      <c r="E2588" s="7">
        <v>-0.42826620021754902</v>
      </c>
      <c r="G2588" s="7">
        <v>84</v>
      </c>
      <c r="H2588" s="7">
        <v>26</v>
      </c>
      <c r="I2588" s="7">
        <v>-0.191705130841302</v>
      </c>
      <c r="J2588" s="7">
        <v>-0.152821931381104</v>
      </c>
      <c r="L2588" s="7">
        <v>84</v>
      </c>
      <c r="M2588" s="7">
        <v>26</v>
      </c>
      <c r="N2588" s="7">
        <v>0.45970235021060002</v>
      </c>
      <c r="O2588" s="7">
        <v>0.62411574439040396</v>
      </c>
    </row>
    <row r="2589" spans="2:15" x14ac:dyDescent="0.2">
      <c r="B2589" s="7">
        <v>85</v>
      </c>
      <c r="C2589" s="7">
        <v>26</v>
      </c>
      <c r="D2589" s="7">
        <v>0.38654732034738998</v>
      </c>
      <c r="E2589" s="7">
        <v>0.36984246255554998</v>
      </c>
      <c r="G2589" s="7">
        <v>85</v>
      </c>
      <c r="H2589" s="7">
        <v>26</v>
      </c>
      <c r="I2589" s="7">
        <v>-0.35897120167888802</v>
      </c>
      <c r="J2589" s="7">
        <v>0.180030288187216</v>
      </c>
      <c r="L2589" s="7">
        <v>85</v>
      </c>
      <c r="M2589" s="7">
        <v>26</v>
      </c>
      <c r="N2589" s="7">
        <v>1.9104353038280699</v>
      </c>
      <c r="O2589" s="7">
        <v>1.4926816365950699</v>
      </c>
    </row>
    <row r="2590" spans="2:15" x14ac:dyDescent="0.2">
      <c r="B2590" s="7">
        <v>86</v>
      </c>
      <c r="C2590" s="7">
        <v>26</v>
      </c>
      <c r="D2590" s="7">
        <v>0.37064861578393599</v>
      </c>
      <c r="E2590" s="7">
        <v>0.28175040308549198</v>
      </c>
      <c r="G2590" s="7">
        <v>86</v>
      </c>
      <c r="H2590" s="7">
        <v>26</v>
      </c>
      <c r="I2590" s="7">
        <v>-0.31384389547054797</v>
      </c>
      <c r="J2590" s="7">
        <v>-0.254350557700528</v>
      </c>
      <c r="L2590" s="7">
        <v>86</v>
      </c>
      <c r="M2590" s="7">
        <v>26</v>
      </c>
      <c r="N2590" s="7">
        <v>1.0518847892626799</v>
      </c>
      <c r="O2590" s="7">
        <v>0.66438196339021205</v>
      </c>
    </row>
    <row r="2591" spans="2:15" x14ac:dyDescent="0.2">
      <c r="B2591" s="7">
        <v>87</v>
      </c>
      <c r="C2591" s="7">
        <v>26</v>
      </c>
      <c r="D2591" s="7">
        <v>-0.21676203544904599</v>
      </c>
      <c r="E2591" s="7">
        <v>-8.0478505748603296E-2</v>
      </c>
      <c r="G2591" s="7">
        <v>87</v>
      </c>
      <c r="H2591" s="7">
        <v>26</v>
      </c>
      <c r="I2591" s="7">
        <v>-0.48785089898617001</v>
      </c>
      <c r="J2591" s="7">
        <v>-0.114641785696994</v>
      </c>
      <c r="L2591" s="7">
        <v>87</v>
      </c>
      <c r="M2591" s="7">
        <v>26</v>
      </c>
      <c r="N2591" s="7">
        <v>-0.19677726923776401</v>
      </c>
      <c r="O2591" s="7">
        <v>-0.11218137637905599</v>
      </c>
    </row>
    <row r="2592" spans="2:15" x14ac:dyDescent="0.2">
      <c r="B2592" s="7">
        <v>88</v>
      </c>
      <c r="C2592" s="7">
        <v>26</v>
      </c>
      <c r="D2592" s="7">
        <v>4.09784351364939E-2</v>
      </c>
      <c r="E2592" s="7">
        <v>-0.14376703801273599</v>
      </c>
      <c r="G2592" s="7">
        <v>88</v>
      </c>
      <c r="H2592" s="7">
        <v>26</v>
      </c>
      <c r="I2592" s="7">
        <v>-0.20791166355385901</v>
      </c>
      <c r="J2592" s="7">
        <v>-0.129023144454147</v>
      </c>
      <c r="L2592" s="7">
        <v>88</v>
      </c>
      <c r="M2592" s="7">
        <v>26</v>
      </c>
      <c r="N2592" s="7">
        <v>-0.40467754019989299</v>
      </c>
      <c r="O2592" s="7">
        <v>-0.42861740154031802</v>
      </c>
    </row>
    <row r="2593" spans="2:15" x14ac:dyDescent="0.2">
      <c r="B2593" s="7">
        <v>89</v>
      </c>
      <c r="C2593" s="7">
        <v>26</v>
      </c>
      <c r="D2593" s="7">
        <v>0.42235247219189997</v>
      </c>
      <c r="E2593" s="7">
        <v>-7.3714083298034097E-2</v>
      </c>
      <c r="G2593" s="7">
        <v>89</v>
      </c>
      <c r="H2593" s="7">
        <v>26</v>
      </c>
      <c r="I2593" s="7">
        <v>-0.141127974511917</v>
      </c>
      <c r="J2593" s="7">
        <v>-0.162886165381533</v>
      </c>
      <c r="L2593" s="7">
        <v>89</v>
      </c>
      <c r="M2593" s="7">
        <v>26</v>
      </c>
      <c r="N2593" s="7">
        <v>0.627863507687763</v>
      </c>
      <c r="O2593" s="7">
        <v>0.66151056636400296</v>
      </c>
    </row>
    <row r="2594" spans="2:15" x14ac:dyDescent="0.2">
      <c r="B2594" s="7">
        <v>90</v>
      </c>
      <c r="C2594" s="7">
        <v>26</v>
      </c>
      <c r="D2594" s="7">
        <v>0.18939271827838799</v>
      </c>
      <c r="E2594" s="7">
        <v>0.47560933610342199</v>
      </c>
      <c r="G2594" s="7">
        <v>90</v>
      </c>
      <c r="H2594" s="7">
        <v>26</v>
      </c>
      <c r="I2594" s="7">
        <v>-0.63895583760510999</v>
      </c>
      <c r="J2594" s="7">
        <v>-0.23423859513129799</v>
      </c>
      <c r="L2594" s="7">
        <v>90</v>
      </c>
      <c r="M2594" s="7">
        <v>26</v>
      </c>
      <c r="N2594" s="7">
        <v>-1.26200713404783</v>
      </c>
      <c r="O2594" s="7">
        <v>-1.40366701049354</v>
      </c>
    </row>
    <row r="2595" spans="2:15" x14ac:dyDescent="0.2">
      <c r="B2595" s="7">
        <v>91</v>
      </c>
      <c r="C2595" s="7">
        <v>26</v>
      </c>
      <c r="D2595" s="7">
        <v>0.15705711118697799</v>
      </c>
      <c r="E2595" s="7">
        <v>0.150202223174175</v>
      </c>
      <c r="G2595" s="7">
        <v>91</v>
      </c>
      <c r="H2595" s="7">
        <v>26</v>
      </c>
      <c r="I2595" s="7">
        <v>5.9643284049828403E-3</v>
      </c>
      <c r="J2595" s="7">
        <v>5.8034700668147601E-2</v>
      </c>
      <c r="L2595" s="7">
        <v>91</v>
      </c>
      <c r="M2595" s="7">
        <v>26</v>
      </c>
      <c r="N2595" s="7">
        <v>0.72982655662404705</v>
      </c>
      <c r="O2595" s="7">
        <v>0.44000188580884902</v>
      </c>
    </row>
    <row r="2596" spans="2:15" x14ac:dyDescent="0.2">
      <c r="B2596" s="7">
        <v>92</v>
      </c>
      <c r="C2596" s="7">
        <v>26</v>
      </c>
      <c r="D2596" s="7">
        <v>2.8360525470370501E-2</v>
      </c>
      <c r="E2596" s="7">
        <v>0.457882401965577</v>
      </c>
      <c r="G2596" s="7">
        <v>92</v>
      </c>
      <c r="H2596" s="7">
        <v>26</v>
      </c>
      <c r="I2596" s="7">
        <v>6.88419091592678E-2</v>
      </c>
      <c r="J2596" s="7">
        <v>6.8521029486923596E-2</v>
      </c>
      <c r="L2596" s="7">
        <v>92</v>
      </c>
      <c r="M2596" s="7">
        <v>26</v>
      </c>
      <c r="N2596" s="7">
        <v>0.48583037504773002</v>
      </c>
      <c r="O2596" s="7">
        <v>-1.17256455984442E-2</v>
      </c>
    </row>
    <row r="2597" spans="2:15" x14ac:dyDescent="0.2">
      <c r="B2597" s="7">
        <v>93</v>
      </c>
      <c r="C2597" s="7">
        <v>26</v>
      </c>
      <c r="D2597" s="7">
        <v>0.30973727904728898</v>
      </c>
      <c r="E2597" s="7">
        <v>0.23159473490424801</v>
      </c>
      <c r="G2597" s="7">
        <v>93</v>
      </c>
      <c r="H2597" s="7">
        <v>26</v>
      </c>
      <c r="I2597" s="7">
        <v>-3.7865426951166001E-2</v>
      </c>
      <c r="J2597" s="7">
        <v>-0.198792632867346</v>
      </c>
      <c r="L2597" s="7">
        <v>93</v>
      </c>
      <c r="M2597" s="7">
        <v>26</v>
      </c>
      <c r="N2597" s="7">
        <v>8.8584224342827894E-2</v>
      </c>
      <c r="O2597" s="7">
        <v>-0.11258931977259</v>
      </c>
    </row>
    <row r="2598" spans="2:15" x14ac:dyDescent="0.2">
      <c r="B2598" s="7">
        <v>94</v>
      </c>
      <c r="C2598" s="7">
        <v>26</v>
      </c>
      <c r="D2598" s="7">
        <v>0.17229558891527699</v>
      </c>
      <c r="E2598" s="7">
        <v>4.1758548021416403E-2</v>
      </c>
      <c r="G2598" s="7">
        <v>94</v>
      </c>
      <c r="H2598" s="7">
        <v>26</v>
      </c>
      <c r="I2598" s="7">
        <v>-0.213345678944032</v>
      </c>
      <c r="J2598" s="7">
        <v>-0.14606781686977899</v>
      </c>
      <c r="L2598" s="7">
        <v>94</v>
      </c>
      <c r="M2598" s="7">
        <v>26</v>
      </c>
      <c r="N2598" s="7">
        <v>-0.23884281190290399</v>
      </c>
      <c r="O2598" s="7">
        <v>-0.35736798826475702</v>
      </c>
    </row>
    <row r="2599" spans="2:15" x14ac:dyDescent="0.2">
      <c r="B2599" s="7">
        <v>95</v>
      </c>
      <c r="C2599" s="7">
        <v>26</v>
      </c>
      <c r="D2599" s="7">
        <v>0.45798580848973802</v>
      </c>
      <c r="E2599" s="7">
        <v>8.5079104615055606E-2</v>
      </c>
      <c r="G2599" s="7">
        <v>95</v>
      </c>
      <c r="H2599" s="7">
        <v>26</v>
      </c>
      <c r="I2599" s="7">
        <v>-0.47793505504079198</v>
      </c>
      <c r="J2599" s="7">
        <v>-0.101976203010542</v>
      </c>
      <c r="L2599" s="7">
        <v>95</v>
      </c>
      <c r="M2599" s="7">
        <v>26</v>
      </c>
      <c r="N2599" s="7">
        <v>0.92198316413155501</v>
      </c>
      <c r="O2599" s="7">
        <v>0.77612611712387103</v>
      </c>
    </row>
    <row r="2600" spans="2:15" x14ac:dyDescent="0.2">
      <c r="B2600" s="7">
        <v>96</v>
      </c>
      <c r="C2600" s="7">
        <v>26</v>
      </c>
      <c r="D2600" s="7">
        <v>-0.213286289184759</v>
      </c>
      <c r="E2600" s="7">
        <v>0.11803383780625799</v>
      </c>
      <c r="G2600" s="7">
        <v>96</v>
      </c>
      <c r="H2600" s="7">
        <v>26</v>
      </c>
      <c r="I2600" s="7">
        <v>-0.18350059003227301</v>
      </c>
      <c r="J2600" s="7">
        <v>-0.26496491990432502</v>
      </c>
      <c r="L2600" s="7">
        <v>96</v>
      </c>
      <c r="M2600" s="7">
        <v>26</v>
      </c>
      <c r="N2600" s="7">
        <v>1.7433237160111801</v>
      </c>
      <c r="O2600" s="7">
        <v>2.0544951367446198</v>
      </c>
    </row>
    <row r="2601" spans="2:15" x14ac:dyDescent="0.2">
      <c r="B2601" s="7">
        <v>97</v>
      </c>
      <c r="C2601" s="7">
        <v>26</v>
      </c>
      <c r="D2601" s="7">
        <v>8.68302593999042E-2</v>
      </c>
      <c r="E2601" s="7">
        <v>-5.0710821094104297E-2</v>
      </c>
      <c r="G2601" s="7">
        <v>97</v>
      </c>
      <c r="H2601" s="7">
        <v>26</v>
      </c>
      <c r="I2601" s="7">
        <v>-0.33291224147503001</v>
      </c>
      <c r="J2601" s="7">
        <v>-0.13105696825058499</v>
      </c>
      <c r="L2601" s="7">
        <v>97</v>
      </c>
      <c r="M2601" s="7">
        <v>26</v>
      </c>
      <c r="N2601" s="7">
        <v>0.17171649635387501</v>
      </c>
      <c r="O2601" s="7">
        <v>4.9674997137528501E-2</v>
      </c>
    </row>
    <row r="2602" spans="2:15" x14ac:dyDescent="0.2">
      <c r="B2602" s="7">
        <v>98</v>
      </c>
      <c r="C2602" s="7">
        <v>26</v>
      </c>
      <c r="D2602" s="7">
        <v>-7.2519017812357603E-2</v>
      </c>
      <c r="E2602" s="7">
        <v>0.27614793959607598</v>
      </c>
      <c r="G2602" s="7">
        <v>98</v>
      </c>
      <c r="H2602" s="7">
        <v>26</v>
      </c>
      <c r="I2602" s="7">
        <v>-0.1797204144698</v>
      </c>
      <c r="J2602" s="7">
        <v>-2.8793779980563101E-2</v>
      </c>
      <c r="L2602" s="7">
        <v>98</v>
      </c>
      <c r="M2602" s="7">
        <v>26</v>
      </c>
      <c r="N2602" s="7">
        <v>7.0408874092200896E-2</v>
      </c>
      <c r="O2602" s="7">
        <v>-0.35005234461793</v>
      </c>
    </row>
    <row r="2603" spans="2:15" x14ac:dyDescent="0.2">
      <c r="B2603" s="7">
        <v>99</v>
      </c>
      <c r="C2603" s="7">
        <v>26</v>
      </c>
      <c r="D2603" s="7">
        <v>1.4720339752896499E-2</v>
      </c>
      <c r="E2603" s="7">
        <v>-0.13633690284956301</v>
      </c>
      <c r="G2603" s="7">
        <v>99</v>
      </c>
      <c r="H2603" s="7">
        <v>26</v>
      </c>
      <c r="I2603" s="7">
        <v>-0.27814037858431601</v>
      </c>
      <c r="J2603" s="7">
        <v>-0.18304148940760401</v>
      </c>
      <c r="L2603" s="7">
        <v>99</v>
      </c>
      <c r="M2603" s="7">
        <v>26</v>
      </c>
      <c r="N2603" s="7">
        <v>0.99345521404732695</v>
      </c>
      <c r="O2603" s="7">
        <v>0.43835463774782502</v>
      </c>
    </row>
    <row r="2604" spans="2:15" x14ac:dyDescent="0.2">
      <c r="B2604" s="7">
        <v>100</v>
      </c>
      <c r="C2604" s="7">
        <v>26</v>
      </c>
      <c r="D2604" s="7">
        <v>1.1534725486832501E-2</v>
      </c>
      <c r="E2604" s="7">
        <v>0.29006374528171103</v>
      </c>
      <c r="G2604" s="7">
        <v>100</v>
      </c>
      <c r="H2604" s="7">
        <v>26</v>
      </c>
      <c r="I2604" s="7">
        <v>-0.28096812609639299</v>
      </c>
      <c r="J2604" s="7">
        <v>6.2761144215622594E-2</v>
      </c>
      <c r="L2604" s="7">
        <v>100</v>
      </c>
      <c r="M2604" s="7">
        <v>26</v>
      </c>
      <c r="N2604" s="7">
        <v>2.54676262720373</v>
      </c>
      <c r="O2604" s="7">
        <v>2.5420134955245901</v>
      </c>
    </row>
    <row r="2605" spans="2:15" x14ac:dyDescent="0.2">
      <c r="B2605" s="7">
        <v>1</v>
      </c>
      <c r="C2605" s="7">
        <v>27</v>
      </c>
      <c r="D2605" s="7">
        <v>-0.30663463400435897</v>
      </c>
      <c r="E2605" s="7">
        <v>-0.33397949914522901</v>
      </c>
      <c r="G2605" s="7">
        <v>1</v>
      </c>
      <c r="H2605" s="7">
        <v>27</v>
      </c>
      <c r="I2605" s="7">
        <v>-8.0034433005142305E-2</v>
      </c>
      <c r="J2605" s="7">
        <v>3.83430749842315E-2</v>
      </c>
      <c r="L2605" s="7">
        <v>1</v>
      </c>
      <c r="M2605" s="7">
        <v>27</v>
      </c>
      <c r="N2605" s="7">
        <v>0.19835809928855</v>
      </c>
      <c r="O2605" s="7">
        <v>-0.32184578051719498</v>
      </c>
    </row>
    <row r="2606" spans="2:15" x14ac:dyDescent="0.2">
      <c r="B2606" s="7">
        <v>2</v>
      </c>
      <c r="C2606" s="7">
        <v>27</v>
      </c>
      <c r="D2606" s="7">
        <v>-1.3977650846220199E-2</v>
      </c>
      <c r="E2606" s="7">
        <v>3.5714934793039901E-2</v>
      </c>
      <c r="G2606" s="7">
        <v>2</v>
      </c>
      <c r="H2606" s="7">
        <v>27</v>
      </c>
      <c r="I2606" s="7">
        <v>-9.2898570180522305E-2</v>
      </c>
      <c r="J2606" s="7">
        <v>-0.10242410775786499</v>
      </c>
      <c r="L2606" s="7">
        <v>2</v>
      </c>
      <c r="M2606" s="7">
        <v>27</v>
      </c>
      <c r="N2606" s="7">
        <v>0.25320977644621101</v>
      </c>
      <c r="O2606" s="7">
        <v>-0.16112165501762299</v>
      </c>
    </row>
    <row r="2607" spans="2:15" x14ac:dyDescent="0.2">
      <c r="B2607" s="7">
        <v>3</v>
      </c>
      <c r="C2607" s="7">
        <v>27</v>
      </c>
      <c r="D2607" s="7">
        <v>-0.51999752949365796</v>
      </c>
      <c r="E2607" s="7">
        <v>-0.57301508726084904</v>
      </c>
      <c r="G2607" s="7">
        <v>3</v>
      </c>
      <c r="H2607" s="7">
        <v>27</v>
      </c>
      <c r="I2607" s="7">
        <v>-0.37089983523637798</v>
      </c>
      <c r="J2607" s="7">
        <v>-0.27068539427120097</v>
      </c>
      <c r="L2607" s="7">
        <v>3</v>
      </c>
      <c r="M2607" s="7">
        <v>27</v>
      </c>
      <c r="N2607" s="7">
        <v>0.435898693712022</v>
      </c>
      <c r="O2607" s="7">
        <v>-0.32721373404821602</v>
      </c>
    </row>
    <row r="2608" spans="2:15" x14ac:dyDescent="0.2">
      <c r="B2608" s="7">
        <v>4</v>
      </c>
      <c r="C2608" s="7">
        <v>27</v>
      </c>
      <c r="D2608" s="7">
        <v>-0.404768013722617</v>
      </c>
      <c r="E2608" s="7">
        <v>-0.20047710987547299</v>
      </c>
      <c r="G2608" s="7">
        <v>4</v>
      </c>
      <c r="H2608" s="7">
        <v>27</v>
      </c>
      <c r="I2608" s="7">
        <v>-0.159870832498578</v>
      </c>
      <c r="J2608" s="7">
        <v>-2.38985335962267E-2</v>
      </c>
      <c r="L2608" s="7">
        <v>4</v>
      </c>
      <c r="M2608" s="7">
        <v>27</v>
      </c>
      <c r="N2608" s="7">
        <v>1.19068349467912</v>
      </c>
      <c r="O2608" s="7">
        <v>1.3886183970157799</v>
      </c>
    </row>
    <row r="2609" spans="2:15" x14ac:dyDescent="0.2">
      <c r="B2609" s="7">
        <v>5</v>
      </c>
      <c r="C2609" s="7">
        <v>27</v>
      </c>
      <c r="D2609" s="7">
        <v>0.95242076405929199</v>
      </c>
      <c r="E2609" s="7">
        <v>0.69676577434030595</v>
      </c>
      <c r="G2609" s="7">
        <v>5</v>
      </c>
      <c r="H2609" s="7">
        <v>27</v>
      </c>
      <c r="I2609" s="7">
        <v>-0.28218075963637501</v>
      </c>
      <c r="J2609" s="7">
        <v>-8.3593709718797996E-2</v>
      </c>
      <c r="L2609" s="7">
        <v>5</v>
      </c>
      <c r="M2609" s="7">
        <v>27</v>
      </c>
      <c r="N2609" s="7">
        <v>1.5163122990258</v>
      </c>
      <c r="O2609" s="7">
        <v>1.35564050529865</v>
      </c>
    </row>
    <row r="2610" spans="2:15" x14ac:dyDescent="0.2">
      <c r="B2610" s="7">
        <v>6</v>
      </c>
      <c r="C2610" s="7">
        <v>27</v>
      </c>
      <c r="D2610" s="7">
        <v>-0.62648197296853403</v>
      </c>
      <c r="E2610" s="7">
        <v>-0.500382328146593</v>
      </c>
      <c r="G2610" s="7">
        <v>6</v>
      </c>
      <c r="H2610" s="7">
        <v>27</v>
      </c>
      <c r="I2610" s="7">
        <v>-0.13998592100648899</v>
      </c>
      <c r="J2610" s="7">
        <v>4.6375111142473301E-2</v>
      </c>
      <c r="L2610" s="7">
        <v>6</v>
      </c>
      <c r="M2610" s="7">
        <v>27</v>
      </c>
      <c r="N2610" s="7">
        <v>0.29867073343564099</v>
      </c>
      <c r="O2610" s="7">
        <v>0.99031877578043304</v>
      </c>
    </row>
    <row r="2611" spans="2:15" x14ac:dyDescent="0.2">
      <c r="B2611" s="7">
        <v>7</v>
      </c>
      <c r="C2611" s="7">
        <v>27</v>
      </c>
      <c r="D2611" s="7">
        <v>1.2336959870619999</v>
      </c>
      <c r="E2611" s="7">
        <v>1.0128593085858899</v>
      </c>
      <c r="G2611" s="7">
        <v>7</v>
      </c>
      <c r="H2611" s="7">
        <v>27</v>
      </c>
      <c r="I2611" s="7">
        <v>-0.15982052318457601</v>
      </c>
      <c r="J2611" s="7">
        <v>-6.2562113451807705E-2</v>
      </c>
      <c r="L2611" s="7">
        <v>7</v>
      </c>
      <c r="M2611" s="7">
        <v>27</v>
      </c>
      <c r="N2611" s="7">
        <v>-1.0405822531334299</v>
      </c>
      <c r="O2611" s="7">
        <v>-1.1412050085779399</v>
      </c>
    </row>
    <row r="2612" spans="2:15" x14ac:dyDescent="0.2">
      <c r="B2612" s="7">
        <v>8</v>
      </c>
      <c r="C2612" s="7">
        <v>27</v>
      </c>
      <c r="D2612" s="7">
        <v>0.31891662683477701</v>
      </c>
      <c r="E2612" s="7">
        <v>0.44390910404766898</v>
      </c>
      <c r="G2612" s="7">
        <v>8</v>
      </c>
      <c r="H2612" s="7">
        <v>27</v>
      </c>
      <c r="I2612" s="7">
        <v>0.16054608561623099</v>
      </c>
      <c r="J2612" s="7">
        <v>0.16189718149242299</v>
      </c>
      <c r="L2612" s="7">
        <v>8</v>
      </c>
      <c r="M2612" s="7">
        <v>27</v>
      </c>
      <c r="N2612" s="7">
        <v>2.3500048081193499E-2</v>
      </c>
      <c r="O2612" s="7">
        <v>-0.30662543150433802</v>
      </c>
    </row>
    <row r="2613" spans="2:15" x14ac:dyDescent="0.2">
      <c r="B2613" s="7">
        <v>9</v>
      </c>
      <c r="C2613" s="7">
        <v>27</v>
      </c>
      <c r="D2613" s="7">
        <v>-0.56070636374134097</v>
      </c>
      <c r="E2613" s="7">
        <v>-0.602915923901854</v>
      </c>
      <c r="G2613" s="7">
        <v>9</v>
      </c>
      <c r="H2613" s="7">
        <v>27</v>
      </c>
      <c r="I2613" s="7">
        <v>-0.166566449995139</v>
      </c>
      <c r="J2613" s="7">
        <v>-0.30798022431328598</v>
      </c>
      <c r="L2613" s="7">
        <v>9</v>
      </c>
      <c r="M2613" s="7">
        <v>27</v>
      </c>
      <c r="N2613" s="7">
        <v>-0.39753916162348901</v>
      </c>
      <c r="O2613" s="7">
        <v>-1.96815956806633E-2</v>
      </c>
    </row>
    <row r="2614" spans="2:15" x14ac:dyDescent="0.2">
      <c r="B2614" s="7">
        <v>10</v>
      </c>
      <c r="C2614" s="7">
        <v>27</v>
      </c>
      <c r="D2614" s="7">
        <v>0.25754900228222199</v>
      </c>
      <c r="E2614" s="7">
        <v>6.6529230328871605E-2</v>
      </c>
      <c r="G2614" s="7">
        <v>10</v>
      </c>
      <c r="H2614" s="7">
        <v>27</v>
      </c>
      <c r="I2614" s="7">
        <v>-0.123375912248248</v>
      </c>
      <c r="J2614" s="7">
        <v>-0.15531940521657001</v>
      </c>
      <c r="L2614" s="7">
        <v>10</v>
      </c>
      <c r="M2614" s="7">
        <v>27</v>
      </c>
      <c r="N2614" s="7">
        <v>-0.98985356829720295</v>
      </c>
      <c r="O2614" s="7">
        <v>-0.983327638367403</v>
      </c>
    </row>
    <row r="2615" spans="2:15" x14ac:dyDescent="0.2">
      <c r="B2615" s="7">
        <v>11</v>
      </c>
      <c r="C2615" s="7">
        <v>27</v>
      </c>
      <c r="D2615" s="7">
        <v>9.8113296839807504E-2</v>
      </c>
      <c r="E2615" s="7">
        <v>-0.161064758636526</v>
      </c>
      <c r="G2615" s="7">
        <v>11</v>
      </c>
      <c r="H2615" s="7">
        <v>27</v>
      </c>
      <c r="I2615" s="7">
        <v>-0.23426220631867101</v>
      </c>
      <c r="J2615" s="7">
        <v>-0.105237968518913</v>
      </c>
      <c r="L2615" s="7">
        <v>11</v>
      </c>
      <c r="M2615" s="7">
        <v>27</v>
      </c>
      <c r="N2615" s="7">
        <v>0.52007944506320003</v>
      </c>
      <c r="O2615" s="7">
        <v>-2.9499337707038699E-2</v>
      </c>
    </row>
    <row r="2616" spans="2:15" x14ac:dyDescent="0.2">
      <c r="B2616" s="7">
        <v>12</v>
      </c>
      <c r="C2616" s="7">
        <v>27</v>
      </c>
      <c r="D2616" s="7">
        <v>0.54241695976825499</v>
      </c>
      <c r="E2616" s="7">
        <v>0.35315238656833597</v>
      </c>
      <c r="G2616" s="7">
        <v>12</v>
      </c>
      <c r="H2616" s="7">
        <v>27</v>
      </c>
      <c r="I2616" s="7">
        <v>-5.1121117735028102E-2</v>
      </c>
      <c r="J2616" s="7">
        <v>0.24192427185745299</v>
      </c>
      <c r="L2616" s="7">
        <v>12</v>
      </c>
      <c r="M2616" s="7">
        <v>27</v>
      </c>
      <c r="N2616" s="7">
        <v>0.29170347024159299</v>
      </c>
      <c r="O2616" s="7">
        <v>-5.5197002454453199E-2</v>
      </c>
    </row>
    <row r="2617" spans="2:15" x14ac:dyDescent="0.2">
      <c r="B2617" s="7">
        <v>13</v>
      </c>
      <c r="C2617" s="7">
        <v>27</v>
      </c>
      <c r="D2617" s="7">
        <v>1.63672084469102E-3</v>
      </c>
      <c r="E2617" s="7">
        <v>0.139788735786745</v>
      </c>
      <c r="G2617" s="7">
        <v>13</v>
      </c>
      <c r="H2617" s="7">
        <v>27</v>
      </c>
      <c r="I2617" s="7">
        <v>-0.225928902128572</v>
      </c>
      <c r="J2617" s="7">
        <v>-2.60801293048551E-2</v>
      </c>
      <c r="L2617" s="7">
        <v>13</v>
      </c>
      <c r="M2617" s="7">
        <v>27</v>
      </c>
      <c r="N2617" s="7">
        <v>-0.31120076306792299</v>
      </c>
      <c r="O2617" s="7">
        <v>-0.94421198678831098</v>
      </c>
    </row>
    <row r="2618" spans="2:15" x14ac:dyDescent="0.2">
      <c r="B2618" s="7">
        <v>14</v>
      </c>
      <c r="C2618" s="7">
        <v>27</v>
      </c>
      <c r="D2618" s="7">
        <v>-1.0054774136047999</v>
      </c>
      <c r="E2618" s="7">
        <v>-0.97173920185887197</v>
      </c>
      <c r="G2618" s="7">
        <v>14</v>
      </c>
      <c r="H2618" s="7">
        <v>27</v>
      </c>
      <c r="I2618" s="7">
        <v>-0.30804068710822002</v>
      </c>
      <c r="J2618" s="7">
        <v>-3.7277370172403401E-2</v>
      </c>
      <c r="L2618" s="7">
        <v>14</v>
      </c>
      <c r="M2618" s="7">
        <v>27</v>
      </c>
      <c r="N2618" s="7">
        <v>1.5581029931135399</v>
      </c>
      <c r="O2618" s="7">
        <v>0.45854319993731302</v>
      </c>
    </row>
    <row r="2619" spans="2:15" x14ac:dyDescent="0.2">
      <c r="B2619" s="7">
        <v>15</v>
      </c>
      <c r="C2619" s="7">
        <v>27</v>
      </c>
      <c r="D2619" s="7">
        <v>0.80698377908139196</v>
      </c>
      <c r="E2619" s="7">
        <v>0.464180955796554</v>
      </c>
      <c r="G2619" s="7">
        <v>15</v>
      </c>
      <c r="H2619" s="7">
        <v>27</v>
      </c>
      <c r="I2619" s="7">
        <v>0.123520089287334</v>
      </c>
      <c r="J2619" s="7">
        <v>5.3351396682541199E-2</v>
      </c>
      <c r="L2619" s="7">
        <v>15</v>
      </c>
      <c r="M2619" s="7">
        <v>27</v>
      </c>
      <c r="N2619" s="7">
        <v>0.36830747359155103</v>
      </c>
      <c r="O2619" s="7">
        <v>0.54034662210404205</v>
      </c>
    </row>
    <row r="2620" spans="2:15" x14ac:dyDescent="0.2">
      <c r="B2620" s="7">
        <v>16</v>
      </c>
      <c r="C2620" s="7">
        <v>27</v>
      </c>
      <c r="D2620" s="7">
        <v>-1.22170499789958E-2</v>
      </c>
      <c r="E2620" s="7">
        <v>0.29113692430063898</v>
      </c>
      <c r="G2620" s="7">
        <v>16</v>
      </c>
      <c r="H2620" s="7">
        <v>27</v>
      </c>
      <c r="I2620" s="7">
        <v>-2.5303908922721201E-2</v>
      </c>
      <c r="J2620" s="7">
        <v>5.82774179369396E-2</v>
      </c>
      <c r="L2620" s="7">
        <v>16</v>
      </c>
      <c r="M2620" s="7">
        <v>27</v>
      </c>
      <c r="N2620" s="7">
        <v>0.97885412956557105</v>
      </c>
      <c r="O2620" s="7">
        <v>1.2648385173835699</v>
      </c>
    </row>
    <row r="2621" spans="2:15" x14ac:dyDescent="0.2">
      <c r="B2621" s="7">
        <v>17</v>
      </c>
      <c r="C2621" s="7">
        <v>27</v>
      </c>
      <c r="D2621" s="7">
        <v>-0.89343384029621098</v>
      </c>
      <c r="E2621" s="7">
        <v>-1.2093087371230899</v>
      </c>
      <c r="G2621" s="7">
        <v>17</v>
      </c>
      <c r="H2621" s="7">
        <v>27</v>
      </c>
      <c r="I2621" s="7">
        <v>-0.68786571428247401</v>
      </c>
      <c r="J2621" s="7">
        <v>-0.31799509804306902</v>
      </c>
      <c r="L2621" s="7">
        <v>17</v>
      </c>
      <c r="M2621" s="7">
        <v>27</v>
      </c>
      <c r="N2621" s="7">
        <v>0.22529137025319701</v>
      </c>
      <c r="O2621" s="7">
        <v>-5.3846498588938203E-2</v>
      </c>
    </row>
    <row r="2622" spans="2:15" x14ac:dyDescent="0.2">
      <c r="B2622" s="7">
        <v>18</v>
      </c>
      <c r="C2622" s="7">
        <v>27</v>
      </c>
      <c r="D2622" s="7">
        <v>0.83142200620721396</v>
      </c>
      <c r="E2622" s="7">
        <v>0.68698955998321198</v>
      </c>
      <c r="G2622" s="7">
        <v>18</v>
      </c>
      <c r="H2622" s="7">
        <v>27</v>
      </c>
      <c r="I2622" s="7">
        <v>-9.0687202303222095E-2</v>
      </c>
      <c r="J2622" s="7">
        <v>0.11944306799943399</v>
      </c>
      <c r="L2622" s="7">
        <v>18</v>
      </c>
      <c r="M2622" s="7">
        <v>27</v>
      </c>
      <c r="N2622" s="7">
        <v>-0.43038768490644602</v>
      </c>
      <c r="O2622" s="7">
        <v>-0.79384304415665596</v>
      </c>
    </row>
    <row r="2623" spans="2:15" x14ac:dyDescent="0.2">
      <c r="B2623" s="7">
        <v>19</v>
      </c>
      <c r="C2623" s="7">
        <v>27</v>
      </c>
      <c r="D2623" s="7">
        <v>0.80253454605275798</v>
      </c>
      <c r="E2623" s="7">
        <v>1.1372807278652901</v>
      </c>
      <c r="G2623" s="7">
        <v>19</v>
      </c>
      <c r="H2623" s="7">
        <v>27</v>
      </c>
      <c r="I2623" s="7">
        <v>-0.28504228820461902</v>
      </c>
      <c r="J2623" s="7">
        <v>-0.194115744531452</v>
      </c>
      <c r="L2623" s="7">
        <v>19</v>
      </c>
      <c r="M2623" s="7">
        <v>27</v>
      </c>
      <c r="N2623" s="7">
        <v>0.78866218440646796</v>
      </c>
      <c r="O2623" s="7">
        <v>1.2649624049059101</v>
      </c>
    </row>
    <row r="2624" spans="2:15" x14ac:dyDescent="0.2">
      <c r="B2624" s="7">
        <v>20</v>
      </c>
      <c r="C2624" s="7">
        <v>27</v>
      </c>
      <c r="D2624" s="7">
        <v>-3.9516111080128997E-3</v>
      </c>
      <c r="E2624" s="7">
        <v>9.2379306695438104E-2</v>
      </c>
      <c r="G2624" s="7">
        <v>20</v>
      </c>
      <c r="H2624" s="7">
        <v>27</v>
      </c>
      <c r="I2624" s="7">
        <v>6.9587861341775997E-2</v>
      </c>
      <c r="J2624" s="7">
        <v>0.12996973029926101</v>
      </c>
      <c r="L2624" s="7">
        <v>20</v>
      </c>
      <c r="M2624" s="7">
        <v>27</v>
      </c>
      <c r="N2624" s="7">
        <v>0.22746393361196099</v>
      </c>
      <c r="O2624" s="7">
        <v>0.176966356212304</v>
      </c>
    </row>
    <row r="2625" spans="2:15" x14ac:dyDescent="0.2">
      <c r="B2625" s="7">
        <v>21</v>
      </c>
      <c r="C2625" s="7">
        <v>27</v>
      </c>
      <c r="D2625" s="7">
        <v>0.10994736484341799</v>
      </c>
      <c r="E2625" s="7">
        <v>0.26814263258482601</v>
      </c>
      <c r="G2625" s="7">
        <v>21</v>
      </c>
      <c r="H2625" s="7">
        <v>27</v>
      </c>
      <c r="I2625" s="7">
        <v>-0.37088077988765</v>
      </c>
      <c r="J2625" s="7">
        <v>-0.11423210638890099</v>
      </c>
      <c r="L2625" s="7">
        <v>21</v>
      </c>
      <c r="M2625" s="7">
        <v>27</v>
      </c>
      <c r="N2625" s="7">
        <v>-4.6176774339213203E-2</v>
      </c>
      <c r="O2625" s="7">
        <v>-8.0123957785144903E-2</v>
      </c>
    </row>
    <row r="2626" spans="2:15" x14ac:dyDescent="0.2">
      <c r="B2626" s="7">
        <v>22</v>
      </c>
      <c r="C2626" s="7">
        <v>27</v>
      </c>
      <c r="D2626" s="7">
        <v>0.56921191285363903</v>
      </c>
      <c r="E2626" s="7">
        <v>0.552352845994591</v>
      </c>
      <c r="G2626" s="7">
        <v>22</v>
      </c>
      <c r="H2626" s="7">
        <v>27</v>
      </c>
      <c r="I2626" s="7">
        <v>-0.27161122269162802</v>
      </c>
      <c r="J2626" s="7">
        <v>-0.22420635243127099</v>
      </c>
      <c r="L2626" s="7">
        <v>22</v>
      </c>
      <c r="M2626" s="7">
        <v>27</v>
      </c>
      <c r="N2626" s="7">
        <v>0.27412025225195102</v>
      </c>
      <c r="O2626" s="7">
        <v>0.15844000212425599</v>
      </c>
    </row>
    <row r="2627" spans="2:15" x14ac:dyDescent="0.2">
      <c r="B2627" s="7">
        <v>23</v>
      </c>
      <c r="C2627" s="7">
        <v>27</v>
      </c>
      <c r="D2627" s="7">
        <v>-2.91073535164799E-3</v>
      </c>
      <c r="E2627" s="7">
        <v>0.12717117406362499</v>
      </c>
      <c r="G2627" s="7">
        <v>23</v>
      </c>
      <c r="H2627" s="7">
        <v>27</v>
      </c>
      <c r="I2627" s="7">
        <v>0.12248929968844501</v>
      </c>
      <c r="J2627" s="7">
        <v>7.9439945270571907E-3</v>
      </c>
      <c r="L2627" s="7">
        <v>23</v>
      </c>
      <c r="M2627" s="7">
        <v>27</v>
      </c>
      <c r="N2627" s="7">
        <v>5.7250944239175504E-3</v>
      </c>
      <c r="O2627" s="7">
        <v>-0.10614329762901201</v>
      </c>
    </row>
    <row r="2628" spans="2:15" x14ac:dyDescent="0.2">
      <c r="B2628" s="7">
        <v>24</v>
      </c>
      <c r="C2628" s="7">
        <v>27</v>
      </c>
      <c r="D2628" s="7">
        <v>0.195105384714436</v>
      </c>
      <c r="E2628" s="7">
        <v>-0.19858853183315101</v>
      </c>
      <c r="G2628" s="7">
        <v>24</v>
      </c>
      <c r="H2628" s="7">
        <v>27</v>
      </c>
      <c r="I2628" s="7">
        <v>-0.409453678831316</v>
      </c>
      <c r="J2628" s="7">
        <v>-0.138599290156636</v>
      </c>
      <c r="L2628" s="7">
        <v>24</v>
      </c>
      <c r="M2628" s="7">
        <v>27</v>
      </c>
      <c r="N2628" s="7">
        <v>0.17182880206200399</v>
      </c>
      <c r="O2628" s="7">
        <v>0.36724276821603802</v>
      </c>
    </row>
    <row r="2629" spans="2:15" x14ac:dyDescent="0.2">
      <c r="B2629" s="7">
        <v>25</v>
      </c>
      <c r="C2629" s="7">
        <v>27</v>
      </c>
      <c r="D2629" s="7">
        <v>0.79670159163578402</v>
      </c>
      <c r="E2629" s="7">
        <v>0.58646202390550395</v>
      </c>
      <c r="G2629" s="7">
        <v>25</v>
      </c>
      <c r="H2629" s="7">
        <v>27</v>
      </c>
      <c r="I2629" s="7">
        <v>-8.7680726299303995E-3</v>
      </c>
      <c r="J2629" s="7">
        <v>-4.5570035876915299E-2</v>
      </c>
      <c r="L2629" s="7">
        <v>25</v>
      </c>
      <c r="M2629" s="7">
        <v>27</v>
      </c>
      <c r="N2629" s="7">
        <v>0.71097694875528805</v>
      </c>
      <c r="O2629" s="7">
        <v>0.81158661657667497</v>
      </c>
    </row>
    <row r="2630" spans="2:15" x14ac:dyDescent="0.2">
      <c r="B2630" s="7">
        <v>26</v>
      </c>
      <c r="C2630" s="7">
        <v>27</v>
      </c>
      <c r="D2630" s="7">
        <v>0.164060047572121</v>
      </c>
      <c r="E2630" s="7">
        <v>0.31320946779644898</v>
      </c>
      <c r="G2630" s="7">
        <v>26</v>
      </c>
      <c r="H2630" s="7">
        <v>27</v>
      </c>
      <c r="I2630" s="7">
        <v>3.1284475175263901E-3</v>
      </c>
      <c r="J2630" s="7">
        <v>-2.3104474390667201E-4</v>
      </c>
      <c r="L2630" s="7">
        <v>26</v>
      </c>
      <c r="M2630" s="7">
        <v>27</v>
      </c>
      <c r="N2630" s="7">
        <v>-1.3839684297589401</v>
      </c>
      <c r="O2630" s="7">
        <v>-1.0712379434486701</v>
      </c>
    </row>
    <row r="2631" spans="2:15" x14ac:dyDescent="0.2">
      <c r="B2631" s="7">
        <v>27</v>
      </c>
      <c r="C2631" s="7">
        <v>27</v>
      </c>
      <c r="D2631" s="7">
        <v>0.22855516819843699</v>
      </c>
      <c r="E2631" s="7">
        <v>0.41952687215279</v>
      </c>
      <c r="G2631" s="7">
        <v>27</v>
      </c>
      <c r="H2631" s="7">
        <v>27</v>
      </c>
      <c r="I2631" s="7">
        <v>9.7786166778458694E-2</v>
      </c>
      <c r="J2631" s="7">
        <v>5.2727501601088599E-3</v>
      </c>
      <c r="L2631" s="7">
        <v>27</v>
      </c>
      <c r="M2631" s="7">
        <v>27</v>
      </c>
      <c r="N2631" s="7">
        <v>0.98740241156242603</v>
      </c>
      <c r="O2631" s="7">
        <v>1.4029787259733899</v>
      </c>
    </row>
    <row r="2632" spans="2:15" x14ac:dyDescent="0.2">
      <c r="B2632" s="7">
        <v>28</v>
      </c>
      <c r="C2632" s="7">
        <v>27</v>
      </c>
      <c r="D2632" s="7">
        <v>-0.58261145000515502</v>
      </c>
      <c r="E2632" s="7">
        <v>-0.51079242374082801</v>
      </c>
      <c r="G2632" s="7">
        <v>28</v>
      </c>
      <c r="H2632" s="7">
        <v>27</v>
      </c>
      <c r="I2632" s="7">
        <v>0.16314658865145501</v>
      </c>
      <c r="J2632" s="7">
        <v>1.12024287155936E-2</v>
      </c>
      <c r="L2632" s="7">
        <v>28</v>
      </c>
      <c r="M2632" s="7">
        <v>27</v>
      </c>
      <c r="N2632" s="7">
        <v>0.414311650682746</v>
      </c>
      <c r="O2632" s="7">
        <v>-0.55012700180221996</v>
      </c>
    </row>
    <row r="2633" spans="2:15" x14ac:dyDescent="0.2">
      <c r="B2633" s="7">
        <v>29</v>
      </c>
      <c r="C2633" s="7">
        <v>27</v>
      </c>
      <c r="D2633" s="7">
        <v>0.377433950061075</v>
      </c>
      <c r="E2633" s="7">
        <v>0.41460751888448</v>
      </c>
      <c r="G2633" s="7">
        <v>29</v>
      </c>
      <c r="H2633" s="7">
        <v>27</v>
      </c>
      <c r="I2633" s="7">
        <v>-7.40349171872587E-2</v>
      </c>
      <c r="J2633" s="7">
        <v>-1.1568275014761701E-3</v>
      </c>
      <c r="L2633" s="7">
        <v>29</v>
      </c>
      <c r="M2633" s="7">
        <v>27</v>
      </c>
      <c r="N2633" s="7">
        <v>-0.33029728527455299</v>
      </c>
      <c r="O2633" s="7">
        <v>-5.4383226679517397E-3</v>
      </c>
    </row>
    <row r="2634" spans="2:15" x14ac:dyDescent="0.2">
      <c r="B2634" s="7">
        <v>30</v>
      </c>
      <c r="C2634" s="7">
        <v>27</v>
      </c>
      <c r="D2634" s="7">
        <v>0.64197034421702504</v>
      </c>
      <c r="E2634" s="7">
        <v>0.54264637648714897</v>
      </c>
      <c r="G2634" s="7">
        <v>30</v>
      </c>
      <c r="H2634" s="7">
        <v>27</v>
      </c>
      <c r="I2634" s="7">
        <v>0.11451949110236399</v>
      </c>
      <c r="J2634" s="7">
        <v>0.33772385515422798</v>
      </c>
      <c r="L2634" s="7">
        <v>30</v>
      </c>
      <c r="M2634" s="7">
        <v>27</v>
      </c>
      <c r="N2634" s="7">
        <v>1.3046546374358401</v>
      </c>
      <c r="O2634" s="7">
        <v>-0.28489001984530599</v>
      </c>
    </row>
    <row r="2635" spans="2:15" x14ac:dyDescent="0.2">
      <c r="B2635" s="7">
        <v>31</v>
      </c>
      <c r="C2635" s="7">
        <v>27</v>
      </c>
      <c r="D2635" s="7">
        <v>3.6358290576266897E-2</v>
      </c>
      <c r="E2635" s="7">
        <v>0.31695217123253</v>
      </c>
      <c r="G2635" s="7">
        <v>31</v>
      </c>
      <c r="H2635" s="7">
        <v>27</v>
      </c>
      <c r="I2635" s="7">
        <v>1.7506158557576899E-2</v>
      </c>
      <c r="J2635" s="7">
        <v>-2.17724906935501E-3</v>
      </c>
      <c r="L2635" s="7">
        <v>31</v>
      </c>
      <c r="M2635" s="7">
        <v>27</v>
      </c>
      <c r="N2635" s="7">
        <v>-2.3522614258557999</v>
      </c>
      <c r="O2635" s="7">
        <v>-1.21940268011696</v>
      </c>
    </row>
    <row r="2636" spans="2:15" x14ac:dyDescent="0.2">
      <c r="B2636" s="7">
        <v>32</v>
      </c>
      <c r="C2636" s="7">
        <v>27</v>
      </c>
      <c r="D2636" s="7">
        <v>0.330989824275225</v>
      </c>
      <c r="E2636" s="7">
        <v>0.20998217351642401</v>
      </c>
      <c r="G2636" s="7">
        <v>32</v>
      </c>
      <c r="H2636" s="7">
        <v>27</v>
      </c>
      <c r="I2636" s="7">
        <v>5.5399103591164497E-2</v>
      </c>
      <c r="J2636" s="7">
        <v>-0.17937641107737301</v>
      </c>
      <c r="L2636" s="7">
        <v>32</v>
      </c>
      <c r="M2636" s="7">
        <v>27</v>
      </c>
      <c r="N2636" s="7">
        <v>2.09984032209436</v>
      </c>
      <c r="O2636" s="7">
        <v>1.2616337773308799</v>
      </c>
    </row>
    <row r="2637" spans="2:15" x14ac:dyDescent="0.2">
      <c r="B2637" s="7">
        <v>33</v>
      </c>
      <c r="C2637" s="7">
        <v>27</v>
      </c>
      <c r="D2637" s="7">
        <v>-6.0154213551842702E-2</v>
      </c>
      <c r="E2637" s="7">
        <v>4.7391104910229097E-2</v>
      </c>
      <c r="G2637" s="7">
        <v>33</v>
      </c>
      <c r="H2637" s="7">
        <v>27</v>
      </c>
      <c r="I2637" s="7">
        <v>7.3371441745909899E-2</v>
      </c>
      <c r="J2637" s="7">
        <v>0.281200968328781</v>
      </c>
      <c r="L2637" s="7">
        <v>33</v>
      </c>
      <c r="M2637" s="7">
        <v>27</v>
      </c>
      <c r="N2637" s="7">
        <v>-0.106223467170388</v>
      </c>
      <c r="O2637" s="7">
        <v>0.446808169268061</v>
      </c>
    </row>
    <row r="2638" spans="2:15" x14ac:dyDescent="0.2">
      <c r="B2638" s="7">
        <v>34</v>
      </c>
      <c r="C2638" s="7">
        <v>27</v>
      </c>
      <c r="D2638" s="7">
        <v>0.63826838559619403</v>
      </c>
      <c r="E2638" s="7">
        <v>-6.0266468265800698E-2</v>
      </c>
      <c r="G2638" s="7">
        <v>34</v>
      </c>
      <c r="H2638" s="7">
        <v>27</v>
      </c>
      <c r="I2638" s="7">
        <v>2.98227458291782E-2</v>
      </c>
      <c r="J2638" s="7">
        <v>0.20813283901742999</v>
      </c>
      <c r="L2638" s="7">
        <v>34</v>
      </c>
      <c r="M2638" s="7">
        <v>27</v>
      </c>
      <c r="N2638" s="7">
        <v>-0.32665314171279403</v>
      </c>
      <c r="O2638" s="7">
        <v>9.2552943382482794E-2</v>
      </c>
    </row>
    <row r="2639" spans="2:15" x14ac:dyDescent="0.2">
      <c r="B2639" s="7">
        <v>35</v>
      </c>
      <c r="C2639" s="7">
        <v>27</v>
      </c>
      <c r="D2639" s="7">
        <v>0.63447586391134803</v>
      </c>
      <c r="E2639" s="7">
        <v>0.30031842296526201</v>
      </c>
      <c r="G2639" s="7">
        <v>35</v>
      </c>
      <c r="H2639" s="7">
        <v>27</v>
      </c>
      <c r="I2639" s="7">
        <v>-6.4892375696893503E-2</v>
      </c>
      <c r="J2639" s="7">
        <v>5.8544852974449703E-2</v>
      </c>
      <c r="L2639" s="7">
        <v>35</v>
      </c>
      <c r="M2639" s="7">
        <v>27</v>
      </c>
      <c r="N2639" s="7">
        <v>1.72386031085742</v>
      </c>
      <c r="O2639" s="7">
        <v>2.4037934240904701</v>
      </c>
    </row>
    <row r="2640" spans="2:15" x14ac:dyDescent="0.2">
      <c r="B2640" s="7">
        <v>36</v>
      </c>
      <c r="C2640" s="7">
        <v>27</v>
      </c>
      <c r="D2640" s="7">
        <v>-0.33598650368913702</v>
      </c>
      <c r="E2640" s="7">
        <v>-0.18039222483179501</v>
      </c>
      <c r="G2640" s="7">
        <v>36</v>
      </c>
      <c r="H2640" s="7">
        <v>27</v>
      </c>
      <c r="I2640" s="7">
        <v>-6.9571492512514196E-2</v>
      </c>
      <c r="J2640" s="7">
        <v>0.16593680525871601</v>
      </c>
      <c r="L2640" s="7">
        <v>36</v>
      </c>
      <c r="M2640" s="7">
        <v>27</v>
      </c>
      <c r="N2640" s="7">
        <v>2.74858048073364</v>
      </c>
      <c r="O2640" s="7">
        <v>2.6208854069213099</v>
      </c>
    </row>
    <row r="2641" spans="2:15" x14ac:dyDescent="0.2">
      <c r="B2641" s="7">
        <v>37</v>
      </c>
      <c r="C2641" s="7">
        <v>27</v>
      </c>
      <c r="D2641" s="7">
        <v>0.468402991442747</v>
      </c>
      <c r="E2641" s="7">
        <v>0.46495646647162597</v>
      </c>
      <c r="G2641" s="7">
        <v>37</v>
      </c>
      <c r="H2641" s="7">
        <v>27</v>
      </c>
      <c r="I2641" s="7">
        <v>0.23269479039579299</v>
      </c>
      <c r="J2641" s="7">
        <v>6.5509973875687202E-2</v>
      </c>
      <c r="L2641" s="7">
        <v>37</v>
      </c>
      <c r="M2641" s="7">
        <v>27</v>
      </c>
      <c r="N2641" s="7">
        <v>0.57151857969397701</v>
      </c>
      <c r="O2641" s="7">
        <v>1.39170229417716</v>
      </c>
    </row>
    <row r="2642" spans="2:15" x14ac:dyDescent="0.2">
      <c r="B2642" s="7">
        <v>38</v>
      </c>
      <c r="C2642" s="7">
        <v>27</v>
      </c>
      <c r="D2642" s="7">
        <v>6.1961800309262598E-5</v>
      </c>
      <c r="E2642" s="7">
        <v>-3.2615873391179701E-3</v>
      </c>
      <c r="G2642" s="7">
        <v>38</v>
      </c>
      <c r="H2642" s="7">
        <v>27</v>
      </c>
      <c r="I2642" s="7">
        <v>-9.4671810384564695E-2</v>
      </c>
      <c r="J2642" s="7">
        <v>0.19225378614422201</v>
      </c>
      <c r="L2642" s="7">
        <v>38</v>
      </c>
      <c r="M2642" s="7">
        <v>27</v>
      </c>
      <c r="N2642" s="7">
        <v>-0.60630197947981002</v>
      </c>
      <c r="O2642" s="7">
        <v>0.25135370832781501</v>
      </c>
    </row>
    <row r="2643" spans="2:15" x14ac:dyDescent="0.2">
      <c r="B2643" s="7">
        <v>39</v>
      </c>
      <c r="C2643" s="7">
        <v>27</v>
      </c>
      <c r="D2643" s="7">
        <v>3.13793423489983E-2</v>
      </c>
      <c r="E2643" s="7">
        <v>9.9901413945414894E-2</v>
      </c>
      <c r="G2643" s="7">
        <v>39</v>
      </c>
      <c r="H2643" s="7">
        <v>27</v>
      </c>
      <c r="I2643" s="7">
        <v>2.6723672439762099E-2</v>
      </c>
      <c r="J2643" s="7">
        <v>3.0665549458873901E-2</v>
      </c>
      <c r="L2643" s="7">
        <v>39</v>
      </c>
      <c r="M2643" s="7">
        <v>27</v>
      </c>
      <c r="N2643" s="7">
        <v>-5.7413097255614602E-2</v>
      </c>
      <c r="O2643" s="7">
        <v>-0.48310021316451801</v>
      </c>
    </row>
    <row r="2644" spans="2:15" x14ac:dyDescent="0.2">
      <c r="B2644" s="7">
        <v>40</v>
      </c>
      <c r="C2644" s="7">
        <v>27</v>
      </c>
      <c r="D2644" s="7">
        <v>-8.1903479694217296E-2</v>
      </c>
      <c r="E2644" s="7">
        <v>0.21146842157517101</v>
      </c>
      <c r="G2644" s="7">
        <v>40</v>
      </c>
      <c r="H2644" s="7">
        <v>27</v>
      </c>
      <c r="I2644" s="7">
        <v>-7.7463492520275096E-2</v>
      </c>
      <c r="J2644" s="7">
        <v>8.5614846092515698E-2</v>
      </c>
      <c r="L2644" s="7">
        <v>40</v>
      </c>
      <c r="M2644" s="7">
        <v>27</v>
      </c>
      <c r="N2644" s="7">
        <v>-1.4849536909449199</v>
      </c>
      <c r="O2644" s="7">
        <v>-0.91771734675219396</v>
      </c>
    </row>
    <row r="2645" spans="2:15" x14ac:dyDescent="0.2">
      <c r="B2645" s="7">
        <v>41</v>
      </c>
      <c r="C2645" s="7">
        <v>27</v>
      </c>
      <c r="D2645" s="7">
        <v>0.59772035836901904</v>
      </c>
      <c r="E2645" s="7">
        <v>0.52201919663960406</v>
      </c>
      <c r="G2645" s="7">
        <v>41</v>
      </c>
      <c r="H2645" s="7">
        <v>27</v>
      </c>
      <c r="I2645" s="7">
        <v>0.14023227294942101</v>
      </c>
      <c r="J2645" s="7">
        <v>-2.63737076881938E-2</v>
      </c>
      <c r="L2645" s="7">
        <v>41</v>
      </c>
      <c r="M2645" s="7">
        <v>27</v>
      </c>
      <c r="N2645" s="7">
        <v>0.58633416280010497</v>
      </c>
      <c r="O2645" s="7">
        <v>-8.5401860714238595E-2</v>
      </c>
    </row>
    <row r="2646" spans="2:15" x14ac:dyDescent="0.2">
      <c r="B2646" s="7">
        <v>42</v>
      </c>
      <c r="C2646" s="7">
        <v>27</v>
      </c>
      <c r="D2646" s="7">
        <v>0.39199269914846402</v>
      </c>
      <c r="E2646" s="7">
        <v>0.351803622152009</v>
      </c>
      <c r="G2646" s="7">
        <v>42</v>
      </c>
      <c r="H2646" s="7">
        <v>27</v>
      </c>
      <c r="I2646" s="7">
        <v>0.20802098889329601</v>
      </c>
      <c r="J2646" s="7">
        <v>0.14152419069385</v>
      </c>
      <c r="L2646" s="7">
        <v>42</v>
      </c>
      <c r="M2646" s="7">
        <v>27</v>
      </c>
      <c r="N2646" s="7">
        <v>-0.71214813135297605</v>
      </c>
      <c r="O2646" s="7">
        <v>-0.224289619314439</v>
      </c>
    </row>
    <row r="2647" spans="2:15" x14ac:dyDescent="0.2">
      <c r="B2647" s="7">
        <v>43</v>
      </c>
      <c r="C2647" s="7">
        <v>27</v>
      </c>
      <c r="D2647" s="7">
        <v>0.42135306759840302</v>
      </c>
      <c r="E2647" s="7">
        <v>0.58665012362297897</v>
      </c>
      <c r="G2647" s="7">
        <v>43</v>
      </c>
      <c r="H2647" s="7">
        <v>27</v>
      </c>
      <c r="I2647" s="7">
        <v>-7.9825714938455597E-2</v>
      </c>
      <c r="J2647" s="7">
        <v>-0.166730531433816</v>
      </c>
      <c r="L2647" s="7">
        <v>43</v>
      </c>
      <c r="M2647" s="7">
        <v>27</v>
      </c>
      <c r="N2647" s="7">
        <v>-0.66290655277560395</v>
      </c>
      <c r="O2647" s="7">
        <v>-1.46120463073082</v>
      </c>
    </row>
    <row r="2648" spans="2:15" x14ac:dyDescent="0.2">
      <c r="B2648" s="7">
        <v>44</v>
      </c>
      <c r="C2648" s="7">
        <v>27</v>
      </c>
      <c r="D2648" s="7">
        <v>0.42267077737464098</v>
      </c>
      <c r="E2648" s="7">
        <v>0.23251474735816499</v>
      </c>
      <c r="G2648" s="7">
        <v>44</v>
      </c>
      <c r="H2648" s="7">
        <v>27</v>
      </c>
      <c r="I2648" s="7">
        <v>-0.349655607982995</v>
      </c>
      <c r="J2648" s="7">
        <v>-0.29363359506845599</v>
      </c>
      <c r="L2648" s="7">
        <v>44</v>
      </c>
      <c r="M2648" s="7">
        <v>27</v>
      </c>
      <c r="N2648" s="7">
        <v>1.1908030564785901</v>
      </c>
      <c r="O2648" s="7">
        <v>0.47876087216320701</v>
      </c>
    </row>
    <row r="2649" spans="2:15" x14ac:dyDescent="0.2">
      <c r="B2649" s="7">
        <v>45</v>
      </c>
      <c r="C2649" s="7">
        <v>27</v>
      </c>
      <c r="D2649" s="7">
        <v>0.70649862926255202</v>
      </c>
      <c r="E2649" s="7">
        <v>0.488812613726404</v>
      </c>
      <c r="G2649" s="7">
        <v>45</v>
      </c>
      <c r="H2649" s="7">
        <v>27</v>
      </c>
      <c r="I2649" s="7">
        <v>-0.25966179742697498</v>
      </c>
      <c r="J2649" s="7">
        <v>-9.2946431754697301E-2</v>
      </c>
      <c r="L2649" s="7">
        <v>45</v>
      </c>
      <c r="M2649" s="7">
        <v>27</v>
      </c>
      <c r="N2649" s="7">
        <v>-1.90267677503193</v>
      </c>
      <c r="O2649" s="7">
        <v>-1.9756095538415199</v>
      </c>
    </row>
    <row r="2650" spans="2:15" x14ac:dyDescent="0.2">
      <c r="B2650" s="7">
        <v>46</v>
      </c>
      <c r="C2650" s="7">
        <v>27</v>
      </c>
      <c r="D2650" s="7">
        <v>0.49613571164361597</v>
      </c>
      <c r="E2650" s="7">
        <v>0.41794822925799502</v>
      </c>
      <c r="G2650" s="7">
        <v>46</v>
      </c>
      <c r="H2650" s="7">
        <v>27</v>
      </c>
      <c r="I2650" s="7">
        <v>8.5449570472844599E-2</v>
      </c>
      <c r="J2650" s="7">
        <v>0.106405246112865</v>
      </c>
      <c r="L2650" s="7">
        <v>46</v>
      </c>
      <c r="M2650" s="7">
        <v>27</v>
      </c>
      <c r="N2650" s="7">
        <v>1.7795500970223399</v>
      </c>
      <c r="O2650" s="7">
        <v>1.4231021684977601</v>
      </c>
    </row>
    <row r="2651" spans="2:15" x14ac:dyDescent="0.2">
      <c r="B2651" s="7">
        <v>47</v>
      </c>
      <c r="C2651" s="7">
        <v>27</v>
      </c>
      <c r="D2651" s="7">
        <v>0.69790424494695602</v>
      </c>
      <c r="E2651" s="7">
        <v>0.58998506859256505</v>
      </c>
      <c r="G2651" s="7">
        <v>47</v>
      </c>
      <c r="H2651" s="7">
        <v>27</v>
      </c>
      <c r="I2651" s="7">
        <v>0.29200817011950098</v>
      </c>
      <c r="J2651" s="7">
        <v>0.13633378485211101</v>
      </c>
      <c r="L2651" s="7">
        <v>47</v>
      </c>
      <c r="M2651" s="7">
        <v>27</v>
      </c>
      <c r="N2651" s="7">
        <v>0.50307382898407704</v>
      </c>
      <c r="O2651" s="7">
        <v>0.72864103684061499</v>
      </c>
    </row>
    <row r="2652" spans="2:15" x14ac:dyDescent="0.2">
      <c r="B2652" s="7">
        <v>48</v>
      </c>
      <c r="C2652" s="7">
        <v>27</v>
      </c>
      <c r="D2652" s="7">
        <v>0.326772371918437</v>
      </c>
      <c r="E2652" s="7">
        <v>0.49585483235266697</v>
      </c>
      <c r="G2652" s="7">
        <v>48</v>
      </c>
      <c r="H2652" s="7">
        <v>27</v>
      </c>
      <c r="I2652" s="7">
        <v>-6.3695771333288895E-2</v>
      </c>
      <c r="J2652" s="7">
        <v>-1.0401945301435201E-2</v>
      </c>
      <c r="L2652" s="7">
        <v>48</v>
      </c>
      <c r="M2652" s="7">
        <v>27</v>
      </c>
      <c r="N2652" s="7">
        <v>-1.2568316932594801</v>
      </c>
      <c r="O2652" s="7">
        <v>-1.40007610633724</v>
      </c>
    </row>
    <row r="2653" spans="2:15" x14ac:dyDescent="0.2">
      <c r="B2653" s="7">
        <v>49</v>
      </c>
      <c r="C2653" s="7">
        <v>27</v>
      </c>
      <c r="D2653" s="7">
        <v>0.64306088485811597</v>
      </c>
      <c r="E2653" s="7">
        <v>0.53513757310229304</v>
      </c>
      <c r="G2653" s="7">
        <v>49</v>
      </c>
      <c r="H2653" s="7">
        <v>27</v>
      </c>
      <c r="I2653" s="7">
        <v>0.42309946384369601</v>
      </c>
      <c r="J2653" s="7">
        <v>6.6750431734272198E-2</v>
      </c>
      <c r="L2653" s="7">
        <v>49</v>
      </c>
      <c r="M2653" s="7">
        <v>27</v>
      </c>
      <c r="N2653" s="7">
        <v>0.18325419290075901</v>
      </c>
      <c r="O2653" s="7">
        <v>0.29874060478554798</v>
      </c>
    </row>
    <row r="2654" spans="2:15" x14ac:dyDescent="0.2">
      <c r="B2654" s="7">
        <v>50</v>
      </c>
      <c r="C2654" s="7">
        <v>27</v>
      </c>
      <c r="D2654" s="7">
        <v>0.119292418902987</v>
      </c>
      <c r="E2654" s="7">
        <v>-5.2187747179631899E-2</v>
      </c>
      <c r="G2654" s="7">
        <v>50</v>
      </c>
      <c r="H2654" s="7">
        <v>27</v>
      </c>
      <c r="I2654" s="7">
        <v>-0.25371421031519298</v>
      </c>
      <c r="J2654" s="7">
        <v>-0.13770912911723299</v>
      </c>
      <c r="L2654" s="7">
        <v>50</v>
      </c>
      <c r="M2654" s="7">
        <v>27</v>
      </c>
      <c r="N2654" s="7">
        <v>-1.96124453699079</v>
      </c>
      <c r="O2654" s="7">
        <v>-1.60482507463427</v>
      </c>
    </row>
    <row r="2655" spans="2:15" x14ac:dyDescent="0.2">
      <c r="B2655" s="7">
        <v>51</v>
      </c>
      <c r="C2655" s="7">
        <v>27</v>
      </c>
      <c r="D2655" s="7">
        <v>0.64278701230435198</v>
      </c>
      <c r="E2655" s="7">
        <v>0.45253594310351802</v>
      </c>
      <c r="G2655" s="7">
        <v>51</v>
      </c>
      <c r="H2655" s="7">
        <v>27</v>
      </c>
      <c r="I2655" s="7">
        <v>0.14304528285531401</v>
      </c>
      <c r="J2655" s="7">
        <v>-6.7933560294552095E-2</v>
      </c>
      <c r="L2655" s="7">
        <v>51</v>
      </c>
      <c r="M2655" s="7">
        <v>27</v>
      </c>
      <c r="N2655" s="7">
        <v>-0.23616471008805601</v>
      </c>
      <c r="O2655" s="7">
        <v>-0.84582117283893399</v>
      </c>
    </row>
    <row r="2656" spans="2:15" x14ac:dyDescent="0.2">
      <c r="B2656" s="7">
        <v>52</v>
      </c>
      <c r="C2656" s="7">
        <v>27</v>
      </c>
      <c r="D2656" s="7">
        <v>0.69014277217235298</v>
      </c>
      <c r="E2656" s="7">
        <v>0.89267959466304903</v>
      </c>
      <c r="G2656" s="7">
        <v>52</v>
      </c>
      <c r="H2656" s="7">
        <v>27</v>
      </c>
      <c r="I2656" s="7">
        <v>-7.1390097925694299E-2</v>
      </c>
      <c r="J2656" s="7">
        <v>-0.13679830841573401</v>
      </c>
      <c r="L2656" s="7">
        <v>52</v>
      </c>
      <c r="M2656" s="7">
        <v>27</v>
      </c>
      <c r="N2656" s="7">
        <v>5.1969472268903201E-2</v>
      </c>
      <c r="O2656" s="7">
        <v>-0.58320011475731803</v>
      </c>
    </row>
    <row r="2657" spans="2:15" x14ac:dyDescent="0.2">
      <c r="B2657" s="7">
        <v>53</v>
      </c>
      <c r="C2657" s="7">
        <v>27</v>
      </c>
      <c r="D2657" s="7">
        <v>-0.18119243287209</v>
      </c>
      <c r="E2657" s="7">
        <v>0.22656714575248799</v>
      </c>
      <c r="G2657" s="7">
        <v>53</v>
      </c>
      <c r="H2657" s="7">
        <v>27</v>
      </c>
      <c r="I2657" s="7">
        <v>3.5903450625369301E-2</v>
      </c>
      <c r="J2657" s="7">
        <v>1.0461732633615399E-2</v>
      </c>
      <c r="L2657" s="7">
        <v>53</v>
      </c>
      <c r="M2657" s="7">
        <v>27</v>
      </c>
      <c r="N2657" s="7">
        <v>1.6470435207519301</v>
      </c>
      <c r="O2657" s="7">
        <v>1.1145454241086401</v>
      </c>
    </row>
    <row r="2658" spans="2:15" x14ac:dyDescent="0.2">
      <c r="B2658" s="7">
        <v>54</v>
      </c>
      <c r="C2658" s="7">
        <v>27</v>
      </c>
      <c r="D2658" s="7">
        <v>-0.11286891198330599</v>
      </c>
      <c r="E2658" s="7">
        <v>0.228692569900943</v>
      </c>
      <c r="G2658" s="7">
        <v>54</v>
      </c>
      <c r="H2658" s="7">
        <v>27</v>
      </c>
      <c r="I2658" s="7">
        <v>0.26539159596146999</v>
      </c>
      <c r="J2658" s="7">
        <v>0.128706538100718</v>
      </c>
      <c r="L2658" s="7">
        <v>54</v>
      </c>
      <c r="M2658" s="7">
        <v>27</v>
      </c>
      <c r="N2658" s="7">
        <v>-0.40073909769974198</v>
      </c>
      <c r="O2658" s="7">
        <v>-0.84703806089979805</v>
      </c>
    </row>
    <row r="2659" spans="2:15" x14ac:dyDescent="0.2">
      <c r="B2659" s="7">
        <v>55</v>
      </c>
      <c r="C2659" s="7">
        <v>27</v>
      </c>
      <c r="D2659" s="7">
        <v>0.64171845817194595</v>
      </c>
      <c r="E2659" s="7">
        <v>0.33531769839550801</v>
      </c>
      <c r="G2659" s="7">
        <v>55</v>
      </c>
      <c r="H2659" s="7">
        <v>27</v>
      </c>
      <c r="I2659" s="7">
        <v>-0.42304497651712802</v>
      </c>
      <c r="J2659" s="7">
        <v>4.4698116853241203E-2</v>
      </c>
      <c r="L2659" s="7">
        <v>55</v>
      </c>
      <c r="M2659" s="7">
        <v>27</v>
      </c>
      <c r="N2659" s="7">
        <v>-0.94162428711378199</v>
      </c>
      <c r="O2659" s="7">
        <v>-0.736867341957539</v>
      </c>
    </row>
    <row r="2660" spans="2:15" x14ac:dyDescent="0.2">
      <c r="B2660" s="7">
        <v>56</v>
      </c>
      <c r="C2660" s="7">
        <v>27</v>
      </c>
      <c r="D2660" s="7">
        <v>-0.17535969387105499</v>
      </c>
      <c r="E2660" s="7">
        <v>-9.7868752244133703E-2</v>
      </c>
      <c r="G2660" s="7">
        <v>56</v>
      </c>
      <c r="H2660" s="7">
        <v>27</v>
      </c>
      <c r="I2660" s="7">
        <v>0.16635376516703601</v>
      </c>
      <c r="J2660" s="7">
        <v>0.13861372723479501</v>
      </c>
      <c r="L2660" s="7">
        <v>56</v>
      </c>
      <c r="M2660" s="7">
        <v>27</v>
      </c>
      <c r="N2660" s="7">
        <v>0.27007811736339299</v>
      </c>
      <c r="O2660" s="7">
        <v>0.59836872080265102</v>
      </c>
    </row>
    <row r="2661" spans="2:15" x14ac:dyDescent="0.2">
      <c r="B2661" s="7">
        <v>57</v>
      </c>
      <c r="C2661" s="7">
        <v>27</v>
      </c>
      <c r="D2661" s="7">
        <v>0.14420596250541201</v>
      </c>
      <c r="E2661" s="7">
        <v>0.24658039261759301</v>
      </c>
      <c r="G2661" s="7">
        <v>57</v>
      </c>
      <c r="H2661" s="7">
        <v>27</v>
      </c>
      <c r="I2661" s="7">
        <v>-3.7588886091782597E-2</v>
      </c>
      <c r="J2661" s="7">
        <v>0.13633707405731199</v>
      </c>
      <c r="L2661" s="7">
        <v>57</v>
      </c>
      <c r="M2661" s="7">
        <v>27</v>
      </c>
      <c r="N2661" s="7">
        <v>1.2572364075550899</v>
      </c>
      <c r="O2661" s="7">
        <v>0.92644218891060803</v>
      </c>
    </row>
    <row r="2662" spans="2:15" x14ac:dyDescent="0.2">
      <c r="B2662" s="7">
        <v>58</v>
      </c>
      <c r="C2662" s="7">
        <v>27</v>
      </c>
      <c r="D2662" s="7">
        <v>2.1854995167309699E-2</v>
      </c>
      <c r="E2662" s="7">
        <v>0.25526328036825102</v>
      </c>
      <c r="G2662" s="7">
        <v>58</v>
      </c>
      <c r="H2662" s="7">
        <v>27</v>
      </c>
      <c r="I2662" s="7">
        <v>0.109884596004624</v>
      </c>
      <c r="J2662" s="7">
        <v>5.0262218293950098E-2</v>
      </c>
      <c r="L2662" s="7">
        <v>58</v>
      </c>
      <c r="M2662" s="7">
        <v>27</v>
      </c>
      <c r="N2662" s="7">
        <v>2.9975863650436398</v>
      </c>
      <c r="O2662" s="7">
        <v>2.6615492462385002</v>
      </c>
    </row>
    <row r="2663" spans="2:15" x14ac:dyDescent="0.2">
      <c r="B2663" s="7">
        <v>59</v>
      </c>
      <c r="C2663" s="7">
        <v>27</v>
      </c>
      <c r="D2663" s="7">
        <v>0.268690166280456</v>
      </c>
      <c r="E2663" s="7">
        <v>0.14872674740070099</v>
      </c>
      <c r="G2663" s="7">
        <v>59</v>
      </c>
      <c r="H2663" s="7">
        <v>27</v>
      </c>
      <c r="I2663" s="7">
        <v>-0.12004849938272601</v>
      </c>
      <c r="J2663" s="7">
        <v>7.8321662887500296E-2</v>
      </c>
      <c r="L2663" s="7">
        <v>59</v>
      </c>
      <c r="M2663" s="7">
        <v>27</v>
      </c>
      <c r="N2663" s="7">
        <v>-0.746564382678926</v>
      </c>
      <c r="O2663" s="7">
        <v>-0.51459135027417402</v>
      </c>
    </row>
    <row r="2664" spans="2:15" x14ac:dyDescent="0.2">
      <c r="B2664" s="7">
        <v>60</v>
      </c>
      <c r="C2664" s="7">
        <v>27</v>
      </c>
      <c r="D2664" s="7">
        <v>0.391796234284852</v>
      </c>
      <c r="E2664" s="7">
        <v>0.40372294422503302</v>
      </c>
      <c r="G2664" s="7">
        <v>60</v>
      </c>
      <c r="H2664" s="7">
        <v>27</v>
      </c>
      <c r="I2664" s="7">
        <v>-0.17648752939472401</v>
      </c>
      <c r="J2664" s="7">
        <v>-3.8986184936247198E-2</v>
      </c>
      <c r="L2664" s="7">
        <v>60</v>
      </c>
      <c r="M2664" s="7">
        <v>27</v>
      </c>
      <c r="N2664" s="7">
        <v>1.60574737084505</v>
      </c>
      <c r="O2664" s="7">
        <v>0.82619684012557204</v>
      </c>
    </row>
    <row r="2665" spans="2:15" x14ac:dyDescent="0.2">
      <c r="B2665" s="7">
        <v>61</v>
      </c>
      <c r="C2665" s="7">
        <v>27</v>
      </c>
      <c r="D2665" s="7">
        <v>-0.19083193626362599</v>
      </c>
      <c r="E2665" s="7">
        <v>-0.15277980206510999</v>
      </c>
      <c r="G2665" s="7">
        <v>61</v>
      </c>
      <c r="H2665" s="7">
        <v>27</v>
      </c>
      <c r="I2665" s="7">
        <v>0.17667534818474401</v>
      </c>
      <c r="J2665" s="7">
        <v>5.8002353275970399E-2</v>
      </c>
      <c r="L2665" s="7">
        <v>61</v>
      </c>
      <c r="M2665" s="7">
        <v>27</v>
      </c>
      <c r="N2665" s="7">
        <v>-0.355072130612545</v>
      </c>
      <c r="O2665" s="7">
        <v>-0.26538131666186299</v>
      </c>
    </row>
    <row r="2666" spans="2:15" x14ac:dyDescent="0.2">
      <c r="B2666" s="7">
        <v>62</v>
      </c>
      <c r="C2666" s="7">
        <v>27</v>
      </c>
      <c r="D2666" s="7">
        <v>0.23250963062003499</v>
      </c>
      <c r="E2666" s="7">
        <v>0.35743332494888103</v>
      </c>
      <c r="G2666" s="7">
        <v>62</v>
      </c>
      <c r="H2666" s="7">
        <v>27</v>
      </c>
      <c r="I2666" s="7">
        <v>0.18168087787745299</v>
      </c>
      <c r="J2666" s="7">
        <v>0.19647421063786899</v>
      </c>
      <c r="L2666" s="7">
        <v>62</v>
      </c>
      <c r="M2666" s="7">
        <v>27</v>
      </c>
      <c r="N2666" s="7">
        <v>-0.32186451458811099</v>
      </c>
      <c r="O2666" s="7">
        <v>6.4448262852371499E-2</v>
      </c>
    </row>
    <row r="2667" spans="2:15" x14ac:dyDescent="0.2">
      <c r="B2667" s="7">
        <v>63</v>
      </c>
      <c r="C2667" s="7">
        <v>27</v>
      </c>
      <c r="D2667" s="7">
        <v>-0.80700010926183596</v>
      </c>
      <c r="E2667" s="7">
        <v>-0.58404575135402403</v>
      </c>
      <c r="G2667" s="7">
        <v>63</v>
      </c>
      <c r="H2667" s="7">
        <v>27</v>
      </c>
      <c r="I2667" s="7">
        <v>-8.0461139346866203E-2</v>
      </c>
      <c r="J2667" s="7">
        <v>-8.5412532717735495E-2</v>
      </c>
      <c r="L2667" s="7">
        <v>63</v>
      </c>
      <c r="M2667" s="7">
        <v>27</v>
      </c>
      <c r="N2667" s="7">
        <v>-0.47778107637379102</v>
      </c>
      <c r="O2667" s="7">
        <v>-1.14205867260914</v>
      </c>
    </row>
    <row r="2668" spans="2:15" x14ac:dyDescent="0.2">
      <c r="B2668" s="7">
        <v>64</v>
      </c>
      <c r="C2668" s="7">
        <v>27</v>
      </c>
      <c r="D2668" s="7">
        <v>-5.02814227656758E-2</v>
      </c>
      <c r="E2668" s="7">
        <v>0.26965624409128403</v>
      </c>
      <c r="G2668" s="7">
        <v>64</v>
      </c>
      <c r="H2668" s="7">
        <v>27</v>
      </c>
      <c r="I2668" s="7">
        <v>1.33913855316203E-2</v>
      </c>
      <c r="J2668" s="7">
        <v>0.131998014257313</v>
      </c>
      <c r="L2668" s="7">
        <v>64</v>
      </c>
      <c r="M2668" s="7">
        <v>27</v>
      </c>
      <c r="N2668" s="7">
        <v>-0.26579204078004398</v>
      </c>
      <c r="O2668" s="7">
        <v>-6.6501128581718305E-2</v>
      </c>
    </row>
    <row r="2669" spans="2:15" x14ac:dyDescent="0.2">
      <c r="B2669" s="7">
        <v>65</v>
      </c>
      <c r="C2669" s="7">
        <v>27</v>
      </c>
      <c r="D2669" s="7">
        <v>0.31777958180469201</v>
      </c>
      <c r="E2669" s="7">
        <v>0.54516502605292605</v>
      </c>
      <c r="G2669" s="7">
        <v>65</v>
      </c>
      <c r="H2669" s="7">
        <v>27</v>
      </c>
      <c r="I2669" s="7">
        <v>-0.150178653708569</v>
      </c>
      <c r="J2669" s="7">
        <v>-0.112513428747234</v>
      </c>
      <c r="L2669" s="7">
        <v>65</v>
      </c>
      <c r="M2669" s="7">
        <v>27</v>
      </c>
      <c r="N2669" s="7">
        <v>-1.61064548456727</v>
      </c>
      <c r="O2669" s="7">
        <v>-1.2707143434632899</v>
      </c>
    </row>
    <row r="2670" spans="2:15" x14ac:dyDescent="0.2">
      <c r="B2670" s="7">
        <v>66</v>
      </c>
      <c r="C2670" s="7">
        <v>27</v>
      </c>
      <c r="D2670" s="7">
        <v>0.28134216004016499</v>
      </c>
      <c r="E2670" s="7">
        <v>0.61908506526942297</v>
      </c>
      <c r="G2670" s="7">
        <v>66</v>
      </c>
      <c r="H2670" s="7">
        <v>27</v>
      </c>
      <c r="I2670" s="7">
        <v>-0.13699724245148501</v>
      </c>
      <c r="J2670" s="7">
        <v>-8.4069557419653898E-2</v>
      </c>
      <c r="L2670" s="7">
        <v>66</v>
      </c>
      <c r="M2670" s="7">
        <v>27</v>
      </c>
      <c r="N2670" s="7">
        <v>2.23037520851243</v>
      </c>
      <c r="O2670" s="7">
        <v>2.0934636950320402</v>
      </c>
    </row>
    <row r="2671" spans="2:15" x14ac:dyDescent="0.2">
      <c r="B2671" s="7">
        <v>67</v>
      </c>
      <c r="C2671" s="7">
        <v>27</v>
      </c>
      <c r="D2671" s="7">
        <v>0.61440994826914697</v>
      </c>
      <c r="E2671" s="7">
        <v>0.73196452274976798</v>
      </c>
      <c r="G2671" s="7">
        <v>67</v>
      </c>
      <c r="H2671" s="7">
        <v>27</v>
      </c>
      <c r="I2671" s="7">
        <v>9.7700162975247196E-3</v>
      </c>
      <c r="J2671" s="7">
        <v>6.3008037481212795E-2</v>
      </c>
      <c r="L2671" s="7">
        <v>67</v>
      </c>
      <c r="M2671" s="7">
        <v>27</v>
      </c>
      <c r="N2671" s="7">
        <v>0.22564759289144701</v>
      </c>
      <c r="O2671" s="7">
        <v>-0.42362403206654498</v>
      </c>
    </row>
    <row r="2672" spans="2:15" x14ac:dyDescent="0.2">
      <c r="B2672" s="7">
        <v>68</v>
      </c>
      <c r="C2672" s="7">
        <v>27</v>
      </c>
      <c r="D2672" s="7">
        <v>0.91481077903159402</v>
      </c>
      <c r="E2672" s="7">
        <v>0.82187322520485195</v>
      </c>
      <c r="G2672" s="7">
        <v>68</v>
      </c>
      <c r="H2672" s="7">
        <v>27</v>
      </c>
      <c r="I2672" s="7">
        <v>0.57347369001285697</v>
      </c>
      <c r="J2672" s="7">
        <v>-6.3946016243995998E-2</v>
      </c>
      <c r="L2672" s="7">
        <v>68</v>
      </c>
      <c r="M2672" s="7">
        <v>27</v>
      </c>
      <c r="N2672" s="7">
        <v>0.34296677046329199</v>
      </c>
      <c r="O2672" s="7">
        <v>0.35509617450099801</v>
      </c>
    </row>
    <row r="2673" spans="2:15" x14ac:dyDescent="0.2">
      <c r="B2673" s="7">
        <v>69</v>
      </c>
      <c r="C2673" s="7">
        <v>27</v>
      </c>
      <c r="D2673" s="7">
        <v>-0.44881215866088398</v>
      </c>
      <c r="E2673" s="7">
        <v>-0.56125790463967296</v>
      </c>
      <c r="G2673" s="7">
        <v>69</v>
      </c>
      <c r="H2673" s="7">
        <v>27</v>
      </c>
      <c r="I2673" s="7">
        <v>-0.105033773451003</v>
      </c>
      <c r="J2673" s="7">
        <v>-0.13063624134363799</v>
      </c>
      <c r="L2673" s="7">
        <v>69</v>
      </c>
      <c r="M2673" s="7">
        <v>27</v>
      </c>
      <c r="N2673" s="7">
        <v>1.16375673193377</v>
      </c>
      <c r="O2673" s="7">
        <v>1.04301248837927</v>
      </c>
    </row>
    <row r="2674" spans="2:15" x14ac:dyDescent="0.2">
      <c r="B2674" s="7">
        <v>70</v>
      </c>
      <c r="C2674" s="7">
        <v>27</v>
      </c>
      <c r="D2674" s="7">
        <v>-0.51466644809711903</v>
      </c>
      <c r="E2674" s="7">
        <v>-0.64128797716848696</v>
      </c>
      <c r="G2674" s="7">
        <v>70</v>
      </c>
      <c r="H2674" s="7">
        <v>27</v>
      </c>
      <c r="I2674" s="7">
        <v>9.6268060497014807E-2</v>
      </c>
      <c r="J2674" s="7">
        <v>-0.12359054093089</v>
      </c>
      <c r="L2674" s="7">
        <v>70</v>
      </c>
      <c r="M2674" s="7">
        <v>27</v>
      </c>
      <c r="N2674" s="7">
        <v>-1.0005561167355399</v>
      </c>
      <c r="O2674" s="7">
        <v>-1.1026585693337501</v>
      </c>
    </row>
    <row r="2675" spans="2:15" x14ac:dyDescent="0.2">
      <c r="B2675" s="7">
        <v>71</v>
      </c>
      <c r="C2675" s="7">
        <v>27</v>
      </c>
      <c r="D2675" s="7">
        <v>0.409511761294368</v>
      </c>
      <c r="E2675" s="7">
        <v>0.32506362854944898</v>
      </c>
      <c r="G2675" s="7">
        <v>71</v>
      </c>
      <c r="H2675" s="7">
        <v>27</v>
      </c>
      <c r="I2675" s="7">
        <v>-5.5424627609312403E-2</v>
      </c>
      <c r="J2675" s="7">
        <v>-8.2662066012490598E-2</v>
      </c>
      <c r="L2675" s="7">
        <v>71</v>
      </c>
      <c r="M2675" s="7">
        <v>27</v>
      </c>
      <c r="N2675" s="7">
        <v>2.4301947140804199</v>
      </c>
      <c r="O2675" s="7">
        <v>1.9598490743999899</v>
      </c>
    </row>
    <row r="2676" spans="2:15" x14ac:dyDescent="0.2">
      <c r="B2676" s="7">
        <v>72</v>
      </c>
      <c r="C2676" s="7">
        <v>27</v>
      </c>
      <c r="D2676" s="7">
        <v>0.39415283332393303</v>
      </c>
      <c r="E2676" s="7">
        <v>6.8388958235716196E-2</v>
      </c>
      <c r="G2676" s="7">
        <v>72</v>
      </c>
      <c r="H2676" s="7">
        <v>27</v>
      </c>
      <c r="I2676" s="7">
        <v>-9.6183329230942E-2</v>
      </c>
      <c r="J2676" s="7">
        <v>-0.113102993633466</v>
      </c>
      <c r="L2676" s="7">
        <v>72</v>
      </c>
      <c r="M2676" s="7">
        <v>27</v>
      </c>
      <c r="N2676" s="7">
        <v>-2.0583644537477501</v>
      </c>
      <c r="O2676" s="7">
        <v>-1.81453274630286</v>
      </c>
    </row>
    <row r="2677" spans="2:15" x14ac:dyDescent="0.2">
      <c r="B2677" s="7">
        <v>73</v>
      </c>
      <c r="C2677" s="7">
        <v>27</v>
      </c>
      <c r="D2677" s="7">
        <v>2.7793969038766499E-2</v>
      </c>
      <c r="E2677" s="7">
        <v>0.139430499461032</v>
      </c>
      <c r="G2677" s="7">
        <v>73</v>
      </c>
      <c r="H2677" s="7">
        <v>27</v>
      </c>
      <c r="I2677" s="7">
        <v>4.05319699535776E-2</v>
      </c>
      <c r="J2677" s="7">
        <v>0.29743456258771001</v>
      </c>
      <c r="L2677" s="7">
        <v>73</v>
      </c>
      <c r="M2677" s="7">
        <v>27</v>
      </c>
      <c r="N2677" s="7">
        <v>-1.4468971478322601</v>
      </c>
      <c r="O2677" s="7">
        <v>-0.17744905246152201</v>
      </c>
    </row>
    <row r="2678" spans="2:15" x14ac:dyDescent="0.2">
      <c r="B2678" s="7">
        <v>74</v>
      </c>
      <c r="C2678" s="7">
        <v>27</v>
      </c>
      <c r="D2678" s="7">
        <v>-3.1687628624325698E-2</v>
      </c>
      <c r="E2678" s="7">
        <v>0.157739416664022</v>
      </c>
      <c r="G2678" s="7">
        <v>74</v>
      </c>
      <c r="H2678" s="7">
        <v>27</v>
      </c>
      <c r="I2678" s="7">
        <v>-0.25468526582647899</v>
      </c>
      <c r="J2678" s="7">
        <v>-2.9318000953642499E-2</v>
      </c>
      <c r="L2678" s="7">
        <v>74</v>
      </c>
      <c r="M2678" s="7">
        <v>27</v>
      </c>
      <c r="N2678" s="7">
        <v>8.5998479929631194E-2</v>
      </c>
      <c r="O2678" s="7">
        <v>-0.27937291051507301</v>
      </c>
    </row>
    <row r="2679" spans="2:15" x14ac:dyDescent="0.2">
      <c r="B2679" s="7">
        <v>75</v>
      </c>
      <c r="C2679" s="7">
        <v>27</v>
      </c>
      <c r="D2679" s="7">
        <v>-0.42052569722129202</v>
      </c>
      <c r="E2679" s="7">
        <v>-0.51819353072408902</v>
      </c>
      <c r="G2679" s="7">
        <v>75</v>
      </c>
      <c r="H2679" s="7">
        <v>27</v>
      </c>
      <c r="I2679" s="7">
        <v>0.19011283692912201</v>
      </c>
      <c r="J2679" s="7">
        <v>-4.1316042255537901E-2</v>
      </c>
      <c r="L2679" s="7">
        <v>75</v>
      </c>
      <c r="M2679" s="7">
        <v>27</v>
      </c>
      <c r="N2679" s="7">
        <v>2.3699668193665802</v>
      </c>
      <c r="O2679" s="7">
        <v>2.85929280917391</v>
      </c>
    </row>
    <row r="2680" spans="2:15" x14ac:dyDescent="0.2">
      <c r="B2680" s="7">
        <v>76</v>
      </c>
      <c r="C2680" s="7">
        <v>27</v>
      </c>
      <c r="D2680" s="7">
        <v>0.12585417147597</v>
      </c>
      <c r="E2680" s="7">
        <v>0.29635197269295899</v>
      </c>
      <c r="G2680" s="7">
        <v>76</v>
      </c>
      <c r="H2680" s="7">
        <v>27</v>
      </c>
      <c r="I2680" s="7">
        <v>8.6096945186555196E-2</v>
      </c>
      <c r="J2680" s="7">
        <v>0.10150948173534501</v>
      </c>
      <c r="L2680" s="7">
        <v>76</v>
      </c>
      <c r="M2680" s="7">
        <v>27</v>
      </c>
      <c r="N2680" s="7">
        <v>0.647590209966316</v>
      </c>
      <c r="O2680" s="7">
        <v>0.70484285144199299</v>
      </c>
    </row>
    <row r="2681" spans="2:15" x14ac:dyDescent="0.2">
      <c r="B2681" s="7">
        <v>77</v>
      </c>
      <c r="C2681" s="7">
        <v>27</v>
      </c>
      <c r="D2681" s="7">
        <v>0.20254470781105699</v>
      </c>
      <c r="E2681" s="7">
        <v>0.43343585292963299</v>
      </c>
      <c r="G2681" s="7">
        <v>77</v>
      </c>
      <c r="H2681" s="7">
        <v>27</v>
      </c>
      <c r="I2681" s="7">
        <v>-0.40082912832357298</v>
      </c>
      <c r="J2681" s="7">
        <v>9.3646364390006703E-2</v>
      </c>
      <c r="L2681" s="7">
        <v>77</v>
      </c>
      <c r="M2681" s="7">
        <v>27</v>
      </c>
      <c r="N2681" s="7">
        <v>1.2808940625868901</v>
      </c>
      <c r="O2681" s="7">
        <v>0.62430033737513002</v>
      </c>
    </row>
    <row r="2682" spans="2:15" x14ac:dyDescent="0.2">
      <c r="B2682" s="7">
        <v>78</v>
      </c>
      <c r="C2682" s="7">
        <v>27</v>
      </c>
      <c r="D2682" s="7">
        <v>0.58529964742963803</v>
      </c>
      <c r="E2682" s="7">
        <v>0.29797293297692401</v>
      </c>
      <c r="G2682" s="7">
        <v>78</v>
      </c>
      <c r="H2682" s="7">
        <v>27</v>
      </c>
      <c r="I2682" s="7">
        <v>-0.27151333996554899</v>
      </c>
      <c r="J2682" s="7">
        <v>-0.10918866134079901</v>
      </c>
      <c r="L2682" s="7">
        <v>78</v>
      </c>
      <c r="M2682" s="7">
        <v>27</v>
      </c>
      <c r="N2682" s="7">
        <v>0.23550887832695899</v>
      </c>
      <c r="O2682" s="7">
        <v>-0.30613423092706998</v>
      </c>
    </row>
    <row r="2683" spans="2:15" x14ac:dyDescent="0.2">
      <c r="B2683" s="7">
        <v>79</v>
      </c>
      <c r="C2683" s="7">
        <v>27</v>
      </c>
      <c r="D2683" s="7">
        <v>0.25543682983750299</v>
      </c>
      <c r="E2683" s="7">
        <v>0.17712171656848999</v>
      </c>
      <c r="G2683" s="7">
        <v>79</v>
      </c>
      <c r="H2683" s="7">
        <v>27</v>
      </c>
      <c r="I2683" s="7">
        <v>5.1809164441652698E-2</v>
      </c>
      <c r="J2683" s="7">
        <v>-0.224217553974457</v>
      </c>
      <c r="L2683" s="7">
        <v>79</v>
      </c>
      <c r="M2683" s="7">
        <v>27</v>
      </c>
      <c r="N2683" s="7">
        <v>0.69413482279245897</v>
      </c>
      <c r="O2683" s="7">
        <v>1.2588839087230901</v>
      </c>
    </row>
    <row r="2684" spans="2:15" x14ac:dyDescent="0.2">
      <c r="B2684" s="7">
        <v>80</v>
      </c>
      <c r="C2684" s="7">
        <v>27</v>
      </c>
      <c r="D2684" s="7">
        <v>6.3387458867496499E-2</v>
      </c>
      <c r="E2684" s="7">
        <v>0.41142531086855499</v>
      </c>
      <c r="G2684" s="7">
        <v>80</v>
      </c>
      <c r="H2684" s="7">
        <v>27</v>
      </c>
      <c r="I2684" s="7">
        <v>-2.6970143209101801E-3</v>
      </c>
      <c r="J2684" s="7">
        <v>5.0595744282265501E-2</v>
      </c>
      <c r="L2684" s="7">
        <v>80</v>
      </c>
      <c r="M2684" s="7">
        <v>27</v>
      </c>
      <c r="N2684" s="7">
        <v>2.1171391864612001</v>
      </c>
      <c r="O2684" s="7">
        <v>2.0788954951562202</v>
      </c>
    </row>
    <row r="2685" spans="2:15" x14ac:dyDescent="0.2">
      <c r="B2685" s="7">
        <v>81</v>
      </c>
      <c r="C2685" s="7">
        <v>27</v>
      </c>
      <c r="D2685" s="7">
        <v>0.74848323441480202</v>
      </c>
      <c r="E2685" s="7">
        <v>0.56687547084744605</v>
      </c>
      <c r="G2685" s="7">
        <v>81</v>
      </c>
      <c r="H2685" s="7">
        <v>27</v>
      </c>
      <c r="I2685" s="7">
        <v>0.21185923892429301</v>
      </c>
      <c r="J2685" s="7">
        <v>0.11563506301570101</v>
      </c>
      <c r="L2685" s="7">
        <v>81</v>
      </c>
      <c r="M2685" s="7">
        <v>27</v>
      </c>
      <c r="N2685" s="7">
        <v>-0.23048556315063301</v>
      </c>
      <c r="O2685" s="7">
        <v>0.79793952614945596</v>
      </c>
    </row>
    <row r="2686" spans="2:15" x14ac:dyDescent="0.2">
      <c r="B2686" s="7">
        <v>82</v>
      </c>
      <c r="C2686" s="7">
        <v>27</v>
      </c>
      <c r="D2686" s="7">
        <v>0.18279588552032999</v>
      </c>
      <c r="E2686" s="7">
        <v>-5.7954150753831299E-2</v>
      </c>
      <c r="G2686" s="7">
        <v>82</v>
      </c>
      <c r="H2686" s="7">
        <v>27</v>
      </c>
      <c r="I2686" s="7">
        <v>0.161507476615768</v>
      </c>
      <c r="J2686" s="7">
        <v>-0.20279565116683801</v>
      </c>
      <c r="L2686" s="7">
        <v>82</v>
      </c>
      <c r="M2686" s="7">
        <v>27</v>
      </c>
      <c r="N2686" s="7">
        <v>0.41123187699474301</v>
      </c>
      <c r="O2686" s="7">
        <v>-0.19911227300630999</v>
      </c>
    </row>
    <row r="2687" spans="2:15" x14ac:dyDescent="0.2">
      <c r="B2687" s="7">
        <v>83</v>
      </c>
      <c r="C2687" s="7">
        <v>27</v>
      </c>
      <c r="D2687" s="7">
        <v>0.138506596620948</v>
      </c>
      <c r="E2687" s="7">
        <v>1.62515120670896E-2</v>
      </c>
      <c r="G2687" s="7">
        <v>83</v>
      </c>
      <c r="H2687" s="7">
        <v>27</v>
      </c>
      <c r="I2687" s="7">
        <v>0.315458240089589</v>
      </c>
      <c r="J2687" s="7">
        <v>4.5477756687253299E-3</v>
      </c>
      <c r="L2687" s="7">
        <v>83</v>
      </c>
      <c r="M2687" s="7">
        <v>27</v>
      </c>
      <c r="N2687" s="7">
        <v>-1.3371814300132301</v>
      </c>
      <c r="O2687" s="7">
        <v>-1.58614991635245</v>
      </c>
    </row>
    <row r="2688" spans="2:15" x14ac:dyDescent="0.2">
      <c r="B2688" s="7">
        <v>84</v>
      </c>
      <c r="C2688" s="7">
        <v>27</v>
      </c>
      <c r="D2688" s="7">
        <v>-0.12178893556854201</v>
      </c>
      <c r="E2688" s="7">
        <v>0.32312656899820003</v>
      </c>
      <c r="G2688" s="7">
        <v>84</v>
      </c>
      <c r="H2688" s="7">
        <v>27</v>
      </c>
      <c r="I2688" s="7">
        <v>-4.4007460897761398E-2</v>
      </c>
      <c r="J2688" s="7">
        <v>-0.17777133110312801</v>
      </c>
      <c r="L2688" s="7">
        <v>84</v>
      </c>
      <c r="M2688" s="7">
        <v>27</v>
      </c>
      <c r="N2688" s="7">
        <v>-1.5095544492060999</v>
      </c>
      <c r="O2688" s="7">
        <v>-1.47885423810925</v>
      </c>
    </row>
    <row r="2689" spans="2:15" x14ac:dyDescent="0.2">
      <c r="B2689" s="7">
        <v>85</v>
      </c>
      <c r="C2689" s="7">
        <v>27</v>
      </c>
      <c r="D2689" s="7">
        <v>6.8093343700514494E-2</v>
      </c>
      <c r="E2689" s="7">
        <v>0.29733913999193401</v>
      </c>
      <c r="G2689" s="7">
        <v>85</v>
      </c>
      <c r="H2689" s="7">
        <v>27</v>
      </c>
      <c r="I2689" s="7">
        <v>0.13230405867843401</v>
      </c>
      <c r="J2689" s="7">
        <v>0.28839446581017097</v>
      </c>
      <c r="L2689" s="7">
        <v>85</v>
      </c>
      <c r="M2689" s="7">
        <v>27</v>
      </c>
      <c r="N2689" s="7">
        <v>6.4326100372150904E-2</v>
      </c>
      <c r="O2689" s="7">
        <v>-0.39485438285692698</v>
      </c>
    </row>
    <row r="2690" spans="2:15" x14ac:dyDescent="0.2">
      <c r="B2690" s="7">
        <v>86</v>
      </c>
      <c r="C2690" s="7">
        <v>27</v>
      </c>
      <c r="D2690" s="7">
        <v>1.0430697623909599</v>
      </c>
      <c r="E2690" s="7">
        <v>0.81516631507802395</v>
      </c>
      <c r="G2690" s="7">
        <v>86</v>
      </c>
      <c r="H2690" s="7">
        <v>27</v>
      </c>
      <c r="I2690" s="7">
        <v>4.4691007023849302E-2</v>
      </c>
      <c r="J2690" s="7">
        <v>-7.9944710888492296E-2</v>
      </c>
      <c r="L2690" s="7">
        <v>86</v>
      </c>
      <c r="M2690" s="7">
        <v>27</v>
      </c>
      <c r="N2690" s="7">
        <v>0.47643054542440999</v>
      </c>
      <c r="O2690" s="7">
        <v>1.99232625203664</v>
      </c>
    </row>
    <row r="2691" spans="2:15" x14ac:dyDescent="0.2">
      <c r="B2691" s="7">
        <v>87</v>
      </c>
      <c r="C2691" s="7">
        <v>27</v>
      </c>
      <c r="D2691" s="7">
        <v>0.128025242765577</v>
      </c>
      <c r="E2691" s="7">
        <v>0.222134213918395</v>
      </c>
      <c r="G2691" s="7">
        <v>87</v>
      </c>
      <c r="H2691" s="7">
        <v>27</v>
      </c>
      <c r="I2691" s="7">
        <v>-0.102774990642992</v>
      </c>
      <c r="J2691" s="7">
        <v>-0.14242534667884499</v>
      </c>
      <c r="L2691" s="7">
        <v>87</v>
      </c>
      <c r="M2691" s="7">
        <v>27</v>
      </c>
      <c r="N2691" s="7">
        <v>-0.41890793527975001</v>
      </c>
      <c r="O2691" s="7">
        <v>-0.27911718099586502</v>
      </c>
    </row>
    <row r="2692" spans="2:15" x14ac:dyDescent="0.2">
      <c r="B2692" s="7">
        <v>88</v>
      </c>
      <c r="C2692" s="7">
        <v>27</v>
      </c>
      <c r="D2692" s="7">
        <v>-0.108465012289522</v>
      </c>
      <c r="E2692" s="7">
        <v>-7.1435090591487303E-3</v>
      </c>
      <c r="G2692" s="7">
        <v>88</v>
      </c>
      <c r="H2692" s="7">
        <v>27</v>
      </c>
      <c r="I2692" s="7">
        <v>1.9328966403303002E-2</v>
      </c>
      <c r="J2692" s="7">
        <v>0.19882562963221101</v>
      </c>
      <c r="L2692" s="7">
        <v>88</v>
      </c>
      <c r="M2692" s="7">
        <v>27</v>
      </c>
      <c r="N2692" s="7">
        <v>1.9892382604196399</v>
      </c>
      <c r="O2692" s="7">
        <v>0.88105227120988205</v>
      </c>
    </row>
    <row r="2693" spans="2:15" x14ac:dyDescent="0.2">
      <c r="B2693" s="7">
        <v>89</v>
      </c>
      <c r="C2693" s="7">
        <v>27</v>
      </c>
      <c r="D2693" s="7">
        <v>0.28317175738587602</v>
      </c>
      <c r="E2693" s="7">
        <v>0.25439329346769501</v>
      </c>
      <c r="G2693" s="7">
        <v>89</v>
      </c>
      <c r="H2693" s="7">
        <v>27</v>
      </c>
      <c r="I2693" s="7">
        <v>-1.0768380954766101E-2</v>
      </c>
      <c r="J2693" s="7">
        <v>-8.9783647437957206E-2</v>
      </c>
      <c r="L2693" s="7">
        <v>89</v>
      </c>
      <c r="M2693" s="7">
        <v>27</v>
      </c>
      <c r="N2693" s="7">
        <v>0.39000669494982398</v>
      </c>
      <c r="O2693" s="7">
        <v>0.83790672363943497</v>
      </c>
    </row>
    <row r="2694" spans="2:15" x14ac:dyDescent="0.2">
      <c r="B2694" s="7">
        <v>90</v>
      </c>
      <c r="C2694" s="7">
        <v>27</v>
      </c>
      <c r="D2694" s="7">
        <v>0.58944223729771805</v>
      </c>
      <c r="E2694" s="7">
        <v>0.95094607888759897</v>
      </c>
      <c r="G2694" s="7">
        <v>90</v>
      </c>
      <c r="H2694" s="7">
        <v>27</v>
      </c>
      <c r="I2694" s="7">
        <v>7.9736672758654592E-3</v>
      </c>
      <c r="J2694" s="7">
        <v>-8.8639632346597899E-2</v>
      </c>
      <c r="L2694" s="7">
        <v>90</v>
      </c>
      <c r="M2694" s="7">
        <v>27</v>
      </c>
      <c r="N2694" s="7">
        <v>-2.5346019392976999</v>
      </c>
      <c r="O2694" s="7">
        <v>-2.3209957989130601</v>
      </c>
    </row>
    <row r="2695" spans="2:15" x14ac:dyDescent="0.2">
      <c r="B2695" s="7">
        <v>91</v>
      </c>
      <c r="C2695" s="7">
        <v>27</v>
      </c>
      <c r="D2695" s="7">
        <v>0.322970182575264</v>
      </c>
      <c r="E2695" s="7">
        <v>8.8064753750161998E-2</v>
      </c>
      <c r="G2695" s="7">
        <v>91</v>
      </c>
      <c r="H2695" s="7">
        <v>27</v>
      </c>
      <c r="I2695" s="7">
        <v>-4.6933161658042604E-3</v>
      </c>
      <c r="J2695" s="7">
        <v>-8.6756376456014195E-2</v>
      </c>
      <c r="L2695" s="7">
        <v>91</v>
      </c>
      <c r="M2695" s="7">
        <v>27</v>
      </c>
      <c r="N2695" s="7">
        <v>-1.32803835461235</v>
      </c>
      <c r="O2695" s="7">
        <v>-0.95979444801191804</v>
      </c>
    </row>
    <row r="2696" spans="2:15" x14ac:dyDescent="0.2">
      <c r="B2696" s="7">
        <v>92</v>
      </c>
      <c r="C2696" s="7">
        <v>27</v>
      </c>
      <c r="D2696" s="7">
        <v>0.37399877099491402</v>
      </c>
      <c r="E2696" s="7">
        <v>0.25176230815942502</v>
      </c>
      <c r="G2696" s="7">
        <v>92</v>
      </c>
      <c r="H2696" s="7">
        <v>27</v>
      </c>
      <c r="I2696" s="7">
        <v>0.13921815625623399</v>
      </c>
      <c r="J2696" s="7">
        <v>3.0550566443605699E-2</v>
      </c>
      <c r="L2696" s="7">
        <v>92</v>
      </c>
      <c r="M2696" s="7">
        <v>27</v>
      </c>
      <c r="N2696" s="7">
        <v>3.5648946650702502</v>
      </c>
      <c r="O2696" s="7">
        <v>3.7795185603802399</v>
      </c>
    </row>
    <row r="2697" spans="2:15" x14ac:dyDescent="0.2">
      <c r="B2697" s="7">
        <v>93</v>
      </c>
      <c r="C2697" s="7">
        <v>27</v>
      </c>
      <c r="D2697" s="7">
        <v>0.51242493075237505</v>
      </c>
      <c r="E2697" s="7">
        <v>0.55208047513906999</v>
      </c>
      <c r="G2697" s="7">
        <v>93</v>
      </c>
      <c r="H2697" s="7">
        <v>27</v>
      </c>
      <c r="I2697" s="7">
        <v>2.5201513240329401E-2</v>
      </c>
      <c r="J2697" s="7">
        <v>0.15027505372099001</v>
      </c>
      <c r="L2697" s="7">
        <v>93</v>
      </c>
      <c r="M2697" s="7">
        <v>27</v>
      </c>
      <c r="N2697" s="7">
        <v>0.108552363437576</v>
      </c>
      <c r="O2697" s="7">
        <v>-0.389415999195794</v>
      </c>
    </row>
    <row r="2698" spans="2:15" x14ac:dyDescent="0.2">
      <c r="B2698" s="7">
        <v>94</v>
      </c>
      <c r="C2698" s="7">
        <v>27</v>
      </c>
      <c r="D2698" s="7">
        <v>0.47909941646967802</v>
      </c>
      <c r="E2698" s="7">
        <v>0.61849421725903897</v>
      </c>
      <c r="G2698" s="7">
        <v>94</v>
      </c>
      <c r="H2698" s="7">
        <v>27</v>
      </c>
      <c r="I2698" s="7">
        <v>-0.26384566057088898</v>
      </c>
      <c r="J2698" s="7">
        <v>-0.26960946487382298</v>
      </c>
      <c r="L2698" s="7">
        <v>94</v>
      </c>
      <c r="M2698" s="7">
        <v>27</v>
      </c>
      <c r="N2698" s="7">
        <v>0.24796818970774701</v>
      </c>
      <c r="O2698" s="7">
        <v>1.0524533988484499</v>
      </c>
    </row>
    <row r="2699" spans="2:15" x14ac:dyDescent="0.2">
      <c r="B2699" s="7">
        <v>95</v>
      </c>
      <c r="C2699" s="7">
        <v>27</v>
      </c>
      <c r="D2699" s="7">
        <v>0.269525636748013</v>
      </c>
      <c r="E2699" s="7">
        <v>0.24696632162009999</v>
      </c>
      <c r="G2699" s="7">
        <v>95</v>
      </c>
      <c r="H2699" s="7">
        <v>27</v>
      </c>
      <c r="I2699" s="7">
        <v>0.134504673800807</v>
      </c>
      <c r="J2699" s="7">
        <v>-5.0790844266108701E-3</v>
      </c>
      <c r="L2699" s="7">
        <v>95</v>
      </c>
      <c r="M2699" s="7">
        <v>27</v>
      </c>
      <c r="N2699" s="7">
        <v>2.8835795112073801</v>
      </c>
      <c r="O2699" s="7">
        <v>3.2410001619236501</v>
      </c>
    </row>
    <row r="2700" spans="2:15" x14ac:dyDescent="0.2">
      <c r="B2700" s="7">
        <v>96</v>
      </c>
      <c r="C2700" s="7">
        <v>27</v>
      </c>
      <c r="D2700" s="7">
        <v>7.5247846922666298E-2</v>
      </c>
      <c r="E2700" s="7">
        <v>0.28608409226377401</v>
      </c>
      <c r="G2700" s="7">
        <v>96</v>
      </c>
      <c r="H2700" s="7">
        <v>27</v>
      </c>
      <c r="I2700" s="7">
        <v>0.25499416819021797</v>
      </c>
      <c r="J2700" s="7">
        <v>-0.33848378163290599</v>
      </c>
      <c r="L2700" s="7">
        <v>96</v>
      </c>
      <c r="M2700" s="7">
        <v>27</v>
      </c>
      <c r="N2700" s="7">
        <v>-0.28071418124460701</v>
      </c>
      <c r="O2700" s="7">
        <v>-0.43367481550463999</v>
      </c>
    </row>
    <row r="2701" spans="2:15" x14ac:dyDescent="0.2">
      <c r="B2701" s="7">
        <v>97</v>
      </c>
      <c r="C2701" s="7">
        <v>27</v>
      </c>
      <c r="D2701" s="7">
        <v>0.25770225647623601</v>
      </c>
      <c r="E2701" s="7">
        <v>0.274163720893704</v>
      </c>
      <c r="G2701" s="7">
        <v>97</v>
      </c>
      <c r="H2701" s="7">
        <v>27</v>
      </c>
      <c r="I2701" s="7">
        <v>0.187920704121702</v>
      </c>
      <c r="J2701" s="7">
        <v>0.187223418292018</v>
      </c>
      <c r="L2701" s="7">
        <v>97</v>
      </c>
      <c r="M2701" s="7">
        <v>27</v>
      </c>
      <c r="N2701" s="7">
        <v>-0.81503428891377505</v>
      </c>
      <c r="O2701" s="7">
        <v>-0.353103631969788</v>
      </c>
    </row>
    <row r="2702" spans="2:15" x14ac:dyDescent="0.2">
      <c r="B2702" s="7">
        <v>98</v>
      </c>
      <c r="C2702" s="7">
        <v>27</v>
      </c>
      <c r="D2702" s="7">
        <v>0.39024967249749798</v>
      </c>
      <c r="E2702" s="7">
        <v>0.49760668921739898</v>
      </c>
      <c r="G2702" s="7">
        <v>98</v>
      </c>
      <c r="H2702" s="7">
        <v>27</v>
      </c>
      <c r="I2702" s="7">
        <v>-2.2902380811412801E-2</v>
      </c>
      <c r="J2702" s="7">
        <v>-0.26072810537107899</v>
      </c>
      <c r="L2702" s="7">
        <v>98</v>
      </c>
      <c r="M2702" s="7">
        <v>27</v>
      </c>
      <c r="N2702" s="7">
        <v>-0.113424857696379</v>
      </c>
      <c r="O2702" s="7">
        <v>0.118844217745509</v>
      </c>
    </row>
    <row r="2703" spans="2:15" x14ac:dyDescent="0.2">
      <c r="B2703" s="7">
        <v>99</v>
      </c>
      <c r="C2703" s="7">
        <v>27</v>
      </c>
      <c r="D2703" s="7">
        <v>-8.0380058682050198E-2</v>
      </c>
      <c r="E2703" s="7">
        <v>-0.26542583071125803</v>
      </c>
      <c r="G2703" s="7">
        <v>99</v>
      </c>
      <c r="H2703" s="7">
        <v>27</v>
      </c>
      <c r="I2703" s="7">
        <v>0.17987393857529499</v>
      </c>
      <c r="J2703" s="7">
        <v>-0.115386842068938</v>
      </c>
      <c r="L2703" s="7">
        <v>99</v>
      </c>
      <c r="M2703" s="7">
        <v>27</v>
      </c>
      <c r="N2703" s="7">
        <v>1.16566061714791</v>
      </c>
      <c r="O2703" s="7">
        <v>1.80112090375944</v>
      </c>
    </row>
    <row r="2704" spans="2:15" x14ac:dyDescent="0.2">
      <c r="B2704" s="7">
        <v>100</v>
      </c>
      <c r="C2704" s="7">
        <v>27</v>
      </c>
      <c r="D2704" s="7">
        <v>0.482467272607289</v>
      </c>
      <c r="E2704" s="7">
        <v>0.13377247787090801</v>
      </c>
      <c r="G2704" s="7">
        <v>100</v>
      </c>
      <c r="H2704" s="7">
        <v>27</v>
      </c>
      <c r="I2704" s="7">
        <v>-5.41701844152973E-2</v>
      </c>
      <c r="J2704" s="7">
        <v>-0.135431884177033</v>
      </c>
      <c r="L2704" s="7">
        <v>100</v>
      </c>
      <c r="M2704" s="7">
        <v>27</v>
      </c>
      <c r="N2704" s="7">
        <v>2.3209034053048501</v>
      </c>
      <c r="O2704" s="7">
        <v>2.45786202775983</v>
      </c>
    </row>
    <row r="2705" spans="2:15" x14ac:dyDescent="0.2">
      <c r="B2705" s="7">
        <v>1</v>
      </c>
      <c r="C2705" s="7">
        <v>28</v>
      </c>
      <c r="D2705" s="7">
        <v>-0.51011082156266396</v>
      </c>
      <c r="E2705" s="7">
        <v>-0.650468949798647</v>
      </c>
      <c r="G2705" s="7">
        <v>1</v>
      </c>
      <c r="H2705" s="7">
        <v>28</v>
      </c>
      <c r="I2705" s="7">
        <v>-0.47503194349290501</v>
      </c>
      <c r="J2705" s="7">
        <v>-8.3154334357841406E-2</v>
      </c>
      <c r="L2705" s="7">
        <v>1</v>
      </c>
      <c r="M2705" s="7">
        <v>28</v>
      </c>
      <c r="N2705" s="7">
        <v>-0.28913635548503103</v>
      </c>
      <c r="O2705" s="7">
        <v>-0.152945802751868</v>
      </c>
    </row>
    <row r="2706" spans="2:15" x14ac:dyDescent="0.2">
      <c r="B2706" s="7">
        <v>2</v>
      </c>
      <c r="C2706" s="7">
        <v>28</v>
      </c>
      <c r="D2706" s="7">
        <v>-0.23415621912569601</v>
      </c>
      <c r="E2706" s="7">
        <v>-2.1022839251355001E-2</v>
      </c>
      <c r="G2706" s="7">
        <v>2</v>
      </c>
      <c r="H2706" s="7">
        <v>28</v>
      </c>
      <c r="I2706" s="7">
        <v>0.29850873908520498</v>
      </c>
      <c r="J2706" s="7">
        <v>0.235396955080658</v>
      </c>
      <c r="L2706" s="7">
        <v>2</v>
      </c>
      <c r="M2706" s="7">
        <v>28</v>
      </c>
      <c r="N2706" s="7">
        <v>0.38237963251299301</v>
      </c>
      <c r="O2706" s="7">
        <v>0.61147310923231901</v>
      </c>
    </row>
    <row r="2707" spans="2:15" x14ac:dyDescent="0.2">
      <c r="B2707" s="7">
        <v>3</v>
      </c>
      <c r="C2707" s="7">
        <v>28</v>
      </c>
      <c r="D2707" s="7">
        <v>-0.53623513049011295</v>
      </c>
      <c r="E2707" s="7">
        <v>-0.61360193010839503</v>
      </c>
      <c r="G2707" s="7">
        <v>3</v>
      </c>
      <c r="H2707" s="7">
        <v>28</v>
      </c>
      <c r="I2707" s="7">
        <v>1.7187282501112101E-3</v>
      </c>
      <c r="J2707" s="7">
        <v>-0.20016467725081399</v>
      </c>
      <c r="L2707" s="7">
        <v>3</v>
      </c>
      <c r="M2707" s="7">
        <v>28</v>
      </c>
      <c r="N2707" s="7">
        <v>-1.46948580987823</v>
      </c>
      <c r="O2707" s="7">
        <v>-1.1706524247450101</v>
      </c>
    </row>
    <row r="2708" spans="2:15" x14ac:dyDescent="0.2">
      <c r="B2708" s="7">
        <v>4</v>
      </c>
      <c r="C2708" s="7">
        <v>28</v>
      </c>
      <c r="D2708" s="7">
        <v>-0.22425852230093199</v>
      </c>
      <c r="E2708" s="7">
        <v>-7.6180514027939197E-2</v>
      </c>
      <c r="G2708" s="7">
        <v>4</v>
      </c>
      <c r="H2708" s="7">
        <v>28</v>
      </c>
      <c r="I2708" s="7">
        <v>0.45302995171454402</v>
      </c>
      <c r="J2708" s="7">
        <v>0.40073980545076499</v>
      </c>
      <c r="L2708" s="7">
        <v>4</v>
      </c>
      <c r="M2708" s="7">
        <v>28</v>
      </c>
      <c r="N2708" s="7">
        <v>1.0032798865011701</v>
      </c>
      <c r="O2708" s="7">
        <v>0.78012647903745402</v>
      </c>
    </row>
    <row r="2709" spans="2:15" x14ac:dyDescent="0.2">
      <c r="B2709" s="7">
        <v>5</v>
      </c>
      <c r="C2709" s="7">
        <v>28</v>
      </c>
      <c r="D2709" s="7">
        <v>0.240759996792203</v>
      </c>
      <c r="E2709" s="7">
        <v>9.7488022813862997E-4</v>
      </c>
      <c r="G2709" s="7">
        <v>5</v>
      </c>
      <c r="H2709" s="7">
        <v>28</v>
      </c>
      <c r="I2709" s="7">
        <v>-2.4718695156997799E-2</v>
      </c>
      <c r="J2709" s="7">
        <v>5.4450557629835701E-2</v>
      </c>
      <c r="L2709" s="7">
        <v>5</v>
      </c>
      <c r="M2709" s="7">
        <v>28</v>
      </c>
      <c r="N2709" s="7">
        <v>-1.2635094183904201</v>
      </c>
      <c r="O2709" s="7">
        <v>-1.4296691822979299</v>
      </c>
    </row>
    <row r="2710" spans="2:15" x14ac:dyDescent="0.2">
      <c r="B2710" s="7">
        <v>6</v>
      </c>
      <c r="C2710" s="7">
        <v>28</v>
      </c>
      <c r="D2710" s="7">
        <v>-0.68032453028296502</v>
      </c>
      <c r="E2710" s="7">
        <v>-0.70834920391325795</v>
      </c>
      <c r="G2710" s="7">
        <v>6</v>
      </c>
      <c r="H2710" s="7">
        <v>28</v>
      </c>
      <c r="I2710" s="7">
        <v>-0.275641861755202</v>
      </c>
      <c r="J2710" s="7">
        <v>-0.117967270484511</v>
      </c>
      <c r="L2710" s="7">
        <v>6</v>
      </c>
      <c r="M2710" s="7">
        <v>28</v>
      </c>
      <c r="N2710" s="7">
        <v>-0.25460900399244202</v>
      </c>
      <c r="O2710" s="7">
        <v>0.24544203066089099</v>
      </c>
    </row>
    <row r="2711" spans="2:15" x14ac:dyDescent="0.2">
      <c r="B2711" s="7">
        <v>7</v>
      </c>
      <c r="C2711" s="7">
        <v>28</v>
      </c>
      <c r="D2711" s="7">
        <v>0.425736052250063</v>
      </c>
      <c r="E2711" s="7">
        <v>0.51657691990432597</v>
      </c>
      <c r="G2711" s="7">
        <v>7</v>
      </c>
      <c r="H2711" s="7">
        <v>28</v>
      </c>
      <c r="I2711" s="7">
        <v>0.13208132751740101</v>
      </c>
      <c r="J2711" s="7">
        <v>0.411804139525699</v>
      </c>
      <c r="L2711" s="7">
        <v>7</v>
      </c>
      <c r="M2711" s="7">
        <v>28</v>
      </c>
      <c r="N2711" s="7">
        <v>0.38493543502739402</v>
      </c>
      <c r="O2711" s="7">
        <v>-1.5690911846173002E-2</v>
      </c>
    </row>
    <row r="2712" spans="2:15" x14ac:dyDescent="0.2">
      <c r="B2712" s="7">
        <v>8</v>
      </c>
      <c r="C2712" s="7">
        <v>28</v>
      </c>
      <c r="D2712" s="7">
        <v>0.29869758982101802</v>
      </c>
      <c r="E2712" s="7">
        <v>0.364744747329942</v>
      </c>
      <c r="G2712" s="7">
        <v>8</v>
      </c>
      <c r="H2712" s="7">
        <v>28</v>
      </c>
      <c r="I2712" s="7">
        <v>0.19266507842979499</v>
      </c>
      <c r="J2712" s="7">
        <v>6.9897367755035397E-2</v>
      </c>
      <c r="L2712" s="7">
        <v>8</v>
      </c>
      <c r="M2712" s="7">
        <v>28</v>
      </c>
      <c r="N2712" s="7">
        <v>1.07104599105868</v>
      </c>
      <c r="O2712" s="7">
        <v>1.51275746440436</v>
      </c>
    </row>
    <row r="2713" spans="2:15" x14ac:dyDescent="0.2">
      <c r="B2713" s="7">
        <v>9</v>
      </c>
      <c r="C2713" s="7">
        <v>28</v>
      </c>
      <c r="D2713" s="7">
        <v>-0.72030314179673205</v>
      </c>
      <c r="E2713" s="7">
        <v>-0.820698301441254</v>
      </c>
      <c r="G2713" s="7">
        <v>9</v>
      </c>
      <c r="H2713" s="7">
        <v>28</v>
      </c>
      <c r="I2713" s="7">
        <v>4.8983974608845002E-2</v>
      </c>
      <c r="J2713" s="7">
        <v>1.8464441931644E-2</v>
      </c>
      <c r="L2713" s="7">
        <v>9</v>
      </c>
      <c r="M2713" s="7">
        <v>28</v>
      </c>
      <c r="N2713" s="7">
        <v>-1.1799806833197</v>
      </c>
      <c r="O2713" s="7">
        <v>-0.68702135393064101</v>
      </c>
    </row>
    <row r="2714" spans="2:15" x14ac:dyDescent="0.2">
      <c r="B2714" s="7">
        <v>10</v>
      </c>
      <c r="C2714" s="7">
        <v>28</v>
      </c>
      <c r="D2714" s="7">
        <v>-0.20431158632708901</v>
      </c>
      <c r="E2714" s="7">
        <v>-0.31705536423328201</v>
      </c>
      <c r="G2714" s="7">
        <v>10</v>
      </c>
      <c r="H2714" s="7">
        <v>28</v>
      </c>
      <c r="I2714" s="7">
        <v>5.3692454805821299E-2</v>
      </c>
      <c r="J2714" s="7">
        <v>5.9005273212121297E-2</v>
      </c>
      <c r="L2714" s="7">
        <v>10</v>
      </c>
      <c r="M2714" s="7">
        <v>28</v>
      </c>
      <c r="N2714" s="7">
        <v>-0.222267557335279</v>
      </c>
      <c r="O2714" s="7">
        <v>-0.23119957320312101</v>
      </c>
    </row>
    <row r="2715" spans="2:15" x14ac:dyDescent="0.2">
      <c r="B2715" s="7">
        <v>11</v>
      </c>
      <c r="C2715" s="7">
        <v>28</v>
      </c>
      <c r="D2715" s="7">
        <v>-0.25231815334819702</v>
      </c>
      <c r="E2715" s="7">
        <v>-0.28786475440883702</v>
      </c>
      <c r="G2715" s="7">
        <v>11</v>
      </c>
      <c r="H2715" s="7">
        <v>28</v>
      </c>
      <c r="I2715" s="7">
        <v>5.2435421151355598E-2</v>
      </c>
      <c r="J2715" s="7">
        <v>0.13029324372449599</v>
      </c>
      <c r="L2715" s="7">
        <v>11</v>
      </c>
      <c r="M2715" s="7">
        <v>28</v>
      </c>
      <c r="N2715" s="7">
        <v>-0.20569711334376001</v>
      </c>
      <c r="O2715" s="7">
        <v>1.8864908089900798E-2</v>
      </c>
    </row>
    <row r="2716" spans="2:15" x14ac:dyDescent="0.2">
      <c r="B2716" s="7">
        <v>12</v>
      </c>
      <c r="C2716" s="7">
        <v>28</v>
      </c>
      <c r="D2716" s="7">
        <v>-4.41042137360999E-2</v>
      </c>
      <c r="E2716" s="7">
        <v>5.9895546718296402E-2</v>
      </c>
      <c r="G2716" s="7">
        <v>12</v>
      </c>
      <c r="H2716" s="7">
        <v>28</v>
      </c>
      <c r="I2716" s="7">
        <v>-8.8769560571761594E-2</v>
      </c>
      <c r="J2716" s="7">
        <v>-3.5292218019423997E-2</v>
      </c>
      <c r="L2716" s="7">
        <v>12</v>
      </c>
      <c r="M2716" s="7">
        <v>28</v>
      </c>
      <c r="N2716" s="7">
        <v>-0.99711581739829902</v>
      </c>
      <c r="O2716" s="7">
        <v>-1.0865105426505399</v>
      </c>
    </row>
    <row r="2717" spans="2:15" x14ac:dyDescent="0.2">
      <c r="B2717" s="7">
        <v>13</v>
      </c>
      <c r="C2717" s="7">
        <v>28</v>
      </c>
      <c r="D2717" s="7">
        <v>0.22041600270699899</v>
      </c>
      <c r="E2717" s="7">
        <v>8.8496848688212296E-2</v>
      </c>
      <c r="G2717" s="7">
        <v>13</v>
      </c>
      <c r="H2717" s="7">
        <v>28</v>
      </c>
      <c r="I2717" s="7">
        <v>0.30011554410707397</v>
      </c>
      <c r="J2717" s="7">
        <v>-4.54111688950967E-2</v>
      </c>
      <c r="L2717" s="7">
        <v>13</v>
      </c>
      <c r="M2717" s="7">
        <v>28</v>
      </c>
      <c r="N2717" s="7">
        <v>0.211154178290476</v>
      </c>
      <c r="O2717" s="7">
        <v>0.211704939633206</v>
      </c>
    </row>
    <row r="2718" spans="2:15" x14ac:dyDescent="0.2">
      <c r="B2718" s="7">
        <v>14</v>
      </c>
      <c r="C2718" s="7">
        <v>28</v>
      </c>
      <c r="D2718" s="7">
        <v>-0.20385100741460399</v>
      </c>
      <c r="E2718" s="7">
        <v>-0.65456065421287601</v>
      </c>
      <c r="G2718" s="7">
        <v>14</v>
      </c>
      <c r="H2718" s="7">
        <v>28</v>
      </c>
      <c r="I2718" s="7">
        <v>-7.4550575689324994E-2</v>
      </c>
      <c r="J2718" s="7">
        <v>-0.106269863197437</v>
      </c>
      <c r="L2718" s="7">
        <v>14</v>
      </c>
      <c r="M2718" s="7">
        <v>28</v>
      </c>
      <c r="N2718" s="7">
        <v>0.67942263462438701</v>
      </c>
      <c r="O2718" s="7">
        <v>0.81219527670999403</v>
      </c>
    </row>
    <row r="2719" spans="2:15" x14ac:dyDescent="0.2">
      <c r="B2719" s="7">
        <v>15</v>
      </c>
      <c r="C2719" s="7">
        <v>28</v>
      </c>
      <c r="D2719" s="7">
        <v>-0.10760019568339101</v>
      </c>
      <c r="E2719" s="7">
        <v>0.192573653729079</v>
      </c>
      <c r="G2719" s="7">
        <v>15</v>
      </c>
      <c r="H2719" s="7">
        <v>28</v>
      </c>
      <c r="I2719" s="7">
        <v>-7.2424476224127496E-2</v>
      </c>
      <c r="J2719" s="7">
        <v>0.26493587524010498</v>
      </c>
      <c r="L2719" s="7">
        <v>15</v>
      </c>
      <c r="M2719" s="7">
        <v>28</v>
      </c>
      <c r="N2719" s="7">
        <v>0.71346504904123997</v>
      </c>
      <c r="O2719" s="7">
        <v>0.95709295425532304</v>
      </c>
    </row>
    <row r="2720" spans="2:15" x14ac:dyDescent="0.2">
      <c r="B2720" s="7">
        <v>16</v>
      </c>
      <c r="C2720" s="7">
        <v>28</v>
      </c>
      <c r="D2720" s="7">
        <v>1.93181112000698E-2</v>
      </c>
      <c r="E2720" s="7">
        <v>0.13651569466942201</v>
      </c>
      <c r="G2720" s="7">
        <v>16</v>
      </c>
      <c r="H2720" s="7">
        <v>28</v>
      </c>
      <c r="I2720" s="7">
        <v>0.13928109376518899</v>
      </c>
      <c r="J2720" s="7">
        <v>0.17604699786978001</v>
      </c>
      <c r="L2720" s="7">
        <v>16</v>
      </c>
      <c r="M2720" s="7">
        <v>28</v>
      </c>
      <c r="N2720" s="7">
        <v>0.205131546492655</v>
      </c>
      <c r="O2720" s="7">
        <v>0.243727443667797</v>
      </c>
    </row>
    <row r="2721" spans="2:15" x14ac:dyDescent="0.2">
      <c r="B2721" s="7">
        <v>17</v>
      </c>
      <c r="C2721" s="7">
        <v>28</v>
      </c>
      <c r="D2721" s="7">
        <v>-0.32957907236679801</v>
      </c>
      <c r="E2721" s="7">
        <v>-0.48667663753811402</v>
      </c>
      <c r="G2721" s="7">
        <v>17</v>
      </c>
      <c r="H2721" s="7">
        <v>28</v>
      </c>
      <c r="I2721" s="7">
        <v>8.0159947243842594E-2</v>
      </c>
      <c r="J2721" s="7">
        <v>-0.199439541566512</v>
      </c>
      <c r="L2721" s="7">
        <v>17</v>
      </c>
      <c r="M2721" s="7">
        <v>28</v>
      </c>
      <c r="N2721" s="7">
        <v>-0.25463966487282302</v>
      </c>
      <c r="O2721" s="7">
        <v>-0.197953086045111</v>
      </c>
    </row>
    <row r="2722" spans="2:15" x14ac:dyDescent="0.2">
      <c r="B2722" s="7">
        <v>18</v>
      </c>
      <c r="C2722" s="7">
        <v>28</v>
      </c>
      <c r="D2722" s="7">
        <v>8.9815813694855307E-2</v>
      </c>
      <c r="E2722" s="7">
        <v>0.38020595261068901</v>
      </c>
      <c r="G2722" s="7">
        <v>18</v>
      </c>
      <c r="H2722" s="7">
        <v>28</v>
      </c>
      <c r="I2722" s="7">
        <v>-0.18719365904747101</v>
      </c>
      <c r="J2722" s="7">
        <v>-0.22125882225933699</v>
      </c>
      <c r="L2722" s="7">
        <v>18</v>
      </c>
      <c r="M2722" s="7">
        <v>28</v>
      </c>
      <c r="N2722" s="7">
        <v>-0.71469253752201201</v>
      </c>
      <c r="O2722" s="7">
        <v>-1.08335349132342</v>
      </c>
    </row>
    <row r="2723" spans="2:15" x14ac:dyDescent="0.2">
      <c r="B2723" s="7">
        <v>19</v>
      </c>
      <c r="C2723" s="7">
        <v>28</v>
      </c>
      <c r="D2723" s="7">
        <v>-0.38174976212596001</v>
      </c>
      <c r="E2723" s="7">
        <v>-0.27465767490543802</v>
      </c>
      <c r="G2723" s="7">
        <v>19</v>
      </c>
      <c r="H2723" s="7">
        <v>28</v>
      </c>
      <c r="I2723" s="7">
        <v>0.31864439759839402</v>
      </c>
      <c r="J2723" s="7">
        <v>8.95937972971632E-2</v>
      </c>
      <c r="L2723" s="7">
        <v>19</v>
      </c>
      <c r="M2723" s="7">
        <v>28</v>
      </c>
      <c r="N2723" s="7">
        <v>0.106272517786374</v>
      </c>
      <c r="O2723" s="7">
        <v>-0.36693999879323602</v>
      </c>
    </row>
    <row r="2724" spans="2:15" x14ac:dyDescent="0.2">
      <c r="B2724" s="7">
        <v>20</v>
      </c>
      <c r="C2724" s="7">
        <v>28</v>
      </c>
      <c r="D2724" s="7">
        <v>-0.36440691790256702</v>
      </c>
      <c r="E2724" s="7">
        <v>-0.216509679291264</v>
      </c>
      <c r="G2724" s="7">
        <v>20</v>
      </c>
      <c r="H2724" s="7">
        <v>28</v>
      </c>
      <c r="I2724" s="7">
        <v>-0.13018343167711199</v>
      </c>
      <c r="J2724" s="7">
        <v>-1.04481448083504E-3</v>
      </c>
      <c r="L2724" s="7">
        <v>20</v>
      </c>
      <c r="M2724" s="7">
        <v>28</v>
      </c>
      <c r="N2724" s="7">
        <v>-0.275756303090188</v>
      </c>
      <c r="O2724" s="7">
        <v>-0.75335562720029303</v>
      </c>
    </row>
    <row r="2725" spans="2:15" x14ac:dyDescent="0.2">
      <c r="B2725" s="7">
        <v>21</v>
      </c>
      <c r="C2725" s="7">
        <v>28</v>
      </c>
      <c r="D2725" s="7">
        <v>4.5726641561195401E-2</v>
      </c>
      <c r="E2725" s="7">
        <v>-9.2014751716679E-2</v>
      </c>
      <c r="G2725" s="7">
        <v>21</v>
      </c>
      <c r="H2725" s="7">
        <v>28</v>
      </c>
      <c r="I2725" s="7">
        <v>-0.266240918783406</v>
      </c>
      <c r="J2725" s="7">
        <v>-0.159539945555396</v>
      </c>
      <c r="L2725" s="7">
        <v>21</v>
      </c>
      <c r="M2725" s="7">
        <v>28</v>
      </c>
      <c r="N2725" s="7">
        <v>-1.1180895054609099</v>
      </c>
      <c r="O2725" s="7">
        <v>-1.08361234149983</v>
      </c>
    </row>
    <row r="2726" spans="2:15" x14ac:dyDescent="0.2">
      <c r="B2726" s="7">
        <v>22</v>
      </c>
      <c r="C2726" s="7">
        <v>28</v>
      </c>
      <c r="D2726" s="7">
        <v>-0.18611608866853799</v>
      </c>
      <c r="E2726" s="7">
        <v>-3.95780380392452E-4</v>
      </c>
      <c r="G2726" s="7">
        <v>22</v>
      </c>
      <c r="H2726" s="7">
        <v>28</v>
      </c>
      <c r="I2726" s="7">
        <v>7.5507027854997397E-2</v>
      </c>
      <c r="J2726" s="7">
        <v>2.8986434973608002E-2</v>
      </c>
      <c r="L2726" s="7">
        <v>22</v>
      </c>
      <c r="M2726" s="7">
        <v>28</v>
      </c>
      <c r="N2726" s="7">
        <v>-0.71674733102222099</v>
      </c>
      <c r="O2726" s="7">
        <v>-0.65553613775611197</v>
      </c>
    </row>
    <row r="2727" spans="2:15" x14ac:dyDescent="0.2">
      <c r="B2727" s="7">
        <v>23</v>
      </c>
      <c r="C2727" s="7">
        <v>28</v>
      </c>
      <c r="D2727" s="7">
        <v>-2.6326108311019801E-2</v>
      </c>
      <c r="E2727" s="7">
        <v>-0.107807279496452</v>
      </c>
      <c r="G2727" s="7">
        <v>23</v>
      </c>
      <c r="H2727" s="7">
        <v>28</v>
      </c>
      <c r="I2727" s="7">
        <v>-2.3399312981289298E-2</v>
      </c>
      <c r="J2727" s="7">
        <v>-0.134449565027488</v>
      </c>
      <c r="L2727" s="7">
        <v>23</v>
      </c>
      <c r="M2727" s="7">
        <v>28</v>
      </c>
      <c r="N2727" s="7">
        <v>0.68076976061877803</v>
      </c>
      <c r="O2727" s="7">
        <v>1.13475749692701</v>
      </c>
    </row>
    <row r="2728" spans="2:15" x14ac:dyDescent="0.2">
      <c r="B2728" s="7">
        <v>24</v>
      </c>
      <c r="C2728" s="7">
        <v>28</v>
      </c>
      <c r="D2728" s="7">
        <v>6.5548251373435604E-2</v>
      </c>
      <c r="E2728" s="7">
        <v>-0.216794595246663</v>
      </c>
      <c r="G2728" s="7">
        <v>24</v>
      </c>
      <c r="H2728" s="7">
        <v>28</v>
      </c>
      <c r="I2728" s="7">
        <v>-8.2181134449227103E-2</v>
      </c>
      <c r="J2728" s="7">
        <v>0.180125551809003</v>
      </c>
      <c r="L2728" s="7">
        <v>24</v>
      </c>
      <c r="M2728" s="7">
        <v>28</v>
      </c>
      <c r="N2728" s="7">
        <v>-8.9161652763047897E-2</v>
      </c>
      <c r="O2728" s="7">
        <v>-0.49275382001649398</v>
      </c>
    </row>
    <row r="2729" spans="2:15" x14ac:dyDescent="0.2">
      <c r="B2729" s="7">
        <v>25</v>
      </c>
      <c r="C2729" s="7">
        <v>28</v>
      </c>
      <c r="D2729" s="7">
        <v>0.64279162348492103</v>
      </c>
      <c r="E2729" s="7">
        <v>0.60637931250889598</v>
      </c>
      <c r="G2729" s="7">
        <v>25</v>
      </c>
      <c r="H2729" s="7">
        <v>28</v>
      </c>
      <c r="I2729" s="7">
        <v>-0.10272884847328199</v>
      </c>
      <c r="J2729" s="7">
        <v>-3.0344319288133199E-2</v>
      </c>
      <c r="L2729" s="7">
        <v>25</v>
      </c>
      <c r="M2729" s="7">
        <v>28</v>
      </c>
      <c r="N2729" s="7">
        <v>0.23600510734653701</v>
      </c>
      <c r="O2729" s="7">
        <v>0.156238960355194</v>
      </c>
    </row>
    <row r="2730" spans="2:15" x14ac:dyDescent="0.2">
      <c r="B2730" s="7">
        <v>26</v>
      </c>
      <c r="C2730" s="7">
        <v>28</v>
      </c>
      <c r="D2730" s="7">
        <v>-0.27702177208150902</v>
      </c>
      <c r="E2730" s="7">
        <v>3.14879610204422E-3</v>
      </c>
      <c r="G2730" s="7">
        <v>26</v>
      </c>
      <c r="H2730" s="7">
        <v>28</v>
      </c>
      <c r="I2730" s="7">
        <v>-2.75063696702702E-2</v>
      </c>
      <c r="J2730" s="7">
        <v>-0.19396158129733701</v>
      </c>
      <c r="L2730" s="7">
        <v>26</v>
      </c>
      <c r="M2730" s="7">
        <v>28</v>
      </c>
      <c r="N2730" s="7">
        <v>-8.6652345352872501E-2</v>
      </c>
      <c r="O2730" s="7">
        <v>0.183479935834164</v>
      </c>
    </row>
    <row r="2731" spans="2:15" x14ac:dyDescent="0.2">
      <c r="B2731" s="7">
        <v>27</v>
      </c>
      <c r="C2731" s="7">
        <v>28</v>
      </c>
      <c r="D2731" s="7">
        <v>3.7950558124625999E-2</v>
      </c>
      <c r="E2731" s="7">
        <v>3.5518461871735202E-3</v>
      </c>
      <c r="G2731" s="7">
        <v>27</v>
      </c>
      <c r="H2731" s="7">
        <v>28</v>
      </c>
      <c r="I2731" s="7">
        <v>-1.6115443385348101E-2</v>
      </c>
      <c r="J2731" s="7">
        <v>-7.6971973421069396E-4</v>
      </c>
      <c r="L2731" s="7">
        <v>27</v>
      </c>
      <c r="M2731" s="7">
        <v>28</v>
      </c>
      <c r="N2731" s="7">
        <v>-0.28768667300950002</v>
      </c>
      <c r="O2731" s="7">
        <v>-0.43017939587932302</v>
      </c>
    </row>
    <row r="2732" spans="2:15" x14ac:dyDescent="0.2">
      <c r="B2732" s="7">
        <v>28</v>
      </c>
      <c r="C2732" s="7">
        <v>28</v>
      </c>
      <c r="D2732" s="7">
        <v>-0.81998388874095196</v>
      </c>
      <c r="E2732" s="7">
        <v>-0.76492957840827802</v>
      </c>
      <c r="G2732" s="7">
        <v>28</v>
      </c>
      <c r="H2732" s="7">
        <v>28</v>
      </c>
      <c r="I2732" s="7">
        <v>-1.0142752173330801E-2</v>
      </c>
      <c r="J2732" s="7">
        <v>0.13557166703878001</v>
      </c>
      <c r="L2732" s="7">
        <v>28</v>
      </c>
      <c r="M2732" s="7">
        <v>28</v>
      </c>
      <c r="N2732" s="7">
        <v>0.43570707548055398</v>
      </c>
      <c r="O2732" s="7">
        <v>9.3897759415529705E-2</v>
      </c>
    </row>
    <row r="2733" spans="2:15" x14ac:dyDescent="0.2">
      <c r="B2733" s="7">
        <v>29</v>
      </c>
      <c r="C2733" s="7">
        <v>28</v>
      </c>
      <c r="D2733" s="7">
        <v>-9.0191420442746306E-2</v>
      </c>
      <c r="E2733" s="7">
        <v>-0.26827294335347002</v>
      </c>
      <c r="G2733" s="7">
        <v>29</v>
      </c>
      <c r="H2733" s="7">
        <v>28</v>
      </c>
      <c r="I2733" s="7">
        <v>6.17905515976283E-2</v>
      </c>
      <c r="J2733" s="7">
        <v>-0.154458516765932</v>
      </c>
      <c r="L2733" s="7">
        <v>29</v>
      </c>
      <c r="M2733" s="7">
        <v>28</v>
      </c>
      <c r="N2733" s="7">
        <v>-0.38206704299826899</v>
      </c>
      <c r="O2733" s="7">
        <v>-0.211215226510097</v>
      </c>
    </row>
    <row r="2734" spans="2:15" x14ac:dyDescent="0.2">
      <c r="B2734" s="7">
        <v>30</v>
      </c>
      <c r="C2734" s="7">
        <v>28</v>
      </c>
      <c r="D2734" s="7">
        <v>-7.16498246122068E-2</v>
      </c>
      <c r="E2734" s="7">
        <v>-8.3329537149179293E-3</v>
      </c>
      <c r="G2734" s="7">
        <v>30</v>
      </c>
      <c r="H2734" s="7">
        <v>28</v>
      </c>
      <c r="I2734" s="7">
        <v>-0.212543499884913</v>
      </c>
      <c r="J2734" s="7">
        <v>-0.19746593417166899</v>
      </c>
      <c r="L2734" s="7">
        <v>30</v>
      </c>
      <c r="M2734" s="7">
        <v>28</v>
      </c>
      <c r="N2734" s="7">
        <v>0.154018332758353</v>
      </c>
      <c r="O2734" s="7">
        <v>-0.29298100071909999</v>
      </c>
    </row>
    <row r="2735" spans="2:15" x14ac:dyDescent="0.2">
      <c r="B2735" s="7">
        <v>31</v>
      </c>
      <c r="C2735" s="7">
        <v>28</v>
      </c>
      <c r="D2735" s="7">
        <v>0.22534117005580601</v>
      </c>
      <c r="E2735" s="7">
        <v>0.40528536695833201</v>
      </c>
      <c r="G2735" s="7">
        <v>31</v>
      </c>
      <c r="H2735" s="7">
        <v>28</v>
      </c>
      <c r="I2735" s="7">
        <v>-0.46040048831018099</v>
      </c>
      <c r="J2735" s="7">
        <v>-6.9346456443134294E-2</v>
      </c>
      <c r="L2735" s="7">
        <v>31</v>
      </c>
      <c r="M2735" s="7">
        <v>28</v>
      </c>
      <c r="N2735" s="7">
        <v>0.26026531710259498</v>
      </c>
      <c r="O2735" s="7">
        <v>-0.134895141736459</v>
      </c>
    </row>
    <row r="2736" spans="2:15" x14ac:dyDescent="0.2">
      <c r="B2736" s="7">
        <v>32</v>
      </c>
      <c r="C2736" s="7">
        <v>28</v>
      </c>
      <c r="D2736" s="7">
        <v>-3.74131540630867E-2</v>
      </c>
      <c r="E2736" s="7">
        <v>-0.15884353936934301</v>
      </c>
      <c r="G2736" s="7">
        <v>32</v>
      </c>
      <c r="H2736" s="7">
        <v>28</v>
      </c>
      <c r="I2736" s="7">
        <v>-4.4798468182728299E-2</v>
      </c>
      <c r="J2736" s="7">
        <v>-9.4397252951263305E-2</v>
      </c>
      <c r="L2736" s="7">
        <v>32</v>
      </c>
      <c r="M2736" s="7">
        <v>28</v>
      </c>
      <c r="N2736" s="7">
        <v>2.22041400829678E-2</v>
      </c>
      <c r="O2736" s="7">
        <v>-0.15433332822895601</v>
      </c>
    </row>
    <row r="2737" spans="2:15" x14ac:dyDescent="0.2">
      <c r="B2737" s="7">
        <v>33</v>
      </c>
      <c r="C2737" s="7">
        <v>28</v>
      </c>
      <c r="D2737" s="7">
        <v>-0.25065197045561399</v>
      </c>
      <c r="E2737" s="7">
        <v>-0.26127013196690102</v>
      </c>
      <c r="G2737" s="7">
        <v>33</v>
      </c>
      <c r="H2737" s="7">
        <v>28</v>
      </c>
      <c r="I2737" s="7">
        <v>1.6747153202736299E-3</v>
      </c>
      <c r="J2737" s="7">
        <v>-0.273868146352227</v>
      </c>
      <c r="L2737" s="7">
        <v>33</v>
      </c>
      <c r="M2737" s="7">
        <v>28</v>
      </c>
      <c r="N2737" s="7">
        <v>0.68668564940598698</v>
      </c>
      <c r="O2737" s="7">
        <v>0.46634354348079299</v>
      </c>
    </row>
    <row r="2738" spans="2:15" x14ac:dyDescent="0.2">
      <c r="B2738" s="7">
        <v>34</v>
      </c>
      <c r="C2738" s="7">
        <v>28</v>
      </c>
      <c r="D2738" s="7">
        <v>-4.8229007326380503E-2</v>
      </c>
      <c r="E2738" s="7">
        <v>0.189192670034318</v>
      </c>
      <c r="G2738" s="7">
        <v>34</v>
      </c>
      <c r="H2738" s="7">
        <v>28</v>
      </c>
      <c r="I2738" s="7">
        <v>-1.53815721840411E-2</v>
      </c>
      <c r="J2738" s="7">
        <v>2.4332170566239601E-2</v>
      </c>
      <c r="L2738" s="7">
        <v>34</v>
      </c>
      <c r="M2738" s="7">
        <v>28</v>
      </c>
      <c r="N2738" s="7">
        <v>-0.75481907551898497</v>
      </c>
      <c r="O2738" s="7">
        <v>-0.55232932758349795</v>
      </c>
    </row>
    <row r="2739" spans="2:15" x14ac:dyDescent="0.2">
      <c r="B2739" s="7">
        <v>35</v>
      </c>
      <c r="C2739" s="7">
        <v>28</v>
      </c>
      <c r="D2739" s="7">
        <v>0.154300191451366</v>
      </c>
      <c r="E2739" s="7">
        <v>0.10637942524692399</v>
      </c>
      <c r="G2739" s="7">
        <v>35</v>
      </c>
      <c r="H2739" s="7">
        <v>28</v>
      </c>
      <c r="I2739" s="7">
        <v>-8.7010902611399196E-2</v>
      </c>
      <c r="J2739" s="7">
        <v>-3.6589351503399899E-3</v>
      </c>
      <c r="L2739" s="7">
        <v>35</v>
      </c>
      <c r="M2739" s="7">
        <v>28</v>
      </c>
      <c r="N2739" s="7">
        <v>0.69813457889162001</v>
      </c>
      <c r="O2739" s="7">
        <v>0.58307145214422496</v>
      </c>
    </row>
    <row r="2740" spans="2:15" x14ac:dyDescent="0.2">
      <c r="B2740" s="7">
        <v>36</v>
      </c>
      <c r="C2740" s="7">
        <v>28</v>
      </c>
      <c r="D2740" s="7">
        <v>-0.21807932158863599</v>
      </c>
      <c r="E2740" s="7">
        <v>-0.199711694927935</v>
      </c>
      <c r="G2740" s="7">
        <v>36</v>
      </c>
      <c r="H2740" s="7">
        <v>28</v>
      </c>
      <c r="I2740" s="7">
        <v>0.18567514561107201</v>
      </c>
      <c r="J2740" s="7">
        <v>1.97145527113856E-2</v>
      </c>
      <c r="L2740" s="7">
        <v>36</v>
      </c>
      <c r="M2740" s="7">
        <v>28</v>
      </c>
      <c r="N2740" s="7">
        <v>0.310839271124836</v>
      </c>
      <c r="O2740" s="7">
        <v>0.32915478112531299</v>
      </c>
    </row>
    <row r="2741" spans="2:15" x14ac:dyDescent="0.2">
      <c r="B2741" s="7">
        <v>37</v>
      </c>
      <c r="C2741" s="7">
        <v>28</v>
      </c>
      <c r="D2741" s="7">
        <v>-7.8670954654860695E-2</v>
      </c>
      <c r="E2741" s="7">
        <v>-0.12723339950842799</v>
      </c>
      <c r="G2741" s="7">
        <v>37</v>
      </c>
      <c r="H2741" s="7">
        <v>28</v>
      </c>
      <c r="I2741" s="7">
        <v>-0.13344138933271399</v>
      </c>
      <c r="J2741" s="7">
        <v>-0.107761480390728</v>
      </c>
      <c r="L2741" s="7">
        <v>37</v>
      </c>
      <c r="M2741" s="7">
        <v>28</v>
      </c>
      <c r="N2741" s="7">
        <v>-7.2697614916142697E-2</v>
      </c>
      <c r="O2741" s="7">
        <v>-0.186702925159734</v>
      </c>
    </row>
    <row r="2742" spans="2:15" x14ac:dyDescent="0.2">
      <c r="B2742" s="7">
        <v>38</v>
      </c>
      <c r="C2742" s="7">
        <v>28</v>
      </c>
      <c r="D2742" s="7">
        <v>-3.3386531020788403E-2</v>
      </c>
      <c r="E2742" s="7">
        <v>0.194776493826222</v>
      </c>
      <c r="G2742" s="7">
        <v>38</v>
      </c>
      <c r="H2742" s="7">
        <v>28</v>
      </c>
      <c r="I2742" s="7">
        <v>-0.21233576182284</v>
      </c>
      <c r="J2742" s="7">
        <v>7.6559897377595804E-2</v>
      </c>
      <c r="L2742" s="7">
        <v>38</v>
      </c>
      <c r="M2742" s="7">
        <v>28</v>
      </c>
      <c r="N2742" s="7">
        <v>-5.8381135102297997E-2</v>
      </c>
      <c r="O2742" s="7">
        <v>-9.0423461382121303E-2</v>
      </c>
    </row>
    <row r="2743" spans="2:15" x14ac:dyDescent="0.2">
      <c r="B2743" s="7">
        <v>39</v>
      </c>
      <c r="C2743" s="7">
        <v>28</v>
      </c>
      <c r="D2743" s="7">
        <v>-0.13508674453515601</v>
      </c>
      <c r="E2743" s="7">
        <v>0.201254751053595</v>
      </c>
      <c r="G2743" s="7">
        <v>39</v>
      </c>
      <c r="H2743" s="7">
        <v>28</v>
      </c>
      <c r="I2743" s="7">
        <v>-0.16170247122131101</v>
      </c>
      <c r="J2743" s="7">
        <v>-0.17954351983438799</v>
      </c>
      <c r="L2743" s="7">
        <v>39</v>
      </c>
      <c r="M2743" s="7">
        <v>28</v>
      </c>
      <c r="N2743" s="7">
        <v>0.17398548753665399</v>
      </c>
      <c r="O2743" s="7">
        <v>-0.27347963271363002</v>
      </c>
    </row>
    <row r="2744" spans="2:15" x14ac:dyDescent="0.2">
      <c r="B2744" s="7">
        <v>40</v>
      </c>
      <c r="C2744" s="7">
        <v>28</v>
      </c>
      <c r="D2744" s="7">
        <v>-2.3808268018775901E-2</v>
      </c>
      <c r="E2744" s="7">
        <v>0.20683204767451199</v>
      </c>
      <c r="G2744" s="7">
        <v>40</v>
      </c>
      <c r="H2744" s="7">
        <v>28</v>
      </c>
      <c r="I2744" s="7">
        <v>-0.30218781607895501</v>
      </c>
      <c r="J2744" s="7">
        <v>-0.11190316626529601</v>
      </c>
      <c r="L2744" s="7">
        <v>40</v>
      </c>
      <c r="M2744" s="7">
        <v>28</v>
      </c>
      <c r="N2744" s="7">
        <v>-1.76167832458041</v>
      </c>
      <c r="O2744" s="7">
        <v>-1.6209600562322299</v>
      </c>
    </row>
    <row r="2745" spans="2:15" x14ac:dyDescent="0.2">
      <c r="B2745" s="7">
        <v>41</v>
      </c>
      <c r="C2745" s="7">
        <v>28</v>
      </c>
      <c r="D2745" s="7">
        <v>0.16877507289570901</v>
      </c>
      <c r="E2745" s="7">
        <v>-2.01304355184941E-2</v>
      </c>
      <c r="G2745" s="7">
        <v>41</v>
      </c>
      <c r="H2745" s="7">
        <v>28</v>
      </c>
      <c r="I2745" s="7">
        <v>-0.18374012781643101</v>
      </c>
      <c r="J2745" s="7">
        <v>-0.217152820138869</v>
      </c>
      <c r="L2745" s="7">
        <v>41</v>
      </c>
      <c r="M2745" s="7">
        <v>28</v>
      </c>
      <c r="N2745" s="7">
        <v>3.3748775233281202E-2</v>
      </c>
      <c r="O2745" s="7">
        <v>0.107069707844301</v>
      </c>
    </row>
    <row r="2746" spans="2:15" x14ac:dyDescent="0.2">
      <c r="B2746" s="7">
        <v>42</v>
      </c>
      <c r="C2746" s="7">
        <v>28</v>
      </c>
      <c r="D2746" s="7">
        <v>-3.5508293513686302E-4</v>
      </c>
      <c r="E2746" s="7">
        <v>-0.20219019565407401</v>
      </c>
      <c r="G2746" s="7">
        <v>42</v>
      </c>
      <c r="H2746" s="7">
        <v>28</v>
      </c>
      <c r="I2746" s="7">
        <v>3.9143799537939998E-2</v>
      </c>
      <c r="J2746" s="7">
        <v>3.10213928927121E-2</v>
      </c>
      <c r="L2746" s="7">
        <v>42</v>
      </c>
      <c r="M2746" s="7">
        <v>28</v>
      </c>
      <c r="N2746" s="7">
        <v>0.234374196839575</v>
      </c>
      <c r="O2746" s="7">
        <v>4.0934411238806598E-3</v>
      </c>
    </row>
    <row r="2747" spans="2:15" x14ac:dyDescent="0.2">
      <c r="B2747" s="7">
        <v>43</v>
      </c>
      <c r="C2747" s="7">
        <v>28</v>
      </c>
      <c r="D2747" s="7">
        <v>-0.124951674959039</v>
      </c>
      <c r="E2747" s="7">
        <v>-7.5868606392054602E-2</v>
      </c>
      <c r="G2747" s="7">
        <v>43</v>
      </c>
      <c r="H2747" s="7">
        <v>28</v>
      </c>
      <c r="I2747" s="7">
        <v>0.10172162533961</v>
      </c>
      <c r="J2747" s="7">
        <v>-4.4305363496002698E-2</v>
      </c>
      <c r="L2747" s="7">
        <v>43</v>
      </c>
      <c r="M2747" s="7">
        <v>28</v>
      </c>
      <c r="N2747" s="7">
        <v>-1.2870618982873201</v>
      </c>
      <c r="O2747" s="7">
        <v>-1.5199806482500999</v>
      </c>
    </row>
    <row r="2748" spans="2:15" x14ac:dyDescent="0.2">
      <c r="B2748" s="7">
        <v>44</v>
      </c>
      <c r="C2748" s="7">
        <v>28</v>
      </c>
      <c r="D2748" s="7">
        <v>-0.10489721169421901</v>
      </c>
      <c r="E2748" s="7">
        <v>-0.10288164022316</v>
      </c>
      <c r="G2748" s="7">
        <v>44</v>
      </c>
      <c r="H2748" s="7">
        <v>28</v>
      </c>
      <c r="I2748" s="7">
        <v>5.5596765383192803E-2</v>
      </c>
      <c r="J2748" s="7">
        <v>8.9656872691469006E-2</v>
      </c>
      <c r="L2748" s="7">
        <v>44</v>
      </c>
      <c r="M2748" s="7">
        <v>28</v>
      </c>
      <c r="N2748" s="7">
        <v>-1.1796259263865001</v>
      </c>
      <c r="O2748" s="7">
        <v>-0.71208416842908795</v>
      </c>
    </row>
    <row r="2749" spans="2:15" x14ac:dyDescent="0.2">
      <c r="B2749" s="7">
        <v>45</v>
      </c>
      <c r="C2749" s="7">
        <v>28</v>
      </c>
      <c r="D2749" s="7">
        <v>-0.11360305578884999</v>
      </c>
      <c r="E2749" s="7">
        <v>-0.16319832581060101</v>
      </c>
      <c r="G2749" s="7">
        <v>45</v>
      </c>
      <c r="H2749" s="7">
        <v>28</v>
      </c>
      <c r="I2749" s="7">
        <v>-0.22622396880453</v>
      </c>
      <c r="J2749" s="7">
        <v>0.10082745873712599</v>
      </c>
      <c r="L2749" s="7">
        <v>45</v>
      </c>
      <c r="M2749" s="7">
        <v>28</v>
      </c>
      <c r="N2749" s="7">
        <v>-1.9870666124384799</v>
      </c>
      <c r="O2749" s="7">
        <v>-1.5293774537378999</v>
      </c>
    </row>
    <row r="2750" spans="2:15" x14ac:dyDescent="0.2">
      <c r="B2750" s="7">
        <v>46</v>
      </c>
      <c r="C2750" s="7">
        <v>28</v>
      </c>
      <c r="D2750" s="7">
        <v>0.31136438734546701</v>
      </c>
      <c r="E2750" s="7">
        <v>0.28553505380310501</v>
      </c>
      <c r="G2750" s="7">
        <v>46</v>
      </c>
      <c r="H2750" s="7">
        <v>28</v>
      </c>
      <c r="I2750" s="7">
        <v>-0.46073298729883799</v>
      </c>
      <c r="J2750" s="7">
        <v>-0.41752978971974702</v>
      </c>
      <c r="L2750" s="7">
        <v>46</v>
      </c>
      <c r="M2750" s="7">
        <v>28</v>
      </c>
      <c r="N2750" s="7">
        <v>-0.102020244534909</v>
      </c>
      <c r="O2750" s="7">
        <v>0.320867150947237</v>
      </c>
    </row>
    <row r="2751" spans="2:15" x14ac:dyDescent="0.2">
      <c r="B2751" s="7">
        <v>47</v>
      </c>
      <c r="C2751" s="7">
        <v>28</v>
      </c>
      <c r="D2751" s="7">
        <v>0.123042949671857</v>
      </c>
      <c r="E2751" s="7">
        <v>-0.13231742685158199</v>
      </c>
      <c r="G2751" s="7">
        <v>47</v>
      </c>
      <c r="H2751" s="7">
        <v>28</v>
      </c>
      <c r="I2751" s="7">
        <v>4.6941155470869397E-2</v>
      </c>
      <c r="J2751" s="7">
        <v>-0.20045331740040201</v>
      </c>
      <c r="L2751" s="7">
        <v>47</v>
      </c>
      <c r="M2751" s="7">
        <v>28</v>
      </c>
      <c r="N2751" s="7">
        <v>-0.79602306686942703</v>
      </c>
      <c r="O2751" s="7">
        <v>-0.54265897445415301</v>
      </c>
    </row>
    <row r="2752" spans="2:15" x14ac:dyDescent="0.2">
      <c r="B2752" s="7">
        <v>48</v>
      </c>
      <c r="C2752" s="7">
        <v>28</v>
      </c>
      <c r="D2752" s="7">
        <v>0.14651100377485801</v>
      </c>
      <c r="E2752" s="7">
        <v>5.4407643112122997E-2</v>
      </c>
      <c r="G2752" s="7">
        <v>48</v>
      </c>
      <c r="H2752" s="7">
        <v>28</v>
      </c>
      <c r="I2752" s="7">
        <v>-2.9427517186737098E-2</v>
      </c>
      <c r="J2752" s="7">
        <v>-1.07325146978443E-2</v>
      </c>
      <c r="L2752" s="7">
        <v>48</v>
      </c>
      <c r="M2752" s="7">
        <v>28</v>
      </c>
      <c r="N2752" s="7">
        <v>0.22093788423306601</v>
      </c>
      <c r="O2752" s="7">
        <v>0.39615668514653801</v>
      </c>
    </row>
    <row r="2753" spans="2:15" x14ac:dyDescent="0.2">
      <c r="B2753" s="7">
        <v>49</v>
      </c>
      <c r="C2753" s="7">
        <v>28</v>
      </c>
      <c r="D2753" s="7">
        <v>0.23118299284382501</v>
      </c>
      <c r="E2753" s="7">
        <v>0.29498396673731397</v>
      </c>
      <c r="G2753" s="7">
        <v>49</v>
      </c>
      <c r="H2753" s="7">
        <v>28</v>
      </c>
      <c r="I2753" s="7">
        <v>-5.1309218203671798E-2</v>
      </c>
      <c r="J2753" s="7">
        <v>0.27465191357756902</v>
      </c>
      <c r="L2753" s="7">
        <v>49</v>
      </c>
      <c r="M2753" s="7">
        <v>28</v>
      </c>
      <c r="N2753" s="7">
        <v>0.60419889683987904</v>
      </c>
      <c r="O2753" s="7">
        <v>0.23929502869216901</v>
      </c>
    </row>
    <row r="2754" spans="2:15" x14ac:dyDescent="0.2">
      <c r="B2754" s="7">
        <v>50</v>
      </c>
      <c r="C2754" s="7">
        <v>28</v>
      </c>
      <c r="D2754" s="7">
        <v>-2.99087352812695E-2</v>
      </c>
      <c r="E2754" s="7">
        <v>0.17393224199990701</v>
      </c>
      <c r="G2754" s="7">
        <v>50</v>
      </c>
      <c r="H2754" s="7">
        <v>28</v>
      </c>
      <c r="I2754" s="7">
        <v>-1.02691477422203E-2</v>
      </c>
      <c r="J2754" s="7">
        <v>-6.9362638606588894E-2</v>
      </c>
      <c r="L2754" s="7">
        <v>50</v>
      </c>
      <c r="M2754" s="7">
        <v>28</v>
      </c>
      <c r="N2754" s="7">
        <v>-1.42996100723884</v>
      </c>
      <c r="O2754" s="7">
        <v>-1.20338154324874</v>
      </c>
    </row>
    <row r="2755" spans="2:15" x14ac:dyDescent="0.2">
      <c r="B2755" s="7">
        <v>51</v>
      </c>
      <c r="C2755" s="7">
        <v>28</v>
      </c>
      <c r="D2755" s="7">
        <v>0.105213033236501</v>
      </c>
      <c r="E2755" s="7">
        <v>-2.3284365459622001E-2</v>
      </c>
      <c r="G2755" s="7">
        <v>51</v>
      </c>
      <c r="H2755" s="7">
        <v>28</v>
      </c>
      <c r="I2755" s="7">
        <v>-0.216495308420243</v>
      </c>
      <c r="J2755" s="7">
        <v>-0.14547591679315999</v>
      </c>
      <c r="L2755" s="7">
        <v>51</v>
      </c>
      <c r="M2755" s="7">
        <v>28</v>
      </c>
      <c r="N2755" s="7">
        <v>-0.28654798811920501</v>
      </c>
      <c r="O2755" s="7">
        <v>-0.44419857036121901</v>
      </c>
    </row>
    <row r="2756" spans="2:15" x14ac:dyDescent="0.2">
      <c r="B2756" s="7">
        <v>52</v>
      </c>
      <c r="C2756" s="7">
        <v>28</v>
      </c>
      <c r="D2756" s="7">
        <v>2.7983407700698799E-2</v>
      </c>
      <c r="E2756" s="7">
        <v>7.3054540785669503E-2</v>
      </c>
      <c r="G2756" s="7">
        <v>52</v>
      </c>
      <c r="H2756" s="7">
        <v>28</v>
      </c>
      <c r="I2756" s="7">
        <v>7.6191194369404705E-2</v>
      </c>
      <c r="J2756" s="7">
        <v>-8.2257282241535307E-2</v>
      </c>
      <c r="L2756" s="7">
        <v>52</v>
      </c>
      <c r="M2756" s="7">
        <v>28</v>
      </c>
      <c r="N2756" s="7">
        <v>0.70755978551676602</v>
      </c>
      <c r="O2756" s="7">
        <v>0.74900394424527805</v>
      </c>
    </row>
    <row r="2757" spans="2:15" x14ac:dyDescent="0.2">
      <c r="B2757" s="7">
        <v>53</v>
      </c>
      <c r="C2757" s="7">
        <v>28</v>
      </c>
      <c r="D2757" s="7">
        <v>-3.64308219401508E-2</v>
      </c>
      <c r="E2757" s="7">
        <v>-0.32150159598207001</v>
      </c>
      <c r="G2757" s="7">
        <v>53</v>
      </c>
      <c r="H2757" s="7">
        <v>28</v>
      </c>
      <c r="I2757" s="7">
        <v>0.21074900810059399</v>
      </c>
      <c r="J2757" s="7">
        <v>3.2595996002335398E-2</v>
      </c>
      <c r="L2757" s="7">
        <v>53</v>
      </c>
      <c r="M2757" s="7">
        <v>28</v>
      </c>
      <c r="N2757" s="7">
        <v>0.821871376357318</v>
      </c>
      <c r="O2757" s="7">
        <v>1.1034771548833799</v>
      </c>
    </row>
    <row r="2758" spans="2:15" x14ac:dyDescent="0.2">
      <c r="B2758" s="7">
        <v>54</v>
      </c>
      <c r="C2758" s="7">
        <v>28</v>
      </c>
      <c r="D2758" s="7">
        <v>0.26237675718779302</v>
      </c>
      <c r="E2758" s="7">
        <v>-5.33636819633116E-2</v>
      </c>
      <c r="G2758" s="7">
        <v>54</v>
      </c>
      <c r="H2758" s="7">
        <v>28</v>
      </c>
      <c r="I2758" s="7">
        <v>0.127609074281513</v>
      </c>
      <c r="J2758" s="7">
        <v>9.2083241765428703E-2</v>
      </c>
      <c r="L2758" s="7">
        <v>54</v>
      </c>
      <c r="M2758" s="7">
        <v>28</v>
      </c>
      <c r="N2758" s="7">
        <v>-1.2963096334662301</v>
      </c>
      <c r="O2758" s="7">
        <v>-1.3415605800171999</v>
      </c>
    </row>
    <row r="2759" spans="2:15" x14ac:dyDescent="0.2">
      <c r="B2759" s="7">
        <v>55</v>
      </c>
      <c r="C2759" s="7">
        <v>28</v>
      </c>
      <c r="D2759" s="7">
        <v>-0.129858763704682</v>
      </c>
      <c r="E2759" s="7">
        <v>0.24025864500257099</v>
      </c>
      <c r="G2759" s="7">
        <v>55</v>
      </c>
      <c r="H2759" s="7">
        <v>28</v>
      </c>
      <c r="I2759" s="7">
        <v>-0.15124731736482899</v>
      </c>
      <c r="J2759" s="7">
        <v>-0.20629414861148901</v>
      </c>
      <c r="L2759" s="7">
        <v>55</v>
      </c>
      <c r="M2759" s="7">
        <v>28</v>
      </c>
      <c r="N2759" s="7">
        <v>-0.57171072202801498</v>
      </c>
      <c r="O2759" s="7">
        <v>-2.8749127214960701E-2</v>
      </c>
    </row>
    <row r="2760" spans="2:15" x14ac:dyDescent="0.2">
      <c r="B2760" s="7">
        <v>56</v>
      </c>
      <c r="C2760" s="7">
        <v>28</v>
      </c>
      <c r="D2760" s="7">
        <v>-0.24785273776356601</v>
      </c>
      <c r="E2760" s="7">
        <v>-5.1903133096669003E-2</v>
      </c>
      <c r="G2760" s="7">
        <v>56</v>
      </c>
      <c r="H2760" s="7">
        <v>28</v>
      </c>
      <c r="I2760" s="7">
        <v>5.75454864299711E-2</v>
      </c>
      <c r="J2760" s="7">
        <v>-6.6703862616504794E-2</v>
      </c>
      <c r="L2760" s="7">
        <v>56</v>
      </c>
      <c r="M2760" s="7">
        <v>28</v>
      </c>
      <c r="N2760" s="7">
        <v>-9.3073289080356503E-2</v>
      </c>
      <c r="O2760" s="7">
        <v>0.24571322405191701</v>
      </c>
    </row>
    <row r="2761" spans="2:15" x14ac:dyDescent="0.2">
      <c r="B2761" s="7">
        <v>57</v>
      </c>
      <c r="C2761" s="7">
        <v>28</v>
      </c>
      <c r="D2761" s="7">
        <v>9.3853999069418506E-2</v>
      </c>
      <c r="E2761" s="7">
        <v>0.11039096158756</v>
      </c>
      <c r="G2761" s="7">
        <v>57</v>
      </c>
      <c r="H2761" s="7">
        <v>28</v>
      </c>
      <c r="I2761" s="7">
        <v>0.11664325906134999</v>
      </c>
      <c r="J2761" s="7">
        <v>6.3021384109133799E-2</v>
      </c>
      <c r="L2761" s="7">
        <v>57</v>
      </c>
      <c r="M2761" s="7">
        <v>28</v>
      </c>
      <c r="N2761" s="7">
        <v>0.163424661487648</v>
      </c>
      <c r="O2761" s="7">
        <v>0.34907655508254698</v>
      </c>
    </row>
    <row r="2762" spans="2:15" x14ac:dyDescent="0.2">
      <c r="B2762" s="7">
        <v>58</v>
      </c>
      <c r="C2762" s="7">
        <v>28</v>
      </c>
      <c r="D2762" s="7">
        <v>-0.219270264261864</v>
      </c>
      <c r="E2762" s="7">
        <v>-0.161252879835002</v>
      </c>
      <c r="G2762" s="7">
        <v>58</v>
      </c>
      <c r="H2762" s="7">
        <v>28</v>
      </c>
      <c r="I2762" s="7">
        <v>-0.30500187950830698</v>
      </c>
      <c r="J2762" s="7">
        <v>-1.34550201385402E-2</v>
      </c>
      <c r="L2762" s="7">
        <v>58</v>
      </c>
      <c r="M2762" s="7">
        <v>28</v>
      </c>
      <c r="N2762" s="7">
        <v>0.22951576866374401</v>
      </c>
      <c r="O2762" s="7">
        <v>9.2327022546000698E-2</v>
      </c>
    </row>
    <row r="2763" spans="2:15" x14ac:dyDescent="0.2">
      <c r="B2763" s="7">
        <v>59</v>
      </c>
      <c r="C2763" s="7">
        <v>28</v>
      </c>
      <c r="D2763" s="7">
        <v>-0.28132222673206397</v>
      </c>
      <c r="E2763" s="7">
        <v>-0.38786345324452198</v>
      </c>
      <c r="G2763" s="7">
        <v>59</v>
      </c>
      <c r="H2763" s="7">
        <v>28</v>
      </c>
      <c r="I2763" s="7">
        <v>-0.122207942500783</v>
      </c>
      <c r="J2763" s="7">
        <v>4.5285910297637101E-2</v>
      </c>
      <c r="L2763" s="7">
        <v>59</v>
      </c>
      <c r="M2763" s="7">
        <v>28</v>
      </c>
      <c r="N2763" s="7">
        <v>7.5776629497286599E-2</v>
      </c>
      <c r="O2763" s="7">
        <v>-0.29064273416047498</v>
      </c>
    </row>
    <row r="2764" spans="2:15" x14ac:dyDescent="0.2">
      <c r="B2764" s="7">
        <v>60</v>
      </c>
      <c r="C2764" s="7">
        <v>28</v>
      </c>
      <c r="D2764" s="7">
        <v>2.3617186800343901E-2</v>
      </c>
      <c r="E2764" s="7">
        <v>2.6495174970374801E-2</v>
      </c>
      <c r="G2764" s="7">
        <v>60</v>
      </c>
      <c r="H2764" s="7">
        <v>28</v>
      </c>
      <c r="I2764" s="7">
        <v>-5.0975317744109502E-2</v>
      </c>
      <c r="J2764" s="7">
        <v>-0.14553660480524</v>
      </c>
      <c r="L2764" s="7">
        <v>60</v>
      </c>
      <c r="M2764" s="7">
        <v>28</v>
      </c>
      <c r="N2764" s="7">
        <v>-0.73543829911615699</v>
      </c>
      <c r="O2764" s="7">
        <v>-0.425293254293721</v>
      </c>
    </row>
    <row r="2765" spans="2:15" x14ac:dyDescent="0.2">
      <c r="B2765" s="7">
        <v>61</v>
      </c>
      <c r="C2765" s="7">
        <v>28</v>
      </c>
      <c r="D2765" s="7">
        <v>-1.0462340462208399</v>
      </c>
      <c r="E2765" s="7">
        <v>-0.475707318888272</v>
      </c>
      <c r="G2765" s="7">
        <v>61</v>
      </c>
      <c r="H2765" s="7">
        <v>28</v>
      </c>
      <c r="I2765" s="7">
        <v>-0.21644021720996301</v>
      </c>
      <c r="J2765" s="7">
        <v>0.17650578155961799</v>
      </c>
      <c r="L2765" s="7">
        <v>61</v>
      </c>
      <c r="M2765" s="7">
        <v>28</v>
      </c>
      <c r="N2765" s="7">
        <v>0.30154554491409302</v>
      </c>
      <c r="O2765" s="7">
        <v>0.387588078670975</v>
      </c>
    </row>
    <row r="2766" spans="2:15" x14ac:dyDescent="0.2">
      <c r="B2766" s="7">
        <v>62</v>
      </c>
      <c r="C2766" s="7">
        <v>28</v>
      </c>
      <c r="D2766" s="7">
        <v>9.6377219815971998E-2</v>
      </c>
      <c r="E2766" s="7">
        <v>-0.260322077420021</v>
      </c>
      <c r="G2766" s="7">
        <v>62</v>
      </c>
      <c r="H2766" s="7">
        <v>28</v>
      </c>
      <c r="I2766" s="7">
        <v>-2.6081665554098499E-3</v>
      </c>
      <c r="J2766" s="7">
        <v>-0.131679416699961</v>
      </c>
      <c r="L2766" s="7">
        <v>62</v>
      </c>
      <c r="M2766" s="7">
        <v>28</v>
      </c>
      <c r="N2766" s="7">
        <v>0.471855415446777</v>
      </c>
      <c r="O2766" s="7">
        <v>0.52753943286875704</v>
      </c>
    </row>
    <row r="2767" spans="2:15" x14ac:dyDescent="0.2">
      <c r="B2767" s="7">
        <v>63</v>
      </c>
      <c r="C2767" s="7">
        <v>28</v>
      </c>
      <c r="D2767" s="7">
        <v>-0.83298533473442804</v>
      </c>
      <c r="E2767" s="7">
        <v>-0.81346387798007702</v>
      </c>
      <c r="G2767" s="7">
        <v>63</v>
      </c>
      <c r="H2767" s="7">
        <v>28</v>
      </c>
      <c r="I2767" s="7">
        <v>-2.9222781798114998E-3</v>
      </c>
      <c r="J2767" s="7">
        <v>-0.157395076440698</v>
      </c>
      <c r="L2767" s="7">
        <v>63</v>
      </c>
      <c r="M2767" s="7">
        <v>28</v>
      </c>
      <c r="N2767" s="7">
        <v>7.5903766107320997E-2</v>
      </c>
      <c r="O2767" s="7">
        <v>0.58428862357870703</v>
      </c>
    </row>
    <row r="2768" spans="2:15" x14ac:dyDescent="0.2">
      <c r="B2768" s="7">
        <v>64</v>
      </c>
      <c r="C2768" s="7">
        <v>28</v>
      </c>
      <c r="D2768" s="7">
        <v>-0.157022500442215</v>
      </c>
      <c r="E2768" s="7">
        <v>-9.6190068699865294E-2</v>
      </c>
      <c r="G2768" s="7">
        <v>64</v>
      </c>
      <c r="H2768" s="7">
        <v>28</v>
      </c>
      <c r="I2768" s="7">
        <v>0.113850528543237</v>
      </c>
      <c r="J2768" s="7">
        <v>3.4666530074297902E-2</v>
      </c>
      <c r="L2768" s="7">
        <v>64</v>
      </c>
      <c r="M2768" s="7">
        <v>28</v>
      </c>
      <c r="N2768" s="7">
        <v>1.0273187343222601</v>
      </c>
      <c r="O2768" s="7">
        <v>3.0994136792831001E-2</v>
      </c>
    </row>
    <row r="2769" spans="2:15" x14ac:dyDescent="0.2">
      <c r="B2769" s="7">
        <v>65</v>
      </c>
      <c r="C2769" s="7">
        <v>28</v>
      </c>
      <c r="D2769" s="7">
        <v>-0.38444473600052997</v>
      </c>
      <c r="E2769" s="7">
        <v>-0.122644238472164</v>
      </c>
      <c r="G2769" s="7">
        <v>65</v>
      </c>
      <c r="H2769" s="7">
        <v>28</v>
      </c>
      <c r="I2769" s="7">
        <v>7.8413147564425897E-2</v>
      </c>
      <c r="J2769" s="7">
        <v>7.0354740172239097E-2</v>
      </c>
      <c r="L2769" s="7">
        <v>65</v>
      </c>
      <c r="M2769" s="7">
        <v>28</v>
      </c>
      <c r="N2769" s="7">
        <v>-0.55643047640445997</v>
      </c>
      <c r="O2769" s="7">
        <v>-0.20223868049871799</v>
      </c>
    </row>
    <row r="2770" spans="2:15" x14ac:dyDescent="0.2">
      <c r="B2770" s="7">
        <v>66</v>
      </c>
      <c r="C2770" s="7">
        <v>28</v>
      </c>
      <c r="D2770" s="7">
        <v>0.48951688489706802</v>
      </c>
      <c r="E2770" s="7">
        <v>0.27034270522689102</v>
      </c>
      <c r="G2770" s="7">
        <v>66</v>
      </c>
      <c r="H2770" s="7">
        <v>28</v>
      </c>
      <c r="I2770" s="7">
        <v>0.117224723474549</v>
      </c>
      <c r="J2770" s="7">
        <v>-9.0929753023701196E-2</v>
      </c>
      <c r="L2770" s="7">
        <v>66</v>
      </c>
      <c r="M2770" s="7">
        <v>28</v>
      </c>
      <c r="N2770" s="7">
        <v>0.10615723431292801</v>
      </c>
      <c r="O2770" s="7">
        <v>0.24229912437481699</v>
      </c>
    </row>
    <row r="2771" spans="2:15" x14ac:dyDescent="0.2">
      <c r="B2771" s="7">
        <v>67</v>
      </c>
      <c r="C2771" s="7">
        <v>28</v>
      </c>
      <c r="D2771" s="7">
        <v>0.27645879538089502</v>
      </c>
      <c r="E2771" s="7">
        <v>0.28155298181991201</v>
      </c>
      <c r="G2771" s="7">
        <v>67</v>
      </c>
      <c r="H2771" s="7">
        <v>28</v>
      </c>
      <c r="I2771" s="7">
        <v>0.133296758686232</v>
      </c>
      <c r="J2771" s="7">
        <v>1.8314851327959399E-2</v>
      </c>
      <c r="L2771" s="7">
        <v>67</v>
      </c>
      <c r="M2771" s="7">
        <v>28</v>
      </c>
      <c r="N2771" s="7">
        <v>-0.58079845989723999</v>
      </c>
      <c r="O2771" s="7">
        <v>-0.51521907287623803</v>
      </c>
    </row>
    <row r="2772" spans="2:15" x14ac:dyDescent="0.2">
      <c r="B2772" s="7">
        <v>68</v>
      </c>
      <c r="C2772" s="7">
        <v>28</v>
      </c>
      <c r="D2772" s="7">
        <v>1.5698124989780699E-2</v>
      </c>
      <c r="E2772" s="7">
        <v>-7.3204169158945107E-2</v>
      </c>
      <c r="G2772" s="7">
        <v>68</v>
      </c>
      <c r="H2772" s="7">
        <v>28</v>
      </c>
      <c r="I2772" s="7">
        <v>-0.17219642596654999</v>
      </c>
      <c r="J2772" s="7">
        <v>0.26152174314564097</v>
      </c>
      <c r="L2772" s="7">
        <v>68</v>
      </c>
      <c r="M2772" s="7">
        <v>28</v>
      </c>
      <c r="N2772" s="7">
        <v>0.45313184923203698</v>
      </c>
      <c r="O2772" s="7">
        <v>0.49727193681973397</v>
      </c>
    </row>
    <row r="2773" spans="2:15" x14ac:dyDescent="0.2">
      <c r="B2773" s="7">
        <v>69</v>
      </c>
      <c r="C2773" s="7">
        <v>28</v>
      </c>
      <c r="D2773" s="7">
        <v>-0.94625818258370098</v>
      </c>
      <c r="E2773" s="7">
        <v>-1.0151433010484101</v>
      </c>
      <c r="G2773" s="7">
        <v>69</v>
      </c>
      <c r="H2773" s="7">
        <v>28</v>
      </c>
      <c r="I2773" s="7">
        <v>0.36161168621801498</v>
      </c>
      <c r="J2773" s="7">
        <v>4.8245438817588103E-2</v>
      </c>
      <c r="L2773" s="7">
        <v>69</v>
      </c>
      <c r="M2773" s="7">
        <v>28</v>
      </c>
      <c r="N2773" s="7">
        <v>1.0693545737769801</v>
      </c>
      <c r="O2773" s="7">
        <v>0.55721706489469403</v>
      </c>
    </row>
    <row r="2774" spans="2:15" x14ac:dyDescent="0.2">
      <c r="B2774" s="7">
        <v>70</v>
      </c>
      <c r="C2774" s="7">
        <v>28</v>
      </c>
      <c r="D2774" s="7">
        <v>-0.92670051399581299</v>
      </c>
      <c r="E2774" s="7">
        <v>-0.82561348779251797</v>
      </c>
      <c r="G2774" s="7">
        <v>70</v>
      </c>
      <c r="H2774" s="7">
        <v>28</v>
      </c>
      <c r="I2774" s="7">
        <v>-4.3450852409366199E-2</v>
      </c>
      <c r="J2774" s="7">
        <v>5.3737662437409704E-3</v>
      </c>
      <c r="L2774" s="7">
        <v>70</v>
      </c>
      <c r="M2774" s="7">
        <v>28</v>
      </c>
      <c r="N2774" s="7">
        <v>-0.45517891172854202</v>
      </c>
      <c r="O2774" s="7">
        <v>-0.45906864908626099</v>
      </c>
    </row>
    <row r="2775" spans="2:15" x14ac:dyDescent="0.2">
      <c r="B2775" s="7">
        <v>71</v>
      </c>
      <c r="C2775" s="7">
        <v>28</v>
      </c>
      <c r="D2775" s="7">
        <v>-0.15004804861399601</v>
      </c>
      <c r="E2775" s="7">
        <v>-0.10300217627934501</v>
      </c>
      <c r="G2775" s="7">
        <v>71</v>
      </c>
      <c r="H2775" s="7">
        <v>28</v>
      </c>
      <c r="I2775" s="7">
        <v>1.9004762127178099E-2</v>
      </c>
      <c r="J2775" s="7">
        <v>-7.30309324940039E-2</v>
      </c>
      <c r="L2775" s="7">
        <v>71</v>
      </c>
      <c r="M2775" s="7">
        <v>28</v>
      </c>
      <c r="N2775" s="7">
        <v>0.85771792599749996</v>
      </c>
      <c r="O2775" s="7">
        <v>0.77977807278245803</v>
      </c>
    </row>
    <row r="2776" spans="2:15" x14ac:dyDescent="0.2">
      <c r="B2776" s="7">
        <v>72</v>
      </c>
      <c r="C2776" s="7">
        <v>28</v>
      </c>
      <c r="D2776" s="7">
        <v>-0.34534582721163798</v>
      </c>
      <c r="E2776" s="7">
        <v>-4.8137438326317998E-2</v>
      </c>
      <c r="G2776" s="7">
        <v>72</v>
      </c>
      <c r="H2776" s="7">
        <v>28</v>
      </c>
      <c r="I2776" s="7">
        <v>7.3997331139070296E-2</v>
      </c>
      <c r="J2776" s="7">
        <v>-4.6959476128638003E-2</v>
      </c>
      <c r="L2776" s="7">
        <v>72</v>
      </c>
      <c r="M2776" s="7">
        <v>28</v>
      </c>
      <c r="N2776" s="7">
        <v>0.38478322086861599</v>
      </c>
      <c r="O2776" s="7">
        <v>-4.7664141394848897E-2</v>
      </c>
    </row>
    <row r="2777" spans="2:15" x14ac:dyDescent="0.2">
      <c r="B2777" s="7">
        <v>73</v>
      </c>
      <c r="C2777" s="7">
        <v>28</v>
      </c>
      <c r="D2777" s="7">
        <v>0.14153694974816999</v>
      </c>
      <c r="E2777" s="7">
        <v>-8.2366129512383396E-2</v>
      </c>
      <c r="G2777" s="7">
        <v>73</v>
      </c>
      <c r="H2777" s="7">
        <v>28</v>
      </c>
      <c r="I2777" s="7">
        <v>-0.32791395563550901</v>
      </c>
      <c r="J2777" s="7">
        <v>-0.112716815945395</v>
      </c>
      <c r="L2777" s="7">
        <v>73</v>
      </c>
      <c r="M2777" s="7">
        <v>28</v>
      </c>
      <c r="N2777" s="7">
        <v>-1.5414557470457999</v>
      </c>
      <c r="O2777" s="7">
        <v>-0.86441909431960995</v>
      </c>
    </row>
    <row r="2778" spans="2:15" x14ac:dyDescent="0.2">
      <c r="B2778" s="7">
        <v>74</v>
      </c>
      <c r="C2778" s="7">
        <v>28</v>
      </c>
      <c r="D2778" s="7">
        <v>0.160722379469629</v>
      </c>
      <c r="E2778" s="7">
        <v>1.0765622545907401E-3</v>
      </c>
      <c r="G2778" s="7">
        <v>74</v>
      </c>
      <c r="H2778" s="7">
        <v>28</v>
      </c>
      <c r="I2778" s="7">
        <v>4.1712033024381E-2</v>
      </c>
      <c r="J2778" s="7">
        <v>5.1789146393595303E-2</v>
      </c>
      <c r="L2778" s="7">
        <v>74</v>
      </c>
      <c r="M2778" s="7">
        <v>28</v>
      </c>
      <c r="N2778" s="7">
        <v>0.624224646936827</v>
      </c>
      <c r="O2778" s="7">
        <v>1.03528624604869</v>
      </c>
    </row>
    <row r="2779" spans="2:15" x14ac:dyDescent="0.2">
      <c r="B2779" s="7">
        <v>75</v>
      </c>
      <c r="C2779" s="7">
        <v>28</v>
      </c>
      <c r="D2779" s="7">
        <v>-0.81017612235928205</v>
      </c>
      <c r="E2779" s="7">
        <v>-0.87749546668255896</v>
      </c>
      <c r="G2779" s="7">
        <v>75</v>
      </c>
      <c r="H2779" s="7">
        <v>28</v>
      </c>
      <c r="I2779" s="7">
        <v>0.136621326875529</v>
      </c>
      <c r="J2779" s="7">
        <v>-1.38060965314564E-2</v>
      </c>
      <c r="L2779" s="7">
        <v>75</v>
      </c>
      <c r="M2779" s="7">
        <v>28</v>
      </c>
      <c r="N2779" s="7">
        <v>0.323413128424621</v>
      </c>
      <c r="O2779" s="7">
        <v>0.32465040010908702</v>
      </c>
    </row>
    <row r="2780" spans="2:15" x14ac:dyDescent="0.2">
      <c r="B2780" s="7">
        <v>76</v>
      </c>
      <c r="C2780" s="7">
        <v>28</v>
      </c>
      <c r="D2780" s="7">
        <v>0.144396108071463</v>
      </c>
      <c r="E2780" s="7">
        <v>-7.39068393068152E-2</v>
      </c>
      <c r="G2780" s="7">
        <v>76</v>
      </c>
      <c r="H2780" s="7">
        <v>28</v>
      </c>
      <c r="I2780" s="7">
        <v>-4.0363309314592798E-3</v>
      </c>
      <c r="J2780" s="7">
        <v>0.306973003342427</v>
      </c>
      <c r="L2780" s="7">
        <v>76</v>
      </c>
      <c r="M2780" s="7">
        <v>28</v>
      </c>
      <c r="N2780" s="7">
        <v>-0.307434135376083</v>
      </c>
      <c r="O2780" s="7">
        <v>0.14996374597694001</v>
      </c>
    </row>
    <row r="2781" spans="2:15" x14ac:dyDescent="0.2">
      <c r="B2781" s="7">
        <v>77</v>
      </c>
      <c r="C2781" s="7">
        <v>28</v>
      </c>
      <c r="D2781" s="7">
        <v>-1.38473916058555E-2</v>
      </c>
      <c r="E2781" s="7">
        <v>5.3605330119896898E-2</v>
      </c>
      <c r="G2781" s="7">
        <v>77</v>
      </c>
      <c r="H2781" s="7">
        <v>28</v>
      </c>
      <c r="I2781" s="7">
        <v>5.1888691843788401E-2</v>
      </c>
      <c r="J2781" s="7">
        <v>0.20708347248086201</v>
      </c>
      <c r="L2781" s="7">
        <v>77</v>
      </c>
      <c r="M2781" s="7">
        <v>28</v>
      </c>
      <c r="N2781" s="7">
        <v>0.110340786600513</v>
      </c>
      <c r="O2781" s="7">
        <v>6.4074025985299002E-2</v>
      </c>
    </row>
    <row r="2782" spans="2:15" x14ac:dyDescent="0.2">
      <c r="B2782" s="7">
        <v>78</v>
      </c>
      <c r="C2782" s="7">
        <v>28</v>
      </c>
      <c r="D2782" s="7">
        <v>0.380849985148423</v>
      </c>
      <c r="E2782" s="7">
        <v>0.43172349346564898</v>
      </c>
      <c r="G2782" s="7">
        <v>78</v>
      </c>
      <c r="H2782" s="7">
        <v>28</v>
      </c>
      <c r="I2782" s="7">
        <v>-0.101152504287532</v>
      </c>
      <c r="J2782" s="7">
        <v>0.244041265857013</v>
      </c>
      <c r="L2782" s="7">
        <v>78</v>
      </c>
      <c r="M2782" s="7">
        <v>28</v>
      </c>
      <c r="N2782" s="7">
        <v>-1.5481736804928601</v>
      </c>
      <c r="O2782" s="7">
        <v>-1.60994100998278</v>
      </c>
    </row>
    <row r="2783" spans="2:15" x14ac:dyDescent="0.2">
      <c r="B2783" s="7">
        <v>79</v>
      </c>
      <c r="C2783" s="7">
        <v>28</v>
      </c>
      <c r="D2783" s="7">
        <v>-0.12078846421532</v>
      </c>
      <c r="E2783" s="7">
        <v>3.2436109563166199E-2</v>
      </c>
      <c r="G2783" s="7">
        <v>79</v>
      </c>
      <c r="H2783" s="7">
        <v>28</v>
      </c>
      <c r="I2783" s="7">
        <v>0.111020071385848</v>
      </c>
      <c r="J2783" s="7">
        <v>-1.9064459636529901E-2</v>
      </c>
      <c r="L2783" s="7">
        <v>79</v>
      </c>
      <c r="M2783" s="7">
        <v>28</v>
      </c>
      <c r="N2783" s="7">
        <v>-0.34291163637569599</v>
      </c>
      <c r="O2783" s="7">
        <v>-0.48753706290691101</v>
      </c>
    </row>
    <row r="2784" spans="2:15" x14ac:dyDescent="0.2">
      <c r="B2784" s="7">
        <v>80</v>
      </c>
      <c r="C2784" s="7">
        <v>28</v>
      </c>
      <c r="D2784" s="7">
        <v>-0.19844016248868199</v>
      </c>
      <c r="E2784" s="7">
        <v>0.12629129924709101</v>
      </c>
      <c r="G2784" s="7">
        <v>80</v>
      </c>
      <c r="H2784" s="7">
        <v>28</v>
      </c>
      <c r="I2784" s="7">
        <v>-0.48763751824921497</v>
      </c>
      <c r="J2784" s="7">
        <v>-0.39415980779029403</v>
      </c>
      <c r="L2784" s="7">
        <v>80</v>
      </c>
      <c r="M2784" s="7">
        <v>28</v>
      </c>
      <c r="N2784" s="7">
        <v>-0.55460260845181097</v>
      </c>
      <c r="O2784" s="7">
        <v>-0.46540820818251299</v>
      </c>
    </row>
    <row r="2785" spans="2:15" x14ac:dyDescent="0.2">
      <c r="B2785" s="7">
        <v>81</v>
      </c>
      <c r="C2785" s="7">
        <v>28</v>
      </c>
      <c r="D2785" s="7">
        <v>-0.19533052261954401</v>
      </c>
      <c r="E2785" s="7">
        <v>-0.13289777588346599</v>
      </c>
      <c r="G2785" s="7">
        <v>81</v>
      </c>
      <c r="H2785" s="7">
        <v>28</v>
      </c>
      <c r="I2785" s="7">
        <v>0.16398186472215701</v>
      </c>
      <c r="J2785" s="7">
        <v>-9.3468919804709394E-2</v>
      </c>
      <c r="L2785" s="7">
        <v>81</v>
      </c>
      <c r="M2785" s="7">
        <v>28</v>
      </c>
      <c r="N2785" s="7">
        <v>0.83488118419576296</v>
      </c>
      <c r="O2785" s="7">
        <v>1.0892466050356899</v>
      </c>
    </row>
    <row r="2786" spans="2:15" x14ac:dyDescent="0.2">
      <c r="B2786" s="7">
        <v>82</v>
      </c>
      <c r="C2786" s="7">
        <v>28</v>
      </c>
      <c r="D2786" s="7">
        <v>-0.41315979022454702</v>
      </c>
      <c r="E2786" s="7">
        <v>-0.110437924316759</v>
      </c>
      <c r="G2786" s="7">
        <v>82</v>
      </c>
      <c r="H2786" s="7">
        <v>28</v>
      </c>
      <c r="I2786" s="7">
        <v>-0.272649888171003</v>
      </c>
      <c r="J2786" s="7">
        <v>-3.4853312205740399E-3</v>
      </c>
      <c r="L2786" s="7">
        <v>82</v>
      </c>
      <c r="M2786" s="7">
        <v>28</v>
      </c>
      <c r="N2786" s="7">
        <v>0.499779715337687</v>
      </c>
      <c r="O2786" s="7">
        <v>0.41872988218496898</v>
      </c>
    </row>
    <row r="2787" spans="2:15" x14ac:dyDescent="0.2">
      <c r="B2787" s="7">
        <v>83</v>
      </c>
      <c r="C2787" s="7">
        <v>28</v>
      </c>
      <c r="D2787" s="7">
        <v>-1.50316665115913E-2</v>
      </c>
      <c r="E2787" s="7">
        <v>0.146827279790569</v>
      </c>
      <c r="G2787" s="7">
        <v>83</v>
      </c>
      <c r="H2787" s="7">
        <v>28</v>
      </c>
      <c r="I2787" s="7">
        <v>-0.205350936923305</v>
      </c>
      <c r="J2787" s="7">
        <v>-7.1077091273030704E-2</v>
      </c>
      <c r="L2787" s="7">
        <v>83</v>
      </c>
      <c r="M2787" s="7">
        <v>28</v>
      </c>
      <c r="N2787" s="7">
        <v>-2.1834036892096398</v>
      </c>
      <c r="O2787" s="7">
        <v>-2.08365115281735</v>
      </c>
    </row>
    <row r="2788" spans="2:15" x14ac:dyDescent="0.2">
      <c r="B2788" s="7">
        <v>84</v>
      </c>
      <c r="C2788" s="7">
        <v>28</v>
      </c>
      <c r="D2788" s="7">
        <v>-9.1072216129052905E-2</v>
      </c>
      <c r="E2788" s="7">
        <v>-8.8942154247639797E-3</v>
      </c>
      <c r="G2788" s="7">
        <v>84</v>
      </c>
      <c r="H2788" s="7">
        <v>28</v>
      </c>
      <c r="I2788" s="7">
        <v>-0.164169065574755</v>
      </c>
      <c r="J2788" s="7">
        <v>-0.158118656670337</v>
      </c>
      <c r="L2788" s="7">
        <v>84</v>
      </c>
      <c r="M2788" s="7">
        <v>28</v>
      </c>
      <c r="N2788" s="7">
        <v>-0.70864196670061497</v>
      </c>
      <c r="O2788" s="7">
        <v>-0.43452988455839398</v>
      </c>
    </row>
    <row r="2789" spans="2:15" x14ac:dyDescent="0.2">
      <c r="B2789" s="7">
        <v>85</v>
      </c>
      <c r="C2789" s="7">
        <v>28</v>
      </c>
      <c r="D2789" s="7">
        <v>-5.2115047528060301E-2</v>
      </c>
      <c r="E2789" s="7">
        <v>0.228093507572183</v>
      </c>
      <c r="G2789" s="7">
        <v>85</v>
      </c>
      <c r="H2789" s="7">
        <v>28</v>
      </c>
      <c r="I2789" s="7">
        <v>-4.7023707857771803E-2</v>
      </c>
      <c r="J2789" s="7">
        <v>-0.16952633629081901</v>
      </c>
      <c r="L2789" s="7">
        <v>85</v>
      </c>
      <c r="M2789" s="7">
        <v>28</v>
      </c>
      <c r="N2789" s="7">
        <v>-1.04483520460551</v>
      </c>
      <c r="O2789" s="7">
        <v>-1.1242179496679601</v>
      </c>
    </row>
    <row r="2790" spans="2:15" x14ac:dyDescent="0.2">
      <c r="B2790" s="7">
        <v>86</v>
      </c>
      <c r="C2790" s="7">
        <v>28</v>
      </c>
      <c r="D2790" s="7">
        <v>-3.62921226609529E-2</v>
      </c>
      <c r="E2790" s="7">
        <v>0.20221003848249999</v>
      </c>
      <c r="G2790" s="7">
        <v>86</v>
      </c>
      <c r="H2790" s="7">
        <v>28</v>
      </c>
      <c r="I2790" s="7">
        <v>0.13430184576648399</v>
      </c>
      <c r="J2790" s="7">
        <v>0.152279663610799</v>
      </c>
      <c r="L2790" s="7">
        <v>86</v>
      </c>
      <c r="M2790" s="7">
        <v>28</v>
      </c>
      <c r="N2790" s="7">
        <v>0.29363546297822302</v>
      </c>
      <c r="O2790" s="7">
        <v>0.27874112674810197</v>
      </c>
    </row>
    <row r="2791" spans="2:15" x14ac:dyDescent="0.2">
      <c r="B2791" s="7">
        <v>87</v>
      </c>
      <c r="C2791" s="7">
        <v>28</v>
      </c>
      <c r="D2791" s="7">
        <v>0.15502978738957299</v>
      </c>
      <c r="E2791" s="7">
        <v>0.14515529612997399</v>
      </c>
      <c r="G2791" s="7">
        <v>87</v>
      </c>
      <c r="H2791" s="7">
        <v>28</v>
      </c>
      <c r="I2791" s="7">
        <v>-0.152858600722142</v>
      </c>
      <c r="J2791" s="7">
        <v>-3.8755247449113697E-2</v>
      </c>
      <c r="L2791" s="7">
        <v>87</v>
      </c>
      <c r="M2791" s="7">
        <v>28</v>
      </c>
      <c r="N2791" s="7">
        <v>-0.25841763613607299</v>
      </c>
      <c r="O2791" s="7">
        <v>-0.39357233945600001</v>
      </c>
    </row>
    <row r="2792" spans="2:15" x14ac:dyDescent="0.2">
      <c r="B2792" s="7">
        <v>88</v>
      </c>
      <c r="C2792" s="7">
        <v>28</v>
      </c>
      <c r="D2792" s="7">
        <v>-0.353652577283873</v>
      </c>
      <c r="E2792" s="7">
        <v>-4.4000738771417899E-2</v>
      </c>
      <c r="G2792" s="7">
        <v>88</v>
      </c>
      <c r="H2792" s="7">
        <v>28</v>
      </c>
      <c r="I2792" s="7">
        <v>-8.3062847015050095E-2</v>
      </c>
      <c r="J2792" s="7">
        <v>-0.10786253616946199</v>
      </c>
      <c r="L2792" s="7">
        <v>88</v>
      </c>
      <c r="M2792" s="7">
        <v>28</v>
      </c>
      <c r="N2792" s="7">
        <v>0.26806390540611802</v>
      </c>
      <c r="O2792" s="7">
        <v>0.29340630546417801</v>
      </c>
    </row>
    <row r="2793" spans="2:15" x14ac:dyDescent="0.2">
      <c r="B2793" s="7">
        <v>89</v>
      </c>
      <c r="C2793" s="7">
        <v>28</v>
      </c>
      <c r="D2793" s="7">
        <v>-0.160022291409085</v>
      </c>
      <c r="E2793" s="7">
        <v>-0.103939478657384</v>
      </c>
      <c r="G2793" s="7">
        <v>89</v>
      </c>
      <c r="H2793" s="7">
        <v>28</v>
      </c>
      <c r="I2793" s="7">
        <v>5.1513958471627297E-4</v>
      </c>
      <c r="J2793" s="7">
        <v>-0.11829336573739101</v>
      </c>
      <c r="L2793" s="7">
        <v>89</v>
      </c>
      <c r="M2793" s="7">
        <v>28</v>
      </c>
      <c r="N2793" s="7">
        <v>0.34919246868746301</v>
      </c>
      <c r="O2793" s="7">
        <v>0.39288240853377598</v>
      </c>
    </row>
    <row r="2794" spans="2:15" x14ac:dyDescent="0.2">
      <c r="B2794" s="7">
        <v>90</v>
      </c>
      <c r="C2794" s="7">
        <v>28</v>
      </c>
      <c r="D2794" s="7">
        <v>0.149305404100808</v>
      </c>
      <c r="E2794" s="7">
        <v>-0.33271722160404199</v>
      </c>
      <c r="G2794" s="7">
        <v>90</v>
      </c>
      <c r="H2794" s="7">
        <v>28</v>
      </c>
      <c r="I2794" s="7">
        <v>-0.20435924374422701</v>
      </c>
      <c r="J2794" s="7">
        <v>-5.5968998894655002E-2</v>
      </c>
      <c r="L2794" s="7">
        <v>90</v>
      </c>
      <c r="M2794" s="7">
        <v>28</v>
      </c>
      <c r="N2794" s="7">
        <v>-1.57468217586703</v>
      </c>
      <c r="O2794" s="7">
        <v>-1.71463326278735</v>
      </c>
    </row>
    <row r="2795" spans="2:15" x14ac:dyDescent="0.2">
      <c r="B2795" s="7">
        <v>91</v>
      </c>
      <c r="C2795" s="7">
        <v>28</v>
      </c>
      <c r="D2795" s="7">
        <v>6.7217916929077901E-2</v>
      </c>
      <c r="E2795" s="7">
        <v>0.10755252925148</v>
      </c>
      <c r="G2795" s="7">
        <v>91</v>
      </c>
      <c r="H2795" s="7">
        <v>28</v>
      </c>
      <c r="I2795" s="7">
        <v>-0.523664331479617</v>
      </c>
      <c r="J2795" s="7">
        <v>-0.14824345471200701</v>
      </c>
      <c r="L2795" s="7">
        <v>91</v>
      </c>
      <c r="M2795" s="7">
        <v>28</v>
      </c>
      <c r="N2795" s="7">
        <v>-0.15730200413086401</v>
      </c>
      <c r="O2795" s="7">
        <v>-9.4583805295471293E-2</v>
      </c>
    </row>
    <row r="2796" spans="2:15" x14ac:dyDescent="0.2">
      <c r="B2796" s="7">
        <v>92</v>
      </c>
      <c r="C2796" s="7">
        <v>28</v>
      </c>
      <c r="D2796" s="7">
        <v>-7.7508556632485806E-2</v>
      </c>
      <c r="E2796" s="7">
        <v>1.6593204353963401E-2</v>
      </c>
      <c r="G2796" s="7">
        <v>92</v>
      </c>
      <c r="H2796" s="7">
        <v>28</v>
      </c>
      <c r="I2796" s="7">
        <v>-0.29565445552577302</v>
      </c>
      <c r="J2796" s="7">
        <v>-6.07187184805138E-2</v>
      </c>
      <c r="L2796" s="7">
        <v>92</v>
      </c>
      <c r="M2796" s="7">
        <v>28</v>
      </c>
      <c r="N2796" s="7">
        <v>1.64686092360142</v>
      </c>
      <c r="O2796" s="7">
        <v>1.71901663650328</v>
      </c>
    </row>
    <row r="2797" spans="2:15" x14ac:dyDescent="0.2">
      <c r="B2797" s="7">
        <v>93</v>
      </c>
      <c r="C2797" s="7">
        <v>28</v>
      </c>
      <c r="D2797" s="7">
        <v>0.64699640774227296</v>
      </c>
      <c r="E2797" s="7">
        <v>0.68390457660139403</v>
      </c>
      <c r="G2797" s="7">
        <v>93</v>
      </c>
      <c r="H2797" s="7">
        <v>28</v>
      </c>
      <c r="I2797" s="7">
        <v>2.58689183538259E-2</v>
      </c>
      <c r="J2797" s="7">
        <v>4.88863869957612E-2</v>
      </c>
      <c r="L2797" s="7">
        <v>93</v>
      </c>
      <c r="M2797" s="7">
        <v>28</v>
      </c>
      <c r="N2797" s="7">
        <v>-0.52828857204534097</v>
      </c>
      <c r="O2797" s="7">
        <v>-8.2320527213219002E-2</v>
      </c>
    </row>
    <row r="2798" spans="2:15" x14ac:dyDescent="0.2">
      <c r="B2798" s="7">
        <v>94</v>
      </c>
      <c r="C2798" s="7">
        <v>28</v>
      </c>
      <c r="D2798" s="7">
        <v>0.246201876517716</v>
      </c>
      <c r="E2798" s="7">
        <v>0.35226011926866402</v>
      </c>
      <c r="G2798" s="7">
        <v>94</v>
      </c>
      <c r="H2798" s="7">
        <v>28</v>
      </c>
      <c r="I2798" s="7">
        <v>4.1769470896612801E-2</v>
      </c>
      <c r="J2798" s="7">
        <v>0.15728619851125</v>
      </c>
      <c r="L2798" s="7">
        <v>94</v>
      </c>
      <c r="M2798" s="7">
        <v>28</v>
      </c>
      <c r="N2798" s="7">
        <v>-0.62929756653317204</v>
      </c>
      <c r="O2798" s="7">
        <v>-0.66094334055151505</v>
      </c>
    </row>
    <row r="2799" spans="2:15" x14ac:dyDescent="0.2">
      <c r="B2799" s="7">
        <v>95</v>
      </c>
      <c r="C2799" s="7">
        <v>28</v>
      </c>
      <c r="D2799" s="7">
        <v>-0.181929917081284</v>
      </c>
      <c r="E2799" s="7">
        <v>-3.2749035927295701E-2</v>
      </c>
      <c r="G2799" s="7">
        <v>95</v>
      </c>
      <c r="H2799" s="7">
        <v>28</v>
      </c>
      <c r="I2799" s="7">
        <v>0.11425484686463901</v>
      </c>
      <c r="J2799" s="7">
        <v>6.4460387287688506E-2</v>
      </c>
      <c r="L2799" s="7">
        <v>95</v>
      </c>
      <c r="M2799" s="7">
        <v>28</v>
      </c>
      <c r="N2799" s="7">
        <v>0.105188744090616</v>
      </c>
      <c r="O2799" s="7">
        <v>-0.13807059613476499</v>
      </c>
    </row>
    <row r="2800" spans="2:15" x14ac:dyDescent="0.2">
      <c r="B2800" s="7">
        <v>96</v>
      </c>
      <c r="C2800" s="7">
        <v>28</v>
      </c>
      <c r="D2800" s="7">
        <v>-0.109792399963332</v>
      </c>
      <c r="E2800" s="7">
        <v>-4.72444007585082E-2</v>
      </c>
      <c r="G2800" s="7">
        <v>96</v>
      </c>
      <c r="H2800" s="7">
        <v>28</v>
      </c>
      <c r="I2800" s="7">
        <v>5.2786641872763197E-2</v>
      </c>
      <c r="J2800" s="7">
        <v>-0.14308899795189001</v>
      </c>
      <c r="L2800" s="7">
        <v>96</v>
      </c>
      <c r="M2800" s="7">
        <v>28</v>
      </c>
      <c r="N2800" s="7">
        <v>-0.82382793872809601</v>
      </c>
      <c r="O2800" s="7">
        <v>0.55241047618801398</v>
      </c>
    </row>
    <row r="2801" spans="2:15" x14ac:dyDescent="0.2">
      <c r="B2801" s="7">
        <v>97</v>
      </c>
      <c r="C2801" s="7">
        <v>28</v>
      </c>
      <c r="D2801" s="7">
        <v>-0.10228547517297699</v>
      </c>
      <c r="E2801" s="7">
        <v>0.283407013088668</v>
      </c>
      <c r="G2801" s="7">
        <v>97</v>
      </c>
      <c r="H2801" s="7">
        <v>28</v>
      </c>
      <c r="I2801" s="7">
        <v>-0.111035976979074</v>
      </c>
      <c r="J2801" s="7">
        <v>-2.7235463662763401E-2</v>
      </c>
      <c r="L2801" s="7">
        <v>97</v>
      </c>
      <c r="M2801" s="7">
        <v>28</v>
      </c>
      <c r="N2801" s="7">
        <v>-0.300698094354648</v>
      </c>
      <c r="O2801" s="7">
        <v>-0.51072779760634801</v>
      </c>
    </row>
    <row r="2802" spans="2:15" x14ac:dyDescent="0.2">
      <c r="B2802" s="7">
        <v>98</v>
      </c>
      <c r="C2802" s="7">
        <v>28</v>
      </c>
      <c r="D2802" s="7">
        <v>-0.104062752071766</v>
      </c>
      <c r="E2802" s="7">
        <v>-0.16774602615558001</v>
      </c>
      <c r="G2802" s="7">
        <v>98</v>
      </c>
      <c r="H2802" s="7">
        <v>28</v>
      </c>
      <c r="I2802" s="7">
        <v>6.4693083289916395E-2</v>
      </c>
      <c r="J2802" s="7">
        <v>9.89455608989811E-2</v>
      </c>
      <c r="L2802" s="7">
        <v>98</v>
      </c>
      <c r="M2802" s="7">
        <v>28</v>
      </c>
      <c r="N2802" s="7">
        <v>0.92554022367654498</v>
      </c>
      <c r="O2802" s="7">
        <v>0.84301011149462302</v>
      </c>
    </row>
    <row r="2803" spans="2:15" x14ac:dyDescent="0.2">
      <c r="B2803" s="7">
        <v>99</v>
      </c>
      <c r="C2803" s="7">
        <v>28</v>
      </c>
      <c r="D2803" s="7">
        <v>-2.6449861388805101E-2</v>
      </c>
      <c r="E2803" s="7">
        <v>-0.26561203579292902</v>
      </c>
      <c r="G2803" s="7">
        <v>99</v>
      </c>
      <c r="H2803" s="7">
        <v>28</v>
      </c>
      <c r="I2803" s="7">
        <v>0.11898351687730301</v>
      </c>
      <c r="J2803" s="7">
        <v>0.25022084318328203</v>
      </c>
      <c r="L2803" s="7">
        <v>99</v>
      </c>
      <c r="M2803" s="7">
        <v>28</v>
      </c>
      <c r="N2803" s="7">
        <v>-0.38129035620385099</v>
      </c>
      <c r="O2803" s="7">
        <v>8.53383363632325E-2</v>
      </c>
    </row>
    <row r="2804" spans="2:15" x14ac:dyDescent="0.2">
      <c r="B2804" s="7">
        <v>100</v>
      </c>
      <c r="C2804" s="7">
        <v>28</v>
      </c>
      <c r="D2804" s="7">
        <v>-0.38958527735120402</v>
      </c>
      <c r="E2804" s="7">
        <v>-0.43168899481384798</v>
      </c>
      <c r="G2804" s="7">
        <v>100</v>
      </c>
      <c r="H2804" s="7">
        <v>28</v>
      </c>
      <c r="I2804" s="7">
        <v>1.1155927459007E-2</v>
      </c>
      <c r="J2804" s="7">
        <v>-8.7714488455718595E-2</v>
      </c>
      <c r="L2804" s="7">
        <v>100</v>
      </c>
      <c r="M2804" s="7">
        <v>28</v>
      </c>
      <c r="N2804" s="7">
        <v>4.58059925604101</v>
      </c>
      <c r="O2804" s="7">
        <v>4.1999062338106397</v>
      </c>
    </row>
    <row r="2805" spans="2:15" x14ac:dyDescent="0.2">
      <c r="B2805" s="7">
        <v>1</v>
      </c>
      <c r="C2805" s="7">
        <v>29</v>
      </c>
      <c r="D2805" s="7">
        <v>-0.24135299859489301</v>
      </c>
      <c r="E2805" s="7">
        <v>0.180586901427914</v>
      </c>
      <c r="G2805" s="7">
        <v>1</v>
      </c>
      <c r="H2805" s="7">
        <v>29</v>
      </c>
      <c r="I2805" s="7">
        <v>-8.9669194553580994E-2</v>
      </c>
      <c r="J2805" s="7">
        <v>-8.1805780528603697E-2</v>
      </c>
      <c r="L2805" s="7">
        <v>1</v>
      </c>
      <c r="M2805" s="7">
        <v>29</v>
      </c>
      <c r="N2805" s="7">
        <v>-2.4068403212577701E-2</v>
      </c>
      <c r="O2805" s="7">
        <v>-0.12070426742929299</v>
      </c>
    </row>
    <row r="2806" spans="2:15" x14ac:dyDescent="0.2">
      <c r="B2806" s="7">
        <v>2</v>
      </c>
      <c r="C2806" s="7">
        <v>29</v>
      </c>
      <c r="D2806" s="7">
        <v>6.1704506173421998E-2</v>
      </c>
      <c r="E2806" s="7">
        <v>0.45736545112217503</v>
      </c>
      <c r="G2806" s="7">
        <v>2</v>
      </c>
      <c r="H2806" s="7">
        <v>29</v>
      </c>
      <c r="I2806" s="7">
        <v>-0.105423391570621</v>
      </c>
      <c r="J2806" s="7">
        <v>-0.106930936888237</v>
      </c>
      <c r="L2806" s="7">
        <v>2</v>
      </c>
      <c r="M2806" s="7">
        <v>29</v>
      </c>
      <c r="N2806" s="7">
        <v>1.61491349683034</v>
      </c>
      <c r="O2806" s="7">
        <v>1.5296555330181401</v>
      </c>
    </row>
    <row r="2807" spans="2:15" x14ac:dyDescent="0.2">
      <c r="B2807" s="7">
        <v>3</v>
      </c>
      <c r="C2807" s="7">
        <v>29</v>
      </c>
      <c r="D2807" s="7">
        <v>0.157703861045946</v>
      </c>
      <c r="E2807" s="7">
        <v>0.20545956215156</v>
      </c>
      <c r="G2807" s="7">
        <v>3</v>
      </c>
      <c r="H2807" s="7">
        <v>29</v>
      </c>
      <c r="I2807" s="7">
        <v>-2.8963044617840199E-2</v>
      </c>
      <c r="J2807" s="7">
        <v>1.21089267821146E-2</v>
      </c>
      <c r="L2807" s="7">
        <v>3</v>
      </c>
      <c r="M2807" s="7">
        <v>29</v>
      </c>
      <c r="N2807" s="7">
        <v>0.24168329610282899</v>
      </c>
      <c r="O2807" s="7">
        <v>0.32436464356129402</v>
      </c>
    </row>
    <row r="2808" spans="2:15" x14ac:dyDescent="0.2">
      <c r="B2808" s="7">
        <v>4</v>
      </c>
      <c r="C2808" s="7">
        <v>29</v>
      </c>
      <c r="D2808" s="7">
        <v>0.42027265240589401</v>
      </c>
      <c r="E2808" s="7">
        <v>0.25497671236797098</v>
      </c>
      <c r="G2808" s="7">
        <v>4</v>
      </c>
      <c r="H2808" s="7">
        <v>29</v>
      </c>
      <c r="I2808" s="7">
        <v>0.12144522443992101</v>
      </c>
      <c r="J2808" s="7">
        <v>-0.1007112459029</v>
      </c>
      <c r="L2808" s="7">
        <v>4</v>
      </c>
      <c r="M2808" s="7">
        <v>29</v>
      </c>
      <c r="N2808" s="7">
        <v>2.2474483736635499E-2</v>
      </c>
      <c r="O2808" s="7">
        <v>-4.9494565452910401E-2</v>
      </c>
    </row>
    <row r="2809" spans="2:15" x14ac:dyDescent="0.2">
      <c r="B2809" s="7">
        <v>5</v>
      </c>
      <c r="C2809" s="7">
        <v>29</v>
      </c>
      <c r="D2809" s="7">
        <v>0.54152585069628001</v>
      </c>
      <c r="E2809" s="7">
        <v>0.48262381791203501</v>
      </c>
      <c r="G2809" s="7">
        <v>5</v>
      </c>
      <c r="H2809" s="7">
        <v>29</v>
      </c>
      <c r="I2809" s="7">
        <v>1.2700518300241499E-2</v>
      </c>
      <c r="J2809" s="7">
        <v>-1.5449809654708E-2</v>
      </c>
      <c r="L2809" s="7">
        <v>5</v>
      </c>
      <c r="M2809" s="7">
        <v>29</v>
      </c>
      <c r="N2809" s="7">
        <v>-1.4771728807698099</v>
      </c>
      <c r="O2809" s="7">
        <v>-1.3030505526095499</v>
      </c>
    </row>
    <row r="2810" spans="2:15" x14ac:dyDescent="0.2">
      <c r="B2810" s="7">
        <v>6</v>
      </c>
      <c r="C2810" s="7">
        <v>29</v>
      </c>
      <c r="D2810" s="7">
        <v>3.33532863967516E-2</v>
      </c>
      <c r="E2810" s="7">
        <v>-0.37769412848735701</v>
      </c>
      <c r="G2810" s="7">
        <v>6</v>
      </c>
      <c r="H2810" s="7">
        <v>29</v>
      </c>
      <c r="I2810" s="7">
        <v>-0.15145452583096999</v>
      </c>
      <c r="J2810" s="7">
        <v>-0.10832763665296299</v>
      </c>
      <c r="L2810" s="7">
        <v>6</v>
      </c>
      <c r="M2810" s="7">
        <v>29</v>
      </c>
      <c r="N2810" s="7">
        <v>0.34850075539768699</v>
      </c>
      <c r="O2810" s="7">
        <v>0.709309794201891</v>
      </c>
    </row>
    <row r="2811" spans="2:15" x14ac:dyDescent="0.2">
      <c r="B2811" s="7">
        <v>7</v>
      </c>
      <c r="C2811" s="7">
        <v>29</v>
      </c>
      <c r="D2811" s="7">
        <v>-9.4904436754379901E-2</v>
      </c>
      <c r="E2811" s="7">
        <v>0.417680445774682</v>
      </c>
      <c r="G2811" s="7">
        <v>7</v>
      </c>
      <c r="H2811" s="7">
        <v>29</v>
      </c>
      <c r="I2811" s="7">
        <v>1.5560951987586299E-2</v>
      </c>
      <c r="J2811" s="7">
        <v>0.21118176572758901</v>
      </c>
      <c r="L2811" s="7">
        <v>7</v>
      </c>
      <c r="M2811" s="7">
        <v>29</v>
      </c>
      <c r="N2811" s="7">
        <v>-0.125167758281018</v>
      </c>
      <c r="O2811" s="7">
        <v>-4.75251172920306E-2</v>
      </c>
    </row>
    <row r="2812" spans="2:15" x14ac:dyDescent="0.2">
      <c r="B2812" s="7">
        <v>8</v>
      </c>
      <c r="C2812" s="7">
        <v>29</v>
      </c>
      <c r="D2812" s="7">
        <v>0.64236429504685899</v>
      </c>
      <c r="E2812" s="7">
        <v>1.79125547321188E-2</v>
      </c>
      <c r="G2812" s="7">
        <v>8</v>
      </c>
      <c r="H2812" s="7">
        <v>29</v>
      </c>
      <c r="I2812" s="7">
        <v>0.14015437804266401</v>
      </c>
      <c r="J2812" s="7">
        <v>0.27874723979314597</v>
      </c>
      <c r="L2812" s="7">
        <v>8</v>
      </c>
      <c r="M2812" s="7">
        <v>29</v>
      </c>
      <c r="N2812" s="7">
        <v>0.91962875026617596</v>
      </c>
      <c r="O2812" s="7">
        <v>0.60030272069724999</v>
      </c>
    </row>
    <row r="2813" spans="2:15" x14ac:dyDescent="0.2">
      <c r="B2813" s="7">
        <v>9</v>
      </c>
      <c r="C2813" s="7">
        <v>29</v>
      </c>
      <c r="D2813" s="7">
        <v>9.5053194519167897E-2</v>
      </c>
      <c r="E2813" s="7">
        <v>6.7372708377192198E-2</v>
      </c>
      <c r="G2813" s="7">
        <v>9</v>
      </c>
      <c r="H2813" s="7">
        <v>29</v>
      </c>
      <c r="I2813" s="7">
        <v>-0.105996073767625</v>
      </c>
      <c r="J2813" s="7">
        <v>-2.9746493430406099E-2</v>
      </c>
      <c r="L2813" s="7">
        <v>9</v>
      </c>
      <c r="M2813" s="7">
        <v>29</v>
      </c>
      <c r="N2813" s="7">
        <v>-0.179178038866629</v>
      </c>
      <c r="O2813" s="7">
        <v>-0.145166669257627</v>
      </c>
    </row>
    <row r="2814" spans="2:15" x14ac:dyDescent="0.2">
      <c r="B2814" s="7">
        <v>10</v>
      </c>
      <c r="C2814" s="7">
        <v>29</v>
      </c>
      <c r="D2814" s="7">
        <v>0.234000544716157</v>
      </c>
      <c r="E2814" s="7">
        <v>0.15952756214442501</v>
      </c>
      <c r="G2814" s="7">
        <v>10</v>
      </c>
      <c r="H2814" s="7">
        <v>29</v>
      </c>
      <c r="I2814" s="7">
        <v>-2.5718699118661099E-2</v>
      </c>
      <c r="J2814" s="7">
        <v>-0.14640950439192499</v>
      </c>
      <c r="L2814" s="7">
        <v>10</v>
      </c>
      <c r="M2814" s="7">
        <v>29</v>
      </c>
      <c r="N2814" s="7">
        <v>-0.23314091566876999</v>
      </c>
      <c r="O2814" s="7">
        <v>-0.11091012150662199</v>
      </c>
    </row>
    <row r="2815" spans="2:15" x14ac:dyDescent="0.2">
      <c r="B2815" s="7">
        <v>11</v>
      </c>
      <c r="C2815" s="7">
        <v>29</v>
      </c>
      <c r="D2815" s="7">
        <v>0.42799231784116598</v>
      </c>
      <c r="E2815" s="7">
        <v>4.8149547173235198E-3</v>
      </c>
      <c r="G2815" s="7">
        <v>11</v>
      </c>
      <c r="H2815" s="7">
        <v>29</v>
      </c>
      <c r="I2815" s="7">
        <v>1.5050856372334401E-2</v>
      </c>
      <c r="J2815" s="7">
        <v>-0.19924345179895001</v>
      </c>
      <c r="L2815" s="7">
        <v>11</v>
      </c>
      <c r="M2815" s="7">
        <v>29</v>
      </c>
      <c r="N2815" s="7">
        <v>0.57749590407807205</v>
      </c>
      <c r="O2815" s="7">
        <v>0.71370069798909197</v>
      </c>
    </row>
    <row r="2816" spans="2:15" x14ac:dyDescent="0.2">
      <c r="B2816" s="7">
        <v>12</v>
      </c>
      <c r="C2816" s="7">
        <v>29</v>
      </c>
      <c r="D2816" s="7">
        <v>0.57152629717772896</v>
      </c>
      <c r="E2816" s="7">
        <v>0.36930994523753002</v>
      </c>
      <c r="G2816" s="7">
        <v>12</v>
      </c>
      <c r="H2816" s="7">
        <v>29</v>
      </c>
      <c r="I2816" s="7">
        <v>0.16576587083571101</v>
      </c>
      <c r="J2816" s="7">
        <v>0.20302711257370801</v>
      </c>
      <c r="L2816" s="7">
        <v>12</v>
      </c>
      <c r="M2816" s="7">
        <v>29</v>
      </c>
      <c r="N2816" s="7">
        <v>-0.464659695803604</v>
      </c>
      <c r="O2816" s="7">
        <v>-0.32546716608306298</v>
      </c>
    </row>
    <row r="2817" spans="2:15" x14ac:dyDescent="0.2">
      <c r="B2817" s="7">
        <v>13</v>
      </c>
      <c r="C2817" s="7">
        <v>29</v>
      </c>
      <c r="D2817" s="7">
        <v>0.19640628826090101</v>
      </c>
      <c r="E2817" s="7">
        <v>0.22010190283362799</v>
      </c>
      <c r="G2817" s="7">
        <v>13</v>
      </c>
      <c r="H2817" s="7">
        <v>29</v>
      </c>
      <c r="I2817" s="7">
        <v>0.28481460013504301</v>
      </c>
      <c r="J2817" s="7">
        <v>8.7887975218090594E-2</v>
      </c>
      <c r="L2817" s="7">
        <v>13</v>
      </c>
      <c r="M2817" s="7">
        <v>29</v>
      </c>
      <c r="N2817" s="7">
        <v>0.23350381451732399</v>
      </c>
      <c r="O2817" s="7">
        <v>0.15943103564584901</v>
      </c>
    </row>
    <row r="2818" spans="2:15" x14ac:dyDescent="0.2">
      <c r="B2818" s="7">
        <v>14</v>
      </c>
      <c r="C2818" s="7">
        <v>29</v>
      </c>
      <c r="D2818" s="7">
        <v>-0.180823577939043</v>
      </c>
      <c r="E2818" s="7">
        <v>-0.23216300701418999</v>
      </c>
      <c r="G2818" s="7">
        <v>14</v>
      </c>
      <c r="H2818" s="7">
        <v>29</v>
      </c>
      <c r="I2818" s="7">
        <v>-2.0241916608231499E-2</v>
      </c>
      <c r="J2818" s="7">
        <v>-0.178075645250795</v>
      </c>
      <c r="L2818" s="7">
        <v>14</v>
      </c>
      <c r="M2818" s="7">
        <v>29</v>
      </c>
      <c r="N2818" s="7">
        <v>1.0832797956636899</v>
      </c>
      <c r="O2818" s="7">
        <v>1.0233712462606399</v>
      </c>
    </row>
    <row r="2819" spans="2:15" x14ac:dyDescent="0.2">
      <c r="B2819" s="7">
        <v>15</v>
      </c>
      <c r="C2819" s="7">
        <v>29</v>
      </c>
      <c r="D2819" s="7">
        <v>0.36049996129737299</v>
      </c>
      <c r="E2819" s="7">
        <v>0.54495034707579804</v>
      </c>
      <c r="G2819" s="7">
        <v>15</v>
      </c>
      <c r="H2819" s="7">
        <v>29</v>
      </c>
      <c r="I2819" s="7">
        <v>9.3364149588419196E-2</v>
      </c>
      <c r="J2819" s="7">
        <v>0.21736105651296</v>
      </c>
      <c r="L2819" s="7">
        <v>15</v>
      </c>
      <c r="M2819" s="7">
        <v>29</v>
      </c>
      <c r="N2819" s="7">
        <v>2.15049002376526</v>
      </c>
      <c r="O2819" s="7">
        <v>2.1993423514154</v>
      </c>
    </row>
    <row r="2820" spans="2:15" x14ac:dyDescent="0.2">
      <c r="B2820" s="7">
        <v>16</v>
      </c>
      <c r="C2820" s="7">
        <v>29</v>
      </c>
      <c r="D2820" s="7">
        <v>0.53859931142930495</v>
      </c>
      <c r="E2820" s="7">
        <v>0.399285198084392</v>
      </c>
      <c r="G2820" s="7">
        <v>16</v>
      </c>
      <c r="H2820" s="7">
        <v>29</v>
      </c>
      <c r="I2820" s="7">
        <v>-0.32430501010597301</v>
      </c>
      <c r="J2820" s="7">
        <v>4.5396370406925797E-2</v>
      </c>
      <c r="L2820" s="7">
        <v>16</v>
      </c>
      <c r="M2820" s="7">
        <v>29</v>
      </c>
      <c r="N2820" s="7">
        <v>-0.55257648841106799</v>
      </c>
      <c r="O2820" s="7">
        <v>9.9608329206578403E-2</v>
      </c>
    </row>
    <row r="2821" spans="2:15" x14ac:dyDescent="0.2">
      <c r="B2821" s="7">
        <v>17</v>
      </c>
      <c r="C2821" s="7">
        <v>29</v>
      </c>
      <c r="D2821" s="7">
        <v>-2.8978490940738202E-2</v>
      </c>
      <c r="E2821" s="7">
        <v>-8.4531847018573594E-2</v>
      </c>
      <c r="G2821" s="7">
        <v>17</v>
      </c>
      <c r="H2821" s="7">
        <v>29</v>
      </c>
      <c r="I2821" s="7">
        <v>0.21397867696287101</v>
      </c>
      <c r="J2821" s="7">
        <v>-0.106744109076278</v>
      </c>
      <c r="L2821" s="7">
        <v>17</v>
      </c>
      <c r="M2821" s="7">
        <v>29</v>
      </c>
      <c r="N2821" s="7">
        <v>-7.8375266561660998E-3</v>
      </c>
      <c r="O2821" s="7">
        <v>6.5522366841188201E-2</v>
      </c>
    </row>
    <row r="2822" spans="2:15" x14ac:dyDescent="0.2">
      <c r="B2822" s="7">
        <v>18</v>
      </c>
      <c r="C2822" s="7">
        <v>29</v>
      </c>
      <c r="D2822" s="7">
        <v>0.166503710450529</v>
      </c>
      <c r="E2822" s="7">
        <v>-1.78690451051722E-3</v>
      </c>
      <c r="G2822" s="7">
        <v>18</v>
      </c>
      <c r="H2822" s="7">
        <v>29</v>
      </c>
      <c r="I2822" s="7">
        <v>-0.14991637310242401</v>
      </c>
      <c r="J2822" s="7">
        <v>-9.7227433466902505E-2</v>
      </c>
      <c r="L2822" s="7">
        <v>18</v>
      </c>
      <c r="M2822" s="7">
        <v>29</v>
      </c>
      <c r="N2822" s="7">
        <v>5.7756632100568597</v>
      </c>
      <c r="O2822" s="7">
        <v>6.2987238392326201</v>
      </c>
    </row>
    <row r="2823" spans="2:15" x14ac:dyDescent="0.2">
      <c r="B2823" s="7">
        <v>19</v>
      </c>
      <c r="C2823" s="7">
        <v>29</v>
      </c>
      <c r="D2823" s="7">
        <v>0.770109243786125</v>
      </c>
      <c r="E2823" s="7">
        <v>0.86936161481625096</v>
      </c>
      <c r="G2823" s="7">
        <v>19</v>
      </c>
      <c r="H2823" s="7">
        <v>29</v>
      </c>
      <c r="I2823" s="7">
        <v>-0.51226900006230502</v>
      </c>
      <c r="J2823" s="7">
        <v>-2.2171968441088399E-2</v>
      </c>
      <c r="L2823" s="7">
        <v>19</v>
      </c>
      <c r="M2823" s="7">
        <v>29</v>
      </c>
      <c r="N2823" s="7">
        <v>-0.21896181152199801</v>
      </c>
      <c r="O2823" s="7">
        <v>7.0470644637247004E-2</v>
      </c>
    </row>
    <row r="2824" spans="2:15" x14ac:dyDescent="0.2">
      <c r="B2824" s="7">
        <v>20</v>
      </c>
      <c r="C2824" s="7">
        <v>29</v>
      </c>
      <c r="D2824" s="7">
        <v>0.32446443039456702</v>
      </c>
      <c r="E2824" s="7">
        <v>0.30497168989879903</v>
      </c>
      <c r="G2824" s="7">
        <v>20</v>
      </c>
      <c r="H2824" s="7">
        <v>29</v>
      </c>
      <c r="I2824" s="7">
        <v>-0.168595630962798</v>
      </c>
      <c r="J2824" s="7">
        <v>-3.41135284543563E-2</v>
      </c>
      <c r="L2824" s="7">
        <v>20</v>
      </c>
      <c r="M2824" s="7">
        <v>29</v>
      </c>
      <c r="N2824" s="7">
        <v>1.12881035698269E-2</v>
      </c>
      <c r="O2824" s="7">
        <v>9.21091962657936E-2</v>
      </c>
    </row>
    <row r="2825" spans="2:15" x14ac:dyDescent="0.2">
      <c r="B2825" s="7">
        <v>21</v>
      </c>
      <c r="C2825" s="7">
        <v>29</v>
      </c>
      <c r="D2825" s="7">
        <v>0.56331783427583804</v>
      </c>
      <c r="E2825" s="7">
        <v>0.24159140274832899</v>
      </c>
      <c r="G2825" s="7">
        <v>21</v>
      </c>
      <c r="H2825" s="7">
        <v>29</v>
      </c>
      <c r="I2825" s="7">
        <v>-0.109975266537836</v>
      </c>
      <c r="J2825" s="7">
        <v>8.4615807029339699E-2</v>
      </c>
      <c r="L2825" s="7">
        <v>21</v>
      </c>
      <c r="M2825" s="7">
        <v>29</v>
      </c>
      <c r="N2825" s="7">
        <v>-0.94866372123804699</v>
      </c>
      <c r="O2825" s="7">
        <v>-0.98116309100012999</v>
      </c>
    </row>
    <row r="2826" spans="2:15" x14ac:dyDescent="0.2">
      <c r="B2826" s="7">
        <v>22</v>
      </c>
      <c r="C2826" s="7">
        <v>29</v>
      </c>
      <c r="D2826" s="7">
        <v>0.41896455072649003</v>
      </c>
      <c r="E2826" s="7">
        <v>0.12413956297954901</v>
      </c>
      <c r="G2826" s="7">
        <v>22</v>
      </c>
      <c r="H2826" s="7">
        <v>29</v>
      </c>
      <c r="I2826" s="7">
        <v>-7.4011685119525997E-3</v>
      </c>
      <c r="J2826" s="7">
        <v>0.184907005213343</v>
      </c>
      <c r="L2826" s="7">
        <v>22</v>
      </c>
      <c r="M2826" s="7">
        <v>29</v>
      </c>
      <c r="N2826" s="7">
        <v>5.6759055892500902E-2</v>
      </c>
      <c r="O2826" s="7">
        <v>9.4198421443145705E-2</v>
      </c>
    </row>
    <row r="2827" spans="2:15" x14ac:dyDescent="0.2">
      <c r="B2827" s="7">
        <v>23</v>
      </c>
      <c r="C2827" s="7">
        <v>29</v>
      </c>
      <c r="D2827" s="7">
        <v>0.30051187112408201</v>
      </c>
      <c r="E2827" s="7">
        <v>0.499767591355192</v>
      </c>
      <c r="G2827" s="7">
        <v>23</v>
      </c>
      <c r="H2827" s="7">
        <v>29</v>
      </c>
      <c r="I2827" s="7">
        <v>-0.20375226642972699</v>
      </c>
      <c r="J2827" s="7">
        <v>0.11922470254272401</v>
      </c>
      <c r="L2827" s="7">
        <v>23</v>
      </c>
      <c r="M2827" s="7">
        <v>29</v>
      </c>
      <c r="N2827" s="7">
        <v>1.48912640087056</v>
      </c>
      <c r="O2827" s="7">
        <v>1.8307564621435399</v>
      </c>
    </row>
    <row r="2828" spans="2:15" x14ac:dyDescent="0.2">
      <c r="B2828" s="7">
        <v>24</v>
      </c>
      <c r="C2828" s="7">
        <v>29</v>
      </c>
      <c r="D2828" s="7">
        <v>0.28985842237930298</v>
      </c>
      <c r="E2828" s="7">
        <v>0.20439477838137499</v>
      </c>
      <c r="G2828" s="7">
        <v>24</v>
      </c>
      <c r="H2828" s="7">
        <v>29</v>
      </c>
      <c r="I2828" s="7">
        <v>0.12939171795554899</v>
      </c>
      <c r="J2828" s="7">
        <v>-8.0747128582788499E-2</v>
      </c>
      <c r="L2828" s="7">
        <v>24</v>
      </c>
      <c r="M2828" s="7">
        <v>29</v>
      </c>
      <c r="N2828" s="7">
        <v>0.74806030507048005</v>
      </c>
      <c r="O2828" s="7">
        <v>1.2338567861374701</v>
      </c>
    </row>
    <row r="2829" spans="2:15" x14ac:dyDescent="0.2">
      <c r="B2829" s="7">
        <v>25</v>
      </c>
      <c r="C2829" s="7">
        <v>29</v>
      </c>
      <c r="D2829" s="7">
        <v>0.51722719924731597</v>
      </c>
      <c r="E2829" s="7">
        <v>0.605496897366813</v>
      </c>
      <c r="G2829" s="7">
        <v>25</v>
      </c>
      <c r="H2829" s="7">
        <v>29</v>
      </c>
      <c r="I2829" s="7">
        <v>-0.34522199211774901</v>
      </c>
      <c r="J2829" s="7">
        <v>-4.1217047856432203E-2</v>
      </c>
      <c r="L2829" s="7">
        <v>25</v>
      </c>
      <c r="M2829" s="7">
        <v>29</v>
      </c>
      <c r="N2829" s="7">
        <v>1.4628284348528999</v>
      </c>
      <c r="O2829" s="7">
        <v>1.5536480095640399</v>
      </c>
    </row>
    <row r="2830" spans="2:15" x14ac:dyDescent="0.2">
      <c r="B2830" s="7">
        <v>26</v>
      </c>
      <c r="C2830" s="7">
        <v>29</v>
      </c>
      <c r="D2830" s="7">
        <v>0.31857581163038201</v>
      </c>
      <c r="E2830" s="7">
        <v>0.22435325878705201</v>
      </c>
      <c r="G2830" s="7">
        <v>26</v>
      </c>
      <c r="H2830" s="7">
        <v>29</v>
      </c>
      <c r="I2830" s="7">
        <v>-0.19777158578934501</v>
      </c>
      <c r="J2830" s="7">
        <v>7.0071024300900397E-2</v>
      </c>
      <c r="L2830" s="7">
        <v>26</v>
      </c>
      <c r="M2830" s="7">
        <v>29</v>
      </c>
      <c r="N2830" s="7">
        <v>-0.53216353423315599</v>
      </c>
      <c r="O2830" s="7">
        <v>-2.1472708413030599E-2</v>
      </c>
    </row>
    <row r="2831" spans="2:15" x14ac:dyDescent="0.2">
      <c r="B2831" s="7">
        <v>27</v>
      </c>
      <c r="C2831" s="7">
        <v>29</v>
      </c>
      <c r="D2831" s="7">
        <v>-0.23868106887385601</v>
      </c>
      <c r="E2831" s="7">
        <v>-0.13725269037857801</v>
      </c>
      <c r="G2831" s="7">
        <v>27</v>
      </c>
      <c r="H2831" s="7">
        <v>29</v>
      </c>
      <c r="I2831" s="7">
        <v>-0.33573268018986302</v>
      </c>
      <c r="J2831" s="7">
        <v>-0.183849100080027</v>
      </c>
      <c r="L2831" s="7">
        <v>27</v>
      </c>
      <c r="M2831" s="7">
        <v>29</v>
      </c>
      <c r="N2831" s="7">
        <v>-0.43412957266504798</v>
      </c>
      <c r="O2831" s="7">
        <v>-0.114188116196484</v>
      </c>
    </row>
    <row r="2832" spans="2:15" x14ac:dyDescent="0.2">
      <c r="B2832" s="7">
        <v>28</v>
      </c>
      <c r="C2832" s="7">
        <v>29</v>
      </c>
      <c r="D2832" s="7">
        <v>-0.11060487977702101</v>
      </c>
      <c r="E2832" s="7">
        <v>-0.24465824114194701</v>
      </c>
      <c r="G2832" s="7">
        <v>28</v>
      </c>
      <c r="H2832" s="7">
        <v>29</v>
      </c>
      <c r="I2832" s="7">
        <v>3.16901777315803E-4</v>
      </c>
      <c r="J2832" s="7">
        <v>8.18295943481262E-3</v>
      </c>
      <c r="L2832" s="7">
        <v>28</v>
      </c>
      <c r="M2832" s="7">
        <v>29</v>
      </c>
      <c r="N2832" s="7">
        <v>-0.156265723316242</v>
      </c>
      <c r="O2832" s="7">
        <v>-0.51231489855448897</v>
      </c>
    </row>
    <row r="2833" spans="2:15" x14ac:dyDescent="0.2">
      <c r="B2833" s="7">
        <v>29</v>
      </c>
      <c r="C2833" s="7">
        <v>29</v>
      </c>
      <c r="D2833" s="7">
        <v>-0.10823679315132601</v>
      </c>
      <c r="E2833" s="7">
        <v>0.32612355636808699</v>
      </c>
      <c r="G2833" s="7">
        <v>29</v>
      </c>
      <c r="H2833" s="7">
        <v>29</v>
      </c>
      <c r="I2833" s="7">
        <v>2.84908826955989</v>
      </c>
      <c r="J2833" s="7">
        <v>2.6050084401527802</v>
      </c>
      <c r="L2833" s="7">
        <v>29</v>
      </c>
      <c r="M2833" s="7">
        <v>29</v>
      </c>
      <c r="N2833" s="7">
        <v>-0.73933133037829202</v>
      </c>
      <c r="O2833" s="7">
        <v>-0.50631325770423596</v>
      </c>
    </row>
    <row r="2834" spans="2:15" x14ac:dyDescent="0.2">
      <c r="B2834" s="7">
        <v>30</v>
      </c>
      <c r="C2834" s="7">
        <v>29</v>
      </c>
      <c r="D2834" s="7">
        <v>0.28658863683915298</v>
      </c>
      <c r="E2834" s="7">
        <v>0.21834456393877899</v>
      </c>
      <c r="G2834" s="7">
        <v>30</v>
      </c>
      <c r="H2834" s="7">
        <v>29</v>
      </c>
      <c r="I2834" s="7">
        <v>0.63408051979770297</v>
      </c>
      <c r="J2834" s="7">
        <v>0.84378598121121295</v>
      </c>
      <c r="L2834" s="7">
        <v>30</v>
      </c>
      <c r="M2834" s="7">
        <v>29</v>
      </c>
      <c r="N2834" s="7">
        <v>8.5956617912282596E-2</v>
      </c>
      <c r="O2834" s="7">
        <v>0.324858406884379</v>
      </c>
    </row>
    <row r="2835" spans="2:15" x14ac:dyDescent="0.2">
      <c r="B2835" s="7">
        <v>31</v>
      </c>
      <c r="C2835" s="7">
        <v>29</v>
      </c>
      <c r="D2835" s="7">
        <v>0.17995195172325501</v>
      </c>
      <c r="E2835" s="7">
        <v>-0.112718233776413</v>
      </c>
      <c r="G2835" s="7">
        <v>31</v>
      </c>
      <c r="H2835" s="7">
        <v>29</v>
      </c>
      <c r="I2835" s="7">
        <v>-0.31095049859313101</v>
      </c>
      <c r="J2835" s="7">
        <v>-0.35939579593818599</v>
      </c>
      <c r="L2835" s="7">
        <v>31</v>
      </c>
      <c r="M2835" s="7">
        <v>29</v>
      </c>
      <c r="N2835" s="7">
        <v>-0.44071486273142602</v>
      </c>
      <c r="O2835" s="7">
        <v>-0.27516464231705701</v>
      </c>
    </row>
    <row r="2836" spans="2:15" x14ac:dyDescent="0.2">
      <c r="B2836" s="7">
        <v>32</v>
      </c>
      <c r="C2836" s="7">
        <v>29</v>
      </c>
      <c r="D2836" s="7">
        <v>0.22118264249434999</v>
      </c>
      <c r="E2836" s="7">
        <v>-0.143255317351006</v>
      </c>
      <c r="G2836" s="7">
        <v>32</v>
      </c>
      <c r="H2836" s="7">
        <v>29</v>
      </c>
      <c r="I2836" s="7">
        <v>-0.34689924168861302</v>
      </c>
      <c r="J2836" s="7">
        <v>-0.22881242829544701</v>
      </c>
      <c r="L2836" s="7">
        <v>32</v>
      </c>
      <c r="M2836" s="7">
        <v>29</v>
      </c>
      <c r="N2836" s="7">
        <v>-0.145671713026259</v>
      </c>
      <c r="O2836" s="7">
        <v>-0.112851173051965</v>
      </c>
    </row>
    <row r="2837" spans="2:15" x14ac:dyDescent="0.2">
      <c r="B2837" s="7">
        <v>33</v>
      </c>
      <c r="C2837" s="7">
        <v>29</v>
      </c>
      <c r="D2837" s="7">
        <v>-8.9308170157864603E-2</v>
      </c>
      <c r="E2837" s="7">
        <v>0.28807057505223799</v>
      </c>
      <c r="G2837" s="7">
        <v>33</v>
      </c>
      <c r="H2837" s="7">
        <v>29</v>
      </c>
      <c r="I2837" s="7">
        <v>1.4977054623080099</v>
      </c>
      <c r="J2837" s="7">
        <v>1.2262737662363199</v>
      </c>
      <c r="L2837" s="7">
        <v>33</v>
      </c>
      <c r="M2837" s="7">
        <v>29</v>
      </c>
      <c r="N2837" s="7">
        <v>0.13103165086976001</v>
      </c>
      <c r="O2837" s="7">
        <v>0.110273872868589</v>
      </c>
    </row>
    <row r="2838" spans="2:15" x14ac:dyDescent="0.2">
      <c r="B2838" s="7">
        <v>34</v>
      </c>
      <c r="C2838" s="7">
        <v>29</v>
      </c>
      <c r="D2838" s="7">
        <v>0.18312247604948301</v>
      </c>
      <c r="E2838" s="7">
        <v>-1.9527910076692301E-2</v>
      </c>
      <c r="G2838" s="7">
        <v>34</v>
      </c>
      <c r="H2838" s="7">
        <v>29</v>
      </c>
      <c r="I2838" s="7">
        <v>0.224924835142541</v>
      </c>
      <c r="J2838" s="7">
        <v>0.217232571480171</v>
      </c>
      <c r="L2838" s="7">
        <v>34</v>
      </c>
      <c r="M2838" s="7">
        <v>29</v>
      </c>
      <c r="N2838" s="7">
        <v>0.40198394119960701</v>
      </c>
      <c r="O2838" s="7">
        <v>-0.18552126861818</v>
      </c>
    </row>
    <row r="2839" spans="2:15" x14ac:dyDescent="0.2">
      <c r="B2839" s="7">
        <v>35</v>
      </c>
      <c r="C2839" s="7">
        <v>29</v>
      </c>
      <c r="D2839" s="7">
        <v>0.199340029394457</v>
      </c>
      <c r="E2839" s="7">
        <v>0.11296572045403901</v>
      </c>
      <c r="G2839" s="7">
        <v>35</v>
      </c>
      <c r="H2839" s="7">
        <v>29</v>
      </c>
      <c r="I2839" s="7">
        <v>-0.212837420121048</v>
      </c>
      <c r="J2839" s="7">
        <v>-0.170671062491873</v>
      </c>
      <c r="L2839" s="7">
        <v>35</v>
      </c>
      <c r="M2839" s="7">
        <v>29</v>
      </c>
      <c r="N2839" s="7">
        <v>0.72564025653581299</v>
      </c>
      <c r="O2839" s="7">
        <v>1.04270167687096</v>
      </c>
    </row>
    <row r="2840" spans="2:15" x14ac:dyDescent="0.2">
      <c r="B2840" s="7">
        <v>36</v>
      </c>
      <c r="C2840" s="7">
        <v>29</v>
      </c>
      <c r="D2840" s="7">
        <v>0.23051412419179901</v>
      </c>
      <c r="E2840" s="7">
        <v>-3.2496975896694202E-2</v>
      </c>
      <c r="G2840" s="7">
        <v>36</v>
      </c>
      <c r="H2840" s="7">
        <v>29</v>
      </c>
      <c r="I2840" s="7">
        <v>0.41320182198674099</v>
      </c>
      <c r="J2840" s="7">
        <v>0.64632459350901095</v>
      </c>
      <c r="L2840" s="7">
        <v>36</v>
      </c>
      <c r="M2840" s="7">
        <v>29</v>
      </c>
      <c r="N2840" s="7">
        <v>-0.18698652888668299</v>
      </c>
      <c r="O2840" s="7">
        <v>8.6861004021798693E-2</v>
      </c>
    </row>
    <row r="2841" spans="2:15" x14ac:dyDescent="0.2">
      <c r="B2841" s="7">
        <v>37</v>
      </c>
      <c r="C2841" s="7">
        <v>29</v>
      </c>
      <c r="D2841" s="7">
        <v>0.41432730088368003</v>
      </c>
      <c r="E2841" s="7">
        <v>0.44257277947736501</v>
      </c>
      <c r="G2841" s="7">
        <v>37</v>
      </c>
      <c r="H2841" s="7">
        <v>29</v>
      </c>
      <c r="I2841" s="7">
        <v>-0.13656438551525299</v>
      </c>
      <c r="J2841" s="7">
        <v>-1.6635314211397301E-2</v>
      </c>
      <c r="L2841" s="7">
        <v>37</v>
      </c>
      <c r="M2841" s="7">
        <v>29</v>
      </c>
      <c r="N2841" s="7">
        <v>-6.5968601782808306E-2</v>
      </c>
      <c r="O2841" s="7">
        <v>-5.4358174109470497E-2</v>
      </c>
    </row>
    <row r="2842" spans="2:15" x14ac:dyDescent="0.2">
      <c r="B2842" s="7">
        <v>38</v>
      </c>
      <c r="C2842" s="7">
        <v>29</v>
      </c>
      <c r="D2842" s="7">
        <v>0.15086579635522099</v>
      </c>
      <c r="E2842" s="7">
        <v>0.27023651755560801</v>
      </c>
      <c r="G2842" s="7">
        <v>38</v>
      </c>
      <c r="H2842" s="7">
        <v>29</v>
      </c>
      <c r="I2842" s="7">
        <v>6.20251750811356E-2</v>
      </c>
      <c r="J2842" s="7">
        <v>5.3037612869074401E-2</v>
      </c>
      <c r="L2842" s="7">
        <v>38</v>
      </c>
      <c r="M2842" s="7">
        <v>29</v>
      </c>
      <c r="N2842" s="7">
        <v>-0.15300607342823899</v>
      </c>
      <c r="O2842" s="7">
        <v>0.31419872435066099</v>
      </c>
    </row>
    <row r="2843" spans="2:15" x14ac:dyDescent="0.2">
      <c r="B2843" s="7">
        <v>39</v>
      </c>
      <c r="C2843" s="7">
        <v>29</v>
      </c>
      <c r="D2843" s="7">
        <v>0.32865878064057102</v>
      </c>
      <c r="E2843" s="7">
        <v>7.1979967051612803E-2</v>
      </c>
      <c r="G2843" s="7">
        <v>39</v>
      </c>
      <c r="H2843" s="7">
        <v>29</v>
      </c>
      <c r="I2843" s="7">
        <v>1.7445227847398201E-2</v>
      </c>
      <c r="J2843" s="7">
        <v>0.21182212555211399</v>
      </c>
      <c r="L2843" s="7">
        <v>39</v>
      </c>
      <c r="M2843" s="7">
        <v>29</v>
      </c>
      <c r="N2843" s="7">
        <v>0.407887491893069</v>
      </c>
      <c r="O2843" s="7">
        <v>0.31343520878866499</v>
      </c>
    </row>
    <row r="2844" spans="2:15" x14ac:dyDescent="0.2">
      <c r="B2844" s="7">
        <v>40</v>
      </c>
      <c r="C2844" s="7">
        <v>29</v>
      </c>
      <c r="D2844" s="7">
        <v>1.14622454258519</v>
      </c>
      <c r="E2844" s="7">
        <v>1.01492819634729</v>
      </c>
      <c r="G2844" s="7">
        <v>40</v>
      </c>
      <c r="H2844" s="7">
        <v>29</v>
      </c>
      <c r="I2844" s="7">
        <v>0.21664454476934999</v>
      </c>
      <c r="J2844" s="7">
        <v>0.25074682488528799</v>
      </c>
      <c r="L2844" s="7">
        <v>40</v>
      </c>
      <c r="M2844" s="7">
        <v>29</v>
      </c>
      <c r="N2844" s="7">
        <v>-1.89812366462125</v>
      </c>
      <c r="O2844" s="7">
        <v>-1.78001430463844</v>
      </c>
    </row>
    <row r="2845" spans="2:15" x14ac:dyDescent="0.2">
      <c r="B2845" s="7">
        <v>41</v>
      </c>
      <c r="C2845" s="7">
        <v>29</v>
      </c>
      <c r="D2845" s="7">
        <v>0.18688300938850999</v>
      </c>
      <c r="E2845" s="7">
        <v>0.33182028521855</v>
      </c>
      <c r="G2845" s="7">
        <v>41</v>
      </c>
      <c r="H2845" s="7">
        <v>29</v>
      </c>
      <c r="I2845" s="7">
        <v>9.5484832635731806E-2</v>
      </c>
      <c r="J2845" s="7">
        <v>0.121634567382136</v>
      </c>
      <c r="L2845" s="7">
        <v>41</v>
      </c>
      <c r="M2845" s="7">
        <v>29</v>
      </c>
      <c r="N2845" s="7">
        <v>-3.17659322835286E-2</v>
      </c>
      <c r="O2845" s="7">
        <v>-6.2632275185027494E-2</v>
      </c>
    </row>
    <row r="2846" spans="2:15" x14ac:dyDescent="0.2">
      <c r="B2846" s="7">
        <v>42</v>
      </c>
      <c r="C2846" s="7">
        <v>29</v>
      </c>
      <c r="D2846" s="7">
        <v>5.7258827459171401E-2</v>
      </c>
      <c r="E2846" s="7">
        <v>0.20710200485137001</v>
      </c>
      <c r="G2846" s="7">
        <v>42</v>
      </c>
      <c r="H2846" s="7">
        <v>29</v>
      </c>
      <c r="I2846" s="7">
        <v>0.230435441557649</v>
      </c>
      <c r="J2846" s="7">
        <v>0.25872228757865301</v>
      </c>
      <c r="L2846" s="7">
        <v>42</v>
      </c>
      <c r="M2846" s="7">
        <v>29</v>
      </c>
      <c r="N2846" s="7">
        <v>0.87764880383307498</v>
      </c>
      <c r="O2846" s="7">
        <v>0.28698077331419097</v>
      </c>
    </row>
    <row r="2847" spans="2:15" x14ac:dyDescent="0.2">
      <c r="B2847" s="7">
        <v>43</v>
      </c>
      <c r="C2847" s="7">
        <v>29</v>
      </c>
      <c r="D2847" s="7">
        <v>0.14858824516329</v>
      </c>
      <c r="E2847" s="7">
        <v>0.280167072536046</v>
      </c>
      <c r="G2847" s="7">
        <v>43</v>
      </c>
      <c r="H2847" s="7">
        <v>29</v>
      </c>
      <c r="I2847" s="7">
        <v>-5.8093988678937301E-2</v>
      </c>
      <c r="J2847" s="7">
        <v>-0.193973741032719</v>
      </c>
      <c r="L2847" s="7">
        <v>43</v>
      </c>
      <c r="M2847" s="7">
        <v>29</v>
      </c>
      <c r="N2847" s="7">
        <v>-1.9078768597687901</v>
      </c>
      <c r="O2847" s="7">
        <v>-1.48849700786741</v>
      </c>
    </row>
    <row r="2848" spans="2:15" x14ac:dyDescent="0.2">
      <c r="B2848" s="7">
        <v>44</v>
      </c>
      <c r="C2848" s="7">
        <v>29</v>
      </c>
      <c r="D2848" s="7">
        <v>0.21098728052413801</v>
      </c>
      <c r="E2848" s="7">
        <v>0.267155371403064</v>
      </c>
      <c r="G2848" s="7">
        <v>44</v>
      </c>
      <c r="H2848" s="7">
        <v>29</v>
      </c>
      <c r="I2848" s="7">
        <v>0.12378460354913499</v>
      </c>
      <c r="J2848" s="7">
        <v>-6.7762147392488495E-2</v>
      </c>
      <c r="L2848" s="7">
        <v>44</v>
      </c>
      <c r="M2848" s="7">
        <v>29</v>
      </c>
      <c r="N2848" s="7">
        <v>0.21294652119462901</v>
      </c>
      <c r="O2848" s="7">
        <v>0.19502042614776399</v>
      </c>
    </row>
    <row r="2849" spans="2:15" x14ac:dyDescent="0.2">
      <c r="B2849" s="7">
        <v>45</v>
      </c>
      <c r="C2849" s="7">
        <v>29</v>
      </c>
      <c r="D2849" s="7">
        <v>0.13289922652893699</v>
      </c>
      <c r="E2849" s="7">
        <v>0.28022827702352998</v>
      </c>
      <c r="G2849" s="7">
        <v>45</v>
      </c>
      <c r="H2849" s="7">
        <v>29</v>
      </c>
      <c r="I2849" s="7">
        <v>-6.0471191518956899E-2</v>
      </c>
      <c r="J2849" s="7">
        <v>-4.4539591912945702E-2</v>
      </c>
      <c r="L2849" s="7">
        <v>45</v>
      </c>
      <c r="M2849" s="7">
        <v>29</v>
      </c>
      <c r="N2849" s="7">
        <v>0.150984824663349</v>
      </c>
      <c r="O2849" s="7">
        <v>3.9585509644869198E-2</v>
      </c>
    </row>
    <row r="2850" spans="2:15" x14ac:dyDescent="0.2">
      <c r="B2850" s="7">
        <v>46</v>
      </c>
      <c r="C2850" s="7">
        <v>29</v>
      </c>
      <c r="D2850" s="7">
        <v>0.28602485744172101</v>
      </c>
      <c r="E2850" s="7">
        <v>0.30161987857067601</v>
      </c>
      <c r="G2850" s="7">
        <v>46</v>
      </c>
      <c r="H2850" s="7">
        <v>29</v>
      </c>
      <c r="I2850" s="7">
        <v>-0.286923880788573</v>
      </c>
      <c r="J2850" s="7">
        <v>-0.17048881417166201</v>
      </c>
      <c r="L2850" s="7">
        <v>46</v>
      </c>
      <c r="M2850" s="7">
        <v>29</v>
      </c>
      <c r="N2850" s="7">
        <v>-0.62352998796246895</v>
      </c>
      <c r="O2850" s="7">
        <v>-0.336144888517728</v>
      </c>
    </row>
    <row r="2851" spans="2:15" x14ac:dyDescent="0.2">
      <c r="B2851" s="7">
        <v>47</v>
      </c>
      <c r="C2851" s="7">
        <v>29</v>
      </c>
      <c r="D2851" s="7">
        <v>1.4125127285429999</v>
      </c>
      <c r="E2851" s="7">
        <v>1.5705024392637701</v>
      </c>
      <c r="G2851" s="7">
        <v>47</v>
      </c>
      <c r="H2851" s="7">
        <v>29</v>
      </c>
      <c r="I2851" s="7">
        <v>0.38373665344386998</v>
      </c>
      <c r="J2851" s="7">
        <v>0.44575947345912698</v>
      </c>
      <c r="L2851" s="7">
        <v>47</v>
      </c>
      <c r="M2851" s="7">
        <v>29</v>
      </c>
      <c r="N2851" s="7">
        <v>-3.5978637343539802E-2</v>
      </c>
      <c r="O2851" s="7">
        <v>-0.115359137271108</v>
      </c>
    </row>
    <row r="2852" spans="2:15" x14ac:dyDescent="0.2">
      <c r="B2852" s="7">
        <v>48</v>
      </c>
      <c r="C2852" s="7">
        <v>29</v>
      </c>
      <c r="D2852" s="7">
        <v>-0.125113966558418</v>
      </c>
      <c r="E2852" s="7">
        <v>0.23141328271304601</v>
      </c>
      <c r="G2852" s="7">
        <v>48</v>
      </c>
      <c r="H2852" s="7">
        <v>29</v>
      </c>
      <c r="I2852" s="7">
        <v>0.30859739594692198</v>
      </c>
      <c r="J2852" s="7">
        <v>0.127566231972395</v>
      </c>
      <c r="L2852" s="7">
        <v>48</v>
      </c>
      <c r="M2852" s="7">
        <v>29</v>
      </c>
      <c r="N2852" s="7">
        <v>0.89550488969303099</v>
      </c>
      <c r="O2852" s="7">
        <v>0.971441893090631</v>
      </c>
    </row>
    <row r="2853" spans="2:15" x14ac:dyDescent="0.2">
      <c r="B2853" s="7">
        <v>49</v>
      </c>
      <c r="C2853" s="7">
        <v>29</v>
      </c>
      <c r="D2853" s="7">
        <v>0.29691132119805103</v>
      </c>
      <c r="E2853" s="7">
        <v>0.27493552788403902</v>
      </c>
      <c r="G2853" s="7">
        <v>49</v>
      </c>
      <c r="H2853" s="7">
        <v>29</v>
      </c>
      <c r="I2853" s="7">
        <v>2.0663920786565999E-2</v>
      </c>
      <c r="J2853" s="7">
        <v>0.29768810506781501</v>
      </c>
      <c r="L2853" s="7">
        <v>49</v>
      </c>
      <c r="M2853" s="7">
        <v>29</v>
      </c>
      <c r="N2853" s="7">
        <v>1.2764112089072899E-2</v>
      </c>
      <c r="O2853" s="7">
        <v>-9.6368257955884204E-2</v>
      </c>
    </row>
    <row r="2854" spans="2:15" x14ac:dyDescent="0.2">
      <c r="B2854" s="7">
        <v>50</v>
      </c>
      <c r="C2854" s="7">
        <v>29</v>
      </c>
      <c r="D2854" s="7">
        <v>0.68106451174680904</v>
      </c>
      <c r="E2854" s="7">
        <v>0.57839326155808102</v>
      </c>
      <c r="G2854" s="7">
        <v>50</v>
      </c>
      <c r="H2854" s="7">
        <v>29</v>
      </c>
      <c r="I2854" s="7">
        <v>0.13071420822081201</v>
      </c>
      <c r="J2854" s="7">
        <v>0.20216429861327601</v>
      </c>
      <c r="L2854" s="7">
        <v>50</v>
      </c>
      <c r="M2854" s="7">
        <v>29</v>
      </c>
      <c r="N2854" s="7">
        <v>0.15148661451550699</v>
      </c>
      <c r="O2854" s="7">
        <v>0.33707206069075801</v>
      </c>
    </row>
    <row r="2855" spans="2:15" x14ac:dyDescent="0.2">
      <c r="B2855" s="7">
        <v>51</v>
      </c>
      <c r="C2855" s="7">
        <v>29</v>
      </c>
      <c r="D2855" s="7">
        <v>0.106264334001966</v>
      </c>
      <c r="E2855" s="7">
        <v>0.22344342213313301</v>
      </c>
      <c r="G2855" s="7">
        <v>51</v>
      </c>
      <c r="H2855" s="7">
        <v>29</v>
      </c>
      <c r="I2855" s="7">
        <v>0.54875719127697997</v>
      </c>
      <c r="J2855" s="7">
        <v>0.39632803195539301</v>
      </c>
      <c r="L2855" s="7">
        <v>51</v>
      </c>
      <c r="M2855" s="7">
        <v>29</v>
      </c>
      <c r="N2855" s="7">
        <v>-0.52738900511055098</v>
      </c>
      <c r="O2855" s="7">
        <v>-0.159839393694758</v>
      </c>
    </row>
    <row r="2856" spans="2:15" x14ac:dyDescent="0.2">
      <c r="B2856" s="7">
        <v>52</v>
      </c>
      <c r="C2856" s="7">
        <v>29</v>
      </c>
      <c r="D2856" s="7">
        <v>2.7699459640845501E-2</v>
      </c>
      <c r="E2856" s="7">
        <v>-0.21584864280614499</v>
      </c>
      <c r="G2856" s="7">
        <v>52</v>
      </c>
      <c r="H2856" s="7">
        <v>29</v>
      </c>
      <c r="I2856" s="7">
        <v>0.95707964178455096</v>
      </c>
      <c r="J2856" s="7">
        <v>0.79887696567306299</v>
      </c>
      <c r="L2856" s="7">
        <v>52</v>
      </c>
      <c r="M2856" s="7">
        <v>29</v>
      </c>
      <c r="N2856" s="7">
        <v>0.21443740345221199</v>
      </c>
      <c r="O2856" s="7">
        <v>2.5528503318998499E-2</v>
      </c>
    </row>
    <row r="2857" spans="2:15" x14ac:dyDescent="0.2">
      <c r="B2857" s="7">
        <v>53</v>
      </c>
      <c r="C2857" s="7">
        <v>29</v>
      </c>
      <c r="D2857" s="7">
        <v>0.18430725781893101</v>
      </c>
      <c r="E2857" s="7">
        <v>-0.17869913784883501</v>
      </c>
      <c r="G2857" s="7">
        <v>53</v>
      </c>
      <c r="H2857" s="7">
        <v>29</v>
      </c>
      <c r="I2857" s="7">
        <v>0.16608642581442201</v>
      </c>
      <c r="J2857" s="7">
        <v>-2.8810196847157198E-2</v>
      </c>
      <c r="L2857" s="7">
        <v>53</v>
      </c>
      <c r="M2857" s="7">
        <v>29</v>
      </c>
      <c r="N2857" s="7">
        <v>-0.68782080312762495</v>
      </c>
      <c r="O2857" s="7">
        <v>-0.64973914239459396</v>
      </c>
    </row>
    <row r="2858" spans="2:15" x14ac:dyDescent="0.2">
      <c r="B2858" s="7">
        <v>54</v>
      </c>
      <c r="C2858" s="7">
        <v>29</v>
      </c>
      <c r="D2858" s="7">
        <v>0.25187616960862902</v>
      </c>
      <c r="E2858" s="7">
        <v>0.50580666422879705</v>
      </c>
      <c r="G2858" s="7">
        <v>54</v>
      </c>
      <c r="H2858" s="7">
        <v>29</v>
      </c>
      <c r="I2858" s="7">
        <v>-0.100049072465258</v>
      </c>
      <c r="J2858" s="7">
        <v>-0.222345202039364</v>
      </c>
      <c r="L2858" s="7">
        <v>54</v>
      </c>
      <c r="M2858" s="7">
        <v>29</v>
      </c>
      <c r="N2858" s="7">
        <v>-0.20105299947444899</v>
      </c>
      <c r="O2858" s="7">
        <v>7.4544055368353001E-3</v>
      </c>
    </row>
    <row r="2859" spans="2:15" x14ac:dyDescent="0.2">
      <c r="B2859" s="7">
        <v>55</v>
      </c>
      <c r="C2859" s="7">
        <v>29</v>
      </c>
      <c r="D2859" s="7">
        <v>1.8250138138314199E-2</v>
      </c>
      <c r="E2859" s="7">
        <v>0.22652858182962299</v>
      </c>
      <c r="G2859" s="7">
        <v>55</v>
      </c>
      <c r="H2859" s="7">
        <v>29</v>
      </c>
      <c r="I2859" s="7">
        <v>0.34413584910359202</v>
      </c>
      <c r="J2859" s="7">
        <v>5.6881744140842003E-2</v>
      </c>
      <c r="L2859" s="7">
        <v>55</v>
      </c>
      <c r="M2859" s="7">
        <v>29</v>
      </c>
      <c r="N2859" s="7">
        <v>-0.31347658163013398</v>
      </c>
      <c r="O2859" s="7">
        <v>-8.9903981272756894E-2</v>
      </c>
    </row>
    <row r="2860" spans="2:15" x14ac:dyDescent="0.2">
      <c r="B2860" s="7">
        <v>56</v>
      </c>
      <c r="C2860" s="7">
        <v>29</v>
      </c>
      <c r="D2860" s="7">
        <v>-0.16937254516174099</v>
      </c>
      <c r="E2860" s="7">
        <v>0.20879365580335399</v>
      </c>
      <c r="G2860" s="7">
        <v>56</v>
      </c>
      <c r="H2860" s="7">
        <v>29</v>
      </c>
      <c r="I2860" s="7">
        <v>8.6911906988582602E-2</v>
      </c>
      <c r="J2860" s="7">
        <v>9.1976262868900704E-2</v>
      </c>
      <c r="L2860" s="7">
        <v>56</v>
      </c>
      <c r="M2860" s="7">
        <v>29</v>
      </c>
      <c r="N2860" s="7">
        <v>-0.43681775008436402</v>
      </c>
      <c r="O2860" s="7">
        <v>-0.169750502777157</v>
      </c>
    </row>
    <row r="2861" spans="2:15" x14ac:dyDescent="0.2">
      <c r="B2861" s="7">
        <v>57</v>
      </c>
      <c r="C2861" s="7">
        <v>29</v>
      </c>
      <c r="D2861" s="7">
        <v>9.6750308951297506E-2</v>
      </c>
      <c r="E2861" s="7">
        <v>-3.0598611141448899E-2</v>
      </c>
      <c r="G2861" s="7">
        <v>57</v>
      </c>
      <c r="H2861" s="7">
        <v>29</v>
      </c>
      <c r="I2861" s="7">
        <v>0.56287987561819697</v>
      </c>
      <c r="J2861" s="7">
        <v>0.25366825493927903</v>
      </c>
      <c r="L2861" s="7">
        <v>57</v>
      </c>
      <c r="M2861" s="7">
        <v>29</v>
      </c>
      <c r="N2861" s="7">
        <v>0.30762367721730199</v>
      </c>
      <c r="O2861" s="7">
        <v>0.37256569860419497</v>
      </c>
    </row>
    <row r="2862" spans="2:15" x14ac:dyDescent="0.2">
      <c r="B2862" s="7">
        <v>58</v>
      </c>
      <c r="C2862" s="7">
        <v>29</v>
      </c>
      <c r="D2862" s="7">
        <v>0.26529872306590502</v>
      </c>
      <c r="E2862" s="7">
        <v>0.28132772438460402</v>
      </c>
      <c r="G2862" s="7">
        <v>58</v>
      </c>
      <c r="H2862" s="7">
        <v>29</v>
      </c>
      <c r="I2862" s="7">
        <v>0.33149778994739698</v>
      </c>
      <c r="J2862" s="7">
        <v>0.180010787586143</v>
      </c>
      <c r="L2862" s="7">
        <v>58</v>
      </c>
      <c r="M2862" s="7">
        <v>29</v>
      </c>
      <c r="N2862" s="7">
        <v>0.51334015323816695</v>
      </c>
      <c r="O2862" s="7">
        <v>0.33092436548013099</v>
      </c>
    </row>
    <row r="2863" spans="2:15" x14ac:dyDescent="0.2">
      <c r="B2863" s="7">
        <v>59</v>
      </c>
      <c r="C2863" s="7">
        <v>29</v>
      </c>
      <c r="D2863" s="7">
        <v>2.6178774402300299E-2</v>
      </c>
      <c r="E2863" s="7">
        <v>5.6046958461175604E-3</v>
      </c>
      <c r="G2863" s="7">
        <v>59</v>
      </c>
      <c r="H2863" s="7">
        <v>29</v>
      </c>
      <c r="I2863" s="7">
        <v>-0.202740243179374</v>
      </c>
      <c r="J2863" s="7">
        <v>-4.0353238393324303E-2</v>
      </c>
      <c r="L2863" s="7">
        <v>59</v>
      </c>
      <c r="M2863" s="7">
        <v>29</v>
      </c>
      <c r="N2863" s="7">
        <v>-0.307212296931207</v>
      </c>
      <c r="O2863" s="7">
        <v>-0.14507696928633099</v>
      </c>
    </row>
    <row r="2864" spans="2:15" x14ac:dyDescent="0.2">
      <c r="B2864" s="7">
        <v>60</v>
      </c>
      <c r="C2864" s="7">
        <v>29</v>
      </c>
      <c r="D2864" s="7">
        <v>0.90665344193823305</v>
      </c>
      <c r="E2864" s="7">
        <v>0.90783915068073795</v>
      </c>
      <c r="G2864" s="7">
        <v>60</v>
      </c>
      <c r="H2864" s="7">
        <v>29</v>
      </c>
      <c r="I2864" s="7">
        <v>1.9621739264286099E-2</v>
      </c>
      <c r="J2864" s="7">
        <v>5.9333909407897102E-3</v>
      </c>
      <c r="L2864" s="7">
        <v>60</v>
      </c>
      <c r="M2864" s="7">
        <v>29</v>
      </c>
      <c r="N2864" s="7">
        <v>-0.36490454604196998</v>
      </c>
      <c r="O2864" s="7">
        <v>-0.21102581315848701</v>
      </c>
    </row>
    <row r="2865" spans="2:15" x14ac:dyDescent="0.2">
      <c r="B2865" s="7">
        <v>61</v>
      </c>
      <c r="C2865" s="7">
        <v>29</v>
      </c>
      <c r="D2865" s="7">
        <v>-9.2055556713219692E-3</v>
      </c>
      <c r="E2865" s="7">
        <v>-9.6116639104755194E-2</v>
      </c>
      <c r="G2865" s="7">
        <v>61</v>
      </c>
      <c r="H2865" s="7">
        <v>29</v>
      </c>
      <c r="I2865" s="7">
        <v>-0.19071331686462001</v>
      </c>
      <c r="J2865" s="7">
        <v>-6.6591558706164705E-2</v>
      </c>
      <c r="L2865" s="7">
        <v>61</v>
      </c>
      <c r="M2865" s="7">
        <v>29</v>
      </c>
      <c r="N2865" s="7">
        <v>-0.36913221888320902</v>
      </c>
      <c r="O2865" s="7">
        <v>-0.26113773337324298</v>
      </c>
    </row>
    <row r="2866" spans="2:15" x14ac:dyDescent="0.2">
      <c r="B2866" s="7">
        <v>62</v>
      </c>
      <c r="C2866" s="7">
        <v>29</v>
      </c>
      <c r="D2866" s="7">
        <v>0.34683956352184397</v>
      </c>
      <c r="E2866" s="7">
        <v>7.1574270203752705E-2</v>
      </c>
      <c r="G2866" s="7">
        <v>62</v>
      </c>
      <c r="H2866" s="7">
        <v>29</v>
      </c>
      <c r="I2866" s="7">
        <v>-0.16660586007806399</v>
      </c>
      <c r="J2866" s="7">
        <v>6.0732901292656301E-2</v>
      </c>
      <c r="L2866" s="7">
        <v>62</v>
      </c>
      <c r="M2866" s="7">
        <v>29</v>
      </c>
      <c r="N2866" s="7">
        <v>0.31183602465604598</v>
      </c>
      <c r="O2866" s="7">
        <v>0.58958101795343698</v>
      </c>
    </row>
    <row r="2867" spans="2:15" x14ac:dyDescent="0.2">
      <c r="B2867" s="7">
        <v>63</v>
      </c>
      <c r="C2867" s="7">
        <v>29</v>
      </c>
      <c r="D2867" s="7">
        <v>-2.2516921478734599E-2</v>
      </c>
      <c r="E2867" s="7">
        <v>-0.30249384992599498</v>
      </c>
      <c r="G2867" s="7">
        <v>63</v>
      </c>
      <c r="H2867" s="7">
        <v>29</v>
      </c>
      <c r="I2867" s="7">
        <v>0.55677155482526097</v>
      </c>
      <c r="J2867" s="7">
        <v>0.38494788294676902</v>
      </c>
      <c r="L2867" s="7">
        <v>63</v>
      </c>
      <c r="M2867" s="7">
        <v>29</v>
      </c>
      <c r="N2867" s="7">
        <v>-0.30796703316415902</v>
      </c>
      <c r="O2867" s="7">
        <v>-1.40983849430825E-2</v>
      </c>
    </row>
    <row r="2868" spans="2:15" x14ac:dyDescent="0.2">
      <c r="B2868" s="7">
        <v>64</v>
      </c>
      <c r="C2868" s="7">
        <v>29</v>
      </c>
      <c r="D2868" s="7">
        <v>9.5971574048322197E-2</v>
      </c>
      <c r="E2868" s="7">
        <v>8.5043962240236599E-3</v>
      </c>
      <c r="G2868" s="7">
        <v>64</v>
      </c>
      <c r="H2868" s="7">
        <v>29</v>
      </c>
      <c r="I2868" s="7">
        <v>2.6266787011398E-2</v>
      </c>
      <c r="J2868" s="7">
        <v>-0.145973612087197</v>
      </c>
      <c r="L2868" s="7">
        <v>64</v>
      </c>
      <c r="M2868" s="7">
        <v>29</v>
      </c>
      <c r="N2868" s="7">
        <v>2.13883071321419E-2</v>
      </c>
      <c r="O2868" s="7">
        <v>-0.13448444580052901</v>
      </c>
    </row>
    <row r="2869" spans="2:15" x14ac:dyDescent="0.2">
      <c r="B2869" s="7">
        <v>65</v>
      </c>
      <c r="C2869" s="7">
        <v>29</v>
      </c>
      <c r="D2869" s="7">
        <v>0.362569498725902</v>
      </c>
      <c r="E2869" s="7">
        <v>0.21595883136615299</v>
      </c>
      <c r="G2869" s="7">
        <v>65</v>
      </c>
      <c r="H2869" s="7">
        <v>29</v>
      </c>
      <c r="I2869" s="7">
        <v>8.0819052906306907E-2</v>
      </c>
      <c r="J2869" s="7">
        <v>-0.14659720997397599</v>
      </c>
      <c r="L2869" s="7">
        <v>65</v>
      </c>
      <c r="M2869" s="7">
        <v>29</v>
      </c>
      <c r="N2869" s="7">
        <v>-0.95000117145187202</v>
      </c>
      <c r="O2869" s="7">
        <v>-0.68585947243852496</v>
      </c>
    </row>
    <row r="2870" spans="2:15" x14ac:dyDescent="0.2">
      <c r="B2870" s="7">
        <v>66</v>
      </c>
      <c r="C2870" s="7">
        <v>29</v>
      </c>
      <c r="D2870" s="7">
        <v>0.33397990753137702</v>
      </c>
      <c r="E2870" s="7">
        <v>0.80536486569312105</v>
      </c>
      <c r="G2870" s="7">
        <v>66</v>
      </c>
      <c r="H2870" s="7">
        <v>29</v>
      </c>
      <c r="I2870" s="7">
        <v>0.30628947878941798</v>
      </c>
      <c r="J2870" s="7">
        <v>6.4972129210113694E-2</v>
      </c>
      <c r="L2870" s="7">
        <v>66</v>
      </c>
      <c r="M2870" s="7">
        <v>29</v>
      </c>
      <c r="N2870" s="7">
        <v>-0.84039871525362198</v>
      </c>
      <c r="O2870" s="7">
        <v>-1.1902574688658001</v>
      </c>
    </row>
    <row r="2871" spans="2:15" x14ac:dyDescent="0.2">
      <c r="B2871" s="7">
        <v>67</v>
      </c>
      <c r="C2871" s="7">
        <v>29</v>
      </c>
      <c r="D2871" s="7">
        <v>0.45208057313133099</v>
      </c>
      <c r="E2871" s="7">
        <v>0.29323631148269103</v>
      </c>
      <c r="G2871" s="7">
        <v>67</v>
      </c>
      <c r="H2871" s="7">
        <v>29</v>
      </c>
      <c r="I2871" s="7">
        <v>0.57193685545940898</v>
      </c>
      <c r="J2871" s="7">
        <v>0.43525111885773898</v>
      </c>
      <c r="L2871" s="7">
        <v>67</v>
      </c>
      <c r="M2871" s="7">
        <v>29</v>
      </c>
      <c r="N2871" s="7">
        <v>-0.29514469174242403</v>
      </c>
      <c r="O2871" s="7">
        <v>-0.22750205577699101</v>
      </c>
    </row>
    <row r="2872" spans="2:15" x14ac:dyDescent="0.2">
      <c r="B2872" s="7">
        <v>68</v>
      </c>
      <c r="C2872" s="7">
        <v>29</v>
      </c>
      <c r="D2872" s="7">
        <v>0.32923165493561102</v>
      </c>
      <c r="E2872" s="7">
        <v>0.60020194630523604</v>
      </c>
      <c r="G2872" s="7">
        <v>68</v>
      </c>
      <c r="H2872" s="7">
        <v>29</v>
      </c>
      <c r="I2872" s="7">
        <v>-0.20524238471393699</v>
      </c>
      <c r="J2872" s="7">
        <v>2.6558621663113499E-2</v>
      </c>
      <c r="L2872" s="7">
        <v>68</v>
      </c>
      <c r="M2872" s="7">
        <v>29</v>
      </c>
      <c r="N2872" s="7">
        <v>0.401087720418978</v>
      </c>
      <c r="O2872" s="7">
        <v>0.46379625132359498</v>
      </c>
    </row>
    <row r="2873" spans="2:15" x14ac:dyDescent="0.2">
      <c r="B2873" s="7">
        <v>69</v>
      </c>
      <c r="C2873" s="7">
        <v>29</v>
      </c>
      <c r="D2873" s="7">
        <v>-0.19207240972645601</v>
      </c>
      <c r="E2873" s="7">
        <v>-0.19493327332232799</v>
      </c>
      <c r="G2873" s="7">
        <v>69</v>
      </c>
      <c r="H2873" s="7">
        <v>29</v>
      </c>
      <c r="I2873" s="7">
        <v>0.24783423034889299</v>
      </c>
      <c r="J2873" s="7">
        <v>0.109939059113207</v>
      </c>
      <c r="L2873" s="7">
        <v>69</v>
      </c>
      <c r="M2873" s="7">
        <v>29</v>
      </c>
      <c r="N2873" s="7">
        <v>-0.34978478015789499</v>
      </c>
      <c r="O2873" s="7">
        <v>-0.314388382658711</v>
      </c>
    </row>
    <row r="2874" spans="2:15" x14ac:dyDescent="0.2">
      <c r="B2874" s="7">
        <v>70</v>
      </c>
      <c r="C2874" s="7">
        <v>29</v>
      </c>
      <c r="D2874" s="7">
        <v>0.29823605286627503</v>
      </c>
      <c r="E2874" s="7">
        <v>0.38817487588354699</v>
      </c>
      <c r="G2874" s="7">
        <v>70</v>
      </c>
      <c r="H2874" s="7">
        <v>29</v>
      </c>
      <c r="I2874" s="7">
        <v>0.43049810695324497</v>
      </c>
      <c r="J2874" s="7">
        <v>0.17105795839537</v>
      </c>
      <c r="L2874" s="7">
        <v>70</v>
      </c>
      <c r="M2874" s="7">
        <v>29</v>
      </c>
      <c r="N2874" s="7">
        <v>-0.20579978136044699</v>
      </c>
      <c r="O2874" s="7">
        <v>-0.34344768060786501</v>
      </c>
    </row>
    <row r="2875" spans="2:15" x14ac:dyDescent="0.2">
      <c r="B2875" s="7">
        <v>71</v>
      </c>
      <c r="C2875" s="7">
        <v>29</v>
      </c>
      <c r="D2875" s="7">
        <v>0.252030135729643</v>
      </c>
      <c r="E2875" s="7">
        <v>8.0188975675357099E-2</v>
      </c>
      <c r="G2875" s="7">
        <v>71</v>
      </c>
      <c r="H2875" s="7">
        <v>29</v>
      </c>
      <c r="I2875" s="7">
        <v>0.418803877334115</v>
      </c>
      <c r="J2875" s="7">
        <v>0.31731975061557299</v>
      </c>
      <c r="L2875" s="7">
        <v>71</v>
      </c>
      <c r="M2875" s="7">
        <v>29</v>
      </c>
      <c r="N2875" s="7">
        <v>-0.39228205318331499</v>
      </c>
      <c r="O2875" s="7">
        <v>-9.2711284897955396E-2</v>
      </c>
    </row>
    <row r="2876" spans="2:15" x14ac:dyDescent="0.2">
      <c r="B2876" s="7">
        <v>72</v>
      </c>
      <c r="C2876" s="7">
        <v>29</v>
      </c>
      <c r="D2876" s="7">
        <v>-6.2031930810704197E-2</v>
      </c>
      <c r="E2876" s="7">
        <v>-0.126951012142826</v>
      </c>
      <c r="G2876" s="7">
        <v>72</v>
      </c>
      <c r="H2876" s="7">
        <v>29</v>
      </c>
      <c r="I2876" s="7">
        <v>-6.3989337136415997E-2</v>
      </c>
      <c r="J2876" s="7">
        <v>6.7413519040645298E-2</v>
      </c>
      <c r="L2876" s="7">
        <v>72</v>
      </c>
      <c r="M2876" s="7">
        <v>29</v>
      </c>
      <c r="N2876" s="7">
        <v>0.36498176347822497</v>
      </c>
      <c r="O2876" s="7">
        <v>0.32902979871117</v>
      </c>
    </row>
    <row r="2877" spans="2:15" x14ac:dyDescent="0.2">
      <c r="B2877" s="7">
        <v>73</v>
      </c>
      <c r="C2877" s="7">
        <v>29</v>
      </c>
      <c r="D2877" s="7">
        <v>2.1966906608349199E-2</v>
      </c>
      <c r="E2877" s="7">
        <v>0.12235938897386101</v>
      </c>
      <c r="G2877" s="7">
        <v>73</v>
      </c>
      <c r="H2877" s="7">
        <v>29</v>
      </c>
      <c r="I2877" s="7">
        <v>7.2279197081696694E-2</v>
      </c>
      <c r="J2877" s="7">
        <v>3.7565907016922799E-2</v>
      </c>
      <c r="L2877" s="7">
        <v>73</v>
      </c>
      <c r="M2877" s="7">
        <v>29</v>
      </c>
      <c r="N2877" s="7">
        <v>0.74778606192905195</v>
      </c>
      <c r="O2877" s="7">
        <v>0.87130825534630296</v>
      </c>
    </row>
    <row r="2878" spans="2:15" x14ac:dyDescent="0.2">
      <c r="B2878" s="7">
        <v>74</v>
      </c>
      <c r="C2878" s="7">
        <v>29</v>
      </c>
      <c r="D2878" s="7">
        <v>0.45476184136964998</v>
      </c>
      <c r="E2878" s="7">
        <v>0.53212085788335695</v>
      </c>
      <c r="G2878" s="7">
        <v>74</v>
      </c>
      <c r="H2878" s="7">
        <v>29</v>
      </c>
      <c r="I2878" s="7">
        <v>0.154150892893336</v>
      </c>
      <c r="J2878" s="7">
        <v>0.15388654889696199</v>
      </c>
      <c r="L2878" s="7">
        <v>74</v>
      </c>
      <c r="M2878" s="7">
        <v>29</v>
      </c>
      <c r="N2878" s="7">
        <v>-0.43094209369014003</v>
      </c>
      <c r="O2878" s="7">
        <v>-8.2189185953177799E-2</v>
      </c>
    </row>
    <row r="2879" spans="2:15" x14ac:dyDescent="0.2">
      <c r="B2879" s="7">
        <v>75</v>
      </c>
      <c r="C2879" s="7">
        <v>29</v>
      </c>
      <c r="D2879" s="7">
        <v>0.41296727692783602</v>
      </c>
      <c r="E2879" s="7">
        <v>-0.15874052232125799</v>
      </c>
      <c r="G2879" s="7">
        <v>75</v>
      </c>
      <c r="H2879" s="7">
        <v>29</v>
      </c>
      <c r="I2879" s="7">
        <v>0.127235820751986</v>
      </c>
      <c r="J2879" s="7">
        <v>0.116045458220427</v>
      </c>
      <c r="L2879" s="7">
        <v>75</v>
      </c>
      <c r="M2879" s="7">
        <v>29</v>
      </c>
      <c r="N2879" s="7">
        <v>-0.56373311834659201</v>
      </c>
      <c r="O2879" s="7">
        <v>-0.29058559512578203</v>
      </c>
    </row>
    <row r="2880" spans="2:15" x14ac:dyDescent="0.2">
      <c r="B2880" s="7">
        <v>76</v>
      </c>
      <c r="C2880" s="7">
        <v>29</v>
      </c>
      <c r="D2880" s="7">
        <v>-2.2851183039913198E-2</v>
      </c>
      <c r="E2880" s="7">
        <v>-2.1891723464610999E-3</v>
      </c>
      <c r="G2880" s="7">
        <v>76</v>
      </c>
      <c r="H2880" s="7">
        <v>29</v>
      </c>
      <c r="I2880" s="7">
        <v>-5.0898168648243002E-2</v>
      </c>
      <c r="J2880" s="7">
        <v>-4.30883098706243E-2</v>
      </c>
      <c r="L2880" s="7">
        <v>76</v>
      </c>
      <c r="M2880" s="7">
        <v>29</v>
      </c>
      <c r="N2880" s="7">
        <v>7.3454503640343602E-2</v>
      </c>
      <c r="O2880" s="7">
        <v>0.399547928372607</v>
      </c>
    </row>
    <row r="2881" spans="2:15" x14ac:dyDescent="0.2">
      <c r="B2881" s="7">
        <v>77</v>
      </c>
      <c r="C2881" s="7">
        <v>29</v>
      </c>
      <c r="D2881" s="7">
        <v>3.3789817411843601E-2</v>
      </c>
      <c r="E2881" s="7">
        <v>0.28547987068313402</v>
      </c>
      <c r="G2881" s="7">
        <v>77</v>
      </c>
      <c r="H2881" s="7">
        <v>29</v>
      </c>
      <c r="I2881" s="7">
        <v>2.9284273099206001E-2</v>
      </c>
      <c r="J2881" s="7">
        <v>0.15499157578511999</v>
      </c>
      <c r="L2881" s="7">
        <v>77</v>
      </c>
      <c r="M2881" s="7">
        <v>29</v>
      </c>
      <c r="N2881" s="7">
        <v>-0.44014504686968398</v>
      </c>
      <c r="O2881" s="7">
        <v>-0.49182547438746799</v>
      </c>
    </row>
    <row r="2882" spans="2:15" x14ac:dyDescent="0.2">
      <c r="B2882" s="7">
        <v>78</v>
      </c>
      <c r="C2882" s="7">
        <v>29</v>
      </c>
      <c r="D2882" s="7">
        <v>0.54114721264037902</v>
      </c>
      <c r="E2882" s="7">
        <v>0.56930965288202695</v>
      </c>
      <c r="G2882" s="7">
        <v>78</v>
      </c>
      <c r="H2882" s="7">
        <v>29</v>
      </c>
      <c r="I2882" s="7">
        <v>-6.1738728349126901E-2</v>
      </c>
      <c r="J2882" s="7">
        <v>6.5413868218030302E-2</v>
      </c>
      <c r="L2882" s="7">
        <v>78</v>
      </c>
      <c r="M2882" s="7">
        <v>29</v>
      </c>
      <c r="N2882" s="7">
        <v>-1.3061499218791901</v>
      </c>
      <c r="O2882" s="7">
        <v>-1.13646279547442</v>
      </c>
    </row>
    <row r="2883" spans="2:15" x14ac:dyDescent="0.2">
      <c r="B2883" s="7">
        <v>79</v>
      </c>
      <c r="C2883" s="7">
        <v>29</v>
      </c>
      <c r="D2883" s="7">
        <v>0.30676826453641098</v>
      </c>
      <c r="E2883" s="7">
        <v>0.39429960824461102</v>
      </c>
      <c r="G2883" s="7">
        <v>79</v>
      </c>
      <c r="H2883" s="7">
        <v>29</v>
      </c>
      <c r="I2883" s="7">
        <v>-4.8001624474228101E-2</v>
      </c>
      <c r="J2883" s="7">
        <v>4.1787186865351898E-2</v>
      </c>
      <c r="L2883" s="7">
        <v>79</v>
      </c>
      <c r="M2883" s="7">
        <v>29</v>
      </c>
      <c r="N2883" s="7">
        <v>0.38943735511752697</v>
      </c>
      <c r="O2883" s="7">
        <v>0.184644166247278</v>
      </c>
    </row>
    <row r="2884" spans="2:15" x14ac:dyDescent="0.2">
      <c r="B2884" s="7">
        <v>80</v>
      </c>
      <c r="C2884" s="7">
        <v>29</v>
      </c>
      <c r="D2884" s="7">
        <v>0.269933001900451</v>
      </c>
      <c r="E2884" s="7">
        <v>5.9299001635869403E-2</v>
      </c>
      <c r="G2884" s="7">
        <v>80</v>
      </c>
      <c r="H2884" s="7">
        <v>29</v>
      </c>
      <c r="I2884" s="7">
        <v>-0.11461160070059299</v>
      </c>
      <c r="J2884" s="7">
        <v>0.22089427086128299</v>
      </c>
      <c r="L2884" s="7">
        <v>80</v>
      </c>
      <c r="M2884" s="7">
        <v>29</v>
      </c>
      <c r="N2884" s="7">
        <v>-0.36357948852031902</v>
      </c>
      <c r="O2884" s="7">
        <v>-0.22945327959123299</v>
      </c>
    </row>
    <row r="2885" spans="2:15" x14ac:dyDescent="0.2">
      <c r="B2885" s="7">
        <v>81</v>
      </c>
      <c r="C2885" s="7">
        <v>29</v>
      </c>
      <c r="D2885" s="7">
        <v>1.62694421391292E-2</v>
      </c>
      <c r="E2885" s="7">
        <v>0.28139252497779998</v>
      </c>
      <c r="G2885" s="7">
        <v>81</v>
      </c>
      <c r="H2885" s="7">
        <v>29</v>
      </c>
      <c r="I2885" s="7">
        <v>1.36754991085383</v>
      </c>
      <c r="J2885" s="7">
        <v>1.4713345399328499</v>
      </c>
      <c r="L2885" s="7">
        <v>81</v>
      </c>
      <c r="M2885" s="7">
        <v>29</v>
      </c>
      <c r="N2885" s="7">
        <v>1.3881432695404501</v>
      </c>
      <c r="O2885" s="7">
        <v>1.51496602979562</v>
      </c>
    </row>
    <row r="2886" spans="2:15" x14ac:dyDescent="0.2">
      <c r="B2886" s="7">
        <v>82</v>
      </c>
      <c r="C2886" s="7">
        <v>29</v>
      </c>
      <c r="D2886" s="7">
        <v>5.7481198237288901E-2</v>
      </c>
      <c r="E2886" s="7">
        <v>0.25253364530092698</v>
      </c>
      <c r="G2886" s="7">
        <v>82</v>
      </c>
      <c r="H2886" s="7">
        <v>29</v>
      </c>
      <c r="I2886" s="7">
        <v>8.4850901886816196E-2</v>
      </c>
      <c r="J2886" s="7">
        <v>0.122330849913649</v>
      </c>
      <c r="L2886" s="7">
        <v>82</v>
      </c>
      <c r="M2886" s="7">
        <v>29</v>
      </c>
      <c r="N2886" s="7">
        <v>0.464121405875972</v>
      </c>
      <c r="O2886" s="7">
        <v>0.563664765060224</v>
      </c>
    </row>
    <row r="2887" spans="2:15" x14ac:dyDescent="0.2">
      <c r="B2887" s="7">
        <v>83</v>
      </c>
      <c r="C2887" s="7">
        <v>29</v>
      </c>
      <c r="D2887" s="7">
        <v>0.13737329914434099</v>
      </c>
      <c r="E2887" s="7">
        <v>6.7335203092369497E-2</v>
      </c>
      <c r="G2887" s="7">
        <v>83</v>
      </c>
      <c r="H2887" s="7">
        <v>29</v>
      </c>
      <c r="I2887" s="7">
        <v>0.47940839482653202</v>
      </c>
      <c r="J2887" s="7">
        <v>0.53454782175419302</v>
      </c>
      <c r="L2887" s="7">
        <v>83</v>
      </c>
      <c r="M2887" s="7">
        <v>29</v>
      </c>
      <c r="N2887" s="7">
        <v>-1.5888538959095999</v>
      </c>
      <c r="O2887" s="7">
        <v>-1.42277336832438</v>
      </c>
    </row>
    <row r="2888" spans="2:15" x14ac:dyDescent="0.2">
      <c r="B2888" s="7">
        <v>84</v>
      </c>
      <c r="C2888" s="7">
        <v>29</v>
      </c>
      <c r="D2888" s="7">
        <v>0.280860671216971</v>
      </c>
      <c r="E2888" s="7">
        <v>7.7875055296136295E-2</v>
      </c>
      <c r="G2888" s="7">
        <v>84</v>
      </c>
      <c r="H2888" s="7">
        <v>29</v>
      </c>
      <c r="I2888" s="7">
        <v>0.104663123258796</v>
      </c>
      <c r="J2888" s="7">
        <v>-0.120902187732414</v>
      </c>
      <c r="L2888" s="7">
        <v>84</v>
      </c>
      <c r="M2888" s="7">
        <v>29</v>
      </c>
      <c r="N2888" s="7">
        <v>-1.8256968475956401E-2</v>
      </c>
      <c r="O2888" s="7">
        <v>-9.6060663311066094E-2</v>
      </c>
    </row>
    <row r="2889" spans="2:15" x14ac:dyDescent="0.2">
      <c r="B2889" s="7">
        <v>85</v>
      </c>
      <c r="C2889" s="7">
        <v>29</v>
      </c>
      <c r="D2889" s="7">
        <v>0.287530867282627</v>
      </c>
      <c r="E2889" s="7">
        <v>-2.6793610852200399E-2</v>
      </c>
      <c r="G2889" s="7">
        <v>85</v>
      </c>
      <c r="H2889" s="7">
        <v>29</v>
      </c>
      <c r="I2889" s="7">
        <v>1.3327487838109799E-2</v>
      </c>
      <c r="J2889" s="7">
        <v>0.17337066735694201</v>
      </c>
      <c r="L2889" s="7">
        <v>85</v>
      </c>
      <c r="M2889" s="7">
        <v>29</v>
      </c>
      <c r="N2889" s="7">
        <v>-1.59857719652472</v>
      </c>
      <c r="O2889" s="7">
        <v>-1.3637881255250199</v>
      </c>
    </row>
    <row r="2890" spans="2:15" x14ac:dyDescent="0.2">
      <c r="B2890" s="7">
        <v>86</v>
      </c>
      <c r="C2890" s="7">
        <v>29</v>
      </c>
      <c r="D2890" s="7">
        <v>-6.5399885823792303E-2</v>
      </c>
      <c r="E2890" s="7">
        <v>4.3702610948363599E-2</v>
      </c>
      <c r="G2890" s="7">
        <v>86</v>
      </c>
      <c r="H2890" s="7">
        <v>29</v>
      </c>
      <c r="I2890" s="7">
        <v>-3.7837680765186101E-2</v>
      </c>
      <c r="J2890" s="7">
        <v>0.14395374192355001</v>
      </c>
      <c r="L2890" s="7">
        <v>86</v>
      </c>
      <c r="M2890" s="7">
        <v>29</v>
      </c>
      <c r="N2890" s="7">
        <v>0.31555295187173699</v>
      </c>
      <c r="O2890" s="7">
        <v>0.119569890174057</v>
      </c>
    </row>
    <row r="2891" spans="2:15" x14ac:dyDescent="0.2">
      <c r="B2891" s="7">
        <v>87</v>
      </c>
      <c r="C2891" s="7">
        <v>29</v>
      </c>
      <c r="D2891" s="7">
        <v>8.4431475992823302E-2</v>
      </c>
      <c r="E2891" s="7">
        <v>8.10416024776828E-2</v>
      </c>
      <c r="G2891" s="7">
        <v>87</v>
      </c>
      <c r="H2891" s="7">
        <v>29</v>
      </c>
      <c r="I2891" s="7">
        <v>0.143446502184917</v>
      </c>
      <c r="J2891" s="7">
        <v>0.22131933575419699</v>
      </c>
      <c r="L2891" s="7">
        <v>87</v>
      </c>
      <c r="M2891" s="7">
        <v>29</v>
      </c>
      <c r="N2891" s="7">
        <v>-0.66068193906217398</v>
      </c>
      <c r="O2891" s="7">
        <v>-0.31749465026590001</v>
      </c>
    </row>
    <row r="2892" spans="2:15" x14ac:dyDescent="0.2">
      <c r="B2892" s="7">
        <v>88</v>
      </c>
      <c r="C2892" s="7">
        <v>29</v>
      </c>
      <c r="D2892" s="7">
        <v>-0.176143764984557</v>
      </c>
      <c r="E2892" s="7">
        <v>-2.6841661700949299E-3</v>
      </c>
      <c r="G2892" s="7">
        <v>88</v>
      </c>
      <c r="H2892" s="7">
        <v>29</v>
      </c>
      <c r="I2892" s="7">
        <v>0.18690189251999501</v>
      </c>
      <c r="J2892" s="7">
        <v>0.242305243742478</v>
      </c>
      <c r="L2892" s="7">
        <v>88</v>
      </c>
      <c r="M2892" s="7">
        <v>29</v>
      </c>
      <c r="N2892" s="7">
        <v>1.0167431881990401</v>
      </c>
      <c r="O2892" s="7">
        <v>0.64717244377542604</v>
      </c>
    </row>
    <row r="2893" spans="2:15" x14ac:dyDescent="0.2">
      <c r="B2893" s="7">
        <v>89</v>
      </c>
      <c r="C2893" s="7">
        <v>29</v>
      </c>
      <c r="D2893" s="7">
        <v>9.3536605592879199E-2</v>
      </c>
      <c r="E2893" s="7">
        <v>-0.12686392506397801</v>
      </c>
      <c r="G2893" s="7">
        <v>89</v>
      </c>
      <c r="H2893" s="7">
        <v>29</v>
      </c>
      <c r="I2893" s="7">
        <v>0.822428057980639</v>
      </c>
      <c r="J2893" s="7">
        <v>0.65389590468570102</v>
      </c>
      <c r="L2893" s="7">
        <v>89</v>
      </c>
      <c r="M2893" s="7">
        <v>29</v>
      </c>
      <c r="N2893" s="7">
        <v>0.730277802630932</v>
      </c>
      <c r="O2893" s="7">
        <v>0.63514138117477104</v>
      </c>
    </row>
    <row r="2894" spans="2:15" x14ac:dyDescent="0.2">
      <c r="B2894" s="7">
        <v>90</v>
      </c>
      <c r="C2894" s="7">
        <v>29</v>
      </c>
      <c r="D2894" s="7">
        <v>0.24500469650002399</v>
      </c>
      <c r="E2894" s="7">
        <v>0.27282680308302698</v>
      </c>
      <c r="G2894" s="7">
        <v>90</v>
      </c>
      <c r="H2894" s="7">
        <v>29</v>
      </c>
      <c r="I2894" s="7">
        <v>2.9344546897768001E-2</v>
      </c>
      <c r="J2894" s="7">
        <v>0.146620610162669</v>
      </c>
      <c r="L2894" s="7">
        <v>90</v>
      </c>
      <c r="M2894" s="7">
        <v>29</v>
      </c>
      <c r="N2894" s="7">
        <v>-0.88318593781133703</v>
      </c>
      <c r="O2894" s="7">
        <v>-0.88014552732279905</v>
      </c>
    </row>
    <row r="2895" spans="2:15" x14ac:dyDescent="0.2">
      <c r="B2895" s="7">
        <v>91</v>
      </c>
      <c r="C2895" s="7">
        <v>29</v>
      </c>
      <c r="D2895" s="7">
        <v>0.117375536628344</v>
      </c>
      <c r="E2895" s="7">
        <v>-1.1613470422717299E-2</v>
      </c>
      <c r="G2895" s="7">
        <v>91</v>
      </c>
      <c r="H2895" s="7">
        <v>29</v>
      </c>
      <c r="I2895" s="7">
        <v>0.15178629500629101</v>
      </c>
      <c r="J2895" s="7">
        <v>0.19057045883569601</v>
      </c>
      <c r="L2895" s="7">
        <v>91</v>
      </c>
      <c r="M2895" s="7">
        <v>29</v>
      </c>
      <c r="N2895" s="7">
        <v>-2.8683134115960102E-2</v>
      </c>
      <c r="O2895" s="7">
        <v>8.7127295327533699E-3</v>
      </c>
    </row>
    <row r="2896" spans="2:15" x14ac:dyDescent="0.2">
      <c r="B2896" s="7">
        <v>92</v>
      </c>
      <c r="C2896" s="7">
        <v>29</v>
      </c>
      <c r="D2896" s="7">
        <v>0.27813584799850199</v>
      </c>
      <c r="E2896" s="7">
        <v>-0.23487118566645299</v>
      </c>
      <c r="G2896" s="7">
        <v>92</v>
      </c>
      <c r="H2896" s="7">
        <v>29</v>
      </c>
      <c r="I2896" s="7">
        <v>2.3753177392489298E-2</v>
      </c>
      <c r="J2896" s="7">
        <v>-3.7792604910853497E-2</v>
      </c>
      <c r="L2896" s="7">
        <v>92</v>
      </c>
      <c r="M2896" s="7">
        <v>29</v>
      </c>
      <c r="N2896" s="7">
        <v>-0.57341246349447195</v>
      </c>
      <c r="O2896" s="7">
        <v>-0.400803937980934</v>
      </c>
    </row>
    <row r="2897" spans="2:15" x14ac:dyDescent="0.2">
      <c r="B2897" s="7">
        <v>93</v>
      </c>
      <c r="C2897" s="7">
        <v>29</v>
      </c>
      <c r="D2897" s="7">
        <v>0.17432435163351201</v>
      </c>
      <c r="E2897" s="7">
        <v>0.18311340992170799</v>
      </c>
      <c r="G2897" s="7">
        <v>93</v>
      </c>
      <c r="H2897" s="7">
        <v>29</v>
      </c>
      <c r="I2897" s="7">
        <v>-0.19604081699971099</v>
      </c>
      <c r="J2897" s="7">
        <v>-1.3567402987263199E-2</v>
      </c>
      <c r="L2897" s="7">
        <v>93</v>
      </c>
      <c r="M2897" s="7">
        <v>29</v>
      </c>
      <c r="N2897" s="7">
        <v>3.2817145713855198</v>
      </c>
      <c r="O2897" s="7">
        <v>3.5310726232302301</v>
      </c>
    </row>
    <row r="2898" spans="2:15" x14ac:dyDescent="0.2">
      <c r="B2898" s="7">
        <v>94</v>
      </c>
      <c r="C2898" s="7">
        <v>29</v>
      </c>
      <c r="D2898" s="7">
        <v>6.1739132889616903E-2</v>
      </c>
      <c r="E2898" s="7">
        <v>7.9899318419874604E-2</v>
      </c>
      <c r="G2898" s="7">
        <v>94</v>
      </c>
      <c r="H2898" s="7">
        <v>29</v>
      </c>
      <c r="I2898" s="7">
        <v>0.35378267659436502</v>
      </c>
      <c r="J2898" s="7">
        <v>0.26088828887917398</v>
      </c>
      <c r="L2898" s="7">
        <v>94</v>
      </c>
      <c r="M2898" s="7">
        <v>29</v>
      </c>
      <c r="N2898" s="7">
        <v>-0.507385935175652</v>
      </c>
      <c r="O2898" s="7">
        <v>-0.113663458420142</v>
      </c>
    </row>
    <row r="2899" spans="2:15" x14ac:dyDescent="0.2">
      <c r="B2899" s="7">
        <v>95</v>
      </c>
      <c r="C2899" s="7">
        <v>29</v>
      </c>
      <c r="D2899" s="7">
        <v>0.42607898722998999</v>
      </c>
      <c r="E2899" s="7">
        <v>0.25383552017502498</v>
      </c>
      <c r="G2899" s="7">
        <v>95</v>
      </c>
      <c r="H2899" s="7">
        <v>29</v>
      </c>
      <c r="I2899" s="7">
        <v>1.46864314987149</v>
      </c>
      <c r="J2899" s="7">
        <v>1.23620635409126</v>
      </c>
      <c r="L2899" s="7">
        <v>95</v>
      </c>
      <c r="M2899" s="7">
        <v>29</v>
      </c>
      <c r="N2899" s="7">
        <v>-0.90088544406807003</v>
      </c>
      <c r="O2899" s="7">
        <v>-0.63679235157041902</v>
      </c>
    </row>
    <row r="2900" spans="2:15" x14ac:dyDescent="0.2">
      <c r="B2900" s="7">
        <v>96</v>
      </c>
      <c r="C2900" s="7">
        <v>29</v>
      </c>
      <c r="D2900" s="7">
        <v>0.38061533130849401</v>
      </c>
      <c r="E2900" s="7">
        <v>-7.7672035518948399E-2</v>
      </c>
      <c r="G2900" s="7">
        <v>96</v>
      </c>
      <c r="H2900" s="7">
        <v>29</v>
      </c>
      <c r="I2900" s="7">
        <v>0.31706444251397198</v>
      </c>
      <c r="J2900" s="7">
        <v>0.244493002664846</v>
      </c>
      <c r="L2900" s="7">
        <v>96</v>
      </c>
      <c r="M2900" s="7">
        <v>29</v>
      </c>
      <c r="N2900" s="7">
        <v>0.38076626151301901</v>
      </c>
      <c r="O2900" s="7">
        <v>0.22303446665673499</v>
      </c>
    </row>
    <row r="2901" spans="2:15" x14ac:dyDescent="0.2">
      <c r="B2901" s="7">
        <v>97</v>
      </c>
      <c r="C2901" s="7">
        <v>29</v>
      </c>
      <c r="D2901" s="7">
        <v>-0.135926699086243</v>
      </c>
      <c r="E2901" s="7">
        <v>0.29027216734793798</v>
      </c>
      <c r="G2901" s="7">
        <v>97</v>
      </c>
      <c r="H2901" s="7">
        <v>29</v>
      </c>
      <c r="I2901" s="7">
        <v>0.10243011601459</v>
      </c>
      <c r="J2901" s="7">
        <v>7.2238632191901103E-2</v>
      </c>
      <c r="L2901" s="7">
        <v>97</v>
      </c>
      <c r="M2901" s="7">
        <v>29</v>
      </c>
      <c r="N2901" s="7">
        <v>1.90332640285398E-2</v>
      </c>
      <c r="O2901" s="7">
        <v>0.24550110339440101</v>
      </c>
    </row>
    <row r="2902" spans="2:15" x14ac:dyDescent="0.2">
      <c r="B2902" s="7">
        <v>98</v>
      </c>
      <c r="C2902" s="7">
        <v>29</v>
      </c>
      <c r="D2902" s="7">
        <v>0.325369556676112</v>
      </c>
      <c r="E2902" s="7">
        <v>0.353617686728398</v>
      </c>
      <c r="G2902" s="7">
        <v>98</v>
      </c>
      <c r="H2902" s="7">
        <v>29</v>
      </c>
      <c r="I2902" s="7">
        <v>2.8314102154022101E-2</v>
      </c>
      <c r="J2902" s="7">
        <v>0.33945167424793399</v>
      </c>
      <c r="L2902" s="7">
        <v>98</v>
      </c>
      <c r="M2902" s="7">
        <v>29</v>
      </c>
      <c r="N2902" s="7">
        <v>0.39087799925655797</v>
      </c>
      <c r="O2902" s="7">
        <v>0.72826820925408597</v>
      </c>
    </row>
    <row r="2903" spans="2:15" x14ac:dyDescent="0.2">
      <c r="B2903" s="7">
        <v>99</v>
      </c>
      <c r="C2903" s="7">
        <v>29</v>
      </c>
      <c r="D2903" s="7">
        <v>0.491386119180659</v>
      </c>
      <c r="E2903" s="7">
        <v>0.46798769033468102</v>
      </c>
      <c r="G2903" s="7">
        <v>99</v>
      </c>
      <c r="H2903" s="7">
        <v>29</v>
      </c>
      <c r="I2903" s="7">
        <v>0.34193828803043902</v>
      </c>
      <c r="J2903" s="7">
        <v>0.18218936186114701</v>
      </c>
      <c r="L2903" s="7">
        <v>99</v>
      </c>
      <c r="M2903" s="7">
        <v>29</v>
      </c>
      <c r="N2903" s="7">
        <v>-0.26586546105766501</v>
      </c>
      <c r="O2903" s="7">
        <v>-0.27500240963525802</v>
      </c>
    </row>
    <row r="2904" spans="2:15" x14ac:dyDescent="0.2">
      <c r="B2904" s="7">
        <v>100</v>
      </c>
      <c r="C2904" s="7">
        <v>29</v>
      </c>
      <c r="D2904" s="7">
        <v>0.55845034095213097</v>
      </c>
      <c r="E2904" s="7">
        <v>0.38573610254982199</v>
      </c>
      <c r="G2904" s="7">
        <v>100</v>
      </c>
      <c r="H2904" s="7">
        <v>29</v>
      </c>
      <c r="I2904" s="7">
        <v>2.7261887381202499E-2</v>
      </c>
      <c r="J2904" s="7">
        <v>-3.63983121014382E-2</v>
      </c>
      <c r="L2904" s="7">
        <v>100</v>
      </c>
      <c r="M2904" s="7">
        <v>29</v>
      </c>
      <c r="N2904" s="7">
        <v>0.76936013748546905</v>
      </c>
      <c r="O2904" s="7">
        <v>0.86578549540847805</v>
      </c>
    </row>
    <row r="2905" spans="2:15" x14ac:dyDescent="0.2">
      <c r="B2905" s="7">
        <v>1</v>
      </c>
      <c r="C2905" s="7">
        <v>30</v>
      </c>
      <c r="D2905" s="7">
        <v>8.1624964725898003E-2</v>
      </c>
      <c r="E2905" s="7">
        <v>-0.180320240035206</v>
      </c>
      <c r="G2905" s="7">
        <v>1</v>
      </c>
      <c r="H2905" s="7">
        <v>30</v>
      </c>
      <c r="I2905" s="7">
        <v>0.28015488939368699</v>
      </c>
      <c r="J2905" s="7">
        <v>-3.1481916075501097E-2</v>
      </c>
      <c r="L2905" s="7">
        <v>1</v>
      </c>
      <c r="M2905" s="7">
        <v>30</v>
      </c>
      <c r="N2905" s="7">
        <v>2.8091304057325801E-2</v>
      </c>
      <c r="O2905" s="7">
        <v>-0.35925752109238002</v>
      </c>
    </row>
    <row r="2906" spans="2:15" x14ac:dyDescent="0.2">
      <c r="B2906" s="7">
        <v>2</v>
      </c>
      <c r="C2906" s="7">
        <v>30</v>
      </c>
      <c r="D2906" s="7">
        <v>0.312400677474995</v>
      </c>
      <c r="E2906" s="7">
        <v>0.17495702427266799</v>
      </c>
      <c r="G2906" s="7">
        <v>2</v>
      </c>
      <c r="H2906" s="7">
        <v>30</v>
      </c>
      <c r="I2906" s="7">
        <v>6.5604732494472601E-2</v>
      </c>
      <c r="J2906" s="7">
        <v>0.18656648720997299</v>
      </c>
      <c r="L2906" s="7">
        <v>2</v>
      </c>
      <c r="M2906" s="7">
        <v>30</v>
      </c>
      <c r="N2906" s="7">
        <v>1.05818211912143</v>
      </c>
      <c r="O2906" s="7">
        <v>0.77389325074985205</v>
      </c>
    </row>
    <row r="2907" spans="2:15" x14ac:dyDescent="0.2">
      <c r="B2907" s="7">
        <v>3</v>
      </c>
      <c r="C2907" s="7">
        <v>30</v>
      </c>
      <c r="D2907" s="7">
        <v>-0.37007323229139399</v>
      </c>
      <c r="E2907" s="7">
        <v>-8.4354320794731499E-2</v>
      </c>
      <c r="G2907" s="7">
        <v>3</v>
      </c>
      <c r="H2907" s="7">
        <v>30</v>
      </c>
      <c r="I2907" s="7">
        <v>9.7272780820934407E-2</v>
      </c>
      <c r="J2907" s="7">
        <v>0.216763102245115</v>
      </c>
      <c r="L2907" s="7">
        <v>3</v>
      </c>
      <c r="M2907" s="7">
        <v>30</v>
      </c>
      <c r="N2907" s="7">
        <v>9.5799909771878706E-3</v>
      </c>
      <c r="O2907" s="7">
        <v>-0.34365270205867599</v>
      </c>
    </row>
    <row r="2908" spans="2:15" x14ac:dyDescent="0.2">
      <c r="B2908" s="7">
        <v>4</v>
      </c>
      <c r="C2908" s="7">
        <v>30</v>
      </c>
      <c r="D2908" s="7">
        <v>5.4776179153704703E-2</v>
      </c>
      <c r="E2908" s="7">
        <v>0.17824023855756199</v>
      </c>
      <c r="G2908" s="7">
        <v>4</v>
      </c>
      <c r="H2908" s="7">
        <v>30</v>
      </c>
      <c r="I2908" s="7">
        <v>0.73257783304528901</v>
      </c>
      <c r="J2908" s="7">
        <v>1.01708593616853</v>
      </c>
      <c r="L2908" s="7">
        <v>4</v>
      </c>
      <c r="M2908" s="7">
        <v>30</v>
      </c>
      <c r="N2908" s="7">
        <v>0.17443918971568001</v>
      </c>
      <c r="O2908" s="7">
        <v>0.41988268688733399</v>
      </c>
    </row>
    <row r="2909" spans="2:15" x14ac:dyDescent="0.2">
      <c r="B2909" s="7">
        <v>5</v>
      </c>
      <c r="C2909" s="7">
        <v>30</v>
      </c>
      <c r="D2909" s="7">
        <v>7.5683181944617303E-2</v>
      </c>
      <c r="E2909" s="7">
        <v>0.108478122001657</v>
      </c>
      <c r="G2909" s="7">
        <v>5</v>
      </c>
      <c r="H2909" s="7">
        <v>30</v>
      </c>
      <c r="I2909" s="7">
        <v>2.53136178548754E-2</v>
      </c>
      <c r="J2909" s="7">
        <v>0.18929738951983799</v>
      </c>
      <c r="L2909" s="7">
        <v>5</v>
      </c>
      <c r="M2909" s="7">
        <v>30</v>
      </c>
      <c r="N2909" s="7">
        <v>-0.26377748631148301</v>
      </c>
      <c r="O2909" s="7">
        <v>-0.207072709719758</v>
      </c>
    </row>
    <row r="2910" spans="2:15" x14ac:dyDescent="0.2">
      <c r="B2910" s="7">
        <v>6</v>
      </c>
      <c r="C2910" s="7">
        <v>30</v>
      </c>
      <c r="D2910" s="7">
        <v>-0.23153294638923999</v>
      </c>
      <c r="E2910" s="7">
        <v>-0.32117791873726598</v>
      </c>
      <c r="G2910" s="7">
        <v>6</v>
      </c>
      <c r="H2910" s="7">
        <v>30</v>
      </c>
      <c r="I2910" s="7">
        <v>0.10463135537940201</v>
      </c>
      <c r="J2910" s="7">
        <v>0.302413056365128</v>
      </c>
      <c r="L2910" s="7">
        <v>6</v>
      </c>
      <c r="M2910" s="7">
        <v>30</v>
      </c>
      <c r="N2910" s="7">
        <v>-0.49771805859774598</v>
      </c>
      <c r="O2910" s="7">
        <v>-0.29542876933147899</v>
      </c>
    </row>
    <row r="2911" spans="2:15" x14ac:dyDescent="0.2">
      <c r="B2911" s="7">
        <v>7</v>
      </c>
      <c r="C2911" s="7">
        <v>30</v>
      </c>
      <c r="D2911" s="7">
        <v>0.25155339990091302</v>
      </c>
      <c r="E2911" s="7">
        <v>-4.7441975667303501E-2</v>
      </c>
      <c r="G2911" s="7">
        <v>7</v>
      </c>
      <c r="H2911" s="7">
        <v>30</v>
      </c>
      <c r="I2911" s="7">
        <v>0.100329836856351</v>
      </c>
      <c r="J2911" s="7">
        <v>0.134462872229724</v>
      </c>
      <c r="L2911" s="7">
        <v>7</v>
      </c>
      <c r="M2911" s="7">
        <v>30</v>
      </c>
      <c r="N2911" s="7">
        <v>0.99901028754171095</v>
      </c>
      <c r="O2911" s="7">
        <v>0.20179338918334999</v>
      </c>
    </row>
    <row r="2912" spans="2:15" x14ac:dyDescent="0.2">
      <c r="B2912" s="7">
        <v>8</v>
      </c>
      <c r="C2912" s="7">
        <v>30</v>
      </c>
      <c r="D2912" s="7">
        <v>-2.0729444710223501E-2</v>
      </c>
      <c r="E2912" s="7">
        <v>-0.24710416500625701</v>
      </c>
      <c r="G2912" s="7">
        <v>8</v>
      </c>
      <c r="H2912" s="7">
        <v>30</v>
      </c>
      <c r="I2912" s="7">
        <v>-0.136550409789503</v>
      </c>
      <c r="J2912" s="7">
        <v>6.7125057163108806E-2</v>
      </c>
      <c r="L2912" s="7">
        <v>8</v>
      </c>
      <c r="M2912" s="7">
        <v>30</v>
      </c>
      <c r="N2912" s="7">
        <v>-1.21319118125227</v>
      </c>
      <c r="O2912" s="7">
        <v>-0.64864535063722295</v>
      </c>
    </row>
    <row r="2913" spans="2:15" x14ac:dyDescent="0.2">
      <c r="B2913" s="7">
        <v>9</v>
      </c>
      <c r="C2913" s="7">
        <v>30</v>
      </c>
      <c r="D2913" s="7">
        <v>-0.23988404465935401</v>
      </c>
      <c r="E2913" s="7">
        <v>-9.0073696606231698E-2</v>
      </c>
      <c r="G2913" s="7">
        <v>9</v>
      </c>
      <c r="H2913" s="7">
        <v>30</v>
      </c>
      <c r="I2913" s="7">
        <v>-6.4685056636452701E-2</v>
      </c>
      <c r="J2913" s="7">
        <v>0.197620068911945</v>
      </c>
      <c r="L2913" s="7">
        <v>9</v>
      </c>
      <c r="M2913" s="7">
        <v>30</v>
      </c>
      <c r="N2913" s="7">
        <v>-0.40457141295278698</v>
      </c>
      <c r="O2913" s="7">
        <v>-0.52662095852223101</v>
      </c>
    </row>
    <row r="2914" spans="2:15" x14ac:dyDescent="0.2">
      <c r="B2914" s="7">
        <v>10</v>
      </c>
      <c r="C2914" s="7">
        <v>30</v>
      </c>
      <c r="D2914" s="7">
        <v>-8.0983497716760999E-2</v>
      </c>
      <c r="E2914" s="7">
        <v>2.8010196357469899E-2</v>
      </c>
      <c r="G2914" s="7">
        <v>10</v>
      </c>
      <c r="H2914" s="7">
        <v>30</v>
      </c>
      <c r="I2914" s="7">
        <v>1.95999873710022E-2</v>
      </c>
      <c r="J2914" s="7">
        <v>0.10632199053399</v>
      </c>
      <c r="L2914" s="7">
        <v>10</v>
      </c>
      <c r="M2914" s="7">
        <v>30</v>
      </c>
      <c r="N2914" s="7">
        <v>-0.98385904233237997</v>
      </c>
      <c r="O2914" s="7">
        <v>-1.0529631579249099</v>
      </c>
    </row>
    <row r="2915" spans="2:15" x14ac:dyDescent="0.2">
      <c r="B2915" s="7">
        <v>11</v>
      </c>
      <c r="C2915" s="7">
        <v>30</v>
      </c>
      <c r="D2915" s="7">
        <v>5.1510899533448999E-2</v>
      </c>
      <c r="E2915" s="7">
        <v>-2.8013108229953499E-2</v>
      </c>
      <c r="G2915" s="7">
        <v>11</v>
      </c>
      <c r="H2915" s="7">
        <v>30</v>
      </c>
      <c r="I2915" s="7">
        <v>0.46241865978554803</v>
      </c>
      <c r="J2915" s="7">
        <v>0.47039736562384599</v>
      </c>
      <c r="L2915" s="7">
        <v>11</v>
      </c>
      <c r="M2915" s="7">
        <v>30</v>
      </c>
      <c r="N2915" s="7">
        <v>-1.10458601428824</v>
      </c>
      <c r="O2915" s="7">
        <v>-1.3769878067808401</v>
      </c>
    </row>
    <row r="2916" spans="2:15" x14ac:dyDescent="0.2">
      <c r="B2916" s="7">
        <v>12</v>
      </c>
      <c r="C2916" s="7">
        <v>30</v>
      </c>
      <c r="D2916" s="7">
        <v>0.22588880233896899</v>
      </c>
      <c r="E2916" s="7">
        <v>0.213223502778288</v>
      </c>
      <c r="G2916" s="7">
        <v>12</v>
      </c>
      <c r="H2916" s="7">
        <v>30</v>
      </c>
      <c r="I2916" s="7">
        <v>0.33409564680349602</v>
      </c>
      <c r="J2916" s="7">
        <v>0.38952207817846402</v>
      </c>
      <c r="L2916" s="7">
        <v>12</v>
      </c>
      <c r="M2916" s="7">
        <v>30</v>
      </c>
      <c r="N2916" s="7">
        <v>4.6476658546581602</v>
      </c>
      <c r="O2916" s="7">
        <v>5.3184760366143298</v>
      </c>
    </row>
    <row r="2917" spans="2:15" x14ac:dyDescent="0.2">
      <c r="B2917" s="7">
        <v>13</v>
      </c>
      <c r="C2917" s="7">
        <v>30</v>
      </c>
      <c r="D2917" s="7">
        <v>0.110099146447031</v>
      </c>
      <c r="E2917" s="7">
        <v>-9.7957947932492601E-2</v>
      </c>
      <c r="G2917" s="7">
        <v>13</v>
      </c>
      <c r="H2917" s="7">
        <v>30</v>
      </c>
      <c r="I2917" s="7">
        <v>0.109303967369486</v>
      </c>
      <c r="J2917" s="7">
        <v>-0.112587443396235</v>
      </c>
      <c r="L2917" s="7">
        <v>13</v>
      </c>
      <c r="M2917" s="7">
        <v>30</v>
      </c>
      <c r="N2917" s="7">
        <v>0.501231862859425</v>
      </c>
      <c r="O2917" s="7">
        <v>-0.94022346623470299</v>
      </c>
    </row>
    <row r="2918" spans="2:15" x14ac:dyDescent="0.2">
      <c r="B2918" s="7">
        <v>14</v>
      </c>
      <c r="C2918" s="7">
        <v>30</v>
      </c>
      <c r="D2918" s="7">
        <v>-9.9221872249605894E-2</v>
      </c>
      <c r="E2918" s="7">
        <v>-0.24541688581070101</v>
      </c>
      <c r="G2918" s="7">
        <v>14</v>
      </c>
      <c r="H2918" s="7">
        <v>30</v>
      </c>
      <c r="I2918" s="7">
        <v>1.89319140126353</v>
      </c>
      <c r="J2918" s="7">
        <v>1.77368194039683</v>
      </c>
      <c r="L2918" s="7">
        <v>14</v>
      </c>
      <c r="M2918" s="7">
        <v>30</v>
      </c>
      <c r="N2918" s="7">
        <v>0.16324936143447399</v>
      </c>
      <c r="O2918" s="7">
        <v>-0.29862319858286401</v>
      </c>
    </row>
    <row r="2919" spans="2:15" x14ac:dyDescent="0.2">
      <c r="B2919" s="7">
        <v>15</v>
      </c>
      <c r="C2919" s="7">
        <v>30</v>
      </c>
      <c r="D2919" s="7">
        <v>0.11038512568317201</v>
      </c>
      <c r="E2919" s="7">
        <v>0.116787772358525</v>
      </c>
      <c r="G2919" s="7">
        <v>15</v>
      </c>
      <c r="H2919" s="7">
        <v>30</v>
      </c>
      <c r="I2919" s="7">
        <v>0.28541797914531303</v>
      </c>
      <c r="J2919" s="7">
        <v>0.13092459558127201</v>
      </c>
      <c r="L2919" s="7">
        <v>15</v>
      </c>
      <c r="M2919" s="7">
        <v>30</v>
      </c>
      <c r="N2919" s="7">
        <v>0.77756328938909902</v>
      </c>
      <c r="O2919" s="7">
        <v>9.4423818995807096E-2</v>
      </c>
    </row>
    <row r="2920" spans="2:15" x14ac:dyDescent="0.2">
      <c r="B2920" s="7">
        <v>16</v>
      </c>
      <c r="C2920" s="7">
        <v>30</v>
      </c>
      <c r="D2920" s="7">
        <v>2.4117755294919399E-2</v>
      </c>
      <c r="E2920" s="7">
        <v>-4.6692057647383899E-3</v>
      </c>
      <c r="G2920" s="7">
        <v>16</v>
      </c>
      <c r="H2920" s="7">
        <v>30</v>
      </c>
      <c r="I2920" s="7">
        <v>0.15522519620174799</v>
      </c>
      <c r="J2920" s="7">
        <v>-6.3869990761649103E-3</v>
      </c>
      <c r="L2920" s="7">
        <v>16</v>
      </c>
      <c r="M2920" s="7">
        <v>30</v>
      </c>
      <c r="N2920" s="7">
        <v>-1.60176349301919</v>
      </c>
      <c r="O2920" s="7">
        <v>-0.65920099267301502</v>
      </c>
    </row>
    <row r="2921" spans="2:15" x14ac:dyDescent="0.2">
      <c r="B2921" s="7">
        <v>17</v>
      </c>
      <c r="C2921" s="7">
        <v>30</v>
      </c>
      <c r="D2921" s="7">
        <v>-0.45289103138530601</v>
      </c>
      <c r="E2921" s="7">
        <v>-0.70421822499342601</v>
      </c>
      <c r="G2921" s="7">
        <v>17</v>
      </c>
      <c r="H2921" s="7">
        <v>30</v>
      </c>
      <c r="I2921" s="7">
        <v>1.6171371679853899E-2</v>
      </c>
      <c r="J2921" s="7">
        <v>-0.10873364122873901</v>
      </c>
      <c r="L2921" s="7">
        <v>17</v>
      </c>
      <c r="M2921" s="7">
        <v>30</v>
      </c>
      <c r="N2921" s="7">
        <v>0.157806375582283</v>
      </c>
      <c r="O2921" s="7">
        <v>-0.30508272721068203</v>
      </c>
    </row>
    <row r="2922" spans="2:15" x14ac:dyDescent="0.2">
      <c r="B2922" s="7">
        <v>18</v>
      </c>
      <c r="C2922" s="7">
        <v>30</v>
      </c>
      <c r="D2922" s="7">
        <v>-0.13621655397830201</v>
      </c>
      <c r="E2922" s="7">
        <v>-3.73557652083676E-2</v>
      </c>
      <c r="G2922" s="7">
        <v>18</v>
      </c>
      <c r="H2922" s="7">
        <v>30</v>
      </c>
      <c r="I2922" s="7">
        <v>0.44577260435538002</v>
      </c>
      <c r="J2922" s="7">
        <v>0.15682888451097199</v>
      </c>
      <c r="L2922" s="7">
        <v>18</v>
      </c>
      <c r="M2922" s="7">
        <v>30</v>
      </c>
      <c r="N2922" s="7">
        <v>0.80592437033543396</v>
      </c>
      <c r="O2922" s="7">
        <v>0.102794958347421</v>
      </c>
    </row>
    <row r="2923" spans="2:15" x14ac:dyDescent="0.2">
      <c r="B2923" s="7">
        <v>19</v>
      </c>
      <c r="C2923" s="7">
        <v>30</v>
      </c>
      <c r="D2923" s="7">
        <v>-0.180653158916567</v>
      </c>
      <c r="E2923" s="7">
        <v>9.6549327068575302E-2</v>
      </c>
      <c r="G2923" s="7">
        <v>19</v>
      </c>
      <c r="H2923" s="7">
        <v>30</v>
      </c>
      <c r="I2923" s="7">
        <v>-0.20354079434904301</v>
      </c>
      <c r="J2923" s="7">
        <v>-0.21721544506631599</v>
      </c>
      <c r="L2923" s="7">
        <v>19</v>
      </c>
      <c r="M2923" s="7">
        <v>30</v>
      </c>
      <c r="N2923" s="7">
        <v>0.44829631142329301</v>
      </c>
      <c r="O2923" s="7">
        <v>0.15584535953880199</v>
      </c>
    </row>
    <row r="2924" spans="2:15" x14ac:dyDescent="0.2">
      <c r="B2924" s="7">
        <v>20</v>
      </c>
      <c r="C2924" s="7">
        <v>30</v>
      </c>
      <c r="D2924" s="7">
        <v>0.123453854164053</v>
      </c>
      <c r="E2924" s="7">
        <v>-7.9608481272432904E-2</v>
      </c>
      <c r="G2924" s="7">
        <v>20</v>
      </c>
      <c r="H2924" s="7">
        <v>30</v>
      </c>
      <c r="I2924" s="7">
        <v>-0.35048365773687701</v>
      </c>
      <c r="J2924" s="7">
        <v>-1.9141336599348701E-2</v>
      </c>
      <c r="L2924" s="7">
        <v>20</v>
      </c>
      <c r="M2924" s="7">
        <v>30</v>
      </c>
      <c r="N2924" s="7">
        <v>-0.69827459624650301</v>
      </c>
      <c r="O2924" s="7">
        <v>-1.43999558437068</v>
      </c>
    </row>
    <row r="2925" spans="2:15" x14ac:dyDescent="0.2">
      <c r="B2925" s="7">
        <v>21</v>
      </c>
      <c r="C2925" s="7">
        <v>30</v>
      </c>
      <c r="D2925" s="7">
        <v>-0.11770382238937099</v>
      </c>
      <c r="E2925" s="7">
        <v>0.16551881728689599</v>
      </c>
      <c r="G2925" s="7">
        <v>21</v>
      </c>
      <c r="H2925" s="7">
        <v>30</v>
      </c>
      <c r="I2925" s="7">
        <v>4.9120118950332498E-2</v>
      </c>
      <c r="J2925" s="7">
        <v>-0.14866590995649701</v>
      </c>
      <c r="L2925" s="7">
        <v>21</v>
      </c>
      <c r="M2925" s="7">
        <v>30</v>
      </c>
      <c r="N2925" s="7">
        <v>0.111289373931226</v>
      </c>
      <c r="O2925" s="7">
        <v>0.28810202923286199</v>
      </c>
    </row>
    <row r="2926" spans="2:15" x14ac:dyDescent="0.2">
      <c r="B2926" s="7">
        <v>22</v>
      </c>
      <c r="C2926" s="7">
        <v>30</v>
      </c>
      <c r="D2926" s="7">
        <v>0.46948902630698702</v>
      </c>
      <c r="E2926" s="7">
        <v>-0.351609518360122</v>
      </c>
      <c r="G2926" s="7">
        <v>22</v>
      </c>
      <c r="H2926" s="7">
        <v>30</v>
      </c>
      <c r="I2926" s="7">
        <v>0.241716325254242</v>
      </c>
      <c r="J2926" s="7">
        <v>0.25754601982400499</v>
      </c>
      <c r="L2926" s="7">
        <v>22</v>
      </c>
      <c r="M2926" s="7">
        <v>30</v>
      </c>
      <c r="N2926" s="7">
        <v>-0.56875263443290403</v>
      </c>
      <c r="O2926" s="7">
        <v>-1.2897878706382599</v>
      </c>
    </row>
    <row r="2927" spans="2:15" x14ac:dyDescent="0.2">
      <c r="B2927" s="7">
        <v>23</v>
      </c>
      <c r="C2927" s="7">
        <v>30</v>
      </c>
      <c r="D2927" s="7">
        <v>7.0042052024989601E-2</v>
      </c>
      <c r="E2927" s="7">
        <v>-1.25930061741872E-2</v>
      </c>
      <c r="G2927" s="7">
        <v>23</v>
      </c>
      <c r="H2927" s="7">
        <v>30</v>
      </c>
      <c r="I2927" s="7">
        <v>0.26673933895176899</v>
      </c>
      <c r="J2927" s="7">
        <v>0.16366249115272899</v>
      </c>
      <c r="L2927" s="7">
        <v>23</v>
      </c>
      <c r="M2927" s="7">
        <v>30</v>
      </c>
      <c r="N2927" s="7">
        <v>-1.3616488409497001</v>
      </c>
      <c r="O2927" s="7">
        <v>-2.2829975174685999</v>
      </c>
    </row>
    <row r="2928" spans="2:15" x14ac:dyDescent="0.2">
      <c r="B2928" s="7">
        <v>24</v>
      </c>
      <c r="C2928" s="7">
        <v>30</v>
      </c>
      <c r="D2928" s="7">
        <v>-1.12245262636783E-2</v>
      </c>
      <c r="E2928" s="7">
        <v>0.23743922178138199</v>
      </c>
      <c r="G2928" s="7">
        <v>24</v>
      </c>
      <c r="H2928" s="7">
        <v>30</v>
      </c>
      <c r="I2928" s="7">
        <v>4.2461369157267698E-2</v>
      </c>
      <c r="J2928" s="7">
        <v>1.12070872982208E-2</v>
      </c>
      <c r="L2928" s="7">
        <v>24</v>
      </c>
      <c r="M2928" s="7">
        <v>30</v>
      </c>
      <c r="N2928" s="7">
        <v>0.77755685947382203</v>
      </c>
      <c r="O2928" s="7">
        <v>0.88996290523749799</v>
      </c>
    </row>
    <row r="2929" spans="2:15" x14ac:dyDescent="0.2">
      <c r="B2929" s="7">
        <v>25</v>
      </c>
      <c r="C2929" s="7">
        <v>30</v>
      </c>
      <c r="D2929" s="7">
        <v>0.43026075770028999</v>
      </c>
      <c r="E2929" s="7">
        <v>0.26549137748938301</v>
      </c>
      <c r="G2929" s="7">
        <v>25</v>
      </c>
      <c r="H2929" s="7">
        <v>30</v>
      </c>
      <c r="I2929" s="7">
        <v>0.16499977285383599</v>
      </c>
      <c r="J2929" s="7">
        <v>-2.7682687511799E-2</v>
      </c>
      <c r="L2929" s="7">
        <v>25</v>
      </c>
      <c r="M2929" s="7">
        <v>30</v>
      </c>
      <c r="N2929" s="7">
        <v>0.69184706488942005</v>
      </c>
      <c r="O2929" s="7">
        <v>-0.133051300254626</v>
      </c>
    </row>
    <row r="2930" spans="2:15" x14ac:dyDescent="0.2">
      <c r="B2930" s="7">
        <v>26</v>
      </c>
      <c r="C2930" s="7">
        <v>30</v>
      </c>
      <c r="D2930" s="7">
        <v>1.8538911313217301E-2</v>
      </c>
      <c r="E2930" s="7">
        <v>0.14879910413352401</v>
      </c>
      <c r="G2930" s="7">
        <v>26</v>
      </c>
      <c r="H2930" s="7">
        <v>30</v>
      </c>
      <c r="I2930" s="7">
        <v>-0.293521048678898</v>
      </c>
      <c r="J2930" s="7">
        <v>5.6060866020465602E-2</v>
      </c>
      <c r="L2930" s="7">
        <v>26</v>
      </c>
      <c r="M2930" s="7">
        <v>30</v>
      </c>
      <c r="N2930" s="7">
        <v>-2.3791319372848401</v>
      </c>
      <c r="O2930" s="7">
        <v>-1.8872327114171601</v>
      </c>
    </row>
    <row r="2931" spans="2:15" x14ac:dyDescent="0.2">
      <c r="B2931" s="7">
        <v>27</v>
      </c>
      <c r="C2931" s="7">
        <v>30</v>
      </c>
      <c r="D2931" s="7">
        <v>-0.21308622404067601</v>
      </c>
      <c r="E2931" s="7">
        <v>-0.52363173613444902</v>
      </c>
      <c r="G2931" s="7">
        <v>27</v>
      </c>
      <c r="H2931" s="7">
        <v>30</v>
      </c>
      <c r="I2931" s="7">
        <v>0.30960321445514799</v>
      </c>
      <c r="J2931" s="7">
        <v>0.13462601978810099</v>
      </c>
      <c r="L2931" s="7">
        <v>27</v>
      </c>
      <c r="M2931" s="7">
        <v>30</v>
      </c>
      <c r="N2931" s="7">
        <v>0.113556845686703</v>
      </c>
      <c r="O2931" s="7">
        <v>0.41324420319170102</v>
      </c>
    </row>
    <row r="2932" spans="2:15" x14ac:dyDescent="0.2">
      <c r="B2932" s="7">
        <v>28</v>
      </c>
      <c r="C2932" s="7">
        <v>30</v>
      </c>
      <c r="D2932" s="7">
        <v>-0.26265406914161898</v>
      </c>
      <c r="E2932" s="7">
        <v>-0.25633955441626799</v>
      </c>
      <c r="G2932" s="7">
        <v>28</v>
      </c>
      <c r="H2932" s="7">
        <v>30</v>
      </c>
      <c r="I2932" s="7">
        <v>0.151416751897338</v>
      </c>
      <c r="J2932" s="7">
        <v>0.30405029432400199</v>
      </c>
      <c r="L2932" s="7">
        <v>28</v>
      </c>
      <c r="M2932" s="7">
        <v>30</v>
      </c>
      <c r="N2932" s="7">
        <v>-2.0410643288553301</v>
      </c>
      <c r="O2932" s="7">
        <v>-1.24441151150315</v>
      </c>
    </row>
    <row r="2933" spans="2:15" x14ac:dyDescent="0.2">
      <c r="B2933" s="7">
        <v>29</v>
      </c>
      <c r="C2933" s="7">
        <v>30</v>
      </c>
      <c r="D2933" s="7">
        <v>-0.30488513732276301</v>
      </c>
      <c r="E2933" s="7">
        <v>-0.35768641035800203</v>
      </c>
      <c r="G2933" s="7">
        <v>29</v>
      </c>
      <c r="H2933" s="7">
        <v>30</v>
      </c>
      <c r="I2933" s="7">
        <v>7.0228694216023499E-5</v>
      </c>
      <c r="J2933" s="7">
        <v>-1.18074768501455E-2</v>
      </c>
      <c r="L2933" s="7">
        <v>29</v>
      </c>
      <c r="M2933" s="7">
        <v>30</v>
      </c>
      <c r="N2933" s="7">
        <v>0.78474998582869804</v>
      </c>
      <c r="O2933" s="7">
        <v>1.1380616089339799</v>
      </c>
    </row>
    <row r="2934" spans="2:15" x14ac:dyDescent="0.2">
      <c r="B2934" s="7">
        <v>30</v>
      </c>
      <c r="C2934" s="7">
        <v>30</v>
      </c>
      <c r="D2934" s="7">
        <v>0.23974227105101401</v>
      </c>
      <c r="E2934" s="7">
        <v>0.36178324297116299</v>
      </c>
      <c r="G2934" s="7">
        <v>30</v>
      </c>
      <c r="H2934" s="7">
        <v>30</v>
      </c>
      <c r="I2934" s="7">
        <v>0.34522098462398698</v>
      </c>
      <c r="J2934" s="7">
        <v>0.19612739359350001</v>
      </c>
      <c r="L2934" s="7">
        <v>30</v>
      </c>
      <c r="M2934" s="7">
        <v>30</v>
      </c>
      <c r="N2934" s="7">
        <v>0.134360857982567</v>
      </c>
      <c r="O2934" s="7">
        <v>-0.10563544227129699</v>
      </c>
    </row>
    <row r="2935" spans="2:15" x14ac:dyDescent="0.2">
      <c r="B2935" s="7">
        <v>31</v>
      </c>
      <c r="C2935" s="7">
        <v>30</v>
      </c>
      <c r="D2935" s="7">
        <v>-2.8735574354608499E-2</v>
      </c>
      <c r="E2935" s="7">
        <v>-0.31844808467980801</v>
      </c>
      <c r="G2935" s="7">
        <v>31</v>
      </c>
      <c r="H2935" s="7">
        <v>30</v>
      </c>
      <c r="I2935" s="7">
        <v>0.25295111526500902</v>
      </c>
      <c r="J2935" s="7">
        <v>0.113502540751084</v>
      </c>
      <c r="L2935" s="7">
        <v>31</v>
      </c>
      <c r="M2935" s="7">
        <v>30</v>
      </c>
      <c r="N2935" s="7">
        <v>-7.7704384359058104E-2</v>
      </c>
      <c r="O2935" s="7">
        <v>0.35686060517531099</v>
      </c>
    </row>
    <row r="2936" spans="2:15" x14ac:dyDescent="0.2">
      <c r="B2936" s="7">
        <v>32</v>
      </c>
      <c r="C2936" s="7">
        <v>30</v>
      </c>
      <c r="D2936" s="7">
        <v>0.18932901816745101</v>
      </c>
      <c r="E2936" s="7">
        <v>0.445269849161327</v>
      </c>
      <c r="G2936" s="7">
        <v>32</v>
      </c>
      <c r="H2936" s="7">
        <v>30</v>
      </c>
      <c r="I2936" s="7">
        <v>1.45257242758241E-2</v>
      </c>
      <c r="J2936" s="7">
        <v>-5.4705963992850201E-2</v>
      </c>
      <c r="L2936" s="7">
        <v>32</v>
      </c>
      <c r="M2936" s="7">
        <v>30</v>
      </c>
      <c r="N2936" s="7">
        <v>-0.132443410575902</v>
      </c>
      <c r="O2936" s="7">
        <v>8.3753351527549896E-2</v>
      </c>
    </row>
    <row r="2937" spans="2:15" x14ac:dyDescent="0.2">
      <c r="B2937" s="7">
        <v>33</v>
      </c>
      <c r="C2937" s="7">
        <v>30</v>
      </c>
      <c r="D2937" s="7">
        <v>0.283631434934214</v>
      </c>
      <c r="E2937" s="7">
        <v>-7.6272605602785107E-2</v>
      </c>
      <c r="G2937" s="7">
        <v>33</v>
      </c>
      <c r="H2937" s="7">
        <v>30</v>
      </c>
      <c r="I2937" s="7">
        <v>-0.13042561196902699</v>
      </c>
      <c r="J2937" s="7">
        <v>0.13942790821495299</v>
      </c>
      <c r="L2937" s="7">
        <v>33</v>
      </c>
      <c r="M2937" s="7">
        <v>30</v>
      </c>
      <c r="N2937" s="7">
        <v>-0.87904348017945599</v>
      </c>
      <c r="O2937" s="7">
        <v>-0.93620352153993003</v>
      </c>
    </row>
    <row r="2938" spans="2:15" x14ac:dyDescent="0.2">
      <c r="B2938" s="7">
        <v>34</v>
      </c>
      <c r="C2938" s="7">
        <v>30</v>
      </c>
      <c r="D2938" s="7">
        <v>1.8940587350870801E-3</v>
      </c>
      <c r="E2938" s="7">
        <v>0.437538270840376</v>
      </c>
      <c r="G2938" s="7">
        <v>34</v>
      </c>
      <c r="H2938" s="7">
        <v>30</v>
      </c>
      <c r="I2938" s="7">
        <v>4.2278271448223499E-2</v>
      </c>
      <c r="J2938" s="7">
        <v>7.3128836033244896E-2</v>
      </c>
      <c r="L2938" s="7">
        <v>34</v>
      </c>
      <c r="M2938" s="7">
        <v>30</v>
      </c>
      <c r="N2938" s="7">
        <v>-1.2769638801012699</v>
      </c>
      <c r="O2938" s="7">
        <v>-0.63397784809222701</v>
      </c>
    </row>
    <row r="2939" spans="2:15" x14ac:dyDescent="0.2">
      <c r="B2939" s="7">
        <v>35</v>
      </c>
      <c r="C2939" s="7">
        <v>30</v>
      </c>
      <c r="D2939" s="7">
        <v>0.29876395882106899</v>
      </c>
      <c r="E2939" s="7">
        <v>0.13861696147292099</v>
      </c>
      <c r="G2939" s="7">
        <v>35</v>
      </c>
      <c r="H2939" s="7">
        <v>30</v>
      </c>
      <c r="I2939" s="7">
        <v>0.20742264325186699</v>
      </c>
      <c r="J2939" s="7">
        <v>0.13573257033141001</v>
      </c>
      <c r="L2939" s="7">
        <v>35</v>
      </c>
      <c r="M2939" s="7">
        <v>30</v>
      </c>
      <c r="N2939" s="7">
        <v>0.30922242237176301</v>
      </c>
      <c r="O2939" s="7">
        <v>4.42687852768247E-2</v>
      </c>
    </row>
    <row r="2940" spans="2:15" x14ac:dyDescent="0.2">
      <c r="B2940" s="7">
        <v>36</v>
      </c>
      <c r="C2940" s="7">
        <v>30</v>
      </c>
      <c r="D2940" s="7">
        <v>-4.5168299046708597E-2</v>
      </c>
      <c r="E2940" s="7">
        <v>-0.15930882116332001</v>
      </c>
      <c r="G2940" s="7">
        <v>36</v>
      </c>
      <c r="H2940" s="7">
        <v>30</v>
      </c>
      <c r="I2940" s="7">
        <v>-0.123682676915206</v>
      </c>
      <c r="J2940" s="7">
        <v>-0.17981694560574499</v>
      </c>
      <c r="L2940" s="7">
        <v>36</v>
      </c>
      <c r="M2940" s="7">
        <v>30</v>
      </c>
      <c r="N2940" s="7">
        <v>-0.44764543615897501</v>
      </c>
      <c r="O2940" s="7">
        <v>-0.311716523195466</v>
      </c>
    </row>
    <row r="2941" spans="2:15" x14ac:dyDescent="0.2">
      <c r="B2941" s="7">
        <v>37</v>
      </c>
      <c r="C2941" s="7">
        <v>30</v>
      </c>
      <c r="D2941" s="7">
        <v>-2.7357056306051699E-2</v>
      </c>
      <c r="E2941" s="7">
        <v>0.14419937744616701</v>
      </c>
      <c r="G2941" s="7">
        <v>37</v>
      </c>
      <c r="H2941" s="7">
        <v>30</v>
      </c>
      <c r="I2941" s="7">
        <v>0.119526736889535</v>
      </c>
      <c r="J2941" s="7">
        <v>2.49493075467839E-2</v>
      </c>
      <c r="L2941" s="7">
        <v>37</v>
      </c>
      <c r="M2941" s="7">
        <v>30</v>
      </c>
      <c r="N2941" s="7">
        <v>0.677720395732202</v>
      </c>
      <c r="O2941" s="7">
        <v>5.7657643484552601E-2</v>
      </c>
    </row>
    <row r="2942" spans="2:15" x14ac:dyDescent="0.2">
      <c r="B2942" s="7">
        <v>38</v>
      </c>
      <c r="C2942" s="7">
        <v>30</v>
      </c>
      <c r="D2942" s="7">
        <v>-0.17018020703706499</v>
      </c>
      <c r="E2942" s="7">
        <v>-0.231680025850732</v>
      </c>
      <c r="G2942" s="7">
        <v>38</v>
      </c>
      <c r="H2942" s="7">
        <v>30</v>
      </c>
      <c r="I2942" s="7">
        <v>-3.6920335234498199E-3</v>
      </c>
      <c r="J2942" s="7">
        <v>-0.28609109701195501</v>
      </c>
      <c r="L2942" s="7">
        <v>38</v>
      </c>
      <c r="M2942" s="7">
        <v>30</v>
      </c>
      <c r="N2942" s="7">
        <v>0.29619554056071101</v>
      </c>
      <c r="O2942" s="7">
        <v>-0.57853724795617201</v>
      </c>
    </row>
    <row r="2943" spans="2:15" x14ac:dyDescent="0.2">
      <c r="B2943" s="7">
        <v>39</v>
      </c>
      <c r="C2943" s="7">
        <v>30</v>
      </c>
      <c r="D2943" s="7">
        <v>3.6241205169360101E-2</v>
      </c>
      <c r="E2943" s="7">
        <v>0.195057307737869</v>
      </c>
      <c r="G2943" s="7">
        <v>39</v>
      </c>
      <c r="H2943" s="7">
        <v>30</v>
      </c>
      <c r="I2943" s="7">
        <v>0.133137768293139</v>
      </c>
      <c r="J2943" s="7">
        <v>2.7100583404246599E-2</v>
      </c>
      <c r="L2943" s="7">
        <v>39</v>
      </c>
      <c r="M2943" s="7">
        <v>30</v>
      </c>
      <c r="N2943" s="7">
        <v>0.82689750383588401</v>
      </c>
      <c r="O2943" s="7">
        <v>-0.14657002950058801</v>
      </c>
    </row>
    <row r="2944" spans="2:15" x14ac:dyDescent="0.2">
      <c r="B2944" s="7">
        <v>40</v>
      </c>
      <c r="C2944" s="7">
        <v>30</v>
      </c>
      <c r="D2944" s="7">
        <v>-0.147566716761004</v>
      </c>
      <c r="E2944" s="7">
        <v>0.107717860928535</v>
      </c>
      <c r="G2944" s="7">
        <v>40</v>
      </c>
      <c r="H2944" s="7">
        <v>30</v>
      </c>
      <c r="I2944" s="7">
        <v>-5.1446383202240001E-2</v>
      </c>
      <c r="J2944" s="7">
        <v>0.16553697681718399</v>
      </c>
      <c r="L2944" s="7">
        <v>40</v>
      </c>
      <c r="M2944" s="7">
        <v>30</v>
      </c>
      <c r="N2944" s="7">
        <v>-0.34017332670122202</v>
      </c>
      <c r="O2944" s="7">
        <v>-1.0422346937158</v>
      </c>
    </row>
    <row r="2945" spans="2:15" x14ac:dyDescent="0.2">
      <c r="B2945" s="7">
        <v>41</v>
      </c>
      <c r="C2945" s="7">
        <v>30</v>
      </c>
      <c r="D2945" s="7">
        <v>-3.6415198649396401E-2</v>
      </c>
      <c r="E2945" s="7">
        <v>0.100864941156142</v>
      </c>
      <c r="G2945" s="7">
        <v>41</v>
      </c>
      <c r="H2945" s="7">
        <v>30</v>
      </c>
      <c r="I2945" s="7">
        <v>-0.101694862124644</v>
      </c>
      <c r="J2945" s="7">
        <v>0.194081489392328</v>
      </c>
      <c r="L2945" s="7">
        <v>41</v>
      </c>
      <c r="M2945" s="7">
        <v>30</v>
      </c>
      <c r="N2945" s="7">
        <v>-0.513620729037923</v>
      </c>
      <c r="O2945" s="7">
        <v>-0.61157841923974199</v>
      </c>
    </row>
    <row r="2946" spans="2:15" x14ac:dyDescent="0.2">
      <c r="B2946" s="7">
        <v>42</v>
      </c>
      <c r="C2946" s="7">
        <v>30</v>
      </c>
      <c r="D2946" s="7">
        <v>8.6662675745966297E-2</v>
      </c>
      <c r="E2946" s="7">
        <v>0.25206340562669799</v>
      </c>
      <c r="G2946" s="7">
        <v>42</v>
      </c>
      <c r="H2946" s="7">
        <v>30</v>
      </c>
      <c r="I2946" s="7">
        <v>7.6598092484253796E-2</v>
      </c>
      <c r="J2946" s="7">
        <v>9.2971916144237304E-2</v>
      </c>
      <c r="L2946" s="7">
        <v>42</v>
      </c>
      <c r="M2946" s="7">
        <v>30</v>
      </c>
      <c r="N2946" s="7">
        <v>-0.46105626667881</v>
      </c>
      <c r="O2946" s="7">
        <v>-0.348659096093131</v>
      </c>
    </row>
    <row r="2947" spans="2:15" x14ac:dyDescent="0.2">
      <c r="B2947" s="7">
        <v>43</v>
      </c>
      <c r="C2947" s="7">
        <v>30</v>
      </c>
      <c r="D2947" s="7">
        <v>-0.27842433877137202</v>
      </c>
      <c r="E2947" s="7">
        <v>-0.53552031468744898</v>
      </c>
      <c r="G2947" s="7">
        <v>43</v>
      </c>
      <c r="H2947" s="7">
        <v>30</v>
      </c>
      <c r="I2947" s="7">
        <v>-4.2194414478617E-2</v>
      </c>
      <c r="J2947" s="7">
        <v>-5.0108812589131801E-2</v>
      </c>
      <c r="L2947" s="7">
        <v>43</v>
      </c>
      <c r="M2947" s="7">
        <v>30</v>
      </c>
      <c r="N2947" s="7">
        <v>9.9455217845537902E-2</v>
      </c>
      <c r="O2947" s="7">
        <v>1.28533467031268</v>
      </c>
    </row>
    <row r="2948" spans="2:15" x14ac:dyDescent="0.2">
      <c r="B2948" s="7">
        <v>44</v>
      </c>
      <c r="C2948" s="7">
        <v>30</v>
      </c>
      <c r="D2948" s="7">
        <v>0.383224465216982</v>
      </c>
      <c r="E2948" s="7">
        <v>0.457300155090061</v>
      </c>
      <c r="G2948" s="7">
        <v>44</v>
      </c>
      <c r="H2948" s="7">
        <v>30</v>
      </c>
      <c r="I2948" s="7">
        <v>-8.7000260910757604E-2</v>
      </c>
      <c r="J2948" s="7">
        <v>-0.261140925660376</v>
      </c>
      <c r="L2948" s="7">
        <v>44</v>
      </c>
      <c r="M2948" s="7">
        <v>30</v>
      </c>
      <c r="N2948" s="7">
        <v>0.41540843866411098</v>
      </c>
      <c r="O2948" s="7">
        <v>-0.115183510433533</v>
      </c>
    </row>
    <row r="2949" spans="2:15" x14ac:dyDescent="0.2">
      <c r="B2949" s="7">
        <v>45</v>
      </c>
      <c r="C2949" s="7">
        <v>30</v>
      </c>
      <c r="D2949" s="7">
        <v>-0.33909690189013703</v>
      </c>
      <c r="E2949" s="7">
        <v>0.30243544507408998</v>
      </c>
      <c r="G2949" s="7">
        <v>45</v>
      </c>
      <c r="H2949" s="7">
        <v>30</v>
      </c>
      <c r="I2949" s="7">
        <v>0.24844528621599199</v>
      </c>
      <c r="J2949" s="7">
        <v>-0.158114726430092</v>
      </c>
      <c r="L2949" s="7">
        <v>45</v>
      </c>
      <c r="M2949" s="7">
        <v>30</v>
      </c>
      <c r="N2949" s="7">
        <v>-1.81465441922399</v>
      </c>
      <c r="O2949" s="7">
        <v>-1.8249061548412799</v>
      </c>
    </row>
    <row r="2950" spans="2:15" x14ac:dyDescent="0.2">
      <c r="B2950" s="7">
        <v>46</v>
      </c>
      <c r="C2950" s="7">
        <v>30</v>
      </c>
      <c r="D2950" s="7">
        <v>2.60764751973372E-2</v>
      </c>
      <c r="E2950" s="7">
        <v>-4.8179448625456098E-3</v>
      </c>
      <c r="G2950" s="7">
        <v>46</v>
      </c>
      <c r="H2950" s="7">
        <v>30</v>
      </c>
      <c r="I2950" s="7">
        <v>-2.6678917079648201E-2</v>
      </c>
      <c r="J2950" s="7">
        <v>0.21696663207099501</v>
      </c>
      <c r="L2950" s="7">
        <v>46</v>
      </c>
      <c r="M2950" s="7">
        <v>30</v>
      </c>
      <c r="N2950" s="7">
        <v>-0.697500477151342</v>
      </c>
      <c r="O2950" s="7">
        <v>7.1701331080181105E-2</v>
      </c>
    </row>
    <row r="2951" spans="2:15" x14ac:dyDescent="0.2">
      <c r="B2951" s="7">
        <v>47</v>
      </c>
      <c r="C2951" s="7">
        <v>30</v>
      </c>
      <c r="D2951" s="7">
        <v>0.43062908821073398</v>
      </c>
      <c r="E2951" s="7">
        <v>0.84170035235310703</v>
      </c>
      <c r="G2951" s="7">
        <v>47</v>
      </c>
      <c r="H2951" s="7">
        <v>30</v>
      </c>
      <c r="I2951" s="7">
        <v>-2.7812725963253002E-2</v>
      </c>
      <c r="J2951" s="7">
        <v>3.1066257443408001E-2</v>
      </c>
      <c r="L2951" s="7">
        <v>47</v>
      </c>
      <c r="M2951" s="7">
        <v>30</v>
      </c>
      <c r="N2951" s="7">
        <v>0.39329867386981598</v>
      </c>
      <c r="O2951" s="7">
        <v>0.253093404023427</v>
      </c>
    </row>
    <row r="2952" spans="2:15" x14ac:dyDescent="0.2">
      <c r="B2952" s="7">
        <v>48</v>
      </c>
      <c r="C2952" s="7">
        <v>30</v>
      </c>
      <c r="D2952" s="7">
        <v>0.14040823018125201</v>
      </c>
      <c r="E2952" s="7">
        <v>-0.18013244338231801</v>
      </c>
      <c r="G2952" s="7">
        <v>48</v>
      </c>
      <c r="H2952" s="7">
        <v>30</v>
      </c>
      <c r="I2952" s="7">
        <v>-0.27120924294095</v>
      </c>
      <c r="J2952" s="7">
        <v>4.8559883891149597E-2</v>
      </c>
      <c r="L2952" s="7">
        <v>48</v>
      </c>
      <c r="M2952" s="7">
        <v>30</v>
      </c>
      <c r="N2952" s="7">
        <v>1.0298719638021101</v>
      </c>
      <c r="O2952" s="7">
        <v>1.25399840825247</v>
      </c>
    </row>
    <row r="2953" spans="2:15" x14ac:dyDescent="0.2">
      <c r="B2953" s="7">
        <v>49</v>
      </c>
      <c r="C2953" s="7">
        <v>30</v>
      </c>
      <c r="D2953" s="7">
        <v>9.0374925172589798E-2</v>
      </c>
      <c r="E2953" s="7">
        <v>-0.33240748697401501</v>
      </c>
      <c r="G2953" s="7">
        <v>49</v>
      </c>
      <c r="H2953" s="7">
        <v>30</v>
      </c>
      <c r="I2953" s="7">
        <v>0.386144628747013</v>
      </c>
      <c r="J2953" s="7">
        <v>-0.33086638394344398</v>
      </c>
      <c r="L2953" s="7">
        <v>49</v>
      </c>
      <c r="M2953" s="7">
        <v>30</v>
      </c>
      <c r="N2953" s="7">
        <v>-3.8967118465963599</v>
      </c>
      <c r="O2953" s="7">
        <v>-3.1299061539658002</v>
      </c>
    </row>
    <row r="2954" spans="2:15" x14ac:dyDescent="0.2">
      <c r="B2954" s="7">
        <v>50</v>
      </c>
      <c r="C2954" s="7">
        <v>30</v>
      </c>
      <c r="D2954" s="7">
        <v>-0.26942735885984798</v>
      </c>
      <c r="E2954" s="7">
        <v>9.72898990919564E-2</v>
      </c>
      <c r="G2954" s="7">
        <v>50</v>
      </c>
      <c r="H2954" s="7">
        <v>30</v>
      </c>
      <c r="I2954" s="7">
        <v>0.326606123759413</v>
      </c>
      <c r="J2954" s="7">
        <v>7.0464765022094006E-2</v>
      </c>
      <c r="L2954" s="7">
        <v>50</v>
      </c>
      <c r="M2954" s="7">
        <v>30</v>
      </c>
      <c r="N2954" s="7">
        <v>-0.66438745063648197</v>
      </c>
      <c r="O2954" s="7">
        <v>-0.71520644624195295</v>
      </c>
    </row>
    <row r="2955" spans="2:15" x14ac:dyDescent="0.2">
      <c r="B2955" s="7">
        <v>51</v>
      </c>
      <c r="C2955" s="7">
        <v>30</v>
      </c>
      <c r="D2955" s="7">
        <v>-0.171982221762537</v>
      </c>
      <c r="E2955" s="7">
        <v>-0.27005434960576202</v>
      </c>
      <c r="G2955" s="7">
        <v>51</v>
      </c>
      <c r="H2955" s="7">
        <v>30</v>
      </c>
      <c r="I2955" s="7">
        <v>0.38006120191232801</v>
      </c>
      <c r="J2955" s="7">
        <v>0.407458069907779</v>
      </c>
      <c r="L2955" s="7">
        <v>51</v>
      </c>
      <c r="M2955" s="7">
        <v>30</v>
      </c>
      <c r="N2955" s="7">
        <v>-0.13900065582958199</v>
      </c>
      <c r="O2955" s="7">
        <v>-0.53655829860695603</v>
      </c>
    </row>
    <row r="2956" spans="2:15" x14ac:dyDescent="0.2">
      <c r="B2956" s="7">
        <v>52</v>
      </c>
      <c r="C2956" s="7">
        <v>30</v>
      </c>
      <c r="D2956" s="7">
        <v>0.151687432984909</v>
      </c>
      <c r="E2956" s="7">
        <v>-3.31421610799243E-2</v>
      </c>
      <c r="G2956" s="7">
        <v>52</v>
      </c>
      <c r="H2956" s="7">
        <v>30</v>
      </c>
      <c r="I2956" s="7">
        <v>4.6554859552047703E-2</v>
      </c>
      <c r="J2956" s="7">
        <v>-8.4929232638196503E-2</v>
      </c>
      <c r="L2956" s="7">
        <v>52</v>
      </c>
      <c r="M2956" s="7">
        <v>30</v>
      </c>
      <c r="N2956" s="7">
        <v>0.78865282098914102</v>
      </c>
      <c r="O2956" s="7">
        <v>0.62267267262894799</v>
      </c>
    </row>
    <row r="2957" spans="2:15" x14ac:dyDescent="0.2">
      <c r="B2957" s="7">
        <v>53</v>
      </c>
      <c r="C2957" s="7">
        <v>30</v>
      </c>
      <c r="D2957" s="7">
        <v>9.98237998281226E-3</v>
      </c>
      <c r="E2957" s="7">
        <v>-0.24371349559567601</v>
      </c>
      <c r="G2957" s="7">
        <v>53</v>
      </c>
      <c r="H2957" s="7">
        <v>30</v>
      </c>
      <c r="I2957" s="7">
        <v>0.153910771591837</v>
      </c>
      <c r="J2957" s="7">
        <v>-0.17218268848559301</v>
      </c>
      <c r="L2957" s="7">
        <v>53</v>
      </c>
      <c r="M2957" s="7">
        <v>30</v>
      </c>
      <c r="N2957" s="7">
        <v>0.10616483351058</v>
      </c>
      <c r="O2957" s="7">
        <v>0.44464685865507803</v>
      </c>
    </row>
    <row r="2958" spans="2:15" x14ac:dyDescent="0.2">
      <c r="B2958" s="7">
        <v>54</v>
      </c>
      <c r="C2958" s="7">
        <v>30</v>
      </c>
      <c r="D2958" s="7">
        <v>0.171659195789538</v>
      </c>
      <c r="E2958" s="7">
        <v>-0.21263083734367799</v>
      </c>
      <c r="G2958" s="7">
        <v>54</v>
      </c>
      <c r="H2958" s="7">
        <v>30</v>
      </c>
      <c r="I2958" s="7">
        <v>0.20674073039249699</v>
      </c>
      <c r="J2958" s="7">
        <v>-0.174357159546461</v>
      </c>
      <c r="L2958" s="7">
        <v>54</v>
      </c>
      <c r="M2958" s="7">
        <v>30</v>
      </c>
      <c r="N2958" s="7">
        <v>-0.334062540136291</v>
      </c>
      <c r="O2958" s="7">
        <v>2.1442395889705399E-2</v>
      </c>
    </row>
    <row r="2959" spans="2:15" x14ac:dyDescent="0.2">
      <c r="B2959" s="7">
        <v>55</v>
      </c>
      <c r="C2959" s="7">
        <v>30</v>
      </c>
      <c r="D2959" s="7">
        <v>8.5178107458512304E-3</v>
      </c>
      <c r="E2959" s="7">
        <v>0.20561654965079501</v>
      </c>
      <c r="G2959" s="7">
        <v>55</v>
      </c>
      <c r="H2959" s="7">
        <v>30</v>
      </c>
      <c r="I2959" s="7">
        <v>0.16449185343612199</v>
      </c>
      <c r="J2959" s="7">
        <v>-0.29462464340753303</v>
      </c>
      <c r="L2959" s="7">
        <v>55</v>
      </c>
      <c r="M2959" s="7">
        <v>30</v>
      </c>
      <c r="N2959" s="7">
        <v>-0.15197730256065201</v>
      </c>
      <c r="O2959" s="7">
        <v>9.9985377545507098E-2</v>
      </c>
    </row>
    <row r="2960" spans="2:15" x14ac:dyDescent="0.2">
      <c r="B2960" s="7">
        <v>56</v>
      </c>
      <c r="C2960" s="7">
        <v>30</v>
      </c>
      <c r="D2960" s="7">
        <v>0.73443890238817999</v>
      </c>
      <c r="E2960" s="7">
        <v>0.38847493369779601</v>
      </c>
      <c r="G2960" s="7">
        <v>56</v>
      </c>
      <c r="H2960" s="7">
        <v>30</v>
      </c>
      <c r="I2960" s="7">
        <v>0.19034229879887399</v>
      </c>
      <c r="J2960" s="7">
        <v>6.7840255159119095E-2</v>
      </c>
      <c r="L2960" s="7">
        <v>56</v>
      </c>
      <c r="M2960" s="7">
        <v>30</v>
      </c>
      <c r="N2960" s="7">
        <v>-1.8646059246915201</v>
      </c>
      <c r="O2960" s="7">
        <v>-2.0742681969851202</v>
      </c>
    </row>
    <row r="2961" spans="2:15" x14ac:dyDescent="0.2">
      <c r="B2961" s="7">
        <v>57</v>
      </c>
      <c r="C2961" s="7">
        <v>30</v>
      </c>
      <c r="D2961" s="7">
        <v>0.106821217953456</v>
      </c>
      <c r="E2961" s="7">
        <v>-9.6878322637682104E-2</v>
      </c>
      <c r="G2961" s="7">
        <v>57</v>
      </c>
      <c r="H2961" s="7">
        <v>30</v>
      </c>
      <c r="I2961" s="7">
        <v>0.190346762600759</v>
      </c>
      <c r="J2961" s="7">
        <v>0.14755699545594</v>
      </c>
      <c r="L2961" s="7">
        <v>57</v>
      </c>
      <c r="M2961" s="7">
        <v>30</v>
      </c>
      <c r="N2961" s="7">
        <v>0.30635361177612802</v>
      </c>
      <c r="O2961" s="7">
        <v>0.81921359329316101</v>
      </c>
    </row>
    <row r="2962" spans="2:15" x14ac:dyDescent="0.2">
      <c r="B2962" s="7">
        <v>58</v>
      </c>
      <c r="C2962" s="7">
        <v>30</v>
      </c>
      <c r="D2962" s="7">
        <v>2.86817628219103E-2</v>
      </c>
      <c r="E2962" s="7">
        <v>2.55769397474888E-2</v>
      </c>
      <c r="G2962" s="7">
        <v>58</v>
      </c>
      <c r="H2962" s="7">
        <v>30</v>
      </c>
      <c r="I2962" s="7">
        <v>-1.9387388163210101E-3</v>
      </c>
      <c r="J2962" s="7">
        <v>3.4824303458305103E-2</v>
      </c>
      <c r="L2962" s="7">
        <v>58</v>
      </c>
      <c r="M2962" s="7">
        <v>30</v>
      </c>
      <c r="N2962" s="7">
        <v>-0.18158449773566901</v>
      </c>
      <c r="O2962" s="7">
        <v>-0.150481461970011</v>
      </c>
    </row>
    <row r="2963" spans="2:15" x14ac:dyDescent="0.2">
      <c r="B2963" s="7">
        <v>59</v>
      </c>
      <c r="C2963" s="7">
        <v>30</v>
      </c>
      <c r="D2963" s="7">
        <v>1.4769628611905899E-2</v>
      </c>
      <c r="E2963" s="7">
        <v>3.1036952944975701E-2</v>
      </c>
      <c r="G2963" s="7">
        <v>59</v>
      </c>
      <c r="H2963" s="7">
        <v>30</v>
      </c>
      <c r="I2963" s="7">
        <v>0.42653156156767302</v>
      </c>
      <c r="J2963" s="7">
        <v>0.173433506836211</v>
      </c>
      <c r="L2963" s="7">
        <v>59</v>
      </c>
      <c r="M2963" s="7">
        <v>30</v>
      </c>
      <c r="N2963" s="7">
        <v>-1.0269698468044099</v>
      </c>
      <c r="O2963" s="7">
        <v>-1.7621334450458399</v>
      </c>
    </row>
    <row r="2964" spans="2:15" x14ac:dyDescent="0.2">
      <c r="B2964" s="7">
        <v>60</v>
      </c>
      <c r="C2964" s="7">
        <v>30</v>
      </c>
      <c r="D2964" s="7">
        <v>-0.22399392858155201</v>
      </c>
      <c r="E2964" s="7">
        <v>-0.153861074803292</v>
      </c>
      <c r="G2964" s="7">
        <v>60</v>
      </c>
      <c r="H2964" s="7">
        <v>30</v>
      </c>
      <c r="I2964" s="7">
        <v>-0.29218333409026398</v>
      </c>
      <c r="J2964" s="7">
        <v>-0.13743622417080201</v>
      </c>
      <c r="L2964" s="7">
        <v>60</v>
      </c>
      <c r="M2964" s="7">
        <v>30</v>
      </c>
      <c r="N2964" s="7">
        <v>0.21484438379340601</v>
      </c>
      <c r="O2964" s="7">
        <v>-0.64162250864312398</v>
      </c>
    </row>
    <row r="2965" spans="2:15" x14ac:dyDescent="0.2">
      <c r="B2965" s="7">
        <v>61</v>
      </c>
      <c r="C2965" s="7">
        <v>30</v>
      </c>
      <c r="D2965" s="7">
        <v>-0.397825211159203</v>
      </c>
      <c r="E2965" s="7">
        <v>5.0138220480652897E-2</v>
      </c>
      <c r="G2965" s="7">
        <v>61</v>
      </c>
      <c r="H2965" s="7">
        <v>30</v>
      </c>
      <c r="I2965" s="7">
        <v>4.14868004678208E-2</v>
      </c>
      <c r="J2965" s="7">
        <v>9.3224425252573795E-2</v>
      </c>
      <c r="L2965" s="7">
        <v>61</v>
      </c>
      <c r="M2965" s="7">
        <v>30</v>
      </c>
      <c r="N2965" s="7">
        <v>0.86330267840303998</v>
      </c>
      <c r="O2965" s="7">
        <v>0.383735474414718</v>
      </c>
    </row>
    <row r="2966" spans="2:15" x14ac:dyDescent="0.2">
      <c r="B2966" s="7">
        <v>62</v>
      </c>
      <c r="C2966" s="7">
        <v>30</v>
      </c>
      <c r="D2966" s="7">
        <v>0.13483387286238799</v>
      </c>
      <c r="E2966" s="7">
        <v>-0.13585981590426899</v>
      </c>
      <c r="G2966" s="7">
        <v>62</v>
      </c>
      <c r="H2966" s="7">
        <v>30</v>
      </c>
      <c r="I2966" s="7">
        <v>-0.118750771593589</v>
      </c>
      <c r="J2966" s="7">
        <v>-0.42554368372222501</v>
      </c>
      <c r="L2966" s="7">
        <v>62</v>
      </c>
      <c r="M2966" s="7">
        <v>30</v>
      </c>
      <c r="N2966" s="7">
        <v>3.2115304246865997E-2</v>
      </c>
      <c r="O2966" s="7">
        <v>-0.101893370282253</v>
      </c>
    </row>
    <row r="2967" spans="2:15" x14ac:dyDescent="0.2">
      <c r="B2967" s="7">
        <v>63</v>
      </c>
      <c r="C2967" s="7">
        <v>30</v>
      </c>
      <c r="D2967" s="7">
        <v>-0.195438431877831</v>
      </c>
      <c r="E2967" s="7">
        <v>-4.62991613680881E-2</v>
      </c>
      <c r="G2967" s="7">
        <v>63</v>
      </c>
      <c r="H2967" s="7">
        <v>30</v>
      </c>
      <c r="I2967" s="7">
        <v>-0.18691210470431899</v>
      </c>
      <c r="J2967" s="7">
        <v>-0.19812099754769699</v>
      </c>
      <c r="L2967" s="7">
        <v>63</v>
      </c>
      <c r="M2967" s="7">
        <v>30</v>
      </c>
      <c r="N2967" s="7">
        <v>-0.26342652467545902</v>
      </c>
      <c r="O2967" s="7">
        <v>-7.6840621784965493E-2</v>
      </c>
    </row>
    <row r="2968" spans="2:15" x14ac:dyDescent="0.2">
      <c r="B2968" s="7">
        <v>64</v>
      </c>
      <c r="C2968" s="7">
        <v>30</v>
      </c>
      <c r="D2968" s="7">
        <v>0.188772482050591</v>
      </c>
      <c r="E2968" s="7">
        <v>-0.28888368564662398</v>
      </c>
      <c r="G2968" s="7">
        <v>64</v>
      </c>
      <c r="H2968" s="7">
        <v>30</v>
      </c>
      <c r="I2968" s="7">
        <v>0.54144811688260597</v>
      </c>
      <c r="J2968" s="7">
        <v>0.66699175881905104</v>
      </c>
      <c r="L2968" s="7">
        <v>64</v>
      </c>
      <c r="M2968" s="7">
        <v>30</v>
      </c>
      <c r="N2968" s="7">
        <v>0.242354582701929</v>
      </c>
      <c r="O2968" s="7">
        <v>0.26581910172630902</v>
      </c>
    </row>
    <row r="2969" spans="2:15" x14ac:dyDescent="0.2">
      <c r="B2969" s="7">
        <v>65</v>
      </c>
      <c r="C2969" s="7">
        <v>30</v>
      </c>
      <c r="D2969" s="7">
        <v>-7.7003581627662895E-2</v>
      </c>
      <c r="E2969" s="7">
        <v>6.3250116856665706E-2</v>
      </c>
      <c r="G2969" s="7">
        <v>65</v>
      </c>
      <c r="H2969" s="7">
        <v>30</v>
      </c>
      <c r="I2969" s="7">
        <v>0.37787760328646203</v>
      </c>
      <c r="J2969" s="7">
        <v>0.118812538297249</v>
      </c>
      <c r="L2969" s="7">
        <v>65</v>
      </c>
      <c r="M2969" s="7">
        <v>30</v>
      </c>
      <c r="N2969" s="7">
        <v>0.59130120682814402</v>
      </c>
      <c r="O2969" s="7">
        <v>-0.120714955962373</v>
      </c>
    </row>
    <row r="2970" spans="2:15" x14ac:dyDescent="0.2">
      <c r="B2970" s="7">
        <v>66</v>
      </c>
      <c r="C2970" s="7">
        <v>30</v>
      </c>
      <c r="D2970" s="7">
        <v>0.199133190010927</v>
      </c>
      <c r="E2970" s="7">
        <v>-1.6926977501289499E-2</v>
      </c>
      <c r="G2970" s="7">
        <v>66</v>
      </c>
      <c r="H2970" s="7">
        <v>30</v>
      </c>
      <c r="I2970" s="7">
        <v>0.17108653254553799</v>
      </c>
      <c r="J2970" s="7">
        <v>-0.165374816418208</v>
      </c>
      <c r="L2970" s="7">
        <v>66</v>
      </c>
      <c r="M2970" s="7">
        <v>30</v>
      </c>
      <c r="N2970" s="7">
        <v>-0.65571479899235696</v>
      </c>
      <c r="O2970" s="7">
        <v>-1.2793842972110401</v>
      </c>
    </row>
    <row r="2971" spans="2:15" x14ac:dyDescent="0.2">
      <c r="B2971" s="7">
        <v>67</v>
      </c>
      <c r="C2971" s="7">
        <v>30</v>
      </c>
      <c r="D2971" s="7">
        <v>5.3432341461190802E-2</v>
      </c>
      <c r="E2971" s="7">
        <v>0.22702559965499</v>
      </c>
      <c r="G2971" s="7">
        <v>67</v>
      </c>
      <c r="H2971" s="7">
        <v>30</v>
      </c>
      <c r="I2971" s="7">
        <v>0.342373092482672</v>
      </c>
      <c r="J2971" s="7">
        <v>0.270018060570344</v>
      </c>
      <c r="L2971" s="7">
        <v>67</v>
      </c>
      <c r="M2971" s="7">
        <v>30</v>
      </c>
      <c r="N2971" s="7">
        <v>-1.95869178547575</v>
      </c>
      <c r="O2971" s="7">
        <v>-0.46124744256779598</v>
      </c>
    </row>
    <row r="2972" spans="2:15" x14ac:dyDescent="0.2">
      <c r="B2972" s="7">
        <v>68</v>
      </c>
      <c r="C2972" s="7">
        <v>30</v>
      </c>
      <c r="D2972" s="7">
        <v>0.79752856821599905</v>
      </c>
      <c r="E2972" s="7">
        <v>0.318877176395507</v>
      </c>
      <c r="G2972" s="7">
        <v>68</v>
      </c>
      <c r="H2972" s="7">
        <v>30</v>
      </c>
      <c r="I2972" s="7">
        <v>-0.21548621116279101</v>
      </c>
      <c r="J2972" s="7">
        <v>-0.11749443250517499</v>
      </c>
      <c r="L2972" s="7">
        <v>68</v>
      </c>
      <c r="M2972" s="7">
        <v>30</v>
      </c>
      <c r="N2972" s="7">
        <v>0.177551018858399</v>
      </c>
      <c r="O2972" s="7">
        <v>0.27163292665815097</v>
      </c>
    </row>
    <row r="2973" spans="2:15" x14ac:dyDescent="0.2">
      <c r="B2973" s="7">
        <v>69</v>
      </c>
      <c r="C2973" s="7">
        <v>30</v>
      </c>
      <c r="D2973" s="7">
        <v>-0.21820536381862199</v>
      </c>
      <c r="E2973" s="7">
        <v>-0.28406133544286</v>
      </c>
      <c r="G2973" s="7">
        <v>69</v>
      </c>
      <c r="H2973" s="7">
        <v>30</v>
      </c>
      <c r="I2973" s="7">
        <v>-0.133464294284313</v>
      </c>
      <c r="J2973" s="7">
        <v>-0.13103504064371299</v>
      </c>
      <c r="L2973" s="7">
        <v>69</v>
      </c>
      <c r="M2973" s="7">
        <v>30</v>
      </c>
      <c r="N2973" s="7">
        <v>5.5605069036821497E-2</v>
      </c>
      <c r="O2973" s="7">
        <v>-0.32467593381954701</v>
      </c>
    </row>
    <row r="2974" spans="2:15" x14ac:dyDescent="0.2">
      <c r="B2974" s="7">
        <v>70</v>
      </c>
      <c r="C2974" s="7">
        <v>30</v>
      </c>
      <c r="D2974" s="7">
        <v>-0.107575795471522</v>
      </c>
      <c r="E2974" s="7">
        <v>-0.42911410344207201</v>
      </c>
      <c r="G2974" s="7">
        <v>70</v>
      </c>
      <c r="H2974" s="7">
        <v>30</v>
      </c>
      <c r="I2974" s="7">
        <v>9.3918196190927006E-2</v>
      </c>
      <c r="J2974" s="7">
        <v>0.100662826248566</v>
      </c>
      <c r="L2974" s="7">
        <v>70</v>
      </c>
      <c r="M2974" s="7">
        <v>30</v>
      </c>
      <c r="N2974" s="7">
        <v>-0.271902875294395</v>
      </c>
      <c r="O2974" s="7">
        <v>-0.19921815120425601</v>
      </c>
    </row>
    <row r="2975" spans="2:15" x14ac:dyDescent="0.2">
      <c r="B2975" s="7">
        <v>71</v>
      </c>
      <c r="C2975" s="7">
        <v>30</v>
      </c>
      <c r="D2975" s="7">
        <v>-5.7400964497986699E-2</v>
      </c>
      <c r="E2975" s="7">
        <v>1.9069813229466898E-2</v>
      </c>
      <c r="G2975" s="7">
        <v>71</v>
      </c>
      <c r="H2975" s="7">
        <v>30</v>
      </c>
      <c r="I2975" s="7">
        <v>0.37183381157086898</v>
      </c>
      <c r="J2975" s="7">
        <v>0.15707796393582599</v>
      </c>
      <c r="L2975" s="7">
        <v>71</v>
      </c>
      <c r="M2975" s="7">
        <v>30</v>
      </c>
      <c r="N2975" s="7">
        <v>0.40262891795400302</v>
      </c>
      <c r="O2975" s="7">
        <v>0.122437454300673</v>
      </c>
    </row>
    <row r="2976" spans="2:15" x14ac:dyDescent="0.2">
      <c r="B2976" s="7">
        <v>72</v>
      </c>
      <c r="C2976" s="7">
        <v>30</v>
      </c>
      <c r="D2976" s="7">
        <v>0.114532461392021</v>
      </c>
      <c r="E2976" s="7">
        <v>4.0321177176299003E-2</v>
      </c>
      <c r="G2976" s="7">
        <v>72</v>
      </c>
      <c r="H2976" s="7">
        <v>30</v>
      </c>
      <c r="I2976" s="7">
        <v>0.19880240462343601</v>
      </c>
      <c r="J2976" s="7">
        <v>5.9103907249500799E-2</v>
      </c>
      <c r="L2976" s="7">
        <v>72</v>
      </c>
      <c r="M2976" s="7">
        <v>30</v>
      </c>
      <c r="N2976" s="7">
        <v>2.3336382436802499</v>
      </c>
      <c r="O2976" s="7">
        <v>2.7431793661586101</v>
      </c>
    </row>
    <row r="2977" spans="2:15" x14ac:dyDescent="0.2">
      <c r="B2977" s="7">
        <v>73</v>
      </c>
      <c r="C2977" s="7">
        <v>30</v>
      </c>
      <c r="D2977" s="7">
        <v>9.3441246162245598E-2</v>
      </c>
      <c r="E2977" s="7">
        <v>-0.32413753159671999</v>
      </c>
      <c r="G2977" s="7">
        <v>73</v>
      </c>
      <c r="H2977" s="7">
        <v>30</v>
      </c>
      <c r="I2977" s="7">
        <v>1.39464605769657E-2</v>
      </c>
      <c r="J2977" s="7">
        <v>-2.5678162969677801E-2</v>
      </c>
      <c r="L2977" s="7">
        <v>73</v>
      </c>
      <c r="M2977" s="7">
        <v>30</v>
      </c>
      <c r="N2977" s="7">
        <v>0.256781610158616</v>
      </c>
      <c r="O2977" s="7">
        <v>0.295948989439835</v>
      </c>
    </row>
    <row r="2978" spans="2:15" x14ac:dyDescent="0.2">
      <c r="B2978" s="7">
        <v>74</v>
      </c>
      <c r="C2978" s="7">
        <v>30</v>
      </c>
      <c r="D2978" s="7">
        <v>-6.45317032723458E-3</v>
      </c>
      <c r="E2978" s="7">
        <v>-0.16529180333067101</v>
      </c>
      <c r="G2978" s="7">
        <v>74</v>
      </c>
      <c r="H2978" s="7">
        <v>30</v>
      </c>
      <c r="I2978" s="7">
        <v>5.7122180558030401E-2</v>
      </c>
      <c r="J2978" s="7">
        <v>9.5499602516147405E-2</v>
      </c>
      <c r="L2978" s="7">
        <v>74</v>
      </c>
      <c r="M2978" s="7">
        <v>30</v>
      </c>
      <c r="N2978" s="7">
        <v>-1.5504304094858901</v>
      </c>
      <c r="O2978" s="7">
        <v>-1.5286508056166099</v>
      </c>
    </row>
    <row r="2979" spans="2:15" x14ac:dyDescent="0.2">
      <c r="B2979" s="7">
        <v>75</v>
      </c>
      <c r="C2979" s="7">
        <v>30</v>
      </c>
      <c r="D2979" s="7">
        <v>9.8017137644202307E-2</v>
      </c>
      <c r="E2979" s="7">
        <v>-0.27680986943935598</v>
      </c>
      <c r="G2979" s="7">
        <v>75</v>
      </c>
      <c r="H2979" s="7">
        <v>30</v>
      </c>
      <c r="I2979" s="7">
        <v>0.14932902122799299</v>
      </c>
      <c r="J2979" s="7">
        <v>-5.0286496332960298E-2</v>
      </c>
      <c r="L2979" s="7">
        <v>75</v>
      </c>
      <c r="M2979" s="7">
        <v>30</v>
      </c>
      <c r="N2979" s="7">
        <v>1.1825962106082499</v>
      </c>
      <c r="O2979" s="7">
        <v>0.87642281789159804</v>
      </c>
    </row>
    <row r="2980" spans="2:15" x14ac:dyDescent="0.2">
      <c r="B2980" s="7">
        <v>76</v>
      </c>
      <c r="C2980" s="7">
        <v>30</v>
      </c>
      <c r="D2980" s="7">
        <v>3.0289333389223599E-2</v>
      </c>
      <c r="E2980" s="7">
        <v>0.28346233494754702</v>
      </c>
      <c r="G2980" s="7">
        <v>76</v>
      </c>
      <c r="H2980" s="7">
        <v>30</v>
      </c>
      <c r="I2980" s="7">
        <v>0.41513651402496599</v>
      </c>
      <c r="J2980" s="7">
        <v>7.6334566109457196E-3</v>
      </c>
      <c r="L2980" s="7">
        <v>76</v>
      </c>
      <c r="M2980" s="7">
        <v>30</v>
      </c>
      <c r="N2980" s="7">
        <v>0.64967492215867295</v>
      </c>
      <c r="O2980" s="7">
        <v>0.94728129074482204</v>
      </c>
    </row>
    <row r="2981" spans="2:15" x14ac:dyDescent="0.2">
      <c r="B2981" s="7">
        <v>77</v>
      </c>
      <c r="C2981" s="7">
        <v>30</v>
      </c>
      <c r="D2981" s="7">
        <v>-0.152037499389643</v>
      </c>
      <c r="E2981" s="7">
        <v>-0.226924896599068</v>
      </c>
      <c r="G2981" s="7">
        <v>77</v>
      </c>
      <c r="H2981" s="7">
        <v>30</v>
      </c>
      <c r="I2981" s="7">
        <v>0.13520074056905301</v>
      </c>
      <c r="J2981" s="7">
        <v>5.87084844504107E-2</v>
      </c>
      <c r="L2981" s="7">
        <v>77</v>
      </c>
      <c r="M2981" s="7">
        <v>30</v>
      </c>
      <c r="N2981" s="7">
        <v>0.75564853021644796</v>
      </c>
      <c r="O2981" s="7">
        <v>-0.24953081719705</v>
      </c>
    </row>
    <row r="2982" spans="2:15" x14ac:dyDescent="0.2">
      <c r="B2982" s="7">
        <v>78</v>
      </c>
      <c r="C2982" s="7">
        <v>30</v>
      </c>
      <c r="D2982" s="7">
        <v>0.23351943323746599</v>
      </c>
      <c r="E2982" s="7">
        <v>-3.8217876062937299E-2</v>
      </c>
      <c r="G2982" s="7">
        <v>78</v>
      </c>
      <c r="H2982" s="7">
        <v>30</v>
      </c>
      <c r="I2982" s="7">
        <v>4.7915506266947197E-2</v>
      </c>
      <c r="J2982" s="7">
        <v>0.12585049291198699</v>
      </c>
      <c r="L2982" s="7">
        <v>78</v>
      </c>
      <c r="M2982" s="7">
        <v>30</v>
      </c>
      <c r="N2982" s="7">
        <v>-1.60828108632431</v>
      </c>
      <c r="O2982" s="7">
        <v>-1.3489422985864099</v>
      </c>
    </row>
    <row r="2983" spans="2:15" x14ac:dyDescent="0.2">
      <c r="B2983" s="7">
        <v>79</v>
      </c>
      <c r="C2983" s="7">
        <v>30</v>
      </c>
      <c r="D2983" s="7">
        <v>0.29803168903272897</v>
      </c>
      <c r="E2983" s="7">
        <v>3.2605321844791001E-2</v>
      </c>
      <c r="G2983" s="7">
        <v>79</v>
      </c>
      <c r="H2983" s="7">
        <v>30</v>
      </c>
      <c r="I2983" s="7">
        <v>0.107405647810059</v>
      </c>
      <c r="J2983" s="7">
        <v>6.6946584507964396E-2</v>
      </c>
      <c r="L2983" s="7">
        <v>79</v>
      </c>
      <c r="M2983" s="7">
        <v>30</v>
      </c>
      <c r="N2983" s="7">
        <v>-1.9153448558994901</v>
      </c>
      <c r="O2983" s="7">
        <v>-1.2916465433184401</v>
      </c>
    </row>
    <row r="2984" spans="2:15" x14ac:dyDescent="0.2">
      <c r="B2984" s="7">
        <v>80</v>
      </c>
      <c r="C2984" s="7">
        <v>30</v>
      </c>
      <c r="D2984" s="7">
        <v>-0.21871981275254301</v>
      </c>
      <c r="E2984" s="7">
        <v>0.33590544268931399</v>
      </c>
      <c r="G2984" s="7">
        <v>80</v>
      </c>
      <c r="H2984" s="7">
        <v>30</v>
      </c>
      <c r="I2984" s="7">
        <v>0.26369426696377202</v>
      </c>
      <c r="J2984" s="7">
        <v>1.65027062154284E-2</v>
      </c>
      <c r="L2984" s="7">
        <v>80</v>
      </c>
      <c r="M2984" s="7">
        <v>30</v>
      </c>
      <c r="N2984" s="7">
        <v>-0.16035029070161599</v>
      </c>
      <c r="O2984" s="7">
        <v>-0.374054629991454</v>
      </c>
    </row>
    <row r="2985" spans="2:15" x14ac:dyDescent="0.2">
      <c r="B2985" s="7">
        <v>81</v>
      </c>
      <c r="C2985" s="7">
        <v>30</v>
      </c>
      <c r="D2985" s="7">
        <v>5.6087532434896802E-2</v>
      </c>
      <c r="E2985" s="7">
        <v>-0.33902348247935299</v>
      </c>
      <c r="G2985" s="7">
        <v>81</v>
      </c>
      <c r="H2985" s="7">
        <v>30</v>
      </c>
      <c r="I2985" s="7">
        <v>-3.9327339077702902E-2</v>
      </c>
      <c r="J2985" s="7">
        <v>0.17150633335309601</v>
      </c>
      <c r="L2985" s="7">
        <v>81</v>
      </c>
      <c r="M2985" s="7">
        <v>30</v>
      </c>
      <c r="N2985" s="7">
        <v>-0.28463317998061799</v>
      </c>
      <c r="O2985" s="7">
        <v>0.450892931024299</v>
      </c>
    </row>
    <row r="2986" spans="2:15" x14ac:dyDescent="0.2">
      <c r="B2986" s="7">
        <v>82</v>
      </c>
      <c r="C2986" s="7">
        <v>30</v>
      </c>
      <c r="D2986" s="7">
        <v>-0.16559179957690301</v>
      </c>
      <c r="E2986" s="7">
        <v>-6.1878455727240898E-2</v>
      </c>
      <c r="G2986" s="7">
        <v>82</v>
      </c>
      <c r="H2986" s="7">
        <v>30</v>
      </c>
      <c r="I2986" s="7">
        <v>-0.45730150422718902</v>
      </c>
      <c r="J2986" s="7">
        <v>-0.21997541020290301</v>
      </c>
      <c r="L2986" s="7">
        <v>82</v>
      </c>
      <c r="M2986" s="7">
        <v>30</v>
      </c>
      <c r="N2986" s="7">
        <v>-1.3988765618771399</v>
      </c>
      <c r="O2986" s="7">
        <v>-0.75142215232492404</v>
      </c>
    </row>
    <row r="2987" spans="2:15" x14ac:dyDescent="0.2">
      <c r="B2987" s="7">
        <v>83</v>
      </c>
      <c r="C2987" s="7">
        <v>30</v>
      </c>
      <c r="D2987" s="7">
        <v>0.19887576413274</v>
      </c>
      <c r="E2987" s="7">
        <v>0.46481616269785198</v>
      </c>
      <c r="G2987" s="7">
        <v>83</v>
      </c>
      <c r="H2987" s="7">
        <v>30</v>
      </c>
      <c r="I2987" s="7">
        <v>2.6098763295558498E-2</v>
      </c>
      <c r="J2987" s="7">
        <v>0.16626270635882001</v>
      </c>
      <c r="L2987" s="7">
        <v>83</v>
      </c>
      <c r="M2987" s="7">
        <v>30</v>
      </c>
      <c r="N2987" s="7">
        <v>-2.1411387095916301</v>
      </c>
      <c r="O2987" s="7">
        <v>-2.0855754704719001</v>
      </c>
    </row>
    <row r="2988" spans="2:15" x14ac:dyDescent="0.2">
      <c r="B2988" s="7">
        <v>84</v>
      </c>
      <c r="C2988" s="7">
        <v>30</v>
      </c>
      <c r="D2988" s="7">
        <v>-0.121229919186696</v>
      </c>
      <c r="E2988" s="7">
        <v>0.242732943822902</v>
      </c>
      <c r="G2988" s="7">
        <v>84</v>
      </c>
      <c r="H2988" s="7">
        <v>30</v>
      </c>
      <c r="I2988" s="7">
        <v>0.28252018444107202</v>
      </c>
      <c r="J2988" s="7">
        <v>0.272102027638851</v>
      </c>
      <c r="L2988" s="7">
        <v>84</v>
      </c>
      <c r="M2988" s="7">
        <v>30</v>
      </c>
      <c r="N2988" s="7">
        <v>-3.3949755219703701</v>
      </c>
      <c r="O2988" s="7">
        <v>-2.9173714896134202</v>
      </c>
    </row>
    <row r="2989" spans="2:15" x14ac:dyDescent="0.2">
      <c r="B2989" s="7">
        <v>85</v>
      </c>
      <c r="C2989" s="7">
        <v>30</v>
      </c>
      <c r="D2989" s="7">
        <v>0.200533034299618</v>
      </c>
      <c r="E2989" s="7">
        <v>0.21944673339068599</v>
      </c>
      <c r="G2989" s="7">
        <v>85</v>
      </c>
      <c r="H2989" s="7">
        <v>30</v>
      </c>
      <c r="I2989" s="7">
        <v>1.21009695294312E-2</v>
      </c>
      <c r="J2989" s="7">
        <v>-0.19195963908387401</v>
      </c>
      <c r="L2989" s="7">
        <v>85</v>
      </c>
      <c r="M2989" s="7">
        <v>30</v>
      </c>
      <c r="N2989" s="7">
        <v>-1.94505218098071</v>
      </c>
      <c r="O2989" s="7">
        <v>-2.3094416300202401</v>
      </c>
    </row>
    <row r="2990" spans="2:15" x14ac:dyDescent="0.2">
      <c r="B2990" s="7">
        <v>86</v>
      </c>
      <c r="C2990" s="7">
        <v>30</v>
      </c>
      <c r="D2990" s="7">
        <v>0.31201666770774</v>
      </c>
      <c r="E2990" s="7">
        <v>-4.0831847149445502E-2</v>
      </c>
      <c r="G2990" s="7">
        <v>86</v>
      </c>
      <c r="H2990" s="7">
        <v>30</v>
      </c>
      <c r="I2990" s="7">
        <v>-0.21559035004155899</v>
      </c>
      <c r="J2990" s="7">
        <v>8.0605047325201795E-2</v>
      </c>
      <c r="L2990" s="7">
        <v>86</v>
      </c>
      <c r="M2990" s="7">
        <v>30</v>
      </c>
      <c r="N2990" s="7">
        <v>-1.2566372118017499</v>
      </c>
      <c r="O2990" s="7">
        <v>-0.71403234191814902</v>
      </c>
    </row>
    <row r="2991" spans="2:15" x14ac:dyDescent="0.2">
      <c r="B2991" s="7">
        <v>87</v>
      </c>
      <c r="C2991" s="7">
        <v>30</v>
      </c>
      <c r="D2991" s="7">
        <v>-3.0531850601122699E-2</v>
      </c>
      <c r="E2991" s="7">
        <v>0.21641826993264901</v>
      </c>
      <c r="G2991" s="7">
        <v>87</v>
      </c>
      <c r="H2991" s="7">
        <v>30</v>
      </c>
      <c r="I2991" s="7">
        <v>6.4944005427245002E-2</v>
      </c>
      <c r="J2991" s="7">
        <v>0.29350200659612602</v>
      </c>
      <c r="L2991" s="7">
        <v>87</v>
      </c>
      <c r="M2991" s="7">
        <v>30</v>
      </c>
      <c r="N2991" s="7">
        <v>-1.5154464651199799</v>
      </c>
      <c r="O2991" s="7">
        <v>-0.249836957563804</v>
      </c>
    </row>
    <row r="2992" spans="2:15" x14ac:dyDescent="0.2">
      <c r="B2992" s="7">
        <v>88</v>
      </c>
      <c r="C2992" s="7">
        <v>30</v>
      </c>
      <c r="D2992" s="7">
        <v>9.2823123418278405E-2</v>
      </c>
      <c r="E2992" s="7">
        <v>-9.5690288235796395E-2</v>
      </c>
      <c r="G2992" s="7">
        <v>88</v>
      </c>
      <c r="H2992" s="7">
        <v>30</v>
      </c>
      <c r="I2992" s="7">
        <v>-1.8765654083284601E-2</v>
      </c>
      <c r="J2992" s="7">
        <v>-0.13600647233426999</v>
      </c>
      <c r="L2992" s="7">
        <v>88</v>
      </c>
      <c r="M2992" s="7">
        <v>30</v>
      </c>
      <c r="N2992" s="7">
        <v>-0.74018774714979296</v>
      </c>
      <c r="O2992" s="7">
        <v>-0.74920027340545003</v>
      </c>
    </row>
    <row r="2993" spans="2:15" x14ac:dyDescent="0.2">
      <c r="B2993" s="7">
        <v>89</v>
      </c>
      <c r="C2993" s="7">
        <v>30</v>
      </c>
      <c r="D2993" s="7">
        <v>-0.26065860019980702</v>
      </c>
      <c r="E2993" s="7">
        <v>-0.277174551954673</v>
      </c>
      <c r="G2993" s="7">
        <v>89</v>
      </c>
      <c r="H2993" s="7">
        <v>30</v>
      </c>
      <c r="I2993" s="7">
        <v>-3.4406873537603702E-2</v>
      </c>
      <c r="J2993" s="7">
        <v>8.4059660558785304E-2</v>
      </c>
      <c r="L2993" s="7">
        <v>89</v>
      </c>
      <c r="M2993" s="7">
        <v>30</v>
      </c>
      <c r="N2993" s="7">
        <v>0.686697520528468</v>
      </c>
      <c r="O2993" s="7">
        <v>0.56921172478718796</v>
      </c>
    </row>
    <row r="2994" spans="2:15" x14ac:dyDescent="0.2">
      <c r="B2994" s="7">
        <v>90</v>
      </c>
      <c r="C2994" s="7">
        <v>30</v>
      </c>
      <c r="D2994" s="7">
        <v>-6.9604504024027803E-3</v>
      </c>
      <c r="E2994" s="7">
        <v>-0.239854253094473</v>
      </c>
      <c r="G2994" s="7">
        <v>90</v>
      </c>
      <c r="H2994" s="7">
        <v>30</v>
      </c>
      <c r="I2994" s="7">
        <v>0.16869354494965799</v>
      </c>
      <c r="J2994" s="7">
        <v>0.21512666245319401</v>
      </c>
      <c r="L2994" s="7">
        <v>90</v>
      </c>
      <c r="M2994" s="7">
        <v>30</v>
      </c>
      <c r="N2994" s="7">
        <v>-1.53083725667215</v>
      </c>
      <c r="O2994" s="7">
        <v>-1.47069063882813</v>
      </c>
    </row>
    <row r="2995" spans="2:15" x14ac:dyDescent="0.2">
      <c r="B2995" s="7">
        <v>91</v>
      </c>
      <c r="C2995" s="7">
        <v>30</v>
      </c>
      <c r="D2995" s="7">
        <v>0.169058620446039</v>
      </c>
      <c r="E2995" s="7">
        <v>0.111376800991976</v>
      </c>
      <c r="G2995" s="7">
        <v>91</v>
      </c>
      <c r="H2995" s="7">
        <v>30</v>
      </c>
      <c r="I2995" s="7">
        <v>0.39327218050420898</v>
      </c>
      <c r="J2995" s="7">
        <v>0.11320704192008101</v>
      </c>
      <c r="L2995" s="7">
        <v>91</v>
      </c>
      <c r="M2995" s="7">
        <v>30</v>
      </c>
      <c r="N2995" s="7">
        <v>0.44706912832163997</v>
      </c>
      <c r="O2995" s="7">
        <v>-0.66820567831056898</v>
      </c>
    </row>
    <row r="2996" spans="2:15" x14ac:dyDescent="0.2">
      <c r="B2996" s="7">
        <v>92</v>
      </c>
      <c r="C2996" s="7">
        <v>30</v>
      </c>
      <c r="D2996" s="7">
        <v>1.0542643739829501E-2</v>
      </c>
      <c r="E2996" s="7">
        <v>0.35203864629187098</v>
      </c>
      <c r="G2996" s="7">
        <v>92</v>
      </c>
      <c r="H2996" s="7">
        <v>30</v>
      </c>
      <c r="I2996" s="7">
        <v>4.5123873133526601E-2</v>
      </c>
      <c r="J2996" s="7">
        <v>-0.104430474146136</v>
      </c>
      <c r="L2996" s="7">
        <v>92</v>
      </c>
      <c r="M2996" s="7">
        <v>30</v>
      </c>
      <c r="N2996" s="7">
        <v>-0.40940173844080102</v>
      </c>
      <c r="O2996" s="7">
        <v>-0.729467792910517</v>
      </c>
    </row>
    <row r="2997" spans="2:15" x14ac:dyDescent="0.2">
      <c r="B2997" s="7">
        <v>93</v>
      </c>
      <c r="C2997" s="7">
        <v>30</v>
      </c>
      <c r="D2997" s="7">
        <v>3.0480086627614301E-2</v>
      </c>
      <c r="E2997" s="7">
        <v>0.258317719185578</v>
      </c>
      <c r="G2997" s="7">
        <v>93</v>
      </c>
      <c r="H2997" s="7">
        <v>30</v>
      </c>
      <c r="I2997" s="7">
        <v>-0.25407420373154499</v>
      </c>
      <c r="J2997" s="7">
        <v>0.18057155460695701</v>
      </c>
      <c r="L2997" s="7">
        <v>93</v>
      </c>
      <c r="M2997" s="7">
        <v>30</v>
      </c>
      <c r="N2997" s="7">
        <v>-1.7972940142829601</v>
      </c>
      <c r="O2997" s="7">
        <v>-0.74741863207332204</v>
      </c>
    </row>
    <row r="2998" spans="2:15" x14ac:dyDescent="0.2">
      <c r="B2998" s="7">
        <v>94</v>
      </c>
      <c r="C2998" s="7">
        <v>30</v>
      </c>
      <c r="D2998" s="7">
        <v>0.29699548949431798</v>
      </c>
      <c r="E2998" s="7">
        <v>6.6524135423736502E-2</v>
      </c>
      <c r="G2998" s="7">
        <v>94</v>
      </c>
      <c r="H2998" s="7">
        <v>30</v>
      </c>
      <c r="I2998" s="7">
        <v>-5.5212366949563198E-2</v>
      </c>
      <c r="J2998" s="7">
        <v>-9.0963549801099206E-2</v>
      </c>
      <c r="L2998" s="7">
        <v>94</v>
      </c>
      <c r="M2998" s="7">
        <v>30</v>
      </c>
      <c r="N2998" s="7">
        <v>-0.66446866181933895</v>
      </c>
      <c r="O2998" s="7">
        <v>-0.56814135197780902</v>
      </c>
    </row>
    <row r="2999" spans="2:15" x14ac:dyDescent="0.2">
      <c r="B2999" s="7">
        <v>95</v>
      </c>
      <c r="C2999" s="7">
        <v>30</v>
      </c>
      <c r="D2999" s="7">
        <v>-0.16852028974563299</v>
      </c>
      <c r="E2999" s="7">
        <v>0.111465511513741</v>
      </c>
      <c r="G2999" s="7">
        <v>95</v>
      </c>
      <c r="H2999" s="7">
        <v>30</v>
      </c>
      <c r="I2999" s="7">
        <v>0.16951692665495199</v>
      </c>
      <c r="J2999" s="7">
        <v>3.46055194696007E-2</v>
      </c>
      <c r="L2999" s="7">
        <v>95</v>
      </c>
      <c r="M2999" s="7">
        <v>30</v>
      </c>
      <c r="N2999" s="7">
        <v>9.5978494381469701E-2</v>
      </c>
      <c r="O2999" s="7">
        <v>0.32250157815114999</v>
      </c>
    </row>
    <row r="3000" spans="2:15" x14ac:dyDescent="0.2">
      <c r="B3000" s="7">
        <v>96</v>
      </c>
      <c r="C3000" s="7">
        <v>30</v>
      </c>
      <c r="D3000" s="7">
        <v>-3.1981061456407098E-2</v>
      </c>
      <c r="E3000" s="7">
        <v>-0.15853801180424501</v>
      </c>
      <c r="G3000" s="7">
        <v>96</v>
      </c>
      <c r="H3000" s="7">
        <v>30</v>
      </c>
      <c r="I3000" s="7">
        <v>-0.225604664306712</v>
      </c>
      <c r="J3000" s="7">
        <v>-2.7345971271442299E-2</v>
      </c>
      <c r="L3000" s="7">
        <v>96</v>
      </c>
      <c r="M3000" s="7">
        <v>30</v>
      </c>
      <c r="N3000" s="7">
        <v>0.25104517866644199</v>
      </c>
      <c r="O3000" s="7">
        <v>-1.5750787136707502E-2</v>
      </c>
    </row>
    <row r="3001" spans="2:15" x14ac:dyDescent="0.2">
      <c r="B3001" s="7">
        <v>97</v>
      </c>
      <c r="C3001" s="7">
        <v>30</v>
      </c>
      <c r="D3001" s="7">
        <v>6.1557532981782799E-2</v>
      </c>
      <c r="E3001" s="7">
        <v>-0.18142725349587399</v>
      </c>
      <c r="G3001" s="7">
        <v>97</v>
      </c>
      <c r="H3001" s="7">
        <v>30</v>
      </c>
      <c r="I3001" s="7">
        <v>0.46818867610263498</v>
      </c>
      <c r="J3001" s="7">
        <v>0.23661210046483599</v>
      </c>
      <c r="L3001" s="7">
        <v>97</v>
      </c>
      <c r="M3001" s="7">
        <v>30</v>
      </c>
      <c r="N3001" s="7">
        <v>0.35685886755810198</v>
      </c>
      <c r="O3001" s="7">
        <v>0.20797293159296301</v>
      </c>
    </row>
    <row r="3002" spans="2:15" x14ac:dyDescent="0.2">
      <c r="B3002" s="7">
        <v>98</v>
      </c>
      <c r="C3002" s="7">
        <v>30</v>
      </c>
      <c r="D3002" s="7">
        <v>0.137609702158384</v>
      </c>
      <c r="E3002" s="7">
        <v>-7.0009906967221106E-2</v>
      </c>
      <c r="G3002" s="7">
        <v>98</v>
      </c>
      <c r="H3002" s="7">
        <v>30</v>
      </c>
      <c r="I3002" s="7">
        <v>0.184656688671996</v>
      </c>
      <c r="J3002" s="7">
        <v>8.3401521044363505E-2</v>
      </c>
      <c r="L3002" s="7">
        <v>98</v>
      </c>
      <c r="M3002" s="7">
        <v>30</v>
      </c>
      <c r="N3002" s="7">
        <v>1.3896315447363701</v>
      </c>
      <c r="O3002" s="7">
        <v>2.6049179804208902</v>
      </c>
    </row>
    <row r="3003" spans="2:15" x14ac:dyDescent="0.2">
      <c r="B3003" s="7">
        <v>99</v>
      </c>
      <c r="C3003" s="7">
        <v>30</v>
      </c>
      <c r="D3003" s="7">
        <v>8.5765211248526499E-2</v>
      </c>
      <c r="E3003" s="7">
        <v>-5.9701491717921003E-2</v>
      </c>
      <c r="G3003" s="7">
        <v>99</v>
      </c>
      <c r="H3003" s="7">
        <v>30</v>
      </c>
      <c r="I3003" s="7">
        <v>0.115652631667702</v>
      </c>
      <c r="J3003" s="7">
        <v>0.26748156191547801</v>
      </c>
      <c r="L3003" s="7">
        <v>99</v>
      </c>
      <c r="M3003" s="7">
        <v>30</v>
      </c>
      <c r="N3003" s="7">
        <v>-1.1724858344859601</v>
      </c>
      <c r="O3003" s="7">
        <v>-0.88071528877930105</v>
      </c>
    </row>
    <row r="3004" spans="2:15" x14ac:dyDescent="0.2">
      <c r="B3004" s="7">
        <v>100</v>
      </c>
      <c r="C3004" s="7">
        <v>30</v>
      </c>
      <c r="D3004" s="7">
        <v>-2.17134219929127E-2</v>
      </c>
      <c r="E3004" s="7">
        <v>-0.120241716946728</v>
      </c>
      <c r="G3004" s="7">
        <v>100</v>
      </c>
      <c r="H3004" s="7">
        <v>30</v>
      </c>
      <c r="I3004" s="7">
        <v>0.462601554653707</v>
      </c>
      <c r="J3004" s="7">
        <v>0.244424653435515</v>
      </c>
      <c r="L3004" s="7">
        <v>100</v>
      </c>
      <c r="M3004" s="7">
        <v>30</v>
      </c>
      <c r="N3004" s="7">
        <v>-0.261812591480026</v>
      </c>
      <c r="O3004" s="7">
        <v>0.422142208125591</v>
      </c>
    </row>
    <row r="3005" spans="2:15" x14ac:dyDescent="0.2">
      <c r="B3005" s="7">
        <v>1</v>
      </c>
      <c r="C3005" s="7">
        <v>31</v>
      </c>
      <c r="D3005" s="7">
        <v>-0.78419982927146603</v>
      </c>
      <c r="E3005" s="7">
        <v>-0.76631228056064105</v>
      </c>
      <c r="G3005" s="7">
        <v>1</v>
      </c>
      <c r="H3005" s="7">
        <v>31</v>
      </c>
      <c r="I3005" s="7">
        <v>0.32165868186013802</v>
      </c>
      <c r="J3005" s="7">
        <v>6.6109863713392295E-2</v>
      </c>
      <c r="L3005" s="7">
        <v>1</v>
      </c>
      <c r="M3005" s="7">
        <v>31</v>
      </c>
      <c r="N3005" s="7">
        <v>0.54002293295549297</v>
      </c>
      <c r="O3005" s="7">
        <v>0.33269682538808698</v>
      </c>
    </row>
    <row r="3006" spans="2:15" x14ac:dyDescent="0.2">
      <c r="B3006" s="7">
        <v>2</v>
      </c>
      <c r="C3006" s="7">
        <v>31</v>
      </c>
      <c r="D3006" s="7">
        <v>0.11090547825781399</v>
      </c>
      <c r="E3006" s="7">
        <v>8.2017256365345403E-2</v>
      </c>
      <c r="G3006" s="7">
        <v>2</v>
      </c>
      <c r="H3006" s="7">
        <v>31</v>
      </c>
      <c r="I3006" s="7">
        <v>2.2548817755142302E-2</v>
      </c>
      <c r="J3006" s="7">
        <v>0.12804372271370201</v>
      </c>
      <c r="L3006" s="7">
        <v>2</v>
      </c>
      <c r="M3006" s="7">
        <v>31</v>
      </c>
      <c r="N3006" s="7">
        <v>0.82399495816606105</v>
      </c>
      <c r="O3006" s="7">
        <v>0.38871017435719801</v>
      </c>
    </row>
    <row r="3007" spans="2:15" x14ac:dyDescent="0.2">
      <c r="B3007" s="7">
        <v>3</v>
      </c>
      <c r="C3007" s="7">
        <v>31</v>
      </c>
      <c r="D3007" s="7">
        <v>-0.65650331459969302</v>
      </c>
      <c r="E3007" s="7">
        <v>-0.59416953447651699</v>
      </c>
      <c r="G3007" s="7">
        <v>3</v>
      </c>
      <c r="H3007" s="7">
        <v>31</v>
      </c>
      <c r="I3007" s="7">
        <v>-0.11259939973782999</v>
      </c>
      <c r="J3007" s="7">
        <v>-0.19994975530774201</v>
      </c>
      <c r="L3007" s="7">
        <v>3</v>
      </c>
      <c r="M3007" s="7">
        <v>31</v>
      </c>
      <c r="N3007" s="7">
        <v>-1.0023830594521299</v>
      </c>
      <c r="O3007" s="7">
        <v>-0.34841898981517799</v>
      </c>
    </row>
    <row r="3008" spans="2:15" x14ac:dyDescent="0.2">
      <c r="B3008" s="7">
        <v>4</v>
      </c>
      <c r="C3008" s="7">
        <v>31</v>
      </c>
      <c r="D3008" s="7">
        <v>-6.6151485962576501E-2</v>
      </c>
      <c r="E3008" s="7">
        <v>-0.23422242530659801</v>
      </c>
      <c r="G3008" s="7">
        <v>4</v>
      </c>
      <c r="H3008" s="7">
        <v>31</v>
      </c>
      <c r="I3008" s="7">
        <v>-6.8791708910750607E-2</v>
      </c>
      <c r="J3008" s="7">
        <v>1.9735397110808101E-2</v>
      </c>
      <c r="L3008" s="7">
        <v>4</v>
      </c>
      <c r="M3008" s="7">
        <v>31</v>
      </c>
      <c r="N3008" s="7">
        <v>1.0995737298436701</v>
      </c>
      <c r="O3008" s="7">
        <v>1.19543724769766</v>
      </c>
    </row>
    <row r="3009" spans="2:15" x14ac:dyDescent="0.2">
      <c r="B3009" s="7">
        <v>5</v>
      </c>
      <c r="C3009" s="7">
        <v>31</v>
      </c>
      <c r="D3009" s="7">
        <v>0.227814034188077</v>
      </c>
      <c r="E3009" s="7">
        <v>0.20527008001642599</v>
      </c>
      <c r="G3009" s="7">
        <v>5</v>
      </c>
      <c r="H3009" s="7">
        <v>31</v>
      </c>
      <c r="I3009" s="7">
        <v>2.4927328411361999E-2</v>
      </c>
      <c r="J3009" s="7">
        <v>-6.0322835128512303E-2</v>
      </c>
      <c r="L3009" s="7">
        <v>5</v>
      </c>
      <c r="M3009" s="7">
        <v>31</v>
      </c>
      <c r="N3009" s="7">
        <v>0.302606743048979</v>
      </c>
      <c r="O3009" s="7">
        <v>0.13159050347832801</v>
      </c>
    </row>
    <row r="3010" spans="2:15" x14ac:dyDescent="0.2">
      <c r="B3010" s="7">
        <v>6</v>
      </c>
      <c r="C3010" s="7">
        <v>31</v>
      </c>
      <c r="D3010" s="7">
        <v>-1.0663954218079601</v>
      </c>
      <c r="E3010" s="7">
        <v>-1.00084898974323</v>
      </c>
      <c r="G3010" s="7">
        <v>6</v>
      </c>
      <c r="H3010" s="7">
        <v>31</v>
      </c>
      <c r="I3010" s="7">
        <v>0.18237641154925799</v>
      </c>
      <c r="J3010" s="7">
        <v>-5.2074632437353304E-3</v>
      </c>
      <c r="L3010" s="7">
        <v>6</v>
      </c>
      <c r="M3010" s="7">
        <v>31</v>
      </c>
      <c r="N3010" s="7">
        <v>0.33877574790985399</v>
      </c>
      <c r="O3010" s="7">
        <v>0.65881988895749299</v>
      </c>
    </row>
    <row r="3011" spans="2:15" x14ac:dyDescent="0.2">
      <c r="B3011" s="7">
        <v>7</v>
      </c>
      <c r="C3011" s="7">
        <v>31</v>
      </c>
      <c r="D3011" s="7">
        <v>0.40078762075278501</v>
      </c>
      <c r="E3011" s="7">
        <v>0.58588553441815805</v>
      </c>
      <c r="G3011" s="7">
        <v>7</v>
      </c>
      <c r="H3011" s="7">
        <v>31</v>
      </c>
      <c r="I3011" s="7">
        <v>0.161766465937904</v>
      </c>
      <c r="J3011" s="7">
        <v>0.119660001425293</v>
      </c>
      <c r="L3011" s="7">
        <v>7</v>
      </c>
      <c r="M3011" s="7">
        <v>31</v>
      </c>
      <c r="N3011" s="7">
        <v>0.43248779750551197</v>
      </c>
      <c r="O3011" s="7">
        <v>-3.8278777554396001E-2</v>
      </c>
    </row>
    <row r="3012" spans="2:15" x14ac:dyDescent="0.2">
      <c r="B3012" s="7">
        <v>8</v>
      </c>
      <c r="C3012" s="7">
        <v>31</v>
      </c>
      <c r="D3012" s="7">
        <v>0.55179920923335801</v>
      </c>
      <c r="E3012" s="7">
        <v>0.153076998671454</v>
      </c>
      <c r="G3012" s="7">
        <v>8</v>
      </c>
      <c r="H3012" s="7">
        <v>31</v>
      </c>
      <c r="I3012" s="7">
        <v>0.162738775415362</v>
      </c>
      <c r="J3012" s="7">
        <v>0.25749399997287697</v>
      </c>
      <c r="L3012" s="7">
        <v>8</v>
      </c>
      <c r="M3012" s="7">
        <v>31</v>
      </c>
      <c r="N3012" s="7">
        <v>1.7978575792189899</v>
      </c>
      <c r="O3012" s="7">
        <v>1.54649093946936</v>
      </c>
    </row>
    <row r="3013" spans="2:15" x14ac:dyDescent="0.2">
      <c r="B3013" s="7">
        <v>9</v>
      </c>
      <c r="C3013" s="7">
        <v>31</v>
      </c>
      <c r="D3013" s="7">
        <v>-0.74961560096543201</v>
      </c>
      <c r="E3013" s="7">
        <v>-0.79814382897043101</v>
      </c>
      <c r="G3013" s="7">
        <v>9</v>
      </c>
      <c r="H3013" s="7">
        <v>31</v>
      </c>
      <c r="I3013" s="7">
        <v>8.6896278199141405E-2</v>
      </c>
      <c r="J3013" s="7">
        <v>3.1816409573883299E-2</v>
      </c>
      <c r="L3013" s="7">
        <v>9</v>
      </c>
      <c r="M3013" s="7">
        <v>31</v>
      </c>
      <c r="N3013" s="7">
        <v>-0.54647614889078999</v>
      </c>
      <c r="O3013" s="7">
        <v>-0.86589306551304202</v>
      </c>
    </row>
    <row r="3014" spans="2:15" x14ac:dyDescent="0.2">
      <c r="B3014" s="7">
        <v>10</v>
      </c>
      <c r="C3014" s="7">
        <v>31</v>
      </c>
      <c r="D3014" s="7">
        <v>-0.27675427309012501</v>
      </c>
      <c r="E3014" s="7">
        <v>-0.37116735451260602</v>
      </c>
      <c r="G3014" s="7">
        <v>10</v>
      </c>
      <c r="H3014" s="7">
        <v>31</v>
      </c>
      <c r="I3014" s="7">
        <v>0.71070222942789096</v>
      </c>
      <c r="J3014" s="7">
        <v>0.304692224579938</v>
      </c>
      <c r="L3014" s="7">
        <v>10</v>
      </c>
      <c r="M3014" s="7">
        <v>31</v>
      </c>
      <c r="N3014" s="7">
        <v>-0.73876492561331697</v>
      </c>
      <c r="O3014" s="7">
        <v>-0.677838923074782</v>
      </c>
    </row>
    <row r="3015" spans="2:15" x14ac:dyDescent="0.2">
      <c r="B3015" s="7">
        <v>11</v>
      </c>
      <c r="C3015" s="7">
        <v>31</v>
      </c>
      <c r="D3015" s="7">
        <v>-0.22567171143906101</v>
      </c>
      <c r="E3015" s="7">
        <v>-0.379661949009998</v>
      </c>
      <c r="G3015" s="7">
        <v>11</v>
      </c>
      <c r="H3015" s="7">
        <v>31</v>
      </c>
      <c r="I3015" s="7">
        <v>9.8051085547219904E-2</v>
      </c>
      <c r="J3015" s="7">
        <v>0.139125149098319</v>
      </c>
      <c r="L3015" s="7">
        <v>11</v>
      </c>
      <c r="M3015" s="7">
        <v>31</v>
      </c>
      <c r="N3015" s="7">
        <v>0.123224722125921</v>
      </c>
      <c r="O3015" s="7">
        <v>-0.17459410265951</v>
      </c>
    </row>
    <row r="3016" spans="2:15" x14ac:dyDescent="0.2">
      <c r="B3016" s="7">
        <v>12</v>
      </c>
      <c r="C3016" s="7">
        <v>31</v>
      </c>
      <c r="D3016" s="7">
        <v>-8.6816702387224595E-2</v>
      </c>
      <c r="E3016" s="7">
        <v>-3.0815779856984801E-2</v>
      </c>
      <c r="G3016" s="7">
        <v>12</v>
      </c>
      <c r="H3016" s="7">
        <v>31</v>
      </c>
      <c r="I3016" s="7">
        <v>0.38029574611101802</v>
      </c>
      <c r="J3016" s="7">
        <v>0.151421463616013</v>
      </c>
      <c r="L3016" s="7">
        <v>12</v>
      </c>
      <c r="M3016" s="7">
        <v>31</v>
      </c>
      <c r="N3016" s="7">
        <v>0.35043391189072298</v>
      </c>
      <c r="O3016" s="7">
        <v>0.52202522366191595</v>
      </c>
    </row>
    <row r="3017" spans="2:15" x14ac:dyDescent="0.2">
      <c r="B3017" s="7">
        <v>13</v>
      </c>
      <c r="C3017" s="7">
        <v>31</v>
      </c>
      <c r="D3017" s="7">
        <v>-0.37485193239166698</v>
      </c>
      <c r="E3017" s="7">
        <v>-4.2969147819473398E-2</v>
      </c>
      <c r="G3017" s="7">
        <v>13</v>
      </c>
      <c r="H3017" s="7">
        <v>31</v>
      </c>
      <c r="I3017" s="7">
        <v>0.25876031904958902</v>
      </c>
      <c r="J3017" s="7">
        <v>0.22951642566643399</v>
      </c>
      <c r="L3017" s="7">
        <v>13</v>
      </c>
      <c r="M3017" s="7">
        <v>31</v>
      </c>
      <c r="N3017" s="7">
        <v>0.11800001002652</v>
      </c>
      <c r="O3017" s="7">
        <v>-0.27231054409468097</v>
      </c>
    </row>
    <row r="3018" spans="2:15" x14ac:dyDescent="0.2">
      <c r="B3018" s="7">
        <v>14</v>
      </c>
      <c r="C3018" s="7">
        <v>31</v>
      </c>
      <c r="D3018" s="7">
        <v>-0.57085290797227395</v>
      </c>
      <c r="E3018" s="7">
        <v>-0.50931759396263099</v>
      </c>
      <c r="G3018" s="7">
        <v>14</v>
      </c>
      <c r="H3018" s="7">
        <v>31</v>
      </c>
      <c r="I3018" s="7">
        <v>0.34349543397902599</v>
      </c>
      <c r="J3018" s="7">
        <v>0.133612283362671</v>
      </c>
      <c r="L3018" s="7">
        <v>14</v>
      </c>
      <c r="M3018" s="7">
        <v>31</v>
      </c>
      <c r="N3018" s="7">
        <v>0.43316008462963401</v>
      </c>
      <c r="O3018" s="7">
        <v>0.187646191064191</v>
      </c>
    </row>
    <row r="3019" spans="2:15" x14ac:dyDescent="0.2">
      <c r="B3019" s="7">
        <v>15</v>
      </c>
      <c r="C3019" s="7">
        <v>31</v>
      </c>
      <c r="D3019" s="7">
        <v>4.60437514981571E-2</v>
      </c>
      <c r="E3019" s="7">
        <v>0.25397888792966</v>
      </c>
      <c r="G3019" s="7">
        <v>15</v>
      </c>
      <c r="H3019" s="7">
        <v>31</v>
      </c>
      <c r="I3019" s="7">
        <v>0.41942228070050203</v>
      </c>
      <c r="J3019" s="7">
        <v>1.1351992549219101E-2</v>
      </c>
      <c r="L3019" s="7">
        <v>15</v>
      </c>
      <c r="M3019" s="7">
        <v>31</v>
      </c>
      <c r="N3019" s="7">
        <v>6.76788334206804</v>
      </c>
      <c r="O3019" s="7">
        <v>6.8475238751638701</v>
      </c>
    </row>
    <row r="3020" spans="2:15" x14ac:dyDescent="0.2">
      <c r="B3020" s="7">
        <v>16</v>
      </c>
      <c r="C3020" s="7">
        <v>31</v>
      </c>
      <c r="D3020" s="7">
        <v>0.14146316963318301</v>
      </c>
      <c r="E3020" s="7">
        <v>9.2508723546534305E-2</v>
      </c>
      <c r="G3020" s="7">
        <v>16</v>
      </c>
      <c r="H3020" s="7">
        <v>31</v>
      </c>
      <c r="I3020" s="7">
        <v>0.67457324818477105</v>
      </c>
      <c r="J3020" s="7">
        <v>2.0944447624822601E-2</v>
      </c>
      <c r="L3020" s="7">
        <v>16</v>
      </c>
      <c r="M3020" s="7">
        <v>31</v>
      </c>
      <c r="N3020" s="7">
        <v>0.85868461392533202</v>
      </c>
      <c r="O3020" s="7">
        <v>0.33314185870441498</v>
      </c>
    </row>
    <row r="3021" spans="2:15" x14ac:dyDescent="0.2">
      <c r="B3021" s="7">
        <v>17</v>
      </c>
      <c r="C3021" s="7">
        <v>31</v>
      </c>
      <c r="D3021" s="7">
        <v>-0.648828311609426</v>
      </c>
      <c r="E3021" s="7">
        <v>-0.64236525020401802</v>
      </c>
      <c r="G3021" s="7">
        <v>17</v>
      </c>
      <c r="H3021" s="7">
        <v>31</v>
      </c>
      <c r="I3021" s="7">
        <v>-0.115808614976791</v>
      </c>
      <c r="J3021" s="7">
        <v>-2.8741503867026501E-2</v>
      </c>
      <c r="L3021" s="7">
        <v>17</v>
      </c>
      <c r="M3021" s="7">
        <v>31</v>
      </c>
      <c r="N3021" s="7">
        <v>0.74468456431452901</v>
      </c>
      <c r="O3021" s="7">
        <v>0.54264585859626802</v>
      </c>
    </row>
    <row r="3022" spans="2:15" x14ac:dyDescent="0.2">
      <c r="B3022" s="7">
        <v>18</v>
      </c>
      <c r="C3022" s="7">
        <v>31</v>
      </c>
      <c r="D3022" s="7">
        <v>1.3905996823062601E-3</v>
      </c>
      <c r="E3022" s="7">
        <v>-0.137466019739133</v>
      </c>
      <c r="G3022" s="7">
        <v>18</v>
      </c>
      <c r="H3022" s="7">
        <v>31</v>
      </c>
      <c r="I3022" s="7">
        <v>0.42744223538163201</v>
      </c>
      <c r="J3022" s="7">
        <v>0.25691274985684398</v>
      </c>
      <c r="L3022" s="7">
        <v>18</v>
      </c>
      <c r="M3022" s="7">
        <v>31</v>
      </c>
      <c r="N3022" s="7">
        <v>0.21702627072839001</v>
      </c>
      <c r="O3022" s="7">
        <v>2.5948199867899601E-2</v>
      </c>
    </row>
    <row r="3023" spans="2:15" x14ac:dyDescent="0.2">
      <c r="B3023" s="7">
        <v>19</v>
      </c>
      <c r="C3023" s="7">
        <v>31</v>
      </c>
      <c r="D3023" s="7">
        <v>-7.3072187468547198E-2</v>
      </c>
      <c r="E3023" s="7">
        <v>-0.17785813919155499</v>
      </c>
      <c r="G3023" s="7">
        <v>19</v>
      </c>
      <c r="H3023" s="7">
        <v>31</v>
      </c>
      <c r="I3023" s="7">
        <v>0.32448300196888802</v>
      </c>
      <c r="J3023" s="7">
        <v>9.3968264322837697E-2</v>
      </c>
      <c r="L3023" s="7">
        <v>19</v>
      </c>
      <c r="M3023" s="7">
        <v>31</v>
      </c>
      <c r="N3023" s="7">
        <v>-0.54762209963325503</v>
      </c>
      <c r="O3023" s="7">
        <v>-0.62005127560661699</v>
      </c>
    </row>
    <row r="3024" spans="2:15" x14ac:dyDescent="0.2">
      <c r="B3024" s="7">
        <v>20</v>
      </c>
      <c r="C3024" s="7">
        <v>31</v>
      </c>
      <c r="D3024" s="7">
        <v>-0.55250107805142301</v>
      </c>
      <c r="E3024" s="7">
        <v>-0.57952569960107403</v>
      </c>
      <c r="G3024" s="7">
        <v>20</v>
      </c>
      <c r="H3024" s="7">
        <v>31</v>
      </c>
      <c r="I3024" s="7">
        <v>0.359542219158972</v>
      </c>
      <c r="J3024" s="7">
        <v>0.11878302614399699</v>
      </c>
      <c r="L3024" s="7">
        <v>20</v>
      </c>
      <c r="M3024" s="7">
        <v>31</v>
      </c>
      <c r="N3024" s="7">
        <v>0.45878848085389601</v>
      </c>
      <c r="O3024" s="7">
        <v>0.36361544426271197</v>
      </c>
    </row>
    <row r="3025" spans="2:15" x14ac:dyDescent="0.2">
      <c r="B3025" s="7">
        <v>21</v>
      </c>
      <c r="C3025" s="7">
        <v>31</v>
      </c>
      <c r="D3025" s="7">
        <v>5.4190512265863702E-2</v>
      </c>
      <c r="E3025" s="7">
        <v>-0.19994274971016099</v>
      </c>
      <c r="G3025" s="7">
        <v>21</v>
      </c>
      <c r="H3025" s="7">
        <v>31</v>
      </c>
      <c r="I3025" s="7">
        <v>-0.40948308952242501</v>
      </c>
      <c r="J3025" s="7">
        <v>-0.11631642047874501</v>
      </c>
      <c r="L3025" s="7">
        <v>21</v>
      </c>
      <c r="M3025" s="7">
        <v>31</v>
      </c>
      <c r="N3025" s="7">
        <v>7.4879259512489901E-2</v>
      </c>
      <c r="O3025" s="7">
        <v>-0.61318618457485197</v>
      </c>
    </row>
    <row r="3026" spans="2:15" x14ac:dyDescent="0.2">
      <c r="B3026" s="7">
        <v>22</v>
      </c>
      <c r="C3026" s="7">
        <v>31</v>
      </c>
      <c r="D3026" s="7">
        <v>-0.45976527553239799</v>
      </c>
      <c r="E3026" s="7">
        <v>3.5813635393745699E-2</v>
      </c>
      <c r="G3026" s="7">
        <v>22</v>
      </c>
      <c r="H3026" s="7">
        <v>31</v>
      </c>
      <c r="I3026" s="7">
        <v>-3.5586248275154601E-2</v>
      </c>
      <c r="J3026" s="7">
        <v>-0.172121205221892</v>
      </c>
      <c r="L3026" s="7">
        <v>22</v>
      </c>
      <c r="M3026" s="7">
        <v>31</v>
      </c>
      <c r="N3026" s="7">
        <v>0.40670699773478303</v>
      </c>
      <c r="O3026" s="7">
        <v>0.47103052959338498</v>
      </c>
    </row>
    <row r="3027" spans="2:15" x14ac:dyDescent="0.2">
      <c r="B3027" s="7">
        <v>23</v>
      </c>
      <c r="C3027" s="7">
        <v>31</v>
      </c>
      <c r="D3027" s="7">
        <v>3.6706932093325803E-2</v>
      </c>
      <c r="E3027" s="7">
        <v>8.9164723409382404E-2</v>
      </c>
      <c r="G3027" s="7">
        <v>23</v>
      </c>
      <c r="H3027" s="7">
        <v>31</v>
      </c>
      <c r="I3027" s="7">
        <v>0.182780318146778</v>
      </c>
      <c r="J3027" s="7">
        <v>9.1862424009014496E-2</v>
      </c>
      <c r="L3027" s="7">
        <v>23</v>
      </c>
      <c r="M3027" s="7">
        <v>31</v>
      </c>
      <c r="N3027" s="7">
        <v>1.5105437315489401</v>
      </c>
      <c r="O3027" s="7">
        <v>1.52903901784854</v>
      </c>
    </row>
    <row r="3028" spans="2:15" x14ac:dyDescent="0.2">
      <c r="B3028" s="7">
        <v>24</v>
      </c>
      <c r="C3028" s="7">
        <v>31</v>
      </c>
      <c r="D3028" s="7">
        <v>-2.8199473726497899E-2</v>
      </c>
      <c r="E3028" s="7">
        <v>4.4087791129925301E-3</v>
      </c>
      <c r="G3028" s="7">
        <v>24</v>
      </c>
      <c r="H3028" s="7">
        <v>31</v>
      </c>
      <c r="I3028" s="7">
        <v>0.20021741514268801</v>
      </c>
      <c r="J3028" s="7">
        <v>-3.0242912978489599E-2</v>
      </c>
      <c r="L3028" s="7">
        <v>24</v>
      </c>
      <c r="M3028" s="7">
        <v>31</v>
      </c>
      <c r="N3028" s="7">
        <v>2.04514167752823E-2</v>
      </c>
      <c r="O3028" s="7">
        <v>-0.130711946471921</v>
      </c>
    </row>
    <row r="3029" spans="2:15" x14ac:dyDescent="0.2">
      <c r="B3029" s="7">
        <v>25</v>
      </c>
      <c r="C3029" s="7">
        <v>31</v>
      </c>
      <c r="D3029" s="7">
        <v>0.82635686349523996</v>
      </c>
      <c r="E3029" s="7">
        <v>0.62190491891001398</v>
      </c>
      <c r="G3029" s="7">
        <v>25</v>
      </c>
      <c r="H3029" s="7">
        <v>31</v>
      </c>
      <c r="I3029" s="7">
        <v>-0.16838276500980201</v>
      </c>
      <c r="J3029" s="7">
        <v>0.16916804902320301</v>
      </c>
      <c r="L3029" s="7">
        <v>25</v>
      </c>
      <c r="M3029" s="7">
        <v>31</v>
      </c>
      <c r="N3029" s="7">
        <v>0.78071019812084996</v>
      </c>
      <c r="O3029" s="7">
        <v>0.123794239762759</v>
      </c>
    </row>
    <row r="3030" spans="2:15" x14ac:dyDescent="0.2">
      <c r="B3030" s="7">
        <v>26</v>
      </c>
      <c r="C3030" s="7">
        <v>31</v>
      </c>
      <c r="D3030" s="7">
        <v>-0.28683194371494602</v>
      </c>
      <c r="E3030" s="7">
        <v>-0.253202498948358</v>
      </c>
      <c r="G3030" s="7">
        <v>26</v>
      </c>
      <c r="H3030" s="7">
        <v>31</v>
      </c>
      <c r="I3030" s="7">
        <v>0.31434796861592101</v>
      </c>
      <c r="J3030" s="7">
        <v>0.16906051437716499</v>
      </c>
      <c r="L3030" s="7">
        <v>26</v>
      </c>
      <c r="M3030" s="7">
        <v>31</v>
      </c>
      <c r="N3030" s="7">
        <v>-4.6910219984367202E-2</v>
      </c>
      <c r="O3030" s="7">
        <v>-0.46620808488051502</v>
      </c>
    </row>
    <row r="3031" spans="2:15" x14ac:dyDescent="0.2">
      <c r="B3031" s="7">
        <v>27</v>
      </c>
      <c r="C3031" s="7">
        <v>31</v>
      </c>
      <c r="D3031" s="7">
        <v>-4.0064391498529701E-2</v>
      </c>
      <c r="E3031" s="7">
        <v>2.6758545252398E-2</v>
      </c>
      <c r="G3031" s="7">
        <v>27</v>
      </c>
      <c r="H3031" s="7">
        <v>31</v>
      </c>
      <c r="I3031" s="7">
        <v>-4.95222922944238E-2</v>
      </c>
      <c r="J3031" s="7">
        <v>0.10777857596783701</v>
      </c>
      <c r="L3031" s="7">
        <v>27</v>
      </c>
      <c r="M3031" s="7">
        <v>31</v>
      </c>
      <c r="N3031" s="7">
        <v>-0.257030702013132</v>
      </c>
      <c r="O3031" s="7">
        <v>-0.57774258697155501</v>
      </c>
    </row>
    <row r="3032" spans="2:15" x14ac:dyDescent="0.2">
      <c r="B3032" s="7">
        <v>28</v>
      </c>
      <c r="C3032" s="7">
        <v>31</v>
      </c>
      <c r="D3032" s="7">
        <v>-0.93963772016383895</v>
      </c>
      <c r="E3032" s="7">
        <v>-0.85486306993155903</v>
      </c>
      <c r="G3032" s="7">
        <v>28</v>
      </c>
      <c r="H3032" s="7">
        <v>31</v>
      </c>
      <c r="I3032" s="7">
        <v>0.20562009588701</v>
      </c>
      <c r="J3032" s="7">
        <v>9.4868579414807599E-2</v>
      </c>
      <c r="L3032" s="7">
        <v>28</v>
      </c>
      <c r="M3032" s="7">
        <v>31</v>
      </c>
      <c r="N3032" s="7">
        <v>0.91201128306349499</v>
      </c>
      <c r="O3032" s="7">
        <v>0.35504506213557302</v>
      </c>
    </row>
    <row r="3033" spans="2:15" x14ac:dyDescent="0.2">
      <c r="B3033" s="7">
        <v>29</v>
      </c>
      <c r="C3033" s="7">
        <v>31</v>
      </c>
      <c r="D3033" s="7">
        <v>-8.9235269736695599E-2</v>
      </c>
      <c r="E3033" s="7">
        <v>0.13572152731450299</v>
      </c>
      <c r="G3033" s="7">
        <v>29</v>
      </c>
      <c r="H3033" s="7">
        <v>31</v>
      </c>
      <c r="I3033" s="7">
        <v>0.213198105317741</v>
      </c>
      <c r="J3033" s="7">
        <v>0.212754012434658</v>
      </c>
      <c r="L3033" s="7">
        <v>29</v>
      </c>
      <c r="M3033" s="7">
        <v>31</v>
      </c>
      <c r="N3033" s="7">
        <v>-0.40998015195092702</v>
      </c>
      <c r="O3033" s="7">
        <v>-7.1979174621825195E-2</v>
      </c>
    </row>
    <row r="3034" spans="2:15" x14ac:dyDescent="0.2">
      <c r="B3034" s="7">
        <v>30</v>
      </c>
      <c r="C3034" s="7">
        <v>31</v>
      </c>
      <c r="D3034" s="7">
        <v>2.7084960001287701E-2</v>
      </c>
      <c r="E3034" s="7">
        <v>-4.6386629103180303E-2</v>
      </c>
      <c r="G3034" s="7">
        <v>30</v>
      </c>
      <c r="H3034" s="7">
        <v>31</v>
      </c>
      <c r="I3034" s="7">
        <v>0</v>
      </c>
      <c r="J3034" s="7">
        <v>0</v>
      </c>
      <c r="L3034" s="7">
        <v>30</v>
      </c>
      <c r="M3034" s="7">
        <v>31</v>
      </c>
      <c r="N3034" s="7">
        <v>-4.3152684444526898E-2</v>
      </c>
      <c r="O3034" s="7">
        <v>-0.130306997353172</v>
      </c>
    </row>
    <row r="3035" spans="2:15" x14ac:dyDescent="0.2">
      <c r="B3035" s="7">
        <v>31</v>
      </c>
      <c r="C3035" s="7">
        <v>31</v>
      </c>
      <c r="D3035" s="7">
        <v>0.31656242743876201</v>
      </c>
      <c r="E3035" s="7">
        <v>0.38518572239328802</v>
      </c>
      <c r="G3035" s="7">
        <v>31</v>
      </c>
      <c r="H3035" s="7">
        <v>31</v>
      </c>
      <c r="I3035" s="7">
        <v>-0.116268288937467</v>
      </c>
      <c r="J3035" s="7">
        <v>0.133735442034326</v>
      </c>
      <c r="L3035" s="7">
        <v>31</v>
      </c>
      <c r="M3035" s="7">
        <v>31</v>
      </c>
      <c r="N3035" s="7">
        <v>0.35672226928409301</v>
      </c>
      <c r="O3035" s="7">
        <v>0.253277847702648</v>
      </c>
    </row>
    <row r="3036" spans="2:15" x14ac:dyDescent="0.2">
      <c r="B3036" s="7">
        <v>32</v>
      </c>
      <c r="C3036" s="7">
        <v>31</v>
      </c>
      <c r="D3036" s="7">
        <v>-4.8252446273587601E-2</v>
      </c>
      <c r="E3036" s="7">
        <v>-0.17956767007676799</v>
      </c>
      <c r="G3036" s="7">
        <v>32</v>
      </c>
      <c r="H3036" s="7">
        <v>31</v>
      </c>
      <c r="I3036" s="7">
        <v>9.9373846160370996E-2</v>
      </c>
      <c r="J3036" s="7">
        <v>1.28287752754082E-2</v>
      </c>
      <c r="L3036" s="7">
        <v>32</v>
      </c>
      <c r="M3036" s="7">
        <v>31</v>
      </c>
      <c r="N3036" s="7">
        <v>-0.146496184195268</v>
      </c>
      <c r="O3036" s="7">
        <v>-6.1627850533596998E-2</v>
      </c>
    </row>
    <row r="3037" spans="2:15" x14ac:dyDescent="0.2">
      <c r="B3037" s="7">
        <v>33</v>
      </c>
      <c r="C3037" s="7">
        <v>31</v>
      </c>
      <c r="D3037" s="7">
        <v>0.114315795002587</v>
      </c>
      <c r="E3037" s="7">
        <v>8.4534116091008506E-3</v>
      </c>
      <c r="G3037" s="7">
        <v>33</v>
      </c>
      <c r="H3037" s="7">
        <v>31</v>
      </c>
      <c r="I3037" s="7">
        <v>-0.28946354363505</v>
      </c>
      <c r="J3037" s="7">
        <v>5.1456065174535902E-2</v>
      </c>
      <c r="L3037" s="7">
        <v>33</v>
      </c>
      <c r="M3037" s="7">
        <v>31</v>
      </c>
      <c r="N3037" s="7">
        <v>0.29634250642934401</v>
      </c>
      <c r="O3037" s="7">
        <v>0.38512588663505598</v>
      </c>
    </row>
    <row r="3038" spans="2:15" x14ac:dyDescent="0.2">
      <c r="B3038" s="7">
        <v>34</v>
      </c>
      <c r="C3038" s="7">
        <v>31</v>
      </c>
      <c r="D3038" s="7">
        <v>-0.25985904654275299</v>
      </c>
      <c r="E3038" s="7">
        <v>-0.20705346212671899</v>
      </c>
      <c r="G3038" s="7">
        <v>34</v>
      </c>
      <c r="H3038" s="7">
        <v>31</v>
      </c>
      <c r="I3038" s="7">
        <v>-0.21046034476922401</v>
      </c>
      <c r="J3038" s="7">
        <v>4.4373851516625401E-2</v>
      </c>
      <c r="L3038" s="7">
        <v>34</v>
      </c>
      <c r="M3038" s="7">
        <v>31</v>
      </c>
      <c r="N3038" s="7">
        <v>-0.36687043614405501</v>
      </c>
      <c r="O3038" s="7">
        <v>-0.54846093279470998</v>
      </c>
    </row>
    <row r="3039" spans="2:15" x14ac:dyDescent="0.2">
      <c r="B3039" s="7">
        <v>35</v>
      </c>
      <c r="C3039" s="7">
        <v>31</v>
      </c>
      <c r="D3039" s="7">
        <v>0.32487110262882202</v>
      </c>
      <c r="E3039" s="7">
        <v>2.1379465279493599E-2</v>
      </c>
      <c r="G3039" s="7">
        <v>35</v>
      </c>
      <c r="H3039" s="7">
        <v>31</v>
      </c>
      <c r="I3039" s="7">
        <v>-6.5602526559418506E-2</v>
      </c>
      <c r="J3039" s="7">
        <v>0.173413656281934</v>
      </c>
      <c r="L3039" s="7">
        <v>35</v>
      </c>
      <c r="M3039" s="7">
        <v>31</v>
      </c>
      <c r="N3039" s="7">
        <v>0.172140262786385</v>
      </c>
      <c r="O3039" s="7">
        <v>0.128167052917041</v>
      </c>
    </row>
    <row r="3040" spans="2:15" x14ac:dyDescent="0.2">
      <c r="B3040" s="7">
        <v>36</v>
      </c>
      <c r="C3040" s="7">
        <v>31</v>
      </c>
      <c r="D3040" s="7">
        <v>-2.8916931850918801E-2</v>
      </c>
      <c r="E3040" s="7">
        <v>-0.31882781308574198</v>
      </c>
      <c r="G3040" s="7">
        <v>36</v>
      </c>
      <c r="H3040" s="7">
        <v>31</v>
      </c>
      <c r="I3040" s="7">
        <v>1.18651049844392E-2</v>
      </c>
      <c r="J3040" s="7">
        <v>-1.7105995896468301E-2</v>
      </c>
      <c r="L3040" s="7">
        <v>36</v>
      </c>
      <c r="M3040" s="7">
        <v>31</v>
      </c>
      <c r="N3040" s="7">
        <v>9.4386971880133803E-3</v>
      </c>
      <c r="O3040" s="7">
        <v>-8.9625401471762303E-2</v>
      </c>
    </row>
    <row r="3041" spans="2:15" x14ac:dyDescent="0.2">
      <c r="B3041" s="7">
        <v>37</v>
      </c>
      <c r="C3041" s="7">
        <v>31</v>
      </c>
      <c r="D3041" s="7">
        <v>-0.400087791797267</v>
      </c>
      <c r="E3041" s="7">
        <v>-0.15808608319727199</v>
      </c>
      <c r="G3041" s="7">
        <v>37</v>
      </c>
      <c r="H3041" s="7">
        <v>31</v>
      </c>
      <c r="I3041" s="7">
        <v>-9.0868024568697706E-2</v>
      </c>
      <c r="J3041" s="7">
        <v>6.7521612949761306E-2</v>
      </c>
      <c r="L3041" s="7">
        <v>37</v>
      </c>
      <c r="M3041" s="7">
        <v>31</v>
      </c>
      <c r="N3041" s="7">
        <v>0.81665346887817303</v>
      </c>
      <c r="O3041" s="7">
        <v>0.55959379990723301</v>
      </c>
    </row>
    <row r="3042" spans="2:15" x14ac:dyDescent="0.2">
      <c r="B3042" s="7">
        <v>38</v>
      </c>
      <c r="C3042" s="7">
        <v>31</v>
      </c>
      <c r="D3042" s="7">
        <v>-0.142134570187332</v>
      </c>
      <c r="E3042" s="7">
        <v>-0.32420279207651398</v>
      </c>
      <c r="G3042" s="7">
        <v>38</v>
      </c>
      <c r="H3042" s="7">
        <v>31</v>
      </c>
      <c r="I3042" s="7">
        <v>0.548374409768426</v>
      </c>
      <c r="J3042" s="7">
        <v>0.354159535917144</v>
      </c>
      <c r="L3042" s="7">
        <v>38</v>
      </c>
      <c r="M3042" s="7">
        <v>31</v>
      </c>
      <c r="N3042" s="7">
        <v>0.28717702837725401</v>
      </c>
      <c r="O3042" s="7">
        <v>0.14924117536461701</v>
      </c>
    </row>
    <row r="3043" spans="2:15" x14ac:dyDescent="0.2">
      <c r="B3043" s="7">
        <v>39</v>
      </c>
      <c r="C3043" s="7">
        <v>31</v>
      </c>
      <c r="D3043" s="7">
        <v>8.5761957580983202E-3</v>
      </c>
      <c r="E3043" s="7">
        <v>0.22601240924966501</v>
      </c>
      <c r="G3043" s="7">
        <v>39</v>
      </c>
      <c r="H3043" s="7">
        <v>31</v>
      </c>
      <c r="I3043" s="7">
        <v>-0.45574913809186501</v>
      </c>
      <c r="J3043" s="7">
        <v>-0.293678798401455</v>
      </c>
      <c r="L3043" s="7">
        <v>39</v>
      </c>
      <c r="M3043" s="7">
        <v>31</v>
      </c>
      <c r="N3043" s="7">
        <v>2.1524172844668401</v>
      </c>
      <c r="O3043" s="7">
        <v>1.43366393988713</v>
      </c>
    </row>
    <row r="3044" spans="2:15" x14ac:dyDescent="0.2">
      <c r="B3044" s="7">
        <v>40</v>
      </c>
      <c r="C3044" s="7">
        <v>31</v>
      </c>
      <c r="D3044" s="7">
        <v>0.23955322182153299</v>
      </c>
      <c r="E3044" s="7">
        <v>-0.132865479126928</v>
      </c>
      <c r="G3044" s="7">
        <v>40</v>
      </c>
      <c r="H3044" s="7">
        <v>31</v>
      </c>
      <c r="I3044" s="7">
        <v>-0.19500756971944799</v>
      </c>
      <c r="J3044" s="7">
        <v>8.6913108556737007E-2</v>
      </c>
      <c r="L3044" s="7">
        <v>40</v>
      </c>
      <c r="M3044" s="7">
        <v>31</v>
      </c>
      <c r="N3044" s="7">
        <v>-1.6315813059729301</v>
      </c>
      <c r="O3044" s="7">
        <v>-1.8656661104952501</v>
      </c>
    </row>
    <row r="3045" spans="2:15" x14ac:dyDescent="0.2">
      <c r="B3045" s="7">
        <v>41</v>
      </c>
      <c r="C3045" s="7">
        <v>31</v>
      </c>
      <c r="D3045" s="7">
        <v>0.14805006733110601</v>
      </c>
      <c r="E3045" s="7">
        <v>0.42381755845122598</v>
      </c>
      <c r="G3045" s="7">
        <v>41</v>
      </c>
      <c r="H3045" s="7">
        <v>31</v>
      </c>
      <c r="I3045" s="7">
        <v>-0.18046160967642699</v>
      </c>
      <c r="J3045" s="7">
        <v>6.5500338110476605E-2</v>
      </c>
      <c r="L3045" s="7">
        <v>41</v>
      </c>
      <c r="M3045" s="7">
        <v>31</v>
      </c>
      <c r="N3045" s="7">
        <v>0.24715050086781101</v>
      </c>
      <c r="O3045" s="7">
        <v>-0.101125649576917</v>
      </c>
    </row>
    <row r="3046" spans="2:15" x14ac:dyDescent="0.2">
      <c r="B3046" s="7">
        <v>42</v>
      </c>
      <c r="C3046" s="7">
        <v>31</v>
      </c>
      <c r="D3046" s="7">
        <v>9.9033625064023995E-2</v>
      </c>
      <c r="E3046" s="7">
        <v>-0.14435241442638799</v>
      </c>
      <c r="G3046" s="7">
        <v>42</v>
      </c>
      <c r="H3046" s="7">
        <v>31</v>
      </c>
      <c r="I3046" s="7">
        <v>-0.29217518488377697</v>
      </c>
      <c r="J3046" s="7">
        <v>3.8916913032505102E-4</v>
      </c>
      <c r="L3046" s="7">
        <v>42</v>
      </c>
      <c r="M3046" s="7">
        <v>31</v>
      </c>
      <c r="N3046" s="7">
        <v>1.1609300000381799</v>
      </c>
      <c r="O3046" s="7">
        <v>0.63550175807619103</v>
      </c>
    </row>
    <row r="3047" spans="2:15" x14ac:dyDescent="0.2">
      <c r="B3047" s="7">
        <v>43</v>
      </c>
      <c r="C3047" s="7">
        <v>31</v>
      </c>
      <c r="D3047" s="7">
        <v>2.0335184202284799E-2</v>
      </c>
      <c r="E3047" s="7">
        <v>0.22907098915670701</v>
      </c>
      <c r="G3047" s="7">
        <v>43</v>
      </c>
      <c r="H3047" s="7">
        <v>31</v>
      </c>
      <c r="I3047" s="7">
        <v>-0.104360162984906</v>
      </c>
      <c r="J3047" s="7">
        <v>-6.8539374984435006E-2</v>
      </c>
      <c r="L3047" s="7">
        <v>43</v>
      </c>
      <c r="M3047" s="7">
        <v>31</v>
      </c>
      <c r="N3047" s="7">
        <v>-0.73210677287396897</v>
      </c>
      <c r="O3047" s="7">
        <v>-0.90688116225043103</v>
      </c>
    </row>
    <row r="3048" spans="2:15" x14ac:dyDescent="0.2">
      <c r="B3048" s="7">
        <v>44</v>
      </c>
      <c r="C3048" s="7">
        <v>31</v>
      </c>
      <c r="D3048" s="7">
        <v>-0.111882451840776</v>
      </c>
      <c r="E3048" s="7">
        <v>2.5956977160666E-2</v>
      </c>
      <c r="G3048" s="7">
        <v>44</v>
      </c>
      <c r="H3048" s="7">
        <v>31</v>
      </c>
      <c r="I3048" s="7">
        <v>8.4232109113485401E-2</v>
      </c>
      <c r="J3048" s="7">
        <v>-2.4836826441232401E-2</v>
      </c>
      <c r="L3048" s="7">
        <v>44</v>
      </c>
      <c r="M3048" s="7">
        <v>31</v>
      </c>
      <c r="N3048" s="7">
        <v>-0.30084469092056598</v>
      </c>
      <c r="O3048" s="7">
        <v>0.392363528226642</v>
      </c>
    </row>
    <row r="3049" spans="2:15" x14ac:dyDescent="0.2">
      <c r="B3049" s="7">
        <v>45</v>
      </c>
      <c r="C3049" s="7">
        <v>31</v>
      </c>
      <c r="D3049" s="7">
        <v>8.0175872260209502E-2</v>
      </c>
      <c r="E3049" s="7">
        <v>-0.24235841844824599</v>
      </c>
      <c r="G3049" s="7">
        <v>45</v>
      </c>
      <c r="H3049" s="7">
        <v>31</v>
      </c>
      <c r="I3049" s="7">
        <v>-0.53124223377354096</v>
      </c>
      <c r="J3049" s="7">
        <v>-0.124539981789711</v>
      </c>
      <c r="L3049" s="7">
        <v>45</v>
      </c>
      <c r="M3049" s="7">
        <v>31</v>
      </c>
      <c r="N3049" s="7">
        <v>-1.27756811799454</v>
      </c>
      <c r="O3049" s="7">
        <v>-1.0692022695536401</v>
      </c>
    </row>
    <row r="3050" spans="2:15" x14ac:dyDescent="0.2">
      <c r="B3050" s="7">
        <v>46</v>
      </c>
      <c r="C3050" s="7">
        <v>31</v>
      </c>
      <c r="D3050" s="7">
        <v>-9.0606184837803E-2</v>
      </c>
      <c r="E3050" s="7">
        <v>1.87812495438795E-2</v>
      </c>
      <c r="G3050" s="7">
        <v>46</v>
      </c>
      <c r="H3050" s="7">
        <v>31</v>
      </c>
      <c r="I3050" s="7">
        <v>6.32952717589053E-2</v>
      </c>
      <c r="J3050" s="7">
        <v>3.03640393190392E-2</v>
      </c>
      <c r="L3050" s="7">
        <v>46</v>
      </c>
      <c r="M3050" s="7">
        <v>31</v>
      </c>
      <c r="N3050" s="7">
        <v>0.84741607567291799</v>
      </c>
      <c r="O3050" s="7">
        <v>0.12968068752457801</v>
      </c>
    </row>
    <row r="3051" spans="2:15" x14ac:dyDescent="0.2">
      <c r="B3051" s="7">
        <v>47</v>
      </c>
      <c r="C3051" s="7">
        <v>31</v>
      </c>
      <c r="D3051" s="7">
        <v>-0.124880827540476</v>
      </c>
      <c r="E3051" s="7">
        <v>2.00706866588778E-2</v>
      </c>
      <c r="G3051" s="7">
        <v>47</v>
      </c>
      <c r="H3051" s="7">
        <v>31</v>
      </c>
      <c r="I3051" s="7">
        <v>1.89256167789278E-2</v>
      </c>
      <c r="J3051" s="7">
        <v>-9.6107687324522607E-3</v>
      </c>
      <c r="L3051" s="7">
        <v>47</v>
      </c>
      <c r="M3051" s="7">
        <v>31</v>
      </c>
      <c r="N3051" s="7">
        <v>0.43023219239815802</v>
      </c>
      <c r="O3051" s="7">
        <v>0.33337797586055101</v>
      </c>
    </row>
    <row r="3052" spans="2:15" x14ac:dyDescent="0.2">
      <c r="B3052" s="7">
        <v>48</v>
      </c>
      <c r="C3052" s="7">
        <v>31</v>
      </c>
      <c r="D3052" s="7">
        <v>6.0993693497273703E-2</v>
      </c>
      <c r="E3052" s="7">
        <v>2.0142930266861599E-2</v>
      </c>
      <c r="G3052" s="7">
        <v>48</v>
      </c>
      <c r="H3052" s="7">
        <v>31</v>
      </c>
      <c r="I3052" s="7">
        <v>-0.181000665957746</v>
      </c>
      <c r="J3052" s="7">
        <v>-0.298841960279565</v>
      </c>
      <c r="L3052" s="7">
        <v>48</v>
      </c>
      <c r="M3052" s="7">
        <v>31</v>
      </c>
      <c r="N3052" s="7">
        <v>-2.3685536125054099E-2</v>
      </c>
      <c r="O3052" s="7">
        <v>0.22619565591087001</v>
      </c>
    </row>
    <row r="3053" spans="2:15" x14ac:dyDescent="0.2">
      <c r="B3053" s="7">
        <v>49</v>
      </c>
      <c r="C3053" s="7">
        <v>31</v>
      </c>
      <c r="D3053" s="7">
        <v>0.262540750329748</v>
      </c>
      <c r="E3053" s="7">
        <v>-0.16728248335819801</v>
      </c>
      <c r="G3053" s="7">
        <v>49</v>
      </c>
      <c r="H3053" s="7">
        <v>31</v>
      </c>
      <c r="I3053" s="7">
        <v>-0.45890747994176301</v>
      </c>
      <c r="J3053" s="7">
        <v>-0.223876450583123</v>
      </c>
      <c r="L3053" s="7">
        <v>49</v>
      </c>
      <c r="M3053" s="7">
        <v>31</v>
      </c>
      <c r="N3053" s="7">
        <v>0.61651780074591001</v>
      </c>
      <c r="O3053" s="7">
        <v>0.33763885439504199</v>
      </c>
    </row>
    <row r="3054" spans="2:15" x14ac:dyDescent="0.2">
      <c r="B3054" s="7">
        <v>50</v>
      </c>
      <c r="C3054" s="7">
        <v>31</v>
      </c>
      <c r="D3054" s="7">
        <v>-0.239344795366706</v>
      </c>
      <c r="E3054" s="7">
        <v>-0.14591827554943701</v>
      </c>
      <c r="G3054" s="7">
        <v>50</v>
      </c>
      <c r="H3054" s="7">
        <v>31</v>
      </c>
      <c r="I3054" s="7">
        <v>-0.21109646968086601</v>
      </c>
      <c r="J3054" s="7">
        <v>-0.2599869640227</v>
      </c>
      <c r="L3054" s="7">
        <v>50</v>
      </c>
      <c r="M3054" s="7">
        <v>31</v>
      </c>
      <c r="N3054" s="7">
        <v>-0.34977893416925299</v>
      </c>
      <c r="O3054" s="7">
        <v>-0.69352442094723299</v>
      </c>
    </row>
    <row r="3055" spans="2:15" x14ac:dyDescent="0.2">
      <c r="B3055" s="7">
        <v>51</v>
      </c>
      <c r="C3055" s="7">
        <v>31</v>
      </c>
      <c r="D3055" s="7">
        <v>-0.32322362935141002</v>
      </c>
      <c r="E3055" s="7">
        <v>-0.21440186651078399</v>
      </c>
      <c r="G3055" s="7">
        <v>51</v>
      </c>
      <c r="H3055" s="7">
        <v>31</v>
      </c>
      <c r="I3055" s="7">
        <v>7.1376616654408295E-2</v>
      </c>
      <c r="J3055" s="7">
        <v>5.8631651792466301E-2</v>
      </c>
      <c r="L3055" s="7">
        <v>51</v>
      </c>
      <c r="M3055" s="7">
        <v>31</v>
      </c>
      <c r="N3055" s="7">
        <v>0.290679655938201</v>
      </c>
      <c r="O3055" s="7">
        <v>0.11878836301843</v>
      </c>
    </row>
    <row r="3056" spans="2:15" x14ac:dyDescent="0.2">
      <c r="B3056" s="7">
        <v>52</v>
      </c>
      <c r="C3056" s="7">
        <v>31</v>
      </c>
      <c r="D3056" s="7">
        <v>0.45281648940028202</v>
      </c>
      <c r="E3056" s="7">
        <v>0.315223526499114</v>
      </c>
      <c r="G3056" s="7">
        <v>52</v>
      </c>
      <c r="H3056" s="7">
        <v>31</v>
      </c>
      <c r="I3056" s="7">
        <v>5.35321087552703E-2</v>
      </c>
      <c r="J3056" s="7">
        <v>3.6267864645339799E-2</v>
      </c>
      <c r="L3056" s="7">
        <v>52</v>
      </c>
      <c r="M3056" s="7">
        <v>31</v>
      </c>
      <c r="N3056" s="7">
        <v>1.1451229929515001</v>
      </c>
      <c r="O3056" s="7">
        <v>0.45614302426743802</v>
      </c>
    </row>
    <row r="3057" spans="2:15" x14ac:dyDescent="0.2">
      <c r="B3057" s="7">
        <v>53</v>
      </c>
      <c r="C3057" s="7">
        <v>31</v>
      </c>
      <c r="D3057" s="7">
        <v>-0.131902519644258</v>
      </c>
      <c r="E3057" s="7">
        <v>-0.25586152222264402</v>
      </c>
      <c r="G3057" s="7">
        <v>53</v>
      </c>
      <c r="H3057" s="7">
        <v>31</v>
      </c>
      <c r="I3057" s="7">
        <v>8.3717895103333703E-2</v>
      </c>
      <c r="J3057" s="7">
        <v>-5.66332578652586E-2</v>
      </c>
      <c r="L3057" s="7">
        <v>53</v>
      </c>
      <c r="M3057" s="7">
        <v>31</v>
      </c>
      <c r="N3057" s="7">
        <v>0.75610086618390104</v>
      </c>
      <c r="O3057" s="7">
        <v>0.51617763851694498</v>
      </c>
    </row>
    <row r="3058" spans="2:15" x14ac:dyDescent="0.2">
      <c r="B3058" s="7">
        <v>54</v>
      </c>
      <c r="C3058" s="7">
        <v>31</v>
      </c>
      <c r="D3058" s="7">
        <v>-0.13607191094115301</v>
      </c>
      <c r="E3058" s="7">
        <v>-0.49491540270753198</v>
      </c>
      <c r="G3058" s="7">
        <v>54</v>
      </c>
      <c r="H3058" s="7">
        <v>31</v>
      </c>
      <c r="I3058" s="7">
        <v>2.33018086080241E-2</v>
      </c>
      <c r="J3058" s="7">
        <v>6.90108228224737E-2</v>
      </c>
      <c r="L3058" s="7">
        <v>54</v>
      </c>
      <c r="M3058" s="7">
        <v>31</v>
      </c>
      <c r="N3058" s="7">
        <v>-0.481402414183218</v>
      </c>
      <c r="O3058" s="7">
        <v>-0.78134309273340397</v>
      </c>
    </row>
    <row r="3059" spans="2:15" x14ac:dyDescent="0.2">
      <c r="B3059" s="7">
        <v>55</v>
      </c>
      <c r="C3059" s="7">
        <v>31</v>
      </c>
      <c r="D3059" s="7">
        <v>-5.1777073649563299E-2</v>
      </c>
      <c r="E3059" s="7">
        <v>0.12855903136899599</v>
      </c>
      <c r="G3059" s="7">
        <v>55</v>
      </c>
      <c r="H3059" s="7">
        <v>31</v>
      </c>
      <c r="I3059" s="7">
        <v>-1.32976860743348E-2</v>
      </c>
      <c r="J3059" s="7">
        <v>-0.10916950023639301</v>
      </c>
      <c r="L3059" s="7">
        <v>55</v>
      </c>
      <c r="M3059" s="7">
        <v>31</v>
      </c>
      <c r="N3059" s="7">
        <v>-8.4078530350582895E-2</v>
      </c>
      <c r="O3059" s="7">
        <v>0.35886521034329999</v>
      </c>
    </row>
    <row r="3060" spans="2:15" x14ac:dyDescent="0.2">
      <c r="B3060" s="7">
        <v>56</v>
      </c>
      <c r="C3060" s="7">
        <v>31</v>
      </c>
      <c r="D3060" s="7">
        <v>-5.0471188372929597E-2</v>
      </c>
      <c r="E3060" s="7">
        <v>-0.18785684982683601</v>
      </c>
      <c r="G3060" s="7">
        <v>56</v>
      </c>
      <c r="H3060" s="7">
        <v>31</v>
      </c>
      <c r="I3060" s="7">
        <v>7.4916478051885199E-2</v>
      </c>
      <c r="J3060" s="7">
        <v>-0.118324701293474</v>
      </c>
      <c r="L3060" s="7">
        <v>56</v>
      </c>
      <c r="M3060" s="7">
        <v>31</v>
      </c>
      <c r="N3060" s="7">
        <v>7.2455178779206306E-2</v>
      </c>
      <c r="O3060" s="7">
        <v>-3.6931689033870903E-2</v>
      </c>
    </row>
    <row r="3061" spans="2:15" x14ac:dyDescent="0.2">
      <c r="B3061" s="7">
        <v>57</v>
      </c>
      <c r="C3061" s="7">
        <v>31</v>
      </c>
      <c r="D3061" s="7">
        <v>-0.121683344528527</v>
      </c>
      <c r="E3061" s="7">
        <v>1.0937887755874299E-2</v>
      </c>
      <c r="G3061" s="7">
        <v>57</v>
      </c>
      <c r="H3061" s="7">
        <v>31</v>
      </c>
      <c r="I3061" s="7">
        <v>0.39067900978401898</v>
      </c>
      <c r="J3061" s="7">
        <v>0.16805967051293799</v>
      </c>
      <c r="L3061" s="7">
        <v>57</v>
      </c>
      <c r="M3061" s="7">
        <v>31</v>
      </c>
      <c r="N3061" s="7">
        <v>-0.37547866122694801</v>
      </c>
      <c r="O3061" s="7">
        <v>-0.4747590580812</v>
      </c>
    </row>
    <row r="3062" spans="2:15" x14ac:dyDescent="0.2">
      <c r="B3062" s="7">
        <v>58</v>
      </c>
      <c r="C3062" s="7">
        <v>31</v>
      </c>
      <c r="D3062" s="7">
        <v>-0.278396049134916</v>
      </c>
      <c r="E3062" s="7">
        <v>-0.234529346279922</v>
      </c>
      <c r="G3062" s="7">
        <v>58</v>
      </c>
      <c r="H3062" s="7">
        <v>31</v>
      </c>
      <c r="I3062" s="7">
        <v>0.32567580063033902</v>
      </c>
      <c r="J3062" s="7">
        <v>9.2344449857728605E-3</v>
      </c>
      <c r="L3062" s="7">
        <v>58</v>
      </c>
      <c r="M3062" s="7">
        <v>31</v>
      </c>
      <c r="N3062" s="7">
        <v>0.394425809299219</v>
      </c>
      <c r="O3062" s="7">
        <v>0.28334153498053</v>
      </c>
    </row>
    <row r="3063" spans="2:15" x14ac:dyDescent="0.2">
      <c r="B3063" s="7">
        <v>59</v>
      </c>
      <c r="C3063" s="7">
        <v>31</v>
      </c>
      <c r="D3063" s="7">
        <v>-0.16246753669664701</v>
      </c>
      <c r="E3063" s="7">
        <v>0.26329494482305399</v>
      </c>
      <c r="G3063" s="7">
        <v>59</v>
      </c>
      <c r="H3063" s="7">
        <v>31</v>
      </c>
      <c r="I3063" s="7">
        <v>0.199948790269392</v>
      </c>
      <c r="J3063" s="7">
        <v>0.174594839241799</v>
      </c>
      <c r="L3063" s="7">
        <v>59</v>
      </c>
      <c r="M3063" s="7">
        <v>31</v>
      </c>
      <c r="N3063" s="7">
        <v>-0.66223331409031305</v>
      </c>
      <c r="O3063" s="7">
        <v>-0.471679617647428</v>
      </c>
    </row>
    <row r="3064" spans="2:15" x14ac:dyDescent="0.2">
      <c r="B3064" s="7">
        <v>60</v>
      </c>
      <c r="C3064" s="7">
        <v>31</v>
      </c>
      <c r="D3064" s="7">
        <v>-0.23609453004997499</v>
      </c>
      <c r="E3064" s="7">
        <v>1.57455821503527E-2</v>
      </c>
      <c r="G3064" s="7">
        <v>60</v>
      </c>
      <c r="H3064" s="7">
        <v>31</v>
      </c>
      <c r="I3064" s="7">
        <v>3.2211474422926899E-2</v>
      </c>
      <c r="J3064" s="7">
        <v>-0.22150905763812301</v>
      </c>
      <c r="L3064" s="7">
        <v>60</v>
      </c>
      <c r="M3064" s="7">
        <v>31</v>
      </c>
      <c r="N3064" s="7">
        <v>-0.59879641991550503</v>
      </c>
      <c r="O3064" s="7">
        <v>-0.30380862388531299</v>
      </c>
    </row>
    <row r="3065" spans="2:15" x14ac:dyDescent="0.2">
      <c r="B3065" s="7">
        <v>61</v>
      </c>
      <c r="C3065" s="7">
        <v>31</v>
      </c>
      <c r="D3065" s="7">
        <v>-0.88665036790660701</v>
      </c>
      <c r="E3065" s="7">
        <v>-0.69583526186128397</v>
      </c>
      <c r="G3065" s="7">
        <v>61</v>
      </c>
      <c r="H3065" s="7">
        <v>31</v>
      </c>
      <c r="I3065" s="7">
        <v>8.3525869334460295E-2</v>
      </c>
      <c r="J3065" s="7">
        <v>0.10357157205923601</v>
      </c>
      <c r="L3065" s="7">
        <v>61</v>
      </c>
      <c r="M3065" s="7">
        <v>31</v>
      </c>
      <c r="N3065" s="7">
        <v>0.77663169822039202</v>
      </c>
      <c r="O3065" s="7">
        <v>0.58972289658761701</v>
      </c>
    </row>
    <row r="3066" spans="2:15" x14ac:dyDescent="0.2">
      <c r="B3066" s="7">
        <v>62</v>
      </c>
      <c r="C3066" s="7">
        <v>31</v>
      </c>
      <c r="D3066" s="7">
        <v>-8.0246053919559301E-3</v>
      </c>
      <c r="E3066" s="7">
        <v>-0.19310251857875299</v>
      </c>
      <c r="G3066" s="7">
        <v>62</v>
      </c>
      <c r="H3066" s="7">
        <v>31</v>
      </c>
      <c r="I3066" s="7">
        <v>-0.146926394512608</v>
      </c>
      <c r="J3066" s="7">
        <v>-0.23322452703407601</v>
      </c>
      <c r="L3066" s="7">
        <v>62</v>
      </c>
      <c r="M3066" s="7">
        <v>31</v>
      </c>
      <c r="N3066" s="7">
        <v>-5.2921357552559598E-2</v>
      </c>
      <c r="O3066" s="7">
        <v>0.216242891829488</v>
      </c>
    </row>
    <row r="3067" spans="2:15" x14ac:dyDescent="0.2">
      <c r="B3067" s="7">
        <v>63</v>
      </c>
      <c r="C3067" s="7">
        <v>31</v>
      </c>
      <c r="D3067" s="7">
        <v>-0.91205418312073205</v>
      </c>
      <c r="E3067" s="7">
        <v>-1.0248085393448401</v>
      </c>
      <c r="G3067" s="7">
        <v>63</v>
      </c>
      <c r="H3067" s="7">
        <v>31</v>
      </c>
      <c r="I3067" s="7">
        <v>-0.30412783749352901</v>
      </c>
      <c r="J3067" s="7">
        <v>-0.2450768059673</v>
      </c>
      <c r="L3067" s="7">
        <v>63</v>
      </c>
      <c r="M3067" s="7">
        <v>31</v>
      </c>
      <c r="N3067" s="7">
        <v>0.84967717521504504</v>
      </c>
      <c r="O3067" s="7">
        <v>0.68133082525547695</v>
      </c>
    </row>
    <row r="3068" spans="2:15" x14ac:dyDescent="0.2">
      <c r="B3068" s="7">
        <v>64</v>
      </c>
      <c r="C3068" s="7">
        <v>31</v>
      </c>
      <c r="D3068" s="7">
        <v>-0.20036533818643901</v>
      </c>
      <c r="E3068" s="7">
        <v>-0.265391269636782</v>
      </c>
      <c r="G3068" s="7">
        <v>64</v>
      </c>
      <c r="H3068" s="7">
        <v>31</v>
      </c>
      <c r="I3068" s="7">
        <v>1.5542400958031201E-2</v>
      </c>
      <c r="J3068" s="7">
        <v>-1.8278078483031202E-2</v>
      </c>
      <c r="L3068" s="7">
        <v>64</v>
      </c>
      <c r="M3068" s="7">
        <v>31</v>
      </c>
      <c r="N3068" s="7">
        <v>0.99774659990735204</v>
      </c>
      <c r="O3068" s="7">
        <v>0.19819675485513899</v>
      </c>
    </row>
    <row r="3069" spans="2:15" x14ac:dyDescent="0.2">
      <c r="B3069" s="7">
        <v>65</v>
      </c>
      <c r="C3069" s="7">
        <v>31</v>
      </c>
      <c r="D3069" s="7">
        <v>-0.16362377610450099</v>
      </c>
      <c r="E3069" s="7">
        <v>-0.158401808617506</v>
      </c>
      <c r="G3069" s="7">
        <v>65</v>
      </c>
      <c r="H3069" s="7">
        <v>31</v>
      </c>
      <c r="I3069" s="7">
        <v>0.21253453735342301</v>
      </c>
      <c r="J3069" s="7">
        <v>-0.152278683458201</v>
      </c>
      <c r="L3069" s="7">
        <v>65</v>
      </c>
      <c r="M3069" s="7">
        <v>31</v>
      </c>
      <c r="N3069" s="7">
        <v>0.54377663096915896</v>
      </c>
      <c r="O3069" s="7">
        <v>0.79791032652309102</v>
      </c>
    </row>
    <row r="3070" spans="2:15" x14ac:dyDescent="0.2">
      <c r="B3070" s="7">
        <v>66</v>
      </c>
      <c r="C3070" s="7">
        <v>31</v>
      </c>
      <c r="D3070" s="7">
        <v>0.45000839035009299</v>
      </c>
      <c r="E3070" s="7">
        <v>0.160064729088016</v>
      </c>
      <c r="G3070" s="7">
        <v>66</v>
      </c>
      <c r="H3070" s="7">
        <v>31</v>
      </c>
      <c r="I3070" s="7">
        <v>-6.1076249183328997E-2</v>
      </c>
      <c r="J3070" s="7">
        <v>3.0889520506724999E-2</v>
      </c>
      <c r="L3070" s="7">
        <v>66</v>
      </c>
      <c r="M3070" s="7">
        <v>31</v>
      </c>
      <c r="N3070" s="7">
        <v>-0.36928044639007301</v>
      </c>
      <c r="O3070" s="7">
        <v>-2.0635418584401301E-2</v>
      </c>
    </row>
    <row r="3071" spans="2:15" x14ac:dyDescent="0.2">
      <c r="B3071" s="7">
        <v>67</v>
      </c>
      <c r="C3071" s="7">
        <v>31</v>
      </c>
      <c r="D3071" s="7">
        <v>-8.3187446997547099E-2</v>
      </c>
      <c r="E3071" s="7">
        <v>3.8974598754794698E-2</v>
      </c>
      <c r="G3071" s="7">
        <v>67</v>
      </c>
      <c r="H3071" s="7">
        <v>31</v>
      </c>
      <c r="I3071" s="7">
        <v>-0.12623721305366201</v>
      </c>
      <c r="J3071" s="7">
        <v>-0.28722870606460499</v>
      </c>
      <c r="L3071" s="7">
        <v>67</v>
      </c>
      <c r="M3071" s="7">
        <v>31</v>
      </c>
      <c r="N3071" s="7">
        <v>-0.17433540145449</v>
      </c>
      <c r="O3071" s="7">
        <v>-0.31784860150354899</v>
      </c>
    </row>
    <row r="3072" spans="2:15" x14ac:dyDescent="0.2">
      <c r="B3072" s="7">
        <v>68</v>
      </c>
      <c r="C3072" s="7">
        <v>31</v>
      </c>
      <c r="D3072" s="7">
        <v>0.199473560211124</v>
      </c>
      <c r="E3072" s="7">
        <v>-6.3242037673405499E-2</v>
      </c>
      <c r="G3072" s="7">
        <v>68</v>
      </c>
      <c r="H3072" s="7">
        <v>31</v>
      </c>
      <c r="I3072" s="7">
        <v>-6.3541856818256207E-2</v>
      </c>
      <c r="J3072" s="7">
        <v>-0.11438535588997099</v>
      </c>
      <c r="L3072" s="7">
        <v>68</v>
      </c>
      <c r="M3072" s="7">
        <v>31</v>
      </c>
      <c r="N3072" s="7">
        <v>-2.5906961021811399E-2</v>
      </c>
      <c r="O3072" s="7">
        <v>0.16784978339623399</v>
      </c>
    </row>
    <row r="3073" spans="2:15" x14ac:dyDescent="0.2">
      <c r="B3073" s="7">
        <v>69</v>
      </c>
      <c r="C3073" s="7">
        <v>31</v>
      </c>
      <c r="D3073" s="7">
        <v>-0.579244458017381</v>
      </c>
      <c r="E3073" s="7">
        <v>-0.77976123787420104</v>
      </c>
      <c r="G3073" s="7">
        <v>69</v>
      </c>
      <c r="H3073" s="7">
        <v>31</v>
      </c>
      <c r="I3073" s="7">
        <v>3.4675159195769502E-3</v>
      </c>
      <c r="J3073" s="7">
        <v>-5.1906301784893701E-2</v>
      </c>
      <c r="L3073" s="7">
        <v>69</v>
      </c>
      <c r="M3073" s="7">
        <v>31</v>
      </c>
      <c r="N3073" s="7">
        <v>0.48059796786500802</v>
      </c>
      <c r="O3073" s="7">
        <v>0.34486366142824099</v>
      </c>
    </row>
    <row r="3074" spans="2:15" x14ac:dyDescent="0.2">
      <c r="B3074" s="7">
        <v>70</v>
      </c>
      <c r="C3074" s="7">
        <v>31</v>
      </c>
      <c r="D3074" s="7">
        <v>-0.91589031013118805</v>
      </c>
      <c r="E3074" s="7">
        <v>-0.86362110719854002</v>
      </c>
      <c r="G3074" s="7">
        <v>70</v>
      </c>
      <c r="H3074" s="7">
        <v>31</v>
      </c>
      <c r="I3074" s="7">
        <v>0.246543977363434</v>
      </c>
      <c r="J3074" s="7">
        <v>-1.3806544628729401E-2</v>
      </c>
      <c r="L3074" s="7">
        <v>70</v>
      </c>
      <c r="M3074" s="7">
        <v>31</v>
      </c>
      <c r="N3074" s="7">
        <v>0.60631867542405704</v>
      </c>
      <c r="O3074" s="7">
        <v>-0.30441649542990001</v>
      </c>
    </row>
    <row r="3075" spans="2:15" x14ac:dyDescent="0.2">
      <c r="B3075" s="7">
        <v>71</v>
      </c>
      <c r="C3075" s="7">
        <v>31</v>
      </c>
      <c r="D3075" s="7">
        <v>-0.29698633863231799</v>
      </c>
      <c r="E3075" s="7">
        <v>3.6603530580082498E-2</v>
      </c>
      <c r="G3075" s="7">
        <v>71</v>
      </c>
      <c r="H3075" s="7">
        <v>31</v>
      </c>
      <c r="I3075" s="7">
        <v>0.22712723410843</v>
      </c>
      <c r="J3075" s="7">
        <v>-2.26315778849813E-2</v>
      </c>
      <c r="L3075" s="7">
        <v>71</v>
      </c>
      <c r="M3075" s="7">
        <v>31</v>
      </c>
      <c r="N3075" s="7">
        <v>1.80474524615972</v>
      </c>
      <c r="O3075" s="7">
        <v>1.9558676176755301</v>
      </c>
    </row>
    <row r="3076" spans="2:15" x14ac:dyDescent="0.2">
      <c r="B3076" s="7">
        <v>72</v>
      </c>
      <c r="C3076" s="7">
        <v>31</v>
      </c>
      <c r="D3076" s="7">
        <v>-0.230218410334177</v>
      </c>
      <c r="E3076" s="7">
        <v>-5.0184803033612698E-3</v>
      </c>
      <c r="G3076" s="7">
        <v>72</v>
      </c>
      <c r="H3076" s="7">
        <v>31</v>
      </c>
      <c r="I3076" s="7">
        <v>0.46806541063461199</v>
      </c>
      <c r="J3076" s="7">
        <v>0.35187912114203101</v>
      </c>
      <c r="L3076" s="7">
        <v>72</v>
      </c>
      <c r="M3076" s="7">
        <v>31</v>
      </c>
      <c r="N3076" s="7">
        <v>0.31397047719250398</v>
      </c>
      <c r="O3076" s="7">
        <v>0.41865887517659001</v>
      </c>
    </row>
    <row r="3077" spans="2:15" x14ac:dyDescent="0.2">
      <c r="B3077" s="7">
        <v>73</v>
      </c>
      <c r="C3077" s="7">
        <v>31</v>
      </c>
      <c r="D3077" s="7">
        <v>8.7169468771968198E-2</v>
      </c>
      <c r="E3077" s="7">
        <v>-3.4810805137221998E-2</v>
      </c>
      <c r="G3077" s="7">
        <v>73</v>
      </c>
      <c r="H3077" s="7">
        <v>31</v>
      </c>
      <c r="I3077" s="7">
        <v>-0.128128093813142</v>
      </c>
      <c r="J3077" s="7">
        <v>1.3908313818212101E-2</v>
      </c>
      <c r="L3077" s="7">
        <v>73</v>
      </c>
      <c r="M3077" s="7">
        <v>31</v>
      </c>
      <c r="N3077" s="7">
        <v>-8.4839294844579499E-2</v>
      </c>
      <c r="O3077" s="7">
        <v>-0.31757128076428198</v>
      </c>
    </row>
    <row r="3078" spans="2:15" x14ac:dyDescent="0.2">
      <c r="B3078" s="7">
        <v>74</v>
      </c>
      <c r="C3078" s="7">
        <v>31</v>
      </c>
      <c r="D3078" s="7">
        <v>-5.1157332841356203E-3</v>
      </c>
      <c r="E3078" s="7">
        <v>-1.9159680987501201E-2</v>
      </c>
      <c r="G3078" s="7">
        <v>74</v>
      </c>
      <c r="H3078" s="7">
        <v>31</v>
      </c>
      <c r="I3078" s="7">
        <v>-0.140997059400958</v>
      </c>
      <c r="J3078" s="7">
        <v>-0.155340070582284</v>
      </c>
      <c r="L3078" s="7">
        <v>74</v>
      </c>
      <c r="M3078" s="7">
        <v>31</v>
      </c>
      <c r="N3078" s="7">
        <v>4.0320221449876303</v>
      </c>
      <c r="O3078" s="7">
        <v>3.3783826758029898</v>
      </c>
    </row>
    <row r="3079" spans="2:15" x14ac:dyDescent="0.2">
      <c r="B3079" s="7">
        <v>75</v>
      </c>
      <c r="C3079" s="7">
        <v>31</v>
      </c>
      <c r="D3079" s="7">
        <v>-0.87443775972074</v>
      </c>
      <c r="E3079" s="7">
        <v>-0.91617720112949796</v>
      </c>
      <c r="G3079" s="7">
        <v>75</v>
      </c>
      <c r="H3079" s="7">
        <v>31</v>
      </c>
      <c r="I3079" s="7">
        <v>-3.9093227108733003E-2</v>
      </c>
      <c r="J3079" s="7">
        <v>-3.2753585609107502E-2</v>
      </c>
      <c r="L3079" s="7">
        <v>75</v>
      </c>
      <c r="M3079" s="7">
        <v>31</v>
      </c>
      <c r="N3079" s="7">
        <v>0.63132361942475301</v>
      </c>
      <c r="O3079" s="7">
        <v>0.71710819584725805</v>
      </c>
    </row>
    <row r="3080" spans="2:15" x14ac:dyDescent="0.2">
      <c r="B3080" s="7">
        <v>76</v>
      </c>
      <c r="C3080" s="7">
        <v>31</v>
      </c>
      <c r="D3080" s="7">
        <v>-0.18392078465367201</v>
      </c>
      <c r="E3080" s="7">
        <v>9.6264640050213401E-2</v>
      </c>
      <c r="G3080" s="7">
        <v>76</v>
      </c>
      <c r="H3080" s="7">
        <v>31</v>
      </c>
      <c r="I3080" s="7">
        <v>-4.50162317400844E-2</v>
      </c>
      <c r="J3080" s="7">
        <v>-2.9322102775465101E-2</v>
      </c>
      <c r="L3080" s="7">
        <v>76</v>
      </c>
      <c r="M3080" s="7">
        <v>31</v>
      </c>
      <c r="N3080" s="7">
        <v>2.5662161060976199</v>
      </c>
      <c r="O3080" s="7">
        <v>2.37986864347697</v>
      </c>
    </row>
    <row r="3081" spans="2:15" x14ac:dyDescent="0.2">
      <c r="B3081" s="7">
        <v>77</v>
      </c>
      <c r="C3081" s="7">
        <v>31</v>
      </c>
      <c r="D3081" s="7">
        <v>-0.23618997387342899</v>
      </c>
      <c r="E3081" s="7">
        <v>-0.18117438953218001</v>
      </c>
      <c r="G3081" s="7">
        <v>77</v>
      </c>
      <c r="H3081" s="7">
        <v>31</v>
      </c>
      <c r="I3081" s="7">
        <v>-0.234867374089132</v>
      </c>
      <c r="J3081" s="7">
        <v>-0.13269448928518501</v>
      </c>
      <c r="L3081" s="7">
        <v>77</v>
      </c>
      <c r="M3081" s="7">
        <v>31</v>
      </c>
      <c r="N3081" s="7">
        <v>-0.209629172001213</v>
      </c>
      <c r="O3081" s="7">
        <v>-0.165403802577366</v>
      </c>
    </row>
    <row r="3082" spans="2:15" x14ac:dyDescent="0.2">
      <c r="B3082" s="7">
        <v>78</v>
      </c>
      <c r="C3082" s="7">
        <v>31</v>
      </c>
      <c r="D3082" s="7">
        <v>4.2477263888985199E-2</v>
      </c>
      <c r="E3082" s="7">
        <v>0.46298297332337401</v>
      </c>
      <c r="G3082" s="7">
        <v>78</v>
      </c>
      <c r="H3082" s="7">
        <v>31</v>
      </c>
      <c r="I3082" s="7">
        <v>0.241952012146122</v>
      </c>
      <c r="J3082" s="7">
        <v>-1.1840449464327401E-2</v>
      </c>
      <c r="L3082" s="7">
        <v>78</v>
      </c>
      <c r="M3082" s="7">
        <v>31</v>
      </c>
      <c r="N3082" s="7">
        <v>-1.63260271809526</v>
      </c>
      <c r="O3082" s="7">
        <v>-1.7769622509134799</v>
      </c>
    </row>
    <row r="3083" spans="2:15" x14ac:dyDescent="0.2">
      <c r="B3083" s="7">
        <v>79</v>
      </c>
      <c r="C3083" s="7">
        <v>31</v>
      </c>
      <c r="D3083" s="7">
        <v>-1.31812804316942E-2</v>
      </c>
      <c r="E3083" s="7">
        <v>-0.174050427954513</v>
      </c>
      <c r="G3083" s="7">
        <v>79</v>
      </c>
      <c r="H3083" s="7">
        <v>31</v>
      </c>
      <c r="I3083" s="7">
        <v>-0.34069095051332698</v>
      </c>
      <c r="J3083" s="7">
        <v>9.4297486047714194E-2</v>
      </c>
      <c r="L3083" s="7">
        <v>79</v>
      </c>
      <c r="M3083" s="7">
        <v>31</v>
      </c>
      <c r="N3083" s="7">
        <v>4.3743077032004897E-2</v>
      </c>
      <c r="O3083" s="7">
        <v>0.17918827996699299</v>
      </c>
    </row>
    <row r="3084" spans="2:15" x14ac:dyDescent="0.2">
      <c r="B3084" s="7">
        <v>80</v>
      </c>
      <c r="C3084" s="7">
        <v>31</v>
      </c>
      <c r="D3084" s="7">
        <v>-9.29046261034117E-2</v>
      </c>
      <c r="E3084" s="7">
        <v>0.19434901157218901</v>
      </c>
      <c r="G3084" s="7">
        <v>80</v>
      </c>
      <c r="H3084" s="7">
        <v>31</v>
      </c>
      <c r="I3084" s="7">
        <v>0.29685160741340599</v>
      </c>
      <c r="J3084" s="7">
        <v>0.22079444129574299</v>
      </c>
      <c r="L3084" s="7">
        <v>80</v>
      </c>
      <c r="M3084" s="7">
        <v>31</v>
      </c>
      <c r="N3084" s="7">
        <v>-0.26687489689486898</v>
      </c>
      <c r="O3084" s="7">
        <v>-0.17500875104330399</v>
      </c>
    </row>
    <row r="3085" spans="2:15" x14ac:dyDescent="0.2">
      <c r="B3085" s="7">
        <v>81</v>
      </c>
      <c r="C3085" s="7">
        <v>31</v>
      </c>
      <c r="D3085" s="7">
        <v>-0.27024869286722603</v>
      </c>
      <c r="E3085" s="7">
        <v>0.17863563284247699</v>
      </c>
      <c r="G3085" s="7">
        <v>81</v>
      </c>
      <c r="H3085" s="7">
        <v>31</v>
      </c>
      <c r="I3085" s="7">
        <v>5.3769114868115003E-2</v>
      </c>
      <c r="J3085" s="7">
        <v>-8.2708037348888694E-2</v>
      </c>
      <c r="L3085" s="7">
        <v>81</v>
      </c>
      <c r="M3085" s="7">
        <v>31</v>
      </c>
      <c r="N3085" s="7">
        <v>2.1651011747942399</v>
      </c>
      <c r="O3085" s="7">
        <v>2.1548403662423401</v>
      </c>
    </row>
    <row r="3086" spans="2:15" x14ac:dyDescent="0.2">
      <c r="B3086" s="7">
        <v>82</v>
      </c>
      <c r="C3086" s="7">
        <v>31</v>
      </c>
      <c r="D3086" s="7">
        <v>-0.59532178755610499</v>
      </c>
      <c r="E3086" s="7">
        <v>-0.39125477001678499</v>
      </c>
      <c r="G3086" s="7">
        <v>82</v>
      </c>
      <c r="H3086" s="7">
        <v>31</v>
      </c>
      <c r="I3086" s="7">
        <v>0.217480520001779</v>
      </c>
      <c r="J3086" s="7">
        <v>2.0444641735980301E-2</v>
      </c>
      <c r="L3086" s="7">
        <v>82</v>
      </c>
      <c r="M3086" s="7">
        <v>31</v>
      </c>
      <c r="N3086" s="7">
        <v>-0.132477136681693</v>
      </c>
      <c r="O3086" s="7">
        <v>-0.58085732683597502</v>
      </c>
    </row>
    <row r="3087" spans="2:15" x14ac:dyDescent="0.2">
      <c r="B3087" s="7">
        <v>83</v>
      </c>
      <c r="C3087" s="7">
        <v>31</v>
      </c>
      <c r="D3087" s="7">
        <v>0.22158453129087399</v>
      </c>
      <c r="E3087" s="7">
        <v>6.9601530462940694E-2</v>
      </c>
      <c r="G3087" s="7">
        <v>83</v>
      </c>
      <c r="H3087" s="7">
        <v>31</v>
      </c>
      <c r="I3087" s="7">
        <v>0.19523604765935099</v>
      </c>
      <c r="J3087" s="7">
        <v>0.23625884202599801</v>
      </c>
      <c r="L3087" s="7">
        <v>83</v>
      </c>
      <c r="M3087" s="7">
        <v>31</v>
      </c>
      <c r="N3087" s="7">
        <v>-1.67509697170625</v>
      </c>
      <c r="O3087" s="7">
        <v>-1.6793388670014899</v>
      </c>
    </row>
    <row r="3088" spans="2:15" x14ac:dyDescent="0.2">
      <c r="B3088" s="7">
        <v>84</v>
      </c>
      <c r="C3088" s="7">
        <v>31</v>
      </c>
      <c r="D3088" s="7">
        <v>0.35524074551233698</v>
      </c>
      <c r="E3088" s="7">
        <v>0.17230224662825799</v>
      </c>
      <c r="G3088" s="7">
        <v>84</v>
      </c>
      <c r="H3088" s="7">
        <v>31</v>
      </c>
      <c r="I3088" s="7">
        <v>-0.14716988517398499</v>
      </c>
      <c r="J3088" s="7">
        <v>-2.61843138018047E-2</v>
      </c>
      <c r="L3088" s="7">
        <v>84</v>
      </c>
      <c r="M3088" s="7">
        <v>31</v>
      </c>
      <c r="N3088" s="7">
        <v>-0.68324858984792103</v>
      </c>
      <c r="O3088" s="7">
        <v>-1.00146089430898</v>
      </c>
    </row>
    <row r="3089" spans="2:15" x14ac:dyDescent="0.2">
      <c r="B3089" s="7">
        <v>85</v>
      </c>
      <c r="C3089" s="7">
        <v>31</v>
      </c>
      <c r="D3089" s="7">
        <v>0.21936188368223999</v>
      </c>
      <c r="E3089" s="7">
        <v>7.9738220240884103E-2</v>
      </c>
      <c r="G3089" s="7">
        <v>85</v>
      </c>
      <c r="H3089" s="7">
        <v>31</v>
      </c>
      <c r="I3089" s="7">
        <v>0.15102831162149699</v>
      </c>
      <c r="J3089" s="7">
        <v>9.5099070532745203E-2</v>
      </c>
      <c r="L3089" s="7">
        <v>85</v>
      </c>
      <c r="M3089" s="7">
        <v>31</v>
      </c>
      <c r="N3089" s="7">
        <v>-1.04211007308152</v>
      </c>
      <c r="O3089" s="7">
        <v>-1.2139051746431799</v>
      </c>
    </row>
    <row r="3090" spans="2:15" x14ac:dyDescent="0.2">
      <c r="B3090" s="7">
        <v>86</v>
      </c>
      <c r="C3090" s="7">
        <v>31</v>
      </c>
      <c r="D3090" s="7">
        <v>0.21582804462540001</v>
      </c>
      <c r="E3090" s="7">
        <v>0.252364541127228</v>
      </c>
      <c r="G3090" s="7">
        <v>86</v>
      </c>
      <c r="H3090" s="7">
        <v>31</v>
      </c>
      <c r="I3090" s="7">
        <v>-7.7554654377156099E-2</v>
      </c>
      <c r="J3090" s="7">
        <v>7.7173310503127396E-2</v>
      </c>
      <c r="L3090" s="7">
        <v>86</v>
      </c>
      <c r="M3090" s="7">
        <v>31</v>
      </c>
      <c r="N3090" s="7">
        <v>-2.2418403780991799E-2</v>
      </c>
      <c r="O3090" s="7">
        <v>0.39363951966850003</v>
      </c>
    </row>
    <row r="3091" spans="2:15" x14ac:dyDescent="0.2">
      <c r="B3091" s="7">
        <v>87</v>
      </c>
      <c r="C3091" s="7">
        <v>31</v>
      </c>
      <c r="D3091" s="7">
        <v>-0.46826949915527999</v>
      </c>
      <c r="E3091" s="7">
        <v>-0.32172674086089098</v>
      </c>
      <c r="G3091" s="7">
        <v>87</v>
      </c>
      <c r="H3091" s="7">
        <v>31</v>
      </c>
      <c r="I3091" s="7">
        <v>-0.417992377746772</v>
      </c>
      <c r="J3091" s="7">
        <v>-8.2838442588642799E-2</v>
      </c>
      <c r="L3091" s="7">
        <v>87</v>
      </c>
      <c r="M3091" s="7">
        <v>31</v>
      </c>
      <c r="N3091" s="7">
        <v>-0.46639780107620399</v>
      </c>
      <c r="O3091" s="7">
        <v>9.5652234320363405E-2</v>
      </c>
    </row>
    <row r="3092" spans="2:15" x14ac:dyDescent="0.2">
      <c r="B3092" s="7">
        <v>88</v>
      </c>
      <c r="C3092" s="7">
        <v>31</v>
      </c>
      <c r="D3092" s="7">
        <v>-0.127638864248515</v>
      </c>
      <c r="E3092" s="7">
        <v>-7.9738383864603093E-2</v>
      </c>
      <c r="G3092" s="7">
        <v>88</v>
      </c>
      <c r="H3092" s="7">
        <v>31</v>
      </c>
      <c r="I3092" s="7">
        <v>-2.9406384867272099E-2</v>
      </c>
      <c r="J3092" s="7">
        <v>1.07292984923939E-2</v>
      </c>
      <c r="L3092" s="7">
        <v>88</v>
      </c>
      <c r="M3092" s="7">
        <v>31</v>
      </c>
      <c r="N3092" s="7">
        <v>-0.27746324628132502</v>
      </c>
      <c r="O3092" s="7">
        <v>-0.252493118299288</v>
      </c>
    </row>
    <row r="3093" spans="2:15" x14ac:dyDescent="0.2">
      <c r="B3093" s="7">
        <v>89</v>
      </c>
      <c r="C3093" s="7">
        <v>31</v>
      </c>
      <c r="D3093" s="7">
        <v>-3.2084980272554901E-2</v>
      </c>
      <c r="E3093" s="7">
        <v>-5.4229205380632799E-2</v>
      </c>
      <c r="G3093" s="7">
        <v>89</v>
      </c>
      <c r="H3093" s="7">
        <v>31</v>
      </c>
      <c r="I3093" s="7">
        <v>-0.28262561410939102</v>
      </c>
      <c r="J3093" s="7">
        <v>-0.10686507531863</v>
      </c>
      <c r="L3093" s="7">
        <v>89</v>
      </c>
      <c r="M3093" s="7">
        <v>31</v>
      </c>
      <c r="N3093" s="7">
        <v>0.213764136729648</v>
      </c>
      <c r="O3093" s="7">
        <v>-7.9359016148596404E-2</v>
      </c>
    </row>
    <row r="3094" spans="2:15" x14ac:dyDescent="0.2">
      <c r="B3094" s="7">
        <v>90</v>
      </c>
      <c r="C3094" s="7">
        <v>31</v>
      </c>
      <c r="D3094" s="7">
        <v>-5.61257980979235E-2</v>
      </c>
      <c r="E3094" s="7">
        <v>-1.5204329836038301E-3</v>
      </c>
      <c r="G3094" s="7">
        <v>90</v>
      </c>
      <c r="H3094" s="7">
        <v>31</v>
      </c>
      <c r="I3094" s="7">
        <v>-0.24859347072381099</v>
      </c>
      <c r="J3094" s="7">
        <v>-0.16983616569170801</v>
      </c>
      <c r="L3094" s="7">
        <v>90</v>
      </c>
      <c r="M3094" s="7">
        <v>31</v>
      </c>
      <c r="N3094" s="7">
        <v>-1.63848474262604</v>
      </c>
      <c r="O3094" s="7">
        <v>-1.63296678471252</v>
      </c>
    </row>
    <row r="3095" spans="2:15" x14ac:dyDescent="0.2">
      <c r="B3095" s="7">
        <v>91</v>
      </c>
      <c r="C3095" s="7">
        <v>31</v>
      </c>
      <c r="D3095" s="7">
        <v>0.177116943660239</v>
      </c>
      <c r="E3095" s="7">
        <v>-5.9036141640227396E-3</v>
      </c>
      <c r="G3095" s="7">
        <v>91</v>
      </c>
      <c r="H3095" s="7">
        <v>31</v>
      </c>
      <c r="I3095" s="7">
        <v>-5.91119356583132E-2</v>
      </c>
      <c r="J3095" s="7">
        <v>-9.5144712112079005E-2</v>
      </c>
      <c r="L3095" s="7">
        <v>91</v>
      </c>
      <c r="M3095" s="7">
        <v>31</v>
      </c>
      <c r="N3095" s="7">
        <v>8.2105454600341701E-2</v>
      </c>
      <c r="O3095" s="7">
        <v>0.164831345069926</v>
      </c>
    </row>
    <row r="3096" spans="2:15" x14ac:dyDescent="0.2">
      <c r="B3096" s="7">
        <v>92</v>
      </c>
      <c r="C3096" s="7">
        <v>31</v>
      </c>
      <c r="D3096" s="7">
        <v>-1.2326776956324901E-2</v>
      </c>
      <c r="E3096" s="7">
        <v>-7.1082706981684396E-4</v>
      </c>
      <c r="G3096" s="7">
        <v>92</v>
      </c>
      <c r="H3096" s="7">
        <v>31</v>
      </c>
      <c r="I3096" s="7">
        <v>-7.9129719168380006E-2</v>
      </c>
      <c r="J3096" s="7">
        <v>-8.6729057077663499E-2</v>
      </c>
      <c r="L3096" s="7">
        <v>92</v>
      </c>
      <c r="M3096" s="7">
        <v>31</v>
      </c>
      <c r="N3096" s="7">
        <v>0.60625450794600499</v>
      </c>
      <c r="O3096" s="7">
        <v>0.26168689023929598</v>
      </c>
    </row>
    <row r="3097" spans="2:15" x14ac:dyDescent="0.2">
      <c r="B3097" s="7">
        <v>93</v>
      </c>
      <c r="C3097" s="7">
        <v>31</v>
      </c>
      <c r="D3097" s="7">
        <v>0.55104279766346198</v>
      </c>
      <c r="E3097" s="7">
        <v>0.576837772396536</v>
      </c>
      <c r="G3097" s="7">
        <v>93</v>
      </c>
      <c r="H3097" s="7">
        <v>31</v>
      </c>
      <c r="I3097" s="7">
        <v>8.8633112636345296E-2</v>
      </c>
      <c r="J3097" s="7">
        <v>-0.147529317539147</v>
      </c>
      <c r="L3097" s="7">
        <v>93</v>
      </c>
      <c r="M3097" s="7">
        <v>31</v>
      </c>
      <c r="N3097" s="7">
        <v>0.91670424955626695</v>
      </c>
      <c r="O3097" s="7">
        <v>0.49909212618198001</v>
      </c>
    </row>
    <row r="3098" spans="2:15" x14ac:dyDescent="0.2">
      <c r="B3098" s="7">
        <v>94</v>
      </c>
      <c r="C3098" s="7">
        <v>31</v>
      </c>
      <c r="D3098" s="7">
        <v>4.7092126031449397E-2</v>
      </c>
      <c r="E3098" s="7">
        <v>3.3511841195345199E-2</v>
      </c>
      <c r="G3098" s="7">
        <v>94</v>
      </c>
      <c r="H3098" s="7">
        <v>31</v>
      </c>
      <c r="I3098" s="7">
        <v>0.30037418499313601</v>
      </c>
      <c r="J3098" s="7">
        <v>0.17193744991516</v>
      </c>
      <c r="L3098" s="7">
        <v>94</v>
      </c>
      <c r="M3098" s="7">
        <v>31</v>
      </c>
      <c r="N3098" s="7">
        <v>-8.4567110204272194E-3</v>
      </c>
      <c r="O3098" s="7">
        <v>-7.7161974224290802E-2</v>
      </c>
    </row>
    <row r="3099" spans="2:15" x14ac:dyDescent="0.2">
      <c r="B3099" s="7">
        <v>95</v>
      </c>
      <c r="C3099" s="7">
        <v>31</v>
      </c>
      <c r="D3099" s="7">
        <v>-0.23544270624017599</v>
      </c>
      <c r="E3099" s="7">
        <v>-0.14608362336918801</v>
      </c>
      <c r="G3099" s="7">
        <v>95</v>
      </c>
      <c r="H3099" s="7">
        <v>31</v>
      </c>
      <c r="I3099" s="7">
        <v>-0.283010745963516</v>
      </c>
      <c r="J3099" s="7">
        <v>-0.159732664580814</v>
      </c>
      <c r="L3099" s="7">
        <v>95</v>
      </c>
      <c r="M3099" s="7">
        <v>31</v>
      </c>
      <c r="N3099" s="7">
        <v>-0.247253606066929</v>
      </c>
      <c r="O3099" s="7">
        <v>-0.46663160533459103</v>
      </c>
    </row>
    <row r="3100" spans="2:15" x14ac:dyDescent="0.2">
      <c r="B3100" s="7">
        <v>96</v>
      </c>
      <c r="C3100" s="7">
        <v>31</v>
      </c>
      <c r="D3100" s="7">
        <v>-0.22519337143805801</v>
      </c>
      <c r="E3100" s="7">
        <v>5.9549210347656298E-2</v>
      </c>
      <c r="G3100" s="7">
        <v>96</v>
      </c>
      <c r="H3100" s="7">
        <v>31</v>
      </c>
      <c r="I3100" s="7">
        <v>0.17213336771410701</v>
      </c>
      <c r="J3100" s="7">
        <v>-0.108131381627998</v>
      </c>
      <c r="L3100" s="7">
        <v>96</v>
      </c>
      <c r="M3100" s="7">
        <v>31</v>
      </c>
      <c r="N3100" s="7">
        <v>0.72648334661940905</v>
      </c>
      <c r="O3100" s="7">
        <v>1.1124708565270101</v>
      </c>
    </row>
    <row r="3101" spans="2:15" x14ac:dyDescent="0.2">
      <c r="B3101" s="7">
        <v>97</v>
      </c>
      <c r="C3101" s="7">
        <v>31</v>
      </c>
      <c r="D3101" s="7">
        <v>-0.124369806042226</v>
      </c>
      <c r="E3101" s="7">
        <v>-0.187821264846981</v>
      </c>
      <c r="G3101" s="7">
        <v>97</v>
      </c>
      <c r="H3101" s="7">
        <v>31</v>
      </c>
      <c r="I3101" s="7">
        <v>-6.2247227090182398E-2</v>
      </c>
      <c r="J3101" s="7">
        <v>5.6374809353432198E-2</v>
      </c>
      <c r="L3101" s="7">
        <v>97</v>
      </c>
      <c r="M3101" s="7">
        <v>31</v>
      </c>
      <c r="N3101" s="7">
        <v>0.98798663917463503</v>
      </c>
      <c r="O3101" s="7">
        <v>0.74114890224447605</v>
      </c>
    </row>
    <row r="3102" spans="2:15" x14ac:dyDescent="0.2">
      <c r="B3102" s="7">
        <v>98</v>
      </c>
      <c r="C3102" s="7">
        <v>31</v>
      </c>
      <c r="D3102" s="7">
        <v>0.11692183250593199</v>
      </c>
      <c r="E3102" s="7">
        <v>0.29231649194651299</v>
      </c>
      <c r="G3102" s="7">
        <v>98</v>
      </c>
      <c r="H3102" s="7">
        <v>31</v>
      </c>
      <c r="I3102" s="7">
        <v>-5.1635435100770601E-2</v>
      </c>
      <c r="J3102" s="7">
        <v>1.5835114902500901E-2</v>
      </c>
      <c r="L3102" s="7">
        <v>98</v>
      </c>
      <c r="M3102" s="7">
        <v>31</v>
      </c>
      <c r="N3102" s="7">
        <v>1.1870490510851099</v>
      </c>
      <c r="O3102" s="7">
        <v>0.46356827468017597</v>
      </c>
    </row>
    <row r="3103" spans="2:15" x14ac:dyDescent="0.2">
      <c r="B3103" s="7">
        <v>99</v>
      </c>
      <c r="C3103" s="7">
        <v>31</v>
      </c>
      <c r="D3103" s="7">
        <v>5.9665546880278697E-3</v>
      </c>
      <c r="E3103" s="7">
        <v>-0.26379444904976601</v>
      </c>
      <c r="G3103" s="7">
        <v>99</v>
      </c>
      <c r="H3103" s="7">
        <v>31</v>
      </c>
      <c r="I3103" s="7">
        <v>0.229453982479951</v>
      </c>
      <c r="J3103" s="7">
        <v>-6.2800635144103695E-2</v>
      </c>
      <c r="L3103" s="7">
        <v>99</v>
      </c>
      <c r="M3103" s="7">
        <v>31</v>
      </c>
      <c r="N3103" s="7">
        <v>0.444342298698986</v>
      </c>
      <c r="O3103" s="7">
        <v>0.40533234811602098</v>
      </c>
    </row>
    <row r="3104" spans="2:15" x14ac:dyDescent="0.2">
      <c r="B3104" s="7">
        <v>100</v>
      </c>
      <c r="C3104" s="7">
        <v>31</v>
      </c>
      <c r="D3104" s="7">
        <v>-0.33763502564496001</v>
      </c>
      <c r="E3104" s="7">
        <v>-0.30813434574850601</v>
      </c>
      <c r="G3104" s="7">
        <v>100</v>
      </c>
      <c r="H3104" s="7">
        <v>31</v>
      </c>
      <c r="I3104" s="7">
        <v>-8.6002236253067493E-2</v>
      </c>
      <c r="J3104" s="7">
        <v>-0.15668888804692699</v>
      </c>
      <c r="L3104" s="7">
        <v>100</v>
      </c>
      <c r="M3104" s="7">
        <v>31</v>
      </c>
      <c r="N3104" s="7">
        <v>0.35771508879201103</v>
      </c>
      <c r="O3104" s="7">
        <v>0.46997383321261699</v>
      </c>
    </row>
    <row r="3105" spans="2:15" x14ac:dyDescent="0.2">
      <c r="B3105" s="7">
        <v>1</v>
      </c>
      <c r="C3105" s="7">
        <v>32</v>
      </c>
      <c r="D3105" s="7">
        <v>-0.181070786960527</v>
      </c>
      <c r="E3105" s="7">
        <v>-0.39809184712451601</v>
      </c>
      <c r="G3105" s="7">
        <v>1</v>
      </c>
      <c r="H3105" s="7">
        <v>32</v>
      </c>
      <c r="I3105" s="7">
        <v>-8.10959760216967E-2</v>
      </c>
      <c r="J3105" s="7">
        <v>-0.113998180761576</v>
      </c>
      <c r="L3105" s="7">
        <v>1</v>
      </c>
      <c r="M3105" s="7">
        <v>32</v>
      </c>
      <c r="N3105" s="7">
        <v>1.6942809236545699</v>
      </c>
      <c r="O3105" s="7">
        <v>1.8231639732121101</v>
      </c>
    </row>
    <row r="3106" spans="2:15" x14ac:dyDescent="0.2">
      <c r="B3106" s="7">
        <v>2</v>
      </c>
      <c r="C3106" s="7">
        <v>32</v>
      </c>
      <c r="D3106" s="7">
        <v>0.58093845558687096</v>
      </c>
      <c r="E3106" s="7">
        <v>0.62661799398395701</v>
      </c>
      <c r="G3106" s="7">
        <v>2</v>
      </c>
      <c r="H3106" s="7">
        <v>32</v>
      </c>
      <c r="I3106" s="7">
        <v>0.12823703233547301</v>
      </c>
      <c r="J3106" s="7">
        <v>9.6249642090045398E-2</v>
      </c>
      <c r="L3106" s="7">
        <v>2</v>
      </c>
      <c r="M3106" s="7">
        <v>32</v>
      </c>
      <c r="N3106" s="7">
        <v>0.71162987488423601</v>
      </c>
      <c r="O3106" s="7">
        <v>0.279698636440735</v>
      </c>
    </row>
    <row r="3107" spans="2:15" x14ac:dyDescent="0.2">
      <c r="B3107" s="7">
        <v>3</v>
      </c>
      <c r="C3107" s="7">
        <v>32</v>
      </c>
      <c r="D3107" s="7">
        <v>-0.331827647136687</v>
      </c>
      <c r="E3107" s="7">
        <v>-0.329475197230575</v>
      </c>
      <c r="G3107" s="7">
        <v>3</v>
      </c>
      <c r="H3107" s="7">
        <v>32</v>
      </c>
      <c r="I3107" s="7">
        <v>-4.7344795285665597E-2</v>
      </c>
      <c r="J3107" s="7">
        <v>0.151908616722708</v>
      </c>
      <c r="L3107" s="7">
        <v>3</v>
      </c>
      <c r="M3107" s="7">
        <v>32</v>
      </c>
      <c r="N3107" s="7">
        <v>-1.55153662834429</v>
      </c>
      <c r="O3107" s="7">
        <v>-0.72347187254634404</v>
      </c>
    </row>
    <row r="3108" spans="2:15" x14ac:dyDescent="0.2">
      <c r="B3108" s="7">
        <v>4</v>
      </c>
      <c r="C3108" s="7">
        <v>32</v>
      </c>
      <c r="D3108" s="7">
        <v>0.14026856341389399</v>
      </c>
      <c r="E3108" s="7">
        <v>0.26101955508476898</v>
      </c>
      <c r="G3108" s="7">
        <v>4</v>
      </c>
      <c r="H3108" s="7">
        <v>32</v>
      </c>
      <c r="I3108" s="7">
        <v>8.7063052098270297E-2</v>
      </c>
      <c r="J3108" s="7">
        <v>-1.20783235660848E-3</v>
      </c>
      <c r="L3108" s="7">
        <v>4</v>
      </c>
      <c r="M3108" s="7">
        <v>32</v>
      </c>
      <c r="N3108" s="7">
        <v>0.28972969397507597</v>
      </c>
      <c r="O3108" s="7">
        <v>0.28056543464251499</v>
      </c>
    </row>
    <row r="3109" spans="2:15" x14ac:dyDescent="0.2">
      <c r="B3109" s="7">
        <v>5</v>
      </c>
      <c r="C3109" s="7">
        <v>32</v>
      </c>
      <c r="D3109" s="7">
        <v>0.539640224756056</v>
      </c>
      <c r="E3109" s="7">
        <v>0.86105954734461598</v>
      </c>
      <c r="G3109" s="7">
        <v>5</v>
      </c>
      <c r="H3109" s="7">
        <v>32</v>
      </c>
      <c r="I3109" s="7">
        <v>-0.160609630380322</v>
      </c>
      <c r="J3109" s="7">
        <v>4.1921894360596602E-2</v>
      </c>
      <c r="L3109" s="7">
        <v>5</v>
      </c>
      <c r="M3109" s="7">
        <v>32</v>
      </c>
      <c r="N3109" s="7">
        <v>-0.50564365390721699</v>
      </c>
      <c r="O3109" s="7">
        <v>8.8718947513672895E-3</v>
      </c>
    </row>
    <row r="3110" spans="2:15" x14ac:dyDescent="0.2">
      <c r="B3110" s="7">
        <v>6</v>
      </c>
      <c r="C3110" s="7">
        <v>32</v>
      </c>
      <c r="D3110" s="7">
        <v>-0.46610030302443001</v>
      </c>
      <c r="E3110" s="7">
        <v>-0.38335986419573598</v>
      </c>
      <c r="G3110" s="7">
        <v>6</v>
      </c>
      <c r="H3110" s="7">
        <v>32</v>
      </c>
      <c r="I3110" s="7">
        <v>1.4771670277373699E-2</v>
      </c>
      <c r="J3110" s="7">
        <v>0.21121203571262401</v>
      </c>
      <c r="L3110" s="7">
        <v>6</v>
      </c>
      <c r="M3110" s="7">
        <v>32</v>
      </c>
      <c r="N3110" s="7">
        <v>0.98645259571313004</v>
      </c>
      <c r="O3110" s="7">
        <v>0.61706221208699996</v>
      </c>
    </row>
    <row r="3111" spans="2:15" x14ac:dyDescent="0.2">
      <c r="B3111" s="7">
        <v>7</v>
      </c>
      <c r="C3111" s="7">
        <v>32</v>
      </c>
      <c r="D3111" s="7">
        <v>0.62396784106655201</v>
      </c>
      <c r="E3111" s="7">
        <v>0.89793079031674605</v>
      </c>
      <c r="G3111" s="7">
        <v>7</v>
      </c>
      <c r="H3111" s="7">
        <v>32</v>
      </c>
      <c r="I3111" s="7">
        <v>2.5896791682527901E-2</v>
      </c>
      <c r="J3111" s="7">
        <v>0.12778711999485601</v>
      </c>
      <c r="L3111" s="7">
        <v>7</v>
      </c>
      <c r="M3111" s="7">
        <v>32</v>
      </c>
      <c r="N3111" s="7">
        <v>-0.16430606557469599</v>
      </c>
      <c r="O3111" s="7">
        <v>-0.40443228421813898</v>
      </c>
    </row>
    <row r="3112" spans="2:15" x14ac:dyDescent="0.2">
      <c r="B3112" s="7">
        <v>8</v>
      </c>
      <c r="C3112" s="7">
        <v>32</v>
      </c>
      <c r="D3112" s="7">
        <v>0.53190268960398601</v>
      </c>
      <c r="E3112" s="7">
        <v>0.42353902136062399</v>
      </c>
      <c r="G3112" s="7">
        <v>8</v>
      </c>
      <c r="H3112" s="7">
        <v>32</v>
      </c>
      <c r="I3112" s="7">
        <v>0.186776442683321</v>
      </c>
      <c r="J3112" s="7">
        <v>0.42374810913960698</v>
      </c>
      <c r="L3112" s="7">
        <v>8</v>
      </c>
      <c r="M3112" s="7">
        <v>32</v>
      </c>
      <c r="N3112" s="7">
        <v>1.7002901614191701</v>
      </c>
      <c r="O3112" s="7">
        <v>1.14998382251597</v>
      </c>
    </row>
    <row r="3113" spans="2:15" x14ac:dyDescent="0.2">
      <c r="B3113" s="7">
        <v>9</v>
      </c>
      <c r="C3113" s="7">
        <v>32</v>
      </c>
      <c r="D3113" s="7">
        <v>-0.28227021641674099</v>
      </c>
      <c r="E3113" s="7">
        <v>-0.42888809730476202</v>
      </c>
      <c r="G3113" s="7">
        <v>9</v>
      </c>
      <c r="H3113" s="7">
        <v>32</v>
      </c>
      <c r="I3113" s="7">
        <v>-5.3683886685905499E-2</v>
      </c>
      <c r="J3113" s="7">
        <v>3.1854085675528901E-2</v>
      </c>
      <c r="L3113" s="7">
        <v>9</v>
      </c>
      <c r="M3113" s="7">
        <v>32</v>
      </c>
      <c r="N3113" s="7">
        <v>-0.42680873524057</v>
      </c>
      <c r="O3113" s="7">
        <v>-0.72015101910436596</v>
      </c>
    </row>
    <row r="3114" spans="2:15" x14ac:dyDescent="0.2">
      <c r="B3114" s="7">
        <v>10</v>
      </c>
      <c r="C3114" s="7">
        <v>32</v>
      </c>
      <c r="D3114" s="7">
        <v>-0.134624991925371</v>
      </c>
      <c r="E3114" s="7">
        <v>0.36550331145377002</v>
      </c>
      <c r="G3114" s="7">
        <v>10</v>
      </c>
      <c r="H3114" s="7">
        <v>32</v>
      </c>
      <c r="I3114" s="7">
        <v>-6.5294672857657304E-2</v>
      </c>
      <c r="J3114" s="7">
        <v>-0.10282952351192701</v>
      </c>
      <c r="L3114" s="7">
        <v>10</v>
      </c>
      <c r="M3114" s="7">
        <v>32</v>
      </c>
      <c r="N3114" s="7">
        <v>-0.490524458458799</v>
      </c>
      <c r="O3114" s="7">
        <v>-0.46034826929096301</v>
      </c>
    </row>
    <row r="3115" spans="2:15" x14ac:dyDescent="0.2">
      <c r="B3115" s="7">
        <v>11</v>
      </c>
      <c r="C3115" s="7">
        <v>32</v>
      </c>
      <c r="D3115" s="7">
        <v>7.9149763375392396E-2</v>
      </c>
      <c r="E3115" s="7">
        <v>0.17008532798661399</v>
      </c>
      <c r="G3115" s="7">
        <v>11</v>
      </c>
      <c r="H3115" s="7">
        <v>32</v>
      </c>
      <c r="I3115" s="7">
        <v>0.20707726807914401</v>
      </c>
      <c r="J3115" s="7">
        <v>-0.14439452264686101</v>
      </c>
      <c r="L3115" s="7">
        <v>11</v>
      </c>
      <c r="M3115" s="7">
        <v>32</v>
      </c>
      <c r="N3115" s="7">
        <v>0.60584340923660196</v>
      </c>
      <c r="O3115" s="7">
        <v>0.41495491469239298</v>
      </c>
    </row>
    <row r="3116" spans="2:15" x14ac:dyDescent="0.2">
      <c r="B3116" s="7">
        <v>12</v>
      </c>
      <c r="C3116" s="7">
        <v>32</v>
      </c>
      <c r="D3116" s="7">
        <v>0.39598060369149501</v>
      </c>
      <c r="E3116" s="7">
        <v>0.47403685921140998</v>
      </c>
      <c r="G3116" s="7">
        <v>12</v>
      </c>
      <c r="H3116" s="7">
        <v>32</v>
      </c>
      <c r="I3116" s="7">
        <v>-4.3532710553326297E-2</v>
      </c>
      <c r="J3116" s="7">
        <v>-3.5908539875881801E-2</v>
      </c>
      <c r="L3116" s="7">
        <v>12</v>
      </c>
      <c r="M3116" s="7">
        <v>32</v>
      </c>
      <c r="N3116" s="7">
        <v>0.460063922136492</v>
      </c>
      <c r="O3116" s="7">
        <v>0.51474038540788902</v>
      </c>
    </row>
    <row r="3117" spans="2:15" x14ac:dyDescent="0.2">
      <c r="B3117" s="7">
        <v>13</v>
      </c>
      <c r="C3117" s="7">
        <v>32</v>
      </c>
      <c r="D3117" s="7">
        <v>0.318479138198074</v>
      </c>
      <c r="E3117" s="7">
        <v>0.62809639530428896</v>
      </c>
      <c r="G3117" s="7">
        <v>13</v>
      </c>
      <c r="H3117" s="7">
        <v>32</v>
      </c>
      <c r="I3117" s="7">
        <v>3.3726897757220299E-2</v>
      </c>
      <c r="J3117" s="7">
        <v>-2.9781685644032899E-2</v>
      </c>
      <c r="L3117" s="7">
        <v>13</v>
      </c>
      <c r="M3117" s="7">
        <v>32</v>
      </c>
      <c r="N3117" s="7">
        <v>-1.2596880408169899</v>
      </c>
      <c r="O3117" s="7">
        <v>-0.93502506542336195</v>
      </c>
    </row>
    <row r="3118" spans="2:15" x14ac:dyDescent="0.2">
      <c r="B3118" s="7">
        <v>14</v>
      </c>
      <c r="C3118" s="7">
        <v>32</v>
      </c>
      <c r="D3118" s="7">
        <v>-0.10023424717488</v>
      </c>
      <c r="E3118" s="7">
        <v>5.7766654955660399E-2</v>
      </c>
      <c r="G3118" s="7">
        <v>14</v>
      </c>
      <c r="H3118" s="7">
        <v>32</v>
      </c>
      <c r="I3118" s="7">
        <v>-1.00034540025007E-3</v>
      </c>
      <c r="J3118" s="7">
        <v>0.55081273636978401</v>
      </c>
      <c r="L3118" s="7">
        <v>14</v>
      </c>
      <c r="M3118" s="7">
        <v>32</v>
      </c>
      <c r="N3118" s="7">
        <v>-0.39183942851505499</v>
      </c>
      <c r="O3118" s="7">
        <v>-0.463003429573286</v>
      </c>
    </row>
    <row r="3119" spans="2:15" x14ac:dyDescent="0.2">
      <c r="B3119" s="7">
        <v>15</v>
      </c>
      <c r="C3119" s="7">
        <v>32</v>
      </c>
      <c r="D3119" s="7">
        <v>0.86313620745366704</v>
      </c>
      <c r="E3119" s="7">
        <v>0.33429921238689397</v>
      </c>
      <c r="G3119" s="7">
        <v>15</v>
      </c>
      <c r="H3119" s="7">
        <v>32</v>
      </c>
      <c r="I3119" s="7">
        <v>0.352933389500239</v>
      </c>
      <c r="J3119" s="7">
        <v>0.20096574554810201</v>
      </c>
      <c r="L3119" s="7">
        <v>15</v>
      </c>
      <c r="M3119" s="7">
        <v>32</v>
      </c>
      <c r="N3119" s="7">
        <v>0.20726885818757301</v>
      </c>
      <c r="O3119" s="7">
        <v>0.73032577957806</v>
      </c>
    </row>
    <row r="3120" spans="2:15" x14ac:dyDescent="0.2">
      <c r="B3120" s="7">
        <v>16</v>
      </c>
      <c r="C3120" s="7">
        <v>32</v>
      </c>
      <c r="D3120" s="7">
        <v>0.249482186317178</v>
      </c>
      <c r="E3120" s="7">
        <v>0.26554738084905</v>
      </c>
      <c r="G3120" s="7">
        <v>16</v>
      </c>
      <c r="H3120" s="7">
        <v>32</v>
      </c>
      <c r="I3120" s="7">
        <v>0.325502000062312</v>
      </c>
      <c r="J3120" s="7">
        <v>5.0198642968429602E-2</v>
      </c>
      <c r="L3120" s="7">
        <v>16</v>
      </c>
      <c r="M3120" s="7">
        <v>32</v>
      </c>
      <c r="N3120" s="7">
        <v>-0.78461037125472499</v>
      </c>
      <c r="O3120" s="7">
        <v>-0.38592575558713399</v>
      </c>
    </row>
    <row r="3121" spans="2:15" x14ac:dyDescent="0.2">
      <c r="B3121" s="7">
        <v>17</v>
      </c>
      <c r="C3121" s="7">
        <v>32</v>
      </c>
      <c r="D3121" s="7">
        <v>-0.24714690428241301</v>
      </c>
      <c r="E3121" s="7">
        <v>0.15749839125835099</v>
      </c>
      <c r="G3121" s="7">
        <v>17</v>
      </c>
      <c r="H3121" s="7">
        <v>32</v>
      </c>
      <c r="I3121" s="7">
        <v>0.15591187044387</v>
      </c>
      <c r="J3121" s="7">
        <v>0.124653742557004</v>
      </c>
      <c r="L3121" s="7">
        <v>17</v>
      </c>
      <c r="M3121" s="7">
        <v>32</v>
      </c>
      <c r="N3121" s="7">
        <v>-0.21316602104273499</v>
      </c>
      <c r="O3121" s="7">
        <v>0.32256198978343598</v>
      </c>
    </row>
    <row r="3122" spans="2:15" x14ac:dyDescent="0.2">
      <c r="B3122" s="7">
        <v>18</v>
      </c>
      <c r="C3122" s="7">
        <v>32</v>
      </c>
      <c r="D3122" s="7">
        <v>0.63965317647492503</v>
      </c>
      <c r="E3122" s="7">
        <v>0.73985449992625596</v>
      </c>
      <c r="G3122" s="7">
        <v>18</v>
      </c>
      <c r="H3122" s="7">
        <v>32</v>
      </c>
      <c r="I3122" s="7">
        <v>9.8797484927114695E-2</v>
      </c>
      <c r="J3122" s="7">
        <v>-3.4544876628119798E-3</v>
      </c>
      <c r="L3122" s="7">
        <v>18</v>
      </c>
      <c r="M3122" s="7">
        <v>32</v>
      </c>
      <c r="N3122" s="7">
        <v>0.36932089344741698</v>
      </c>
      <c r="O3122" s="7">
        <v>0.17454482292978901</v>
      </c>
    </row>
    <row r="3123" spans="2:15" x14ac:dyDescent="0.2">
      <c r="B3123" s="7">
        <v>19</v>
      </c>
      <c r="C3123" s="7">
        <v>32</v>
      </c>
      <c r="D3123" s="7">
        <v>0.41889319900788602</v>
      </c>
      <c r="E3123" s="7">
        <v>0.32526881480955799</v>
      </c>
      <c r="G3123" s="7">
        <v>19</v>
      </c>
      <c r="H3123" s="7">
        <v>32</v>
      </c>
      <c r="I3123" s="7">
        <v>3.5458163252743098E-2</v>
      </c>
      <c r="J3123" s="7">
        <v>-9.50081318700082E-2</v>
      </c>
      <c r="L3123" s="7">
        <v>19</v>
      </c>
      <c r="M3123" s="7">
        <v>32</v>
      </c>
      <c r="N3123" s="7">
        <v>0.84440537212419597</v>
      </c>
      <c r="O3123" s="7">
        <v>0.63138224775283802</v>
      </c>
    </row>
    <row r="3124" spans="2:15" x14ac:dyDescent="0.2">
      <c r="B3124" s="7">
        <v>20</v>
      </c>
      <c r="C3124" s="7">
        <v>32</v>
      </c>
      <c r="D3124" s="7">
        <v>0.26625193358902899</v>
      </c>
      <c r="E3124" s="7">
        <v>0.184817471250522</v>
      </c>
      <c r="G3124" s="7">
        <v>20</v>
      </c>
      <c r="H3124" s="7">
        <v>32</v>
      </c>
      <c r="I3124" s="7">
        <v>3.4972511500055398E-2</v>
      </c>
      <c r="J3124" s="7">
        <v>-4.5791467641849999E-2</v>
      </c>
      <c r="L3124" s="7">
        <v>20</v>
      </c>
      <c r="M3124" s="7">
        <v>32</v>
      </c>
      <c r="N3124" s="7">
        <v>-0.71312259129673905</v>
      </c>
      <c r="O3124" s="7">
        <v>-0.69122784244416102</v>
      </c>
    </row>
    <row r="3125" spans="2:15" x14ac:dyDescent="0.2">
      <c r="B3125" s="7">
        <v>21</v>
      </c>
      <c r="C3125" s="7">
        <v>32</v>
      </c>
      <c r="D3125" s="7">
        <v>7.5572705379572697E-2</v>
      </c>
      <c r="E3125" s="7">
        <v>0.25603814487960203</v>
      </c>
      <c r="G3125" s="7">
        <v>21</v>
      </c>
      <c r="H3125" s="7">
        <v>32</v>
      </c>
      <c r="I3125" s="7">
        <v>-0.41115998569984502</v>
      </c>
      <c r="J3125" s="7">
        <v>-0.130804821657419</v>
      </c>
      <c r="L3125" s="7">
        <v>21</v>
      </c>
      <c r="M3125" s="7">
        <v>32</v>
      </c>
      <c r="N3125" s="7">
        <v>-0.88144226458130204</v>
      </c>
      <c r="O3125" s="7">
        <v>-0.79575229740894904</v>
      </c>
    </row>
    <row r="3126" spans="2:15" x14ac:dyDescent="0.2">
      <c r="B3126" s="7">
        <v>22</v>
      </c>
      <c r="C3126" s="7">
        <v>32</v>
      </c>
      <c r="D3126" s="7">
        <v>0.21326940006633099</v>
      </c>
      <c r="E3126" s="7">
        <v>0.21440662677899</v>
      </c>
      <c r="G3126" s="7">
        <v>22</v>
      </c>
      <c r="H3126" s="7">
        <v>32</v>
      </c>
      <c r="I3126" s="7">
        <v>-8.3093952945374E-2</v>
      </c>
      <c r="J3126" s="7">
        <v>-4.21793090012548E-2</v>
      </c>
      <c r="L3126" s="7">
        <v>22</v>
      </c>
      <c r="M3126" s="7">
        <v>32</v>
      </c>
      <c r="N3126" s="7">
        <v>-0.12686122448973</v>
      </c>
      <c r="O3126" s="7">
        <v>-0.15669303169970999</v>
      </c>
    </row>
    <row r="3127" spans="2:15" x14ac:dyDescent="0.2">
      <c r="B3127" s="7">
        <v>23</v>
      </c>
      <c r="C3127" s="7">
        <v>32</v>
      </c>
      <c r="D3127" s="7">
        <v>0.456522922202591</v>
      </c>
      <c r="E3127" s="7">
        <v>5.8239892188296997E-2</v>
      </c>
      <c r="G3127" s="7">
        <v>23</v>
      </c>
      <c r="H3127" s="7">
        <v>32</v>
      </c>
      <c r="I3127" s="7">
        <v>2.2139481141803001E-3</v>
      </c>
      <c r="J3127" s="7">
        <v>-0.14967719913753699</v>
      </c>
      <c r="L3127" s="7">
        <v>23</v>
      </c>
      <c r="M3127" s="7">
        <v>32</v>
      </c>
      <c r="N3127" s="7">
        <v>-0.19451352258154</v>
      </c>
      <c r="O3127" s="7">
        <v>0.17982777396265001</v>
      </c>
    </row>
    <row r="3128" spans="2:15" x14ac:dyDescent="0.2">
      <c r="B3128" s="7">
        <v>24</v>
      </c>
      <c r="C3128" s="7">
        <v>32</v>
      </c>
      <c r="D3128" s="7">
        <v>0.26337916376217801</v>
      </c>
      <c r="E3128" s="7">
        <v>0.35497480145162602</v>
      </c>
      <c r="G3128" s="7">
        <v>24</v>
      </c>
      <c r="H3128" s="7">
        <v>32</v>
      </c>
      <c r="I3128" s="7">
        <v>5.0173914708233599E-3</v>
      </c>
      <c r="J3128" s="7">
        <v>0.15463178059468299</v>
      </c>
      <c r="L3128" s="7">
        <v>24</v>
      </c>
      <c r="M3128" s="7">
        <v>32</v>
      </c>
      <c r="N3128" s="7">
        <v>0.73396883363776899</v>
      </c>
      <c r="O3128" s="7">
        <v>0.58444929172802595</v>
      </c>
    </row>
    <row r="3129" spans="2:15" x14ac:dyDescent="0.2">
      <c r="B3129" s="7">
        <v>25</v>
      </c>
      <c r="C3129" s="7">
        <v>32</v>
      </c>
      <c r="D3129" s="7">
        <v>0.92773631843823001</v>
      </c>
      <c r="E3129" s="7">
        <v>1.0840638976352699</v>
      </c>
      <c r="G3129" s="7">
        <v>25</v>
      </c>
      <c r="H3129" s="7">
        <v>32</v>
      </c>
      <c r="I3129" s="7">
        <v>0.123258651831031</v>
      </c>
      <c r="J3129" s="7">
        <v>0.14541789260447699</v>
      </c>
      <c r="L3129" s="7">
        <v>25</v>
      </c>
      <c r="M3129" s="7">
        <v>32</v>
      </c>
      <c r="N3129" s="7">
        <v>0.97935631012885205</v>
      </c>
      <c r="O3129" s="7">
        <v>0.99373423450866505</v>
      </c>
    </row>
    <row r="3130" spans="2:15" x14ac:dyDescent="0.2">
      <c r="B3130" s="7">
        <v>26</v>
      </c>
      <c r="C3130" s="7">
        <v>32</v>
      </c>
      <c r="D3130" s="7">
        <v>0.17404929218590401</v>
      </c>
      <c r="E3130" s="7">
        <v>0.30838791529555498</v>
      </c>
      <c r="G3130" s="7">
        <v>26</v>
      </c>
      <c r="H3130" s="7">
        <v>32</v>
      </c>
      <c r="I3130" s="7">
        <v>6.3787244133784796E-2</v>
      </c>
      <c r="J3130" s="7">
        <v>1.6693989189787001E-2</v>
      </c>
      <c r="L3130" s="7">
        <v>26</v>
      </c>
      <c r="M3130" s="7">
        <v>32</v>
      </c>
      <c r="N3130" s="7">
        <v>-0.86962322152788996</v>
      </c>
      <c r="O3130" s="7">
        <v>-0.71137761549070799</v>
      </c>
    </row>
    <row r="3131" spans="2:15" x14ac:dyDescent="0.2">
      <c r="B3131" s="7">
        <v>27</v>
      </c>
      <c r="C3131" s="7">
        <v>32</v>
      </c>
      <c r="D3131" s="7">
        <v>0.68139545190133899</v>
      </c>
      <c r="E3131" s="7">
        <v>0.416767387558374</v>
      </c>
      <c r="G3131" s="7">
        <v>27</v>
      </c>
      <c r="H3131" s="7">
        <v>32</v>
      </c>
      <c r="I3131" s="7">
        <v>0.23351991258512</v>
      </c>
      <c r="J3131" s="7">
        <v>4.6919212538133699E-2</v>
      </c>
      <c r="L3131" s="7">
        <v>27</v>
      </c>
      <c r="M3131" s="7">
        <v>32</v>
      </c>
      <c r="N3131" s="7">
        <v>-0.74422959891983897</v>
      </c>
      <c r="O3131" s="7">
        <v>-0.32760931844471702</v>
      </c>
    </row>
    <row r="3132" spans="2:15" x14ac:dyDescent="0.2">
      <c r="B3132" s="7">
        <v>28</v>
      </c>
      <c r="C3132" s="7">
        <v>32</v>
      </c>
      <c r="D3132" s="7">
        <v>-0.37358284908172501</v>
      </c>
      <c r="E3132" s="7">
        <v>-0.41846955296576699</v>
      </c>
      <c r="G3132" s="7">
        <v>28</v>
      </c>
      <c r="H3132" s="7">
        <v>32</v>
      </c>
      <c r="I3132" s="7">
        <v>8.2071620022419203E-2</v>
      </c>
      <c r="J3132" s="7">
        <v>-0.20574784182543299</v>
      </c>
      <c r="L3132" s="7">
        <v>28</v>
      </c>
      <c r="M3132" s="7">
        <v>32</v>
      </c>
      <c r="N3132" s="7">
        <v>0.55224381397559097</v>
      </c>
      <c r="O3132" s="7">
        <v>1.3367337109856801</v>
      </c>
    </row>
    <row r="3133" spans="2:15" x14ac:dyDescent="0.2">
      <c r="B3133" s="7">
        <v>29</v>
      </c>
      <c r="C3133" s="7">
        <v>32</v>
      </c>
      <c r="D3133" s="7">
        <v>0.56844161627936896</v>
      </c>
      <c r="E3133" s="7">
        <v>0.31104432645289598</v>
      </c>
      <c r="G3133" s="7">
        <v>29</v>
      </c>
      <c r="H3133" s="7">
        <v>32</v>
      </c>
      <c r="I3133" s="7">
        <v>5.7017417015748299E-2</v>
      </c>
      <c r="J3133" s="7">
        <v>-8.5974124466528003E-3</v>
      </c>
      <c r="L3133" s="7">
        <v>29</v>
      </c>
      <c r="M3133" s="7">
        <v>32</v>
      </c>
      <c r="N3133" s="7">
        <v>-1.1189372654402601</v>
      </c>
      <c r="O3133" s="7">
        <v>-0.80698889336987101</v>
      </c>
    </row>
    <row r="3134" spans="2:15" x14ac:dyDescent="0.2">
      <c r="B3134" s="7">
        <v>30</v>
      </c>
      <c r="C3134" s="7">
        <v>32</v>
      </c>
      <c r="D3134" s="7">
        <v>0.60994272123593796</v>
      </c>
      <c r="E3134" s="7">
        <v>0.55917547532358303</v>
      </c>
      <c r="G3134" s="7">
        <v>30</v>
      </c>
      <c r="H3134" s="7">
        <v>32</v>
      </c>
      <c r="I3134" s="7">
        <v>0.17169990139498301</v>
      </c>
      <c r="J3134" s="7">
        <v>5.9264245118106899E-2</v>
      </c>
      <c r="L3134" s="7">
        <v>30</v>
      </c>
      <c r="M3134" s="7">
        <v>32</v>
      </c>
      <c r="N3134" s="7">
        <v>0.41000693207901201</v>
      </c>
      <c r="O3134" s="7">
        <v>0.66259432186197997</v>
      </c>
    </row>
    <row r="3135" spans="2:15" x14ac:dyDescent="0.2">
      <c r="B3135" s="7">
        <v>31</v>
      </c>
      <c r="C3135" s="7">
        <v>32</v>
      </c>
      <c r="D3135" s="7">
        <v>0.27309905516910898</v>
      </c>
      <c r="E3135" s="7">
        <v>0.397312187391474</v>
      </c>
      <c r="G3135" s="7">
        <v>31</v>
      </c>
      <c r="H3135" s="7">
        <v>32</v>
      </c>
      <c r="I3135" s="7">
        <v>0</v>
      </c>
      <c r="J3135" s="7">
        <v>0</v>
      </c>
      <c r="L3135" s="7">
        <v>31</v>
      </c>
      <c r="M3135" s="7">
        <v>32</v>
      </c>
      <c r="N3135" s="7">
        <v>1.09108621077452E-2</v>
      </c>
      <c r="O3135" s="7">
        <v>2.1593107844404699E-2</v>
      </c>
    </row>
    <row r="3136" spans="2:15" x14ac:dyDescent="0.2">
      <c r="B3136" s="7">
        <v>32</v>
      </c>
      <c r="C3136" s="7">
        <v>32</v>
      </c>
      <c r="D3136" s="7">
        <v>0.40086197738510199</v>
      </c>
      <c r="E3136" s="7">
        <v>0.43038391250170499</v>
      </c>
      <c r="G3136" s="7">
        <v>32</v>
      </c>
      <c r="H3136" s="7">
        <v>32</v>
      </c>
      <c r="I3136" s="7">
        <v>-0.31280748449512802</v>
      </c>
      <c r="J3136" s="7">
        <v>-7.1357847130444796E-2</v>
      </c>
      <c r="L3136" s="7">
        <v>32</v>
      </c>
      <c r="M3136" s="7">
        <v>32</v>
      </c>
      <c r="N3136" s="7">
        <v>0.19366602690377699</v>
      </c>
      <c r="O3136" s="7">
        <v>9.4591383586314096E-2</v>
      </c>
    </row>
    <row r="3137" spans="2:15" x14ac:dyDescent="0.2">
      <c r="B3137" s="7">
        <v>33</v>
      </c>
      <c r="C3137" s="7">
        <v>32</v>
      </c>
      <c r="D3137" s="7">
        <v>0.37584927107846999</v>
      </c>
      <c r="E3137" s="7">
        <v>0.31813589821639099</v>
      </c>
      <c r="G3137" s="7">
        <v>33</v>
      </c>
      <c r="H3137" s="7">
        <v>32</v>
      </c>
      <c r="I3137" s="7">
        <v>-4.9061961177928402E-2</v>
      </c>
      <c r="J3137" s="7">
        <v>-0.12242808436835299</v>
      </c>
      <c r="L3137" s="7">
        <v>33</v>
      </c>
      <c r="M3137" s="7">
        <v>32</v>
      </c>
      <c r="N3137" s="7">
        <v>0.32350089978725199</v>
      </c>
      <c r="O3137" s="7">
        <v>0.59442701811284604</v>
      </c>
    </row>
    <row r="3138" spans="2:15" x14ac:dyDescent="0.2">
      <c r="B3138" s="7">
        <v>34</v>
      </c>
      <c r="C3138" s="7">
        <v>32</v>
      </c>
      <c r="D3138" s="7">
        <v>0.45804187911591399</v>
      </c>
      <c r="E3138" s="7">
        <v>0.71320922076759397</v>
      </c>
      <c r="G3138" s="7">
        <v>34</v>
      </c>
      <c r="H3138" s="7">
        <v>32</v>
      </c>
      <c r="I3138" s="7">
        <v>4.0125450745317301E-2</v>
      </c>
      <c r="J3138" s="7">
        <v>-0.171429120737912</v>
      </c>
      <c r="L3138" s="7">
        <v>34</v>
      </c>
      <c r="M3138" s="7">
        <v>32</v>
      </c>
      <c r="N3138" s="7">
        <v>-0.78770217868267001</v>
      </c>
      <c r="O3138" s="7">
        <v>-1.1364565024472699</v>
      </c>
    </row>
    <row r="3139" spans="2:15" x14ac:dyDescent="0.2">
      <c r="B3139" s="7">
        <v>35</v>
      </c>
      <c r="C3139" s="7">
        <v>32</v>
      </c>
      <c r="D3139" s="7">
        <v>0.62519092954966504</v>
      </c>
      <c r="E3139" s="7">
        <v>0.93986394853424104</v>
      </c>
      <c r="G3139" s="7">
        <v>35</v>
      </c>
      <c r="H3139" s="7">
        <v>32</v>
      </c>
      <c r="I3139" s="7">
        <v>-0.12904431351537901</v>
      </c>
      <c r="J3139" s="7">
        <v>-0.24888870377274899</v>
      </c>
      <c r="L3139" s="7">
        <v>35</v>
      </c>
      <c r="M3139" s="7">
        <v>32</v>
      </c>
      <c r="N3139" s="7">
        <v>0.56807362691978203</v>
      </c>
      <c r="O3139" s="7">
        <v>0.63077247599945696</v>
      </c>
    </row>
    <row r="3140" spans="2:15" x14ac:dyDescent="0.2">
      <c r="B3140" s="7">
        <v>36</v>
      </c>
      <c r="C3140" s="7">
        <v>32</v>
      </c>
      <c r="D3140" s="7">
        <v>0.27309515147247998</v>
      </c>
      <c r="E3140" s="7">
        <v>0.32874209521639602</v>
      </c>
      <c r="G3140" s="7">
        <v>36</v>
      </c>
      <c r="H3140" s="7">
        <v>32</v>
      </c>
      <c r="I3140" s="7">
        <v>0.34416279113682302</v>
      </c>
      <c r="J3140" s="7">
        <v>0.26345511498589103</v>
      </c>
      <c r="L3140" s="7">
        <v>36</v>
      </c>
      <c r="M3140" s="7">
        <v>32</v>
      </c>
      <c r="N3140" s="7">
        <v>0.49351459592423003</v>
      </c>
      <c r="O3140" s="7">
        <v>0.43228475158155699</v>
      </c>
    </row>
    <row r="3141" spans="2:15" x14ac:dyDescent="0.2">
      <c r="B3141" s="7">
        <v>37</v>
      </c>
      <c r="C3141" s="7">
        <v>32</v>
      </c>
      <c r="D3141" s="7">
        <v>0.36003341099515201</v>
      </c>
      <c r="E3141" s="7">
        <v>0.23541929758594801</v>
      </c>
      <c r="G3141" s="7">
        <v>37</v>
      </c>
      <c r="H3141" s="7">
        <v>32</v>
      </c>
      <c r="I3141" s="7">
        <v>0.35849135292696699</v>
      </c>
      <c r="J3141" s="7">
        <v>5.1753626637506898E-2</v>
      </c>
      <c r="L3141" s="7">
        <v>37</v>
      </c>
      <c r="M3141" s="7">
        <v>32</v>
      </c>
      <c r="N3141" s="7">
        <v>-8.4809276294551594E-2</v>
      </c>
      <c r="O3141" s="7">
        <v>-0.12678081427798399</v>
      </c>
    </row>
    <row r="3142" spans="2:15" x14ac:dyDescent="0.2">
      <c r="B3142" s="7">
        <v>38</v>
      </c>
      <c r="C3142" s="7">
        <v>32</v>
      </c>
      <c r="D3142" s="7">
        <v>1.1525102345706499</v>
      </c>
      <c r="E3142" s="7">
        <v>1.3129518918559999</v>
      </c>
      <c r="G3142" s="7">
        <v>38</v>
      </c>
      <c r="H3142" s="7">
        <v>32</v>
      </c>
      <c r="I3142" s="7">
        <v>-5.5711497134558002E-2</v>
      </c>
      <c r="J3142" s="7">
        <v>0.10373950089624499</v>
      </c>
      <c r="L3142" s="7">
        <v>38</v>
      </c>
      <c r="M3142" s="7">
        <v>32</v>
      </c>
      <c r="N3142" s="7">
        <v>0.146553478049844</v>
      </c>
      <c r="O3142" s="7">
        <v>0.12554150259112801</v>
      </c>
    </row>
    <row r="3143" spans="2:15" x14ac:dyDescent="0.2">
      <c r="B3143" s="7">
        <v>39</v>
      </c>
      <c r="C3143" s="7">
        <v>32</v>
      </c>
      <c r="D3143" s="7">
        <v>0.11402832177873801</v>
      </c>
      <c r="E3143" s="7">
        <v>0.43333329141813598</v>
      </c>
      <c r="G3143" s="7">
        <v>39</v>
      </c>
      <c r="H3143" s="7">
        <v>32</v>
      </c>
      <c r="I3143" s="7">
        <v>0.13088733552000201</v>
      </c>
      <c r="J3143" s="7">
        <v>-4.91273674114465E-2</v>
      </c>
      <c r="L3143" s="7">
        <v>39</v>
      </c>
      <c r="M3143" s="7">
        <v>32</v>
      </c>
      <c r="N3143" s="7">
        <v>0.91849909397319396</v>
      </c>
      <c r="O3143" s="7">
        <v>1.0884278268400001</v>
      </c>
    </row>
    <row r="3144" spans="2:15" x14ac:dyDescent="0.2">
      <c r="B3144" s="7">
        <v>40</v>
      </c>
      <c r="C3144" s="7">
        <v>32</v>
      </c>
      <c r="D3144" s="7">
        <v>0.33142715353491797</v>
      </c>
      <c r="E3144" s="7">
        <v>2.56626456645037E-2</v>
      </c>
      <c r="G3144" s="7">
        <v>40</v>
      </c>
      <c r="H3144" s="7">
        <v>32</v>
      </c>
      <c r="I3144" s="7">
        <v>0.15080425324448299</v>
      </c>
      <c r="J3144" s="7">
        <v>-1.39583548177242E-2</v>
      </c>
      <c r="L3144" s="7">
        <v>40</v>
      </c>
      <c r="M3144" s="7">
        <v>32</v>
      </c>
      <c r="N3144" s="7">
        <v>-2.1950091652166401</v>
      </c>
      <c r="O3144" s="7">
        <v>-2.12491033225065</v>
      </c>
    </row>
    <row r="3145" spans="2:15" x14ac:dyDescent="0.2">
      <c r="B3145" s="7">
        <v>41</v>
      </c>
      <c r="C3145" s="7">
        <v>32</v>
      </c>
      <c r="D3145" s="7">
        <v>0.48743401651797802</v>
      </c>
      <c r="E3145" s="7">
        <v>0.51888174416501598</v>
      </c>
      <c r="G3145" s="7">
        <v>41</v>
      </c>
      <c r="H3145" s="7">
        <v>32</v>
      </c>
      <c r="I3145" s="7">
        <v>0.24716105453588499</v>
      </c>
      <c r="J3145" s="7">
        <v>0.16661900579974001</v>
      </c>
      <c r="L3145" s="7">
        <v>41</v>
      </c>
      <c r="M3145" s="7">
        <v>32</v>
      </c>
      <c r="N3145" s="7">
        <v>-6.6659102641958498E-2</v>
      </c>
      <c r="O3145" s="7">
        <v>-0.26450625312918102</v>
      </c>
    </row>
    <row r="3146" spans="2:15" x14ac:dyDescent="0.2">
      <c r="B3146" s="7">
        <v>42</v>
      </c>
      <c r="C3146" s="7">
        <v>32</v>
      </c>
      <c r="D3146" s="7">
        <v>0.34893559909549898</v>
      </c>
      <c r="E3146" s="7">
        <v>0.35115160454112598</v>
      </c>
      <c r="G3146" s="7">
        <v>42</v>
      </c>
      <c r="H3146" s="7">
        <v>32</v>
      </c>
      <c r="I3146" s="7">
        <v>0.20079838944439601</v>
      </c>
      <c r="J3146" s="7">
        <v>9.4499117895970194E-2</v>
      </c>
      <c r="L3146" s="7">
        <v>42</v>
      </c>
      <c r="M3146" s="7">
        <v>32</v>
      </c>
      <c r="N3146" s="7">
        <v>-0.79185837327146302</v>
      </c>
      <c r="O3146" s="7">
        <v>-0.99347068932249805</v>
      </c>
    </row>
    <row r="3147" spans="2:15" x14ac:dyDescent="0.2">
      <c r="B3147" s="7">
        <v>43</v>
      </c>
      <c r="C3147" s="7">
        <v>32</v>
      </c>
      <c r="D3147" s="7">
        <v>0.65343547625061904</v>
      </c>
      <c r="E3147" s="7">
        <v>0.74087332625218305</v>
      </c>
      <c r="G3147" s="7">
        <v>43</v>
      </c>
      <c r="H3147" s="7">
        <v>32</v>
      </c>
      <c r="I3147" s="7">
        <v>0.369645269407262</v>
      </c>
      <c r="J3147" s="7">
        <v>0.22267615079542799</v>
      </c>
      <c r="L3147" s="7">
        <v>43</v>
      </c>
      <c r="M3147" s="7">
        <v>32</v>
      </c>
      <c r="N3147" s="7">
        <v>0.19982421850038201</v>
      </c>
      <c r="O3147" s="7">
        <v>0.44824961180732298</v>
      </c>
    </row>
    <row r="3148" spans="2:15" x14ac:dyDescent="0.2">
      <c r="B3148" s="7">
        <v>44</v>
      </c>
      <c r="C3148" s="7">
        <v>32</v>
      </c>
      <c r="D3148" s="7">
        <v>0.41273309818746501</v>
      </c>
      <c r="E3148" s="7">
        <v>0.51333469147809796</v>
      </c>
      <c r="G3148" s="7">
        <v>44</v>
      </c>
      <c r="H3148" s="7">
        <v>32</v>
      </c>
      <c r="I3148" s="7">
        <v>0.454153800643183</v>
      </c>
      <c r="J3148" s="7">
        <v>0.13746432019737201</v>
      </c>
      <c r="L3148" s="7">
        <v>44</v>
      </c>
      <c r="M3148" s="7">
        <v>32</v>
      </c>
      <c r="N3148" s="7">
        <v>0.45867623428503801</v>
      </c>
      <c r="O3148" s="7">
        <v>0.387261719449848</v>
      </c>
    </row>
    <row r="3149" spans="2:15" x14ac:dyDescent="0.2">
      <c r="B3149" s="7">
        <v>45</v>
      </c>
      <c r="C3149" s="7">
        <v>32</v>
      </c>
      <c r="D3149" s="7">
        <v>0.63665298700733297</v>
      </c>
      <c r="E3149" s="7">
        <v>0.66875111977519097</v>
      </c>
      <c r="G3149" s="7">
        <v>45</v>
      </c>
      <c r="H3149" s="7">
        <v>32</v>
      </c>
      <c r="I3149" s="7">
        <v>0.16922703598500699</v>
      </c>
      <c r="J3149" s="7">
        <v>-5.1172370840384403E-2</v>
      </c>
      <c r="L3149" s="7">
        <v>45</v>
      </c>
      <c r="M3149" s="7">
        <v>32</v>
      </c>
      <c r="N3149" s="7">
        <v>5.0148129800136901E-2</v>
      </c>
      <c r="O3149" s="7">
        <v>0.33896607095552</v>
      </c>
    </row>
    <row r="3150" spans="2:15" x14ac:dyDescent="0.2">
      <c r="B3150" s="7">
        <v>46</v>
      </c>
      <c r="C3150" s="7">
        <v>32</v>
      </c>
      <c r="D3150" s="7">
        <v>3.0139133767440698</v>
      </c>
      <c r="E3150" s="7">
        <v>3.0485649815384801</v>
      </c>
      <c r="G3150" s="7">
        <v>46</v>
      </c>
      <c r="H3150" s="7">
        <v>32</v>
      </c>
      <c r="I3150" s="7">
        <v>0.14947051320124999</v>
      </c>
      <c r="J3150" s="7">
        <v>3.2029276139756903E-2</v>
      </c>
      <c r="L3150" s="7">
        <v>46</v>
      </c>
      <c r="M3150" s="7">
        <v>32</v>
      </c>
      <c r="N3150" s="7">
        <v>-3.8754897822368399E-2</v>
      </c>
      <c r="O3150" s="7">
        <v>-4.5223884267557003E-2</v>
      </c>
    </row>
    <row r="3151" spans="2:15" x14ac:dyDescent="0.2">
      <c r="B3151" s="7">
        <v>47</v>
      </c>
      <c r="C3151" s="7">
        <v>32</v>
      </c>
      <c r="D3151" s="7">
        <v>0.70670591988465703</v>
      </c>
      <c r="E3151" s="7">
        <v>0.58816452897220595</v>
      </c>
      <c r="G3151" s="7">
        <v>47</v>
      </c>
      <c r="H3151" s="7">
        <v>32</v>
      </c>
      <c r="I3151" s="7">
        <v>6.8829518093101796E-2</v>
      </c>
      <c r="J3151" s="7">
        <v>-1.2558876532633399E-2</v>
      </c>
      <c r="L3151" s="7">
        <v>47</v>
      </c>
      <c r="M3151" s="7">
        <v>32</v>
      </c>
      <c r="N3151" s="7">
        <v>0.76074992768198901</v>
      </c>
      <c r="O3151" s="7">
        <v>0.54579675145626005</v>
      </c>
    </row>
    <row r="3152" spans="2:15" x14ac:dyDescent="0.2">
      <c r="B3152" s="7">
        <v>48</v>
      </c>
      <c r="C3152" s="7">
        <v>32</v>
      </c>
      <c r="D3152" s="7">
        <v>0.37172733173711098</v>
      </c>
      <c r="E3152" s="7">
        <v>0.56617314835435195</v>
      </c>
      <c r="G3152" s="7">
        <v>48</v>
      </c>
      <c r="H3152" s="7">
        <v>32</v>
      </c>
      <c r="I3152" s="7">
        <v>-3.33444612582516E-2</v>
      </c>
      <c r="J3152" s="7">
        <v>-4.7080884268268598E-2</v>
      </c>
      <c r="L3152" s="7">
        <v>48</v>
      </c>
      <c r="M3152" s="7">
        <v>32</v>
      </c>
      <c r="N3152" s="7">
        <v>1.0018915285577901</v>
      </c>
      <c r="O3152" s="7">
        <v>0.295222948201327</v>
      </c>
    </row>
    <row r="3153" spans="2:15" x14ac:dyDescent="0.2">
      <c r="B3153" s="7">
        <v>49</v>
      </c>
      <c r="C3153" s="7">
        <v>32</v>
      </c>
      <c r="D3153" s="7">
        <v>0.75633291737427</v>
      </c>
      <c r="E3153" s="7">
        <v>0.67924590160887299</v>
      </c>
      <c r="G3153" s="7">
        <v>49</v>
      </c>
      <c r="H3153" s="7">
        <v>32</v>
      </c>
      <c r="I3153" s="7">
        <v>-0.100664060184326</v>
      </c>
      <c r="J3153" s="7">
        <v>6.6543030351438895E-2</v>
      </c>
      <c r="L3153" s="7">
        <v>49</v>
      </c>
      <c r="M3153" s="7">
        <v>32</v>
      </c>
      <c r="N3153" s="7">
        <v>0.40281852664357298</v>
      </c>
      <c r="O3153" s="7">
        <v>0.41897021890325298</v>
      </c>
    </row>
    <row r="3154" spans="2:15" x14ac:dyDescent="0.2">
      <c r="B3154" s="7">
        <v>50</v>
      </c>
      <c r="C3154" s="7">
        <v>32</v>
      </c>
      <c r="D3154" s="7">
        <v>0.27770475964643698</v>
      </c>
      <c r="E3154" s="7">
        <v>0.30276941812073099</v>
      </c>
      <c r="G3154" s="7">
        <v>50</v>
      </c>
      <c r="H3154" s="7">
        <v>32</v>
      </c>
      <c r="I3154" s="7">
        <v>-0.31734582856558202</v>
      </c>
      <c r="J3154" s="7">
        <v>-0.27784906379665297</v>
      </c>
      <c r="L3154" s="7">
        <v>50</v>
      </c>
      <c r="M3154" s="7">
        <v>32</v>
      </c>
      <c r="N3154" s="7">
        <v>0.117687475285967</v>
      </c>
      <c r="O3154" s="7">
        <v>-0.48985286504527198</v>
      </c>
    </row>
    <row r="3155" spans="2:15" x14ac:dyDescent="0.2">
      <c r="B3155" s="7">
        <v>51</v>
      </c>
      <c r="C3155" s="7">
        <v>32</v>
      </c>
      <c r="D3155" s="7">
        <v>0.62510291067433699</v>
      </c>
      <c r="E3155" s="7">
        <v>0.42552799545890202</v>
      </c>
      <c r="G3155" s="7">
        <v>51</v>
      </c>
      <c r="H3155" s="7">
        <v>32</v>
      </c>
      <c r="I3155" s="7">
        <v>6.5068362392283405E-2</v>
      </c>
      <c r="J3155" s="7">
        <v>0.12503524999207999</v>
      </c>
      <c r="L3155" s="7">
        <v>51</v>
      </c>
      <c r="M3155" s="7">
        <v>32</v>
      </c>
      <c r="N3155" s="7">
        <v>0.39338273036273103</v>
      </c>
      <c r="O3155" s="7">
        <v>-7.48540828728297E-2</v>
      </c>
    </row>
    <row r="3156" spans="2:15" x14ac:dyDescent="0.2">
      <c r="B3156" s="7">
        <v>52</v>
      </c>
      <c r="C3156" s="7">
        <v>32</v>
      </c>
      <c r="D3156" s="7">
        <v>0.40219250399568401</v>
      </c>
      <c r="E3156" s="7">
        <v>0.38593632554877999</v>
      </c>
      <c r="G3156" s="7">
        <v>52</v>
      </c>
      <c r="H3156" s="7">
        <v>32</v>
      </c>
      <c r="I3156" s="7">
        <v>0.18488979108695699</v>
      </c>
      <c r="J3156" s="7">
        <v>-4.98237201215153E-2</v>
      </c>
      <c r="L3156" s="7">
        <v>52</v>
      </c>
      <c r="M3156" s="7">
        <v>32</v>
      </c>
      <c r="N3156" s="7">
        <v>1.17752635660059</v>
      </c>
      <c r="O3156" s="7">
        <v>0.55847128897225695</v>
      </c>
    </row>
    <row r="3157" spans="2:15" x14ac:dyDescent="0.2">
      <c r="B3157" s="7">
        <v>53</v>
      </c>
      <c r="C3157" s="7">
        <v>32</v>
      </c>
      <c r="D3157" s="7">
        <v>0.59124208657894195</v>
      </c>
      <c r="E3157" s="7">
        <v>0.29224333127338697</v>
      </c>
      <c r="G3157" s="7">
        <v>53</v>
      </c>
      <c r="H3157" s="7">
        <v>32</v>
      </c>
      <c r="I3157" s="7">
        <v>0.24609297341585401</v>
      </c>
      <c r="J3157" s="7">
        <v>1.09719337580767E-2</v>
      </c>
      <c r="L3157" s="7">
        <v>53</v>
      </c>
      <c r="M3157" s="7">
        <v>32</v>
      </c>
      <c r="N3157" s="7">
        <v>-1.5161890485469299E-2</v>
      </c>
      <c r="O3157" s="7">
        <v>2.5036850807007099E-2</v>
      </c>
    </row>
    <row r="3158" spans="2:15" x14ac:dyDescent="0.2">
      <c r="B3158" s="7">
        <v>54</v>
      </c>
      <c r="C3158" s="7">
        <v>32</v>
      </c>
      <c r="D3158" s="7">
        <v>-0.122531193375152</v>
      </c>
      <c r="E3158" s="7">
        <v>-9.1401216150789097E-2</v>
      </c>
      <c r="G3158" s="7">
        <v>54</v>
      </c>
      <c r="H3158" s="7">
        <v>32</v>
      </c>
      <c r="I3158" s="7">
        <v>0.52447521900211203</v>
      </c>
      <c r="J3158" s="7">
        <v>9.1067907710186802E-2</v>
      </c>
      <c r="L3158" s="7">
        <v>54</v>
      </c>
      <c r="M3158" s="7">
        <v>32</v>
      </c>
      <c r="N3158" s="7">
        <v>0.22396066757583999</v>
      </c>
      <c r="O3158" s="7">
        <v>0.19681653503122401</v>
      </c>
    </row>
    <row r="3159" spans="2:15" x14ac:dyDescent="0.2">
      <c r="B3159" s="7">
        <v>55</v>
      </c>
      <c r="C3159" s="7">
        <v>32</v>
      </c>
      <c r="D3159" s="7">
        <v>0.45430394524827</v>
      </c>
      <c r="E3159" s="7">
        <v>0.58890078562056702</v>
      </c>
      <c r="G3159" s="7">
        <v>55</v>
      </c>
      <c r="H3159" s="7">
        <v>32</v>
      </c>
      <c r="I3159" s="7">
        <v>0.18550646226946599</v>
      </c>
      <c r="J3159" s="7">
        <v>-9.6918342012717301E-3</v>
      </c>
      <c r="L3159" s="7">
        <v>55</v>
      </c>
      <c r="M3159" s="7">
        <v>32</v>
      </c>
      <c r="N3159" s="7">
        <v>-0.99197574824444401</v>
      </c>
      <c r="O3159" s="7">
        <v>-0.46827700321646298</v>
      </c>
    </row>
    <row r="3160" spans="2:15" x14ac:dyDescent="0.2">
      <c r="B3160" s="7">
        <v>56</v>
      </c>
      <c r="C3160" s="7">
        <v>32</v>
      </c>
      <c r="D3160" s="7">
        <v>6.5765653724701806E-2</v>
      </c>
      <c r="E3160" s="7">
        <v>0.16770456349528801</v>
      </c>
      <c r="G3160" s="7">
        <v>56</v>
      </c>
      <c r="H3160" s="7">
        <v>32</v>
      </c>
      <c r="I3160" s="7">
        <v>0.18859290230036199</v>
      </c>
      <c r="J3160" s="7">
        <v>0.148632727291898</v>
      </c>
      <c r="L3160" s="7">
        <v>56</v>
      </c>
      <c r="M3160" s="7">
        <v>32</v>
      </c>
      <c r="N3160" s="7">
        <v>6.13621224563232E-2</v>
      </c>
      <c r="O3160" s="7">
        <v>-0.30997450026774098</v>
      </c>
    </row>
    <row r="3161" spans="2:15" x14ac:dyDescent="0.2">
      <c r="B3161" s="7">
        <v>57</v>
      </c>
      <c r="C3161" s="7">
        <v>32</v>
      </c>
      <c r="D3161" s="7">
        <v>0.32384226222204898</v>
      </c>
      <c r="E3161" s="7">
        <v>0.214639055120706</v>
      </c>
      <c r="G3161" s="7">
        <v>57</v>
      </c>
      <c r="H3161" s="7">
        <v>32</v>
      </c>
      <c r="I3161" s="7">
        <v>0.38110949855190801</v>
      </c>
      <c r="J3161" s="7">
        <v>3.7575246037966401E-2</v>
      </c>
      <c r="L3161" s="7">
        <v>57</v>
      </c>
      <c r="M3161" s="7">
        <v>32</v>
      </c>
      <c r="N3161" s="7">
        <v>0.63652898374087696</v>
      </c>
      <c r="O3161" s="7">
        <v>0.58641377525121097</v>
      </c>
    </row>
    <row r="3162" spans="2:15" x14ac:dyDescent="0.2">
      <c r="B3162" s="7">
        <v>58</v>
      </c>
      <c r="C3162" s="7">
        <v>32</v>
      </c>
      <c r="D3162" s="7">
        <v>0.27821017840092599</v>
      </c>
      <c r="E3162" s="7">
        <v>0.30429583450872899</v>
      </c>
      <c r="G3162" s="7">
        <v>58</v>
      </c>
      <c r="H3162" s="7">
        <v>32</v>
      </c>
      <c r="I3162" s="7">
        <v>4.1171112453822503E-2</v>
      </c>
      <c r="J3162" s="7">
        <v>-0.129561530170823</v>
      </c>
      <c r="L3162" s="7">
        <v>58</v>
      </c>
      <c r="M3162" s="7">
        <v>32</v>
      </c>
      <c r="N3162" s="7">
        <v>-0.66011363424187597</v>
      </c>
      <c r="O3162" s="7">
        <v>-0.63008563416500996</v>
      </c>
    </row>
    <row r="3163" spans="2:15" x14ac:dyDescent="0.2">
      <c r="B3163" s="7">
        <v>59</v>
      </c>
      <c r="C3163" s="7">
        <v>32</v>
      </c>
      <c r="D3163" s="7">
        <v>0.28484309368732103</v>
      </c>
      <c r="E3163" s="7">
        <v>0.25828883064741798</v>
      </c>
      <c r="G3163" s="7">
        <v>59</v>
      </c>
      <c r="H3163" s="7">
        <v>32</v>
      </c>
      <c r="I3163" s="7">
        <v>0.12116311247035801</v>
      </c>
      <c r="J3163" s="7">
        <v>5.5345419827205901E-2</v>
      </c>
      <c r="L3163" s="7">
        <v>59</v>
      </c>
      <c r="M3163" s="7">
        <v>32</v>
      </c>
      <c r="N3163" s="7">
        <v>-0.22150717086912999</v>
      </c>
      <c r="O3163" s="7">
        <v>-0.285652176346957</v>
      </c>
    </row>
    <row r="3164" spans="2:15" x14ac:dyDescent="0.2">
      <c r="B3164" s="7">
        <v>60</v>
      </c>
      <c r="C3164" s="7">
        <v>32</v>
      </c>
      <c r="D3164" s="7">
        <v>0.51171347572707204</v>
      </c>
      <c r="E3164" s="7">
        <v>0.49433562079655802</v>
      </c>
      <c r="G3164" s="7">
        <v>60</v>
      </c>
      <c r="H3164" s="7">
        <v>32</v>
      </c>
      <c r="I3164" s="7">
        <v>8.8938893642502796E-3</v>
      </c>
      <c r="J3164" s="7">
        <v>-7.5416422425064397E-2</v>
      </c>
      <c r="L3164" s="7">
        <v>60</v>
      </c>
      <c r="M3164" s="7">
        <v>32</v>
      </c>
      <c r="N3164" s="7">
        <v>-7.8261035644313595E-2</v>
      </c>
      <c r="O3164" s="7">
        <v>-2.2290729490485699E-2</v>
      </c>
    </row>
    <row r="3165" spans="2:15" x14ac:dyDescent="0.2">
      <c r="B3165" s="7">
        <v>61</v>
      </c>
      <c r="C3165" s="7">
        <v>32</v>
      </c>
      <c r="D3165" s="7">
        <v>-0.17678905125563699</v>
      </c>
      <c r="E3165" s="7">
        <v>-0.18929032533880999</v>
      </c>
      <c r="G3165" s="7">
        <v>61</v>
      </c>
      <c r="H3165" s="7">
        <v>32</v>
      </c>
      <c r="I3165" s="7">
        <v>0.35976951749723701</v>
      </c>
      <c r="J3165" s="7">
        <v>0.17403630041193599</v>
      </c>
      <c r="L3165" s="7">
        <v>61</v>
      </c>
      <c r="M3165" s="7">
        <v>32</v>
      </c>
      <c r="N3165" s="7">
        <v>0.85708667824375295</v>
      </c>
      <c r="O3165" s="7">
        <v>0.790321855222331</v>
      </c>
    </row>
    <row r="3166" spans="2:15" x14ac:dyDescent="0.2">
      <c r="B3166" s="7">
        <v>62</v>
      </c>
      <c r="C3166" s="7">
        <v>32</v>
      </c>
      <c r="D3166" s="7">
        <v>0.78511940030413996</v>
      </c>
      <c r="E3166" s="7">
        <v>0.82109059401309104</v>
      </c>
      <c r="G3166" s="7">
        <v>62</v>
      </c>
      <c r="H3166" s="7">
        <v>32</v>
      </c>
      <c r="I3166" s="7">
        <v>-0.396743357304433</v>
      </c>
      <c r="J3166" s="7">
        <v>-0.25299663545358497</v>
      </c>
      <c r="L3166" s="7">
        <v>62</v>
      </c>
      <c r="M3166" s="7">
        <v>32</v>
      </c>
      <c r="N3166" s="7">
        <v>0.42682807768351999</v>
      </c>
      <c r="O3166" s="7">
        <v>0.48347238923771102</v>
      </c>
    </row>
    <row r="3167" spans="2:15" x14ac:dyDescent="0.2">
      <c r="B3167" s="7">
        <v>63</v>
      </c>
      <c r="C3167" s="7">
        <v>32</v>
      </c>
      <c r="D3167" s="7">
        <v>-0.465857500460993</v>
      </c>
      <c r="E3167" s="7">
        <v>-0.283136952416497</v>
      </c>
      <c r="G3167" s="7">
        <v>63</v>
      </c>
      <c r="H3167" s="7">
        <v>32</v>
      </c>
      <c r="I3167" s="7">
        <v>0.111293796525129</v>
      </c>
      <c r="J3167" s="7">
        <v>1.3763066046647199E-2</v>
      </c>
      <c r="L3167" s="7">
        <v>63</v>
      </c>
      <c r="M3167" s="7">
        <v>32</v>
      </c>
      <c r="N3167" s="7">
        <v>0.80290462205531798</v>
      </c>
      <c r="O3167" s="7">
        <v>0.83635293132509303</v>
      </c>
    </row>
    <row r="3168" spans="2:15" x14ac:dyDescent="0.2">
      <c r="B3168" s="7">
        <v>64</v>
      </c>
      <c r="C3168" s="7">
        <v>32</v>
      </c>
      <c r="D3168" s="7">
        <v>-0.41212317864646397</v>
      </c>
      <c r="E3168" s="7">
        <v>5.1098119415128103E-2</v>
      </c>
      <c r="G3168" s="7">
        <v>64</v>
      </c>
      <c r="H3168" s="7">
        <v>32</v>
      </c>
      <c r="I3168" s="7">
        <v>-0.32994528800150502</v>
      </c>
      <c r="J3168" s="7">
        <v>-0.19814294866399901</v>
      </c>
      <c r="L3168" s="7">
        <v>64</v>
      </c>
      <c r="M3168" s="7">
        <v>32</v>
      </c>
      <c r="N3168" s="7">
        <v>0.74525121286078999</v>
      </c>
      <c r="O3168" s="7">
        <v>0.31006408763653298</v>
      </c>
    </row>
    <row r="3169" spans="2:15" x14ac:dyDescent="0.2">
      <c r="B3169" s="7">
        <v>65</v>
      </c>
      <c r="C3169" s="7">
        <v>32</v>
      </c>
      <c r="D3169" s="7">
        <v>-0.217448219636935</v>
      </c>
      <c r="E3169" s="7">
        <v>-9.5331643376169103E-2</v>
      </c>
      <c r="G3169" s="7">
        <v>65</v>
      </c>
      <c r="H3169" s="7">
        <v>32</v>
      </c>
      <c r="I3169" s="7">
        <v>-8.2920615806165707E-2</v>
      </c>
      <c r="J3169" s="7">
        <v>-0.14495989315208699</v>
      </c>
      <c r="L3169" s="7">
        <v>65</v>
      </c>
      <c r="M3169" s="7">
        <v>32</v>
      </c>
      <c r="N3169" s="7">
        <v>-1.054878944325</v>
      </c>
      <c r="O3169" s="7">
        <v>-0.40402682654419297</v>
      </c>
    </row>
    <row r="3170" spans="2:15" x14ac:dyDescent="0.2">
      <c r="B3170" s="7">
        <v>66</v>
      </c>
      <c r="C3170" s="7">
        <v>32</v>
      </c>
      <c r="D3170" s="7">
        <v>0.44780539928476798</v>
      </c>
      <c r="E3170" s="7">
        <v>0.44800570792833999</v>
      </c>
      <c r="G3170" s="7">
        <v>66</v>
      </c>
      <c r="H3170" s="7">
        <v>32</v>
      </c>
      <c r="I3170" s="7">
        <v>-9.1039200371865192E-3</v>
      </c>
      <c r="J3170" s="7">
        <v>6.3081769129178502E-3</v>
      </c>
      <c r="L3170" s="7">
        <v>66</v>
      </c>
      <c r="M3170" s="7">
        <v>32</v>
      </c>
      <c r="N3170" s="7">
        <v>0.43049679378588201</v>
      </c>
      <c r="O3170" s="7">
        <v>-4.5128306455208801E-2</v>
      </c>
    </row>
    <row r="3171" spans="2:15" x14ac:dyDescent="0.2">
      <c r="B3171" s="7">
        <v>67</v>
      </c>
      <c r="C3171" s="7">
        <v>32</v>
      </c>
      <c r="D3171" s="7">
        <v>0.33383376599796499</v>
      </c>
      <c r="E3171" s="7">
        <v>0.36979364863327902</v>
      </c>
      <c r="G3171" s="7">
        <v>67</v>
      </c>
      <c r="H3171" s="7">
        <v>32</v>
      </c>
      <c r="I3171" s="7">
        <v>0.31251773096885899</v>
      </c>
      <c r="J3171" s="7">
        <v>0.109864676055432</v>
      </c>
      <c r="L3171" s="7">
        <v>67</v>
      </c>
      <c r="M3171" s="7">
        <v>32</v>
      </c>
      <c r="N3171" s="7">
        <v>-0.241992061169512</v>
      </c>
      <c r="O3171" s="7">
        <v>-0.36460885240684998</v>
      </c>
    </row>
    <row r="3172" spans="2:15" x14ac:dyDescent="0.2">
      <c r="B3172" s="7">
        <v>68</v>
      </c>
      <c r="C3172" s="7">
        <v>32</v>
      </c>
      <c r="D3172" s="7">
        <v>0.605679554794192</v>
      </c>
      <c r="E3172" s="7">
        <v>0.741452999158565</v>
      </c>
      <c r="G3172" s="7">
        <v>68</v>
      </c>
      <c r="H3172" s="7">
        <v>32</v>
      </c>
      <c r="I3172" s="7">
        <v>0.10372949276341301</v>
      </c>
      <c r="J3172" s="7">
        <v>-0.149174057464597</v>
      </c>
      <c r="L3172" s="7">
        <v>68</v>
      </c>
      <c r="M3172" s="7">
        <v>32</v>
      </c>
      <c r="N3172" s="7">
        <v>0.72959603430589803</v>
      </c>
      <c r="O3172" s="7">
        <v>0.26403124642465797</v>
      </c>
    </row>
    <row r="3173" spans="2:15" x14ac:dyDescent="0.2">
      <c r="B3173" s="7">
        <v>69</v>
      </c>
      <c r="C3173" s="7">
        <v>32</v>
      </c>
      <c r="D3173" s="7">
        <v>-0.63910925525986595</v>
      </c>
      <c r="E3173" s="7">
        <v>-0.380819686906817</v>
      </c>
      <c r="G3173" s="7">
        <v>69</v>
      </c>
      <c r="H3173" s="7">
        <v>32</v>
      </c>
      <c r="I3173" s="7">
        <v>0.27978369359426403</v>
      </c>
      <c r="J3173" s="7">
        <v>0.20720930000586801</v>
      </c>
      <c r="L3173" s="7">
        <v>69</v>
      </c>
      <c r="M3173" s="7">
        <v>32</v>
      </c>
      <c r="N3173" s="7">
        <v>0.54461967689110902</v>
      </c>
      <c r="O3173" s="7">
        <v>0.20122714069082501</v>
      </c>
    </row>
    <row r="3174" spans="2:15" x14ac:dyDescent="0.2">
      <c r="B3174" s="7">
        <v>70</v>
      </c>
      <c r="C3174" s="7">
        <v>32</v>
      </c>
      <c r="D3174" s="7">
        <v>-0.474427800667375</v>
      </c>
      <c r="E3174" s="7">
        <v>-0.387030916695837</v>
      </c>
      <c r="G3174" s="7">
        <v>70</v>
      </c>
      <c r="H3174" s="7">
        <v>32</v>
      </c>
      <c r="I3174" s="7">
        <v>-0.22979040739781401</v>
      </c>
      <c r="J3174" s="7">
        <v>0.28400723370771402</v>
      </c>
      <c r="L3174" s="7">
        <v>70</v>
      </c>
      <c r="M3174" s="7">
        <v>32</v>
      </c>
      <c r="N3174" s="7">
        <v>0.45336950592747399</v>
      </c>
      <c r="O3174" s="7">
        <v>0.11407771689642</v>
      </c>
    </row>
    <row r="3175" spans="2:15" x14ac:dyDescent="0.2">
      <c r="B3175" s="7">
        <v>71</v>
      </c>
      <c r="C3175" s="7">
        <v>32</v>
      </c>
      <c r="D3175" s="7">
        <v>0.220785254735577</v>
      </c>
      <c r="E3175" s="7">
        <v>0.23016827177742299</v>
      </c>
      <c r="G3175" s="7">
        <v>71</v>
      </c>
      <c r="H3175" s="7">
        <v>32</v>
      </c>
      <c r="I3175" s="7">
        <v>0.113266423895527</v>
      </c>
      <c r="J3175" s="7">
        <v>0.28183377858251202</v>
      </c>
      <c r="L3175" s="7">
        <v>71</v>
      </c>
      <c r="M3175" s="7">
        <v>32</v>
      </c>
      <c r="N3175" s="7">
        <v>4.0961068961196796</v>
      </c>
      <c r="O3175" s="7">
        <v>4.2512126830940398</v>
      </c>
    </row>
    <row r="3176" spans="2:15" x14ac:dyDescent="0.2">
      <c r="B3176" s="7">
        <v>72</v>
      </c>
      <c r="C3176" s="7">
        <v>32</v>
      </c>
      <c r="D3176" s="7">
        <v>-3.9232010373969402E-2</v>
      </c>
      <c r="E3176" s="7">
        <v>0.17382823035956199</v>
      </c>
      <c r="G3176" s="7">
        <v>72</v>
      </c>
      <c r="H3176" s="7">
        <v>32</v>
      </c>
      <c r="I3176" s="7">
        <v>0.44069695998768499</v>
      </c>
      <c r="J3176" s="7">
        <v>-1.7137572647412101E-3</v>
      </c>
      <c r="L3176" s="7">
        <v>72</v>
      </c>
      <c r="M3176" s="7">
        <v>32</v>
      </c>
      <c r="N3176" s="7">
        <v>0.66053452318900496</v>
      </c>
      <c r="O3176" s="7">
        <v>0.51065954533370705</v>
      </c>
    </row>
    <row r="3177" spans="2:15" x14ac:dyDescent="0.2">
      <c r="B3177" s="7">
        <v>73</v>
      </c>
      <c r="C3177" s="7">
        <v>32</v>
      </c>
      <c r="D3177" s="7">
        <v>0.430436265580322</v>
      </c>
      <c r="E3177" s="7">
        <v>0.51326677128321596</v>
      </c>
      <c r="G3177" s="7">
        <v>73</v>
      </c>
      <c r="H3177" s="7">
        <v>32</v>
      </c>
      <c r="I3177" s="7">
        <v>0.20527152633609899</v>
      </c>
      <c r="J3177" s="7">
        <v>-1.8046504999077201E-2</v>
      </c>
      <c r="L3177" s="7">
        <v>73</v>
      </c>
      <c r="M3177" s="7">
        <v>32</v>
      </c>
      <c r="N3177" s="7">
        <v>-0.62873321799702397</v>
      </c>
      <c r="O3177" s="7">
        <v>-0.58805362360525804</v>
      </c>
    </row>
    <row r="3178" spans="2:15" x14ac:dyDescent="0.2">
      <c r="B3178" s="7">
        <v>74</v>
      </c>
      <c r="C3178" s="7">
        <v>32</v>
      </c>
      <c r="D3178" s="7">
        <v>0.108883464904174</v>
      </c>
      <c r="E3178" s="7">
        <v>0.22305489286052799</v>
      </c>
      <c r="G3178" s="7">
        <v>74</v>
      </c>
      <c r="H3178" s="7">
        <v>32</v>
      </c>
      <c r="I3178" s="7">
        <v>-0.22174337799286001</v>
      </c>
      <c r="J3178" s="7">
        <v>-0.19994917644534699</v>
      </c>
      <c r="L3178" s="7">
        <v>74</v>
      </c>
      <c r="M3178" s="7">
        <v>32</v>
      </c>
      <c r="N3178" s="7">
        <v>0.62380414954930796</v>
      </c>
      <c r="O3178" s="7">
        <v>0.51373249949004696</v>
      </c>
    </row>
    <row r="3179" spans="2:15" x14ac:dyDescent="0.2">
      <c r="B3179" s="7">
        <v>75</v>
      </c>
      <c r="C3179" s="7">
        <v>32</v>
      </c>
      <c r="D3179" s="7">
        <v>-0.52073196277789302</v>
      </c>
      <c r="E3179" s="7">
        <v>-0.42421839596873101</v>
      </c>
      <c r="G3179" s="7">
        <v>75</v>
      </c>
      <c r="H3179" s="7">
        <v>32</v>
      </c>
      <c r="I3179" s="7">
        <v>-0.11532492890643101</v>
      </c>
      <c r="J3179" s="7">
        <v>-0.16913644176256201</v>
      </c>
      <c r="L3179" s="7">
        <v>75</v>
      </c>
      <c r="M3179" s="7">
        <v>32</v>
      </c>
      <c r="N3179" s="7">
        <v>-0.36391078592626203</v>
      </c>
      <c r="O3179" s="7">
        <v>-0.24646356000115299</v>
      </c>
    </row>
    <row r="3180" spans="2:15" x14ac:dyDescent="0.2">
      <c r="B3180" s="7">
        <v>76</v>
      </c>
      <c r="C3180" s="7">
        <v>32</v>
      </c>
      <c r="D3180" s="7">
        <v>0.224755354709962</v>
      </c>
      <c r="E3180" s="7">
        <v>-1.1683516902310001E-2</v>
      </c>
      <c r="G3180" s="7">
        <v>76</v>
      </c>
      <c r="H3180" s="7">
        <v>32</v>
      </c>
      <c r="I3180" s="7">
        <v>0.245009165210338</v>
      </c>
      <c r="J3180" s="7">
        <v>2.2422063258082901E-2</v>
      </c>
      <c r="L3180" s="7">
        <v>76</v>
      </c>
      <c r="M3180" s="7">
        <v>32</v>
      </c>
      <c r="N3180" s="7">
        <v>0.45539593767883302</v>
      </c>
      <c r="O3180" s="7">
        <v>0.45905405389723503</v>
      </c>
    </row>
    <row r="3181" spans="2:15" x14ac:dyDescent="0.2">
      <c r="B3181" s="7">
        <v>77</v>
      </c>
      <c r="C3181" s="7">
        <v>32</v>
      </c>
      <c r="D3181" s="7">
        <v>0.27743253919435901</v>
      </c>
      <c r="E3181" s="7">
        <v>0.34026928510892901</v>
      </c>
      <c r="G3181" s="7">
        <v>77</v>
      </c>
      <c r="H3181" s="7">
        <v>32</v>
      </c>
      <c r="I3181" s="7">
        <v>0.18937164746746801</v>
      </c>
      <c r="J3181" s="7">
        <v>-0.12770369027877801</v>
      </c>
      <c r="L3181" s="7">
        <v>77</v>
      </c>
      <c r="M3181" s="7">
        <v>32</v>
      </c>
      <c r="N3181" s="7">
        <v>0.42010828649645898</v>
      </c>
      <c r="O3181" s="7">
        <v>0.49454435815269998</v>
      </c>
    </row>
    <row r="3182" spans="2:15" x14ac:dyDescent="0.2">
      <c r="B3182" s="7">
        <v>78</v>
      </c>
      <c r="C3182" s="7">
        <v>32</v>
      </c>
      <c r="D3182" s="7">
        <v>5.2717371833172502</v>
      </c>
      <c r="E3182" s="7">
        <v>4.8651757088048102</v>
      </c>
      <c r="G3182" s="7">
        <v>78</v>
      </c>
      <c r="H3182" s="7">
        <v>32</v>
      </c>
      <c r="I3182" s="7">
        <v>4.9710965442600702E-2</v>
      </c>
      <c r="J3182" s="7">
        <v>0.19395807280267599</v>
      </c>
      <c r="L3182" s="7">
        <v>78</v>
      </c>
      <c r="M3182" s="7">
        <v>32</v>
      </c>
      <c r="N3182" s="7">
        <v>-1.23222155602176</v>
      </c>
      <c r="O3182" s="7">
        <v>-1.4919805103452</v>
      </c>
    </row>
    <row r="3183" spans="2:15" x14ac:dyDescent="0.2">
      <c r="B3183" s="7">
        <v>79</v>
      </c>
      <c r="C3183" s="7">
        <v>32</v>
      </c>
      <c r="D3183" s="7">
        <v>0.57545906650093004</v>
      </c>
      <c r="E3183" s="7">
        <v>0.72479426179223805</v>
      </c>
      <c r="G3183" s="7">
        <v>79</v>
      </c>
      <c r="H3183" s="7">
        <v>32</v>
      </c>
      <c r="I3183" s="7">
        <v>-0.12958629952467501</v>
      </c>
      <c r="J3183" s="7">
        <v>-0.259587865203946</v>
      </c>
      <c r="L3183" s="7">
        <v>79</v>
      </c>
      <c r="M3183" s="7">
        <v>32</v>
      </c>
      <c r="N3183" s="7">
        <v>0.23904391419351101</v>
      </c>
      <c r="O3183" s="7">
        <v>0.12015835553623699</v>
      </c>
    </row>
    <row r="3184" spans="2:15" x14ac:dyDescent="0.2">
      <c r="B3184" s="7">
        <v>80</v>
      </c>
      <c r="C3184" s="7">
        <v>32</v>
      </c>
      <c r="D3184" s="7">
        <v>-4.1415503310943798E-2</v>
      </c>
      <c r="E3184" s="7">
        <v>0.208557163442215</v>
      </c>
      <c r="G3184" s="7">
        <v>80</v>
      </c>
      <c r="H3184" s="7">
        <v>32</v>
      </c>
      <c r="I3184" s="7">
        <v>-0.15306124143074001</v>
      </c>
      <c r="J3184" s="7">
        <v>-4.0079771718178697E-2</v>
      </c>
      <c r="L3184" s="7">
        <v>80</v>
      </c>
      <c r="M3184" s="7">
        <v>32</v>
      </c>
      <c r="N3184" s="7">
        <v>-0.381046849698368</v>
      </c>
      <c r="O3184" s="7">
        <v>-0.26478426168193397</v>
      </c>
    </row>
    <row r="3185" spans="2:15" x14ac:dyDescent="0.2">
      <c r="B3185" s="7">
        <v>81</v>
      </c>
      <c r="C3185" s="7">
        <v>32</v>
      </c>
      <c r="D3185" s="7">
        <v>0.61152193171036495</v>
      </c>
      <c r="E3185" s="7">
        <v>0.48470150096821801</v>
      </c>
      <c r="G3185" s="7">
        <v>81</v>
      </c>
      <c r="H3185" s="7">
        <v>32</v>
      </c>
      <c r="I3185" s="7">
        <v>4.9780239233376398E-2</v>
      </c>
      <c r="J3185" s="7">
        <v>-0.167586184911622</v>
      </c>
      <c r="L3185" s="7">
        <v>81</v>
      </c>
      <c r="M3185" s="7">
        <v>32</v>
      </c>
      <c r="N3185" s="7">
        <v>1.9645505950017399</v>
      </c>
      <c r="O3185" s="7">
        <v>1.80382899143348</v>
      </c>
    </row>
    <row r="3186" spans="2:15" x14ac:dyDescent="0.2">
      <c r="B3186" s="7">
        <v>82</v>
      </c>
      <c r="C3186" s="7">
        <v>32</v>
      </c>
      <c r="D3186" s="7">
        <v>0.22781451010798101</v>
      </c>
      <c r="E3186" s="7">
        <v>0.188537313210835</v>
      </c>
      <c r="G3186" s="7">
        <v>82</v>
      </c>
      <c r="H3186" s="7">
        <v>32</v>
      </c>
      <c r="I3186" s="7">
        <v>-0.113008883023135</v>
      </c>
      <c r="J3186" s="7">
        <v>-9.1463023089922907E-2</v>
      </c>
      <c r="L3186" s="7">
        <v>82</v>
      </c>
      <c r="M3186" s="7">
        <v>32</v>
      </c>
      <c r="N3186" s="7">
        <v>-0.754863378742193</v>
      </c>
      <c r="O3186" s="7">
        <v>-0.44627714666727902</v>
      </c>
    </row>
    <row r="3187" spans="2:15" x14ac:dyDescent="0.2">
      <c r="B3187" s="7">
        <v>83</v>
      </c>
      <c r="C3187" s="7">
        <v>32</v>
      </c>
      <c r="D3187" s="7">
        <v>0.45154207463875201</v>
      </c>
      <c r="E3187" s="7">
        <v>0.30199920964821197</v>
      </c>
      <c r="G3187" s="7">
        <v>83</v>
      </c>
      <c r="H3187" s="7">
        <v>32</v>
      </c>
      <c r="I3187" s="7">
        <v>0.22781021501120299</v>
      </c>
      <c r="J3187" s="7">
        <v>-1.7050736637235001E-2</v>
      </c>
      <c r="L3187" s="7">
        <v>83</v>
      </c>
      <c r="M3187" s="7">
        <v>32</v>
      </c>
      <c r="N3187" s="7">
        <v>-1.45593872972051</v>
      </c>
      <c r="O3187" s="7">
        <v>-1.49781211986288</v>
      </c>
    </row>
    <row r="3188" spans="2:15" x14ac:dyDescent="0.2">
      <c r="B3188" s="7">
        <v>84</v>
      </c>
      <c r="C3188" s="7">
        <v>32</v>
      </c>
      <c r="D3188" s="7">
        <v>0.16000917564898701</v>
      </c>
      <c r="E3188" s="7">
        <v>0.106013487090308</v>
      </c>
      <c r="G3188" s="7">
        <v>84</v>
      </c>
      <c r="H3188" s="7">
        <v>32</v>
      </c>
      <c r="I3188" s="7">
        <v>-0.100823769293959</v>
      </c>
      <c r="J3188" s="7">
        <v>-3.8276054617920599E-3</v>
      </c>
      <c r="L3188" s="7">
        <v>84</v>
      </c>
      <c r="M3188" s="7">
        <v>32</v>
      </c>
      <c r="N3188" s="7">
        <v>0.33713865244163899</v>
      </c>
      <c r="O3188" s="7">
        <v>0.13141289984917701</v>
      </c>
    </row>
    <row r="3189" spans="2:15" x14ac:dyDescent="0.2">
      <c r="B3189" s="7">
        <v>85</v>
      </c>
      <c r="C3189" s="7">
        <v>32</v>
      </c>
      <c r="D3189" s="7">
        <v>0.59957896604286898</v>
      </c>
      <c r="E3189" s="7">
        <v>-7.4537024404053298E-3</v>
      </c>
      <c r="G3189" s="7">
        <v>85</v>
      </c>
      <c r="H3189" s="7">
        <v>32</v>
      </c>
      <c r="I3189" s="7">
        <v>-4.4182345121246397E-4</v>
      </c>
      <c r="J3189" s="7">
        <v>-7.5685280603372498E-2</v>
      </c>
      <c r="L3189" s="7">
        <v>85</v>
      </c>
      <c r="M3189" s="7">
        <v>32</v>
      </c>
      <c r="N3189" s="7">
        <v>-2.3503073004320099</v>
      </c>
      <c r="O3189" s="7">
        <v>-2.1278326661981</v>
      </c>
    </row>
    <row r="3190" spans="2:15" x14ac:dyDescent="0.2">
      <c r="B3190" s="7">
        <v>86</v>
      </c>
      <c r="C3190" s="7">
        <v>32</v>
      </c>
      <c r="D3190" s="7">
        <v>0.83189269609278105</v>
      </c>
      <c r="E3190" s="7">
        <v>0.69658617335064899</v>
      </c>
      <c r="G3190" s="7">
        <v>86</v>
      </c>
      <c r="H3190" s="7">
        <v>32</v>
      </c>
      <c r="I3190" s="7">
        <v>-0.21091200201347499</v>
      </c>
      <c r="J3190" s="7">
        <v>-0.12882090761207399</v>
      </c>
      <c r="L3190" s="7">
        <v>86</v>
      </c>
      <c r="M3190" s="7">
        <v>32</v>
      </c>
      <c r="N3190" s="7">
        <v>0.53484075527072295</v>
      </c>
      <c r="O3190" s="7">
        <v>0.24551937734596899</v>
      </c>
    </row>
    <row r="3191" spans="2:15" x14ac:dyDescent="0.2">
      <c r="B3191" s="7">
        <v>87</v>
      </c>
      <c r="C3191" s="7">
        <v>32</v>
      </c>
      <c r="D3191" s="7">
        <v>0.57910043710106995</v>
      </c>
      <c r="E3191" s="7">
        <v>0.29951431478441698</v>
      </c>
      <c r="G3191" s="7">
        <v>87</v>
      </c>
      <c r="H3191" s="7">
        <v>32</v>
      </c>
      <c r="I3191" s="7">
        <v>0.13350570951803201</v>
      </c>
      <c r="J3191" s="7">
        <v>0.40788065281032598</v>
      </c>
      <c r="L3191" s="7">
        <v>87</v>
      </c>
      <c r="M3191" s="7">
        <v>32</v>
      </c>
      <c r="N3191" s="7">
        <v>-2.89973472355749E-2</v>
      </c>
      <c r="O3191" s="7">
        <v>-0.21931553860560099</v>
      </c>
    </row>
    <row r="3192" spans="2:15" x14ac:dyDescent="0.2">
      <c r="B3192" s="7">
        <v>88</v>
      </c>
      <c r="C3192" s="7">
        <v>32</v>
      </c>
      <c r="D3192" s="7">
        <v>0.49909402324971502</v>
      </c>
      <c r="E3192" s="7">
        <v>0.28865493799277597</v>
      </c>
      <c r="G3192" s="7">
        <v>88</v>
      </c>
      <c r="H3192" s="7">
        <v>32</v>
      </c>
      <c r="I3192" s="7">
        <v>3.05983108525876E-3</v>
      </c>
      <c r="J3192" s="7">
        <v>-0.125014563441469</v>
      </c>
      <c r="L3192" s="7">
        <v>88</v>
      </c>
      <c r="M3192" s="7">
        <v>32</v>
      </c>
      <c r="N3192" s="7">
        <v>0.86007332423357896</v>
      </c>
      <c r="O3192" s="7">
        <v>0.63263272713029095</v>
      </c>
    </row>
    <row r="3193" spans="2:15" x14ac:dyDescent="0.2">
      <c r="B3193" s="7">
        <v>89</v>
      </c>
      <c r="C3193" s="7">
        <v>32</v>
      </c>
      <c r="D3193" s="7">
        <v>0.25528160706063902</v>
      </c>
      <c r="E3193" s="7">
        <v>0.22206161683431699</v>
      </c>
      <c r="G3193" s="7">
        <v>89</v>
      </c>
      <c r="H3193" s="7">
        <v>32</v>
      </c>
      <c r="I3193" s="7">
        <v>9.0895483967194005E-2</v>
      </c>
      <c r="J3193" s="7">
        <v>5.26548920609669E-2</v>
      </c>
      <c r="L3193" s="7">
        <v>89</v>
      </c>
      <c r="M3193" s="7">
        <v>32</v>
      </c>
      <c r="N3193" s="7">
        <v>1.0271289012378899</v>
      </c>
      <c r="O3193" s="7">
        <v>1.0580813881364901</v>
      </c>
    </row>
    <row r="3194" spans="2:15" x14ac:dyDescent="0.2">
      <c r="B3194" s="7">
        <v>90</v>
      </c>
      <c r="C3194" s="7">
        <v>32</v>
      </c>
      <c r="D3194" s="7">
        <v>0.69963534345825196</v>
      </c>
      <c r="E3194" s="7">
        <v>0.94460414659806802</v>
      </c>
      <c r="G3194" s="7">
        <v>90</v>
      </c>
      <c r="H3194" s="7">
        <v>32</v>
      </c>
      <c r="I3194" s="7">
        <v>-0.168514613191424</v>
      </c>
      <c r="J3194" s="7">
        <v>-0.26956247166865099</v>
      </c>
      <c r="L3194" s="7">
        <v>90</v>
      </c>
      <c r="M3194" s="7">
        <v>32</v>
      </c>
      <c r="N3194" s="7">
        <v>-1.8453338976293501</v>
      </c>
      <c r="O3194" s="7">
        <v>-1.64608749894784</v>
      </c>
    </row>
    <row r="3195" spans="2:15" x14ac:dyDescent="0.2">
      <c r="B3195" s="7">
        <v>91</v>
      </c>
      <c r="C3195" s="7">
        <v>32</v>
      </c>
      <c r="D3195" s="7">
        <v>0.486987679382404</v>
      </c>
      <c r="E3195" s="7">
        <v>0.37010092962587299</v>
      </c>
      <c r="G3195" s="7">
        <v>91</v>
      </c>
      <c r="H3195" s="7">
        <v>32</v>
      </c>
      <c r="I3195" s="7">
        <v>-0.18623384134587401</v>
      </c>
      <c r="J3195" s="7">
        <v>-0.16397082927682</v>
      </c>
      <c r="L3195" s="7">
        <v>91</v>
      </c>
      <c r="M3195" s="7">
        <v>32</v>
      </c>
      <c r="N3195" s="7">
        <v>0.121181270744342</v>
      </c>
      <c r="O3195" s="7">
        <v>0.32996801751718302</v>
      </c>
    </row>
    <row r="3196" spans="2:15" x14ac:dyDescent="0.2">
      <c r="B3196" s="7">
        <v>92</v>
      </c>
      <c r="C3196" s="7">
        <v>32</v>
      </c>
      <c r="D3196" s="7">
        <v>0.25981046387805001</v>
      </c>
      <c r="E3196" s="7">
        <v>0.45678912476710798</v>
      </c>
      <c r="G3196" s="7">
        <v>92</v>
      </c>
      <c r="H3196" s="7">
        <v>32</v>
      </c>
      <c r="I3196" s="7">
        <v>8.5349956152043702E-2</v>
      </c>
      <c r="J3196" s="7">
        <v>-0.215048071437456</v>
      </c>
      <c r="L3196" s="7">
        <v>92</v>
      </c>
      <c r="M3196" s="7">
        <v>32</v>
      </c>
      <c r="N3196" s="7">
        <v>-0.85407868039480705</v>
      </c>
      <c r="O3196" s="7">
        <v>-0.51277574100022905</v>
      </c>
    </row>
    <row r="3197" spans="2:15" x14ac:dyDescent="0.2">
      <c r="B3197" s="7">
        <v>93</v>
      </c>
      <c r="C3197" s="7">
        <v>32</v>
      </c>
      <c r="D3197" s="7">
        <v>2.3532347501365201</v>
      </c>
      <c r="E3197" s="7">
        <v>1.67947181633251</v>
      </c>
      <c r="G3197" s="7">
        <v>93</v>
      </c>
      <c r="H3197" s="7">
        <v>32</v>
      </c>
      <c r="I3197" s="7">
        <v>1.34629404506814E-2</v>
      </c>
      <c r="J3197" s="7">
        <v>-0.139961281353539</v>
      </c>
      <c r="L3197" s="7">
        <v>93</v>
      </c>
      <c r="M3197" s="7">
        <v>32</v>
      </c>
      <c r="N3197" s="7">
        <v>0.14081002438426701</v>
      </c>
      <c r="O3197" s="7">
        <v>0.167470720705443</v>
      </c>
    </row>
    <row r="3198" spans="2:15" x14ac:dyDescent="0.2">
      <c r="B3198" s="7">
        <v>94</v>
      </c>
      <c r="C3198" s="7">
        <v>32</v>
      </c>
      <c r="D3198" s="7">
        <v>0.96185648355976705</v>
      </c>
      <c r="E3198" s="7">
        <v>0.81895379190287299</v>
      </c>
      <c r="G3198" s="7">
        <v>94</v>
      </c>
      <c r="H3198" s="7">
        <v>32</v>
      </c>
      <c r="I3198" s="7">
        <v>0.10353639655938</v>
      </c>
      <c r="J3198" s="7">
        <v>0.17047639026001701</v>
      </c>
      <c r="L3198" s="7">
        <v>94</v>
      </c>
      <c r="M3198" s="7">
        <v>32</v>
      </c>
      <c r="N3198" s="7">
        <v>-0.752495744754619</v>
      </c>
      <c r="O3198" s="7">
        <v>-0.81066032649973796</v>
      </c>
    </row>
    <row r="3199" spans="2:15" x14ac:dyDescent="0.2">
      <c r="B3199" s="7">
        <v>95</v>
      </c>
      <c r="C3199" s="7">
        <v>32</v>
      </c>
      <c r="D3199" s="7">
        <v>0.21857007097530601</v>
      </c>
      <c r="E3199" s="7">
        <v>0.117677655169974</v>
      </c>
      <c r="G3199" s="7">
        <v>95</v>
      </c>
      <c r="H3199" s="7">
        <v>32</v>
      </c>
      <c r="I3199" s="7">
        <v>-6.35439848799981E-2</v>
      </c>
      <c r="J3199" s="7">
        <v>7.4042632104121403E-2</v>
      </c>
      <c r="L3199" s="7">
        <v>95</v>
      </c>
      <c r="M3199" s="7">
        <v>32</v>
      </c>
      <c r="N3199" s="7">
        <v>-0.41813585912127099</v>
      </c>
      <c r="O3199" s="7">
        <v>-0.90494204918421195</v>
      </c>
    </row>
    <row r="3200" spans="2:15" x14ac:dyDescent="0.2">
      <c r="B3200" s="7">
        <v>96</v>
      </c>
      <c r="C3200" s="7">
        <v>32</v>
      </c>
      <c r="D3200" s="7">
        <v>8.9549211940335396E-2</v>
      </c>
      <c r="E3200" s="7">
        <v>0.405610234136558</v>
      </c>
      <c r="G3200" s="7">
        <v>96</v>
      </c>
      <c r="H3200" s="7">
        <v>32</v>
      </c>
      <c r="I3200" s="7">
        <v>3.3716707900026698E-3</v>
      </c>
      <c r="J3200" s="7">
        <v>8.00429531709375E-2</v>
      </c>
      <c r="L3200" s="7">
        <v>96</v>
      </c>
      <c r="M3200" s="7">
        <v>32</v>
      </c>
      <c r="N3200" s="7">
        <v>0.30485491140785997</v>
      </c>
      <c r="O3200" s="7">
        <v>-0.18027745965931799</v>
      </c>
    </row>
    <row r="3201" spans="2:15" x14ac:dyDescent="0.2">
      <c r="B3201" s="7">
        <v>97</v>
      </c>
      <c r="C3201" s="7">
        <v>32</v>
      </c>
      <c r="D3201" s="7">
        <v>0.38668623510922201</v>
      </c>
      <c r="E3201" s="7">
        <v>0.41906339495345601</v>
      </c>
      <c r="G3201" s="7">
        <v>97</v>
      </c>
      <c r="H3201" s="7">
        <v>32</v>
      </c>
      <c r="I3201" s="7">
        <v>0.24963759810932301</v>
      </c>
      <c r="J3201" s="7">
        <v>-7.8598033814542695E-2</v>
      </c>
      <c r="L3201" s="7">
        <v>97</v>
      </c>
      <c r="M3201" s="7">
        <v>32</v>
      </c>
      <c r="N3201" s="7">
        <v>0.50122803458227805</v>
      </c>
      <c r="O3201" s="7">
        <v>-0.101954372257106</v>
      </c>
    </row>
    <row r="3202" spans="2:15" x14ac:dyDescent="0.2">
      <c r="B3202" s="7">
        <v>98</v>
      </c>
      <c r="C3202" s="7">
        <v>32</v>
      </c>
      <c r="D3202" s="7">
        <v>0.29166579227312001</v>
      </c>
      <c r="E3202" s="7">
        <v>0.29300976449827099</v>
      </c>
      <c r="G3202" s="7">
        <v>98</v>
      </c>
      <c r="H3202" s="7">
        <v>32</v>
      </c>
      <c r="I3202" s="7">
        <v>0.413011333662269</v>
      </c>
      <c r="J3202" s="7">
        <v>0.34441738932101901</v>
      </c>
      <c r="L3202" s="7">
        <v>98</v>
      </c>
      <c r="M3202" s="7">
        <v>32</v>
      </c>
      <c r="N3202" s="7">
        <v>1.27920363180575</v>
      </c>
      <c r="O3202" s="7">
        <v>1.2011140346354701</v>
      </c>
    </row>
    <row r="3203" spans="2:15" x14ac:dyDescent="0.2">
      <c r="B3203" s="7">
        <v>99</v>
      </c>
      <c r="C3203" s="7">
        <v>32</v>
      </c>
      <c r="D3203" s="7">
        <v>0.26938297117219101</v>
      </c>
      <c r="E3203" s="7">
        <v>0.54313387812498204</v>
      </c>
      <c r="G3203" s="7">
        <v>99</v>
      </c>
      <c r="H3203" s="7">
        <v>32</v>
      </c>
      <c r="I3203" s="7">
        <v>0.41089804181318901</v>
      </c>
      <c r="J3203" s="7">
        <v>-5.6061157398114701E-2</v>
      </c>
      <c r="L3203" s="7">
        <v>99</v>
      </c>
      <c r="M3203" s="7">
        <v>32</v>
      </c>
      <c r="N3203" s="7">
        <v>0.93813560783569905</v>
      </c>
      <c r="O3203" s="7">
        <v>0.40800769737819498</v>
      </c>
    </row>
    <row r="3204" spans="2:15" x14ac:dyDescent="0.2">
      <c r="B3204" s="7">
        <v>100</v>
      </c>
      <c r="C3204" s="7">
        <v>32</v>
      </c>
      <c r="D3204" s="7">
        <v>3.4902360202911702E-2</v>
      </c>
      <c r="E3204" s="7">
        <v>0.37749124122691702</v>
      </c>
      <c r="G3204" s="7">
        <v>100</v>
      </c>
      <c r="H3204" s="7">
        <v>32</v>
      </c>
      <c r="I3204" s="7">
        <v>0.58240072591662895</v>
      </c>
      <c r="J3204" s="7">
        <v>0.23944554784404201</v>
      </c>
      <c r="L3204" s="7">
        <v>100</v>
      </c>
      <c r="M3204" s="7">
        <v>32</v>
      </c>
      <c r="N3204" s="7">
        <v>1.1223654044426601</v>
      </c>
      <c r="O3204" s="7">
        <v>1.0330952583506099</v>
      </c>
    </row>
    <row r="3205" spans="2:15" x14ac:dyDescent="0.2">
      <c r="B3205" s="7">
        <v>1</v>
      </c>
      <c r="C3205" s="7">
        <v>33</v>
      </c>
      <c r="D3205" s="7">
        <v>-0.45990085841374501</v>
      </c>
      <c r="E3205" s="7">
        <v>-0.50615219925366395</v>
      </c>
      <c r="G3205" s="7">
        <v>1</v>
      </c>
      <c r="H3205" s="7">
        <v>33</v>
      </c>
      <c r="I3205" s="7">
        <v>0.14903929272133901</v>
      </c>
      <c r="J3205" s="7">
        <v>-7.7802982816664604E-2</v>
      </c>
      <c r="L3205" s="7">
        <v>1</v>
      </c>
      <c r="M3205" s="7">
        <v>33</v>
      </c>
      <c r="N3205" s="7">
        <v>0.15766592231421001</v>
      </c>
      <c r="O3205" s="7">
        <v>9.1851203901524195E-2</v>
      </c>
    </row>
    <row r="3206" spans="2:15" x14ac:dyDescent="0.2">
      <c r="B3206" s="7">
        <v>2</v>
      </c>
      <c r="C3206" s="7">
        <v>33</v>
      </c>
      <c r="D3206" s="7">
        <v>3.8416976295604102E-2</v>
      </c>
      <c r="E3206" s="7">
        <v>0.34828891124707501</v>
      </c>
      <c r="G3206" s="7">
        <v>2</v>
      </c>
      <c r="H3206" s="7">
        <v>33</v>
      </c>
      <c r="I3206" s="7">
        <v>0.230811601883539</v>
      </c>
      <c r="J3206" s="7">
        <v>0.17621408257541701</v>
      </c>
      <c r="L3206" s="7">
        <v>2</v>
      </c>
      <c r="M3206" s="7">
        <v>33</v>
      </c>
      <c r="N3206" s="7">
        <v>1.6929338094983299</v>
      </c>
      <c r="O3206" s="7">
        <v>1.2436048337258301</v>
      </c>
    </row>
    <row r="3207" spans="2:15" x14ac:dyDescent="0.2">
      <c r="B3207" s="7">
        <v>3</v>
      </c>
      <c r="C3207" s="7">
        <v>33</v>
      </c>
      <c r="D3207" s="7">
        <v>-0.69683724389054402</v>
      </c>
      <c r="E3207" s="7">
        <v>-0.59534601047903202</v>
      </c>
      <c r="G3207" s="7">
        <v>3</v>
      </c>
      <c r="H3207" s="7">
        <v>33</v>
      </c>
      <c r="I3207" s="7">
        <v>0.12650567881991101</v>
      </c>
      <c r="J3207" s="7">
        <v>-0.18910132486195499</v>
      </c>
      <c r="L3207" s="7">
        <v>3</v>
      </c>
      <c r="M3207" s="7">
        <v>33</v>
      </c>
      <c r="N3207" s="7">
        <v>-4.6326903279965102E-3</v>
      </c>
      <c r="O3207" s="7">
        <v>0.55999056424513305</v>
      </c>
    </row>
    <row r="3208" spans="2:15" x14ac:dyDescent="0.2">
      <c r="B3208" s="7">
        <v>4</v>
      </c>
      <c r="C3208" s="7">
        <v>33</v>
      </c>
      <c r="D3208" s="7">
        <v>1.25461281428985E-2</v>
      </c>
      <c r="E3208" s="7">
        <v>-0.18056526668717901</v>
      </c>
      <c r="G3208" s="7">
        <v>4</v>
      </c>
      <c r="H3208" s="7">
        <v>33</v>
      </c>
      <c r="I3208" s="7">
        <v>0.36309938304114903</v>
      </c>
      <c r="J3208" s="7">
        <v>3.8600592471767399E-2</v>
      </c>
      <c r="L3208" s="7">
        <v>4</v>
      </c>
      <c r="M3208" s="7">
        <v>33</v>
      </c>
      <c r="N3208" s="7">
        <v>-1.1058179563872701</v>
      </c>
      <c r="O3208" s="7">
        <v>-0.88048031496399903</v>
      </c>
    </row>
    <row r="3209" spans="2:15" x14ac:dyDescent="0.2">
      <c r="B3209" s="7">
        <v>5</v>
      </c>
      <c r="C3209" s="7">
        <v>33</v>
      </c>
      <c r="D3209" s="7">
        <v>-0.26485273330736703</v>
      </c>
      <c r="E3209" s="7">
        <v>7.7504901277096694E-2</v>
      </c>
      <c r="G3209" s="7">
        <v>5</v>
      </c>
      <c r="H3209" s="7">
        <v>33</v>
      </c>
      <c r="I3209" s="7">
        <v>4.5914360397350001E-2</v>
      </c>
      <c r="J3209" s="7">
        <v>-0.14058295987451799</v>
      </c>
      <c r="L3209" s="7">
        <v>5</v>
      </c>
      <c r="M3209" s="7">
        <v>33</v>
      </c>
      <c r="N3209" s="7">
        <v>0.74588552275670605</v>
      </c>
      <c r="O3209" s="7">
        <v>0.39243326937714201</v>
      </c>
    </row>
    <row r="3210" spans="2:15" x14ac:dyDescent="0.2">
      <c r="B3210" s="7">
        <v>6</v>
      </c>
      <c r="C3210" s="7">
        <v>33</v>
      </c>
      <c r="D3210" s="7">
        <v>-0.51757942127628798</v>
      </c>
      <c r="E3210" s="7">
        <v>-0.74262327440895604</v>
      </c>
      <c r="G3210" s="7">
        <v>6</v>
      </c>
      <c r="H3210" s="7">
        <v>33</v>
      </c>
      <c r="I3210" s="7">
        <v>0.12357343980728</v>
      </c>
      <c r="J3210" s="7">
        <v>4.80250719729476E-2</v>
      </c>
      <c r="L3210" s="7">
        <v>6</v>
      </c>
      <c r="M3210" s="7">
        <v>33</v>
      </c>
      <c r="N3210" s="7">
        <v>0.55201702580615397</v>
      </c>
      <c r="O3210" s="7">
        <v>0.76438223928593896</v>
      </c>
    </row>
    <row r="3211" spans="2:15" x14ac:dyDescent="0.2">
      <c r="B3211" s="7">
        <v>7</v>
      </c>
      <c r="C3211" s="7">
        <v>33</v>
      </c>
      <c r="D3211" s="7">
        <v>0.27142082919677402</v>
      </c>
      <c r="E3211" s="7">
        <v>0.28465242378565397</v>
      </c>
      <c r="G3211" s="7">
        <v>7</v>
      </c>
      <c r="H3211" s="7">
        <v>33</v>
      </c>
      <c r="I3211" s="7">
        <v>-0.309660222500723</v>
      </c>
      <c r="J3211" s="7">
        <v>-0.15228642309707899</v>
      </c>
      <c r="L3211" s="7">
        <v>7</v>
      </c>
      <c r="M3211" s="7">
        <v>33</v>
      </c>
      <c r="N3211" s="7">
        <v>-0.51065601705369601</v>
      </c>
      <c r="O3211" s="7">
        <v>-0.56661740835264296</v>
      </c>
    </row>
    <row r="3212" spans="2:15" x14ac:dyDescent="0.2">
      <c r="B3212" s="7">
        <v>8</v>
      </c>
      <c r="C3212" s="7">
        <v>33</v>
      </c>
      <c r="D3212" s="7">
        <v>-0.186199538113208</v>
      </c>
      <c r="E3212" s="7">
        <v>0.27859378908527799</v>
      </c>
      <c r="G3212" s="7">
        <v>8</v>
      </c>
      <c r="H3212" s="7">
        <v>33</v>
      </c>
      <c r="I3212" s="7">
        <v>-0.26611872150781202</v>
      </c>
      <c r="J3212" s="7">
        <v>-0.144752836540124</v>
      </c>
      <c r="L3212" s="7">
        <v>8</v>
      </c>
      <c r="M3212" s="7">
        <v>33</v>
      </c>
      <c r="N3212" s="7">
        <v>9.5141255616857406E-2</v>
      </c>
      <c r="O3212" s="7">
        <v>-0.66584820295015401</v>
      </c>
    </row>
    <row r="3213" spans="2:15" x14ac:dyDescent="0.2">
      <c r="B3213" s="7">
        <v>9</v>
      </c>
      <c r="C3213" s="7">
        <v>33</v>
      </c>
      <c r="D3213" s="7">
        <v>-1.2063191359741099</v>
      </c>
      <c r="E3213" s="7">
        <v>-0.80002721148415501</v>
      </c>
      <c r="G3213" s="7">
        <v>9</v>
      </c>
      <c r="H3213" s="7">
        <v>33</v>
      </c>
      <c r="I3213" s="7">
        <v>0.36962494839056198</v>
      </c>
      <c r="J3213" s="7">
        <v>1.6328287010239299E-2</v>
      </c>
      <c r="L3213" s="7">
        <v>9</v>
      </c>
      <c r="M3213" s="7">
        <v>33</v>
      </c>
      <c r="N3213" s="7">
        <v>-0.53945133159381597</v>
      </c>
      <c r="O3213" s="7">
        <v>-0.22611259193676</v>
      </c>
    </row>
    <row r="3214" spans="2:15" x14ac:dyDescent="0.2">
      <c r="B3214" s="7">
        <v>10</v>
      </c>
      <c r="C3214" s="7">
        <v>33</v>
      </c>
      <c r="D3214" s="7">
        <v>-0.27104358740215201</v>
      </c>
      <c r="E3214" s="7">
        <v>7.3675345866837993E-2</v>
      </c>
      <c r="G3214" s="7">
        <v>10</v>
      </c>
      <c r="H3214" s="7">
        <v>33</v>
      </c>
      <c r="I3214" s="7">
        <v>4.8601869878055502E-2</v>
      </c>
      <c r="J3214" s="7">
        <v>0.238623107107754</v>
      </c>
      <c r="L3214" s="7">
        <v>10</v>
      </c>
      <c r="M3214" s="7">
        <v>33</v>
      </c>
      <c r="N3214" s="7">
        <v>-0.65773255249993601</v>
      </c>
      <c r="O3214" s="7">
        <v>-0.90679601271237298</v>
      </c>
    </row>
    <row r="3215" spans="2:15" x14ac:dyDescent="0.2">
      <c r="B3215" s="7">
        <v>11</v>
      </c>
      <c r="C3215" s="7">
        <v>33</v>
      </c>
      <c r="D3215" s="7">
        <v>-0.22064602570916</v>
      </c>
      <c r="E3215" s="7">
        <v>-0.253696302489332</v>
      </c>
      <c r="G3215" s="7">
        <v>11</v>
      </c>
      <c r="H3215" s="7">
        <v>33</v>
      </c>
      <c r="I3215" s="7">
        <v>0.236091844550714</v>
      </c>
      <c r="J3215" s="7">
        <v>5.12227901138766E-2</v>
      </c>
      <c r="L3215" s="7">
        <v>11</v>
      </c>
      <c r="M3215" s="7">
        <v>33</v>
      </c>
      <c r="N3215" s="7">
        <v>0.695984294337054</v>
      </c>
      <c r="O3215" s="7">
        <v>0.62599545673366097</v>
      </c>
    </row>
    <row r="3216" spans="2:15" x14ac:dyDescent="0.2">
      <c r="B3216" s="7">
        <v>12</v>
      </c>
      <c r="C3216" s="7">
        <v>33</v>
      </c>
      <c r="D3216" s="7">
        <v>2.51132537563841E-2</v>
      </c>
      <c r="E3216" s="7">
        <v>-6.8951014001461503E-2</v>
      </c>
      <c r="G3216" s="7">
        <v>12</v>
      </c>
      <c r="H3216" s="7">
        <v>33</v>
      </c>
      <c r="I3216" s="7">
        <v>0.29006451993314603</v>
      </c>
      <c r="J3216" s="7">
        <v>0.14421712267751499</v>
      </c>
      <c r="L3216" s="7">
        <v>12</v>
      </c>
      <c r="M3216" s="7">
        <v>33</v>
      </c>
      <c r="N3216" s="7">
        <v>-0.118702966391407</v>
      </c>
      <c r="O3216" s="7">
        <v>-0.85485627418571297</v>
      </c>
    </row>
    <row r="3217" spans="2:15" x14ac:dyDescent="0.2">
      <c r="B3217" s="7">
        <v>13</v>
      </c>
      <c r="C3217" s="7">
        <v>33</v>
      </c>
      <c r="D3217" s="7">
        <v>-0.34188254210987301</v>
      </c>
      <c r="E3217" s="7">
        <v>0.138058001563787</v>
      </c>
      <c r="G3217" s="7">
        <v>13</v>
      </c>
      <c r="H3217" s="7">
        <v>33</v>
      </c>
      <c r="I3217" s="7">
        <v>-7.0785254033592301E-2</v>
      </c>
      <c r="J3217" s="7">
        <v>7.5519718515629997E-2</v>
      </c>
      <c r="L3217" s="7">
        <v>13</v>
      </c>
      <c r="M3217" s="7">
        <v>33</v>
      </c>
      <c r="N3217" s="7">
        <v>1.22839227507507</v>
      </c>
      <c r="O3217" s="7">
        <v>0.365313194454496</v>
      </c>
    </row>
    <row r="3218" spans="2:15" x14ac:dyDescent="0.2">
      <c r="B3218" s="7">
        <v>14</v>
      </c>
      <c r="C3218" s="7">
        <v>33</v>
      </c>
      <c r="D3218" s="7">
        <v>-0.46116853322085599</v>
      </c>
      <c r="E3218" s="7">
        <v>-0.53801437658185403</v>
      </c>
      <c r="G3218" s="7">
        <v>14</v>
      </c>
      <c r="H3218" s="7">
        <v>33</v>
      </c>
      <c r="I3218" s="7">
        <v>0.39928414886716002</v>
      </c>
      <c r="J3218" s="7">
        <v>7.9668474875915302E-2</v>
      </c>
      <c r="L3218" s="7">
        <v>14</v>
      </c>
      <c r="M3218" s="7">
        <v>33</v>
      </c>
      <c r="N3218" s="7">
        <v>0.224756324169405</v>
      </c>
      <c r="O3218" s="7">
        <v>1.07199494265986E-2</v>
      </c>
    </row>
    <row r="3219" spans="2:15" x14ac:dyDescent="0.2">
      <c r="B3219" s="7">
        <v>15</v>
      </c>
      <c r="C3219" s="7">
        <v>33</v>
      </c>
      <c r="D3219" s="7">
        <v>0.325132973969877</v>
      </c>
      <c r="E3219" s="7">
        <v>0.21252834569091</v>
      </c>
      <c r="G3219" s="7">
        <v>15</v>
      </c>
      <c r="H3219" s="7">
        <v>33</v>
      </c>
      <c r="I3219" s="7">
        <v>0.11438912439816</v>
      </c>
      <c r="J3219" s="7">
        <v>5.7508865086030703E-2</v>
      </c>
      <c r="L3219" s="7">
        <v>15</v>
      </c>
      <c r="M3219" s="7">
        <v>33</v>
      </c>
      <c r="N3219" s="7">
        <v>-0.50095652005463598</v>
      </c>
      <c r="O3219" s="7">
        <v>-0.19116753712873999</v>
      </c>
    </row>
    <row r="3220" spans="2:15" x14ac:dyDescent="0.2">
      <c r="B3220" s="7">
        <v>16</v>
      </c>
      <c r="C3220" s="7">
        <v>33</v>
      </c>
      <c r="D3220" s="7">
        <v>-0.136208408240197</v>
      </c>
      <c r="E3220" s="7">
        <v>-4.3653206923644397E-2</v>
      </c>
      <c r="G3220" s="7">
        <v>16</v>
      </c>
      <c r="H3220" s="7">
        <v>33</v>
      </c>
      <c r="I3220" s="7">
        <v>-7.0950937081292395E-2</v>
      </c>
      <c r="J3220" s="7">
        <v>0.35683697543398402</v>
      </c>
      <c r="L3220" s="7">
        <v>16</v>
      </c>
      <c r="M3220" s="7">
        <v>33</v>
      </c>
      <c r="N3220" s="7">
        <v>0.202277021535132</v>
      </c>
      <c r="O3220" s="7">
        <v>-0.23950589951740101</v>
      </c>
    </row>
    <row r="3221" spans="2:15" x14ac:dyDescent="0.2">
      <c r="B3221" s="7">
        <v>17</v>
      </c>
      <c r="C3221" s="7">
        <v>33</v>
      </c>
      <c r="D3221" s="7">
        <v>-0.188689737363539</v>
      </c>
      <c r="E3221" s="7">
        <v>-0.44544390653329902</v>
      </c>
      <c r="G3221" s="7">
        <v>17</v>
      </c>
      <c r="H3221" s="7">
        <v>33</v>
      </c>
      <c r="I3221" s="7">
        <v>0.18119134619705199</v>
      </c>
      <c r="J3221" s="7">
        <v>0.156995203202418</v>
      </c>
      <c r="L3221" s="7">
        <v>17</v>
      </c>
      <c r="M3221" s="7">
        <v>33</v>
      </c>
      <c r="N3221" s="7">
        <v>-0.69377185246039696</v>
      </c>
      <c r="O3221" s="7">
        <v>-0.57891117565138706</v>
      </c>
    </row>
    <row r="3222" spans="2:15" x14ac:dyDescent="0.2">
      <c r="B3222" s="7">
        <v>18</v>
      </c>
      <c r="C3222" s="7">
        <v>33</v>
      </c>
      <c r="D3222" s="7">
        <v>-0.17518307928421301</v>
      </c>
      <c r="E3222" s="7">
        <v>-4.8263662222676203E-2</v>
      </c>
      <c r="G3222" s="7">
        <v>18</v>
      </c>
      <c r="H3222" s="7">
        <v>33</v>
      </c>
      <c r="I3222" s="7">
        <v>0.26893753411780302</v>
      </c>
      <c r="J3222" s="7">
        <v>0.16549205150221999</v>
      </c>
      <c r="L3222" s="7">
        <v>18</v>
      </c>
      <c r="M3222" s="7">
        <v>33</v>
      </c>
      <c r="N3222" s="7">
        <v>0.84508089045974499</v>
      </c>
      <c r="O3222" s="7">
        <v>0.50477124736103096</v>
      </c>
    </row>
    <row r="3223" spans="2:15" x14ac:dyDescent="0.2">
      <c r="B3223" s="7">
        <v>19</v>
      </c>
      <c r="C3223" s="7">
        <v>33</v>
      </c>
      <c r="D3223" s="7">
        <v>3.8760131501278203E-2</v>
      </c>
      <c r="E3223" s="7">
        <v>-6.9661204645571601E-2</v>
      </c>
      <c r="G3223" s="7">
        <v>19</v>
      </c>
      <c r="H3223" s="7">
        <v>33</v>
      </c>
      <c r="I3223" s="7">
        <v>8.0702768417632201E-2</v>
      </c>
      <c r="J3223" s="7">
        <v>0.16714707432800599</v>
      </c>
      <c r="L3223" s="7">
        <v>19</v>
      </c>
      <c r="M3223" s="7">
        <v>33</v>
      </c>
      <c r="N3223" s="7">
        <v>0.64282397187393003</v>
      </c>
      <c r="O3223" s="7">
        <v>0.90694773729995604</v>
      </c>
    </row>
    <row r="3224" spans="2:15" x14ac:dyDescent="0.2">
      <c r="B3224" s="7">
        <v>20</v>
      </c>
      <c r="C3224" s="7">
        <v>33</v>
      </c>
      <c r="D3224" s="7">
        <v>0.194383732501096</v>
      </c>
      <c r="E3224" s="7">
        <v>-0.200063917648544</v>
      </c>
      <c r="G3224" s="7">
        <v>20</v>
      </c>
      <c r="H3224" s="7">
        <v>33</v>
      </c>
      <c r="I3224" s="7">
        <v>0.19846571875716201</v>
      </c>
      <c r="J3224" s="7">
        <v>-0.22801968992152</v>
      </c>
      <c r="L3224" s="7">
        <v>20</v>
      </c>
      <c r="M3224" s="7">
        <v>33</v>
      </c>
      <c r="N3224" s="7">
        <v>0.93775254710265699</v>
      </c>
      <c r="O3224" s="7">
        <v>0.62084311772397305</v>
      </c>
    </row>
    <row r="3225" spans="2:15" x14ac:dyDescent="0.2">
      <c r="B3225" s="7">
        <v>21</v>
      </c>
      <c r="C3225" s="7">
        <v>33</v>
      </c>
      <c r="D3225" s="7">
        <v>0.27651869425186099</v>
      </c>
      <c r="E3225" s="7">
        <v>0.13303065790976901</v>
      </c>
      <c r="G3225" s="7">
        <v>21</v>
      </c>
      <c r="H3225" s="7">
        <v>33</v>
      </c>
      <c r="I3225" s="7">
        <v>-5.4048613808808099E-2</v>
      </c>
      <c r="J3225" s="7">
        <v>5.8536960122126801E-2</v>
      </c>
      <c r="L3225" s="7">
        <v>21</v>
      </c>
      <c r="M3225" s="7">
        <v>33</v>
      </c>
      <c r="N3225" s="7">
        <v>-0.23078712023287501</v>
      </c>
      <c r="O3225" s="7">
        <v>-0.61558521376149</v>
      </c>
    </row>
    <row r="3226" spans="2:15" x14ac:dyDescent="0.2">
      <c r="B3226" s="7">
        <v>22</v>
      </c>
      <c r="C3226" s="7">
        <v>33</v>
      </c>
      <c r="D3226" s="7">
        <v>-0.110114949847016</v>
      </c>
      <c r="E3226" s="7">
        <v>-0.31841423911030298</v>
      </c>
      <c r="G3226" s="7">
        <v>22</v>
      </c>
      <c r="H3226" s="7">
        <v>33</v>
      </c>
      <c r="I3226" s="7">
        <v>0.19358988408713201</v>
      </c>
      <c r="J3226" s="7">
        <v>-0.111648209402882</v>
      </c>
      <c r="L3226" s="7">
        <v>22</v>
      </c>
      <c r="M3226" s="7">
        <v>33</v>
      </c>
      <c r="N3226" s="7">
        <v>-0.30149621350157002</v>
      </c>
      <c r="O3226" s="7">
        <v>-0.83873620034878005</v>
      </c>
    </row>
    <row r="3227" spans="2:15" x14ac:dyDescent="0.2">
      <c r="B3227" s="7">
        <v>23</v>
      </c>
      <c r="C3227" s="7">
        <v>33</v>
      </c>
      <c r="D3227" s="7">
        <v>-9.6292039910413699E-2</v>
      </c>
      <c r="E3227" s="7">
        <v>-5.6534109657291297E-2</v>
      </c>
      <c r="G3227" s="7">
        <v>23</v>
      </c>
      <c r="H3227" s="7">
        <v>33</v>
      </c>
      <c r="I3227" s="7">
        <v>1.17917258627038E-2</v>
      </c>
      <c r="J3227" s="7">
        <v>-7.7847383323317296E-2</v>
      </c>
      <c r="L3227" s="7">
        <v>23</v>
      </c>
      <c r="M3227" s="7">
        <v>33</v>
      </c>
      <c r="N3227" s="7">
        <v>-1.5580065034827499</v>
      </c>
      <c r="O3227" s="7">
        <v>-1.4171610773857399</v>
      </c>
    </row>
    <row r="3228" spans="2:15" x14ac:dyDescent="0.2">
      <c r="B3228" s="7">
        <v>24</v>
      </c>
      <c r="C3228" s="7">
        <v>33</v>
      </c>
      <c r="D3228" s="7">
        <v>-0.11734453007216</v>
      </c>
      <c r="E3228" s="7">
        <v>0.114994538260621</v>
      </c>
      <c r="G3228" s="7">
        <v>24</v>
      </c>
      <c r="H3228" s="7">
        <v>33</v>
      </c>
      <c r="I3228" s="7">
        <v>0.22918633679481901</v>
      </c>
      <c r="J3228" s="7">
        <v>-4.6344847647934499E-2</v>
      </c>
      <c r="L3228" s="7">
        <v>24</v>
      </c>
      <c r="M3228" s="7">
        <v>33</v>
      </c>
      <c r="N3228" s="7">
        <v>1.6445362333707301</v>
      </c>
      <c r="O3228" s="7">
        <v>1.5971074604224</v>
      </c>
    </row>
    <row r="3229" spans="2:15" x14ac:dyDescent="0.2">
      <c r="B3229" s="7">
        <v>25</v>
      </c>
      <c r="C3229" s="7">
        <v>33</v>
      </c>
      <c r="D3229" s="7">
        <v>0.318928543452698</v>
      </c>
      <c r="E3229" s="7">
        <v>0.34724630917287302</v>
      </c>
      <c r="G3229" s="7">
        <v>25</v>
      </c>
      <c r="H3229" s="7">
        <v>33</v>
      </c>
      <c r="I3229" s="7">
        <v>-0.25432127674924598</v>
      </c>
      <c r="J3229" s="7">
        <v>7.1027453093588403E-3</v>
      </c>
      <c r="L3229" s="7">
        <v>25</v>
      </c>
      <c r="M3229" s="7">
        <v>33</v>
      </c>
      <c r="N3229" s="7">
        <v>0.17843181574751399</v>
      </c>
      <c r="O3229" s="7">
        <v>-5.8594657710120401E-4</v>
      </c>
    </row>
    <row r="3230" spans="2:15" x14ac:dyDescent="0.2">
      <c r="B3230" s="7">
        <v>26</v>
      </c>
      <c r="C3230" s="7">
        <v>33</v>
      </c>
      <c r="D3230" s="7">
        <v>-9.3075274414429601E-2</v>
      </c>
      <c r="E3230" s="7">
        <v>-0.28272759934119801</v>
      </c>
      <c r="G3230" s="7">
        <v>26</v>
      </c>
      <c r="H3230" s="7">
        <v>33</v>
      </c>
      <c r="I3230" s="7">
        <v>0.108591219503828</v>
      </c>
      <c r="J3230" s="7">
        <v>4.6047711073255101E-2</v>
      </c>
      <c r="L3230" s="7">
        <v>26</v>
      </c>
      <c r="M3230" s="7">
        <v>33</v>
      </c>
      <c r="N3230" s="7">
        <v>-0.19460645842510499</v>
      </c>
      <c r="O3230" s="7">
        <v>-0.38803476809735998</v>
      </c>
    </row>
    <row r="3231" spans="2:15" x14ac:dyDescent="0.2">
      <c r="B3231" s="7">
        <v>27</v>
      </c>
      <c r="C3231" s="7">
        <v>33</v>
      </c>
      <c r="D3231" s="7">
        <v>-0.26241169337319398</v>
      </c>
      <c r="E3231" s="7">
        <v>-0.23631971610621499</v>
      </c>
      <c r="G3231" s="7">
        <v>27</v>
      </c>
      <c r="H3231" s="7">
        <v>33</v>
      </c>
      <c r="I3231" s="7">
        <v>-3.6134038626970601E-2</v>
      </c>
      <c r="J3231" s="7">
        <v>0.12989779129684501</v>
      </c>
      <c r="L3231" s="7">
        <v>27</v>
      </c>
      <c r="M3231" s="7">
        <v>33</v>
      </c>
      <c r="N3231" s="7">
        <v>3.67123641267506E-2</v>
      </c>
      <c r="O3231" s="7">
        <v>-0.35107476664441101</v>
      </c>
    </row>
    <row r="3232" spans="2:15" x14ac:dyDescent="0.2">
      <c r="B3232" s="7">
        <v>28</v>
      </c>
      <c r="C3232" s="7">
        <v>33</v>
      </c>
      <c r="D3232" s="7">
        <v>-0.95383733192130105</v>
      </c>
      <c r="E3232" s="7">
        <v>-0.94688903219958198</v>
      </c>
      <c r="G3232" s="7">
        <v>28</v>
      </c>
      <c r="H3232" s="7">
        <v>33</v>
      </c>
      <c r="I3232" s="7">
        <v>-0.10567084010798</v>
      </c>
      <c r="J3232" s="7">
        <v>-6.1529611802030502E-2</v>
      </c>
      <c r="L3232" s="7">
        <v>28</v>
      </c>
      <c r="M3232" s="7">
        <v>33</v>
      </c>
      <c r="N3232" s="7">
        <v>-0.66655204921479205</v>
      </c>
      <c r="O3232" s="7">
        <v>0.19859790580473</v>
      </c>
    </row>
    <row r="3233" spans="2:15" x14ac:dyDescent="0.2">
      <c r="B3233" s="7">
        <v>29</v>
      </c>
      <c r="C3233" s="7">
        <v>33</v>
      </c>
      <c r="D3233" s="7">
        <v>1.6845687403328001E-2</v>
      </c>
      <c r="E3233" s="7">
        <v>0.112741848925646</v>
      </c>
      <c r="G3233" s="7">
        <v>29</v>
      </c>
      <c r="H3233" s="7">
        <v>33</v>
      </c>
      <c r="I3233" s="7">
        <v>0.21377156469800099</v>
      </c>
      <c r="J3233" s="7">
        <v>-5.6818246619684501E-2</v>
      </c>
      <c r="L3233" s="7">
        <v>29</v>
      </c>
      <c r="M3233" s="7">
        <v>33</v>
      </c>
      <c r="N3233" s="7">
        <v>-0.53012365874951095</v>
      </c>
      <c r="O3233" s="7">
        <v>0.114761530116744</v>
      </c>
    </row>
    <row r="3234" spans="2:15" x14ac:dyDescent="0.2">
      <c r="B3234" s="7">
        <v>30</v>
      </c>
      <c r="C3234" s="7">
        <v>33</v>
      </c>
      <c r="D3234" s="7">
        <v>0.16083115365657999</v>
      </c>
      <c r="E3234" s="7">
        <v>-0.17249366674351699</v>
      </c>
      <c r="G3234" s="7">
        <v>30</v>
      </c>
      <c r="H3234" s="7">
        <v>33</v>
      </c>
      <c r="I3234" s="7">
        <v>0.37366956673652102</v>
      </c>
      <c r="J3234" s="7">
        <v>0.22809231559301801</v>
      </c>
      <c r="L3234" s="7">
        <v>30</v>
      </c>
      <c r="M3234" s="7">
        <v>33</v>
      </c>
      <c r="N3234" s="7">
        <v>-0.210982368229998</v>
      </c>
      <c r="O3234" s="7">
        <v>-0.51246176317160996</v>
      </c>
    </row>
    <row r="3235" spans="2:15" x14ac:dyDescent="0.2">
      <c r="B3235" s="7">
        <v>31</v>
      </c>
      <c r="C3235" s="7">
        <v>33</v>
      </c>
      <c r="D3235" s="7">
        <v>-0.16157062602668201</v>
      </c>
      <c r="E3235" s="7">
        <v>0.245580338869304</v>
      </c>
      <c r="G3235" s="7">
        <v>31</v>
      </c>
      <c r="H3235" s="7">
        <v>33</v>
      </c>
      <c r="I3235" s="7">
        <v>-9.3785197777734197E-2</v>
      </c>
      <c r="J3235" s="7">
        <v>-0.120871285532234</v>
      </c>
      <c r="L3235" s="7">
        <v>31</v>
      </c>
      <c r="M3235" s="7">
        <v>33</v>
      </c>
      <c r="N3235" s="7">
        <v>-0.183279273488901</v>
      </c>
      <c r="O3235" s="7">
        <v>7.7070109343474705E-2</v>
      </c>
    </row>
    <row r="3236" spans="2:15" x14ac:dyDescent="0.2">
      <c r="B3236" s="7">
        <v>32</v>
      </c>
      <c r="C3236" s="7">
        <v>33</v>
      </c>
      <c r="D3236" s="7">
        <v>-0.375769070006436</v>
      </c>
      <c r="E3236" s="7">
        <v>8.0597308123862496E-2</v>
      </c>
      <c r="G3236" s="7">
        <v>32</v>
      </c>
      <c r="H3236" s="7">
        <v>33</v>
      </c>
      <c r="I3236" s="7">
        <v>2.9572516284224202E-3</v>
      </c>
      <c r="J3236" s="7">
        <v>-2.1840144075557799E-4</v>
      </c>
      <c r="L3236" s="7">
        <v>32</v>
      </c>
      <c r="M3236" s="7">
        <v>33</v>
      </c>
      <c r="N3236" s="7">
        <v>-0.61103372535425704</v>
      </c>
      <c r="O3236" s="7">
        <v>-0.846432208780588</v>
      </c>
    </row>
    <row r="3237" spans="2:15" x14ac:dyDescent="0.2">
      <c r="B3237" s="7">
        <v>33</v>
      </c>
      <c r="C3237" s="7">
        <v>33</v>
      </c>
      <c r="D3237" s="7">
        <v>-0.120568898155982</v>
      </c>
      <c r="E3237" s="7">
        <v>0.37629121493102602</v>
      </c>
      <c r="G3237" s="7">
        <v>33</v>
      </c>
      <c r="H3237" s="7">
        <v>33</v>
      </c>
      <c r="I3237" s="7">
        <v>6.3306230383126702E-2</v>
      </c>
      <c r="J3237" s="7">
        <v>-7.6741854536628304E-3</v>
      </c>
      <c r="L3237" s="7">
        <v>33</v>
      </c>
      <c r="M3237" s="7">
        <v>33</v>
      </c>
      <c r="N3237" s="7">
        <v>0.59920949427811698</v>
      </c>
      <c r="O3237" s="7">
        <v>0.477506625631758</v>
      </c>
    </row>
    <row r="3238" spans="2:15" x14ac:dyDescent="0.2">
      <c r="B3238" s="7">
        <v>34</v>
      </c>
      <c r="C3238" s="7">
        <v>33</v>
      </c>
      <c r="D3238" s="7">
        <v>-0.109714743097443</v>
      </c>
      <c r="E3238" s="7">
        <v>-6.1559297968914399E-2</v>
      </c>
      <c r="G3238" s="7">
        <v>34</v>
      </c>
      <c r="H3238" s="7">
        <v>33</v>
      </c>
      <c r="I3238" s="7">
        <v>-0.34238005145140099</v>
      </c>
      <c r="J3238" s="7">
        <v>0.128680990384024</v>
      </c>
      <c r="L3238" s="7">
        <v>34</v>
      </c>
      <c r="M3238" s="7">
        <v>33</v>
      </c>
      <c r="N3238" s="7">
        <v>0.58813085964175105</v>
      </c>
      <c r="O3238" s="7">
        <v>-0.14115804406191501</v>
      </c>
    </row>
    <row r="3239" spans="2:15" x14ac:dyDescent="0.2">
      <c r="B3239" s="7">
        <v>35</v>
      </c>
      <c r="C3239" s="7">
        <v>33</v>
      </c>
      <c r="D3239" s="7">
        <v>0.11595594150933</v>
      </c>
      <c r="E3239" s="7">
        <v>0.29551660982786698</v>
      </c>
      <c r="G3239" s="7">
        <v>35</v>
      </c>
      <c r="H3239" s="7">
        <v>33</v>
      </c>
      <c r="I3239" s="7">
        <v>-0.120852230817367</v>
      </c>
      <c r="J3239" s="7">
        <v>-0.16905847443115599</v>
      </c>
      <c r="L3239" s="7">
        <v>35</v>
      </c>
      <c r="M3239" s="7">
        <v>33</v>
      </c>
      <c r="N3239" s="7">
        <v>1.03299257460431</v>
      </c>
      <c r="O3239" s="7">
        <v>0.33086426494529603</v>
      </c>
    </row>
    <row r="3240" spans="2:15" x14ac:dyDescent="0.2">
      <c r="B3240" s="7">
        <v>36</v>
      </c>
      <c r="C3240" s="7">
        <v>33</v>
      </c>
      <c r="D3240" s="7">
        <v>7.8496695419347298E-2</v>
      </c>
      <c r="E3240" s="7">
        <v>0.14764923177528799</v>
      </c>
      <c r="G3240" s="7">
        <v>36</v>
      </c>
      <c r="H3240" s="7">
        <v>33</v>
      </c>
      <c r="I3240" s="7">
        <v>-2.4201266278534899E-2</v>
      </c>
      <c r="J3240" s="7">
        <v>-0.25002662433059702</v>
      </c>
      <c r="L3240" s="7">
        <v>36</v>
      </c>
      <c r="M3240" s="7">
        <v>33</v>
      </c>
      <c r="N3240" s="7">
        <v>0.916470546851059</v>
      </c>
      <c r="O3240" s="7">
        <v>1.01829771202782</v>
      </c>
    </row>
    <row r="3241" spans="2:15" x14ac:dyDescent="0.2">
      <c r="B3241" s="7">
        <v>37</v>
      </c>
      <c r="C3241" s="7">
        <v>33</v>
      </c>
      <c r="D3241" s="7">
        <v>0.60920499702426101</v>
      </c>
      <c r="E3241" s="7">
        <v>0.57910337692098801</v>
      </c>
      <c r="G3241" s="7">
        <v>37</v>
      </c>
      <c r="H3241" s="7">
        <v>33</v>
      </c>
      <c r="I3241" s="7">
        <v>-0.151038259271432</v>
      </c>
      <c r="J3241" s="7">
        <v>-0.117672379893193</v>
      </c>
      <c r="L3241" s="7">
        <v>37</v>
      </c>
      <c r="M3241" s="7">
        <v>33</v>
      </c>
      <c r="N3241" s="7">
        <v>-0.105688785415273</v>
      </c>
      <c r="O3241" s="7">
        <v>-1.5936557555019899E-2</v>
      </c>
    </row>
    <row r="3242" spans="2:15" x14ac:dyDescent="0.2">
      <c r="B3242" s="7">
        <v>38</v>
      </c>
      <c r="C3242" s="7">
        <v>33</v>
      </c>
      <c r="D3242" s="7">
        <v>-0.40741366275280799</v>
      </c>
      <c r="E3242" s="7">
        <v>-0.364465813759766</v>
      </c>
      <c r="G3242" s="7">
        <v>38</v>
      </c>
      <c r="H3242" s="7">
        <v>33</v>
      </c>
      <c r="I3242" s="7">
        <v>0.205982593584462</v>
      </c>
      <c r="J3242" s="7">
        <v>0.13639567055048801</v>
      </c>
      <c r="L3242" s="7">
        <v>38</v>
      </c>
      <c r="M3242" s="7">
        <v>33</v>
      </c>
      <c r="N3242" s="7">
        <v>-0.74066517966053602</v>
      </c>
      <c r="O3242" s="7">
        <v>0.30653188550673099</v>
      </c>
    </row>
    <row r="3243" spans="2:15" x14ac:dyDescent="0.2">
      <c r="B3243" s="7">
        <v>39</v>
      </c>
      <c r="C3243" s="7">
        <v>33</v>
      </c>
      <c r="D3243" s="7">
        <v>-0.39856255376866201</v>
      </c>
      <c r="E3243" s="7">
        <v>-0.213560076650785</v>
      </c>
      <c r="G3243" s="7">
        <v>39</v>
      </c>
      <c r="H3243" s="7">
        <v>33</v>
      </c>
      <c r="I3243" s="7">
        <v>-9.7631549454701996E-2</v>
      </c>
      <c r="J3243" s="7">
        <v>-2.5828230144905501E-2</v>
      </c>
      <c r="L3243" s="7">
        <v>39</v>
      </c>
      <c r="M3243" s="7">
        <v>33</v>
      </c>
      <c r="N3243" s="7">
        <v>-0.543532915524225</v>
      </c>
      <c r="O3243" s="7">
        <v>-0.558396315385147</v>
      </c>
    </row>
    <row r="3244" spans="2:15" x14ac:dyDescent="0.2">
      <c r="B3244" s="7">
        <v>40</v>
      </c>
      <c r="C3244" s="7">
        <v>33</v>
      </c>
      <c r="D3244" s="7">
        <v>5.8483242291641702E-2</v>
      </c>
      <c r="E3244" s="7">
        <v>0.11854446613201999</v>
      </c>
      <c r="G3244" s="7">
        <v>40</v>
      </c>
      <c r="H3244" s="7">
        <v>33</v>
      </c>
      <c r="I3244" s="7">
        <v>-0.254640217025704</v>
      </c>
      <c r="J3244" s="7">
        <v>-0.59049515511318695</v>
      </c>
      <c r="L3244" s="7">
        <v>40</v>
      </c>
      <c r="M3244" s="7">
        <v>33</v>
      </c>
      <c r="N3244" s="7">
        <v>-1.21425348515613</v>
      </c>
      <c r="O3244" s="7">
        <v>-1.40979824316615</v>
      </c>
    </row>
    <row r="3245" spans="2:15" x14ac:dyDescent="0.2">
      <c r="B3245" s="7">
        <v>41</v>
      </c>
      <c r="C3245" s="7">
        <v>33</v>
      </c>
      <c r="D3245" s="7">
        <v>0.17467002874544299</v>
      </c>
      <c r="E3245" s="7">
        <v>0.251375394440706</v>
      </c>
      <c r="G3245" s="7">
        <v>41</v>
      </c>
      <c r="H3245" s="7">
        <v>33</v>
      </c>
      <c r="I3245" s="7">
        <v>4.4191390402702702E-2</v>
      </c>
      <c r="J3245" s="7">
        <v>0.13672808161959099</v>
      </c>
      <c r="L3245" s="7">
        <v>41</v>
      </c>
      <c r="M3245" s="7">
        <v>33</v>
      </c>
      <c r="N3245" s="7">
        <v>-0.72499351280666102</v>
      </c>
      <c r="O3245" s="7">
        <v>-1.42123739323392</v>
      </c>
    </row>
    <row r="3246" spans="2:15" x14ac:dyDescent="0.2">
      <c r="B3246" s="7">
        <v>42</v>
      </c>
      <c r="C3246" s="7">
        <v>33</v>
      </c>
      <c r="D3246" s="7">
        <v>-2.89735084595097E-2</v>
      </c>
      <c r="E3246" s="7">
        <v>-0.30612885203388701</v>
      </c>
      <c r="G3246" s="7">
        <v>42</v>
      </c>
      <c r="H3246" s="7">
        <v>33</v>
      </c>
      <c r="I3246" s="7">
        <v>-5.3955827065054897E-2</v>
      </c>
      <c r="J3246" s="7">
        <v>0.14397969057233601</v>
      </c>
      <c r="L3246" s="7">
        <v>42</v>
      </c>
      <c r="M3246" s="7">
        <v>33</v>
      </c>
      <c r="N3246" s="7">
        <v>0.45402679911868299</v>
      </c>
      <c r="O3246" s="7">
        <v>6.9457857676231194E-2</v>
      </c>
    </row>
    <row r="3247" spans="2:15" x14ac:dyDescent="0.2">
      <c r="B3247" s="7">
        <v>43</v>
      </c>
      <c r="C3247" s="7">
        <v>33</v>
      </c>
      <c r="D3247" s="7">
        <v>8.7217834889022697E-2</v>
      </c>
      <c r="E3247" s="7">
        <v>9.6201332370903905E-2</v>
      </c>
      <c r="G3247" s="7">
        <v>43</v>
      </c>
      <c r="H3247" s="7">
        <v>33</v>
      </c>
      <c r="I3247" s="7">
        <v>-0.14347425166684399</v>
      </c>
      <c r="J3247" s="7">
        <v>9.2530988388527496E-2</v>
      </c>
      <c r="L3247" s="7">
        <v>43</v>
      </c>
      <c r="M3247" s="7">
        <v>33</v>
      </c>
      <c r="N3247" s="7">
        <v>-0.47487705590486701</v>
      </c>
      <c r="O3247" s="7">
        <v>-5.5133913315936298E-2</v>
      </c>
    </row>
    <row r="3248" spans="2:15" x14ac:dyDescent="0.2">
      <c r="B3248" s="7">
        <v>44</v>
      </c>
      <c r="C3248" s="7">
        <v>33</v>
      </c>
      <c r="D3248" s="7">
        <v>-3.4072834775640701E-2</v>
      </c>
      <c r="E3248" s="7">
        <v>-0.14350470899202999</v>
      </c>
      <c r="G3248" s="7">
        <v>44</v>
      </c>
      <c r="H3248" s="7">
        <v>33</v>
      </c>
      <c r="I3248" s="7">
        <v>-0.23209384569751301</v>
      </c>
      <c r="J3248" s="7">
        <v>0.23577500219365799</v>
      </c>
      <c r="L3248" s="7">
        <v>44</v>
      </c>
      <c r="M3248" s="7">
        <v>33</v>
      </c>
      <c r="N3248" s="7">
        <v>-0.73622834981927798</v>
      </c>
      <c r="O3248" s="7">
        <v>-5.6978837108512301E-2</v>
      </c>
    </row>
    <row r="3249" spans="2:15" x14ac:dyDescent="0.2">
      <c r="B3249" s="7">
        <v>45</v>
      </c>
      <c r="C3249" s="7">
        <v>33</v>
      </c>
      <c r="D3249" s="7">
        <v>-0.169109072064034</v>
      </c>
      <c r="E3249" s="7">
        <v>-0.17915083221466799</v>
      </c>
      <c r="G3249" s="7">
        <v>45</v>
      </c>
      <c r="H3249" s="7">
        <v>33</v>
      </c>
      <c r="I3249" s="7">
        <v>8.9055871036763698E-2</v>
      </c>
      <c r="J3249" s="7">
        <v>1.46905092032981E-2</v>
      </c>
      <c r="L3249" s="7">
        <v>45</v>
      </c>
      <c r="M3249" s="7">
        <v>33</v>
      </c>
      <c r="N3249" s="7">
        <v>-2.3866437663769702</v>
      </c>
      <c r="O3249" s="7">
        <v>-2.04967741078327</v>
      </c>
    </row>
    <row r="3250" spans="2:15" x14ac:dyDescent="0.2">
      <c r="B3250" s="7">
        <v>46</v>
      </c>
      <c r="C3250" s="7">
        <v>33</v>
      </c>
      <c r="D3250" s="7">
        <v>0.15535752425114999</v>
      </c>
      <c r="E3250" s="7">
        <v>0.35837480222930701</v>
      </c>
      <c r="G3250" s="7">
        <v>46</v>
      </c>
      <c r="H3250" s="7">
        <v>33</v>
      </c>
      <c r="I3250" s="7">
        <v>-0.26545666701210602</v>
      </c>
      <c r="J3250" s="7">
        <v>-0.138767485835605</v>
      </c>
      <c r="L3250" s="7">
        <v>46</v>
      </c>
      <c r="M3250" s="7">
        <v>33</v>
      </c>
      <c r="N3250" s="7">
        <v>-0.32513704516446101</v>
      </c>
      <c r="O3250" s="7">
        <v>-0.78022783115053795</v>
      </c>
    </row>
    <row r="3251" spans="2:15" x14ac:dyDescent="0.2">
      <c r="B3251" s="7">
        <v>47</v>
      </c>
      <c r="C3251" s="7">
        <v>33</v>
      </c>
      <c r="D3251" s="7">
        <v>0.21415444480175599</v>
      </c>
      <c r="E3251" s="7">
        <v>-7.5475940822464296E-2</v>
      </c>
      <c r="G3251" s="7">
        <v>47</v>
      </c>
      <c r="H3251" s="7">
        <v>33</v>
      </c>
      <c r="I3251" s="7">
        <v>0.22452750632869201</v>
      </c>
      <c r="J3251" s="7">
        <v>-5.4464768908177398E-2</v>
      </c>
      <c r="L3251" s="7">
        <v>47</v>
      </c>
      <c r="M3251" s="7">
        <v>33</v>
      </c>
      <c r="N3251" s="7">
        <v>-0.70061588319384105</v>
      </c>
      <c r="O3251" s="7">
        <v>-0.59834910919172601</v>
      </c>
    </row>
    <row r="3252" spans="2:15" x14ac:dyDescent="0.2">
      <c r="B3252" s="7">
        <v>48</v>
      </c>
      <c r="C3252" s="7">
        <v>33</v>
      </c>
      <c r="D3252" s="7">
        <v>0.272526823235888</v>
      </c>
      <c r="E3252" s="7">
        <v>-9.5695311722495E-2</v>
      </c>
      <c r="G3252" s="7">
        <v>48</v>
      </c>
      <c r="H3252" s="7">
        <v>33</v>
      </c>
      <c r="I3252" s="7">
        <v>0.11262457059296301</v>
      </c>
      <c r="J3252" s="7">
        <v>-4.26959126926496E-2</v>
      </c>
      <c r="L3252" s="7">
        <v>48</v>
      </c>
      <c r="M3252" s="7">
        <v>33</v>
      </c>
      <c r="N3252" s="7">
        <v>-8.3792106714582801E-2</v>
      </c>
      <c r="O3252" s="7">
        <v>0.94594375109873796</v>
      </c>
    </row>
    <row r="3253" spans="2:15" x14ac:dyDescent="0.2">
      <c r="B3253" s="7">
        <v>49</v>
      </c>
      <c r="C3253" s="7">
        <v>33</v>
      </c>
      <c r="D3253" s="7">
        <v>6.3971906533515394E-2</v>
      </c>
      <c r="E3253" s="7">
        <v>-1.1694232801441599E-2</v>
      </c>
      <c r="G3253" s="7">
        <v>49</v>
      </c>
      <c r="H3253" s="7">
        <v>33</v>
      </c>
      <c r="I3253" s="7">
        <v>-7.1744948656863095E-2</v>
      </c>
      <c r="J3253" s="7">
        <v>-0.34507974520766899</v>
      </c>
      <c r="L3253" s="7">
        <v>49</v>
      </c>
      <c r="M3253" s="7">
        <v>33</v>
      </c>
      <c r="N3253" s="7">
        <v>-0.16773858697128299</v>
      </c>
      <c r="O3253" s="7">
        <v>0.537630461388244</v>
      </c>
    </row>
    <row r="3254" spans="2:15" x14ac:dyDescent="0.2">
      <c r="B3254" s="7">
        <v>50</v>
      </c>
      <c r="C3254" s="7">
        <v>33</v>
      </c>
      <c r="D3254" s="7">
        <v>0.10170464903613501</v>
      </c>
      <c r="E3254" s="7">
        <v>-5.0770687409215802E-2</v>
      </c>
      <c r="G3254" s="7">
        <v>50</v>
      </c>
      <c r="H3254" s="7">
        <v>33</v>
      </c>
      <c r="I3254" s="7">
        <v>0.14066793160153099</v>
      </c>
      <c r="J3254" s="7">
        <v>0.100701066550553</v>
      </c>
      <c r="L3254" s="7">
        <v>50</v>
      </c>
      <c r="M3254" s="7">
        <v>33</v>
      </c>
      <c r="N3254" s="7">
        <v>-0.163294450673727</v>
      </c>
      <c r="O3254" s="7">
        <v>-0.34880454061849903</v>
      </c>
    </row>
    <row r="3255" spans="2:15" x14ac:dyDescent="0.2">
      <c r="B3255" s="7">
        <v>51</v>
      </c>
      <c r="C3255" s="7">
        <v>33</v>
      </c>
      <c r="D3255" s="7">
        <v>-0.130723489857904</v>
      </c>
      <c r="E3255" s="7">
        <v>5.2328708664459702E-3</v>
      </c>
      <c r="G3255" s="7">
        <v>51</v>
      </c>
      <c r="H3255" s="7">
        <v>33</v>
      </c>
      <c r="I3255" s="7">
        <v>-0.27150227296245999</v>
      </c>
      <c r="J3255" s="7">
        <v>-0.243820555704268</v>
      </c>
      <c r="L3255" s="7">
        <v>51</v>
      </c>
      <c r="M3255" s="7">
        <v>33</v>
      </c>
      <c r="N3255" s="7">
        <v>-0.69363193587082195</v>
      </c>
      <c r="O3255" s="7">
        <v>-0.572378353899056</v>
      </c>
    </row>
    <row r="3256" spans="2:15" x14ac:dyDescent="0.2">
      <c r="B3256" s="7">
        <v>52</v>
      </c>
      <c r="C3256" s="7">
        <v>33</v>
      </c>
      <c r="D3256" s="7">
        <v>8.2467993641194504E-2</v>
      </c>
      <c r="E3256" s="7">
        <v>-4.6846565064776698E-2</v>
      </c>
      <c r="G3256" s="7">
        <v>52</v>
      </c>
      <c r="H3256" s="7">
        <v>33</v>
      </c>
      <c r="I3256" s="7">
        <v>-2.2100926815081599E-2</v>
      </c>
      <c r="J3256" s="7">
        <v>-4.70906852030826E-2</v>
      </c>
      <c r="L3256" s="7">
        <v>52</v>
      </c>
      <c r="M3256" s="7">
        <v>33</v>
      </c>
      <c r="N3256" s="7">
        <v>-0.493323503593317</v>
      </c>
      <c r="O3256" s="7">
        <v>-6.5514545437750404E-4</v>
      </c>
    </row>
    <row r="3257" spans="2:15" x14ac:dyDescent="0.2">
      <c r="B3257" s="7">
        <v>53</v>
      </c>
      <c r="C3257" s="7">
        <v>33</v>
      </c>
      <c r="D3257" s="7">
        <v>-0.25183139103831498</v>
      </c>
      <c r="E3257" s="7">
        <v>-2.15511493398584E-2</v>
      </c>
      <c r="G3257" s="7">
        <v>53</v>
      </c>
      <c r="H3257" s="7">
        <v>33</v>
      </c>
      <c r="I3257" s="7">
        <v>-0.103600510567116</v>
      </c>
      <c r="J3257" s="7">
        <v>-9.1476038620753805E-2</v>
      </c>
      <c r="L3257" s="7">
        <v>53</v>
      </c>
      <c r="M3257" s="7">
        <v>33</v>
      </c>
      <c r="N3257" s="7">
        <v>-0.23934767928593201</v>
      </c>
      <c r="O3257" s="7">
        <v>0.25112209022504101</v>
      </c>
    </row>
    <row r="3258" spans="2:15" x14ac:dyDescent="0.2">
      <c r="B3258" s="7">
        <v>54</v>
      </c>
      <c r="C3258" s="7">
        <v>33</v>
      </c>
      <c r="D3258" s="7">
        <v>-0.54118297132966497</v>
      </c>
      <c r="E3258" s="7">
        <v>-0.15047670925656201</v>
      </c>
      <c r="G3258" s="7">
        <v>54</v>
      </c>
      <c r="H3258" s="7">
        <v>33</v>
      </c>
      <c r="I3258" s="7">
        <v>-0.37437126587211</v>
      </c>
      <c r="J3258" s="7">
        <v>3.7497704589730702E-2</v>
      </c>
      <c r="L3258" s="7">
        <v>54</v>
      </c>
      <c r="M3258" s="7">
        <v>33</v>
      </c>
      <c r="N3258" s="7">
        <v>0.81379862353520405</v>
      </c>
      <c r="O3258" s="7">
        <v>-0.198803170347333</v>
      </c>
    </row>
    <row r="3259" spans="2:15" x14ac:dyDescent="0.2">
      <c r="B3259" s="7">
        <v>55</v>
      </c>
      <c r="C3259" s="7">
        <v>33</v>
      </c>
      <c r="D3259" s="7">
        <v>-0.28582331443338999</v>
      </c>
      <c r="E3259" s="7">
        <v>-0.23962037411040801</v>
      </c>
      <c r="G3259" s="7">
        <v>55</v>
      </c>
      <c r="H3259" s="7">
        <v>33</v>
      </c>
      <c r="I3259" s="7">
        <v>2.2612999064755002E-3</v>
      </c>
      <c r="J3259" s="7">
        <v>0.107767377920764</v>
      </c>
      <c r="L3259" s="7">
        <v>55</v>
      </c>
      <c r="M3259" s="7">
        <v>33</v>
      </c>
      <c r="N3259" s="7">
        <v>0.75842548992569303</v>
      </c>
      <c r="O3259" s="7">
        <v>0.51840888411202402</v>
      </c>
    </row>
    <row r="3260" spans="2:15" x14ac:dyDescent="0.2">
      <c r="B3260" s="7">
        <v>56</v>
      </c>
      <c r="C3260" s="7">
        <v>33</v>
      </c>
      <c r="D3260" s="7">
        <v>-0.21152170840029599</v>
      </c>
      <c r="E3260" s="7">
        <v>-2.83979036538629E-2</v>
      </c>
      <c r="G3260" s="7">
        <v>56</v>
      </c>
      <c r="H3260" s="7">
        <v>33</v>
      </c>
      <c r="I3260" s="7">
        <v>-0.228875739728229</v>
      </c>
      <c r="J3260" s="7">
        <v>-0.23525684368225899</v>
      </c>
      <c r="L3260" s="7">
        <v>56</v>
      </c>
      <c r="M3260" s="7">
        <v>33</v>
      </c>
      <c r="N3260" s="7">
        <v>0.566313804453345</v>
      </c>
      <c r="O3260" s="7">
        <v>0.31255452834816699</v>
      </c>
    </row>
    <row r="3261" spans="2:15" x14ac:dyDescent="0.2">
      <c r="B3261" s="7">
        <v>57</v>
      </c>
      <c r="C3261" s="7">
        <v>33</v>
      </c>
      <c r="D3261" s="7">
        <v>9.5850972081351807E-2</v>
      </c>
      <c r="E3261" s="7">
        <v>1.8869470747875799E-2</v>
      </c>
      <c r="G3261" s="7">
        <v>57</v>
      </c>
      <c r="H3261" s="7">
        <v>33</v>
      </c>
      <c r="I3261" s="7">
        <v>-0.15186384928389801</v>
      </c>
      <c r="J3261" s="7">
        <v>-0.140786145736185</v>
      </c>
      <c r="L3261" s="7">
        <v>57</v>
      </c>
      <c r="M3261" s="7">
        <v>33</v>
      </c>
      <c r="N3261" s="7">
        <v>0.55063316130332995</v>
      </c>
      <c r="O3261" s="7">
        <v>0.835617517121375</v>
      </c>
    </row>
    <row r="3262" spans="2:15" x14ac:dyDescent="0.2">
      <c r="B3262" s="7">
        <v>58</v>
      </c>
      <c r="C3262" s="7">
        <v>33</v>
      </c>
      <c r="D3262" s="7">
        <v>-0.42859317951583198</v>
      </c>
      <c r="E3262" s="7">
        <v>-0.28649622001404101</v>
      </c>
      <c r="G3262" s="7">
        <v>58</v>
      </c>
      <c r="H3262" s="7">
        <v>33</v>
      </c>
      <c r="I3262" s="7">
        <v>0.10039342248140699</v>
      </c>
      <c r="J3262" s="7">
        <v>-9.7990993512801203E-2</v>
      </c>
      <c r="L3262" s="7">
        <v>58</v>
      </c>
      <c r="M3262" s="7">
        <v>33</v>
      </c>
      <c r="N3262" s="7">
        <v>0.66843216549914797</v>
      </c>
      <c r="O3262" s="7">
        <v>0.403194162312701</v>
      </c>
    </row>
    <row r="3263" spans="2:15" x14ac:dyDescent="0.2">
      <c r="B3263" s="7">
        <v>59</v>
      </c>
      <c r="C3263" s="7">
        <v>33</v>
      </c>
      <c r="D3263" s="7">
        <v>-0.31002768271785203</v>
      </c>
      <c r="E3263" s="7">
        <v>-0.310218581136668</v>
      </c>
      <c r="G3263" s="7">
        <v>59</v>
      </c>
      <c r="H3263" s="7">
        <v>33</v>
      </c>
      <c r="I3263" s="7">
        <v>-3.30961107585344E-2</v>
      </c>
      <c r="J3263" s="7">
        <v>0.19276181877999099</v>
      </c>
      <c r="L3263" s="7">
        <v>59</v>
      </c>
      <c r="M3263" s="7">
        <v>33</v>
      </c>
      <c r="N3263" s="7">
        <v>0.32998878998883602</v>
      </c>
      <c r="O3263" s="7">
        <v>0.20348156436149301</v>
      </c>
    </row>
    <row r="3264" spans="2:15" x14ac:dyDescent="0.2">
      <c r="B3264" s="7">
        <v>60</v>
      </c>
      <c r="C3264" s="7">
        <v>33</v>
      </c>
      <c r="D3264" s="7">
        <v>0.223063758071322</v>
      </c>
      <c r="E3264" s="7">
        <v>-5.5772495352304198E-2</v>
      </c>
      <c r="G3264" s="7">
        <v>60</v>
      </c>
      <c r="H3264" s="7">
        <v>33</v>
      </c>
      <c r="I3264" s="7">
        <v>1.17403684521484E-2</v>
      </c>
      <c r="J3264" s="7">
        <v>0.114047421350898</v>
      </c>
      <c r="L3264" s="7">
        <v>60</v>
      </c>
      <c r="M3264" s="7">
        <v>33</v>
      </c>
      <c r="N3264" s="7">
        <v>1.0603276078232999</v>
      </c>
      <c r="O3264" s="7">
        <v>0.65642766036197997</v>
      </c>
    </row>
    <row r="3265" spans="2:15" x14ac:dyDescent="0.2">
      <c r="B3265" s="7">
        <v>61</v>
      </c>
      <c r="C3265" s="7">
        <v>33</v>
      </c>
      <c r="D3265" s="7">
        <v>-0.67918912762203398</v>
      </c>
      <c r="E3265" s="7">
        <v>-0.95213202838567801</v>
      </c>
      <c r="G3265" s="7">
        <v>61</v>
      </c>
      <c r="H3265" s="7">
        <v>33</v>
      </c>
      <c r="I3265" s="7">
        <v>-0.19511756793714599</v>
      </c>
      <c r="J3265" s="7">
        <v>9.9443991645777902E-3</v>
      </c>
      <c r="L3265" s="7">
        <v>61</v>
      </c>
      <c r="M3265" s="7">
        <v>33</v>
      </c>
      <c r="N3265" s="7">
        <v>0.62138680925683998</v>
      </c>
      <c r="O3265" s="7">
        <v>0.51270529078308302</v>
      </c>
    </row>
    <row r="3266" spans="2:15" x14ac:dyDescent="0.2">
      <c r="B3266" s="7">
        <v>62</v>
      </c>
      <c r="C3266" s="7">
        <v>33</v>
      </c>
      <c r="D3266" s="7">
        <v>-0.253214419965125</v>
      </c>
      <c r="E3266" s="7">
        <v>-8.8020617640446594E-2</v>
      </c>
      <c r="G3266" s="7">
        <v>62</v>
      </c>
      <c r="H3266" s="7">
        <v>33</v>
      </c>
      <c r="I3266" s="7">
        <v>-7.0219082777450495E-2</v>
      </c>
      <c r="J3266" s="7">
        <v>7.0079021339539693E-2</v>
      </c>
      <c r="L3266" s="7">
        <v>62</v>
      </c>
      <c r="M3266" s="7">
        <v>33</v>
      </c>
      <c r="N3266" s="7">
        <v>-0.110754112607268</v>
      </c>
      <c r="O3266" s="7">
        <v>-0.34086029973927801</v>
      </c>
    </row>
    <row r="3267" spans="2:15" x14ac:dyDescent="0.2">
      <c r="B3267" s="7">
        <v>63</v>
      </c>
      <c r="C3267" s="7">
        <v>33</v>
      </c>
      <c r="D3267" s="7">
        <v>-0.99043335200475802</v>
      </c>
      <c r="E3267" s="7">
        <v>-0.86911781837703495</v>
      </c>
      <c r="G3267" s="7">
        <v>63</v>
      </c>
      <c r="H3267" s="7">
        <v>33</v>
      </c>
      <c r="I3267" s="7">
        <v>-0.18001322799212099</v>
      </c>
      <c r="J3267" s="7">
        <v>0.19539630060714899</v>
      </c>
      <c r="L3267" s="7">
        <v>63</v>
      </c>
      <c r="M3267" s="7">
        <v>33</v>
      </c>
      <c r="N3267" s="7">
        <v>-0.60959909914838195</v>
      </c>
      <c r="O3267" s="7">
        <v>-0.94350346639489102</v>
      </c>
    </row>
    <row r="3268" spans="2:15" x14ac:dyDescent="0.2">
      <c r="B3268" s="7">
        <v>64</v>
      </c>
      <c r="C3268" s="7">
        <v>33</v>
      </c>
      <c r="D3268" s="7">
        <v>-5.1067799615585899E-2</v>
      </c>
      <c r="E3268" s="7">
        <v>0.10822716355010201</v>
      </c>
      <c r="G3268" s="7">
        <v>64</v>
      </c>
      <c r="H3268" s="7">
        <v>33</v>
      </c>
      <c r="I3268" s="7">
        <v>-6.9803021504544196E-3</v>
      </c>
      <c r="J3268" s="7">
        <v>-7.9369308981646305E-2</v>
      </c>
      <c r="L3268" s="7">
        <v>64</v>
      </c>
      <c r="M3268" s="7">
        <v>33</v>
      </c>
      <c r="N3268" s="7">
        <v>0.46281251299361797</v>
      </c>
      <c r="O3268" s="7">
        <v>1.04862759699368</v>
      </c>
    </row>
    <row r="3269" spans="2:15" x14ac:dyDescent="0.2">
      <c r="B3269" s="7">
        <v>65</v>
      </c>
      <c r="C3269" s="7">
        <v>33</v>
      </c>
      <c r="D3269" s="7">
        <v>-0.117665388032633</v>
      </c>
      <c r="E3269" s="7">
        <v>7.0266510851626898E-2</v>
      </c>
      <c r="G3269" s="7">
        <v>65</v>
      </c>
      <c r="H3269" s="7">
        <v>33</v>
      </c>
      <c r="I3269" s="7">
        <v>-0.33983986908812802</v>
      </c>
      <c r="J3269" s="7">
        <v>-0.28754104431498601</v>
      </c>
      <c r="L3269" s="7">
        <v>65</v>
      </c>
      <c r="M3269" s="7">
        <v>33</v>
      </c>
      <c r="N3269" s="7">
        <v>-0.27277818122333602</v>
      </c>
      <c r="O3269" s="7">
        <v>-0.84288357607532904</v>
      </c>
    </row>
    <row r="3270" spans="2:15" x14ac:dyDescent="0.2">
      <c r="B3270" s="7">
        <v>66</v>
      </c>
      <c r="C3270" s="7">
        <v>33</v>
      </c>
      <c r="D3270" s="7">
        <v>0.46423780275614002</v>
      </c>
      <c r="E3270" s="7">
        <v>0.349894354590298</v>
      </c>
      <c r="G3270" s="7">
        <v>66</v>
      </c>
      <c r="H3270" s="7">
        <v>33</v>
      </c>
      <c r="I3270" s="7">
        <v>-0.151426342083787</v>
      </c>
      <c r="J3270" s="7">
        <v>-6.7117287323473093E-2</v>
      </c>
      <c r="L3270" s="7">
        <v>66</v>
      </c>
      <c r="M3270" s="7">
        <v>33</v>
      </c>
      <c r="N3270" s="7">
        <v>-0.69005995320004998</v>
      </c>
      <c r="O3270" s="7">
        <v>-0.68143045699232396</v>
      </c>
    </row>
    <row r="3271" spans="2:15" x14ac:dyDescent="0.2">
      <c r="B3271" s="7">
        <v>67</v>
      </c>
      <c r="C3271" s="7">
        <v>33</v>
      </c>
      <c r="D3271" s="7">
        <v>0.130894317195836</v>
      </c>
      <c r="E3271" s="7">
        <v>2.84808529394684E-2</v>
      </c>
      <c r="G3271" s="7">
        <v>67</v>
      </c>
      <c r="H3271" s="7">
        <v>33</v>
      </c>
      <c r="I3271" s="7">
        <v>0.163948457375514</v>
      </c>
      <c r="J3271" s="7">
        <v>-3.3506799542299098E-2</v>
      </c>
      <c r="L3271" s="7">
        <v>67</v>
      </c>
      <c r="M3271" s="7">
        <v>33</v>
      </c>
      <c r="N3271" s="7">
        <v>-0.269519182800116</v>
      </c>
      <c r="O3271" s="7">
        <v>-6.62932724694167E-2</v>
      </c>
    </row>
    <row r="3272" spans="2:15" x14ac:dyDescent="0.2">
      <c r="B3272" s="7">
        <v>68</v>
      </c>
      <c r="C3272" s="7">
        <v>33</v>
      </c>
      <c r="D3272" s="7">
        <v>-0.116157510693676</v>
      </c>
      <c r="E3272" s="7">
        <v>0.20665368713669</v>
      </c>
      <c r="G3272" s="7">
        <v>68</v>
      </c>
      <c r="H3272" s="7">
        <v>33</v>
      </c>
      <c r="I3272" s="7">
        <v>-0.21272121034724301</v>
      </c>
      <c r="J3272" s="7">
        <v>-5.2384522545203503E-2</v>
      </c>
      <c r="L3272" s="7">
        <v>68</v>
      </c>
      <c r="M3272" s="7">
        <v>33</v>
      </c>
      <c r="N3272" s="7">
        <v>0.70208345183059995</v>
      </c>
      <c r="O3272" s="7">
        <v>0.81731358173874602</v>
      </c>
    </row>
    <row r="3273" spans="2:15" x14ac:dyDescent="0.2">
      <c r="B3273" s="7">
        <v>69</v>
      </c>
      <c r="C3273" s="7">
        <v>33</v>
      </c>
      <c r="D3273" s="7">
        <v>-0.78882636536781403</v>
      </c>
      <c r="E3273" s="7">
        <v>-0.56354509385709906</v>
      </c>
      <c r="G3273" s="7">
        <v>69</v>
      </c>
      <c r="H3273" s="7">
        <v>33</v>
      </c>
      <c r="I3273" s="7">
        <v>8.4871236633849101E-2</v>
      </c>
      <c r="J3273" s="7">
        <v>-5.6065916823363302E-2</v>
      </c>
      <c r="L3273" s="7">
        <v>69</v>
      </c>
      <c r="M3273" s="7">
        <v>33</v>
      </c>
      <c r="N3273" s="7">
        <v>-0.60879845725947301</v>
      </c>
      <c r="O3273" s="7">
        <v>-1.2307008171425</v>
      </c>
    </row>
    <row r="3274" spans="2:15" x14ac:dyDescent="0.2">
      <c r="B3274" s="7">
        <v>70</v>
      </c>
      <c r="C3274" s="7">
        <v>33</v>
      </c>
      <c r="D3274" s="7">
        <v>-0.35363242371911002</v>
      </c>
      <c r="E3274" s="7">
        <v>-0.42228674166286201</v>
      </c>
      <c r="G3274" s="7">
        <v>70</v>
      </c>
      <c r="H3274" s="7">
        <v>33</v>
      </c>
      <c r="I3274" s="7">
        <v>-0.20144461327438401</v>
      </c>
      <c r="J3274" s="7">
        <v>-1.3927102136779701E-2</v>
      </c>
      <c r="L3274" s="7">
        <v>70</v>
      </c>
      <c r="M3274" s="7">
        <v>33</v>
      </c>
      <c r="N3274" s="7">
        <v>-0.47615880890053303</v>
      </c>
      <c r="O3274" s="7">
        <v>-0.68841862320783898</v>
      </c>
    </row>
    <row r="3275" spans="2:15" x14ac:dyDescent="0.2">
      <c r="B3275" s="7">
        <v>71</v>
      </c>
      <c r="C3275" s="7">
        <v>33</v>
      </c>
      <c r="D3275" s="7">
        <v>6.5420400104236401E-2</v>
      </c>
      <c r="E3275" s="7">
        <v>-5.9152196762470403E-2</v>
      </c>
      <c r="G3275" s="7">
        <v>71</v>
      </c>
      <c r="H3275" s="7">
        <v>33</v>
      </c>
      <c r="I3275" s="7">
        <v>-0.244668322443334</v>
      </c>
      <c r="J3275" s="7">
        <v>-0.22702631693474301</v>
      </c>
      <c r="L3275" s="7">
        <v>71</v>
      </c>
      <c r="M3275" s="7">
        <v>33</v>
      </c>
      <c r="N3275" s="7">
        <v>0.253405583556361</v>
      </c>
      <c r="O3275" s="7">
        <v>0.273541412757623</v>
      </c>
    </row>
    <row r="3276" spans="2:15" x14ac:dyDescent="0.2">
      <c r="B3276" s="7">
        <v>72</v>
      </c>
      <c r="C3276" s="7">
        <v>33</v>
      </c>
      <c r="D3276" s="7">
        <v>-6.6100786843315398E-2</v>
      </c>
      <c r="E3276" s="7">
        <v>0.10940988840684</v>
      </c>
      <c r="G3276" s="7">
        <v>72</v>
      </c>
      <c r="H3276" s="7">
        <v>33</v>
      </c>
      <c r="I3276" s="7">
        <v>-0.28207359997822701</v>
      </c>
      <c r="J3276" s="7">
        <v>-1.6966634839788799E-2</v>
      </c>
      <c r="L3276" s="7">
        <v>72</v>
      </c>
      <c r="M3276" s="7">
        <v>33</v>
      </c>
      <c r="N3276" s="7">
        <v>3.5341108313108802</v>
      </c>
      <c r="O3276" s="7">
        <v>2.7274513533195899</v>
      </c>
    </row>
    <row r="3277" spans="2:15" x14ac:dyDescent="0.2">
      <c r="B3277" s="7">
        <v>73</v>
      </c>
      <c r="C3277" s="7">
        <v>33</v>
      </c>
      <c r="D3277" s="7">
        <v>2.03239029458109E-2</v>
      </c>
      <c r="E3277" s="7">
        <v>-1.02820887387338E-2</v>
      </c>
      <c r="G3277" s="7">
        <v>73</v>
      </c>
      <c r="H3277" s="7">
        <v>33</v>
      </c>
      <c r="I3277" s="7">
        <v>-6.8070295781412299E-2</v>
      </c>
      <c r="J3277" s="7">
        <v>-0.15564198666919299</v>
      </c>
      <c r="L3277" s="7">
        <v>73</v>
      </c>
      <c r="M3277" s="7">
        <v>33</v>
      </c>
      <c r="N3277" s="7">
        <v>8.7336100622200902E-2</v>
      </c>
      <c r="O3277" s="7">
        <v>-0.42983287842561102</v>
      </c>
    </row>
    <row r="3278" spans="2:15" x14ac:dyDescent="0.2">
      <c r="B3278" s="7">
        <v>74</v>
      </c>
      <c r="C3278" s="7">
        <v>33</v>
      </c>
      <c r="D3278" s="7">
        <v>0.24414520738580001</v>
      </c>
      <c r="E3278" s="7">
        <v>-2.9334567433952699E-2</v>
      </c>
      <c r="G3278" s="7">
        <v>74</v>
      </c>
      <c r="H3278" s="7">
        <v>33</v>
      </c>
      <c r="I3278" s="7">
        <v>0.119556207949014</v>
      </c>
      <c r="J3278" s="7">
        <v>-0.22978347550029099</v>
      </c>
      <c r="L3278" s="7">
        <v>74</v>
      </c>
      <c r="M3278" s="7">
        <v>33</v>
      </c>
      <c r="N3278" s="7">
        <v>1.3465375690564001</v>
      </c>
      <c r="O3278" s="7">
        <v>0.92950536217834001</v>
      </c>
    </row>
    <row r="3279" spans="2:15" x14ac:dyDescent="0.2">
      <c r="B3279" s="7">
        <v>75</v>
      </c>
      <c r="C3279" s="7">
        <v>33</v>
      </c>
      <c r="D3279" s="7">
        <v>-0.66577704767786205</v>
      </c>
      <c r="E3279" s="7">
        <v>-0.74566295046621001</v>
      </c>
      <c r="G3279" s="7">
        <v>75</v>
      </c>
      <c r="H3279" s="7">
        <v>33</v>
      </c>
      <c r="I3279" s="7">
        <v>-1.00356895732991E-2</v>
      </c>
      <c r="J3279" s="7">
        <v>-7.5197134272659796E-2</v>
      </c>
      <c r="L3279" s="7">
        <v>75</v>
      </c>
      <c r="M3279" s="7">
        <v>33</v>
      </c>
      <c r="N3279" s="7">
        <v>0.664296093142555</v>
      </c>
      <c r="O3279" s="7">
        <v>0.61402833100154897</v>
      </c>
    </row>
    <row r="3280" spans="2:15" x14ac:dyDescent="0.2">
      <c r="B3280" s="7">
        <v>76</v>
      </c>
      <c r="C3280" s="7">
        <v>33</v>
      </c>
      <c r="D3280" s="7">
        <v>-0.202733585306419</v>
      </c>
      <c r="E3280" s="7">
        <v>-0.161211633069685</v>
      </c>
      <c r="G3280" s="7">
        <v>76</v>
      </c>
      <c r="H3280" s="7">
        <v>33</v>
      </c>
      <c r="I3280" s="7">
        <v>-1.22486058525926E-2</v>
      </c>
      <c r="J3280" s="7">
        <v>0.15410314333247099</v>
      </c>
      <c r="L3280" s="7">
        <v>76</v>
      </c>
      <c r="M3280" s="7">
        <v>33</v>
      </c>
      <c r="N3280" s="7">
        <v>0.232181480248799</v>
      </c>
      <c r="O3280" s="7">
        <v>0.21774283825865501</v>
      </c>
    </row>
    <row r="3281" spans="2:15" x14ac:dyDescent="0.2">
      <c r="B3281" s="7">
        <v>77</v>
      </c>
      <c r="C3281" s="7">
        <v>33</v>
      </c>
      <c r="D3281" s="7">
        <v>0.159651268098459</v>
      </c>
      <c r="E3281" s="7">
        <v>0.42291854606379298</v>
      </c>
      <c r="G3281" s="7">
        <v>77</v>
      </c>
      <c r="H3281" s="7">
        <v>33</v>
      </c>
      <c r="I3281" s="7">
        <v>0.206846047544164</v>
      </c>
      <c r="J3281" s="7">
        <v>-5.9980272724694701E-2</v>
      </c>
      <c r="L3281" s="7">
        <v>77</v>
      </c>
      <c r="M3281" s="7">
        <v>33</v>
      </c>
      <c r="N3281" s="7">
        <v>-0.61380085102392801</v>
      </c>
      <c r="O3281" s="7">
        <v>6.5926166755628096E-2</v>
      </c>
    </row>
    <row r="3282" spans="2:15" x14ac:dyDescent="0.2">
      <c r="B3282" s="7">
        <v>78</v>
      </c>
      <c r="C3282" s="7">
        <v>33</v>
      </c>
      <c r="D3282" s="7">
        <v>0.400351277527148</v>
      </c>
      <c r="E3282" s="7">
        <v>0.46760046430414598</v>
      </c>
      <c r="G3282" s="7">
        <v>78</v>
      </c>
      <c r="H3282" s="7">
        <v>33</v>
      </c>
      <c r="I3282" s="7">
        <v>0.209827230847316</v>
      </c>
      <c r="J3282" s="7">
        <v>0.20451434313776601</v>
      </c>
      <c r="L3282" s="7">
        <v>78</v>
      </c>
      <c r="M3282" s="7">
        <v>33</v>
      </c>
      <c r="N3282" s="7">
        <v>-1.14840367309971</v>
      </c>
      <c r="O3282" s="7">
        <v>-1.1189940814289201</v>
      </c>
    </row>
    <row r="3283" spans="2:15" x14ac:dyDescent="0.2">
      <c r="B3283" s="7">
        <v>79</v>
      </c>
      <c r="C3283" s="7">
        <v>33</v>
      </c>
      <c r="D3283" s="7">
        <v>-5.6728492441321998E-2</v>
      </c>
      <c r="E3283" s="7">
        <v>0.100037995785084</v>
      </c>
      <c r="G3283" s="7">
        <v>79</v>
      </c>
      <c r="H3283" s="7">
        <v>33</v>
      </c>
      <c r="I3283" s="7">
        <v>-0.13460353743120501</v>
      </c>
      <c r="J3283" s="7">
        <v>0.12916775060924601</v>
      </c>
      <c r="L3283" s="7">
        <v>79</v>
      </c>
      <c r="M3283" s="7">
        <v>33</v>
      </c>
      <c r="N3283" s="7">
        <v>0.294955153615379</v>
      </c>
      <c r="O3283" s="7">
        <v>8.4254210525052095E-2</v>
      </c>
    </row>
    <row r="3284" spans="2:15" x14ac:dyDescent="0.2">
      <c r="B3284" s="7">
        <v>80</v>
      </c>
      <c r="C3284" s="7">
        <v>33</v>
      </c>
      <c r="D3284" s="7">
        <v>-0.13199783286055</v>
      </c>
      <c r="E3284" s="7">
        <v>-0.14012947945736401</v>
      </c>
      <c r="G3284" s="7">
        <v>80</v>
      </c>
      <c r="H3284" s="7">
        <v>33</v>
      </c>
      <c r="I3284" s="7">
        <v>0.142194971575101</v>
      </c>
      <c r="J3284" s="7">
        <v>2.7992961869568199E-2</v>
      </c>
      <c r="L3284" s="7">
        <v>80</v>
      </c>
      <c r="M3284" s="7">
        <v>33</v>
      </c>
      <c r="N3284" s="7">
        <v>0.449077428365461</v>
      </c>
      <c r="O3284" s="7">
        <v>0.45295428798154103</v>
      </c>
    </row>
    <row r="3285" spans="2:15" x14ac:dyDescent="0.2">
      <c r="B3285" s="7">
        <v>81</v>
      </c>
      <c r="C3285" s="7">
        <v>33</v>
      </c>
      <c r="D3285" s="7">
        <v>0.194861844158525</v>
      </c>
      <c r="E3285" s="7">
        <v>0.444726959516281</v>
      </c>
      <c r="G3285" s="7">
        <v>81</v>
      </c>
      <c r="H3285" s="7">
        <v>33</v>
      </c>
      <c r="I3285" s="7">
        <v>0.18603986430164099</v>
      </c>
      <c r="J3285" s="7">
        <v>0.20643692686790199</v>
      </c>
      <c r="L3285" s="7">
        <v>81</v>
      </c>
      <c r="M3285" s="7">
        <v>33</v>
      </c>
      <c r="N3285" s="7">
        <v>0.64962782158672905</v>
      </c>
      <c r="O3285" s="7">
        <v>1.1691272330797799</v>
      </c>
    </row>
    <row r="3286" spans="2:15" x14ac:dyDescent="0.2">
      <c r="B3286" s="7">
        <v>82</v>
      </c>
      <c r="C3286" s="7">
        <v>33</v>
      </c>
      <c r="D3286" s="7">
        <v>0.17709898892857101</v>
      </c>
      <c r="E3286" s="7">
        <v>-0.55781314642881297</v>
      </c>
      <c r="G3286" s="7">
        <v>82</v>
      </c>
      <c r="H3286" s="7">
        <v>33</v>
      </c>
      <c r="I3286" s="7">
        <v>-0.36318461584963402</v>
      </c>
      <c r="J3286" s="7">
        <v>-6.22545626196453E-2</v>
      </c>
      <c r="L3286" s="7">
        <v>82</v>
      </c>
      <c r="M3286" s="7">
        <v>33</v>
      </c>
      <c r="N3286" s="7">
        <v>-0.809233237007002</v>
      </c>
      <c r="O3286" s="7">
        <v>-0.44711470758340399</v>
      </c>
    </row>
    <row r="3287" spans="2:15" x14ac:dyDescent="0.2">
      <c r="B3287" s="7">
        <v>83</v>
      </c>
      <c r="C3287" s="7">
        <v>33</v>
      </c>
      <c r="D3287" s="7">
        <v>0.25130473233289102</v>
      </c>
      <c r="E3287" s="7">
        <v>0.10611030623508599</v>
      </c>
      <c r="G3287" s="7">
        <v>83</v>
      </c>
      <c r="H3287" s="7">
        <v>33</v>
      </c>
      <c r="I3287" s="7">
        <v>0.22451057992603601</v>
      </c>
      <c r="J3287" s="7">
        <v>5.8909485176960701E-2</v>
      </c>
      <c r="L3287" s="7">
        <v>83</v>
      </c>
      <c r="M3287" s="7">
        <v>33</v>
      </c>
      <c r="N3287" s="7">
        <v>-1.3514731240142901</v>
      </c>
      <c r="O3287" s="7">
        <v>-1.49260401309864</v>
      </c>
    </row>
    <row r="3288" spans="2:15" x14ac:dyDescent="0.2">
      <c r="B3288" s="7">
        <v>84</v>
      </c>
      <c r="C3288" s="7">
        <v>33</v>
      </c>
      <c r="D3288" s="7">
        <v>0.23582941836079599</v>
      </c>
      <c r="E3288" s="7">
        <v>-0.36056181725015002</v>
      </c>
      <c r="G3288" s="7">
        <v>84</v>
      </c>
      <c r="H3288" s="7">
        <v>33</v>
      </c>
      <c r="I3288" s="7">
        <v>-0.29638376906269398</v>
      </c>
      <c r="J3288" s="7">
        <v>-6.7091828347915203E-2</v>
      </c>
      <c r="L3288" s="7">
        <v>84</v>
      </c>
      <c r="M3288" s="7">
        <v>33</v>
      </c>
      <c r="N3288" s="7">
        <v>0.47334919758348398</v>
      </c>
      <c r="O3288" s="7">
        <v>-0.161308659256441</v>
      </c>
    </row>
    <row r="3289" spans="2:15" x14ac:dyDescent="0.2">
      <c r="B3289" s="7">
        <v>85</v>
      </c>
      <c r="C3289" s="7">
        <v>33</v>
      </c>
      <c r="D3289" s="7">
        <v>0.29984088148681598</v>
      </c>
      <c r="E3289" s="7">
        <v>-1.3856513912556601E-2</v>
      </c>
      <c r="G3289" s="7">
        <v>85</v>
      </c>
      <c r="H3289" s="7">
        <v>33</v>
      </c>
      <c r="I3289" s="7">
        <v>-6.34663514377065E-2</v>
      </c>
      <c r="J3289" s="7">
        <v>1.0305070079015301E-2</v>
      </c>
      <c r="L3289" s="7">
        <v>85</v>
      </c>
      <c r="M3289" s="7">
        <v>33</v>
      </c>
      <c r="N3289" s="7">
        <v>-2.01587507371551</v>
      </c>
      <c r="O3289" s="7">
        <v>-1.8082221049821801</v>
      </c>
    </row>
    <row r="3290" spans="2:15" x14ac:dyDescent="0.2">
      <c r="B3290" s="7">
        <v>86</v>
      </c>
      <c r="C3290" s="7">
        <v>33</v>
      </c>
      <c r="D3290" s="7">
        <v>0.38977909174388298</v>
      </c>
      <c r="E3290" s="7">
        <v>8.4861290578048792E-3</v>
      </c>
      <c r="G3290" s="7">
        <v>86</v>
      </c>
      <c r="H3290" s="7">
        <v>33</v>
      </c>
      <c r="I3290" s="7">
        <v>-0.21368172610769801</v>
      </c>
      <c r="J3290" s="7">
        <v>8.9418475416509893E-2</v>
      </c>
      <c r="L3290" s="7">
        <v>86</v>
      </c>
      <c r="M3290" s="7">
        <v>33</v>
      </c>
      <c r="N3290" s="7">
        <v>-2.82399679476717</v>
      </c>
      <c r="O3290" s="7">
        <v>-2.2670858288727098</v>
      </c>
    </row>
    <row r="3291" spans="2:15" x14ac:dyDescent="0.2">
      <c r="B3291" s="7">
        <v>87</v>
      </c>
      <c r="C3291" s="7">
        <v>33</v>
      </c>
      <c r="D3291" s="7">
        <v>-0.26678227568827501</v>
      </c>
      <c r="E3291" s="7">
        <v>-0.10414483150282999</v>
      </c>
      <c r="G3291" s="7">
        <v>87</v>
      </c>
      <c r="H3291" s="7">
        <v>33</v>
      </c>
      <c r="I3291" s="7">
        <v>-2.1428341208703301E-2</v>
      </c>
      <c r="J3291" s="7">
        <v>0.100442305690652</v>
      </c>
      <c r="L3291" s="7">
        <v>87</v>
      </c>
      <c r="M3291" s="7">
        <v>33</v>
      </c>
      <c r="N3291" s="7">
        <v>-1.3128899748723899</v>
      </c>
      <c r="O3291" s="7">
        <v>-0.85620037476776201</v>
      </c>
    </row>
    <row r="3292" spans="2:15" x14ac:dyDescent="0.2">
      <c r="B3292" s="7">
        <v>88</v>
      </c>
      <c r="C3292" s="7">
        <v>33</v>
      </c>
      <c r="D3292" s="7">
        <v>0.23997721716405401</v>
      </c>
      <c r="E3292" s="7">
        <v>-0.113432970521986</v>
      </c>
      <c r="G3292" s="7">
        <v>88</v>
      </c>
      <c r="H3292" s="7">
        <v>33</v>
      </c>
      <c r="I3292" s="7">
        <v>-0.24951667766470401</v>
      </c>
      <c r="J3292" s="7">
        <v>8.5427303498191998E-2</v>
      </c>
      <c r="L3292" s="7">
        <v>88</v>
      </c>
      <c r="M3292" s="7">
        <v>33</v>
      </c>
      <c r="N3292" s="7">
        <v>0.80099029094940599</v>
      </c>
      <c r="O3292" s="7">
        <v>-0.13175455825624</v>
      </c>
    </row>
    <row r="3293" spans="2:15" x14ac:dyDescent="0.2">
      <c r="B3293" s="7">
        <v>89</v>
      </c>
      <c r="C3293" s="7">
        <v>33</v>
      </c>
      <c r="D3293" s="7">
        <v>-3.1103396360479402E-2</v>
      </c>
      <c r="E3293" s="7">
        <v>6.8984080242193699E-2</v>
      </c>
      <c r="G3293" s="7">
        <v>89</v>
      </c>
      <c r="H3293" s="7">
        <v>33</v>
      </c>
      <c r="I3293" s="7">
        <v>-9.9398201178329898E-2</v>
      </c>
      <c r="J3293" s="7">
        <v>1.6097900360323399E-3</v>
      </c>
      <c r="L3293" s="7">
        <v>89</v>
      </c>
      <c r="M3293" s="7">
        <v>33</v>
      </c>
      <c r="N3293" s="7">
        <v>0.15267655242287501</v>
      </c>
      <c r="O3293" s="7">
        <v>-0.206908359142701</v>
      </c>
    </row>
    <row r="3294" spans="2:15" x14ac:dyDescent="0.2">
      <c r="B3294" s="7">
        <v>90</v>
      </c>
      <c r="C3294" s="7">
        <v>33</v>
      </c>
      <c r="D3294" s="7">
        <v>0.123869836340344</v>
      </c>
      <c r="E3294" s="7">
        <v>0.24228432093632901</v>
      </c>
      <c r="G3294" s="7">
        <v>90</v>
      </c>
      <c r="H3294" s="7">
        <v>33</v>
      </c>
      <c r="I3294" s="7">
        <v>-0.40462385004737</v>
      </c>
      <c r="J3294" s="7">
        <v>-0.31580752875618001</v>
      </c>
      <c r="L3294" s="7">
        <v>90</v>
      </c>
      <c r="M3294" s="7">
        <v>33</v>
      </c>
      <c r="N3294" s="7">
        <v>-0.62634675163730802</v>
      </c>
      <c r="O3294" s="7">
        <v>-0.590943571797932</v>
      </c>
    </row>
    <row r="3295" spans="2:15" x14ac:dyDescent="0.2">
      <c r="B3295" s="7">
        <v>91</v>
      </c>
      <c r="C3295" s="7">
        <v>33</v>
      </c>
      <c r="D3295" s="7">
        <v>-8.5473431622429694E-2</v>
      </c>
      <c r="E3295" s="7">
        <v>-0.42890884951764802</v>
      </c>
      <c r="G3295" s="7">
        <v>91</v>
      </c>
      <c r="H3295" s="7">
        <v>33</v>
      </c>
      <c r="I3295" s="7">
        <v>-8.3054408746754405E-2</v>
      </c>
      <c r="J3295" s="7">
        <v>-3.7416729976711402E-2</v>
      </c>
      <c r="L3295" s="7">
        <v>91</v>
      </c>
      <c r="M3295" s="7">
        <v>33</v>
      </c>
      <c r="N3295" s="7">
        <v>0.67364059515264896</v>
      </c>
      <c r="O3295" s="7">
        <v>0.62456903654742901</v>
      </c>
    </row>
    <row r="3296" spans="2:15" x14ac:dyDescent="0.2">
      <c r="B3296" s="7">
        <v>92</v>
      </c>
      <c r="C3296" s="7">
        <v>33</v>
      </c>
      <c r="D3296" s="7">
        <v>-0.33923271144989398</v>
      </c>
      <c r="E3296" s="7">
        <v>-0.45580298480124498</v>
      </c>
      <c r="G3296" s="7">
        <v>92</v>
      </c>
      <c r="H3296" s="7">
        <v>33</v>
      </c>
      <c r="I3296" s="7">
        <v>-0.146670968304983</v>
      </c>
      <c r="J3296" s="7">
        <v>-0.104367497189515</v>
      </c>
      <c r="L3296" s="7">
        <v>92</v>
      </c>
      <c r="M3296" s="7">
        <v>33</v>
      </c>
      <c r="N3296" s="7">
        <v>0.14295243698621701</v>
      </c>
      <c r="O3296" s="7">
        <v>-3.0876236421146799E-2</v>
      </c>
    </row>
    <row r="3297" spans="2:15" x14ac:dyDescent="0.2">
      <c r="B3297" s="7">
        <v>93</v>
      </c>
      <c r="C3297" s="7">
        <v>33</v>
      </c>
      <c r="D3297" s="7">
        <v>-2.5042664472234599E-3</v>
      </c>
      <c r="E3297" s="7">
        <v>5.7276880553667198E-3</v>
      </c>
      <c r="G3297" s="7">
        <v>93</v>
      </c>
      <c r="H3297" s="7">
        <v>33</v>
      </c>
      <c r="I3297" s="7">
        <v>-0.19150515280463201</v>
      </c>
      <c r="J3297" s="7">
        <v>-1.75830148042504E-2</v>
      </c>
      <c r="L3297" s="7">
        <v>93</v>
      </c>
      <c r="M3297" s="7">
        <v>33</v>
      </c>
      <c r="N3297" s="7">
        <v>3.1496540915142597E-2</v>
      </c>
      <c r="O3297" s="7">
        <v>-0.183064350006376</v>
      </c>
    </row>
    <row r="3298" spans="2:15" x14ac:dyDescent="0.2">
      <c r="B3298" s="7">
        <v>94</v>
      </c>
      <c r="C3298" s="7">
        <v>33</v>
      </c>
      <c r="D3298" s="7">
        <v>-0.52379698775891204</v>
      </c>
      <c r="E3298" s="7">
        <v>-0.115338084263788</v>
      </c>
      <c r="G3298" s="7">
        <v>94</v>
      </c>
      <c r="H3298" s="7">
        <v>33</v>
      </c>
      <c r="I3298" s="7">
        <v>7.5741650988237402E-2</v>
      </c>
      <c r="J3298" s="7">
        <v>-0.125552657691477</v>
      </c>
      <c r="L3298" s="7">
        <v>94</v>
      </c>
      <c r="M3298" s="7">
        <v>33</v>
      </c>
      <c r="N3298" s="7">
        <v>-0.163184851939044</v>
      </c>
      <c r="O3298" s="7">
        <v>-2.0018614661596601E-3</v>
      </c>
    </row>
    <row r="3299" spans="2:15" x14ac:dyDescent="0.2">
      <c r="B3299" s="7">
        <v>95</v>
      </c>
      <c r="C3299" s="7">
        <v>33</v>
      </c>
      <c r="D3299" s="7">
        <v>-0.15776376243232401</v>
      </c>
      <c r="E3299" s="7">
        <v>6.32557196618109E-2</v>
      </c>
      <c r="G3299" s="7">
        <v>95</v>
      </c>
      <c r="H3299" s="7">
        <v>33</v>
      </c>
      <c r="I3299" s="7">
        <v>-0.54764285583591299</v>
      </c>
      <c r="J3299" s="7">
        <v>-0.25974357018390898</v>
      </c>
      <c r="L3299" s="7">
        <v>95</v>
      </c>
      <c r="M3299" s="7">
        <v>33</v>
      </c>
      <c r="N3299" s="7">
        <v>-0.56743918787852698</v>
      </c>
      <c r="O3299" s="7">
        <v>-4.7369790113303403E-2</v>
      </c>
    </row>
    <row r="3300" spans="2:15" x14ac:dyDescent="0.2">
      <c r="B3300" s="7">
        <v>96</v>
      </c>
      <c r="C3300" s="7">
        <v>33</v>
      </c>
      <c r="D3300" s="7">
        <v>4.1230993095053799E-2</v>
      </c>
      <c r="E3300" s="7">
        <v>0.12686540417866601</v>
      </c>
      <c r="G3300" s="7">
        <v>96</v>
      </c>
      <c r="H3300" s="7">
        <v>33</v>
      </c>
      <c r="I3300" s="7">
        <v>6.9995657983264806E-2</v>
      </c>
      <c r="J3300" s="7">
        <v>0.121322223724696</v>
      </c>
      <c r="L3300" s="7">
        <v>96</v>
      </c>
      <c r="M3300" s="7">
        <v>33</v>
      </c>
      <c r="N3300" s="7">
        <v>2.3489222736768598</v>
      </c>
      <c r="O3300" s="7">
        <v>1.4769353787230799</v>
      </c>
    </row>
    <row r="3301" spans="2:15" x14ac:dyDescent="0.2">
      <c r="B3301" s="7">
        <v>97</v>
      </c>
      <c r="C3301" s="7">
        <v>33</v>
      </c>
      <c r="D3301" s="7">
        <v>-6.4519553806483998E-2</v>
      </c>
      <c r="E3301" s="7">
        <v>-9.2496603413477999E-2</v>
      </c>
      <c r="G3301" s="7">
        <v>97</v>
      </c>
      <c r="H3301" s="7">
        <v>33</v>
      </c>
      <c r="I3301" s="7">
        <v>-9.5659130335670597E-2</v>
      </c>
      <c r="J3301" s="7">
        <v>-0.15275442239537701</v>
      </c>
      <c r="L3301" s="7">
        <v>97</v>
      </c>
      <c r="M3301" s="7">
        <v>33</v>
      </c>
      <c r="N3301" s="7">
        <v>0.99928612312394405</v>
      </c>
      <c r="O3301" s="7">
        <v>0.75736741729657397</v>
      </c>
    </row>
    <row r="3302" spans="2:15" x14ac:dyDescent="0.2">
      <c r="B3302" s="7">
        <v>98</v>
      </c>
      <c r="C3302" s="7">
        <v>33</v>
      </c>
      <c r="D3302" s="7">
        <v>1.1909741269908701E-3</v>
      </c>
      <c r="E3302" s="7">
        <v>0.11659560241157201</v>
      </c>
      <c r="G3302" s="7">
        <v>98</v>
      </c>
      <c r="H3302" s="7">
        <v>33</v>
      </c>
      <c r="I3302" s="7">
        <v>-0.17763364648875199</v>
      </c>
      <c r="J3302" s="7">
        <v>2.74759052216309E-2</v>
      </c>
      <c r="L3302" s="7">
        <v>98</v>
      </c>
      <c r="M3302" s="7">
        <v>33</v>
      </c>
      <c r="N3302" s="7">
        <v>1.36578282402811</v>
      </c>
      <c r="O3302" s="7">
        <v>0.47376231735730301</v>
      </c>
    </row>
    <row r="3303" spans="2:15" x14ac:dyDescent="0.2">
      <c r="B3303" s="7">
        <v>99</v>
      </c>
      <c r="C3303" s="7">
        <v>33</v>
      </c>
      <c r="D3303" s="7">
        <v>0.179316184390962</v>
      </c>
      <c r="E3303" s="7">
        <v>0.26673481422210399</v>
      </c>
      <c r="G3303" s="7">
        <v>99</v>
      </c>
      <c r="H3303" s="7">
        <v>33</v>
      </c>
      <c r="I3303" s="7">
        <v>2.9139109045894802E-3</v>
      </c>
      <c r="J3303" s="7">
        <v>-7.2966007774359895E-2</v>
      </c>
      <c r="L3303" s="7">
        <v>99</v>
      </c>
      <c r="M3303" s="7">
        <v>33</v>
      </c>
      <c r="N3303" s="7">
        <v>-0.33401336594384601</v>
      </c>
      <c r="O3303" s="7">
        <v>1.26082882896757</v>
      </c>
    </row>
    <row r="3304" spans="2:15" x14ac:dyDescent="0.2">
      <c r="B3304" s="7">
        <v>100</v>
      </c>
      <c r="C3304" s="7">
        <v>33</v>
      </c>
      <c r="D3304" s="7">
        <v>2.9601238021911901E-2</v>
      </c>
      <c r="E3304" s="7">
        <v>-0.145243411358706</v>
      </c>
      <c r="G3304" s="7">
        <v>100</v>
      </c>
      <c r="H3304" s="7">
        <v>33</v>
      </c>
      <c r="I3304" s="7">
        <v>9.6984989050933598E-2</v>
      </c>
      <c r="J3304" s="7">
        <v>1.2530472816687101E-2</v>
      </c>
      <c r="L3304" s="7">
        <v>100</v>
      </c>
      <c r="M3304" s="7">
        <v>33</v>
      </c>
      <c r="N3304" s="7">
        <v>1.5906744053366</v>
      </c>
      <c r="O3304" s="7">
        <v>1.58125715141</v>
      </c>
    </row>
    <row r="3305" spans="2:15" x14ac:dyDescent="0.2">
      <c r="B3305" s="7">
        <v>1</v>
      </c>
      <c r="C3305" s="7">
        <v>34</v>
      </c>
      <c r="D3305" s="7">
        <v>0.37210553635142601</v>
      </c>
      <c r="E3305" s="7">
        <v>0.112754573292939</v>
      </c>
      <c r="G3305" s="7">
        <v>1</v>
      </c>
      <c r="H3305" s="7">
        <v>34</v>
      </c>
      <c r="I3305" s="7">
        <v>-0.176278329400085</v>
      </c>
      <c r="J3305" s="7">
        <v>7.6656944541545299E-2</v>
      </c>
      <c r="L3305" s="7">
        <v>1</v>
      </c>
      <c r="M3305" s="7">
        <v>34</v>
      </c>
      <c r="N3305" s="7">
        <v>-0.406679118794816</v>
      </c>
      <c r="O3305" s="7">
        <v>-0.56523350066119504</v>
      </c>
    </row>
    <row r="3306" spans="2:15" x14ac:dyDescent="0.2">
      <c r="B3306" s="7">
        <v>2</v>
      </c>
      <c r="C3306" s="7">
        <v>34</v>
      </c>
      <c r="D3306" s="7">
        <v>-5.19601014407884E-2</v>
      </c>
      <c r="E3306" s="7">
        <v>0.26257272190792202</v>
      </c>
      <c r="G3306" s="7">
        <v>2</v>
      </c>
      <c r="H3306" s="7">
        <v>34</v>
      </c>
      <c r="I3306" s="7">
        <v>-0.14195587618851399</v>
      </c>
      <c r="J3306" s="7">
        <v>-0.19946840543403399</v>
      </c>
      <c r="L3306" s="7">
        <v>2</v>
      </c>
      <c r="M3306" s="7">
        <v>34</v>
      </c>
      <c r="N3306" s="7">
        <v>0.16029143401451099</v>
      </c>
      <c r="O3306" s="7">
        <v>-0.10838665950038499</v>
      </c>
    </row>
    <row r="3307" spans="2:15" x14ac:dyDescent="0.2">
      <c r="B3307" s="7">
        <v>3</v>
      </c>
      <c r="C3307" s="7">
        <v>34</v>
      </c>
      <c r="D3307" s="7">
        <v>-0.17726416155831901</v>
      </c>
      <c r="E3307" s="7">
        <v>-0.20263367567766299</v>
      </c>
      <c r="G3307" s="7">
        <v>3</v>
      </c>
      <c r="H3307" s="7">
        <v>34</v>
      </c>
      <c r="I3307" s="7">
        <v>0.25102583732559203</v>
      </c>
      <c r="J3307" s="7">
        <v>0.35640986604712599</v>
      </c>
      <c r="L3307" s="7">
        <v>3</v>
      </c>
      <c r="M3307" s="7">
        <v>34</v>
      </c>
      <c r="N3307" s="7">
        <v>-0.100843201596856</v>
      </c>
      <c r="O3307" s="7">
        <v>-0.58232552732964304</v>
      </c>
    </row>
    <row r="3308" spans="2:15" x14ac:dyDescent="0.2">
      <c r="B3308" s="7">
        <v>4</v>
      </c>
      <c r="C3308" s="7">
        <v>34</v>
      </c>
      <c r="D3308" s="7">
        <v>0.119976888792173</v>
      </c>
      <c r="E3308" s="7">
        <v>-0.136917364225803</v>
      </c>
      <c r="G3308" s="7">
        <v>4</v>
      </c>
      <c r="H3308" s="7">
        <v>34</v>
      </c>
      <c r="I3308" s="7">
        <v>5.0338062803009898E-2</v>
      </c>
      <c r="J3308" s="7">
        <v>-0.20044414351533801</v>
      </c>
      <c r="L3308" s="7">
        <v>4</v>
      </c>
      <c r="M3308" s="7">
        <v>34</v>
      </c>
      <c r="N3308" s="7">
        <v>0.27613191235308998</v>
      </c>
      <c r="O3308" s="7">
        <v>-0.16357277602364401</v>
      </c>
    </row>
    <row r="3309" spans="2:15" x14ac:dyDescent="0.2">
      <c r="B3309" s="7">
        <v>5</v>
      </c>
      <c r="C3309" s="7">
        <v>34</v>
      </c>
      <c r="D3309" s="7">
        <v>0.27678462267662601</v>
      </c>
      <c r="E3309" s="7">
        <v>0.35930304473288999</v>
      </c>
      <c r="G3309" s="7">
        <v>5</v>
      </c>
      <c r="H3309" s="7">
        <v>34</v>
      </c>
      <c r="I3309" s="7">
        <v>-0.165866419683462</v>
      </c>
      <c r="J3309" s="7">
        <v>-3.9269286166604203E-2</v>
      </c>
      <c r="L3309" s="7">
        <v>5</v>
      </c>
      <c r="M3309" s="7">
        <v>34</v>
      </c>
      <c r="N3309" s="7">
        <v>0.351584412983662</v>
      </c>
      <c r="O3309" s="7">
        <v>0.45010327056710298</v>
      </c>
    </row>
    <row r="3310" spans="2:15" x14ac:dyDescent="0.2">
      <c r="B3310" s="7">
        <v>6</v>
      </c>
      <c r="C3310" s="7">
        <v>34</v>
      </c>
      <c r="D3310" s="7">
        <v>-0.517416938571433</v>
      </c>
      <c r="E3310" s="7">
        <v>-0.57498355823565594</v>
      </c>
      <c r="G3310" s="7">
        <v>6</v>
      </c>
      <c r="H3310" s="7">
        <v>34</v>
      </c>
      <c r="I3310" s="7">
        <v>1.18454586084011E-2</v>
      </c>
      <c r="J3310" s="7">
        <v>-0.14208854029280499</v>
      </c>
      <c r="L3310" s="7">
        <v>6</v>
      </c>
      <c r="M3310" s="7">
        <v>34</v>
      </c>
      <c r="N3310" s="7">
        <v>1.10346629237279</v>
      </c>
      <c r="O3310" s="7">
        <v>0.93256854291662294</v>
      </c>
    </row>
    <row r="3311" spans="2:15" x14ac:dyDescent="0.2">
      <c r="B3311" s="7">
        <v>7</v>
      </c>
      <c r="C3311" s="7">
        <v>34</v>
      </c>
      <c r="D3311" s="7">
        <v>0.33705648168498098</v>
      </c>
      <c r="E3311" s="7">
        <v>0.302715683330325</v>
      </c>
      <c r="G3311" s="7">
        <v>7</v>
      </c>
      <c r="H3311" s="7">
        <v>34</v>
      </c>
      <c r="I3311" s="7">
        <v>-0.21183558857798901</v>
      </c>
      <c r="J3311" s="7">
        <v>3.5470156432175798E-2</v>
      </c>
      <c r="L3311" s="7">
        <v>7</v>
      </c>
      <c r="M3311" s="7">
        <v>34</v>
      </c>
      <c r="N3311" s="7">
        <v>0.63274641054807601</v>
      </c>
      <c r="O3311" s="7">
        <v>0.88629189136701803</v>
      </c>
    </row>
    <row r="3312" spans="2:15" x14ac:dyDescent="0.2">
      <c r="B3312" s="7">
        <v>8</v>
      </c>
      <c r="C3312" s="7">
        <v>34</v>
      </c>
      <c r="D3312" s="7">
        <v>0.180310618925589</v>
      </c>
      <c r="E3312" s="7">
        <v>8.7981051559751205E-3</v>
      </c>
      <c r="G3312" s="7">
        <v>8</v>
      </c>
      <c r="H3312" s="7">
        <v>34</v>
      </c>
      <c r="I3312" s="7">
        <v>-0.169948106564763</v>
      </c>
      <c r="J3312" s="7">
        <v>-0.12319783609370399</v>
      </c>
      <c r="L3312" s="7">
        <v>8</v>
      </c>
      <c r="M3312" s="7">
        <v>34</v>
      </c>
      <c r="N3312" s="7">
        <v>0.39156973712382598</v>
      </c>
      <c r="O3312" s="7">
        <v>0.48486461764194499</v>
      </c>
    </row>
    <row r="3313" spans="2:15" x14ac:dyDescent="0.2">
      <c r="B3313" s="7">
        <v>9</v>
      </c>
      <c r="C3313" s="7">
        <v>34</v>
      </c>
      <c r="D3313" s="7">
        <v>-0.56228425790699699</v>
      </c>
      <c r="E3313" s="7">
        <v>-0.508543321189316</v>
      </c>
      <c r="G3313" s="7">
        <v>9</v>
      </c>
      <c r="H3313" s="7">
        <v>34</v>
      </c>
      <c r="I3313" s="7">
        <v>-0.162422123828009</v>
      </c>
      <c r="J3313" s="7">
        <v>-5.4033193417652101E-2</v>
      </c>
      <c r="L3313" s="7">
        <v>9</v>
      </c>
      <c r="M3313" s="7">
        <v>34</v>
      </c>
      <c r="N3313" s="7">
        <v>-0.479388302717213</v>
      </c>
      <c r="O3313" s="7">
        <v>-0.521799292923387</v>
      </c>
    </row>
    <row r="3314" spans="2:15" x14ac:dyDescent="0.2">
      <c r="B3314" s="7">
        <v>10</v>
      </c>
      <c r="C3314" s="7">
        <v>34</v>
      </c>
      <c r="D3314" s="7">
        <v>-3.639721875048E-2</v>
      </c>
      <c r="E3314" s="7">
        <v>-3.8935867828317997E-2</v>
      </c>
      <c r="G3314" s="7">
        <v>10</v>
      </c>
      <c r="H3314" s="7">
        <v>34</v>
      </c>
      <c r="I3314" s="7">
        <v>0.14153096539601701</v>
      </c>
      <c r="J3314" s="7">
        <v>1.6766337173362601E-2</v>
      </c>
      <c r="L3314" s="7">
        <v>10</v>
      </c>
      <c r="M3314" s="7">
        <v>34</v>
      </c>
      <c r="N3314" s="7">
        <v>0.361883975502719</v>
      </c>
      <c r="O3314" s="7">
        <v>0.26745229901195899</v>
      </c>
    </row>
    <row r="3315" spans="2:15" x14ac:dyDescent="0.2">
      <c r="B3315" s="7">
        <v>11</v>
      </c>
      <c r="C3315" s="7">
        <v>34</v>
      </c>
      <c r="D3315" s="7">
        <v>0.35605135438415603</v>
      </c>
      <c r="E3315" s="7">
        <v>-0.170011757308001</v>
      </c>
      <c r="G3315" s="7">
        <v>11</v>
      </c>
      <c r="H3315" s="7">
        <v>34</v>
      </c>
      <c r="I3315" s="7">
        <v>-0.13523017582527899</v>
      </c>
      <c r="J3315" s="7">
        <v>-2.8882931426743998E-2</v>
      </c>
      <c r="L3315" s="7">
        <v>11</v>
      </c>
      <c r="M3315" s="7">
        <v>34</v>
      </c>
      <c r="N3315" s="7">
        <v>0.490926927104128</v>
      </c>
      <c r="O3315" s="7">
        <v>0.61048559889614495</v>
      </c>
    </row>
    <row r="3316" spans="2:15" x14ac:dyDescent="0.2">
      <c r="B3316" s="7">
        <v>12</v>
      </c>
      <c r="C3316" s="7">
        <v>34</v>
      </c>
      <c r="D3316" s="7">
        <v>0.112980784636278</v>
      </c>
      <c r="E3316" s="7">
        <v>6.7010276285998302E-2</v>
      </c>
      <c r="G3316" s="7">
        <v>12</v>
      </c>
      <c r="H3316" s="7">
        <v>34</v>
      </c>
      <c r="I3316" s="7">
        <v>-9.8148341439165093E-2</v>
      </c>
      <c r="J3316" s="7">
        <v>8.1272665556284096E-2</v>
      </c>
      <c r="L3316" s="7">
        <v>12</v>
      </c>
      <c r="M3316" s="7">
        <v>34</v>
      </c>
      <c r="N3316" s="7">
        <v>7.7264533836101101E-2</v>
      </c>
      <c r="O3316" s="7">
        <v>-0.150998073999039</v>
      </c>
    </row>
    <row r="3317" spans="2:15" x14ac:dyDescent="0.2">
      <c r="B3317" s="7">
        <v>13</v>
      </c>
      <c r="C3317" s="7">
        <v>34</v>
      </c>
      <c r="D3317" s="7">
        <v>-0.184895818267926</v>
      </c>
      <c r="E3317" s="7">
        <v>9.5474923042282001E-2</v>
      </c>
      <c r="G3317" s="7">
        <v>13</v>
      </c>
      <c r="H3317" s="7">
        <v>34</v>
      </c>
      <c r="I3317" s="7">
        <v>-6.8768622503778704E-3</v>
      </c>
      <c r="J3317" s="7">
        <v>-0.114057561314043</v>
      </c>
      <c r="L3317" s="7">
        <v>13</v>
      </c>
      <c r="M3317" s="7">
        <v>34</v>
      </c>
      <c r="N3317" s="7">
        <v>-0.21319175759228701</v>
      </c>
      <c r="O3317" s="7">
        <v>0.25634604221176299</v>
      </c>
    </row>
    <row r="3318" spans="2:15" x14ac:dyDescent="0.2">
      <c r="B3318" s="7">
        <v>14</v>
      </c>
      <c r="C3318" s="7">
        <v>34</v>
      </c>
      <c r="D3318" s="7">
        <v>-0.30325815889452301</v>
      </c>
      <c r="E3318" s="7">
        <v>-0.29527748769133899</v>
      </c>
      <c r="G3318" s="7">
        <v>14</v>
      </c>
      <c r="H3318" s="7">
        <v>34</v>
      </c>
      <c r="I3318" s="7">
        <v>-0.26158331107967697</v>
      </c>
      <c r="J3318" s="7">
        <v>-0.102443096859738</v>
      </c>
      <c r="L3318" s="7">
        <v>14</v>
      </c>
      <c r="M3318" s="7">
        <v>34</v>
      </c>
      <c r="N3318" s="7">
        <v>1.26102720733026</v>
      </c>
      <c r="O3318" s="7">
        <v>0.89235580618246102</v>
      </c>
    </row>
    <row r="3319" spans="2:15" x14ac:dyDescent="0.2">
      <c r="B3319" s="7">
        <v>15</v>
      </c>
      <c r="C3319" s="7">
        <v>34</v>
      </c>
      <c r="D3319" s="7">
        <v>0.46546113150195101</v>
      </c>
      <c r="E3319" s="7">
        <v>0.48818617500686901</v>
      </c>
      <c r="G3319" s="7">
        <v>15</v>
      </c>
      <c r="H3319" s="7">
        <v>34</v>
      </c>
      <c r="I3319" s="7">
        <v>-0.131977771575682</v>
      </c>
      <c r="J3319" s="7">
        <v>-0.116804633442833</v>
      </c>
      <c r="L3319" s="7">
        <v>15</v>
      </c>
      <c r="M3319" s="7">
        <v>34</v>
      </c>
      <c r="N3319" s="7">
        <v>1.4856629378670301</v>
      </c>
      <c r="O3319" s="7">
        <v>0.97221781327512302</v>
      </c>
    </row>
    <row r="3320" spans="2:15" x14ac:dyDescent="0.2">
      <c r="B3320" s="7">
        <v>16</v>
      </c>
      <c r="C3320" s="7">
        <v>34</v>
      </c>
      <c r="D3320" s="7">
        <v>-0.116940255428513</v>
      </c>
      <c r="E3320" s="7">
        <v>0.31886773076302799</v>
      </c>
      <c r="G3320" s="7">
        <v>16</v>
      </c>
      <c r="H3320" s="7">
        <v>34</v>
      </c>
      <c r="I3320" s="7">
        <v>0.26684456417664298</v>
      </c>
      <c r="J3320" s="7">
        <v>0.17388221105396301</v>
      </c>
      <c r="L3320" s="7">
        <v>16</v>
      </c>
      <c r="M3320" s="7">
        <v>34</v>
      </c>
      <c r="N3320" s="7">
        <v>0.46159325841098697</v>
      </c>
      <c r="O3320" s="7">
        <v>0.110608623225462</v>
      </c>
    </row>
    <row r="3321" spans="2:15" x14ac:dyDescent="0.2">
      <c r="B3321" s="7">
        <v>17</v>
      </c>
      <c r="C3321" s="7">
        <v>34</v>
      </c>
      <c r="D3321" s="7">
        <v>3.9177924876648597E-2</v>
      </c>
      <c r="E3321" s="7">
        <v>2.0717939783980701E-2</v>
      </c>
      <c r="G3321" s="7">
        <v>17</v>
      </c>
      <c r="H3321" s="7">
        <v>34</v>
      </c>
      <c r="I3321" s="7">
        <v>-3.6080484297693602E-2</v>
      </c>
      <c r="J3321" s="7">
        <v>0.220491178759608</v>
      </c>
      <c r="L3321" s="7">
        <v>17</v>
      </c>
      <c r="M3321" s="7">
        <v>34</v>
      </c>
      <c r="N3321" s="7">
        <v>-9.1433206475732803E-2</v>
      </c>
      <c r="O3321" s="7">
        <v>4.7891248190218498E-2</v>
      </c>
    </row>
    <row r="3322" spans="2:15" x14ac:dyDescent="0.2">
      <c r="B3322" s="7">
        <v>18</v>
      </c>
      <c r="C3322" s="7">
        <v>34</v>
      </c>
      <c r="D3322" s="7">
        <v>0.35355670105508302</v>
      </c>
      <c r="E3322" s="7">
        <v>-3.7229974297569697E-2</v>
      </c>
      <c r="G3322" s="7">
        <v>18</v>
      </c>
      <c r="H3322" s="7">
        <v>34</v>
      </c>
      <c r="I3322" s="7">
        <v>-0.30269402622506802</v>
      </c>
      <c r="J3322" s="7">
        <v>-9.5765474553899402E-2</v>
      </c>
      <c r="L3322" s="7">
        <v>18</v>
      </c>
      <c r="M3322" s="7">
        <v>34</v>
      </c>
      <c r="N3322" s="7">
        <v>6.6192185773294596E-2</v>
      </c>
      <c r="O3322" s="7">
        <v>8.8060989018683394E-2</v>
      </c>
    </row>
    <row r="3323" spans="2:15" x14ac:dyDescent="0.2">
      <c r="B3323" s="7">
        <v>19</v>
      </c>
      <c r="C3323" s="7">
        <v>34</v>
      </c>
      <c r="D3323" s="7">
        <v>1.1294024738586601</v>
      </c>
      <c r="E3323" s="7">
        <v>0.99266895028302904</v>
      </c>
      <c r="G3323" s="7">
        <v>19</v>
      </c>
      <c r="H3323" s="7">
        <v>34</v>
      </c>
      <c r="I3323" s="7">
        <v>0.53681007179946505</v>
      </c>
      <c r="J3323" s="7">
        <v>0.46840496005169402</v>
      </c>
      <c r="L3323" s="7">
        <v>19</v>
      </c>
      <c r="M3323" s="7">
        <v>34</v>
      </c>
      <c r="N3323" s="7">
        <v>0.38913558288280298</v>
      </c>
      <c r="O3323" s="7">
        <v>0.43282273069548999</v>
      </c>
    </row>
    <row r="3324" spans="2:15" x14ac:dyDescent="0.2">
      <c r="B3324" s="7">
        <v>20</v>
      </c>
      <c r="C3324" s="7">
        <v>34</v>
      </c>
      <c r="D3324" s="7">
        <v>-9.2549196970135306E-2</v>
      </c>
      <c r="E3324" s="7">
        <v>5.3231249128174299E-2</v>
      </c>
      <c r="G3324" s="7">
        <v>20</v>
      </c>
      <c r="H3324" s="7">
        <v>34</v>
      </c>
      <c r="I3324" s="7">
        <v>8.24322329518168E-2</v>
      </c>
      <c r="J3324" s="7">
        <v>-1.02756953273069E-2</v>
      </c>
      <c r="L3324" s="7">
        <v>20</v>
      </c>
      <c r="M3324" s="7">
        <v>34</v>
      </c>
      <c r="N3324" s="7">
        <v>0.14913039197796499</v>
      </c>
      <c r="O3324" s="7">
        <v>-0.16047726136838</v>
      </c>
    </row>
    <row r="3325" spans="2:15" x14ac:dyDescent="0.2">
      <c r="B3325" s="7">
        <v>21</v>
      </c>
      <c r="C3325" s="7">
        <v>34</v>
      </c>
      <c r="D3325" s="7">
        <v>-0.20254104058134501</v>
      </c>
      <c r="E3325" s="7">
        <v>-0.32066147633907299</v>
      </c>
      <c r="G3325" s="7">
        <v>21</v>
      </c>
      <c r="H3325" s="7">
        <v>34</v>
      </c>
      <c r="I3325" s="7">
        <v>6.9019890587101798E-2</v>
      </c>
      <c r="J3325" s="7">
        <v>0.105650807053412</v>
      </c>
      <c r="L3325" s="7">
        <v>21</v>
      </c>
      <c r="M3325" s="7">
        <v>34</v>
      </c>
      <c r="N3325" s="7">
        <v>-1.33294272241239</v>
      </c>
      <c r="O3325" s="7">
        <v>-1.27188915068282</v>
      </c>
    </row>
    <row r="3326" spans="2:15" x14ac:dyDescent="0.2">
      <c r="B3326" s="7">
        <v>22</v>
      </c>
      <c r="C3326" s="7">
        <v>34</v>
      </c>
      <c r="D3326" s="7">
        <v>-0.43712903776517997</v>
      </c>
      <c r="E3326" s="7">
        <v>-0.252232944850387</v>
      </c>
      <c r="G3326" s="7">
        <v>22</v>
      </c>
      <c r="H3326" s="7">
        <v>34</v>
      </c>
      <c r="I3326" s="7">
        <v>2.6670431630223299E-2</v>
      </c>
      <c r="J3326" s="7">
        <v>-0.17574926189180401</v>
      </c>
      <c r="L3326" s="7">
        <v>22</v>
      </c>
      <c r="M3326" s="7">
        <v>34</v>
      </c>
      <c r="N3326" s="7">
        <v>-0.95991800420610296</v>
      </c>
      <c r="O3326" s="7">
        <v>-0.98982427638138704</v>
      </c>
    </row>
    <row r="3327" spans="2:15" x14ac:dyDescent="0.2">
      <c r="B3327" s="7">
        <v>23</v>
      </c>
      <c r="C3327" s="7">
        <v>34</v>
      </c>
      <c r="D3327" s="7">
        <v>0.34138394660983401</v>
      </c>
      <c r="E3327" s="7">
        <v>0.29965598573890201</v>
      </c>
      <c r="G3327" s="7">
        <v>23</v>
      </c>
      <c r="H3327" s="7">
        <v>34</v>
      </c>
      <c r="I3327" s="7">
        <v>-7.9583427167178505E-2</v>
      </c>
      <c r="J3327" s="7">
        <v>8.4454351370128605E-2</v>
      </c>
      <c r="L3327" s="7">
        <v>23</v>
      </c>
      <c r="M3327" s="7">
        <v>34</v>
      </c>
      <c r="N3327" s="7">
        <v>-2.84829077367936E-2</v>
      </c>
      <c r="O3327" s="7">
        <v>3.65882374089379E-2</v>
      </c>
    </row>
    <row r="3328" spans="2:15" x14ac:dyDescent="0.2">
      <c r="B3328" s="7">
        <v>24</v>
      </c>
      <c r="C3328" s="7">
        <v>34</v>
      </c>
      <c r="D3328" s="7">
        <v>0.38015363741728297</v>
      </c>
      <c r="E3328" s="7">
        <v>0.215601935091457</v>
      </c>
      <c r="G3328" s="7">
        <v>24</v>
      </c>
      <c r="H3328" s="7">
        <v>34</v>
      </c>
      <c r="I3328" s="7">
        <v>-0.13594090360559299</v>
      </c>
      <c r="J3328" s="7">
        <v>-0.33269339539071402</v>
      </c>
      <c r="L3328" s="7">
        <v>24</v>
      </c>
      <c r="M3328" s="7">
        <v>34</v>
      </c>
      <c r="N3328" s="7">
        <v>1.8289657966157999</v>
      </c>
      <c r="O3328" s="7">
        <v>1.37993799522016</v>
      </c>
    </row>
    <row r="3329" spans="2:15" x14ac:dyDescent="0.2">
      <c r="B3329" s="7">
        <v>25</v>
      </c>
      <c r="C3329" s="7">
        <v>34</v>
      </c>
      <c r="D3329" s="7">
        <v>0.70312870308265296</v>
      </c>
      <c r="E3329" s="7">
        <v>0.41534817961227</v>
      </c>
      <c r="G3329" s="7">
        <v>25</v>
      </c>
      <c r="H3329" s="7">
        <v>34</v>
      </c>
      <c r="I3329" s="7">
        <v>0.11833224762411799</v>
      </c>
      <c r="J3329" s="7">
        <v>0.23472956279811899</v>
      </c>
      <c r="L3329" s="7">
        <v>25</v>
      </c>
      <c r="M3329" s="7">
        <v>34</v>
      </c>
      <c r="N3329" s="7">
        <v>0.44316247603838899</v>
      </c>
      <c r="O3329" s="7">
        <v>0.30325988290336298</v>
      </c>
    </row>
    <row r="3330" spans="2:15" x14ac:dyDescent="0.2">
      <c r="B3330" s="7">
        <v>26</v>
      </c>
      <c r="C3330" s="7">
        <v>34</v>
      </c>
      <c r="D3330" s="7">
        <v>2.6122526650348199E-2</v>
      </c>
      <c r="E3330" s="7">
        <v>-1.5752896467650299E-2</v>
      </c>
      <c r="G3330" s="7">
        <v>26</v>
      </c>
      <c r="H3330" s="7">
        <v>34</v>
      </c>
      <c r="I3330" s="7">
        <v>0.209346900366363</v>
      </c>
      <c r="J3330" s="7">
        <v>0.18504113885251</v>
      </c>
      <c r="L3330" s="7">
        <v>26</v>
      </c>
      <c r="M3330" s="7">
        <v>34</v>
      </c>
      <c r="N3330" s="7">
        <v>-1.90019191290025</v>
      </c>
      <c r="O3330" s="7">
        <v>-1.63683917375323</v>
      </c>
    </row>
    <row r="3331" spans="2:15" x14ac:dyDescent="0.2">
      <c r="B3331" s="7">
        <v>27</v>
      </c>
      <c r="C3331" s="7">
        <v>34</v>
      </c>
      <c r="D3331" s="7">
        <v>4.0388708337076203E-2</v>
      </c>
      <c r="E3331" s="7">
        <v>2.4263298096562899E-2</v>
      </c>
      <c r="G3331" s="7">
        <v>27</v>
      </c>
      <c r="H3331" s="7">
        <v>34</v>
      </c>
      <c r="I3331" s="7">
        <v>-0.228256119650221</v>
      </c>
      <c r="J3331" s="7">
        <v>-4.7077585616428899E-2</v>
      </c>
      <c r="L3331" s="7">
        <v>27</v>
      </c>
      <c r="M3331" s="7">
        <v>34</v>
      </c>
      <c r="N3331" s="7">
        <v>-0.64017258147996103</v>
      </c>
      <c r="O3331" s="7">
        <v>-0.54782090695850105</v>
      </c>
    </row>
    <row r="3332" spans="2:15" x14ac:dyDescent="0.2">
      <c r="B3332" s="7">
        <v>28</v>
      </c>
      <c r="C3332" s="7">
        <v>34</v>
      </c>
      <c r="D3332" s="7">
        <v>-0.64980392462709202</v>
      </c>
      <c r="E3332" s="7">
        <v>-0.38280892104456798</v>
      </c>
      <c r="G3332" s="7">
        <v>28</v>
      </c>
      <c r="H3332" s="7">
        <v>34</v>
      </c>
      <c r="I3332" s="7">
        <v>-1.3545695570291701E-3</v>
      </c>
      <c r="J3332" s="7">
        <v>-9.7764557210191505E-2</v>
      </c>
      <c r="L3332" s="7">
        <v>28</v>
      </c>
      <c r="M3332" s="7">
        <v>34</v>
      </c>
      <c r="N3332" s="7">
        <v>-0.90044616079941098</v>
      </c>
      <c r="O3332" s="7">
        <v>-1.4662715328239699</v>
      </c>
    </row>
    <row r="3333" spans="2:15" x14ac:dyDescent="0.2">
      <c r="B3333" s="7">
        <v>29</v>
      </c>
      <c r="C3333" s="7">
        <v>34</v>
      </c>
      <c r="D3333" s="7">
        <v>4.4459527539652703E-2</v>
      </c>
      <c r="E3333" s="7">
        <v>-1.6950822685000599E-2</v>
      </c>
      <c r="G3333" s="7">
        <v>29</v>
      </c>
      <c r="H3333" s="7">
        <v>34</v>
      </c>
      <c r="I3333" s="7">
        <v>-0.227162916973568</v>
      </c>
      <c r="J3333" s="7">
        <v>-0.112236335783628</v>
      </c>
      <c r="L3333" s="7">
        <v>29</v>
      </c>
      <c r="M3333" s="7">
        <v>34</v>
      </c>
      <c r="N3333" s="7">
        <v>0.17012102175073601</v>
      </c>
      <c r="O3333" s="7">
        <v>1.0552440110841199</v>
      </c>
    </row>
    <row r="3334" spans="2:15" x14ac:dyDescent="0.2">
      <c r="B3334" s="7">
        <v>30</v>
      </c>
      <c r="C3334" s="7">
        <v>34</v>
      </c>
      <c r="D3334" s="7">
        <v>0.53325657429450102</v>
      </c>
      <c r="E3334" s="7">
        <v>0.398067696740458</v>
      </c>
      <c r="G3334" s="7">
        <v>30</v>
      </c>
      <c r="H3334" s="7">
        <v>34</v>
      </c>
      <c r="I3334" s="7">
        <v>0.190769493824305</v>
      </c>
      <c r="J3334" s="7">
        <v>0.159334962519531</v>
      </c>
      <c r="L3334" s="7">
        <v>30</v>
      </c>
      <c r="M3334" s="7">
        <v>34</v>
      </c>
      <c r="N3334" s="7">
        <v>8.9560042889961403E-2</v>
      </c>
      <c r="O3334" s="7">
        <v>-0.12877495760725299</v>
      </c>
    </row>
    <row r="3335" spans="2:15" x14ac:dyDescent="0.2">
      <c r="B3335" s="7">
        <v>31</v>
      </c>
      <c r="C3335" s="7">
        <v>34</v>
      </c>
      <c r="D3335" s="7">
        <v>-6.62806808818761E-3</v>
      </c>
      <c r="E3335" s="7">
        <v>0.35522742539715102</v>
      </c>
      <c r="G3335" s="7">
        <v>31</v>
      </c>
      <c r="H3335" s="7">
        <v>34</v>
      </c>
      <c r="I3335" s="7">
        <v>1.29984767336477E-2</v>
      </c>
      <c r="J3335" s="7">
        <v>8.6668251907187105E-2</v>
      </c>
      <c r="L3335" s="7">
        <v>31</v>
      </c>
      <c r="M3335" s="7">
        <v>34</v>
      </c>
      <c r="N3335" s="7">
        <v>0.63921276519002701</v>
      </c>
      <c r="O3335" s="7">
        <v>0.144812672138839</v>
      </c>
    </row>
    <row r="3336" spans="2:15" x14ac:dyDescent="0.2">
      <c r="B3336" s="7">
        <v>32</v>
      </c>
      <c r="C3336" s="7">
        <v>34</v>
      </c>
      <c r="D3336" s="7">
        <v>0.109836542477295</v>
      </c>
      <c r="E3336" s="7">
        <v>0.236778795176562</v>
      </c>
      <c r="G3336" s="7">
        <v>32</v>
      </c>
      <c r="H3336" s="7">
        <v>34</v>
      </c>
      <c r="I3336" s="7">
        <v>-0.172348144169085</v>
      </c>
      <c r="J3336" s="7">
        <v>-5.1030776061516299E-2</v>
      </c>
      <c r="L3336" s="7">
        <v>32</v>
      </c>
      <c r="M3336" s="7">
        <v>34</v>
      </c>
      <c r="N3336" s="7">
        <v>-0.66017150418381798</v>
      </c>
      <c r="O3336" s="7">
        <v>-1.0194710552697701</v>
      </c>
    </row>
    <row r="3337" spans="2:15" x14ac:dyDescent="0.2">
      <c r="B3337" s="7">
        <v>33</v>
      </c>
      <c r="C3337" s="7">
        <v>34</v>
      </c>
      <c r="D3337" s="7">
        <v>0.218604627803277</v>
      </c>
      <c r="E3337" s="7">
        <v>0.12178522013394</v>
      </c>
      <c r="G3337" s="7">
        <v>33</v>
      </c>
      <c r="H3337" s="7">
        <v>34</v>
      </c>
      <c r="I3337" s="7">
        <v>8.90717405295227E-5</v>
      </c>
      <c r="J3337" s="7">
        <v>-7.7575913134826403E-3</v>
      </c>
      <c r="L3337" s="7">
        <v>33</v>
      </c>
      <c r="M3337" s="7">
        <v>34</v>
      </c>
      <c r="N3337" s="7">
        <v>-0.21415924360848901</v>
      </c>
      <c r="O3337" s="7">
        <v>-0.204684421499159</v>
      </c>
    </row>
    <row r="3338" spans="2:15" x14ac:dyDescent="0.2">
      <c r="B3338" s="7">
        <v>34</v>
      </c>
      <c r="C3338" s="7">
        <v>34</v>
      </c>
      <c r="D3338" s="7">
        <v>8.1129465702888495E-2</v>
      </c>
      <c r="E3338" s="7">
        <v>-0.16895086416292601</v>
      </c>
      <c r="G3338" s="7">
        <v>34</v>
      </c>
      <c r="H3338" s="7">
        <v>34</v>
      </c>
      <c r="I3338" s="7">
        <v>-2.4558862025011199E-2</v>
      </c>
      <c r="J3338" s="7">
        <v>-5.0699963980561903E-2</v>
      </c>
      <c r="L3338" s="7">
        <v>34</v>
      </c>
      <c r="M3338" s="7">
        <v>34</v>
      </c>
      <c r="N3338" s="7">
        <v>-0.21430645820904001</v>
      </c>
      <c r="O3338" s="7">
        <v>-0.30956707364582797</v>
      </c>
    </row>
    <row r="3339" spans="2:15" x14ac:dyDescent="0.2">
      <c r="B3339" s="7">
        <v>35</v>
      </c>
      <c r="C3339" s="7">
        <v>34</v>
      </c>
      <c r="D3339" s="7">
        <v>-5.3352175592610102E-2</v>
      </c>
      <c r="E3339" s="7">
        <v>-0.13517722189071199</v>
      </c>
      <c r="G3339" s="7">
        <v>35</v>
      </c>
      <c r="H3339" s="7">
        <v>34</v>
      </c>
      <c r="I3339" s="7">
        <v>-0.107604597007303</v>
      </c>
      <c r="J3339" s="7">
        <v>0.22537207023583999</v>
      </c>
      <c r="L3339" s="7">
        <v>35</v>
      </c>
      <c r="M3339" s="7">
        <v>34</v>
      </c>
      <c r="N3339" s="7">
        <v>0.105420203459913</v>
      </c>
      <c r="O3339" s="7">
        <v>0.339458194483099</v>
      </c>
    </row>
    <row r="3340" spans="2:15" x14ac:dyDescent="0.2">
      <c r="B3340" s="7">
        <v>36</v>
      </c>
      <c r="C3340" s="7">
        <v>34</v>
      </c>
      <c r="D3340" s="7">
        <v>7.7010359181187496E-2</v>
      </c>
      <c r="E3340" s="7">
        <v>-9.6937548441069901E-2</v>
      </c>
      <c r="G3340" s="7">
        <v>36</v>
      </c>
      <c r="H3340" s="7">
        <v>34</v>
      </c>
      <c r="I3340" s="7">
        <v>-0.17060887875078301</v>
      </c>
      <c r="J3340" s="7">
        <v>-0.24836333439560301</v>
      </c>
      <c r="L3340" s="7">
        <v>36</v>
      </c>
      <c r="M3340" s="7">
        <v>34</v>
      </c>
      <c r="N3340" s="7">
        <v>-0.42652113054125002</v>
      </c>
      <c r="O3340" s="7">
        <v>-0.808806912444615</v>
      </c>
    </row>
    <row r="3341" spans="2:15" x14ac:dyDescent="0.2">
      <c r="B3341" s="7">
        <v>37</v>
      </c>
      <c r="C3341" s="7">
        <v>34</v>
      </c>
      <c r="D3341" s="7">
        <v>0.22270205197420501</v>
      </c>
      <c r="E3341" s="7">
        <v>0.14517679718827201</v>
      </c>
      <c r="G3341" s="7">
        <v>37</v>
      </c>
      <c r="H3341" s="7">
        <v>34</v>
      </c>
      <c r="I3341" s="7">
        <v>-0.305908555538006</v>
      </c>
      <c r="J3341" s="7">
        <v>-0.15185346401441899</v>
      </c>
      <c r="L3341" s="7">
        <v>37</v>
      </c>
      <c r="M3341" s="7">
        <v>34</v>
      </c>
      <c r="N3341" s="7">
        <v>0.71383833665194596</v>
      </c>
      <c r="O3341" s="7">
        <v>0.74127887900574196</v>
      </c>
    </row>
    <row r="3342" spans="2:15" x14ac:dyDescent="0.2">
      <c r="B3342" s="7">
        <v>38</v>
      </c>
      <c r="C3342" s="7">
        <v>34</v>
      </c>
      <c r="D3342" s="7">
        <v>-0.13803530440497</v>
      </c>
      <c r="E3342" s="7">
        <v>0.15679030828992399</v>
      </c>
      <c r="G3342" s="7">
        <v>38</v>
      </c>
      <c r="H3342" s="7">
        <v>34</v>
      </c>
      <c r="I3342" s="7">
        <v>2.2909695450065801E-2</v>
      </c>
      <c r="J3342" s="7">
        <v>9.6299260804662404E-2</v>
      </c>
      <c r="L3342" s="7">
        <v>38</v>
      </c>
      <c r="M3342" s="7">
        <v>34</v>
      </c>
      <c r="N3342" s="7">
        <v>-0.41590312716836902</v>
      </c>
      <c r="O3342" s="7">
        <v>-6.0777740863511703E-2</v>
      </c>
    </row>
    <row r="3343" spans="2:15" x14ac:dyDescent="0.2">
      <c r="B3343" s="7">
        <v>39</v>
      </c>
      <c r="C3343" s="7">
        <v>34</v>
      </c>
      <c r="D3343" s="7">
        <v>0.10672163241758099</v>
      </c>
      <c r="E3343" s="7">
        <v>0.141766308018791</v>
      </c>
      <c r="G3343" s="7">
        <v>39</v>
      </c>
      <c r="H3343" s="7">
        <v>34</v>
      </c>
      <c r="I3343" s="7">
        <v>-8.1181723298138705E-2</v>
      </c>
      <c r="J3343" s="7">
        <v>6.7754179802142794E-2</v>
      </c>
      <c r="L3343" s="7">
        <v>39</v>
      </c>
      <c r="M3343" s="7">
        <v>34</v>
      </c>
      <c r="N3343" s="7">
        <v>0.53376535986657603</v>
      </c>
      <c r="O3343" s="7">
        <v>1.0096219271314</v>
      </c>
    </row>
    <row r="3344" spans="2:15" x14ac:dyDescent="0.2">
      <c r="B3344" s="7">
        <v>40</v>
      </c>
      <c r="C3344" s="7">
        <v>34</v>
      </c>
      <c r="D3344" s="7">
        <v>0.141544316134118</v>
      </c>
      <c r="E3344" s="7">
        <v>0.287616921820673</v>
      </c>
      <c r="G3344" s="7">
        <v>40</v>
      </c>
      <c r="H3344" s="7">
        <v>34</v>
      </c>
      <c r="I3344" s="7">
        <v>7.0215843114716001E-2</v>
      </c>
      <c r="J3344" s="7">
        <v>1.2548259919531899E-2</v>
      </c>
      <c r="L3344" s="7">
        <v>40</v>
      </c>
      <c r="M3344" s="7">
        <v>34</v>
      </c>
      <c r="N3344" s="7">
        <v>-2.11925227251976</v>
      </c>
      <c r="O3344" s="7">
        <v>-1.64096064590711</v>
      </c>
    </row>
    <row r="3345" spans="2:15" x14ac:dyDescent="0.2">
      <c r="B3345" s="7">
        <v>41</v>
      </c>
      <c r="C3345" s="7">
        <v>34</v>
      </c>
      <c r="D3345" s="7">
        <v>0.42993078916726402</v>
      </c>
      <c r="E3345" s="7">
        <v>0.355523322769074</v>
      </c>
      <c r="G3345" s="7">
        <v>41</v>
      </c>
      <c r="H3345" s="7">
        <v>34</v>
      </c>
      <c r="I3345" s="7">
        <v>-3.3248553850881999E-3</v>
      </c>
      <c r="J3345" s="7">
        <v>-0.17503785000779501</v>
      </c>
      <c r="L3345" s="7">
        <v>41</v>
      </c>
      <c r="M3345" s="7">
        <v>34</v>
      </c>
      <c r="N3345" s="7">
        <v>-1.24377610087243</v>
      </c>
      <c r="O3345" s="7">
        <v>-0.79044131758244496</v>
      </c>
    </row>
    <row r="3346" spans="2:15" x14ac:dyDescent="0.2">
      <c r="B3346" s="7">
        <v>42</v>
      </c>
      <c r="C3346" s="7">
        <v>34</v>
      </c>
      <c r="D3346" s="7">
        <v>0.37588781568422203</v>
      </c>
      <c r="E3346" s="7">
        <v>0.54088567156443101</v>
      </c>
      <c r="G3346" s="7">
        <v>42</v>
      </c>
      <c r="H3346" s="7">
        <v>34</v>
      </c>
      <c r="I3346" s="7">
        <v>-3.9257445603894298E-2</v>
      </c>
      <c r="J3346" s="7">
        <v>-0.130918047737898</v>
      </c>
      <c r="L3346" s="7">
        <v>42</v>
      </c>
      <c r="M3346" s="7">
        <v>34</v>
      </c>
      <c r="N3346" s="7">
        <v>0.35066690710297899</v>
      </c>
      <c r="O3346" s="7">
        <v>-0.14065965103804201</v>
      </c>
    </row>
    <row r="3347" spans="2:15" x14ac:dyDescent="0.2">
      <c r="B3347" s="7">
        <v>43</v>
      </c>
      <c r="C3347" s="7">
        <v>34</v>
      </c>
      <c r="D3347" s="7">
        <v>0.66902700366901802</v>
      </c>
      <c r="E3347" s="7">
        <v>0.66560509879236496</v>
      </c>
      <c r="G3347" s="7">
        <v>43</v>
      </c>
      <c r="H3347" s="7">
        <v>34</v>
      </c>
      <c r="I3347" s="7">
        <v>6.4693382398345101E-2</v>
      </c>
      <c r="J3347" s="7">
        <v>7.5858415933932E-2</v>
      </c>
      <c r="L3347" s="7">
        <v>43</v>
      </c>
      <c r="M3347" s="7">
        <v>34</v>
      </c>
      <c r="N3347" s="7">
        <v>-1.4547516666368201</v>
      </c>
      <c r="O3347" s="7">
        <v>-1.2829598785507801</v>
      </c>
    </row>
    <row r="3348" spans="2:15" x14ac:dyDescent="0.2">
      <c r="B3348" s="7">
        <v>44</v>
      </c>
      <c r="C3348" s="7">
        <v>34</v>
      </c>
      <c r="D3348" s="7">
        <v>-0.13917947691356999</v>
      </c>
      <c r="E3348" s="7">
        <v>-0.41589463567920798</v>
      </c>
      <c r="G3348" s="7">
        <v>44</v>
      </c>
      <c r="H3348" s="7">
        <v>34</v>
      </c>
      <c r="I3348" s="7">
        <v>0.15778658460675399</v>
      </c>
      <c r="J3348" s="7">
        <v>6.6973990293037702E-2</v>
      </c>
      <c r="L3348" s="7">
        <v>44</v>
      </c>
      <c r="M3348" s="7">
        <v>34</v>
      </c>
      <c r="N3348" s="7">
        <v>0.97092348296963404</v>
      </c>
      <c r="O3348" s="7">
        <v>0.93878777335118202</v>
      </c>
    </row>
    <row r="3349" spans="2:15" x14ac:dyDescent="0.2">
      <c r="B3349" s="7">
        <v>45</v>
      </c>
      <c r="C3349" s="7">
        <v>34</v>
      </c>
      <c r="D3349" s="7">
        <v>-0.21722240200770701</v>
      </c>
      <c r="E3349" s="7">
        <v>5.86224859659987E-2</v>
      </c>
      <c r="G3349" s="7">
        <v>45</v>
      </c>
      <c r="H3349" s="7">
        <v>34</v>
      </c>
      <c r="I3349" s="7">
        <v>-0.23441927960749301</v>
      </c>
      <c r="J3349" s="7">
        <v>-0.30683697899725498</v>
      </c>
      <c r="L3349" s="7">
        <v>45</v>
      </c>
      <c r="M3349" s="7">
        <v>34</v>
      </c>
      <c r="N3349" s="7">
        <v>-1.3787024639926599</v>
      </c>
      <c r="O3349" s="7">
        <v>-1.14751482885601</v>
      </c>
    </row>
    <row r="3350" spans="2:15" x14ac:dyDescent="0.2">
      <c r="B3350" s="7">
        <v>46</v>
      </c>
      <c r="C3350" s="7">
        <v>34</v>
      </c>
      <c r="D3350" s="7">
        <v>0.361102483295626</v>
      </c>
      <c r="E3350" s="7">
        <v>0.36987335116493603</v>
      </c>
      <c r="G3350" s="7">
        <v>46</v>
      </c>
      <c r="H3350" s="7">
        <v>34</v>
      </c>
      <c r="I3350" s="7">
        <v>-0.12770527914159399</v>
      </c>
      <c r="J3350" s="7">
        <v>0.12702638845842601</v>
      </c>
      <c r="L3350" s="7">
        <v>46</v>
      </c>
      <c r="M3350" s="7">
        <v>34</v>
      </c>
      <c r="N3350" s="7">
        <v>-0.64809349880841804</v>
      </c>
      <c r="O3350" s="7">
        <v>-0.20190105667213701</v>
      </c>
    </row>
    <row r="3351" spans="2:15" x14ac:dyDescent="0.2">
      <c r="B3351" s="7">
        <v>47</v>
      </c>
      <c r="C3351" s="7">
        <v>34</v>
      </c>
      <c r="D3351" s="7">
        <v>0.13124306334989599</v>
      </c>
      <c r="E3351" s="7">
        <v>0.379347506287602</v>
      </c>
      <c r="G3351" s="7">
        <v>47</v>
      </c>
      <c r="H3351" s="7">
        <v>34</v>
      </c>
      <c r="I3351" s="7">
        <v>3.4002052678392398E-3</v>
      </c>
      <c r="J3351" s="7">
        <v>-0.172049196215765</v>
      </c>
      <c r="L3351" s="7">
        <v>47</v>
      </c>
      <c r="M3351" s="7">
        <v>34</v>
      </c>
      <c r="N3351" s="7">
        <v>-0.63410465477144595</v>
      </c>
      <c r="O3351" s="7">
        <v>-0.173572473536804</v>
      </c>
    </row>
    <row r="3352" spans="2:15" x14ac:dyDescent="0.2">
      <c r="B3352" s="7">
        <v>48</v>
      </c>
      <c r="C3352" s="7">
        <v>34</v>
      </c>
      <c r="D3352" s="7">
        <v>-0.41204672247837698</v>
      </c>
      <c r="E3352" s="7">
        <v>7.7196450230637495E-2</v>
      </c>
      <c r="G3352" s="7">
        <v>48</v>
      </c>
      <c r="H3352" s="7">
        <v>34</v>
      </c>
      <c r="I3352" s="7">
        <v>-0.26582975165224798</v>
      </c>
      <c r="J3352" s="7">
        <v>-0.26009584615676901</v>
      </c>
      <c r="L3352" s="7">
        <v>48</v>
      </c>
      <c r="M3352" s="7">
        <v>34</v>
      </c>
      <c r="N3352" s="7">
        <v>0.70561160315075699</v>
      </c>
      <c r="O3352" s="7">
        <v>0.59021399784576301</v>
      </c>
    </row>
    <row r="3353" spans="2:15" x14ac:dyDescent="0.2">
      <c r="B3353" s="7">
        <v>49</v>
      </c>
      <c r="C3353" s="7">
        <v>34</v>
      </c>
      <c r="D3353" s="7">
        <v>0.45627659526313902</v>
      </c>
      <c r="E3353" s="7">
        <v>0.40464332115304102</v>
      </c>
      <c r="G3353" s="7">
        <v>49</v>
      </c>
      <c r="H3353" s="7">
        <v>34</v>
      </c>
      <c r="I3353" s="7">
        <v>-0.22182104829416399</v>
      </c>
      <c r="J3353" s="7">
        <v>-0.25757208501740297</v>
      </c>
      <c r="L3353" s="7">
        <v>49</v>
      </c>
      <c r="M3353" s="7">
        <v>34</v>
      </c>
      <c r="N3353" s="7">
        <v>1.44355422955265</v>
      </c>
      <c r="O3353" s="7">
        <v>1.1115218548469299</v>
      </c>
    </row>
    <row r="3354" spans="2:15" x14ac:dyDescent="0.2">
      <c r="B3354" s="7">
        <v>50</v>
      </c>
      <c r="C3354" s="7">
        <v>34</v>
      </c>
      <c r="D3354" s="7">
        <v>8.0509030225721593E-3</v>
      </c>
      <c r="E3354" s="7">
        <v>3.2996073815644102E-2</v>
      </c>
      <c r="G3354" s="7">
        <v>50</v>
      </c>
      <c r="H3354" s="7">
        <v>34</v>
      </c>
      <c r="I3354" s="7">
        <v>-0.146685683360467</v>
      </c>
      <c r="J3354" s="7">
        <v>0.12349023788154501</v>
      </c>
      <c r="L3354" s="7">
        <v>50</v>
      </c>
      <c r="M3354" s="7">
        <v>34</v>
      </c>
      <c r="N3354" s="7">
        <v>0.85474928893631097</v>
      </c>
      <c r="O3354" s="7">
        <v>0.54716842460113402</v>
      </c>
    </row>
    <row r="3355" spans="2:15" x14ac:dyDescent="0.2">
      <c r="B3355" s="7">
        <v>51</v>
      </c>
      <c r="C3355" s="7">
        <v>34</v>
      </c>
      <c r="D3355" s="7">
        <v>-8.3469990877050607E-2</v>
      </c>
      <c r="E3355" s="7">
        <v>0.25954074279935102</v>
      </c>
      <c r="G3355" s="7">
        <v>51</v>
      </c>
      <c r="H3355" s="7">
        <v>34</v>
      </c>
      <c r="I3355" s="7">
        <v>-0.18827317274099301</v>
      </c>
      <c r="J3355" s="7">
        <v>1.56752555946955E-2</v>
      </c>
      <c r="L3355" s="7">
        <v>51</v>
      </c>
      <c r="M3355" s="7">
        <v>34</v>
      </c>
      <c r="N3355" s="7">
        <v>0.61300150444179902</v>
      </c>
      <c r="O3355" s="7">
        <v>-0.16997989433142599</v>
      </c>
    </row>
    <row r="3356" spans="2:15" x14ac:dyDescent="0.2">
      <c r="B3356" s="7">
        <v>52</v>
      </c>
      <c r="C3356" s="7">
        <v>34</v>
      </c>
      <c r="D3356" s="7">
        <v>0.20203496221911099</v>
      </c>
      <c r="E3356" s="7">
        <v>0.65268308636847605</v>
      </c>
      <c r="G3356" s="7">
        <v>52</v>
      </c>
      <c r="H3356" s="7">
        <v>34</v>
      </c>
      <c r="I3356" s="7">
        <v>-0.48859866846885502</v>
      </c>
      <c r="J3356" s="7">
        <v>-0.34315406066957299</v>
      </c>
      <c r="L3356" s="7">
        <v>52</v>
      </c>
      <c r="M3356" s="7">
        <v>34</v>
      </c>
      <c r="N3356" s="7">
        <v>0.61953148602012198</v>
      </c>
      <c r="O3356" s="7">
        <v>0.64742570353064899</v>
      </c>
    </row>
    <row r="3357" spans="2:15" x14ac:dyDescent="0.2">
      <c r="B3357" s="7">
        <v>53</v>
      </c>
      <c r="C3357" s="7">
        <v>34</v>
      </c>
      <c r="D3357" s="7">
        <v>-7.3024901563960604E-2</v>
      </c>
      <c r="E3357" s="7">
        <v>-0.126080387891252</v>
      </c>
      <c r="G3357" s="7">
        <v>53</v>
      </c>
      <c r="H3357" s="7">
        <v>34</v>
      </c>
      <c r="I3357" s="7">
        <v>0.31012134075563502</v>
      </c>
      <c r="J3357" s="7">
        <v>1.0295019275003999E-2</v>
      </c>
      <c r="L3357" s="7">
        <v>53</v>
      </c>
      <c r="M3357" s="7">
        <v>34</v>
      </c>
      <c r="N3357" s="7">
        <v>0.14550562282399401</v>
      </c>
      <c r="O3357" s="7">
        <v>1.0262759064821401</v>
      </c>
    </row>
    <row r="3358" spans="2:15" x14ac:dyDescent="0.2">
      <c r="B3358" s="7">
        <v>54</v>
      </c>
      <c r="C3358" s="7">
        <v>34</v>
      </c>
      <c r="D3358" s="7">
        <v>-0.27807259788366401</v>
      </c>
      <c r="E3358" s="7">
        <v>0.222170574997899</v>
      </c>
      <c r="G3358" s="7">
        <v>54</v>
      </c>
      <c r="H3358" s="7">
        <v>34</v>
      </c>
      <c r="I3358" s="7">
        <v>-0.20345025818621201</v>
      </c>
      <c r="J3358" s="7">
        <v>-3.49679209622797E-2</v>
      </c>
      <c r="L3358" s="7">
        <v>54</v>
      </c>
      <c r="M3358" s="7">
        <v>34</v>
      </c>
      <c r="N3358" s="7">
        <v>-0.66693423811392705</v>
      </c>
      <c r="O3358" s="7">
        <v>-1.7943716338735701E-2</v>
      </c>
    </row>
    <row r="3359" spans="2:15" x14ac:dyDescent="0.2">
      <c r="B3359" s="7">
        <v>55</v>
      </c>
      <c r="C3359" s="7">
        <v>34</v>
      </c>
      <c r="D3359" s="7">
        <v>0.31808454014113302</v>
      </c>
      <c r="E3359" s="7">
        <v>-0.10586602625215</v>
      </c>
      <c r="G3359" s="7">
        <v>55</v>
      </c>
      <c r="H3359" s="7">
        <v>34</v>
      </c>
      <c r="I3359" s="7">
        <v>-1.0889807253329701E-2</v>
      </c>
      <c r="J3359" s="7">
        <v>0.10016706522036301</v>
      </c>
      <c r="L3359" s="7">
        <v>55</v>
      </c>
      <c r="M3359" s="7">
        <v>34</v>
      </c>
      <c r="N3359" s="7">
        <v>1.1100726787973101</v>
      </c>
      <c r="O3359" s="7">
        <v>0.55228952656712604</v>
      </c>
    </row>
    <row r="3360" spans="2:15" x14ac:dyDescent="0.2">
      <c r="B3360" s="7">
        <v>56</v>
      </c>
      <c r="C3360" s="7">
        <v>34</v>
      </c>
      <c r="D3360" s="7">
        <v>9.7217050199549099E-2</v>
      </c>
      <c r="E3360" s="7">
        <v>9.0579393014781601E-2</v>
      </c>
      <c r="G3360" s="7">
        <v>56</v>
      </c>
      <c r="H3360" s="7">
        <v>34</v>
      </c>
      <c r="I3360" s="7">
        <v>-7.2386586221913504E-2</v>
      </c>
      <c r="J3360" s="7">
        <v>-0.145431585908185</v>
      </c>
      <c r="L3360" s="7">
        <v>56</v>
      </c>
      <c r="M3360" s="7">
        <v>34</v>
      </c>
      <c r="N3360" s="7">
        <v>-0.429087989169118</v>
      </c>
      <c r="O3360" s="7">
        <v>-0.32856080677125998</v>
      </c>
    </row>
    <row r="3361" spans="2:15" x14ac:dyDescent="0.2">
      <c r="B3361" s="7">
        <v>57</v>
      </c>
      <c r="C3361" s="7">
        <v>34</v>
      </c>
      <c r="D3361" s="7">
        <v>-0.29037400915516098</v>
      </c>
      <c r="E3361" s="7">
        <v>-0.13036235870551499</v>
      </c>
      <c r="G3361" s="7">
        <v>57</v>
      </c>
      <c r="H3361" s="7">
        <v>34</v>
      </c>
      <c r="I3361" s="7">
        <v>0.22096840559315101</v>
      </c>
      <c r="J3361" s="7">
        <v>8.97143900828654E-2</v>
      </c>
      <c r="L3361" s="7">
        <v>57</v>
      </c>
      <c r="M3361" s="7">
        <v>34</v>
      </c>
      <c r="N3361" s="7">
        <v>0.30540815539008698</v>
      </c>
      <c r="O3361" s="7">
        <v>0.48465693294727102</v>
      </c>
    </row>
    <row r="3362" spans="2:15" x14ac:dyDescent="0.2">
      <c r="B3362" s="7">
        <v>58</v>
      </c>
      <c r="C3362" s="7">
        <v>34</v>
      </c>
      <c r="D3362" s="7">
        <v>-4.9536633198080403E-2</v>
      </c>
      <c r="E3362" s="7">
        <v>-0.15183181566514201</v>
      </c>
      <c r="G3362" s="7">
        <v>58</v>
      </c>
      <c r="H3362" s="7">
        <v>34</v>
      </c>
      <c r="I3362" s="7">
        <v>0.18792451803061899</v>
      </c>
      <c r="J3362" s="7">
        <v>0.39242989117671701</v>
      </c>
      <c r="L3362" s="7">
        <v>58</v>
      </c>
      <c r="M3362" s="7">
        <v>34</v>
      </c>
      <c r="N3362" s="7">
        <v>-2.81441934904549E-2</v>
      </c>
      <c r="O3362" s="7">
        <v>0.64411812683450798</v>
      </c>
    </row>
    <row r="3363" spans="2:15" x14ac:dyDescent="0.2">
      <c r="B3363" s="7">
        <v>59</v>
      </c>
      <c r="C3363" s="7">
        <v>34</v>
      </c>
      <c r="D3363" s="7">
        <v>-0.32768886474189701</v>
      </c>
      <c r="E3363" s="7">
        <v>-0.31795955711152901</v>
      </c>
      <c r="G3363" s="7">
        <v>59</v>
      </c>
      <c r="H3363" s="7">
        <v>34</v>
      </c>
      <c r="I3363" s="7">
        <v>0.192207302515286</v>
      </c>
      <c r="J3363" s="7">
        <v>4.0688075698358098E-2</v>
      </c>
      <c r="L3363" s="7">
        <v>59</v>
      </c>
      <c r="M3363" s="7">
        <v>34</v>
      </c>
      <c r="N3363" s="7">
        <v>0.97831412271613205</v>
      </c>
      <c r="O3363" s="7">
        <v>0.292843349333749</v>
      </c>
    </row>
    <row r="3364" spans="2:15" x14ac:dyDescent="0.2">
      <c r="B3364" s="7">
        <v>60</v>
      </c>
      <c r="C3364" s="7">
        <v>34</v>
      </c>
      <c r="D3364" s="7">
        <v>0.59268799987444298</v>
      </c>
      <c r="E3364" s="7">
        <v>0.69470149219502397</v>
      </c>
      <c r="G3364" s="7">
        <v>60</v>
      </c>
      <c r="H3364" s="7">
        <v>34</v>
      </c>
      <c r="I3364" s="7">
        <v>-0.121946110339178</v>
      </c>
      <c r="J3364" s="7">
        <v>-2.8074579892744599E-2</v>
      </c>
      <c r="L3364" s="7">
        <v>60</v>
      </c>
      <c r="M3364" s="7">
        <v>34</v>
      </c>
      <c r="N3364" s="7">
        <v>-0.27094842525461299</v>
      </c>
      <c r="O3364" s="7">
        <v>0.106387067031827</v>
      </c>
    </row>
    <row r="3365" spans="2:15" x14ac:dyDescent="0.2">
      <c r="B3365" s="7">
        <v>61</v>
      </c>
      <c r="C3365" s="7">
        <v>34</v>
      </c>
      <c r="D3365" s="7">
        <v>-0.21837089363281501</v>
      </c>
      <c r="E3365" s="7">
        <v>0.164621674017432</v>
      </c>
      <c r="G3365" s="7">
        <v>61</v>
      </c>
      <c r="H3365" s="7">
        <v>34</v>
      </c>
      <c r="I3365" s="7">
        <v>-0.19755771212392201</v>
      </c>
      <c r="J3365" s="7">
        <v>-8.1609484461894005E-2</v>
      </c>
      <c r="L3365" s="7">
        <v>61</v>
      </c>
      <c r="M3365" s="7">
        <v>34</v>
      </c>
      <c r="N3365" s="7">
        <v>-0.102065797724566</v>
      </c>
      <c r="O3365" s="7">
        <v>-0.18050726381222601</v>
      </c>
    </row>
    <row r="3366" spans="2:15" x14ac:dyDescent="0.2">
      <c r="B3366" s="7">
        <v>62</v>
      </c>
      <c r="C3366" s="7">
        <v>34</v>
      </c>
      <c r="D3366" s="7">
        <v>-0.143083379666986</v>
      </c>
      <c r="E3366" s="7">
        <v>1.9950130056404398E-2</v>
      </c>
      <c r="G3366" s="7">
        <v>62</v>
      </c>
      <c r="H3366" s="7">
        <v>34</v>
      </c>
      <c r="I3366" s="7">
        <v>-3.1792470004110597E-2</v>
      </c>
      <c r="J3366" s="7">
        <v>1.4441666501262799E-2</v>
      </c>
      <c r="L3366" s="7">
        <v>62</v>
      </c>
      <c r="M3366" s="7">
        <v>34</v>
      </c>
      <c r="N3366" s="7">
        <v>-2.9118765188505001E-2</v>
      </c>
      <c r="O3366" s="7">
        <v>0.17324732999044701</v>
      </c>
    </row>
    <row r="3367" spans="2:15" x14ac:dyDescent="0.2">
      <c r="B3367" s="7">
        <v>63</v>
      </c>
      <c r="C3367" s="7">
        <v>34</v>
      </c>
      <c r="D3367" s="7">
        <v>-0.381964165500077</v>
      </c>
      <c r="E3367" s="7">
        <v>-0.35912929927154402</v>
      </c>
      <c r="G3367" s="7">
        <v>63</v>
      </c>
      <c r="H3367" s="7">
        <v>34</v>
      </c>
      <c r="I3367" s="7">
        <v>-0.169078714775244</v>
      </c>
      <c r="J3367" s="7">
        <v>6.45425328519975E-2</v>
      </c>
      <c r="L3367" s="7">
        <v>63</v>
      </c>
      <c r="M3367" s="7">
        <v>34</v>
      </c>
      <c r="N3367" s="7">
        <v>-0.22769431367102699</v>
      </c>
      <c r="O3367" s="7">
        <v>-0.403933971202732</v>
      </c>
    </row>
    <row r="3368" spans="2:15" x14ac:dyDescent="0.2">
      <c r="B3368" s="7">
        <v>64</v>
      </c>
      <c r="C3368" s="7">
        <v>34</v>
      </c>
      <c r="D3368" s="7">
        <v>2.47469252072641E-3</v>
      </c>
      <c r="E3368" s="7">
        <v>0.13854398374798901</v>
      </c>
      <c r="G3368" s="7">
        <v>64</v>
      </c>
      <c r="H3368" s="7">
        <v>34</v>
      </c>
      <c r="I3368" s="7">
        <v>-0.17444916280949399</v>
      </c>
      <c r="J3368" s="7">
        <v>0.19562176579409099</v>
      </c>
      <c r="L3368" s="7">
        <v>64</v>
      </c>
      <c r="M3368" s="7">
        <v>34</v>
      </c>
      <c r="N3368" s="7">
        <v>0.72675448247497598</v>
      </c>
      <c r="O3368" s="7">
        <v>0.83572077554916502</v>
      </c>
    </row>
    <row r="3369" spans="2:15" x14ac:dyDescent="0.2">
      <c r="B3369" s="7">
        <v>65</v>
      </c>
      <c r="C3369" s="7">
        <v>34</v>
      </c>
      <c r="D3369" s="7">
        <v>0.13274358405699599</v>
      </c>
      <c r="E3369" s="7">
        <v>-0.19714923835642201</v>
      </c>
      <c r="G3369" s="7">
        <v>65</v>
      </c>
      <c r="H3369" s="7">
        <v>34</v>
      </c>
      <c r="I3369" s="7">
        <v>-0.20413144326594701</v>
      </c>
      <c r="J3369" s="7">
        <v>-0.123723106523077</v>
      </c>
      <c r="L3369" s="7">
        <v>65</v>
      </c>
      <c r="M3369" s="7">
        <v>34</v>
      </c>
      <c r="N3369" s="7">
        <v>0.22591872526266699</v>
      </c>
      <c r="O3369" s="7">
        <v>0.42190851991341399</v>
      </c>
    </row>
    <row r="3370" spans="2:15" x14ac:dyDescent="0.2">
      <c r="B3370" s="7">
        <v>66</v>
      </c>
      <c r="C3370" s="7">
        <v>34</v>
      </c>
      <c r="D3370" s="7">
        <v>0.51066682490404802</v>
      </c>
      <c r="E3370" s="7">
        <v>0.85509349164631299</v>
      </c>
      <c r="G3370" s="7">
        <v>66</v>
      </c>
      <c r="H3370" s="7">
        <v>34</v>
      </c>
      <c r="I3370" s="7">
        <v>-0.23359353735531699</v>
      </c>
      <c r="J3370" s="7">
        <v>-7.5241139984068894E-2</v>
      </c>
      <c r="L3370" s="7">
        <v>66</v>
      </c>
      <c r="M3370" s="7">
        <v>34</v>
      </c>
      <c r="N3370" s="7">
        <v>-0.22306272863183901</v>
      </c>
      <c r="O3370" s="7">
        <v>-9.49314186492458E-2</v>
      </c>
    </row>
    <row r="3371" spans="2:15" x14ac:dyDescent="0.2">
      <c r="B3371" s="7">
        <v>67</v>
      </c>
      <c r="C3371" s="7">
        <v>34</v>
      </c>
      <c r="D3371" s="7">
        <v>0.28298794315020698</v>
      </c>
      <c r="E3371" s="7">
        <v>0.31290728054618699</v>
      </c>
      <c r="G3371" s="7">
        <v>67</v>
      </c>
      <c r="H3371" s="7">
        <v>34</v>
      </c>
      <c r="I3371" s="7">
        <v>0.15998300235236099</v>
      </c>
      <c r="J3371" s="7">
        <v>8.2958362185874698E-2</v>
      </c>
      <c r="L3371" s="7">
        <v>67</v>
      </c>
      <c r="M3371" s="7">
        <v>34</v>
      </c>
      <c r="N3371" s="7">
        <v>-3.8409551022638801E-2</v>
      </c>
      <c r="O3371" s="7">
        <v>0.12540644202238299</v>
      </c>
    </row>
    <row r="3372" spans="2:15" x14ac:dyDescent="0.2">
      <c r="B3372" s="7">
        <v>68</v>
      </c>
      <c r="C3372" s="7">
        <v>34</v>
      </c>
      <c r="D3372" s="7">
        <v>8.8350394897407404E-3</v>
      </c>
      <c r="E3372" s="7">
        <v>0.40968820112389798</v>
      </c>
      <c r="G3372" s="7">
        <v>68</v>
      </c>
      <c r="H3372" s="7">
        <v>34</v>
      </c>
      <c r="I3372" s="7">
        <v>0.104733130100592</v>
      </c>
      <c r="J3372" s="7">
        <v>0.103648192214148</v>
      </c>
      <c r="L3372" s="7">
        <v>68</v>
      </c>
      <c r="M3372" s="7">
        <v>34</v>
      </c>
      <c r="N3372" s="7">
        <v>0.140205833036469</v>
      </c>
      <c r="O3372" s="7">
        <v>0.17894230469401201</v>
      </c>
    </row>
    <row r="3373" spans="2:15" x14ac:dyDescent="0.2">
      <c r="B3373" s="7">
        <v>69</v>
      </c>
      <c r="C3373" s="7">
        <v>34</v>
      </c>
      <c r="D3373" s="7">
        <v>-0.147233655513162</v>
      </c>
      <c r="E3373" s="7">
        <v>-0.53504317766777698</v>
      </c>
      <c r="G3373" s="7">
        <v>69</v>
      </c>
      <c r="H3373" s="7">
        <v>34</v>
      </c>
      <c r="I3373" s="7">
        <v>8.2271665145291301E-2</v>
      </c>
      <c r="J3373" s="7">
        <v>-8.2217143340200097E-2</v>
      </c>
      <c r="L3373" s="7">
        <v>69</v>
      </c>
      <c r="M3373" s="7">
        <v>34</v>
      </c>
      <c r="N3373" s="7">
        <v>0.608182995580129</v>
      </c>
      <c r="O3373" s="7">
        <v>0.422237764480767</v>
      </c>
    </row>
    <row r="3374" spans="2:15" x14ac:dyDescent="0.2">
      <c r="B3374" s="7">
        <v>70</v>
      </c>
      <c r="C3374" s="7">
        <v>34</v>
      </c>
      <c r="D3374" s="7">
        <v>-0.54950923792765405</v>
      </c>
      <c r="E3374" s="7">
        <v>-0.48829869321978497</v>
      </c>
      <c r="G3374" s="7">
        <v>70</v>
      </c>
      <c r="H3374" s="7">
        <v>34</v>
      </c>
      <c r="I3374" s="7">
        <v>-0.24698753697363399</v>
      </c>
      <c r="J3374" s="7">
        <v>-0.34465869878945998</v>
      </c>
      <c r="L3374" s="7">
        <v>70</v>
      </c>
      <c r="M3374" s="7">
        <v>34</v>
      </c>
      <c r="N3374" s="7">
        <v>0.29653695582343498</v>
      </c>
      <c r="O3374" s="7">
        <v>2.2026047274744401E-2</v>
      </c>
    </row>
    <row r="3375" spans="2:15" x14ac:dyDescent="0.2">
      <c r="B3375" s="7">
        <v>71</v>
      </c>
      <c r="C3375" s="7">
        <v>34</v>
      </c>
      <c r="D3375" s="7">
        <v>6.5784744871147702E-2</v>
      </c>
      <c r="E3375" s="7">
        <v>0.19272337553837099</v>
      </c>
      <c r="G3375" s="7">
        <v>71</v>
      </c>
      <c r="H3375" s="7">
        <v>34</v>
      </c>
      <c r="I3375" s="7">
        <v>1.35172235177086E-2</v>
      </c>
      <c r="J3375" s="7">
        <v>-0.18351805352435899</v>
      </c>
      <c r="L3375" s="7">
        <v>71</v>
      </c>
      <c r="M3375" s="7">
        <v>34</v>
      </c>
      <c r="N3375" s="7">
        <v>1.04051740740816</v>
      </c>
      <c r="O3375" s="7">
        <v>1.6959387143079701</v>
      </c>
    </row>
    <row r="3376" spans="2:15" x14ac:dyDescent="0.2">
      <c r="B3376" s="7">
        <v>72</v>
      </c>
      <c r="C3376" s="7">
        <v>34</v>
      </c>
      <c r="D3376" s="7">
        <v>0.14326368401022299</v>
      </c>
      <c r="E3376" s="7">
        <v>6.8153219124099898E-2</v>
      </c>
      <c r="G3376" s="7">
        <v>72</v>
      </c>
      <c r="H3376" s="7">
        <v>34</v>
      </c>
      <c r="I3376" s="7">
        <v>7.5641692096715105E-2</v>
      </c>
      <c r="J3376" s="7">
        <v>-5.1859063535184503E-3</v>
      </c>
      <c r="L3376" s="7">
        <v>72</v>
      </c>
      <c r="M3376" s="7">
        <v>34</v>
      </c>
      <c r="N3376" s="7">
        <v>-0.83095358380294704</v>
      </c>
      <c r="O3376" s="7">
        <v>-0.84305680414811301</v>
      </c>
    </row>
    <row r="3377" spans="2:15" x14ac:dyDescent="0.2">
      <c r="B3377" s="7">
        <v>73</v>
      </c>
      <c r="C3377" s="7">
        <v>34</v>
      </c>
      <c r="D3377" s="7">
        <v>-0.17358693280156701</v>
      </c>
      <c r="E3377" s="7">
        <v>-7.7984527213768501E-2</v>
      </c>
      <c r="G3377" s="7">
        <v>73</v>
      </c>
      <c r="H3377" s="7">
        <v>34</v>
      </c>
      <c r="I3377" s="7">
        <v>-2.50404143803564E-2</v>
      </c>
      <c r="J3377" s="7">
        <v>0.15495562352682199</v>
      </c>
      <c r="L3377" s="7">
        <v>73</v>
      </c>
      <c r="M3377" s="7">
        <v>34</v>
      </c>
      <c r="N3377" s="7">
        <v>-0.214936995983323</v>
      </c>
      <c r="O3377" s="7">
        <v>-0.154659704294447</v>
      </c>
    </row>
    <row r="3378" spans="2:15" x14ac:dyDescent="0.2">
      <c r="B3378" s="7">
        <v>74</v>
      </c>
      <c r="C3378" s="7">
        <v>34</v>
      </c>
      <c r="D3378" s="7">
        <v>0.232774573036656</v>
      </c>
      <c r="E3378" s="7">
        <v>-2.2289804122347202E-2</v>
      </c>
      <c r="G3378" s="7">
        <v>74</v>
      </c>
      <c r="H3378" s="7">
        <v>34</v>
      </c>
      <c r="I3378" s="7">
        <v>0.272171438001582</v>
      </c>
      <c r="J3378" s="7">
        <v>0.24484262649414501</v>
      </c>
      <c r="L3378" s="7">
        <v>74</v>
      </c>
      <c r="M3378" s="7">
        <v>34</v>
      </c>
      <c r="N3378" s="7">
        <v>0.135337428182213</v>
      </c>
      <c r="O3378" s="7">
        <v>6.2487475862525302E-2</v>
      </c>
    </row>
    <row r="3379" spans="2:15" x14ac:dyDescent="0.2">
      <c r="B3379" s="7">
        <v>75</v>
      </c>
      <c r="C3379" s="7">
        <v>34</v>
      </c>
      <c r="D3379" s="7">
        <v>-0.638437827894206</v>
      </c>
      <c r="E3379" s="7">
        <v>-0.66195673750675199</v>
      </c>
      <c r="G3379" s="7">
        <v>75</v>
      </c>
      <c r="H3379" s="7">
        <v>34</v>
      </c>
      <c r="I3379" s="7">
        <v>9.1653622873377694E-2</v>
      </c>
      <c r="J3379" s="7">
        <v>-5.4123058589361495E-4</v>
      </c>
      <c r="L3379" s="7">
        <v>75</v>
      </c>
      <c r="M3379" s="7">
        <v>34</v>
      </c>
      <c r="N3379" s="7">
        <v>4.8682185801528298E-2</v>
      </c>
      <c r="O3379" s="7">
        <v>0.27295811849538898</v>
      </c>
    </row>
    <row r="3380" spans="2:15" x14ac:dyDescent="0.2">
      <c r="B3380" s="7">
        <v>76</v>
      </c>
      <c r="C3380" s="7">
        <v>34</v>
      </c>
      <c r="D3380" s="7">
        <v>-0.14576042967048999</v>
      </c>
      <c r="E3380" s="7">
        <v>-4.6464523078595797E-2</v>
      </c>
      <c r="G3380" s="7">
        <v>76</v>
      </c>
      <c r="H3380" s="7">
        <v>34</v>
      </c>
      <c r="I3380" s="7">
        <v>4.2766943099902498E-2</v>
      </c>
      <c r="J3380" s="7">
        <v>-0.127368174811057</v>
      </c>
      <c r="L3380" s="7">
        <v>76</v>
      </c>
      <c r="M3380" s="7">
        <v>34</v>
      </c>
      <c r="N3380" s="7">
        <v>-0.18803985660703301</v>
      </c>
      <c r="O3380" s="7">
        <v>0.39593257926832598</v>
      </c>
    </row>
    <row r="3381" spans="2:15" x14ac:dyDescent="0.2">
      <c r="B3381" s="7">
        <v>77</v>
      </c>
      <c r="C3381" s="7">
        <v>34</v>
      </c>
      <c r="D3381" s="7">
        <v>0.39869773272544801</v>
      </c>
      <c r="E3381" s="7">
        <v>0.29474151676941002</v>
      </c>
      <c r="G3381" s="7">
        <v>77</v>
      </c>
      <c r="H3381" s="7">
        <v>34</v>
      </c>
      <c r="I3381" s="7">
        <v>-0.36825465832013099</v>
      </c>
      <c r="J3381" s="7">
        <v>-3.80762154130894E-2</v>
      </c>
      <c r="L3381" s="7">
        <v>77</v>
      </c>
      <c r="M3381" s="7">
        <v>34</v>
      </c>
      <c r="N3381" s="7">
        <v>-0.72732820635607098</v>
      </c>
      <c r="O3381" s="7">
        <v>-0.52097251270426304</v>
      </c>
    </row>
    <row r="3382" spans="2:15" x14ac:dyDescent="0.2">
      <c r="B3382" s="7">
        <v>78</v>
      </c>
      <c r="C3382" s="7">
        <v>34</v>
      </c>
      <c r="D3382" s="7">
        <v>0.229249530639001</v>
      </c>
      <c r="E3382" s="7">
        <v>0.40837800395204699</v>
      </c>
      <c r="G3382" s="7">
        <v>78</v>
      </c>
      <c r="H3382" s="7">
        <v>34</v>
      </c>
      <c r="I3382" s="7">
        <v>4.0980687105612597E-2</v>
      </c>
      <c r="J3382" s="7">
        <v>0.175830161443187</v>
      </c>
      <c r="L3382" s="7">
        <v>78</v>
      </c>
      <c r="M3382" s="7">
        <v>34</v>
      </c>
      <c r="N3382" s="7">
        <v>-1.3720750413515099</v>
      </c>
      <c r="O3382" s="7">
        <v>-1.53121509696534</v>
      </c>
    </row>
    <row r="3383" spans="2:15" x14ac:dyDescent="0.2">
      <c r="B3383" s="7">
        <v>79</v>
      </c>
      <c r="C3383" s="7">
        <v>34</v>
      </c>
      <c r="D3383" s="7">
        <v>-1.94101203547614E-3</v>
      </c>
      <c r="E3383" s="7">
        <v>0.36670361077657199</v>
      </c>
      <c r="G3383" s="7">
        <v>79</v>
      </c>
      <c r="H3383" s="7">
        <v>34</v>
      </c>
      <c r="I3383" s="7">
        <v>-7.9749498674599004E-2</v>
      </c>
      <c r="J3383" s="7">
        <v>0.212839985784784</v>
      </c>
      <c r="L3383" s="7">
        <v>79</v>
      </c>
      <c r="M3383" s="7">
        <v>34</v>
      </c>
      <c r="N3383" s="7">
        <v>8.3054504323138503E-2</v>
      </c>
      <c r="O3383" s="7">
        <v>0.10841272360978001</v>
      </c>
    </row>
    <row r="3384" spans="2:15" x14ac:dyDescent="0.2">
      <c r="B3384" s="7">
        <v>80</v>
      </c>
      <c r="C3384" s="7">
        <v>34</v>
      </c>
      <c r="D3384" s="7">
        <v>0.30003730251092298</v>
      </c>
      <c r="E3384" s="7">
        <v>4.7328106371012701E-2</v>
      </c>
      <c r="G3384" s="7">
        <v>80</v>
      </c>
      <c r="H3384" s="7">
        <v>34</v>
      </c>
      <c r="I3384" s="7">
        <v>-0.10018769342937001</v>
      </c>
      <c r="J3384" s="7">
        <v>-0.14881505218056501</v>
      </c>
      <c r="L3384" s="7">
        <v>80</v>
      </c>
      <c r="M3384" s="7">
        <v>34</v>
      </c>
      <c r="N3384" s="7">
        <v>-0.371819125412161</v>
      </c>
      <c r="O3384" s="7">
        <v>-0.28499013569734499</v>
      </c>
    </row>
    <row r="3385" spans="2:15" x14ac:dyDescent="0.2">
      <c r="B3385" s="7">
        <v>81</v>
      </c>
      <c r="C3385" s="7">
        <v>34</v>
      </c>
      <c r="D3385" s="7">
        <v>0.53753076253828402</v>
      </c>
      <c r="E3385" s="7">
        <v>0.592584816010299</v>
      </c>
      <c r="G3385" s="7">
        <v>81</v>
      </c>
      <c r="H3385" s="7">
        <v>34</v>
      </c>
      <c r="I3385" s="7">
        <v>0.160395555838443</v>
      </c>
      <c r="J3385" s="7">
        <v>-0.1221605469487</v>
      </c>
      <c r="L3385" s="7">
        <v>81</v>
      </c>
      <c r="M3385" s="7">
        <v>34</v>
      </c>
      <c r="N3385" s="7">
        <v>1.4019618531653499</v>
      </c>
      <c r="O3385" s="7">
        <v>1.2302603514617401</v>
      </c>
    </row>
    <row r="3386" spans="2:15" x14ac:dyDescent="0.2">
      <c r="B3386" s="7">
        <v>82</v>
      </c>
      <c r="C3386" s="7">
        <v>34</v>
      </c>
      <c r="D3386" s="7">
        <v>0.14603186202360099</v>
      </c>
      <c r="E3386" s="7">
        <v>0.184301562258704</v>
      </c>
      <c r="G3386" s="7">
        <v>82</v>
      </c>
      <c r="H3386" s="7">
        <v>34</v>
      </c>
      <c r="I3386" s="7">
        <v>0.25177870133914698</v>
      </c>
      <c r="J3386" s="7">
        <v>8.1962963460369104E-2</v>
      </c>
      <c r="L3386" s="7">
        <v>82</v>
      </c>
      <c r="M3386" s="7">
        <v>34</v>
      </c>
      <c r="N3386" s="7">
        <v>-9.3828984809105606E-2</v>
      </c>
      <c r="O3386" s="7">
        <v>0.44556198209404402</v>
      </c>
    </row>
    <row r="3387" spans="2:15" x14ac:dyDescent="0.2">
      <c r="B3387" s="7">
        <v>83</v>
      </c>
      <c r="C3387" s="7">
        <v>34</v>
      </c>
      <c r="D3387" s="7">
        <v>-0.28247201079548301</v>
      </c>
      <c r="E3387" s="7">
        <v>-0.138535844164414</v>
      </c>
      <c r="G3387" s="7">
        <v>83</v>
      </c>
      <c r="H3387" s="7">
        <v>34</v>
      </c>
      <c r="I3387" s="7">
        <v>-3.2624882040257902E-2</v>
      </c>
      <c r="J3387" s="7">
        <v>4.4543638431711899E-2</v>
      </c>
      <c r="L3387" s="7">
        <v>83</v>
      </c>
      <c r="M3387" s="7">
        <v>34</v>
      </c>
      <c r="N3387" s="7">
        <v>-1.7461851522505001</v>
      </c>
      <c r="O3387" s="7">
        <v>-1.7351211408748299</v>
      </c>
    </row>
    <row r="3388" spans="2:15" x14ac:dyDescent="0.2">
      <c r="B3388" s="7">
        <v>84</v>
      </c>
      <c r="C3388" s="7">
        <v>34</v>
      </c>
      <c r="D3388" s="7">
        <v>-0.219195988616605</v>
      </c>
      <c r="E3388" s="7">
        <v>-7.6193661472827606E-2</v>
      </c>
      <c r="G3388" s="7">
        <v>84</v>
      </c>
      <c r="H3388" s="7">
        <v>34</v>
      </c>
      <c r="I3388" s="7">
        <v>-7.5562222928958506E-2</v>
      </c>
      <c r="J3388" s="7">
        <v>-7.3657282506529101E-2</v>
      </c>
      <c r="L3388" s="7">
        <v>84</v>
      </c>
      <c r="M3388" s="7">
        <v>34</v>
      </c>
      <c r="N3388" s="7">
        <v>1.1716128885249599</v>
      </c>
      <c r="O3388" s="7">
        <v>0.47200402715336898</v>
      </c>
    </row>
    <row r="3389" spans="2:15" x14ac:dyDescent="0.2">
      <c r="B3389" s="7">
        <v>85</v>
      </c>
      <c r="C3389" s="7">
        <v>34</v>
      </c>
      <c r="D3389" s="7">
        <v>-6.6666410616042199E-2</v>
      </c>
      <c r="E3389" s="7">
        <v>-4.4849147287424201E-2</v>
      </c>
      <c r="G3389" s="7">
        <v>85</v>
      </c>
      <c r="H3389" s="7">
        <v>34</v>
      </c>
      <c r="I3389" s="7">
        <v>-6.1854294225330599E-2</v>
      </c>
      <c r="J3389" s="7">
        <v>6.8918784782241005E-2</v>
      </c>
      <c r="L3389" s="7">
        <v>85</v>
      </c>
      <c r="M3389" s="7">
        <v>34</v>
      </c>
      <c r="N3389" s="7">
        <v>-1.86557379853287</v>
      </c>
      <c r="O3389" s="7">
        <v>-1.8496269078387</v>
      </c>
    </row>
    <row r="3390" spans="2:15" x14ac:dyDescent="0.2">
      <c r="B3390" s="7">
        <v>86</v>
      </c>
      <c r="C3390" s="7">
        <v>34</v>
      </c>
      <c r="D3390" s="7">
        <v>-7.5635885568781105E-2</v>
      </c>
      <c r="E3390" s="7">
        <v>0.125412061864557</v>
      </c>
      <c r="G3390" s="7">
        <v>86</v>
      </c>
      <c r="H3390" s="7">
        <v>34</v>
      </c>
      <c r="I3390" s="7">
        <v>2.6767203815447598E-3</v>
      </c>
      <c r="J3390" s="7">
        <v>0.107171929200801</v>
      </c>
      <c r="L3390" s="7">
        <v>86</v>
      </c>
      <c r="M3390" s="7">
        <v>34</v>
      </c>
      <c r="N3390" s="7">
        <v>-0.88258918249417395</v>
      </c>
      <c r="O3390" s="7">
        <v>-0.66890066360057698</v>
      </c>
    </row>
    <row r="3391" spans="2:15" x14ac:dyDescent="0.2">
      <c r="B3391" s="7">
        <v>87</v>
      </c>
      <c r="C3391" s="7">
        <v>34</v>
      </c>
      <c r="D3391" s="7">
        <v>-0.48839270865787499</v>
      </c>
      <c r="E3391" s="7">
        <v>-0.28184670757832297</v>
      </c>
      <c r="G3391" s="7">
        <v>87</v>
      </c>
      <c r="H3391" s="7">
        <v>34</v>
      </c>
      <c r="I3391" s="7">
        <v>7.1400844284173801E-2</v>
      </c>
      <c r="J3391" s="7">
        <v>-0.13740498318018499</v>
      </c>
      <c r="L3391" s="7">
        <v>87</v>
      </c>
      <c r="M3391" s="7">
        <v>34</v>
      </c>
      <c r="N3391" s="7">
        <v>-0.37719635421233899</v>
      </c>
      <c r="O3391" s="7">
        <v>-0.68880765798043198</v>
      </c>
    </row>
    <row r="3392" spans="2:15" x14ac:dyDescent="0.2">
      <c r="B3392" s="7">
        <v>88</v>
      </c>
      <c r="C3392" s="7">
        <v>34</v>
      </c>
      <c r="D3392" s="7">
        <v>-0.148310312918951</v>
      </c>
      <c r="E3392" s="7">
        <v>-9.9619908908470806E-2</v>
      </c>
      <c r="G3392" s="7">
        <v>88</v>
      </c>
      <c r="H3392" s="7">
        <v>34</v>
      </c>
      <c r="I3392" s="7">
        <v>-0.21064901954540699</v>
      </c>
      <c r="J3392" s="7">
        <v>-0.10154707762965599</v>
      </c>
      <c r="L3392" s="7">
        <v>88</v>
      </c>
      <c r="M3392" s="7">
        <v>34</v>
      </c>
      <c r="N3392" s="7">
        <v>0.15899124073127499</v>
      </c>
      <c r="O3392" s="7">
        <v>5.2479890811989401E-2</v>
      </c>
    </row>
    <row r="3393" spans="2:15" x14ac:dyDescent="0.2">
      <c r="B3393" s="7">
        <v>89</v>
      </c>
      <c r="C3393" s="7">
        <v>34</v>
      </c>
      <c r="D3393" s="7">
        <v>-0.315425270949167</v>
      </c>
      <c r="E3393" s="7">
        <v>2.6666910614672199E-3</v>
      </c>
      <c r="G3393" s="7">
        <v>89</v>
      </c>
      <c r="H3393" s="7">
        <v>34</v>
      </c>
      <c r="I3393" s="7">
        <v>-5.8420869730913899E-2</v>
      </c>
      <c r="J3393" s="7">
        <v>-0.197699033498488</v>
      </c>
      <c r="L3393" s="7">
        <v>89</v>
      </c>
      <c r="M3393" s="7">
        <v>34</v>
      </c>
      <c r="N3393" s="7">
        <v>0.59954550767169601</v>
      </c>
      <c r="O3393" s="7">
        <v>0.78955420240109397</v>
      </c>
    </row>
    <row r="3394" spans="2:15" x14ac:dyDescent="0.2">
      <c r="B3394" s="7">
        <v>90</v>
      </c>
      <c r="C3394" s="7">
        <v>34</v>
      </c>
      <c r="D3394" s="7">
        <v>0.19110246205929299</v>
      </c>
      <c r="E3394" s="7">
        <v>0.15443911682939299</v>
      </c>
      <c r="G3394" s="7">
        <v>90</v>
      </c>
      <c r="H3394" s="7">
        <v>34</v>
      </c>
      <c r="I3394" s="7">
        <v>0.10659978188741299</v>
      </c>
      <c r="J3394" s="7">
        <v>7.1359277368893401E-2</v>
      </c>
      <c r="L3394" s="7">
        <v>90</v>
      </c>
      <c r="M3394" s="7">
        <v>34</v>
      </c>
      <c r="N3394" s="7">
        <v>-2.10813373149802</v>
      </c>
      <c r="O3394" s="7">
        <v>-1.8251371302798001</v>
      </c>
    </row>
    <row r="3395" spans="2:15" x14ac:dyDescent="0.2">
      <c r="B3395" s="7">
        <v>91</v>
      </c>
      <c r="C3395" s="7">
        <v>34</v>
      </c>
      <c r="D3395" s="7">
        <v>9.54176949383507E-2</v>
      </c>
      <c r="E3395" s="7">
        <v>0.232794013041737</v>
      </c>
      <c r="G3395" s="7">
        <v>91</v>
      </c>
      <c r="H3395" s="7">
        <v>34</v>
      </c>
      <c r="I3395" s="7">
        <v>0.41809067247216802</v>
      </c>
      <c r="J3395" s="7">
        <v>0.27889743787209498</v>
      </c>
      <c r="L3395" s="7">
        <v>91</v>
      </c>
      <c r="M3395" s="7">
        <v>34</v>
      </c>
      <c r="N3395" s="7">
        <v>-0.140630404910393</v>
      </c>
      <c r="O3395" s="7">
        <v>2.8327931610761001E-3</v>
      </c>
    </row>
    <row r="3396" spans="2:15" x14ac:dyDescent="0.2">
      <c r="B3396" s="7">
        <v>92</v>
      </c>
      <c r="C3396" s="7">
        <v>34</v>
      </c>
      <c r="D3396" s="7">
        <v>0.21310593925690999</v>
      </c>
      <c r="E3396" s="7">
        <v>8.9482583288679904E-2</v>
      </c>
      <c r="G3396" s="7">
        <v>92</v>
      </c>
      <c r="H3396" s="7">
        <v>34</v>
      </c>
      <c r="I3396" s="7">
        <v>-0.21065846463636101</v>
      </c>
      <c r="J3396" s="7">
        <v>-4.9488407591126403E-2</v>
      </c>
      <c r="L3396" s="7">
        <v>92</v>
      </c>
      <c r="M3396" s="7">
        <v>34</v>
      </c>
      <c r="N3396" s="7">
        <v>-1.27160961393688</v>
      </c>
      <c r="O3396" s="7">
        <v>-2.0169783822965601</v>
      </c>
    </row>
    <row r="3397" spans="2:15" x14ac:dyDescent="0.2">
      <c r="B3397" s="7">
        <v>93</v>
      </c>
      <c r="C3397" s="7">
        <v>34</v>
      </c>
      <c r="D3397" s="7">
        <v>0.30194674165135199</v>
      </c>
      <c r="E3397" s="7">
        <v>0.115366143435295</v>
      </c>
      <c r="G3397" s="7">
        <v>93</v>
      </c>
      <c r="H3397" s="7">
        <v>34</v>
      </c>
      <c r="I3397" s="7">
        <v>0.25685501779724002</v>
      </c>
      <c r="J3397" s="7">
        <v>0.17341333940318501</v>
      </c>
      <c r="L3397" s="7">
        <v>93</v>
      </c>
      <c r="M3397" s="7">
        <v>34</v>
      </c>
      <c r="N3397" s="7">
        <v>-0.21822810413635499</v>
      </c>
      <c r="O3397" s="7">
        <v>-0.87905887410223005</v>
      </c>
    </row>
    <row r="3398" spans="2:15" x14ac:dyDescent="0.2">
      <c r="B3398" s="7">
        <v>94</v>
      </c>
      <c r="C3398" s="7">
        <v>34</v>
      </c>
      <c r="D3398" s="7">
        <v>0.22779916991087601</v>
      </c>
      <c r="E3398" s="7">
        <v>-6.5233236186654303E-2</v>
      </c>
      <c r="G3398" s="7">
        <v>94</v>
      </c>
      <c r="H3398" s="7">
        <v>34</v>
      </c>
      <c r="I3398" s="7">
        <v>-0.272526492518184</v>
      </c>
      <c r="J3398" s="7">
        <v>-0.196909860362043</v>
      </c>
      <c r="L3398" s="7">
        <v>94</v>
      </c>
      <c r="M3398" s="7">
        <v>34</v>
      </c>
      <c r="N3398" s="7">
        <v>0.80039318328626696</v>
      </c>
      <c r="O3398" s="7">
        <v>0.57639813930984796</v>
      </c>
    </row>
    <row r="3399" spans="2:15" x14ac:dyDescent="0.2">
      <c r="B3399" s="7">
        <v>95</v>
      </c>
      <c r="C3399" s="7">
        <v>34</v>
      </c>
      <c r="D3399" s="7">
        <v>-8.4676863991345996E-2</v>
      </c>
      <c r="E3399" s="7">
        <v>0.18517244178318101</v>
      </c>
      <c r="G3399" s="7">
        <v>95</v>
      </c>
      <c r="H3399" s="7">
        <v>34</v>
      </c>
      <c r="I3399" s="7">
        <v>-0.18384560048815299</v>
      </c>
      <c r="J3399" s="7">
        <v>8.8210562966779996E-2</v>
      </c>
      <c r="L3399" s="7">
        <v>95</v>
      </c>
      <c r="M3399" s="7">
        <v>34</v>
      </c>
      <c r="N3399" s="7">
        <v>9.1428584804221599E-2</v>
      </c>
      <c r="O3399" s="7">
        <v>-0.18321339618254001</v>
      </c>
    </row>
    <row r="3400" spans="2:15" x14ac:dyDescent="0.2">
      <c r="B3400" s="7">
        <v>96</v>
      </c>
      <c r="C3400" s="7">
        <v>34</v>
      </c>
      <c r="D3400" s="7">
        <v>-7.0601673613563995E-2</v>
      </c>
      <c r="E3400" s="7">
        <v>-0.25413373679333301</v>
      </c>
      <c r="G3400" s="7">
        <v>96</v>
      </c>
      <c r="H3400" s="7">
        <v>34</v>
      </c>
      <c r="I3400" s="7">
        <v>0.17741447923859499</v>
      </c>
      <c r="J3400" s="7">
        <v>0.12589513799062399</v>
      </c>
      <c r="L3400" s="7">
        <v>96</v>
      </c>
      <c r="M3400" s="7">
        <v>34</v>
      </c>
      <c r="N3400" s="7">
        <v>1.02955880164347</v>
      </c>
      <c r="O3400" s="7">
        <v>0.63979980995326802</v>
      </c>
    </row>
    <row r="3401" spans="2:15" x14ac:dyDescent="0.2">
      <c r="B3401" s="7">
        <v>97</v>
      </c>
      <c r="C3401" s="7">
        <v>34</v>
      </c>
      <c r="D3401" s="7">
        <v>0.15881676630149999</v>
      </c>
      <c r="E3401" s="7">
        <v>-0.33566608026398698</v>
      </c>
      <c r="G3401" s="7">
        <v>97</v>
      </c>
      <c r="H3401" s="7">
        <v>34</v>
      </c>
      <c r="I3401" s="7">
        <v>-0.112583758003486</v>
      </c>
      <c r="J3401" s="7">
        <v>0.18373774524584899</v>
      </c>
      <c r="L3401" s="7">
        <v>97</v>
      </c>
      <c r="M3401" s="7">
        <v>34</v>
      </c>
      <c r="N3401" s="7">
        <v>0.15601295468559601</v>
      </c>
      <c r="O3401" s="7">
        <v>-6.0769122980973499E-2</v>
      </c>
    </row>
    <row r="3402" spans="2:15" x14ac:dyDescent="0.2">
      <c r="B3402" s="7">
        <v>98</v>
      </c>
      <c r="C3402" s="7">
        <v>34</v>
      </c>
      <c r="D3402" s="7">
        <v>-6.1825521523690696E-3</v>
      </c>
      <c r="E3402" s="7">
        <v>1.9263986594380899E-2</v>
      </c>
      <c r="G3402" s="7">
        <v>98</v>
      </c>
      <c r="H3402" s="7">
        <v>34</v>
      </c>
      <c r="I3402" s="7">
        <v>0.14240092441132499</v>
      </c>
      <c r="J3402" s="7">
        <v>-0.183342549059933</v>
      </c>
      <c r="L3402" s="7">
        <v>98</v>
      </c>
      <c r="M3402" s="7">
        <v>34</v>
      </c>
      <c r="N3402" s="7">
        <v>4.0215242334284099E-2</v>
      </c>
      <c r="O3402" s="7">
        <v>0.53756494426153401</v>
      </c>
    </row>
    <row r="3403" spans="2:15" x14ac:dyDescent="0.2">
      <c r="B3403" s="7">
        <v>99</v>
      </c>
      <c r="C3403" s="7">
        <v>34</v>
      </c>
      <c r="D3403" s="7">
        <v>-0.21394525407939999</v>
      </c>
      <c r="E3403" s="7">
        <v>-0.17304913988825901</v>
      </c>
      <c r="G3403" s="7">
        <v>99</v>
      </c>
      <c r="H3403" s="7">
        <v>34</v>
      </c>
      <c r="I3403" s="7">
        <v>-0.10886629378052801</v>
      </c>
      <c r="J3403" s="7">
        <v>-3.9629890034315302E-2</v>
      </c>
      <c r="L3403" s="7">
        <v>99</v>
      </c>
      <c r="M3403" s="7">
        <v>34</v>
      </c>
      <c r="N3403" s="7">
        <v>0.26649420028644899</v>
      </c>
      <c r="O3403" s="7">
        <v>-0.205915082827544</v>
      </c>
    </row>
    <row r="3404" spans="2:15" x14ac:dyDescent="0.2">
      <c r="B3404" s="7">
        <v>100</v>
      </c>
      <c r="C3404" s="7">
        <v>34</v>
      </c>
      <c r="D3404" s="7">
        <v>0.25794994483315398</v>
      </c>
      <c r="E3404" s="7">
        <v>0.73944800880668105</v>
      </c>
      <c r="G3404" s="7">
        <v>100</v>
      </c>
      <c r="H3404" s="7">
        <v>34</v>
      </c>
      <c r="I3404" s="7">
        <v>-5.7984212528467097E-2</v>
      </c>
      <c r="J3404" s="7">
        <v>5.2518610185575E-2</v>
      </c>
      <c r="L3404" s="7">
        <v>100</v>
      </c>
      <c r="M3404" s="7">
        <v>34</v>
      </c>
      <c r="N3404" s="7">
        <v>0.51688887307198905</v>
      </c>
      <c r="O3404" s="7">
        <v>0.76376572764532702</v>
      </c>
    </row>
    <row r="3405" spans="2:15" x14ac:dyDescent="0.2">
      <c r="B3405" s="7">
        <v>1</v>
      </c>
      <c r="C3405" s="7">
        <v>35</v>
      </c>
      <c r="D3405" s="7">
        <v>-0.70672921177937698</v>
      </c>
      <c r="E3405" s="7">
        <v>-0.90123553863255601</v>
      </c>
      <c r="G3405" s="7">
        <v>1</v>
      </c>
      <c r="H3405" s="7">
        <v>35</v>
      </c>
      <c r="I3405" s="7">
        <v>0.21001621441436599</v>
      </c>
      <c r="J3405" s="7">
        <v>0.28133967984138802</v>
      </c>
      <c r="L3405" s="7">
        <v>1</v>
      </c>
      <c r="M3405" s="7">
        <v>35</v>
      </c>
      <c r="N3405" s="7">
        <v>-0.349365100699499</v>
      </c>
      <c r="O3405" s="7">
        <v>4.27570119915721E-2</v>
      </c>
    </row>
    <row r="3406" spans="2:15" x14ac:dyDescent="0.2">
      <c r="B3406" s="7">
        <v>2</v>
      </c>
      <c r="C3406" s="7">
        <v>35</v>
      </c>
      <c r="D3406" s="7">
        <v>0.19583114314206401</v>
      </c>
      <c r="E3406" s="7">
        <v>4.1161899571466903E-2</v>
      </c>
      <c r="G3406" s="7">
        <v>2</v>
      </c>
      <c r="H3406" s="7">
        <v>35</v>
      </c>
      <c r="I3406" s="7">
        <v>-6.99194980287174E-2</v>
      </c>
      <c r="J3406" s="7">
        <v>0.10294688353984099</v>
      </c>
      <c r="L3406" s="7">
        <v>2</v>
      </c>
      <c r="M3406" s="7">
        <v>35</v>
      </c>
      <c r="N3406" s="7">
        <v>-0.18968797936805401</v>
      </c>
      <c r="O3406" s="7">
        <v>0.38515453414273398</v>
      </c>
    </row>
    <row r="3407" spans="2:15" x14ac:dyDescent="0.2">
      <c r="B3407" s="7">
        <v>3</v>
      </c>
      <c r="C3407" s="7">
        <v>35</v>
      </c>
      <c r="D3407" s="7">
        <v>-0.77397635673603904</v>
      </c>
      <c r="E3407" s="7">
        <v>-0.603344761492838</v>
      </c>
      <c r="G3407" s="7">
        <v>3</v>
      </c>
      <c r="H3407" s="7">
        <v>35</v>
      </c>
      <c r="I3407" s="7">
        <v>0.33811037868136301</v>
      </c>
      <c r="J3407" s="7">
        <v>5.4734997956298798E-2</v>
      </c>
      <c r="L3407" s="7">
        <v>3</v>
      </c>
      <c r="M3407" s="7">
        <v>35</v>
      </c>
      <c r="N3407" s="7">
        <v>-0.99899346077447504</v>
      </c>
      <c r="O3407" s="7">
        <v>-0.95133333980519597</v>
      </c>
    </row>
    <row r="3408" spans="2:15" x14ac:dyDescent="0.2">
      <c r="B3408" s="7">
        <v>4</v>
      </c>
      <c r="C3408" s="7">
        <v>35</v>
      </c>
      <c r="D3408" s="7">
        <v>-0.16976006217631201</v>
      </c>
      <c r="E3408" s="7">
        <v>-0.45591771188323399</v>
      </c>
      <c r="G3408" s="7">
        <v>4</v>
      </c>
      <c r="H3408" s="7">
        <v>35</v>
      </c>
      <c r="I3408" s="7">
        <v>-9.0991580973378595E-3</v>
      </c>
      <c r="J3408" s="7">
        <v>-0.120271404030811</v>
      </c>
      <c r="L3408" s="7">
        <v>4</v>
      </c>
      <c r="M3408" s="7">
        <v>35</v>
      </c>
      <c r="N3408" s="7">
        <v>1.6574938429613799</v>
      </c>
      <c r="O3408" s="7">
        <v>1.43300004554475</v>
      </c>
    </row>
    <row r="3409" spans="2:15" x14ac:dyDescent="0.2">
      <c r="B3409" s="7">
        <v>5</v>
      </c>
      <c r="C3409" s="7">
        <v>35</v>
      </c>
      <c r="D3409" s="7">
        <v>-1.0627668818360201E-2</v>
      </c>
      <c r="E3409" s="7">
        <v>1.0991549472576499E-3</v>
      </c>
      <c r="G3409" s="7">
        <v>5</v>
      </c>
      <c r="H3409" s="7">
        <v>35</v>
      </c>
      <c r="I3409" s="7">
        <v>-0.15780742965134201</v>
      </c>
      <c r="J3409" s="7">
        <v>-0.20543498287942499</v>
      </c>
      <c r="L3409" s="7">
        <v>5</v>
      </c>
      <c r="M3409" s="7">
        <v>35</v>
      </c>
      <c r="N3409" s="7">
        <v>-1.1623582363851099</v>
      </c>
      <c r="O3409" s="7">
        <v>-0.40059011133730199</v>
      </c>
    </row>
    <row r="3410" spans="2:15" x14ac:dyDescent="0.2">
      <c r="B3410" s="7">
        <v>6</v>
      </c>
      <c r="C3410" s="7">
        <v>35</v>
      </c>
      <c r="D3410" s="7">
        <v>-0.53671718370129895</v>
      </c>
      <c r="E3410" s="7">
        <v>-0.65275085940292499</v>
      </c>
      <c r="G3410" s="7">
        <v>6</v>
      </c>
      <c r="H3410" s="7">
        <v>35</v>
      </c>
      <c r="I3410" s="7">
        <v>0.13654385029975899</v>
      </c>
      <c r="J3410" s="7">
        <v>0.202317698090553</v>
      </c>
      <c r="L3410" s="7">
        <v>6</v>
      </c>
      <c r="M3410" s="7">
        <v>35</v>
      </c>
      <c r="N3410" s="7">
        <v>2.0876132420221798</v>
      </c>
      <c r="O3410" s="7">
        <v>1.9870386049672299</v>
      </c>
    </row>
    <row r="3411" spans="2:15" x14ac:dyDescent="0.2">
      <c r="B3411" s="7">
        <v>7</v>
      </c>
      <c r="C3411" s="7">
        <v>35</v>
      </c>
      <c r="D3411" s="7">
        <v>0.20453857289753699</v>
      </c>
      <c r="E3411" s="7">
        <v>1.66838687658055E-2</v>
      </c>
      <c r="G3411" s="7">
        <v>7</v>
      </c>
      <c r="H3411" s="7">
        <v>35</v>
      </c>
      <c r="I3411" s="7">
        <v>-0.23075378037673699</v>
      </c>
      <c r="J3411" s="7">
        <v>-0.39374830602935301</v>
      </c>
      <c r="L3411" s="7">
        <v>7</v>
      </c>
      <c r="M3411" s="7">
        <v>35</v>
      </c>
      <c r="N3411" s="7">
        <v>0.16780391540585399</v>
      </c>
      <c r="O3411" s="7">
        <v>0.17534243146276501</v>
      </c>
    </row>
    <row r="3412" spans="2:15" x14ac:dyDescent="0.2">
      <c r="B3412" s="7">
        <v>8</v>
      </c>
      <c r="C3412" s="7">
        <v>35</v>
      </c>
      <c r="D3412" s="7">
        <v>0.431435242431154</v>
      </c>
      <c r="E3412" s="7">
        <v>0.26141966730874</v>
      </c>
      <c r="G3412" s="7">
        <v>8</v>
      </c>
      <c r="H3412" s="7">
        <v>35</v>
      </c>
      <c r="I3412" s="7">
        <v>-0.171683277035826</v>
      </c>
      <c r="J3412" s="7">
        <v>3.5213753939902198E-2</v>
      </c>
      <c r="L3412" s="7">
        <v>8</v>
      </c>
      <c r="M3412" s="7">
        <v>35</v>
      </c>
      <c r="N3412" s="7">
        <v>1.0212145994135899</v>
      </c>
      <c r="O3412" s="7">
        <v>0.38631402754213301</v>
      </c>
    </row>
    <row r="3413" spans="2:15" x14ac:dyDescent="0.2">
      <c r="B3413" s="7">
        <v>9</v>
      </c>
      <c r="C3413" s="7">
        <v>35</v>
      </c>
      <c r="D3413" s="7">
        <v>-0.65015942890485501</v>
      </c>
      <c r="E3413" s="7">
        <v>-0.83236016718556305</v>
      </c>
      <c r="G3413" s="7">
        <v>9</v>
      </c>
      <c r="H3413" s="7">
        <v>35</v>
      </c>
      <c r="I3413" s="7">
        <v>0.16016791309741199</v>
      </c>
      <c r="J3413" s="7">
        <v>-0.13694899737431901</v>
      </c>
      <c r="L3413" s="7">
        <v>9</v>
      </c>
      <c r="M3413" s="7">
        <v>35</v>
      </c>
      <c r="N3413" s="7">
        <v>-0.753570589272197</v>
      </c>
      <c r="O3413" s="7">
        <v>-0.73402553583937102</v>
      </c>
    </row>
    <row r="3414" spans="2:15" x14ac:dyDescent="0.2">
      <c r="B3414" s="7">
        <v>10</v>
      </c>
      <c r="C3414" s="7">
        <v>35</v>
      </c>
      <c r="D3414" s="7">
        <v>-2.84249772418219E-2</v>
      </c>
      <c r="E3414" s="7">
        <v>-0.17577107871918299</v>
      </c>
      <c r="G3414" s="7">
        <v>10</v>
      </c>
      <c r="H3414" s="7">
        <v>35</v>
      </c>
      <c r="I3414" s="7">
        <v>-0.22347434682560199</v>
      </c>
      <c r="J3414" s="7">
        <v>-0.22317438144033899</v>
      </c>
      <c r="L3414" s="7">
        <v>10</v>
      </c>
      <c r="M3414" s="7">
        <v>35</v>
      </c>
      <c r="N3414" s="7">
        <v>0.15185776083066599</v>
      </c>
      <c r="O3414" s="7">
        <v>1.3403016962543601E-2</v>
      </c>
    </row>
    <row r="3415" spans="2:15" x14ac:dyDescent="0.2">
      <c r="B3415" s="7">
        <v>11</v>
      </c>
      <c r="C3415" s="7">
        <v>35</v>
      </c>
      <c r="D3415" s="7">
        <v>-5.8563868506354297E-2</v>
      </c>
      <c r="E3415" s="7">
        <v>-0.36313968277821301</v>
      </c>
      <c r="G3415" s="7">
        <v>11</v>
      </c>
      <c r="H3415" s="7">
        <v>35</v>
      </c>
      <c r="I3415" s="7">
        <v>0.18901192103480899</v>
      </c>
      <c r="J3415" s="7">
        <v>0.268800941159764</v>
      </c>
      <c r="L3415" s="7">
        <v>11</v>
      </c>
      <c r="M3415" s="7">
        <v>35</v>
      </c>
      <c r="N3415" s="7">
        <v>-0.23403273770717201</v>
      </c>
      <c r="O3415" s="7">
        <v>-9.9816496570256596E-2</v>
      </c>
    </row>
    <row r="3416" spans="2:15" x14ac:dyDescent="0.2">
      <c r="B3416" s="7">
        <v>12</v>
      </c>
      <c r="C3416" s="7">
        <v>35</v>
      </c>
      <c r="D3416" s="7">
        <v>-6.8477718106727502E-3</v>
      </c>
      <c r="E3416" s="7">
        <v>2.7413269983320301E-2</v>
      </c>
      <c r="G3416" s="7">
        <v>12</v>
      </c>
      <c r="H3416" s="7">
        <v>35</v>
      </c>
      <c r="I3416" s="7">
        <v>6.6437858545895304E-2</v>
      </c>
      <c r="J3416" s="7">
        <v>0.24814804658808301</v>
      </c>
      <c r="L3416" s="7">
        <v>12</v>
      </c>
      <c r="M3416" s="7">
        <v>35</v>
      </c>
      <c r="N3416" s="7">
        <v>0.17252159538751799</v>
      </c>
      <c r="O3416" s="7">
        <v>-0.31891268393143701</v>
      </c>
    </row>
    <row r="3417" spans="2:15" x14ac:dyDescent="0.2">
      <c r="B3417" s="7">
        <v>13</v>
      </c>
      <c r="C3417" s="7">
        <v>35</v>
      </c>
      <c r="D3417" s="7">
        <v>-5.15576425196018E-2</v>
      </c>
      <c r="E3417" s="7">
        <v>0.19382900499567601</v>
      </c>
      <c r="G3417" s="7">
        <v>13</v>
      </c>
      <c r="H3417" s="7">
        <v>35</v>
      </c>
      <c r="I3417" s="7">
        <v>0.14277536118356501</v>
      </c>
      <c r="J3417" s="7">
        <v>3.4113730501734302E-2</v>
      </c>
      <c r="L3417" s="7">
        <v>13</v>
      </c>
      <c r="M3417" s="7">
        <v>35</v>
      </c>
      <c r="N3417" s="7">
        <v>-1.6064167521935</v>
      </c>
      <c r="O3417" s="7">
        <v>-0.79400036369024996</v>
      </c>
    </row>
    <row r="3418" spans="2:15" x14ac:dyDescent="0.2">
      <c r="B3418" s="7">
        <v>14</v>
      </c>
      <c r="C3418" s="7">
        <v>35</v>
      </c>
      <c r="D3418" s="7">
        <v>-0.66248799566632699</v>
      </c>
      <c r="E3418" s="7">
        <v>-0.51799470476829701</v>
      </c>
      <c r="G3418" s="7">
        <v>14</v>
      </c>
      <c r="H3418" s="7">
        <v>35</v>
      </c>
      <c r="I3418" s="7">
        <v>8.4931827141566898E-2</v>
      </c>
      <c r="J3418" s="7">
        <v>-4.0755236871419201E-2</v>
      </c>
      <c r="L3418" s="7">
        <v>14</v>
      </c>
      <c r="M3418" s="7">
        <v>35</v>
      </c>
      <c r="N3418" s="7">
        <v>0.57837559887282197</v>
      </c>
      <c r="O3418" s="7">
        <v>1.1530007557704101</v>
      </c>
    </row>
    <row r="3419" spans="2:15" x14ac:dyDescent="0.2">
      <c r="B3419" s="7">
        <v>15</v>
      </c>
      <c r="C3419" s="7">
        <v>35</v>
      </c>
      <c r="D3419" s="7">
        <v>0.62369092886697897</v>
      </c>
      <c r="E3419" s="7">
        <v>0.94423414638708203</v>
      </c>
      <c r="G3419" s="7">
        <v>15</v>
      </c>
      <c r="H3419" s="7">
        <v>35</v>
      </c>
      <c r="I3419" s="7">
        <v>-0.21030096461509201</v>
      </c>
      <c r="J3419" s="7">
        <v>8.7481538948551901E-2</v>
      </c>
      <c r="L3419" s="7">
        <v>15</v>
      </c>
      <c r="M3419" s="7">
        <v>35</v>
      </c>
      <c r="N3419" s="7">
        <v>1.54940206999663</v>
      </c>
      <c r="O3419" s="7">
        <v>1.20635375202982</v>
      </c>
    </row>
    <row r="3420" spans="2:15" x14ac:dyDescent="0.2">
      <c r="B3420" s="7">
        <v>16</v>
      </c>
      <c r="C3420" s="7">
        <v>35</v>
      </c>
      <c r="D3420" s="7">
        <v>0.112898411821028</v>
      </c>
      <c r="E3420" s="7">
        <v>-0.26380816398680001</v>
      </c>
      <c r="G3420" s="7">
        <v>16</v>
      </c>
      <c r="H3420" s="7">
        <v>35</v>
      </c>
      <c r="I3420" s="7">
        <v>3.3222140867347399E-2</v>
      </c>
      <c r="J3420" s="7">
        <v>-5.7833978141052199E-2</v>
      </c>
      <c r="L3420" s="7">
        <v>16</v>
      </c>
      <c r="M3420" s="7">
        <v>35</v>
      </c>
      <c r="N3420" s="7">
        <v>-0.54074881059055502</v>
      </c>
      <c r="O3420" s="7">
        <v>-0.67276073293273297</v>
      </c>
    </row>
    <row r="3421" spans="2:15" x14ac:dyDescent="0.2">
      <c r="B3421" s="7">
        <v>17</v>
      </c>
      <c r="C3421" s="7">
        <v>35</v>
      </c>
      <c r="D3421" s="7">
        <v>-0.19365120144377099</v>
      </c>
      <c r="E3421" s="7">
        <v>-0.39849648024218098</v>
      </c>
      <c r="G3421" s="7">
        <v>17</v>
      </c>
      <c r="H3421" s="7">
        <v>35</v>
      </c>
      <c r="I3421" s="7">
        <v>9.0552382458975303E-2</v>
      </c>
      <c r="J3421" s="7">
        <v>7.7484638826156499E-2</v>
      </c>
      <c r="L3421" s="7">
        <v>17</v>
      </c>
      <c r="M3421" s="7">
        <v>35</v>
      </c>
      <c r="N3421" s="7">
        <v>-0.13930238788225499</v>
      </c>
      <c r="O3421" s="7">
        <v>-0.48904684224192901</v>
      </c>
    </row>
    <row r="3422" spans="2:15" x14ac:dyDescent="0.2">
      <c r="B3422" s="7">
        <v>18</v>
      </c>
      <c r="C3422" s="7">
        <v>35</v>
      </c>
      <c r="D3422" s="7">
        <v>0.31744081432540799</v>
      </c>
      <c r="E3422" s="7">
        <v>0.26229210903397498</v>
      </c>
      <c r="G3422" s="7">
        <v>18</v>
      </c>
      <c r="H3422" s="7">
        <v>35</v>
      </c>
      <c r="I3422" s="7">
        <v>0.195975178925998</v>
      </c>
      <c r="J3422" s="7">
        <v>0.10429274822080201</v>
      </c>
      <c r="L3422" s="7">
        <v>18</v>
      </c>
      <c r="M3422" s="7">
        <v>35</v>
      </c>
      <c r="N3422" s="7">
        <v>-0.29944110357715698</v>
      </c>
      <c r="O3422" s="7">
        <v>-0.37032679343672797</v>
      </c>
    </row>
    <row r="3423" spans="2:15" x14ac:dyDescent="0.2">
      <c r="B3423" s="7">
        <v>19</v>
      </c>
      <c r="C3423" s="7">
        <v>35</v>
      </c>
      <c r="D3423" s="7">
        <v>-0.151080389341889</v>
      </c>
      <c r="E3423" s="7">
        <v>-0.14679516991352101</v>
      </c>
      <c r="G3423" s="7">
        <v>19</v>
      </c>
      <c r="H3423" s="7">
        <v>35</v>
      </c>
      <c r="I3423" s="7">
        <v>-0.19436628521934601</v>
      </c>
      <c r="J3423" s="7">
        <v>1.0318925355044001E-2</v>
      </c>
      <c r="L3423" s="7">
        <v>19</v>
      </c>
      <c r="M3423" s="7">
        <v>35</v>
      </c>
      <c r="N3423" s="7">
        <v>0.35978916332544503</v>
      </c>
      <c r="O3423" s="7">
        <v>-0.36402246348287898</v>
      </c>
    </row>
    <row r="3424" spans="2:15" x14ac:dyDescent="0.2">
      <c r="B3424" s="7">
        <v>20</v>
      </c>
      <c r="C3424" s="7">
        <v>35</v>
      </c>
      <c r="D3424" s="7">
        <v>-0.15123425865147799</v>
      </c>
      <c r="E3424" s="7">
        <v>-0.25761008300706201</v>
      </c>
      <c r="G3424" s="7">
        <v>20</v>
      </c>
      <c r="H3424" s="7">
        <v>35</v>
      </c>
      <c r="I3424" s="7">
        <v>0.24783380230998101</v>
      </c>
      <c r="J3424" s="7">
        <v>-0.13029099262437199</v>
      </c>
      <c r="L3424" s="7">
        <v>20</v>
      </c>
      <c r="M3424" s="7">
        <v>35</v>
      </c>
      <c r="N3424" s="7">
        <v>0.35687554911194602</v>
      </c>
      <c r="O3424" s="7">
        <v>0.37335678804703998</v>
      </c>
    </row>
    <row r="3425" spans="2:15" x14ac:dyDescent="0.2">
      <c r="B3425" s="7">
        <v>21</v>
      </c>
      <c r="C3425" s="7">
        <v>35</v>
      </c>
      <c r="D3425" s="7">
        <v>-0.100141431272704</v>
      </c>
      <c r="E3425" s="7">
        <v>9.6980265723045606E-2</v>
      </c>
      <c r="G3425" s="7">
        <v>21</v>
      </c>
      <c r="H3425" s="7">
        <v>35</v>
      </c>
      <c r="I3425" s="7">
        <v>-0.168592969102072</v>
      </c>
      <c r="J3425" s="7">
        <v>8.7318683731671995E-2</v>
      </c>
      <c r="L3425" s="7">
        <v>21</v>
      </c>
      <c r="M3425" s="7">
        <v>35</v>
      </c>
      <c r="N3425" s="7">
        <v>-1.2204864048981201</v>
      </c>
      <c r="O3425" s="7">
        <v>-0.80884024315050596</v>
      </c>
    </row>
    <row r="3426" spans="2:15" x14ac:dyDescent="0.2">
      <c r="B3426" s="7">
        <v>22</v>
      </c>
      <c r="C3426" s="7">
        <v>35</v>
      </c>
      <c r="D3426" s="7">
        <v>-0.30476794628713499</v>
      </c>
      <c r="E3426" s="7">
        <v>-0.14301440803694501</v>
      </c>
      <c r="G3426" s="7">
        <v>22</v>
      </c>
      <c r="H3426" s="7">
        <v>35</v>
      </c>
      <c r="I3426" s="7">
        <v>-8.0027976300145895E-2</v>
      </c>
      <c r="J3426" s="7">
        <v>-9.4369612896889998E-2</v>
      </c>
      <c r="L3426" s="7">
        <v>22</v>
      </c>
      <c r="M3426" s="7">
        <v>35</v>
      </c>
      <c r="N3426" s="7">
        <v>-0.43250451455408101</v>
      </c>
      <c r="O3426" s="7">
        <v>-0.17213892812036</v>
      </c>
    </row>
    <row r="3427" spans="2:15" x14ac:dyDescent="0.2">
      <c r="B3427" s="7">
        <v>23</v>
      </c>
      <c r="C3427" s="7">
        <v>35</v>
      </c>
      <c r="D3427" s="7">
        <v>0.239572013063865</v>
      </c>
      <c r="E3427" s="7">
        <v>0.36013752784945502</v>
      </c>
      <c r="G3427" s="7">
        <v>23</v>
      </c>
      <c r="H3427" s="7">
        <v>35</v>
      </c>
      <c r="I3427" s="7">
        <v>0.20922224037668799</v>
      </c>
      <c r="J3427" s="7">
        <v>0.206864214767914</v>
      </c>
      <c r="L3427" s="7">
        <v>23</v>
      </c>
      <c r="M3427" s="7">
        <v>35</v>
      </c>
      <c r="N3427" s="7">
        <v>-0.107435678532702</v>
      </c>
      <c r="O3427" s="7">
        <v>-0.50975242320546899</v>
      </c>
    </row>
    <row r="3428" spans="2:15" x14ac:dyDescent="0.2">
      <c r="B3428" s="7">
        <v>24</v>
      </c>
      <c r="C3428" s="7">
        <v>35</v>
      </c>
      <c r="D3428" s="7">
        <v>0.43082206278086699</v>
      </c>
      <c r="E3428" s="7">
        <v>0.35891257869614601</v>
      </c>
      <c r="G3428" s="7">
        <v>24</v>
      </c>
      <c r="H3428" s="7">
        <v>35</v>
      </c>
      <c r="I3428" s="7">
        <v>-2.4949325305838599E-3</v>
      </c>
      <c r="J3428" s="7">
        <v>7.2690701318490994E-2</v>
      </c>
      <c r="L3428" s="7">
        <v>24</v>
      </c>
      <c r="M3428" s="7">
        <v>35</v>
      </c>
      <c r="N3428" s="7">
        <v>-0.13712083515200399</v>
      </c>
      <c r="O3428" s="7">
        <v>-0.64461037513152697</v>
      </c>
    </row>
    <row r="3429" spans="2:15" x14ac:dyDescent="0.2">
      <c r="B3429" s="7">
        <v>25</v>
      </c>
      <c r="C3429" s="7">
        <v>35</v>
      </c>
      <c r="D3429" s="7">
        <v>0.34475713082916598</v>
      </c>
      <c r="E3429" s="7">
        <v>0.38225204323539702</v>
      </c>
      <c r="G3429" s="7">
        <v>25</v>
      </c>
      <c r="H3429" s="7">
        <v>35</v>
      </c>
      <c r="I3429" s="7">
        <v>-0.457082585317799</v>
      </c>
      <c r="J3429" s="7">
        <v>-0.31626654591119202</v>
      </c>
      <c r="L3429" s="7">
        <v>25</v>
      </c>
      <c r="M3429" s="7">
        <v>35</v>
      </c>
      <c r="N3429" s="7">
        <v>0.58325220013675405</v>
      </c>
      <c r="O3429" s="7">
        <v>0.43839436552947197</v>
      </c>
    </row>
    <row r="3430" spans="2:15" x14ac:dyDescent="0.2">
      <c r="B3430" s="7">
        <v>26</v>
      </c>
      <c r="C3430" s="7">
        <v>35</v>
      </c>
      <c r="D3430" s="7">
        <v>4.4511404261933202E-2</v>
      </c>
      <c r="E3430" s="7">
        <v>0.110868821594045</v>
      </c>
      <c r="G3430" s="7">
        <v>26</v>
      </c>
      <c r="H3430" s="7">
        <v>35</v>
      </c>
      <c r="I3430" s="7">
        <v>1.99728832169166E-2</v>
      </c>
      <c r="J3430" s="7">
        <v>0.19592857809116401</v>
      </c>
      <c r="L3430" s="7">
        <v>26</v>
      </c>
      <c r="M3430" s="7">
        <v>35</v>
      </c>
      <c r="N3430" s="7">
        <v>-0.57473290058131099</v>
      </c>
      <c r="O3430" s="7">
        <v>-0.38250453728191403</v>
      </c>
    </row>
    <row r="3431" spans="2:15" x14ac:dyDescent="0.2">
      <c r="B3431" s="7">
        <v>27</v>
      </c>
      <c r="C3431" s="7">
        <v>35</v>
      </c>
      <c r="D3431" s="7">
        <v>2.2116913270318499E-2</v>
      </c>
      <c r="E3431" s="7">
        <v>-8.8492706008496597E-2</v>
      </c>
      <c r="G3431" s="7">
        <v>27</v>
      </c>
      <c r="H3431" s="7">
        <v>35</v>
      </c>
      <c r="I3431" s="7">
        <v>-0.24306339142196901</v>
      </c>
      <c r="J3431" s="7">
        <v>2.7437544281188098E-2</v>
      </c>
      <c r="L3431" s="7">
        <v>27</v>
      </c>
      <c r="M3431" s="7">
        <v>35</v>
      </c>
      <c r="N3431" s="7">
        <v>-6.0208253890134997E-2</v>
      </c>
      <c r="O3431" s="7">
        <v>-1.8445313950662599E-2</v>
      </c>
    </row>
    <row r="3432" spans="2:15" x14ac:dyDescent="0.2">
      <c r="B3432" s="7">
        <v>28</v>
      </c>
      <c r="C3432" s="7">
        <v>35</v>
      </c>
      <c r="D3432" s="7">
        <v>-0.76225150828844901</v>
      </c>
      <c r="E3432" s="7">
        <v>-0.95768128486570303</v>
      </c>
      <c r="G3432" s="7">
        <v>28</v>
      </c>
      <c r="H3432" s="7">
        <v>35</v>
      </c>
      <c r="I3432" s="7">
        <v>-5.3846027935872301E-2</v>
      </c>
      <c r="J3432" s="7">
        <v>-0.27846205223149001</v>
      </c>
      <c r="L3432" s="7">
        <v>28</v>
      </c>
      <c r="M3432" s="7">
        <v>35</v>
      </c>
      <c r="N3432" s="7">
        <v>-0.239155655165812</v>
      </c>
      <c r="O3432" s="7">
        <v>0.31661264818469198</v>
      </c>
    </row>
    <row r="3433" spans="2:15" x14ac:dyDescent="0.2">
      <c r="B3433" s="7">
        <v>29</v>
      </c>
      <c r="C3433" s="7">
        <v>35</v>
      </c>
      <c r="D3433" s="7">
        <v>1.4420366208804899E-2</v>
      </c>
      <c r="E3433" s="7">
        <v>8.2041272227990597E-2</v>
      </c>
      <c r="G3433" s="7">
        <v>29</v>
      </c>
      <c r="H3433" s="7">
        <v>35</v>
      </c>
      <c r="I3433" s="7">
        <v>1.0305266092114399E-3</v>
      </c>
      <c r="J3433" s="7">
        <v>-0.214889173401933</v>
      </c>
      <c r="L3433" s="7">
        <v>29</v>
      </c>
      <c r="M3433" s="7">
        <v>35</v>
      </c>
      <c r="N3433" s="7">
        <v>0.71735606581864597</v>
      </c>
      <c r="O3433" s="7">
        <v>0.51224777261897403</v>
      </c>
    </row>
    <row r="3434" spans="2:15" x14ac:dyDescent="0.2">
      <c r="B3434" s="7">
        <v>30</v>
      </c>
      <c r="C3434" s="7">
        <v>35</v>
      </c>
      <c r="D3434" s="7">
        <v>3.2343407158906601E-2</v>
      </c>
      <c r="E3434" s="7">
        <v>-1.8174781834930299E-2</v>
      </c>
      <c r="G3434" s="7">
        <v>30</v>
      </c>
      <c r="H3434" s="7">
        <v>35</v>
      </c>
      <c r="I3434" s="7">
        <v>-0.131755383657018</v>
      </c>
      <c r="J3434" s="7">
        <v>0.117789595314841</v>
      </c>
      <c r="L3434" s="7">
        <v>30</v>
      </c>
      <c r="M3434" s="7">
        <v>35</v>
      </c>
      <c r="N3434" s="7">
        <v>0.43070548015296101</v>
      </c>
      <c r="O3434" s="7">
        <v>-0.16894386214828</v>
      </c>
    </row>
    <row r="3435" spans="2:15" x14ac:dyDescent="0.2">
      <c r="B3435" s="7">
        <v>31</v>
      </c>
      <c r="C3435" s="7">
        <v>35</v>
      </c>
      <c r="D3435" s="7">
        <v>0.38058795030505699</v>
      </c>
      <c r="E3435" s="7">
        <v>0.13403064530165701</v>
      </c>
      <c r="G3435" s="7">
        <v>31</v>
      </c>
      <c r="H3435" s="7">
        <v>35</v>
      </c>
      <c r="I3435" s="7">
        <v>-8.6818934355715499E-2</v>
      </c>
      <c r="J3435" s="7">
        <v>7.0092585991342396E-2</v>
      </c>
      <c r="L3435" s="7">
        <v>31</v>
      </c>
      <c r="M3435" s="7">
        <v>35</v>
      </c>
      <c r="N3435" s="7">
        <v>0.19220268406594401</v>
      </c>
      <c r="O3435" s="7">
        <v>0.22290730633228401</v>
      </c>
    </row>
    <row r="3436" spans="2:15" x14ac:dyDescent="0.2">
      <c r="B3436" s="7">
        <v>32</v>
      </c>
      <c r="C3436" s="7">
        <v>35</v>
      </c>
      <c r="D3436" s="7">
        <v>0.30432725944948003</v>
      </c>
      <c r="E3436" s="7">
        <v>0.109197803450314</v>
      </c>
      <c r="G3436" s="7">
        <v>32</v>
      </c>
      <c r="H3436" s="7">
        <v>35</v>
      </c>
      <c r="I3436" s="7">
        <v>0.101425797681999</v>
      </c>
      <c r="J3436" s="7">
        <v>-6.5055430382733107E-2</v>
      </c>
      <c r="L3436" s="7">
        <v>32</v>
      </c>
      <c r="M3436" s="7">
        <v>35</v>
      </c>
      <c r="N3436" s="7">
        <v>0.44365549096467199</v>
      </c>
      <c r="O3436" s="7">
        <v>0.183836368988641</v>
      </c>
    </row>
    <row r="3437" spans="2:15" x14ac:dyDescent="0.2">
      <c r="B3437" s="7">
        <v>33</v>
      </c>
      <c r="C3437" s="7">
        <v>35</v>
      </c>
      <c r="D3437" s="7">
        <v>-9.4634690410147798E-2</v>
      </c>
      <c r="E3437" s="7">
        <v>-0.111644567190623</v>
      </c>
      <c r="G3437" s="7">
        <v>33</v>
      </c>
      <c r="H3437" s="7">
        <v>35</v>
      </c>
      <c r="I3437" s="7">
        <v>-0.17500529695912201</v>
      </c>
      <c r="J3437" s="7">
        <v>4.0149484274947703E-2</v>
      </c>
      <c r="L3437" s="7">
        <v>33</v>
      </c>
      <c r="M3437" s="7">
        <v>35</v>
      </c>
      <c r="N3437" s="7">
        <v>0.28416703419524503</v>
      </c>
      <c r="O3437" s="7">
        <v>4.7527010297922202E-2</v>
      </c>
    </row>
    <row r="3438" spans="2:15" x14ac:dyDescent="0.2">
      <c r="B3438" s="7">
        <v>34</v>
      </c>
      <c r="C3438" s="7">
        <v>35</v>
      </c>
      <c r="D3438" s="7">
        <v>3.3532129643662097E-2</v>
      </c>
      <c r="E3438" s="7">
        <v>-6.3111793531155605E-2</v>
      </c>
      <c r="G3438" s="7">
        <v>34</v>
      </c>
      <c r="H3438" s="7">
        <v>35</v>
      </c>
      <c r="I3438" s="7">
        <v>0</v>
      </c>
      <c r="J3438" s="7">
        <v>0</v>
      </c>
      <c r="L3438" s="7">
        <v>34</v>
      </c>
      <c r="M3438" s="7">
        <v>35</v>
      </c>
      <c r="N3438" s="7">
        <v>0.19155024838387599</v>
      </c>
      <c r="O3438" s="7">
        <v>-2.2295747131107799E-2</v>
      </c>
    </row>
    <row r="3439" spans="2:15" x14ac:dyDescent="0.2">
      <c r="B3439" s="7">
        <v>35</v>
      </c>
      <c r="C3439" s="7">
        <v>35</v>
      </c>
      <c r="D3439" s="7">
        <v>-8.9200791328067006E-2</v>
      </c>
      <c r="E3439" s="7">
        <v>0.18646656667900099</v>
      </c>
      <c r="G3439" s="7">
        <v>35</v>
      </c>
      <c r="H3439" s="7">
        <v>35</v>
      </c>
      <c r="I3439" s="7">
        <v>0.56257653166273203</v>
      </c>
      <c r="J3439" s="7">
        <v>0.51410844950868695</v>
      </c>
      <c r="L3439" s="7">
        <v>35</v>
      </c>
      <c r="M3439" s="7">
        <v>35</v>
      </c>
      <c r="N3439" s="7">
        <v>0.58037555690590503</v>
      </c>
      <c r="O3439" s="7">
        <v>0.79861206726166101</v>
      </c>
    </row>
    <row r="3440" spans="2:15" x14ac:dyDescent="0.2">
      <c r="B3440" s="7">
        <v>36</v>
      </c>
      <c r="C3440" s="7">
        <v>35</v>
      </c>
      <c r="D3440" s="7">
        <v>-2.42435744591507E-2</v>
      </c>
      <c r="E3440" s="7">
        <v>2.67384933897423E-2</v>
      </c>
      <c r="G3440" s="7">
        <v>36</v>
      </c>
      <c r="H3440" s="7">
        <v>35</v>
      </c>
      <c r="I3440" s="7">
        <v>-0.106061260999971</v>
      </c>
      <c r="J3440" s="7">
        <v>-4.5491322538728299E-2</v>
      </c>
      <c r="L3440" s="7">
        <v>36</v>
      </c>
      <c r="M3440" s="7">
        <v>35</v>
      </c>
      <c r="N3440" s="7">
        <v>0.78403378109955801</v>
      </c>
      <c r="O3440" s="7">
        <v>0.79551811523937799</v>
      </c>
    </row>
    <row r="3441" spans="2:15" x14ac:dyDescent="0.2">
      <c r="B3441" s="7">
        <v>37</v>
      </c>
      <c r="C3441" s="7">
        <v>35</v>
      </c>
      <c r="D3441" s="7">
        <v>-9.6030659915506106E-2</v>
      </c>
      <c r="E3441" s="7">
        <v>0.16121678013957699</v>
      </c>
      <c r="G3441" s="7">
        <v>37</v>
      </c>
      <c r="H3441" s="7">
        <v>35</v>
      </c>
      <c r="I3441" s="7">
        <v>-0.42726047321095001</v>
      </c>
      <c r="J3441" s="7">
        <v>-0.23676346840125401</v>
      </c>
      <c r="L3441" s="7">
        <v>37</v>
      </c>
      <c r="M3441" s="7">
        <v>35</v>
      </c>
      <c r="N3441" s="7">
        <v>-0.67341651213597398</v>
      </c>
      <c r="O3441" s="7">
        <v>-0.27198647163309198</v>
      </c>
    </row>
    <row r="3442" spans="2:15" x14ac:dyDescent="0.2">
      <c r="B3442" s="7">
        <v>38</v>
      </c>
      <c r="C3442" s="7">
        <v>35</v>
      </c>
      <c r="D3442" s="7">
        <v>-2.5289291205796299E-2</v>
      </c>
      <c r="E3442" s="7">
        <v>4.64769873481021E-2</v>
      </c>
      <c r="G3442" s="7">
        <v>38</v>
      </c>
      <c r="H3442" s="7">
        <v>35</v>
      </c>
      <c r="I3442" s="7">
        <v>-0.51443680910294798</v>
      </c>
      <c r="J3442" s="7">
        <v>-0.11179155688381399</v>
      </c>
      <c r="L3442" s="7">
        <v>38</v>
      </c>
      <c r="M3442" s="7">
        <v>35</v>
      </c>
      <c r="N3442" s="7">
        <v>1.4780312537220699</v>
      </c>
      <c r="O3442" s="7">
        <v>1.3326313888943799</v>
      </c>
    </row>
    <row r="3443" spans="2:15" x14ac:dyDescent="0.2">
      <c r="B3443" s="7">
        <v>39</v>
      </c>
      <c r="C3443" s="7">
        <v>35</v>
      </c>
      <c r="D3443" s="7">
        <v>-0.349400217552926</v>
      </c>
      <c r="E3443" s="7">
        <v>0.26397413546036602</v>
      </c>
      <c r="G3443" s="7">
        <v>39</v>
      </c>
      <c r="H3443" s="7">
        <v>35</v>
      </c>
      <c r="I3443" s="7">
        <v>1.0138284184102599</v>
      </c>
      <c r="J3443" s="7">
        <v>0.83411784485700802</v>
      </c>
      <c r="L3443" s="7">
        <v>39</v>
      </c>
      <c r="M3443" s="7">
        <v>35</v>
      </c>
      <c r="N3443" s="7">
        <v>-0.234337472385898</v>
      </c>
      <c r="O3443" s="7">
        <v>-0.17893375995212901</v>
      </c>
    </row>
    <row r="3444" spans="2:15" x14ac:dyDescent="0.2">
      <c r="B3444" s="7">
        <v>40</v>
      </c>
      <c r="C3444" s="7">
        <v>35</v>
      </c>
      <c r="D3444" s="7">
        <v>0.193532688149883</v>
      </c>
      <c r="E3444" s="7">
        <v>-2.1239611213379899E-2</v>
      </c>
      <c r="G3444" s="7">
        <v>40</v>
      </c>
      <c r="H3444" s="7">
        <v>35</v>
      </c>
      <c r="I3444" s="7">
        <v>9.3662139185612503E-2</v>
      </c>
      <c r="J3444" s="7">
        <v>-0.11750888927345</v>
      </c>
      <c r="L3444" s="7">
        <v>40</v>
      </c>
      <c r="M3444" s="7">
        <v>35</v>
      </c>
      <c r="N3444" s="7">
        <v>-2.1426253945413398</v>
      </c>
      <c r="O3444" s="7">
        <v>-1.74527667210774</v>
      </c>
    </row>
    <row r="3445" spans="2:15" x14ac:dyDescent="0.2">
      <c r="B3445" s="7">
        <v>41</v>
      </c>
      <c r="C3445" s="7">
        <v>35</v>
      </c>
      <c r="D3445" s="7">
        <v>0.22847830722562401</v>
      </c>
      <c r="E3445" s="7">
        <v>-6.0908596816094701E-2</v>
      </c>
      <c r="G3445" s="7">
        <v>41</v>
      </c>
      <c r="H3445" s="7">
        <v>35</v>
      </c>
      <c r="I3445" s="7">
        <v>4.7112985850207997E-2</v>
      </c>
      <c r="J3445" s="7">
        <v>-0.14132762495863099</v>
      </c>
      <c r="L3445" s="7">
        <v>41</v>
      </c>
      <c r="M3445" s="7">
        <v>35</v>
      </c>
      <c r="N3445" s="7">
        <v>-0.45867321449693099</v>
      </c>
      <c r="O3445" s="7">
        <v>-0.45080229160769397</v>
      </c>
    </row>
    <row r="3446" spans="2:15" x14ac:dyDescent="0.2">
      <c r="B3446" s="7">
        <v>42</v>
      </c>
      <c r="C3446" s="7">
        <v>35</v>
      </c>
      <c r="D3446" s="7">
        <v>0.55256333908699795</v>
      </c>
      <c r="E3446" s="7">
        <v>0.31584029551974502</v>
      </c>
      <c r="G3446" s="7">
        <v>42</v>
      </c>
      <c r="H3446" s="7">
        <v>35</v>
      </c>
      <c r="I3446" s="7">
        <v>-0.124869240712446</v>
      </c>
      <c r="J3446" s="7">
        <v>0.19791197610442299</v>
      </c>
      <c r="L3446" s="7">
        <v>42</v>
      </c>
      <c r="M3446" s="7">
        <v>35</v>
      </c>
      <c r="N3446" s="7">
        <v>-0.47574650436799498</v>
      </c>
      <c r="O3446" s="7">
        <v>-1.6027876912034798E-2</v>
      </c>
    </row>
    <row r="3447" spans="2:15" x14ac:dyDescent="0.2">
      <c r="B3447" s="7">
        <v>43</v>
      </c>
      <c r="C3447" s="7">
        <v>35</v>
      </c>
      <c r="D3447" s="7">
        <v>-5.01305521190272E-2</v>
      </c>
      <c r="E3447" s="7">
        <v>-8.3610143875358006E-2</v>
      </c>
      <c r="G3447" s="7">
        <v>43</v>
      </c>
      <c r="H3447" s="7">
        <v>35</v>
      </c>
      <c r="I3447" s="7">
        <v>-0.43143796837633103</v>
      </c>
      <c r="J3447" s="7">
        <v>-0.29157560623768602</v>
      </c>
      <c r="L3447" s="7">
        <v>43</v>
      </c>
      <c r="M3447" s="7">
        <v>35</v>
      </c>
      <c r="N3447" s="7">
        <v>-1.9206173469379799</v>
      </c>
      <c r="O3447" s="7">
        <v>-1.0570872454981</v>
      </c>
    </row>
    <row r="3448" spans="2:15" x14ac:dyDescent="0.2">
      <c r="B3448" s="7">
        <v>44</v>
      </c>
      <c r="C3448" s="7">
        <v>35</v>
      </c>
      <c r="D3448" s="7">
        <v>0.16500794218613499</v>
      </c>
      <c r="E3448" s="7">
        <v>0.26310325780764499</v>
      </c>
      <c r="G3448" s="7">
        <v>44</v>
      </c>
      <c r="H3448" s="7">
        <v>35</v>
      </c>
      <c r="I3448" s="7">
        <v>0.23645755363410501</v>
      </c>
      <c r="J3448" s="7">
        <v>0.233266527925759</v>
      </c>
      <c r="L3448" s="7">
        <v>44</v>
      </c>
      <c r="M3448" s="7">
        <v>35</v>
      </c>
      <c r="N3448" s="7">
        <v>0.90200861895107698</v>
      </c>
      <c r="O3448" s="7">
        <v>-0.513536456305967</v>
      </c>
    </row>
    <row r="3449" spans="2:15" x14ac:dyDescent="0.2">
      <c r="B3449" s="7">
        <v>45</v>
      </c>
      <c r="C3449" s="7">
        <v>35</v>
      </c>
      <c r="D3449" s="7">
        <v>-0.18442886412017701</v>
      </c>
      <c r="E3449" s="7">
        <v>6.5624187052196498E-2</v>
      </c>
      <c r="G3449" s="7">
        <v>45</v>
      </c>
      <c r="H3449" s="7">
        <v>35</v>
      </c>
      <c r="I3449" s="7">
        <v>2.6961444246818001E-2</v>
      </c>
      <c r="J3449" s="7">
        <v>8.6425297675290794E-2</v>
      </c>
      <c r="L3449" s="7">
        <v>45</v>
      </c>
      <c r="M3449" s="7">
        <v>35</v>
      </c>
      <c r="N3449" s="7">
        <v>-2.49690396639595</v>
      </c>
      <c r="O3449" s="7">
        <v>-2.1109369398999398</v>
      </c>
    </row>
    <row r="3450" spans="2:15" x14ac:dyDescent="0.2">
      <c r="B3450" s="7">
        <v>46</v>
      </c>
      <c r="C3450" s="7">
        <v>35</v>
      </c>
      <c r="D3450" s="7">
        <v>0.401229029598973</v>
      </c>
      <c r="E3450" s="7">
        <v>0.219358720414769</v>
      </c>
      <c r="G3450" s="7">
        <v>46</v>
      </c>
      <c r="H3450" s="7">
        <v>35</v>
      </c>
      <c r="I3450" s="7">
        <v>0.105561529218804</v>
      </c>
      <c r="J3450" s="7">
        <v>4.1048872269145803E-2</v>
      </c>
      <c r="L3450" s="7">
        <v>46</v>
      </c>
      <c r="M3450" s="7">
        <v>35</v>
      </c>
      <c r="N3450" s="7">
        <v>-0.198384912943116</v>
      </c>
      <c r="O3450" s="7">
        <v>0.102180709599432</v>
      </c>
    </row>
    <row r="3451" spans="2:15" x14ac:dyDescent="0.2">
      <c r="B3451" s="7">
        <v>47</v>
      </c>
      <c r="C3451" s="7">
        <v>35</v>
      </c>
      <c r="D3451" s="7">
        <v>-3.4479822479864801E-2</v>
      </c>
      <c r="E3451" s="7">
        <v>0.262427403495262</v>
      </c>
      <c r="G3451" s="7">
        <v>47</v>
      </c>
      <c r="H3451" s="7">
        <v>35</v>
      </c>
      <c r="I3451" s="7">
        <v>-1.4876211929060201E-2</v>
      </c>
      <c r="J3451" s="7">
        <v>0.317363616109683</v>
      </c>
      <c r="L3451" s="7">
        <v>47</v>
      </c>
      <c r="M3451" s="7">
        <v>35</v>
      </c>
      <c r="N3451" s="7">
        <v>-0.30958984435958797</v>
      </c>
      <c r="O3451" s="7">
        <v>-1.19242825202387</v>
      </c>
    </row>
    <row r="3452" spans="2:15" x14ac:dyDescent="0.2">
      <c r="B3452" s="7">
        <v>48</v>
      </c>
      <c r="C3452" s="7">
        <v>35</v>
      </c>
      <c r="D3452" s="7">
        <v>-0.104690345097703</v>
      </c>
      <c r="E3452" s="7">
        <v>-9.3968017529969694E-2</v>
      </c>
      <c r="G3452" s="7">
        <v>48</v>
      </c>
      <c r="H3452" s="7">
        <v>35</v>
      </c>
      <c r="I3452" s="7">
        <v>0.54618843635270897</v>
      </c>
      <c r="J3452" s="7">
        <v>0.32437381590840902</v>
      </c>
      <c r="L3452" s="7">
        <v>48</v>
      </c>
      <c r="M3452" s="7">
        <v>35</v>
      </c>
      <c r="N3452" s="7">
        <v>0.65916771289447396</v>
      </c>
      <c r="O3452" s="7">
        <v>-0.17406339028921899</v>
      </c>
    </row>
    <row r="3453" spans="2:15" x14ac:dyDescent="0.2">
      <c r="B3453" s="7">
        <v>49</v>
      </c>
      <c r="C3453" s="7">
        <v>35</v>
      </c>
      <c r="D3453" s="7">
        <v>0.13127974896371999</v>
      </c>
      <c r="E3453" s="7">
        <v>0.255618966263291</v>
      </c>
      <c r="G3453" s="7">
        <v>49</v>
      </c>
      <c r="H3453" s="7">
        <v>35</v>
      </c>
      <c r="I3453" s="7">
        <v>-0.37369386914018998</v>
      </c>
      <c r="J3453" s="7">
        <v>-0.26084646994426403</v>
      </c>
      <c r="L3453" s="7">
        <v>49</v>
      </c>
      <c r="M3453" s="7">
        <v>35</v>
      </c>
      <c r="N3453" s="7">
        <v>1.6154500658550801</v>
      </c>
      <c r="O3453" s="7">
        <v>2.1656712532871398</v>
      </c>
    </row>
    <row r="3454" spans="2:15" x14ac:dyDescent="0.2">
      <c r="B3454" s="7">
        <v>50</v>
      </c>
      <c r="C3454" s="7">
        <v>35</v>
      </c>
      <c r="D3454" s="7">
        <v>-5.9718350381379202E-2</v>
      </c>
      <c r="E3454" s="7">
        <v>-9.7207630970248496E-2</v>
      </c>
      <c r="G3454" s="7">
        <v>50</v>
      </c>
      <c r="H3454" s="7">
        <v>35</v>
      </c>
      <c r="I3454" s="7">
        <v>3.6469068157989802E-2</v>
      </c>
      <c r="J3454" s="7">
        <v>-5.0641755662583797E-2</v>
      </c>
      <c r="L3454" s="7">
        <v>50</v>
      </c>
      <c r="M3454" s="7">
        <v>35</v>
      </c>
      <c r="N3454" s="7">
        <v>-0.72167922657081296</v>
      </c>
      <c r="O3454" s="7">
        <v>-0.48648076408978402</v>
      </c>
    </row>
    <row r="3455" spans="2:15" x14ac:dyDescent="0.2">
      <c r="B3455" s="7">
        <v>51</v>
      </c>
      <c r="C3455" s="7">
        <v>35</v>
      </c>
      <c r="D3455" s="7">
        <v>-6.5934435394856494E-2</v>
      </c>
      <c r="E3455" s="7">
        <v>5.8648577066069399E-3</v>
      </c>
      <c r="G3455" s="7">
        <v>51</v>
      </c>
      <c r="H3455" s="7">
        <v>35</v>
      </c>
      <c r="I3455" s="7">
        <v>-0.12563016554678799</v>
      </c>
      <c r="J3455" s="7">
        <v>-0.160021904294116</v>
      </c>
      <c r="L3455" s="7">
        <v>51</v>
      </c>
      <c r="M3455" s="7">
        <v>35</v>
      </c>
      <c r="N3455" s="7">
        <v>-1.07536555306852</v>
      </c>
      <c r="O3455" s="7">
        <v>-1.3258257991055999</v>
      </c>
    </row>
    <row r="3456" spans="2:15" x14ac:dyDescent="0.2">
      <c r="B3456" s="7">
        <v>52</v>
      </c>
      <c r="C3456" s="7">
        <v>35</v>
      </c>
      <c r="D3456" s="7">
        <v>0.45504837329386499</v>
      </c>
      <c r="E3456" s="7">
        <v>0.26372178937224899</v>
      </c>
      <c r="G3456" s="7">
        <v>52</v>
      </c>
      <c r="H3456" s="7">
        <v>35</v>
      </c>
      <c r="I3456" s="7">
        <v>-0.40326967989837897</v>
      </c>
      <c r="J3456" s="7">
        <v>-0.132125036404245</v>
      </c>
      <c r="L3456" s="7">
        <v>52</v>
      </c>
      <c r="M3456" s="7">
        <v>35</v>
      </c>
      <c r="N3456" s="7">
        <v>0.60287572541223999</v>
      </c>
      <c r="O3456" s="7">
        <v>0.926398435053574</v>
      </c>
    </row>
    <row r="3457" spans="2:15" x14ac:dyDescent="0.2">
      <c r="B3457" s="7">
        <v>53</v>
      </c>
      <c r="C3457" s="7">
        <v>35</v>
      </c>
      <c r="D3457" s="7">
        <v>-6.7747284508281602E-2</v>
      </c>
      <c r="E3457" s="7">
        <v>1.48064749336188E-2</v>
      </c>
      <c r="G3457" s="7">
        <v>53</v>
      </c>
      <c r="H3457" s="7">
        <v>35</v>
      </c>
      <c r="I3457" s="7">
        <v>-0.278849013006084</v>
      </c>
      <c r="J3457" s="7">
        <v>-0.14429099324021899</v>
      </c>
      <c r="L3457" s="7">
        <v>53</v>
      </c>
      <c r="M3457" s="7">
        <v>35</v>
      </c>
      <c r="N3457" s="7">
        <v>0.35138900898096898</v>
      </c>
      <c r="O3457" s="7">
        <v>0.175321289573412</v>
      </c>
    </row>
    <row r="3458" spans="2:15" x14ac:dyDescent="0.2">
      <c r="B3458" s="7">
        <v>54</v>
      </c>
      <c r="C3458" s="7">
        <v>35</v>
      </c>
      <c r="D3458" s="7">
        <v>5.0731049436185699E-2</v>
      </c>
      <c r="E3458" s="7">
        <v>5.9860188429523099E-2</v>
      </c>
      <c r="G3458" s="7">
        <v>54</v>
      </c>
      <c r="H3458" s="7">
        <v>35</v>
      </c>
      <c r="I3458" s="7">
        <v>0.29005157781986102</v>
      </c>
      <c r="J3458" s="7">
        <v>8.0396807342234297E-2</v>
      </c>
      <c r="L3458" s="7">
        <v>54</v>
      </c>
      <c r="M3458" s="7">
        <v>35</v>
      </c>
      <c r="N3458" s="7">
        <v>-1.3672213157169399</v>
      </c>
      <c r="O3458" s="7">
        <v>-0.87104895862251097</v>
      </c>
    </row>
    <row r="3459" spans="2:15" x14ac:dyDescent="0.2">
      <c r="B3459" s="7">
        <v>55</v>
      </c>
      <c r="C3459" s="7">
        <v>35</v>
      </c>
      <c r="D3459" s="7">
        <v>-4.3184414921541701E-2</v>
      </c>
      <c r="E3459" s="7">
        <v>0.20236347560849</v>
      </c>
      <c r="G3459" s="7">
        <v>55</v>
      </c>
      <c r="H3459" s="7">
        <v>35</v>
      </c>
      <c r="I3459" s="7">
        <v>0.15931639225203201</v>
      </c>
      <c r="J3459" s="7">
        <v>0.246931447476058</v>
      </c>
      <c r="L3459" s="7">
        <v>55</v>
      </c>
      <c r="M3459" s="7">
        <v>35</v>
      </c>
      <c r="N3459" s="7">
        <v>-0.45587508301066798</v>
      </c>
      <c r="O3459" s="7">
        <v>0.35215252765121902</v>
      </c>
    </row>
    <row r="3460" spans="2:15" x14ac:dyDescent="0.2">
      <c r="B3460" s="7">
        <v>56</v>
      </c>
      <c r="C3460" s="7">
        <v>35</v>
      </c>
      <c r="D3460" s="7">
        <v>-0.235148650832851</v>
      </c>
      <c r="E3460" s="7">
        <v>-0.38467376381146301</v>
      </c>
      <c r="G3460" s="7">
        <v>56</v>
      </c>
      <c r="H3460" s="7">
        <v>35</v>
      </c>
      <c r="I3460" s="7">
        <v>0.25261735669347701</v>
      </c>
      <c r="J3460" s="7">
        <v>0.239486726881839</v>
      </c>
      <c r="L3460" s="7">
        <v>56</v>
      </c>
      <c r="M3460" s="7">
        <v>35</v>
      </c>
      <c r="N3460" s="7">
        <v>-0.19026442257590001</v>
      </c>
      <c r="O3460" s="7">
        <v>-0.78907188587372701</v>
      </c>
    </row>
    <row r="3461" spans="2:15" x14ac:dyDescent="0.2">
      <c r="B3461" s="7">
        <v>57</v>
      </c>
      <c r="C3461" s="7">
        <v>35</v>
      </c>
      <c r="D3461" s="7">
        <v>-0.24652860808910301</v>
      </c>
      <c r="E3461" s="7">
        <v>-0.13574377459592299</v>
      </c>
      <c r="G3461" s="7">
        <v>57</v>
      </c>
      <c r="H3461" s="7">
        <v>35</v>
      </c>
      <c r="I3461" s="7">
        <v>0.372752808365165</v>
      </c>
      <c r="J3461" s="7">
        <v>-0.212919483050971</v>
      </c>
      <c r="L3461" s="7">
        <v>57</v>
      </c>
      <c r="M3461" s="7">
        <v>35</v>
      </c>
      <c r="N3461" s="7">
        <v>-0.173533765511517</v>
      </c>
      <c r="O3461" s="7">
        <v>0.20412719279268199</v>
      </c>
    </row>
    <row r="3462" spans="2:15" x14ac:dyDescent="0.2">
      <c r="B3462" s="7">
        <v>58</v>
      </c>
      <c r="C3462" s="7">
        <v>35</v>
      </c>
      <c r="D3462" s="7">
        <v>-0.113681119962029</v>
      </c>
      <c r="E3462" s="7">
        <v>-0.206239657475246</v>
      </c>
      <c r="G3462" s="7">
        <v>58</v>
      </c>
      <c r="H3462" s="7">
        <v>35</v>
      </c>
      <c r="I3462" s="7">
        <v>6.5226944283473601E-2</v>
      </c>
      <c r="J3462" s="7">
        <v>3.4824048419567398E-2</v>
      </c>
      <c r="L3462" s="7">
        <v>58</v>
      </c>
      <c r="M3462" s="7">
        <v>35</v>
      </c>
      <c r="N3462" s="7">
        <v>-0.81899168469522099</v>
      </c>
      <c r="O3462" s="7">
        <v>-1.08282829306663</v>
      </c>
    </row>
    <row r="3463" spans="2:15" x14ac:dyDescent="0.2">
      <c r="B3463" s="7">
        <v>59</v>
      </c>
      <c r="C3463" s="7">
        <v>35</v>
      </c>
      <c r="D3463" s="7">
        <v>-5.7917068036070801E-2</v>
      </c>
      <c r="E3463" s="7">
        <v>-8.1663712744278499E-2</v>
      </c>
      <c r="G3463" s="7">
        <v>59</v>
      </c>
      <c r="H3463" s="7">
        <v>35</v>
      </c>
      <c r="I3463" s="7">
        <v>-4.1095611408772798E-2</v>
      </c>
      <c r="J3463" s="7">
        <v>-3.2140277616621298E-2</v>
      </c>
      <c r="L3463" s="7">
        <v>59</v>
      </c>
      <c r="M3463" s="7">
        <v>35</v>
      </c>
      <c r="N3463" s="7">
        <v>-0.48817166648557497</v>
      </c>
      <c r="O3463" s="7">
        <v>-1.07438246943376</v>
      </c>
    </row>
    <row r="3464" spans="2:15" x14ac:dyDescent="0.2">
      <c r="B3464" s="7">
        <v>60</v>
      </c>
      <c r="C3464" s="7">
        <v>35</v>
      </c>
      <c r="D3464" s="7">
        <v>0.31828313473222403</v>
      </c>
      <c r="E3464" s="7">
        <v>-0.256350923543058</v>
      </c>
      <c r="G3464" s="7">
        <v>60</v>
      </c>
      <c r="H3464" s="7">
        <v>35</v>
      </c>
      <c r="I3464" s="7">
        <v>0.126142975884947</v>
      </c>
      <c r="J3464" s="7">
        <v>0.14179795218695099</v>
      </c>
      <c r="L3464" s="7">
        <v>60</v>
      </c>
      <c r="M3464" s="7">
        <v>35</v>
      </c>
      <c r="N3464" s="7">
        <v>-0.79971143931600897</v>
      </c>
      <c r="O3464" s="7">
        <v>-0.79394359368628498</v>
      </c>
    </row>
    <row r="3465" spans="2:15" x14ac:dyDescent="0.2">
      <c r="B3465" s="7">
        <v>61</v>
      </c>
      <c r="C3465" s="7">
        <v>35</v>
      </c>
      <c r="D3465" s="7">
        <v>-0.532438692090204</v>
      </c>
      <c r="E3465" s="7">
        <v>-0.802748911071969</v>
      </c>
      <c r="G3465" s="7">
        <v>61</v>
      </c>
      <c r="H3465" s="7">
        <v>35</v>
      </c>
      <c r="I3465" s="7">
        <v>0.22691190346301199</v>
      </c>
      <c r="J3465" s="7">
        <v>-2.1697744740634999E-2</v>
      </c>
      <c r="L3465" s="7">
        <v>61</v>
      </c>
      <c r="M3465" s="7">
        <v>35</v>
      </c>
      <c r="N3465" s="7">
        <v>-0.12653319760665999</v>
      </c>
      <c r="O3465" s="7">
        <v>2.6247373661059101E-2</v>
      </c>
    </row>
    <row r="3466" spans="2:15" x14ac:dyDescent="0.2">
      <c r="B3466" s="7">
        <v>62</v>
      </c>
      <c r="C3466" s="7">
        <v>35</v>
      </c>
      <c r="D3466" s="7">
        <v>-7.9777923792798706E-3</v>
      </c>
      <c r="E3466" s="7">
        <v>0.170384849798462</v>
      </c>
      <c r="G3466" s="7">
        <v>62</v>
      </c>
      <c r="H3466" s="7">
        <v>35</v>
      </c>
      <c r="I3466" s="7">
        <v>0.123663730725688</v>
      </c>
      <c r="J3466" s="7">
        <v>0.175322578391501</v>
      </c>
      <c r="L3466" s="7">
        <v>62</v>
      </c>
      <c r="M3466" s="7">
        <v>35</v>
      </c>
      <c r="N3466" s="7">
        <v>0.96974241903512504</v>
      </c>
      <c r="O3466" s="7">
        <v>0.49928938342253998</v>
      </c>
    </row>
    <row r="3467" spans="2:15" x14ac:dyDescent="0.2">
      <c r="B3467" s="7">
        <v>63</v>
      </c>
      <c r="C3467" s="7">
        <v>35</v>
      </c>
      <c r="D3467" s="7">
        <v>-0.56427303857209798</v>
      </c>
      <c r="E3467" s="7">
        <v>-0.61137333200492905</v>
      </c>
      <c r="G3467" s="7">
        <v>63</v>
      </c>
      <c r="H3467" s="7">
        <v>35</v>
      </c>
      <c r="I3467" s="7">
        <v>1.9166392104562401E-2</v>
      </c>
      <c r="J3467" s="7">
        <v>9.3989493819073306E-3</v>
      </c>
      <c r="L3467" s="7">
        <v>63</v>
      </c>
      <c r="M3467" s="7">
        <v>35</v>
      </c>
      <c r="N3467" s="7">
        <v>-5.88034943059332E-2</v>
      </c>
      <c r="O3467" s="7">
        <v>-0.57516804759755602</v>
      </c>
    </row>
    <row r="3468" spans="2:15" x14ac:dyDescent="0.2">
      <c r="B3468" s="7">
        <v>64</v>
      </c>
      <c r="C3468" s="7">
        <v>35</v>
      </c>
      <c r="D3468" s="7">
        <v>-0.12863229419463901</v>
      </c>
      <c r="E3468" s="7">
        <v>7.5950876688764907E-2</v>
      </c>
      <c r="G3468" s="7">
        <v>64</v>
      </c>
      <c r="H3468" s="7">
        <v>35</v>
      </c>
      <c r="I3468" s="7">
        <v>-4.8702156952584702E-2</v>
      </c>
      <c r="J3468" s="7">
        <v>-1.17311441079941E-2</v>
      </c>
      <c r="L3468" s="7">
        <v>64</v>
      </c>
      <c r="M3468" s="7">
        <v>35</v>
      </c>
      <c r="N3468" s="7">
        <v>0.89686548959478796</v>
      </c>
      <c r="O3468" s="7">
        <v>1.0934613534501401</v>
      </c>
    </row>
    <row r="3469" spans="2:15" x14ac:dyDescent="0.2">
      <c r="B3469" s="7">
        <v>65</v>
      </c>
      <c r="C3469" s="7">
        <v>35</v>
      </c>
      <c r="D3469" s="7">
        <v>4.1517745795322199E-2</v>
      </c>
      <c r="E3469" s="7">
        <v>0.136407398654667</v>
      </c>
      <c r="G3469" s="7">
        <v>65</v>
      </c>
      <c r="H3469" s="7">
        <v>35</v>
      </c>
      <c r="I3469" s="7">
        <v>-0.36853662453430602</v>
      </c>
      <c r="J3469" s="7">
        <v>-0.113410279645246</v>
      </c>
      <c r="L3469" s="7">
        <v>65</v>
      </c>
      <c r="M3469" s="7">
        <v>35</v>
      </c>
      <c r="N3469" s="7">
        <v>1.19138996370734</v>
      </c>
      <c r="O3469" s="7">
        <v>0.58282580643570603</v>
      </c>
    </row>
    <row r="3470" spans="2:15" x14ac:dyDescent="0.2">
      <c r="B3470" s="7">
        <v>66</v>
      </c>
      <c r="C3470" s="7">
        <v>35</v>
      </c>
      <c r="D3470" s="7">
        <v>0.58137571385519804</v>
      </c>
      <c r="E3470" s="7">
        <v>0.69086190155749605</v>
      </c>
      <c r="G3470" s="7">
        <v>66</v>
      </c>
      <c r="H3470" s="7">
        <v>35</v>
      </c>
      <c r="I3470" s="7">
        <v>0.23827368972021501</v>
      </c>
      <c r="J3470" s="7">
        <v>0.116087261487975</v>
      </c>
      <c r="L3470" s="7">
        <v>66</v>
      </c>
      <c r="M3470" s="7">
        <v>35</v>
      </c>
      <c r="N3470" s="7">
        <v>-1.4440533568143801</v>
      </c>
      <c r="O3470" s="7">
        <v>-1.55649375817674</v>
      </c>
    </row>
    <row r="3471" spans="2:15" x14ac:dyDescent="0.2">
      <c r="B3471" s="7">
        <v>67</v>
      </c>
      <c r="C3471" s="7">
        <v>35</v>
      </c>
      <c r="D3471" s="7">
        <v>-0.118505129029966</v>
      </c>
      <c r="E3471" s="7">
        <v>0.25477752760182099</v>
      </c>
      <c r="G3471" s="7">
        <v>67</v>
      </c>
      <c r="H3471" s="7">
        <v>35</v>
      </c>
      <c r="I3471" s="7">
        <v>-0.25403101956936103</v>
      </c>
      <c r="J3471" s="7">
        <v>-0.20842196876688501</v>
      </c>
      <c r="L3471" s="7">
        <v>67</v>
      </c>
      <c r="M3471" s="7">
        <v>35</v>
      </c>
      <c r="N3471" s="7">
        <v>0.31507641992382301</v>
      </c>
      <c r="O3471" s="7">
        <v>-5.0663085563318298E-2</v>
      </c>
    </row>
    <row r="3472" spans="2:15" x14ac:dyDescent="0.2">
      <c r="B3472" s="7">
        <v>68</v>
      </c>
      <c r="C3472" s="7">
        <v>35</v>
      </c>
      <c r="D3472" s="7">
        <v>0.243965726406003</v>
      </c>
      <c r="E3472" s="7">
        <v>-2.02354554364019E-2</v>
      </c>
      <c r="G3472" s="7">
        <v>68</v>
      </c>
      <c r="H3472" s="7">
        <v>35</v>
      </c>
      <c r="I3472" s="7">
        <v>-0.237694386461198</v>
      </c>
      <c r="J3472" s="7">
        <v>-0.20962519827095999</v>
      </c>
      <c r="L3472" s="7">
        <v>68</v>
      </c>
      <c r="M3472" s="7">
        <v>35</v>
      </c>
      <c r="N3472" s="7">
        <v>1.4375789541958099</v>
      </c>
      <c r="O3472" s="7">
        <v>1.2633516387797401</v>
      </c>
    </row>
    <row r="3473" spans="2:15" x14ac:dyDescent="0.2">
      <c r="B3473" s="7">
        <v>69</v>
      </c>
      <c r="C3473" s="7">
        <v>35</v>
      </c>
      <c r="D3473" s="7">
        <v>-0.44951481096345702</v>
      </c>
      <c r="E3473" s="7">
        <v>-0.42337506728838498</v>
      </c>
      <c r="G3473" s="7">
        <v>69</v>
      </c>
      <c r="H3473" s="7">
        <v>35</v>
      </c>
      <c r="I3473" s="7">
        <v>0.68950926625152498</v>
      </c>
      <c r="J3473" s="7">
        <v>0.42500456014025501</v>
      </c>
      <c r="L3473" s="7">
        <v>69</v>
      </c>
      <c r="M3473" s="7">
        <v>35</v>
      </c>
      <c r="N3473" s="7">
        <v>-4.9121074895851699E-2</v>
      </c>
      <c r="O3473" s="7">
        <v>0.208424291641645</v>
      </c>
    </row>
    <row r="3474" spans="2:15" x14ac:dyDescent="0.2">
      <c r="B3474" s="7">
        <v>70</v>
      </c>
      <c r="C3474" s="7">
        <v>35</v>
      </c>
      <c r="D3474" s="7">
        <v>-0.58351882623576001</v>
      </c>
      <c r="E3474" s="7">
        <v>-0.91099337013164305</v>
      </c>
      <c r="G3474" s="7">
        <v>70</v>
      </c>
      <c r="H3474" s="7">
        <v>35</v>
      </c>
      <c r="I3474" s="7">
        <v>8.3489988496479497E-2</v>
      </c>
      <c r="J3474" s="7">
        <v>0.249978531230239</v>
      </c>
      <c r="L3474" s="7">
        <v>70</v>
      </c>
      <c r="M3474" s="7">
        <v>35</v>
      </c>
      <c r="N3474" s="7">
        <v>0.28898236744240302</v>
      </c>
      <c r="O3474" s="7">
        <v>-0.139124102999302</v>
      </c>
    </row>
    <row r="3475" spans="2:15" x14ac:dyDescent="0.2">
      <c r="B3475" s="7">
        <v>71</v>
      </c>
      <c r="C3475" s="7">
        <v>35</v>
      </c>
      <c r="D3475" s="7">
        <v>-8.0448800751131699E-3</v>
      </c>
      <c r="E3475" s="7">
        <v>9.9594012671726503E-2</v>
      </c>
      <c r="G3475" s="7">
        <v>71</v>
      </c>
      <c r="H3475" s="7">
        <v>35</v>
      </c>
      <c r="I3475" s="7">
        <v>3.1551831160816897E-2</v>
      </c>
      <c r="J3475" s="7">
        <v>-0.14725209915513399</v>
      </c>
      <c r="L3475" s="7">
        <v>71</v>
      </c>
      <c r="M3475" s="7">
        <v>35</v>
      </c>
      <c r="N3475" s="7">
        <v>1.5957629340563</v>
      </c>
      <c r="O3475" s="7">
        <v>0.86569598338692499</v>
      </c>
    </row>
    <row r="3476" spans="2:15" x14ac:dyDescent="0.2">
      <c r="B3476" s="7">
        <v>72</v>
      </c>
      <c r="C3476" s="7">
        <v>35</v>
      </c>
      <c r="D3476" s="7">
        <v>-3.9902666751558499E-2</v>
      </c>
      <c r="E3476" s="7">
        <v>-0.34127489908091102</v>
      </c>
      <c r="G3476" s="7">
        <v>72</v>
      </c>
      <c r="H3476" s="7">
        <v>35</v>
      </c>
      <c r="I3476" s="7">
        <v>0.206114980480642</v>
      </c>
      <c r="J3476" s="7">
        <v>0.36396739181829901</v>
      </c>
      <c r="L3476" s="7">
        <v>72</v>
      </c>
      <c r="M3476" s="7">
        <v>35</v>
      </c>
      <c r="N3476" s="7">
        <v>2.2555974630531499</v>
      </c>
      <c r="O3476" s="7">
        <v>2.0229058992322799</v>
      </c>
    </row>
    <row r="3477" spans="2:15" x14ac:dyDescent="0.2">
      <c r="B3477" s="7">
        <v>73</v>
      </c>
      <c r="C3477" s="7">
        <v>35</v>
      </c>
      <c r="D3477" s="7">
        <v>3.44896224728286E-2</v>
      </c>
      <c r="E3477" s="7">
        <v>-0.40902069158617699</v>
      </c>
      <c r="G3477" s="7">
        <v>73</v>
      </c>
      <c r="H3477" s="7">
        <v>35</v>
      </c>
      <c r="I3477" s="7">
        <v>9.1821361735046694E-2</v>
      </c>
      <c r="J3477" s="7">
        <v>0.152365568916384</v>
      </c>
      <c r="L3477" s="7">
        <v>73</v>
      </c>
      <c r="M3477" s="7">
        <v>35</v>
      </c>
      <c r="N3477" s="7">
        <v>0.33548578965652198</v>
      </c>
      <c r="O3477" s="7">
        <v>0.108698073870275</v>
      </c>
    </row>
    <row r="3478" spans="2:15" x14ac:dyDescent="0.2">
      <c r="B3478" s="7">
        <v>74</v>
      </c>
      <c r="C3478" s="7">
        <v>35</v>
      </c>
      <c r="D3478" s="7">
        <v>0.14099138440204201</v>
      </c>
      <c r="E3478" s="7">
        <v>0.12643613533140499</v>
      </c>
      <c r="G3478" s="7">
        <v>74</v>
      </c>
      <c r="H3478" s="7">
        <v>35</v>
      </c>
      <c r="I3478" s="7">
        <v>2.4721133558665901E-2</v>
      </c>
      <c r="J3478" s="7">
        <v>0.20037374588526899</v>
      </c>
      <c r="L3478" s="7">
        <v>74</v>
      </c>
      <c r="M3478" s="7">
        <v>35</v>
      </c>
      <c r="N3478" s="7">
        <v>-0.99720410096704404</v>
      </c>
      <c r="O3478" s="7">
        <v>-1.47041718240365</v>
      </c>
    </row>
    <row r="3479" spans="2:15" x14ac:dyDescent="0.2">
      <c r="B3479" s="7">
        <v>75</v>
      </c>
      <c r="C3479" s="7">
        <v>35</v>
      </c>
      <c r="D3479" s="7">
        <v>-0.66614949409211399</v>
      </c>
      <c r="E3479" s="7">
        <v>-0.48077346427405698</v>
      </c>
      <c r="G3479" s="7">
        <v>75</v>
      </c>
      <c r="H3479" s="7">
        <v>35</v>
      </c>
      <c r="I3479" s="7">
        <v>0.21648315458151399</v>
      </c>
      <c r="J3479" s="7">
        <v>6.5999325032217698E-2</v>
      </c>
      <c r="L3479" s="7">
        <v>75</v>
      </c>
      <c r="M3479" s="7">
        <v>35</v>
      </c>
      <c r="N3479" s="7">
        <v>0.19397511601224299</v>
      </c>
      <c r="O3479" s="7">
        <v>0.32639564973442697</v>
      </c>
    </row>
    <row r="3480" spans="2:15" x14ac:dyDescent="0.2">
      <c r="B3480" s="7">
        <v>76</v>
      </c>
      <c r="C3480" s="7">
        <v>35</v>
      </c>
      <c r="D3480" s="7">
        <v>2.35990054313913E-2</v>
      </c>
      <c r="E3480" s="7">
        <v>8.2679612620576201E-2</v>
      </c>
      <c r="G3480" s="7">
        <v>76</v>
      </c>
      <c r="H3480" s="7">
        <v>35</v>
      </c>
      <c r="I3480" s="7">
        <v>0.48919790956773201</v>
      </c>
      <c r="J3480" s="7">
        <v>0.14466429372860801</v>
      </c>
      <c r="L3480" s="7">
        <v>76</v>
      </c>
      <c r="M3480" s="7">
        <v>35</v>
      </c>
      <c r="N3480" s="7">
        <v>1.7031008135796599</v>
      </c>
      <c r="O3480" s="7">
        <v>1.1130915502007399</v>
      </c>
    </row>
    <row r="3481" spans="2:15" x14ac:dyDescent="0.2">
      <c r="B3481" s="7">
        <v>77</v>
      </c>
      <c r="C3481" s="7">
        <v>35</v>
      </c>
      <c r="D3481" s="7">
        <v>-0.18540953599665999</v>
      </c>
      <c r="E3481" s="7">
        <v>-0.29218887222094803</v>
      </c>
      <c r="G3481" s="7">
        <v>77</v>
      </c>
      <c r="H3481" s="7">
        <v>35</v>
      </c>
      <c r="I3481" s="7">
        <v>4.6749759615145998E-2</v>
      </c>
      <c r="J3481" s="7">
        <v>0.16996731290151601</v>
      </c>
      <c r="L3481" s="7">
        <v>77</v>
      </c>
      <c r="M3481" s="7">
        <v>35</v>
      </c>
      <c r="N3481" s="7">
        <v>0.32465514099396697</v>
      </c>
      <c r="O3481" s="7">
        <v>-4.07103100819457E-2</v>
      </c>
    </row>
    <row r="3482" spans="2:15" x14ac:dyDescent="0.2">
      <c r="B3482" s="7">
        <v>78</v>
      </c>
      <c r="C3482" s="7">
        <v>35</v>
      </c>
      <c r="D3482" s="7">
        <v>1.0843097861803399</v>
      </c>
      <c r="E3482" s="7">
        <v>0.79151368881675999</v>
      </c>
      <c r="G3482" s="7">
        <v>78</v>
      </c>
      <c r="H3482" s="7">
        <v>35</v>
      </c>
      <c r="I3482" s="7">
        <v>-0.126294548486376</v>
      </c>
      <c r="J3482" s="7">
        <v>-0.14140260894277301</v>
      </c>
      <c r="L3482" s="7">
        <v>78</v>
      </c>
      <c r="M3482" s="7">
        <v>35</v>
      </c>
      <c r="N3482" s="7">
        <v>-1.6382746191792801</v>
      </c>
      <c r="O3482" s="7">
        <v>-1.17141490952915</v>
      </c>
    </row>
    <row r="3483" spans="2:15" x14ac:dyDescent="0.2">
      <c r="B3483" s="7">
        <v>79</v>
      </c>
      <c r="C3483" s="7">
        <v>35</v>
      </c>
      <c r="D3483" s="7">
        <v>0.29389570908180301</v>
      </c>
      <c r="E3483" s="7">
        <v>0.52795488829910198</v>
      </c>
      <c r="G3483" s="7">
        <v>79</v>
      </c>
      <c r="H3483" s="7">
        <v>35</v>
      </c>
      <c r="I3483" s="7">
        <v>3.34994141081335E-2</v>
      </c>
      <c r="J3483" s="7">
        <v>0.130976777219036</v>
      </c>
      <c r="L3483" s="7">
        <v>79</v>
      </c>
      <c r="M3483" s="7">
        <v>35</v>
      </c>
      <c r="N3483" s="7">
        <v>-0.28481674141191199</v>
      </c>
      <c r="O3483" s="7">
        <v>-8.6882272780370903E-2</v>
      </c>
    </row>
    <row r="3484" spans="2:15" x14ac:dyDescent="0.2">
      <c r="B3484" s="7">
        <v>80</v>
      </c>
      <c r="C3484" s="7">
        <v>35</v>
      </c>
      <c r="D3484" s="7">
        <v>-3.4154388222871597E-2</v>
      </c>
      <c r="E3484" s="7">
        <v>-0.19673850549163099</v>
      </c>
      <c r="G3484" s="7">
        <v>80</v>
      </c>
      <c r="H3484" s="7">
        <v>35</v>
      </c>
      <c r="I3484" s="7">
        <v>-0.14155338821506</v>
      </c>
      <c r="J3484" s="7">
        <v>-1.6380422417871202E-2</v>
      </c>
      <c r="L3484" s="7">
        <v>80</v>
      </c>
      <c r="M3484" s="7">
        <v>35</v>
      </c>
      <c r="N3484" s="7">
        <v>-0.29981117179267802</v>
      </c>
      <c r="O3484" s="7">
        <v>-0.209502797244527</v>
      </c>
    </row>
    <row r="3485" spans="2:15" x14ac:dyDescent="0.2">
      <c r="B3485" s="7">
        <v>81</v>
      </c>
      <c r="C3485" s="7">
        <v>35</v>
      </c>
      <c r="D3485" s="7">
        <v>0.210301304925232</v>
      </c>
      <c r="E3485" s="7">
        <v>9.3320886488587704E-2</v>
      </c>
      <c r="G3485" s="7">
        <v>81</v>
      </c>
      <c r="H3485" s="7">
        <v>35</v>
      </c>
      <c r="I3485" s="7">
        <v>3.1930986650284203E-2</v>
      </c>
      <c r="J3485" s="7">
        <v>0.15869717602556799</v>
      </c>
      <c r="L3485" s="7">
        <v>81</v>
      </c>
      <c r="M3485" s="7">
        <v>35</v>
      </c>
      <c r="N3485" s="7">
        <v>0.87666255603941801</v>
      </c>
      <c r="O3485" s="7">
        <v>-1.9499942569442701E-2</v>
      </c>
    </row>
    <row r="3486" spans="2:15" x14ac:dyDescent="0.2">
      <c r="B3486" s="7">
        <v>82</v>
      </c>
      <c r="C3486" s="7">
        <v>35</v>
      </c>
      <c r="D3486" s="7">
        <v>-0.13678142195224199</v>
      </c>
      <c r="E3486" s="7">
        <v>-0.373084723579583</v>
      </c>
      <c r="G3486" s="7">
        <v>82</v>
      </c>
      <c r="H3486" s="7">
        <v>35</v>
      </c>
      <c r="I3486" s="7">
        <v>4.4708876309639899E-2</v>
      </c>
      <c r="J3486" s="7">
        <v>9.2510048981929494E-2</v>
      </c>
      <c r="L3486" s="7">
        <v>82</v>
      </c>
      <c r="M3486" s="7">
        <v>35</v>
      </c>
      <c r="N3486" s="7">
        <v>1.16798266091634</v>
      </c>
      <c r="O3486" s="7">
        <v>0.11741913155802</v>
      </c>
    </row>
    <row r="3487" spans="2:15" x14ac:dyDescent="0.2">
      <c r="B3487" s="7">
        <v>83</v>
      </c>
      <c r="C3487" s="7">
        <v>35</v>
      </c>
      <c r="D3487" s="7">
        <v>0.1033538323668</v>
      </c>
      <c r="E3487" s="7">
        <v>-6.3971121926503102E-2</v>
      </c>
      <c r="G3487" s="7">
        <v>83</v>
      </c>
      <c r="H3487" s="7">
        <v>35</v>
      </c>
      <c r="I3487" s="7">
        <v>-0.30550074948452999</v>
      </c>
      <c r="J3487" s="7">
        <v>9.1389986043444602E-2</v>
      </c>
      <c r="L3487" s="7">
        <v>83</v>
      </c>
      <c r="M3487" s="7">
        <v>35</v>
      </c>
      <c r="N3487" s="7">
        <v>-0.297372491610783</v>
      </c>
      <c r="O3487" s="7">
        <v>-6.8300108708276006E-2</v>
      </c>
    </row>
    <row r="3488" spans="2:15" x14ac:dyDescent="0.2">
      <c r="B3488" s="7">
        <v>84</v>
      </c>
      <c r="C3488" s="7">
        <v>35</v>
      </c>
      <c r="D3488" s="7">
        <v>-9.9330369618151296E-2</v>
      </c>
      <c r="E3488" s="7">
        <v>9.2365374599212097E-2</v>
      </c>
      <c r="G3488" s="7">
        <v>84</v>
      </c>
      <c r="H3488" s="7">
        <v>35</v>
      </c>
      <c r="I3488" s="7">
        <v>0.24073154212369399</v>
      </c>
      <c r="J3488" s="7">
        <v>-6.8102086179990797E-3</v>
      </c>
      <c r="L3488" s="7">
        <v>84</v>
      </c>
      <c r="M3488" s="7">
        <v>35</v>
      </c>
      <c r="N3488" s="7">
        <v>-0.21479349029307199</v>
      </c>
      <c r="O3488" s="7">
        <v>-1.01024071408918</v>
      </c>
    </row>
    <row r="3489" spans="2:15" x14ac:dyDescent="0.2">
      <c r="B3489" s="7">
        <v>85</v>
      </c>
      <c r="C3489" s="7">
        <v>35</v>
      </c>
      <c r="D3489" s="7">
        <v>-5.2261132644467502E-2</v>
      </c>
      <c r="E3489" s="7">
        <v>7.1878982320416895E-4</v>
      </c>
      <c r="G3489" s="7">
        <v>85</v>
      </c>
      <c r="H3489" s="7">
        <v>35</v>
      </c>
      <c r="I3489" s="7">
        <v>5.4169604813271398E-2</v>
      </c>
      <c r="J3489" s="7">
        <v>0.268316421061776</v>
      </c>
      <c r="L3489" s="7">
        <v>85</v>
      </c>
      <c r="M3489" s="7">
        <v>35</v>
      </c>
      <c r="N3489" s="7">
        <v>-1.3328306091276501</v>
      </c>
      <c r="O3489" s="7">
        <v>-1.3063826165765999</v>
      </c>
    </row>
    <row r="3490" spans="2:15" x14ac:dyDescent="0.2">
      <c r="B3490" s="7">
        <v>86</v>
      </c>
      <c r="C3490" s="7">
        <v>35</v>
      </c>
      <c r="D3490" s="7">
        <v>0.73645683801305595</v>
      </c>
      <c r="E3490" s="7">
        <v>0.87719044308308902</v>
      </c>
      <c r="G3490" s="7">
        <v>86</v>
      </c>
      <c r="H3490" s="7">
        <v>35</v>
      </c>
      <c r="I3490" s="7">
        <v>6.8225685542303793E-2</v>
      </c>
      <c r="J3490" s="7">
        <v>0.36298459390978399</v>
      </c>
      <c r="L3490" s="7">
        <v>86</v>
      </c>
      <c r="M3490" s="7">
        <v>35</v>
      </c>
      <c r="N3490" s="7">
        <v>-8.9913377396642097E-2</v>
      </c>
      <c r="O3490" s="7">
        <v>-0.176755392523749</v>
      </c>
    </row>
    <row r="3491" spans="2:15" x14ac:dyDescent="0.2">
      <c r="B3491" s="7">
        <v>87</v>
      </c>
      <c r="C3491" s="7">
        <v>35</v>
      </c>
      <c r="D3491" s="7">
        <v>0.20823232786642101</v>
      </c>
      <c r="E3491" s="7">
        <v>0.16883402822256</v>
      </c>
      <c r="G3491" s="7">
        <v>87</v>
      </c>
      <c r="H3491" s="7">
        <v>35</v>
      </c>
      <c r="I3491" s="7">
        <v>0.119600098488123</v>
      </c>
      <c r="J3491" s="7">
        <v>0.19448567229349001</v>
      </c>
      <c r="L3491" s="7">
        <v>87</v>
      </c>
      <c r="M3491" s="7">
        <v>35</v>
      </c>
      <c r="N3491" s="7">
        <v>-0.631079969556955</v>
      </c>
      <c r="O3491" s="7">
        <v>-0.12914844680811999</v>
      </c>
    </row>
    <row r="3492" spans="2:15" x14ac:dyDescent="0.2">
      <c r="B3492" s="7">
        <v>88</v>
      </c>
      <c r="C3492" s="7">
        <v>35</v>
      </c>
      <c r="D3492" s="7">
        <v>-0.295079268242254</v>
      </c>
      <c r="E3492" s="7">
        <v>3.737763917254E-3</v>
      </c>
      <c r="G3492" s="7">
        <v>88</v>
      </c>
      <c r="H3492" s="7">
        <v>35</v>
      </c>
      <c r="I3492" s="7">
        <v>5.6590000304830697E-2</v>
      </c>
      <c r="J3492" s="7">
        <v>-0.140584342122374</v>
      </c>
      <c r="L3492" s="7">
        <v>88</v>
      </c>
      <c r="M3492" s="7">
        <v>35</v>
      </c>
      <c r="N3492" s="7">
        <v>0.40334589881406302</v>
      </c>
      <c r="O3492" s="7">
        <v>8.7238214750899004E-2</v>
      </c>
    </row>
    <row r="3493" spans="2:15" x14ac:dyDescent="0.2">
      <c r="B3493" s="7">
        <v>89</v>
      </c>
      <c r="C3493" s="7">
        <v>35</v>
      </c>
      <c r="D3493" s="7">
        <v>-0.102796932029549</v>
      </c>
      <c r="E3493" s="7">
        <v>9.3754650628556896E-2</v>
      </c>
      <c r="G3493" s="7">
        <v>89</v>
      </c>
      <c r="H3493" s="7">
        <v>35</v>
      </c>
      <c r="I3493" s="7">
        <v>0.18434833054743099</v>
      </c>
      <c r="J3493" s="7">
        <v>0.17541086179735099</v>
      </c>
      <c r="L3493" s="7">
        <v>89</v>
      </c>
      <c r="M3493" s="7">
        <v>35</v>
      </c>
      <c r="N3493" s="7">
        <v>-0.55235760781648202</v>
      </c>
      <c r="O3493" s="7">
        <v>9.6652225190395805E-2</v>
      </c>
    </row>
    <row r="3494" spans="2:15" x14ac:dyDescent="0.2">
      <c r="B3494" s="7">
        <v>90</v>
      </c>
      <c r="C3494" s="7">
        <v>35</v>
      </c>
      <c r="D3494" s="7">
        <v>0.230992849360006</v>
      </c>
      <c r="E3494" s="7">
        <v>2.46317573954675E-2</v>
      </c>
      <c r="G3494" s="7">
        <v>90</v>
      </c>
      <c r="H3494" s="7">
        <v>35</v>
      </c>
      <c r="I3494" s="7">
        <v>-2.9780562892115701E-2</v>
      </c>
      <c r="J3494" s="7">
        <v>-2.7453752649453399E-2</v>
      </c>
      <c r="L3494" s="7">
        <v>90</v>
      </c>
      <c r="M3494" s="7">
        <v>35</v>
      </c>
      <c r="N3494" s="7">
        <v>-1.0505089778475101</v>
      </c>
      <c r="O3494" s="7">
        <v>-1.0121689810229599</v>
      </c>
    </row>
    <row r="3495" spans="2:15" x14ac:dyDescent="0.2">
      <c r="B3495" s="7">
        <v>91</v>
      </c>
      <c r="C3495" s="7">
        <v>35</v>
      </c>
      <c r="D3495" s="7">
        <v>1.7494950753238901E-2</v>
      </c>
      <c r="E3495" s="7">
        <v>0.25888276708718599</v>
      </c>
      <c r="G3495" s="7">
        <v>91</v>
      </c>
      <c r="H3495" s="7">
        <v>35</v>
      </c>
      <c r="I3495" s="7">
        <v>0.147058395203782</v>
      </c>
      <c r="J3495" s="7">
        <v>0.33407959631946199</v>
      </c>
      <c r="L3495" s="7">
        <v>91</v>
      </c>
      <c r="M3495" s="7">
        <v>35</v>
      </c>
      <c r="N3495" s="7">
        <v>-0.15621211732940099</v>
      </c>
      <c r="O3495" s="7">
        <v>-0.74431098619614</v>
      </c>
    </row>
    <row r="3496" spans="2:15" x14ac:dyDescent="0.2">
      <c r="B3496" s="7">
        <v>92</v>
      </c>
      <c r="C3496" s="7">
        <v>35</v>
      </c>
      <c r="D3496" s="7">
        <v>0.22723382916071599</v>
      </c>
      <c r="E3496" s="7">
        <v>4.7432038073337998E-2</v>
      </c>
      <c r="G3496" s="7">
        <v>92</v>
      </c>
      <c r="H3496" s="7">
        <v>35</v>
      </c>
      <c r="I3496" s="7">
        <v>0.15775668268402401</v>
      </c>
      <c r="J3496" s="7">
        <v>0.31100034903022</v>
      </c>
      <c r="L3496" s="7">
        <v>92</v>
      </c>
      <c r="M3496" s="7">
        <v>35</v>
      </c>
      <c r="N3496" s="7">
        <v>-0.45352126050689201</v>
      </c>
      <c r="O3496" s="7">
        <v>-0.888953831510921</v>
      </c>
    </row>
    <row r="3497" spans="2:15" x14ac:dyDescent="0.2">
      <c r="B3497" s="7">
        <v>93</v>
      </c>
      <c r="C3497" s="7">
        <v>35</v>
      </c>
      <c r="D3497" s="7">
        <v>0.27949347664447</v>
      </c>
      <c r="E3497" s="7">
        <v>-0.24462459213885701</v>
      </c>
      <c r="G3497" s="7">
        <v>93</v>
      </c>
      <c r="H3497" s="7">
        <v>35</v>
      </c>
      <c r="I3497" s="7">
        <v>3.3642725329231703E-2</v>
      </c>
      <c r="J3497" s="7">
        <v>5.7572744313864298E-2</v>
      </c>
      <c r="L3497" s="7">
        <v>93</v>
      </c>
      <c r="M3497" s="7">
        <v>35</v>
      </c>
      <c r="N3497" s="7">
        <v>-1.1620369847860199</v>
      </c>
      <c r="O3497" s="7">
        <v>-1.0447696397322499</v>
      </c>
    </row>
    <row r="3498" spans="2:15" x14ac:dyDescent="0.2">
      <c r="B3498" s="7">
        <v>94</v>
      </c>
      <c r="C3498" s="7">
        <v>35</v>
      </c>
      <c r="D3498" s="7">
        <v>0.104117217692812</v>
      </c>
      <c r="E3498" s="7">
        <v>4.11663056480744E-2</v>
      </c>
      <c r="G3498" s="7">
        <v>94</v>
      </c>
      <c r="H3498" s="7">
        <v>35</v>
      </c>
      <c r="I3498" s="7">
        <v>-0.22909837272079001</v>
      </c>
      <c r="J3498" s="7">
        <v>0.108914043421285</v>
      </c>
      <c r="L3498" s="7">
        <v>94</v>
      </c>
      <c r="M3498" s="7">
        <v>35</v>
      </c>
      <c r="N3498" s="7">
        <v>-2.06801674683437E-2</v>
      </c>
      <c r="O3498" s="7">
        <v>0.30902725780770701</v>
      </c>
    </row>
    <row r="3499" spans="2:15" x14ac:dyDescent="0.2">
      <c r="B3499" s="7">
        <v>95</v>
      </c>
      <c r="C3499" s="7">
        <v>35</v>
      </c>
      <c r="D3499" s="7">
        <v>-0.10192925096839001</v>
      </c>
      <c r="E3499" s="7">
        <v>-4.43314482649457E-2</v>
      </c>
      <c r="G3499" s="7">
        <v>95</v>
      </c>
      <c r="H3499" s="7">
        <v>35</v>
      </c>
      <c r="I3499" s="7">
        <v>-0.18181185897804</v>
      </c>
      <c r="J3499" s="7">
        <v>-9.9059138518615697E-3</v>
      </c>
      <c r="L3499" s="7">
        <v>95</v>
      </c>
      <c r="M3499" s="7">
        <v>35</v>
      </c>
      <c r="N3499" s="7">
        <v>0.22411365429091601</v>
      </c>
      <c r="O3499" s="7">
        <v>0.29877132461412198</v>
      </c>
    </row>
    <row r="3500" spans="2:15" x14ac:dyDescent="0.2">
      <c r="B3500" s="7">
        <v>96</v>
      </c>
      <c r="C3500" s="7">
        <v>35</v>
      </c>
      <c r="D3500" s="7">
        <v>-0.13624964475420701</v>
      </c>
      <c r="E3500" s="7">
        <v>5.7581448021583298E-2</v>
      </c>
      <c r="G3500" s="7">
        <v>96</v>
      </c>
      <c r="H3500" s="7">
        <v>35</v>
      </c>
      <c r="I3500" s="7">
        <v>-0.105595996669566</v>
      </c>
      <c r="J3500" s="7">
        <v>-0.17473590036587999</v>
      </c>
      <c r="L3500" s="7">
        <v>96</v>
      </c>
      <c r="M3500" s="7">
        <v>35</v>
      </c>
      <c r="N3500" s="7">
        <v>-0.243477950439736</v>
      </c>
      <c r="O3500" s="7">
        <v>-0.32801134754019701</v>
      </c>
    </row>
    <row r="3501" spans="2:15" x14ac:dyDescent="0.2">
      <c r="B3501" s="7">
        <v>97</v>
      </c>
      <c r="C3501" s="7">
        <v>35</v>
      </c>
      <c r="D3501" s="7">
        <v>-6.4750479632179406E-2</v>
      </c>
      <c r="E3501" s="7">
        <v>-0.22217404111911601</v>
      </c>
      <c r="G3501" s="7">
        <v>97</v>
      </c>
      <c r="H3501" s="7">
        <v>35</v>
      </c>
      <c r="I3501" s="7">
        <v>-0.124107019163501</v>
      </c>
      <c r="J3501" s="7">
        <v>2.2306089477497799E-2</v>
      </c>
      <c r="L3501" s="7">
        <v>97</v>
      </c>
      <c r="M3501" s="7">
        <v>35</v>
      </c>
      <c r="N3501" s="7">
        <v>1.07327314458679</v>
      </c>
      <c r="O3501" s="7">
        <v>1.1550572610582299</v>
      </c>
    </row>
    <row r="3502" spans="2:15" x14ac:dyDescent="0.2">
      <c r="B3502" s="7">
        <v>98</v>
      </c>
      <c r="C3502" s="7">
        <v>35</v>
      </c>
      <c r="D3502" s="7">
        <v>5.3826045482551897E-2</v>
      </c>
      <c r="E3502" s="7">
        <v>0.195619740887222</v>
      </c>
      <c r="G3502" s="7">
        <v>98</v>
      </c>
      <c r="H3502" s="7">
        <v>35</v>
      </c>
      <c r="I3502" s="7">
        <v>-0.39150202981802301</v>
      </c>
      <c r="J3502" s="7">
        <v>-0.15572233654533499</v>
      </c>
      <c r="L3502" s="7">
        <v>98</v>
      </c>
      <c r="M3502" s="7">
        <v>35</v>
      </c>
      <c r="N3502" s="7">
        <v>1.2780249163033699</v>
      </c>
      <c r="O3502" s="7">
        <v>1.7520239259097401</v>
      </c>
    </row>
    <row r="3503" spans="2:15" x14ac:dyDescent="0.2">
      <c r="B3503" s="7">
        <v>99</v>
      </c>
      <c r="C3503" s="7">
        <v>35</v>
      </c>
      <c r="D3503" s="7">
        <v>9.9002090193817296E-2</v>
      </c>
      <c r="E3503" s="7">
        <v>0.13021808341182101</v>
      </c>
      <c r="G3503" s="7">
        <v>99</v>
      </c>
      <c r="H3503" s="7">
        <v>35</v>
      </c>
      <c r="I3503" s="7">
        <v>-0.37949008434576798</v>
      </c>
      <c r="J3503" s="7">
        <v>-8.2282615177788898E-2</v>
      </c>
      <c r="L3503" s="7">
        <v>99</v>
      </c>
      <c r="M3503" s="7">
        <v>35</v>
      </c>
      <c r="N3503" s="7">
        <v>1.4313441505097599</v>
      </c>
      <c r="O3503" s="7">
        <v>1.32628782172587</v>
      </c>
    </row>
    <row r="3504" spans="2:15" x14ac:dyDescent="0.2">
      <c r="B3504" s="7">
        <v>100</v>
      </c>
      <c r="C3504" s="7">
        <v>35</v>
      </c>
      <c r="D3504" s="7">
        <v>6.0112839121456901E-2</v>
      </c>
      <c r="E3504" s="7">
        <v>0.10678618806529799</v>
      </c>
      <c r="G3504" s="7">
        <v>100</v>
      </c>
      <c r="H3504" s="7">
        <v>35</v>
      </c>
      <c r="I3504" s="7">
        <v>-3.1538856755396701E-2</v>
      </c>
      <c r="J3504" s="7">
        <v>7.3648901502464198E-2</v>
      </c>
      <c r="L3504" s="7">
        <v>100</v>
      </c>
      <c r="M3504" s="7">
        <v>35</v>
      </c>
      <c r="N3504" s="7">
        <v>0.80210188109855296</v>
      </c>
      <c r="O3504" s="7">
        <v>0.34619489427139299</v>
      </c>
    </row>
    <row r="3505" spans="2:15" x14ac:dyDescent="0.2">
      <c r="B3505" s="7">
        <v>1</v>
      </c>
      <c r="C3505" s="7">
        <v>36</v>
      </c>
      <c r="D3505" s="7">
        <v>-0.388609817479664</v>
      </c>
      <c r="E3505" s="7">
        <v>-0.43893418517782301</v>
      </c>
      <c r="G3505" s="7">
        <v>1</v>
      </c>
      <c r="H3505" s="7">
        <v>36</v>
      </c>
      <c r="I3505" s="7">
        <v>-0.234930390993249</v>
      </c>
      <c r="J3505" s="7">
        <v>-1.08438429697095E-2</v>
      </c>
      <c r="L3505" s="7">
        <v>1</v>
      </c>
      <c r="M3505" s="7">
        <v>36</v>
      </c>
      <c r="N3505" s="7">
        <v>-0.31432107675749998</v>
      </c>
      <c r="O3505" s="7">
        <v>-0.68894796993137197</v>
      </c>
    </row>
    <row r="3506" spans="2:15" x14ac:dyDescent="0.2">
      <c r="B3506" s="7">
        <v>2</v>
      </c>
      <c r="C3506" s="7">
        <v>36</v>
      </c>
      <c r="D3506" s="7">
        <v>0.276370967761287</v>
      </c>
      <c r="E3506" s="7">
        <v>0.14847205391922499</v>
      </c>
      <c r="G3506" s="7">
        <v>2</v>
      </c>
      <c r="H3506" s="7">
        <v>36</v>
      </c>
      <c r="I3506" s="7">
        <v>5.7778399864009303E-2</v>
      </c>
      <c r="J3506" s="7">
        <v>-2.70281439091331E-2</v>
      </c>
      <c r="L3506" s="7">
        <v>2</v>
      </c>
      <c r="M3506" s="7">
        <v>36</v>
      </c>
      <c r="N3506" s="7">
        <v>0.91627612025309402</v>
      </c>
      <c r="O3506" s="7">
        <v>0.41517249787459898</v>
      </c>
    </row>
    <row r="3507" spans="2:15" x14ac:dyDescent="0.2">
      <c r="B3507" s="7">
        <v>3</v>
      </c>
      <c r="C3507" s="7">
        <v>36</v>
      </c>
      <c r="D3507" s="7">
        <v>-9.2502840470681094E-2</v>
      </c>
      <c r="E3507" s="7">
        <v>-0.14635127572005899</v>
      </c>
      <c r="G3507" s="7">
        <v>3</v>
      </c>
      <c r="H3507" s="7">
        <v>36</v>
      </c>
      <c r="I3507" s="7">
        <v>0.44853553173491501</v>
      </c>
      <c r="J3507" s="7">
        <v>0.258909032345009</v>
      </c>
      <c r="L3507" s="7">
        <v>3</v>
      </c>
      <c r="M3507" s="7">
        <v>36</v>
      </c>
      <c r="N3507" s="7">
        <v>0.507077292560696</v>
      </c>
      <c r="O3507" s="7">
        <v>0.13967092628847999</v>
      </c>
    </row>
    <row r="3508" spans="2:15" x14ac:dyDescent="0.2">
      <c r="B3508" s="7">
        <v>4</v>
      </c>
      <c r="C3508" s="7">
        <v>36</v>
      </c>
      <c r="D3508" s="7">
        <v>-1.2273377354066599E-2</v>
      </c>
      <c r="E3508" s="7">
        <v>-1.2439252547808101E-2</v>
      </c>
      <c r="G3508" s="7">
        <v>4</v>
      </c>
      <c r="H3508" s="7">
        <v>36</v>
      </c>
      <c r="I3508" s="7">
        <v>-9.7700883999141994E-2</v>
      </c>
      <c r="J3508" s="7">
        <v>-0.19103298524245599</v>
      </c>
      <c r="L3508" s="7">
        <v>4</v>
      </c>
      <c r="M3508" s="7">
        <v>36</v>
      </c>
      <c r="N3508" s="7">
        <v>0.74911431819755103</v>
      </c>
      <c r="O3508" s="7">
        <v>9.0936850582583204E-2</v>
      </c>
    </row>
    <row r="3509" spans="2:15" x14ac:dyDescent="0.2">
      <c r="B3509" s="7">
        <v>5</v>
      </c>
      <c r="C3509" s="7">
        <v>36</v>
      </c>
      <c r="D3509" s="7">
        <v>4.9823982620729602E-2</v>
      </c>
      <c r="E3509" s="7">
        <v>0.27816346774485901</v>
      </c>
      <c r="G3509" s="7">
        <v>5</v>
      </c>
      <c r="H3509" s="7">
        <v>36</v>
      </c>
      <c r="I3509" s="7">
        <v>0.51420336425983404</v>
      </c>
      <c r="J3509" s="7">
        <v>0.617913220162154</v>
      </c>
      <c r="L3509" s="7">
        <v>5</v>
      </c>
      <c r="M3509" s="7">
        <v>36</v>
      </c>
      <c r="N3509" s="7">
        <v>-0.63689062329067203</v>
      </c>
      <c r="O3509" s="7">
        <v>-0.65553354499012795</v>
      </c>
    </row>
    <row r="3510" spans="2:15" x14ac:dyDescent="0.2">
      <c r="B3510" s="7">
        <v>6</v>
      </c>
      <c r="C3510" s="7">
        <v>36</v>
      </c>
      <c r="D3510" s="7">
        <v>-0.21891735694415099</v>
      </c>
      <c r="E3510" s="7">
        <v>-0.44258306814877302</v>
      </c>
      <c r="G3510" s="7">
        <v>6</v>
      </c>
      <c r="H3510" s="7">
        <v>36</v>
      </c>
      <c r="I3510" s="7">
        <v>0.32153872148942497</v>
      </c>
      <c r="J3510" s="7">
        <v>0.246483308738604</v>
      </c>
      <c r="L3510" s="7">
        <v>6</v>
      </c>
      <c r="M3510" s="7">
        <v>36</v>
      </c>
      <c r="N3510" s="7">
        <v>0.28421257424811602</v>
      </c>
      <c r="O3510" s="7">
        <v>0.76247171609545705</v>
      </c>
    </row>
    <row r="3511" spans="2:15" x14ac:dyDescent="0.2">
      <c r="B3511" s="7">
        <v>7</v>
      </c>
      <c r="C3511" s="7">
        <v>36</v>
      </c>
      <c r="D3511" s="7">
        <v>-2.8912129621527799E-5</v>
      </c>
      <c r="E3511" s="7">
        <v>3.29506369122812E-2</v>
      </c>
      <c r="G3511" s="7">
        <v>7</v>
      </c>
      <c r="H3511" s="7">
        <v>36</v>
      </c>
      <c r="I3511" s="7">
        <v>0.26431330659547603</v>
      </c>
      <c r="J3511" s="7">
        <v>1.5282560290542001E-2</v>
      </c>
      <c r="L3511" s="7">
        <v>7</v>
      </c>
      <c r="M3511" s="7">
        <v>36</v>
      </c>
      <c r="N3511" s="7">
        <v>-0.313210800134398</v>
      </c>
      <c r="O3511" s="7">
        <v>0.12713026992274201</v>
      </c>
    </row>
    <row r="3512" spans="2:15" x14ac:dyDescent="0.2">
      <c r="B3512" s="7">
        <v>8</v>
      </c>
      <c r="C3512" s="7">
        <v>36</v>
      </c>
      <c r="D3512" s="7">
        <v>7.5524703110692003E-3</v>
      </c>
      <c r="E3512" s="7">
        <v>0.15286047742102499</v>
      </c>
      <c r="G3512" s="7">
        <v>8</v>
      </c>
      <c r="H3512" s="7">
        <v>36</v>
      </c>
      <c r="I3512" s="7">
        <v>2.1980171896133899E-2</v>
      </c>
      <c r="J3512" s="7">
        <v>0.17485122784982299</v>
      </c>
      <c r="L3512" s="7">
        <v>8</v>
      </c>
      <c r="M3512" s="7">
        <v>36</v>
      </c>
      <c r="N3512" s="7">
        <v>-3.0944234275453099E-2</v>
      </c>
      <c r="O3512" s="7">
        <v>0.80013332809188198</v>
      </c>
    </row>
    <row r="3513" spans="2:15" x14ac:dyDescent="0.2">
      <c r="B3513" s="7">
        <v>9</v>
      </c>
      <c r="C3513" s="7">
        <v>36</v>
      </c>
      <c r="D3513" s="7">
        <v>-0.66046045346835203</v>
      </c>
      <c r="E3513" s="7">
        <v>-0.42292043634475002</v>
      </c>
      <c r="G3513" s="7">
        <v>9</v>
      </c>
      <c r="H3513" s="7">
        <v>36</v>
      </c>
      <c r="I3513" s="7">
        <v>-0.26582033979431302</v>
      </c>
      <c r="J3513" s="7">
        <v>-0.17980028257413999</v>
      </c>
      <c r="L3513" s="7">
        <v>9</v>
      </c>
      <c r="M3513" s="7">
        <v>36</v>
      </c>
      <c r="N3513" s="7">
        <v>-0.52526477693546603</v>
      </c>
      <c r="O3513" s="7">
        <v>-0.42608636980740999</v>
      </c>
    </row>
    <row r="3514" spans="2:15" x14ac:dyDescent="0.2">
      <c r="B3514" s="7">
        <v>10</v>
      </c>
      <c r="C3514" s="7">
        <v>36</v>
      </c>
      <c r="D3514" s="7">
        <v>-0.1519848159188</v>
      </c>
      <c r="E3514" s="7">
        <v>-0.107751318160224</v>
      </c>
      <c r="G3514" s="7">
        <v>10</v>
      </c>
      <c r="H3514" s="7">
        <v>36</v>
      </c>
      <c r="I3514" s="7">
        <v>0.180623231778476</v>
      </c>
      <c r="J3514" s="7">
        <v>0.108447348695382</v>
      </c>
      <c r="L3514" s="7">
        <v>10</v>
      </c>
      <c r="M3514" s="7">
        <v>36</v>
      </c>
      <c r="N3514" s="7">
        <v>0.118269277739699</v>
      </c>
      <c r="O3514" s="7">
        <v>0.322391410917792</v>
      </c>
    </row>
    <row r="3515" spans="2:15" x14ac:dyDescent="0.2">
      <c r="B3515" s="7">
        <v>11</v>
      </c>
      <c r="C3515" s="7">
        <v>36</v>
      </c>
      <c r="D3515" s="7">
        <v>-0.102182858916152</v>
      </c>
      <c r="E3515" s="7">
        <v>-0.222580884390435</v>
      </c>
      <c r="G3515" s="7">
        <v>11</v>
      </c>
      <c r="H3515" s="7">
        <v>36</v>
      </c>
      <c r="I3515" s="7">
        <v>-5.4432309854135503E-5</v>
      </c>
      <c r="J3515" s="7">
        <v>0.210473251249885</v>
      </c>
      <c r="L3515" s="7">
        <v>11</v>
      </c>
      <c r="M3515" s="7">
        <v>36</v>
      </c>
      <c r="N3515" s="7">
        <v>0.41301727942004002</v>
      </c>
      <c r="O3515" s="7">
        <v>0.57594874175184096</v>
      </c>
    </row>
    <row r="3516" spans="2:15" x14ac:dyDescent="0.2">
      <c r="B3516" s="7">
        <v>12</v>
      </c>
      <c r="C3516" s="7">
        <v>36</v>
      </c>
      <c r="D3516" s="7">
        <v>2.3857846421723901</v>
      </c>
      <c r="E3516" s="7">
        <v>2.0927606889752002</v>
      </c>
      <c r="G3516" s="7">
        <v>12</v>
      </c>
      <c r="H3516" s="7">
        <v>36</v>
      </c>
      <c r="I3516" s="7">
        <v>7.90151692866079E-2</v>
      </c>
      <c r="J3516" s="7">
        <v>-6.4292297346818295E-2</v>
      </c>
      <c r="L3516" s="7">
        <v>12</v>
      </c>
      <c r="M3516" s="7">
        <v>36</v>
      </c>
      <c r="N3516" s="7">
        <v>-0.83230492412563595</v>
      </c>
      <c r="O3516" s="7">
        <v>-0.67033895937232002</v>
      </c>
    </row>
    <row r="3517" spans="2:15" x14ac:dyDescent="0.2">
      <c r="B3517" s="7">
        <v>13</v>
      </c>
      <c r="C3517" s="7">
        <v>36</v>
      </c>
      <c r="D3517" s="7">
        <v>-0.113693790345461</v>
      </c>
      <c r="E3517" s="7">
        <v>0.23009057910039599</v>
      </c>
      <c r="G3517" s="7">
        <v>13</v>
      </c>
      <c r="H3517" s="7">
        <v>36</v>
      </c>
      <c r="I3517" s="7">
        <v>-0.129666574466554</v>
      </c>
      <c r="J3517" s="7">
        <v>3.60559404634486E-3</v>
      </c>
      <c r="L3517" s="7">
        <v>13</v>
      </c>
      <c r="M3517" s="7">
        <v>36</v>
      </c>
      <c r="N3517" s="7">
        <v>0.705853133048155</v>
      </c>
      <c r="O3517" s="7">
        <v>0.371102595871658</v>
      </c>
    </row>
    <row r="3518" spans="2:15" x14ac:dyDescent="0.2">
      <c r="B3518" s="7">
        <v>14</v>
      </c>
      <c r="C3518" s="7">
        <v>36</v>
      </c>
      <c r="D3518" s="7">
        <v>-0.41877139177587702</v>
      </c>
      <c r="E3518" s="7">
        <v>5.80352392813204E-2</v>
      </c>
      <c r="G3518" s="7">
        <v>14</v>
      </c>
      <c r="H3518" s="7">
        <v>36</v>
      </c>
      <c r="I3518" s="7">
        <v>-0.14553841789965499</v>
      </c>
      <c r="J3518" s="7">
        <v>-7.7965602925207404E-3</v>
      </c>
      <c r="L3518" s="7">
        <v>14</v>
      </c>
      <c r="M3518" s="7">
        <v>36</v>
      </c>
      <c r="N3518" s="7">
        <v>1.44035679601789</v>
      </c>
      <c r="O3518" s="7">
        <v>1.0188752558309899</v>
      </c>
    </row>
    <row r="3519" spans="2:15" x14ac:dyDescent="0.2">
      <c r="B3519" s="7">
        <v>15</v>
      </c>
      <c r="C3519" s="7">
        <v>36</v>
      </c>
      <c r="D3519" s="7">
        <v>0.26439984716321602</v>
      </c>
      <c r="E3519" s="7">
        <v>0.26759983861279002</v>
      </c>
      <c r="G3519" s="7">
        <v>15</v>
      </c>
      <c r="H3519" s="7">
        <v>36</v>
      </c>
      <c r="I3519" s="7">
        <v>-6.2489264183261298E-2</v>
      </c>
      <c r="J3519" s="7">
        <v>-3.2270888197753998E-3</v>
      </c>
      <c r="L3519" s="7">
        <v>15</v>
      </c>
      <c r="M3519" s="7">
        <v>36</v>
      </c>
      <c r="N3519" s="7">
        <v>0.75144169561777197</v>
      </c>
      <c r="O3519" s="7">
        <v>0.38332991129809602</v>
      </c>
    </row>
    <row r="3520" spans="2:15" x14ac:dyDescent="0.2">
      <c r="B3520" s="7">
        <v>16</v>
      </c>
      <c r="C3520" s="7">
        <v>36</v>
      </c>
      <c r="D3520" s="7">
        <v>9.7334119817581694E-2</v>
      </c>
      <c r="E3520" s="7">
        <v>8.0588189207599498E-2</v>
      </c>
      <c r="G3520" s="7">
        <v>16</v>
      </c>
      <c r="H3520" s="7">
        <v>36</v>
      </c>
      <c r="I3520" s="7">
        <v>0.12653547749128399</v>
      </c>
      <c r="J3520" s="7">
        <v>0.15136464034636399</v>
      </c>
      <c r="L3520" s="7">
        <v>16</v>
      </c>
      <c r="M3520" s="7">
        <v>36</v>
      </c>
      <c r="N3520" s="7">
        <v>-0.51511281226450201</v>
      </c>
      <c r="O3520" s="7">
        <v>-0.43307131067620003</v>
      </c>
    </row>
    <row r="3521" spans="2:15" x14ac:dyDescent="0.2">
      <c r="B3521" s="7">
        <v>17</v>
      </c>
      <c r="C3521" s="7">
        <v>36</v>
      </c>
      <c r="D3521" s="7">
        <v>-0.69498833839228602</v>
      </c>
      <c r="E3521" s="7">
        <v>-0.14268188225303599</v>
      </c>
      <c r="G3521" s="7">
        <v>17</v>
      </c>
      <c r="H3521" s="7">
        <v>36</v>
      </c>
      <c r="I3521" s="7">
        <v>1.17889003667848</v>
      </c>
      <c r="J3521" s="7">
        <v>1.0489551636215599</v>
      </c>
      <c r="L3521" s="7">
        <v>17</v>
      </c>
      <c r="M3521" s="7">
        <v>36</v>
      </c>
      <c r="N3521" s="7">
        <v>-1.12778184451646</v>
      </c>
      <c r="O3521" s="7">
        <v>-0.58145189171873501</v>
      </c>
    </row>
    <row r="3522" spans="2:15" x14ac:dyDescent="0.2">
      <c r="B3522" s="7">
        <v>18</v>
      </c>
      <c r="C3522" s="7">
        <v>36</v>
      </c>
      <c r="D3522" s="7">
        <v>0.15419083875865799</v>
      </c>
      <c r="E3522" s="7">
        <v>7.1393643585578204E-2</v>
      </c>
      <c r="G3522" s="7">
        <v>18</v>
      </c>
      <c r="H3522" s="7">
        <v>36</v>
      </c>
      <c r="I3522" s="7">
        <v>0.18129602991739299</v>
      </c>
      <c r="J3522" s="7">
        <v>0.27009556073060798</v>
      </c>
      <c r="L3522" s="7">
        <v>18</v>
      </c>
      <c r="M3522" s="7">
        <v>36</v>
      </c>
      <c r="N3522" s="7">
        <v>0.88819082669615002</v>
      </c>
      <c r="O3522" s="7">
        <v>0.43695104198743201</v>
      </c>
    </row>
    <row r="3523" spans="2:15" x14ac:dyDescent="0.2">
      <c r="B3523" s="7">
        <v>19</v>
      </c>
      <c r="C3523" s="7">
        <v>36</v>
      </c>
      <c r="D3523" s="7">
        <v>1.1353320637975599</v>
      </c>
      <c r="E3523" s="7">
        <v>1.28819475704063</v>
      </c>
      <c r="G3523" s="7">
        <v>19</v>
      </c>
      <c r="H3523" s="7">
        <v>36</v>
      </c>
      <c r="I3523" s="7">
        <v>0.36296166896049398</v>
      </c>
      <c r="J3523" s="7">
        <v>0.40114996574398598</v>
      </c>
      <c r="L3523" s="7">
        <v>19</v>
      </c>
      <c r="M3523" s="7">
        <v>36</v>
      </c>
      <c r="N3523" s="7">
        <v>-0.48295517861454001</v>
      </c>
      <c r="O3523" s="7">
        <v>-7.1292187818371197E-2</v>
      </c>
    </row>
    <row r="3524" spans="2:15" x14ac:dyDescent="0.2">
      <c r="B3524" s="7">
        <v>20</v>
      </c>
      <c r="C3524" s="7">
        <v>36</v>
      </c>
      <c r="D3524" s="7">
        <v>-9.3587404450237194E-2</v>
      </c>
      <c r="E3524" s="7">
        <v>-0.10968520352934499</v>
      </c>
      <c r="G3524" s="7">
        <v>20</v>
      </c>
      <c r="H3524" s="7">
        <v>36</v>
      </c>
      <c r="I3524" s="7">
        <v>0.18502020918437401</v>
      </c>
      <c r="J3524" s="7">
        <v>0.13280699365886001</v>
      </c>
      <c r="L3524" s="7">
        <v>20</v>
      </c>
      <c r="M3524" s="7">
        <v>36</v>
      </c>
      <c r="N3524" s="7">
        <v>0.158110952429698</v>
      </c>
      <c r="O3524" s="7">
        <v>1.3602645446824499E-2</v>
      </c>
    </row>
    <row r="3525" spans="2:15" x14ac:dyDescent="0.2">
      <c r="B3525" s="7">
        <v>21</v>
      </c>
      <c r="C3525" s="7">
        <v>36</v>
      </c>
      <c r="D3525" s="7">
        <v>-0.143568142639421</v>
      </c>
      <c r="E3525" s="7">
        <v>7.2350109092244694E-2</v>
      </c>
      <c r="G3525" s="7">
        <v>21</v>
      </c>
      <c r="H3525" s="7">
        <v>36</v>
      </c>
      <c r="I3525" s="7">
        <v>0.31102480900607599</v>
      </c>
      <c r="J3525" s="7">
        <v>0.22078899969624999</v>
      </c>
      <c r="L3525" s="7">
        <v>21</v>
      </c>
      <c r="M3525" s="7">
        <v>36</v>
      </c>
      <c r="N3525" s="7">
        <v>-0.451428593025548</v>
      </c>
      <c r="O3525" s="7">
        <v>-0.27202940352001598</v>
      </c>
    </row>
    <row r="3526" spans="2:15" x14ac:dyDescent="0.2">
      <c r="B3526" s="7">
        <v>22</v>
      </c>
      <c r="C3526" s="7">
        <v>36</v>
      </c>
      <c r="D3526" s="7">
        <v>0.14770265545550901</v>
      </c>
      <c r="E3526" s="7">
        <v>6.8408582008359503E-2</v>
      </c>
      <c r="G3526" s="7">
        <v>22</v>
      </c>
      <c r="H3526" s="7">
        <v>36</v>
      </c>
      <c r="I3526" s="7">
        <v>-0.29702219686481302</v>
      </c>
      <c r="J3526" s="7">
        <v>-9.3029695575333804E-2</v>
      </c>
      <c r="L3526" s="7">
        <v>22</v>
      </c>
      <c r="M3526" s="7">
        <v>36</v>
      </c>
      <c r="N3526" s="7">
        <v>-0.47954682803170501</v>
      </c>
      <c r="O3526" s="7">
        <v>-0.999442704366862</v>
      </c>
    </row>
    <row r="3527" spans="2:15" x14ac:dyDescent="0.2">
      <c r="B3527" s="7">
        <v>23</v>
      </c>
      <c r="C3527" s="7">
        <v>36</v>
      </c>
      <c r="D3527" s="7">
        <v>0.20214583495197899</v>
      </c>
      <c r="E3527" s="7">
        <v>-5.4723032752782799E-2</v>
      </c>
      <c r="G3527" s="7">
        <v>23</v>
      </c>
      <c r="H3527" s="7">
        <v>36</v>
      </c>
      <c r="I3527" s="7">
        <v>-0.36196178288168901</v>
      </c>
      <c r="J3527" s="7">
        <v>-4.3731949229149698E-2</v>
      </c>
      <c r="L3527" s="7">
        <v>23</v>
      </c>
      <c r="M3527" s="7">
        <v>36</v>
      </c>
      <c r="N3527" s="7">
        <v>-0.35514670142712701</v>
      </c>
      <c r="O3527" s="7">
        <v>0.138508377306922</v>
      </c>
    </row>
    <row r="3528" spans="2:15" x14ac:dyDescent="0.2">
      <c r="B3528" s="7">
        <v>24</v>
      </c>
      <c r="C3528" s="7">
        <v>36</v>
      </c>
      <c r="D3528" s="7">
        <v>0.15700233146405901</v>
      </c>
      <c r="E3528" s="7">
        <v>-0.101841092782208</v>
      </c>
      <c r="G3528" s="7">
        <v>24</v>
      </c>
      <c r="H3528" s="7">
        <v>36</v>
      </c>
      <c r="I3528" s="7">
        <v>0.12883048391079099</v>
      </c>
      <c r="J3528" s="7">
        <v>0.118717125397163</v>
      </c>
      <c r="L3528" s="7">
        <v>24</v>
      </c>
      <c r="M3528" s="7">
        <v>36</v>
      </c>
      <c r="N3528" s="7">
        <v>0.109955380781268</v>
      </c>
      <c r="O3528" s="7">
        <v>0.13164246534841301</v>
      </c>
    </row>
    <row r="3529" spans="2:15" x14ac:dyDescent="0.2">
      <c r="B3529" s="7">
        <v>25</v>
      </c>
      <c r="C3529" s="7">
        <v>36</v>
      </c>
      <c r="D3529" s="7">
        <v>0.47896723988037399</v>
      </c>
      <c r="E3529" s="7">
        <v>0.39589438884936201</v>
      </c>
      <c r="G3529" s="7">
        <v>25</v>
      </c>
      <c r="H3529" s="7">
        <v>36</v>
      </c>
      <c r="I3529" s="7">
        <v>-0.33099736801385898</v>
      </c>
      <c r="J3529" s="7">
        <v>-0.169695951663035</v>
      </c>
      <c r="L3529" s="7">
        <v>25</v>
      </c>
      <c r="M3529" s="7">
        <v>36</v>
      </c>
      <c r="N3529" s="7">
        <v>0.16242448800593001</v>
      </c>
      <c r="O3529" s="7">
        <v>-2.07717921211437E-2</v>
      </c>
    </row>
    <row r="3530" spans="2:15" x14ac:dyDescent="0.2">
      <c r="B3530" s="7">
        <v>26</v>
      </c>
      <c r="C3530" s="7">
        <v>36</v>
      </c>
      <c r="D3530" s="7">
        <v>1.9210347338853E-2</v>
      </c>
      <c r="E3530" s="7">
        <v>4.81357902949116E-2</v>
      </c>
      <c r="G3530" s="7">
        <v>26</v>
      </c>
      <c r="H3530" s="7">
        <v>36</v>
      </c>
      <c r="I3530" s="7">
        <v>-0.19900373278339201</v>
      </c>
      <c r="J3530" s="7">
        <v>-0.14785902297685799</v>
      </c>
      <c r="L3530" s="7">
        <v>26</v>
      </c>
      <c r="M3530" s="7">
        <v>36</v>
      </c>
      <c r="N3530" s="7">
        <v>-7.0952103313804707E-2</v>
      </c>
      <c r="O3530" s="7">
        <v>-0.26368521447327797</v>
      </c>
    </row>
    <row r="3531" spans="2:15" x14ac:dyDescent="0.2">
      <c r="B3531" s="7">
        <v>27</v>
      </c>
      <c r="C3531" s="7">
        <v>36</v>
      </c>
      <c r="D3531" s="7">
        <v>-0.49939999737017599</v>
      </c>
      <c r="E3531" s="7">
        <v>-6.3709190194019896E-2</v>
      </c>
      <c r="G3531" s="7">
        <v>27</v>
      </c>
      <c r="H3531" s="7">
        <v>36</v>
      </c>
      <c r="I3531" s="7">
        <v>6.0137603012146101E-2</v>
      </c>
      <c r="J3531" s="7">
        <v>0.18960972266186199</v>
      </c>
      <c r="L3531" s="7">
        <v>27</v>
      </c>
      <c r="M3531" s="7">
        <v>36</v>
      </c>
      <c r="N3531" s="7">
        <v>-2.1231512498613898</v>
      </c>
      <c r="O3531" s="7">
        <v>-0.85507067538692905</v>
      </c>
    </row>
    <row r="3532" spans="2:15" x14ac:dyDescent="0.2">
      <c r="B3532" s="7">
        <v>28</v>
      </c>
      <c r="C3532" s="7">
        <v>36</v>
      </c>
      <c r="D3532" s="7">
        <v>-0.25266829266922602</v>
      </c>
      <c r="E3532" s="7">
        <v>-0.44734755726474601</v>
      </c>
      <c r="G3532" s="7">
        <v>28</v>
      </c>
      <c r="H3532" s="7">
        <v>36</v>
      </c>
      <c r="I3532" s="7">
        <v>2.1836854597351501E-2</v>
      </c>
      <c r="J3532" s="7">
        <v>0.107165718455283</v>
      </c>
      <c r="L3532" s="7">
        <v>28</v>
      </c>
      <c r="M3532" s="7">
        <v>36</v>
      </c>
      <c r="N3532" s="7">
        <v>-0.42479415207834997</v>
      </c>
      <c r="O3532" s="7">
        <v>-0.481963341855493</v>
      </c>
    </row>
    <row r="3533" spans="2:15" x14ac:dyDescent="0.2">
      <c r="B3533" s="7">
        <v>29</v>
      </c>
      <c r="C3533" s="7">
        <v>36</v>
      </c>
      <c r="D3533" s="7">
        <v>-0.21787104190582299</v>
      </c>
      <c r="E3533" s="7">
        <v>0.15377296370160601</v>
      </c>
      <c r="G3533" s="7">
        <v>29</v>
      </c>
      <c r="H3533" s="7">
        <v>36</v>
      </c>
      <c r="I3533" s="7">
        <v>-4.7264117414239401E-2</v>
      </c>
      <c r="J3533" s="7">
        <v>0.26007664029836403</v>
      </c>
      <c r="L3533" s="7">
        <v>29</v>
      </c>
      <c r="M3533" s="7">
        <v>36</v>
      </c>
      <c r="N3533" s="7">
        <v>-1.7290021143374099</v>
      </c>
      <c r="O3533" s="7">
        <v>-1.5720877042318999</v>
      </c>
    </row>
    <row r="3534" spans="2:15" x14ac:dyDescent="0.2">
      <c r="B3534" s="7">
        <v>30</v>
      </c>
      <c r="C3534" s="7">
        <v>36</v>
      </c>
      <c r="D3534" s="7">
        <v>0.38261225804099702</v>
      </c>
      <c r="E3534" s="7">
        <v>0.114735751686295</v>
      </c>
      <c r="G3534" s="7">
        <v>30</v>
      </c>
      <c r="H3534" s="7">
        <v>36</v>
      </c>
      <c r="I3534" s="7">
        <v>0.203198892087739</v>
      </c>
      <c r="J3534" s="7">
        <v>0.40983735912967301</v>
      </c>
      <c r="L3534" s="7">
        <v>30</v>
      </c>
      <c r="M3534" s="7">
        <v>36</v>
      </c>
      <c r="N3534" s="7">
        <v>1.0293378508981901</v>
      </c>
      <c r="O3534" s="7">
        <v>0.86589094782413201</v>
      </c>
    </row>
    <row r="3535" spans="2:15" x14ac:dyDescent="0.2">
      <c r="B3535" s="7">
        <v>31</v>
      </c>
      <c r="C3535" s="7">
        <v>36</v>
      </c>
      <c r="D3535" s="7">
        <v>0.597980376685184</v>
      </c>
      <c r="E3535" s="7">
        <v>0.316421070958536</v>
      </c>
      <c r="G3535" s="7">
        <v>31</v>
      </c>
      <c r="H3535" s="7">
        <v>36</v>
      </c>
      <c r="I3535" s="7">
        <v>-0.100417303565271</v>
      </c>
      <c r="J3535" s="7">
        <v>2.0566005752005598E-2</v>
      </c>
      <c r="L3535" s="7">
        <v>31</v>
      </c>
      <c r="M3535" s="7">
        <v>36</v>
      </c>
      <c r="N3535" s="7">
        <v>0.60854622469180597</v>
      </c>
      <c r="O3535" s="7">
        <v>0.54016103611920796</v>
      </c>
    </row>
    <row r="3536" spans="2:15" x14ac:dyDescent="0.2">
      <c r="B3536" s="7">
        <v>32</v>
      </c>
      <c r="C3536" s="7">
        <v>36</v>
      </c>
      <c r="D3536" s="7">
        <v>4.9912383195119099E-2</v>
      </c>
      <c r="E3536" s="7">
        <v>-0.22158104301259601</v>
      </c>
      <c r="G3536" s="7">
        <v>32</v>
      </c>
      <c r="H3536" s="7">
        <v>36</v>
      </c>
      <c r="I3536" s="7">
        <v>-3.7421761500032097E-2</v>
      </c>
      <c r="J3536" s="7">
        <v>-0.15819504152486599</v>
      </c>
      <c r="L3536" s="7">
        <v>32</v>
      </c>
      <c r="M3536" s="7">
        <v>36</v>
      </c>
      <c r="N3536" s="7">
        <v>0.58059491405403696</v>
      </c>
      <c r="O3536" s="7">
        <v>1.12772159165286</v>
      </c>
    </row>
    <row r="3537" spans="2:15" x14ac:dyDescent="0.2">
      <c r="B3537" s="7">
        <v>33</v>
      </c>
      <c r="C3537" s="7">
        <v>36</v>
      </c>
      <c r="D3537" s="7">
        <v>-7.7289619963170506E-2</v>
      </c>
      <c r="E3537" s="7">
        <v>0.33128642344899101</v>
      </c>
      <c r="G3537" s="7">
        <v>33</v>
      </c>
      <c r="H3537" s="7">
        <v>36</v>
      </c>
      <c r="I3537" s="7">
        <v>8.7577841206318396E-2</v>
      </c>
      <c r="J3537" s="7">
        <v>0.119669180179319</v>
      </c>
      <c r="L3537" s="7">
        <v>33</v>
      </c>
      <c r="M3537" s="7">
        <v>36</v>
      </c>
      <c r="N3537" s="7">
        <v>-0.32872763637142099</v>
      </c>
      <c r="O3537" s="7">
        <v>0.20703650159098999</v>
      </c>
    </row>
    <row r="3538" spans="2:15" x14ac:dyDescent="0.2">
      <c r="B3538" s="7">
        <v>34</v>
      </c>
      <c r="C3538" s="7">
        <v>36</v>
      </c>
      <c r="D3538" s="7">
        <v>-0.19687043506729601</v>
      </c>
      <c r="E3538" s="7">
        <v>4.8817296273215398E-2</v>
      </c>
      <c r="G3538" s="7">
        <v>34</v>
      </c>
      <c r="H3538" s="7">
        <v>36</v>
      </c>
      <c r="I3538" s="7">
        <v>5.4316669627066702E-2</v>
      </c>
      <c r="J3538" s="7">
        <v>-2.0463567166203199E-2</v>
      </c>
      <c r="L3538" s="7">
        <v>34</v>
      </c>
      <c r="M3538" s="7">
        <v>36</v>
      </c>
      <c r="N3538" s="7">
        <v>-0.103712788996211</v>
      </c>
      <c r="O3538" s="7">
        <v>-9.0361918570441596E-2</v>
      </c>
    </row>
    <row r="3539" spans="2:15" x14ac:dyDescent="0.2">
      <c r="B3539" s="7">
        <v>35</v>
      </c>
      <c r="C3539" s="7">
        <v>36</v>
      </c>
      <c r="D3539" s="7">
        <v>0.59273932357558801</v>
      </c>
      <c r="E3539" s="7">
        <v>0.78227384506126996</v>
      </c>
      <c r="G3539" s="7">
        <v>35</v>
      </c>
      <c r="H3539" s="7">
        <v>36</v>
      </c>
      <c r="I3539" s="7">
        <v>3.5450566792771803E-5</v>
      </c>
      <c r="J3539" s="7">
        <v>2.6579656750018699E-3</v>
      </c>
      <c r="L3539" s="7">
        <v>35</v>
      </c>
      <c r="M3539" s="7">
        <v>36</v>
      </c>
      <c r="N3539" s="7">
        <v>0.68694344799806795</v>
      </c>
      <c r="O3539" s="7">
        <v>0.37226903530651501</v>
      </c>
    </row>
    <row r="3540" spans="2:15" x14ac:dyDescent="0.2">
      <c r="B3540" s="7">
        <v>36</v>
      </c>
      <c r="C3540" s="7">
        <v>36</v>
      </c>
      <c r="D3540" s="7">
        <v>-0.14820258371376699</v>
      </c>
      <c r="E3540" s="7">
        <v>0.19105842887077101</v>
      </c>
      <c r="G3540" s="7">
        <v>36</v>
      </c>
      <c r="H3540" s="7">
        <v>36</v>
      </c>
      <c r="I3540" s="7">
        <v>0.14461877718881699</v>
      </c>
      <c r="J3540" s="7">
        <v>0.15144423881107499</v>
      </c>
      <c r="L3540" s="7">
        <v>36</v>
      </c>
      <c r="M3540" s="7">
        <v>36</v>
      </c>
      <c r="N3540" s="7">
        <v>0.14326116362058799</v>
      </c>
      <c r="O3540" s="7">
        <v>5.1342822279570703E-2</v>
      </c>
    </row>
    <row r="3541" spans="2:15" x14ac:dyDescent="0.2">
      <c r="B3541" s="7">
        <v>37</v>
      </c>
      <c r="C3541" s="7">
        <v>36</v>
      </c>
      <c r="D3541" s="7">
        <v>0.44524241028058198</v>
      </c>
      <c r="E3541" s="7">
        <v>0.254939930870967</v>
      </c>
      <c r="G3541" s="7">
        <v>37</v>
      </c>
      <c r="H3541" s="7">
        <v>36</v>
      </c>
      <c r="I3541" s="7">
        <v>-0.25803424452007701</v>
      </c>
      <c r="J3541" s="7">
        <v>2.6232193005144601E-3</v>
      </c>
      <c r="L3541" s="7">
        <v>37</v>
      </c>
      <c r="M3541" s="7">
        <v>36</v>
      </c>
      <c r="N3541" s="7">
        <v>-0.21066450223118999</v>
      </c>
      <c r="O3541" s="7">
        <v>0.20412352022446001</v>
      </c>
    </row>
    <row r="3542" spans="2:15" x14ac:dyDescent="0.2">
      <c r="B3542" s="7">
        <v>38</v>
      </c>
      <c r="C3542" s="7">
        <v>36</v>
      </c>
      <c r="D3542" s="7">
        <v>0.281590609845489</v>
      </c>
      <c r="E3542" s="7">
        <v>0.25578560792335298</v>
      </c>
      <c r="G3542" s="7">
        <v>38</v>
      </c>
      <c r="H3542" s="7">
        <v>36</v>
      </c>
      <c r="I3542" s="7">
        <v>-0.24450775611747999</v>
      </c>
      <c r="J3542" s="7">
        <v>4.35297107841137E-3</v>
      </c>
      <c r="L3542" s="7">
        <v>38</v>
      </c>
      <c r="M3542" s="7">
        <v>36</v>
      </c>
      <c r="N3542" s="7">
        <v>0.39691422171866803</v>
      </c>
      <c r="O3542" s="7">
        <v>0.423921414936069</v>
      </c>
    </row>
    <row r="3543" spans="2:15" x14ac:dyDescent="0.2">
      <c r="B3543" s="7">
        <v>39</v>
      </c>
      <c r="C3543" s="7">
        <v>36</v>
      </c>
      <c r="D3543" s="7">
        <v>0.14100078607185701</v>
      </c>
      <c r="E3543" s="7">
        <v>0.30093193655029299</v>
      </c>
      <c r="G3543" s="7">
        <v>39</v>
      </c>
      <c r="H3543" s="7">
        <v>36</v>
      </c>
      <c r="I3543" s="7">
        <v>-0.30036955211434202</v>
      </c>
      <c r="J3543" s="7">
        <v>-0.35201241155119201</v>
      </c>
      <c r="L3543" s="7">
        <v>39</v>
      </c>
      <c r="M3543" s="7">
        <v>36</v>
      </c>
      <c r="N3543" s="7">
        <v>1.66342598659901</v>
      </c>
      <c r="O3543" s="7">
        <v>1.4515735569569299</v>
      </c>
    </row>
    <row r="3544" spans="2:15" x14ac:dyDescent="0.2">
      <c r="B3544" s="7">
        <v>40</v>
      </c>
      <c r="C3544" s="7">
        <v>36</v>
      </c>
      <c r="D3544" s="7">
        <v>0.205374841159215</v>
      </c>
      <c r="E3544" s="7">
        <v>0.43634078968868101</v>
      </c>
      <c r="G3544" s="7">
        <v>40</v>
      </c>
      <c r="H3544" s="7">
        <v>36</v>
      </c>
      <c r="I3544" s="7">
        <v>-0.33947615809952902</v>
      </c>
      <c r="J3544" s="7">
        <v>-0.168136346387948</v>
      </c>
      <c r="L3544" s="7">
        <v>40</v>
      </c>
      <c r="M3544" s="7">
        <v>36</v>
      </c>
      <c r="N3544" s="7">
        <v>-3.0137137341737601</v>
      </c>
      <c r="O3544" s="7">
        <v>-2.5707025524306601</v>
      </c>
    </row>
    <row r="3545" spans="2:15" x14ac:dyDescent="0.2">
      <c r="B3545" s="7">
        <v>41</v>
      </c>
      <c r="C3545" s="7">
        <v>36</v>
      </c>
      <c r="D3545" s="7">
        <v>0.302760085299417</v>
      </c>
      <c r="E3545" s="7">
        <v>0.204324118026107</v>
      </c>
      <c r="G3545" s="7">
        <v>41</v>
      </c>
      <c r="H3545" s="7">
        <v>36</v>
      </c>
      <c r="I3545" s="7">
        <v>7.7257223481513607E-2</v>
      </c>
      <c r="J3545" s="7">
        <v>3.3884290776794203E-2</v>
      </c>
      <c r="L3545" s="7">
        <v>41</v>
      </c>
      <c r="M3545" s="7">
        <v>36</v>
      </c>
      <c r="N3545" s="7">
        <v>-1.1427113910336899</v>
      </c>
      <c r="O3545" s="7">
        <v>-0.71834490065172996</v>
      </c>
    </row>
    <row r="3546" spans="2:15" x14ac:dyDescent="0.2">
      <c r="B3546" s="7">
        <v>42</v>
      </c>
      <c r="C3546" s="7">
        <v>36</v>
      </c>
      <c r="D3546" s="7">
        <v>0.14560906552226999</v>
      </c>
      <c r="E3546" s="7">
        <v>-1.47176957911146E-2</v>
      </c>
      <c r="G3546" s="7">
        <v>42</v>
      </c>
      <c r="H3546" s="7">
        <v>36</v>
      </c>
      <c r="I3546" s="7">
        <v>0.13571027754345999</v>
      </c>
      <c r="J3546" s="7">
        <v>-5.9348782520304497E-2</v>
      </c>
      <c r="L3546" s="7">
        <v>42</v>
      </c>
      <c r="M3546" s="7">
        <v>36</v>
      </c>
      <c r="N3546" s="7">
        <v>-0.49635776017345101</v>
      </c>
      <c r="O3546" s="7">
        <v>-0.54713539891767005</v>
      </c>
    </row>
    <row r="3547" spans="2:15" x14ac:dyDescent="0.2">
      <c r="B3547" s="7">
        <v>43</v>
      </c>
      <c r="C3547" s="7">
        <v>36</v>
      </c>
      <c r="D3547" s="7">
        <v>-0.26474683573784202</v>
      </c>
      <c r="E3547" s="7">
        <v>-0.27527721231938401</v>
      </c>
      <c r="G3547" s="7">
        <v>43</v>
      </c>
      <c r="H3547" s="7">
        <v>36</v>
      </c>
      <c r="I3547" s="7">
        <v>5.5525635996714201E-2</v>
      </c>
      <c r="J3547" s="7">
        <v>2.7191281482903801E-2</v>
      </c>
      <c r="L3547" s="7">
        <v>43</v>
      </c>
      <c r="M3547" s="7">
        <v>36</v>
      </c>
      <c r="N3547" s="7">
        <v>-2.3224148642501499</v>
      </c>
      <c r="O3547" s="7">
        <v>-2.2669818915609499</v>
      </c>
    </row>
    <row r="3548" spans="2:15" x14ac:dyDescent="0.2">
      <c r="B3548" s="7">
        <v>44</v>
      </c>
      <c r="C3548" s="7">
        <v>36</v>
      </c>
      <c r="D3548" s="7">
        <v>0.11092820520827699</v>
      </c>
      <c r="E3548" s="7">
        <v>-2.47929785138776E-2</v>
      </c>
      <c r="G3548" s="7">
        <v>44</v>
      </c>
      <c r="H3548" s="7">
        <v>36</v>
      </c>
      <c r="I3548" s="7">
        <v>-0.27757407726399502</v>
      </c>
      <c r="J3548" s="7">
        <v>-0.147048594298407</v>
      </c>
      <c r="L3548" s="7">
        <v>44</v>
      </c>
      <c r="M3548" s="7">
        <v>36</v>
      </c>
      <c r="N3548" s="7">
        <v>-0.39602278951894498</v>
      </c>
      <c r="O3548" s="7">
        <v>5.1181603072398801E-2</v>
      </c>
    </row>
    <row r="3549" spans="2:15" x14ac:dyDescent="0.2">
      <c r="B3549" s="7">
        <v>45</v>
      </c>
      <c r="C3549" s="7">
        <v>36</v>
      </c>
      <c r="D3549" s="7">
        <v>0.23327192003836</v>
      </c>
      <c r="E3549" s="7">
        <v>0.54004431670512698</v>
      </c>
      <c r="G3549" s="7">
        <v>45</v>
      </c>
      <c r="H3549" s="7">
        <v>36</v>
      </c>
      <c r="I3549" s="7">
        <v>0.179796791762528</v>
      </c>
      <c r="J3549" s="7">
        <v>-0.135588771985447</v>
      </c>
      <c r="L3549" s="7">
        <v>45</v>
      </c>
      <c r="M3549" s="7">
        <v>36</v>
      </c>
      <c r="N3549" s="7">
        <v>-1.2146909294852399</v>
      </c>
      <c r="O3549" s="7">
        <v>-0.96069373784228196</v>
      </c>
    </row>
    <row r="3550" spans="2:15" x14ac:dyDescent="0.2">
      <c r="B3550" s="7">
        <v>46</v>
      </c>
      <c r="C3550" s="7">
        <v>36</v>
      </c>
      <c r="D3550" s="7">
        <v>0.25672653255123701</v>
      </c>
      <c r="E3550" s="7">
        <v>0.486760754257616</v>
      </c>
      <c r="G3550" s="7">
        <v>46</v>
      </c>
      <c r="H3550" s="7">
        <v>36</v>
      </c>
      <c r="I3550" s="7">
        <v>0.35746561785935099</v>
      </c>
      <c r="J3550" s="7">
        <v>4.3669386183767103E-2</v>
      </c>
      <c r="L3550" s="7">
        <v>46</v>
      </c>
      <c r="M3550" s="7">
        <v>36</v>
      </c>
      <c r="N3550" s="7">
        <v>0.28285928659214798</v>
      </c>
      <c r="O3550" s="7">
        <v>-3.4973457571245699E-3</v>
      </c>
    </row>
    <row r="3551" spans="2:15" x14ac:dyDescent="0.2">
      <c r="B3551" s="7">
        <v>47</v>
      </c>
      <c r="C3551" s="7">
        <v>36</v>
      </c>
      <c r="D3551" s="7">
        <v>2.4658543233291801E-2</v>
      </c>
      <c r="E3551" s="7">
        <v>0.163001842324665</v>
      </c>
      <c r="G3551" s="7">
        <v>47</v>
      </c>
      <c r="H3551" s="7">
        <v>36</v>
      </c>
      <c r="I3551" s="7">
        <v>-4.6318128579632599E-2</v>
      </c>
      <c r="J3551" s="7">
        <v>0.104622871341471</v>
      </c>
      <c r="L3551" s="7">
        <v>47</v>
      </c>
      <c r="M3551" s="7">
        <v>36</v>
      </c>
      <c r="N3551" s="7">
        <v>0.42204800098329698</v>
      </c>
      <c r="O3551" s="7">
        <v>0.68298080622596102</v>
      </c>
    </row>
    <row r="3552" spans="2:15" x14ac:dyDescent="0.2">
      <c r="B3552" s="7">
        <v>48</v>
      </c>
      <c r="C3552" s="7">
        <v>36</v>
      </c>
      <c r="D3552" s="7">
        <v>2.4087634633646701E-2</v>
      </c>
      <c r="E3552" s="7">
        <v>-4.9135894855328703E-2</v>
      </c>
      <c r="G3552" s="7">
        <v>48</v>
      </c>
      <c r="H3552" s="7">
        <v>36</v>
      </c>
      <c r="I3552" s="7">
        <v>-0.104116966589165</v>
      </c>
      <c r="J3552" s="7">
        <v>3.5618942334166598E-2</v>
      </c>
      <c r="L3552" s="7">
        <v>48</v>
      </c>
      <c r="M3552" s="7">
        <v>36</v>
      </c>
      <c r="N3552" s="7">
        <v>0.29100757512301201</v>
      </c>
      <c r="O3552" s="7">
        <v>0.22650927596394799</v>
      </c>
    </row>
    <row r="3553" spans="2:15" x14ac:dyDescent="0.2">
      <c r="B3553" s="7">
        <v>49</v>
      </c>
      <c r="C3553" s="7">
        <v>36</v>
      </c>
      <c r="D3553" s="7">
        <v>0.28574679125314101</v>
      </c>
      <c r="E3553" s="7">
        <v>0.25784340966966102</v>
      </c>
      <c r="G3553" s="7">
        <v>49</v>
      </c>
      <c r="H3553" s="7">
        <v>36</v>
      </c>
      <c r="I3553" s="7">
        <v>-8.4331482720099195E-3</v>
      </c>
      <c r="J3553" s="7">
        <v>0.177916476092813</v>
      </c>
      <c r="L3553" s="7">
        <v>49</v>
      </c>
      <c r="M3553" s="7">
        <v>36</v>
      </c>
      <c r="N3553" s="7">
        <v>0.85549688294426396</v>
      </c>
      <c r="O3553" s="7">
        <v>0.98610484833663103</v>
      </c>
    </row>
    <row r="3554" spans="2:15" x14ac:dyDescent="0.2">
      <c r="B3554" s="7">
        <v>50</v>
      </c>
      <c r="C3554" s="7">
        <v>36</v>
      </c>
      <c r="D3554" s="7">
        <v>0.24362679102409701</v>
      </c>
      <c r="E3554" s="7">
        <v>0.30094950754572802</v>
      </c>
      <c r="G3554" s="7">
        <v>50</v>
      </c>
      <c r="H3554" s="7">
        <v>36</v>
      </c>
      <c r="I3554" s="7">
        <v>6.0762326491561297E-2</v>
      </c>
      <c r="J3554" s="7">
        <v>-0.20904656464648899</v>
      </c>
      <c r="L3554" s="7">
        <v>50</v>
      </c>
      <c r="M3554" s="7">
        <v>36</v>
      </c>
      <c r="N3554" s="7">
        <v>-1.3482598788864599</v>
      </c>
      <c r="O3554" s="7">
        <v>-1.5176195033630699</v>
      </c>
    </row>
    <row r="3555" spans="2:15" x14ac:dyDescent="0.2">
      <c r="B3555" s="7">
        <v>51</v>
      </c>
      <c r="C3555" s="7">
        <v>36</v>
      </c>
      <c r="D3555" s="7">
        <v>-5.44495907674198E-2</v>
      </c>
      <c r="E3555" s="7">
        <v>0.30203691680399603</v>
      </c>
      <c r="G3555" s="7">
        <v>51</v>
      </c>
      <c r="H3555" s="7">
        <v>36</v>
      </c>
      <c r="I3555" s="7">
        <v>5.94733937247778E-2</v>
      </c>
      <c r="J3555" s="7">
        <v>0.52037714622584097</v>
      </c>
      <c r="L3555" s="7">
        <v>51</v>
      </c>
      <c r="M3555" s="7">
        <v>36</v>
      </c>
      <c r="N3555" s="7">
        <v>-3.6030852810221801E-2</v>
      </c>
      <c r="O3555" s="7">
        <v>-0.187664994052091</v>
      </c>
    </row>
    <row r="3556" spans="2:15" x14ac:dyDescent="0.2">
      <c r="B3556" s="7">
        <v>52</v>
      </c>
      <c r="C3556" s="7">
        <v>36</v>
      </c>
      <c r="D3556" s="7">
        <v>0.19063849577577799</v>
      </c>
      <c r="E3556" s="7">
        <v>-1.40883171486212E-2</v>
      </c>
      <c r="G3556" s="7">
        <v>52</v>
      </c>
      <c r="H3556" s="7">
        <v>36</v>
      </c>
      <c r="I3556" s="7">
        <v>-3.3875580432756202E-3</v>
      </c>
      <c r="J3556" s="7">
        <v>1.8170067278747499E-2</v>
      </c>
      <c r="L3556" s="7">
        <v>52</v>
      </c>
      <c r="M3556" s="7">
        <v>36</v>
      </c>
      <c r="N3556" s="7">
        <v>1.11570847382532</v>
      </c>
      <c r="O3556" s="7">
        <v>1.8508718779626201</v>
      </c>
    </row>
    <row r="3557" spans="2:15" x14ac:dyDescent="0.2">
      <c r="B3557" s="7">
        <v>53</v>
      </c>
      <c r="C3557" s="7">
        <v>36</v>
      </c>
      <c r="D3557" s="7">
        <v>0.210637176112001</v>
      </c>
      <c r="E3557" s="7">
        <v>0.16606646875323999</v>
      </c>
      <c r="G3557" s="7">
        <v>53</v>
      </c>
      <c r="H3557" s="7">
        <v>36</v>
      </c>
      <c r="I3557" s="7">
        <v>-0.16821397980418901</v>
      </c>
      <c r="J3557" s="7">
        <v>3.2853760579033803E-2</v>
      </c>
      <c r="L3557" s="7">
        <v>53</v>
      </c>
      <c r="M3557" s="7">
        <v>36</v>
      </c>
      <c r="N3557" s="7">
        <v>-0.182679843863538</v>
      </c>
      <c r="O3557" s="7">
        <v>-0.39986524830729597</v>
      </c>
    </row>
    <row r="3558" spans="2:15" x14ac:dyDescent="0.2">
      <c r="B3558" s="7">
        <v>54</v>
      </c>
      <c r="C3558" s="7">
        <v>36</v>
      </c>
      <c r="D3558" s="7">
        <v>-0.17253015624756299</v>
      </c>
      <c r="E3558" s="7">
        <v>-0.18246112400846301</v>
      </c>
      <c r="G3558" s="7">
        <v>54</v>
      </c>
      <c r="H3558" s="7">
        <v>36</v>
      </c>
      <c r="I3558" s="7">
        <v>0.60335249889484099</v>
      </c>
      <c r="J3558" s="7">
        <v>0.78791030510771498</v>
      </c>
      <c r="L3558" s="7">
        <v>54</v>
      </c>
      <c r="M3558" s="7">
        <v>36</v>
      </c>
      <c r="N3558" s="7">
        <v>0.97324349456673898</v>
      </c>
      <c r="O3558" s="7">
        <v>0.55713519772279896</v>
      </c>
    </row>
    <row r="3559" spans="2:15" x14ac:dyDescent="0.2">
      <c r="B3559" s="7">
        <v>55</v>
      </c>
      <c r="C3559" s="7">
        <v>36</v>
      </c>
      <c r="D3559" s="7">
        <v>0.13036118055541801</v>
      </c>
      <c r="E3559" s="7">
        <v>0.35919515472170299</v>
      </c>
      <c r="G3559" s="7">
        <v>55</v>
      </c>
      <c r="H3559" s="7">
        <v>36</v>
      </c>
      <c r="I3559" s="7">
        <v>0.340670807940326</v>
      </c>
      <c r="J3559" s="7">
        <v>0.118881109733292</v>
      </c>
      <c r="L3559" s="7">
        <v>55</v>
      </c>
      <c r="M3559" s="7">
        <v>36</v>
      </c>
      <c r="N3559" s="7">
        <v>0.30024510765199303</v>
      </c>
      <c r="O3559" s="7">
        <v>0.61280993086199298</v>
      </c>
    </row>
    <row r="3560" spans="2:15" x14ac:dyDescent="0.2">
      <c r="B3560" s="7">
        <v>56</v>
      </c>
      <c r="C3560" s="7">
        <v>36</v>
      </c>
      <c r="D3560" s="7">
        <v>-0.332323367111172</v>
      </c>
      <c r="E3560" s="7">
        <v>0.18952841531278999</v>
      </c>
      <c r="G3560" s="7">
        <v>56</v>
      </c>
      <c r="H3560" s="7">
        <v>36</v>
      </c>
      <c r="I3560" s="7">
        <v>2.88383298576536E-2</v>
      </c>
      <c r="J3560" s="7">
        <v>0.26018051401972803</v>
      </c>
      <c r="L3560" s="7">
        <v>56</v>
      </c>
      <c r="M3560" s="7">
        <v>36</v>
      </c>
      <c r="N3560" s="7">
        <v>-0.22497962429007101</v>
      </c>
      <c r="O3560" s="7">
        <v>0.14995599720128699</v>
      </c>
    </row>
    <row r="3561" spans="2:15" x14ac:dyDescent="0.2">
      <c r="B3561" s="7">
        <v>57</v>
      </c>
      <c r="C3561" s="7">
        <v>36</v>
      </c>
      <c r="D3561" s="7">
        <v>5.0775999635592803E-2</v>
      </c>
      <c r="E3561" s="7">
        <v>3.8928797891902199E-2</v>
      </c>
      <c r="G3561" s="7">
        <v>57</v>
      </c>
      <c r="H3561" s="7">
        <v>36</v>
      </c>
      <c r="I3561" s="7">
        <v>0.25644596327229302</v>
      </c>
      <c r="J3561" s="7">
        <v>6.8155611706229594E-2</v>
      </c>
      <c r="L3561" s="7">
        <v>57</v>
      </c>
      <c r="M3561" s="7">
        <v>36</v>
      </c>
      <c r="N3561" s="7">
        <v>0.442411871249972</v>
      </c>
      <c r="O3561" s="7">
        <v>-7.6238316344374698E-3</v>
      </c>
    </row>
    <row r="3562" spans="2:15" x14ac:dyDescent="0.2">
      <c r="B3562" s="7">
        <v>58</v>
      </c>
      <c r="C3562" s="7">
        <v>36</v>
      </c>
      <c r="D3562" s="7">
        <v>-5.70275711909334E-2</v>
      </c>
      <c r="E3562" s="7">
        <v>-0.10173012577085799</v>
      </c>
      <c r="G3562" s="7">
        <v>58</v>
      </c>
      <c r="H3562" s="7">
        <v>36</v>
      </c>
      <c r="I3562" s="7">
        <v>0.32780571887191801</v>
      </c>
      <c r="J3562" s="7">
        <v>-7.1349741432669603E-2</v>
      </c>
      <c r="L3562" s="7">
        <v>58</v>
      </c>
      <c r="M3562" s="7">
        <v>36</v>
      </c>
      <c r="N3562" s="7">
        <v>1.4631396393595899</v>
      </c>
      <c r="O3562" s="7">
        <v>0.89990690925392103</v>
      </c>
    </row>
    <row r="3563" spans="2:15" x14ac:dyDescent="0.2">
      <c r="B3563" s="7">
        <v>59</v>
      </c>
      <c r="C3563" s="7">
        <v>36</v>
      </c>
      <c r="D3563" s="7">
        <v>0.29488589524893499</v>
      </c>
      <c r="E3563" s="7">
        <v>1.4671772147742099E-2</v>
      </c>
      <c r="G3563" s="7">
        <v>59</v>
      </c>
      <c r="H3563" s="7">
        <v>36</v>
      </c>
      <c r="I3563" s="7">
        <v>-0.193830395382595</v>
      </c>
      <c r="J3563" s="7">
        <v>-5.5148906319986098E-2</v>
      </c>
      <c r="L3563" s="7">
        <v>59</v>
      </c>
      <c r="M3563" s="7">
        <v>36</v>
      </c>
      <c r="N3563" s="7">
        <v>-0.20009427383778899</v>
      </c>
      <c r="O3563" s="7">
        <v>-0.37001162479473698</v>
      </c>
    </row>
    <row r="3564" spans="2:15" x14ac:dyDescent="0.2">
      <c r="B3564" s="7">
        <v>60</v>
      </c>
      <c r="C3564" s="7">
        <v>36</v>
      </c>
      <c r="D3564" s="7">
        <v>-0.124052237941938</v>
      </c>
      <c r="E3564" s="7">
        <v>0.22613594759212399</v>
      </c>
      <c r="G3564" s="7">
        <v>60</v>
      </c>
      <c r="H3564" s="7">
        <v>36</v>
      </c>
      <c r="I3564" s="7">
        <v>2.8721603213489801E-2</v>
      </c>
      <c r="J3564" s="7">
        <v>0.14527074044621299</v>
      </c>
      <c r="L3564" s="7">
        <v>60</v>
      </c>
      <c r="M3564" s="7">
        <v>36</v>
      </c>
      <c r="N3564" s="7">
        <v>0.22983979412922301</v>
      </c>
      <c r="O3564" s="7">
        <v>0.135016492075581</v>
      </c>
    </row>
    <row r="3565" spans="2:15" x14ac:dyDescent="0.2">
      <c r="B3565" s="7">
        <v>61</v>
      </c>
      <c r="C3565" s="7">
        <v>36</v>
      </c>
      <c r="D3565" s="7">
        <v>-0.32099461934032603</v>
      </c>
      <c r="E3565" s="7">
        <v>-0.29390033066216098</v>
      </c>
      <c r="G3565" s="7">
        <v>61</v>
      </c>
      <c r="H3565" s="7">
        <v>36</v>
      </c>
      <c r="I3565" s="7">
        <v>-0.138934815748576</v>
      </c>
      <c r="J3565" s="7">
        <v>9.1481247070760205E-2</v>
      </c>
      <c r="L3565" s="7">
        <v>61</v>
      </c>
      <c r="M3565" s="7">
        <v>36</v>
      </c>
      <c r="N3565" s="7">
        <v>2.8208611257284701</v>
      </c>
      <c r="O3565" s="7">
        <v>1.89218999383244</v>
      </c>
    </row>
    <row r="3566" spans="2:15" x14ac:dyDescent="0.2">
      <c r="B3566" s="7">
        <v>62</v>
      </c>
      <c r="C3566" s="7">
        <v>36</v>
      </c>
      <c r="D3566" s="7">
        <v>0.36656647618299698</v>
      </c>
      <c r="E3566" s="7">
        <v>0.14900086177242899</v>
      </c>
      <c r="G3566" s="7">
        <v>62</v>
      </c>
      <c r="H3566" s="7">
        <v>36</v>
      </c>
      <c r="I3566" s="7">
        <v>1.5550039286980099E-2</v>
      </c>
      <c r="J3566" s="7">
        <v>-0.17631844951797401</v>
      </c>
      <c r="L3566" s="7">
        <v>62</v>
      </c>
      <c r="M3566" s="7">
        <v>36</v>
      </c>
      <c r="N3566" s="7">
        <v>4.1104414483607202E-2</v>
      </c>
      <c r="O3566" s="7">
        <v>3.5040579635802899E-2</v>
      </c>
    </row>
    <row r="3567" spans="2:15" x14ac:dyDescent="0.2">
      <c r="B3567" s="7">
        <v>63</v>
      </c>
      <c r="C3567" s="7">
        <v>36</v>
      </c>
      <c r="D3567" s="7">
        <v>-0.398793723208198</v>
      </c>
      <c r="E3567" s="7">
        <v>-0.58715372787136899</v>
      </c>
      <c r="G3567" s="7">
        <v>63</v>
      </c>
      <c r="H3567" s="7">
        <v>36</v>
      </c>
      <c r="I3567" s="7">
        <v>-5.0886605815501099E-2</v>
      </c>
      <c r="J3567" s="7">
        <v>0.18919687406459801</v>
      </c>
      <c r="L3567" s="7">
        <v>63</v>
      </c>
      <c r="M3567" s="7">
        <v>36</v>
      </c>
      <c r="N3567" s="7">
        <v>-0.10428374033591301</v>
      </c>
      <c r="O3567" s="7">
        <v>-0.60589369431381901</v>
      </c>
    </row>
    <row r="3568" spans="2:15" x14ac:dyDescent="0.2">
      <c r="B3568" s="7">
        <v>64</v>
      </c>
      <c r="C3568" s="7">
        <v>36</v>
      </c>
      <c r="D3568" s="7">
        <v>4.5551279430708497E-2</v>
      </c>
      <c r="E3568" s="7">
        <v>0.260671549350033</v>
      </c>
      <c r="G3568" s="7">
        <v>64</v>
      </c>
      <c r="H3568" s="7">
        <v>36</v>
      </c>
      <c r="I3568" s="7">
        <v>1.4969186327877399E-2</v>
      </c>
      <c r="J3568" s="7">
        <v>-0.184747651879516</v>
      </c>
      <c r="L3568" s="7">
        <v>64</v>
      </c>
      <c r="M3568" s="7">
        <v>36</v>
      </c>
      <c r="N3568" s="7">
        <v>0.32018221742140801</v>
      </c>
      <c r="O3568" s="7">
        <v>-0.19173834388275199</v>
      </c>
    </row>
    <row r="3569" spans="2:15" x14ac:dyDescent="0.2">
      <c r="B3569" s="7">
        <v>65</v>
      </c>
      <c r="C3569" s="7">
        <v>36</v>
      </c>
      <c r="D3569" s="7">
        <v>-0.48684201612554601</v>
      </c>
      <c r="E3569" s="7">
        <v>0.101464475039982</v>
      </c>
      <c r="G3569" s="7">
        <v>65</v>
      </c>
      <c r="H3569" s="7">
        <v>36</v>
      </c>
      <c r="I3569" s="7">
        <v>0.13284007599577899</v>
      </c>
      <c r="J3569" s="7">
        <v>-3.2512784156969197E-2</v>
      </c>
      <c r="L3569" s="7">
        <v>65</v>
      </c>
      <c r="M3569" s="7">
        <v>36</v>
      </c>
      <c r="N3569" s="7">
        <v>-0.35115242304993</v>
      </c>
      <c r="O3569" s="7">
        <v>-7.2338376924445696E-2</v>
      </c>
    </row>
    <row r="3570" spans="2:15" x14ac:dyDescent="0.2">
      <c r="B3570" s="7">
        <v>66</v>
      </c>
      <c r="C3570" s="7">
        <v>36</v>
      </c>
      <c r="D3570" s="7">
        <v>0.49975101787995702</v>
      </c>
      <c r="E3570" s="7">
        <v>0.15837097598614699</v>
      </c>
      <c r="G3570" s="7">
        <v>66</v>
      </c>
      <c r="H3570" s="7">
        <v>36</v>
      </c>
      <c r="I3570" s="7">
        <v>0.11823231384567499</v>
      </c>
      <c r="J3570" s="7">
        <v>-7.0247567291263899E-2</v>
      </c>
      <c r="L3570" s="7">
        <v>66</v>
      </c>
      <c r="M3570" s="7">
        <v>36</v>
      </c>
      <c r="N3570" s="7">
        <v>0.49713606911837199</v>
      </c>
      <c r="O3570" s="7">
        <v>6.0070939786498002E-2</v>
      </c>
    </row>
    <row r="3571" spans="2:15" x14ac:dyDescent="0.2">
      <c r="B3571" s="7">
        <v>67</v>
      </c>
      <c r="C3571" s="7">
        <v>36</v>
      </c>
      <c r="D3571" s="7">
        <v>9.9807013276833195E-2</v>
      </c>
      <c r="E3571" s="7">
        <v>5.8836415908573698E-2</v>
      </c>
      <c r="G3571" s="7">
        <v>67</v>
      </c>
      <c r="H3571" s="7">
        <v>36</v>
      </c>
      <c r="I3571" s="7">
        <v>-8.2128540500209901E-2</v>
      </c>
      <c r="J3571" s="7">
        <v>-0.10888518613815799</v>
      </c>
      <c r="L3571" s="7">
        <v>67</v>
      </c>
      <c r="M3571" s="7">
        <v>36</v>
      </c>
      <c r="N3571" s="7">
        <v>6.7739114396873704E-2</v>
      </c>
      <c r="O3571" s="7">
        <v>9.2860234784785306E-2</v>
      </c>
    </row>
    <row r="3572" spans="2:15" x14ac:dyDescent="0.2">
      <c r="B3572" s="7">
        <v>68</v>
      </c>
      <c r="C3572" s="7">
        <v>36</v>
      </c>
      <c r="D3572" s="7">
        <v>0.31602258520476201</v>
      </c>
      <c r="E3572" s="7">
        <v>-0.15192323577386699</v>
      </c>
      <c r="G3572" s="7">
        <v>68</v>
      </c>
      <c r="H3572" s="7">
        <v>36</v>
      </c>
      <c r="I3572" s="7">
        <v>-0.15364134059058501</v>
      </c>
      <c r="J3572" s="7">
        <v>-0.334747256430662</v>
      </c>
      <c r="L3572" s="7">
        <v>68</v>
      </c>
      <c r="M3572" s="7">
        <v>36</v>
      </c>
      <c r="N3572" s="7">
        <v>0.53294746224209999</v>
      </c>
      <c r="O3572" s="7">
        <v>0.52600095156400095</v>
      </c>
    </row>
    <row r="3573" spans="2:15" x14ac:dyDescent="0.2">
      <c r="B3573" s="7">
        <v>69</v>
      </c>
      <c r="C3573" s="7">
        <v>36</v>
      </c>
      <c r="D3573" s="7">
        <v>-0.13903166695675601</v>
      </c>
      <c r="E3573" s="7">
        <v>-0.19998468866682001</v>
      </c>
      <c r="G3573" s="7">
        <v>69</v>
      </c>
      <c r="H3573" s="7">
        <v>36</v>
      </c>
      <c r="I3573" s="7">
        <v>-0.110932841932113</v>
      </c>
      <c r="J3573" s="7">
        <v>-0.12197219163656201</v>
      </c>
      <c r="L3573" s="7">
        <v>69</v>
      </c>
      <c r="M3573" s="7">
        <v>36</v>
      </c>
      <c r="N3573" s="7">
        <v>0.54099406752915902</v>
      </c>
      <c r="O3573" s="7">
        <v>0.235571943929615</v>
      </c>
    </row>
    <row r="3574" spans="2:15" x14ac:dyDescent="0.2">
      <c r="B3574" s="7">
        <v>70</v>
      </c>
      <c r="C3574" s="7">
        <v>36</v>
      </c>
      <c r="D3574" s="7">
        <v>-3.07295984479952E-2</v>
      </c>
      <c r="E3574" s="7">
        <v>-0.28414831218567099</v>
      </c>
      <c r="G3574" s="7">
        <v>70</v>
      </c>
      <c r="H3574" s="7">
        <v>36</v>
      </c>
      <c r="I3574" s="7">
        <v>7.7743619526861693E-2</v>
      </c>
      <c r="J3574" s="7">
        <v>3.7628171154739001E-2</v>
      </c>
      <c r="L3574" s="7">
        <v>70</v>
      </c>
      <c r="M3574" s="7">
        <v>36</v>
      </c>
      <c r="N3574" s="7">
        <v>0.98162392166940904</v>
      </c>
      <c r="O3574" s="7">
        <v>0.534682560234232</v>
      </c>
    </row>
    <row r="3575" spans="2:15" x14ac:dyDescent="0.2">
      <c r="B3575" s="7">
        <v>71</v>
      </c>
      <c r="C3575" s="7">
        <v>36</v>
      </c>
      <c r="D3575" s="7">
        <v>-0.175048925776397</v>
      </c>
      <c r="E3575" s="7">
        <v>-3.1374125825749401E-3</v>
      </c>
      <c r="G3575" s="7">
        <v>71</v>
      </c>
      <c r="H3575" s="7">
        <v>36</v>
      </c>
      <c r="I3575" s="7">
        <v>-5.1076243116080298E-2</v>
      </c>
      <c r="J3575" s="7">
        <v>0.13412700551887</v>
      </c>
      <c r="L3575" s="7">
        <v>71</v>
      </c>
      <c r="M3575" s="7">
        <v>36</v>
      </c>
      <c r="N3575" s="7">
        <v>0.347202887666264</v>
      </c>
      <c r="O3575" s="7">
        <v>0.357416727167019</v>
      </c>
    </row>
    <row r="3576" spans="2:15" x14ac:dyDescent="0.2">
      <c r="B3576" s="7">
        <v>72</v>
      </c>
      <c r="C3576" s="7">
        <v>36</v>
      </c>
      <c r="D3576" s="7">
        <v>-0.111376540585752</v>
      </c>
      <c r="E3576" s="7">
        <v>2.6494488535770501E-2</v>
      </c>
      <c r="G3576" s="7">
        <v>72</v>
      </c>
      <c r="H3576" s="7">
        <v>36</v>
      </c>
      <c r="I3576" s="7">
        <v>-8.1928855256099303E-2</v>
      </c>
      <c r="J3576" s="7">
        <v>0.30785176460921898</v>
      </c>
      <c r="L3576" s="7">
        <v>72</v>
      </c>
      <c r="M3576" s="7">
        <v>36</v>
      </c>
      <c r="N3576" s="7">
        <v>0.404939770244444</v>
      </c>
      <c r="O3576" s="7">
        <v>-4.30812613463099E-2</v>
      </c>
    </row>
    <row r="3577" spans="2:15" x14ac:dyDescent="0.2">
      <c r="B3577" s="7">
        <v>73</v>
      </c>
      <c r="C3577" s="7">
        <v>36</v>
      </c>
      <c r="D3577" s="7">
        <v>7.4989607763960506E-2</v>
      </c>
      <c r="E3577" s="7">
        <v>0.130134353174782</v>
      </c>
      <c r="G3577" s="7">
        <v>73</v>
      </c>
      <c r="H3577" s="7">
        <v>36</v>
      </c>
      <c r="I3577" s="7">
        <v>-3.00610053416062E-2</v>
      </c>
      <c r="J3577" s="7">
        <v>-6.8524817398340196E-2</v>
      </c>
      <c r="L3577" s="7">
        <v>73</v>
      </c>
      <c r="M3577" s="7">
        <v>36</v>
      </c>
      <c r="N3577" s="7">
        <v>0.16110694504345</v>
      </c>
      <c r="O3577" s="7">
        <v>-0.44818473960614402</v>
      </c>
    </row>
    <row r="3578" spans="2:15" x14ac:dyDescent="0.2">
      <c r="B3578" s="7">
        <v>74</v>
      </c>
      <c r="C3578" s="7">
        <v>36</v>
      </c>
      <c r="D3578" s="7">
        <v>-0.112341196767475</v>
      </c>
      <c r="E3578" s="7">
        <v>0.116374344314592</v>
      </c>
      <c r="G3578" s="7">
        <v>74</v>
      </c>
      <c r="H3578" s="7">
        <v>36</v>
      </c>
      <c r="I3578" s="7">
        <v>-5.6274613958878603E-2</v>
      </c>
      <c r="J3578" s="7">
        <v>2.29324158262285E-2</v>
      </c>
      <c r="L3578" s="7">
        <v>74</v>
      </c>
      <c r="M3578" s="7">
        <v>36</v>
      </c>
      <c r="N3578" s="7">
        <v>0.50740786235164503</v>
      </c>
      <c r="O3578" s="7">
        <v>-0.102166328079612</v>
      </c>
    </row>
    <row r="3579" spans="2:15" x14ac:dyDescent="0.2">
      <c r="B3579" s="7">
        <v>75</v>
      </c>
      <c r="C3579" s="7">
        <v>36</v>
      </c>
      <c r="D3579" s="7">
        <v>-0.54038960254088897</v>
      </c>
      <c r="E3579" s="7">
        <v>-0.47724799679635099</v>
      </c>
      <c r="G3579" s="7">
        <v>75</v>
      </c>
      <c r="H3579" s="7">
        <v>36</v>
      </c>
      <c r="I3579" s="7">
        <v>-5.1659372519302402E-2</v>
      </c>
      <c r="J3579" s="7">
        <v>-3.5538999879269899E-3</v>
      </c>
      <c r="L3579" s="7">
        <v>75</v>
      </c>
      <c r="M3579" s="7">
        <v>36</v>
      </c>
      <c r="N3579" s="7">
        <v>0.80231582076643904</v>
      </c>
      <c r="O3579" s="7">
        <v>0.43766589427500802</v>
      </c>
    </row>
    <row r="3580" spans="2:15" x14ac:dyDescent="0.2">
      <c r="B3580" s="7">
        <v>76</v>
      </c>
      <c r="C3580" s="7">
        <v>36</v>
      </c>
      <c r="D3580" s="7">
        <v>-0.27963480721281397</v>
      </c>
      <c r="E3580" s="7">
        <v>-0.25494226737443698</v>
      </c>
      <c r="G3580" s="7">
        <v>76</v>
      </c>
      <c r="H3580" s="7">
        <v>36</v>
      </c>
      <c r="I3580" s="7">
        <v>8.3119237495369994E-2</v>
      </c>
      <c r="J3580" s="7">
        <v>0.196979920833007</v>
      </c>
      <c r="L3580" s="7">
        <v>76</v>
      </c>
      <c r="M3580" s="7">
        <v>36</v>
      </c>
      <c r="N3580" s="7">
        <v>-1.2662300963113799</v>
      </c>
      <c r="O3580" s="7">
        <v>-0.95841804266059205</v>
      </c>
    </row>
    <row r="3581" spans="2:15" x14ac:dyDescent="0.2">
      <c r="B3581" s="7">
        <v>77</v>
      </c>
      <c r="C3581" s="7">
        <v>36</v>
      </c>
      <c r="D3581" s="7">
        <v>-0.19845687666030001</v>
      </c>
      <c r="E3581" s="7">
        <v>0.27999627532125698</v>
      </c>
      <c r="G3581" s="7">
        <v>77</v>
      </c>
      <c r="H3581" s="7">
        <v>36</v>
      </c>
      <c r="I3581" s="7">
        <v>9.4105064626085699E-2</v>
      </c>
      <c r="J3581" s="7">
        <v>0.18981859237244</v>
      </c>
      <c r="L3581" s="7">
        <v>77</v>
      </c>
      <c r="M3581" s="7">
        <v>36</v>
      </c>
      <c r="N3581" s="7">
        <v>0.30146734595089503</v>
      </c>
      <c r="O3581" s="7">
        <v>0.70829631960542405</v>
      </c>
    </row>
    <row r="3582" spans="2:15" x14ac:dyDescent="0.2">
      <c r="B3582" s="7">
        <v>78</v>
      </c>
      <c r="C3582" s="7">
        <v>36</v>
      </c>
      <c r="D3582" s="7">
        <v>-0.23076521835925201</v>
      </c>
      <c r="E3582" s="7">
        <v>0.20618071094366</v>
      </c>
      <c r="G3582" s="7">
        <v>78</v>
      </c>
      <c r="H3582" s="7">
        <v>36</v>
      </c>
      <c r="I3582" s="7">
        <v>0.39190692102260299</v>
      </c>
      <c r="J3582" s="7">
        <v>0.14510184841007201</v>
      </c>
      <c r="L3582" s="7">
        <v>78</v>
      </c>
      <c r="M3582" s="7">
        <v>36</v>
      </c>
      <c r="N3582" s="7">
        <v>-1.0307331606580901</v>
      </c>
      <c r="O3582" s="7">
        <v>-1.2282609590332101</v>
      </c>
    </row>
    <row r="3583" spans="2:15" x14ac:dyDescent="0.2">
      <c r="B3583" s="7">
        <v>79</v>
      </c>
      <c r="C3583" s="7">
        <v>36</v>
      </c>
      <c r="D3583" s="7">
        <v>0.23973025881284599</v>
      </c>
      <c r="E3583" s="7">
        <v>0.28898500474768801</v>
      </c>
      <c r="G3583" s="7">
        <v>79</v>
      </c>
      <c r="H3583" s="7">
        <v>36</v>
      </c>
      <c r="I3583" s="7">
        <v>-0.32379178727736602</v>
      </c>
      <c r="J3583" s="7">
        <v>-0.226450392684968</v>
      </c>
      <c r="L3583" s="7">
        <v>79</v>
      </c>
      <c r="M3583" s="7">
        <v>36</v>
      </c>
      <c r="N3583" s="7">
        <v>1.60005802857821E-3</v>
      </c>
      <c r="O3583" s="7">
        <v>-6.5900410544461599E-3</v>
      </c>
    </row>
    <row r="3584" spans="2:15" x14ac:dyDescent="0.2">
      <c r="B3584" s="7">
        <v>80</v>
      </c>
      <c r="C3584" s="7">
        <v>36</v>
      </c>
      <c r="D3584" s="7">
        <v>0.14844257488127199</v>
      </c>
      <c r="E3584" s="7">
        <v>0.268243457950881</v>
      </c>
      <c r="G3584" s="7">
        <v>80</v>
      </c>
      <c r="H3584" s="7">
        <v>36</v>
      </c>
      <c r="I3584" s="7">
        <v>-0.18532802215223601</v>
      </c>
      <c r="J3584" s="7">
        <v>-0.24810433030880499</v>
      </c>
      <c r="L3584" s="7">
        <v>80</v>
      </c>
      <c r="M3584" s="7">
        <v>36</v>
      </c>
      <c r="N3584" s="7">
        <v>-0.68551769819531005</v>
      </c>
      <c r="O3584" s="7">
        <v>-0.463831377937796</v>
      </c>
    </row>
    <row r="3585" spans="2:15" x14ac:dyDescent="0.2">
      <c r="B3585" s="7">
        <v>81</v>
      </c>
      <c r="C3585" s="7">
        <v>36</v>
      </c>
      <c r="D3585" s="7">
        <v>0.48998390627396698</v>
      </c>
      <c r="E3585" s="7">
        <v>0.11744532072062901</v>
      </c>
      <c r="G3585" s="7">
        <v>81</v>
      </c>
      <c r="H3585" s="7">
        <v>36</v>
      </c>
      <c r="I3585" s="7">
        <v>9.3995278744705105E-2</v>
      </c>
      <c r="J3585" s="7">
        <v>-2.3742614632397799E-2</v>
      </c>
      <c r="L3585" s="7">
        <v>81</v>
      </c>
      <c r="M3585" s="7">
        <v>36</v>
      </c>
      <c r="N3585" s="7">
        <v>1.3807617685621301</v>
      </c>
      <c r="O3585" s="7">
        <v>2.0289697398575699</v>
      </c>
    </row>
    <row r="3586" spans="2:15" x14ac:dyDescent="0.2">
      <c r="B3586" s="7">
        <v>82</v>
      </c>
      <c r="C3586" s="7">
        <v>36</v>
      </c>
      <c r="D3586" s="7">
        <v>0.26543403469860799</v>
      </c>
      <c r="E3586" s="7">
        <v>0.30115752288917902</v>
      </c>
      <c r="G3586" s="7">
        <v>82</v>
      </c>
      <c r="H3586" s="7">
        <v>36</v>
      </c>
      <c r="I3586" s="7">
        <v>7.8905840301791499E-2</v>
      </c>
      <c r="J3586" s="7">
        <v>-0.13161679886383401</v>
      </c>
      <c r="L3586" s="7">
        <v>82</v>
      </c>
      <c r="M3586" s="7">
        <v>36</v>
      </c>
      <c r="N3586" s="7">
        <v>0.63484122305536606</v>
      </c>
      <c r="O3586" s="7">
        <v>-0.14857221368222601</v>
      </c>
    </row>
    <row r="3587" spans="2:15" x14ac:dyDescent="0.2">
      <c r="B3587" s="7">
        <v>83</v>
      </c>
      <c r="C3587" s="7">
        <v>36</v>
      </c>
      <c r="D3587" s="7">
        <v>0.33023439022381601</v>
      </c>
      <c r="E3587" s="7">
        <v>-6.3158244156290302E-2</v>
      </c>
      <c r="G3587" s="7">
        <v>83</v>
      </c>
      <c r="H3587" s="7">
        <v>36</v>
      </c>
      <c r="I3587" s="7">
        <v>1.6135544561692E-2</v>
      </c>
      <c r="J3587" s="7">
        <v>-0.18363453922285999</v>
      </c>
      <c r="L3587" s="7">
        <v>83</v>
      </c>
      <c r="M3587" s="7">
        <v>36</v>
      </c>
      <c r="N3587" s="7">
        <v>-0.78994848425321296</v>
      </c>
      <c r="O3587" s="7">
        <v>-0.50619499810127699</v>
      </c>
    </row>
    <row r="3588" spans="2:15" x14ac:dyDescent="0.2">
      <c r="B3588" s="7">
        <v>84</v>
      </c>
      <c r="C3588" s="7">
        <v>36</v>
      </c>
      <c r="D3588" s="7">
        <v>-0.131478632923519</v>
      </c>
      <c r="E3588" s="7">
        <v>-0.276350180060008</v>
      </c>
      <c r="G3588" s="7">
        <v>84</v>
      </c>
      <c r="H3588" s="7">
        <v>36</v>
      </c>
      <c r="I3588" s="7">
        <v>-3.8096153382111801E-2</v>
      </c>
      <c r="J3588" s="7">
        <v>2.7216154436988699E-3</v>
      </c>
      <c r="L3588" s="7">
        <v>84</v>
      </c>
      <c r="M3588" s="7">
        <v>36</v>
      </c>
      <c r="N3588" s="7">
        <v>0.39343159394849397</v>
      </c>
      <c r="O3588" s="7">
        <v>1.1368517606503401</v>
      </c>
    </row>
    <row r="3589" spans="2:15" x14ac:dyDescent="0.2">
      <c r="B3589" s="7">
        <v>85</v>
      </c>
      <c r="C3589" s="7">
        <v>36</v>
      </c>
      <c r="D3589" s="7">
        <v>-0.191923017062582</v>
      </c>
      <c r="E3589" s="7">
        <v>-0.19301847841063799</v>
      </c>
      <c r="G3589" s="7">
        <v>85</v>
      </c>
      <c r="H3589" s="7">
        <v>36</v>
      </c>
      <c r="I3589" s="7">
        <v>-0.17686901837107599</v>
      </c>
      <c r="J3589" s="7">
        <v>-8.3386570499292198E-2</v>
      </c>
      <c r="L3589" s="7">
        <v>85</v>
      </c>
      <c r="M3589" s="7">
        <v>36</v>
      </c>
      <c r="N3589" s="7">
        <v>-1.54065745428306</v>
      </c>
      <c r="O3589" s="7">
        <v>-1.5157086924207399</v>
      </c>
    </row>
    <row r="3590" spans="2:15" x14ac:dyDescent="0.2">
      <c r="B3590" s="7">
        <v>86</v>
      </c>
      <c r="C3590" s="7">
        <v>36</v>
      </c>
      <c r="D3590" s="7">
        <v>0.143037986180961</v>
      </c>
      <c r="E3590" s="7">
        <v>0.173959243938519</v>
      </c>
      <c r="G3590" s="7">
        <v>86</v>
      </c>
      <c r="H3590" s="7">
        <v>36</v>
      </c>
      <c r="I3590" s="7">
        <v>-4.4300480085917499E-2</v>
      </c>
      <c r="J3590" s="7">
        <v>-0.122912946115721</v>
      </c>
      <c r="L3590" s="7">
        <v>86</v>
      </c>
      <c r="M3590" s="7">
        <v>36</v>
      </c>
      <c r="N3590" s="7">
        <v>-0.79031620636324396</v>
      </c>
      <c r="O3590" s="7">
        <v>-0.32886749421639599</v>
      </c>
    </row>
    <row r="3591" spans="2:15" x14ac:dyDescent="0.2">
      <c r="B3591" s="7">
        <v>87</v>
      </c>
      <c r="C3591" s="7">
        <v>36</v>
      </c>
      <c r="D3591" s="7">
        <v>0.125282000662849</v>
      </c>
      <c r="E3591" s="7">
        <v>-0.13073042328812801</v>
      </c>
      <c r="G3591" s="7">
        <v>87</v>
      </c>
      <c r="H3591" s="7">
        <v>36</v>
      </c>
      <c r="I3591" s="7">
        <v>-0.22046368663876101</v>
      </c>
      <c r="J3591" s="7">
        <v>-0.20380822969512899</v>
      </c>
      <c r="L3591" s="7">
        <v>87</v>
      </c>
      <c r="M3591" s="7">
        <v>36</v>
      </c>
      <c r="N3591" s="7">
        <v>-0.14566984708174899</v>
      </c>
      <c r="O3591" s="7">
        <v>-0.68522403866503501</v>
      </c>
    </row>
    <row r="3592" spans="2:15" x14ac:dyDescent="0.2">
      <c r="B3592" s="7">
        <v>88</v>
      </c>
      <c r="C3592" s="7">
        <v>36</v>
      </c>
      <c r="D3592" s="7">
        <v>8.7175362544154006E-2</v>
      </c>
      <c r="E3592" s="7">
        <v>-4.3831344531835001E-2</v>
      </c>
      <c r="G3592" s="7">
        <v>88</v>
      </c>
      <c r="H3592" s="7">
        <v>36</v>
      </c>
      <c r="I3592" s="7">
        <v>0.14422535597087199</v>
      </c>
      <c r="J3592" s="7">
        <v>4.8220881396101598E-3</v>
      </c>
      <c r="L3592" s="7">
        <v>88</v>
      </c>
      <c r="M3592" s="7">
        <v>36</v>
      </c>
      <c r="N3592" s="7">
        <v>0.18176915121148399</v>
      </c>
      <c r="O3592" s="7">
        <v>6.3445075500108999E-2</v>
      </c>
    </row>
    <row r="3593" spans="2:15" x14ac:dyDescent="0.2">
      <c r="B3593" s="7">
        <v>89</v>
      </c>
      <c r="C3593" s="7">
        <v>36</v>
      </c>
      <c r="D3593" s="7">
        <v>-0.143245861620344</v>
      </c>
      <c r="E3593" s="7">
        <v>7.5742776197034595E-2</v>
      </c>
      <c r="G3593" s="7">
        <v>89</v>
      </c>
      <c r="H3593" s="7">
        <v>36</v>
      </c>
      <c r="I3593" s="7">
        <v>-0.32419150732854601</v>
      </c>
      <c r="J3593" s="7">
        <v>-0.20551410836350101</v>
      </c>
      <c r="L3593" s="7">
        <v>89</v>
      </c>
      <c r="M3593" s="7">
        <v>36</v>
      </c>
      <c r="N3593" s="7">
        <v>-2.1726393611331201</v>
      </c>
      <c r="O3593" s="7">
        <v>-2.15748932947099</v>
      </c>
    </row>
    <row r="3594" spans="2:15" x14ac:dyDescent="0.2">
      <c r="B3594" s="7">
        <v>90</v>
      </c>
      <c r="C3594" s="7">
        <v>36</v>
      </c>
      <c r="D3594" s="7">
        <v>0.46268409343592798</v>
      </c>
      <c r="E3594" s="7">
        <v>0.56993272777072801</v>
      </c>
      <c r="G3594" s="7">
        <v>90</v>
      </c>
      <c r="H3594" s="7">
        <v>36</v>
      </c>
      <c r="I3594" s="7">
        <v>9.8957087993422704E-2</v>
      </c>
      <c r="J3594" s="7">
        <v>0.27073962182265998</v>
      </c>
      <c r="L3594" s="7">
        <v>90</v>
      </c>
      <c r="M3594" s="7">
        <v>36</v>
      </c>
      <c r="N3594" s="7">
        <v>-2.3383353777862501</v>
      </c>
      <c r="O3594" s="7">
        <v>-2.0500169612539998</v>
      </c>
    </row>
    <row r="3595" spans="2:15" x14ac:dyDescent="0.2">
      <c r="B3595" s="7">
        <v>91</v>
      </c>
      <c r="C3595" s="7">
        <v>36</v>
      </c>
      <c r="D3595" s="7">
        <v>0.122642986450134</v>
      </c>
      <c r="E3595" s="7">
        <v>-0.16039431262821999</v>
      </c>
      <c r="G3595" s="7">
        <v>91</v>
      </c>
      <c r="H3595" s="7">
        <v>36</v>
      </c>
      <c r="I3595" s="7">
        <v>-0.15336713629518101</v>
      </c>
      <c r="J3595" s="7">
        <v>-0.10863790565958301</v>
      </c>
      <c r="L3595" s="7">
        <v>91</v>
      </c>
      <c r="M3595" s="7">
        <v>36</v>
      </c>
      <c r="N3595" s="7">
        <v>0.69100620955671799</v>
      </c>
      <c r="O3595" s="7">
        <v>0.77584385528970801</v>
      </c>
    </row>
    <row r="3596" spans="2:15" x14ac:dyDescent="0.2">
      <c r="B3596" s="7">
        <v>92</v>
      </c>
      <c r="C3596" s="7">
        <v>36</v>
      </c>
      <c r="D3596" s="7">
        <v>8.3367065749880204E-2</v>
      </c>
      <c r="E3596" s="7">
        <v>7.0316605163306206E-2</v>
      </c>
      <c r="G3596" s="7">
        <v>92</v>
      </c>
      <c r="H3596" s="7">
        <v>36</v>
      </c>
      <c r="I3596" s="7">
        <v>9.7534048277307897E-2</v>
      </c>
      <c r="J3596" s="7">
        <v>-0.137885684691327</v>
      </c>
      <c r="L3596" s="7">
        <v>92</v>
      </c>
      <c r="M3596" s="7">
        <v>36</v>
      </c>
      <c r="N3596" s="7">
        <v>0.101456435837512</v>
      </c>
      <c r="O3596" s="7">
        <v>0.26639666454258298</v>
      </c>
    </row>
    <row r="3597" spans="2:15" x14ac:dyDescent="0.2">
      <c r="B3597" s="7">
        <v>93</v>
      </c>
      <c r="C3597" s="7">
        <v>36</v>
      </c>
      <c r="D3597" s="7">
        <v>-0.13793704154465999</v>
      </c>
      <c r="E3597" s="7">
        <v>-3.9080290508160002E-3</v>
      </c>
      <c r="G3597" s="7">
        <v>93</v>
      </c>
      <c r="H3597" s="7">
        <v>36</v>
      </c>
      <c r="I3597" s="7">
        <v>-0.42359630744710802</v>
      </c>
      <c r="J3597" s="7">
        <v>1.1224700729709301E-2</v>
      </c>
      <c r="L3597" s="7">
        <v>93</v>
      </c>
      <c r="M3597" s="7">
        <v>36</v>
      </c>
      <c r="N3597" s="7">
        <v>0.95360912970440603</v>
      </c>
      <c r="O3597" s="7">
        <v>0.68065748826373496</v>
      </c>
    </row>
    <row r="3598" spans="2:15" x14ac:dyDescent="0.2">
      <c r="B3598" s="7">
        <v>94</v>
      </c>
      <c r="C3598" s="7">
        <v>36</v>
      </c>
      <c r="D3598" s="7">
        <v>0.27316657621617302</v>
      </c>
      <c r="E3598" s="7">
        <v>-9.0080242092198198E-2</v>
      </c>
      <c r="G3598" s="7">
        <v>94</v>
      </c>
      <c r="H3598" s="7">
        <v>36</v>
      </c>
      <c r="I3598" s="7">
        <v>4.9413357926220598E-2</v>
      </c>
      <c r="J3598" s="7">
        <v>-0.19168048328696399</v>
      </c>
      <c r="L3598" s="7">
        <v>94</v>
      </c>
      <c r="M3598" s="7">
        <v>36</v>
      </c>
      <c r="N3598" s="7">
        <v>-0.79152021005743101</v>
      </c>
      <c r="O3598" s="7">
        <v>-0.68335554122904196</v>
      </c>
    </row>
    <row r="3599" spans="2:15" x14ac:dyDescent="0.2">
      <c r="B3599" s="7">
        <v>95</v>
      </c>
      <c r="C3599" s="7">
        <v>36</v>
      </c>
      <c r="D3599" s="7">
        <v>-0.13711668710059099</v>
      </c>
      <c r="E3599" s="7">
        <v>0.107228135386131</v>
      </c>
      <c r="G3599" s="7">
        <v>95</v>
      </c>
      <c r="H3599" s="7">
        <v>36</v>
      </c>
      <c r="I3599" s="7">
        <v>-0.12517190343468901</v>
      </c>
      <c r="J3599" s="7">
        <v>-4.1363597810030399E-2</v>
      </c>
      <c r="L3599" s="7">
        <v>95</v>
      </c>
      <c r="M3599" s="7">
        <v>36</v>
      </c>
      <c r="N3599" s="7">
        <v>1.14767368516865</v>
      </c>
      <c r="O3599" s="7">
        <v>0.78209901133105697</v>
      </c>
    </row>
    <row r="3600" spans="2:15" x14ac:dyDescent="0.2">
      <c r="B3600" s="7">
        <v>96</v>
      </c>
      <c r="C3600" s="7">
        <v>36</v>
      </c>
      <c r="D3600" s="7">
        <v>0.124808186653606</v>
      </c>
      <c r="E3600" s="7">
        <v>-4.89349437345536E-2</v>
      </c>
      <c r="G3600" s="7">
        <v>96</v>
      </c>
      <c r="H3600" s="7">
        <v>36</v>
      </c>
      <c r="I3600" s="7">
        <v>0.59019109977662498</v>
      </c>
      <c r="J3600" s="7">
        <v>0.79504760156307197</v>
      </c>
      <c r="L3600" s="7">
        <v>96</v>
      </c>
      <c r="M3600" s="7">
        <v>36</v>
      </c>
      <c r="N3600" s="7">
        <v>0.35741729980683001</v>
      </c>
      <c r="O3600" s="7">
        <v>4.47009361541921E-2</v>
      </c>
    </row>
    <row r="3601" spans="2:15" x14ac:dyDescent="0.2">
      <c r="B3601" s="7">
        <v>97</v>
      </c>
      <c r="C3601" s="7">
        <v>36</v>
      </c>
      <c r="D3601" s="7">
        <v>-0.330669820995033</v>
      </c>
      <c r="E3601" s="7">
        <v>-2.6843337340374699E-2</v>
      </c>
      <c r="G3601" s="7">
        <v>97</v>
      </c>
      <c r="H3601" s="7">
        <v>36</v>
      </c>
      <c r="I3601" s="7">
        <v>-6.1713499040902099E-2</v>
      </c>
      <c r="J3601" s="7">
        <v>0.11957802841761001</v>
      </c>
      <c r="L3601" s="7">
        <v>97</v>
      </c>
      <c r="M3601" s="7">
        <v>36</v>
      </c>
      <c r="N3601" s="7">
        <v>0.31530261911423302</v>
      </c>
      <c r="O3601" s="7">
        <v>2.6028666717276199E-2</v>
      </c>
    </row>
    <row r="3602" spans="2:15" x14ac:dyDescent="0.2">
      <c r="B3602" s="7">
        <v>98</v>
      </c>
      <c r="C3602" s="7">
        <v>36</v>
      </c>
      <c r="D3602" s="7">
        <v>0.12928199034888199</v>
      </c>
      <c r="E3602" s="7">
        <v>4.1026634005989502E-3</v>
      </c>
      <c r="G3602" s="7">
        <v>98</v>
      </c>
      <c r="H3602" s="7">
        <v>36</v>
      </c>
      <c r="I3602" s="7">
        <v>-1.27241153744286E-2</v>
      </c>
      <c r="J3602" s="7">
        <v>0.15292478809974899</v>
      </c>
      <c r="L3602" s="7">
        <v>98</v>
      </c>
      <c r="M3602" s="7">
        <v>36</v>
      </c>
      <c r="N3602" s="7">
        <v>-2.20098702382445</v>
      </c>
      <c r="O3602" s="7">
        <v>-1.46012069174946</v>
      </c>
    </row>
    <row r="3603" spans="2:15" x14ac:dyDescent="0.2">
      <c r="B3603" s="7">
        <v>99</v>
      </c>
      <c r="C3603" s="7">
        <v>36</v>
      </c>
      <c r="D3603" s="7">
        <v>-5.2509640077041703E-2</v>
      </c>
      <c r="E3603" s="7">
        <v>0.22049047867219801</v>
      </c>
      <c r="G3603" s="7">
        <v>99</v>
      </c>
      <c r="H3603" s="7">
        <v>36</v>
      </c>
      <c r="I3603" s="7">
        <v>0.33763141640066802</v>
      </c>
      <c r="J3603" s="7">
        <v>0.16690770496490501</v>
      </c>
      <c r="L3603" s="7">
        <v>99</v>
      </c>
      <c r="M3603" s="7">
        <v>36</v>
      </c>
      <c r="N3603" s="7">
        <v>-0.68147140018159602</v>
      </c>
      <c r="O3603" s="7">
        <v>-0.17663111964081099</v>
      </c>
    </row>
    <row r="3604" spans="2:15" x14ac:dyDescent="0.2">
      <c r="B3604" s="7">
        <v>100</v>
      </c>
      <c r="C3604" s="7">
        <v>36</v>
      </c>
      <c r="D3604" s="7">
        <v>-0.21363020378575401</v>
      </c>
      <c r="E3604" s="7">
        <v>-0.33379772010900699</v>
      </c>
      <c r="G3604" s="7">
        <v>100</v>
      </c>
      <c r="H3604" s="7">
        <v>36</v>
      </c>
      <c r="I3604" s="7">
        <v>-0.30888005073245001</v>
      </c>
      <c r="J3604" s="7">
        <v>-0.38155424268103599</v>
      </c>
      <c r="L3604" s="7">
        <v>100</v>
      </c>
      <c r="M3604" s="7">
        <v>36</v>
      </c>
      <c r="N3604" s="7">
        <v>0.75291139335971502</v>
      </c>
      <c r="O3604" s="7">
        <v>0.50673438507699597</v>
      </c>
    </row>
    <row r="3605" spans="2:15" x14ac:dyDescent="0.2">
      <c r="B3605" s="7">
        <v>1</v>
      </c>
      <c r="C3605" s="7">
        <v>37</v>
      </c>
      <c r="D3605" s="7">
        <v>-0.67483372255484098</v>
      </c>
      <c r="E3605" s="7">
        <v>-0.69349495629894897</v>
      </c>
      <c r="G3605" s="7">
        <v>1</v>
      </c>
      <c r="H3605" s="7">
        <v>37</v>
      </c>
      <c r="I3605" s="7">
        <v>-0.28292611948322199</v>
      </c>
      <c r="J3605" s="7">
        <v>-9.9603274420176496E-2</v>
      </c>
      <c r="L3605" s="7">
        <v>1</v>
      </c>
      <c r="M3605" s="7">
        <v>37</v>
      </c>
      <c r="N3605" s="7">
        <v>0.37626766812383899</v>
      </c>
      <c r="O3605" s="7">
        <v>0.26725872145961399</v>
      </c>
    </row>
    <row r="3606" spans="2:15" x14ac:dyDescent="0.2">
      <c r="B3606" s="7">
        <v>2</v>
      </c>
      <c r="C3606" s="7">
        <v>37</v>
      </c>
      <c r="D3606" s="7">
        <v>0.36057249600989</v>
      </c>
      <c r="E3606" s="7">
        <v>0.23808248393144499</v>
      </c>
      <c r="G3606" s="7">
        <v>2</v>
      </c>
      <c r="H3606" s="7">
        <v>37</v>
      </c>
      <c r="I3606" s="7">
        <v>4.7549213914084697E-2</v>
      </c>
      <c r="J3606" s="7">
        <v>0.23465916038252599</v>
      </c>
      <c r="L3606" s="7">
        <v>2</v>
      </c>
      <c r="M3606" s="7">
        <v>37</v>
      </c>
      <c r="N3606" s="7">
        <v>0.84365378376796696</v>
      </c>
      <c r="O3606" s="7">
        <v>0.94260194341985204</v>
      </c>
    </row>
    <row r="3607" spans="2:15" x14ac:dyDescent="0.2">
      <c r="B3607" s="7">
        <v>3</v>
      </c>
      <c r="C3607" s="7">
        <v>37</v>
      </c>
      <c r="D3607" s="7">
        <v>-0.39574587197778799</v>
      </c>
      <c r="E3607" s="7">
        <v>-0.61021558963111699</v>
      </c>
      <c r="G3607" s="7">
        <v>3</v>
      </c>
      <c r="H3607" s="7">
        <v>37</v>
      </c>
      <c r="I3607" s="7">
        <v>-0.29508839709055801</v>
      </c>
      <c r="J3607" s="7">
        <v>-6.4290888314449304E-2</v>
      </c>
      <c r="L3607" s="7">
        <v>3</v>
      </c>
      <c r="M3607" s="7">
        <v>37</v>
      </c>
      <c r="N3607" s="7">
        <v>1.14844355156446</v>
      </c>
      <c r="O3607" s="7">
        <v>1.1758186977109699</v>
      </c>
    </row>
    <row r="3608" spans="2:15" x14ac:dyDescent="0.2">
      <c r="B3608" s="7">
        <v>4</v>
      </c>
      <c r="C3608" s="7">
        <v>37</v>
      </c>
      <c r="D3608" s="7">
        <v>-0.23145765632054899</v>
      </c>
      <c r="E3608" s="7">
        <v>-7.4316805144359704E-2</v>
      </c>
      <c r="G3608" s="7">
        <v>4</v>
      </c>
      <c r="H3608" s="7">
        <v>37</v>
      </c>
      <c r="I3608" s="7">
        <v>-0.17387191302468899</v>
      </c>
      <c r="J3608" s="7">
        <v>4.0304680574473097E-2</v>
      </c>
      <c r="L3608" s="7">
        <v>4</v>
      </c>
      <c r="M3608" s="7">
        <v>37</v>
      </c>
      <c r="N3608" s="7">
        <v>-2.6769450285538801</v>
      </c>
      <c r="O3608" s="7">
        <v>-1.98480185815586</v>
      </c>
    </row>
    <row r="3609" spans="2:15" x14ac:dyDescent="0.2">
      <c r="B3609" s="7">
        <v>5</v>
      </c>
      <c r="C3609" s="7">
        <v>37</v>
      </c>
      <c r="D3609" s="7">
        <v>7.0841831766268903E-2</v>
      </c>
      <c r="E3609" s="7">
        <v>-2.1272897173319399E-2</v>
      </c>
      <c r="G3609" s="7">
        <v>5</v>
      </c>
      <c r="H3609" s="7">
        <v>37</v>
      </c>
      <c r="I3609" s="7">
        <v>-0.255010797663624</v>
      </c>
      <c r="J3609" s="7">
        <v>-0.123393336302171</v>
      </c>
      <c r="L3609" s="7">
        <v>5</v>
      </c>
      <c r="M3609" s="7">
        <v>37</v>
      </c>
      <c r="N3609" s="7">
        <v>-0.21996171947194701</v>
      </c>
      <c r="O3609" s="7">
        <v>0.37319711574879899</v>
      </c>
    </row>
    <row r="3610" spans="2:15" x14ac:dyDescent="0.2">
      <c r="B3610" s="7">
        <v>6</v>
      </c>
      <c r="C3610" s="7">
        <v>37</v>
      </c>
      <c r="D3610" s="7">
        <v>-0.24953134419443801</v>
      </c>
      <c r="E3610" s="7">
        <v>-0.45381234831765999</v>
      </c>
      <c r="G3610" s="7">
        <v>6</v>
      </c>
      <c r="H3610" s="7">
        <v>37</v>
      </c>
      <c r="I3610" s="7">
        <v>-0.15736725403471399</v>
      </c>
      <c r="J3610" s="7">
        <v>0.13323419129170899</v>
      </c>
      <c r="L3610" s="7">
        <v>6</v>
      </c>
      <c r="M3610" s="7">
        <v>37</v>
      </c>
      <c r="N3610" s="7">
        <v>-1.58595157691157</v>
      </c>
      <c r="O3610" s="7">
        <v>-1.19702854051647</v>
      </c>
    </row>
    <row r="3611" spans="2:15" x14ac:dyDescent="0.2">
      <c r="B3611" s="7">
        <v>7</v>
      </c>
      <c r="C3611" s="7">
        <v>37</v>
      </c>
      <c r="D3611" s="7">
        <v>0.192612265790918</v>
      </c>
      <c r="E3611" s="7">
        <v>0.30160513606286099</v>
      </c>
      <c r="G3611" s="7">
        <v>7</v>
      </c>
      <c r="H3611" s="7">
        <v>37</v>
      </c>
      <c r="I3611" s="7">
        <v>-2.7128277476301799E-2</v>
      </c>
      <c r="J3611" s="7">
        <v>0.51623688973583903</v>
      </c>
      <c r="L3611" s="7">
        <v>7</v>
      </c>
      <c r="M3611" s="7">
        <v>37</v>
      </c>
      <c r="N3611" s="7">
        <v>0.31822888815891298</v>
      </c>
      <c r="O3611" s="7">
        <v>-6.3361659397440206E-2</v>
      </c>
    </row>
    <row r="3612" spans="2:15" x14ac:dyDescent="0.2">
      <c r="B3612" s="7">
        <v>8</v>
      </c>
      <c r="C3612" s="7">
        <v>37</v>
      </c>
      <c r="D3612" s="7">
        <v>0.17328509819711099</v>
      </c>
      <c r="E3612" s="7">
        <v>-2.2298897835239199E-2</v>
      </c>
      <c r="G3612" s="7">
        <v>8</v>
      </c>
      <c r="H3612" s="7">
        <v>37</v>
      </c>
      <c r="I3612" s="7">
        <v>3.88475767251375E-2</v>
      </c>
      <c r="J3612" s="7">
        <v>0.191315416358222</v>
      </c>
      <c r="L3612" s="7">
        <v>8</v>
      </c>
      <c r="M3612" s="7">
        <v>37</v>
      </c>
      <c r="N3612" s="7">
        <v>0.66191969589361399</v>
      </c>
      <c r="O3612" s="7">
        <v>0.100898184429686</v>
      </c>
    </row>
    <row r="3613" spans="2:15" x14ac:dyDescent="0.2">
      <c r="B3613" s="7">
        <v>9</v>
      </c>
      <c r="C3613" s="7">
        <v>37</v>
      </c>
      <c r="D3613" s="7">
        <v>-0.109284193158173</v>
      </c>
      <c r="E3613" s="7">
        <v>-7.4371244751745298E-3</v>
      </c>
      <c r="G3613" s="7">
        <v>9</v>
      </c>
      <c r="H3613" s="7">
        <v>37</v>
      </c>
      <c r="I3613" s="7">
        <v>9.6538685615480596E-2</v>
      </c>
      <c r="J3613" s="7">
        <v>-4.9787411839767003E-2</v>
      </c>
      <c r="L3613" s="7">
        <v>9</v>
      </c>
      <c r="M3613" s="7">
        <v>37</v>
      </c>
      <c r="N3613" s="7">
        <v>-0.32144334562493598</v>
      </c>
      <c r="O3613" s="7">
        <v>-0.23440241647270699</v>
      </c>
    </row>
    <row r="3614" spans="2:15" x14ac:dyDescent="0.2">
      <c r="B3614" s="7">
        <v>10</v>
      </c>
      <c r="C3614" s="7">
        <v>37</v>
      </c>
      <c r="D3614" s="7">
        <v>0.120398793301562</v>
      </c>
      <c r="E3614" s="7">
        <v>-0.113290580766743</v>
      </c>
      <c r="G3614" s="7">
        <v>10</v>
      </c>
      <c r="H3614" s="7">
        <v>37</v>
      </c>
      <c r="I3614" s="7">
        <v>1.31888986422739E-2</v>
      </c>
      <c r="J3614" s="7">
        <v>0.21172276377736199</v>
      </c>
      <c r="L3614" s="7">
        <v>10</v>
      </c>
      <c r="M3614" s="7">
        <v>37</v>
      </c>
      <c r="N3614" s="7">
        <v>0.26375543608892899</v>
      </c>
      <c r="O3614" s="7">
        <v>7.1324467458033802E-4</v>
      </c>
    </row>
    <row r="3615" spans="2:15" x14ac:dyDescent="0.2">
      <c r="B3615" s="7">
        <v>11</v>
      </c>
      <c r="C3615" s="7">
        <v>37</v>
      </c>
      <c r="D3615" s="7">
        <v>-0.13745186098229101</v>
      </c>
      <c r="E3615" s="7">
        <v>-2.2695066306725999E-2</v>
      </c>
      <c r="G3615" s="7">
        <v>11</v>
      </c>
      <c r="H3615" s="7">
        <v>37</v>
      </c>
      <c r="I3615" s="7">
        <v>4.9439180135479398E-2</v>
      </c>
      <c r="J3615" s="7">
        <v>-0.114070583817186</v>
      </c>
      <c r="L3615" s="7">
        <v>11</v>
      </c>
      <c r="M3615" s="7">
        <v>37</v>
      </c>
      <c r="N3615" s="7">
        <v>-0.92167689030512001</v>
      </c>
      <c r="O3615" s="7">
        <v>-0.511006820148735</v>
      </c>
    </row>
    <row r="3616" spans="2:15" x14ac:dyDescent="0.2">
      <c r="B3616" s="7">
        <v>12</v>
      </c>
      <c r="C3616" s="7">
        <v>37</v>
      </c>
      <c r="D3616" s="7">
        <v>0.423858584599417</v>
      </c>
      <c r="E3616" s="7">
        <v>8.3223152175097695E-2</v>
      </c>
      <c r="G3616" s="7">
        <v>12</v>
      </c>
      <c r="H3616" s="7">
        <v>37</v>
      </c>
      <c r="I3616" s="7">
        <v>-0.15842389657135</v>
      </c>
      <c r="J3616" s="7">
        <v>-0.175389343358022</v>
      </c>
      <c r="L3616" s="7">
        <v>12</v>
      </c>
      <c r="M3616" s="7">
        <v>37</v>
      </c>
      <c r="N3616" s="7">
        <v>0.32615320798060798</v>
      </c>
      <c r="O3616" s="7">
        <v>0.31415476652068303</v>
      </c>
    </row>
    <row r="3617" spans="2:15" x14ac:dyDescent="0.2">
      <c r="B3617" s="7">
        <v>13</v>
      </c>
      <c r="C3617" s="7">
        <v>37</v>
      </c>
      <c r="D3617" s="7">
        <v>0.39148398689154401</v>
      </c>
      <c r="E3617" s="7">
        <v>0.39408010279627298</v>
      </c>
      <c r="G3617" s="7">
        <v>13</v>
      </c>
      <c r="H3617" s="7">
        <v>37</v>
      </c>
      <c r="I3617" s="7">
        <v>0.248234746988441</v>
      </c>
      <c r="J3617" s="7">
        <v>8.9064719581252005E-2</v>
      </c>
      <c r="L3617" s="7">
        <v>13</v>
      </c>
      <c r="M3617" s="7">
        <v>37</v>
      </c>
      <c r="N3617" s="7">
        <v>0.47588732739098</v>
      </c>
      <c r="O3617" s="7">
        <v>0.632320732530811</v>
      </c>
    </row>
    <row r="3618" spans="2:15" x14ac:dyDescent="0.2">
      <c r="B3618" s="7">
        <v>14</v>
      </c>
      <c r="C3618" s="7">
        <v>37</v>
      </c>
      <c r="D3618" s="7">
        <v>-0.26320695439590602</v>
      </c>
      <c r="E3618" s="7">
        <v>-0.27752486385763198</v>
      </c>
      <c r="G3618" s="7">
        <v>14</v>
      </c>
      <c r="H3618" s="7">
        <v>37</v>
      </c>
      <c r="I3618" s="7">
        <v>0.25957880471015898</v>
      </c>
      <c r="J3618" s="7">
        <v>-0.224190140290981</v>
      </c>
      <c r="L3618" s="7">
        <v>14</v>
      </c>
      <c r="M3618" s="7">
        <v>37</v>
      </c>
      <c r="N3618" s="7">
        <v>1.78849187711029</v>
      </c>
      <c r="O3618" s="7">
        <v>1.7570578474034799</v>
      </c>
    </row>
    <row r="3619" spans="2:15" x14ac:dyDescent="0.2">
      <c r="B3619" s="7">
        <v>15</v>
      </c>
      <c r="C3619" s="7">
        <v>37</v>
      </c>
      <c r="D3619" s="7">
        <v>0.104358616981923</v>
      </c>
      <c r="E3619" s="7">
        <v>0.256761457038226</v>
      </c>
      <c r="G3619" s="7">
        <v>15</v>
      </c>
      <c r="H3619" s="7">
        <v>37</v>
      </c>
      <c r="I3619" s="7">
        <v>-0.19430187209427499</v>
      </c>
      <c r="J3619" s="7">
        <v>3.3705334429907197E-2</v>
      </c>
      <c r="L3619" s="7">
        <v>15</v>
      </c>
      <c r="M3619" s="7">
        <v>37</v>
      </c>
      <c r="N3619" s="7">
        <v>-4.2321059186214399E-2</v>
      </c>
      <c r="O3619" s="7">
        <v>0.41654202841896998</v>
      </c>
    </row>
    <row r="3620" spans="2:15" x14ac:dyDescent="0.2">
      <c r="B3620" s="7">
        <v>16</v>
      </c>
      <c r="C3620" s="7">
        <v>37</v>
      </c>
      <c r="D3620" s="7">
        <v>9.6807384311450306E-2</v>
      </c>
      <c r="E3620" s="7">
        <v>-0.107585914243559</v>
      </c>
      <c r="G3620" s="7">
        <v>16</v>
      </c>
      <c r="H3620" s="7">
        <v>37</v>
      </c>
      <c r="I3620" s="7">
        <v>1.6080879098055299E-2</v>
      </c>
      <c r="J3620" s="7">
        <v>-0.158828929325461</v>
      </c>
      <c r="L3620" s="7">
        <v>16</v>
      </c>
      <c r="M3620" s="7">
        <v>37</v>
      </c>
      <c r="N3620" s="7">
        <v>-0.357309715855817</v>
      </c>
      <c r="O3620" s="7">
        <v>0.33014443141135402</v>
      </c>
    </row>
    <row r="3621" spans="2:15" x14ac:dyDescent="0.2">
      <c r="B3621" s="7">
        <v>17</v>
      </c>
      <c r="C3621" s="7">
        <v>37</v>
      </c>
      <c r="D3621" s="7">
        <v>-0.42724679282110101</v>
      </c>
      <c r="E3621" s="7">
        <v>-0.44884303551637</v>
      </c>
      <c r="G3621" s="7">
        <v>17</v>
      </c>
      <c r="H3621" s="7">
        <v>37</v>
      </c>
      <c r="I3621" s="7">
        <v>1.06780577687395E-2</v>
      </c>
      <c r="J3621" s="7">
        <v>-6.8908580041341594E-2</v>
      </c>
      <c r="L3621" s="7">
        <v>17</v>
      </c>
      <c r="M3621" s="7">
        <v>37</v>
      </c>
      <c r="N3621" s="7">
        <v>0.33494623490383002</v>
      </c>
      <c r="O3621" s="7">
        <v>7.9897894722878796E-2</v>
      </c>
    </row>
    <row r="3622" spans="2:15" x14ac:dyDescent="0.2">
      <c r="B3622" s="7">
        <v>18</v>
      </c>
      <c r="C3622" s="7">
        <v>37</v>
      </c>
      <c r="D3622" s="7">
        <v>-0.119137251730043</v>
      </c>
      <c r="E3622" s="7">
        <v>0.27234558060761699</v>
      </c>
      <c r="G3622" s="7">
        <v>18</v>
      </c>
      <c r="H3622" s="7">
        <v>37</v>
      </c>
      <c r="I3622" s="7">
        <v>-0.151946970722904</v>
      </c>
      <c r="J3622" s="7">
        <v>-6.5178052299301306E-2</v>
      </c>
      <c r="L3622" s="7">
        <v>18</v>
      </c>
      <c r="M3622" s="7">
        <v>37</v>
      </c>
      <c r="N3622" s="7">
        <v>-0.30743593697208199</v>
      </c>
      <c r="O3622" s="7">
        <v>-1.19046543789272</v>
      </c>
    </row>
    <row r="3623" spans="2:15" x14ac:dyDescent="0.2">
      <c r="B3623" s="7">
        <v>19</v>
      </c>
      <c r="C3623" s="7">
        <v>37</v>
      </c>
      <c r="D3623" s="7">
        <v>3.8134484245501803E-2</v>
      </c>
      <c r="E3623" s="7">
        <v>-2.85114587705655E-2</v>
      </c>
      <c r="G3623" s="7">
        <v>19</v>
      </c>
      <c r="H3623" s="7">
        <v>37</v>
      </c>
      <c r="I3623" s="7">
        <v>-0.26938193159538998</v>
      </c>
      <c r="J3623" s="7">
        <v>-0.13218356436770901</v>
      </c>
      <c r="L3623" s="7">
        <v>19</v>
      </c>
      <c r="M3623" s="7">
        <v>37</v>
      </c>
      <c r="N3623" s="7">
        <v>0.89708160396409398</v>
      </c>
      <c r="O3623" s="7">
        <v>0.64921701225817197</v>
      </c>
    </row>
    <row r="3624" spans="2:15" x14ac:dyDescent="0.2">
      <c r="B3624" s="7">
        <v>20</v>
      </c>
      <c r="C3624" s="7">
        <v>37</v>
      </c>
      <c r="D3624" s="7">
        <v>-0.22631052523526199</v>
      </c>
      <c r="E3624" s="7">
        <v>-0.17513083060307499</v>
      </c>
      <c r="G3624" s="7">
        <v>20</v>
      </c>
      <c r="H3624" s="7">
        <v>37</v>
      </c>
      <c r="I3624" s="7">
        <v>-0.12352726193312601</v>
      </c>
      <c r="J3624" s="7">
        <v>4.7845199917113702E-2</v>
      </c>
      <c r="L3624" s="7">
        <v>20</v>
      </c>
      <c r="M3624" s="7">
        <v>37</v>
      </c>
      <c r="N3624" s="7">
        <v>-1.0667843034893101</v>
      </c>
      <c r="O3624" s="7">
        <v>-1.31823627362939</v>
      </c>
    </row>
    <row r="3625" spans="2:15" x14ac:dyDescent="0.2">
      <c r="B3625" s="7">
        <v>21</v>
      </c>
      <c r="C3625" s="7">
        <v>37</v>
      </c>
      <c r="D3625" s="7">
        <v>0.114479291445723</v>
      </c>
      <c r="E3625" s="7">
        <v>0.164235225634564</v>
      </c>
      <c r="G3625" s="7">
        <v>21</v>
      </c>
      <c r="H3625" s="7">
        <v>37</v>
      </c>
      <c r="I3625" s="7">
        <v>0.32222654412999002</v>
      </c>
      <c r="J3625" s="7">
        <v>0.182200807031977</v>
      </c>
      <c r="L3625" s="7">
        <v>21</v>
      </c>
      <c r="M3625" s="7">
        <v>37</v>
      </c>
      <c r="N3625" s="7">
        <v>0.68765641864549698</v>
      </c>
      <c r="O3625" s="7">
        <v>1.07758743896086</v>
      </c>
    </row>
    <row r="3626" spans="2:15" x14ac:dyDescent="0.2">
      <c r="B3626" s="7">
        <v>22</v>
      </c>
      <c r="C3626" s="7">
        <v>37</v>
      </c>
      <c r="D3626" s="7">
        <v>2.02784481790452E-4</v>
      </c>
      <c r="E3626" s="7">
        <v>-0.19946126380881199</v>
      </c>
      <c r="G3626" s="7">
        <v>22</v>
      </c>
      <c r="H3626" s="7">
        <v>37</v>
      </c>
      <c r="I3626" s="7">
        <v>0.25335772217933999</v>
      </c>
      <c r="J3626" s="7">
        <v>-0.113347975934788</v>
      </c>
      <c r="L3626" s="7">
        <v>22</v>
      </c>
      <c r="M3626" s="7">
        <v>37</v>
      </c>
      <c r="N3626" s="7">
        <v>-0.64246796796065198</v>
      </c>
      <c r="O3626" s="7">
        <v>-0.13255530584105299</v>
      </c>
    </row>
    <row r="3627" spans="2:15" x14ac:dyDescent="0.2">
      <c r="B3627" s="7">
        <v>23</v>
      </c>
      <c r="C3627" s="7">
        <v>37</v>
      </c>
      <c r="D3627" s="7">
        <v>-0.26916253608407498</v>
      </c>
      <c r="E3627" s="7">
        <v>2.9737007934168801E-2</v>
      </c>
      <c r="G3627" s="7">
        <v>23</v>
      </c>
      <c r="H3627" s="7">
        <v>37</v>
      </c>
      <c r="I3627" s="7">
        <v>-0.101308811013194</v>
      </c>
      <c r="J3627" s="7">
        <v>3.5448962951341499E-2</v>
      </c>
      <c r="L3627" s="7">
        <v>23</v>
      </c>
      <c r="M3627" s="7">
        <v>37</v>
      </c>
      <c r="N3627" s="7">
        <v>0.31725938149271299</v>
      </c>
      <c r="O3627" s="7">
        <v>0.22330497675552599</v>
      </c>
    </row>
    <row r="3628" spans="2:15" x14ac:dyDescent="0.2">
      <c r="B3628" s="7">
        <v>24</v>
      </c>
      <c r="C3628" s="7">
        <v>37</v>
      </c>
      <c r="D3628" s="7">
        <v>9.9730894206029302E-3</v>
      </c>
      <c r="E3628" s="7">
        <v>0.391090566086507</v>
      </c>
      <c r="G3628" s="7">
        <v>24</v>
      </c>
      <c r="H3628" s="7">
        <v>37</v>
      </c>
      <c r="I3628" s="7">
        <v>-7.0032456497542306E-2</v>
      </c>
      <c r="J3628" s="7">
        <v>-0.14883818044577399</v>
      </c>
      <c r="L3628" s="7">
        <v>24</v>
      </c>
      <c r="M3628" s="7">
        <v>37</v>
      </c>
      <c r="N3628" s="7">
        <v>-1.5303638531249699</v>
      </c>
      <c r="O3628" s="7">
        <v>-1.1855573323287301</v>
      </c>
    </row>
    <row r="3629" spans="2:15" x14ac:dyDescent="0.2">
      <c r="B3629" s="7">
        <v>25</v>
      </c>
      <c r="C3629" s="7">
        <v>37</v>
      </c>
      <c r="D3629" s="7">
        <v>0.40059271963031301</v>
      </c>
      <c r="E3629" s="7">
        <v>0.27261655509687399</v>
      </c>
      <c r="G3629" s="7">
        <v>25</v>
      </c>
      <c r="H3629" s="7">
        <v>37</v>
      </c>
      <c r="I3629" s="7">
        <v>-0.115495283379404</v>
      </c>
      <c r="J3629" s="7">
        <v>0.100573301044466</v>
      </c>
      <c r="L3629" s="7">
        <v>25</v>
      </c>
      <c r="M3629" s="7">
        <v>37</v>
      </c>
      <c r="N3629" s="7">
        <v>0.81734361507040898</v>
      </c>
      <c r="O3629" s="7">
        <v>-0.10363032438997501</v>
      </c>
    </row>
    <row r="3630" spans="2:15" x14ac:dyDescent="0.2">
      <c r="B3630" s="7">
        <v>26</v>
      </c>
      <c r="C3630" s="7">
        <v>37</v>
      </c>
      <c r="D3630" s="7">
        <v>-9.0770090282700402E-2</v>
      </c>
      <c r="E3630" s="7">
        <v>-5.7561365673024098E-2</v>
      </c>
      <c r="G3630" s="7">
        <v>26</v>
      </c>
      <c r="H3630" s="7">
        <v>37</v>
      </c>
      <c r="I3630" s="7">
        <v>0.157119536386507</v>
      </c>
      <c r="J3630" s="7">
        <v>0.122705875711995</v>
      </c>
      <c r="L3630" s="7">
        <v>26</v>
      </c>
      <c r="M3630" s="7">
        <v>37</v>
      </c>
      <c r="N3630" s="7">
        <v>-0.17065446209241</v>
      </c>
      <c r="O3630" s="7">
        <v>-0.506180098468477</v>
      </c>
    </row>
    <row r="3631" spans="2:15" x14ac:dyDescent="0.2">
      <c r="B3631" s="7">
        <v>27</v>
      </c>
      <c r="C3631" s="7">
        <v>37</v>
      </c>
      <c r="D3631" s="7">
        <v>-0.20717068962471899</v>
      </c>
      <c r="E3631" s="7">
        <v>0.12074884872971101</v>
      </c>
      <c r="G3631" s="7">
        <v>27</v>
      </c>
      <c r="H3631" s="7">
        <v>37</v>
      </c>
      <c r="I3631" s="7">
        <v>-0.306351135521721</v>
      </c>
      <c r="J3631" s="7">
        <v>-0.306198272385583</v>
      </c>
      <c r="L3631" s="7">
        <v>27</v>
      </c>
      <c r="M3631" s="7">
        <v>37</v>
      </c>
      <c r="N3631" s="7">
        <v>0.32887954010204101</v>
      </c>
      <c r="O3631" s="7">
        <v>0.31405410947821699</v>
      </c>
    </row>
    <row r="3632" spans="2:15" x14ac:dyDescent="0.2">
      <c r="B3632" s="7">
        <v>28</v>
      </c>
      <c r="C3632" s="7">
        <v>37</v>
      </c>
      <c r="D3632" s="7">
        <v>-0.52633766446443497</v>
      </c>
      <c r="E3632" s="7">
        <v>-0.63345980733474005</v>
      </c>
      <c r="G3632" s="7">
        <v>28</v>
      </c>
      <c r="H3632" s="7">
        <v>37</v>
      </c>
      <c r="I3632" s="7">
        <v>-3.3949551379056003E-2</v>
      </c>
      <c r="J3632" s="7">
        <v>5.8134097826082302E-2</v>
      </c>
      <c r="L3632" s="7">
        <v>28</v>
      </c>
      <c r="M3632" s="7">
        <v>37</v>
      </c>
      <c r="N3632" s="7">
        <v>-0.71828205837683501</v>
      </c>
      <c r="O3632" s="7">
        <v>-0.33457191214036602</v>
      </c>
    </row>
    <row r="3633" spans="2:15" x14ac:dyDescent="0.2">
      <c r="B3633" s="7">
        <v>29</v>
      </c>
      <c r="C3633" s="7">
        <v>37</v>
      </c>
      <c r="D3633" s="7">
        <v>1.9540592052580401E-2</v>
      </c>
      <c r="E3633" s="7">
        <v>0.24161798801040699</v>
      </c>
      <c r="G3633" s="7">
        <v>29</v>
      </c>
      <c r="H3633" s="7">
        <v>37</v>
      </c>
      <c r="I3633" s="7">
        <v>0.10119412219351299</v>
      </c>
      <c r="J3633" s="7">
        <v>0.10620186473201</v>
      </c>
      <c r="L3633" s="7">
        <v>29</v>
      </c>
      <c r="M3633" s="7">
        <v>37</v>
      </c>
      <c r="N3633" s="7">
        <v>0.34609387480916598</v>
      </c>
      <c r="O3633" s="7">
        <v>-0.47371688929311001</v>
      </c>
    </row>
    <row r="3634" spans="2:15" x14ac:dyDescent="0.2">
      <c r="B3634" s="7">
        <v>30</v>
      </c>
      <c r="C3634" s="7">
        <v>37</v>
      </c>
      <c r="D3634" s="7">
        <v>-7.3673746785487104E-2</v>
      </c>
      <c r="E3634" s="7">
        <v>0.42378116067303001</v>
      </c>
      <c r="G3634" s="7">
        <v>30</v>
      </c>
      <c r="H3634" s="7">
        <v>37</v>
      </c>
      <c r="I3634" s="7">
        <v>-0.22537626718936399</v>
      </c>
      <c r="J3634" s="7">
        <v>-7.8791378934868206E-3</v>
      </c>
      <c r="L3634" s="7">
        <v>30</v>
      </c>
      <c r="M3634" s="7">
        <v>37</v>
      </c>
      <c r="N3634" s="7">
        <v>0.36717037001844</v>
      </c>
      <c r="O3634" s="7">
        <v>4.7343793584770904E-3</v>
      </c>
    </row>
    <row r="3635" spans="2:15" x14ac:dyDescent="0.2">
      <c r="B3635" s="7">
        <v>31</v>
      </c>
      <c r="C3635" s="7">
        <v>37</v>
      </c>
      <c r="D3635" s="7">
        <v>0.126138203182873</v>
      </c>
      <c r="E3635" s="7">
        <v>0.158004517885517</v>
      </c>
      <c r="G3635" s="7">
        <v>31</v>
      </c>
      <c r="H3635" s="7">
        <v>37</v>
      </c>
      <c r="I3635" s="7">
        <v>-0.19537985770805699</v>
      </c>
      <c r="J3635" s="7">
        <v>-6.4785896727316897E-2</v>
      </c>
      <c r="L3635" s="7">
        <v>31</v>
      </c>
      <c r="M3635" s="7">
        <v>37</v>
      </c>
      <c r="N3635" s="7">
        <v>0.52312391244781098</v>
      </c>
      <c r="O3635" s="7">
        <v>0.14435074993045699</v>
      </c>
    </row>
    <row r="3636" spans="2:15" x14ac:dyDescent="0.2">
      <c r="B3636" s="7">
        <v>32</v>
      </c>
      <c r="C3636" s="7">
        <v>37</v>
      </c>
      <c r="D3636" s="7">
        <v>3.9372928184551598E-2</v>
      </c>
      <c r="E3636" s="7">
        <v>0.36853528547610798</v>
      </c>
      <c r="G3636" s="7">
        <v>32</v>
      </c>
      <c r="H3636" s="7">
        <v>37</v>
      </c>
      <c r="I3636" s="7">
        <v>3.8166606530163301E-2</v>
      </c>
      <c r="J3636" s="7">
        <v>2.9951524768391E-2</v>
      </c>
      <c r="L3636" s="7">
        <v>32</v>
      </c>
      <c r="M3636" s="7">
        <v>37</v>
      </c>
      <c r="N3636" s="7">
        <v>-0.14593598622436199</v>
      </c>
      <c r="O3636" s="7">
        <v>0.54445378095562702</v>
      </c>
    </row>
    <row r="3637" spans="2:15" x14ac:dyDescent="0.2">
      <c r="B3637" s="7">
        <v>33</v>
      </c>
      <c r="C3637" s="7">
        <v>37</v>
      </c>
      <c r="D3637" s="7">
        <v>0.15834942200503699</v>
      </c>
      <c r="E3637" s="7">
        <v>0.27579381197578201</v>
      </c>
      <c r="G3637" s="7">
        <v>33</v>
      </c>
      <c r="H3637" s="7">
        <v>37</v>
      </c>
      <c r="I3637" s="7">
        <v>4.00783895242895E-2</v>
      </c>
      <c r="J3637" s="7">
        <v>6.1130305378153303E-2</v>
      </c>
      <c r="L3637" s="7">
        <v>33</v>
      </c>
      <c r="M3637" s="7">
        <v>37</v>
      </c>
      <c r="N3637" s="7">
        <v>-1.4009902706556201</v>
      </c>
      <c r="O3637" s="7">
        <v>-0.74546952321420701</v>
      </c>
    </row>
    <row r="3638" spans="2:15" x14ac:dyDescent="0.2">
      <c r="B3638" s="7">
        <v>34</v>
      </c>
      <c r="C3638" s="7">
        <v>37</v>
      </c>
      <c r="D3638" s="7">
        <v>-8.1339591343062304E-2</v>
      </c>
      <c r="E3638" s="7">
        <v>2.64676777765223E-2</v>
      </c>
      <c r="G3638" s="7">
        <v>34</v>
      </c>
      <c r="H3638" s="7">
        <v>37</v>
      </c>
      <c r="I3638" s="7">
        <v>0.16642284490502801</v>
      </c>
      <c r="J3638" s="7">
        <v>0.25365156688701801</v>
      </c>
      <c r="L3638" s="7">
        <v>34</v>
      </c>
      <c r="M3638" s="7">
        <v>37</v>
      </c>
      <c r="N3638" s="7">
        <v>-1.2201638520715601</v>
      </c>
      <c r="O3638" s="7">
        <v>-1.4014680127203201</v>
      </c>
    </row>
    <row r="3639" spans="2:15" x14ac:dyDescent="0.2">
      <c r="B3639" s="7">
        <v>35</v>
      </c>
      <c r="C3639" s="7">
        <v>37</v>
      </c>
      <c r="D3639" s="7">
        <v>0.34901531444462602</v>
      </c>
      <c r="E3639" s="7">
        <v>1.65889339240737E-2</v>
      </c>
      <c r="G3639" s="7">
        <v>35</v>
      </c>
      <c r="H3639" s="7">
        <v>37</v>
      </c>
      <c r="I3639" s="7">
        <v>-0.10611166349097401</v>
      </c>
      <c r="J3639" s="7">
        <v>0.14597990248114601</v>
      </c>
      <c r="L3639" s="7">
        <v>35</v>
      </c>
      <c r="M3639" s="7">
        <v>37</v>
      </c>
      <c r="N3639" s="7">
        <v>-2.6796528785885301E-2</v>
      </c>
      <c r="O3639" s="7">
        <v>0.48392132493470202</v>
      </c>
    </row>
    <row r="3640" spans="2:15" x14ac:dyDescent="0.2">
      <c r="B3640" s="7">
        <v>36</v>
      </c>
      <c r="C3640" s="7">
        <v>37</v>
      </c>
      <c r="D3640" s="7">
        <v>-0.13462582036875301</v>
      </c>
      <c r="E3640" s="7">
        <v>9.4408961146754695E-3</v>
      </c>
      <c r="G3640" s="7">
        <v>36</v>
      </c>
      <c r="H3640" s="7">
        <v>37</v>
      </c>
      <c r="I3640" s="7">
        <v>0</v>
      </c>
      <c r="J3640" s="7">
        <v>0</v>
      </c>
      <c r="L3640" s="7">
        <v>36</v>
      </c>
      <c r="M3640" s="7">
        <v>37</v>
      </c>
      <c r="N3640" s="7">
        <v>1.22985638216909</v>
      </c>
      <c r="O3640" s="7">
        <v>0.73770768089178096</v>
      </c>
    </row>
    <row r="3641" spans="2:15" x14ac:dyDescent="0.2">
      <c r="B3641" s="7">
        <v>37</v>
      </c>
      <c r="C3641" s="7">
        <v>37</v>
      </c>
      <c r="D3641" s="7">
        <v>-0.27617997177092601</v>
      </c>
      <c r="E3641" s="7">
        <v>6.0625261165039697E-2</v>
      </c>
      <c r="G3641" s="7">
        <v>37</v>
      </c>
      <c r="H3641" s="7">
        <v>37</v>
      </c>
      <c r="I3641" s="7">
        <v>0.77898213119973803</v>
      </c>
      <c r="J3641" s="7">
        <v>0.47301703573074499</v>
      </c>
      <c r="L3641" s="7">
        <v>37</v>
      </c>
      <c r="M3641" s="7">
        <v>37</v>
      </c>
      <c r="N3641" s="7">
        <v>0.32640991707604</v>
      </c>
      <c r="O3641" s="7">
        <v>-6.8043483201892102E-2</v>
      </c>
    </row>
    <row r="3642" spans="2:15" x14ac:dyDescent="0.2">
      <c r="B3642" s="7">
        <v>38</v>
      </c>
      <c r="C3642" s="7">
        <v>37</v>
      </c>
      <c r="D3642" s="7">
        <v>-0.34799987636169799</v>
      </c>
      <c r="E3642" s="7">
        <v>0.17346224551367501</v>
      </c>
      <c r="G3642" s="7">
        <v>38</v>
      </c>
      <c r="H3642" s="7">
        <v>37</v>
      </c>
      <c r="I3642" s="7">
        <v>-0.13473399437887101</v>
      </c>
      <c r="J3642" s="7">
        <v>7.4621061907965497E-2</v>
      </c>
      <c r="L3642" s="7">
        <v>38</v>
      </c>
      <c r="M3642" s="7">
        <v>37</v>
      </c>
      <c r="N3642" s="7">
        <v>0.570071133797036</v>
      </c>
      <c r="O3642" s="7">
        <v>-0.12772861160332</v>
      </c>
    </row>
    <row r="3643" spans="2:15" x14ac:dyDescent="0.2">
      <c r="B3643" s="7">
        <v>39</v>
      </c>
      <c r="C3643" s="7">
        <v>37</v>
      </c>
      <c r="D3643" s="7">
        <v>2.9546198344162299E-2</v>
      </c>
      <c r="E3643" s="7">
        <v>0.42043839639122799</v>
      </c>
      <c r="G3643" s="7">
        <v>39</v>
      </c>
      <c r="H3643" s="7">
        <v>37</v>
      </c>
      <c r="I3643" s="7">
        <v>-0.11416792547249</v>
      </c>
      <c r="J3643" s="7">
        <v>-6.97479981919642E-2</v>
      </c>
      <c r="L3643" s="7">
        <v>39</v>
      </c>
      <c r="M3643" s="7">
        <v>37</v>
      </c>
      <c r="N3643" s="7">
        <v>-0.42144038849985299</v>
      </c>
      <c r="O3643" s="7">
        <v>-0.45169262515390401</v>
      </c>
    </row>
    <row r="3644" spans="2:15" x14ac:dyDescent="0.2">
      <c r="B3644" s="7">
        <v>40</v>
      </c>
      <c r="C3644" s="7">
        <v>37</v>
      </c>
      <c r="D3644" s="7">
        <v>-0.42329503080553299</v>
      </c>
      <c r="E3644" s="7">
        <v>0.14379147598143799</v>
      </c>
      <c r="G3644" s="7">
        <v>40</v>
      </c>
      <c r="H3644" s="7">
        <v>37</v>
      </c>
      <c r="I3644" s="7">
        <v>-0.106637486776926</v>
      </c>
      <c r="J3644" s="7">
        <v>-0.13453568701275401</v>
      </c>
      <c r="L3644" s="7">
        <v>40</v>
      </c>
      <c r="M3644" s="7">
        <v>37</v>
      </c>
      <c r="N3644" s="7">
        <v>-2.0389603672919301</v>
      </c>
      <c r="O3644" s="7">
        <v>-1.79569790252961</v>
      </c>
    </row>
    <row r="3645" spans="2:15" x14ac:dyDescent="0.2">
      <c r="B3645" s="7">
        <v>41</v>
      </c>
      <c r="C3645" s="7">
        <v>37</v>
      </c>
      <c r="D3645" s="7">
        <v>0.21481085109773501</v>
      </c>
      <c r="E3645" s="7">
        <v>0.43475786092492802</v>
      </c>
      <c r="G3645" s="7">
        <v>41</v>
      </c>
      <c r="H3645" s="7">
        <v>37</v>
      </c>
      <c r="I3645" s="7">
        <v>-7.5752925763161701E-3</v>
      </c>
      <c r="J3645" s="7">
        <v>-3.8066229279060303E-2</v>
      </c>
      <c r="L3645" s="7">
        <v>41</v>
      </c>
      <c r="M3645" s="7">
        <v>37</v>
      </c>
      <c r="N3645" s="7">
        <v>-1.4249655552595699</v>
      </c>
      <c r="O3645" s="7">
        <v>-1.03072394991422</v>
      </c>
    </row>
    <row r="3646" spans="2:15" x14ac:dyDescent="0.2">
      <c r="B3646" s="7">
        <v>42</v>
      </c>
      <c r="C3646" s="7">
        <v>37</v>
      </c>
      <c r="D3646" s="7">
        <v>-6.7624590599230303E-2</v>
      </c>
      <c r="E3646" s="7">
        <v>0.19320061539309999</v>
      </c>
      <c r="G3646" s="7">
        <v>42</v>
      </c>
      <c r="H3646" s="7">
        <v>37</v>
      </c>
      <c r="I3646" s="7">
        <v>3.5734100453154803E-2</v>
      </c>
      <c r="J3646" s="7">
        <v>0.18412957431946</v>
      </c>
      <c r="L3646" s="7">
        <v>42</v>
      </c>
      <c r="M3646" s="7">
        <v>37</v>
      </c>
      <c r="N3646" s="7">
        <v>-0.293530471200876</v>
      </c>
      <c r="O3646" s="7">
        <v>-1.01922912123994</v>
      </c>
    </row>
    <row r="3647" spans="2:15" x14ac:dyDescent="0.2">
      <c r="B3647" s="7">
        <v>43</v>
      </c>
      <c r="C3647" s="7">
        <v>37</v>
      </c>
      <c r="D3647" s="7">
        <v>0.43897775080783002</v>
      </c>
      <c r="E3647" s="7">
        <v>0.26587356696032499</v>
      </c>
      <c r="G3647" s="7">
        <v>43</v>
      </c>
      <c r="H3647" s="7">
        <v>37</v>
      </c>
      <c r="I3647" s="7">
        <v>-5.7467865817168999E-2</v>
      </c>
      <c r="J3647" s="7">
        <v>7.4307154901094699E-2</v>
      </c>
      <c r="L3647" s="7">
        <v>43</v>
      </c>
      <c r="M3647" s="7">
        <v>37</v>
      </c>
      <c r="N3647" s="7">
        <v>-1.5452977149862701</v>
      </c>
      <c r="O3647" s="7">
        <v>-0.67994026739917801</v>
      </c>
    </row>
    <row r="3648" spans="2:15" x14ac:dyDescent="0.2">
      <c r="B3648" s="7">
        <v>44</v>
      </c>
      <c r="C3648" s="7">
        <v>37</v>
      </c>
      <c r="D3648" s="7">
        <v>-6.7430529853314006E-2</v>
      </c>
      <c r="E3648" s="7">
        <v>0.289114641636536</v>
      </c>
      <c r="G3648" s="7">
        <v>44</v>
      </c>
      <c r="H3648" s="7">
        <v>37</v>
      </c>
      <c r="I3648" s="7">
        <v>-0.216394607707834</v>
      </c>
      <c r="J3648" s="7">
        <v>-0.25551990479469</v>
      </c>
      <c r="L3648" s="7">
        <v>44</v>
      </c>
      <c r="M3648" s="7">
        <v>37</v>
      </c>
      <c r="N3648" s="7">
        <v>3.3051724288630999</v>
      </c>
      <c r="O3648" s="7">
        <v>3.96912505083138</v>
      </c>
    </row>
    <row r="3649" spans="2:15" x14ac:dyDescent="0.2">
      <c r="B3649" s="7">
        <v>45</v>
      </c>
      <c r="C3649" s="7">
        <v>37</v>
      </c>
      <c r="D3649" s="7">
        <v>5.6226788393662901E-2</v>
      </c>
      <c r="E3649" s="7">
        <v>0.13695610180039</v>
      </c>
      <c r="G3649" s="7">
        <v>45</v>
      </c>
      <c r="H3649" s="7">
        <v>37</v>
      </c>
      <c r="I3649" s="7">
        <v>-0.317757140270787</v>
      </c>
      <c r="J3649" s="7">
        <v>-2.2813727339212199E-2</v>
      </c>
      <c r="L3649" s="7">
        <v>45</v>
      </c>
      <c r="M3649" s="7">
        <v>37</v>
      </c>
      <c r="N3649" s="7">
        <v>0.31381197072519701</v>
      </c>
      <c r="O3649" s="7">
        <v>0.74824235761033497</v>
      </c>
    </row>
    <row r="3650" spans="2:15" x14ac:dyDescent="0.2">
      <c r="B3650" s="7">
        <v>46</v>
      </c>
      <c r="C3650" s="7">
        <v>37</v>
      </c>
      <c r="D3650" s="7">
        <v>5.9622001034288302E-2</v>
      </c>
      <c r="E3650" s="7">
        <v>0.26598329329550802</v>
      </c>
      <c r="G3650" s="7">
        <v>46</v>
      </c>
      <c r="H3650" s="7">
        <v>37</v>
      </c>
      <c r="I3650" s="7">
        <v>0.50669995465005202</v>
      </c>
      <c r="J3650" s="7">
        <v>-9.0291023050012201E-2</v>
      </c>
      <c r="L3650" s="7">
        <v>46</v>
      </c>
      <c r="M3650" s="7">
        <v>37</v>
      </c>
      <c r="N3650" s="7">
        <v>-1.48083982841857</v>
      </c>
      <c r="O3650" s="7">
        <v>-1.3064636749755001</v>
      </c>
    </row>
    <row r="3651" spans="2:15" x14ac:dyDescent="0.2">
      <c r="B3651" s="7">
        <v>47</v>
      </c>
      <c r="C3651" s="7">
        <v>37</v>
      </c>
      <c r="D3651" s="7">
        <v>3.0526186589213501E-2</v>
      </c>
      <c r="E3651" s="7">
        <v>8.9538847651334103E-2</v>
      </c>
      <c r="G3651" s="7">
        <v>47</v>
      </c>
      <c r="H3651" s="7">
        <v>37</v>
      </c>
      <c r="I3651" s="7">
        <v>-5.4269248855296902E-2</v>
      </c>
      <c r="J3651" s="7">
        <v>0.28244323360366203</v>
      </c>
      <c r="L3651" s="7">
        <v>47</v>
      </c>
      <c r="M3651" s="7">
        <v>37</v>
      </c>
      <c r="N3651" s="7">
        <v>-0.49704555279887203</v>
      </c>
      <c r="O3651" s="7">
        <v>-1.11940297829826</v>
      </c>
    </row>
    <row r="3652" spans="2:15" x14ac:dyDescent="0.2">
      <c r="B3652" s="7">
        <v>48</v>
      </c>
      <c r="C3652" s="7">
        <v>37</v>
      </c>
      <c r="D3652" s="7">
        <v>0.16859749741274899</v>
      </c>
      <c r="E3652" s="7">
        <v>0.36747361342260798</v>
      </c>
      <c r="G3652" s="7">
        <v>48</v>
      </c>
      <c r="H3652" s="7">
        <v>37</v>
      </c>
      <c r="I3652" s="7">
        <v>-4.0789878500529397E-2</v>
      </c>
      <c r="J3652" s="7">
        <v>6.7313358363438897E-3</v>
      </c>
      <c r="L3652" s="7">
        <v>48</v>
      </c>
      <c r="M3652" s="7">
        <v>37</v>
      </c>
      <c r="N3652" s="7">
        <v>0.51423143911744496</v>
      </c>
      <c r="O3652" s="7">
        <v>0.19488282500156701</v>
      </c>
    </row>
    <row r="3653" spans="2:15" x14ac:dyDescent="0.2">
      <c r="B3653" s="7">
        <v>49</v>
      </c>
      <c r="C3653" s="7">
        <v>37</v>
      </c>
      <c r="D3653" s="7">
        <v>0.19731260360818001</v>
      </c>
      <c r="E3653" s="7">
        <v>0.44170466532951302</v>
      </c>
      <c r="G3653" s="7">
        <v>49</v>
      </c>
      <c r="H3653" s="7">
        <v>37</v>
      </c>
      <c r="I3653" s="7">
        <v>2.1439707590454701E-2</v>
      </c>
      <c r="J3653" s="7">
        <v>0.14323463209840301</v>
      </c>
      <c r="L3653" s="7">
        <v>49</v>
      </c>
      <c r="M3653" s="7">
        <v>37</v>
      </c>
      <c r="N3653" s="7">
        <v>-1.5794074989275799</v>
      </c>
      <c r="O3653" s="7">
        <v>-1.45129005365832</v>
      </c>
    </row>
    <row r="3654" spans="2:15" x14ac:dyDescent="0.2">
      <c r="B3654" s="7">
        <v>50</v>
      </c>
      <c r="C3654" s="7">
        <v>37</v>
      </c>
      <c r="D3654" s="7">
        <v>-6.1458073765800598E-2</v>
      </c>
      <c r="E3654" s="7">
        <v>6.8722358426061406E-2</v>
      </c>
      <c r="G3654" s="7">
        <v>50</v>
      </c>
      <c r="H3654" s="7">
        <v>37</v>
      </c>
      <c r="I3654" s="7">
        <v>1.6812253151927699E-2</v>
      </c>
      <c r="J3654" s="7">
        <v>6.5974808716894998E-2</v>
      </c>
      <c r="L3654" s="7">
        <v>50</v>
      </c>
      <c r="M3654" s="7">
        <v>37</v>
      </c>
      <c r="N3654" s="7">
        <v>0.10383957718812201</v>
      </c>
      <c r="O3654" s="7">
        <v>-0.23421835209863401</v>
      </c>
    </row>
    <row r="3655" spans="2:15" x14ac:dyDescent="0.2">
      <c r="B3655" s="7">
        <v>51</v>
      </c>
      <c r="C3655" s="7">
        <v>37</v>
      </c>
      <c r="D3655" s="7">
        <v>4.9940314032358699E-2</v>
      </c>
      <c r="E3655" s="7">
        <v>-8.1893622185631898E-2</v>
      </c>
      <c r="G3655" s="7">
        <v>51</v>
      </c>
      <c r="H3655" s="7">
        <v>37</v>
      </c>
      <c r="I3655" s="7">
        <v>-0.23312546321011501</v>
      </c>
      <c r="J3655" s="7">
        <v>-0.39551016811251399</v>
      </c>
      <c r="L3655" s="7">
        <v>51</v>
      </c>
      <c r="M3655" s="7">
        <v>37</v>
      </c>
      <c r="N3655" s="7">
        <v>-0.90467191511485501</v>
      </c>
      <c r="O3655" s="7">
        <v>-0.43184935401167102</v>
      </c>
    </row>
    <row r="3656" spans="2:15" x14ac:dyDescent="0.2">
      <c r="B3656" s="7">
        <v>52</v>
      </c>
      <c r="C3656" s="7">
        <v>37</v>
      </c>
      <c r="D3656" s="7">
        <v>-0.146564468818974</v>
      </c>
      <c r="E3656" s="7">
        <v>-0.14519281435650699</v>
      </c>
      <c r="G3656" s="7">
        <v>52</v>
      </c>
      <c r="H3656" s="7">
        <v>37</v>
      </c>
      <c r="I3656" s="7">
        <v>5.8447664869435201E-2</v>
      </c>
      <c r="J3656" s="7">
        <v>0.105351623070324</v>
      </c>
      <c r="L3656" s="7">
        <v>52</v>
      </c>
      <c r="M3656" s="7">
        <v>37</v>
      </c>
      <c r="N3656" s="7">
        <v>0.85158544247986001</v>
      </c>
      <c r="O3656" s="7">
        <v>0.62805186100420196</v>
      </c>
    </row>
    <row r="3657" spans="2:15" x14ac:dyDescent="0.2">
      <c r="B3657" s="7">
        <v>53</v>
      </c>
      <c r="C3657" s="7">
        <v>37</v>
      </c>
      <c r="D3657" s="7">
        <v>0.26063800297260598</v>
      </c>
      <c r="E3657" s="7">
        <v>4.1334280014293501E-4</v>
      </c>
      <c r="G3657" s="7">
        <v>53</v>
      </c>
      <c r="H3657" s="7">
        <v>37</v>
      </c>
      <c r="I3657" s="7">
        <v>3.8223332074948303E-2</v>
      </c>
      <c r="J3657" s="7">
        <v>-0.16723694169562101</v>
      </c>
      <c r="L3657" s="7">
        <v>53</v>
      </c>
      <c r="M3657" s="7">
        <v>37</v>
      </c>
      <c r="N3657" s="7">
        <v>-2.1250330681859899</v>
      </c>
      <c r="O3657" s="7">
        <v>-1.4450739157385399</v>
      </c>
    </row>
    <row r="3658" spans="2:15" x14ac:dyDescent="0.2">
      <c r="B3658" s="7">
        <v>54</v>
      </c>
      <c r="C3658" s="7">
        <v>37</v>
      </c>
      <c r="D3658" s="7">
        <v>-2.5514558887472599E-2</v>
      </c>
      <c r="E3658" s="7">
        <v>-6.2610623264134802E-2</v>
      </c>
      <c r="G3658" s="7">
        <v>54</v>
      </c>
      <c r="H3658" s="7">
        <v>37</v>
      </c>
      <c r="I3658" s="7">
        <v>-0.13275390600407999</v>
      </c>
      <c r="J3658" s="7">
        <v>-2.2079191947380401E-2</v>
      </c>
      <c r="L3658" s="7">
        <v>54</v>
      </c>
      <c r="M3658" s="7">
        <v>37</v>
      </c>
      <c r="N3658" s="7">
        <v>-0.61996475602749901</v>
      </c>
      <c r="O3658" s="7">
        <v>-0.57802291602021505</v>
      </c>
    </row>
    <row r="3659" spans="2:15" x14ac:dyDescent="0.2">
      <c r="B3659" s="7">
        <v>55</v>
      </c>
      <c r="C3659" s="7">
        <v>37</v>
      </c>
      <c r="D3659" s="7">
        <v>9.9244054084783401E-2</v>
      </c>
      <c r="E3659" s="7">
        <v>-0.113800745546991</v>
      </c>
      <c r="G3659" s="7">
        <v>55</v>
      </c>
      <c r="H3659" s="7">
        <v>37</v>
      </c>
      <c r="I3659" s="7">
        <v>-0.27735374257790102</v>
      </c>
      <c r="J3659" s="7">
        <v>-1.51205910883085E-2</v>
      </c>
      <c r="L3659" s="7">
        <v>55</v>
      </c>
      <c r="M3659" s="7">
        <v>37</v>
      </c>
      <c r="N3659" s="7">
        <v>0.148621755145592</v>
      </c>
      <c r="O3659" s="7">
        <v>-9.7533839791700494E-2</v>
      </c>
    </row>
    <row r="3660" spans="2:15" x14ac:dyDescent="0.2">
      <c r="B3660" s="7">
        <v>56</v>
      </c>
      <c r="C3660" s="7">
        <v>37</v>
      </c>
      <c r="D3660" s="7">
        <v>-0.15888289740515099</v>
      </c>
      <c r="E3660" s="7">
        <v>-0.18678648984885199</v>
      </c>
      <c r="G3660" s="7">
        <v>56</v>
      </c>
      <c r="H3660" s="7">
        <v>37</v>
      </c>
      <c r="I3660" s="7">
        <v>0.49309912640040598</v>
      </c>
      <c r="J3660" s="7">
        <v>0.115910102657972</v>
      </c>
      <c r="L3660" s="7">
        <v>56</v>
      </c>
      <c r="M3660" s="7">
        <v>37</v>
      </c>
      <c r="N3660" s="7">
        <v>-1.0516080941508099</v>
      </c>
      <c r="O3660" s="7">
        <v>-0.57095118761517605</v>
      </c>
    </row>
    <row r="3661" spans="2:15" x14ac:dyDescent="0.2">
      <c r="B3661" s="7">
        <v>57</v>
      </c>
      <c r="C3661" s="7">
        <v>37</v>
      </c>
      <c r="D3661" s="7">
        <v>-0.45284013192343903</v>
      </c>
      <c r="E3661" s="7">
        <v>-0.25198177978931802</v>
      </c>
      <c r="G3661" s="7">
        <v>57</v>
      </c>
      <c r="H3661" s="7">
        <v>37</v>
      </c>
      <c r="I3661" s="7">
        <v>0.19586822624947101</v>
      </c>
      <c r="J3661" s="7">
        <v>0.36221222727736602</v>
      </c>
      <c r="L3661" s="7">
        <v>57</v>
      </c>
      <c r="M3661" s="7">
        <v>37</v>
      </c>
      <c r="N3661" s="7">
        <v>-1.41559873692534</v>
      </c>
      <c r="O3661" s="7">
        <v>-0.54621680864897804</v>
      </c>
    </row>
    <row r="3662" spans="2:15" x14ac:dyDescent="0.2">
      <c r="B3662" s="7">
        <v>58</v>
      </c>
      <c r="C3662" s="7">
        <v>37</v>
      </c>
      <c r="D3662" s="7">
        <v>-0.17113421314934699</v>
      </c>
      <c r="E3662" s="7">
        <v>-0.377972315202875</v>
      </c>
      <c r="G3662" s="7">
        <v>58</v>
      </c>
      <c r="H3662" s="7">
        <v>37</v>
      </c>
      <c r="I3662" s="7">
        <v>9.5879349201732494E-2</v>
      </c>
      <c r="J3662" s="7">
        <v>0.185166456457724</v>
      </c>
      <c r="L3662" s="7">
        <v>58</v>
      </c>
      <c r="M3662" s="7">
        <v>37</v>
      </c>
      <c r="N3662" s="7">
        <v>0.19982120984903501</v>
      </c>
      <c r="O3662" s="7">
        <v>-0.19751282719607599</v>
      </c>
    </row>
    <row r="3663" spans="2:15" x14ac:dyDescent="0.2">
      <c r="B3663" s="7">
        <v>59</v>
      </c>
      <c r="C3663" s="7">
        <v>37</v>
      </c>
      <c r="D3663" s="7">
        <v>5.1383586317599303E-2</v>
      </c>
      <c r="E3663" s="7">
        <v>-0.467766789493549</v>
      </c>
      <c r="G3663" s="7">
        <v>59</v>
      </c>
      <c r="H3663" s="7">
        <v>37</v>
      </c>
      <c r="I3663" s="7">
        <v>0.435499842473904</v>
      </c>
      <c r="J3663" s="7">
        <v>-6.8780646153086003E-2</v>
      </c>
      <c r="L3663" s="7">
        <v>59</v>
      </c>
      <c r="M3663" s="7">
        <v>37</v>
      </c>
      <c r="N3663" s="7">
        <v>-2.8456921833865798</v>
      </c>
      <c r="O3663" s="7">
        <v>-2.1909797699292399</v>
      </c>
    </row>
    <row r="3664" spans="2:15" x14ac:dyDescent="0.2">
      <c r="B3664" s="7">
        <v>60</v>
      </c>
      <c r="C3664" s="7">
        <v>37</v>
      </c>
      <c r="D3664" s="7">
        <v>0.109833344604351</v>
      </c>
      <c r="E3664" s="7">
        <v>-0.100941533730542</v>
      </c>
      <c r="G3664" s="7">
        <v>60</v>
      </c>
      <c r="H3664" s="7">
        <v>37</v>
      </c>
      <c r="I3664" s="7">
        <v>0.20098903593562401</v>
      </c>
      <c r="J3664" s="7">
        <v>-2.3906211736646199E-2</v>
      </c>
      <c r="L3664" s="7">
        <v>60</v>
      </c>
      <c r="M3664" s="7">
        <v>37</v>
      </c>
      <c r="N3664" s="7">
        <v>0.712841523759292</v>
      </c>
      <c r="O3664" s="7">
        <v>0.41115807519651199</v>
      </c>
    </row>
    <row r="3665" spans="2:15" x14ac:dyDescent="0.2">
      <c r="B3665" s="7">
        <v>61</v>
      </c>
      <c r="C3665" s="7">
        <v>37</v>
      </c>
      <c r="D3665" s="7">
        <v>-0.86767918639694797</v>
      </c>
      <c r="E3665" s="7">
        <v>-0.940090427493534</v>
      </c>
      <c r="G3665" s="7">
        <v>61</v>
      </c>
      <c r="H3665" s="7">
        <v>37</v>
      </c>
      <c r="I3665" s="7">
        <v>0.41991464552632701</v>
      </c>
      <c r="J3665" s="7">
        <v>0.218402884692802</v>
      </c>
      <c r="L3665" s="7">
        <v>61</v>
      </c>
      <c r="M3665" s="7">
        <v>37</v>
      </c>
      <c r="N3665" s="7">
        <v>0.77311656266156803</v>
      </c>
      <c r="O3665" s="7">
        <v>-0.209242469717866</v>
      </c>
    </row>
    <row r="3666" spans="2:15" x14ac:dyDescent="0.2">
      <c r="B3666" s="7">
        <v>62</v>
      </c>
      <c r="C3666" s="7">
        <v>37</v>
      </c>
      <c r="D3666" s="7">
        <v>-0.154248414123317</v>
      </c>
      <c r="E3666" s="7">
        <v>5.9968849698651502E-2</v>
      </c>
      <c r="G3666" s="7">
        <v>62</v>
      </c>
      <c r="H3666" s="7">
        <v>37</v>
      </c>
      <c r="I3666" s="7">
        <v>0.12393550150937201</v>
      </c>
      <c r="J3666" s="7">
        <v>-0.170906090083147</v>
      </c>
      <c r="L3666" s="7">
        <v>62</v>
      </c>
      <c r="M3666" s="7">
        <v>37</v>
      </c>
      <c r="N3666" s="7">
        <v>-0.51658382468683195</v>
      </c>
      <c r="O3666" s="7">
        <v>-6.4523053382426795E-2</v>
      </c>
    </row>
    <row r="3667" spans="2:15" x14ac:dyDescent="0.2">
      <c r="B3667" s="7">
        <v>63</v>
      </c>
      <c r="C3667" s="7">
        <v>37</v>
      </c>
      <c r="D3667" s="7">
        <v>-0.45940033071147401</v>
      </c>
      <c r="E3667" s="7">
        <v>-0.377167602342866</v>
      </c>
      <c r="G3667" s="7">
        <v>63</v>
      </c>
      <c r="H3667" s="7">
        <v>37</v>
      </c>
      <c r="I3667" s="7">
        <v>0.37947308218811998</v>
      </c>
      <c r="J3667" s="7">
        <v>0.16292227535745399</v>
      </c>
      <c r="L3667" s="7">
        <v>63</v>
      </c>
      <c r="M3667" s="7">
        <v>37</v>
      </c>
      <c r="N3667" s="7">
        <v>0.20743335906916499</v>
      </c>
      <c r="O3667" s="7">
        <v>-9.3138996839701199E-2</v>
      </c>
    </row>
    <row r="3668" spans="2:15" x14ac:dyDescent="0.2">
      <c r="B3668" s="7">
        <v>64</v>
      </c>
      <c r="C3668" s="7">
        <v>37</v>
      </c>
      <c r="D3668" s="7">
        <v>-0.15631196900975999</v>
      </c>
      <c r="E3668" s="7">
        <v>-0.163012395555762</v>
      </c>
      <c r="G3668" s="7">
        <v>64</v>
      </c>
      <c r="H3668" s="7">
        <v>37</v>
      </c>
      <c r="I3668" s="7">
        <v>9.7893626260782796E-2</v>
      </c>
      <c r="J3668" s="7">
        <v>8.5752954750792504E-2</v>
      </c>
      <c r="L3668" s="7">
        <v>64</v>
      </c>
      <c r="M3668" s="7">
        <v>37</v>
      </c>
      <c r="N3668" s="7">
        <v>0.53249919110955102</v>
      </c>
      <c r="O3668" s="7">
        <v>0.70307373144978802</v>
      </c>
    </row>
    <row r="3669" spans="2:15" x14ac:dyDescent="0.2">
      <c r="B3669" s="7">
        <v>65</v>
      </c>
      <c r="C3669" s="7">
        <v>37</v>
      </c>
      <c r="D3669" s="7">
        <v>-0.214361547227468</v>
      </c>
      <c r="E3669" s="7">
        <v>5.2611033547914403E-2</v>
      </c>
      <c r="G3669" s="7">
        <v>65</v>
      </c>
      <c r="H3669" s="7">
        <v>37</v>
      </c>
      <c r="I3669" s="7">
        <v>0.22139890046604199</v>
      </c>
      <c r="J3669" s="7">
        <v>0.255574296328269</v>
      </c>
      <c r="L3669" s="7">
        <v>65</v>
      </c>
      <c r="M3669" s="7">
        <v>37</v>
      </c>
      <c r="N3669" s="7">
        <v>-1.4880468666621001</v>
      </c>
      <c r="O3669" s="7">
        <v>-0.99757627123635095</v>
      </c>
    </row>
    <row r="3670" spans="2:15" x14ac:dyDescent="0.2">
      <c r="B3670" s="7">
        <v>66</v>
      </c>
      <c r="C3670" s="7">
        <v>37</v>
      </c>
      <c r="D3670" s="7">
        <v>0.136598952936409</v>
      </c>
      <c r="E3670" s="7">
        <v>0.19066427149237</v>
      </c>
      <c r="G3670" s="7">
        <v>66</v>
      </c>
      <c r="H3670" s="7">
        <v>37</v>
      </c>
      <c r="I3670" s="7">
        <v>9.2534051431162098E-2</v>
      </c>
      <c r="J3670" s="7">
        <v>0.23207470028513699</v>
      </c>
      <c r="L3670" s="7">
        <v>66</v>
      </c>
      <c r="M3670" s="7">
        <v>37</v>
      </c>
      <c r="N3670" s="7">
        <v>0.497599434697724</v>
      </c>
      <c r="O3670" s="7">
        <v>1.5374846101190401E-2</v>
      </c>
    </row>
    <row r="3671" spans="2:15" x14ac:dyDescent="0.2">
      <c r="B3671" s="7">
        <v>67</v>
      </c>
      <c r="C3671" s="7">
        <v>37</v>
      </c>
      <c r="D3671" s="7">
        <v>-3.0834320146906801E-2</v>
      </c>
      <c r="E3671" s="7">
        <v>-4.3993961704378699E-2</v>
      </c>
      <c r="G3671" s="7">
        <v>67</v>
      </c>
      <c r="H3671" s="7">
        <v>37</v>
      </c>
      <c r="I3671" s="7">
        <v>-0.183450037378867</v>
      </c>
      <c r="J3671" s="7">
        <v>0.22840033535780099</v>
      </c>
      <c r="L3671" s="7">
        <v>67</v>
      </c>
      <c r="M3671" s="7">
        <v>37</v>
      </c>
      <c r="N3671" s="7">
        <v>-1.9599361617030799</v>
      </c>
      <c r="O3671" s="7">
        <v>-1.5338019347707701</v>
      </c>
    </row>
    <row r="3672" spans="2:15" x14ac:dyDescent="0.2">
      <c r="B3672" s="7">
        <v>68</v>
      </c>
      <c r="C3672" s="7">
        <v>37</v>
      </c>
      <c r="D3672" s="7">
        <v>5.3958427263369302E-2</v>
      </c>
      <c r="E3672" s="7">
        <v>0.131336570792917</v>
      </c>
      <c r="G3672" s="7">
        <v>68</v>
      </c>
      <c r="H3672" s="7">
        <v>37</v>
      </c>
      <c r="I3672" s="7">
        <v>0.28221822903197202</v>
      </c>
      <c r="J3672" s="7">
        <v>-6.3796706491464406E-2</v>
      </c>
      <c r="L3672" s="7">
        <v>68</v>
      </c>
      <c r="M3672" s="7">
        <v>37</v>
      </c>
      <c r="N3672" s="7">
        <v>0.36404760212850101</v>
      </c>
      <c r="O3672" s="7">
        <v>0.81615258478651698</v>
      </c>
    </row>
    <row r="3673" spans="2:15" x14ac:dyDescent="0.2">
      <c r="B3673" s="7">
        <v>69</v>
      </c>
      <c r="C3673" s="7">
        <v>37</v>
      </c>
      <c r="D3673" s="7">
        <v>-0.42541900467368798</v>
      </c>
      <c r="E3673" s="7">
        <v>-9.37349443804667E-2</v>
      </c>
      <c r="G3673" s="7">
        <v>69</v>
      </c>
      <c r="H3673" s="7">
        <v>37</v>
      </c>
      <c r="I3673" s="7">
        <v>-0.10041933377996599</v>
      </c>
      <c r="J3673" s="7">
        <v>-0.152868309737515</v>
      </c>
      <c r="L3673" s="7">
        <v>69</v>
      </c>
      <c r="M3673" s="7">
        <v>37</v>
      </c>
      <c r="N3673" s="7">
        <v>-0.76847082164701797</v>
      </c>
      <c r="O3673" s="7">
        <v>-1.2973282863462701</v>
      </c>
    </row>
    <row r="3674" spans="2:15" x14ac:dyDescent="0.2">
      <c r="B3674" s="7">
        <v>70</v>
      </c>
      <c r="C3674" s="7">
        <v>37</v>
      </c>
      <c r="D3674" s="7">
        <v>-0.58276836453127201</v>
      </c>
      <c r="E3674" s="7">
        <v>-0.43318394954481199</v>
      </c>
      <c r="G3674" s="7">
        <v>70</v>
      </c>
      <c r="H3674" s="7">
        <v>37</v>
      </c>
      <c r="I3674" s="7">
        <v>5.3436105075983099E-2</v>
      </c>
      <c r="J3674" s="7">
        <v>-0.21400411909741199</v>
      </c>
      <c r="L3674" s="7">
        <v>70</v>
      </c>
      <c r="M3674" s="7">
        <v>37</v>
      </c>
      <c r="N3674" s="7">
        <v>-0.29802072852287098</v>
      </c>
      <c r="O3674" s="7">
        <v>-0.44885971412144499</v>
      </c>
    </row>
    <row r="3675" spans="2:15" x14ac:dyDescent="0.2">
      <c r="B3675" s="7">
        <v>71</v>
      </c>
      <c r="C3675" s="7">
        <v>37</v>
      </c>
      <c r="D3675" s="7">
        <v>2.02247128871429E-2</v>
      </c>
      <c r="E3675" s="7">
        <v>-0.13376851169854101</v>
      </c>
      <c r="G3675" s="7">
        <v>71</v>
      </c>
      <c r="H3675" s="7">
        <v>37</v>
      </c>
      <c r="I3675" s="7">
        <v>0.42696647360374301</v>
      </c>
      <c r="J3675" s="7">
        <v>0.29281777882313997</v>
      </c>
      <c r="L3675" s="7">
        <v>71</v>
      </c>
      <c r="M3675" s="7">
        <v>37</v>
      </c>
      <c r="N3675" s="7">
        <v>-4.5773421856285497E-3</v>
      </c>
      <c r="O3675" s="7">
        <v>-0.47574328593610798</v>
      </c>
    </row>
    <row r="3676" spans="2:15" x14ac:dyDescent="0.2">
      <c r="B3676" s="7">
        <v>72</v>
      </c>
      <c r="C3676" s="7">
        <v>37</v>
      </c>
      <c r="D3676" s="7">
        <v>0.106811883762763</v>
      </c>
      <c r="E3676" s="7">
        <v>-0.26813772032947703</v>
      </c>
      <c r="G3676" s="7">
        <v>72</v>
      </c>
      <c r="H3676" s="7">
        <v>37</v>
      </c>
      <c r="I3676" s="7">
        <v>0.36954043548493198</v>
      </c>
      <c r="J3676" s="7">
        <v>-4.3646373026717802E-3</v>
      </c>
      <c r="L3676" s="7">
        <v>72</v>
      </c>
      <c r="M3676" s="7">
        <v>37</v>
      </c>
      <c r="N3676" s="7">
        <v>0.66010820573045703</v>
      </c>
      <c r="O3676" s="7">
        <v>0.69038673980657494</v>
      </c>
    </row>
    <row r="3677" spans="2:15" x14ac:dyDescent="0.2">
      <c r="B3677" s="7">
        <v>73</v>
      </c>
      <c r="C3677" s="7">
        <v>37</v>
      </c>
      <c r="D3677" s="7">
        <v>-4.8570205629072704E-3</v>
      </c>
      <c r="E3677" s="7">
        <v>-8.7687393065468897E-2</v>
      </c>
      <c r="G3677" s="7">
        <v>73</v>
      </c>
      <c r="H3677" s="7">
        <v>37</v>
      </c>
      <c r="I3677" s="7">
        <v>0.28797992710084902</v>
      </c>
      <c r="J3677" s="7">
        <v>0.121348800818251</v>
      </c>
      <c r="L3677" s="7">
        <v>73</v>
      </c>
      <c r="M3677" s="7">
        <v>37</v>
      </c>
      <c r="N3677" s="7">
        <v>0.17673755845740799</v>
      </c>
      <c r="O3677" s="7">
        <v>0.25275566510484299</v>
      </c>
    </row>
    <row r="3678" spans="2:15" x14ac:dyDescent="0.2">
      <c r="B3678" s="7">
        <v>74</v>
      </c>
      <c r="C3678" s="7">
        <v>37</v>
      </c>
      <c r="D3678" s="7">
        <v>-0.12555649212756501</v>
      </c>
      <c r="E3678" s="7">
        <v>0.42543015501975101</v>
      </c>
      <c r="G3678" s="7">
        <v>74</v>
      </c>
      <c r="H3678" s="7">
        <v>37</v>
      </c>
      <c r="I3678" s="7">
        <v>0.21589850166062299</v>
      </c>
      <c r="J3678" s="7">
        <v>0.13424417123913701</v>
      </c>
      <c r="L3678" s="7">
        <v>74</v>
      </c>
      <c r="M3678" s="7">
        <v>37</v>
      </c>
      <c r="N3678" s="7">
        <v>-0.31491198054449099</v>
      </c>
      <c r="O3678" s="7">
        <v>-0.86353509623813896</v>
      </c>
    </row>
    <row r="3679" spans="2:15" x14ac:dyDescent="0.2">
      <c r="B3679" s="7">
        <v>75</v>
      </c>
      <c r="C3679" s="7">
        <v>37</v>
      </c>
      <c r="D3679" s="7">
        <v>-0.38553957396007099</v>
      </c>
      <c r="E3679" s="7">
        <v>-0.41721068043475101</v>
      </c>
      <c r="G3679" s="7">
        <v>75</v>
      </c>
      <c r="H3679" s="7">
        <v>37</v>
      </c>
      <c r="I3679" s="7">
        <v>0.25588571274584399</v>
      </c>
      <c r="J3679" s="7">
        <v>-0.16185371823974401</v>
      </c>
      <c r="L3679" s="7">
        <v>75</v>
      </c>
      <c r="M3679" s="7">
        <v>37</v>
      </c>
      <c r="N3679" s="7">
        <v>-2.1712873716417399E-4</v>
      </c>
      <c r="O3679" s="7">
        <v>-0.18279180146046001</v>
      </c>
    </row>
    <row r="3680" spans="2:15" x14ac:dyDescent="0.2">
      <c r="B3680" s="7">
        <v>76</v>
      </c>
      <c r="C3680" s="7">
        <v>37</v>
      </c>
      <c r="D3680" s="7">
        <v>0.207449123612963</v>
      </c>
      <c r="E3680" s="7">
        <v>6.41504418494101E-2</v>
      </c>
      <c r="G3680" s="7">
        <v>76</v>
      </c>
      <c r="H3680" s="7">
        <v>37</v>
      </c>
      <c r="I3680" s="7">
        <v>4.2538614556237399E-2</v>
      </c>
      <c r="J3680" s="7">
        <v>-5.0315723001741502E-2</v>
      </c>
      <c r="L3680" s="7">
        <v>76</v>
      </c>
      <c r="M3680" s="7">
        <v>37</v>
      </c>
      <c r="N3680" s="7">
        <v>-0.85221856717236</v>
      </c>
      <c r="O3680" s="7">
        <v>0.18258657756859001</v>
      </c>
    </row>
    <row r="3681" spans="2:15" x14ac:dyDescent="0.2">
      <c r="B3681" s="7">
        <v>77</v>
      </c>
      <c r="C3681" s="7">
        <v>37</v>
      </c>
      <c r="D3681" s="7">
        <v>0.12041384390393101</v>
      </c>
      <c r="E3681" s="7">
        <v>0.46856467644677502</v>
      </c>
      <c r="G3681" s="7">
        <v>77</v>
      </c>
      <c r="H3681" s="7">
        <v>37</v>
      </c>
      <c r="I3681" s="7">
        <v>0.265730017299111</v>
      </c>
      <c r="J3681" s="7">
        <v>-2.80287101644827E-2</v>
      </c>
      <c r="L3681" s="7">
        <v>77</v>
      </c>
      <c r="M3681" s="7">
        <v>37</v>
      </c>
      <c r="N3681" s="7">
        <v>-1.09748777580066</v>
      </c>
      <c r="O3681" s="7">
        <v>-0.96819622264372196</v>
      </c>
    </row>
    <row r="3682" spans="2:15" x14ac:dyDescent="0.2">
      <c r="B3682" s="7">
        <v>78</v>
      </c>
      <c r="C3682" s="7">
        <v>37</v>
      </c>
      <c r="D3682" s="7">
        <v>0.47943039263966197</v>
      </c>
      <c r="E3682" s="7">
        <v>0.61263625974009495</v>
      </c>
      <c r="G3682" s="7">
        <v>78</v>
      </c>
      <c r="H3682" s="7">
        <v>37</v>
      </c>
      <c r="I3682" s="7">
        <v>0.50941867404596097</v>
      </c>
      <c r="J3682" s="7">
        <v>0.39292987108579802</v>
      </c>
      <c r="L3682" s="7">
        <v>78</v>
      </c>
      <c r="M3682" s="7">
        <v>37</v>
      </c>
      <c r="N3682" s="7">
        <v>-1.0497695249960499</v>
      </c>
      <c r="O3682" s="7">
        <v>-1.0608547001097399</v>
      </c>
    </row>
    <row r="3683" spans="2:15" x14ac:dyDescent="0.2">
      <c r="B3683" s="7">
        <v>79</v>
      </c>
      <c r="C3683" s="7">
        <v>37</v>
      </c>
      <c r="D3683" s="7">
        <v>-1.3642606904494601E-2</v>
      </c>
      <c r="E3683" s="7">
        <v>-9.9324347542001604E-2</v>
      </c>
      <c r="G3683" s="7">
        <v>79</v>
      </c>
      <c r="H3683" s="7">
        <v>37</v>
      </c>
      <c r="I3683" s="7">
        <v>0.15871557444318701</v>
      </c>
      <c r="J3683" s="7">
        <v>5.2696876509735098E-2</v>
      </c>
      <c r="L3683" s="7">
        <v>79</v>
      </c>
      <c r="M3683" s="7">
        <v>37</v>
      </c>
      <c r="N3683" s="7">
        <v>-0.58248076125228199</v>
      </c>
      <c r="O3683" s="7">
        <v>-0.81746100433981905</v>
      </c>
    </row>
    <row r="3684" spans="2:15" x14ac:dyDescent="0.2">
      <c r="B3684" s="7">
        <v>80</v>
      </c>
      <c r="C3684" s="7">
        <v>37</v>
      </c>
      <c r="D3684" s="7">
        <v>-6.0686346753255002E-2</v>
      </c>
      <c r="E3684" s="7">
        <v>-2.92465401718793E-2</v>
      </c>
      <c r="G3684" s="7">
        <v>80</v>
      </c>
      <c r="H3684" s="7">
        <v>37</v>
      </c>
      <c r="I3684" s="7">
        <v>-0.197437222852516</v>
      </c>
      <c r="J3684" s="7">
        <v>-0.12277838788234</v>
      </c>
      <c r="L3684" s="7">
        <v>80</v>
      </c>
      <c r="M3684" s="7">
        <v>37</v>
      </c>
      <c r="N3684" s="7">
        <v>-0.97490011924858999</v>
      </c>
      <c r="O3684" s="7">
        <v>-0.49916482787136601</v>
      </c>
    </row>
    <row r="3685" spans="2:15" x14ac:dyDescent="0.2">
      <c r="B3685" s="7">
        <v>81</v>
      </c>
      <c r="C3685" s="7">
        <v>37</v>
      </c>
      <c r="D3685" s="7">
        <v>-7.97211066736674E-2</v>
      </c>
      <c r="E3685" s="7">
        <v>0.15630347502849901</v>
      </c>
      <c r="G3685" s="7">
        <v>81</v>
      </c>
      <c r="H3685" s="7">
        <v>37</v>
      </c>
      <c r="I3685" s="7">
        <v>0.28607326405748601</v>
      </c>
      <c r="J3685" s="7">
        <v>2.6301634649506401E-2</v>
      </c>
      <c r="L3685" s="7">
        <v>81</v>
      </c>
      <c r="M3685" s="7">
        <v>37</v>
      </c>
      <c r="N3685" s="7">
        <v>4.3398973653941297E-2</v>
      </c>
      <c r="O3685" s="7">
        <v>0.19718634508465499</v>
      </c>
    </row>
    <row r="3686" spans="2:15" x14ac:dyDescent="0.2">
      <c r="B3686" s="7">
        <v>82</v>
      </c>
      <c r="C3686" s="7">
        <v>37</v>
      </c>
      <c r="D3686" s="7">
        <v>-0.31669141623245201</v>
      </c>
      <c r="E3686" s="7">
        <v>0.15606706110507501</v>
      </c>
      <c r="G3686" s="7">
        <v>82</v>
      </c>
      <c r="H3686" s="7">
        <v>37</v>
      </c>
      <c r="I3686" s="7">
        <v>-0.29029414934902897</v>
      </c>
      <c r="J3686" s="7">
        <v>-1.5245518389674501E-2</v>
      </c>
      <c r="L3686" s="7">
        <v>82</v>
      </c>
      <c r="M3686" s="7">
        <v>37</v>
      </c>
      <c r="N3686" s="7">
        <v>1.9097458048999001</v>
      </c>
      <c r="O3686" s="7">
        <v>2.0749169332102499</v>
      </c>
    </row>
    <row r="3687" spans="2:15" x14ac:dyDescent="0.2">
      <c r="B3687" s="7">
        <v>83</v>
      </c>
      <c r="C3687" s="7">
        <v>37</v>
      </c>
      <c r="D3687" s="7">
        <v>-9.0457596822154998E-2</v>
      </c>
      <c r="E3687" s="7">
        <v>0.111338312980992</v>
      </c>
      <c r="G3687" s="7">
        <v>83</v>
      </c>
      <c r="H3687" s="7">
        <v>37</v>
      </c>
      <c r="I3687" s="7">
        <v>-0.14204810419373701</v>
      </c>
      <c r="J3687" s="7">
        <v>-0.18021064221434799</v>
      </c>
      <c r="L3687" s="7">
        <v>83</v>
      </c>
      <c r="M3687" s="7">
        <v>37</v>
      </c>
      <c r="N3687" s="7">
        <v>-1.4774965429011899</v>
      </c>
      <c r="O3687" s="7">
        <v>-1.2245702710292601</v>
      </c>
    </row>
    <row r="3688" spans="2:15" x14ac:dyDescent="0.2">
      <c r="B3688" s="7">
        <v>84</v>
      </c>
      <c r="C3688" s="7">
        <v>37</v>
      </c>
      <c r="D3688" s="7">
        <v>0.55363534006208404</v>
      </c>
      <c r="E3688" s="7">
        <v>8.6343241770354198E-2</v>
      </c>
      <c r="G3688" s="7">
        <v>84</v>
      </c>
      <c r="H3688" s="7">
        <v>37</v>
      </c>
      <c r="I3688" s="7">
        <v>4.4666119990392203E-2</v>
      </c>
      <c r="J3688" s="7">
        <v>-5.0392824528525899E-2</v>
      </c>
      <c r="L3688" s="7">
        <v>84</v>
      </c>
      <c r="M3688" s="7">
        <v>37</v>
      </c>
      <c r="N3688" s="7">
        <v>-0.65346126022254702</v>
      </c>
      <c r="O3688" s="7">
        <v>-1.03750758130598</v>
      </c>
    </row>
    <row r="3689" spans="2:15" x14ac:dyDescent="0.2">
      <c r="B3689" s="7">
        <v>85</v>
      </c>
      <c r="C3689" s="7">
        <v>37</v>
      </c>
      <c r="D3689" s="7">
        <v>0.15320024249536801</v>
      </c>
      <c r="E3689" s="7">
        <v>-0.16179887165798101</v>
      </c>
      <c r="G3689" s="7">
        <v>85</v>
      </c>
      <c r="H3689" s="7">
        <v>37</v>
      </c>
      <c r="I3689" s="7">
        <v>0.10229607024675701</v>
      </c>
      <c r="J3689" s="7">
        <v>-0.14048463783144999</v>
      </c>
      <c r="L3689" s="7">
        <v>85</v>
      </c>
      <c r="M3689" s="7">
        <v>37</v>
      </c>
      <c r="N3689" s="7">
        <v>-1.8859087068493501</v>
      </c>
      <c r="O3689" s="7">
        <v>-1.6794840996209901</v>
      </c>
    </row>
    <row r="3690" spans="2:15" x14ac:dyDescent="0.2">
      <c r="B3690" s="7">
        <v>86</v>
      </c>
      <c r="C3690" s="7">
        <v>37</v>
      </c>
      <c r="D3690" s="7">
        <v>1.52609833733762</v>
      </c>
      <c r="E3690" s="7">
        <v>1.3705242513648299</v>
      </c>
      <c r="G3690" s="7">
        <v>86</v>
      </c>
      <c r="H3690" s="7">
        <v>37</v>
      </c>
      <c r="I3690" s="7">
        <v>0.21074068835599399</v>
      </c>
      <c r="J3690" s="7">
        <v>6.2821030434829297E-2</v>
      </c>
      <c r="L3690" s="7">
        <v>86</v>
      </c>
      <c r="M3690" s="7">
        <v>37</v>
      </c>
      <c r="N3690" s="7">
        <v>-0.65573817445160898</v>
      </c>
      <c r="O3690" s="7">
        <v>-0.66242331943722099</v>
      </c>
    </row>
    <row r="3691" spans="2:15" x14ac:dyDescent="0.2">
      <c r="B3691" s="7">
        <v>87</v>
      </c>
      <c r="C3691" s="7">
        <v>37</v>
      </c>
      <c r="D3691" s="7">
        <v>3.5064499312182897E-2</v>
      </c>
      <c r="E3691" s="7">
        <v>-8.1921957283084303E-3</v>
      </c>
      <c r="G3691" s="7">
        <v>87</v>
      </c>
      <c r="H3691" s="7">
        <v>37</v>
      </c>
      <c r="I3691" s="7">
        <v>-9.47992453338742E-3</v>
      </c>
      <c r="J3691" s="7">
        <v>2.47176380529694E-2</v>
      </c>
      <c r="L3691" s="7">
        <v>87</v>
      </c>
      <c r="M3691" s="7">
        <v>37</v>
      </c>
      <c r="N3691" s="7">
        <v>-1.2159666105832001</v>
      </c>
      <c r="O3691" s="7">
        <v>-1.1259664970990699</v>
      </c>
    </row>
    <row r="3692" spans="2:15" x14ac:dyDescent="0.2">
      <c r="B3692" s="7">
        <v>88</v>
      </c>
      <c r="C3692" s="7">
        <v>37</v>
      </c>
      <c r="D3692" s="7">
        <v>2.0557217343195999E-2</v>
      </c>
      <c r="E3692" s="7">
        <v>0.32679244938186602</v>
      </c>
      <c r="G3692" s="7">
        <v>88</v>
      </c>
      <c r="H3692" s="7">
        <v>37</v>
      </c>
      <c r="I3692" s="7">
        <v>9.8196854154878999E-2</v>
      </c>
      <c r="J3692" s="7">
        <v>6.6511475679213602E-2</v>
      </c>
      <c r="L3692" s="7">
        <v>88</v>
      </c>
      <c r="M3692" s="7">
        <v>37</v>
      </c>
      <c r="N3692" s="7">
        <v>0.14497482337595399</v>
      </c>
      <c r="O3692" s="7">
        <v>-8.1809019102168506E-2</v>
      </c>
    </row>
    <row r="3693" spans="2:15" x14ac:dyDescent="0.2">
      <c r="B3693" s="7">
        <v>89</v>
      </c>
      <c r="C3693" s="7">
        <v>37</v>
      </c>
      <c r="D3693" s="7">
        <v>0.108289895632388</v>
      </c>
      <c r="E3693" s="7">
        <v>0.25828593019750401</v>
      </c>
      <c r="G3693" s="7">
        <v>89</v>
      </c>
      <c r="H3693" s="7">
        <v>37</v>
      </c>
      <c r="I3693" s="7">
        <v>0.198598476997874</v>
      </c>
      <c r="J3693" s="7">
        <v>-5.1186835972848697E-2</v>
      </c>
      <c r="L3693" s="7">
        <v>89</v>
      </c>
      <c r="M3693" s="7">
        <v>37</v>
      </c>
      <c r="N3693" s="7">
        <v>-0.95510681773652495</v>
      </c>
      <c r="O3693" s="7">
        <v>-7.6686588305828501E-2</v>
      </c>
    </row>
    <row r="3694" spans="2:15" x14ac:dyDescent="0.2">
      <c r="B3694" s="7">
        <v>90</v>
      </c>
      <c r="C3694" s="7">
        <v>37</v>
      </c>
      <c r="D3694" s="7">
        <v>-0.16005163201870301</v>
      </c>
      <c r="E3694" s="7">
        <v>-0.19591242516206001</v>
      </c>
      <c r="G3694" s="7">
        <v>90</v>
      </c>
      <c r="H3694" s="7">
        <v>37</v>
      </c>
      <c r="I3694" s="7">
        <v>0.101275007616282</v>
      </c>
      <c r="J3694" s="7">
        <v>8.3646569720564001E-2</v>
      </c>
      <c r="L3694" s="7">
        <v>90</v>
      </c>
      <c r="M3694" s="7">
        <v>37</v>
      </c>
      <c r="N3694" s="7">
        <v>-1.28593794157347</v>
      </c>
      <c r="O3694" s="7">
        <v>-1.3243613431624</v>
      </c>
    </row>
    <row r="3695" spans="2:15" x14ac:dyDescent="0.2">
      <c r="B3695" s="7">
        <v>91</v>
      </c>
      <c r="C3695" s="7">
        <v>37</v>
      </c>
      <c r="D3695" s="7">
        <v>-0.11852472761831299</v>
      </c>
      <c r="E3695" s="7">
        <v>9.65983477360082E-2</v>
      </c>
      <c r="G3695" s="7">
        <v>91</v>
      </c>
      <c r="H3695" s="7">
        <v>37</v>
      </c>
      <c r="I3695" s="7">
        <v>0.177007852752878</v>
      </c>
      <c r="J3695" s="7">
        <v>0.15821796037555599</v>
      </c>
      <c r="L3695" s="7">
        <v>91</v>
      </c>
      <c r="M3695" s="7">
        <v>37</v>
      </c>
      <c r="N3695" s="7">
        <v>-0.34976743894137702</v>
      </c>
      <c r="O3695" s="7">
        <v>-0.278738691700323</v>
      </c>
    </row>
    <row r="3696" spans="2:15" x14ac:dyDescent="0.2">
      <c r="B3696" s="7">
        <v>92</v>
      </c>
      <c r="C3696" s="7">
        <v>37</v>
      </c>
      <c r="D3696" s="7">
        <v>-9.1581640135136602E-2</v>
      </c>
      <c r="E3696" s="7">
        <v>0.136372230943343</v>
      </c>
      <c r="G3696" s="7">
        <v>92</v>
      </c>
      <c r="H3696" s="7">
        <v>37</v>
      </c>
      <c r="I3696" s="7">
        <v>0.273766450981695</v>
      </c>
      <c r="J3696" s="7">
        <v>0.272640151553183</v>
      </c>
      <c r="L3696" s="7">
        <v>92</v>
      </c>
      <c r="M3696" s="7">
        <v>37</v>
      </c>
      <c r="N3696" s="7">
        <v>0.44539219613133102</v>
      </c>
      <c r="O3696" s="7">
        <v>0.11818439698103</v>
      </c>
    </row>
    <row r="3697" spans="2:15" x14ac:dyDescent="0.2">
      <c r="B3697" s="7">
        <v>93</v>
      </c>
      <c r="C3697" s="7">
        <v>37</v>
      </c>
      <c r="D3697" s="7">
        <v>5.4210280830607097E-2</v>
      </c>
      <c r="E3697" s="7">
        <v>0.21915318279051199</v>
      </c>
      <c r="G3697" s="7">
        <v>93</v>
      </c>
      <c r="H3697" s="7">
        <v>37</v>
      </c>
      <c r="I3697" s="7">
        <v>4.1399451625009603E-2</v>
      </c>
      <c r="J3697" s="7">
        <v>-0.10489837542651</v>
      </c>
      <c r="L3697" s="7">
        <v>93</v>
      </c>
      <c r="M3697" s="7">
        <v>37</v>
      </c>
      <c r="N3697" s="7">
        <v>-0.344769655449713</v>
      </c>
      <c r="O3697" s="7">
        <v>-7.6366189810083404E-2</v>
      </c>
    </row>
    <row r="3698" spans="2:15" x14ac:dyDescent="0.2">
      <c r="B3698" s="7">
        <v>94</v>
      </c>
      <c r="C3698" s="7">
        <v>37</v>
      </c>
      <c r="D3698" s="7">
        <v>-0.21885027483727901</v>
      </c>
      <c r="E3698" s="7">
        <v>-8.5012102931965899E-2</v>
      </c>
      <c r="G3698" s="7">
        <v>94</v>
      </c>
      <c r="H3698" s="7">
        <v>37</v>
      </c>
      <c r="I3698" s="7">
        <v>0.17038133926268301</v>
      </c>
      <c r="J3698" s="7">
        <v>0.105845485325217</v>
      </c>
      <c r="L3698" s="7">
        <v>94</v>
      </c>
      <c r="M3698" s="7">
        <v>37</v>
      </c>
      <c r="N3698" s="7">
        <v>-0.52505074715217603</v>
      </c>
      <c r="O3698" s="7">
        <v>-0.558007863598174</v>
      </c>
    </row>
    <row r="3699" spans="2:15" x14ac:dyDescent="0.2">
      <c r="B3699" s="7">
        <v>95</v>
      </c>
      <c r="C3699" s="7">
        <v>37</v>
      </c>
      <c r="D3699" s="7">
        <v>-4.1204721635774703E-2</v>
      </c>
      <c r="E3699" s="7">
        <v>-7.2476329148291704E-2</v>
      </c>
      <c r="G3699" s="7">
        <v>95</v>
      </c>
      <c r="H3699" s="7">
        <v>37</v>
      </c>
      <c r="I3699" s="7">
        <v>-6.1730885142541299E-3</v>
      </c>
      <c r="J3699" s="7">
        <v>3.3799879778082499E-2</v>
      </c>
      <c r="L3699" s="7">
        <v>95</v>
      </c>
      <c r="M3699" s="7">
        <v>37</v>
      </c>
      <c r="N3699" s="7">
        <v>-1.95150598262034</v>
      </c>
      <c r="O3699" s="7">
        <v>-1.94295572154028</v>
      </c>
    </row>
    <row r="3700" spans="2:15" x14ac:dyDescent="0.2">
      <c r="B3700" s="7">
        <v>96</v>
      </c>
      <c r="C3700" s="7">
        <v>37</v>
      </c>
      <c r="D3700" s="7">
        <v>-4.6966459290878497E-2</v>
      </c>
      <c r="E3700" s="7">
        <v>-0.15175636117061</v>
      </c>
      <c r="G3700" s="7">
        <v>96</v>
      </c>
      <c r="H3700" s="7">
        <v>37</v>
      </c>
      <c r="I3700" s="7">
        <v>-8.9211422304518201E-2</v>
      </c>
      <c r="J3700" s="7">
        <v>1.8872997298500699E-2</v>
      </c>
      <c r="L3700" s="7">
        <v>96</v>
      </c>
      <c r="M3700" s="7">
        <v>37</v>
      </c>
      <c r="N3700" s="7">
        <v>3.9841206254646301E-2</v>
      </c>
      <c r="O3700" s="7">
        <v>-0.79374602053009002</v>
      </c>
    </row>
    <row r="3701" spans="2:15" x14ac:dyDescent="0.2">
      <c r="B3701" s="7">
        <v>97</v>
      </c>
      <c r="C3701" s="7">
        <v>37</v>
      </c>
      <c r="D3701" s="7">
        <v>-4.0199925893881001E-2</v>
      </c>
      <c r="E3701" s="7">
        <v>8.5001184794026394E-2</v>
      </c>
      <c r="G3701" s="7">
        <v>97</v>
      </c>
      <c r="H3701" s="7">
        <v>37</v>
      </c>
      <c r="I3701" s="7">
        <v>1.1865755651724499E-2</v>
      </c>
      <c r="J3701" s="7">
        <v>0.16427716800303399</v>
      </c>
      <c r="L3701" s="7">
        <v>97</v>
      </c>
      <c r="M3701" s="7">
        <v>37</v>
      </c>
      <c r="N3701" s="7">
        <v>-0.16545327586739</v>
      </c>
      <c r="O3701" s="7">
        <v>0.48129451244430399</v>
      </c>
    </row>
    <row r="3702" spans="2:15" x14ac:dyDescent="0.2">
      <c r="B3702" s="7">
        <v>98</v>
      </c>
      <c r="C3702" s="7">
        <v>37</v>
      </c>
      <c r="D3702" s="7">
        <v>0.34091353997696</v>
      </c>
      <c r="E3702" s="7">
        <v>4.95244150337655E-2</v>
      </c>
      <c r="G3702" s="7">
        <v>98</v>
      </c>
      <c r="H3702" s="7">
        <v>37</v>
      </c>
      <c r="I3702" s="7">
        <v>0.17372497997546801</v>
      </c>
      <c r="J3702" s="7">
        <v>8.7672120794968195E-2</v>
      </c>
      <c r="L3702" s="7">
        <v>98</v>
      </c>
      <c r="M3702" s="7">
        <v>37</v>
      </c>
      <c r="N3702" s="7">
        <v>0.75526085261487796</v>
      </c>
      <c r="O3702" s="7">
        <v>1.08493542461315</v>
      </c>
    </row>
    <row r="3703" spans="2:15" x14ac:dyDescent="0.2">
      <c r="B3703" s="7">
        <v>99</v>
      </c>
      <c r="C3703" s="7">
        <v>37</v>
      </c>
      <c r="D3703" s="7">
        <v>-4.69293525453187E-2</v>
      </c>
      <c r="E3703" s="7">
        <v>9.06583547491389E-2</v>
      </c>
      <c r="G3703" s="7">
        <v>99</v>
      </c>
      <c r="H3703" s="7">
        <v>37</v>
      </c>
      <c r="I3703" s="7">
        <v>-0.17987572888758899</v>
      </c>
      <c r="J3703" s="7">
        <v>9.7358023805651506E-2</v>
      </c>
      <c r="L3703" s="7">
        <v>99</v>
      </c>
      <c r="M3703" s="7">
        <v>37</v>
      </c>
      <c r="N3703" s="7">
        <v>-0.99645205228554701</v>
      </c>
      <c r="O3703" s="7">
        <v>-0.437272339582781</v>
      </c>
    </row>
    <row r="3704" spans="2:15" x14ac:dyDescent="0.2">
      <c r="B3704" s="7">
        <v>100</v>
      </c>
      <c r="C3704" s="7">
        <v>37</v>
      </c>
      <c r="D3704" s="7">
        <v>-0.341233619910357</v>
      </c>
      <c r="E3704" s="7">
        <v>-0.39622587625337802</v>
      </c>
      <c r="G3704" s="7">
        <v>100</v>
      </c>
      <c r="H3704" s="7">
        <v>37</v>
      </c>
      <c r="I3704" s="7">
        <v>0.17499942449175901</v>
      </c>
      <c r="J3704" s="7">
        <v>5.6024677955686997E-2</v>
      </c>
      <c r="L3704" s="7">
        <v>100</v>
      </c>
      <c r="M3704" s="7">
        <v>37</v>
      </c>
      <c r="N3704" s="7">
        <v>-0.65082526574420896</v>
      </c>
      <c r="O3704" s="7">
        <v>-0.76268370385548301</v>
      </c>
    </row>
    <row r="3705" spans="2:15" x14ac:dyDescent="0.2">
      <c r="B3705" s="7">
        <v>1</v>
      </c>
      <c r="C3705" s="7">
        <v>38</v>
      </c>
      <c r="D3705" s="7">
        <v>-0.292198691146977</v>
      </c>
      <c r="E3705" s="7">
        <v>-0.24832844806293999</v>
      </c>
      <c r="G3705" s="7">
        <v>1</v>
      </c>
      <c r="H3705" s="7">
        <v>38</v>
      </c>
      <c r="I3705" s="7">
        <v>-0.26059851868498501</v>
      </c>
      <c r="J3705" s="7">
        <v>-0.24048378751448499</v>
      </c>
      <c r="L3705" s="7">
        <v>1</v>
      </c>
      <c r="M3705" s="7">
        <v>38</v>
      </c>
      <c r="N3705" s="7">
        <v>8.6349626396033899E-2</v>
      </c>
      <c r="O3705" s="7">
        <v>0.196664934728915</v>
      </c>
    </row>
    <row r="3706" spans="2:15" x14ac:dyDescent="0.2">
      <c r="B3706" s="7">
        <v>2</v>
      </c>
      <c r="C3706" s="7">
        <v>38</v>
      </c>
      <c r="D3706" s="7">
        <v>-3.5291660731704901E-2</v>
      </c>
      <c r="E3706" s="7">
        <v>0.105879978644285</v>
      </c>
      <c r="G3706" s="7">
        <v>2</v>
      </c>
      <c r="H3706" s="7">
        <v>38</v>
      </c>
      <c r="I3706" s="7">
        <v>0.13775709013969201</v>
      </c>
      <c r="J3706" s="7">
        <v>-2.5673614862173001E-2</v>
      </c>
      <c r="L3706" s="7">
        <v>2</v>
      </c>
      <c r="M3706" s="7">
        <v>38</v>
      </c>
      <c r="N3706" s="7">
        <v>-0.24383219307468701</v>
      </c>
      <c r="O3706" s="7">
        <v>-0.39258811180535103</v>
      </c>
    </row>
    <row r="3707" spans="2:15" x14ac:dyDescent="0.2">
      <c r="B3707" s="7">
        <v>3</v>
      </c>
      <c r="C3707" s="7">
        <v>38</v>
      </c>
      <c r="D3707" s="7">
        <v>-0.27631611588470301</v>
      </c>
      <c r="E3707" s="7">
        <v>-0.24026899297761001</v>
      </c>
      <c r="G3707" s="7">
        <v>3</v>
      </c>
      <c r="H3707" s="7">
        <v>38</v>
      </c>
      <c r="I3707" s="7">
        <v>0.13365861373627799</v>
      </c>
      <c r="J3707" s="7">
        <v>-0.12613256708069401</v>
      </c>
      <c r="L3707" s="7">
        <v>3</v>
      </c>
      <c r="M3707" s="7">
        <v>38</v>
      </c>
      <c r="N3707" s="7">
        <v>-0.37120355547879702</v>
      </c>
      <c r="O3707" s="7">
        <v>0.22700500857207101</v>
      </c>
    </row>
    <row r="3708" spans="2:15" x14ac:dyDescent="0.2">
      <c r="B3708" s="7">
        <v>4</v>
      </c>
      <c r="C3708" s="7">
        <v>38</v>
      </c>
      <c r="D3708" s="7">
        <v>-0.14804750921322901</v>
      </c>
      <c r="E3708" s="7">
        <v>-3.8612482889126602E-2</v>
      </c>
      <c r="G3708" s="7">
        <v>4</v>
      </c>
      <c r="H3708" s="7">
        <v>38</v>
      </c>
      <c r="I3708" s="7">
        <v>0.366717999927548</v>
      </c>
      <c r="J3708" s="7">
        <v>0.18711110136299799</v>
      </c>
      <c r="L3708" s="7">
        <v>4</v>
      </c>
      <c r="M3708" s="7">
        <v>38</v>
      </c>
      <c r="N3708" s="7">
        <v>-1.3381381198401201</v>
      </c>
      <c r="O3708" s="7">
        <v>-0.62145519697335105</v>
      </c>
    </row>
    <row r="3709" spans="2:15" x14ac:dyDescent="0.2">
      <c r="B3709" s="7">
        <v>5</v>
      </c>
      <c r="C3709" s="7">
        <v>38</v>
      </c>
      <c r="D3709" s="7">
        <v>-0.12096273794802399</v>
      </c>
      <c r="E3709" s="7">
        <v>-0.28367535082245998</v>
      </c>
      <c r="G3709" s="7">
        <v>5</v>
      </c>
      <c r="H3709" s="7">
        <v>38</v>
      </c>
      <c r="I3709" s="7">
        <v>0.291219283397048</v>
      </c>
      <c r="J3709" s="7">
        <v>0.13374364914652201</v>
      </c>
      <c r="L3709" s="7">
        <v>5</v>
      </c>
      <c r="M3709" s="7">
        <v>38</v>
      </c>
      <c r="N3709" s="7">
        <v>0.32449969614547802</v>
      </c>
      <c r="O3709" s="7">
        <v>0.77605457191552296</v>
      </c>
    </row>
    <row r="3710" spans="2:15" x14ac:dyDescent="0.2">
      <c r="B3710" s="7">
        <v>6</v>
      </c>
      <c r="C3710" s="7">
        <v>38</v>
      </c>
      <c r="D3710" s="7">
        <v>-0.13807263398441599</v>
      </c>
      <c r="E3710" s="7">
        <v>-0.227515138366717</v>
      </c>
      <c r="G3710" s="7">
        <v>6</v>
      </c>
      <c r="H3710" s="7">
        <v>38</v>
      </c>
      <c r="I3710" s="7">
        <v>-0.10841429220092701</v>
      </c>
      <c r="J3710" s="7">
        <v>5.4155520313863698E-2</v>
      </c>
      <c r="L3710" s="7">
        <v>6</v>
      </c>
      <c r="M3710" s="7">
        <v>38</v>
      </c>
      <c r="N3710" s="7">
        <v>-2.24377367364035E-2</v>
      </c>
      <c r="O3710" s="7">
        <v>-0.12894222135159999</v>
      </c>
    </row>
    <row r="3711" spans="2:15" x14ac:dyDescent="0.2">
      <c r="B3711" s="7">
        <v>7</v>
      </c>
      <c r="C3711" s="7">
        <v>38</v>
      </c>
      <c r="D3711" s="7">
        <v>0.30544619148336299</v>
      </c>
      <c r="E3711" s="7">
        <v>-0.11611187488923599</v>
      </c>
      <c r="G3711" s="7">
        <v>7</v>
      </c>
      <c r="H3711" s="7">
        <v>38</v>
      </c>
      <c r="I3711" s="7">
        <v>-0.140529607368474</v>
      </c>
      <c r="J3711" s="7">
        <v>-2.9167722083618799E-2</v>
      </c>
      <c r="L3711" s="7">
        <v>7</v>
      </c>
      <c r="M3711" s="7">
        <v>38</v>
      </c>
      <c r="N3711" s="7">
        <v>-0.43545635798856203</v>
      </c>
      <c r="O3711" s="7">
        <v>0.21026277847598299</v>
      </c>
    </row>
    <row r="3712" spans="2:15" x14ac:dyDescent="0.2">
      <c r="B3712" s="7">
        <v>8</v>
      </c>
      <c r="C3712" s="7">
        <v>38</v>
      </c>
      <c r="D3712" s="7">
        <v>0.232052893086201</v>
      </c>
      <c r="E3712" s="7">
        <v>0.30645037213158499</v>
      </c>
      <c r="G3712" s="7">
        <v>8</v>
      </c>
      <c r="H3712" s="7">
        <v>38</v>
      </c>
      <c r="I3712" s="7">
        <v>0.24104291747928</v>
      </c>
      <c r="J3712" s="7">
        <v>2.96323710172537E-2</v>
      </c>
      <c r="L3712" s="7">
        <v>8</v>
      </c>
      <c r="M3712" s="7">
        <v>38</v>
      </c>
      <c r="N3712" s="7">
        <v>0.58884673934354304</v>
      </c>
      <c r="O3712" s="7">
        <v>0.64544602683951602</v>
      </c>
    </row>
    <row r="3713" spans="2:15" x14ac:dyDescent="0.2">
      <c r="B3713" s="7">
        <v>9</v>
      </c>
      <c r="C3713" s="7">
        <v>38</v>
      </c>
      <c r="D3713" s="7">
        <v>6.2946018476445403E-2</v>
      </c>
      <c r="E3713" s="7">
        <v>-0.172817872118224</v>
      </c>
      <c r="G3713" s="7">
        <v>9</v>
      </c>
      <c r="H3713" s="7">
        <v>38</v>
      </c>
      <c r="I3713" s="7">
        <v>0.44875780680382998</v>
      </c>
      <c r="J3713" s="7">
        <v>0.13113619595342399</v>
      </c>
      <c r="L3713" s="7">
        <v>9</v>
      </c>
      <c r="M3713" s="7">
        <v>38</v>
      </c>
      <c r="N3713" s="7">
        <v>-1.2250585734826001</v>
      </c>
      <c r="O3713" s="7">
        <v>-0.66470642964919502</v>
      </c>
    </row>
    <row r="3714" spans="2:15" x14ac:dyDescent="0.2">
      <c r="B3714" s="7">
        <v>10</v>
      </c>
      <c r="C3714" s="7">
        <v>38</v>
      </c>
      <c r="D3714" s="7">
        <v>-4.2444307812736799E-3</v>
      </c>
      <c r="E3714" s="7">
        <v>0.122159529957726</v>
      </c>
      <c r="G3714" s="7">
        <v>10</v>
      </c>
      <c r="H3714" s="7">
        <v>38</v>
      </c>
      <c r="I3714" s="7">
        <v>-0.21489147573728001</v>
      </c>
      <c r="J3714" s="7">
        <v>-0.204967982959817</v>
      </c>
      <c r="L3714" s="7">
        <v>10</v>
      </c>
      <c r="M3714" s="7">
        <v>38</v>
      </c>
      <c r="N3714" s="7">
        <v>-0.19622234719683501</v>
      </c>
      <c r="O3714" s="7">
        <v>-0.23806733851456099</v>
      </c>
    </row>
    <row r="3715" spans="2:15" x14ac:dyDescent="0.2">
      <c r="B3715" s="7">
        <v>11</v>
      </c>
      <c r="C3715" s="7">
        <v>38</v>
      </c>
      <c r="D3715" s="7">
        <v>-8.17050196131692E-2</v>
      </c>
      <c r="E3715" s="7">
        <v>-0.23115173888791901</v>
      </c>
      <c r="G3715" s="7">
        <v>11</v>
      </c>
      <c r="H3715" s="7">
        <v>38</v>
      </c>
      <c r="I3715" s="7">
        <v>0.107706108030425</v>
      </c>
      <c r="J3715" s="7">
        <v>0.13884300159350799</v>
      </c>
      <c r="L3715" s="7">
        <v>11</v>
      </c>
      <c r="M3715" s="7">
        <v>38</v>
      </c>
      <c r="N3715" s="7">
        <v>0.74078613601181398</v>
      </c>
      <c r="O3715" s="7">
        <v>0.91692314212140602</v>
      </c>
    </row>
    <row r="3716" spans="2:15" x14ac:dyDescent="0.2">
      <c r="B3716" s="7">
        <v>12</v>
      </c>
      <c r="C3716" s="7">
        <v>38</v>
      </c>
      <c r="D3716" s="7">
        <v>-0.21819711369002601</v>
      </c>
      <c r="E3716" s="7">
        <v>-0.14103105384582401</v>
      </c>
      <c r="G3716" s="7">
        <v>12</v>
      </c>
      <c r="H3716" s="7">
        <v>38</v>
      </c>
      <c r="I3716" s="7">
        <v>0.25200930622218198</v>
      </c>
      <c r="J3716" s="7">
        <v>-0.13635254796892701</v>
      </c>
      <c r="L3716" s="7">
        <v>12</v>
      </c>
      <c r="M3716" s="7">
        <v>38</v>
      </c>
      <c r="N3716" s="7">
        <v>-0.13515406475998001</v>
      </c>
      <c r="O3716" s="7">
        <v>4.9097915948837403E-2</v>
      </c>
    </row>
    <row r="3717" spans="2:15" x14ac:dyDescent="0.2">
      <c r="B3717" s="7">
        <v>13</v>
      </c>
      <c r="C3717" s="7">
        <v>38</v>
      </c>
      <c r="D3717" s="7">
        <v>0.31717424684322898</v>
      </c>
      <c r="E3717" s="7">
        <v>0.20575350962697</v>
      </c>
      <c r="G3717" s="7">
        <v>13</v>
      </c>
      <c r="H3717" s="7">
        <v>38</v>
      </c>
      <c r="I3717" s="7">
        <v>0.31019083733341402</v>
      </c>
      <c r="J3717" s="7">
        <v>2.9837914884554499E-2</v>
      </c>
      <c r="L3717" s="7">
        <v>13</v>
      </c>
      <c r="M3717" s="7">
        <v>38</v>
      </c>
      <c r="N3717" s="7">
        <v>0.82208226503436699</v>
      </c>
      <c r="O3717" s="7">
        <v>1.22168587175482</v>
      </c>
    </row>
    <row r="3718" spans="2:15" x14ac:dyDescent="0.2">
      <c r="B3718" s="7">
        <v>14</v>
      </c>
      <c r="C3718" s="7">
        <v>38</v>
      </c>
      <c r="D3718" s="7">
        <v>2.79040051634789E-2</v>
      </c>
      <c r="E3718" s="7">
        <v>4.72893781746535E-2</v>
      </c>
      <c r="G3718" s="7">
        <v>14</v>
      </c>
      <c r="H3718" s="7">
        <v>38</v>
      </c>
      <c r="I3718" s="7">
        <v>7.8688559173597697E-2</v>
      </c>
      <c r="J3718" s="7">
        <v>7.9230771720979504E-2</v>
      </c>
      <c r="L3718" s="7">
        <v>14</v>
      </c>
      <c r="M3718" s="7">
        <v>38</v>
      </c>
      <c r="N3718" s="7">
        <v>1.4161481683025301</v>
      </c>
      <c r="O3718" s="7">
        <v>1.49338748333178</v>
      </c>
    </row>
    <row r="3719" spans="2:15" x14ac:dyDescent="0.2">
      <c r="B3719" s="7">
        <v>15</v>
      </c>
      <c r="C3719" s="7">
        <v>38</v>
      </c>
      <c r="D3719" s="7">
        <v>0.18276437610280699</v>
      </c>
      <c r="E3719" s="7">
        <v>-9.6296576890716204E-2</v>
      </c>
      <c r="G3719" s="7">
        <v>15</v>
      </c>
      <c r="H3719" s="7">
        <v>38</v>
      </c>
      <c r="I3719" s="7">
        <v>6.3570760679736403E-3</v>
      </c>
      <c r="J3719" s="7">
        <v>1.9373288503723898E-2</v>
      </c>
      <c r="L3719" s="7">
        <v>15</v>
      </c>
      <c r="M3719" s="7">
        <v>38</v>
      </c>
      <c r="N3719" s="7">
        <v>0.83000154892587696</v>
      </c>
      <c r="O3719" s="7">
        <v>0.42763192977394099</v>
      </c>
    </row>
    <row r="3720" spans="2:15" x14ac:dyDescent="0.2">
      <c r="B3720" s="7">
        <v>16</v>
      </c>
      <c r="C3720" s="7">
        <v>38</v>
      </c>
      <c r="D3720" s="7">
        <v>9.1900148200316795E-3</v>
      </c>
      <c r="E3720" s="7">
        <v>1.8600942529657199E-2</v>
      </c>
      <c r="G3720" s="7">
        <v>16</v>
      </c>
      <c r="H3720" s="7">
        <v>38</v>
      </c>
      <c r="I3720" s="7">
        <v>-2.3389143657486702E-2</v>
      </c>
      <c r="J3720" s="7">
        <v>-0.28255757152305999</v>
      </c>
      <c r="L3720" s="7">
        <v>16</v>
      </c>
      <c r="M3720" s="7">
        <v>38</v>
      </c>
      <c r="N3720" s="7">
        <v>0.18404112681593701</v>
      </c>
      <c r="O3720" s="7">
        <v>0.23141159745678899</v>
      </c>
    </row>
    <row r="3721" spans="2:15" x14ac:dyDescent="0.2">
      <c r="B3721" s="7">
        <v>17</v>
      </c>
      <c r="C3721" s="7">
        <v>38</v>
      </c>
      <c r="D3721" s="7">
        <v>-2.06218195393717E-2</v>
      </c>
      <c r="E3721" s="7">
        <v>-0.59826082456846597</v>
      </c>
      <c r="G3721" s="7">
        <v>17</v>
      </c>
      <c r="H3721" s="7">
        <v>38</v>
      </c>
      <c r="I3721" s="7">
        <v>0.38410156782503402</v>
      </c>
      <c r="J3721" s="7">
        <v>0.15080106229447701</v>
      </c>
      <c r="L3721" s="7">
        <v>17</v>
      </c>
      <c r="M3721" s="7">
        <v>38</v>
      </c>
      <c r="N3721" s="7">
        <v>0.62131388632016105</v>
      </c>
      <c r="O3721" s="7">
        <v>0.41870135528727698</v>
      </c>
    </row>
    <row r="3722" spans="2:15" x14ac:dyDescent="0.2">
      <c r="B3722" s="7">
        <v>18</v>
      </c>
      <c r="C3722" s="7">
        <v>38</v>
      </c>
      <c r="D3722" s="7">
        <v>-0.37241030748659398</v>
      </c>
      <c r="E3722" s="7">
        <v>0.18753347111110599</v>
      </c>
      <c r="G3722" s="7">
        <v>18</v>
      </c>
      <c r="H3722" s="7">
        <v>38</v>
      </c>
      <c r="I3722" s="7">
        <v>0.260009008517395</v>
      </c>
      <c r="J3722" s="7">
        <v>0.30720013669301099</v>
      </c>
      <c r="L3722" s="7">
        <v>18</v>
      </c>
      <c r="M3722" s="7">
        <v>38</v>
      </c>
      <c r="N3722" s="7">
        <v>-0.58161710281663503</v>
      </c>
      <c r="O3722" s="7">
        <v>-4.29909051172572E-2</v>
      </c>
    </row>
    <row r="3723" spans="2:15" x14ac:dyDescent="0.2">
      <c r="B3723" s="7">
        <v>19</v>
      </c>
      <c r="C3723" s="7">
        <v>38</v>
      </c>
      <c r="D3723" s="7">
        <v>0.12142910575228</v>
      </c>
      <c r="E3723" s="7">
        <v>0.16686768916341299</v>
      </c>
      <c r="G3723" s="7">
        <v>19</v>
      </c>
      <c r="H3723" s="7">
        <v>38</v>
      </c>
      <c r="I3723" s="7">
        <v>9.7857575712208003E-2</v>
      </c>
      <c r="J3723" s="7">
        <v>4.7560261247586097E-2</v>
      </c>
      <c r="L3723" s="7">
        <v>19</v>
      </c>
      <c r="M3723" s="7">
        <v>38</v>
      </c>
      <c r="N3723" s="7">
        <v>0.94289850295920496</v>
      </c>
      <c r="O3723" s="7">
        <v>1.6912614324542801</v>
      </c>
    </row>
    <row r="3724" spans="2:15" x14ac:dyDescent="0.2">
      <c r="B3724" s="7">
        <v>20</v>
      </c>
      <c r="C3724" s="7">
        <v>38</v>
      </c>
      <c r="D3724" s="7">
        <v>2.4325889714289999E-2</v>
      </c>
      <c r="E3724" s="7">
        <v>1.01520077920298E-2</v>
      </c>
      <c r="G3724" s="7">
        <v>20</v>
      </c>
      <c r="H3724" s="7">
        <v>38</v>
      </c>
      <c r="I3724" s="7">
        <v>0.18049448413698799</v>
      </c>
      <c r="J3724" s="7">
        <v>0.16674522209079101</v>
      </c>
      <c r="L3724" s="7">
        <v>20</v>
      </c>
      <c r="M3724" s="7">
        <v>38</v>
      </c>
      <c r="N3724" s="7">
        <v>-0.33168200807776299</v>
      </c>
      <c r="O3724" s="7">
        <v>0.114122305964242</v>
      </c>
    </row>
    <row r="3725" spans="2:15" x14ac:dyDescent="0.2">
      <c r="B3725" s="7">
        <v>21</v>
      </c>
      <c r="C3725" s="7">
        <v>38</v>
      </c>
      <c r="D3725" s="7">
        <v>-6.6988948904901605E-2</v>
      </c>
      <c r="E3725" s="7">
        <v>-0.18474982399453899</v>
      </c>
      <c r="G3725" s="7">
        <v>21</v>
      </c>
      <c r="H3725" s="7">
        <v>38</v>
      </c>
      <c r="I3725" s="7">
        <v>0.22687557103303599</v>
      </c>
      <c r="J3725" s="7">
        <v>-0.12769061802637099</v>
      </c>
      <c r="L3725" s="7">
        <v>21</v>
      </c>
      <c r="M3725" s="7">
        <v>38</v>
      </c>
      <c r="N3725" s="7">
        <v>-0.24791965293860899</v>
      </c>
      <c r="O3725" s="7">
        <v>4.5989115603317601E-2</v>
      </c>
    </row>
    <row r="3726" spans="2:15" x14ac:dyDescent="0.2">
      <c r="B3726" s="7">
        <v>22</v>
      </c>
      <c r="C3726" s="7">
        <v>38</v>
      </c>
      <c r="D3726" s="7">
        <v>3.7608010783613602E-2</v>
      </c>
      <c r="E3726" s="7">
        <v>-0.186854296726572</v>
      </c>
      <c r="G3726" s="7">
        <v>22</v>
      </c>
      <c r="H3726" s="7">
        <v>38</v>
      </c>
      <c r="I3726" s="7">
        <v>-1.5597697545334899E-2</v>
      </c>
      <c r="J3726" s="7">
        <v>-0.28663298936569598</v>
      </c>
      <c r="L3726" s="7">
        <v>22</v>
      </c>
      <c r="M3726" s="7">
        <v>38</v>
      </c>
      <c r="N3726" s="7">
        <v>-0.51862382315754496</v>
      </c>
      <c r="O3726" s="7">
        <v>-0.47310682328710302</v>
      </c>
    </row>
    <row r="3727" spans="2:15" x14ac:dyDescent="0.2">
      <c r="B3727" s="7">
        <v>23</v>
      </c>
      <c r="C3727" s="7">
        <v>38</v>
      </c>
      <c r="D3727" s="7">
        <v>-0.388173903074709</v>
      </c>
      <c r="E3727" s="7">
        <v>3.5598073063799703E-2</v>
      </c>
      <c r="G3727" s="7">
        <v>23</v>
      </c>
      <c r="H3727" s="7">
        <v>38</v>
      </c>
      <c r="I3727" s="7">
        <v>0.56711887496340796</v>
      </c>
      <c r="J3727" s="7">
        <v>0.206769581052689</v>
      </c>
      <c r="L3727" s="7">
        <v>23</v>
      </c>
      <c r="M3727" s="7">
        <v>38</v>
      </c>
      <c r="N3727" s="7">
        <v>0.66729380934871496</v>
      </c>
      <c r="O3727" s="7">
        <v>7.1582387555285898E-2</v>
      </c>
    </row>
    <row r="3728" spans="2:15" x14ac:dyDescent="0.2">
      <c r="B3728" s="7">
        <v>24</v>
      </c>
      <c r="C3728" s="7">
        <v>38</v>
      </c>
      <c r="D3728" s="7">
        <v>-0.693723059020804</v>
      </c>
      <c r="E3728" s="7">
        <v>-0.29168393588314101</v>
      </c>
      <c r="G3728" s="7">
        <v>24</v>
      </c>
      <c r="H3728" s="7">
        <v>38</v>
      </c>
      <c r="I3728" s="7">
        <v>-0.100391652372604</v>
      </c>
      <c r="J3728" s="7">
        <v>-0.107039040041865</v>
      </c>
      <c r="L3728" s="7">
        <v>24</v>
      </c>
      <c r="M3728" s="7">
        <v>38</v>
      </c>
      <c r="N3728" s="7">
        <v>-0.16037543688535499</v>
      </c>
      <c r="O3728" s="7">
        <v>-0.19505621032220999</v>
      </c>
    </row>
    <row r="3729" spans="2:15" x14ac:dyDescent="0.2">
      <c r="B3729" s="7">
        <v>25</v>
      </c>
      <c r="C3729" s="7">
        <v>38</v>
      </c>
      <c r="D3729" s="7">
        <v>0.29318636986065699</v>
      </c>
      <c r="E3729" s="7">
        <v>-4.08440961967571E-5</v>
      </c>
      <c r="G3729" s="7">
        <v>25</v>
      </c>
      <c r="H3729" s="7">
        <v>38</v>
      </c>
      <c r="I3729" s="7">
        <v>0.16909675021648601</v>
      </c>
      <c r="J3729" s="7">
        <v>0.113560967882711</v>
      </c>
      <c r="L3729" s="7">
        <v>25</v>
      </c>
      <c r="M3729" s="7">
        <v>38</v>
      </c>
      <c r="N3729" s="7">
        <v>-0.52418847299813798</v>
      </c>
      <c r="O3729" s="7">
        <v>-0.34372646315498701</v>
      </c>
    </row>
    <row r="3730" spans="2:15" x14ac:dyDescent="0.2">
      <c r="B3730" s="7">
        <v>26</v>
      </c>
      <c r="C3730" s="7">
        <v>38</v>
      </c>
      <c r="D3730" s="7">
        <v>0.27465974509834801</v>
      </c>
      <c r="E3730" s="7">
        <v>0.101916028308818</v>
      </c>
      <c r="G3730" s="7">
        <v>26</v>
      </c>
      <c r="H3730" s="7">
        <v>38</v>
      </c>
      <c r="I3730" s="7">
        <v>0.18875282213940001</v>
      </c>
      <c r="J3730" s="7">
        <v>0.100443050904279</v>
      </c>
      <c r="L3730" s="7">
        <v>26</v>
      </c>
      <c r="M3730" s="7">
        <v>38</v>
      </c>
      <c r="N3730" s="7">
        <v>-0.235038830628234</v>
      </c>
      <c r="O3730" s="7">
        <v>-0.49496182739834399</v>
      </c>
    </row>
    <row r="3731" spans="2:15" x14ac:dyDescent="0.2">
      <c r="B3731" s="7">
        <v>27</v>
      </c>
      <c r="C3731" s="7">
        <v>38</v>
      </c>
      <c r="D3731" s="7">
        <v>4.8829038428332999E-2</v>
      </c>
      <c r="E3731" s="7">
        <v>6.9106682323967702E-2</v>
      </c>
      <c r="G3731" s="7">
        <v>27</v>
      </c>
      <c r="H3731" s="7">
        <v>38</v>
      </c>
      <c r="I3731" s="7">
        <v>8.7755807143797604E-2</v>
      </c>
      <c r="J3731" s="7">
        <v>0.20766392552916499</v>
      </c>
      <c r="L3731" s="7">
        <v>27</v>
      </c>
      <c r="M3731" s="7">
        <v>38</v>
      </c>
      <c r="N3731" s="7">
        <v>-0.76084456493528496</v>
      </c>
      <c r="O3731" s="7">
        <v>-1.05502483434184</v>
      </c>
    </row>
    <row r="3732" spans="2:15" x14ac:dyDescent="0.2">
      <c r="B3732" s="7">
        <v>28</v>
      </c>
      <c r="C3732" s="7">
        <v>38</v>
      </c>
      <c r="D3732" s="7">
        <v>-9.4603424352613694E-2</v>
      </c>
      <c r="E3732" s="7">
        <v>-0.255150402174317</v>
      </c>
      <c r="G3732" s="7">
        <v>28</v>
      </c>
      <c r="H3732" s="7">
        <v>38</v>
      </c>
      <c r="I3732" s="7">
        <v>-0.67128027902162302</v>
      </c>
      <c r="J3732" s="7">
        <v>-0.23166424933419599</v>
      </c>
      <c r="L3732" s="7">
        <v>28</v>
      </c>
      <c r="M3732" s="7">
        <v>38</v>
      </c>
      <c r="N3732" s="7">
        <v>-0.49323892407169601</v>
      </c>
      <c r="O3732" s="7">
        <v>-0.93580033967238396</v>
      </c>
    </row>
    <row r="3733" spans="2:15" x14ac:dyDescent="0.2">
      <c r="B3733" s="7">
        <v>29</v>
      </c>
      <c r="C3733" s="7">
        <v>38</v>
      </c>
      <c r="D3733" s="7">
        <v>-0.209403107701604</v>
      </c>
      <c r="E3733" s="7">
        <v>-1.05303652878694E-2</v>
      </c>
      <c r="G3733" s="7">
        <v>29</v>
      </c>
      <c r="H3733" s="7">
        <v>38</v>
      </c>
      <c r="I3733" s="7">
        <v>0.31530929879745301</v>
      </c>
      <c r="J3733" s="7">
        <v>0.14006176304186299</v>
      </c>
      <c r="L3733" s="7">
        <v>29</v>
      </c>
      <c r="M3733" s="7">
        <v>38</v>
      </c>
      <c r="N3733" s="7">
        <v>-1.3271773401382401</v>
      </c>
      <c r="O3733" s="7">
        <v>-1.7530903304542</v>
      </c>
    </row>
    <row r="3734" spans="2:15" x14ac:dyDescent="0.2">
      <c r="B3734" s="7">
        <v>30</v>
      </c>
      <c r="C3734" s="7">
        <v>38</v>
      </c>
      <c r="D3734" s="7">
        <v>0.53355293061926301</v>
      </c>
      <c r="E3734" s="7">
        <v>0.37469445860915801</v>
      </c>
      <c r="G3734" s="7">
        <v>30</v>
      </c>
      <c r="H3734" s="7">
        <v>38</v>
      </c>
      <c r="I3734" s="7">
        <v>0.19260614740444701</v>
      </c>
      <c r="J3734" s="7">
        <v>-2.24522895310315E-2</v>
      </c>
      <c r="L3734" s="7">
        <v>30</v>
      </c>
      <c r="M3734" s="7">
        <v>38</v>
      </c>
      <c r="N3734" s="7">
        <v>0.45416317712938198</v>
      </c>
      <c r="O3734" s="7">
        <v>0.37272144294165999</v>
      </c>
    </row>
    <row r="3735" spans="2:15" x14ac:dyDescent="0.2">
      <c r="B3735" s="7">
        <v>31</v>
      </c>
      <c r="C3735" s="7">
        <v>38</v>
      </c>
      <c r="D3735" s="7">
        <v>-6.7985274145922106E-2</v>
      </c>
      <c r="E3735" s="7">
        <v>2.4341656937954401E-2</v>
      </c>
      <c r="G3735" s="7">
        <v>31</v>
      </c>
      <c r="H3735" s="7">
        <v>38</v>
      </c>
      <c r="I3735" s="7">
        <v>0.26608739387064301</v>
      </c>
      <c r="J3735" s="7">
        <v>-2.5436114344727499E-2</v>
      </c>
      <c r="L3735" s="7">
        <v>31</v>
      </c>
      <c r="M3735" s="7">
        <v>38</v>
      </c>
      <c r="N3735" s="7">
        <v>0.51484113937417797</v>
      </c>
      <c r="O3735" s="7">
        <v>-0.52811929283389603</v>
      </c>
    </row>
    <row r="3736" spans="2:15" x14ac:dyDescent="0.2">
      <c r="B3736" s="7">
        <v>32</v>
      </c>
      <c r="C3736" s="7">
        <v>38</v>
      </c>
      <c r="D3736" s="7">
        <v>2.3157364431783699E-2</v>
      </c>
      <c r="E3736" s="7">
        <v>6.7313496656212599E-2</v>
      </c>
      <c r="G3736" s="7">
        <v>32</v>
      </c>
      <c r="H3736" s="7">
        <v>38</v>
      </c>
      <c r="I3736" s="7">
        <v>-0.12283416792613901</v>
      </c>
      <c r="J3736" s="7">
        <v>8.7484557770805396E-2</v>
      </c>
      <c r="L3736" s="7">
        <v>32</v>
      </c>
      <c r="M3736" s="7">
        <v>38</v>
      </c>
      <c r="N3736" s="7">
        <v>1.12612296638453</v>
      </c>
      <c r="O3736" s="7">
        <v>0.69411794183166897</v>
      </c>
    </row>
    <row r="3737" spans="2:15" x14ac:dyDescent="0.2">
      <c r="B3737" s="7">
        <v>33</v>
      </c>
      <c r="C3737" s="7">
        <v>38</v>
      </c>
      <c r="D3737" s="7">
        <v>3.1315971393989499E-2</v>
      </c>
      <c r="E3737" s="7">
        <v>-0.51561164952026295</v>
      </c>
      <c r="G3737" s="7">
        <v>33</v>
      </c>
      <c r="H3737" s="7">
        <v>38</v>
      </c>
      <c r="I3737" s="7">
        <v>-0.141763146818009</v>
      </c>
      <c r="J3737" s="7">
        <v>-0.14801910468294599</v>
      </c>
      <c r="L3737" s="7">
        <v>33</v>
      </c>
      <c r="M3737" s="7">
        <v>38</v>
      </c>
      <c r="N3737" s="7">
        <v>0.39399102708829797</v>
      </c>
      <c r="O3737" s="7">
        <v>1.08971748132182</v>
      </c>
    </row>
    <row r="3738" spans="2:15" x14ac:dyDescent="0.2">
      <c r="B3738" s="7">
        <v>34</v>
      </c>
      <c r="C3738" s="7">
        <v>38</v>
      </c>
      <c r="D3738" s="7">
        <v>-0.25074975289598</v>
      </c>
      <c r="E3738" s="7">
        <v>-6.29652266296548E-2</v>
      </c>
      <c r="G3738" s="7">
        <v>34</v>
      </c>
      <c r="H3738" s="7">
        <v>38</v>
      </c>
      <c r="I3738" s="7">
        <v>4.3334235102926201E-2</v>
      </c>
      <c r="J3738" s="7">
        <v>-7.0320763527349506E-2</v>
      </c>
      <c r="L3738" s="7">
        <v>34</v>
      </c>
      <c r="M3738" s="7">
        <v>38</v>
      </c>
      <c r="N3738" s="7">
        <v>-0.38698801623652601</v>
      </c>
      <c r="O3738" s="7">
        <v>-0.34350792398625402</v>
      </c>
    </row>
    <row r="3739" spans="2:15" x14ac:dyDescent="0.2">
      <c r="B3739" s="7">
        <v>35</v>
      </c>
      <c r="C3739" s="7">
        <v>38</v>
      </c>
      <c r="D3739" s="7">
        <v>-0.32874141847400101</v>
      </c>
      <c r="E3739" s="7">
        <v>-8.1393357852555003E-4</v>
      </c>
      <c r="G3739" s="7">
        <v>35</v>
      </c>
      <c r="H3739" s="7">
        <v>38</v>
      </c>
      <c r="I3739" s="7">
        <v>0.220670191650578</v>
      </c>
      <c r="J3739" s="7">
        <v>0.20768489468679599</v>
      </c>
      <c r="L3739" s="7">
        <v>35</v>
      </c>
      <c r="M3739" s="7">
        <v>38</v>
      </c>
      <c r="N3739" s="7">
        <v>4.9045235903116997E-2</v>
      </c>
      <c r="O3739" s="7">
        <v>-9.1842243239236496E-2</v>
      </c>
    </row>
    <row r="3740" spans="2:15" x14ac:dyDescent="0.2">
      <c r="B3740" s="7">
        <v>36</v>
      </c>
      <c r="C3740" s="7">
        <v>38</v>
      </c>
      <c r="D3740" s="7">
        <v>-3.68720882694209E-2</v>
      </c>
      <c r="E3740" s="7">
        <v>-3.8043027231735103E-2</v>
      </c>
      <c r="G3740" s="7">
        <v>36</v>
      </c>
      <c r="H3740" s="7">
        <v>38</v>
      </c>
      <c r="I3740" s="7">
        <v>-0.25510854251013598</v>
      </c>
      <c r="J3740" s="7">
        <v>0.119358308354193</v>
      </c>
      <c r="L3740" s="7">
        <v>36</v>
      </c>
      <c r="M3740" s="7">
        <v>38</v>
      </c>
      <c r="N3740" s="7">
        <v>0.13891176081880399</v>
      </c>
      <c r="O3740" s="7">
        <v>-3.3281021522792997E-2</v>
      </c>
    </row>
    <row r="3741" spans="2:15" x14ac:dyDescent="0.2">
      <c r="B3741" s="7">
        <v>37</v>
      </c>
      <c r="C3741" s="7">
        <v>38</v>
      </c>
      <c r="D3741" s="7">
        <v>3.14829647257042E-2</v>
      </c>
      <c r="E3741" s="7">
        <v>-0.25581177127321097</v>
      </c>
      <c r="G3741" s="7">
        <v>37</v>
      </c>
      <c r="H3741" s="7">
        <v>38</v>
      </c>
      <c r="I3741" s="7">
        <v>0</v>
      </c>
      <c r="J3741" s="7">
        <v>0</v>
      </c>
      <c r="L3741" s="7">
        <v>37</v>
      </c>
      <c r="M3741" s="7">
        <v>38</v>
      </c>
      <c r="N3741" s="7">
        <v>-0.61308560906139997</v>
      </c>
      <c r="O3741" s="7">
        <v>-0.555143137174822</v>
      </c>
    </row>
    <row r="3742" spans="2:15" x14ac:dyDescent="0.2">
      <c r="B3742" s="7">
        <v>38</v>
      </c>
      <c r="C3742" s="7">
        <v>38</v>
      </c>
      <c r="D3742" s="7">
        <v>-0.194803056793309</v>
      </c>
      <c r="E3742" s="7">
        <v>-0.12061645998469001</v>
      </c>
      <c r="G3742" s="7">
        <v>38</v>
      </c>
      <c r="H3742" s="7">
        <v>38</v>
      </c>
      <c r="I3742" s="7">
        <v>-8.2068574802658403E-2</v>
      </c>
      <c r="J3742" s="7">
        <v>0.112043181454204</v>
      </c>
      <c r="L3742" s="7">
        <v>38</v>
      </c>
      <c r="M3742" s="7">
        <v>38</v>
      </c>
      <c r="N3742" s="7">
        <v>0.28971431856192698</v>
      </c>
      <c r="O3742" s="7">
        <v>0.38525532963908599</v>
      </c>
    </row>
    <row r="3743" spans="2:15" x14ac:dyDescent="0.2">
      <c r="B3743" s="7">
        <v>39</v>
      </c>
      <c r="C3743" s="7">
        <v>38</v>
      </c>
      <c r="D3743" s="7">
        <v>-0.15202250427800801</v>
      </c>
      <c r="E3743" s="7">
        <v>-7.2592815409810094E-2</v>
      </c>
      <c r="G3743" s="7">
        <v>39</v>
      </c>
      <c r="H3743" s="7">
        <v>38</v>
      </c>
      <c r="I3743" s="7">
        <v>3.67627456861968E-2</v>
      </c>
      <c r="J3743" s="7">
        <v>-7.7936739881669895E-2</v>
      </c>
      <c r="L3743" s="7">
        <v>39</v>
      </c>
      <c r="M3743" s="7">
        <v>38</v>
      </c>
      <c r="N3743" s="7">
        <v>6.2962140961042606E-2</v>
      </c>
      <c r="O3743" s="7">
        <v>-0.55208618537892695</v>
      </c>
    </row>
    <row r="3744" spans="2:15" x14ac:dyDescent="0.2">
      <c r="B3744" s="7">
        <v>40</v>
      </c>
      <c r="C3744" s="7">
        <v>38</v>
      </c>
      <c r="D3744" s="7">
        <v>0.36427373627506099</v>
      </c>
      <c r="E3744" s="7">
        <v>-0.25573165749793503</v>
      </c>
      <c r="G3744" s="7">
        <v>40</v>
      </c>
      <c r="H3744" s="7">
        <v>38</v>
      </c>
      <c r="I3744" s="7">
        <v>-0.39673622888471399</v>
      </c>
      <c r="J3744" s="7">
        <v>-0.36435250056285401</v>
      </c>
      <c r="L3744" s="7">
        <v>40</v>
      </c>
      <c r="M3744" s="7">
        <v>38</v>
      </c>
      <c r="N3744" s="7">
        <v>-1.9918782700056601</v>
      </c>
      <c r="O3744" s="7">
        <v>-2.1824940818912801</v>
      </c>
    </row>
    <row r="3745" spans="2:15" x14ac:dyDescent="0.2">
      <c r="B3745" s="7">
        <v>41</v>
      </c>
      <c r="C3745" s="7">
        <v>38</v>
      </c>
      <c r="D3745" s="7">
        <v>-0.32294755447562201</v>
      </c>
      <c r="E3745" s="7">
        <v>0.23731471700697199</v>
      </c>
      <c r="G3745" s="7">
        <v>41</v>
      </c>
      <c r="H3745" s="7">
        <v>38</v>
      </c>
      <c r="I3745" s="7">
        <v>-0.30550280712530598</v>
      </c>
      <c r="J3745" s="7">
        <v>-1.7991057589934901E-2</v>
      </c>
      <c r="L3745" s="7">
        <v>41</v>
      </c>
      <c r="M3745" s="7">
        <v>38</v>
      </c>
      <c r="N3745" s="7">
        <v>-0.35088840685633599</v>
      </c>
      <c r="O3745" s="7">
        <v>-0.92350959889356299</v>
      </c>
    </row>
    <row r="3746" spans="2:15" x14ac:dyDescent="0.2">
      <c r="B3746" s="7">
        <v>42</v>
      </c>
      <c r="C3746" s="7">
        <v>38</v>
      </c>
      <c r="D3746" s="7">
        <v>8.5652273075931304E-2</v>
      </c>
      <c r="E3746" s="7">
        <v>0.23311501625657399</v>
      </c>
      <c r="G3746" s="7">
        <v>42</v>
      </c>
      <c r="H3746" s="7">
        <v>38</v>
      </c>
      <c r="I3746" s="7">
        <v>-0.42693438939606498</v>
      </c>
      <c r="J3746" s="7">
        <v>-3.1858817835074001E-2</v>
      </c>
      <c r="L3746" s="7">
        <v>42</v>
      </c>
      <c r="M3746" s="7">
        <v>38</v>
      </c>
      <c r="N3746" s="7">
        <v>-7.0419291774785897E-2</v>
      </c>
      <c r="O3746" s="7">
        <v>3.0873981058579001E-2</v>
      </c>
    </row>
    <row r="3747" spans="2:15" x14ac:dyDescent="0.2">
      <c r="B3747" s="7">
        <v>43</v>
      </c>
      <c r="C3747" s="7">
        <v>38</v>
      </c>
      <c r="D3747" s="7">
        <v>-5.8129690519626499E-2</v>
      </c>
      <c r="E3747" s="7">
        <v>-0.29451298015079003</v>
      </c>
      <c r="G3747" s="7">
        <v>43</v>
      </c>
      <c r="H3747" s="7">
        <v>38</v>
      </c>
      <c r="I3747" s="7">
        <v>0.16132109754336499</v>
      </c>
      <c r="J3747" s="7">
        <v>-0.20313505784788399</v>
      </c>
      <c r="L3747" s="7">
        <v>43</v>
      </c>
      <c r="M3747" s="7">
        <v>38</v>
      </c>
      <c r="N3747" s="7">
        <v>-1.1870415216694199</v>
      </c>
      <c r="O3747" s="7">
        <v>-0.80299426623467896</v>
      </c>
    </row>
    <row r="3748" spans="2:15" x14ac:dyDescent="0.2">
      <c r="B3748" s="7">
        <v>44</v>
      </c>
      <c r="C3748" s="7">
        <v>38</v>
      </c>
      <c r="D3748" s="7">
        <v>-0.19260988495878301</v>
      </c>
      <c r="E3748" s="7">
        <v>-0.18155402502132101</v>
      </c>
      <c r="G3748" s="7">
        <v>44</v>
      </c>
      <c r="H3748" s="7">
        <v>38</v>
      </c>
      <c r="I3748" s="7">
        <v>-1.09328022382549E-2</v>
      </c>
      <c r="J3748" s="7">
        <v>-8.0178352414872495E-3</v>
      </c>
      <c r="L3748" s="7">
        <v>44</v>
      </c>
      <c r="M3748" s="7">
        <v>38</v>
      </c>
      <c r="N3748" s="7">
        <v>-2.66054683779782E-3</v>
      </c>
      <c r="O3748" s="7">
        <v>0.100572825949988</v>
      </c>
    </row>
    <row r="3749" spans="2:15" x14ac:dyDescent="0.2">
      <c r="B3749" s="7">
        <v>45</v>
      </c>
      <c r="C3749" s="7">
        <v>38</v>
      </c>
      <c r="D3749" s="7">
        <v>-0.14444716655246601</v>
      </c>
      <c r="E3749" s="7">
        <v>-0.34429742159296201</v>
      </c>
      <c r="G3749" s="7">
        <v>45</v>
      </c>
      <c r="H3749" s="7">
        <v>38</v>
      </c>
      <c r="I3749" s="7">
        <v>0.173296789561729</v>
      </c>
      <c r="J3749" s="7">
        <v>0.18662600488272901</v>
      </c>
      <c r="L3749" s="7">
        <v>45</v>
      </c>
      <c r="M3749" s="7">
        <v>38</v>
      </c>
      <c r="N3749" s="7">
        <v>-1.8493885181841601</v>
      </c>
      <c r="O3749" s="7">
        <v>-1.7261787346576201</v>
      </c>
    </row>
    <row r="3750" spans="2:15" x14ac:dyDescent="0.2">
      <c r="B3750" s="7">
        <v>46</v>
      </c>
      <c r="C3750" s="7">
        <v>38</v>
      </c>
      <c r="D3750" s="7">
        <v>-0.221587570995632</v>
      </c>
      <c r="E3750" s="7">
        <v>-1.6542584636123799E-2</v>
      </c>
      <c r="G3750" s="7">
        <v>46</v>
      </c>
      <c r="H3750" s="7">
        <v>38</v>
      </c>
      <c r="I3750" s="7">
        <v>-0.357864339818459</v>
      </c>
      <c r="J3750" s="7">
        <v>-0.26451704015594901</v>
      </c>
      <c r="L3750" s="7">
        <v>46</v>
      </c>
      <c r="M3750" s="7">
        <v>38</v>
      </c>
      <c r="N3750" s="7">
        <v>6.4327690080917294E-2</v>
      </c>
      <c r="O3750" s="7">
        <v>0.50116586828671394</v>
      </c>
    </row>
    <row r="3751" spans="2:15" x14ac:dyDescent="0.2">
      <c r="B3751" s="7">
        <v>47</v>
      </c>
      <c r="C3751" s="7">
        <v>38</v>
      </c>
      <c r="D3751" s="7">
        <v>5.6702653590580403E-2</v>
      </c>
      <c r="E3751" s="7">
        <v>2.73758985651389E-2</v>
      </c>
      <c r="G3751" s="7">
        <v>47</v>
      </c>
      <c r="H3751" s="7">
        <v>38</v>
      </c>
      <c r="I3751" s="7">
        <v>0.330684568195873</v>
      </c>
      <c r="J3751" s="7">
        <v>0.29303115466058</v>
      </c>
      <c r="L3751" s="7">
        <v>47</v>
      </c>
      <c r="M3751" s="7">
        <v>38</v>
      </c>
      <c r="N3751" s="7">
        <v>8.6278654900434404E-2</v>
      </c>
      <c r="O3751" s="7">
        <v>0.16664695724982501</v>
      </c>
    </row>
    <row r="3752" spans="2:15" x14ac:dyDescent="0.2">
      <c r="B3752" s="7">
        <v>48</v>
      </c>
      <c r="C3752" s="7">
        <v>38</v>
      </c>
      <c r="D3752" s="7">
        <v>-0.165882616192773</v>
      </c>
      <c r="E3752" s="7">
        <v>0.13319432729786501</v>
      </c>
      <c r="G3752" s="7">
        <v>48</v>
      </c>
      <c r="H3752" s="7">
        <v>38</v>
      </c>
      <c r="I3752" s="7">
        <v>-0.16675691034137999</v>
      </c>
      <c r="J3752" s="7">
        <v>1.4874795400425401E-2</v>
      </c>
      <c r="L3752" s="7">
        <v>48</v>
      </c>
      <c r="M3752" s="7">
        <v>38</v>
      </c>
      <c r="N3752" s="7">
        <v>0.76664809017639701</v>
      </c>
      <c r="O3752" s="7">
        <v>0.257080176938487</v>
      </c>
    </row>
    <row r="3753" spans="2:15" x14ac:dyDescent="0.2">
      <c r="B3753" s="7">
        <v>49</v>
      </c>
      <c r="C3753" s="7">
        <v>38</v>
      </c>
      <c r="D3753" s="7">
        <v>-5.3173573266748E-2</v>
      </c>
      <c r="E3753" s="7">
        <v>-0.40893488334286898</v>
      </c>
      <c r="G3753" s="7">
        <v>49</v>
      </c>
      <c r="H3753" s="7">
        <v>38</v>
      </c>
      <c r="I3753" s="7">
        <v>0.112893835759291</v>
      </c>
      <c r="J3753" s="7">
        <v>5.5604019714344602E-2</v>
      </c>
      <c r="L3753" s="7">
        <v>49</v>
      </c>
      <c r="M3753" s="7">
        <v>38</v>
      </c>
      <c r="N3753" s="7">
        <v>-0.16936357788241899</v>
      </c>
      <c r="O3753" s="7">
        <v>-1.4700575904749999E-2</v>
      </c>
    </row>
    <row r="3754" spans="2:15" x14ac:dyDescent="0.2">
      <c r="B3754" s="7">
        <v>50</v>
      </c>
      <c r="C3754" s="7">
        <v>38</v>
      </c>
      <c r="D3754" s="7">
        <v>5.0177576351206503E-2</v>
      </c>
      <c r="E3754" s="7">
        <v>0.119609368760693</v>
      </c>
      <c r="G3754" s="7">
        <v>50</v>
      </c>
      <c r="H3754" s="7">
        <v>38</v>
      </c>
      <c r="I3754" s="7">
        <v>-0.11892998167848</v>
      </c>
      <c r="J3754" s="7">
        <v>-0.16250914174439801</v>
      </c>
      <c r="L3754" s="7">
        <v>50</v>
      </c>
      <c r="M3754" s="7">
        <v>38</v>
      </c>
      <c r="N3754" s="7">
        <v>3.0692804989315801</v>
      </c>
      <c r="O3754" s="7">
        <v>2.3210717040583599</v>
      </c>
    </row>
    <row r="3755" spans="2:15" x14ac:dyDescent="0.2">
      <c r="B3755" s="7">
        <v>51</v>
      </c>
      <c r="C3755" s="7">
        <v>38</v>
      </c>
      <c r="D3755" s="7">
        <v>0.150245776694302</v>
      </c>
      <c r="E3755" s="7">
        <v>9.5878376769557697E-2</v>
      </c>
      <c r="G3755" s="7">
        <v>51</v>
      </c>
      <c r="H3755" s="7">
        <v>38</v>
      </c>
      <c r="I3755" s="7">
        <v>-6.5493088302965005E-2</v>
      </c>
      <c r="J3755" s="7">
        <v>5.3154524157097401E-3</v>
      </c>
      <c r="L3755" s="7">
        <v>51</v>
      </c>
      <c r="M3755" s="7">
        <v>38</v>
      </c>
      <c r="N3755" s="7">
        <v>-1.00266853385014</v>
      </c>
      <c r="O3755" s="7">
        <v>-0.75630956418170003</v>
      </c>
    </row>
    <row r="3756" spans="2:15" x14ac:dyDescent="0.2">
      <c r="B3756" s="7">
        <v>52</v>
      </c>
      <c r="C3756" s="7">
        <v>38</v>
      </c>
      <c r="D3756" s="7">
        <v>0.23024966367310901</v>
      </c>
      <c r="E3756" s="7">
        <v>0.168877712799159</v>
      </c>
      <c r="G3756" s="7">
        <v>52</v>
      </c>
      <c r="H3756" s="7">
        <v>38</v>
      </c>
      <c r="I3756" s="7">
        <v>-0.28681863558875298</v>
      </c>
      <c r="J3756" s="7">
        <v>-0.32114433844298401</v>
      </c>
      <c r="L3756" s="7">
        <v>52</v>
      </c>
      <c r="M3756" s="7">
        <v>38</v>
      </c>
      <c r="N3756" s="7">
        <v>0.14709109004794799</v>
      </c>
      <c r="O3756" s="7">
        <v>0.66135680235250605</v>
      </c>
    </row>
    <row r="3757" spans="2:15" x14ac:dyDescent="0.2">
      <c r="B3757" s="7">
        <v>53</v>
      </c>
      <c r="C3757" s="7">
        <v>38</v>
      </c>
      <c r="D3757" s="7">
        <v>0.44100435229236101</v>
      </c>
      <c r="E3757" s="7">
        <v>-0.190545666374343</v>
      </c>
      <c r="G3757" s="7">
        <v>53</v>
      </c>
      <c r="H3757" s="7">
        <v>38</v>
      </c>
      <c r="I3757" s="7">
        <v>0.19837989801712699</v>
      </c>
      <c r="J3757" s="7">
        <v>6.8711901292512999E-3</v>
      </c>
      <c r="L3757" s="7">
        <v>53</v>
      </c>
      <c r="M3757" s="7">
        <v>38</v>
      </c>
      <c r="N3757" s="7">
        <v>0.43338901978384198</v>
      </c>
      <c r="O3757" s="7">
        <v>0.190464458636738</v>
      </c>
    </row>
    <row r="3758" spans="2:15" x14ac:dyDescent="0.2">
      <c r="B3758" s="7">
        <v>54</v>
      </c>
      <c r="C3758" s="7">
        <v>38</v>
      </c>
      <c r="D3758" s="7">
        <v>-0.43012820817582098</v>
      </c>
      <c r="E3758" s="7">
        <v>-0.60122853606245696</v>
      </c>
      <c r="G3758" s="7">
        <v>54</v>
      </c>
      <c r="H3758" s="7">
        <v>38</v>
      </c>
      <c r="I3758" s="7">
        <v>-9.71319280600174E-2</v>
      </c>
      <c r="J3758" s="7">
        <v>-0.29864722341164801</v>
      </c>
      <c r="L3758" s="7">
        <v>54</v>
      </c>
      <c r="M3758" s="7">
        <v>38</v>
      </c>
      <c r="N3758" s="7">
        <v>-0.157391806526259</v>
      </c>
      <c r="O3758" s="7">
        <v>-0.579054868194262</v>
      </c>
    </row>
    <row r="3759" spans="2:15" x14ac:dyDescent="0.2">
      <c r="B3759" s="7">
        <v>55</v>
      </c>
      <c r="C3759" s="7">
        <v>38</v>
      </c>
      <c r="D3759" s="7">
        <v>0.27843690399955601</v>
      </c>
      <c r="E3759" s="7">
        <v>-0.14558263251078399</v>
      </c>
      <c r="G3759" s="7">
        <v>55</v>
      </c>
      <c r="H3759" s="7">
        <v>38</v>
      </c>
      <c r="I3759" s="7">
        <v>4.9236144862916803E-2</v>
      </c>
      <c r="J3759" s="7">
        <v>-0.150658314142122</v>
      </c>
      <c r="L3759" s="7">
        <v>55</v>
      </c>
      <c r="M3759" s="7">
        <v>38</v>
      </c>
      <c r="N3759" s="7">
        <v>-1.09940247897039</v>
      </c>
      <c r="O3759" s="7">
        <v>-0.62913861388702497</v>
      </c>
    </row>
    <row r="3760" spans="2:15" x14ac:dyDescent="0.2">
      <c r="B3760" s="7">
        <v>56</v>
      </c>
      <c r="C3760" s="7">
        <v>38</v>
      </c>
      <c r="D3760" s="7">
        <v>-0.29747484403387298</v>
      </c>
      <c r="E3760" s="7">
        <v>-0.36857850620948901</v>
      </c>
      <c r="G3760" s="7">
        <v>56</v>
      </c>
      <c r="H3760" s="7">
        <v>38</v>
      </c>
      <c r="I3760" s="7">
        <v>-0.336154734522355</v>
      </c>
      <c r="J3760" s="7">
        <v>-0.36128124893693297</v>
      </c>
      <c r="L3760" s="7">
        <v>56</v>
      </c>
      <c r="M3760" s="7">
        <v>38</v>
      </c>
      <c r="N3760" s="7">
        <v>-0.77152449620982799</v>
      </c>
      <c r="O3760" s="7">
        <v>-0.62437250786583798</v>
      </c>
    </row>
    <row r="3761" spans="2:15" x14ac:dyDescent="0.2">
      <c r="B3761" s="7">
        <v>57</v>
      </c>
      <c r="C3761" s="7">
        <v>38</v>
      </c>
      <c r="D3761" s="7">
        <v>-0.33702184555890602</v>
      </c>
      <c r="E3761" s="7">
        <v>-0.31674212951272701</v>
      </c>
      <c r="G3761" s="7">
        <v>57</v>
      </c>
      <c r="H3761" s="7">
        <v>38</v>
      </c>
      <c r="I3761" s="7">
        <v>0.16353331429387299</v>
      </c>
      <c r="J3761" s="7">
        <v>0.15565386977705101</v>
      </c>
      <c r="L3761" s="7">
        <v>57</v>
      </c>
      <c r="M3761" s="7">
        <v>38</v>
      </c>
      <c r="N3761" s="7">
        <v>-0.354630793788487</v>
      </c>
      <c r="O3761" s="7">
        <v>-7.3499422604799101E-3</v>
      </c>
    </row>
    <row r="3762" spans="2:15" x14ac:dyDescent="0.2">
      <c r="B3762" s="7">
        <v>58</v>
      </c>
      <c r="C3762" s="7">
        <v>38</v>
      </c>
      <c r="D3762" s="7">
        <v>-0.23772122639926899</v>
      </c>
      <c r="E3762" s="7">
        <v>-0.42892511897356</v>
      </c>
      <c r="G3762" s="7">
        <v>58</v>
      </c>
      <c r="H3762" s="7">
        <v>38</v>
      </c>
      <c r="I3762" s="7">
        <v>-3.2832053239747701E-2</v>
      </c>
      <c r="J3762" s="7">
        <v>8.6254195035159895E-2</v>
      </c>
      <c r="L3762" s="7">
        <v>58</v>
      </c>
      <c r="M3762" s="7">
        <v>38</v>
      </c>
      <c r="N3762" s="7">
        <v>0.874357780463351</v>
      </c>
      <c r="O3762" s="7">
        <v>0.57176796431076304</v>
      </c>
    </row>
    <row r="3763" spans="2:15" x14ac:dyDescent="0.2">
      <c r="B3763" s="7">
        <v>59</v>
      </c>
      <c r="C3763" s="7">
        <v>38</v>
      </c>
      <c r="D3763" s="7">
        <v>0.151788293013364</v>
      </c>
      <c r="E3763" s="7">
        <v>1.35959915225472E-2</v>
      </c>
      <c r="G3763" s="7">
        <v>59</v>
      </c>
      <c r="H3763" s="7">
        <v>38</v>
      </c>
      <c r="I3763" s="7">
        <v>0.17348275722936701</v>
      </c>
      <c r="J3763" s="7">
        <v>0.114536372291212</v>
      </c>
      <c r="L3763" s="7">
        <v>59</v>
      </c>
      <c r="M3763" s="7">
        <v>38</v>
      </c>
      <c r="N3763" s="7">
        <v>-0.73002153927007896</v>
      </c>
      <c r="O3763" s="7">
        <v>-0.59322911699230596</v>
      </c>
    </row>
    <row r="3764" spans="2:15" x14ac:dyDescent="0.2">
      <c r="B3764" s="7">
        <v>60</v>
      </c>
      <c r="C3764" s="7">
        <v>38</v>
      </c>
      <c r="D3764" s="7">
        <v>0.17400025756520501</v>
      </c>
      <c r="E3764" s="7">
        <v>-0.36453146100286699</v>
      </c>
      <c r="G3764" s="7">
        <v>60</v>
      </c>
      <c r="H3764" s="7">
        <v>38</v>
      </c>
      <c r="I3764" s="7">
        <v>0.18143428092240299</v>
      </c>
      <c r="J3764" s="7">
        <v>1.38201792177304E-2</v>
      </c>
      <c r="L3764" s="7">
        <v>60</v>
      </c>
      <c r="M3764" s="7">
        <v>38</v>
      </c>
      <c r="N3764" s="7">
        <v>0.31323989563323001</v>
      </c>
      <c r="O3764" s="7">
        <v>2.7673035260271199E-2</v>
      </c>
    </row>
    <row r="3765" spans="2:15" x14ac:dyDescent="0.2">
      <c r="B3765" s="7">
        <v>61</v>
      </c>
      <c r="C3765" s="7">
        <v>38</v>
      </c>
      <c r="D3765" s="7">
        <v>-0.13147367149682401</v>
      </c>
      <c r="E3765" s="7">
        <v>-7.4520840182629E-2</v>
      </c>
      <c r="G3765" s="7">
        <v>61</v>
      </c>
      <c r="H3765" s="7">
        <v>38</v>
      </c>
      <c r="I3765" s="7">
        <v>-8.3464058938634594E-2</v>
      </c>
      <c r="J3765" s="7">
        <v>-0.20240567527666001</v>
      </c>
      <c r="L3765" s="7">
        <v>61</v>
      </c>
      <c r="M3765" s="7">
        <v>38</v>
      </c>
      <c r="N3765" s="7">
        <v>-8.8706194372312197E-3</v>
      </c>
      <c r="O3765" s="7">
        <v>-0.169420154750545</v>
      </c>
    </row>
    <row r="3766" spans="2:15" x14ac:dyDescent="0.2">
      <c r="B3766" s="7">
        <v>62</v>
      </c>
      <c r="C3766" s="7">
        <v>38</v>
      </c>
      <c r="D3766" s="7">
        <v>-0.22828437700590401</v>
      </c>
      <c r="E3766" s="7">
        <v>-6.3175023839591796E-2</v>
      </c>
      <c r="G3766" s="7">
        <v>62</v>
      </c>
      <c r="H3766" s="7">
        <v>38</v>
      </c>
      <c r="I3766" s="7">
        <v>0.21981590779161</v>
      </c>
      <c r="J3766" s="7">
        <v>1.7355061419815201E-2</v>
      </c>
      <c r="L3766" s="7">
        <v>62</v>
      </c>
      <c r="M3766" s="7">
        <v>38</v>
      </c>
      <c r="N3766" s="7">
        <v>-0.31816653747409301</v>
      </c>
      <c r="O3766" s="7">
        <v>0.196707178464886</v>
      </c>
    </row>
    <row r="3767" spans="2:15" x14ac:dyDescent="0.2">
      <c r="B3767" s="7">
        <v>63</v>
      </c>
      <c r="C3767" s="7">
        <v>38</v>
      </c>
      <c r="D3767" s="7">
        <v>-0.243144656131873</v>
      </c>
      <c r="E3767" s="7">
        <v>-0.116693555540823</v>
      </c>
      <c r="G3767" s="7">
        <v>63</v>
      </c>
      <c r="H3767" s="7">
        <v>38</v>
      </c>
      <c r="I3767" s="7">
        <v>-0.138106287474524</v>
      </c>
      <c r="J3767" s="7">
        <v>-7.50216781009891E-2</v>
      </c>
      <c r="L3767" s="7">
        <v>63</v>
      </c>
      <c r="M3767" s="7">
        <v>38</v>
      </c>
      <c r="N3767" s="7">
        <v>0.685463584945041</v>
      </c>
      <c r="O3767" s="7">
        <v>0.372908711641807</v>
      </c>
    </row>
    <row r="3768" spans="2:15" x14ac:dyDescent="0.2">
      <c r="B3768" s="7">
        <v>64</v>
      </c>
      <c r="C3768" s="7">
        <v>38</v>
      </c>
      <c r="D3768" s="7">
        <v>-6.3005801694653293E-2</v>
      </c>
      <c r="E3768" s="7">
        <v>1.7229977305607502E-2</v>
      </c>
      <c r="G3768" s="7">
        <v>64</v>
      </c>
      <c r="H3768" s="7">
        <v>38</v>
      </c>
      <c r="I3768" s="7">
        <v>4.1093899623604997E-2</v>
      </c>
      <c r="J3768" s="7">
        <v>4.5566171321498299E-3</v>
      </c>
      <c r="L3768" s="7">
        <v>64</v>
      </c>
      <c r="M3768" s="7">
        <v>38</v>
      </c>
      <c r="N3768" s="7">
        <v>-0.35894374692290798</v>
      </c>
      <c r="O3768" s="7">
        <v>-0.57526728868927002</v>
      </c>
    </row>
    <row r="3769" spans="2:15" x14ac:dyDescent="0.2">
      <c r="B3769" s="7">
        <v>65</v>
      </c>
      <c r="C3769" s="7">
        <v>38</v>
      </c>
      <c r="D3769" s="7">
        <v>-0.24708926511629301</v>
      </c>
      <c r="E3769" s="7">
        <v>7.6435651184211501E-2</v>
      </c>
      <c r="G3769" s="7">
        <v>65</v>
      </c>
      <c r="H3769" s="7">
        <v>38</v>
      </c>
      <c r="I3769" s="7">
        <v>-7.8676125112483702E-2</v>
      </c>
      <c r="J3769" s="7">
        <v>7.9821050246878605E-2</v>
      </c>
      <c r="L3769" s="7">
        <v>65</v>
      </c>
      <c r="M3769" s="7">
        <v>38</v>
      </c>
      <c r="N3769" s="7">
        <v>-6.2036165513460702E-2</v>
      </c>
      <c r="O3769" s="7">
        <v>-0.60468469507663303</v>
      </c>
    </row>
    <row r="3770" spans="2:15" x14ac:dyDescent="0.2">
      <c r="B3770" s="7">
        <v>66</v>
      </c>
      <c r="C3770" s="7">
        <v>38</v>
      </c>
      <c r="D3770" s="7">
        <v>-4.9604085154030898E-2</v>
      </c>
      <c r="E3770" s="7">
        <v>-0.19687256944190101</v>
      </c>
      <c r="G3770" s="7">
        <v>66</v>
      </c>
      <c r="H3770" s="7">
        <v>38</v>
      </c>
      <c r="I3770" s="7">
        <v>0.20991861358456901</v>
      </c>
      <c r="J3770" s="7">
        <v>0.25476383124523</v>
      </c>
      <c r="L3770" s="7">
        <v>66</v>
      </c>
      <c r="M3770" s="7">
        <v>38</v>
      </c>
      <c r="N3770" s="7">
        <v>1.06526971577994</v>
      </c>
      <c r="O3770" s="7">
        <v>1.22235263673377</v>
      </c>
    </row>
    <row r="3771" spans="2:15" x14ac:dyDescent="0.2">
      <c r="B3771" s="7">
        <v>67</v>
      </c>
      <c r="C3771" s="7">
        <v>38</v>
      </c>
      <c r="D3771" s="7">
        <v>0.29076601358385501</v>
      </c>
      <c r="E3771" s="7">
        <v>-8.8089784371841298E-2</v>
      </c>
      <c r="G3771" s="7">
        <v>67</v>
      </c>
      <c r="H3771" s="7">
        <v>38</v>
      </c>
      <c r="I3771" s="7">
        <v>0.198183932474606</v>
      </c>
      <c r="J3771" s="7">
        <v>0.11641440771596701</v>
      </c>
      <c r="L3771" s="7">
        <v>67</v>
      </c>
      <c r="M3771" s="7">
        <v>38</v>
      </c>
      <c r="N3771" s="7">
        <v>0.70211597453046104</v>
      </c>
      <c r="O3771" s="7">
        <v>0.64097602215369398</v>
      </c>
    </row>
    <row r="3772" spans="2:15" x14ac:dyDescent="0.2">
      <c r="B3772" s="7">
        <v>68</v>
      </c>
      <c r="C3772" s="7">
        <v>38</v>
      </c>
      <c r="D3772" s="7">
        <v>-0.108874955226265</v>
      </c>
      <c r="E3772" s="7">
        <v>-0.25934968304355899</v>
      </c>
      <c r="G3772" s="7">
        <v>68</v>
      </c>
      <c r="H3772" s="7">
        <v>38</v>
      </c>
      <c r="I3772" s="7">
        <v>7.8751695172719793E-2</v>
      </c>
      <c r="J3772" s="7">
        <v>2.10590371377464E-2</v>
      </c>
      <c r="L3772" s="7">
        <v>68</v>
      </c>
      <c r="M3772" s="7">
        <v>38</v>
      </c>
      <c r="N3772" s="7">
        <v>2.5476978919250599</v>
      </c>
      <c r="O3772" s="7">
        <v>2.4695453738669402</v>
      </c>
    </row>
    <row r="3773" spans="2:15" x14ac:dyDescent="0.2">
      <c r="B3773" s="7">
        <v>69</v>
      </c>
      <c r="C3773" s="7">
        <v>38</v>
      </c>
      <c r="D3773" s="7">
        <v>2.0983432639095401E-2</v>
      </c>
      <c r="E3773" s="7">
        <v>-9.3976001278050197E-2</v>
      </c>
      <c r="G3773" s="7">
        <v>69</v>
      </c>
      <c r="H3773" s="7">
        <v>38</v>
      </c>
      <c r="I3773" s="7">
        <v>-0.14757659938835499</v>
      </c>
      <c r="J3773" s="7">
        <v>4.1583536905491797E-2</v>
      </c>
      <c r="L3773" s="7">
        <v>69</v>
      </c>
      <c r="M3773" s="7">
        <v>38</v>
      </c>
      <c r="N3773" s="7">
        <v>-0.189792576724161</v>
      </c>
      <c r="O3773" s="7">
        <v>0.67311681801863599</v>
      </c>
    </row>
    <row r="3774" spans="2:15" x14ac:dyDescent="0.2">
      <c r="B3774" s="7">
        <v>70</v>
      </c>
      <c r="C3774" s="7">
        <v>38</v>
      </c>
      <c r="D3774" s="7">
        <v>-0.466171462223747</v>
      </c>
      <c r="E3774" s="7">
        <v>-3.8817091737199903E-2</v>
      </c>
      <c r="G3774" s="7">
        <v>70</v>
      </c>
      <c r="H3774" s="7">
        <v>38</v>
      </c>
      <c r="I3774" s="7">
        <v>-0.15124820187725899</v>
      </c>
      <c r="J3774" s="7">
        <v>-0.17583754891270501</v>
      </c>
      <c r="L3774" s="7">
        <v>70</v>
      </c>
      <c r="M3774" s="7">
        <v>38</v>
      </c>
      <c r="N3774" s="7">
        <v>-0.20642760790888401</v>
      </c>
      <c r="O3774" s="7">
        <v>-0.78199975652940201</v>
      </c>
    </row>
    <row r="3775" spans="2:15" x14ac:dyDescent="0.2">
      <c r="B3775" s="7">
        <v>71</v>
      </c>
      <c r="C3775" s="7">
        <v>38</v>
      </c>
      <c r="D3775" s="7">
        <v>9.1193649114862801E-2</v>
      </c>
      <c r="E3775" s="7">
        <v>-4.4191060155376299E-2</v>
      </c>
      <c r="G3775" s="7">
        <v>71</v>
      </c>
      <c r="H3775" s="7">
        <v>38</v>
      </c>
      <c r="I3775" s="7">
        <v>-0.100277528128736</v>
      </c>
      <c r="J3775" s="7">
        <v>0.17958061029863301</v>
      </c>
      <c r="L3775" s="7">
        <v>71</v>
      </c>
      <c r="M3775" s="7">
        <v>38</v>
      </c>
      <c r="N3775" s="7">
        <v>0.63170644235453499</v>
      </c>
      <c r="O3775" s="7">
        <v>0.482287422978046</v>
      </c>
    </row>
    <row r="3776" spans="2:15" x14ac:dyDescent="0.2">
      <c r="B3776" s="7">
        <v>72</v>
      </c>
      <c r="C3776" s="7">
        <v>38</v>
      </c>
      <c r="D3776" s="7">
        <v>-3.0183472679882001E-2</v>
      </c>
      <c r="E3776" s="7">
        <v>5.7089974223417002E-2</v>
      </c>
      <c r="G3776" s="7">
        <v>72</v>
      </c>
      <c r="H3776" s="7">
        <v>38</v>
      </c>
      <c r="I3776" s="7">
        <v>-0.15669336754202401</v>
      </c>
      <c r="J3776" s="7">
        <v>-2.2934092804405299E-3</v>
      </c>
      <c r="L3776" s="7">
        <v>72</v>
      </c>
      <c r="M3776" s="7">
        <v>38</v>
      </c>
      <c r="N3776" s="7">
        <v>0.90205572969833303</v>
      </c>
      <c r="O3776" s="7">
        <v>0.83906003386672501</v>
      </c>
    </row>
    <row r="3777" spans="2:15" x14ac:dyDescent="0.2">
      <c r="B3777" s="7">
        <v>73</v>
      </c>
      <c r="C3777" s="7">
        <v>38</v>
      </c>
      <c r="D3777" s="7">
        <v>-0.34453398625603598</v>
      </c>
      <c r="E3777" s="7">
        <v>-0.14973739132413999</v>
      </c>
      <c r="G3777" s="7">
        <v>73</v>
      </c>
      <c r="H3777" s="7">
        <v>38</v>
      </c>
      <c r="I3777" s="7">
        <v>-3.87635999888385E-2</v>
      </c>
      <c r="J3777" s="7">
        <v>0.14229092295000201</v>
      </c>
      <c r="L3777" s="7">
        <v>73</v>
      </c>
      <c r="M3777" s="7">
        <v>38</v>
      </c>
      <c r="N3777" s="7">
        <v>0.253260029183349</v>
      </c>
      <c r="O3777" s="7">
        <v>0.41256091215000301</v>
      </c>
    </row>
    <row r="3778" spans="2:15" x14ac:dyDescent="0.2">
      <c r="B3778" s="7">
        <v>74</v>
      </c>
      <c r="C3778" s="7">
        <v>38</v>
      </c>
      <c r="D3778" s="7">
        <v>-2.72635650306494E-2</v>
      </c>
      <c r="E3778" s="7">
        <v>-0.25076168625150402</v>
      </c>
      <c r="G3778" s="7">
        <v>74</v>
      </c>
      <c r="H3778" s="7">
        <v>38</v>
      </c>
      <c r="I3778" s="7">
        <v>0.151715568576789</v>
      </c>
      <c r="J3778" s="7">
        <v>-0.106819745616257</v>
      </c>
      <c r="L3778" s="7">
        <v>74</v>
      </c>
      <c r="M3778" s="7">
        <v>38</v>
      </c>
      <c r="N3778" s="7">
        <v>0.37442363198669198</v>
      </c>
      <c r="O3778" s="7">
        <v>0.242685602677228</v>
      </c>
    </row>
    <row r="3779" spans="2:15" x14ac:dyDescent="0.2">
      <c r="B3779" s="7">
        <v>75</v>
      </c>
      <c r="C3779" s="7">
        <v>38</v>
      </c>
      <c r="D3779" s="7">
        <v>-0.39971211483408398</v>
      </c>
      <c r="E3779" s="7">
        <v>-0.46831898759061202</v>
      </c>
      <c r="G3779" s="7">
        <v>75</v>
      </c>
      <c r="H3779" s="7">
        <v>38</v>
      </c>
      <c r="I3779" s="7">
        <v>-4.9805362685244603E-2</v>
      </c>
      <c r="J3779" s="7">
        <v>1.35644456714399E-2</v>
      </c>
      <c r="L3779" s="7">
        <v>75</v>
      </c>
      <c r="M3779" s="7">
        <v>38</v>
      </c>
      <c r="N3779" s="7">
        <v>-0.15388829723616201</v>
      </c>
      <c r="O3779" s="7">
        <v>-0.27517594469956302</v>
      </c>
    </row>
    <row r="3780" spans="2:15" x14ac:dyDescent="0.2">
      <c r="B3780" s="7">
        <v>76</v>
      </c>
      <c r="C3780" s="7">
        <v>38</v>
      </c>
      <c r="D3780" s="7">
        <v>-0.16390676033305801</v>
      </c>
      <c r="E3780" s="7">
        <v>-3.0844165063834699E-3</v>
      </c>
      <c r="G3780" s="7">
        <v>76</v>
      </c>
      <c r="H3780" s="7">
        <v>38</v>
      </c>
      <c r="I3780" s="7">
        <v>-5.8699766164160401E-2</v>
      </c>
      <c r="J3780" s="7">
        <v>0.17655721829512699</v>
      </c>
      <c r="L3780" s="7">
        <v>76</v>
      </c>
      <c r="M3780" s="7">
        <v>38</v>
      </c>
      <c r="N3780" s="7">
        <v>0.82035657732365397</v>
      </c>
      <c r="O3780" s="7">
        <v>0.75244841630204795</v>
      </c>
    </row>
    <row r="3781" spans="2:15" x14ac:dyDescent="0.2">
      <c r="B3781" s="7">
        <v>77</v>
      </c>
      <c r="C3781" s="7">
        <v>38</v>
      </c>
      <c r="D3781" s="7">
        <v>-0.16517246029955401</v>
      </c>
      <c r="E3781" s="7">
        <v>-0.137004382439048</v>
      </c>
      <c r="G3781" s="7">
        <v>77</v>
      </c>
      <c r="H3781" s="7">
        <v>38</v>
      </c>
      <c r="I3781" s="7">
        <v>-0.152801776785253</v>
      </c>
      <c r="J3781" s="7">
        <v>-8.0344968644755696E-2</v>
      </c>
      <c r="L3781" s="7">
        <v>77</v>
      </c>
      <c r="M3781" s="7">
        <v>38</v>
      </c>
      <c r="N3781" s="7">
        <v>-0.74821339701414102</v>
      </c>
      <c r="O3781" s="7">
        <v>-1.49994410390111E-2</v>
      </c>
    </row>
    <row r="3782" spans="2:15" x14ac:dyDescent="0.2">
      <c r="B3782" s="7">
        <v>78</v>
      </c>
      <c r="C3782" s="7">
        <v>38</v>
      </c>
      <c r="D3782" s="7">
        <v>-8.2804478143430102E-2</v>
      </c>
      <c r="E3782" s="7">
        <v>0.41937535075236698</v>
      </c>
      <c r="G3782" s="7">
        <v>78</v>
      </c>
      <c r="H3782" s="7">
        <v>38</v>
      </c>
      <c r="I3782" s="7">
        <v>-2.9927422278745999E-3</v>
      </c>
      <c r="J3782" s="7">
        <v>0.27018176415887901</v>
      </c>
      <c r="L3782" s="7">
        <v>78</v>
      </c>
      <c r="M3782" s="7">
        <v>38</v>
      </c>
      <c r="N3782" s="7">
        <v>-1.82922236924949</v>
      </c>
      <c r="O3782" s="7">
        <v>-1.8542239279788899</v>
      </c>
    </row>
    <row r="3783" spans="2:15" x14ac:dyDescent="0.2">
      <c r="B3783" s="7">
        <v>79</v>
      </c>
      <c r="C3783" s="7">
        <v>38</v>
      </c>
      <c r="D3783" s="7">
        <v>0.22181650384200399</v>
      </c>
      <c r="E3783" s="7">
        <v>-2.67573572734623E-2</v>
      </c>
      <c r="G3783" s="7">
        <v>79</v>
      </c>
      <c r="H3783" s="7">
        <v>38</v>
      </c>
      <c r="I3783" s="7">
        <v>0.30097980463846102</v>
      </c>
      <c r="J3783" s="7">
        <v>2.1818316785500599E-2</v>
      </c>
      <c r="L3783" s="7">
        <v>79</v>
      </c>
      <c r="M3783" s="7">
        <v>38</v>
      </c>
      <c r="N3783" s="7">
        <v>-4.7347829219484397E-2</v>
      </c>
      <c r="O3783" s="7">
        <v>-4.81866529719941E-2</v>
      </c>
    </row>
    <row r="3784" spans="2:15" x14ac:dyDescent="0.2">
      <c r="B3784" s="7">
        <v>80</v>
      </c>
      <c r="C3784" s="7">
        <v>38</v>
      </c>
      <c r="D3784" s="7">
        <v>-0.33356605843878601</v>
      </c>
      <c r="E3784" s="7">
        <v>-0.217732846217361</v>
      </c>
      <c r="G3784" s="7">
        <v>80</v>
      </c>
      <c r="H3784" s="7">
        <v>38</v>
      </c>
      <c r="I3784" s="7">
        <v>-3.2851658253649801E-2</v>
      </c>
      <c r="J3784" s="7">
        <v>-0.12993199988297399</v>
      </c>
      <c r="L3784" s="7">
        <v>80</v>
      </c>
      <c r="M3784" s="7">
        <v>38</v>
      </c>
      <c r="N3784" s="7">
        <v>-0.77448914151112702</v>
      </c>
      <c r="O3784" s="7">
        <v>-0.80474061206143699</v>
      </c>
    </row>
    <row r="3785" spans="2:15" x14ac:dyDescent="0.2">
      <c r="B3785" s="7">
        <v>81</v>
      </c>
      <c r="C3785" s="7">
        <v>38</v>
      </c>
      <c r="D3785" s="7">
        <v>0.144386340117544</v>
      </c>
      <c r="E3785" s="7">
        <v>5.3670305562355303E-2</v>
      </c>
      <c r="G3785" s="7">
        <v>81</v>
      </c>
      <c r="H3785" s="7">
        <v>38</v>
      </c>
      <c r="I3785" s="7">
        <v>-0.173973361897479</v>
      </c>
      <c r="J3785" s="7">
        <v>0.124631799915838</v>
      </c>
      <c r="L3785" s="7">
        <v>81</v>
      </c>
      <c r="M3785" s="7">
        <v>38</v>
      </c>
      <c r="N3785" s="7">
        <v>7.2003526337876905E-2</v>
      </c>
      <c r="O3785" s="7">
        <v>0.44234724512312901</v>
      </c>
    </row>
    <row r="3786" spans="2:15" x14ac:dyDescent="0.2">
      <c r="B3786" s="7">
        <v>82</v>
      </c>
      <c r="C3786" s="7">
        <v>38</v>
      </c>
      <c r="D3786" s="7">
        <v>-7.9217846621485705E-2</v>
      </c>
      <c r="E3786" s="7">
        <v>2.05032040006232E-2</v>
      </c>
      <c r="G3786" s="7">
        <v>82</v>
      </c>
      <c r="H3786" s="7">
        <v>38</v>
      </c>
      <c r="I3786" s="7">
        <v>-4.6672188801902201E-2</v>
      </c>
      <c r="J3786" s="7">
        <v>-3.8445032734378999E-2</v>
      </c>
      <c r="L3786" s="7">
        <v>82</v>
      </c>
      <c r="M3786" s="7">
        <v>38</v>
      </c>
      <c r="N3786" s="7">
        <v>0.71512323912206799</v>
      </c>
      <c r="O3786" s="7">
        <v>0.12666072100585801</v>
      </c>
    </row>
    <row r="3787" spans="2:15" x14ac:dyDescent="0.2">
      <c r="B3787" s="7">
        <v>83</v>
      </c>
      <c r="C3787" s="7">
        <v>38</v>
      </c>
      <c r="D3787" s="7">
        <v>5.1617518982877399E-2</v>
      </c>
      <c r="E3787" s="7">
        <v>0.16935246385623101</v>
      </c>
      <c r="G3787" s="7">
        <v>83</v>
      </c>
      <c r="H3787" s="7">
        <v>38</v>
      </c>
      <c r="I3787" s="7">
        <v>-3.7397823365967801E-3</v>
      </c>
      <c r="J3787" s="7">
        <v>-3.19963685829876E-2</v>
      </c>
      <c r="L3787" s="7">
        <v>83</v>
      </c>
      <c r="M3787" s="7">
        <v>38</v>
      </c>
      <c r="N3787" s="7">
        <v>-2.1020753255909499</v>
      </c>
      <c r="O3787" s="7">
        <v>-2.0495724735056702</v>
      </c>
    </row>
    <row r="3788" spans="2:15" x14ac:dyDescent="0.2">
      <c r="B3788" s="7">
        <v>84</v>
      </c>
      <c r="C3788" s="7">
        <v>38</v>
      </c>
      <c r="D3788" s="7">
        <v>1.9562792766722101E-2</v>
      </c>
      <c r="E3788" s="7">
        <v>-0.26599414614086198</v>
      </c>
      <c r="G3788" s="7">
        <v>84</v>
      </c>
      <c r="H3788" s="7">
        <v>38</v>
      </c>
      <c r="I3788" s="7">
        <v>3.2956092693657603E-2</v>
      </c>
      <c r="J3788" s="7">
        <v>-7.4410977001505799E-2</v>
      </c>
      <c r="L3788" s="7">
        <v>84</v>
      </c>
      <c r="M3788" s="7">
        <v>38</v>
      </c>
      <c r="N3788" s="7">
        <v>0.90083256526832201</v>
      </c>
      <c r="O3788" s="7">
        <v>0.43254869635721399</v>
      </c>
    </row>
    <row r="3789" spans="2:15" x14ac:dyDescent="0.2">
      <c r="B3789" s="7">
        <v>85</v>
      </c>
      <c r="C3789" s="7">
        <v>38</v>
      </c>
      <c r="D3789" s="7">
        <v>0.37555225462650299</v>
      </c>
      <c r="E3789" s="7">
        <v>-0.11159865481171</v>
      </c>
      <c r="G3789" s="7">
        <v>85</v>
      </c>
      <c r="H3789" s="7">
        <v>38</v>
      </c>
      <c r="I3789" s="7">
        <v>1.8937621426950099E-2</v>
      </c>
      <c r="J3789" s="7">
        <v>0.126906408903255</v>
      </c>
      <c r="L3789" s="7">
        <v>85</v>
      </c>
      <c r="M3789" s="7">
        <v>38</v>
      </c>
      <c r="N3789" s="7">
        <v>-1.6182548321399699</v>
      </c>
      <c r="O3789" s="7">
        <v>-1.7570972322748999</v>
      </c>
    </row>
    <row r="3790" spans="2:15" x14ac:dyDescent="0.2">
      <c r="B3790" s="7">
        <v>86</v>
      </c>
      <c r="C3790" s="7">
        <v>38</v>
      </c>
      <c r="D3790" s="7">
        <v>0.408711081051429</v>
      </c>
      <c r="E3790" s="7">
        <v>-0.16629196497577201</v>
      </c>
      <c r="G3790" s="7">
        <v>86</v>
      </c>
      <c r="H3790" s="7">
        <v>38</v>
      </c>
      <c r="I3790" s="7">
        <v>6.7121569841029696E-2</v>
      </c>
      <c r="J3790" s="7">
        <v>-5.9974128769430202E-2</v>
      </c>
      <c r="L3790" s="7">
        <v>86</v>
      </c>
      <c r="M3790" s="7">
        <v>38</v>
      </c>
      <c r="N3790" s="7">
        <v>-0.12854646010642801</v>
      </c>
      <c r="O3790" s="7">
        <v>2.20416498819649E-2</v>
      </c>
    </row>
    <row r="3791" spans="2:15" x14ac:dyDescent="0.2">
      <c r="B3791" s="7">
        <v>87</v>
      </c>
      <c r="C3791" s="7">
        <v>38</v>
      </c>
      <c r="D3791" s="7">
        <v>-0.30933786220995302</v>
      </c>
      <c r="E3791" s="7">
        <v>8.5227856396988599E-2</v>
      </c>
      <c r="G3791" s="7">
        <v>87</v>
      </c>
      <c r="H3791" s="7">
        <v>38</v>
      </c>
      <c r="I3791" s="7">
        <v>-0.12968532749449899</v>
      </c>
      <c r="J3791" s="7">
        <v>-0.14294514335698799</v>
      </c>
      <c r="L3791" s="7">
        <v>87</v>
      </c>
      <c r="M3791" s="7">
        <v>38</v>
      </c>
      <c r="N3791" s="7">
        <v>0.20872741218854601</v>
      </c>
      <c r="O3791" s="7">
        <v>0.67797337433314597</v>
      </c>
    </row>
    <row r="3792" spans="2:15" x14ac:dyDescent="0.2">
      <c r="B3792" s="7">
        <v>88</v>
      </c>
      <c r="C3792" s="7">
        <v>38</v>
      </c>
      <c r="D3792" s="7">
        <v>0.13863899526823301</v>
      </c>
      <c r="E3792" s="7">
        <v>-0.165600929316992</v>
      </c>
      <c r="G3792" s="7">
        <v>88</v>
      </c>
      <c r="H3792" s="7">
        <v>38</v>
      </c>
      <c r="I3792" s="7">
        <v>-0.101795162518435</v>
      </c>
      <c r="J3792" s="7">
        <v>0.146596337667173</v>
      </c>
      <c r="L3792" s="7">
        <v>88</v>
      </c>
      <c r="M3792" s="7">
        <v>38</v>
      </c>
      <c r="N3792" s="7">
        <v>-9.8570672293368106E-2</v>
      </c>
      <c r="O3792" s="7">
        <v>0.24516359301197399</v>
      </c>
    </row>
    <row r="3793" spans="2:15" x14ac:dyDescent="0.2">
      <c r="B3793" s="7">
        <v>89</v>
      </c>
      <c r="C3793" s="7">
        <v>38</v>
      </c>
      <c r="D3793" s="7">
        <v>0.101700444582906</v>
      </c>
      <c r="E3793" s="7">
        <v>-3.4978563528826001E-2</v>
      </c>
      <c r="G3793" s="7">
        <v>89</v>
      </c>
      <c r="H3793" s="7">
        <v>38</v>
      </c>
      <c r="I3793" s="7">
        <v>6.3373549309914304E-2</v>
      </c>
      <c r="J3793" s="7">
        <v>0.10241616159965</v>
      </c>
      <c r="L3793" s="7">
        <v>89</v>
      </c>
      <c r="M3793" s="7">
        <v>38</v>
      </c>
      <c r="N3793" s="7">
        <v>-0.17518760889912799</v>
      </c>
      <c r="O3793" s="7">
        <v>-0.13369178788834499</v>
      </c>
    </row>
    <row r="3794" spans="2:15" x14ac:dyDescent="0.2">
      <c r="B3794" s="7">
        <v>90</v>
      </c>
      <c r="C3794" s="7">
        <v>38</v>
      </c>
      <c r="D3794" s="7">
        <v>-0.454534360611767</v>
      </c>
      <c r="E3794" s="7">
        <v>0.192807805806267</v>
      </c>
      <c r="G3794" s="7">
        <v>90</v>
      </c>
      <c r="H3794" s="7">
        <v>38</v>
      </c>
      <c r="I3794" s="7">
        <v>-0.217953266657091</v>
      </c>
      <c r="J3794" s="7">
        <v>0.117829693392002</v>
      </c>
      <c r="L3794" s="7">
        <v>90</v>
      </c>
      <c r="M3794" s="7">
        <v>38</v>
      </c>
      <c r="N3794" s="7">
        <v>-1.5199787833838101</v>
      </c>
      <c r="O3794" s="7">
        <v>-1.5688353022107799</v>
      </c>
    </row>
    <row r="3795" spans="2:15" x14ac:dyDescent="0.2">
      <c r="B3795" s="7">
        <v>91</v>
      </c>
      <c r="C3795" s="7">
        <v>38</v>
      </c>
      <c r="D3795" s="7">
        <v>0.376766859171698</v>
      </c>
      <c r="E3795" s="7">
        <v>-3.6210139468764199E-3</v>
      </c>
      <c r="G3795" s="7">
        <v>91</v>
      </c>
      <c r="H3795" s="7">
        <v>38</v>
      </c>
      <c r="I3795" s="7">
        <v>0.19305152962554001</v>
      </c>
      <c r="J3795" s="7">
        <v>9.5785341267831101E-2</v>
      </c>
      <c r="L3795" s="7">
        <v>91</v>
      </c>
      <c r="M3795" s="7">
        <v>38</v>
      </c>
      <c r="N3795" s="7">
        <v>-1.3546278810001999</v>
      </c>
      <c r="O3795" s="7">
        <v>-1.3482458376085</v>
      </c>
    </row>
    <row r="3796" spans="2:15" x14ac:dyDescent="0.2">
      <c r="B3796" s="7">
        <v>92</v>
      </c>
      <c r="C3796" s="7">
        <v>38</v>
      </c>
      <c r="D3796" s="7">
        <v>-0.112477238786358</v>
      </c>
      <c r="E3796" s="7">
        <v>-0.15365582624386101</v>
      </c>
      <c r="G3796" s="7">
        <v>92</v>
      </c>
      <c r="H3796" s="7">
        <v>38</v>
      </c>
      <c r="I3796" s="7">
        <v>9.1750827334253798E-2</v>
      </c>
      <c r="J3796" s="7">
        <v>0.200482478160705</v>
      </c>
      <c r="L3796" s="7">
        <v>92</v>
      </c>
      <c r="M3796" s="7">
        <v>38</v>
      </c>
      <c r="N3796" s="7">
        <v>-0.41161101453405302</v>
      </c>
      <c r="O3796" s="7">
        <v>-1.1377363138830801</v>
      </c>
    </row>
    <row r="3797" spans="2:15" x14ac:dyDescent="0.2">
      <c r="B3797" s="7">
        <v>93</v>
      </c>
      <c r="C3797" s="7">
        <v>38</v>
      </c>
      <c r="D3797" s="7">
        <v>0.352621596898539</v>
      </c>
      <c r="E3797" s="7">
        <v>-6.1496525198138301E-2</v>
      </c>
      <c r="G3797" s="7">
        <v>93</v>
      </c>
      <c r="H3797" s="7">
        <v>38</v>
      </c>
      <c r="I3797" s="7">
        <v>-0.31980900785435101</v>
      </c>
      <c r="J3797" s="7">
        <v>-0.12564899295014101</v>
      </c>
      <c r="L3797" s="7">
        <v>93</v>
      </c>
      <c r="M3797" s="7">
        <v>38</v>
      </c>
      <c r="N3797" s="7">
        <v>0.810211615965994</v>
      </c>
      <c r="O3797" s="7">
        <v>0.53914165465380404</v>
      </c>
    </row>
    <row r="3798" spans="2:15" x14ac:dyDescent="0.2">
      <c r="B3798" s="7">
        <v>94</v>
      </c>
      <c r="C3798" s="7">
        <v>38</v>
      </c>
      <c r="D3798" s="7">
        <v>0.150579535013382</v>
      </c>
      <c r="E3798" s="7">
        <v>-0.18493764082497999</v>
      </c>
      <c r="G3798" s="7">
        <v>94</v>
      </c>
      <c r="H3798" s="7">
        <v>38</v>
      </c>
      <c r="I3798" s="7">
        <v>-0.23863947373460301</v>
      </c>
      <c r="J3798" s="7">
        <v>-7.6027571904834404E-2</v>
      </c>
      <c r="L3798" s="7">
        <v>94</v>
      </c>
      <c r="M3798" s="7">
        <v>38</v>
      </c>
      <c r="N3798" s="7">
        <v>-8.1085897223296399E-3</v>
      </c>
      <c r="O3798" s="7">
        <v>0.38053625437057897</v>
      </c>
    </row>
    <row r="3799" spans="2:15" x14ac:dyDescent="0.2">
      <c r="B3799" s="7">
        <v>95</v>
      </c>
      <c r="C3799" s="7">
        <v>38</v>
      </c>
      <c r="D3799" s="7">
        <v>-0.25478434054395399</v>
      </c>
      <c r="E3799" s="7">
        <v>9.4132452711006599E-3</v>
      </c>
      <c r="G3799" s="7">
        <v>95</v>
      </c>
      <c r="H3799" s="7">
        <v>38</v>
      </c>
      <c r="I3799" s="7">
        <v>3.4775651092417099E-2</v>
      </c>
      <c r="J3799" s="7">
        <v>-6.8736771549820802E-2</v>
      </c>
      <c r="L3799" s="7">
        <v>95</v>
      </c>
      <c r="M3799" s="7">
        <v>38</v>
      </c>
      <c r="N3799" s="7">
        <v>-1.2096134772651399</v>
      </c>
      <c r="O3799" s="7">
        <v>-0.56121464584471004</v>
      </c>
    </row>
    <row r="3800" spans="2:15" x14ac:dyDescent="0.2">
      <c r="B3800" s="7">
        <v>96</v>
      </c>
      <c r="C3800" s="7">
        <v>38</v>
      </c>
      <c r="D3800" s="7">
        <v>-8.6589878626766002E-3</v>
      </c>
      <c r="E3800" s="7">
        <v>2.5824556841158999E-2</v>
      </c>
      <c r="G3800" s="7">
        <v>96</v>
      </c>
      <c r="H3800" s="7">
        <v>38</v>
      </c>
      <c r="I3800" s="7">
        <v>-8.7809081416293303E-2</v>
      </c>
      <c r="J3800" s="7">
        <v>0.119799918480056</v>
      </c>
      <c r="L3800" s="7">
        <v>96</v>
      </c>
      <c r="M3800" s="7">
        <v>38</v>
      </c>
      <c r="N3800" s="7">
        <v>1.03307063076887</v>
      </c>
      <c r="O3800" s="7">
        <v>0.62119430988812496</v>
      </c>
    </row>
    <row r="3801" spans="2:15" x14ac:dyDescent="0.2">
      <c r="B3801" s="7">
        <v>97</v>
      </c>
      <c r="C3801" s="7">
        <v>38</v>
      </c>
      <c r="D3801" s="7">
        <v>-6.2310705357018201E-2</v>
      </c>
      <c r="E3801" s="7">
        <v>3.5003273601561503E-2</v>
      </c>
      <c r="G3801" s="7">
        <v>97</v>
      </c>
      <c r="H3801" s="7">
        <v>38</v>
      </c>
      <c r="I3801" s="7">
        <v>-7.6953580730883403E-2</v>
      </c>
      <c r="J3801" s="7">
        <v>0.30774905211141101</v>
      </c>
      <c r="L3801" s="7">
        <v>97</v>
      </c>
      <c r="M3801" s="7">
        <v>38</v>
      </c>
      <c r="N3801" s="7">
        <v>0.62102875697525295</v>
      </c>
      <c r="O3801" s="7">
        <v>0.47877617221018998</v>
      </c>
    </row>
    <row r="3802" spans="2:15" x14ac:dyDescent="0.2">
      <c r="B3802" s="7">
        <v>98</v>
      </c>
      <c r="C3802" s="7">
        <v>38</v>
      </c>
      <c r="D3802" s="7">
        <v>0.125656403310035</v>
      </c>
      <c r="E3802" s="7">
        <v>0.215578918679658</v>
      </c>
      <c r="G3802" s="7">
        <v>98</v>
      </c>
      <c r="H3802" s="7">
        <v>38</v>
      </c>
      <c r="I3802" s="7">
        <v>-2.9133882553745501E-2</v>
      </c>
      <c r="J3802" s="7">
        <v>-1.20079317128621E-2</v>
      </c>
      <c r="L3802" s="7">
        <v>98</v>
      </c>
      <c r="M3802" s="7">
        <v>38</v>
      </c>
      <c r="N3802" s="7">
        <v>0.36126960603908997</v>
      </c>
      <c r="O3802" s="7">
        <v>0.63135828182072595</v>
      </c>
    </row>
    <row r="3803" spans="2:15" x14ac:dyDescent="0.2">
      <c r="B3803" s="7">
        <v>99</v>
      </c>
      <c r="C3803" s="7">
        <v>38</v>
      </c>
      <c r="D3803" s="7">
        <v>8.1801673413210096E-2</v>
      </c>
      <c r="E3803" s="7">
        <v>5.21471598155374E-2</v>
      </c>
      <c r="G3803" s="7">
        <v>99</v>
      </c>
      <c r="H3803" s="7">
        <v>38</v>
      </c>
      <c r="I3803" s="7">
        <v>-5.3672547115561499E-2</v>
      </c>
      <c r="J3803" s="7">
        <v>7.3362366749481794E-2</v>
      </c>
      <c r="L3803" s="7">
        <v>99</v>
      </c>
      <c r="M3803" s="7">
        <v>38</v>
      </c>
      <c r="N3803" s="7">
        <v>3.6551000618071101E-2</v>
      </c>
      <c r="O3803" s="7">
        <v>-9.4262354692898703E-2</v>
      </c>
    </row>
    <row r="3804" spans="2:15" x14ac:dyDescent="0.2">
      <c r="B3804" s="7">
        <v>100</v>
      </c>
      <c r="C3804" s="7">
        <v>38</v>
      </c>
      <c r="D3804" s="7">
        <v>-2.1567151781871599E-3</v>
      </c>
      <c r="E3804" s="7">
        <v>-0.35823516787669601</v>
      </c>
      <c r="G3804" s="7">
        <v>100</v>
      </c>
      <c r="H3804" s="7">
        <v>38</v>
      </c>
      <c r="I3804" s="7">
        <v>9.5574749690872096E-3</v>
      </c>
      <c r="J3804" s="7">
        <v>5.3945570374047201E-2</v>
      </c>
      <c r="L3804" s="7">
        <v>100</v>
      </c>
      <c r="M3804" s="7">
        <v>38</v>
      </c>
      <c r="N3804" s="7">
        <v>0.13364793646471901</v>
      </c>
      <c r="O3804" s="7">
        <v>0.208247849919626</v>
      </c>
    </row>
    <row r="3805" spans="2:15" x14ac:dyDescent="0.2">
      <c r="B3805" s="7">
        <v>1</v>
      </c>
      <c r="C3805" s="7">
        <v>39</v>
      </c>
      <c r="D3805" s="7">
        <v>-0.21684842223256201</v>
      </c>
      <c r="E3805" s="7">
        <v>-5.0119213215841903E-2</v>
      </c>
      <c r="G3805" s="7">
        <v>1</v>
      </c>
      <c r="H3805" s="7">
        <v>39</v>
      </c>
      <c r="I3805" s="7">
        <v>0.122726684056104</v>
      </c>
      <c r="J3805" s="7">
        <v>5.2532407411515401E-2</v>
      </c>
      <c r="L3805" s="7">
        <v>1</v>
      </c>
      <c r="M3805" s="7">
        <v>39</v>
      </c>
      <c r="N3805" s="7">
        <v>-0.68757783840468001</v>
      </c>
      <c r="O3805" s="7">
        <v>-0.37562377961721799</v>
      </c>
    </row>
    <row r="3806" spans="2:15" x14ac:dyDescent="0.2">
      <c r="B3806" s="7">
        <v>2</v>
      </c>
      <c r="C3806" s="7">
        <v>39</v>
      </c>
      <c r="D3806" s="7">
        <v>0.19508877943476</v>
      </c>
      <c r="E3806" s="7">
        <v>-6.7597770202938001E-2</v>
      </c>
      <c r="G3806" s="7">
        <v>2</v>
      </c>
      <c r="H3806" s="7">
        <v>39</v>
      </c>
      <c r="I3806" s="7">
        <v>-0.28707852327574401</v>
      </c>
      <c r="J3806" s="7">
        <v>-0.108771457995577</v>
      </c>
      <c r="L3806" s="7">
        <v>2</v>
      </c>
      <c r="M3806" s="7">
        <v>39</v>
      </c>
      <c r="N3806" s="7">
        <v>5.36018662505934</v>
      </c>
      <c r="O3806" s="7">
        <v>5.75795981954351</v>
      </c>
    </row>
    <row r="3807" spans="2:15" x14ac:dyDescent="0.2">
      <c r="B3807" s="7">
        <v>3</v>
      </c>
      <c r="C3807" s="7">
        <v>39</v>
      </c>
      <c r="D3807" s="7">
        <v>0.157025102879053</v>
      </c>
      <c r="E3807" s="7">
        <v>-6.5556935439325101E-2</v>
      </c>
      <c r="G3807" s="7">
        <v>3</v>
      </c>
      <c r="H3807" s="7">
        <v>39</v>
      </c>
      <c r="I3807" s="7">
        <v>0.21427604786069801</v>
      </c>
      <c r="J3807" s="7">
        <v>8.2887711191718297E-2</v>
      </c>
      <c r="L3807" s="7">
        <v>3</v>
      </c>
      <c r="M3807" s="7">
        <v>39</v>
      </c>
      <c r="N3807" s="7">
        <v>0.86164411541254005</v>
      </c>
      <c r="O3807" s="7">
        <v>0.96538452260714003</v>
      </c>
    </row>
    <row r="3808" spans="2:15" x14ac:dyDescent="0.2">
      <c r="B3808" s="7">
        <v>4</v>
      </c>
      <c r="C3808" s="7">
        <v>39</v>
      </c>
      <c r="D3808" s="7">
        <v>-0.332886420035088</v>
      </c>
      <c r="E3808" s="7">
        <v>-0.45319232120561498</v>
      </c>
      <c r="G3808" s="7">
        <v>4</v>
      </c>
      <c r="H3808" s="7">
        <v>39</v>
      </c>
      <c r="I3808" s="7">
        <v>-0.113150380226806</v>
      </c>
      <c r="J3808" s="7">
        <v>3.1532606590754901E-2</v>
      </c>
      <c r="L3808" s="7">
        <v>4</v>
      </c>
      <c r="M3808" s="7">
        <v>39</v>
      </c>
      <c r="N3808" s="7">
        <v>2.87029248135797</v>
      </c>
      <c r="O3808" s="7">
        <v>2.3963393066716501</v>
      </c>
    </row>
    <row r="3809" spans="2:15" x14ac:dyDescent="0.2">
      <c r="B3809" s="7">
        <v>5</v>
      </c>
      <c r="C3809" s="7">
        <v>39</v>
      </c>
      <c r="D3809" s="7">
        <v>0.204996935023918</v>
      </c>
      <c r="E3809" s="7">
        <v>-3.3298659994445097E-2</v>
      </c>
      <c r="G3809" s="7">
        <v>5</v>
      </c>
      <c r="H3809" s="7">
        <v>39</v>
      </c>
      <c r="I3809" s="7">
        <v>0.23053715778054401</v>
      </c>
      <c r="J3809" s="7">
        <v>0.18548367382596201</v>
      </c>
      <c r="L3809" s="7">
        <v>5</v>
      </c>
      <c r="M3809" s="7">
        <v>39</v>
      </c>
      <c r="N3809" s="7">
        <v>-5.90894326062621E-2</v>
      </c>
      <c r="O3809" s="7">
        <v>-0.127673233776495</v>
      </c>
    </row>
    <row r="3810" spans="2:15" x14ac:dyDescent="0.2">
      <c r="B3810" s="7">
        <v>6</v>
      </c>
      <c r="C3810" s="7">
        <v>39</v>
      </c>
      <c r="D3810" s="7">
        <v>-0.23482002581599501</v>
      </c>
      <c r="E3810" s="7">
        <v>2.4494535019370801E-2</v>
      </c>
      <c r="G3810" s="7">
        <v>6</v>
      </c>
      <c r="H3810" s="7">
        <v>39</v>
      </c>
      <c r="I3810" s="7">
        <v>0.17369982347799301</v>
      </c>
      <c r="J3810" s="7">
        <v>-7.0929914999915397E-2</v>
      </c>
      <c r="L3810" s="7">
        <v>6</v>
      </c>
      <c r="M3810" s="7">
        <v>39</v>
      </c>
      <c r="N3810" s="7">
        <v>0.50813904704226498</v>
      </c>
      <c r="O3810" s="7">
        <v>0.60071434705679905</v>
      </c>
    </row>
    <row r="3811" spans="2:15" x14ac:dyDescent="0.2">
      <c r="B3811" s="7">
        <v>7</v>
      </c>
      <c r="C3811" s="7">
        <v>39</v>
      </c>
      <c r="D3811" s="7">
        <v>0.31165480973078402</v>
      </c>
      <c r="E3811" s="7">
        <v>1.9894797334068799E-2</v>
      </c>
      <c r="G3811" s="7">
        <v>7</v>
      </c>
      <c r="H3811" s="7">
        <v>39</v>
      </c>
      <c r="I3811" s="7">
        <v>7.5711502615174495E-2</v>
      </c>
      <c r="J3811" s="7">
        <v>0.11068897099210601</v>
      </c>
      <c r="L3811" s="7">
        <v>7</v>
      </c>
      <c r="M3811" s="7">
        <v>39</v>
      </c>
      <c r="N3811" s="7">
        <v>0.96495822393858399</v>
      </c>
      <c r="O3811" s="7">
        <v>1.1572739042934499</v>
      </c>
    </row>
    <row r="3812" spans="2:15" x14ac:dyDescent="0.2">
      <c r="B3812" s="7">
        <v>8</v>
      </c>
      <c r="C3812" s="7">
        <v>39</v>
      </c>
      <c r="D3812" s="7">
        <v>-0.17588334935397201</v>
      </c>
      <c r="E3812" s="7">
        <v>-7.1377249336030096E-2</v>
      </c>
      <c r="G3812" s="7">
        <v>8</v>
      </c>
      <c r="H3812" s="7">
        <v>39</v>
      </c>
      <c r="I3812" s="7">
        <v>0.21163089959798301</v>
      </c>
      <c r="J3812" s="7">
        <v>0.103940854153291</v>
      </c>
      <c r="L3812" s="7">
        <v>8</v>
      </c>
      <c r="M3812" s="7">
        <v>39</v>
      </c>
      <c r="N3812" s="7">
        <v>2.4406199306152501</v>
      </c>
      <c r="O3812" s="7">
        <v>2.7525502548249898</v>
      </c>
    </row>
    <row r="3813" spans="2:15" x14ac:dyDescent="0.2">
      <c r="B3813" s="7">
        <v>9</v>
      </c>
      <c r="C3813" s="7">
        <v>39</v>
      </c>
      <c r="D3813" s="7">
        <v>9.8972158981196906E-2</v>
      </c>
      <c r="E3813" s="7">
        <v>-8.2789397080689206E-2</v>
      </c>
      <c r="G3813" s="7">
        <v>9</v>
      </c>
      <c r="H3813" s="7">
        <v>39</v>
      </c>
      <c r="I3813" s="7">
        <v>-0.17749363256790199</v>
      </c>
      <c r="J3813" s="7">
        <v>0.17225106474902899</v>
      </c>
      <c r="L3813" s="7">
        <v>9</v>
      </c>
      <c r="M3813" s="7">
        <v>39</v>
      </c>
      <c r="N3813" s="7">
        <v>-0.18399617073840499</v>
      </c>
      <c r="O3813" s="7">
        <v>-0.14431396150398301</v>
      </c>
    </row>
    <row r="3814" spans="2:15" x14ac:dyDescent="0.2">
      <c r="B3814" s="7">
        <v>10</v>
      </c>
      <c r="C3814" s="7">
        <v>39</v>
      </c>
      <c r="D3814" s="7">
        <v>0.14568518104678899</v>
      </c>
      <c r="E3814" s="7">
        <v>-2.0731987131952699E-2</v>
      </c>
      <c r="G3814" s="7">
        <v>10</v>
      </c>
      <c r="H3814" s="7">
        <v>39</v>
      </c>
      <c r="I3814" s="7">
        <v>-1.49508042485325E-2</v>
      </c>
      <c r="J3814" s="7">
        <v>-0.17329988578223601</v>
      </c>
      <c r="L3814" s="7">
        <v>10</v>
      </c>
      <c r="M3814" s="7">
        <v>39</v>
      </c>
      <c r="N3814" s="7">
        <v>0.88100505190878098</v>
      </c>
      <c r="O3814" s="7">
        <v>0.95296154608532802</v>
      </c>
    </row>
    <row r="3815" spans="2:15" x14ac:dyDescent="0.2">
      <c r="B3815" s="7">
        <v>11</v>
      </c>
      <c r="C3815" s="7">
        <v>39</v>
      </c>
      <c r="D3815" s="7">
        <v>0.106265391218083</v>
      </c>
      <c r="E3815" s="7">
        <v>4.7788848141952799E-2</v>
      </c>
      <c r="G3815" s="7">
        <v>11</v>
      </c>
      <c r="H3815" s="7">
        <v>39</v>
      </c>
      <c r="I3815" s="7">
        <v>7.6081526583452699E-2</v>
      </c>
      <c r="J3815" s="7">
        <v>-2.6392437251827199E-2</v>
      </c>
      <c r="L3815" s="7">
        <v>11</v>
      </c>
      <c r="M3815" s="7">
        <v>39</v>
      </c>
      <c r="N3815" s="7">
        <v>0.55370995048726501</v>
      </c>
      <c r="O3815" s="7">
        <v>0.39280429743947898</v>
      </c>
    </row>
    <row r="3816" spans="2:15" x14ac:dyDescent="0.2">
      <c r="B3816" s="7">
        <v>12</v>
      </c>
      <c r="C3816" s="7">
        <v>39</v>
      </c>
      <c r="D3816" s="7">
        <v>7.3260643141290797E-3</v>
      </c>
      <c r="E3816" s="7">
        <v>3.11279449135782E-2</v>
      </c>
      <c r="G3816" s="7">
        <v>12</v>
      </c>
      <c r="H3816" s="7">
        <v>39</v>
      </c>
      <c r="I3816" s="7">
        <v>5.6369238234991001E-2</v>
      </c>
      <c r="J3816" s="7">
        <v>2.7740156236745001E-2</v>
      </c>
      <c r="L3816" s="7">
        <v>12</v>
      </c>
      <c r="M3816" s="7">
        <v>39</v>
      </c>
      <c r="N3816" s="7">
        <v>2.4533442612144199E-2</v>
      </c>
      <c r="O3816" s="7">
        <v>0.24979049970908401</v>
      </c>
    </row>
    <row r="3817" spans="2:15" x14ac:dyDescent="0.2">
      <c r="B3817" s="7">
        <v>13</v>
      </c>
      <c r="C3817" s="7">
        <v>39</v>
      </c>
      <c r="D3817" s="7">
        <v>-8.2558739763290298E-2</v>
      </c>
      <c r="E3817" s="7">
        <v>-2.2878313116572201E-2</v>
      </c>
      <c r="G3817" s="7">
        <v>13</v>
      </c>
      <c r="H3817" s="7">
        <v>39</v>
      </c>
      <c r="I3817" s="7">
        <v>-0.139380851799006</v>
      </c>
      <c r="J3817" s="7">
        <v>-0.18850160619987999</v>
      </c>
      <c r="L3817" s="7">
        <v>13</v>
      </c>
      <c r="M3817" s="7">
        <v>39</v>
      </c>
      <c r="N3817" s="7">
        <v>0.163114139326449</v>
      </c>
      <c r="O3817" s="7">
        <v>-0.109462089664907</v>
      </c>
    </row>
    <row r="3818" spans="2:15" x14ac:dyDescent="0.2">
      <c r="B3818" s="7">
        <v>14</v>
      </c>
      <c r="C3818" s="7">
        <v>39</v>
      </c>
      <c r="D3818" s="7">
        <v>-0.64171132624293004</v>
      </c>
      <c r="E3818" s="7">
        <v>-0.70865995018700501</v>
      </c>
      <c r="G3818" s="7">
        <v>14</v>
      </c>
      <c r="H3818" s="7">
        <v>39</v>
      </c>
      <c r="I3818" s="7">
        <v>4.4299780145529197E-2</v>
      </c>
      <c r="J3818" s="7">
        <v>-1.48190853532633E-2</v>
      </c>
      <c r="L3818" s="7">
        <v>14</v>
      </c>
      <c r="M3818" s="7">
        <v>39</v>
      </c>
      <c r="N3818" s="7">
        <v>1.20277546289307</v>
      </c>
      <c r="O3818" s="7">
        <v>1.38865785916514</v>
      </c>
    </row>
    <row r="3819" spans="2:15" x14ac:dyDescent="0.2">
      <c r="B3819" s="7">
        <v>15</v>
      </c>
      <c r="C3819" s="7">
        <v>39</v>
      </c>
      <c r="D3819" s="7">
        <v>0.26445285588519601</v>
      </c>
      <c r="E3819" s="7">
        <v>5.52102989597048E-2</v>
      </c>
      <c r="G3819" s="7">
        <v>15</v>
      </c>
      <c r="H3819" s="7">
        <v>39</v>
      </c>
      <c r="I3819" s="7">
        <v>0.29038380788074902</v>
      </c>
      <c r="J3819" s="7">
        <v>0.20982071046437101</v>
      </c>
      <c r="L3819" s="7">
        <v>15</v>
      </c>
      <c r="M3819" s="7">
        <v>39</v>
      </c>
      <c r="N3819" s="7">
        <v>1.2497420365226599</v>
      </c>
      <c r="O3819" s="7">
        <v>0.88093446052962099</v>
      </c>
    </row>
    <row r="3820" spans="2:15" x14ac:dyDescent="0.2">
      <c r="B3820" s="7">
        <v>16</v>
      </c>
      <c r="C3820" s="7">
        <v>39</v>
      </c>
      <c r="D3820" s="7">
        <v>0.12227946702353901</v>
      </c>
      <c r="E3820" s="7">
        <v>-0.51246877145775804</v>
      </c>
      <c r="G3820" s="7">
        <v>16</v>
      </c>
      <c r="H3820" s="7">
        <v>39</v>
      </c>
      <c r="I3820" s="7">
        <v>-0.35251741769471301</v>
      </c>
      <c r="J3820" s="7">
        <v>0.16461570827015801</v>
      </c>
      <c r="L3820" s="7">
        <v>16</v>
      </c>
      <c r="M3820" s="7">
        <v>39</v>
      </c>
      <c r="N3820" s="7">
        <v>1.1342723933924499</v>
      </c>
      <c r="O3820" s="7">
        <v>0.95795537784173102</v>
      </c>
    </row>
    <row r="3821" spans="2:15" x14ac:dyDescent="0.2">
      <c r="B3821" s="7">
        <v>17</v>
      </c>
      <c r="C3821" s="7">
        <v>39</v>
      </c>
      <c r="D3821" s="7">
        <v>-0.12868908102009199</v>
      </c>
      <c r="E3821" s="7">
        <v>-0.273642796641069</v>
      </c>
      <c r="G3821" s="7">
        <v>17</v>
      </c>
      <c r="H3821" s="7">
        <v>39</v>
      </c>
      <c r="I3821" s="7">
        <v>0.59564218497028099</v>
      </c>
      <c r="J3821" s="7">
        <v>0.50215087594423702</v>
      </c>
      <c r="L3821" s="7">
        <v>17</v>
      </c>
      <c r="M3821" s="7">
        <v>39</v>
      </c>
      <c r="N3821" s="7">
        <v>-3.9594556159858699E-2</v>
      </c>
      <c r="O3821" s="7">
        <v>-6.2167221671767699E-2</v>
      </c>
    </row>
    <row r="3822" spans="2:15" x14ac:dyDescent="0.2">
      <c r="B3822" s="7">
        <v>18</v>
      </c>
      <c r="C3822" s="7">
        <v>39</v>
      </c>
      <c r="D3822" s="7">
        <v>0.24173097267933999</v>
      </c>
      <c r="E3822" s="7">
        <v>0.19026186023665201</v>
      </c>
      <c r="G3822" s="7">
        <v>18</v>
      </c>
      <c r="H3822" s="7">
        <v>39</v>
      </c>
      <c r="I3822" s="7">
        <v>2.55228493124839E-2</v>
      </c>
      <c r="J3822" s="7">
        <v>-0.12542373769833801</v>
      </c>
      <c r="L3822" s="7">
        <v>18</v>
      </c>
      <c r="M3822" s="7">
        <v>39</v>
      </c>
      <c r="N3822" s="7">
        <v>-0.142033503166939</v>
      </c>
      <c r="O3822" s="7">
        <v>0.223780442977915</v>
      </c>
    </row>
    <row r="3823" spans="2:15" x14ac:dyDescent="0.2">
      <c r="B3823" s="7">
        <v>19</v>
      </c>
      <c r="C3823" s="7">
        <v>39</v>
      </c>
      <c r="D3823" s="7">
        <v>3.2683839403518697E-2</v>
      </c>
      <c r="E3823" s="7">
        <v>-3.2046440407667902E-2</v>
      </c>
      <c r="G3823" s="7">
        <v>19</v>
      </c>
      <c r="H3823" s="7">
        <v>39</v>
      </c>
      <c r="I3823" s="7">
        <v>0.63662661816865596</v>
      </c>
      <c r="J3823" s="7">
        <v>0.19703415628346699</v>
      </c>
      <c r="L3823" s="7">
        <v>19</v>
      </c>
      <c r="M3823" s="7">
        <v>39</v>
      </c>
      <c r="N3823" s="7">
        <v>0.38857690515472698</v>
      </c>
      <c r="O3823" s="7">
        <v>0.59110539065217804</v>
      </c>
    </row>
    <row r="3824" spans="2:15" x14ac:dyDescent="0.2">
      <c r="B3824" s="7">
        <v>20</v>
      </c>
      <c r="C3824" s="7">
        <v>39</v>
      </c>
      <c r="D3824" s="7">
        <v>-0.29057129745245602</v>
      </c>
      <c r="E3824" s="7">
        <v>-0.243245596728176</v>
      </c>
      <c r="G3824" s="7">
        <v>20</v>
      </c>
      <c r="H3824" s="7">
        <v>39</v>
      </c>
      <c r="I3824" s="7">
        <v>-0.16857829098240501</v>
      </c>
      <c r="J3824" s="7">
        <v>-3.3474808775636702E-2</v>
      </c>
      <c r="L3824" s="7">
        <v>20</v>
      </c>
      <c r="M3824" s="7">
        <v>39</v>
      </c>
      <c r="N3824" s="7">
        <v>0.36750821593116001</v>
      </c>
      <c r="O3824" s="7">
        <v>0.52258146369917702</v>
      </c>
    </row>
    <row r="3825" spans="2:15" x14ac:dyDescent="0.2">
      <c r="B3825" s="7">
        <v>21</v>
      </c>
      <c r="C3825" s="7">
        <v>39</v>
      </c>
      <c r="D3825" s="7">
        <v>-0.16328596645544599</v>
      </c>
      <c r="E3825" s="7">
        <v>-9.32357834194288E-2</v>
      </c>
      <c r="G3825" s="7">
        <v>21</v>
      </c>
      <c r="H3825" s="7">
        <v>39</v>
      </c>
      <c r="I3825" s="7">
        <v>-0.35729530171810903</v>
      </c>
      <c r="J3825" s="7">
        <v>-2.51005438902734E-2</v>
      </c>
      <c r="L3825" s="7">
        <v>21</v>
      </c>
      <c r="M3825" s="7">
        <v>39</v>
      </c>
      <c r="N3825" s="7">
        <v>-0.37895972172917602</v>
      </c>
      <c r="O3825" s="7">
        <v>-0.26893881018628102</v>
      </c>
    </row>
    <row r="3826" spans="2:15" x14ac:dyDescent="0.2">
      <c r="B3826" s="7">
        <v>22</v>
      </c>
      <c r="C3826" s="7">
        <v>39</v>
      </c>
      <c r="D3826" s="7">
        <v>-0.31988818790759099</v>
      </c>
      <c r="E3826" s="7">
        <v>1.7880212065406E-2</v>
      </c>
      <c r="G3826" s="7">
        <v>22</v>
      </c>
      <c r="H3826" s="7">
        <v>39</v>
      </c>
      <c r="I3826" s="7">
        <v>0.190723340299741</v>
      </c>
      <c r="J3826" s="7">
        <v>5.5493920318419002E-2</v>
      </c>
      <c r="L3826" s="7">
        <v>22</v>
      </c>
      <c r="M3826" s="7">
        <v>39</v>
      </c>
      <c r="N3826" s="7">
        <v>0.38877968391888601</v>
      </c>
      <c r="O3826" s="7">
        <v>0.17621226989231101</v>
      </c>
    </row>
    <row r="3827" spans="2:15" x14ac:dyDescent="0.2">
      <c r="B3827" s="7">
        <v>23</v>
      </c>
      <c r="C3827" s="7">
        <v>39</v>
      </c>
      <c r="D3827" s="7">
        <v>-0.16822824401311601</v>
      </c>
      <c r="E3827" s="7">
        <v>-5.0992685516306799E-2</v>
      </c>
      <c r="G3827" s="7">
        <v>23</v>
      </c>
      <c r="H3827" s="7">
        <v>39</v>
      </c>
      <c r="I3827" s="7">
        <v>0.16977604077582301</v>
      </c>
      <c r="J3827" s="7">
        <v>-0.182621501306169</v>
      </c>
      <c r="L3827" s="7">
        <v>23</v>
      </c>
      <c r="M3827" s="7">
        <v>39</v>
      </c>
      <c r="N3827" s="7">
        <v>1.5490838503994999</v>
      </c>
      <c r="O3827" s="7">
        <v>1.6817250813779401</v>
      </c>
    </row>
    <row r="3828" spans="2:15" x14ac:dyDescent="0.2">
      <c r="B3828" s="7">
        <v>24</v>
      </c>
      <c r="C3828" s="7">
        <v>39</v>
      </c>
      <c r="D3828" s="7">
        <v>0.50621019847384696</v>
      </c>
      <c r="E3828" s="7">
        <v>0.22399887204704599</v>
      </c>
      <c r="G3828" s="7">
        <v>24</v>
      </c>
      <c r="H3828" s="7">
        <v>39</v>
      </c>
      <c r="I3828" s="7">
        <v>0.20961425298445299</v>
      </c>
      <c r="J3828" s="7">
        <v>5.1368059787151301E-3</v>
      </c>
      <c r="L3828" s="7">
        <v>24</v>
      </c>
      <c r="M3828" s="7">
        <v>39</v>
      </c>
      <c r="N3828" s="7">
        <v>0.73367578186432103</v>
      </c>
      <c r="O3828" s="7">
        <v>0.78999203578565202</v>
      </c>
    </row>
    <row r="3829" spans="2:15" x14ac:dyDescent="0.2">
      <c r="B3829" s="7">
        <v>25</v>
      </c>
      <c r="C3829" s="7">
        <v>39</v>
      </c>
      <c r="D3829" s="7">
        <v>7.4900294539936903E-3</v>
      </c>
      <c r="E3829" s="7">
        <v>-1.1562335098371801E-3</v>
      </c>
      <c r="G3829" s="7">
        <v>25</v>
      </c>
      <c r="H3829" s="7">
        <v>39</v>
      </c>
      <c r="I3829" s="7">
        <v>-4.0199373796159697E-2</v>
      </c>
      <c r="J3829" s="7">
        <v>-4.3520408621642304E-3</v>
      </c>
      <c r="L3829" s="7">
        <v>25</v>
      </c>
      <c r="M3829" s="7">
        <v>39</v>
      </c>
      <c r="N3829" s="7">
        <v>0.34535396139119001</v>
      </c>
      <c r="O3829" s="7">
        <v>0.35575700844293601</v>
      </c>
    </row>
    <row r="3830" spans="2:15" x14ac:dyDescent="0.2">
      <c r="B3830" s="7">
        <v>26</v>
      </c>
      <c r="C3830" s="7">
        <v>39</v>
      </c>
      <c r="D3830" s="7">
        <v>9.0883899353775294E-3</v>
      </c>
      <c r="E3830" s="7">
        <v>8.1691060432821594E-2</v>
      </c>
      <c r="G3830" s="7">
        <v>26</v>
      </c>
      <c r="H3830" s="7">
        <v>39</v>
      </c>
      <c r="I3830" s="7">
        <v>0.107587094992019</v>
      </c>
      <c r="J3830" s="7">
        <v>-5.6593216380593801E-2</v>
      </c>
      <c r="L3830" s="7">
        <v>26</v>
      </c>
      <c r="M3830" s="7">
        <v>39</v>
      </c>
      <c r="N3830" s="7">
        <v>-0.99897520629811298</v>
      </c>
      <c r="O3830" s="7">
        <v>-0.70662796218340596</v>
      </c>
    </row>
    <row r="3831" spans="2:15" x14ac:dyDescent="0.2">
      <c r="B3831" s="7">
        <v>27</v>
      </c>
      <c r="C3831" s="7">
        <v>39</v>
      </c>
      <c r="D3831" s="7">
        <v>-0.382534750906736</v>
      </c>
      <c r="E3831" s="7">
        <v>-1.7650062619255301E-2</v>
      </c>
      <c r="G3831" s="7">
        <v>27</v>
      </c>
      <c r="H3831" s="7">
        <v>39</v>
      </c>
      <c r="I3831" s="7">
        <v>-0.115639905253687</v>
      </c>
      <c r="J3831" s="7">
        <v>-0.107017869362798</v>
      </c>
      <c r="L3831" s="7">
        <v>27</v>
      </c>
      <c r="M3831" s="7">
        <v>39</v>
      </c>
      <c r="N3831" s="7">
        <v>0.19275148177137599</v>
      </c>
      <c r="O3831" s="7">
        <v>0.247995298026087</v>
      </c>
    </row>
    <row r="3832" spans="2:15" x14ac:dyDescent="0.2">
      <c r="B3832" s="7">
        <v>28</v>
      </c>
      <c r="C3832" s="7">
        <v>39</v>
      </c>
      <c r="D3832" s="7">
        <v>-0.74238664620872696</v>
      </c>
      <c r="E3832" s="7">
        <v>-0.82684450485575001</v>
      </c>
      <c r="G3832" s="7">
        <v>28</v>
      </c>
      <c r="H3832" s="7">
        <v>39</v>
      </c>
      <c r="I3832" s="7">
        <v>0.213541692590802</v>
      </c>
      <c r="J3832" s="7">
        <v>3.6010331101472598E-3</v>
      </c>
      <c r="L3832" s="7">
        <v>28</v>
      </c>
      <c r="M3832" s="7">
        <v>39</v>
      </c>
      <c r="N3832" s="7">
        <v>0.10523903321042199</v>
      </c>
      <c r="O3832" s="7">
        <v>0.46229711597867901</v>
      </c>
    </row>
    <row r="3833" spans="2:15" x14ac:dyDescent="0.2">
      <c r="B3833" s="7">
        <v>29</v>
      </c>
      <c r="C3833" s="7">
        <v>39</v>
      </c>
      <c r="D3833" s="7">
        <v>3.8676079999628001E-2</v>
      </c>
      <c r="E3833" s="7">
        <v>0.105910571969574</v>
      </c>
      <c r="G3833" s="7">
        <v>29</v>
      </c>
      <c r="H3833" s="7">
        <v>39</v>
      </c>
      <c r="I3833" s="7">
        <v>-0.14940355093553501</v>
      </c>
      <c r="J3833" s="7">
        <v>-0.25635316865482199</v>
      </c>
      <c r="L3833" s="7">
        <v>29</v>
      </c>
      <c r="M3833" s="7">
        <v>39</v>
      </c>
      <c r="N3833" s="7">
        <v>1.0961742357453601</v>
      </c>
      <c r="O3833" s="7">
        <v>1.5068211740785999</v>
      </c>
    </row>
    <row r="3834" spans="2:15" x14ac:dyDescent="0.2">
      <c r="B3834" s="7">
        <v>30</v>
      </c>
      <c r="C3834" s="7">
        <v>39</v>
      </c>
      <c r="D3834" s="7">
        <v>0.217140957352397</v>
      </c>
      <c r="E3834" s="7">
        <v>0.23514411064867199</v>
      </c>
      <c r="G3834" s="7">
        <v>30</v>
      </c>
      <c r="H3834" s="7">
        <v>39</v>
      </c>
      <c r="I3834" s="7">
        <v>0.176269008352435</v>
      </c>
      <c r="J3834" s="7">
        <v>-5.3115877440110801E-2</v>
      </c>
      <c r="L3834" s="7">
        <v>30</v>
      </c>
      <c r="M3834" s="7">
        <v>39</v>
      </c>
      <c r="N3834" s="7">
        <v>1.6106126874620801</v>
      </c>
      <c r="O3834" s="7">
        <v>1.6665408639453101</v>
      </c>
    </row>
    <row r="3835" spans="2:15" x14ac:dyDescent="0.2">
      <c r="B3835" s="7">
        <v>31</v>
      </c>
      <c r="C3835" s="7">
        <v>39</v>
      </c>
      <c r="D3835" s="7">
        <v>0.17597186141941301</v>
      </c>
      <c r="E3835" s="7">
        <v>0.50059829170495496</v>
      </c>
      <c r="G3835" s="7">
        <v>31</v>
      </c>
      <c r="H3835" s="7">
        <v>39</v>
      </c>
      <c r="I3835" s="7">
        <v>2.7226103417818899E-2</v>
      </c>
      <c r="J3835" s="7">
        <v>0.21218895477246799</v>
      </c>
      <c r="L3835" s="7">
        <v>31</v>
      </c>
      <c r="M3835" s="7">
        <v>39</v>
      </c>
      <c r="N3835" s="7">
        <v>6.5395252635068998E-2</v>
      </c>
      <c r="O3835" s="7">
        <v>0.31089816248765201</v>
      </c>
    </row>
    <row r="3836" spans="2:15" x14ac:dyDescent="0.2">
      <c r="B3836" s="7">
        <v>32</v>
      </c>
      <c r="C3836" s="7">
        <v>39</v>
      </c>
      <c r="D3836" s="7">
        <v>0.54849574476081697</v>
      </c>
      <c r="E3836" s="7">
        <v>0.30122101068774798</v>
      </c>
      <c r="G3836" s="7">
        <v>32</v>
      </c>
      <c r="H3836" s="7">
        <v>39</v>
      </c>
      <c r="I3836" s="7">
        <v>0.23936756182621899</v>
      </c>
      <c r="J3836" s="7">
        <v>-8.5716866340956002E-2</v>
      </c>
      <c r="L3836" s="7">
        <v>32</v>
      </c>
      <c r="M3836" s="7">
        <v>39</v>
      </c>
      <c r="N3836" s="7">
        <v>0.13298758890547199</v>
      </c>
      <c r="O3836" s="7">
        <v>0.22768665892728299</v>
      </c>
    </row>
    <row r="3837" spans="2:15" x14ac:dyDescent="0.2">
      <c r="B3837" s="7">
        <v>33</v>
      </c>
      <c r="C3837" s="7">
        <v>39</v>
      </c>
      <c r="D3837" s="7">
        <v>-0.113547789569048</v>
      </c>
      <c r="E3837" s="7">
        <v>-0.128488789292171</v>
      </c>
      <c r="G3837" s="7">
        <v>33</v>
      </c>
      <c r="H3837" s="7">
        <v>39</v>
      </c>
      <c r="I3837" s="7">
        <v>-0.246922435780421</v>
      </c>
      <c r="J3837" s="7">
        <v>-0.11995346920522</v>
      </c>
      <c r="L3837" s="7">
        <v>33</v>
      </c>
      <c r="M3837" s="7">
        <v>39</v>
      </c>
      <c r="N3837" s="7">
        <v>-0.72803218984013396</v>
      </c>
      <c r="O3837" s="7">
        <v>-0.40671410885744302</v>
      </c>
    </row>
    <row r="3838" spans="2:15" x14ac:dyDescent="0.2">
      <c r="B3838" s="7">
        <v>34</v>
      </c>
      <c r="C3838" s="7">
        <v>39</v>
      </c>
      <c r="D3838" s="7">
        <v>-0.25969339095285698</v>
      </c>
      <c r="E3838" s="7">
        <v>0.123780417457763</v>
      </c>
      <c r="G3838" s="7">
        <v>34</v>
      </c>
      <c r="H3838" s="7">
        <v>39</v>
      </c>
      <c r="I3838" s="7">
        <v>-0.138095109864729</v>
      </c>
      <c r="J3838" s="7">
        <v>-0.21203409949819599</v>
      </c>
      <c r="L3838" s="7">
        <v>34</v>
      </c>
      <c r="M3838" s="7">
        <v>39</v>
      </c>
      <c r="N3838" s="7">
        <v>-0.115086058284637</v>
      </c>
      <c r="O3838" s="7">
        <v>-0.27541774965888499</v>
      </c>
    </row>
    <row r="3839" spans="2:15" x14ac:dyDescent="0.2">
      <c r="B3839" s="7">
        <v>35</v>
      </c>
      <c r="C3839" s="7">
        <v>39</v>
      </c>
      <c r="D3839" s="7">
        <v>-0.20766991007173</v>
      </c>
      <c r="E3839" s="7">
        <v>-0.19328007160930699</v>
      </c>
      <c r="G3839" s="7">
        <v>35</v>
      </c>
      <c r="H3839" s="7">
        <v>39</v>
      </c>
      <c r="I3839" s="7">
        <v>-0.21757304138243899</v>
      </c>
      <c r="J3839" s="7">
        <v>-0.34205049843546398</v>
      </c>
      <c r="L3839" s="7">
        <v>35</v>
      </c>
      <c r="M3839" s="7">
        <v>39</v>
      </c>
      <c r="N3839" s="7">
        <v>1.09276376073649</v>
      </c>
      <c r="O3839" s="7">
        <v>1.0791875187260001</v>
      </c>
    </row>
    <row r="3840" spans="2:15" x14ac:dyDescent="0.2">
      <c r="B3840" s="7">
        <v>36</v>
      </c>
      <c r="C3840" s="7">
        <v>39</v>
      </c>
      <c r="D3840" s="7">
        <v>-0.20449783523665199</v>
      </c>
      <c r="E3840" s="7">
        <v>-0.23352428737265199</v>
      </c>
      <c r="G3840" s="7">
        <v>36</v>
      </c>
      <c r="H3840" s="7">
        <v>39</v>
      </c>
      <c r="I3840" s="7">
        <v>0.136428403123798</v>
      </c>
      <c r="J3840" s="7">
        <v>-5.2258845305725998E-2</v>
      </c>
      <c r="L3840" s="7">
        <v>36</v>
      </c>
      <c r="M3840" s="7">
        <v>39</v>
      </c>
      <c r="N3840" s="7">
        <v>-6.0426502981476601E-2</v>
      </c>
      <c r="O3840" s="7">
        <v>-3.53813300468779E-2</v>
      </c>
    </row>
    <row r="3841" spans="2:15" x14ac:dyDescent="0.2">
      <c r="B3841" s="7">
        <v>37</v>
      </c>
      <c r="C3841" s="7">
        <v>39</v>
      </c>
      <c r="D3841" s="7">
        <v>-4.7466569564962299E-2</v>
      </c>
      <c r="E3841" s="7">
        <v>4.8673979801151297E-2</v>
      </c>
      <c r="G3841" s="7">
        <v>37</v>
      </c>
      <c r="H3841" s="7">
        <v>39</v>
      </c>
      <c r="I3841" s="7">
        <v>-0.22335905490031599</v>
      </c>
      <c r="J3841" s="7">
        <v>-0.16783246447111599</v>
      </c>
      <c r="L3841" s="7">
        <v>37</v>
      </c>
      <c r="M3841" s="7">
        <v>39</v>
      </c>
      <c r="N3841" s="7">
        <v>0.40621698762598302</v>
      </c>
      <c r="O3841" s="7">
        <v>0.49171666906813599</v>
      </c>
    </row>
    <row r="3842" spans="2:15" x14ac:dyDescent="0.2">
      <c r="B3842" s="7">
        <v>38</v>
      </c>
      <c r="C3842" s="7">
        <v>39</v>
      </c>
      <c r="D3842" s="7">
        <v>-0.35382533304514002</v>
      </c>
      <c r="E3842" s="7">
        <v>-0.105296787253611</v>
      </c>
      <c r="G3842" s="7">
        <v>38</v>
      </c>
      <c r="H3842" s="7">
        <v>39</v>
      </c>
      <c r="I3842" s="7">
        <v>0</v>
      </c>
      <c r="J3842" s="7">
        <v>0</v>
      </c>
      <c r="L3842" s="7">
        <v>38</v>
      </c>
      <c r="M3842" s="7">
        <v>39</v>
      </c>
      <c r="N3842" s="7">
        <v>0.51643121665974501</v>
      </c>
      <c r="O3842" s="7">
        <v>0.21309329134178701</v>
      </c>
    </row>
    <row r="3843" spans="2:15" x14ac:dyDescent="0.2">
      <c r="B3843" s="7">
        <v>39</v>
      </c>
      <c r="C3843" s="7">
        <v>39</v>
      </c>
      <c r="D3843" s="7">
        <v>-0.27245307396132801</v>
      </c>
      <c r="E3843" s="7">
        <v>5.8006380515822201E-2</v>
      </c>
      <c r="G3843" s="7">
        <v>39</v>
      </c>
      <c r="H3843" s="7">
        <v>39</v>
      </c>
      <c r="I3843" s="7">
        <v>-0.39007834954199999</v>
      </c>
      <c r="J3843" s="7">
        <v>6.7647512778511207E-2</v>
      </c>
      <c r="L3843" s="7">
        <v>39</v>
      </c>
      <c r="M3843" s="7">
        <v>39</v>
      </c>
      <c r="N3843" s="7">
        <v>1.65987831673947</v>
      </c>
      <c r="O3843" s="7">
        <v>1.79466160456652</v>
      </c>
    </row>
    <row r="3844" spans="2:15" x14ac:dyDescent="0.2">
      <c r="B3844" s="7">
        <v>40</v>
      </c>
      <c r="C3844" s="7">
        <v>39</v>
      </c>
      <c r="D3844" s="7">
        <v>3.03175621212501E-2</v>
      </c>
      <c r="E3844" s="7">
        <v>-2.1174087072178199E-2</v>
      </c>
      <c r="G3844" s="7">
        <v>40</v>
      </c>
      <c r="H3844" s="7">
        <v>39</v>
      </c>
      <c r="I3844" s="7">
        <v>-0.14717986988940601</v>
      </c>
      <c r="J3844" s="7">
        <v>-0.25281527978738899</v>
      </c>
      <c r="L3844" s="7">
        <v>40</v>
      </c>
      <c r="M3844" s="7">
        <v>39</v>
      </c>
      <c r="N3844" s="7">
        <v>-1.52147837997423</v>
      </c>
      <c r="O3844" s="7">
        <v>-1.6531718945984999</v>
      </c>
    </row>
    <row r="3845" spans="2:15" x14ac:dyDescent="0.2">
      <c r="B3845" s="7">
        <v>41</v>
      </c>
      <c r="C3845" s="7">
        <v>39</v>
      </c>
      <c r="D3845" s="7">
        <v>-0.121528699941202</v>
      </c>
      <c r="E3845" s="7">
        <v>-0.17407807320772001</v>
      </c>
      <c r="G3845" s="7">
        <v>41</v>
      </c>
      <c r="H3845" s="7">
        <v>39</v>
      </c>
      <c r="I3845" s="7">
        <v>-0.31406086690034302</v>
      </c>
      <c r="J3845" s="7">
        <v>-0.177189437105156</v>
      </c>
      <c r="L3845" s="7">
        <v>41</v>
      </c>
      <c r="M3845" s="7">
        <v>39</v>
      </c>
      <c r="N3845" s="7">
        <v>1.33997400231668</v>
      </c>
      <c r="O3845" s="7">
        <v>1.1913472859271601</v>
      </c>
    </row>
    <row r="3846" spans="2:15" x14ac:dyDescent="0.2">
      <c r="B3846" s="7">
        <v>42</v>
      </c>
      <c r="C3846" s="7">
        <v>39</v>
      </c>
      <c r="D3846" s="7">
        <v>1.9515403659006801E-2</v>
      </c>
      <c r="E3846" s="7">
        <v>0.41299692028907098</v>
      </c>
      <c r="G3846" s="7">
        <v>42</v>
      </c>
      <c r="H3846" s="7">
        <v>39</v>
      </c>
      <c r="I3846" s="7">
        <v>-0.112436299523827</v>
      </c>
      <c r="J3846" s="7">
        <v>-8.4039707192999896E-3</v>
      </c>
      <c r="L3846" s="7">
        <v>42</v>
      </c>
      <c r="M3846" s="7">
        <v>39</v>
      </c>
      <c r="N3846" s="7">
        <v>0.13783291120920699</v>
      </c>
      <c r="O3846" s="7">
        <v>0.25688522213322601</v>
      </c>
    </row>
    <row r="3847" spans="2:15" x14ac:dyDescent="0.2">
      <c r="B3847" s="7">
        <v>43</v>
      </c>
      <c r="C3847" s="7">
        <v>39</v>
      </c>
      <c r="D3847" s="7">
        <v>-0.115327758879434</v>
      </c>
      <c r="E3847" s="7">
        <v>8.5990569897999705E-2</v>
      </c>
      <c r="G3847" s="7">
        <v>43</v>
      </c>
      <c r="H3847" s="7">
        <v>39</v>
      </c>
      <c r="I3847" s="7">
        <v>-0.15342763473315399</v>
      </c>
      <c r="J3847" s="7">
        <v>6.5462482406866598E-2</v>
      </c>
      <c r="L3847" s="7">
        <v>43</v>
      </c>
      <c r="M3847" s="7">
        <v>39</v>
      </c>
      <c r="N3847" s="7">
        <v>-1.20364595243978</v>
      </c>
      <c r="O3847" s="7">
        <v>-0.74182659554164898</v>
      </c>
    </row>
    <row r="3848" spans="2:15" x14ac:dyDescent="0.2">
      <c r="B3848" s="7">
        <v>44</v>
      </c>
      <c r="C3848" s="7">
        <v>39</v>
      </c>
      <c r="D3848" s="7">
        <v>-0.31067954936477399</v>
      </c>
      <c r="E3848" s="7">
        <v>0.34519688987221597</v>
      </c>
      <c r="G3848" s="7">
        <v>44</v>
      </c>
      <c r="H3848" s="7">
        <v>39</v>
      </c>
      <c r="I3848" s="7">
        <v>-5.2822100978486802E-2</v>
      </c>
      <c r="J3848" s="7">
        <v>7.6990368559444605E-2</v>
      </c>
      <c r="L3848" s="7">
        <v>44</v>
      </c>
      <c r="M3848" s="7">
        <v>39</v>
      </c>
      <c r="N3848" s="7">
        <v>0.61357503276409797</v>
      </c>
      <c r="O3848" s="7">
        <v>1.1668492512251301</v>
      </c>
    </row>
    <row r="3849" spans="2:15" x14ac:dyDescent="0.2">
      <c r="B3849" s="7">
        <v>45</v>
      </c>
      <c r="C3849" s="7">
        <v>39</v>
      </c>
      <c r="D3849" s="7">
        <v>3.4731963261618801E-2</v>
      </c>
      <c r="E3849" s="7">
        <v>-0.134884301475132</v>
      </c>
      <c r="G3849" s="7">
        <v>45</v>
      </c>
      <c r="H3849" s="7">
        <v>39</v>
      </c>
      <c r="I3849" s="7">
        <v>-0.24282263474658899</v>
      </c>
      <c r="J3849" s="7">
        <v>0.18491127740438201</v>
      </c>
      <c r="L3849" s="7">
        <v>45</v>
      </c>
      <c r="M3849" s="7">
        <v>39</v>
      </c>
      <c r="N3849" s="7">
        <v>0.144316900520121</v>
      </c>
      <c r="O3849" s="7">
        <v>0.42197445185041499</v>
      </c>
    </row>
    <row r="3850" spans="2:15" x14ac:dyDescent="0.2">
      <c r="B3850" s="7">
        <v>46</v>
      </c>
      <c r="C3850" s="7">
        <v>39</v>
      </c>
      <c r="D3850" s="7">
        <v>-0.41945037982980699</v>
      </c>
      <c r="E3850" s="7">
        <v>-1.9256127752311301E-2</v>
      </c>
      <c r="G3850" s="7">
        <v>46</v>
      </c>
      <c r="H3850" s="7">
        <v>39</v>
      </c>
      <c r="I3850" s="7">
        <v>-0.30174977540175801</v>
      </c>
      <c r="J3850" s="7">
        <v>-9.7758385113197996E-2</v>
      </c>
      <c r="L3850" s="7">
        <v>46</v>
      </c>
      <c r="M3850" s="7">
        <v>39</v>
      </c>
      <c r="N3850" s="7">
        <v>0.10088220825553899</v>
      </c>
      <c r="O3850" s="7">
        <v>0.319247261487213</v>
      </c>
    </row>
    <row r="3851" spans="2:15" x14ac:dyDescent="0.2">
      <c r="B3851" s="7">
        <v>47</v>
      </c>
      <c r="C3851" s="7">
        <v>39</v>
      </c>
      <c r="D3851" s="7">
        <v>1.94731950142479E-3</v>
      </c>
      <c r="E3851" s="7">
        <v>-0.191600850756942</v>
      </c>
      <c r="G3851" s="7">
        <v>47</v>
      </c>
      <c r="H3851" s="7">
        <v>39</v>
      </c>
      <c r="I3851" s="7">
        <v>-0.40184632774830598</v>
      </c>
      <c r="J3851" s="7">
        <v>-5.8778309133735697E-2</v>
      </c>
      <c r="L3851" s="7">
        <v>47</v>
      </c>
      <c r="M3851" s="7">
        <v>39</v>
      </c>
      <c r="N3851" s="7">
        <v>0.50786195366966602</v>
      </c>
      <c r="O3851" s="7">
        <v>0.52181651213013502</v>
      </c>
    </row>
    <row r="3852" spans="2:15" x14ac:dyDescent="0.2">
      <c r="B3852" s="7">
        <v>48</v>
      </c>
      <c r="C3852" s="7">
        <v>39</v>
      </c>
      <c r="D3852" s="7">
        <v>9.2362097877837904E-2</v>
      </c>
      <c r="E3852" s="7">
        <v>7.7648163961787198E-2</v>
      </c>
      <c r="G3852" s="7">
        <v>48</v>
      </c>
      <c r="H3852" s="7">
        <v>39</v>
      </c>
      <c r="I3852" s="7">
        <v>-7.6431001821078801E-2</v>
      </c>
      <c r="J3852" s="7">
        <v>-0.18601814177383999</v>
      </c>
      <c r="L3852" s="7">
        <v>48</v>
      </c>
      <c r="M3852" s="7">
        <v>39</v>
      </c>
      <c r="N3852" s="7">
        <v>0.53629756239575399</v>
      </c>
      <c r="O3852" s="7">
        <v>0.55335319269558003</v>
      </c>
    </row>
    <row r="3853" spans="2:15" x14ac:dyDescent="0.2">
      <c r="B3853" s="7">
        <v>49</v>
      </c>
      <c r="C3853" s="7">
        <v>39</v>
      </c>
      <c r="D3853" s="7">
        <v>0.127810591893398</v>
      </c>
      <c r="E3853" s="7">
        <v>-2.6939168623458801E-2</v>
      </c>
      <c r="G3853" s="7">
        <v>49</v>
      </c>
      <c r="H3853" s="7">
        <v>39</v>
      </c>
      <c r="I3853" s="7">
        <v>-0.230260608860168</v>
      </c>
      <c r="J3853" s="7">
        <v>-5.1403222477299303E-2</v>
      </c>
      <c r="L3853" s="7">
        <v>49</v>
      </c>
      <c r="M3853" s="7">
        <v>39</v>
      </c>
      <c r="N3853" s="7">
        <v>0.70435972691514503</v>
      </c>
      <c r="O3853" s="7">
        <v>0.38773285796778201</v>
      </c>
    </row>
    <row r="3854" spans="2:15" x14ac:dyDescent="0.2">
      <c r="B3854" s="7">
        <v>50</v>
      </c>
      <c r="C3854" s="7">
        <v>39</v>
      </c>
      <c r="D3854" s="7">
        <v>0.159794655265772</v>
      </c>
      <c r="E3854" s="7">
        <v>0.30053196285924</v>
      </c>
      <c r="G3854" s="7">
        <v>50</v>
      </c>
      <c r="H3854" s="7">
        <v>39</v>
      </c>
      <c r="I3854" s="7">
        <v>-4.6852318478770798E-2</v>
      </c>
      <c r="J3854" s="7">
        <v>0.23756357940046299</v>
      </c>
      <c r="L3854" s="7">
        <v>50</v>
      </c>
      <c r="M3854" s="7">
        <v>39</v>
      </c>
      <c r="N3854" s="7">
        <v>-0.14280906891982201</v>
      </c>
      <c r="O3854" s="7">
        <v>-0.17873250281026101</v>
      </c>
    </row>
    <row r="3855" spans="2:15" x14ac:dyDescent="0.2">
      <c r="B3855" s="7">
        <v>51</v>
      </c>
      <c r="C3855" s="7">
        <v>39</v>
      </c>
      <c r="D3855" s="7">
        <v>0.31113685301620603</v>
      </c>
      <c r="E3855" s="7">
        <v>0.18104705843021501</v>
      </c>
      <c r="G3855" s="7">
        <v>51</v>
      </c>
      <c r="H3855" s="7">
        <v>39</v>
      </c>
      <c r="I3855" s="7">
        <v>-9.6153565157643506E-2</v>
      </c>
      <c r="J3855" s="7">
        <v>-0.147697714177773</v>
      </c>
      <c r="L3855" s="7">
        <v>51</v>
      </c>
      <c r="M3855" s="7">
        <v>39</v>
      </c>
      <c r="N3855" s="7">
        <v>-0.63312881187154302</v>
      </c>
      <c r="O3855" s="7">
        <v>-0.54683583195487795</v>
      </c>
    </row>
    <row r="3856" spans="2:15" x14ac:dyDescent="0.2">
      <c r="B3856" s="7">
        <v>52</v>
      </c>
      <c r="C3856" s="7">
        <v>39</v>
      </c>
      <c r="D3856" s="7">
        <v>0.35768374497725303</v>
      </c>
      <c r="E3856" s="7">
        <v>-3.7090624847162502E-2</v>
      </c>
      <c r="G3856" s="7">
        <v>52</v>
      </c>
      <c r="H3856" s="7">
        <v>39</v>
      </c>
      <c r="I3856" s="7">
        <v>-0.139669793862918</v>
      </c>
      <c r="J3856" s="7">
        <v>-1.23302706596222E-2</v>
      </c>
      <c r="L3856" s="7">
        <v>52</v>
      </c>
      <c r="M3856" s="7">
        <v>39</v>
      </c>
      <c r="N3856" s="7">
        <v>2.02345475840059</v>
      </c>
      <c r="O3856" s="7">
        <v>1.7865902393870201</v>
      </c>
    </row>
    <row r="3857" spans="2:15" x14ac:dyDescent="0.2">
      <c r="B3857" s="7">
        <v>53</v>
      </c>
      <c r="C3857" s="7">
        <v>39</v>
      </c>
      <c r="D3857" s="7">
        <v>-3.1431488314349401E-2</v>
      </c>
      <c r="E3857" s="7">
        <v>3.1222443013957601E-2</v>
      </c>
      <c r="G3857" s="7">
        <v>53</v>
      </c>
      <c r="H3857" s="7">
        <v>39</v>
      </c>
      <c r="I3857" s="7">
        <v>-0.43009160165311799</v>
      </c>
      <c r="J3857" s="7">
        <v>-0.42684378465128098</v>
      </c>
      <c r="L3857" s="7">
        <v>53</v>
      </c>
      <c r="M3857" s="7">
        <v>39</v>
      </c>
      <c r="N3857" s="7">
        <v>-7.7509654371255001E-3</v>
      </c>
      <c r="O3857" s="7">
        <v>-0.31485391266026902</v>
      </c>
    </row>
    <row r="3858" spans="2:15" x14ac:dyDescent="0.2">
      <c r="B3858" s="7">
        <v>54</v>
      </c>
      <c r="C3858" s="7">
        <v>39</v>
      </c>
      <c r="D3858" s="7">
        <v>0.1001320912933</v>
      </c>
      <c r="E3858" s="7">
        <v>-9.8180437322052505E-2</v>
      </c>
      <c r="G3858" s="7">
        <v>54</v>
      </c>
      <c r="H3858" s="7">
        <v>39</v>
      </c>
      <c r="I3858" s="7">
        <v>-8.6816541931007393E-2</v>
      </c>
      <c r="J3858" s="7">
        <v>-0.11529988973380401</v>
      </c>
      <c r="L3858" s="7">
        <v>54</v>
      </c>
      <c r="M3858" s="7">
        <v>39</v>
      </c>
      <c r="N3858" s="7">
        <v>-0.109250139021787</v>
      </c>
      <c r="O3858" s="7">
        <v>-0.86673823916270598</v>
      </c>
    </row>
    <row r="3859" spans="2:15" x14ac:dyDescent="0.2">
      <c r="B3859" s="7">
        <v>55</v>
      </c>
      <c r="C3859" s="7">
        <v>39</v>
      </c>
      <c r="D3859" s="7">
        <v>-0.362698471072113</v>
      </c>
      <c r="E3859" s="7">
        <v>-7.1511952504087303E-2</v>
      </c>
      <c r="G3859" s="7">
        <v>55</v>
      </c>
      <c r="H3859" s="7">
        <v>39</v>
      </c>
      <c r="I3859" s="7">
        <v>-5.7158266225698598E-2</v>
      </c>
      <c r="J3859" s="7">
        <v>6.8930399113043003E-6</v>
      </c>
      <c r="L3859" s="7">
        <v>55</v>
      </c>
      <c r="M3859" s="7">
        <v>39</v>
      </c>
      <c r="N3859" s="7">
        <v>-0.999140946515784</v>
      </c>
      <c r="O3859" s="7">
        <v>-0.55533332312534101</v>
      </c>
    </row>
    <row r="3860" spans="2:15" x14ac:dyDescent="0.2">
      <c r="B3860" s="7">
        <v>56</v>
      </c>
      <c r="C3860" s="7">
        <v>39</v>
      </c>
      <c r="D3860" s="7">
        <v>-0.35902552614539102</v>
      </c>
      <c r="E3860" s="7">
        <v>0.230717613783742</v>
      </c>
      <c r="G3860" s="7">
        <v>56</v>
      </c>
      <c r="H3860" s="7">
        <v>39</v>
      </c>
      <c r="I3860" s="7">
        <v>-0.15634572309699801</v>
      </c>
      <c r="J3860" s="7">
        <v>-5.27724925734505E-2</v>
      </c>
      <c r="L3860" s="7">
        <v>56</v>
      </c>
      <c r="M3860" s="7">
        <v>39</v>
      </c>
      <c r="N3860" s="7">
        <v>0.67085772707142699</v>
      </c>
      <c r="O3860" s="7">
        <v>0.80636966291521095</v>
      </c>
    </row>
    <row r="3861" spans="2:15" x14ac:dyDescent="0.2">
      <c r="B3861" s="7">
        <v>57</v>
      </c>
      <c r="C3861" s="7">
        <v>39</v>
      </c>
      <c r="D3861" s="7">
        <v>-0.48228915180475701</v>
      </c>
      <c r="E3861" s="7">
        <v>-0.23970783978267299</v>
      </c>
      <c r="G3861" s="7">
        <v>57</v>
      </c>
      <c r="H3861" s="7">
        <v>39</v>
      </c>
      <c r="I3861" s="7">
        <v>-0.26876092059749401</v>
      </c>
      <c r="J3861" s="7">
        <v>-0.15181681013849199</v>
      </c>
      <c r="L3861" s="7">
        <v>57</v>
      </c>
      <c r="M3861" s="7">
        <v>39</v>
      </c>
      <c r="N3861" s="7">
        <v>0.413496704650131</v>
      </c>
      <c r="O3861" s="7">
        <v>0.56774489638275205</v>
      </c>
    </row>
    <row r="3862" spans="2:15" x14ac:dyDescent="0.2">
      <c r="B3862" s="7">
        <v>58</v>
      </c>
      <c r="C3862" s="7">
        <v>39</v>
      </c>
      <c r="D3862" s="7">
        <v>-0.42613662340045799</v>
      </c>
      <c r="E3862" s="7">
        <v>-0.45385545577450898</v>
      </c>
      <c r="G3862" s="7">
        <v>58</v>
      </c>
      <c r="H3862" s="7">
        <v>39</v>
      </c>
      <c r="I3862" s="7">
        <v>8.92109749011087E-2</v>
      </c>
      <c r="J3862" s="7">
        <v>-7.6394477812589998E-2</v>
      </c>
      <c r="L3862" s="7">
        <v>58</v>
      </c>
      <c r="M3862" s="7">
        <v>39</v>
      </c>
      <c r="N3862" s="7">
        <v>1.0728745543804801</v>
      </c>
      <c r="O3862" s="7">
        <v>0.36151886056052002</v>
      </c>
    </row>
    <row r="3863" spans="2:15" x14ac:dyDescent="0.2">
      <c r="B3863" s="7">
        <v>59</v>
      </c>
      <c r="C3863" s="7">
        <v>39</v>
      </c>
      <c r="D3863" s="7">
        <v>-0.31481011764148098</v>
      </c>
      <c r="E3863" s="7">
        <v>-2.4309711781947699E-2</v>
      </c>
      <c r="G3863" s="7">
        <v>59</v>
      </c>
      <c r="H3863" s="7">
        <v>39</v>
      </c>
      <c r="I3863" s="7">
        <v>0.275161894434585</v>
      </c>
      <c r="J3863" s="7">
        <v>0.169576886233583</v>
      </c>
      <c r="L3863" s="7">
        <v>59</v>
      </c>
      <c r="M3863" s="7">
        <v>39</v>
      </c>
      <c r="N3863" s="7">
        <v>1.43488288036195E-2</v>
      </c>
      <c r="O3863" s="7">
        <v>0.37307452879903003</v>
      </c>
    </row>
    <row r="3864" spans="2:15" x14ac:dyDescent="0.2">
      <c r="B3864" s="7">
        <v>60</v>
      </c>
      <c r="C3864" s="7">
        <v>39</v>
      </c>
      <c r="D3864" s="7">
        <v>0.34822245984893602</v>
      </c>
      <c r="E3864" s="7">
        <v>5.3629487174438502E-2</v>
      </c>
      <c r="G3864" s="7">
        <v>60</v>
      </c>
      <c r="H3864" s="7">
        <v>39</v>
      </c>
      <c r="I3864" s="7">
        <v>0.35807385828347499</v>
      </c>
      <c r="J3864" s="7">
        <v>0.19970355574238699</v>
      </c>
      <c r="L3864" s="7">
        <v>60</v>
      </c>
      <c r="M3864" s="7">
        <v>39</v>
      </c>
      <c r="N3864" s="7">
        <v>-0.33031385177169498</v>
      </c>
      <c r="O3864" s="7">
        <v>-0.540155142747757</v>
      </c>
    </row>
    <row r="3865" spans="2:15" x14ac:dyDescent="0.2">
      <c r="B3865" s="7">
        <v>61</v>
      </c>
      <c r="C3865" s="7">
        <v>39</v>
      </c>
      <c r="D3865" s="7">
        <v>-0.29454003539913598</v>
      </c>
      <c r="E3865" s="7">
        <v>-0.28177342664459298</v>
      </c>
      <c r="G3865" s="7">
        <v>61</v>
      </c>
      <c r="H3865" s="7">
        <v>39</v>
      </c>
      <c r="I3865" s="7">
        <v>0.17806035953483201</v>
      </c>
      <c r="J3865" s="7">
        <v>-3.6504230033431298E-2</v>
      </c>
      <c r="L3865" s="7">
        <v>61</v>
      </c>
      <c r="M3865" s="7">
        <v>39</v>
      </c>
      <c r="N3865" s="7">
        <v>0.66278356057082999</v>
      </c>
      <c r="O3865" s="7">
        <v>0.84445529600882996</v>
      </c>
    </row>
    <row r="3866" spans="2:15" x14ac:dyDescent="0.2">
      <c r="B3866" s="7">
        <v>62</v>
      </c>
      <c r="C3866" s="7">
        <v>39</v>
      </c>
      <c r="D3866" s="7">
        <v>-0.225962073520213</v>
      </c>
      <c r="E3866" s="7">
        <v>-0.23192820490201799</v>
      </c>
      <c r="G3866" s="7">
        <v>62</v>
      </c>
      <c r="H3866" s="7">
        <v>39</v>
      </c>
      <c r="I3866" s="7">
        <v>-2.1039262257927401E-2</v>
      </c>
      <c r="J3866" s="7">
        <v>1.35444924428594E-2</v>
      </c>
      <c r="L3866" s="7">
        <v>62</v>
      </c>
      <c r="M3866" s="7">
        <v>39</v>
      </c>
      <c r="N3866" s="7">
        <v>0.54567322887220404</v>
      </c>
      <c r="O3866" s="7">
        <v>0.52364709874172299</v>
      </c>
    </row>
    <row r="3867" spans="2:15" x14ac:dyDescent="0.2">
      <c r="B3867" s="7">
        <v>63</v>
      </c>
      <c r="C3867" s="7">
        <v>39</v>
      </c>
      <c r="D3867" s="7">
        <v>-0.11435387315598999</v>
      </c>
      <c r="E3867" s="7">
        <v>-0.50968075484185404</v>
      </c>
      <c r="G3867" s="7">
        <v>63</v>
      </c>
      <c r="H3867" s="7">
        <v>39</v>
      </c>
      <c r="I3867" s="7">
        <v>0.164938566425716</v>
      </c>
      <c r="J3867" s="7">
        <v>0.210528617058198</v>
      </c>
      <c r="L3867" s="7">
        <v>63</v>
      </c>
      <c r="M3867" s="7">
        <v>39</v>
      </c>
      <c r="N3867" s="7">
        <v>0.78731264648011701</v>
      </c>
      <c r="O3867" s="7">
        <v>0.191506122524782</v>
      </c>
    </row>
    <row r="3868" spans="2:15" x14ac:dyDescent="0.2">
      <c r="B3868" s="7">
        <v>64</v>
      </c>
      <c r="C3868" s="7">
        <v>39</v>
      </c>
      <c r="D3868" s="7">
        <v>-0.147195165521563</v>
      </c>
      <c r="E3868" s="7">
        <v>-6.3788202478202799E-2</v>
      </c>
      <c r="G3868" s="7">
        <v>64</v>
      </c>
      <c r="H3868" s="7">
        <v>39</v>
      </c>
      <c r="I3868" s="7">
        <v>-7.8462932473737396E-2</v>
      </c>
      <c r="J3868" s="7">
        <v>1.8471505292199999E-2</v>
      </c>
      <c r="L3868" s="7">
        <v>64</v>
      </c>
      <c r="M3868" s="7">
        <v>39</v>
      </c>
      <c r="N3868" s="7">
        <v>0.94514623983665802</v>
      </c>
      <c r="O3868" s="7">
        <v>0.686028996971212</v>
      </c>
    </row>
    <row r="3869" spans="2:15" x14ac:dyDescent="0.2">
      <c r="B3869" s="7">
        <v>65</v>
      </c>
      <c r="C3869" s="7">
        <v>39</v>
      </c>
      <c r="D3869" s="7">
        <v>0.17754267438666299</v>
      </c>
      <c r="E3869" s="7">
        <v>7.4221714821307599E-2</v>
      </c>
      <c r="G3869" s="7">
        <v>65</v>
      </c>
      <c r="H3869" s="7">
        <v>39</v>
      </c>
      <c r="I3869" s="7">
        <v>0.278025584421359</v>
      </c>
      <c r="J3869" s="7">
        <v>0.10262659700346299</v>
      </c>
      <c r="L3869" s="7">
        <v>65</v>
      </c>
      <c r="M3869" s="7">
        <v>39</v>
      </c>
      <c r="N3869" s="7">
        <v>7.0188480397995107E-2</v>
      </c>
      <c r="O3869" s="7">
        <v>0.13811788913162101</v>
      </c>
    </row>
    <row r="3870" spans="2:15" x14ac:dyDescent="0.2">
      <c r="B3870" s="7">
        <v>66</v>
      </c>
      <c r="C3870" s="7">
        <v>39</v>
      </c>
      <c r="D3870" s="7">
        <v>-0.121435668964413</v>
      </c>
      <c r="E3870" s="7">
        <v>0.22078967377813499</v>
      </c>
      <c r="G3870" s="7">
        <v>66</v>
      </c>
      <c r="H3870" s="7">
        <v>39</v>
      </c>
      <c r="I3870" s="7">
        <v>5.5592329299176201E-2</v>
      </c>
      <c r="J3870" s="7">
        <v>8.7989197982633299E-2</v>
      </c>
      <c r="L3870" s="7">
        <v>66</v>
      </c>
      <c r="M3870" s="7">
        <v>39</v>
      </c>
      <c r="N3870" s="7">
        <v>0.56506251383570605</v>
      </c>
      <c r="O3870" s="7">
        <v>-0.22851458559420701</v>
      </c>
    </row>
    <row r="3871" spans="2:15" x14ac:dyDescent="0.2">
      <c r="B3871" s="7">
        <v>67</v>
      </c>
      <c r="C3871" s="7">
        <v>39</v>
      </c>
      <c r="D3871" s="7">
        <v>-9.1150115821795594E-2</v>
      </c>
      <c r="E3871" s="7">
        <v>0.27584319714625299</v>
      </c>
      <c r="G3871" s="7">
        <v>67</v>
      </c>
      <c r="H3871" s="7">
        <v>39</v>
      </c>
      <c r="I3871" s="7">
        <v>-6.3115324213915996E-2</v>
      </c>
      <c r="J3871" s="7">
        <v>0.182353012643587</v>
      </c>
      <c r="L3871" s="7">
        <v>67</v>
      </c>
      <c r="M3871" s="7">
        <v>39</v>
      </c>
      <c r="N3871" s="7">
        <v>0.41457994493900202</v>
      </c>
      <c r="O3871" s="7">
        <v>0.61148308895612902</v>
      </c>
    </row>
    <row r="3872" spans="2:15" x14ac:dyDescent="0.2">
      <c r="B3872" s="7">
        <v>68</v>
      </c>
      <c r="C3872" s="7">
        <v>39</v>
      </c>
      <c r="D3872" s="7">
        <v>-0.40095864844475498</v>
      </c>
      <c r="E3872" s="7">
        <v>-0.448595759819305</v>
      </c>
      <c r="G3872" s="7">
        <v>68</v>
      </c>
      <c r="H3872" s="7">
        <v>39</v>
      </c>
      <c r="I3872" s="7">
        <v>0.36044840632332797</v>
      </c>
      <c r="J3872" s="7">
        <v>-8.2458564010182506E-2</v>
      </c>
      <c r="L3872" s="7">
        <v>68</v>
      </c>
      <c r="M3872" s="7">
        <v>39</v>
      </c>
      <c r="N3872" s="7">
        <v>-0.66797410760016396</v>
      </c>
      <c r="O3872" s="7">
        <v>-0.716624551167376</v>
      </c>
    </row>
    <row r="3873" spans="2:15" x14ac:dyDescent="0.2">
      <c r="B3873" s="7">
        <v>69</v>
      </c>
      <c r="C3873" s="7">
        <v>39</v>
      </c>
      <c r="D3873" s="7">
        <v>-0.50431503960483803</v>
      </c>
      <c r="E3873" s="7">
        <v>-0.74098479142721396</v>
      </c>
      <c r="G3873" s="7">
        <v>69</v>
      </c>
      <c r="H3873" s="7">
        <v>39</v>
      </c>
      <c r="I3873" s="7">
        <v>-0.24626412657739699</v>
      </c>
      <c r="J3873" s="7">
        <v>0.224182742439686</v>
      </c>
      <c r="L3873" s="7">
        <v>69</v>
      </c>
      <c r="M3873" s="7">
        <v>39</v>
      </c>
      <c r="N3873" s="7">
        <v>1.6950527750450399</v>
      </c>
      <c r="O3873" s="7">
        <v>1.7886625716165101</v>
      </c>
    </row>
    <row r="3874" spans="2:15" x14ac:dyDescent="0.2">
      <c r="B3874" s="7">
        <v>70</v>
      </c>
      <c r="C3874" s="7">
        <v>39</v>
      </c>
      <c r="D3874" s="7">
        <v>-7.5869462395042206E-2</v>
      </c>
      <c r="E3874" s="7">
        <v>-7.9557046236882201E-2</v>
      </c>
      <c r="G3874" s="7">
        <v>70</v>
      </c>
      <c r="H3874" s="7">
        <v>39</v>
      </c>
      <c r="I3874" s="7">
        <v>-0.14752299882215</v>
      </c>
      <c r="J3874" s="7">
        <v>-0.44783241283630398</v>
      </c>
      <c r="L3874" s="7">
        <v>70</v>
      </c>
      <c r="M3874" s="7">
        <v>39</v>
      </c>
      <c r="N3874" s="7">
        <v>0.28908521539607601</v>
      </c>
      <c r="O3874" s="7">
        <v>0.26019462894768502</v>
      </c>
    </row>
    <row r="3875" spans="2:15" x14ac:dyDescent="0.2">
      <c r="B3875" s="7">
        <v>71</v>
      </c>
      <c r="C3875" s="7">
        <v>39</v>
      </c>
      <c r="D3875" s="7">
        <v>2.5748524081561398E-2</v>
      </c>
      <c r="E3875" s="7">
        <v>5.4447224578234803E-2</v>
      </c>
      <c r="G3875" s="7">
        <v>71</v>
      </c>
      <c r="H3875" s="7">
        <v>39</v>
      </c>
      <c r="I3875" s="7">
        <v>-0.202427988628856</v>
      </c>
      <c r="J3875" s="7">
        <v>-7.5615325072960496E-2</v>
      </c>
      <c r="L3875" s="7">
        <v>71</v>
      </c>
      <c r="M3875" s="7">
        <v>39</v>
      </c>
      <c r="N3875" s="7">
        <v>1.1446961741571</v>
      </c>
      <c r="O3875" s="7">
        <v>1.0065036174231301</v>
      </c>
    </row>
    <row r="3876" spans="2:15" x14ac:dyDescent="0.2">
      <c r="B3876" s="7">
        <v>72</v>
      </c>
      <c r="C3876" s="7">
        <v>39</v>
      </c>
      <c r="D3876" s="7">
        <v>7.2532344166641699E-2</v>
      </c>
      <c r="E3876" s="7">
        <v>0.100500853366984</v>
      </c>
      <c r="G3876" s="7">
        <v>72</v>
      </c>
      <c r="H3876" s="7">
        <v>39</v>
      </c>
      <c r="I3876" s="7">
        <v>0.13676134695787701</v>
      </c>
      <c r="J3876" s="7">
        <v>-1.2580822845886399E-2</v>
      </c>
      <c r="L3876" s="7">
        <v>72</v>
      </c>
      <c r="M3876" s="7">
        <v>39</v>
      </c>
      <c r="N3876" s="7">
        <v>2.6373648045629898</v>
      </c>
      <c r="O3876" s="7">
        <v>2.4535306161717001</v>
      </c>
    </row>
    <row r="3877" spans="2:15" x14ac:dyDescent="0.2">
      <c r="B3877" s="7">
        <v>73</v>
      </c>
      <c r="C3877" s="7">
        <v>39</v>
      </c>
      <c r="D3877" s="7">
        <v>-0.135086334086048</v>
      </c>
      <c r="E3877" s="7">
        <v>0.143080796849302</v>
      </c>
      <c r="G3877" s="7">
        <v>73</v>
      </c>
      <c r="H3877" s="7">
        <v>39</v>
      </c>
      <c r="I3877" s="7">
        <v>2.09414173385323E-2</v>
      </c>
      <c r="J3877" s="7">
        <v>6.4776485569568703E-3</v>
      </c>
      <c r="L3877" s="7">
        <v>73</v>
      </c>
      <c r="M3877" s="7">
        <v>39</v>
      </c>
      <c r="N3877" s="7">
        <v>-5.5797978693456998E-2</v>
      </c>
      <c r="O3877" s="7">
        <v>0.294184560309668</v>
      </c>
    </row>
    <row r="3878" spans="2:15" x14ac:dyDescent="0.2">
      <c r="B3878" s="7">
        <v>74</v>
      </c>
      <c r="C3878" s="7">
        <v>39</v>
      </c>
      <c r="D3878" s="7">
        <v>0.15871847537275399</v>
      </c>
      <c r="E3878" s="7">
        <v>-4.3526275197020702E-2</v>
      </c>
      <c r="G3878" s="7">
        <v>74</v>
      </c>
      <c r="H3878" s="7">
        <v>39</v>
      </c>
      <c r="I3878" s="7">
        <v>0.29311594731250401</v>
      </c>
      <c r="J3878" s="7">
        <v>0.27883896554121401</v>
      </c>
      <c r="L3878" s="7">
        <v>74</v>
      </c>
      <c r="M3878" s="7">
        <v>39</v>
      </c>
      <c r="N3878" s="7">
        <v>0.32048515057751997</v>
      </c>
      <c r="O3878" s="7">
        <v>0.25360260892201397</v>
      </c>
    </row>
    <row r="3879" spans="2:15" x14ac:dyDescent="0.2">
      <c r="B3879" s="7">
        <v>75</v>
      </c>
      <c r="C3879" s="7">
        <v>39</v>
      </c>
      <c r="D3879" s="7">
        <v>-0.49004155038802399</v>
      </c>
      <c r="E3879" s="7">
        <v>-0.42251319695737899</v>
      </c>
      <c r="G3879" s="7">
        <v>75</v>
      </c>
      <c r="H3879" s="7">
        <v>39</v>
      </c>
      <c r="I3879" s="7">
        <v>0.26654537111066401</v>
      </c>
      <c r="J3879" s="7">
        <v>5.0510286705746303E-2</v>
      </c>
      <c r="L3879" s="7">
        <v>75</v>
      </c>
      <c r="M3879" s="7">
        <v>39</v>
      </c>
      <c r="N3879" s="7">
        <v>-0.30844678511124501</v>
      </c>
      <c r="O3879" s="7">
        <v>0.12296830303807101</v>
      </c>
    </row>
    <row r="3880" spans="2:15" x14ac:dyDescent="0.2">
      <c r="B3880" s="7">
        <v>76</v>
      </c>
      <c r="C3880" s="7">
        <v>39</v>
      </c>
      <c r="D3880" s="7">
        <v>0.26152038829923402</v>
      </c>
      <c r="E3880" s="7">
        <v>0.15099939330376799</v>
      </c>
      <c r="G3880" s="7">
        <v>76</v>
      </c>
      <c r="H3880" s="7">
        <v>39</v>
      </c>
      <c r="I3880" s="7">
        <v>3.3305937320870199E-2</v>
      </c>
      <c r="J3880" s="7">
        <v>7.0846804002535194E-2</v>
      </c>
      <c r="L3880" s="7">
        <v>76</v>
      </c>
      <c r="M3880" s="7">
        <v>39</v>
      </c>
      <c r="N3880" s="7">
        <v>0.29931027201097399</v>
      </c>
      <c r="O3880" s="7">
        <v>0.129385522937222</v>
      </c>
    </row>
    <row r="3881" spans="2:15" x14ac:dyDescent="0.2">
      <c r="B3881" s="7">
        <v>77</v>
      </c>
      <c r="C3881" s="7">
        <v>39</v>
      </c>
      <c r="D3881" s="7">
        <v>0.243561987723771</v>
      </c>
      <c r="E3881" s="7">
        <v>0.18669919588915199</v>
      </c>
      <c r="G3881" s="7">
        <v>77</v>
      </c>
      <c r="H3881" s="7">
        <v>39</v>
      </c>
      <c r="I3881" s="7">
        <v>2.4803482198009898E-2</v>
      </c>
      <c r="J3881" s="7">
        <v>-7.8669943679218896E-2</v>
      </c>
      <c r="L3881" s="7">
        <v>77</v>
      </c>
      <c r="M3881" s="7">
        <v>39</v>
      </c>
      <c r="N3881" s="7">
        <v>1.90173884905862</v>
      </c>
      <c r="O3881" s="7">
        <v>1.76700545481511</v>
      </c>
    </row>
    <row r="3882" spans="2:15" x14ac:dyDescent="0.2">
      <c r="B3882" s="7">
        <v>78</v>
      </c>
      <c r="C3882" s="7">
        <v>39</v>
      </c>
      <c r="D3882" s="7">
        <v>1.3339063036846299</v>
      </c>
      <c r="E3882" s="7">
        <v>1.2487060037040101</v>
      </c>
      <c r="G3882" s="7">
        <v>78</v>
      </c>
      <c r="H3882" s="7">
        <v>39</v>
      </c>
      <c r="I3882" s="7">
        <v>-0.13628971787460301</v>
      </c>
      <c r="J3882" s="7">
        <v>-7.63042460513077E-2</v>
      </c>
      <c r="L3882" s="7">
        <v>78</v>
      </c>
      <c r="M3882" s="7">
        <v>39</v>
      </c>
      <c r="N3882" s="7">
        <v>-1.3470315331996801</v>
      </c>
      <c r="O3882" s="7">
        <v>-1.31738999597771</v>
      </c>
    </row>
    <row r="3883" spans="2:15" x14ac:dyDescent="0.2">
      <c r="B3883" s="7">
        <v>79</v>
      </c>
      <c r="C3883" s="7">
        <v>39</v>
      </c>
      <c r="D3883" s="7">
        <v>0.32372802354750602</v>
      </c>
      <c r="E3883" s="7">
        <v>1.5236272828950299E-2</v>
      </c>
      <c r="G3883" s="7">
        <v>79</v>
      </c>
      <c r="H3883" s="7">
        <v>39</v>
      </c>
      <c r="I3883" s="7">
        <v>5.9286757066923101E-3</v>
      </c>
      <c r="J3883" s="7">
        <v>3.5521661643286101E-2</v>
      </c>
      <c r="L3883" s="7">
        <v>79</v>
      </c>
      <c r="M3883" s="7">
        <v>39</v>
      </c>
      <c r="N3883" s="7">
        <v>1.77811214693453</v>
      </c>
      <c r="O3883" s="7">
        <v>1.3708753870772601</v>
      </c>
    </row>
    <row r="3884" spans="2:15" x14ac:dyDescent="0.2">
      <c r="B3884" s="7">
        <v>80</v>
      </c>
      <c r="C3884" s="7">
        <v>39</v>
      </c>
      <c r="D3884" s="7">
        <v>-0.25844510536896897</v>
      </c>
      <c r="E3884" s="7">
        <v>-6.4749942980807204E-2</v>
      </c>
      <c r="G3884" s="7">
        <v>80</v>
      </c>
      <c r="H3884" s="7">
        <v>39</v>
      </c>
      <c r="I3884" s="7">
        <v>0.178865914283103</v>
      </c>
      <c r="J3884" s="7">
        <v>3.0456369677197299E-2</v>
      </c>
      <c r="L3884" s="7">
        <v>80</v>
      </c>
      <c r="M3884" s="7">
        <v>39</v>
      </c>
      <c r="N3884" s="7">
        <v>0.58967227260535005</v>
      </c>
      <c r="O3884" s="7">
        <v>0.44048568940557298</v>
      </c>
    </row>
    <row r="3885" spans="2:15" x14ac:dyDescent="0.2">
      <c r="B3885" s="7">
        <v>81</v>
      </c>
      <c r="C3885" s="7">
        <v>39</v>
      </c>
      <c r="D3885" s="7">
        <v>4.6367890437712901E-3</v>
      </c>
      <c r="E3885" s="7">
        <v>2.6009413897138999E-3</v>
      </c>
      <c r="G3885" s="7">
        <v>81</v>
      </c>
      <c r="H3885" s="7">
        <v>39</v>
      </c>
      <c r="I3885" s="7">
        <v>-0.338485018570722</v>
      </c>
      <c r="J3885" s="7">
        <v>-9.6071820160750193E-2</v>
      </c>
      <c r="L3885" s="7">
        <v>81</v>
      </c>
      <c r="M3885" s="7">
        <v>39</v>
      </c>
      <c r="N3885" s="7">
        <v>1.69744904798304</v>
      </c>
      <c r="O3885" s="7">
        <v>1.6839819966526901</v>
      </c>
    </row>
    <row r="3886" spans="2:15" x14ac:dyDescent="0.2">
      <c r="B3886" s="7">
        <v>82</v>
      </c>
      <c r="C3886" s="7">
        <v>39</v>
      </c>
      <c r="D3886" s="7">
        <v>-6.3921814380218898E-3</v>
      </c>
      <c r="E3886" s="7">
        <v>-1.6667958998386499E-2</v>
      </c>
      <c r="G3886" s="7">
        <v>82</v>
      </c>
      <c r="H3886" s="7">
        <v>39</v>
      </c>
      <c r="I3886" s="7">
        <v>-7.4150622968562493E-2</v>
      </c>
      <c r="J3886" s="7">
        <v>-9.2060087450882094E-2</v>
      </c>
      <c r="L3886" s="7">
        <v>82</v>
      </c>
      <c r="M3886" s="7">
        <v>39</v>
      </c>
      <c r="N3886" s="7">
        <v>0.718554431539012</v>
      </c>
      <c r="O3886" s="7">
        <v>0.90167389337363202</v>
      </c>
    </row>
    <row r="3887" spans="2:15" x14ac:dyDescent="0.2">
      <c r="B3887" s="7">
        <v>83</v>
      </c>
      <c r="C3887" s="7">
        <v>39</v>
      </c>
      <c r="D3887" s="7">
        <v>-0.21683454319322901</v>
      </c>
      <c r="E3887" s="7">
        <v>0.32352473435647899</v>
      </c>
      <c r="G3887" s="7">
        <v>83</v>
      </c>
      <c r="H3887" s="7">
        <v>39</v>
      </c>
      <c r="I3887" s="7">
        <v>-0.19476968342010401</v>
      </c>
      <c r="J3887" s="7">
        <v>-5.3709772287313703E-2</v>
      </c>
      <c r="L3887" s="7">
        <v>83</v>
      </c>
      <c r="M3887" s="7">
        <v>39</v>
      </c>
      <c r="N3887" s="7">
        <v>-1.7559486417263801</v>
      </c>
      <c r="O3887" s="7">
        <v>-1.7088552449108501</v>
      </c>
    </row>
    <row r="3888" spans="2:15" x14ac:dyDescent="0.2">
      <c r="B3888" s="7">
        <v>84</v>
      </c>
      <c r="C3888" s="7">
        <v>39</v>
      </c>
      <c r="D3888" s="7">
        <v>5.1406397825641797E-2</v>
      </c>
      <c r="E3888" s="7">
        <v>-0.494499060298973</v>
      </c>
      <c r="G3888" s="7">
        <v>84</v>
      </c>
      <c r="H3888" s="7">
        <v>39</v>
      </c>
      <c r="I3888" s="7">
        <v>0.141611654265238</v>
      </c>
      <c r="J3888" s="7">
        <v>-0.204847679097553</v>
      </c>
      <c r="L3888" s="7">
        <v>84</v>
      </c>
      <c r="M3888" s="7">
        <v>39</v>
      </c>
      <c r="N3888" s="7">
        <v>2.6124178051042999</v>
      </c>
      <c r="O3888" s="7">
        <v>2.6068823798187499</v>
      </c>
    </row>
    <row r="3889" spans="2:15" x14ac:dyDescent="0.2">
      <c r="B3889" s="7">
        <v>85</v>
      </c>
      <c r="C3889" s="7">
        <v>39</v>
      </c>
      <c r="D3889" s="7">
        <v>0.140894143570749</v>
      </c>
      <c r="E3889" s="7">
        <v>-0.13922571586362401</v>
      </c>
      <c r="G3889" s="7">
        <v>85</v>
      </c>
      <c r="H3889" s="7">
        <v>39</v>
      </c>
      <c r="I3889" s="7">
        <v>-6.35980174454049E-2</v>
      </c>
      <c r="J3889" s="7">
        <v>2.71956628711836E-2</v>
      </c>
      <c r="L3889" s="7">
        <v>85</v>
      </c>
      <c r="M3889" s="7">
        <v>39</v>
      </c>
      <c r="N3889" s="7">
        <v>-1.1870690293145101</v>
      </c>
      <c r="O3889" s="7">
        <v>-1.22529996635748</v>
      </c>
    </row>
    <row r="3890" spans="2:15" x14ac:dyDescent="0.2">
      <c r="B3890" s="7">
        <v>86</v>
      </c>
      <c r="C3890" s="7">
        <v>39</v>
      </c>
      <c r="D3890" s="7">
        <v>5.3010680755641602E-2</v>
      </c>
      <c r="E3890" s="7">
        <v>7.5405250176957303E-2</v>
      </c>
      <c r="G3890" s="7">
        <v>86</v>
      </c>
      <c r="H3890" s="7">
        <v>39</v>
      </c>
      <c r="I3890" s="7">
        <v>-6.7117721893261303E-2</v>
      </c>
      <c r="J3890" s="7">
        <v>-8.5597227824341496E-2</v>
      </c>
      <c r="L3890" s="7">
        <v>86</v>
      </c>
      <c r="M3890" s="7">
        <v>39</v>
      </c>
      <c r="N3890" s="7">
        <v>-0.248214143015486</v>
      </c>
      <c r="O3890" s="7">
        <v>-0.27636010526711502</v>
      </c>
    </row>
    <row r="3891" spans="2:15" x14ac:dyDescent="0.2">
      <c r="B3891" s="7">
        <v>87</v>
      </c>
      <c r="C3891" s="7">
        <v>39</v>
      </c>
      <c r="D3891" s="7">
        <v>-0.487177564843845</v>
      </c>
      <c r="E3891" s="7">
        <v>-0.36521687202457098</v>
      </c>
      <c r="G3891" s="7">
        <v>87</v>
      </c>
      <c r="H3891" s="7">
        <v>39</v>
      </c>
      <c r="I3891" s="7">
        <v>-0.15895288990549999</v>
      </c>
      <c r="J3891" s="7">
        <v>-0.12997861840635999</v>
      </c>
      <c r="L3891" s="7">
        <v>87</v>
      </c>
      <c r="M3891" s="7">
        <v>39</v>
      </c>
      <c r="N3891" s="7">
        <v>0.386064923424291</v>
      </c>
      <c r="O3891" s="7">
        <v>0.77128786715194897</v>
      </c>
    </row>
    <row r="3892" spans="2:15" x14ac:dyDescent="0.2">
      <c r="B3892" s="7">
        <v>88</v>
      </c>
      <c r="C3892" s="7">
        <v>39</v>
      </c>
      <c r="D3892" s="7">
        <v>8.5739968033855099E-2</v>
      </c>
      <c r="E3892" s="7">
        <v>1.09378900641399E-2</v>
      </c>
      <c r="G3892" s="7">
        <v>88</v>
      </c>
      <c r="H3892" s="7">
        <v>39</v>
      </c>
      <c r="I3892" s="7">
        <v>-3.65566640190185E-3</v>
      </c>
      <c r="J3892" s="7">
        <v>7.7938954525261103E-2</v>
      </c>
      <c r="L3892" s="7">
        <v>88</v>
      </c>
      <c r="M3892" s="7">
        <v>39</v>
      </c>
      <c r="N3892" s="7">
        <v>1.2692060816494599</v>
      </c>
      <c r="O3892" s="7">
        <v>1.39080681472012</v>
      </c>
    </row>
    <row r="3893" spans="2:15" x14ac:dyDescent="0.2">
      <c r="B3893" s="7">
        <v>89</v>
      </c>
      <c r="C3893" s="7">
        <v>39</v>
      </c>
      <c r="D3893" s="7">
        <v>-4.7238763184432202E-2</v>
      </c>
      <c r="E3893" s="7">
        <v>-0.12635684552832099</v>
      </c>
      <c r="G3893" s="7">
        <v>89</v>
      </c>
      <c r="H3893" s="7">
        <v>39</v>
      </c>
      <c r="I3893" s="7">
        <v>7.3100011878803897E-2</v>
      </c>
      <c r="J3893" s="7">
        <v>-0.21082158285514899</v>
      </c>
      <c r="L3893" s="7">
        <v>89</v>
      </c>
      <c r="M3893" s="7">
        <v>39</v>
      </c>
      <c r="N3893" s="7">
        <v>-1.1941503092643699</v>
      </c>
      <c r="O3893" s="7">
        <v>-0.84198947090550302</v>
      </c>
    </row>
    <row r="3894" spans="2:15" x14ac:dyDescent="0.2">
      <c r="B3894" s="7">
        <v>90</v>
      </c>
      <c r="C3894" s="7">
        <v>39</v>
      </c>
      <c r="D3894" s="7">
        <v>-0.191628491044329</v>
      </c>
      <c r="E3894" s="7">
        <v>7.8461795102655593E-2</v>
      </c>
      <c r="G3894" s="7">
        <v>90</v>
      </c>
      <c r="H3894" s="7">
        <v>39</v>
      </c>
      <c r="I3894" s="7">
        <v>0.41776118923755701</v>
      </c>
      <c r="J3894" s="7">
        <v>0.256734789211921</v>
      </c>
      <c r="L3894" s="7">
        <v>90</v>
      </c>
      <c r="M3894" s="7">
        <v>39</v>
      </c>
      <c r="N3894" s="7">
        <v>-0.995084316098795</v>
      </c>
      <c r="O3894" s="7">
        <v>-1.0023498741813801</v>
      </c>
    </row>
    <row r="3895" spans="2:15" x14ac:dyDescent="0.2">
      <c r="B3895" s="7">
        <v>91</v>
      </c>
      <c r="C3895" s="7">
        <v>39</v>
      </c>
      <c r="D3895" s="7">
        <v>-0.13613246048939001</v>
      </c>
      <c r="E3895" s="7">
        <v>-0.21544564112647499</v>
      </c>
      <c r="G3895" s="7">
        <v>91</v>
      </c>
      <c r="H3895" s="7">
        <v>39</v>
      </c>
      <c r="I3895" s="7">
        <v>-0.23595422762919199</v>
      </c>
      <c r="J3895" s="7">
        <v>-3.0207751471727402E-2</v>
      </c>
      <c r="L3895" s="7">
        <v>91</v>
      </c>
      <c r="M3895" s="7">
        <v>39</v>
      </c>
      <c r="N3895" s="7">
        <v>-1.28507487281792</v>
      </c>
      <c r="O3895" s="7">
        <v>-0.74902594441716797</v>
      </c>
    </row>
    <row r="3896" spans="2:15" x14ac:dyDescent="0.2">
      <c r="B3896" s="7">
        <v>92</v>
      </c>
      <c r="C3896" s="7">
        <v>39</v>
      </c>
      <c r="D3896" s="7">
        <v>-0.102885452442803</v>
      </c>
      <c r="E3896" s="7">
        <v>-4.8114093332539E-2</v>
      </c>
      <c r="G3896" s="7">
        <v>92</v>
      </c>
      <c r="H3896" s="7">
        <v>39</v>
      </c>
      <c r="I3896" s="7">
        <v>7.4314369898953502E-4</v>
      </c>
      <c r="J3896" s="7">
        <v>4.5737819101947998E-2</v>
      </c>
      <c r="L3896" s="7">
        <v>92</v>
      </c>
      <c r="M3896" s="7">
        <v>39</v>
      </c>
      <c r="N3896" s="7">
        <v>0.51919562118876095</v>
      </c>
      <c r="O3896" s="7">
        <v>0.54995007455089995</v>
      </c>
    </row>
    <row r="3897" spans="2:15" x14ac:dyDescent="0.2">
      <c r="B3897" s="7">
        <v>93</v>
      </c>
      <c r="C3897" s="7">
        <v>39</v>
      </c>
      <c r="D3897" s="7">
        <v>-3.5032871653481998E-2</v>
      </c>
      <c r="E3897" s="7">
        <v>-0.22005950620842801</v>
      </c>
      <c r="G3897" s="7">
        <v>93</v>
      </c>
      <c r="H3897" s="7">
        <v>39</v>
      </c>
      <c r="I3897" s="7">
        <v>-0.1654727143201</v>
      </c>
      <c r="J3897" s="7">
        <v>-0.36072308313062701</v>
      </c>
      <c r="L3897" s="7">
        <v>93</v>
      </c>
      <c r="M3897" s="7">
        <v>39</v>
      </c>
      <c r="N3897" s="7">
        <v>1.08703085107493</v>
      </c>
      <c r="O3897" s="7">
        <v>0.61631442940391201</v>
      </c>
    </row>
    <row r="3898" spans="2:15" x14ac:dyDescent="0.2">
      <c r="B3898" s="7">
        <v>94</v>
      </c>
      <c r="C3898" s="7">
        <v>39</v>
      </c>
      <c r="D3898" s="7">
        <v>8.4530067688300306E-2</v>
      </c>
      <c r="E3898" s="7">
        <v>-2.8497065051896101E-2</v>
      </c>
      <c r="G3898" s="7">
        <v>94</v>
      </c>
      <c r="H3898" s="7">
        <v>39</v>
      </c>
      <c r="I3898" s="7">
        <v>-0.14932458205526999</v>
      </c>
      <c r="J3898" s="7">
        <v>-9.8106448488026708E-3</v>
      </c>
      <c r="L3898" s="7">
        <v>94</v>
      </c>
      <c r="M3898" s="7">
        <v>39</v>
      </c>
      <c r="N3898" s="7">
        <v>0.44963260142210598</v>
      </c>
      <c r="O3898" s="7">
        <v>0.85641425729471798</v>
      </c>
    </row>
    <row r="3899" spans="2:15" x14ac:dyDescent="0.2">
      <c r="B3899" s="7">
        <v>95</v>
      </c>
      <c r="C3899" s="7">
        <v>39</v>
      </c>
      <c r="D3899" s="7">
        <v>-0.108835405166943</v>
      </c>
      <c r="E3899" s="7">
        <v>3.0977950339966798E-2</v>
      </c>
      <c r="G3899" s="7">
        <v>95</v>
      </c>
      <c r="H3899" s="7">
        <v>39</v>
      </c>
      <c r="I3899" s="7">
        <v>8.48055289681868E-2</v>
      </c>
      <c r="J3899" s="7">
        <v>0.169843082724284</v>
      </c>
      <c r="L3899" s="7">
        <v>95</v>
      </c>
      <c r="M3899" s="7">
        <v>39</v>
      </c>
      <c r="N3899" s="7">
        <v>-0.59405968943840304</v>
      </c>
      <c r="O3899" s="7">
        <v>-0.94118848880393802</v>
      </c>
    </row>
    <row r="3900" spans="2:15" x14ac:dyDescent="0.2">
      <c r="B3900" s="7">
        <v>96</v>
      </c>
      <c r="C3900" s="7">
        <v>39</v>
      </c>
      <c r="D3900" s="7">
        <v>-0.15306958035054</v>
      </c>
      <c r="E3900" s="7">
        <v>3.3024396423002998E-2</v>
      </c>
      <c r="G3900" s="7">
        <v>96</v>
      </c>
      <c r="H3900" s="7">
        <v>39</v>
      </c>
      <c r="I3900" s="7">
        <v>0.14118845754530401</v>
      </c>
      <c r="J3900" s="7">
        <v>0.15689959359836</v>
      </c>
      <c r="L3900" s="7">
        <v>96</v>
      </c>
      <c r="M3900" s="7">
        <v>39</v>
      </c>
      <c r="N3900" s="7">
        <v>0.33322565406030302</v>
      </c>
      <c r="O3900" s="7">
        <v>0.445033214690921</v>
      </c>
    </row>
    <row r="3901" spans="2:15" x14ac:dyDescent="0.2">
      <c r="B3901" s="7">
        <v>97</v>
      </c>
      <c r="C3901" s="7">
        <v>39</v>
      </c>
      <c r="D3901" s="7">
        <v>-3.62697380100485E-3</v>
      </c>
      <c r="E3901" s="7">
        <v>0.26254757616338598</v>
      </c>
      <c r="G3901" s="7">
        <v>97</v>
      </c>
      <c r="H3901" s="7">
        <v>39</v>
      </c>
      <c r="I3901" s="7">
        <v>-0.26417025316945197</v>
      </c>
      <c r="J3901" s="7">
        <v>-0.17318635795828499</v>
      </c>
      <c r="L3901" s="7">
        <v>97</v>
      </c>
      <c r="M3901" s="7">
        <v>39</v>
      </c>
      <c r="N3901" s="7">
        <v>1.5062859636894601</v>
      </c>
      <c r="O3901" s="7">
        <v>1.6992986270172401</v>
      </c>
    </row>
    <row r="3902" spans="2:15" x14ac:dyDescent="0.2">
      <c r="B3902" s="7">
        <v>98</v>
      </c>
      <c r="C3902" s="7">
        <v>39</v>
      </c>
      <c r="D3902" s="7">
        <v>-0.33787416094698097</v>
      </c>
      <c r="E3902" s="7">
        <v>-0.16428940441288001</v>
      </c>
      <c r="G3902" s="7">
        <v>98</v>
      </c>
      <c r="H3902" s="7">
        <v>39</v>
      </c>
      <c r="I3902" s="7">
        <v>-0.118819962749143</v>
      </c>
      <c r="J3902" s="7">
        <v>-3.0298650430126799E-2</v>
      </c>
      <c r="L3902" s="7">
        <v>98</v>
      </c>
      <c r="M3902" s="7">
        <v>39</v>
      </c>
      <c r="N3902" s="7">
        <v>2.6169176476270302</v>
      </c>
      <c r="O3902" s="7">
        <v>3.0076063964908601</v>
      </c>
    </row>
    <row r="3903" spans="2:15" x14ac:dyDescent="0.2">
      <c r="B3903" s="7">
        <v>99</v>
      </c>
      <c r="C3903" s="7">
        <v>39</v>
      </c>
      <c r="D3903" s="7">
        <v>-0.291590674284332</v>
      </c>
      <c r="E3903" s="7">
        <v>-0.41132160814082103</v>
      </c>
      <c r="G3903" s="7">
        <v>99</v>
      </c>
      <c r="H3903" s="7">
        <v>39</v>
      </c>
      <c r="I3903" s="7">
        <v>-5.79453371232415E-2</v>
      </c>
      <c r="J3903" s="7">
        <v>-6.49953645411472E-3</v>
      </c>
      <c r="L3903" s="7">
        <v>99</v>
      </c>
      <c r="M3903" s="7">
        <v>39</v>
      </c>
      <c r="N3903" s="7">
        <v>0.88684636003346695</v>
      </c>
      <c r="O3903" s="7">
        <v>1.13036814918578</v>
      </c>
    </row>
    <row r="3904" spans="2:15" x14ac:dyDescent="0.2">
      <c r="B3904" s="7">
        <v>100</v>
      </c>
      <c r="C3904" s="7">
        <v>39</v>
      </c>
      <c r="D3904" s="7">
        <v>-0.32661134899566902</v>
      </c>
      <c r="E3904" s="7">
        <v>-0.36968066378349401</v>
      </c>
      <c r="G3904" s="7">
        <v>100</v>
      </c>
      <c r="H3904" s="7">
        <v>39</v>
      </c>
      <c r="I3904" s="7">
        <v>0.28389981447670798</v>
      </c>
      <c r="J3904" s="7">
        <v>0.19124133579209401</v>
      </c>
      <c r="L3904" s="7">
        <v>100</v>
      </c>
      <c r="M3904" s="7">
        <v>39</v>
      </c>
      <c r="N3904" s="7">
        <v>1.42367193176276</v>
      </c>
      <c r="O3904" s="7">
        <v>0.92893420702035301</v>
      </c>
    </row>
    <row r="3905" spans="2:15" x14ac:dyDescent="0.2">
      <c r="B3905" s="7">
        <v>1</v>
      </c>
      <c r="C3905" s="7">
        <v>40</v>
      </c>
      <c r="D3905" s="7">
        <v>-0.82778701488489803</v>
      </c>
      <c r="E3905" s="7">
        <v>-0.62828469424586997</v>
      </c>
      <c r="G3905" s="7">
        <v>1</v>
      </c>
      <c r="H3905" s="7">
        <v>40</v>
      </c>
      <c r="I3905" s="7">
        <v>-2.5531140864249999E-2</v>
      </c>
      <c r="J3905" s="7">
        <v>-0.151495347979717</v>
      </c>
      <c r="L3905" s="7">
        <v>1</v>
      </c>
      <c r="M3905" s="7">
        <v>40</v>
      </c>
      <c r="N3905" s="7">
        <v>0.34843684773371703</v>
      </c>
      <c r="O3905" s="7">
        <v>8.5440522909490099E-2</v>
      </c>
    </row>
    <row r="3906" spans="2:15" x14ac:dyDescent="0.2">
      <c r="B3906" s="7">
        <v>2</v>
      </c>
      <c r="C3906" s="7">
        <v>40</v>
      </c>
      <c r="D3906" s="7">
        <v>0.113557764349919</v>
      </c>
      <c r="E3906" s="7">
        <v>-2.0277071419842599E-2</v>
      </c>
      <c r="G3906" s="7">
        <v>2</v>
      </c>
      <c r="H3906" s="7">
        <v>40</v>
      </c>
      <c r="I3906" s="7">
        <v>-0.13154355421973599</v>
      </c>
      <c r="J3906" s="7">
        <v>-0.15568066628317201</v>
      </c>
      <c r="L3906" s="7">
        <v>2</v>
      </c>
      <c r="M3906" s="7">
        <v>40</v>
      </c>
      <c r="N3906" s="7">
        <v>0.42897115146282</v>
      </c>
      <c r="O3906" s="7">
        <v>9.8580618899692496E-2</v>
      </c>
    </row>
    <row r="3907" spans="2:15" x14ac:dyDescent="0.2">
      <c r="B3907" s="7">
        <v>3</v>
      </c>
      <c r="C3907" s="7">
        <v>40</v>
      </c>
      <c r="D3907" s="7">
        <v>-0.49197037250451803</v>
      </c>
      <c r="E3907" s="7">
        <v>-0.34551228025425801</v>
      </c>
      <c r="G3907" s="7">
        <v>3</v>
      </c>
      <c r="H3907" s="7">
        <v>40</v>
      </c>
      <c r="I3907" s="7">
        <v>-0.19847072582393599</v>
      </c>
      <c r="J3907" s="7">
        <v>-0.197828774784504</v>
      </c>
      <c r="L3907" s="7">
        <v>3</v>
      </c>
      <c r="M3907" s="7">
        <v>40</v>
      </c>
      <c r="N3907" s="7">
        <v>-0.50148935893233604</v>
      </c>
      <c r="O3907" s="7">
        <v>-0.16467152864815901</v>
      </c>
    </row>
    <row r="3908" spans="2:15" x14ac:dyDescent="0.2">
      <c r="B3908" s="7">
        <v>4</v>
      </c>
      <c r="C3908" s="7">
        <v>40</v>
      </c>
      <c r="D3908" s="7">
        <v>-0.20674420614341901</v>
      </c>
      <c r="E3908" s="7">
        <v>-0.18534602395420699</v>
      </c>
      <c r="G3908" s="7">
        <v>4</v>
      </c>
      <c r="H3908" s="7">
        <v>40</v>
      </c>
      <c r="I3908" s="7">
        <v>-0.138819273441151</v>
      </c>
      <c r="J3908" s="7">
        <v>1.3505522932641499E-2</v>
      </c>
      <c r="L3908" s="7">
        <v>4</v>
      </c>
      <c r="M3908" s="7">
        <v>40</v>
      </c>
      <c r="N3908" s="7">
        <v>0.88327140346643995</v>
      </c>
      <c r="O3908" s="7">
        <v>1.31264340016114</v>
      </c>
    </row>
    <row r="3909" spans="2:15" x14ac:dyDescent="0.2">
      <c r="B3909" s="7">
        <v>5</v>
      </c>
      <c r="C3909" s="7">
        <v>40</v>
      </c>
      <c r="D3909" s="7">
        <v>0.29113064298124403</v>
      </c>
      <c r="E3909" s="7">
        <v>0.39029900818972302</v>
      </c>
      <c r="G3909" s="7">
        <v>5</v>
      </c>
      <c r="H3909" s="7">
        <v>40</v>
      </c>
      <c r="I3909" s="7">
        <v>-0.38227874686200303</v>
      </c>
      <c r="J3909" s="7">
        <v>0.18162899268685301</v>
      </c>
      <c r="L3909" s="7">
        <v>5</v>
      </c>
      <c r="M3909" s="7">
        <v>40</v>
      </c>
      <c r="N3909" s="7">
        <v>1.1689610740120899</v>
      </c>
      <c r="O3909" s="7">
        <v>0.89885261758092005</v>
      </c>
    </row>
    <row r="3910" spans="2:15" x14ac:dyDescent="0.2">
      <c r="B3910" s="7">
        <v>6</v>
      </c>
      <c r="C3910" s="7">
        <v>40</v>
      </c>
      <c r="D3910" s="7">
        <v>-0.71829396029201797</v>
      </c>
      <c r="E3910" s="7">
        <v>-0.85126093171828099</v>
      </c>
      <c r="G3910" s="7">
        <v>6</v>
      </c>
      <c r="H3910" s="7">
        <v>40</v>
      </c>
      <c r="I3910" s="7">
        <v>0.21202570191567</v>
      </c>
      <c r="J3910" s="7">
        <v>0.15170644454919399</v>
      </c>
      <c r="L3910" s="7">
        <v>6</v>
      </c>
      <c r="M3910" s="7">
        <v>40</v>
      </c>
      <c r="N3910" s="7">
        <v>-0.92676096529530605</v>
      </c>
      <c r="O3910" s="7">
        <v>-0.56632891163111998</v>
      </c>
    </row>
    <row r="3911" spans="2:15" x14ac:dyDescent="0.2">
      <c r="B3911" s="7">
        <v>7</v>
      </c>
      <c r="C3911" s="7">
        <v>40</v>
      </c>
      <c r="D3911" s="7">
        <v>0.71147550221966904</v>
      </c>
      <c r="E3911" s="7">
        <v>0.85693654284042597</v>
      </c>
      <c r="G3911" s="7">
        <v>7</v>
      </c>
      <c r="H3911" s="7">
        <v>40</v>
      </c>
      <c r="I3911" s="7">
        <v>0.27553642484824797</v>
      </c>
      <c r="J3911" s="7">
        <v>0.22867302158958699</v>
      </c>
      <c r="L3911" s="7">
        <v>7</v>
      </c>
      <c r="M3911" s="7">
        <v>40</v>
      </c>
      <c r="N3911" s="7">
        <v>0.90870840022286004</v>
      </c>
      <c r="O3911" s="7">
        <v>0.40157458412826602</v>
      </c>
    </row>
    <row r="3912" spans="2:15" x14ac:dyDescent="0.2">
      <c r="B3912" s="7">
        <v>8</v>
      </c>
      <c r="C3912" s="7">
        <v>40</v>
      </c>
      <c r="D3912" s="7">
        <v>0.47945872268107698</v>
      </c>
      <c r="E3912" s="7">
        <v>0.47725947580544997</v>
      </c>
      <c r="G3912" s="7">
        <v>8</v>
      </c>
      <c r="H3912" s="7">
        <v>40</v>
      </c>
      <c r="I3912" s="7">
        <v>-9.4059008215755704E-2</v>
      </c>
      <c r="J3912" s="7">
        <v>-0.110896773396574</v>
      </c>
      <c r="L3912" s="7">
        <v>8</v>
      </c>
      <c r="M3912" s="7">
        <v>40</v>
      </c>
      <c r="N3912" s="7">
        <v>0.67423024965065104</v>
      </c>
      <c r="O3912" s="7">
        <v>0.482134743274647</v>
      </c>
    </row>
    <row r="3913" spans="2:15" x14ac:dyDescent="0.2">
      <c r="B3913" s="7">
        <v>9</v>
      </c>
      <c r="C3913" s="7">
        <v>40</v>
      </c>
      <c r="D3913" s="7">
        <v>-0.78492674433457499</v>
      </c>
      <c r="E3913" s="7">
        <v>-0.60472978839684</v>
      </c>
      <c r="G3913" s="7">
        <v>9</v>
      </c>
      <c r="H3913" s="7">
        <v>40</v>
      </c>
      <c r="I3913" s="7">
        <v>0.40059274695300701</v>
      </c>
      <c r="J3913" s="7">
        <v>0.38411421858364803</v>
      </c>
      <c r="L3913" s="7">
        <v>9</v>
      </c>
      <c r="M3913" s="7">
        <v>40</v>
      </c>
      <c r="N3913" s="7">
        <v>-0.21894850970420299</v>
      </c>
      <c r="O3913" s="7">
        <v>-0.35081123429555899</v>
      </c>
    </row>
    <row r="3914" spans="2:15" x14ac:dyDescent="0.2">
      <c r="B3914" s="7">
        <v>10</v>
      </c>
      <c r="C3914" s="7">
        <v>40</v>
      </c>
      <c r="D3914" s="7">
        <v>3.7725515507391401E-2</v>
      </c>
      <c r="E3914" s="7">
        <v>-0.44124019224122601</v>
      </c>
      <c r="G3914" s="7">
        <v>10</v>
      </c>
      <c r="H3914" s="7">
        <v>40</v>
      </c>
      <c r="I3914" s="7">
        <v>-0.12265033795885</v>
      </c>
      <c r="J3914" s="7">
        <v>-7.1872134877848395E-2</v>
      </c>
      <c r="L3914" s="7">
        <v>10</v>
      </c>
      <c r="M3914" s="7">
        <v>40</v>
      </c>
      <c r="N3914" s="7">
        <v>0.68073160086861295</v>
      </c>
      <c r="O3914" s="7">
        <v>-3.51078197222634E-2</v>
      </c>
    </row>
    <row r="3915" spans="2:15" x14ac:dyDescent="0.2">
      <c r="B3915" s="7">
        <v>11</v>
      </c>
      <c r="C3915" s="7">
        <v>40</v>
      </c>
      <c r="D3915" s="7">
        <v>-0.15951655393046099</v>
      </c>
      <c r="E3915" s="7">
        <v>-1.85746141115057E-2</v>
      </c>
      <c r="G3915" s="7">
        <v>11</v>
      </c>
      <c r="H3915" s="7">
        <v>40</v>
      </c>
      <c r="I3915" s="7">
        <v>9.4425182204202193E-2</v>
      </c>
      <c r="J3915" s="7">
        <v>-0.182590286743087</v>
      </c>
      <c r="L3915" s="7">
        <v>11</v>
      </c>
      <c r="M3915" s="7">
        <v>40</v>
      </c>
      <c r="N3915" s="7">
        <v>0.58698533322409796</v>
      </c>
      <c r="O3915" s="7">
        <v>0.36647184230483498</v>
      </c>
    </row>
    <row r="3916" spans="2:15" x14ac:dyDescent="0.2">
      <c r="B3916" s="7">
        <v>12</v>
      </c>
      <c r="C3916" s="7">
        <v>40</v>
      </c>
      <c r="D3916" s="7">
        <v>0.425735061131506</v>
      </c>
      <c r="E3916" s="7">
        <v>0.29379860555618198</v>
      </c>
      <c r="G3916" s="7">
        <v>12</v>
      </c>
      <c r="H3916" s="7">
        <v>40</v>
      </c>
      <c r="I3916" s="7">
        <v>-0.40992778248075301</v>
      </c>
      <c r="J3916" s="7">
        <v>0.30424627789527697</v>
      </c>
      <c r="L3916" s="7">
        <v>12</v>
      </c>
      <c r="M3916" s="7">
        <v>40</v>
      </c>
      <c r="N3916" s="7">
        <v>9.2680957833816399E-2</v>
      </c>
      <c r="O3916" s="7">
        <v>-0.14747801200111499</v>
      </c>
    </row>
    <row r="3917" spans="2:15" x14ac:dyDescent="0.2">
      <c r="B3917" s="7">
        <v>13</v>
      </c>
      <c r="C3917" s="7">
        <v>40</v>
      </c>
      <c r="D3917" s="7">
        <v>0.13126932784275899</v>
      </c>
      <c r="E3917" s="7">
        <v>-0.179859531078431</v>
      </c>
      <c r="G3917" s="7">
        <v>13</v>
      </c>
      <c r="H3917" s="7">
        <v>40</v>
      </c>
      <c r="I3917" s="7">
        <v>-4.8810149629522598E-2</v>
      </c>
      <c r="J3917" s="7">
        <v>-6.5779807818501901E-2</v>
      </c>
      <c r="L3917" s="7">
        <v>13</v>
      </c>
      <c r="M3917" s="7">
        <v>40</v>
      </c>
      <c r="N3917" s="7">
        <v>0.36842608001004801</v>
      </c>
      <c r="O3917" s="7">
        <v>0.29110828782016901</v>
      </c>
    </row>
    <row r="3918" spans="2:15" x14ac:dyDescent="0.2">
      <c r="B3918" s="7">
        <v>14</v>
      </c>
      <c r="C3918" s="7">
        <v>40</v>
      </c>
      <c r="D3918" s="7">
        <v>-0.427867916517785</v>
      </c>
      <c r="E3918" s="7">
        <v>-0.41212202490264899</v>
      </c>
      <c r="G3918" s="7">
        <v>14</v>
      </c>
      <c r="H3918" s="7">
        <v>40</v>
      </c>
      <c r="I3918" s="7">
        <v>0.15618476900061001</v>
      </c>
      <c r="J3918" s="7">
        <v>0.26045817179800301</v>
      </c>
      <c r="L3918" s="7">
        <v>14</v>
      </c>
      <c r="M3918" s="7">
        <v>40</v>
      </c>
      <c r="N3918" s="7">
        <v>-0.98996016816186105</v>
      </c>
      <c r="O3918" s="7">
        <v>-0.90410519120741295</v>
      </c>
    </row>
    <row r="3919" spans="2:15" x14ac:dyDescent="0.2">
      <c r="B3919" s="7">
        <v>15</v>
      </c>
      <c r="C3919" s="7">
        <v>40</v>
      </c>
      <c r="D3919" s="7">
        <v>0.376895346260957</v>
      </c>
      <c r="E3919" s="7">
        <v>0.43733475366629398</v>
      </c>
      <c r="G3919" s="7">
        <v>15</v>
      </c>
      <c r="H3919" s="7">
        <v>40</v>
      </c>
      <c r="I3919" s="7">
        <v>-7.7590863227712196E-3</v>
      </c>
      <c r="J3919" s="7">
        <v>-2.10049295826433E-2</v>
      </c>
      <c r="L3919" s="7">
        <v>15</v>
      </c>
      <c r="M3919" s="7">
        <v>40</v>
      </c>
      <c r="N3919" s="7">
        <v>0.25662626891628598</v>
      </c>
      <c r="O3919" s="7">
        <v>-7.0754845272936101E-2</v>
      </c>
    </row>
    <row r="3920" spans="2:15" x14ac:dyDescent="0.2">
      <c r="B3920" s="7">
        <v>16</v>
      </c>
      <c r="C3920" s="7">
        <v>40</v>
      </c>
      <c r="D3920" s="7">
        <v>-7.7835044916414006E-2</v>
      </c>
      <c r="E3920" s="7">
        <v>4.3847274705672802E-3</v>
      </c>
      <c r="G3920" s="7">
        <v>16</v>
      </c>
      <c r="H3920" s="7">
        <v>40</v>
      </c>
      <c r="I3920" s="7">
        <v>-8.8281843088900303E-2</v>
      </c>
      <c r="J3920" s="7">
        <v>5.1222177622569198E-2</v>
      </c>
      <c r="L3920" s="7">
        <v>16</v>
      </c>
      <c r="M3920" s="7">
        <v>40</v>
      </c>
      <c r="N3920" s="7">
        <v>-4.3138367438413802E-2</v>
      </c>
      <c r="O3920" s="7">
        <v>-0.45373157648129098</v>
      </c>
    </row>
    <row r="3921" spans="2:15" x14ac:dyDescent="0.2">
      <c r="B3921" s="7">
        <v>17</v>
      </c>
      <c r="C3921" s="7">
        <v>40</v>
      </c>
      <c r="D3921" s="7">
        <v>-0.588912753418805</v>
      </c>
      <c r="E3921" s="7">
        <v>-0.59268574411774499</v>
      </c>
      <c r="G3921" s="7">
        <v>17</v>
      </c>
      <c r="H3921" s="7">
        <v>40</v>
      </c>
      <c r="I3921" s="7">
        <v>-5.8521979611054299E-2</v>
      </c>
      <c r="J3921" s="7">
        <v>1.7202468558347801E-2</v>
      </c>
      <c r="L3921" s="7">
        <v>17</v>
      </c>
      <c r="M3921" s="7">
        <v>40</v>
      </c>
      <c r="N3921" s="7">
        <v>-0.70527277324811499</v>
      </c>
      <c r="O3921" s="7">
        <v>0.10853785360516401</v>
      </c>
    </row>
    <row r="3922" spans="2:15" x14ac:dyDescent="0.2">
      <c r="B3922" s="7">
        <v>18</v>
      </c>
      <c r="C3922" s="7">
        <v>40</v>
      </c>
      <c r="D3922" s="7">
        <v>0.16693040676527099</v>
      </c>
      <c r="E3922" s="7">
        <v>0.239501696838227</v>
      </c>
      <c r="G3922" s="7">
        <v>18</v>
      </c>
      <c r="H3922" s="7">
        <v>40</v>
      </c>
      <c r="I3922" s="7">
        <v>2.1254188391917998E-2</v>
      </c>
      <c r="J3922" s="7">
        <v>-0.25670451036729097</v>
      </c>
      <c r="L3922" s="7">
        <v>18</v>
      </c>
      <c r="M3922" s="7">
        <v>40</v>
      </c>
      <c r="N3922" s="7">
        <v>0.63514556457957005</v>
      </c>
      <c r="O3922" s="7">
        <v>0.55359515390717695</v>
      </c>
    </row>
    <row r="3923" spans="2:15" x14ac:dyDescent="0.2">
      <c r="B3923" s="7">
        <v>19</v>
      </c>
      <c r="C3923" s="7">
        <v>40</v>
      </c>
      <c r="D3923" s="7">
        <v>9.4306475448870906E-3</v>
      </c>
      <c r="E3923" s="7">
        <v>-0.102194772603383</v>
      </c>
      <c r="G3923" s="7">
        <v>19</v>
      </c>
      <c r="H3923" s="7">
        <v>40</v>
      </c>
      <c r="I3923" s="7">
        <v>0.230311319479894</v>
      </c>
      <c r="J3923" s="7">
        <v>6.1622013245801598E-2</v>
      </c>
      <c r="L3923" s="7">
        <v>19</v>
      </c>
      <c r="M3923" s="7">
        <v>40</v>
      </c>
      <c r="N3923" s="7">
        <v>1.1494504130297301</v>
      </c>
      <c r="O3923" s="7">
        <v>1.4429316136702</v>
      </c>
    </row>
    <row r="3924" spans="2:15" x14ac:dyDescent="0.2">
      <c r="B3924" s="7">
        <v>20</v>
      </c>
      <c r="C3924" s="7">
        <v>40</v>
      </c>
      <c r="D3924" s="7">
        <v>-7.0324045447304001E-2</v>
      </c>
      <c r="E3924" s="7">
        <v>-3.4239889672083003E-2</v>
      </c>
      <c r="G3924" s="7">
        <v>20</v>
      </c>
      <c r="H3924" s="7">
        <v>40</v>
      </c>
      <c r="I3924" s="7">
        <v>-1.0499429224113401E-2</v>
      </c>
      <c r="J3924" s="7">
        <v>-0.17360379555920299</v>
      </c>
      <c r="L3924" s="7">
        <v>20</v>
      </c>
      <c r="M3924" s="7">
        <v>40</v>
      </c>
      <c r="N3924" s="7">
        <v>0.130744860442921</v>
      </c>
      <c r="O3924" s="7">
        <v>0.55361045515637497</v>
      </c>
    </row>
    <row r="3925" spans="2:15" x14ac:dyDescent="0.2">
      <c r="B3925" s="7">
        <v>21</v>
      </c>
      <c r="C3925" s="7">
        <v>40</v>
      </c>
      <c r="D3925" s="7">
        <v>-0.14501521004305801</v>
      </c>
      <c r="E3925" s="7">
        <v>-0.26585193419403602</v>
      </c>
      <c r="G3925" s="7">
        <v>21</v>
      </c>
      <c r="H3925" s="7">
        <v>40</v>
      </c>
      <c r="I3925" s="7">
        <v>0.17749472627956001</v>
      </c>
      <c r="J3925" s="7">
        <v>0.100671272026863</v>
      </c>
      <c r="L3925" s="7">
        <v>21</v>
      </c>
      <c r="M3925" s="7">
        <v>40</v>
      </c>
      <c r="N3925" s="7">
        <v>-0.39270706314147602</v>
      </c>
      <c r="O3925" s="7">
        <v>-0.32401943814679202</v>
      </c>
    </row>
    <row r="3926" spans="2:15" x14ac:dyDescent="0.2">
      <c r="B3926" s="7">
        <v>22</v>
      </c>
      <c r="C3926" s="7">
        <v>40</v>
      </c>
      <c r="D3926" s="7">
        <v>0.110971920785937</v>
      </c>
      <c r="E3926" s="7">
        <v>7.1562880992434699E-2</v>
      </c>
      <c r="G3926" s="7">
        <v>22</v>
      </c>
      <c r="H3926" s="7">
        <v>40</v>
      </c>
      <c r="I3926" s="7">
        <v>0.223302778520347</v>
      </c>
      <c r="J3926" s="7">
        <v>0.20107623821724699</v>
      </c>
      <c r="L3926" s="7">
        <v>22</v>
      </c>
      <c r="M3926" s="7">
        <v>40</v>
      </c>
      <c r="N3926" s="7">
        <v>-0.23049405274269599</v>
      </c>
      <c r="O3926" s="7">
        <v>-0.178610263036036</v>
      </c>
    </row>
    <row r="3927" spans="2:15" x14ac:dyDescent="0.2">
      <c r="B3927" s="7">
        <v>23</v>
      </c>
      <c r="C3927" s="7">
        <v>40</v>
      </c>
      <c r="D3927" s="7">
        <v>-0.124460125581789</v>
      </c>
      <c r="E3927" s="7">
        <v>-0.33340830445483099</v>
      </c>
      <c r="G3927" s="7">
        <v>23</v>
      </c>
      <c r="H3927" s="7">
        <v>40</v>
      </c>
      <c r="I3927" s="7">
        <v>0.12693733067264501</v>
      </c>
      <c r="J3927" s="7">
        <v>-5.1465681328728898E-2</v>
      </c>
      <c r="L3927" s="7">
        <v>23</v>
      </c>
      <c r="M3927" s="7">
        <v>40</v>
      </c>
      <c r="N3927" s="7">
        <v>0.88641037262882105</v>
      </c>
      <c r="O3927" s="7">
        <v>0.38393473047332899</v>
      </c>
    </row>
    <row r="3928" spans="2:15" x14ac:dyDescent="0.2">
      <c r="B3928" s="7">
        <v>24</v>
      </c>
      <c r="C3928" s="7">
        <v>40</v>
      </c>
      <c r="D3928" s="7">
        <v>1.9917956061389599E-2</v>
      </c>
      <c r="E3928" s="7">
        <v>3.3077305849342799E-2</v>
      </c>
      <c r="G3928" s="7">
        <v>24</v>
      </c>
      <c r="H3928" s="7">
        <v>40</v>
      </c>
      <c r="I3928" s="7">
        <v>0.20622543669944801</v>
      </c>
      <c r="J3928" s="7">
        <v>-0.24303052218587401</v>
      </c>
      <c r="L3928" s="7">
        <v>24</v>
      </c>
      <c r="M3928" s="7">
        <v>40</v>
      </c>
      <c r="N3928" s="7">
        <v>0.70368783422868697</v>
      </c>
      <c r="O3928" s="7">
        <v>0.46490215519419398</v>
      </c>
    </row>
    <row r="3929" spans="2:15" x14ac:dyDescent="0.2">
      <c r="B3929" s="7">
        <v>25</v>
      </c>
      <c r="C3929" s="7">
        <v>40</v>
      </c>
      <c r="D3929" s="7">
        <v>0.57828065010118501</v>
      </c>
      <c r="E3929" s="7">
        <v>0.37413383360483499</v>
      </c>
      <c r="G3929" s="7">
        <v>25</v>
      </c>
      <c r="H3929" s="7">
        <v>40</v>
      </c>
      <c r="I3929" s="7">
        <v>-3.8829564792283798E-2</v>
      </c>
      <c r="J3929" s="7">
        <v>8.1282144613758198E-2</v>
      </c>
      <c r="L3929" s="7">
        <v>25</v>
      </c>
      <c r="M3929" s="7">
        <v>40</v>
      </c>
      <c r="N3929" s="7">
        <v>0.64906024995303702</v>
      </c>
      <c r="O3929" s="7">
        <v>0.65038131614789296</v>
      </c>
    </row>
    <row r="3930" spans="2:15" x14ac:dyDescent="0.2">
      <c r="B3930" s="7">
        <v>26</v>
      </c>
      <c r="C3930" s="7">
        <v>40</v>
      </c>
      <c r="D3930" s="7">
        <v>-3.7584264051250899E-2</v>
      </c>
      <c r="E3930" s="7">
        <v>-0.17119929205485601</v>
      </c>
      <c r="G3930" s="7">
        <v>26</v>
      </c>
      <c r="H3930" s="7">
        <v>40</v>
      </c>
      <c r="I3930" s="7">
        <v>-0.17812479545377299</v>
      </c>
      <c r="J3930" s="7">
        <v>-0.39042647622107901</v>
      </c>
      <c r="L3930" s="7">
        <v>26</v>
      </c>
      <c r="M3930" s="7">
        <v>40</v>
      </c>
      <c r="N3930" s="7">
        <v>-0.602910770738466</v>
      </c>
      <c r="O3930" s="7">
        <v>-0.31421677663526698</v>
      </c>
    </row>
    <row r="3931" spans="2:15" x14ac:dyDescent="0.2">
      <c r="B3931" s="7">
        <v>27</v>
      </c>
      <c r="C3931" s="7">
        <v>40</v>
      </c>
      <c r="D3931" s="7">
        <v>-0.19717953792845</v>
      </c>
      <c r="E3931" s="7">
        <v>-0.18489378996316599</v>
      </c>
      <c r="G3931" s="7">
        <v>27</v>
      </c>
      <c r="H3931" s="7">
        <v>40</v>
      </c>
      <c r="I3931" s="7">
        <v>-0.154500534981066</v>
      </c>
      <c r="J3931" s="7">
        <v>-0.127336683885828</v>
      </c>
      <c r="L3931" s="7">
        <v>27</v>
      </c>
      <c r="M3931" s="7">
        <v>40</v>
      </c>
      <c r="N3931" s="7">
        <v>0.41004520239595998</v>
      </c>
      <c r="O3931" s="7">
        <v>0.38433894791159601</v>
      </c>
    </row>
    <row r="3932" spans="2:15" x14ac:dyDescent="0.2">
      <c r="B3932" s="7">
        <v>28</v>
      </c>
      <c r="C3932" s="7">
        <v>40</v>
      </c>
      <c r="D3932" s="7">
        <v>-0.89697447982428902</v>
      </c>
      <c r="E3932" s="7">
        <v>-0.84860484149619397</v>
      </c>
      <c r="G3932" s="7">
        <v>28</v>
      </c>
      <c r="H3932" s="7">
        <v>40</v>
      </c>
      <c r="I3932" s="7">
        <v>-1.5913269342091099E-2</v>
      </c>
      <c r="J3932" s="7">
        <v>0.12607896588360301</v>
      </c>
      <c r="L3932" s="7">
        <v>28</v>
      </c>
      <c r="M3932" s="7">
        <v>40</v>
      </c>
      <c r="N3932" s="7">
        <v>1.4960742544951</v>
      </c>
      <c r="O3932" s="7">
        <v>0.64341949015309097</v>
      </c>
    </row>
    <row r="3933" spans="2:15" x14ac:dyDescent="0.2">
      <c r="B3933" s="7">
        <v>29</v>
      </c>
      <c r="C3933" s="7">
        <v>40</v>
      </c>
      <c r="D3933" s="7">
        <v>0.144654228117338</v>
      </c>
      <c r="E3933" s="7">
        <v>0.22006166298640301</v>
      </c>
      <c r="G3933" s="7">
        <v>29</v>
      </c>
      <c r="H3933" s="7">
        <v>40</v>
      </c>
      <c r="I3933" s="7">
        <v>-0.14568111241598</v>
      </c>
      <c r="J3933" s="7">
        <v>-0.139337235899195</v>
      </c>
      <c r="L3933" s="7">
        <v>29</v>
      </c>
      <c r="M3933" s="7">
        <v>40</v>
      </c>
      <c r="N3933" s="7">
        <v>0.45200766748597798</v>
      </c>
      <c r="O3933" s="7">
        <v>0.68636439352503897</v>
      </c>
    </row>
    <row r="3934" spans="2:15" x14ac:dyDescent="0.2">
      <c r="B3934" s="7">
        <v>30</v>
      </c>
      <c r="C3934" s="7">
        <v>40</v>
      </c>
      <c r="D3934" s="7">
        <v>0.26564707827457001</v>
      </c>
      <c r="E3934" s="7">
        <v>0.31270981395703701</v>
      </c>
      <c r="G3934" s="7">
        <v>30</v>
      </c>
      <c r="H3934" s="7">
        <v>40</v>
      </c>
      <c r="I3934" s="7">
        <v>-0.23750616332145</v>
      </c>
      <c r="J3934" s="7">
        <v>-0.20145212616993699</v>
      </c>
      <c r="L3934" s="7">
        <v>30</v>
      </c>
      <c r="M3934" s="7">
        <v>40</v>
      </c>
      <c r="N3934" s="7">
        <v>-0.25772901016159</v>
      </c>
      <c r="O3934" s="7">
        <v>0.35038429634943702</v>
      </c>
    </row>
    <row r="3935" spans="2:15" x14ac:dyDescent="0.2">
      <c r="B3935" s="7">
        <v>31</v>
      </c>
      <c r="C3935" s="7">
        <v>40</v>
      </c>
      <c r="D3935" s="7">
        <v>2.9392652695196201E-2</v>
      </c>
      <c r="E3935" s="7">
        <v>0.23849649626529301</v>
      </c>
      <c r="G3935" s="7">
        <v>31</v>
      </c>
      <c r="H3935" s="7">
        <v>40</v>
      </c>
      <c r="I3935" s="7">
        <v>-5.1357977859704598E-2</v>
      </c>
      <c r="J3935" s="7">
        <v>-0.18642961429945601</v>
      </c>
      <c r="L3935" s="7">
        <v>31</v>
      </c>
      <c r="M3935" s="7">
        <v>40</v>
      </c>
      <c r="N3935" s="7">
        <v>-1.6700085546791801</v>
      </c>
      <c r="O3935" s="7">
        <v>-1.2424857442391599</v>
      </c>
    </row>
    <row r="3936" spans="2:15" x14ac:dyDescent="0.2">
      <c r="B3936" s="7">
        <v>32</v>
      </c>
      <c r="C3936" s="7">
        <v>40</v>
      </c>
      <c r="D3936" s="7">
        <v>0.20277461702080901</v>
      </c>
      <c r="E3936" s="7">
        <v>0.17864159219418199</v>
      </c>
      <c r="G3936" s="7">
        <v>32</v>
      </c>
      <c r="H3936" s="7">
        <v>40</v>
      </c>
      <c r="I3936" s="7">
        <v>0.10913465196316</v>
      </c>
      <c r="J3936" s="7">
        <v>0.217904230432614</v>
      </c>
      <c r="L3936" s="7">
        <v>32</v>
      </c>
      <c r="M3936" s="7">
        <v>40</v>
      </c>
      <c r="N3936" s="7">
        <v>-0.54657301020637095</v>
      </c>
      <c r="O3936" s="7">
        <v>-0.77995273679786203</v>
      </c>
    </row>
    <row r="3937" spans="2:15" x14ac:dyDescent="0.2">
      <c r="B3937" s="7">
        <v>33</v>
      </c>
      <c r="C3937" s="7">
        <v>40</v>
      </c>
      <c r="D3937" s="7">
        <v>-2.44630547920206E-2</v>
      </c>
      <c r="E3937" s="7">
        <v>7.8613542994494495E-2</v>
      </c>
      <c r="G3937" s="7">
        <v>33</v>
      </c>
      <c r="H3937" s="7">
        <v>40</v>
      </c>
      <c r="I3937" s="7">
        <v>-1.83793751646899E-3</v>
      </c>
      <c r="J3937" s="7">
        <v>0.263233323514377</v>
      </c>
      <c r="L3937" s="7">
        <v>33</v>
      </c>
      <c r="M3937" s="7">
        <v>40</v>
      </c>
      <c r="N3937" s="7">
        <v>0.78593613254108297</v>
      </c>
      <c r="O3937" s="7">
        <v>0.24538324249451501</v>
      </c>
    </row>
    <row r="3938" spans="2:15" x14ac:dyDescent="0.2">
      <c r="B3938" s="7">
        <v>34</v>
      </c>
      <c r="C3938" s="7">
        <v>40</v>
      </c>
      <c r="D3938" s="7">
        <v>0.13157485375737099</v>
      </c>
      <c r="E3938" s="7">
        <v>0.49645515340142798</v>
      </c>
      <c r="G3938" s="7">
        <v>34</v>
      </c>
      <c r="H3938" s="7">
        <v>40</v>
      </c>
      <c r="I3938" s="7">
        <v>-1.8037841598740601E-2</v>
      </c>
      <c r="J3938" s="7">
        <v>-2.8455902516349801E-2</v>
      </c>
      <c r="L3938" s="7">
        <v>34</v>
      </c>
      <c r="M3938" s="7">
        <v>40</v>
      </c>
      <c r="N3938" s="7">
        <v>1.8422200394238399</v>
      </c>
      <c r="O3938" s="7">
        <v>1.57470631762249</v>
      </c>
    </row>
    <row r="3939" spans="2:15" x14ac:dyDescent="0.2">
      <c r="B3939" s="7">
        <v>35</v>
      </c>
      <c r="C3939" s="7">
        <v>40</v>
      </c>
      <c r="D3939" s="7">
        <v>0.39795509036438798</v>
      </c>
      <c r="E3939" s="7">
        <v>-0.135591865945868</v>
      </c>
      <c r="G3939" s="7">
        <v>35</v>
      </c>
      <c r="H3939" s="7">
        <v>40</v>
      </c>
      <c r="I3939" s="7">
        <v>0.18230822797430701</v>
      </c>
      <c r="J3939" s="7">
        <v>-0.106372395615905</v>
      </c>
      <c r="L3939" s="7">
        <v>35</v>
      </c>
      <c r="M3939" s="7">
        <v>40</v>
      </c>
      <c r="N3939" s="7">
        <v>4.2120798654276497</v>
      </c>
      <c r="O3939" s="7">
        <v>3.99975084597166</v>
      </c>
    </row>
    <row r="3940" spans="2:15" x14ac:dyDescent="0.2">
      <c r="B3940" s="7">
        <v>36</v>
      </c>
      <c r="C3940" s="7">
        <v>40</v>
      </c>
      <c r="D3940" s="7">
        <v>-1.19685071169648E-2</v>
      </c>
      <c r="E3940" s="7">
        <v>0.174523110865099</v>
      </c>
      <c r="G3940" s="7">
        <v>36</v>
      </c>
      <c r="H3940" s="7">
        <v>40</v>
      </c>
      <c r="I3940" s="7">
        <v>-0.12012235203801799</v>
      </c>
      <c r="J3940" s="7">
        <v>-2.5362355966890099E-2</v>
      </c>
      <c r="L3940" s="7">
        <v>36</v>
      </c>
      <c r="M3940" s="7">
        <v>40</v>
      </c>
      <c r="N3940" s="7">
        <v>0.61274043548651203</v>
      </c>
      <c r="O3940" s="7">
        <v>0.469101343420532</v>
      </c>
    </row>
    <row r="3941" spans="2:15" x14ac:dyDescent="0.2">
      <c r="B3941" s="7">
        <v>37</v>
      </c>
      <c r="C3941" s="7">
        <v>40</v>
      </c>
      <c r="D3941" s="7">
        <v>9.4228855241636794E-2</v>
      </c>
      <c r="E3941" s="7">
        <v>-4.2489472029671998E-3</v>
      </c>
      <c r="G3941" s="7">
        <v>37</v>
      </c>
      <c r="H3941" s="7">
        <v>40</v>
      </c>
      <c r="I3941" s="7">
        <v>8.55928034204885E-2</v>
      </c>
      <c r="J3941" s="7">
        <v>-0.181408249071109</v>
      </c>
      <c r="L3941" s="7">
        <v>37</v>
      </c>
      <c r="M3941" s="7">
        <v>40</v>
      </c>
      <c r="N3941" s="7">
        <v>1.21478680311104</v>
      </c>
      <c r="O3941" s="7">
        <v>1.3885373726991801</v>
      </c>
    </row>
    <row r="3942" spans="2:15" x14ac:dyDescent="0.2">
      <c r="B3942" s="7">
        <v>38</v>
      </c>
      <c r="C3942" s="7">
        <v>40</v>
      </c>
      <c r="D3942" s="7">
        <v>7.8365917542223301E-2</v>
      </c>
      <c r="E3942" s="7">
        <v>5.8211826433110403E-2</v>
      </c>
      <c r="G3942" s="7">
        <v>38</v>
      </c>
      <c r="H3942" s="7">
        <v>40</v>
      </c>
      <c r="I3942" s="7">
        <v>-8.9421697400134698E-2</v>
      </c>
      <c r="J3942" s="7">
        <v>-0.24724720740393899</v>
      </c>
      <c r="L3942" s="7">
        <v>38</v>
      </c>
      <c r="M3942" s="7">
        <v>40</v>
      </c>
      <c r="N3942" s="7">
        <v>0.47385719528270298</v>
      </c>
      <c r="O3942" s="7">
        <v>0.49966476897971002</v>
      </c>
    </row>
    <row r="3943" spans="2:15" x14ac:dyDescent="0.2">
      <c r="B3943" s="7">
        <v>39</v>
      </c>
      <c r="C3943" s="7">
        <v>40</v>
      </c>
      <c r="D3943" s="7">
        <v>3.87786150839542E-2</v>
      </c>
      <c r="E3943" s="7">
        <v>-0.101769082946415</v>
      </c>
      <c r="G3943" s="7">
        <v>39</v>
      </c>
      <c r="H3943" s="7">
        <v>40</v>
      </c>
      <c r="I3943" s="7">
        <v>-1.5814785675452001E-2</v>
      </c>
      <c r="J3943" s="7">
        <v>1.51579173272269E-2</v>
      </c>
      <c r="L3943" s="7">
        <v>39</v>
      </c>
      <c r="M3943" s="7">
        <v>40</v>
      </c>
      <c r="N3943" s="7">
        <v>0.33992442048774202</v>
      </c>
      <c r="O3943" s="7">
        <v>9.35607136683414E-2</v>
      </c>
    </row>
    <row r="3944" spans="2:15" x14ac:dyDescent="0.2">
      <c r="B3944" s="7">
        <v>40</v>
      </c>
      <c r="C3944" s="7">
        <v>40</v>
      </c>
      <c r="D3944" s="7">
        <v>7.0920473188222005E-2</v>
      </c>
      <c r="E3944" s="7">
        <v>0.139092196410918</v>
      </c>
      <c r="G3944" s="7">
        <v>40</v>
      </c>
      <c r="H3944" s="7">
        <v>40</v>
      </c>
      <c r="I3944" s="7">
        <v>-2.29325038285682E-2</v>
      </c>
      <c r="J3944" s="7">
        <v>0.155822446634137</v>
      </c>
      <c r="L3944" s="7">
        <v>40</v>
      </c>
      <c r="M3944" s="7">
        <v>40</v>
      </c>
      <c r="N3944" s="7">
        <v>-1.68801081996771</v>
      </c>
      <c r="O3944" s="7">
        <v>-1.2452023398724099</v>
      </c>
    </row>
    <row r="3945" spans="2:15" x14ac:dyDescent="0.2">
      <c r="B3945" s="7">
        <v>41</v>
      </c>
      <c r="C3945" s="7">
        <v>40</v>
      </c>
      <c r="D3945" s="7">
        <v>0.32282515822989</v>
      </c>
      <c r="E3945" s="7">
        <v>0.49178182502307299</v>
      </c>
      <c r="G3945" s="7">
        <v>41</v>
      </c>
      <c r="H3945" s="7">
        <v>40</v>
      </c>
      <c r="I3945" s="7">
        <v>7.1702519576419405E-2</v>
      </c>
      <c r="J3945" s="7">
        <v>4.18700094870035E-2</v>
      </c>
      <c r="L3945" s="7">
        <v>41</v>
      </c>
      <c r="M3945" s="7">
        <v>40</v>
      </c>
      <c r="N3945" s="7">
        <v>5.7687942293938201</v>
      </c>
      <c r="O3945" s="7">
        <v>5.6236871416642504</v>
      </c>
    </row>
    <row r="3946" spans="2:15" x14ac:dyDescent="0.2">
      <c r="B3946" s="7">
        <v>42</v>
      </c>
      <c r="C3946" s="7">
        <v>40</v>
      </c>
      <c r="D3946" s="7">
        <v>0.24284539202705199</v>
      </c>
      <c r="E3946" s="7">
        <v>0.10617662090626299</v>
      </c>
      <c r="G3946" s="7">
        <v>42</v>
      </c>
      <c r="H3946" s="7">
        <v>40</v>
      </c>
      <c r="I3946" s="7">
        <v>-0.32667758608158198</v>
      </c>
      <c r="J3946" s="7">
        <v>-0.34591029014213598</v>
      </c>
      <c r="L3946" s="7">
        <v>42</v>
      </c>
      <c r="M3946" s="7">
        <v>40</v>
      </c>
      <c r="N3946" s="7">
        <v>0.172379255029773</v>
      </c>
      <c r="O3946" s="7">
        <v>0.98958129744314105</v>
      </c>
    </row>
    <row r="3947" spans="2:15" x14ac:dyDescent="0.2">
      <c r="B3947" s="7">
        <v>43</v>
      </c>
      <c r="C3947" s="7">
        <v>40</v>
      </c>
      <c r="D3947" s="7">
        <v>0.204395909021756</v>
      </c>
      <c r="E3947" s="7">
        <v>0.17080137650146901</v>
      </c>
      <c r="G3947" s="7">
        <v>43</v>
      </c>
      <c r="H3947" s="7">
        <v>40</v>
      </c>
      <c r="I3947" s="7">
        <v>-0.45706073019521098</v>
      </c>
      <c r="J3947" s="7">
        <v>-0.38270829715285798</v>
      </c>
      <c r="L3947" s="7">
        <v>43</v>
      </c>
      <c r="M3947" s="7">
        <v>40</v>
      </c>
      <c r="N3947" s="7">
        <v>-1.5889248777851299</v>
      </c>
      <c r="O3947" s="7">
        <v>-1.4450251677921899</v>
      </c>
    </row>
    <row r="3948" spans="2:15" x14ac:dyDescent="0.2">
      <c r="B3948" s="7">
        <v>44</v>
      </c>
      <c r="C3948" s="7">
        <v>40</v>
      </c>
      <c r="D3948" s="7">
        <v>0.200099847581413</v>
      </c>
      <c r="E3948" s="7">
        <v>9.7629540075949706E-2</v>
      </c>
      <c r="G3948" s="7">
        <v>44</v>
      </c>
      <c r="H3948" s="7">
        <v>40</v>
      </c>
      <c r="I3948" s="7">
        <v>-0.163479348615271</v>
      </c>
      <c r="J3948" s="7">
        <v>-0.30962633888689001</v>
      </c>
      <c r="L3948" s="7">
        <v>44</v>
      </c>
      <c r="M3948" s="7">
        <v>40</v>
      </c>
      <c r="N3948" s="7">
        <v>0.47951095620358503</v>
      </c>
      <c r="O3948" s="7">
        <v>1.9987777283834201E-2</v>
      </c>
    </row>
    <row r="3949" spans="2:15" x14ac:dyDescent="0.2">
      <c r="B3949" s="7">
        <v>45</v>
      </c>
      <c r="C3949" s="7">
        <v>40</v>
      </c>
      <c r="D3949" s="7">
        <v>0.33020863384638399</v>
      </c>
      <c r="E3949" s="7">
        <v>0.115794709373573</v>
      </c>
      <c r="G3949" s="7">
        <v>45</v>
      </c>
      <c r="H3949" s="7">
        <v>40</v>
      </c>
      <c r="I3949" s="7">
        <v>-0.42894949092094098</v>
      </c>
      <c r="J3949" s="7">
        <v>-0.39211294331202501</v>
      </c>
      <c r="L3949" s="7">
        <v>45</v>
      </c>
      <c r="M3949" s="7">
        <v>40</v>
      </c>
      <c r="N3949" s="7">
        <v>-2.0462666802569101</v>
      </c>
      <c r="O3949" s="7">
        <v>-1.85836758232398</v>
      </c>
    </row>
    <row r="3950" spans="2:15" x14ac:dyDescent="0.2">
      <c r="B3950" s="7">
        <v>46</v>
      </c>
      <c r="C3950" s="7">
        <v>40</v>
      </c>
      <c r="D3950" s="7">
        <v>0.46977579297605099</v>
      </c>
      <c r="E3950" s="7">
        <v>0.19300455721402399</v>
      </c>
      <c r="G3950" s="7">
        <v>46</v>
      </c>
      <c r="H3950" s="7">
        <v>40</v>
      </c>
      <c r="I3950" s="7">
        <v>-0.16438520830363401</v>
      </c>
      <c r="J3950" s="7">
        <v>-0.109291901914054</v>
      </c>
      <c r="L3950" s="7">
        <v>46</v>
      </c>
      <c r="M3950" s="7">
        <v>40</v>
      </c>
      <c r="N3950" s="7">
        <v>1.0490608397910601E-2</v>
      </c>
      <c r="O3950" s="7">
        <v>0.96672694604523601</v>
      </c>
    </row>
    <row r="3951" spans="2:15" x14ac:dyDescent="0.2">
      <c r="B3951" s="7">
        <v>47</v>
      </c>
      <c r="C3951" s="7">
        <v>40</v>
      </c>
      <c r="D3951" s="7">
        <v>0.36053541393265898</v>
      </c>
      <c r="E3951" s="7">
        <v>0.380498252403696</v>
      </c>
      <c r="G3951" s="7">
        <v>47</v>
      </c>
      <c r="H3951" s="7">
        <v>40</v>
      </c>
      <c r="I3951" s="7">
        <v>-0.116947271477012</v>
      </c>
      <c r="J3951" s="7">
        <v>-0.108560654095418</v>
      </c>
      <c r="L3951" s="7">
        <v>47</v>
      </c>
      <c r="M3951" s="7">
        <v>40</v>
      </c>
      <c r="N3951" s="7">
        <v>1.49464977676803</v>
      </c>
      <c r="O3951" s="7">
        <v>0.920325086055787</v>
      </c>
    </row>
    <row r="3952" spans="2:15" x14ac:dyDescent="0.2">
      <c r="B3952" s="7">
        <v>48</v>
      </c>
      <c r="C3952" s="7">
        <v>40</v>
      </c>
      <c r="D3952" s="7">
        <v>0.56545265659665001</v>
      </c>
      <c r="E3952" s="7">
        <v>0.22293326616527101</v>
      </c>
      <c r="G3952" s="7">
        <v>48</v>
      </c>
      <c r="H3952" s="7">
        <v>40</v>
      </c>
      <c r="I3952" s="7">
        <v>0.17513598605625799</v>
      </c>
      <c r="J3952" s="7">
        <v>0.222399615536816</v>
      </c>
      <c r="L3952" s="7">
        <v>48</v>
      </c>
      <c r="M3952" s="7">
        <v>40</v>
      </c>
      <c r="N3952" s="7">
        <v>0.59512875326258996</v>
      </c>
      <c r="O3952" s="7">
        <v>0.77225590756941198</v>
      </c>
    </row>
    <row r="3953" spans="2:15" x14ac:dyDescent="0.2">
      <c r="B3953" s="7">
        <v>49</v>
      </c>
      <c r="C3953" s="7">
        <v>40</v>
      </c>
      <c r="D3953" s="7">
        <v>0.66166268704270503</v>
      </c>
      <c r="E3953" s="7">
        <v>0.53091736105315401</v>
      </c>
      <c r="G3953" s="7">
        <v>49</v>
      </c>
      <c r="H3953" s="7">
        <v>40</v>
      </c>
      <c r="I3953" s="7">
        <v>-3.7575175447932999E-2</v>
      </c>
      <c r="J3953" s="7">
        <v>-3.3557776740339697E-2</v>
      </c>
      <c r="L3953" s="7">
        <v>49</v>
      </c>
      <c r="M3953" s="7">
        <v>40</v>
      </c>
      <c r="N3953" s="7">
        <v>-0.32628910819365098</v>
      </c>
      <c r="O3953" s="7">
        <v>0.61417428803309804</v>
      </c>
    </row>
    <row r="3954" spans="2:15" x14ac:dyDescent="0.2">
      <c r="B3954" s="7">
        <v>50</v>
      </c>
      <c r="C3954" s="7">
        <v>40</v>
      </c>
      <c r="D3954" s="7">
        <v>0.101862422935609</v>
      </c>
      <c r="E3954" s="7">
        <v>-8.0023502551958003E-2</v>
      </c>
      <c r="G3954" s="7">
        <v>50</v>
      </c>
      <c r="H3954" s="7">
        <v>40</v>
      </c>
      <c r="I3954" s="7">
        <v>-0.293199211800172</v>
      </c>
      <c r="J3954" s="7">
        <v>-0.236419185162247</v>
      </c>
      <c r="L3954" s="7">
        <v>50</v>
      </c>
      <c r="M3954" s="7">
        <v>40</v>
      </c>
      <c r="N3954" s="7">
        <v>-0.56652945394057896</v>
      </c>
      <c r="O3954" s="7">
        <v>-0.364714639581661</v>
      </c>
    </row>
    <row r="3955" spans="2:15" x14ac:dyDescent="0.2">
      <c r="B3955" s="7">
        <v>51</v>
      </c>
      <c r="C3955" s="7">
        <v>40</v>
      </c>
      <c r="D3955" s="7">
        <v>0.227086175622595</v>
      </c>
      <c r="E3955" s="7">
        <v>8.4975560192113199E-3</v>
      </c>
      <c r="G3955" s="7">
        <v>51</v>
      </c>
      <c r="H3955" s="7">
        <v>40</v>
      </c>
      <c r="I3955" s="7">
        <v>-0.127940647908311</v>
      </c>
      <c r="J3955" s="7">
        <v>-9.7018954881061603E-2</v>
      </c>
      <c r="L3955" s="7">
        <v>51</v>
      </c>
      <c r="M3955" s="7">
        <v>40</v>
      </c>
      <c r="N3955" s="7">
        <v>-1.03260241016748</v>
      </c>
      <c r="O3955" s="7">
        <v>-0.729180036478557</v>
      </c>
    </row>
    <row r="3956" spans="2:15" x14ac:dyDescent="0.2">
      <c r="B3956" s="7">
        <v>52</v>
      </c>
      <c r="C3956" s="7">
        <v>40</v>
      </c>
      <c r="D3956" s="7">
        <v>0.21168529166139299</v>
      </c>
      <c r="E3956" s="7">
        <v>0.34613300453011903</v>
      </c>
      <c r="G3956" s="7">
        <v>52</v>
      </c>
      <c r="H3956" s="7">
        <v>40</v>
      </c>
      <c r="I3956" s="7">
        <v>-0.37232442669493299</v>
      </c>
      <c r="J3956" s="7">
        <v>-0.35450543977260901</v>
      </c>
      <c r="L3956" s="7">
        <v>52</v>
      </c>
      <c r="M3956" s="7">
        <v>40</v>
      </c>
      <c r="N3956" s="7">
        <v>1.9284079814670301</v>
      </c>
      <c r="O3956" s="7">
        <v>2.36829553267714</v>
      </c>
    </row>
    <row r="3957" spans="2:15" x14ac:dyDescent="0.2">
      <c r="B3957" s="7">
        <v>53</v>
      </c>
      <c r="C3957" s="7">
        <v>40</v>
      </c>
      <c r="D3957" s="7">
        <v>0.33078960850552103</v>
      </c>
      <c r="E3957" s="7">
        <v>8.9422076858246796E-2</v>
      </c>
      <c r="G3957" s="7">
        <v>53</v>
      </c>
      <c r="H3957" s="7">
        <v>40</v>
      </c>
      <c r="I3957" s="7">
        <v>-0.20490596088476001</v>
      </c>
      <c r="J3957" s="7">
        <v>-0.19852702732142199</v>
      </c>
      <c r="L3957" s="7">
        <v>53</v>
      </c>
      <c r="M3957" s="7">
        <v>40</v>
      </c>
      <c r="N3957" s="7">
        <v>3.4763936153541203E-2</v>
      </c>
      <c r="O3957" s="7">
        <v>-0.166718638019907</v>
      </c>
    </row>
    <row r="3958" spans="2:15" x14ac:dyDescent="0.2">
      <c r="B3958" s="7">
        <v>54</v>
      </c>
      <c r="C3958" s="7">
        <v>40</v>
      </c>
      <c r="D3958" s="7">
        <v>-0.25474398056138797</v>
      </c>
      <c r="E3958" s="7">
        <v>-0.172063120257475</v>
      </c>
      <c r="G3958" s="7">
        <v>54</v>
      </c>
      <c r="H3958" s="7">
        <v>40</v>
      </c>
      <c r="I3958" s="7">
        <v>4.1741143965534598E-3</v>
      </c>
      <c r="J3958" s="7">
        <v>-4.3146269401956899E-2</v>
      </c>
      <c r="L3958" s="7">
        <v>54</v>
      </c>
      <c r="M3958" s="7">
        <v>40</v>
      </c>
      <c r="N3958" s="7">
        <v>0.732418025947846</v>
      </c>
      <c r="O3958" s="7">
        <v>0.115762824589519</v>
      </c>
    </row>
    <row r="3959" spans="2:15" x14ac:dyDescent="0.2">
      <c r="B3959" s="7">
        <v>55</v>
      </c>
      <c r="C3959" s="7">
        <v>40</v>
      </c>
      <c r="D3959" s="7">
        <v>0.175000693963721</v>
      </c>
      <c r="E3959" s="7">
        <v>0.16492514660993501</v>
      </c>
      <c r="G3959" s="7">
        <v>55</v>
      </c>
      <c r="H3959" s="7">
        <v>40</v>
      </c>
      <c r="I3959" s="7">
        <v>-0.25999634342225902</v>
      </c>
      <c r="J3959" s="7">
        <v>-0.21561266904273199</v>
      </c>
      <c r="L3959" s="7">
        <v>55</v>
      </c>
      <c r="M3959" s="7">
        <v>40</v>
      </c>
      <c r="N3959" s="7">
        <v>0.20745750441921099</v>
      </c>
      <c r="O3959" s="7">
        <v>0.58202168795550002</v>
      </c>
    </row>
    <row r="3960" spans="2:15" x14ac:dyDescent="0.2">
      <c r="B3960" s="7">
        <v>56</v>
      </c>
      <c r="C3960" s="7">
        <v>40</v>
      </c>
      <c r="D3960" s="7">
        <v>-1.6359546075529301E-2</v>
      </c>
      <c r="E3960" s="7">
        <v>3.8952982045596898E-2</v>
      </c>
      <c r="G3960" s="7">
        <v>56</v>
      </c>
      <c r="H3960" s="7">
        <v>40</v>
      </c>
      <c r="I3960" s="7">
        <v>-0.230827890776927</v>
      </c>
      <c r="J3960" s="7">
        <v>-5.38590518418465E-2</v>
      </c>
      <c r="L3960" s="7">
        <v>56</v>
      </c>
      <c r="M3960" s="7">
        <v>40</v>
      </c>
      <c r="N3960" s="7">
        <v>-0.21829347091728299</v>
      </c>
      <c r="O3960" s="7">
        <v>-0.11191391556968699</v>
      </c>
    </row>
    <row r="3961" spans="2:15" x14ac:dyDescent="0.2">
      <c r="B3961" s="7">
        <v>57</v>
      </c>
      <c r="C3961" s="7">
        <v>40</v>
      </c>
      <c r="D3961" s="7">
        <v>5.1071181481924903E-2</v>
      </c>
      <c r="E3961" s="7">
        <v>0.183506647243387</v>
      </c>
      <c r="G3961" s="7">
        <v>57</v>
      </c>
      <c r="H3961" s="7">
        <v>40</v>
      </c>
      <c r="I3961" s="7">
        <v>-0.44121188748013102</v>
      </c>
      <c r="J3961" s="7">
        <v>-0.29295134983221</v>
      </c>
      <c r="L3961" s="7">
        <v>57</v>
      </c>
      <c r="M3961" s="7">
        <v>40</v>
      </c>
      <c r="N3961" s="7">
        <v>1.4366435175753201</v>
      </c>
      <c r="O3961" s="7">
        <v>1.0958382920229599</v>
      </c>
    </row>
    <row r="3962" spans="2:15" x14ac:dyDescent="0.2">
      <c r="B3962" s="7">
        <v>58</v>
      </c>
      <c r="C3962" s="7">
        <v>40</v>
      </c>
      <c r="D3962" s="7">
        <v>4.8823979061252097E-2</v>
      </c>
      <c r="E3962" s="7">
        <v>-8.2975396726313405E-2</v>
      </c>
      <c r="G3962" s="7">
        <v>58</v>
      </c>
      <c r="H3962" s="7">
        <v>40</v>
      </c>
      <c r="I3962" s="7">
        <v>-0.49536275156235898</v>
      </c>
      <c r="J3962" s="7">
        <v>-8.2349314457866599E-2</v>
      </c>
      <c r="L3962" s="7">
        <v>58</v>
      </c>
      <c r="M3962" s="7">
        <v>40</v>
      </c>
      <c r="N3962" s="7">
        <v>-0.318403610865579</v>
      </c>
      <c r="O3962" s="7">
        <v>-0.53369247429099598</v>
      </c>
    </row>
    <row r="3963" spans="2:15" x14ac:dyDescent="0.2">
      <c r="B3963" s="7">
        <v>59</v>
      </c>
      <c r="C3963" s="7">
        <v>40</v>
      </c>
      <c r="D3963" s="7">
        <v>-4.81094567364444E-2</v>
      </c>
      <c r="E3963" s="7">
        <v>-0.117655838143559</v>
      </c>
      <c r="G3963" s="7">
        <v>59</v>
      </c>
      <c r="H3963" s="7">
        <v>40</v>
      </c>
      <c r="I3963" s="7">
        <v>0.1307884358734</v>
      </c>
      <c r="J3963" s="7">
        <v>9.5633259947658394E-2</v>
      </c>
      <c r="L3963" s="7">
        <v>59</v>
      </c>
      <c r="M3963" s="7">
        <v>40</v>
      </c>
      <c r="N3963" s="7">
        <v>0.70514890734526703</v>
      </c>
      <c r="O3963" s="7">
        <v>5.9758339378950302E-2</v>
      </c>
    </row>
    <row r="3964" spans="2:15" x14ac:dyDescent="0.2">
      <c r="B3964" s="7">
        <v>60</v>
      </c>
      <c r="C3964" s="7">
        <v>40</v>
      </c>
      <c r="D3964" s="7">
        <v>0.161937619246565</v>
      </c>
      <c r="E3964" s="7">
        <v>0.117212387135014</v>
      </c>
      <c r="G3964" s="7">
        <v>60</v>
      </c>
      <c r="H3964" s="7">
        <v>40</v>
      </c>
      <c r="I3964" s="7">
        <v>0.23183769634647999</v>
      </c>
      <c r="J3964" s="7">
        <v>0.10390973738980799</v>
      </c>
      <c r="L3964" s="7">
        <v>60</v>
      </c>
      <c r="M3964" s="7">
        <v>40</v>
      </c>
      <c r="N3964" s="7">
        <v>-0.33544245719518101</v>
      </c>
      <c r="O3964" s="7">
        <v>-0.69018127817185604</v>
      </c>
    </row>
    <row r="3965" spans="2:15" x14ac:dyDescent="0.2">
      <c r="B3965" s="7">
        <v>61</v>
      </c>
      <c r="C3965" s="7">
        <v>40</v>
      </c>
      <c r="D3965" s="7">
        <v>-0.64818622215920196</v>
      </c>
      <c r="E3965" s="7">
        <v>-0.72832331769425096</v>
      </c>
      <c r="G3965" s="7">
        <v>61</v>
      </c>
      <c r="H3965" s="7">
        <v>40</v>
      </c>
      <c r="I3965" s="7">
        <v>-0.218516952059185</v>
      </c>
      <c r="J3965" s="7">
        <v>-0.17228871536757001</v>
      </c>
      <c r="L3965" s="7">
        <v>61</v>
      </c>
      <c r="M3965" s="7">
        <v>40</v>
      </c>
      <c r="N3965" s="7">
        <v>0.72613828599823005</v>
      </c>
      <c r="O3965" s="7">
        <v>0.28883642540086901</v>
      </c>
    </row>
    <row r="3966" spans="2:15" x14ac:dyDescent="0.2">
      <c r="B3966" s="7">
        <v>62</v>
      </c>
      <c r="C3966" s="7">
        <v>40</v>
      </c>
      <c r="D3966" s="7">
        <v>-5.2805775727318097E-3</v>
      </c>
      <c r="E3966" s="7">
        <v>-0.24248454877508199</v>
      </c>
      <c r="G3966" s="7">
        <v>62</v>
      </c>
      <c r="H3966" s="7">
        <v>40</v>
      </c>
      <c r="I3966" s="7">
        <v>-0.13855903782296999</v>
      </c>
      <c r="J3966" s="7">
        <v>-0.120025346484831</v>
      </c>
      <c r="L3966" s="7">
        <v>62</v>
      </c>
      <c r="M3966" s="7">
        <v>40</v>
      </c>
      <c r="N3966" s="7">
        <v>1.9465662298852</v>
      </c>
      <c r="O3966" s="7">
        <v>1.5490347519624199</v>
      </c>
    </row>
    <row r="3967" spans="2:15" x14ac:dyDescent="0.2">
      <c r="B3967" s="7">
        <v>63</v>
      </c>
      <c r="C3967" s="7">
        <v>40</v>
      </c>
      <c r="D3967" s="7">
        <v>-0.84781306148631996</v>
      </c>
      <c r="E3967" s="7">
        <v>-0.94466123401313995</v>
      </c>
      <c r="G3967" s="7">
        <v>63</v>
      </c>
      <c r="H3967" s="7">
        <v>40</v>
      </c>
      <c r="I3967" s="7">
        <v>-0.120019484387779</v>
      </c>
      <c r="J3967" s="7">
        <v>8.28587834676053E-3</v>
      </c>
      <c r="L3967" s="7">
        <v>63</v>
      </c>
      <c r="M3967" s="7">
        <v>40</v>
      </c>
      <c r="N3967" s="7">
        <v>2.6258697772243E-2</v>
      </c>
      <c r="O3967" s="7">
        <v>0.14232768518376199</v>
      </c>
    </row>
    <row r="3968" spans="2:15" x14ac:dyDescent="0.2">
      <c r="B3968" s="7">
        <v>64</v>
      </c>
      <c r="C3968" s="7">
        <v>40</v>
      </c>
      <c r="D3968" s="7">
        <v>-1.37322149515917E-3</v>
      </c>
      <c r="E3968" s="7">
        <v>-0.25155982638546298</v>
      </c>
      <c r="G3968" s="7">
        <v>64</v>
      </c>
      <c r="H3968" s="7">
        <v>40</v>
      </c>
      <c r="I3968" s="7">
        <v>-0.21216503798871</v>
      </c>
      <c r="J3968" s="7">
        <v>6.2775214474802596E-2</v>
      </c>
      <c r="L3968" s="7">
        <v>64</v>
      </c>
      <c r="M3968" s="7">
        <v>40</v>
      </c>
      <c r="N3968" s="7">
        <v>0.132406049475533</v>
      </c>
      <c r="O3968" s="7">
        <v>0.200705526699993</v>
      </c>
    </row>
    <row r="3969" spans="2:15" x14ac:dyDescent="0.2">
      <c r="B3969" s="7">
        <v>65</v>
      </c>
      <c r="C3969" s="7">
        <v>40</v>
      </c>
      <c r="D3969" s="7">
        <v>-0.312685737411318</v>
      </c>
      <c r="E3969" s="7">
        <v>0.168408278150984</v>
      </c>
      <c r="G3969" s="7">
        <v>65</v>
      </c>
      <c r="H3969" s="7">
        <v>40</v>
      </c>
      <c r="I3969" s="7">
        <v>-0.15241755646076699</v>
      </c>
      <c r="J3969" s="7">
        <v>-0.119439983035904</v>
      </c>
      <c r="L3969" s="7">
        <v>65</v>
      </c>
      <c r="M3969" s="7">
        <v>40</v>
      </c>
      <c r="N3969" s="7">
        <v>-1.61630293523558E-2</v>
      </c>
      <c r="O3969" s="7">
        <v>0.25350053390064398</v>
      </c>
    </row>
    <row r="3970" spans="2:15" x14ac:dyDescent="0.2">
      <c r="B3970" s="7">
        <v>66</v>
      </c>
      <c r="C3970" s="7">
        <v>40</v>
      </c>
      <c r="D3970" s="7">
        <v>0.63159080106173504</v>
      </c>
      <c r="E3970" s="7">
        <v>0.48052470875192399</v>
      </c>
      <c r="G3970" s="7">
        <v>66</v>
      </c>
      <c r="H3970" s="7">
        <v>40</v>
      </c>
      <c r="I3970" s="7">
        <v>-0.14641975474684199</v>
      </c>
      <c r="J3970" s="7">
        <v>-4.51284584768175E-3</v>
      </c>
      <c r="L3970" s="7">
        <v>66</v>
      </c>
      <c r="M3970" s="7">
        <v>40</v>
      </c>
      <c r="N3970" s="7">
        <v>0.62834450276865506</v>
      </c>
      <c r="O3970" s="7">
        <v>0.31710804755954802</v>
      </c>
    </row>
    <row r="3971" spans="2:15" x14ac:dyDescent="0.2">
      <c r="B3971" s="7">
        <v>67</v>
      </c>
      <c r="C3971" s="7">
        <v>40</v>
      </c>
      <c r="D3971" s="7">
        <v>6.0828692787554303E-2</v>
      </c>
      <c r="E3971" s="7">
        <v>0.23600538726384099</v>
      </c>
      <c r="G3971" s="7">
        <v>67</v>
      </c>
      <c r="H3971" s="7">
        <v>40</v>
      </c>
      <c r="I3971" s="7">
        <v>-0.204430571592188</v>
      </c>
      <c r="J3971" s="7">
        <v>-0.19467121084369801</v>
      </c>
      <c r="L3971" s="7">
        <v>67</v>
      </c>
      <c r="M3971" s="7">
        <v>40</v>
      </c>
      <c r="N3971" s="7">
        <v>-0.34123550104683498</v>
      </c>
      <c r="O3971" s="7">
        <v>-0.23253279245918501</v>
      </c>
    </row>
    <row r="3972" spans="2:15" x14ac:dyDescent="0.2">
      <c r="B3972" s="7">
        <v>68</v>
      </c>
      <c r="C3972" s="7">
        <v>40</v>
      </c>
      <c r="D3972" s="7">
        <v>0.13110366567633</v>
      </c>
      <c r="E3972" s="7">
        <v>5.0255295743291101E-2</v>
      </c>
      <c r="G3972" s="7">
        <v>68</v>
      </c>
      <c r="H3972" s="7">
        <v>40</v>
      </c>
      <c r="I3972" s="7">
        <v>-0.284998605375962</v>
      </c>
      <c r="J3972" s="7">
        <v>-0.160165265717022</v>
      </c>
      <c r="L3972" s="7">
        <v>68</v>
      </c>
      <c r="M3972" s="7">
        <v>40</v>
      </c>
      <c r="N3972" s="7">
        <v>0.54404428088220202</v>
      </c>
      <c r="O3972" s="7">
        <v>0.543742298539033</v>
      </c>
    </row>
    <row r="3973" spans="2:15" x14ac:dyDescent="0.2">
      <c r="B3973" s="7">
        <v>69</v>
      </c>
      <c r="C3973" s="7">
        <v>40</v>
      </c>
      <c r="D3973" s="7">
        <v>-0.63948242101958497</v>
      </c>
      <c r="E3973" s="7">
        <v>-0.75745286747577401</v>
      </c>
      <c r="G3973" s="7">
        <v>69</v>
      </c>
      <c r="H3973" s="7">
        <v>40</v>
      </c>
      <c r="I3973" s="7">
        <v>-0.19735055553848199</v>
      </c>
      <c r="J3973" s="7">
        <v>-7.6850190565281196E-2</v>
      </c>
      <c r="L3973" s="7">
        <v>69</v>
      </c>
      <c r="M3973" s="7">
        <v>40</v>
      </c>
      <c r="N3973" s="7">
        <v>-0.290284794787661</v>
      </c>
      <c r="O3973" s="7">
        <v>-0.28799447576020498</v>
      </c>
    </row>
    <row r="3974" spans="2:15" x14ac:dyDescent="0.2">
      <c r="B3974" s="7">
        <v>70</v>
      </c>
      <c r="C3974" s="7">
        <v>40</v>
      </c>
      <c r="D3974" s="7">
        <v>-0.67046099340794596</v>
      </c>
      <c r="E3974" s="7">
        <v>-0.645032056821501</v>
      </c>
      <c r="G3974" s="7">
        <v>70</v>
      </c>
      <c r="H3974" s="7">
        <v>40</v>
      </c>
      <c r="I3974" s="7">
        <v>-0.32237724094511899</v>
      </c>
      <c r="J3974" s="7">
        <v>-0.246359262644715</v>
      </c>
      <c r="L3974" s="7">
        <v>70</v>
      </c>
      <c r="M3974" s="7">
        <v>40</v>
      </c>
      <c r="N3974" s="7">
        <v>-0.323398749424188</v>
      </c>
      <c r="O3974" s="7">
        <v>0.102955369890353</v>
      </c>
    </row>
    <row r="3975" spans="2:15" x14ac:dyDescent="0.2">
      <c r="B3975" s="7">
        <v>71</v>
      </c>
      <c r="C3975" s="7">
        <v>40</v>
      </c>
      <c r="D3975" s="7">
        <v>3.9730000445656402E-2</v>
      </c>
      <c r="E3975" s="7">
        <v>0.18728863982600799</v>
      </c>
      <c r="G3975" s="7">
        <v>71</v>
      </c>
      <c r="H3975" s="7">
        <v>40</v>
      </c>
      <c r="I3975" s="7">
        <v>-0.33433173838828301</v>
      </c>
      <c r="J3975" s="7">
        <v>-0.17522717366318499</v>
      </c>
      <c r="L3975" s="7">
        <v>71</v>
      </c>
      <c r="M3975" s="7">
        <v>40</v>
      </c>
      <c r="N3975" s="7">
        <v>2.2480994357649799</v>
      </c>
      <c r="O3975" s="7">
        <v>1.9076110177282799</v>
      </c>
    </row>
    <row r="3976" spans="2:15" x14ac:dyDescent="0.2">
      <c r="B3976" s="7">
        <v>72</v>
      </c>
      <c r="C3976" s="7">
        <v>40</v>
      </c>
      <c r="D3976" s="7">
        <v>4.5339500718565497E-2</v>
      </c>
      <c r="E3976" s="7">
        <v>9.6588395529604298E-3</v>
      </c>
      <c r="G3976" s="7">
        <v>72</v>
      </c>
      <c r="H3976" s="7">
        <v>40</v>
      </c>
      <c r="I3976" s="7">
        <v>-0.167603232431906</v>
      </c>
      <c r="J3976" s="7">
        <v>-0.28014020316315302</v>
      </c>
      <c r="L3976" s="7">
        <v>72</v>
      </c>
      <c r="M3976" s="7">
        <v>40</v>
      </c>
      <c r="N3976" s="7">
        <v>1.0163288552598699</v>
      </c>
      <c r="O3976" s="7">
        <v>1.4255820117172799</v>
      </c>
    </row>
    <row r="3977" spans="2:15" x14ac:dyDescent="0.2">
      <c r="B3977" s="7">
        <v>73</v>
      </c>
      <c r="C3977" s="7">
        <v>40</v>
      </c>
      <c r="D3977" s="7">
        <v>3.1228450689978302E-2</v>
      </c>
      <c r="E3977" s="7">
        <v>-0.365355545723553</v>
      </c>
      <c r="G3977" s="7">
        <v>73</v>
      </c>
      <c r="H3977" s="7">
        <v>40</v>
      </c>
      <c r="I3977" s="7">
        <v>-0.14893414830298299</v>
      </c>
      <c r="J3977" s="7">
        <v>-0.24076732450666699</v>
      </c>
      <c r="L3977" s="7">
        <v>73</v>
      </c>
      <c r="M3977" s="7">
        <v>40</v>
      </c>
      <c r="N3977" s="7">
        <v>0.112310071403446</v>
      </c>
      <c r="O3977" s="7">
        <v>-0.26111048496223999</v>
      </c>
    </row>
    <row r="3978" spans="2:15" x14ac:dyDescent="0.2">
      <c r="B3978" s="7">
        <v>74</v>
      </c>
      <c r="C3978" s="7">
        <v>40</v>
      </c>
      <c r="D3978" s="7">
        <v>0.13072487865844801</v>
      </c>
      <c r="E3978" s="7">
        <v>6.2702909301171103E-2</v>
      </c>
      <c r="G3978" s="7">
        <v>74</v>
      </c>
      <c r="H3978" s="7">
        <v>40</v>
      </c>
      <c r="I3978" s="7">
        <v>1.5136456175832</v>
      </c>
      <c r="J3978" s="7">
        <v>1.3208673444352099</v>
      </c>
      <c r="L3978" s="7">
        <v>74</v>
      </c>
      <c r="M3978" s="7">
        <v>40</v>
      </c>
      <c r="N3978" s="7">
        <v>0.45956305355739502</v>
      </c>
      <c r="O3978" s="7">
        <v>0.22514189930267001</v>
      </c>
    </row>
    <row r="3979" spans="2:15" x14ac:dyDescent="0.2">
      <c r="B3979" s="7">
        <v>75</v>
      </c>
      <c r="C3979" s="7">
        <v>40</v>
      </c>
      <c r="D3979" s="7">
        <v>-0.83586278224239596</v>
      </c>
      <c r="E3979" s="7">
        <v>-0.82777794643397395</v>
      </c>
      <c r="G3979" s="7">
        <v>75</v>
      </c>
      <c r="H3979" s="7">
        <v>40</v>
      </c>
      <c r="I3979" s="7">
        <v>-0.21886763897718001</v>
      </c>
      <c r="J3979" s="7">
        <v>9.8714316045234604E-2</v>
      </c>
      <c r="L3979" s="7">
        <v>75</v>
      </c>
      <c r="M3979" s="7">
        <v>40</v>
      </c>
      <c r="N3979" s="7">
        <v>-0.41407501059361701</v>
      </c>
      <c r="O3979" s="7">
        <v>1.61573563739985E-2</v>
      </c>
    </row>
    <row r="3980" spans="2:15" x14ac:dyDescent="0.2">
      <c r="B3980" s="7">
        <v>76</v>
      </c>
      <c r="C3980" s="7">
        <v>40</v>
      </c>
      <c r="D3980" s="7">
        <v>0.13096977181842601</v>
      </c>
      <c r="E3980" s="7">
        <v>0.19557017629678899</v>
      </c>
      <c r="G3980" s="7">
        <v>76</v>
      </c>
      <c r="H3980" s="7">
        <v>40</v>
      </c>
      <c r="I3980" s="7">
        <v>-0.250892703656942</v>
      </c>
      <c r="J3980" s="7">
        <v>-0.13435084993941501</v>
      </c>
      <c r="L3980" s="7">
        <v>76</v>
      </c>
      <c r="M3980" s="7">
        <v>40</v>
      </c>
      <c r="N3980" s="7">
        <v>0.36445109233361001</v>
      </c>
      <c r="O3980" s="7">
        <v>0.43294534949725599</v>
      </c>
    </row>
    <row r="3981" spans="2:15" x14ac:dyDescent="0.2">
      <c r="B3981" s="7">
        <v>77</v>
      </c>
      <c r="C3981" s="7">
        <v>40</v>
      </c>
      <c r="D3981" s="7">
        <v>0.170215056276982</v>
      </c>
      <c r="E3981" s="7">
        <v>-3.1722770573113103E-2</v>
      </c>
      <c r="G3981" s="7">
        <v>77</v>
      </c>
      <c r="H3981" s="7">
        <v>40</v>
      </c>
      <c r="I3981" s="7">
        <v>-0.26133796390539399</v>
      </c>
      <c r="J3981" s="7">
        <v>-0.406478823177501</v>
      </c>
      <c r="L3981" s="7">
        <v>77</v>
      </c>
      <c r="M3981" s="7">
        <v>40</v>
      </c>
      <c r="N3981" s="7">
        <v>0.151863006948013</v>
      </c>
      <c r="O3981" s="7">
        <v>0.44299353166825201</v>
      </c>
    </row>
    <row r="3982" spans="2:15" x14ac:dyDescent="0.2">
      <c r="B3982" s="7">
        <v>78</v>
      </c>
      <c r="C3982" s="7">
        <v>40</v>
      </c>
      <c r="D3982" s="7">
        <v>0.28881542425106599</v>
      </c>
      <c r="E3982" s="7">
        <v>0.53828079251616001</v>
      </c>
      <c r="G3982" s="7">
        <v>78</v>
      </c>
      <c r="H3982" s="7">
        <v>40</v>
      </c>
      <c r="I3982" s="7">
        <v>-0.38673259553552303</v>
      </c>
      <c r="J3982" s="7">
        <v>3.28994206211339E-2</v>
      </c>
      <c r="L3982" s="7">
        <v>78</v>
      </c>
      <c r="M3982" s="7">
        <v>40</v>
      </c>
      <c r="N3982" s="7">
        <v>-1.5369034381895299</v>
      </c>
      <c r="O3982" s="7">
        <v>-1.17249344423101</v>
      </c>
    </row>
    <row r="3983" spans="2:15" x14ac:dyDescent="0.2">
      <c r="B3983" s="7">
        <v>79</v>
      </c>
      <c r="C3983" s="7">
        <v>40</v>
      </c>
      <c r="D3983" s="7">
        <v>0.30957101825897798</v>
      </c>
      <c r="E3983" s="7">
        <v>0.35308099621456401</v>
      </c>
      <c r="G3983" s="7">
        <v>79</v>
      </c>
      <c r="H3983" s="7">
        <v>40</v>
      </c>
      <c r="I3983" s="7">
        <v>-0.214069646747159</v>
      </c>
      <c r="J3983" s="7">
        <v>-0.34293701889172501</v>
      </c>
      <c r="L3983" s="7">
        <v>79</v>
      </c>
      <c r="M3983" s="7">
        <v>40</v>
      </c>
      <c r="N3983" s="7">
        <v>8.1989906840863797E-2</v>
      </c>
      <c r="O3983" s="7">
        <v>0.20103058657197301</v>
      </c>
    </row>
    <row r="3984" spans="2:15" x14ac:dyDescent="0.2">
      <c r="B3984" s="7">
        <v>80</v>
      </c>
      <c r="C3984" s="7">
        <v>40</v>
      </c>
      <c r="D3984" s="7">
        <v>8.2452992818488696E-2</v>
      </c>
      <c r="E3984" s="7">
        <v>0.235759538341867</v>
      </c>
      <c r="G3984" s="7">
        <v>80</v>
      </c>
      <c r="H3984" s="7">
        <v>40</v>
      </c>
      <c r="I3984" s="7">
        <v>-0.24998086074890499</v>
      </c>
      <c r="J3984" s="7">
        <v>-0.27332764165094597</v>
      </c>
      <c r="L3984" s="7">
        <v>80</v>
      </c>
      <c r="M3984" s="7">
        <v>40</v>
      </c>
      <c r="N3984" s="7">
        <v>-0.33484047344715501</v>
      </c>
      <c r="O3984" s="7">
        <v>-0.42485071579425299</v>
      </c>
    </row>
    <row r="3985" spans="2:15" x14ac:dyDescent="0.2">
      <c r="B3985" s="7">
        <v>81</v>
      </c>
      <c r="C3985" s="7">
        <v>40</v>
      </c>
      <c r="D3985" s="7">
        <v>0.27641036937611901</v>
      </c>
      <c r="E3985" s="7">
        <v>0.325208502812457</v>
      </c>
      <c r="G3985" s="7">
        <v>81</v>
      </c>
      <c r="H3985" s="7">
        <v>40</v>
      </c>
      <c r="I3985" s="7">
        <v>0.29866046846462002</v>
      </c>
      <c r="J3985" s="7">
        <v>1.46941415300272E-2</v>
      </c>
      <c r="L3985" s="7">
        <v>81</v>
      </c>
      <c r="M3985" s="7">
        <v>40</v>
      </c>
      <c r="N3985" s="7">
        <v>0.76891552449386302</v>
      </c>
      <c r="O3985" s="7">
        <v>0.34716908176407102</v>
      </c>
    </row>
    <row r="3986" spans="2:15" x14ac:dyDescent="0.2">
      <c r="B3986" s="7">
        <v>82</v>
      </c>
      <c r="C3986" s="7">
        <v>40</v>
      </c>
      <c r="D3986" s="7">
        <v>7.8146160842949897E-2</v>
      </c>
      <c r="E3986" s="7">
        <v>-0.10181487167918001</v>
      </c>
      <c r="G3986" s="7">
        <v>82</v>
      </c>
      <c r="H3986" s="7">
        <v>40</v>
      </c>
      <c r="I3986" s="7">
        <v>-0.28204146643622802</v>
      </c>
      <c r="J3986" s="7">
        <v>-0.161427890646758</v>
      </c>
      <c r="L3986" s="7">
        <v>82</v>
      </c>
      <c r="M3986" s="7">
        <v>40</v>
      </c>
      <c r="N3986" s="7">
        <v>0.47469861970216498</v>
      </c>
      <c r="O3986" s="7">
        <v>0.42804279770715797</v>
      </c>
    </row>
    <row r="3987" spans="2:15" x14ac:dyDescent="0.2">
      <c r="B3987" s="7">
        <v>83</v>
      </c>
      <c r="C3987" s="7">
        <v>40</v>
      </c>
      <c r="D3987" s="7">
        <v>8.3281885049222695E-2</v>
      </c>
      <c r="E3987" s="7">
        <v>1.43341647087247E-3</v>
      </c>
      <c r="G3987" s="7">
        <v>83</v>
      </c>
      <c r="H3987" s="7">
        <v>40</v>
      </c>
      <c r="I3987" s="7">
        <v>-0.24506977309233199</v>
      </c>
      <c r="J3987" s="7">
        <v>-0.29288657829708198</v>
      </c>
      <c r="L3987" s="7">
        <v>83</v>
      </c>
      <c r="M3987" s="7">
        <v>40</v>
      </c>
      <c r="N3987" s="7">
        <v>-1.65274663117843</v>
      </c>
      <c r="O3987" s="7">
        <v>-1.7443315802932999</v>
      </c>
    </row>
    <row r="3988" spans="2:15" x14ac:dyDescent="0.2">
      <c r="B3988" s="7">
        <v>84</v>
      </c>
      <c r="C3988" s="7">
        <v>40</v>
      </c>
      <c r="D3988" s="7">
        <v>0.40145733891803898</v>
      </c>
      <c r="E3988" s="7">
        <v>9.1627756782934E-2</v>
      </c>
      <c r="G3988" s="7">
        <v>84</v>
      </c>
      <c r="H3988" s="7">
        <v>40</v>
      </c>
      <c r="I3988" s="7">
        <v>-5.25275741259179E-3</v>
      </c>
      <c r="J3988" s="7">
        <v>8.8489408095668395E-2</v>
      </c>
      <c r="L3988" s="7">
        <v>84</v>
      </c>
      <c r="M3988" s="7">
        <v>40</v>
      </c>
      <c r="N3988" s="7">
        <v>1.06242164438621</v>
      </c>
      <c r="O3988" s="7">
        <v>1.30148302775082</v>
      </c>
    </row>
    <row r="3989" spans="2:15" x14ac:dyDescent="0.2">
      <c r="B3989" s="7">
        <v>85</v>
      </c>
      <c r="C3989" s="7">
        <v>40</v>
      </c>
      <c r="D3989" s="7">
        <v>-0.16036796900637301</v>
      </c>
      <c r="E3989" s="7">
        <v>0.25129174635095602</v>
      </c>
      <c r="G3989" s="7">
        <v>85</v>
      </c>
      <c r="H3989" s="7">
        <v>40</v>
      </c>
      <c r="I3989" s="7">
        <v>-0.71136531981268003</v>
      </c>
      <c r="J3989" s="7">
        <v>-0.45759240419526198</v>
      </c>
      <c r="L3989" s="7">
        <v>85</v>
      </c>
      <c r="M3989" s="7">
        <v>40</v>
      </c>
      <c r="N3989" s="7">
        <v>-1.47047467140512</v>
      </c>
      <c r="O3989" s="7">
        <v>-1.4599404718873099</v>
      </c>
    </row>
    <row r="3990" spans="2:15" x14ac:dyDescent="0.2">
      <c r="B3990" s="7">
        <v>86</v>
      </c>
      <c r="C3990" s="7">
        <v>40</v>
      </c>
      <c r="D3990" s="7">
        <v>0.22078056184552999</v>
      </c>
      <c r="E3990" s="7">
        <v>0.28794794286219599</v>
      </c>
      <c r="G3990" s="7">
        <v>86</v>
      </c>
      <c r="H3990" s="7">
        <v>40</v>
      </c>
      <c r="I3990" s="7">
        <v>-4.36646372601786E-2</v>
      </c>
      <c r="J3990" s="7">
        <v>-0.36815997589442001</v>
      </c>
      <c r="L3990" s="7">
        <v>86</v>
      </c>
      <c r="M3990" s="7">
        <v>40</v>
      </c>
      <c r="N3990" s="7">
        <v>-0.90974825838933004</v>
      </c>
      <c r="O3990" s="7">
        <v>-0.39751221992844998</v>
      </c>
    </row>
    <row r="3991" spans="2:15" x14ac:dyDescent="0.2">
      <c r="B3991" s="7">
        <v>87</v>
      </c>
      <c r="C3991" s="7">
        <v>40</v>
      </c>
      <c r="D3991" s="7">
        <v>-0.19867328192779299</v>
      </c>
      <c r="E3991" s="7">
        <v>-0.31877148437413699</v>
      </c>
      <c r="G3991" s="7">
        <v>87</v>
      </c>
      <c r="H3991" s="7">
        <v>40</v>
      </c>
      <c r="I3991" s="7">
        <v>-0.203089187184507</v>
      </c>
      <c r="J3991" s="7">
        <v>0.16967381302134699</v>
      </c>
      <c r="L3991" s="7">
        <v>87</v>
      </c>
      <c r="M3991" s="7">
        <v>40</v>
      </c>
      <c r="N3991" s="7">
        <v>-0.54238855238648698</v>
      </c>
      <c r="O3991" s="7">
        <v>-0.206747507863872</v>
      </c>
    </row>
    <row r="3992" spans="2:15" x14ac:dyDescent="0.2">
      <c r="B3992" s="7">
        <v>88</v>
      </c>
      <c r="C3992" s="7">
        <v>40</v>
      </c>
      <c r="D3992" s="7">
        <v>4.92849146590775E-2</v>
      </c>
      <c r="E3992" s="7">
        <v>7.5866267163242199E-2</v>
      </c>
      <c r="G3992" s="7">
        <v>88</v>
      </c>
      <c r="H3992" s="7">
        <v>40</v>
      </c>
      <c r="I3992" s="7">
        <v>-8.0490547375314997E-2</v>
      </c>
      <c r="J3992" s="7">
        <v>-0.17656977899442999</v>
      </c>
      <c r="L3992" s="7">
        <v>88</v>
      </c>
      <c r="M3992" s="7">
        <v>40</v>
      </c>
      <c r="N3992" s="7">
        <v>-7.3961518869030103E-3</v>
      </c>
      <c r="O3992" s="7">
        <v>0.16746515263297099</v>
      </c>
    </row>
    <row r="3993" spans="2:15" x14ac:dyDescent="0.2">
      <c r="B3993" s="7">
        <v>89</v>
      </c>
      <c r="C3993" s="7">
        <v>40</v>
      </c>
      <c r="D3993" s="7">
        <v>-0.24370750302375499</v>
      </c>
      <c r="E3993" s="7">
        <v>0.17572676407184701</v>
      </c>
      <c r="G3993" s="7">
        <v>89</v>
      </c>
      <c r="H3993" s="7">
        <v>40</v>
      </c>
      <c r="I3993" s="7">
        <v>-4.1770555821459603E-2</v>
      </c>
      <c r="J3993" s="7">
        <v>9.5390323334213697E-2</v>
      </c>
      <c r="L3993" s="7">
        <v>89</v>
      </c>
      <c r="M3993" s="7">
        <v>40</v>
      </c>
      <c r="N3993" s="7">
        <v>0.31680754384632998</v>
      </c>
      <c r="O3993" s="7">
        <v>0.34497383776174101</v>
      </c>
    </row>
    <row r="3994" spans="2:15" x14ac:dyDescent="0.2">
      <c r="B3994" s="7">
        <v>90</v>
      </c>
      <c r="C3994" s="7">
        <v>40</v>
      </c>
      <c r="D3994" s="7">
        <v>7.2545707380641006E-2</v>
      </c>
      <c r="E3994" s="7">
        <v>7.5023922982460106E-2</v>
      </c>
      <c r="G3994" s="7">
        <v>90</v>
      </c>
      <c r="H3994" s="7">
        <v>40</v>
      </c>
      <c r="I3994" s="7">
        <v>-0.31103741644007799</v>
      </c>
      <c r="J3994" s="7">
        <v>-0.225122331489988</v>
      </c>
      <c r="L3994" s="7">
        <v>90</v>
      </c>
      <c r="M3994" s="7">
        <v>40</v>
      </c>
      <c r="N3994" s="7">
        <v>-1.29994647338129</v>
      </c>
      <c r="O3994" s="7">
        <v>-1.2382451299187001</v>
      </c>
    </row>
    <row r="3995" spans="2:15" x14ac:dyDescent="0.2">
      <c r="B3995" s="7">
        <v>91</v>
      </c>
      <c r="C3995" s="7">
        <v>40</v>
      </c>
      <c r="D3995" s="7">
        <v>-3.6567063039052897E-2</v>
      </c>
      <c r="E3995" s="7">
        <v>0.26274442068914899</v>
      </c>
      <c r="G3995" s="7">
        <v>91</v>
      </c>
      <c r="H3995" s="7">
        <v>40</v>
      </c>
      <c r="I3995" s="7">
        <v>-0.71204375813265297</v>
      </c>
      <c r="J3995" s="7">
        <v>-0.18722441273960899</v>
      </c>
      <c r="L3995" s="7">
        <v>91</v>
      </c>
      <c r="M3995" s="7">
        <v>40</v>
      </c>
      <c r="N3995" s="7">
        <v>0.198477869709973</v>
      </c>
      <c r="O3995" s="7">
        <v>0.29948700846163101</v>
      </c>
    </row>
    <row r="3996" spans="2:15" x14ac:dyDescent="0.2">
      <c r="B3996" s="7">
        <v>92</v>
      </c>
      <c r="C3996" s="7">
        <v>40</v>
      </c>
      <c r="D3996" s="7">
        <v>0.277606428804125</v>
      </c>
      <c r="E3996" s="7">
        <v>0.223274997986632</v>
      </c>
      <c r="G3996" s="7">
        <v>92</v>
      </c>
      <c r="H3996" s="7">
        <v>40</v>
      </c>
      <c r="I3996" s="7">
        <v>5.2549087385335397E-2</v>
      </c>
      <c r="J3996" s="7">
        <v>-6.9017476255591098E-2</v>
      </c>
      <c r="L3996" s="7">
        <v>92</v>
      </c>
      <c r="M3996" s="7">
        <v>40</v>
      </c>
      <c r="N3996" s="7">
        <v>-0.727321273978908</v>
      </c>
      <c r="O3996" s="7">
        <v>-0.84882178621252502</v>
      </c>
    </row>
    <row r="3997" spans="2:15" x14ac:dyDescent="0.2">
      <c r="B3997" s="7">
        <v>93</v>
      </c>
      <c r="C3997" s="7">
        <v>40</v>
      </c>
      <c r="D3997" s="7">
        <v>0.62785036393988403</v>
      </c>
      <c r="E3997" s="7">
        <v>0.63504051719172905</v>
      </c>
      <c r="G3997" s="7">
        <v>93</v>
      </c>
      <c r="H3997" s="7">
        <v>40</v>
      </c>
      <c r="I3997" s="7">
        <v>-0.101677120912732</v>
      </c>
      <c r="J3997" s="7">
        <v>-0.128575701904833</v>
      </c>
      <c r="L3997" s="7">
        <v>93</v>
      </c>
      <c r="M3997" s="7">
        <v>40</v>
      </c>
      <c r="N3997" s="7">
        <v>2.3236893577689202</v>
      </c>
      <c r="O3997" s="7">
        <v>1.61144177029436</v>
      </c>
    </row>
    <row r="3998" spans="2:15" x14ac:dyDescent="0.2">
      <c r="B3998" s="7">
        <v>94</v>
      </c>
      <c r="C3998" s="7">
        <v>40</v>
      </c>
      <c r="D3998" s="7">
        <v>0.13642549019977299</v>
      </c>
      <c r="E3998" s="7">
        <v>4.6941379730293803E-2</v>
      </c>
      <c r="G3998" s="7">
        <v>94</v>
      </c>
      <c r="H3998" s="7">
        <v>40</v>
      </c>
      <c r="I3998" s="7">
        <v>5.5360088148745497E-2</v>
      </c>
      <c r="J3998" s="7">
        <v>3.21876775186292E-2</v>
      </c>
      <c r="L3998" s="7">
        <v>94</v>
      </c>
      <c r="M3998" s="7">
        <v>40</v>
      </c>
      <c r="N3998" s="7">
        <v>0.248493446658447</v>
      </c>
      <c r="O3998" s="7">
        <v>0.144108971086609</v>
      </c>
    </row>
    <row r="3999" spans="2:15" x14ac:dyDescent="0.2">
      <c r="B3999" s="7">
        <v>95</v>
      </c>
      <c r="C3999" s="7">
        <v>40</v>
      </c>
      <c r="D3999" s="7">
        <v>-0.19487763258971399</v>
      </c>
      <c r="E3999" s="7">
        <v>7.7396010914489097E-2</v>
      </c>
      <c r="G3999" s="7">
        <v>95</v>
      </c>
      <c r="H3999" s="7">
        <v>40</v>
      </c>
      <c r="I3999" s="7">
        <v>-0.24092492727645201</v>
      </c>
      <c r="J3999" s="7">
        <v>-9.0986946312069605E-2</v>
      </c>
      <c r="L3999" s="7">
        <v>95</v>
      </c>
      <c r="M3999" s="7">
        <v>40</v>
      </c>
      <c r="N3999" s="7">
        <v>-2.7036043041520401E-2</v>
      </c>
      <c r="O3999" s="7">
        <v>0.67328188295815405</v>
      </c>
    </row>
    <row r="4000" spans="2:15" x14ac:dyDescent="0.2">
      <c r="B4000" s="7">
        <v>96</v>
      </c>
      <c r="C4000" s="7">
        <v>40</v>
      </c>
      <c r="D4000" s="7">
        <v>-0.108501311733303</v>
      </c>
      <c r="E4000" s="7">
        <v>-4.7941265451317598E-2</v>
      </c>
      <c r="G4000" s="7">
        <v>96</v>
      </c>
      <c r="H4000" s="7">
        <v>40</v>
      </c>
      <c r="I4000" s="7">
        <v>-0.21542096390124901</v>
      </c>
      <c r="J4000" s="7">
        <v>-0.11562313103752</v>
      </c>
      <c r="L4000" s="7">
        <v>96</v>
      </c>
      <c r="M4000" s="7">
        <v>40</v>
      </c>
      <c r="N4000" s="7">
        <v>-1.24244229311343</v>
      </c>
      <c r="O4000" s="7">
        <v>-1.06479026022323</v>
      </c>
    </row>
    <row r="4001" spans="2:15" x14ac:dyDescent="0.2">
      <c r="B4001" s="7">
        <v>97</v>
      </c>
      <c r="C4001" s="7">
        <v>40</v>
      </c>
      <c r="D4001" s="7">
        <v>9.1189004339408797E-2</v>
      </c>
      <c r="E4001" s="7">
        <v>-4.3657668983085401E-2</v>
      </c>
      <c r="G4001" s="7">
        <v>97</v>
      </c>
      <c r="H4001" s="7">
        <v>40</v>
      </c>
      <c r="I4001" s="7">
        <v>-0.13663329429270199</v>
      </c>
      <c r="J4001" s="7">
        <v>-0.36509118910591098</v>
      </c>
      <c r="L4001" s="7">
        <v>97</v>
      </c>
      <c r="M4001" s="7">
        <v>40</v>
      </c>
      <c r="N4001" s="7">
        <v>1.2463484277421299</v>
      </c>
      <c r="O4001" s="7">
        <v>1.41577467843002</v>
      </c>
    </row>
    <row r="4002" spans="2:15" x14ac:dyDescent="0.2">
      <c r="B4002" s="7">
        <v>98</v>
      </c>
      <c r="C4002" s="7">
        <v>40</v>
      </c>
      <c r="D4002" s="7">
        <v>0.10015182895003399</v>
      </c>
      <c r="E4002" s="7">
        <v>0.27771431489693799</v>
      </c>
      <c r="G4002" s="7">
        <v>98</v>
      </c>
      <c r="H4002" s="7">
        <v>40</v>
      </c>
      <c r="I4002" s="7">
        <v>-0.101402024514975</v>
      </c>
      <c r="J4002" s="7">
        <v>-0.31293654530695098</v>
      </c>
      <c r="L4002" s="7">
        <v>98</v>
      </c>
      <c r="M4002" s="7">
        <v>40</v>
      </c>
      <c r="N4002" s="7">
        <v>0.92100092537018396</v>
      </c>
      <c r="O4002" s="7">
        <v>0.73178983906273698</v>
      </c>
    </row>
    <row r="4003" spans="2:15" x14ac:dyDescent="0.2">
      <c r="B4003" s="7">
        <v>99</v>
      </c>
      <c r="C4003" s="7">
        <v>40</v>
      </c>
      <c r="D4003" s="7">
        <v>-3.4023640114758898E-2</v>
      </c>
      <c r="E4003" s="7">
        <v>0.144160209869369</v>
      </c>
      <c r="G4003" s="7">
        <v>99</v>
      </c>
      <c r="H4003" s="7">
        <v>40</v>
      </c>
      <c r="I4003" s="7">
        <v>-0.40067547657302499</v>
      </c>
      <c r="J4003" s="7">
        <v>-0.22847921941927199</v>
      </c>
      <c r="L4003" s="7">
        <v>99</v>
      </c>
      <c r="M4003" s="7">
        <v>40</v>
      </c>
      <c r="N4003" s="7">
        <v>1.4522356712631801</v>
      </c>
      <c r="O4003" s="7">
        <v>1.7902399099091599</v>
      </c>
    </row>
    <row r="4004" spans="2:15" x14ac:dyDescent="0.2">
      <c r="B4004" s="7">
        <v>100</v>
      </c>
      <c r="C4004" s="7">
        <v>40</v>
      </c>
      <c r="D4004" s="7">
        <v>-0.135557196342738</v>
      </c>
      <c r="E4004" s="7">
        <v>-0.20548989654563601</v>
      </c>
      <c r="G4004" s="7">
        <v>100</v>
      </c>
      <c r="H4004" s="7">
        <v>40</v>
      </c>
      <c r="I4004" s="7">
        <v>-2.5906905271032302E-2</v>
      </c>
      <c r="J4004" s="7">
        <v>3.7393881902289601E-2</v>
      </c>
      <c r="L4004" s="7">
        <v>100</v>
      </c>
      <c r="M4004" s="7">
        <v>40</v>
      </c>
      <c r="N4004" s="7">
        <v>2.1426359428989099</v>
      </c>
      <c r="O4004" s="7">
        <v>2.4769983188820799</v>
      </c>
    </row>
    <row r="4005" spans="2:15" x14ac:dyDescent="0.2">
      <c r="B4005" s="7">
        <v>1</v>
      </c>
      <c r="C4005" s="7">
        <v>41</v>
      </c>
      <c r="D4005" s="7">
        <v>-0.73101421905626696</v>
      </c>
      <c r="E4005" s="7">
        <v>-0.59757770489533402</v>
      </c>
      <c r="G4005" s="7">
        <v>1</v>
      </c>
      <c r="H4005" s="7">
        <v>41</v>
      </c>
      <c r="I4005" s="7">
        <v>-0.22282754271330399</v>
      </c>
      <c r="J4005" s="7">
        <v>-1.9416032891395901E-2</v>
      </c>
      <c r="L4005" s="7">
        <v>1</v>
      </c>
      <c r="M4005" s="7">
        <v>41</v>
      </c>
      <c r="N4005" s="7">
        <v>0.38690452718808799</v>
      </c>
      <c r="O4005" s="7">
        <v>0.606132086258523</v>
      </c>
    </row>
    <row r="4006" spans="2:15" x14ac:dyDescent="0.2">
      <c r="B4006" s="7">
        <v>2</v>
      </c>
      <c r="C4006" s="7">
        <v>41</v>
      </c>
      <c r="D4006" s="7">
        <v>0.199264564131197</v>
      </c>
      <c r="E4006" s="7">
        <v>0.48958798173142698</v>
      </c>
      <c r="G4006" s="7">
        <v>2</v>
      </c>
      <c r="H4006" s="7">
        <v>41</v>
      </c>
      <c r="I4006" s="7">
        <v>-0.14645683823826899</v>
      </c>
      <c r="J4006" s="7">
        <v>2.20733567755751E-2</v>
      </c>
      <c r="L4006" s="7">
        <v>2</v>
      </c>
      <c r="M4006" s="7">
        <v>41</v>
      </c>
      <c r="N4006" s="7">
        <v>1.1070071794055301</v>
      </c>
      <c r="O4006" s="7">
        <v>0.67226610619989702</v>
      </c>
    </row>
    <row r="4007" spans="2:15" x14ac:dyDescent="0.2">
      <c r="B4007" s="7">
        <v>3</v>
      </c>
      <c r="C4007" s="7">
        <v>41</v>
      </c>
      <c r="D4007" s="7">
        <v>-0.63159869057748996</v>
      </c>
      <c r="E4007" s="7">
        <v>-0.48059394544582901</v>
      </c>
      <c r="G4007" s="7">
        <v>3</v>
      </c>
      <c r="H4007" s="7">
        <v>41</v>
      </c>
      <c r="I4007" s="7">
        <v>-0.455549368697788</v>
      </c>
      <c r="J4007" s="7">
        <v>-0.25861809155617299</v>
      </c>
      <c r="L4007" s="7">
        <v>3</v>
      </c>
      <c r="M4007" s="7">
        <v>41</v>
      </c>
      <c r="N4007" s="7">
        <v>0.95363011601407899</v>
      </c>
      <c r="O4007" s="7">
        <v>1.0459654150628299</v>
      </c>
    </row>
    <row r="4008" spans="2:15" x14ac:dyDescent="0.2">
      <c r="B4008" s="7">
        <v>4</v>
      </c>
      <c r="C4008" s="7">
        <v>41</v>
      </c>
      <c r="D4008" s="7">
        <v>-5.8648599321724497E-2</v>
      </c>
      <c r="E4008" s="7">
        <v>-1.7525623457932401E-2</v>
      </c>
      <c r="G4008" s="7">
        <v>4</v>
      </c>
      <c r="H4008" s="7">
        <v>41</v>
      </c>
      <c r="I4008" s="7">
        <v>-0.73329536256412797</v>
      </c>
      <c r="J4008" s="7">
        <v>-0.35044024015011599</v>
      </c>
      <c r="L4008" s="7">
        <v>4</v>
      </c>
      <c r="M4008" s="7">
        <v>41</v>
      </c>
      <c r="N4008" s="7">
        <v>0.97596416796004204</v>
      </c>
      <c r="O4008" s="7">
        <v>0.66136812320094596</v>
      </c>
    </row>
    <row r="4009" spans="2:15" x14ac:dyDescent="0.2">
      <c r="B4009" s="7">
        <v>5</v>
      </c>
      <c r="C4009" s="7">
        <v>41</v>
      </c>
      <c r="D4009" s="7">
        <v>0.111836338591257</v>
      </c>
      <c r="E4009" s="7">
        <v>8.8648653597323004E-2</v>
      </c>
      <c r="G4009" s="7">
        <v>5</v>
      </c>
      <c r="H4009" s="7">
        <v>41</v>
      </c>
      <c r="I4009" s="7">
        <v>8.6731414450300207E-2</v>
      </c>
      <c r="J4009" s="7">
        <v>-0.12297680892488499</v>
      </c>
      <c r="L4009" s="7">
        <v>5</v>
      </c>
      <c r="M4009" s="7">
        <v>41</v>
      </c>
      <c r="N4009" s="7">
        <v>0.74875919138793501</v>
      </c>
      <c r="O4009" s="7">
        <v>0.20529507557722201</v>
      </c>
    </row>
    <row r="4010" spans="2:15" x14ac:dyDescent="0.2">
      <c r="B4010" s="7">
        <v>6</v>
      </c>
      <c r="C4010" s="7">
        <v>41</v>
      </c>
      <c r="D4010" s="7">
        <v>-0.485070350688106</v>
      </c>
      <c r="E4010" s="7">
        <v>-0.28161758258893799</v>
      </c>
      <c r="G4010" s="7">
        <v>6</v>
      </c>
      <c r="H4010" s="7">
        <v>41</v>
      </c>
      <c r="I4010" s="7">
        <v>-0.41008747834464099</v>
      </c>
      <c r="J4010" s="7">
        <v>-0.26114063474681298</v>
      </c>
      <c r="L4010" s="7">
        <v>6</v>
      </c>
      <c r="M4010" s="7">
        <v>41</v>
      </c>
      <c r="N4010" s="7">
        <v>7.1003592400448197</v>
      </c>
      <c r="O4010" s="7">
        <v>6.9904219607899298</v>
      </c>
    </row>
    <row r="4011" spans="2:15" x14ac:dyDescent="0.2">
      <c r="B4011" s="7">
        <v>7</v>
      </c>
      <c r="C4011" s="7">
        <v>41</v>
      </c>
      <c r="D4011" s="7">
        <v>0.29848803571478399</v>
      </c>
      <c r="E4011" s="7">
        <v>0.49989212254319598</v>
      </c>
      <c r="G4011" s="7">
        <v>7</v>
      </c>
      <c r="H4011" s="7">
        <v>41</v>
      </c>
      <c r="I4011" s="7">
        <v>0.186226231977311</v>
      </c>
      <c r="J4011" s="7">
        <v>7.0405271700098001E-3</v>
      </c>
      <c r="L4011" s="7">
        <v>7</v>
      </c>
      <c r="M4011" s="7">
        <v>41</v>
      </c>
      <c r="N4011" s="7">
        <v>-8.8215544705303003E-2</v>
      </c>
      <c r="O4011" s="7">
        <v>0.20312920459551401</v>
      </c>
    </row>
    <row r="4012" spans="2:15" x14ac:dyDescent="0.2">
      <c r="B4012" s="7">
        <v>8</v>
      </c>
      <c r="C4012" s="7">
        <v>41</v>
      </c>
      <c r="D4012" s="7">
        <v>0.136771246313586</v>
      </c>
      <c r="E4012" s="7">
        <v>5.2104617175139402E-2</v>
      </c>
      <c r="G4012" s="7">
        <v>8</v>
      </c>
      <c r="H4012" s="7">
        <v>41</v>
      </c>
      <c r="I4012" s="7">
        <v>-6.2384491716174197E-2</v>
      </c>
      <c r="J4012" s="7">
        <v>-5.9280188518214601E-2</v>
      </c>
      <c r="L4012" s="7">
        <v>8</v>
      </c>
      <c r="M4012" s="7">
        <v>41</v>
      </c>
      <c r="N4012" s="7">
        <v>2.2267952794046302</v>
      </c>
      <c r="O4012" s="7">
        <v>2.2200903910892098</v>
      </c>
    </row>
    <row r="4013" spans="2:15" x14ac:dyDescent="0.2">
      <c r="B4013" s="7">
        <v>9</v>
      </c>
      <c r="C4013" s="7">
        <v>41</v>
      </c>
      <c r="D4013" s="7">
        <v>-0.80596164778514801</v>
      </c>
      <c r="E4013" s="7">
        <v>-0.63951900276254603</v>
      </c>
      <c r="G4013" s="7">
        <v>9</v>
      </c>
      <c r="H4013" s="7">
        <v>41</v>
      </c>
      <c r="I4013" s="7">
        <v>-0.28214532039504497</v>
      </c>
      <c r="J4013" s="7">
        <v>-4.2647223682388699E-2</v>
      </c>
      <c r="L4013" s="7">
        <v>9</v>
      </c>
      <c r="M4013" s="7">
        <v>41</v>
      </c>
      <c r="N4013" s="7">
        <v>0.63627217099150502</v>
      </c>
      <c r="O4013" s="7">
        <v>0.665968245469305</v>
      </c>
    </row>
    <row r="4014" spans="2:15" x14ac:dyDescent="0.2">
      <c r="B4014" s="7">
        <v>10</v>
      </c>
      <c r="C4014" s="7">
        <v>41</v>
      </c>
      <c r="D4014" s="7">
        <v>-0.415932828180757</v>
      </c>
      <c r="E4014" s="7">
        <v>-0.36360027378813198</v>
      </c>
      <c r="G4014" s="7">
        <v>10</v>
      </c>
      <c r="H4014" s="7">
        <v>41</v>
      </c>
      <c r="I4014" s="7">
        <v>-0.16830274774064299</v>
      </c>
      <c r="J4014" s="7">
        <v>3.6661939924475598E-2</v>
      </c>
      <c r="L4014" s="7">
        <v>10</v>
      </c>
      <c r="M4014" s="7">
        <v>41</v>
      </c>
      <c r="N4014" s="7">
        <v>-5.96965867052415E-2</v>
      </c>
      <c r="O4014" s="7">
        <v>0.48318294683752899</v>
      </c>
    </row>
    <row r="4015" spans="2:15" x14ac:dyDescent="0.2">
      <c r="B4015" s="7">
        <v>11</v>
      </c>
      <c r="C4015" s="7">
        <v>41</v>
      </c>
      <c r="D4015" s="7">
        <v>-9.8555517941976603E-2</v>
      </c>
      <c r="E4015" s="7">
        <v>-0.29813807773612</v>
      </c>
      <c r="G4015" s="7">
        <v>11</v>
      </c>
      <c r="H4015" s="7">
        <v>41</v>
      </c>
      <c r="I4015" s="7">
        <v>-4.4064898561211797E-2</v>
      </c>
      <c r="J4015" s="7">
        <v>4.6978053789859003E-2</v>
      </c>
      <c r="L4015" s="7">
        <v>11</v>
      </c>
      <c r="M4015" s="7">
        <v>41</v>
      </c>
      <c r="N4015" s="7">
        <v>3.4660571701637601</v>
      </c>
      <c r="O4015" s="7">
        <v>4.0638919255005002</v>
      </c>
    </row>
    <row r="4016" spans="2:15" x14ac:dyDescent="0.2">
      <c r="B4016" s="7">
        <v>12</v>
      </c>
      <c r="C4016" s="7">
        <v>41</v>
      </c>
      <c r="D4016" s="7">
        <v>-0.129699850626322</v>
      </c>
      <c r="E4016" s="7">
        <v>0.34364385874263598</v>
      </c>
      <c r="G4016" s="7">
        <v>12</v>
      </c>
      <c r="H4016" s="7">
        <v>41</v>
      </c>
      <c r="I4016" s="7">
        <v>-0.22880924038317199</v>
      </c>
      <c r="J4016" s="7">
        <v>-0.31684736987900503</v>
      </c>
      <c r="L4016" s="7">
        <v>12</v>
      </c>
      <c r="M4016" s="7">
        <v>41</v>
      </c>
      <c r="N4016" s="7">
        <v>0.30214922560629498</v>
      </c>
      <c r="O4016" s="7">
        <v>0.79580595044414404</v>
      </c>
    </row>
    <row r="4017" spans="2:15" x14ac:dyDescent="0.2">
      <c r="B4017" s="7">
        <v>13</v>
      </c>
      <c r="C4017" s="7">
        <v>41</v>
      </c>
      <c r="D4017" s="7">
        <v>0.18124218512461901</v>
      </c>
      <c r="E4017" s="7">
        <v>-0.29419529932608601</v>
      </c>
      <c r="G4017" s="7">
        <v>13</v>
      </c>
      <c r="H4017" s="7">
        <v>41</v>
      </c>
      <c r="I4017" s="7">
        <v>-0.25650614400727401</v>
      </c>
      <c r="J4017" s="7">
        <v>-0.18114378544948601</v>
      </c>
      <c r="L4017" s="7">
        <v>13</v>
      </c>
      <c r="M4017" s="7">
        <v>41</v>
      </c>
      <c r="N4017" s="7">
        <v>-7.4469087995222297E-2</v>
      </c>
      <c r="O4017" s="7">
        <v>0.118931149276872</v>
      </c>
    </row>
    <row r="4018" spans="2:15" x14ac:dyDescent="0.2">
      <c r="B4018" s="7">
        <v>14</v>
      </c>
      <c r="C4018" s="7">
        <v>41</v>
      </c>
      <c r="D4018" s="7">
        <v>-0.41808210821529501</v>
      </c>
      <c r="E4018" s="7">
        <v>-0.307075977510749</v>
      </c>
      <c r="G4018" s="7">
        <v>14</v>
      </c>
      <c r="H4018" s="7">
        <v>41</v>
      </c>
      <c r="I4018" s="7">
        <v>-0.29505291420901197</v>
      </c>
      <c r="J4018" s="7">
        <v>-0.21586910574815299</v>
      </c>
      <c r="L4018" s="7">
        <v>14</v>
      </c>
      <c r="M4018" s="7">
        <v>41</v>
      </c>
      <c r="N4018" s="7">
        <v>0.345123503803142</v>
      </c>
      <c r="O4018" s="7">
        <v>0.51860981898696501</v>
      </c>
    </row>
    <row r="4019" spans="2:15" x14ac:dyDescent="0.2">
      <c r="B4019" s="7">
        <v>15</v>
      </c>
      <c r="C4019" s="7">
        <v>41</v>
      </c>
      <c r="D4019" s="7">
        <v>7.1539863838081502E-2</v>
      </c>
      <c r="E4019" s="7">
        <v>0.236338098477585</v>
      </c>
      <c r="G4019" s="7">
        <v>15</v>
      </c>
      <c r="H4019" s="7">
        <v>41</v>
      </c>
      <c r="I4019" s="7">
        <v>-0.224722812774798</v>
      </c>
      <c r="J4019" s="7">
        <v>7.1883919754177406E-2</v>
      </c>
      <c r="L4019" s="7">
        <v>15</v>
      </c>
      <c r="M4019" s="7">
        <v>41</v>
      </c>
      <c r="N4019" s="7">
        <v>0.86833204903852301</v>
      </c>
      <c r="O4019" s="7">
        <v>0.65556774943002005</v>
      </c>
    </row>
    <row r="4020" spans="2:15" x14ac:dyDescent="0.2">
      <c r="B4020" s="7">
        <v>16</v>
      </c>
      <c r="C4020" s="7">
        <v>41</v>
      </c>
      <c r="D4020" s="7">
        <v>0.34761455475019898</v>
      </c>
      <c r="E4020" s="7">
        <v>3.06043594876E-2</v>
      </c>
      <c r="G4020" s="7">
        <v>16</v>
      </c>
      <c r="H4020" s="7">
        <v>41</v>
      </c>
      <c r="I4020" s="7">
        <v>-0.59577860594748699</v>
      </c>
      <c r="J4020" s="7">
        <v>-0.539794880099839</v>
      </c>
      <c r="L4020" s="7">
        <v>16</v>
      </c>
      <c r="M4020" s="7">
        <v>41</v>
      </c>
      <c r="N4020" s="7">
        <v>-0.151434320113607</v>
      </c>
      <c r="O4020" s="7">
        <v>7.1959836081479295E-2</v>
      </c>
    </row>
    <row r="4021" spans="2:15" x14ac:dyDescent="0.2">
      <c r="B4021" s="7">
        <v>17</v>
      </c>
      <c r="C4021" s="7">
        <v>41</v>
      </c>
      <c r="D4021" s="7">
        <v>-0.49285997881246002</v>
      </c>
      <c r="E4021" s="7">
        <v>-0.35860245988567602</v>
      </c>
      <c r="G4021" s="7">
        <v>17</v>
      </c>
      <c r="H4021" s="7">
        <v>41</v>
      </c>
      <c r="I4021" s="7">
        <v>0.181968394159711</v>
      </c>
      <c r="J4021" s="7">
        <v>0.130678265451108</v>
      </c>
      <c r="L4021" s="7">
        <v>17</v>
      </c>
      <c r="M4021" s="7">
        <v>41</v>
      </c>
      <c r="N4021" s="7">
        <v>-4.7311390657716501E-2</v>
      </c>
      <c r="O4021" s="7">
        <v>3.5830959348963597E-2</v>
      </c>
    </row>
    <row r="4022" spans="2:15" x14ac:dyDescent="0.2">
      <c r="B4022" s="7">
        <v>18</v>
      </c>
      <c r="C4022" s="7">
        <v>41</v>
      </c>
      <c r="D4022" s="7">
        <v>0.32667864582307299</v>
      </c>
      <c r="E4022" s="7">
        <v>9.2646750296401195E-2</v>
      </c>
      <c r="G4022" s="7">
        <v>18</v>
      </c>
      <c r="H4022" s="7">
        <v>41</v>
      </c>
      <c r="I4022" s="7">
        <v>-0.28970909123834299</v>
      </c>
      <c r="J4022" s="7">
        <v>-0.146192310696522</v>
      </c>
      <c r="L4022" s="7">
        <v>18</v>
      </c>
      <c r="M4022" s="7">
        <v>41</v>
      </c>
      <c r="N4022" s="7">
        <v>0.49963666629983899</v>
      </c>
      <c r="O4022" s="7">
        <v>0.78555014049773098</v>
      </c>
    </row>
    <row r="4023" spans="2:15" x14ac:dyDescent="0.2">
      <c r="B4023" s="7">
        <v>19</v>
      </c>
      <c r="C4023" s="7">
        <v>41</v>
      </c>
      <c r="D4023" s="7">
        <v>1.8175545701387501E-2</v>
      </c>
      <c r="E4023" s="7">
        <v>-5.0118356366485997E-2</v>
      </c>
      <c r="G4023" s="7">
        <v>19</v>
      </c>
      <c r="H4023" s="7">
        <v>41</v>
      </c>
      <c r="I4023" s="7">
        <v>-0.19898670428233201</v>
      </c>
      <c r="J4023" s="7">
        <v>-0.35763624861909699</v>
      </c>
      <c r="L4023" s="7">
        <v>19</v>
      </c>
      <c r="M4023" s="7">
        <v>41</v>
      </c>
      <c r="N4023" s="7">
        <v>3.2036868351205797E-2</v>
      </c>
      <c r="O4023" s="7">
        <v>-0.50923126550655495</v>
      </c>
    </row>
    <row r="4024" spans="2:15" x14ac:dyDescent="0.2">
      <c r="B4024" s="7">
        <v>20</v>
      </c>
      <c r="C4024" s="7">
        <v>41</v>
      </c>
      <c r="D4024" s="7">
        <v>2.96048528417776E-2</v>
      </c>
      <c r="E4024" s="7">
        <v>-0.51788565094623495</v>
      </c>
      <c r="G4024" s="7">
        <v>20</v>
      </c>
      <c r="H4024" s="7">
        <v>41</v>
      </c>
      <c r="I4024" s="7">
        <v>-9.86872073381901E-2</v>
      </c>
      <c r="J4024" s="7">
        <v>-0.131282300152056</v>
      </c>
      <c r="L4024" s="7">
        <v>20</v>
      </c>
      <c r="M4024" s="7">
        <v>41</v>
      </c>
      <c r="N4024" s="7">
        <v>0.28741889310721502</v>
      </c>
      <c r="O4024" s="7">
        <v>-4.5288653886705901E-2</v>
      </c>
    </row>
    <row r="4025" spans="2:15" x14ac:dyDescent="0.2">
      <c r="B4025" s="7">
        <v>21</v>
      </c>
      <c r="C4025" s="7">
        <v>41</v>
      </c>
      <c r="D4025" s="7">
        <v>-0.24342488984281599</v>
      </c>
      <c r="E4025" s="7">
        <v>-0.316484540524886</v>
      </c>
      <c r="G4025" s="7">
        <v>21</v>
      </c>
      <c r="H4025" s="7">
        <v>41</v>
      </c>
      <c r="I4025" s="7">
        <v>0.17130653359777301</v>
      </c>
      <c r="J4025" s="7">
        <v>-0.206224928674694</v>
      </c>
      <c r="L4025" s="7">
        <v>21</v>
      </c>
      <c r="M4025" s="7">
        <v>41</v>
      </c>
      <c r="N4025" s="7">
        <v>0.66415983750529195</v>
      </c>
      <c r="O4025" s="7">
        <v>0.77283457289951596</v>
      </c>
    </row>
    <row r="4026" spans="2:15" x14ac:dyDescent="0.2">
      <c r="B4026" s="7">
        <v>22</v>
      </c>
      <c r="C4026" s="7">
        <v>41</v>
      </c>
      <c r="D4026" s="7">
        <v>0.16058144280306799</v>
      </c>
      <c r="E4026" s="7">
        <v>-3.0280595036524399E-2</v>
      </c>
      <c r="G4026" s="7">
        <v>22</v>
      </c>
      <c r="H4026" s="7">
        <v>41</v>
      </c>
      <c r="I4026" s="7">
        <v>-0.10694200957533399</v>
      </c>
      <c r="J4026" s="7">
        <v>-0.33309029929957101</v>
      </c>
      <c r="L4026" s="7">
        <v>22</v>
      </c>
      <c r="M4026" s="7">
        <v>41</v>
      </c>
      <c r="N4026" s="7">
        <v>0.165432367372329</v>
      </c>
      <c r="O4026" s="7">
        <v>0.58963031650001996</v>
      </c>
    </row>
    <row r="4027" spans="2:15" x14ac:dyDescent="0.2">
      <c r="B4027" s="7">
        <v>23</v>
      </c>
      <c r="C4027" s="7">
        <v>41</v>
      </c>
      <c r="D4027" s="7">
        <v>-0.18104519012654299</v>
      </c>
      <c r="E4027" s="7">
        <v>-0.13689176799598399</v>
      </c>
      <c r="G4027" s="7">
        <v>23</v>
      </c>
      <c r="H4027" s="7">
        <v>41</v>
      </c>
      <c r="I4027" s="7">
        <v>-8.9633928949401906E-2</v>
      </c>
      <c r="J4027" s="7">
        <v>-0.197567841238073</v>
      </c>
      <c r="L4027" s="7">
        <v>23</v>
      </c>
      <c r="M4027" s="7">
        <v>41</v>
      </c>
      <c r="N4027" s="7">
        <v>0.69515575268442997</v>
      </c>
      <c r="O4027" s="7">
        <v>0.63330614654281603</v>
      </c>
    </row>
    <row r="4028" spans="2:15" x14ac:dyDescent="0.2">
      <c r="B4028" s="7">
        <v>24</v>
      </c>
      <c r="C4028" s="7">
        <v>41</v>
      </c>
      <c r="D4028" s="7">
        <v>0.11545534695378699</v>
      </c>
      <c r="E4028" s="7">
        <v>0.135889609008149</v>
      </c>
      <c r="G4028" s="7">
        <v>24</v>
      </c>
      <c r="H4028" s="7">
        <v>41</v>
      </c>
      <c r="I4028" s="7">
        <v>-0.116286082163246</v>
      </c>
      <c r="J4028" s="7">
        <v>-0.109715847490504</v>
      </c>
      <c r="L4028" s="7">
        <v>24</v>
      </c>
      <c r="M4028" s="7">
        <v>41</v>
      </c>
      <c r="N4028" s="7">
        <v>0.47419766906023703</v>
      </c>
      <c r="O4028" s="7">
        <v>0.64549940002780903</v>
      </c>
    </row>
    <row r="4029" spans="2:15" x14ac:dyDescent="0.2">
      <c r="B4029" s="7">
        <v>25</v>
      </c>
      <c r="C4029" s="7">
        <v>41</v>
      </c>
      <c r="D4029" s="7">
        <v>0.88802984481813996</v>
      </c>
      <c r="E4029" s="7">
        <v>0.57248944043734995</v>
      </c>
      <c r="G4029" s="7">
        <v>25</v>
      </c>
      <c r="H4029" s="7">
        <v>41</v>
      </c>
      <c r="I4029" s="7">
        <v>0.43316365742322799</v>
      </c>
      <c r="J4029" s="7">
        <v>0.31992992512888702</v>
      </c>
      <c r="L4029" s="7">
        <v>25</v>
      </c>
      <c r="M4029" s="7">
        <v>41</v>
      </c>
      <c r="N4029" s="7">
        <v>0.37582737241367198</v>
      </c>
      <c r="O4029" s="7">
        <v>0.57189083429848597</v>
      </c>
    </row>
    <row r="4030" spans="2:15" x14ac:dyDescent="0.2">
      <c r="B4030" s="7">
        <v>26</v>
      </c>
      <c r="C4030" s="7">
        <v>41</v>
      </c>
      <c r="D4030" s="7">
        <v>0.15628940029488</v>
      </c>
      <c r="E4030" s="7">
        <v>0.14918785841258</v>
      </c>
      <c r="G4030" s="7">
        <v>26</v>
      </c>
      <c r="H4030" s="7">
        <v>41</v>
      </c>
      <c r="I4030" s="7">
        <v>0.20830919583632901</v>
      </c>
      <c r="J4030" s="7">
        <v>-0.10654939422582101</v>
      </c>
      <c r="L4030" s="7">
        <v>26</v>
      </c>
      <c r="M4030" s="7">
        <v>41</v>
      </c>
      <c r="N4030" s="7">
        <v>0.33656562762358</v>
      </c>
      <c r="O4030" s="7">
        <v>0.87360570377679803</v>
      </c>
    </row>
    <row r="4031" spans="2:15" x14ac:dyDescent="0.2">
      <c r="B4031" s="7">
        <v>27</v>
      </c>
      <c r="C4031" s="7">
        <v>41</v>
      </c>
      <c r="D4031" s="7">
        <v>7.3235846579528599E-2</v>
      </c>
      <c r="E4031" s="7">
        <v>5.5121429929771502E-2</v>
      </c>
      <c r="G4031" s="7">
        <v>27</v>
      </c>
      <c r="H4031" s="7">
        <v>41</v>
      </c>
      <c r="I4031" s="7">
        <v>-9.2551708890622905E-2</v>
      </c>
      <c r="J4031" s="7">
        <v>-0.242908237180229</v>
      </c>
      <c r="L4031" s="7">
        <v>27</v>
      </c>
      <c r="M4031" s="7">
        <v>41</v>
      </c>
      <c r="N4031" s="7">
        <v>-0.148585907849617</v>
      </c>
      <c r="O4031" s="7">
        <v>1.17436559323707E-2</v>
      </c>
    </row>
    <row r="4032" spans="2:15" x14ac:dyDescent="0.2">
      <c r="B4032" s="7">
        <v>28</v>
      </c>
      <c r="C4032" s="7">
        <v>41</v>
      </c>
      <c r="D4032" s="7">
        <v>-0.76082507562227997</v>
      </c>
      <c r="E4032" s="7">
        <v>-0.71141502796095002</v>
      </c>
      <c r="G4032" s="7">
        <v>28</v>
      </c>
      <c r="H4032" s="7">
        <v>41</v>
      </c>
      <c r="I4032" s="7">
        <v>-0.57528938252821504</v>
      </c>
      <c r="J4032" s="7">
        <v>-0.27523453394226699</v>
      </c>
      <c r="L4032" s="7">
        <v>28</v>
      </c>
      <c r="M4032" s="7">
        <v>41</v>
      </c>
      <c r="N4032" s="7">
        <v>0.64539848894208995</v>
      </c>
      <c r="O4032" s="7">
        <v>0.83780834951522598</v>
      </c>
    </row>
    <row r="4033" spans="2:15" x14ac:dyDescent="0.2">
      <c r="B4033" s="7">
        <v>29</v>
      </c>
      <c r="C4033" s="7">
        <v>41</v>
      </c>
      <c r="D4033" s="7">
        <v>0.14959118207591099</v>
      </c>
      <c r="E4033" s="7">
        <v>0.13020577275036499</v>
      </c>
      <c r="G4033" s="7">
        <v>29</v>
      </c>
      <c r="H4033" s="7">
        <v>41</v>
      </c>
      <c r="I4033" s="7">
        <v>-0.158106246777627</v>
      </c>
      <c r="J4033" s="7">
        <v>-6.7856499301290896E-2</v>
      </c>
      <c r="L4033" s="7">
        <v>29</v>
      </c>
      <c r="M4033" s="7">
        <v>41</v>
      </c>
      <c r="N4033" s="7">
        <v>-0.124991928113847</v>
      </c>
      <c r="O4033" s="7">
        <v>-0.1153588751096</v>
      </c>
    </row>
    <row r="4034" spans="2:15" x14ac:dyDescent="0.2">
      <c r="B4034" s="7">
        <v>30</v>
      </c>
      <c r="C4034" s="7">
        <v>41</v>
      </c>
      <c r="D4034" s="7">
        <v>0.333427212698158</v>
      </c>
      <c r="E4034" s="7">
        <v>0.352599347311356</v>
      </c>
      <c r="G4034" s="7">
        <v>30</v>
      </c>
      <c r="H4034" s="7">
        <v>41</v>
      </c>
      <c r="I4034" s="7">
        <v>-0.47244664191893898</v>
      </c>
      <c r="J4034" s="7">
        <v>-0.235649016547574</v>
      </c>
      <c r="L4034" s="7">
        <v>30</v>
      </c>
      <c r="M4034" s="7">
        <v>41</v>
      </c>
      <c r="N4034" s="7">
        <v>0.29143252998083902</v>
      </c>
      <c r="O4034" s="7">
        <v>3.8564941740638403E-2</v>
      </c>
    </row>
    <row r="4035" spans="2:15" x14ac:dyDescent="0.2">
      <c r="B4035" s="7">
        <v>31</v>
      </c>
      <c r="C4035" s="7">
        <v>41</v>
      </c>
      <c r="D4035" s="7">
        <v>-9.2842076878190093E-3</v>
      </c>
      <c r="E4035" s="7">
        <v>0.26290159643890698</v>
      </c>
      <c r="G4035" s="7">
        <v>31</v>
      </c>
      <c r="H4035" s="7">
        <v>41</v>
      </c>
      <c r="I4035" s="7">
        <v>-0.32781949205842098</v>
      </c>
      <c r="J4035" s="7">
        <v>-1.9741623554399E-3</v>
      </c>
      <c r="L4035" s="7">
        <v>31</v>
      </c>
      <c r="M4035" s="7">
        <v>41</v>
      </c>
      <c r="N4035" s="7">
        <v>-0.26520888715547702</v>
      </c>
      <c r="O4035" s="7">
        <v>0.121257800130673</v>
      </c>
    </row>
    <row r="4036" spans="2:15" x14ac:dyDescent="0.2">
      <c r="B4036" s="7">
        <v>32</v>
      </c>
      <c r="C4036" s="7">
        <v>41</v>
      </c>
      <c r="D4036" s="7">
        <v>5.8822728417565501E-2</v>
      </c>
      <c r="E4036" s="7">
        <v>-0.120432645044374</v>
      </c>
      <c r="G4036" s="7">
        <v>32</v>
      </c>
      <c r="H4036" s="7">
        <v>41</v>
      </c>
      <c r="I4036" s="7">
        <v>-0.21830611078268</v>
      </c>
      <c r="J4036" s="7">
        <v>2.5894700494498001E-2</v>
      </c>
      <c r="L4036" s="7">
        <v>32</v>
      </c>
      <c r="M4036" s="7">
        <v>41</v>
      </c>
      <c r="N4036" s="7">
        <v>1.08459573651482</v>
      </c>
      <c r="O4036" s="7">
        <v>1.03110431308633</v>
      </c>
    </row>
    <row r="4037" spans="2:15" x14ac:dyDescent="0.2">
      <c r="B4037" s="7">
        <v>33</v>
      </c>
      <c r="C4037" s="7">
        <v>41</v>
      </c>
      <c r="D4037" s="7">
        <v>-0.27691737567641</v>
      </c>
      <c r="E4037" s="7">
        <v>-0.20792916567686101</v>
      </c>
      <c r="G4037" s="7">
        <v>33</v>
      </c>
      <c r="H4037" s="7">
        <v>41</v>
      </c>
      <c r="I4037" s="7">
        <v>0.165930165898764</v>
      </c>
      <c r="J4037" s="7">
        <v>0.106377230480335</v>
      </c>
      <c r="L4037" s="7">
        <v>33</v>
      </c>
      <c r="M4037" s="7">
        <v>41</v>
      </c>
      <c r="N4037" s="7">
        <v>-0.468693560745091</v>
      </c>
      <c r="O4037" s="7">
        <v>-0.40609443334525602</v>
      </c>
    </row>
    <row r="4038" spans="2:15" x14ac:dyDescent="0.2">
      <c r="B4038" s="7">
        <v>34</v>
      </c>
      <c r="C4038" s="7">
        <v>41</v>
      </c>
      <c r="D4038" s="7">
        <v>0.105413932848925</v>
      </c>
      <c r="E4038" s="7">
        <v>-1.9674569427339299E-2</v>
      </c>
      <c r="G4038" s="7">
        <v>34</v>
      </c>
      <c r="H4038" s="7">
        <v>41</v>
      </c>
      <c r="I4038" s="7">
        <v>-3.6468491078987399E-2</v>
      </c>
      <c r="J4038" s="7">
        <v>-6.2238603286074203E-2</v>
      </c>
      <c r="L4038" s="7">
        <v>34</v>
      </c>
      <c r="M4038" s="7">
        <v>41</v>
      </c>
      <c r="N4038" s="7">
        <v>0.68053852955128902</v>
      </c>
      <c r="O4038" s="7">
        <v>0.86548614037125704</v>
      </c>
    </row>
    <row r="4039" spans="2:15" x14ac:dyDescent="0.2">
      <c r="B4039" s="7">
        <v>35</v>
      </c>
      <c r="C4039" s="7">
        <v>41</v>
      </c>
      <c r="D4039" s="7">
        <v>0.57650495328538798</v>
      </c>
      <c r="E4039" s="7">
        <v>-9.2629205205938106E-2</v>
      </c>
      <c r="G4039" s="7">
        <v>35</v>
      </c>
      <c r="H4039" s="7">
        <v>41</v>
      </c>
      <c r="I4039" s="7">
        <v>-9.6925065836043003E-2</v>
      </c>
      <c r="J4039" s="7">
        <v>-0.20551744384704901</v>
      </c>
      <c r="L4039" s="7">
        <v>35</v>
      </c>
      <c r="M4039" s="7">
        <v>41</v>
      </c>
      <c r="N4039" s="7">
        <v>4.3204596412315803</v>
      </c>
      <c r="O4039" s="7">
        <v>3.5616129765987501</v>
      </c>
    </row>
    <row r="4040" spans="2:15" x14ac:dyDescent="0.2">
      <c r="B4040" s="7">
        <v>36</v>
      </c>
      <c r="C4040" s="7">
        <v>41</v>
      </c>
      <c r="D4040" s="7">
        <v>0.10878992566406299</v>
      </c>
      <c r="E4040" s="7">
        <v>0.14194180580579499</v>
      </c>
      <c r="G4040" s="7">
        <v>36</v>
      </c>
      <c r="H4040" s="7">
        <v>41</v>
      </c>
      <c r="I4040" s="7">
        <v>-0.24559154819436599</v>
      </c>
      <c r="J4040" s="7">
        <v>-0.11120206718912</v>
      </c>
      <c r="L4040" s="7">
        <v>36</v>
      </c>
      <c r="M4040" s="7">
        <v>41</v>
      </c>
      <c r="N4040" s="7">
        <v>0.31941449093914398</v>
      </c>
      <c r="O4040" s="7">
        <v>0.66283057987388205</v>
      </c>
    </row>
    <row r="4041" spans="2:15" x14ac:dyDescent="0.2">
      <c r="B4041" s="7">
        <v>37</v>
      </c>
      <c r="C4041" s="7">
        <v>41</v>
      </c>
      <c r="D4041" s="7">
        <v>0.26117501505735102</v>
      </c>
      <c r="E4041" s="7">
        <v>0.51131670635348503</v>
      </c>
      <c r="G4041" s="7">
        <v>37</v>
      </c>
      <c r="H4041" s="7">
        <v>41</v>
      </c>
      <c r="I4041" s="7">
        <v>-0.16331462076219</v>
      </c>
      <c r="J4041" s="7">
        <v>-0.223293604067893</v>
      </c>
      <c r="L4041" s="7">
        <v>37</v>
      </c>
      <c r="M4041" s="7">
        <v>41</v>
      </c>
      <c r="N4041" s="7">
        <v>4.9178788991917797</v>
      </c>
      <c r="O4041" s="7">
        <v>4.75014910316112</v>
      </c>
    </row>
    <row r="4042" spans="2:15" x14ac:dyDescent="0.2">
      <c r="B4042" s="7">
        <v>38</v>
      </c>
      <c r="C4042" s="7">
        <v>41</v>
      </c>
      <c r="D4042" s="7">
        <v>3.11842457349591E-2</v>
      </c>
      <c r="E4042" s="7">
        <v>0.14047432320195499</v>
      </c>
      <c r="G4042" s="7">
        <v>38</v>
      </c>
      <c r="H4042" s="7">
        <v>41</v>
      </c>
      <c r="I4042" s="7">
        <v>0.128784291935374</v>
      </c>
      <c r="J4042" s="7">
        <v>-1.7809444226812399E-2</v>
      </c>
      <c r="L4042" s="7">
        <v>38</v>
      </c>
      <c r="M4042" s="7">
        <v>41</v>
      </c>
      <c r="N4042" s="7">
        <v>0.33775364770521998</v>
      </c>
      <c r="O4042" s="7">
        <v>0.37640913385153102</v>
      </c>
    </row>
    <row r="4043" spans="2:15" x14ac:dyDescent="0.2">
      <c r="B4043" s="7">
        <v>39</v>
      </c>
      <c r="C4043" s="7">
        <v>41</v>
      </c>
      <c r="D4043" s="7">
        <v>5.4773606156750497E-3</v>
      </c>
      <c r="E4043" s="7">
        <v>-0.30882516921405301</v>
      </c>
      <c r="G4043" s="7">
        <v>39</v>
      </c>
      <c r="H4043" s="7">
        <v>41</v>
      </c>
      <c r="I4043" s="7">
        <v>-0.16218482828834099</v>
      </c>
      <c r="J4043" s="7">
        <v>-0.16940858671860701</v>
      </c>
      <c r="L4043" s="7">
        <v>39</v>
      </c>
      <c r="M4043" s="7">
        <v>41</v>
      </c>
      <c r="N4043" s="7">
        <v>-0.178235115002952</v>
      </c>
      <c r="O4043" s="7">
        <v>-0.171654294552567</v>
      </c>
    </row>
    <row r="4044" spans="2:15" x14ac:dyDescent="0.2">
      <c r="B4044" s="7">
        <v>40</v>
      </c>
      <c r="C4044" s="7">
        <v>41</v>
      </c>
      <c r="D4044" s="7">
        <v>0.34968766922810302</v>
      </c>
      <c r="E4044" s="7">
        <v>-0.387931824591706</v>
      </c>
      <c r="G4044" s="7">
        <v>40</v>
      </c>
      <c r="H4044" s="7">
        <v>41</v>
      </c>
      <c r="I4044" s="7">
        <v>-2.9600114861532099E-3</v>
      </c>
      <c r="J4044" s="7">
        <v>-2.2406799142205E-4</v>
      </c>
      <c r="L4044" s="7">
        <v>40</v>
      </c>
      <c r="M4044" s="7">
        <v>41</v>
      </c>
      <c r="N4044" s="7">
        <v>-0.316610423457579</v>
      </c>
      <c r="O4044" s="7">
        <v>-0.51000423143138096</v>
      </c>
    </row>
    <row r="4045" spans="2:15" x14ac:dyDescent="0.2">
      <c r="B4045" s="7">
        <v>41</v>
      </c>
      <c r="C4045" s="7">
        <v>41</v>
      </c>
      <c r="D4045" s="7">
        <v>0.21682021366533599</v>
      </c>
      <c r="E4045" s="7">
        <v>3.4172505540572801E-2</v>
      </c>
      <c r="G4045" s="7">
        <v>41</v>
      </c>
      <c r="H4045" s="7">
        <v>41</v>
      </c>
      <c r="I4045" s="7">
        <v>-8.2846359113874599E-2</v>
      </c>
      <c r="J4045" s="7">
        <v>-0.12987815463423899</v>
      </c>
      <c r="L4045" s="7">
        <v>41</v>
      </c>
      <c r="M4045" s="7">
        <v>41</v>
      </c>
      <c r="N4045" s="7">
        <v>0.66200680400530798</v>
      </c>
      <c r="O4045" s="7">
        <v>0.55423472831859799</v>
      </c>
    </row>
    <row r="4046" spans="2:15" x14ac:dyDescent="0.2">
      <c r="B4046" s="7">
        <v>42</v>
      </c>
      <c r="C4046" s="7">
        <v>41</v>
      </c>
      <c r="D4046" s="7">
        <v>0.117691313006729</v>
      </c>
      <c r="E4046" s="7">
        <v>6.74190322433805E-2</v>
      </c>
      <c r="G4046" s="7">
        <v>42</v>
      </c>
      <c r="H4046" s="7">
        <v>41</v>
      </c>
      <c r="I4046" s="7">
        <v>1.19308693368874E-2</v>
      </c>
      <c r="J4046" s="7">
        <v>6.5012446971348198E-2</v>
      </c>
      <c r="L4046" s="7">
        <v>42</v>
      </c>
      <c r="M4046" s="7">
        <v>41</v>
      </c>
      <c r="N4046" s="7">
        <v>-0.47994661201458999</v>
      </c>
      <c r="O4046" s="7">
        <v>-0.67910475562574402</v>
      </c>
    </row>
    <row r="4047" spans="2:15" x14ac:dyDescent="0.2">
      <c r="B4047" s="7">
        <v>43</v>
      </c>
      <c r="C4047" s="7">
        <v>41</v>
      </c>
      <c r="D4047" s="7">
        <v>0.17878412874579699</v>
      </c>
      <c r="E4047" s="7">
        <v>0.171450030419042</v>
      </c>
      <c r="G4047" s="7">
        <v>43</v>
      </c>
      <c r="H4047" s="7">
        <v>41</v>
      </c>
      <c r="I4047" s="7">
        <v>-0.13160661339631999</v>
      </c>
      <c r="J4047" s="7">
        <v>3.4137509284960302E-2</v>
      </c>
      <c r="L4047" s="7">
        <v>43</v>
      </c>
      <c r="M4047" s="7">
        <v>41</v>
      </c>
      <c r="N4047" s="7">
        <v>-0.547527563179949</v>
      </c>
      <c r="O4047" s="7">
        <v>-0.29755476818390703</v>
      </c>
    </row>
    <row r="4048" spans="2:15" x14ac:dyDescent="0.2">
      <c r="B4048" s="7">
        <v>44</v>
      </c>
      <c r="C4048" s="7">
        <v>41</v>
      </c>
      <c r="D4048" s="7">
        <v>6.3068422492493795E-2</v>
      </c>
      <c r="E4048" s="7">
        <v>-1.8606640088004101E-2</v>
      </c>
      <c r="G4048" s="7">
        <v>44</v>
      </c>
      <c r="H4048" s="7">
        <v>41</v>
      </c>
      <c r="I4048" s="7">
        <v>-0.45225279365243598</v>
      </c>
      <c r="J4048" s="7">
        <v>-0.227990378897896</v>
      </c>
      <c r="L4048" s="7">
        <v>44</v>
      </c>
      <c r="M4048" s="7">
        <v>41</v>
      </c>
      <c r="N4048" s="7">
        <v>0.71323966172975595</v>
      </c>
      <c r="O4048" s="7">
        <v>0.62483757038589305</v>
      </c>
    </row>
    <row r="4049" spans="2:15" x14ac:dyDescent="0.2">
      <c r="B4049" s="7">
        <v>45</v>
      </c>
      <c r="C4049" s="7">
        <v>41</v>
      </c>
      <c r="D4049" s="7">
        <v>0.30085745003049202</v>
      </c>
      <c r="E4049" s="7">
        <v>4.4180227335873602E-2</v>
      </c>
      <c r="G4049" s="7">
        <v>45</v>
      </c>
      <c r="H4049" s="7">
        <v>41</v>
      </c>
      <c r="I4049" s="7">
        <v>-0.13580272407789601</v>
      </c>
      <c r="J4049" s="7">
        <v>0.101395466295752</v>
      </c>
      <c r="L4049" s="7">
        <v>45</v>
      </c>
      <c r="M4049" s="7">
        <v>41</v>
      </c>
      <c r="N4049" s="7">
        <v>-1.4134039953742701</v>
      </c>
      <c r="O4049" s="7">
        <v>-0.97234639737693995</v>
      </c>
    </row>
    <row r="4050" spans="2:15" x14ac:dyDescent="0.2">
      <c r="B4050" s="7">
        <v>46</v>
      </c>
      <c r="C4050" s="7">
        <v>41</v>
      </c>
      <c r="D4050" s="7">
        <v>0.371719341459681</v>
      </c>
      <c r="E4050" s="7">
        <v>0.142449803915353</v>
      </c>
      <c r="G4050" s="7">
        <v>46</v>
      </c>
      <c r="H4050" s="7">
        <v>41</v>
      </c>
      <c r="I4050" s="7">
        <v>0.59168982397432002</v>
      </c>
      <c r="J4050" s="7">
        <v>0.34002649013221398</v>
      </c>
      <c r="L4050" s="7">
        <v>46</v>
      </c>
      <c r="M4050" s="7">
        <v>41</v>
      </c>
      <c r="N4050" s="7">
        <v>0.20347533373475499</v>
      </c>
      <c r="O4050" s="7">
        <v>0.33430182341447401</v>
      </c>
    </row>
    <row r="4051" spans="2:15" x14ac:dyDescent="0.2">
      <c r="B4051" s="7">
        <v>47</v>
      </c>
      <c r="C4051" s="7">
        <v>41</v>
      </c>
      <c r="D4051" s="7">
        <v>0.24547094196868699</v>
      </c>
      <c r="E4051" s="7">
        <v>9.9923675405713994E-2</v>
      </c>
      <c r="G4051" s="7">
        <v>47</v>
      </c>
      <c r="H4051" s="7">
        <v>41</v>
      </c>
      <c r="I4051" s="7">
        <v>1.2342935342239501</v>
      </c>
      <c r="J4051" s="7">
        <v>0.72966064880417703</v>
      </c>
      <c r="L4051" s="7">
        <v>47</v>
      </c>
      <c r="M4051" s="7">
        <v>41</v>
      </c>
      <c r="N4051" s="7">
        <v>-6.9720079837289006E-2</v>
      </c>
      <c r="O4051" s="7">
        <v>1.23665140577085E-2</v>
      </c>
    </row>
    <row r="4052" spans="2:15" x14ac:dyDescent="0.2">
      <c r="B4052" s="7">
        <v>48</v>
      </c>
      <c r="C4052" s="7">
        <v>41</v>
      </c>
      <c r="D4052" s="7">
        <v>-7.8265976862237394E-2</v>
      </c>
      <c r="E4052" s="7">
        <v>-0.27917917179025997</v>
      </c>
      <c r="G4052" s="7">
        <v>48</v>
      </c>
      <c r="H4052" s="7">
        <v>41</v>
      </c>
      <c r="I4052" s="7">
        <v>7.2487123340428297E-2</v>
      </c>
      <c r="J4052" s="7">
        <v>-6.3221507523914894E-2</v>
      </c>
      <c r="L4052" s="7">
        <v>48</v>
      </c>
      <c r="M4052" s="7">
        <v>41</v>
      </c>
      <c r="N4052" s="7">
        <v>0.274247858758702</v>
      </c>
      <c r="O4052" s="7">
        <v>0.82706245765327102</v>
      </c>
    </row>
    <row r="4053" spans="2:15" x14ac:dyDescent="0.2">
      <c r="B4053" s="7">
        <v>49</v>
      </c>
      <c r="C4053" s="7">
        <v>41</v>
      </c>
      <c r="D4053" s="7">
        <v>0.21140568868182499</v>
      </c>
      <c r="E4053" s="7">
        <v>0.16368285073226099</v>
      </c>
      <c r="G4053" s="7">
        <v>49</v>
      </c>
      <c r="H4053" s="7">
        <v>41</v>
      </c>
      <c r="I4053" s="7">
        <v>-0.16851087935850001</v>
      </c>
      <c r="J4053" s="7">
        <v>-3.1470029485594998E-2</v>
      </c>
      <c r="L4053" s="7">
        <v>49</v>
      </c>
      <c r="M4053" s="7">
        <v>41</v>
      </c>
      <c r="N4053" s="7">
        <v>0.32951154509391101</v>
      </c>
      <c r="O4053" s="7">
        <v>0.234951057575008</v>
      </c>
    </row>
    <row r="4054" spans="2:15" x14ac:dyDescent="0.2">
      <c r="B4054" s="7">
        <v>50</v>
      </c>
      <c r="C4054" s="7">
        <v>41</v>
      </c>
      <c r="D4054" s="7">
        <v>8.9372406284352807E-2</v>
      </c>
      <c r="E4054" s="7">
        <v>0.18647467519346</v>
      </c>
      <c r="G4054" s="7">
        <v>50</v>
      </c>
      <c r="H4054" s="7">
        <v>41</v>
      </c>
      <c r="I4054" s="7">
        <v>-1.5741644063675501E-2</v>
      </c>
      <c r="J4054" s="7">
        <v>-2.3041904358984198E-2</v>
      </c>
      <c r="L4054" s="7">
        <v>50</v>
      </c>
      <c r="M4054" s="7">
        <v>41</v>
      </c>
      <c r="N4054" s="7">
        <v>0.30283114727537003</v>
      </c>
      <c r="O4054" s="7">
        <v>0.65690224861095803</v>
      </c>
    </row>
    <row r="4055" spans="2:15" x14ac:dyDescent="0.2">
      <c r="B4055" s="7">
        <v>51</v>
      </c>
      <c r="C4055" s="7">
        <v>41</v>
      </c>
      <c r="D4055" s="7">
        <v>0.22772904606347999</v>
      </c>
      <c r="E4055" s="7">
        <v>0.30934390064138401</v>
      </c>
      <c r="G4055" s="7">
        <v>51</v>
      </c>
      <c r="H4055" s="7">
        <v>41</v>
      </c>
      <c r="I4055" s="7">
        <v>0.365493900105819</v>
      </c>
      <c r="J4055" s="7">
        <v>6.6872826379387199E-2</v>
      </c>
      <c r="L4055" s="7">
        <v>51</v>
      </c>
      <c r="M4055" s="7">
        <v>41</v>
      </c>
      <c r="N4055" s="7">
        <v>-0.28524078270372599</v>
      </c>
      <c r="O4055" s="7">
        <v>-0.123271608171669</v>
      </c>
    </row>
    <row r="4056" spans="2:15" x14ac:dyDescent="0.2">
      <c r="B4056" s="7">
        <v>52</v>
      </c>
      <c r="C4056" s="7">
        <v>41</v>
      </c>
      <c r="D4056" s="7">
        <v>-5.2191037355005E-3</v>
      </c>
      <c r="E4056" s="7">
        <v>1.8874235025112499E-2</v>
      </c>
      <c r="G4056" s="7">
        <v>52</v>
      </c>
      <c r="H4056" s="7">
        <v>41</v>
      </c>
      <c r="I4056" s="7">
        <v>-0.15931688760732499</v>
      </c>
      <c r="J4056" s="7">
        <v>-5.06649461929971E-2</v>
      </c>
      <c r="L4056" s="7">
        <v>52</v>
      </c>
      <c r="M4056" s="7">
        <v>41</v>
      </c>
      <c r="N4056" s="7">
        <v>0.30304487464771801</v>
      </c>
      <c r="O4056" s="7">
        <v>0.38574584331998102</v>
      </c>
    </row>
    <row r="4057" spans="2:15" x14ac:dyDescent="0.2">
      <c r="B4057" s="7">
        <v>53</v>
      </c>
      <c r="C4057" s="7">
        <v>41</v>
      </c>
      <c r="D4057" s="7">
        <v>-0.625139994952428</v>
      </c>
      <c r="E4057" s="7">
        <v>-0.30577998106049897</v>
      </c>
      <c r="G4057" s="7">
        <v>53</v>
      </c>
      <c r="H4057" s="7">
        <v>41</v>
      </c>
      <c r="I4057" s="7">
        <v>-2.7390751041158599E-2</v>
      </c>
      <c r="J4057" s="7">
        <v>3.9797730083938297E-2</v>
      </c>
      <c r="L4057" s="7">
        <v>53</v>
      </c>
      <c r="M4057" s="7">
        <v>41</v>
      </c>
      <c r="N4057" s="7">
        <v>0.84039675219186305</v>
      </c>
      <c r="O4057" s="7">
        <v>0.94705375796598601</v>
      </c>
    </row>
    <row r="4058" spans="2:15" x14ac:dyDescent="0.2">
      <c r="B4058" s="7">
        <v>54</v>
      </c>
      <c r="C4058" s="7">
        <v>41</v>
      </c>
      <c r="D4058" s="7">
        <v>-0.24667417891056301</v>
      </c>
      <c r="E4058" s="7">
        <v>-6.2228139249178603E-2</v>
      </c>
      <c r="G4058" s="7">
        <v>54</v>
      </c>
      <c r="H4058" s="7">
        <v>41</v>
      </c>
      <c r="I4058" s="7">
        <v>-8.2091360880216496E-3</v>
      </c>
      <c r="J4058" s="7">
        <v>9.5366917059862999E-2</v>
      </c>
      <c r="L4058" s="7">
        <v>54</v>
      </c>
      <c r="M4058" s="7">
        <v>41</v>
      </c>
      <c r="N4058" s="7">
        <v>0.40828300900253101</v>
      </c>
      <c r="O4058" s="7">
        <v>0.82361875887532698</v>
      </c>
    </row>
    <row r="4059" spans="2:15" x14ac:dyDescent="0.2">
      <c r="B4059" s="7">
        <v>55</v>
      </c>
      <c r="C4059" s="7">
        <v>41</v>
      </c>
      <c r="D4059" s="7">
        <v>0.115604203733575</v>
      </c>
      <c r="E4059" s="7">
        <v>0.12582423490351</v>
      </c>
      <c r="G4059" s="7">
        <v>55</v>
      </c>
      <c r="H4059" s="7">
        <v>41</v>
      </c>
      <c r="I4059" s="7">
        <v>-0.28614317207376599</v>
      </c>
      <c r="J4059" s="7">
        <v>-0.100231990304845</v>
      </c>
      <c r="L4059" s="7">
        <v>55</v>
      </c>
      <c r="M4059" s="7">
        <v>41</v>
      </c>
      <c r="N4059" s="7">
        <v>0.59579139107347401</v>
      </c>
      <c r="O4059" s="7">
        <v>1.1570717224084901</v>
      </c>
    </row>
    <row r="4060" spans="2:15" x14ac:dyDescent="0.2">
      <c r="B4060" s="7">
        <v>56</v>
      </c>
      <c r="C4060" s="7">
        <v>41</v>
      </c>
      <c r="D4060" s="7">
        <v>2.0484075710662401E-2</v>
      </c>
      <c r="E4060" s="7">
        <v>3.7050257161887097E-2</v>
      </c>
      <c r="G4060" s="7">
        <v>56</v>
      </c>
      <c r="H4060" s="7">
        <v>41</v>
      </c>
      <c r="I4060" s="7">
        <v>-0.15750153966561101</v>
      </c>
      <c r="J4060" s="7">
        <v>6.1331706723327002E-2</v>
      </c>
      <c r="L4060" s="7">
        <v>56</v>
      </c>
      <c r="M4060" s="7">
        <v>41</v>
      </c>
      <c r="N4060" s="7">
        <v>-0.80222557487789603</v>
      </c>
      <c r="O4060" s="7">
        <v>-0.49040773389957698</v>
      </c>
    </row>
    <row r="4061" spans="2:15" x14ac:dyDescent="0.2">
      <c r="B4061" s="7">
        <v>57</v>
      </c>
      <c r="C4061" s="7">
        <v>41</v>
      </c>
      <c r="D4061" s="7">
        <v>0.164165395100385</v>
      </c>
      <c r="E4061" s="7">
        <v>0.107514471225596</v>
      </c>
      <c r="G4061" s="7">
        <v>57</v>
      </c>
      <c r="H4061" s="7">
        <v>41</v>
      </c>
      <c r="I4061" s="7">
        <v>-2.4312174331482701E-2</v>
      </c>
      <c r="J4061" s="7">
        <v>0.15461524905919799</v>
      </c>
      <c r="L4061" s="7">
        <v>57</v>
      </c>
      <c r="M4061" s="7">
        <v>41</v>
      </c>
      <c r="N4061" s="7">
        <v>1.0223996107434301</v>
      </c>
      <c r="O4061" s="7">
        <v>1.15922613741825</v>
      </c>
    </row>
    <row r="4062" spans="2:15" x14ac:dyDescent="0.2">
      <c r="B4062" s="7">
        <v>58</v>
      </c>
      <c r="C4062" s="7">
        <v>41</v>
      </c>
      <c r="D4062" s="7">
        <v>-0.16362106685880001</v>
      </c>
      <c r="E4062" s="7">
        <v>0.18498256428385301</v>
      </c>
      <c r="G4062" s="7">
        <v>58</v>
      </c>
      <c r="H4062" s="7">
        <v>41</v>
      </c>
      <c r="I4062" s="7">
        <v>-0.23556782199734999</v>
      </c>
      <c r="J4062" s="7">
        <v>8.4196369618201299E-3</v>
      </c>
      <c r="L4062" s="7">
        <v>58</v>
      </c>
      <c r="M4062" s="7">
        <v>41</v>
      </c>
      <c r="N4062" s="7">
        <v>0.181494370799612</v>
      </c>
      <c r="O4062" s="7">
        <v>0.73303943276709704</v>
      </c>
    </row>
    <row r="4063" spans="2:15" x14ac:dyDescent="0.2">
      <c r="B4063" s="7">
        <v>59</v>
      </c>
      <c r="C4063" s="7">
        <v>41</v>
      </c>
      <c r="D4063" s="7">
        <v>0.1535780959851</v>
      </c>
      <c r="E4063" s="7">
        <v>-5.0191885058516999E-3</v>
      </c>
      <c r="G4063" s="7">
        <v>59</v>
      </c>
      <c r="H4063" s="7">
        <v>41</v>
      </c>
      <c r="I4063" s="7">
        <v>-8.5322583301188394E-3</v>
      </c>
      <c r="J4063" s="7">
        <v>2.0666703164923899E-2</v>
      </c>
      <c r="L4063" s="7">
        <v>59</v>
      </c>
      <c r="M4063" s="7">
        <v>41</v>
      </c>
      <c r="N4063" s="7">
        <v>0.74553598957992895</v>
      </c>
      <c r="O4063" s="7">
        <v>0.53769968603707496</v>
      </c>
    </row>
    <row r="4064" spans="2:15" x14ac:dyDescent="0.2">
      <c r="B4064" s="7">
        <v>60</v>
      </c>
      <c r="C4064" s="7">
        <v>41</v>
      </c>
      <c r="D4064" s="7">
        <v>7.92812146679438E-2</v>
      </c>
      <c r="E4064" s="7">
        <v>0.10886430173311</v>
      </c>
      <c r="G4064" s="7">
        <v>60</v>
      </c>
      <c r="H4064" s="7">
        <v>41</v>
      </c>
      <c r="I4064" s="7">
        <v>-6.9927148574267406E-2</v>
      </c>
      <c r="J4064" s="7">
        <v>0.130264431355574</v>
      </c>
      <c r="L4064" s="7">
        <v>60</v>
      </c>
      <c r="M4064" s="7">
        <v>41</v>
      </c>
      <c r="N4064" s="7">
        <v>-0.74645083745932606</v>
      </c>
      <c r="O4064" s="7">
        <v>-0.33612460829085</v>
      </c>
    </row>
    <row r="4065" spans="2:15" x14ac:dyDescent="0.2">
      <c r="B4065" s="7">
        <v>61</v>
      </c>
      <c r="C4065" s="7">
        <v>41</v>
      </c>
      <c r="D4065" s="7">
        <v>-0.40869418437897798</v>
      </c>
      <c r="E4065" s="7">
        <v>-0.495796212107038</v>
      </c>
      <c r="G4065" s="7">
        <v>61</v>
      </c>
      <c r="H4065" s="7">
        <v>41</v>
      </c>
      <c r="I4065" s="7">
        <v>6.7434010390703805E-2</v>
      </c>
      <c r="J4065" s="7">
        <v>0.213862619356082</v>
      </c>
      <c r="L4065" s="7">
        <v>61</v>
      </c>
      <c r="M4065" s="7">
        <v>41</v>
      </c>
      <c r="N4065" s="7">
        <v>-5.3460589849484201E-2</v>
      </c>
      <c r="O4065" s="7">
        <v>-0.48716004315792499</v>
      </c>
    </row>
    <row r="4066" spans="2:15" x14ac:dyDescent="0.2">
      <c r="B4066" s="7">
        <v>62</v>
      </c>
      <c r="C4066" s="7">
        <v>41</v>
      </c>
      <c r="D4066" s="7">
        <v>0.11999488531812701</v>
      </c>
      <c r="E4066" s="7">
        <v>-0.14356915249571001</v>
      </c>
      <c r="G4066" s="7">
        <v>62</v>
      </c>
      <c r="H4066" s="7">
        <v>41</v>
      </c>
      <c r="I4066" s="7">
        <v>0.24867241120634301</v>
      </c>
      <c r="J4066" s="7">
        <v>0.42290183733531</v>
      </c>
      <c r="L4066" s="7">
        <v>62</v>
      </c>
      <c r="M4066" s="7">
        <v>41</v>
      </c>
      <c r="N4066" s="7">
        <v>0.94416180493550805</v>
      </c>
      <c r="O4066" s="7">
        <v>1.3335306526742201</v>
      </c>
    </row>
    <row r="4067" spans="2:15" x14ac:dyDescent="0.2">
      <c r="B4067" s="7">
        <v>63</v>
      </c>
      <c r="C4067" s="7">
        <v>41</v>
      </c>
      <c r="D4067" s="7">
        <v>-0.76989026258106996</v>
      </c>
      <c r="E4067" s="7">
        <v>-0.77049364747173998</v>
      </c>
      <c r="G4067" s="7">
        <v>63</v>
      </c>
      <c r="H4067" s="7">
        <v>41</v>
      </c>
      <c r="I4067" s="7">
        <v>0.29821491467246403</v>
      </c>
      <c r="J4067" s="7">
        <v>0.14118917907342901</v>
      </c>
      <c r="L4067" s="7">
        <v>63</v>
      </c>
      <c r="M4067" s="7">
        <v>41</v>
      </c>
      <c r="N4067" s="7">
        <v>0.66678466670366299</v>
      </c>
      <c r="O4067" s="7">
        <v>0.98491741856265402</v>
      </c>
    </row>
    <row r="4068" spans="2:15" x14ac:dyDescent="0.2">
      <c r="B4068" s="7">
        <v>64</v>
      </c>
      <c r="C4068" s="7">
        <v>41</v>
      </c>
      <c r="D4068" s="7">
        <v>-0.34498303108924899</v>
      </c>
      <c r="E4068" s="7">
        <v>-8.7118330681560593E-2</v>
      </c>
      <c r="G4068" s="7">
        <v>64</v>
      </c>
      <c r="H4068" s="7">
        <v>41</v>
      </c>
      <c r="I4068" s="7">
        <v>3.6639990766317999E-2</v>
      </c>
      <c r="J4068" s="7">
        <v>7.8408721193833103E-2</v>
      </c>
      <c r="L4068" s="7">
        <v>64</v>
      </c>
      <c r="M4068" s="7">
        <v>41</v>
      </c>
      <c r="N4068" s="7">
        <v>1.6068082504163801</v>
      </c>
      <c r="O4068" s="7">
        <v>1.9117754361430701</v>
      </c>
    </row>
    <row r="4069" spans="2:15" x14ac:dyDescent="0.2">
      <c r="B4069" s="7">
        <v>65</v>
      </c>
      <c r="C4069" s="7">
        <v>41</v>
      </c>
      <c r="D4069" s="7">
        <v>-0.25036319200219098</v>
      </c>
      <c r="E4069" s="7">
        <v>-0.11615653715157701</v>
      </c>
      <c r="G4069" s="7">
        <v>65</v>
      </c>
      <c r="H4069" s="7">
        <v>41</v>
      </c>
      <c r="I4069" s="7">
        <v>6.5916719519108796E-2</v>
      </c>
      <c r="J4069" s="7">
        <v>3.5847467549583499E-3</v>
      </c>
      <c r="L4069" s="7">
        <v>65</v>
      </c>
      <c r="M4069" s="7">
        <v>41</v>
      </c>
      <c r="N4069" s="7">
        <v>0.74853011427268201</v>
      </c>
      <c r="O4069" s="7">
        <v>0.92400057834583205</v>
      </c>
    </row>
    <row r="4070" spans="2:15" x14ac:dyDescent="0.2">
      <c r="B4070" s="7">
        <v>66</v>
      </c>
      <c r="C4070" s="7">
        <v>41</v>
      </c>
      <c r="D4070" s="7">
        <v>0.53473600173847202</v>
      </c>
      <c r="E4070" s="7">
        <v>0.32800144887467098</v>
      </c>
      <c r="G4070" s="7">
        <v>66</v>
      </c>
      <c r="H4070" s="7">
        <v>41</v>
      </c>
      <c r="I4070" s="7">
        <v>5.3598755894126902E-2</v>
      </c>
      <c r="J4070" s="7">
        <v>9.9339867034592202E-2</v>
      </c>
      <c r="L4070" s="7">
        <v>66</v>
      </c>
      <c r="M4070" s="7">
        <v>41</v>
      </c>
      <c r="N4070" s="7">
        <v>-1.9081059360472899E-2</v>
      </c>
      <c r="O4070" s="7">
        <v>0.33748923253636898</v>
      </c>
    </row>
    <row r="4071" spans="2:15" x14ac:dyDescent="0.2">
      <c r="B4071" s="7">
        <v>67</v>
      </c>
      <c r="C4071" s="7">
        <v>41</v>
      </c>
      <c r="D4071" s="7">
        <v>-3.2182369210839397E-2</v>
      </c>
      <c r="E4071" s="7">
        <v>0.19086158600172101</v>
      </c>
      <c r="G4071" s="7">
        <v>67</v>
      </c>
      <c r="H4071" s="7">
        <v>41</v>
      </c>
      <c r="I4071" s="7">
        <v>1.9384777589030101E-2</v>
      </c>
      <c r="J4071" s="7">
        <v>-2.1379080919741601E-2</v>
      </c>
      <c r="L4071" s="7">
        <v>67</v>
      </c>
      <c r="M4071" s="7">
        <v>41</v>
      </c>
      <c r="N4071" s="7">
        <v>-5.4614137357429399E-2</v>
      </c>
      <c r="O4071" s="7">
        <v>0.27367720953962599</v>
      </c>
    </row>
    <row r="4072" spans="2:15" x14ac:dyDescent="0.2">
      <c r="B4072" s="7">
        <v>68</v>
      </c>
      <c r="C4072" s="7">
        <v>41</v>
      </c>
      <c r="D4072" s="7">
        <v>0.27284162740136197</v>
      </c>
      <c r="E4072" s="7">
        <v>0.10702186248589</v>
      </c>
      <c r="G4072" s="7">
        <v>68</v>
      </c>
      <c r="H4072" s="7">
        <v>41</v>
      </c>
      <c r="I4072" s="7">
        <v>-0.118103569070467</v>
      </c>
      <c r="J4072" s="7">
        <v>3.9535820028313601E-2</v>
      </c>
      <c r="L4072" s="7">
        <v>68</v>
      </c>
      <c r="M4072" s="7">
        <v>41</v>
      </c>
      <c r="N4072" s="7">
        <v>0.21963029154091401</v>
      </c>
      <c r="O4072" s="7">
        <v>0.160533039732456</v>
      </c>
    </row>
    <row r="4073" spans="2:15" x14ac:dyDescent="0.2">
      <c r="B4073" s="7">
        <v>69</v>
      </c>
      <c r="C4073" s="7">
        <v>41</v>
      </c>
      <c r="D4073" s="7">
        <v>-0.53697432367268205</v>
      </c>
      <c r="E4073" s="7">
        <v>-0.84004540039029196</v>
      </c>
      <c r="G4073" s="7">
        <v>69</v>
      </c>
      <c r="H4073" s="7">
        <v>41</v>
      </c>
      <c r="I4073" s="7">
        <v>-0.29537213944884</v>
      </c>
      <c r="J4073" s="7">
        <v>-0.17221535788702999</v>
      </c>
      <c r="L4073" s="7">
        <v>69</v>
      </c>
      <c r="M4073" s="7">
        <v>41</v>
      </c>
      <c r="N4073" s="7">
        <v>0.80771561771501299</v>
      </c>
      <c r="O4073" s="7">
        <v>1.0245491527621999</v>
      </c>
    </row>
    <row r="4074" spans="2:15" x14ac:dyDescent="0.2">
      <c r="B4074" s="7">
        <v>70</v>
      </c>
      <c r="C4074" s="7">
        <v>41</v>
      </c>
      <c r="D4074" s="7">
        <v>-0.94494904540419</v>
      </c>
      <c r="E4074" s="7">
        <v>-0.68109979853216196</v>
      </c>
      <c r="G4074" s="7">
        <v>70</v>
      </c>
      <c r="H4074" s="7">
        <v>41</v>
      </c>
      <c r="I4074" s="7">
        <v>4.7136603213674598E-2</v>
      </c>
      <c r="J4074" s="7">
        <v>-7.6672105638437002E-2</v>
      </c>
      <c r="L4074" s="7">
        <v>70</v>
      </c>
      <c r="M4074" s="7">
        <v>41</v>
      </c>
      <c r="N4074" s="7">
        <v>-0.42465968049158298</v>
      </c>
      <c r="O4074" s="7">
        <v>-0.15569318450657799</v>
      </c>
    </row>
    <row r="4075" spans="2:15" x14ac:dyDescent="0.2">
      <c r="B4075" s="7">
        <v>71</v>
      </c>
      <c r="C4075" s="7">
        <v>41</v>
      </c>
      <c r="D4075" s="7">
        <v>-6.8934841233529595E-2</v>
      </c>
      <c r="E4075" s="7">
        <v>-5.56350630124314E-3</v>
      </c>
      <c r="G4075" s="7">
        <v>71</v>
      </c>
      <c r="H4075" s="7">
        <v>41</v>
      </c>
      <c r="I4075" s="7">
        <v>-0.32068281234889501</v>
      </c>
      <c r="J4075" s="7">
        <v>-0.34101161720642298</v>
      </c>
      <c r="L4075" s="7">
        <v>71</v>
      </c>
      <c r="M4075" s="7">
        <v>41</v>
      </c>
      <c r="N4075" s="7">
        <v>0.46081073880683099</v>
      </c>
      <c r="O4075" s="7">
        <v>0.708834898532682</v>
      </c>
    </row>
    <row r="4076" spans="2:15" x14ac:dyDescent="0.2">
      <c r="B4076" s="7">
        <v>72</v>
      </c>
      <c r="C4076" s="7">
        <v>41</v>
      </c>
      <c r="D4076" s="7">
        <v>1.6319729326038899E-2</v>
      </c>
      <c r="E4076" s="7">
        <v>0.12843483935513</v>
      </c>
      <c r="G4076" s="7">
        <v>72</v>
      </c>
      <c r="H4076" s="7">
        <v>41</v>
      </c>
      <c r="I4076" s="7">
        <v>-0.19034955094804901</v>
      </c>
      <c r="J4076" s="7">
        <v>-0.17849669448821201</v>
      </c>
      <c r="L4076" s="7">
        <v>72</v>
      </c>
      <c r="M4076" s="7">
        <v>41</v>
      </c>
      <c r="N4076" s="7">
        <v>1.8176968223032699</v>
      </c>
      <c r="O4076" s="7">
        <v>1.6589926015174501</v>
      </c>
    </row>
    <row r="4077" spans="2:15" x14ac:dyDescent="0.2">
      <c r="B4077" s="7">
        <v>73</v>
      </c>
      <c r="C4077" s="7">
        <v>41</v>
      </c>
      <c r="D4077" s="7">
        <v>8.72979179567928E-2</v>
      </c>
      <c r="E4077" s="7">
        <v>-0.20640068002643999</v>
      </c>
      <c r="G4077" s="7">
        <v>73</v>
      </c>
      <c r="H4077" s="7">
        <v>41</v>
      </c>
      <c r="I4077" s="7">
        <v>-0.34383770880123499</v>
      </c>
      <c r="J4077" s="7">
        <v>-0.28890797069523999</v>
      </c>
      <c r="L4077" s="7">
        <v>73</v>
      </c>
      <c r="M4077" s="7">
        <v>41</v>
      </c>
      <c r="N4077" s="7">
        <v>0.62059478038807103</v>
      </c>
      <c r="O4077" s="7">
        <v>0.94177957490887998</v>
      </c>
    </row>
    <row r="4078" spans="2:15" x14ac:dyDescent="0.2">
      <c r="B4078" s="7">
        <v>74</v>
      </c>
      <c r="C4078" s="7">
        <v>41</v>
      </c>
      <c r="D4078" s="7">
        <v>4.0355392605256703E-2</v>
      </c>
      <c r="E4078" s="7">
        <v>-9.9740650382518198E-2</v>
      </c>
      <c r="G4078" s="7">
        <v>74</v>
      </c>
      <c r="H4078" s="7">
        <v>41</v>
      </c>
      <c r="I4078" s="7">
        <v>0.13926751991594299</v>
      </c>
      <c r="J4078" s="7">
        <v>-0.133038350607661</v>
      </c>
      <c r="L4078" s="7">
        <v>74</v>
      </c>
      <c r="M4078" s="7">
        <v>41</v>
      </c>
      <c r="N4078" s="7">
        <v>-0.48367484686565598</v>
      </c>
      <c r="O4078" s="7">
        <v>-0.64918717091248801</v>
      </c>
    </row>
    <row r="4079" spans="2:15" x14ac:dyDescent="0.2">
      <c r="B4079" s="7">
        <v>75</v>
      </c>
      <c r="C4079" s="7">
        <v>41</v>
      </c>
      <c r="D4079" s="7">
        <v>-0.76690548246295098</v>
      </c>
      <c r="E4079" s="7">
        <v>-0.626357880142974</v>
      </c>
      <c r="G4079" s="7">
        <v>75</v>
      </c>
      <c r="H4079" s="7">
        <v>41</v>
      </c>
      <c r="I4079" s="7">
        <v>7.5753295664860304E-2</v>
      </c>
      <c r="J4079" s="7">
        <v>0.16566324777953101</v>
      </c>
      <c r="L4079" s="7">
        <v>75</v>
      </c>
      <c r="M4079" s="7">
        <v>41</v>
      </c>
      <c r="N4079" s="7">
        <v>-0.54330407977469097</v>
      </c>
      <c r="O4079" s="7">
        <v>-0.50801435039671206</v>
      </c>
    </row>
    <row r="4080" spans="2:15" x14ac:dyDescent="0.2">
      <c r="B4080" s="7">
        <v>76</v>
      </c>
      <c r="C4080" s="7">
        <v>41</v>
      </c>
      <c r="D4080" s="7">
        <v>-8.3134222266375304E-2</v>
      </c>
      <c r="E4080" s="7">
        <v>-8.5171938053854895E-2</v>
      </c>
      <c r="G4080" s="7">
        <v>76</v>
      </c>
      <c r="H4080" s="7">
        <v>41</v>
      </c>
      <c r="I4080" s="7">
        <v>0.28910940727658202</v>
      </c>
      <c r="J4080" s="7">
        <v>0.184669966221746</v>
      </c>
      <c r="L4080" s="7">
        <v>76</v>
      </c>
      <c r="M4080" s="7">
        <v>41</v>
      </c>
      <c r="N4080" s="7">
        <v>1.2410345355007999</v>
      </c>
      <c r="O4080" s="7">
        <v>0.98141235444895303</v>
      </c>
    </row>
    <row r="4081" spans="2:15" x14ac:dyDescent="0.2">
      <c r="B4081" s="7">
        <v>77</v>
      </c>
      <c r="C4081" s="7">
        <v>41</v>
      </c>
      <c r="D4081" s="7">
        <v>0.16786971267408299</v>
      </c>
      <c r="E4081" s="7">
        <v>0.201076241704157</v>
      </c>
      <c r="G4081" s="7">
        <v>77</v>
      </c>
      <c r="H4081" s="7">
        <v>41</v>
      </c>
      <c r="I4081" s="7">
        <v>-3.9334493981112197E-2</v>
      </c>
      <c r="J4081" s="7">
        <v>-0.14625728832694301</v>
      </c>
      <c r="L4081" s="7">
        <v>77</v>
      </c>
      <c r="M4081" s="7">
        <v>41</v>
      </c>
      <c r="N4081" s="7">
        <v>-5.5804635637226596E-3</v>
      </c>
      <c r="O4081" s="7">
        <v>1.2669972893062801E-2</v>
      </c>
    </row>
    <row r="4082" spans="2:15" x14ac:dyDescent="0.2">
      <c r="B4082" s="7">
        <v>78</v>
      </c>
      <c r="C4082" s="7">
        <v>41</v>
      </c>
      <c r="D4082" s="7">
        <v>0.172090062834242</v>
      </c>
      <c r="E4082" s="7">
        <v>0.28662010805543198</v>
      </c>
      <c r="G4082" s="7">
        <v>78</v>
      </c>
      <c r="H4082" s="7">
        <v>41</v>
      </c>
      <c r="I4082" s="7">
        <v>0.50655423525320997</v>
      </c>
      <c r="J4082" s="7">
        <v>0.38231304351166701</v>
      </c>
      <c r="L4082" s="7">
        <v>78</v>
      </c>
      <c r="M4082" s="7">
        <v>41</v>
      </c>
      <c r="N4082" s="7">
        <v>-0.74187901743698204</v>
      </c>
      <c r="O4082" s="7">
        <v>-0.52885387693556896</v>
      </c>
    </row>
    <row r="4083" spans="2:15" x14ac:dyDescent="0.2">
      <c r="B4083" s="7">
        <v>79</v>
      </c>
      <c r="C4083" s="7">
        <v>41</v>
      </c>
      <c r="D4083" s="7">
        <v>5.0206465883007E-2</v>
      </c>
      <c r="E4083" s="7">
        <v>8.1945321024434706E-2</v>
      </c>
      <c r="G4083" s="7">
        <v>79</v>
      </c>
      <c r="H4083" s="7">
        <v>41</v>
      </c>
      <c r="I4083" s="7">
        <v>3.7043679069004298E-2</v>
      </c>
      <c r="J4083" s="7">
        <v>-3.1476068629674003E-2</v>
      </c>
      <c r="L4083" s="7">
        <v>79</v>
      </c>
      <c r="M4083" s="7">
        <v>41</v>
      </c>
      <c r="N4083" s="7">
        <v>0.30635543693860401</v>
      </c>
      <c r="O4083" s="7">
        <v>0.60610151904760001</v>
      </c>
    </row>
    <row r="4084" spans="2:15" x14ac:dyDescent="0.2">
      <c r="B4084" s="7">
        <v>80</v>
      </c>
      <c r="C4084" s="7">
        <v>41</v>
      </c>
      <c r="D4084" s="7">
        <v>0.119654308716795</v>
      </c>
      <c r="E4084" s="7">
        <v>3.4032808708321503E-2</v>
      </c>
      <c r="G4084" s="7">
        <v>80</v>
      </c>
      <c r="H4084" s="7">
        <v>41</v>
      </c>
      <c r="I4084" s="7">
        <v>9.5450089494832496E-2</v>
      </c>
      <c r="J4084" s="7">
        <v>-7.2067804793290294E-2</v>
      </c>
      <c r="L4084" s="7">
        <v>80</v>
      </c>
      <c r="M4084" s="7">
        <v>41</v>
      </c>
      <c r="N4084" s="7">
        <v>-0.34276923536000398</v>
      </c>
      <c r="O4084" s="7">
        <v>5.4803589938604298E-2</v>
      </c>
    </row>
    <row r="4085" spans="2:15" x14ac:dyDescent="0.2">
      <c r="B4085" s="7">
        <v>81</v>
      </c>
      <c r="C4085" s="7">
        <v>41</v>
      </c>
      <c r="D4085" s="7">
        <v>0.31331933879639901</v>
      </c>
      <c r="E4085" s="7">
        <v>0.13792006979338101</v>
      </c>
      <c r="G4085" s="7">
        <v>81</v>
      </c>
      <c r="H4085" s="7">
        <v>41</v>
      </c>
      <c r="I4085" s="7">
        <v>0.197416187877101</v>
      </c>
      <c r="J4085" s="7">
        <v>2.82271504246445E-2</v>
      </c>
      <c r="L4085" s="7">
        <v>81</v>
      </c>
      <c r="M4085" s="7">
        <v>41</v>
      </c>
      <c r="N4085" s="7">
        <v>0.981722582029671</v>
      </c>
      <c r="O4085" s="7">
        <v>1.31133446415366</v>
      </c>
    </row>
    <row r="4086" spans="2:15" x14ac:dyDescent="0.2">
      <c r="B4086" s="7">
        <v>82</v>
      </c>
      <c r="C4086" s="7">
        <v>41</v>
      </c>
      <c r="D4086" s="7">
        <v>-0.28088012050363198</v>
      </c>
      <c r="E4086" s="7">
        <v>2.3411287947006101E-4</v>
      </c>
      <c r="G4086" s="7">
        <v>82</v>
      </c>
      <c r="H4086" s="7">
        <v>41</v>
      </c>
      <c r="I4086" s="7">
        <v>0.39550673984692403</v>
      </c>
      <c r="J4086" s="7">
        <v>0.10669270629571199</v>
      </c>
      <c r="L4086" s="7">
        <v>82</v>
      </c>
      <c r="M4086" s="7">
        <v>41</v>
      </c>
      <c r="N4086" s="7">
        <v>2.06283996435719</v>
      </c>
      <c r="O4086" s="7">
        <v>1.51120331851334</v>
      </c>
    </row>
    <row r="4087" spans="2:15" x14ac:dyDescent="0.2">
      <c r="B4087" s="7">
        <v>83</v>
      </c>
      <c r="C4087" s="7">
        <v>41</v>
      </c>
      <c r="D4087" s="7">
        <v>0.15799134926167799</v>
      </c>
      <c r="E4087" s="7">
        <v>-8.3478000083205793E-3</v>
      </c>
      <c r="G4087" s="7">
        <v>83</v>
      </c>
      <c r="H4087" s="7">
        <v>41</v>
      </c>
      <c r="I4087" s="7">
        <v>0.20055452253022699</v>
      </c>
      <c r="J4087" s="7">
        <v>0.30306231198091799</v>
      </c>
      <c r="L4087" s="7">
        <v>83</v>
      </c>
      <c r="M4087" s="7">
        <v>41</v>
      </c>
      <c r="N4087" s="7">
        <v>-0.62561423663836602</v>
      </c>
      <c r="O4087" s="7">
        <v>-0.73489674358392099</v>
      </c>
    </row>
    <row r="4088" spans="2:15" x14ac:dyDescent="0.2">
      <c r="B4088" s="7">
        <v>84</v>
      </c>
      <c r="C4088" s="7">
        <v>41</v>
      </c>
      <c r="D4088" s="7">
        <v>0.21111733871896701</v>
      </c>
      <c r="E4088" s="7">
        <v>-0.17860073909287999</v>
      </c>
      <c r="G4088" s="7">
        <v>84</v>
      </c>
      <c r="H4088" s="7">
        <v>41</v>
      </c>
      <c r="I4088" s="7">
        <v>-5.6339549610090203E-2</v>
      </c>
      <c r="J4088" s="7">
        <v>-0.171082456361798</v>
      </c>
      <c r="L4088" s="7">
        <v>84</v>
      </c>
      <c r="M4088" s="7">
        <v>41</v>
      </c>
      <c r="N4088" s="7">
        <v>0.17996930063286601</v>
      </c>
      <c r="O4088" s="7">
        <v>0.40919223094665302</v>
      </c>
    </row>
    <row r="4089" spans="2:15" x14ac:dyDescent="0.2">
      <c r="B4089" s="7">
        <v>85</v>
      </c>
      <c r="C4089" s="7">
        <v>41</v>
      </c>
      <c r="D4089" s="7">
        <v>5.93536440139424E-2</v>
      </c>
      <c r="E4089" s="7">
        <v>-0.18540774130792501</v>
      </c>
      <c r="G4089" s="7">
        <v>85</v>
      </c>
      <c r="H4089" s="7">
        <v>41</v>
      </c>
      <c r="I4089" s="7">
        <v>-8.9314988856497007E-3</v>
      </c>
      <c r="J4089" s="7">
        <v>0.14166830909876499</v>
      </c>
      <c r="L4089" s="7">
        <v>85</v>
      </c>
      <c r="M4089" s="7">
        <v>41</v>
      </c>
      <c r="N4089" s="7">
        <v>-1.2792951483861199</v>
      </c>
      <c r="O4089" s="7">
        <v>-1.25866557624989</v>
      </c>
    </row>
    <row r="4090" spans="2:15" x14ac:dyDescent="0.2">
      <c r="B4090" s="7">
        <v>86</v>
      </c>
      <c r="C4090" s="7">
        <v>41</v>
      </c>
      <c r="D4090" s="7">
        <v>0.50767111528446796</v>
      </c>
      <c r="E4090" s="7">
        <v>0.42634505946786999</v>
      </c>
      <c r="G4090" s="7">
        <v>86</v>
      </c>
      <c r="H4090" s="7">
        <v>41</v>
      </c>
      <c r="I4090" s="7">
        <v>-0.30504896745132898</v>
      </c>
      <c r="J4090" s="7">
        <v>-8.5830248104302995E-2</v>
      </c>
      <c r="L4090" s="7">
        <v>86</v>
      </c>
      <c r="M4090" s="7">
        <v>41</v>
      </c>
      <c r="N4090" s="7">
        <v>1.05167755342536</v>
      </c>
      <c r="O4090" s="7">
        <v>1.55574262277605</v>
      </c>
    </row>
    <row r="4091" spans="2:15" x14ac:dyDescent="0.2">
      <c r="B4091" s="7">
        <v>87</v>
      </c>
      <c r="C4091" s="7">
        <v>41</v>
      </c>
      <c r="D4091" s="7">
        <v>0.32202653357841099</v>
      </c>
      <c r="E4091" s="7">
        <v>-0.202132034477778</v>
      </c>
      <c r="G4091" s="7">
        <v>87</v>
      </c>
      <c r="H4091" s="7">
        <v>41</v>
      </c>
      <c r="I4091" s="7">
        <v>-6.5351390182504701E-2</v>
      </c>
      <c r="J4091" s="7">
        <v>-0.11637900824125</v>
      </c>
      <c r="L4091" s="7">
        <v>87</v>
      </c>
      <c r="M4091" s="7">
        <v>41</v>
      </c>
      <c r="N4091" s="7">
        <v>1.2080593474279999</v>
      </c>
      <c r="O4091" s="7">
        <v>2.1278692745906702</v>
      </c>
    </row>
    <row r="4092" spans="2:15" x14ac:dyDescent="0.2">
      <c r="B4092" s="7">
        <v>88</v>
      </c>
      <c r="C4092" s="7">
        <v>41</v>
      </c>
      <c r="D4092" s="7">
        <v>-2.93882780770236E-2</v>
      </c>
      <c r="E4092" s="7">
        <v>-7.2644419863653595E-2</v>
      </c>
      <c r="G4092" s="7">
        <v>88</v>
      </c>
      <c r="H4092" s="7">
        <v>41</v>
      </c>
      <c r="I4092" s="7">
        <v>-0.164659913447253</v>
      </c>
      <c r="J4092" s="7">
        <v>-6.4990428630181896E-2</v>
      </c>
      <c r="L4092" s="7">
        <v>88</v>
      </c>
      <c r="M4092" s="7">
        <v>41</v>
      </c>
      <c r="N4092" s="7">
        <v>1.0991327285591801</v>
      </c>
      <c r="O4092" s="7">
        <v>1.1194078970481001</v>
      </c>
    </row>
    <row r="4093" spans="2:15" x14ac:dyDescent="0.2">
      <c r="B4093" s="7">
        <v>89</v>
      </c>
      <c r="C4093" s="7">
        <v>41</v>
      </c>
      <c r="D4093" s="7">
        <v>-0.21466419795267699</v>
      </c>
      <c r="E4093" s="7">
        <v>-9.95415123385293E-2</v>
      </c>
      <c r="G4093" s="7">
        <v>89</v>
      </c>
      <c r="H4093" s="7">
        <v>41</v>
      </c>
      <c r="I4093" s="7">
        <v>-0.34195819336504002</v>
      </c>
      <c r="J4093" s="7">
        <v>0.163460290135827</v>
      </c>
      <c r="L4093" s="7">
        <v>89</v>
      </c>
      <c r="M4093" s="7">
        <v>41</v>
      </c>
      <c r="N4093" s="7">
        <v>0.19156012427435201</v>
      </c>
      <c r="O4093" s="7">
        <v>0.62827518926586801</v>
      </c>
    </row>
    <row r="4094" spans="2:15" x14ac:dyDescent="0.2">
      <c r="B4094" s="7">
        <v>90</v>
      </c>
      <c r="C4094" s="7">
        <v>41</v>
      </c>
      <c r="D4094" s="7">
        <v>0.20797411154517501</v>
      </c>
      <c r="E4094" s="7">
        <v>0.27300444478539798</v>
      </c>
      <c r="G4094" s="7">
        <v>90</v>
      </c>
      <c r="H4094" s="7">
        <v>41</v>
      </c>
      <c r="I4094" s="7">
        <v>0.17170022543772101</v>
      </c>
      <c r="J4094" s="7">
        <v>7.89035949083043E-2</v>
      </c>
      <c r="L4094" s="7">
        <v>90</v>
      </c>
      <c r="M4094" s="7">
        <v>41</v>
      </c>
      <c r="N4094" s="7">
        <v>-1.0159372641640301</v>
      </c>
      <c r="O4094" s="7">
        <v>-0.94154452461524796</v>
      </c>
    </row>
    <row r="4095" spans="2:15" x14ac:dyDescent="0.2">
      <c r="B4095" s="7">
        <v>91</v>
      </c>
      <c r="C4095" s="7">
        <v>41</v>
      </c>
      <c r="D4095" s="7">
        <v>0.104077913422203</v>
      </c>
      <c r="E4095" s="7">
        <v>5.2336627975160298E-3</v>
      </c>
      <c r="G4095" s="7">
        <v>91</v>
      </c>
      <c r="H4095" s="7">
        <v>41</v>
      </c>
      <c r="I4095" s="7">
        <v>-0.31566554205919201</v>
      </c>
      <c r="J4095" s="7">
        <v>-0.333613564435147</v>
      </c>
      <c r="L4095" s="7">
        <v>91</v>
      </c>
      <c r="M4095" s="7">
        <v>41</v>
      </c>
      <c r="N4095" s="7">
        <v>-8.5839576656319104E-3</v>
      </c>
      <c r="O4095" s="7">
        <v>0.34952447842180101</v>
      </c>
    </row>
    <row r="4096" spans="2:15" x14ac:dyDescent="0.2">
      <c r="B4096" s="7">
        <v>92</v>
      </c>
      <c r="C4096" s="7">
        <v>41</v>
      </c>
      <c r="D4096" s="7">
        <v>-0.13285448871509201</v>
      </c>
      <c r="E4096" s="7">
        <v>8.81710777088998E-2</v>
      </c>
      <c r="G4096" s="7">
        <v>92</v>
      </c>
      <c r="H4096" s="7">
        <v>41</v>
      </c>
      <c r="I4096" s="7">
        <v>-0.231374124682102</v>
      </c>
      <c r="J4096" s="7">
        <v>-5.6643989958374198E-2</v>
      </c>
      <c r="L4096" s="7">
        <v>92</v>
      </c>
      <c r="M4096" s="7">
        <v>41</v>
      </c>
      <c r="N4096" s="7">
        <v>-0.37756027617327698</v>
      </c>
      <c r="O4096" s="7">
        <v>-0.39199597095473798</v>
      </c>
    </row>
    <row r="4097" spans="2:15" x14ac:dyDescent="0.2">
      <c r="B4097" s="7">
        <v>93</v>
      </c>
      <c r="C4097" s="7">
        <v>41</v>
      </c>
      <c r="D4097" s="7">
        <v>0.36186874207162401</v>
      </c>
      <c r="E4097" s="7">
        <v>0.374737523205112</v>
      </c>
      <c r="G4097" s="7">
        <v>93</v>
      </c>
      <c r="H4097" s="7">
        <v>41</v>
      </c>
      <c r="I4097" s="7">
        <v>-0.30895533608381998</v>
      </c>
      <c r="J4097" s="7">
        <v>0.13623467079821</v>
      </c>
      <c r="L4097" s="7">
        <v>93</v>
      </c>
      <c r="M4097" s="7">
        <v>41</v>
      </c>
      <c r="N4097" s="7">
        <v>2.23271428293888</v>
      </c>
      <c r="O4097" s="7">
        <v>1.9003023777403001</v>
      </c>
    </row>
    <row r="4098" spans="2:15" x14ac:dyDescent="0.2">
      <c r="B4098" s="7">
        <v>94</v>
      </c>
      <c r="C4098" s="7">
        <v>41</v>
      </c>
      <c r="D4098" s="7">
        <v>-4.3545128902593398E-3</v>
      </c>
      <c r="E4098" s="7">
        <v>5.6265367551844699E-2</v>
      </c>
      <c r="G4098" s="7">
        <v>94</v>
      </c>
      <c r="H4098" s="7">
        <v>41</v>
      </c>
      <c r="I4098" s="7">
        <v>1.5437252061794001E-2</v>
      </c>
      <c r="J4098" s="7">
        <v>-0.179982651146016</v>
      </c>
      <c r="L4098" s="7">
        <v>94</v>
      </c>
      <c r="M4098" s="7">
        <v>41</v>
      </c>
      <c r="N4098" s="7">
        <v>-0.10945811826721499</v>
      </c>
      <c r="O4098" s="7">
        <v>3.8569269652798603E-2</v>
      </c>
    </row>
    <row r="4099" spans="2:15" x14ac:dyDescent="0.2">
      <c r="B4099" s="7">
        <v>95</v>
      </c>
      <c r="C4099" s="7">
        <v>41</v>
      </c>
      <c r="D4099" s="7">
        <v>-7.6763939313071503E-2</v>
      </c>
      <c r="E4099" s="7">
        <v>6.9852155218823597E-2</v>
      </c>
      <c r="G4099" s="7">
        <v>95</v>
      </c>
      <c r="H4099" s="7">
        <v>41</v>
      </c>
      <c r="I4099" s="7">
        <v>0.124507476239994</v>
      </c>
      <c r="J4099" s="7">
        <v>0.26094604642046398</v>
      </c>
      <c r="L4099" s="7">
        <v>95</v>
      </c>
      <c r="M4099" s="7">
        <v>41</v>
      </c>
      <c r="N4099" s="7">
        <v>-0.237107461659264</v>
      </c>
      <c r="O4099" s="7">
        <v>-0.234480026225658</v>
      </c>
    </row>
    <row r="4100" spans="2:15" x14ac:dyDescent="0.2">
      <c r="B4100" s="7">
        <v>96</v>
      </c>
      <c r="C4100" s="7">
        <v>41</v>
      </c>
      <c r="D4100" s="7">
        <v>-0.32598646456212599</v>
      </c>
      <c r="E4100" s="7">
        <v>-0.11625157268969701</v>
      </c>
      <c r="G4100" s="7">
        <v>96</v>
      </c>
      <c r="H4100" s="7">
        <v>41</v>
      </c>
      <c r="I4100" s="7">
        <v>-0.17516054131391601</v>
      </c>
      <c r="J4100" s="7">
        <v>5.58755953873167E-2</v>
      </c>
      <c r="L4100" s="7">
        <v>96</v>
      </c>
      <c r="M4100" s="7">
        <v>41</v>
      </c>
      <c r="N4100" s="7">
        <v>1.0226331635822801</v>
      </c>
      <c r="O4100" s="7">
        <v>0.59661883983108199</v>
      </c>
    </row>
    <row r="4101" spans="2:15" x14ac:dyDescent="0.2">
      <c r="B4101" s="7">
        <v>97</v>
      </c>
      <c r="C4101" s="7">
        <v>41</v>
      </c>
      <c r="D4101" s="7">
        <v>-5.0677983149611798E-2</v>
      </c>
      <c r="E4101" s="7">
        <v>3.5751344483960799E-2</v>
      </c>
      <c r="G4101" s="7">
        <v>97</v>
      </c>
      <c r="H4101" s="7">
        <v>41</v>
      </c>
      <c r="I4101" s="7">
        <v>-0.276007643776079</v>
      </c>
      <c r="J4101" s="7">
        <v>-0.170363515404622</v>
      </c>
      <c r="L4101" s="7">
        <v>97</v>
      </c>
      <c r="M4101" s="7">
        <v>41</v>
      </c>
      <c r="N4101" s="7">
        <v>0.34925646469591498</v>
      </c>
      <c r="O4101" s="7">
        <v>-0.13348897958422301</v>
      </c>
    </row>
    <row r="4102" spans="2:15" x14ac:dyDescent="0.2">
      <c r="B4102" s="7">
        <v>98</v>
      </c>
      <c r="C4102" s="7">
        <v>41</v>
      </c>
      <c r="D4102" s="7">
        <v>5.4754746663462597E-2</v>
      </c>
      <c r="E4102" s="7">
        <v>0.142554324369565</v>
      </c>
      <c r="G4102" s="7">
        <v>98</v>
      </c>
      <c r="H4102" s="7">
        <v>41</v>
      </c>
      <c r="I4102" s="7">
        <v>4.1679830221776001E-2</v>
      </c>
      <c r="J4102" s="7">
        <v>5.0799569639954398E-2</v>
      </c>
      <c r="L4102" s="7">
        <v>98</v>
      </c>
      <c r="M4102" s="7">
        <v>41</v>
      </c>
      <c r="N4102" s="7">
        <v>0.93648452253774095</v>
      </c>
      <c r="O4102" s="7">
        <v>1.19587620931576</v>
      </c>
    </row>
    <row r="4103" spans="2:15" x14ac:dyDescent="0.2">
      <c r="B4103" s="7">
        <v>99</v>
      </c>
      <c r="C4103" s="7">
        <v>41</v>
      </c>
      <c r="D4103" s="7">
        <v>-0.286024221688848</v>
      </c>
      <c r="E4103" s="7">
        <v>-0.38509306007761901</v>
      </c>
      <c r="G4103" s="7">
        <v>99</v>
      </c>
      <c r="H4103" s="7">
        <v>41</v>
      </c>
      <c r="I4103" s="7">
        <v>0.167416875980958</v>
      </c>
      <c r="J4103" s="7">
        <v>-0.15838293410457599</v>
      </c>
      <c r="L4103" s="7">
        <v>99</v>
      </c>
      <c r="M4103" s="7">
        <v>41</v>
      </c>
      <c r="N4103" s="7">
        <v>0.35358312346566101</v>
      </c>
      <c r="O4103" s="7">
        <v>-2.4183671625738E-2</v>
      </c>
    </row>
    <row r="4104" spans="2:15" x14ac:dyDescent="0.2">
      <c r="B4104" s="7">
        <v>100</v>
      </c>
      <c r="C4104" s="7">
        <v>41</v>
      </c>
      <c r="D4104" s="7">
        <v>7.5341087337724502E-2</v>
      </c>
      <c r="E4104" s="7">
        <v>-4.4066361854166999E-2</v>
      </c>
      <c r="G4104" s="7">
        <v>100</v>
      </c>
      <c r="H4104" s="7">
        <v>41</v>
      </c>
      <c r="I4104" s="7">
        <v>6.4644643370051796E-2</v>
      </c>
      <c r="J4104" s="7">
        <v>0.34881068640021001</v>
      </c>
      <c r="L4104" s="7">
        <v>100</v>
      </c>
      <c r="M4104" s="7">
        <v>41</v>
      </c>
      <c r="N4104" s="7">
        <v>0.76487623451754605</v>
      </c>
      <c r="O4104" s="7">
        <v>0.933371412708913</v>
      </c>
    </row>
    <row r="4105" spans="2:15" x14ac:dyDescent="0.2">
      <c r="B4105" s="7">
        <v>1</v>
      </c>
      <c r="C4105" s="7">
        <v>42</v>
      </c>
      <c r="D4105" s="7">
        <v>-0.60454804307166099</v>
      </c>
      <c r="E4105" s="7">
        <v>8.1756853982893701E-2</v>
      </c>
      <c r="G4105" s="7">
        <v>1</v>
      </c>
      <c r="H4105" s="7">
        <v>42</v>
      </c>
      <c r="I4105" s="7">
        <v>-1.0840957977332999E-2</v>
      </c>
      <c r="J4105" s="7">
        <v>-7.5165548099040094E-2</v>
      </c>
      <c r="L4105" s="7">
        <v>1</v>
      </c>
      <c r="M4105" s="7">
        <v>42</v>
      </c>
      <c r="N4105" s="7">
        <v>-0.74383717355338597</v>
      </c>
      <c r="O4105" s="7">
        <v>-0.83275430371821801</v>
      </c>
    </row>
    <row r="4106" spans="2:15" x14ac:dyDescent="0.2">
      <c r="B4106" s="7">
        <v>2</v>
      </c>
      <c r="C4106" s="7">
        <v>42</v>
      </c>
      <c r="D4106" s="7">
        <v>0.17800476518900199</v>
      </c>
      <c r="E4106" s="7">
        <v>-5.0818427092000497E-2</v>
      </c>
      <c r="G4106" s="7">
        <v>2</v>
      </c>
      <c r="H4106" s="7">
        <v>42</v>
      </c>
      <c r="I4106" s="7">
        <v>0.127560896073737</v>
      </c>
      <c r="J4106" s="7">
        <v>0.25228691391232</v>
      </c>
      <c r="L4106" s="7">
        <v>2</v>
      </c>
      <c r="M4106" s="7">
        <v>42</v>
      </c>
      <c r="N4106" s="7">
        <v>2.1140880511048699</v>
      </c>
      <c r="O4106" s="7">
        <v>1.32621337879462</v>
      </c>
    </row>
    <row r="4107" spans="2:15" x14ac:dyDescent="0.2">
      <c r="B4107" s="7">
        <v>3</v>
      </c>
      <c r="C4107" s="7">
        <v>42</v>
      </c>
      <c r="D4107" s="7">
        <v>2.7463806593225101E-2</v>
      </c>
      <c r="E4107" s="7">
        <v>-0.36797663843010098</v>
      </c>
      <c r="G4107" s="7">
        <v>3</v>
      </c>
      <c r="H4107" s="7">
        <v>42</v>
      </c>
      <c r="I4107" s="7">
        <v>-0.29620747399875602</v>
      </c>
      <c r="J4107" s="7">
        <v>1.4226171790852501E-2</v>
      </c>
      <c r="L4107" s="7">
        <v>3</v>
      </c>
      <c r="M4107" s="7">
        <v>42</v>
      </c>
      <c r="N4107" s="7">
        <v>0.85037850118267699</v>
      </c>
      <c r="O4107" s="7">
        <v>0.75945336400182295</v>
      </c>
    </row>
    <row r="4108" spans="2:15" x14ac:dyDescent="0.2">
      <c r="B4108" s="7">
        <v>4</v>
      </c>
      <c r="C4108" s="7">
        <v>42</v>
      </c>
      <c r="D4108" s="7">
        <v>-0.35517605639566102</v>
      </c>
      <c r="E4108" s="7">
        <v>-9.6344552752333903E-2</v>
      </c>
      <c r="G4108" s="7">
        <v>4</v>
      </c>
      <c r="H4108" s="7">
        <v>42</v>
      </c>
      <c r="I4108" s="7">
        <v>-0.35424297866313598</v>
      </c>
      <c r="J4108" s="7">
        <v>-3.2000681118786303E-2</v>
      </c>
      <c r="L4108" s="7">
        <v>4</v>
      </c>
      <c r="M4108" s="7">
        <v>42</v>
      </c>
      <c r="N4108" s="7">
        <v>0.43538741094960898</v>
      </c>
      <c r="O4108" s="7">
        <v>0.26202697173024297</v>
      </c>
    </row>
    <row r="4109" spans="2:15" x14ac:dyDescent="0.2">
      <c r="B4109" s="7">
        <v>5</v>
      </c>
      <c r="C4109" s="7">
        <v>42</v>
      </c>
      <c r="D4109" s="7">
        <v>-6.1959111618397997E-2</v>
      </c>
      <c r="E4109" s="7">
        <v>-3.45074475830165E-2</v>
      </c>
      <c r="G4109" s="7">
        <v>5</v>
      </c>
      <c r="H4109" s="7">
        <v>42</v>
      </c>
      <c r="I4109" s="7">
        <v>-0.28283929469660402</v>
      </c>
      <c r="J4109" s="7">
        <v>-0.21913590242613501</v>
      </c>
      <c r="L4109" s="7">
        <v>5</v>
      </c>
      <c r="M4109" s="7">
        <v>42</v>
      </c>
      <c r="N4109" s="7">
        <v>-0.38436586294603098</v>
      </c>
      <c r="O4109" s="7">
        <v>-0.71426920070441102</v>
      </c>
    </row>
    <row r="4110" spans="2:15" x14ac:dyDescent="0.2">
      <c r="B4110" s="7">
        <v>6</v>
      </c>
      <c r="C4110" s="7">
        <v>42</v>
      </c>
      <c r="D4110" s="7">
        <v>-0.61659709365968596</v>
      </c>
      <c r="E4110" s="7">
        <v>-0.65069781183034503</v>
      </c>
      <c r="G4110" s="7">
        <v>6</v>
      </c>
      <c r="H4110" s="7">
        <v>42</v>
      </c>
      <c r="I4110" s="7">
        <v>0.164973446039962</v>
      </c>
      <c r="J4110" s="7">
        <v>-4.4597768571996703E-2</v>
      </c>
      <c r="L4110" s="7">
        <v>6</v>
      </c>
      <c r="M4110" s="7">
        <v>42</v>
      </c>
      <c r="N4110" s="7">
        <v>0.15994014220987099</v>
      </c>
      <c r="O4110" s="7">
        <v>-0.44594123462062801</v>
      </c>
    </row>
    <row r="4111" spans="2:15" x14ac:dyDescent="0.2">
      <c r="B4111" s="7">
        <v>7</v>
      </c>
      <c r="C4111" s="7">
        <v>42</v>
      </c>
      <c r="D4111" s="7">
        <v>8.4630673839733106E-2</v>
      </c>
      <c r="E4111" s="7">
        <v>1.6321663070404401E-2</v>
      </c>
      <c r="G4111" s="7">
        <v>7</v>
      </c>
      <c r="H4111" s="7">
        <v>42</v>
      </c>
      <c r="I4111" s="7">
        <v>-0.15077186086529301</v>
      </c>
      <c r="J4111" s="7">
        <v>-5.8911062956339001E-2</v>
      </c>
      <c r="L4111" s="7">
        <v>7</v>
      </c>
      <c r="M4111" s="7">
        <v>42</v>
      </c>
      <c r="N4111" s="7">
        <v>0.93787516305690999</v>
      </c>
      <c r="O4111" s="7">
        <v>0.82409018404866596</v>
      </c>
    </row>
    <row r="4112" spans="2:15" x14ac:dyDescent="0.2">
      <c r="B4112" s="7">
        <v>8</v>
      </c>
      <c r="C4112" s="7">
        <v>42</v>
      </c>
      <c r="D4112" s="7">
        <v>5.6920299818601798E-2</v>
      </c>
      <c r="E4112" s="7">
        <v>-4.73801390075375E-2</v>
      </c>
      <c r="G4112" s="7">
        <v>8</v>
      </c>
      <c r="H4112" s="7">
        <v>42</v>
      </c>
      <c r="I4112" s="7">
        <v>0.103249172739186</v>
      </c>
      <c r="J4112" s="7">
        <v>0.22566818395379001</v>
      </c>
      <c r="L4112" s="7">
        <v>8</v>
      </c>
      <c r="M4112" s="7">
        <v>42</v>
      </c>
      <c r="N4112" s="7">
        <v>0.76460642746922103</v>
      </c>
      <c r="O4112" s="7">
        <v>1.18490412197835</v>
      </c>
    </row>
    <row r="4113" spans="2:15" x14ac:dyDescent="0.2">
      <c r="B4113" s="7">
        <v>9</v>
      </c>
      <c r="C4113" s="7">
        <v>42</v>
      </c>
      <c r="D4113" s="7">
        <v>-0.72452140742368898</v>
      </c>
      <c r="E4113" s="7">
        <v>-0.47144725201319199</v>
      </c>
      <c r="G4113" s="7">
        <v>9</v>
      </c>
      <c r="H4113" s="7">
        <v>42</v>
      </c>
      <c r="I4113" s="7">
        <v>0.276332836965135</v>
      </c>
      <c r="J4113" s="7">
        <v>-6.0131250063823999E-2</v>
      </c>
      <c r="L4113" s="7">
        <v>9</v>
      </c>
      <c r="M4113" s="7">
        <v>42</v>
      </c>
      <c r="N4113" s="7">
        <v>7.5088170794051806E-2</v>
      </c>
      <c r="O4113" s="7">
        <v>-0.124281805287815</v>
      </c>
    </row>
    <row r="4114" spans="2:15" x14ac:dyDescent="0.2">
      <c r="B4114" s="7">
        <v>10</v>
      </c>
      <c r="C4114" s="7">
        <v>42</v>
      </c>
      <c r="D4114" s="7">
        <v>-0.27612855409911502</v>
      </c>
      <c r="E4114" s="7">
        <v>-0.43829211250040101</v>
      </c>
      <c r="G4114" s="7">
        <v>10</v>
      </c>
      <c r="H4114" s="7">
        <v>42</v>
      </c>
      <c r="I4114" s="7">
        <v>-0.38919376428980401</v>
      </c>
      <c r="J4114" s="7">
        <v>-6.9923017073014307E-2</v>
      </c>
      <c r="L4114" s="7">
        <v>10</v>
      </c>
      <c r="M4114" s="7">
        <v>42</v>
      </c>
      <c r="N4114" s="7">
        <v>-0.40230606818474801</v>
      </c>
      <c r="O4114" s="7">
        <v>-0.56018503615226001</v>
      </c>
    </row>
    <row r="4115" spans="2:15" x14ac:dyDescent="0.2">
      <c r="B4115" s="7">
        <v>11</v>
      </c>
      <c r="C4115" s="7">
        <v>42</v>
      </c>
      <c r="D4115" s="7">
        <v>-7.9176943262705607E-2</v>
      </c>
      <c r="E4115" s="7">
        <v>-0.30572223775422902</v>
      </c>
      <c r="G4115" s="7">
        <v>11</v>
      </c>
      <c r="H4115" s="7">
        <v>42</v>
      </c>
      <c r="I4115" s="7">
        <v>0.37519021052485801</v>
      </c>
      <c r="J4115" s="7">
        <v>0.24159239728416301</v>
      </c>
      <c r="L4115" s="7">
        <v>11</v>
      </c>
      <c r="M4115" s="7">
        <v>42</v>
      </c>
      <c r="N4115" s="7">
        <v>-9.5760271284008894E-2</v>
      </c>
      <c r="O4115" s="7">
        <v>0.44481145773316699</v>
      </c>
    </row>
    <row r="4116" spans="2:15" x14ac:dyDescent="0.2">
      <c r="B4116" s="7">
        <v>12</v>
      </c>
      <c r="C4116" s="7">
        <v>42</v>
      </c>
      <c r="D4116" s="7">
        <v>0.15518796748313299</v>
      </c>
      <c r="E4116" s="7">
        <v>2.2239849468615298E-2</v>
      </c>
      <c r="G4116" s="7">
        <v>12</v>
      </c>
      <c r="H4116" s="7">
        <v>42</v>
      </c>
      <c r="I4116" s="7">
        <v>5.08478742804854E-2</v>
      </c>
      <c r="J4116" s="7">
        <v>-9.7419955088971805E-2</v>
      </c>
      <c r="L4116" s="7">
        <v>12</v>
      </c>
      <c r="M4116" s="7">
        <v>42</v>
      </c>
      <c r="N4116" s="7">
        <v>-0.26101664579057599</v>
      </c>
      <c r="O4116" s="7">
        <v>-8.7616630747499299E-2</v>
      </c>
    </row>
    <row r="4117" spans="2:15" x14ac:dyDescent="0.2">
      <c r="B4117" s="7">
        <v>13</v>
      </c>
      <c r="C4117" s="7">
        <v>42</v>
      </c>
      <c r="D4117" s="7">
        <v>0.37334996889023198</v>
      </c>
      <c r="E4117" s="7">
        <v>2.6664084762618501E-2</v>
      </c>
      <c r="G4117" s="7">
        <v>13</v>
      </c>
      <c r="H4117" s="7">
        <v>42</v>
      </c>
      <c r="I4117" s="7">
        <v>0.17832573232743101</v>
      </c>
      <c r="J4117" s="7">
        <v>0.18394450220679801</v>
      </c>
      <c r="L4117" s="7">
        <v>13</v>
      </c>
      <c r="M4117" s="7">
        <v>42</v>
      </c>
      <c r="N4117" s="7">
        <v>3.3161140788999802E-2</v>
      </c>
      <c r="O4117" s="7">
        <v>-0.241407521976546</v>
      </c>
    </row>
    <row r="4118" spans="2:15" x14ac:dyDescent="0.2">
      <c r="B4118" s="7">
        <v>14</v>
      </c>
      <c r="C4118" s="7">
        <v>42</v>
      </c>
      <c r="D4118" s="7">
        <v>-0.112418893686872</v>
      </c>
      <c r="E4118" s="7">
        <v>-0.409662234443742</v>
      </c>
      <c r="G4118" s="7">
        <v>14</v>
      </c>
      <c r="H4118" s="7">
        <v>42</v>
      </c>
      <c r="I4118" s="7">
        <v>-0.31651735398847303</v>
      </c>
      <c r="J4118" s="7">
        <v>3.4668550279418398E-2</v>
      </c>
      <c r="L4118" s="7">
        <v>14</v>
      </c>
      <c r="M4118" s="7">
        <v>42</v>
      </c>
      <c r="N4118" s="7">
        <v>0.84154663315607603</v>
      </c>
      <c r="O4118" s="7">
        <v>0.38747129295902599</v>
      </c>
    </row>
    <row r="4119" spans="2:15" x14ac:dyDescent="0.2">
      <c r="B4119" s="7">
        <v>15</v>
      </c>
      <c r="C4119" s="7">
        <v>42</v>
      </c>
      <c r="D4119" s="7">
        <v>9.03855571299053E-2</v>
      </c>
      <c r="E4119" s="7">
        <v>-0.11894097606368501</v>
      </c>
      <c r="G4119" s="7">
        <v>15</v>
      </c>
      <c r="H4119" s="7">
        <v>42</v>
      </c>
      <c r="I4119" s="7">
        <v>6.7740391035712E-2</v>
      </c>
      <c r="J4119" s="7">
        <v>0.26710464815615098</v>
      </c>
      <c r="L4119" s="7">
        <v>15</v>
      </c>
      <c r="M4119" s="7">
        <v>42</v>
      </c>
      <c r="N4119" s="7">
        <v>0.21908118541934299</v>
      </c>
      <c r="O4119" s="7">
        <v>6.4894673401269601E-2</v>
      </c>
    </row>
    <row r="4120" spans="2:15" x14ac:dyDescent="0.2">
      <c r="B4120" s="7">
        <v>16</v>
      </c>
      <c r="C4120" s="7">
        <v>42</v>
      </c>
      <c r="D4120" s="7">
        <v>-0.20231500159739199</v>
      </c>
      <c r="E4120" s="7">
        <v>1.70342784235329E-2</v>
      </c>
      <c r="G4120" s="7">
        <v>16</v>
      </c>
      <c r="H4120" s="7">
        <v>42</v>
      </c>
      <c r="I4120" s="7">
        <v>-6.6634358113296002E-2</v>
      </c>
      <c r="J4120" s="7">
        <v>9.5244269438275395E-2</v>
      </c>
      <c r="L4120" s="7">
        <v>16</v>
      </c>
      <c r="M4120" s="7">
        <v>42</v>
      </c>
      <c r="N4120" s="7">
        <v>-8.3440683146209296E-2</v>
      </c>
      <c r="O4120" s="7">
        <v>-9.0612397342731299E-2</v>
      </c>
    </row>
    <row r="4121" spans="2:15" x14ac:dyDescent="0.2">
      <c r="B4121" s="7">
        <v>17</v>
      </c>
      <c r="C4121" s="7">
        <v>42</v>
      </c>
      <c r="D4121" s="7">
        <v>-0.42694742355373499</v>
      </c>
      <c r="E4121" s="7">
        <v>0.180962330564125</v>
      </c>
      <c r="G4121" s="7">
        <v>17</v>
      </c>
      <c r="H4121" s="7">
        <v>42</v>
      </c>
      <c r="I4121" s="7">
        <v>1.8338960142424199E-2</v>
      </c>
      <c r="J4121" s="7">
        <v>9.5635138222876406E-2</v>
      </c>
      <c r="L4121" s="7">
        <v>17</v>
      </c>
      <c r="M4121" s="7">
        <v>42</v>
      </c>
      <c r="N4121" s="7">
        <v>-0.91963235119367004</v>
      </c>
      <c r="O4121" s="7">
        <v>-0.66851525061212203</v>
      </c>
    </row>
    <row r="4122" spans="2:15" x14ac:dyDescent="0.2">
      <c r="B4122" s="7">
        <v>18</v>
      </c>
      <c r="C4122" s="7">
        <v>42</v>
      </c>
      <c r="D4122" s="7">
        <v>5.0585941596992298E-2</v>
      </c>
      <c r="E4122" s="7">
        <v>4.0539486264867398E-2</v>
      </c>
      <c r="G4122" s="7">
        <v>18</v>
      </c>
      <c r="H4122" s="7">
        <v>42</v>
      </c>
      <c r="I4122" s="7">
        <v>0.41908462591985401</v>
      </c>
      <c r="J4122" s="7">
        <v>0.26961038246922903</v>
      </c>
      <c r="L4122" s="7">
        <v>18</v>
      </c>
      <c r="M4122" s="7">
        <v>42</v>
      </c>
      <c r="N4122" s="7">
        <v>0.87484652436224797</v>
      </c>
      <c r="O4122" s="7">
        <v>0.618788877380544</v>
      </c>
    </row>
    <row r="4123" spans="2:15" x14ac:dyDescent="0.2">
      <c r="B4123" s="7">
        <v>19</v>
      </c>
      <c r="C4123" s="7">
        <v>42</v>
      </c>
      <c r="D4123" s="7">
        <v>-0.20002392559832</v>
      </c>
      <c r="E4123" s="7">
        <v>-0.25008479192604</v>
      </c>
      <c r="G4123" s="7">
        <v>19</v>
      </c>
      <c r="H4123" s="7">
        <v>42</v>
      </c>
      <c r="I4123" s="7">
        <v>-7.0135469602822895E-2</v>
      </c>
      <c r="J4123" s="7">
        <v>9.4951158717202E-2</v>
      </c>
      <c r="L4123" s="7">
        <v>19</v>
      </c>
      <c r="M4123" s="7">
        <v>42</v>
      </c>
      <c r="N4123" s="7">
        <v>0.18075337997465499</v>
      </c>
      <c r="O4123" s="7">
        <v>0.28683165844299702</v>
      </c>
    </row>
    <row r="4124" spans="2:15" x14ac:dyDescent="0.2">
      <c r="B4124" s="7">
        <v>20</v>
      </c>
      <c r="C4124" s="7">
        <v>42</v>
      </c>
      <c r="D4124" s="7">
        <v>-0.27199731881425199</v>
      </c>
      <c r="E4124" s="7">
        <v>-0.15867945748520401</v>
      </c>
      <c r="G4124" s="7">
        <v>20</v>
      </c>
      <c r="H4124" s="7">
        <v>42</v>
      </c>
      <c r="I4124" s="7">
        <v>3.6483998290783898E-3</v>
      </c>
      <c r="J4124" s="7">
        <v>-0.214076473910255</v>
      </c>
      <c r="L4124" s="7">
        <v>20</v>
      </c>
      <c r="M4124" s="7">
        <v>42</v>
      </c>
      <c r="N4124" s="7">
        <v>-0.70846122974418602</v>
      </c>
      <c r="O4124" s="7">
        <v>-0.66842413445397897</v>
      </c>
    </row>
    <row r="4125" spans="2:15" x14ac:dyDescent="0.2">
      <c r="B4125" s="7">
        <v>21</v>
      </c>
      <c r="C4125" s="7">
        <v>42</v>
      </c>
      <c r="D4125" s="7">
        <v>-3.9769208151087199E-2</v>
      </c>
      <c r="E4125" s="7">
        <v>-0.53433738533365205</v>
      </c>
      <c r="G4125" s="7">
        <v>21</v>
      </c>
      <c r="H4125" s="7">
        <v>42</v>
      </c>
      <c r="I4125" s="7">
        <v>9.9320244291213597E-2</v>
      </c>
      <c r="J4125" s="7">
        <v>-4.8786129998612503E-2</v>
      </c>
      <c r="L4125" s="7">
        <v>21</v>
      </c>
      <c r="M4125" s="7">
        <v>42</v>
      </c>
      <c r="N4125" s="7">
        <v>-1.02985917462646</v>
      </c>
      <c r="O4125" s="7">
        <v>-0.88859567242839399</v>
      </c>
    </row>
    <row r="4126" spans="2:15" x14ac:dyDescent="0.2">
      <c r="B4126" s="7">
        <v>22</v>
      </c>
      <c r="C4126" s="7">
        <v>42</v>
      </c>
      <c r="D4126" s="7">
        <v>-0.49535349387018501</v>
      </c>
      <c r="E4126" s="7">
        <v>-0.39983077463655198</v>
      </c>
      <c r="G4126" s="7">
        <v>22</v>
      </c>
      <c r="H4126" s="7">
        <v>42</v>
      </c>
      <c r="I4126" s="7">
        <v>0.103853000764442</v>
      </c>
      <c r="J4126" s="7">
        <v>-5.8493527813245898E-2</v>
      </c>
      <c r="L4126" s="7">
        <v>22</v>
      </c>
      <c r="M4126" s="7">
        <v>42</v>
      </c>
      <c r="N4126" s="7">
        <v>-0.41960785895328301</v>
      </c>
      <c r="O4126" s="7">
        <v>-0.15470528650408299</v>
      </c>
    </row>
    <row r="4127" spans="2:15" x14ac:dyDescent="0.2">
      <c r="B4127" s="7">
        <v>23</v>
      </c>
      <c r="C4127" s="7">
        <v>42</v>
      </c>
      <c r="D4127" s="7">
        <v>-8.91985712167154E-2</v>
      </c>
      <c r="E4127" s="7">
        <v>0.37931796123710199</v>
      </c>
      <c r="G4127" s="7">
        <v>23</v>
      </c>
      <c r="H4127" s="7">
        <v>42</v>
      </c>
      <c r="I4127" s="7">
        <v>0.15969077112372099</v>
      </c>
      <c r="J4127" s="7">
        <v>3.03104237752603E-2</v>
      </c>
      <c r="L4127" s="7">
        <v>23</v>
      </c>
      <c r="M4127" s="7">
        <v>42</v>
      </c>
      <c r="N4127" s="7">
        <v>-0.11922333782735201</v>
      </c>
      <c r="O4127" s="7">
        <v>0.26307063005168302</v>
      </c>
    </row>
    <row r="4128" spans="2:15" x14ac:dyDescent="0.2">
      <c r="B4128" s="7">
        <v>24</v>
      </c>
      <c r="C4128" s="7">
        <v>42</v>
      </c>
      <c r="D4128" s="7">
        <v>0.20908142998658699</v>
      </c>
      <c r="E4128" s="7">
        <v>-0.144334652497488</v>
      </c>
      <c r="G4128" s="7">
        <v>24</v>
      </c>
      <c r="H4128" s="7">
        <v>42</v>
      </c>
      <c r="I4128" s="7">
        <v>-0.22853739073773499</v>
      </c>
      <c r="J4128" s="7">
        <v>-7.0705357130071506E-2</v>
      </c>
      <c r="L4128" s="7">
        <v>24</v>
      </c>
      <c r="M4128" s="7">
        <v>42</v>
      </c>
      <c r="N4128" s="7">
        <v>4.5477822409362902</v>
      </c>
      <c r="O4128" s="7">
        <v>3.9854325058169402</v>
      </c>
    </row>
    <row r="4129" spans="2:15" x14ac:dyDescent="0.2">
      <c r="B4129" s="7">
        <v>25</v>
      </c>
      <c r="C4129" s="7">
        <v>42</v>
      </c>
      <c r="D4129" s="7">
        <v>-5.5163172606454799E-2</v>
      </c>
      <c r="E4129" s="7">
        <v>0.47267632429991602</v>
      </c>
      <c r="G4129" s="7">
        <v>25</v>
      </c>
      <c r="H4129" s="7">
        <v>42</v>
      </c>
      <c r="I4129" s="7">
        <v>0.104266367990402</v>
      </c>
      <c r="J4129" s="7">
        <v>0.27193319943928701</v>
      </c>
      <c r="L4129" s="7">
        <v>25</v>
      </c>
      <c r="M4129" s="7">
        <v>42</v>
      </c>
      <c r="N4129" s="7">
        <v>0.617837201717512</v>
      </c>
      <c r="O4129" s="7">
        <v>0.57699212658628996</v>
      </c>
    </row>
    <row r="4130" spans="2:15" x14ac:dyDescent="0.2">
      <c r="B4130" s="7">
        <v>26</v>
      </c>
      <c r="C4130" s="7">
        <v>42</v>
      </c>
      <c r="D4130" s="7">
        <v>-0.139389739318449</v>
      </c>
      <c r="E4130" s="7">
        <v>-0.102948028859752</v>
      </c>
      <c r="G4130" s="7">
        <v>26</v>
      </c>
      <c r="H4130" s="7">
        <v>42</v>
      </c>
      <c r="I4130" s="7">
        <v>0.22121224462834399</v>
      </c>
      <c r="J4130" s="7">
        <v>0.34250280647005099</v>
      </c>
      <c r="L4130" s="7">
        <v>26</v>
      </c>
      <c r="M4130" s="7">
        <v>42</v>
      </c>
      <c r="N4130" s="7">
        <v>-0.14744991895530599</v>
      </c>
      <c r="O4130" s="7">
        <v>-3.7147191169378098E-2</v>
      </c>
    </row>
    <row r="4131" spans="2:15" x14ac:dyDescent="0.2">
      <c r="B4131" s="7">
        <v>27</v>
      </c>
      <c r="C4131" s="7">
        <v>42</v>
      </c>
      <c r="D4131" s="7">
        <v>0.16093025878544501</v>
      </c>
      <c r="E4131" s="7">
        <v>-0.159342508013503</v>
      </c>
      <c r="G4131" s="7">
        <v>27</v>
      </c>
      <c r="H4131" s="7">
        <v>42</v>
      </c>
      <c r="I4131" s="7">
        <v>0.30922004419952298</v>
      </c>
      <c r="J4131" s="7">
        <v>6.8760081660233396E-2</v>
      </c>
      <c r="L4131" s="7">
        <v>27</v>
      </c>
      <c r="M4131" s="7">
        <v>42</v>
      </c>
      <c r="N4131" s="7">
        <v>0.30137926142843902</v>
      </c>
      <c r="O4131" s="7">
        <v>0.36380729137468398</v>
      </c>
    </row>
    <row r="4132" spans="2:15" x14ac:dyDescent="0.2">
      <c r="B4132" s="7">
        <v>28</v>
      </c>
      <c r="C4132" s="7">
        <v>42</v>
      </c>
      <c r="D4132" s="7">
        <v>-0.79235687277052802</v>
      </c>
      <c r="E4132" s="7">
        <v>-0.88393491408408698</v>
      </c>
      <c r="G4132" s="7">
        <v>28</v>
      </c>
      <c r="H4132" s="7">
        <v>42</v>
      </c>
      <c r="I4132" s="7">
        <v>-0.20120055694622299</v>
      </c>
      <c r="J4132" s="7">
        <v>-9.1784317559351805E-2</v>
      </c>
      <c r="L4132" s="7">
        <v>28</v>
      </c>
      <c r="M4132" s="7">
        <v>42</v>
      </c>
      <c r="N4132" s="7">
        <v>-3.12935596719335E-2</v>
      </c>
      <c r="O4132" s="7">
        <v>0.40860507940858998</v>
      </c>
    </row>
    <row r="4133" spans="2:15" x14ac:dyDescent="0.2">
      <c r="B4133" s="7">
        <v>29</v>
      </c>
      <c r="C4133" s="7">
        <v>42</v>
      </c>
      <c r="D4133" s="7">
        <v>-0.156614774343212</v>
      </c>
      <c r="E4133" s="7">
        <v>0.16198426129570301</v>
      </c>
      <c r="G4133" s="7">
        <v>29</v>
      </c>
      <c r="H4133" s="7">
        <v>42</v>
      </c>
      <c r="I4133" s="7">
        <v>-3.9857771055597603E-2</v>
      </c>
      <c r="J4133" s="7">
        <v>-6.2445899846876401E-2</v>
      </c>
      <c r="L4133" s="7">
        <v>29</v>
      </c>
      <c r="M4133" s="7">
        <v>42</v>
      </c>
      <c r="N4133" s="7">
        <v>1.0785117114457199</v>
      </c>
      <c r="O4133" s="7">
        <v>1.25913909592435</v>
      </c>
    </row>
    <row r="4134" spans="2:15" x14ac:dyDescent="0.2">
      <c r="B4134" s="7">
        <v>30</v>
      </c>
      <c r="C4134" s="7">
        <v>42</v>
      </c>
      <c r="D4134" s="7">
        <v>0.29059360926542699</v>
      </c>
      <c r="E4134" s="7">
        <v>-2.3101513698994901E-2</v>
      </c>
      <c r="G4134" s="7">
        <v>30</v>
      </c>
      <c r="H4134" s="7">
        <v>42</v>
      </c>
      <c r="I4134" s="7">
        <v>0.102943808456196</v>
      </c>
      <c r="J4134" s="7">
        <v>-1.15040478410169E-2</v>
      </c>
      <c r="L4134" s="7">
        <v>30</v>
      </c>
      <c r="M4134" s="7">
        <v>42</v>
      </c>
      <c r="N4134" s="7">
        <v>0.131019473915057</v>
      </c>
      <c r="O4134" s="7">
        <v>-1.27369168835116E-2</v>
      </c>
    </row>
    <row r="4135" spans="2:15" x14ac:dyDescent="0.2">
      <c r="B4135" s="7">
        <v>31</v>
      </c>
      <c r="C4135" s="7">
        <v>42</v>
      </c>
      <c r="D4135" s="7">
        <v>-0.41557410814720602</v>
      </c>
      <c r="E4135" s="7">
        <v>-0.19866618254798801</v>
      </c>
      <c r="G4135" s="7">
        <v>31</v>
      </c>
      <c r="H4135" s="7">
        <v>42</v>
      </c>
      <c r="I4135" s="7">
        <v>-0.174483845239777</v>
      </c>
      <c r="J4135" s="7">
        <v>0.109957613896843</v>
      </c>
      <c r="L4135" s="7">
        <v>31</v>
      </c>
      <c r="M4135" s="7">
        <v>42</v>
      </c>
      <c r="N4135" s="7">
        <v>0.71577833252578105</v>
      </c>
      <c r="O4135" s="7">
        <v>0.36735257167554097</v>
      </c>
    </row>
    <row r="4136" spans="2:15" x14ac:dyDescent="0.2">
      <c r="B4136" s="7">
        <v>32</v>
      </c>
      <c r="C4136" s="7">
        <v>42</v>
      </c>
      <c r="D4136" s="7">
        <v>-0.34387929250070398</v>
      </c>
      <c r="E4136" s="7">
        <v>-0.36290875739588302</v>
      </c>
      <c r="G4136" s="7">
        <v>32</v>
      </c>
      <c r="H4136" s="7">
        <v>42</v>
      </c>
      <c r="I4136" s="7">
        <v>-0.58165283927933897</v>
      </c>
      <c r="J4136" s="7">
        <v>-0.32910093173312699</v>
      </c>
      <c r="L4136" s="7">
        <v>32</v>
      </c>
      <c r="M4136" s="7">
        <v>42</v>
      </c>
      <c r="N4136" s="7">
        <v>-0.18804872432009201</v>
      </c>
      <c r="O4136" s="7">
        <v>-0.216091577838775</v>
      </c>
    </row>
    <row r="4137" spans="2:15" x14ac:dyDescent="0.2">
      <c r="B4137" s="7">
        <v>33</v>
      </c>
      <c r="C4137" s="7">
        <v>42</v>
      </c>
      <c r="D4137" s="7">
        <v>-0.23563095789324101</v>
      </c>
      <c r="E4137" s="7">
        <v>-8.17956443513808E-2</v>
      </c>
      <c r="G4137" s="7">
        <v>33</v>
      </c>
      <c r="H4137" s="7">
        <v>42</v>
      </c>
      <c r="I4137" s="7">
        <v>-0.28642067140147798</v>
      </c>
      <c r="J4137" s="7">
        <v>-5.3828409438672502E-2</v>
      </c>
      <c r="L4137" s="7">
        <v>33</v>
      </c>
      <c r="M4137" s="7">
        <v>42</v>
      </c>
      <c r="N4137" s="7">
        <v>-0.349751566292481</v>
      </c>
      <c r="O4137" s="7">
        <v>-0.14788312766968501</v>
      </c>
    </row>
    <row r="4138" spans="2:15" x14ac:dyDescent="0.2">
      <c r="B4138" s="7">
        <v>34</v>
      </c>
      <c r="C4138" s="7">
        <v>42</v>
      </c>
      <c r="D4138" s="7">
        <v>-0.24522024451515601</v>
      </c>
      <c r="E4138" s="7">
        <v>-0.42355984564822102</v>
      </c>
      <c r="G4138" s="7">
        <v>34</v>
      </c>
      <c r="H4138" s="7">
        <v>42</v>
      </c>
      <c r="I4138" s="7">
        <v>9.8124644420463994E-2</v>
      </c>
      <c r="J4138" s="7">
        <v>4.9000536589735702E-2</v>
      </c>
      <c r="L4138" s="7">
        <v>34</v>
      </c>
      <c r="M4138" s="7">
        <v>42</v>
      </c>
      <c r="N4138" s="7">
        <v>4.8198684248232503E-2</v>
      </c>
      <c r="O4138" s="7">
        <v>-0.90182485716723804</v>
      </c>
    </row>
    <row r="4139" spans="2:15" x14ac:dyDescent="0.2">
      <c r="B4139" s="7">
        <v>35</v>
      </c>
      <c r="C4139" s="7">
        <v>42</v>
      </c>
      <c r="D4139" s="7">
        <v>0.30096671313062501</v>
      </c>
      <c r="E4139" s="7">
        <v>-8.8503291439768497E-2</v>
      </c>
      <c r="G4139" s="7">
        <v>35</v>
      </c>
      <c r="H4139" s="7">
        <v>42</v>
      </c>
      <c r="I4139" s="7">
        <v>-2.7772055874761399E-2</v>
      </c>
      <c r="J4139" s="7">
        <v>2.81058268980852E-2</v>
      </c>
      <c r="L4139" s="7">
        <v>35</v>
      </c>
      <c r="M4139" s="7">
        <v>42</v>
      </c>
      <c r="N4139" s="7">
        <v>4.40224364061838</v>
      </c>
      <c r="O4139" s="7">
        <v>4.1896919260033698</v>
      </c>
    </row>
    <row r="4140" spans="2:15" x14ac:dyDescent="0.2">
      <c r="B4140" s="7">
        <v>36</v>
      </c>
      <c r="C4140" s="7">
        <v>42</v>
      </c>
      <c r="D4140" s="7">
        <v>-0.37069579895788002</v>
      </c>
      <c r="E4140" s="7">
        <v>0.113549020745826</v>
      </c>
      <c r="G4140" s="7">
        <v>36</v>
      </c>
      <c r="H4140" s="7">
        <v>42</v>
      </c>
      <c r="I4140" s="7">
        <v>0.28604682366012602</v>
      </c>
      <c r="J4140" s="7">
        <v>0.43545933465312298</v>
      </c>
      <c r="L4140" s="7">
        <v>36</v>
      </c>
      <c r="M4140" s="7">
        <v>42</v>
      </c>
      <c r="N4140" s="7">
        <v>-4.7045461194041797E-3</v>
      </c>
      <c r="O4140" s="7">
        <v>2.87027521511387E-2</v>
      </c>
    </row>
    <row r="4141" spans="2:15" x14ac:dyDescent="0.2">
      <c r="B4141" s="7">
        <v>37</v>
      </c>
      <c r="C4141" s="7">
        <v>42</v>
      </c>
      <c r="D4141" s="7">
        <v>-0.12429218791652</v>
      </c>
      <c r="E4141" s="7">
        <v>-0.19849127326405</v>
      </c>
      <c r="G4141" s="7">
        <v>37</v>
      </c>
      <c r="H4141" s="7">
        <v>42</v>
      </c>
      <c r="I4141" s="7">
        <v>-0.24022029205088699</v>
      </c>
      <c r="J4141" s="7">
        <v>-0.20152395941387999</v>
      </c>
      <c r="L4141" s="7">
        <v>37</v>
      </c>
      <c r="M4141" s="7">
        <v>42</v>
      </c>
      <c r="N4141" s="7">
        <v>6.8826357512630706E-2</v>
      </c>
      <c r="O4141" s="7">
        <v>-0.59820313068654396</v>
      </c>
    </row>
    <row r="4142" spans="2:15" x14ac:dyDescent="0.2">
      <c r="B4142" s="7">
        <v>38</v>
      </c>
      <c r="C4142" s="7">
        <v>42</v>
      </c>
      <c r="D4142" s="7">
        <v>-0.30068023876252098</v>
      </c>
      <c r="E4142" s="7">
        <v>-0.13565564357468499</v>
      </c>
      <c r="G4142" s="7">
        <v>38</v>
      </c>
      <c r="H4142" s="7">
        <v>42</v>
      </c>
      <c r="I4142" s="7">
        <v>-2.3638534299408299E-2</v>
      </c>
      <c r="J4142" s="7">
        <v>0.13023301496578699</v>
      </c>
      <c r="L4142" s="7">
        <v>38</v>
      </c>
      <c r="M4142" s="7">
        <v>42</v>
      </c>
      <c r="N4142" s="7">
        <v>-0.16366063530201699</v>
      </c>
      <c r="O4142" s="7">
        <v>0.26353703742638501</v>
      </c>
    </row>
    <row r="4143" spans="2:15" x14ac:dyDescent="0.2">
      <c r="B4143" s="7">
        <v>39</v>
      </c>
      <c r="C4143" s="7">
        <v>42</v>
      </c>
      <c r="D4143" s="7">
        <v>-2.9796496231977401E-2</v>
      </c>
      <c r="E4143" s="7">
        <v>0.104536993389082</v>
      </c>
      <c r="G4143" s="7">
        <v>39</v>
      </c>
      <c r="H4143" s="7">
        <v>42</v>
      </c>
      <c r="I4143" s="7">
        <v>-1.7292977270480799E-2</v>
      </c>
      <c r="J4143" s="7">
        <v>-2.1406565686215E-2</v>
      </c>
      <c r="L4143" s="7">
        <v>39</v>
      </c>
      <c r="M4143" s="7">
        <v>42</v>
      </c>
      <c r="N4143" s="7">
        <v>0.44491857369666099</v>
      </c>
      <c r="O4143" s="7">
        <v>0.27694499791270599</v>
      </c>
    </row>
    <row r="4144" spans="2:15" x14ac:dyDescent="0.2">
      <c r="B4144" s="7">
        <v>40</v>
      </c>
      <c r="C4144" s="7">
        <v>42</v>
      </c>
      <c r="D4144" s="7">
        <v>-0.281780304841869</v>
      </c>
      <c r="E4144" s="7">
        <v>-0.179230964487919</v>
      </c>
      <c r="G4144" s="7">
        <v>40</v>
      </c>
      <c r="H4144" s="7">
        <v>42</v>
      </c>
      <c r="I4144" s="7">
        <v>0.13720620582151799</v>
      </c>
      <c r="J4144" s="7">
        <v>-4.3721198284849497E-3</v>
      </c>
      <c r="L4144" s="7">
        <v>40</v>
      </c>
      <c r="M4144" s="7">
        <v>42</v>
      </c>
      <c r="N4144" s="7">
        <v>-1.90191224868169</v>
      </c>
      <c r="O4144" s="7">
        <v>-1.3429123999849799</v>
      </c>
    </row>
    <row r="4145" spans="2:15" x14ac:dyDescent="0.2">
      <c r="B4145" s="7">
        <v>41</v>
      </c>
      <c r="C4145" s="7">
        <v>42</v>
      </c>
      <c r="D4145" s="7">
        <v>8.1226115093790505E-2</v>
      </c>
      <c r="E4145" s="7">
        <v>-0.33212308823370901</v>
      </c>
      <c r="G4145" s="7">
        <v>41</v>
      </c>
      <c r="H4145" s="7">
        <v>42</v>
      </c>
      <c r="I4145" s="7">
        <v>-8.2138778912039506E-3</v>
      </c>
      <c r="J4145" s="7">
        <v>-2.9384722410049401E-3</v>
      </c>
      <c r="L4145" s="7">
        <v>41</v>
      </c>
      <c r="M4145" s="7">
        <v>42</v>
      </c>
      <c r="N4145" s="7">
        <v>-0.18096397489504501</v>
      </c>
      <c r="O4145" s="7">
        <v>1.6211144929606298E-2</v>
      </c>
    </row>
    <row r="4146" spans="2:15" x14ac:dyDescent="0.2">
      <c r="B4146" s="7">
        <v>42</v>
      </c>
      <c r="C4146" s="7">
        <v>42</v>
      </c>
      <c r="D4146" s="7">
        <v>-0.356214280980925</v>
      </c>
      <c r="E4146" s="7">
        <v>-0.45667853036030998</v>
      </c>
      <c r="G4146" s="7">
        <v>42</v>
      </c>
      <c r="H4146" s="7">
        <v>42</v>
      </c>
      <c r="I4146" s="7">
        <v>0.117731887720739</v>
      </c>
      <c r="J4146" s="7">
        <v>0.20407968639867999</v>
      </c>
      <c r="L4146" s="7">
        <v>42</v>
      </c>
      <c r="M4146" s="7">
        <v>42</v>
      </c>
      <c r="N4146" s="7">
        <v>3.30651543754293</v>
      </c>
      <c r="O4146" s="7">
        <v>2.8387434665407301</v>
      </c>
    </row>
    <row r="4147" spans="2:15" x14ac:dyDescent="0.2">
      <c r="B4147" s="7">
        <v>43</v>
      </c>
      <c r="C4147" s="7">
        <v>42</v>
      </c>
      <c r="D4147" s="7">
        <v>-0.13044019543622201</v>
      </c>
      <c r="E4147" s="7">
        <v>0.135073309126127</v>
      </c>
      <c r="G4147" s="7">
        <v>43</v>
      </c>
      <c r="H4147" s="7">
        <v>42</v>
      </c>
      <c r="I4147" s="7">
        <v>0.15785783615764201</v>
      </c>
      <c r="J4147" s="7">
        <v>6.6075857418073994E-2</v>
      </c>
      <c r="L4147" s="7">
        <v>43</v>
      </c>
      <c r="M4147" s="7">
        <v>42</v>
      </c>
      <c r="N4147" s="7">
        <v>-1.45889598227984</v>
      </c>
      <c r="O4147" s="7">
        <v>-1.1158155279975399</v>
      </c>
    </row>
    <row r="4148" spans="2:15" x14ac:dyDescent="0.2">
      <c r="B4148" s="7">
        <v>44</v>
      </c>
      <c r="C4148" s="7">
        <v>42</v>
      </c>
      <c r="D4148" s="7">
        <v>0.20069345543807099</v>
      </c>
      <c r="E4148" s="7">
        <v>9.7880695954719599E-3</v>
      </c>
      <c r="G4148" s="7">
        <v>44</v>
      </c>
      <c r="H4148" s="7">
        <v>42</v>
      </c>
      <c r="I4148" s="7">
        <v>-0.111737783058995</v>
      </c>
      <c r="J4148" s="7">
        <v>-0.15219649638007099</v>
      </c>
      <c r="L4148" s="7">
        <v>44</v>
      </c>
      <c r="M4148" s="7">
        <v>42</v>
      </c>
      <c r="N4148" s="7">
        <v>0.45559265488988798</v>
      </c>
      <c r="O4148" s="7">
        <v>-3.6221486889345997E-2</v>
      </c>
    </row>
    <row r="4149" spans="2:15" x14ac:dyDescent="0.2">
      <c r="B4149" s="7">
        <v>45</v>
      </c>
      <c r="C4149" s="7">
        <v>42</v>
      </c>
      <c r="D4149" s="7">
        <v>0.14626060377274999</v>
      </c>
      <c r="E4149" s="7">
        <v>0.199277361596363</v>
      </c>
      <c r="G4149" s="7">
        <v>45</v>
      </c>
      <c r="H4149" s="7">
        <v>42</v>
      </c>
      <c r="I4149" s="7">
        <v>-0.46983532057098998</v>
      </c>
      <c r="J4149" s="7">
        <v>-0.30139717825819901</v>
      </c>
      <c r="L4149" s="7">
        <v>45</v>
      </c>
      <c r="M4149" s="7">
        <v>42</v>
      </c>
      <c r="N4149" s="7">
        <v>-0.116471153890275</v>
      </c>
      <c r="O4149" s="7">
        <v>-0.30704215143424002</v>
      </c>
    </row>
    <row r="4150" spans="2:15" x14ac:dyDescent="0.2">
      <c r="B4150" s="7">
        <v>46</v>
      </c>
      <c r="C4150" s="7">
        <v>42</v>
      </c>
      <c r="D4150" s="7">
        <v>0.25938741426656597</v>
      </c>
      <c r="E4150" s="7">
        <v>-0.12015965886275599</v>
      </c>
      <c r="G4150" s="7">
        <v>46</v>
      </c>
      <c r="H4150" s="7">
        <v>42</v>
      </c>
      <c r="I4150" s="7">
        <v>-0.10161555119834299</v>
      </c>
      <c r="J4150" s="7">
        <v>0.184351891314675</v>
      </c>
      <c r="L4150" s="7">
        <v>46</v>
      </c>
      <c r="M4150" s="7">
        <v>42</v>
      </c>
      <c r="N4150" s="7">
        <v>6.9752500689268998E-2</v>
      </c>
      <c r="O4150" s="7">
        <v>0.178054324437181</v>
      </c>
    </row>
    <row r="4151" spans="2:15" x14ac:dyDescent="0.2">
      <c r="B4151" s="7">
        <v>47</v>
      </c>
      <c r="C4151" s="7">
        <v>42</v>
      </c>
      <c r="D4151" s="7">
        <v>-0.16872571269442499</v>
      </c>
      <c r="E4151" s="7">
        <v>-0.29688707480210202</v>
      </c>
      <c r="G4151" s="7">
        <v>47</v>
      </c>
      <c r="H4151" s="7">
        <v>42</v>
      </c>
      <c r="I4151" s="7">
        <v>0.111733121252549</v>
      </c>
      <c r="J4151" s="7">
        <v>-0.201185095248302</v>
      </c>
      <c r="L4151" s="7">
        <v>47</v>
      </c>
      <c r="M4151" s="7">
        <v>42</v>
      </c>
      <c r="N4151" s="7">
        <v>0.78739832347099004</v>
      </c>
      <c r="O4151" s="7">
        <v>0.42376647828536701</v>
      </c>
    </row>
    <row r="4152" spans="2:15" x14ac:dyDescent="0.2">
      <c r="B4152" s="7">
        <v>48</v>
      </c>
      <c r="C4152" s="7">
        <v>42</v>
      </c>
      <c r="D4152" s="7">
        <v>-0.45903671728993301</v>
      </c>
      <c r="E4152" s="7">
        <v>3.5964837718894999E-2</v>
      </c>
      <c r="G4152" s="7">
        <v>48</v>
      </c>
      <c r="H4152" s="7">
        <v>42</v>
      </c>
      <c r="I4152" s="7">
        <v>3.3826546578859903E-2</v>
      </c>
      <c r="J4152" s="7">
        <v>0.120906140158685</v>
      </c>
      <c r="L4152" s="7">
        <v>48</v>
      </c>
      <c r="M4152" s="7">
        <v>42</v>
      </c>
      <c r="N4152" s="7">
        <v>0.379572846579384</v>
      </c>
      <c r="O4152" s="7">
        <v>0.28969523265650199</v>
      </c>
    </row>
    <row r="4153" spans="2:15" x14ac:dyDescent="0.2">
      <c r="B4153" s="7">
        <v>49</v>
      </c>
      <c r="C4153" s="7">
        <v>42</v>
      </c>
      <c r="D4153" s="7">
        <v>-0.136498508390376</v>
      </c>
      <c r="E4153" s="7">
        <v>-0.219327189069733</v>
      </c>
      <c r="G4153" s="7">
        <v>49</v>
      </c>
      <c r="H4153" s="7">
        <v>42</v>
      </c>
      <c r="I4153" s="7">
        <v>9.2701822161869202E-2</v>
      </c>
      <c r="J4153" s="7">
        <v>0.22921129708284099</v>
      </c>
      <c r="L4153" s="7">
        <v>49</v>
      </c>
      <c r="M4153" s="7">
        <v>42</v>
      </c>
      <c r="N4153" s="7">
        <v>0.45015207738852098</v>
      </c>
      <c r="O4153" s="7">
        <v>0.186927921369097</v>
      </c>
    </row>
    <row r="4154" spans="2:15" x14ac:dyDescent="0.2">
      <c r="B4154" s="7">
        <v>50</v>
      </c>
      <c r="C4154" s="7">
        <v>42</v>
      </c>
      <c r="D4154" s="7">
        <v>-0.17822977791399799</v>
      </c>
      <c r="E4154" s="7">
        <v>-0.22523666962467201</v>
      </c>
      <c r="G4154" s="7">
        <v>50</v>
      </c>
      <c r="H4154" s="7">
        <v>42</v>
      </c>
      <c r="I4154" s="7">
        <v>-0.20643379865200701</v>
      </c>
      <c r="J4154" s="7">
        <v>-0.23405896849250901</v>
      </c>
      <c r="L4154" s="7">
        <v>50</v>
      </c>
      <c r="M4154" s="7">
        <v>42</v>
      </c>
      <c r="N4154" s="7">
        <v>-0.33013230822439799</v>
      </c>
      <c r="O4154" s="7">
        <v>-0.37425391362120303</v>
      </c>
    </row>
    <row r="4155" spans="2:15" x14ac:dyDescent="0.2">
      <c r="B4155" s="7">
        <v>51</v>
      </c>
      <c r="C4155" s="7">
        <v>42</v>
      </c>
      <c r="D4155" s="7">
        <v>-0.18481352791585101</v>
      </c>
      <c r="E4155" s="7">
        <v>-0.101131374909626</v>
      </c>
      <c r="G4155" s="7">
        <v>51</v>
      </c>
      <c r="H4155" s="7">
        <v>42</v>
      </c>
      <c r="I4155" s="7">
        <v>-0.107931408593044</v>
      </c>
      <c r="J4155" s="7">
        <v>-4.5574888316631999E-2</v>
      </c>
      <c r="L4155" s="7">
        <v>51</v>
      </c>
      <c r="M4155" s="7">
        <v>42</v>
      </c>
      <c r="N4155" s="7">
        <v>-0.83266798415213095</v>
      </c>
      <c r="O4155" s="7">
        <v>-0.82048984039796102</v>
      </c>
    </row>
    <row r="4156" spans="2:15" x14ac:dyDescent="0.2">
      <c r="B4156" s="7">
        <v>52</v>
      </c>
      <c r="C4156" s="7">
        <v>42</v>
      </c>
      <c r="D4156" s="7">
        <v>0.22925160294513799</v>
      </c>
      <c r="E4156" s="7">
        <v>-0.229197164468152</v>
      </c>
      <c r="G4156" s="7">
        <v>52</v>
      </c>
      <c r="H4156" s="7">
        <v>42</v>
      </c>
      <c r="I4156" s="7">
        <v>0.53192747343634095</v>
      </c>
      <c r="J4156" s="7">
        <v>7.0122022889652399E-2</v>
      </c>
      <c r="L4156" s="7">
        <v>52</v>
      </c>
      <c r="M4156" s="7">
        <v>42</v>
      </c>
      <c r="N4156" s="7">
        <v>-0.21584403700417801</v>
      </c>
      <c r="O4156" s="7">
        <v>-0.171848263946172</v>
      </c>
    </row>
    <row r="4157" spans="2:15" x14ac:dyDescent="0.2">
      <c r="B4157" s="7">
        <v>53</v>
      </c>
      <c r="C4157" s="7">
        <v>42</v>
      </c>
      <c r="D4157" s="7">
        <v>-0.18820959874913101</v>
      </c>
      <c r="E4157" s="7">
        <v>7.6635084680329896E-2</v>
      </c>
      <c r="G4157" s="7">
        <v>53</v>
      </c>
      <c r="H4157" s="7">
        <v>42</v>
      </c>
      <c r="I4157" s="7">
        <v>0.30376267465866003</v>
      </c>
      <c r="J4157" s="7">
        <v>0.39176072031870701</v>
      </c>
      <c r="L4157" s="7">
        <v>53</v>
      </c>
      <c r="M4157" s="7">
        <v>42</v>
      </c>
      <c r="N4157" s="7">
        <v>-0.24470019654354799</v>
      </c>
      <c r="O4157" s="7">
        <v>6.6090508355536298E-3</v>
      </c>
    </row>
    <row r="4158" spans="2:15" x14ac:dyDescent="0.2">
      <c r="B4158" s="7">
        <v>54</v>
      </c>
      <c r="C4158" s="7">
        <v>42</v>
      </c>
      <c r="D4158" s="7">
        <v>-0.13601230689514399</v>
      </c>
      <c r="E4158" s="7">
        <v>-0.333513262689908</v>
      </c>
      <c r="G4158" s="7">
        <v>54</v>
      </c>
      <c r="H4158" s="7">
        <v>42</v>
      </c>
      <c r="I4158" s="7">
        <v>0.15662988396987201</v>
      </c>
      <c r="J4158" s="7">
        <v>-7.4916026458287099E-2</v>
      </c>
      <c r="L4158" s="7">
        <v>54</v>
      </c>
      <c r="M4158" s="7">
        <v>42</v>
      </c>
      <c r="N4158" s="7">
        <v>-1.3325912543225999</v>
      </c>
      <c r="O4158" s="7">
        <v>-0.75499156812475499</v>
      </c>
    </row>
    <row r="4159" spans="2:15" x14ac:dyDescent="0.2">
      <c r="B4159" s="7">
        <v>55</v>
      </c>
      <c r="C4159" s="7">
        <v>42</v>
      </c>
      <c r="D4159" s="7">
        <v>-0.15992668225526699</v>
      </c>
      <c r="E4159" s="7">
        <v>-1.10225028837254E-2</v>
      </c>
      <c r="G4159" s="7">
        <v>55</v>
      </c>
      <c r="H4159" s="7">
        <v>42</v>
      </c>
      <c r="I4159" s="7">
        <v>8.8432855210971398E-2</v>
      </c>
      <c r="J4159" s="7">
        <v>-0.15856823066436501</v>
      </c>
      <c r="L4159" s="7">
        <v>55</v>
      </c>
      <c r="M4159" s="7">
        <v>42</v>
      </c>
      <c r="N4159" s="7">
        <v>-0.21207575112084601</v>
      </c>
      <c r="O4159" s="7">
        <v>-0.234215508866981</v>
      </c>
    </row>
    <row r="4160" spans="2:15" x14ac:dyDescent="0.2">
      <c r="B4160" s="7">
        <v>56</v>
      </c>
      <c r="C4160" s="7">
        <v>42</v>
      </c>
      <c r="D4160" s="7">
        <v>-0.118649875051415</v>
      </c>
      <c r="E4160" s="7">
        <v>-2.24821423793298E-2</v>
      </c>
      <c r="G4160" s="7">
        <v>56</v>
      </c>
      <c r="H4160" s="7">
        <v>42</v>
      </c>
      <c r="I4160" s="7">
        <v>-5.9230383887381798E-2</v>
      </c>
      <c r="J4160" s="7">
        <v>-0.156525583277382</v>
      </c>
      <c r="L4160" s="7">
        <v>56</v>
      </c>
      <c r="M4160" s="7">
        <v>42</v>
      </c>
      <c r="N4160" s="7">
        <v>-0.61367136889317397</v>
      </c>
      <c r="O4160" s="7">
        <v>-0.339928620175934</v>
      </c>
    </row>
    <row r="4161" spans="2:15" x14ac:dyDescent="0.2">
      <c r="B4161" s="7">
        <v>57</v>
      </c>
      <c r="C4161" s="7">
        <v>42</v>
      </c>
      <c r="D4161" s="7">
        <v>4.7713104341893199E-3</v>
      </c>
      <c r="E4161" s="7">
        <v>-0.110800935644411</v>
      </c>
      <c r="G4161" s="7">
        <v>57</v>
      </c>
      <c r="H4161" s="7">
        <v>42</v>
      </c>
      <c r="I4161" s="7">
        <v>-3.2208179886819002E-3</v>
      </c>
      <c r="J4161" s="7">
        <v>0.17863023097295999</v>
      </c>
      <c r="L4161" s="7">
        <v>57</v>
      </c>
      <c r="M4161" s="7">
        <v>42</v>
      </c>
      <c r="N4161" s="7">
        <v>-0.42697681222911599</v>
      </c>
      <c r="O4161" s="7">
        <v>-0.20940153149691701</v>
      </c>
    </row>
    <row r="4162" spans="2:15" x14ac:dyDescent="0.2">
      <c r="B4162" s="7">
        <v>58</v>
      </c>
      <c r="C4162" s="7">
        <v>42</v>
      </c>
      <c r="D4162" s="7">
        <v>-9.4947295620497293E-2</v>
      </c>
      <c r="E4162" s="7">
        <v>-0.22796701551283099</v>
      </c>
      <c r="G4162" s="7">
        <v>58</v>
      </c>
      <c r="H4162" s="7">
        <v>42</v>
      </c>
      <c r="I4162" s="7">
        <v>-8.7561405114087998E-2</v>
      </c>
      <c r="J4162" s="7">
        <v>-2.1468211375470499E-3</v>
      </c>
      <c r="L4162" s="7">
        <v>58</v>
      </c>
      <c r="M4162" s="7">
        <v>42</v>
      </c>
      <c r="N4162" s="7">
        <v>-9.0799915286359195E-2</v>
      </c>
      <c r="O4162" s="7">
        <v>-0.31169173972067199</v>
      </c>
    </row>
    <row r="4163" spans="2:15" x14ac:dyDescent="0.2">
      <c r="B4163" s="7">
        <v>59</v>
      </c>
      <c r="C4163" s="7">
        <v>42</v>
      </c>
      <c r="D4163" s="7">
        <v>-9.4542568809587599E-2</v>
      </c>
      <c r="E4163" s="7">
        <v>-0.367578307404205</v>
      </c>
      <c r="G4163" s="7">
        <v>59</v>
      </c>
      <c r="H4163" s="7">
        <v>42</v>
      </c>
      <c r="I4163" s="7">
        <v>-0.30371418874974199</v>
      </c>
      <c r="J4163" s="7">
        <v>-0.121676777311659</v>
      </c>
      <c r="L4163" s="7">
        <v>59</v>
      </c>
      <c r="M4163" s="7">
        <v>42</v>
      </c>
      <c r="N4163" s="7">
        <v>0.14390556209284899</v>
      </c>
      <c r="O4163" s="7">
        <v>0.337871958441538</v>
      </c>
    </row>
    <row r="4164" spans="2:15" x14ac:dyDescent="0.2">
      <c r="B4164" s="7">
        <v>60</v>
      </c>
      <c r="C4164" s="7">
        <v>42</v>
      </c>
      <c r="D4164" s="7">
        <v>0.152045997024848</v>
      </c>
      <c r="E4164" s="7">
        <v>-0.34087064025117297</v>
      </c>
      <c r="G4164" s="7">
        <v>60</v>
      </c>
      <c r="H4164" s="7">
        <v>42</v>
      </c>
      <c r="I4164" s="7">
        <v>-0.19031710470041199</v>
      </c>
      <c r="J4164" s="7">
        <v>9.9361980184635695E-3</v>
      </c>
      <c r="L4164" s="7">
        <v>60</v>
      </c>
      <c r="M4164" s="7">
        <v>42</v>
      </c>
      <c r="N4164" s="7">
        <v>0.64899595027107204</v>
      </c>
      <c r="O4164" s="7">
        <v>0.30262233454048199</v>
      </c>
    </row>
    <row r="4165" spans="2:15" x14ac:dyDescent="0.2">
      <c r="B4165" s="7">
        <v>61</v>
      </c>
      <c r="C4165" s="7">
        <v>42</v>
      </c>
      <c r="D4165" s="7">
        <v>-0.86542745812927802</v>
      </c>
      <c r="E4165" s="7">
        <v>-0.45391796189108102</v>
      </c>
      <c r="G4165" s="7">
        <v>61</v>
      </c>
      <c r="H4165" s="7">
        <v>42</v>
      </c>
      <c r="I4165" s="7">
        <v>0.33849127236845</v>
      </c>
      <c r="J4165" s="7">
        <v>7.6021098318106396E-3</v>
      </c>
      <c r="L4165" s="7">
        <v>61</v>
      </c>
      <c r="M4165" s="7">
        <v>42</v>
      </c>
      <c r="N4165" s="7">
        <v>1.17123653279289</v>
      </c>
      <c r="O4165" s="7">
        <v>1.7917990834414299</v>
      </c>
    </row>
    <row r="4166" spans="2:15" x14ac:dyDescent="0.2">
      <c r="B4166" s="7">
        <v>62</v>
      </c>
      <c r="C4166" s="7">
        <v>42</v>
      </c>
      <c r="D4166" s="7">
        <v>-0.30678850739276098</v>
      </c>
      <c r="E4166" s="7">
        <v>-4.1167128003912097E-2</v>
      </c>
      <c r="G4166" s="7">
        <v>62</v>
      </c>
      <c r="H4166" s="7">
        <v>42</v>
      </c>
      <c r="I4166" s="7">
        <v>0.26038854324095101</v>
      </c>
      <c r="J4166" s="7">
        <v>0.102903967446296</v>
      </c>
      <c r="L4166" s="7">
        <v>62</v>
      </c>
      <c r="M4166" s="7">
        <v>42</v>
      </c>
      <c r="N4166" s="7">
        <v>-0.48080543653359997</v>
      </c>
      <c r="O4166" s="7">
        <v>-0.16803997427754999</v>
      </c>
    </row>
    <row r="4167" spans="2:15" x14ac:dyDescent="0.2">
      <c r="B4167" s="7">
        <v>63</v>
      </c>
      <c r="C4167" s="7">
        <v>42</v>
      </c>
      <c r="D4167" s="7">
        <v>-0.47409686822862501</v>
      </c>
      <c r="E4167" s="7">
        <v>-0.66674288444360197</v>
      </c>
      <c r="G4167" s="7">
        <v>63</v>
      </c>
      <c r="H4167" s="7">
        <v>42</v>
      </c>
      <c r="I4167" s="7">
        <v>0.100307576577341</v>
      </c>
      <c r="J4167" s="7">
        <v>-3.1984776697239398E-2</v>
      </c>
      <c r="L4167" s="7">
        <v>63</v>
      </c>
      <c r="M4167" s="7">
        <v>42</v>
      </c>
      <c r="N4167" s="7">
        <v>0.40467420293536599</v>
      </c>
      <c r="O4167" s="7">
        <v>0.35114514709757599</v>
      </c>
    </row>
    <row r="4168" spans="2:15" x14ac:dyDescent="0.2">
      <c r="B4168" s="7">
        <v>64</v>
      </c>
      <c r="C4168" s="7">
        <v>42</v>
      </c>
      <c r="D4168" s="7">
        <v>-0.17125758874424199</v>
      </c>
      <c r="E4168" s="7">
        <v>-0.16177885204200501</v>
      </c>
      <c r="G4168" s="7">
        <v>64</v>
      </c>
      <c r="H4168" s="7">
        <v>42</v>
      </c>
      <c r="I4168" s="7">
        <v>0.14787820639612301</v>
      </c>
      <c r="J4168" s="7">
        <v>8.6332076140258202E-2</v>
      </c>
      <c r="L4168" s="7">
        <v>64</v>
      </c>
      <c r="M4168" s="7">
        <v>42</v>
      </c>
      <c r="N4168" s="7">
        <v>0.30755937479335499</v>
      </c>
      <c r="O4168" s="7">
        <v>0.55369043336812696</v>
      </c>
    </row>
    <row r="4169" spans="2:15" x14ac:dyDescent="0.2">
      <c r="B4169" s="7">
        <v>65</v>
      </c>
      <c r="C4169" s="7">
        <v>42</v>
      </c>
      <c r="D4169" s="7">
        <v>6.7454502272225297E-2</v>
      </c>
      <c r="E4169" s="7">
        <v>-0.34667318536663799</v>
      </c>
      <c r="G4169" s="7">
        <v>65</v>
      </c>
      <c r="H4169" s="7">
        <v>42</v>
      </c>
      <c r="I4169" s="7">
        <v>-1.40405971875079E-2</v>
      </c>
      <c r="J4169" s="7">
        <v>3.7248336689792399E-3</v>
      </c>
      <c r="L4169" s="7">
        <v>65</v>
      </c>
      <c r="M4169" s="7">
        <v>42</v>
      </c>
      <c r="N4169" s="7">
        <v>0.12622596150969101</v>
      </c>
      <c r="O4169" s="7">
        <v>-0.32730508739333403</v>
      </c>
    </row>
    <row r="4170" spans="2:15" x14ac:dyDescent="0.2">
      <c r="B4170" s="7">
        <v>66</v>
      </c>
      <c r="C4170" s="7">
        <v>42</v>
      </c>
      <c r="D4170" s="7">
        <v>0.13066794982501501</v>
      </c>
      <c r="E4170" s="7">
        <v>-1.50685829246964E-2</v>
      </c>
      <c r="G4170" s="7">
        <v>66</v>
      </c>
      <c r="H4170" s="7">
        <v>42</v>
      </c>
      <c r="I4170" s="7">
        <v>0.13012432193506299</v>
      </c>
      <c r="J4170" s="7">
        <v>0.14075977501459699</v>
      </c>
      <c r="L4170" s="7">
        <v>66</v>
      </c>
      <c r="M4170" s="7">
        <v>42</v>
      </c>
      <c r="N4170" s="7">
        <v>0.81802767853987701</v>
      </c>
      <c r="O4170" s="7">
        <v>1.2439611892286699</v>
      </c>
    </row>
    <row r="4171" spans="2:15" x14ac:dyDescent="0.2">
      <c r="B4171" s="7">
        <v>67</v>
      </c>
      <c r="C4171" s="7">
        <v>42</v>
      </c>
      <c r="D4171" s="7">
        <v>7.5825538019357999E-2</v>
      </c>
      <c r="E4171" s="7">
        <v>-0.114819676969401</v>
      </c>
      <c r="G4171" s="7">
        <v>67</v>
      </c>
      <c r="H4171" s="7">
        <v>42</v>
      </c>
      <c r="I4171" s="7">
        <v>0.33064491751667302</v>
      </c>
      <c r="J4171" s="7">
        <v>0.255594630646306</v>
      </c>
      <c r="L4171" s="7">
        <v>67</v>
      </c>
      <c r="M4171" s="7">
        <v>42</v>
      </c>
      <c r="N4171" s="7">
        <v>-0.42568266744745697</v>
      </c>
      <c r="O4171" s="7">
        <v>-0.50783702589478896</v>
      </c>
    </row>
    <row r="4172" spans="2:15" x14ac:dyDescent="0.2">
      <c r="B4172" s="7">
        <v>68</v>
      </c>
      <c r="C4172" s="7">
        <v>42</v>
      </c>
      <c r="D4172" s="7">
        <v>-0.2578564268513</v>
      </c>
      <c r="E4172" s="7">
        <v>-0.10365479195675099</v>
      </c>
      <c r="G4172" s="7">
        <v>68</v>
      </c>
      <c r="H4172" s="7">
        <v>42</v>
      </c>
      <c r="I4172" s="7">
        <v>0.13274958335020901</v>
      </c>
      <c r="J4172" s="7">
        <v>-0.197400166749199</v>
      </c>
      <c r="L4172" s="7">
        <v>68</v>
      </c>
      <c r="M4172" s="7">
        <v>42</v>
      </c>
      <c r="N4172" s="7">
        <v>1.4185771609755</v>
      </c>
      <c r="O4172" s="7">
        <v>1.2650438266523401</v>
      </c>
    </row>
    <row r="4173" spans="2:15" x14ac:dyDescent="0.2">
      <c r="B4173" s="7">
        <v>69</v>
      </c>
      <c r="C4173" s="7">
        <v>42</v>
      </c>
      <c r="D4173" s="7">
        <v>-1.01373869137408</v>
      </c>
      <c r="E4173" s="7">
        <v>-0.81652501171762504</v>
      </c>
      <c r="G4173" s="7">
        <v>69</v>
      </c>
      <c r="H4173" s="7">
        <v>42</v>
      </c>
      <c r="I4173" s="7">
        <v>-7.9108986806608605E-2</v>
      </c>
      <c r="J4173" s="7">
        <v>-0.14473612028000299</v>
      </c>
      <c r="L4173" s="7">
        <v>69</v>
      </c>
      <c r="M4173" s="7">
        <v>42</v>
      </c>
      <c r="N4173" s="7">
        <v>0.64041144948838302</v>
      </c>
      <c r="O4173" s="7">
        <v>0.58758192942515597</v>
      </c>
    </row>
    <row r="4174" spans="2:15" x14ac:dyDescent="0.2">
      <c r="B4174" s="7">
        <v>70</v>
      </c>
      <c r="C4174" s="7">
        <v>42</v>
      </c>
      <c r="D4174" s="7">
        <v>-0.45828743733377297</v>
      </c>
      <c r="E4174" s="7">
        <v>-0.33462922215535801</v>
      </c>
      <c r="G4174" s="7">
        <v>70</v>
      </c>
      <c r="H4174" s="7">
        <v>42</v>
      </c>
      <c r="I4174" s="7">
        <v>0.27784672427144802</v>
      </c>
      <c r="J4174" s="7">
        <v>-5.4471610360630897E-2</v>
      </c>
      <c r="L4174" s="7">
        <v>70</v>
      </c>
      <c r="M4174" s="7">
        <v>42</v>
      </c>
      <c r="N4174" s="7">
        <v>-0.46435165308448501</v>
      </c>
      <c r="O4174" s="7">
        <v>-0.23257706101332001</v>
      </c>
    </row>
    <row r="4175" spans="2:15" x14ac:dyDescent="0.2">
      <c r="B4175" s="7">
        <v>71</v>
      </c>
      <c r="C4175" s="7">
        <v>42</v>
      </c>
      <c r="D4175" s="7">
        <v>2.1787536725454099E-2</v>
      </c>
      <c r="E4175" s="7">
        <v>-0.10774485466573901</v>
      </c>
      <c r="G4175" s="7">
        <v>71</v>
      </c>
      <c r="H4175" s="7">
        <v>42</v>
      </c>
      <c r="I4175" s="7">
        <v>0.100824453751413</v>
      </c>
      <c r="J4175" s="7">
        <v>0.136957067864378</v>
      </c>
      <c r="L4175" s="7">
        <v>71</v>
      </c>
      <c r="M4175" s="7">
        <v>42</v>
      </c>
      <c r="N4175" s="7">
        <v>1.0748792580925799</v>
      </c>
      <c r="O4175" s="7">
        <v>0.77129926949842398</v>
      </c>
    </row>
    <row r="4176" spans="2:15" x14ac:dyDescent="0.2">
      <c r="B4176" s="7">
        <v>72</v>
      </c>
      <c r="C4176" s="7">
        <v>42</v>
      </c>
      <c r="D4176" s="7">
        <v>-4.6658789921648798E-2</v>
      </c>
      <c r="E4176" s="7">
        <v>-0.24552017273992099</v>
      </c>
      <c r="G4176" s="7">
        <v>72</v>
      </c>
      <c r="H4176" s="7">
        <v>42</v>
      </c>
      <c r="I4176" s="7">
        <v>-0.24279555851274801</v>
      </c>
      <c r="J4176" s="7">
        <v>-0.33273265582475098</v>
      </c>
      <c r="L4176" s="7">
        <v>72</v>
      </c>
      <c r="M4176" s="7">
        <v>42</v>
      </c>
      <c r="N4176" s="7">
        <v>0.84215921748020495</v>
      </c>
      <c r="O4176" s="7">
        <v>0.38762937843074302</v>
      </c>
    </row>
    <row r="4177" spans="2:15" x14ac:dyDescent="0.2">
      <c r="B4177" s="7">
        <v>73</v>
      </c>
      <c r="C4177" s="7">
        <v>42</v>
      </c>
      <c r="D4177" s="7">
        <v>0.114384401349384</v>
      </c>
      <c r="E4177" s="7">
        <v>-0.15108211279338499</v>
      </c>
      <c r="G4177" s="7">
        <v>73</v>
      </c>
      <c r="H4177" s="7">
        <v>42</v>
      </c>
      <c r="I4177" s="7">
        <v>4.4040941836804799E-2</v>
      </c>
      <c r="J4177" s="7">
        <v>-0.18486610887294</v>
      </c>
      <c r="L4177" s="7">
        <v>73</v>
      </c>
      <c r="M4177" s="7">
        <v>42</v>
      </c>
      <c r="N4177" s="7">
        <v>0.25898020113411702</v>
      </c>
      <c r="O4177" s="7">
        <v>1.15796506837945</v>
      </c>
    </row>
    <row r="4178" spans="2:15" x14ac:dyDescent="0.2">
      <c r="B4178" s="7">
        <v>74</v>
      </c>
      <c r="C4178" s="7">
        <v>42</v>
      </c>
      <c r="D4178" s="7">
        <v>0.12376929818766801</v>
      </c>
      <c r="E4178" s="7">
        <v>7.1372357074084306E-2</v>
      </c>
      <c r="G4178" s="7">
        <v>74</v>
      </c>
      <c r="H4178" s="7">
        <v>42</v>
      </c>
      <c r="I4178" s="7">
        <v>1.31561347065858E-2</v>
      </c>
      <c r="J4178" s="7">
        <v>-9.5812446066370099E-2</v>
      </c>
      <c r="L4178" s="7">
        <v>74</v>
      </c>
      <c r="M4178" s="7">
        <v>42</v>
      </c>
      <c r="N4178" s="7">
        <v>0.53075475321291099</v>
      </c>
      <c r="O4178" s="7">
        <v>0.59451120535972501</v>
      </c>
    </row>
    <row r="4179" spans="2:15" x14ac:dyDescent="0.2">
      <c r="B4179" s="7">
        <v>75</v>
      </c>
      <c r="C4179" s="7">
        <v>42</v>
      </c>
      <c r="D4179" s="7">
        <v>-0.343981189644674</v>
      </c>
      <c r="E4179" s="7">
        <v>-0.46161857707697801</v>
      </c>
      <c r="G4179" s="7">
        <v>75</v>
      </c>
      <c r="H4179" s="7">
        <v>42</v>
      </c>
      <c r="I4179" s="7">
        <v>-4.09993775753534E-2</v>
      </c>
      <c r="J4179" s="7">
        <v>2.4859094648485701E-2</v>
      </c>
      <c r="L4179" s="7">
        <v>75</v>
      </c>
      <c r="M4179" s="7">
        <v>42</v>
      </c>
      <c r="N4179" s="7">
        <v>-6.49331331585596E-2</v>
      </c>
      <c r="O4179" s="7">
        <v>0.131744280801012</v>
      </c>
    </row>
    <row r="4180" spans="2:15" x14ac:dyDescent="0.2">
      <c r="B4180" s="7">
        <v>76</v>
      </c>
      <c r="C4180" s="7">
        <v>42</v>
      </c>
      <c r="D4180" s="7">
        <v>7.7029156740160004E-2</v>
      </c>
      <c r="E4180" s="7">
        <v>0.121651935413418</v>
      </c>
      <c r="G4180" s="7">
        <v>76</v>
      </c>
      <c r="H4180" s="7">
        <v>42</v>
      </c>
      <c r="I4180" s="7">
        <v>0.65805602515700701</v>
      </c>
      <c r="J4180" s="7">
        <v>0.29493884391377601</v>
      </c>
      <c r="L4180" s="7">
        <v>76</v>
      </c>
      <c r="M4180" s="7">
        <v>42</v>
      </c>
      <c r="N4180" s="7">
        <v>1.2032535917455001</v>
      </c>
      <c r="O4180" s="7">
        <v>1.00201925812953</v>
      </c>
    </row>
    <row r="4181" spans="2:15" x14ac:dyDescent="0.2">
      <c r="B4181" s="7">
        <v>77</v>
      </c>
      <c r="C4181" s="7">
        <v>42</v>
      </c>
      <c r="D4181" s="7">
        <v>0.16796037827733601</v>
      </c>
      <c r="E4181" s="7">
        <v>0.119709747345099</v>
      </c>
      <c r="G4181" s="7">
        <v>77</v>
      </c>
      <c r="H4181" s="7">
        <v>42</v>
      </c>
      <c r="I4181" s="7">
        <v>0.36912581450329002</v>
      </c>
      <c r="J4181" s="7">
        <v>0.25083736738269402</v>
      </c>
      <c r="L4181" s="7">
        <v>77</v>
      </c>
      <c r="M4181" s="7">
        <v>42</v>
      </c>
      <c r="N4181" s="7">
        <v>-0.18355696871861599</v>
      </c>
      <c r="O4181" s="7">
        <v>-0.26470194658824697</v>
      </c>
    </row>
    <row r="4182" spans="2:15" x14ac:dyDescent="0.2">
      <c r="B4182" s="7">
        <v>78</v>
      </c>
      <c r="C4182" s="7">
        <v>42</v>
      </c>
      <c r="D4182" s="7">
        <v>0.134223988954906</v>
      </c>
      <c r="E4182" s="7">
        <v>-3.9059837856756402E-2</v>
      </c>
      <c r="G4182" s="7">
        <v>78</v>
      </c>
      <c r="H4182" s="7">
        <v>42</v>
      </c>
      <c r="I4182" s="7">
        <v>2.6252249521161501E-2</v>
      </c>
      <c r="J4182" s="7">
        <v>7.9044388839087695E-2</v>
      </c>
      <c r="L4182" s="7">
        <v>78</v>
      </c>
      <c r="M4182" s="7">
        <v>42</v>
      </c>
      <c r="N4182" s="7">
        <v>-1.02806736928662</v>
      </c>
      <c r="O4182" s="7">
        <v>-1.27730789593885</v>
      </c>
    </row>
    <row r="4183" spans="2:15" x14ac:dyDescent="0.2">
      <c r="B4183" s="7">
        <v>79</v>
      </c>
      <c r="C4183" s="7">
        <v>42</v>
      </c>
      <c r="D4183" s="7">
        <v>-0.118953016578699</v>
      </c>
      <c r="E4183" s="7">
        <v>9.0544869567503704E-3</v>
      </c>
      <c r="G4183" s="7">
        <v>79</v>
      </c>
      <c r="H4183" s="7">
        <v>42</v>
      </c>
      <c r="I4183" s="7">
        <v>0.218860271198835</v>
      </c>
      <c r="J4183" s="7">
        <v>0.33360067252091102</v>
      </c>
      <c r="L4183" s="7">
        <v>79</v>
      </c>
      <c r="M4183" s="7">
        <v>42</v>
      </c>
      <c r="N4183" s="7">
        <v>0.157965413021497</v>
      </c>
      <c r="O4183" s="7">
        <v>0.40209767213776898</v>
      </c>
    </row>
    <row r="4184" spans="2:15" x14ac:dyDescent="0.2">
      <c r="B4184" s="7">
        <v>80</v>
      </c>
      <c r="C4184" s="7">
        <v>42</v>
      </c>
      <c r="D4184" s="7">
        <v>-0.15169961788384101</v>
      </c>
      <c r="E4184" s="7">
        <v>-0.37862663994044998</v>
      </c>
      <c r="G4184" s="7">
        <v>80</v>
      </c>
      <c r="H4184" s="7">
        <v>42</v>
      </c>
      <c r="I4184" s="7">
        <v>0.190255271121508</v>
      </c>
      <c r="J4184" s="7">
        <v>-3.12925076913384E-2</v>
      </c>
      <c r="L4184" s="7">
        <v>80</v>
      </c>
      <c r="M4184" s="7">
        <v>42</v>
      </c>
      <c r="N4184" s="7">
        <v>-0.67878069435617905</v>
      </c>
      <c r="O4184" s="7">
        <v>-0.44993059315905398</v>
      </c>
    </row>
    <row r="4185" spans="2:15" x14ac:dyDescent="0.2">
      <c r="B4185" s="7">
        <v>81</v>
      </c>
      <c r="C4185" s="7">
        <v>42</v>
      </c>
      <c r="D4185" s="7">
        <v>-0.29617544562154702</v>
      </c>
      <c r="E4185" s="7">
        <v>6.7417960050653002E-3</v>
      </c>
      <c r="G4185" s="7">
        <v>81</v>
      </c>
      <c r="H4185" s="7">
        <v>42</v>
      </c>
      <c r="I4185" s="7">
        <v>0.13449697498556101</v>
      </c>
      <c r="J4185" s="7">
        <v>0.11212061027428501</v>
      </c>
      <c r="L4185" s="7">
        <v>81</v>
      </c>
      <c r="M4185" s="7">
        <v>42</v>
      </c>
      <c r="N4185" s="7">
        <v>2.53827255665017</v>
      </c>
      <c r="O4185" s="7">
        <v>2.3078740627955399</v>
      </c>
    </row>
    <row r="4186" spans="2:15" x14ac:dyDescent="0.2">
      <c r="B4186" s="7">
        <v>82</v>
      </c>
      <c r="C4186" s="7">
        <v>42</v>
      </c>
      <c r="D4186" s="7">
        <v>-5.3462913622010597E-2</v>
      </c>
      <c r="E4186" s="7">
        <v>-0.27766420167462902</v>
      </c>
      <c r="G4186" s="7">
        <v>82</v>
      </c>
      <c r="H4186" s="7">
        <v>42</v>
      </c>
      <c r="I4186" s="7">
        <v>0.43446750365071402</v>
      </c>
      <c r="J4186" s="7">
        <v>0.22261647574171001</v>
      </c>
      <c r="L4186" s="7">
        <v>82</v>
      </c>
      <c r="M4186" s="7">
        <v>42</v>
      </c>
      <c r="N4186" s="7">
        <v>0.54138463630271305</v>
      </c>
      <c r="O4186" s="7">
        <v>0.39382246768601098</v>
      </c>
    </row>
    <row r="4187" spans="2:15" x14ac:dyDescent="0.2">
      <c r="B4187" s="7">
        <v>83</v>
      </c>
      <c r="C4187" s="7">
        <v>42</v>
      </c>
      <c r="D4187" s="7">
        <v>-0.26955070652523599</v>
      </c>
      <c r="E4187" s="7">
        <v>-0.52804862291436105</v>
      </c>
      <c r="G4187" s="7">
        <v>83</v>
      </c>
      <c r="H4187" s="7">
        <v>42</v>
      </c>
      <c r="I4187" s="7">
        <v>0.51044663092821996</v>
      </c>
      <c r="J4187" s="7">
        <v>0.12796549742178001</v>
      </c>
      <c r="L4187" s="7">
        <v>83</v>
      </c>
      <c r="M4187" s="7">
        <v>42</v>
      </c>
      <c r="N4187" s="7">
        <v>-1.8934091674125899</v>
      </c>
      <c r="O4187" s="7">
        <v>-1.6126966013521</v>
      </c>
    </row>
    <row r="4188" spans="2:15" x14ac:dyDescent="0.2">
      <c r="B4188" s="7">
        <v>84</v>
      </c>
      <c r="C4188" s="7">
        <v>42</v>
      </c>
      <c r="D4188" s="7">
        <v>0.11608518165321</v>
      </c>
      <c r="E4188" s="7">
        <v>0.24441379795431001</v>
      </c>
      <c r="G4188" s="7">
        <v>84</v>
      </c>
      <c r="H4188" s="7">
        <v>42</v>
      </c>
      <c r="I4188" s="7">
        <v>0.25367950634338499</v>
      </c>
      <c r="J4188" s="7">
        <v>0.29690126306863501</v>
      </c>
      <c r="L4188" s="7">
        <v>84</v>
      </c>
      <c r="M4188" s="7">
        <v>42</v>
      </c>
      <c r="N4188" s="7">
        <v>1.0436830080164099</v>
      </c>
      <c r="O4188" s="7">
        <v>1.12118240148893</v>
      </c>
    </row>
    <row r="4189" spans="2:15" x14ac:dyDescent="0.2">
      <c r="B4189" s="7">
        <v>85</v>
      </c>
      <c r="C4189" s="7">
        <v>42</v>
      </c>
      <c r="D4189" s="7">
        <v>-0.44428566806584202</v>
      </c>
      <c r="E4189" s="7">
        <v>-0.19011675423280799</v>
      </c>
      <c r="G4189" s="7">
        <v>85</v>
      </c>
      <c r="H4189" s="7">
        <v>42</v>
      </c>
      <c r="I4189" s="7">
        <v>-0.246461260788536</v>
      </c>
      <c r="J4189" s="7">
        <v>0.17183152275621799</v>
      </c>
      <c r="L4189" s="7">
        <v>85</v>
      </c>
      <c r="M4189" s="7">
        <v>42</v>
      </c>
      <c r="N4189" s="7">
        <v>-1.8730212648665101</v>
      </c>
      <c r="O4189" s="7">
        <v>-1.8224134011037501</v>
      </c>
    </row>
    <row r="4190" spans="2:15" x14ac:dyDescent="0.2">
      <c r="B4190" s="7">
        <v>86</v>
      </c>
      <c r="C4190" s="7">
        <v>42</v>
      </c>
      <c r="D4190" s="7">
        <v>0.17780568269850799</v>
      </c>
      <c r="E4190" s="7">
        <v>5.6462602244748097E-2</v>
      </c>
      <c r="G4190" s="7">
        <v>86</v>
      </c>
      <c r="H4190" s="7">
        <v>42</v>
      </c>
      <c r="I4190" s="7">
        <v>0.19089533564679101</v>
      </c>
      <c r="J4190" s="7">
        <v>0.15080135069030301</v>
      </c>
      <c r="L4190" s="7">
        <v>86</v>
      </c>
      <c r="M4190" s="7">
        <v>42</v>
      </c>
      <c r="N4190" s="7">
        <v>-0.527110497445339</v>
      </c>
      <c r="O4190" s="7">
        <v>-0.17699136670756699</v>
      </c>
    </row>
    <row r="4191" spans="2:15" x14ac:dyDescent="0.2">
      <c r="B4191" s="7">
        <v>87</v>
      </c>
      <c r="C4191" s="7">
        <v>42</v>
      </c>
      <c r="D4191" s="7">
        <v>-0.399619494949075</v>
      </c>
      <c r="E4191" s="7">
        <v>-0.115905632402105</v>
      </c>
      <c r="G4191" s="7">
        <v>87</v>
      </c>
      <c r="H4191" s="7">
        <v>42</v>
      </c>
      <c r="I4191" s="7">
        <v>0.16138567671864401</v>
      </c>
      <c r="J4191" s="7">
        <v>0.22500382408881001</v>
      </c>
      <c r="L4191" s="7">
        <v>87</v>
      </c>
      <c r="M4191" s="7">
        <v>42</v>
      </c>
      <c r="N4191" s="7">
        <v>0.22048861853440399</v>
      </c>
      <c r="O4191" s="7">
        <v>0.19449449636331601</v>
      </c>
    </row>
    <row r="4192" spans="2:15" x14ac:dyDescent="0.2">
      <c r="B4192" s="7">
        <v>88</v>
      </c>
      <c r="C4192" s="7">
        <v>42</v>
      </c>
      <c r="D4192" s="7">
        <v>-0.33026789388757699</v>
      </c>
      <c r="E4192" s="7">
        <v>-8.7129438823145805E-2</v>
      </c>
      <c r="G4192" s="7">
        <v>88</v>
      </c>
      <c r="H4192" s="7">
        <v>42</v>
      </c>
      <c r="I4192" s="7">
        <v>0.209463500522094</v>
      </c>
      <c r="J4192" s="7">
        <v>0.198524557315128</v>
      </c>
      <c r="L4192" s="7">
        <v>88</v>
      </c>
      <c r="M4192" s="7">
        <v>42</v>
      </c>
      <c r="N4192" s="7">
        <v>-0.56084641259162604</v>
      </c>
      <c r="O4192" s="7">
        <v>-0.50311906794238204</v>
      </c>
    </row>
    <row r="4193" spans="2:15" x14ac:dyDescent="0.2">
      <c r="B4193" s="7">
        <v>89</v>
      </c>
      <c r="C4193" s="7">
        <v>42</v>
      </c>
      <c r="D4193" s="7">
        <v>-0.21755054177571101</v>
      </c>
      <c r="E4193" s="7">
        <v>9.7024877601821699E-2</v>
      </c>
      <c r="G4193" s="7">
        <v>89</v>
      </c>
      <c r="H4193" s="7">
        <v>42</v>
      </c>
      <c r="I4193" s="7">
        <v>-3.8084965895884601E-2</v>
      </c>
      <c r="J4193" s="7">
        <v>3.2781270798576401E-2</v>
      </c>
      <c r="L4193" s="7">
        <v>89</v>
      </c>
      <c r="M4193" s="7">
        <v>42</v>
      </c>
      <c r="N4193" s="7">
        <v>0.264543902379128</v>
      </c>
      <c r="O4193" s="7">
        <v>-0.17519335986387399</v>
      </c>
    </row>
    <row r="4194" spans="2:15" x14ac:dyDescent="0.2">
      <c r="B4194" s="7">
        <v>90</v>
      </c>
      <c r="C4194" s="7">
        <v>42</v>
      </c>
      <c r="D4194" s="7">
        <v>-7.0631630583456201E-2</v>
      </c>
      <c r="E4194" s="7">
        <v>-0.20855372556886501</v>
      </c>
      <c r="G4194" s="7">
        <v>90</v>
      </c>
      <c r="H4194" s="7">
        <v>42</v>
      </c>
      <c r="I4194" s="7">
        <v>0.114350523620723</v>
      </c>
      <c r="J4194" s="7">
        <v>0.26292448422918202</v>
      </c>
      <c r="L4194" s="7">
        <v>90</v>
      </c>
      <c r="M4194" s="7">
        <v>42</v>
      </c>
      <c r="N4194" s="7">
        <v>-1.5069924835216</v>
      </c>
      <c r="O4194" s="7">
        <v>-1.3112479895610201</v>
      </c>
    </row>
    <row r="4195" spans="2:15" x14ac:dyDescent="0.2">
      <c r="B4195" s="7">
        <v>91</v>
      </c>
      <c r="C4195" s="7">
        <v>42</v>
      </c>
      <c r="D4195" s="7">
        <v>2.2481104607209999E-2</v>
      </c>
      <c r="E4195" s="7">
        <v>6.91733025721053E-3</v>
      </c>
      <c r="G4195" s="7">
        <v>91</v>
      </c>
      <c r="H4195" s="7">
        <v>42</v>
      </c>
      <c r="I4195" s="7">
        <v>-7.2874881628113303E-3</v>
      </c>
      <c r="J4195" s="7">
        <v>-0.18548472792715401</v>
      </c>
      <c r="L4195" s="7">
        <v>91</v>
      </c>
      <c r="M4195" s="7">
        <v>42</v>
      </c>
      <c r="N4195" s="7">
        <v>2.23505364207977</v>
      </c>
      <c r="O4195" s="7">
        <v>1.9018265128759999</v>
      </c>
    </row>
    <row r="4196" spans="2:15" x14ac:dyDescent="0.2">
      <c r="B4196" s="7">
        <v>92</v>
      </c>
      <c r="C4196" s="7">
        <v>42</v>
      </c>
      <c r="D4196" s="7">
        <v>0.301374556061274</v>
      </c>
      <c r="E4196" s="7">
        <v>0.27814842116748101</v>
      </c>
      <c r="G4196" s="7">
        <v>92</v>
      </c>
      <c r="H4196" s="7">
        <v>42</v>
      </c>
      <c r="I4196" s="7">
        <v>-5.85263979216393E-2</v>
      </c>
      <c r="J4196" s="7">
        <v>0.12182648900387399</v>
      </c>
      <c r="L4196" s="7">
        <v>92</v>
      </c>
      <c r="M4196" s="7">
        <v>42</v>
      </c>
      <c r="N4196" s="7">
        <v>-0.378340212491665</v>
      </c>
      <c r="O4196" s="7">
        <v>-0.83896156325340898</v>
      </c>
    </row>
    <row r="4197" spans="2:15" x14ac:dyDescent="0.2">
      <c r="B4197" s="7">
        <v>93</v>
      </c>
      <c r="C4197" s="7">
        <v>42</v>
      </c>
      <c r="D4197" s="7">
        <v>0.39186504119844601</v>
      </c>
      <c r="E4197" s="7">
        <v>0.26882530408584898</v>
      </c>
      <c r="G4197" s="7">
        <v>93</v>
      </c>
      <c r="H4197" s="7">
        <v>42</v>
      </c>
      <c r="I4197" s="7">
        <v>-0.33779951860110402</v>
      </c>
      <c r="J4197" s="7">
        <v>-5.6030212019819302E-2</v>
      </c>
      <c r="L4197" s="7">
        <v>93</v>
      </c>
      <c r="M4197" s="7">
        <v>42</v>
      </c>
      <c r="N4197" s="7">
        <v>-0.21750926462439099</v>
      </c>
      <c r="O4197" s="7">
        <v>0.19732363804813599</v>
      </c>
    </row>
    <row r="4198" spans="2:15" x14ac:dyDescent="0.2">
      <c r="B4198" s="7">
        <v>94</v>
      </c>
      <c r="C4198" s="7">
        <v>42</v>
      </c>
      <c r="D4198" s="7">
        <v>-5.3756271121391898E-2</v>
      </c>
      <c r="E4198" s="7">
        <v>-0.19252019143920901</v>
      </c>
      <c r="G4198" s="7">
        <v>94</v>
      </c>
      <c r="H4198" s="7">
        <v>42</v>
      </c>
      <c r="I4198" s="7">
        <v>0.14986544354519199</v>
      </c>
      <c r="J4198" s="7">
        <v>-0.12711645026207599</v>
      </c>
      <c r="L4198" s="7">
        <v>94</v>
      </c>
      <c r="M4198" s="7">
        <v>42</v>
      </c>
      <c r="N4198" s="7">
        <v>0.34852530848200702</v>
      </c>
      <c r="O4198" s="7">
        <v>0.49971042720667003</v>
      </c>
    </row>
    <row r="4199" spans="2:15" x14ac:dyDescent="0.2">
      <c r="B4199" s="7">
        <v>95</v>
      </c>
      <c r="C4199" s="7">
        <v>42</v>
      </c>
      <c r="D4199" s="7">
        <v>-0.16228858087824499</v>
      </c>
      <c r="E4199" s="7">
        <v>-2.71246800460592E-2</v>
      </c>
      <c r="G4199" s="7">
        <v>95</v>
      </c>
      <c r="H4199" s="7">
        <v>42</v>
      </c>
      <c r="I4199" s="7">
        <v>0.121816106804212</v>
      </c>
      <c r="J4199" s="7">
        <v>-0.110367571831716</v>
      </c>
      <c r="L4199" s="7">
        <v>95</v>
      </c>
      <c r="M4199" s="7">
        <v>42</v>
      </c>
      <c r="N4199" s="7">
        <v>-0.212508664188299</v>
      </c>
      <c r="O4199" s="7">
        <v>-0.28754603967304798</v>
      </c>
    </row>
    <row r="4200" spans="2:15" x14ac:dyDescent="0.2">
      <c r="B4200" s="7">
        <v>96</v>
      </c>
      <c r="C4200" s="7">
        <v>42</v>
      </c>
      <c r="D4200" s="7">
        <v>-0.17918145488850401</v>
      </c>
      <c r="E4200" s="7">
        <v>-8.9860959895030804E-2</v>
      </c>
      <c r="G4200" s="7">
        <v>96</v>
      </c>
      <c r="H4200" s="7">
        <v>42</v>
      </c>
      <c r="I4200" s="7">
        <v>0.14216102603403599</v>
      </c>
      <c r="J4200" s="7">
        <v>7.4505910235132894E-2</v>
      </c>
      <c r="L4200" s="7">
        <v>96</v>
      </c>
      <c r="M4200" s="7">
        <v>42</v>
      </c>
      <c r="N4200" s="7">
        <v>0.124772456812039</v>
      </c>
      <c r="O4200" s="7">
        <v>-0.50795029447141005</v>
      </c>
    </row>
    <row r="4201" spans="2:15" x14ac:dyDescent="0.2">
      <c r="B4201" s="7">
        <v>97</v>
      </c>
      <c r="C4201" s="7">
        <v>42</v>
      </c>
      <c r="D4201" s="7">
        <v>0.101315156705803</v>
      </c>
      <c r="E4201" s="7">
        <v>-0.25252972410101998</v>
      </c>
      <c r="G4201" s="7">
        <v>97</v>
      </c>
      <c r="H4201" s="7">
        <v>42</v>
      </c>
      <c r="I4201" s="7">
        <v>0.14343077722365799</v>
      </c>
      <c r="J4201" s="7">
        <v>5.2963581251509198E-2</v>
      </c>
      <c r="L4201" s="7">
        <v>97</v>
      </c>
      <c r="M4201" s="7">
        <v>42</v>
      </c>
      <c r="N4201" s="7">
        <v>1.58091456223118</v>
      </c>
      <c r="O4201" s="7">
        <v>0.96368552025487597</v>
      </c>
    </row>
    <row r="4202" spans="2:15" x14ac:dyDescent="0.2">
      <c r="B4202" s="7">
        <v>98</v>
      </c>
      <c r="C4202" s="7">
        <v>42</v>
      </c>
      <c r="D4202" s="7">
        <v>2.6601493261734901E-2</v>
      </c>
      <c r="E4202" s="7">
        <v>-0.162747195680678</v>
      </c>
      <c r="G4202" s="7">
        <v>98</v>
      </c>
      <c r="H4202" s="7">
        <v>42</v>
      </c>
      <c r="I4202" s="7">
        <v>-2.5750399730132E-2</v>
      </c>
      <c r="J4202" s="7">
        <v>-0.198082703395982</v>
      </c>
      <c r="L4202" s="7">
        <v>98</v>
      </c>
      <c r="M4202" s="7">
        <v>42</v>
      </c>
      <c r="N4202" s="7">
        <v>0.94988287017348905</v>
      </c>
      <c r="O4202" s="7">
        <v>1.1816205182773001</v>
      </c>
    </row>
    <row r="4203" spans="2:15" x14ac:dyDescent="0.2">
      <c r="B4203" s="7">
        <v>99</v>
      </c>
      <c r="C4203" s="7">
        <v>42</v>
      </c>
      <c r="D4203" s="7">
        <v>-6.0167328462870102E-2</v>
      </c>
      <c r="E4203" s="7">
        <v>-0.41480180185017401</v>
      </c>
      <c r="G4203" s="7">
        <v>99</v>
      </c>
      <c r="H4203" s="7">
        <v>42</v>
      </c>
      <c r="I4203" s="7">
        <v>0.12474208932665901</v>
      </c>
      <c r="J4203" s="7">
        <v>0.13131595749181599</v>
      </c>
      <c r="L4203" s="7">
        <v>99</v>
      </c>
      <c r="M4203" s="7">
        <v>42</v>
      </c>
      <c r="N4203" s="7">
        <v>-1.13226889267521</v>
      </c>
      <c r="O4203" s="7">
        <v>-0.72532051049798596</v>
      </c>
    </row>
    <row r="4204" spans="2:15" x14ac:dyDescent="0.2">
      <c r="B4204" s="7">
        <v>100</v>
      </c>
      <c r="C4204" s="7">
        <v>42</v>
      </c>
      <c r="D4204" s="7">
        <v>3.5045316407494198E-2</v>
      </c>
      <c r="E4204" s="7">
        <v>-0.13609634696120401</v>
      </c>
      <c r="G4204" s="7">
        <v>100</v>
      </c>
      <c r="H4204" s="7">
        <v>42</v>
      </c>
      <c r="I4204" s="7">
        <v>-2.3693940674814201E-2</v>
      </c>
      <c r="J4204" s="7">
        <v>-0.10307935551866</v>
      </c>
      <c r="L4204" s="7">
        <v>100</v>
      </c>
      <c r="M4204" s="7">
        <v>42</v>
      </c>
      <c r="N4204" s="7">
        <v>1.64240604130879</v>
      </c>
      <c r="O4204" s="7">
        <v>1.58991030581161</v>
      </c>
    </row>
    <row r="4205" spans="2:15" x14ac:dyDescent="0.2">
      <c r="B4205" s="7">
        <v>1</v>
      </c>
      <c r="C4205" s="7">
        <v>43</v>
      </c>
      <c r="D4205" s="7">
        <v>1.6608003591127098E-2</v>
      </c>
      <c r="E4205" s="7">
        <v>-0.23365837936748199</v>
      </c>
      <c r="G4205" s="7">
        <v>1</v>
      </c>
      <c r="H4205" s="7">
        <v>43</v>
      </c>
      <c r="I4205" s="7">
        <v>2.43147882969579E-2</v>
      </c>
      <c r="J4205" s="7">
        <v>-3.4850348507546897E-2</v>
      </c>
      <c r="L4205" s="7">
        <v>1</v>
      </c>
      <c r="M4205" s="7">
        <v>43</v>
      </c>
      <c r="N4205" s="7">
        <v>-1.07322378813963</v>
      </c>
      <c r="O4205" s="7">
        <v>-0.46165485323697403</v>
      </c>
    </row>
    <row r="4206" spans="2:15" x14ac:dyDescent="0.2">
      <c r="B4206" s="7">
        <v>2</v>
      </c>
      <c r="C4206" s="7">
        <v>43</v>
      </c>
      <c r="D4206" s="7">
        <v>-6.9696771121607007E-2</v>
      </c>
      <c r="E4206" s="7">
        <v>-0.21806185325258301</v>
      </c>
      <c r="G4206" s="7">
        <v>2</v>
      </c>
      <c r="H4206" s="7">
        <v>43</v>
      </c>
      <c r="I4206" s="7">
        <v>-0.10168181644136701</v>
      </c>
      <c r="J4206" s="7">
        <v>4.39494030145582E-2</v>
      </c>
      <c r="L4206" s="7">
        <v>2</v>
      </c>
      <c r="M4206" s="7">
        <v>43</v>
      </c>
      <c r="N4206" s="7">
        <v>0.47112107698975098</v>
      </c>
      <c r="O4206" s="7">
        <v>0.68874434445037103</v>
      </c>
    </row>
    <row r="4207" spans="2:15" x14ac:dyDescent="0.2">
      <c r="B4207" s="7">
        <v>3</v>
      </c>
      <c r="C4207" s="7">
        <v>43</v>
      </c>
      <c r="D4207" s="7">
        <v>-0.18047359806853999</v>
      </c>
      <c r="E4207" s="7">
        <v>-0.441406485682658</v>
      </c>
      <c r="G4207" s="7">
        <v>3</v>
      </c>
      <c r="H4207" s="7">
        <v>43</v>
      </c>
      <c r="I4207" s="7">
        <v>-2.58997221483508E-2</v>
      </c>
      <c r="J4207" s="7">
        <v>-8.0762708665469404E-2</v>
      </c>
      <c r="L4207" s="7">
        <v>3</v>
      </c>
      <c r="M4207" s="7">
        <v>43</v>
      </c>
      <c r="N4207" s="7">
        <v>0.25425215190127698</v>
      </c>
      <c r="O4207" s="7">
        <v>0.408807910020629</v>
      </c>
    </row>
    <row r="4208" spans="2:15" x14ac:dyDescent="0.2">
      <c r="B4208" s="7">
        <v>4</v>
      </c>
      <c r="C4208" s="7">
        <v>43</v>
      </c>
      <c r="D4208" s="7">
        <v>4.2595493644140198E-2</v>
      </c>
      <c r="E4208" s="7">
        <v>-6.2306422280542497E-3</v>
      </c>
      <c r="G4208" s="7">
        <v>4</v>
      </c>
      <c r="H4208" s="7">
        <v>43</v>
      </c>
      <c r="I4208" s="7">
        <v>-6.7789663412359993E-2</v>
      </c>
      <c r="J4208" s="7">
        <v>-5.38075578935251E-2</v>
      </c>
      <c r="L4208" s="7">
        <v>4</v>
      </c>
      <c r="M4208" s="7">
        <v>43</v>
      </c>
      <c r="N4208" s="7">
        <v>0.56360836859982999</v>
      </c>
      <c r="O4208" s="7">
        <v>1.1448641458080999E-2</v>
      </c>
    </row>
    <row r="4209" spans="2:15" x14ac:dyDescent="0.2">
      <c r="B4209" s="7">
        <v>5</v>
      </c>
      <c r="C4209" s="7">
        <v>43</v>
      </c>
      <c r="D4209" s="7">
        <v>-0.12527930429048501</v>
      </c>
      <c r="E4209" s="7">
        <v>-1.2600232044127E-2</v>
      </c>
      <c r="G4209" s="7">
        <v>5</v>
      </c>
      <c r="H4209" s="7">
        <v>43</v>
      </c>
      <c r="I4209" s="7">
        <v>-0.36638301608566798</v>
      </c>
      <c r="J4209" s="7">
        <v>-0.10660218377452201</v>
      </c>
      <c r="L4209" s="7">
        <v>5</v>
      </c>
      <c r="M4209" s="7">
        <v>43</v>
      </c>
      <c r="N4209" s="7">
        <v>-0.39717685474493902</v>
      </c>
      <c r="O4209" s="7">
        <v>-0.16118971316865499</v>
      </c>
    </row>
    <row r="4210" spans="2:15" x14ac:dyDescent="0.2">
      <c r="B4210" s="7">
        <v>6</v>
      </c>
      <c r="C4210" s="7">
        <v>43</v>
      </c>
      <c r="D4210" s="7">
        <v>-0.44528455825808599</v>
      </c>
      <c r="E4210" s="7">
        <v>-0.61794834270759802</v>
      </c>
      <c r="G4210" s="7">
        <v>6</v>
      </c>
      <c r="H4210" s="7">
        <v>43</v>
      </c>
      <c r="I4210" s="7">
        <v>-0.38213726908024098</v>
      </c>
      <c r="J4210" s="7">
        <v>-0.236511663748807</v>
      </c>
      <c r="L4210" s="7">
        <v>6</v>
      </c>
      <c r="M4210" s="7">
        <v>43</v>
      </c>
      <c r="N4210" s="7">
        <v>0.78639920164446198</v>
      </c>
      <c r="O4210" s="7">
        <v>0.83599620574217604</v>
      </c>
    </row>
    <row r="4211" spans="2:15" x14ac:dyDescent="0.2">
      <c r="B4211" s="7">
        <v>7</v>
      </c>
      <c r="C4211" s="7">
        <v>43</v>
      </c>
      <c r="D4211" s="7">
        <v>5.9079411210532E-2</v>
      </c>
      <c r="E4211" s="7">
        <v>0.150879068319728</v>
      </c>
      <c r="G4211" s="7">
        <v>7</v>
      </c>
      <c r="H4211" s="7">
        <v>43</v>
      </c>
      <c r="I4211" s="7">
        <v>-0.123070705984573</v>
      </c>
      <c r="J4211" s="7">
        <v>-0.131388360279313</v>
      </c>
      <c r="L4211" s="7">
        <v>7</v>
      </c>
      <c r="M4211" s="7">
        <v>43</v>
      </c>
      <c r="N4211" s="7">
        <v>-0.15733767488285899</v>
      </c>
      <c r="O4211" s="7">
        <v>-6.45753909498374E-2</v>
      </c>
    </row>
    <row r="4212" spans="2:15" x14ac:dyDescent="0.2">
      <c r="B4212" s="7">
        <v>8</v>
      </c>
      <c r="C4212" s="7">
        <v>43</v>
      </c>
      <c r="D4212" s="7">
        <v>0.23281640340680601</v>
      </c>
      <c r="E4212" s="7">
        <v>0.19647106462650099</v>
      </c>
      <c r="G4212" s="7">
        <v>8</v>
      </c>
      <c r="H4212" s="7">
        <v>43</v>
      </c>
      <c r="I4212" s="7">
        <v>0.24605892913279501</v>
      </c>
      <c r="J4212" s="7">
        <v>0.114618967709978</v>
      </c>
      <c r="L4212" s="7">
        <v>8</v>
      </c>
      <c r="M4212" s="7">
        <v>43</v>
      </c>
      <c r="N4212" s="7">
        <v>1.5136268524426799</v>
      </c>
      <c r="O4212" s="7">
        <v>0.85575211920942496</v>
      </c>
    </row>
    <row r="4213" spans="2:15" x14ac:dyDescent="0.2">
      <c r="B4213" s="7">
        <v>9</v>
      </c>
      <c r="C4213" s="7">
        <v>43</v>
      </c>
      <c r="D4213" s="7">
        <v>-0.37025257895948299</v>
      </c>
      <c r="E4213" s="7">
        <v>-0.69752939304983097</v>
      </c>
      <c r="G4213" s="7">
        <v>9</v>
      </c>
      <c r="H4213" s="7">
        <v>43</v>
      </c>
      <c r="I4213" s="7">
        <v>0.17045312866276799</v>
      </c>
      <c r="J4213" s="7">
        <v>-5.9839467908027197E-3</v>
      </c>
      <c r="L4213" s="7">
        <v>9</v>
      </c>
      <c r="M4213" s="7">
        <v>43</v>
      </c>
      <c r="N4213" s="7">
        <v>-0.65785632906164404</v>
      </c>
      <c r="O4213" s="7">
        <v>-0.31707251973427802</v>
      </c>
    </row>
    <row r="4214" spans="2:15" x14ac:dyDescent="0.2">
      <c r="B4214" s="7">
        <v>10</v>
      </c>
      <c r="C4214" s="7">
        <v>43</v>
      </c>
      <c r="D4214" s="7">
        <v>-0.26224850088905299</v>
      </c>
      <c r="E4214" s="7">
        <v>-0.19924438351131599</v>
      </c>
      <c r="G4214" s="7">
        <v>10</v>
      </c>
      <c r="H4214" s="7">
        <v>43</v>
      </c>
      <c r="I4214" s="7">
        <v>0.18544426291100499</v>
      </c>
      <c r="J4214" s="7">
        <v>2.1509752913059899E-2</v>
      </c>
      <c r="L4214" s="7">
        <v>10</v>
      </c>
      <c r="M4214" s="7">
        <v>43</v>
      </c>
      <c r="N4214" s="7">
        <v>-0.56526460041723003</v>
      </c>
      <c r="O4214" s="7">
        <v>-5.8040087509969099E-2</v>
      </c>
    </row>
    <row r="4215" spans="2:15" x14ac:dyDescent="0.2">
      <c r="B4215" s="7">
        <v>11</v>
      </c>
      <c r="C4215" s="7">
        <v>43</v>
      </c>
      <c r="D4215" s="7">
        <v>-8.6923434263818294E-2</v>
      </c>
      <c r="E4215" s="7">
        <v>-1.1488676215600801E-2</v>
      </c>
      <c r="G4215" s="7">
        <v>11</v>
      </c>
      <c r="H4215" s="7">
        <v>43</v>
      </c>
      <c r="I4215" s="7">
        <v>0.125420760250298</v>
      </c>
      <c r="J4215" s="7">
        <v>-0.104537693656855</v>
      </c>
      <c r="L4215" s="7">
        <v>11</v>
      </c>
      <c r="M4215" s="7">
        <v>43</v>
      </c>
      <c r="N4215" s="7">
        <v>1.45098534768934</v>
      </c>
      <c r="O4215" s="7">
        <v>2.8186681172228201</v>
      </c>
    </row>
    <row r="4216" spans="2:15" x14ac:dyDescent="0.2">
      <c r="B4216" s="7">
        <v>12</v>
      </c>
      <c r="C4216" s="7">
        <v>43</v>
      </c>
      <c r="D4216" s="7">
        <v>-0.11873136324186501</v>
      </c>
      <c r="E4216" s="7">
        <v>-8.6862598849681005E-2</v>
      </c>
      <c r="G4216" s="7">
        <v>12</v>
      </c>
      <c r="H4216" s="7">
        <v>43</v>
      </c>
      <c r="I4216" s="7">
        <v>9.0404065676320797E-2</v>
      </c>
      <c r="J4216" s="7">
        <v>0.300857374395465</v>
      </c>
      <c r="L4216" s="7">
        <v>12</v>
      </c>
      <c r="M4216" s="7">
        <v>43</v>
      </c>
      <c r="N4216" s="7">
        <v>-0.62383936006220997</v>
      </c>
      <c r="O4216" s="7">
        <v>-0.85194009366673895</v>
      </c>
    </row>
    <row r="4217" spans="2:15" x14ac:dyDescent="0.2">
      <c r="B4217" s="7">
        <v>13</v>
      </c>
      <c r="C4217" s="7">
        <v>43</v>
      </c>
      <c r="D4217" s="7">
        <v>-0.127110771167667</v>
      </c>
      <c r="E4217" s="7">
        <v>-0.19984236685902301</v>
      </c>
      <c r="G4217" s="7">
        <v>13</v>
      </c>
      <c r="H4217" s="7">
        <v>43</v>
      </c>
      <c r="I4217" s="7">
        <v>0.24821170291028</v>
      </c>
      <c r="J4217" s="7">
        <v>0.17951697079507301</v>
      </c>
      <c r="L4217" s="7">
        <v>13</v>
      </c>
      <c r="M4217" s="7">
        <v>43</v>
      </c>
      <c r="N4217" s="7">
        <v>-0.41911473608059102</v>
      </c>
      <c r="O4217" s="7">
        <v>0.25846712849811498</v>
      </c>
    </row>
    <row r="4218" spans="2:15" x14ac:dyDescent="0.2">
      <c r="B4218" s="7">
        <v>14</v>
      </c>
      <c r="C4218" s="7">
        <v>43</v>
      </c>
      <c r="D4218" s="7">
        <v>-0.66264856549838203</v>
      </c>
      <c r="E4218" s="7">
        <v>-0.53201592488509997</v>
      </c>
      <c r="G4218" s="7">
        <v>14</v>
      </c>
      <c r="H4218" s="7">
        <v>43</v>
      </c>
      <c r="I4218" s="7">
        <v>-5.3025177323513098E-2</v>
      </c>
      <c r="J4218" s="7">
        <v>2.1089669789988701E-3</v>
      </c>
      <c r="L4218" s="7">
        <v>14</v>
      </c>
      <c r="M4218" s="7">
        <v>43</v>
      </c>
      <c r="N4218" s="7">
        <v>0.20018768129840001</v>
      </c>
      <c r="O4218" s="7">
        <v>6.3608904586708995E-2</v>
      </c>
    </row>
    <row r="4219" spans="2:15" x14ac:dyDescent="0.2">
      <c r="B4219" s="7">
        <v>15</v>
      </c>
      <c r="C4219" s="7">
        <v>43</v>
      </c>
      <c r="D4219" s="7">
        <v>0.39881018651103001</v>
      </c>
      <c r="E4219" s="7">
        <v>-3.4429584801575402E-2</v>
      </c>
      <c r="G4219" s="7">
        <v>15</v>
      </c>
      <c r="H4219" s="7">
        <v>43</v>
      </c>
      <c r="I4219" s="7">
        <v>0.18046403849832901</v>
      </c>
      <c r="J4219" s="7">
        <v>0.35566530557245501</v>
      </c>
      <c r="L4219" s="7">
        <v>15</v>
      </c>
      <c r="M4219" s="7">
        <v>43</v>
      </c>
      <c r="N4219" s="7">
        <v>-0.81220434960142895</v>
      </c>
      <c r="O4219" s="7">
        <v>-0.81638878754657496</v>
      </c>
    </row>
    <row r="4220" spans="2:15" x14ac:dyDescent="0.2">
      <c r="B4220" s="7">
        <v>16</v>
      </c>
      <c r="C4220" s="7">
        <v>43</v>
      </c>
      <c r="D4220" s="7">
        <v>-0.153116119153164</v>
      </c>
      <c r="E4220" s="7">
        <v>0.29474059041387901</v>
      </c>
      <c r="G4220" s="7">
        <v>16</v>
      </c>
      <c r="H4220" s="7">
        <v>43</v>
      </c>
      <c r="I4220" s="7">
        <v>0.22448589204088301</v>
      </c>
      <c r="J4220" s="7">
        <v>0.28817354252392502</v>
      </c>
      <c r="L4220" s="7">
        <v>16</v>
      </c>
      <c r="M4220" s="7">
        <v>43</v>
      </c>
      <c r="N4220" s="7">
        <v>-3.6295987761404198E-2</v>
      </c>
      <c r="O4220" s="7">
        <v>0.114670403259202</v>
      </c>
    </row>
    <row r="4221" spans="2:15" x14ac:dyDescent="0.2">
      <c r="B4221" s="7">
        <v>17</v>
      </c>
      <c r="C4221" s="7">
        <v>43</v>
      </c>
      <c r="D4221" s="7">
        <v>-0.13292389298500901</v>
      </c>
      <c r="E4221" s="7">
        <v>-0.174530846676484</v>
      </c>
      <c r="G4221" s="7">
        <v>17</v>
      </c>
      <c r="H4221" s="7">
        <v>43</v>
      </c>
      <c r="I4221" s="7">
        <v>2.23361430336322E-2</v>
      </c>
      <c r="J4221" s="7">
        <v>-3.5904536634063801E-3</v>
      </c>
      <c r="L4221" s="7">
        <v>17</v>
      </c>
      <c r="M4221" s="7">
        <v>43</v>
      </c>
      <c r="N4221" s="7">
        <v>-9.7595632097739596E-2</v>
      </c>
      <c r="O4221" s="7">
        <v>1.8583759001064199E-2</v>
      </c>
    </row>
    <row r="4222" spans="2:15" x14ac:dyDescent="0.2">
      <c r="B4222" s="7">
        <v>18</v>
      </c>
      <c r="C4222" s="7">
        <v>43</v>
      </c>
      <c r="D4222" s="7">
        <v>0.28753809646996098</v>
      </c>
      <c r="E4222" s="7">
        <v>0.205871557118711</v>
      </c>
      <c r="G4222" s="7">
        <v>18</v>
      </c>
      <c r="H4222" s="7">
        <v>43</v>
      </c>
      <c r="I4222" s="7">
        <v>-0.42351024188971798</v>
      </c>
      <c r="J4222" s="7">
        <v>-2.4709117805813599E-2</v>
      </c>
      <c r="L4222" s="7">
        <v>18</v>
      </c>
      <c r="M4222" s="7">
        <v>43</v>
      </c>
      <c r="N4222" s="7">
        <v>8.99216575410859E-2</v>
      </c>
      <c r="O4222" s="7">
        <v>0.66734231121717402</v>
      </c>
    </row>
    <row r="4223" spans="2:15" x14ac:dyDescent="0.2">
      <c r="B4223" s="7">
        <v>19</v>
      </c>
      <c r="C4223" s="7">
        <v>43</v>
      </c>
      <c r="D4223" s="7">
        <v>0.21623234829714</v>
      </c>
      <c r="E4223" s="7">
        <v>0.242755079350467</v>
      </c>
      <c r="G4223" s="7">
        <v>19</v>
      </c>
      <c r="H4223" s="7">
        <v>43</v>
      </c>
      <c r="I4223" s="7">
        <v>5.0346098961071603E-2</v>
      </c>
      <c r="J4223" s="7">
        <v>-8.6914844254287998E-2</v>
      </c>
      <c r="L4223" s="7">
        <v>19</v>
      </c>
      <c r="M4223" s="7">
        <v>43</v>
      </c>
      <c r="N4223" s="7">
        <v>-0.30368880297308198</v>
      </c>
      <c r="O4223" s="7">
        <v>-0.265342205690073</v>
      </c>
    </row>
    <row r="4224" spans="2:15" x14ac:dyDescent="0.2">
      <c r="B4224" s="7">
        <v>20</v>
      </c>
      <c r="C4224" s="7">
        <v>43</v>
      </c>
      <c r="D4224" s="7">
        <v>0.124802931907964</v>
      </c>
      <c r="E4224" s="7">
        <v>-2.6727832917874401E-2</v>
      </c>
      <c r="G4224" s="7">
        <v>20</v>
      </c>
      <c r="H4224" s="7">
        <v>43</v>
      </c>
      <c r="I4224" s="7">
        <v>9.61658574239177E-3</v>
      </c>
      <c r="J4224" s="7">
        <v>-6.6809322272657595E-2</v>
      </c>
      <c r="L4224" s="7">
        <v>20</v>
      </c>
      <c r="M4224" s="7">
        <v>43</v>
      </c>
      <c r="N4224" s="7">
        <v>-0.34599897661795798</v>
      </c>
      <c r="O4224" s="7">
        <v>-0.20137032076747899</v>
      </c>
    </row>
    <row r="4225" spans="2:15" x14ac:dyDescent="0.2">
      <c r="B4225" s="7">
        <v>21</v>
      </c>
      <c r="C4225" s="7">
        <v>43</v>
      </c>
      <c r="D4225" s="7">
        <v>-0.28108530180901098</v>
      </c>
      <c r="E4225" s="7">
        <v>-0.43326702693144897</v>
      </c>
      <c r="G4225" s="7">
        <v>21</v>
      </c>
      <c r="H4225" s="7">
        <v>43</v>
      </c>
      <c r="I4225" s="7">
        <v>-4.6197828171905498E-3</v>
      </c>
      <c r="J4225" s="7">
        <v>0.146805288285873</v>
      </c>
      <c r="L4225" s="7">
        <v>21</v>
      </c>
      <c r="M4225" s="7">
        <v>43</v>
      </c>
      <c r="N4225" s="7">
        <v>-0.28064554455463397</v>
      </c>
      <c r="O4225" s="7">
        <v>-0.30117074096214602</v>
      </c>
    </row>
    <row r="4226" spans="2:15" x14ac:dyDescent="0.2">
      <c r="B4226" s="7">
        <v>22</v>
      </c>
      <c r="C4226" s="7">
        <v>43</v>
      </c>
      <c r="D4226" s="7">
        <v>6.4945573008273499E-2</v>
      </c>
      <c r="E4226" s="7">
        <v>0.225940170924914</v>
      </c>
      <c r="G4226" s="7">
        <v>22</v>
      </c>
      <c r="H4226" s="7">
        <v>43</v>
      </c>
      <c r="I4226" s="7">
        <v>2.85465213185621E-3</v>
      </c>
      <c r="J4226" s="7">
        <v>5.7068927553822299E-2</v>
      </c>
      <c r="L4226" s="7">
        <v>22</v>
      </c>
      <c r="M4226" s="7">
        <v>43</v>
      </c>
      <c r="N4226" s="7">
        <v>-0.36673152806426601</v>
      </c>
      <c r="O4226" s="7">
        <v>-8.7571792841876203E-2</v>
      </c>
    </row>
    <row r="4227" spans="2:15" x14ac:dyDescent="0.2">
      <c r="B4227" s="7">
        <v>23</v>
      </c>
      <c r="C4227" s="7">
        <v>43</v>
      </c>
      <c r="D4227" s="7">
        <v>-0.25708262754954597</v>
      </c>
      <c r="E4227" s="7">
        <v>-9.2062307421716005E-2</v>
      </c>
      <c r="G4227" s="7">
        <v>23</v>
      </c>
      <c r="H4227" s="7">
        <v>43</v>
      </c>
      <c r="I4227" s="7">
        <v>0.25919531506708199</v>
      </c>
      <c r="J4227" s="7">
        <v>-1.39090699776414E-2</v>
      </c>
      <c r="L4227" s="7">
        <v>23</v>
      </c>
      <c r="M4227" s="7">
        <v>43</v>
      </c>
      <c r="N4227" s="7">
        <v>-0.144362190225721</v>
      </c>
      <c r="O4227" s="7">
        <v>3.41254605275854E-3</v>
      </c>
    </row>
    <row r="4228" spans="2:15" x14ac:dyDescent="0.2">
      <c r="B4228" s="7">
        <v>24</v>
      </c>
      <c r="C4228" s="7">
        <v>43</v>
      </c>
      <c r="D4228" s="7">
        <v>-0.15610159347738101</v>
      </c>
      <c r="E4228" s="7">
        <v>0.17884556368782101</v>
      </c>
      <c r="G4228" s="7">
        <v>24</v>
      </c>
      <c r="H4228" s="7">
        <v>43</v>
      </c>
      <c r="I4228" s="7">
        <v>4.5675710620943603E-2</v>
      </c>
      <c r="J4228" s="7">
        <v>3.2005793689470402E-2</v>
      </c>
      <c r="L4228" s="7">
        <v>24</v>
      </c>
      <c r="M4228" s="7">
        <v>43</v>
      </c>
      <c r="N4228" s="7">
        <v>0.769119571087992</v>
      </c>
      <c r="O4228" s="7">
        <v>0.63028991181429195</v>
      </c>
    </row>
    <row r="4229" spans="2:15" x14ac:dyDescent="0.2">
      <c r="B4229" s="7">
        <v>25</v>
      </c>
      <c r="C4229" s="7">
        <v>43</v>
      </c>
      <c r="D4229" s="7">
        <v>0.15052575737669199</v>
      </c>
      <c r="E4229" s="7">
        <v>0.41680659992112801</v>
      </c>
      <c r="G4229" s="7">
        <v>25</v>
      </c>
      <c r="H4229" s="7">
        <v>43</v>
      </c>
      <c r="I4229" s="7">
        <v>0.35422167342418098</v>
      </c>
      <c r="J4229" s="7">
        <v>0.191847191114705</v>
      </c>
      <c r="L4229" s="7">
        <v>25</v>
      </c>
      <c r="M4229" s="7">
        <v>43</v>
      </c>
      <c r="N4229" s="7">
        <v>0.11584650407807801</v>
      </c>
      <c r="O4229" s="7">
        <v>-0.211032261553036</v>
      </c>
    </row>
    <row r="4230" spans="2:15" x14ac:dyDescent="0.2">
      <c r="B4230" s="7">
        <v>26</v>
      </c>
      <c r="C4230" s="7">
        <v>43</v>
      </c>
      <c r="D4230" s="7">
        <v>-5.4446371788300099E-2</v>
      </c>
      <c r="E4230" s="7">
        <v>-0.16025921092560799</v>
      </c>
      <c r="G4230" s="7">
        <v>26</v>
      </c>
      <c r="H4230" s="7">
        <v>43</v>
      </c>
      <c r="I4230" s="7">
        <v>5.0415179425762298E-2</v>
      </c>
      <c r="J4230" s="7">
        <v>8.81871593299106E-2</v>
      </c>
      <c r="L4230" s="7">
        <v>26</v>
      </c>
      <c r="M4230" s="7">
        <v>43</v>
      </c>
      <c r="N4230" s="7">
        <v>-0.79914044086921598</v>
      </c>
      <c r="O4230" s="7">
        <v>-0.74924405080877299</v>
      </c>
    </row>
    <row r="4231" spans="2:15" x14ac:dyDescent="0.2">
      <c r="B4231" s="7">
        <v>27</v>
      </c>
      <c r="C4231" s="7">
        <v>43</v>
      </c>
      <c r="D4231" s="7">
        <v>-6.5193616950379493E-2</v>
      </c>
      <c r="E4231" s="7">
        <v>-0.19958934823272001</v>
      </c>
      <c r="G4231" s="7">
        <v>27</v>
      </c>
      <c r="H4231" s="7">
        <v>43</v>
      </c>
      <c r="I4231" s="7">
        <v>7.3310628880378204E-2</v>
      </c>
      <c r="J4231" s="7">
        <v>0.17600132814662001</v>
      </c>
      <c r="L4231" s="7">
        <v>27</v>
      </c>
      <c r="M4231" s="7">
        <v>43</v>
      </c>
      <c r="N4231" s="7">
        <v>0.57705851266053898</v>
      </c>
      <c r="O4231" s="7">
        <v>0.43921995203027298</v>
      </c>
    </row>
    <row r="4232" spans="2:15" x14ac:dyDescent="0.2">
      <c r="B4232" s="7">
        <v>28</v>
      </c>
      <c r="C4232" s="7">
        <v>43</v>
      </c>
      <c r="D4232" s="7">
        <v>-0.59151620864197696</v>
      </c>
      <c r="E4232" s="7">
        <v>-0.71330089234543204</v>
      </c>
      <c r="G4232" s="7">
        <v>28</v>
      </c>
      <c r="H4232" s="7">
        <v>43</v>
      </c>
      <c r="I4232" s="7">
        <v>0.33054478587466801</v>
      </c>
      <c r="J4232" s="7">
        <v>0.261036826827929</v>
      </c>
      <c r="L4232" s="7">
        <v>28</v>
      </c>
      <c r="M4232" s="7">
        <v>43</v>
      </c>
      <c r="N4232" s="7">
        <v>0.33577682293752198</v>
      </c>
      <c r="O4232" s="7">
        <v>1.41182379695114</v>
      </c>
    </row>
    <row r="4233" spans="2:15" x14ac:dyDescent="0.2">
      <c r="B4233" s="7">
        <v>29</v>
      </c>
      <c r="C4233" s="7">
        <v>43</v>
      </c>
      <c r="D4233" s="7">
        <v>-5.7985647038176297E-2</v>
      </c>
      <c r="E4233" s="7">
        <v>-0.26056059077263299</v>
      </c>
      <c r="G4233" s="7">
        <v>29</v>
      </c>
      <c r="H4233" s="7">
        <v>43</v>
      </c>
      <c r="I4233" s="7">
        <v>-0.27401120170291698</v>
      </c>
      <c r="J4233" s="7">
        <v>-0.111198192451001</v>
      </c>
      <c r="L4233" s="7">
        <v>29</v>
      </c>
      <c r="M4233" s="7">
        <v>43</v>
      </c>
      <c r="N4233" s="7">
        <v>-9.78775427209886E-2</v>
      </c>
      <c r="O4233" s="7">
        <v>0.34149324784554502</v>
      </c>
    </row>
    <row r="4234" spans="2:15" x14ac:dyDescent="0.2">
      <c r="B4234" s="7">
        <v>30</v>
      </c>
      <c r="C4234" s="7">
        <v>43</v>
      </c>
      <c r="D4234" s="7">
        <v>7.2910437583891999E-2</v>
      </c>
      <c r="E4234" s="7">
        <v>7.4947950768003799E-2</v>
      </c>
      <c r="G4234" s="7">
        <v>30</v>
      </c>
      <c r="H4234" s="7">
        <v>43</v>
      </c>
      <c r="I4234" s="7">
        <v>4.4669156828707202E-2</v>
      </c>
      <c r="J4234" s="7">
        <v>0.18503327499755201</v>
      </c>
      <c r="L4234" s="7">
        <v>30</v>
      </c>
      <c r="M4234" s="7">
        <v>43</v>
      </c>
      <c r="N4234" s="7">
        <v>-0.127723695397816</v>
      </c>
      <c r="O4234" s="7">
        <v>5.9362131508671603E-2</v>
      </c>
    </row>
    <row r="4235" spans="2:15" x14ac:dyDescent="0.2">
      <c r="B4235" s="7">
        <v>31</v>
      </c>
      <c r="C4235" s="7">
        <v>43</v>
      </c>
      <c r="D4235" s="7">
        <v>0.29791240216356502</v>
      </c>
      <c r="E4235" s="7">
        <v>-0.40094023566307202</v>
      </c>
      <c r="G4235" s="7">
        <v>31</v>
      </c>
      <c r="H4235" s="7">
        <v>43</v>
      </c>
      <c r="I4235" s="7">
        <v>0.19315626252265999</v>
      </c>
      <c r="J4235" s="7">
        <v>5.92345403410812E-2</v>
      </c>
      <c r="L4235" s="7">
        <v>31</v>
      </c>
      <c r="M4235" s="7">
        <v>43</v>
      </c>
      <c r="N4235" s="7">
        <v>-0.51704268552994204</v>
      </c>
      <c r="O4235" s="7">
        <v>-0.53542422843438298</v>
      </c>
    </row>
    <row r="4236" spans="2:15" x14ac:dyDescent="0.2">
      <c r="B4236" s="7">
        <v>32</v>
      </c>
      <c r="C4236" s="7">
        <v>43</v>
      </c>
      <c r="D4236" s="7">
        <v>-1.98985655729009E-2</v>
      </c>
      <c r="E4236" s="7">
        <v>-8.39787874373608E-2</v>
      </c>
      <c r="G4236" s="7">
        <v>32</v>
      </c>
      <c r="H4236" s="7">
        <v>43</v>
      </c>
      <c r="I4236" s="7">
        <v>-6.9447465728194005E-2</v>
      </c>
      <c r="J4236" s="7">
        <v>-0.23988164932898201</v>
      </c>
      <c r="L4236" s="7">
        <v>32</v>
      </c>
      <c r="M4236" s="7">
        <v>43</v>
      </c>
      <c r="N4236" s="7">
        <v>0.140972134546342</v>
      </c>
      <c r="O4236" s="7">
        <v>0.31533804466577597</v>
      </c>
    </row>
    <row r="4237" spans="2:15" x14ac:dyDescent="0.2">
      <c r="B4237" s="7">
        <v>33</v>
      </c>
      <c r="C4237" s="7">
        <v>43</v>
      </c>
      <c r="D4237" s="7">
        <v>-0.18173402201031499</v>
      </c>
      <c r="E4237" s="7">
        <v>2.32943149453213E-2</v>
      </c>
      <c r="G4237" s="7">
        <v>33</v>
      </c>
      <c r="H4237" s="7">
        <v>43</v>
      </c>
      <c r="I4237" s="7">
        <v>-0.35466323124506399</v>
      </c>
      <c r="J4237" s="7">
        <v>-0.25873728073135599</v>
      </c>
      <c r="L4237" s="7">
        <v>33</v>
      </c>
      <c r="M4237" s="7">
        <v>43</v>
      </c>
      <c r="N4237" s="7">
        <v>0.17609974654662999</v>
      </c>
      <c r="O4237" s="7">
        <v>0.770148649802334</v>
      </c>
    </row>
    <row r="4238" spans="2:15" x14ac:dyDescent="0.2">
      <c r="B4238" s="7">
        <v>34</v>
      </c>
      <c r="C4238" s="7">
        <v>43</v>
      </c>
      <c r="D4238" s="7">
        <v>-0.232128244886951</v>
      </c>
      <c r="E4238" s="7">
        <v>-5.4632211516306498E-2</v>
      </c>
      <c r="G4238" s="7">
        <v>34</v>
      </c>
      <c r="H4238" s="7">
        <v>43</v>
      </c>
      <c r="I4238" s="7">
        <v>-1.7607128372212301E-3</v>
      </c>
      <c r="J4238" s="7">
        <v>-0.233851193133809</v>
      </c>
      <c r="L4238" s="7">
        <v>34</v>
      </c>
      <c r="M4238" s="7">
        <v>43</v>
      </c>
      <c r="N4238" s="7">
        <v>-0.29621675160831601</v>
      </c>
      <c r="O4238" s="7">
        <v>0.62574182439155501</v>
      </c>
    </row>
    <row r="4239" spans="2:15" x14ac:dyDescent="0.2">
      <c r="B4239" s="7">
        <v>35</v>
      </c>
      <c r="C4239" s="7">
        <v>43</v>
      </c>
      <c r="D4239" s="7">
        <v>-2.91309306918297E-2</v>
      </c>
      <c r="E4239" s="7">
        <v>3.12458588342341E-2</v>
      </c>
      <c r="G4239" s="7">
        <v>35</v>
      </c>
      <c r="H4239" s="7">
        <v>43</v>
      </c>
      <c r="I4239" s="7">
        <v>-0.12772312882086601</v>
      </c>
      <c r="J4239" s="7">
        <v>-0.34937337151118297</v>
      </c>
      <c r="L4239" s="7">
        <v>35</v>
      </c>
      <c r="M4239" s="7">
        <v>43</v>
      </c>
      <c r="N4239" s="7">
        <v>1.38287914001776</v>
      </c>
      <c r="O4239" s="7">
        <v>1.2041957670607299</v>
      </c>
    </row>
    <row r="4240" spans="2:15" x14ac:dyDescent="0.2">
      <c r="B4240" s="7">
        <v>36</v>
      </c>
      <c r="C4240" s="7">
        <v>43</v>
      </c>
      <c r="D4240" s="7">
        <v>0.169020570687484</v>
      </c>
      <c r="E4240" s="7">
        <v>2.1021840921724398E-3</v>
      </c>
      <c r="G4240" s="7">
        <v>36</v>
      </c>
      <c r="H4240" s="7">
        <v>43</v>
      </c>
      <c r="I4240" s="7">
        <v>-0.21445846563149701</v>
      </c>
      <c r="J4240" s="7">
        <v>-7.4947733699917599E-2</v>
      </c>
      <c r="L4240" s="7">
        <v>36</v>
      </c>
      <c r="M4240" s="7">
        <v>43</v>
      </c>
      <c r="N4240" s="7">
        <v>-0.40797450889332698</v>
      </c>
      <c r="O4240" s="7">
        <v>0.30659218948998701</v>
      </c>
    </row>
    <row r="4241" spans="2:15" x14ac:dyDescent="0.2">
      <c r="B4241" s="7">
        <v>37</v>
      </c>
      <c r="C4241" s="7">
        <v>43</v>
      </c>
      <c r="D4241" s="7">
        <v>0.23284479212187201</v>
      </c>
      <c r="E4241" s="7">
        <v>-2.1765091118126599E-3</v>
      </c>
      <c r="G4241" s="7">
        <v>37</v>
      </c>
      <c r="H4241" s="7">
        <v>43</v>
      </c>
      <c r="I4241" s="7">
        <v>-6.8287939514783097E-2</v>
      </c>
      <c r="J4241" s="7">
        <v>6.3571620988588207E-2</v>
      </c>
      <c r="L4241" s="7">
        <v>37</v>
      </c>
      <c r="M4241" s="7">
        <v>43</v>
      </c>
      <c r="N4241" s="7">
        <v>5.4238353213175799E-2</v>
      </c>
      <c r="O4241" s="7">
        <v>1.4773086070240599E-2</v>
      </c>
    </row>
    <row r="4242" spans="2:15" x14ac:dyDescent="0.2">
      <c r="B4242" s="7">
        <v>38</v>
      </c>
      <c r="C4242" s="7">
        <v>43</v>
      </c>
      <c r="D4242" s="7">
        <v>-8.9253101901544299E-2</v>
      </c>
      <c r="E4242" s="7">
        <v>-0.25807911472899298</v>
      </c>
      <c r="G4242" s="7">
        <v>38</v>
      </c>
      <c r="H4242" s="7">
        <v>43</v>
      </c>
      <c r="I4242" s="7">
        <v>-0.107697446126005</v>
      </c>
      <c r="J4242" s="7">
        <v>-4.1640061649804501E-2</v>
      </c>
      <c r="L4242" s="7">
        <v>38</v>
      </c>
      <c r="M4242" s="7">
        <v>43</v>
      </c>
      <c r="N4242" s="7">
        <v>-0.15922341994869099</v>
      </c>
      <c r="O4242" s="7">
        <v>8.3538596675566595E-2</v>
      </c>
    </row>
    <row r="4243" spans="2:15" x14ac:dyDescent="0.2">
      <c r="B4243" s="7">
        <v>39</v>
      </c>
      <c r="C4243" s="7">
        <v>43</v>
      </c>
      <c r="D4243" s="7">
        <v>-6.4707585391911196E-2</v>
      </c>
      <c r="E4243" s="7">
        <v>0.13446407232706301</v>
      </c>
      <c r="G4243" s="7">
        <v>39</v>
      </c>
      <c r="H4243" s="7">
        <v>43</v>
      </c>
      <c r="I4243" s="7">
        <v>-0.16460492864835699</v>
      </c>
      <c r="J4243" s="7">
        <v>-0.125439429260775</v>
      </c>
      <c r="L4243" s="7">
        <v>39</v>
      </c>
      <c r="M4243" s="7">
        <v>43</v>
      </c>
      <c r="N4243" s="7">
        <v>0.178152521159126</v>
      </c>
      <c r="O4243" s="7">
        <v>0.675423012282105</v>
      </c>
    </row>
    <row r="4244" spans="2:15" x14ac:dyDescent="0.2">
      <c r="B4244" s="7">
        <v>40</v>
      </c>
      <c r="C4244" s="7">
        <v>43</v>
      </c>
      <c r="D4244" s="7">
        <v>-0.14913008002839601</v>
      </c>
      <c r="E4244" s="7">
        <v>-0.154925250679323</v>
      </c>
      <c r="G4244" s="7">
        <v>40</v>
      </c>
      <c r="H4244" s="7">
        <v>43</v>
      </c>
      <c r="I4244" s="7">
        <v>9.4747361509606207E-2</v>
      </c>
      <c r="J4244" s="7">
        <v>-0.121471699001544</v>
      </c>
      <c r="L4244" s="7">
        <v>40</v>
      </c>
      <c r="M4244" s="7">
        <v>43</v>
      </c>
      <c r="N4244" s="7">
        <v>-1.57900835666915</v>
      </c>
      <c r="O4244" s="7">
        <v>-1.7011188911283699</v>
      </c>
    </row>
    <row r="4245" spans="2:15" x14ac:dyDescent="0.2">
      <c r="B4245" s="7">
        <v>41</v>
      </c>
      <c r="C4245" s="7">
        <v>43</v>
      </c>
      <c r="D4245" s="7">
        <v>0.11920341366845801</v>
      </c>
      <c r="E4245" s="7">
        <v>0.14245478816291601</v>
      </c>
      <c r="G4245" s="7">
        <v>41</v>
      </c>
      <c r="H4245" s="7">
        <v>43</v>
      </c>
      <c r="I4245" s="7">
        <v>-0.19482320424369801</v>
      </c>
      <c r="J4245" s="7">
        <v>-0.12026447080686101</v>
      </c>
      <c r="L4245" s="7">
        <v>41</v>
      </c>
      <c r="M4245" s="7">
        <v>43</v>
      </c>
      <c r="N4245" s="7">
        <v>-0.57786113533744998</v>
      </c>
      <c r="O4245" s="7">
        <v>-6.1647130714346701E-2</v>
      </c>
    </row>
    <row r="4246" spans="2:15" x14ac:dyDescent="0.2">
      <c r="B4246" s="7">
        <v>42</v>
      </c>
      <c r="C4246" s="7">
        <v>43</v>
      </c>
      <c r="D4246" s="7">
        <v>0.102802801639752</v>
      </c>
      <c r="E4246" s="7">
        <v>-7.8974355192500803E-2</v>
      </c>
      <c r="G4246" s="7">
        <v>42</v>
      </c>
      <c r="H4246" s="7">
        <v>43</v>
      </c>
      <c r="I4246" s="7">
        <v>-5.2201060872647496E-3</v>
      </c>
      <c r="J4246" s="7">
        <v>4.8901752792232002E-3</v>
      </c>
      <c r="L4246" s="7">
        <v>42</v>
      </c>
      <c r="M4246" s="7">
        <v>43</v>
      </c>
      <c r="N4246" s="7">
        <v>-0.33219834193625197</v>
      </c>
      <c r="O4246" s="7">
        <v>0.54578816607296099</v>
      </c>
    </row>
    <row r="4247" spans="2:15" x14ac:dyDescent="0.2">
      <c r="B4247" s="7">
        <v>43</v>
      </c>
      <c r="C4247" s="7">
        <v>43</v>
      </c>
      <c r="D4247" s="7">
        <v>0.22863432711718101</v>
      </c>
      <c r="E4247" s="7">
        <v>-7.7475333178839798E-2</v>
      </c>
      <c r="G4247" s="7">
        <v>43</v>
      </c>
      <c r="H4247" s="7">
        <v>43</v>
      </c>
      <c r="I4247" s="7">
        <v>2.8369330744789099</v>
      </c>
      <c r="J4247" s="7">
        <v>2.4652834847401102</v>
      </c>
      <c r="L4247" s="7">
        <v>43</v>
      </c>
      <c r="M4247" s="7">
        <v>43</v>
      </c>
      <c r="N4247" s="7">
        <v>-0.92124884576327304</v>
      </c>
      <c r="O4247" s="7">
        <v>-0.28358910372662399</v>
      </c>
    </row>
    <row r="4248" spans="2:15" x14ac:dyDescent="0.2">
      <c r="B4248" s="7">
        <v>44</v>
      </c>
      <c r="C4248" s="7">
        <v>43</v>
      </c>
      <c r="D4248" s="7">
        <v>-0.11922949386427401</v>
      </c>
      <c r="E4248" s="7">
        <v>1.8714035786704399E-3</v>
      </c>
      <c r="G4248" s="7">
        <v>44</v>
      </c>
      <c r="H4248" s="7">
        <v>43</v>
      </c>
      <c r="I4248" s="7">
        <v>9.411071029984E-2</v>
      </c>
      <c r="J4248" s="7">
        <v>0.225515615145469</v>
      </c>
      <c r="L4248" s="7">
        <v>44</v>
      </c>
      <c r="M4248" s="7">
        <v>43</v>
      </c>
      <c r="N4248" s="7">
        <v>-0.51390851288025396</v>
      </c>
      <c r="O4248" s="7">
        <v>-0.66225956392773799</v>
      </c>
    </row>
    <row r="4249" spans="2:15" x14ac:dyDescent="0.2">
      <c r="B4249" s="7">
        <v>45</v>
      </c>
      <c r="C4249" s="7">
        <v>43</v>
      </c>
      <c r="D4249" s="7">
        <v>6.9414660152710403E-2</v>
      </c>
      <c r="E4249" s="7">
        <v>6.2018139914741298E-3</v>
      </c>
      <c r="G4249" s="7">
        <v>45</v>
      </c>
      <c r="H4249" s="7">
        <v>43</v>
      </c>
      <c r="I4249" s="7">
        <v>-0.205132575564001</v>
      </c>
      <c r="J4249" s="7">
        <v>-0.20967761896029899</v>
      </c>
      <c r="L4249" s="7">
        <v>45</v>
      </c>
      <c r="M4249" s="7">
        <v>43</v>
      </c>
      <c r="N4249" s="7">
        <v>-2.4532998145100899</v>
      </c>
      <c r="O4249" s="7">
        <v>-1.8055188399430799</v>
      </c>
    </row>
    <row r="4250" spans="2:15" x14ac:dyDescent="0.2">
      <c r="B4250" s="7">
        <v>46</v>
      </c>
      <c r="C4250" s="7">
        <v>43</v>
      </c>
      <c r="D4250" s="7">
        <v>0.126700559077907</v>
      </c>
      <c r="E4250" s="7">
        <v>-0.313980058313229</v>
      </c>
      <c r="G4250" s="7">
        <v>46</v>
      </c>
      <c r="H4250" s="7">
        <v>43</v>
      </c>
      <c r="I4250" s="7">
        <v>-0.27861576808036798</v>
      </c>
      <c r="J4250" s="7">
        <v>-0.115563448889711</v>
      </c>
      <c r="L4250" s="7">
        <v>46</v>
      </c>
      <c r="M4250" s="7">
        <v>43</v>
      </c>
      <c r="N4250" s="7">
        <v>-0.20597236868031699</v>
      </c>
      <c r="O4250" s="7">
        <v>9.0153137365902598E-3</v>
      </c>
    </row>
    <row r="4251" spans="2:15" x14ac:dyDescent="0.2">
      <c r="B4251" s="7">
        <v>47</v>
      </c>
      <c r="C4251" s="7">
        <v>43</v>
      </c>
      <c r="D4251" s="7">
        <v>0.189188130364426</v>
      </c>
      <c r="E4251" s="7">
        <v>3.5364620513594701E-2</v>
      </c>
      <c r="G4251" s="7">
        <v>47</v>
      </c>
      <c r="H4251" s="7">
        <v>43</v>
      </c>
      <c r="I4251" s="7">
        <v>-0.379895808048962</v>
      </c>
      <c r="J4251" s="7">
        <v>5.6544357130743399E-2</v>
      </c>
      <c r="L4251" s="7">
        <v>47</v>
      </c>
      <c r="M4251" s="7">
        <v>43</v>
      </c>
      <c r="N4251" s="7">
        <v>0.88686524098658603</v>
      </c>
      <c r="O4251" s="7">
        <v>0.72213822359314594</v>
      </c>
    </row>
    <row r="4252" spans="2:15" x14ac:dyDescent="0.2">
      <c r="B4252" s="7">
        <v>48</v>
      </c>
      <c r="C4252" s="7">
        <v>43</v>
      </c>
      <c r="D4252" s="7">
        <v>-5.4587627348846403E-2</v>
      </c>
      <c r="E4252" s="7">
        <v>0.20637579333126499</v>
      </c>
      <c r="G4252" s="7">
        <v>48</v>
      </c>
      <c r="H4252" s="7">
        <v>43</v>
      </c>
      <c r="I4252" s="7">
        <v>0.27483264176317401</v>
      </c>
      <c r="J4252" s="7">
        <v>0.111137797537637</v>
      </c>
      <c r="L4252" s="7">
        <v>48</v>
      </c>
      <c r="M4252" s="7">
        <v>43</v>
      </c>
      <c r="N4252" s="7">
        <v>-5.70340286254023E-2</v>
      </c>
      <c r="O4252" s="7">
        <v>0.24764328897806601</v>
      </c>
    </row>
    <row r="4253" spans="2:15" x14ac:dyDescent="0.2">
      <c r="B4253" s="7">
        <v>49</v>
      </c>
      <c r="C4253" s="7">
        <v>43</v>
      </c>
      <c r="D4253" s="7">
        <v>0.22880453039214901</v>
      </c>
      <c r="E4253" s="7">
        <v>0.496421251696614</v>
      </c>
      <c r="G4253" s="7">
        <v>49</v>
      </c>
      <c r="H4253" s="7">
        <v>43</v>
      </c>
      <c r="I4253" s="7">
        <v>0.37664207580247999</v>
      </c>
      <c r="J4253" s="7">
        <v>0.188589832728741</v>
      </c>
      <c r="L4253" s="7">
        <v>49</v>
      </c>
      <c r="M4253" s="7">
        <v>43</v>
      </c>
      <c r="N4253" s="7">
        <v>0.48915531342056601</v>
      </c>
      <c r="O4253" s="7">
        <v>0.59467596318961902</v>
      </c>
    </row>
    <row r="4254" spans="2:15" x14ac:dyDescent="0.2">
      <c r="B4254" s="7">
        <v>50</v>
      </c>
      <c r="C4254" s="7">
        <v>43</v>
      </c>
      <c r="D4254" s="7">
        <v>0.15003852525535399</v>
      </c>
      <c r="E4254" s="7">
        <v>-0.131390996436649</v>
      </c>
      <c r="G4254" s="7">
        <v>50</v>
      </c>
      <c r="H4254" s="7">
        <v>43</v>
      </c>
      <c r="I4254" s="7">
        <v>-7.4095688546549395E-5</v>
      </c>
      <c r="J4254" s="7">
        <v>0.21233626030730299</v>
      </c>
      <c r="L4254" s="7">
        <v>50</v>
      </c>
      <c r="M4254" s="7">
        <v>43</v>
      </c>
      <c r="N4254" s="7">
        <v>-1.0025040129444001</v>
      </c>
      <c r="O4254" s="7">
        <v>-0.72734794803037395</v>
      </c>
    </row>
    <row r="4255" spans="2:15" x14ac:dyDescent="0.2">
      <c r="B4255" s="7">
        <v>51</v>
      </c>
      <c r="C4255" s="7">
        <v>43</v>
      </c>
      <c r="D4255" s="7">
        <v>0.113589746856984</v>
      </c>
      <c r="E4255" s="7">
        <v>-6.1452676818848098E-2</v>
      </c>
      <c r="G4255" s="7">
        <v>51</v>
      </c>
      <c r="H4255" s="7">
        <v>43</v>
      </c>
      <c r="I4255" s="7">
        <v>-0.34370123877499598</v>
      </c>
      <c r="J4255" s="7">
        <v>-9.9838484948367806E-2</v>
      </c>
      <c r="L4255" s="7">
        <v>51</v>
      </c>
      <c r="M4255" s="7">
        <v>43</v>
      </c>
      <c r="N4255" s="7">
        <v>0.36938895889392898</v>
      </c>
      <c r="O4255" s="7">
        <v>-7.5374530060908995E-2</v>
      </c>
    </row>
    <row r="4256" spans="2:15" x14ac:dyDescent="0.2">
      <c r="B4256" s="7">
        <v>52</v>
      </c>
      <c r="C4256" s="7">
        <v>43</v>
      </c>
      <c r="D4256" s="7">
        <v>-0.19606017073811199</v>
      </c>
      <c r="E4256" s="7">
        <v>-0.20737933390212299</v>
      </c>
      <c r="G4256" s="7">
        <v>52</v>
      </c>
      <c r="H4256" s="7">
        <v>43</v>
      </c>
      <c r="I4256" s="7">
        <v>0.680238798218743</v>
      </c>
      <c r="J4256" s="7">
        <v>0.46833253105784201</v>
      </c>
      <c r="L4256" s="7">
        <v>52</v>
      </c>
      <c r="M4256" s="7">
        <v>43</v>
      </c>
      <c r="N4256" s="7">
        <v>2.49392133014597</v>
      </c>
      <c r="O4256" s="7">
        <v>2.48902397166784</v>
      </c>
    </row>
    <row r="4257" spans="2:15" x14ac:dyDescent="0.2">
      <c r="B4257" s="7">
        <v>53</v>
      </c>
      <c r="C4257" s="7">
        <v>43</v>
      </c>
      <c r="D4257" s="7">
        <v>-0.206108420262645</v>
      </c>
      <c r="E4257" s="7">
        <v>-0.21216918661520801</v>
      </c>
      <c r="G4257" s="7">
        <v>53</v>
      </c>
      <c r="H4257" s="7">
        <v>43</v>
      </c>
      <c r="I4257" s="7">
        <v>0.213559668566558</v>
      </c>
      <c r="J4257" s="7">
        <v>0.17126947637843401</v>
      </c>
      <c r="L4257" s="7">
        <v>53</v>
      </c>
      <c r="M4257" s="7">
        <v>43</v>
      </c>
      <c r="N4257" s="7">
        <v>-0.41952585685687299</v>
      </c>
      <c r="O4257" s="7">
        <v>-0.721956779654922</v>
      </c>
    </row>
    <row r="4258" spans="2:15" x14ac:dyDescent="0.2">
      <c r="B4258" s="7">
        <v>54</v>
      </c>
      <c r="C4258" s="7">
        <v>43</v>
      </c>
      <c r="D4258" s="7">
        <v>-0.10679776829314</v>
      </c>
      <c r="E4258" s="7">
        <v>1.7882010791669999E-3</v>
      </c>
      <c r="G4258" s="7">
        <v>54</v>
      </c>
      <c r="H4258" s="7">
        <v>43</v>
      </c>
      <c r="I4258" s="7">
        <v>4.0286436368387104</v>
      </c>
      <c r="J4258" s="7">
        <v>3.7225259336074301</v>
      </c>
      <c r="L4258" s="7">
        <v>54</v>
      </c>
      <c r="M4258" s="7">
        <v>43</v>
      </c>
      <c r="N4258" s="7">
        <v>-0.23649187458611801</v>
      </c>
      <c r="O4258" s="7">
        <v>4.2652366192589497E-2</v>
      </c>
    </row>
    <row r="4259" spans="2:15" x14ac:dyDescent="0.2">
      <c r="B4259" s="7">
        <v>55</v>
      </c>
      <c r="C4259" s="7">
        <v>43</v>
      </c>
      <c r="D4259" s="7">
        <v>-4.4688588378110503E-2</v>
      </c>
      <c r="E4259" s="7">
        <v>-0.16147075923222101</v>
      </c>
      <c r="G4259" s="7">
        <v>55</v>
      </c>
      <c r="H4259" s="7">
        <v>43</v>
      </c>
      <c r="I4259" s="7">
        <v>-0.17884298220679201</v>
      </c>
      <c r="J4259" s="7">
        <v>7.9371929341874606E-2</v>
      </c>
      <c r="L4259" s="7">
        <v>55</v>
      </c>
      <c r="M4259" s="7">
        <v>43</v>
      </c>
      <c r="N4259" s="7">
        <v>-0.962704781544646</v>
      </c>
      <c r="O4259" s="7">
        <v>-0.49224665497619402</v>
      </c>
    </row>
    <row r="4260" spans="2:15" x14ac:dyDescent="0.2">
      <c r="B4260" s="7">
        <v>56</v>
      </c>
      <c r="C4260" s="7">
        <v>43</v>
      </c>
      <c r="D4260" s="7">
        <v>-5.7080076910536598E-2</v>
      </c>
      <c r="E4260" s="7">
        <v>-9.3944688068535995E-2</v>
      </c>
      <c r="G4260" s="7">
        <v>56</v>
      </c>
      <c r="H4260" s="7">
        <v>43</v>
      </c>
      <c r="I4260" s="7">
        <v>-0.1179524545118</v>
      </c>
      <c r="J4260" s="7">
        <v>-0.169023028898518</v>
      </c>
      <c r="L4260" s="7">
        <v>56</v>
      </c>
      <c r="M4260" s="7">
        <v>43</v>
      </c>
      <c r="N4260" s="7">
        <v>0.40377211255439199</v>
      </c>
      <c r="O4260" s="7">
        <v>0.185926844166168</v>
      </c>
    </row>
    <row r="4261" spans="2:15" x14ac:dyDescent="0.2">
      <c r="B4261" s="7">
        <v>57</v>
      </c>
      <c r="C4261" s="7">
        <v>43</v>
      </c>
      <c r="D4261" s="7">
        <v>-0.328753835614432</v>
      </c>
      <c r="E4261" s="7">
        <v>-3.6954717160043997E-2</v>
      </c>
      <c r="G4261" s="7">
        <v>57</v>
      </c>
      <c r="H4261" s="7">
        <v>43</v>
      </c>
      <c r="I4261" s="7">
        <v>-8.3165755519770498E-2</v>
      </c>
      <c r="J4261" s="7">
        <v>-5.6474695036772701E-2</v>
      </c>
      <c r="L4261" s="7">
        <v>57</v>
      </c>
      <c r="M4261" s="7">
        <v>43</v>
      </c>
      <c r="N4261" s="7">
        <v>0.17097484250631501</v>
      </c>
      <c r="O4261" s="7">
        <v>-6.5877670233952301E-2</v>
      </c>
    </row>
    <row r="4262" spans="2:15" x14ac:dyDescent="0.2">
      <c r="B4262" s="7">
        <v>58</v>
      </c>
      <c r="C4262" s="7">
        <v>43</v>
      </c>
      <c r="D4262" s="7">
        <v>3.3434313095321903E-2</v>
      </c>
      <c r="E4262" s="7">
        <v>-3.4718694651394898E-2</v>
      </c>
      <c r="G4262" s="7">
        <v>58</v>
      </c>
      <c r="H4262" s="7">
        <v>43</v>
      </c>
      <c r="I4262" s="7">
        <v>1.3130458563008301E-2</v>
      </c>
      <c r="J4262" s="7">
        <v>4.6048668175158597E-2</v>
      </c>
      <c r="L4262" s="7">
        <v>58</v>
      </c>
      <c r="M4262" s="7">
        <v>43</v>
      </c>
      <c r="N4262" s="7">
        <v>-0.78813065835720997</v>
      </c>
      <c r="O4262" s="7">
        <v>-0.82655322836374301</v>
      </c>
    </row>
    <row r="4263" spans="2:15" x14ac:dyDescent="0.2">
      <c r="B4263" s="7">
        <v>59</v>
      </c>
      <c r="C4263" s="7">
        <v>43</v>
      </c>
      <c r="D4263" s="7">
        <v>4.3247164250633602E-2</v>
      </c>
      <c r="E4263" s="7">
        <v>9.7500094470496498E-2</v>
      </c>
      <c r="G4263" s="7">
        <v>59</v>
      </c>
      <c r="H4263" s="7">
        <v>43</v>
      </c>
      <c r="I4263" s="7">
        <v>9.8921133154057407E-3</v>
      </c>
      <c r="J4263" s="7">
        <v>0.16166594126061401</v>
      </c>
      <c r="L4263" s="7">
        <v>59</v>
      </c>
      <c r="M4263" s="7">
        <v>43</v>
      </c>
      <c r="N4263" s="7">
        <v>-0.271131349938319</v>
      </c>
      <c r="O4263" s="7">
        <v>0.29276337110263601</v>
      </c>
    </row>
    <row r="4264" spans="2:15" x14ac:dyDescent="0.2">
      <c r="B4264" s="7">
        <v>60</v>
      </c>
      <c r="C4264" s="7">
        <v>43</v>
      </c>
      <c r="D4264" s="7">
        <v>-0.20271801974407699</v>
      </c>
      <c r="E4264" s="7">
        <v>-0.101088862510632</v>
      </c>
      <c r="G4264" s="7">
        <v>60</v>
      </c>
      <c r="H4264" s="7">
        <v>43</v>
      </c>
      <c r="I4264" s="7">
        <v>-6.5304700176504596E-2</v>
      </c>
      <c r="J4264" s="7">
        <v>-0.13389262251134501</v>
      </c>
      <c r="L4264" s="7">
        <v>60</v>
      </c>
      <c r="M4264" s="7">
        <v>43</v>
      </c>
      <c r="N4264" s="7">
        <v>0.26263290970960002</v>
      </c>
      <c r="O4264" s="7">
        <v>0.254220380438897</v>
      </c>
    </row>
    <row r="4265" spans="2:15" x14ac:dyDescent="0.2">
      <c r="B4265" s="7">
        <v>61</v>
      </c>
      <c r="C4265" s="7">
        <v>43</v>
      </c>
      <c r="D4265" s="7">
        <v>-0.28759352770803798</v>
      </c>
      <c r="E4265" s="7">
        <v>-0.31342962515007</v>
      </c>
      <c r="G4265" s="7">
        <v>61</v>
      </c>
      <c r="H4265" s="7">
        <v>43</v>
      </c>
      <c r="I4265" s="7">
        <v>-0.33306200327507302</v>
      </c>
      <c r="J4265" s="7">
        <v>-0.13717047081277101</v>
      </c>
      <c r="L4265" s="7">
        <v>61</v>
      </c>
      <c r="M4265" s="7">
        <v>43</v>
      </c>
      <c r="N4265" s="7">
        <v>0.24582511486224601</v>
      </c>
      <c r="O4265" s="7">
        <v>0.173225285929616</v>
      </c>
    </row>
    <row r="4266" spans="2:15" x14ac:dyDescent="0.2">
      <c r="B4266" s="7">
        <v>62</v>
      </c>
      <c r="C4266" s="7">
        <v>43</v>
      </c>
      <c r="D4266" s="7">
        <v>-0.121119620152593</v>
      </c>
      <c r="E4266" s="7">
        <v>5.99555909158846E-2</v>
      </c>
      <c r="G4266" s="7">
        <v>62</v>
      </c>
      <c r="H4266" s="7">
        <v>43</v>
      </c>
      <c r="I4266" s="7">
        <v>0.19757775628486901</v>
      </c>
      <c r="J4266" s="7">
        <v>4.21061966951886E-2</v>
      </c>
      <c r="L4266" s="7">
        <v>62</v>
      </c>
      <c r="M4266" s="7">
        <v>43</v>
      </c>
      <c r="N4266" s="7">
        <v>-0.27795776002009698</v>
      </c>
      <c r="O4266" s="7">
        <v>-0.20460486960445001</v>
      </c>
    </row>
    <row r="4267" spans="2:15" x14ac:dyDescent="0.2">
      <c r="B4267" s="7">
        <v>63</v>
      </c>
      <c r="C4267" s="7">
        <v>43</v>
      </c>
      <c r="D4267" s="7">
        <v>-0.441550746417049</v>
      </c>
      <c r="E4267" s="7">
        <v>-0.41084053143696198</v>
      </c>
      <c r="G4267" s="7">
        <v>63</v>
      </c>
      <c r="H4267" s="7">
        <v>43</v>
      </c>
      <c r="I4267" s="7">
        <v>5.2914544731539302E-3</v>
      </c>
      <c r="J4267" s="7">
        <v>2.4349321828527298E-3</v>
      </c>
      <c r="L4267" s="7">
        <v>63</v>
      </c>
      <c r="M4267" s="7">
        <v>43</v>
      </c>
      <c r="N4267" s="7">
        <v>0.562751448035542</v>
      </c>
      <c r="O4267" s="7">
        <v>0.19609389014532999</v>
      </c>
    </row>
    <row r="4268" spans="2:15" x14ac:dyDescent="0.2">
      <c r="B4268" s="7">
        <v>64</v>
      </c>
      <c r="C4268" s="7">
        <v>43</v>
      </c>
      <c r="D4268" s="7">
        <v>-0.26653202799228998</v>
      </c>
      <c r="E4268" s="7">
        <v>-0.33159694348407598</v>
      </c>
      <c r="G4268" s="7">
        <v>64</v>
      </c>
      <c r="H4268" s="7">
        <v>43</v>
      </c>
      <c r="I4268" s="7">
        <v>0.18233899317059099</v>
      </c>
      <c r="J4268" s="7">
        <v>0.316367864012566</v>
      </c>
      <c r="L4268" s="7">
        <v>64</v>
      </c>
      <c r="M4268" s="7">
        <v>43</v>
      </c>
      <c r="N4268" s="7">
        <v>-0.28479683575627701</v>
      </c>
      <c r="O4268" s="7">
        <v>-5.6889358917080898E-2</v>
      </c>
    </row>
    <row r="4269" spans="2:15" x14ac:dyDescent="0.2">
      <c r="B4269" s="7">
        <v>65</v>
      </c>
      <c r="C4269" s="7">
        <v>43</v>
      </c>
      <c r="D4269" s="7">
        <v>5.6111955780385997E-2</v>
      </c>
      <c r="E4269" s="7">
        <v>-0.14853699473684001</v>
      </c>
      <c r="G4269" s="7">
        <v>65</v>
      </c>
      <c r="H4269" s="7">
        <v>43</v>
      </c>
      <c r="I4269" s="7">
        <v>0.30232266783788098</v>
      </c>
      <c r="J4269" s="7">
        <v>0.204115396057402</v>
      </c>
      <c r="L4269" s="7">
        <v>65</v>
      </c>
      <c r="M4269" s="7">
        <v>43</v>
      </c>
      <c r="N4269" s="7">
        <v>-0.29014650282162702</v>
      </c>
      <c r="O4269" s="7">
        <v>-0.30610292463639999</v>
      </c>
    </row>
    <row r="4270" spans="2:15" x14ac:dyDescent="0.2">
      <c r="B4270" s="7">
        <v>66</v>
      </c>
      <c r="C4270" s="7">
        <v>43</v>
      </c>
      <c r="D4270" s="7">
        <v>0.22056802202960299</v>
      </c>
      <c r="E4270" s="7">
        <v>0.35359630914099999</v>
      </c>
      <c r="G4270" s="7">
        <v>66</v>
      </c>
      <c r="H4270" s="7">
        <v>43</v>
      </c>
      <c r="I4270" s="7">
        <v>6.1563507724397198E-2</v>
      </c>
      <c r="J4270" s="7">
        <v>0.181498103639814</v>
      </c>
      <c r="L4270" s="7">
        <v>66</v>
      </c>
      <c r="M4270" s="7">
        <v>43</v>
      </c>
      <c r="N4270" s="7">
        <v>-0.15513887380300101</v>
      </c>
      <c r="O4270" s="7">
        <v>0.39905684650111001</v>
      </c>
    </row>
    <row r="4271" spans="2:15" x14ac:dyDescent="0.2">
      <c r="B4271" s="7">
        <v>67</v>
      </c>
      <c r="C4271" s="7">
        <v>43</v>
      </c>
      <c r="D4271" s="7">
        <v>2.25942297820305E-2</v>
      </c>
      <c r="E4271" s="7">
        <v>-0.10820691430333899</v>
      </c>
      <c r="G4271" s="7">
        <v>67</v>
      </c>
      <c r="H4271" s="7">
        <v>43</v>
      </c>
      <c r="I4271" s="7">
        <v>0.10335376392347401</v>
      </c>
      <c r="J4271" s="7">
        <v>-4.9756893017580198E-2</v>
      </c>
      <c r="L4271" s="7">
        <v>67</v>
      </c>
      <c r="M4271" s="7">
        <v>43</v>
      </c>
      <c r="N4271" s="7">
        <v>0.72652451269155305</v>
      </c>
      <c r="O4271" s="7">
        <v>0.61392251905522999</v>
      </c>
    </row>
    <row r="4272" spans="2:15" x14ac:dyDescent="0.2">
      <c r="B4272" s="7">
        <v>68</v>
      </c>
      <c r="C4272" s="7">
        <v>43</v>
      </c>
      <c r="D4272" s="7">
        <v>0.74246799450099599</v>
      </c>
      <c r="E4272" s="7">
        <v>0.89435079041629495</v>
      </c>
      <c r="G4272" s="7">
        <v>68</v>
      </c>
      <c r="H4272" s="7">
        <v>43</v>
      </c>
      <c r="I4272" s="7">
        <v>0.25418995539413503</v>
      </c>
      <c r="J4272" s="7">
        <v>3.9737288662047697E-2</v>
      </c>
      <c r="L4272" s="7">
        <v>68</v>
      </c>
      <c r="M4272" s="7">
        <v>43</v>
      </c>
      <c r="N4272" s="7">
        <v>-0.981351176586712</v>
      </c>
      <c r="O4272" s="7">
        <v>-0.61801490420915295</v>
      </c>
    </row>
    <row r="4273" spans="2:15" x14ac:dyDescent="0.2">
      <c r="B4273" s="7">
        <v>69</v>
      </c>
      <c r="C4273" s="7">
        <v>43</v>
      </c>
      <c r="D4273" s="7">
        <v>-0.32555282676997399</v>
      </c>
      <c r="E4273" s="7">
        <v>-0.26367468678157602</v>
      </c>
      <c r="G4273" s="7">
        <v>69</v>
      </c>
      <c r="H4273" s="7">
        <v>43</v>
      </c>
      <c r="I4273" s="7">
        <v>0.326669554955551</v>
      </c>
      <c r="J4273" s="7">
        <v>0.19321133395244799</v>
      </c>
      <c r="L4273" s="7">
        <v>69</v>
      </c>
      <c r="M4273" s="7">
        <v>43</v>
      </c>
      <c r="N4273" s="7">
        <v>0.36895441229322101</v>
      </c>
      <c r="O4273" s="7">
        <v>0.21465191670411499</v>
      </c>
    </row>
    <row r="4274" spans="2:15" x14ac:dyDescent="0.2">
      <c r="B4274" s="7">
        <v>70</v>
      </c>
      <c r="C4274" s="7">
        <v>43</v>
      </c>
      <c r="D4274" s="7">
        <v>-0.43753967670113197</v>
      </c>
      <c r="E4274" s="7">
        <v>-0.59979596332694096</v>
      </c>
      <c r="G4274" s="7">
        <v>70</v>
      </c>
      <c r="H4274" s="7">
        <v>43</v>
      </c>
      <c r="I4274" s="7">
        <v>0.21384670573778</v>
      </c>
      <c r="J4274" s="7">
        <v>0.28945947125633797</v>
      </c>
      <c r="L4274" s="7">
        <v>70</v>
      </c>
      <c r="M4274" s="7">
        <v>43</v>
      </c>
      <c r="N4274" s="7">
        <v>-0.364547412391801</v>
      </c>
      <c r="O4274" s="7">
        <v>9.7084984805633195E-3</v>
      </c>
    </row>
    <row r="4275" spans="2:15" x14ac:dyDescent="0.2">
      <c r="B4275" s="7">
        <v>71</v>
      </c>
      <c r="C4275" s="7">
        <v>43</v>
      </c>
      <c r="D4275" s="7">
        <v>-0.142845536657039</v>
      </c>
      <c r="E4275" s="7">
        <v>0.106739097057443</v>
      </c>
      <c r="G4275" s="7">
        <v>71</v>
      </c>
      <c r="H4275" s="7">
        <v>43</v>
      </c>
      <c r="I4275" s="7">
        <v>2.9032982527229301E-2</v>
      </c>
      <c r="J4275" s="7">
        <v>0.25205754225581101</v>
      </c>
      <c r="L4275" s="7">
        <v>71</v>
      </c>
      <c r="M4275" s="7">
        <v>43</v>
      </c>
      <c r="N4275" s="7">
        <v>0.79568123245580402</v>
      </c>
      <c r="O4275" s="7">
        <v>0.88607702028152902</v>
      </c>
    </row>
    <row r="4276" spans="2:15" x14ac:dyDescent="0.2">
      <c r="B4276" s="7">
        <v>72</v>
      </c>
      <c r="C4276" s="7">
        <v>43</v>
      </c>
      <c r="D4276" s="7">
        <v>-4.3745239016326201E-3</v>
      </c>
      <c r="E4276" s="7">
        <v>0.147879629471899</v>
      </c>
      <c r="G4276" s="7">
        <v>72</v>
      </c>
      <c r="H4276" s="7">
        <v>43</v>
      </c>
      <c r="I4276" s="7">
        <v>0.41562896378664099</v>
      </c>
      <c r="J4276" s="7">
        <v>0.150181850445056</v>
      </c>
      <c r="L4276" s="7">
        <v>72</v>
      </c>
      <c r="M4276" s="7">
        <v>43</v>
      </c>
      <c r="N4276" s="7">
        <v>0.110176122311481</v>
      </c>
      <c r="O4276" s="7">
        <v>-8.0416826904908603E-2</v>
      </c>
    </row>
    <row r="4277" spans="2:15" x14ac:dyDescent="0.2">
      <c r="B4277" s="7">
        <v>73</v>
      </c>
      <c r="C4277" s="7">
        <v>43</v>
      </c>
      <c r="D4277" s="7">
        <v>6.9059051269337396E-2</v>
      </c>
      <c r="E4277" s="7">
        <v>3.8031131455279699E-2</v>
      </c>
      <c r="G4277" s="7">
        <v>73</v>
      </c>
      <c r="H4277" s="7">
        <v>43</v>
      </c>
      <c r="I4277" s="7">
        <v>5.5292291724828899E-2</v>
      </c>
      <c r="J4277" s="7">
        <v>-0.12744982665506799</v>
      </c>
      <c r="L4277" s="7">
        <v>73</v>
      </c>
      <c r="M4277" s="7">
        <v>43</v>
      </c>
      <c r="N4277" s="7">
        <v>-0.23453222709826799</v>
      </c>
      <c r="O4277" s="7">
        <v>-0.39423098153210401</v>
      </c>
    </row>
    <row r="4278" spans="2:15" x14ac:dyDescent="0.2">
      <c r="B4278" s="7">
        <v>74</v>
      </c>
      <c r="C4278" s="7">
        <v>43</v>
      </c>
      <c r="D4278" s="7">
        <v>0.29472868200302299</v>
      </c>
      <c r="E4278" s="7">
        <v>8.3192556805126799E-2</v>
      </c>
      <c r="G4278" s="7">
        <v>74</v>
      </c>
      <c r="H4278" s="7">
        <v>43</v>
      </c>
      <c r="I4278" s="7">
        <v>0.89666817221217499</v>
      </c>
      <c r="J4278" s="7">
        <v>0.56536728669325598</v>
      </c>
      <c r="L4278" s="7">
        <v>74</v>
      </c>
      <c r="M4278" s="7">
        <v>43</v>
      </c>
      <c r="N4278" s="7">
        <v>0.44877617181402302</v>
      </c>
      <c r="O4278" s="7">
        <v>0.21397156934495801</v>
      </c>
    </row>
    <row r="4279" spans="2:15" x14ac:dyDescent="0.2">
      <c r="B4279" s="7">
        <v>75</v>
      </c>
      <c r="C4279" s="7">
        <v>43</v>
      </c>
      <c r="D4279" s="7">
        <v>-0.66660003824003999</v>
      </c>
      <c r="E4279" s="7">
        <v>-0.22543006411827399</v>
      </c>
      <c r="G4279" s="7">
        <v>75</v>
      </c>
      <c r="H4279" s="7">
        <v>43</v>
      </c>
      <c r="I4279" s="7">
        <v>-0.18646350378586801</v>
      </c>
      <c r="J4279" s="7">
        <v>-0.23000482475756301</v>
      </c>
      <c r="L4279" s="7">
        <v>75</v>
      </c>
      <c r="M4279" s="7">
        <v>43</v>
      </c>
      <c r="N4279" s="7">
        <v>-0.18630606612078199</v>
      </c>
      <c r="O4279" s="7">
        <v>4.76374660621115E-2</v>
      </c>
    </row>
    <row r="4280" spans="2:15" x14ac:dyDescent="0.2">
      <c r="B4280" s="7">
        <v>76</v>
      </c>
      <c r="C4280" s="7">
        <v>43</v>
      </c>
      <c r="D4280" s="7">
        <v>0.204222509925992</v>
      </c>
      <c r="E4280" s="7">
        <v>0.68323335150924303</v>
      </c>
      <c r="G4280" s="7">
        <v>76</v>
      </c>
      <c r="H4280" s="7">
        <v>43</v>
      </c>
      <c r="I4280" s="7">
        <v>-0.19653768751735801</v>
      </c>
      <c r="J4280" s="7">
        <v>2.38612687712738E-2</v>
      </c>
      <c r="L4280" s="7">
        <v>76</v>
      </c>
      <c r="M4280" s="7">
        <v>43</v>
      </c>
      <c r="N4280" s="7">
        <v>-0.24337563095395401</v>
      </c>
      <c r="O4280" s="7">
        <v>0.262564855324943</v>
      </c>
    </row>
    <row r="4281" spans="2:15" x14ac:dyDescent="0.2">
      <c r="B4281" s="7">
        <v>77</v>
      </c>
      <c r="C4281" s="7">
        <v>43</v>
      </c>
      <c r="D4281" s="7">
        <v>1.50650817590021E-2</v>
      </c>
      <c r="E4281" s="7">
        <v>0.30733257839303701</v>
      </c>
      <c r="G4281" s="7">
        <v>77</v>
      </c>
      <c r="H4281" s="7">
        <v>43</v>
      </c>
      <c r="I4281" s="7">
        <v>0.58477624420669405</v>
      </c>
      <c r="J4281" s="7">
        <v>0.48730277761325003</v>
      </c>
      <c r="L4281" s="7">
        <v>77</v>
      </c>
      <c r="M4281" s="7">
        <v>43</v>
      </c>
      <c r="N4281" s="7">
        <v>0.330825506268349</v>
      </c>
      <c r="O4281" s="7">
        <v>0.146719064482074</v>
      </c>
    </row>
    <row r="4282" spans="2:15" x14ac:dyDescent="0.2">
      <c r="B4282" s="7">
        <v>78</v>
      </c>
      <c r="C4282" s="7">
        <v>43</v>
      </c>
      <c r="D4282" s="7">
        <v>0.334300835858308</v>
      </c>
      <c r="E4282" s="7">
        <v>9.9314707162758295E-2</v>
      </c>
      <c r="G4282" s="7">
        <v>78</v>
      </c>
      <c r="H4282" s="7">
        <v>43</v>
      </c>
      <c r="I4282" s="7">
        <v>0.25611042509451198</v>
      </c>
      <c r="J4282" s="7">
        <v>7.9743824838434604E-2</v>
      </c>
      <c r="L4282" s="7">
        <v>78</v>
      </c>
      <c r="M4282" s="7">
        <v>43</v>
      </c>
      <c r="N4282" s="7">
        <v>-1.3794409517053701</v>
      </c>
      <c r="O4282" s="7">
        <v>-1.22721700234637</v>
      </c>
    </row>
    <row r="4283" spans="2:15" x14ac:dyDescent="0.2">
      <c r="B4283" s="7">
        <v>79</v>
      </c>
      <c r="C4283" s="7">
        <v>43</v>
      </c>
      <c r="D4283" s="7">
        <v>9.5049348060340905E-2</v>
      </c>
      <c r="E4283" s="7">
        <v>-0.29635247719645802</v>
      </c>
      <c r="G4283" s="7">
        <v>79</v>
      </c>
      <c r="H4283" s="7">
        <v>43</v>
      </c>
      <c r="I4283" s="7">
        <v>0.18783475656703699</v>
      </c>
      <c r="J4283" s="7">
        <v>-0.12435775242218</v>
      </c>
      <c r="L4283" s="7">
        <v>79</v>
      </c>
      <c r="M4283" s="7">
        <v>43</v>
      </c>
      <c r="N4283" s="7">
        <v>0.15937982599786199</v>
      </c>
      <c r="O4283" s="7">
        <v>-1.2600421260403401E-2</v>
      </c>
    </row>
    <row r="4284" spans="2:15" x14ac:dyDescent="0.2">
      <c r="B4284" s="7">
        <v>80</v>
      </c>
      <c r="C4284" s="7">
        <v>43</v>
      </c>
      <c r="D4284" s="7">
        <v>-0.21641454371656399</v>
      </c>
      <c r="E4284" s="7">
        <v>8.9430262339112304E-2</v>
      </c>
      <c r="G4284" s="7">
        <v>80</v>
      </c>
      <c r="H4284" s="7">
        <v>43</v>
      </c>
      <c r="I4284" s="7">
        <v>0.65358183402211301</v>
      </c>
      <c r="J4284" s="7">
        <v>0.57147785437890897</v>
      </c>
      <c r="L4284" s="7">
        <v>80</v>
      </c>
      <c r="M4284" s="7">
        <v>43</v>
      </c>
      <c r="N4284" s="7">
        <v>-0.303162492282118</v>
      </c>
      <c r="O4284" s="7">
        <v>-0.66943860214259998</v>
      </c>
    </row>
    <row r="4285" spans="2:15" x14ac:dyDescent="0.2">
      <c r="B4285" s="7">
        <v>81</v>
      </c>
      <c r="C4285" s="7">
        <v>43</v>
      </c>
      <c r="D4285" s="7">
        <v>0.38059353760544001</v>
      </c>
      <c r="E4285" s="7">
        <v>0.25540342817335998</v>
      </c>
      <c r="G4285" s="7">
        <v>81</v>
      </c>
      <c r="H4285" s="7">
        <v>43</v>
      </c>
      <c r="I4285" s="7">
        <v>0.26917707080997</v>
      </c>
      <c r="J4285" s="7">
        <v>0.113452389868183</v>
      </c>
      <c r="L4285" s="7">
        <v>81</v>
      </c>
      <c r="M4285" s="7">
        <v>43</v>
      </c>
      <c r="N4285" s="7">
        <v>1.1142678728764399</v>
      </c>
      <c r="O4285" s="7">
        <v>1.72373617937708</v>
      </c>
    </row>
    <row r="4286" spans="2:15" x14ac:dyDescent="0.2">
      <c r="B4286" s="7">
        <v>82</v>
      </c>
      <c r="C4286" s="7">
        <v>43</v>
      </c>
      <c r="D4286" s="7">
        <v>-0.154932581060783</v>
      </c>
      <c r="E4286" s="7">
        <v>-0.146225014455903</v>
      </c>
      <c r="G4286" s="7">
        <v>82</v>
      </c>
      <c r="H4286" s="7">
        <v>43</v>
      </c>
      <c r="I4286" s="7">
        <v>-0.144618145143978</v>
      </c>
      <c r="J4286" s="7">
        <v>0.13133130733853399</v>
      </c>
      <c r="L4286" s="7">
        <v>82</v>
      </c>
      <c r="M4286" s="7">
        <v>43</v>
      </c>
      <c r="N4286" s="7">
        <v>0.79382055944975205</v>
      </c>
      <c r="O4286" s="7">
        <v>0.93454997654977401</v>
      </c>
    </row>
    <row r="4287" spans="2:15" x14ac:dyDescent="0.2">
      <c r="B4287" s="7">
        <v>83</v>
      </c>
      <c r="C4287" s="7">
        <v>43</v>
      </c>
      <c r="D4287" s="7">
        <v>0.27349647498690699</v>
      </c>
      <c r="E4287" s="7">
        <v>0.249600031531658</v>
      </c>
      <c r="G4287" s="7">
        <v>83</v>
      </c>
      <c r="H4287" s="7">
        <v>43</v>
      </c>
      <c r="I4287" s="7">
        <v>-8.1108918554146908E-3</v>
      </c>
      <c r="J4287" s="7">
        <v>0.109384005260225</v>
      </c>
      <c r="L4287" s="7">
        <v>83</v>
      </c>
      <c r="M4287" s="7">
        <v>43</v>
      </c>
      <c r="N4287" s="7">
        <v>-1.6561948568034199</v>
      </c>
      <c r="O4287" s="7">
        <v>-1.5051902374257999</v>
      </c>
    </row>
    <row r="4288" spans="2:15" x14ac:dyDescent="0.2">
      <c r="B4288" s="7">
        <v>84</v>
      </c>
      <c r="C4288" s="7">
        <v>43</v>
      </c>
      <c r="D4288" s="7">
        <v>0.14008914054813501</v>
      </c>
      <c r="E4288" s="7">
        <v>4.7304948146137199E-2</v>
      </c>
      <c r="G4288" s="7">
        <v>84</v>
      </c>
      <c r="H4288" s="7">
        <v>43</v>
      </c>
      <c r="I4288" s="7">
        <v>0.22979828447159401</v>
      </c>
      <c r="J4288" s="7">
        <v>-8.2878850400163601E-2</v>
      </c>
      <c r="L4288" s="7">
        <v>84</v>
      </c>
      <c r="M4288" s="7">
        <v>43</v>
      </c>
      <c r="N4288" s="7">
        <v>-0.34348760076496099</v>
      </c>
      <c r="O4288" s="7">
        <v>0.385591214436388</v>
      </c>
    </row>
    <row r="4289" spans="2:15" x14ac:dyDescent="0.2">
      <c r="B4289" s="7">
        <v>85</v>
      </c>
      <c r="C4289" s="7">
        <v>43</v>
      </c>
      <c r="D4289" s="7">
        <v>-0.24922584238313</v>
      </c>
      <c r="E4289" s="7">
        <v>-0.118401474198713</v>
      </c>
      <c r="G4289" s="7">
        <v>85</v>
      </c>
      <c r="H4289" s="7">
        <v>43</v>
      </c>
      <c r="I4289" s="7">
        <v>-1.3824044768057301E-2</v>
      </c>
      <c r="J4289" s="7">
        <v>0.23077450829244001</v>
      </c>
      <c r="L4289" s="7">
        <v>85</v>
      </c>
      <c r="M4289" s="7">
        <v>43</v>
      </c>
      <c r="N4289" s="7">
        <v>-1.18608649685476</v>
      </c>
      <c r="O4289" s="7">
        <v>-1.30922069799228</v>
      </c>
    </row>
    <row r="4290" spans="2:15" x14ac:dyDescent="0.2">
      <c r="B4290" s="7">
        <v>86</v>
      </c>
      <c r="C4290" s="7">
        <v>43</v>
      </c>
      <c r="D4290" s="7">
        <v>0.181904427481758</v>
      </c>
      <c r="E4290" s="7">
        <v>7.2045262515148395E-2</v>
      </c>
      <c r="G4290" s="7">
        <v>86</v>
      </c>
      <c r="H4290" s="7">
        <v>43</v>
      </c>
      <c r="I4290" s="7">
        <v>-0.25263223918683397</v>
      </c>
      <c r="J4290" s="7">
        <v>-0.210663229129253</v>
      </c>
      <c r="L4290" s="7">
        <v>86</v>
      </c>
      <c r="M4290" s="7">
        <v>43</v>
      </c>
      <c r="N4290" s="7">
        <v>1.0771049749578301</v>
      </c>
      <c r="O4290" s="7">
        <v>1.1369319408038301</v>
      </c>
    </row>
    <row r="4291" spans="2:15" x14ac:dyDescent="0.2">
      <c r="B4291" s="7">
        <v>87</v>
      </c>
      <c r="C4291" s="7">
        <v>43</v>
      </c>
      <c r="D4291" s="7">
        <v>0.13028125172671301</v>
      </c>
      <c r="E4291" s="7">
        <v>0.22836240908071201</v>
      </c>
      <c r="G4291" s="7">
        <v>87</v>
      </c>
      <c r="H4291" s="7">
        <v>43</v>
      </c>
      <c r="I4291" s="7">
        <v>0.40397442687754298</v>
      </c>
      <c r="J4291" s="7">
        <v>0.23958016847685401</v>
      </c>
      <c r="L4291" s="7">
        <v>87</v>
      </c>
      <c r="M4291" s="7">
        <v>43</v>
      </c>
      <c r="N4291" s="7">
        <v>1.64901969707806</v>
      </c>
      <c r="O4291" s="7">
        <v>1.51695959710258</v>
      </c>
    </row>
    <row r="4292" spans="2:15" x14ac:dyDescent="0.2">
      <c r="B4292" s="7">
        <v>88</v>
      </c>
      <c r="C4292" s="7">
        <v>43</v>
      </c>
      <c r="D4292" s="7">
        <v>-0.33427722465411303</v>
      </c>
      <c r="E4292" s="7">
        <v>-0.199537339952711</v>
      </c>
      <c r="G4292" s="7">
        <v>88</v>
      </c>
      <c r="H4292" s="7">
        <v>43</v>
      </c>
      <c r="I4292" s="7">
        <v>6.7743774289350994E-2</v>
      </c>
      <c r="J4292" s="7">
        <v>0.39802237220901499</v>
      </c>
      <c r="L4292" s="7">
        <v>88</v>
      </c>
      <c r="M4292" s="7">
        <v>43</v>
      </c>
      <c r="N4292" s="7">
        <v>-0.55426897903899797</v>
      </c>
      <c r="O4292" s="7">
        <v>-0.63800113039490602</v>
      </c>
    </row>
    <row r="4293" spans="2:15" x14ac:dyDescent="0.2">
      <c r="B4293" s="7">
        <v>89</v>
      </c>
      <c r="C4293" s="7">
        <v>43</v>
      </c>
      <c r="D4293" s="7">
        <v>-4.7732675117826397E-2</v>
      </c>
      <c r="E4293" s="7">
        <v>6.9616475509054296E-2</v>
      </c>
      <c r="G4293" s="7">
        <v>89</v>
      </c>
      <c r="H4293" s="7">
        <v>43</v>
      </c>
      <c r="I4293" s="7">
        <v>0.44232932093539301</v>
      </c>
      <c r="J4293" s="7">
        <v>0.394805207623454</v>
      </c>
      <c r="L4293" s="7">
        <v>89</v>
      </c>
      <c r="M4293" s="7">
        <v>43</v>
      </c>
      <c r="N4293" s="7">
        <v>0.17515719140007499</v>
      </c>
      <c r="O4293" s="7">
        <v>-0.31928745883902498</v>
      </c>
    </row>
    <row r="4294" spans="2:15" x14ac:dyDescent="0.2">
      <c r="B4294" s="7">
        <v>90</v>
      </c>
      <c r="C4294" s="7">
        <v>43</v>
      </c>
      <c r="D4294" s="7">
        <v>0.25855773768151802</v>
      </c>
      <c r="E4294" s="7">
        <v>0.142229020455515</v>
      </c>
      <c r="G4294" s="7">
        <v>90</v>
      </c>
      <c r="H4294" s="7">
        <v>43</v>
      </c>
      <c r="I4294" s="7">
        <v>0.123274305660638</v>
      </c>
      <c r="J4294" s="7">
        <v>-7.0929297189342003E-2</v>
      </c>
      <c r="L4294" s="7">
        <v>90</v>
      </c>
      <c r="M4294" s="7">
        <v>43</v>
      </c>
      <c r="N4294" s="7">
        <v>-1.4166853067535701</v>
      </c>
      <c r="O4294" s="7">
        <v>-1.6430163360401899</v>
      </c>
    </row>
    <row r="4295" spans="2:15" x14ac:dyDescent="0.2">
      <c r="B4295" s="7">
        <v>91</v>
      </c>
      <c r="C4295" s="7">
        <v>43</v>
      </c>
      <c r="D4295" s="7">
        <v>0.26962298556682102</v>
      </c>
      <c r="E4295" s="7">
        <v>0.10433460126515599</v>
      </c>
      <c r="G4295" s="7">
        <v>91</v>
      </c>
      <c r="H4295" s="7">
        <v>43</v>
      </c>
      <c r="I4295" s="7">
        <v>-0.106759472405312</v>
      </c>
      <c r="J4295" s="7">
        <v>-4.3628763335796399E-2</v>
      </c>
      <c r="L4295" s="7">
        <v>91</v>
      </c>
      <c r="M4295" s="7">
        <v>43</v>
      </c>
      <c r="N4295" s="7">
        <v>-0.525470976929997</v>
      </c>
      <c r="O4295" s="7">
        <v>-0.41768545775197702</v>
      </c>
    </row>
    <row r="4296" spans="2:15" x14ac:dyDescent="0.2">
      <c r="B4296" s="7">
        <v>92</v>
      </c>
      <c r="C4296" s="7">
        <v>43</v>
      </c>
      <c r="D4296" s="7">
        <v>-0.14945509872975901</v>
      </c>
      <c r="E4296" s="7">
        <v>0.21805120140488701</v>
      </c>
      <c r="G4296" s="7">
        <v>92</v>
      </c>
      <c r="H4296" s="7">
        <v>43</v>
      </c>
      <c r="I4296" s="7">
        <v>-4.9693143327477401E-2</v>
      </c>
      <c r="J4296" s="7">
        <v>-0.14267373415790799</v>
      </c>
      <c r="L4296" s="7">
        <v>92</v>
      </c>
      <c r="M4296" s="7">
        <v>43</v>
      </c>
      <c r="N4296" s="7">
        <v>-0.31485804972428699</v>
      </c>
      <c r="O4296" s="7">
        <v>-0.46396297240638101</v>
      </c>
    </row>
    <row r="4297" spans="2:15" x14ac:dyDescent="0.2">
      <c r="B4297" s="7">
        <v>93</v>
      </c>
      <c r="C4297" s="7">
        <v>43</v>
      </c>
      <c r="D4297" s="7">
        <v>0.134036016442521</v>
      </c>
      <c r="E4297" s="7">
        <v>1.6789909532333201E-2</v>
      </c>
      <c r="G4297" s="7">
        <v>93</v>
      </c>
      <c r="H4297" s="7">
        <v>43</v>
      </c>
      <c r="I4297" s="7">
        <v>0.21564704187908201</v>
      </c>
      <c r="J4297" s="7">
        <v>-0.19017988215758</v>
      </c>
      <c r="L4297" s="7">
        <v>93</v>
      </c>
      <c r="M4297" s="7">
        <v>43</v>
      </c>
      <c r="N4297" s="7">
        <v>-1.0941478759552901</v>
      </c>
      <c r="O4297" s="7">
        <v>-1.14783098170422</v>
      </c>
    </row>
    <row r="4298" spans="2:15" x14ac:dyDescent="0.2">
      <c r="B4298" s="7">
        <v>94</v>
      </c>
      <c r="C4298" s="7">
        <v>43</v>
      </c>
      <c r="D4298" s="7">
        <v>-0.218972345577713</v>
      </c>
      <c r="E4298" s="7">
        <v>-0.107411071332214</v>
      </c>
      <c r="G4298" s="7">
        <v>94</v>
      </c>
      <c r="H4298" s="7">
        <v>43</v>
      </c>
      <c r="I4298" s="7">
        <v>4.8266774399772699E-2</v>
      </c>
      <c r="J4298" s="7">
        <v>0.195581850494364</v>
      </c>
      <c r="L4298" s="7">
        <v>94</v>
      </c>
      <c r="M4298" s="7">
        <v>43</v>
      </c>
      <c r="N4298" s="7">
        <v>0.19558879964242801</v>
      </c>
      <c r="O4298" s="7">
        <v>0.66694146636046103</v>
      </c>
    </row>
    <row r="4299" spans="2:15" x14ac:dyDescent="0.2">
      <c r="B4299" s="7">
        <v>95</v>
      </c>
      <c r="C4299" s="7">
        <v>43</v>
      </c>
      <c r="D4299" s="7">
        <v>-0.245748333487499</v>
      </c>
      <c r="E4299" s="7">
        <v>-0.21267021415828699</v>
      </c>
      <c r="G4299" s="7">
        <v>95</v>
      </c>
      <c r="H4299" s="7">
        <v>43</v>
      </c>
      <c r="I4299" s="7">
        <v>-0.207157507659291</v>
      </c>
      <c r="J4299" s="7">
        <v>0.106953472181516</v>
      </c>
      <c r="L4299" s="7">
        <v>95</v>
      </c>
      <c r="M4299" s="7">
        <v>43</v>
      </c>
      <c r="N4299" s="7">
        <v>3.2896303315222801E-2</v>
      </c>
      <c r="O4299" s="7">
        <v>0.38148373897357302</v>
      </c>
    </row>
    <row r="4300" spans="2:15" x14ac:dyDescent="0.2">
      <c r="B4300" s="7">
        <v>96</v>
      </c>
      <c r="C4300" s="7">
        <v>43</v>
      </c>
      <c r="D4300" s="7">
        <v>-0.13557475159235199</v>
      </c>
      <c r="E4300" s="7">
        <v>-0.14473679554089899</v>
      </c>
      <c r="G4300" s="7">
        <v>96</v>
      </c>
      <c r="H4300" s="7">
        <v>43</v>
      </c>
      <c r="I4300" s="7">
        <v>-0.36988745873964302</v>
      </c>
      <c r="J4300" s="7">
        <v>-0.130680951169976</v>
      </c>
      <c r="L4300" s="7">
        <v>96</v>
      </c>
      <c r="M4300" s="7">
        <v>43</v>
      </c>
      <c r="N4300" s="7">
        <v>3.40349395827268</v>
      </c>
      <c r="O4300" s="7">
        <v>3.1473646468290499</v>
      </c>
    </row>
    <row r="4301" spans="2:15" x14ac:dyDescent="0.2">
      <c r="B4301" s="7">
        <v>97</v>
      </c>
      <c r="C4301" s="7">
        <v>43</v>
      </c>
      <c r="D4301" s="7">
        <v>-9.5366139884102794E-2</v>
      </c>
      <c r="E4301" s="7">
        <v>-0.23086318679541501</v>
      </c>
      <c r="G4301" s="7">
        <v>97</v>
      </c>
      <c r="H4301" s="7">
        <v>43</v>
      </c>
      <c r="I4301" s="7">
        <v>0.53041512384316303</v>
      </c>
      <c r="J4301" s="7">
        <v>0.372881072792413</v>
      </c>
      <c r="L4301" s="7">
        <v>97</v>
      </c>
      <c r="M4301" s="7">
        <v>43</v>
      </c>
      <c r="N4301" s="7">
        <v>8.6119672135446898E-2</v>
      </c>
      <c r="O4301" s="7">
        <v>-0.11875648275577599</v>
      </c>
    </row>
    <row r="4302" spans="2:15" x14ac:dyDescent="0.2">
      <c r="B4302" s="7">
        <v>98</v>
      </c>
      <c r="C4302" s="7">
        <v>43</v>
      </c>
      <c r="D4302" s="7">
        <v>9.8694140115845194E-2</v>
      </c>
      <c r="E4302" s="7">
        <v>0.101357831495669</v>
      </c>
      <c r="G4302" s="7">
        <v>98</v>
      </c>
      <c r="H4302" s="7">
        <v>43</v>
      </c>
      <c r="I4302" s="7">
        <v>5.7909528364158198E-2</v>
      </c>
      <c r="J4302" s="7">
        <v>7.1105448150723005E-2</v>
      </c>
      <c r="L4302" s="7">
        <v>98</v>
      </c>
      <c r="M4302" s="7">
        <v>43</v>
      </c>
      <c r="N4302" s="7">
        <v>0.75429862119289004</v>
      </c>
      <c r="O4302" s="7">
        <v>0.67757237058183795</v>
      </c>
    </row>
    <row r="4303" spans="2:15" x14ac:dyDescent="0.2">
      <c r="B4303" s="7">
        <v>99</v>
      </c>
      <c r="C4303" s="7">
        <v>43</v>
      </c>
      <c r="D4303" s="7">
        <v>5.1080163650025802E-3</v>
      </c>
      <c r="E4303" s="7">
        <v>0.14726017229948199</v>
      </c>
      <c r="G4303" s="7">
        <v>99</v>
      </c>
      <c r="H4303" s="7">
        <v>43</v>
      </c>
      <c r="I4303" s="7">
        <v>-0.104765617088702</v>
      </c>
      <c r="J4303" s="7">
        <v>0.25648996948812902</v>
      </c>
      <c r="L4303" s="7">
        <v>99</v>
      </c>
      <c r="M4303" s="7">
        <v>43</v>
      </c>
      <c r="N4303" s="7">
        <v>-0.84810113760569406</v>
      </c>
      <c r="O4303" s="7">
        <v>-0.21904873875719</v>
      </c>
    </row>
    <row r="4304" spans="2:15" x14ac:dyDescent="0.2">
      <c r="B4304" s="7">
        <v>100</v>
      </c>
      <c r="C4304" s="7">
        <v>43</v>
      </c>
      <c r="D4304" s="7">
        <v>-3.5786285990457897E-2</v>
      </c>
      <c r="E4304" s="7">
        <v>0.15361086596356599</v>
      </c>
      <c r="G4304" s="7">
        <v>100</v>
      </c>
      <c r="H4304" s="7">
        <v>43</v>
      </c>
      <c r="I4304" s="7">
        <v>0.38130358966790101</v>
      </c>
      <c r="J4304" s="7">
        <v>0.41769155544042402</v>
      </c>
      <c r="L4304" s="7">
        <v>100</v>
      </c>
      <c r="M4304" s="7">
        <v>43</v>
      </c>
      <c r="N4304" s="7">
        <v>1.2024158535593299</v>
      </c>
      <c r="O4304" s="7">
        <v>1.5545009898984801</v>
      </c>
    </row>
    <row r="4305" spans="2:15" x14ac:dyDescent="0.2">
      <c r="B4305" s="7">
        <v>1</v>
      </c>
      <c r="C4305" s="7">
        <v>44</v>
      </c>
      <c r="D4305" s="7">
        <v>-0.477568173728673</v>
      </c>
      <c r="E4305" s="7">
        <v>-0.43420176517534598</v>
      </c>
      <c r="G4305" s="7">
        <v>1</v>
      </c>
      <c r="H4305" s="7">
        <v>44</v>
      </c>
      <c r="I4305" s="7">
        <v>-7.1354271534747896E-2</v>
      </c>
      <c r="J4305" s="7">
        <v>1.72770878637163E-2</v>
      </c>
      <c r="L4305" s="7">
        <v>1</v>
      </c>
      <c r="M4305" s="7">
        <v>44</v>
      </c>
      <c r="N4305" s="7">
        <v>-0.75631970801570403</v>
      </c>
      <c r="O4305" s="7">
        <v>-0.51059369659310205</v>
      </c>
    </row>
    <row r="4306" spans="2:15" x14ac:dyDescent="0.2">
      <c r="B4306" s="7">
        <v>2</v>
      </c>
      <c r="C4306" s="7">
        <v>44</v>
      </c>
      <c r="D4306" s="7">
        <v>8.6513717344393698E-2</v>
      </c>
      <c r="E4306" s="7">
        <v>-3.5909045952914602E-2</v>
      </c>
      <c r="G4306" s="7">
        <v>2</v>
      </c>
      <c r="H4306" s="7">
        <v>44</v>
      </c>
      <c r="I4306" s="7">
        <v>3.7705431986587698E-2</v>
      </c>
      <c r="J4306" s="7">
        <v>0.25250456957649797</v>
      </c>
      <c r="L4306" s="7">
        <v>2</v>
      </c>
      <c r="M4306" s="7">
        <v>44</v>
      </c>
      <c r="N4306" s="7">
        <v>2.5496718959966098</v>
      </c>
      <c r="O4306" s="7">
        <v>2.7625947705031102</v>
      </c>
    </row>
    <row r="4307" spans="2:15" x14ac:dyDescent="0.2">
      <c r="B4307" s="7">
        <v>3</v>
      </c>
      <c r="C4307" s="7">
        <v>44</v>
      </c>
      <c r="D4307" s="7">
        <v>-0.56483518192433702</v>
      </c>
      <c r="E4307" s="7">
        <v>-0.393040000084182</v>
      </c>
      <c r="G4307" s="7">
        <v>3</v>
      </c>
      <c r="H4307" s="7">
        <v>44</v>
      </c>
      <c r="I4307" s="7">
        <v>0.77353087116860497</v>
      </c>
      <c r="J4307" s="7">
        <v>0.67798238599841598</v>
      </c>
      <c r="L4307" s="7">
        <v>3</v>
      </c>
      <c r="M4307" s="7">
        <v>44</v>
      </c>
      <c r="N4307" s="7">
        <v>0.49562772217215201</v>
      </c>
      <c r="O4307" s="7">
        <v>-9.2357162569316004E-2</v>
      </c>
    </row>
    <row r="4308" spans="2:15" x14ac:dyDescent="0.2">
      <c r="B4308" s="7">
        <v>4</v>
      </c>
      <c r="C4308" s="7">
        <v>44</v>
      </c>
      <c r="D4308" s="7">
        <v>0.16089975348202901</v>
      </c>
      <c r="E4308" s="7">
        <v>-0.118348032505427</v>
      </c>
      <c r="G4308" s="7">
        <v>4</v>
      </c>
      <c r="H4308" s="7">
        <v>44</v>
      </c>
      <c r="I4308" s="7">
        <v>0.32263432503498801</v>
      </c>
      <c r="J4308" s="7">
        <v>0.130945326103831</v>
      </c>
      <c r="L4308" s="7">
        <v>4</v>
      </c>
      <c r="M4308" s="7">
        <v>44</v>
      </c>
      <c r="N4308" s="7">
        <v>-0.71438330611534995</v>
      </c>
      <c r="O4308" s="7">
        <v>-0.32853922623033299</v>
      </c>
    </row>
    <row r="4309" spans="2:15" x14ac:dyDescent="0.2">
      <c r="B4309" s="7">
        <v>5</v>
      </c>
      <c r="C4309" s="7">
        <v>44</v>
      </c>
      <c r="D4309" s="7">
        <v>0.31235474185757101</v>
      </c>
      <c r="E4309" s="7">
        <v>0.30313765342550297</v>
      </c>
      <c r="G4309" s="7">
        <v>5</v>
      </c>
      <c r="H4309" s="7">
        <v>44</v>
      </c>
      <c r="I4309" s="7">
        <v>0.236353522346404</v>
      </c>
      <c r="J4309" s="7">
        <v>1.2185687718995201E-2</v>
      </c>
      <c r="L4309" s="7">
        <v>5</v>
      </c>
      <c r="M4309" s="7">
        <v>44</v>
      </c>
      <c r="N4309" s="7">
        <v>-0.13732607391608601</v>
      </c>
      <c r="O4309" s="7">
        <v>-0.30153281289403799</v>
      </c>
    </row>
    <row r="4310" spans="2:15" x14ac:dyDescent="0.2">
      <c r="B4310" s="7">
        <v>6</v>
      </c>
      <c r="C4310" s="7">
        <v>44</v>
      </c>
      <c r="D4310" s="7">
        <v>-0.53512552804445901</v>
      </c>
      <c r="E4310" s="7">
        <v>-0.70467259719968001</v>
      </c>
      <c r="G4310" s="7">
        <v>6</v>
      </c>
      <c r="H4310" s="7">
        <v>44</v>
      </c>
      <c r="I4310" s="7">
        <v>0.370541750496161</v>
      </c>
      <c r="J4310" s="7">
        <v>0.54686603951976798</v>
      </c>
      <c r="L4310" s="7">
        <v>6</v>
      </c>
      <c r="M4310" s="7">
        <v>44</v>
      </c>
      <c r="N4310" s="7">
        <v>0.53160495428425303</v>
      </c>
      <c r="O4310" s="7">
        <v>0.45662523332801003</v>
      </c>
    </row>
    <row r="4311" spans="2:15" x14ac:dyDescent="0.2">
      <c r="B4311" s="7">
        <v>7</v>
      </c>
      <c r="C4311" s="7">
        <v>44</v>
      </c>
      <c r="D4311" s="7">
        <v>0.38333979039525501</v>
      </c>
      <c r="E4311" s="7">
        <v>0.31122212595135901</v>
      </c>
      <c r="G4311" s="7">
        <v>7</v>
      </c>
      <c r="H4311" s="7">
        <v>44</v>
      </c>
      <c r="I4311" s="7">
        <v>5.9893666736243701E-4</v>
      </c>
      <c r="J4311" s="7">
        <v>6.9600097033138297E-2</v>
      </c>
      <c r="L4311" s="7">
        <v>7</v>
      </c>
      <c r="M4311" s="7">
        <v>44</v>
      </c>
      <c r="N4311" s="7">
        <v>1.0318868953257501</v>
      </c>
      <c r="O4311" s="7">
        <v>0.97717694151355095</v>
      </c>
    </row>
    <row r="4312" spans="2:15" x14ac:dyDescent="0.2">
      <c r="B4312" s="7">
        <v>8</v>
      </c>
      <c r="C4312" s="7">
        <v>44</v>
      </c>
      <c r="D4312" s="7">
        <v>0.52426091824089205</v>
      </c>
      <c r="E4312" s="7">
        <v>0.52815625915874298</v>
      </c>
      <c r="G4312" s="7">
        <v>8</v>
      </c>
      <c r="H4312" s="7">
        <v>44</v>
      </c>
      <c r="I4312" s="7">
        <v>0.26265710018242799</v>
      </c>
      <c r="J4312" s="7">
        <v>0.11035618093584899</v>
      </c>
      <c r="L4312" s="7">
        <v>8</v>
      </c>
      <c r="M4312" s="7">
        <v>44</v>
      </c>
      <c r="N4312" s="7">
        <v>-0.121129023451508</v>
      </c>
      <c r="O4312" s="7">
        <v>-0.15841334983685601</v>
      </c>
    </row>
    <row r="4313" spans="2:15" x14ac:dyDescent="0.2">
      <c r="B4313" s="7">
        <v>9</v>
      </c>
      <c r="C4313" s="7">
        <v>44</v>
      </c>
      <c r="D4313" s="7">
        <v>-0.50203782942477704</v>
      </c>
      <c r="E4313" s="7">
        <v>-0.64444041595957702</v>
      </c>
      <c r="G4313" s="7">
        <v>9</v>
      </c>
      <c r="H4313" s="7">
        <v>44</v>
      </c>
      <c r="I4313" s="7">
        <v>0.33134869523194899</v>
      </c>
      <c r="J4313" s="7">
        <v>0.28309385858418601</v>
      </c>
      <c r="L4313" s="7">
        <v>9</v>
      </c>
      <c r="M4313" s="7">
        <v>44</v>
      </c>
      <c r="N4313" s="7">
        <v>1.20902611205587E-2</v>
      </c>
      <c r="O4313" s="7">
        <v>0.13171022065559701</v>
      </c>
    </row>
    <row r="4314" spans="2:15" x14ac:dyDescent="0.2">
      <c r="B4314" s="7">
        <v>10</v>
      </c>
      <c r="C4314" s="7">
        <v>44</v>
      </c>
      <c r="D4314" s="7">
        <v>9.7661502566932498E-2</v>
      </c>
      <c r="E4314" s="7">
        <v>-0.17277089413417701</v>
      </c>
      <c r="G4314" s="7">
        <v>10</v>
      </c>
      <c r="H4314" s="7">
        <v>44</v>
      </c>
      <c r="I4314" s="7">
        <v>0.186477099711748</v>
      </c>
      <c r="J4314" s="7">
        <v>-1.4989131502201001E-2</v>
      </c>
      <c r="L4314" s="7">
        <v>10</v>
      </c>
      <c r="M4314" s="7">
        <v>44</v>
      </c>
      <c r="N4314" s="7">
        <v>-0.53384360832920297</v>
      </c>
      <c r="O4314" s="7">
        <v>-0.26922956157643602</v>
      </c>
    </row>
    <row r="4315" spans="2:15" x14ac:dyDescent="0.2">
      <c r="B4315" s="7">
        <v>11</v>
      </c>
      <c r="C4315" s="7">
        <v>44</v>
      </c>
      <c r="D4315" s="7">
        <v>-9.7748326746611297E-2</v>
      </c>
      <c r="E4315" s="7">
        <v>-4.8780855187621E-2</v>
      </c>
      <c r="G4315" s="7">
        <v>11</v>
      </c>
      <c r="H4315" s="7">
        <v>44</v>
      </c>
      <c r="I4315" s="7">
        <v>1.15079097311899E-2</v>
      </c>
      <c r="J4315" s="7">
        <v>0.20398109503056899</v>
      </c>
      <c r="L4315" s="7">
        <v>11</v>
      </c>
      <c r="M4315" s="7">
        <v>44</v>
      </c>
      <c r="N4315" s="7">
        <v>0.21413491848039101</v>
      </c>
      <c r="O4315" s="7">
        <v>0.97214636701958601</v>
      </c>
    </row>
    <row r="4316" spans="2:15" x14ac:dyDescent="0.2">
      <c r="B4316" s="7">
        <v>12</v>
      </c>
      <c r="C4316" s="7">
        <v>44</v>
      </c>
      <c r="D4316" s="7">
        <v>0.414318594669497</v>
      </c>
      <c r="E4316" s="7">
        <v>0.33333070894246197</v>
      </c>
      <c r="G4316" s="7">
        <v>12</v>
      </c>
      <c r="H4316" s="7">
        <v>44</v>
      </c>
      <c r="I4316" s="7">
        <v>4.1293767121718603E-2</v>
      </c>
      <c r="J4316" s="7">
        <v>0.13800625285304899</v>
      </c>
      <c r="L4316" s="7">
        <v>12</v>
      </c>
      <c r="M4316" s="7">
        <v>44</v>
      </c>
      <c r="N4316" s="7">
        <v>-1.44533014790694</v>
      </c>
      <c r="O4316" s="7">
        <v>-1.2177607715832901</v>
      </c>
    </row>
    <row r="4317" spans="2:15" x14ac:dyDescent="0.2">
      <c r="B4317" s="7">
        <v>13</v>
      </c>
      <c r="C4317" s="7">
        <v>44</v>
      </c>
      <c r="D4317" s="7">
        <v>-0.14537465888982601</v>
      </c>
      <c r="E4317" s="7">
        <v>0.37119166535233</v>
      </c>
      <c r="G4317" s="7">
        <v>13</v>
      </c>
      <c r="H4317" s="7">
        <v>44</v>
      </c>
      <c r="I4317" s="7">
        <v>-7.2138880498671995E-2</v>
      </c>
      <c r="J4317" s="7">
        <v>-2.1844839657656899E-2</v>
      </c>
      <c r="L4317" s="7">
        <v>13</v>
      </c>
      <c r="M4317" s="7">
        <v>44</v>
      </c>
      <c r="N4317" s="7">
        <v>-0.931482147591985</v>
      </c>
      <c r="O4317" s="7">
        <v>-0.184796765897493</v>
      </c>
    </row>
    <row r="4318" spans="2:15" x14ac:dyDescent="0.2">
      <c r="B4318" s="7">
        <v>14</v>
      </c>
      <c r="C4318" s="7">
        <v>44</v>
      </c>
      <c r="D4318" s="7">
        <v>-0.30826396896325498</v>
      </c>
      <c r="E4318" s="7">
        <v>-0.77140299910272803</v>
      </c>
      <c r="G4318" s="7">
        <v>14</v>
      </c>
      <c r="H4318" s="7">
        <v>44</v>
      </c>
      <c r="I4318" s="7">
        <v>0.19743656320318201</v>
      </c>
      <c r="J4318" s="7">
        <v>0.249131331820996</v>
      </c>
      <c r="L4318" s="7">
        <v>14</v>
      </c>
      <c r="M4318" s="7">
        <v>44</v>
      </c>
      <c r="N4318" s="7">
        <v>0.33993037038589702</v>
      </c>
      <c r="O4318" s="7">
        <v>4.58760108799963E-2</v>
      </c>
    </row>
    <row r="4319" spans="2:15" x14ac:dyDescent="0.2">
      <c r="B4319" s="7">
        <v>15</v>
      </c>
      <c r="C4319" s="7">
        <v>44</v>
      </c>
      <c r="D4319" s="7">
        <v>0.242436918467726</v>
      </c>
      <c r="E4319" s="7">
        <v>0.24984478271410099</v>
      </c>
      <c r="G4319" s="7">
        <v>15</v>
      </c>
      <c r="H4319" s="7">
        <v>44</v>
      </c>
      <c r="I4319" s="7">
        <v>0.15592654460078001</v>
      </c>
      <c r="J4319" s="7">
        <v>0.210792197446798</v>
      </c>
      <c r="L4319" s="7">
        <v>15</v>
      </c>
      <c r="M4319" s="7">
        <v>44</v>
      </c>
      <c r="N4319" s="7">
        <v>0.65522568821711702</v>
      </c>
      <c r="O4319" s="7">
        <v>0.75134367063694696</v>
      </c>
    </row>
    <row r="4320" spans="2:15" x14ac:dyDescent="0.2">
      <c r="B4320" s="7">
        <v>16</v>
      </c>
      <c r="C4320" s="7">
        <v>44</v>
      </c>
      <c r="D4320" s="7">
        <v>0.51031271731464001</v>
      </c>
      <c r="E4320" s="7">
        <v>0.57485570003841902</v>
      </c>
      <c r="G4320" s="7">
        <v>16</v>
      </c>
      <c r="H4320" s="7">
        <v>44</v>
      </c>
      <c r="I4320" s="7">
        <v>-7.8646680569207206E-2</v>
      </c>
      <c r="J4320" s="7">
        <v>0.24940381517885499</v>
      </c>
      <c r="L4320" s="7">
        <v>16</v>
      </c>
      <c r="M4320" s="7">
        <v>44</v>
      </c>
      <c r="N4320" s="7">
        <v>0.18140269379755999</v>
      </c>
      <c r="O4320" s="7">
        <v>7.9789669112273906E-2</v>
      </c>
    </row>
    <row r="4321" spans="2:15" x14ac:dyDescent="0.2">
      <c r="B4321" s="7">
        <v>17</v>
      </c>
      <c r="C4321" s="7">
        <v>44</v>
      </c>
      <c r="D4321" s="7">
        <v>-0.33027996840177898</v>
      </c>
      <c r="E4321" s="7">
        <v>-0.47837988846523599</v>
      </c>
      <c r="G4321" s="7">
        <v>17</v>
      </c>
      <c r="H4321" s="7">
        <v>44</v>
      </c>
      <c r="I4321" s="7">
        <v>-0.15910283306923001</v>
      </c>
      <c r="J4321" s="7">
        <v>0.139361207166599</v>
      </c>
      <c r="L4321" s="7">
        <v>17</v>
      </c>
      <c r="M4321" s="7">
        <v>44</v>
      </c>
      <c r="N4321" s="7">
        <v>-0.45654773249591302</v>
      </c>
      <c r="O4321" s="7">
        <v>-5.8838080588909498E-2</v>
      </c>
    </row>
    <row r="4322" spans="2:15" x14ac:dyDescent="0.2">
      <c r="B4322" s="7">
        <v>18</v>
      </c>
      <c r="C4322" s="7">
        <v>44</v>
      </c>
      <c r="D4322" s="7">
        <v>-7.8533990992493599E-2</v>
      </c>
      <c r="E4322" s="7">
        <v>0.18607243450487601</v>
      </c>
      <c r="G4322" s="7">
        <v>18</v>
      </c>
      <c r="H4322" s="7">
        <v>44</v>
      </c>
      <c r="I4322" s="7">
        <v>3.3102344528440599</v>
      </c>
      <c r="J4322" s="7">
        <v>2.8637828824109102</v>
      </c>
      <c r="L4322" s="7">
        <v>18</v>
      </c>
      <c r="M4322" s="7">
        <v>44</v>
      </c>
      <c r="N4322" s="7">
        <v>0.87975255547439901</v>
      </c>
      <c r="O4322" s="7">
        <v>0.97945286140588395</v>
      </c>
    </row>
    <row r="4323" spans="2:15" x14ac:dyDescent="0.2">
      <c r="B4323" s="7">
        <v>19</v>
      </c>
      <c r="C4323" s="7">
        <v>44</v>
      </c>
      <c r="D4323" s="7">
        <v>0.292875281818818</v>
      </c>
      <c r="E4323" s="7">
        <v>-3.8447759206233598E-2</v>
      </c>
      <c r="G4323" s="7">
        <v>19</v>
      </c>
      <c r="H4323" s="7">
        <v>44</v>
      </c>
      <c r="I4323" s="7">
        <v>-6.1650055693622398E-2</v>
      </c>
      <c r="J4323" s="7">
        <v>0.14511627889953799</v>
      </c>
      <c r="L4323" s="7">
        <v>19</v>
      </c>
      <c r="M4323" s="7">
        <v>44</v>
      </c>
      <c r="N4323" s="7">
        <v>0.528145829231359</v>
      </c>
      <c r="O4323" s="7">
        <v>3.3513254863496697E-2</v>
      </c>
    </row>
    <row r="4324" spans="2:15" x14ac:dyDescent="0.2">
      <c r="B4324" s="7">
        <v>20</v>
      </c>
      <c r="C4324" s="7">
        <v>44</v>
      </c>
      <c r="D4324" s="7">
        <v>4.5835557041765902E-2</v>
      </c>
      <c r="E4324" s="7">
        <v>-0.19605371515091</v>
      </c>
      <c r="G4324" s="7">
        <v>20</v>
      </c>
      <c r="H4324" s="7">
        <v>44</v>
      </c>
      <c r="I4324" s="7">
        <v>0.23640939442015199</v>
      </c>
      <c r="J4324" s="7">
        <v>0.34233017085147399</v>
      </c>
      <c r="L4324" s="7">
        <v>20</v>
      </c>
      <c r="M4324" s="7">
        <v>44</v>
      </c>
      <c r="N4324" s="7">
        <v>0.85248997424350803</v>
      </c>
      <c r="O4324" s="7">
        <v>7.6972636329245794E-2</v>
      </c>
    </row>
    <row r="4325" spans="2:15" x14ac:dyDescent="0.2">
      <c r="B4325" s="7">
        <v>21</v>
      </c>
      <c r="C4325" s="7">
        <v>44</v>
      </c>
      <c r="D4325" s="7">
        <v>-0.32687368518635301</v>
      </c>
      <c r="E4325" s="7">
        <v>-0.17274982180544099</v>
      </c>
      <c r="G4325" s="7">
        <v>21</v>
      </c>
      <c r="H4325" s="7">
        <v>44</v>
      </c>
      <c r="I4325" s="7">
        <v>-3.9286513360417899E-2</v>
      </c>
      <c r="J4325" s="7">
        <v>0.118228457490726</v>
      </c>
      <c r="L4325" s="7">
        <v>21</v>
      </c>
      <c r="M4325" s="7">
        <v>44</v>
      </c>
      <c r="N4325" s="7">
        <v>0.39707666862412999</v>
      </c>
      <c r="O4325" s="7">
        <v>0.27533019179944601</v>
      </c>
    </row>
    <row r="4326" spans="2:15" x14ac:dyDescent="0.2">
      <c r="B4326" s="7">
        <v>22</v>
      </c>
      <c r="C4326" s="7">
        <v>44</v>
      </c>
      <c r="D4326" s="7">
        <v>0.18155260727424899</v>
      </c>
      <c r="E4326" s="7">
        <v>0.291798767997557</v>
      </c>
      <c r="G4326" s="7">
        <v>22</v>
      </c>
      <c r="H4326" s="7">
        <v>44</v>
      </c>
      <c r="I4326" s="7">
        <v>8.7225618802745999E-2</v>
      </c>
      <c r="J4326" s="7">
        <v>0.14412270063081101</v>
      </c>
      <c r="L4326" s="7">
        <v>22</v>
      </c>
      <c r="M4326" s="7">
        <v>44</v>
      </c>
      <c r="N4326" s="7">
        <v>-0.29626326889709798</v>
      </c>
      <c r="O4326" s="7">
        <v>-0.32589801841946398</v>
      </c>
    </row>
    <row r="4327" spans="2:15" x14ac:dyDescent="0.2">
      <c r="B4327" s="7">
        <v>23</v>
      </c>
      <c r="C4327" s="7">
        <v>44</v>
      </c>
      <c r="D4327" s="7">
        <v>0.115505351282469</v>
      </c>
      <c r="E4327" s="7">
        <v>2.4097141838773001E-2</v>
      </c>
      <c r="G4327" s="7">
        <v>23</v>
      </c>
      <c r="H4327" s="7">
        <v>44</v>
      </c>
      <c r="I4327" s="7">
        <v>2.9486023158129999E-2</v>
      </c>
      <c r="J4327" s="7">
        <v>-8.8886321296795898E-2</v>
      </c>
      <c r="L4327" s="7">
        <v>23</v>
      </c>
      <c r="M4327" s="7">
        <v>44</v>
      </c>
      <c r="N4327" s="7">
        <v>1.3664499433030499</v>
      </c>
      <c r="O4327" s="7">
        <v>0.97301217262108197</v>
      </c>
    </row>
    <row r="4328" spans="2:15" x14ac:dyDescent="0.2">
      <c r="B4328" s="7">
        <v>24</v>
      </c>
      <c r="C4328" s="7">
        <v>44</v>
      </c>
      <c r="D4328" s="7">
        <v>0.316059965335309</v>
      </c>
      <c r="E4328" s="7">
        <v>-0.162166483305175</v>
      </c>
      <c r="G4328" s="7">
        <v>24</v>
      </c>
      <c r="H4328" s="7">
        <v>44</v>
      </c>
      <c r="I4328" s="7">
        <v>0.16135148089089499</v>
      </c>
      <c r="J4328" s="7">
        <v>8.6710378301212601E-2</v>
      </c>
      <c r="L4328" s="7">
        <v>24</v>
      </c>
      <c r="M4328" s="7">
        <v>44</v>
      </c>
      <c r="N4328" s="7">
        <v>2.6650859711897801</v>
      </c>
      <c r="O4328" s="7">
        <v>3.0058914106461301</v>
      </c>
    </row>
    <row r="4329" spans="2:15" x14ac:dyDescent="0.2">
      <c r="B4329" s="7">
        <v>25</v>
      </c>
      <c r="C4329" s="7">
        <v>44</v>
      </c>
      <c r="D4329" s="7">
        <v>0.79210826472350604</v>
      </c>
      <c r="E4329" s="7">
        <v>0.45682086302493502</v>
      </c>
      <c r="G4329" s="7">
        <v>25</v>
      </c>
      <c r="H4329" s="7">
        <v>44</v>
      </c>
      <c r="I4329" s="7">
        <v>0.16442973212697801</v>
      </c>
      <c r="J4329" s="7">
        <v>-0.10960775169152499</v>
      </c>
      <c r="L4329" s="7">
        <v>25</v>
      </c>
      <c r="M4329" s="7">
        <v>44</v>
      </c>
      <c r="N4329" s="7">
        <v>0.80944176335270401</v>
      </c>
      <c r="O4329" s="7">
        <v>1.3766737292688001</v>
      </c>
    </row>
    <row r="4330" spans="2:15" x14ac:dyDescent="0.2">
      <c r="B4330" s="7">
        <v>26</v>
      </c>
      <c r="C4330" s="7">
        <v>44</v>
      </c>
      <c r="D4330" s="7">
        <v>8.2586668200432794E-3</v>
      </c>
      <c r="E4330" s="7">
        <v>0.124739297304723</v>
      </c>
      <c r="G4330" s="7">
        <v>26</v>
      </c>
      <c r="H4330" s="7">
        <v>44</v>
      </c>
      <c r="I4330" s="7">
        <v>6.04433802792812E-2</v>
      </c>
      <c r="J4330" s="7">
        <v>6.3243408459042499E-2</v>
      </c>
      <c r="L4330" s="7">
        <v>26</v>
      </c>
      <c r="M4330" s="7">
        <v>44</v>
      </c>
      <c r="N4330" s="7">
        <v>-0.62974789443385604</v>
      </c>
      <c r="O4330" s="7">
        <v>-0.12390056150385501</v>
      </c>
    </row>
    <row r="4331" spans="2:15" x14ac:dyDescent="0.2">
      <c r="B4331" s="7">
        <v>27</v>
      </c>
      <c r="C4331" s="7">
        <v>44</v>
      </c>
      <c r="D4331" s="7">
        <v>0.281238158828788</v>
      </c>
      <c r="E4331" s="7">
        <v>-0.212214106860343</v>
      </c>
      <c r="G4331" s="7">
        <v>27</v>
      </c>
      <c r="H4331" s="7">
        <v>44</v>
      </c>
      <c r="I4331" s="7">
        <v>0.26443660557819498</v>
      </c>
      <c r="J4331" s="7">
        <v>0.30227338633841</v>
      </c>
      <c r="L4331" s="7">
        <v>27</v>
      </c>
      <c r="M4331" s="7">
        <v>44</v>
      </c>
      <c r="N4331" s="7">
        <v>0.44454166391829197</v>
      </c>
      <c r="O4331" s="7">
        <v>0.31669857685616598</v>
      </c>
    </row>
    <row r="4332" spans="2:15" x14ac:dyDescent="0.2">
      <c r="B4332" s="7">
        <v>28</v>
      </c>
      <c r="C4332" s="7">
        <v>44</v>
      </c>
      <c r="D4332" s="7">
        <v>-0.76062739045442695</v>
      </c>
      <c r="E4332" s="7">
        <v>-0.52092974389383595</v>
      </c>
      <c r="G4332" s="7">
        <v>28</v>
      </c>
      <c r="H4332" s="7">
        <v>44</v>
      </c>
      <c r="I4332" s="7">
        <v>0.21761657996342601</v>
      </c>
      <c r="J4332" s="7">
        <v>-3.9997283894198397E-2</v>
      </c>
      <c r="L4332" s="7">
        <v>28</v>
      </c>
      <c r="M4332" s="7">
        <v>44</v>
      </c>
      <c r="N4332" s="7">
        <v>-0.79909757980710405</v>
      </c>
      <c r="O4332" s="7">
        <v>-0.66534910768954303</v>
      </c>
    </row>
    <row r="4333" spans="2:15" x14ac:dyDescent="0.2">
      <c r="B4333" s="7">
        <v>29</v>
      </c>
      <c r="C4333" s="7">
        <v>44</v>
      </c>
      <c r="D4333" s="7">
        <v>-8.79332540924391E-2</v>
      </c>
      <c r="E4333" s="7">
        <v>-0.133332280683402</v>
      </c>
      <c r="G4333" s="7">
        <v>29</v>
      </c>
      <c r="H4333" s="7">
        <v>44</v>
      </c>
      <c r="I4333" s="7">
        <v>0.30236725868596898</v>
      </c>
      <c r="J4333" s="7">
        <v>9.1403096544800305E-2</v>
      </c>
      <c r="L4333" s="7">
        <v>29</v>
      </c>
      <c r="M4333" s="7">
        <v>44</v>
      </c>
      <c r="N4333" s="7">
        <v>0.99550728367394603</v>
      </c>
      <c r="O4333" s="7">
        <v>-2.67482541038584E-2</v>
      </c>
    </row>
    <row r="4334" spans="2:15" x14ac:dyDescent="0.2">
      <c r="B4334" s="7">
        <v>30</v>
      </c>
      <c r="C4334" s="7">
        <v>44</v>
      </c>
      <c r="D4334" s="7">
        <v>0.219750527228042</v>
      </c>
      <c r="E4334" s="7">
        <v>0.29412184856807</v>
      </c>
      <c r="G4334" s="7">
        <v>30</v>
      </c>
      <c r="H4334" s="7">
        <v>44</v>
      </c>
      <c r="I4334" s="7">
        <v>-0.13698087556389599</v>
      </c>
      <c r="J4334" s="7">
        <v>-0.130196378680246</v>
      </c>
      <c r="L4334" s="7">
        <v>30</v>
      </c>
      <c r="M4334" s="7">
        <v>44</v>
      </c>
      <c r="N4334" s="7">
        <v>0.93708974428207703</v>
      </c>
      <c r="O4334" s="7">
        <v>0.81304793706365297</v>
      </c>
    </row>
    <row r="4335" spans="2:15" x14ac:dyDescent="0.2">
      <c r="B4335" s="7">
        <v>31</v>
      </c>
      <c r="C4335" s="7">
        <v>44</v>
      </c>
      <c r="D4335" s="7">
        <v>0.165313464670721</v>
      </c>
      <c r="E4335" s="7">
        <v>0.132176142828037</v>
      </c>
      <c r="G4335" s="7">
        <v>31</v>
      </c>
      <c r="H4335" s="7">
        <v>44</v>
      </c>
      <c r="I4335" s="7">
        <v>0.219104382663319</v>
      </c>
      <c r="J4335" s="7">
        <v>4.8929505595113602E-2</v>
      </c>
      <c r="L4335" s="7">
        <v>31</v>
      </c>
      <c r="M4335" s="7">
        <v>44</v>
      </c>
      <c r="N4335" s="7">
        <v>-0.48616472854100501</v>
      </c>
      <c r="O4335" s="7">
        <v>-0.45950010194553098</v>
      </c>
    </row>
    <row r="4336" spans="2:15" x14ac:dyDescent="0.2">
      <c r="B4336" s="7">
        <v>32</v>
      </c>
      <c r="C4336" s="7">
        <v>44</v>
      </c>
      <c r="D4336" s="7">
        <v>-7.7960194312149497E-2</v>
      </c>
      <c r="E4336" s="7">
        <v>0.12945128744325399</v>
      </c>
      <c r="G4336" s="7">
        <v>32</v>
      </c>
      <c r="H4336" s="7">
        <v>44</v>
      </c>
      <c r="I4336" s="7">
        <v>0.182397834013521</v>
      </c>
      <c r="J4336" s="7">
        <v>-5.1595696048455202E-2</v>
      </c>
      <c r="L4336" s="7">
        <v>32</v>
      </c>
      <c r="M4336" s="7">
        <v>44</v>
      </c>
      <c r="N4336" s="7">
        <v>-0.210345525704003</v>
      </c>
      <c r="O4336" s="7">
        <v>0.15906159120973101</v>
      </c>
    </row>
    <row r="4337" spans="2:15" x14ac:dyDescent="0.2">
      <c r="B4337" s="7">
        <v>33</v>
      </c>
      <c r="C4337" s="7">
        <v>44</v>
      </c>
      <c r="D4337" s="7">
        <v>-2.2933664345911701E-2</v>
      </c>
      <c r="E4337" s="7">
        <v>-0.21563636855239099</v>
      </c>
      <c r="G4337" s="7">
        <v>33</v>
      </c>
      <c r="H4337" s="7">
        <v>44</v>
      </c>
      <c r="I4337" s="7">
        <v>-0.21720102144065101</v>
      </c>
      <c r="J4337" s="7">
        <v>-0.30739923890655002</v>
      </c>
      <c r="L4337" s="7">
        <v>33</v>
      </c>
      <c r="M4337" s="7">
        <v>44</v>
      </c>
      <c r="N4337" s="7">
        <v>-0.109717919221455</v>
      </c>
      <c r="O4337" s="7">
        <v>0.110845109079536</v>
      </c>
    </row>
    <row r="4338" spans="2:15" x14ac:dyDescent="0.2">
      <c r="B4338" s="7">
        <v>34</v>
      </c>
      <c r="C4338" s="7">
        <v>44</v>
      </c>
      <c r="D4338" s="7">
        <v>5.6796380173704399E-2</v>
      </c>
      <c r="E4338" s="7">
        <v>-4.40362452628058E-2</v>
      </c>
      <c r="G4338" s="7">
        <v>34</v>
      </c>
      <c r="H4338" s="7">
        <v>44</v>
      </c>
      <c r="I4338" s="7">
        <v>-0.22166347008238699</v>
      </c>
      <c r="J4338" s="7">
        <v>-9.1659590974142394E-3</v>
      </c>
      <c r="L4338" s="7">
        <v>34</v>
      </c>
      <c r="M4338" s="7">
        <v>44</v>
      </c>
      <c r="N4338" s="7">
        <v>0.48096913633278898</v>
      </c>
      <c r="O4338" s="7">
        <v>0.46195706556253102</v>
      </c>
    </row>
    <row r="4339" spans="2:15" x14ac:dyDescent="0.2">
      <c r="B4339" s="7">
        <v>35</v>
      </c>
      <c r="C4339" s="7">
        <v>44</v>
      </c>
      <c r="D4339" s="7">
        <v>0.17079174988892601</v>
      </c>
      <c r="E4339" s="7">
        <v>-1.37765244649053E-2</v>
      </c>
      <c r="G4339" s="7">
        <v>35</v>
      </c>
      <c r="H4339" s="7">
        <v>44</v>
      </c>
      <c r="I4339" s="7">
        <v>0.62648096594738001</v>
      </c>
      <c r="J4339" s="7">
        <v>0.46600669229751102</v>
      </c>
      <c r="L4339" s="7">
        <v>35</v>
      </c>
      <c r="M4339" s="7">
        <v>44</v>
      </c>
      <c r="N4339" s="7">
        <v>6.5340201531975497</v>
      </c>
      <c r="O4339" s="7">
        <v>6.3129074482086898</v>
      </c>
    </row>
    <row r="4340" spans="2:15" x14ac:dyDescent="0.2">
      <c r="B4340" s="7">
        <v>36</v>
      </c>
      <c r="C4340" s="7">
        <v>44</v>
      </c>
      <c r="D4340" s="7">
        <v>0.45647993194376502</v>
      </c>
      <c r="E4340" s="7">
        <v>0.18809008809091901</v>
      </c>
      <c r="G4340" s="7">
        <v>36</v>
      </c>
      <c r="H4340" s="7">
        <v>44</v>
      </c>
      <c r="I4340" s="7">
        <v>-0.14211322432111301</v>
      </c>
      <c r="J4340" s="7">
        <v>3.9085688305053899E-2</v>
      </c>
      <c r="L4340" s="7">
        <v>36</v>
      </c>
      <c r="M4340" s="7">
        <v>44</v>
      </c>
      <c r="N4340" s="7">
        <v>1.1859181789998301</v>
      </c>
      <c r="O4340" s="7">
        <v>0.443529234630965</v>
      </c>
    </row>
    <row r="4341" spans="2:15" x14ac:dyDescent="0.2">
      <c r="B4341" s="7">
        <v>37</v>
      </c>
      <c r="C4341" s="7">
        <v>44</v>
      </c>
      <c r="D4341" s="7">
        <v>9.7206735884155293E-2</v>
      </c>
      <c r="E4341" s="7">
        <v>1.7612021388424999E-2</v>
      </c>
      <c r="G4341" s="7">
        <v>37</v>
      </c>
      <c r="H4341" s="7">
        <v>44</v>
      </c>
      <c r="I4341" s="7">
        <v>0.14118699460564299</v>
      </c>
      <c r="J4341" s="7">
        <v>0.276891886570656</v>
      </c>
      <c r="L4341" s="7">
        <v>37</v>
      </c>
      <c r="M4341" s="7">
        <v>44</v>
      </c>
      <c r="N4341" s="7">
        <v>-0.22621471067127699</v>
      </c>
      <c r="O4341" s="7">
        <v>-0.376900647725252</v>
      </c>
    </row>
    <row r="4342" spans="2:15" x14ac:dyDescent="0.2">
      <c r="B4342" s="7">
        <v>38</v>
      </c>
      <c r="C4342" s="7">
        <v>44</v>
      </c>
      <c r="D4342" s="7">
        <v>0.15352115947502501</v>
      </c>
      <c r="E4342" s="7">
        <v>6.7855984527065899E-2</v>
      </c>
      <c r="G4342" s="7">
        <v>38</v>
      </c>
      <c r="H4342" s="7">
        <v>44</v>
      </c>
      <c r="I4342" s="7">
        <v>-5.8657383171288699E-2</v>
      </c>
      <c r="J4342" s="7">
        <v>-0.250868534295487</v>
      </c>
      <c r="L4342" s="7">
        <v>38</v>
      </c>
      <c r="M4342" s="7">
        <v>44</v>
      </c>
      <c r="N4342" s="7">
        <v>1.2697322539357601</v>
      </c>
      <c r="O4342" s="7">
        <v>1.1071065288605799</v>
      </c>
    </row>
    <row r="4343" spans="2:15" x14ac:dyDescent="0.2">
      <c r="B4343" s="7">
        <v>39</v>
      </c>
      <c r="C4343" s="7">
        <v>44</v>
      </c>
      <c r="D4343" s="7">
        <v>-0.21914233065439701</v>
      </c>
      <c r="E4343" s="7">
        <v>2.5990464137370502E-2</v>
      </c>
      <c r="G4343" s="7">
        <v>39</v>
      </c>
      <c r="H4343" s="7">
        <v>44</v>
      </c>
      <c r="I4343" s="7">
        <v>-1.2419602939292699E-2</v>
      </c>
      <c r="J4343" s="7">
        <v>0.12745778812028299</v>
      </c>
      <c r="L4343" s="7">
        <v>39</v>
      </c>
      <c r="M4343" s="7">
        <v>44</v>
      </c>
      <c r="N4343" s="7">
        <v>-9.0748581236093501E-2</v>
      </c>
      <c r="O4343" s="7">
        <v>2.4020452411908099E-2</v>
      </c>
    </row>
    <row r="4344" spans="2:15" x14ac:dyDescent="0.2">
      <c r="B4344" s="7">
        <v>40</v>
      </c>
      <c r="C4344" s="7">
        <v>44</v>
      </c>
      <c r="D4344" s="7">
        <v>0.48018116855859999</v>
      </c>
      <c r="E4344" s="7">
        <v>-9.9323831430124798E-3</v>
      </c>
      <c r="G4344" s="7">
        <v>40</v>
      </c>
      <c r="H4344" s="7">
        <v>44</v>
      </c>
      <c r="I4344" s="7">
        <v>0.38225372785525602</v>
      </c>
      <c r="J4344" s="7">
        <v>8.0163734433807796E-2</v>
      </c>
      <c r="L4344" s="7">
        <v>40</v>
      </c>
      <c r="M4344" s="7">
        <v>44</v>
      </c>
      <c r="N4344" s="7">
        <v>-1.0414697669955899</v>
      </c>
      <c r="O4344" s="7">
        <v>-1.11248506908317</v>
      </c>
    </row>
    <row r="4345" spans="2:15" x14ac:dyDescent="0.2">
      <c r="B4345" s="7">
        <v>41</v>
      </c>
      <c r="C4345" s="7">
        <v>44</v>
      </c>
      <c r="D4345" s="7">
        <v>0.30661746353110803</v>
      </c>
      <c r="E4345" s="7">
        <v>0.117188621563002</v>
      </c>
      <c r="G4345" s="7">
        <v>41</v>
      </c>
      <c r="H4345" s="7">
        <v>44</v>
      </c>
      <c r="I4345" s="7">
        <v>9.2217140054941596E-2</v>
      </c>
      <c r="J4345" s="7">
        <v>0.282686509891933</v>
      </c>
      <c r="L4345" s="7">
        <v>41</v>
      </c>
      <c r="M4345" s="7">
        <v>44</v>
      </c>
      <c r="N4345" s="7">
        <v>0.777086439700299</v>
      </c>
      <c r="O4345" s="7">
        <v>0.437309978540315</v>
      </c>
    </row>
    <row r="4346" spans="2:15" x14ac:dyDescent="0.2">
      <c r="B4346" s="7">
        <v>42</v>
      </c>
      <c r="C4346" s="7">
        <v>44</v>
      </c>
      <c r="D4346" s="7">
        <v>0.35913894705830202</v>
      </c>
      <c r="E4346" s="7">
        <v>-2.2910161048971901E-2</v>
      </c>
      <c r="G4346" s="7">
        <v>42</v>
      </c>
      <c r="H4346" s="7">
        <v>44</v>
      </c>
      <c r="I4346" s="7">
        <v>0.217646260548545</v>
      </c>
      <c r="J4346" s="7">
        <v>0.17316278948285399</v>
      </c>
      <c r="L4346" s="7">
        <v>42</v>
      </c>
      <c r="M4346" s="7">
        <v>44</v>
      </c>
      <c r="N4346" s="7">
        <v>-0.86436797913876195</v>
      </c>
      <c r="O4346" s="7">
        <v>-4.6688438335109203E-2</v>
      </c>
    </row>
    <row r="4347" spans="2:15" x14ac:dyDescent="0.2">
      <c r="B4347" s="7">
        <v>43</v>
      </c>
      <c r="C4347" s="7">
        <v>44</v>
      </c>
      <c r="D4347" s="7">
        <v>0.35947945579874102</v>
      </c>
      <c r="E4347" s="7">
        <v>0.17397680935205501</v>
      </c>
      <c r="G4347" s="7">
        <v>43</v>
      </c>
      <c r="H4347" s="7">
        <v>44</v>
      </c>
      <c r="I4347" s="7">
        <v>5.1197102255282597E-3</v>
      </c>
      <c r="J4347" s="7">
        <v>4.67919637617364E-3</v>
      </c>
      <c r="L4347" s="7">
        <v>43</v>
      </c>
      <c r="M4347" s="7">
        <v>44</v>
      </c>
      <c r="N4347" s="7">
        <v>-1.58972853822987</v>
      </c>
      <c r="O4347" s="7">
        <v>-0.902541849213787</v>
      </c>
    </row>
    <row r="4348" spans="2:15" x14ac:dyDescent="0.2">
      <c r="B4348" s="7">
        <v>44</v>
      </c>
      <c r="C4348" s="7">
        <v>44</v>
      </c>
      <c r="D4348" s="7">
        <v>7.0151939801387897E-2</v>
      </c>
      <c r="E4348" s="7">
        <v>0.42690859518343799</v>
      </c>
      <c r="G4348" s="7">
        <v>44</v>
      </c>
      <c r="H4348" s="7">
        <v>44</v>
      </c>
      <c r="I4348" s="7">
        <v>-0.214311050499505</v>
      </c>
      <c r="J4348" s="7">
        <v>-0.18888208317994701</v>
      </c>
      <c r="L4348" s="7">
        <v>44</v>
      </c>
      <c r="M4348" s="7">
        <v>44</v>
      </c>
      <c r="N4348" s="7">
        <v>0.82873153227898799</v>
      </c>
      <c r="O4348" s="7">
        <v>0.48003859677755101</v>
      </c>
    </row>
    <row r="4349" spans="2:15" x14ac:dyDescent="0.2">
      <c r="B4349" s="7">
        <v>45</v>
      </c>
      <c r="C4349" s="7">
        <v>44</v>
      </c>
      <c r="D4349" s="7">
        <v>5.3068647580605699E-2</v>
      </c>
      <c r="E4349" s="7">
        <v>-0.13583624361235899</v>
      </c>
      <c r="G4349" s="7">
        <v>45</v>
      </c>
      <c r="H4349" s="7">
        <v>44</v>
      </c>
      <c r="I4349" s="7">
        <v>-0.13786760906699999</v>
      </c>
      <c r="J4349" s="7">
        <v>-2.2019007023950501E-2</v>
      </c>
      <c r="L4349" s="7">
        <v>45</v>
      </c>
      <c r="M4349" s="7">
        <v>44</v>
      </c>
      <c r="N4349" s="7">
        <v>0.76967916194720598</v>
      </c>
      <c r="O4349" s="7">
        <v>0.70602661143765899</v>
      </c>
    </row>
    <row r="4350" spans="2:15" x14ac:dyDescent="0.2">
      <c r="B4350" s="7">
        <v>46</v>
      </c>
      <c r="C4350" s="7">
        <v>44</v>
      </c>
      <c r="D4350" s="7">
        <v>0.17668087512574401</v>
      </c>
      <c r="E4350" s="7">
        <v>0.16382974898739999</v>
      </c>
      <c r="G4350" s="7">
        <v>46</v>
      </c>
      <c r="H4350" s="7">
        <v>44</v>
      </c>
      <c r="I4350" s="7">
        <v>-0.12685756933640999</v>
      </c>
      <c r="J4350" s="7">
        <v>-9.0812160419556406E-2</v>
      </c>
      <c r="L4350" s="7">
        <v>46</v>
      </c>
      <c r="M4350" s="7">
        <v>44</v>
      </c>
      <c r="N4350" s="7">
        <v>0.399664192588018</v>
      </c>
      <c r="O4350" s="7">
        <v>0.25778035466058702</v>
      </c>
    </row>
    <row r="4351" spans="2:15" x14ac:dyDescent="0.2">
      <c r="B4351" s="7">
        <v>47</v>
      </c>
      <c r="C4351" s="7">
        <v>44</v>
      </c>
      <c r="D4351" s="7">
        <v>0.28833014922465999</v>
      </c>
      <c r="E4351" s="7">
        <v>-7.2639599266556901E-2</v>
      </c>
      <c r="G4351" s="7">
        <v>47</v>
      </c>
      <c r="H4351" s="7">
        <v>44</v>
      </c>
      <c r="I4351" s="7">
        <v>-0.167311829173862</v>
      </c>
      <c r="J4351" s="7">
        <v>-8.3568563447514094E-2</v>
      </c>
      <c r="L4351" s="7">
        <v>47</v>
      </c>
      <c r="M4351" s="7">
        <v>44</v>
      </c>
      <c r="N4351" s="7">
        <v>0.24686766526712001</v>
      </c>
      <c r="O4351" s="7">
        <v>0.66010563455827298</v>
      </c>
    </row>
    <row r="4352" spans="2:15" x14ac:dyDescent="0.2">
      <c r="B4352" s="7">
        <v>48</v>
      </c>
      <c r="C4352" s="7">
        <v>44</v>
      </c>
      <c r="D4352" s="7">
        <v>0.23870685808957401</v>
      </c>
      <c r="E4352" s="7">
        <v>-0.13108088037812901</v>
      </c>
      <c r="G4352" s="7">
        <v>48</v>
      </c>
      <c r="H4352" s="7">
        <v>44</v>
      </c>
      <c r="I4352" s="7">
        <v>9.1223683891371393E-2</v>
      </c>
      <c r="J4352" s="7">
        <v>-0.148079919540685</v>
      </c>
      <c r="L4352" s="7">
        <v>48</v>
      </c>
      <c r="M4352" s="7">
        <v>44</v>
      </c>
      <c r="N4352" s="7">
        <v>-0.55894703156700298</v>
      </c>
      <c r="O4352" s="7">
        <v>0.134260505340943</v>
      </c>
    </row>
    <row r="4353" spans="2:15" x14ac:dyDescent="0.2">
      <c r="B4353" s="7">
        <v>49</v>
      </c>
      <c r="C4353" s="7">
        <v>44</v>
      </c>
      <c r="D4353" s="7">
        <v>0.34593408615766602</v>
      </c>
      <c r="E4353" s="7">
        <v>0.24978676880758499</v>
      </c>
      <c r="G4353" s="7">
        <v>49</v>
      </c>
      <c r="H4353" s="7">
        <v>44</v>
      </c>
      <c r="I4353" s="7">
        <v>0.15366879141415701</v>
      </c>
      <c r="J4353" s="7">
        <v>-3.4958993134256197E-2</v>
      </c>
      <c r="L4353" s="7">
        <v>49</v>
      </c>
      <c r="M4353" s="7">
        <v>44</v>
      </c>
      <c r="N4353" s="7">
        <v>-0.44820126123426202</v>
      </c>
      <c r="O4353" s="7">
        <v>-0.116006161677113</v>
      </c>
    </row>
    <row r="4354" spans="2:15" x14ac:dyDescent="0.2">
      <c r="B4354" s="7">
        <v>50</v>
      </c>
      <c r="C4354" s="7">
        <v>44</v>
      </c>
      <c r="D4354" s="7">
        <v>-0.39430652554226597</v>
      </c>
      <c r="E4354" s="7">
        <v>-0.26166292791043499</v>
      </c>
      <c r="G4354" s="7">
        <v>50</v>
      </c>
      <c r="H4354" s="7">
        <v>44</v>
      </c>
      <c r="I4354" s="7">
        <v>-0.18273005075513901</v>
      </c>
      <c r="J4354" s="7">
        <v>0.14657332885086699</v>
      </c>
      <c r="L4354" s="7">
        <v>50</v>
      </c>
      <c r="M4354" s="7">
        <v>44</v>
      </c>
      <c r="N4354" s="7">
        <v>0.62546348322098599</v>
      </c>
      <c r="O4354" s="7">
        <v>0.851851031848601</v>
      </c>
    </row>
    <row r="4355" spans="2:15" x14ac:dyDescent="0.2">
      <c r="B4355" s="7">
        <v>51</v>
      </c>
      <c r="C4355" s="7">
        <v>44</v>
      </c>
      <c r="D4355" s="7">
        <v>0.11520894144826201</v>
      </c>
      <c r="E4355" s="7">
        <v>0.33744430481579002</v>
      </c>
      <c r="G4355" s="7">
        <v>51</v>
      </c>
      <c r="H4355" s="7">
        <v>44</v>
      </c>
      <c r="I4355" s="7">
        <v>-0.28839063406390703</v>
      </c>
      <c r="J4355" s="7">
        <v>0.179813358471968</v>
      </c>
      <c r="L4355" s="7">
        <v>51</v>
      </c>
      <c r="M4355" s="7">
        <v>44</v>
      </c>
      <c r="N4355" s="7">
        <v>0.13746431156889699</v>
      </c>
      <c r="O4355" s="7">
        <v>0.71725009622573799</v>
      </c>
    </row>
    <row r="4356" spans="2:15" x14ac:dyDescent="0.2">
      <c r="B4356" s="7">
        <v>52</v>
      </c>
      <c r="C4356" s="7">
        <v>44</v>
      </c>
      <c r="D4356" s="7">
        <v>0.196538166560904</v>
      </c>
      <c r="E4356" s="7">
        <v>0.386035997698497</v>
      </c>
      <c r="G4356" s="7">
        <v>52</v>
      </c>
      <c r="H4356" s="7">
        <v>44</v>
      </c>
      <c r="I4356" s="7">
        <v>-0.266149760700297</v>
      </c>
      <c r="J4356" s="7">
        <v>-0.143087623340245</v>
      </c>
      <c r="L4356" s="7">
        <v>52</v>
      </c>
      <c r="M4356" s="7">
        <v>44</v>
      </c>
      <c r="N4356" s="7">
        <v>9.3955182971812198E-2</v>
      </c>
      <c r="O4356" s="7">
        <v>-0.62404279023341103</v>
      </c>
    </row>
    <row r="4357" spans="2:15" x14ac:dyDescent="0.2">
      <c r="B4357" s="7">
        <v>53</v>
      </c>
      <c r="C4357" s="7">
        <v>44</v>
      </c>
      <c r="D4357" s="7">
        <v>-0.35538727262377601</v>
      </c>
      <c r="E4357" s="7">
        <v>-0.26012166930455899</v>
      </c>
      <c r="G4357" s="7">
        <v>53</v>
      </c>
      <c r="H4357" s="7">
        <v>44</v>
      </c>
      <c r="I4357" s="7">
        <v>6.5778426605670695E-2</v>
      </c>
      <c r="J4357" s="7">
        <v>0.14835658259050799</v>
      </c>
      <c r="L4357" s="7">
        <v>53</v>
      </c>
      <c r="M4357" s="7">
        <v>44</v>
      </c>
      <c r="N4357" s="7">
        <v>-0.16322672764215901</v>
      </c>
      <c r="O4357" s="7">
        <v>9.1574065748467603E-4</v>
      </c>
    </row>
    <row r="4358" spans="2:15" x14ac:dyDescent="0.2">
      <c r="B4358" s="7">
        <v>54</v>
      </c>
      <c r="C4358" s="7">
        <v>44</v>
      </c>
      <c r="D4358" s="7">
        <v>-0.13962580100597899</v>
      </c>
      <c r="E4358" s="7">
        <v>-0.25966895129238898</v>
      </c>
      <c r="G4358" s="7">
        <v>54</v>
      </c>
      <c r="H4358" s="7">
        <v>44</v>
      </c>
      <c r="I4358" s="7">
        <v>0.11858355578857301</v>
      </c>
      <c r="J4358" s="7">
        <v>8.5465409990680599E-2</v>
      </c>
      <c r="L4358" s="7">
        <v>54</v>
      </c>
      <c r="M4358" s="7">
        <v>44</v>
      </c>
      <c r="N4358" s="7">
        <v>-0.52190306055609703</v>
      </c>
      <c r="O4358" s="7">
        <v>-0.49462396051313701</v>
      </c>
    </row>
    <row r="4359" spans="2:15" x14ac:dyDescent="0.2">
      <c r="B4359" s="7">
        <v>55</v>
      </c>
      <c r="C4359" s="7">
        <v>44</v>
      </c>
      <c r="D4359" s="7">
        <v>-0.23789584389062801</v>
      </c>
      <c r="E4359" s="7">
        <v>-0.35144813698646299</v>
      </c>
      <c r="G4359" s="7">
        <v>55</v>
      </c>
      <c r="H4359" s="7">
        <v>44</v>
      </c>
      <c r="I4359" s="7">
        <v>4.5526976381058397E-2</v>
      </c>
      <c r="J4359" s="7">
        <v>9.5240154552913098E-2</v>
      </c>
      <c r="L4359" s="7">
        <v>55</v>
      </c>
      <c r="M4359" s="7">
        <v>44</v>
      </c>
      <c r="N4359" s="7">
        <v>0.72728097239293898</v>
      </c>
      <c r="O4359" s="7">
        <v>0.82260503368808802</v>
      </c>
    </row>
    <row r="4360" spans="2:15" x14ac:dyDescent="0.2">
      <c r="B4360" s="7">
        <v>56</v>
      </c>
      <c r="C4360" s="7">
        <v>44</v>
      </c>
      <c r="D4360" s="7">
        <v>-0.45477311013737398</v>
      </c>
      <c r="E4360" s="7">
        <v>-0.37685902121451098</v>
      </c>
      <c r="G4360" s="7">
        <v>56</v>
      </c>
      <c r="H4360" s="7">
        <v>44</v>
      </c>
      <c r="I4360" s="7">
        <v>-0.161220977788464</v>
      </c>
      <c r="J4360" s="7">
        <v>-0.155936540828578</v>
      </c>
      <c r="L4360" s="7">
        <v>56</v>
      </c>
      <c r="M4360" s="7">
        <v>44</v>
      </c>
      <c r="N4360" s="7">
        <v>-0.22305950014329801</v>
      </c>
      <c r="O4360" s="7">
        <v>-0.196440084033838</v>
      </c>
    </row>
    <row r="4361" spans="2:15" x14ac:dyDescent="0.2">
      <c r="B4361" s="7">
        <v>57</v>
      </c>
      <c r="C4361" s="7">
        <v>44</v>
      </c>
      <c r="D4361" s="7">
        <v>-2.37348714851029E-2</v>
      </c>
      <c r="E4361" s="7">
        <v>-0.386468914860566</v>
      </c>
      <c r="G4361" s="7">
        <v>57</v>
      </c>
      <c r="H4361" s="7">
        <v>44</v>
      </c>
      <c r="I4361" s="7">
        <v>-0.32290142679167599</v>
      </c>
      <c r="J4361" s="7">
        <v>-0.10487734775235701</v>
      </c>
      <c r="L4361" s="7">
        <v>57</v>
      </c>
      <c r="M4361" s="7">
        <v>44</v>
      </c>
      <c r="N4361" s="7">
        <v>-0.29276254267115998</v>
      </c>
      <c r="O4361" s="7">
        <v>-0.38435435484758801</v>
      </c>
    </row>
    <row r="4362" spans="2:15" x14ac:dyDescent="0.2">
      <c r="B4362" s="7">
        <v>58</v>
      </c>
      <c r="C4362" s="7">
        <v>44</v>
      </c>
      <c r="D4362" s="7">
        <v>2.2549643050060901E-2</v>
      </c>
      <c r="E4362" s="7">
        <v>-0.17453505611952899</v>
      </c>
      <c r="G4362" s="7">
        <v>58</v>
      </c>
      <c r="H4362" s="7">
        <v>44</v>
      </c>
      <c r="I4362" s="7">
        <v>-0.32960636067385002</v>
      </c>
      <c r="J4362" s="7">
        <v>-0.26827663900565701</v>
      </c>
      <c r="L4362" s="7">
        <v>58</v>
      </c>
      <c r="M4362" s="7">
        <v>44</v>
      </c>
      <c r="N4362" s="7">
        <v>-3.5468843157796699E-2</v>
      </c>
      <c r="O4362" s="7">
        <v>-0.30812641985746297</v>
      </c>
    </row>
    <row r="4363" spans="2:15" x14ac:dyDescent="0.2">
      <c r="B4363" s="7">
        <v>59</v>
      </c>
      <c r="C4363" s="7">
        <v>44</v>
      </c>
      <c r="D4363" s="7">
        <v>0.12817983794990301</v>
      </c>
      <c r="E4363" s="7">
        <v>0.14108463689842701</v>
      </c>
      <c r="G4363" s="7">
        <v>59</v>
      </c>
      <c r="H4363" s="7">
        <v>44</v>
      </c>
      <c r="I4363" s="7">
        <v>-0.14447174345062799</v>
      </c>
      <c r="J4363" s="7">
        <v>3.7672479239106799E-2</v>
      </c>
      <c r="L4363" s="7">
        <v>59</v>
      </c>
      <c r="M4363" s="7">
        <v>44</v>
      </c>
      <c r="N4363" s="7">
        <v>-0.82574376268754301</v>
      </c>
      <c r="O4363" s="7">
        <v>-0.20090793606751101</v>
      </c>
    </row>
    <row r="4364" spans="2:15" x14ac:dyDescent="0.2">
      <c r="B4364" s="7">
        <v>60</v>
      </c>
      <c r="C4364" s="7">
        <v>44</v>
      </c>
      <c r="D4364" s="7">
        <v>-2.4127674904699199E-2</v>
      </c>
      <c r="E4364" s="7">
        <v>-0.17991841525865901</v>
      </c>
      <c r="G4364" s="7">
        <v>60</v>
      </c>
      <c r="H4364" s="7">
        <v>44</v>
      </c>
      <c r="I4364" s="7">
        <v>-9.6524882435456802E-2</v>
      </c>
      <c r="J4364" s="7">
        <v>3.4246320672799903E-2</v>
      </c>
      <c r="L4364" s="7">
        <v>60</v>
      </c>
      <c r="M4364" s="7">
        <v>44</v>
      </c>
      <c r="N4364" s="7">
        <v>-1.8958884398547801E-2</v>
      </c>
      <c r="O4364" s="7">
        <v>-0.15772606720542201</v>
      </c>
    </row>
    <row r="4365" spans="2:15" x14ac:dyDescent="0.2">
      <c r="B4365" s="7">
        <v>61</v>
      </c>
      <c r="C4365" s="7">
        <v>44</v>
      </c>
      <c r="D4365" s="7">
        <v>-0.68826436397131996</v>
      </c>
      <c r="E4365" s="7">
        <v>-0.27053329832887302</v>
      </c>
      <c r="G4365" s="7">
        <v>61</v>
      </c>
      <c r="H4365" s="7">
        <v>44</v>
      </c>
      <c r="I4365" s="7">
        <v>-0.19026933662203699</v>
      </c>
      <c r="J4365" s="7">
        <v>-0.12876889200245101</v>
      </c>
      <c r="L4365" s="7">
        <v>61</v>
      </c>
      <c r="M4365" s="7">
        <v>44</v>
      </c>
      <c r="N4365" s="7">
        <v>1.6883675952277899</v>
      </c>
      <c r="O4365" s="7">
        <v>1.02494341985701</v>
      </c>
    </row>
    <row r="4366" spans="2:15" x14ac:dyDescent="0.2">
      <c r="B4366" s="7">
        <v>62</v>
      </c>
      <c r="C4366" s="7">
        <v>44</v>
      </c>
      <c r="D4366" s="7">
        <v>-4.35774364359744E-2</v>
      </c>
      <c r="E4366" s="7">
        <v>-0.12752504526764799</v>
      </c>
      <c r="G4366" s="7">
        <v>62</v>
      </c>
      <c r="H4366" s="7">
        <v>44</v>
      </c>
      <c r="I4366" s="7">
        <v>-0.19291145969059401</v>
      </c>
      <c r="J4366" s="7">
        <v>-0.107318249358848</v>
      </c>
      <c r="L4366" s="7">
        <v>62</v>
      </c>
      <c r="M4366" s="7">
        <v>44</v>
      </c>
      <c r="N4366" s="7">
        <v>0.107974059460947</v>
      </c>
      <c r="O4366" s="7">
        <v>7.2392234674410402E-2</v>
      </c>
    </row>
    <row r="4367" spans="2:15" x14ac:dyDescent="0.2">
      <c r="B4367" s="7">
        <v>63</v>
      </c>
      <c r="C4367" s="7">
        <v>44</v>
      </c>
      <c r="D4367" s="7">
        <v>-0.88338323115600803</v>
      </c>
      <c r="E4367" s="7">
        <v>-0.69953125201074196</v>
      </c>
      <c r="G4367" s="7">
        <v>63</v>
      </c>
      <c r="H4367" s="7">
        <v>44</v>
      </c>
      <c r="I4367" s="7">
        <v>-8.7105253432402399E-2</v>
      </c>
      <c r="J4367" s="7">
        <v>3.4925203468673303E-2</v>
      </c>
      <c r="L4367" s="7">
        <v>63</v>
      </c>
      <c r="M4367" s="7">
        <v>44</v>
      </c>
      <c r="N4367" s="7">
        <v>1.9707676003153101</v>
      </c>
      <c r="O4367" s="7">
        <v>1.99812250348765</v>
      </c>
    </row>
    <row r="4368" spans="2:15" x14ac:dyDescent="0.2">
      <c r="B4368" s="7">
        <v>64</v>
      </c>
      <c r="C4368" s="7">
        <v>44</v>
      </c>
      <c r="D4368" s="7">
        <v>-0.12679152496618001</v>
      </c>
      <c r="E4368" s="7">
        <v>-2.37721891634699E-2</v>
      </c>
      <c r="G4368" s="7">
        <v>64</v>
      </c>
      <c r="H4368" s="7">
        <v>44</v>
      </c>
      <c r="I4368" s="7">
        <v>-7.4515903449086096E-3</v>
      </c>
      <c r="J4368" s="7">
        <v>-0.16448387915592899</v>
      </c>
      <c r="L4368" s="7">
        <v>64</v>
      </c>
      <c r="M4368" s="7">
        <v>44</v>
      </c>
      <c r="N4368" s="7">
        <v>1.3518329919221901</v>
      </c>
      <c r="O4368" s="7">
        <v>1.25941687356606</v>
      </c>
    </row>
    <row r="4369" spans="2:15" x14ac:dyDescent="0.2">
      <c r="B4369" s="7">
        <v>65</v>
      </c>
      <c r="C4369" s="7">
        <v>44</v>
      </c>
      <c r="D4369" s="7">
        <v>-0.10419071490544</v>
      </c>
      <c r="E4369" s="7">
        <v>-0.160988493862251</v>
      </c>
      <c r="G4369" s="7">
        <v>65</v>
      </c>
      <c r="H4369" s="7">
        <v>44</v>
      </c>
      <c r="I4369" s="7">
        <v>0.82181144011209595</v>
      </c>
      <c r="J4369" s="7">
        <v>0.52699097348151303</v>
      </c>
      <c r="L4369" s="7">
        <v>65</v>
      </c>
      <c r="M4369" s="7">
        <v>44</v>
      </c>
      <c r="N4369" s="7">
        <v>0.90347552408277898</v>
      </c>
      <c r="O4369" s="7">
        <v>0.87021302101603404</v>
      </c>
    </row>
    <row r="4370" spans="2:15" x14ac:dyDescent="0.2">
      <c r="B4370" s="7">
        <v>66</v>
      </c>
      <c r="C4370" s="7">
        <v>44</v>
      </c>
      <c r="D4370" s="7">
        <v>0.34165534108206502</v>
      </c>
      <c r="E4370" s="7">
        <v>0.24549424074022599</v>
      </c>
      <c r="G4370" s="7">
        <v>66</v>
      </c>
      <c r="H4370" s="7">
        <v>44</v>
      </c>
      <c r="I4370" s="7">
        <v>0.25748061179345999</v>
      </c>
      <c r="J4370" s="7">
        <v>0.29212208365166298</v>
      </c>
      <c r="L4370" s="7">
        <v>66</v>
      </c>
      <c r="M4370" s="7">
        <v>44</v>
      </c>
      <c r="N4370" s="7">
        <v>0.80403793302052595</v>
      </c>
      <c r="O4370" s="7">
        <v>0.82099350713029295</v>
      </c>
    </row>
    <row r="4371" spans="2:15" x14ac:dyDescent="0.2">
      <c r="B4371" s="7">
        <v>67</v>
      </c>
      <c r="C4371" s="7">
        <v>44</v>
      </c>
      <c r="D4371" s="7">
        <v>0.24845595297749901</v>
      </c>
      <c r="E4371" s="7">
        <v>0.33962341853214001</v>
      </c>
      <c r="G4371" s="7">
        <v>67</v>
      </c>
      <c r="H4371" s="7">
        <v>44</v>
      </c>
      <c r="I4371" s="7">
        <v>-6.0823006087129997E-2</v>
      </c>
      <c r="J4371" s="7">
        <v>-0.186005012489773</v>
      </c>
      <c r="L4371" s="7">
        <v>67</v>
      </c>
      <c r="M4371" s="7">
        <v>44</v>
      </c>
      <c r="N4371" s="7">
        <v>-0.26933759916524902</v>
      </c>
      <c r="O4371" s="7">
        <v>0.109829003482652</v>
      </c>
    </row>
    <row r="4372" spans="2:15" x14ac:dyDescent="0.2">
      <c r="B4372" s="7">
        <v>68</v>
      </c>
      <c r="C4372" s="7">
        <v>44</v>
      </c>
      <c r="D4372" s="7">
        <v>0.20527637259477399</v>
      </c>
      <c r="E4372" s="7">
        <v>0.103663540588537</v>
      </c>
      <c r="G4372" s="7">
        <v>68</v>
      </c>
      <c r="H4372" s="7">
        <v>44</v>
      </c>
      <c r="I4372" s="7">
        <v>6.1393926605239499E-2</v>
      </c>
      <c r="J4372" s="7">
        <v>3.4713424645581803E-2</v>
      </c>
      <c r="L4372" s="7">
        <v>68</v>
      </c>
      <c r="M4372" s="7">
        <v>44</v>
      </c>
      <c r="N4372" s="7">
        <v>1.18564742820053</v>
      </c>
      <c r="O4372" s="7">
        <v>0.98449912991626798</v>
      </c>
    </row>
    <row r="4373" spans="2:15" x14ac:dyDescent="0.2">
      <c r="B4373" s="7">
        <v>69</v>
      </c>
      <c r="C4373" s="7">
        <v>44</v>
      </c>
      <c r="D4373" s="7">
        <v>-0.486809121242189</v>
      </c>
      <c r="E4373" s="7">
        <v>-0.57835744105970999</v>
      </c>
      <c r="G4373" s="7">
        <v>69</v>
      </c>
      <c r="H4373" s="7">
        <v>44</v>
      </c>
      <c r="I4373" s="7">
        <v>0.24766590130101299</v>
      </c>
      <c r="J4373" s="7">
        <v>0.22159762568008701</v>
      </c>
      <c r="L4373" s="7">
        <v>69</v>
      </c>
      <c r="M4373" s="7">
        <v>44</v>
      </c>
      <c r="N4373" s="7">
        <v>0.46458605432005001</v>
      </c>
      <c r="O4373" s="7">
        <v>0.60364822290950004</v>
      </c>
    </row>
    <row r="4374" spans="2:15" x14ac:dyDescent="0.2">
      <c r="B4374" s="7">
        <v>70</v>
      </c>
      <c r="C4374" s="7">
        <v>44</v>
      </c>
      <c r="D4374" s="7">
        <v>-0.86181066596491496</v>
      </c>
      <c r="E4374" s="7">
        <v>-0.70233521151446798</v>
      </c>
      <c r="G4374" s="7">
        <v>70</v>
      </c>
      <c r="H4374" s="7">
        <v>44</v>
      </c>
      <c r="I4374" s="7">
        <v>-8.2274872909064101E-2</v>
      </c>
      <c r="J4374" s="7">
        <v>0.19685942737568399</v>
      </c>
      <c r="L4374" s="7">
        <v>70</v>
      </c>
      <c r="M4374" s="7">
        <v>44</v>
      </c>
      <c r="N4374" s="7">
        <v>-0.149421966815803</v>
      </c>
      <c r="O4374" s="7">
        <v>0.34109325806615598</v>
      </c>
    </row>
    <row r="4375" spans="2:15" x14ac:dyDescent="0.2">
      <c r="B4375" s="7">
        <v>71</v>
      </c>
      <c r="C4375" s="7">
        <v>44</v>
      </c>
      <c r="D4375" s="7">
        <v>-9.3678704490148604E-2</v>
      </c>
      <c r="E4375" s="7">
        <v>-2.9892158339919199E-2</v>
      </c>
      <c r="G4375" s="7">
        <v>71</v>
      </c>
      <c r="H4375" s="7">
        <v>44</v>
      </c>
      <c r="I4375" s="7">
        <v>0.241282061026936</v>
      </c>
      <c r="J4375" s="7">
        <v>5.4650106135612803E-2</v>
      </c>
      <c r="L4375" s="7">
        <v>71</v>
      </c>
      <c r="M4375" s="7">
        <v>44</v>
      </c>
      <c r="N4375" s="7">
        <v>0.72078154698415497</v>
      </c>
      <c r="O4375" s="7">
        <v>-9.3162453793800299E-3</v>
      </c>
    </row>
    <row r="4376" spans="2:15" x14ac:dyDescent="0.2">
      <c r="B4376" s="7">
        <v>72</v>
      </c>
      <c r="C4376" s="7">
        <v>44</v>
      </c>
      <c r="D4376" s="7">
        <v>-6.5632561949882998E-2</v>
      </c>
      <c r="E4376" s="7">
        <v>9.6450089787920107E-2</v>
      </c>
      <c r="G4376" s="7">
        <v>72</v>
      </c>
      <c r="H4376" s="7">
        <v>44</v>
      </c>
      <c r="I4376" s="7">
        <v>9.4400824477794701E-2</v>
      </c>
      <c r="J4376" s="7">
        <v>4.6061524007156698E-2</v>
      </c>
      <c r="L4376" s="7">
        <v>72</v>
      </c>
      <c r="M4376" s="7">
        <v>44</v>
      </c>
      <c r="N4376" s="7">
        <v>2.05409079169113</v>
      </c>
      <c r="O4376" s="7">
        <v>1.73581284477513</v>
      </c>
    </row>
    <row r="4377" spans="2:15" x14ac:dyDescent="0.2">
      <c r="B4377" s="7">
        <v>73</v>
      </c>
      <c r="C4377" s="7">
        <v>44</v>
      </c>
      <c r="D4377" s="7">
        <v>0.34370011542468298</v>
      </c>
      <c r="E4377" s="7">
        <v>0.12930855732565599</v>
      </c>
      <c r="G4377" s="7">
        <v>73</v>
      </c>
      <c r="H4377" s="7">
        <v>44</v>
      </c>
      <c r="I4377" s="7">
        <v>-6.4604024048238201E-2</v>
      </c>
      <c r="J4377" s="7">
        <v>-0.247282665283553</v>
      </c>
      <c r="L4377" s="7">
        <v>73</v>
      </c>
      <c r="M4377" s="7">
        <v>44</v>
      </c>
      <c r="N4377" s="7">
        <v>-0.10520758072493901</v>
      </c>
      <c r="O4377" s="7">
        <v>0.47492328217642299</v>
      </c>
    </row>
    <row r="4378" spans="2:15" x14ac:dyDescent="0.2">
      <c r="B4378" s="7">
        <v>74</v>
      </c>
      <c r="C4378" s="7">
        <v>44</v>
      </c>
      <c r="D4378" s="7">
        <v>0.26039488515619003</v>
      </c>
      <c r="E4378" s="7">
        <v>7.2155380852496603E-3</v>
      </c>
      <c r="G4378" s="7">
        <v>74</v>
      </c>
      <c r="H4378" s="7">
        <v>44</v>
      </c>
      <c r="I4378" s="7">
        <v>-0.25918610271144599</v>
      </c>
      <c r="J4378" s="7">
        <v>-6.4328988961530206E-2</v>
      </c>
      <c r="L4378" s="7">
        <v>74</v>
      </c>
      <c r="M4378" s="7">
        <v>44</v>
      </c>
      <c r="N4378" s="7">
        <v>1.56083940813238</v>
      </c>
      <c r="O4378" s="7">
        <v>1.47558230859821</v>
      </c>
    </row>
    <row r="4379" spans="2:15" x14ac:dyDescent="0.2">
      <c r="B4379" s="7">
        <v>75</v>
      </c>
      <c r="C4379" s="7">
        <v>44</v>
      </c>
      <c r="D4379" s="7">
        <v>-0.56502110213030599</v>
      </c>
      <c r="E4379" s="7">
        <v>-0.66450561736939295</v>
      </c>
      <c r="G4379" s="7">
        <v>75</v>
      </c>
      <c r="H4379" s="7">
        <v>44</v>
      </c>
      <c r="I4379" s="7">
        <v>-9.5556620062531305E-4</v>
      </c>
      <c r="J4379" s="7">
        <v>7.7544733789162407E-2</v>
      </c>
      <c r="L4379" s="7">
        <v>75</v>
      </c>
      <c r="M4379" s="7">
        <v>44</v>
      </c>
      <c r="N4379" s="7">
        <v>-0.56362800554084502</v>
      </c>
      <c r="O4379" s="7">
        <v>1.16308154150273E-2</v>
      </c>
    </row>
    <row r="4380" spans="2:15" x14ac:dyDescent="0.2">
      <c r="B4380" s="7">
        <v>76</v>
      </c>
      <c r="C4380" s="7">
        <v>44</v>
      </c>
      <c r="D4380" s="7">
        <v>-0.157231480160445</v>
      </c>
      <c r="E4380" s="7">
        <v>0.23799387534256899</v>
      </c>
      <c r="G4380" s="7">
        <v>76</v>
      </c>
      <c r="H4380" s="7">
        <v>44</v>
      </c>
      <c r="I4380" s="7">
        <v>-0.51703158941051297</v>
      </c>
      <c r="J4380" s="7">
        <v>7.6795902304489499E-3</v>
      </c>
      <c r="L4380" s="7">
        <v>76</v>
      </c>
      <c r="M4380" s="7">
        <v>44</v>
      </c>
      <c r="N4380" s="7">
        <v>1.18332384574969</v>
      </c>
      <c r="O4380" s="7">
        <v>0.74042969403866798</v>
      </c>
    </row>
    <row r="4381" spans="2:15" x14ac:dyDescent="0.2">
      <c r="B4381" s="7">
        <v>77</v>
      </c>
      <c r="C4381" s="7">
        <v>44</v>
      </c>
      <c r="D4381" s="7">
        <v>0.221581147311223</v>
      </c>
      <c r="E4381" s="7">
        <v>0.36757991549990598</v>
      </c>
      <c r="G4381" s="7">
        <v>77</v>
      </c>
      <c r="H4381" s="7">
        <v>44</v>
      </c>
      <c r="I4381" s="7">
        <v>-3.8325592707334301E-2</v>
      </c>
      <c r="J4381" s="7">
        <v>0.224086872054334</v>
      </c>
      <c r="L4381" s="7">
        <v>77</v>
      </c>
      <c r="M4381" s="7">
        <v>44</v>
      </c>
      <c r="N4381" s="7">
        <v>-5.05762610068725E-2</v>
      </c>
      <c r="O4381" s="7">
        <v>-0.12363321097227201</v>
      </c>
    </row>
    <row r="4382" spans="2:15" x14ac:dyDescent="0.2">
      <c r="B4382" s="7">
        <v>78</v>
      </c>
      <c r="C4382" s="7">
        <v>44</v>
      </c>
      <c r="D4382" s="7">
        <v>0.21373505971871201</v>
      </c>
      <c r="E4382" s="7">
        <v>0.406703245472466</v>
      </c>
      <c r="G4382" s="7">
        <v>78</v>
      </c>
      <c r="H4382" s="7">
        <v>44</v>
      </c>
      <c r="I4382" s="7">
        <v>0.226087102444501</v>
      </c>
      <c r="J4382" s="7">
        <v>0.31524408088588002</v>
      </c>
      <c r="L4382" s="7">
        <v>78</v>
      </c>
      <c r="M4382" s="7">
        <v>44</v>
      </c>
      <c r="N4382" s="7">
        <v>-1.3570469503337601</v>
      </c>
      <c r="O4382" s="7">
        <v>-1.34761904648525</v>
      </c>
    </row>
    <row r="4383" spans="2:15" x14ac:dyDescent="0.2">
      <c r="B4383" s="7">
        <v>79</v>
      </c>
      <c r="C4383" s="7">
        <v>44</v>
      </c>
      <c r="D4383" s="7">
        <v>0.244325204072385</v>
      </c>
      <c r="E4383" s="7">
        <v>-5.7328332384069598E-2</v>
      </c>
      <c r="G4383" s="7">
        <v>79</v>
      </c>
      <c r="H4383" s="7">
        <v>44</v>
      </c>
      <c r="I4383" s="7">
        <v>0.264265887900898</v>
      </c>
      <c r="J4383" s="7">
        <v>0.15945484098691001</v>
      </c>
      <c r="L4383" s="7">
        <v>79</v>
      </c>
      <c r="M4383" s="7">
        <v>44</v>
      </c>
      <c r="N4383" s="7">
        <v>0.60479144324075595</v>
      </c>
      <c r="O4383" s="7">
        <v>0.27481280735791702</v>
      </c>
    </row>
    <row r="4384" spans="2:15" x14ac:dyDescent="0.2">
      <c r="B4384" s="7">
        <v>80</v>
      </c>
      <c r="C4384" s="7">
        <v>44</v>
      </c>
      <c r="D4384" s="7">
        <v>-4.6232134981108799E-2</v>
      </c>
      <c r="E4384" s="7">
        <v>0.25937591046376202</v>
      </c>
      <c r="G4384" s="7">
        <v>80</v>
      </c>
      <c r="H4384" s="7">
        <v>44</v>
      </c>
      <c r="I4384" s="7">
        <v>0.245474390140245</v>
      </c>
      <c r="J4384" s="7">
        <v>-0.10524271237539699</v>
      </c>
      <c r="L4384" s="7">
        <v>80</v>
      </c>
      <c r="M4384" s="7">
        <v>44</v>
      </c>
      <c r="N4384" s="7">
        <v>-9.0838006629445203E-2</v>
      </c>
      <c r="O4384" s="7">
        <v>6.8354558853828407E-2</v>
      </c>
    </row>
    <row r="4385" spans="2:15" x14ac:dyDescent="0.2">
      <c r="B4385" s="7">
        <v>81</v>
      </c>
      <c r="C4385" s="7">
        <v>44</v>
      </c>
      <c r="D4385" s="7">
        <v>0.46028973193803602</v>
      </c>
      <c r="E4385" s="7">
        <v>0.35665063779990602</v>
      </c>
      <c r="G4385" s="7">
        <v>81</v>
      </c>
      <c r="H4385" s="7">
        <v>44</v>
      </c>
      <c r="I4385" s="7">
        <v>3.0105214776595401E-2</v>
      </c>
      <c r="J4385" s="7">
        <v>-0.10785196067657001</v>
      </c>
      <c r="L4385" s="7">
        <v>81</v>
      </c>
      <c r="M4385" s="7">
        <v>44</v>
      </c>
      <c r="N4385" s="7">
        <v>0.19758023711570699</v>
      </c>
      <c r="O4385" s="7">
        <v>-0.128579279376699</v>
      </c>
    </row>
    <row r="4386" spans="2:15" x14ac:dyDescent="0.2">
      <c r="B4386" s="7">
        <v>82</v>
      </c>
      <c r="C4386" s="7">
        <v>44</v>
      </c>
      <c r="D4386" s="7">
        <v>-9.8098804509305602E-3</v>
      </c>
      <c r="E4386" s="7">
        <v>6.3539953757345601E-3</v>
      </c>
      <c r="G4386" s="7">
        <v>82</v>
      </c>
      <c r="H4386" s="7">
        <v>44</v>
      </c>
      <c r="I4386" s="7">
        <v>-0.188552577069029</v>
      </c>
      <c r="J4386" s="7">
        <v>-0.119035434366963</v>
      </c>
      <c r="L4386" s="7">
        <v>82</v>
      </c>
      <c r="M4386" s="7">
        <v>44</v>
      </c>
      <c r="N4386" s="7">
        <v>-0.57030691048149196</v>
      </c>
      <c r="O4386" s="7">
        <v>-0.407380562563112</v>
      </c>
    </row>
    <row r="4387" spans="2:15" x14ac:dyDescent="0.2">
      <c r="B4387" s="7">
        <v>83</v>
      </c>
      <c r="C4387" s="7">
        <v>44</v>
      </c>
      <c r="D4387" s="7">
        <v>-0.272798113110714</v>
      </c>
      <c r="E4387" s="7">
        <v>-0.104450628494011</v>
      </c>
      <c r="G4387" s="7">
        <v>83</v>
      </c>
      <c r="H4387" s="7">
        <v>44</v>
      </c>
      <c r="I4387" s="7">
        <v>0.239527108812502</v>
      </c>
      <c r="J4387" s="7">
        <v>0.25545437596922499</v>
      </c>
      <c r="L4387" s="7">
        <v>83</v>
      </c>
      <c r="M4387" s="7">
        <v>44</v>
      </c>
      <c r="N4387" s="7">
        <v>-1.12484781547126</v>
      </c>
      <c r="O4387" s="7">
        <v>-1.2211628366682299</v>
      </c>
    </row>
    <row r="4388" spans="2:15" x14ac:dyDescent="0.2">
      <c r="B4388" s="7">
        <v>84</v>
      </c>
      <c r="C4388" s="7">
        <v>44</v>
      </c>
      <c r="D4388" s="7">
        <v>0.36196462062773199</v>
      </c>
      <c r="E4388" s="7">
        <v>0.14975242875963299</v>
      </c>
      <c r="G4388" s="7">
        <v>84</v>
      </c>
      <c r="H4388" s="7">
        <v>44</v>
      </c>
      <c r="I4388" s="7">
        <v>3.0381912124937599E-2</v>
      </c>
      <c r="J4388" s="7">
        <v>-0.29422693829198499</v>
      </c>
      <c r="L4388" s="7">
        <v>84</v>
      </c>
      <c r="M4388" s="7">
        <v>44</v>
      </c>
      <c r="N4388" s="7">
        <v>0.105223251611471</v>
      </c>
      <c r="O4388" s="7">
        <v>0.91651168907748004</v>
      </c>
    </row>
    <row r="4389" spans="2:15" x14ac:dyDescent="0.2">
      <c r="B4389" s="7">
        <v>85</v>
      </c>
      <c r="C4389" s="7">
        <v>44</v>
      </c>
      <c r="D4389" s="7">
        <v>-2.9270299657957501E-3</v>
      </c>
      <c r="E4389" s="7">
        <v>0.12663676090683901</v>
      </c>
      <c r="G4389" s="7">
        <v>85</v>
      </c>
      <c r="H4389" s="7">
        <v>44</v>
      </c>
      <c r="I4389" s="7">
        <v>0.38313120181419602</v>
      </c>
      <c r="J4389" s="7">
        <v>0.23864351176842599</v>
      </c>
      <c r="L4389" s="7">
        <v>85</v>
      </c>
      <c r="M4389" s="7">
        <v>44</v>
      </c>
      <c r="N4389" s="7">
        <v>-1.24524264672687</v>
      </c>
      <c r="O4389" s="7">
        <v>-1.35255476664306</v>
      </c>
    </row>
    <row r="4390" spans="2:15" x14ac:dyDescent="0.2">
      <c r="B4390" s="7">
        <v>86</v>
      </c>
      <c r="C4390" s="7">
        <v>44</v>
      </c>
      <c r="D4390" s="7">
        <v>0.26575817658504303</v>
      </c>
      <c r="E4390" s="7">
        <v>0.16165112534224901</v>
      </c>
      <c r="G4390" s="7">
        <v>86</v>
      </c>
      <c r="H4390" s="7">
        <v>44</v>
      </c>
      <c r="I4390" s="7">
        <v>-2.45800989615752E-2</v>
      </c>
      <c r="J4390" s="7">
        <v>0.114212004061924</v>
      </c>
      <c r="L4390" s="7">
        <v>86</v>
      </c>
      <c r="M4390" s="7">
        <v>44</v>
      </c>
      <c r="N4390" s="7">
        <v>-5.3248725273043397E-2</v>
      </c>
      <c r="O4390" s="7">
        <v>-7.8136677518090294E-2</v>
      </c>
    </row>
    <row r="4391" spans="2:15" x14ac:dyDescent="0.2">
      <c r="B4391" s="7">
        <v>87</v>
      </c>
      <c r="C4391" s="7">
        <v>44</v>
      </c>
      <c r="D4391" s="7">
        <v>2.8358165293925999E-2</v>
      </c>
      <c r="E4391" s="7">
        <v>-4.4185787567422502E-2</v>
      </c>
      <c r="G4391" s="7">
        <v>87</v>
      </c>
      <c r="H4391" s="7">
        <v>44</v>
      </c>
      <c r="I4391" s="7">
        <v>-0.21631930819613401</v>
      </c>
      <c r="J4391" s="7">
        <v>-0.112950953424954</v>
      </c>
      <c r="L4391" s="7">
        <v>87</v>
      </c>
      <c r="M4391" s="7">
        <v>44</v>
      </c>
      <c r="N4391" s="7">
        <v>9.7878125120168996E-2</v>
      </c>
      <c r="O4391" s="7">
        <v>-0.133260250778031</v>
      </c>
    </row>
    <row r="4392" spans="2:15" x14ac:dyDescent="0.2">
      <c r="B4392" s="7">
        <v>88</v>
      </c>
      <c r="C4392" s="7">
        <v>44</v>
      </c>
      <c r="D4392" s="7">
        <v>-0.11501640086210101</v>
      </c>
      <c r="E4392" s="7">
        <v>0.12915398392942301</v>
      </c>
      <c r="G4392" s="7">
        <v>88</v>
      </c>
      <c r="H4392" s="7">
        <v>44</v>
      </c>
      <c r="I4392" s="7">
        <v>0.471990264082708</v>
      </c>
      <c r="J4392" s="7">
        <v>0.36731232056242202</v>
      </c>
      <c r="L4392" s="7">
        <v>88</v>
      </c>
      <c r="M4392" s="7">
        <v>44</v>
      </c>
      <c r="N4392" s="7">
        <v>0.10035221979728</v>
      </c>
      <c r="O4392" s="7">
        <v>0.19505858350017</v>
      </c>
    </row>
    <row r="4393" spans="2:15" x14ac:dyDescent="0.2">
      <c r="B4393" s="7">
        <v>89</v>
      </c>
      <c r="C4393" s="7">
        <v>44</v>
      </c>
      <c r="D4393" s="7">
        <v>0.10736764480476201</v>
      </c>
      <c r="E4393" s="7">
        <v>0.25708461249533299</v>
      </c>
      <c r="G4393" s="7">
        <v>89</v>
      </c>
      <c r="H4393" s="7">
        <v>44</v>
      </c>
      <c r="I4393" s="7">
        <v>-7.9975944900272794E-2</v>
      </c>
      <c r="J4393" s="7">
        <v>-0.155424870295054</v>
      </c>
      <c r="L4393" s="7">
        <v>89</v>
      </c>
      <c r="M4393" s="7">
        <v>44</v>
      </c>
      <c r="N4393" s="7">
        <v>0.78005584639512004</v>
      </c>
      <c r="O4393" s="7">
        <v>0.44815104083121099</v>
      </c>
    </row>
    <row r="4394" spans="2:15" x14ac:dyDescent="0.2">
      <c r="B4394" s="7">
        <v>90</v>
      </c>
      <c r="C4394" s="7">
        <v>44</v>
      </c>
      <c r="D4394" s="7">
        <v>1.9273736852974298E-2</v>
      </c>
      <c r="E4394" s="7">
        <v>-1.9873501727454699E-2</v>
      </c>
      <c r="G4394" s="7">
        <v>90</v>
      </c>
      <c r="H4394" s="7">
        <v>44</v>
      </c>
      <c r="I4394" s="7">
        <v>0.108482108695413</v>
      </c>
      <c r="J4394" s="7">
        <v>0.106663675113229</v>
      </c>
      <c r="L4394" s="7">
        <v>90</v>
      </c>
      <c r="M4394" s="7">
        <v>44</v>
      </c>
      <c r="N4394" s="7">
        <v>-1.9219188360530299</v>
      </c>
      <c r="O4394" s="7">
        <v>-1.5597881521461501</v>
      </c>
    </row>
    <row r="4395" spans="2:15" x14ac:dyDescent="0.2">
      <c r="B4395" s="7">
        <v>91</v>
      </c>
      <c r="C4395" s="7">
        <v>44</v>
      </c>
      <c r="D4395" s="7">
        <v>5.6509228983862202E-2</v>
      </c>
      <c r="E4395" s="7">
        <v>0.26297641580214698</v>
      </c>
      <c r="G4395" s="7">
        <v>91</v>
      </c>
      <c r="H4395" s="7">
        <v>44</v>
      </c>
      <c r="I4395" s="7">
        <v>9.7765793099169301E-2</v>
      </c>
      <c r="J4395" s="7">
        <v>0.232242081675502</v>
      </c>
      <c r="L4395" s="7">
        <v>91</v>
      </c>
      <c r="M4395" s="7">
        <v>44</v>
      </c>
      <c r="N4395" s="7">
        <v>0.569490979893295</v>
      </c>
      <c r="O4395" s="7">
        <v>0.31850670397438002</v>
      </c>
    </row>
    <row r="4396" spans="2:15" x14ac:dyDescent="0.2">
      <c r="B4396" s="7">
        <v>92</v>
      </c>
      <c r="C4396" s="7">
        <v>44</v>
      </c>
      <c r="D4396" s="7">
        <v>-0.14578929879809899</v>
      </c>
      <c r="E4396" s="7">
        <v>0.13673663160083199</v>
      </c>
      <c r="G4396" s="7">
        <v>92</v>
      </c>
      <c r="H4396" s="7">
        <v>44</v>
      </c>
      <c r="I4396" s="7">
        <v>0.104274218530357</v>
      </c>
      <c r="J4396" s="7">
        <v>0.13340404146978499</v>
      </c>
      <c r="L4396" s="7">
        <v>92</v>
      </c>
      <c r="M4396" s="7">
        <v>44</v>
      </c>
      <c r="N4396" s="7">
        <v>-1.71031198176901</v>
      </c>
      <c r="O4396" s="7">
        <v>-1.01199700194493</v>
      </c>
    </row>
    <row r="4397" spans="2:15" x14ac:dyDescent="0.2">
      <c r="B4397" s="7">
        <v>93</v>
      </c>
      <c r="C4397" s="7">
        <v>44</v>
      </c>
      <c r="D4397" s="7">
        <v>0.47019112397333501</v>
      </c>
      <c r="E4397" s="7">
        <v>0.190149128973891</v>
      </c>
      <c r="G4397" s="7">
        <v>93</v>
      </c>
      <c r="H4397" s="7">
        <v>44</v>
      </c>
      <c r="I4397" s="7">
        <v>-0.13332123594225001</v>
      </c>
      <c r="J4397" s="7">
        <v>6.0123938578352701E-2</v>
      </c>
      <c r="L4397" s="7">
        <v>93</v>
      </c>
      <c r="M4397" s="7">
        <v>44</v>
      </c>
      <c r="N4397" s="7">
        <v>-0.74288786518307404</v>
      </c>
      <c r="O4397" s="7">
        <v>-0.23916036077892999</v>
      </c>
    </row>
    <row r="4398" spans="2:15" x14ac:dyDescent="0.2">
      <c r="B4398" s="7">
        <v>94</v>
      </c>
      <c r="C4398" s="7">
        <v>44</v>
      </c>
      <c r="D4398" s="7">
        <v>4.6737148772685103E-2</v>
      </c>
      <c r="E4398" s="7">
        <v>0.30093505557631101</v>
      </c>
      <c r="G4398" s="7">
        <v>94</v>
      </c>
      <c r="H4398" s="7">
        <v>44</v>
      </c>
      <c r="I4398" s="7">
        <v>0.100669731936033</v>
      </c>
      <c r="J4398" s="7">
        <v>5.8470128603279797E-2</v>
      </c>
      <c r="L4398" s="7">
        <v>94</v>
      </c>
      <c r="M4398" s="7">
        <v>44</v>
      </c>
      <c r="N4398" s="7">
        <v>0.67323318496075202</v>
      </c>
      <c r="O4398" s="7">
        <v>0.39754905469601798</v>
      </c>
    </row>
    <row r="4399" spans="2:15" x14ac:dyDescent="0.2">
      <c r="B4399" s="7">
        <v>95</v>
      </c>
      <c r="C4399" s="7">
        <v>44</v>
      </c>
      <c r="D4399" s="7">
        <v>-0.19453919257153099</v>
      </c>
      <c r="E4399" s="7">
        <v>0.10273387437682099</v>
      </c>
      <c r="G4399" s="7">
        <v>95</v>
      </c>
      <c r="H4399" s="7">
        <v>44</v>
      </c>
      <c r="I4399" s="7">
        <v>0.144011049871239</v>
      </c>
      <c r="J4399" s="7">
        <v>5.6148551400316798E-2</v>
      </c>
      <c r="L4399" s="7">
        <v>95</v>
      </c>
      <c r="M4399" s="7">
        <v>44</v>
      </c>
      <c r="N4399" s="7">
        <v>-0.956760166907206</v>
      </c>
      <c r="O4399" s="7">
        <v>-0.70386639680233098</v>
      </c>
    </row>
    <row r="4400" spans="2:15" x14ac:dyDescent="0.2">
      <c r="B4400" s="7">
        <v>96</v>
      </c>
      <c r="C4400" s="7">
        <v>44</v>
      </c>
      <c r="D4400" s="7">
        <v>-0.247155402897135</v>
      </c>
      <c r="E4400" s="7">
        <v>5.5817307558889702E-2</v>
      </c>
      <c r="G4400" s="7">
        <v>96</v>
      </c>
      <c r="H4400" s="7">
        <v>44</v>
      </c>
      <c r="I4400" s="7">
        <v>0.23691155995352201</v>
      </c>
      <c r="J4400" s="7">
        <v>0.41703031736537</v>
      </c>
      <c r="L4400" s="7">
        <v>96</v>
      </c>
      <c r="M4400" s="7">
        <v>44</v>
      </c>
      <c r="N4400" s="7">
        <v>-0.30288228483461199</v>
      </c>
      <c r="O4400" s="7">
        <v>-9.7307835350641803E-2</v>
      </c>
    </row>
    <row r="4401" spans="2:15" x14ac:dyDescent="0.2">
      <c r="B4401" s="7">
        <v>97</v>
      </c>
      <c r="C4401" s="7">
        <v>44</v>
      </c>
      <c r="D4401" s="7">
        <v>-0.12687763594273499</v>
      </c>
      <c r="E4401" s="7">
        <v>-1.3474934058327099E-2</v>
      </c>
      <c r="G4401" s="7">
        <v>97</v>
      </c>
      <c r="H4401" s="7">
        <v>44</v>
      </c>
      <c r="I4401" s="7">
        <v>0.181054006638799</v>
      </c>
      <c r="J4401" s="7">
        <v>-0.213681615480563</v>
      </c>
      <c r="L4401" s="7">
        <v>97</v>
      </c>
      <c r="M4401" s="7">
        <v>44</v>
      </c>
      <c r="N4401" s="7">
        <v>1.0417891610066801</v>
      </c>
      <c r="O4401" s="7">
        <v>0.53455086965763599</v>
      </c>
    </row>
    <row r="4402" spans="2:15" x14ac:dyDescent="0.2">
      <c r="B4402" s="7">
        <v>98</v>
      </c>
      <c r="C4402" s="7">
        <v>44</v>
      </c>
      <c r="D4402" s="7">
        <v>4.2460294842593199E-2</v>
      </c>
      <c r="E4402" s="7">
        <v>-5.7537040062367604E-3</v>
      </c>
      <c r="G4402" s="7">
        <v>98</v>
      </c>
      <c r="H4402" s="7">
        <v>44</v>
      </c>
      <c r="I4402" s="7">
        <v>0.15242588866304299</v>
      </c>
      <c r="J4402" s="7">
        <v>-2.67989201489174E-2</v>
      </c>
      <c r="L4402" s="7">
        <v>98</v>
      </c>
      <c r="M4402" s="7">
        <v>44</v>
      </c>
      <c r="N4402" s="7">
        <v>1.32291734989553</v>
      </c>
      <c r="O4402" s="7">
        <v>1.1243486539738501</v>
      </c>
    </row>
    <row r="4403" spans="2:15" x14ac:dyDescent="0.2">
      <c r="B4403" s="7">
        <v>99</v>
      </c>
      <c r="C4403" s="7">
        <v>44</v>
      </c>
      <c r="D4403" s="7">
        <v>0.190734126016638</v>
      </c>
      <c r="E4403" s="7">
        <v>0.169884377925171</v>
      </c>
      <c r="G4403" s="7">
        <v>99</v>
      </c>
      <c r="H4403" s="7">
        <v>44</v>
      </c>
      <c r="I4403" s="7">
        <v>-0.21180137170108601</v>
      </c>
      <c r="J4403" s="7">
        <v>-6.0171390865492398E-2</v>
      </c>
      <c r="L4403" s="7">
        <v>99</v>
      </c>
      <c r="M4403" s="7">
        <v>44</v>
      </c>
      <c r="N4403" s="7">
        <v>0.24211759314015999</v>
      </c>
      <c r="O4403" s="7">
        <v>0.688228777793086</v>
      </c>
    </row>
    <row r="4404" spans="2:15" x14ac:dyDescent="0.2">
      <c r="B4404" s="7">
        <v>100</v>
      </c>
      <c r="C4404" s="7">
        <v>44</v>
      </c>
      <c r="D4404" s="7">
        <v>-0.23172355860213001</v>
      </c>
      <c r="E4404" s="7">
        <v>-3.4306935210428997E-2</v>
      </c>
      <c r="G4404" s="7">
        <v>100</v>
      </c>
      <c r="H4404" s="7">
        <v>44</v>
      </c>
      <c r="I4404" s="7">
        <v>-4.3378054076796103E-2</v>
      </c>
      <c r="J4404" s="7">
        <v>2.1888392852379601E-2</v>
      </c>
      <c r="L4404" s="7">
        <v>100</v>
      </c>
      <c r="M4404" s="7">
        <v>44</v>
      </c>
      <c r="N4404" s="7">
        <v>1.8426515389541001</v>
      </c>
      <c r="O4404" s="7">
        <v>1.59380357859889</v>
      </c>
    </row>
    <row r="4405" spans="2:15" x14ac:dyDescent="0.2">
      <c r="B4405" s="7">
        <v>1</v>
      </c>
      <c r="C4405" s="7">
        <v>45</v>
      </c>
      <c r="D4405" s="7">
        <v>-0.61764512997464904</v>
      </c>
      <c r="E4405" s="7">
        <v>-0.51781905124376404</v>
      </c>
      <c r="G4405" s="7">
        <v>1</v>
      </c>
      <c r="H4405" s="7">
        <v>45</v>
      </c>
      <c r="I4405" s="7">
        <v>0.18610992582076899</v>
      </c>
      <c r="J4405" s="7">
        <v>-5.92254594330726E-2</v>
      </c>
      <c r="L4405" s="7">
        <v>1</v>
      </c>
      <c r="M4405" s="7">
        <v>45</v>
      </c>
      <c r="N4405" s="7">
        <v>-1.15420027412711</v>
      </c>
      <c r="O4405" s="7">
        <v>9.0597400316898599E-2</v>
      </c>
    </row>
    <row r="4406" spans="2:15" x14ac:dyDescent="0.2">
      <c r="B4406" s="7">
        <v>2</v>
      </c>
      <c r="C4406" s="7">
        <v>45</v>
      </c>
      <c r="D4406" s="7">
        <v>2.0112131894993699E-2</v>
      </c>
      <c r="E4406" s="7">
        <v>6.9443240067773401E-2</v>
      </c>
      <c r="G4406" s="7">
        <v>2</v>
      </c>
      <c r="H4406" s="7">
        <v>45</v>
      </c>
      <c r="I4406" s="7">
        <v>-1.9745843698666801E-2</v>
      </c>
      <c r="J4406" s="7">
        <v>9.5827820763649804E-2</v>
      </c>
      <c r="L4406" s="7">
        <v>2</v>
      </c>
      <c r="M4406" s="7">
        <v>45</v>
      </c>
      <c r="N4406" s="7">
        <v>0.60200507604871201</v>
      </c>
      <c r="O4406" s="7">
        <v>-0.27689501605079803</v>
      </c>
    </row>
    <row r="4407" spans="2:15" x14ac:dyDescent="0.2">
      <c r="B4407" s="7">
        <v>3</v>
      </c>
      <c r="C4407" s="7">
        <v>45</v>
      </c>
      <c r="D4407" s="7">
        <v>-0.58138441401276497</v>
      </c>
      <c r="E4407" s="7">
        <v>-0.67364479105922304</v>
      </c>
      <c r="G4407" s="7">
        <v>3</v>
      </c>
      <c r="H4407" s="7">
        <v>45</v>
      </c>
      <c r="I4407" s="7">
        <v>-5.0786956969408999E-2</v>
      </c>
      <c r="J4407" s="7">
        <v>3.4573989399397001E-2</v>
      </c>
      <c r="L4407" s="7">
        <v>3</v>
      </c>
      <c r="M4407" s="7">
        <v>45</v>
      </c>
      <c r="N4407" s="7">
        <v>-0.55658322214788503</v>
      </c>
      <c r="O4407" s="7">
        <v>0.15946777642177901</v>
      </c>
    </row>
    <row r="4408" spans="2:15" x14ac:dyDescent="0.2">
      <c r="B4408" s="7">
        <v>4</v>
      </c>
      <c r="C4408" s="7">
        <v>45</v>
      </c>
      <c r="D4408" s="7">
        <v>0.15083342673149999</v>
      </c>
      <c r="E4408" s="7">
        <v>-0.169518003193348</v>
      </c>
      <c r="G4408" s="7">
        <v>4</v>
      </c>
      <c r="H4408" s="7">
        <v>45</v>
      </c>
      <c r="I4408" s="7">
        <v>2.7040999173259202E-2</v>
      </c>
      <c r="J4408" s="7">
        <v>-0.26305687693483998</v>
      </c>
      <c r="L4408" s="7">
        <v>4</v>
      </c>
      <c r="M4408" s="7">
        <v>45</v>
      </c>
      <c r="N4408" s="7">
        <v>-0.48180646537857302</v>
      </c>
      <c r="O4408" s="7">
        <v>-0.240216805152036</v>
      </c>
    </row>
    <row r="4409" spans="2:15" x14ac:dyDescent="0.2">
      <c r="B4409" s="7">
        <v>5</v>
      </c>
      <c r="C4409" s="7">
        <v>45</v>
      </c>
      <c r="D4409" s="7">
        <v>0.139236050842305</v>
      </c>
      <c r="E4409" s="7">
        <v>-4.5885257275420699E-2</v>
      </c>
      <c r="G4409" s="7">
        <v>5</v>
      </c>
      <c r="H4409" s="7">
        <v>45</v>
      </c>
      <c r="I4409" s="7">
        <v>0.153587395799056</v>
      </c>
      <c r="J4409" s="7">
        <v>-4.7977573863349204E-3</v>
      </c>
      <c r="L4409" s="7">
        <v>5</v>
      </c>
      <c r="M4409" s="7">
        <v>45</v>
      </c>
      <c r="N4409" s="7">
        <v>1.47073733438462</v>
      </c>
      <c r="O4409" s="7">
        <v>0.53464564825026095</v>
      </c>
    </row>
    <row r="4410" spans="2:15" x14ac:dyDescent="0.2">
      <c r="B4410" s="7">
        <v>6</v>
      </c>
      <c r="C4410" s="7">
        <v>45</v>
      </c>
      <c r="D4410" s="7">
        <v>-0.67114987594108</v>
      </c>
      <c r="E4410" s="7">
        <v>-0.53969047351484001</v>
      </c>
      <c r="G4410" s="7">
        <v>6</v>
      </c>
      <c r="H4410" s="7">
        <v>45</v>
      </c>
      <c r="I4410" s="7">
        <v>-1.4026017835669299E-2</v>
      </c>
      <c r="J4410" s="7">
        <v>6.9903150777915493E-2</v>
      </c>
      <c r="L4410" s="7">
        <v>6</v>
      </c>
      <c r="M4410" s="7">
        <v>45</v>
      </c>
      <c r="N4410" s="7">
        <v>0.84762702257649503</v>
      </c>
      <c r="O4410" s="7">
        <v>0.35898181504588</v>
      </c>
    </row>
    <row r="4411" spans="2:15" x14ac:dyDescent="0.2">
      <c r="B4411" s="7">
        <v>7</v>
      </c>
      <c r="C4411" s="7">
        <v>45</v>
      </c>
      <c r="D4411" s="7">
        <v>0.32307863832459099</v>
      </c>
      <c r="E4411" s="7">
        <v>0.21507407906373599</v>
      </c>
      <c r="G4411" s="7">
        <v>7</v>
      </c>
      <c r="H4411" s="7">
        <v>45</v>
      </c>
      <c r="I4411" s="7">
        <v>-7.6491078766713003E-2</v>
      </c>
      <c r="J4411" s="7">
        <v>-0.242878910289162</v>
      </c>
      <c r="L4411" s="7">
        <v>7</v>
      </c>
      <c r="M4411" s="7">
        <v>45</v>
      </c>
      <c r="N4411" s="7">
        <v>-0.87485600025440202</v>
      </c>
      <c r="O4411" s="7">
        <v>-1.38136877313826</v>
      </c>
    </row>
    <row r="4412" spans="2:15" x14ac:dyDescent="0.2">
      <c r="B4412" s="7">
        <v>8</v>
      </c>
      <c r="C4412" s="7">
        <v>45</v>
      </c>
      <c r="D4412" s="7">
        <v>0.43951144867687297</v>
      </c>
      <c r="E4412" s="7">
        <v>0.12885669621322801</v>
      </c>
      <c r="G4412" s="7">
        <v>8</v>
      </c>
      <c r="H4412" s="7">
        <v>45</v>
      </c>
      <c r="I4412" s="7">
        <v>-0.18249450896111699</v>
      </c>
      <c r="J4412" s="7">
        <v>-0.16962776558411</v>
      </c>
      <c r="L4412" s="7">
        <v>8</v>
      </c>
      <c r="M4412" s="7">
        <v>45</v>
      </c>
      <c r="N4412" s="7">
        <v>-0.97601266671023601</v>
      </c>
      <c r="O4412" s="7">
        <v>-0.879571876646144</v>
      </c>
    </row>
    <row r="4413" spans="2:15" x14ac:dyDescent="0.2">
      <c r="B4413" s="7">
        <v>9</v>
      </c>
      <c r="C4413" s="7">
        <v>45</v>
      </c>
      <c r="D4413" s="7">
        <v>-0.72632025330947803</v>
      </c>
      <c r="E4413" s="7">
        <v>-0.74608790159252403</v>
      </c>
      <c r="G4413" s="7">
        <v>9</v>
      </c>
      <c r="H4413" s="7">
        <v>45</v>
      </c>
      <c r="I4413" s="7">
        <v>0.233867883613947</v>
      </c>
      <c r="J4413" s="7">
        <v>0.20246151172478699</v>
      </c>
      <c r="L4413" s="7">
        <v>9</v>
      </c>
      <c r="M4413" s="7">
        <v>45</v>
      </c>
      <c r="N4413" s="7">
        <v>-1.7927554541028901</v>
      </c>
      <c r="O4413" s="7">
        <v>-1.1225937258243599</v>
      </c>
    </row>
    <row r="4414" spans="2:15" x14ac:dyDescent="0.2">
      <c r="B4414" s="7">
        <v>10</v>
      </c>
      <c r="C4414" s="7">
        <v>45</v>
      </c>
      <c r="D4414" s="7">
        <v>-0.18019786525874401</v>
      </c>
      <c r="E4414" s="7">
        <v>-6.6830963956240594E-2</v>
      </c>
      <c r="G4414" s="7">
        <v>10</v>
      </c>
      <c r="H4414" s="7">
        <v>45</v>
      </c>
      <c r="I4414" s="7">
        <v>-8.4914322620791793E-2</v>
      </c>
      <c r="J4414" s="7">
        <v>-0.187816890935007</v>
      </c>
      <c r="L4414" s="7">
        <v>10</v>
      </c>
      <c r="M4414" s="7">
        <v>45</v>
      </c>
      <c r="N4414" s="7">
        <v>-1.7909487849280501</v>
      </c>
      <c r="O4414" s="7">
        <v>-0.81696689710306902</v>
      </c>
    </row>
    <row r="4415" spans="2:15" x14ac:dyDescent="0.2">
      <c r="B4415" s="7">
        <v>11</v>
      </c>
      <c r="C4415" s="7">
        <v>45</v>
      </c>
      <c r="D4415" s="7">
        <v>1.08186661596541E-2</v>
      </c>
      <c r="E4415" s="7">
        <v>-0.11051203698193</v>
      </c>
      <c r="G4415" s="7">
        <v>11</v>
      </c>
      <c r="H4415" s="7">
        <v>45</v>
      </c>
      <c r="I4415" s="7">
        <v>-0.209527618875128</v>
      </c>
      <c r="J4415" s="7">
        <v>0.116158102823348</v>
      </c>
      <c r="L4415" s="7">
        <v>11</v>
      </c>
      <c r="M4415" s="7">
        <v>45</v>
      </c>
      <c r="N4415" s="7">
        <v>0.67898627541707801</v>
      </c>
      <c r="O4415" s="7">
        <v>5.8499805214317697E-2</v>
      </c>
    </row>
    <row r="4416" spans="2:15" x14ac:dyDescent="0.2">
      <c r="B4416" s="7">
        <v>12</v>
      </c>
      <c r="C4416" s="7">
        <v>45</v>
      </c>
      <c r="D4416" s="7">
        <v>0.19920110465256599</v>
      </c>
      <c r="E4416" s="7">
        <v>0.22080822215722001</v>
      </c>
      <c r="G4416" s="7">
        <v>12</v>
      </c>
      <c r="H4416" s="7">
        <v>45</v>
      </c>
      <c r="I4416" s="7">
        <v>0.12926400182429801</v>
      </c>
      <c r="J4416" s="7">
        <v>-0.221158346060912</v>
      </c>
      <c r="L4416" s="7">
        <v>12</v>
      </c>
      <c r="M4416" s="7">
        <v>45</v>
      </c>
      <c r="N4416" s="7">
        <v>-1.16217580402847</v>
      </c>
      <c r="O4416" s="7">
        <v>-0.64700979842128703</v>
      </c>
    </row>
    <row r="4417" spans="2:15" x14ac:dyDescent="0.2">
      <c r="B4417" s="7">
        <v>13</v>
      </c>
      <c r="C4417" s="7">
        <v>45</v>
      </c>
      <c r="D4417" s="7">
        <v>-4.40581415775156E-2</v>
      </c>
      <c r="E4417" s="7">
        <v>-8.8361311385195804E-2</v>
      </c>
      <c r="G4417" s="7">
        <v>13</v>
      </c>
      <c r="H4417" s="7">
        <v>45</v>
      </c>
      <c r="I4417" s="7">
        <v>-8.9516265974935103E-2</v>
      </c>
      <c r="J4417" s="7">
        <v>4.5910121494710403E-2</v>
      </c>
      <c r="L4417" s="7">
        <v>13</v>
      </c>
      <c r="M4417" s="7">
        <v>45</v>
      </c>
      <c r="N4417" s="7">
        <v>-0.50154081728835298</v>
      </c>
      <c r="O4417" s="7">
        <v>0.135427720745394</v>
      </c>
    </row>
    <row r="4418" spans="2:15" x14ac:dyDescent="0.2">
      <c r="B4418" s="7">
        <v>14</v>
      </c>
      <c r="C4418" s="7">
        <v>45</v>
      </c>
      <c r="D4418" s="7">
        <v>-0.224965221832647</v>
      </c>
      <c r="E4418" s="7">
        <v>-0.49369519332630502</v>
      </c>
      <c r="G4418" s="7">
        <v>14</v>
      </c>
      <c r="H4418" s="7">
        <v>45</v>
      </c>
      <c r="I4418" s="7">
        <v>-0.26890416946317403</v>
      </c>
      <c r="J4418" s="7">
        <v>-0.11639751990550801</v>
      </c>
      <c r="L4418" s="7">
        <v>14</v>
      </c>
      <c r="M4418" s="7">
        <v>45</v>
      </c>
      <c r="N4418" s="7">
        <v>0.622065541318927</v>
      </c>
      <c r="O4418" s="7">
        <v>-0.29629572945798299</v>
      </c>
    </row>
    <row r="4419" spans="2:15" x14ac:dyDescent="0.2">
      <c r="B4419" s="7">
        <v>15</v>
      </c>
      <c r="C4419" s="7">
        <v>45</v>
      </c>
      <c r="D4419" s="7">
        <v>7.3698764817947904E-2</v>
      </c>
      <c r="E4419" s="7">
        <v>0.236352696624932</v>
      </c>
      <c r="G4419" s="7">
        <v>15</v>
      </c>
      <c r="H4419" s="7">
        <v>45</v>
      </c>
      <c r="I4419" s="7">
        <v>1.36696194992822E-2</v>
      </c>
      <c r="J4419" s="7">
        <v>7.0706200250295795E-2</v>
      </c>
      <c r="L4419" s="7">
        <v>15</v>
      </c>
      <c r="M4419" s="7">
        <v>45</v>
      </c>
      <c r="N4419" s="7">
        <v>-0.46525693673996799</v>
      </c>
      <c r="O4419" s="7">
        <v>-0.66703346011974596</v>
      </c>
    </row>
    <row r="4420" spans="2:15" x14ac:dyDescent="0.2">
      <c r="B4420" s="7">
        <v>16</v>
      </c>
      <c r="C4420" s="7">
        <v>45</v>
      </c>
      <c r="D4420" s="7">
        <v>5.5547462557362003E-2</v>
      </c>
      <c r="E4420" s="7">
        <v>-2.18728304078546E-2</v>
      </c>
      <c r="G4420" s="7">
        <v>16</v>
      </c>
      <c r="H4420" s="7">
        <v>45</v>
      </c>
      <c r="I4420" s="7">
        <v>-7.4833657629624503E-2</v>
      </c>
      <c r="J4420" s="7">
        <v>-0.289076423509189</v>
      </c>
      <c r="L4420" s="7">
        <v>16</v>
      </c>
      <c r="M4420" s="7">
        <v>45</v>
      </c>
      <c r="N4420" s="7">
        <v>-0.167542454586384</v>
      </c>
      <c r="O4420" s="7">
        <v>4.7578272890946797E-3</v>
      </c>
    </row>
    <row r="4421" spans="2:15" x14ac:dyDescent="0.2">
      <c r="B4421" s="7">
        <v>17</v>
      </c>
      <c r="C4421" s="7">
        <v>45</v>
      </c>
      <c r="D4421" s="7">
        <v>-0.56805549190951299</v>
      </c>
      <c r="E4421" s="7">
        <v>-0.356002955188641</v>
      </c>
      <c r="G4421" s="7">
        <v>17</v>
      </c>
      <c r="H4421" s="7">
        <v>45</v>
      </c>
      <c r="I4421" s="7">
        <v>-1.9596138977453501E-3</v>
      </c>
      <c r="J4421" s="7">
        <v>6.7170315683895906E-2</v>
      </c>
      <c r="L4421" s="7">
        <v>17</v>
      </c>
      <c r="M4421" s="7">
        <v>45</v>
      </c>
      <c r="N4421" s="7">
        <v>0.228181292913643</v>
      </c>
      <c r="O4421" s="7">
        <v>0.838535076723256</v>
      </c>
    </row>
    <row r="4422" spans="2:15" x14ac:dyDescent="0.2">
      <c r="B4422" s="7">
        <v>18</v>
      </c>
      <c r="C4422" s="7">
        <v>45</v>
      </c>
      <c r="D4422" s="7">
        <v>-0.14168263298872</v>
      </c>
      <c r="E4422" s="7">
        <v>0.26762142024294999</v>
      </c>
      <c r="G4422" s="7">
        <v>18</v>
      </c>
      <c r="H4422" s="7">
        <v>45</v>
      </c>
      <c r="I4422" s="7">
        <v>-0.25325708721715201</v>
      </c>
      <c r="J4422" s="7">
        <v>-0.28303144473589498</v>
      </c>
      <c r="L4422" s="7">
        <v>18</v>
      </c>
      <c r="M4422" s="7">
        <v>45</v>
      </c>
      <c r="N4422" s="7">
        <v>0.372850566161196</v>
      </c>
      <c r="O4422" s="7">
        <v>0.20131785204386801</v>
      </c>
    </row>
    <row r="4423" spans="2:15" x14ac:dyDescent="0.2">
      <c r="B4423" s="7">
        <v>19</v>
      </c>
      <c r="C4423" s="7">
        <v>45</v>
      </c>
      <c r="D4423" s="7">
        <v>-5.57093286441308E-2</v>
      </c>
      <c r="E4423" s="7">
        <v>-0.22652838410905901</v>
      </c>
      <c r="G4423" s="7">
        <v>19</v>
      </c>
      <c r="H4423" s="7">
        <v>45</v>
      </c>
      <c r="I4423" s="7">
        <v>-0.349827655202608</v>
      </c>
      <c r="J4423" s="7">
        <v>-0.191347635417777</v>
      </c>
      <c r="L4423" s="7">
        <v>19</v>
      </c>
      <c r="M4423" s="7">
        <v>45</v>
      </c>
      <c r="N4423" s="7">
        <v>1.0961588695634501</v>
      </c>
      <c r="O4423" s="7">
        <v>0.86180847159898</v>
      </c>
    </row>
    <row r="4424" spans="2:15" x14ac:dyDescent="0.2">
      <c r="B4424" s="7">
        <v>20</v>
      </c>
      <c r="C4424" s="7">
        <v>45</v>
      </c>
      <c r="D4424" s="7">
        <v>-0.145564931120054</v>
      </c>
      <c r="E4424" s="7">
        <v>-0.121298481035472</v>
      </c>
      <c r="G4424" s="7">
        <v>20</v>
      </c>
      <c r="H4424" s="7">
        <v>45</v>
      </c>
      <c r="I4424" s="7">
        <v>8.3017746908350204E-2</v>
      </c>
      <c r="J4424" s="7">
        <v>0.27061534880565302</v>
      </c>
      <c r="L4424" s="7">
        <v>20</v>
      </c>
      <c r="M4424" s="7">
        <v>45</v>
      </c>
      <c r="N4424" s="7">
        <v>-0.165317671228177</v>
      </c>
      <c r="O4424" s="7">
        <v>0.39574433701023398</v>
      </c>
    </row>
    <row r="4425" spans="2:15" x14ac:dyDescent="0.2">
      <c r="B4425" s="7">
        <v>21</v>
      </c>
      <c r="C4425" s="7">
        <v>45</v>
      </c>
      <c r="D4425" s="7">
        <v>-0.22018254841754201</v>
      </c>
      <c r="E4425" s="7">
        <v>-0.19011877118912099</v>
      </c>
      <c r="G4425" s="7">
        <v>21</v>
      </c>
      <c r="H4425" s="7">
        <v>45</v>
      </c>
      <c r="I4425" s="7">
        <v>3.00223180670969E-2</v>
      </c>
      <c r="J4425" s="7">
        <v>-4.4736981197314001E-2</v>
      </c>
      <c r="L4425" s="7">
        <v>21</v>
      </c>
      <c r="M4425" s="7">
        <v>45</v>
      </c>
      <c r="N4425" s="7">
        <v>4.5146195220041797E-2</v>
      </c>
      <c r="O4425" s="7">
        <v>0.311672813129728</v>
      </c>
    </row>
    <row r="4426" spans="2:15" x14ac:dyDescent="0.2">
      <c r="B4426" s="7">
        <v>22</v>
      </c>
      <c r="C4426" s="7">
        <v>45</v>
      </c>
      <c r="D4426" s="7">
        <v>2.8816730645925E-2</v>
      </c>
      <c r="E4426" s="7">
        <v>-2.5732666287899199E-2</v>
      </c>
      <c r="G4426" s="7">
        <v>22</v>
      </c>
      <c r="H4426" s="7">
        <v>45</v>
      </c>
      <c r="I4426" s="7">
        <v>-0.16864151989469001</v>
      </c>
      <c r="J4426" s="7">
        <v>-1.81541100861402E-2</v>
      </c>
      <c r="L4426" s="7">
        <v>22</v>
      </c>
      <c r="M4426" s="7">
        <v>45</v>
      </c>
      <c r="N4426" s="7">
        <v>-0.728588026191065</v>
      </c>
      <c r="O4426" s="7">
        <v>-0.28527201593090201</v>
      </c>
    </row>
    <row r="4427" spans="2:15" x14ac:dyDescent="0.2">
      <c r="B4427" s="7">
        <v>23</v>
      </c>
      <c r="C4427" s="7">
        <v>45</v>
      </c>
      <c r="D4427" s="7">
        <v>8.7073610034389404E-2</v>
      </c>
      <c r="E4427" s="7">
        <v>0.27119697442122598</v>
      </c>
      <c r="G4427" s="7">
        <v>23</v>
      </c>
      <c r="H4427" s="7">
        <v>45</v>
      </c>
      <c r="I4427" s="7">
        <v>-0.16663715422120601</v>
      </c>
      <c r="J4427" s="7">
        <v>-9.86028402741157E-2</v>
      </c>
      <c r="L4427" s="7">
        <v>23</v>
      </c>
      <c r="M4427" s="7">
        <v>45</v>
      </c>
      <c r="N4427" s="7">
        <v>1.2485380375842201</v>
      </c>
      <c r="O4427" s="7">
        <v>1.43591395749912</v>
      </c>
    </row>
    <row r="4428" spans="2:15" x14ac:dyDescent="0.2">
      <c r="B4428" s="7">
        <v>24</v>
      </c>
      <c r="C4428" s="7">
        <v>45</v>
      </c>
      <c r="D4428" s="7">
        <v>5.1863345422598101E-2</v>
      </c>
      <c r="E4428" s="7">
        <v>5.6218229261791201E-2</v>
      </c>
      <c r="G4428" s="7">
        <v>24</v>
      </c>
      <c r="H4428" s="7">
        <v>45</v>
      </c>
      <c r="I4428" s="7">
        <v>0.244616952470674</v>
      </c>
      <c r="J4428" s="7">
        <v>-5.7031346332974998E-2</v>
      </c>
      <c r="L4428" s="7">
        <v>24</v>
      </c>
      <c r="M4428" s="7">
        <v>45</v>
      </c>
      <c r="N4428" s="7">
        <v>1.0254087980538</v>
      </c>
      <c r="O4428" s="7">
        <v>0.35033835342158798</v>
      </c>
    </row>
    <row r="4429" spans="2:15" x14ac:dyDescent="0.2">
      <c r="B4429" s="7">
        <v>25</v>
      </c>
      <c r="C4429" s="7">
        <v>45</v>
      </c>
      <c r="D4429" s="7">
        <v>0.67341767935969599</v>
      </c>
      <c r="E4429" s="7">
        <v>0.51544785407623905</v>
      </c>
      <c r="G4429" s="7">
        <v>25</v>
      </c>
      <c r="H4429" s="7">
        <v>45</v>
      </c>
      <c r="I4429" s="7">
        <v>7.02718953193813E-2</v>
      </c>
      <c r="J4429" s="7">
        <v>-0.387923462881967</v>
      </c>
      <c r="L4429" s="7">
        <v>25</v>
      </c>
      <c r="M4429" s="7">
        <v>45</v>
      </c>
      <c r="N4429" s="7">
        <v>-1.7426281031685399E-2</v>
      </c>
      <c r="O4429" s="7">
        <v>0.28146804757177701</v>
      </c>
    </row>
    <row r="4430" spans="2:15" x14ac:dyDescent="0.2">
      <c r="B4430" s="7">
        <v>26</v>
      </c>
      <c r="C4430" s="7">
        <v>45</v>
      </c>
      <c r="D4430" s="7">
        <v>2.19474763085383E-2</v>
      </c>
      <c r="E4430" s="7">
        <v>5.4751647369256397E-2</v>
      </c>
      <c r="G4430" s="7">
        <v>26</v>
      </c>
      <c r="H4430" s="7">
        <v>45</v>
      </c>
      <c r="I4430" s="7">
        <v>0.20104102014980499</v>
      </c>
      <c r="J4430" s="7">
        <v>0.20578539020431699</v>
      </c>
      <c r="L4430" s="7">
        <v>26</v>
      </c>
      <c r="M4430" s="7">
        <v>45</v>
      </c>
      <c r="N4430" s="7">
        <v>-0.92998388978372204</v>
      </c>
      <c r="O4430" s="7">
        <v>-1.07924925413316</v>
      </c>
    </row>
    <row r="4431" spans="2:15" x14ac:dyDescent="0.2">
      <c r="B4431" s="7">
        <v>27</v>
      </c>
      <c r="C4431" s="7">
        <v>45</v>
      </c>
      <c r="D4431" s="7">
        <v>7.1556190400610106E-2</v>
      </c>
      <c r="E4431" s="7">
        <v>0.22285632683675499</v>
      </c>
      <c r="G4431" s="7">
        <v>27</v>
      </c>
      <c r="H4431" s="7">
        <v>45</v>
      </c>
      <c r="I4431" s="7">
        <v>1.6930662029176698E-2</v>
      </c>
      <c r="J4431" s="7">
        <v>0.13376232280171199</v>
      </c>
      <c r="L4431" s="7">
        <v>27</v>
      </c>
      <c r="M4431" s="7">
        <v>45</v>
      </c>
      <c r="N4431" s="7">
        <v>-0.756460821220859</v>
      </c>
      <c r="O4431" s="7">
        <v>-1.0057427397056</v>
      </c>
    </row>
    <row r="4432" spans="2:15" x14ac:dyDescent="0.2">
      <c r="B4432" s="7">
        <v>28</v>
      </c>
      <c r="C4432" s="7">
        <v>45</v>
      </c>
      <c r="D4432" s="7">
        <v>-0.80224186281181198</v>
      </c>
      <c r="E4432" s="7">
        <v>-0.97983154316671806</v>
      </c>
      <c r="G4432" s="7">
        <v>28</v>
      </c>
      <c r="H4432" s="7">
        <v>45</v>
      </c>
      <c r="I4432" s="7">
        <v>1.1198070402490301E-2</v>
      </c>
      <c r="J4432" s="7">
        <v>-1.6461106018898199E-2</v>
      </c>
      <c r="L4432" s="7">
        <v>28</v>
      </c>
      <c r="M4432" s="7">
        <v>45</v>
      </c>
      <c r="N4432" s="7">
        <v>0.87317014890703704</v>
      </c>
      <c r="O4432" s="7">
        <v>1.25305177693334</v>
      </c>
    </row>
    <row r="4433" spans="2:15" x14ac:dyDescent="0.2">
      <c r="B4433" s="7">
        <v>29</v>
      </c>
      <c r="C4433" s="7">
        <v>45</v>
      </c>
      <c r="D4433" s="7">
        <v>0.15844235885588601</v>
      </c>
      <c r="E4433" s="7">
        <v>-0.25690377068220899</v>
      </c>
      <c r="G4433" s="7">
        <v>29</v>
      </c>
      <c r="H4433" s="7">
        <v>45</v>
      </c>
      <c r="I4433" s="7">
        <v>-4.64907285762131E-2</v>
      </c>
      <c r="J4433" s="7">
        <v>-0.16815686795068899</v>
      </c>
      <c r="L4433" s="7">
        <v>29</v>
      </c>
      <c r="M4433" s="7">
        <v>45</v>
      </c>
      <c r="N4433" s="7">
        <v>1.43167250776726E-2</v>
      </c>
      <c r="O4433" s="7">
        <v>0.16834631087490101</v>
      </c>
    </row>
    <row r="4434" spans="2:15" x14ac:dyDescent="0.2">
      <c r="B4434" s="7">
        <v>30</v>
      </c>
      <c r="C4434" s="7">
        <v>45</v>
      </c>
      <c r="D4434" s="7">
        <v>0.20680792538551701</v>
      </c>
      <c r="E4434" s="7">
        <v>0.22665465710061899</v>
      </c>
      <c r="G4434" s="7">
        <v>30</v>
      </c>
      <c r="H4434" s="7">
        <v>45</v>
      </c>
      <c r="I4434" s="7">
        <v>4.8344202470121701E-2</v>
      </c>
      <c r="J4434" s="7">
        <v>-9.9040228463911403E-2</v>
      </c>
      <c r="L4434" s="7">
        <v>30</v>
      </c>
      <c r="M4434" s="7">
        <v>45</v>
      </c>
      <c r="N4434" s="7">
        <v>1.1655262912691</v>
      </c>
      <c r="O4434" s="7">
        <v>4.7844430780299901E-2</v>
      </c>
    </row>
    <row r="4435" spans="2:15" x14ac:dyDescent="0.2">
      <c r="B4435" s="7">
        <v>31</v>
      </c>
      <c r="C4435" s="7">
        <v>45</v>
      </c>
      <c r="D4435" s="7">
        <v>0.18759443671821599</v>
      </c>
      <c r="E4435" s="7">
        <v>0.21263819495126701</v>
      </c>
      <c r="G4435" s="7">
        <v>31</v>
      </c>
      <c r="H4435" s="7">
        <v>45</v>
      </c>
      <c r="I4435" s="7">
        <v>7.7301869174890604E-3</v>
      </c>
      <c r="J4435" s="7">
        <v>-6.2967184226238301E-2</v>
      </c>
      <c r="L4435" s="7">
        <v>31</v>
      </c>
      <c r="M4435" s="7">
        <v>45</v>
      </c>
      <c r="N4435" s="7">
        <v>-1.4643578549576799</v>
      </c>
      <c r="O4435" s="7">
        <v>-1.61842300254886</v>
      </c>
    </row>
    <row r="4436" spans="2:15" x14ac:dyDescent="0.2">
      <c r="B4436" s="7">
        <v>32</v>
      </c>
      <c r="C4436" s="7">
        <v>45</v>
      </c>
      <c r="D4436" s="7">
        <v>0.13807980782660501</v>
      </c>
      <c r="E4436" s="7">
        <v>0.48339179901814699</v>
      </c>
      <c r="G4436" s="7">
        <v>32</v>
      </c>
      <c r="H4436" s="7">
        <v>45</v>
      </c>
      <c r="I4436" s="7">
        <v>-9.3473528139637302E-2</v>
      </c>
      <c r="J4436" s="7">
        <v>-8.4683079243799107E-3</v>
      </c>
      <c r="L4436" s="7">
        <v>32</v>
      </c>
      <c r="M4436" s="7">
        <v>45</v>
      </c>
      <c r="N4436" s="7">
        <v>-0.65230324108599202</v>
      </c>
      <c r="O4436" s="7">
        <v>6.0899571237190003E-2</v>
      </c>
    </row>
    <row r="4437" spans="2:15" x14ac:dyDescent="0.2">
      <c r="B4437" s="7">
        <v>33</v>
      </c>
      <c r="C4437" s="7">
        <v>45</v>
      </c>
      <c r="D4437" s="7">
        <v>-3.7511105872010099E-2</v>
      </c>
      <c r="E4437" s="7">
        <v>-0.110418843117564</v>
      </c>
      <c r="G4437" s="7">
        <v>33</v>
      </c>
      <c r="H4437" s="7">
        <v>45</v>
      </c>
      <c r="I4437" s="7">
        <v>8.0432423179062504E-2</v>
      </c>
      <c r="J4437" s="7">
        <v>0.18906658659841799</v>
      </c>
      <c r="L4437" s="7">
        <v>33</v>
      </c>
      <c r="M4437" s="7">
        <v>45</v>
      </c>
      <c r="N4437" s="7">
        <v>0.28428117934694502</v>
      </c>
      <c r="O4437" s="7">
        <v>0.42636770463121598</v>
      </c>
    </row>
    <row r="4438" spans="2:15" x14ac:dyDescent="0.2">
      <c r="B4438" s="7">
        <v>34</v>
      </c>
      <c r="C4438" s="7">
        <v>45</v>
      </c>
      <c r="D4438" s="7">
        <v>5.9314435057981299E-2</v>
      </c>
      <c r="E4438" s="7">
        <v>8.5662541569508505E-2</v>
      </c>
      <c r="G4438" s="7">
        <v>34</v>
      </c>
      <c r="H4438" s="7">
        <v>45</v>
      </c>
      <c r="I4438" s="7">
        <v>-0.17085851588773401</v>
      </c>
      <c r="J4438" s="7">
        <v>3.9615914687427499E-3</v>
      </c>
      <c r="L4438" s="7">
        <v>34</v>
      </c>
      <c r="M4438" s="7">
        <v>45</v>
      </c>
      <c r="N4438" s="7">
        <v>-0.90305176020623101</v>
      </c>
      <c r="O4438" s="7">
        <v>-0.84951665596124404</v>
      </c>
    </row>
    <row r="4439" spans="2:15" x14ac:dyDescent="0.2">
      <c r="B4439" s="7">
        <v>35</v>
      </c>
      <c r="C4439" s="7">
        <v>45</v>
      </c>
      <c r="D4439" s="7">
        <v>0.11043272523872701</v>
      </c>
      <c r="E4439" s="7">
        <v>0.104107545866736</v>
      </c>
      <c r="G4439" s="7">
        <v>35</v>
      </c>
      <c r="H4439" s="7">
        <v>45</v>
      </c>
      <c r="I4439" s="7">
        <v>-0.54454391347064401</v>
      </c>
      <c r="J4439" s="7">
        <v>-9.4517348094699499E-2</v>
      </c>
      <c r="L4439" s="7">
        <v>35</v>
      </c>
      <c r="M4439" s="7">
        <v>45</v>
      </c>
      <c r="N4439" s="7">
        <v>-7.14918031130614E-2</v>
      </c>
      <c r="O4439" s="7">
        <v>4.1235550723636799E-2</v>
      </c>
    </row>
    <row r="4440" spans="2:15" x14ac:dyDescent="0.2">
      <c r="B4440" s="7">
        <v>36</v>
      </c>
      <c r="C4440" s="7">
        <v>45</v>
      </c>
      <c r="D4440" s="7">
        <v>-7.7101585567383807E-2</v>
      </c>
      <c r="E4440" s="7">
        <v>-0.16998430376152199</v>
      </c>
      <c r="G4440" s="7">
        <v>36</v>
      </c>
      <c r="H4440" s="7">
        <v>45</v>
      </c>
      <c r="I4440" s="7">
        <v>-7.2633588604441399E-2</v>
      </c>
      <c r="J4440" s="7">
        <v>0.152224530021042</v>
      </c>
      <c r="L4440" s="7">
        <v>36</v>
      </c>
      <c r="M4440" s="7">
        <v>45</v>
      </c>
      <c r="N4440" s="7">
        <v>-0.56806400509394905</v>
      </c>
      <c r="O4440" s="7">
        <v>-0.83496615781961003</v>
      </c>
    </row>
    <row r="4441" spans="2:15" x14ac:dyDescent="0.2">
      <c r="B4441" s="7">
        <v>37</v>
      </c>
      <c r="C4441" s="7">
        <v>45</v>
      </c>
      <c r="D4441" s="7">
        <v>0.29997983284900298</v>
      </c>
      <c r="E4441" s="7">
        <v>9.2343166964683504E-2</v>
      </c>
      <c r="G4441" s="7">
        <v>37</v>
      </c>
      <c r="H4441" s="7">
        <v>45</v>
      </c>
      <c r="I4441" s="7">
        <v>-0.32288427583423901</v>
      </c>
      <c r="J4441" s="7">
        <v>0.26325495908221502</v>
      </c>
      <c r="L4441" s="7">
        <v>37</v>
      </c>
      <c r="M4441" s="7">
        <v>45</v>
      </c>
      <c r="N4441" s="7">
        <v>1.08982506263237</v>
      </c>
      <c r="O4441" s="7">
        <v>1.0651064305499101</v>
      </c>
    </row>
    <row r="4442" spans="2:15" x14ac:dyDescent="0.2">
      <c r="B4442" s="7">
        <v>38</v>
      </c>
      <c r="C4442" s="7">
        <v>45</v>
      </c>
      <c r="D4442" s="7">
        <v>-3.06964869173427E-2</v>
      </c>
      <c r="E4442" s="7">
        <v>7.8238647983026197E-2</v>
      </c>
      <c r="G4442" s="7">
        <v>38</v>
      </c>
      <c r="H4442" s="7">
        <v>45</v>
      </c>
      <c r="I4442" s="7">
        <v>0.27691775487374998</v>
      </c>
      <c r="J4442" s="7">
        <v>-1.84792517009669E-3</v>
      </c>
      <c r="L4442" s="7">
        <v>38</v>
      </c>
      <c r="M4442" s="7">
        <v>45</v>
      </c>
      <c r="N4442" s="7">
        <v>0.92490161707034402</v>
      </c>
      <c r="O4442" s="7">
        <v>0.77548001470271199</v>
      </c>
    </row>
    <row r="4443" spans="2:15" x14ac:dyDescent="0.2">
      <c r="B4443" s="7">
        <v>39</v>
      </c>
      <c r="C4443" s="7">
        <v>45</v>
      </c>
      <c r="D4443" s="7">
        <v>-0.10532014636937199</v>
      </c>
      <c r="E4443" s="7">
        <v>3.2787151409476002E-2</v>
      </c>
      <c r="G4443" s="7">
        <v>39</v>
      </c>
      <c r="H4443" s="7">
        <v>45</v>
      </c>
      <c r="I4443" s="7">
        <v>8.6582447940594803E-2</v>
      </c>
      <c r="J4443" s="7">
        <v>0.10317919052340201</v>
      </c>
      <c r="L4443" s="7">
        <v>39</v>
      </c>
      <c r="M4443" s="7">
        <v>45</v>
      </c>
      <c r="N4443" s="7">
        <v>-0.34477557007892101</v>
      </c>
      <c r="O4443" s="7">
        <v>-0.36597007367650802</v>
      </c>
    </row>
    <row r="4444" spans="2:15" x14ac:dyDescent="0.2">
      <c r="B4444" s="7">
        <v>40</v>
      </c>
      <c r="C4444" s="7">
        <v>45</v>
      </c>
      <c r="D4444" s="7">
        <v>-5.1213417090877997E-2</v>
      </c>
      <c r="E4444" s="7">
        <v>-4.8134064021608601E-2</v>
      </c>
      <c r="G4444" s="7">
        <v>40</v>
      </c>
      <c r="H4444" s="7">
        <v>45</v>
      </c>
      <c r="I4444" s="7">
        <v>6.1155487395698302E-2</v>
      </c>
      <c r="J4444" s="7">
        <v>0.198360104263131</v>
      </c>
      <c r="L4444" s="7">
        <v>40</v>
      </c>
      <c r="M4444" s="7">
        <v>45</v>
      </c>
      <c r="N4444" s="7">
        <v>-1.4700780435995799</v>
      </c>
      <c r="O4444" s="7">
        <v>-1.52018050471789</v>
      </c>
    </row>
    <row r="4445" spans="2:15" x14ac:dyDescent="0.2">
      <c r="B4445" s="7">
        <v>41</v>
      </c>
      <c r="C4445" s="7">
        <v>45</v>
      </c>
      <c r="D4445" s="7">
        <v>8.8222962264996596E-2</v>
      </c>
      <c r="E4445" s="7">
        <v>0.12776894024749</v>
      </c>
      <c r="G4445" s="7">
        <v>41</v>
      </c>
      <c r="H4445" s="7">
        <v>45</v>
      </c>
      <c r="I4445" s="7">
        <v>-1.7035326169224901E-2</v>
      </c>
      <c r="J4445" s="7">
        <v>0.15250863373708501</v>
      </c>
      <c r="L4445" s="7">
        <v>41</v>
      </c>
      <c r="M4445" s="7">
        <v>45</v>
      </c>
      <c r="N4445" s="7">
        <v>-0.30198937753240301</v>
      </c>
      <c r="O4445" s="7">
        <v>-0.755621322343763</v>
      </c>
    </row>
    <row r="4446" spans="2:15" x14ac:dyDescent="0.2">
      <c r="B4446" s="7">
        <v>42</v>
      </c>
      <c r="C4446" s="7">
        <v>45</v>
      </c>
      <c r="D4446" s="7">
        <v>0.10164148876224401</v>
      </c>
      <c r="E4446" s="7">
        <v>0.248677091717802</v>
      </c>
      <c r="G4446" s="7">
        <v>42</v>
      </c>
      <c r="H4446" s="7">
        <v>45</v>
      </c>
      <c r="I4446" s="7">
        <v>-7.5879822245296297E-2</v>
      </c>
      <c r="J4446" s="7">
        <v>5.5478544079562701E-2</v>
      </c>
      <c r="L4446" s="7">
        <v>42</v>
      </c>
      <c r="M4446" s="7">
        <v>45</v>
      </c>
      <c r="N4446" s="7">
        <v>-0.69587067102140798</v>
      </c>
      <c r="O4446" s="7">
        <v>-0.35521815413554098</v>
      </c>
    </row>
    <row r="4447" spans="2:15" x14ac:dyDescent="0.2">
      <c r="B4447" s="7">
        <v>43</v>
      </c>
      <c r="C4447" s="7">
        <v>45</v>
      </c>
      <c r="D4447" s="7">
        <v>8.3753572660796693E-2</v>
      </c>
      <c r="E4447" s="7">
        <v>-4.6762874892856097E-2</v>
      </c>
      <c r="G4447" s="7">
        <v>43</v>
      </c>
      <c r="H4447" s="7">
        <v>45</v>
      </c>
      <c r="I4447" s="7">
        <v>0.103061982737541</v>
      </c>
      <c r="J4447" s="7">
        <v>5.3123602086864202E-2</v>
      </c>
      <c r="L4447" s="7">
        <v>43</v>
      </c>
      <c r="M4447" s="7">
        <v>45</v>
      </c>
      <c r="N4447" s="7">
        <v>0.27892160868638799</v>
      </c>
      <c r="O4447" s="7">
        <v>0.374848034375029</v>
      </c>
    </row>
    <row r="4448" spans="2:15" x14ac:dyDescent="0.2">
      <c r="B4448" s="7">
        <v>44</v>
      </c>
      <c r="C4448" s="7">
        <v>45</v>
      </c>
      <c r="D4448" s="7">
        <v>0.12835086454125899</v>
      </c>
      <c r="E4448" s="7">
        <v>-0.125140111444388</v>
      </c>
      <c r="G4448" s="7">
        <v>44</v>
      </c>
      <c r="H4448" s="7">
        <v>45</v>
      </c>
      <c r="I4448" s="7">
        <v>-6.8107476548728797E-3</v>
      </c>
      <c r="J4448" s="7">
        <v>1.32761267213768E-2</v>
      </c>
      <c r="L4448" s="7">
        <v>44</v>
      </c>
      <c r="M4448" s="7">
        <v>45</v>
      </c>
      <c r="N4448" s="7">
        <v>0.99382146146972306</v>
      </c>
      <c r="O4448" s="7">
        <v>0.32119064181935603</v>
      </c>
    </row>
    <row r="4449" spans="2:15" x14ac:dyDescent="0.2">
      <c r="B4449" s="7">
        <v>45</v>
      </c>
      <c r="C4449" s="7">
        <v>45</v>
      </c>
      <c r="D4449" s="7">
        <v>-0.114030839794854</v>
      </c>
      <c r="E4449" s="7">
        <v>6.8328977791098894E-2</v>
      </c>
      <c r="G4449" s="7">
        <v>45</v>
      </c>
      <c r="H4449" s="7">
        <v>45</v>
      </c>
      <c r="I4449" s="7">
        <v>0.30959670073389001</v>
      </c>
      <c r="J4449" s="7">
        <v>5.8719618630367301E-2</v>
      </c>
      <c r="L4449" s="7">
        <v>45</v>
      </c>
      <c r="M4449" s="7">
        <v>45</v>
      </c>
      <c r="N4449" s="7">
        <v>-2.5885737529116701</v>
      </c>
      <c r="O4449" s="7">
        <v>-2.54807819358789</v>
      </c>
    </row>
    <row r="4450" spans="2:15" x14ac:dyDescent="0.2">
      <c r="B4450" s="7">
        <v>46</v>
      </c>
      <c r="C4450" s="7">
        <v>45</v>
      </c>
      <c r="D4450" s="7">
        <v>5.6075487213602698E-2</v>
      </c>
      <c r="E4450" s="7">
        <v>0.47862149155901401</v>
      </c>
      <c r="G4450" s="7">
        <v>46</v>
      </c>
      <c r="H4450" s="7">
        <v>45</v>
      </c>
      <c r="I4450" s="7">
        <v>-0.29055100993713401</v>
      </c>
      <c r="J4450" s="7">
        <v>7.3051944513030001E-2</v>
      </c>
      <c r="L4450" s="7">
        <v>46</v>
      </c>
      <c r="M4450" s="7">
        <v>45</v>
      </c>
      <c r="N4450" s="7">
        <v>-2.1321490762669102</v>
      </c>
      <c r="O4450" s="7">
        <v>-1.7695819319364301</v>
      </c>
    </row>
    <row r="4451" spans="2:15" x14ac:dyDescent="0.2">
      <c r="B4451" s="7">
        <v>47</v>
      </c>
      <c r="C4451" s="7">
        <v>45</v>
      </c>
      <c r="D4451" s="7">
        <v>-0.146206226710142</v>
      </c>
      <c r="E4451" s="7">
        <v>8.2043749665659901E-2</v>
      </c>
      <c r="G4451" s="7">
        <v>47</v>
      </c>
      <c r="H4451" s="7">
        <v>45</v>
      </c>
      <c r="I4451" s="7">
        <v>4.5349934797025399E-2</v>
      </c>
      <c r="J4451" s="7">
        <v>6.3282030808232498E-2</v>
      </c>
      <c r="L4451" s="7">
        <v>47</v>
      </c>
      <c r="M4451" s="7">
        <v>45</v>
      </c>
      <c r="N4451" s="7">
        <v>-0.72797008337316105</v>
      </c>
      <c r="O4451" s="7">
        <v>-0.67566328411856302</v>
      </c>
    </row>
    <row r="4452" spans="2:15" x14ac:dyDescent="0.2">
      <c r="B4452" s="7">
        <v>48</v>
      </c>
      <c r="C4452" s="7">
        <v>45</v>
      </c>
      <c r="D4452" s="7">
        <v>0.33804256626636198</v>
      </c>
      <c r="E4452" s="7">
        <v>0.29424564061571501</v>
      </c>
      <c r="G4452" s="7">
        <v>48</v>
      </c>
      <c r="H4452" s="7">
        <v>45</v>
      </c>
      <c r="I4452" s="7">
        <v>-0.132139503605432</v>
      </c>
      <c r="J4452" s="7">
        <v>-0.25589017369629902</v>
      </c>
      <c r="L4452" s="7">
        <v>48</v>
      </c>
      <c r="M4452" s="7">
        <v>45</v>
      </c>
      <c r="N4452" s="7">
        <v>-0.32862216895226398</v>
      </c>
      <c r="O4452" s="7">
        <v>-1.17948880133112</v>
      </c>
    </row>
    <row r="4453" spans="2:15" x14ac:dyDescent="0.2">
      <c r="B4453" s="7">
        <v>49</v>
      </c>
      <c r="C4453" s="7">
        <v>45</v>
      </c>
      <c r="D4453" s="7">
        <v>-7.0146376005777E-2</v>
      </c>
      <c r="E4453" s="7">
        <v>0.15926885361696499</v>
      </c>
      <c r="G4453" s="7">
        <v>49</v>
      </c>
      <c r="H4453" s="7">
        <v>45</v>
      </c>
      <c r="I4453" s="7">
        <v>2.22438620407619E-2</v>
      </c>
      <c r="J4453" s="7">
        <v>-2.6474177481759401E-2</v>
      </c>
      <c r="L4453" s="7">
        <v>49</v>
      </c>
      <c r="M4453" s="7">
        <v>45</v>
      </c>
      <c r="N4453" s="7">
        <v>0.38201299570338998</v>
      </c>
      <c r="O4453" s="7">
        <v>0.303798941193683</v>
      </c>
    </row>
    <row r="4454" spans="2:15" x14ac:dyDescent="0.2">
      <c r="B4454" s="7">
        <v>50</v>
      </c>
      <c r="C4454" s="7">
        <v>45</v>
      </c>
      <c r="D4454" s="7">
        <v>0.14710098463121399</v>
      </c>
      <c r="E4454" s="7">
        <v>-0.120614858269166</v>
      </c>
      <c r="G4454" s="7">
        <v>50</v>
      </c>
      <c r="H4454" s="7">
        <v>45</v>
      </c>
      <c r="I4454" s="7">
        <v>0.30501831272417901</v>
      </c>
      <c r="J4454" s="7">
        <v>0.15198934381371801</v>
      </c>
      <c r="L4454" s="7">
        <v>50</v>
      </c>
      <c r="M4454" s="7">
        <v>45</v>
      </c>
      <c r="N4454" s="7">
        <v>-0.67647102976274998</v>
      </c>
      <c r="O4454" s="7">
        <v>-0.49978222837438901</v>
      </c>
    </row>
    <row r="4455" spans="2:15" x14ac:dyDescent="0.2">
      <c r="B4455" s="7">
        <v>51</v>
      </c>
      <c r="C4455" s="7">
        <v>45</v>
      </c>
      <c r="D4455" s="7">
        <v>3.2513487714767898E-2</v>
      </c>
      <c r="E4455" s="7">
        <v>-9.4062828184240402E-2</v>
      </c>
      <c r="G4455" s="7">
        <v>51</v>
      </c>
      <c r="H4455" s="7">
        <v>45</v>
      </c>
      <c r="I4455" s="7">
        <v>0.106429183154768</v>
      </c>
      <c r="J4455" s="7">
        <v>1.7224738695079001E-2</v>
      </c>
      <c r="L4455" s="7">
        <v>51</v>
      </c>
      <c r="M4455" s="7">
        <v>45</v>
      </c>
      <c r="N4455" s="7">
        <v>-0.64183288908965097</v>
      </c>
      <c r="O4455" s="7">
        <v>-0.95807925488373202</v>
      </c>
    </row>
    <row r="4456" spans="2:15" x14ac:dyDescent="0.2">
      <c r="B4456" s="7">
        <v>52</v>
      </c>
      <c r="C4456" s="7">
        <v>45</v>
      </c>
      <c r="D4456" s="7">
        <v>0.26239239810878201</v>
      </c>
      <c r="E4456" s="7">
        <v>0.18522095944750699</v>
      </c>
      <c r="G4456" s="7">
        <v>52</v>
      </c>
      <c r="H4456" s="7">
        <v>45</v>
      </c>
      <c r="I4456" s="7">
        <v>0.18451727342282001</v>
      </c>
      <c r="J4456" s="7">
        <v>0.121433370379972</v>
      </c>
      <c r="L4456" s="7">
        <v>52</v>
      </c>
      <c r="M4456" s="7">
        <v>45</v>
      </c>
      <c r="N4456" s="7">
        <v>-1.3659599555548001</v>
      </c>
      <c r="O4456" s="7">
        <v>-0.14920041376270701</v>
      </c>
    </row>
    <row r="4457" spans="2:15" x14ac:dyDescent="0.2">
      <c r="B4457" s="7">
        <v>53</v>
      </c>
      <c r="C4457" s="7">
        <v>45</v>
      </c>
      <c r="D4457" s="7">
        <v>-0.29857763997624098</v>
      </c>
      <c r="E4457" s="7">
        <v>-0.113932862819346</v>
      </c>
      <c r="G4457" s="7">
        <v>53</v>
      </c>
      <c r="H4457" s="7">
        <v>45</v>
      </c>
      <c r="I4457" s="7">
        <v>-0.27233695111301698</v>
      </c>
      <c r="J4457" s="7">
        <v>-0.17879348451619601</v>
      </c>
      <c r="L4457" s="7">
        <v>53</v>
      </c>
      <c r="M4457" s="7">
        <v>45</v>
      </c>
      <c r="N4457" s="7">
        <v>-0.41957698389116199</v>
      </c>
      <c r="O4457" s="7">
        <v>-0.25498230073448402</v>
      </c>
    </row>
    <row r="4458" spans="2:15" x14ac:dyDescent="0.2">
      <c r="B4458" s="7">
        <v>54</v>
      </c>
      <c r="C4458" s="7">
        <v>45</v>
      </c>
      <c r="D4458" s="7">
        <v>-0.411637990989076</v>
      </c>
      <c r="E4458" s="7">
        <v>-0.23664296836553</v>
      </c>
      <c r="G4458" s="7">
        <v>54</v>
      </c>
      <c r="H4458" s="7">
        <v>45</v>
      </c>
      <c r="I4458" s="7">
        <v>0.24541702387188799</v>
      </c>
      <c r="J4458" s="7">
        <v>-2.5413295325881401E-2</v>
      </c>
      <c r="L4458" s="7">
        <v>54</v>
      </c>
      <c r="M4458" s="7">
        <v>45</v>
      </c>
      <c r="N4458" s="7">
        <v>-0.129077848215913</v>
      </c>
      <c r="O4458" s="7">
        <v>-0.69230940303857402</v>
      </c>
    </row>
    <row r="4459" spans="2:15" x14ac:dyDescent="0.2">
      <c r="B4459" s="7">
        <v>55</v>
      </c>
      <c r="C4459" s="7">
        <v>45</v>
      </c>
      <c r="D4459" s="7">
        <v>-3.7057175860784497E-2</v>
      </c>
      <c r="E4459" s="7">
        <v>5.2132363703087499E-2</v>
      </c>
      <c r="G4459" s="7">
        <v>55</v>
      </c>
      <c r="H4459" s="7">
        <v>45</v>
      </c>
      <c r="I4459" s="7">
        <v>-0.28668598788039801</v>
      </c>
      <c r="J4459" s="7">
        <v>-0.13120065282856799</v>
      </c>
      <c r="L4459" s="7">
        <v>55</v>
      </c>
      <c r="M4459" s="7">
        <v>45</v>
      </c>
      <c r="N4459" s="7">
        <v>0.31479972317897498</v>
      </c>
      <c r="O4459" s="7">
        <v>0.73190069460505003</v>
      </c>
    </row>
    <row r="4460" spans="2:15" x14ac:dyDescent="0.2">
      <c r="B4460" s="7">
        <v>56</v>
      </c>
      <c r="C4460" s="7">
        <v>45</v>
      </c>
      <c r="D4460" s="7">
        <v>-0.37471743352603998</v>
      </c>
      <c r="E4460" s="7">
        <v>-0.51139728840229304</v>
      </c>
      <c r="G4460" s="7">
        <v>56</v>
      </c>
      <c r="H4460" s="7">
        <v>45</v>
      </c>
      <c r="I4460" s="7">
        <v>0.244645657021479</v>
      </c>
      <c r="J4460" s="7">
        <v>8.56194194271582E-2</v>
      </c>
      <c r="L4460" s="7">
        <v>56</v>
      </c>
      <c r="M4460" s="7">
        <v>45</v>
      </c>
      <c r="N4460" s="7">
        <v>-0.74026607601078398</v>
      </c>
      <c r="O4460" s="7">
        <v>-0.40662423506002798</v>
      </c>
    </row>
    <row r="4461" spans="2:15" x14ac:dyDescent="0.2">
      <c r="B4461" s="7">
        <v>57</v>
      </c>
      <c r="C4461" s="7">
        <v>45</v>
      </c>
      <c r="D4461" s="7">
        <v>-0.19052916191331801</v>
      </c>
      <c r="E4461" s="7">
        <v>-4.6634015501076903E-2</v>
      </c>
      <c r="G4461" s="7">
        <v>57</v>
      </c>
      <c r="H4461" s="7">
        <v>45</v>
      </c>
      <c r="I4461" s="7">
        <v>-9.0656796736265505E-2</v>
      </c>
      <c r="J4461" s="7">
        <v>0.13473364820984299</v>
      </c>
      <c r="L4461" s="7">
        <v>57</v>
      </c>
      <c r="M4461" s="7">
        <v>45</v>
      </c>
      <c r="N4461" s="7">
        <v>-1.0605754793615001</v>
      </c>
      <c r="O4461" s="7">
        <v>8.8341541767435999E-2</v>
      </c>
    </row>
    <row r="4462" spans="2:15" x14ac:dyDescent="0.2">
      <c r="B4462" s="7">
        <v>58</v>
      </c>
      <c r="C4462" s="7">
        <v>45</v>
      </c>
      <c r="D4462" s="7">
        <v>-0.193334141754407</v>
      </c>
      <c r="E4462" s="7">
        <v>-0.25744695298576498</v>
      </c>
      <c r="G4462" s="7">
        <v>58</v>
      </c>
      <c r="H4462" s="7">
        <v>45</v>
      </c>
      <c r="I4462" s="7">
        <v>-2.8242319100441698E-2</v>
      </c>
      <c r="J4462" s="7">
        <v>-2.8234430416064001E-2</v>
      </c>
      <c r="L4462" s="7">
        <v>58</v>
      </c>
      <c r="M4462" s="7">
        <v>45</v>
      </c>
      <c r="N4462" s="7">
        <v>-1.1884741445257601</v>
      </c>
      <c r="O4462" s="7">
        <v>-0.81705337848417703</v>
      </c>
    </row>
    <row r="4463" spans="2:15" x14ac:dyDescent="0.2">
      <c r="B4463" s="7">
        <v>59</v>
      </c>
      <c r="C4463" s="7">
        <v>45</v>
      </c>
      <c r="D4463" s="7">
        <v>-2.3142212881719399E-3</v>
      </c>
      <c r="E4463" s="7">
        <v>-0.219510279524989</v>
      </c>
      <c r="G4463" s="7">
        <v>59</v>
      </c>
      <c r="H4463" s="7">
        <v>45</v>
      </c>
      <c r="I4463" s="7">
        <v>-0.16443461376156199</v>
      </c>
      <c r="J4463" s="7">
        <v>-0.18198728605233999</v>
      </c>
      <c r="L4463" s="7">
        <v>59</v>
      </c>
      <c r="M4463" s="7">
        <v>45</v>
      </c>
      <c r="N4463" s="7">
        <v>-1.22969719591112</v>
      </c>
      <c r="O4463" s="7">
        <v>-1.3920197796551601</v>
      </c>
    </row>
    <row r="4464" spans="2:15" x14ac:dyDescent="0.2">
      <c r="B4464" s="7">
        <v>60</v>
      </c>
      <c r="C4464" s="7">
        <v>45</v>
      </c>
      <c r="D4464" s="7">
        <v>-0.112471865247683</v>
      </c>
      <c r="E4464" s="7">
        <v>-9.6104907953822802E-2</v>
      </c>
      <c r="G4464" s="7">
        <v>60</v>
      </c>
      <c r="H4464" s="7">
        <v>45</v>
      </c>
      <c r="I4464" s="7">
        <v>-0.15399945830901099</v>
      </c>
      <c r="J4464" s="7">
        <v>-0.140187896539572</v>
      </c>
      <c r="L4464" s="7">
        <v>60</v>
      </c>
      <c r="M4464" s="7">
        <v>45</v>
      </c>
      <c r="N4464" s="7">
        <v>-2.4238050172576</v>
      </c>
      <c r="O4464" s="7">
        <v>-2.3727442568478598</v>
      </c>
    </row>
    <row r="4465" spans="2:15" x14ac:dyDescent="0.2">
      <c r="B4465" s="7">
        <v>61</v>
      </c>
      <c r="C4465" s="7">
        <v>45</v>
      </c>
      <c r="D4465" s="7">
        <v>-0.63228829771807005</v>
      </c>
      <c r="E4465" s="7">
        <v>-0.90438182476531304</v>
      </c>
      <c r="G4465" s="7">
        <v>61</v>
      </c>
      <c r="H4465" s="7">
        <v>45</v>
      </c>
      <c r="I4465" s="7">
        <v>1.3714947463595801E-2</v>
      </c>
      <c r="J4465" s="7">
        <v>-8.7033164497659896E-2</v>
      </c>
      <c r="L4465" s="7">
        <v>61</v>
      </c>
      <c r="M4465" s="7">
        <v>45</v>
      </c>
      <c r="N4465" s="7">
        <v>-0.53045991864226505</v>
      </c>
      <c r="O4465" s="7">
        <v>0.26802464260546399</v>
      </c>
    </row>
    <row r="4466" spans="2:15" x14ac:dyDescent="0.2">
      <c r="B4466" s="7">
        <v>62</v>
      </c>
      <c r="C4466" s="7">
        <v>45</v>
      </c>
      <c r="D4466" s="7">
        <v>-0.224484037942695</v>
      </c>
      <c r="E4466" s="7">
        <v>-0.262536971977822</v>
      </c>
      <c r="G4466" s="7">
        <v>62</v>
      </c>
      <c r="H4466" s="7">
        <v>45</v>
      </c>
      <c r="I4466" s="7">
        <v>-0.126756243924599</v>
      </c>
      <c r="J4466" s="7">
        <v>-0.12673206936209699</v>
      </c>
      <c r="L4466" s="7">
        <v>62</v>
      </c>
      <c r="M4466" s="7">
        <v>45</v>
      </c>
      <c r="N4466" s="7">
        <v>-0.31048984275039199</v>
      </c>
      <c r="O4466" s="7">
        <v>-1.0357857898235101</v>
      </c>
    </row>
    <row r="4467" spans="2:15" x14ac:dyDescent="0.2">
      <c r="B4467" s="7">
        <v>63</v>
      </c>
      <c r="C4467" s="7">
        <v>45</v>
      </c>
      <c r="D4467" s="7">
        <v>-0.98285800921126698</v>
      </c>
      <c r="E4467" s="7">
        <v>-0.86986611666671199</v>
      </c>
      <c r="G4467" s="7">
        <v>63</v>
      </c>
      <c r="H4467" s="7">
        <v>45</v>
      </c>
      <c r="I4467" s="7">
        <v>-0.26907399606044402</v>
      </c>
      <c r="J4467" s="7">
        <v>-0.121597761496854</v>
      </c>
      <c r="L4467" s="7">
        <v>63</v>
      </c>
      <c r="M4467" s="7">
        <v>45</v>
      </c>
      <c r="N4467" s="7">
        <v>-1.5043497164875299</v>
      </c>
      <c r="O4467" s="7">
        <v>-0.74844422611785699</v>
      </c>
    </row>
    <row r="4468" spans="2:15" x14ac:dyDescent="0.2">
      <c r="B4468" s="7">
        <v>64</v>
      </c>
      <c r="C4468" s="7">
        <v>45</v>
      </c>
      <c r="D4468" s="7">
        <v>-0.244966342340181</v>
      </c>
      <c r="E4468" s="7">
        <v>-0.35588152874567103</v>
      </c>
      <c r="G4468" s="7">
        <v>64</v>
      </c>
      <c r="H4468" s="7">
        <v>45</v>
      </c>
      <c r="I4468" s="7">
        <v>0.118969281602658</v>
      </c>
      <c r="J4468" s="7">
        <v>0.15651038950475599</v>
      </c>
      <c r="L4468" s="7">
        <v>64</v>
      </c>
      <c r="M4468" s="7">
        <v>45</v>
      </c>
      <c r="N4468" s="7">
        <v>0.71309892815426101</v>
      </c>
      <c r="O4468" s="7">
        <v>0.68211793813510802</v>
      </c>
    </row>
    <row r="4469" spans="2:15" x14ac:dyDescent="0.2">
      <c r="B4469" s="7">
        <v>65</v>
      </c>
      <c r="C4469" s="7">
        <v>45</v>
      </c>
      <c r="D4469" s="7">
        <v>-0.27100640735495701</v>
      </c>
      <c r="E4469" s="7">
        <v>-0.26279188488738497</v>
      </c>
      <c r="G4469" s="7">
        <v>65</v>
      </c>
      <c r="H4469" s="7">
        <v>45</v>
      </c>
      <c r="I4469" s="7">
        <v>6.4121753586053196E-2</v>
      </c>
      <c r="J4469" s="7">
        <v>-8.2269670018015398E-2</v>
      </c>
      <c r="L4469" s="7">
        <v>65</v>
      </c>
      <c r="M4469" s="7">
        <v>45</v>
      </c>
      <c r="N4469" s="7">
        <v>0.51252376996848903</v>
      </c>
      <c r="O4469" s="7">
        <v>0.29916971587366098</v>
      </c>
    </row>
    <row r="4470" spans="2:15" x14ac:dyDescent="0.2">
      <c r="B4470" s="7">
        <v>66</v>
      </c>
      <c r="C4470" s="7">
        <v>45</v>
      </c>
      <c r="D4470" s="7">
        <v>0.74013186459163505</v>
      </c>
      <c r="E4470" s="7">
        <v>0.225599083985555</v>
      </c>
      <c r="G4470" s="7">
        <v>66</v>
      </c>
      <c r="H4470" s="7">
        <v>45</v>
      </c>
      <c r="I4470" s="7">
        <v>0.133039686449476</v>
      </c>
      <c r="J4470" s="7">
        <v>8.86061978639852E-2</v>
      </c>
      <c r="L4470" s="7">
        <v>66</v>
      </c>
      <c r="M4470" s="7">
        <v>45</v>
      </c>
      <c r="N4470" s="7">
        <v>-0.88139355120922103</v>
      </c>
      <c r="O4470" s="7">
        <v>-0.82557166711318697</v>
      </c>
    </row>
    <row r="4471" spans="2:15" x14ac:dyDescent="0.2">
      <c r="B4471" s="7">
        <v>67</v>
      </c>
      <c r="C4471" s="7">
        <v>45</v>
      </c>
      <c r="D4471" s="7">
        <v>0.37698333252785199</v>
      </c>
      <c r="E4471" s="7">
        <v>8.2723419307532395E-2</v>
      </c>
      <c r="G4471" s="7">
        <v>67</v>
      </c>
      <c r="H4471" s="7">
        <v>45</v>
      </c>
      <c r="I4471" s="7">
        <v>0.29134259686642799</v>
      </c>
      <c r="J4471" s="7">
        <v>-0.13729905376408</v>
      </c>
      <c r="L4471" s="7">
        <v>67</v>
      </c>
      <c r="M4471" s="7">
        <v>45</v>
      </c>
      <c r="N4471" s="7">
        <v>-8.0851153823974897E-2</v>
      </c>
      <c r="O4471" s="7">
        <v>-2.30310421405013E-2</v>
      </c>
    </row>
    <row r="4472" spans="2:15" x14ac:dyDescent="0.2">
      <c r="B4472" s="7">
        <v>68</v>
      </c>
      <c r="C4472" s="7">
        <v>45</v>
      </c>
      <c r="D4472" s="7">
        <v>0.22648724392168301</v>
      </c>
      <c r="E4472" s="7">
        <v>-8.4612358438196401E-3</v>
      </c>
      <c r="G4472" s="7">
        <v>68</v>
      </c>
      <c r="H4472" s="7">
        <v>45</v>
      </c>
      <c r="I4472" s="7">
        <v>-0.121492316077412</v>
      </c>
      <c r="J4472" s="7">
        <v>-0.26554456794144499</v>
      </c>
      <c r="L4472" s="7">
        <v>68</v>
      </c>
      <c r="M4472" s="7">
        <v>45</v>
      </c>
      <c r="N4472" s="7">
        <v>-1.6408387568018401</v>
      </c>
      <c r="O4472" s="7">
        <v>-1.0276775476862801</v>
      </c>
    </row>
    <row r="4473" spans="2:15" x14ac:dyDescent="0.2">
      <c r="B4473" s="7">
        <v>69</v>
      </c>
      <c r="C4473" s="7">
        <v>45</v>
      </c>
      <c r="D4473" s="7">
        <v>-0.66169404733569304</v>
      </c>
      <c r="E4473" s="7">
        <v>-0.49050372405812598</v>
      </c>
      <c r="G4473" s="7">
        <v>69</v>
      </c>
      <c r="H4473" s="7">
        <v>45</v>
      </c>
      <c r="I4473" s="7">
        <v>0.44883452513079702</v>
      </c>
      <c r="J4473" s="7">
        <v>6.3318973964420003E-2</v>
      </c>
      <c r="L4473" s="7">
        <v>69</v>
      </c>
      <c r="M4473" s="7">
        <v>45</v>
      </c>
      <c r="N4473" s="7">
        <v>0.35415790459631002</v>
      </c>
      <c r="O4473" s="7">
        <v>-0.18890958291050999</v>
      </c>
    </row>
    <row r="4474" spans="2:15" x14ac:dyDescent="0.2">
      <c r="B4474" s="7">
        <v>70</v>
      </c>
      <c r="C4474" s="7">
        <v>45</v>
      </c>
      <c r="D4474" s="7">
        <v>-0.82030729746049302</v>
      </c>
      <c r="E4474" s="7">
        <v>-0.88039048414465504</v>
      </c>
      <c r="G4474" s="7">
        <v>70</v>
      </c>
      <c r="H4474" s="7">
        <v>45</v>
      </c>
      <c r="I4474" s="7">
        <v>0.18686305110017101</v>
      </c>
      <c r="J4474" s="7">
        <v>0.39775212640722102</v>
      </c>
      <c r="L4474" s="7">
        <v>70</v>
      </c>
      <c r="M4474" s="7">
        <v>45</v>
      </c>
      <c r="N4474" s="7">
        <v>-0.67610895127295301</v>
      </c>
      <c r="O4474" s="7">
        <v>-0.39317242555527399</v>
      </c>
    </row>
    <row r="4475" spans="2:15" x14ac:dyDescent="0.2">
      <c r="B4475" s="7">
        <v>71</v>
      </c>
      <c r="C4475" s="7">
        <v>45</v>
      </c>
      <c r="D4475" s="7">
        <v>-5.0536421848999397E-2</v>
      </c>
      <c r="E4475" s="7">
        <v>2.75453709284736E-2</v>
      </c>
      <c r="G4475" s="7">
        <v>71</v>
      </c>
      <c r="H4475" s="7">
        <v>45</v>
      </c>
      <c r="I4475" s="7">
        <v>-2.1578154731410702E-2</v>
      </c>
      <c r="J4475" s="7">
        <v>0.213319451756318</v>
      </c>
      <c r="L4475" s="7">
        <v>71</v>
      </c>
      <c r="M4475" s="7">
        <v>45</v>
      </c>
      <c r="N4475" s="7">
        <v>-0.49816472333037898</v>
      </c>
      <c r="O4475" s="7">
        <v>0.30556991307234599</v>
      </c>
    </row>
    <row r="4476" spans="2:15" x14ac:dyDescent="0.2">
      <c r="B4476" s="7">
        <v>72</v>
      </c>
      <c r="C4476" s="7">
        <v>45</v>
      </c>
      <c r="D4476" s="7">
        <v>5.1912972661252603E-2</v>
      </c>
      <c r="E4476" s="7">
        <v>-2.2146592148335E-2</v>
      </c>
      <c r="G4476" s="7">
        <v>72</v>
      </c>
      <c r="H4476" s="7">
        <v>45</v>
      </c>
      <c r="I4476" s="7">
        <v>9.1134052288674994E-3</v>
      </c>
      <c r="J4476" s="7">
        <v>-0.19356253172226101</v>
      </c>
      <c r="L4476" s="7">
        <v>72</v>
      </c>
      <c r="M4476" s="7">
        <v>45</v>
      </c>
      <c r="N4476" s="7">
        <v>0.91989019515340997</v>
      </c>
      <c r="O4476" s="7">
        <v>0.92954103802041199</v>
      </c>
    </row>
    <row r="4477" spans="2:15" x14ac:dyDescent="0.2">
      <c r="B4477" s="7">
        <v>73</v>
      </c>
      <c r="C4477" s="7">
        <v>45</v>
      </c>
      <c r="D4477" s="7">
        <v>4.4163592474079701E-2</v>
      </c>
      <c r="E4477" s="7">
        <v>7.9368269619136497E-2</v>
      </c>
      <c r="G4477" s="7">
        <v>73</v>
      </c>
      <c r="H4477" s="7">
        <v>45</v>
      </c>
      <c r="I4477" s="7">
        <v>-7.30351468534884E-2</v>
      </c>
      <c r="J4477" s="7">
        <v>-0.19027428879125599</v>
      </c>
      <c r="L4477" s="7">
        <v>73</v>
      </c>
      <c r="M4477" s="7">
        <v>45</v>
      </c>
      <c r="N4477" s="7">
        <v>0.90698498854929299</v>
      </c>
      <c r="O4477" s="7">
        <v>0.66234046924346801</v>
      </c>
    </row>
    <row r="4478" spans="2:15" x14ac:dyDescent="0.2">
      <c r="B4478" s="7">
        <v>74</v>
      </c>
      <c r="C4478" s="7">
        <v>45</v>
      </c>
      <c r="D4478" s="7">
        <v>5.6202839490337601E-2</v>
      </c>
      <c r="E4478" s="7">
        <v>-0.105231694559395</v>
      </c>
      <c r="G4478" s="7">
        <v>74</v>
      </c>
      <c r="H4478" s="7">
        <v>45</v>
      </c>
      <c r="I4478" s="7">
        <v>-9.0483312897295498E-2</v>
      </c>
      <c r="J4478" s="7">
        <v>-1.8347712633007999E-2</v>
      </c>
      <c r="L4478" s="7">
        <v>74</v>
      </c>
      <c r="M4478" s="7">
        <v>45</v>
      </c>
      <c r="N4478" s="7">
        <v>9.4757961361402507E-2</v>
      </c>
      <c r="O4478" s="7">
        <v>0.34375409751573499</v>
      </c>
    </row>
    <row r="4479" spans="2:15" x14ac:dyDescent="0.2">
      <c r="B4479" s="7">
        <v>75</v>
      </c>
      <c r="C4479" s="7">
        <v>45</v>
      </c>
      <c r="D4479" s="7">
        <v>-0.66802555100238203</v>
      </c>
      <c r="E4479" s="7">
        <v>-0.613153772458363</v>
      </c>
      <c r="G4479" s="7">
        <v>75</v>
      </c>
      <c r="H4479" s="7">
        <v>45</v>
      </c>
      <c r="I4479" s="7">
        <v>-0.26560128042557302</v>
      </c>
      <c r="J4479" s="7">
        <v>5.3814305615912203E-2</v>
      </c>
      <c r="L4479" s="7">
        <v>75</v>
      </c>
      <c r="M4479" s="7">
        <v>45</v>
      </c>
      <c r="N4479" s="7">
        <v>-0.61032890905359205</v>
      </c>
      <c r="O4479" s="7">
        <v>-0.49513949118855</v>
      </c>
    </row>
    <row r="4480" spans="2:15" x14ac:dyDescent="0.2">
      <c r="B4480" s="7">
        <v>76</v>
      </c>
      <c r="C4480" s="7">
        <v>45</v>
      </c>
      <c r="D4480" s="7">
        <v>0.14801190079974999</v>
      </c>
      <c r="E4480" s="7">
        <v>-0.15611493842222399</v>
      </c>
      <c r="G4480" s="7">
        <v>76</v>
      </c>
      <c r="H4480" s="7">
        <v>45</v>
      </c>
      <c r="I4480" s="7">
        <v>-0.35874102654441298</v>
      </c>
      <c r="J4480" s="7">
        <v>-0.18049867761701299</v>
      </c>
      <c r="L4480" s="7">
        <v>76</v>
      </c>
      <c r="M4480" s="7">
        <v>45</v>
      </c>
      <c r="N4480" s="7">
        <v>1.5839722054811001</v>
      </c>
      <c r="O4480" s="7">
        <v>1.53002975009218</v>
      </c>
    </row>
    <row r="4481" spans="2:15" x14ac:dyDescent="0.2">
      <c r="B4481" s="7">
        <v>77</v>
      </c>
      <c r="C4481" s="7">
        <v>45</v>
      </c>
      <c r="D4481" s="7">
        <v>-5.9107194250618304E-3</v>
      </c>
      <c r="E4481" s="7">
        <v>0.112187462584036</v>
      </c>
      <c r="G4481" s="7">
        <v>77</v>
      </c>
      <c r="H4481" s="7">
        <v>45</v>
      </c>
      <c r="I4481" s="7">
        <v>-0.148723528728435</v>
      </c>
      <c r="J4481" s="7">
        <v>-0.10604735902071601</v>
      </c>
      <c r="L4481" s="7">
        <v>77</v>
      </c>
      <c r="M4481" s="7">
        <v>45</v>
      </c>
      <c r="N4481" s="7">
        <v>-0.39684110320482902</v>
      </c>
      <c r="O4481" s="7">
        <v>-0.308536022492091</v>
      </c>
    </row>
    <row r="4482" spans="2:15" x14ac:dyDescent="0.2">
      <c r="B4482" s="7">
        <v>78</v>
      </c>
      <c r="C4482" s="7">
        <v>45</v>
      </c>
      <c r="D4482" s="7">
        <v>0.78312281047511001</v>
      </c>
      <c r="E4482" s="7">
        <v>0.17616918299291301</v>
      </c>
      <c r="G4482" s="7">
        <v>78</v>
      </c>
      <c r="H4482" s="7">
        <v>45</v>
      </c>
      <c r="I4482" s="7">
        <v>-0.28684628267126899</v>
      </c>
      <c r="J4482" s="7">
        <v>-2.3599440098125899E-2</v>
      </c>
      <c r="L4482" s="7">
        <v>78</v>
      </c>
      <c r="M4482" s="7">
        <v>45</v>
      </c>
      <c r="N4482" s="7">
        <v>-1.0774149898396601</v>
      </c>
      <c r="O4482" s="7">
        <v>-0.92222832164359703</v>
      </c>
    </row>
    <row r="4483" spans="2:15" x14ac:dyDescent="0.2">
      <c r="B4483" s="7">
        <v>79</v>
      </c>
      <c r="C4483" s="7">
        <v>45</v>
      </c>
      <c r="D4483" s="7">
        <v>6.2565316951717506E-2</v>
      </c>
      <c r="E4483" s="7">
        <v>8.6083517347157495E-2</v>
      </c>
      <c r="G4483" s="7">
        <v>79</v>
      </c>
      <c r="H4483" s="7">
        <v>45</v>
      </c>
      <c r="I4483" s="7">
        <v>0.58769219109189097</v>
      </c>
      <c r="J4483" s="7">
        <v>0.20198587130606299</v>
      </c>
      <c r="L4483" s="7">
        <v>79</v>
      </c>
      <c r="M4483" s="7">
        <v>45</v>
      </c>
      <c r="N4483" s="7">
        <v>3.1674439568321902E-2</v>
      </c>
      <c r="O4483" s="7">
        <v>-0.22468593731215999</v>
      </c>
    </row>
    <row r="4484" spans="2:15" x14ac:dyDescent="0.2">
      <c r="B4484" s="7">
        <v>80</v>
      </c>
      <c r="C4484" s="7">
        <v>45</v>
      </c>
      <c r="D4484" s="7">
        <v>-7.5053676885168799E-2</v>
      </c>
      <c r="E4484" s="7">
        <v>-0.12649942857358101</v>
      </c>
      <c r="G4484" s="7">
        <v>80</v>
      </c>
      <c r="H4484" s="7">
        <v>45</v>
      </c>
      <c r="I4484" s="7">
        <v>0.133528456302409</v>
      </c>
      <c r="J4484" s="7">
        <v>0.28355990376235801</v>
      </c>
      <c r="L4484" s="7">
        <v>80</v>
      </c>
      <c r="M4484" s="7">
        <v>45</v>
      </c>
      <c r="N4484" s="7">
        <v>-0.71598797395897595</v>
      </c>
      <c r="O4484" s="7">
        <v>-0.53760592838485499</v>
      </c>
    </row>
    <row r="4485" spans="2:15" x14ac:dyDescent="0.2">
      <c r="B4485" s="7">
        <v>81</v>
      </c>
      <c r="C4485" s="7">
        <v>45</v>
      </c>
      <c r="D4485" s="7">
        <v>2.5319349802435599E-2</v>
      </c>
      <c r="E4485" s="7">
        <v>-0.161632789014893</v>
      </c>
      <c r="G4485" s="7">
        <v>81</v>
      </c>
      <c r="H4485" s="7">
        <v>45</v>
      </c>
      <c r="I4485" s="7">
        <v>-0.15432639091210601</v>
      </c>
      <c r="J4485" s="7">
        <v>-9.1584044669278206E-2</v>
      </c>
      <c r="L4485" s="7">
        <v>81</v>
      </c>
      <c r="M4485" s="7">
        <v>45</v>
      </c>
      <c r="N4485" s="7">
        <v>0.37954095983583702</v>
      </c>
      <c r="O4485" s="7">
        <v>-0.158049148443487</v>
      </c>
    </row>
    <row r="4486" spans="2:15" x14ac:dyDescent="0.2">
      <c r="B4486" s="7">
        <v>82</v>
      </c>
      <c r="C4486" s="7">
        <v>45</v>
      </c>
      <c r="D4486" s="7">
        <v>-0.17007422224757501</v>
      </c>
      <c r="E4486" s="7">
        <v>-0.283960953820875</v>
      </c>
      <c r="G4486" s="7">
        <v>82</v>
      </c>
      <c r="H4486" s="7">
        <v>45</v>
      </c>
      <c r="I4486" s="7">
        <v>0.195220924763085</v>
      </c>
      <c r="J4486" s="7">
        <v>7.5277112052309497E-2</v>
      </c>
      <c r="L4486" s="7">
        <v>82</v>
      </c>
      <c r="M4486" s="7">
        <v>45</v>
      </c>
      <c r="N4486" s="7">
        <v>0.632252611686273</v>
      </c>
      <c r="O4486" s="7">
        <v>1.0097148904833799</v>
      </c>
    </row>
    <row r="4487" spans="2:15" x14ac:dyDescent="0.2">
      <c r="B4487" s="7">
        <v>83</v>
      </c>
      <c r="C4487" s="7">
        <v>45</v>
      </c>
      <c r="D4487" s="7">
        <v>-0.32734828244008302</v>
      </c>
      <c r="E4487" s="7">
        <v>4.7658883915245198E-2</v>
      </c>
      <c r="G4487" s="7">
        <v>83</v>
      </c>
      <c r="H4487" s="7">
        <v>45</v>
      </c>
      <c r="I4487" s="7">
        <v>0.149343010773547</v>
      </c>
      <c r="J4487" s="7">
        <v>9.7535982218420095E-2</v>
      </c>
      <c r="L4487" s="7">
        <v>83</v>
      </c>
      <c r="M4487" s="7">
        <v>45</v>
      </c>
      <c r="N4487" s="7">
        <v>-0.46704095579154897</v>
      </c>
      <c r="O4487" s="7">
        <v>-0.39278937069355202</v>
      </c>
    </row>
    <row r="4488" spans="2:15" x14ac:dyDescent="0.2">
      <c r="B4488" s="7">
        <v>84</v>
      </c>
      <c r="C4488" s="7">
        <v>45</v>
      </c>
      <c r="D4488" s="7">
        <v>0.12116859791239799</v>
      </c>
      <c r="E4488" s="7">
        <v>8.0019297919838195E-2</v>
      </c>
      <c r="G4488" s="7">
        <v>84</v>
      </c>
      <c r="H4488" s="7">
        <v>45</v>
      </c>
      <c r="I4488" s="7">
        <v>9.2359711956280705E-2</v>
      </c>
      <c r="J4488" s="7">
        <v>0.122400552805541</v>
      </c>
      <c r="L4488" s="7">
        <v>84</v>
      </c>
      <c r="M4488" s="7">
        <v>45</v>
      </c>
      <c r="N4488" s="7">
        <v>-0.40940885616275602</v>
      </c>
      <c r="O4488" s="7">
        <v>-0.68398652977366003</v>
      </c>
    </row>
    <row r="4489" spans="2:15" x14ac:dyDescent="0.2">
      <c r="B4489" s="7">
        <v>85</v>
      </c>
      <c r="C4489" s="7">
        <v>45</v>
      </c>
      <c r="D4489" s="7">
        <v>0.207707223933847</v>
      </c>
      <c r="E4489" s="7">
        <v>-0.120260757111115</v>
      </c>
      <c r="G4489" s="7">
        <v>85</v>
      </c>
      <c r="H4489" s="7">
        <v>45</v>
      </c>
      <c r="I4489" s="7">
        <v>-2.2709272967699E-2</v>
      </c>
      <c r="J4489" s="7">
        <v>4.3734799779854498E-2</v>
      </c>
      <c r="L4489" s="7">
        <v>85</v>
      </c>
      <c r="M4489" s="7">
        <v>45</v>
      </c>
      <c r="N4489" s="7">
        <v>-0.98972362055210605</v>
      </c>
      <c r="O4489" s="7">
        <v>-0.72146308594175701</v>
      </c>
    </row>
    <row r="4490" spans="2:15" x14ac:dyDescent="0.2">
      <c r="B4490" s="7">
        <v>86</v>
      </c>
      <c r="C4490" s="7">
        <v>45</v>
      </c>
      <c r="D4490" s="7">
        <v>0.29477715561777101</v>
      </c>
      <c r="E4490" s="7">
        <v>0.29541661072148701</v>
      </c>
      <c r="G4490" s="7">
        <v>86</v>
      </c>
      <c r="H4490" s="7">
        <v>45</v>
      </c>
      <c r="I4490" s="7">
        <v>0.73807471364400101</v>
      </c>
      <c r="J4490" s="7">
        <v>0.50559429556498003</v>
      </c>
      <c r="L4490" s="7">
        <v>86</v>
      </c>
      <c r="M4490" s="7">
        <v>45</v>
      </c>
      <c r="N4490" s="7">
        <v>-0.54566860133709905</v>
      </c>
      <c r="O4490" s="7">
        <v>-7.9266242751954999E-2</v>
      </c>
    </row>
    <row r="4491" spans="2:15" x14ac:dyDescent="0.2">
      <c r="B4491" s="7">
        <v>87</v>
      </c>
      <c r="C4491" s="7">
        <v>45</v>
      </c>
      <c r="D4491" s="7">
        <v>-7.2095581677797504E-2</v>
      </c>
      <c r="E4491" s="7">
        <v>-2.8092444562712902E-2</v>
      </c>
      <c r="G4491" s="7">
        <v>87</v>
      </c>
      <c r="H4491" s="7">
        <v>45</v>
      </c>
      <c r="I4491" s="7">
        <v>-4.4638283852007597E-2</v>
      </c>
      <c r="J4491" s="7">
        <v>-0.20412689366936801</v>
      </c>
      <c r="L4491" s="7">
        <v>87</v>
      </c>
      <c r="M4491" s="7">
        <v>45</v>
      </c>
      <c r="N4491" s="7">
        <v>2.4602092357096299</v>
      </c>
      <c r="O4491" s="7">
        <v>2.8094332798742201</v>
      </c>
    </row>
    <row r="4492" spans="2:15" x14ac:dyDescent="0.2">
      <c r="B4492" s="7">
        <v>88</v>
      </c>
      <c r="C4492" s="7">
        <v>45</v>
      </c>
      <c r="D4492" s="7">
        <v>4.9088649129160403E-2</v>
      </c>
      <c r="E4492" s="7">
        <v>-4.8385697883809101E-2</v>
      </c>
      <c r="G4492" s="7">
        <v>88</v>
      </c>
      <c r="H4492" s="7">
        <v>45</v>
      </c>
      <c r="I4492" s="7">
        <v>-0.101328933113874</v>
      </c>
      <c r="J4492" s="7">
        <v>-2.2921173919687699E-4</v>
      </c>
      <c r="L4492" s="7">
        <v>88</v>
      </c>
      <c r="M4492" s="7">
        <v>45</v>
      </c>
      <c r="N4492" s="7">
        <v>-0.38590061645045798</v>
      </c>
      <c r="O4492" s="7">
        <v>-5.0449424025010202E-2</v>
      </c>
    </row>
    <row r="4493" spans="2:15" x14ac:dyDescent="0.2">
      <c r="B4493" s="7">
        <v>89</v>
      </c>
      <c r="C4493" s="7">
        <v>45</v>
      </c>
      <c r="D4493" s="7">
        <v>-0.31903624898148297</v>
      </c>
      <c r="E4493" s="7">
        <v>-0.51864242774230496</v>
      </c>
      <c r="G4493" s="7">
        <v>89</v>
      </c>
      <c r="H4493" s="7">
        <v>45</v>
      </c>
      <c r="I4493" s="7">
        <v>0.21600569325917901</v>
      </c>
      <c r="J4493" s="7">
        <v>2.02504666332173E-2</v>
      </c>
      <c r="L4493" s="7">
        <v>89</v>
      </c>
      <c r="M4493" s="7">
        <v>45</v>
      </c>
      <c r="N4493" s="7">
        <v>-0.39582766839490802</v>
      </c>
      <c r="O4493" s="7">
        <v>-0.129634514596289</v>
      </c>
    </row>
    <row r="4494" spans="2:15" x14ac:dyDescent="0.2">
      <c r="B4494" s="7">
        <v>90</v>
      </c>
      <c r="C4494" s="7">
        <v>45</v>
      </c>
      <c r="D4494" s="7">
        <v>6.9187255453588406E-2</v>
      </c>
      <c r="E4494" s="7">
        <v>0.10062564605124</v>
      </c>
      <c r="G4494" s="7">
        <v>90</v>
      </c>
      <c r="H4494" s="7">
        <v>45</v>
      </c>
      <c r="I4494" s="7">
        <v>8.1235884566867297E-2</v>
      </c>
      <c r="J4494" s="7">
        <v>8.0519463734848501E-2</v>
      </c>
      <c r="L4494" s="7">
        <v>90</v>
      </c>
      <c r="M4494" s="7">
        <v>45</v>
      </c>
      <c r="N4494" s="7">
        <v>-1.8303926672362001</v>
      </c>
      <c r="O4494" s="7">
        <v>-1.84870505205151</v>
      </c>
    </row>
    <row r="4495" spans="2:15" x14ac:dyDescent="0.2">
      <c r="B4495" s="7">
        <v>91</v>
      </c>
      <c r="C4495" s="7">
        <v>45</v>
      </c>
      <c r="D4495" s="7">
        <v>-0.251534011601529</v>
      </c>
      <c r="E4495" s="7">
        <v>9.8986048591985606E-2</v>
      </c>
      <c r="G4495" s="7">
        <v>91</v>
      </c>
      <c r="H4495" s="7">
        <v>45</v>
      </c>
      <c r="I4495" s="7">
        <v>0.114576455647383</v>
      </c>
      <c r="J4495" s="7">
        <v>0.20186823155775799</v>
      </c>
      <c r="L4495" s="7">
        <v>91</v>
      </c>
      <c r="M4495" s="7">
        <v>45</v>
      </c>
      <c r="N4495" s="7">
        <v>-2.4240416259990298</v>
      </c>
      <c r="O4495" s="7">
        <v>-2.29350045137098</v>
      </c>
    </row>
    <row r="4496" spans="2:15" x14ac:dyDescent="0.2">
      <c r="B4496" s="7">
        <v>92</v>
      </c>
      <c r="C4496" s="7">
        <v>45</v>
      </c>
      <c r="D4496" s="7">
        <v>5.8182176344150301E-2</v>
      </c>
      <c r="E4496" s="7">
        <v>0.39160600925336903</v>
      </c>
      <c r="G4496" s="7">
        <v>92</v>
      </c>
      <c r="H4496" s="7">
        <v>45</v>
      </c>
      <c r="I4496" s="7">
        <v>5.2343264561182302E-2</v>
      </c>
      <c r="J4496" s="7">
        <v>9.1138860011149306E-2</v>
      </c>
      <c r="L4496" s="7">
        <v>92</v>
      </c>
      <c r="M4496" s="7">
        <v>45</v>
      </c>
      <c r="N4496" s="7">
        <v>-1.2342876046084399</v>
      </c>
      <c r="O4496" s="7">
        <v>-1.74388156432865</v>
      </c>
    </row>
    <row r="4497" spans="2:15" x14ac:dyDescent="0.2">
      <c r="B4497" s="7">
        <v>93</v>
      </c>
      <c r="C4497" s="7">
        <v>45</v>
      </c>
      <c r="D4497" s="7">
        <v>0.71597774304609696</v>
      </c>
      <c r="E4497" s="7">
        <v>0.37517947965153597</v>
      </c>
      <c r="G4497" s="7">
        <v>93</v>
      </c>
      <c r="H4497" s="7">
        <v>45</v>
      </c>
      <c r="I4497" s="7">
        <v>1.8483987728687101E-2</v>
      </c>
      <c r="J4497" s="7">
        <v>-0.13451447128157801</v>
      </c>
      <c r="L4497" s="7">
        <v>93</v>
      </c>
      <c r="M4497" s="7">
        <v>45</v>
      </c>
      <c r="N4497" s="7">
        <v>0.90701411847468605</v>
      </c>
      <c r="O4497" s="7">
        <v>0.78152722165633404</v>
      </c>
    </row>
    <row r="4498" spans="2:15" x14ac:dyDescent="0.2">
      <c r="B4498" s="7">
        <v>94</v>
      </c>
      <c r="C4498" s="7">
        <v>45</v>
      </c>
      <c r="D4498" s="7">
        <v>0.110925201964221</v>
      </c>
      <c r="E4498" s="7">
        <v>3.76508256071872E-3</v>
      </c>
      <c r="G4498" s="7">
        <v>94</v>
      </c>
      <c r="H4498" s="7">
        <v>45</v>
      </c>
      <c r="I4498" s="7">
        <v>2.5197669571951999E-2</v>
      </c>
      <c r="J4498" s="7">
        <v>0.171308424747904</v>
      </c>
      <c r="L4498" s="7">
        <v>94</v>
      </c>
      <c r="M4498" s="7">
        <v>45</v>
      </c>
      <c r="N4498" s="7">
        <v>-0.36794668446275303</v>
      </c>
      <c r="O4498" s="7">
        <v>-0.52648952819295003</v>
      </c>
    </row>
    <row r="4499" spans="2:15" x14ac:dyDescent="0.2">
      <c r="B4499" s="7">
        <v>95</v>
      </c>
      <c r="C4499" s="7">
        <v>45</v>
      </c>
      <c r="D4499" s="7">
        <v>-0.268245183324336</v>
      </c>
      <c r="E4499" s="7">
        <v>-3.03464234236142E-2</v>
      </c>
      <c r="G4499" s="7">
        <v>95</v>
      </c>
      <c r="H4499" s="7">
        <v>45</v>
      </c>
      <c r="I4499" s="7">
        <v>-1.43319759027678E-2</v>
      </c>
      <c r="J4499" s="7">
        <v>0.26641313008375</v>
      </c>
      <c r="L4499" s="7">
        <v>95</v>
      </c>
      <c r="M4499" s="7">
        <v>45</v>
      </c>
      <c r="N4499" s="7">
        <v>0.424783186164988</v>
      </c>
      <c r="O4499" s="7">
        <v>0.97669225178907004</v>
      </c>
    </row>
    <row r="4500" spans="2:15" x14ac:dyDescent="0.2">
      <c r="B4500" s="7">
        <v>96</v>
      </c>
      <c r="C4500" s="7">
        <v>45</v>
      </c>
      <c r="D4500" s="7">
        <v>3.7537664773552103E-2</v>
      </c>
      <c r="E4500" s="7">
        <v>6.6269313319050796E-2</v>
      </c>
      <c r="G4500" s="7">
        <v>96</v>
      </c>
      <c r="H4500" s="7">
        <v>45</v>
      </c>
      <c r="I4500" s="7">
        <v>0.19148844045150101</v>
      </c>
      <c r="J4500" s="7">
        <v>-9.6018434658411405E-3</v>
      </c>
      <c r="L4500" s="7">
        <v>96</v>
      </c>
      <c r="M4500" s="7">
        <v>45</v>
      </c>
      <c r="N4500" s="7">
        <v>3.1850147561136399</v>
      </c>
      <c r="O4500" s="7">
        <v>2.8311259971529301</v>
      </c>
    </row>
    <row r="4501" spans="2:15" x14ac:dyDescent="0.2">
      <c r="B4501" s="7">
        <v>97</v>
      </c>
      <c r="C4501" s="7">
        <v>45</v>
      </c>
      <c r="D4501" s="7">
        <v>1.21720125274223E-2</v>
      </c>
      <c r="E4501" s="7">
        <v>0.12033407879881999</v>
      </c>
      <c r="G4501" s="7">
        <v>97</v>
      </c>
      <c r="H4501" s="7">
        <v>45</v>
      </c>
      <c r="I4501" s="7">
        <v>-1.03287481060592E-2</v>
      </c>
      <c r="J4501" s="7">
        <v>-9.9310817111090799E-2</v>
      </c>
      <c r="L4501" s="7">
        <v>97</v>
      </c>
      <c r="M4501" s="7">
        <v>45</v>
      </c>
      <c r="N4501" s="7">
        <v>0.53934713218785502</v>
      </c>
      <c r="O4501" s="7">
        <v>-5.5441730463785498E-3</v>
      </c>
    </row>
    <row r="4502" spans="2:15" x14ac:dyDescent="0.2">
      <c r="B4502" s="7">
        <v>98</v>
      </c>
      <c r="C4502" s="7">
        <v>45</v>
      </c>
      <c r="D4502" s="7">
        <v>0.340788275544949</v>
      </c>
      <c r="E4502" s="7">
        <v>-0.11384064159240199</v>
      </c>
      <c r="G4502" s="7">
        <v>98</v>
      </c>
      <c r="H4502" s="7">
        <v>45</v>
      </c>
      <c r="I4502" s="7">
        <v>7.9767462430384101E-2</v>
      </c>
      <c r="J4502" s="7">
        <v>-1.2272634573742299E-2</v>
      </c>
      <c r="L4502" s="7">
        <v>98</v>
      </c>
      <c r="M4502" s="7">
        <v>45</v>
      </c>
      <c r="N4502" s="7">
        <v>-7.0281909731594497E-2</v>
      </c>
      <c r="O4502" s="7">
        <v>-0.76476960674899397</v>
      </c>
    </row>
    <row r="4503" spans="2:15" x14ac:dyDescent="0.2">
      <c r="B4503" s="7">
        <v>99</v>
      </c>
      <c r="C4503" s="7">
        <v>45</v>
      </c>
      <c r="D4503" s="7">
        <v>-0.15882535976235301</v>
      </c>
      <c r="E4503" s="7">
        <v>-0.18767318823134499</v>
      </c>
      <c r="G4503" s="7">
        <v>99</v>
      </c>
      <c r="H4503" s="7">
        <v>45</v>
      </c>
      <c r="I4503" s="7">
        <v>0.14979192338681499</v>
      </c>
      <c r="J4503" s="7">
        <v>5.8895217896957099E-3</v>
      </c>
      <c r="L4503" s="7">
        <v>99</v>
      </c>
      <c r="M4503" s="7">
        <v>45</v>
      </c>
      <c r="N4503" s="7">
        <v>0.13982496057591101</v>
      </c>
      <c r="O4503" s="7">
        <v>1.17328416055678E-2</v>
      </c>
    </row>
    <row r="4504" spans="2:15" x14ac:dyDescent="0.2">
      <c r="B4504" s="7">
        <v>100</v>
      </c>
      <c r="C4504" s="7">
        <v>45</v>
      </c>
      <c r="D4504" s="7">
        <v>0.124765466174777</v>
      </c>
      <c r="E4504" s="7">
        <v>8.4713334000957402E-2</v>
      </c>
      <c r="G4504" s="7">
        <v>100</v>
      </c>
      <c r="H4504" s="7">
        <v>45</v>
      </c>
      <c r="I4504" s="7">
        <v>1.41143734786704E-2</v>
      </c>
      <c r="J4504" s="7">
        <v>-0.26746382747873498</v>
      </c>
      <c r="L4504" s="7">
        <v>100</v>
      </c>
      <c r="M4504" s="7">
        <v>45</v>
      </c>
      <c r="N4504" s="7">
        <v>1.7555563992329899</v>
      </c>
      <c r="O4504" s="7">
        <v>0.54151027783471295</v>
      </c>
    </row>
    <row r="4505" spans="2:15" x14ac:dyDescent="0.2">
      <c r="B4505" s="7">
        <v>1</v>
      </c>
      <c r="C4505" s="7">
        <v>46</v>
      </c>
      <c r="D4505" s="7">
        <v>-0.47207830125656303</v>
      </c>
      <c r="E4505" s="7">
        <v>-0.15940831696966201</v>
      </c>
      <c r="G4505" s="7">
        <v>1</v>
      </c>
      <c r="H4505" s="7">
        <v>46</v>
      </c>
      <c r="I4505" s="7">
        <v>-0.19022806088713801</v>
      </c>
      <c r="J4505" s="7">
        <v>-0.23938365937648501</v>
      </c>
      <c r="L4505" s="7">
        <v>1</v>
      </c>
      <c r="M4505" s="7">
        <v>46</v>
      </c>
      <c r="N4505" s="7">
        <v>-0.106647304428673</v>
      </c>
      <c r="O4505" s="7">
        <v>-0.18928286608138101</v>
      </c>
    </row>
    <row r="4506" spans="2:15" x14ac:dyDescent="0.2">
      <c r="B4506" s="7">
        <v>2</v>
      </c>
      <c r="C4506" s="7">
        <v>46</v>
      </c>
      <c r="D4506" s="7">
        <v>0.31252833928264501</v>
      </c>
      <c r="E4506" s="7">
        <v>-9.1032480648347999E-2</v>
      </c>
      <c r="G4506" s="7">
        <v>2</v>
      </c>
      <c r="H4506" s="7">
        <v>46</v>
      </c>
      <c r="I4506" s="7">
        <v>7.2148620739101305E-2</v>
      </c>
      <c r="J4506" s="7">
        <v>-0.227984632049161</v>
      </c>
      <c r="L4506" s="7">
        <v>2</v>
      </c>
      <c r="M4506" s="7">
        <v>46</v>
      </c>
      <c r="N4506" s="7">
        <v>1.2257166392157199</v>
      </c>
      <c r="O4506" s="7">
        <v>1.63738228523961</v>
      </c>
    </row>
    <row r="4507" spans="2:15" x14ac:dyDescent="0.2">
      <c r="B4507" s="7">
        <v>3</v>
      </c>
      <c r="C4507" s="7">
        <v>46</v>
      </c>
      <c r="D4507" s="7">
        <v>-0.21822257792163599</v>
      </c>
      <c r="E4507" s="7">
        <v>-0.44313752140611801</v>
      </c>
      <c r="G4507" s="7">
        <v>3</v>
      </c>
      <c r="H4507" s="7">
        <v>46</v>
      </c>
      <c r="I4507" s="7">
        <v>-0.12806709669576</v>
      </c>
      <c r="J4507" s="7">
        <v>0.182875216182629</v>
      </c>
      <c r="L4507" s="7">
        <v>3</v>
      </c>
      <c r="M4507" s="7">
        <v>46</v>
      </c>
      <c r="N4507" s="7">
        <v>-0.89092203753952504</v>
      </c>
      <c r="O4507" s="7">
        <v>-1.5526039778715299</v>
      </c>
    </row>
    <row r="4508" spans="2:15" x14ac:dyDescent="0.2">
      <c r="B4508" s="7">
        <v>4</v>
      </c>
      <c r="C4508" s="7">
        <v>46</v>
      </c>
      <c r="D4508" s="7">
        <v>4.7425137209219599E-2</v>
      </c>
      <c r="E4508" s="7">
        <v>-0.15393570969791301</v>
      </c>
      <c r="G4508" s="7">
        <v>4</v>
      </c>
      <c r="H4508" s="7">
        <v>46</v>
      </c>
      <c r="I4508" s="7">
        <v>0.18380250292731101</v>
      </c>
      <c r="J4508" s="7">
        <v>-4.6938422066867602E-2</v>
      </c>
      <c r="L4508" s="7">
        <v>4</v>
      </c>
      <c r="M4508" s="7">
        <v>46</v>
      </c>
      <c r="N4508" s="7">
        <v>0.16258769952403199</v>
      </c>
      <c r="O4508" s="7">
        <v>0.43028681868201302</v>
      </c>
    </row>
    <row r="4509" spans="2:15" x14ac:dyDescent="0.2">
      <c r="B4509" s="7">
        <v>5</v>
      </c>
      <c r="C4509" s="7">
        <v>46</v>
      </c>
      <c r="D4509" s="7">
        <v>-0.33435633904753398</v>
      </c>
      <c r="E4509" s="7">
        <v>-0.20425037405669999</v>
      </c>
      <c r="G4509" s="7">
        <v>5</v>
      </c>
      <c r="H4509" s="7">
        <v>46</v>
      </c>
      <c r="I4509" s="7">
        <v>-0.23897804900467901</v>
      </c>
      <c r="J4509" s="7">
        <v>-9.6151543226408606E-2</v>
      </c>
      <c r="L4509" s="7">
        <v>5</v>
      </c>
      <c r="M4509" s="7">
        <v>46</v>
      </c>
      <c r="N4509" s="7">
        <v>-0.37214089289351199</v>
      </c>
      <c r="O4509" s="7">
        <v>-0.25351208606403702</v>
      </c>
    </row>
    <row r="4510" spans="2:15" x14ac:dyDescent="0.2">
      <c r="B4510" s="7">
        <v>6</v>
      </c>
      <c r="C4510" s="7">
        <v>46</v>
      </c>
      <c r="D4510" s="7">
        <v>-0.23151931869995801</v>
      </c>
      <c r="E4510" s="7">
        <v>-0.399941982837349</v>
      </c>
      <c r="G4510" s="7">
        <v>6</v>
      </c>
      <c r="H4510" s="7">
        <v>46</v>
      </c>
      <c r="I4510" s="7">
        <v>-8.78566767183422E-2</v>
      </c>
      <c r="J4510" s="7">
        <v>-2.6669724218904501E-2</v>
      </c>
      <c r="L4510" s="7">
        <v>6</v>
      </c>
      <c r="M4510" s="7">
        <v>46</v>
      </c>
      <c r="N4510" s="7">
        <v>0.80908401014683096</v>
      </c>
      <c r="O4510" s="7">
        <v>1.07418760122724</v>
      </c>
    </row>
    <row r="4511" spans="2:15" x14ac:dyDescent="0.2">
      <c r="B4511" s="7">
        <v>7</v>
      </c>
      <c r="C4511" s="7">
        <v>46</v>
      </c>
      <c r="D4511" s="7">
        <v>0.21165918386990001</v>
      </c>
      <c r="E4511" s="7">
        <v>0.39262823507241501</v>
      </c>
      <c r="G4511" s="7">
        <v>7</v>
      </c>
      <c r="H4511" s="7">
        <v>46</v>
      </c>
      <c r="I4511" s="7">
        <v>-8.3385406837812995E-2</v>
      </c>
      <c r="J4511" s="7">
        <v>-0.15061334586693101</v>
      </c>
      <c r="L4511" s="7">
        <v>7</v>
      </c>
      <c r="M4511" s="7">
        <v>46</v>
      </c>
      <c r="N4511" s="7">
        <v>9.7127319476577198E-2</v>
      </c>
      <c r="O4511" s="7">
        <v>0.104675047125044</v>
      </c>
    </row>
    <row r="4512" spans="2:15" x14ac:dyDescent="0.2">
      <c r="B4512" s="7">
        <v>8</v>
      </c>
      <c r="C4512" s="7">
        <v>46</v>
      </c>
      <c r="D4512" s="7">
        <v>0.30357425446331998</v>
      </c>
      <c r="E4512" s="7">
        <v>0.34726835089327102</v>
      </c>
      <c r="G4512" s="7">
        <v>8</v>
      </c>
      <c r="H4512" s="7">
        <v>46</v>
      </c>
      <c r="I4512" s="7">
        <v>-4.76826936727726E-2</v>
      </c>
      <c r="J4512" s="7">
        <v>-0.115828149876696</v>
      </c>
      <c r="L4512" s="7">
        <v>8</v>
      </c>
      <c r="M4512" s="7">
        <v>46</v>
      </c>
      <c r="N4512" s="7">
        <v>1.5889219541306201</v>
      </c>
      <c r="O4512" s="7">
        <v>0.41455318814914399</v>
      </c>
    </row>
    <row r="4513" spans="2:15" x14ac:dyDescent="0.2">
      <c r="B4513" s="7">
        <v>9</v>
      </c>
      <c r="C4513" s="7">
        <v>46</v>
      </c>
      <c r="D4513" s="7">
        <v>-0.27102410944266903</v>
      </c>
      <c r="E4513" s="7">
        <v>-0.219732327213811</v>
      </c>
      <c r="G4513" s="7">
        <v>9</v>
      </c>
      <c r="H4513" s="7">
        <v>46</v>
      </c>
      <c r="I4513" s="7">
        <v>-0.10229230378767799</v>
      </c>
      <c r="J4513" s="7">
        <v>-3.6225183995611601E-2</v>
      </c>
      <c r="L4513" s="7">
        <v>9</v>
      </c>
      <c r="M4513" s="7">
        <v>46</v>
      </c>
      <c r="N4513" s="7">
        <v>-1.05123686839723</v>
      </c>
      <c r="O4513" s="7">
        <v>-1.3214594662861201</v>
      </c>
    </row>
    <row r="4514" spans="2:15" x14ac:dyDescent="0.2">
      <c r="B4514" s="7">
        <v>10</v>
      </c>
      <c r="C4514" s="7">
        <v>46</v>
      </c>
      <c r="D4514" s="7">
        <v>-0.29324284209607698</v>
      </c>
      <c r="E4514" s="7">
        <v>-0.317142209686476</v>
      </c>
      <c r="G4514" s="7">
        <v>10</v>
      </c>
      <c r="H4514" s="7">
        <v>46</v>
      </c>
      <c r="I4514" s="7">
        <v>0.122164701935631</v>
      </c>
      <c r="J4514" s="7">
        <v>0.16981876869002499</v>
      </c>
      <c r="L4514" s="7">
        <v>10</v>
      </c>
      <c r="M4514" s="7">
        <v>46</v>
      </c>
      <c r="N4514" s="7">
        <v>-0.52051951003360297</v>
      </c>
      <c r="O4514" s="7">
        <v>-0.50820994195322899</v>
      </c>
    </row>
    <row r="4515" spans="2:15" x14ac:dyDescent="0.2">
      <c r="B4515" s="7">
        <v>11</v>
      </c>
      <c r="C4515" s="7">
        <v>46</v>
      </c>
      <c r="D4515" s="7">
        <v>-7.5517239903098804E-2</v>
      </c>
      <c r="E4515" s="7">
        <v>-0.10602021495705199</v>
      </c>
      <c r="G4515" s="7">
        <v>11</v>
      </c>
      <c r="H4515" s="7">
        <v>46</v>
      </c>
      <c r="I4515" s="7">
        <v>0.18952024842705301</v>
      </c>
      <c r="J4515" s="7">
        <v>1.5338715693278699E-2</v>
      </c>
      <c r="L4515" s="7">
        <v>11</v>
      </c>
      <c r="M4515" s="7">
        <v>46</v>
      </c>
      <c r="N4515" s="7">
        <v>-0.83833184428648799</v>
      </c>
      <c r="O4515" s="7">
        <v>-0.37128112966996901</v>
      </c>
    </row>
    <row r="4516" spans="2:15" x14ac:dyDescent="0.2">
      <c r="B4516" s="7">
        <v>12</v>
      </c>
      <c r="C4516" s="7">
        <v>46</v>
      </c>
      <c r="D4516" s="7">
        <v>-0.144310742068884</v>
      </c>
      <c r="E4516" s="7">
        <v>-6.2013343528342098E-2</v>
      </c>
      <c r="G4516" s="7">
        <v>12</v>
      </c>
      <c r="H4516" s="7">
        <v>46</v>
      </c>
      <c r="I4516" s="7">
        <v>0.26601032365309202</v>
      </c>
      <c r="J4516" s="7">
        <v>7.0614173373353004E-2</v>
      </c>
      <c r="L4516" s="7">
        <v>12</v>
      </c>
      <c r="M4516" s="7">
        <v>46</v>
      </c>
      <c r="N4516" s="7">
        <v>-0.37255487060237802</v>
      </c>
      <c r="O4516" s="7">
        <v>-0.33206531120387001</v>
      </c>
    </row>
    <row r="4517" spans="2:15" x14ac:dyDescent="0.2">
      <c r="B4517" s="7">
        <v>13</v>
      </c>
      <c r="C4517" s="7">
        <v>46</v>
      </c>
      <c r="D4517" s="7">
        <v>-1.4383019479835101E-2</v>
      </c>
      <c r="E4517" s="7">
        <v>-0.11529133860907501</v>
      </c>
      <c r="G4517" s="7">
        <v>13</v>
      </c>
      <c r="H4517" s="7">
        <v>46</v>
      </c>
      <c r="I4517" s="7">
        <v>0.46916545607239102</v>
      </c>
      <c r="J4517" s="7">
        <v>-2.4585003129078398E-2</v>
      </c>
      <c r="L4517" s="7">
        <v>13</v>
      </c>
      <c r="M4517" s="7">
        <v>46</v>
      </c>
      <c r="N4517" s="7">
        <v>-2.1968311555316E-3</v>
      </c>
      <c r="O4517" s="7">
        <v>0.13956936750856899</v>
      </c>
    </row>
    <row r="4518" spans="2:15" x14ac:dyDescent="0.2">
      <c r="B4518" s="7">
        <v>14</v>
      </c>
      <c r="C4518" s="7">
        <v>46</v>
      </c>
      <c r="D4518" s="7">
        <v>-0.41035242714625902</v>
      </c>
      <c r="E4518" s="7">
        <v>-0.37133671160355097</v>
      </c>
      <c r="G4518" s="7">
        <v>14</v>
      </c>
      <c r="H4518" s="7">
        <v>46</v>
      </c>
      <c r="I4518" s="7">
        <v>-6.52564655107781E-2</v>
      </c>
      <c r="J4518" s="7">
        <v>0.104506240675221</v>
      </c>
      <c r="L4518" s="7">
        <v>14</v>
      </c>
      <c r="M4518" s="7">
        <v>46</v>
      </c>
      <c r="N4518" s="7">
        <v>-0.28164449562837202</v>
      </c>
      <c r="O4518" s="7">
        <v>-0.18342388153102401</v>
      </c>
    </row>
    <row r="4519" spans="2:15" x14ac:dyDescent="0.2">
      <c r="B4519" s="7">
        <v>15</v>
      </c>
      <c r="C4519" s="7">
        <v>46</v>
      </c>
      <c r="D4519" s="7">
        <v>-0.26775894699443997</v>
      </c>
      <c r="E4519" s="7">
        <v>-2.69504476404787E-2</v>
      </c>
      <c r="G4519" s="7">
        <v>15</v>
      </c>
      <c r="H4519" s="7">
        <v>46</v>
      </c>
      <c r="I4519" s="7">
        <v>-0.27243552662856502</v>
      </c>
      <c r="J4519" s="7">
        <v>-9.3911424126404505E-2</v>
      </c>
      <c r="L4519" s="7">
        <v>15</v>
      </c>
      <c r="M4519" s="7">
        <v>46</v>
      </c>
      <c r="N4519" s="7">
        <v>-3.6334941726698503E-2</v>
      </c>
      <c r="O4519" s="7">
        <v>0.23317269425051501</v>
      </c>
    </row>
    <row r="4520" spans="2:15" x14ac:dyDescent="0.2">
      <c r="B4520" s="7">
        <v>16</v>
      </c>
      <c r="C4520" s="7">
        <v>46</v>
      </c>
      <c r="D4520" s="7">
        <v>3.1677091549813202E-3</v>
      </c>
      <c r="E4520" s="7">
        <v>2.9724797324908198E-3</v>
      </c>
      <c r="G4520" s="7">
        <v>16</v>
      </c>
      <c r="H4520" s="7">
        <v>46</v>
      </c>
      <c r="I4520" s="7">
        <v>0.17773942533390799</v>
      </c>
      <c r="J4520" s="7">
        <v>2.4689518409105399E-2</v>
      </c>
      <c r="L4520" s="7">
        <v>16</v>
      </c>
      <c r="M4520" s="7">
        <v>46</v>
      </c>
      <c r="N4520" s="7">
        <v>-0.27300939793830797</v>
      </c>
      <c r="O4520" s="7">
        <v>2.6318386718632101E-2</v>
      </c>
    </row>
    <row r="4521" spans="2:15" x14ac:dyDescent="0.2">
      <c r="B4521" s="7">
        <v>17</v>
      </c>
      <c r="C4521" s="7">
        <v>46</v>
      </c>
      <c r="D4521" s="7">
        <v>-0.20717967358697501</v>
      </c>
      <c r="E4521" s="7">
        <v>3.5637210109981297E-2</v>
      </c>
      <c r="G4521" s="7">
        <v>17</v>
      </c>
      <c r="H4521" s="7">
        <v>46</v>
      </c>
      <c r="I4521" s="7">
        <v>-3.95619094119821E-2</v>
      </c>
      <c r="J4521" s="7">
        <v>0.14538872782936099</v>
      </c>
      <c r="L4521" s="7">
        <v>17</v>
      </c>
      <c r="M4521" s="7">
        <v>46</v>
      </c>
      <c r="N4521" s="7">
        <v>-9.7515911400025204E-2</v>
      </c>
      <c r="O4521" s="7">
        <v>-0.122087666107802</v>
      </c>
    </row>
    <row r="4522" spans="2:15" x14ac:dyDescent="0.2">
      <c r="B4522" s="7">
        <v>18</v>
      </c>
      <c r="C4522" s="7">
        <v>46</v>
      </c>
      <c r="D4522" s="7">
        <v>-0.16269629345337699</v>
      </c>
      <c r="E4522" s="7">
        <v>-0.13135250634689899</v>
      </c>
      <c r="G4522" s="7">
        <v>18</v>
      </c>
      <c r="H4522" s="7">
        <v>46</v>
      </c>
      <c r="I4522" s="7">
        <v>-9.2206527414853107E-2</v>
      </c>
      <c r="J4522" s="7">
        <v>1.41105196726112E-2</v>
      </c>
      <c r="L4522" s="7">
        <v>18</v>
      </c>
      <c r="M4522" s="7">
        <v>46</v>
      </c>
      <c r="N4522" s="7">
        <v>0.19161432333088499</v>
      </c>
      <c r="O4522" s="7">
        <v>-0.34176646546872302</v>
      </c>
    </row>
    <row r="4523" spans="2:15" x14ac:dyDescent="0.2">
      <c r="B4523" s="7">
        <v>19</v>
      </c>
      <c r="C4523" s="7">
        <v>46</v>
      </c>
      <c r="D4523" s="7">
        <v>-0.189387486578803</v>
      </c>
      <c r="E4523" s="7">
        <v>0.124710887383481</v>
      </c>
      <c r="G4523" s="7">
        <v>19</v>
      </c>
      <c r="H4523" s="7">
        <v>46</v>
      </c>
      <c r="I4523" s="7">
        <v>-0.20939278208495299</v>
      </c>
      <c r="J4523" s="7">
        <v>-2.9166237791914199E-2</v>
      </c>
      <c r="L4523" s="7">
        <v>19</v>
      </c>
      <c r="M4523" s="7">
        <v>46</v>
      </c>
      <c r="N4523" s="7">
        <v>-0.43356951834553598</v>
      </c>
      <c r="O4523" s="7">
        <v>-0.105840593509392</v>
      </c>
    </row>
    <row r="4524" spans="2:15" x14ac:dyDescent="0.2">
      <c r="B4524" s="7">
        <v>20</v>
      </c>
      <c r="C4524" s="7">
        <v>46</v>
      </c>
      <c r="D4524" s="7">
        <v>-0.21934551704504601</v>
      </c>
      <c r="E4524" s="7">
        <v>-0.25365116441979702</v>
      </c>
      <c r="G4524" s="7">
        <v>20</v>
      </c>
      <c r="H4524" s="7">
        <v>46</v>
      </c>
      <c r="I4524" s="7">
        <v>3.07578406183238E-2</v>
      </c>
      <c r="J4524" s="7">
        <v>-7.4281373067238504E-2</v>
      </c>
      <c r="L4524" s="7">
        <v>20</v>
      </c>
      <c r="M4524" s="7">
        <v>46</v>
      </c>
      <c r="N4524" s="7">
        <v>-1.12989070407382</v>
      </c>
      <c r="O4524" s="7">
        <v>-1.10266096167926</v>
      </c>
    </row>
    <row r="4525" spans="2:15" x14ac:dyDescent="0.2">
      <c r="B4525" s="7">
        <v>21</v>
      </c>
      <c r="C4525" s="7">
        <v>46</v>
      </c>
      <c r="D4525" s="7">
        <v>0.129551647357766</v>
      </c>
      <c r="E4525" s="7">
        <v>9.8727893913456405E-2</v>
      </c>
      <c r="G4525" s="7">
        <v>21</v>
      </c>
      <c r="H4525" s="7">
        <v>46</v>
      </c>
      <c r="I4525" s="7">
        <v>0.16226413018501701</v>
      </c>
      <c r="J4525" s="7">
        <v>0.16929490357424201</v>
      </c>
      <c r="L4525" s="7">
        <v>21</v>
      </c>
      <c r="M4525" s="7">
        <v>46</v>
      </c>
      <c r="N4525" s="7">
        <v>-1.94189835814588</v>
      </c>
      <c r="O4525" s="7">
        <v>-1.7463548318173301</v>
      </c>
    </row>
    <row r="4526" spans="2:15" x14ac:dyDescent="0.2">
      <c r="B4526" s="7">
        <v>22</v>
      </c>
      <c r="C4526" s="7">
        <v>46</v>
      </c>
      <c r="D4526" s="7">
        <v>-0.11468565022982601</v>
      </c>
      <c r="E4526" s="7">
        <v>0.20643567812352401</v>
      </c>
      <c r="G4526" s="7">
        <v>22</v>
      </c>
      <c r="H4526" s="7">
        <v>46</v>
      </c>
      <c r="I4526" s="7">
        <v>-5.2387419457588201E-2</v>
      </c>
      <c r="J4526" s="7">
        <v>0.119542714266031</v>
      </c>
      <c r="L4526" s="7">
        <v>22</v>
      </c>
      <c r="M4526" s="7">
        <v>46</v>
      </c>
      <c r="N4526" s="7">
        <v>-1.28562657786423</v>
      </c>
      <c r="O4526" s="7">
        <v>-0.71814669909156104</v>
      </c>
    </row>
    <row r="4527" spans="2:15" x14ac:dyDescent="0.2">
      <c r="B4527" s="7">
        <v>23</v>
      </c>
      <c r="C4527" s="7">
        <v>46</v>
      </c>
      <c r="D4527" s="7">
        <v>0.13361416057446501</v>
      </c>
      <c r="E4527" s="7">
        <v>-0.116754636753908</v>
      </c>
      <c r="G4527" s="7">
        <v>23</v>
      </c>
      <c r="H4527" s="7">
        <v>46</v>
      </c>
      <c r="I4527" s="7">
        <v>-3.2065023190873503E-2</v>
      </c>
      <c r="J4527" s="7">
        <v>9.5914552496313199E-2</v>
      </c>
      <c r="L4527" s="7">
        <v>23</v>
      </c>
      <c r="M4527" s="7">
        <v>46</v>
      </c>
      <c r="N4527" s="7">
        <v>-0.58732069202728299</v>
      </c>
      <c r="O4527" s="7">
        <v>-0.805640843480663</v>
      </c>
    </row>
    <row r="4528" spans="2:15" x14ac:dyDescent="0.2">
      <c r="B4528" s="7">
        <v>24</v>
      </c>
      <c r="C4528" s="7">
        <v>46</v>
      </c>
      <c r="D4528" s="7">
        <v>-0.17386950837093201</v>
      </c>
      <c r="E4528" s="7">
        <v>-0.20364795648598799</v>
      </c>
      <c r="G4528" s="7">
        <v>24</v>
      </c>
      <c r="H4528" s="7">
        <v>46</v>
      </c>
      <c r="I4528" s="7">
        <v>0.302565235622549</v>
      </c>
      <c r="J4528" s="7">
        <v>0.14467190156736801</v>
      </c>
      <c r="L4528" s="7">
        <v>24</v>
      </c>
      <c r="M4528" s="7">
        <v>46</v>
      </c>
      <c r="N4528" s="7">
        <v>0.24978051261287401</v>
      </c>
      <c r="O4528" s="7">
        <v>0.47990809443178001</v>
      </c>
    </row>
    <row r="4529" spans="2:15" x14ac:dyDescent="0.2">
      <c r="B4529" s="7">
        <v>25</v>
      </c>
      <c r="C4529" s="7">
        <v>46</v>
      </c>
      <c r="D4529" s="7">
        <v>0.21809930984053499</v>
      </c>
      <c r="E4529" s="7">
        <v>0.10552441605096299</v>
      </c>
      <c r="G4529" s="7">
        <v>25</v>
      </c>
      <c r="H4529" s="7">
        <v>46</v>
      </c>
      <c r="I4529" s="7">
        <v>5.7999356650375597E-3</v>
      </c>
      <c r="J4529" s="7">
        <v>0.13952692412588</v>
      </c>
      <c r="L4529" s="7">
        <v>25</v>
      </c>
      <c r="M4529" s="7">
        <v>46</v>
      </c>
      <c r="N4529" s="7">
        <v>-0.230952002770589</v>
      </c>
      <c r="O4529" s="7">
        <v>-0.116921140648184</v>
      </c>
    </row>
    <row r="4530" spans="2:15" x14ac:dyDescent="0.2">
      <c r="B4530" s="7">
        <v>26</v>
      </c>
      <c r="C4530" s="7">
        <v>46</v>
      </c>
      <c r="D4530" s="7">
        <v>-0.177207731965179</v>
      </c>
      <c r="E4530" s="7">
        <v>-0.267904949461784</v>
      </c>
      <c r="G4530" s="7">
        <v>26</v>
      </c>
      <c r="H4530" s="7">
        <v>46</v>
      </c>
      <c r="I4530" s="7">
        <v>1.0176980037259801E-3</v>
      </c>
      <c r="J4530" s="7">
        <v>0.18192199596009601</v>
      </c>
      <c r="L4530" s="7">
        <v>26</v>
      </c>
      <c r="M4530" s="7">
        <v>46</v>
      </c>
      <c r="N4530" s="7">
        <v>-0.149060442326544</v>
      </c>
      <c r="O4530" s="7">
        <v>-2.5216963289464499E-2</v>
      </c>
    </row>
    <row r="4531" spans="2:15" x14ac:dyDescent="0.2">
      <c r="B4531" s="7">
        <v>27</v>
      </c>
      <c r="C4531" s="7">
        <v>46</v>
      </c>
      <c r="D4531" s="7">
        <v>-0.17146313315707201</v>
      </c>
      <c r="E4531" s="7">
        <v>-0.17734849273700601</v>
      </c>
      <c r="G4531" s="7">
        <v>27</v>
      </c>
      <c r="H4531" s="7">
        <v>46</v>
      </c>
      <c r="I4531" s="7">
        <v>2.2661610128832201E-2</v>
      </c>
      <c r="J4531" s="7">
        <v>0.105887397463579</v>
      </c>
      <c r="L4531" s="7">
        <v>27</v>
      </c>
      <c r="M4531" s="7">
        <v>46</v>
      </c>
      <c r="N4531" s="7">
        <v>3.26195101761542E-2</v>
      </c>
      <c r="O4531" s="7">
        <v>8.2482908363530796E-2</v>
      </c>
    </row>
    <row r="4532" spans="2:15" x14ac:dyDescent="0.2">
      <c r="B4532" s="7">
        <v>28</v>
      </c>
      <c r="C4532" s="7">
        <v>46</v>
      </c>
      <c r="D4532" s="7">
        <v>-0.71095437871608202</v>
      </c>
      <c r="E4532" s="7">
        <v>-0.62391977135690602</v>
      </c>
      <c r="G4532" s="7">
        <v>28</v>
      </c>
      <c r="H4532" s="7">
        <v>46</v>
      </c>
      <c r="I4532" s="7">
        <v>-9.7066434447535599E-2</v>
      </c>
      <c r="J4532" s="7">
        <v>-3.07627636817021E-2</v>
      </c>
      <c r="L4532" s="7">
        <v>28</v>
      </c>
      <c r="M4532" s="7">
        <v>46</v>
      </c>
      <c r="N4532" s="7">
        <v>0.84535778011708596</v>
      </c>
      <c r="O4532" s="7">
        <v>0.78981658271705701</v>
      </c>
    </row>
    <row r="4533" spans="2:15" x14ac:dyDescent="0.2">
      <c r="B4533" s="7">
        <v>29</v>
      </c>
      <c r="C4533" s="7">
        <v>46</v>
      </c>
      <c r="D4533" s="7">
        <v>-0.205128781358169</v>
      </c>
      <c r="E4533" s="7">
        <v>-0.225720365922813</v>
      </c>
      <c r="G4533" s="7">
        <v>29</v>
      </c>
      <c r="H4533" s="7">
        <v>46</v>
      </c>
      <c r="I4533" s="7">
        <v>0.10642741359236001</v>
      </c>
      <c r="J4533" s="7">
        <v>-0.12641716433334199</v>
      </c>
      <c r="L4533" s="7">
        <v>29</v>
      </c>
      <c r="M4533" s="7">
        <v>46</v>
      </c>
      <c r="N4533" s="7">
        <v>0.518336964683074</v>
      </c>
      <c r="O4533" s="7">
        <v>0.52699052271073199</v>
      </c>
    </row>
    <row r="4534" spans="2:15" x14ac:dyDescent="0.2">
      <c r="B4534" s="7">
        <v>30</v>
      </c>
      <c r="C4534" s="7">
        <v>46</v>
      </c>
      <c r="D4534" s="7">
        <v>1.2420454973502099E-2</v>
      </c>
      <c r="E4534" s="7">
        <v>-0.14210844159810601</v>
      </c>
      <c r="G4534" s="7">
        <v>30</v>
      </c>
      <c r="H4534" s="7">
        <v>46</v>
      </c>
      <c r="I4534" s="7">
        <v>0.217592435360592</v>
      </c>
      <c r="J4534" s="7">
        <v>0.144724288273646</v>
      </c>
      <c r="L4534" s="7">
        <v>30</v>
      </c>
      <c r="M4534" s="7">
        <v>46</v>
      </c>
      <c r="N4534" s="7">
        <v>-0.37106761515479098</v>
      </c>
      <c r="O4534" s="7">
        <v>-0.239741345622459</v>
      </c>
    </row>
    <row r="4535" spans="2:15" x14ac:dyDescent="0.2">
      <c r="B4535" s="7">
        <v>31</v>
      </c>
      <c r="C4535" s="7">
        <v>46</v>
      </c>
      <c r="D4535" s="7">
        <v>0.118489303062999</v>
      </c>
      <c r="E4535" s="7">
        <v>2.74930524059043E-2</v>
      </c>
      <c r="G4535" s="7">
        <v>31</v>
      </c>
      <c r="H4535" s="7">
        <v>46</v>
      </c>
      <c r="I4535" s="7">
        <v>0.37174124778446899</v>
      </c>
      <c r="J4535" s="7">
        <v>0.28265691097271201</v>
      </c>
      <c r="L4535" s="7">
        <v>31</v>
      </c>
      <c r="M4535" s="7">
        <v>46</v>
      </c>
      <c r="N4535" s="7">
        <v>-1.02037146589945</v>
      </c>
      <c r="O4535" s="7">
        <v>-0.69730696855337004</v>
      </c>
    </row>
    <row r="4536" spans="2:15" x14ac:dyDescent="0.2">
      <c r="B4536" s="7">
        <v>32</v>
      </c>
      <c r="C4536" s="7">
        <v>46</v>
      </c>
      <c r="D4536" s="7">
        <v>-2.1424642408128101E-2</v>
      </c>
      <c r="E4536" s="7">
        <v>-0.123537831243154</v>
      </c>
      <c r="G4536" s="7">
        <v>32</v>
      </c>
      <c r="H4536" s="7">
        <v>46</v>
      </c>
      <c r="I4536" s="7">
        <v>-1.21175635913255E-2</v>
      </c>
      <c r="J4536" s="7">
        <v>-3.5040613188896501E-2</v>
      </c>
      <c r="L4536" s="7">
        <v>32</v>
      </c>
      <c r="M4536" s="7">
        <v>46</v>
      </c>
      <c r="N4536" s="7">
        <v>-0.38947993890072902</v>
      </c>
      <c r="O4536" s="7">
        <v>-0.42583163980902</v>
      </c>
    </row>
    <row r="4537" spans="2:15" x14ac:dyDescent="0.2">
      <c r="B4537" s="7">
        <v>33</v>
      </c>
      <c r="C4537" s="7">
        <v>46</v>
      </c>
      <c r="D4537" s="7">
        <v>0.31121777687997498</v>
      </c>
      <c r="E4537" s="7">
        <v>0.144324618500801</v>
      </c>
      <c r="G4537" s="7">
        <v>33</v>
      </c>
      <c r="H4537" s="7">
        <v>46</v>
      </c>
      <c r="I4537" s="7">
        <v>0.126526945311878</v>
      </c>
      <c r="J4537" s="7">
        <v>-0.24305407053891601</v>
      </c>
      <c r="L4537" s="7">
        <v>33</v>
      </c>
      <c r="M4537" s="7">
        <v>46</v>
      </c>
      <c r="N4537" s="7">
        <v>8.4499921010905005E-2</v>
      </c>
      <c r="O4537" s="7">
        <v>-5.4093945860095097E-2</v>
      </c>
    </row>
    <row r="4538" spans="2:15" x14ac:dyDescent="0.2">
      <c r="B4538" s="7">
        <v>34</v>
      </c>
      <c r="C4538" s="7">
        <v>46</v>
      </c>
      <c r="D4538" s="7">
        <v>-2.0576457307611502E-2</v>
      </c>
      <c r="E4538" s="7">
        <v>-0.44697759992816699</v>
      </c>
      <c r="G4538" s="7">
        <v>34</v>
      </c>
      <c r="H4538" s="7">
        <v>46</v>
      </c>
      <c r="I4538" s="7">
        <v>0.38951443530354102</v>
      </c>
      <c r="J4538" s="7">
        <v>0.25055185111767297</v>
      </c>
      <c r="L4538" s="7">
        <v>34</v>
      </c>
      <c r="M4538" s="7">
        <v>46</v>
      </c>
      <c r="N4538" s="7">
        <v>0.32654667309331298</v>
      </c>
      <c r="O4538" s="7">
        <v>0.15647420829872699</v>
      </c>
    </row>
    <row r="4539" spans="2:15" x14ac:dyDescent="0.2">
      <c r="B4539" s="7">
        <v>35</v>
      </c>
      <c r="C4539" s="7">
        <v>46</v>
      </c>
      <c r="D4539" s="7">
        <v>3.5172338141620699E-2</v>
      </c>
      <c r="E4539" s="7">
        <v>-8.46550147319034E-2</v>
      </c>
      <c r="G4539" s="7">
        <v>35</v>
      </c>
      <c r="H4539" s="7">
        <v>46</v>
      </c>
      <c r="I4539" s="7">
        <v>5.09669374272761E-2</v>
      </c>
      <c r="J4539" s="7">
        <v>7.3918953856822803E-2</v>
      </c>
      <c r="L4539" s="7">
        <v>35</v>
      </c>
      <c r="M4539" s="7">
        <v>46</v>
      </c>
      <c r="N4539" s="7">
        <v>1.11925092666381</v>
      </c>
      <c r="O4539" s="7">
        <v>0.67133621542176802</v>
      </c>
    </row>
    <row r="4540" spans="2:15" x14ac:dyDescent="0.2">
      <c r="B4540" s="7">
        <v>36</v>
      </c>
      <c r="C4540" s="7">
        <v>46</v>
      </c>
      <c r="D4540" s="7">
        <v>-9.0851319582274201E-2</v>
      </c>
      <c r="E4540" s="7">
        <v>-6.61744470223979E-2</v>
      </c>
      <c r="G4540" s="7">
        <v>36</v>
      </c>
      <c r="H4540" s="7">
        <v>46</v>
      </c>
      <c r="I4540" s="7">
        <v>-0.53165776139844201</v>
      </c>
      <c r="J4540" s="7">
        <v>-0.28074049458207601</v>
      </c>
      <c r="L4540" s="7">
        <v>36</v>
      </c>
      <c r="M4540" s="7">
        <v>46</v>
      </c>
      <c r="N4540" s="7">
        <v>1.8759670410455301E-2</v>
      </c>
      <c r="O4540" s="7">
        <v>-0.10824118867360399</v>
      </c>
    </row>
    <row r="4541" spans="2:15" x14ac:dyDescent="0.2">
      <c r="B4541" s="7">
        <v>37</v>
      </c>
      <c r="C4541" s="7">
        <v>46</v>
      </c>
      <c r="D4541" s="7">
        <v>2.9020125138465901E-3</v>
      </c>
      <c r="E4541" s="7">
        <v>0.123094224910205</v>
      </c>
      <c r="G4541" s="7">
        <v>37</v>
      </c>
      <c r="H4541" s="7">
        <v>46</v>
      </c>
      <c r="I4541" s="7">
        <v>0.208029360096015</v>
      </c>
      <c r="J4541" s="7">
        <v>4.5804096685728303E-2</v>
      </c>
      <c r="L4541" s="7">
        <v>37</v>
      </c>
      <c r="M4541" s="7">
        <v>46</v>
      </c>
      <c r="N4541" s="7">
        <v>0.44161227862299202</v>
      </c>
      <c r="O4541" s="7">
        <v>0.317152769348237</v>
      </c>
    </row>
    <row r="4542" spans="2:15" x14ac:dyDescent="0.2">
      <c r="B4542" s="7">
        <v>38</v>
      </c>
      <c r="C4542" s="7">
        <v>46</v>
      </c>
      <c r="D4542" s="7">
        <v>-0.33130203693694998</v>
      </c>
      <c r="E4542" s="7">
        <v>-0.31615559113828701</v>
      </c>
      <c r="G4542" s="7">
        <v>38</v>
      </c>
      <c r="H4542" s="7">
        <v>46</v>
      </c>
      <c r="I4542" s="7">
        <v>-0.28926698383129901</v>
      </c>
      <c r="J4542" s="7">
        <v>-0.130737241880411</v>
      </c>
      <c r="L4542" s="7">
        <v>38</v>
      </c>
      <c r="M4542" s="7">
        <v>46</v>
      </c>
      <c r="N4542" s="7">
        <v>-0.68078916070778395</v>
      </c>
      <c r="O4542" s="7">
        <v>-0.623520944381172</v>
      </c>
    </row>
    <row r="4543" spans="2:15" x14ac:dyDescent="0.2">
      <c r="B4543" s="7">
        <v>39</v>
      </c>
      <c r="C4543" s="7">
        <v>46</v>
      </c>
      <c r="D4543" s="7">
        <v>0.12567080930147601</v>
      </c>
      <c r="E4543" s="7">
        <v>0.25813760532293401</v>
      </c>
      <c r="G4543" s="7">
        <v>39</v>
      </c>
      <c r="H4543" s="7">
        <v>46</v>
      </c>
      <c r="I4543" s="7">
        <v>-4.85892983803611E-2</v>
      </c>
      <c r="J4543" s="7">
        <v>6.8466735358067701E-2</v>
      </c>
      <c r="L4543" s="7">
        <v>39</v>
      </c>
      <c r="M4543" s="7">
        <v>46</v>
      </c>
      <c r="N4543" s="7">
        <v>0.585966184408649</v>
      </c>
      <c r="O4543" s="7">
        <v>0.93017837586628005</v>
      </c>
    </row>
    <row r="4544" spans="2:15" x14ac:dyDescent="0.2">
      <c r="B4544" s="7">
        <v>40</v>
      </c>
      <c r="C4544" s="7">
        <v>46</v>
      </c>
      <c r="D4544" s="7">
        <v>-0.40220975641226397</v>
      </c>
      <c r="E4544" s="7">
        <v>-0.15170093170168999</v>
      </c>
      <c r="G4544" s="7">
        <v>40</v>
      </c>
      <c r="H4544" s="7">
        <v>46</v>
      </c>
      <c r="I4544" s="7">
        <v>6.5116098613756904E-2</v>
      </c>
      <c r="J4544" s="7">
        <v>-0.150664033125601</v>
      </c>
      <c r="L4544" s="7">
        <v>40</v>
      </c>
      <c r="M4544" s="7">
        <v>46</v>
      </c>
      <c r="N4544" s="7">
        <v>-2.4299663691279698</v>
      </c>
      <c r="O4544" s="7">
        <v>-2.0928528724720499</v>
      </c>
    </row>
    <row r="4545" spans="2:15" x14ac:dyDescent="0.2">
      <c r="B4545" s="7">
        <v>41</v>
      </c>
      <c r="C4545" s="7">
        <v>46</v>
      </c>
      <c r="D4545" s="7">
        <v>0.19011815263575299</v>
      </c>
      <c r="E4545" s="7">
        <v>0.111420544847028</v>
      </c>
      <c r="G4545" s="7">
        <v>41</v>
      </c>
      <c r="H4545" s="7">
        <v>46</v>
      </c>
      <c r="I4545" s="7">
        <v>-0.23641116914354901</v>
      </c>
      <c r="J4545" s="7">
        <v>2.6166721514472999E-2</v>
      </c>
      <c r="L4545" s="7">
        <v>41</v>
      </c>
      <c r="M4545" s="7">
        <v>46</v>
      </c>
      <c r="N4545" s="7">
        <v>-9.6582193076622899E-2</v>
      </c>
      <c r="O4545" s="7">
        <v>-0.44338950794008603</v>
      </c>
    </row>
    <row r="4546" spans="2:15" x14ac:dyDescent="0.2">
      <c r="B4546" s="7">
        <v>42</v>
      </c>
      <c r="C4546" s="7">
        <v>46</v>
      </c>
      <c r="D4546" s="7">
        <v>0.111381317727377</v>
      </c>
      <c r="E4546" s="7">
        <v>-0.189746092654032</v>
      </c>
      <c r="G4546" s="7">
        <v>42</v>
      </c>
      <c r="H4546" s="7">
        <v>46</v>
      </c>
      <c r="I4546" s="7">
        <v>0.16047465381277901</v>
      </c>
      <c r="J4546" s="7">
        <v>-5.6397963641257001E-2</v>
      </c>
      <c r="L4546" s="7">
        <v>42</v>
      </c>
      <c r="M4546" s="7">
        <v>46</v>
      </c>
      <c r="N4546" s="7">
        <v>2.56090051134397</v>
      </c>
      <c r="O4546" s="7">
        <v>2.6811386720604098</v>
      </c>
    </row>
    <row r="4547" spans="2:15" x14ac:dyDescent="0.2">
      <c r="B4547" s="7">
        <v>43</v>
      </c>
      <c r="C4547" s="7">
        <v>46</v>
      </c>
      <c r="D4547" s="7">
        <v>-7.8622258015282206E-2</v>
      </c>
      <c r="E4547" s="7">
        <v>-3.5021115391356397E-2</v>
      </c>
      <c r="G4547" s="7">
        <v>43</v>
      </c>
      <c r="H4547" s="7">
        <v>46</v>
      </c>
      <c r="I4547" s="7">
        <v>-9.1395775084797598E-2</v>
      </c>
      <c r="J4547" s="7">
        <v>-0.179383152079296</v>
      </c>
      <c r="L4547" s="7">
        <v>43</v>
      </c>
      <c r="M4547" s="7">
        <v>46</v>
      </c>
      <c r="N4547" s="7">
        <v>-1.0966593194958001</v>
      </c>
      <c r="O4547" s="7">
        <v>-1.1508341378550899</v>
      </c>
    </row>
    <row r="4548" spans="2:15" x14ac:dyDescent="0.2">
      <c r="B4548" s="7">
        <v>44</v>
      </c>
      <c r="C4548" s="7">
        <v>46</v>
      </c>
      <c r="D4548" s="7">
        <v>2.2050515907417401E-2</v>
      </c>
      <c r="E4548" s="7">
        <v>-0.19495434116802601</v>
      </c>
      <c r="G4548" s="7">
        <v>44</v>
      </c>
      <c r="H4548" s="7">
        <v>46</v>
      </c>
      <c r="I4548" s="7">
        <v>3.2958755972717101E-2</v>
      </c>
      <c r="J4548" s="7">
        <v>0.36171301899077002</v>
      </c>
      <c r="L4548" s="7">
        <v>44</v>
      </c>
      <c r="M4548" s="7">
        <v>46</v>
      </c>
      <c r="N4548" s="7">
        <v>8.1435208275443899E-2</v>
      </c>
      <c r="O4548" s="7">
        <v>-0.34992166459845597</v>
      </c>
    </row>
    <row r="4549" spans="2:15" x14ac:dyDescent="0.2">
      <c r="B4549" s="7">
        <v>45</v>
      </c>
      <c r="C4549" s="7">
        <v>46</v>
      </c>
      <c r="D4549" s="7">
        <v>9.8911766331132106E-2</v>
      </c>
      <c r="E4549" s="7">
        <v>-0.27992001796592803</v>
      </c>
      <c r="G4549" s="7">
        <v>45</v>
      </c>
      <c r="H4549" s="7">
        <v>46</v>
      </c>
      <c r="I4549" s="7">
        <v>0</v>
      </c>
      <c r="J4549" s="7">
        <v>0</v>
      </c>
      <c r="L4549" s="7">
        <v>45</v>
      </c>
      <c r="M4549" s="7">
        <v>46</v>
      </c>
      <c r="N4549" s="7">
        <v>-2.7760994356273199</v>
      </c>
      <c r="O4549" s="7">
        <v>-2.2205409674169401</v>
      </c>
    </row>
    <row r="4550" spans="2:15" x14ac:dyDescent="0.2">
      <c r="B4550" s="7">
        <v>46</v>
      </c>
      <c r="C4550" s="7">
        <v>46</v>
      </c>
      <c r="D4550" s="7">
        <v>0.407725231200185</v>
      </c>
      <c r="E4550" s="7">
        <v>-0.200728876820473</v>
      </c>
      <c r="G4550" s="7">
        <v>46</v>
      </c>
      <c r="H4550" s="7">
        <v>46</v>
      </c>
      <c r="I4550" s="7">
        <v>0.100417308577822</v>
      </c>
      <c r="J4550" s="7">
        <v>0.151523227811174</v>
      </c>
      <c r="L4550" s="7">
        <v>46</v>
      </c>
      <c r="M4550" s="7">
        <v>46</v>
      </c>
      <c r="N4550" s="7">
        <v>4.8896304416061298E-2</v>
      </c>
      <c r="O4550" s="7">
        <v>-0.177982437519837</v>
      </c>
    </row>
    <row r="4551" spans="2:15" x14ac:dyDescent="0.2">
      <c r="B4551" s="7">
        <v>47</v>
      </c>
      <c r="C4551" s="7">
        <v>46</v>
      </c>
      <c r="D4551" s="7">
        <v>8.4584096841950895E-3</v>
      </c>
      <c r="E4551" s="7">
        <v>-0.438837482647013</v>
      </c>
      <c r="G4551" s="7">
        <v>47</v>
      </c>
      <c r="H4551" s="7">
        <v>46</v>
      </c>
      <c r="I4551" s="7">
        <v>7.1486354603722503E-3</v>
      </c>
      <c r="J4551" s="7">
        <v>5.25741137068323E-2</v>
      </c>
      <c r="L4551" s="7">
        <v>47</v>
      </c>
      <c r="M4551" s="7">
        <v>46</v>
      </c>
      <c r="N4551" s="7">
        <v>-6.1406671787892698E-2</v>
      </c>
      <c r="O4551" s="7">
        <v>3.8255163602002498E-2</v>
      </c>
    </row>
    <row r="4552" spans="2:15" x14ac:dyDescent="0.2">
      <c r="B4552" s="7">
        <v>48</v>
      </c>
      <c r="C4552" s="7">
        <v>46</v>
      </c>
      <c r="D4552" s="7">
        <v>0.29707532498992101</v>
      </c>
      <c r="E4552" s="7">
        <v>1.82383796332042E-2</v>
      </c>
      <c r="G4552" s="7">
        <v>48</v>
      </c>
      <c r="H4552" s="7">
        <v>46</v>
      </c>
      <c r="I4552" s="7">
        <v>2.84213046641053E-2</v>
      </c>
      <c r="J4552" s="7">
        <v>0.10208929725984001</v>
      </c>
      <c r="L4552" s="7">
        <v>48</v>
      </c>
      <c r="M4552" s="7">
        <v>46</v>
      </c>
      <c r="N4552" s="7">
        <v>0.378386800338813</v>
      </c>
      <c r="O4552" s="7">
        <v>0.44295876230654202</v>
      </c>
    </row>
    <row r="4553" spans="2:15" x14ac:dyDescent="0.2">
      <c r="B4553" s="7">
        <v>49</v>
      </c>
      <c r="C4553" s="7">
        <v>46</v>
      </c>
      <c r="D4553" s="7">
        <v>-4.61299401617268E-2</v>
      </c>
      <c r="E4553" s="7">
        <v>0.19980761297386501</v>
      </c>
      <c r="G4553" s="7">
        <v>49</v>
      </c>
      <c r="H4553" s="7">
        <v>46</v>
      </c>
      <c r="I4553" s="7">
        <v>0.16420758126980201</v>
      </c>
      <c r="J4553" s="7">
        <v>5.4375662552232903E-2</v>
      </c>
      <c r="L4553" s="7">
        <v>49</v>
      </c>
      <c r="M4553" s="7">
        <v>46</v>
      </c>
      <c r="N4553" s="7">
        <v>0.63006230852131795</v>
      </c>
      <c r="O4553" s="7">
        <v>-0.21464722174275899</v>
      </c>
    </row>
    <row r="4554" spans="2:15" x14ac:dyDescent="0.2">
      <c r="B4554" s="7">
        <v>50</v>
      </c>
      <c r="C4554" s="7">
        <v>46</v>
      </c>
      <c r="D4554" s="7">
        <v>3.5802831778196903E-2</v>
      </c>
      <c r="E4554" s="7">
        <v>-2.88279189327207E-2</v>
      </c>
      <c r="G4554" s="7">
        <v>50</v>
      </c>
      <c r="H4554" s="7">
        <v>46</v>
      </c>
      <c r="I4554" s="7">
        <v>4.9781568871282801E-2</v>
      </c>
      <c r="J4554" s="7">
        <v>-1.76994603040166E-2</v>
      </c>
      <c r="L4554" s="7">
        <v>50</v>
      </c>
      <c r="M4554" s="7">
        <v>46</v>
      </c>
      <c r="N4554" s="7">
        <v>-0.17228034128324099</v>
      </c>
      <c r="O4554" s="7">
        <v>-0.35618939164844399</v>
      </c>
    </row>
    <row r="4555" spans="2:15" x14ac:dyDescent="0.2">
      <c r="B4555" s="7">
        <v>51</v>
      </c>
      <c r="C4555" s="7">
        <v>46</v>
      </c>
      <c r="D4555" s="7">
        <v>5.79458461910018E-2</v>
      </c>
      <c r="E4555" s="7">
        <v>0.116270820599334</v>
      </c>
      <c r="G4555" s="7">
        <v>51</v>
      </c>
      <c r="H4555" s="7">
        <v>46</v>
      </c>
      <c r="I4555" s="7">
        <v>0.19361346389853501</v>
      </c>
      <c r="J4555" s="7">
        <v>0.13894884370674701</v>
      </c>
      <c r="L4555" s="7">
        <v>51</v>
      </c>
      <c r="M4555" s="7">
        <v>46</v>
      </c>
      <c r="N4555" s="7">
        <v>-0.45537478028950001</v>
      </c>
      <c r="O4555" s="7">
        <v>-0.66425052791621297</v>
      </c>
    </row>
    <row r="4556" spans="2:15" x14ac:dyDescent="0.2">
      <c r="B4556" s="7">
        <v>52</v>
      </c>
      <c r="C4556" s="7">
        <v>46</v>
      </c>
      <c r="D4556" s="7">
        <v>0.135210477894283</v>
      </c>
      <c r="E4556" s="7">
        <v>-0.40315279897351203</v>
      </c>
      <c r="G4556" s="7">
        <v>52</v>
      </c>
      <c r="H4556" s="7">
        <v>46</v>
      </c>
      <c r="I4556" s="7">
        <v>-0.10301766373541101</v>
      </c>
      <c r="J4556" s="7">
        <v>0.110424164434736</v>
      </c>
      <c r="L4556" s="7">
        <v>52</v>
      </c>
      <c r="M4556" s="7">
        <v>46</v>
      </c>
      <c r="N4556" s="7">
        <v>1.3418718328046999</v>
      </c>
      <c r="O4556" s="7">
        <v>1.44986134039808</v>
      </c>
    </row>
    <row r="4557" spans="2:15" x14ac:dyDescent="0.2">
      <c r="B4557" s="7">
        <v>53</v>
      </c>
      <c r="C4557" s="7">
        <v>46</v>
      </c>
      <c r="D4557" s="7">
        <v>-0.24341132952446601</v>
      </c>
      <c r="E4557" s="7">
        <v>-0.164474961376532</v>
      </c>
      <c r="G4557" s="7">
        <v>53</v>
      </c>
      <c r="H4557" s="7">
        <v>46</v>
      </c>
      <c r="I4557" s="7">
        <v>-9.8737394354892594E-2</v>
      </c>
      <c r="J4557" s="7">
        <v>-3.7072089922286701E-2</v>
      </c>
      <c r="L4557" s="7">
        <v>53</v>
      </c>
      <c r="M4557" s="7">
        <v>46</v>
      </c>
      <c r="N4557" s="7">
        <v>0.54724021690372004</v>
      </c>
      <c r="O4557" s="7">
        <v>0.54613234537520605</v>
      </c>
    </row>
    <row r="4558" spans="2:15" x14ac:dyDescent="0.2">
      <c r="B4558" s="7">
        <v>54</v>
      </c>
      <c r="C4558" s="7">
        <v>46</v>
      </c>
      <c r="D4558" s="7">
        <v>3.7651244211731202E-2</v>
      </c>
      <c r="E4558" s="7">
        <v>-0.19127219683121099</v>
      </c>
      <c r="G4558" s="7">
        <v>54</v>
      </c>
      <c r="H4558" s="7">
        <v>46</v>
      </c>
      <c r="I4558" s="7">
        <v>0.110553429918129</v>
      </c>
      <c r="J4558" s="7">
        <v>-0.152339026439018</v>
      </c>
      <c r="L4558" s="7">
        <v>54</v>
      </c>
      <c r="M4558" s="7">
        <v>46</v>
      </c>
      <c r="N4558" s="7">
        <v>-0.56287581284640498</v>
      </c>
      <c r="O4558" s="7">
        <v>-0.17524798882053899</v>
      </c>
    </row>
    <row r="4559" spans="2:15" x14ac:dyDescent="0.2">
      <c r="B4559" s="7">
        <v>55</v>
      </c>
      <c r="C4559" s="7">
        <v>46</v>
      </c>
      <c r="D4559" s="7">
        <v>-0.24779527107102201</v>
      </c>
      <c r="E4559" s="7">
        <v>0.12502603449542701</v>
      </c>
      <c r="G4559" s="7">
        <v>55</v>
      </c>
      <c r="H4559" s="7">
        <v>46</v>
      </c>
      <c r="I4559" s="7">
        <v>0.12984033605186501</v>
      </c>
      <c r="J4559" s="7">
        <v>4.69001611703685E-2</v>
      </c>
      <c r="L4559" s="7">
        <v>55</v>
      </c>
      <c r="M4559" s="7">
        <v>46</v>
      </c>
      <c r="N4559" s="7">
        <v>-0.32447138394105102</v>
      </c>
      <c r="O4559" s="7">
        <v>-0.102819554364372</v>
      </c>
    </row>
    <row r="4560" spans="2:15" x14ac:dyDescent="0.2">
      <c r="B4560" s="7">
        <v>56</v>
      </c>
      <c r="C4560" s="7">
        <v>46</v>
      </c>
      <c r="D4560" s="7">
        <v>1.04040967330654E-3</v>
      </c>
      <c r="E4560" s="7">
        <v>0.21773824214495699</v>
      </c>
      <c r="G4560" s="7">
        <v>56</v>
      </c>
      <c r="H4560" s="7">
        <v>46</v>
      </c>
      <c r="I4560" s="7">
        <v>7.4624888982167903E-2</v>
      </c>
      <c r="J4560" s="7">
        <v>-2.46782829107062E-4</v>
      </c>
      <c r="L4560" s="7">
        <v>56</v>
      </c>
      <c r="M4560" s="7">
        <v>46</v>
      </c>
      <c r="N4560" s="7">
        <v>-0.34855739239726102</v>
      </c>
      <c r="O4560" s="7">
        <v>-0.19518998941493301</v>
      </c>
    </row>
    <row r="4561" spans="2:15" x14ac:dyDescent="0.2">
      <c r="B4561" s="7">
        <v>57</v>
      </c>
      <c r="C4561" s="7">
        <v>46</v>
      </c>
      <c r="D4561" s="7">
        <v>-0.108315306805662</v>
      </c>
      <c r="E4561" s="7">
        <v>-0.14579937351535999</v>
      </c>
      <c r="G4561" s="7">
        <v>57</v>
      </c>
      <c r="H4561" s="7">
        <v>46</v>
      </c>
      <c r="I4561" s="7">
        <v>-0.41333957643684099</v>
      </c>
      <c r="J4561" s="7">
        <v>-0.35974854900980302</v>
      </c>
      <c r="L4561" s="7">
        <v>57</v>
      </c>
      <c r="M4561" s="7">
        <v>46</v>
      </c>
      <c r="N4561" s="7">
        <v>2.1013657516259601</v>
      </c>
      <c r="O4561" s="7">
        <v>2.0138944213619201</v>
      </c>
    </row>
    <row r="4562" spans="2:15" x14ac:dyDescent="0.2">
      <c r="B4562" s="7">
        <v>58</v>
      </c>
      <c r="C4562" s="7">
        <v>46</v>
      </c>
      <c r="D4562" s="7">
        <v>-0.18000628193661999</v>
      </c>
      <c r="E4562" s="7">
        <v>-4.4636779128010701E-2</v>
      </c>
      <c r="G4562" s="7">
        <v>58</v>
      </c>
      <c r="H4562" s="7">
        <v>46</v>
      </c>
      <c r="I4562" s="7">
        <v>9.7135284606744102E-2</v>
      </c>
      <c r="J4562" s="7">
        <v>4.45016106679441E-2</v>
      </c>
      <c r="L4562" s="7">
        <v>58</v>
      </c>
      <c r="M4562" s="7">
        <v>46</v>
      </c>
      <c r="N4562" s="7">
        <v>0.21150563892124899</v>
      </c>
      <c r="O4562" s="7">
        <v>1.71416787257943E-2</v>
      </c>
    </row>
    <row r="4563" spans="2:15" x14ac:dyDescent="0.2">
      <c r="B4563" s="7">
        <v>59</v>
      </c>
      <c r="C4563" s="7">
        <v>46</v>
      </c>
      <c r="D4563" s="7">
        <v>-0.27625344370510702</v>
      </c>
      <c r="E4563" s="7">
        <v>-9.9888146465859001E-2</v>
      </c>
      <c r="G4563" s="7">
        <v>59</v>
      </c>
      <c r="H4563" s="7">
        <v>46</v>
      </c>
      <c r="I4563" s="7">
        <v>-0.20579872693076301</v>
      </c>
      <c r="J4563" s="7">
        <v>7.6305698208898303E-3</v>
      </c>
      <c r="L4563" s="7">
        <v>59</v>
      </c>
      <c r="M4563" s="7">
        <v>46</v>
      </c>
      <c r="N4563" s="7">
        <v>-0.61517411976762104</v>
      </c>
      <c r="O4563" s="7">
        <v>-0.64475971293316603</v>
      </c>
    </row>
    <row r="4564" spans="2:15" x14ac:dyDescent="0.2">
      <c r="B4564" s="7">
        <v>60</v>
      </c>
      <c r="C4564" s="7">
        <v>46</v>
      </c>
      <c r="D4564" s="7">
        <v>-0.35285471536294499</v>
      </c>
      <c r="E4564" s="7">
        <v>-0.28616016318344201</v>
      </c>
      <c r="G4564" s="7">
        <v>60</v>
      </c>
      <c r="H4564" s="7">
        <v>46</v>
      </c>
      <c r="I4564" s="7">
        <v>0.208007535935641</v>
      </c>
      <c r="J4564" s="7">
        <v>-8.5390041922417004E-2</v>
      </c>
      <c r="L4564" s="7">
        <v>60</v>
      </c>
      <c r="M4564" s="7">
        <v>46</v>
      </c>
      <c r="N4564" s="7">
        <v>3.7252804871741298E-2</v>
      </c>
      <c r="O4564" s="7">
        <v>-2.4829678768323801E-2</v>
      </c>
    </row>
    <row r="4565" spans="2:15" x14ac:dyDescent="0.2">
      <c r="B4565" s="7">
        <v>61</v>
      </c>
      <c r="C4565" s="7">
        <v>46</v>
      </c>
      <c r="D4565" s="7">
        <v>-0.18505535937795201</v>
      </c>
      <c r="E4565" s="7">
        <v>-0.14042897748755701</v>
      </c>
      <c r="G4565" s="7">
        <v>61</v>
      </c>
      <c r="H4565" s="7">
        <v>46</v>
      </c>
      <c r="I4565" s="7">
        <v>-5.6615729961828599E-2</v>
      </c>
      <c r="J4565" s="7">
        <v>-7.1305291068378004E-2</v>
      </c>
      <c r="L4565" s="7">
        <v>61</v>
      </c>
      <c r="M4565" s="7">
        <v>46</v>
      </c>
      <c r="N4565" s="7">
        <v>0.28063063660278997</v>
      </c>
      <c r="O4565" s="7">
        <v>-0.11012252062129101</v>
      </c>
    </row>
    <row r="4566" spans="2:15" x14ac:dyDescent="0.2">
      <c r="B4566" s="7">
        <v>62</v>
      </c>
      <c r="C4566" s="7">
        <v>46</v>
      </c>
      <c r="D4566" s="7">
        <v>-7.2233889511252897E-2</v>
      </c>
      <c r="E4566" s="7">
        <v>-8.3259526623685104E-2</v>
      </c>
      <c r="G4566" s="7">
        <v>62</v>
      </c>
      <c r="H4566" s="7">
        <v>46</v>
      </c>
      <c r="I4566" s="7">
        <v>3.7048547972978498E-2</v>
      </c>
      <c r="J4566" s="7">
        <v>-3.8888550502607998E-2</v>
      </c>
      <c r="L4566" s="7">
        <v>62</v>
      </c>
      <c r="M4566" s="7">
        <v>46</v>
      </c>
      <c r="N4566" s="7">
        <v>0.20041186250502999</v>
      </c>
      <c r="O4566" s="7">
        <v>0.54808974550106104</v>
      </c>
    </row>
    <row r="4567" spans="2:15" x14ac:dyDescent="0.2">
      <c r="B4567" s="7">
        <v>63</v>
      </c>
      <c r="C4567" s="7">
        <v>46</v>
      </c>
      <c r="D4567" s="7">
        <v>-0.40601178291439899</v>
      </c>
      <c r="E4567" s="7">
        <v>-0.46845126207167098</v>
      </c>
      <c r="G4567" s="7">
        <v>63</v>
      </c>
      <c r="H4567" s="7">
        <v>46</v>
      </c>
      <c r="I4567" s="7">
        <v>0.106734274096287</v>
      </c>
      <c r="J4567" s="7">
        <v>0.19524698761634601</v>
      </c>
      <c r="L4567" s="7">
        <v>63</v>
      </c>
      <c r="M4567" s="7">
        <v>46</v>
      </c>
      <c r="N4567" s="7">
        <v>0.25747590422348499</v>
      </c>
      <c r="O4567" s="7">
        <v>0.29118248570837801</v>
      </c>
    </row>
    <row r="4568" spans="2:15" x14ac:dyDescent="0.2">
      <c r="B4568" s="7">
        <v>64</v>
      </c>
      <c r="C4568" s="7">
        <v>46</v>
      </c>
      <c r="D4568" s="7">
        <v>-4.2031961125163997E-2</v>
      </c>
      <c r="E4568" s="7">
        <v>3.3826737094997797E-2</v>
      </c>
      <c r="G4568" s="7">
        <v>64</v>
      </c>
      <c r="H4568" s="7">
        <v>46</v>
      </c>
      <c r="I4568" s="7">
        <v>-0.389173570896379</v>
      </c>
      <c r="J4568" s="7">
        <v>-0.14417992279456199</v>
      </c>
      <c r="L4568" s="7">
        <v>64</v>
      </c>
      <c r="M4568" s="7">
        <v>46</v>
      </c>
      <c r="N4568" s="7">
        <v>-0.10307169746564999</v>
      </c>
      <c r="O4568" s="7">
        <v>-0.13181446349446299</v>
      </c>
    </row>
    <row r="4569" spans="2:15" x14ac:dyDescent="0.2">
      <c r="B4569" s="7">
        <v>65</v>
      </c>
      <c r="C4569" s="7">
        <v>46</v>
      </c>
      <c r="D4569" s="7">
        <v>-9.2338788068656405E-2</v>
      </c>
      <c r="E4569" s="7">
        <v>3.1949409625038797E-2</v>
      </c>
      <c r="G4569" s="7">
        <v>65</v>
      </c>
      <c r="H4569" s="7">
        <v>46</v>
      </c>
      <c r="I4569" s="7">
        <v>0.185998084303718</v>
      </c>
      <c r="J4569" s="7">
        <v>1.6824531620404301E-2</v>
      </c>
      <c r="L4569" s="7">
        <v>65</v>
      </c>
      <c r="M4569" s="7">
        <v>46</v>
      </c>
      <c r="N4569" s="7">
        <v>-0.73340839491475796</v>
      </c>
      <c r="O4569" s="7">
        <v>-0.912440891917916</v>
      </c>
    </row>
    <row r="4570" spans="2:15" x14ac:dyDescent="0.2">
      <c r="B4570" s="7">
        <v>66</v>
      </c>
      <c r="C4570" s="7">
        <v>46</v>
      </c>
      <c r="D4570" s="7">
        <v>1.0277761499262201E-3</v>
      </c>
      <c r="E4570" s="7">
        <v>-8.9266789792057794E-2</v>
      </c>
      <c r="G4570" s="7">
        <v>66</v>
      </c>
      <c r="H4570" s="7">
        <v>46</v>
      </c>
      <c r="I4570" s="7">
        <v>5.0800333865267597E-2</v>
      </c>
      <c r="J4570" s="7">
        <v>-1.30008641360941E-2</v>
      </c>
      <c r="L4570" s="7">
        <v>66</v>
      </c>
      <c r="M4570" s="7">
        <v>46</v>
      </c>
      <c r="N4570" s="7">
        <v>-0.372805451498669</v>
      </c>
      <c r="O4570" s="7">
        <v>-0.87115384222232894</v>
      </c>
    </row>
    <row r="4571" spans="2:15" x14ac:dyDescent="0.2">
      <c r="B4571" s="7">
        <v>67</v>
      </c>
      <c r="C4571" s="7">
        <v>46</v>
      </c>
      <c r="D4571" s="7">
        <v>1.51777141512035E-2</v>
      </c>
      <c r="E4571" s="7">
        <v>-0.36014376384827901</v>
      </c>
      <c r="G4571" s="7">
        <v>67</v>
      </c>
      <c r="H4571" s="7">
        <v>46</v>
      </c>
      <c r="I4571" s="7">
        <v>8.6860169833847103E-2</v>
      </c>
      <c r="J4571" s="7">
        <v>-0.18670187883089601</v>
      </c>
      <c r="L4571" s="7">
        <v>67</v>
      </c>
      <c r="M4571" s="7">
        <v>46</v>
      </c>
      <c r="N4571" s="7">
        <v>-0.37517175432500399</v>
      </c>
      <c r="O4571" s="7">
        <v>9.4491766615133699E-2</v>
      </c>
    </row>
    <row r="4572" spans="2:15" x14ac:dyDescent="0.2">
      <c r="B4572" s="7">
        <v>68</v>
      </c>
      <c r="C4572" s="7">
        <v>46</v>
      </c>
      <c r="D4572" s="7">
        <v>0.25642818795198302</v>
      </c>
      <c r="E4572" s="7">
        <v>-1.53229465016729E-2</v>
      </c>
      <c r="G4572" s="7">
        <v>68</v>
      </c>
      <c r="H4572" s="7">
        <v>46</v>
      </c>
      <c r="I4572" s="7">
        <v>0.109804319166269</v>
      </c>
      <c r="J4572" s="7">
        <v>-5.7682808766381698E-3</v>
      </c>
      <c r="L4572" s="7">
        <v>68</v>
      </c>
      <c r="M4572" s="7">
        <v>46</v>
      </c>
      <c r="N4572" s="7">
        <v>0.80535769617042297</v>
      </c>
      <c r="O4572" s="7">
        <v>0.47613041211722501</v>
      </c>
    </row>
    <row r="4573" spans="2:15" x14ac:dyDescent="0.2">
      <c r="B4573" s="7">
        <v>69</v>
      </c>
      <c r="C4573" s="7">
        <v>46</v>
      </c>
      <c r="D4573" s="7">
        <v>-0.20796153242422599</v>
      </c>
      <c r="E4573" s="7">
        <v>-0.453190662327285</v>
      </c>
      <c r="G4573" s="7">
        <v>69</v>
      </c>
      <c r="H4573" s="7">
        <v>46</v>
      </c>
      <c r="I4573" s="7">
        <v>-6.9299336459387503E-2</v>
      </c>
      <c r="J4573" s="7">
        <v>-0.16765980048654999</v>
      </c>
      <c r="L4573" s="7">
        <v>69</v>
      </c>
      <c r="M4573" s="7">
        <v>46</v>
      </c>
      <c r="N4573" s="7">
        <v>0.25474034003003099</v>
      </c>
      <c r="O4573" s="7">
        <v>0.51375342360308596</v>
      </c>
    </row>
    <row r="4574" spans="2:15" x14ac:dyDescent="0.2">
      <c r="B4574" s="7">
        <v>70</v>
      </c>
      <c r="C4574" s="7">
        <v>46</v>
      </c>
      <c r="D4574" s="7">
        <v>-0.21942392000123301</v>
      </c>
      <c r="E4574" s="7">
        <v>-0.52923860990446403</v>
      </c>
      <c r="G4574" s="7">
        <v>70</v>
      </c>
      <c r="H4574" s="7">
        <v>46</v>
      </c>
      <c r="I4574" s="7">
        <v>0.226960138852458</v>
      </c>
      <c r="J4574" s="7">
        <v>0.204325178927308</v>
      </c>
      <c r="L4574" s="7">
        <v>70</v>
      </c>
      <c r="M4574" s="7">
        <v>46</v>
      </c>
      <c r="N4574" s="7">
        <v>-0.36760201349388799</v>
      </c>
      <c r="O4574" s="7">
        <v>-0.16505418357480101</v>
      </c>
    </row>
    <row r="4575" spans="2:15" x14ac:dyDescent="0.2">
      <c r="B4575" s="7">
        <v>71</v>
      </c>
      <c r="C4575" s="7">
        <v>46</v>
      </c>
      <c r="D4575" s="7">
        <v>2.6307226842110501E-3</v>
      </c>
      <c r="E4575" s="7">
        <v>0.176512311155929</v>
      </c>
      <c r="G4575" s="7">
        <v>71</v>
      </c>
      <c r="H4575" s="7">
        <v>46</v>
      </c>
      <c r="I4575" s="7">
        <v>0.110714587193647</v>
      </c>
      <c r="J4575" s="7">
        <v>0.16743154401900101</v>
      </c>
      <c r="L4575" s="7">
        <v>71</v>
      </c>
      <c r="M4575" s="7">
        <v>46</v>
      </c>
      <c r="N4575" s="7">
        <v>-0.19774523010671</v>
      </c>
      <c r="O4575" s="7">
        <v>4.41906888003007E-2</v>
      </c>
    </row>
    <row r="4576" spans="2:15" x14ac:dyDescent="0.2">
      <c r="B4576" s="7">
        <v>72</v>
      </c>
      <c r="C4576" s="7">
        <v>46</v>
      </c>
      <c r="D4576" s="7">
        <v>0.26481570735340798</v>
      </c>
      <c r="E4576" s="7">
        <v>0.27325851316785699</v>
      </c>
      <c r="G4576" s="7">
        <v>72</v>
      </c>
      <c r="H4576" s="7">
        <v>46</v>
      </c>
      <c r="I4576" s="7">
        <v>-0.16706042139559199</v>
      </c>
      <c r="J4576" s="7">
        <v>0.15923196979139201</v>
      </c>
      <c r="L4576" s="7">
        <v>72</v>
      </c>
      <c r="M4576" s="7">
        <v>46</v>
      </c>
      <c r="N4576" s="7">
        <v>0.109785056838762</v>
      </c>
      <c r="O4576" s="7">
        <v>-0.398854419414231</v>
      </c>
    </row>
    <row r="4577" spans="2:15" x14ac:dyDescent="0.2">
      <c r="B4577" s="7">
        <v>73</v>
      </c>
      <c r="C4577" s="7">
        <v>46</v>
      </c>
      <c r="D4577" s="7">
        <v>-0.22094753697720501</v>
      </c>
      <c r="E4577" s="7">
        <v>-6.0188726050972398E-2</v>
      </c>
      <c r="G4577" s="7">
        <v>73</v>
      </c>
      <c r="H4577" s="7">
        <v>46</v>
      </c>
      <c r="I4577" s="7">
        <v>-5.4786598027175303E-2</v>
      </c>
      <c r="J4577" s="7">
        <v>-3.2745512872185897E-2</v>
      </c>
      <c r="L4577" s="7">
        <v>73</v>
      </c>
      <c r="M4577" s="7">
        <v>46</v>
      </c>
      <c r="N4577" s="7">
        <v>0.56570081868284405</v>
      </c>
      <c r="O4577" s="7">
        <v>0.39121499275546601</v>
      </c>
    </row>
    <row r="4578" spans="2:15" x14ac:dyDescent="0.2">
      <c r="B4578" s="7">
        <v>74</v>
      </c>
      <c r="C4578" s="7">
        <v>46</v>
      </c>
      <c r="D4578" s="7">
        <v>-0.13081523799258199</v>
      </c>
      <c r="E4578" s="7">
        <v>2.7184473569501901E-2</v>
      </c>
      <c r="G4578" s="7">
        <v>74</v>
      </c>
      <c r="H4578" s="7">
        <v>46</v>
      </c>
      <c r="I4578" s="7">
        <v>-0.17793508236285699</v>
      </c>
      <c r="J4578" s="7">
        <v>-0.16826770336057201</v>
      </c>
      <c r="L4578" s="7">
        <v>74</v>
      </c>
      <c r="M4578" s="7">
        <v>46</v>
      </c>
      <c r="N4578" s="7">
        <v>0.130100740115901</v>
      </c>
      <c r="O4578" s="7">
        <v>-4.53298353041331E-2</v>
      </c>
    </row>
    <row r="4579" spans="2:15" x14ac:dyDescent="0.2">
      <c r="B4579" s="7">
        <v>75</v>
      </c>
      <c r="C4579" s="7">
        <v>46</v>
      </c>
      <c r="D4579" s="7">
        <v>-0.48124907435811198</v>
      </c>
      <c r="E4579" s="7">
        <v>-0.21999834791532399</v>
      </c>
      <c r="G4579" s="7">
        <v>75</v>
      </c>
      <c r="H4579" s="7">
        <v>46</v>
      </c>
      <c r="I4579" s="7">
        <v>-9.5857123069489295E-3</v>
      </c>
      <c r="J4579" s="7">
        <v>0.250705779966855</v>
      </c>
      <c r="L4579" s="7">
        <v>75</v>
      </c>
      <c r="M4579" s="7">
        <v>46</v>
      </c>
      <c r="N4579" s="7">
        <v>0.29465095629029903</v>
      </c>
      <c r="O4579" s="7">
        <v>0.39618362366292498</v>
      </c>
    </row>
    <row r="4580" spans="2:15" x14ac:dyDescent="0.2">
      <c r="B4580" s="7">
        <v>76</v>
      </c>
      <c r="C4580" s="7">
        <v>46</v>
      </c>
      <c r="D4580" s="7">
        <v>0.156151034636862</v>
      </c>
      <c r="E4580" s="7">
        <v>0.12500494479177801</v>
      </c>
      <c r="G4580" s="7">
        <v>76</v>
      </c>
      <c r="H4580" s="7">
        <v>46</v>
      </c>
      <c r="I4580" s="7">
        <v>-0.111245920691132</v>
      </c>
      <c r="J4580" s="7">
        <v>-8.0952339821220895E-2</v>
      </c>
      <c r="L4580" s="7">
        <v>76</v>
      </c>
      <c r="M4580" s="7">
        <v>46</v>
      </c>
      <c r="N4580" s="7">
        <v>0.26623997991739801</v>
      </c>
      <c r="O4580" s="7">
        <v>0.237983270168208</v>
      </c>
    </row>
    <row r="4581" spans="2:15" x14ac:dyDescent="0.2">
      <c r="B4581" s="7">
        <v>77</v>
      </c>
      <c r="C4581" s="7">
        <v>46</v>
      </c>
      <c r="D4581" s="7">
        <v>-9.3377197158278399E-2</v>
      </c>
      <c r="E4581" s="7">
        <v>4.4780804457247698E-2</v>
      </c>
      <c r="G4581" s="7">
        <v>77</v>
      </c>
      <c r="H4581" s="7">
        <v>46</v>
      </c>
      <c r="I4581" s="7">
        <v>5.5233057062114503E-2</v>
      </c>
      <c r="J4581" s="7">
        <v>-0.15561403712938299</v>
      </c>
      <c r="L4581" s="7">
        <v>77</v>
      </c>
      <c r="M4581" s="7">
        <v>46</v>
      </c>
      <c r="N4581" s="7">
        <v>0.22939094057854501</v>
      </c>
      <c r="O4581" s="7">
        <v>1.67855397159009E-2</v>
      </c>
    </row>
    <row r="4582" spans="2:15" x14ac:dyDescent="0.2">
      <c r="B4582" s="7">
        <v>78</v>
      </c>
      <c r="C4582" s="7">
        <v>46</v>
      </c>
      <c r="D4582" s="7">
        <v>-8.7725772271616299E-3</v>
      </c>
      <c r="E4582" s="7">
        <v>0.32215793108367802</v>
      </c>
      <c r="G4582" s="7">
        <v>78</v>
      </c>
      <c r="H4582" s="7">
        <v>46</v>
      </c>
      <c r="I4582" s="7">
        <v>-0.157569364317623</v>
      </c>
      <c r="J4582" s="7">
        <v>2.5566830333968199E-2</v>
      </c>
      <c r="L4582" s="7">
        <v>78</v>
      </c>
      <c r="M4582" s="7">
        <v>46</v>
      </c>
      <c r="N4582" s="7">
        <v>-1.34196277337882</v>
      </c>
      <c r="O4582" s="7">
        <v>-0.82656539107276705</v>
      </c>
    </row>
    <row r="4583" spans="2:15" x14ac:dyDescent="0.2">
      <c r="B4583" s="7">
        <v>79</v>
      </c>
      <c r="C4583" s="7">
        <v>46</v>
      </c>
      <c r="D4583" s="7">
        <v>4.7530728489843597E-2</v>
      </c>
      <c r="E4583" s="7">
        <v>-0.158781544759277</v>
      </c>
      <c r="G4583" s="7">
        <v>79</v>
      </c>
      <c r="H4583" s="7">
        <v>46</v>
      </c>
      <c r="I4583" s="7">
        <v>-2.9490381054655401E-3</v>
      </c>
      <c r="J4583" s="7">
        <v>0.14316083860992701</v>
      </c>
      <c r="L4583" s="7">
        <v>79</v>
      </c>
      <c r="M4583" s="7">
        <v>46</v>
      </c>
      <c r="N4583" s="7">
        <v>0.413656517723684</v>
      </c>
      <c r="O4583" s="7">
        <v>0.53520553510894997</v>
      </c>
    </row>
    <row r="4584" spans="2:15" x14ac:dyDescent="0.2">
      <c r="B4584" s="7">
        <v>80</v>
      </c>
      <c r="C4584" s="7">
        <v>46</v>
      </c>
      <c r="D4584" s="7">
        <v>-0.126818855807492</v>
      </c>
      <c r="E4584" s="7">
        <v>-0.30183448434820098</v>
      </c>
      <c r="G4584" s="7">
        <v>80</v>
      </c>
      <c r="H4584" s="7">
        <v>46</v>
      </c>
      <c r="I4584" s="7">
        <v>9.8449380912470894E-2</v>
      </c>
      <c r="J4584" s="7">
        <v>1.2254629422088201E-2</v>
      </c>
      <c r="L4584" s="7">
        <v>80</v>
      </c>
      <c r="M4584" s="7">
        <v>46</v>
      </c>
      <c r="N4584" s="7">
        <v>0.119339608718464</v>
      </c>
      <c r="O4584" s="7">
        <v>1.15912216674392E-2</v>
      </c>
    </row>
    <row r="4585" spans="2:15" x14ac:dyDescent="0.2">
      <c r="B4585" s="7">
        <v>81</v>
      </c>
      <c r="C4585" s="7">
        <v>46</v>
      </c>
      <c r="D4585" s="7">
        <v>0.244237357449265</v>
      </c>
      <c r="E4585" s="7">
        <v>-0.30159446657584699</v>
      </c>
      <c r="G4585" s="7">
        <v>81</v>
      </c>
      <c r="H4585" s="7">
        <v>46</v>
      </c>
      <c r="I4585" s="7">
        <v>0.115903186199591</v>
      </c>
      <c r="J4585" s="7">
        <v>8.6741128750277993E-2</v>
      </c>
      <c r="L4585" s="7">
        <v>81</v>
      </c>
      <c r="M4585" s="7">
        <v>46</v>
      </c>
      <c r="N4585" s="7">
        <v>1.35153439021906</v>
      </c>
      <c r="O4585" s="7">
        <v>1.0665288381139599</v>
      </c>
    </row>
    <row r="4586" spans="2:15" x14ac:dyDescent="0.2">
      <c r="B4586" s="7">
        <v>82</v>
      </c>
      <c r="C4586" s="7">
        <v>46</v>
      </c>
      <c r="D4586" s="7">
        <v>-9.6764497024239796E-2</v>
      </c>
      <c r="E4586" s="7">
        <v>-0.55745430673538099</v>
      </c>
      <c r="G4586" s="7">
        <v>82</v>
      </c>
      <c r="H4586" s="7">
        <v>46</v>
      </c>
      <c r="I4586" s="7">
        <v>2.9427804841422E-2</v>
      </c>
      <c r="J4586" s="7">
        <v>0.117048571201063</v>
      </c>
      <c r="L4586" s="7">
        <v>82</v>
      </c>
      <c r="M4586" s="7">
        <v>46</v>
      </c>
      <c r="N4586" s="7">
        <v>0.22451969194941199</v>
      </c>
      <c r="O4586" s="7">
        <v>0.189467277756354</v>
      </c>
    </row>
    <row r="4587" spans="2:15" x14ac:dyDescent="0.2">
      <c r="B4587" s="7">
        <v>83</v>
      </c>
      <c r="C4587" s="7">
        <v>46</v>
      </c>
      <c r="D4587" s="7">
        <v>-0.109496573871617</v>
      </c>
      <c r="E4587" s="7">
        <v>-0.264307750513606</v>
      </c>
      <c r="G4587" s="7">
        <v>83</v>
      </c>
      <c r="H4587" s="7">
        <v>46</v>
      </c>
      <c r="I4587" s="7">
        <v>4.4820197868163297E-2</v>
      </c>
      <c r="J4587" s="7">
        <v>-0.244622269970622</v>
      </c>
      <c r="L4587" s="7">
        <v>83</v>
      </c>
      <c r="M4587" s="7">
        <v>46</v>
      </c>
      <c r="N4587" s="7">
        <v>-2.3158815101540702</v>
      </c>
      <c r="O4587" s="7">
        <v>-1.8698938011114501</v>
      </c>
    </row>
    <row r="4588" spans="2:15" x14ac:dyDescent="0.2">
      <c r="B4588" s="7">
        <v>84</v>
      </c>
      <c r="C4588" s="7">
        <v>46</v>
      </c>
      <c r="D4588" s="7">
        <v>-7.0778600730667704E-2</v>
      </c>
      <c r="E4588" s="7">
        <v>-0.18757670007586599</v>
      </c>
      <c r="G4588" s="7">
        <v>84</v>
      </c>
      <c r="H4588" s="7">
        <v>46</v>
      </c>
      <c r="I4588" s="7">
        <v>-0.154500145970037</v>
      </c>
      <c r="J4588" s="7">
        <v>-5.37232826313341E-2</v>
      </c>
      <c r="L4588" s="7">
        <v>84</v>
      </c>
      <c r="M4588" s="7">
        <v>46</v>
      </c>
      <c r="N4588" s="7">
        <v>0.90955463161351302</v>
      </c>
      <c r="O4588" s="7">
        <v>0.242268737261048</v>
      </c>
    </row>
    <row r="4589" spans="2:15" x14ac:dyDescent="0.2">
      <c r="B4589" s="7">
        <v>85</v>
      </c>
      <c r="C4589" s="7">
        <v>46</v>
      </c>
      <c r="D4589" s="7">
        <v>0.238143878542496</v>
      </c>
      <c r="E4589" s="7">
        <v>-4.6361753546404899E-2</v>
      </c>
      <c r="G4589" s="7">
        <v>85</v>
      </c>
      <c r="H4589" s="7">
        <v>46</v>
      </c>
      <c r="I4589" s="7">
        <v>8.9064340267505301E-2</v>
      </c>
      <c r="J4589" s="7">
        <v>3.5669556037141198E-2</v>
      </c>
      <c r="L4589" s="7">
        <v>85</v>
      </c>
      <c r="M4589" s="7">
        <v>46</v>
      </c>
      <c r="N4589" s="7">
        <v>-1.6430775878891</v>
      </c>
      <c r="O4589" s="7">
        <v>-1.6487072805168199</v>
      </c>
    </row>
    <row r="4590" spans="2:15" x14ac:dyDescent="0.2">
      <c r="B4590" s="7">
        <v>86</v>
      </c>
      <c r="C4590" s="7">
        <v>46</v>
      </c>
      <c r="D4590" s="7">
        <v>-7.0193887902947304E-3</v>
      </c>
      <c r="E4590" s="7">
        <v>-0.111200928656335</v>
      </c>
      <c r="G4590" s="7">
        <v>86</v>
      </c>
      <c r="H4590" s="7">
        <v>46</v>
      </c>
      <c r="I4590" s="7">
        <v>5.6038703202273298E-2</v>
      </c>
      <c r="J4590" s="7">
        <v>2.9714483132591101E-2</v>
      </c>
      <c r="L4590" s="7">
        <v>86</v>
      </c>
      <c r="M4590" s="7">
        <v>46</v>
      </c>
      <c r="N4590" s="7">
        <v>-0.68583367562220399</v>
      </c>
      <c r="O4590" s="7">
        <v>-0.54347960973795195</v>
      </c>
    </row>
    <row r="4591" spans="2:15" x14ac:dyDescent="0.2">
      <c r="B4591" s="7">
        <v>87</v>
      </c>
      <c r="C4591" s="7">
        <v>46</v>
      </c>
      <c r="D4591" s="7">
        <v>-7.5453373132767801E-2</v>
      </c>
      <c r="E4591" s="7">
        <v>-0.35664849638878998</v>
      </c>
      <c r="G4591" s="7">
        <v>87</v>
      </c>
      <c r="H4591" s="7">
        <v>46</v>
      </c>
      <c r="I4591" s="7">
        <v>0.47365633360040998</v>
      </c>
      <c r="J4591" s="7">
        <v>0.445615049137632</v>
      </c>
      <c r="L4591" s="7">
        <v>87</v>
      </c>
      <c r="M4591" s="7">
        <v>46</v>
      </c>
      <c r="N4591" s="7">
        <v>0.15816651938470799</v>
      </c>
      <c r="O4591" s="7">
        <v>-6.4745829465111995E-2</v>
      </c>
    </row>
    <row r="4592" spans="2:15" x14ac:dyDescent="0.2">
      <c r="B4592" s="7">
        <v>88</v>
      </c>
      <c r="C4592" s="7">
        <v>46</v>
      </c>
      <c r="D4592" s="7">
        <v>-0.113379588481385</v>
      </c>
      <c r="E4592" s="7">
        <v>-0.10332536462116999</v>
      </c>
      <c r="G4592" s="7">
        <v>88</v>
      </c>
      <c r="H4592" s="7">
        <v>46</v>
      </c>
      <c r="I4592" s="7">
        <v>-3.3436999494626599E-2</v>
      </c>
      <c r="J4592" s="7">
        <v>-4.2731944479076099E-2</v>
      </c>
      <c r="L4592" s="7">
        <v>88</v>
      </c>
      <c r="M4592" s="7">
        <v>46</v>
      </c>
      <c r="N4592" s="7">
        <v>-0.102009290776397</v>
      </c>
      <c r="O4592" s="7">
        <v>0.154064606199595</v>
      </c>
    </row>
    <row r="4593" spans="2:15" x14ac:dyDescent="0.2">
      <c r="B4593" s="7">
        <v>89</v>
      </c>
      <c r="C4593" s="7">
        <v>46</v>
      </c>
      <c r="D4593" s="7">
        <v>-1.8877894436865699E-2</v>
      </c>
      <c r="E4593" s="7">
        <v>-7.2514785876912E-2</v>
      </c>
      <c r="G4593" s="7">
        <v>89</v>
      </c>
      <c r="H4593" s="7">
        <v>46</v>
      </c>
      <c r="I4593" s="7">
        <v>0.26363900796502299</v>
      </c>
      <c r="J4593" s="7">
        <v>6.2182484174310403E-2</v>
      </c>
      <c r="L4593" s="7">
        <v>89</v>
      </c>
      <c r="M4593" s="7">
        <v>46</v>
      </c>
      <c r="N4593" s="7">
        <v>0.70566207015078497</v>
      </c>
      <c r="O4593" s="7">
        <v>0.47014267477427502</v>
      </c>
    </row>
    <row r="4594" spans="2:15" x14ac:dyDescent="0.2">
      <c r="B4594" s="7">
        <v>90</v>
      </c>
      <c r="C4594" s="7">
        <v>46</v>
      </c>
      <c r="D4594" s="7">
        <v>-0.34061819402909199</v>
      </c>
      <c r="E4594" s="7">
        <v>1.9153931795289101E-2</v>
      </c>
      <c r="G4594" s="7">
        <v>90</v>
      </c>
      <c r="H4594" s="7">
        <v>46</v>
      </c>
      <c r="I4594" s="7">
        <v>-0.133054360837666</v>
      </c>
      <c r="J4594" s="7">
        <v>0.19051220390815701</v>
      </c>
      <c r="L4594" s="7">
        <v>90</v>
      </c>
      <c r="M4594" s="7">
        <v>46</v>
      </c>
      <c r="N4594" s="7">
        <v>-1.49516376245667</v>
      </c>
      <c r="O4594" s="7">
        <v>-1.45174427826955</v>
      </c>
    </row>
    <row r="4595" spans="2:15" x14ac:dyDescent="0.2">
      <c r="B4595" s="7">
        <v>91</v>
      </c>
      <c r="C4595" s="7">
        <v>46</v>
      </c>
      <c r="D4595" s="7">
        <v>-6.0579497186610702E-2</v>
      </c>
      <c r="E4595" s="7">
        <v>-0.322713010892692</v>
      </c>
      <c r="G4595" s="7">
        <v>91</v>
      </c>
      <c r="H4595" s="7">
        <v>46</v>
      </c>
      <c r="I4595" s="7">
        <v>0.16306719373016301</v>
      </c>
      <c r="J4595" s="7">
        <v>-0.116039794385202</v>
      </c>
      <c r="L4595" s="7">
        <v>91</v>
      </c>
      <c r="M4595" s="7">
        <v>46</v>
      </c>
      <c r="N4595" s="7">
        <v>-0.27570017063084201</v>
      </c>
      <c r="O4595" s="7">
        <v>-9.4668425127936801E-2</v>
      </c>
    </row>
    <row r="4596" spans="2:15" x14ac:dyDescent="0.2">
      <c r="B4596" s="7">
        <v>92</v>
      </c>
      <c r="C4596" s="7">
        <v>46</v>
      </c>
      <c r="D4596" s="7">
        <v>-0.17977323909877899</v>
      </c>
      <c r="E4596" s="7">
        <v>-0.12989526902791201</v>
      </c>
      <c r="G4596" s="7">
        <v>92</v>
      </c>
      <c r="H4596" s="7">
        <v>46</v>
      </c>
      <c r="I4596" s="7">
        <v>0.141991194964356</v>
      </c>
      <c r="J4596" s="7">
        <v>-6.4775484336573499E-2</v>
      </c>
      <c r="L4596" s="7">
        <v>92</v>
      </c>
      <c r="M4596" s="7">
        <v>46</v>
      </c>
      <c r="N4596" s="7">
        <v>-0.60761679825129</v>
      </c>
      <c r="O4596" s="7">
        <v>-0.78539256621598397</v>
      </c>
    </row>
    <row r="4597" spans="2:15" x14ac:dyDescent="0.2">
      <c r="B4597" s="7">
        <v>93</v>
      </c>
      <c r="C4597" s="7">
        <v>46</v>
      </c>
      <c r="D4597" s="7">
        <v>0.28566914292568002</v>
      </c>
      <c r="E4597" s="7">
        <v>0.37757649778973801</v>
      </c>
      <c r="G4597" s="7">
        <v>93</v>
      </c>
      <c r="H4597" s="7">
        <v>46</v>
      </c>
      <c r="I4597" s="7">
        <v>-9.5685848489132794E-2</v>
      </c>
      <c r="J4597" s="7">
        <v>-0.13627239523486201</v>
      </c>
      <c r="L4597" s="7">
        <v>93</v>
      </c>
      <c r="M4597" s="7">
        <v>46</v>
      </c>
      <c r="N4597" s="7">
        <v>0.35016148920541801</v>
      </c>
      <c r="O4597" s="7">
        <v>0.201015455186391</v>
      </c>
    </row>
    <row r="4598" spans="2:15" x14ac:dyDescent="0.2">
      <c r="B4598" s="7">
        <v>94</v>
      </c>
      <c r="C4598" s="7">
        <v>46</v>
      </c>
      <c r="D4598" s="7">
        <v>-0.39931510509308898</v>
      </c>
      <c r="E4598" s="7">
        <v>-0.54000991698908196</v>
      </c>
      <c r="G4598" s="7">
        <v>94</v>
      </c>
      <c r="H4598" s="7">
        <v>46</v>
      </c>
      <c r="I4598" s="7">
        <v>8.6784550264901797E-2</v>
      </c>
      <c r="J4598" s="7">
        <v>0.162748600105382</v>
      </c>
      <c r="L4598" s="7">
        <v>94</v>
      </c>
      <c r="M4598" s="7">
        <v>46</v>
      </c>
      <c r="N4598" s="7">
        <v>0.53137366098252203</v>
      </c>
      <c r="O4598" s="7">
        <v>2.6418124196649E-2</v>
      </c>
    </row>
    <row r="4599" spans="2:15" x14ac:dyDescent="0.2">
      <c r="B4599" s="7">
        <v>95</v>
      </c>
      <c r="C4599" s="7">
        <v>46</v>
      </c>
      <c r="D4599" s="7">
        <v>-0.122369886422485</v>
      </c>
      <c r="E4599" s="7">
        <v>-0.30012060780002298</v>
      </c>
      <c r="G4599" s="7">
        <v>95</v>
      </c>
      <c r="H4599" s="7">
        <v>46</v>
      </c>
      <c r="I4599" s="7">
        <v>0.15397866826756901</v>
      </c>
      <c r="J4599" s="7">
        <v>6.3279654303574503E-2</v>
      </c>
      <c r="L4599" s="7">
        <v>95</v>
      </c>
      <c r="M4599" s="7">
        <v>46</v>
      </c>
      <c r="N4599" s="7">
        <v>-0.60272445386429896</v>
      </c>
      <c r="O4599" s="7">
        <v>-0.10657306246682199</v>
      </c>
    </row>
    <row r="4600" spans="2:15" x14ac:dyDescent="0.2">
      <c r="B4600" s="7">
        <v>96</v>
      </c>
      <c r="C4600" s="7">
        <v>46</v>
      </c>
      <c r="D4600" s="7">
        <v>7.1654280195059705E-2</v>
      </c>
      <c r="E4600" s="7">
        <v>-4.7498554575493103E-2</v>
      </c>
      <c r="G4600" s="7">
        <v>96</v>
      </c>
      <c r="H4600" s="7">
        <v>46</v>
      </c>
      <c r="I4600" s="7">
        <v>-2.4407867325970199E-2</v>
      </c>
      <c r="J4600" s="7">
        <v>-0.1197586375859</v>
      </c>
      <c r="L4600" s="7">
        <v>96</v>
      </c>
      <c r="M4600" s="7">
        <v>46</v>
      </c>
      <c r="N4600" s="7">
        <v>0.47307915716064802</v>
      </c>
      <c r="O4600" s="7">
        <v>0.52681598753131897</v>
      </c>
    </row>
    <row r="4601" spans="2:15" x14ac:dyDescent="0.2">
      <c r="B4601" s="7">
        <v>97</v>
      </c>
      <c r="C4601" s="7">
        <v>46</v>
      </c>
      <c r="D4601" s="7">
        <v>-5.44499252622535E-2</v>
      </c>
      <c r="E4601" s="7">
        <v>-0.29797453668166801</v>
      </c>
      <c r="G4601" s="7">
        <v>97</v>
      </c>
      <c r="H4601" s="7">
        <v>46</v>
      </c>
      <c r="I4601" s="7">
        <v>0.25448604093541499</v>
      </c>
      <c r="J4601" s="7">
        <v>-9.1785060563969595E-2</v>
      </c>
      <c r="L4601" s="7">
        <v>97</v>
      </c>
      <c r="M4601" s="7">
        <v>46</v>
      </c>
      <c r="N4601" s="7">
        <v>-0.55277480765833997</v>
      </c>
      <c r="O4601" s="7">
        <v>-0.68897076355734299</v>
      </c>
    </row>
    <row r="4602" spans="2:15" x14ac:dyDescent="0.2">
      <c r="B4602" s="7">
        <v>98</v>
      </c>
      <c r="C4602" s="7">
        <v>46</v>
      </c>
      <c r="D4602" s="7">
        <v>4.9948663250526999E-2</v>
      </c>
      <c r="E4602" s="7">
        <v>-0.16226080554842801</v>
      </c>
      <c r="G4602" s="7">
        <v>98</v>
      </c>
      <c r="H4602" s="7">
        <v>46</v>
      </c>
      <c r="I4602" s="7">
        <v>5.30918988814362E-2</v>
      </c>
      <c r="J4602" s="7">
        <v>-8.67527595096549E-2</v>
      </c>
      <c r="L4602" s="7">
        <v>98</v>
      </c>
      <c r="M4602" s="7">
        <v>46</v>
      </c>
      <c r="N4602" s="7">
        <v>1.23713667447871</v>
      </c>
      <c r="O4602" s="7">
        <v>1.8005881333659299</v>
      </c>
    </row>
    <row r="4603" spans="2:15" x14ac:dyDescent="0.2">
      <c r="B4603" s="7">
        <v>99</v>
      </c>
      <c r="C4603" s="7">
        <v>46</v>
      </c>
      <c r="D4603" s="7">
        <v>-0.204992312030262</v>
      </c>
      <c r="E4603" s="7">
        <v>-5.0547905310072095E-4</v>
      </c>
      <c r="G4603" s="7">
        <v>99</v>
      </c>
      <c r="H4603" s="7">
        <v>46</v>
      </c>
      <c r="I4603" s="7">
        <v>0.21413927542591599</v>
      </c>
      <c r="J4603" s="7">
        <v>0.14043042802637701</v>
      </c>
      <c r="L4603" s="7">
        <v>99</v>
      </c>
      <c r="M4603" s="7">
        <v>46</v>
      </c>
      <c r="N4603" s="7">
        <v>-0.197737937394521</v>
      </c>
      <c r="O4603" s="7">
        <v>-0.118994278701565</v>
      </c>
    </row>
    <row r="4604" spans="2:15" x14ac:dyDescent="0.2">
      <c r="B4604" s="7">
        <v>100</v>
      </c>
      <c r="C4604" s="7">
        <v>46</v>
      </c>
      <c r="D4604" s="7">
        <v>-0.24922416472862199</v>
      </c>
      <c r="E4604" s="7">
        <v>-0.26305687384163201</v>
      </c>
      <c r="G4604" s="7">
        <v>100</v>
      </c>
      <c r="H4604" s="7">
        <v>46</v>
      </c>
      <c r="I4604" s="7">
        <v>-6.3517964750365905E-2</v>
      </c>
      <c r="J4604" s="7">
        <v>6.0978402435196699E-3</v>
      </c>
      <c r="L4604" s="7">
        <v>100</v>
      </c>
      <c r="M4604" s="7">
        <v>46</v>
      </c>
      <c r="N4604" s="7">
        <v>0.63244649115108598</v>
      </c>
      <c r="O4604" s="7">
        <v>0.61286028906309797</v>
      </c>
    </row>
    <row r="4605" spans="2:15" x14ac:dyDescent="0.2">
      <c r="B4605" s="7">
        <v>1</v>
      </c>
      <c r="C4605" s="7">
        <v>47</v>
      </c>
      <c r="D4605" s="7">
        <v>-0.45725161974179102</v>
      </c>
      <c r="E4605" s="7">
        <v>-0.207578312390479</v>
      </c>
      <c r="G4605" s="7">
        <v>1</v>
      </c>
      <c r="H4605" s="7">
        <v>47</v>
      </c>
      <c r="I4605" s="7">
        <v>9.1067930302559205E-2</v>
      </c>
      <c r="J4605" s="7">
        <v>0.26337912198477598</v>
      </c>
      <c r="L4605" s="7">
        <v>1</v>
      </c>
      <c r="M4605" s="7">
        <v>47</v>
      </c>
      <c r="N4605" s="7">
        <v>-0.11011806723247899</v>
      </c>
      <c r="O4605" s="7">
        <v>-0.36398027389729498</v>
      </c>
    </row>
    <row r="4606" spans="2:15" x14ac:dyDescent="0.2">
      <c r="B4606" s="7">
        <v>2</v>
      </c>
      <c r="C4606" s="7">
        <v>47</v>
      </c>
      <c r="D4606" s="7">
        <v>-0.14339930665699099</v>
      </c>
      <c r="E4606" s="7">
        <v>-0.18991679275798301</v>
      </c>
      <c r="G4606" s="7">
        <v>2</v>
      </c>
      <c r="H4606" s="7">
        <v>47</v>
      </c>
      <c r="I4606" s="7">
        <v>-1.1213812666592399E-2</v>
      </c>
      <c r="J4606" s="7">
        <v>4.3729510215949403E-2</v>
      </c>
      <c r="L4606" s="7">
        <v>2</v>
      </c>
      <c r="M4606" s="7">
        <v>47</v>
      </c>
      <c r="N4606" s="7">
        <v>1.3759879635854499</v>
      </c>
      <c r="O4606" s="7">
        <v>1.5065044194416399</v>
      </c>
    </row>
    <row r="4607" spans="2:15" x14ac:dyDescent="0.2">
      <c r="B4607" s="7">
        <v>3</v>
      </c>
      <c r="C4607" s="7">
        <v>47</v>
      </c>
      <c r="D4607" s="7">
        <v>-0.18947448085447399</v>
      </c>
      <c r="E4607" s="7">
        <v>-6.8183031263023594E-2</v>
      </c>
      <c r="G4607" s="7">
        <v>3</v>
      </c>
      <c r="H4607" s="7">
        <v>47</v>
      </c>
      <c r="I4607" s="7">
        <v>0.32127021227845298</v>
      </c>
      <c r="J4607" s="7">
        <v>4.3679529408279003E-2</v>
      </c>
      <c r="L4607" s="7">
        <v>3</v>
      </c>
      <c r="M4607" s="7">
        <v>47</v>
      </c>
      <c r="N4607" s="7">
        <v>0.10679928960193701</v>
      </c>
      <c r="O4607" s="7">
        <v>0.35112217585477401</v>
      </c>
    </row>
    <row r="4608" spans="2:15" x14ac:dyDescent="0.2">
      <c r="B4608" s="7">
        <v>4</v>
      </c>
      <c r="C4608" s="7">
        <v>47</v>
      </c>
      <c r="D4608" s="7">
        <v>3.8566075075860497E-2</v>
      </c>
      <c r="E4608" s="7">
        <v>0.242753536414342</v>
      </c>
      <c r="G4608" s="7">
        <v>4</v>
      </c>
      <c r="H4608" s="7">
        <v>47</v>
      </c>
      <c r="I4608" s="7">
        <v>2.5702197676997302E-2</v>
      </c>
      <c r="J4608" s="7">
        <v>6.6356289627520895E-2</v>
      </c>
      <c r="L4608" s="7">
        <v>4</v>
      </c>
      <c r="M4608" s="7">
        <v>47</v>
      </c>
      <c r="N4608" s="7">
        <v>-7.0945065525693393E-2</v>
      </c>
      <c r="O4608" s="7">
        <v>0.43035208567382399</v>
      </c>
    </row>
    <row r="4609" spans="2:15" x14ac:dyDescent="0.2">
      <c r="B4609" s="7">
        <v>5</v>
      </c>
      <c r="C4609" s="7">
        <v>47</v>
      </c>
      <c r="D4609" s="7">
        <v>-0.16323164665630499</v>
      </c>
      <c r="E4609" s="7">
        <v>0.13944383047184</v>
      </c>
      <c r="G4609" s="7">
        <v>5</v>
      </c>
      <c r="H4609" s="7">
        <v>47</v>
      </c>
      <c r="I4609" s="7">
        <v>-0.239511874265536</v>
      </c>
      <c r="J4609" s="7">
        <v>4.7656938918771097E-2</v>
      </c>
      <c r="L4609" s="7">
        <v>5</v>
      </c>
      <c r="M4609" s="7">
        <v>47</v>
      </c>
      <c r="N4609" s="7">
        <v>0.62757924493767003</v>
      </c>
      <c r="O4609" s="7">
        <v>6.8466143624679203E-3</v>
      </c>
    </row>
    <row r="4610" spans="2:15" x14ac:dyDescent="0.2">
      <c r="B4610" s="7">
        <v>6</v>
      </c>
      <c r="C4610" s="7">
        <v>47</v>
      </c>
      <c r="D4610" s="7">
        <v>-0.24752640596620401</v>
      </c>
      <c r="E4610" s="7">
        <v>-0.18287772416311701</v>
      </c>
      <c r="G4610" s="7">
        <v>6</v>
      </c>
      <c r="H4610" s="7">
        <v>47</v>
      </c>
      <c r="I4610" s="7">
        <v>-0.12566101499021101</v>
      </c>
      <c r="J4610" s="7">
        <v>-0.16915510614267501</v>
      </c>
      <c r="L4610" s="7">
        <v>6</v>
      </c>
      <c r="M4610" s="7">
        <v>47</v>
      </c>
      <c r="N4610" s="7">
        <v>1.8821155050177001</v>
      </c>
      <c r="O4610" s="7">
        <v>2.4920192799159202</v>
      </c>
    </row>
    <row r="4611" spans="2:15" x14ac:dyDescent="0.2">
      <c r="B4611" s="7">
        <v>7</v>
      </c>
      <c r="C4611" s="7">
        <v>47</v>
      </c>
      <c r="D4611" s="7">
        <v>0.23661515093848901</v>
      </c>
      <c r="E4611" s="7">
        <v>0.215846056947091</v>
      </c>
      <c r="G4611" s="7">
        <v>7</v>
      </c>
      <c r="H4611" s="7">
        <v>47</v>
      </c>
      <c r="I4611" s="7">
        <v>0.15845260304809899</v>
      </c>
      <c r="J4611" s="7">
        <v>0.37895377620510901</v>
      </c>
      <c r="L4611" s="7">
        <v>7</v>
      </c>
      <c r="M4611" s="7">
        <v>47</v>
      </c>
      <c r="N4611" s="7">
        <v>0.12117828355473</v>
      </c>
      <c r="O4611" s="7">
        <v>-0.157322751863784</v>
      </c>
    </row>
    <row r="4612" spans="2:15" x14ac:dyDescent="0.2">
      <c r="B4612" s="7">
        <v>8</v>
      </c>
      <c r="C4612" s="7">
        <v>47</v>
      </c>
      <c r="D4612" s="7">
        <v>0.27919100940374703</v>
      </c>
      <c r="E4612" s="7">
        <v>0.37858988290254603</v>
      </c>
      <c r="G4612" s="7">
        <v>8</v>
      </c>
      <c r="H4612" s="7">
        <v>47</v>
      </c>
      <c r="I4612" s="7">
        <v>-0.13379036941157299</v>
      </c>
      <c r="J4612" s="7">
        <v>-0.33046124129906101</v>
      </c>
      <c r="L4612" s="7">
        <v>8</v>
      </c>
      <c r="M4612" s="7">
        <v>47</v>
      </c>
      <c r="N4612" s="7">
        <v>-0.348714224319573</v>
      </c>
      <c r="O4612" s="7">
        <v>-1.39926036385205</v>
      </c>
    </row>
    <row r="4613" spans="2:15" x14ac:dyDescent="0.2">
      <c r="B4613" s="7">
        <v>9</v>
      </c>
      <c r="C4613" s="7">
        <v>47</v>
      </c>
      <c r="D4613" s="7">
        <v>-0.55927710972063105</v>
      </c>
      <c r="E4613" s="7">
        <v>-0.52178063759843296</v>
      </c>
      <c r="G4613" s="7">
        <v>9</v>
      </c>
      <c r="H4613" s="7">
        <v>47</v>
      </c>
      <c r="I4613" s="7">
        <v>9.0675139286339898E-2</v>
      </c>
      <c r="J4613" s="7">
        <v>-8.5554889964037706E-2</v>
      </c>
      <c r="L4613" s="7">
        <v>9</v>
      </c>
      <c r="M4613" s="7">
        <v>47</v>
      </c>
      <c r="N4613" s="7">
        <v>-0.63313742646793603</v>
      </c>
      <c r="O4613" s="7">
        <v>-0.17809677535256599</v>
      </c>
    </row>
    <row r="4614" spans="2:15" x14ac:dyDescent="0.2">
      <c r="B4614" s="7">
        <v>10</v>
      </c>
      <c r="C4614" s="7">
        <v>47</v>
      </c>
      <c r="D4614" s="7">
        <v>-0.13462519577624299</v>
      </c>
      <c r="E4614" s="7">
        <v>-0.20615804543302399</v>
      </c>
      <c r="G4614" s="7">
        <v>10</v>
      </c>
      <c r="H4614" s="7">
        <v>47</v>
      </c>
      <c r="I4614" s="7">
        <v>8.1726372629577604E-2</v>
      </c>
      <c r="J4614" s="7">
        <v>-0.12181529726391201</v>
      </c>
      <c r="L4614" s="7">
        <v>10</v>
      </c>
      <c r="M4614" s="7">
        <v>47</v>
      </c>
      <c r="N4614" s="7">
        <v>-0.32864162835745397</v>
      </c>
      <c r="O4614" s="7">
        <v>-0.59205605992042099</v>
      </c>
    </row>
    <row r="4615" spans="2:15" x14ac:dyDescent="0.2">
      <c r="B4615" s="7">
        <v>11</v>
      </c>
      <c r="C4615" s="7">
        <v>47</v>
      </c>
      <c r="D4615" s="7">
        <v>-0.24347540068944901</v>
      </c>
      <c r="E4615" s="7">
        <v>-0.200853147802392</v>
      </c>
      <c r="G4615" s="7">
        <v>11</v>
      </c>
      <c r="H4615" s="7">
        <v>47</v>
      </c>
      <c r="I4615" s="7">
        <v>0.51130895931630405</v>
      </c>
      <c r="J4615" s="7">
        <v>-5.7418973002466303E-2</v>
      </c>
      <c r="L4615" s="7">
        <v>11</v>
      </c>
      <c r="M4615" s="7">
        <v>47</v>
      </c>
      <c r="N4615" s="7">
        <v>0.60474236739750598</v>
      </c>
      <c r="O4615" s="7">
        <v>0.60637328244703503</v>
      </c>
    </row>
    <row r="4616" spans="2:15" x14ac:dyDescent="0.2">
      <c r="B4616" s="7">
        <v>12</v>
      </c>
      <c r="C4616" s="7">
        <v>47</v>
      </c>
      <c r="D4616" s="7">
        <v>0.21899641770241199</v>
      </c>
      <c r="E4616" s="7">
        <v>0.13288132782634099</v>
      </c>
      <c r="G4616" s="7">
        <v>12</v>
      </c>
      <c r="H4616" s="7">
        <v>47</v>
      </c>
      <c r="I4616" s="7">
        <v>0.137500403981417</v>
      </c>
      <c r="J4616" s="7">
        <v>0.14056522904053201</v>
      </c>
      <c r="L4616" s="7">
        <v>12</v>
      </c>
      <c r="M4616" s="7">
        <v>47</v>
      </c>
      <c r="N4616" s="7">
        <v>2.38176228367903E-2</v>
      </c>
      <c r="O4616" s="7">
        <v>-7.5561039788984999E-2</v>
      </c>
    </row>
    <row r="4617" spans="2:15" x14ac:dyDescent="0.2">
      <c r="B4617" s="7">
        <v>13</v>
      </c>
      <c r="C4617" s="7">
        <v>47</v>
      </c>
      <c r="D4617" s="7">
        <v>-0.15081239431210799</v>
      </c>
      <c r="E4617" s="7">
        <v>-4.2991437752275999E-2</v>
      </c>
      <c r="G4617" s="7">
        <v>13</v>
      </c>
      <c r="H4617" s="7">
        <v>47</v>
      </c>
      <c r="I4617" s="7">
        <v>0.30381057831112002</v>
      </c>
      <c r="J4617" s="7">
        <v>0.182644733503777</v>
      </c>
      <c r="L4617" s="7">
        <v>13</v>
      </c>
      <c r="M4617" s="7">
        <v>47</v>
      </c>
      <c r="N4617" s="7">
        <v>0.82893287699792595</v>
      </c>
      <c r="O4617" s="7">
        <v>0.40338647999333599</v>
      </c>
    </row>
    <row r="4618" spans="2:15" x14ac:dyDescent="0.2">
      <c r="B4618" s="7">
        <v>14</v>
      </c>
      <c r="C4618" s="7">
        <v>47</v>
      </c>
      <c r="D4618" s="7">
        <v>1.05302539692769E-2</v>
      </c>
      <c r="E4618" s="7">
        <v>-0.13015435741277701</v>
      </c>
      <c r="G4618" s="7">
        <v>14</v>
      </c>
      <c r="H4618" s="7">
        <v>47</v>
      </c>
      <c r="I4618" s="7">
        <v>1.7757879909040299E-2</v>
      </c>
      <c r="J4618" s="7">
        <v>-0.15640773516440601</v>
      </c>
      <c r="L4618" s="7">
        <v>14</v>
      </c>
      <c r="M4618" s="7">
        <v>47</v>
      </c>
      <c r="N4618" s="7">
        <v>0.21855313153688399</v>
      </c>
      <c r="O4618" s="7">
        <v>-0.47117566572902497</v>
      </c>
    </row>
    <row r="4619" spans="2:15" x14ac:dyDescent="0.2">
      <c r="B4619" s="7">
        <v>15</v>
      </c>
      <c r="C4619" s="7">
        <v>47</v>
      </c>
      <c r="D4619" s="7">
        <v>0.28401442685682399</v>
      </c>
      <c r="E4619" s="7">
        <v>6.95859242919417E-2</v>
      </c>
      <c r="G4619" s="7">
        <v>15</v>
      </c>
      <c r="H4619" s="7">
        <v>47</v>
      </c>
      <c r="I4619" s="7">
        <v>-0.18540456282369899</v>
      </c>
      <c r="J4619" s="7">
        <v>-0.12757700392284499</v>
      </c>
      <c r="L4619" s="7">
        <v>15</v>
      </c>
      <c r="M4619" s="7">
        <v>47</v>
      </c>
      <c r="N4619" s="7">
        <v>0.27849773294223201</v>
      </c>
      <c r="O4619" s="7">
        <v>-0.26645980275397702</v>
      </c>
    </row>
    <row r="4620" spans="2:15" x14ac:dyDescent="0.2">
      <c r="B4620" s="7">
        <v>16</v>
      </c>
      <c r="C4620" s="7">
        <v>47</v>
      </c>
      <c r="D4620" s="7">
        <v>1.8164217364114801E-2</v>
      </c>
      <c r="E4620" s="7">
        <v>-0.15188865149407199</v>
      </c>
      <c r="G4620" s="7">
        <v>16</v>
      </c>
      <c r="H4620" s="7">
        <v>47</v>
      </c>
      <c r="I4620" s="7">
        <v>-9.0251683676942904E-2</v>
      </c>
      <c r="J4620" s="7">
        <v>6.3018631119813803E-2</v>
      </c>
      <c r="L4620" s="7">
        <v>16</v>
      </c>
      <c r="M4620" s="7">
        <v>47</v>
      </c>
      <c r="N4620" s="7">
        <v>0.38613647632732101</v>
      </c>
      <c r="O4620" s="7">
        <v>0.59090722433605802</v>
      </c>
    </row>
    <row r="4621" spans="2:15" x14ac:dyDescent="0.2">
      <c r="B4621" s="7">
        <v>17</v>
      </c>
      <c r="C4621" s="7">
        <v>47</v>
      </c>
      <c r="D4621" s="7">
        <v>-0.36403122150774397</v>
      </c>
      <c r="E4621" s="7">
        <v>-0.198628101104317</v>
      </c>
      <c r="G4621" s="7">
        <v>17</v>
      </c>
      <c r="H4621" s="7">
        <v>47</v>
      </c>
      <c r="I4621" s="7">
        <v>0.209402677252541</v>
      </c>
      <c r="J4621" s="7">
        <v>0.331719288030699</v>
      </c>
      <c r="L4621" s="7">
        <v>17</v>
      </c>
      <c r="M4621" s="7">
        <v>47</v>
      </c>
      <c r="N4621" s="7">
        <v>-1.51204450335119</v>
      </c>
      <c r="O4621" s="7">
        <v>-1.88434995289478</v>
      </c>
    </row>
    <row r="4622" spans="2:15" x14ac:dyDescent="0.2">
      <c r="B4622" s="7">
        <v>18</v>
      </c>
      <c r="C4622" s="7">
        <v>47</v>
      </c>
      <c r="D4622" s="7">
        <v>0.158179716418722</v>
      </c>
      <c r="E4622" s="7">
        <v>0.29689064411876998</v>
      </c>
      <c r="G4622" s="7">
        <v>18</v>
      </c>
      <c r="H4622" s="7">
        <v>47</v>
      </c>
      <c r="I4622" s="7">
        <v>-0.12338315454345899</v>
      </c>
      <c r="J4622" s="7">
        <v>-2.4417547415547199E-2</v>
      </c>
      <c r="L4622" s="7">
        <v>18</v>
      </c>
      <c r="M4622" s="7">
        <v>47</v>
      </c>
      <c r="N4622" s="7">
        <v>-0.43395442267289303</v>
      </c>
      <c r="O4622" s="7">
        <v>0.23645988632216799</v>
      </c>
    </row>
    <row r="4623" spans="2:15" x14ac:dyDescent="0.2">
      <c r="B4623" s="7">
        <v>19</v>
      </c>
      <c r="C4623" s="7">
        <v>47</v>
      </c>
      <c r="D4623" s="7">
        <v>0.183993333247924</v>
      </c>
      <c r="E4623" s="7">
        <v>0.45269396819382102</v>
      </c>
      <c r="G4623" s="7">
        <v>19</v>
      </c>
      <c r="H4623" s="7">
        <v>47</v>
      </c>
      <c r="I4623" s="7">
        <v>-9.5478021330628798E-2</v>
      </c>
      <c r="J4623" s="7">
        <v>-0.133531423468991</v>
      </c>
      <c r="L4623" s="7">
        <v>19</v>
      </c>
      <c r="M4623" s="7">
        <v>47</v>
      </c>
      <c r="N4623" s="7">
        <v>3.3759950300639501</v>
      </c>
      <c r="O4623" s="7">
        <v>2.4080526846404098</v>
      </c>
    </row>
    <row r="4624" spans="2:15" x14ac:dyDescent="0.2">
      <c r="B4624" s="7">
        <v>20</v>
      </c>
      <c r="C4624" s="7">
        <v>47</v>
      </c>
      <c r="D4624" s="7">
        <v>-0.602108711264431</v>
      </c>
      <c r="E4624" s="7">
        <v>-0.176366949770904</v>
      </c>
      <c r="G4624" s="7">
        <v>20</v>
      </c>
      <c r="H4624" s="7">
        <v>47</v>
      </c>
      <c r="I4624" s="7">
        <v>0.23465726900081399</v>
      </c>
      <c r="J4624" s="7">
        <v>0.311081114227727</v>
      </c>
      <c r="L4624" s="7">
        <v>20</v>
      </c>
      <c r="M4624" s="7">
        <v>47</v>
      </c>
      <c r="N4624" s="7">
        <v>-0.72549140410963797</v>
      </c>
      <c r="O4624" s="7">
        <v>-1.59502245304934</v>
      </c>
    </row>
    <row r="4625" spans="2:15" x14ac:dyDescent="0.2">
      <c r="B4625" s="7">
        <v>21</v>
      </c>
      <c r="C4625" s="7">
        <v>47</v>
      </c>
      <c r="D4625" s="7">
        <v>0.26264223264432801</v>
      </c>
      <c r="E4625" s="7">
        <v>4.5309598701646102E-2</v>
      </c>
      <c r="G4625" s="7">
        <v>21</v>
      </c>
      <c r="H4625" s="7">
        <v>47</v>
      </c>
      <c r="I4625" s="7">
        <v>-0.13949092577595801</v>
      </c>
      <c r="J4625" s="7">
        <v>-1.3802513278744899E-2</v>
      </c>
      <c r="L4625" s="7">
        <v>21</v>
      </c>
      <c r="M4625" s="7">
        <v>47</v>
      </c>
      <c r="N4625" s="7">
        <v>-0.11637379793024</v>
      </c>
      <c r="O4625" s="7">
        <v>-0.25471959087512303</v>
      </c>
    </row>
    <row r="4626" spans="2:15" x14ac:dyDescent="0.2">
      <c r="B4626" s="7">
        <v>22</v>
      </c>
      <c r="C4626" s="7">
        <v>47</v>
      </c>
      <c r="D4626" s="7">
        <v>9.2247055517068702E-2</v>
      </c>
      <c r="E4626" s="7">
        <v>7.3407049710535702E-2</v>
      </c>
      <c r="G4626" s="7">
        <v>22</v>
      </c>
      <c r="H4626" s="7">
        <v>47</v>
      </c>
      <c r="I4626" s="7">
        <v>-9.3109441640990605E-3</v>
      </c>
      <c r="J4626" s="7">
        <v>-9.8247129524377599E-2</v>
      </c>
      <c r="L4626" s="7">
        <v>22</v>
      </c>
      <c r="M4626" s="7">
        <v>47</v>
      </c>
      <c r="N4626" s="7">
        <v>-9.3622737372862197E-2</v>
      </c>
      <c r="O4626" s="7">
        <v>-0.79621911845580196</v>
      </c>
    </row>
    <row r="4627" spans="2:15" x14ac:dyDescent="0.2">
      <c r="B4627" s="7">
        <v>23</v>
      </c>
      <c r="C4627" s="7">
        <v>47</v>
      </c>
      <c r="D4627" s="7">
        <v>3.6391801122403103E-2</v>
      </c>
      <c r="E4627" s="7">
        <v>-0.50156747625083997</v>
      </c>
      <c r="G4627" s="7">
        <v>23</v>
      </c>
      <c r="H4627" s="7">
        <v>47</v>
      </c>
      <c r="I4627" s="7">
        <v>0.11134318972090899</v>
      </c>
      <c r="J4627" s="7">
        <v>-5.19446326762729E-3</v>
      </c>
      <c r="L4627" s="7">
        <v>23</v>
      </c>
      <c r="M4627" s="7">
        <v>47</v>
      </c>
      <c r="N4627" s="7">
        <v>-2.1342450068435901</v>
      </c>
      <c r="O4627" s="7">
        <v>-1.9981644325415899</v>
      </c>
    </row>
    <row r="4628" spans="2:15" x14ac:dyDescent="0.2">
      <c r="B4628" s="7">
        <v>24</v>
      </c>
      <c r="C4628" s="7">
        <v>47</v>
      </c>
      <c r="D4628" s="7">
        <v>0.44421034689313099</v>
      </c>
      <c r="E4628" s="7">
        <v>7.4644856876532606E-2</v>
      </c>
      <c r="G4628" s="7">
        <v>24</v>
      </c>
      <c r="H4628" s="7">
        <v>47</v>
      </c>
      <c r="I4628" s="7">
        <v>6.6231610542026906E-2</v>
      </c>
      <c r="J4628" s="7">
        <v>-0.128343921845081</v>
      </c>
      <c r="L4628" s="7">
        <v>24</v>
      </c>
      <c r="M4628" s="7">
        <v>47</v>
      </c>
      <c r="N4628" s="7">
        <v>-1.6140696128527601</v>
      </c>
      <c r="O4628" s="7">
        <v>-1.5818542157058599</v>
      </c>
    </row>
    <row r="4629" spans="2:15" x14ac:dyDescent="0.2">
      <c r="B4629" s="7">
        <v>25</v>
      </c>
      <c r="C4629" s="7">
        <v>47</v>
      </c>
      <c r="D4629" s="7">
        <v>0.20066429761152901</v>
      </c>
      <c r="E4629" s="7">
        <v>0.163182121800824</v>
      </c>
      <c r="G4629" s="7">
        <v>25</v>
      </c>
      <c r="H4629" s="7">
        <v>47</v>
      </c>
      <c r="I4629" s="7">
        <v>-0.12635569905914801</v>
      </c>
      <c r="J4629" s="7">
        <v>-7.8465673810806699E-2</v>
      </c>
      <c r="L4629" s="7">
        <v>25</v>
      </c>
      <c r="M4629" s="7">
        <v>47</v>
      </c>
      <c r="N4629" s="7">
        <v>-0.30515982292955701</v>
      </c>
      <c r="O4629" s="7">
        <v>0.15574057469031599</v>
      </c>
    </row>
    <row r="4630" spans="2:15" x14ac:dyDescent="0.2">
      <c r="B4630" s="7">
        <v>26</v>
      </c>
      <c r="C4630" s="7">
        <v>47</v>
      </c>
      <c r="D4630" s="7">
        <v>-0.199860277078133</v>
      </c>
      <c r="E4630" s="7">
        <v>0.14839023735114501</v>
      </c>
      <c r="G4630" s="7">
        <v>26</v>
      </c>
      <c r="H4630" s="7">
        <v>47</v>
      </c>
      <c r="I4630" s="7">
        <v>0.22928185462983899</v>
      </c>
      <c r="J4630" s="7">
        <v>0.13657535343070201</v>
      </c>
      <c r="L4630" s="7">
        <v>26</v>
      </c>
      <c r="M4630" s="7">
        <v>47</v>
      </c>
      <c r="N4630" s="7">
        <v>0.36735704487753301</v>
      </c>
      <c r="O4630" s="7">
        <v>-1.0805050546178701</v>
      </c>
    </row>
    <row r="4631" spans="2:15" x14ac:dyDescent="0.2">
      <c r="B4631" s="7">
        <v>27</v>
      </c>
      <c r="C4631" s="7">
        <v>47</v>
      </c>
      <c r="D4631" s="7">
        <v>-0.18859314413764</v>
      </c>
      <c r="E4631" s="7">
        <v>-0.31121260688771701</v>
      </c>
      <c r="G4631" s="7">
        <v>27</v>
      </c>
      <c r="H4631" s="7">
        <v>47</v>
      </c>
      <c r="I4631" s="7">
        <v>0.47941319084316403</v>
      </c>
      <c r="J4631" s="7">
        <v>0.122638505888276</v>
      </c>
      <c r="L4631" s="7">
        <v>27</v>
      </c>
      <c r="M4631" s="7">
        <v>47</v>
      </c>
      <c r="N4631" s="7">
        <v>-5.9007156706773103E-2</v>
      </c>
      <c r="O4631" s="7">
        <v>0.51046463199362302</v>
      </c>
    </row>
    <row r="4632" spans="2:15" x14ac:dyDescent="0.2">
      <c r="B4632" s="7">
        <v>28</v>
      </c>
      <c r="C4632" s="7">
        <v>47</v>
      </c>
      <c r="D4632" s="7">
        <v>-0.69053044010119502</v>
      </c>
      <c r="E4632" s="7">
        <v>-0.62916905736871498</v>
      </c>
      <c r="G4632" s="7">
        <v>28</v>
      </c>
      <c r="H4632" s="7">
        <v>47</v>
      </c>
      <c r="I4632" s="7">
        <v>-5.6664741221667599E-2</v>
      </c>
      <c r="J4632" s="7">
        <v>-0.141765590462859</v>
      </c>
      <c r="L4632" s="7">
        <v>28</v>
      </c>
      <c r="M4632" s="7">
        <v>47</v>
      </c>
      <c r="N4632" s="7">
        <v>0.46918230192598098</v>
      </c>
      <c r="O4632" s="7">
        <v>7.9640359010103801E-2</v>
      </c>
    </row>
    <row r="4633" spans="2:15" x14ac:dyDescent="0.2">
      <c r="B4633" s="7">
        <v>29</v>
      </c>
      <c r="C4633" s="7">
        <v>47</v>
      </c>
      <c r="D4633" s="7">
        <v>-7.4367818794419394E-2</v>
      </c>
      <c r="E4633" s="7">
        <v>-4.4826693440312801E-2</v>
      </c>
      <c r="G4633" s="7">
        <v>29</v>
      </c>
      <c r="H4633" s="7">
        <v>47</v>
      </c>
      <c r="I4633" s="7">
        <v>4.0243398374829403E-2</v>
      </c>
      <c r="J4633" s="7">
        <v>7.4680664558891302E-2</v>
      </c>
      <c r="L4633" s="7">
        <v>29</v>
      </c>
      <c r="M4633" s="7">
        <v>47</v>
      </c>
      <c r="N4633" s="7">
        <v>4.4301310745001397</v>
      </c>
      <c r="O4633" s="7">
        <v>3.8616107442380598</v>
      </c>
    </row>
    <row r="4634" spans="2:15" x14ac:dyDescent="0.2">
      <c r="B4634" s="7">
        <v>30</v>
      </c>
      <c r="C4634" s="7">
        <v>47</v>
      </c>
      <c r="D4634" s="7">
        <v>6.4308104906468003E-2</v>
      </c>
      <c r="E4634" s="7">
        <v>0.20449206286800201</v>
      </c>
      <c r="G4634" s="7">
        <v>30</v>
      </c>
      <c r="H4634" s="7">
        <v>47</v>
      </c>
      <c r="I4634" s="7">
        <v>3.6989882540003002E-2</v>
      </c>
      <c r="J4634" s="7">
        <v>0.26368864799475999</v>
      </c>
      <c r="L4634" s="7">
        <v>30</v>
      </c>
      <c r="M4634" s="7">
        <v>47</v>
      </c>
      <c r="N4634" s="7">
        <v>-0.249137647249317</v>
      </c>
      <c r="O4634" s="7">
        <v>-0.36873605449380997</v>
      </c>
    </row>
    <row r="4635" spans="2:15" x14ac:dyDescent="0.2">
      <c r="B4635" s="7">
        <v>31</v>
      </c>
      <c r="C4635" s="7">
        <v>47</v>
      </c>
      <c r="D4635" s="7">
        <v>0.420867305916236</v>
      </c>
      <c r="E4635" s="7">
        <v>0.174888329448839</v>
      </c>
      <c r="G4635" s="7">
        <v>31</v>
      </c>
      <c r="H4635" s="7">
        <v>47</v>
      </c>
      <c r="I4635" s="7">
        <v>-5.2161267295670798E-2</v>
      </c>
      <c r="J4635" s="7">
        <v>-0.14700862095204001</v>
      </c>
      <c r="L4635" s="7">
        <v>31</v>
      </c>
      <c r="M4635" s="7">
        <v>47</v>
      </c>
      <c r="N4635" s="7">
        <v>-0.67385358570124598</v>
      </c>
      <c r="O4635" s="7">
        <v>-0.48690386291361998</v>
      </c>
    </row>
    <row r="4636" spans="2:15" x14ac:dyDescent="0.2">
      <c r="B4636" s="7">
        <v>32</v>
      </c>
      <c r="C4636" s="7">
        <v>47</v>
      </c>
      <c r="D4636" s="7">
        <v>-8.6039994053761504E-2</v>
      </c>
      <c r="E4636" s="7">
        <v>-8.0843045641701694E-2</v>
      </c>
      <c r="G4636" s="7">
        <v>32</v>
      </c>
      <c r="H4636" s="7">
        <v>47</v>
      </c>
      <c r="I4636" s="7">
        <v>0.27590855908780298</v>
      </c>
      <c r="J4636" s="7">
        <v>0.17134541410360599</v>
      </c>
      <c r="L4636" s="7">
        <v>32</v>
      </c>
      <c r="M4636" s="7">
        <v>47</v>
      </c>
      <c r="N4636" s="7">
        <v>-1.74431319170822</v>
      </c>
      <c r="O4636" s="7">
        <v>-1.46566593147554</v>
      </c>
    </row>
    <row r="4637" spans="2:15" x14ac:dyDescent="0.2">
      <c r="B4637" s="7">
        <v>33</v>
      </c>
      <c r="C4637" s="7">
        <v>47</v>
      </c>
      <c r="D4637" s="7">
        <v>-8.6840730059452503E-2</v>
      </c>
      <c r="E4637" s="7">
        <v>-2.4141324925064801E-2</v>
      </c>
      <c r="G4637" s="7">
        <v>33</v>
      </c>
      <c r="H4637" s="7">
        <v>47</v>
      </c>
      <c r="I4637" s="7">
        <v>-0.26804790278667301</v>
      </c>
      <c r="J4637" s="7">
        <v>3.99320574833881E-2</v>
      </c>
      <c r="L4637" s="7">
        <v>33</v>
      </c>
      <c r="M4637" s="7">
        <v>47</v>
      </c>
      <c r="N4637" s="7">
        <v>0.48493057975408799</v>
      </c>
      <c r="O4637" s="7">
        <v>0.21803448365075201</v>
      </c>
    </row>
    <row r="4638" spans="2:15" x14ac:dyDescent="0.2">
      <c r="B4638" s="7">
        <v>34</v>
      </c>
      <c r="C4638" s="7">
        <v>47</v>
      </c>
      <c r="D4638" s="7">
        <v>-0.21516542693071899</v>
      </c>
      <c r="E4638" s="7">
        <v>1.74488690719539E-2</v>
      </c>
      <c r="G4638" s="7">
        <v>34</v>
      </c>
      <c r="H4638" s="7">
        <v>47</v>
      </c>
      <c r="I4638" s="7">
        <v>-2.1608622378232099E-2</v>
      </c>
      <c r="J4638" s="7">
        <v>-1.23966004060518E-2</v>
      </c>
      <c r="L4638" s="7">
        <v>34</v>
      </c>
      <c r="M4638" s="7">
        <v>47</v>
      </c>
      <c r="N4638" s="7">
        <v>1.8811334025027899</v>
      </c>
      <c r="O4638" s="7">
        <v>2.0722446004599102</v>
      </c>
    </row>
    <row r="4639" spans="2:15" x14ac:dyDescent="0.2">
      <c r="B4639" s="7">
        <v>35</v>
      </c>
      <c r="C4639" s="7">
        <v>47</v>
      </c>
      <c r="D4639" s="7">
        <v>0.41229509986065999</v>
      </c>
      <c r="E4639" s="7">
        <v>0.31131339958237098</v>
      </c>
      <c r="G4639" s="7">
        <v>35</v>
      </c>
      <c r="H4639" s="7">
        <v>47</v>
      </c>
      <c r="I4639" s="7">
        <v>0.12579327467467</v>
      </c>
      <c r="J4639" s="7">
        <v>4.4671603880156702E-2</v>
      </c>
      <c r="L4639" s="7">
        <v>35</v>
      </c>
      <c r="M4639" s="7">
        <v>47</v>
      </c>
      <c r="N4639" s="7">
        <v>0.57475244789334701</v>
      </c>
      <c r="O4639" s="7">
        <v>0.80051895572888598</v>
      </c>
    </row>
    <row r="4640" spans="2:15" x14ac:dyDescent="0.2">
      <c r="B4640" s="7">
        <v>36</v>
      </c>
      <c r="C4640" s="7">
        <v>47</v>
      </c>
      <c r="D4640" s="7">
        <v>3.2829311833594103E-2</v>
      </c>
      <c r="E4640" s="7">
        <v>-0.12737836077619399</v>
      </c>
      <c r="G4640" s="7">
        <v>36</v>
      </c>
      <c r="H4640" s="7">
        <v>47</v>
      </c>
      <c r="I4640" s="7">
        <v>-5.9951531156648301E-2</v>
      </c>
      <c r="J4640" s="7">
        <v>0.131503390489003</v>
      </c>
      <c r="L4640" s="7">
        <v>36</v>
      </c>
      <c r="M4640" s="7">
        <v>47</v>
      </c>
      <c r="N4640" s="7">
        <v>0.19573190419126399</v>
      </c>
      <c r="O4640" s="7">
        <v>-0.17149572442600999</v>
      </c>
    </row>
    <row r="4641" spans="2:15" x14ac:dyDescent="0.2">
      <c r="B4641" s="7">
        <v>37</v>
      </c>
      <c r="C4641" s="7">
        <v>47</v>
      </c>
      <c r="D4641" s="7">
        <v>0.211021801435886</v>
      </c>
      <c r="E4641" s="7">
        <v>-0.30836730444791899</v>
      </c>
      <c r="G4641" s="7">
        <v>37</v>
      </c>
      <c r="H4641" s="7">
        <v>47</v>
      </c>
      <c r="I4641" s="7">
        <v>1.0903055753556301E-2</v>
      </c>
      <c r="J4641" s="7">
        <v>-3.1942710720286101E-2</v>
      </c>
      <c r="L4641" s="7">
        <v>37</v>
      </c>
      <c r="M4641" s="7">
        <v>47</v>
      </c>
      <c r="N4641" s="7">
        <v>-0.31642013799559698</v>
      </c>
      <c r="O4641" s="7">
        <v>-1.0563975121195699</v>
      </c>
    </row>
    <row r="4642" spans="2:15" x14ac:dyDescent="0.2">
      <c r="B4642" s="7">
        <v>38</v>
      </c>
      <c r="C4642" s="7">
        <v>47</v>
      </c>
      <c r="D4642" s="7">
        <v>-0.10598425945659801</v>
      </c>
      <c r="E4642" s="7">
        <v>6.8913560510038593E-2</v>
      </c>
      <c r="G4642" s="7">
        <v>38</v>
      </c>
      <c r="H4642" s="7">
        <v>47</v>
      </c>
      <c r="I4642" s="7">
        <v>3.7490563441224402E-2</v>
      </c>
      <c r="J4642" s="7">
        <v>0.100760149843429</v>
      </c>
      <c r="L4642" s="7">
        <v>38</v>
      </c>
      <c r="M4642" s="7">
        <v>47</v>
      </c>
      <c r="N4642" s="7">
        <v>1.62356446819124</v>
      </c>
      <c r="O4642" s="7">
        <v>1.40391400103132</v>
      </c>
    </row>
    <row r="4643" spans="2:15" x14ac:dyDescent="0.2">
      <c r="B4643" s="7">
        <v>39</v>
      </c>
      <c r="C4643" s="7">
        <v>47</v>
      </c>
      <c r="D4643" s="7">
        <v>1.9520327922356799E-2</v>
      </c>
      <c r="E4643" s="7">
        <v>-0.29817385810747199</v>
      </c>
      <c r="G4643" s="7">
        <v>39</v>
      </c>
      <c r="H4643" s="7">
        <v>47</v>
      </c>
      <c r="I4643" s="7">
        <v>7.1536631190369293E-2</v>
      </c>
      <c r="J4643" s="7">
        <v>-2.7155258706477201E-2</v>
      </c>
      <c r="L4643" s="7">
        <v>39</v>
      </c>
      <c r="M4643" s="7">
        <v>47</v>
      </c>
      <c r="N4643" s="7">
        <v>6.1063678980888304E-3</v>
      </c>
      <c r="O4643" s="7">
        <v>-0.99806027201941605</v>
      </c>
    </row>
    <row r="4644" spans="2:15" x14ac:dyDescent="0.2">
      <c r="B4644" s="7">
        <v>40</v>
      </c>
      <c r="C4644" s="7">
        <v>47</v>
      </c>
      <c r="D4644" s="7">
        <v>3.5229642110907698E-2</v>
      </c>
      <c r="E4644" s="7">
        <v>-8.1596812921327797E-2</v>
      </c>
      <c r="G4644" s="7">
        <v>40</v>
      </c>
      <c r="H4644" s="7">
        <v>47</v>
      </c>
      <c r="I4644" s="7">
        <v>0.145301657425879</v>
      </c>
      <c r="J4644" s="7">
        <v>0.120283951365231</v>
      </c>
      <c r="L4644" s="7">
        <v>40</v>
      </c>
      <c r="M4644" s="7">
        <v>47</v>
      </c>
      <c r="N4644" s="7">
        <v>-2.4225310920748</v>
      </c>
      <c r="O4644" s="7">
        <v>-2.5370954073871399</v>
      </c>
    </row>
    <row r="4645" spans="2:15" x14ac:dyDescent="0.2">
      <c r="B4645" s="7">
        <v>41</v>
      </c>
      <c r="C4645" s="7">
        <v>47</v>
      </c>
      <c r="D4645" s="7">
        <v>0.150729696030414</v>
      </c>
      <c r="E4645" s="7">
        <v>0.16681708477016799</v>
      </c>
      <c r="G4645" s="7">
        <v>41</v>
      </c>
      <c r="H4645" s="7">
        <v>47</v>
      </c>
      <c r="I4645" s="7">
        <v>-3.2745575902666198E-2</v>
      </c>
      <c r="J4645" s="7">
        <v>-8.7541609119557301E-2</v>
      </c>
      <c r="L4645" s="7">
        <v>41</v>
      </c>
      <c r="M4645" s="7">
        <v>47</v>
      </c>
      <c r="N4645" s="7">
        <v>-0.25808044235398497</v>
      </c>
      <c r="O4645" s="7">
        <v>-1.06821217614117E-2</v>
      </c>
    </row>
    <row r="4646" spans="2:15" x14ac:dyDescent="0.2">
      <c r="B4646" s="7">
        <v>42</v>
      </c>
      <c r="C4646" s="7">
        <v>47</v>
      </c>
      <c r="D4646" s="7">
        <v>5.41343239865055E-2</v>
      </c>
      <c r="E4646" s="7">
        <v>0.165739922954728</v>
      </c>
      <c r="G4646" s="7">
        <v>42</v>
      </c>
      <c r="H4646" s="7">
        <v>47</v>
      </c>
      <c r="I4646" s="7">
        <v>6.8738374429185206E-2</v>
      </c>
      <c r="J4646" s="7">
        <v>0.17066149459722599</v>
      </c>
      <c r="L4646" s="7">
        <v>42</v>
      </c>
      <c r="M4646" s="7">
        <v>47</v>
      </c>
      <c r="N4646" s="7">
        <v>-0.86045404666002601</v>
      </c>
      <c r="O4646" s="7">
        <v>-0.71601730728929702</v>
      </c>
    </row>
    <row r="4647" spans="2:15" x14ac:dyDescent="0.2">
      <c r="B4647" s="7">
        <v>43</v>
      </c>
      <c r="C4647" s="7">
        <v>47</v>
      </c>
      <c r="D4647" s="7">
        <v>-0.13046069416643699</v>
      </c>
      <c r="E4647" s="7">
        <v>-7.4355973761497801E-2</v>
      </c>
      <c r="G4647" s="7">
        <v>43</v>
      </c>
      <c r="H4647" s="7">
        <v>47</v>
      </c>
      <c r="I4647" s="7">
        <v>-0.15878347673589499</v>
      </c>
      <c r="J4647" s="7">
        <v>-0.14606175696505899</v>
      </c>
      <c r="L4647" s="7">
        <v>43</v>
      </c>
      <c r="M4647" s="7">
        <v>47</v>
      </c>
      <c r="N4647" s="7">
        <v>-1.0990080807850999</v>
      </c>
      <c r="O4647" s="7">
        <v>-1.1651392547536099</v>
      </c>
    </row>
    <row r="4648" spans="2:15" x14ac:dyDescent="0.2">
      <c r="B4648" s="7">
        <v>44</v>
      </c>
      <c r="C4648" s="7">
        <v>47</v>
      </c>
      <c r="D4648" s="7">
        <v>0.21759906681393301</v>
      </c>
      <c r="E4648" s="7">
        <v>0.15397287430935899</v>
      </c>
      <c r="G4648" s="7">
        <v>44</v>
      </c>
      <c r="H4648" s="7">
        <v>47</v>
      </c>
      <c r="I4648" s="7">
        <v>0.23102193314891301</v>
      </c>
      <c r="J4648" s="7">
        <v>0.30748934605640299</v>
      </c>
      <c r="L4648" s="7">
        <v>44</v>
      </c>
      <c r="M4648" s="7">
        <v>47</v>
      </c>
      <c r="N4648" s="7">
        <v>-0.35173238510373001</v>
      </c>
      <c r="O4648" s="7">
        <v>-0.42845631847241</v>
      </c>
    </row>
    <row r="4649" spans="2:15" x14ac:dyDescent="0.2">
      <c r="B4649" s="7">
        <v>45</v>
      </c>
      <c r="C4649" s="7">
        <v>47</v>
      </c>
      <c r="D4649" s="7">
        <v>8.0953561501529797E-2</v>
      </c>
      <c r="E4649" s="7">
        <v>4.41406417026311E-2</v>
      </c>
      <c r="G4649" s="7">
        <v>45</v>
      </c>
      <c r="H4649" s="7">
        <v>47</v>
      </c>
      <c r="I4649" s="7">
        <v>5.0781587577310099E-2</v>
      </c>
      <c r="J4649" s="7">
        <v>6.8327168507814007E-2</v>
      </c>
      <c r="L4649" s="7">
        <v>45</v>
      </c>
      <c r="M4649" s="7">
        <v>47</v>
      </c>
      <c r="N4649" s="7">
        <v>-1.1506209256284501</v>
      </c>
      <c r="O4649" s="7">
        <v>-0.54369578421873999</v>
      </c>
    </row>
    <row r="4650" spans="2:15" x14ac:dyDescent="0.2">
      <c r="B4650" s="7">
        <v>46</v>
      </c>
      <c r="C4650" s="7">
        <v>47</v>
      </c>
      <c r="D4650" s="7">
        <v>0.43358398039353202</v>
      </c>
      <c r="E4650" s="7">
        <v>3.8324375664603699E-2</v>
      </c>
      <c r="G4650" s="7">
        <v>46</v>
      </c>
      <c r="H4650" s="7">
        <v>47</v>
      </c>
      <c r="I4650" s="7">
        <v>0</v>
      </c>
      <c r="J4650" s="7">
        <v>0</v>
      </c>
      <c r="L4650" s="7">
        <v>46</v>
      </c>
      <c r="M4650" s="7">
        <v>47</v>
      </c>
      <c r="N4650" s="7">
        <v>1.2136559434554</v>
      </c>
      <c r="O4650" s="7">
        <v>0.51175227555505298</v>
      </c>
    </row>
    <row r="4651" spans="2:15" x14ac:dyDescent="0.2">
      <c r="B4651" s="7">
        <v>47</v>
      </c>
      <c r="C4651" s="7">
        <v>47</v>
      </c>
      <c r="D4651" s="7">
        <v>0.15740768472689801</v>
      </c>
      <c r="E4651" s="7">
        <v>-9.23759112143063E-2</v>
      </c>
      <c r="G4651" s="7">
        <v>47</v>
      </c>
      <c r="H4651" s="7">
        <v>47</v>
      </c>
      <c r="I4651" s="7">
        <v>-0.11706879941172101</v>
      </c>
      <c r="J4651" s="7">
        <v>-0.15553782083334899</v>
      </c>
      <c r="L4651" s="7">
        <v>47</v>
      </c>
      <c r="M4651" s="7">
        <v>47</v>
      </c>
      <c r="N4651" s="7">
        <v>-0.40436215898435401</v>
      </c>
      <c r="O4651" s="7">
        <v>-0.54321951032071503</v>
      </c>
    </row>
    <row r="4652" spans="2:15" x14ac:dyDescent="0.2">
      <c r="B4652" s="7">
        <v>48</v>
      </c>
      <c r="C4652" s="7">
        <v>47</v>
      </c>
      <c r="D4652" s="7">
        <v>0.13848203754965499</v>
      </c>
      <c r="E4652" s="7">
        <v>-1.0853113264666999E-2</v>
      </c>
      <c r="G4652" s="7">
        <v>48</v>
      </c>
      <c r="H4652" s="7">
        <v>47</v>
      </c>
      <c r="I4652" s="7">
        <v>9.6860889534903905E-2</v>
      </c>
      <c r="J4652" s="7">
        <v>-0.234294094561284</v>
      </c>
      <c r="L4652" s="7">
        <v>48</v>
      </c>
      <c r="M4652" s="7">
        <v>47</v>
      </c>
      <c r="N4652" s="7">
        <v>-0.96216104420306003</v>
      </c>
      <c r="O4652" s="7">
        <v>-1.2058647201302899</v>
      </c>
    </row>
    <row r="4653" spans="2:15" x14ac:dyDescent="0.2">
      <c r="B4653" s="7">
        <v>49</v>
      </c>
      <c r="C4653" s="7">
        <v>47</v>
      </c>
      <c r="D4653" s="7">
        <v>0.15699055883898799</v>
      </c>
      <c r="E4653" s="7">
        <v>-0.103164890657961</v>
      </c>
      <c r="G4653" s="7">
        <v>49</v>
      </c>
      <c r="H4653" s="7">
        <v>47</v>
      </c>
      <c r="I4653" s="7">
        <v>-0.30388428682379498</v>
      </c>
      <c r="J4653" s="7">
        <v>-0.15676320933494001</v>
      </c>
      <c r="L4653" s="7">
        <v>49</v>
      </c>
      <c r="M4653" s="7">
        <v>47</v>
      </c>
      <c r="N4653" s="7">
        <v>0.711098748453598</v>
      </c>
      <c r="O4653" s="7">
        <v>0.779860046436048</v>
      </c>
    </row>
    <row r="4654" spans="2:15" x14ac:dyDescent="0.2">
      <c r="B4654" s="7">
        <v>50</v>
      </c>
      <c r="C4654" s="7">
        <v>47</v>
      </c>
      <c r="D4654" s="7">
        <v>9.2249377105848601E-2</v>
      </c>
      <c r="E4654" s="7">
        <v>0.16983803999522601</v>
      </c>
      <c r="G4654" s="7">
        <v>50</v>
      </c>
      <c r="H4654" s="7">
        <v>47</v>
      </c>
      <c r="I4654" s="7">
        <v>-0.35695388761132402</v>
      </c>
      <c r="J4654" s="7">
        <v>-0.22610951323639</v>
      </c>
      <c r="L4654" s="7">
        <v>50</v>
      </c>
      <c r="M4654" s="7">
        <v>47</v>
      </c>
      <c r="N4654" s="7">
        <v>-1.34532755962613</v>
      </c>
      <c r="O4654" s="7">
        <v>-1.1789332851709</v>
      </c>
    </row>
    <row r="4655" spans="2:15" x14ac:dyDescent="0.2">
      <c r="B4655" s="7">
        <v>51</v>
      </c>
      <c r="C4655" s="7">
        <v>47</v>
      </c>
      <c r="D4655" s="7">
        <v>-0.341804458423899</v>
      </c>
      <c r="E4655" s="7">
        <v>-0.40468777308321002</v>
      </c>
      <c r="G4655" s="7">
        <v>51</v>
      </c>
      <c r="H4655" s="7">
        <v>47</v>
      </c>
      <c r="I4655" s="7">
        <v>6.4967286358626794E-2</v>
      </c>
      <c r="J4655" s="7">
        <v>0.139467933258208</v>
      </c>
      <c r="L4655" s="7">
        <v>51</v>
      </c>
      <c r="M4655" s="7">
        <v>47</v>
      </c>
      <c r="N4655" s="7">
        <v>0.905537961314824</v>
      </c>
      <c r="O4655" s="7">
        <v>-0.61597981932161405</v>
      </c>
    </row>
    <row r="4656" spans="2:15" x14ac:dyDescent="0.2">
      <c r="B4656" s="7">
        <v>52</v>
      </c>
      <c r="C4656" s="7">
        <v>47</v>
      </c>
      <c r="D4656" s="7">
        <v>-0.135089308628143</v>
      </c>
      <c r="E4656" s="7">
        <v>-2.10959250308136E-2</v>
      </c>
      <c r="G4656" s="7">
        <v>52</v>
      </c>
      <c r="H4656" s="7">
        <v>47</v>
      </c>
      <c r="I4656" s="7">
        <v>-2.2324917330523799E-2</v>
      </c>
      <c r="J4656" s="7">
        <v>0.15786516273450099</v>
      </c>
      <c r="L4656" s="7">
        <v>52</v>
      </c>
      <c r="M4656" s="7">
        <v>47</v>
      </c>
      <c r="N4656" s="7">
        <v>-0.60241049438990701</v>
      </c>
      <c r="O4656" s="7">
        <v>-0.76442511878410802</v>
      </c>
    </row>
    <row r="4657" spans="2:15" x14ac:dyDescent="0.2">
      <c r="B4657" s="7">
        <v>53</v>
      </c>
      <c r="C4657" s="7">
        <v>47</v>
      </c>
      <c r="D4657" s="7">
        <v>0.154099974852834</v>
      </c>
      <c r="E4657" s="7">
        <v>0.23170148787470701</v>
      </c>
      <c r="G4657" s="7">
        <v>53</v>
      </c>
      <c r="H4657" s="7">
        <v>47</v>
      </c>
      <c r="I4657" s="7">
        <v>-0.16830391896448699</v>
      </c>
      <c r="J4657" s="7">
        <v>-1.3063609360657801E-2</v>
      </c>
      <c r="L4657" s="7">
        <v>53</v>
      </c>
      <c r="M4657" s="7">
        <v>47</v>
      </c>
      <c r="N4657" s="7">
        <v>-0.79855879843508404</v>
      </c>
      <c r="O4657" s="7">
        <v>-0.45472556325947</v>
      </c>
    </row>
    <row r="4658" spans="2:15" x14ac:dyDescent="0.2">
      <c r="B4658" s="7">
        <v>54</v>
      </c>
      <c r="C4658" s="7">
        <v>47</v>
      </c>
      <c r="D4658" s="7">
        <v>-9.1974194947058899E-2</v>
      </c>
      <c r="E4658" s="7">
        <v>4.3427241628311498E-2</v>
      </c>
      <c r="G4658" s="7">
        <v>54</v>
      </c>
      <c r="H4658" s="7">
        <v>47</v>
      </c>
      <c r="I4658" s="7">
        <v>-0.39683804221395602</v>
      </c>
      <c r="J4658" s="7">
        <v>-0.100631851070279</v>
      </c>
      <c r="L4658" s="7">
        <v>54</v>
      </c>
      <c r="M4658" s="7">
        <v>47</v>
      </c>
      <c r="N4658" s="7">
        <v>-0.77811815067894796</v>
      </c>
      <c r="O4658" s="7">
        <v>-0.702023749212631</v>
      </c>
    </row>
    <row r="4659" spans="2:15" x14ac:dyDescent="0.2">
      <c r="B4659" s="7">
        <v>55</v>
      </c>
      <c r="C4659" s="7">
        <v>47</v>
      </c>
      <c r="D4659" s="7">
        <v>0.46168639582212001</v>
      </c>
      <c r="E4659" s="7">
        <v>0.19858613656354299</v>
      </c>
      <c r="G4659" s="7">
        <v>55</v>
      </c>
      <c r="H4659" s="7">
        <v>47</v>
      </c>
      <c r="I4659" s="7">
        <v>-0.122384455970863</v>
      </c>
      <c r="J4659" s="7">
        <v>-6.8103324361745293E-2</v>
      </c>
      <c r="L4659" s="7">
        <v>55</v>
      </c>
      <c r="M4659" s="7">
        <v>47</v>
      </c>
      <c r="N4659" s="7">
        <v>1.0767234976315301</v>
      </c>
      <c r="O4659" s="7">
        <v>1.0218337650960201</v>
      </c>
    </row>
    <row r="4660" spans="2:15" x14ac:dyDescent="0.2">
      <c r="B4660" s="7">
        <v>56</v>
      </c>
      <c r="C4660" s="7">
        <v>47</v>
      </c>
      <c r="D4660" s="7">
        <v>-8.0332211130504497E-2</v>
      </c>
      <c r="E4660" s="7">
        <v>0.33411790093695398</v>
      </c>
      <c r="G4660" s="7">
        <v>56</v>
      </c>
      <c r="H4660" s="7">
        <v>47</v>
      </c>
      <c r="I4660" s="7">
        <v>0.19506219236719999</v>
      </c>
      <c r="J4660" s="7">
        <v>-4.0467348560387299E-2</v>
      </c>
      <c r="L4660" s="7">
        <v>56</v>
      </c>
      <c r="M4660" s="7">
        <v>47</v>
      </c>
      <c r="N4660" s="7">
        <v>-7.7044686829156106E-2</v>
      </c>
      <c r="O4660" s="7">
        <v>-0.114193495065567</v>
      </c>
    </row>
    <row r="4661" spans="2:15" x14ac:dyDescent="0.2">
      <c r="B4661" s="7">
        <v>57</v>
      </c>
      <c r="C4661" s="7">
        <v>47</v>
      </c>
      <c r="D4661" s="7">
        <v>-0.17682448650073601</v>
      </c>
      <c r="E4661" s="7">
        <v>3.8597612260140601E-3</v>
      </c>
      <c r="G4661" s="7">
        <v>57</v>
      </c>
      <c r="H4661" s="7">
        <v>47</v>
      </c>
      <c r="I4661" s="7">
        <v>0.198264965436553</v>
      </c>
      <c r="J4661" s="7">
        <v>-0.13207468511951301</v>
      </c>
      <c r="L4661" s="7">
        <v>57</v>
      </c>
      <c r="M4661" s="7">
        <v>47</v>
      </c>
      <c r="N4661" s="7">
        <v>0.289546686437543</v>
      </c>
      <c r="O4661" s="7">
        <v>0.34213427405739999</v>
      </c>
    </row>
    <row r="4662" spans="2:15" x14ac:dyDescent="0.2">
      <c r="B4662" s="7">
        <v>58</v>
      </c>
      <c r="C4662" s="7">
        <v>47</v>
      </c>
      <c r="D4662" s="7">
        <v>-9.2086730719499202E-2</v>
      </c>
      <c r="E4662" s="7">
        <v>-0.14674069016713401</v>
      </c>
      <c r="G4662" s="7">
        <v>58</v>
      </c>
      <c r="H4662" s="7">
        <v>47</v>
      </c>
      <c r="I4662" s="7">
        <v>1.3393810977451201E-2</v>
      </c>
      <c r="J4662" s="7">
        <v>-0.204225884289883</v>
      </c>
      <c r="L4662" s="7">
        <v>58</v>
      </c>
      <c r="M4662" s="7">
        <v>47</v>
      </c>
      <c r="N4662" s="7">
        <v>-3.3324266683331301</v>
      </c>
      <c r="O4662" s="7">
        <v>-1.32730694132035</v>
      </c>
    </row>
    <row r="4663" spans="2:15" x14ac:dyDescent="0.2">
      <c r="B4663" s="7">
        <v>59</v>
      </c>
      <c r="C4663" s="7">
        <v>47</v>
      </c>
      <c r="D4663" s="7">
        <v>-6.3687174298769897E-2</v>
      </c>
      <c r="E4663" s="7">
        <v>-0.27356200509496598</v>
      </c>
      <c r="G4663" s="7">
        <v>59</v>
      </c>
      <c r="H4663" s="7">
        <v>47</v>
      </c>
      <c r="I4663" s="7">
        <v>0.16422704291083101</v>
      </c>
      <c r="J4663" s="7">
        <v>-0.12588838957954401</v>
      </c>
      <c r="L4663" s="7">
        <v>59</v>
      </c>
      <c r="M4663" s="7">
        <v>47</v>
      </c>
      <c r="N4663" s="7">
        <v>-0.54362084279430201</v>
      </c>
      <c r="O4663" s="7">
        <v>-0.65752415962685495</v>
      </c>
    </row>
    <row r="4664" spans="2:15" x14ac:dyDescent="0.2">
      <c r="B4664" s="7">
        <v>60</v>
      </c>
      <c r="C4664" s="7">
        <v>47</v>
      </c>
      <c r="D4664" s="7">
        <v>0.12513485442876399</v>
      </c>
      <c r="E4664" s="7">
        <v>-3.82037591050048E-2</v>
      </c>
      <c r="G4664" s="7">
        <v>60</v>
      </c>
      <c r="H4664" s="7">
        <v>47</v>
      </c>
      <c r="I4664" s="7">
        <v>-0.103748593094824</v>
      </c>
      <c r="J4664" s="7">
        <v>0.140822644159421</v>
      </c>
      <c r="L4664" s="7">
        <v>60</v>
      </c>
      <c r="M4664" s="7">
        <v>47</v>
      </c>
      <c r="N4664" s="7">
        <v>-0.26643752563189499</v>
      </c>
      <c r="O4664" s="7">
        <v>-0.32007397409012101</v>
      </c>
    </row>
    <row r="4665" spans="2:15" x14ac:dyDescent="0.2">
      <c r="B4665" s="7">
        <v>61</v>
      </c>
      <c r="C4665" s="7">
        <v>47</v>
      </c>
      <c r="D4665" s="7">
        <v>-0.346830958118309</v>
      </c>
      <c r="E4665" s="7">
        <v>-0.33497954081070702</v>
      </c>
      <c r="G4665" s="7">
        <v>61</v>
      </c>
      <c r="H4665" s="7">
        <v>47</v>
      </c>
      <c r="I4665" s="7">
        <v>-0.21011881531929799</v>
      </c>
      <c r="J4665" s="7">
        <v>-0.24221419659347501</v>
      </c>
      <c r="L4665" s="7">
        <v>61</v>
      </c>
      <c r="M4665" s="7">
        <v>47</v>
      </c>
      <c r="N4665" s="7">
        <v>0.16409971495162801</v>
      </c>
      <c r="O4665" s="7">
        <v>2.4952905875920799E-2</v>
      </c>
    </row>
    <row r="4666" spans="2:15" x14ac:dyDescent="0.2">
      <c r="B4666" s="7">
        <v>62</v>
      </c>
      <c r="C4666" s="7">
        <v>47</v>
      </c>
      <c r="D4666" s="7">
        <v>7.1019653424819805E-5</v>
      </c>
      <c r="E4666" s="7">
        <v>-0.34513697892727502</v>
      </c>
      <c r="G4666" s="7">
        <v>62</v>
      </c>
      <c r="H4666" s="7">
        <v>47</v>
      </c>
      <c r="I4666" s="7">
        <v>0.170374272735176</v>
      </c>
      <c r="J4666" s="7">
        <v>0.17562104391521999</v>
      </c>
      <c r="L4666" s="7">
        <v>62</v>
      </c>
      <c r="M4666" s="7">
        <v>47</v>
      </c>
      <c r="N4666" s="7">
        <v>-1.1834904664771899</v>
      </c>
      <c r="O4666" s="7">
        <v>-0.16963496837191999</v>
      </c>
    </row>
    <row r="4667" spans="2:15" x14ac:dyDescent="0.2">
      <c r="B4667" s="7">
        <v>63</v>
      </c>
      <c r="C4667" s="7">
        <v>47</v>
      </c>
      <c r="D4667" s="7">
        <v>-0.33272878406832002</v>
      </c>
      <c r="E4667" s="7">
        <v>-0.805121626668584</v>
      </c>
      <c r="G4667" s="7">
        <v>63</v>
      </c>
      <c r="H4667" s="7">
        <v>47</v>
      </c>
      <c r="I4667" s="7">
        <v>-0.58060459694675204</v>
      </c>
      <c r="J4667" s="7">
        <v>-0.213493569301028</v>
      </c>
      <c r="L4667" s="7">
        <v>63</v>
      </c>
      <c r="M4667" s="7">
        <v>47</v>
      </c>
      <c r="N4667" s="7">
        <v>-0.16370530088986299</v>
      </c>
      <c r="O4667" s="7">
        <v>-0.19725457191967499</v>
      </c>
    </row>
    <row r="4668" spans="2:15" x14ac:dyDescent="0.2">
      <c r="B4668" s="7">
        <v>64</v>
      </c>
      <c r="C4668" s="7">
        <v>47</v>
      </c>
      <c r="D4668" s="7">
        <v>-0.18100537465834199</v>
      </c>
      <c r="E4668" s="7">
        <v>-0.38860381823759998</v>
      </c>
      <c r="G4668" s="7">
        <v>64</v>
      </c>
      <c r="H4668" s="7">
        <v>47</v>
      </c>
      <c r="I4668" s="7">
        <v>-0.30362263880252599</v>
      </c>
      <c r="J4668" s="7">
        <v>-5.6616689342838797E-2</v>
      </c>
      <c r="L4668" s="7">
        <v>64</v>
      </c>
      <c r="M4668" s="7">
        <v>47</v>
      </c>
      <c r="N4668" s="7">
        <v>-2.5094190000729499</v>
      </c>
      <c r="O4668" s="7">
        <v>-1.7773174161988201</v>
      </c>
    </row>
    <row r="4669" spans="2:15" x14ac:dyDescent="0.2">
      <c r="B4669" s="7">
        <v>65</v>
      </c>
      <c r="C4669" s="7">
        <v>47</v>
      </c>
      <c r="D4669" s="7">
        <v>-0.32029820437970502</v>
      </c>
      <c r="E4669" s="7">
        <v>-0.11909693971642001</v>
      </c>
      <c r="G4669" s="7">
        <v>65</v>
      </c>
      <c r="H4669" s="7">
        <v>47</v>
      </c>
      <c r="I4669" s="7">
        <v>-5.8059287966180803E-2</v>
      </c>
      <c r="J4669" s="7">
        <v>-1.29830340043569E-3</v>
      </c>
      <c r="L4669" s="7">
        <v>65</v>
      </c>
      <c r="M4669" s="7">
        <v>47</v>
      </c>
      <c r="N4669" s="7">
        <v>-0.78521111711970404</v>
      </c>
      <c r="O4669" s="7">
        <v>4.6821925640994501E-2</v>
      </c>
    </row>
    <row r="4670" spans="2:15" x14ac:dyDescent="0.2">
      <c r="B4670" s="7">
        <v>66</v>
      </c>
      <c r="C4670" s="7">
        <v>47</v>
      </c>
      <c r="D4670" s="7">
        <v>0.53518943269333796</v>
      </c>
      <c r="E4670" s="7">
        <v>0.43433699605715098</v>
      </c>
      <c r="G4670" s="7">
        <v>66</v>
      </c>
      <c r="H4670" s="7">
        <v>47</v>
      </c>
      <c r="I4670" s="7">
        <v>6.95539252558737E-2</v>
      </c>
      <c r="J4670" s="7">
        <v>2.4082876762565601E-2</v>
      </c>
      <c r="L4670" s="7">
        <v>66</v>
      </c>
      <c r="M4670" s="7">
        <v>47</v>
      </c>
      <c r="N4670" s="7">
        <v>0.29837702000716798</v>
      </c>
      <c r="O4670" s="7">
        <v>-0.673315611022549</v>
      </c>
    </row>
    <row r="4671" spans="2:15" x14ac:dyDescent="0.2">
      <c r="B4671" s="7">
        <v>67</v>
      </c>
      <c r="C4671" s="7">
        <v>47</v>
      </c>
      <c r="D4671" s="7">
        <v>0.27918283443855701</v>
      </c>
      <c r="E4671" s="7">
        <v>0.409824292460923</v>
      </c>
      <c r="G4671" s="7">
        <v>67</v>
      </c>
      <c r="H4671" s="7">
        <v>47</v>
      </c>
      <c r="I4671" s="7">
        <v>4.2099392062571201E-3</v>
      </c>
      <c r="J4671" s="7">
        <v>0.230524830702481</v>
      </c>
      <c r="L4671" s="7">
        <v>67</v>
      </c>
      <c r="M4671" s="7">
        <v>47</v>
      </c>
      <c r="N4671" s="7">
        <v>-1.31999148559734</v>
      </c>
      <c r="O4671" s="7">
        <v>-1.37359747722075</v>
      </c>
    </row>
    <row r="4672" spans="2:15" x14ac:dyDescent="0.2">
      <c r="B4672" s="7">
        <v>68</v>
      </c>
      <c r="C4672" s="7">
        <v>47</v>
      </c>
      <c r="D4672" s="7">
        <v>-0.26668444454821999</v>
      </c>
      <c r="E4672" s="7">
        <v>0.19285028912115701</v>
      </c>
      <c r="G4672" s="7">
        <v>68</v>
      </c>
      <c r="H4672" s="7">
        <v>47</v>
      </c>
      <c r="I4672" s="7">
        <v>0.12214050398755399</v>
      </c>
      <c r="J4672" s="7">
        <v>-5.5171391867062901E-2</v>
      </c>
      <c r="L4672" s="7">
        <v>68</v>
      </c>
      <c r="M4672" s="7">
        <v>47</v>
      </c>
      <c r="N4672" s="7">
        <v>-0.31676267190337498</v>
      </c>
      <c r="O4672" s="7">
        <v>-0.46145286894121101</v>
      </c>
    </row>
    <row r="4673" spans="2:15" x14ac:dyDescent="0.2">
      <c r="B4673" s="7">
        <v>69</v>
      </c>
      <c r="C4673" s="7">
        <v>47</v>
      </c>
      <c r="D4673" s="7">
        <v>-0.28219458056914798</v>
      </c>
      <c r="E4673" s="7">
        <v>-0.61185595421993999</v>
      </c>
      <c r="G4673" s="7">
        <v>69</v>
      </c>
      <c r="H4673" s="7">
        <v>47</v>
      </c>
      <c r="I4673" s="7">
        <v>0.37046159742950302</v>
      </c>
      <c r="J4673" s="7">
        <v>0.14486510832631699</v>
      </c>
      <c r="L4673" s="7">
        <v>69</v>
      </c>
      <c r="M4673" s="7">
        <v>47</v>
      </c>
      <c r="N4673" s="7">
        <v>0.75136257407262097</v>
      </c>
      <c r="O4673" s="7">
        <v>1.5456105932797399</v>
      </c>
    </row>
    <row r="4674" spans="2:15" x14ac:dyDescent="0.2">
      <c r="B4674" s="7">
        <v>70</v>
      </c>
      <c r="C4674" s="7">
        <v>47</v>
      </c>
      <c r="D4674" s="7">
        <v>-0.32756972274152901</v>
      </c>
      <c r="E4674" s="7">
        <v>-6.43038333519588E-2</v>
      </c>
      <c r="G4674" s="7">
        <v>70</v>
      </c>
      <c r="H4674" s="7">
        <v>47</v>
      </c>
      <c r="I4674" s="7">
        <v>-3.9748451813210302E-2</v>
      </c>
      <c r="J4674" s="7">
        <v>-2.9538382469382899E-2</v>
      </c>
      <c r="L4674" s="7">
        <v>70</v>
      </c>
      <c r="M4674" s="7">
        <v>47</v>
      </c>
      <c r="N4674" s="7">
        <v>0.93603889767750903</v>
      </c>
      <c r="O4674" s="7">
        <v>2.90563756813533E-3</v>
      </c>
    </row>
    <row r="4675" spans="2:15" x14ac:dyDescent="0.2">
      <c r="B4675" s="7">
        <v>71</v>
      </c>
      <c r="C4675" s="7">
        <v>47</v>
      </c>
      <c r="D4675" s="7">
        <v>-4.6816418410707598E-2</v>
      </c>
      <c r="E4675" s="7">
        <v>-0.15525786146881501</v>
      </c>
      <c r="G4675" s="7">
        <v>71</v>
      </c>
      <c r="H4675" s="7">
        <v>47</v>
      </c>
      <c r="I4675" s="7">
        <v>8.09197962890362E-2</v>
      </c>
      <c r="J4675" s="7">
        <v>-6.3332087667060194E-2</v>
      </c>
      <c r="L4675" s="7">
        <v>71</v>
      </c>
      <c r="M4675" s="7">
        <v>47</v>
      </c>
      <c r="N4675" s="7">
        <v>-0.38085495435050198</v>
      </c>
      <c r="O4675" s="7">
        <v>0.330407740754873</v>
      </c>
    </row>
    <row r="4676" spans="2:15" x14ac:dyDescent="0.2">
      <c r="B4676" s="7">
        <v>72</v>
      </c>
      <c r="C4676" s="7">
        <v>47</v>
      </c>
      <c r="D4676" s="7">
        <v>-0.24341668254771101</v>
      </c>
      <c r="E4676" s="7">
        <v>6.9952547902134996E-2</v>
      </c>
      <c r="G4676" s="7">
        <v>72</v>
      </c>
      <c r="H4676" s="7">
        <v>47</v>
      </c>
      <c r="I4676" s="7">
        <v>0.34891383332797798</v>
      </c>
      <c r="J4676" s="7">
        <v>0.110447070148114</v>
      </c>
      <c r="L4676" s="7">
        <v>72</v>
      </c>
      <c r="M4676" s="7">
        <v>47</v>
      </c>
      <c r="N4676" s="7">
        <v>0.16283140589047901</v>
      </c>
      <c r="O4676" s="7">
        <v>0.18116478371276701</v>
      </c>
    </row>
    <row r="4677" spans="2:15" x14ac:dyDescent="0.2">
      <c r="B4677" s="7">
        <v>73</v>
      </c>
      <c r="C4677" s="7">
        <v>47</v>
      </c>
      <c r="D4677" s="7">
        <v>-6.6624907531193295E-2</v>
      </c>
      <c r="E4677" s="7">
        <v>-0.19315057969072499</v>
      </c>
      <c r="G4677" s="7">
        <v>73</v>
      </c>
      <c r="H4677" s="7">
        <v>47</v>
      </c>
      <c r="I4677" s="7">
        <v>0.22518143410320901</v>
      </c>
      <c r="J4677" s="7">
        <v>-3.6689096515824603E-2</v>
      </c>
      <c r="L4677" s="7">
        <v>73</v>
      </c>
      <c r="M4677" s="7">
        <v>47</v>
      </c>
      <c r="N4677" s="7">
        <v>-1.1415474040531</v>
      </c>
      <c r="O4677" s="7">
        <v>-0.84101693517946297</v>
      </c>
    </row>
    <row r="4678" spans="2:15" x14ac:dyDescent="0.2">
      <c r="B4678" s="7">
        <v>74</v>
      </c>
      <c r="C4678" s="7">
        <v>47</v>
      </c>
      <c r="D4678" s="7">
        <v>0.55156770701832503</v>
      </c>
      <c r="E4678" s="7">
        <v>0.164808476086795</v>
      </c>
      <c r="G4678" s="7">
        <v>74</v>
      </c>
      <c r="H4678" s="7">
        <v>47</v>
      </c>
      <c r="I4678" s="7">
        <v>0.197197961707333</v>
      </c>
      <c r="J4678" s="7">
        <v>-7.45555864178407E-2</v>
      </c>
      <c r="L4678" s="7">
        <v>74</v>
      </c>
      <c r="M4678" s="7">
        <v>47</v>
      </c>
      <c r="N4678" s="7">
        <v>-0.65224370696563105</v>
      </c>
      <c r="O4678" s="7">
        <v>-0.90224741468561898</v>
      </c>
    </row>
    <row r="4679" spans="2:15" x14ac:dyDescent="0.2">
      <c r="B4679" s="7">
        <v>75</v>
      </c>
      <c r="C4679" s="7">
        <v>47</v>
      </c>
      <c r="D4679" s="7">
        <v>-0.38981900739987402</v>
      </c>
      <c r="E4679" s="7">
        <v>-0.262217088914383</v>
      </c>
      <c r="G4679" s="7">
        <v>75</v>
      </c>
      <c r="H4679" s="7">
        <v>47</v>
      </c>
      <c r="I4679" s="7">
        <v>-0.17430066611153</v>
      </c>
      <c r="J4679" s="7">
        <v>1.28358843047893E-2</v>
      </c>
      <c r="L4679" s="7">
        <v>75</v>
      </c>
      <c r="M4679" s="7">
        <v>47</v>
      </c>
      <c r="N4679" s="7">
        <v>0.39784163450941401</v>
      </c>
      <c r="O4679" s="7">
        <v>0.25683891147099802</v>
      </c>
    </row>
    <row r="4680" spans="2:15" x14ac:dyDescent="0.2">
      <c r="B4680" s="7">
        <v>76</v>
      </c>
      <c r="C4680" s="7">
        <v>47</v>
      </c>
      <c r="D4680" s="7">
        <v>3.11968412031947E-2</v>
      </c>
      <c r="E4680" s="7">
        <v>0.22308792881603401</v>
      </c>
      <c r="G4680" s="7">
        <v>76</v>
      </c>
      <c r="H4680" s="7">
        <v>47</v>
      </c>
      <c r="I4680" s="7">
        <v>-0.24303902317104301</v>
      </c>
      <c r="J4680" s="7">
        <v>-0.130714135857282</v>
      </c>
      <c r="L4680" s="7">
        <v>76</v>
      </c>
      <c r="M4680" s="7">
        <v>47</v>
      </c>
      <c r="N4680" s="7">
        <v>-0.58545520529597095</v>
      </c>
      <c r="O4680" s="7">
        <v>-0.46642058837966699</v>
      </c>
    </row>
    <row r="4681" spans="2:15" x14ac:dyDescent="0.2">
      <c r="B4681" s="7">
        <v>77</v>
      </c>
      <c r="C4681" s="7">
        <v>47</v>
      </c>
      <c r="D4681" s="7">
        <v>0.23101006455744999</v>
      </c>
      <c r="E4681" s="7">
        <v>0.140728347840644</v>
      </c>
      <c r="G4681" s="7">
        <v>77</v>
      </c>
      <c r="H4681" s="7">
        <v>47</v>
      </c>
      <c r="I4681" s="7">
        <v>-0.48770015062840799</v>
      </c>
      <c r="J4681" s="7">
        <v>-0.123652904203105</v>
      </c>
      <c r="L4681" s="7">
        <v>77</v>
      </c>
      <c r="M4681" s="7">
        <v>47</v>
      </c>
      <c r="N4681" s="7">
        <v>0.18684131132519199</v>
      </c>
      <c r="O4681" s="7">
        <v>-0.13008586842782099</v>
      </c>
    </row>
    <row r="4682" spans="2:15" x14ac:dyDescent="0.2">
      <c r="B4682" s="7">
        <v>78</v>
      </c>
      <c r="C4682" s="7">
        <v>47</v>
      </c>
      <c r="D4682" s="7">
        <v>2.19481628401474</v>
      </c>
      <c r="E4682" s="7">
        <v>1.9967183525928101</v>
      </c>
      <c r="G4682" s="7">
        <v>78</v>
      </c>
      <c r="H4682" s="7">
        <v>47</v>
      </c>
      <c r="I4682" s="7">
        <v>-0.29248257124152099</v>
      </c>
      <c r="J4682" s="7">
        <v>-0.12809493267341299</v>
      </c>
      <c r="L4682" s="7">
        <v>78</v>
      </c>
      <c r="M4682" s="7">
        <v>47</v>
      </c>
      <c r="N4682" s="7">
        <v>-1.05310016446356</v>
      </c>
      <c r="O4682" s="7">
        <v>-0.95127390883676699</v>
      </c>
    </row>
    <row r="4683" spans="2:15" x14ac:dyDescent="0.2">
      <c r="B4683" s="7">
        <v>79</v>
      </c>
      <c r="C4683" s="7">
        <v>47</v>
      </c>
      <c r="D4683" s="7">
        <v>0.18441593352357999</v>
      </c>
      <c r="E4683" s="7">
        <v>7.2854254262026102E-2</v>
      </c>
      <c r="G4683" s="7">
        <v>79</v>
      </c>
      <c r="H4683" s="7">
        <v>47</v>
      </c>
      <c r="I4683" s="7">
        <v>-0.301424462114596</v>
      </c>
      <c r="J4683" s="7">
        <v>-0.40894040983918101</v>
      </c>
      <c r="L4683" s="7">
        <v>79</v>
      </c>
      <c r="M4683" s="7">
        <v>47</v>
      </c>
      <c r="N4683" s="7">
        <v>-0.23677464088762101</v>
      </c>
      <c r="O4683" s="7">
        <v>-0.50463578909565299</v>
      </c>
    </row>
    <row r="4684" spans="2:15" x14ac:dyDescent="0.2">
      <c r="B4684" s="7">
        <v>80</v>
      </c>
      <c r="C4684" s="7">
        <v>47</v>
      </c>
      <c r="D4684" s="7">
        <v>3.1116230700586601E-2</v>
      </c>
      <c r="E4684" s="7">
        <v>-0.173730481751423</v>
      </c>
      <c r="G4684" s="7">
        <v>80</v>
      </c>
      <c r="H4684" s="7">
        <v>47</v>
      </c>
      <c r="I4684" s="7">
        <v>-0.241326689922813</v>
      </c>
      <c r="J4684" s="7">
        <v>-4.1514089368995102E-2</v>
      </c>
      <c r="L4684" s="7">
        <v>80</v>
      </c>
      <c r="M4684" s="7">
        <v>47</v>
      </c>
      <c r="N4684" s="7">
        <v>-1.17465205809604</v>
      </c>
      <c r="O4684" s="7">
        <v>-0.41659968537239001</v>
      </c>
    </row>
    <row r="4685" spans="2:15" x14ac:dyDescent="0.2">
      <c r="B4685" s="7">
        <v>81</v>
      </c>
      <c r="C4685" s="7">
        <v>47</v>
      </c>
      <c r="D4685" s="7">
        <v>0.30957466470822798</v>
      </c>
      <c r="E4685" s="7">
        <v>-4.0889809063178198E-2</v>
      </c>
      <c r="G4685" s="7">
        <v>81</v>
      </c>
      <c r="H4685" s="7">
        <v>47</v>
      </c>
      <c r="I4685" s="7">
        <v>-7.4004815820614106E-2</v>
      </c>
      <c r="J4685" s="7">
        <v>8.4930481204373201E-2</v>
      </c>
      <c r="L4685" s="7">
        <v>81</v>
      </c>
      <c r="M4685" s="7">
        <v>47</v>
      </c>
      <c r="N4685" s="7">
        <v>-1.1553221902553401</v>
      </c>
      <c r="O4685" s="7">
        <v>-0.90401548802050102</v>
      </c>
    </row>
    <row r="4686" spans="2:15" x14ac:dyDescent="0.2">
      <c r="B4686" s="7">
        <v>82</v>
      </c>
      <c r="C4686" s="7">
        <v>47</v>
      </c>
      <c r="D4686" s="7">
        <v>0.14449008801165</v>
      </c>
      <c r="E4686" s="7">
        <v>-2.93303371733167E-3</v>
      </c>
      <c r="G4686" s="7">
        <v>82</v>
      </c>
      <c r="H4686" s="7">
        <v>47</v>
      </c>
      <c r="I4686" s="7">
        <v>0.121626191811679</v>
      </c>
      <c r="J4686" s="7">
        <v>-5.2104775921384003E-2</v>
      </c>
      <c r="L4686" s="7">
        <v>82</v>
      </c>
      <c r="M4686" s="7">
        <v>47</v>
      </c>
      <c r="N4686" s="7">
        <v>0.202697528413224</v>
      </c>
      <c r="O4686" s="7">
        <v>-7.6428493879808101E-2</v>
      </c>
    </row>
    <row r="4687" spans="2:15" x14ac:dyDescent="0.2">
      <c r="B4687" s="7">
        <v>83</v>
      </c>
      <c r="C4687" s="7">
        <v>47</v>
      </c>
      <c r="D4687" s="7">
        <v>-0.28852589388053002</v>
      </c>
      <c r="E4687" s="7">
        <v>1.2488376827972699E-3</v>
      </c>
      <c r="G4687" s="7">
        <v>83</v>
      </c>
      <c r="H4687" s="7">
        <v>47</v>
      </c>
      <c r="I4687" s="7">
        <v>-0.250962015000045</v>
      </c>
      <c r="J4687" s="7">
        <v>1.09466316652718E-2</v>
      </c>
      <c r="L4687" s="7">
        <v>83</v>
      </c>
      <c r="M4687" s="7">
        <v>47</v>
      </c>
      <c r="N4687" s="7">
        <v>-2.2631416922238099</v>
      </c>
      <c r="O4687" s="7">
        <v>-2.1745450327412001</v>
      </c>
    </row>
    <row r="4688" spans="2:15" x14ac:dyDescent="0.2">
      <c r="B4688" s="7">
        <v>84</v>
      </c>
      <c r="C4688" s="7">
        <v>47</v>
      </c>
      <c r="D4688" s="7">
        <v>2.41926181180094E-2</v>
      </c>
      <c r="E4688" s="7">
        <v>-4.0665045803295101E-2</v>
      </c>
      <c r="G4688" s="7">
        <v>84</v>
      </c>
      <c r="H4688" s="7">
        <v>47</v>
      </c>
      <c r="I4688" s="7">
        <v>-0.27984284101309997</v>
      </c>
      <c r="J4688" s="7">
        <v>0.115381133714044</v>
      </c>
      <c r="L4688" s="7">
        <v>84</v>
      </c>
      <c r="M4688" s="7">
        <v>47</v>
      </c>
      <c r="N4688" s="7">
        <v>0.55064735643759799</v>
      </c>
      <c r="O4688" s="7">
        <v>0.35977579225705603</v>
      </c>
    </row>
    <row r="4689" spans="2:15" x14ac:dyDescent="0.2">
      <c r="B4689" s="7">
        <v>85</v>
      </c>
      <c r="C4689" s="7">
        <v>47</v>
      </c>
      <c r="D4689" s="7">
        <v>-5.2958363585059197E-2</v>
      </c>
      <c r="E4689" s="7">
        <v>0.102700464088694</v>
      </c>
      <c r="G4689" s="7">
        <v>85</v>
      </c>
      <c r="H4689" s="7">
        <v>47</v>
      </c>
      <c r="I4689" s="7">
        <v>3.5095417801047198E-2</v>
      </c>
      <c r="J4689" s="7">
        <v>-0.179459392428301</v>
      </c>
      <c r="L4689" s="7">
        <v>85</v>
      </c>
      <c r="M4689" s="7">
        <v>47</v>
      </c>
      <c r="N4689" s="7">
        <v>-1.2643773274787999</v>
      </c>
      <c r="O4689" s="7">
        <v>-0.94747958666575205</v>
      </c>
    </row>
    <row r="4690" spans="2:15" x14ac:dyDescent="0.2">
      <c r="B4690" s="7">
        <v>86</v>
      </c>
      <c r="C4690" s="7">
        <v>47</v>
      </c>
      <c r="D4690" s="7">
        <v>-1.22453536992495E-3</v>
      </c>
      <c r="E4690" s="7">
        <v>0.48559523924110198</v>
      </c>
      <c r="G4690" s="7">
        <v>86</v>
      </c>
      <c r="H4690" s="7">
        <v>47</v>
      </c>
      <c r="I4690" s="7">
        <v>4.6494951909182597E-2</v>
      </c>
      <c r="J4690" s="7">
        <v>-4.0678355853677003E-2</v>
      </c>
      <c r="L4690" s="7">
        <v>86</v>
      </c>
      <c r="M4690" s="7">
        <v>47</v>
      </c>
      <c r="N4690" s="7">
        <v>-1.1721695554359599</v>
      </c>
      <c r="O4690" s="7">
        <v>-0.76580894601618599</v>
      </c>
    </row>
    <row r="4691" spans="2:15" x14ac:dyDescent="0.2">
      <c r="B4691" s="7">
        <v>87</v>
      </c>
      <c r="C4691" s="7">
        <v>47</v>
      </c>
      <c r="D4691" s="7">
        <v>0.354218458559454</v>
      </c>
      <c r="E4691" s="7">
        <v>-7.6569402260441996E-2</v>
      </c>
      <c r="G4691" s="7">
        <v>87</v>
      </c>
      <c r="H4691" s="7">
        <v>47</v>
      </c>
      <c r="I4691" s="7">
        <v>0.210793146408954</v>
      </c>
      <c r="J4691" s="7">
        <v>-5.5277473198021503E-2</v>
      </c>
      <c r="L4691" s="7">
        <v>87</v>
      </c>
      <c r="M4691" s="7">
        <v>47</v>
      </c>
      <c r="N4691" s="7">
        <v>1.3760189670909999</v>
      </c>
      <c r="O4691" s="7">
        <v>1.2515307223254899</v>
      </c>
    </row>
    <row r="4692" spans="2:15" x14ac:dyDescent="0.2">
      <c r="B4692" s="7">
        <v>88</v>
      </c>
      <c r="C4692" s="7">
        <v>47</v>
      </c>
      <c r="D4692" s="7">
        <v>-0.425681512249378</v>
      </c>
      <c r="E4692" s="7">
        <v>-6.50445638150821E-3</v>
      </c>
      <c r="G4692" s="7">
        <v>88</v>
      </c>
      <c r="H4692" s="7">
        <v>47</v>
      </c>
      <c r="I4692" s="7">
        <v>0.34224549164203399</v>
      </c>
      <c r="J4692" s="7">
        <v>4.83795962445965E-2</v>
      </c>
      <c r="L4692" s="7">
        <v>88</v>
      </c>
      <c r="M4692" s="7">
        <v>47</v>
      </c>
      <c r="N4692" s="7">
        <v>0.61475981201593</v>
      </c>
      <c r="O4692" s="7">
        <v>0.30250826704717299</v>
      </c>
    </row>
    <row r="4693" spans="2:15" x14ac:dyDescent="0.2">
      <c r="B4693" s="7">
        <v>89</v>
      </c>
      <c r="C4693" s="7">
        <v>47</v>
      </c>
      <c r="D4693" s="7">
        <v>-0.21136781873183899</v>
      </c>
      <c r="E4693" s="7">
        <v>-0.21222996066126101</v>
      </c>
      <c r="G4693" s="7">
        <v>89</v>
      </c>
      <c r="H4693" s="7">
        <v>47</v>
      </c>
      <c r="I4693" s="7">
        <v>1.5631912013653E-2</v>
      </c>
      <c r="J4693" s="7">
        <v>-0.19610127262628099</v>
      </c>
      <c r="L4693" s="7">
        <v>89</v>
      </c>
      <c r="M4693" s="7">
        <v>47</v>
      </c>
      <c r="N4693" s="7">
        <v>-0.94882346028932296</v>
      </c>
      <c r="O4693" s="7">
        <v>0.30931519329996998</v>
      </c>
    </row>
    <row r="4694" spans="2:15" x14ac:dyDescent="0.2">
      <c r="B4694" s="7">
        <v>90</v>
      </c>
      <c r="C4694" s="7">
        <v>47</v>
      </c>
      <c r="D4694" s="7">
        <v>0.36952392402571099</v>
      </c>
      <c r="E4694" s="7">
        <v>-0.107595163894517</v>
      </c>
      <c r="G4694" s="7">
        <v>90</v>
      </c>
      <c r="H4694" s="7">
        <v>47</v>
      </c>
      <c r="I4694" s="7">
        <v>-5.5609643531170101E-2</v>
      </c>
      <c r="J4694" s="7">
        <v>-0.175511536424553</v>
      </c>
      <c r="L4694" s="7">
        <v>90</v>
      </c>
      <c r="M4694" s="7">
        <v>47</v>
      </c>
      <c r="N4694" s="7">
        <v>-1.44872026823996</v>
      </c>
      <c r="O4694" s="7">
        <v>-2.1810691851128201</v>
      </c>
    </row>
    <row r="4695" spans="2:15" x14ac:dyDescent="0.2">
      <c r="B4695" s="7">
        <v>91</v>
      </c>
      <c r="C4695" s="7">
        <v>47</v>
      </c>
      <c r="D4695" s="7">
        <v>0.141311826625725</v>
      </c>
      <c r="E4695" s="7">
        <v>3.8843712530165497E-2</v>
      </c>
      <c r="G4695" s="7">
        <v>91</v>
      </c>
      <c r="H4695" s="7">
        <v>47</v>
      </c>
      <c r="I4695" s="7">
        <v>-4.0415977322725297E-2</v>
      </c>
      <c r="J4695" s="7">
        <v>-0.26747723535406998</v>
      </c>
      <c r="L4695" s="7">
        <v>91</v>
      </c>
      <c r="M4695" s="7">
        <v>47</v>
      </c>
      <c r="N4695" s="7">
        <v>-1.7120581501687999</v>
      </c>
      <c r="O4695" s="7">
        <v>-2.0182946859231299</v>
      </c>
    </row>
    <row r="4696" spans="2:15" x14ac:dyDescent="0.2">
      <c r="B4696" s="7">
        <v>92</v>
      </c>
      <c r="C4696" s="7">
        <v>47</v>
      </c>
      <c r="D4696" s="7">
        <v>-8.7376933526727804E-2</v>
      </c>
      <c r="E4696" s="7">
        <v>-0.192085612204628</v>
      </c>
      <c r="G4696" s="7">
        <v>92</v>
      </c>
      <c r="H4696" s="7">
        <v>47</v>
      </c>
      <c r="I4696" s="7">
        <v>-0.25797026181011001</v>
      </c>
      <c r="J4696" s="7">
        <v>4.8759190945663299E-2</v>
      </c>
      <c r="L4696" s="7">
        <v>92</v>
      </c>
      <c r="M4696" s="7">
        <v>47</v>
      </c>
      <c r="N4696" s="7">
        <v>-0.117567348793089</v>
      </c>
      <c r="O4696" s="7">
        <v>-9.74390457056096E-2</v>
      </c>
    </row>
    <row r="4697" spans="2:15" x14ac:dyDescent="0.2">
      <c r="B4697" s="7">
        <v>93</v>
      </c>
      <c r="C4697" s="7">
        <v>47</v>
      </c>
      <c r="D4697" s="7">
        <v>0.321926338328893</v>
      </c>
      <c r="E4697" s="7">
        <v>0.245285357402349</v>
      </c>
      <c r="G4697" s="7">
        <v>93</v>
      </c>
      <c r="H4697" s="7">
        <v>47</v>
      </c>
      <c r="I4697" s="7">
        <v>0.14838972565348199</v>
      </c>
      <c r="J4697" s="7">
        <v>0.211120771983072</v>
      </c>
      <c r="L4697" s="7">
        <v>93</v>
      </c>
      <c r="M4697" s="7">
        <v>47</v>
      </c>
      <c r="N4697" s="7">
        <v>0.87080285732169604</v>
      </c>
      <c r="O4697" s="7">
        <v>-6.6395277889298193E-2</v>
      </c>
    </row>
    <row r="4698" spans="2:15" x14ac:dyDescent="0.2">
      <c r="B4698" s="7">
        <v>94</v>
      </c>
      <c r="C4698" s="7">
        <v>47</v>
      </c>
      <c r="D4698" s="7">
        <v>-7.7484881832861105E-2</v>
      </c>
      <c r="E4698" s="7">
        <v>-0.24878025541322801</v>
      </c>
      <c r="G4698" s="7">
        <v>94</v>
      </c>
      <c r="H4698" s="7">
        <v>47</v>
      </c>
      <c r="I4698" s="7">
        <v>-4.8232778991413199E-2</v>
      </c>
      <c r="J4698" s="7">
        <v>-0.28122040270711102</v>
      </c>
      <c r="L4698" s="7">
        <v>94</v>
      </c>
      <c r="M4698" s="7">
        <v>47</v>
      </c>
      <c r="N4698" s="7">
        <v>-6.3313526422904304E-2</v>
      </c>
      <c r="O4698" s="7">
        <v>-0.33901137420448202</v>
      </c>
    </row>
    <row r="4699" spans="2:15" x14ac:dyDescent="0.2">
      <c r="B4699" s="7">
        <v>95</v>
      </c>
      <c r="C4699" s="7">
        <v>47</v>
      </c>
      <c r="D4699" s="7">
        <v>0.258279996159685</v>
      </c>
      <c r="E4699" s="7">
        <v>-0.175203535750276</v>
      </c>
      <c r="G4699" s="7">
        <v>95</v>
      </c>
      <c r="H4699" s="7">
        <v>47</v>
      </c>
      <c r="I4699" s="7">
        <v>-0.210080625717708</v>
      </c>
      <c r="J4699" s="7">
        <v>-0.19021843841111799</v>
      </c>
      <c r="L4699" s="7">
        <v>95</v>
      </c>
      <c r="M4699" s="7">
        <v>47</v>
      </c>
      <c r="N4699" s="7">
        <v>5.1148857533375398E-2</v>
      </c>
      <c r="O4699" s="7">
        <v>-0.27998129491506701</v>
      </c>
    </row>
    <row r="4700" spans="2:15" x14ac:dyDescent="0.2">
      <c r="B4700" s="7">
        <v>96</v>
      </c>
      <c r="C4700" s="7">
        <v>47</v>
      </c>
      <c r="D4700" s="7">
        <v>-0.154650158464055</v>
      </c>
      <c r="E4700" s="7">
        <v>6.4414129713916204E-2</v>
      </c>
      <c r="G4700" s="7">
        <v>96</v>
      </c>
      <c r="H4700" s="7">
        <v>47</v>
      </c>
      <c r="I4700" s="7">
        <v>-7.9234912646736405E-2</v>
      </c>
      <c r="J4700" s="7">
        <v>-7.5396227949532602E-2</v>
      </c>
      <c r="L4700" s="7">
        <v>96</v>
      </c>
      <c r="M4700" s="7">
        <v>47</v>
      </c>
      <c r="N4700" s="7">
        <v>0.40670130280002098</v>
      </c>
      <c r="O4700" s="7">
        <v>-0.44125298944191199</v>
      </c>
    </row>
    <row r="4701" spans="2:15" x14ac:dyDescent="0.2">
      <c r="B4701" s="7">
        <v>97</v>
      </c>
      <c r="C4701" s="7">
        <v>47</v>
      </c>
      <c r="D4701" s="7">
        <v>-0.271975636779551</v>
      </c>
      <c r="E4701" s="7">
        <v>-0.16128938789693101</v>
      </c>
      <c r="G4701" s="7">
        <v>97</v>
      </c>
      <c r="H4701" s="7">
        <v>47</v>
      </c>
      <c r="I4701" s="7">
        <v>-4.9887708551903401E-2</v>
      </c>
      <c r="J4701" s="7">
        <v>0.21815148111379301</v>
      </c>
      <c r="L4701" s="7">
        <v>97</v>
      </c>
      <c r="M4701" s="7">
        <v>47</v>
      </c>
      <c r="N4701" s="7">
        <v>0.21196775089985201</v>
      </c>
      <c r="O4701" s="7">
        <v>-0.90468568068780397</v>
      </c>
    </row>
    <row r="4702" spans="2:15" x14ac:dyDescent="0.2">
      <c r="B4702" s="7">
        <v>98</v>
      </c>
      <c r="C4702" s="7">
        <v>47</v>
      </c>
      <c r="D4702" s="7">
        <v>0.17872102898372799</v>
      </c>
      <c r="E4702" s="7">
        <v>-0.19256855650997201</v>
      </c>
      <c r="G4702" s="7">
        <v>98</v>
      </c>
      <c r="H4702" s="7">
        <v>47</v>
      </c>
      <c r="I4702" s="7">
        <v>-0.20157513085029199</v>
      </c>
      <c r="J4702" s="7">
        <v>-0.109698334100928</v>
      </c>
      <c r="L4702" s="7">
        <v>98</v>
      </c>
      <c r="M4702" s="7">
        <v>47</v>
      </c>
      <c r="N4702" s="7">
        <v>-0.75205532872431702</v>
      </c>
      <c r="O4702" s="7">
        <v>5.5169985991780003E-2</v>
      </c>
    </row>
    <row r="4703" spans="2:15" x14ac:dyDescent="0.2">
      <c r="B4703" s="7">
        <v>99</v>
      </c>
      <c r="C4703" s="7">
        <v>47</v>
      </c>
      <c r="D4703" s="7">
        <v>0.24253388896199801</v>
      </c>
      <c r="E4703" s="7">
        <v>0.38176522572820998</v>
      </c>
      <c r="G4703" s="7">
        <v>99</v>
      </c>
      <c r="H4703" s="7">
        <v>47</v>
      </c>
      <c r="I4703" s="7">
        <v>-0.26028771794864403</v>
      </c>
      <c r="J4703" s="7">
        <v>-0.25880416675013301</v>
      </c>
      <c r="L4703" s="7">
        <v>99</v>
      </c>
      <c r="M4703" s="7">
        <v>47</v>
      </c>
      <c r="N4703" s="7">
        <v>-0.55706982831769603</v>
      </c>
      <c r="O4703" s="7">
        <v>-0.29505960387917202</v>
      </c>
    </row>
    <row r="4704" spans="2:15" x14ac:dyDescent="0.2">
      <c r="B4704" s="7">
        <v>100</v>
      </c>
      <c r="C4704" s="7">
        <v>47</v>
      </c>
      <c r="D4704" s="7">
        <v>-0.20722531293827601</v>
      </c>
      <c r="E4704" s="7">
        <v>-0.24419620476982401</v>
      </c>
      <c r="G4704" s="7">
        <v>100</v>
      </c>
      <c r="H4704" s="7">
        <v>47</v>
      </c>
      <c r="I4704" s="7">
        <v>0.17713597314610899</v>
      </c>
      <c r="J4704" s="7">
        <v>9.4098404876001907E-2</v>
      </c>
      <c r="L4704" s="7">
        <v>100</v>
      </c>
      <c r="M4704" s="7">
        <v>47</v>
      </c>
      <c r="N4704" s="7">
        <v>-6.0266351115167503E-2</v>
      </c>
      <c r="O4704" s="7">
        <v>-0.31272726881826901</v>
      </c>
    </row>
    <row r="4705" spans="2:15" x14ac:dyDescent="0.2">
      <c r="B4705" s="7">
        <v>1</v>
      </c>
      <c r="C4705" s="7">
        <v>48</v>
      </c>
      <c r="D4705" s="7">
        <v>-0.395481367810611</v>
      </c>
      <c r="E4705" s="7">
        <v>-0.36839456070251397</v>
      </c>
      <c r="G4705" s="7">
        <v>1</v>
      </c>
      <c r="H4705" s="7">
        <v>48</v>
      </c>
      <c r="I4705" s="7">
        <v>0.164854729880827</v>
      </c>
      <c r="J4705" s="7">
        <v>3.3354115481428102E-2</v>
      </c>
      <c r="L4705" s="7">
        <v>1</v>
      </c>
      <c r="M4705" s="7">
        <v>48</v>
      </c>
      <c r="N4705" s="7">
        <v>-0.52116169140841095</v>
      </c>
      <c r="O4705" s="7">
        <v>-0.72430192490899303</v>
      </c>
    </row>
    <row r="4706" spans="2:15" x14ac:dyDescent="0.2">
      <c r="B4706" s="7">
        <v>2</v>
      </c>
      <c r="C4706" s="7">
        <v>48</v>
      </c>
      <c r="D4706" s="7">
        <v>0.48056253915200098</v>
      </c>
      <c r="E4706" s="7">
        <v>0.28262714534246802</v>
      </c>
      <c r="G4706" s="7">
        <v>2</v>
      </c>
      <c r="H4706" s="7">
        <v>48</v>
      </c>
      <c r="I4706" s="7">
        <v>-1.0343899963997301E-2</v>
      </c>
      <c r="J4706" s="7">
        <v>-2.1125335681141201E-2</v>
      </c>
      <c r="L4706" s="7">
        <v>2</v>
      </c>
      <c r="M4706" s="7">
        <v>48</v>
      </c>
      <c r="N4706" s="7">
        <v>-0.116958723085684</v>
      </c>
      <c r="O4706" s="7">
        <v>-0.58969674460567101</v>
      </c>
    </row>
    <row r="4707" spans="2:15" x14ac:dyDescent="0.2">
      <c r="B4707" s="7">
        <v>3</v>
      </c>
      <c r="C4707" s="7">
        <v>48</v>
      </c>
      <c r="D4707" s="7">
        <v>-0.37806364264186099</v>
      </c>
      <c r="E4707" s="7">
        <v>-0.66108280217946802</v>
      </c>
      <c r="G4707" s="7">
        <v>3</v>
      </c>
      <c r="H4707" s="7">
        <v>48</v>
      </c>
      <c r="I4707" s="7">
        <v>-0.223166129142394</v>
      </c>
      <c r="J4707" s="7">
        <v>-0.27852909025717498</v>
      </c>
      <c r="L4707" s="7">
        <v>3</v>
      </c>
      <c r="M4707" s="7">
        <v>48</v>
      </c>
      <c r="N4707" s="7">
        <v>0.53145095842532897</v>
      </c>
      <c r="O4707" s="7">
        <v>0.42520270052458897</v>
      </c>
    </row>
    <row r="4708" spans="2:15" x14ac:dyDescent="0.2">
      <c r="B4708" s="7">
        <v>4</v>
      </c>
      <c r="C4708" s="7">
        <v>48</v>
      </c>
      <c r="D4708" s="7">
        <v>4.4169924392804198E-2</v>
      </c>
      <c r="E4708" s="7">
        <v>-7.1565058216208399E-2</v>
      </c>
      <c r="G4708" s="7">
        <v>4</v>
      </c>
      <c r="H4708" s="7">
        <v>48</v>
      </c>
      <c r="I4708" s="7">
        <v>-0.21729902194687001</v>
      </c>
      <c r="J4708" s="7">
        <v>3.2038528873261599E-2</v>
      </c>
      <c r="L4708" s="7">
        <v>4</v>
      </c>
      <c r="M4708" s="7">
        <v>48</v>
      </c>
      <c r="N4708" s="7">
        <v>1.1632682144353399</v>
      </c>
      <c r="O4708" s="7">
        <v>0.88485560005767705</v>
      </c>
    </row>
    <row r="4709" spans="2:15" x14ac:dyDescent="0.2">
      <c r="B4709" s="7">
        <v>5</v>
      </c>
      <c r="C4709" s="7">
        <v>48</v>
      </c>
      <c r="D4709" s="7">
        <v>0.57091544907362402</v>
      </c>
      <c r="E4709" s="7">
        <v>0.480814283063218</v>
      </c>
      <c r="G4709" s="7">
        <v>5</v>
      </c>
      <c r="H4709" s="7">
        <v>48</v>
      </c>
      <c r="I4709" s="7">
        <v>-0.145508199909714</v>
      </c>
      <c r="J4709" s="7">
        <v>0.165771311300109</v>
      </c>
      <c r="L4709" s="7">
        <v>5</v>
      </c>
      <c r="M4709" s="7">
        <v>48</v>
      </c>
      <c r="N4709" s="7">
        <v>0.69585763236514997</v>
      </c>
      <c r="O4709" s="7">
        <v>0.235399358495431</v>
      </c>
    </row>
    <row r="4710" spans="2:15" x14ac:dyDescent="0.2">
      <c r="B4710" s="7">
        <v>6</v>
      </c>
      <c r="C4710" s="7">
        <v>48</v>
      </c>
      <c r="D4710" s="7">
        <v>-0.56304572216725501</v>
      </c>
      <c r="E4710" s="7">
        <v>-0.51590589431040901</v>
      </c>
      <c r="G4710" s="7">
        <v>6</v>
      </c>
      <c r="H4710" s="7">
        <v>48</v>
      </c>
      <c r="I4710" s="7">
        <v>8.6236868371550202E-2</v>
      </c>
      <c r="J4710" s="7">
        <v>2.2920972601065501E-2</v>
      </c>
      <c r="L4710" s="7">
        <v>6</v>
      </c>
      <c r="M4710" s="7">
        <v>48</v>
      </c>
      <c r="N4710" s="7">
        <v>2.1944849968094499E-2</v>
      </c>
      <c r="O4710" s="7">
        <v>0.236367139201973</v>
      </c>
    </row>
    <row r="4711" spans="2:15" x14ac:dyDescent="0.2">
      <c r="B4711" s="7">
        <v>7</v>
      </c>
      <c r="C4711" s="7">
        <v>48</v>
      </c>
      <c r="D4711" s="7">
        <v>0.231521415948686</v>
      </c>
      <c r="E4711" s="7">
        <v>0.64463648749815805</v>
      </c>
      <c r="G4711" s="7">
        <v>7</v>
      </c>
      <c r="H4711" s="7">
        <v>48</v>
      </c>
      <c r="I4711" s="7">
        <v>0.120863231296182</v>
      </c>
      <c r="J4711" s="7">
        <v>-9.1195478391588494E-2</v>
      </c>
      <c r="L4711" s="7">
        <v>7</v>
      </c>
      <c r="M4711" s="7">
        <v>48</v>
      </c>
      <c r="N4711" s="7">
        <v>0.45810017199644398</v>
      </c>
      <c r="O4711" s="7">
        <v>0.765579140299673</v>
      </c>
    </row>
    <row r="4712" spans="2:15" x14ac:dyDescent="0.2">
      <c r="B4712" s="7">
        <v>8</v>
      </c>
      <c r="C4712" s="7">
        <v>48</v>
      </c>
      <c r="D4712" s="7">
        <v>0.12733791293779401</v>
      </c>
      <c r="E4712" s="7">
        <v>0.42114075453384597</v>
      </c>
      <c r="G4712" s="7">
        <v>8</v>
      </c>
      <c r="H4712" s="7">
        <v>48</v>
      </c>
      <c r="I4712" s="7">
        <v>8.1564330223502096E-2</v>
      </c>
      <c r="J4712" s="7">
        <v>3.1869281258595401E-2</v>
      </c>
      <c r="L4712" s="7">
        <v>8</v>
      </c>
      <c r="M4712" s="7">
        <v>48</v>
      </c>
      <c r="N4712" s="7">
        <v>0.76452489402206503</v>
      </c>
      <c r="O4712" s="7">
        <v>0.99385053070350204</v>
      </c>
    </row>
    <row r="4713" spans="2:15" x14ac:dyDescent="0.2">
      <c r="B4713" s="7">
        <v>9</v>
      </c>
      <c r="C4713" s="7">
        <v>48</v>
      </c>
      <c r="D4713" s="7">
        <v>-0.49415455149521398</v>
      </c>
      <c r="E4713" s="7">
        <v>-0.74632353273935303</v>
      </c>
      <c r="G4713" s="7">
        <v>9</v>
      </c>
      <c r="H4713" s="7">
        <v>48</v>
      </c>
      <c r="I4713" s="7">
        <v>-3.8236284630922802E-2</v>
      </c>
      <c r="J4713" s="7">
        <v>-1.39699878918336E-2</v>
      </c>
      <c r="L4713" s="7">
        <v>9</v>
      </c>
      <c r="M4713" s="7">
        <v>48</v>
      </c>
      <c r="N4713" s="7">
        <v>-1.20483085365739</v>
      </c>
      <c r="O4713" s="7">
        <v>-1.5635791154402401</v>
      </c>
    </row>
    <row r="4714" spans="2:15" x14ac:dyDescent="0.2">
      <c r="B4714" s="7">
        <v>10</v>
      </c>
      <c r="C4714" s="7">
        <v>48</v>
      </c>
      <c r="D4714" s="7">
        <v>0.11205114637801999</v>
      </c>
      <c r="E4714" s="7">
        <v>0.21839268013292701</v>
      </c>
      <c r="G4714" s="7">
        <v>10</v>
      </c>
      <c r="H4714" s="7">
        <v>48</v>
      </c>
      <c r="I4714" s="7">
        <v>-0.23507868423462</v>
      </c>
      <c r="J4714" s="7">
        <v>7.0346892382801202E-2</v>
      </c>
      <c r="L4714" s="7">
        <v>10</v>
      </c>
      <c r="M4714" s="7">
        <v>48</v>
      </c>
      <c r="N4714" s="7">
        <v>0.35824021138807399</v>
      </c>
      <c r="O4714" s="7">
        <v>0.68395572778063995</v>
      </c>
    </row>
    <row r="4715" spans="2:15" x14ac:dyDescent="0.2">
      <c r="B4715" s="7">
        <v>11</v>
      </c>
      <c r="C4715" s="7">
        <v>48</v>
      </c>
      <c r="D4715" s="7">
        <v>1.7650725928937998E-2</v>
      </c>
      <c r="E4715" s="7">
        <v>-8.7187542394339304E-2</v>
      </c>
      <c r="G4715" s="7">
        <v>11</v>
      </c>
      <c r="H4715" s="7">
        <v>48</v>
      </c>
      <c r="I4715" s="7">
        <v>-0.47694047531797101</v>
      </c>
      <c r="J4715" s="7">
        <v>-0.31589691577946899</v>
      </c>
      <c r="L4715" s="7">
        <v>11</v>
      </c>
      <c r="M4715" s="7">
        <v>48</v>
      </c>
      <c r="N4715" s="7">
        <v>-0.43245991487219898</v>
      </c>
      <c r="O4715" s="7">
        <v>-0.897115199131582</v>
      </c>
    </row>
    <row r="4716" spans="2:15" x14ac:dyDescent="0.2">
      <c r="B4716" s="7">
        <v>12</v>
      </c>
      <c r="C4716" s="7">
        <v>48</v>
      </c>
      <c r="D4716" s="7">
        <v>0.53737708120749705</v>
      </c>
      <c r="E4716" s="7">
        <v>0.59584222942767595</v>
      </c>
      <c r="G4716" s="7">
        <v>12</v>
      </c>
      <c r="H4716" s="7">
        <v>48</v>
      </c>
      <c r="I4716" s="7">
        <v>-1.8830070220697999E-2</v>
      </c>
      <c r="J4716" s="7">
        <v>-0.184514816497725</v>
      </c>
      <c r="L4716" s="7">
        <v>12</v>
      </c>
      <c r="M4716" s="7">
        <v>48</v>
      </c>
      <c r="N4716" s="7">
        <v>0.56087237160146897</v>
      </c>
      <c r="O4716" s="7">
        <v>1.0653085051061699</v>
      </c>
    </row>
    <row r="4717" spans="2:15" x14ac:dyDescent="0.2">
      <c r="B4717" s="7">
        <v>13</v>
      </c>
      <c r="C4717" s="7">
        <v>48</v>
      </c>
      <c r="D4717" s="7">
        <v>0.38444880507011397</v>
      </c>
      <c r="E4717" s="7">
        <v>0.33978845366723598</v>
      </c>
      <c r="G4717" s="7">
        <v>13</v>
      </c>
      <c r="H4717" s="7">
        <v>48</v>
      </c>
      <c r="I4717" s="7">
        <v>4.31741124419531E-2</v>
      </c>
      <c r="J4717" s="7">
        <v>-8.4304015395369802E-2</v>
      </c>
      <c r="L4717" s="7">
        <v>13</v>
      </c>
      <c r="M4717" s="7">
        <v>48</v>
      </c>
      <c r="N4717" s="7">
        <v>-0.87055891021161902</v>
      </c>
      <c r="O4717" s="7">
        <v>-0.84651278312401301</v>
      </c>
    </row>
    <row r="4718" spans="2:15" x14ac:dyDescent="0.2">
      <c r="B4718" s="7">
        <v>14</v>
      </c>
      <c r="C4718" s="7">
        <v>48</v>
      </c>
      <c r="D4718" s="7">
        <v>-0.34021496633274001</v>
      </c>
      <c r="E4718" s="7">
        <v>-0.5660480570834</v>
      </c>
      <c r="G4718" s="7">
        <v>14</v>
      </c>
      <c r="H4718" s="7">
        <v>48</v>
      </c>
      <c r="I4718" s="7">
        <v>0.26227999139345198</v>
      </c>
      <c r="J4718" s="7">
        <v>-2.6027559879104E-2</v>
      </c>
      <c r="L4718" s="7">
        <v>14</v>
      </c>
      <c r="M4718" s="7">
        <v>48</v>
      </c>
      <c r="N4718" s="7">
        <v>-0.28800635956836201</v>
      </c>
      <c r="O4718" s="7">
        <v>-0.167070199748765</v>
      </c>
    </row>
    <row r="4719" spans="2:15" x14ac:dyDescent="0.2">
      <c r="B4719" s="7">
        <v>15</v>
      </c>
      <c r="C4719" s="7">
        <v>48</v>
      </c>
      <c r="D4719" s="7">
        <v>0.437762550831096</v>
      </c>
      <c r="E4719" s="7">
        <v>0.70782526552071301</v>
      </c>
      <c r="G4719" s="7">
        <v>15</v>
      </c>
      <c r="H4719" s="7">
        <v>48</v>
      </c>
      <c r="I4719" s="7">
        <v>0.21171455203743</v>
      </c>
      <c r="J4719" s="7">
        <v>-0.111595367634854</v>
      </c>
      <c r="L4719" s="7">
        <v>15</v>
      </c>
      <c r="M4719" s="7">
        <v>48</v>
      </c>
      <c r="N4719" s="7">
        <v>0.89103387837634296</v>
      </c>
      <c r="O4719" s="7">
        <v>0.64660260708078898</v>
      </c>
    </row>
    <row r="4720" spans="2:15" x14ac:dyDescent="0.2">
      <c r="B4720" s="7">
        <v>16</v>
      </c>
      <c r="C4720" s="7">
        <v>48</v>
      </c>
      <c r="D4720" s="7">
        <v>0.28766510643156201</v>
      </c>
      <c r="E4720" s="7">
        <v>0.23132976299011801</v>
      </c>
      <c r="G4720" s="7">
        <v>16</v>
      </c>
      <c r="H4720" s="7">
        <v>48</v>
      </c>
      <c r="I4720" s="7">
        <v>-8.2130391403722997E-2</v>
      </c>
      <c r="J4720" s="7">
        <v>-0.32385764886007801</v>
      </c>
      <c r="L4720" s="7">
        <v>16</v>
      </c>
      <c r="M4720" s="7">
        <v>48</v>
      </c>
      <c r="N4720" s="7">
        <v>-0.91910587266404897</v>
      </c>
      <c r="O4720" s="7">
        <v>-1.0143426772830699</v>
      </c>
    </row>
    <row r="4721" spans="2:15" x14ac:dyDescent="0.2">
      <c r="B4721" s="7">
        <v>17</v>
      </c>
      <c r="C4721" s="7">
        <v>48</v>
      </c>
      <c r="D4721" s="7">
        <v>-0.51500679581025499</v>
      </c>
      <c r="E4721" s="7">
        <v>-0.78535247519588403</v>
      </c>
      <c r="G4721" s="7">
        <v>17</v>
      </c>
      <c r="H4721" s="7">
        <v>48</v>
      </c>
      <c r="I4721" s="7">
        <v>1.8865234733484101E-2</v>
      </c>
      <c r="J4721" s="7">
        <v>5.0325675136357398E-2</v>
      </c>
      <c r="L4721" s="7">
        <v>17</v>
      </c>
      <c r="M4721" s="7">
        <v>48</v>
      </c>
      <c r="N4721" s="7">
        <v>-8.8369748504503895E-2</v>
      </c>
      <c r="O4721" s="7">
        <v>9.41576858262856E-2</v>
      </c>
    </row>
    <row r="4722" spans="2:15" x14ac:dyDescent="0.2">
      <c r="B4722" s="7">
        <v>18</v>
      </c>
      <c r="C4722" s="7">
        <v>48</v>
      </c>
      <c r="D4722" s="7">
        <v>0.22191784123481301</v>
      </c>
      <c r="E4722" s="7">
        <v>0.26931538163068702</v>
      </c>
      <c r="G4722" s="7">
        <v>18</v>
      </c>
      <c r="H4722" s="7">
        <v>48</v>
      </c>
      <c r="I4722" s="7">
        <v>-0.31858230516405001</v>
      </c>
      <c r="J4722" s="7">
        <v>-9.7411087237077296E-2</v>
      </c>
      <c r="L4722" s="7">
        <v>18</v>
      </c>
      <c r="M4722" s="7">
        <v>48</v>
      </c>
      <c r="N4722" s="7">
        <v>-0.25354178060321603</v>
      </c>
      <c r="O4722" s="7">
        <v>-0.94153468236410998</v>
      </c>
    </row>
    <row r="4723" spans="2:15" x14ac:dyDescent="0.2">
      <c r="B4723" s="7">
        <v>19</v>
      </c>
      <c r="C4723" s="7">
        <v>48</v>
      </c>
      <c r="D4723" s="7">
        <v>0.23364714025712299</v>
      </c>
      <c r="E4723" s="7">
        <v>0.30205508408237602</v>
      </c>
      <c r="G4723" s="7">
        <v>19</v>
      </c>
      <c r="H4723" s="7">
        <v>48</v>
      </c>
      <c r="I4723" s="7">
        <v>0.18251272140385899</v>
      </c>
      <c r="J4723" s="7">
        <v>7.0382333194479493E-2</v>
      </c>
      <c r="L4723" s="7">
        <v>19</v>
      </c>
      <c r="M4723" s="7">
        <v>48</v>
      </c>
      <c r="N4723" s="7">
        <v>-0.13995886992908901</v>
      </c>
      <c r="O4723" s="7">
        <v>-0.91815135084701804</v>
      </c>
    </row>
    <row r="4724" spans="2:15" x14ac:dyDescent="0.2">
      <c r="B4724" s="7">
        <v>20</v>
      </c>
      <c r="C4724" s="7">
        <v>48</v>
      </c>
      <c r="D4724" s="7">
        <v>-4.4229305621520602E-2</v>
      </c>
      <c r="E4724" s="7">
        <v>0.22026349482188601</v>
      </c>
      <c r="G4724" s="7">
        <v>20</v>
      </c>
      <c r="H4724" s="7">
        <v>48</v>
      </c>
      <c r="I4724" s="7">
        <v>-0.20160400016222499</v>
      </c>
      <c r="J4724" s="7">
        <v>-0.219773402657919</v>
      </c>
      <c r="L4724" s="7">
        <v>20</v>
      </c>
      <c r="M4724" s="7">
        <v>48</v>
      </c>
      <c r="N4724" s="7">
        <v>-0.11896353061392501</v>
      </c>
      <c r="O4724" s="7">
        <v>0.28696187533121897</v>
      </c>
    </row>
    <row r="4725" spans="2:15" x14ac:dyDescent="0.2">
      <c r="B4725" s="7">
        <v>21</v>
      </c>
      <c r="C4725" s="7">
        <v>48</v>
      </c>
      <c r="D4725" s="7">
        <v>0.24400986976601799</v>
      </c>
      <c r="E4725" s="7">
        <v>0.37012182604134702</v>
      </c>
      <c r="G4725" s="7">
        <v>21</v>
      </c>
      <c r="H4725" s="7">
        <v>48</v>
      </c>
      <c r="I4725" s="7">
        <v>0.13592567668774699</v>
      </c>
      <c r="J4725" s="7">
        <v>9.1700372605618696E-4</v>
      </c>
      <c r="L4725" s="7">
        <v>21</v>
      </c>
      <c r="M4725" s="7">
        <v>48</v>
      </c>
      <c r="N4725" s="7">
        <v>-0.645426825936389</v>
      </c>
      <c r="O4725" s="7">
        <v>3.8303218251993301E-2</v>
      </c>
    </row>
    <row r="4726" spans="2:15" x14ac:dyDescent="0.2">
      <c r="B4726" s="7">
        <v>22</v>
      </c>
      <c r="C4726" s="7">
        <v>48</v>
      </c>
      <c r="D4726" s="7">
        <v>5.59495538553492E-2</v>
      </c>
      <c r="E4726" s="7">
        <v>0.237234267638264</v>
      </c>
      <c r="G4726" s="7">
        <v>22</v>
      </c>
      <c r="H4726" s="7">
        <v>48</v>
      </c>
      <c r="I4726" s="7">
        <v>-5.6815375815286701E-2</v>
      </c>
      <c r="J4726" s="7">
        <v>9.0921118480202304E-2</v>
      </c>
      <c r="L4726" s="7">
        <v>22</v>
      </c>
      <c r="M4726" s="7">
        <v>48</v>
      </c>
      <c r="N4726" s="7">
        <v>-0.40774857193647301</v>
      </c>
      <c r="O4726" s="7">
        <v>-0.73835540877936201</v>
      </c>
    </row>
    <row r="4727" spans="2:15" x14ac:dyDescent="0.2">
      <c r="B4727" s="7">
        <v>23</v>
      </c>
      <c r="C4727" s="7">
        <v>48</v>
      </c>
      <c r="D4727" s="7">
        <v>-0.11096680401638501</v>
      </c>
      <c r="E4727" s="7">
        <v>-3.7670442070245599E-2</v>
      </c>
      <c r="G4727" s="7">
        <v>23</v>
      </c>
      <c r="H4727" s="7">
        <v>48</v>
      </c>
      <c r="I4727" s="7">
        <v>-2.45839664892324E-2</v>
      </c>
      <c r="J4727" s="7">
        <v>0.33842954343929499</v>
      </c>
      <c r="L4727" s="7">
        <v>23</v>
      </c>
      <c r="M4727" s="7">
        <v>48</v>
      </c>
      <c r="N4727" s="7">
        <v>-0.248428298517582</v>
      </c>
      <c r="O4727" s="7">
        <v>0.39423119567313097</v>
      </c>
    </row>
    <row r="4728" spans="2:15" x14ac:dyDescent="0.2">
      <c r="B4728" s="7">
        <v>24</v>
      </c>
      <c r="C4728" s="7">
        <v>48</v>
      </c>
      <c r="D4728" s="7">
        <v>0.28143534431896799</v>
      </c>
      <c r="E4728" s="7">
        <v>0.181237680983838</v>
      </c>
      <c r="G4728" s="7">
        <v>24</v>
      </c>
      <c r="H4728" s="7">
        <v>48</v>
      </c>
      <c r="I4728" s="7">
        <v>0.27535468755043402</v>
      </c>
      <c r="J4728" s="7">
        <v>4.9069703522974399E-2</v>
      </c>
      <c r="L4728" s="7">
        <v>24</v>
      </c>
      <c r="M4728" s="7">
        <v>48</v>
      </c>
      <c r="N4728" s="7">
        <v>0.689367984767013</v>
      </c>
      <c r="O4728" s="7">
        <v>0.80577457188517099</v>
      </c>
    </row>
    <row r="4729" spans="2:15" x14ac:dyDescent="0.2">
      <c r="B4729" s="7">
        <v>25</v>
      </c>
      <c r="C4729" s="7">
        <v>48</v>
      </c>
      <c r="D4729" s="7">
        <v>0.46389421846879098</v>
      </c>
      <c r="E4729" s="7">
        <v>0.47236393795487103</v>
      </c>
      <c r="G4729" s="7">
        <v>25</v>
      </c>
      <c r="H4729" s="7">
        <v>48</v>
      </c>
      <c r="I4729" s="7">
        <v>-1.26435729493499E-2</v>
      </c>
      <c r="J4729" s="7">
        <v>0.133862116504845</v>
      </c>
      <c r="L4729" s="7">
        <v>25</v>
      </c>
      <c r="M4729" s="7">
        <v>48</v>
      </c>
      <c r="N4729" s="7">
        <v>-0.98274552213372102</v>
      </c>
      <c r="O4729" s="7">
        <v>-1.26690555768288</v>
      </c>
    </row>
    <row r="4730" spans="2:15" x14ac:dyDescent="0.2">
      <c r="B4730" s="7">
        <v>26</v>
      </c>
      <c r="C4730" s="7">
        <v>48</v>
      </c>
      <c r="D4730" s="7">
        <v>3.2533046978039999E-2</v>
      </c>
      <c r="E4730" s="7">
        <v>-2.8614871311770401E-2</v>
      </c>
      <c r="G4730" s="7">
        <v>26</v>
      </c>
      <c r="H4730" s="7">
        <v>48</v>
      </c>
      <c r="I4730" s="7">
        <v>-0.12361865246949599</v>
      </c>
      <c r="J4730" s="7">
        <v>-0.20452566044051901</v>
      </c>
      <c r="L4730" s="7">
        <v>26</v>
      </c>
      <c r="M4730" s="7">
        <v>48</v>
      </c>
      <c r="N4730" s="7">
        <v>0.37956900382658398</v>
      </c>
      <c r="O4730" s="7">
        <v>7.6781530621032906E-2</v>
      </c>
    </row>
    <row r="4731" spans="2:15" x14ac:dyDescent="0.2">
      <c r="B4731" s="7">
        <v>27</v>
      </c>
      <c r="C4731" s="7">
        <v>48</v>
      </c>
      <c r="D4731" s="7">
        <v>0.18875092983897299</v>
      </c>
      <c r="E4731" s="7">
        <v>0.35269910621998402</v>
      </c>
      <c r="G4731" s="7">
        <v>27</v>
      </c>
      <c r="H4731" s="7">
        <v>48</v>
      </c>
      <c r="I4731" s="7">
        <v>0.21466974556253099</v>
      </c>
      <c r="J4731" s="7">
        <v>9.1233748895392694E-2</v>
      </c>
      <c r="L4731" s="7">
        <v>27</v>
      </c>
      <c r="M4731" s="7">
        <v>48</v>
      </c>
      <c r="N4731" s="7">
        <v>0.24488687959543901</v>
      </c>
      <c r="O4731" s="7">
        <v>-0.171421919017682</v>
      </c>
    </row>
    <row r="4732" spans="2:15" x14ac:dyDescent="0.2">
      <c r="B4732" s="7">
        <v>28</v>
      </c>
      <c r="C4732" s="7">
        <v>48</v>
      </c>
      <c r="D4732" s="7">
        <v>-0.68356811580176702</v>
      </c>
      <c r="E4732" s="7">
        <v>-0.75684305910623595</v>
      </c>
      <c r="G4732" s="7">
        <v>28</v>
      </c>
      <c r="H4732" s="7">
        <v>48</v>
      </c>
      <c r="I4732" s="7">
        <v>-0.17244610987630099</v>
      </c>
      <c r="J4732" s="7">
        <v>-0.148353986084269</v>
      </c>
      <c r="L4732" s="7">
        <v>28</v>
      </c>
      <c r="M4732" s="7">
        <v>48</v>
      </c>
      <c r="N4732" s="7">
        <v>-0.55432963994814699</v>
      </c>
      <c r="O4732" s="7">
        <v>0.125566845283129</v>
      </c>
    </row>
    <row r="4733" spans="2:15" x14ac:dyDescent="0.2">
      <c r="B4733" s="7">
        <v>29</v>
      </c>
      <c r="C4733" s="7">
        <v>48</v>
      </c>
      <c r="D4733" s="7">
        <v>0.27336341543406401</v>
      </c>
      <c r="E4733" s="7">
        <v>0.36151004476445803</v>
      </c>
      <c r="G4733" s="7">
        <v>29</v>
      </c>
      <c r="H4733" s="7">
        <v>48</v>
      </c>
      <c r="I4733" s="7">
        <v>0.24548745628747201</v>
      </c>
      <c r="J4733" s="7">
        <v>0.192968479005074</v>
      </c>
      <c r="L4733" s="7">
        <v>29</v>
      </c>
      <c r="M4733" s="7">
        <v>48</v>
      </c>
      <c r="N4733" s="7">
        <v>-0.66607521299879602</v>
      </c>
      <c r="O4733" s="7">
        <v>-0.33465304240160199</v>
      </c>
    </row>
    <row r="4734" spans="2:15" x14ac:dyDescent="0.2">
      <c r="B4734" s="7">
        <v>30</v>
      </c>
      <c r="C4734" s="7">
        <v>48</v>
      </c>
      <c r="D4734" s="7">
        <v>0.41882714346785299</v>
      </c>
      <c r="E4734" s="7">
        <v>0.29095195795991402</v>
      </c>
      <c r="G4734" s="7">
        <v>30</v>
      </c>
      <c r="H4734" s="7">
        <v>48</v>
      </c>
      <c r="I4734" s="7">
        <v>-8.3977142007560304E-2</v>
      </c>
      <c r="J4734" s="7">
        <v>-3.7685230828099501E-3</v>
      </c>
      <c r="L4734" s="7">
        <v>30</v>
      </c>
      <c r="M4734" s="7">
        <v>48</v>
      </c>
      <c r="N4734" s="7">
        <v>0.45841696385431702</v>
      </c>
      <c r="O4734" s="7">
        <v>0.15788871676779601</v>
      </c>
    </row>
    <row r="4735" spans="2:15" x14ac:dyDescent="0.2">
      <c r="B4735" s="7">
        <v>31</v>
      </c>
      <c r="C4735" s="7">
        <v>48</v>
      </c>
      <c r="D4735" s="7">
        <v>0.144153844391957</v>
      </c>
      <c r="E4735" s="7">
        <v>0.23470505873848299</v>
      </c>
      <c r="G4735" s="7">
        <v>31</v>
      </c>
      <c r="H4735" s="7">
        <v>48</v>
      </c>
      <c r="I4735" s="7">
        <v>0.1264924841291</v>
      </c>
      <c r="J4735" s="7">
        <v>0.174612274057274</v>
      </c>
      <c r="L4735" s="7">
        <v>31</v>
      </c>
      <c r="M4735" s="7">
        <v>48</v>
      </c>
      <c r="N4735" s="7">
        <v>0.25838633673044198</v>
      </c>
      <c r="O4735" s="7">
        <v>0.47741563998209502</v>
      </c>
    </row>
    <row r="4736" spans="2:15" x14ac:dyDescent="0.2">
      <c r="B4736" s="7">
        <v>32</v>
      </c>
      <c r="C4736" s="7">
        <v>48</v>
      </c>
      <c r="D4736" s="7">
        <v>0.24032694291065201</v>
      </c>
      <c r="E4736" s="7">
        <v>8.7572470279225101E-2</v>
      </c>
      <c r="G4736" s="7">
        <v>32</v>
      </c>
      <c r="H4736" s="7">
        <v>48</v>
      </c>
      <c r="I4736" s="7">
        <v>0.17449066483359099</v>
      </c>
      <c r="J4736" s="7">
        <v>-5.1711868534711797E-2</v>
      </c>
      <c r="L4736" s="7">
        <v>32</v>
      </c>
      <c r="M4736" s="7">
        <v>48</v>
      </c>
      <c r="N4736" s="7">
        <v>0.32882838024011102</v>
      </c>
      <c r="O4736" s="7">
        <v>0.56014506124619601</v>
      </c>
    </row>
    <row r="4737" spans="2:15" x14ac:dyDescent="0.2">
      <c r="B4737" s="7">
        <v>33</v>
      </c>
      <c r="C4737" s="7">
        <v>48</v>
      </c>
      <c r="D4737" s="7">
        <v>7.2374882475083196E-2</v>
      </c>
      <c r="E4737" s="7">
        <v>0.30780578510415502</v>
      </c>
      <c r="G4737" s="7">
        <v>33</v>
      </c>
      <c r="H4737" s="7">
        <v>48</v>
      </c>
      <c r="I4737" s="7">
        <v>-2.38938946760099E-2</v>
      </c>
      <c r="J4737" s="7">
        <v>5.4678258870882103E-2</v>
      </c>
      <c r="L4737" s="7">
        <v>33</v>
      </c>
      <c r="M4737" s="7">
        <v>48</v>
      </c>
      <c r="N4737" s="7">
        <v>0.99534289376079199</v>
      </c>
      <c r="O4737" s="7">
        <v>0.81287736523529097</v>
      </c>
    </row>
    <row r="4738" spans="2:15" x14ac:dyDescent="0.2">
      <c r="B4738" s="7">
        <v>34</v>
      </c>
      <c r="C4738" s="7">
        <v>48</v>
      </c>
      <c r="D4738" s="7">
        <v>0.21899829744667501</v>
      </c>
      <c r="E4738" s="7">
        <v>0.172393276439267</v>
      </c>
      <c r="G4738" s="7">
        <v>34</v>
      </c>
      <c r="H4738" s="7">
        <v>48</v>
      </c>
      <c r="I4738" s="7">
        <v>-0.30737740549002801</v>
      </c>
      <c r="J4738" s="7">
        <v>0.108811111919387</v>
      </c>
      <c r="L4738" s="7">
        <v>34</v>
      </c>
      <c r="M4738" s="7">
        <v>48</v>
      </c>
      <c r="N4738" s="7">
        <v>0.54426017769566104</v>
      </c>
      <c r="O4738" s="7">
        <v>0.83191412259391495</v>
      </c>
    </row>
    <row r="4739" spans="2:15" x14ac:dyDescent="0.2">
      <c r="B4739" s="7">
        <v>35</v>
      </c>
      <c r="C4739" s="7">
        <v>48</v>
      </c>
      <c r="D4739" s="7">
        <v>0.35502365434643801</v>
      </c>
      <c r="E4739" s="7">
        <v>0.233511979265311</v>
      </c>
      <c r="G4739" s="7">
        <v>35</v>
      </c>
      <c r="H4739" s="7">
        <v>48</v>
      </c>
      <c r="I4739" s="7">
        <v>0.41826986894621798</v>
      </c>
      <c r="J4739" s="7">
        <v>0.237391341342574</v>
      </c>
      <c r="L4739" s="7">
        <v>35</v>
      </c>
      <c r="M4739" s="7">
        <v>48</v>
      </c>
      <c r="N4739" s="7">
        <v>3.89535933479881</v>
      </c>
      <c r="O4739" s="7">
        <v>4.4165605285865599</v>
      </c>
    </row>
    <row r="4740" spans="2:15" x14ac:dyDescent="0.2">
      <c r="B4740" s="7">
        <v>36</v>
      </c>
      <c r="C4740" s="7">
        <v>48</v>
      </c>
      <c r="D4740" s="7">
        <v>-4.4917362016923E-2</v>
      </c>
      <c r="E4740" s="7">
        <v>6.7362351741222098E-2</v>
      </c>
      <c r="G4740" s="7">
        <v>36</v>
      </c>
      <c r="H4740" s="7">
        <v>48</v>
      </c>
      <c r="I4740" s="7">
        <v>-0.232663168394206</v>
      </c>
      <c r="J4740" s="7">
        <v>7.2384186243024104E-2</v>
      </c>
      <c r="L4740" s="7">
        <v>36</v>
      </c>
      <c r="M4740" s="7">
        <v>48</v>
      </c>
      <c r="N4740" s="7">
        <v>0.46319684750367202</v>
      </c>
      <c r="O4740" s="7">
        <v>0.61750426450288198</v>
      </c>
    </row>
    <row r="4741" spans="2:15" x14ac:dyDescent="0.2">
      <c r="B4741" s="7">
        <v>37</v>
      </c>
      <c r="C4741" s="7">
        <v>48</v>
      </c>
      <c r="D4741" s="7">
        <v>0.30931605258591199</v>
      </c>
      <c r="E4741" s="7">
        <v>0.33920439158794002</v>
      </c>
      <c r="G4741" s="7">
        <v>37</v>
      </c>
      <c r="H4741" s="7">
        <v>48</v>
      </c>
      <c r="I4741" s="7">
        <v>-0.267085688594765</v>
      </c>
      <c r="J4741" s="7">
        <v>-0.12651463429247001</v>
      </c>
      <c r="L4741" s="7">
        <v>37</v>
      </c>
      <c r="M4741" s="7">
        <v>48</v>
      </c>
      <c r="N4741" s="7">
        <v>0.58934361783071898</v>
      </c>
      <c r="O4741" s="7">
        <v>2.5719970963606901E-2</v>
      </c>
    </row>
    <row r="4742" spans="2:15" x14ac:dyDescent="0.2">
      <c r="B4742" s="7">
        <v>38</v>
      </c>
      <c r="C4742" s="7">
        <v>48</v>
      </c>
      <c r="D4742" s="7">
        <v>-0.104793344920523</v>
      </c>
      <c r="E4742" s="7">
        <v>0.29203516849310401</v>
      </c>
      <c r="G4742" s="7">
        <v>38</v>
      </c>
      <c r="H4742" s="7">
        <v>48</v>
      </c>
      <c r="I4742" s="7">
        <v>-0.28533889198054802</v>
      </c>
      <c r="J4742" s="7">
        <v>-0.239475598088953</v>
      </c>
      <c r="L4742" s="7">
        <v>38</v>
      </c>
      <c r="M4742" s="7">
        <v>48</v>
      </c>
      <c r="N4742" s="7">
        <v>0.923133850569134</v>
      </c>
      <c r="O4742" s="7">
        <v>0.50214995827213904</v>
      </c>
    </row>
    <row r="4743" spans="2:15" x14ac:dyDescent="0.2">
      <c r="B4743" s="7">
        <v>39</v>
      </c>
      <c r="C4743" s="7">
        <v>48</v>
      </c>
      <c r="D4743" s="7">
        <v>-0.184855717679628</v>
      </c>
      <c r="E4743" s="7">
        <v>0.136293018794369</v>
      </c>
      <c r="G4743" s="7">
        <v>39</v>
      </c>
      <c r="H4743" s="7">
        <v>48</v>
      </c>
      <c r="I4743" s="7">
        <v>0.306816778794614</v>
      </c>
      <c r="J4743" s="7">
        <v>2.0014667100977799E-2</v>
      </c>
      <c r="L4743" s="7">
        <v>39</v>
      </c>
      <c r="M4743" s="7">
        <v>48</v>
      </c>
      <c r="N4743" s="7">
        <v>0.60557611732221295</v>
      </c>
      <c r="O4743" s="7">
        <v>1.06057438408163</v>
      </c>
    </row>
    <row r="4744" spans="2:15" x14ac:dyDescent="0.2">
      <c r="B4744" s="7">
        <v>40</v>
      </c>
      <c r="C4744" s="7">
        <v>48</v>
      </c>
      <c r="D4744" s="7">
        <v>6.9285629532940304E-2</v>
      </c>
      <c r="E4744" s="7">
        <v>9.8748351881548402E-2</v>
      </c>
      <c r="G4744" s="7">
        <v>40</v>
      </c>
      <c r="H4744" s="7">
        <v>48</v>
      </c>
      <c r="I4744" s="7">
        <v>0.220727473187873</v>
      </c>
      <c r="J4744" s="7">
        <v>0.215278189330046</v>
      </c>
      <c r="L4744" s="7">
        <v>40</v>
      </c>
      <c r="M4744" s="7">
        <v>48</v>
      </c>
      <c r="N4744" s="7">
        <v>-1.74757607641406</v>
      </c>
      <c r="O4744" s="7">
        <v>-2.1009309149251201</v>
      </c>
    </row>
    <row r="4745" spans="2:15" x14ac:dyDescent="0.2">
      <c r="B4745" s="7">
        <v>41</v>
      </c>
      <c r="C4745" s="7">
        <v>48</v>
      </c>
      <c r="D4745" s="7">
        <v>0.411252588446748</v>
      </c>
      <c r="E4745" s="7">
        <v>0.52346633296759004</v>
      </c>
      <c r="G4745" s="7">
        <v>41</v>
      </c>
      <c r="H4745" s="7">
        <v>48</v>
      </c>
      <c r="I4745" s="7">
        <v>0.302329136061666</v>
      </c>
      <c r="J4745" s="7">
        <v>0.35990714296912801</v>
      </c>
      <c r="L4745" s="7">
        <v>41</v>
      </c>
      <c r="M4745" s="7">
        <v>48</v>
      </c>
      <c r="N4745" s="7">
        <v>-0.31415606548777097</v>
      </c>
      <c r="O4745" s="7">
        <v>-2.2263538788474001E-2</v>
      </c>
    </row>
    <row r="4746" spans="2:15" x14ac:dyDescent="0.2">
      <c r="B4746" s="7">
        <v>42</v>
      </c>
      <c r="C4746" s="7">
        <v>48</v>
      </c>
      <c r="D4746" s="7">
        <v>0.36204392269451302</v>
      </c>
      <c r="E4746" s="7">
        <v>0.36581585110361398</v>
      </c>
      <c r="G4746" s="7">
        <v>42</v>
      </c>
      <c r="H4746" s="7">
        <v>48</v>
      </c>
      <c r="I4746" s="7">
        <v>-4.6297570021071301E-2</v>
      </c>
      <c r="J4746" s="7">
        <v>4.1781797532289403E-2</v>
      </c>
      <c r="L4746" s="7">
        <v>42</v>
      </c>
      <c r="M4746" s="7">
        <v>48</v>
      </c>
      <c r="N4746" s="7">
        <v>0.76521786882248</v>
      </c>
      <c r="O4746" s="7">
        <v>0.69973299110280196</v>
      </c>
    </row>
    <row r="4747" spans="2:15" x14ac:dyDescent="0.2">
      <c r="B4747" s="7">
        <v>43</v>
      </c>
      <c r="C4747" s="7">
        <v>48</v>
      </c>
      <c r="D4747" s="7">
        <v>0.53556367020650497</v>
      </c>
      <c r="E4747" s="7">
        <v>0.61252974975087704</v>
      </c>
      <c r="G4747" s="7">
        <v>43</v>
      </c>
      <c r="H4747" s="7">
        <v>48</v>
      </c>
      <c r="I4747" s="7">
        <v>1.4156007867494901E-2</v>
      </c>
      <c r="J4747" s="7">
        <v>0.31774040965761202</v>
      </c>
      <c r="L4747" s="7">
        <v>43</v>
      </c>
      <c r="M4747" s="7">
        <v>48</v>
      </c>
      <c r="N4747" s="7">
        <v>-0.55477094383105496</v>
      </c>
      <c r="O4747" s="7">
        <v>0.13807512584072301</v>
      </c>
    </row>
    <row r="4748" spans="2:15" x14ac:dyDescent="0.2">
      <c r="B4748" s="7">
        <v>44</v>
      </c>
      <c r="C4748" s="7">
        <v>48</v>
      </c>
      <c r="D4748" s="7">
        <v>-0.120061383024041</v>
      </c>
      <c r="E4748" s="7">
        <v>0.15822428379011</v>
      </c>
      <c r="G4748" s="7">
        <v>44</v>
      </c>
      <c r="H4748" s="7">
        <v>48</v>
      </c>
      <c r="I4748" s="7">
        <v>0.24432298702638899</v>
      </c>
      <c r="J4748" s="7">
        <v>-0.33987874341879598</v>
      </c>
      <c r="L4748" s="7">
        <v>44</v>
      </c>
      <c r="M4748" s="7">
        <v>48</v>
      </c>
      <c r="N4748" s="7">
        <v>2.8134713457918998</v>
      </c>
      <c r="O4748" s="7">
        <v>2.0801628315495302</v>
      </c>
    </row>
    <row r="4749" spans="2:15" x14ac:dyDescent="0.2">
      <c r="B4749" s="7">
        <v>45</v>
      </c>
      <c r="C4749" s="7">
        <v>48</v>
      </c>
      <c r="D4749" s="7">
        <v>0.34459532067238102</v>
      </c>
      <c r="E4749" s="7">
        <v>0.27916480264874899</v>
      </c>
      <c r="G4749" s="7">
        <v>45</v>
      </c>
      <c r="H4749" s="7">
        <v>48</v>
      </c>
      <c r="I4749" s="7">
        <v>-3.8818192160702501E-2</v>
      </c>
      <c r="J4749" s="7">
        <v>-4.0283876751720599E-2</v>
      </c>
      <c r="L4749" s="7">
        <v>45</v>
      </c>
      <c r="M4749" s="7">
        <v>48</v>
      </c>
      <c r="N4749" s="7">
        <v>-1.40929850713413</v>
      </c>
      <c r="O4749" s="7">
        <v>-0.63011914065832597</v>
      </c>
    </row>
    <row r="4750" spans="2:15" x14ac:dyDescent="0.2">
      <c r="B4750" s="7">
        <v>46</v>
      </c>
      <c r="C4750" s="7">
        <v>48</v>
      </c>
      <c r="D4750" s="7">
        <v>0.23057641084127301</v>
      </c>
      <c r="E4750" s="7">
        <v>0.109490141870728</v>
      </c>
      <c r="G4750" s="7">
        <v>46</v>
      </c>
      <c r="H4750" s="7">
        <v>48</v>
      </c>
      <c r="I4750" s="7">
        <v>4.7085718046235001E-2</v>
      </c>
      <c r="J4750" s="7">
        <v>0.33819636713810097</v>
      </c>
      <c r="L4750" s="7">
        <v>46</v>
      </c>
      <c r="M4750" s="7">
        <v>48</v>
      </c>
      <c r="N4750" s="7">
        <v>0.57821900367865398</v>
      </c>
      <c r="O4750" s="7">
        <v>0.48128270346616198</v>
      </c>
    </row>
    <row r="4751" spans="2:15" x14ac:dyDescent="0.2">
      <c r="B4751" s="7">
        <v>47</v>
      </c>
      <c r="C4751" s="7">
        <v>48</v>
      </c>
      <c r="D4751" s="7">
        <v>0.57119243595524205</v>
      </c>
      <c r="E4751" s="7">
        <v>0.54815330340081703</v>
      </c>
      <c r="G4751" s="7">
        <v>47</v>
      </c>
      <c r="H4751" s="7">
        <v>48</v>
      </c>
      <c r="I4751" s="7">
        <v>-7.0372413825168199E-3</v>
      </c>
      <c r="J4751" s="7">
        <v>-1.4783043977554901E-2</v>
      </c>
      <c r="L4751" s="7">
        <v>47</v>
      </c>
      <c r="M4751" s="7">
        <v>48</v>
      </c>
      <c r="N4751" s="7">
        <v>0.13700776946707999</v>
      </c>
      <c r="O4751" s="7">
        <v>-0.52143392122265497</v>
      </c>
    </row>
    <row r="4752" spans="2:15" x14ac:dyDescent="0.2">
      <c r="B4752" s="7">
        <v>48</v>
      </c>
      <c r="C4752" s="7">
        <v>48</v>
      </c>
      <c r="D4752" s="7">
        <v>-9.55906146397449E-2</v>
      </c>
      <c r="E4752" s="7">
        <v>-0.22688445427361301</v>
      </c>
      <c r="G4752" s="7">
        <v>48</v>
      </c>
      <c r="H4752" s="7">
        <v>48</v>
      </c>
      <c r="I4752" s="7">
        <v>-0.21350852834711401</v>
      </c>
      <c r="J4752" s="7">
        <v>-0.116368812970949</v>
      </c>
      <c r="L4752" s="7">
        <v>48</v>
      </c>
      <c r="M4752" s="7">
        <v>48</v>
      </c>
      <c r="N4752" s="7">
        <v>1.04646057895736</v>
      </c>
      <c r="O4752" s="7">
        <v>-6.6692287756750596E-2</v>
      </c>
    </row>
    <row r="4753" spans="2:15" x14ac:dyDescent="0.2">
      <c r="B4753" s="7">
        <v>49</v>
      </c>
      <c r="C4753" s="7">
        <v>48</v>
      </c>
      <c r="D4753" s="7">
        <v>0.45174757307129099</v>
      </c>
      <c r="E4753" s="7">
        <v>0.40264554231695499</v>
      </c>
      <c r="G4753" s="7">
        <v>49</v>
      </c>
      <c r="H4753" s="7">
        <v>48</v>
      </c>
      <c r="I4753" s="7">
        <v>-9.5206836812725903E-2</v>
      </c>
      <c r="J4753" s="7">
        <v>6.6413465589258494E-2</v>
      </c>
      <c r="L4753" s="7">
        <v>49</v>
      </c>
      <c r="M4753" s="7">
        <v>48</v>
      </c>
      <c r="N4753" s="7">
        <v>0.56644950614147105</v>
      </c>
      <c r="O4753" s="7">
        <v>0.56207267818964801</v>
      </c>
    </row>
    <row r="4754" spans="2:15" x14ac:dyDescent="0.2">
      <c r="B4754" s="7">
        <v>50</v>
      </c>
      <c r="C4754" s="7">
        <v>48</v>
      </c>
      <c r="D4754" s="7">
        <v>0.26432975790951901</v>
      </c>
      <c r="E4754" s="7">
        <v>0.251297393430709</v>
      </c>
      <c r="G4754" s="7">
        <v>50</v>
      </c>
      <c r="H4754" s="7">
        <v>48</v>
      </c>
      <c r="I4754" s="7">
        <v>-0.119327688307877</v>
      </c>
      <c r="J4754" s="7">
        <v>-0.38101297087395702</v>
      </c>
      <c r="L4754" s="7">
        <v>50</v>
      </c>
      <c r="M4754" s="7">
        <v>48</v>
      </c>
      <c r="N4754" s="7">
        <v>-0.65105780347672404</v>
      </c>
      <c r="O4754" s="7">
        <v>-0.60029401010044103</v>
      </c>
    </row>
    <row r="4755" spans="2:15" x14ac:dyDescent="0.2">
      <c r="B4755" s="7">
        <v>51</v>
      </c>
      <c r="C4755" s="7">
        <v>48</v>
      </c>
      <c r="D4755" s="7">
        <v>0.21405013281062299</v>
      </c>
      <c r="E4755" s="7">
        <v>0.29642200300337201</v>
      </c>
      <c r="G4755" s="7">
        <v>51</v>
      </c>
      <c r="H4755" s="7">
        <v>48</v>
      </c>
      <c r="I4755" s="7">
        <v>-1.29471342150902E-2</v>
      </c>
      <c r="J4755" s="7">
        <v>-5.4747080080147698E-2</v>
      </c>
      <c r="L4755" s="7">
        <v>51</v>
      </c>
      <c r="M4755" s="7">
        <v>48</v>
      </c>
      <c r="N4755" s="7">
        <v>1.29692696662708</v>
      </c>
      <c r="O4755" s="7">
        <v>0.51722365901081602</v>
      </c>
    </row>
    <row r="4756" spans="2:15" x14ac:dyDescent="0.2">
      <c r="B4756" s="7">
        <v>52</v>
      </c>
      <c r="C4756" s="7">
        <v>48</v>
      </c>
      <c r="D4756" s="7">
        <v>0.121576782961462</v>
      </c>
      <c r="E4756" s="7">
        <v>0.45442438548088598</v>
      </c>
      <c r="G4756" s="7">
        <v>52</v>
      </c>
      <c r="H4756" s="7">
        <v>48</v>
      </c>
      <c r="I4756" s="7">
        <v>-4.4996704446332601E-2</v>
      </c>
      <c r="J4756" s="7">
        <v>0.17953051519201599</v>
      </c>
      <c r="L4756" s="7">
        <v>52</v>
      </c>
      <c r="M4756" s="7">
        <v>48</v>
      </c>
      <c r="N4756" s="7">
        <v>4.9432269911878997E-2</v>
      </c>
      <c r="O4756" s="7">
        <v>0.96381035054970199</v>
      </c>
    </row>
    <row r="4757" spans="2:15" x14ac:dyDescent="0.2">
      <c r="B4757" s="7">
        <v>53</v>
      </c>
      <c r="C4757" s="7">
        <v>48</v>
      </c>
      <c r="D4757" s="7">
        <v>-6.3603213183607302E-2</v>
      </c>
      <c r="E4757" s="7">
        <v>-6.9813667665874499E-3</v>
      </c>
      <c r="G4757" s="7">
        <v>53</v>
      </c>
      <c r="H4757" s="7">
        <v>48</v>
      </c>
      <c r="I4757" s="7">
        <v>3.3579004424400899E-2</v>
      </c>
      <c r="J4757" s="7">
        <v>-8.7618653500573601E-2</v>
      </c>
      <c r="L4757" s="7">
        <v>53</v>
      </c>
      <c r="M4757" s="7">
        <v>48</v>
      </c>
      <c r="N4757" s="7">
        <v>0.23538146014257999</v>
      </c>
      <c r="O4757" s="7">
        <v>-0.19553355869273201</v>
      </c>
    </row>
    <row r="4758" spans="2:15" x14ac:dyDescent="0.2">
      <c r="B4758" s="7">
        <v>54</v>
      </c>
      <c r="C4758" s="7">
        <v>48</v>
      </c>
      <c r="D4758" s="7">
        <v>-0.25898857769380101</v>
      </c>
      <c r="E4758" s="7">
        <v>0.31640888615194701</v>
      </c>
      <c r="G4758" s="7">
        <v>54</v>
      </c>
      <c r="H4758" s="7">
        <v>48</v>
      </c>
      <c r="I4758" s="7">
        <v>-0.20208236060719001</v>
      </c>
      <c r="J4758" s="7">
        <v>3.9479004834638502E-2</v>
      </c>
      <c r="L4758" s="7">
        <v>54</v>
      </c>
      <c r="M4758" s="7">
        <v>48</v>
      </c>
      <c r="N4758" s="7">
        <v>0.67785830382706602</v>
      </c>
      <c r="O4758" s="7">
        <v>1.51709813348945</v>
      </c>
    </row>
    <row r="4759" spans="2:15" x14ac:dyDescent="0.2">
      <c r="B4759" s="7">
        <v>55</v>
      </c>
      <c r="C4759" s="7">
        <v>48</v>
      </c>
      <c r="D4759" s="7">
        <v>0.32952047694722197</v>
      </c>
      <c r="E4759" s="7">
        <v>0.12733392471867699</v>
      </c>
      <c r="G4759" s="7">
        <v>55</v>
      </c>
      <c r="H4759" s="7">
        <v>48</v>
      </c>
      <c r="I4759" s="7">
        <v>4.4364912803112097E-2</v>
      </c>
      <c r="J4759" s="7">
        <v>-0.13451796574962899</v>
      </c>
      <c r="L4759" s="7">
        <v>55</v>
      </c>
      <c r="M4759" s="7">
        <v>48</v>
      </c>
      <c r="N4759" s="7">
        <v>-0.565625897094295</v>
      </c>
      <c r="O4759" s="7">
        <v>-0.63150260638961797</v>
      </c>
    </row>
    <row r="4760" spans="2:15" x14ac:dyDescent="0.2">
      <c r="B4760" s="7">
        <v>56</v>
      </c>
      <c r="C4760" s="7">
        <v>48</v>
      </c>
      <c r="D4760" s="7">
        <v>-0.30762492418585002</v>
      </c>
      <c r="E4760" s="7">
        <v>-1.16100218028752E-2</v>
      </c>
      <c r="G4760" s="7">
        <v>56</v>
      </c>
      <c r="H4760" s="7">
        <v>48</v>
      </c>
      <c r="I4760" s="7">
        <v>0.102203546573266</v>
      </c>
      <c r="J4760" s="7">
        <v>-0.102032471556406</v>
      </c>
      <c r="L4760" s="7">
        <v>56</v>
      </c>
      <c r="M4760" s="7">
        <v>48</v>
      </c>
      <c r="N4760" s="7">
        <v>9.6582942620141707E-2</v>
      </c>
      <c r="O4760" s="7">
        <v>-0.44004741708647199</v>
      </c>
    </row>
    <row r="4761" spans="2:15" x14ac:dyDescent="0.2">
      <c r="B4761" s="7">
        <v>57</v>
      </c>
      <c r="C4761" s="7">
        <v>48</v>
      </c>
      <c r="D4761" s="7">
        <v>1.18813368362414E-2</v>
      </c>
      <c r="E4761" s="7">
        <v>0.14435747737802601</v>
      </c>
      <c r="G4761" s="7">
        <v>57</v>
      </c>
      <c r="H4761" s="7">
        <v>48</v>
      </c>
      <c r="I4761" s="7">
        <v>-0.184351983016806</v>
      </c>
      <c r="J4761" s="7">
        <v>-5.8600263996550203E-2</v>
      </c>
      <c r="L4761" s="7">
        <v>57</v>
      </c>
      <c r="M4761" s="7">
        <v>48</v>
      </c>
      <c r="N4761" s="7">
        <v>1.1981842980987001</v>
      </c>
      <c r="O4761" s="7">
        <v>1.1755286732415999</v>
      </c>
    </row>
    <row r="4762" spans="2:15" x14ac:dyDescent="0.2">
      <c r="B4762" s="7">
        <v>58</v>
      </c>
      <c r="C4762" s="7">
        <v>48</v>
      </c>
      <c r="D4762" s="7">
        <v>0.21722543259261301</v>
      </c>
      <c r="E4762" s="7">
        <v>0.149399158712095</v>
      </c>
      <c r="G4762" s="7">
        <v>58</v>
      </c>
      <c r="H4762" s="7">
        <v>48</v>
      </c>
      <c r="I4762" s="7">
        <v>-4.5989556249399897E-2</v>
      </c>
      <c r="J4762" s="7">
        <v>0.110718717101655</v>
      </c>
      <c r="L4762" s="7">
        <v>58</v>
      </c>
      <c r="M4762" s="7">
        <v>48</v>
      </c>
      <c r="N4762" s="7">
        <v>0.80480918520350098</v>
      </c>
      <c r="O4762" s="7">
        <v>0.89517468815704004</v>
      </c>
    </row>
    <row r="4763" spans="2:15" x14ac:dyDescent="0.2">
      <c r="B4763" s="7">
        <v>59</v>
      </c>
      <c r="C4763" s="7">
        <v>48</v>
      </c>
      <c r="D4763" s="7">
        <v>3.6776024929663399E-2</v>
      </c>
      <c r="E4763" s="7">
        <v>-0.26132490673152198</v>
      </c>
      <c r="G4763" s="7">
        <v>59</v>
      </c>
      <c r="H4763" s="7">
        <v>48</v>
      </c>
      <c r="I4763" s="7">
        <v>-0.22797754405988299</v>
      </c>
      <c r="J4763" s="7">
        <v>-0.124372192126034</v>
      </c>
      <c r="L4763" s="7">
        <v>59</v>
      </c>
      <c r="M4763" s="7">
        <v>48</v>
      </c>
      <c r="N4763" s="7">
        <v>0.38022777392031298</v>
      </c>
      <c r="O4763" s="7">
        <v>0.43565464104652601</v>
      </c>
    </row>
    <row r="4764" spans="2:15" x14ac:dyDescent="0.2">
      <c r="B4764" s="7">
        <v>60</v>
      </c>
      <c r="C4764" s="7">
        <v>48</v>
      </c>
      <c r="D4764" s="7">
        <v>5.53417430544378E-2</v>
      </c>
      <c r="E4764" s="7">
        <v>0.39698851311998001</v>
      </c>
      <c r="G4764" s="7">
        <v>60</v>
      </c>
      <c r="H4764" s="7">
        <v>48</v>
      </c>
      <c r="I4764" s="7">
        <v>-1.6703669249287699E-2</v>
      </c>
      <c r="J4764" s="7">
        <v>-8.4988734463300894E-2</v>
      </c>
      <c r="L4764" s="7">
        <v>60</v>
      </c>
      <c r="M4764" s="7">
        <v>48</v>
      </c>
      <c r="N4764" s="7">
        <v>-0.69814509703108996</v>
      </c>
      <c r="O4764" s="7">
        <v>-0.46506986974006798</v>
      </c>
    </row>
    <row r="4765" spans="2:15" x14ac:dyDescent="0.2">
      <c r="B4765" s="7">
        <v>61</v>
      </c>
      <c r="C4765" s="7">
        <v>48</v>
      </c>
      <c r="D4765" s="7">
        <v>-0.538371501230266</v>
      </c>
      <c r="E4765" s="7">
        <v>-0.326724292450569</v>
      </c>
      <c r="G4765" s="7">
        <v>61</v>
      </c>
      <c r="H4765" s="7">
        <v>48</v>
      </c>
      <c r="I4765" s="7">
        <v>-0.26423043060393198</v>
      </c>
      <c r="J4765" s="7">
        <v>-0.19686264269183701</v>
      </c>
      <c r="L4765" s="7">
        <v>61</v>
      </c>
      <c r="M4765" s="7">
        <v>48</v>
      </c>
      <c r="N4765" s="7">
        <v>1.2661993002197101</v>
      </c>
      <c r="O4765" s="7">
        <v>1.4486459325436301</v>
      </c>
    </row>
    <row r="4766" spans="2:15" x14ac:dyDescent="0.2">
      <c r="B4766" s="7">
        <v>62</v>
      </c>
      <c r="C4766" s="7">
        <v>48</v>
      </c>
      <c r="D4766" s="7">
        <v>7.0904621831298101E-2</v>
      </c>
      <c r="E4766" s="7">
        <v>0.19491106071188599</v>
      </c>
      <c r="G4766" s="7">
        <v>62</v>
      </c>
      <c r="H4766" s="7">
        <v>48</v>
      </c>
      <c r="I4766" s="7">
        <v>-0.19798701307060901</v>
      </c>
      <c r="J4766" s="7">
        <v>-2.0633433421409102E-2</v>
      </c>
      <c r="L4766" s="7">
        <v>62</v>
      </c>
      <c r="M4766" s="7">
        <v>48</v>
      </c>
      <c r="N4766" s="7">
        <v>0.26639534797964598</v>
      </c>
      <c r="O4766" s="7">
        <v>2.7639438696702699E-3</v>
      </c>
    </row>
    <row r="4767" spans="2:15" x14ac:dyDescent="0.2">
      <c r="B4767" s="7">
        <v>63</v>
      </c>
      <c r="C4767" s="7">
        <v>48</v>
      </c>
      <c r="D4767" s="7">
        <v>-0.79528721764034105</v>
      </c>
      <c r="E4767" s="7">
        <v>-0.73509531608515899</v>
      </c>
      <c r="G4767" s="7">
        <v>63</v>
      </c>
      <c r="H4767" s="7">
        <v>48</v>
      </c>
      <c r="I4767" s="7">
        <v>9.5822738612928199E-2</v>
      </c>
      <c r="J4767" s="7">
        <v>-0.13179005552593301</v>
      </c>
      <c r="L4767" s="7">
        <v>63</v>
      </c>
      <c r="M4767" s="7">
        <v>48</v>
      </c>
      <c r="N4767" s="7">
        <v>-1.1669442566169199</v>
      </c>
      <c r="O4767" s="7">
        <v>-0.931117271815598</v>
      </c>
    </row>
    <row r="4768" spans="2:15" x14ac:dyDescent="0.2">
      <c r="B4768" s="7">
        <v>64</v>
      </c>
      <c r="C4768" s="7">
        <v>48</v>
      </c>
      <c r="D4768" s="7">
        <v>-0.287295531708601</v>
      </c>
      <c r="E4768" s="7">
        <v>-6.2053459254816099E-3</v>
      </c>
      <c r="G4768" s="7">
        <v>64</v>
      </c>
      <c r="H4768" s="7">
        <v>48</v>
      </c>
      <c r="I4768" s="7">
        <v>0.21428805814275501</v>
      </c>
      <c r="J4768" s="7">
        <v>-0.115491135819039</v>
      </c>
      <c r="L4768" s="7">
        <v>64</v>
      </c>
      <c r="M4768" s="7">
        <v>48</v>
      </c>
      <c r="N4768" s="7">
        <v>2.74729339488561</v>
      </c>
      <c r="O4768" s="7">
        <v>2.6722154765938102</v>
      </c>
    </row>
    <row r="4769" spans="2:15" x14ac:dyDescent="0.2">
      <c r="B4769" s="7">
        <v>65</v>
      </c>
      <c r="C4769" s="7">
        <v>48</v>
      </c>
      <c r="D4769" s="7">
        <v>1.82144287258925E-2</v>
      </c>
      <c r="E4769" s="7">
        <v>-0.245283080606988</v>
      </c>
      <c r="G4769" s="7">
        <v>65</v>
      </c>
      <c r="H4769" s="7">
        <v>48</v>
      </c>
      <c r="I4769" s="7">
        <v>-7.2079199483710901E-2</v>
      </c>
      <c r="J4769" s="7">
        <v>0.11806976879199101</v>
      </c>
      <c r="L4769" s="7">
        <v>65</v>
      </c>
      <c r="M4769" s="7">
        <v>48</v>
      </c>
      <c r="N4769" s="7">
        <v>-9.3558939734116095E-2</v>
      </c>
      <c r="O4769" s="7">
        <v>0.15890884998749399</v>
      </c>
    </row>
    <row r="4770" spans="2:15" x14ac:dyDescent="0.2">
      <c r="B4770" s="7">
        <v>66</v>
      </c>
      <c r="C4770" s="7">
        <v>48</v>
      </c>
      <c r="D4770" s="7">
        <v>0.54280570012030405</v>
      </c>
      <c r="E4770" s="7">
        <v>0.86408276314035204</v>
      </c>
      <c r="G4770" s="7">
        <v>66</v>
      </c>
      <c r="H4770" s="7">
        <v>48</v>
      </c>
      <c r="I4770" s="7">
        <v>-0.50848605058562102</v>
      </c>
      <c r="J4770" s="7">
        <v>-0.39749224459142202</v>
      </c>
      <c r="L4770" s="7">
        <v>66</v>
      </c>
      <c r="M4770" s="7">
        <v>48</v>
      </c>
      <c r="N4770" s="7">
        <v>-0.28109523709565698</v>
      </c>
      <c r="O4770" s="7">
        <v>-0.90309124797213403</v>
      </c>
    </row>
    <row r="4771" spans="2:15" x14ac:dyDescent="0.2">
      <c r="B4771" s="7">
        <v>67</v>
      </c>
      <c r="C4771" s="7">
        <v>48</v>
      </c>
      <c r="D4771" s="7">
        <v>0.47593229795339398</v>
      </c>
      <c r="E4771" s="7">
        <v>0.78241457952669302</v>
      </c>
      <c r="G4771" s="7">
        <v>67</v>
      </c>
      <c r="H4771" s="7">
        <v>48</v>
      </c>
      <c r="I4771" s="7">
        <v>-1.3483211580395799E-2</v>
      </c>
      <c r="J4771" s="7">
        <v>-0.21367282179129801</v>
      </c>
      <c r="L4771" s="7">
        <v>67</v>
      </c>
      <c r="M4771" s="7">
        <v>48</v>
      </c>
      <c r="N4771" s="7">
        <v>-0.80730763592604404</v>
      </c>
      <c r="O4771" s="7">
        <v>-0.47572613740153502</v>
      </c>
    </row>
    <row r="4772" spans="2:15" x14ac:dyDescent="0.2">
      <c r="B4772" s="7">
        <v>68</v>
      </c>
      <c r="C4772" s="7">
        <v>48</v>
      </c>
      <c r="D4772" s="7">
        <v>0.31205878722658797</v>
      </c>
      <c r="E4772" s="7">
        <v>0.30363693381364998</v>
      </c>
      <c r="G4772" s="7">
        <v>68</v>
      </c>
      <c r="H4772" s="7">
        <v>48</v>
      </c>
      <c r="I4772" s="7">
        <v>-0.120280128976201</v>
      </c>
      <c r="J4772" s="7">
        <v>-0.22417175411851401</v>
      </c>
      <c r="L4772" s="7">
        <v>68</v>
      </c>
      <c r="M4772" s="7">
        <v>48</v>
      </c>
      <c r="N4772" s="7">
        <v>1.4032203362087601</v>
      </c>
      <c r="O4772" s="7">
        <v>2.00480069123837</v>
      </c>
    </row>
    <row r="4773" spans="2:15" x14ac:dyDescent="0.2">
      <c r="B4773" s="7">
        <v>69</v>
      </c>
      <c r="C4773" s="7">
        <v>48</v>
      </c>
      <c r="D4773" s="7">
        <v>-0.48482023505664501</v>
      </c>
      <c r="E4773" s="7">
        <v>-0.56202994639008197</v>
      </c>
      <c r="G4773" s="7">
        <v>69</v>
      </c>
      <c r="H4773" s="7">
        <v>48</v>
      </c>
      <c r="I4773" s="7">
        <v>-0.35065708925577399</v>
      </c>
      <c r="J4773" s="7">
        <v>-7.2702802435031799E-2</v>
      </c>
      <c r="L4773" s="7">
        <v>69</v>
      </c>
      <c r="M4773" s="7">
        <v>48</v>
      </c>
      <c r="N4773" s="7">
        <v>-0.86680431999044005</v>
      </c>
      <c r="O4773" s="7">
        <v>-0.67622997150549502</v>
      </c>
    </row>
    <row r="4774" spans="2:15" x14ac:dyDescent="0.2">
      <c r="B4774" s="7">
        <v>70</v>
      </c>
      <c r="C4774" s="7">
        <v>48</v>
      </c>
      <c r="D4774" s="7">
        <v>-0.51107950627782195</v>
      </c>
      <c r="E4774" s="7">
        <v>-0.68773642681776304</v>
      </c>
      <c r="G4774" s="7">
        <v>70</v>
      </c>
      <c r="H4774" s="7">
        <v>48</v>
      </c>
      <c r="I4774" s="7">
        <v>-0.25504468044995199</v>
      </c>
      <c r="J4774" s="7">
        <v>-0.14559872711463301</v>
      </c>
      <c r="L4774" s="7">
        <v>70</v>
      </c>
      <c r="M4774" s="7">
        <v>48</v>
      </c>
      <c r="N4774" s="7">
        <v>0.708947329211851</v>
      </c>
      <c r="O4774" s="7">
        <v>0.44982134852889999</v>
      </c>
    </row>
    <row r="4775" spans="2:15" x14ac:dyDescent="0.2">
      <c r="B4775" s="7">
        <v>71</v>
      </c>
      <c r="C4775" s="7">
        <v>48</v>
      </c>
      <c r="D4775" s="7">
        <v>8.7160856314305601E-4</v>
      </c>
      <c r="E4775" s="7">
        <v>0.22729043679840399</v>
      </c>
      <c r="G4775" s="7">
        <v>71</v>
      </c>
      <c r="H4775" s="7">
        <v>48</v>
      </c>
      <c r="I4775" s="7">
        <v>-0.10152670170761401</v>
      </c>
      <c r="J4775" s="7">
        <v>4.7710178935158601E-3</v>
      </c>
      <c r="L4775" s="7">
        <v>71</v>
      </c>
      <c r="M4775" s="7">
        <v>48</v>
      </c>
      <c r="N4775" s="7">
        <v>0.45465146746164897</v>
      </c>
      <c r="O4775" s="7">
        <v>0.58486413993792197</v>
      </c>
    </row>
    <row r="4776" spans="2:15" x14ac:dyDescent="0.2">
      <c r="B4776" s="7">
        <v>72</v>
      </c>
      <c r="C4776" s="7">
        <v>48</v>
      </c>
      <c r="D4776" s="7">
        <v>0.19038015987998799</v>
      </c>
      <c r="E4776" s="7">
        <v>7.5223972560117106E-2</v>
      </c>
      <c r="G4776" s="7">
        <v>72</v>
      </c>
      <c r="H4776" s="7">
        <v>48</v>
      </c>
      <c r="I4776" s="7">
        <v>7.4087484756668195E-2</v>
      </c>
      <c r="J4776" s="7">
        <v>-0.21586254644413899</v>
      </c>
      <c r="L4776" s="7">
        <v>72</v>
      </c>
      <c r="M4776" s="7">
        <v>48</v>
      </c>
      <c r="N4776" s="7">
        <v>2.0665822883049901E-2</v>
      </c>
      <c r="O4776" s="7">
        <v>0.69834998342190402</v>
      </c>
    </row>
    <row r="4777" spans="2:15" x14ac:dyDescent="0.2">
      <c r="B4777" s="7">
        <v>73</v>
      </c>
      <c r="C4777" s="7">
        <v>48</v>
      </c>
      <c r="D4777" s="7">
        <v>-2.5162459403711399E-2</v>
      </c>
      <c r="E4777" s="7">
        <v>-1.1144136753218299E-2</v>
      </c>
      <c r="G4777" s="7">
        <v>73</v>
      </c>
      <c r="H4777" s="7">
        <v>48</v>
      </c>
      <c r="I4777" s="7">
        <v>-2.0400059532406999E-2</v>
      </c>
      <c r="J4777" s="7">
        <v>-0.122348605987896</v>
      </c>
      <c r="L4777" s="7">
        <v>73</v>
      </c>
      <c r="M4777" s="7">
        <v>48</v>
      </c>
      <c r="N4777" s="7">
        <v>0.84729227555340003</v>
      </c>
      <c r="O4777" s="7">
        <v>1.0562399722465801</v>
      </c>
    </row>
    <row r="4778" spans="2:15" x14ac:dyDescent="0.2">
      <c r="B4778" s="7">
        <v>74</v>
      </c>
      <c r="C4778" s="7">
        <v>48</v>
      </c>
      <c r="D4778" s="7">
        <v>5.7025809684216E-2</v>
      </c>
      <c r="E4778" s="7">
        <v>-9.5708331384475501E-2</v>
      </c>
      <c r="G4778" s="7">
        <v>74</v>
      </c>
      <c r="H4778" s="7">
        <v>48</v>
      </c>
      <c r="I4778" s="7">
        <v>1.8084205945350498E-2</v>
      </c>
      <c r="J4778" s="7">
        <v>6.58614846949446E-2</v>
      </c>
      <c r="L4778" s="7">
        <v>74</v>
      </c>
      <c r="M4778" s="7">
        <v>48</v>
      </c>
      <c r="N4778" s="7">
        <v>-0.24755384414003201</v>
      </c>
      <c r="O4778" s="7">
        <v>-0.13886460677617801</v>
      </c>
    </row>
    <row r="4779" spans="2:15" x14ac:dyDescent="0.2">
      <c r="B4779" s="7">
        <v>75</v>
      </c>
      <c r="C4779" s="7">
        <v>48</v>
      </c>
      <c r="D4779" s="7">
        <v>-0.29857660325329299</v>
      </c>
      <c r="E4779" s="7">
        <v>-0.61690635341478195</v>
      </c>
      <c r="G4779" s="7">
        <v>75</v>
      </c>
      <c r="H4779" s="7">
        <v>48</v>
      </c>
      <c r="I4779" s="7">
        <v>-3.9298602260950902E-2</v>
      </c>
      <c r="J4779" s="7">
        <v>0.17060076872623101</v>
      </c>
      <c r="L4779" s="7">
        <v>75</v>
      </c>
      <c r="M4779" s="7">
        <v>48</v>
      </c>
      <c r="N4779" s="7">
        <v>0.40506736323157899</v>
      </c>
      <c r="O4779" s="7">
        <v>0.409406144935136</v>
      </c>
    </row>
    <row r="4780" spans="2:15" x14ac:dyDescent="0.2">
      <c r="B4780" s="7">
        <v>76</v>
      </c>
      <c r="C4780" s="7">
        <v>48</v>
      </c>
      <c r="D4780" s="7">
        <v>-3.2447284155816498E-2</v>
      </c>
      <c r="E4780" s="7">
        <v>0.10416516770718499</v>
      </c>
      <c r="G4780" s="7">
        <v>76</v>
      </c>
      <c r="H4780" s="7">
        <v>48</v>
      </c>
      <c r="I4780" s="7">
        <v>-9.0551919950590004E-2</v>
      </c>
      <c r="J4780" s="7">
        <v>-9.4636513373885095E-2</v>
      </c>
      <c r="L4780" s="7">
        <v>76</v>
      </c>
      <c r="M4780" s="7">
        <v>48</v>
      </c>
      <c r="N4780" s="7">
        <v>0.20385975442933399</v>
      </c>
      <c r="O4780" s="7">
        <v>-9.5226195869574107E-2</v>
      </c>
    </row>
    <row r="4781" spans="2:15" x14ac:dyDescent="0.2">
      <c r="B4781" s="7">
        <v>77</v>
      </c>
      <c r="C4781" s="7">
        <v>48</v>
      </c>
      <c r="D4781" s="7">
        <v>0.15409195734319101</v>
      </c>
      <c r="E4781" s="7">
        <v>-0.107330684950373</v>
      </c>
      <c r="G4781" s="7">
        <v>77</v>
      </c>
      <c r="H4781" s="7">
        <v>48</v>
      </c>
      <c r="I4781" s="7">
        <v>-0.345341207803813</v>
      </c>
      <c r="J4781" s="7">
        <v>0.16464853148310801</v>
      </c>
      <c r="L4781" s="7">
        <v>77</v>
      </c>
      <c r="M4781" s="7">
        <v>48</v>
      </c>
      <c r="N4781" s="7">
        <v>-0.50357003988872995</v>
      </c>
      <c r="O4781" s="7">
        <v>-0.72854007931171205</v>
      </c>
    </row>
    <row r="4782" spans="2:15" x14ac:dyDescent="0.2">
      <c r="B4782" s="7">
        <v>78</v>
      </c>
      <c r="C4782" s="7">
        <v>48</v>
      </c>
      <c r="D4782" s="7">
        <v>0.13157735724939501</v>
      </c>
      <c r="E4782" s="7">
        <v>0.43073689296981299</v>
      </c>
      <c r="G4782" s="7">
        <v>78</v>
      </c>
      <c r="H4782" s="7">
        <v>48</v>
      </c>
      <c r="I4782" s="7">
        <v>-9.1064570918244506E-2</v>
      </c>
      <c r="J4782" s="7">
        <v>2.4256926783778901E-2</v>
      </c>
      <c r="L4782" s="7">
        <v>78</v>
      </c>
      <c r="M4782" s="7">
        <v>48</v>
      </c>
      <c r="N4782" s="7">
        <v>-2.33120614223987</v>
      </c>
      <c r="O4782" s="7">
        <v>-2.1422626806001102</v>
      </c>
    </row>
    <row r="4783" spans="2:15" x14ac:dyDescent="0.2">
      <c r="B4783" s="7">
        <v>79</v>
      </c>
      <c r="C4783" s="7">
        <v>48</v>
      </c>
      <c r="D4783" s="7">
        <v>0.24344264781437799</v>
      </c>
      <c r="E4783" s="7">
        <v>7.9715024391013897E-2</v>
      </c>
      <c r="G4783" s="7">
        <v>79</v>
      </c>
      <c r="H4783" s="7">
        <v>48</v>
      </c>
      <c r="I4783" s="7">
        <v>-0.199405457205486</v>
      </c>
      <c r="J4783" s="7">
        <v>-0.28063866878865901</v>
      </c>
      <c r="L4783" s="7">
        <v>79</v>
      </c>
      <c r="M4783" s="7">
        <v>48</v>
      </c>
      <c r="N4783" s="7">
        <v>0.124937996045555</v>
      </c>
      <c r="O4783" s="7">
        <v>-7.8116257149035001E-2</v>
      </c>
    </row>
    <row r="4784" spans="2:15" x14ac:dyDescent="0.2">
      <c r="B4784" s="7">
        <v>80</v>
      </c>
      <c r="C4784" s="7">
        <v>48</v>
      </c>
      <c r="D4784" s="7">
        <v>-0.138713162797583</v>
      </c>
      <c r="E4784" s="7">
        <v>0.21078605534778899</v>
      </c>
      <c r="G4784" s="7">
        <v>80</v>
      </c>
      <c r="H4784" s="7">
        <v>48</v>
      </c>
      <c r="I4784" s="7">
        <v>-6.1230744575253099E-2</v>
      </c>
      <c r="J4784" s="7">
        <v>4.7337469105297502E-3</v>
      </c>
      <c r="L4784" s="7">
        <v>80</v>
      </c>
      <c r="M4784" s="7">
        <v>48</v>
      </c>
      <c r="N4784" s="7">
        <v>-0.53141364711707295</v>
      </c>
      <c r="O4784" s="7">
        <v>-0.77531527598210903</v>
      </c>
    </row>
    <row r="4785" spans="2:15" x14ac:dyDescent="0.2">
      <c r="B4785" s="7">
        <v>81</v>
      </c>
      <c r="C4785" s="7">
        <v>48</v>
      </c>
      <c r="D4785" s="7">
        <v>0.26188622472207801</v>
      </c>
      <c r="E4785" s="7">
        <v>6.3189431788646999E-2</v>
      </c>
      <c r="G4785" s="7">
        <v>81</v>
      </c>
      <c r="H4785" s="7">
        <v>48</v>
      </c>
      <c r="I4785" s="7">
        <v>-0.21520419595631099</v>
      </c>
      <c r="J4785" s="7">
        <v>-9.5955728777194202E-2</v>
      </c>
      <c r="L4785" s="7">
        <v>81</v>
      </c>
      <c r="M4785" s="7">
        <v>48</v>
      </c>
      <c r="N4785" s="7">
        <v>2.0430255763307299</v>
      </c>
      <c r="O4785" s="7">
        <v>1.96157105439836</v>
      </c>
    </row>
    <row r="4786" spans="2:15" x14ac:dyDescent="0.2">
      <c r="B4786" s="7">
        <v>82</v>
      </c>
      <c r="C4786" s="7">
        <v>48</v>
      </c>
      <c r="D4786" s="7">
        <v>0.16296413572087301</v>
      </c>
      <c r="E4786" s="7">
        <v>0.16097819256600801</v>
      </c>
      <c r="G4786" s="7">
        <v>82</v>
      </c>
      <c r="H4786" s="7">
        <v>48</v>
      </c>
      <c r="I4786" s="7">
        <v>4.76094347348264E-2</v>
      </c>
      <c r="J4786" s="7">
        <v>-0.33896635491902599</v>
      </c>
      <c r="L4786" s="7">
        <v>82</v>
      </c>
      <c r="M4786" s="7">
        <v>48</v>
      </c>
      <c r="N4786" s="7">
        <v>0.30688893982281001</v>
      </c>
      <c r="O4786" s="7">
        <v>0.17661628634534901</v>
      </c>
    </row>
    <row r="4787" spans="2:15" x14ac:dyDescent="0.2">
      <c r="B4787" s="7">
        <v>83</v>
      </c>
      <c r="C4787" s="7">
        <v>48</v>
      </c>
      <c r="D4787" s="7">
        <v>-4.7679819719606401E-2</v>
      </c>
      <c r="E4787" s="7">
        <v>-0.16942998482938701</v>
      </c>
      <c r="G4787" s="7">
        <v>83</v>
      </c>
      <c r="H4787" s="7">
        <v>48</v>
      </c>
      <c r="I4787" s="7">
        <v>6.61068945559329E-3</v>
      </c>
      <c r="J4787" s="7">
        <v>2.2013819401413701E-2</v>
      </c>
      <c r="L4787" s="7">
        <v>83</v>
      </c>
      <c r="M4787" s="7">
        <v>48</v>
      </c>
      <c r="N4787" s="7">
        <v>-1.4329392843056299</v>
      </c>
      <c r="O4787" s="7">
        <v>-1.2829820330939501</v>
      </c>
    </row>
    <row r="4788" spans="2:15" x14ac:dyDescent="0.2">
      <c r="B4788" s="7">
        <v>84</v>
      </c>
      <c r="C4788" s="7">
        <v>48</v>
      </c>
      <c r="D4788" s="7">
        <v>0.29978643300775298</v>
      </c>
      <c r="E4788" s="7">
        <v>0.18198624235233599</v>
      </c>
      <c r="G4788" s="7">
        <v>84</v>
      </c>
      <c r="H4788" s="7">
        <v>48</v>
      </c>
      <c r="I4788" s="7">
        <v>-3.06282228638937E-2</v>
      </c>
      <c r="J4788" s="7">
        <v>2.9439051620414599E-2</v>
      </c>
      <c r="L4788" s="7">
        <v>84</v>
      </c>
      <c r="M4788" s="7">
        <v>48</v>
      </c>
      <c r="N4788" s="7">
        <v>1.1433989113909899</v>
      </c>
      <c r="O4788" s="7">
        <v>-0.15959190041410801</v>
      </c>
    </row>
    <row r="4789" spans="2:15" x14ac:dyDescent="0.2">
      <c r="B4789" s="7">
        <v>85</v>
      </c>
      <c r="C4789" s="7">
        <v>48</v>
      </c>
      <c r="D4789" s="7">
        <v>0.10598399825654101</v>
      </c>
      <c r="E4789" s="7">
        <v>0.13089073603322501</v>
      </c>
      <c r="G4789" s="7">
        <v>85</v>
      </c>
      <c r="H4789" s="7">
        <v>48</v>
      </c>
      <c r="I4789" s="7">
        <v>-3.0560467028899502E-2</v>
      </c>
      <c r="J4789" s="7">
        <v>-1.5166029613515901E-3</v>
      </c>
      <c r="L4789" s="7">
        <v>85</v>
      </c>
      <c r="M4789" s="7">
        <v>48</v>
      </c>
      <c r="N4789" s="7">
        <v>-1.3704341663030799</v>
      </c>
      <c r="O4789" s="7">
        <v>-1.5079686409641799</v>
      </c>
    </row>
    <row r="4790" spans="2:15" x14ac:dyDescent="0.2">
      <c r="B4790" s="7">
        <v>86</v>
      </c>
      <c r="C4790" s="7">
        <v>48</v>
      </c>
      <c r="D4790" s="7">
        <v>1.4913958855223199</v>
      </c>
      <c r="E4790" s="7">
        <v>1.1092802279096701</v>
      </c>
      <c r="G4790" s="7">
        <v>86</v>
      </c>
      <c r="H4790" s="7">
        <v>48</v>
      </c>
      <c r="I4790" s="7">
        <v>0.221508133784272</v>
      </c>
      <c r="J4790" s="7">
        <v>0.204626152385359</v>
      </c>
      <c r="L4790" s="7">
        <v>86</v>
      </c>
      <c r="M4790" s="7">
        <v>48</v>
      </c>
      <c r="N4790" s="7">
        <v>0.348350574135948</v>
      </c>
      <c r="O4790" s="7">
        <v>0.27288276322059901</v>
      </c>
    </row>
    <row r="4791" spans="2:15" x14ac:dyDescent="0.2">
      <c r="B4791" s="7">
        <v>87</v>
      </c>
      <c r="C4791" s="7">
        <v>48</v>
      </c>
      <c r="D4791" s="7">
        <v>3.4579823927403601E-2</v>
      </c>
      <c r="E4791" s="7">
        <v>0.17538896106264401</v>
      </c>
      <c r="G4791" s="7">
        <v>87</v>
      </c>
      <c r="H4791" s="7">
        <v>48</v>
      </c>
      <c r="I4791" s="7">
        <v>4.5554683382701598E-2</v>
      </c>
      <c r="J4791" s="7">
        <v>-0.22574162688017499</v>
      </c>
      <c r="L4791" s="7">
        <v>87</v>
      </c>
      <c r="M4791" s="7">
        <v>48</v>
      </c>
      <c r="N4791" s="7">
        <v>-0.35936035155134999</v>
      </c>
      <c r="O4791" s="7">
        <v>-0.27335457166975502</v>
      </c>
    </row>
    <row r="4792" spans="2:15" x14ac:dyDescent="0.2">
      <c r="B4792" s="7">
        <v>88</v>
      </c>
      <c r="C4792" s="7">
        <v>48</v>
      </c>
      <c r="D4792" s="7">
        <v>6.9305999396608101E-2</v>
      </c>
      <c r="E4792" s="7">
        <v>0.32257578361503603</v>
      </c>
      <c r="G4792" s="7">
        <v>88</v>
      </c>
      <c r="H4792" s="7">
        <v>48</v>
      </c>
      <c r="I4792" s="7">
        <v>2.7485121662921899E-2</v>
      </c>
      <c r="J4792" s="7">
        <v>8.5003894831243307E-2</v>
      </c>
      <c r="L4792" s="7">
        <v>88</v>
      </c>
      <c r="M4792" s="7">
        <v>48</v>
      </c>
      <c r="N4792" s="7">
        <v>6.7490757613000998</v>
      </c>
      <c r="O4792" s="7">
        <v>7.0435822030472401</v>
      </c>
    </row>
    <row r="4793" spans="2:15" x14ac:dyDescent="0.2">
      <c r="B4793" s="7">
        <v>89</v>
      </c>
      <c r="C4793" s="7">
        <v>48</v>
      </c>
      <c r="D4793" s="7">
        <v>-2.6311658291154699E-2</v>
      </c>
      <c r="E4793" s="7">
        <v>-3.1113870634774402E-2</v>
      </c>
      <c r="G4793" s="7">
        <v>89</v>
      </c>
      <c r="H4793" s="7">
        <v>48</v>
      </c>
      <c r="I4793" s="7">
        <v>0.46664778305108001</v>
      </c>
      <c r="J4793" s="7">
        <v>0.300704596023041</v>
      </c>
      <c r="L4793" s="7">
        <v>89</v>
      </c>
      <c r="M4793" s="7">
        <v>48</v>
      </c>
      <c r="N4793" s="7">
        <v>0.109718623667446</v>
      </c>
      <c r="O4793" s="7">
        <v>0.20960266672087599</v>
      </c>
    </row>
    <row r="4794" spans="2:15" x14ac:dyDescent="0.2">
      <c r="B4794" s="7">
        <v>90</v>
      </c>
      <c r="C4794" s="7">
        <v>48</v>
      </c>
      <c r="D4794" s="7">
        <v>0.28822255237151001</v>
      </c>
      <c r="E4794" s="7">
        <v>0.22762947897021099</v>
      </c>
      <c r="G4794" s="7">
        <v>90</v>
      </c>
      <c r="H4794" s="7">
        <v>48</v>
      </c>
      <c r="I4794" s="7">
        <v>4.35983913504581E-2</v>
      </c>
      <c r="J4794" s="7">
        <v>0.68087369116196605</v>
      </c>
      <c r="L4794" s="7">
        <v>90</v>
      </c>
      <c r="M4794" s="7">
        <v>48</v>
      </c>
      <c r="N4794" s="7">
        <v>-0.746560770055259</v>
      </c>
      <c r="O4794" s="7">
        <v>-0.47589296306141199</v>
      </c>
    </row>
    <row r="4795" spans="2:15" x14ac:dyDescent="0.2">
      <c r="B4795" s="7">
        <v>91</v>
      </c>
      <c r="C4795" s="7">
        <v>48</v>
      </c>
      <c r="D4795" s="7">
        <v>-0.129082350927469</v>
      </c>
      <c r="E4795" s="7">
        <v>0.30230833569833698</v>
      </c>
      <c r="G4795" s="7">
        <v>91</v>
      </c>
      <c r="H4795" s="7">
        <v>48</v>
      </c>
      <c r="I4795" s="7">
        <v>-0.227223762945054</v>
      </c>
      <c r="J4795" s="7">
        <v>-5.40832474746313E-2</v>
      </c>
      <c r="L4795" s="7">
        <v>91</v>
      </c>
      <c r="M4795" s="7">
        <v>48</v>
      </c>
      <c r="N4795" s="7">
        <v>-0.62043495662314097</v>
      </c>
      <c r="O4795" s="7">
        <v>-0.480458454862428</v>
      </c>
    </row>
    <row r="4796" spans="2:15" x14ac:dyDescent="0.2">
      <c r="B4796" s="7">
        <v>92</v>
      </c>
      <c r="C4796" s="7">
        <v>48</v>
      </c>
      <c r="D4796" s="7">
        <v>2.95585916783025E-3</v>
      </c>
      <c r="E4796" s="7">
        <v>-0.12552384996108601</v>
      </c>
      <c r="G4796" s="7">
        <v>92</v>
      </c>
      <c r="H4796" s="7">
        <v>48</v>
      </c>
      <c r="I4796" s="7">
        <v>0.20936194654858301</v>
      </c>
      <c r="J4796" s="7">
        <v>0.36764468020600999</v>
      </c>
      <c r="L4796" s="7">
        <v>92</v>
      </c>
      <c r="M4796" s="7">
        <v>48</v>
      </c>
      <c r="N4796" s="7">
        <v>7.3998882621552298E-2</v>
      </c>
      <c r="O4796" s="7">
        <v>-0.80728788256831496</v>
      </c>
    </row>
    <row r="4797" spans="2:15" x14ac:dyDescent="0.2">
      <c r="B4797" s="7">
        <v>93</v>
      </c>
      <c r="C4797" s="7">
        <v>48</v>
      </c>
      <c r="D4797" s="7">
        <v>0.57832352979671997</v>
      </c>
      <c r="E4797" s="7">
        <v>0.42922277714400198</v>
      </c>
      <c r="G4797" s="7">
        <v>93</v>
      </c>
      <c r="H4797" s="7">
        <v>48</v>
      </c>
      <c r="I4797" s="7">
        <v>7.7098305798578806E-2</v>
      </c>
      <c r="J4797" s="7">
        <v>4.1968036100699997E-2</v>
      </c>
      <c r="L4797" s="7">
        <v>93</v>
      </c>
      <c r="M4797" s="7">
        <v>48</v>
      </c>
      <c r="N4797" s="7">
        <v>0.55042083393418695</v>
      </c>
      <c r="O4797" s="7">
        <v>0.28764473316412298</v>
      </c>
    </row>
    <row r="4798" spans="2:15" x14ac:dyDescent="0.2">
      <c r="B4798" s="7">
        <v>94</v>
      </c>
      <c r="C4798" s="7">
        <v>48</v>
      </c>
      <c r="D4798" s="7">
        <v>0.52348324696372495</v>
      </c>
      <c r="E4798" s="7">
        <v>0.308685044128296</v>
      </c>
      <c r="G4798" s="7">
        <v>94</v>
      </c>
      <c r="H4798" s="7">
        <v>48</v>
      </c>
      <c r="I4798" s="7">
        <v>3.1191148381083202E-2</v>
      </c>
      <c r="J4798" s="7">
        <v>-4.0928779469728803E-3</v>
      </c>
      <c r="L4798" s="7">
        <v>94</v>
      </c>
      <c r="M4798" s="7">
        <v>48</v>
      </c>
      <c r="N4798" s="7">
        <v>0.215213653653899</v>
      </c>
      <c r="O4798" s="7">
        <v>-0.49028404861594199</v>
      </c>
    </row>
    <row r="4799" spans="2:15" x14ac:dyDescent="0.2">
      <c r="B4799" s="7">
        <v>95</v>
      </c>
      <c r="C4799" s="7">
        <v>48</v>
      </c>
      <c r="D4799" s="7">
        <v>0.20031039963922101</v>
      </c>
      <c r="E4799" s="7">
        <v>0.234550350951437</v>
      </c>
      <c r="G4799" s="7">
        <v>95</v>
      </c>
      <c r="H4799" s="7">
        <v>48</v>
      </c>
      <c r="I4799" s="7">
        <v>-0.13308861114749901</v>
      </c>
      <c r="J4799" s="7">
        <v>1.62698787274085E-2</v>
      </c>
      <c r="L4799" s="7">
        <v>95</v>
      </c>
      <c r="M4799" s="7">
        <v>48</v>
      </c>
      <c r="N4799" s="7">
        <v>-0.73311608434202702</v>
      </c>
      <c r="O4799" s="7">
        <v>-0.639018565316543</v>
      </c>
    </row>
    <row r="4800" spans="2:15" x14ac:dyDescent="0.2">
      <c r="B4800" s="7">
        <v>96</v>
      </c>
      <c r="C4800" s="7">
        <v>48</v>
      </c>
      <c r="D4800" s="7">
        <v>4.13728629082755E-2</v>
      </c>
      <c r="E4800" s="7">
        <v>3.4157266056782397E-2</v>
      </c>
      <c r="G4800" s="7">
        <v>96</v>
      </c>
      <c r="H4800" s="7">
        <v>48</v>
      </c>
      <c r="I4800" s="7">
        <v>-0.13141441343388199</v>
      </c>
      <c r="J4800" s="7">
        <v>7.0252570309706996E-2</v>
      </c>
      <c r="L4800" s="7">
        <v>96</v>
      </c>
      <c r="M4800" s="7">
        <v>48</v>
      </c>
      <c r="N4800" s="7">
        <v>-0.216804473395321</v>
      </c>
      <c r="O4800" s="7">
        <v>-0.48726639704751201</v>
      </c>
    </row>
    <row r="4801" spans="2:15" x14ac:dyDescent="0.2">
      <c r="B4801" s="7">
        <v>97</v>
      </c>
      <c r="C4801" s="7">
        <v>48</v>
      </c>
      <c r="D4801" s="7">
        <v>0.219996553967411</v>
      </c>
      <c r="E4801" s="7">
        <v>0.28673104883116302</v>
      </c>
      <c r="G4801" s="7">
        <v>97</v>
      </c>
      <c r="H4801" s="7">
        <v>48</v>
      </c>
      <c r="I4801" s="7">
        <v>0.122120111100256</v>
      </c>
      <c r="J4801" s="7">
        <v>0.318186248765367</v>
      </c>
      <c r="L4801" s="7">
        <v>97</v>
      </c>
      <c r="M4801" s="7">
        <v>48</v>
      </c>
      <c r="N4801" s="7">
        <v>-0.88235633073478303</v>
      </c>
      <c r="O4801" s="7">
        <v>-0.72300239630346597</v>
      </c>
    </row>
    <row r="4802" spans="2:15" x14ac:dyDescent="0.2">
      <c r="B4802" s="7">
        <v>98</v>
      </c>
      <c r="C4802" s="7">
        <v>48</v>
      </c>
      <c r="D4802" s="7">
        <v>0.26502791375986801</v>
      </c>
      <c r="E4802" s="7">
        <v>0.195172172396997</v>
      </c>
      <c r="G4802" s="7">
        <v>98</v>
      </c>
      <c r="H4802" s="7">
        <v>48</v>
      </c>
      <c r="I4802" s="7">
        <v>3.0578060492056001E-2</v>
      </c>
      <c r="J4802" s="7">
        <v>-0.173070165069661</v>
      </c>
      <c r="L4802" s="7">
        <v>98</v>
      </c>
      <c r="M4802" s="7">
        <v>48</v>
      </c>
      <c r="N4802" s="7">
        <v>1.34771564219428</v>
      </c>
      <c r="O4802" s="7">
        <v>1.0836141810164599</v>
      </c>
    </row>
    <row r="4803" spans="2:15" x14ac:dyDescent="0.2">
      <c r="B4803" s="7">
        <v>99</v>
      </c>
      <c r="C4803" s="7">
        <v>48</v>
      </c>
      <c r="D4803" s="7">
        <v>-0.27892339720116499</v>
      </c>
      <c r="E4803" s="7">
        <v>-0.147126577310354</v>
      </c>
      <c r="G4803" s="7">
        <v>99</v>
      </c>
      <c r="H4803" s="7">
        <v>48</v>
      </c>
      <c r="I4803" s="7">
        <v>-0.26775920360022398</v>
      </c>
      <c r="J4803" s="7">
        <v>-9.6368590625613301E-2</v>
      </c>
      <c r="L4803" s="7">
        <v>99</v>
      </c>
      <c r="M4803" s="7">
        <v>48</v>
      </c>
      <c r="N4803" s="7">
        <v>-0.59533699822505803</v>
      </c>
      <c r="O4803" s="7">
        <v>-0.21951309229525401</v>
      </c>
    </row>
    <row r="4804" spans="2:15" x14ac:dyDescent="0.2">
      <c r="B4804" s="7">
        <v>100</v>
      </c>
      <c r="C4804" s="7">
        <v>48</v>
      </c>
      <c r="D4804" s="7">
        <v>1.39538665916703E-2</v>
      </c>
      <c r="E4804" s="7">
        <v>-6.08224477997883E-2</v>
      </c>
      <c r="G4804" s="7">
        <v>100</v>
      </c>
      <c r="H4804" s="7">
        <v>48</v>
      </c>
      <c r="I4804" s="7">
        <v>-5.25394667923518E-3</v>
      </c>
      <c r="J4804" s="7">
        <v>0.27499338285625102</v>
      </c>
      <c r="L4804" s="7">
        <v>100</v>
      </c>
      <c r="M4804" s="7">
        <v>48</v>
      </c>
      <c r="N4804" s="7">
        <v>0.66725964423795703</v>
      </c>
      <c r="O4804" s="7">
        <v>0.53726943443210096</v>
      </c>
    </row>
    <row r="4805" spans="2:15" x14ac:dyDescent="0.2">
      <c r="B4805" s="7">
        <v>1</v>
      </c>
      <c r="C4805" s="7">
        <v>49</v>
      </c>
      <c r="D4805" s="7">
        <v>-0.49943457880302899</v>
      </c>
      <c r="E4805" s="7">
        <v>6.8957710489366997E-2</v>
      </c>
      <c r="G4805" s="7">
        <v>1</v>
      </c>
      <c r="H4805" s="7">
        <v>49</v>
      </c>
      <c r="I4805" s="7">
        <v>0.107085242029276</v>
      </c>
      <c r="J4805" s="7">
        <v>0.31069495186506901</v>
      </c>
      <c r="L4805" s="7">
        <v>1</v>
      </c>
      <c r="M4805" s="7">
        <v>49</v>
      </c>
      <c r="N4805" s="7">
        <v>-0.61389298670471404</v>
      </c>
      <c r="O4805" s="7">
        <v>-0.653816973864915</v>
      </c>
    </row>
    <row r="4806" spans="2:15" x14ac:dyDescent="0.2">
      <c r="B4806" s="7">
        <v>2</v>
      </c>
      <c r="C4806" s="7">
        <v>49</v>
      </c>
      <c r="D4806" s="7">
        <v>8.5090242752601207E-3</v>
      </c>
      <c r="E4806" s="7">
        <v>6.7114057419655801E-2</v>
      </c>
      <c r="G4806" s="7">
        <v>2</v>
      </c>
      <c r="H4806" s="7">
        <v>49</v>
      </c>
      <c r="I4806" s="7">
        <v>-4.87712909848712E-2</v>
      </c>
      <c r="J4806" s="7">
        <v>5.8468344789767798E-2</v>
      </c>
      <c r="L4806" s="7">
        <v>2</v>
      </c>
      <c r="M4806" s="7">
        <v>49</v>
      </c>
      <c r="N4806" s="7">
        <v>1.91872019577472</v>
      </c>
      <c r="O4806" s="7">
        <v>1.5545750017003901</v>
      </c>
    </row>
    <row r="4807" spans="2:15" x14ac:dyDescent="0.2">
      <c r="B4807" s="7">
        <v>3</v>
      </c>
      <c r="C4807" s="7">
        <v>49</v>
      </c>
      <c r="D4807" s="7">
        <v>-4.2301548295256501E-2</v>
      </c>
      <c r="E4807" s="7">
        <v>9.2156452152169999E-2</v>
      </c>
      <c r="G4807" s="7">
        <v>3</v>
      </c>
      <c r="H4807" s="7">
        <v>49</v>
      </c>
      <c r="I4807" s="7">
        <v>-5.8802898046409702E-2</v>
      </c>
      <c r="J4807" s="7">
        <v>-0.19621010801230701</v>
      </c>
      <c r="L4807" s="7">
        <v>3</v>
      </c>
      <c r="M4807" s="7">
        <v>49</v>
      </c>
      <c r="N4807" s="7">
        <v>1.3955292680359201E-2</v>
      </c>
      <c r="O4807" s="7">
        <v>5.00823165341178E-2</v>
      </c>
    </row>
    <row r="4808" spans="2:15" x14ac:dyDescent="0.2">
      <c r="B4808" s="7">
        <v>4</v>
      </c>
      <c r="C4808" s="7">
        <v>49</v>
      </c>
      <c r="D4808" s="7">
        <v>0.102373040131413</v>
      </c>
      <c r="E4808" s="7">
        <v>0.58241291593060396</v>
      </c>
      <c r="G4808" s="7">
        <v>4</v>
      </c>
      <c r="H4808" s="7">
        <v>49</v>
      </c>
      <c r="I4808" s="7">
        <v>-0.210379245981799</v>
      </c>
      <c r="J4808" s="7">
        <v>9.9610817595353396E-2</v>
      </c>
      <c r="L4808" s="7">
        <v>4</v>
      </c>
      <c r="M4808" s="7">
        <v>49</v>
      </c>
      <c r="N4808" s="7">
        <v>1.02604573212455</v>
      </c>
      <c r="O4808" s="7">
        <v>0.61262729275282402</v>
      </c>
    </row>
    <row r="4809" spans="2:15" x14ac:dyDescent="0.2">
      <c r="B4809" s="7">
        <v>5</v>
      </c>
      <c r="C4809" s="7">
        <v>49</v>
      </c>
      <c r="D4809" s="7">
        <v>0.18127277386157001</v>
      </c>
      <c r="E4809" s="7">
        <v>5.3641960999262203E-2</v>
      </c>
      <c r="G4809" s="7">
        <v>5</v>
      </c>
      <c r="H4809" s="7">
        <v>49</v>
      </c>
      <c r="I4809" s="7">
        <v>6.9176615596383301E-2</v>
      </c>
      <c r="J4809" s="7">
        <v>-5.9673500239029002E-2</v>
      </c>
      <c r="L4809" s="7">
        <v>5</v>
      </c>
      <c r="M4809" s="7">
        <v>49</v>
      </c>
      <c r="N4809" s="7">
        <v>-0.34666188835760697</v>
      </c>
      <c r="O4809" s="7">
        <v>0.27269189466500898</v>
      </c>
    </row>
    <row r="4810" spans="2:15" x14ac:dyDescent="0.2">
      <c r="B4810" s="7">
        <v>6</v>
      </c>
      <c r="C4810" s="7">
        <v>49</v>
      </c>
      <c r="D4810" s="7">
        <v>-0.35006482051411902</v>
      </c>
      <c r="E4810" s="7">
        <v>-0.43653002349690001</v>
      </c>
      <c r="G4810" s="7">
        <v>6</v>
      </c>
      <c r="H4810" s="7">
        <v>49</v>
      </c>
      <c r="I4810" s="7">
        <v>3.8508180720929097E-2</v>
      </c>
      <c r="J4810" s="7">
        <v>0.13297377504687999</v>
      </c>
      <c r="L4810" s="7">
        <v>6</v>
      </c>
      <c r="M4810" s="7">
        <v>49</v>
      </c>
      <c r="N4810" s="7">
        <v>1.6240906105327499</v>
      </c>
      <c r="O4810" s="7">
        <v>1.4965655318259099</v>
      </c>
    </row>
    <row r="4811" spans="2:15" x14ac:dyDescent="0.2">
      <c r="B4811" s="7">
        <v>7</v>
      </c>
      <c r="C4811" s="7">
        <v>49</v>
      </c>
      <c r="D4811" s="7">
        <v>-0.22275365758260701</v>
      </c>
      <c r="E4811" s="7">
        <v>0.14666936536338901</v>
      </c>
      <c r="G4811" s="7">
        <v>7</v>
      </c>
      <c r="H4811" s="7">
        <v>49</v>
      </c>
      <c r="I4811" s="7">
        <v>-0.131291742387633</v>
      </c>
      <c r="J4811" s="7">
        <v>-0.16357221744338901</v>
      </c>
      <c r="L4811" s="7">
        <v>7</v>
      </c>
      <c r="M4811" s="7">
        <v>49</v>
      </c>
      <c r="N4811" s="7">
        <v>1.18750644721766</v>
      </c>
      <c r="O4811" s="7">
        <v>1.0729283277561701</v>
      </c>
    </row>
    <row r="4812" spans="2:15" x14ac:dyDescent="0.2">
      <c r="B4812" s="7">
        <v>8</v>
      </c>
      <c r="C4812" s="7">
        <v>49</v>
      </c>
      <c r="D4812" s="7">
        <v>4.8107514375056198E-2</v>
      </c>
      <c r="E4812" s="7">
        <v>-0.24567780534276301</v>
      </c>
      <c r="G4812" s="7">
        <v>8</v>
      </c>
      <c r="H4812" s="7">
        <v>49</v>
      </c>
      <c r="I4812" s="7">
        <v>-3.6033613997355801E-2</v>
      </c>
      <c r="J4812" s="7">
        <v>-9.6650029239025798E-2</v>
      </c>
      <c r="L4812" s="7">
        <v>8</v>
      </c>
      <c r="M4812" s="7">
        <v>49</v>
      </c>
      <c r="N4812" s="7">
        <v>2.1636540887189302</v>
      </c>
      <c r="O4812" s="7">
        <v>2.03733063818476</v>
      </c>
    </row>
    <row r="4813" spans="2:15" x14ac:dyDescent="0.2">
      <c r="B4813" s="7">
        <v>9</v>
      </c>
      <c r="C4813" s="7">
        <v>49</v>
      </c>
      <c r="D4813" s="7">
        <v>-0.63472602122095401</v>
      </c>
      <c r="E4813" s="7">
        <v>-0.68091782643367305</v>
      </c>
      <c r="G4813" s="7">
        <v>9</v>
      </c>
      <c r="H4813" s="7">
        <v>49</v>
      </c>
      <c r="I4813" s="7">
        <v>-0.13826781118592499</v>
      </c>
      <c r="J4813" s="7">
        <v>-3.2440596435420403E-2</v>
      </c>
      <c r="L4813" s="7">
        <v>9</v>
      </c>
      <c r="M4813" s="7">
        <v>49</v>
      </c>
      <c r="N4813" s="7">
        <v>-0.213729880885944</v>
      </c>
      <c r="O4813" s="7">
        <v>-0.47454331042257702</v>
      </c>
    </row>
    <row r="4814" spans="2:15" x14ac:dyDescent="0.2">
      <c r="B4814" s="7">
        <v>10</v>
      </c>
      <c r="C4814" s="7">
        <v>49</v>
      </c>
      <c r="D4814" s="7">
        <v>-0.316698773676026</v>
      </c>
      <c r="E4814" s="7">
        <v>-0.39563420600250199</v>
      </c>
      <c r="G4814" s="7">
        <v>10</v>
      </c>
      <c r="H4814" s="7">
        <v>49</v>
      </c>
      <c r="I4814" s="7">
        <v>-8.0853810015012698E-2</v>
      </c>
      <c r="J4814" s="7">
        <v>6.9923977051358194E-2</v>
      </c>
      <c r="L4814" s="7">
        <v>10</v>
      </c>
      <c r="M4814" s="7">
        <v>49</v>
      </c>
      <c r="N4814" s="7">
        <v>-0.116928764883344</v>
      </c>
      <c r="O4814" s="7">
        <v>0.22320690357860201</v>
      </c>
    </row>
    <row r="4815" spans="2:15" x14ac:dyDescent="0.2">
      <c r="B4815" s="7">
        <v>11</v>
      </c>
      <c r="C4815" s="7">
        <v>49</v>
      </c>
      <c r="D4815" s="7">
        <v>-0.39386226332354202</v>
      </c>
      <c r="E4815" s="7">
        <v>-0.12730153615804701</v>
      </c>
      <c r="G4815" s="7">
        <v>11</v>
      </c>
      <c r="H4815" s="7">
        <v>49</v>
      </c>
      <c r="I4815" s="7">
        <v>-0.14760175696210701</v>
      </c>
      <c r="J4815" s="7">
        <v>-0.26337724192227202</v>
      </c>
      <c r="L4815" s="7">
        <v>11</v>
      </c>
      <c r="M4815" s="7">
        <v>49</v>
      </c>
      <c r="N4815" s="7">
        <v>1.5131629748283499</v>
      </c>
      <c r="O4815" s="7">
        <v>1.0583189084398099</v>
      </c>
    </row>
    <row r="4816" spans="2:15" x14ac:dyDescent="0.2">
      <c r="B4816" s="7">
        <v>12</v>
      </c>
      <c r="C4816" s="7">
        <v>49</v>
      </c>
      <c r="D4816" s="7">
        <v>3.0829367458011299E-2</v>
      </c>
      <c r="E4816" s="7">
        <v>0.18464644530468899</v>
      </c>
      <c r="G4816" s="7">
        <v>12</v>
      </c>
      <c r="H4816" s="7">
        <v>49</v>
      </c>
      <c r="I4816" s="7">
        <v>-0.19013742772303599</v>
      </c>
      <c r="J4816" s="7">
        <v>-0.16451089899768501</v>
      </c>
      <c r="L4816" s="7">
        <v>12</v>
      </c>
      <c r="M4816" s="7">
        <v>49</v>
      </c>
      <c r="N4816" s="7">
        <v>-0.27836294614234097</v>
      </c>
      <c r="O4816" s="7">
        <v>-0.212722104155633</v>
      </c>
    </row>
    <row r="4817" spans="2:15" x14ac:dyDescent="0.2">
      <c r="B4817" s="7">
        <v>13</v>
      </c>
      <c r="C4817" s="7">
        <v>49</v>
      </c>
      <c r="D4817" s="7">
        <v>0.18117407837406899</v>
      </c>
      <c r="E4817" s="7">
        <v>-5.36992490927597E-2</v>
      </c>
      <c r="G4817" s="7">
        <v>13</v>
      </c>
      <c r="H4817" s="7">
        <v>49</v>
      </c>
      <c r="I4817" s="7">
        <v>-0.14322096716042201</v>
      </c>
      <c r="J4817" s="7">
        <v>0.13744049333944999</v>
      </c>
      <c r="L4817" s="7">
        <v>13</v>
      </c>
      <c r="M4817" s="7">
        <v>49</v>
      </c>
      <c r="N4817" s="7">
        <v>0.43423543163714101</v>
      </c>
      <c r="O4817" s="7">
        <v>0.33027387476569298</v>
      </c>
    </row>
    <row r="4818" spans="2:15" x14ac:dyDescent="0.2">
      <c r="B4818" s="7">
        <v>14</v>
      </c>
      <c r="C4818" s="7">
        <v>49</v>
      </c>
      <c r="D4818" s="7">
        <v>-0.48251434375341201</v>
      </c>
      <c r="E4818" s="7">
        <v>-0.144125022053358</v>
      </c>
      <c r="G4818" s="7">
        <v>14</v>
      </c>
      <c r="H4818" s="7">
        <v>49</v>
      </c>
      <c r="I4818" s="7">
        <v>-0.22053314255026901</v>
      </c>
      <c r="J4818" s="7">
        <v>0.15487575001058601</v>
      </c>
      <c r="L4818" s="7">
        <v>14</v>
      </c>
      <c r="M4818" s="7">
        <v>49</v>
      </c>
      <c r="N4818" s="7">
        <v>-0.315635634814939</v>
      </c>
      <c r="O4818" s="7">
        <v>-0.45003363646071598</v>
      </c>
    </row>
    <row r="4819" spans="2:15" x14ac:dyDescent="0.2">
      <c r="B4819" s="7">
        <v>15</v>
      </c>
      <c r="C4819" s="7">
        <v>49</v>
      </c>
      <c r="D4819" s="7">
        <v>9.7232399688004498E-2</v>
      </c>
      <c r="E4819" s="7">
        <v>0.26429297506082899</v>
      </c>
      <c r="G4819" s="7">
        <v>15</v>
      </c>
      <c r="H4819" s="7">
        <v>49</v>
      </c>
      <c r="I4819" s="7">
        <v>7.0923854677356998E-2</v>
      </c>
      <c r="J4819" s="7">
        <v>4.94849768324883E-2</v>
      </c>
      <c r="L4819" s="7">
        <v>15</v>
      </c>
      <c r="M4819" s="7">
        <v>49</v>
      </c>
      <c r="N4819" s="7">
        <v>1.05831002611342</v>
      </c>
      <c r="O4819" s="7">
        <v>0.97743656688077096</v>
      </c>
    </row>
    <row r="4820" spans="2:15" x14ac:dyDescent="0.2">
      <c r="B4820" s="7">
        <v>16</v>
      </c>
      <c r="C4820" s="7">
        <v>49</v>
      </c>
      <c r="D4820" s="7">
        <v>2.5920849124982898E-2</v>
      </c>
      <c r="E4820" s="7">
        <v>0.170086294785881</v>
      </c>
      <c r="G4820" s="7">
        <v>16</v>
      </c>
      <c r="H4820" s="7">
        <v>49</v>
      </c>
      <c r="I4820" s="7">
        <v>0.25269904651076103</v>
      </c>
      <c r="J4820" s="7">
        <v>-5.3569875088723698E-2</v>
      </c>
      <c r="L4820" s="7">
        <v>16</v>
      </c>
      <c r="M4820" s="7">
        <v>49</v>
      </c>
      <c r="N4820" s="7">
        <v>0.312034124339165</v>
      </c>
      <c r="O4820" s="7">
        <v>0.52926709456507004</v>
      </c>
    </row>
    <row r="4821" spans="2:15" x14ac:dyDescent="0.2">
      <c r="B4821" s="7">
        <v>17</v>
      </c>
      <c r="C4821" s="7">
        <v>49</v>
      </c>
      <c r="D4821" s="7">
        <v>-0.27156872557577999</v>
      </c>
      <c r="E4821" s="7">
        <v>-1.18494774573703E-2</v>
      </c>
      <c r="G4821" s="7">
        <v>17</v>
      </c>
      <c r="H4821" s="7">
        <v>49</v>
      </c>
      <c r="I4821" s="7">
        <v>-0.21576593994086099</v>
      </c>
      <c r="J4821" s="7">
        <v>3.52686055447382E-2</v>
      </c>
      <c r="L4821" s="7">
        <v>17</v>
      </c>
      <c r="M4821" s="7">
        <v>49</v>
      </c>
      <c r="N4821" s="7">
        <v>-0.36789863044656501</v>
      </c>
      <c r="O4821" s="7">
        <v>-0.37114735957051598</v>
      </c>
    </row>
    <row r="4822" spans="2:15" x14ac:dyDescent="0.2">
      <c r="B4822" s="7">
        <v>18</v>
      </c>
      <c r="C4822" s="7">
        <v>49</v>
      </c>
      <c r="D4822" s="7">
        <v>-0.26506537101372502</v>
      </c>
      <c r="E4822" s="7">
        <v>-0.47457878086134397</v>
      </c>
      <c r="G4822" s="7">
        <v>18</v>
      </c>
      <c r="H4822" s="7">
        <v>49</v>
      </c>
      <c r="I4822" s="7">
        <v>0.36574538921163802</v>
      </c>
      <c r="J4822" s="7">
        <v>0.233785906004884</v>
      </c>
      <c r="L4822" s="7">
        <v>18</v>
      </c>
      <c r="M4822" s="7">
        <v>49</v>
      </c>
      <c r="N4822" s="7">
        <v>4.04029423793241</v>
      </c>
      <c r="O4822" s="7">
        <v>3.9544389375577902</v>
      </c>
    </row>
    <row r="4823" spans="2:15" x14ac:dyDescent="0.2">
      <c r="B4823" s="7">
        <v>19</v>
      </c>
      <c r="C4823" s="7">
        <v>49</v>
      </c>
      <c r="D4823" s="7">
        <v>7.0923603925405296E-2</v>
      </c>
      <c r="E4823" s="7">
        <v>-0.123440312936694</v>
      </c>
      <c r="G4823" s="7">
        <v>19</v>
      </c>
      <c r="H4823" s="7">
        <v>49</v>
      </c>
      <c r="I4823" s="7">
        <v>-6.4639496571574596E-3</v>
      </c>
      <c r="J4823" s="7">
        <v>0.25665686396149001</v>
      </c>
      <c r="L4823" s="7">
        <v>19</v>
      </c>
      <c r="M4823" s="7">
        <v>49</v>
      </c>
      <c r="N4823" s="7">
        <v>0.334955864195845</v>
      </c>
      <c r="O4823" s="7">
        <v>0.52035266862019103</v>
      </c>
    </row>
    <row r="4824" spans="2:15" x14ac:dyDescent="0.2">
      <c r="B4824" s="7">
        <v>20</v>
      </c>
      <c r="C4824" s="7">
        <v>49</v>
      </c>
      <c r="D4824" s="7">
        <v>8.5392451129804297E-3</v>
      </c>
      <c r="E4824" s="7">
        <v>-0.18662167589512901</v>
      </c>
      <c r="G4824" s="7">
        <v>20</v>
      </c>
      <c r="H4824" s="7">
        <v>49</v>
      </c>
      <c r="I4824" s="7">
        <v>0.33212560038494099</v>
      </c>
      <c r="J4824" s="7">
        <v>7.1244030715018197E-2</v>
      </c>
      <c r="L4824" s="7">
        <v>20</v>
      </c>
      <c r="M4824" s="7">
        <v>49</v>
      </c>
      <c r="N4824" s="7">
        <v>1.1442861159631501</v>
      </c>
      <c r="O4824" s="7">
        <v>0.87935701885941397</v>
      </c>
    </row>
    <row r="4825" spans="2:15" x14ac:dyDescent="0.2">
      <c r="B4825" s="7">
        <v>21</v>
      </c>
      <c r="C4825" s="7">
        <v>49</v>
      </c>
      <c r="D4825" s="7">
        <v>0.134905399552366</v>
      </c>
      <c r="E4825" s="7">
        <v>0.32334108541053702</v>
      </c>
      <c r="G4825" s="7">
        <v>21</v>
      </c>
      <c r="H4825" s="7">
        <v>49</v>
      </c>
      <c r="I4825" s="7">
        <v>-0.14754055367667401</v>
      </c>
      <c r="J4825" s="7">
        <v>-1.01282380493366E-2</v>
      </c>
      <c r="L4825" s="7">
        <v>21</v>
      </c>
      <c r="M4825" s="7">
        <v>49</v>
      </c>
      <c r="N4825" s="7">
        <v>-8.9805461943100795E-2</v>
      </c>
      <c r="O4825" s="7">
        <v>-0.28265663599202101</v>
      </c>
    </row>
    <row r="4826" spans="2:15" x14ac:dyDescent="0.2">
      <c r="B4826" s="7">
        <v>22</v>
      </c>
      <c r="C4826" s="7">
        <v>49</v>
      </c>
      <c r="D4826" s="7">
        <v>-0.225008433729702</v>
      </c>
      <c r="E4826" s="7">
        <v>5.8339962632825097E-3</v>
      </c>
      <c r="G4826" s="7">
        <v>22</v>
      </c>
      <c r="H4826" s="7">
        <v>49</v>
      </c>
      <c r="I4826" s="7">
        <v>-8.4531175421764401E-2</v>
      </c>
      <c r="J4826" s="7">
        <v>0.17889815083384999</v>
      </c>
      <c r="L4826" s="7">
        <v>22</v>
      </c>
      <c r="M4826" s="7">
        <v>49</v>
      </c>
      <c r="N4826" s="7">
        <v>-0.15063621909750699</v>
      </c>
      <c r="O4826" s="7">
        <v>4.4296919351483097E-2</v>
      </c>
    </row>
    <row r="4827" spans="2:15" x14ac:dyDescent="0.2">
      <c r="B4827" s="7">
        <v>23</v>
      </c>
      <c r="C4827" s="7">
        <v>49</v>
      </c>
      <c r="D4827" s="7">
        <v>0.22925665523351099</v>
      </c>
      <c r="E4827" s="7">
        <v>-3.2946932036069597E-2</v>
      </c>
      <c r="G4827" s="7">
        <v>23</v>
      </c>
      <c r="H4827" s="7">
        <v>49</v>
      </c>
      <c r="I4827" s="7">
        <v>-5.0778764608389301E-2</v>
      </c>
      <c r="J4827" s="7">
        <v>-0.17387046622536201</v>
      </c>
      <c r="L4827" s="7">
        <v>23</v>
      </c>
      <c r="M4827" s="7">
        <v>49</v>
      </c>
      <c r="N4827" s="7">
        <v>0.13576513304208099</v>
      </c>
      <c r="O4827" s="7">
        <v>0.19057341418042401</v>
      </c>
    </row>
    <row r="4828" spans="2:15" x14ac:dyDescent="0.2">
      <c r="B4828" s="7">
        <v>24</v>
      </c>
      <c r="C4828" s="7">
        <v>49</v>
      </c>
      <c r="D4828" s="7">
        <v>0.17116539009376</v>
      </c>
      <c r="E4828" s="7">
        <v>0.393533344341503</v>
      </c>
      <c r="G4828" s="7">
        <v>24</v>
      </c>
      <c r="H4828" s="7">
        <v>49</v>
      </c>
      <c r="I4828" s="7">
        <v>-0.15749141495066701</v>
      </c>
      <c r="J4828" s="7">
        <v>-4.0326332104234197E-2</v>
      </c>
      <c r="L4828" s="7">
        <v>24</v>
      </c>
      <c r="M4828" s="7">
        <v>49</v>
      </c>
      <c r="N4828" s="7">
        <v>0.51725426609922698</v>
      </c>
      <c r="O4828" s="7">
        <v>0.82730964025967102</v>
      </c>
    </row>
    <row r="4829" spans="2:15" x14ac:dyDescent="0.2">
      <c r="B4829" s="7">
        <v>25</v>
      </c>
      <c r="C4829" s="7">
        <v>49</v>
      </c>
      <c r="D4829" s="7">
        <v>0.22570283931894999</v>
      </c>
      <c r="E4829" s="7">
        <v>0.114322662876122</v>
      </c>
      <c r="G4829" s="7">
        <v>25</v>
      </c>
      <c r="H4829" s="7">
        <v>49</v>
      </c>
      <c r="I4829" s="7">
        <v>-0.19401900383370899</v>
      </c>
      <c r="J4829" s="7">
        <v>0.135691955809532</v>
      </c>
      <c r="L4829" s="7">
        <v>25</v>
      </c>
      <c r="M4829" s="7">
        <v>49</v>
      </c>
      <c r="N4829" s="7">
        <v>0.54717101600157703</v>
      </c>
      <c r="O4829" s="7">
        <v>0.47208417958057503</v>
      </c>
    </row>
    <row r="4830" spans="2:15" x14ac:dyDescent="0.2">
      <c r="B4830" s="7">
        <v>26</v>
      </c>
      <c r="C4830" s="7">
        <v>49</v>
      </c>
      <c r="D4830" s="7">
        <v>0.19117504424606899</v>
      </c>
      <c r="E4830" s="7">
        <v>-0.17487148866400701</v>
      </c>
      <c r="G4830" s="7">
        <v>26</v>
      </c>
      <c r="H4830" s="7">
        <v>49</v>
      </c>
      <c r="I4830" s="7">
        <v>-6.8732893250740695E-2</v>
      </c>
      <c r="J4830" s="7">
        <v>0.11491297312184701</v>
      </c>
      <c r="L4830" s="7">
        <v>26</v>
      </c>
      <c r="M4830" s="7">
        <v>49</v>
      </c>
      <c r="N4830" s="7">
        <v>-0.22252605945433501</v>
      </c>
      <c r="O4830" s="7">
        <v>-0.13588936682129399</v>
      </c>
    </row>
    <row r="4831" spans="2:15" x14ac:dyDescent="0.2">
      <c r="B4831" s="7">
        <v>27</v>
      </c>
      <c r="C4831" s="7">
        <v>49</v>
      </c>
      <c r="D4831" s="7">
        <v>-0.76620432290596296</v>
      </c>
      <c r="E4831" s="7">
        <v>-1.4955282734975499E-2</v>
      </c>
      <c r="G4831" s="7">
        <v>27</v>
      </c>
      <c r="H4831" s="7">
        <v>49</v>
      </c>
      <c r="I4831" s="7">
        <v>0.16891411580045801</v>
      </c>
      <c r="J4831" s="7">
        <v>5.9416041033016703E-2</v>
      </c>
      <c r="L4831" s="7">
        <v>27</v>
      </c>
      <c r="M4831" s="7">
        <v>49</v>
      </c>
      <c r="N4831" s="7">
        <v>0.407378071821766</v>
      </c>
      <c r="O4831" s="7">
        <v>0.327651070584698</v>
      </c>
    </row>
    <row r="4832" spans="2:15" x14ac:dyDescent="0.2">
      <c r="B4832" s="7">
        <v>28</v>
      </c>
      <c r="C4832" s="7">
        <v>49</v>
      </c>
      <c r="D4832" s="7">
        <v>-0.74668194208861705</v>
      </c>
      <c r="E4832" s="7">
        <v>-0.85151129073557696</v>
      </c>
      <c r="G4832" s="7">
        <v>28</v>
      </c>
      <c r="H4832" s="7">
        <v>49</v>
      </c>
      <c r="I4832" s="7">
        <v>-7.7477435696816394E-2</v>
      </c>
      <c r="J4832" s="7">
        <v>3.6119225749199103E-2</v>
      </c>
      <c r="L4832" s="7">
        <v>28</v>
      </c>
      <c r="M4832" s="7">
        <v>49</v>
      </c>
      <c r="N4832" s="7">
        <v>-1.9136563470855601</v>
      </c>
      <c r="O4832" s="7">
        <v>-1.4736943187181899</v>
      </c>
    </row>
    <row r="4833" spans="2:15" x14ac:dyDescent="0.2">
      <c r="B4833" s="7">
        <v>29</v>
      </c>
      <c r="C4833" s="7">
        <v>49</v>
      </c>
      <c r="D4833" s="7">
        <v>-0.153581620280205</v>
      </c>
      <c r="E4833" s="7">
        <v>-0.12782644573643001</v>
      </c>
      <c r="G4833" s="7">
        <v>29</v>
      </c>
      <c r="H4833" s="7">
        <v>49</v>
      </c>
      <c r="I4833" s="7">
        <v>0.19401572642045301</v>
      </c>
      <c r="J4833" s="7">
        <v>0.184252642916471</v>
      </c>
      <c r="L4833" s="7">
        <v>29</v>
      </c>
      <c r="M4833" s="7">
        <v>49</v>
      </c>
      <c r="N4833" s="7">
        <v>0.47789929646488999</v>
      </c>
      <c r="O4833" s="7">
        <v>1.1741421613509799</v>
      </c>
    </row>
    <row r="4834" spans="2:15" x14ac:dyDescent="0.2">
      <c r="B4834" s="7">
        <v>30</v>
      </c>
      <c r="C4834" s="7">
        <v>49</v>
      </c>
      <c r="D4834" s="7">
        <v>-0.184917381025901</v>
      </c>
      <c r="E4834" s="7">
        <v>0.103538624637611</v>
      </c>
      <c r="G4834" s="7">
        <v>30</v>
      </c>
      <c r="H4834" s="7">
        <v>49</v>
      </c>
      <c r="I4834" s="7">
        <v>5.4589833904514301E-2</v>
      </c>
      <c r="J4834" s="7">
        <v>0.10249747141641501</v>
      </c>
      <c r="L4834" s="7">
        <v>30</v>
      </c>
      <c r="M4834" s="7">
        <v>49</v>
      </c>
      <c r="N4834" s="7">
        <v>0.48819160221559199</v>
      </c>
      <c r="O4834" s="7">
        <v>0.41336555240489198</v>
      </c>
    </row>
    <row r="4835" spans="2:15" x14ac:dyDescent="0.2">
      <c r="B4835" s="7">
        <v>31</v>
      </c>
      <c r="C4835" s="7">
        <v>49</v>
      </c>
      <c r="D4835" s="7">
        <v>-2.87167436634297E-2</v>
      </c>
      <c r="E4835" s="7">
        <v>0.107321968585587</v>
      </c>
      <c r="G4835" s="7">
        <v>31</v>
      </c>
      <c r="H4835" s="7">
        <v>49</v>
      </c>
      <c r="I4835" s="7">
        <v>-0.20055218642400699</v>
      </c>
      <c r="J4835" s="7">
        <v>-0.25640093571332001</v>
      </c>
      <c r="L4835" s="7">
        <v>31</v>
      </c>
      <c r="M4835" s="7">
        <v>49</v>
      </c>
      <c r="N4835" s="7">
        <v>0.33479418598988903</v>
      </c>
      <c r="O4835" s="7">
        <v>0.202815989736671</v>
      </c>
    </row>
    <row r="4836" spans="2:15" x14ac:dyDescent="0.2">
      <c r="B4836" s="7">
        <v>32</v>
      </c>
      <c r="C4836" s="7">
        <v>49</v>
      </c>
      <c r="D4836" s="7">
        <v>0.265330050632891</v>
      </c>
      <c r="E4836" s="7">
        <v>5.0774785354120902E-2</v>
      </c>
      <c r="G4836" s="7">
        <v>32</v>
      </c>
      <c r="H4836" s="7">
        <v>49</v>
      </c>
      <c r="I4836" s="7">
        <v>-6.5860192329107101E-2</v>
      </c>
      <c r="J4836" s="7">
        <v>-0.36515970090857403</v>
      </c>
      <c r="L4836" s="7">
        <v>32</v>
      </c>
      <c r="M4836" s="7">
        <v>49</v>
      </c>
      <c r="N4836" s="7">
        <v>-1.5679959397793701E-2</v>
      </c>
      <c r="O4836" s="7">
        <v>2.8443164259618601E-2</v>
      </c>
    </row>
    <row r="4837" spans="2:15" x14ac:dyDescent="0.2">
      <c r="B4837" s="7">
        <v>33</v>
      </c>
      <c r="C4837" s="7">
        <v>49</v>
      </c>
      <c r="D4837" s="7">
        <v>0.122840436956241</v>
      </c>
      <c r="E4837" s="7">
        <v>0.48841901409431898</v>
      </c>
      <c r="G4837" s="7">
        <v>33</v>
      </c>
      <c r="H4837" s="7">
        <v>49</v>
      </c>
      <c r="I4837" s="7">
        <v>0.28840134450270899</v>
      </c>
      <c r="J4837" s="7">
        <v>-1.23170055355386E-2</v>
      </c>
      <c r="L4837" s="7">
        <v>33</v>
      </c>
      <c r="M4837" s="7">
        <v>49</v>
      </c>
      <c r="N4837" s="7">
        <v>-0.26808833387138098</v>
      </c>
      <c r="O4837" s="7">
        <v>0.14412078185452001</v>
      </c>
    </row>
    <row r="4838" spans="2:15" x14ac:dyDescent="0.2">
      <c r="B4838" s="7">
        <v>34</v>
      </c>
      <c r="C4838" s="7">
        <v>49</v>
      </c>
      <c r="D4838" s="7">
        <v>0.19600485227598499</v>
      </c>
      <c r="E4838" s="7">
        <v>0.121801636476821</v>
      </c>
      <c r="G4838" s="7">
        <v>34</v>
      </c>
      <c r="H4838" s="7">
        <v>49</v>
      </c>
      <c r="I4838" s="7">
        <v>0.41322140084356002</v>
      </c>
      <c r="J4838" s="7">
        <v>4.2371420264874601E-2</v>
      </c>
      <c r="L4838" s="7">
        <v>34</v>
      </c>
      <c r="M4838" s="7">
        <v>49</v>
      </c>
      <c r="N4838" s="7">
        <v>0.64812708436708499</v>
      </c>
      <c r="O4838" s="7">
        <v>0.904642930884481</v>
      </c>
    </row>
    <row r="4839" spans="2:15" x14ac:dyDescent="0.2">
      <c r="B4839" s="7">
        <v>35</v>
      </c>
      <c r="C4839" s="7">
        <v>49</v>
      </c>
      <c r="D4839" s="7">
        <v>0.612154723472074</v>
      </c>
      <c r="E4839" s="7">
        <v>-0.26300949490432002</v>
      </c>
      <c r="G4839" s="7">
        <v>35</v>
      </c>
      <c r="H4839" s="7">
        <v>49</v>
      </c>
      <c r="I4839" s="7">
        <v>-5.6730520074642903E-2</v>
      </c>
      <c r="J4839" s="7">
        <v>-0.10786966313910799</v>
      </c>
      <c r="L4839" s="7">
        <v>35</v>
      </c>
      <c r="M4839" s="7">
        <v>49</v>
      </c>
      <c r="N4839" s="7">
        <v>5.5741168032148698</v>
      </c>
      <c r="O4839" s="7">
        <v>5.65626613018543</v>
      </c>
    </row>
    <row r="4840" spans="2:15" x14ac:dyDescent="0.2">
      <c r="B4840" s="7">
        <v>36</v>
      </c>
      <c r="C4840" s="7">
        <v>49</v>
      </c>
      <c r="D4840" s="7">
        <v>-0.26632273577841498</v>
      </c>
      <c r="E4840" s="7">
        <v>-0.205313078251321</v>
      </c>
      <c r="G4840" s="7">
        <v>36</v>
      </c>
      <c r="H4840" s="7">
        <v>49</v>
      </c>
      <c r="I4840" s="7">
        <v>2.51062040959944E-2</v>
      </c>
      <c r="J4840" s="7">
        <v>0.177850452082917</v>
      </c>
      <c r="L4840" s="7">
        <v>36</v>
      </c>
      <c r="M4840" s="7">
        <v>49</v>
      </c>
      <c r="N4840" s="7">
        <v>-0.14375020720567899</v>
      </c>
      <c r="O4840" s="7">
        <v>0.134069085243743</v>
      </c>
    </row>
    <row r="4841" spans="2:15" x14ac:dyDescent="0.2">
      <c r="B4841" s="7">
        <v>37</v>
      </c>
      <c r="C4841" s="7">
        <v>49</v>
      </c>
      <c r="D4841" s="7">
        <v>3.5349457079569803E-2</v>
      </c>
      <c r="E4841" s="7">
        <v>-4.7047989199430901E-2</v>
      </c>
      <c r="G4841" s="7">
        <v>37</v>
      </c>
      <c r="H4841" s="7">
        <v>49</v>
      </c>
      <c r="I4841" s="7">
        <v>0.13012399197970201</v>
      </c>
      <c r="J4841" s="7">
        <v>0.30919613724986</v>
      </c>
      <c r="L4841" s="7">
        <v>37</v>
      </c>
      <c r="M4841" s="7">
        <v>49</v>
      </c>
      <c r="N4841" s="7">
        <v>1.7187741079740899</v>
      </c>
      <c r="O4841" s="7">
        <v>1.3755183467299399</v>
      </c>
    </row>
    <row r="4842" spans="2:15" x14ac:dyDescent="0.2">
      <c r="B4842" s="7">
        <v>38</v>
      </c>
      <c r="C4842" s="7">
        <v>49</v>
      </c>
      <c r="D4842" s="7">
        <v>-0.17967675538327901</v>
      </c>
      <c r="E4842" s="7">
        <v>-0.429167537369401</v>
      </c>
      <c r="G4842" s="7">
        <v>38</v>
      </c>
      <c r="H4842" s="7">
        <v>49</v>
      </c>
      <c r="I4842" s="7">
        <v>-9.7130065741859006E-2</v>
      </c>
      <c r="J4842" s="7">
        <v>1.8187416122892801E-2</v>
      </c>
      <c r="L4842" s="7">
        <v>38</v>
      </c>
      <c r="M4842" s="7">
        <v>49</v>
      </c>
      <c r="N4842" s="7">
        <v>2.1171880924947799</v>
      </c>
      <c r="O4842" s="7">
        <v>1.4462662875860499</v>
      </c>
    </row>
    <row r="4843" spans="2:15" x14ac:dyDescent="0.2">
      <c r="B4843" s="7">
        <v>39</v>
      </c>
      <c r="C4843" s="7">
        <v>49</v>
      </c>
      <c r="D4843" s="7">
        <v>-0.42337640076970101</v>
      </c>
      <c r="E4843" s="7">
        <v>-0.40884841796642701</v>
      </c>
      <c r="G4843" s="7">
        <v>39</v>
      </c>
      <c r="H4843" s="7">
        <v>49</v>
      </c>
      <c r="I4843" s="7">
        <v>-0.21457450518906501</v>
      </c>
      <c r="J4843" s="7">
        <v>0.18948685116056099</v>
      </c>
      <c r="L4843" s="7">
        <v>39</v>
      </c>
      <c r="M4843" s="7">
        <v>49</v>
      </c>
      <c r="N4843" s="7">
        <v>-0.165790180975117</v>
      </c>
      <c r="O4843" s="7">
        <v>-0.22521827587323001</v>
      </c>
    </row>
    <row r="4844" spans="2:15" x14ac:dyDescent="0.2">
      <c r="B4844" s="7">
        <v>40</v>
      </c>
      <c r="C4844" s="7">
        <v>49</v>
      </c>
      <c r="D4844" s="7">
        <v>0.14735049044368201</v>
      </c>
      <c r="E4844" s="7">
        <v>-7.2196405533810903E-3</v>
      </c>
      <c r="G4844" s="7">
        <v>40</v>
      </c>
      <c r="H4844" s="7">
        <v>49</v>
      </c>
      <c r="I4844" s="7">
        <v>0.211155880934423</v>
      </c>
      <c r="J4844" s="7">
        <v>5.50566323678972E-2</v>
      </c>
      <c r="L4844" s="7">
        <v>40</v>
      </c>
      <c r="M4844" s="7">
        <v>49</v>
      </c>
      <c r="N4844" s="7">
        <v>-1.8685016499550999</v>
      </c>
      <c r="O4844" s="7">
        <v>-1.79703366647691</v>
      </c>
    </row>
    <row r="4845" spans="2:15" x14ac:dyDescent="0.2">
      <c r="B4845" s="7">
        <v>41</v>
      </c>
      <c r="C4845" s="7">
        <v>49</v>
      </c>
      <c r="D4845" s="7">
        <v>0.34425409218728797</v>
      </c>
      <c r="E4845" s="7">
        <v>0.52899182605627104</v>
      </c>
      <c r="G4845" s="7">
        <v>41</v>
      </c>
      <c r="H4845" s="7">
        <v>49</v>
      </c>
      <c r="I4845" s="7">
        <v>6.5129240935413599E-2</v>
      </c>
      <c r="J4845" s="7">
        <v>-0.162008667883973</v>
      </c>
      <c r="L4845" s="7">
        <v>41</v>
      </c>
      <c r="M4845" s="7">
        <v>49</v>
      </c>
      <c r="N4845" s="7">
        <v>1.5586767370745001</v>
      </c>
      <c r="O4845" s="7">
        <v>1.4947780685243901</v>
      </c>
    </row>
    <row r="4846" spans="2:15" x14ac:dyDescent="0.2">
      <c r="B4846" s="7">
        <v>42</v>
      </c>
      <c r="C4846" s="7">
        <v>49</v>
      </c>
      <c r="D4846" s="7">
        <v>-0.28090898190228503</v>
      </c>
      <c r="E4846" s="7">
        <v>-0.317594785581017</v>
      </c>
      <c r="G4846" s="7">
        <v>42</v>
      </c>
      <c r="H4846" s="7">
        <v>49</v>
      </c>
      <c r="I4846" s="7">
        <v>1.4861599403329401E-2</v>
      </c>
      <c r="J4846" s="7">
        <v>-6.7954025071036206E-2</v>
      </c>
      <c r="L4846" s="7">
        <v>42</v>
      </c>
      <c r="M4846" s="7">
        <v>49</v>
      </c>
      <c r="N4846" s="7">
        <v>-0.101660496767059</v>
      </c>
      <c r="O4846" s="7">
        <v>0.22943412933344001</v>
      </c>
    </row>
    <row r="4847" spans="2:15" x14ac:dyDescent="0.2">
      <c r="B4847" s="7">
        <v>43</v>
      </c>
      <c r="C4847" s="7">
        <v>49</v>
      </c>
      <c r="D4847" s="7">
        <v>-5.2396945361763897E-2</v>
      </c>
      <c r="E4847" s="7">
        <v>0.180597645290964</v>
      </c>
      <c r="G4847" s="7">
        <v>43</v>
      </c>
      <c r="H4847" s="7">
        <v>49</v>
      </c>
      <c r="I4847" s="7">
        <v>1.7143018769657702E-2</v>
      </c>
      <c r="J4847" s="7">
        <v>0.109546226398268</v>
      </c>
      <c r="L4847" s="7">
        <v>43</v>
      </c>
      <c r="M4847" s="7">
        <v>49</v>
      </c>
      <c r="N4847" s="7">
        <v>-2.2790769463527898</v>
      </c>
      <c r="O4847" s="7">
        <v>-1.6131578709236001</v>
      </c>
    </row>
    <row r="4848" spans="2:15" x14ac:dyDescent="0.2">
      <c r="B4848" s="7">
        <v>44</v>
      </c>
      <c r="C4848" s="7">
        <v>49</v>
      </c>
      <c r="D4848" s="7">
        <v>0.32404050083462699</v>
      </c>
      <c r="E4848" s="7">
        <v>2.1773985762968601E-2</v>
      </c>
      <c r="G4848" s="7">
        <v>44</v>
      </c>
      <c r="H4848" s="7">
        <v>49</v>
      </c>
      <c r="I4848" s="7">
        <v>-2.4422408870559999E-2</v>
      </c>
      <c r="J4848" s="7">
        <v>-0.26591840088068103</v>
      </c>
      <c r="L4848" s="7">
        <v>44</v>
      </c>
      <c r="M4848" s="7">
        <v>49</v>
      </c>
      <c r="N4848" s="7">
        <v>0.81065583737574598</v>
      </c>
      <c r="O4848" s="7">
        <v>0.57720987348362496</v>
      </c>
    </row>
    <row r="4849" spans="2:15" x14ac:dyDescent="0.2">
      <c r="B4849" s="7">
        <v>45</v>
      </c>
      <c r="C4849" s="7">
        <v>49</v>
      </c>
      <c r="D4849" s="7">
        <v>-0.21421786659665101</v>
      </c>
      <c r="E4849" s="7">
        <v>7.70511499389315E-3</v>
      </c>
      <c r="G4849" s="7">
        <v>45</v>
      </c>
      <c r="H4849" s="7">
        <v>49</v>
      </c>
      <c r="I4849" s="7">
        <v>-7.7772515582621403E-3</v>
      </c>
      <c r="J4849" s="7">
        <v>-9.8746877270805599E-4</v>
      </c>
      <c r="L4849" s="7">
        <v>45</v>
      </c>
      <c r="M4849" s="7">
        <v>49</v>
      </c>
      <c r="N4849" s="7">
        <v>5.0794918724263303</v>
      </c>
      <c r="O4849" s="7">
        <v>5.1589780540948196</v>
      </c>
    </row>
    <row r="4850" spans="2:15" x14ac:dyDescent="0.2">
      <c r="B4850" s="7">
        <v>46</v>
      </c>
      <c r="C4850" s="7">
        <v>49</v>
      </c>
      <c r="D4850" s="7">
        <v>6.9045677286645499E-2</v>
      </c>
      <c r="E4850" s="7">
        <v>0.432789566990327</v>
      </c>
      <c r="G4850" s="7">
        <v>46</v>
      </c>
      <c r="H4850" s="7">
        <v>49</v>
      </c>
      <c r="I4850" s="7">
        <v>-0.10520841395459</v>
      </c>
      <c r="J4850" s="7">
        <v>0.19459296217950001</v>
      </c>
      <c r="L4850" s="7">
        <v>46</v>
      </c>
      <c r="M4850" s="7">
        <v>49</v>
      </c>
      <c r="N4850" s="7">
        <v>0.41614248004057902</v>
      </c>
      <c r="O4850" s="7">
        <v>0.43307002797155603</v>
      </c>
    </row>
    <row r="4851" spans="2:15" x14ac:dyDescent="0.2">
      <c r="B4851" s="7">
        <v>47</v>
      </c>
      <c r="C4851" s="7">
        <v>49</v>
      </c>
      <c r="D4851" s="7">
        <v>-0.32940817064098199</v>
      </c>
      <c r="E4851" s="7">
        <v>-0.24133617004266</v>
      </c>
      <c r="G4851" s="7">
        <v>47</v>
      </c>
      <c r="H4851" s="7">
        <v>49</v>
      </c>
      <c r="I4851" s="7">
        <v>-0.22859280966255199</v>
      </c>
      <c r="J4851" s="7">
        <v>4.3036468028677E-2</v>
      </c>
      <c r="L4851" s="7">
        <v>47</v>
      </c>
      <c r="M4851" s="7">
        <v>49</v>
      </c>
      <c r="N4851" s="7">
        <v>0.17753462181325699</v>
      </c>
      <c r="O4851" s="7">
        <v>0.17236590024062401</v>
      </c>
    </row>
    <row r="4852" spans="2:15" x14ac:dyDescent="0.2">
      <c r="B4852" s="7">
        <v>48</v>
      </c>
      <c r="C4852" s="7">
        <v>49</v>
      </c>
      <c r="D4852" s="7">
        <v>-0.12482943301010301</v>
      </c>
      <c r="E4852" s="7">
        <v>-4.23151584275532E-2</v>
      </c>
      <c r="G4852" s="7">
        <v>48</v>
      </c>
      <c r="H4852" s="7">
        <v>49</v>
      </c>
      <c r="I4852" s="7">
        <v>3.8085416544486599E-5</v>
      </c>
      <c r="J4852" s="7">
        <v>-3.3170014956498402E-3</v>
      </c>
      <c r="L4852" s="7">
        <v>48</v>
      </c>
      <c r="M4852" s="7">
        <v>49</v>
      </c>
      <c r="N4852" s="7">
        <v>1.8323952177055001</v>
      </c>
      <c r="O4852" s="7">
        <v>1.23277879537309</v>
      </c>
    </row>
    <row r="4853" spans="2:15" x14ac:dyDescent="0.2">
      <c r="B4853" s="7">
        <v>49</v>
      </c>
      <c r="C4853" s="7">
        <v>49</v>
      </c>
      <c r="D4853" s="7">
        <v>0.56254304541760203</v>
      </c>
      <c r="E4853" s="7">
        <v>1.7002186143430201E-2</v>
      </c>
      <c r="G4853" s="7">
        <v>49</v>
      </c>
      <c r="H4853" s="7">
        <v>49</v>
      </c>
      <c r="I4853" s="7">
        <v>-0.330067989647089</v>
      </c>
      <c r="J4853" s="7">
        <v>-0.20456369499013</v>
      </c>
      <c r="L4853" s="7">
        <v>49</v>
      </c>
      <c r="M4853" s="7">
        <v>49</v>
      </c>
      <c r="N4853" s="7">
        <v>0.18791766796720899</v>
      </c>
      <c r="O4853" s="7">
        <v>0.24879504412318501</v>
      </c>
    </row>
    <row r="4854" spans="2:15" x14ac:dyDescent="0.2">
      <c r="B4854" s="7">
        <v>50</v>
      </c>
      <c r="C4854" s="7">
        <v>49</v>
      </c>
      <c r="D4854" s="7">
        <v>-0.138757625948983</v>
      </c>
      <c r="E4854" s="7">
        <v>-0.13746351266052301</v>
      </c>
      <c r="G4854" s="7">
        <v>50</v>
      </c>
      <c r="H4854" s="7">
        <v>49</v>
      </c>
      <c r="I4854" s="7">
        <v>-4.52632541682974E-2</v>
      </c>
      <c r="J4854" s="7">
        <v>2.8455174586510701E-2</v>
      </c>
      <c r="L4854" s="7">
        <v>50</v>
      </c>
      <c r="M4854" s="7">
        <v>49</v>
      </c>
      <c r="N4854" s="7">
        <v>0.46180923910945099</v>
      </c>
      <c r="O4854" s="7">
        <v>0.42833117054818898</v>
      </c>
    </row>
    <row r="4855" spans="2:15" x14ac:dyDescent="0.2">
      <c r="B4855" s="7">
        <v>51</v>
      </c>
      <c r="C4855" s="7">
        <v>49</v>
      </c>
      <c r="D4855" s="7">
        <v>-0.22650188895121801</v>
      </c>
      <c r="E4855" s="7">
        <v>-0.11362507908307599</v>
      </c>
      <c r="G4855" s="7">
        <v>51</v>
      </c>
      <c r="H4855" s="7">
        <v>49</v>
      </c>
      <c r="I4855" s="7">
        <v>-7.3330225185722894E-2</v>
      </c>
      <c r="J4855" s="7">
        <v>-0.221999405314698</v>
      </c>
      <c r="L4855" s="7">
        <v>51</v>
      </c>
      <c r="M4855" s="7">
        <v>49</v>
      </c>
      <c r="N4855" s="7">
        <v>7.5513403977638005E-2</v>
      </c>
      <c r="O4855" s="7">
        <v>0.44780759801362502</v>
      </c>
    </row>
    <row r="4856" spans="2:15" x14ac:dyDescent="0.2">
      <c r="B4856" s="7">
        <v>52</v>
      </c>
      <c r="C4856" s="7">
        <v>49</v>
      </c>
      <c r="D4856" s="7">
        <v>-0.233770089571954</v>
      </c>
      <c r="E4856" s="7">
        <v>0.115936188495596</v>
      </c>
      <c r="G4856" s="7">
        <v>52</v>
      </c>
      <c r="H4856" s="7">
        <v>49</v>
      </c>
      <c r="I4856" s="7">
        <v>-0.33360534339543302</v>
      </c>
      <c r="J4856" s="7">
        <v>1.9708648342710699E-2</v>
      </c>
      <c r="L4856" s="7">
        <v>52</v>
      </c>
      <c r="M4856" s="7">
        <v>49</v>
      </c>
      <c r="N4856" s="7">
        <v>1.5751912734626601</v>
      </c>
      <c r="O4856" s="7">
        <v>1.6377184756898999</v>
      </c>
    </row>
    <row r="4857" spans="2:15" x14ac:dyDescent="0.2">
      <c r="B4857" s="7">
        <v>53</v>
      </c>
      <c r="C4857" s="7">
        <v>49</v>
      </c>
      <c r="D4857" s="7">
        <v>-1.5938873158192202E-2</v>
      </c>
      <c r="E4857" s="7">
        <v>-8.2323776964438294E-2</v>
      </c>
      <c r="G4857" s="7">
        <v>53</v>
      </c>
      <c r="H4857" s="7">
        <v>49</v>
      </c>
      <c r="I4857" s="7">
        <v>-4.4969196329943499E-2</v>
      </c>
      <c r="J4857" s="7">
        <v>-2.1441466347606099E-2</v>
      </c>
      <c r="L4857" s="7">
        <v>53</v>
      </c>
      <c r="M4857" s="7">
        <v>49</v>
      </c>
      <c r="N4857" s="7">
        <v>1.27043682241553</v>
      </c>
      <c r="O4857" s="7">
        <v>1.4434705193598401</v>
      </c>
    </row>
    <row r="4858" spans="2:15" x14ac:dyDescent="0.2">
      <c r="B4858" s="7">
        <v>54</v>
      </c>
      <c r="C4858" s="7">
        <v>49</v>
      </c>
      <c r="D4858" s="7">
        <v>-0.59113258650856304</v>
      </c>
      <c r="E4858" s="7">
        <v>-0.29463301215422899</v>
      </c>
      <c r="G4858" s="7">
        <v>54</v>
      </c>
      <c r="H4858" s="7">
        <v>49</v>
      </c>
      <c r="I4858" s="7">
        <v>0.52369845141428495</v>
      </c>
      <c r="J4858" s="7">
        <v>2.8916237130562901E-3</v>
      </c>
      <c r="L4858" s="7">
        <v>54</v>
      </c>
      <c r="M4858" s="7">
        <v>49</v>
      </c>
      <c r="N4858" s="7">
        <v>5.8541531684848998E-2</v>
      </c>
      <c r="O4858" s="7">
        <v>-1.3329901146974499E-3</v>
      </c>
    </row>
    <row r="4859" spans="2:15" x14ac:dyDescent="0.2">
      <c r="B4859" s="7">
        <v>55</v>
      </c>
      <c r="C4859" s="7">
        <v>49</v>
      </c>
      <c r="D4859" s="7">
        <v>-0.15054353258182801</v>
      </c>
      <c r="E4859" s="7">
        <v>9.5521922361735206E-2</v>
      </c>
      <c r="G4859" s="7">
        <v>55</v>
      </c>
      <c r="H4859" s="7">
        <v>49</v>
      </c>
      <c r="I4859" s="7">
        <v>0.232380258643865</v>
      </c>
      <c r="J4859" s="7">
        <v>-0.21937345199643199</v>
      </c>
      <c r="L4859" s="7">
        <v>55</v>
      </c>
      <c r="M4859" s="7">
        <v>49</v>
      </c>
      <c r="N4859" s="7">
        <v>-0.37961250537239999</v>
      </c>
      <c r="O4859" s="7">
        <v>-0.18425129336968299</v>
      </c>
    </row>
    <row r="4860" spans="2:15" x14ac:dyDescent="0.2">
      <c r="B4860" s="7">
        <v>56</v>
      </c>
      <c r="C4860" s="7">
        <v>49</v>
      </c>
      <c r="D4860" s="7">
        <v>-0.16039220740672799</v>
      </c>
      <c r="E4860" s="7">
        <v>-0.49116548877434801</v>
      </c>
      <c r="G4860" s="7">
        <v>56</v>
      </c>
      <c r="H4860" s="7">
        <v>49</v>
      </c>
      <c r="I4860" s="7">
        <v>1.85882697328363E-2</v>
      </c>
      <c r="J4860" s="7">
        <v>-0.10175548017278201</v>
      </c>
      <c r="L4860" s="7">
        <v>56</v>
      </c>
      <c r="M4860" s="7">
        <v>49</v>
      </c>
      <c r="N4860" s="7">
        <v>-0.67519985013959505</v>
      </c>
      <c r="O4860" s="7">
        <v>-0.57093743019423604</v>
      </c>
    </row>
    <row r="4861" spans="2:15" x14ac:dyDescent="0.2">
      <c r="B4861" s="7">
        <v>57</v>
      </c>
      <c r="C4861" s="7">
        <v>49</v>
      </c>
      <c r="D4861" s="7">
        <v>-0.147504090247462</v>
      </c>
      <c r="E4861" s="7">
        <v>-0.38457271740937299</v>
      </c>
      <c r="G4861" s="7">
        <v>57</v>
      </c>
      <c r="H4861" s="7">
        <v>49</v>
      </c>
      <c r="I4861" s="7">
        <v>-4.2747625541856002E-2</v>
      </c>
      <c r="J4861" s="7">
        <v>0.159421793346189</v>
      </c>
      <c r="L4861" s="7">
        <v>57</v>
      </c>
      <c r="M4861" s="7">
        <v>49</v>
      </c>
      <c r="N4861" s="7">
        <v>0.20064091614205601</v>
      </c>
      <c r="O4861" s="7">
        <v>0.47036503453423401</v>
      </c>
    </row>
    <row r="4862" spans="2:15" x14ac:dyDescent="0.2">
      <c r="B4862" s="7">
        <v>58</v>
      </c>
      <c r="C4862" s="7">
        <v>49</v>
      </c>
      <c r="D4862" s="7">
        <v>-0.11047147693557</v>
      </c>
      <c r="E4862" s="7">
        <v>-0.209614219115866</v>
      </c>
      <c r="G4862" s="7">
        <v>58</v>
      </c>
      <c r="H4862" s="7">
        <v>49</v>
      </c>
      <c r="I4862" s="7">
        <v>8.3404036552665595E-2</v>
      </c>
      <c r="J4862" s="7">
        <v>1.5265870406644001E-2</v>
      </c>
      <c r="L4862" s="7">
        <v>58</v>
      </c>
      <c r="M4862" s="7">
        <v>49</v>
      </c>
      <c r="N4862" s="7">
        <v>0.41250418153801199</v>
      </c>
      <c r="O4862" s="7">
        <v>0.60396395652072199</v>
      </c>
    </row>
    <row r="4863" spans="2:15" x14ac:dyDescent="0.2">
      <c r="B4863" s="7">
        <v>59</v>
      </c>
      <c r="C4863" s="7">
        <v>49</v>
      </c>
      <c r="D4863" s="7">
        <v>-0.41424534243021999</v>
      </c>
      <c r="E4863" s="7">
        <v>-4.84341978779241E-2</v>
      </c>
      <c r="G4863" s="7">
        <v>59</v>
      </c>
      <c r="H4863" s="7">
        <v>49</v>
      </c>
      <c r="I4863" s="7">
        <v>-0.16185482930151801</v>
      </c>
      <c r="J4863" s="7">
        <v>-0.126646432043962</v>
      </c>
      <c r="L4863" s="7">
        <v>59</v>
      </c>
      <c r="M4863" s="7">
        <v>49</v>
      </c>
      <c r="N4863" s="7">
        <v>-7.9126388411280502E-2</v>
      </c>
      <c r="O4863" s="7">
        <v>6.2459473049962397E-2</v>
      </c>
    </row>
    <row r="4864" spans="2:15" x14ac:dyDescent="0.2">
      <c r="B4864" s="7">
        <v>60</v>
      </c>
      <c r="C4864" s="7">
        <v>49</v>
      </c>
      <c r="D4864" s="7">
        <v>-0.36787200740217102</v>
      </c>
      <c r="E4864" s="7">
        <v>-3.0208212907882399E-2</v>
      </c>
      <c r="G4864" s="7">
        <v>60</v>
      </c>
      <c r="H4864" s="7">
        <v>49</v>
      </c>
      <c r="I4864" s="7">
        <v>-1.1441470638102301E-2</v>
      </c>
      <c r="J4864" s="7">
        <v>0.23950974495817801</v>
      </c>
      <c r="L4864" s="7">
        <v>60</v>
      </c>
      <c r="M4864" s="7">
        <v>49</v>
      </c>
      <c r="N4864" s="7">
        <v>-0.27608741678639598</v>
      </c>
      <c r="O4864" s="7">
        <v>-3.7555341823585699E-2</v>
      </c>
    </row>
    <row r="4865" spans="2:15" x14ac:dyDescent="0.2">
      <c r="B4865" s="7">
        <v>61</v>
      </c>
      <c r="C4865" s="7">
        <v>49</v>
      </c>
      <c r="D4865" s="7">
        <v>-0.16956150891075999</v>
      </c>
      <c r="E4865" s="7">
        <v>-0.39755412943229301</v>
      </c>
      <c r="G4865" s="7">
        <v>61</v>
      </c>
      <c r="H4865" s="7">
        <v>49</v>
      </c>
      <c r="I4865" s="7">
        <v>0.14593933117344099</v>
      </c>
      <c r="J4865" s="7">
        <v>7.7142983732215994E-2</v>
      </c>
      <c r="L4865" s="7">
        <v>61</v>
      </c>
      <c r="M4865" s="7">
        <v>49</v>
      </c>
      <c r="N4865" s="7">
        <v>0.71913416736757796</v>
      </c>
      <c r="O4865" s="7">
        <v>0.70985445448152096</v>
      </c>
    </row>
    <row r="4866" spans="2:15" x14ac:dyDescent="0.2">
      <c r="B4866" s="7">
        <v>62</v>
      </c>
      <c r="C4866" s="7">
        <v>49</v>
      </c>
      <c r="D4866" s="7">
        <v>-9.9741511166572899E-2</v>
      </c>
      <c r="E4866" s="7">
        <v>0.138497275972676</v>
      </c>
      <c r="G4866" s="7">
        <v>62</v>
      </c>
      <c r="H4866" s="7">
        <v>49</v>
      </c>
      <c r="I4866" s="7">
        <v>0.16718190129497801</v>
      </c>
      <c r="J4866" s="7">
        <v>-0.122122762626134</v>
      </c>
      <c r="L4866" s="7">
        <v>62</v>
      </c>
      <c r="M4866" s="7">
        <v>49</v>
      </c>
      <c r="N4866" s="7">
        <v>5.2223945879837501</v>
      </c>
      <c r="O4866" s="7">
        <v>5.5224095875405004</v>
      </c>
    </row>
    <row r="4867" spans="2:15" x14ac:dyDescent="0.2">
      <c r="B4867" s="7">
        <v>63</v>
      </c>
      <c r="C4867" s="7">
        <v>49</v>
      </c>
      <c r="D4867" s="7">
        <v>-0.50251861800710995</v>
      </c>
      <c r="E4867" s="7">
        <v>-0.34155467359109198</v>
      </c>
      <c r="G4867" s="7">
        <v>63</v>
      </c>
      <c r="H4867" s="7">
        <v>49</v>
      </c>
      <c r="I4867" s="7">
        <v>-0.10808564984058</v>
      </c>
      <c r="J4867" s="7">
        <v>-0.14012959627302399</v>
      </c>
      <c r="L4867" s="7">
        <v>63</v>
      </c>
      <c r="M4867" s="7">
        <v>49</v>
      </c>
      <c r="N4867" s="7">
        <v>-0.86460703936032801</v>
      </c>
      <c r="O4867" s="7">
        <v>-0.99960906667619698</v>
      </c>
    </row>
    <row r="4868" spans="2:15" x14ac:dyDescent="0.2">
      <c r="B4868" s="7">
        <v>64</v>
      </c>
      <c r="C4868" s="7">
        <v>49</v>
      </c>
      <c r="D4868" s="7">
        <v>0.39406359163719201</v>
      </c>
      <c r="E4868" s="7">
        <v>0.14591242470552901</v>
      </c>
      <c r="G4868" s="7">
        <v>64</v>
      </c>
      <c r="H4868" s="7">
        <v>49</v>
      </c>
      <c r="I4868" s="7">
        <v>9.5188929054426594E-2</v>
      </c>
      <c r="J4868" s="7">
        <v>-6.1645077643558602E-2</v>
      </c>
      <c r="L4868" s="7">
        <v>64</v>
      </c>
      <c r="M4868" s="7">
        <v>49</v>
      </c>
      <c r="N4868" s="7">
        <v>0.111295085942389</v>
      </c>
      <c r="O4868" s="7">
        <v>0.211467932774525</v>
      </c>
    </row>
    <row r="4869" spans="2:15" x14ac:dyDescent="0.2">
      <c r="B4869" s="7">
        <v>65</v>
      </c>
      <c r="C4869" s="7">
        <v>49</v>
      </c>
      <c r="D4869" s="7">
        <v>-0.194981006201874</v>
      </c>
      <c r="E4869" s="7">
        <v>-0.386767475490357</v>
      </c>
      <c r="G4869" s="7">
        <v>65</v>
      </c>
      <c r="H4869" s="7">
        <v>49</v>
      </c>
      <c r="I4869" s="7">
        <v>0.14099696774084899</v>
      </c>
      <c r="J4869" s="7">
        <v>0.27792303535951801</v>
      </c>
      <c r="L4869" s="7">
        <v>65</v>
      </c>
      <c r="M4869" s="7">
        <v>49</v>
      </c>
      <c r="N4869" s="7">
        <v>0.20727289699510501</v>
      </c>
      <c r="O4869" s="7">
        <v>-9.9866535282396598E-2</v>
      </c>
    </row>
    <row r="4870" spans="2:15" x14ac:dyDescent="0.2">
      <c r="B4870" s="7">
        <v>66</v>
      </c>
      <c r="C4870" s="7">
        <v>49</v>
      </c>
      <c r="D4870" s="7">
        <v>3.7191032042857203E-2</v>
      </c>
      <c r="E4870" s="7">
        <v>1.42221005280581E-2</v>
      </c>
      <c r="G4870" s="7">
        <v>66</v>
      </c>
      <c r="H4870" s="7">
        <v>49</v>
      </c>
      <c r="I4870" s="7">
        <v>-0.34434563292018999</v>
      </c>
      <c r="J4870" s="7">
        <v>-0.194982818673196</v>
      </c>
      <c r="L4870" s="7">
        <v>66</v>
      </c>
      <c r="M4870" s="7">
        <v>49</v>
      </c>
      <c r="N4870" s="7">
        <v>0.26362211341629499</v>
      </c>
      <c r="O4870" s="7">
        <v>0.463027316895959</v>
      </c>
    </row>
    <row r="4871" spans="2:15" x14ac:dyDescent="0.2">
      <c r="B4871" s="7">
        <v>67</v>
      </c>
      <c r="C4871" s="7">
        <v>49</v>
      </c>
      <c r="D4871" s="7">
        <v>2.62849092395161E-2</v>
      </c>
      <c r="E4871" s="7">
        <v>0.17753766551493699</v>
      </c>
      <c r="G4871" s="7">
        <v>67</v>
      </c>
      <c r="H4871" s="7">
        <v>49</v>
      </c>
      <c r="I4871" s="7">
        <v>-0.467497326724716</v>
      </c>
      <c r="J4871" s="7">
        <v>-0.212322035171429</v>
      </c>
      <c r="L4871" s="7">
        <v>67</v>
      </c>
      <c r="M4871" s="7">
        <v>49</v>
      </c>
      <c r="N4871" s="7">
        <v>0.20797602639281701</v>
      </c>
      <c r="O4871" s="7">
        <v>0.13290903895505601</v>
      </c>
    </row>
    <row r="4872" spans="2:15" x14ac:dyDescent="0.2">
      <c r="B4872" s="7">
        <v>68</v>
      </c>
      <c r="C4872" s="7">
        <v>49</v>
      </c>
      <c r="D4872" s="7">
        <v>0.51032247811017895</v>
      </c>
      <c r="E4872" s="7">
        <v>-0.10836804737365099</v>
      </c>
      <c r="G4872" s="7">
        <v>68</v>
      </c>
      <c r="H4872" s="7">
        <v>49</v>
      </c>
      <c r="I4872" s="7">
        <v>-9.0004896797175604E-3</v>
      </c>
      <c r="J4872" s="7">
        <v>9.7692549732402208E-3</v>
      </c>
      <c r="L4872" s="7">
        <v>68</v>
      </c>
      <c r="M4872" s="7">
        <v>49</v>
      </c>
      <c r="N4872" s="7">
        <v>0.203760580476958</v>
      </c>
      <c r="O4872" s="7">
        <v>0.40501170394521702</v>
      </c>
    </row>
    <row r="4873" spans="2:15" x14ac:dyDescent="0.2">
      <c r="B4873" s="7">
        <v>69</v>
      </c>
      <c r="C4873" s="7">
        <v>49</v>
      </c>
      <c r="D4873" s="7">
        <v>-0.44724857986411998</v>
      </c>
      <c r="E4873" s="7">
        <v>-0.18757797634161499</v>
      </c>
      <c r="G4873" s="7">
        <v>69</v>
      </c>
      <c r="H4873" s="7">
        <v>49</v>
      </c>
      <c r="I4873" s="7">
        <v>0.26606970954978099</v>
      </c>
      <c r="J4873" s="7">
        <v>-0.112096715213671</v>
      </c>
      <c r="L4873" s="7">
        <v>69</v>
      </c>
      <c r="M4873" s="7">
        <v>49</v>
      </c>
      <c r="N4873" s="7">
        <v>1.3322723355981401</v>
      </c>
      <c r="O4873" s="7">
        <v>1.5873727466357299</v>
      </c>
    </row>
    <row r="4874" spans="2:15" x14ac:dyDescent="0.2">
      <c r="B4874" s="7">
        <v>70</v>
      </c>
      <c r="C4874" s="7">
        <v>49</v>
      </c>
      <c r="D4874" s="7">
        <v>-9.4038852197789097E-2</v>
      </c>
      <c r="E4874" s="7">
        <v>-0.19829002579992999</v>
      </c>
      <c r="G4874" s="7">
        <v>70</v>
      </c>
      <c r="H4874" s="7">
        <v>49</v>
      </c>
      <c r="I4874" s="7">
        <v>0.28929499682029902</v>
      </c>
      <c r="J4874" s="7">
        <v>0.246850310771139</v>
      </c>
      <c r="L4874" s="7">
        <v>70</v>
      </c>
      <c r="M4874" s="7">
        <v>49</v>
      </c>
      <c r="N4874" s="7">
        <v>-0.31967981471992601</v>
      </c>
      <c r="O4874" s="7">
        <v>-0.31770406949978602</v>
      </c>
    </row>
    <row r="4875" spans="2:15" x14ac:dyDescent="0.2">
      <c r="B4875" s="7">
        <v>71</v>
      </c>
      <c r="C4875" s="7">
        <v>49</v>
      </c>
      <c r="D4875" s="7">
        <v>-0.19771199422654701</v>
      </c>
      <c r="E4875" s="7">
        <v>-0.14741044219372901</v>
      </c>
      <c r="G4875" s="7">
        <v>71</v>
      </c>
      <c r="H4875" s="7">
        <v>49</v>
      </c>
      <c r="I4875" s="7">
        <v>0.20611035968525601</v>
      </c>
      <c r="J4875" s="7">
        <v>3.2796043956869497E-2</v>
      </c>
      <c r="L4875" s="7">
        <v>71</v>
      </c>
      <c r="M4875" s="7">
        <v>49</v>
      </c>
      <c r="N4875" s="7">
        <v>0.54481102444902296</v>
      </c>
      <c r="O4875" s="7">
        <v>0.442335196578519</v>
      </c>
    </row>
    <row r="4876" spans="2:15" x14ac:dyDescent="0.2">
      <c r="B4876" s="7">
        <v>72</v>
      </c>
      <c r="C4876" s="7">
        <v>49</v>
      </c>
      <c r="D4876" s="7">
        <v>-0.31423837291370599</v>
      </c>
      <c r="E4876" s="7">
        <v>-0.171130137773401</v>
      </c>
      <c r="G4876" s="7">
        <v>72</v>
      </c>
      <c r="H4876" s="7">
        <v>49</v>
      </c>
      <c r="I4876" s="7">
        <v>-6.9616826955293504E-2</v>
      </c>
      <c r="J4876" s="7">
        <v>-0.16415270702964199</v>
      </c>
      <c r="L4876" s="7">
        <v>72</v>
      </c>
      <c r="M4876" s="7">
        <v>49</v>
      </c>
      <c r="N4876" s="7">
        <v>0.99795340635381202</v>
      </c>
      <c r="O4876" s="7">
        <v>1.1458757729494899</v>
      </c>
    </row>
    <row r="4877" spans="2:15" x14ac:dyDescent="0.2">
      <c r="B4877" s="7">
        <v>73</v>
      </c>
      <c r="C4877" s="7">
        <v>49</v>
      </c>
      <c r="D4877" s="7">
        <v>-0.17167832252541301</v>
      </c>
      <c r="E4877" s="7">
        <v>0.117658922414175</v>
      </c>
      <c r="G4877" s="7">
        <v>73</v>
      </c>
      <c r="H4877" s="7">
        <v>49</v>
      </c>
      <c r="I4877" s="7">
        <v>8.4331168637791401E-2</v>
      </c>
      <c r="J4877" s="7">
        <v>-9.6366799326563796E-3</v>
      </c>
      <c r="L4877" s="7">
        <v>73</v>
      </c>
      <c r="M4877" s="7">
        <v>49</v>
      </c>
      <c r="N4877" s="7">
        <v>-0.17702290651748401</v>
      </c>
      <c r="O4877" s="7">
        <v>-0.67215057667536204</v>
      </c>
    </row>
    <row r="4878" spans="2:15" x14ac:dyDescent="0.2">
      <c r="B4878" s="7">
        <v>74</v>
      </c>
      <c r="C4878" s="7">
        <v>49</v>
      </c>
      <c r="D4878" s="7">
        <v>0.11675539229219201</v>
      </c>
      <c r="E4878" s="7">
        <v>2.66678301126442E-2</v>
      </c>
      <c r="G4878" s="7">
        <v>74</v>
      </c>
      <c r="H4878" s="7">
        <v>49</v>
      </c>
      <c r="I4878" s="7">
        <v>-9.7932489337124701E-2</v>
      </c>
      <c r="J4878" s="7">
        <v>-0.11344398826284099</v>
      </c>
      <c r="L4878" s="7">
        <v>74</v>
      </c>
      <c r="M4878" s="7">
        <v>49</v>
      </c>
      <c r="N4878" s="7">
        <v>4.0095653163271898E-2</v>
      </c>
      <c r="O4878" s="7">
        <v>-0.105398729551089</v>
      </c>
    </row>
    <row r="4879" spans="2:15" x14ac:dyDescent="0.2">
      <c r="B4879" s="7">
        <v>75</v>
      </c>
      <c r="C4879" s="7">
        <v>49</v>
      </c>
      <c r="D4879" s="7">
        <v>-0.29157548639110797</v>
      </c>
      <c r="E4879" s="7">
        <v>-2.21007361956111E-2</v>
      </c>
      <c r="G4879" s="7">
        <v>75</v>
      </c>
      <c r="H4879" s="7">
        <v>49</v>
      </c>
      <c r="I4879" s="7">
        <v>0.233055606572936</v>
      </c>
      <c r="J4879" s="7">
        <v>0.26984639527613802</v>
      </c>
      <c r="L4879" s="7">
        <v>75</v>
      </c>
      <c r="M4879" s="7">
        <v>49</v>
      </c>
      <c r="N4879" s="7">
        <v>0.20094690096732401</v>
      </c>
      <c r="O4879" s="7">
        <v>0.32509527039017699</v>
      </c>
    </row>
    <row r="4880" spans="2:15" x14ac:dyDescent="0.2">
      <c r="B4880" s="7">
        <v>76</v>
      </c>
      <c r="C4880" s="7">
        <v>49</v>
      </c>
      <c r="D4880" s="7">
        <v>-2.27453096904906E-3</v>
      </c>
      <c r="E4880" s="7">
        <v>4.6804818883510197E-3</v>
      </c>
      <c r="G4880" s="7">
        <v>76</v>
      </c>
      <c r="H4880" s="7">
        <v>49</v>
      </c>
      <c r="I4880" s="7">
        <v>8.4995206474998107E-3</v>
      </c>
      <c r="J4880" s="7">
        <v>-9.6718542830377202E-2</v>
      </c>
      <c r="L4880" s="7">
        <v>76</v>
      </c>
      <c r="M4880" s="7">
        <v>49</v>
      </c>
      <c r="N4880" s="7">
        <v>4.3644282814985598</v>
      </c>
      <c r="O4880" s="7">
        <v>4.9503003526949403</v>
      </c>
    </row>
    <row r="4881" spans="2:15" x14ac:dyDescent="0.2">
      <c r="B4881" s="7">
        <v>77</v>
      </c>
      <c r="C4881" s="7">
        <v>49</v>
      </c>
      <c r="D4881" s="7">
        <v>2.6228260723839499E-2</v>
      </c>
      <c r="E4881" s="7">
        <v>4.6817518186630401E-2</v>
      </c>
      <c r="G4881" s="7">
        <v>77</v>
      </c>
      <c r="H4881" s="7">
        <v>49</v>
      </c>
      <c r="I4881" s="7">
        <v>-3.1985870142765501E-3</v>
      </c>
      <c r="J4881" s="7">
        <v>-7.8608639597250701E-2</v>
      </c>
      <c r="L4881" s="7">
        <v>77</v>
      </c>
      <c r="M4881" s="7">
        <v>49</v>
      </c>
      <c r="N4881" s="7">
        <v>-0.168574726575452</v>
      </c>
      <c r="O4881" s="7">
        <v>-0.29985283110140598</v>
      </c>
    </row>
    <row r="4882" spans="2:15" x14ac:dyDescent="0.2">
      <c r="B4882" s="7">
        <v>78</v>
      </c>
      <c r="C4882" s="7">
        <v>49</v>
      </c>
      <c r="D4882" s="7">
        <v>-2.4468021873576402E-2</v>
      </c>
      <c r="E4882" s="7">
        <v>-0.13980272499150501</v>
      </c>
      <c r="G4882" s="7">
        <v>78</v>
      </c>
      <c r="H4882" s="7">
        <v>49</v>
      </c>
      <c r="I4882" s="7">
        <v>-0.11172457056475101</v>
      </c>
      <c r="J4882" s="7">
        <v>-5.6344225360387398E-2</v>
      </c>
      <c r="L4882" s="7">
        <v>78</v>
      </c>
      <c r="M4882" s="7">
        <v>49</v>
      </c>
      <c r="N4882" s="7">
        <v>-0.95046721395899403</v>
      </c>
      <c r="O4882" s="7">
        <v>-1.0309966720880801</v>
      </c>
    </row>
    <row r="4883" spans="2:15" x14ac:dyDescent="0.2">
      <c r="B4883" s="7">
        <v>79</v>
      </c>
      <c r="C4883" s="7">
        <v>49</v>
      </c>
      <c r="D4883" s="7">
        <v>-0.166042183339425</v>
      </c>
      <c r="E4883" s="7">
        <v>-0.50851605690058199</v>
      </c>
      <c r="G4883" s="7">
        <v>79</v>
      </c>
      <c r="H4883" s="7">
        <v>49</v>
      </c>
      <c r="I4883" s="7">
        <v>6.3937825927121494E-2</v>
      </c>
      <c r="J4883" s="7">
        <v>0.120150556880464</v>
      </c>
      <c r="L4883" s="7">
        <v>79</v>
      </c>
      <c r="M4883" s="7">
        <v>49</v>
      </c>
      <c r="N4883" s="7">
        <v>-0.17068249743813299</v>
      </c>
      <c r="O4883" s="7">
        <v>-5.5950669143563003E-2</v>
      </c>
    </row>
    <row r="4884" spans="2:15" x14ac:dyDescent="0.2">
      <c r="B4884" s="7">
        <v>80</v>
      </c>
      <c r="C4884" s="7">
        <v>49</v>
      </c>
      <c r="D4884" s="7">
        <v>-4.2853375262335902E-2</v>
      </c>
      <c r="E4884" s="7">
        <v>-2.0223118434923699E-2</v>
      </c>
      <c r="G4884" s="7">
        <v>80</v>
      </c>
      <c r="H4884" s="7">
        <v>49</v>
      </c>
      <c r="I4884" s="7">
        <v>2.6045985506174301E-2</v>
      </c>
      <c r="J4884" s="7">
        <v>-6.5775996723690597E-2</v>
      </c>
      <c r="L4884" s="7">
        <v>80</v>
      </c>
      <c r="M4884" s="7">
        <v>49</v>
      </c>
      <c r="N4884" s="7">
        <v>2.8717662363887402</v>
      </c>
      <c r="O4884" s="7">
        <v>3.3530334411939999</v>
      </c>
    </row>
    <row r="4885" spans="2:15" x14ac:dyDescent="0.2">
      <c r="B4885" s="7">
        <v>81</v>
      </c>
      <c r="C4885" s="7">
        <v>49</v>
      </c>
      <c r="D4885" s="7">
        <v>-0.174035537076974</v>
      </c>
      <c r="E4885" s="7">
        <v>-0.32846733935197697</v>
      </c>
      <c r="G4885" s="7">
        <v>81</v>
      </c>
      <c r="H4885" s="7">
        <v>49</v>
      </c>
      <c r="I4885" s="7">
        <v>-0.19091964385989399</v>
      </c>
      <c r="J4885" s="7">
        <v>-0.206232969380473</v>
      </c>
      <c r="L4885" s="7">
        <v>81</v>
      </c>
      <c r="M4885" s="7">
        <v>49</v>
      </c>
      <c r="N4885" s="7">
        <v>2.4566474886531902</v>
      </c>
      <c r="O4885" s="7">
        <v>2.5043551643219102</v>
      </c>
    </row>
    <row r="4886" spans="2:15" x14ac:dyDescent="0.2">
      <c r="B4886" s="7">
        <v>82</v>
      </c>
      <c r="C4886" s="7">
        <v>49</v>
      </c>
      <c r="D4886" s="7">
        <v>-4.20136494396601E-2</v>
      </c>
      <c r="E4886" s="7">
        <v>-0.109273519036075</v>
      </c>
      <c r="G4886" s="7">
        <v>82</v>
      </c>
      <c r="H4886" s="7">
        <v>49</v>
      </c>
      <c r="I4886" s="7">
        <v>-0.317487480033119</v>
      </c>
      <c r="J4886" s="7">
        <v>-0.257716038186105</v>
      </c>
      <c r="L4886" s="7">
        <v>82</v>
      </c>
      <c r="M4886" s="7">
        <v>49</v>
      </c>
      <c r="N4886" s="7">
        <v>1.4174296445469501</v>
      </c>
      <c r="O4886" s="7">
        <v>1.4293633250850699</v>
      </c>
    </row>
    <row r="4887" spans="2:15" x14ac:dyDescent="0.2">
      <c r="B4887" s="7">
        <v>83</v>
      </c>
      <c r="C4887" s="7">
        <v>49</v>
      </c>
      <c r="D4887" s="7">
        <v>7.4867100966891101E-2</v>
      </c>
      <c r="E4887" s="7">
        <v>-9.7412100231028198E-2</v>
      </c>
      <c r="G4887" s="7">
        <v>83</v>
      </c>
      <c r="H4887" s="7">
        <v>49</v>
      </c>
      <c r="I4887" s="7">
        <v>0.11545013378696101</v>
      </c>
      <c r="J4887" s="7">
        <v>0.19449041367553299</v>
      </c>
      <c r="L4887" s="7">
        <v>83</v>
      </c>
      <c r="M4887" s="7">
        <v>49</v>
      </c>
      <c r="N4887" s="7">
        <v>-1.1672612358468999</v>
      </c>
      <c r="O4887" s="7">
        <v>-1.2599404776004</v>
      </c>
    </row>
    <row r="4888" spans="2:15" x14ac:dyDescent="0.2">
      <c r="B4888" s="7">
        <v>84</v>
      </c>
      <c r="C4888" s="7">
        <v>49</v>
      </c>
      <c r="D4888" s="7">
        <v>-7.8356990602508794E-2</v>
      </c>
      <c r="E4888" s="7">
        <v>-4.3178999088499197E-2</v>
      </c>
      <c r="G4888" s="7">
        <v>84</v>
      </c>
      <c r="H4888" s="7">
        <v>49</v>
      </c>
      <c r="I4888" s="7">
        <v>0.37097105195930302</v>
      </c>
      <c r="J4888" s="7">
        <v>0.131464079498196</v>
      </c>
      <c r="L4888" s="7">
        <v>84</v>
      </c>
      <c r="M4888" s="7">
        <v>49</v>
      </c>
      <c r="N4888" s="7">
        <v>-0.82384319233002601</v>
      </c>
      <c r="O4888" s="7">
        <v>-3.8211251852181299E-2</v>
      </c>
    </row>
    <row r="4889" spans="2:15" x14ac:dyDescent="0.2">
      <c r="B4889" s="7">
        <v>85</v>
      </c>
      <c r="C4889" s="7">
        <v>49</v>
      </c>
      <c r="D4889" s="7">
        <v>-0.13966151997988999</v>
      </c>
      <c r="E4889" s="7">
        <v>-0.19911397430656899</v>
      </c>
      <c r="G4889" s="7">
        <v>85</v>
      </c>
      <c r="H4889" s="7">
        <v>49</v>
      </c>
      <c r="I4889" s="7">
        <v>0.34649398330908598</v>
      </c>
      <c r="J4889" s="7">
        <v>-0.13629399340366999</v>
      </c>
      <c r="L4889" s="7">
        <v>85</v>
      </c>
      <c r="M4889" s="7">
        <v>49</v>
      </c>
      <c r="N4889" s="7">
        <v>-1.2598668227352099</v>
      </c>
      <c r="O4889" s="7">
        <v>-1.13932278165253</v>
      </c>
    </row>
    <row r="4890" spans="2:15" x14ac:dyDescent="0.2">
      <c r="B4890" s="7">
        <v>86</v>
      </c>
      <c r="C4890" s="7">
        <v>49</v>
      </c>
      <c r="D4890" s="7">
        <v>0.22890373481958401</v>
      </c>
      <c r="E4890" s="7">
        <v>0.25011993233411201</v>
      </c>
      <c r="G4890" s="7">
        <v>86</v>
      </c>
      <c r="H4890" s="7">
        <v>49</v>
      </c>
      <c r="I4890" s="7">
        <v>-2.8440761526534099E-2</v>
      </c>
      <c r="J4890" s="7">
        <v>-0.14128860793071299</v>
      </c>
      <c r="L4890" s="7">
        <v>86</v>
      </c>
      <c r="M4890" s="7">
        <v>49</v>
      </c>
      <c r="N4890" s="7">
        <v>-0.311772594555697</v>
      </c>
      <c r="O4890" s="7">
        <v>-0.122617386300567</v>
      </c>
    </row>
    <row r="4891" spans="2:15" x14ac:dyDescent="0.2">
      <c r="B4891" s="7">
        <v>87</v>
      </c>
      <c r="C4891" s="7">
        <v>49</v>
      </c>
      <c r="D4891" s="7">
        <v>5.60233176981733E-2</v>
      </c>
      <c r="E4891" s="7">
        <v>-0.46503616133501302</v>
      </c>
      <c r="G4891" s="7">
        <v>87</v>
      </c>
      <c r="H4891" s="7">
        <v>49</v>
      </c>
      <c r="I4891" s="7">
        <v>-0.110585716478727</v>
      </c>
      <c r="J4891" s="7">
        <v>-0.125606140276911</v>
      </c>
      <c r="L4891" s="7">
        <v>87</v>
      </c>
      <c r="M4891" s="7">
        <v>49</v>
      </c>
      <c r="N4891" s="7">
        <v>0.19391023272779301</v>
      </c>
      <c r="O4891" s="7">
        <v>0.166597879244408</v>
      </c>
    </row>
    <row r="4892" spans="2:15" x14ac:dyDescent="0.2">
      <c r="B4892" s="7">
        <v>88</v>
      </c>
      <c r="C4892" s="7">
        <v>49</v>
      </c>
      <c r="D4892" s="7">
        <v>0.141724311939671</v>
      </c>
      <c r="E4892" s="7">
        <v>0.25573008663004698</v>
      </c>
      <c r="G4892" s="7">
        <v>88</v>
      </c>
      <c r="H4892" s="7">
        <v>49</v>
      </c>
      <c r="I4892" s="7">
        <v>0.12821230954603299</v>
      </c>
      <c r="J4892" s="7">
        <v>0.32499882325014101</v>
      </c>
      <c r="L4892" s="7">
        <v>88</v>
      </c>
      <c r="M4892" s="7">
        <v>49</v>
      </c>
      <c r="N4892" s="7">
        <v>0.98176996874618905</v>
      </c>
      <c r="O4892" s="7">
        <v>0.74063202450441101</v>
      </c>
    </row>
    <row r="4893" spans="2:15" x14ac:dyDescent="0.2">
      <c r="B4893" s="7">
        <v>89</v>
      </c>
      <c r="C4893" s="7">
        <v>49</v>
      </c>
      <c r="D4893" s="7">
        <v>-0.15122247842908501</v>
      </c>
      <c r="E4893" s="7">
        <v>-1.0338042390774399E-2</v>
      </c>
      <c r="G4893" s="7">
        <v>89</v>
      </c>
      <c r="H4893" s="7">
        <v>49</v>
      </c>
      <c r="I4893" s="7">
        <v>0.26551027478827399</v>
      </c>
      <c r="J4893" s="7">
        <v>0.110684185435101</v>
      </c>
      <c r="L4893" s="7">
        <v>89</v>
      </c>
      <c r="M4893" s="7">
        <v>49</v>
      </c>
      <c r="N4893" s="7">
        <v>0.12074274256156101</v>
      </c>
      <c r="O4893" s="7">
        <v>0.49212986509841</v>
      </c>
    </row>
    <row r="4894" spans="2:15" x14ac:dyDescent="0.2">
      <c r="B4894" s="7">
        <v>90</v>
      </c>
      <c r="C4894" s="7">
        <v>49</v>
      </c>
      <c r="D4894" s="7">
        <v>4.1144148039912003E-2</v>
      </c>
      <c r="E4894" s="7">
        <v>-1.77084644771952E-2</v>
      </c>
      <c r="G4894" s="7">
        <v>90</v>
      </c>
      <c r="H4894" s="7">
        <v>49</v>
      </c>
      <c r="I4894" s="7">
        <v>0.35736898521434901</v>
      </c>
      <c r="J4894" s="7">
        <v>0.369589856634573</v>
      </c>
      <c r="L4894" s="7">
        <v>90</v>
      </c>
      <c r="M4894" s="7">
        <v>49</v>
      </c>
      <c r="N4894" s="7">
        <v>0.40050611817911302</v>
      </c>
      <c r="O4894" s="7">
        <v>-0.15334049537041999</v>
      </c>
    </row>
    <row r="4895" spans="2:15" x14ac:dyDescent="0.2">
      <c r="B4895" s="7">
        <v>91</v>
      </c>
      <c r="C4895" s="7">
        <v>49</v>
      </c>
      <c r="D4895" s="7">
        <v>-0.36873807862560298</v>
      </c>
      <c r="E4895" s="7">
        <v>-0.30772707408250499</v>
      </c>
      <c r="G4895" s="7">
        <v>91</v>
      </c>
      <c r="H4895" s="7">
        <v>49</v>
      </c>
      <c r="I4895" s="7">
        <v>-7.0667712821752104E-2</v>
      </c>
      <c r="J4895" s="7">
        <v>0.30818373546806699</v>
      </c>
      <c r="L4895" s="7">
        <v>91</v>
      </c>
      <c r="M4895" s="7">
        <v>49</v>
      </c>
      <c r="N4895" s="7">
        <v>-0.15047965944789299</v>
      </c>
      <c r="O4895" s="7">
        <v>-0.41578326039205199</v>
      </c>
    </row>
    <row r="4896" spans="2:15" x14ac:dyDescent="0.2">
      <c r="B4896" s="7">
        <v>92</v>
      </c>
      <c r="C4896" s="7">
        <v>49</v>
      </c>
      <c r="D4896" s="7">
        <v>-0.16962054590808401</v>
      </c>
      <c r="E4896" s="7">
        <v>0.146289082643771</v>
      </c>
      <c r="G4896" s="7">
        <v>92</v>
      </c>
      <c r="H4896" s="7">
        <v>49</v>
      </c>
      <c r="I4896" s="7">
        <v>-2.5048968111480701E-2</v>
      </c>
      <c r="J4896" s="7">
        <v>2.0821292007523699E-2</v>
      </c>
      <c r="L4896" s="7">
        <v>92</v>
      </c>
      <c r="M4896" s="7">
        <v>49</v>
      </c>
      <c r="N4896" s="7">
        <v>1.8908445633575599</v>
      </c>
      <c r="O4896" s="7">
        <v>2.0166769901955899</v>
      </c>
    </row>
    <row r="4897" spans="2:15" x14ac:dyDescent="0.2">
      <c r="B4897" s="7">
        <v>93</v>
      </c>
      <c r="C4897" s="7">
        <v>49</v>
      </c>
      <c r="D4897" s="7">
        <v>0.181693697077456</v>
      </c>
      <c r="E4897" s="7">
        <v>0.44998111493860699</v>
      </c>
      <c r="G4897" s="7">
        <v>93</v>
      </c>
      <c r="H4897" s="7">
        <v>49</v>
      </c>
      <c r="I4897" s="7">
        <v>0.111360102715217</v>
      </c>
      <c r="J4897" s="7">
        <v>-0.19046593671857101</v>
      </c>
      <c r="L4897" s="7">
        <v>93</v>
      </c>
      <c r="M4897" s="7">
        <v>49</v>
      </c>
      <c r="N4897" s="7">
        <v>0.89258064179470198</v>
      </c>
      <c r="O4897" s="7">
        <v>1.0074749259076701</v>
      </c>
    </row>
    <row r="4898" spans="2:15" x14ac:dyDescent="0.2">
      <c r="B4898" s="7">
        <v>94</v>
      </c>
      <c r="C4898" s="7">
        <v>49</v>
      </c>
      <c r="D4898" s="7">
        <v>7.1393074492636502E-2</v>
      </c>
      <c r="E4898" s="7">
        <v>-1.3689128598868699E-2</v>
      </c>
      <c r="G4898" s="7">
        <v>94</v>
      </c>
      <c r="H4898" s="7">
        <v>49</v>
      </c>
      <c r="I4898" s="7">
        <v>-0.16592870498166001</v>
      </c>
      <c r="J4898" s="7">
        <v>6.1368989835925099E-2</v>
      </c>
      <c r="L4898" s="7">
        <v>94</v>
      </c>
      <c r="M4898" s="7">
        <v>49</v>
      </c>
      <c r="N4898" s="7">
        <v>0.12707199854984799</v>
      </c>
      <c r="O4898" s="7">
        <v>1.5105752825507E-2</v>
      </c>
    </row>
    <row r="4899" spans="2:15" x14ac:dyDescent="0.2">
      <c r="B4899" s="7">
        <v>95</v>
      </c>
      <c r="C4899" s="7">
        <v>49</v>
      </c>
      <c r="D4899" s="7">
        <v>-0.19765677378625801</v>
      </c>
      <c r="E4899" s="7">
        <v>9.07089526985949E-2</v>
      </c>
      <c r="G4899" s="7">
        <v>95</v>
      </c>
      <c r="H4899" s="7">
        <v>49</v>
      </c>
      <c r="I4899" s="7">
        <v>9.6167506878437295E-2</v>
      </c>
      <c r="J4899" s="7">
        <v>-2.11139752940213E-2</v>
      </c>
      <c r="L4899" s="7">
        <v>95</v>
      </c>
      <c r="M4899" s="7">
        <v>49</v>
      </c>
      <c r="N4899" s="7">
        <v>-1.1930981546914399E-2</v>
      </c>
      <c r="O4899" s="7">
        <v>-9.2682248924193203E-2</v>
      </c>
    </row>
    <row r="4900" spans="2:15" x14ac:dyDescent="0.2">
      <c r="B4900" s="7">
        <v>96</v>
      </c>
      <c r="C4900" s="7">
        <v>49</v>
      </c>
      <c r="D4900" s="7">
        <v>-5.4660081325200997E-2</v>
      </c>
      <c r="E4900" s="7">
        <v>-8.5167685606775095E-2</v>
      </c>
      <c r="G4900" s="7">
        <v>96</v>
      </c>
      <c r="H4900" s="7">
        <v>49</v>
      </c>
      <c r="I4900" s="7">
        <v>-6.8208988213939406E-2</v>
      </c>
      <c r="J4900" s="7">
        <v>-3.48821447324301E-2</v>
      </c>
      <c r="L4900" s="7">
        <v>96</v>
      </c>
      <c r="M4900" s="7">
        <v>49</v>
      </c>
      <c r="N4900" s="7">
        <v>1.07889883928764</v>
      </c>
      <c r="O4900" s="7">
        <v>1.1983334686710501</v>
      </c>
    </row>
    <row r="4901" spans="2:15" x14ac:dyDescent="0.2">
      <c r="B4901" s="7">
        <v>97</v>
      </c>
      <c r="C4901" s="7">
        <v>49</v>
      </c>
      <c r="D4901" s="7">
        <v>-0.22346242238803299</v>
      </c>
      <c r="E4901" s="7">
        <v>-0.47258043377046899</v>
      </c>
      <c r="G4901" s="7">
        <v>97</v>
      </c>
      <c r="H4901" s="7">
        <v>49</v>
      </c>
      <c r="I4901" s="7">
        <v>9.7339084623262004E-2</v>
      </c>
      <c r="J4901" s="7">
        <v>-4.3659317908924897E-2</v>
      </c>
      <c r="L4901" s="7">
        <v>97</v>
      </c>
      <c r="M4901" s="7">
        <v>49</v>
      </c>
      <c r="N4901" s="7">
        <v>0.32989864321342399</v>
      </c>
      <c r="O4901" s="7">
        <v>0.523584083960557</v>
      </c>
    </row>
    <row r="4902" spans="2:15" x14ac:dyDescent="0.2">
      <c r="B4902" s="7">
        <v>98</v>
      </c>
      <c r="C4902" s="7">
        <v>49</v>
      </c>
      <c r="D4902" s="7">
        <v>2.5082868160410499E-2</v>
      </c>
      <c r="E4902" s="7">
        <v>-9.1404705455257598E-2</v>
      </c>
      <c r="G4902" s="7">
        <v>98</v>
      </c>
      <c r="H4902" s="7">
        <v>49</v>
      </c>
      <c r="I4902" s="7">
        <v>0.12098301963619</v>
      </c>
      <c r="J4902" s="7">
        <v>0.11033151170016001</v>
      </c>
      <c r="L4902" s="7">
        <v>98</v>
      </c>
      <c r="M4902" s="7">
        <v>49</v>
      </c>
      <c r="N4902" s="7">
        <v>1.0697863446801601</v>
      </c>
      <c r="O4902" s="7">
        <v>1.50780967197399</v>
      </c>
    </row>
    <row r="4903" spans="2:15" x14ac:dyDescent="0.2">
      <c r="B4903" s="7">
        <v>99</v>
      </c>
      <c r="C4903" s="7">
        <v>49</v>
      </c>
      <c r="D4903" s="7">
        <v>-0.37238460873961998</v>
      </c>
      <c r="E4903" s="7">
        <v>-0.343243319088543</v>
      </c>
      <c r="G4903" s="7">
        <v>99</v>
      </c>
      <c r="H4903" s="7">
        <v>49</v>
      </c>
      <c r="I4903" s="7">
        <v>0.10734239494794701</v>
      </c>
      <c r="J4903" s="7">
        <v>0.422807632770687</v>
      </c>
      <c r="L4903" s="7">
        <v>99</v>
      </c>
      <c r="M4903" s="7">
        <v>49</v>
      </c>
      <c r="N4903" s="7">
        <v>0.92644967633341402</v>
      </c>
      <c r="O4903" s="7">
        <v>1.2625644503401099</v>
      </c>
    </row>
    <row r="4904" spans="2:15" x14ac:dyDescent="0.2">
      <c r="B4904" s="7">
        <v>100</v>
      </c>
      <c r="C4904" s="7">
        <v>49</v>
      </c>
      <c r="D4904" s="7">
        <v>0.13797726744035299</v>
      </c>
      <c r="E4904" s="7">
        <v>4.9842313008235301E-2</v>
      </c>
      <c r="G4904" s="7">
        <v>100</v>
      </c>
      <c r="H4904" s="7">
        <v>49</v>
      </c>
      <c r="I4904" s="7">
        <v>0.13988692936480801</v>
      </c>
      <c r="J4904" s="7">
        <v>0.46798659910621299</v>
      </c>
      <c r="L4904" s="7">
        <v>100</v>
      </c>
      <c r="M4904" s="7">
        <v>49</v>
      </c>
      <c r="N4904" s="7">
        <v>1.55736767765369</v>
      </c>
      <c r="O4904" s="7">
        <v>1.6307236672632299</v>
      </c>
    </row>
    <row r="4905" spans="2:15" x14ac:dyDescent="0.2">
      <c r="B4905" s="7">
        <v>1</v>
      </c>
      <c r="C4905" s="7">
        <v>50</v>
      </c>
      <c r="D4905" s="7">
        <v>-0.62398589277306005</v>
      </c>
      <c r="E4905" s="7">
        <v>-0.60724379315811206</v>
      </c>
      <c r="G4905" s="7">
        <v>1</v>
      </c>
      <c r="H4905" s="7">
        <v>50</v>
      </c>
      <c r="I4905" s="7">
        <v>-4.6527057444379197E-2</v>
      </c>
      <c r="J4905" s="7">
        <v>1.47540724988247E-2</v>
      </c>
      <c r="L4905" s="7">
        <v>1</v>
      </c>
      <c r="M4905" s="7">
        <v>50</v>
      </c>
      <c r="N4905" s="7">
        <v>-0.16546922637493999</v>
      </c>
      <c r="O4905" s="7">
        <v>-0.36403564884122402</v>
      </c>
    </row>
    <row r="4906" spans="2:15" x14ac:dyDescent="0.2">
      <c r="B4906" s="7">
        <v>2</v>
      </c>
      <c r="C4906" s="7">
        <v>50</v>
      </c>
      <c r="D4906" s="7">
        <v>6.2607262970512806E-2</v>
      </c>
      <c r="E4906" s="7">
        <v>0.333567220377462</v>
      </c>
      <c r="G4906" s="7">
        <v>2</v>
      </c>
      <c r="H4906" s="7">
        <v>50</v>
      </c>
      <c r="I4906" s="7">
        <v>8.9675057363065996E-2</v>
      </c>
      <c r="J4906" s="7">
        <v>0.267979811138219</v>
      </c>
      <c r="L4906" s="7">
        <v>2</v>
      </c>
      <c r="M4906" s="7">
        <v>50</v>
      </c>
      <c r="N4906" s="7">
        <v>0.683803764463768</v>
      </c>
      <c r="O4906" s="7">
        <v>1.0503086730215601</v>
      </c>
    </row>
    <row r="4907" spans="2:15" x14ac:dyDescent="0.2">
      <c r="B4907" s="7">
        <v>3</v>
      </c>
      <c r="C4907" s="7">
        <v>50</v>
      </c>
      <c r="D4907" s="7">
        <v>-0.394541959986482</v>
      </c>
      <c r="E4907" s="7">
        <v>-0.28106084647825103</v>
      </c>
      <c r="G4907" s="7">
        <v>3</v>
      </c>
      <c r="H4907" s="7">
        <v>50</v>
      </c>
      <c r="I4907" s="7">
        <v>2.9927030517330699E-2</v>
      </c>
      <c r="J4907" s="7">
        <v>-3.3747797473754601E-2</v>
      </c>
      <c r="L4907" s="7">
        <v>3</v>
      </c>
      <c r="M4907" s="7">
        <v>50</v>
      </c>
      <c r="N4907" s="7">
        <v>-1.92831164970875</v>
      </c>
      <c r="O4907" s="7">
        <v>-1.58535678811489</v>
      </c>
    </row>
    <row r="4908" spans="2:15" x14ac:dyDescent="0.2">
      <c r="B4908" s="7">
        <v>4</v>
      </c>
      <c r="C4908" s="7">
        <v>50</v>
      </c>
      <c r="D4908" s="7">
        <v>-0.15905414519428299</v>
      </c>
      <c r="E4908" s="7">
        <v>-9.9201959771290801E-2</v>
      </c>
      <c r="G4908" s="7">
        <v>4</v>
      </c>
      <c r="H4908" s="7">
        <v>50</v>
      </c>
      <c r="I4908" s="7">
        <v>-0.106474705833427</v>
      </c>
      <c r="J4908" s="7">
        <v>-6.3753069545563298E-2</v>
      </c>
      <c r="L4908" s="7">
        <v>4</v>
      </c>
      <c r="M4908" s="7">
        <v>50</v>
      </c>
      <c r="N4908" s="7">
        <v>-7.4986019547473902E-3</v>
      </c>
      <c r="O4908" s="7">
        <v>-1.06847550756601E-2</v>
      </c>
    </row>
    <row r="4909" spans="2:15" x14ac:dyDescent="0.2">
      <c r="B4909" s="7">
        <v>5</v>
      </c>
      <c r="C4909" s="7">
        <v>50</v>
      </c>
      <c r="D4909" s="7">
        <v>0.65740074469554</v>
      </c>
      <c r="E4909" s="7">
        <v>0.47589472235228097</v>
      </c>
      <c r="G4909" s="7">
        <v>5</v>
      </c>
      <c r="H4909" s="7">
        <v>50</v>
      </c>
      <c r="I4909" s="7">
        <v>-3.1007192218058099E-2</v>
      </c>
      <c r="J4909" s="7">
        <v>0.28512420132626598</v>
      </c>
      <c r="L4909" s="7">
        <v>5</v>
      </c>
      <c r="M4909" s="7">
        <v>50</v>
      </c>
      <c r="N4909" s="7">
        <v>0.25237433371468099</v>
      </c>
      <c r="O4909" s="7">
        <v>0.57427806771813905</v>
      </c>
    </row>
    <row r="4910" spans="2:15" x14ac:dyDescent="0.2">
      <c r="B4910" s="7">
        <v>6</v>
      </c>
      <c r="C4910" s="7">
        <v>50</v>
      </c>
      <c r="D4910" s="7">
        <v>-0.69930559321376695</v>
      </c>
      <c r="E4910" s="7">
        <v>-0.52065768314233396</v>
      </c>
      <c r="G4910" s="7">
        <v>6</v>
      </c>
      <c r="H4910" s="7">
        <v>50</v>
      </c>
      <c r="I4910" s="7">
        <v>-7.4658166270573601E-3</v>
      </c>
      <c r="J4910" s="7">
        <v>-2.0367710885681199E-2</v>
      </c>
      <c r="L4910" s="7">
        <v>6</v>
      </c>
      <c r="M4910" s="7">
        <v>50</v>
      </c>
      <c r="N4910" s="7">
        <v>1.03563353744488</v>
      </c>
      <c r="O4910" s="7">
        <v>0.80088028999562699</v>
      </c>
    </row>
    <row r="4911" spans="2:15" x14ac:dyDescent="0.2">
      <c r="B4911" s="7">
        <v>7</v>
      </c>
      <c r="C4911" s="7">
        <v>50</v>
      </c>
      <c r="D4911" s="7">
        <v>0.32569968560595602</v>
      </c>
      <c r="E4911" s="7">
        <v>0.36185967515446099</v>
      </c>
      <c r="G4911" s="7">
        <v>7</v>
      </c>
      <c r="H4911" s="7">
        <v>50</v>
      </c>
      <c r="I4911" s="7">
        <v>-0.17491866211795601</v>
      </c>
      <c r="J4911" s="7">
        <v>1.5776768273685301E-3</v>
      </c>
      <c r="L4911" s="7">
        <v>7</v>
      </c>
      <c r="M4911" s="7">
        <v>50</v>
      </c>
      <c r="N4911" s="7">
        <v>0.104007594294405</v>
      </c>
      <c r="O4911" s="7">
        <v>0.29586525795851198</v>
      </c>
    </row>
    <row r="4912" spans="2:15" x14ac:dyDescent="0.2">
      <c r="B4912" s="7">
        <v>8</v>
      </c>
      <c r="C4912" s="7">
        <v>50</v>
      </c>
      <c r="D4912" s="7">
        <v>-6.8681221369525106E-2</v>
      </c>
      <c r="E4912" s="7">
        <v>-4.5032949536882E-2</v>
      </c>
      <c r="G4912" s="7">
        <v>8</v>
      </c>
      <c r="H4912" s="7">
        <v>50</v>
      </c>
      <c r="I4912" s="7">
        <v>-0.16504366795910799</v>
      </c>
      <c r="J4912" s="7">
        <v>3.3101728465806203E-2</v>
      </c>
      <c r="L4912" s="7">
        <v>8</v>
      </c>
      <c r="M4912" s="7">
        <v>50</v>
      </c>
      <c r="N4912" s="7">
        <v>-0.204985165807967</v>
      </c>
      <c r="O4912" s="7">
        <v>-0.15626272556494</v>
      </c>
    </row>
    <row r="4913" spans="2:15" x14ac:dyDescent="0.2">
      <c r="B4913" s="7">
        <v>9</v>
      </c>
      <c r="C4913" s="7">
        <v>50</v>
      </c>
      <c r="D4913" s="7">
        <v>-0.46438030370181999</v>
      </c>
      <c r="E4913" s="7">
        <v>-0.65254851001442504</v>
      </c>
      <c r="G4913" s="7">
        <v>9</v>
      </c>
      <c r="H4913" s="7">
        <v>50</v>
      </c>
      <c r="I4913" s="7">
        <v>-2.7342305806982398E-2</v>
      </c>
      <c r="J4913" s="7">
        <v>-4.4172615084679699E-2</v>
      </c>
      <c r="L4913" s="7">
        <v>9</v>
      </c>
      <c r="M4913" s="7">
        <v>50</v>
      </c>
      <c r="N4913" s="7">
        <v>-0.27931151057558001</v>
      </c>
      <c r="O4913" s="7">
        <v>-1.0318845683581399</v>
      </c>
    </row>
    <row r="4914" spans="2:15" x14ac:dyDescent="0.2">
      <c r="B4914" s="7">
        <v>10</v>
      </c>
      <c r="C4914" s="7">
        <v>50</v>
      </c>
      <c r="D4914" s="7">
        <v>4.3361751014845899E-2</v>
      </c>
      <c r="E4914" s="7">
        <v>-0.28475644878814999</v>
      </c>
      <c r="G4914" s="7">
        <v>10</v>
      </c>
      <c r="H4914" s="7">
        <v>50</v>
      </c>
      <c r="I4914" s="7">
        <v>-0.277254016208554</v>
      </c>
      <c r="J4914" s="7">
        <v>-0.12084940887439399</v>
      </c>
      <c r="L4914" s="7">
        <v>10</v>
      </c>
      <c r="M4914" s="7">
        <v>50</v>
      </c>
      <c r="N4914" s="7">
        <v>-0.204511848947702</v>
      </c>
      <c r="O4914" s="7">
        <v>-0.32449504160974202</v>
      </c>
    </row>
    <row r="4915" spans="2:15" x14ac:dyDescent="0.2">
      <c r="B4915" s="7">
        <v>11</v>
      </c>
      <c r="C4915" s="7">
        <v>50</v>
      </c>
      <c r="D4915" s="7">
        <v>0.10998199006185901</v>
      </c>
      <c r="E4915" s="7">
        <v>3.1303224916381801E-2</v>
      </c>
      <c r="G4915" s="7">
        <v>11</v>
      </c>
      <c r="H4915" s="7">
        <v>50</v>
      </c>
      <c r="I4915" s="7">
        <v>-0.11018905418447</v>
      </c>
      <c r="J4915" s="7">
        <v>-0.21331037979009301</v>
      </c>
      <c r="L4915" s="7">
        <v>11</v>
      </c>
      <c r="M4915" s="7">
        <v>50</v>
      </c>
      <c r="N4915" s="7">
        <v>-0.40182814722455801</v>
      </c>
      <c r="O4915" s="7">
        <v>-0.46358733054741902</v>
      </c>
    </row>
    <row r="4916" spans="2:15" x14ac:dyDescent="0.2">
      <c r="B4916" s="7">
        <v>12</v>
      </c>
      <c r="C4916" s="7">
        <v>50</v>
      </c>
      <c r="D4916" s="7">
        <v>5.5052857583964603E-2</v>
      </c>
      <c r="E4916" s="7">
        <v>0.18314130859259201</v>
      </c>
      <c r="G4916" s="7">
        <v>12</v>
      </c>
      <c r="H4916" s="7">
        <v>50</v>
      </c>
      <c r="I4916" s="7">
        <v>-0.105827894621621</v>
      </c>
      <c r="J4916" s="7">
        <v>0.16821247591558999</v>
      </c>
      <c r="L4916" s="7">
        <v>12</v>
      </c>
      <c r="M4916" s="7">
        <v>50</v>
      </c>
      <c r="N4916" s="7">
        <v>1.20913510169456</v>
      </c>
      <c r="O4916" s="7">
        <v>1.659210505238</v>
      </c>
    </row>
    <row r="4917" spans="2:15" x14ac:dyDescent="0.2">
      <c r="B4917" s="7">
        <v>13</v>
      </c>
      <c r="C4917" s="7">
        <v>50</v>
      </c>
      <c r="D4917" s="7">
        <v>0.38817992646521299</v>
      </c>
      <c r="E4917" s="7">
        <v>0.18024053561004599</v>
      </c>
      <c r="G4917" s="7">
        <v>13</v>
      </c>
      <c r="H4917" s="7">
        <v>50</v>
      </c>
      <c r="I4917" s="7">
        <v>-0.63444272848522398</v>
      </c>
      <c r="J4917" s="7">
        <v>-0.16645044157694</v>
      </c>
      <c r="L4917" s="7">
        <v>13</v>
      </c>
      <c r="M4917" s="7">
        <v>50</v>
      </c>
      <c r="N4917" s="7">
        <v>-0.48574310030289197</v>
      </c>
      <c r="O4917" s="7">
        <v>-0.28284897434147899</v>
      </c>
    </row>
    <row r="4918" spans="2:15" x14ac:dyDescent="0.2">
      <c r="B4918" s="7">
        <v>14</v>
      </c>
      <c r="C4918" s="7">
        <v>50</v>
      </c>
      <c r="D4918" s="7">
        <v>-0.24524132467412399</v>
      </c>
      <c r="E4918" s="7">
        <v>-0.18476263625890399</v>
      </c>
      <c r="G4918" s="7">
        <v>14</v>
      </c>
      <c r="H4918" s="7">
        <v>50</v>
      </c>
      <c r="I4918" s="7">
        <v>-0.40956133144520401</v>
      </c>
      <c r="J4918" s="7">
        <v>-0.19976754814842501</v>
      </c>
      <c r="L4918" s="7">
        <v>14</v>
      </c>
      <c r="M4918" s="7">
        <v>50</v>
      </c>
      <c r="N4918" s="7">
        <v>0.52430505145281403</v>
      </c>
      <c r="O4918" s="7">
        <v>0.57895491556220202</v>
      </c>
    </row>
    <row r="4919" spans="2:15" x14ac:dyDescent="0.2">
      <c r="B4919" s="7">
        <v>15</v>
      </c>
      <c r="C4919" s="7">
        <v>50</v>
      </c>
      <c r="D4919" s="7">
        <v>0.38642472331487498</v>
      </c>
      <c r="E4919" s="7">
        <v>0.32454857484826299</v>
      </c>
      <c r="G4919" s="7">
        <v>15</v>
      </c>
      <c r="H4919" s="7">
        <v>50</v>
      </c>
      <c r="I4919" s="7">
        <v>4.6586061109222102E-2</v>
      </c>
      <c r="J4919" s="7">
        <v>-1.2731144535832699E-2</v>
      </c>
      <c r="L4919" s="7">
        <v>15</v>
      </c>
      <c r="M4919" s="7">
        <v>50</v>
      </c>
      <c r="N4919" s="7">
        <v>0.31297633384296702</v>
      </c>
      <c r="O4919" s="7">
        <v>-0.25004578308165598</v>
      </c>
    </row>
    <row r="4920" spans="2:15" x14ac:dyDescent="0.2">
      <c r="B4920" s="7">
        <v>16</v>
      </c>
      <c r="C4920" s="7">
        <v>50</v>
      </c>
      <c r="D4920" s="7">
        <v>1.7438341363802401E-2</v>
      </c>
      <c r="E4920" s="7">
        <v>8.40908664236171E-2</v>
      </c>
      <c r="G4920" s="7">
        <v>16</v>
      </c>
      <c r="H4920" s="7">
        <v>50</v>
      </c>
      <c r="I4920" s="7">
        <v>0.12935820690049199</v>
      </c>
      <c r="J4920" s="7">
        <v>7.8455235054997602E-2</v>
      </c>
      <c r="L4920" s="7">
        <v>16</v>
      </c>
      <c r="M4920" s="7">
        <v>50</v>
      </c>
      <c r="N4920" s="7">
        <v>-1.41956663212058</v>
      </c>
      <c r="O4920" s="7">
        <v>-1.2012336614610299</v>
      </c>
    </row>
    <row r="4921" spans="2:15" x14ac:dyDescent="0.2">
      <c r="B4921" s="7">
        <v>17</v>
      </c>
      <c r="C4921" s="7">
        <v>50</v>
      </c>
      <c r="D4921" s="7">
        <v>-0.26815587850752598</v>
      </c>
      <c r="E4921" s="7">
        <v>-0.285575584503382</v>
      </c>
      <c r="G4921" s="7">
        <v>17</v>
      </c>
      <c r="H4921" s="7">
        <v>50</v>
      </c>
      <c r="I4921" s="7">
        <v>0.26899184944955501</v>
      </c>
      <c r="J4921" s="7">
        <v>-3.4192967153491502E-2</v>
      </c>
      <c r="L4921" s="7">
        <v>17</v>
      </c>
      <c r="M4921" s="7">
        <v>50</v>
      </c>
      <c r="N4921" s="7">
        <v>-0.49860795264714303</v>
      </c>
      <c r="O4921" s="7">
        <v>-0.32562657869658002</v>
      </c>
    </row>
    <row r="4922" spans="2:15" x14ac:dyDescent="0.2">
      <c r="B4922" s="7">
        <v>18</v>
      </c>
      <c r="C4922" s="7">
        <v>50</v>
      </c>
      <c r="D4922" s="7">
        <v>0.17089190597273399</v>
      </c>
      <c r="E4922" s="7">
        <v>0.36516020275425698</v>
      </c>
      <c r="G4922" s="7">
        <v>18</v>
      </c>
      <c r="H4922" s="7">
        <v>50</v>
      </c>
      <c r="I4922" s="7">
        <v>5.6824122516401197E-3</v>
      </c>
      <c r="J4922" s="7">
        <v>-9.0834608772620798E-2</v>
      </c>
      <c r="L4922" s="7">
        <v>18</v>
      </c>
      <c r="M4922" s="7">
        <v>50</v>
      </c>
      <c r="N4922" s="7">
        <v>-0.24917884139993399</v>
      </c>
      <c r="O4922" s="7">
        <v>0.12017490070433801</v>
      </c>
    </row>
    <row r="4923" spans="2:15" x14ac:dyDescent="0.2">
      <c r="B4923" s="7">
        <v>19</v>
      </c>
      <c r="C4923" s="7">
        <v>50</v>
      </c>
      <c r="D4923" s="7">
        <v>9.5526477468759197E-3</v>
      </c>
      <c r="E4923" s="7">
        <v>-1.4215335381759799E-3</v>
      </c>
      <c r="G4923" s="7">
        <v>19</v>
      </c>
      <c r="H4923" s="7">
        <v>50</v>
      </c>
      <c r="I4923" s="7">
        <v>0.38598585593863</v>
      </c>
      <c r="J4923" s="7">
        <v>0.17323973093953701</v>
      </c>
      <c r="L4923" s="7">
        <v>19</v>
      </c>
      <c r="M4923" s="7">
        <v>50</v>
      </c>
      <c r="N4923" s="7">
        <v>-0.46525602557013501</v>
      </c>
      <c r="O4923" s="7">
        <v>-0.13747814506895201</v>
      </c>
    </row>
    <row r="4924" spans="2:15" x14ac:dyDescent="0.2">
      <c r="B4924" s="7">
        <v>20</v>
      </c>
      <c r="C4924" s="7">
        <v>50</v>
      </c>
      <c r="D4924" s="7">
        <v>-0.155318655323892</v>
      </c>
      <c r="E4924" s="7">
        <v>-9.4264023955288295E-2</v>
      </c>
      <c r="G4924" s="7">
        <v>20</v>
      </c>
      <c r="H4924" s="7">
        <v>50</v>
      </c>
      <c r="I4924" s="7">
        <v>-0.33788040909397299</v>
      </c>
      <c r="J4924" s="7">
        <v>-4.1274795699004899E-2</v>
      </c>
      <c r="L4924" s="7">
        <v>20</v>
      </c>
      <c r="M4924" s="7">
        <v>50</v>
      </c>
      <c r="N4924" s="7">
        <v>-1.0808618557791001</v>
      </c>
      <c r="O4924" s="7">
        <v>-0.82797107595757802</v>
      </c>
    </row>
    <row r="4925" spans="2:15" x14ac:dyDescent="0.2">
      <c r="B4925" s="7">
        <v>21</v>
      </c>
      <c r="C4925" s="7">
        <v>50</v>
      </c>
      <c r="D4925" s="7">
        <v>-3.1561083540554001E-2</v>
      </c>
      <c r="E4925" s="7">
        <v>-6.1381593207864099E-2</v>
      </c>
      <c r="G4925" s="7">
        <v>21</v>
      </c>
      <c r="H4925" s="7">
        <v>50</v>
      </c>
      <c r="I4925" s="7">
        <v>9.27718114900902E-2</v>
      </c>
      <c r="J4925" s="7">
        <v>-6.5016421428772703E-2</v>
      </c>
      <c r="L4925" s="7">
        <v>21</v>
      </c>
      <c r="M4925" s="7">
        <v>50</v>
      </c>
      <c r="N4925" s="7">
        <v>-0.67867069341761699</v>
      </c>
      <c r="O4925" s="7">
        <v>-1.1406782668219699</v>
      </c>
    </row>
    <row r="4926" spans="2:15" x14ac:dyDescent="0.2">
      <c r="B4926" s="7">
        <v>22</v>
      </c>
      <c r="C4926" s="7">
        <v>50</v>
      </c>
      <c r="D4926" s="7">
        <v>-0.204690963373903</v>
      </c>
      <c r="E4926" s="7">
        <v>-0.227178079931626</v>
      </c>
      <c r="G4926" s="7">
        <v>22</v>
      </c>
      <c r="H4926" s="7">
        <v>50</v>
      </c>
      <c r="I4926" s="7">
        <v>0.17068210968485301</v>
      </c>
      <c r="J4926" s="7">
        <v>0.24848765966095901</v>
      </c>
      <c r="L4926" s="7">
        <v>22</v>
      </c>
      <c r="M4926" s="7">
        <v>50</v>
      </c>
      <c r="N4926" s="7">
        <v>-1.3818362463123499</v>
      </c>
      <c r="O4926" s="7">
        <v>-1.434602432138</v>
      </c>
    </row>
    <row r="4927" spans="2:15" x14ac:dyDescent="0.2">
      <c r="B4927" s="7">
        <v>23</v>
      </c>
      <c r="C4927" s="7">
        <v>50</v>
      </c>
      <c r="D4927" s="7">
        <v>-6.5272821041933299E-2</v>
      </c>
      <c r="E4927" s="7">
        <v>-8.6277669623127606E-2</v>
      </c>
      <c r="G4927" s="7">
        <v>23</v>
      </c>
      <c r="H4927" s="7">
        <v>50</v>
      </c>
      <c r="I4927" s="7">
        <v>0.134328164286873</v>
      </c>
      <c r="J4927" s="7">
        <v>0.22887804666341099</v>
      </c>
      <c r="L4927" s="7">
        <v>23</v>
      </c>
      <c r="M4927" s="7">
        <v>50</v>
      </c>
      <c r="N4927" s="7">
        <v>-0.36533536397232802</v>
      </c>
      <c r="O4927" s="7">
        <v>5.2835501494670603E-2</v>
      </c>
    </row>
    <row r="4928" spans="2:15" x14ac:dyDescent="0.2">
      <c r="B4928" s="7">
        <v>24</v>
      </c>
      <c r="C4928" s="7">
        <v>50</v>
      </c>
      <c r="D4928" s="7">
        <v>-0.118211835959116</v>
      </c>
      <c r="E4928" s="7">
        <v>0.34366105621947102</v>
      </c>
      <c r="G4928" s="7">
        <v>24</v>
      </c>
      <c r="H4928" s="7">
        <v>50</v>
      </c>
      <c r="I4928" s="7">
        <v>6.72245964845333E-2</v>
      </c>
      <c r="J4928" s="7">
        <v>8.0276293383363395E-5</v>
      </c>
      <c r="L4928" s="7">
        <v>24</v>
      </c>
      <c r="M4928" s="7">
        <v>50</v>
      </c>
      <c r="N4928" s="7">
        <v>0.45912106081509901</v>
      </c>
      <c r="O4928" s="7">
        <v>0.53133852391090797</v>
      </c>
    </row>
    <row r="4929" spans="2:15" x14ac:dyDescent="0.2">
      <c r="B4929" s="7">
        <v>25</v>
      </c>
      <c r="C4929" s="7">
        <v>50</v>
      </c>
      <c r="D4929" s="7">
        <v>0.75302058060076305</v>
      </c>
      <c r="E4929" s="7">
        <v>0.64660873352675496</v>
      </c>
      <c r="G4929" s="7">
        <v>25</v>
      </c>
      <c r="H4929" s="7">
        <v>50</v>
      </c>
      <c r="I4929" s="7">
        <v>-0.25991581712726602</v>
      </c>
      <c r="J4929" s="7">
        <v>-0.114579252995841</v>
      </c>
      <c r="L4929" s="7">
        <v>25</v>
      </c>
      <c r="M4929" s="7">
        <v>50</v>
      </c>
      <c r="N4929" s="7">
        <v>0.368786373017293</v>
      </c>
      <c r="O4929" s="7">
        <v>0.229778856551906</v>
      </c>
    </row>
    <row r="4930" spans="2:15" x14ac:dyDescent="0.2">
      <c r="B4930" s="7">
        <v>26</v>
      </c>
      <c r="C4930" s="7">
        <v>50</v>
      </c>
      <c r="D4930" s="7">
        <v>0.13373748900604501</v>
      </c>
      <c r="E4930" s="7">
        <v>-9.7788625089902895E-2</v>
      </c>
      <c r="G4930" s="7">
        <v>26</v>
      </c>
      <c r="H4930" s="7">
        <v>50</v>
      </c>
      <c r="I4930" s="7">
        <v>2.9563849996832502E-2</v>
      </c>
      <c r="J4930" s="7">
        <v>9.6120759362027505E-2</v>
      </c>
      <c r="L4930" s="7">
        <v>26</v>
      </c>
      <c r="M4930" s="7">
        <v>50</v>
      </c>
      <c r="N4930" s="7">
        <v>0.16919353517514801</v>
      </c>
      <c r="O4930" s="7">
        <v>-0.115055224942631</v>
      </c>
    </row>
    <row r="4931" spans="2:15" x14ac:dyDescent="0.2">
      <c r="B4931" s="7">
        <v>27</v>
      </c>
      <c r="C4931" s="7">
        <v>50</v>
      </c>
      <c r="D4931" s="7">
        <v>-9.5578788550541902E-2</v>
      </c>
      <c r="E4931" s="7">
        <v>-0.12598800708035399</v>
      </c>
      <c r="G4931" s="7">
        <v>27</v>
      </c>
      <c r="H4931" s="7">
        <v>50</v>
      </c>
      <c r="I4931" s="7">
        <v>-0.26031949758144501</v>
      </c>
      <c r="J4931" s="7">
        <v>5.1707291827579403E-2</v>
      </c>
      <c r="L4931" s="7">
        <v>27</v>
      </c>
      <c r="M4931" s="7">
        <v>50</v>
      </c>
      <c r="N4931" s="7">
        <v>-0.37460445448375201</v>
      </c>
      <c r="O4931" s="7">
        <v>-0.372343053389532</v>
      </c>
    </row>
    <row r="4932" spans="2:15" x14ac:dyDescent="0.2">
      <c r="B4932" s="7">
        <v>28</v>
      </c>
      <c r="C4932" s="7">
        <v>50</v>
      </c>
      <c r="D4932" s="7">
        <v>-0.86944244467913401</v>
      </c>
      <c r="E4932" s="7">
        <v>-0.63798600602106104</v>
      </c>
      <c r="G4932" s="7">
        <v>28</v>
      </c>
      <c r="H4932" s="7">
        <v>50</v>
      </c>
      <c r="I4932" s="7">
        <v>-0.30592051707845003</v>
      </c>
      <c r="J4932" s="7">
        <v>0.182996978285625</v>
      </c>
      <c r="L4932" s="7">
        <v>28</v>
      </c>
      <c r="M4932" s="7">
        <v>50</v>
      </c>
      <c r="N4932" s="7">
        <v>0.61703444798583296</v>
      </c>
      <c r="O4932" s="7">
        <v>0.33722632409623798</v>
      </c>
    </row>
    <row r="4933" spans="2:15" x14ac:dyDescent="0.2">
      <c r="B4933" s="7">
        <v>29</v>
      </c>
      <c r="C4933" s="7">
        <v>50</v>
      </c>
      <c r="D4933" s="7">
        <v>0.25050289541465898</v>
      </c>
      <c r="E4933" s="7">
        <v>-3.02877188858428E-2</v>
      </c>
      <c r="G4933" s="7">
        <v>29</v>
      </c>
      <c r="H4933" s="7">
        <v>50</v>
      </c>
      <c r="I4933" s="7">
        <v>0.130017527226436</v>
      </c>
      <c r="J4933" s="7">
        <v>0.135889022891648</v>
      </c>
      <c r="L4933" s="7">
        <v>29</v>
      </c>
      <c r="M4933" s="7">
        <v>50</v>
      </c>
      <c r="N4933" s="7">
        <v>-0.46326307176531201</v>
      </c>
      <c r="O4933" s="7">
        <v>-0.438162401065184</v>
      </c>
    </row>
    <row r="4934" spans="2:15" x14ac:dyDescent="0.2">
      <c r="B4934" s="7">
        <v>30</v>
      </c>
      <c r="C4934" s="7">
        <v>50</v>
      </c>
      <c r="D4934" s="7">
        <v>0.28058774277536702</v>
      </c>
      <c r="E4934" s="7">
        <v>0.66057474147011097</v>
      </c>
      <c r="G4934" s="7">
        <v>30</v>
      </c>
      <c r="H4934" s="7">
        <v>50</v>
      </c>
      <c r="I4934" s="7">
        <v>0.13940852063828699</v>
      </c>
      <c r="J4934" s="7">
        <v>-0.105094215897517</v>
      </c>
      <c r="L4934" s="7">
        <v>30</v>
      </c>
      <c r="M4934" s="7">
        <v>50</v>
      </c>
      <c r="N4934" s="7">
        <v>-9.8751968475336405E-2</v>
      </c>
      <c r="O4934" s="7">
        <v>-0.49697897127885798</v>
      </c>
    </row>
    <row r="4935" spans="2:15" x14ac:dyDescent="0.2">
      <c r="B4935" s="7">
        <v>31</v>
      </c>
      <c r="C4935" s="7">
        <v>50</v>
      </c>
      <c r="D4935" s="7">
        <v>-7.1759963855673597E-2</v>
      </c>
      <c r="E4935" s="7">
        <v>0.20167069312275701</v>
      </c>
      <c r="G4935" s="7">
        <v>31</v>
      </c>
      <c r="H4935" s="7">
        <v>50</v>
      </c>
      <c r="I4935" s="7">
        <v>0.34614275857339799</v>
      </c>
      <c r="J4935" s="7">
        <v>9.7748125344801401E-2</v>
      </c>
      <c r="L4935" s="7">
        <v>31</v>
      </c>
      <c r="M4935" s="7">
        <v>50</v>
      </c>
      <c r="N4935" s="7">
        <v>0.22972513844574699</v>
      </c>
      <c r="O4935" s="7">
        <v>-0.40064271813607499</v>
      </c>
    </row>
    <row r="4936" spans="2:15" x14ac:dyDescent="0.2">
      <c r="B4936" s="7">
        <v>32</v>
      </c>
      <c r="C4936" s="7">
        <v>50</v>
      </c>
      <c r="D4936" s="7">
        <v>1.7448043436820299E-2</v>
      </c>
      <c r="E4936" s="7">
        <v>0.16962148254833501</v>
      </c>
      <c r="G4936" s="7">
        <v>32</v>
      </c>
      <c r="H4936" s="7">
        <v>50</v>
      </c>
      <c r="I4936" s="7">
        <v>-0.16415637101314801</v>
      </c>
      <c r="J4936" s="7">
        <v>-8.2887346019916194E-2</v>
      </c>
      <c r="L4936" s="7">
        <v>32</v>
      </c>
      <c r="M4936" s="7">
        <v>50</v>
      </c>
      <c r="N4936" s="7">
        <v>-0.348679842189066</v>
      </c>
      <c r="O4936" s="7">
        <v>-0.23388680066314299</v>
      </c>
    </row>
    <row r="4937" spans="2:15" x14ac:dyDescent="0.2">
      <c r="B4937" s="7">
        <v>33</v>
      </c>
      <c r="C4937" s="7">
        <v>50</v>
      </c>
      <c r="D4937" s="7">
        <v>5.6673702130009197E-2</v>
      </c>
      <c r="E4937" s="7">
        <v>-0.33071566051193702</v>
      </c>
      <c r="G4937" s="7">
        <v>33</v>
      </c>
      <c r="H4937" s="7">
        <v>50</v>
      </c>
      <c r="I4937" s="7">
        <v>-7.6015098112844001E-2</v>
      </c>
      <c r="J4937" s="7">
        <v>-2.2446883370454501E-2</v>
      </c>
      <c r="L4937" s="7">
        <v>33</v>
      </c>
      <c r="M4937" s="7">
        <v>50</v>
      </c>
      <c r="N4937" s="7">
        <v>0.16841254159196201</v>
      </c>
      <c r="O4937" s="7">
        <v>0.179951175665201</v>
      </c>
    </row>
    <row r="4938" spans="2:15" x14ac:dyDescent="0.2">
      <c r="B4938" s="7">
        <v>34</v>
      </c>
      <c r="C4938" s="7">
        <v>50</v>
      </c>
      <c r="D4938" s="7">
        <v>0.26361213274866502</v>
      </c>
      <c r="E4938" s="7">
        <v>0.35953485730645901</v>
      </c>
      <c r="G4938" s="7">
        <v>34</v>
      </c>
      <c r="H4938" s="7">
        <v>50</v>
      </c>
      <c r="I4938" s="7">
        <v>0.64058565671370404</v>
      </c>
      <c r="J4938" s="7">
        <v>0.52616118870006401</v>
      </c>
      <c r="L4938" s="7">
        <v>34</v>
      </c>
      <c r="M4938" s="7">
        <v>50</v>
      </c>
      <c r="N4938" s="7">
        <v>-0.68699665909325103</v>
      </c>
      <c r="O4938" s="7">
        <v>-0.66759037878095595</v>
      </c>
    </row>
    <row r="4939" spans="2:15" x14ac:dyDescent="0.2">
      <c r="B4939" s="7">
        <v>35</v>
      </c>
      <c r="C4939" s="7">
        <v>50</v>
      </c>
      <c r="D4939" s="7">
        <v>0.113018602338844</v>
      </c>
      <c r="E4939" s="7">
        <v>0.41279167547954598</v>
      </c>
      <c r="G4939" s="7">
        <v>35</v>
      </c>
      <c r="H4939" s="7">
        <v>50</v>
      </c>
      <c r="I4939" s="7">
        <v>0.58469141660963297</v>
      </c>
      <c r="J4939" s="7">
        <v>0.24251062593324099</v>
      </c>
      <c r="L4939" s="7">
        <v>35</v>
      </c>
      <c r="M4939" s="7">
        <v>50</v>
      </c>
      <c r="N4939" s="7">
        <v>0.51649699650230096</v>
      </c>
      <c r="O4939" s="7">
        <v>0.48967978293214598</v>
      </c>
    </row>
    <row r="4940" spans="2:15" x14ac:dyDescent="0.2">
      <c r="B4940" s="7">
        <v>36</v>
      </c>
      <c r="C4940" s="7">
        <v>50</v>
      </c>
      <c r="D4940" s="7">
        <v>-0.279246304547419</v>
      </c>
      <c r="E4940" s="7">
        <v>5.5851268784010699E-2</v>
      </c>
      <c r="G4940" s="7">
        <v>36</v>
      </c>
      <c r="H4940" s="7">
        <v>50</v>
      </c>
      <c r="I4940" s="7">
        <v>-0.19962353623499501</v>
      </c>
      <c r="J4940" s="7">
        <v>-0.27120694663344402</v>
      </c>
      <c r="L4940" s="7">
        <v>36</v>
      </c>
      <c r="M4940" s="7">
        <v>50</v>
      </c>
      <c r="N4940" s="7">
        <v>0.22105570480873701</v>
      </c>
      <c r="O4940" s="7">
        <v>0.418431983031262</v>
      </c>
    </row>
    <row r="4941" spans="2:15" x14ac:dyDescent="0.2">
      <c r="B4941" s="7">
        <v>37</v>
      </c>
      <c r="C4941" s="7">
        <v>50</v>
      </c>
      <c r="D4941" s="7">
        <v>0.37371089225350201</v>
      </c>
      <c r="E4941" s="7">
        <v>0.186566012182242</v>
      </c>
      <c r="G4941" s="7">
        <v>37</v>
      </c>
      <c r="H4941" s="7">
        <v>50</v>
      </c>
      <c r="I4941" s="7">
        <v>9.3126504566827303E-3</v>
      </c>
      <c r="J4941" s="7">
        <v>-0.104820304313143</v>
      </c>
      <c r="L4941" s="7">
        <v>37</v>
      </c>
      <c r="M4941" s="7">
        <v>50</v>
      </c>
      <c r="N4941" s="7">
        <v>-0.28985954754597798</v>
      </c>
      <c r="O4941" s="7">
        <v>-0.25371857202986797</v>
      </c>
    </row>
    <row r="4942" spans="2:15" x14ac:dyDescent="0.2">
      <c r="B4942" s="7">
        <v>38</v>
      </c>
      <c r="C4942" s="7">
        <v>50</v>
      </c>
      <c r="D4942" s="7">
        <v>-8.4337799516665896E-2</v>
      </c>
      <c r="E4942" s="7">
        <v>0.105401326609426</v>
      </c>
      <c r="G4942" s="7">
        <v>38</v>
      </c>
      <c r="H4942" s="7">
        <v>50</v>
      </c>
      <c r="I4942" s="7">
        <v>-5.7560997656773701E-2</v>
      </c>
      <c r="J4942" s="7">
        <v>7.9020392827687594E-2</v>
      </c>
      <c r="L4942" s="7">
        <v>38</v>
      </c>
      <c r="M4942" s="7">
        <v>50</v>
      </c>
      <c r="N4942" s="7">
        <v>-0.36317202704944801</v>
      </c>
      <c r="O4942" s="7">
        <v>-0.84598892491926303</v>
      </c>
    </row>
    <row r="4943" spans="2:15" x14ac:dyDescent="0.2">
      <c r="B4943" s="7">
        <v>39</v>
      </c>
      <c r="C4943" s="7">
        <v>50</v>
      </c>
      <c r="D4943" s="7">
        <v>0.25184833658530997</v>
      </c>
      <c r="E4943" s="7">
        <v>0.17067890809976699</v>
      </c>
      <c r="G4943" s="7">
        <v>39</v>
      </c>
      <c r="H4943" s="7">
        <v>50</v>
      </c>
      <c r="I4943" s="7">
        <v>5.0976942500457603E-2</v>
      </c>
      <c r="J4943" s="7">
        <v>-4.3204306255023403E-2</v>
      </c>
      <c r="L4943" s="7">
        <v>39</v>
      </c>
      <c r="M4943" s="7">
        <v>50</v>
      </c>
      <c r="N4943" s="7">
        <v>0.19888483508016699</v>
      </c>
      <c r="O4943" s="7">
        <v>0.282654185309895</v>
      </c>
    </row>
    <row r="4944" spans="2:15" x14ac:dyDescent="0.2">
      <c r="B4944" s="7">
        <v>40</v>
      </c>
      <c r="C4944" s="7">
        <v>50</v>
      </c>
      <c r="D4944" s="7">
        <v>3.7307263720400399E-2</v>
      </c>
      <c r="E4944" s="7">
        <v>-1.0831789015213601E-2</v>
      </c>
      <c r="G4944" s="7">
        <v>40</v>
      </c>
      <c r="H4944" s="7">
        <v>50</v>
      </c>
      <c r="I4944" s="7">
        <v>-0.49211680667018798</v>
      </c>
      <c r="J4944" s="7">
        <v>-0.22357769251967599</v>
      </c>
      <c r="L4944" s="7">
        <v>40</v>
      </c>
      <c r="M4944" s="7">
        <v>50</v>
      </c>
      <c r="N4944" s="7">
        <v>-1.7021874666240799</v>
      </c>
      <c r="O4944" s="7">
        <v>-1.4543755810546799</v>
      </c>
    </row>
    <row r="4945" spans="2:15" x14ac:dyDescent="0.2">
      <c r="B4945" s="7">
        <v>41</v>
      </c>
      <c r="C4945" s="7">
        <v>50</v>
      </c>
      <c r="D4945" s="7">
        <v>0.47118450953782098</v>
      </c>
      <c r="E4945" s="7">
        <v>0.339122671937719</v>
      </c>
      <c r="G4945" s="7">
        <v>41</v>
      </c>
      <c r="H4945" s="7">
        <v>50</v>
      </c>
      <c r="I4945" s="7">
        <v>0.112170891586112</v>
      </c>
      <c r="J4945" s="7">
        <v>4.0962301640568001E-2</v>
      </c>
      <c r="L4945" s="7">
        <v>41</v>
      </c>
      <c r="M4945" s="7">
        <v>50</v>
      </c>
      <c r="N4945" s="7">
        <v>-0.16186620854068701</v>
      </c>
      <c r="O4945" s="7">
        <v>-0.43830779210285398</v>
      </c>
    </row>
    <row r="4946" spans="2:15" x14ac:dyDescent="0.2">
      <c r="B4946" s="7">
        <v>42</v>
      </c>
      <c r="C4946" s="7">
        <v>50</v>
      </c>
      <c r="D4946" s="7">
        <v>0.224593628923794</v>
      </c>
      <c r="E4946" s="7">
        <v>6.8776350926801996E-2</v>
      </c>
      <c r="G4946" s="7">
        <v>42</v>
      </c>
      <c r="H4946" s="7">
        <v>50</v>
      </c>
      <c r="I4946" s="7">
        <v>-0.17422111546459501</v>
      </c>
      <c r="J4946" s="7">
        <v>-0.26869175872508699</v>
      </c>
      <c r="L4946" s="7">
        <v>42</v>
      </c>
      <c r="M4946" s="7">
        <v>50</v>
      </c>
      <c r="N4946" s="7">
        <v>-0.60728291837984605</v>
      </c>
      <c r="O4946" s="7">
        <v>-0.68687330999185203</v>
      </c>
    </row>
    <row r="4947" spans="2:15" x14ac:dyDescent="0.2">
      <c r="B4947" s="7">
        <v>43</v>
      </c>
      <c r="C4947" s="7">
        <v>50</v>
      </c>
      <c r="D4947" s="7">
        <v>0.49510567417839701</v>
      </c>
      <c r="E4947" s="7">
        <v>0.45234597894545198</v>
      </c>
      <c r="G4947" s="7">
        <v>43</v>
      </c>
      <c r="H4947" s="7">
        <v>50</v>
      </c>
      <c r="I4947" s="7">
        <v>7.0504700043616503E-2</v>
      </c>
      <c r="J4947" s="7">
        <v>5.8404319813585702E-2</v>
      </c>
      <c r="L4947" s="7">
        <v>43</v>
      </c>
      <c r="M4947" s="7">
        <v>50</v>
      </c>
      <c r="N4947" s="7">
        <v>-0.60697649587825397</v>
      </c>
      <c r="O4947" s="7">
        <v>0.13688118767325899</v>
      </c>
    </row>
    <row r="4948" spans="2:15" x14ac:dyDescent="0.2">
      <c r="B4948" s="7">
        <v>44</v>
      </c>
      <c r="C4948" s="7">
        <v>50</v>
      </c>
      <c r="D4948" s="7">
        <v>1.8852734813386001E-3</v>
      </c>
      <c r="E4948" s="7">
        <v>0.115104897868143</v>
      </c>
      <c r="G4948" s="7">
        <v>44</v>
      </c>
      <c r="H4948" s="7">
        <v>50</v>
      </c>
      <c r="I4948" s="7">
        <v>0.118454062376511</v>
      </c>
      <c r="J4948" s="7">
        <v>0.14364935411551499</v>
      </c>
      <c r="L4948" s="7">
        <v>44</v>
      </c>
      <c r="M4948" s="7">
        <v>50</v>
      </c>
      <c r="N4948" s="7">
        <v>0.19703283774650801</v>
      </c>
      <c r="O4948" s="7">
        <v>0.26426316916174702</v>
      </c>
    </row>
    <row r="4949" spans="2:15" x14ac:dyDescent="0.2">
      <c r="B4949" s="7">
        <v>45</v>
      </c>
      <c r="C4949" s="7">
        <v>50</v>
      </c>
      <c r="D4949" s="7">
        <v>0.24004411285081101</v>
      </c>
      <c r="E4949" s="7">
        <v>0.25441698334408802</v>
      </c>
      <c r="G4949" s="7">
        <v>45</v>
      </c>
      <c r="H4949" s="7">
        <v>50</v>
      </c>
      <c r="I4949" s="7">
        <v>-6.8599046538656297E-2</v>
      </c>
      <c r="J4949" s="7">
        <v>-5.3621070612971201E-2</v>
      </c>
      <c r="L4949" s="7">
        <v>45</v>
      </c>
      <c r="M4949" s="7">
        <v>50</v>
      </c>
      <c r="N4949" s="7">
        <v>-0.63341702750677897</v>
      </c>
      <c r="O4949" s="7">
        <v>-1.08267320751012</v>
      </c>
    </row>
    <row r="4950" spans="2:15" x14ac:dyDescent="0.2">
      <c r="B4950" s="7">
        <v>46</v>
      </c>
      <c r="C4950" s="7">
        <v>50</v>
      </c>
      <c r="D4950" s="7">
        <v>0.548812709848434</v>
      </c>
      <c r="E4950" s="7">
        <v>0.414521904802793</v>
      </c>
      <c r="G4950" s="7">
        <v>46</v>
      </c>
      <c r="H4950" s="7">
        <v>50</v>
      </c>
      <c r="I4950" s="7">
        <v>4.9600222958145097E-2</v>
      </c>
      <c r="J4950" s="7">
        <v>-0.28334050324645998</v>
      </c>
      <c r="L4950" s="7">
        <v>46</v>
      </c>
      <c r="M4950" s="7">
        <v>50</v>
      </c>
      <c r="N4950" s="7">
        <v>-0.271301107641715</v>
      </c>
      <c r="O4950" s="7">
        <v>0.11254552019867201</v>
      </c>
    </row>
    <row r="4951" spans="2:15" x14ac:dyDescent="0.2">
      <c r="B4951" s="7">
        <v>47</v>
      </c>
      <c r="C4951" s="7">
        <v>50</v>
      </c>
      <c r="D4951" s="7">
        <v>0.232703224296261</v>
      </c>
      <c r="E4951" s="7">
        <v>0.122214294112444</v>
      </c>
      <c r="G4951" s="7">
        <v>47</v>
      </c>
      <c r="H4951" s="7">
        <v>50</v>
      </c>
      <c r="I4951" s="7">
        <v>0.21938801387108101</v>
      </c>
      <c r="J4951" s="7">
        <v>9.6817835436613806E-2</v>
      </c>
      <c r="L4951" s="7">
        <v>47</v>
      </c>
      <c r="M4951" s="7">
        <v>50</v>
      </c>
      <c r="N4951" s="7">
        <v>0.31627096207757899</v>
      </c>
      <c r="O4951" s="7">
        <v>0.92915964907647697</v>
      </c>
    </row>
    <row r="4952" spans="2:15" x14ac:dyDescent="0.2">
      <c r="B4952" s="7">
        <v>48</v>
      </c>
      <c r="C4952" s="7">
        <v>50</v>
      </c>
      <c r="D4952" s="7">
        <v>0.178806035444981</v>
      </c>
      <c r="E4952" s="7">
        <v>-0.4162084582044</v>
      </c>
      <c r="G4952" s="7">
        <v>48</v>
      </c>
      <c r="H4952" s="7">
        <v>50</v>
      </c>
      <c r="I4952" s="7">
        <v>-5.5730699288798001E-2</v>
      </c>
      <c r="J4952" s="7">
        <v>7.4854516003862101E-2</v>
      </c>
      <c r="L4952" s="7">
        <v>48</v>
      </c>
      <c r="M4952" s="7">
        <v>50</v>
      </c>
      <c r="N4952" s="7">
        <v>-0.51400728504314896</v>
      </c>
      <c r="O4952" s="7">
        <v>-0.21994115940520301</v>
      </c>
    </row>
    <row r="4953" spans="2:15" x14ac:dyDescent="0.2">
      <c r="B4953" s="7">
        <v>49</v>
      </c>
      <c r="C4953" s="7">
        <v>50</v>
      </c>
      <c r="D4953" s="7">
        <v>0.48796383784191599</v>
      </c>
      <c r="E4953" s="7">
        <v>0.18786803869499899</v>
      </c>
      <c r="G4953" s="7">
        <v>49</v>
      </c>
      <c r="H4953" s="7">
        <v>50</v>
      </c>
      <c r="I4953" s="7">
        <v>2.9572516284224202E-3</v>
      </c>
      <c r="J4953" s="7">
        <v>-2.1840144075557799E-4</v>
      </c>
      <c r="L4953" s="7">
        <v>49</v>
      </c>
      <c r="M4953" s="7">
        <v>50</v>
      </c>
      <c r="N4953" s="7">
        <v>-0.16874996331986999</v>
      </c>
      <c r="O4953" s="7">
        <v>-0.28337667051061999</v>
      </c>
    </row>
    <row r="4954" spans="2:15" x14ac:dyDescent="0.2">
      <c r="B4954" s="7">
        <v>50</v>
      </c>
      <c r="C4954" s="7">
        <v>50</v>
      </c>
      <c r="D4954" s="7">
        <v>-0.16600009175524599</v>
      </c>
      <c r="E4954" s="7">
        <v>-0.16906316472076499</v>
      </c>
      <c r="G4954" s="7">
        <v>50</v>
      </c>
      <c r="H4954" s="7">
        <v>50</v>
      </c>
      <c r="I4954" s="7">
        <v>-7.9715499743683096E-2</v>
      </c>
      <c r="J4954" s="7">
        <v>-2.3240247242558399E-2</v>
      </c>
      <c r="L4954" s="7">
        <v>50</v>
      </c>
      <c r="M4954" s="7">
        <v>50</v>
      </c>
      <c r="N4954" s="7">
        <v>-0.31811370202878197</v>
      </c>
      <c r="O4954" s="7">
        <v>-0.23056487362838099</v>
      </c>
    </row>
    <row r="4955" spans="2:15" x14ac:dyDescent="0.2">
      <c r="B4955" s="7">
        <v>51</v>
      </c>
      <c r="C4955" s="7">
        <v>50</v>
      </c>
      <c r="D4955" s="7">
        <v>0.133295745343917</v>
      </c>
      <c r="E4955" s="7">
        <v>0.13796232653720999</v>
      </c>
      <c r="G4955" s="7">
        <v>51</v>
      </c>
      <c r="H4955" s="7">
        <v>50</v>
      </c>
      <c r="I4955" s="7">
        <v>-0.21911829005439701</v>
      </c>
      <c r="J4955" s="7">
        <v>-0.18120456994703399</v>
      </c>
      <c r="L4955" s="7">
        <v>51</v>
      </c>
      <c r="M4955" s="7">
        <v>50</v>
      </c>
      <c r="N4955" s="7">
        <v>-0.32019194700089099</v>
      </c>
      <c r="O4955" s="7">
        <v>-0.47207879533743602</v>
      </c>
    </row>
    <row r="4956" spans="2:15" x14ac:dyDescent="0.2">
      <c r="B4956" s="7">
        <v>52</v>
      </c>
      <c r="C4956" s="7">
        <v>50</v>
      </c>
      <c r="D4956" s="7">
        <v>0.31580126781483597</v>
      </c>
      <c r="E4956" s="7">
        <v>0.32380421144156901</v>
      </c>
      <c r="G4956" s="7">
        <v>52</v>
      </c>
      <c r="H4956" s="7">
        <v>50</v>
      </c>
      <c r="I4956" s="7">
        <v>0.111162583222553</v>
      </c>
      <c r="J4956" s="7">
        <v>-4.0703236741546104E-3</v>
      </c>
      <c r="L4956" s="7">
        <v>52</v>
      </c>
      <c r="M4956" s="7">
        <v>50</v>
      </c>
      <c r="N4956" s="7">
        <v>-1.2015072969301499</v>
      </c>
      <c r="O4956" s="7">
        <v>-0.69172417726962498</v>
      </c>
    </row>
    <row r="4957" spans="2:15" x14ac:dyDescent="0.2">
      <c r="B4957" s="7">
        <v>53</v>
      </c>
      <c r="C4957" s="7">
        <v>50</v>
      </c>
      <c r="D4957" s="7">
        <v>-9.2429339213215E-2</v>
      </c>
      <c r="E4957" s="7">
        <v>-4.7036716135043101E-2</v>
      </c>
      <c r="G4957" s="7">
        <v>53</v>
      </c>
      <c r="H4957" s="7">
        <v>50</v>
      </c>
      <c r="I4957" s="7">
        <v>-0.22658315458703299</v>
      </c>
      <c r="J4957" s="7">
        <v>-0.29515579162258199</v>
      </c>
      <c r="L4957" s="7">
        <v>53</v>
      </c>
      <c r="M4957" s="7">
        <v>50</v>
      </c>
      <c r="N4957" s="7">
        <v>0.45742820979316301</v>
      </c>
      <c r="O4957" s="7">
        <v>0.160144293398778</v>
      </c>
    </row>
    <row r="4958" spans="2:15" x14ac:dyDescent="0.2">
      <c r="B4958" s="7">
        <v>54</v>
      </c>
      <c r="C4958" s="7">
        <v>50</v>
      </c>
      <c r="D4958" s="7">
        <v>-0.116665499506036</v>
      </c>
      <c r="E4958" s="7">
        <v>-0.45936880268810598</v>
      </c>
      <c r="G4958" s="7">
        <v>54</v>
      </c>
      <c r="H4958" s="7">
        <v>50</v>
      </c>
      <c r="I4958" s="7">
        <v>5.5183451891755601E-2</v>
      </c>
      <c r="J4958" s="7">
        <v>-5.7542462197465803E-2</v>
      </c>
      <c r="L4958" s="7">
        <v>54</v>
      </c>
      <c r="M4958" s="7">
        <v>50</v>
      </c>
      <c r="N4958" s="7">
        <v>0.23459518736037099</v>
      </c>
      <c r="O4958" s="7">
        <v>0.139124004780838</v>
      </c>
    </row>
    <row r="4959" spans="2:15" x14ac:dyDescent="0.2">
      <c r="B4959" s="7">
        <v>55</v>
      </c>
      <c r="C4959" s="7">
        <v>50</v>
      </c>
      <c r="D4959" s="7">
        <v>0.26070467367744998</v>
      </c>
      <c r="E4959" s="7">
        <v>-8.7383201389386003E-2</v>
      </c>
      <c r="G4959" s="7">
        <v>55</v>
      </c>
      <c r="H4959" s="7">
        <v>50</v>
      </c>
      <c r="I4959" s="7">
        <v>0.32092039077204298</v>
      </c>
      <c r="J4959" s="7">
        <v>0.103219810679034</v>
      </c>
      <c r="L4959" s="7">
        <v>55</v>
      </c>
      <c r="M4959" s="7">
        <v>50</v>
      </c>
      <c r="N4959" s="7">
        <v>-0.18321811557474499</v>
      </c>
      <c r="O4959" s="7">
        <v>0.42945833864027499</v>
      </c>
    </row>
    <row r="4960" spans="2:15" x14ac:dyDescent="0.2">
      <c r="B4960" s="7">
        <v>56</v>
      </c>
      <c r="C4960" s="7">
        <v>50</v>
      </c>
      <c r="D4960" s="7">
        <v>-6.2652534106508298E-2</v>
      </c>
      <c r="E4960" s="7">
        <v>-0.12848865200041901</v>
      </c>
      <c r="G4960" s="7">
        <v>56</v>
      </c>
      <c r="H4960" s="7">
        <v>50</v>
      </c>
      <c r="I4960" s="7">
        <v>0.125175620770864</v>
      </c>
      <c r="J4960" s="7">
        <v>0.116612113589541</v>
      </c>
      <c r="L4960" s="7">
        <v>56</v>
      </c>
      <c r="M4960" s="7">
        <v>50</v>
      </c>
      <c r="N4960" s="7">
        <v>-0.37840821622111998</v>
      </c>
      <c r="O4960" s="7">
        <v>-0.41902750337719802</v>
      </c>
    </row>
    <row r="4961" spans="2:15" x14ac:dyDescent="0.2">
      <c r="B4961" s="7">
        <v>57</v>
      </c>
      <c r="C4961" s="7">
        <v>50</v>
      </c>
      <c r="D4961" s="7">
        <v>-0.13650592911589901</v>
      </c>
      <c r="E4961" s="7">
        <v>-3.9297607903495901E-2</v>
      </c>
      <c r="G4961" s="7">
        <v>57</v>
      </c>
      <c r="H4961" s="7">
        <v>50</v>
      </c>
      <c r="I4961" s="7">
        <v>6.7345550995748099E-2</v>
      </c>
      <c r="J4961" s="7">
        <v>5.4693793181499499E-3</v>
      </c>
      <c r="L4961" s="7">
        <v>57</v>
      </c>
      <c r="M4961" s="7">
        <v>50</v>
      </c>
      <c r="N4961" s="7">
        <v>0.85686493975976397</v>
      </c>
      <c r="O4961" s="7">
        <v>1.05401080009189</v>
      </c>
    </row>
    <row r="4962" spans="2:15" x14ac:dyDescent="0.2">
      <c r="B4962" s="7">
        <v>58</v>
      </c>
      <c r="C4962" s="7">
        <v>50</v>
      </c>
      <c r="D4962" s="7">
        <v>3.68517194972569E-2</v>
      </c>
      <c r="E4962" s="7">
        <v>4.1253107235091201E-2</v>
      </c>
      <c r="G4962" s="7">
        <v>58</v>
      </c>
      <c r="H4962" s="7">
        <v>50</v>
      </c>
      <c r="I4962" s="7">
        <v>-0.22778383860243601</v>
      </c>
      <c r="J4962" s="7">
        <v>-0.32285322684982098</v>
      </c>
      <c r="L4962" s="7">
        <v>58</v>
      </c>
      <c r="M4962" s="7">
        <v>50</v>
      </c>
      <c r="N4962" s="7">
        <v>0.15432545856188801</v>
      </c>
      <c r="O4962" s="7">
        <v>-0.29424299313445701</v>
      </c>
    </row>
    <row r="4963" spans="2:15" x14ac:dyDescent="0.2">
      <c r="B4963" s="7">
        <v>59</v>
      </c>
      <c r="C4963" s="7">
        <v>50</v>
      </c>
      <c r="D4963" s="7">
        <v>-0.25810824597613702</v>
      </c>
      <c r="E4963" s="7">
        <v>-0.13545204751067499</v>
      </c>
      <c r="G4963" s="7">
        <v>59</v>
      </c>
      <c r="H4963" s="7">
        <v>50</v>
      </c>
      <c r="I4963" s="7">
        <v>0.13696406186961199</v>
      </c>
      <c r="J4963" s="7">
        <v>0.22630946458481199</v>
      </c>
      <c r="L4963" s="7">
        <v>59</v>
      </c>
      <c r="M4963" s="7">
        <v>50</v>
      </c>
      <c r="N4963" s="7">
        <v>-1.2064299808437</v>
      </c>
      <c r="O4963" s="7">
        <v>-0.69730736728712805</v>
      </c>
    </row>
    <row r="4964" spans="2:15" x14ac:dyDescent="0.2">
      <c r="B4964" s="7">
        <v>60</v>
      </c>
      <c r="C4964" s="7">
        <v>50</v>
      </c>
      <c r="D4964" s="7">
        <v>-1.9906888943784999E-2</v>
      </c>
      <c r="E4964" s="7">
        <v>0.114840917039709</v>
      </c>
      <c r="G4964" s="7">
        <v>60</v>
      </c>
      <c r="H4964" s="7">
        <v>50</v>
      </c>
      <c r="I4964" s="7">
        <v>0.33436656073999999</v>
      </c>
      <c r="J4964" s="7">
        <v>0.53849958156339095</v>
      </c>
      <c r="L4964" s="7">
        <v>60</v>
      </c>
      <c r="M4964" s="7">
        <v>50</v>
      </c>
      <c r="N4964" s="7">
        <v>-0.112248297861296</v>
      </c>
      <c r="O4964" s="7">
        <v>-0.28933751082912101</v>
      </c>
    </row>
    <row r="4965" spans="2:15" x14ac:dyDescent="0.2">
      <c r="B4965" s="7">
        <v>61</v>
      </c>
      <c r="C4965" s="7">
        <v>50</v>
      </c>
      <c r="D4965" s="7">
        <v>-0.71827365693449097</v>
      </c>
      <c r="E4965" s="7">
        <v>-0.55074147456978795</v>
      </c>
      <c r="G4965" s="7">
        <v>61</v>
      </c>
      <c r="H4965" s="7">
        <v>50</v>
      </c>
      <c r="I4965" s="7">
        <v>0.11492440015538501</v>
      </c>
      <c r="J4965" s="7">
        <v>0.230405411533425</v>
      </c>
      <c r="L4965" s="7">
        <v>61</v>
      </c>
      <c r="M4965" s="7">
        <v>50</v>
      </c>
      <c r="N4965" s="7">
        <v>0.38040395118321702</v>
      </c>
      <c r="O4965" s="7">
        <v>0.80147975926366799</v>
      </c>
    </row>
    <row r="4966" spans="2:15" x14ac:dyDescent="0.2">
      <c r="B4966" s="7">
        <v>62</v>
      </c>
      <c r="C4966" s="7">
        <v>50</v>
      </c>
      <c r="D4966" s="7">
        <v>3.7129795009386499E-2</v>
      </c>
      <c r="E4966" s="7">
        <v>0.25543668911673101</v>
      </c>
      <c r="G4966" s="7">
        <v>62</v>
      </c>
      <c r="H4966" s="7">
        <v>50</v>
      </c>
      <c r="I4966" s="7">
        <v>-4.9117209144901301E-2</v>
      </c>
      <c r="J4966" s="7">
        <v>-1.14940274495865E-2</v>
      </c>
      <c r="L4966" s="7">
        <v>62</v>
      </c>
      <c r="M4966" s="7">
        <v>50</v>
      </c>
      <c r="N4966" s="7">
        <v>-0.62496012575750903</v>
      </c>
      <c r="O4966" s="7">
        <v>-0.69927965104918999</v>
      </c>
    </row>
    <row r="4967" spans="2:15" x14ac:dyDescent="0.2">
      <c r="B4967" s="7">
        <v>63</v>
      </c>
      <c r="C4967" s="7">
        <v>50</v>
      </c>
      <c r="D4967" s="7">
        <v>-0.64672761184804495</v>
      </c>
      <c r="E4967" s="7">
        <v>-0.80554440551650297</v>
      </c>
      <c r="G4967" s="7">
        <v>63</v>
      </c>
      <c r="H4967" s="7">
        <v>50</v>
      </c>
      <c r="I4967" s="7">
        <v>0.10235992416098599</v>
      </c>
      <c r="J4967" s="7">
        <v>-6.5856473168690102E-2</v>
      </c>
      <c r="L4967" s="7">
        <v>63</v>
      </c>
      <c r="M4967" s="7">
        <v>50</v>
      </c>
      <c r="N4967" s="7">
        <v>-1.1174197805526001</v>
      </c>
      <c r="O4967" s="7">
        <v>-0.73558023105973303</v>
      </c>
    </row>
    <row r="4968" spans="2:15" x14ac:dyDescent="0.2">
      <c r="B4968" s="7">
        <v>64</v>
      </c>
      <c r="C4968" s="7">
        <v>50</v>
      </c>
      <c r="D4968" s="7">
        <v>-0.26895754412664502</v>
      </c>
      <c r="E4968" s="7">
        <v>-7.1607013040415196E-2</v>
      </c>
      <c r="G4968" s="7">
        <v>64</v>
      </c>
      <c r="H4968" s="7">
        <v>50</v>
      </c>
      <c r="I4968" s="7">
        <v>6.3261555594678498E-2</v>
      </c>
      <c r="J4968" s="7">
        <v>-7.8259474119144898E-2</v>
      </c>
      <c r="L4968" s="7">
        <v>64</v>
      </c>
      <c r="M4968" s="7">
        <v>50</v>
      </c>
      <c r="N4968" s="7">
        <v>-1.0833532883546499</v>
      </c>
      <c r="O4968" s="7">
        <v>-0.91552740465240801</v>
      </c>
    </row>
    <row r="4969" spans="2:15" x14ac:dyDescent="0.2">
      <c r="B4969" s="7">
        <v>65</v>
      </c>
      <c r="C4969" s="7">
        <v>50</v>
      </c>
      <c r="D4969" s="7">
        <v>-0.1109843532636</v>
      </c>
      <c r="E4969" s="7">
        <v>-0.142803953044354</v>
      </c>
      <c r="G4969" s="7">
        <v>65</v>
      </c>
      <c r="H4969" s="7">
        <v>50</v>
      </c>
      <c r="I4969" s="7">
        <v>0.19321374267010499</v>
      </c>
      <c r="J4969" s="7">
        <v>0.26123717733123503</v>
      </c>
      <c r="L4969" s="7">
        <v>65</v>
      </c>
      <c r="M4969" s="7">
        <v>50</v>
      </c>
      <c r="N4969" s="7">
        <v>0.22955819217268</v>
      </c>
      <c r="O4969" s="7">
        <v>0.41859346538527997</v>
      </c>
    </row>
    <row r="4970" spans="2:15" x14ac:dyDescent="0.2">
      <c r="B4970" s="7">
        <v>66</v>
      </c>
      <c r="C4970" s="7">
        <v>50</v>
      </c>
      <c r="D4970" s="7">
        <v>0.61477539713625795</v>
      </c>
      <c r="E4970" s="7">
        <v>0.55086016719248598</v>
      </c>
      <c r="G4970" s="7">
        <v>66</v>
      </c>
      <c r="H4970" s="7">
        <v>50</v>
      </c>
      <c r="I4970" s="7">
        <v>6.5193858371888097E-2</v>
      </c>
      <c r="J4970" s="7">
        <v>0.20577762007151201</v>
      </c>
      <c r="L4970" s="7">
        <v>66</v>
      </c>
      <c r="M4970" s="7">
        <v>50</v>
      </c>
      <c r="N4970" s="7">
        <v>0.97361348498686395</v>
      </c>
      <c r="O4970" s="7">
        <v>1.08155472043503</v>
      </c>
    </row>
    <row r="4971" spans="2:15" x14ac:dyDescent="0.2">
      <c r="B4971" s="7">
        <v>67</v>
      </c>
      <c r="C4971" s="7">
        <v>50</v>
      </c>
      <c r="D4971" s="7">
        <v>3.9083587098398098E-2</v>
      </c>
      <c r="E4971" s="7">
        <v>0.172742072533937</v>
      </c>
      <c r="G4971" s="7">
        <v>67</v>
      </c>
      <c r="H4971" s="7">
        <v>50</v>
      </c>
      <c r="I4971" s="7">
        <v>-0.23470331217708601</v>
      </c>
      <c r="J4971" s="7">
        <v>-1.8475786454809299E-2</v>
      </c>
      <c r="L4971" s="7">
        <v>67</v>
      </c>
      <c r="M4971" s="7">
        <v>50</v>
      </c>
      <c r="N4971" s="7">
        <v>-1.25086632162892</v>
      </c>
      <c r="O4971" s="7">
        <v>-0.97178727694549705</v>
      </c>
    </row>
    <row r="4972" spans="2:15" x14ac:dyDescent="0.2">
      <c r="B4972" s="7">
        <v>68</v>
      </c>
      <c r="C4972" s="7">
        <v>50</v>
      </c>
      <c r="D4972" s="7">
        <v>6.0618411268993803E-2</v>
      </c>
      <c r="E4972" s="7">
        <v>0.21368406052667799</v>
      </c>
      <c r="G4972" s="7">
        <v>68</v>
      </c>
      <c r="H4972" s="7">
        <v>50</v>
      </c>
      <c r="I4972" s="7">
        <v>-0.19034077078849199</v>
      </c>
      <c r="J4972" s="7">
        <v>-6.9849262402762194E-2</v>
      </c>
      <c r="L4972" s="7">
        <v>68</v>
      </c>
      <c r="M4972" s="7">
        <v>50</v>
      </c>
      <c r="N4972" s="7">
        <v>0.81345405929292403</v>
      </c>
      <c r="O4972" s="7">
        <v>0.97271955496190099</v>
      </c>
    </row>
    <row r="4973" spans="2:15" x14ac:dyDescent="0.2">
      <c r="B4973" s="7">
        <v>69</v>
      </c>
      <c r="C4973" s="7">
        <v>50</v>
      </c>
      <c r="D4973" s="7">
        <v>-0.76448912653702905</v>
      </c>
      <c r="E4973" s="7">
        <v>-0.488045461507152</v>
      </c>
      <c r="G4973" s="7">
        <v>69</v>
      </c>
      <c r="H4973" s="7">
        <v>50</v>
      </c>
      <c r="I4973" s="7">
        <v>0.18416987968358201</v>
      </c>
      <c r="J4973" s="7">
        <v>-0.31680777305661101</v>
      </c>
      <c r="L4973" s="7">
        <v>69</v>
      </c>
      <c r="M4973" s="7">
        <v>50</v>
      </c>
      <c r="N4973" s="7">
        <v>-0.123264598898364</v>
      </c>
      <c r="O4973" s="7">
        <v>-0.54767198079491497</v>
      </c>
    </row>
    <row r="4974" spans="2:15" x14ac:dyDescent="0.2">
      <c r="B4974" s="7">
        <v>70</v>
      </c>
      <c r="C4974" s="7">
        <v>50</v>
      </c>
      <c r="D4974" s="7">
        <v>-0.642279464015722</v>
      </c>
      <c r="E4974" s="7">
        <v>-0.759950735530037</v>
      </c>
      <c r="G4974" s="7">
        <v>70</v>
      </c>
      <c r="H4974" s="7">
        <v>50</v>
      </c>
      <c r="I4974" s="7">
        <v>0.113984344851239</v>
      </c>
      <c r="J4974" s="7">
        <v>3.2695972809614601E-2</v>
      </c>
      <c r="L4974" s="7">
        <v>70</v>
      </c>
      <c r="M4974" s="7">
        <v>50</v>
      </c>
      <c r="N4974" s="7">
        <v>-1.2664847242802</v>
      </c>
      <c r="O4974" s="7">
        <v>-0.83670561331201998</v>
      </c>
    </row>
    <row r="4975" spans="2:15" x14ac:dyDescent="0.2">
      <c r="B4975" s="7">
        <v>71</v>
      </c>
      <c r="C4975" s="7">
        <v>50</v>
      </c>
      <c r="D4975" s="7">
        <v>-3.55233271469899E-2</v>
      </c>
      <c r="E4975" s="7">
        <v>-0.20734156021904901</v>
      </c>
      <c r="G4975" s="7">
        <v>71</v>
      </c>
      <c r="H4975" s="7">
        <v>50</v>
      </c>
      <c r="I4975" s="7">
        <v>0.181462947706375</v>
      </c>
      <c r="J4975" s="7">
        <v>0.251745485239804</v>
      </c>
      <c r="L4975" s="7">
        <v>71</v>
      </c>
      <c r="M4975" s="7">
        <v>50</v>
      </c>
      <c r="N4975" s="7">
        <v>-7.5981687522615401E-2</v>
      </c>
      <c r="O4975" s="7">
        <v>-0.45200463076435599</v>
      </c>
    </row>
    <row r="4976" spans="2:15" x14ac:dyDescent="0.2">
      <c r="B4976" s="7">
        <v>72</v>
      </c>
      <c r="C4976" s="7">
        <v>50</v>
      </c>
      <c r="D4976" s="7">
        <v>-0.161636566707136</v>
      </c>
      <c r="E4976" s="7">
        <v>8.2347261528514806E-2</v>
      </c>
      <c r="G4976" s="7">
        <v>72</v>
      </c>
      <c r="H4976" s="7">
        <v>50</v>
      </c>
      <c r="I4976" s="7">
        <v>0.39988991827770098</v>
      </c>
      <c r="J4976" s="7">
        <v>3.0210182297530301E-2</v>
      </c>
      <c r="L4976" s="7">
        <v>72</v>
      </c>
      <c r="M4976" s="7">
        <v>50</v>
      </c>
      <c r="N4976" s="7">
        <v>0.46788977135757998</v>
      </c>
      <c r="O4976" s="7">
        <v>0.64111971796302003</v>
      </c>
    </row>
    <row r="4977" spans="2:15" x14ac:dyDescent="0.2">
      <c r="B4977" s="7">
        <v>73</v>
      </c>
      <c r="C4977" s="7">
        <v>50</v>
      </c>
      <c r="D4977" s="7">
        <v>0.20032786000229</v>
      </c>
      <c r="E4977" s="7">
        <v>9.0885728308948394E-2</v>
      </c>
      <c r="G4977" s="7">
        <v>73</v>
      </c>
      <c r="H4977" s="7">
        <v>50</v>
      </c>
      <c r="I4977" s="7">
        <v>1.9171008413833399</v>
      </c>
      <c r="J4977" s="7">
        <v>1.40788990659788</v>
      </c>
      <c r="L4977" s="7">
        <v>73</v>
      </c>
      <c r="M4977" s="7">
        <v>50</v>
      </c>
      <c r="N4977" s="7">
        <v>-0.68158096363212695</v>
      </c>
      <c r="O4977" s="7">
        <v>-1.31150312043891</v>
      </c>
    </row>
    <row r="4978" spans="2:15" x14ac:dyDescent="0.2">
      <c r="B4978" s="7">
        <v>74</v>
      </c>
      <c r="C4978" s="7">
        <v>50</v>
      </c>
      <c r="D4978" s="7">
        <v>0.11509665786357599</v>
      </c>
      <c r="E4978" s="7">
        <v>-0.41028574564355003</v>
      </c>
      <c r="G4978" s="7">
        <v>74</v>
      </c>
      <c r="H4978" s="7">
        <v>50</v>
      </c>
      <c r="I4978" s="7">
        <v>0.29471865803463099</v>
      </c>
      <c r="J4978" s="7">
        <v>-0.167968553606162</v>
      </c>
      <c r="L4978" s="7">
        <v>74</v>
      </c>
      <c r="M4978" s="7">
        <v>50</v>
      </c>
      <c r="N4978" s="7">
        <v>0.95829773506466198</v>
      </c>
      <c r="O4978" s="7">
        <v>0.79522400594241804</v>
      </c>
    </row>
    <row r="4979" spans="2:15" x14ac:dyDescent="0.2">
      <c r="B4979" s="7">
        <v>75</v>
      </c>
      <c r="C4979" s="7">
        <v>50</v>
      </c>
      <c r="D4979" s="7">
        <v>-0.643219238931799</v>
      </c>
      <c r="E4979" s="7">
        <v>-0.63804102976855703</v>
      </c>
      <c r="G4979" s="7">
        <v>75</v>
      </c>
      <c r="H4979" s="7">
        <v>50</v>
      </c>
      <c r="I4979" s="7">
        <v>0.208113436390366</v>
      </c>
      <c r="J4979" s="7">
        <v>2.1750198897278101E-2</v>
      </c>
      <c r="L4979" s="7">
        <v>75</v>
      </c>
      <c r="M4979" s="7">
        <v>50</v>
      </c>
      <c r="N4979" s="7">
        <v>1.13644899414944</v>
      </c>
      <c r="O4979" s="7">
        <v>1.1267126750797101</v>
      </c>
    </row>
    <row r="4980" spans="2:15" x14ac:dyDescent="0.2">
      <c r="B4980" s="7">
        <v>76</v>
      </c>
      <c r="C4980" s="7">
        <v>50</v>
      </c>
      <c r="D4980" s="7">
        <v>-5.2960536600397602E-2</v>
      </c>
      <c r="E4980" s="7">
        <v>7.4608202070603397E-2</v>
      </c>
      <c r="G4980" s="7">
        <v>76</v>
      </c>
      <c r="H4980" s="7">
        <v>50</v>
      </c>
      <c r="I4980" s="7">
        <v>0.140820392464999</v>
      </c>
      <c r="J4980" s="7">
        <v>3.6008166458771002E-2</v>
      </c>
      <c r="L4980" s="7">
        <v>76</v>
      </c>
      <c r="M4980" s="7">
        <v>50</v>
      </c>
      <c r="N4980" s="7">
        <v>1.00916637712015</v>
      </c>
      <c r="O4980" s="7">
        <v>0.97390708476383703</v>
      </c>
    </row>
    <row r="4981" spans="2:15" x14ac:dyDescent="0.2">
      <c r="B4981" s="7">
        <v>77</v>
      </c>
      <c r="C4981" s="7">
        <v>50</v>
      </c>
      <c r="D4981" s="7">
        <v>-7.7443613378353093E-2</v>
      </c>
      <c r="E4981" s="7">
        <v>-0.11381336767724901</v>
      </c>
      <c r="G4981" s="7">
        <v>77</v>
      </c>
      <c r="H4981" s="7">
        <v>50</v>
      </c>
      <c r="I4981" s="7">
        <v>5.1053819724892001E-2</v>
      </c>
      <c r="J4981" s="7">
        <v>5.2111259382867203E-2</v>
      </c>
      <c r="L4981" s="7">
        <v>77</v>
      </c>
      <c r="M4981" s="7">
        <v>50</v>
      </c>
      <c r="N4981" s="7">
        <v>0.301458445190943</v>
      </c>
      <c r="O4981" s="7">
        <v>-2.60731535412306E-2</v>
      </c>
    </row>
    <row r="4982" spans="2:15" x14ac:dyDescent="0.2">
      <c r="B4982" s="7">
        <v>78</v>
      </c>
      <c r="C4982" s="7">
        <v>50</v>
      </c>
      <c r="D4982" s="7">
        <v>0.44765325721207999</v>
      </c>
      <c r="E4982" s="7">
        <v>0.74999482593740097</v>
      </c>
      <c r="G4982" s="7">
        <v>78</v>
      </c>
      <c r="H4982" s="7">
        <v>50</v>
      </c>
      <c r="I4982" s="7">
        <v>8.4963675705809594E-2</v>
      </c>
      <c r="J4982" s="7">
        <v>0.223836658322144</v>
      </c>
      <c r="L4982" s="7">
        <v>78</v>
      </c>
      <c r="M4982" s="7">
        <v>50</v>
      </c>
      <c r="N4982" s="7">
        <v>-1.23282644106595</v>
      </c>
      <c r="O4982" s="7">
        <v>-1.4020518376284901</v>
      </c>
    </row>
    <row r="4983" spans="2:15" x14ac:dyDescent="0.2">
      <c r="B4983" s="7">
        <v>79</v>
      </c>
      <c r="C4983" s="7">
        <v>50</v>
      </c>
      <c r="D4983" s="7">
        <v>-0.42545230147852398</v>
      </c>
      <c r="E4983" s="7">
        <v>-0.387165485242767</v>
      </c>
      <c r="G4983" s="7">
        <v>79</v>
      </c>
      <c r="H4983" s="7">
        <v>50</v>
      </c>
      <c r="I4983" s="7">
        <v>0.13441618199723299</v>
      </c>
      <c r="J4983" s="7">
        <v>-0.103374579218311</v>
      </c>
      <c r="L4983" s="7">
        <v>79</v>
      </c>
      <c r="M4983" s="7">
        <v>50</v>
      </c>
      <c r="N4983" s="7">
        <v>0.13997074432836601</v>
      </c>
      <c r="O4983" s="7">
        <v>0.18733443693566099</v>
      </c>
    </row>
    <row r="4984" spans="2:15" x14ac:dyDescent="0.2">
      <c r="B4984" s="7">
        <v>80</v>
      </c>
      <c r="C4984" s="7">
        <v>50</v>
      </c>
      <c r="D4984" s="7">
        <v>-1.47174688295877E-2</v>
      </c>
      <c r="E4984" s="7">
        <v>0.13035900015610699</v>
      </c>
      <c r="G4984" s="7">
        <v>80</v>
      </c>
      <c r="H4984" s="7">
        <v>50</v>
      </c>
      <c r="I4984" s="7">
        <v>-0.227235790479385</v>
      </c>
      <c r="J4984" s="7">
        <v>-0.134047359863011</v>
      </c>
      <c r="L4984" s="7">
        <v>80</v>
      </c>
      <c r="M4984" s="7">
        <v>50</v>
      </c>
      <c r="N4984" s="7">
        <v>-0.48658479168847002</v>
      </c>
      <c r="O4984" s="7">
        <v>-0.44193162595308899</v>
      </c>
    </row>
    <row r="4985" spans="2:15" x14ac:dyDescent="0.2">
      <c r="B4985" s="7">
        <v>81</v>
      </c>
      <c r="C4985" s="7">
        <v>50</v>
      </c>
      <c r="D4985" s="7">
        <v>0.27691450762360698</v>
      </c>
      <c r="E4985" s="7">
        <v>0.124557769289492</v>
      </c>
      <c r="G4985" s="7">
        <v>81</v>
      </c>
      <c r="H4985" s="7">
        <v>50</v>
      </c>
      <c r="I4985" s="7">
        <v>0.18974187283326099</v>
      </c>
      <c r="J4985" s="7">
        <v>-6.7982950440615794E-2</v>
      </c>
      <c r="L4985" s="7">
        <v>81</v>
      </c>
      <c r="M4985" s="7">
        <v>50</v>
      </c>
      <c r="N4985" s="7">
        <v>2.2380644590593399</v>
      </c>
      <c r="O4985" s="7">
        <v>1.93093851645241</v>
      </c>
    </row>
    <row r="4986" spans="2:15" x14ac:dyDescent="0.2">
      <c r="B4986" s="7">
        <v>82</v>
      </c>
      <c r="C4986" s="7">
        <v>50</v>
      </c>
      <c r="D4986" s="7">
        <v>-0.17254950683356701</v>
      </c>
      <c r="E4986" s="7">
        <v>-0.172758479565189</v>
      </c>
      <c r="G4986" s="7">
        <v>82</v>
      </c>
      <c r="H4986" s="7">
        <v>50</v>
      </c>
      <c r="I4986" s="7">
        <v>-9.0927616960801302E-2</v>
      </c>
      <c r="J4986" s="7">
        <v>-0.17113014484552599</v>
      </c>
      <c r="L4986" s="7">
        <v>82</v>
      </c>
      <c r="M4986" s="7">
        <v>50</v>
      </c>
      <c r="N4986" s="7">
        <v>-0.96963019151219798</v>
      </c>
      <c r="O4986" s="7">
        <v>-0.85584829010831298</v>
      </c>
    </row>
    <row r="4987" spans="2:15" x14ac:dyDescent="0.2">
      <c r="B4987" s="7">
        <v>83</v>
      </c>
      <c r="C4987" s="7">
        <v>50</v>
      </c>
      <c r="D4987" s="7">
        <v>-8.1459004713636304E-2</v>
      </c>
      <c r="E4987" s="7">
        <v>8.1636923965973607E-2</v>
      </c>
      <c r="G4987" s="7">
        <v>83</v>
      </c>
      <c r="H4987" s="7">
        <v>50</v>
      </c>
      <c r="I4987" s="7">
        <v>-5.0569857920811097E-2</v>
      </c>
      <c r="J4987" s="7">
        <v>-0.29655717439834101</v>
      </c>
      <c r="L4987" s="7">
        <v>83</v>
      </c>
      <c r="M4987" s="7">
        <v>50</v>
      </c>
      <c r="N4987" s="7">
        <v>-0.79836602100077803</v>
      </c>
      <c r="O4987" s="7">
        <v>-1.0676604974550901</v>
      </c>
    </row>
    <row r="4988" spans="2:15" x14ac:dyDescent="0.2">
      <c r="B4988" s="7">
        <v>84</v>
      </c>
      <c r="C4988" s="7">
        <v>50</v>
      </c>
      <c r="D4988" s="7">
        <v>2.8479268735690502E-3</v>
      </c>
      <c r="E4988" s="7">
        <v>5.3236720437457301E-2</v>
      </c>
      <c r="G4988" s="7">
        <v>84</v>
      </c>
      <c r="H4988" s="7">
        <v>50</v>
      </c>
      <c r="I4988" s="7">
        <v>0.610680813391133</v>
      </c>
      <c r="J4988" s="7">
        <v>0.42663827111151398</v>
      </c>
      <c r="L4988" s="7">
        <v>84</v>
      </c>
      <c r="M4988" s="7">
        <v>50</v>
      </c>
      <c r="N4988" s="7">
        <v>-0.38502982143946701</v>
      </c>
      <c r="O4988" s="7">
        <v>0.226191326423169</v>
      </c>
    </row>
    <row r="4989" spans="2:15" x14ac:dyDescent="0.2">
      <c r="B4989" s="7">
        <v>85</v>
      </c>
      <c r="C4989" s="7">
        <v>50</v>
      </c>
      <c r="D4989" s="7">
        <v>0.25697428168930903</v>
      </c>
      <c r="E4989" s="7">
        <v>0.31566783170099999</v>
      </c>
      <c r="G4989" s="7">
        <v>85</v>
      </c>
      <c r="H4989" s="7">
        <v>50</v>
      </c>
      <c r="I4989" s="7">
        <v>4.2367910069893697E-2</v>
      </c>
      <c r="J4989" s="7">
        <v>0.18850211801097999</v>
      </c>
      <c r="L4989" s="7">
        <v>85</v>
      </c>
      <c r="M4989" s="7">
        <v>50</v>
      </c>
      <c r="N4989" s="7">
        <v>-1.8086129111937399</v>
      </c>
      <c r="O4989" s="7">
        <v>-1.7510204159349301</v>
      </c>
    </row>
    <row r="4990" spans="2:15" x14ac:dyDescent="0.2">
      <c r="B4990" s="7">
        <v>86</v>
      </c>
      <c r="C4990" s="7">
        <v>50</v>
      </c>
      <c r="D4990" s="7">
        <v>0.37113153198826698</v>
      </c>
      <c r="E4990" s="7">
        <v>0.42379799403691398</v>
      </c>
      <c r="G4990" s="7">
        <v>86</v>
      </c>
      <c r="H4990" s="7">
        <v>50</v>
      </c>
      <c r="I4990" s="7">
        <v>0.31088111737892998</v>
      </c>
      <c r="J4990" s="7">
        <v>-0.13417254770724399</v>
      </c>
      <c r="L4990" s="7">
        <v>86</v>
      </c>
      <c r="M4990" s="7">
        <v>50</v>
      </c>
      <c r="N4990" s="7">
        <v>-0.26184712572615998</v>
      </c>
      <c r="O4990" s="7">
        <v>-0.40651334736367101</v>
      </c>
    </row>
    <row r="4991" spans="2:15" x14ac:dyDescent="0.2">
      <c r="B4991" s="7">
        <v>87</v>
      </c>
      <c r="C4991" s="7">
        <v>50</v>
      </c>
      <c r="D4991" s="7">
        <v>4.2145379142839397E-2</v>
      </c>
      <c r="E4991" s="7">
        <v>0.22849770807623901</v>
      </c>
      <c r="G4991" s="7">
        <v>87</v>
      </c>
      <c r="H4991" s="7">
        <v>50</v>
      </c>
      <c r="I4991" s="7">
        <v>0.34907079112565498</v>
      </c>
      <c r="J4991" s="7">
        <v>0.32454007468573898</v>
      </c>
      <c r="L4991" s="7">
        <v>87</v>
      </c>
      <c r="M4991" s="7">
        <v>50</v>
      </c>
      <c r="N4991" s="7">
        <v>-0.36990729370744901</v>
      </c>
      <c r="O4991" s="7">
        <v>-0.51464433979811697</v>
      </c>
    </row>
    <row r="4992" spans="2:15" x14ac:dyDescent="0.2">
      <c r="B4992" s="7">
        <v>88</v>
      </c>
      <c r="C4992" s="7">
        <v>50</v>
      </c>
      <c r="D4992" s="7">
        <v>-0.18940977202488099</v>
      </c>
      <c r="E4992" s="7">
        <v>-5.57822039237248E-2</v>
      </c>
      <c r="G4992" s="7">
        <v>88</v>
      </c>
      <c r="H4992" s="7">
        <v>50</v>
      </c>
      <c r="I4992" s="7">
        <v>-5.7930560951151101E-2</v>
      </c>
      <c r="J4992" s="7">
        <v>-8.5024076102483206E-2</v>
      </c>
      <c r="L4992" s="7">
        <v>88</v>
      </c>
      <c r="M4992" s="7">
        <v>50</v>
      </c>
      <c r="N4992" s="7">
        <v>0.16690406505274599</v>
      </c>
      <c r="O4992" s="7">
        <v>0.25199691421735398</v>
      </c>
    </row>
    <row r="4993" spans="2:15" x14ac:dyDescent="0.2">
      <c r="B4993" s="7">
        <v>89</v>
      </c>
      <c r="C4993" s="7">
        <v>50</v>
      </c>
      <c r="D4993" s="7">
        <v>-0.10455124680046</v>
      </c>
      <c r="E4993" s="7">
        <v>0.13814530645549</v>
      </c>
      <c r="G4993" s="7">
        <v>89</v>
      </c>
      <c r="H4993" s="7">
        <v>50</v>
      </c>
      <c r="I4993" s="7">
        <v>-5.01578071865953E-2</v>
      </c>
      <c r="J4993" s="7">
        <v>0.21155081185706801</v>
      </c>
      <c r="L4993" s="7">
        <v>89</v>
      </c>
      <c r="M4993" s="7">
        <v>50</v>
      </c>
      <c r="N4993" s="7">
        <v>-0.13720678776968301</v>
      </c>
      <c r="O4993" s="7">
        <v>-0.24968427639096399</v>
      </c>
    </row>
    <row r="4994" spans="2:15" x14ac:dyDescent="0.2">
      <c r="B4994" s="7">
        <v>90</v>
      </c>
      <c r="C4994" s="7">
        <v>50</v>
      </c>
      <c r="D4994" s="7">
        <v>0.31436969057226</v>
      </c>
      <c r="E4994" s="7">
        <v>0.13811465169689399</v>
      </c>
      <c r="G4994" s="7">
        <v>90</v>
      </c>
      <c r="H4994" s="7">
        <v>50</v>
      </c>
      <c r="I4994" s="7">
        <v>0.128127849456311</v>
      </c>
      <c r="J4994" s="7">
        <v>0.201183948997016</v>
      </c>
      <c r="L4994" s="7">
        <v>90</v>
      </c>
      <c r="M4994" s="7">
        <v>50</v>
      </c>
      <c r="N4994" s="7">
        <v>-2.1081676145382402</v>
      </c>
      <c r="O4994" s="7">
        <v>-1.8397139498012001</v>
      </c>
    </row>
    <row r="4995" spans="2:15" x14ac:dyDescent="0.2">
      <c r="B4995" s="7">
        <v>91</v>
      </c>
      <c r="C4995" s="7">
        <v>50</v>
      </c>
      <c r="D4995" s="7">
        <v>0.30781491243511899</v>
      </c>
      <c r="E4995" s="7">
        <v>5.6398564894681001E-2</v>
      </c>
      <c r="G4995" s="7">
        <v>91</v>
      </c>
      <c r="H4995" s="7">
        <v>50</v>
      </c>
      <c r="I4995" s="7">
        <v>0.44154068692529003</v>
      </c>
      <c r="J4995" s="7">
        <v>0.14197806462271401</v>
      </c>
      <c r="L4995" s="7">
        <v>91</v>
      </c>
      <c r="M4995" s="7">
        <v>50</v>
      </c>
      <c r="N4995" s="7">
        <v>-0.28475417067599901</v>
      </c>
      <c r="O4995" s="7">
        <v>-0.36354962003871399</v>
      </c>
    </row>
    <row r="4996" spans="2:15" x14ac:dyDescent="0.2">
      <c r="B4996" s="7">
        <v>92</v>
      </c>
      <c r="C4996" s="7">
        <v>50</v>
      </c>
      <c r="D4996" s="7">
        <v>0.132247337614459</v>
      </c>
      <c r="E4996" s="7">
        <v>0.27694271284963401</v>
      </c>
      <c r="G4996" s="7">
        <v>92</v>
      </c>
      <c r="H4996" s="7">
        <v>50</v>
      </c>
      <c r="I4996" s="7">
        <v>0.20517844728738899</v>
      </c>
      <c r="J4996" s="7">
        <v>0.23484509273620299</v>
      </c>
      <c r="L4996" s="7">
        <v>92</v>
      </c>
      <c r="M4996" s="7">
        <v>50</v>
      </c>
      <c r="N4996" s="7">
        <v>-9.3150384872032505E-2</v>
      </c>
      <c r="O4996" s="7">
        <v>0.42672397445955601</v>
      </c>
    </row>
    <row r="4997" spans="2:15" x14ac:dyDescent="0.2">
      <c r="B4997" s="7">
        <v>93</v>
      </c>
      <c r="C4997" s="7">
        <v>50</v>
      </c>
      <c r="D4997" s="7">
        <v>0.41922474096717099</v>
      </c>
      <c r="E4997" s="7">
        <v>0.55376314439538499</v>
      </c>
      <c r="G4997" s="7">
        <v>93</v>
      </c>
      <c r="H4997" s="7">
        <v>50</v>
      </c>
      <c r="I4997" s="7">
        <v>-0.175214969266833</v>
      </c>
      <c r="J4997" s="7">
        <v>-7.2058353323617694E-2</v>
      </c>
      <c r="L4997" s="7">
        <v>93</v>
      </c>
      <c r="M4997" s="7">
        <v>50</v>
      </c>
      <c r="N4997" s="7">
        <v>1.61324165993103</v>
      </c>
      <c r="O4997" s="7">
        <v>1.1001243267716501</v>
      </c>
    </row>
    <row r="4998" spans="2:15" x14ac:dyDescent="0.2">
      <c r="B4998" s="7">
        <v>94</v>
      </c>
      <c r="C4998" s="7">
        <v>50</v>
      </c>
      <c r="D4998" s="7">
        <v>0.26816531577906</v>
      </c>
      <c r="E4998" s="7">
        <v>0.103838797836486</v>
      </c>
      <c r="G4998" s="7">
        <v>94</v>
      </c>
      <c r="H4998" s="7">
        <v>50</v>
      </c>
      <c r="I4998" s="7">
        <v>0.24381367981893501</v>
      </c>
      <c r="J4998" s="7">
        <v>0.30024525269277502</v>
      </c>
      <c r="L4998" s="7">
        <v>94</v>
      </c>
      <c r="M4998" s="7">
        <v>50</v>
      </c>
      <c r="N4998" s="7">
        <v>5.89906795164543E-2</v>
      </c>
      <c r="O4998" s="7">
        <v>1.8914211340226701E-2</v>
      </c>
    </row>
    <row r="4999" spans="2:15" x14ac:dyDescent="0.2">
      <c r="B4999" s="7">
        <v>95</v>
      </c>
      <c r="C4999" s="7">
        <v>50</v>
      </c>
      <c r="D4999" s="7">
        <v>0.187584905874322</v>
      </c>
      <c r="E4999" s="7">
        <v>-5.9400615228668102E-2</v>
      </c>
      <c r="G4999" s="7">
        <v>95</v>
      </c>
      <c r="H4999" s="7">
        <v>50</v>
      </c>
      <c r="I4999" s="7">
        <v>0.37746295596276602</v>
      </c>
      <c r="J4999" s="7">
        <v>9.5887399812811594E-2</v>
      </c>
      <c r="L4999" s="7">
        <v>95</v>
      </c>
      <c r="M4999" s="7">
        <v>50</v>
      </c>
      <c r="N4999" s="7">
        <v>-0.308399351275707</v>
      </c>
      <c r="O4999" s="7">
        <v>-0.35810809892725698</v>
      </c>
    </row>
    <row r="5000" spans="2:15" x14ac:dyDescent="0.2">
      <c r="B5000" s="7">
        <v>96</v>
      </c>
      <c r="C5000" s="7">
        <v>50</v>
      </c>
      <c r="D5000" s="7">
        <v>0.150023931703643</v>
      </c>
      <c r="E5000" s="7">
        <v>9.0789971705101294E-2</v>
      </c>
      <c r="G5000" s="7">
        <v>96</v>
      </c>
      <c r="H5000" s="7">
        <v>50</v>
      </c>
      <c r="I5000" s="7">
        <v>0.17724945191812</v>
      </c>
      <c r="J5000" s="7">
        <v>0.339591252165166</v>
      </c>
      <c r="L5000" s="7">
        <v>96</v>
      </c>
      <c r="M5000" s="7">
        <v>50</v>
      </c>
      <c r="N5000" s="7">
        <v>0.47921342350346802</v>
      </c>
      <c r="O5000" s="7">
        <v>0.82617699164458303</v>
      </c>
    </row>
    <row r="5001" spans="2:15" x14ac:dyDescent="0.2">
      <c r="B5001" s="7">
        <v>97</v>
      </c>
      <c r="C5001" s="7">
        <v>50</v>
      </c>
      <c r="D5001" s="7">
        <v>0.17516655481473001</v>
      </c>
      <c r="E5001" s="7">
        <v>-1.0791512564662001E-2</v>
      </c>
      <c r="G5001" s="7">
        <v>97</v>
      </c>
      <c r="H5001" s="7">
        <v>50</v>
      </c>
      <c r="I5001" s="7">
        <v>0.244618276176537</v>
      </c>
      <c r="J5001" s="7">
        <v>0.12529170258410099</v>
      </c>
      <c r="L5001" s="7">
        <v>97</v>
      </c>
      <c r="M5001" s="7">
        <v>50</v>
      </c>
      <c r="N5001" s="7">
        <v>-0.247183892696659</v>
      </c>
      <c r="O5001" s="7">
        <v>-2.5022658349310899E-2</v>
      </c>
    </row>
    <row r="5002" spans="2:15" x14ac:dyDescent="0.2">
      <c r="B5002" s="7">
        <v>98</v>
      </c>
      <c r="C5002" s="7">
        <v>50</v>
      </c>
      <c r="D5002" s="7">
        <v>0.26030960371588402</v>
      </c>
      <c r="E5002" s="7">
        <v>0.32324129329986201</v>
      </c>
      <c r="G5002" s="7">
        <v>98</v>
      </c>
      <c r="H5002" s="7">
        <v>50</v>
      </c>
      <c r="I5002" s="7">
        <v>-6.9822481509054193E-2</v>
      </c>
      <c r="J5002" s="7">
        <v>1.6882264840942799E-2</v>
      </c>
      <c r="L5002" s="7">
        <v>98</v>
      </c>
      <c r="M5002" s="7">
        <v>50</v>
      </c>
      <c r="N5002" s="7">
        <v>0.65177755429569195</v>
      </c>
      <c r="O5002" s="7">
        <v>1.47933515010451</v>
      </c>
    </row>
    <row r="5003" spans="2:15" x14ac:dyDescent="0.2">
      <c r="B5003" s="7">
        <v>99</v>
      </c>
      <c r="C5003" s="7">
        <v>50</v>
      </c>
      <c r="D5003" s="7">
        <v>0.168945896862567</v>
      </c>
      <c r="E5003" s="7">
        <v>-0.17042943526064</v>
      </c>
      <c r="G5003" s="7">
        <v>99</v>
      </c>
      <c r="H5003" s="7">
        <v>50</v>
      </c>
      <c r="I5003" s="7">
        <v>0.11775212548967499</v>
      </c>
      <c r="J5003" s="7">
        <v>-3.92804626769045E-2</v>
      </c>
      <c r="L5003" s="7">
        <v>99</v>
      </c>
      <c r="M5003" s="7">
        <v>50</v>
      </c>
      <c r="N5003" s="7">
        <v>0.20294523571564799</v>
      </c>
      <c r="O5003" s="7">
        <v>-2.0931523274420299E-2</v>
      </c>
    </row>
    <row r="5004" spans="2:15" x14ac:dyDescent="0.2">
      <c r="B5004" s="7">
        <v>100</v>
      </c>
      <c r="C5004" s="7">
        <v>50</v>
      </c>
      <c r="D5004" s="7">
        <v>-0.19291107695139201</v>
      </c>
      <c r="E5004" s="7">
        <v>1.70429539376826E-3</v>
      </c>
      <c r="G5004" s="7">
        <v>100</v>
      </c>
      <c r="H5004" s="7">
        <v>50</v>
      </c>
      <c r="I5004" s="7">
        <v>1.0620380156522599E-2</v>
      </c>
      <c r="J5004" s="7">
        <v>-0.14039997205687699</v>
      </c>
      <c r="L5004" s="7">
        <v>100</v>
      </c>
      <c r="M5004" s="7">
        <v>50</v>
      </c>
      <c r="N5004" s="7">
        <v>6.3047516242633606E-2</v>
      </c>
      <c r="O5004" s="7">
        <v>0.36946186908957801</v>
      </c>
    </row>
    <row r="5005" spans="2:15" x14ac:dyDescent="0.2">
      <c r="B5005" s="7">
        <v>1</v>
      </c>
      <c r="C5005" s="7">
        <v>51</v>
      </c>
      <c r="D5005" s="7">
        <v>-0.79114437652301495</v>
      </c>
      <c r="E5005" s="7">
        <v>-0.87910620911667603</v>
      </c>
      <c r="G5005" s="7">
        <v>1</v>
      </c>
      <c r="H5005" s="7">
        <v>51</v>
      </c>
      <c r="I5005" s="7">
        <v>-7.5561865401546399E-2</v>
      </c>
      <c r="J5005" s="7">
        <v>3.77470978383272E-2</v>
      </c>
      <c r="L5005" s="7">
        <v>1</v>
      </c>
      <c r="M5005" s="7">
        <v>51</v>
      </c>
      <c r="N5005" s="7">
        <v>-0.61150384161568205</v>
      </c>
      <c r="O5005" s="7">
        <v>-0.64408167353003098</v>
      </c>
    </row>
    <row r="5006" spans="2:15" x14ac:dyDescent="0.2">
      <c r="B5006" s="7">
        <v>2</v>
      </c>
      <c r="C5006" s="7">
        <v>51</v>
      </c>
      <c r="D5006" s="7">
        <v>0.48990495080769503</v>
      </c>
      <c r="E5006" s="7">
        <v>0.288532168945418</v>
      </c>
      <c r="G5006" s="7">
        <v>2</v>
      </c>
      <c r="H5006" s="7">
        <v>51</v>
      </c>
      <c r="I5006" s="7">
        <v>0.71224330696415095</v>
      </c>
      <c r="J5006" s="7">
        <v>0.44641484240539198</v>
      </c>
      <c r="L5006" s="7">
        <v>2</v>
      </c>
      <c r="M5006" s="7">
        <v>51</v>
      </c>
      <c r="N5006" s="7">
        <v>0.393096516815095</v>
      </c>
      <c r="O5006" s="7">
        <v>1.02994795914646</v>
      </c>
    </row>
    <row r="5007" spans="2:15" x14ac:dyDescent="0.2">
      <c r="B5007" s="7">
        <v>3</v>
      </c>
      <c r="C5007" s="7">
        <v>51</v>
      </c>
      <c r="D5007" s="7">
        <v>-0.66944572760239296</v>
      </c>
      <c r="E5007" s="7">
        <v>-0.67957667103301</v>
      </c>
      <c r="G5007" s="7">
        <v>3</v>
      </c>
      <c r="H5007" s="7">
        <v>51</v>
      </c>
      <c r="I5007" s="7">
        <v>-3.6375597983748301E-2</v>
      </c>
      <c r="J5007" s="7">
        <v>8.0255455838207396E-2</v>
      </c>
      <c r="L5007" s="7">
        <v>3</v>
      </c>
      <c r="M5007" s="7">
        <v>51</v>
      </c>
      <c r="N5007" s="7">
        <v>-0.65205381265693196</v>
      </c>
      <c r="O5007" s="7">
        <v>-0.51396950958438403</v>
      </c>
    </row>
    <row r="5008" spans="2:15" x14ac:dyDescent="0.2">
      <c r="B5008" s="7">
        <v>4</v>
      </c>
      <c r="C5008" s="7">
        <v>51</v>
      </c>
      <c r="D5008" s="7">
        <v>-5.2685311625359603E-2</v>
      </c>
      <c r="E5008" s="7">
        <v>-5.40517260354978E-2</v>
      </c>
      <c r="G5008" s="7">
        <v>4</v>
      </c>
      <c r="H5008" s="7">
        <v>51</v>
      </c>
      <c r="I5008" s="7">
        <v>2.8601582758930998E-2</v>
      </c>
      <c r="J5008" s="7">
        <v>-2.61799737198718E-2</v>
      </c>
      <c r="L5008" s="7">
        <v>4</v>
      </c>
      <c r="M5008" s="7">
        <v>51</v>
      </c>
      <c r="N5008" s="7">
        <v>0.55847167270282805</v>
      </c>
      <c r="O5008" s="7">
        <v>0.73886016917006203</v>
      </c>
    </row>
    <row r="5009" spans="2:15" x14ac:dyDescent="0.2">
      <c r="B5009" s="7">
        <v>5</v>
      </c>
      <c r="C5009" s="7">
        <v>51</v>
      </c>
      <c r="D5009" s="7">
        <v>0.16720081061004199</v>
      </c>
      <c r="E5009" s="7">
        <v>6.4516736310375605E-2</v>
      </c>
      <c r="G5009" s="7">
        <v>5</v>
      </c>
      <c r="H5009" s="7">
        <v>51</v>
      </c>
      <c r="I5009" s="7">
        <v>3.1219440027419099E-2</v>
      </c>
      <c r="J5009" s="7">
        <v>0.100160641100835</v>
      </c>
      <c r="L5009" s="7">
        <v>5</v>
      </c>
      <c r="M5009" s="7">
        <v>51</v>
      </c>
      <c r="N5009" s="7">
        <v>-0.82991420157721396</v>
      </c>
      <c r="O5009" s="7">
        <v>0.442334679316222</v>
      </c>
    </row>
    <row r="5010" spans="2:15" x14ac:dyDescent="0.2">
      <c r="B5010" s="7">
        <v>6</v>
      </c>
      <c r="C5010" s="7">
        <v>51</v>
      </c>
      <c r="D5010" s="7">
        <v>-0.53598596515325503</v>
      </c>
      <c r="E5010" s="7">
        <v>-0.60985531963704698</v>
      </c>
      <c r="G5010" s="7">
        <v>6</v>
      </c>
      <c r="H5010" s="7">
        <v>51</v>
      </c>
      <c r="I5010" s="7">
        <v>0.17010700645968399</v>
      </c>
      <c r="J5010" s="7">
        <v>-7.6665848858461103E-2</v>
      </c>
      <c r="L5010" s="7">
        <v>6</v>
      </c>
      <c r="M5010" s="7">
        <v>51</v>
      </c>
      <c r="N5010" s="7">
        <v>-2.1400949143088202</v>
      </c>
      <c r="O5010" s="7">
        <v>-1.32431241848577</v>
      </c>
    </row>
    <row r="5011" spans="2:15" x14ac:dyDescent="0.2">
      <c r="B5011" s="7">
        <v>7</v>
      </c>
      <c r="C5011" s="7">
        <v>51</v>
      </c>
      <c r="D5011" s="7">
        <v>0.24350769532365599</v>
      </c>
      <c r="E5011" s="7">
        <v>0.60158434278687001</v>
      </c>
      <c r="G5011" s="7">
        <v>7</v>
      </c>
      <c r="H5011" s="7">
        <v>51</v>
      </c>
      <c r="I5011" s="7">
        <v>0.268875828244246</v>
      </c>
      <c r="J5011" s="7">
        <v>8.7826868807919595E-2</v>
      </c>
      <c r="L5011" s="7">
        <v>7</v>
      </c>
      <c r="M5011" s="7">
        <v>51</v>
      </c>
      <c r="N5011" s="7">
        <v>-0.44132586789411599</v>
      </c>
      <c r="O5011" s="7">
        <v>-0.29750726823207702</v>
      </c>
    </row>
    <row r="5012" spans="2:15" x14ac:dyDescent="0.2">
      <c r="B5012" s="7">
        <v>8</v>
      </c>
      <c r="C5012" s="7">
        <v>51</v>
      </c>
      <c r="D5012" s="7">
        <v>-3.9076674173171198E-2</v>
      </c>
      <c r="E5012" s="7">
        <v>0.27745028305632602</v>
      </c>
      <c r="G5012" s="7">
        <v>8</v>
      </c>
      <c r="H5012" s="7">
        <v>51</v>
      </c>
      <c r="I5012" s="7">
        <v>-7.2155087903862398E-3</v>
      </c>
      <c r="J5012" s="7">
        <v>-0.10606212570345599</v>
      </c>
      <c r="L5012" s="7">
        <v>8</v>
      </c>
      <c r="M5012" s="7">
        <v>51</v>
      </c>
      <c r="N5012" s="7">
        <v>0.88256259653033997</v>
      </c>
      <c r="O5012" s="7">
        <v>0.48523152230733002</v>
      </c>
    </row>
    <row r="5013" spans="2:15" x14ac:dyDescent="0.2">
      <c r="B5013" s="7">
        <v>9</v>
      </c>
      <c r="C5013" s="7">
        <v>51</v>
      </c>
      <c r="D5013" s="7">
        <v>-0.50065089299631205</v>
      </c>
      <c r="E5013" s="7">
        <v>-0.70124440441268598</v>
      </c>
      <c r="G5013" s="7">
        <v>9</v>
      </c>
      <c r="H5013" s="7">
        <v>51</v>
      </c>
      <c r="I5013" s="7">
        <v>-8.1702261196667791E-3</v>
      </c>
      <c r="J5013" s="7">
        <v>-3.08028880248425E-2</v>
      </c>
      <c r="L5013" s="7">
        <v>9</v>
      </c>
      <c r="M5013" s="7">
        <v>51</v>
      </c>
      <c r="N5013" s="7">
        <v>-1.1068593105904301</v>
      </c>
      <c r="O5013" s="7">
        <v>-1.2893840888363099</v>
      </c>
    </row>
    <row r="5014" spans="2:15" x14ac:dyDescent="0.2">
      <c r="B5014" s="7">
        <v>10</v>
      </c>
      <c r="C5014" s="7">
        <v>51</v>
      </c>
      <c r="D5014" s="7">
        <v>-0.23838424435673</v>
      </c>
      <c r="E5014" s="7">
        <v>-0.31753073668086701</v>
      </c>
      <c r="G5014" s="7">
        <v>10</v>
      </c>
      <c r="H5014" s="7">
        <v>51</v>
      </c>
      <c r="I5014" s="7">
        <v>5.8003744631715599E-2</v>
      </c>
      <c r="J5014" s="7">
        <v>0.153010202803333</v>
      </c>
      <c r="L5014" s="7">
        <v>10</v>
      </c>
      <c r="M5014" s="7">
        <v>51</v>
      </c>
      <c r="N5014" s="7">
        <v>-0.46115587833208799</v>
      </c>
      <c r="O5014" s="7">
        <v>-6.70258676594013E-2</v>
      </c>
    </row>
    <row r="5015" spans="2:15" x14ac:dyDescent="0.2">
      <c r="B5015" s="7">
        <v>11</v>
      </c>
      <c r="C5015" s="7">
        <v>51</v>
      </c>
      <c r="D5015" s="7">
        <v>-0.15153701640537401</v>
      </c>
      <c r="E5015" s="7">
        <v>-0.109817608398149</v>
      </c>
      <c r="G5015" s="7">
        <v>11</v>
      </c>
      <c r="H5015" s="7">
        <v>51</v>
      </c>
      <c r="I5015" s="7">
        <v>8.9881999113828201E-2</v>
      </c>
      <c r="J5015" s="7">
        <v>-2.2067598187229399E-2</v>
      </c>
      <c r="L5015" s="7">
        <v>11</v>
      </c>
      <c r="M5015" s="7">
        <v>51</v>
      </c>
      <c r="N5015" s="7">
        <v>0.32063612373539202</v>
      </c>
      <c r="O5015" s="7">
        <v>-0.241286068327451</v>
      </c>
    </row>
    <row r="5016" spans="2:15" x14ac:dyDescent="0.2">
      <c r="B5016" s="7">
        <v>12</v>
      </c>
      <c r="C5016" s="7">
        <v>51</v>
      </c>
      <c r="D5016" s="7">
        <v>1.1254701912235301</v>
      </c>
      <c r="E5016" s="7">
        <v>1.22009128706454</v>
      </c>
      <c r="G5016" s="7">
        <v>12</v>
      </c>
      <c r="H5016" s="7">
        <v>51</v>
      </c>
      <c r="I5016" s="7">
        <v>0.30829027736102399</v>
      </c>
      <c r="J5016" s="7">
        <v>0.12921296251192299</v>
      </c>
      <c r="L5016" s="7">
        <v>12</v>
      </c>
      <c r="M5016" s="7">
        <v>51</v>
      </c>
      <c r="N5016" s="7">
        <v>-0.79446066834045403</v>
      </c>
      <c r="O5016" s="7">
        <v>-0.77270543571150796</v>
      </c>
    </row>
    <row r="5017" spans="2:15" x14ac:dyDescent="0.2">
      <c r="B5017" s="7">
        <v>13</v>
      </c>
      <c r="C5017" s="7">
        <v>51</v>
      </c>
      <c r="D5017" s="7">
        <v>-0.13736922809924901</v>
      </c>
      <c r="E5017" s="7">
        <v>-0.184791852657649</v>
      </c>
      <c r="G5017" s="7">
        <v>13</v>
      </c>
      <c r="H5017" s="7">
        <v>51</v>
      </c>
      <c r="I5017" s="7">
        <v>3.4773065280335302E-2</v>
      </c>
      <c r="J5017" s="7">
        <v>0.25316622677652301</v>
      </c>
      <c r="L5017" s="7">
        <v>13</v>
      </c>
      <c r="M5017" s="7">
        <v>51</v>
      </c>
      <c r="N5017" s="7">
        <v>-0.498799396302473</v>
      </c>
      <c r="O5017" s="7">
        <v>5.5193306147882197E-2</v>
      </c>
    </row>
    <row r="5018" spans="2:15" x14ac:dyDescent="0.2">
      <c r="B5018" s="7">
        <v>14</v>
      </c>
      <c r="C5018" s="7">
        <v>51</v>
      </c>
      <c r="D5018" s="7">
        <v>-0.34090366400660899</v>
      </c>
      <c r="E5018" s="7">
        <v>-0.50669815155444398</v>
      </c>
      <c r="G5018" s="7">
        <v>14</v>
      </c>
      <c r="H5018" s="7">
        <v>51</v>
      </c>
      <c r="I5018" s="7">
        <v>-6.3198775332100601E-3</v>
      </c>
      <c r="J5018" s="7">
        <v>-0.156092735860829</v>
      </c>
      <c r="L5018" s="7">
        <v>14</v>
      </c>
      <c r="M5018" s="7">
        <v>51</v>
      </c>
      <c r="N5018" s="7">
        <v>-0.17183417082007099</v>
      </c>
      <c r="O5018" s="7">
        <v>-1.7018778817614899</v>
      </c>
    </row>
    <row r="5019" spans="2:15" x14ac:dyDescent="0.2">
      <c r="B5019" s="7">
        <v>15</v>
      </c>
      <c r="C5019" s="7">
        <v>51</v>
      </c>
      <c r="D5019" s="7">
        <v>1.13044088169668</v>
      </c>
      <c r="E5019" s="7">
        <v>1.0684874138284599</v>
      </c>
      <c r="G5019" s="7">
        <v>15</v>
      </c>
      <c r="H5019" s="7">
        <v>51</v>
      </c>
      <c r="I5019" s="7">
        <v>0.156230092197474</v>
      </c>
      <c r="J5019" s="7">
        <v>6.8099235976580602E-2</v>
      </c>
      <c r="L5019" s="7">
        <v>15</v>
      </c>
      <c r="M5019" s="7">
        <v>51</v>
      </c>
      <c r="N5019" s="7">
        <v>-0.66757793768117302</v>
      </c>
      <c r="O5019" s="7">
        <v>-0.68899771168456503</v>
      </c>
    </row>
    <row r="5020" spans="2:15" x14ac:dyDescent="0.2">
      <c r="B5020" s="7">
        <v>16</v>
      </c>
      <c r="C5020" s="7">
        <v>51</v>
      </c>
      <c r="D5020" s="7">
        <v>0.30214565100031998</v>
      </c>
      <c r="E5020" s="7">
        <v>0.32508199265159199</v>
      </c>
      <c r="G5020" s="7">
        <v>16</v>
      </c>
      <c r="H5020" s="7">
        <v>51</v>
      </c>
      <c r="I5020" s="7">
        <v>0.23495713254053299</v>
      </c>
      <c r="J5020" s="7">
        <v>4.8852040104980801E-2</v>
      </c>
      <c r="L5020" s="7">
        <v>16</v>
      </c>
      <c r="M5020" s="7">
        <v>51</v>
      </c>
      <c r="N5020" s="7">
        <v>0.91794097834924104</v>
      </c>
      <c r="O5020" s="7">
        <v>1.05814216701915</v>
      </c>
    </row>
    <row r="5021" spans="2:15" x14ac:dyDescent="0.2">
      <c r="B5021" s="7">
        <v>17</v>
      </c>
      <c r="C5021" s="7">
        <v>51</v>
      </c>
      <c r="D5021" s="7">
        <v>-0.322734307869742</v>
      </c>
      <c r="E5021" s="7">
        <v>-0.42723113257374301</v>
      </c>
      <c r="G5021" s="7">
        <v>17</v>
      </c>
      <c r="H5021" s="7">
        <v>51</v>
      </c>
      <c r="I5021" s="7">
        <v>0.13404977495897599</v>
      </c>
      <c r="J5021" s="7">
        <v>0.21738687031745699</v>
      </c>
      <c r="L5021" s="7">
        <v>17</v>
      </c>
      <c r="M5021" s="7">
        <v>51</v>
      </c>
      <c r="N5021" s="7">
        <v>-0.39460895781871802</v>
      </c>
      <c r="O5021" s="7">
        <v>-0.875155986637703</v>
      </c>
    </row>
    <row r="5022" spans="2:15" x14ac:dyDescent="0.2">
      <c r="B5022" s="7">
        <v>18</v>
      </c>
      <c r="C5022" s="7">
        <v>51</v>
      </c>
      <c r="D5022" s="7">
        <v>3.7351560238985098E-3</v>
      </c>
      <c r="E5022" s="7">
        <v>0.13495661363339401</v>
      </c>
      <c r="G5022" s="7">
        <v>18</v>
      </c>
      <c r="H5022" s="7">
        <v>51</v>
      </c>
      <c r="I5022" s="7">
        <v>5.1790785881170399E-2</v>
      </c>
      <c r="J5022" s="7">
        <v>-9.2891628375184592E-3</v>
      </c>
      <c r="L5022" s="7">
        <v>18</v>
      </c>
      <c r="M5022" s="7">
        <v>51</v>
      </c>
      <c r="N5022" s="7">
        <v>-0.23976885946621401</v>
      </c>
      <c r="O5022" s="7">
        <v>0.501929380429328</v>
      </c>
    </row>
    <row r="5023" spans="2:15" x14ac:dyDescent="0.2">
      <c r="B5023" s="7">
        <v>19</v>
      </c>
      <c r="C5023" s="7">
        <v>51</v>
      </c>
      <c r="D5023" s="7">
        <v>0.13017061486926801</v>
      </c>
      <c r="E5023" s="7">
        <v>-5.1683550182845699E-2</v>
      </c>
      <c r="G5023" s="7">
        <v>19</v>
      </c>
      <c r="H5023" s="7">
        <v>51</v>
      </c>
      <c r="I5023" s="7">
        <v>4.5004630069781698E-2</v>
      </c>
      <c r="J5023" s="7">
        <v>1.3402070055308401E-2</v>
      </c>
      <c r="L5023" s="7">
        <v>19</v>
      </c>
      <c r="M5023" s="7">
        <v>51</v>
      </c>
      <c r="N5023" s="7">
        <v>-0.99073956787655104</v>
      </c>
      <c r="O5023" s="7">
        <v>-0.71273289690113495</v>
      </c>
    </row>
    <row r="5024" spans="2:15" x14ac:dyDescent="0.2">
      <c r="B5024" s="7">
        <v>20</v>
      </c>
      <c r="C5024" s="7">
        <v>51</v>
      </c>
      <c r="D5024" s="7">
        <v>-0.33503071399717799</v>
      </c>
      <c r="E5024" s="7">
        <v>-0.17534871448168099</v>
      </c>
      <c r="G5024" s="7">
        <v>20</v>
      </c>
      <c r="H5024" s="7">
        <v>51</v>
      </c>
      <c r="I5024" s="7">
        <v>0.34816996561462699</v>
      </c>
      <c r="J5024" s="7">
        <v>0.39670459474692199</v>
      </c>
      <c r="L5024" s="7">
        <v>20</v>
      </c>
      <c r="M5024" s="7">
        <v>51</v>
      </c>
      <c r="N5024" s="7">
        <v>-0.47838589964001299</v>
      </c>
      <c r="O5024" s="7">
        <v>-0.756937847075423</v>
      </c>
    </row>
    <row r="5025" spans="2:15" x14ac:dyDescent="0.2">
      <c r="B5025" s="7">
        <v>21</v>
      </c>
      <c r="C5025" s="7">
        <v>51</v>
      </c>
      <c r="D5025" s="7">
        <v>-0.44944296284364099</v>
      </c>
      <c r="E5025" s="7">
        <v>8.41330154993329E-2</v>
      </c>
      <c r="G5025" s="7">
        <v>21</v>
      </c>
      <c r="H5025" s="7">
        <v>51</v>
      </c>
      <c r="I5025" s="7">
        <v>0.29956528055413201</v>
      </c>
      <c r="J5025" s="7">
        <v>0.27439353596581201</v>
      </c>
      <c r="L5025" s="7">
        <v>21</v>
      </c>
      <c r="M5025" s="7">
        <v>51</v>
      </c>
      <c r="N5025" s="7">
        <v>-1.3857541903105399</v>
      </c>
      <c r="O5025" s="7">
        <v>-0.68761122713152301</v>
      </c>
    </row>
    <row r="5026" spans="2:15" x14ac:dyDescent="0.2">
      <c r="B5026" s="7">
        <v>22</v>
      </c>
      <c r="C5026" s="7">
        <v>51</v>
      </c>
      <c r="D5026" s="7">
        <v>0.20427907856745101</v>
      </c>
      <c r="E5026" s="7">
        <v>0.264982196325382</v>
      </c>
      <c r="G5026" s="7">
        <v>22</v>
      </c>
      <c r="H5026" s="7">
        <v>51</v>
      </c>
      <c r="I5026" s="7">
        <v>0.144969149369755</v>
      </c>
      <c r="J5026" s="7">
        <v>0.12057352009052399</v>
      </c>
      <c r="L5026" s="7">
        <v>22</v>
      </c>
      <c r="M5026" s="7">
        <v>51</v>
      </c>
      <c r="N5026" s="7">
        <v>-0.762798634677605</v>
      </c>
      <c r="O5026" s="7">
        <v>0.279259453764514</v>
      </c>
    </row>
    <row r="5027" spans="2:15" x14ac:dyDescent="0.2">
      <c r="B5027" s="7">
        <v>23</v>
      </c>
      <c r="C5027" s="7">
        <v>51</v>
      </c>
      <c r="D5027" s="7">
        <v>2.91245405380707E-2</v>
      </c>
      <c r="E5027" s="7">
        <v>-6.0526218886511902E-3</v>
      </c>
      <c r="G5027" s="7">
        <v>23</v>
      </c>
      <c r="H5027" s="7">
        <v>51</v>
      </c>
      <c r="I5027" s="7">
        <v>0.19073343851618699</v>
      </c>
      <c r="J5027" s="7">
        <v>-4.8047574186435703E-2</v>
      </c>
      <c r="L5027" s="7">
        <v>23</v>
      </c>
      <c r="M5027" s="7">
        <v>51</v>
      </c>
      <c r="N5027" s="7">
        <v>0.43783086341718103</v>
      </c>
      <c r="O5027" s="7">
        <v>0.26396052979804502</v>
      </c>
    </row>
    <row r="5028" spans="2:15" x14ac:dyDescent="0.2">
      <c r="B5028" s="7">
        <v>24</v>
      </c>
      <c r="C5028" s="7">
        <v>51</v>
      </c>
      <c r="D5028" s="7">
        <v>-0.314213815372341</v>
      </c>
      <c r="E5028" s="7">
        <v>0.107918971683966</v>
      </c>
      <c r="G5028" s="7">
        <v>24</v>
      </c>
      <c r="H5028" s="7">
        <v>51</v>
      </c>
      <c r="I5028" s="7">
        <v>0.11909766923059099</v>
      </c>
      <c r="J5028" s="7">
        <v>0.277432642072722</v>
      </c>
      <c r="L5028" s="7">
        <v>24</v>
      </c>
      <c r="M5028" s="7">
        <v>51</v>
      </c>
      <c r="N5028" s="7">
        <v>1.2799972624028699</v>
      </c>
      <c r="O5028" s="7">
        <v>0.64698085269535399</v>
      </c>
    </row>
    <row r="5029" spans="2:15" x14ac:dyDescent="0.2">
      <c r="B5029" s="7">
        <v>25</v>
      </c>
      <c r="C5029" s="7">
        <v>51</v>
      </c>
      <c r="D5029" s="7">
        <v>0.71283911943725897</v>
      </c>
      <c r="E5029" s="7">
        <v>0.58751005999608996</v>
      </c>
      <c r="G5029" s="7">
        <v>25</v>
      </c>
      <c r="H5029" s="7">
        <v>51</v>
      </c>
      <c r="I5029" s="7">
        <v>-8.4276719591205307E-3</v>
      </c>
      <c r="J5029" s="7">
        <v>8.6645094427805006E-2</v>
      </c>
      <c r="L5029" s="7">
        <v>25</v>
      </c>
      <c r="M5029" s="7">
        <v>51</v>
      </c>
      <c r="N5029" s="7">
        <v>0.41982116657292001</v>
      </c>
      <c r="O5029" s="7">
        <v>0.49425723870278598</v>
      </c>
    </row>
    <row r="5030" spans="2:15" x14ac:dyDescent="0.2">
      <c r="B5030" s="7">
        <v>26</v>
      </c>
      <c r="C5030" s="7">
        <v>51</v>
      </c>
      <c r="D5030" s="7">
        <v>-0.26039538104022902</v>
      </c>
      <c r="E5030" s="7">
        <v>0.19875624014118601</v>
      </c>
      <c r="G5030" s="7">
        <v>26</v>
      </c>
      <c r="H5030" s="7">
        <v>51</v>
      </c>
      <c r="I5030" s="7">
        <v>-4.0337598348938498E-2</v>
      </c>
      <c r="J5030" s="7">
        <v>7.5109805442968594E-2</v>
      </c>
      <c r="L5030" s="7">
        <v>26</v>
      </c>
      <c r="M5030" s="7">
        <v>51</v>
      </c>
      <c r="N5030" s="7">
        <v>-0.55061995998449298</v>
      </c>
      <c r="O5030" s="7">
        <v>-0.52863822955903905</v>
      </c>
    </row>
    <row r="5031" spans="2:15" x14ac:dyDescent="0.2">
      <c r="B5031" s="7">
        <v>27</v>
      </c>
      <c r="C5031" s="7">
        <v>51</v>
      </c>
      <c r="D5031" s="7">
        <v>0.20874755900442099</v>
      </c>
      <c r="E5031" s="7">
        <v>0.26535340136026198</v>
      </c>
      <c r="G5031" s="7">
        <v>27</v>
      </c>
      <c r="H5031" s="7">
        <v>51</v>
      </c>
      <c r="I5031" s="7">
        <v>0.21799591292147499</v>
      </c>
      <c r="J5031" s="7">
        <v>-1.06306188516907E-2</v>
      </c>
      <c r="L5031" s="7">
        <v>27</v>
      </c>
      <c r="M5031" s="7">
        <v>51</v>
      </c>
      <c r="N5031" s="7">
        <v>-0.106073913896157</v>
      </c>
      <c r="O5031" s="7">
        <v>-0.46671072423419302</v>
      </c>
    </row>
    <row r="5032" spans="2:15" x14ac:dyDescent="0.2">
      <c r="B5032" s="7">
        <v>28</v>
      </c>
      <c r="C5032" s="7">
        <v>51</v>
      </c>
      <c r="D5032" s="7">
        <v>-0.24338103565285399</v>
      </c>
      <c r="E5032" s="7">
        <v>-0.216312750375073</v>
      </c>
      <c r="G5032" s="7">
        <v>28</v>
      </c>
      <c r="H5032" s="7">
        <v>51</v>
      </c>
      <c r="I5032" s="7">
        <v>4.6549257855954103E-2</v>
      </c>
      <c r="J5032" s="7">
        <v>-0.15061691222849499</v>
      </c>
      <c r="L5032" s="7">
        <v>28</v>
      </c>
      <c r="M5032" s="7">
        <v>51</v>
      </c>
      <c r="N5032" s="7">
        <v>0.117805774983172</v>
      </c>
      <c r="O5032" s="7">
        <v>-0.53501902337505902</v>
      </c>
    </row>
    <row r="5033" spans="2:15" x14ac:dyDescent="0.2">
      <c r="B5033" s="7">
        <v>29</v>
      </c>
      <c r="C5033" s="7">
        <v>51</v>
      </c>
      <c r="D5033" s="7">
        <v>-0.10433089211784199</v>
      </c>
      <c r="E5033" s="7">
        <v>0.120827926646561</v>
      </c>
      <c r="G5033" s="7">
        <v>29</v>
      </c>
      <c r="H5033" s="7">
        <v>51</v>
      </c>
      <c r="I5033" s="7">
        <v>4.7113411105645001E-2</v>
      </c>
      <c r="J5033" s="7">
        <v>0.140838114830524</v>
      </c>
      <c r="L5033" s="7">
        <v>29</v>
      </c>
      <c r="M5033" s="7">
        <v>51</v>
      </c>
      <c r="N5033" s="7">
        <v>0.53850007208995598</v>
      </c>
      <c r="O5033" s="7">
        <v>-0.16326884718454701</v>
      </c>
    </row>
    <row r="5034" spans="2:15" x14ac:dyDescent="0.2">
      <c r="B5034" s="7">
        <v>30</v>
      </c>
      <c r="C5034" s="7">
        <v>51</v>
      </c>
      <c r="D5034" s="7">
        <v>0.23134689739160499</v>
      </c>
      <c r="E5034" s="7">
        <v>-2.9642242651727099E-2</v>
      </c>
      <c r="G5034" s="7">
        <v>30</v>
      </c>
      <c r="H5034" s="7">
        <v>51</v>
      </c>
      <c r="I5034" s="7">
        <v>0.195939015123408</v>
      </c>
      <c r="J5034" s="7">
        <v>8.3828983453925004E-2</v>
      </c>
      <c r="L5034" s="7">
        <v>30</v>
      </c>
      <c r="M5034" s="7">
        <v>51</v>
      </c>
      <c r="N5034" s="7">
        <v>1.46377226401244</v>
      </c>
      <c r="O5034" s="7">
        <v>0.46140790247910801</v>
      </c>
    </row>
    <row r="5035" spans="2:15" x14ac:dyDescent="0.2">
      <c r="B5035" s="7">
        <v>31</v>
      </c>
      <c r="C5035" s="7">
        <v>51</v>
      </c>
      <c r="D5035" s="7">
        <v>0.44803390475510801</v>
      </c>
      <c r="E5035" s="7">
        <v>0.314395253418572</v>
      </c>
      <c r="G5035" s="7">
        <v>31</v>
      </c>
      <c r="H5035" s="7">
        <v>51</v>
      </c>
      <c r="I5035" s="7">
        <v>0.42568967505900102</v>
      </c>
      <c r="J5035" s="7">
        <v>0.163780743100153</v>
      </c>
      <c r="L5035" s="7">
        <v>31</v>
      </c>
      <c r="M5035" s="7">
        <v>51</v>
      </c>
      <c r="N5035" s="7">
        <v>0.13269318550210801</v>
      </c>
      <c r="O5035" s="7">
        <v>0.52815920339676004</v>
      </c>
    </row>
    <row r="5036" spans="2:15" x14ac:dyDescent="0.2">
      <c r="B5036" s="7">
        <v>32</v>
      </c>
      <c r="C5036" s="7">
        <v>51</v>
      </c>
      <c r="D5036" s="7">
        <v>0.27243735633174598</v>
      </c>
      <c r="E5036" s="7">
        <v>5.4259068003545997E-3</v>
      </c>
      <c r="G5036" s="7">
        <v>32</v>
      </c>
      <c r="H5036" s="7">
        <v>51</v>
      </c>
      <c r="I5036" s="7">
        <v>0.25873331889214402</v>
      </c>
      <c r="J5036" s="7">
        <v>0.21690657212846501</v>
      </c>
      <c r="L5036" s="7">
        <v>32</v>
      </c>
      <c r="M5036" s="7">
        <v>51</v>
      </c>
      <c r="N5036" s="7">
        <v>-0.1210832427002</v>
      </c>
      <c r="O5036" s="7">
        <v>-0.33669673745216799</v>
      </c>
    </row>
    <row r="5037" spans="2:15" x14ac:dyDescent="0.2">
      <c r="B5037" s="7">
        <v>33</v>
      </c>
      <c r="C5037" s="7">
        <v>51</v>
      </c>
      <c r="D5037" s="7">
        <v>0.16240267036703801</v>
      </c>
      <c r="E5037" s="7">
        <v>-1.8370407968850699E-2</v>
      </c>
      <c r="G5037" s="7">
        <v>33</v>
      </c>
      <c r="H5037" s="7">
        <v>51</v>
      </c>
      <c r="I5037" s="7">
        <v>-0.11399577811381099</v>
      </c>
      <c r="J5037" s="7">
        <v>1.9407004629776699E-3</v>
      </c>
      <c r="L5037" s="7">
        <v>33</v>
      </c>
      <c r="M5037" s="7">
        <v>51</v>
      </c>
      <c r="N5037" s="7">
        <v>0.219812216368346</v>
      </c>
      <c r="O5037" s="7">
        <v>2.3331755343440001E-2</v>
      </c>
    </row>
    <row r="5038" spans="2:15" x14ac:dyDescent="0.2">
      <c r="B5038" s="7">
        <v>34</v>
      </c>
      <c r="C5038" s="7">
        <v>51</v>
      </c>
      <c r="D5038" s="7">
        <v>-4.5639857705679403E-2</v>
      </c>
      <c r="E5038" s="7">
        <v>0.207502860897156</v>
      </c>
      <c r="G5038" s="7">
        <v>34</v>
      </c>
      <c r="H5038" s="7">
        <v>51</v>
      </c>
      <c r="I5038" s="7">
        <v>0.43232220404820498</v>
      </c>
      <c r="J5038" s="7">
        <v>0.102420794039839</v>
      </c>
      <c r="L5038" s="7">
        <v>34</v>
      </c>
      <c r="M5038" s="7">
        <v>51</v>
      </c>
      <c r="N5038" s="7">
        <v>-2.7264800933453799</v>
      </c>
      <c r="O5038" s="7">
        <v>-2.5399064546540902</v>
      </c>
    </row>
    <row r="5039" spans="2:15" x14ac:dyDescent="0.2">
      <c r="B5039" s="7">
        <v>35</v>
      </c>
      <c r="C5039" s="7">
        <v>51</v>
      </c>
      <c r="D5039" s="7">
        <v>9.0703797492411198E-2</v>
      </c>
      <c r="E5039" s="7">
        <v>0.34110344395335801</v>
      </c>
      <c r="G5039" s="7">
        <v>35</v>
      </c>
      <c r="H5039" s="7">
        <v>51</v>
      </c>
      <c r="I5039" s="7">
        <v>-1.2376256073842699E-4</v>
      </c>
      <c r="J5039" s="7">
        <v>0.108252831427317</v>
      </c>
      <c r="L5039" s="7">
        <v>35</v>
      </c>
      <c r="M5039" s="7">
        <v>51</v>
      </c>
      <c r="N5039" s="7">
        <v>1.6881087766630201</v>
      </c>
      <c r="O5039" s="7">
        <v>1.24960505650569</v>
      </c>
    </row>
    <row r="5040" spans="2:15" x14ac:dyDescent="0.2">
      <c r="B5040" s="7">
        <v>36</v>
      </c>
      <c r="C5040" s="7">
        <v>51</v>
      </c>
      <c r="D5040" s="7">
        <v>-0.15735271287119401</v>
      </c>
      <c r="E5040" s="7">
        <v>-8.0642827222291699E-2</v>
      </c>
      <c r="G5040" s="7">
        <v>36</v>
      </c>
      <c r="H5040" s="7">
        <v>51</v>
      </c>
      <c r="I5040" s="7">
        <v>0.44751287916586302</v>
      </c>
      <c r="J5040" s="7">
        <v>0.162433015317793</v>
      </c>
      <c r="L5040" s="7">
        <v>36</v>
      </c>
      <c r="M5040" s="7">
        <v>51</v>
      </c>
      <c r="N5040" s="7">
        <v>0.83407463204832799</v>
      </c>
      <c r="O5040" s="7">
        <v>0.78103655449472997</v>
      </c>
    </row>
    <row r="5041" spans="2:15" x14ac:dyDescent="0.2">
      <c r="B5041" s="7">
        <v>37</v>
      </c>
      <c r="C5041" s="7">
        <v>51</v>
      </c>
      <c r="D5041" s="7">
        <v>0.43768754060755399</v>
      </c>
      <c r="E5041" s="7">
        <v>0.19542604976012301</v>
      </c>
      <c r="G5041" s="7">
        <v>37</v>
      </c>
      <c r="H5041" s="7">
        <v>51</v>
      </c>
      <c r="I5041" s="7">
        <v>-0.17686770680359801</v>
      </c>
      <c r="J5041" s="7">
        <v>-5.7219108880438803E-2</v>
      </c>
      <c r="L5041" s="7">
        <v>37</v>
      </c>
      <c r="M5041" s="7">
        <v>51</v>
      </c>
      <c r="N5041" s="7">
        <v>-0.51090341887019397</v>
      </c>
      <c r="O5041" s="7">
        <v>-0.77845489600809903</v>
      </c>
    </row>
    <row r="5042" spans="2:15" x14ac:dyDescent="0.2">
      <c r="B5042" s="7">
        <v>38</v>
      </c>
      <c r="C5042" s="7">
        <v>51</v>
      </c>
      <c r="D5042" s="7">
        <v>-2.3444075431672901E-2</v>
      </c>
      <c r="E5042" s="7">
        <v>0.104821981401999</v>
      </c>
      <c r="G5042" s="7">
        <v>38</v>
      </c>
      <c r="H5042" s="7">
        <v>51</v>
      </c>
      <c r="I5042" s="7">
        <v>0.30449146151490503</v>
      </c>
      <c r="J5042" s="7">
        <v>0.16251411937388299</v>
      </c>
      <c r="L5042" s="7">
        <v>38</v>
      </c>
      <c r="M5042" s="7">
        <v>51</v>
      </c>
      <c r="N5042" s="7">
        <v>-7.4163986784939503E-2</v>
      </c>
      <c r="O5042" s="7">
        <v>-7.9266865302861894E-2</v>
      </c>
    </row>
    <row r="5043" spans="2:15" x14ac:dyDescent="0.2">
      <c r="B5043" s="7">
        <v>39</v>
      </c>
      <c r="C5043" s="7">
        <v>51</v>
      </c>
      <c r="D5043" s="7">
        <v>9.5452125977275606E-2</v>
      </c>
      <c r="E5043" s="7">
        <v>-0.26992768733282702</v>
      </c>
      <c r="G5043" s="7">
        <v>39</v>
      </c>
      <c r="H5043" s="7">
        <v>51</v>
      </c>
      <c r="I5043" s="7">
        <v>0.114080427039191</v>
      </c>
      <c r="J5043" s="7">
        <v>2.1342432020125202E-2</v>
      </c>
      <c r="L5043" s="7">
        <v>39</v>
      </c>
      <c r="M5043" s="7">
        <v>51</v>
      </c>
      <c r="N5043" s="7">
        <v>5.4909214893497102E-3</v>
      </c>
      <c r="O5043" s="7">
        <v>-2.26432786050959E-2</v>
      </c>
    </row>
    <row r="5044" spans="2:15" x14ac:dyDescent="0.2">
      <c r="B5044" s="7">
        <v>40</v>
      </c>
      <c r="C5044" s="7">
        <v>51</v>
      </c>
      <c r="D5044" s="7">
        <v>-0.196368149213279</v>
      </c>
      <c r="E5044" s="7">
        <v>-6.2997742818151195E-2</v>
      </c>
      <c r="G5044" s="7">
        <v>40</v>
      </c>
      <c r="H5044" s="7">
        <v>51</v>
      </c>
      <c r="I5044" s="7">
        <v>7.9793186774743702E-2</v>
      </c>
      <c r="J5044" s="7">
        <v>-1.66587020484492E-2</v>
      </c>
      <c r="L5044" s="7">
        <v>40</v>
      </c>
      <c r="M5044" s="7">
        <v>51</v>
      </c>
      <c r="N5044" s="7">
        <v>-2.57159594723512</v>
      </c>
      <c r="O5044" s="7">
        <v>-2.3398062281302101</v>
      </c>
    </row>
    <row r="5045" spans="2:15" x14ac:dyDescent="0.2">
      <c r="B5045" s="7">
        <v>41</v>
      </c>
      <c r="C5045" s="7">
        <v>51</v>
      </c>
      <c r="D5045" s="7">
        <v>3.1879492315365402E-3</v>
      </c>
      <c r="E5045" s="7">
        <v>9.7748895738494199E-2</v>
      </c>
      <c r="G5045" s="7">
        <v>41</v>
      </c>
      <c r="H5045" s="7">
        <v>51</v>
      </c>
      <c r="I5045" s="7">
        <v>-0.25805777389398399</v>
      </c>
      <c r="J5045" s="7">
        <v>-0.236224512390494</v>
      </c>
      <c r="L5045" s="7">
        <v>41</v>
      </c>
      <c r="M5045" s="7">
        <v>51</v>
      </c>
      <c r="N5045" s="7">
        <v>0.10833695345411801</v>
      </c>
      <c r="O5045" s="7">
        <v>0.123941479582731</v>
      </c>
    </row>
    <row r="5046" spans="2:15" x14ac:dyDescent="0.2">
      <c r="B5046" s="7">
        <v>42</v>
      </c>
      <c r="C5046" s="7">
        <v>51</v>
      </c>
      <c r="D5046" s="7">
        <v>-3.1018986885683799E-2</v>
      </c>
      <c r="E5046" s="7">
        <v>-1.05830530991078E-2</v>
      </c>
      <c r="G5046" s="7">
        <v>42</v>
      </c>
      <c r="H5046" s="7">
        <v>51</v>
      </c>
      <c r="I5046" s="7">
        <v>0.103211231780278</v>
      </c>
      <c r="J5046" s="7">
        <v>-2.4429133626639999E-2</v>
      </c>
      <c r="L5046" s="7">
        <v>42</v>
      </c>
      <c r="M5046" s="7">
        <v>51</v>
      </c>
      <c r="N5046" s="7">
        <v>0.15173710614652999</v>
      </c>
      <c r="O5046" s="7">
        <v>-0.58815725474830605</v>
      </c>
    </row>
    <row r="5047" spans="2:15" x14ac:dyDescent="0.2">
      <c r="B5047" s="7">
        <v>43</v>
      </c>
      <c r="C5047" s="7">
        <v>51</v>
      </c>
      <c r="D5047" s="7">
        <v>0.15296800476771599</v>
      </c>
      <c r="E5047" s="7">
        <v>5.3989629851001197E-2</v>
      </c>
      <c r="G5047" s="7">
        <v>43</v>
      </c>
      <c r="H5047" s="7">
        <v>51</v>
      </c>
      <c r="I5047" s="7">
        <v>3.96481398644166E-2</v>
      </c>
      <c r="J5047" s="7">
        <v>0.14173705845362899</v>
      </c>
      <c r="L5047" s="7">
        <v>43</v>
      </c>
      <c r="M5047" s="7">
        <v>51</v>
      </c>
      <c r="N5047" s="7">
        <v>-2.6047191780207601</v>
      </c>
      <c r="O5047" s="7">
        <v>-1.7495308425342799</v>
      </c>
    </row>
    <row r="5048" spans="2:15" x14ac:dyDescent="0.2">
      <c r="B5048" s="7">
        <v>44</v>
      </c>
      <c r="C5048" s="7">
        <v>51</v>
      </c>
      <c r="D5048" s="7">
        <v>0.16906676942269699</v>
      </c>
      <c r="E5048" s="7">
        <v>0.17646356509065</v>
      </c>
      <c r="G5048" s="7">
        <v>44</v>
      </c>
      <c r="H5048" s="7">
        <v>51</v>
      </c>
      <c r="I5048" s="7">
        <v>-4.6280956426725701E-2</v>
      </c>
      <c r="J5048" s="7">
        <v>-8.3227365275437407E-2</v>
      </c>
      <c r="L5048" s="7">
        <v>44</v>
      </c>
      <c r="M5048" s="7">
        <v>51</v>
      </c>
      <c r="N5048" s="7">
        <v>-0.53463904512693705</v>
      </c>
      <c r="O5048" s="7">
        <v>-0.238524350843382</v>
      </c>
    </row>
    <row r="5049" spans="2:15" x14ac:dyDescent="0.2">
      <c r="B5049" s="7">
        <v>45</v>
      </c>
      <c r="C5049" s="7">
        <v>51</v>
      </c>
      <c r="D5049" s="7">
        <v>0.124928470666905</v>
      </c>
      <c r="E5049" s="7">
        <v>0.111281312012895</v>
      </c>
      <c r="G5049" s="7">
        <v>45</v>
      </c>
      <c r="H5049" s="7">
        <v>51</v>
      </c>
      <c r="I5049" s="7">
        <v>-4.0033896861595898E-2</v>
      </c>
      <c r="J5049" s="7">
        <v>0.14229971613570999</v>
      </c>
      <c r="L5049" s="7">
        <v>45</v>
      </c>
      <c r="M5049" s="7">
        <v>51</v>
      </c>
      <c r="N5049" s="7">
        <v>-0.60092731549900302</v>
      </c>
      <c r="O5049" s="7">
        <v>-0.14486150036426801</v>
      </c>
    </row>
    <row r="5050" spans="2:15" x14ac:dyDescent="0.2">
      <c r="B5050" s="7">
        <v>46</v>
      </c>
      <c r="C5050" s="7">
        <v>51</v>
      </c>
      <c r="D5050" s="7">
        <v>0.37422741215607602</v>
      </c>
      <c r="E5050" s="7">
        <v>0.38761725867822799</v>
      </c>
      <c r="G5050" s="7">
        <v>46</v>
      </c>
      <c r="H5050" s="7">
        <v>51</v>
      </c>
      <c r="I5050" s="7">
        <v>-3.6934170553975E-2</v>
      </c>
      <c r="J5050" s="7">
        <v>-0.14035285014668</v>
      </c>
      <c r="L5050" s="7">
        <v>46</v>
      </c>
      <c r="M5050" s="7">
        <v>51</v>
      </c>
      <c r="N5050" s="7">
        <v>-0.52615018502502198</v>
      </c>
      <c r="O5050" s="7">
        <v>3.3810662846211599E-2</v>
      </c>
    </row>
    <row r="5051" spans="2:15" x14ac:dyDescent="0.2">
      <c r="B5051" s="7">
        <v>47</v>
      </c>
      <c r="C5051" s="7">
        <v>51</v>
      </c>
      <c r="D5051" s="7">
        <v>0.31356607144505799</v>
      </c>
      <c r="E5051" s="7">
        <v>0.31496756452646602</v>
      </c>
      <c r="G5051" s="7">
        <v>47</v>
      </c>
      <c r="H5051" s="7">
        <v>51</v>
      </c>
      <c r="I5051" s="7">
        <v>0.157662267346939</v>
      </c>
      <c r="J5051" s="7">
        <v>0.104980456219067</v>
      </c>
      <c r="L5051" s="7">
        <v>47</v>
      </c>
      <c r="M5051" s="7">
        <v>51</v>
      </c>
      <c r="N5051" s="7">
        <v>3.37266297879504E-2</v>
      </c>
      <c r="O5051" s="7">
        <v>-0.41377613981393502</v>
      </c>
    </row>
    <row r="5052" spans="2:15" x14ac:dyDescent="0.2">
      <c r="B5052" s="7">
        <v>48</v>
      </c>
      <c r="C5052" s="7">
        <v>51</v>
      </c>
      <c r="D5052" s="7">
        <v>-3.5277131541076499E-2</v>
      </c>
      <c r="E5052" s="7">
        <v>0.218212586045233</v>
      </c>
      <c r="G5052" s="7">
        <v>48</v>
      </c>
      <c r="H5052" s="7">
        <v>51</v>
      </c>
      <c r="I5052" s="7">
        <v>0.22240442447702699</v>
      </c>
      <c r="J5052" s="7">
        <v>7.0000846639532099E-2</v>
      </c>
      <c r="L5052" s="7">
        <v>48</v>
      </c>
      <c r="M5052" s="7">
        <v>51</v>
      </c>
      <c r="N5052" s="7">
        <v>-0.73777341641772398</v>
      </c>
      <c r="O5052" s="7">
        <v>-0.33875198353798602</v>
      </c>
    </row>
    <row r="5053" spans="2:15" x14ac:dyDescent="0.2">
      <c r="B5053" s="7">
        <v>49</v>
      </c>
      <c r="C5053" s="7">
        <v>51</v>
      </c>
      <c r="D5053" s="7">
        <v>4.1612342142082398E-2</v>
      </c>
      <c r="E5053" s="7">
        <v>0.19773563215524201</v>
      </c>
      <c r="G5053" s="7">
        <v>49</v>
      </c>
      <c r="H5053" s="7">
        <v>51</v>
      </c>
      <c r="I5053" s="7">
        <v>1.1512478840201E-2</v>
      </c>
      <c r="J5053" s="7">
        <v>-2.8375399626750001E-3</v>
      </c>
      <c r="L5053" s="7">
        <v>49</v>
      </c>
      <c r="M5053" s="7">
        <v>51</v>
      </c>
      <c r="N5053" s="7">
        <v>-1.0316914624100499</v>
      </c>
      <c r="O5053" s="7">
        <v>-1.25564708272182</v>
      </c>
    </row>
    <row r="5054" spans="2:15" x14ac:dyDescent="0.2">
      <c r="B5054" s="7">
        <v>50</v>
      </c>
      <c r="C5054" s="7">
        <v>51</v>
      </c>
      <c r="D5054" s="7">
        <v>6.4020810486810298E-2</v>
      </c>
      <c r="E5054" s="7">
        <v>0.117327260649816</v>
      </c>
      <c r="G5054" s="7">
        <v>50</v>
      </c>
      <c r="H5054" s="7">
        <v>51</v>
      </c>
      <c r="I5054" s="7">
        <v>4.0977553636523098E-5</v>
      </c>
      <c r="J5054" s="7">
        <v>-3.5688885414271198E-3</v>
      </c>
      <c r="L5054" s="7">
        <v>50</v>
      </c>
      <c r="M5054" s="7">
        <v>51</v>
      </c>
      <c r="N5054" s="7">
        <v>-1.51843518343505</v>
      </c>
      <c r="O5054" s="7">
        <v>-0.50737972957887401</v>
      </c>
    </row>
    <row r="5055" spans="2:15" x14ac:dyDescent="0.2">
      <c r="B5055" s="7">
        <v>51</v>
      </c>
      <c r="C5055" s="7">
        <v>51</v>
      </c>
      <c r="D5055" s="7">
        <v>0.343574930467063</v>
      </c>
      <c r="E5055" s="7">
        <v>8.4200116740267297E-2</v>
      </c>
      <c r="G5055" s="7">
        <v>51</v>
      </c>
      <c r="H5055" s="7">
        <v>51</v>
      </c>
      <c r="I5055" s="7">
        <v>2.3982443535206101E-2</v>
      </c>
      <c r="J5055" s="7">
        <v>0.122152043456701</v>
      </c>
      <c r="L5055" s="7">
        <v>51</v>
      </c>
      <c r="M5055" s="7">
        <v>51</v>
      </c>
      <c r="N5055" s="7">
        <v>1.0233224937301</v>
      </c>
      <c r="O5055" s="7">
        <v>0.963334829025842</v>
      </c>
    </row>
    <row r="5056" spans="2:15" x14ac:dyDescent="0.2">
      <c r="B5056" s="7">
        <v>52</v>
      </c>
      <c r="C5056" s="7">
        <v>51</v>
      </c>
      <c r="D5056" s="7">
        <v>7.5295489424480194E-2</v>
      </c>
      <c r="E5056" s="7">
        <v>2.15450642437123E-2</v>
      </c>
      <c r="G5056" s="7">
        <v>52</v>
      </c>
      <c r="H5056" s="7">
        <v>51</v>
      </c>
      <c r="I5056" s="7">
        <v>0.38601117889021502</v>
      </c>
      <c r="J5056" s="7">
        <v>0.29018371092211198</v>
      </c>
      <c r="L5056" s="7">
        <v>52</v>
      </c>
      <c r="M5056" s="7">
        <v>51</v>
      </c>
      <c r="N5056" s="7">
        <v>2.3858847215265002</v>
      </c>
      <c r="O5056" s="7">
        <v>2.07100037416566</v>
      </c>
    </row>
    <row r="5057" spans="2:15" x14ac:dyDescent="0.2">
      <c r="B5057" s="7">
        <v>53</v>
      </c>
      <c r="C5057" s="7">
        <v>51</v>
      </c>
      <c r="D5057" s="7">
        <v>5.3621711633530501E-2</v>
      </c>
      <c r="E5057" s="7">
        <v>0.16443423352328099</v>
      </c>
      <c r="G5057" s="7">
        <v>53</v>
      </c>
      <c r="H5057" s="7">
        <v>51</v>
      </c>
      <c r="I5057" s="7">
        <v>-0.139660375088862</v>
      </c>
      <c r="J5057" s="7">
        <v>-0.10369143295259201</v>
      </c>
      <c r="L5057" s="7">
        <v>53</v>
      </c>
      <c r="M5057" s="7">
        <v>51</v>
      </c>
      <c r="N5057" s="7">
        <v>0.79173993702772305</v>
      </c>
      <c r="O5057" s="7">
        <v>0.18255392893671599</v>
      </c>
    </row>
    <row r="5058" spans="2:15" x14ac:dyDescent="0.2">
      <c r="B5058" s="7">
        <v>54</v>
      </c>
      <c r="C5058" s="7">
        <v>51</v>
      </c>
      <c r="D5058" s="7">
        <v>-0.119908840249806</v>
      </c>
      <c r="E5058" s="7">
        <v>-0.22465663972823299</v>
      </c>
      <c r="G5058" s="7">
        <v>54</v>
      </c>
      <c r="H5058" s="7">
        <v>51</v>
      </c>
      <c r="I5058" s="7">
        <v>-8.2860931990478698E-2</v>
      </c>
      <c r="J5058" s="7">
        <v>9.9483003952753907E-3</v>
      </c>
      <c r="L5058" s="7">
        <v>54</v>
      </c>
      <c r="M5058" s="7">
        <v>51</v>
      </c>
      <c r="N5058" s="7">
        <v>1.55620116883485</v>
      </c>
      <c r="O5058" s="7">
        <v>1.51236351112839</v>
      </c>
    </row>
    <row r="5059" spans="2:15" x14ac:dyDescent="0.2">
      <c r="B5059" s="7">
        <v>55</v>
      </c>
      <c r="C5059" s="7">
        <v>51</v>
      </c>
      <c r="D5059" s="7">
        <v>0.17910737961991599</v>
      </c>
      <c r="E5059" s="7">
        <v>-8.6962798729469895E-2</v>
      </c>
      <c r="G5059" s="7">
        <v>55</v>
      </c>
      <c r="H5059" s="7">
        <v>51</v>
      </c>
      <c r="I5059" s="7">
        <v>-3.8553129473942099E-2</v>
      </c>
      <c r="J5059" s="7">
        <v>3.9621454230109897E-2</v>
      </c>
      <c r="L5059" s="7">
        <v>55</v>
      </c>
      <c r="M5059" s="7">
        <v>51</v>
      </c>
      <c r="N5059" s="7">
        <v>0.14464651864453901</v>
      </c>
      <c r="O5059" s="7">
        <v>0.106821221103738</v>
      </c>
    </row>
    <row r="5060" spans="2:15" x14ac:dyDescent="0.2">
      <c r="B5060" s="7">
        <v>56</v>
      </c>
      <c r="C5060" s="7">
        <v>51</v>
      </c>
      <c r="D5060" s="7">
        <v>-3.8796018699123601E-2</v>
      </c>
      <c r="E5060" s="7">
        <v>-9.1252420609755802E-2</v>
      </c>
      <c r="G5060" s="7">
        <v>56</v>
      </c>
      <c r="H5060" s="7">
        <v>51</v>
      </c>
      <c r="I5060" s="7">
        <v>-8.7067280196912997E-2</v>
      </c>
      <c r="J5060" s="7">
        <v>-7.2321606834769597E-2</v>
      </c>
      <c r="L5060" s="7">
        <v>56</v>
      </c>
      <c r="M5060" s="7">
        <v>51</v>
      </c>
      <c r="N5060" s="7">
        <v>-0.16644475480182799</v>
      </c>
      <c r="O5060" s="7">
        <v>-1.11669225813669</v>
      </c>
    </row>
    <row r="5061" spans="2:15" x14ac:dyDescent="0.2">
      <c r="B5061" s="7">
        <v>57</v>
      </c>
      <c r="C5061" s="7">
        <v>51</v>
      </c>
      <c r="D5061" s="7">
        <v>-5.8170274081824402E-2</v>
      </c>
      <c r="E5061" s="7">
        <v>-1.92998731120895E-2</v>
      </c>
      <c r="G5061" s="7">
        <v>57</v>
      </c>
      <c r="H5061" s="7">
        <v>51</v>
      </c>
      <c r="I5061" s="7">
        <v>2.58530111920026E-2</v>
      </c>
      <c r="J5061" s="7">
        <v>-0.18417312142626899</v>
      </c>
      <c r="L5061" s="7">
        <v>57</v>
      </c>
      <c r="M5061" s="7">
        <v>51</v>
      </c>
      <c r="N5061" s="7">
        <v>0.33578486811918801</v>
      </c>
      <c r="O5061" s="7">
        <v>0.42417202808878401</v>
      </c>
    </row>
    <row r="5062" spans="2:15" x14ac:dyDescent="0.2">
      <c r="B5062" s="7">
        <v>58</v>
      </c>
      <c r="C5062" s="7">
        <v>51</v>
      </c>
      <c r="D5062" s="7">
        <v>-0.260037219857569</v>
      </c>
      <c r="E5062" s="7">
        <v>-0.26070434943417298</v>
      </c>
      <c r="G5062" s="7">
        <v>58</v>
      </c>
      <c r="H5062" s="7">
        <v>51</v>
      </c>
      <c r="I5062" s="7">
        <v>-5.5496550565133702E-2</v>
      </c>
      <c r="J5062" s="7">
        <v>-0.15321550819743901</v>
      </c>
      <c r="L5062" s="7">
        <v>58</v>
      </c>
      <c r="M5062" s="7">
        <v>51</v>
      </c>
      <c r="N5062" s="7">
        <v>-0.82647821509332298</v>
      </c>
      <c r="O5062" s="7">
        <v>-0.863873980252161</v>
      </c>
    </row>
    <row r="5063" spans="2:15" x14ac:dyDescent="0.2">
      <c r="B5063" s="7">
        <v>59</v>
      </c>
      <c r="C5063" s="7">
        <v>51</v>
      </c>
      <c r="D5063" s="7">
        <v>-0.14872432031511201</v>
      </c>
      <c r="E5063" s="7">
        <v>6.4681655598580107E-2</v>
      </c>
      <c r="G5063" s="7">
        <v>59</v>
      </c>
      <c r="H5063" s="7">
        <v>51</v>
      </c>
      <c r="I5063" s="7">
        <v>0.14921778320731199</v>
      </c>
      <c r="J5063" s="7">
        <v>-7.5745910199794195E-2</v>
      </c>
      <c r="L5063" s="7">
        <v>59</v>
      </c>
      <c r="M5063" s="7">
        <v>51</v>
      </c>
      <c r="N5063" s="7">
        <v>1.0080255703833201</v>
      </c>
      <c r="O5063" s="7">
        <v>0.70086947332818195</v>
      </c>
    </row>
    <row r="5064" spans="2:15" x14ac:dyDescent="0.2">
      <c r="B5064" s="7">
        <v>60</v>
      </c>
      <c r="C5064" s="7">
        <v>51</v>
      </c>
      <c r="D5064" s="7">
        <v>-0.164436925535421</v>
      </c>
      <c r="E5064" s="7">
        <v>-0.374981128931895</v>
      </c>
      <c r="G5064" s="7">
        <v>60</v>
      </c>
      <c r="H5064" s="7">
        <v>51</v>
      </c>
      <c r="I5064" s="7">
        <v>-0.37635232131095597</v>
      </c>
      <c r="J5064" s="7">
        <v>-0.122834550473054</v>
      </c>
      <c r="L5064" s="7">
        <v>60</v>
      </c>
      <c r="M5064" s="7">
        <v>51</v>
      </c>
      <c r="N5064" s="7">
        <v>-0.39743771204112599</v>
      </c>
      <c r="O5064" s="7">
        <v>0.122984456489482</v>
      </c>
    </row>
    <row r="5065" spans="2:15" x14ac:dyDescent="0.2">
      <c r="B5065" s="7">
        <v>61</v>
      </c>
      <c r="C5065" s="7">
        <v>51</v>
      </c>
      <c r="D5065" s="7">
        <v>-0.47973436437087202</v>
      </c>
      <c r="E5065" s="7">
        <v>-0.43264754269889799</v>
      </c>
      <c r="G5065" s="7">
        <v>61</v>
      </c>
      <c r="H5065" s="7">
        <v>51</v>
      </c>
      <c r="I5065" s="7">
        <v>-1.7857463744006999E-2</v>
      </c>
      <c r="J5065" s="7">
        <v>-9.6960726400387998E-3</v>
      </c>
      <c r="L5065" s="7">
        <v>61</v>
      </c>
      <c r="M5065" s="7">
        <v>51</v>
      </c>
      <c r="N5065" s="7">
        <v>-0.65634450359366303</v>
      </c>
      <c r="O5065" s="7">
        <v>-0.97370990732074902</v>
      </c>
    </row>
    <row r="5066" spans="2:15" x14ac:dyDescent="0.2">
      <c r="B5066" s="7">
        <v>62</v>
      </c>
      <c r="C5066" s="7">
        <v>51</v>
      </c>
      <c r="D5066" s="7">
        <v>-9.7821553140136103E-2</v>
      </c>
      <c r="E5066" s="7">
        <v>6.5134516620577898E-2</v>
      </c>
      <c r="G5066" s="7">
        <v>62</v>
      </c>
      <c r="H5066" s="7">
        <v>51</v>
      </c>
      <c r="I5066" s="7">
        <v>1.17436323853903E-2</v>
      </c>
      <c r="J5066" s="7">
        <v>0.177045576922778</v>
      </c>
      <c r="L5066" s="7">
        <v>62</v>
      </c>
      <c r="M5066" s="7">
        <v>51</v>
      </c>
      <c r="N5066" s="7">
        <v>0.174552268780515</v>
      </c>
      <c r="O5066" s="7">
        <v>-0.435437289093417</v>
      </c>
    </row>
    <row r="5067" spans="2:15" x14ac:dyDescent="0.2">
      <c r="B5067" s="7">
        <v>63</v>
      </c>
      <c r="C5067" s="7">
        <v>51</v>
      </c>
      <c r="D5067" s="7">
        <v>-0.65180142388137996</v>
      </c>
      <c r="E5067" s="7">
        <v>-0.90663821528948696</v>
      </c>
      <c r="G5067" s="7">
        <v>63</v>
      </c>
      <c r="H5067" s="7">
        <v>51</v>
      </c>
      <c r="I5067" s="7">
        <v>-0.18895937505799301</v>
      </c>
      <c r="J5067" s="7">
        <v>-0.173683974713674</v>
      </c>
      <c r="L5067" s="7">
        <v>63</v>
      </c>
      <c r="M5067" s="7">
        <v>51</v>
      </c>
      <c r="N5067" s="7">
        <v>-0.330823185607374</v>
      </c>
      <c r="O5067" s="7">
        <v>-1.15597369371639</v>
      </c>
    </row>
    <row r="5068" spans="2:15" x14ac:dyDescent="0.2">
      <c r="B5068" s="7">
        <v>64</v>
      </c>
      <c r="C5068" s="7">
        <v>51</v>
      </c>
      <c r="D5068" s="7">
        <v>-0.11602960424346299</v>
      </c>
      <c r="E5068" s="7">
        <v>-0.14323085307066699</v>
      </c>
      <c r="G5068" s="7">
        <v>64</v>
      </c>
      <c r="H5068" s="7">
        <v>51</v>
      </c>
      <c r="I5068" s="7">
        <v>7.9823051933350306E-2</v>
      </c>
      <c r="J5068" s="7">
        <v>0.120466384859352</v>
      </c>
      <c r="L5068" s="7">
        <v>64</v>
      </c>
      <c r="M5068" s="7">
        <v>51</v>
      </c>
      <c r="N5068" s="7">
        <v>-8.9404972200035196E-2</v>
      </c>
      <c r="O5068" s="7">
        <v>0.55224398794173502</v>
      </c>
    </row>
    <row r="5069" spans="2:15" x14ac:dyDescent="0.2">
      <c r="B5069" s="7">
        <v>65</v>
      </c>
      <c r="C5069" s="7">
        <v>51</v>
      </c>
      <c r="D5069" s="7">
        <v>0.191310519222232</v>
      </c>
      <c r="E5069" s="7">
        <v>0.17733023066887199</v>
      </c>
      <c r="G5069" s="7">
        <v>65</v>
      </c>
      <c r="H5069" s="7">
        <v>51</v>
      </c>
      <c r="I5069" s="7">
        <v>-8.2868177130741599E-2</v>
      </c>
      <c r="J5069" s="7">
        <v>-0.34370194782450503</v>
      </c>
      <c r="L5069" s="7">
        <v>65</v>
      </c>
      <c r="M5069" s="7">
        <v>51</v>
      </c>
      <c r="N5069" s="7">
        <v>-0.60644378802926402</v>
      </c>
      <c r="O5069" s="7">
        <v>3.71013986640634E-4</v>
      </c>
    </row>
    <row r="5070" spans="2:15" x14ac:dyDescent="0.2">
      <c r="B5070" s="7">
        <v>66</v>
      </c>
      <c r="C5070" s="7">
        <v>51</v>
      </c>
      <c r="D5070" s="7">
        <v>0.360225985243803</v>
      </c>
      <c r="E5070" s="7">
        <v>0.32163448966263503</v>
      </c>
      <c r="G5070" s="7">
        <v>66</v>
      </c>
      <c r="H5070" s="7">
        <v>51</v>
      </c>
      <c r="I5070" s="7">
        <v>-6.9487765355759706E-2</v>
      </c>
      <c r="J5070" s="7">
        <v>2.5549053106112201E-2</v>
      </c>
      <c r="L5070" s="7">
        <v>66</v>
      </c>
      <c r="M5070" s="7">
        <v>51</v>
      </c>
      <c r="N5070" s="7">
        <v>0.39331129276068999</v>
      </c>
      <c r="O5070" s="7">
        <v>1.4758916039571699</v>
      </c>
    </row>
    <row r="5071" spans="2:15" x14ac:dyDescent="0.2">
      <c r="B5071" s="7">
        <v>67</v>
      </c>
      <c r="C5071" s="7">
        <v>51</v>
      </c>
      <c r="D5071" s="7">
        <v>0.549220909912984</v>
      </c>
      <c r="E5071" s="7">
        <v>0.38270920914865297</v>
      </c>
      <c r="G5071" s="7">
        <v>67</v>
      </c>
      <c r="H5071" s="7">
        <v>51</v>
      </c>
      <c r="I5071" s="7">
        <v>-7.33541592188134E-2</v>
      </c>
      <c r="J5071" s="7">
        <v>-0.111219023779443</v>
      </c>
      <c r="L5071" s="7">
        <v>67</v>
      </c>
      <c r="M5071" s="7">
        <v>51</v>
      </c>
      <c r="N5071" s="7">
        <v>0.230530874823834</v>
      </c>
      <c r="O5071" s="7">
        <v>0.48379590499266301</v>
      </c>
    </row>
    <row r="5072" spans="2:15" x14ac:dyDescent="0.2">
      <c r="B5072" s="7">
        <v>68</v>
      </c>
      <c r="C5072" s="7">
        <v>51</v>
      </c>
      <c r="D5072" s="7">
        <v>0.13929416434522701</v>
      </c>
      <c r="E5072" s="7">
        <v>0.13402037865252001</v>
      </c>
      <c r="G5072" s="7">
        <v>68</v>
      </c>
      <c r="H5072" s="7">
        <v>51</v>
      </c>
      <c r="I5072" s="7">
        <v>-0.263743195549479</v>
      </c>
      <c r="J5072" s="7">
        <v>-8.8728925168822095E-2</v>
      </c>
      <c r="L5072" s="7">
        <v>68</v>
      </c>
      <c r="M5072" s="7">
        <v>51</v>
      </c>
      <c r="N5072" s="7">
        <v>1.2558691291233399</v>
      </c>
      <c r="O5072" s="7">
        <v>0.21036820629755701</v>
      </c>
    </row>
    <row r="5073" spans="2:15" x14ac:dyDescent="0.2">
      <c r="B5073" s="7">
        <v>69</v>
      </c>
      <c r="C5073" s="7">
        <v>51</v>
      </c>
      <c r="D5073" s="7">
        <v>-0.78405067173051002</v>
      </c>
      <c r="E5073" s="7">
        <v>-0.68082795628714299</v>
      </c>
      <c r="G5073" s="7">
        <v>69</v>
      </c>
      <c r="H5073" s="7">
        <v>51</v>
      </c>
      <c r="I5073" s="7">
        <v>-0.35787829345204403</v>
      </c>
      <c r="J5073" s="7">
        <v>-0.27327550132191403</v>
      </c>
      <c r="L5073" s="7">
        <v>69</v>
      </c>
      <c r="M5073" s="7">
        <v>51</v>
      </c>
      <c r="N5073" s="7">
        <v>0.18695435069616601</v>
      </c>
      <c r="O5073" s="7">
        <v>0.33600824090025</v>
      </c>
    </row>
    <row r="5074" spans="2:15" x14ac:dyDescent="0.2">
      <c r="B5074" s="7">
        <v>70</v>
      </c>
      <c r="C5074" s="7">
        <v>51</v>
      </c>
      <c r="D5074" s="7">
        <v>-0.62636634063402197</v>
      </c>
      <c r="E5074" s="7">
        <v>-0.71951267973994104</v>
      </c>
      <c r="G5074" s="7">
        <v>70</v>
      </c>
      <c r="H5074" s="7">
        <v>51</v>
      </c>
      <c r="I5074" s="7">
        <v>0.13417240371844599</v>
      </c>
      <c r="J5074" s="7">
        <v>5.1876398695781298E-2</v>
      </c>
      <c r="L5074" s="7">
        <v>70</v>
      </c>
      <c r="M5074" s="7">
        <v>51</v>
      </c>
      <c r="N5074" s="7">
        <v>-1.26518721188003</v>
      </c>
      <c r="O5074" s="7">
        <v>-0.38099585450977602</v>
      </c>
    </row>
    <row r="5075" spans="2:15" x14ac:dyDescent="0.2">
      <c r="B5075" s="7">
        <v>71</v>
      </c>
      <c r="C5075" s="7">
        <v>51</v>
      </c>
      <c r="D5075" s="7">
        <v>-0.26335063611345999</v>
      </c>
      <c r="E5075" s="7">
        <v>0.28185587255344502</v>
      </c>
      <c r="G5075" s="7">
        <v>71</v>
      </c>
      <c r="H5075" s="7">
        <v>51</v>
      </c>
      <c r="I5075" s="7">
        <v>-1.2969745646641301E-2</v>
      </c>
      <c r="J5075" s="7">
        <v>-0.12221150057380201</v>
      </c>
      <c r="L5075" s="7">
        <v>71</v>
      </c>
      <c r="M5075" s="7">
        <v>51</v>
      </c>
      <c r="N5075" s="7">
        <v>-5.46407907006774E-3</v>
      </c>
      <c r="O5075" s="7">
        <v>0.233343261410591</v>
      </c>
    </row>
    <row r="5076" spans="2:15" x14ac:dyDescent="0.2">
      <c r="B5076" s="7">
        <v>72</v>
      </c>
      <c r="C5076" s="7">
        <v>51</v>
      </c>
      <c r="D5076" s="7">
        <v>-0.17269446547314199</v>
      </c>
      <c r="E5076" s="7">
        <v>-0.18392461676460201</v>
      </c>
      <c r="G5076" s="7">
        <v>72</v>
      </c>
      <c r="H5076" s="7">
        <v>51</v>
      </c>
      <c r="I5076" s="7">
        <v>-6.4185587491067495E-2</v>
      </c>
      <c r="J5076" s="7">
        <v>0.26130459538468598</v>
      </c>
      <c r="L5076" s="7">
        <v>72</v>
      </c>
      <c r="M5076" s="7">
        <v>51</v>
      </c>
      <c r="N5076" s="7">
        <v>0.85048443365547</v>
      </c>
      <c r="O5076" s="7">
        <v>0.29652249148712301</v>
      </c>
    </row>
    <row r="5077" spans="2:15" x14ac:dyDescent="0.2">
      <c r="B5077" s="7">
        <v>73</v>
      </c>
      <c r="C5077" s="7">
        <v>51</v>
      </c>
      <c r="D5077" s="7">
        <v>-0.15831813854421001</v>
      </c>
      <c r="E5077" s="7">
        <v>0.11687413692155101</v>
      </c>
      <c r="G5077" s="7">
        <v>73</v>
      </c>
      <c r="H5077" s="7">
        <v>51</v>
      </c>
      <c r="I5077" s="7">
        <v>4.7033653817868198E-2</v>
      </c>
      <c r="J5077" s="7">
        <v>-5.7421367982739099E-2</v>
      </c>
      <c r="L5077" s="7">
        <v>73</v>
      </c>
      <c r="M5077" s="7">
        <v>51</v>
      </c>
      <c r="N5077" s="7">
        <v>-0.43716096915928598</v>
      </c>
      <c r="O5077" s="7">
        <v>-0.81688471520445904</v>
      </c>
    </row>
    <row r="5078" spans="2:15" x14ac:dyDescent="0.2">
      <c r="B5078" s="7">
        <v>74</v>
      </c>
      <c r="C5078" s="7">
        <v>51</v>
      </c>
      <c r="D5078" s="7">
        <v>0.16019690584848501</v>
      </c>
      <c r="E5078" s="7">
        <v>5.8004316365636299E-2</v>
      </c>
      <c r="G5078" s="7">
        <v>74</v>
      </c>
      <c r="H5078" s="7">
        <v>51</v>
      </c>
      <c r="I5078" s="7">
        <v>-2.3221920384297198E-2</v>
      </c>
      <c r="J5078" s="7">
        <v>5.0404492327508897E-2</v>
      </c>
      <c r="L5078" s="7">
        <v>74</v>
      </c>
      <c r="M5078" s="7">
        <v>51</v>
      </c>
      <c r="N5078" s="7">
        <v>-0.84713508819799199</v>
      </c>
      <c r="O5078" s="7">
        <v>-0.70090398171631696</v>
      </c>
    </row>
    <row r="5079" spans="2:15" x14ac:dyDescent="0.2">
      <c r="B5079" s="7">
        <v>75</v>
      </c>
      <c r="C5079" s="7">
        <v>51</v>
      </c>
      <c r="D5079" s="7">
        <v>-0.75438691720872697</v>
      </c>
      <c r="E5079" s="7">
        <v>-0.65406236980524601</v>
      </c>
      <c r="G5079" s="7">
        <v>75</v>
      </c>
      <c r="H5079" s="7">
        <v>51</v>
      </c>
      <c r="I5079" s="7">
        <v>0.37285491027516698</v>
      </c>
      <c r="J5079" s="7">
        <v>0.27740490209159402</v>
      </c>
      <c r="L5079" s="7">
        <v>75</v>
      </c>
      <c r="M5079" s="7">
        <v>51</v>
      </c>
      <c r="N5079" s="7">
        <v>-0.15041744662832801</v>
      </c>
      <c r="O5079" s="7">
        <v>7.0243604319655296E-3</v>
      </c>
    </row>
    <row r="5080" spans="2:15" x14ac:dyDescent="0.2">
      <c r="B5080" s="7">
        <v>76</v>
      </c>
      <c r="C5080" s="7">
        <v>51</v>
      </c>
      <c r="D5080" s="7">
        <v>0.15142100679898499</v>
      </c>
      <c r="E5080" s="7">
        <v>0.117297531302492</v>
      </c>
      <c r="G5080" s="7">
        <v>76</v>
      </c>
      <c r="H5080" s="7">
        <v>51</v>
      </c>
      <c r="I5080" s="7">
        <v>-0.15201857386883599</v>
      </c>
      <c r="J5080" s="7">
        <v>-7.4362526926347705E-2</v>
      </c>
      <c r="L5080" s="7">
        <v>76</v>
      </c>
      <c r="M5080" s="7">
        <v>51</v>
      </c>
      <c r="N5080" s="7">
        <v>-6.7786000251540898E-2</v>
      </c>
      <c r="O5080" s="7">
        <v>-3.43026389106873E-2</v>
      </c>
    </row>
    <row r="5081" spans="2:15" x14ac:dyDescent="0.2">
      <c r="B5081" s="7">
        <v>77</v>
      </c>
      <c r="C5081" s="7">
        <v>51</v>
      </c>
      <c r="D5081" s="7">
        <v>1.6479348777586701E-2</v>
      </c>
      <c r="E5081" s="7">
        <v>-0.235372069433361</v>
      </c>
      <c r="G5081" s="7">
        <v>77</v>
      </c>
      <c r="H5081" s="7">
        <v>51</v>
      </c>
      <c r="I5081" s="7">
        <v>2.85412629414807E-2</v>
      </c>
      <c r="J5081" s="7">
        <v>-6.7153122357235695E-2</v>
      </c>
      <c r="L5081" s="7">
        <v>77</v>
      </c>
      <c r="M5081" s="7">
        <v>51</v>
      </c>
      <c r="N5081" s="7">
        <v>0.338319024944432</v>
      </c>
      <c r="O5081" s="7">
        <v>0.52006482918633301</v>
      </c>
    </row>
    <row r="5082" spans="2:15" x14ac:dyDescent="0.2">
      <c r="B5082" s="7">
        <v>78</v>
      </c>
      <c r="C5082" s="7">
        <v>51</v>
      </c>
      <c r="D5082" s="7">
        <v>0.33218976668874201</v>
      </c>
      <c r="E5082" s="7">
        <v>0.53946410405858602</v>
      </c>
      <c r="G5082" s="7">
        <v>78</v>
      </c>
      <c r="H5082" s="7">
        <v>51</v>
      </c>
      <c r="I5082" s="7">
        <v>-0.120624098525589</v>
      </c>
      <c r="J5082" s="7">
        <v>-0.12725079384855101</v>
      </c>
      <c r="L5082" s="7">
        <v>78</v>
      </c>
      <c r="M5082" s="7">
        <v>51</v>
      </c>
      <c r="N5082" s="7">
        <v>-0.69528936227701499</v>
      </c>
      <c r="O5082" s="7">
        <v>-0.64186403538491998</v>
      </c>
    </row>
    <row r="5083" spans="2:15" x14ac:dyDescent="0.2">
      <c r="B5083" s="7">
        <v>79</v>
      </c>
      <c r="C5083" s="7">
        <v>51</v>
      </c>
      <c r="D5083" s="7">
        <v>0.15385668931510901</v>
      </c>
      <c r="E5083" s="7">
        <v>-3.9655388009931496E-3</v>
      </c>
      <c r="G5083" s="7">
        <v>79</v>
      </c>
      <c r="H5083" s="7">
        <v>51</v>
      </c>
      <c r="I5083" s="7">
        <v>5.38768357147923E-2</v>
      </c>
      <c r="J5083" s="7">
        <v>0.18863494422489999</v>
      </c>
      <c r="L5083" s="7">
        <v>79</v>
      </c>
      <c r="M5083" s="7">
        <v>51</v>
      </c>
      <c r="N5083" s="7">
        <v>7.1233536092191393E-2</v>
      </c>
      <c r="O5083" s="7">
        <v>-0.15169276491525899</v>
      </c>
    </row>
    <row r="5084" spans="2:15" x14ac:dyDescent="0.2">
      <c r="B5084" s="7">
        <v>80</v>
      </c>
      <c r="C5084" s="7">
        <v>51</v>
      </c>
      <c r="D5084" s="7">
        <v>-0.25210717797613402</v>
      </c>
      <c r="E5084" s="7">
        <v>1.05443816347304E-2</v>
      </c>
      <c r="G5084" s="7">
        <v>80</v>
      </c>
      <c r="H5084" s="7">
        <v>51</v>
      </c>
      <c r="I5084" s="7">
        <v>-7.3357835792403805E-2</v>
      </c>
      <c r="J5084" s="7">
        <v>-0.143567528822309</v>
      </c>
      <c r="L5084" s="7">
        <v>80</v>
      </c>
      <c r="M5084" s="7">
        <v>51</v>
      </c>
      <c r="N5084" s="7">
        <v>0.27993088515357301</v>
      </c>
      <c r="O5084" s="7">
        <v>0.112974927758239</v>
      </c>
    </row>
    <row r="5085" spans="2:15" x14ac:dyDescent="0.2">
      <c r="B5085" s="7">
        <v>81</v>
      </c>
      <c r="C5085" s="7">
        <v>51</v>
      </c>
      <c r="D5085" s="7">
        <v>0.17335491206463299</v>
      </c>
      <c r="E5085" s="7">
        <v>7.7211889134218795E-2</v>
      </c>
      <c r="G5085" s="7">
        <v>81</v>
      </c>
      <c r="H5085" s="7">
        <v>51</v>
      </c>
      <c r="I5085" s="7">
        <v>3.0226116860714702E-2</v>
      </c>
      <c r="J5085" s="7">
        <v>0.28102935077228602</v>
      </c>
      <c r="L5085" s="7">
        <v>81</v>
      </c>
      <c r="M5085" s="7">
        <v>51</v>
      </c>
      <c r="N5085" s="7">
        <v>-0.149723432551118</v>
      </c>
      <c r="O5085" s="7">
        <v>4.8551033957344301E-2</v>
      </c>
    </row>
    <row r="5086" spans="2:15" x14ac:dyDescent="0.2">
      <c r="B5086" s="7">
        <v>82</v>
      </c>
      <c r="C5086" s="7">
        <v>51</v>
      </c>
      <c r="D5086" s="7">
        <v>-0.17593715818859801</v>
      </c>
      <c r="E5086" s="7">
        <v>-0.132197920858175</v>
      </c>
      <c r="G5086" s="7">
        <v>82</v>
      </c>
      <c r="H5086" s="7">
        <v>51</v>
      </c>
      <c r="I5086" s="7">
        <v>-7.7155887540623497E-2</v>
      </c>
      <c r="J5086" s="7">
        <v>4.9410956527807998E-2</v>
      </c>
      <c r="L5086" s="7">
        <v>82</v>
      </c>
      <c r="M5086" s="7">
        <v>51</v>
      </c>
      <c r="N5086" s="7">
        <v>-2.3794538297149499</v>
      </c>
      <c r="O5086" s="7">
        <v>-2.3664463120720698</v>
      </c>
    </row>
    <row r="5087" spans="2:15" x14ac:dyDescent="0.2">
      <c r="B5087" s="7">
        <v>83</v>
      </c>
      <c r="C5087" s="7">
        <v>51</v>
      </c>
      <c r="D5087" s="7">
        <v>0.22038059579129801</v>
      </c>
      <c r="E5087" s="7">
        <v>0.116557524128364</v>
      </c>
      <c r="G5087" s="7">
        <v>83</v>
      </c>
      <c r="H5087" s="7">
        <v>51</v>
      </c>
      <c r="I5087" s="7">
        <v>-4.3867775816415197E-2</v>
      </c>
      <c r="J5087" s="7">
        <v>5.4370257781840799E-2</v>
      </c>
      <c r="L5087" s="7">
        <v>83</v>
      </c>
      <c r="M5087" s="7">
        <v>51</v>
      </c>
      <c r="N5087" s="7">
        <v>-1.9769741431614301</v>
      </c>
      <c r="O5087" s="7">
        <v>-2.2283797709627402</v>
      </c>
    </row>
    <row r="5088" spans="2:15" x14ac:dyDescent="0.2">
      <c r="B5088" s="7">
        <v>84</v>
      </c>
      <c r="C5088" s="7">
        <v>51</v>
      </c>
      <c r="D5088" s="7">
        <v>0.24408128639745</v>
      </c>
      <c r="E5088" s="7">
        <v>0.120516750840685</v>
      </c>
      <c r="G5088" s="7">
        <v>84</v>
      </c>
      <c r="H5088" s="7">
        <v>51</v>
      </c>
      <c r="I5088" s="7">
        <v>-0.310066109182358</v>
      </c>
      <c r="J5088" s="7">
        <v>-8.1899235315367094E-2</v>
      </c>
      <c r="L5088" s="7">
        <v>84</v>
      </c>
      <c r="M5088" s="7">
        <v>51</v>
      </c>
      <c r="N5088" s="7">
        <v>2.42579226972087</v>
      </c>
      <c r="O5088" s="7">
        <v>2.0624878517146898</v>
      </c>
    </row>
    <row r="5089" spans="2:15" x14ac:dyDescent="0.2">
      <c r="B5089" s="7">
        <v>85</v>
      </c>
      <c r="C5089" s="7">
        <v>51</v>
      </c>
      <c r="D5089" s="7">
        <v>8.4749670258437604E-2</v>
      </c>
      <c r="E5089" s="7">
        <v>8.4883800768284196E-2</v>
      </c>
      <c r="G5089" s="7">
        <v>85</v>
      </c>
      <c r="H5089" s="7">
        <v>51</v>
      </c>
      <c r="I5089" s="7">
        <v>-0.217074580668733</v>
      </c>
      <c r="J5089" s="7">
        <v>0.243193050336939</v>
      </c>
      <c r="L5089" s="7">
        <v>85</v>
      </c>
      <c r="M5089" s="7">
        <v>51</v>
      </c>
      <c r="N5089" s="7">
        <v>-1.54128964092118</v>
      </c>
      <c r="O5089" s="7">
        <v>-1.51741810055981</v>
      </c>
    </row>
    <row r="5090" spans="2:15" x14ac:dyDescent="0.2">
      <c r="B5090" s="7">
        <v>86</v>
      </c>
      <c r="C5090" s="7">
        <v>51</v>
      </c>
      <c r="D5090" s="7">
        <v>0.26299529458721199</v>
      </c>
      <c r="E5090" s="7">
        <v>0.50925539329116298</v>
      </c>
      <c r="G5090" s="7">
        <v>86</v>
      </c>
      <c r="H5090" s="7">
        <v>51</v>
      </c>
      <c r="I5090" s="7">
        <v>0.60178390980310204</v>
      </c>
      <c r="J5090" s="7">
        <v>0.220101992746845</v>
      </c>
      <c r="L5090" s="7">
        <v>86</v>
      </c>
      <c r="M5090" s="7">
        <v>51</v>
      </c>
      <c r="N5090" s="7">
        <v>-1.1145056897011401</v>
      </c>
      <c r="O5090" s="7">
        <v>-0.99266877088120997</v>
      </c>
    </row>
    <row r="5091" spans="2:15" x14ac:dyDescent="0.2">
      <c r="B5091" s="7">
        <v>87</v>
      </c>
      <c r="C5091" s="7">
        <v>51</v>
      </c>
      <c r="D5091" s="7">
        <v>-0.22426644065911799</v>
      </c>
      <c r="E5091" s="7">
        <v>8.9979540931530294E-2</v>
      </c>
      <c r="G5091" s="7">
        <v>87</v>
      </c>
      <c r="H5091" s="7">
        <v>51</v>
      </c>
      <c r="I5091" s="7">
        <v>0.44219132370916098</v>
      </c>
      <c r="J5091" s="7">
        <v>0.300273962399562</v>
      </c>
      <c r="L5091" s="7">
        <v>87</v>
      </c>
      <c r="M5091" s="7">
        <v>51</v>
      </c>
      <c r="N5091" s="7">
        <v>-0.87357315510083</v>
      </c>
      <c r="O5091" s="7">
        <v>-1.18360203749869</v>
      </c>
    </row>
    <row r="5092" spans="2:15" x14ac:dyDescent="0.2">
      <c r="B5092" s="7">
        <v>88</v>
      </c>
      <c r="C5092" s="7">
        <v>51</v>
      </c>
      <c r="D5092" s="7">
        <v>-0.42745963486602601</v>
      </c>
      <c r="E5092" s="7">
        <v>-0.20627128261283001</v>
      </c>
      <c r="G5092" s="7">
        <v>88</v>
      </c>
      <c r="H5092" s="7">
        <v>51</v>
      </c>
      <c r="I5092" s="7">
        <v>0.45039668815336698</v>
      </c>
      <c r="J5092" s="7">
        <v>0.26457753123977401</v>
      </c>
      <c r="L5092" s="7">
        <v>88</v>
      </c>
      <c r="M5092" s="7">
        <v>51</v>
      </c>
      <c r="N5092" s="7">
        <v>0.72220723471368897</v>
      </c>
      <c r="O5092" s="7">
        <v>0.118469423649609</v>
      </c>
    </row>
    <row r="5093" spans="2:15" x14ac:dyDescent="0.2">
      <c r="B5093" s="7">
        <v>89</v>
      </c>
      <c r="C5093" s="7">
        <v>51</v>
      </c>
      <c r="D5093" s="7">
        <v>-0.219503261021917</v>
      </c>
      <c r="E5093" s="7">
        <v>-9.1369934766108302E-2</v>
      </c>
      <c r="G5093" s="7">
        <v>89</v>
      </c>
      <c r="H5093" s="7">
        <v>51</v>
      </c>
      <c r="I5093" s="7">
        <v>2.5941124624846001E-2</v>
      </c>
      <c r="J5093" s="7">
        <v>-1.90656417460522E-2</v>
      </c>
      <c r="L5093" s="7">
        <v>89</v>
      </c>
      <c r="M5093" s="7">
        <v>51</v>
      </c>
      <c r="N5093" s="7">
        <v>-0.82881499464159303</v>
      </c>
      <c r="O5093" s="7">
        <v>-0.23573262439165099</v>
      </c>
    </row>
    <row r="5094" spans="2:15" x14ac:dyDescent="0.2">
      <c r="B5094" s="7">
        <v>90</v>
      </c>
      <c r="C5094" s="7">
        <v>51</v>
      </c>
      <c r="D5094" s="7">
        <v>0.28373380978282198</v>
      </c>
      <c r="E5094" s="7">
        <v>0.101070981180984</v>
      </c>
      <c r="G5094" s="7">
        <v>90</v>
      </c>
      <c r="H5094" s="7">
        <v>51</v>
      </c>
      <c r="I5094" s="7">
        <v>0.14011028280431201</v>
      </c>
      <c r="J5094" s="7">
        <v>8.7247222457582704E-3</v>
      </c>
      <c r="L5094" s="7">
        <v>90</v>
      </c>
      <c r="M5094" s="7">
        <v>51</v>
      </c>
      <c r="N5094" s="7">
        <v>-2.9199421638349001</v>
      </c>
      <c r="O5094" s="7">
        <v>-2.17898471358385</v>
      </c>
    </row>
    <row r="5095" spans="2:15" x14ac:dyDescent="0.2">
      <c r="B5095" s="7">
        <v>91</v>
      </c>
      <c r="C5095" s="7">
        <v>51</v>
      </c>
      <c r="D5095" s="7">
        <v>-0.145407709030652</v>
      </c>
      <c r="E5095" s="7">
        <v>-4.4696920496982699E-2</v>
      </c>
      <c r="G5095" s="7">
        <v>91</v>
      </c>
      <c r="H5095" s="7">
        <v>51</v>
      </c>
      <c r="I5095" s="7">
        <v>5.8832416884731002E-2</v>
      </c>
      <c r="J5095" s="7">
        <v>6.2658133286686499E-2</v>
      </c>
      <c r="L5095" s="7">
        <v>91</v>
      </c>
      <c r="M5095" s="7">
        <v>51</v>
      </c>
      <c r="N5095" s="7">
        <v>0.22907449796851301</v>
      </c>
      <c r="O5095" s="7">
        <v>0.160690864184868</v>
      </c>
    </row>
    <row r="5096" spans="2:15" x14ac:dyDescent="0.2">
      <c r="B5096" s="7">
        <v>92</v>
      </c>
      <c r="C5096" s="7">
        <v>51</v>
      </c>
      <c r="D5096" s="7">
        <v>-4.7814185209137598E-2</v>
      </c>
      <c r="E5096" s="7">
        <v>-0.25323150421811702</v>
      </c>
      <c r="G5096" s="7">
        <v>92</v>
      </c>
      <c r="H5096" s="7">
        <v>51</v>
      </c>
      <c r="I5096" s="7">
        <v>0.16628363602433499</v>
      </c>
      <c r="J5096" s="7">
        <v>0.125168813008115</v>
      </c>
      <c r="L5096" s="7">
        <v>92</v>
      </c>
      <c r="M5096" s="7">
        <v>51</v>
      </c>
      <c r="N5096" s="7">
        <v>0.97472236582113203</v>
      </c>
      <c r="O5096" s="7">
        <v>1.29053831124937</v>
      </c>
    </row>
    <row r="5097" spans="2:15" x14ac:dyDescent="0.2">
      <c r="B5097" s="7">
        <v>93</v>
      </c>
      <c r="C5097" s="7">
        <v>51</v>
      </c>
      <c r="D5097" s="7">
        <v>0.42859007307549102</v>
      </c>
      <c r="E5097" s="7">
        <v>0.14608473540979799</v>
      </c>
      <c r="G5097" s="7">
        <v>93</v>
      </c>
      <c r="H5097" s="7">
        <v>51</v>
      </c>
      <c r="I5097" s="7">
        <v>-5.3015601937889102E-2</v>
      </c>
      <c r="J5097" s="7">
        <v>-5.89164380995797E-2</v>
      </c>
      <c r="L5097" s="7">
        <v>93</v>
      </c>
      <c r="M5097" s="7">
        <v>51</v>
      </c>
      <c r="N5097" s="7">
        <v>-0.33523938237489798</v>
      </c>
      <c r="O5097" s="7">
        <v>-9.3588067762997398E-2</v>
      </c>
    </row>
    <row r="5098" spans="2:15" x14ac:dyDescent="0.2">
      <c r="B5098" s="7">
        <v>94</v>
      </c>
      <c r="C5098" s="7">
        <v>51</v>
      </c>
      <c r="D5098" s="7">
        <v>0.23841987440913601</v>
      </c>
      <c r="E5098" s="7">
        <v>3.7801127062778002E-2</v>
      </c>
      <c r="G5098" s="7">
        <v>94</v>
      </c>
      <c r="H5098" s="7">
        <v>51</v>
      </c>
      <c r="I5098" s="7">
        <v>-0.127197570055712</v>
      </c>
      <c r="J5098" s="7">
        <v>-0.10735415732110699</v>
      </c>
      <c r="L5098" s="7">
        <v>94</v>
      </c>
      <c r="M5098" s="7">
        <v>51</v>
      </c>
      <c r="N5098" s="7">
        <v>-0.61995668824474004</v>
      </c>
      <c r="O5098" s="7">
        <v>0.21514862189782</v>
      </c>
    </row>
    <row r="5099" spans="2:15" x14ac:dyDescent="0.2">
      <c r="B5099" s="7">
        <v>95</v>
      </c>
      <c r="C5099" s="7">
        <v>51</v>
      </c>
      <c r="D5099" s="7">
        <v>1.55716691380139E-2</v>
      </c>
      <c r="E5099" s="7">
        <v>-0.19109666501025799</v>
      </c>
      <c r="G5099" s="7">
        <v>95</v>
      </c>
      <c r="H5099" s="7">
        <v>51</v>
      </c>
      <c r="I5099" s="7">
        <v>-3.42891668506402E-2</v>
      </c>
      <c r="J5099" s="7">
        <v>0.33329008681529498</v>
      </c>
      <c r="L5099" s="7">
        <v>95</v>
      </c>
      <c r="M5099" s="7">
        <v>51</v>
      </c>
      <c r="N5099" s="7">
        <v>-0.28344298073580598</v>
      </c>
      <c r="O5099" s="7">
        <v>1.31868591501894E-2</v>
      </c>
    </row>
    <row r="5100" spans="2:15" x14ac:dyDescent="0.2">
      <c r="B5100" s="7">
        <v>96</v>
      </c>
      <c r="C5100" s="7">
        <v>51</v>
      </c>
      <c r="D5100" s="7">
        <v>3.1458892994583799E-2</v>
      </c>
      <c r="E5100" s="7">
        <v>-0.25631603675910097</v>
      </c>
      <c r="G5100" s="7">
        <v>96</v>
      </c>
      <c r="H5100" s="7">
        <v>51</v>
      </c>
      <c r="I5100" s="7">
        <v>-1.1554460287894299E-2</v>
      </c>
      <c r="J5100" s="7">
        <v>0.163041288807492</v>
      </c>
      <c r="L5100" s="7">
        <v>96</v>
      </c>
      <c r="M5100" s="7">
        <v>51</v>
      </c>
      <c r="N5100" s="7">
        <v>0.310615321772648</v>
      </c>
      <c r="O5100" s="7">
        <v>0.73076295191710605</v>
      </c>
    </row>
    <row r="5101" spans="2:15" x14ac:dyDescent="0.2">
      <c r="B5101" s="7">
        <v>97</v>
      </c>
      <c r="C5101" s="7">
        <v>51</v>
      </c>
      <c r="D5101" s="7">
        <v>0.15399241731648999</v>
      </c>
      <c r="E5101" s="7">
        <v>0.13991065051975399</v>
      </c>
      <c r="G5101" s="7">
        <v>97</v>
      </c>
      <c r="H5101" s="7">
        <v>51</v>
      </c>
      <c r="I5101" s="7">
        <v>7.7612813562230307E-2</v>
      </c>
      <c r="J5101" s="7">
        <v>5.03699366992914E-2</v>
      </c>
      <c r="L5101" s="7">
        <v>97</v>
      </c>
      <c r="M5101" s="7">
        <v>51</v>
      </c>
      <c r="N5101" s="7">
        <v>0.49683112860603301</v>
      </c>
      <c r="O5101" s="7">
        <v>0.73228678582182605</v>
      </c>
    </row>
    <row r="5102" spans="2:15" x14ac:dyDescent="0.2">
      <c r="B5102" s="7">
        <v>98</v>
      </c>
      <c r="C5102" s="7">
        <v>51</v>
      </c>
      <c r="D5102" s="7">
        <v>-0.245076102131145</v>
      </c>
      <c r="E5102" s="7">
        <v>-0.24174428368907799</v>
      </c>
      <c r="G5102" s="7">
        <v>98</v>
      </c>
      <c r="H5102" s="7">
        <v>51</v>
      </c>
      <c r="I5102" s="7">
        <v>-0.16729082193254499</v>
      </c>
      <c r="J5102" s="7">
        <v>-8.5820522413669706E-2</v>
      </c>
      <c r="L5102" s="7">
        <v>98</v>
      </c>
      <c r="M5102" s="7">
        <v>51</v>
      </c>
      <c r="N5102" s="7">
        <v>0.7530152152863</v>
      </c>
      <c r="O5102" s="7">
        <v>0.74958595246273296</v>
      </c>
    </row>
    <row r="5103" spans="2:15" x14ac:dyDescent="0.2">
      <c r="B5103" s="7">
        <v>99</v>
      </c>
      <c r="C5103" s="7">
        <v>51</v>
      </c>
      <c r="D5103" s="7">
        <v>-0.36481180757549903</v>
      </c>
      <c r="E5103" s="7">
        <v>-0.13979612667767299</v>
      </c>
      <c r="G5103" s="7">
        <v>99</v>
      </c>
      <c r="H5103" s="7">
        <v>51</v>
      </c>
      <c r="I5103" s="7">
        <v>-0.34372925941263999</v>
      </c>
      <c r="J5103" s="7">
        <v>-0.173573749374199</v>
      </c>
      <c r="L5103" s="7">
        <v>99</v>
      </c>
      <c r="M5103" s="7">
        <v>51</v>
      </c>
      <c r="N5103" s="7">
        <v>-6.3205306313367501E-2</v>
      </c>
      <c r="O5103" s="7">
        <v>0.49369695541085601</v>
      </c>
    </row>
    <row r="5104" spans="2:15" x14ac:dyDescent="0.2">
      <c r="B5104" s="7">
        <v>100</v>
      </c>
      <c r="C5104" s="7">
        <v>51</v>
      </c>
      <c r="D5104" s="7">
        <v>-5.5693973496332198E-2</v>
      </c>
      <c r="E5104" s="7">
        <v>-2.9941671595059598E-2</v>
      </c>
      <c r="G5104" s="7">
        <v>100</v>
      </c>
      <c r="H5104" s="7">
        <v>51</v>
      </c>
      <c r="I5104" s="7">
        <v>-3.0412592411427599E-2</v>
      </c>
      <c r="J5104" s="7">
        <v>0.26498983976257701</v>
      </c>
      <c r="L5104" s="7">
        <v>100</v>
      </c>
      <c r="M5104" s="7">
        <v>51</v>
      </c>
      <c r="N5104" s="7">
        <v>-0.27141841880310702</v>
      </c>
      <c r="O5104" s="7">
        <v>-0.27474041871452398</v>
      </c>
    </row>
    <row r="5105" spans="2:15" x14ac:dyDescent="0.2">
      <c r="B5105" s="7">
        <v>1</v>
      </c>
      <c r="C5105" s="7">
        <v>52</v>
      </c>
      <c r="D5105" s="7">
        <v>-0.150183594516418</v>
      </c>
      <c r="E5105" s="7">
        <v>-0.50465564448108102</v>
      </c>
      <c r="G5105" s="7">
        <v>1</v>
      </c>
      <c r="H5105" s="7">
        <v>52</v>
      </c>
      <c r="I5105" s="7">
        <v>0.10191765770386101</v>
      </c>
      <c r="J5105" s="7">
        <v>-2.7999107492839799E-2</v>
      </c>
      <c r="L5105" s="7">
        <v>1</v>
      </c>
      <c r="M5105" s="7">
        <v>52</v>
      </c>
      <c r="N5105" s="7">
        <v>-0.66355349233493799</v>
      </c>
      <c r="O5105" s="7">
        <v>-0.47591562388105901</v>
      </c>
    </row>
    <row r="5106" spans="2:15" x14ac:dyDescent="0.2">
      <c r="B5106" s="7">
        <v>2</v>
      </c>
      <c r="C5106" s="7">
        <v>52</v>
      </c>
      <c r="D5106" s="7">
        <v>0.11432004643584499</v>
      </c>
      <c r="E5106" s="7">
        <v>3.2439097975386098E-2</v>
      </c>
      <c r="G5106" s="7">
        <v>2</v>
      </c>
      <c r="H5106" s="7">
        <v>52</v>
      </c>
      <c r="I5106" s="7">
        <v>3.6491281925293599E-2</v>
      </c>
      <c r="J5106" s="7">
        <v>3.8483918222276298E-3</v>
      </c>
      <c r="L5106" s="7">
        <v>2</v>
      </c>
      <c r="M5106" s="7">
        <v>52</v>
      </c>
      <c r="N5106" s="7">
        <v>0.97103688120890697</v>
      </c>
      <c r="O5106" s="7">
        <v>0.97072800725791697</v>
      </c>
    </row>
    <row r="5107" spans="2:15" x14ac:dyDescent="0.2">
      <c r="B5107" s="7">
        <v>3</v>
      </c>
      <c r="C5107" s="7">
        <v>52</v>
      </c>
      <c r="D5107" s="7">
        <v>-0.421770883424535</v>
      </c>
      <c r="E5107" s="7">
        <v>-0.50059623611208703</v>
      </c>
      <c r="G5107" s="7">
        <v>3</v>
      </c>
      <c r="H5107" s="7">
        <v>52</v>
      </c>
      <c r="I5107" s="7">
        <v>6.5828946608979394E-2</v>
      </c>
      <c r="J5107" s="7">
        <v>-8.3563510312971295E-2</v>
      </c>
      <c r="L5107" s="7">
        <v>3</v>
      </c>
      <c r="M5107" s="7">
        <v>52</v>
      </c>
      <c r="N5107" s="7">
        <v>-0.50008231222336397</v>
      </c>
      <c r="O5107" s="7">
        <v>-0.42027988070234201</v>
      </c>
    </row>
    <row r="5108" spans="2:15" x14ac:dyDescent="0.2">
      <c r="B5108" s="7">
        <v>4</v>
      </c>
      <c r="C5108" s="7">
        <v>52</v>
      </c>
      <c r="D5108" s="7">
        <v>-0.28280983762837703</v>
      </c>
      <c r="E5108" s="7">
        <v>-1.15641649127607E-2</v>
      </c>
      <c r="G5108" s="7">
        <v>4</v>
      </c>
      <c r="H5108" s="7">
        <v>52</v>
      </c>
      <c r="I5108" s="7">
        <v>4.1200014566353402E-2</v>
      </c>
      <c r="J5108" s="7">
        <v>-0.12965939938386301</v>
      </c>
      <c r="L5108" s="7">
        <v>4</v>
      </c>
      <c r="M5108" s="7">
        <v>52</v>
      </c>
      <c r="N5108" s="7">
        <v>-1.5134901003666299</v>
      </c>
      <c r="O5108" s="7">
        <v>-0.87017136400825001</v>
      </c>
    </row>
    <row r="5109" spans="2:15" x14ac:dyDescent="0.2">
      <c r="B5109" s="7">
        <v>5</v>
      </c>
      <c r="C5109" s="7">
        <v>52</v>
      </c>
      <c r="D5109" s="7">
        <v>-0.174666544842079</v>
      </c>
      <c r="E5109" s="7">
        <v>-0.166484882315074</v>
      </c>
      <c r="G5109" s="7">
        <v>5</v>
      </c>
      <c r="H5109" s="7">
        <v>52</v>
      </c>
      <c r="I5109" s="7">
        <v>0.22174294966147601</v>
      </c>
      <c r="J5109" s="7">
        <v>6.1391143800182797E-2</v>
      </c>
      <c r="L5109" s="7">
        <v>5</v>
      </c>
      <c r="M5109" s="7">
        <v>52</v>
      </c>
      <c r="N5109" s="7">
        <v>0.448581648205849</v>
      </c>
      <c r="O5109" s="7">
        <v>-1.2600009581584399E-2</v>
      </c>
    </row>
    <row r="5110" spans="2:15" x14ac:dyDescent="0.2">
      <c r="B5110" s="7">
        <v>6</v>
      </c>
      <c r="C5110" s="7">
        <v>52</v>
      </c>
      <c r="D5110" s="7">
        <v>-0.40682832231458099</v>
      </c>
      <c r="E5110" s="7">
        <v>-0.80942655908646699</v>
      </c>
      <c r="G5110" s="7">
        <v>6</v>
      </c>
      <c r="H5110" s="7">
        <v>52</v>
      </c>
      <c r="I5110" s="7">
        <v>3.7697721572651097E-2</v>
      </c>
      <c r="J5110" s="7">
        <v>-0.260967649707252</v>
      </c>
      <c r="L5110" s="7">
        <v>6</v>
      </c>
      <c r="M5110" s="7">
        <v>52</v>
      </c>
      <c r="N5110" s="7">
        <v>0.127371036961584</v>
      </c>
      <c r="O5110" s="7">
        <v>0.297362627495939</v>
      </c>
    </row>
    <row r="5111" spans="2:15" x14ac:dyDescent="0.2">
      <c r="B5111" s="7">
        <v>7</v>
      </c>
      <c r="C5111" s="7">
        <v>52</v>
      </c>
      <c r="D5111" s="7">
        <v>-5.1194267026407003E-2</v>
      </c>
      <c r="E5111" s="7">
        <v>-0.16781612713481001</v>
      </c>
      <c r="G5111" s="7">
        <v>7</v>
      </c>
      <c r="H5111" s="7">
        <v>52</v>
      </c>
      <c r="I5111" s="7">
        <v>-0.163168944740884</v>
      </c>
      <c r="J5111" s="7">
        <v>6.2867844175127793E-2</v>
      </c>
      <c r="L5111" s="7">
        <v>7</v>
      </c>
      <c r="M5111" s="7">
        <v>52</v>
      </c>
      <c r="N5111" s="7">
        <v>-0.51695764218740003</v>
      </c>
      <c r="O5111" s="7">
        <v>-0.39625660354852599</v>
      </c>
    </row>
    <row r="5112" spans="2:15" x14ac:dyDescent="0.2">
      <c r="B5112" s="7">
        <v>8</v>
      </c>
      <c r="C5112" s="7">
        <v>52</v>
      </c>
      <c r="D5112" s="7">
        <v>1.5801742828298201E-2</v>
      </c>
      <c r="E5112" s="7">
        <v>-1.83790292241586E-2</v>
      </c>
      <c r="G5112" s="7">
        <v>8</v>
      </c>
      <c r="H5112" s="7">
        <v>52</v>
      </c>
      <c r="I5112" s="7">
        <v>-1.8299151993723201E-2</v>
      </c>
      <c r="J5112" s="7">
        <v>-0.35956648722616302</v>
      </c>
      <c r="L5112" s="7">
        <v>8</v>
      </c>
      <c r="M5112" s="7">
        <v>52</v>
      </c>
      <c r="N5112" s="7">
        <v>0.12399068838718399</v>
      </c>
      <c r="O5112" s="7">
        <v>0.29770887784477301</v>
      </c>
    </row>
    <row r="5113" spans="2:15" x14ac:dyDescent="0.2">
      <c r="B5113" s="7">
        <v>9</v>
      </c>
      <c r="C5113" s="7">
        <v>52</v>
      </c>
      <c r="D5113" s="7">
        <v>-0.34620525231514199</v>
      </c>
      <c r="E5113" s="7">
        <v>-0.45382580310262</v>
      </c>
      <c r="G5113" s="7">
        <v>9</v>
      </c>
      <c r="H5113" s="7">
        <v>52</v>
      </c>
      <c r="I5113" s="7">
        <v>0.28465633190690098</v>
      </c>
      <c r="J5113" s="7">
        <v>0.24043773464833201</v>
      </c>
      <c r="L5113" s="7">
        <v>9</v>
      </c>
      <c r="M5113" s="7">
        <v>52</v>
      </c>
      <c r="N5113" s="7">
        <v>-1.1529992061815799</v>
      </c>
      <c r="O5113" s="7">
        <v>-1.0403699408387399</v>
      </c>
    </row>
    <row r="5114" spans="2:15" x14ac:dyDescent="0.2">
      <c r="B5114" s="7">
        <v>10</v>
      </c>
      <c r="C5114" s="7">
        <v>52</v>
      </c>
      <c r="D5114" s="7">
        <v>0.16263892793238399</v>
      </c>
      <c r="E5114" s="7">
        <v>0.113990588949458</v>
      </c>
      <c r="G5114" s="7">
        <v>10</v>
      </c>
      <c r="H5114" s="7">
        <v>52</v>
      </c>
      <c r="I5114" s="7">
        <v>-0.23326644470145599</v>
      </c>
      <c r="J5114" s="7">
        <v>0.14649920433345701</v>
      </c>
      <c r="L5114" s="7">
        <v>10</v>
      </c>
      <c r="M5114" s="7">
        <v>52</v>
      </c>
      <c r="N5114" s="7">
        <v>-1.0062858231541301</v>
      </c>
      <c r="O5114" s="7">
        <v>-0.74092330914221405</v>
      </c>
    </row>
    <row r="5115" spans="2:15" x14ac:dyDescent="0.2">
      <c r="B5115" s="7">
        <v>11</v>
      </c>
      <c r="C5115" s="7">
        <v>52</v>
      </c>
      <c r="D5115" s="7">
        <v>-0.499174011944507</v>
      </c>
      <c r="E5115" s="7">
        <v>-0.42697344365706502</v>
      </c>
      <c r="G5115" s="7">
        <v>11</v>
      </c>
      <c r="H5115" s="7">
        <v>52</v>
      </c>
      <c r="I5115" s="7">
        <v>-0.146306287428843</v>
      </c>
      <c r="J5115" s="7">
        <v>-2.5234189507168402E-2</v>
      </c>
      <c r="L5115" s="7">
        <v>11</v>
      </c>
      <c r="M5115" s="7">
        <v>52</v>
      </c>
      <c r="N5115" s="7">
        <v>0.81042690179055998</v>
      </c>
      <c r="O5115" s="7">
        <v>0.81899925320924005</v>
      </c>
    </row>
    <row r="5116" spans="2:15" x14ac:dyDescent="0.2">
      <c r="B5116" s="7">
        <v>12</v>
      </c>
      <c r="C5116" s="7">
        <v>52</v>
      </c>
      <c r="D5116" s="7">
        <v>2.11414792166753E-2</v>
      </c>
      <c r="E5116" s="7">
        <v>-5.1801765354463597E-2</v>
      </c>
      <c r="G5116" s="7">
        <v>12</v>
      </c>
      <c r="H5116" s="7">
        <v>52</v>
      </c>
      <c r="I5116" s="7">
        <v>6.5900988839900698E-2</v>
      </c>
      <c r="J5116" s="7">
        <v>-2.6931341696705E-2</v>
      </c>
      <c r="L5116" s="7">
        <v>12</v>
      </c>
      <c r="M5116" s="7">
        <v>52</v>
      </c>
      <c r="N5116" s="7">
        <v>-1.03140351495809</v>
      </c>
      <c r="O5116" s="7">
        <v>-0.69860107276439098</v>
      </c>
    </row>
    <row r="5117" spans="2:15" x14ac:dyDescent="0.2">
      <c r="B5117" s="7">
        <v>13</v>
      </c>
      <c r="C5117" s="7">
        <v>52</v>
      </c>
      <c r="D5117" s="7">
        <v>-6.6785508517566997E-2</v>
      </c>
      <c r="E5117" s="7">
        <v>0.20470526981405601</v>
      </c>
      <c r="G5117" s="7">
        <v>13</v>
      </c>
      <c r="H5117" s="7">
        <v>52</v>
      </c>
      <c r="I5117" s="7">
        <v>-0.34697594221519201</v>
      </c>
      <c r="J5117" s="7">
        <v>-4.34193731786401E-2</v>
      </c>
      <c r="L5117" s="7">
        <v>13</v>
      </c>
      <c r="M5117" s="7">
        <v>52</v>
      </c>
      <c r="N5117" s="7">
        <v>-0.21356158795865501</v>
      </c>
      <c r="O5117" s="7">
        <v>-1.3027692538443599E-2</v>
      </c>
    </row>
    <row r="5118" spans="2:15" x14ac:dyDescent="0.2">
      <c r="B5118" s="7">
        <v>14</v>
      </c>
      <c r="C5118" s="7">
        <v>52</v>
      </c>
      <c r="D5118" s="7">
        <v>-0.18823570846700299</v>
      </c>
      <c r="E5118" s="7">
        <v>-0.341962274113294</v>
      </c>
      <c r="G5118" s="7">
        <v>14</v>
      </c>
      <c r="H5118" s="7">
        <v>52</v>
      </c>
      <c r="I5118" s="7">
        <v>-0.245772370402177</v>
      </c>
      <c r="J5118" s="7">
        <v>-0.25451646289879498</v>
      </c>
      <c r="L5118" s="7">
        <v>14</v>
      </c>
      <c r="M5118" s="7">
        <v>52</v>
      </c>
      <c r="N5118" s="7">
        <v>-0.39020489845533901</v>
      </c>
      <c r="O5118" s="7">
        <v>0.17529949438328199</v>
      </c>
    </row>
    <row r="5119" spans="2:15" x14ac:dyDescent="0.2">
      <c r="B5119" s="7">
        <v>15</v>
      </c>
      <c r="C5119" s="7">
        <v>52</v>
      </c>
      <c r="D5119" s="7">
        <v>0.28174229922257199</v>
      </c>
      <c r="E5119" s="7">
        <v>-0.124544298014032</v>
      </c>
      <c r="G5119" s="7">
        <v>15</v>
      </c>
      <c r="H5119" s="7">
        <v>52</v>
      </c>
      <c r="I5119" s="7">
        <v>-0.10996607440794499</v>
      </c>
      <c r="J5119" s="7">
        <v>-6.1024106169604402E-2</v>
      </c>
      <c r="L5119" s="7">
        <v>15</v>
      </c>
      <c r="M5119" s="7">
        <v>52</v>
      </c>
      <c r="N5119" s="7">
        <v>0.69954483624391495</v>
      </c>
      <c r="O5119" s="7">
        <v>0.40099181432223902</v>
      </c>
    </row>
    <row r="5120" spans="2:15" x14ac:dyDescent="0.2">
      <c r="B5120" s="7">
        <v>16</v>
      </c>
      <c r="C5120" s="7">
        <v>52</v>
      </c>
      <c r="D5120" s="7">
        <v>6.2532651665002006E-2</v>
      </c>
      <c r="E5120" s="7">
        <v>0.34064544852536999</v>
      </c>
      <c r="G5120" s="7">
        <v>16</v>
      </c>
      <c r="H5120" s="7">
        <v>52</v>
      </c>
      <c r="I5120" s="7">
        <v>5.8222107879329202E-2</v>
      </c>
      <c r="J5120" s="7">
        <v>-0.29926643000991898</v>
      </c>
      <c r="L5120" s="7">
        <v>16</v>
      </c>
      <c r="M5120" s="7">
        <v>52</v>
      </c>
      <c r="N5120" s="7">
        <v>-1.32212773634993</v>
      </c>
      <c r="O5120" s="7">
        <v>-0.98012892966728105</v>
      </c>
    </row>
    <row r="5121" spans="2:15" x14ac:dyDescent="0.2">
      <c r="B5121" s="7">
        <v>17</v>
      </c>
      <c r="C5121" s="7">
        <v>52</v>
      </c>
      <c r="D5121" s="7">
        <v>-0.27038895693270099</v>
      </c>
      <c r="E5121" s="7">
        <v>-0.34739049376999598</v>
      </c>
      <c r="G5121" s="7">
        <v>17</v>
      </c>
      <c r="H5121" s="7">
        <v>52</v>
      </c>
      <c r="I5121" s="7">
        <v>5.01250034653982E-2</v>
      </c>
      <c r="J5121" s="7">
        <v>-0.11425363670003599</v>
      </c>
      <c r="L5121" s="7">
        <v>17</v>
      </c>
      <c r="M5121" s="7">
        <v>52</v>
      </c>
      <c r="N5121" s="7">
        <v>-0.90345874685243599</v>
      </c>
      <c r="O5121" s="7">
        <v>-0.62935395592381105</v>
      </c>
    </row>
    <row r="5122" spans="2:15" x14ac:dyDescent="0.2">
      <c r="B5122" s="7">
        <v>18</v>
      </c>
      <c r="C5122" s="7">
        <v>52</v>
      </c>
      <c r="D5122" s="7">
        <v>0.65900783804835195</v>
      </c>
      <c r="E5122" s="7">
        <v>0.589349766557826</v>
      </c>
      <c r="G5122" s="7">
        <v>18</v>
      </c>
      <c r="H5122" s="7">
        <v>52</v>
      </c>
      <c r="I5122" s="7">
        <v>7.9426809496736098E-2</v>
      </c>
      <c r="J5122" s="7">
        <v>4.6828120328845202E-2</v>
      </c>
      <c r="L5122" s="7">
        <v>18</v>
      </c>
      <c r="M5122" s="7">
        <v>52</v>
      </c>
      <c r="N5122" s="7">
        <v>-0.19183859500772901</v>
      </c>
      <c r="O5122" s="7">
        <v>0.32895941645501398</v>
      </c>
    </row>
    <row r="5123" spans="2:15" x14ac:dyDescent="0.2">
      <c r="B5123" s="7">
        <v>19</v>
      </c>
      <c r="C5123" s="7">
        <v>52</v>
      </c>
      <c r="D5123" s="7">
        <v>1.07789661363706</v>
      </c>
      <c r="E5123" s="7">
        <v>0.85584890817649295</v>
      </c>
      <c r="G5123" s="7">
        <v>19</v>
      </c>
      <c r="H5123" s="7">
        <v>52</v>
      </c>
      <c r="I5123" s="7">
        <v>6.2365545762077999E-2</v>
      </c>
      <c r="J5123" s="7">
        <v>0.12066757943205</v>
      </c>
      <c r="L5123" s="7">
        <v>19</v>
      </c>
      <c r="M5123" s="7">
        <v>52</v>
      </c>
      <c r="N5123" s="7">
        <v>-3.8174623472689402</v>
      </c>
      <c r="O5123" s="7">
        <v>-2.6029235878508898</v>
      </c>
    </row>
    <row r="5124" spans="2:15" x14ac:dyDescent="0.2">
      <c r="B5124" s="7">
        <v>20</v>
      </c>
      <c r="C5124" s="7">
        <v>52</v>
      </c>
      <c r="D5124" s="7">
        <v>-0.11266079957136001</v>
      </c>
      <c r="E5124" s="7">
        <v>-0.46431991280368701</v>
      </c>
      <c r="G5124" s="7">
        <v>20</v>
      </c>
      <c r="H5124" s="7">
        <v>52</v>
      </c>
      <c r="I5124" s="7">
        <v>2.95777378989159E-2</v>
      </c>
      <c r="J5124" s="7">
        <v>2.3635084648518899E-2</v>
      </c>
      <c r="L5124" s="7">
        <v>20</v>
      </c>
      <c r="M5124" s="7">
        <v>52</v>
      </c>
      <c r="N5124" s="7">
        <v>-0.74078368061722799</v>
      </c>
      <c r="O5124" s="7">
        <v>-0.76439942846768105</v>
      </c>
    </row>
    <row r="5125" spans="2:15" x14ac:dyDescent="0.2">
      <c r="B5125" s="7">
        <v>21</v>
      </c>
      <c r="C5125" s="7">
        <v>52</v>
      </c>
      <c r="D5125" s="7">
        <v>6.3649396582846393E-2</v>
      </c>
      <c r="E5125" s="7">
        <v>-0.26892567111138899</v>
      </c>
      <c r="G5125" s="7">
        <v>21</v>
      </c>
      <c r="H5125" s="7">
        <v>52</v>
      </c>
      <c r="I5125" s="7">
        <v>5.7515434692856403E-3</v>
      </c>
      <c r="J5125" s="7">
        <v>-5.9188579017630097E-2</v>
      </c>
      <c r="L5125" s="7">
        <v>21</v>
      </c>
      <c r="M5125" s="7">
        <v>52</v>
      </c>
      <c r="N5125" s="7">
        <v>-2.4527587539555702</v>
      </c>
      <c r="O5125" s="7">
        <v>-1.7384800843244199</v>
      </c>
    </row>
    <row r="5126" spans="2:15" x14ac:dyDescent="0.2">
      <c r="B5126" s="7">
        <v>22</v>
      </c>
      <c r="C5126" s="7">
        <v>52</v>
      </c>
      <c r="D5126" s="7">
        <v>-0.123619075373266</v>
      </c>
      <c r="E5126" s="7">
        <v>-2.60961459649716E-2</v>
      </c>
      <c r="G5126" s="7">
        <v>22</v>
      </c>
      <c r="H5126" s="7">
        <v>52</v>
      </c>
      <c r="I5126" s="7">
        <v>-7.4985436127119998E-2</v>
      </c>
      <c r="J5126" s="7">
        <v>-0.18426730939616401</v>
      </c>
      <c r="L5126" s="7">
        <v>22</v>
      </c>
      <c r="M5126" s="7">
        <v>52</v>
      </c>
      <c r="N5126" s="7">
        <v>-0.35764474613744401</v>
      </c>
      <c r="O5126" s="7">
        <v>-0.244265981502929</v>
      </c>
    </row>
    <row r="5127" spans="2:15" x14ac:dyDescent="0.2">
      <c r="B5127" s="7">
        <v>23</v>
      </c>
      <c r="C5127" s="7">
        <v>52</v>
      </c>
      <c r="D5127" s="7">
        <v>0.13423204324519999</v>
      </c>
      <c r="E5127" s="7">
        <v>-2.3547781670802501E-2</v>
      </c>
      <c r="G5127" s="7">
        <v>23</v>
      </c>
      <c r="H5127" s="7">
        <v>52</v>
      </c>
      <c r="I5127" s="7">
        <v>0.163082775174891</v>
      </c>
      <c r="J5127" s="7">
        <v>-8.6599043032355993E-2</v>
      </c>
      <c r="L5127" s="7">
        <v>23</v>
      </c>
      <c r="M5127" s="7">
        <v>52</v>
      </c>
      <c r="N5127" s="7">
        <v>0.46583136591907698</v>
      </c>
      <c r="O5127" s="7">
        <v>0.66116044588910095</v>
      </c>
    </row>
    <row r="5128" spans="2:15" x14ac:dyDescent="0.2">
      <c r="B5128" s="7">
        <v>24</v>
      </c>
      <c r="C5128" s="7">
        <v>52</v>
      </c>
      <c r="D5128" s="7">
        <v>-0.24115985748695501</v>
      </c>
      <c r="E5128" s="7">
        <v>-0.24226848546569499</v>
      </c>
      <c r="G5128" s="7">
        <v>24</v>
      </c>
      <c r="H5128" s="7">
        <v>52</v>
      </c>
      <c r="I5128" s="7">
        <v>3.6493266526798997E-2</v>
      </c>
      <c r="J5128" s="7">
        <v>6.6856035649098394E-2</v>
      </c>
      <c r="L5128" s="7">
        <v>24</v>
      </c>
      <c r="M5128" s="7">
        <v>52</v>
      </c>
      <c r="N5128" s="7">
        <v>3.3676217137226501</v>
      </c>
      <c r="O5128" s="7">
        <v>2.9349304686664102</v>
      </c>
    </row>
    <row r="5129" spans="2:15" x14ac:dyDescent="0.2">
      <c r="B5129" s="7">
        <v>25</v>
      </c>
      <c r="C5129" s="7">
        <v>52</v>
      </c>
      <c r="D5129" s="7">
        <v>0.47576802570830601</v>
      </c>
      <c r="E5129" s="7">
        <v>0.67857999125525903</v>
      </c>
      <c r="G5129" s="7">
        <v>25</v>
      </c>
      <c r="H5129" s="7">
        <v>52</v>
      </c>
      <c r="I5129" s="7">
        <v>-0.15338811948061501</v>
      </c>
      <c r="J5129" s="7">
        <v>-1.01685925174291E-2</v>
      </c>
      <c r="L5129" s="7">
        <v>25</v>
      </c>
      <c r="M5129" s="7">
        <v>52</v>
      </c>
      <c r="N5129" s="7">
        <v>0.29368468438279899</v>
      </c>
      <c r="O5129" s="7">
        <v>0.64746122276305995</v>
      </c>
    </row>
    <row r="5130" spans="2:15" x14ac:dyDescent="0.2">
      <c r="B5130" s="7">
        <v>26</v>
      </c>
      <c r="C5130" s="7">
        <v>52</v>
      </c>
      <c r="D5130" s="7">
        <v>0.27801598677341699</v>
      </c>
      <c r="E5130" s="7">
        <v>-9.5704901147625407E-2</v>
      </c>
      <c r="G5130" s="7">
        <v>26</v>
      </c>
      <c r="H5130" s="7">
        <v>52</v>
      </c>
      <c r="I5130" s="7">
        <v>-5.1641530857999399E-2</v>
      </c>
      <c r="J5130" s="7">
        <v>5.0043961481484302E-2</v>
      </c>
      <c r="L5130" s="7">
        <v>26</v>
      </c>
      <c r="M5130" s="7">
        <v>52</v>
      </c>
      <c r="N5130" s="7">
        <v>-0.55266004859192097</v>
      </c>
      <c r="O5130" s="7">
        <v>-0.42051318565684098</v>
      </c>
    </row>
    <row r="5131" spans="2:15" x14ac:dyDescent="0.2">
      <c r="B5131" s="7">
        <v>27</v>
      </c>
      <c r="C5131" s="7">
        <v>52</v>
      </c>
      <c r="D5131" s="7">
        <v>-0.13783840275183901</v>
      </c>
      <c r="E5131" s="7">
        <v>-0.349989551521453</v>
      </c>
      <c r="G5131" s="7">
        <v>27</v>
      </c>
      <c r="H5131" s="7">
        <v>52</v>
      </c>
      <c r="I5131" s="7">
        <v>-4.7848976402212501E-2</v>
      </c>
      <c r="J5131" s="7">
        <v>-9.4991804677651906E-2</v>
      </c>
      <c r="L5131" s="7">
        <v>27</v>
      </c>
      <c r="M5131" s="7">
        <v>52</v>
      </c>
      <c r="N5131" s="7">
        <v>-1.0489378098605</v>
      </c>
      <c r="O5131" s="7">
        <v>-0.86308012479619001</v>
      </c>
    </row>
    <row r="5132" spans="2:15" x14ac:dyDescent="0.2">
      <c r="B5132" s="7">
        <v>28</v>
      </c>
      <c r="C5132" s="7">
        <v>52</v>
      </c>
      <c r="D5132" s="7">
        <v>-0.75573555551412097</v>
      </c>
      <c r="E5132" s="7">
        <v>-0.890734764002579</v>
      </c>
      <c r="G5132" s="7">
        <v>28</v>
      </c>
      <c r="H5132" s="7">
        <v>52</v>
      </c>
      <c r="I5132" s="7">
        <v>5.0567672115938898E-2</v>
      </c>
      <c r="J5132" s="7">
        <v>5.5791361267575099E-2</v>
      </c>
      <c r="L5132" s="7">
        <v>28</v>
      </c>
      <c r="M5132" s="7">
        <v>52</v>
      </c>
      <c r="N5132" s="7">
        <v>-0.77489405875807704</v>
      </c>
      <c r="O5132" s="7">
        <v>-0.55401482675295499</v>
      </c>
    </row>
    <row r="5133" spans="2:15" x14ac:dyDescent="0.2">
      <c r="B5133" s="7">
        <v>29</v>
      </c>
      <c r="C5133" s="7">
        <v>52</v>
      </c>
      <c r="D5133" s="7">
        <v>-8.5240685501436694E-2</v>
      </c>
      <c r="E5133" s="7">
        <v>8.8035756850464594E-2</v>
      </c>
      <c r="G5133" s="7">
        <v>29</v>
      </c>
      <c r="H5133" s="7">
        <v>52</v>
      </c>
      <c r="I5133" s="7">
        <v>0.132392798272607</v>
      </c>
      <c r="J5133" s="7">
        <v>3.57668833047384E-2</v>
      </c>
      <c r="L5133" s="7">
        <v>29</v>
      </c>
      <c r="M5133" s="7">
        <v>52</v>
      </c>
      <c r="N5133" s="7">
        <v>-2.3017581519216699</v>
      </c>
      <c r="O5133" s="7">
        <v>-0.81368364999075604</v>
      </c>
    </row>
    <row r="5134" spans="2:15" x14ac:dyDescent="0.2">
      <c r="B5134" s="7">
        <v>30</v>
      </c>
      <c r="C5134" s="7">
        <v>52</v>
      </c>
      <c r="D5134" s="7">
        <v>1.8095297741257201E-2</v>
      </c>
      <c r="E5134" s="7">
        <v>4.8328333579077003E-2</v>
      </c>
      <c r="G5134" s="7">
        <v>30</v>
      </c>
      <c r="H5134" s="7">
        <v>52</v>
      </c>
      <c r="I5134" s="7">
        <v>0.107236516190826</v>
      </c>
      <c r="J5134" s="7">
        <v>-5.7280665984148299E-2</v>
      </c>
      <c r="L5134" s="7">
        <v>30</v>
      </c>
      <c r="M5134" s="7">
        <v>52</v>
      </c>
      <c r="N5134" s="7">
        <v>2.4799948963636399E-2</v>
      </c>
      <c r="O5134" s="7">
        <v>8.7937903824785807E-2</v>
      </c>
    </row>
    <row r="5135" spans="2:15" x14ac:dyDescent="0.2">
      <c r="B5135" s="7">
        <v>31</v>
      </c>
      <c r="C5135" s="7">
        <v>52</v>
      </c>
      <c r="D5135" s="7">
        <v>1.73783695966616E-2</v>
      </c>
      <c r="E5135" s="7">
        <v>-0.136013481063465</v>
      </c>
      <c r="G5135" s="7">
        <v>31</v>
      </c>
      <c r="H5135" s="7">
        <v>52</v>
      </c>
      <c r="I5135" s="7">
        <v>0.32167063861186501</v>
      </c>
      <c r="J5135" s="7">
        <v>2.3577901503225401E-2</v>
      </c>
      <c r="L5135" s="7">
        <v>31</v>
      </c>
      <c r="M5135" s="7">
        <v>52</v>
      </c>
      <c r="N5135" s="7">
        <v>1.17352109427948</v>
      </c>
      <c r="O5135" s="7">
        <v>1.2959544148295099</v>
      </c>
    </row>
    <row r="5136" spans="2:15" x14ac:dyDescent="0.2">
      <c r="B5136" s="7">
        <v>32</v>
      </c>
      <c r="C5136" s="7">
        <v>52</v>
      </c>
      <c r="D5136" s="7">
        <v>0.51406682764549605</v>
      </c>
      <c r="E5136" s="7">
        <v>0.26154679904625799</v>
      </c>
      <c r="G5136" s="7">
        <v>32</v>
      </c>
      <c r="H5136" s="7">
        <v>52</v>
      </c>
      <c r="I5136" s="7">
        <v>-0.116978904995252</v>
      </c>
      <c r="J5136" s="7">
        <v>0.18331023753126</v>
      </c>
      <c r="L5136" s="7">
        <v>32</v>
      </c>
      <c r="M5136" s="7">
        <v>52</v>
      </c>
      <c r="N5136" s="7">
        <v>-0.57149675210466799</v>
      </c>
      <c r="O5136" s="7">
        <v>-0.55178294748786505</v>
      </c>
    </row>
    <row r="5137" spans="2:15" x14ac:dyDescent="0.2">
      <c r="B5137" s="7">
        <v>33</v>
      </c>
      <c r="C5137" s="7">
        <v>52</v>
      </c>
      <c r="D5137" s="7">
        <v>-5.2785501242908602E-2</v>
      </c>
      <c r="E5137" s="7">
        <v>-0.34694928137018399</v>
      </c>
      <c r="G5137" s="7">
        <v>33</v>
      </c>
      <c r="H5137" s="7">
        <v>52</v>
      </c>
      <c r="I5137" s="7">
        <v>0.18054509161304499</v>
      </c>
      <c r="J5137" s="7">
        <v>0.23901279416052701</v>
      </c>
      <c r="L5137" s="7">
        <v>33</v>
      </c>
      <c r="M5137" s="7">
        <v>52</v>
      </c>
      <c r="N5137" s="7">
        <v>-0.28856340335574399</v>
      </c>
      <c r="O5137" s="7">
        <v>-0.82137416243488104</v>
      </c>
    </row>
    <row r="5138" spans="2:15" x14ac:dyDescent="0.2">
      <c r="B5138" s="7">
        <v>34</v>
      </c>
      <c r="C5138" s="7">
        <v>52</v>
      </c>
      <c r="D5138" s="7">
        <v>-0.14871013932945701</v>
      </c>
      <c r="E5138" s="7">
        <v>0.104554447176156</v>
      </c>
      <c r="G5138" s="7">
        <v>34</v>
      </c>
      <c r="H5138" s="7">
        <v>52</v>
      </c>
      <c r="I5138" s="7">
        <v>-0.32787159725620801</v>
      </c>
      <c r="J5138" s="7">
        <v>-0.119939736389766</v>
      </c>
      <c r="L5138" s="7">
        <v>34</v>
      </c>
      <c r="M5138" s="7">
        <v>52</v>
      </c>
      <c r="N5138" s="7">
        <v>-1.0425981980622301</v>
      </c>
      <c r="O5138" s="7">
        <v>-0.62855055390402603</v>
      </c>
    </row>
    <row r="5139" spans="2:15" x14ac:dyDescent="0.2">
      <c r="B5139" s="7">
        <v>35</v>
      </c>
      <c r="C5139" s="7">
        <v>52</v>
      </c>
      <c r="D5139" s="7">
        <v>0.245382573225704</v>
      </c>
      <c r="E5139" s="7">
        <v>0.14659520391057099</v>
      </c>
      <c r="G5139" s="7">
        <v>35</v>
      </c>
      <c r="H5139" s="7">
        <v>52</v>
      </c>
      <c r="I5139" s="7">
        <v>0.10088974352911401</v>
      </c>
      <c r="J5139" s="7">
        <v>-9.4572550191680094E-2</v>
      </c>
      <c r="L5139" s="7">
        <v>35</v>
      </c>
      <c r="M5139" s="7">
        <v>52</v>
      </c>
      <c r="N5139" s="7">
        <v>1.1349571945124901</v>
      </c>
      <c r="O5139" s="7">
        <v>1.3967364624293399</v>
      </c>
    </row>
    <row r="5140" spans="2:15" x14ac:dyDescent="0.2">
      <c r="B5140" s="7">
        <v>36</v>
      </c>
      <c r="C5140" s="7">
        <v>52</v>
      </c>
      <c r="D5140" s="7">
        <v>6.4771344086834007E-2</v>
      </c>
      <c r="E5140" s="7">
        <v>-0.26181009427555801</v>
      </c>
      <c r="G5140" s="7">
        <v>36</v>
      </c>
      <c r="H5140" s="7">
        <v>52</v>
      </c>
      <c r="I5140" s="7">
        <v>-8.7724477683410705E-3</v>
      </c>
      <c r="J5140" s="7">
        <v>0.40883893208702099</v>
      </c>
      <c r="L5140" s="7">
        <v>36</v>
      </c>
      <c r="M5140" s="7">
        <v>52</v>
      </c>
      <c r="N5140" s="7">
        <v>-0.18762558451257899</v>
      </c>
      <c r="O5140" s="7">
        <v>4.3307329725543298E-2</v>
      </c>
    </row>
    <row r="5141" spans="2:15" x14ac:dyDescent="0.2">
      <c r="B5141" s="7">
        <v>37</v>
      </c>
      <c r="C5141" s="7">
        <v>52</v>
      </c>
      <c r="D5141" s="7">
        <v>0.25494737367463099</v>
      </c>
      <c r="E5141" s="7">
        <v>0.122263387693012</v>
      </c>
      <c r="G5141" s="7">
        <v>37</v>
      </c>
      <c r="H5141" s="7">
        <v>52</v>
      </c>
      <c r="I5141" s="7">
        <v>0.16504190896891099</v>
      </c>
      <c r="J5141" s="7">
        <v>-0.261785183757964</v>
      </c>
      <c r="L5141" s="7">
        <v>37</v>
      </c>
      <c r="M5141" s="7">
        <v>52</v>
      </c>
      <c r="N5141" s="7">
        <v>-3.66453494805494E-2</v>
      </c>
      <c r="O5141" s="7">
        <v>0.17286892707170901</v>
      </c>
    </row>
    <row r="5142" spans="2:15" x14ac:dyDescent="0.2">
      <c r="B5142" s="7">
        <v>38</v>
      </c>
      <c r="C5142" s="7">
        <v>52</v>
      </c>
      <c r="D5142" s="7">
        <v>-0.34741694976919901</v>
      </c>
      <c r="E5142" s="7">
        <v>-0.27027048524687403</v>
      </c>
      <c r="G5142" s="7">
        <v>38</v>
      </c>
      <c r="H5142" s="7">
        <v>52</v>
      </c>
      <c r="I5142" s="7">
        <v>-0.28844211250488699</v>
      </c>
      <c r="J5142" s="7">
        <v>4.1358638434516601E-3</v>
      </c>
      <c r="L5142" s="7">
        <v>38</v>
      </c>
      <c r="M5142" s="7">
        <v>52</v>
      </c>
      <c r="N5142" s="7">
        <v>-0.85650480911514004</v>
      </c>
      <c r="O5142" s="7">
        <v>-0.61129353796846997</v>
      </c>
    </row>
    <row r="5143" spans="2:15" x14ac:dyDescent="0.2">
      <c r="B5143" s="7">
        <v>39</v>
      </c>
      <c r="C5143" s="7">
        <v>52</v>
      </c>
      <c r="D5143" s="7">
        <v>0.207360365545467</v>
      </c>
      <c r="E5143" s="7">
        <v>-7.9276540416164401E-2</v>
      </c>
      <c r="G5143" s="7">
        <v>39</v>
      </c>
      <c r="H5143" s="7">
        <v>52</v>
      </c>
      <c r="I5143" s="7">
        <v>4.1660320560064096E-3</v>
      </c>
      <c r="J5143" s="7">
        <v>-1.68039054260216E-3</v>
      </c>
      <c r="L5143" s="7">
        <v>39</v>
      </c>
      <c r="M5143" s="7">
        <v>52</v>
      </c>
      <c r="N5143" s="7">
        <v>0.76090044933975598</v>
      </c>
      <c r="O5143" s="7">
        <v>0.37486574619894097</v>
      </c>
    </row>
    <row r="5144" spans="2:15" x14ac:dyDescent="0.2">
      <c r="B5144" s="7">
        <v>40</v>
      </c>
      <c r="C5144" s="7">
        <v>52</v>
      </c>
      <c r="D5144" s="7">
        <v>0.19292181041828599</v>
      </c>
      <c r="E5144" s="7">
        <v>0.45579989411301502</v>
      </c>
      <c r="G5144" s="7">
        <v>40</v>
      </c>
      <c r="H5144" s="7">
        <v>52</v>
      </c>
      <c r="I5144" s="7">
        <v>0.29409223687458402</v>
      </c>
      <c r="J5144" s="7">
        <v>0.118566736333934</v>
      </c>
      <c r="L5144" s="7">
        <v>40</v>
      </c>
      <c r="M5144" s="7">
        <v>52</v>
      </c>
      <c r="N5144" s="7">
        <v>-1.14956076019159</v>
      </c>
      <c r="O5144" s="7">
        <v>-1.1846768188372101</v>
      </c>
    </row>
    <row r="5145" spans="2:15" x14ac:dyDescent="0.2">
      <c r="B5145" s="7">
        <v>41</v>
      </c>
      <c r="C5145" s="7">
        <v>52</v>
      </c>
      <c r="D5145" s="7">
        <v>3.9004990992616201E-2</v>
      </c>
      <c r="E5145" s="7">
        <v>0.27193038502794997</v>
      </c>
      <c r="G5145" s="7">
        <v>41</v>
      </c>
      <c r="H5145" s="7">
        <v>52</v>
      </c>
      <c r="I5145" s="7">
        <v>-5.8642654499155199E-2</v>
      </c>
      <c r="J5145" s="7">
        <v>-0.19532394328389499</v>
      </c>
      <c r="L5145" s="7">
        <v>41</v>
      </c>
      <c r="M5145" s="7">
        <v>52</v>
      </c>
      <c r="N5145" s="7">
        <v>-0.67283075242284296</v>
      </c>
      <c r="O5145" s="7">
        <v>-7.2277919884417202E-2</v>
      </c>
    </row>
    <row r="5146" spans="2:15" x14ac:dyDescent="0.2">
      <c r="B5146" s="7">
        <v>42</v>
      </c>
      <c r="C5146" s="7">
        <v>52</v>
      </c>
      <c r="D5146" s="7">
        <v>-2.7862336384896699E-2</v>
      </c>
      <c r="E5146" s="7">
        <v>-1.62761080815335E-2</v>
      </c>
      <c r="G5146" s="7">
        <v>42</v>
      </c>
      <c r="H5146" s="7">
        <v>52</v>
      </c>
      <c r="I5146" s="7">
        <v>-0.24234185793318899</v>
      </c>
      <c r="J5146" s="7">
        <v>-0.107162184316969</v>
      </c>
      <c r="L5146" s="7">
        <v>42</v>
      </c>
      <c r="M5146" s="7">
        <v>52</v>
      </c>
      <c r="N5146" s="7">
        <v>0.73674899158969098</v>
      </c>
      <c r="O5146" s="7">
        <v>1.19372201564212</v>
      </c>
    </row>
    <row r="5147" spans="2:15" x14ac:dyDescent="0.2">
      <c r="B5147" s="7">
        <v>43</v>
      </c>
      <c r="C5147" s="7">
        <v>52</v>
      </c>
      <c r="D5147" s="7">
        <v>0.32812823407333402</v>
      </c>
      <c r="E5147" s="7">
        <v>6.5463164145955793E-2</v>
      </c>
      <c r="G5147" s="7">
        <v>43</v>
      </c>
      <c r="H5147" s="7">
        <v>52</v>
      </c>
      <c r="I5147" s="7">
        <v>0.17424739148634599</v>
      </c>
      <c r="J5147" s="7">
        <v>0.206845952928565</v>
      </c>
      <c r="L5147" s="7">
        <v>43</v>
      </c>
      <c r="M5147" s="7">
        <v>52</v>
      </c>
      <c r="N5147" s="7">
        <v>-1.7331064950237101</v>
      </c>
      <c r="O5147" s="7">
        <v>-1.20895891849784</v>
      </c>
    </row>
    <row r="5148" spans="2:15" x14ac:dyDescent="0.2">
      <c r="B5148" s="7">
        <v>44</v>
      </c>
      <c r="C5148" s="7">
        <v>52</v>
      </c>
      <c r="D5148" s="7">
        <v>0.105358558478387</v>
      </c>
      <c r="E5148" s="7">
        <v>3.7025442848669599E-2</v>
      </c>
      <c r="G5148" s="7">
        <v>44</v>
      </c>
      <c r="H5148" s="7">
        <v>52</v>
      </c>
      <c r="I5148" s="7">
        <v>-3.9253149808526899E-3</v>
      </c>
      <c r="J5148" s="7">
        <v>-9.6356090958413396E-2</v>
      </c>
      <c r="L5148" s="7">
        <v>44</v>
      </c>
      <c r="M5148" s="7">
        <v>52</v>
      </c>
      <c r="N5148" s="7">
        <v>-1.5457882783752701</v>
      </c>
      <c r="O5148" s="7">
        <v>-0.49594390827174001</v>
      </c>
    </row>
    <row r="5149" spans="2:15" x14ac:dyDescent="0.2">
      <c r="B5149" s="7">
        <v>45</v>
      </c>
      <c r="C5149" s="7">
        <v>52</v>
      </c>
      <c r="D5149" s="7">
        <v>0.465783456869165</v>
      </c>
      <c r="E5149" s="7">
        <v>0.38942828281966202</v>
      </c>
      <c r="G5149" s="7">
        <v>45</v>
      </c>
      <c r="H5149" s="7">
        <v>52</v>
      </c>
      <c r="I5149" s="7">
        <v>9.9838809874924606E-2</v>
      </c>
      <c r="J5149" s="7">
        <v>2.2092167934745E-2</v>
      </c>
      <c r="L5149" s="7">
        <v>45</v>
      </c>
      <c r="M5149" s="7">
        <v>52</v>
      </c>
      <c r="N5149" s="7">
        <v>-2.0836153678087799</v>
      </c>
      <c r="O5149" s="7">
        <v>-1.63279255453188</v>
      </c>
    </row>
    <row r="5150" spans="2:15" x14ac:dyDescent="0.2">
      <c r="B5150" s="7">
        <v>46</v>
      </c>
      <c r="C5150" s="7">
        <v>52</v>
      </c>
      <c r="D5150" s="7">
        <v>0.262476319745863</v>
      </c>
      <c r="E5150" s="7">
        <v>0.48532705242188301</v>
      </c>
      <c r="G5150" s="7">
        <v>46</v>
      </c>
      <c r="H5150" s="7">
        <v>52</v>
      </c>
      <c r="I5150" s="7">
        <v>-4.2310901477588203E-2</v>
      </c>
      <c r="J5150" s="7">
        <v>-0.14065397004708399</v>
      </c>
      <c r="L5150" s="7">
        <v>46</v>
      </c>
      <c r="M5150" s="7">
        <v>52</v>
      </c>
      <c r="N5150" s="7">
        <v>-0.210213902962401</v>
      </c>
      <c r="O5150" s="7">
        <v>-0.218668668361712</v>
      </c>
    </row>
    <row r="5151" spans="2:15" x14ac:dyDescent="0.2">
      <c r="B5151" s="7">
        <v>47</v>
      </c>
      <c r="C5151" s="7">
        <v>52</v>
      </c>
      <c r="D5151" s="7">
        <v>0.38974278679565799</v>
      </c>
      <c r="E5151" s="7">
        <v>0.27726603845699299</v>
      </c>
      <c r="G5151" s="7">
        <v>47</v>
      </c>
      <c r="H5151" s="7">
        <v>52</v>
      </c>
      <c r="I5151" s="7">
        <v>-0.12431282032751299</v>
      </c>
      <c r="J5151" s="7">
        <v>7.1462900585602895E-2</v>
      </c>
      <c r="L5151" s="7">
        <v>47</v>
      </c>
      <c r="M5151" s="7">
        <v>52</v>
      </c>
      <c r="N5151" s="7">
        <v>-0.81416591560343499</v>
      </c>
      <c r="O5151" s="7">
        <v>-0.341254467469013</v>
      </c>
    </row>
    <row r="5152" spans="2:15" x14ac:dyDescent="0.2">
      <c r="B5152" s="7">
        <v>48</v>
      </c>
      <c r="C5152" s="7">
        <v>52</v>
      </c>
      <c r="D5152" s="7">
        <v>0.22307562038529699</v>
      </c>
      <c r="E5152" s="7">
        <v>6.3072069410887704E-3</v>
      </c>
      <c r="G5152" s="7">
        <v>48</v>
      </c>
      <c r="H5152" s="7">
        <v>52</v>
      </c>
      <c r="I5152" s="7">
        <v>-9.5686563751209E-2</v>
      </c>
      <c r="J5152" s="7">
        <v>-0.23920056487379901</v>
      </c>
      <c r="L5152" s="7">
        <v>48</v>
      </c>
      <c r="M5152" s="7">
        <v>52</v>
      </c>
      <c r="N5152" s="7">
        <v>0.18605334079840499</v>
      </c>
      <c r="O5152" s="7">
        <v>8.8001924444995397E-2</v>
      </c>
    </row>
    <row r="5153" spans="2:15" x14ac:dyDescent="0.2">
      <c r="B5153" s="7">
        <v>49</v>
      </c>
      <c r="C5153" s="7">
        <v>52</v>
      </c>
      <c r="D5153" s="7">
        <v>-1.1999844397029899E-2</v>
      </c>
      <c r="E5153" s="7">
        <v>0.15234393228728699</v>
      </c>
      <c r="G5153" s="7">
        <v>49</v>
      </c>
      <c r="H5153" s="7">
        <v>52</v>
      </c>
      <c r="I5153" s="7">
        <v>-4.4826569663909402E-3</v>
      </c>
      <c r="J5153" s="7">
        <v>-0.23960010262491199</v>
      </c>
      <c r="L5153" s="7">
        <v>49</v>
      </c>
      <c r="M5153" s="7">
        <v>52</v>
      </c>
      <c r="N5153" s="7">
        <v>-1.32138307869563</v>
      </c>
      <c r="O5153" s="7">
        <v>-1.4759834216180501</v>
      </c>
    </row>
    <row r="5154" spans="2:15" x14ac:dyDescent="0.2">
      <c r="B5154" s="7">
        <v>50</v>
      </c>
      <c r="C5154" s="7">
        <v>52</v>
      </c>
      <c r="D5154" s="7">
        <v>-7.1728105819952995E-2</v>
      </c>
      <c r="E5154" s="7">
        <v>0.20381601474198199</v>
      </c>
      <c r="G5154" s="7">
        <v>50</v>
      </c>
      <c r="H5154" s="7">
        <v>52</v>
      </c>
      <c r="I5154" s="7">
        <v>-2.7746405666204201E-2</v>
      </c>
      <c r="J5154" s="7">
        <v>3.00826840730819E-2</v>
      </c>
      <c r="L5154" s="7">
        <v>50</v>
      </c>
      <c r="M5154" s="7">
        <v>52</v>
      </c>
      <c r="N5154" s="7">
        <v>-0.44289581207463902</v>
      </c>
      <c r="O5154" s="7">
        <v>0.31021332730247198</v>
      </c>
    </row>
    <row r="5155" spans="2:15" x14ac:dyDescent="0.2">
      <c r="B5155" s="7">
        <v>51</v>
      </c>
      <c r="C5155" s="7">
        <v>52</v>
      </c>
      <c r="D5155" s="7">
        <v>0.38994134097466898</v>
      </c>
      <c r="E5155" s="7">
        <v>-0.123620139172711</v>
      </c>
      <c r="G5155" s="7">
        <v>51</v>
      </c>
      <c r="H5155" s="7">
        <v>52</v>
      </c>
      <c r="I5155" s="7">
        <v>6.5150881585873704E-5</v>
      </c>
      <c r="J5155" s="7">
        <v>-3.9471879813457499E-4</v>
      </c>
      <c r="L5155" s="7">
        <v>51</v>
      </c>
      <c r="M5155" s="7">
        <v>52</v>
      </c>
      <c r="N5155" s="7">
        <v>-1.3797230525116499</v>
      </c>
      <c r="O5155" s="7">
        <v>-0.58406732426117502</v>
      </c>
    </row>
    <row r="5156" spans="2:15" x14ac:dyDescent="0.2">
      <c r="B5156" s="7">
        <v>52</v>
      </c>
      <c r="C5156" s="7">
        <v>52</v>
      </c>
      <c r="D5156" s="7">
        <v>-7.1049046429567206E-2</v>
      </c>
      <c r="E5156" s="7">
        <v>2.2902025057418601E-2</v>
      </c>
      <c r="G5156" s="7">
        <v>52</v>
      </c>
      <c r="H5156" s="7">
        <v>52</v>
      </c>
      <c r="I5156" s="7">
        <v>-2.62998764002766E-2</v>
      </c>
      <c r="J5156" s="7">
        <v>-0.116523419849726</v>
      </c>
      <c r="L5156" s="7">
        <v>52</v>
      </c>
      <c r="M5156" s="7">
        <v>52</v>
      </c>
      <c r="N5156" s="7">
        <v>0.55677100223117504</v>
      </c>
      <c r="O5156" s="7">
        <v>0.45298234766180401</v>
      </c>
    </row>
    <row r="5157" spans="2:15" x14ac:dyDescent="0.2">
      <c r="B5157" s="7">
        <v>53</v>
      </c>
      <c r="C5157" s="7">
        <v>52</v>
      </c>
      <c r="D5157" s="7">
        <v>-0.28396322983066802</v>
      </c>
      <c r="E5157" s="7">
        <v>-0.35364467198925398</v>
      </c>
      <c r="G5157" s="7">
        <v>53</v>
      </c>
      <c r="H5157" s="7">
        <v>52</v>
      </c>
      <c r="I5157" s="7">
        <v>0.115719514262693</v>
      </c>
      <c r="J5157" s="7">
        <v>-0.18906949130848399</v>
      </c>
      <c r="L5157" s="7">
        <v>53</v>
      </c>
      <c r="M5157" s="7">
        <v>52</v>
      </c>
      <c r="N5157" s="7">
        <v>0.240319926659572</v>
      </c>
      <c r="O5157" s="7">
        <v>0.36876716169738599</v>
      </c>
    </row>
    <row r="5158" spans="2:15" x14ac:dyDescent="0.2">
      <c r="B5158" s="7">
        <v>54</v>
      </c>
      <c r="C5158" s="7">
        <v>52</v>
      </c>
      <c r="D5158" s="7">
        <v>-0.11051334177846101</v>
      </c>
      <c r="E5158" s="7">
        <v>9.5092262360922497E-2</v>
      </c>
      <c r="G5158" s="7">
        <v>54</v>
      </c>
      <c r="H5158" s="7">
        <v>52</v>
      </c>
      <c r="I5158" s="7">
        <v>-0.20101465041259201</v>
      </c>
      <c r="J5158" s="7">
        <v>-3.1301129492220497E-2</v>
      </c>
      <c r="L5158" s="7">
        <v>54</v>
      </c>
      <c r="M5158" s="7">
        <v>52</v>
      </c>
      <c r="N5158" s="7">
        <v>0.70443614648206299</v>
      </c>
      <c r="O5158" s="7">
        <v>0.63107511575252295</v>
      </c>
    </row>
    <row r="5159" spans="2:15" x14ac:dyDescent="0.2">
      <c r="B5159" s="7">
        <v>55</v>
      </c>
      <c r="C5159" s="7">
        <v>52</v>
      </c>
      <c r="D5159" s="7">
        <v>3.0583917428934598E-2</v>
      </c>
      <c r="E5159" s="7">
        <v>-6.0782461530641797E-2</v>
      </c>
      <c r="G5159" s="7">
        <v>55</v>
      </c>
      <c r="H5159" s="7">
        <v>52</v>
      </c>
      <c r="I5159" s="7">
        <v>-0.28985473500005599</v>
      </c>
      <c r="J5159" s="7">
        <v>-6.7921324585914697E-2</v>
      </c>
      <c r="L5159" s="7">
        <v>55</v>
      </c>
      <c r="M5159" s="7">
        <v>52</v>
      </c>
      <c r="N5159" s="7">
        <v>-0.52014545177593197</v>
      </c>
      <c r="O5159" s="7">
        <v>-0.118526979134515</v>
      </c>
    </row>
    <row r="5160" spans="2:15" x14ac:dyDescent="0.2">
      <c r="B5160" s="7">
        <v>56</v>
      </c>
      <c r="C5160" s="7">
        <v>52</v>
      </c>
      <c r="D5160" s="7">
        <v>0.149051139671879</v>
      </c>
      <c r="E5160" s="7">
        <v>0.179573664271859</v>
      </c>
      <c r="G5160" s="7">
        <v>56</v>
      </c>
      <c r="H5160" s="7">
        <v>52</v>
      </c>
      <c r="I5160" s="7">
        <v>-0.20975425215174701</v>
      </c>
      <c r="J5160" s="7">
        <v>-9.8366402604312994E-2</v>
      </c>
      <c r="L5160" s="7">
        <v>56</v>
      </c>
      <c r="M5160" s="7">
        <v>52</v>
      </c>
      <c r="N5160" s="7">
        <v>-0.57097288717749195</v>
      </c>
      <c r="O5160" s="7">
        <v>-0.25621804696925699</v>
      </c>
    </row>
    <row r="5161" spans="2:15" x14ac:dyDescent="0.2">
      <c r="B5161" s="7">
        <v>57</v>
      </c>
      <c r="C5161" s="7">
        <v>52</v>
      </c>
      <c r="D5161" s="7">
        <v>-0.10338922235187099</v>
      </c>
      <c r="E5161" s="7">
        <v>-9.2936290231472499E-2</v>
      </c>
      <c r="G5161" s="7">
        <v>57</v>
      </c>
      <c r="H5161" s="7">
        <v>52</v>
      </c>
      <c r="I5161" s="7">
        <v>0.10546515084622</v>
      </c>
      <c r="J5161" s="7">
        <v>-0.16665402614987501</v>
      </c>
      <c r="L5161" s="7">
        <v>57</v>
      </c>
      <c r="M5161" s="7">
        <v>52</v>
      </c>
      <c r="N5161" s="7">
        <v>-0.84543045145210505</v>
      </c>
      <c r="O5161" s="7">
        <v>-0.59205529932513401</v>
      </c>
    </row>
    <row r="5162" spans="2:15" x14ac:dyDescent="0.2">
      <c r="B5162" s="7">
        <v>58</v>
      </c>
      <c r="C5162" s="7">
        <v>52</v>
      </c>
      <c r="D5162" s="7">
        <v>8.3405340003120707E-2</v>
      </c>
      <c r="E5162" s="7">
        <v>0.11682580802116101</v>
      </c>
      <c r="G5162" s="7">
        <v>58</v>
      </c>
      <c r="H5162" s="7">
        <v>52</v>
      </c>
      <c r="I5162" s="7">
        <v>-0.220146401432287</v>
      </c>
      <c r="J5162" s="7">
        <v>-6.3644164041884999E-2</v>
      </c>
      <c r="L5162" s="7">
        <v>58</v>
      </c>
      <c r="M5162" s="7">
        <v>52</v>
      </c>
      <c r="N5162" s="7">
        <v>-1.1604734430416199</v>
      </c>
      <c r="O5162" s="7">
        <v>-0.77227931610466105</v>
      </c>
    </row>
    <row r="5163" spans="2:15" x14ac:dyDescent="0.2">
      <c r="B5163" s="7">
        <v>59</v>
      </c>
      <c r="C5163" s="7">
        <v>52</v>
      </c>
      <c r="D5163" s="7">
        <v>-7.4402255067708395E-2</v>
      </c>
      <c r="E5163" s="7">
        <v>6.9018252964636595E-2</v>
      </c>
      <c r="G5163" s="7">
        <v>59</v>
      </c>
      <c r="H5163" s="7">
        <v>52</v>
      </c>
      <c r="I5163" s="7">
        <v>-0.27225515830622499</v>
      </c>
      <c r="J5163" s="7">
        <v>-0.32413975287540397</v>
      </c>
      <c r="L5163" s="7">
        <v>59</v>
      </c>
      <c r="M5163" s="7">
        <v>52</v>
      </c>
      <c r="N5163" s="7">
        <v>-0.182142429396977</v>
      </c>
      <c r="O5163" s="7">
        <v>-0.24168064524062199</v>
      </c>
    </row>
    <row r="5164" spans="2:15" x14ac:dyDescent="0.2">
      <c r="B5164" s="7">
        <v>60</v>
      </c>
      <c r="C5164" s="7">
        <v>52</v>
      </c>
      <c r="D5164" s="7">
        <v>-0.221210551875378</v>
      </c>
      <c r="E5164" s="7">
        <v>-7.9102734167021196E-2</v>
      </c>
      <c r="G5164" s="7">
        <v>60</v>
      </c>
      <c r="H5164" s="7">
        <v>52</v>
      </c>
      <c r="I5164" s="7">
        <v>-6.8719648041952297E-2</v>
      </c>
      <c r="J5164" s="7">
        <v>-0.25490119916674098</v>
      </c>
      <c r="L5164" s="7">
        <v>60</v>
      </c>
      <c r="M5164" s="7">
        <v>52</v>
      </c>
      <c r="N5164" s="7">
        <v>-0.78277151212205998</v>
      </c>
      <c r="O5164" s="7">
        <v>-0.44900559901741999</v>
      </c>
    </row>
    <row r="5165" spans="2:15" x14ac:dyDescent="0.2">
      <c r="B5165" s="7">
        <v>61</v>
      </c>
      <c r="C5165" s="7">
        <v>52</v>
      </c>
      <c r="D5165" s="7">
        <v>-0.110986600120969</v>
      </c>
      <c r="E5165" s="7">
        <v>6.8972183595551698E-2</v>
      </c>
      <c r="G5165" s="7">
        <v>61</v>
      </c>
      <c r="H5165" s="7">
        <v>52</v>
      </c>
      <c r="I5165" s="7">
        <v>2.1459923345990001E-4</v>
      </c>
      <c r="J5165" s="7">
        <v>-4.0853820530578802E-2</v>
      </c>
      <c r="L5165" s="7">
        <v>61</v>
      </c>
      <c r="M5165" s="7">
        <v>52</v>
      </c>
      <c r="N5165" s="7">
        <v>0.77236912121164503</v>
      </c>
      <c r="O5165" s="7">
        <v>0.71245028183278503</v>
      </c>
    </row>
    <row r="5166" spans="2:15" x14ac:dyDescent="0.2">
      <c r="B5166" s="7">
        <v>62</v>
      </c>
      <c r="C5166" s="7">
        <v>52</v>
      </c>
      <c r="D5166" s="7">
        <v>-0.27227413952262902</v>
      </c>
      <c r="E5166" s="7">
        <v>4.4421061310473901E-2</v>
      </c>
      <c r="G5166" s="7">
        <v>62</v>
      </c>
      <c r="H5166" s="7">
        <v>52</v>
      </c>
      <c r="I5166" s="7">
        <v>0.17500868468262601</v>
      </c>
      <c r="J5166" s="7">
        <v>0.17926472028058099</v>
      </c>
      <c r="L5166" s="7">
        <v>62</v>
      </c>
      <c r="M5166" s="7">
        <v>52</v>
      </c>
      <c r="N5166" s="7">
        <v>-0.20965474956632901</v>
      </c>
      <c r="O5166" s="7">
        <v>0.14419840987322999</v>
      </c>
    </row>
    <row r="5167" spans="2:15" x14ac:dyDescent="0.2">
      <c r="B5167" s="7">
        <v>63</v>
      </c>
      <c r="C5167" s="7">
        <v>52</v>
      </c>
      <c r="D5167" s="7">
        <v>-0.61799179583364805</v>
      </c>
      <c r="E5167" s="7">
        <v>-0.84576384930564796</v>
      </c>
      <c r="G5167" s="7">
        <v>63</v>
      </c>
      <c r="H5167" s="7">
        <v>52</v>
      </c>
      <c r="I5167" s="7">
        <v>-0.14483238367541801</v>
      </c>
      <c r="J5167" s="7">
        <v>0.111396581703576</v>
      </c>
      <c r="L5167" s="7">
        <v>63</v>
      </c>
      <c r="M5167" s="7">
        <v>52</v>
      </c>
      <c r="N5167" s="7">
        <v>-1.3084536897866399</v>
      </c>
      <c r="O5167" s="7">
        <v>-1.0073595411934899</v>
      </c>
    </row>
    <row r="5168" spans="2:15" x14ac:dyDescent="0.2">
      <c r="B5168" s="7">
        <v>64</v>
      </c>
      <c r="C5168" s="7">
        <v>52</v>
      </c>
      <c r="D5168" s="7">
        <v>-6.3248199114704001E-2</v>
      </c>
      <c r="E5168" s="7">
        <v>-9.4569514098132908E-3</v>
      </c>
      <c r="G5168" s="7">
        <v>64</v>
      </c>
      <c r="H5168" s="7">
        <v>52</v>
      </c>
      <c r="I5168" s="7">
        <v>-0.34462137735704201</v>
      </c>
      <c r="J5168" s="7">
        <v>-6.9315948734509206E-2</v>
      </c>
      <c r="L5168" s="7">
        <v>64</v>
      </c>
      <c r="M5168" s="7">
        <v>52</v>
      </c>
      <c r="N5168" s="7">
        <v>0.394981475353262</v>
      </c>
      <c r="O5168" s="7">
        <v>-1.2393469397812501E-2</v>
      </c>
    </row>
    <row r="5169" spans="2:15" x14ac:dyDescent="0.2">
      <c r="B5169" s="7">
        <v>65</v>
      </c>
      <c r="C5169" s="7">
        <v>52</v>
      </c>
      <c r="D5169" s="7">
        <v>-0.19015640951601201</v>
      </c>
      <c r="E5169" s="7">
        <v>-0.26038967923748302</v>
      </c>
      <c r="G5169" s="7">
        <v>65</v>
      </c>
      <c r="H5169" s="7">
        <v>52</v>
      </c>
      <c r="I5169" s="7">
        <v>1.1003237260183599E-2</v>
      </c>
      <c r="J5169" s="7">
        <v>0.14112621556663599</v>
      </c>
      <c r="L5169" s="7">
        <v>65</v>
      </c>
      <c r="M5169" s="7">
        <v>52</v>
      </c>
      <c r="N5169" s="7">
        <v>-0.64665007257099705</v>
      </c>
      <c r="O5169" s="7">
        <v>-0.62934829710335405</v>
      </c>
    </row>
    <row r="5170" spans="2:15" x14ac:dyDescent="0.2">
      <c r="B5170" s="7">
        <v>66</v>
      </c>
      <c r="C5170" s="7">
        <v>52</v>
      </c>
      <c r="D5170" s="7">
        <v>0.19570436521003701</v>
      </c>
      <c r="E5170" s="7">
        <v>8.0688119415146503E-2</v>
      </c>
      <c r="G5170" s="7">
        <v>66</v>
      </c>
      <c r="H5170" s="7">
        <v>52</v>
      </c>
      <c r="I5170" s="7">
        <v>-0.21857491008341901</v>
      </c>
      <c r="J5170" s="7">
        <v>-0.28365843119843298</v>
      </c>
      <c r="L5170" s="7">
        <v>66</v>
      </c>
      <c r="M5170" s="7">
        <v>52</v>
      </c>
      <c r="N5170" s="7">
        <v>-0.47333713681752698</v>
      </c>
      <c r="O5170" s="7">
        <v>-9.6449767609816398E-2</v>
      </c>
    </row>
    <row r="5171" spans="2:15" x14ac:dyDescent="0.2">
      <c r="B5171" s="7">
        <v>67</v>
      </c>
      <c r="C5171" s="7">
        <v>52</v>
      </c>
      <c r="D5171" s="7">
        <v>-1.97308291734286E-2</v>
      </c>
      <c r="E5171" s="7">
        <v>9.1360610916447094E-2</v>
      </c>
      <c r="G5171" s="7">
        <v>67</v>
      </c>
      <c r="H5171" s="7">
        <v>52</v>
      </c>
      <c r="I5171" s="7">
        <v>-0.27605775510987202</v>
      </c>
      <c r="J5171" s="7">
        <v>8.3037389777409501E-2</v>
      </c>
      <c r="L5171" s="7">
        <v>67</v>
      </c>
      <c r="M5171" s="7">
        <v>52</v>
      </c>
      <c r="N5171" s="7">
        <v>-0.75986104811722699</v>
      </c>
      <c r="O5171" s="7">
        <v>-0.48746394491591999</v>
      </c>
    </row>
    <row r="5172" spans="2:15" x14ac:dyDescent="0.2">
      <c r="B5172" s="7">
        <v>68</v>
      </c>
      <c r="C5172" s="7">
        <v>52</v>
      </c>
      <c r="D5172" s="7">
        <v>0.230406628712814</v>
      </c>
      <c r="E5172" s="7">
        <v>0.121962905418829</v>
      </c>
      <c r="G5172" s="7">
        <v>68</v>
      </c>
      <c r="H5172" s="7">
        <v>52</v>
      </c>
      <c r="I5172" s="7">
        <v>-0.32882996466654202</v>
      </c>
      <c r="J5172" s="7">
        <v>-0.127323161464414</v>
      </c>
      <c r="L5172" s="7">
        <v>68</v>
      </c>
      <c r="M5172" s="7">
        <v>52</v>
      </c>
      <c r="N5172" s="7">
        <v>-1.08390251034082</v>
      </c>
      <c r="O5172" s="7">
        <v>-1.1043024617438599</v>
      </c>
    </row>
    <row r="5173" spans="2:15" x14ac:dyDescent="0.2">
      <c r="B5173" s="7">
        <v>69</v>
      </c>
      <c r="C5173" s="7">
        <v>52</v>
      </c>
      <c r="D5173" s="7">
        <v>-0.210141449636426</v>
      </c>
      <c r="E5173" s="7">
        <v>-0.456683414232956</v>
      </c>
      <c r="G5173" s="7">
        <v>69</v>
      </c>
      <c r="H5173" s="7">
        <v>52</v>
      </c>
      <c r="I5173" s="7">
        <v>-0.61731008573149904</v>
      </c>
      <c r="J5173" s="7">
        <v>-0.54002360261596205</v>
      </c>
      <c r="L5173" s="7">
        <v>69</v>
      </c>
      <c r="M5173" s="7">
        <v>52</v>
      </c>
      <c r="N5173" s="7">
        <v>-1.2720898124541899</v>
      </c>
      <c r="O5173" s="7">
        <v>-0.63860585930750902</v>
      </c>
    </row>
    <row r="5174" spans="2:15" x14ac:dyDescent="0.2">
      <c r="B5174" s="7">
        <v>70</v>
      </c>
      <c r="C5174" s="7">
        <v>52</v>
      </c>
      <c r="D5174" s="7">
        <v>-0.54950173187103701</v>
      </c>
      <c r="E5174" s="7">
        <v>-0.62577118750488403</v>
      </c>
      <c r="G5174" s="7">
        <v>70</v>
      </c>
      <c r="H5174" s="7">
        <v>52</v>
      </c>
      <c r="I5174" s="7">
        <v>-0.41879634246053998</v>
      </c>
      <c r="J5174" s="7">
        <v>-0.23717280695045401</v>
      </c>
      <c r="L5174" s="7">
        <v>70</v>
      </c>
      <c r="M5174" s="7">
        <v>52</v>
      </c>
      <c r="N5174" s="7">
        <v>-1.3640082230589501</v>
      </c>
      <c r="O5174" s="7">
        <v>-1.54345999719115</v>
      </c>
    </row>
    <row r="5175" spans="2:15" x14ac:dyDescent="0.2">
      <c r="B5175" s="7">
        <v>71</v>
      </c>
      <c r="C5175" s="7">
        <v>52</v>
      </c>
      <c r="D5175" s="7">
        <v>-8.9146985249596106E-2</v>
      </c>
      <c r="E5175" s="7">
        <v>-0.186899831041313</v>
      </c>
      <c r="G5175" s="7">
        <v>71</v>
      </c>
      <c r="H5175" s="7">
        <v>52</v>
      </c>
      <c r="I5175" s="7">
        <v>0.13246059940494301</v>
      </c>
      <c r="J5175" s="7">
        <v>4.8932637295417102E-2</v>
      </c>
      <c r="L5175" s="7">
        <v>71</v>
      </c>
      <c r="M5175" s="7">
        <v>52</v>
      </c>
      <c r="N5175" s="7">
        <v>0.29039421133063698</v>
      </c>
      <c r="O5175" s="7">
        <v>-7.1671757730594102E-2</v>
      </c>
    </row>
    <row r="5176" spans="2:15" x14ac:dyDescent="0.2">
      <c r="B5176" s="7">
        <v>72</v>
      </c>
      <c r="C5176" s="7">
        <v>52</v>
      </c>
      <c r="D5176" s="7">
        <v>-0.121012849295504</v>
      </c>
      <c r="E5176" s="7">
        <v>-9.5596542108191702E-3</v>
      </c>
      <c r="G5176" s="7">
        <v>72</v>
      </c>
      <c r="H5176" s="7">
        <v>52</v>
      </c>
      <c r="I5176" s="7">
        <v>-0.24017927847686199</v>
      </c>
      <c r="J5176" s="7">
        <v>-0.28830968874790802</v>
      </c>
      <c r="L5176" s="7">
        <v>72</v>
      </c>
      <c r="M5176" s="7">
        <v>52</v>
      </c>
      <c r="N5176" s="7">
        <v>4.3368647807577397E-2</v>
      </c>
      <c r="O5176" s="7">
        <v>0.55927668572794098</v>
      </c>
    </row>
    <row r="5177" spans="2:15" x14ac:dyDescent="0.2">
      <c r="B5177" s="7">
        <v>73</v>
      </c>
      <c r="C5177" s="7">
        <v>52</v>
      </c>
      <c r="D5177" s="7">
        <v>-7.5930827088820999E-2</v>
      </c>
      <c r="E5177" s="7">
        <v>5.2399857199771898E-3</v>
      </c>
      <c r="G5177" s="7">
        <v>73</v>
      </c>
      <c r="H5177" s="7">
        <v>52</v>
      </c>
      <c r="I5177" s="7">
        <v>1.1703975205334101E-2</v>
      </c>
      <c r="J5177" s="7">
        <v>-5.3787873533180701E-2</v>
      </c>
      <c r="L5177" s="7">
        <v>73</v>
      </c>
      <c r="M5177" s="7">
        <v>52</v>
      </c>
      <c r="N5177" s="7">
        <v>-0.42689881225465198</v>
      </c>
      <c r="O5177" s="7">
        <v>-0.76211773097356605</v>
      </c>
    </row>
    <row r="5178" spans="2:15" x14ac:dyDescent="0.2">
      <c r="B5178" s="7">
        <v>74</v>
      </c>
      <c r="C5178" s="7">
        <v>52</v>
      </c>
      <c r="D5178" s="7">
        <v>0.25017038345451398</v>
      </c>
      <c r="E5178" s="7">
        <v>-3.5541403212215002E-2</v>
      </c>
      <c r="G5178" s="7">
        <v>74</v>
      </c>
      <c r="H5178" s="7">
        <v>52</v>
      </c>
      <c r="I5178" s="7">
        <v>0.28373242655170799</v>
      </c>
      <c r="J5178" s="7">
        <v>-6.1405313934523399E-2</v>
      </c>
      <c r="L5178" s="7">
        <v>74</v>
      </c>
      <c r="M5178" s="7">
        <v>52</v>
      </c>
      <c r="N5178" s="7">
        <v>2.2596070816474301</v>
      </c>
      <c r="O5178" s="7">
        <v>1.8356674655296199</v>
      </c>
    </row>
    <row r="5179" spans="2:15" x14ac:dyDescent="0.2">
      <c r="B5179" s="7">
        <v>75</v>
      </c>
      <c r="C5179" s="7">
        <v>52</v>
      </c>
      <c r="D5179" s="7">
        <v>-0.37265247783720801</v>
      </c>
      <c r="E5179" s="7">
        <v>-0.58239392080873098</v>
      </c>
      <c r="G5179" s="7">
        <v>75</v>
      </c>
      <c r="H5179" s="7">
        <v>52</v>
      </c>
      <c r="I5179" s="7">
        <v>-0.16324559335421701</v>
      </c>
      <c r="J5179" s="7">
        <v>-8.8206011098686005E-2</v>
      </c>
      <c r="L5179" s="7">
        <v>75</v>
      </c>
      <c r="M5179" s="7">
        <v>52</v>
      </c>
      <c r="N5179" s="7">
        <v>-0.95276911584858903</v>
      </c>
      <c r="O5179" s="7">
        <v>-0.76116817847864304</v>
      </c>
    </row>
    <row r="5180" spans="2:15" x14ac:dyDescent="0.2">
      <c r="B5180" s="7">
        <v>76</v>
      </c>
      <c r="C5180" s="7">
        <v>52</v>
      </c>
      <c r="D5180" s="7">
        <v>0.42459945937782201</v>
      </c>
      <c r="E5180" s="7">
        <v>0.22082974383231199</v>
      </c>
      <c r="G5180" s="7">
        <v>76</v>
      </c>
      <c r="H5180" s="7">
        <v>52</v>
      </c>
      <c r="I5180" s="7">
        <v>-6.8155962233259301E-2</v>
      </c>
      <c r="J5180" s="7">
        <v>-3.2115472078561198E-2</v>
      </c>
      <c r="L5180" s="7">
        <v>76</v>
      </c>
      <c r="M5180" s="7">
        <v>52</v>
      </c>
      <c r="N5180" s="7">
        <v>-0.37929354175157598</v>
      </c>
      <c r="O5180" s="7">
        <v>0.39566808543065901</v>
      </c>
    </row>
    <row r="5181" spans="2:15" x14ac:dyDescent="0.2">
      <c r="B5181" s="7">
        <v>77</v>
      </c>
      <c r="C5181" s="7">
        <v>52</v>
      </c>
      <c r="D5181" s="7">
        <v>-0.18048347142314899</v>
      </c>
      <c r="E5181" s="7">
        <v>-0.56790008963725402</v>
      </c>
      <c r="G5181" s="7">
        <v>77</v>
      </c>
      <c r="H5181" s="7">
        <v>52</v>
      </c>
      <c r="I5181" s="7">
        <v>-0.24883642595340499</v>
      </c>
      <c r="J5181" s="7">
        <v>-0.21246999205913</v>
      </c>
      <c r="L5181" s="7">
        <v>77</v>
      </c>
      <c r="M5181" s="7">
        <v>52</v>
      </c>
      <c r="N5181" s="7">
        <v>-0.487087683364125</v>
      </c>
      <c r="O5181" s="7">
        <v>-0.232882042523258</v>
      </c>
    </row>
    <row r="5182" spans="2:15" x14ac:dyDescent="0.2">
      <c r="B5182" s="7">
        <v>78</v>
      </c>
      <c r="C5182" s="7">
        <v>52</v>
      </c>
      <c r="D5182" s="7">
        <v>0.22757202676516</v>
      </c>
      <c r="E5182" s="7">
        <v>8.8604076901109594E-2</v>
      </c>
      <c r="G5182" s="7">
        <v>78</v>
      </c>
      <c r="H5182" s="7">
        <v>52</v>
      </c>
      <c r="I5182" s="7">
        <v>-3.49371614837777E-2</v>
      </c>
      <c r="J5182" s="7">
        <v>-0.224039268085787</v>
      </c>
      <c r="L5182" s="7">
        <v>78</v>
      </c>
      <c r="M5182" s="7">
        <v>52</v>
      </c>
      <c r="N5182" s="7">
        <v>-1.4106129048321301</v>
      </c>
      <c r="O5182" s="7">
        <v>-1.3156207187315001</v>
      </c>
    </row>
    <row r="5183" spans="2:15" x14ac:dyDescent="0.2">
      <c r="B5183" s="7">
        <v>79</v>
      </c>
      <c r="C5183" s="7">
        <v>52</v>
      </c>
      <c r="D5183" s="7">
        <v>-3.2128800772968098E-2</v>
      </c>
      <c r="E5183" s="7">
        <v>-9.9470403995372395E-2</v>
      </c>
      <c r="G5183" s="7">
        <v>79</v>
      </c>
      <c r="H5183" s="7">
        <v>52</v>
      </c>
      <c r="I5183" s="7">
        <v>-0.18903259046752799</v>
      </c>
      <c r="J5183" s="7">
        <v>4.2951213013641798E-2</v>
      </c>
      <c r="L5183" s="7">
        <v>79</v>
      </c>
      <c r="M5183" s="7">
        <v>52</v>
      </c>
      <c r="N5183" s="7">
        <v>-0.21313560367537901</v>
      </c>
      <c r="O5183" s="7">
        <v>-0.47233483286927802</v>
      </c>
    </row>
    <row r="5184" spans="2:15" x14ac:dyDescent="0.2">
      <c r="B5184" s="7">
        <v>80</v>
      </c>
      <c r="C5184" s="7">
        <v>52</v>
      </c>
      <c r="D5184" s="7">
        <v>0.27784475043772</v>
      </c>
      <c r="E5184" s="7">
        <v>4.3904108656436201E-3</v>
      </c>
      <c r="G5184" s="7">
        <v>80</v>
      </c>
      <c r="H5184" s="7">
        <v>52</v>
      </c>
      <c r="I5184" s="7">
        <v>-6.9852628561757293E-2</v>
      </c>
      <c r="J5184" s="7">
        <v>0.161026875211951</v>
      </c>
      <c r="L5184" s="7">
        <v>80</v>
      </c>
      <c r="M5184" s="7">
        <v>52</v>
      </c>
      <c r="N5184" s="7">
        <v>-1.21676458696872</v>
      </c>
      <c r="O5184" s="7">
        <v>-0.92184722601110303</v>
      </c>
    </row>
    <row r="5185" spans="2:15" x14ac:dyDescent="0.2">
      <c r="B5185" s="7">
        <v>81</v>
      </c>
      <c r="C5185" s="7">
        <v>52</v>
      </c>
      <c r="D5185" s="7">
        <v>0.34968008838403403</v>
      </c>
      <c r="E5185" s="7">
        <v>0.10287867277392</v>
      </c>
      <c r="G5185" s="7">
        <v>81</v>
      </c>
      <c r="H5185" s="7">
        <v>52</v>
      </c>
      <c r="I5185" s="7">
        <v>0.109428142325129</v>
      </c>
      <c r="J5185" s="7">
        <v>-5.4917619414783098E-2</v>
      </c>
      <c r="L5185" s="7">
        <v>81</v>
      </c>
      <c r="M5185" s="7">
        <v>52</v>
      </c>
      <c r="N5185" s="7">
        <v>-2.6711968371563099E-2</v>
      </c>
      <c r="O5185" s="7">
        <v>-7.5811707854420304E-2</v>
      </c>
    </row>
    <row r="5186" spans="2:15" x14ac:dyDescent="0.2">
      <c r="B5186" s="7">
        <v>82</v>
      </c>
      <c r="C5186" s="7">
        <v>52</v>
      </c>
      <c r="D5186" s="7">
        <v>0.13800523931813599</v>
      </c>
      <c r="E5186" s="7">
        <v>-0.10341891212257499</v>
      </c>
      <c r="G5186" s="7">
        <v>82</v>
      </c>
      <c r="H5186" s="7">
        <v>52</v>
      </c>
      <c r="I5186" s="7">
        <v>-0.36510859081700803</v>
      </c>
      <c r="J5186" s="7">
        <v>-0.28750960500404799</v>
      </c>
      <c r="L5186" s="7">
        <v>82</v>
      </c>
      <c r="M5186" s="7">
        <v>52</v>
      </c>
      <c r="N5186" s="7">
        <v>-1.4307435233660999</v>
      </c>
      <c r="O5186" s="7">
        <v>-0.70988808527703295</v>
      </c>
    </row>
    <row r="5187" spans="2:15" x14ac:dyDescent="0.2">
      <c r="B5187" s="7">
        <v>83</v>
      </c>
      <c r="C5187" s="7">
        <v>52</v>
      </c>
      <c r="D5187" s="7">
        <v>-0.17266790767653301</v>
      </c>
      <c r="E5187" s="7">
        <v>-0.202660285730041</v>
      </c>
      <c r="G5187" s="7">
        <v>83</v>
      </c>
      <c r="H5187" s="7">
        <v>52</v>
      </c>
      <c r="I5187" s="7">
        <v>-0.14216945765722</v>
      </c>
      <c r="J5187" s="7">
        <v>0.15154359384796801</v>
      </c>
      <c r="L5187" s="7">
        <v>83</v>
      </c>
      <c r="M5187" s="7">
        <v>52</v>
      </c>
      <c r="N5187" s="7">
        <v>-2.2097151574549998</v>
      </c>
      <c r="O5187" s="7">
        <v>-2.1034652595275398</v>
      </c>
    </row>
    <row r="5188" spans="2:15" x14ac:dyDescent="0.2">
      <c r="B5188" s="7">
        <v>84</v>
      </c>
      <c r="C5188" s="7">
        <v>52</v>
      </c>
      <c r="D5188" s="7">
        <v>-0.18814083044060201</v>
      </c>
      <c r="E5188" s="7">
        <v>-0.13699364164781899</v>
      </c>
      <c r="G5188" s="7">
        <v>84</v>
      </c>
      <c r="H5188" s="7">
        <v>52</v>
      </c>
      <c r="I5188" s="7">
        <v>-0.32522960429544101</v>
      </c>
      <c r="J5188" s="7">
        <v>1.8053645779314599E-3</v>
      </c>
      <c r="L5188" s="7">
        <v>84</v>
      </c>
      <c r="M5188" s="7">
        <v>52</v>
      </c>
      <c r="N5188" s="7">
        <v>-0.37073130263292497</v>
      </c>
      <c r="O5188" s="7">
        <v>-0.32412249273604299</v>
      </c>
    </row>
    <row r="5189" spans="2:15" x14ac:dyDescent="0.2">
      <c r="B5189" s="7">
        <v>85</v>
      </c>
      <c r="C5189" s="7">
        <v>52</v>
      </c>
      <c r="D5189" s="7">
        <v>0.27707125433410101</v>
      </c>
      <c r="E5189" s="7">
        <v>0.232344238652684</v>
      </c>
      <c r="G5189" s="7">
        <v>85</v>
      </c>
      <c r="H5189" s="7">
        <v>52</v>
      </c>
      <c r="I5189" s="7">
        <v>-0.51915564696085204</v>
      </c>
      <c r="J5189" s="7">
        <v>2.05241842097514E-3</v>
      </c>
      <c r="L5189" s="7">
        <v>85</v>
      </c>
      <c r="M5189" s="7">
        <v>52</v>
      </c>
      <c r="N5189" s="7">
        <v>-0.41302406387545099</v>
      </c>
      <c r="O5189" s="7">
        <v>-0.45921997856726698</v>
      </c>
    </row>
    <row r="5190" spans="2:15" x14ac:dyDescent="0.2">
      <c r="B5190" s="7">
        <v>86</v>
      </c>
      <c r="C5190" s="7">
        <v>52</v>
      </c>
      <c r="D5190" s="7">
        <v>0.41683939040197998</v>
      </c>
      <c r="E5190" s="7">
        <v>0.38415557583476101</v>
      </c>
      <c r="G5190" s="7">
        <v>86</v>
      </c>
      <c r="H5190" s="7">
        <v>52</v>
      </c>
      <c r="I5190" s="7">
        <v>-0.198342580481143</v>
      </c>
      <c r="J5190" s="7">
        <v>-6.8721196213109806E-2</v>
      </c>
      <c r="L5190" s="7">
        <v>86</v>
      </c>
      <c r="M5190" s="7">
        <v>52</v>
      </c>
      <c r="N5190" s="7">
        <v>-0.57025071495095103</v>
      </c>
      <c r="O5190" s="7">
        <v>-0.51209241880707201</v>
      </c>
    </row>
    <row r="5191" spans="2:15" x14ac:dyDescent="0.2">
      <c r="B5191" s="7">
        <v>87</v>
      </c>
      <c r="C5191" s="7">
        <v>52</v>
      </c>
      <c r="D5191" s="7">
        <v>3.4705972230646899E-2</v>
      </c>
      <c r="E5191" s="7">
        <v>-2.0051829184194701E-2</v>
      </c>
      <c r="G5191" s="7">
        <v>87</v>
      </c>
      <c r="H5191" s="7">
        <v>52</v>
      </c>
      <c r="I5191" s="7">
        <v>-0.21357501973838899</v>
      </c>
      <c r="J5191" s="7">
        <v>-0.111828669158928</v>
      </c>
      <c r="L5191" s="7">
        <v>87</v>
      </c>
      <c r="M5191" s="7">
        <v>52</v>
      </c>
      <c r="N5191" s="7">
        <v>-0.28159947211537101</v>
      </c>
      <c r="O5191" s="7">
        <v>4.4122482730726303E-2</v>
      </c>
    </row>
    <row r="5192" spans="2:15" x14ac:dyDescent="0.2">
      <c r="B5192" s="7">
        <v>88</v>
      </c>
      <c r="C5192" s="7">
        <v>52</v>
      </c>
      <c r="D5192" s="7">
        <v>-0.487644752045784</v>
      </c>
      <c r="E5192" s="7">
        <v>-0.147491400869389</v>
      </c>
      <c r="G5192" s="7">
        <v>88</v>
      </c>
      <c r="H5192" s="7">
        <v>52</v>
      </c>
      <c r="I5192" s="7">
        <v>0.14596774220241501</v>
      </c>
      <c r="J5192" s="7">
        <v>0.14140803422913101</v>
      </c>
      <c r="L5192" s="7">
        <v>88</v>
      </c>
      <c r="M5192" s="7">
        <v>52</v>
      </c>
      <c r="N5192" s="7">
        <v>-0.54098759477071601</v>
      </c>
      <c r="O5192" s="7">
        <v>-0.202147187343201</v>
      </c>
    </row>
    <row r="5193" spans="2:15" x14ac:dyDescent="0.2">
      <c r="B5193" s="7">
        <v>89</v>
      </c>
      <c r="C5193" s="7">
        <v>52</v>
      </c>
      <c r="D5193" s="7">
        <v>-3.5920756773107201E-2</v>
      </c>
      <c r="E5193" s="7">
        <v>8.1415288424500094E-3</v>
      </c>
      <c r="G5193" s="7">
        <v>89</v>
      </c>
      <c r="H5193" s="7">
        <v>52</v>
      </c>
      <c r="I5193" s="7">
        <v>0.141344973202016</v>
      </c>
      <c r="J5193" s="7">
        <v>0.23448945637569099</v>
      </c>
      <c r="L5193" s="7">
        <v>89</v>
      </c>
      <c r="M5193" s="7">
        <v>52</v>
      </c>
      <c r="N5193" s="7">
        <v>-0.19608623810147599</v>
      </c>
      <c r="O5193" s="7">
        <v>-0.166694004418836</v>
      </c>
    </row>
    <row r="5194" spans="2:15" x14ac:dyDescent="0.2">
      <c r="B5194" s="7">
        <v>90</v>
      </c>
      <c r="C5194" s="7">
        <v>52</v>
      </c>
      <c r="D5194" s="7">
        <v>0.35388574933317601</v>
      </c>
      <c r="E5194" s="7">
        <v>0.462196966582963</v>
      </c>
      <c r="G5194" s="7">
        <v>90</v>
      </c>
      <c r="H5194" s="7">
        <v>52</v>
      </c>
      <c r="I5194" s="7">
        <v>-6.2445403025361002E-2</v>
      </c>
      <c r="J5194" s="7">
        <v>-0.33335651579473402</v>
      </c>
      <c r="L5194" s="7">
        <v>90</v>
      </c>
      <c r="M5194" s="7">
        <v>52</v>
      </c>
      <c r="N5194" s="7">
        <v>-1.39900594914973</v>
      </c>
      <c r="O5194" s="7">
        <v>-1.2974780059517399</v>
      </c>
    </row>
    <row r="5195" spans="2:15" x14ac:dyDescent="0.2">
      <c r="B5195" s="7">
        <v>91</v>
      </c>
      <c r="C5195" s="7">
        <v>52</v>
      </c>
      <c r="D5195" s="7">
        <v>-1.01219067677869E-2</v>
      </c>
      <c r="E5195" s="7">
        <v>-0.26578929687012698</v>
      </c>
      <c r="G5195" s="7">
        <v>91</v>
      </c>
      <c r="H5195" s="7">
        <v>52</v>
      </c>
      <c r="I5195" s="7">
        <v>-0.10407955817322399</v>
      </c>
      <c r="J5195" s="7">
        <v>0.11923434267301999</v>
      </c>
      <c r="L5195" s="7">
        <v>91</v>
      </c>
      <c r="M5195" s="7">
        <v>52</v>
      </c>
      <c r="N5195" s="7">
        <v>-6.9359007823143401E-2</v>
      </c>
      <c r="O5195" s="7">
        <v>-5.6059121884549902E-2</v>
      </c>
    </row>
    <row r="5196" spans="2:15" x14ac:dyDescent="0.2">
      <c r="B5196" s="7">
        <v>92</v>
      </c>
      <c r="C5196" s="7">
        <v>52</v>
      </c>
      <c r="D5196" s="7">
        <v>0.14333896173577401</v>
      </c>
      <c r="E5196" s="7">
        <v>-9.82702634231281E-4</v>
      </c>
      <c r="G5196" s="7">
        <v>92</v>
      </c>
      <c r="H5196" s="7">
        <v>52</v>
      </c>
      <c r="I5196" s="7">
        <v>0.372001052021803</v>
      </c>
      <c r="J5196" s="7">
        <v>0.39953413401480597</v>
      </c>
      <c r="L5196" s="7">
        <v>92</v>
      </c>
      <c r="M5196" s="7">
        <v>52</v>
      </c>
      <c r="N5196" s="7">
        <v>-0.48441622541801599</v>
      </c>
      <c r="O5196" s="7">
        <v>-0.52358689581291296</v>
      </c>
    </row>
    <row r="5197" spans="2:15" x14ac:dyDescent="0.2">
      <c r="B5197" s="7">
        <v>93</v>
      </c>
      <c r="C5197" s="7">
        <v>52</v>
      </c>
      <c r="D5197" s="7">
        <v>-2.6123682980543398E-3</v>
      </c>
      <c r="E5197" s="7">
        <v>0.15599708397037401</v>
      </c>
      <c r="G5197" s="7">
        <v>93</v>
      </c>
      <c r="H5197" s="7">
        <v>52</v>
      </c>
      <c r="I5197" s="7">
        <v>0.47209534508276102</v>
      </c>
      <c r="J5197" s="7">
        <v>8.4873771738081402E-2</v>
      </c>
      <c r="L5197" s="7">
        <v>93</v>
      </c>
      <c r="M5197" s="7">
        <v>52</v>
      </c>
      <c r="N5197" s="7">
        <v>1.5597262469445801</v>
      </c>
      <c r="O5197" s="7">
        <v>1.3639142320013999</v>
      </c>
    </row>
    <row r="5198" spans="2:15" x14ac:dyDescent="0.2">
      <c r="B5198" s="7">
        <v>94</v>
      </c>
      <c r="C5198" s="7">
        <v>52</v>
      </c>
      <c r="D5198" s="7">
        <v>-9.3167950212704298E-2</v>
      </c>
      <c r="E5198" s="7">
        <v>-0.20935850340603701</v>
      </c>
      <c r="G5198" s="7">
        <v>94</v>
      </c>
      <c r="H5198" s="7">
        <v>52</v>
      </c>
      <c r="I5198" s="7">
        <v>-0.21718680273893001</v>
      </c>
      <c r="J5198" s="7">
        <v>0.21062982722895601</v>
      </c>
      <c r="L5198" s="7">
        <v>94</v>
      </c>
      <c r="M5198" s="7">
        <v>52</v>
      </c>
      <c r="N5198" s="7">
        <v>-0.96228842130418402</v>
      </c>
      <c r="O5198" s="7">
        <v>-0.68941786057045595</v>
      </c>
    </row>
    <row r="5199" spans="2:15" x14ac:dyDescent="0.2">
      <c r="B5199" s="7">
        <v>95</v>
      </c>
      <c r="C5199" s="7">
        <v>52</v>
      </c>
      <c r="D5199" s="7">
        <v>8.8966136747804306E-2</v>
      </c>
      <c r="E5199" s="7">
        <v>0.23314637663788301</v>
      </c>
      <c r="G5199" s="7">
        <v>95</v>
      </c>
      <c r="H5199" s="7">
        <v>52</v>
      </c>
      <c r="I5199" s="7">
        <v>-0.22968414115132099</v>
      </c>
      <c r="J5199" s="7">
        <v>-5.0140777148763903E-3</v>
      </c>
      <c r="L5199" s="7">
        <v>95</v>
      </c>
      <c r="M5199" s="7">
        <v>52</v>
      </c>
      <c r="N5199" s="7">
        <v>-1.20793839868733</v>
      </c>
      <c r="O5199" s="7">
        <v>-1.2240862543106501</v>
      </c>
    </row>
    <row r="5200" spans="2:15" x14ac:dyDescent="0.2">
      <c r="B5200" s="7">
        <v>96</v>
      </c>
      <c r="C5200" s="7">
        <v>52</v>
      </c>
      <c r="D5200" s="7">
        <v>0.100936134795509</v>
      </c>
      <c r="E5200" s="7">
        <v>-0.12743067026999499</v>
      </c>
      <c r="G5200" s="7">
        <v>96</v>
      </c>
      <c r="H5200" s="7">
        <v>52</v>
      </c>
      <c r="I5200" s="7">
        <v>-7.8403241791541206E-2</v>
      </c>
      <c r="J5200" s="7">
        <v>-2.2179210120312699E-2</v>
      </c>
      <c r="L5200" s="7">
        <v>96</v>
      </c>
      <c r="M5200" s="7">
        <v>52</v>
      </c>
      <c r="N5200" s="7">
        <v>-1.1680604612607399</v>
      </c>
      <c r="O5200" s="7">
        <v>-1.4955609280426101</v>
      </c>
    </row>
    <row r="5201" spans="2:15" x14ac:dyDescent="0.2">
      <c r="B5201" s="7">
        <v>97</v>
      </c>
      <c r="C5201" s="7">
        <v>52</v>
      </c>
      <c r="D5201" s="7">
        <v>3.1848989454152501E-2</v>
      </c>
      <c r="E5201" s="7">
        <v>0.36516239035717002</v>
      </c>
      <c r="G5201" s="7">
        <v>97</v>
      </c>
      <c r="H5201" s="7">
        <v>52</v>
      </c>
      <c r="I5201" s="7">
        <v>0.20893342889199801</v>
      </c>
      <c r="J5201" s="7">
        <v>-5.7453177606325803E-2</v>
      </c>
      <c r="L5201" s="7">
        <v>97</v>
      </c>
      <c r="M5201" s="7">
        <v>52</v>
      </c>
      <c r="N5201" s="7">
        <v>0.56149370560993295</v>
      </c>
      <c r="O5201" s="7">
        <v>-6.9459002762323904E-2</v>
      </c>
    </row>
    <row r="5202" spans="2:15" x14ac:dyDescent="0.2">
      <c r="B5202" s="7">
        <v>98</v>
      </c>
      <c r="C5202" s="7">
        <v>52</v>
      </c>
      <c r="D5202" s="7">
        <v>8.2414610498235105E-2</v>
      </c>
      <c r="E5202" s="7">
        <v>-0.36821971233126499</v>
      </c>
      <c r="G5202" s="7">
        <v>98</v>
      </c>
      <c r="H5202" s="7">
        <v>52</v>
      </c>
      <c r="I5202" s="7">
        <v>-0.33181304418213198</v>
      </c>
      <c r="J5202" s="7">
        <v>-0.12849892057957299</v>
      </c>
      <c r="L5202" s="7">
        <v>98</v>
      </c>
      <c r="M5202" s="7">
        <v>52</v>
      </c>
      <c r="N5202" s="7">
        <v>0.231370165681652</v>
      </c>
      <c r="O5202" s="7">
        <v>0.82121562886392996</v>
      </c>
    </row>
    <row r="5203" spans="2:15" x14ac:dyDescent="0.2">
      <c r="B5203" s="7">
        <v>99</v>
      </c>
      <c r="C5203" s="7">
        <v>52</v>
      </c>
      <c r="D5203" s="7">
        <v>0.12750447487953701</v>
      </c>
      <c r="E5203" s="7">
        <v>-2.7855124258817199E-2</v>
      </c>
      <c r="G5203" s="7">
        <v>99</v>
      </c>
      <c r="H5203" s="7">
        <v>52</v>
      </c>
      <c r="I5203" s="7">
        <v>-0.165091306010623</v>
      </c>
      <c r="J5203" s="7">
        <v>1.12331233723495E-3</v>
      </c>
      <c r="L5203" s="7">
        <v>99</v>
      </c>
      <c r="M5203" s="7">
        <v>52</v>
      </c>
      <c r="N5203" s="7">
        <v>-0.32608925945697598</v>
      </c>
      <c r="O5203" s="7">
        <v>0.216497386240038</v>
      </c>
    </row>
    <row r="5204" spans="2:15" x14ac:dyDescent="0.2">
      <c r="B5204" s="7">
        <v>100</v>
      </c>
      <c r="C5204" s="7">
        <v>52</v>
      </c>
      <c r="D5204" s="7">
        <v>-0.16542748136778901</v>
      </c>
      <c r="E5204" s="7">
        <v>-0.177842452600737</v>
      </c>
      <c r="G5204" s="7">
        <v>100</v>
      </c>
      <c r="H5204" s="7">
        <v>52</v>
      </c>
      <c r="I5204" s="7">
        <v>3.0160075340611499E-2</v>
      </c>
      <c r="J5204" s="7">
        <v>0.167035695806101</v>
      </c>
      <c r="L5204" s="7">
        <v>100</v>
      </c>
      <c r="M5204" s="7">
        <v>52</v>
      </c>
      <c r="N5204" s="7">
        <v>2.1599702971857599</v>
      </c>
      <c r="O5204" s="7">
        <v>1.64320996341577</v>
      </c>
    </row>
    <row r="5205" spans="2:15" x14ac:dyDescent="0.2">
      <c r="B5205" s="7">
        <v>1</v>
      </c>
      <c r="C5205" s="7">
        <v>53</v>
      </c>
      <c r="D5205" s="7">
        <v>-0.51701001635930799</v>
      </c>
      <c r="E5205" s="7">
        <v>-0.54037236905911001</v>
      </c>
      <c r="G5205" s="7">
        <v>1</v>
      </c>
      <c r="H5205" s="7">
        <v>53</v>
      </c>
      <c r="I5205" s="7">
        <v>1.66978483089117E-2</v>
      </c>
      <c r="J5205" s="7">
        <v>-0.144710972298396</v>
      </c>
      <c r="L5205" s="7">
        <v>1</v>
      </c>
      <c r="M5205" s="7">
        <v>53</v>
      </c>
      <c r="N5205" s="7">
        <v>-0.50218929135331603</v>
      </c>
      <c r="O5205" s="7">
        <v>-0.158820297522137</v>
      </c>
    </row>
    <row r="5206" spans="2:15" x14ac:dyDescent="0.2">
      <c r="B5206" s="7">
        <v>2</v>
      </c>
      <c r="C5206" s="7">
        <v>53</v>
      </c>
      <c r="D5206" s="7">
        <v>-0.49764635357315801</v>
      </c>
      <c r="E5206" s="7">
        <v>-4.8877481836290898E-2</v>
      </c>
      <c r="G5206" s="7">
        <v>2</v>
      </c>
      <c r="H5206" s="7">
        <v>53</v>
      </c>
      <c r="I5206" s="7">
        <v>6.9923236990829807E-2</v>
      </c>
      <c r="J5206" s="7">
        <v>-9.5220859963490098E-2</v>
      </c>
      <c r="L5206" s="7">
        <v>2</v>
      </c>
      <c r="M5206" s="7">
        <v>53</v>
      </c>
      <c r="N5206" s="7">
        <v>-0.147602891699496</v>
      </c>
      <c r="O5206" s="7">
        <v>3.2311281715642799E-2</v>
      </c>
    </row>
    <row r="5207" spans="2:15" x14ac:dyDescent="0.2">
      <c r="B5207" s="7">
        <v>3</v>
      </c>
      <c r="C5207" s="7">
        <v>53</v>
      </c>
      <c r="D5207" s="7">
        <v>-0.119693107175154</v>
      </c>
      <c r="E5207" s="7">
        <v>-0.56175203048545896</v>
      </c>
      <c r="G5207" s="7">
        <v>3</v>
      </c>
      <c r="H5207" s="7">
        <v>53</v>
      </c>
      <c r="I5207" s="7">
        <v>-0.29133643035471501</v>
      </c>
      <c r="J5207" s="7">
        <v>5.9158692337120102E-2</v>
      </c>
      <c r="L5207" s="7">
        <v>3</v>
      </c>
      <c r="M5207" s="7">
        <v>53</v>
      </c>
      <c r="N5207" s="7">
        <v>1.3635707558735199</v>
      </c>
      <c r="O5207" s="7">
        <v>1.33212138623624</v>
      </c>
    </row>
    <row r="5208" spans="2:15" x14ac:dyDescent="0.2">
      <c r="B5208" s="7">
        <v>4</v>
      </c>
      <c r="C5208" s="7">
        <v>53</v>
      </c>
      <c r="D5208" s="7">
        <v>-0.17549422313086399</v>
      </c>
      <c r="E5208" s="7">
        <v>0.20927937860304299</v>
      </c>
      <c r="G5208" s="7">
        <v>4</v>
      </c>
      <c r="H5208" s="7">
        <v>53</v>
      </c>
      <c r="I5208" s="7">
        <v>-0.207316009784764</v>
      </c>
      <c r="J5208" s="7">
        <v>-0.29938818400875999</v>
      </c>
      <c r="L5208" s="7">
        <v>4</v>
      </c>
      <c r="M5208" s="7">
        <v>53</v>
      </c>
      <c r="N5208" s="7">
        <v>1.0086532394379699</v>
      </c>
      <c r="O5208" s="7">
        <v>0.69630706312747703</v>
      </c>
    </row>
    <row r="5209" spans="2:15" x14ac:dyDescent="0.2">
      <c r="B5209" s="7">
        <v>5</v>
      </c>
      <c r="C5209" s="7">
        <v>53</v>
      </c>
      <c r="D5209" s="7">
        <v>0.51671012775132197</v>
      </c>
      <c r="E5209" s="7">
        <v>0.39370269430253801</v>
      </c>
      <c r="G5209" s="7">
        <v>5</v>
      </c>
      <c r="H5209" s="7">
        <v>53</v>
      </c>
      <c r="I5209" s="7">
        <v>4.3808975172297898E-2</v>
      </c>
      <c r="J5209" s="7">
        <v>-6.4170433869756793E-2</v>
      </c>
      <c r="L5209" s="7">
        <v>5</v>
      </c>
      <c r="M5209" s="7">
        <v>53</v>
      </c>
      <c r="N5209" s="7">
        <v>-4.9333305650664599E-2</v>
      </c>
      <c r="O5209" s="7">
        <v>0.51053166173642595</v>
      </c>
    </row>
    <row r="5210" spans="2:15" x14ac:dyDescent="0.2">
      <c r="B5210" s="7">
        <v>6</v>
      </c>
      <c r="C5210" s="7">
        <v>53</v>
      </c>
      <c r="D5210" s="7">
        <v>-0.60228531633359805</v>
      </c>
      <c r="E5210" s="7">
        <v>-0.49185789178518202</v>
      </c>
      <c r="G5210" s="7">
        <v>6</v>
      </c>
      <c r="H5210" s="7">
        <v>53</v>
      </c>
      <c r="I5210" s="7">
        <v>-0.14845318336522301</v>
      </c>
      <c r="J5210" s="7">
        <v>-2.2707218156151399E-2</v>
      </c>
      <c r="L5210" s="7">
        <v>6</v>
      </c>
      <c r="M5210" s="7">
        <v>53</v>
      </c>
      <c r="N5210" s="7">
        <v>0.46020737552254298</v>
      </c>
      <c r="O5210" s="7">
        <v>0.30438500374656702</v>
      </c>
    </row>
    <row r="5211" spans="2:15" x14ac:dyDescent="0.2">
      <c r="B5211" s="7">
        <v>7</v>
      </c>
      <c r="C5211" s="7">
        <v>53</v>
      </c>
      <c r="D5211" s="7">
        <v>0.60000049985870296</v>
      </c>
      <c r="E5211" s="7">
        <v>0.36302695899885901</v>
      </c>
      <c r="G5211" s="7">
        <v>7</v>
      </c>
      <c r="H5211" s="7">
        <v>53</v>
      </c>
      <c r="I5211" s="7">
        <v>-0.267272813459908</v>
      </c>
      <c r="J5211" s="7">
        <v>5.7256696801925203E-2</v>
      </c>
      <c r="L5211" s="7">
        <v>7</v>
      </c>
      <c r="M5211" s="7">
        <v>53</v>
      </c>
      <c r="N5211" s="7">
        <v>1.4064197095722899</v>
      </c>
      <c r="O5211" s="7">
        <v>1.5728896211862999</v>
      </c>
    </row>
    <row r="5212" spans="2:15" x14ac:dyDescent="0.2">
      <c r="B5212" s="7">
        <v>8</v>
      </c>
      <c r="C5212" s="7">
        <v>53</v>
      </c>
      <c r="D5212" s="7">
        <v>0.259974957697649</v>
      </c>
      <c r="E5212" s="7">
        <v>0.52210869917062497</v>
      </c>
      <c r="G5212" s="7">
        <v>8</v>
      </c>
      <c r="H5212" s="7">
        <v>53</v>
      </c>
      <c r="I5212" s="7">
        <v>-5.2400444922743497E-2</v>
      </c>
      <c r="J5212" s="7">
        <v>-9.6346828471149101E-2</v>
      </c>
      <c r="L5212" s="7">
        <v>8</v>
      </c>
      <c r="M5212" s="7">
        <v>53</v>
      </c>
      <c r="N5212" s="7">
        <v>0.72740990487077095</v>
      </c>
      <c r="O5212" s="7">
        <v>0.95622963019183504</v>
      </c>
    </row>
    <row r="5213" spans="2:15" x14ac:dyDescent="0.2">
      <c r="B5213" s="7">
        <v>9</v>
      </c>
      <c r="C5213" s="7">
        <v>53</v>
      </c>
      <c r="D5213" s="7">
        <v>-0.49689210353654001</v>
      </c>
      <c r="E5213" s="7">
        <v>-0.82478164440803803</v>
      </c>
      <c r="G5213" s="7">
        <v>9</v>
      </c>
      <c r="H5213" s="7">
        <v>53</v>
      </c>
      <c r="I5213" s="7">
        <v>-0.39287725344749103</v>
      </c>
      <c r="J5213" s="7">
        <v>5.8675495810222203E-2</v>
      </c>
      <c r="L5213" s="7">
        <v>9</v>
      </c>
      <c r="M5213" s="7">
        <v>53</v>
      </c>
      <c r="N5213" s="7">
        <v>-0.13481994471453301</v>
      </c>
      <c r="O5213" s="7">
        <v>0.381198409206849</v>
      </c>
    </row>
    <row r="5214" spans="2:15" x14ac:dyDescent="0.2">
      <c r="B5214" s="7">
        <v>10</v>
      </c>
      <c r="C5214" s="7">
        <v>53</v>
      </c>
      <c r="D5214" s="7">
        <v>-8.3112631169836207E-2</v>
      </c>
      <c r="E5214" s="7">
        <v>0.17816701639431001</v>
      </c>
      <c r="G5214" s="7">
        <v>10</v>
      </c>
      <c r="H5214" s="7">
        <v>53</v>
      </c>
      <c r="I5214" s="7">
        <v>-0.22719357280187399</v>
      </c>
      <c r="J5214" s="7">
        <v>0.16376780777258901</v>
      </c>
      <c r="L5214" s="7">
        <v>10</v>
      </c>
      <c r="M5214" s="7">
        <v>53</v>
      </c>
      <c r="N5214" s="7">
        <v>-0.66524221145666795</v>
      </c>
      <c r="O5214" s="7">
        <v>-0.45760566461615698</v>
      </c>
    </row>
    <row r="5215" spans="2:15" x14ac:dyDescent="0.2">
      <c r="B5215" s="7">
        <v>11</v>
      </c>
      <c r="C5215" s="7">
        <v>53</v>
      </c>
      <c r="D5215" s="7">
        <v>-0.18579624588156399</v>
      </c>
      <c r="E5215" s="7">
        <v>-9.8661761869925299E-2</v>
      </c>
      <c r="G5215" s="7">
        <v>11</v>
      </c>
      <c r="H5215" s="7">
        <v>53</v>
      </c>
      <c r="I5215" s="7">
        <v>-0.238717497633328</v>
      </c>
      <c r="J5215" s="7">
        <v>-0.25491240029993101</v>
      </c>
      <c r="L5215" s="7">
        <v>11</v>
      </c>
      <c r="M5215" s="7">
        <v>53</v>
      </c>
      <c r="N5215" s="7">
        <v>0.75512462446083795</v>
      </c>
      <c r="O5215" s="7">
        <v>0.45946766253593901</v>
      </c>
    </row>
    <row r="5216" spans="2:15" x14ac:dyDescent="0.2">
      <c r="B5216" s="7">
        <v>12</v>
      </c>
      <c r="C5216" s="7">
        <v>53</v>
      </c>
      <c r="D5216" s="7">
        <v>0.10233555162531401</v>
      </c>
      <c r="E5216" s="7">
        <v>1.55974292834902E-2</v>
      </c>
      <c r="G5216" s="7">
        <v>12</v>
      </c>
      <c r="H5216" s="7">
        <v>53</v>
      </c>
      <c r="I5216" s="7">
        <v>-0.341123164052693</v>
      </c>
      <c r="J5216" s="7">
        <v>-0.18467886441997899</v>
      </c>
      <c r="L5216" s="7">
        <v>12</v>
      </c>
      <c r="M5216" s="7">
        <v>53</v>
      </c>
      <c r="N5216" s="7">
        <v>-8.0044059375868698E-2</v>
      </c>
      <c r="O5216" s="7">
        <v>0.43395715589405398</v>
      </c>
    </row>
    <row r="5217" spans="2:15" x14ac:dyDescent="0.2">
      <c r="B5217" s="7">
        <v>13</v>
      </c>
      <c r="C5217" s="7">
        <v>53</v>
      </c>
      <c r="D5217" s="7">
        <v>0.19964127351702801</v>
      </c>
      <c r="E5217" s="7">
        <v>8.2608496104556103E-2</v>
      </c>
      <c r="G5217" s="7">
        <v>13</v>
      </c>
      <c r="H5217" s="7">
        <v>53</v>
      </c>
      <c r="I5217" s="7">
        <v>0.20122256403091299</v>
      </c>
      <c r="J5217" s="7">
        <v>-0.10110660990902599</v>
      </c>
      <c r="L5217" s="7">
        <v>13</v>
      </c>
      <c r="M5217" s="7">
        <v>53</v>
      </c>
      <c r="N5217" s="7">
        <v>-0.20431635739353199</v>
      </c>
      <c r="O5217" s="7">
        <v>7.9328164232251197E-2</v>
      </c>
    </row>
    <row r="5218" spans="2:15" x14ac:dyDescent="0.2">
      <c r="B5218" s="7">
        <v>14</v>
      </c>
      <c r="C5218" s="7">
        <v>53</v>
      </c>
      <c r="D5218" s="7">
        <v>-4.31721627962975E-2</v>
      </c>
      <c r="E5218" s="7">
        <v>-0.17471102276631201</v>
      </c>
      <c r="G5218" s="7">
        <v>14</v>
      </c>
      <c r="H5218" s="7">
        <v>53</v>
      </c>
      <c r="I5218" s="7">
        <v>-0.17051955525632601</v>
      </c>
      <c r="J5218" s="7">
        <v>-0.204047398780385</v>
      </c>
      <c r="L5218" s="7">
        <v>14</v>
      </c>
      <c r="M5218" s="7">
        <v>53</v>
      </c>
      <c r="N5218" s="7">
        <v>8.3134399981291907E-2</v>
      </c>
      <c r="O5218" s="7">
        <v>9.4396010621780505E-2</v>
      </c>
    </row>
    <row r="5219" spans="2:15" x14ac:dyDescent="0.2">
      <c r="B5219" s="7">
        <v>15</v>
      </c>
      <c r="C5219" s="7">
        <v>53</v>
      </c>
      <c r="D5219" s="7">
        <v>0.12984719734098099</v>
      </c>
      <c r="E5219" s="7">
        <v>0.316729734468357</v>
      </c>
      <c r="G5219" s="7">
        <v>15</v>
      </c>
      <c r="H5219" s="7">
        <v>53</v>
      </c>
      <c r="I5219" s="7">
        <v>-6.2670056956481104E-2</v>
      </c>
      <c r="J5219" s="7">
        <v>5.5436553708447397E-2</v>
      </c>
      <c r="L5219" s="7">
        <v>15</v>
      </c>
      <c r="M5219" s="7">
        <v>53</v>
      </c>
      <c r="N5219" s="7">
        <v>3.0852149365223598E-3</v>
      </c>
      <c r="O5219" s="7">
        <v>3.2993114580394299E-2</v>
      </c>
    </row>
    <row r="5220" spans="2:15" x14ac:dyDescent="0.2">
      <c r="B5220" s="7">
        <v>16</v>
      </c>
      <c r="C5220" s="7">
        <v>53</v>
      </c>
      <c r="D5220" s="7">
        <v>0.108659305630014</v>
      </c>
      <c r="E5220" s="7">
        <v>0.13252422627178401</v>
      </c>
      <c r="G5220" s="7">
        <v>16</v>
      </c>
      <c r="H5220" s="7">
        <v>53</v>
      </c>
      <c r="I5220" s="7">
        <v>-0.32158766173084202</v>
      </c>
      <c r="J5220" s="7">
        <v>-0.320139947322719</v>
      </c>
      <c r="L5220" s="7">
        <v>16</v>
      </c>
      <c r="M5220" s="7">
        <v>53</v>
      </c>
      <c r="N5220" s="7">
        <v>0.20462266344600299</v>
      </c>
      <c r="O5220" s="7">
        <v>0.21102137938933699</v>
      </c>
    </row>
    <row r="5221" spans="2:15" x14ac:dyDescent="0.2">
      <c r="B5221" s="7">
        <v>17</v>
      </c>
      <c r="C5221" s="7">
        <v>53</v>
      </c>
      <c r="D5221" s="7">
        <v>-0.34606193485113801</v>
      </c>
      <c r="E5221" s="7">
        <v>-0.324145126675771</v>
      </c>
      <c r="G5221" s="7">
        <v>17</v>
      </c>
      <c r="H5221" s="7">
        <v>53</v>
      </c>
      <c r="I5221" s="7">
        <v>1.6741682434907399E-2</v>
      </c>
      <c r="J5221" s="7">
        <v>-8.4103242158962893E-2</v>
      </c>
      <c r="L5221" s="7">
        <v>17</v>
      </c>
      <c r="M5221" s="7">
        <v>53</v>
      </c>
      <c r="N5221" s="7">
        <v>-0.75473197198681796</v>
      </c>
      <c r="O5221" s="7">
        <v>-0.42521914091147101</v>
      </c>
    </row>
    <row r="5222" spans="2:15" x14ac:dyDescent="0.2">
      <c r="B5222" s="7">
        <v>18</v>
      </c>
      <c r="C5222" s="7">
        <v>53</v>
      </c>
      <c r="D5222" s="7">
        <v>0.30671791008364802</v>
      </c>
      <c r="E5222" s="7">
        <v>0.35790999459718398</v>
      </c>
      <c r="G5222" s="7">
        <v>18</v>
      </c>
      <c r="H5222" s="7">
        <v>53</v>
      </c>
      <c r="I5222" s="7">
        <v>-0.45097877575450301</v>
      </c>
      <c r="J5222" s="7">
        <v>-0.168241718267685</v>
      </c>
      <c r="L5222" s="7">
        <v>18</v>
      </c>
      <c r="M5222" s="7">
        <v>53</v>
      </c>
      <c r="N5222" s="7">
        <v>-0.26075857968481803</v>
      </c>
      <c r="O5222" s="7">
        <v>0.12516611168992001</v>
      </c>
    </row>
    <row r="5223" spans="2:15" x14ac:dyDescent="0.2">
      <c r="B5223" s="7">
        <v>19</v>
      </c>
      <c r="C5223" s="7">
        <v>53</v>
      </c>
      <c r="D5223" s="7">
        <v>0.420259289450232</v>
      </c>
      <c r="E5223" s="7">
        <v>0.45832061520113498</v>
      </c>
      <c r="G5223" s="7">
        <v>19</v>
      </c>
      <c r="H5223" s="7">
        <v>53</v>
      </c>
      <c r="I5223" s="7">
        <v>0.23521012021530399</v>
      </c>
      <c r="J5223" s="7">
        <v>0.10259871470562799</v>
      </c>
      <c r="L5223" s="7">
        <v>19</v>
      </c>
      <c r="M5223" s="7">
        <v>53</v>
      </c>
      <c r="N5223" s="7">
        <v>-0.27608273493251001</v>
      </c>
      <c r="O5223" s="7">
        <v>4.5152774329892502E-2</v>
      </c>
    </row>
    <row r="5224" spans="2:15" x14ac:dyDescent="0.2">
      <c r="B5224" s="7">
        <v>20</v>
      </c>
      <c r="C5224" s="7">
        <v>53</v>
      </c>
      <c r="D5224" s="7">
        <v>-8.5642655378339996E-2</v>
      </c>
      <c r="E5224" s="7">
        <v>6.8870791419639601E-2</v>
      </c>
      <c r="G5224" s="7">
        <v>20</v>
      </c>
      <c r="H5224" s="7">
        <v>53</v>
      </c>
      <c r="I5224" s="7">
        <v>0.31851040231956301</v>
      </c>
      <c r="J5224" s="7">
        <v>4.6616026559829202E-2</v>
      </c>
      <c r="L5224" s="7">
        <v>20</v>
      </c>
      <c r="M5224" s="7">
        <v>53</v>
      </c>
      <c r="N5224" s="7">
        <v>-0.60868305970194903</v>
      </c>
      <c r="O5224" s="7">
        <v>-0.361669035877833</v>
      </c>
    </row>
    <row r="5225" spans="2:15" x14ac:dyDescent="0.2">
      <c r="B5225" s="7">
        <v>21</v>
      </c>
      <c r="C5225" s="7">
        <v>53</v>
      </c>
      <c r="D5225" s="7">
        <v>0.30299577151585799</v>
      </c>
      <c r="E5225" s="7">
        <v>0.25634892578603402</v>
      </c>
      <c r="G5225" s="7">
        <v>21</v>
      </c>
      <c r="H5225" s="7">
        <v>53</v>
      </c>
      <c r="I5225" s="7">
        <v>2.7414294011304501E-2</v>
      </c>
      <c r="J5225" s="7">
        <v>0.14123891602156799</v>
      </c>
      <c r="L5225" s="7">
        <v>21</v>
      </c>
      <c r="M5225" s="7">
        <v>53</v>
      </c>
      <c r="N5225" s="7">
        <v>-0.85087736684552195</v>
      </c>
      <c r="O5225" s="7">
        <v>-0.18266331929974</v>
      </c>
    </row>
    <row r="5226" spans="2:15" x14ac:dyDescent="0.2">
      <c r="B5226" s="7">
        <v>22</v>
      </c>
      <c r="C5226" s="7">
        <v>53</v>
      </c>
      <c r="D5226" s="7">
        <v>-5.6740280720829303E-2</v>
      </c>
      <c r="E5226" s="7">
        <v>-3.5781599260818801E-2</v>
      </c>
      <c r="G5226" s="7">
        <v>22</v>
      </c>
      <c r="H5226" s="7">
        <v>53</v>
      </c>
      <c r="I5226" s="7">
        <v>0.214191459414693</v>
      </c>
      <c r="J5226" s="7">
        <v>5.4367787843603702E-2</v>
      </c>
      <c r="L5226" s="7">
        <v>22</v>
      </c>
      <c r="M5226" s="7">
        <v>53</v>
      </c>
      <c r="N5226" s="7">
        <v>1.0839018408715599</v>
      </c>
      <c r="O5226" s="7">
        <v>1.12849232848547</v>
      </c>
    </row>
    <row r="5227" spans="2:15" x14ac:dyDescent="0.2">
      <c r="B5227" s="7">
        <v>23</v>
      </c>
      <c r="C5227" s="7">
        <v>53</v>
      </c>
      <c r="D5227" s="7">
        <v>5.1065715454663901E-2</v>
      </c>
      <c r="E5227" s="7">
        <v>0.50069624110274702</v>
      </c>
      <c r="G5227" s="7">
        <v>23</v>
      </c>
      <c r="H5227" s="7">
        <v>53</v>
      </c>
      <c r="I5227" s="7">
        <v>0.27464430951438501</v>
      </c>
      <c r="J5227" s="7">
        <v>-0.12669629241533201</v>
      </c>
      <c r="L5227" s="7">
        <v>23</v>
      </c>
      <c r="M5227" s="7">
        <v>53</v>
      </c>
      <c r="N5227" s="7">
        <v>1.5032287319131299</v>
      </c>
      <c r="O5227" s="7">
        <v>1.49505475352477</v>
      </c>
    </row>
    <row r="5228" spans="2:15" x14ac:dyDescent="0.2">
      <c r="B5228" s="7">
        <v>24</v>
      </c>
      <c r="C5228" s="7">
        <v>53</v>
      </c>
      <c r="D5228" s="7">
        <v>9.2670624691300496E-2</v>
      </c>
      <c r="E5228" s="7">
        <v>-0.193496272701975</v>
      </c>
      <c r="G5228" s="7">
        <v>24</v>
      </c>
      <c r="H5228" s="7">
        <v>53</v>
      </c>
      <c r="I5228" s="7">
        <v>-0.27013635092926802</v>
      </c>
      <c r="J5228" s="7">
        <v>-0.101738478585142</v>
      </c>
      <c r="L5228" s="7">
        <v>24</v>
      </c>
      <c r="M5228" s="7">
        <v>53</v>
      </c>
      <c r="N5228" s="7">
        <v>1.3865396949983999</v>
      </c>
      <c r="O5228" s="7">
        <v>1.4206971385617599</v>
      </c>
    </row>
    <row r="5229" spans="2:15" x14ac:dyDescent="0.2">
      <c r="B5229" s="7">
        <v>25</v>
      </c>
      <c r="C5229" s="7">
        <v>53</v>
      </c>
      <c r="D5229" s="7">
        <v>0.54485073560809205</v>
      </c>
      <c r="E5229" s="7">
        <v>0.72874972482496503</v>
      </c>
      <c r="G5229" s="7">
        <v>25</v>
      </c>
      <c r="H5229" s="7">
        <v>53</v>
      </c>
      <c r="I5229" s="7">
        <v>1.73043208733237E-2</v>
      </c>
      <c r="J5229" s="7">
        <v>-7.9276911520890905E-2</v>
      </c>
      <c r="L5229" s="7">
        <v>25</v>
      </c>
      <c r="M5229" s="7">
        <v>53</v>
      </c>
      <c r="N5229" s="7">
        <v>0.19280997597158001</v>
      </c>
      <c r="O5229" s="7">
        <v>0.65775882094725802</v>
      </c>
    </row>
    <row r="5230" spans="2:15" x14ac:dyDescent="0.2">
      <c r="B5230" s="7">
        <v>26</v>
      </c>
      <c r="C5230" s="7">
        <v>53</v>
      </c>
      <c r="D5230" s="7">
        <v>0.19469516032592299</v>
      </c>
      <c r="E5230" s="7">
        <v>1.94029773922395E-2</v>
      </c>
      <c r="G5230" s="7">
        <v>26</v>
      </c>
      <c r="H5230" s="7">
        <v>53</v>
      </c>
      <c r="I5230" s="7">
        <v>-0.134095935164566</v>
      </c>
      <c r="J5230" s="7">
        <v>-4.5886735726783798E-2</v>
      </c>
      <c r="L5230" s="7">
        <v>26</v>
      </c>
      <c r="M5230" s="7">
        <v>53</v>
      </c>
      <c r="N5230" s="7">
        <v>-0.18536731272420101</v>
      </c>
      <c r="O5230" s="7">
        <v>-0.14918445568931599</v>
      </c>
    </row>
    <row r="5231" spans="2:15" x14ac:dyDescent="0.2">
      <c r="B5231" s="7">
        <v>27</v>
      </c>
      <c r="C5231" s="7">
        <v>53</v>
      </c>
      <c r="D5231" s="7">
        <v>-4.7467395972970998E-2</v>
      </c>
      <c r="E5231" s="7">
        <v>-3.5801692626897398E-2</v>
      </c>
      <c r="G5231" s="7">
        <v>27</v>
      </c>
      <c r="H5231" s="7">
        <v>53</v>
      </c>
      <c r="I5231" s="7">
        <v>-0.241991565333773</v>
      </c>
      <c r="J5231" s="7">
        <v>-0.15568083677967801</v>
      </c>
      <c r="L5231" s="7">
        <v>27</v>
      </c>
      <c r="M5231" s="7">
        <v>53</v>
      </c>
      <c r="N5231" s="7">
        <v>-0.31183942342427401</v>
      </c>
      <c r="O5231" s="7">
        <v>0.110118983757667</v>
      </c>
    </row>
    <row r="5232" spans="2:15" x14ac:dyDescent="0.2">
      <c r="B5232" s="7">
        <v>28</v>
      </c>
      <c r="C5232" s="7">
        <v>53</v>
      </c>
      <c r="D5232" s="7">
        <v>-8.4062149525895094E-2</v>
      </c>
      <c r="E5232" s="7">
        <v>-0.68991530141549096</v>
      </c>
      <c r="G5232" s="7">
        <v>28</v>
      </c>
      <c r="H5232" s="7">
        <v>53</v>
      </c>
      <c r="I5232" s="7">
        <v>9.7565743790448203E-2</v>
      </c>
      <c r="J5232" s="7">
        <v>0.121113584800097</v>
      </c>
      <c r="L5232" s="7">
        <v>28</v>
      </c>
      <c r="M5232" s="7">
        <v>53</v>
      </c>
      <c r="N5232" s="7">
        <v>0.26774807953765201</v>
      </c>
      <c r="O5232" s="7">
        <v>0.80377202260288505</v>
      </c>
    </row>
    <row r="5233" spans="2:15" x14ac:dyDescent="0.2">
      <c r="B5233" s="7">
        <v>29</v>
      </c>
      <c r="C5233" s="7">
        <v>53</v>
      </c>
      <c r="D5233" s="7">
        <v>-1.6105724583692201E-2</v>
      </c>
      <c r="E5233" s="7">
        <v>0.18738412776777499</v>
      </c>
      <c r="G5233" s="7">
        <v>29</v>
      </c>
      <c r="H5233" s="7">
        <v>53</v>
      </c>
      <c r="I5233" s="7">
        <v>-5.9114997841674302E-2</v>
      </c>
      <c r="J5233" s="7">
        <v>0.15786554617443399</v>
      </c>
      <c r="L5233" s="7">
        <v>29</v>
      </c>
      <c r="M5233" s="7">
        <v>53</v>
      </c>
      <c r="N5233" s="7">
        <v>-0.17379310767174</v>
      </c>
      <c r="O5233" s="7">
        <v>0.54752620057249402</v>
      </c>
    </row>
    <row r="5234" spans="2:15" x14ac:dyDescent="0.2">
      <c r="B5234" s="7">
        <v>30</v>
      </c>
      <c r="C5234" s="7">
        <v>53</v>
      </c>
      <c r="D5234" s="7">
        <v>0.53700293953558598</v>
      </c>
      <c r="E5234" s="7">
        <v>0.390159210320006</v>
      </c>
      <c r="G5234" s="7">
        <v>30</v>
      </c>
      <c r="H5234" s="7">
        <v>53</v>
      </c>
      <c r="I5234" s="7">
        <v>0.20045513591225</v>
      </c>
      <c r="J5234" s="7">
        <v>-1.5829904352067999E-2</v>
      </c>
      <c r="L5234" s="7">
        <v>30</v>
      </c>
      <c r="M5234" s="7">
        <v>53</v>
      </c>
      <c r="N5234" s="7">
        <v>2.6177365687998302</v>
      </c>
      <c r="O5234" s="7">
        <v>2.55061188732547</v>
      </c>
    </row>
    <row r="5235" spans="2:15" x14ac:dyDescent="0.2">
      <c r="B5235" s="7">
        <v>31</v>
      </c>
      <c r="C5235" s="7">
        <v>53</v>
      </c>
      <c r="D5235" s="7">
        <v>0.13154107551916899</v>
      </c>
      <c r="E5235" s="7">
        <v>0.42375751022188901</v>
      </c>
      <c r="G5235" s="7">
        <v>31</v>
      </c>
      <c r="H5235" s="7">
        <v>53</v>
      </c>
      <c r="I5235" s="7">
        <v>-2.8819826036313501E-2</v>
      </c>
      <c r="J5235" s="7">
        <v>5.8054727880161701E-2</v>
      </c>
      <c r="L5235" s="7">
        <v>31</v>
      </c>
      <c r="M5235" s="7">
        <v>53</v>
      </c>
      <c r="N5235" s="7">
        <v>-0.40899819190736703</v>
      </c>
      <c r="O5235" s="7">
        <v>-0.35309195721453301</v>
      </c>
    </row>
    <row r="5236" spans="2:15" x14ac:dyDescent="0.2">
      <c r="B5236" s="7">
        <v>32</v>
      </c>
      <c r="C5236" s="7">
        <v>53</v>
      </c>
      <c r="D5236" s="7">
        <v>0.176267884248757</v>
      </c>
      <c r="E5236" s="7">
        <v>6.7882573082819406E-2</v>
      </c>
      <c r="G5236" s="7">
        <v>32</v>
      </c>
      <c r="H5236" s="7">
        <v>53</v>
      </c>
      <c r="I5236" s="7">
        <v>0.10877919559426399</v>
      </c>
      <c r="J5236" s="7">
        <v>-0.106418847425768</v>
      </c>
      <c r="L5236" s="7">
        <v>32</v>
      </c>
      <c r="M5236" s="7">
        <v>53</v>
      </c>
      <c r="N5236" s="7">
        <v>0.45735433182033203</v>
      </c>
      <c r="O5236" s="7">
        <v>0.72528497941720904</v>
      </c>
    </row>
    <row r="5237" spans="2:15" x14ac:dyDescent="0.2">
      <c r="B5237" s="7">
        <v>33</v>
      </c>
      <c r="C5237" s="7">
        <v>53</v>
      </c>
      <c r="D5237" s="7">
        <v>0.133279894849992</v>
      </c>
      <c r="E5237" s="7">
        <v>-4.4074639586956003E-2</v>
      </c>
      <c r="G5237" s="7">
        <v>33</v>
      </c>
      <c r="H5237" s="7">
        <v>53</v>
      </c>
      <c r="I5237" s="7">
        <v>0.10782671784586501</v>
      </c>
      <c r="J5237" s="7">
        <v>8.2947683842834699E-2</v>
      </c>
      <c r="L5237" s="7">
        <v>33</v>
      </c>
      <c r="M5237" s="7">
        <v>53</v>
      </c>
      <c r="N5237" s="7">
        <v>-0.25619597276991402</v>
      </c>
      <c r="O5237" s="7">
        <v>-0.51931444711668595</v>
      </c>
    </row>
    <row r="5238" spans="2:15" x14ac:dyDescent="0.2">
      <c r="B5238" s="7">
        <v>34</v>
      </c>
      <c r="C5238" s="7">
        <v>53</v>
      </c>
      <c r="D5238" s="7">
        <v>-9.12488562179989E-2</v>
      </c>
      <c r="E5238" s="7">
        <v>5.3207011576149398E-2</v>
      </c>
      <c r="G5238" s="7">
        <v>34</v>
      </c>
      <c r="H5238" s="7">
        <v>53</v>
      </c>
      <c r="I5238" s="7">
        <v>0.189819580377589</v>
      </c>
      <c r="J5238" s="7">
        <v>-0.129677845582028</v>
      </c>
      <c r="L5238" s="7">
        <v>34</v>
      </c>
      <c r="M5238" s="7">
        <v>53</v>
      </c>
      <c r="N5238" s="7">
        <v>-0.58902280485410297</v>
      </c>
      <c r="O5238" s="7">
        <v>-0.34772505188212</v>
      </c>
    </row>
    <row r="5239" spans="2:15" x14ac:dyDescent="0.2">
      <c r="B5239" s="7">
        <v>35</v>
      </c>
      <c r="C5239" s="7">
        <v>53</v>
      </c>
      <c r="D5239" s="7">
        <v>0.39376759434370501</v>
      </c>
      <c r="E5239" s="7">
        <v>0.453310408961691</v>
      </c>
      <c r="G5239" s="7">
        <v>35</v>
      </c>
      <c r="H5239" s="7">
        <v>53</v>
      </c>
      <c r="I5239" s="7">
        <v>5.8987149502147699E-3</v>
      </c>
      <c r="J5239" s="7">
        <v>-0.159559794599614</v>
      </c>
      <c r="L5239" s="7">
        <v>35</v>
      </c>
      <c r="M5239" s="7">
        <v>53</v>
      </c>
      <c r="N5239" s="7">
        <v>5.3177026633683102</v>
      </c>
      <c r="O5239" s="7">
        <v>4.17605695160122</v>
      </c>
    </row>
    <row r="5240" spans="2:15" x14ac:dyDescent="0.2">
      <c r="B5240" s="7">
        <v>36</v>
      </c>
      <c r="C5240" s="7">
        <v>53</v>
      </c>
      <c r="D5240" s="7">
        <v>8.5947016805327806E-2</v>
      </c>
      <c r="E5240" s="7">
        <v>3.5318413709136499E-2</v>
      </c>
      <c r="G5240" s="7">
        <v>36</v>
      </c>
      <c r="H5240" s="7">
        <v>53</v>
      </c>
      <c r="I5240" s="7">
        <v>0.14596456579678399</v>
      </c>
      <c r="J5240" s="7">
        <v>-9.9798790448812E-2</v>
      </c>
      <c r="L5240" s="7">
        <v>36</v>
      </c>
      <c r="M5240" s="7">
        <v>53</v>
      </c>
      <c r="N5240" s="7">
        <v>1.08923579532198</v>
      </c>
      <c r="O5240" s="7">
        <v>0.98060149326703305</v>
      </c>
    </row>
    <row r="5241" spans="2:15" x14ac:dyDescent="0.2">
      <c r="B5241" s="7">
        <v>37</v>
      </c>
      <c r="C5241" s="7">
        <v>53</v>
      </c>
      <c r="D5241" s="7">
        <v>0.19401500751520701</v>
      </c>
      <c r="E5241" s="7">
        <v>0.182618482329371</v>
      </c>
      <c r="G5241" s="7">
        <v>37</v>
      </c>
      <c r="H5241" s="7">
        <v>53</v>
      </c>
      <c r="I5241" s="7">
        <v>-7.6176835912656699E-2</v>
      </c>
      <c r="J5241" s="7">
        <v>7.7243729967746005E-2</v>
      </c>
      <c r="L5241" s="7">
        <v>37</v>
      </c>
      <c r="M5241" s="7">
        <v>53</v>
      </c>
      <c r="N5241" s="7">
        <v>2.3597496631694499</v>
      </c>
      <c r="O5241" s="7">
        <v>2.3560276455101898</v>
      </c>
    </row>
    <row r="5242" spans="2:15" x14ac:dyDescent="0.2">
      <c r="B5242" s="7">
        <v>38</v>
      </c>
      <c r="C5242" s="7">
        <v>53</v>
      </c>
      <c r="D5242" s="7">
        <v>0.25013729716303801</v>
      </c>
      <c r="E5242" s="7">
        <v>0.157611866437364</v>
      </c>
      <c r="G5242" s="7">
        <v>38</v>
      </c>
      <c r="H5242" s="7">
        <v>53</v>
      </c>
      <c r="I5242" s="7">
        <v>0.25154438665710799</v>
      </c>
      <c r="J5242" s="7">
        <v>0.11799199087128601</v>
      </c>
      <c r="L5242" s="7">
        <v>38</v>
      </c>
      <c r="M5242" s="7">
        <v>53</v>
      </c>
      <c r="N5242" s="7">
        <v>0.40664273751743502</v>
      </c>
      <c r="O5242" s="7">
        <v>1.0454035284530301</v>
      </c>
    </row>
    <row r="5243" spans="2:15" x14ac:dyDescent="0.2">
      <c r="B5243" s="7">
        <v>39</v>
      </c>
      <c r="C5243" s="7">
        <v>53</v>
      </c>
      <c r="D5243" s="7">
        <v>0.270741638631465</v>
      </c>
      <c r="E5243" s="7">
        <v>0.23769031308125499</v>
      </c>
      <c r="G5243" s="7">
        <v>39</v>
      </c>
      <c r="H5243" s="7">
        <v>53</v>
      </c>
      <c r="I5243" s="7">
        <v>-0.102379199349595</v>
      </c>
      <c r="J5243" s="7">
        <v>-4.3467193385111201E-2</v>
      </c>
      <c r="L5243" s="7">
        <v>39</v>
      </c>
      <c r="M5243" s="7">
        <v>53</v>
      </c>
      <c r="N5243" s="7">
        <v>1.4770935078110199</v>
      </c>
      <c r="O5243" s="7">
        <v>1.61389804339758</v>
      </c>
    </row>
    <row r="5244" spans="2:15" x14ac:dyDescent="0.2">
      <c r="B5244" s="7">
        <v>40</v>
      </c>
      <c r="C5244" s="7">
        <v>53</v>
      </c>
      <c r="D5244" s="7">
        <v>-9.0302788659464298E-2</v>
      </c>
      <c r="E5244" s="7">
        <v>0.27216795369268398</v>
      </c>
      <c r="G5244" s="7">
        <v>40</v>
      </c>
      <c r="H5244" s="7">
        <v>53</v>
      </c>
      <c r="I5244" s="7">
        <v>-2.7369567378459098E-2</v>
      </c>
      <c r="J5244" s="7">
        <v>-2.7199856894786701E-2</v>
      </c>
      <c r="L5244" s="7">
        <v>40</v>
      </c>
      <c r="M5244" s="7">
        <v>53</v>
      </c>
      <c r="N5244" s="7">
        <v>-1.40622051802474</v>
      </c>
      <c r="O5244" s="7">
        <v>-1.23810595326287</v>
      </c>
    </row>
    <row r="5245" spans="2:15" x14ac:dyDescent="0.2">
      <c r="B5245" s="7">
        <v>41</v>
      </c>
      <c r="C5245" s="7">
        <v>53</v>
      </c>
      <c r="D5245" s="7">
        <v>0.79729065768348295</v>
      </c>
      <c r="E5245" s="7">
        <v>0.61381540878254404</v>
      </c>
      <c r="G5245" s="7">
        <v>41</v>
      </c>
      <c r="H5245" s="7">
        <v>53</v>
      </c>
      <c r="I5245" s="7">
        <v>2.86787711175744E-2</v>
      </c>
      <c r="J5245" s="7">
        <v>-0.12219439384445099</v>
      </c>
      <c r="L5245" s="7">
        <v>41</v>
      </c>
      <c r="M5245" s="7">
        <v>53</v>
      </c>
      <c r="N5245" s="7">
        <v>0.58890989368830304</v>
      </c>
      <c r="O5245" s="7">
        <v>0.67324084418248198</v>
      </c>
    </row>
    <row r="5246" spans="2:15" x14ac:dyDescent="0.2">
      <c r="B5246" s="7">
        <v>42</v>
      </c>
      <c r="C5246" s="7">
        <v>53</v>
      </c>
      <c r="D5246" s="7">
        <v>0.22256753222538</v>
      </c>
      <c r="E5246" s="7">
        <v>0.1745859403068</v>
      </c>
      <c r="G5246" s="7">
        <v>42</v>
      </c>
      <c r="H5246" s="7">
        <v>53</v>
      </c>
      <c r="I5246" s="7">
        <v>-0.31406984278554101</v>
      </c>
      <c r="J5246" s="7">
        <v>-8.1650012029418101E-2</v>
      </c>
      <c r="L5246" s="7">
        <v>42</v>
      </c>
      <c r="M5246" s="7">
        <v>53</v>
      </c>
      <c r="N5246" s="7">
        <v>0.11091912816590099</v>
      </c>
      <c r="O5246" s="7">
        <v>0.36211477500488698</v>
      </c>
    </row>
    <row r="5247" spans="2:15" x14ac:dyDescent="0.2">
      <c r="B5247" s="7">
        <v>43</v>
      </c>
      <c r="C5247" s="7">
        <v>53</v>
      </c>
      <c r="D5247" s="7">
        <v>-0.12990799989355201</v>
      </c>
      <c r="E5247" s="7">
        <v>5.2613259718574702E-2</v>
      </c>
      <c r="G5247" s="7">
        <v>43</v>
      </c>
      <c r="H5247" s="7">
        <v>53</v>
      </c>
      <c r="I5247" s="7">
        <v>-0.44708905351713601</v>
      </c>
      <c r="J5247" s="7">
        <v>-0.21555941530415601</v>
      </c>
      <c r="L5247" s="7">
        <v>43</v>
      </c>
      <c r="M5247" s="7">
        <v>53</v>
      </c>
      <c r="N5247" s="7">
        <v>-1.15997552966924</v>
      </c>
      <c r="O5247" s="7">
        <v>-1.00425427557267</v>
      </c>
    </row>
    <row r="5248" spans="2:15" x14ac:dyDescent="0.2">
      <c r="B5248" s="7">
        <v>44</v>
      </c>
      <c r="C5248" s="7">
        <v>53</v>
      </c>
      <c r="D5248" s="7">
        <v>-0.12416857215695599</v>
      </c>
      <c r="E5248" s="7">
        <v>-0.14843828229957101</v>
      </c>
      <c r="G5248" s="7">
        <v>44</v>
      </c>
      <c r="H5248" s="7">
        <v>53</v>
      </c>
      <c r="I5248" s="7">
        <v>2.9600143466447001E-2</v>
      </c>
      <c r="J5248" s="7">
        <v>5.7549688401595099E-2</v>
      </c>
      <c r="L5248" s="7">
        <v>44</v>
      </c>
      <c r="M5248" s="7">
        <v>53</v>
      </c>
      <c r="N5248" s="7">
        <v>-0.134586567047212</v>
      </c>
      <c r="O5248" s="7">
        <v>-2.1570684393026299E-2</v>
      </c>
    </row>
    <row r="5249" spans="2:15" x14ac:dyDescent="0.2">
      <c r="B5249" s="7">
        <v>45</v>
      </c>
      <c r="C5249" s="7">
        <v>53</v>
      </c>
      <c r="D5249" s="7">
        <v>0.26656449761213902</v>
      </c>
      <c r="E5249" s="7">
        <v>-6.5959742889384998E-2</v>
      </c>
      <c r="G5249" s="7">
        <v>45</v>
      </c>
      <c r="H5249" s="7">
        <v>53</v>
      </c>
      <c r="I5249" s="7">
        <v>-0.47176784459208498</v>
      </c>
      <c r="J5249" s="7">
        <v>-2.94366820762972E-2</v>
      </c>
      <c r="L5249" s="7">
        <v>45</v>
      </c>
      <c r="M5249" s="7">
        <v>53</v>
      </c>
      <c r="N5249" s="7">
        <v>0.55409148243087503</v>
      </c>
      <c r="O5249" s="7">
        <v>0.81062020514975197</v>
      </c>
    </row>
    <row r="5250" spans="2:15" x14ac:dyDescent="0.2">
      <c r="B5250" s="7">
        <v>46</v>
      </c>
      <c r="C5250" s="7">
        <v>53</v>
      </c>
      <c r="D5250" s="7">
        <v>0.26023033191677297</v>
      </c>
      <c r="E5250" s="7">
        <v>0.120745330131429</v>
      </c>
      <c r="G5250" s="7">
        <v>46</v>
      </c>
      <c r="H5250" s="7">
        <v>53</v>
      </c>
      <c r="I5250" s="7">
        <v>-3.6611520262775699E-2</v>
      </c>
      <c r="J5250" s="7">
        <v>-0.10223616093826</v>
      </c>
      <c r="L5250" s="7">
        <v>46</v>
      </c>
      <c r="M5250" s="7">
        <v>53</v>
      </c>
      <c r="N5250" s="7">
        <v>0.17655435558400601</v>
      </c>
      <c r="O5250" s="7">
        <v>0.20823554987082099</v>
      </c>
    </row>
    <row r="5251" spans="2:15" x14ac:dyDescent="0.2">
      <c r="B5251" s="7">
        <v>47</v>
      </c>
      <c r="C5251" s="7">
        <v>53</v>
      </c>
      <c r="D5251" s="7">
        <v>0.203007191784771</v>
      </c>
      <c r="E5251" s="7">
        <v>0.25724089686916202</v>
      </c>
      <c r="G5251" s="7">
        <v>47</v>
      </c>
      <c r="H5251" s="7">
        <v>53</v>
      </c>
      <c r="I5251" s="7">
        <v>-0.28648214529466398</v>
      </c>
      <c r="J5251" s="7">
        <v>-3.9024608553198399E-2</v>
      </c>
      <c r="L5251" s="7">
        <v>47</v>
      </c>
      <c r="M5251" s="7">
        <v>53</v>
      </c>
      <c r="N5251" s="7">
        <v>3.4382342766841503E-2</v>
      </c>
      <c r="O5251" s="7">
        <v>-5.66034291081738E-2</v>
      </c>
    </row>
    <row r="5252" spans="2:15" x14ac:dyDescent="0.2">
      <c r="B5252" s="7">
        <v>48</v>
      </c>
      <c r="C5252" s="7">
        <v>53</v>
      </c>
      <c r="D5252" s="7">
        <v>0.31212398185956702</v>
      </c>
      <c r="E5252" s="7">
        <v>0.14516439112547999</v>
      </c>
      <c r="G5252" s="7">
        <v>48</v>
      </c>
      <c r="H5252" s="7">
        <v>53</v>
      </c>
      <c r="I5252" s="7">
        <v>-0.42396965631308398</v>
      </c>
      <c r="J5252" s="7">
        <v>8.3388082885948095E-2</v>
      </c>
      <c r="L5252" s="7">
        <v>48</v>
      </c>
      <c r="M5252" s="7">
        <v>53</v>
      </c>
      <c r="N5252" s="7">
        <v>0.13969525080468301</v>
      </c>
      <c r="O5252" s="7">
        <v>0.33326194469443998</v>
      </c>
    </row>
    <row r="5253" spans="2:15" x14ac:dyDescent="0.2">
      <c r="B5253" s="7">
        <v>49</v>
      </c>
      <c r="C5253" s="7">
        <v>53</v>
      </c>
      <c r="D5253" s="7">
        <v>0.278686038706006</v>
      </c>
      <c r="E5253" s="7">
        <v>0.16974081182515</v>
      </c>
      <c r="G5253" s="7">
        <v>49</v>
      </c>
      <c r="H5253" s="7">
        <v>53</v>
      </c>
      <c r="I5253" s="7">
        <v>-6.8204820809277103E-2</v>
      </c>
      <c r="J5253" s="7">
        <v>-4.4798172668181202E-2</v>
      </c>
      <c r="L5253" s="7">
        <v>49</v>
      </c>
      <c r="M5253" s="7">
        <v>53</v>
      </c>
      <c r="N5253" s="7">
        <v>0.12352998786500501</v>
      </c>
      <c r="O5253" s="7">
        <v>-2.2781257596520301E-2</v>
      </c>
    </row>
    <row r="5254" spans="2:15" x14ac:dyDescent="0.2">
      <c r="B5254" s="7">
        <v>50</v>
      </c>
      <c r="C5254" s="7">
        <v>53</v>
      </c>
      <c r="D5254" s="7">
        <v>-8.0204106771783606E-2</v>
      </c>
      <c r="E5254" s="7">
        <v>-9.0389001082051001E-2</v>
      </c>
      <c r="G5254" s="7">
        <v>50</v>
      </c>
      <c r="H5254" s="7">
        <v>53</v>
      </c>
      <c r="I5254" s="7">
        <v>-5.34278105100068E-2</v>
      </c>
      <c r="J5254" s="7">
        <v>-9.7547965216175897E-2</v>
      </c>
      <c r="L5254" s="7">
        <v>50</v>
      </c>
      <c r="M5254" s="7">
        <v>53</v>
      </c>
      <c r="N5254" s="7">
        <v>0.716350356886155</v>
      </c>
      <c r="O5254" s="7">
        <v>0.51790598169967295</v>
      </c>
    </row>
    <row r="5255" spans="2:15" x14ac:dyDescent="0.2">
      <c r="B5255" s="7">
        <v>51</v>
      </c>
      <c r="C5255" s="7">
        <v>53</v>
      </c>
      <c r="D5255" s="7">
        <v>0.199322597554564</v>
      </c>
      <c r="E5255" s="7">
        <v>0.205805656381292</v>
      </c>
      <c r="G5255" s="7">
        <v>51</v>
      </c>
      <c r="H5255" s="7">
        <v>53</v>
      </c>
      <c r="I5255" s="7">
        <v>-0.35246024362609302</v>
      </c>
      <c r="J5255" s="7">
        <v>5.5705776714274798E-2</v>
      </c>
      <c r="L5255" s="7">
        <v>51</v>
      </c>
      <c r="M5255" s="7">
        <v>53</v>
      </c>
      <c r="N5255" s="7">
        <v>-0.73085070420204101</v>
      </c>
      <c r="O5255" s="7">
        <v>-0.48241676773047498</v>
      </c>
    </row>
    <row r="5256" spans="2:15" x14ac:dyDescent="0.2">
      <c r="B5256" s="7">
        <v>52</v>
      </c>
      <c r="C5256" s="7">
        <v>53</v>
      </c>
      <c r="D5256" s="7">
        <v>0.18732999182896201</v>
      </c>
      <c r="E5256" s="7">
        <v>9.0737207491118396E-2</v>
      </c>
      <c r="G5256" s="7">
        <v>52</v>
      </c>
      <c r="H5256" s="7">
        <v>53</v>
      </c>
      <c r="I5256" s="7">
        <v>-2.9600114861532099E-3</v>
      </c>
      <c r="J5256" s="7">
        <v>-2.2406799142205E-4</v>
      </c>
      <c r="L5256" s="7">
        <v>52</v>
      </c>
      <c r="M5256" s="7">
        <v>53</v>
      </c>
      <c r="N5256" s="7">
        <v>1.3374270021693599</v>
      </c>
      <c r="O5256" s="7">
        <v>1.5115776687870299</v>
      </c>
    </row>
    <row r="5257" spans="2:15" x14ac:dyDescent="0.2">
      <c r="B5257" s="7">
        <v>53</v>
      </c>
      <c r="C5257" s="7">
        <v>53</v>
      </c>
      <c r="D5257" s="7">
        <v>4.1112841943165897E-2</v>
      </c>
      <c r="E5257" s="7">
        <v>-0.167466136442178</v>
      </c>
      <c r="G5257" s="7">
        <v>53</v>
      </c>
      <c r="H5257" s="7">
        <v>53</v>
      </c>
      <c r="I5257" s="7">
        <v>0.19126767346729401</v>
      </c>
      <c r="J5257" s="7">
        <v>0.19046323996835901</v>
      </c>
      <c r="L5257" s="7">
        <v>53</v>
      </c>
      <c r="M5257" s="7">
        <v>53</v>
      </c>
      <c r="N5257" s="7">
        <v>0.61429045145114503</v>
      </c>
      <c r="O5257" s="7">
        <v>0.42082349563802202</v>
      </c>
    </row>
    <row r="5258" spans="2:15" x14ac:dyDescent="0.2">
      <c r="B5258" s="7">
        <v>54</v>
      </c>
      <c r="C5258" s="7">
        <v>53</v>
      </c>
      <c r="D5258" s="7">
        <v>-1.9159006337446299E-2</v>
      </c>
      <c r="E5258" s="7">
        <v>-0.16517091265810499</v>
      </c>
      <c r="G5258" s="7">
        <v>54</v>
      </c>
      <c r="H5258" s="7">
        <v>53</v>
      </c>
      <c r="I5258" s="7">
        <v>-0.16845731896680699</v>
      </c>
      <c r="J5258" s="7">
        <v>4.9321227320486801E-3</v>
      </c>
      <c r="L5258" s="7">
        <v>54</v>
      </c>
      <c r="M5258" s="7">
        <v>53</v>
      </c>
      <c r="N5258" s="7">
        <v>-0.41844246886879999</v>
      </c>
      <c r="O5258" s="7">
        <v>-0.19793772216132099</v>
      </c>
    </row>
    <row r="5259" spans="2:15" x14ac:dyDescent="0.2">
      <c r="B5259" s="7">
        <v>55</v>
      </c>
      <c r="C5259" s="7">
        <v>53</v>
      </c>
      <c r="D5259" s="7">
        <v>0.28502082481982099</v>
      </c>
      <c r="E5259" s="7">
        <v>8.2238227278450496E-2</v>
      </c>
      <c r="G5259" s="7">
        <v>55</v>
      </c>
      <c r="H5259" s="7">
        <v>53</v>
      </c>
      <c r="I5259" s="7">
        <v>-3.80555049144728E-2</v>
      </c>
      <c r="J5259" s="7">
        <v>-3.6264552401096502E-2</v>
      </c>
      <c r="L5259" s="7">
        <v>55</v>
      </c>
      <c r="M5259" s="7">
        <v>53</v>
      </c>
      <c r="N5259" s="7">
        <v>-0.27670822840061898</v>
      </c>
      <c r="O5259" s="7">
        <v>-0.367726546238756</v>
      </c>
    </row>
    <row r="5260" spans="2:15" x14ac:dyDescent="0.2">
      <c r="B5260" s="7">
        <v>56</v>
      </c>
      <c r="C5260" s="7">
        <v>53</v>
      </c>
      <c r="D5260" s="7">
        <v>-3.0727581982905101E-2</v>
      </c>
      <c r="E5260" s="7">
        <v>-0.11359398314042</v>
      </c>
      <c r="G5260" s="7">
        <v>56</v>
      </c>
      <c r="H5260" s="7">
        <v>53</v>
      </c>
      <c r="I5260" s="7">
        <v>-0.43096598090552402</v>
      </c>
      <c r="J5260" s="7">
        <v>-0.296368755802428</v>
      </c>
      <c r="L5260" s="7">
        <v>56</v>
      </c>
      <c r="M5260" s="7">
        <v>53</v>
      </c>
      <c r="N5260" s="7">
        <v>-9.2445785119393206E-2</v>
      </c>
      <c r="O5260" s="7">
        <v>-0.433884512157659</v>
      </c>
    </row>
    <row r="5261" spans="2:15" x14ac:dyDescent="0.2">
      <c r="B5261" s="7">
        <v>57</v>
      </c>
      <c r="C5261" s="7">
        <v>53</v>
      </c>
      <c r="D5261" s="7">
        <v>7.95554102400544E-2</v>
      </c>
      <c r="E5261" s="7">
        <v>-2.87254343450325E-2</v>
      </c>
      <c r="G5261" s="7">
        <v>57</v>
      </c>
      <c r="H5261" s="7">
        <v>53</v>
      </c>
      <c r="I5261" s="7">
        <v>0.13747218981859899</v>
      </c>
      <c r="J5261" s="7">
        <v>-6.6193842559409105E-2</v>
      </c>
      <c r="L5261" s="7">
        <v>57</v>
      </c>
      <c r="M5261" s="7">
        <v>53</v>
      </c>
      <c r="N5261" s="7">
        <v>0.463527791584111</v>
      </c>
      <c r="O5261" s="7">
        <v>0.96887262225061499</v>
      </c>
    </row>
    <row r="5262" spans="2:15" x14ac:dyDescent="0.2">
      <c r="B5262" s="7">
        <v>58</v>
      </c>
      <c r="C5262" s="7">
        <v>53</v>
      </c>
      <c r="D5262" s="7">
        <v>0.152478620284445</v>
      </c>
      <c r="E5262" s="7">
        <v>-0.29429561871014998</v>
      </c>
      <c r="G5262" s="7">
        <v>58</v>
      </c>
      <c r="H5262" s="7">
        <v>53</v>
      </c>
      <c r="I5262" s="7">
        <v>5.66905214857059E-2</v>
      </c>
      <c r="J5262" s="7">
        <v>0.23122611872938001</v>
      </c>
      <c r="L5262" s="7">
        <v>58</v>
      </c>
      <c r="M5262" s="7">
        <v>53</v>
      </c>
      <c r="N5262" s="7">
        <v>-0.49751587907776301</v>
      </c>
      <c r="O5262" s="7">
        <v>-0.139462329533076</v>
      </c>
    </row>
    <row r="5263" spans="2:15" x14ac:dyDescent="0.2">
      <c r="B5263" s="7">
        <v>59</v>
      </c>
      <c r="C5263" s="7">
        <v>53</v>
      </c>
      <c r="D5263" s="7">
        <v>0.196722431697053</v>
      </c>
      <c r="E5263" s="7">
        <v>-5.2372636724150802E-2</v>
      </c>
      <c r="G5263" s="7">
        <v>59</v>
      </c>
      <c r="H5263" s="7">
        <v>53</v>
      </c>
      <c r="I5263" s="7">
        <v>0.37602913594139997</v>
      </c>
      <c r="J5263" s="7">
        <v>6.9288273346813894E-2</v>
      </c>
      <c r="L5263" s="7">
        <v>59</v>
      </c>
      <c r="M5263" s="7">
        <v>53</v>
      </c>
      <c r="N5263" s="7">
        <v>-0.15783144834030299</v>
      </c>
      <c r="O5263" s="7">
        <v>0.27854874210761699</v>
      </c>
    </row>
    <row r="5264" spans="2:15" x14ac:dyDescent="0.2">
      <c r="B5264" s="7">
        <v>60</v>
      </c>
      <c r="C5264" s="7">
        <v>53</v>
      </c>
      <c r="D5264" s="7">
        <v>7.6606625697369396E-2</v>
      </c>
      <c r="E5264" s="7">
        <v>0.27306411498131</v>
      </c>
      <c r="G5264" s="7">
        <v>60</v>
      </c>
      <c r="H5264" s="7">
        <v>53</v>
      </c>
      <c r="I5264" s="7">
        <v>0.224224324403275</v>
      </c>
      <c r="J5264" s="7">
        <v>8.1619485865433106E-2</v>
      </c>
      <c r="L5264" s="7">
        <v>60</v>
      </c>
      <c r="M5264" s="7">
        <v>53</v>
      </c>
      <c r="N5264" s="7">
        <v>-0.47477952991008199</v>
      </c>
      <c r="O5264" s="7">
        <v>-0.52589347502842398</v>
      </c>
    </row>
    <row r="5265" spans="2:15" x14ac:dyDescent="0.2">
      <c r="B5265" s="7">
        <v>61</v>
      </c>
      <c r="C5265" s="7">
        <v>53</v>
      </c>
      <c r="D5265" s="7">
        <v>-0.26340444295721499</v>
      </c>
      <c r="E5265" s="7">
        <v>-0.40692118321160597</v>
      </c>
      <c r="G5265" s="7">
        <v>61</v>
      </c>
      <c r="H5265" s="7">
        <v>53</v>
      </c>
      <c r="I5265" s="7">
        <v>-0.17957154036815501</v>
      </c>
      <c r="J5265" s="7">
        <v>-0.24664268600594899</v>
      </c>
      <c r="L5265" s="7">
        <v>61</v>
      </c>
      <c r="M5265" s="7">
        <v>53</v>
      </c>
      <c r="N5265" s="7">
        <v>2.67720333013053</v>
      </c>
      <c r="O5265" s="7">
        <v>2.5212176716971899</v>
      </c>
    </row>
    <row r="5266" spans="2:15" x14ac:dyDescent="0.2">
      <c r="B5266" s="7">
        <v>62</v>
      </c>
      <c r="C5266" s="7">
        <v>53</v>
      </c>
      <c r="D5266" s="7">
        <v>-2.56151493226504E-2</v>
      </c>
      <c r="E5266" s="7">
        <v>7.4733723595201704E-3</v>
      </c>
      <c r="G5266" s="7">
        <v>62</v>
      </c>
      <c r="H5266" s="7">
        <v>53</v>
      </c>
      <c r="I5266" s="7">
        <v>0.18352477077182</v>
      </c>
      <c r="J5266" s="7">
        <v>-8.4973781143459895E-2</v>
      </c>
      <c r="L5266" s="7">
        <v>62</v>
      </c>
      <c r="M5266" s="7">
        <v>53</v>
      </c>
      <c r="N5266" s="7">
        <v>0.65465370866970196</v>
      </c>
      <c r="O5266" s="7">
        <v>0.582364102134596</v>
      </c>
    </row>
    <row r="5267" spans="2:15" x14ac:dyDescent="0.2">
      <c r="B5267" s="7">
        <v>63</v>
      </c>
      <c r="C5267" s="7">
        <v>53</v>
      </c>
      <c r="D5267" s="7">
        <v>-0.433387399881076</v>
      </c>
      <c r="E5267" s="7">
        <v>-0.44333044691404</v>
      </c>
      <c r="G5267" s="7">
        <v>63</v>
      </c>
      <c r="H5267" s="7">
        <v>53</v>
      </c>
      <c r="I5267" s="7">
        <v>0.152133198564297</v>
      </c>
      <c r="J5267" s="7">
        <v>7.2529076640089202E-2</v>
      </c>
      <c r="L5267" s="7">
        <v>63</v>
      </c>
      <c r="M5267" s="7">
        <v>53</v>
      </c>
      <c r="N5267" s="7">
        <v>-0.29907539139510902</v>
      </c>
      <c r="O5267" s="7">
        <v>-0.18768803503707701</v>
      </c>
    </row>
    <row r="5268" spans="2:15" x14ac:dyDescent="0.2">
      <c r="B5268" s="7">
        <v>64</v>
      </c>
      <c r="C5268" s="7">
        <v>53</v>
      </c>
      <c r="D5268" s="7">
        <v>9.8095427945038297E-2</v>
      </c>
      <c r="E5268" s="7">
        <v>7.3818579454261596E-2</v>
      </c>
      <c r="G5268" s="7">
        <v>64</v>
      </c>
      <c r="H5268" s="7">
        <v>53</v>
      </c>
      <c r="I5268" s="7">
        <v>2.2709823352301699</v>
      </c>
      <c r="J5268" s="7">
        <v>2.21464405255609</v>
      </c>
      <c r="L5268" s="7">
        <v>64</v>
      </c>
      <c r="M5268" s="7">
        <v>53</v>
      </c>
      <c r="N5268" s="7">
        <v>0.74597955431318896</v>
      </c>
      <c r="O5268" s="7">
        <v>0.58987436323583597</v>
      </c>
    </row>
    <row r="5269" spans="2:15" x14ac:dyDescent="0.2">
      <c r="B5269" s="7">
        <v>65</v>
      </c>
      <c r="C5269" s="7">
        <v>53</v>
      </c>
      <c r="D5269" s="7">
        <v>-0.13977790447159999</v>
      </c>
      <c r="E5269" s="7">
        <v>-0.147519323509606</v>
      </c>
      <c r="G5269" s="7">
        <v>65</v>
      </c>
      <c r="H5269" s="7">
        <v>53</v>
      </c>
      <c r="I5269" s="7">
        <v>0.43159015386046401</v>
      </c>
      <c r="J5269" s="7">
        <v>0.37756584055522602</v>
      </c>
      <c r="L5269" s="7">
        <v>65</v>
      </c>
      <c r="M5269" s="7">
        <v>53</v>
      </c>
      <c r="N5269" s="7">
        <v>6.0972361652881397E-2</v>
      </c>
      <c r="O5269" s="7">
        <v>-4.4033370047245099E-2</v>
      </c>
    </row>
    <row r="5270" spans="2:15" x14ac:dyDescent="0.2">
      <c r="B5270" s="7">
        <v>66</v>
      </c>
      <c r="C5270" s="7">
        <v>53</v>
      </c>
      <c r="D5270" s="7">
        <v>0.26387574163655497</v>
      </c>
      <c r="E5270" s="7">
        <v>0.45312795717848398</v>
      </c>
      <c r="G5270" s="7">
        <v>66</v>
      </c>
      <c r="H5270" s="7">
        <v>53</v>
      </c>
      <c r="I5270" s="7">
        <v>0.352641111898505</v>
      </c>
      <c r="J5270" s="7">
        <v>6.3587053969479598E-2</v>
      </c>
      <c r="L5270" s="7">
        <v>66</v>
      </c>
      <c r="M5270" s="7">
        <v>53</v>
      </c>
      <c r="N5270" s="7">
        <v>0.413903576334961</v>
      </c>
      <c r="O5270" s="7">
        <v>3.19089308584211E-2</v>
      </c>
    </row>
    <row r="5271" spans="2:15" x14ac:dyDescent="0.2">
      <c r="B5271" s="7">
        <v>67</v>
      </c>
      <c r="C5271" s="7">
        <v>53</v>
      </c>
      <c r="D5271" s="7">
        <v>0.181392438379266</v>
      </c>
      <c r="E5271" s="7">
        <v>0.155329070557988</v>
      </c>
      <c r="G5271" s="7">
        <v>67</v>
      </c>
      <c r="H5271" s="7">
        <v>53</v>
      </c>
      <c r="I5271" s="7">
        <v>0.16397818467904199</v>
      </c>
      <c r="J5271" s="7">
        <v>-0.11472303611641101</v>
      </c>
      <c r="L5271" s="7">
        <v>67</v>
      </c>
      <c r="M5271" s="7">
        <v>53</v>
      </c>
      <c r="N5271" s="7">
        <v>-0.40317357125047998</v>
      </c>
      <c r="O5271" s="7">
        <v>-9.9198835677315203E-2</v>
      </c>
    </row>
    <row r="5272" spans="2:15" x14ac:dyDescent="0.2">
      <c r="B5272" s="7">
        <v>68</v>
      </c>
      <c r="C5272" s="7">
        <v>53</v>
      </c>
      <c r="D5272" s="7">
        <v>0.42070062603267</v>
      </c>
      <c r="E5272" s="7">
        <v>0.105469920857846</v>
      </c>
      <c r="G5272" s="7">
        <v>68</v>
      </c>
      <c r="H5272" s="7">
        <v>53</v>
      </c>
      <c r="I5272" s="7">
        <v>0.24465583317929901</v>
      </c>
      <c r="J5272" s="7">
        <v>0.11087695447259401</v>
      </c>
      <c r="L5272" s="7">
        <v>68</v>
      </c>
      <c r="M5272" s="7">
        <v>53</v>
      </c>
      <c r="N5272" s="7">
        <v>6.5422995719889396</v>
      </c>
      <c r="O5272" s="7">
        <v>6.8092184425757196</v>
      </c>
    </row>
    <row r="5273" spans="2:15" x14ac:dyDescent="0.2">
      <c r="B5273" s="7">
        <v>69</v>
      </c>
      <c r="C5273" s="7">
        <v>53</v>
      </c>
      <c r="D5273" s="7">
        <v>-0.48068531905483303</v>
      </c>
      <c r="E5273" s="7">
        <v>-0.38318691304484698</v>
      </c>
      <c r="G5273" s="7">
        <v>69</v>
      </c>
      <c r="H5273" s="7">
        <v>53</v>
      </c>
      <c r="I5273" s="7">
        <v>9.0103111602430494E-2</v>
      </c>
      <c r="J5273" s="7">
        <v>-0.10620453553612801</v>
      </c>
      <c r="L5273" s="7">
        <v>69</v>
      </c>
      <c r="M5273" s="7">
        <v>53</v>
      </c>
      <c r="N5273" s="7">
        <v>0.940483752779393</v>
      </c>
      <c r="O5273" s="7">
        <v>0.951221141075692</v>
      </c>
    </row>
    <row r="5274" spans="2:15" x14ac:dyDescent="0.2">
      <c r="B5274" s="7">
        <v>70</v>
      </c>
      <c r="C5274" s="7">
        <v>53</v>
      </c>
      <c r="D5274" s="7">
        <v>-0.49349659722455502</v>
      </c>
      <c r="E5274" s="7">
        <v>-0.50382638436820504</v>
      </c>
      <c r="G5274" s="7">
        <v>70</v>
      </c>
      <c r="H5274" s="7">
        <v>53</v>
      </c>
      <c r="I5274" s="7">
        <v>-2.62600422162329E-3</v>
      </c>
      <c r="J5274" s="7">
        <v>-7.9873754119740098E-2</v>
      </c>
      <c r="L5274" s="7">
        <v>70</v>
      </c>
      <c r="M5274" s="7">
        <v>53</v>
      </c>
      <c r="N5274" s="7">
        <v>3.5287823927326697E-2</v>
      </c>
      <c r="O5274" s="7">
        <v>0.134492843213605</v>
      </c>
    </row>
    <row r="5275" spans="2:15" x14ac:dyDescent="0.2">
      <c r="B5275" s="7">
        <v>71</v>
      </c>
      <c r="C5275" s="7">
        <v>53</v>
      </c>
      <c r="D5275" s="7">
        <v>-7.1031922576617404E-2</v>
      </c>
      <c r="E5275" s="7">
        <v>-0.41792948431242</v>
      </c>
      <c r="G5275" s="7">
        <v>71</v>
      </c>
      <c r="H5275" s="7">
        <v>53</v>
      </c>
      <c r="I5275" s="7">
        <v>-4.9340057794884401E-2</v>
      </c>
      <c r="J5275" s="7">
        <v>-3.2603789921589403E-2</v>
      </c>
      <c r="L5275" s="7">
        <v>71</v>
      </c>
      <c r="M5275" s="7">
        <v>53</v>
      </c>
      <c r="N5275" s="7">
        <v>0.89534796612457701</v>
      </c>
      <c r="O5275" s="7">
        <v>1.64350810440854</v>
      </c>
    </row>
    <row r="5276" spans="2:15" x14ac:dyDescent="0.2">
      <c r="B5276" s="7">
        <v>72</v>
      </c>
      <c r="C5276" s="7">
        <v>53</v>
      </c>
      <c r="D5276" s="7">
        <v>0.44969461075563799</v>
      </c>
      <c r="E5276" s="7">
        <v>0.40333674644776502</v>
      </c>
      <c r="G5276" s="7">
        <v>72</v>
      </c>
      <c r="H5276" s="7">
        <v>53</v>
      </c>
      <c r="I5276" s="7">
        <v>-1.0768536063272501E-2</v>
      </c>
      <c r="J5276" s="7">
        <v>3.7970448673139999E-2</v>
      </c>
      <c r="L5276" s="7">
        <v>72</v>
      </c>
      <c r="M5276" s="7">
        <v>53</v>
      </c>
      <c r="N5276" s="7">
        <v>1.54587492846835</v>
      </c>
      <c r="O5276" s="7">
        <v>1.1490771931185999</v>
      </c>
    </row>
    <row r="5277" spans="2:15" x14ac:dyDescent="0.2">
      <c r="B5277" s="7">
        <v>73</v>
      </c>
      <c r="C5277" s="7">
        <v>53</v>
      </c>
      <c r="D5277" s="7">
        <v>0.27936001928864801</v>
      </c>
      <c r="E5277" s="7">
        <v>-0.13284333268517301</v>
      </c>
      <c r="G5277" s="7">
        <v>73</v>
      </c>
      <c r="H5277" s="7">
        <v>53</v>
      </c>
      <c r="I5277" s="7">
        <v>0.24982134646024601</v>
      </c>
      <c r="J5277" s="7">
        <v>0.25242704345889999</v>
      </c>
      <c r="L5277" s="7">
        <v>73</v>
      </c>
      <c r="M5277" s="7">
        <v>53</v>
      </c>
      <c r="N5277" s="7">
        <v>-1.0420208837823901</v>
      </c>
      <c r="O5277" s="7">
        <v>-0.36228407704643401</v>
      </c>
    </row>
    <row r="5278" spans="2:15" x14ac:dyDescent="0.2">
      <c r="B5278" s="7">
        <v>74</v>
      </c>
      <c r="C5278" s="7">
        <v>53</v>
      </c>
      <c r="D5278" s="7">
        <v>-0.24625500866331901</v>
      </c>
      <c r="E5278" s="7">
        <v>-0.18054638849190499</v>
      </c>
      <c r="G5278" s="7">
        <v>74</v>
      </c>
      <c r="H5278" s="7">
        <v>53</v>
      </c>
      <c r="I5278" s="7">
        <v>-1.7272792885823E-2</v>
      </c>
      <c r="J5278" s="7">
        <v>-4.0746636584833199E-2</v>
      </c>
      <c r="L5278" s="7">
        <v>74</v>
      </c>
      <c r="M5278" s="7">
        <v>53</v>
      </c>
      <c r="N5278" s="7">
        <v>0.96973800528732201</v>
      </c>
      <c r="O5278" s="7">
        <v>0.88940440252707098</v>
      </c>
    </row>
    <row r="5279" spans="2:15" x14ac:dyDescent="0.2">
      <c r="B5279" s="7">
        <v>75</v>
      </c>
      <c r="C5279" s="7">
        <v>53</v>
      </c>
      <c r="D5279" s="7">
        <v>-0.49439136154944502</v>
      </c>
      <c r="E5279" s="7">
        <v>-0.80014699576941894</v>
      </c>
      <c r="G5279" s="7">
        <v>75</v>
      </c>
      <c r="H5279" s="7">
        <v>53</v>
      </c>
      <c r="I5279" s="7">
        <v>0.373953919202759</v>
      </c>
      <c r="J5279" s="7">
        <v>0.135525098706994</v>
      </c>
      <c r="L5279" s="7">
        <v>75</v>
      </c>
      <c r="M5279" s="7">
        <v>53</v>
      </c>
      <c r="N5279" s="7">
        <v>-0.75823266252825205</v>
      </c>
      <c r="O5279" s="7">
        <v>-0.48874585567399897</v>
      </c>
    </row>
    <row r="5280" spans="2:15" x14ac:dyDescent="0.2">
      <c r="B5280" s="7">
        <v>76</v>
      </c>
      <c r="C5280" s="7">
        <v>53</v>
      </c>
      <c r="D5280" s="7">
        <v>-0.24012053637466299</v>
      </c>
      <c r="E5280" s="7">
        <v>-2.55425726204628E-3</v>
      </c>
      <c r="G5280" s="7">
        <v>76</v>
      </c>
      <c r="H5280" s="7">
        <v>53</v>
      </c>
      <c r="I5280" s="7">
        <v>-0.112826666831809</v>
      </c>
      <c r="J5280" s="7">
        <v>0.24277995768295399</v>
      </c>
      <c r="L5280" s="7">
        <v>76</v>
      </c>
      <c r="M5280" s="7">
        <v>53</v>
      </c>
      <c r="N5280" s="7">
        <v>0.30625768834002498</v>
      </c>
      <c r="O5280" s="7">
        <v>0.11911574087387999</v>
      </c>
    </row>
    <row r="5281" spans="2:15" x14ac:dyDescent="0.2">
      <c r="B5281" s="7">
        <v>77</v>
      </c>
      <c r="C5281" s="7">
        <v>53</v>
      </c>
      <c r="D5281" s="7">
        <v>-0.11110351683979</v>
      </c>
      <c r="E5281" s="7">
        <v>8.0762702602161299E-2</v>
      </c>
      <c r="G5281" s="7">
        <v>77</v>
      </c>
      <c r="H5281" s="7">
        <v>53</v>
      </c>
      <c r="I5281" s="7">
        <v>0.29816978573785802</v>
      </c>
      <c r="J5281" s="7">
        <v>0.26049167467449502</v>
      </c>
      <c r="L5281" s="7">
        <v>77</v>
      </c>
      <c r="M5281" s="7">
        <v>53</v>
      </c>
      <c r="N5281" s="7">
        <v>0.40078400888557703</v>
      </c>
      <c r="O5281" s="7">
        <v>0.46333501525609599</v>
      </c>
    </row>
    <row r="5282" spans="2:15" x14ac:dyDescent="0.2">
      <c r="B5282" s="7">
        <v>78</v>
      </c>
      <c r="C5282" s="7">
        <v>53</v>
      </c>
      <c r="D5282" s="7">
        <v>0.80326346045100105</v>
      </c>
      <c r="E5282" s="7">
        <v>0.77426141187668296</v>
      </c>
      <c r="G5282" s="7">
        <v>78</v>
      </c>
      <c r="H5282" s="7">
        <v>53</v>
      </c>
      <c r="I5282" s="7">
        <v>0.100220744543111</v>
      </c>
      <c r="J5282" s="7">
        <v>6.9045386030722106E-2</v>
      </c>
      <c r="L5282" s="7">
        <v>78</v>
      </c>
      <c r="M5282" s="7">
        <v>53</v>
      </c>
      <c r="N5282" s="7">
        <v>-0.93305646193554603</v>
      </c>
      <c r="O5282" s="7">
        <v>-0.89358864443738095</v>
      </c>
    </row>
    <row r="5283" spans="2:15" x14ac:dyDescent="0.2">
      <c r="B5283" s="7">
        <v>79</v>
      </c>
      <c r="C5283" s="7">
        <v>53</v>
      </c>
      <c r="D5283" s="7">
        <v>0.13161006941414199</v>
      </c>
      <c r="E5283" s="7">
        <v>-0.178110646479059</v>
      </c>
      <c r="G5283" s="7">
        <v>79</v>
      </c>
      <c r="H5283" s="7">
        <v>53</v>
      </c>
      <c r="I5283" s="7">
        <v>0.17244243516731</v>
      </c>
      <c r="J5283" s="7">
        <v>0.204151460009902</v>
      </c>
      <c r="L5283" s="7">
        <v>79</v>
      </c>
      <c r="M5283" s="7">
        <v>53</v>
      </c>
      <c r="N5283" s="7">
        <v>-1.0188488832603</v>
      </c>
      <c r="O5283" s="7">
        <v>-0.55146119571540597</v>
      </c>
    </row>
    <row r="5284" spans="2:15" x14ac:dyDescent="0.2">
      <c r="B5284" s="7">
        <v>80</v>
      </c>
      <c r="C5284" s="7">
        <v>53</v>
      </c>
      <c r="D5284" s="7">
        <v>-1.6400529926077199E-3</v>
      </c>
      <c r="E5284" s="7">
        <v>0.32261835405134898</v>
      </c>
      <c r="G5284" s="7">
        <v>80</v>
      </c>
      <c r="H5284" s="7">
        <v>53</v>
      </c>
      <c r="I5284" s="7">
        <v>0.28207137831946999</v>
      </c>
      <c r="J5284" s="7">
        <v>9.5136661035219602E-2</v>
      </c>
      <c r="L5284" s="7">
        <v>80</v>
      </c>
      <c r="M5284" s="7">
        <v>53</v>
      </c>
      <c r="N5284" s="7">
        <v>0.23419240354318499</v>
      </c>
      <c r="O5284" s="7">
        <v>0.11076332043824499</v>
      </c>
    </row>
    <row r="5285" spans="2:15" x14ac:dyDescent="0.2">
      <c r="B5285" s="7">
        <v>81</v>
      </c>
      <c r="C5285" s="7">
        <v>53</v>
      </c>
      <c r="D5285" s="7">
        <v>-0.178473328323701</v>
      </c>
      <c r="E5285" s="7">
        <v>-7.4134647898783407E-2</v>
      </c>
      <c r="G5285" s="7">
        <v>81</v>
      </c>
      <c r="H5285" s="7">
        <v>53</v>
      </c>
      <c r="I5285" s="7">
        <v>0.31285194533156202</v>
      </c>
      <c r="J5285" s="7">
        <v>0.16332990373421799</v>
      </c>
      <c r="L5285" s="7">
        <v>81</v>
      </c>
      <c r="M5285" s="7">
        <v>53</v>
      </c>
      <c r="N5285" s="7">
        <v>1.16578934796907</v>
      </c>
      <c r="O5285" s="7">
        <v>0.86177678302713501</v>
      </c>
    </row>
    <row r="5286" spans="2:15" x14ac:dyDescent="0.2">
      <c r="B5286" s="7">
        <v>82</v>
      </c>
      <c r="C5286" s="7">
        <v>53</v>
      </c>
      <c r="D5286" s="7">
        <v>0.175093713922367</v>
      </c>
      <c r="E5286" s="7">
        <v>0.177552287586556</v>
      </c>
      <c r="G5286" s="7">
        <v>82</v>
      </c>
      <c r="H5286" s="7">
        <v>53</v>
      </c>
      <c r="I5286" s="7">
        <v>0.26728305589900497</v>
      </c>
      <c r="J5286" s="7">
        <v>2.6316687472982998E-2</v>
      </c>
      <c r="L5286" s="7">
        <v>82</v>
      </c>
      <c r="M5286" s="7">
        <v>53</v>
      </c>
      <c r="N5286" s="7">
        <v>0.168718546584437</v>
      </c>
      <c r="O5286" s="7">
        <v>0.14282907595025501</v>
      </c>
    </row>
    <row r="5287" spans="2:15" x14ac:dyDescent="0.2">
      <c r="B5287" s="7">
        <v>83</v>
      </c>
      <c r="C5287" s="7">
        <v>53</v>
      </c>
      <c r="D5287" s="7">
        <v>0.358965180163349</v>
      </c>
      <c r="E5287" s="7">
        <v>0.51493766029912802</v>
      </c>
      <c r="G5287" s="7">
        <v>83</v>
      </c>
      <c r="H5287" s="7">
        <v>53</v>
      </c>
      <c r="I5287" s="7">
        <v>1.6338711460690498E-2</v>
      </c>
      <c r="J5287" s="7">
        <v>0.19319017736236299</v>
      </c>
      <c r="L5287" s="7">
        <v>83</v>
      </c>
      <c r="M5287" s="7">
        <v>53</v>
      </c>
      <c r="N5287" s="7">
        <v>-1.24937680613161</v>
      </c>
      <c r="O5287" s="7">
        <v>-1.28546452630053</v>
      </c>
    </row>
    <row r="5288" spans="2:15" x14ac:dyDescent="0.2">
      <c r="B5288" s="7">
        <v>84</v>
      </c>
      <c r="C5288" s="7">
        <v>53</v>
      </c>
      <c r="D5288" s="7">
        <v>8.5225365759208999E-2</v>
      </c>
      <c r="E5288" s="7">
        <v>0.16646273654149499</v>
      </c>
      <c r="G5288" s="7">
        <v>84</v>
      </c>
      <c r="H5288" s="7">
        <v>53</v>
      </c>
      <c r="I5288" s="7">
        <v>0.27831339463336002</v>
      </c>
      <c r="J5288" s="7">
        <v>-2.3068870619095301E-2</v>
      </c>
      <c r="L5288" s="7">
        <v>84</v>
      </c>
      <c r="M5288" s="7">
        <v>53</v>
      </c>
      <c r="N5288" s="7">
        <v>-8.06715846886608E-2</v>
      </c>
      <c r="O5288" s="7">
        <v>0.23635306393564501</v>
      </c>
    </row>
    <row r="5289" spans="2:15" x14ac:dyDescent="0.2">
      <c r="B5289" s="7">
        <v>85</v>
      </c>
      <c r="C5289" s="7">
        <v>53</v>
      </c>
      <c r="D5289" s="7">
        <v>0.50073486106573295</v>
      </c>
      <c r="E5289" s="7">
        <v>0.141033316239836</v>
      </c>
      <c r="G5289" s="7">
        <v>85</v>
      </c>
      <c r="H5289" s="7">
        <v>53</v>
      </c>
      <c r="I5289" s="7">
        <v>-0.16593175022811699</v>
      </c>
      <c r="J5289" s="7">
        <v>-0.129469623340011</v>
      </c>
      <c r="L5289" s="7">
        <v>85</v>
      </c>
      <c r="M5289" s="7">
        <v>53</v>
      </c>
      <c r="N5289" s="7">
        <v>-1.00360364892578</v>
      </c>
      <c r="O5289" s="7">
        <v>-1.0236090531620301</v>
      </c>
    </row>
    <row r="5290" spans="2:15" x14ac:dyDescent="0.2">
      <c r="B5290" s="7">
        <v>86</v>
      </c>
      <c r="C5290" s="7">
        <v>53</v>
      </c>
      <c r="D5290" s="7">
        <v>0.464562295200796</v>
      </c>
      <c r="E5290" s="7">
        <v>0.313738676520675</v>
      </c>
      <c r="G5290" s="7">
        <v>86</v>
      </c>
      <c r="H5290" s="7">
        <v>53</v>
      </c>
      <c r="I5290" s="7">
        <v>-0.141652254946777</v>
      </c>
      <c r="J5290" s="7">
        <v>-3.4412137931141701E-2</v>
      </c>
      <c r="L5290" s="7">
        <v>86</v>
      </c>
      <c r="M5290" s="7">
        <v>53</v>
      </c>
      <c r="N5290" s="7">
        <v>-1.4448659006609601</v>
      </c>
      <c r="O5290" s="7">
        <v>-1.0271876577902801</v>
      </c>
    </row>
    <row r="5291" spans="2:15" x14ac:dyDescent="0.2">
      <c r="B5291" s="7">
        <v>87</v>
      </c>
      <c r="C5291" s="7">
        <v>53</v>
      </c>
      <c r="D5291" s="7">
        <v>4.4767684645737701E-2</v>
      </c>
      <c r="E5291" s="7">
        <v>-1.3160057887716001E-2</v>
      </c>
      <c r="G5291" s="7">
        <v>87</v>
      </c>
      <c r="H5291" s="7">
        <v>53</v>
      </c>
      <c r="I5291" s="7">
        <v>0.30766661200686402</v>
      </c>
      <c r="J5291" s="7">
        <v>0.30854530273133901</v>
      </c>
      <c r="L5291" s="7">
        <v>87</v>
      </c>
      <c r="M5291" s="7">
        <v>53</v>
      </c>
      <c r="N5291" s="7">
        <v>0.54723050394949802</v>
      </c>
      <c r="O5291" s="7">
        <v>0.51576905384031602</v>
      </c>
    </row>
    <row r="5292" spans="2:15" x14ac:dyDescent="0.2">
      <c r="B5292" s="7">
        <v>88</v>
      </c>
      <c r="C5292" s="7">
        <v>53</v>
      </c>
      <c r="D5292" s="7">
        <v>7.2166361533365198E-2</v>
      </c>
      <c r="E5292" s="7">
        <v>4.0311021553682401E-2</v>
      </c>
      <c r="G5292" s="7">
        <v>88</v>
      </c>
      <c r="H5292" s="7">
        <v>53</v>
      </c>
      <c r="I5292" s="7">
        <v>0.225111741289266</v>
      </c>
      <c r="J5292" s="7">
        <v>7.9665668228109596E-2</v>
      </c>
      <c r="L5292" s="7">
        <v>88</v>
      </c>
      <c r="M5292" s="7">
        <v>53</v>
      </c>
      <c r="N5292" s="7">
        <v>1.28459793791128</v>
      </c>
      <c r="O5292" s="7">
        <v>1.0740136065427199</v>
      </c>
    </row>
    <row r="5293" spans="2:15" x14ac:dyDescent="0.2">
      <c r="B5293" s="7">
        <v>89</v>
      </c>
      <c r="C5293" s="7">
        <v>53</v>
      </c>
      <c r="D5293" s="7">
        <v>-0.207484656061553</v>
      </c>
      <c r="E5293" s="7">
        <v>5.7204977960090297E-4</v>
      </c>
      <c r="G5293" s="7">
        <v>89</v>
      </c>
      <c r="H5293" s="7">
        <v>53</v>
      </c>
      <c r="I5293" s="7">
        <v>0.29401603874701698</v>
      </c>
      <c r="J5293" s="7">
        <v>0.18124371835393399</v>
      </c>
      <c r="L5293" s="7">
        <v>89</v>
      </c>
      <c r="M5293" s="7">
        <v>53</v>
      </c>
      <c r="N5293" s="7">
        <v>-2.1957266404419001E-2</v>
      </c>
      <c r="O5293" s="7">
        <v>0.13058231782919799</v>
      </c>
    </row>
    <row r="5294" spans="2:15" x14ac:dyDescent="0.2">
      <c r="B5294" s="7">
        <v>90</v>
      </c>
      <c r="C5294" s="7">
        <v>53</v>
      </c>
      <c r="D5294" s="7">
        <v>0.51187152010502301</v>
      </c>
      <c r="E5294" s="7">
        <v>0.101915763950542</v>
      </c>
      <c r="G5294" s="7">
        <v>90</v>
      </c>
      <c r="H5294" s="7">
        <v>53</v>
      </c>
      <c r="I5294" s="7">
        <v>-1.25852451931241E-2</v>
      </c>
      <c r="J5294" s="7">
        <v>3.5696486599091401E-2</v>
      </c>
      <c r="L5294" s="7">
        <v>90</v>
      </c>
      <c r="M5294" s="7">
        <v>53</v>
      </c>
      <c r="N5294" s="7">
        <v>-0.793107620864406</v>
      </c>
      <c r="O5294" s="7">
        <v>-0.69856374276477595</v>
      </c>
    </row>
    <row r="5295" spans="2:15" x14ac:dyDescent="0.2">
      <c r="B5295" s="7">
        <v>91</v>
      </c>
      <c r="C5295" s="7">
        <v>53</v>
      </c>
      <c r="D5295" s="7">
        <v>0.117232618871009</v>
      </c>
      <c r="E5295" s="7">
        <v>-6.9610404840151602E-2</v>
      </c>
      <c r="G5295" s="7">
        <v>91</v>
      </c>
      <c r="H5295" s="7">
        <v>53</v>
      </c>
      <c r="I5295" s="7">
        <v>-3.32918189132618E-2</v>
      </c>
      <c r="J5295" s="7">
        <v>-0.13979594945651799</v>
      </c>
      <c r="L5295" s="7">
        <v>91</v>
      </c>
      <c r="M5295" s="7">
        <v>53</v>
      </c>
      <c r="N5295" s="7">
        <v>-0.54267605735554802</v>
      </c>
      <c r="O5295" s="7">
        <v>-0.25067823164888697</v>
      </c>
    </row>
    <row r="5296" spans="2:15" x14ac:dyDescent="0.2">
      <c r="B5296" s="7">
        <v>92</v>
      </c>
      <c r="C5296" s="7">
        <v>53</v>
      </c>
      <c r="D5296" s="7">
        <v>0.10492526072136101</v>
      </c>
      <c r="E5296" s="7">
        <v>-0.10192559498411299</v>
      </c>
      <c r="G5296" s="7">
        <v>92</v>
      </c>
      <c r="H5296" s="7">
        <v>53</v>
      </c>
      <c r="I5296" s="7">
        <v>0.22055673954699301</v>
      </c>
      <c r="J5296" s="7">
        <v>9.3978740719647305E-2</v>
      </c>
      <c r="L5296" s="7">
        <v>92</v>
      </c>
      <c r="M5296" s="7">
        <v>53</v>
      </c>
      <c r="N5296" s="7">
        <v>5.4276074166046202</v>
      </c>
      <c r="O5296" s="7">
        <v>5.8599045770326104</v>
      </c>
    </row>
    <row r="5297" spans="2:15" x14ac:dyDescent="0.2">
      <c r="B5297" s="7">
        <v>93</v>
      </c>
      <c r="C5297" s="7">
        <v>53</v>
      </c>
      <c r="D5297" s="7">
        <v>0.820003356674321</v>
      </c>
      <c r="E5297" s="7">
        <v>0.48018673448259702</v>
      </c>
      <c r="G5297" s="7">
        <v>93</v>
      </c>
      <c r="H5297" s="7">
        <v>53</v>
      </c>
      <c r="I5297" s="7">
        <v>0.49829207749631899</v>
      </c>
      <c r="J5297" s="7">
        <v>0.42554899805103302</v>
      </c>
      <c r="L5297" s="7">
        <v>93</v>
      </c>
      <c r="M5297" s="7">
        <v>53</v>
      </c>
      <c r="N5297" s="7">
        <v>0.90676436169851704</v>
      </c>
      <c r="O5297" s="7">
        <v>1.0610930298075301</v>
      </c>
    </row>
    <row r="5298" spans="2:15" x14ac:dyDescent="0.2">
      <c r="B5298" s="7">
        <v>94</v>
      </c>
      <c r="C5298" s="7">
        <v>53</v>
      </c>
      <c r="D5298" s="7">
        <v>-1.82519175176541E-2</v>
      </c>
      <c r="E5298" s="7">
        <v>8.1207620241261894E-2</v>
      </c>
      <c r="G5298" s="7">
        <v>94</v>
      </c>
      <c r="H5298" s="7">
        <v>53</v>
      </c>
      <c r="I5298" s="7">
        <v>0.48802528548829399</v>
      </c>
      <c r="J5298" s="7">
        <v>-0.13472520382783701</v>
      </c>
      <c r="L5298" s="7">
        <v>94</v>
      </c>
      <c r="M5298" s="7">
        <v>53</v>
      </c>
      <c r="N5298" s="7">
        <v>-0.73411854988234604</v>
      </c>
      <c r="O5298" s="7">
        <v>-0.40088772560769698</v>
      </c>
    </row>
    <row r="5299" spans="2:15" x14ac:dyDescent="0.2">
      <c r="B5299" s="7">
        <v>95</v>
      </c>
      <c r="C5299" s="7">
        <v>53</v>
      </c>
      <c r="D5299" s="7">
        <v>-8.7442589716513197E-3</v>
      </c>
      <c r="E5299" s="7">
        <v>-0.27889515673129101</v>
      </c>
      <c r="G5299" s="7">
        <v>95</v>
      </c>
      <c r="H5299" s="7">
        <v>53</v>
      </c>
      <c r="I5299" s="7">
        <v>1.3076145678386</v>
      </c>
      <c r="J5299" s="7">
        <v>1.11149887317521</v>
      </c>
      <c r="L5299" s="7">
        <v>95</v>
      </c>
      <c r="M5299" s="7">
        <v>53</v>
      </c>
      <c r="N5299" s="7">
        <v>-0.26605084521790101</v>
      </c>
      <c r="O5299" s="7">
        <v>-0.29590191810474997</v>
      </c>
    </row>
    <row r="5300" spans="2:15" x14ac:dyDescent="0.2">
      <c r="B5300" s="7">
        <v>96</v>
      </c>
      <c r="C5300" s="7">
        <v>53</v>
      </c>
      <c r="D5300" s="7">
        <v>-0.107248177122758</v>
      </c>
      <c r="E5300" s="7">
        <v>0.10847648293067801</v>
      </c>
      <c r="G5300" s="7">
        <v>96</v>
      </c>
      <c r="H5300" s="7">
        <v>53</v>
      </c>
      <c r="I5300" s="7">
        <v>-0.38434863528879099</v>
      </c>
      <c r="J5300" s="7">
        <v>-0.36797843919393203</v>
      </c>
      <c r="L5300" s="7">
        <v>96</v>
      </c>
      <c r="M5300" s="7">
        <v>53</v>
      </c>
      <c r="N5300" s="7">
        <v>0.32152444710622002</v>
      </c>
      <c r="O5300" s="7">
        <v>0.71010589711751404</v>
      </c>
    </row>
    <row r="5301" spans="2:15" x14ac:dyDescent="0.2">
      <c r="B5301" s="7">
        <v>97</v>
      </c>
      <c r="C5301" s="7">
        <v>53</v>
      </c>
      <c r="D5301" s="7">
        <v>0.172730839924508</v>
      </c>
      <c r="E5301" s="7">
        <v>7.7705786779524999E-3</v>
      </c>
      <c r="G5301" s="7">
        <v>97</v>
      </c>
      <c r="H5301" s="7">
        <v>53</v>
      </c>
      <c r="I5301" s="7">
        <v>0.29017198311279802</v>
      </c>
      <c r="J5301" s="7">
        <v>-0.125642129991926</v>
      </c>
      <c r="L5301" s="7">
        <v>97</v>
      </c>
      <c r="M5301" s="7">
        <v>53</v>
      </c>
      <c r="N5301" s="7">
        <v>1.5321478571786999</v>
      </c>
      <c r="O5301" s="7">
        <v>1.24879466030548</v>
      </c>
    </row>
    <row r="5302" spans="2:15" x14ac:dyDescent="0.2">
      <c r="B5302" s="7">
        <v>98</v>
      </c>
      <c r="C5302" s="7">
        <v>53</v>
      </c>
      <c r="D5302" s="7">
        <v>0.46212465183671397</v>
      </c>
      <c r="E5302" s="7">
        <v>0.87445762675508698</v>
      </c>
      <c r="G5302" s="7">
        <v>98</v>
      </c>
      <c r="H5302" s="7">
        <v>53</v>
      </c>
      <c r="I5302" s="7">
        <v>0.23923726456827399</v>
      </c>
      <c r="J5302" s="7">
        <v>-2.4702572377312201E-2</v>
      </c>
      <c r="L5302" s="7">
        <v>98</v>
      </c>
      <c r="M5302" s="7">
        <v>53</v>
      </c>
      <c r="N5302" s="7">
        <v>0.63618247226895996</v>
      </c>
      <c r="O5302" s="7">
        <v>0.94189209425558595</v>
      </c>
    </row>
    <row r="5303" spans="2:15" x14ac:dyDescent="0.2">
      <c r="B5303" s="7">
        <v>99</v>
      </c>
      <c r="C5303" s="7">
        <v>53</v>
      </c>
      <c r="D5303" s="7">
        <v>-5.89470737375066E-2</v>
      </c>
      <c r="E5303" s="7">
        <v>-0.244617718618412</v>
      </c>
      <c r="G5303" s="7">
        <v>99</v>
      </c>
      <c r="H5303" s="7">
        <v>53</v>
      </c>
      <c r="I5303" s="7">
        <v>0.20091922800242501</v>
      </c>
      <c r="J5303" s="7">
        <v>-5.6166599994483597E-2</v>
      </c>
      <c r="L5303" s="7">
        <v>99</v>
      </c>
      <c r="M5303" s="7">
        <v>53</v>
      </c>
      <c r="N5303" s="7">
        <v>-0.80225223554800396</v>
      </c>
      <c r="O5303" s="7">
        <v>-0.214519965878369</v>
      </c>
    </row>
    <row r="5304" spans="2:15" x14ac:dyDescent="0.2">
      <c r="B5304" s="7">
        <v>100</v>
      </c>
      <c r="C5304" s="7">
        <v>53</v>
      </c>
      <c r="D5304" s="7">
        <v>0.24756019609813901</v>
      </c>
      <c r="E5304" s="7">
        <v>0.24729181778870099</v>
      </c>
      <c r="G5304" s="7">
        <v>100</v>
      </c>
      <c r="H5304" s="7">
        <v>53</v>
      </c>
      <c r="I5304" s="7">
        <v>0.33661021320713802</v>
      </c>
      <c r="J5304" s="7">
        <v>0.30735202571146802</v>
      </c>
      <c r="L5304" s="7">
        <v>100</v>
      </c>
      <c r="M5304" s="7">
        <v>53</v>
      </c>
      <c r="N5304" s="7">
        <v>0.46580426092199001</v>
      </c>
      <c r="O5304" s="7">
        <v>0.68240209407057495</v>
      </c>
    </row>
    <row r="5305" spans="2:15" x14ac:dyDescent="0.2">
      <c r="B5305" s="7">
        <v>1</v>
      </c>
      <c r="C5305" s="7">
        <v>54</v>
      </c>
      <c r="D5305" s="7">
        <v>-3.5669969613120897E-2</v>
      </c>
      <c r="E5305" s="7">
        <v>-0.469073790760617</v>
      </c>
      <c r="G5305" s="7">
        <v>1</v>
      </c>
      <c r="H5305" s="7">
        <v>54</v>
      </c>
      <c r="I5305" s="7">
        <v>-0.12545964564193801</v>
      </c>
      <c r="J5305" s="7">
        <v>-4.9630513759224101E-2</v>
      </c>
      <c r="L5305" s="7">
        <v>1</v>
      </c>
      <c r="M5305" s="7">
        <v>54</v>
      </c>
      <c r="N5305" s="7">
        <v>-1.07708272873438</v>
      </c>
      <c r="O5305" s="7">
        <v>-1.17282081095026</v>
      </c>
    </row>
    <row r="5306" spans="2:15" x14ac:dyDescent="0.2">
      <c r="B5306" s="7">
        <v>2</v>
      </c>
      <c r="C5306" s="7">
        <v>54</v>
      </c>
      <c r="D5306" s="7">
        <v>0.15417659691379301</v>
      </c>
      <c r="E5306" s="7">
        <v>-8.0610187685945106E-2</v>
      </c>
      <c r="G5306" s="7">
        <v>2</v>
      </c>
      <c r="H5306" s="7">
        <v>54</v>
      </c>
      <c r="I5306" s="7">
        <v>8.0994604767265194E-2</v>
      </c>
      <c r="J5306" s="7">
        <v>-2.62688042330801E-2</v>
      </c>
      <c r="L5306" s="7">
        <v>2</v>
      </c>
      <c r="M5306" s="7">
        <v>54</v>
      </c>
      <c r="N5306" s="7">
        <v>-2.76896661665278E-2</v>
      </c>
      <c r="O5306" s="7">
        <v>6.2484327548681898E-2</v>
      </c>
    </row>
    <row r="5307" spans="2:15" x14ac:dyDescent="0.2">
      <c r="B5307" s="7">
        <v>3</v>
      </c>
      <c r="C5307" s="7">
        <v>54</v>
      </c>
      <c r="D5307" s="7">
        <v>-0.37475113591401499</v>
      </c>
      <c r="E5307" s="7">
        <v>-0.39842004725783903</v>
      </c>
      <c r="G5307" s="7">
        <v>3</v>
      </c>
      <c r="H5307" s="7">
        <v>54</v>
      </c>
      <c r="I5307" s="7">
        <v>-3.2988931775545197E-2</v>
      </c>
      <c r="J5307" s="7">
        <v>-2.1073550507607799E-2</v>
      </c>
      <c r="L5307" s="7">
        <v>3</v>
      </c>
      <c r="M5307" s="7">
        <v>54</v>
      </c>
      <c r="N5307" s="7">
        <v>0.74091399713748596</v>
      </c>
      <c r="O5307" s="7">
        <v>0.59311890446460303</v>
      </c>
    </row>
    <row r="5308" spans="2:15" x14ac:dyDescent="0.2">
      <c r="B5308" s="7">
        <v>4</v>
      </c>
      <c r="C5308" s="7">
        <v>54</v>
      </c>
      <c r="D5308" s="7">
        <v>-5.99527449779558E-3</v>
      </c>
      <c r="E5308" s="7">
        <v>2.1714393517109801E-2</v>
      </c>
      <c r="G5308" s="7">
        <v>4</v>
      </c>
      <c r="H5308" s="7">
        <v>54</v>
      </c>
      <c r="I5308" s="7">
        <v>0.11807338456712101</v>
      </c>
      <c r="J5308" s="7">
        <v>0.19760524554651601</v>
      </c>
      <c r="L5308" s="7">
        <v>4</v>
      </c>
      <c r="M5308" s="7">
        <v>54</v>
      </c>
      <c r="N5308" s="7">
        <v>0.84338172180823601</v>
      </c>
      <c r="O5308" s="7">
        <v>0.57289997371869505</v>
      </c>
    </row>
    <row r="5309" spans="2:15" x14ac:dyDescent="0.2">
      <c r="B5309" s="7">
        <v>5</v>
      </c>
      <c r="C5309" s="7">
        <v>54</v>
      </c>
      <c r="D5309" s="7">
        <v>-9.4038575175885902E-2</v>
      </c>
      <c r="E5309" s="7">
        <v>-3.0704469526340501E-2</v>
      </c>
      <c r="G5309" s="7">
        <v>5</v>
      </c>
      <c r="H5309" s="7">
        <v>54</v>
      </c>
      <c r="I5309" s="7">
        <v>0.25866977071859898</v>
      </c>
      <c r="J5309" s="7">
        <v>0.27498174406564702</v>
      </c>
      <c r="L5309" s="7">
        <v>5</v>
      </c>
      <c r="M5309" s="7">
        <v>54</v>
      </c>
      <c r="N5309" s="7">
        <v>5.9078008589898097E-2</v>
      </c>
      <c r="O5309" s="7">
        <v>0.334290632581493</v>
      </c>
    </row>
    <row r="5310" spans="2:15" x14ac:dyDescent="0.2">
      <c r="B5310" s="7">
        <v>6</v>
      </c>
      <c r="C5310" s="7">
        <v>54</v>
      </c>
      <c r="D5310" s="7">
        <v>-0.48720194363938801</v>
      </c>
      <c r="E5310" s="7">
        <v>-0.22393499056549801</v>
      </c>
      <c r="G5310" s="7">
        <v>6</v>
      </c>
      <c r="H5310" s="7">
        <v>54</v>
      </c>
      <c r="I5310" s="7">
        <v>-2.3888237969723398E-2</v>
      </c>
      <c r="J5310" s="7">
        <v>-9.8428505613392198E-2</v>
      </c>
      <c r="L5310" s="7">
        <v>6</v>
      </c>
      <c r="M5310" s="7">
        <v>54</v>
      </c>
      <c r="N5310" s="7">
        <v>6.4444594922458798E-2</v>
      </c>
      <c r="O5310" s="7">
        <v>-0.51993950211059003</v>
      </c>
    </row>
    <row r="5311" spans="2:15" x14ac:dyDescent="0.2">
      <c r="B5311" s="7">
        <v>7</v>
      </c>
      <c r="C5311" s="7">
        <v>54</v>
      </c>
      <c r="D5311" s="7">
        <v>0.28190081591673499</v>
      </c>
      <c r="E5311" s="7">
        <v>6.7321754685959703E-2</v>
      </c>
      <c r="G5311" s="7">
        <v>7</v>
      </c>
      <c r="H5311" s="7">
        <v>54</v>
      </c>
      <c r="I5311" s="7">
        <v>-0.13397657656503101</v>
      </c>
      <c r="J5311" s="7">
        <v>0.106104302580399</v>
      </c>
      <c r="L5311" s="7">
        <v>7</v>
      </c>
      <c r="M5311" s="7">
        <v>54</v>
      </c>
      <c r="N5311" s="7">
        <v>0.25988348552386498</v>
      </c>
      <c r="O5311" s="7">
        <v>0.129984973763245</v>
      </c>
    </row>
    <row r="5312" spans="2:15" x14ac:dyDescent="0.2">
      <c r="B5312" s="7">
        <v>8</v>
      </c>
      <c r="C5312" s="7">
        <v>54</v>
      </c>
      <c r="D5312" s="7">
        <v>0.20402627156526101</v>
      </c>
      <c r="E5312" s="7">
        <v>0.230690284928492</v>
      </c>
      <c r="G5312" s="7">
        <v>8</v>
      </c>
      <c r="H5312" s="7">
        <v>54</v>
      </c>
      <c r="I5312" s="7">
        <v>0.15786098781511901</v>
      </c>
      <c r="J5312" s="7">
        <v>0.12505167949636101</v>
      </c>
      <c r="L5312" s="7">
        <v>8</v>
      </c>
      <c r="M5312" s="7">
        <v>54</v>
      </c>
      <c r="N5312" s="7">
        <v>1.01406695315777</v>
      </c>
      <c r="O5312" s="7">
        <v>-5.96553136710192E-2</v>
      </c>
    </row>
    <row r="5313" spans="2:15" x14ac:dyDescent="0.2">
      <c r="B5313" s="7">
        <v>9</v>
      </c>
      <c r="C5313" s="7">
        <v>54</v>
      </c>
      <c r="D5313" s="7">
        <v>-0.31153142495464298</v>
      </c>
      <c r="E5313" s="7">
        <v>-7.5379726730663996E-2</v>
      </c>
      <c r="G5313" s="7">
        <v>9</v>
      </c>
      <c r="H5313" s="7">
        <v>54</v>
      </c>
      <c r="I5313" s="7">
        <v>0.39420992797218102</v>
      </c>
      <c r="J5313" s="7">
        <v>0.194175636122423</v>
      </c>
      <c r="L5313" s="7">
        <v>9</v>
      </c>
      <c r="M5313" s="7">
        <v>54</v>
      </c>
      <c r="N5313" s="7">
        <v>-0.95003846511033196</v>
      </c>
      <c r="O5313" s="7">
        <v>-0.67482079586378396</v>
      </c>
    </row>
    <row r="5314" spans="2:15" x14ac:dyDescent="0.2">
      <c r="B5314" s="7">
        <v>10</v>
      </c>
      <c r="C5314" s="7">
        <v>54</v>
      </c>
      <c r="D5314" s="7">
        <v>4.2022399095349897E-2</v>
      </c>
      <c r="E5314" s="7">
        <v>0.14089093672492001</v>
      </c>
      <c r="G5314" s="7">
        <v>10</v>
      </c>
      <c r="H5314" s="7">
        <v>54</v>
      </c>
      <c r="I5314" s="7">
        <v>-9.1120569894108897E-2</v>
      </c>
      <c r="J5314" s="7">
        <v>0.110765620181084</v>
      </c>
      <c r="L5314" s="7">
        <v>10</v>
      </c>
      <c r="M5314" s="7">
        <v>54</v>
      </c>
      <c r="N5314" s="7">
        <v>-0.40126889953002398</v>
      </c>
      <c r="O5314" s="7">
        <v>-0.53982976468615695</v>
      </c>
    </row>
    <row r="5315" spans="2:15" x14ac:dyDescent="0.2">
      <c r="B5315" s="7">
        <v>11</v>
      </c>
      <c r="C5315" s="7">
        <v>54</v>
      </c>
      <c r="D5315" s="7">
        <v>0.18354071642710901</v>
      </c>
      <c r="E5315" s="7">
        <v>-0.12668687970828299</v>
      </c>
      <c r="G5315" s="7">
        <v>11</v>
      </c>
      <c r="H5315" s="7">
        <v>54</v>
      </c>
      <c r="I5315" s="7">
        <v>8.26119607674176E-2</v>
      </c>
      <c r="J5315" s="7">
        <v>0.197941316871524</v>
      </c>
      <c r="L5315" s="7">
        <v>11</v>
      </c>
      <c r="M5315" s="7">
        <v>54</v>
      </c>
      <c r="N5315" s="7">
        <v>0.31866485302411701</v>
      </c>
      <c r="O5315" s="7">
        <v>-0.37725179016501198</v>
      </c>
    </row>
    <row r="5316" spans="2:15" x14ac:dyDescent="0.2">
      <c r="B5316" s="7">
        <v>12</v>
      </c>
      <c r="C5316" s="7">
        <v>54</v>
      </c>
      <c r="D5316" s="7">
        <v>-4.9111717117323601E-2</v>
      </c>
      <c r="E5316" s="7">
        <v>0.120332976309747</v>
      </c>
      <c r="G5316" s="7">
        <v>12</v>
      </c>
      <c r="H5316" s="7">
        <v>54</v>
      </c>
      <c r="I5316" s="7">
        <v>0.23116000137861001</v>
      </c>
      <c r="J5316" s="7">
        <v>-1.4883603430907199E-2</v>
      </c>
      <c r="L5316" s="7">
        <v>12</v>
      </c>
      <c r="M5316" s="7">
        <v>54</v>
      </c>
      <c r="N5316" s="7">
        <v>-0.89651133070641398</v>
      </c>
      <c r="O5316" s="7">
        <v>-0.32140494169337502</v>
      </c>
    </row>
    <row r="5317" spans="2:15" x14ac:dyDescent="0.2">
      <c r="B5317" s="7">
        <v>13</v>
      </c>
      <c r="C5317" s="7">
        <v>54</v>
      </c>
      <c r="D5317" s="7">
        <v>-1.3638372928641101E-2</v>
      </c>
      <c r="E5317" s="7">
        <v>0.18023965630220001</v>
      </c>
      <c r="G5317" s="7">
        <v>13</v>
      </c>
      <c r="H5317" s="7">
        <v>54</v>
      </c>
      <c r="I5317" s="7">
        <v>5.7340265294262997E-2</v>
      </c>
      <c r="J5317" s="7">
        <v>-0.16180345120835701</v>
      </c>
      <c r="L5317" s="7">
        <v>13</v>
      </c>
      <c r="M5317" s="7">
        <v>54</v>
      </c>
      <c r="N5317" s="7">
        <v>-0.14275054433259099</v>
      </c>
      <c r="O5317" s="7">
        <v>-0.59081885188681804</v>
      </c>
    </row>
    <row r="5318" spans="2:15" x14ac:dyDescent="0.2">
      <c r="B5318" s="7">
        <v>14</v>
      </c>
      <c r="C5318" s="7">
        <v>54</v>
      </c>
      <c r="D5318" s="7">
        <v>-0.32092748192229198</v>
      </c>
      <c r="E5318" s="7">
        <v>-0.22269572641372801</v>
      </c>
      <c r="G5318" s="7">
        <v>14</v>
      </c>
      <c r="H5318" s="7">
        <v>54</v>
      </c>
      <c r="I5318" s="7">
        <v>0.31454740736231601</v>
      </c>
      <c r="J5318" s="7">
        <v>0.16183088887116701</v>
      </c>
      <c r="L5318" s="7">
        <v>14</v>
      </c>
      <c r="M5318" s="7">
        <v>54</v>
      </c>
      <c r="N5318" s="7">
        <v>-0.88772897065449896</v>
      </c>
      <c r="O5318" s="7">
        <v>-8.4768186874330603E-2</v>
      </c>
    </row>
    <row r="5319" spans="2:15" x14ac:dyDescent="0.2">
      <c r="B5319" s="7">
        <v>15</v>
      </c>
      <c r="C5319" s="7">
        <v>54</v>
      </c>
      <c r="D5319" s="7">
        <v>5.00491720176202E-2</v>
      </c>
      <c r="E5319" s="7">
        <v>0.20957826826839801</v>
      </c>
      <c r="G5319" s="7">
        <v>15</v>
      </c>
      <c r="H5319" s="7">
        <v>54</v>
      </c>
      <c r="I5319" s="7">
        <v>1.6441404793609</v>
      </c>
      <c r="J5319" s="7">
        <v>1.38642965117007</v>
      </c>
      <c r="L5319" s="7">
        <v>15</v>
      </c>
      <c r="M5319" s="7">
        <v>54</v>
      </c>
      <c r="N5319" s="7">
        <v>-1.8434625934814299</v>
      </c>
      <c r="O5319" s="7">
        <v>-1.18202496468291</v>
      </c>
    </row>
    <row r="5320" spans="2:15" x14ac:dyDescent="0.2">
      <c r="B5320" s="7">
        <v>16</v>
      </c>
      <c r="C5320" s="7">
        <v>54</v>
      </c>
      <c r="D5320" s="7">
        <v>-0.40838145904193401</v>
      </c>
      <c r="E5320" s="7">
        <v>-0.42813417341369803</v>
      </c>
      <c r="G5320" s="7">
        <v>16</v>
      </c>
      <c r="H5320" s="7">
        <v>54</v>
      </c>
      <c r="I5320" s="7">
        <v>-5.0366023623303703E-2</v>
      </c>
      <c r="J5320" s="7">
        <v>0.26963564564179998</v>
      </c>
      <c r="L5320" s="7">
        <v>16</v>
      </c>
      <c r="M5320" s="7">
        <v>54</v>
      </c>
      <c r="N5320" s="7">
        <v>-1.3077910216753199</v>
      </c>
      <c r="O5320" s="7">
        <v>-0.96554348810250701</v>
      </c>
    </row>
    <row r="5321" spans="2:15" x14ac:dyDescent="0.2">
      <c r="B5321" s="7">
        <v>17</v>
      </c>
      <c r="C5321" s="7">
        <v>54</v>
      </c>
      <c r="D5321" s="7">
        <v>-0.21844411937154501</v>
      </c>
      <c r="E5321" s="7">
        <v>-0.50945484946442599</v>
      </c>
      <c r="G5321" s="7">
        <v>17</v>
      </c>
      <c r="H5321" s="7">
        <v>54</v>
      </c>
      <c r="I5321" s="7">
        <v>-0.20512450740347499</v>
      </c>
      <c r="J5321" s="7">
        <v>-0.21999583673023401</v>
      </c>
      <c r="L5321" s="7">
        <v>17</v>
      </c>
      <c r="M5321" s="7">
        <v>54</v>
      </c>
      <c r="N5321" s="7">
        <v>-1.2106333723615501</v>
      </c>
      <c r="O5321" s="7">
        <v>-1.03669097365097</v>
      </c>
    </row>
    <row r="5322" spans="2:15" x14ac:dyDescent="0.2">
      <c r="B5322" s="7">
        <v>18</v>
      </c>
      <c r="C5322" s="7">
        <v>54</v>
      </c>
      <c r="D5322" s="7">
        <v>0.174312852942096</v>
      </c>
      <c r="E5322" s="7">
        <v>0.43532877356652899</v>
      </c>
      <c r="G5322" s="7">
        <v>18</v>
      </c>
      <c r="H5322" s="7">
        <v>54</v>
      </c>
      <c r="I5322" s="7">
        <v>6.5207799533624202E-3</v>
      </c>
      <c r="J5322" s="7">
        <v>0.13693928656635199</v>
      </c>
      <c r="L5322" s="7">
        <v>18</v>
      </c>
      <c r="M5322" s="7">
        <v>54</v>
      </c>
      <c r="N5322" s="7">
        <v>0.34298810110096101</v>
      </c>
      <c r="O5322" s="7">
        <v>0.32365621271672701</v>
      </c>
    </row>
    <row r="5323" spans="2:15" x14ac:dyDescent="0.2">
      <c r="B5323" s="7">
        <v>19</v>
      </c>
      <c r="C5323" s="7">
        <v>54</v>
      </c>
      <c r="D5323" s="7">
        <v>-4.2691101718378199E-2</v>
      </c>
      <c r="E5323" s="7">
        <v>0.26327550768642399</v>
      </c>
      <c r="G5323" s="7">
        <v>19</v>
      </c>
      <c r="H5323" s="7">
        <v>54</v>
      </c>
      <c r="I5323" s="7">
        <v>0.21523966802431899</v>
      </c>
      <c r="J5323" s="7">
        <v>0.20262403091516201</v>
      </c>
      <c r="L5323" s="7">
        <v>19</v>
      </c>
      <c r="M5323" s="7">
        <v>54</v>
      </c>
      <c r="N5323" s="7">
        <v>0.88594336969621701</v>
      </c>
      <c r="O5323" s="7">
        <v>0.99012091703250804</v>
      </c>
    </row>
    <row r="5324" spans="2:15" x14ac:dyDescent="0.2">
      <c r="B5324" s="7">
        <v>20</v>
      </c>
      <c r="C5324" s="7">
        <v>54</v>
      </c>
      <c r="D5324" s="7">
        <v>-0.13121783646567001</v>
      </c>
      <c r="E5324" s="7">
        <v>-3.0327994955116299E-2</v>
      </c>
      <c r="G5324" s="7">
        <v>20</v>
      </c>
      <c r="H5324" s="7">
        <v>54</v>
      </c>
      <c r="I5324" s="7">
        <v>0.11789044028925801</v>
      </c>
      <c r="J5324" s="7">
        <v>0.17796859520816</v>
      </c>
      <c r="L5324" s="7">
        <v>20</v>
      </c>
      <c r="M5324" s="7">
        <v>54</v>
      </c>
      <c r="N5324" s="7">
        <v>-0.17995392007653799</v>
      </c>
      <c r="O5324" s="7">
        <v>-8.6953021283395805E-3</v>
      </c>
    </row>
    <row r="5325" spans="2:15" x14ac:dyDescent="0.2">
      <c r="B5325" s="7">
        <v>21</v>
      </c>
      <c r="C5325" s="7">
        <v>54</v>
      </c>
      <c r="D5325" s="7">
        <v>-0.20371114432381399</v>
      </c>
      <c r="E5325" s="7">
        <v>-7.2950526996066897E-2</v>
      </c>
      <c r="G5325" s="7">
        <v>21</v>
      </c>
      <c r="H5325" s="7">
        <v>54</v>
      </c>
      <c r="I5325" s="7">
        <v>0.38201374052095499</v>
      </c>
      <c r="J5325" s="7">
        <v>0.195105621906105</v>
      </c>
      <c r="L5325" s="7">
        <v>21</v>
      </c>
      <c r="M5325" s="7">
        <v>54</v>
      </c>
      <c r="N5325" s="7">
        <v>0.15614541327587</v>
      </c>
      <c r="O5325" s="7">
        <v>-0.71633113703053897</v>
      </c>
    </row>
    <row r="5326" spans="2:15" x14ac:dyDescent="0.2">
      <c r="B5326" s="7">
        <v>22</v>
      </c>
      <c r="C5326" s="7">
        <v>54</v>
      </c>
      <c r="D5326" s="7">
        <v>7.9080501873972905E-2</v>
      </c>
      <c r="E5326" s="7">
        <v>8.8499241038682896E-2</v>
      </c>
      <c r="G5326" s="7">
        <v>22</v>
      </c>
      <c r="H5326" s="7">
        <v>54</v>
      </c>
      <c r="I5326" s="7">
        <v>0.139440238575849</v>
      </c>
      <c r="J5326" s="7">
        <v>0.15393301029850801</v>
      </c>
      <c r="L5326" s="7">
        <v>22</v>
      </c>
      <c r="M5326" s="7">
        <v>54</v>
      </c>
      <c r="N5326" s="7">
        <v>0.23886603537748399</v>
      </c>
      <c r="O5326" s="7">
        <v>-6.9154420845727298E-3</v>
      </c>
    </row>
    <row r="5327" spans="2:15" x14ac:dyDescent="0.2">
      <c r="B5327" s="7">
        <v>23</v>
      </c>
      <c r="C5327" s="7">
        <v>54</v>
      </c>
      <c r="D5327" s="7">
        <v>-0.311534460801146</v>
      </c>
      <c r="E5327" s="7">
        <v>-0.32388974332993697</v>
      </c>
      <c r="G5327" s="7">
        <v>23</v>
      </c>
      <c r="H5327" s="7">
        <v>54</v>
      </c>
      <c r="I5327" s="7">
        <v>0.31833092729703499</v>
      </c>
      <c r="J5327" s="7">
        <v>0.109036745501729</v>
      </c>
      <c r="L5327" s="7">
        <v>23</v>
      </c>
      <c r="M5327" s="7">
        <v>54</v>
      </c>
      <c r="N5327" s="7">
        <v>1.5677598135250099</v>
      </c>
      <c r="O5327" s="7">
        <v>0.28857016469082403</v>
      </c>
    </row>
    <row r="5328" spans="2:15" x14ac:dyDescent="0.2">
      <c r="B5328" s="7">
        <v>24</v>
      </c>
      <c r="C5328" s="7">
        <v>54</v>
      </c>
      <c r="D5328" s="7">
        <v>0.101078614605793</v>
      </c>
      <c r="E5328" s="7">
        <v>-7.9638110616256697E-2</v>
      </c>
      <c r="G5328" s="7">
        <v>24</v>
      </c>
      <c r="H5328" s="7">
        <v>54</v>
      </c>
      <c r="I5328" s="7">
        <v>6.9410221525657803E-2</v>
      </c>
      <c r="J5328" s="7">
        <v>0.27817719082386999</v>
      </c>
      <c r="L5328" s="7">
        <v>24</v>
      </c>
      <c r="M5328" s="7">
        <v>54</v>
      </c>
      <c r="N5328" s="7">
        <v>-0.54420633790044903</v>
      </c>
      <c r="O5328" s="7">
        <v>0.14337623756975801</v>
      </c>
    </row>
    <row r="5329" spans="2:15" x14ac:dyDescent="0.2">
      <c r="B5329" s="7">
        <v>25</v>
      </c>
      <c r="C5329" s="7">
        <v>54</v>
      </c>
      <c r="D5329" s="7">
        <v>0.20151942571613601</v>
      </c>
      <c r="E5329" s="7">
        <v>0.35166591074486198</v>
      </c>
      <c r="G5329" s="7">
        <v>25</v>
      </c>
      <c r="H5329" s="7">
        <v>54</v>
      </c>
      <c r="I5329" s="7">
        <v>0.192055229263564</v>
      </c>
      <c r="J5329" s="7">
        <v>0.14687538136747799</v>
      </c>
      <c r="L5329" s="7">
        <v>25</v>
      </c>
      <c r="M5329" s="7">
        <v>54</v>
      </c>
      <c r="N5329" s="7">
        <v>-0.94655284861952904</v>
      </c>
      <c r="O5329" s="7">
        <v>-9.4994593281156406E-2</v>
      </c>
    </row>
    <row r="5330" spans="2:15" x14ac:dyDescent="0.2">
      <c r="B5330" s="7">
        <v>26</v>
      </c>
      <c r="C5330" s="7">
        <v>54</v>
      </c>
      <c r="D5330" s="7">
        <v>0.339903303065692</v>
      </c>
      <c r="E5330" s="7">
        <v>0.13700104896653501</v>
      </c>
      <c r="G5330" s="7">
        <v>26</v>
      </c>
      <c r="H5330" s="7">
        <v>54</v>
      </c>
      <c r="I5330" s="7">
        <v>-5.9190891100943298E-2</v>
      </c>
      <c r="J5330" s="7">
        <v>0.19866598907031199</v>
      </c>
      <c r="L5330" s="7">
        <v>26</v>
      </c>
      <c r="M5330" s="7">
        <v>54</v>
      </c>
      <c r="N5330" s="7">
        <v>0.26440449370945501</v>
      </c>
      <c r="O5330" s="7">
        <v>0.62204204018868803</v>
      </c>
    </row>
    <row r="5331" spans="2:15" x14ac:dyDescent="0.2">
      <c r="B5331" s="7">
        <v>27</v>
      </c>
      <c r="C5331" s="7">
        <v>54</v>
      </c>
      <c r="D5331" s="7">
        <v>0.115746191363591</v>
      </c>
      <c r="E5331" s="7">
        <v>6.3666755296682503E-2</v>
      </c>
      <c r="G5331" s="7">
        <v>27</v>
      </c>
      <c r="H5331" s="7">
        <v>54</v>
      </c>
      <c r="I5331" s="7">
        <v>0.25599436045212998</v>
      </c>
      <c r="J5331" s="7">
        <v>1.8286798775488201E-2</v>
      </c>
      <c r="L5331" s="7">
        <v>27</v>
      </c>
      <c r="M5331" s="7">
        <v>54</v>
      </c>
      <c r="N5331" s="7">
        <v>0.28265793710335901</v>
      </c>
      <c r="O5331" s="7">
        <v>-0.30082907848734802</v>
      </c>
    </row>
    <row r="5332" spans="2:15" x14ac:dyDescent="0.2">
      <c r="B5332" s="7">
        <v>28</v>
      </c>
      <c r="C5332" s="7">
        <v>54</v>
      </c>
      <c r="D5332" s="7">
        <v>-0.61702979198561003</v>
      </c>
      <c r="E5332" s="7">
        <v>-0.79838498577943395</v>
      </c>
      <c r="G5332" s="7">
        <v>28</v>
      </c>
      <c r="H5332" s="7">
        <v>54</v>
      </c>
      <c r="I5332" s="7">
        <v>3.0541874859803602</v>
      </c>
      <c r="J5332" s="7">
        <v>2.8682008264480401</v>
      </c>
      <c r="L5332" s="7">
        <v>28</v>
      </c>
      <c r="M5332" s="7">
        <v>54</v>
      </c>
      <c r="N5332" s="7">
        <v>0.83485301427123104</v>
      </c>
      <c r="O5332" s="7">
        <v>0.14230956264931</v>
      </c>
    </row>
    <row r="5333" spans="2:15" x14ac:dyDescent="0.2">
      <c r="B5333" s="7">
        <v>29</v>
      </c>
      <c r="C5333" s="7">
        <v>54</v>
      </c>
      <c r="D5333" s="7">
        <v>-0.55793299089194104</v>
      </c>
      <c r="E5333" s="7">
        <v>-0.19371373383274901</v>
      </c>
      <c r="G5333" s="7">
        <v>29</v>
      </c>
      <c r="H5333" s="7">
        <v>54</v>
      </c>
      <c r="I5333" s="7">
        <v>0.129830097397892</v>
      </c>
      <c r="J5333" s="7">
        <v>-9.1556387701243303E-2</v>
      </c>
      <c r="L5333" s="7">
        <v>29</v>
      </c>
      <c r="M5333" s="7">
        <v>54</v>
      </c>
      <c r="N5333" s="7">
        <v>-0.70268200816287996</v>
      </c>
      <c r="O5333" s="7">
        <v>-0.27044776816457999</v>
      </c>
    </row>
    <row r="5334" spans="2:15" x14ac:dyDescent="0.2">
      <c r="B5334" s="7">
        <v>30</v>
      </c>
      <c r="C5334" s="7">
        <v>54</v>
      </c>
      <c r="D5334" s="7">
        <v>0.34504271373015299</v>
      </c>
      <c r="E5334" s="7">
        <v>0.32389552108430902</v>
      </c>
      <c r="G5334" s="7">
        <v>30</v>
      </c>
      <c r="H5334" s="7">
        <v>54</v>
      </c>
      <c r="I5334" s="7">
        <v>5.8203563290787103E-2</v>
      </c>
      <c r="J5334" s="7">
        <v>-4.9116960153828999E-2</v>
      </c>
      <c r="L5334" s="7">
        <v>30</v>
      </c>
      <c r="M5334" s="7">
        <v>54</v>
      </c>
      <c r="N5334" s="7">
        <v>0.102203629979986</v>
      </c>
      <c r="O5334" s="7">
        <v>-5.3343014772977398E-2</v>
      </c>
    </row>
    <row r="5335" spans="2:15" x14ac:dyDescent="0.2">
      <c r="B5335" s="7">
        <v>31</v>
      </c>
      <c r="C5335" s="7">
        <v>54</v>
      </c>
      <c r="D5335" s="7">
        <v>-1.74615412310795E-2</v>
      </c>
      <c r="E5335" s="7">
        <v>-4.0569532518123501E-2</v>
      </c>
      <c r="G5335" s="7">
        <v>31</v>
      </c>
      <c r="H5335" s="7">
        <v>54</v>
      </c>
      <c r="I5335" s="7">
        <v>0.131693001517244</v>
      </c>
      <c r="J5335" s="7">
        <v>-0.14308985790395701</v>
      </c>
      <c r="L5335" s="7">
        <v>31</v>
      </c>
      <c r="M5335" s="7">
        <v>54</v>
      </c>
      <c r="N5335" s="7">
        <v>-0.16313961077764499</v>
      </c>
      <c r="O5335" s="7">
        <v>-0.21850558236731699</v>
      </c>
    </row>
    <row r="5336" spans="2:15" x14ac:dyDescent="0.2">
      <c r="B5336" s="7">
        <v>32</v>
      </c>
      <c r="C5336" s="7">
        <v>54</v>
      </c>
      <c r="D5336" s="7">
        <v>-7.4027752605846195E-2</v>
      </c>
      <c r="E5336" s="7">
        <v>7.0432281155992996E-2</v>
      </c>
      <c r="G5336" s="7">
        <v>32</v>
      </c>
      <c r="H5336" s="7">
        <v>54</v>
      </c>
      <c r="I5336" s="7">
        <v>0.32818534264886801</v>
      </c>
      <c r="J5336" s="7">
        <v>3.4589579681463298E-2</v>
      </c>
      <c r="L5336" s="7">
        <v>32</v>
      </c>
      <c r="M5336" s="7">
        <v>54</v>
      </c>
      <c r="N5336" s="7">
        <v>0.23062499756580801</v>
      </c>
      <c r="O5336" s="7">
        <v>0.23235277701038601</v>
      </c>
    </row>
    <row r="5337" spans="2:15" x14ac:dyDescent="0.2">
      <c r="B5337" s="7">
        <v>33</v>
      </c>
      <c r="C5337" s="7">
        <v>54</v>
      </c>
      <c r="D5337" s="7">
        <v>-0.19209440450684201</v>
      </c>
      <c r="E5337" s="7">
        <v>7.0558006772580797E-2</v>
      </c>
      <c r="G5337" s="7">
        <v>33</v>
      </c>
      <c r="H5337" s="7">
        <v>54</v>
      </c>
      <c r="I5337" s="7">
        <v>0.38889260389047697</v>
      </c>
      <c r="J5337" s="7">
        <v>0.129830129865947</v>
      </c>
      <c r="L5337" s="7">
        <v>33</v>
      </c>
      <c r="M5337" s="7">
        <v>54</v>
      </c>
      <c r="N5337" s="7">
        <v>-0.70687281188843398</v>
      </c>
      <c r="O5337" s="7">
        <v>-0.38983502279964399</v>
      </c>
    </row>
    <row r="5338" spans="2:15" x14ac:dyDescent="0.2">
      <c r="B5338" s="7">
        <v>34</v>
      </c>
      <c r="C5338" s="7">
        <v>54</v>
      </c>
      <c r="D5338" s="7">
        <v>0.14543728496280001</v>
      </c>
      <c r="E5338" s="7">
        <v>-5.2024530758527199E-2</v>
      </c>
      <c r="G5338" s="7">
        <v>34</v>
      </c>
      <c r="H5338" s="7">
        <v>54</v>
      </c>
      <c r="I5338" s="7">
        <v>0.28703005200118897</v>
      </c>
      <c r="J5338" s="7">
        <v>0.13932902033576999</v>
      </c>
      <c r="L5338" s="7">
        <v>34</v>
      </c>
      <c r="M5338" s="7">
        <v>54</v>
      </c>
      <c r="N5338" s="7">
        <v>0.23610733160752301</v>
      </c>
      <c r="O5338" s="7">
        <v>0.18959344792874899</v>
      </c>
    </row>
    <row r="5339" spans="2:15" x14ac:dyDescent="0.2">
      <c r="B5339" s="7">
        <v>35</v>
      </c>
      <c r="C5339" s="7">
        <v>54</v>
      </c>
      <c r="D5339" s="7">
        <v>-0.195210472654295</v>
      </c>
      <c r="E5339" s="7">
        <v>0.20344709346672099</v>
      </c>
      <c r="G5339" s="7">
        <v>35</v>
      </c>
      <c r="H5339" s="7">
        <v>54</v>
      </c>
      <c r="I5339" s="7">
        <v>0.10749818000337</v>
      </c>
      <c r="J5339" s="7">
        <v>0.176717133479905</v>
      </c>
      <c r="L5339" s="7">
        <v>35</v>
      </c>
      <c r="M5339" s="7">
        <v>54</v>
      </c>
      <c r="N5339" s="7">
        <v>0.81866437663712999</v>
      </c>
      <c r="O5339" s="7">
        <v>1.0045642837334301</v>
      </c>
    </row>
    <row r="5340" spans="2:15" x14ac:dyDescent="0.2">
      <c r="B5340" s="7">
        <v>36</v>
      </c>
      <c r="C5340" s="7">
        <v>54</v>
      </c>
      <c r="D5340" s="7">
        <v>-7.7827594257176905E-2</v>
      </c>
      <c r="E5340" s="7">
        <v>-6.2586076713726504E-3</v>
      </c>
      <c r="G5340" s="7">
        <v>36</v>
      </c>
      <c r="H5340" s="7">
        <v>54</v>
      </c>
      <c r="I5340" s="7">
        <v>7.9318585488432597E-2</v>
      </c>
      <c r="J5340" s="7">
        <v>0.115531486351242</v>
      </c>
      <c r="L5340" s="7">
        <v>36</v>
      </c>
      <c r="M5340" s="7">
        <v>54</v>
      </c>
      <c r="N5340" s="7">
        <v>-0.80120096721420497</v>
      </c>
      <c r="O5340" s="7">
        <v>-0.63178583838626001</v>
      </c>
    </row>
    <row r="5341" spans="2:15" x14ac:dyDescent="0.2">
      <c r="B5341" s="7">
        <v>37</v>
      </c>
      <c r="C5341" s="7">
        <v>54</v>
      </c>
      <c r="D5341" s="7">
        <v>-0.124723370441229</v>
      </c>
      <c r="E5341" s="7">
        <v>0.22041895229716399</v>
      </c>
      <c r="G5341" s="7">
        <v>37</v>
      </c>
      <c r="H5341" s="7">
        <v>54</v>
      </c>
      <c r="I5341" s="7">
        <v>0.25499190585429998</v>
      </c>
      <c r="J5341" s="7">
        <v>0.29169899217106698</v>
      </c>
      <c r="L5341" s="7">
        <v>37</v>
      </c>
      <c r="M5341" s="7">
        <v>54</v>
      </c>
      <c r="N5341" s="7">
        <v>-0.81563486110680405</v>
      </c>
      <c r="O5341" s="7">
        <v>-0.87055467445057699</v>
      </c>
    </row>
    <row r="5342" spans="2:15" x14ac:dyDescent="0.2">
      <c r="B5342" s="7">
        <v>38</v>
      </c>
      <c r="C5342" s="7">
        <v>54</v>
      </c>
      <c r="D5342" s="7">
        <v>0.13180240586678599</v>
      </c>
      <c r="E5342" s="7">
        <v>-0.245599741879099</v>
      </c>
      <c r="G5342" s="7">
        <v>38</v>
      </c>
      <c r="H5342" s="7">
        <v>54</v>
      </c>
      <c r="I5342" s="7">
        <v>0.30125771273628599</v>
      </c>
      <c r="J5342" s="7">
        <v>0.32032832984635501</v>
      </c>
      <c r="L5342" s="7">
        <v>38</v>
      </c>
      <c r="M5342" s="7">
        <v>54</v>
      </c>
      <c r="N5342" s="7">
        <v>0.13420472565712899</v>
      </c>
      <c r="O5342" s="7">
        <v>0.62282600558567902</v>
      </c>
    </row>
    <row r="5343" spans="2:15" x14ac:dyDescent="0.2">
      <c r="B5343" s="7">
        <v>39</v>
      </c>
      <c r="C5343" s="7">
        <v>54</v>
      </c>
      <c r="D5343" s="7">
        <v>-0.260168595941207</v>
      </c>
      <c r="E5343" s="7">
        <v>-0.50185425569782405</v>
      </c>
      <c r="G5343" s="7">
        <v>39</v>
      </c>
      <c r="H5343" s="7">
        <v>54</v>
      </c>
      <c r="I5343" s="7">
        <v>0.45366924468439301</v>
      </c>
      <c r="J5343" s="7">
        <v>0.245965164079297</v>
      </c>
      <c r="L5343" s="7">
        <v>39</v>
      </c>
      <c r="M5343" s="7">
        <v>54</v>
      </c>
      <c r="N5343" s="7">
        <v>0.65313604327478503</v>
      </c>
      <c r="O5343" s="7">
        <v>1.3730415402320899</v>
      </c>
    </row>
    <row r="5344" spans="2:15" x14ac:dyDescent="0.2">
      <c r="B5344" s="7">
        <v>40</v>
      </c>
      <c r="C5344" s="7">
        <v>54</v>
      </c>
      <c r="D5344" s="7">
        <v>-0.111460385383737</v>
      </c>
      <c r="E5344" s="7">
        <v>7.3411920372588896E-2</v>
      </c>
      <c r="G5344" s="7">
        <v>40</v>
      </c>
      <c r="H5344" s="7">
        <v>54</v>
      </c>
      <c r="I5344" s="7">
        <v>-2.3776081360971099E-4</v>
      </c>
      <c r="J5344" s="7">
        <v>-0.226925777153795</v>
      </c>
      <c r="L5344" s="7">
        <v>40</v>
      </c>
      <c r="M5344" s="7">
        <v>54</v>
      </c>
      <c r="N5344" s="7">
        <v>-2.5193379245555798</v>
      </c>
      <c r="O5344" s="7">
        <v>-1.7625961759694799</v>
      </c>
    </row>
    <row r="5345" spans="2:15" x14ac:dyDescent="0.2">
      <c r="B5345" s="7">
        <v>41</v>
      </c>
      <c r="C5345" s="7">
        <v>54</v>
      </c>
      <c r="D5345" s="7">
        <v>-0.12650799538934199</v>
      </c>
      <c r="E5345" s="7">
        <v>-2.63216826110479E-3</v>
      </c>
      <c r="G5345" s="7">
        <v>41</v>
      </c>
      <c r="H5345" s="7">
        <v>54</v>
      </c>
      <c r="I5345" s="7">
        <v>-3.2373243724005199E-2</v>
      </c>
      <c r="J5345" s="7">
        <v>-0.18143740836734701</v>
      </c>
      <c r="L5345" s="7">
        <v>41</v>
      </c>
      <c r="M5345" s="7">
        <v>54</v>
      </c>
      <c r="N5345" s="7">
        <v>-0.97282419423580402</v>
      </c>
      <c r="O5345" s="7">
        <v>-1.01597203629585</v>
      </c>
    </row>
    <row r="5346" spans="2:15" x14ac:dyDescent="0.2">
      <c r="B5346" s="7">
        <v>42</v>
      </c>
      <c r="C5346" s="7">
        <v>54</v>
      </c>
      <c r="D5346" s="7">
        <v>0.22179513531460801</v>
      </c>
      <c r="E5346" s="7">
        <v>-6.5687423491648494E-2</v>
      </c>
      <c r="G5346" s="7">
        <v>42</v>
      </c>
      <c r="H5346" s="7">
        <v>54</v>
      </c>
      <c r="I5346" s="7">
        <v>0.35228548644313101</v>
      </c>
      <c r="J5346" s="7">
        <v>1.06762804750282E-3</v>
      </c>
      <c r="L5346" s="7">
        <v>42</v>
      </c>
      <c r="M5346" s="7">
        <v>54</v>
      </c>
      <c r="N5346" s="7">
        <v>0.15841225513683799</v>
      </c>
      <c r="O5346" s="7">
        <v>-0.62212361844321595</v>
      </c>
    </row>
    <row r="5347" spans="2:15" x14ac:dyDescent="0.2">
      <c r="B5347" s="7">
        <v>43</v>
      </c>
      <c r="C5347" s="7">
        <v>54</v>
      </c>
      <c r="D5347" s="7">
        <v>0.15043019727205101</v>
      </c>
      <c r="E5347" s="7">
        <v>0.15905919983727401</v>
      </c>
      <c r="G5347" s="7">
        <v>43</v>
      </c>
      <c r="H5347" s="7">
        <v>54</v>
      </c>
      <c r="I5347" s="7">
        <v>0.57364721579714595</v>
      </c>
      <c r="J5347" s="7">
        <v>2.3160746628176E-2</v>
      </c>
      <c r="L5347" s="7">
        <v>43</v>
      </c>
      <c r="M5347" s="7">
        <v>54</v>
      </c>
      <c r="N5347" s="7">
        <v>-0.43921199471385403</v>
      </c>
      <c r="O5347" s="7">
        <v>-0.83994877838104698</v>
      </c>
    </row>
    <row r="5348" spans="2:15" x14ac:dyDescent="0.2">
      <c r="B5348" s="7">
        <v>44</v>
      </c>
      <c r="C5348" s="7">
        <v>54</v>
      </c>
      <c r="D5348" s="7">
        <v>-0.44217478932110199</v>
      </c>
      <c r="E5348" s="7">
        <v>-0.158890743637811</v>
      </c>
      <c r="G5348" s="7">
        <v>44</v>
      </c>
      <c r="H5348" s="7">
        <v>54</v>
      </c>
      <c r="I5348" s="7">
        <v>-7.1866817611269299E-2</v>
      </c>
      <c r="J5348" s="7">
        <v>-3.2111048645985497E-2</v>
      </c>
      <c r="L5348" s="7">
        <v>44</v>
      </c>
      <c r="M5348" s="7">
        <v>54</v>
      </c>
      <c r="N5348" s="7">
        <v>-5.38260223494893E-2</v>
      </c>
      <c r="O5348" s="7">
        <v>0.74344867387222402</v>
      </c>
    </row>
    <row r="5349" spans="2:15" x14ac:dyDescent="0.2">
      <c r="B5349" s="7">
        <v>45</v>
      </c>
      <c r="C5349" s="7">
        <v>54</v>
      </c>
      <c r="D5349" s="7">
        <v>-8.7560750748226099E-2</v>
      </c>
      <c r="E5349" s="7">
        <v>-0.27784984684984998</v>
      </c>
      <c r="G5349" s="7">
        <v>45</v>
      </c>
      <c r="H5349" s="7">
        <v>54</v>
      </c>
      <c r="I5349" s="7">
        <v>0.194532944335187</v>
      </c>
      <c r="J5349" s="7">
        <v>6.6203465092124603E-2</v>
      </c>
      <c r="L5349" s="7">
        <v>45</v>
      </c>
      <c r="M5349" s="7">
        <v>54</v>
      </c>
      <c r="N5349" s="7">
        <v>-0.98018306418770795</v>
      </c>
      <c r="O5349" s="7">
        <v>-1.0958358187895101</v>
      </c>
    </row>
    <row r="5350" spans="2:15" x14ac:dyDescent="0.2">
      <c r="B5350" s="7">
        <v>46</v>
      </c>
      <c r="C5350" s="7">
        <v>54</v>
      </c>
      <c r="D5350" s="7">
        <v>-0.18445303697274601</v>
      </c>
      <c r="E5350" s="7">
        <v>0.10797882810920401</v>
      </c>
      <c r="G5350" s="7">
        <v>46</v>
      </c>
      <c r="H5350" s="7">
        <v>54</v>
      </c>
      <c r="I5350" s="7">
        <v>-0.236769604407263</v>
      </c>
      <c r="J5350" s="7">
        <v>-0.28761406804802803</v>
      </c>
      <c r="L5350" s="7">
        <v>46</v>
      </c>
      <c r="M5350" s="7">
        <v>54</v>
      </c>
      <c r="N5350" s="7">
        <v>-0.13760978578664601</v>
      </c>
      <c r="O5350" s="7">
        <v>-0.61237946987484004</v>
      </c>
    </row>
    <row r="5351" spans="2:15" x14ac:dyDescent="0.2">
      <c r="B5351" s="7">
        <v>47</v>
      </c>
      <c r="C5351" s="7">
        <v>54</v>
      </c>
      <c r="D5351" s="7">
        <v>4.74950098125273E-2</v>
      </c>
      <c r="E5351" s="7">
        <v>0.27345267584364003</v>
      </c>
      <c r="G5351" s="7">
        <v>47</v>
      </c>
      <c r="H5351" s="7">
        <v>54</v>
      </c>
      <c r="I5351" s="7">
        <v>0.28152906972207398</v>
      </c>
      <c r="J5351" s="7">
        <v>-8.9727672717925699E-2</v>
      </c>
      <c r="L5351" s="7">
        <v>47</v>
      </c>
      <c r="M5351" s="7">
        <v>54</v>
      </c>
      <c r="N5351" s="7">
        <v>-0.50656675346517899</v>
      </c>
      <c r="O5351" s="7">
        <v>7.04808471633456E-2</v>
      </c>
    </row>
    <row r="5352" spans="2:15" x14ac:dyDescent="0.2">
      <c r="B5352" s="7">
        <v>48</v>
      </c>
      <c r="C5352" s="7">
        <v>54</v>
      </c>
      <c r="D5352" s="7">
        <v>-1.6967026738223399E-2</v>
      </c>
      <c r="E5352" s="7">
        <v>-0.31649936984970101</v>
      </c>
      <c r="G5352" s="7">
        <v>48</v>
      </c>
      <c r="H5352" s="7">
        <v>54</v>
      </c>
      <c r="I5352" s="7">
        <v>0.14861730610698601</v>
      </c>
      <c r="J5352" s="7">
        <v>4.6009142013346598E-2</v>
      </c>
      <c r="L5352" s="7">
        <v>48</v>
      </c>
      <c r="M5352" s="7">
        <v>54</v>
      </c>
      <c r="N5352" s="7">
        <v>0.54308457611652905</v>
      </c>
      <c r="O5352" s="7">
        <v>0.55906904372975996</v>
      </c>
    </row>
    <row r="5353" spans="2:15" x14ac:dyDescent="0.2">
      <c r="B5353" s="7">
        <v>49</v>
      </c>
      <c r="C5353" s="7">
        <v>54</v>
      </c>
      <c r="D5353" s="7">
        <v>0.221077568035151</v>
      </c>
      <c r="E5353" s="7">
        <v>-0.26055495570995901</v>
      </c>
      <c r="G5353" s="7">
        <v>49</v>
      </c>
      <c r="H5353" s="7">
        <v>54</v>
      </c>
      <c r="I5353" s="7">
        <v>9.1173242599946705E-2</v>
      </c>
      <c r="J5353" s="7">
        <v>4.6889197250347799E-2</v>
      </c>
      <c r="L5353" s="7">
        <v>49</v>
      </c>
      <c r="M5353" s="7">
        <v>54</v>
      </c>
      <c r="N5353" s="7">
        <v>-0.668882656713776</v>
      </c>
      <c r="O5353" s="7">
        <v>-1.40397048459264</v>
      </c>
    </row>
    <row r="5354" spans="2:15" x14ac:dyDescent="0.2">
      <c r="B5354" s="7">
        <v>50</v>
      </c>
      <c r="C5354" s="7">
        <v>54</v>
      </c>
      <c r="D5354" s="7">
        <v>-5.7348843189993601E-2</v>
      </c>
      <c r="E5354" s="7">
        <v>-6.8736949248862098E-3</v>
      </c>
      <c r="G5354" s="7">
        <v>50</v>
      </c>
      <c r="H5354" s="7">
        <v>54</v>
      </c>
      <c r="I5354" s="7">
        <v>0.15683367512747601</v>
      </c>
      <c r="J5354" s="7">
        <v>-5.0016309729228299E-3</v>
      </c>
      <c r="L5354" s="7">
        <v>50</v>
      </c>
      <c r="M5354" s="7">
        <v>54</v>
      </c>
      <c r="N5354" s="7">
        <v>0.82752763471671098</v>
      </c>
      <c r="O5354" s="7">
        <v>0.95543016059043795</v>
      </c>
    </row>
    <row r="5355" spans="2:15" x14ac:dyDescent="0.2">
      <c r="B5355" s="7">
        <v>51</v>
      </c>
      <c r="C5355" s="7">
        <v>54</v>
      </c>
      <c r="D5355" s="7">
        <v>0.15191468291551399</v>
      </c>
      <c r="E5355" s="7">
        <v>9.8829933474360296E-2</v>
      </c>
      <c r="G5355" s="7">
        <v>51</v>
      </c>
      <c r="H5355" s="7">
        <v>54</v>
      </c>
      <c r="I5355" s="7">
        <v>0.101793432970846</v>
      </c>
      <c r="J5355" s="7">
        <v>-2.9122599497874501E-2</v>
      </c>
      <c r="L5355" s="7">
        <v>51</v>
      </c>
      <c r="M5355" s="7">
        <v>54</v>
      </c>
      <c r="N5355" s="7">
        <v>-1.6599817566878601</v>
      </c>
      <c r="O5355" s="7">
        <v>-1.8815899273015599</v>
      </c>
    </row>
    <row r="5356" spans="2:15" x14ac:dyDescent="0.2">
      <c r="B5356" s="7">
        <v>52</v>
      </c>
      <c r="C5356" s="7">
        <v>54</v>
      </c>
      <c r="D5356" s="7">
        <v>1.2397223972795E-2</v>
      </c>
      <c r="E5356" s="7">
        <v>0.51501970989048795</v>
      </c>
      <c r="G5356" s="7">
        <v>52</v>
      </c>
      <c r="H5356" s="7">
        <v>54</v>
      </c>
      <c r="I5356" s="7">
        <v>0.112558429955097</v>
      </c>
      <c r="J5356" s="7">
        <v>0.111083906737949</v>
      </c>
      <c r="L5356" s="7">
        <v>52</v>
      </c>
      <c r="M5356" s="7">
        <v>54</v>
      </c>
      <c r="N5356" s="7">
        <v>-1.125012225261</v>
      </c>
      <c r="O5356" s="7">
        <v>-1.17118482649688</v>
      </c>
    </row>
    <row r="5357" spans="2:15" x14ac:dyDescent="0.2">
      <c r="B5357" s="7">
        <v>53</v>
      </c>
      <c r="C5357" s="7">
        <v>54</v>
      </c>
      <c r="D5357" s="7">
        <v>0.176514972751662</v>
      </c>
      <c r="E5357" s="7">
        <v>0.54096408801640605</v>
      </c>
      <c r="G5357" s="7">
        <v>53</v>
      </c>
      <c r="H5357" s="7">
        <v>54</v>
      </c>
      <c r="I5357" s="7">
        <v>0</v>
      </c>
      <c r="J5357" s="7">
        <v>0</v>
      </c>
      <c r="L5357" s="7">
        <v>53</v>
      </c>
      <c r="M5357" s="7">
        <v>54</v>
      </c>
      <c r="N5357" s="7">
        <v>-0.356075490579358</v>
      </c>
      <c r="O5357" s="7">
        <v>0.234003296969027</v>
      </c>
    </row>
    <row r="5358" spans="2:15" x14ac:dyDescent="0.2">
      <c r="B5358" s="7">
        <v>54</v>
      </c>
      <c r="C5358" s="7">
        <v>54</v>
      </c>
      <c r="D5358" s="7">
        <v>4.8784332884125099E-2</v>
      </c>
      <c r="E5358" s="7">
        <v>0.165152882252428</v>
      </c>
      <c r="G5358" s="7">
        <v>54</v>
      </c>
      <c r="H5358" s="7">
        <v>54</v>
      </c>
      <c r="I5358" s="7">
        <v>-0.249799559762552</v>
      </c>
      <c r="J5358" s="7">
        <v>-0.111479866346423</v>
      </c>
      <c r="L5358" s="7">
        <v>54</v>
      </c>
      <c r="M5358" s="7">
        <v>54</v>
      </c>
      <c r="N5358" s="7">
        <v>-0.47500884037021501</v>
      </c>
      <c r="O5358" s="7">
        <v>-8.0258497541809207E-2</v>
      </c>
    </row>
    <row r="5359" spans="2:15" x14ac:dyDescent="0.2">
      <c r="B5359" s="7">
        <v>55</v>
      </c>
      <c r="C5359" s="7">
        <v>54</v>
      </c>
      <c r="D5359" s="7">
        <v>1.15084636658471E-2</v>
      </c>
      <c r="E5359" s="7">
        <v>0.18127185532113799</v>
      </c>
      <c r="G5359" s="7">
        <v>55</v>
      </c>
      <c r="H5359" s="7">
        <v>54</v>
      </c>
      <c r="I5359" s="7">
        <v>7.5811850632297798E-2</v>
      </c>
      <c r="J5359" s="7">
        <v>-3.6127002498515602E-2</v>
      </c>
      <c r="L5359" s="7">
        <v>55</v>
      </c>
      <c r="M5359" s="7">
        <v>54</v>
      </c>
      <c r="N5359" s="7">
        <v>-0.446137925978704</v>
      </c>
      <c r="O5359" s="7">
        <v>0.71650797112703402</v>
      </c>
    </row>
    <row r="5360" spans="2:15" x14ac:dyDescent="0.2">
      <c r="B5360" s="7">
        <v>56</v>
      </c>
      <c r="C5360" s="7">
        <v>54</v>
      </c>
      <c r="D5360" s="7">
        <v>-0.190485668453586</v>
      </c>
      <c r="E5360" s="7">
        <v>-0.32311977766154698</v>
      </c>
      <c r="G5360" s="7">
        <v>56</v>
      </c>
      <c r="H5360" s="7">
        <v>54</v>
      </c>
      <c r="I5360" s="7">
        <v>4.34176986480539E-2</v>
      </c>
      <c r="J5360" s="7">
        <v>0.15081055293978499</v>
      </c>
      <c r="L5360" s="7">
        <v>56</v>
      </c>
      <c r="M5360" s="7">
        <v>54</v>
      </c>
      <c r="N5360" s="7">
        <v>-1.0841823773204899</v>
      </c>
      <c r="O5360" s="7">
        <v>-0.90445845577836803</v>
      </c>
    </row>
    <row r="5361" spans="2:15" x14ac:dyDescent="0.2">
      <c r="B5361" s="7">
        <v>57</v>
      </c>
      <c r="C5361" s="7">
        <v>54</v>
      </c>
      <c r="D5361" s="7">
        <v>-0.24027108403790801</v>
      </c>
      <c r="E5361" s="7">
        <v>-0.140948425012596</v>
      </c>
      <c r="G5361" s="7">
        <v>57</v>
      </c>
      <c r="H5361" s="7">
        <v>54</v>
      </c>
      <c r="I5361" s="7">
        <v>-0.203511458351991</v>
      </c>
      <c r="J5361" s="7">
        <v>-0.61828482063838697</v>
      </c>
      <c r="L5361" s="7">
        <v>57</v>
      </c>
      <c r="M5361" s="7">
        <v>54</v>
      </c>
      <c r="N5361" s="7">
        <v>0.80184297574567898</v>
      </c>
      <c r="O5361" s="7">
        <v>0.98622063368533897</v>
      </c>
    </row>
    <row r="5362" spans="2:15" x14ac:dyDescent="0.2">
      <c r="B5362" s="7">
        <v>58</v>
      </c>
      <c r="C5362" s="7">
        <v>54</v>
      </c>
      <c r="D5362" s="7">
        <v>-0.35771421332045</v>
      </c>
      <c r="E5362" s="7">
        <v>-0.14939449509962899</v>
      </c>
      <c r="G5362" s="7">
        <v>58</v>
      </c>
      <c r="H5362" s="7">
        <v>54</v>
      </c>
      <c r="I5362" s="7">
        <v>-1.92329402447609E-2</v>
      </c>
      <c r="J5362" s="7">
        <v>0.255027704326798</v>
      </c>
      <c r="L5362" s="7">
        <v>58</v>
      </c>
      <c r="M5362" s="7">
        <v>54</v>
      </c>
      <c r="N5362" s="7">
        <v>6.5200904359647496E-2</v>
      </c>
      <c r="O5362" s="7">
        <v>0.16758957245672401</v>
      </c>
    </row>
    <row r="5363" spans="2:15" x14ac:dyDescent="0.2">
      <c r="B5363" s="7">
        <v>59</v>
      </c>
      <c r="C5363" s="7">
        <v>54</v>
      </c>
      <c r="D5363" s="7">
        <v>-6.5581727922454605E-2</v>
      </c>
      <c r="E5363" s="7">
        <v>-6.9798322866988699E-2</v>
      </c>
      <c r="G5363" s="7">
        <v>59</v>
      </c>
      <c r="H5363" s="7">
        <v>54</v>
      </c>
      <c r="I5363" s="7">
        <v>-7.0256311653701595E-2</v>
      </c>
      <c r="J5363" s="7">
        <v>2.5338905617104501E-2</v>
      </c>
      <c r="L5363" s="7">
        <v>59</v>
      </c>
      <c r="M5363" s="7">
        <v>54</v>
      </c>
      <c r="N5363" s="7">
        <v>0.57812077775709603</v>
      </c>
      <c r="O5363" s="7">
        <v>0.53296204372134504</v>
      </c>
    </row>
    <row r="5364" spans="2:15" x14ac:dyDescent="0.2">
      <c r="B5364" s="7">
        <v>60</v>
      </c>
      <c r="C5364" s="7">
        <v>54</v>
      </c>
      <c r="D5364" s="7">
        <v>1.9352449640832601E-3</v>
      </c>
      <c r="E5364" s="7">
        <v>-0.32272099708686303</v>
      </c>
      <c r="G5364" s="7">
        <v>60</v>
      </c>
      <c r="H5364" s="7">
        <v>54</v>
      </c>
      <c r="I5364" s="7">
        <v>0.15876718574573001</v>
      </c>
      <c r="J5364" s="7">
        <v>0.23607919373036601</v>
      </c>
      <c r="L5364" s="7">
        <v>60</v>
      </c>
      <c r="M5364" s="7">
        <v>54</v>
      </c>
      <c r="N5364" s="7">
        <v>-0.24673020014726499</v>
      </c>
      <c r="O5364" s="7">
        <v>-0.56947493604891997</v>
      </c>
    </row>
    <row r="5365" spans="2:15" x14ac:dyDescent="0.2">
      <c r="B5365" s="7">
        <v>61</v>
      </c>
      <c r="C5365" s="7">
        <v>54</v>
      </c>
      <c r="D5365" s="7">
        <v>-0.47156669148624902</v>
      </c>
      <c r="E5365" s="7">
        <v>6.5785249913750104E-3</v>
      </c>
      <c r="G5365" s="7">
        <v>61</v>
      </c>
      <c r="H5365" s="7">
        <v>54</v>
      </c>
      <c r="I5365" s="7">
        <v>-0.40789017258335702</v>
      </c>
      <c r="J5365" s="7">
        <v>-0.13946129904151799</v>
      </c>
      <c r="L5365" s="7">
        <v>61</v>
      </c>
      <c r="M5365" s="7">
        <v>54</v>
      </c>
      <c r="N5365" s="7">
        <v>0.39106986174879799</v>
      </c>
      <c r="O5365" s="7">
        <v>0.42363305845814198</v>
      </c>
    </row>
    <row r="5366" spans="2:15" x14ac:dyDescent="0.2">
      <c r="B5366" s="7">
        <v>62</v>
      </c>
      <c r="C5366" s="7">
        <v>54</v>
      </c>
      <c r="D5366" s="7">
        <v>-0.39427396767023498</v>
      </c>
      <c r="E5366" s="7">
        <v>-0.21778641793747999</v>
      </c>
      <c r="G5366" s="7">
        <v>62</v>
      </c>
      <c r="H5366" s="7">
        <v>54</v>
      </c>
      <c r="I5366" s="7">
        <v>0.254727145777918</v>
      </c>
      <c r="J5366" s="7">
        <v>-9.6642682013373907E-2</v>
      </c>
      <c r="L5366" s="7">
        <v>62</v>
      </c>
      <c r="M5366" s="7">
        <v>54</v>
      </c>
      <c r="N5366" s="7">
        <v>0.20597085299578</v>
      </c>
      <c r="O5366" s="7">
        <v>-8.4621935694419101E-2</v>
      </c>
    </row>
    <row r="5367" spans="2:15" x14ac:dyDescent="0.2">
      <c r="B5367" s="7">
        <v>63</v>
      </c>
      <c r="C5367" s="7">
        <v>54</v>
      </c>
      <c r="D5367" s="7">
        <v>-0.87724529966637499</v>
      </c>
      <c r="E5367" s="7">
        <v>-0.84712790222720402</v>
      </c>
      <c r="G5367" s="7">
        <v>63</v>
      </c>
      <c r="H5367" s="7">
        <v>54</v>
      </c>
      <c r="I5367" s="7">
        <v>-0.15214241966134301</v>
      </c>
      <c r="J5367" s="7">
        <v>-8.71861166348573E-2</v>
      </c>
      <c r="L5367" s="7">
        <v>63</v>
      </c>
      <c r="M5367" s="7">
        <v>54</v>
      </c>
      <c r="N5367" s="7">
        <v>1.81915472073148</v>
      </c>
      <c r="O5367" s="7">
        <v>0.64908813944916499</v>
      </c>
    </row>
    <row r="5368" spans="2:15" x14ac:dyDescent="0.2">
      <c r="B5368" s="7">
        <v>64</v>
      </c>
      <c r="C5368" s="7">
        <v>54</v>
      </c>
      <c r="D5368" s="7">
        <v>-0.19611592257187499</v>
      </c>
      <c r="E5368" s="7">
        <v>-8.7027178663788604E-2</v>
      </c>
      <c r="G5368" s="7">
        <v>64</v>
      </c>
      <c r="H5368" s="7">
        <v>54</v>
      </c>
      <c r="I5368" s="7">
        <v>0.115788065517154</v>
      </c>
      <c r="J5368" s="7">
        <v>-0.14926337910774801</v>
      </c>
      <c r="L5368" s="7">
        <v>64</v>
      </c>
      <c r="M5368" s="7">
        <v>54</v>
      </c>
      <c r="N5368" s="7">
        <v>0.92306161833432998</v>
      </c>
      <c r="O5368" s="7">
        <v>0.44018388723599899</v>
      </c>
    </row>
    <row r="5369" spans="2:15" x14ac:dyDescent="0.2">
      <c r="B5369" s="7">
        <v>65</v>
      </c>
      <c r="C5369" s="7">
        <v>54</v>
      </c>
      <c r="D5369" s="7">
        <v>-0.25901545179485203</v>
      </c>
      <c r="E5369" s="7">
        <v>0.12611457324368699</v>
      </c>
      <c r="G5369" s="7">
        <v>65</v>
      </c>
      <c r="H5369" s="7">
        <v>54</v>
      </c>
      <c r="I5369" s="7">
        <v>0.16135054584962</v>
      </c>
      <c r="J5369" s="7">
        <v>0.112290006480741</v>
      </c>
      <c r="L5369" s="7">
        <v>65</v>
      </c>
      <c r="M5369" s="7">
        <v>54</v>
      </c>
      <c r="N5369" s="7">
        <v>-0.68146543967423101</v>
      </c>
      <c r="O5369" s="7">
        <v>-0.29826966855537101</v>
      </c>
    </row>
    <row r="5370" spans="2:15" x14ac:dyDescent="0.2">
      <c r="B5370" s="7">
        <v>66</v>
      </c>
      <c r="C5370" s="7">
        <v>54</v>
      </c>
      <c r="D5370" s="7">
        <v>0.165131081892056</v>
      </c>
      <c r="E5370" s="7">
        <v>-0.26133457378611302</v>
      </c>
      <c r="G5370" s="7">
        <v>66</v>
      </c>
      <c r="H5370" s="7">
        <v>54</v>
      </c>
      <c r="I5370" s="7">
        <v>-4.5273438260384297E-2</v>
      </c>
      <c r="J5370" s="7">
        <v>-6.0410909832546301E-2</v>
      </c>
      <c r="L5370" s="7">
        <v>66</v>
      </c>
      <c r="M5370" s="7">
        <v>54</v>
      </c>
      <c r="N5370" s="7">
        <v>1.6129194649815499</v>
      </c>
      <c r="O5370" s="7">
        <v>0.92085729722555898</v>
      </c>
    </row>
    <row r="5371" spans="2:15" x14ac:dyDescent="0.2">
      <c r="B5371" s="7">
        <v>67</v>
      </c>
      <c r="C5371" s="7">
        <v>54</v>
      </c>
      <c r="D5371" s="7">
        <v>0.253763873060455</v>
      </c>
      <c r="E5371" s="7">
        <v>0.14438982531019401</v>
      </c>
      <c r="G5371" s="7">
        <v>67</v>
      </c>
      <c r="H5371" s="7">
        <v>54</v>
      </c>
      <c r="I5371" s="7">
        <v>-0.107995986150121</v>
      </c>
      <c r="J5371" s="7">
        <v>-2.27286723711186E-2</v>
      </c>
      <c r="L5371" s="7">
        <v>67</v>
      </c>
      <c r="M5371" s="7">
        <v>54</v>
      </c>
      <c r="N5371" s="7">
        <v>-0.22348371614969301</v>
      </c>
      <c r="O5371" s="7">
        <v>-8.1388161193298295E-2</v>
      </c>
    </row>
    <row r="5372" spans="2:15" x14ac:dyDescent="0.2">
      <c r="B5372" s="7">
        <v>68</v>
      </c>
      <c r="C5372" s="7">
        <v>54</v>
      </c>
      <c r="D5372" s="7">
        <v>2.98501274082454E-2</v>
      </c>
      <c r="E5372" s="7">
        <v>0.20332329448690001</v>
      </c>
      <c r="G5372" s="7">
        <v>68</v>
      </c>
      <c r="H5372" s="7">
        <v>54</v>
      </c>
      <c r="I5372" s="7">
        <v>-0.18144314886455201</v>
      </c>
      <c r="J5372" s="7">
        <v>-0.24099435845702599</v>
      </c>
      <c r="L5372" s="7">
        <v>68</v>
      </c>
      <c r="M5372" s="7">
        <v>54</v>
      </c>
      <c r="N5372" s="7">
        <v>-0.34865406860415399</v>
      </c>
      <c r="O5372" s="7">
        <v>-0.36459110139985601</v>
      </c>
    </row>
    <row r="5373" spans="2:15" x14ac:dyDescent="0.2">
      <c r="B5373" s="7">
        <v>69</v>
      </c>
      <c r="C5373" s="7">
        <v>54</v>
      </c>
      <c r="D5373" s="7">
        <v>-0.19274043599945401</v>
      </c>
      <c r="E5373" s="7">
        <v>-0.109249246788535</v>
      </c>
      <c r="G5373" s="7">
        <v>69</v>
      </c>
      <c r="H5373" s="7">
        <v>54</v>
      </c>
      <c r="I5373" s="7">
        <v>9.74790711125504E-2</v>
      </c>
      <c r="J5373" s="7">
        <v>0.19300277469861299</v>
      </c>
      <c r="L5373" s="7">
        <v>69</v>
      </c>
      <c r="M5373" s="7">
        <v>54</v>
      </c>
      <c r="N5373" s="7">
        <v>1.6202526644433799</v>
      </c>
      <c r="O5373" s="7">
        <v>1.1018286845451799</v>
      </c>
    </row>
    <row r="5374" spans="2:15" x14ac:dyDescent="0.2">
      <c r="B5374" s="7">
        <v>70</v>
      </c>
      <c r="C5374" s="7">
        <v>54</v>
      </c>
      <c r="D5374" s="7">
        <v>-0.45833455610260598</v>
      </c>
      <c r="E5374" s="7">
        <v>-0.291629228292478</v>
      </c>
      <c r="G5374" s="7">
        <v>70</v>
      </c>
      <c r="H5374" s="7">
        <v>54</v>
      </c>
      <c r="I5374" s="7">
        <v>0.110417463221945</v>
      </c>
      <c r="J5374" s="7">
        <v>2.6927079065298901E-2</v>
      </c>
      <c r="L5374" s="7">
        <v>70</v>
      </c>
      <c r="M5374" s="7">
        <v>54</v>
      </c>
      <c r="N5374" s="7">
        <v>-0.49028373716495599</v>
      </c>
      <c r="O5374" s="7">
        <v>-0.29955385560909498</v>
      </c>
    </row>
    <row r="5375" spans="2:15" x14ac:dyDescent="0.2">
      <c r="B5375" s="7">
        <v>71</v>
      </c>
      <c r="C5375" s="7">
        <v>54</v>
      </c>
      <c r="D5375" s="7">
        <v>0.21688636841209599</v>
      </c>
      <c r="E5375" s="7">
        <v>0.26089986437274698</v>
      </c>
      <c r="G5375" s="7">
        <v>71</v>
      </c>
      <c r="H5375" s="7">
        <v>54</v>
      </c>
      <c r="I5375" s="7">
        <v>-0.281673862388995</v>
      </c>
      <c r="J5375" s="7">
        <v>-0.36231803103449201</v>
      </c>
      <c r="L5375" s="7">
        <v>71</v>
      </c>
      <c r="M5375" s="7">
        <v>54</v>
      </c>
      <c r="N5375" s="7">
        <v>0.51357532279968099</v>
      </c>
      <c r="O5375" s="7">
        <v>3.4219142726477102E-2</v>
      </c>
    </row>
    <row r="5376" spans="2:15" x14ac:dyDescent="0.2">
      <c r="B5376" s="7">
        <v>72</v>
      </c>
      <c r="C5376" s="7">
        <v>54</v>
      </c>
      <c r="D5376" s="7">
        <v>-0.52901671974547604</v>
      </c>
      <c r="E5376" s="7">
        <v>-0.19479053652560899</v>
      </c>
      <c r="G5376" s="7">
        <v>72</v>
      </c>
      <c r="H5376" s="7">
        <v>54</v>
      </c>
      <c r="I5376" s="7">
        <v>-8.2460091865337801E-2</v>
      </c>
      <c r="J5376" s="7">
        <v>-0.125358752464544</v>
      </c>
      <c r="L5376" s="7">
        <v>72</v>
      </c>
      <c r="M5376" s="7">
        <v>54</v>
      </c>
      <c r="N5376" s="7">
        <v>9.0737540628073696E-2</v>
      </c>
      <c r="O5376" s="7">
        <v>-1.8182541357997E-2</v>
      </c>
    </row>
    <row r="5377" spans="2:15" x14ac:dyDescent="0.2">
      <c r="B5377" s="7">
        <v>73</v>
      </c>
      <c r="C5377" s="7">
        <v>54</v>
      </c>
      <c r="D5377" s="7">
        <v>-0.23061789924016099</v>
      </c>
      <c r="E5377" s="7">
        <v>1.6521833787702001E-2</v>
      </c>
      <c r="G5377" s="7">
        <v>73</v>
      </c>
      <c r="H5377" s="7">
        <v>54</v>
      </c>
      <c r="I5377" s="7">
        <v>0.40851302625819003</v>
      </c>
      <c r="J5377" s="7">
        <v>0.26862299906841303</v>
      </c>
      <c r="L5377" s="7">
        <v>73</v>
      </c>
      <c r="M5377" s="7">
        <v>54</v>
      </c>
      <c r="N5377" s="7">
        <v>2.5183161682936599E-2</v>
      </c>
      <c r="O5377" s="7">
        <v>-0.23387089599647401</v>
      </c>
    </row>
    <row r="5378" spans="2:15" x14ac:dyDescent="0.2">
      <c r="B5378" s="7">
        <v>74</v>
      </c>
      <c r="C5378" s="7">
        <v>54</v>
      </c>
      <c r="D5378" s="7">
        <v>-0.239596452837956</v>
      </c>
      <c r="E5378" s="7">
        <v>-6.1607115809382898E-2</v>
      </c>
      <c r="G5378" s="7">
        <v>74</v>
      </c>
      <c r="H5378" s="7">
        <v>54</v>
      </c>
      <c r="I5378" s="7">
        <v>6.87694997912702E-2</v>
      </c>
      <c r="J5378" s="7">
        <v>-5.65461261229201E-2</v>
      </c>
      <c r="L5378" s="7">
        <v>74</v>
      </c>
      <c r="M5378" s="7">
        <v>54</v>
      </c>
      <c r="N5378" s="7">
        <v>0.89502606523658401</v>
      </c>
      <c r="O5378" s="7">
        <v>1.04704938449611</v>
      </c>
    </row>
    <row r="5379" spans="2:15" x14ac:dyDescent="0.2">
      <c r="B5379" s="7">
        <v>75</v>
      </c>
      <c r="C5379" s="7">
        <v>54</v>
      </c>
      <c r="D5379" s="7">
        <v>-0.64839520172545695</v>
      </c>
      <c r="E5379" s="7">
        <v>-0.46897436956275101</v>
      </c>
      <c r="G5379" s="7">
        <v>75</v>
      </c>
      <c r="H5379" s="7">
        <v>54</v>
      </c>
      <c r="I5379" s="7">
        <v>-3.0611539900666802E-3</v>
      </c>
      <c r="J5379" s="7">
        <v>-9.0947383505787904E-2</v>
      </c>
      <c r="L5379" s="7">
        <v>75</v>
      </c>
      <c r="M5379" s="7">
        <v>54</v>
      </c>
      <c r="N5379" s="7">
        <v>-1.1494868602394901</v>
      </c>
      <c r="O5379" s="7">
        <v>-0.83871158606775398</v>
      </c>
    </row>
    <row r="5380" spans="2:15" x14ac:dyDescent="0.2">
      <c r="B5380" s="7">
        <v>76</v>
      </c>
      <c r="C5380" s="7">
        <v>54</v>
      </c>
      <c r="D5380" s="7">
        <v>-0.28342873333073398</v>
      </c>
      <c r="E5380" s="7">
        <v>-2.4006550112675398E-2</v>
      </c>
      <c r="G5380" s="7">
        <v>76</v>
      </c>
      <c r="H5380" s="7">
        <v>54</v>
      </c>
      <c r="I5380" s="7">
        <v>0.50352052645930001</v>
      </c>
      <c r="J5380" s="7">
        <v>0.109086822489387</v>
      </c>
      <c r="L5380" s="7">
        <v>76</v>
      </c>
      <c r="M5380" s="7">
        <v>54</v>
      </c>
      <c r="N5380" s="7">
        <v>-0.77606830527828097</v>
      </c>
      <c r="O5380" s="7">
        <v>-0.23834635212890201</v>
      </c>
    </row>
    <row r="5381" spans="2:15" x14ac:dyDescent="0.2">
      <c r="B5381" s="7">
        <v>77</v>
      </c>
      <c r="C5381" s="7">
        <v>54</v>
      </c>
      <c r="D5381" s="7">
        <v>-0.172344344945319</v>
      </c>
      <c r="E5381" s="7">
        <v>5.0307735512515897E-2</v>
      </c>
      <c r="G5381" s="7">
        <v>77</v>
      </c>
      <c r="H5381" s="7">
        <v>54</v>
      </c>
      <c r="I5381" s="7">
        <v>7.0676298389464902E-3</v>
      </c>
      <c r="J5381" s="7">
        <v>9.250377777082E-2</v>
      </c>
      <c r="L5381" s="7">
        <v>77</v>
      </c>
      <c r="M5381" s="7">
        <v>54</v>
      </c>
      <c r="N5381" s="7">
        <v>-9.1430005060753494E-2</v>
      </c>
      <c r="O5381" s="7">
        <v>-0.35867874317899801</v>
      </c>
    </row>
    <row r="5382" spans="2:15" x14ac:dyDescent="0.2">
      <c r="B5382" s="7">
        <v>78</v>
      </c>
      <c r="C5382" s="7">
        <v>54</v>
      </c>
      <c r="D5382" s="7">
        <v>-2.7696561075902801E-3</v>
      </c>
      <c r="E5382" s="7">
        <v>0.10861080232147401</v>
      </c>
      <c r="G5382" s="7">
        <v>78</v>
      </c>
      <c r="H5382" s="7">
        <v>54</v>
      </c>
      <c r="I5382" s="7">
        <v>0.42028177670885802</v>
      </c>
      <c r="J5382" s="7">
        <v>0.28354831498508498</v>
      </c>
      <c r="L5382" s="7">
        <v>78</v>
      </c>
      <c r="M5382" s="7">
        <v>54</v>
      </c>
      <c r="N5382" s="7">
        <v>-2.2110604696904801</v>
      </c>
      <c r="O5382" s="7">
        <v>-2.2020470583437</v>
      </c>
    </row>
    <row r="5383" spans="2:15" x14ac:dyDescent="0.2">
      <c r="B5383" s="7">
        <v>79</v>
      </c>
      <c r="C5383" s="7">
        <v>54</v>
      </c>
      <c r="D5383" s="7">
        <v>0.143890244457068</v>
      </c>
      <c r="E5383" s="7">
        <v>0.20598592467837201</v>
      </c>
      <c r="G5383" s="7">
        <v>79</v>
      </c>
      <c r="H5383" s="7">
        <v>54</v>
      </c>
      <c r="I5383" s="7">
        <v>-7.84056343501289E-2</v>
      </c>
      <c r="J5383" s="7">
        <v>-5.6661526116381603E-2</v>
      </c>
      <c r="L5383" s="7">
        <v>79</v>
      </c>
      <c r="M5383" s="7">
        <v>54</v>
      </c>
      <c r="N5383" s="7">
        <v>0.38384263140740799</v>
      </c>
      <c r="O5383" s="7">
        <v>0.86412728563067398</v>
      </c>
    </row>
    <row r="5384" spans="2:15" x14ac:dyDescent="0.2">
      <c r="B5384" s="7">
        <v>80</v>
      </c>
      <c r="C5384" s="7">
        <v>54</v>
      </c>
      <c r="D5384" s="7">
        <v>-2.9391593295814599E-2</v>
      </c>
      <c r="E5384" s="7">
        <v>4.2699847436008298E-2</v>
      </c>
      <c r="G5384" s="7">
        <v>80</v>
      </c>
      <c r="H5384" s="7">
        <v>54</v>
      </c>
      <c r="I5384" s="7">
        <v>0.52618878451004503</v>
      </c>
      <c r="J5384" s="7">
        <v>0.147557516780599</v>
      </c>
      <c r="L5384" s="7">
        <v>80</v>
      </c>
      <c r="M5384" s="7">
        <v>54</v>
      </c>
      <c r="N5384" s="7">
        <v>1.78592542118554</v>
      </c>
      <c r="O5384" s="7">
        <v>0.85461187939651995</v>
      </c>
    </row>
    <row r="5385" spans="2:15" x14ac:dyDescent="0.2">
      <c r="B5385" s="7">
        <v>81</v>
      </c>
      <c r="C5385" s="7">
        <v>54</v>
      </c>
      <c r="D5385" s="7">
        <v>0.262278691402407</v>
      </c>
      <c r="E5385" s="7">
        <v>0.20926503999878601</v>
      </c>
      <c r="G5385" s="7">
        <v>81</v>
      </c>
      <c r="H5385" s="7">
        <v>54</v>
      </c>
      <c r="I5385" s="7">
        <v>0.26462948422601601</v>
      </c>
      <c r="J5385" s="7">
        <v>0.27084217418990603</v>
      </c>
      <c r="L5385" s="7">
        <v>81</v>
      </c>
      <c r="M5385" s="7">
        <v>54</v>
      </c>
      <c r="N5385" s="7">
        <v>1.5246872502417601</v>
      </c>
      <c r="O5385" s="7">
        <v>1.5414370004359199</v>
      </c>
    </row>
    <row r="5386" spans="2:15" x14ac:dyDescent="0.2">
      <c r="B5386" s="7">
        <v>82</v>
      </c>
      <c r="C5386" s="7">
        <v>54</v>
      </c>
      <c r="D5386" s="7">
        <v>-6.08294077280584E-2</v>
      </c>
      <c r="E5386" s="7">
        <v>-0.43791827883845302</v>
      </c>
      <c r="G5386" s="7">
        <v>82</v>
      </c>
      <c r="H5386" s="7">
        <v>54</v>
      </c>
      <c r="I5386" s="7">
        <v>0.117137674672809</v>
      </c>
      <c r="J5386" s="7">
        <v>8.8449117889040502E-2</v>
      </c>
      <c r="L5386" s="7">
        <v>82</v>
      </c>
      <c r="M5386" s="7">
        <v>54</v>
      </c>
      <c r="N5386" s="7">
        <v>-0.711059988044771</v>
      </c>
      <c r="O5386" s="7">
        <v>-0.33612350246177197</v>
      </c>
    </row>
    <row r="5387" spans="2:15" x14ac:dyDescent="0.2">
      <c r="B5387" s="7">
        <v>83</v>
      </c>
      <c r="C5387" s="7">
        <v>54</v>
      </c>
      <c r="D5387" s="7">
        <v>1.13886604600868E-2</v>
      </c>
      <c r="E5387" s="7">
        <v>0.13614804700213201</v>
      </c>
      <c r="G5387" s="7">
        <v>83</v>
      </c>
      <c r="H5387" s="7">
        <v>54</v>
      </c>
      <c r="I5387" s="7">
        <v>0.112390626359904</v>
      </c>
      <c r="J5387" s="7">
        <v>4.4944769865678899E-2</v>
      </c>
      <c r="L5387" s="7">
        <v>83</v>
      </c>
      <c r="M5387" s="7">
        <v>54</v>
      </c>
      <c r="N5387" s="7">
        <v>-0.543829581386158</v>
      </c>
      <c r="O5387" s="7">
        <v>-0.462033185350604</v>
      </c>
    </row>
    <row r="5388" spans="2:15" x14ac:dyDescent="0.2">
      <c r="B5388" s="7">
        <v>84</v>
      </c>
      <c r="C5388" s="7">
        <v>54</v>
      </c>
      <c r="D5388" s="7">
        <v>0.28526916930060697</v>
      </c>
      <c r="E5388" s="7">
        <v>-0.14441821366954999</v>
      </c>
      <c r="G5388" s="7">
        <v>84</v>
      </c>
      <c r="H5388" s="7">
        <v>54</v>
      </c>
      <c r="I5388" s="7">
        <v>4.2443052120325397E-2</v>
      </c>
      <c r="J5388" s="7">
        <v>-5.4798514253695503E-3</v>
      </c>
      <c r="L5388" s="7">
        <v>84</v>
      </c>
      <c r="M5388" s="7">
        <v>54</v>
      </c>
      <c r="N5388" s="7">
        <v>0.42322120211995201</v>
      </c>
      <c r="O5388" s="7">
        <v>0.27889655929803697</v>
      </c>
    </row>
    <row r="5389" spans="2:15" x14ac:dyDescent="0.2">
      <c r="B5389" s="7">
        <v>85</v>
      </c>
      <c r="C5389" s="7">
        <v>54</v>
      </c>
      <c r="D5389" s="7">
        <v>9.7003255577273101E-2</v>
      </c>
      <c r="E5389" s="7">
        <v>0.36274414110637498</v>
      </c>
      <c r="G5389" s="7">
        <v>85</v>
      </c>
      <c r="H5389" s="7">
        <v>54</v>
      </c>
      <c r="I5389" s="7">
        <v>-0.279282727200027</v>
      </c>
      <c r="J5389" s="7">
        <v>-0.135444190628314</v>
      </c>
      <c r="L5389" s="7">
        <v>85</v>
      </c>
      <c r="M5389" s="7">
        <v>54</v>
      </c>
      <c r="N5389" s="7">
        <v>1.2808800769480899</v>
      </c>
      <c r="O5389" s="7">
        <v>0.94081789878436495</v>
      </c>
    </row>
    <row r="5390" spans="2:15" x14ac:dyDescent="0.2">
      <c r="B5390" s="7">
        <v>86</v>
      </c>
      <c r="C5390" s="7">
        <v>54</v>
      </c>
      <c r="D5390" s="7">
        <v>0.107096737431027</v>
      </c>
      <c r="E5390" s="7">
        <v>0.42900972760912298</v>
      </c>
      <c r="G5390" s="7">
        <v>86</v>
      </c>
      <c r="H5390" s="7">
        <v>54</v>
      </c>
      <c r="I5390" s="7">
        <v>-3.8120948801429598E-2</v>
      </c>
      <c r="J5390" s="7">
        <v>-6.3234196274896307E-2</v>
      </c>
      <c r="L5390" s="7">
        <v>86</v>
      </c>
      <c r="M5390" s="7">
        <v>54</v>
      </c>
      <c r="N5390" s="7">
        <v>-0.69917067931996302</v>
      </c>
      <c r="O5390" s="7">
        <v>-0.97305432969188999</v>
      </c>
    </row>
    <row r="5391" spans="2:15" x14ac:dyDescent="0.2">
      <c r="B5391" s="7">
        <v>87</v>
      </c>
      <c r="C5391" s="7">
        <v>54</v>
      </c>
      <c r="D5391" s="7">
        <v>5.8125941314038698E-2</v>
      </c>
      <c r="E5391" s="7">
        <v>-3.73228476648269E-3</v>
      </c>
      <c r="G5391" s="7">
        <v>87</v>
      </c>
      <c r="H5391" s="7">
        <v>54</v>
      </c>
      <c r="I5391" s="7">
        <v>-0.15423126884756</v>
      </c>
      <c r="J5391" s="7">
        <v>-0.115275110023601</v>
      </c>
      <c r="L5391" s="7">
        <v>87</v>
      </c>
      <c r="M5391" s="7">
        <v>54</v>
      </c>
      <c r="N5391" s="7">
        <v>0.25555836105688501</v>
      </c>
      <c r="O5391" s="7">
        <v>-4.0766182763117997E-2</v>
      </c>
    </row>
    <row r="5392" spans="2:15" x14ac:dyDescent="0.2">
      <c r="B5392" s="7">
        <v>88</v>
      </c>
      <c r="C5392" s="7">
        <v>54</v>
      </c>
      <c r="D5392" s="7">
        <v>0.184475922696691</v>
      </c>
      <c r="E5392" s="7">
        <v>0.203493489945517</v>
      </c>
      <c r="G5392" s="7">
        <v>88</v>
      </c>
      <c r="H5392" s="7">
        <v>54</v>
      </c>
      <c r="I5392" s="7">
        <v>0.14004056847749599</v>
      </c>
      <c r="J5392" s="7">
        <v>9.8260039655297504E-2</v>
      </c>
      <c r="L5392" s="7">
        <v>88</v>
      </c>
      <c r="M5392" s="7">
        <v>54</v>
      </c>
      <c r="N5392" s="7">
        <v>0.221908362473247</v>
      </c>
      <c r="O5392" s="7">
        <v>0.12823568986527301</v>
      </c>
    </row>
    <row r="5393" spans="2:15" x14ac:dyDescent="0.2">
      <c r="B5393" s="7">
        <v>89</v>
      </c>
      <c r="C5393" s="7">
        <v>54</v>
      </c>
      <c r="D5393" s="7">
        <v>9.4600481557130897E-2</v>
      </c>
      <c r="E5393" s="7">
        <v>0.14430144654522201</v>
      </c>
      <c r="G5393" s="7">
        <v>89</v>
      </c>
      <c r="H5393" s="7">
        <v>54</v>
      </c>
      <c r="I5393" s="7">
        <v>0.140778027640068</v>
      </c>
      <c r="J5393" s="7">
        <v>1.07360663600238E-2</v>
      </c>
      <c r="L5393" s="7">
        <v>89</v>
      </c>
      <c r="M5393" s="7">
        <v>54</v>
      </c>
      <c r="N5393" s="7">
        <v>-0.70417100812022104</v>
      </c>
      <c r="O5393" s="7">
        <v>-0.60523507768771501</v>
      </c>
    </row>
    <row r="5394" spans="2:15" x14ac:dyDescent="0.2">
      <c r="B5394" s="7">
        <v>90</v>
      </c>
      <c r="C5394" s="7">
        <v>54</v>
      </c>
      <c r="D5394" s="7">
        <v>8.1737788063421093E-2</v>
      </c>
      <c r="E5394" s="7">
        <v>-0.33876938219140501</v>
      </c>
      <c r="G5394" s="7">
        <v>90</v>
      </c>
      <c r="H5394" s="7">
        <v>54</v>
      </c>
      <c r="I5394" s="7">
        <v>0.32591980855695402</v>
      </c>
      <c r="J5394" s="7">
        <v>5.5718464474878701E-2</v>
      </c>
      <c r="L5394" s="7">
        <v>90</v>
      </c>
      <c r="M5394" s="7">
        <v>54</v>
      </c>
      <c r="N5394" s="7">
        <v>-2.6381964146969101E-2</v>
      </c>
      <c r="O5394" s="7">
        <v>0.14538013761419</v>
      </c>
    </row>
    <row r="5395" spans="2:15" x14ac:dyDescent="0.2">
      <c r="B5395" s="7">
        <v>91</v>
      </c>
      <c r="C5395" s="7">
        <v>54</v>
      </c>
      <c r="D5395" s="7">
        <v>-0.35439076136669601</v>
      </c>
      <c r="E5395" s="7">
        <v>-0.13397227465647299</v>
      </c>
      <c r="G5395" s="7">
        <v>91</v>
      </c>
      <c r="H5395" s="7">
        <v>54</v>
      </c>
      <c r="I5395" s="7">
        <v>5.90442926826764E-2</v>
      </c>
      <c r="J5395" s="7">
        <v>6.7459588029161702E-2</v>
      </c>
      <c r="L5395" s="7">
        <v>91</v>
      </c>
      <c r="M5395" s="7">
        <v>54</v>
      </c>
      <c r="N5395" s="7">
        <v>-0.54053274158407005</v>
      </c>
      <c r="O5395" s="7">
        <v>-0.32281859952365599</v>
      </c>
    </row>
    <row r="5396" spans="2:15" x14ac:dyDescent="0.2">
      <c r="B5396" s="7">
        <v>92</v>
      </c>
      <c r="C5396" s="7">
        <v>54</v>
      </c>
      <c r="D5396" s="7">
        <v>0.169257001927793</v>
      </c>
      <c r="E5396" s="7">
        <v>0.10174892775807</v>
      </c>
      <c r="G5396" s="7">
        <v>92</v>
      </c>
      <c r="H5396" s="7">
        <v>54</v>
      </c>
      <c r="I5396" s="7">
        <v>0.17174288527894799</v>
      </c>
      <c r="J5396" s="7">
        <v>0.114196251934395</v>
      </c>
      <c r="L5396" s="7">
        <v>92</v>
      </c>
      <c r="M5396" s="7">
        <v>54</v>
      </c>
      <c r="N5396" s="7">
        <v>1.5005930075625</v>
      </c>
      <c r="O5396" s="7">
        <v>1.08476792322509</v>
      </c>
    </row>
    <row r="5397" spans="2:15" x14ac:dyDescent="0.2">
      <c r="B5397" s="7">
        <v>93</v>
      </c>
      <c r="C5397" s="7">
        <v>54</v>
      </c>
      <c r="D5397" s="7">
        <v>-0.177510270133662</v>
      </c>
      <c r="E5397" s="7">
        <v>2.1459500337439999E-2</v>
      </c>
      <c r="G5397" s="7">
        <v>93</v>
      </c>
      <c r="H5397" s="7">
        <v>54</v>
      </c>
      <c r="I5397" s="7">
        <v>0.311811543421671</v>
      </c>
      <c r="J5397" s="7">
        <v>-8.2362021624551807E-2</v>
      </c>
      <c r="L5397" s="7">
        <v>93</v>
      </c>
      <c r="M5397" s="7">
        <v>54</v>
      </c>
      <c r="N5397" s="7">
        <v>-7.3846775981948595E-2</v>
      </c>
      <c r="O5397" s="7">
        <v>-0.19560786334293601</v>
      </c>
    </row>
    <row r="5398" spans="2:15" x14ac:dyDescent="0.2">
      <c r="B5398" s="7">
        <v>94</v>
      </c>
      <c r="C5398" s="7">
        <v>54</v>
      </c>
      <c r="D5398" s="7">
        <v>-3.0010261915368399E-2</v>
      </c>
      <c r="E5398" s="7">
        <v>0.110610827371808</v>
      </c>
      <c r="G5398" s="7">
        <v>94</v>
      </c>
      <c r="H5398" s="7">
        <v>54</v>
      </c>
      <c r="I5398" s="7">
        <v>0.28282197964003603</v>
      </c>
      <c r="J5398" s="7">
        <v>0.119693003103857</v>
      </c>
      <c r="L5398" s="7">
        <v>94</v>
      </c>
      <c r="M5398" s="7">
        <v>54</v>
      </c>
      <c r="N5398" s="7">
        <v>-0.73146637433790795</v>
      </c>
      <c r="O5398" s="7">
        <v>-1.1476163918584601</v>
      </c>
    </row>
    <row r="5399" spans="2:15" x14ac:dyDescent="0.2">
      <c r="B5399" s="7">
        <v>95</v>
      </c>
      <c r="C5399" s="7">
        <v>54</v>
      </c>
      <c r="D5399" s="7">
        <v>-4.3230996981827197E-2</v>
      </c>
      <c r="E5399" s="7">
        <v>-0.27002146683695299</v>
      </c>
      <c r="G5399" s="7">
        <v>95</v>
      </c>
      <c r="H5399" s="7">
        <v>54</v>
      </c>
      <c r="I5399" s="7">
        <v>0.34688840219728201</v>
      </c>
      <c r="J5399" s="7">
        <v>5.9297067663318402E-2</v>
      </c>
      <c r="L5399" s="7">
        <v>95</v>
      </c>
      <c r="M5399" s="7">
        <v>54</v>
      </c>
      <c r="N5399" s="7">
        <v>-1.0824090009965901</v>
      </c>
      <c r="O5399" s="7">
        <v>-1.37214595724258</v>
      </c>
    </row>
    <row r="5400" spans="2:15" x14ac:dyDescent="0.2">
      <c r="B5400" s="7">
        <v>96</v>
      </c>
      <c r="C5400" s="7">
        <v>54</v>
      </c>
      <c r="D5400" s="7">
        <v>-5.8883204133649301E-2</v>
      </c>
      <c r="E5400" s="7">
        <v>-0.27415277773617502</v>
      </c>
      <c r="G5400" s="7">
        <v>96</v>
      </c>
      <c r="H5400" s="7">
        <v>54</v>
      </c>
      <c r="I5400" s="7">
        <v>-0.233119273489094</v>
      </c>
      <c r="J5400" s="7">
        <v>-4.5628514406597098E-2</v>
      </c>
      <c r="L5400" s="7">
        <v>96</v>
      </c>
      <c r="M5400" s="7">
        <v>54</v>
      </c>
      <c r="N5400" s="7">
        <v>-0.13886293420286699</v>
      </c>
      <c r="O5400" s="7">
        <v>-0.149476044178213</v>
      </c>
    </row>
    <row r="5401" spans="2:15" x14ac:dyDescent="0.2">
      <c r="B5401" s="7">
        <v>97</v>
      </c>
      <c r="C5401" s="7">
        <v>54</v>
      </c>
      <c r="D5401" s="7">
        <v>1.14688123817963E-2</v>
      </c>
      <c r="E5401" s="7">
        <v>-9.2933581665373993E-2</v>
      </c>
      <c r="G5401" s="7">
        <v>97</v>
      </c>
      <c r="H5401" s="7">
        <v>54</v>
      </c>
      <c r="I5401" s="7">
        <v>0.102464870478799</v>
      </c>
      <c r="J5401" s="7">
        <v>-0.127091524265143</v>
      </c>
      <c r="L5401" s="7">
        <v>97</v>
      </c>
      <c r="M5401" s="7">
        <v>54</v>
      </c>
      <c r="N5401" s="7">
        <v>-0.20041860674238801</v>
      </c>
      <c r="O5401" s="7">
        <v>0.151184026710695</v>
      </c>
    </row>
    <row r="5402" spans="2:15" x14ac:dyDescent="0.2">
      <c r="B5402" s="7">
        <v>98</v>
      </c>
      <c r="C5402" s="7">
        <v>54</v>
      </c>
      <c r="D5402" s="7">
        <v>-0.118730890584527</v>
      </c>
      <c r="E5402" s="7">
        <v>5.7644559965373397E-2</v>
      </c>
      <c r="G5402" s="7">
        <v>98</v>
      </c>
      <c r="H5402" s="7">
        <v>54</v>
      </c>
      <c r="I5402" s="7">
        <v>2.5463709050385801E-2</v>
      </c>
      <c r="J5402" s="7">
        <v>-3.1961067579890901E-3</v>
      </c>
      <c r="L5402" s="7">
        <v>98</v>
      </c>
      <c r="M5402" s="7">
        <v>54</v>
      </c>
      <c r="N5402" s="7">
        <v>0.35721805585473099</v>
      </c>
      <c r="O5402" s="7">
        <v>0.38272381714277998</v>
      </c>
    </row>
    <row r="5403" spans="2:15" x14ac:dyDescent="0.2">
      <c r="B5403" s="7">
        <v>99</v>
      </c>
      <c r="C5403" s="7">
        <v>54</v>
      </c>
      <c r="D5403" s="7">
        <v>-0.26073706868441998</v>
      </c>
      <c r="E5403" s="7">
        <v>-7.2226545941034295E-2</v>
      </c>
      <c r="G5403" s="7">
        <v>99</v>
      </c>
      <c r="H5403" s="7">
        <v>54</v>
      </c>
      <c r="I5403" s="7">
        <v>-3.1543892778422802E-2</v>
      </c>
      <c r="J5403" s="7">
        <v>1.75113612818469E-2</v>
      </c>
      <c r="L5403" s="7">
        <v>99</v>
      </c>
      <c r="M5403" s="7">
        <v>54</v>
      </c>
      <c r="N5403" s="7">
        <v>-1.27940340150716</v>
      </c>
      <c r="O5403" s="7">
        <v>-0.50148083747450301</v>
      </c>
    </row>
    <row r="5404" spans="2:15" x14ac:dyDescent="0.2">
      <c r="B5404" s="7">
        <v>100</v>
      </c>
      <c r="C5404" s="7">
        <v>54</v>
      </c>
      <c r="D5404" s="7">
        <v>-0.219794080827107</v>
      </c>
      <c r="E5404" s="7">
        <v>-0.23790232758388299</v>
      </c>
      <c r="G5404" s="7">
        <v>100</v>
      </c>
      <c r="H5404" s="7">
        <v>54</v>
      </c>
      <c r="I5404" s="7">
        <v>-5.76584879997366E-2</v>
      </c>
      <c r="J5404" s="7">
        <v>2.00056374037239E-3</v>
      </c>
      <c r="L5404" s="7">
        <v>100</v>
      </c>
      <c r="M5404" s="7">
        <v>54</v>
      </c>
      <c r="N5404" s="7">
        <v>-0.81082742800166996</v>
      </c>
      <c r="O5404" s="7">
        <v>-0.439321793831702</v>
      </c>
    </row>
    <row r="5405" spans="2:15" x14ac:dyDescent="0.2">
      <c r="B5405" s="7">
        <v>1</v>
      </c>
      <c r="C5405" s="7">
        <v>55</v>
      </c>
      <c r="D5405" s="7">
        <v>-0.42435316950088298</v>
      </c>
      <c r="E5405" s="7">
        <v>-0.32685066236327198</v>
      </c>
      <c r="G5405" s="7">
        <v>1</v>
      </c>
      <c r="H5405" s="7">
        <v>55</v>
      </c>
      <c r="I5405" s="7">
        <v>8.9061797054248396E-2</v>
      </c>
      <c r="J5405" s="7">
        <v>-9.5632922704479206E-2</v>
      </c>
      <c r="L5405" s="7">
        <v>1</v>
      </c>
      <c r="M5405" s="7">
        <v>55</v>
      </c>
      <c r="N5405" s="7">
        <v>0.46527434481298302</v>
      </c>
      <c r="O5405" s="7">
        <v>-0.59199569240623295</v>
      </c>
    </row>
    <row r="5406" spans="2:15" x14ac:dyDescent="0.2">
      <c r="B5406" s="7">
        <v>2</v>
      </c>
      <c r="C5406" s="7">
        <v>55</v>
      </c>
      <c r="D5406" s="7">
        <v>-5.0296838785222099E-3</v>
      </c>
      <c r="E5406" s="7">
        <v>0.338483444068782</v>
      </c>
      <c r="G5406" s="7">
        <v>2</v>
      </c>
      <c r="H5406" s="7">
        <v>55</v>
      </c>
      <c r="I5406" s="7">
        <v>9.9989920952477704E-2</v>
      </c>
      <c r="J5406" s="7">
        <v>-2.05385707048178E-2</v>
      </c>
      <c r="L5406" s="7">
        <v>2</v>
      </c>
      <c r="M5406" s="7">
        <v>55</v>
      </c>
      <c r="N5406" s="7">
        <v>0.363225763508496</v>
      </c>
      <c r="O5406" s="7">
        <v>-0.14141948248767799</v>
      </c>
    </row>
    <row r="5407" spans="2:15" x14ac:dyDescent="0.2">
      <c r="B5407" s="7">
        <v>3</v>
      </c>
      <c r="C5407" s="7">
        <v>55</v>
      </c>
      <c r="D5407" s="7">
        <v>-0.75591912268831296</v>
      </c>
      <c r="E5407" s="7">
        <v>-0.61428639973885901</v>
      </c>
      <c r="G5407" s="7">
        <v>3</v>
      </c>
      <c r="H5407" s="7">
        <v>55</v>
      </c>
      <c r="I5407" s="7">
        <v>0.24143591451383101</v>
      </c>
      <c r="J5407" s="7">
        <v>0.17113595427462</v>
      </c>
      <c r="L5407" s="7">
        <v>3</v>
      </c>
      <c r="M5407" s="7">
        <v>55</v>
      </c>
      <c r="N5407" s="7">
        <v>-0.56591892616195605</v>
      </c>
      <c r="O5407" s="7">
        <v>-1.1070441609814401</v>
      </c>
    </row>
    <row r="5408" spans="2:15" x14ac:dyDescent="0.2">
      <c r="B5408" s="7">
        <v>4</v>
      </c>
      <c r="C5408" s="7">
        <v>55</v>
      </c>
      <c r="D5408" s="7">
        <v>0.172302516513307</v>
      </c>
      <c r="E5408" s="7">
        <v>-5.7274417183842602E-2</v>
      </c>
      <c r="G5408" s="7">
        <v>4</v>
      </c>
      <c r="H5408" s="7">
        <v>55</v>
      </c>
      <c r="I5408" s="7">
        <v>-8.96001621184217E-2</v>
      </c>
      <c r="J5408" s="7">
        <v>0.14884064387893001</v>
      </c>
      <c r="L5408" s="7">
        <v>4</v>
      </c>
      <c r="M5408" s="7">
        <v>55</v>
      </c>
      <c r="N5408" s="7">
        <v>-1.6147416386126401</v>
      </c>
      <c r="O5408" s="7">
        <v>-1.69580389385775</v>
      </c>
    </row>
    <row r="5409" spans="2:15" x14ac:dyDescent="0.2">
      <c r="B5409" s="7">
        <v>5</v>
      </c>
      <c r="C5409" s="7">
        <v>55</v>
      </c>
      <c r="D5409" s="7">
        <v>0.192999119956758</v>
      </c>
      <c r="E5409" s="7">
        <v>0.28693457304508402</v>
      </c>
      <c r="G5409" s="7">
        <v>5</v>
      </c>
      <c r="H5409" s="7">
        <v>55</v>
      </c>
      <c r="I5409" s="7">
        <v>0.194747918912938</v>
      </c>
      <c r="J5409" s="7">
        <v>-0.110021464323381</v>
      </c>
      <c r="L5409" s="7">
        <v>5</v>
      </c>
      <c r="M5409" s="7">
        <v>55</v>
      </c>
      <c r="N5409" s="7">
        <v>1.19147470745892</v>
      </c>
      <c r="O5409" s="7">
        <v>0.90203795141148901</v>
      </c>
    </row>
    <row r="5410" spans="2:15" x14ac:dyDescent="0.2">
      <c r="B5410" s="7">
        <v>6</v>
      </c>
      <c r="C5410" s="7">
        <v>55</v>
      </c>
      <c r="D5410" s="7">
        <v>-0.50751150996705097</v>
      </c>
      <c r="E5410" s="7">
        <v>-0.53724972214087796</v>
      </c>
      <c r="G5410" s="7">
        <v>6</v>
      </c>
      <c r="H5410" s="7">
        <v>55</v>
      </c>
      <c r="I5410" s="7">
        <v>6.1090422217676903E-2</v>
      </c>
      <c r="J5410" s="7">
        <v>-3.6194628008336997E-2</v>
      </c>
      <c r="L5410" s="7">
        <v>6</v>
      </c>
      <c r="M5410" s="7">
        <v>55</v>
      </c>
      <c r="N5410" s="7">
        <v>0.50762781022940495</v>
      </c>
      <c r="O5410" s="7">
        <v>-3.22016480488099E-2</v>
      </c>
    </row>
    <row r="5411" spans="2:15" x14ac:dyDescent="0.2">
      <c r="B5411" s="7">
        <v>7</v>
      </c>
      <c r="C5411" s="7">
        <v>55</v>
      </c>
      <c r="D5411" s="7">
        <v>0.46665028595737601</v>
      </c>
      <c r="E5411" s="7">
        <v>0.52662867050241902</v>
      </c>
      <c r="G5411" s="7">
        <v>7</v>
      </c>
      <c r="H5411" s="7">
        <v>55</v>
      </c>
      <c r="I5411" s="7">
        <v>0.185183435927219</v>
      </c>
      <c r="J5411" s="7">
        <v>-0.205321803846815</v>
      </c>
      <c r="L5411" s="7">
        <v>7</v>
      </c>
      <c r="M5411" s="7">
        <v>55</v>
      </c>
      <c r="N5411" s="7">
        <v>0.166730315362318</v>
      </c>
      <c r="O5411" s="7">
        <v>-0.67634752905179396</v>
      </c>
    </row>
    <row r="5412" spans="2:15" x14ac:dyDescent="0.2">
      <c r="B5412" s="7">
        <v>8</v>
      </c>
      <c r="C5412" s="7">
        <v>55</v>
      </c>
      <c r="D5412" s="7">
        <v>0.37296513446438301</v>
      </c>
      <c r="E5412" s="7">
        <v>0.70901253391346397</v>
      </c>
      <c r="G5412" s="7">
        <v>8</v>
      </c>
      <c r="H5412" s="7">
        <v>55</v>
      </c>
      <c r="I5412" s="7">
        <v>0.37139290256400898</v>
      </c>
      <c r="J5412" s="7">
        <v>0.153135374980918</v>
      </c>
      <c r="L5412" s="7">
        <v>8</v>
      </c>
      <c r="M5412" s="7">
        <v>55</v>
      </c>
      <c r="N5412" s="7">
        <v>0.88335746816378602</v>
      </c>
      <c r="O5412" s="7">
        <v>1.2259092151951501</v>
      </c>
    </row>
    <row r="5413" spans="2:15" x14ac:dyDescent="0.2">
      <c r="B5413" s="7">
        <v>9</v>
      </c>
      <c r="C5413" s="7">
        <v>55</v>
      </c>
      <c r="D5413" s="7">
        <v>-0.97770111478406596</v>
      </c>
      <c r="E5413" s="7">
        <v>-0.67192309796806304</v>
      </c>
      <c r="G5413" s="7">
        <v>9</v>
      </c>
      <c r="H5413" s="7">
        <v>55</v>
      </c>
      <c r="I5413" s="7">
        <v>0.30976220496432799</v>
      </c>
      <c r="J5413" s="7">
        <v>4.8945934562746998E-2</v>
      </c>
      <c r="L5413" s="7">
        <v>9</v>
      </c>
      <c r="M5413" s="7">
        <v>55</v>
      </c>
      <c r="N5413" s="7">
        <v>0.41569905873694402</v>
      </c>
      <c r="O5413" s="7">
        <v>0.188081562731754</v>
      </c>
    </row>
    <row r="5414" spans="2:15" x14ac:dyDescent="0.2">
      <c r="B5414" s="7">
        <v>10</v>
      </c>
      <c r="C5414" s="7">
        <v>55</v>
      </c>
      <c r="D5414" s="7">
        <v>-0.14307919716481801</v>
      </c>
      <c r="E5414" s="7">
        <v>-0.22715028480587701</v>
      </c>
      <c r="G5414" s="7">
        <v>10</v>
      </c>
      <c r="H5414" s="7">
        <v>55</v>
      </c>
      <c r="I5414" s="7">
        <v>-5.3939151516490598E-2</v>
      </c>
      <c r="J5414" s="7">
        <v>-1.8239780093958699E-2</v>
      </c>
      <c r="L5414" s="7">
        <v>10</v>
      </c>
      <c r="M5414" s="7">
        <v>55</v>
      </c>
      <c r="N5414" s="7">
        <v>-4.0029137362919798E-2</v>
      </c>
      <c r="O5414" s="7">
        <v>-0.32167639356880601</v>
      </c>
    </row>
    <row r="5415" spans="2:15" x14ac:dyDescent="0.2">
      <c r="B5415" s="7">
        <v>11</v>
      </c>
      <c r="C5415" s="7">
        <v>55</v>
      </c>
      <c r="D5415" s="7">
        <v>-0.312096689880281</v>
      </c>
      <c r="E5415" s="7">
        <v>-0.16713823057530799</v>
      </c>
      <c r="G5415" s="7">
        <v>11</v>
      </c>
      <c r="H5415" s="7">
        <v>55</v>
      </c>
      <c r="I5415" s="7">
        <v>9.7050197849480199E-2</v>
      </c>
      <c r="J5415" s="7">
        <v>-8.6386222101006105E-2</v>
      </c>
      <c r="L5415" s="7">
        <v>11</v>
      </c>
      <c r="M5415" s="7">
        <v>55</v>
      </c>
      <c r="N5415" s="7">
        <v>1.16544667971925</v>
      </c>
      <c r="O5415" s="7">
        <v>1.6587579227653899</v>
      </c>
    </row>
    <row r="5416" spans="2:15" x14ac:dyDescent="0.2">
      <c r="B5416" s="7">
        <v>12</v>
      </c>
      <c r="C5416" s="7">
        <v>55</v>
      </c>
      <c r="D5416" s="7">
        <v>0.12854066297125</v>
      </c>
      <c r="E5416" s="7">
        <v>8.3012020262639694E-2</v>
      </c>
      <c r="G5416" s="7">
        <v>12</v>
      </c>
      <c r="H5416" s="7">
        <v>55</v>
      </c>
      <c r="I5416" s="7">
        <v>-0.25291907334823899</v>
      </c>
      <c r="J5416" s="7">
        <v>-0.11422938918095001</v>
      </c>
      <c r="L5416" s="7">
        <v>12</v>
      </c>
      <c r="M5416" s="7">
        <v>55</v>
      </c>
      <c r="N5416" s="7">
        <v>-0.77624793381510804</v>
      </c>
      <c r="O5416" s="7">
        <v>3.3795099580145503E-2</v>
      </c>
    </row>
    <row r="5417" spans="2:15" x14ac:dyDescent="0.2">
      <c r="B5417" s="7">
        <v>13</v>
      </c>
      <c r="C5417" s="7">
        <v>55</v>
      </c>
      <c r="D5417" s="7">
        <v>0.11854935455745901</v>
      </c>
      <c r="E5417" s="7">
        <v>0.130833080110342</v>
      </c>
      <c r="G5417" s="7">
        <v>13</v>
      </c>
      <c r="H5417" s="7">
        <v>55</v>
      </c>
      <c r="I5417" s="7">
        <v>3.42946082250997E-2</v>
      </c>
      <c r="J5417" s="7">
        <v>-0.109409526537213</v>
      </c>
      <c r="L5417" s="7">
        <v>13</v>
      </c>
      <c r="M5417" s="7">
        <v>55</v>
      </c>
      <c r="N5417" s="7">
        <v>0.53629168176169395</v>
      </c>
      <c r="O5417" s="7">
        <v>0.33372501114661501</v>
      </c>
    </row>
    <row r="5418" spans="2:15" x14ac:dyDescent="0.2">
      <c r="B5418" s="7">
        <v>14</v>
      </c>
      <c r="C5418" s="7">
        <v>55</v>
      </c>
      <c r="D5418" s="7">
        <v>-0.40665574407766603</v>
      </c>
      <c r="E5418" s="7">
        <v>-0.27563429388577998</v>
      </c>
      <c r="G5418" s="7">
        <v>14</v>
      </c>
      <c r="H5418" s="7">
        <v>55</v>
      </c>
      <c r="I5418" s="7">
        <v>0.184073104265703</v>
      </c>
      <c r="J5418" s="7">
        <v>-7.6956878779185403E-2</v>
      </c>
      <c r="L5418" s="7">
        <v>14</v>
      </c>
      <c r="M5418" s="7">
        <v>55</v>
      </c>
      <c r="N5418" s="7">
        <v>1.70507071499577</v>
      </c>
      <c r="O5418" s="7">
        <v>1.1066933328733299</v>
      </c>
    </row>
    <row r="5419" spans="2:15" x14ac:dyDescent="0.2">
      <c r="B5419" s="7">
        <v>15</v>
      </c>
      <c r="C5419" s="7">
        <v>55</v>
      </c>
      <c r="D5419" s="7">
        <v>0.115670713058675</v>
      </c>
      <c r="E5419" s="7">
        <v>0.44688724026014998</v>
      </c>
      <c r="G5419" s="7">
        <v>15</v>
      </c>
      <c r="H5419" s="7">
        <v>55</v>
      </c>
      <c r="I5419" s="7">
        <v>7.7844948794251898E-2</v>
      </c>
      <c r="J5419" s="7">
        <v>1.7940592114036299E-2</v>
      </c>
      <c r="L5419" s="7">
        <v>15</v>
      </c>
      <c r="M5419" s="7">
        <v>55</v>
      </c>
      <c r="N5419" s="7">
        <v>0.212808040114118</v>
      </c>
      <c r="O5419" s="7">
        <v>-4.8647875807159999E-2</v>
      </c>
    </row>
    <row r="5420" spans="2:15" x14ac:dyDescent="0.2">
      <c r="B5420" s="7">
        <v>16</v>
      </c>
      <c r="C5420" s="7">
        <v>55</v>
      </c>
      <c r="D5420" s="7">
        <v>0.14017049873676701</v>
      </c>
      <c r="E5420" s="7">
        <v>-0.126027485042638</v>
      </c>
      <c r="G5420" s="7">
        <v>16</v>
      </c>
      <c r="H5420" s="7">
        <v>55</v>
      </c>
      <c r="I5420" s="7">
        <v>0.13803084897360701</v>
      </c>
      <c r="J5420" s="7">
        <v>8.1003676763458501E-2</v>
      </c>
      <c r="L5420" s="7">
        <v>16</v>
      </c>
      <c r="M5420" s="7">
        <v>55</v>
      </c>
      <c r="N5420" s="7">
        <v>0.422421486328245</v>
      </c>
      <c r="O5420" s="7">
        <v>0.73059442021147802</v>
      </c>
    </row>
    <row r="5421" spans="2:15" x14ac:dyDescent="0.2">
      <c r="B5421" s="7">
        <v>17</v>
      </c>
      <c r="C5421" s="7">
        <v>55</v>
      </c>
      <c r="D5421" s="7">
        <v>-0.21619440130648501</v>
      </c>
      <c r="E5421" s="7">
        <v>-0.174338010512399</v>
      </c>
      <c r="G5421" s="7">
        <v>17</v>
      </c>
      <c r="H5421" s="7">
        <v>55</v>
      </c>
      <c r="I5421" s="7">
        <v>7.2761550740350997E-2</v>
      </c>
      <c r="J5421" s="7">
        <v>-0.25396840250865199</v>
      </c>
      <c r="L5421" s="7">
        <v>17</v>
      </c>
      <c r="M5421" s="7">
        <v>55</v>
      </c>
      <c r="N5421" s="7">
        <v>-0.58163279752854402</v>
      </c>
      <c r="O5421" s="7">
        <v>-0.478378034771684</v>
      </c>
    </row>
    <row r="5422" spans="2:15" x14ac:dyDescent="0.2">
      <c r="B5422" s="7">
        <v>18</v>
      </c>
      <c r="C5422" s="7">
        <v>55</v>
      </c>
      <c r="D5422" s="7">
        <v>0.71753836121930803</v>
      </c>
      <c r="E5422" s="7">
        <v>0.655254979916844</v>
      </c>
      <c r="G5422" s="7">
        <v>18</v>
      </c>
      <c r="H5422" s="7">
        <v>55</v>
      </c>
      <c r="I5422" s="7">
        <v>-0.14503692167760299</v>
      </c>
      <c r="J5422" s="7">
        <v>-0.35114125830718901</v>
      </c>
      <c r="L5422" s="7">
        <v>18</v>
      </c>
      <c r="M5422" s="7">
        <v>55</v>
      </c>
      <c r="N5422" s="7">
        <v>-0.25294392371053698</v>
      </c>
      <c r="O5422" s="7">
        <v>0.133293274374127</v>
      </c>
    </row>
    <row r="5423" spans="2:15" x14ac:dyDescent="0.2">
      <c r="B5423" s="7">
        <v>19</v>
      </c>
      <c r="C5423" s="7">
        <v>55</v>
      </c>
      <c r="D5423" s="7">
        <v>0.15520619321676099</v>
      </c>
      <c r="E5423" s="7">
        <v>6.1882750593603902E-2</v>
      </c>
      <c r="G5423" s="7">
        <v>19</v>
      </c>
      <c r="H5423" s="7">
        <v>55</v>
      </c>
      <c r="I5423" s="7">
        <v>0.22114219742937299</v>
      </c>
      <c r="J5423" s="7">
        <v>0.16119705019334199</v>
      </c>
      <c r="L5423" s="7">
        <v>19</v>
      </c>
      <c r="M5423" s="7">
        <v>55</v>
      </c>
      <c r="N5423" s="7">
        <v>0.99469655925932399</v>
      </c>
      <c r="O5423" s="7">
        <v>0.25294852328394202</v>
      </c>
    </row>
    <row r="5424" spans="2:15" x14ac:dyDescent="0.2">
      <c r="B5424" s="7">
        <v>20</v>
      </c>
      <c r="C5424" s="7">
        <v>55</v>
      </c>
      <c r="D5424" s="7">
        <v>6.5095162275856197E-2</v>
      </c>
      <c r="E5424" s="7">
        <v>-9.1360401558302898E-2</v>
      </c>
      <c r="G5424" s="7">
        <v>20</v>
      </c>
      <c r="H5424" s="7">
        <v>55</v>
      </c>
      <c r="I5424" s="7">
        <v>0.13787904151135899</v>
      </c>
      <c r="J5424" s="7">
        <v>0.17790295428386499</v>
      </c>
      <c r="L5424" s="7">
        <v>20</v>
      </c>
      <c r="M5424" s="7">
        <v>55</v>
      </c>
      <c r="N5424" s="7">
        <v>2.7261588669961902E-2</v>
      </c>
      <c r="O5424" s="7">
        <v>-1.1158516898350801</v>
      </c>
    </row>
    <row r="5425" spans="2:15" x14ac:dyDescent="0.2">
      <c r="B5425" s="7">
        <v>21</v>
      </c>
      <c r="C5425" s="7">
        <v>55</v>
      </c>
      <c r="D5425" s="7">
        <v>-0.183840134138611</v>
      </c>
      <c r="E5425" s="7">
        <v>-0.14200604872952699</v>
      </c>
      <c r="G5425" s="7">
        <v>21</v>
      </c>
      <c r="H5425" s="7">
        <v>55</v>
      </c>
      <c r="I5425" s="7">
        <v>0.21628923088796201</v>
      </c>
      <c r="J5425" s="7">
        <v>0.125246412365596</v>
      </c>
      <c r="L5425" s="7">
        <v>21</v>
      </c>
      <c r="M5425" s="7">
        <v>55</v>
      </c>
      <c r="N5425" s="7">
        <v>-0.485225640430343</v>
      </c>
      <c r="O5425" s="7">
        <v>-0.23346993370208999</v>
      </c>
    </row>
    <row r="5426" spans="2:15" x14ac:dyDescent="0.2">
      <c r="B5426" s="7">
        <v>22</v>
      </c>
      <c r="C5426" s="7">
        <v>55</v>
      </c>
      <c r="D5426" s="7">
        <v>3.8348772667214703E-2</v>
      </c>
      <c r="E5426" s="7">
        <v>0.17606608671871599</v>
      </c>
      <c r="G5426" s="7">
        <v>22</v>
      </c>
      <c r="H5426" s="7">
        <v>55</v>
      </c>
      <c r="I5426" s="7">
        <v>0.23610506977592599</v>
      </c>
      <c r="J5426" s="7">
        <v>-2.40435204742981E-2</v>
      </c>
      <c r="L5426" s="7">
        <v>22</v>
      </c>
      <c r="M5426" s="7">
        <v>55</v>
      </c>
      <c r="N5426" s="7">
        <v>-0.33437770956669999</v>
      </c>
      <c r="O5426" s="7">
        <v>-0.23545867152306699</v>
      </c>
    </row>
    <row r="5427" spans="2:15" x14ac:dyDescent="0.2">
      <c r="B5427" s="7">
        <v>23</v>
      </c>
      <c r="C5427" s="7">
        <v>55</v>
      </c>
      <c r="D5427" s="7">
        <v>-0.128257522110376</v>
      </c>
      <c r="E5427" s="7">
        <v>-2.9865152839903399E-2</v>
      </c>
      <c r="G5427" s="7">
        <v>23</v>
      </c>
      <c r="H5427" s="7">
        <v>55</v>
      </c>
      <c r="I5427" s="7">
        <v>0.133594937519981</v>
      </c>
      <c r="J5427" s="7">
        <v>0.14560836695566101</v>
      </c>
      <c r="L5427" s="7">
        <v>23</v>
      </c>
      <c r="M5427" s="7">
        <v>55</v>
      </c>
      <c r="N5427" s="7">
        <v>1.94035817011073E-2</v>
      </c>
      <c r="O5427" s="7">
        <v>-0.40511162713238502</v>
      </c>
    </row>
    <row r="5428" spans="2:15" x14ac:dyDescent="0.2">
      <c r="B5428" s="7">
        <v>24</v>
      </c>
      <c r="C5428" s="7">
        <v>55</v>
      </c>
      <c r="D5428" s="7">
        <v>0.283912493934597</v>
      </c>
      <c r="E5428" s="7">
        <v>0.36422506295482998</v>
      </c>
      <c r="G5428" s="7">
        <v>24</v>
      </c>
      <c r="H5428" s="7">
        <v>55</v>
      </c>
      <c r="I5428" s="7">
        <v>-0.137250135462751</v>
      </c>
      <c r="J5428" s="7">
        <v>-0.13536510456624001</v>
      </c>
      <c r="L5428" s="7">
        <v>24</v>
      </c>
      <c r="M5428" s="7">
        <v>55</v>
      </c>
      <c r="N5428" s="7">
        <v>0.112135830511014</v>
      </c>
      <c r="O5428" s="7">
        <v>1.45388085893314E-2</v>
      </c>
    </row>
    <row r="5429" spans="2:15" x14ac:dyDescent="0.2">
      <c r="B5429" s="7">
        <v>25</v>
      </c>
      <c r="C5429" s="7">
        <v>55</v>
      </c>
      <c r="D5429" s="7">
        <v>0.60025664132168699</v>
      </c>
      <c r="E5429" s="7">
        <v>0.59702108189427405</v>
      </c>
      <c r="G5429" s="7">
        <v>25</v>
      </c>
      <c r="H5429" s="7">
        <v>55</v>
      </c>
      <c r="I5429" s="7">
        <v>-0.15143693946173201</v>
      </c>
      <c r="J5429" s="7">
        <v>-6.8178541781717797E-2</v>
      </c>
      <c r="L5429" s="7">
        <v>25</v>
      </c>
      <c r="M5429" s="7">
        <v>55</v>
      </c>
      <c r="N5429" s="7">
        <v>2.0072749446367099E-3</v>
      </c>
      <c r="O5429" s="7">
        <v>-0.121072740845029</v>
      </c>
    </row>
    <row r="5430" spans="2:15" x14ac:dyDescent="0.2">
      <c r="B5430" s="7">
        <v>26</v>
      </c>
      <c r="C5430" s="7">
        <v>55</v>
      </c>
      <c r="D5430" s="7">
        <v>1.26084898274386</v>
      </c>
      <c r="E5430" s="7">
        <v>1.3246604222010401</v>
      </c>
      <c r="G5430" s="7">
        <v>26</v>
      </c>
      <c r="H5430" s="7">
        <v>55</v>
      </c>
      <c r="I5430" s="7">
        <v>0.22442421599281701</v>
      </c>
      <c r="J5430" s="7">
        <v>0.119689921008129</v>
      </c>
      <c r="L5430" s="7">
        <v>26</v>
      </c>
      <c r="M5430" s="7">
        <v>55</v>
      </c>
      <c r="N5430" s="7">
        <v>0.170423481698427</v>
      </c>
      <c r="O5430" s="7">
        <v>-0.29172100621529201</v>
      </c>
    </row>
    <row r="5431" spans="2:15" x14ac:dyDescent="0.2">
      <c r="B5431" s="7">
        <v>27</v>
      </c>
      <c r="C5431" s="7">
        <v>55</v>
      </c>
      <c r="D5431" s="7">
        <v>-0.13594172933120199</v>
      </c>
      <c r="E5431" s="7">
        <v>-0.26736022355745698</v>
      </c>
      <c r="G5431" s="7">
        <v>27</v>
      </c>
      <c r="H5431" s="7">
        <v>55</v>
      </c>
      <c r="I5431" s="7">
        <v>0.18314043849044501</v>
      </c>
      <c r="J5431" s="7">
        <v>0.28248493687100101</v>
      </c>
      <c r="L5431" s="7">
        <v>27</v>
      </c>
      <c r="M5431" s="7">
        <v>55</v>
      </c>
      <c r="N5431" s="7">
        <v>0.78101442232907903</v>
      </c>
      <c r="O5431" s="7">
        <v>0.159847872008825</v>
      </c>
    </row>
    <row r="5432" spans="2:15" x14ac:dyDescent="0.2">
      <c r="B5432" s="7">
        <v>28</v>
      </c>
      <c r="C5432" s="7">
        <v>55</v>
      </c>
      <c r="D5432" s="7">
        <v>-0.88620357721374399</v>
      </c>
      <c r="E5432" s="7">
        <v>-0.860810618741363</v>
      </c>
      <c r="G5432" s="7">
        <v>28</v>
      </c>
      <c r="H5432" s="7">
        <v>55</v>
      </c>
      <c r="I5432" s="7">
        <v>2.4788531226724898E-2</v>
      </c>
      <c r="J5432" s="7">
        <v>-3.8281021721782202E-2</v>
      </c>
      <c r="L5432" s="7">
        <v>28</v>
      </c>
      <c r="M5432" s="7">
        <v>55</v>
      </c>
      <c r="N5432" s="7">
        <v>0.57993367287991304</v>
      </c>
      <c r="O5432" s="7">
        <v>9.00265486074492E-2</v>
      </c>
    </row>
    <row r="5433" spans="2:15" x14ac:dyDescent="0.2">
      <c r="B5433" s="7">
        <v>29</v>
      </c>
      <c r="C5433" s="7">
        <v>55</v>
      </c>
      <c r="D5433" s="7">
        <v>-2.6851294477328501E-2</v>
      </c>
      <c r="E5433" s="7">
        <v>5.17054541960906E-2</v>
      </c>
      <c r="G5433" s="7">
        <v>29</v>
      </c>
      <c r="H5433" s="7">
        <v>55</v>
      </c>
      <c r="I5433" s="7">
        <v>-0.16656841225515201</v>
      </c>
      <c r="J5433" s="7">
        <v>-5.4649891647180499E-3</v>
      </c>
      <c r="L5433" s="7">
        <v>29</v>
      </c>
      <c r="M5433" s="7">
        <v>55</v>
      </c>
      <c r="N5433" s="7">
        <v>-0.38769275074920001</v>
      </c>
      <c r="O5433" s="7">
        <v>5.1686772921693E-3</v>
      </c>
    </row>
    <row r="5434" spans="2:15" x14ac:dyDescent="0.2">
      <c r="B5434" s="7">
        <v>30</v>
      </c>
      <c r="C5434" s="7">
        <v>55</v>
      </c>
      <c r="D5434" s="7">
        <v>0.30814492417866501</v>
      </c>
      <c r="E5434" s="7">
        <v>6.3684344399142404E-2</v>
      </c>
      <c r="G5434" s="7">
        <v>30</v>
      </c>
      <c r="H5434" s="7">
        <v>55</v>
      </c>
      <c r="I5434" s="7">
        <v>0.28345717579091301</v>
      </c>
      <c r="J5434" s="7">
        <v>8.8489867678590406E-2</v>
      </c>
      <c r="L5434" s="7">
        <v>30</v>
      </c>
      <c r="M5434" s="7">
        <v>55</v>
      </c>
      <c r="N5434" s="7">
        <v>-3.0799982348916601</v>
      </c>
      <c r="O5434" s="7">
        <v>-2.81640985734118</v>
      </c>
    </row>
    <row r="5435" spans="2:15" x14ac:dyDescent="0.2">
      <c r="B5435" s="7">
        <v>31</v>
      </c>
      <c r="C5435" s="7">
        <v>55</v>
      </c>
      <c r="D5435" s="7">
        <v>0.236894879766613</v>
      </c>
      <c r="E5435" s="7">
        <v>0.31756314817982401</v>
      </c>
      <c r="G5435" s="7">
        <v>31</v>
      </c>
      <c r="H5435" s="7">
        <v>55</v>
      </c>
      <c r="I5435" s="7">
        <v>0.193144921382923</v>
      </c>
      <c r="J5435" s="7">
        <v>9.0651306723022407E-2</v>
      </c>
      <c r="L5435" s="7">
        <v>31</v>
      </c>
      <c r="M5435" s="7">
        <v>55</v>
      </c>
      <c r="N5435" s="7">
        <v>0.491919341774744</v>
      </c>
      <c r="O5435" s="7">
        <v>0.589343488605647</v>
      </c>
    </row>
    <row r="5436" spans="2:15" x14ac:dyDescent="0.2">
      <c r="B5436" s="7">
        <v>32</v>
      </c>
      <c r="C5436" s="7">
        <v>55</v>
      </c>
      <c r="D5436" s="7">
        <v>2.3654570379308699E-2</v>
      </c>
      <c r="E5436" s="7">
        <v>2.3207215996690098E-2</v>
      </c>
      <c r="G5436" s="7">
        <v>32</v>
      </c>
      <c r="H5436" s="7">
        <v>55</v>
      </c>
      <c r="I5436" s="7">
        <v>8.9565933583146198E-2</v>
      </c>
      <c r="J5436" s="7">
        <v>0.18551568852801401</v>
      </c>
      <c r="L5436" s="7">
        <v>32</v>
      </c>
      <c r="M5436" s="7">
        <v>55</v>
      </c>
      <c r="N5436" s="7">
        <v>-0.64183499743318595</v>
      </c>
      <c r="O5436" s="7">
        <v>-1.02927310342383</v>
      </c>
    </row>
    <row r="5437" spans="2:15" x14ac:dyDescent="0.2">
      <c r="B5437" s="7">
        <v>33</v>
      </c>
      <c r="C5437" s="7">
        <v>55</v>
      </c>
      <c r="D5437" s="7">
        <v>1.7907145362475101E-2</v>
      </c>
      <c r="E5437" s="7">
        <v>5.1547800265913303E-2</v>
      </c>
      <c r="G5437" s="7">
        <v>33</v>
      </c>
      <c r="H5437" s="7">
        <v>55</v>
      </c>
      <c r="I5437" s="7">
        <v>0.13326248948668401</v>
      </c>
      <c r="J5437" s="7">
        <v>-0.17591158364335199</v>
      </c>
      <c r="L5437" s="7">
        <v>33</v>
      </c>
      <c r="M5437" s="7">
        <v>55</v>
      </c>
      <c r="N5437" s="7">
        <v>-0.83455945872286996</v>
      </c>
      <c r="O5437" s="7">
        <v>-0.44645104004840402</v>
      </c>
    </row>
    <row r="5438" spans="2:15" x14ac:dyDescent="0.2">
      <c r="B5438" s="7">
        <v>34</v>
      </c>
      <c r="C5438" s="7">
        <v>55</v>
      </c>
      <c r="D5438" s="7">
        <v>0.19671103619323699</v>
      </c>
      <c r="E5438" s="7">
        <v>0.240666528692531</v>
      </c>
      <c r="G5438" s="7">
        <v>34</v>
      </c>
      <c r="H5438" s="7">
        <v>55</v>
      </c>
      <c r="I5438" s="7">
        <v>5.4749858635524597E-2</v>
      </c>
      <c r="J5438" s="7">
        <v>-1.80042118255699E-2</v>
      </c>
      <c r="L5438" s="7">
        <v>34</v>
      </c>
      <c r="M5438" s="7">
        <v>55</v>
      </c>
      <c r="N5438" s="7">
        <v>4.1269113970874301E-2</v>
      </c>
      <c r="O5438" s="7">
        <v>0.30431606004395201</v>
      </c>
    </row>
    <row r="5439" spans="2:15" x14ac:dyDescent="0.2">
      <c r="B5439" s="7">
        <v>35</v>
      </c>
      <c r="C5439" s="7">
        <v>55</v>
      </c>
      <c r="D5439" s="7">
        <v>0.24819433373189501</v>
      </c>
      <c r="E5439" s="7">
        <v>0.19991057042140201</v>
      </c>
      <c r="G5439" s="7">
        <v>35</v>
      </c>
      <c r="H5439" s="7">
        <v>55</v>
      </c>
      <c r="I5439" s="7">
        <v>0.19788582679193401</v>
      </c>
      <c r="J5439" s="7">
        <v>-4.2365149867729102E-3</v>
      </c>
      <c r="L5439" s="7">
        <v>35</v>
      </c>
      <c r="M5439" s="7">
        <v>55</v>
      </c>
      <c r="N5439" s="7">
        <v>1.46637684262487</v>
      </c>
      <c r="O5439" s="7">
        <v>1.2141662488829601</v>
      </c>
    </row>
    <row r="5440" spans="2:15" x14ac:dyDescent="0.2">
      <c r="B5440" s="7">
        <v>36</v>
      </c>
      <c r="C5440" s="7">
        <v>55</v>
      </c>
      <c r="D5440" s="7">
        <v>0.35492707770154303</v>
      </c>
      <c r="E5440" s="7">
        <v>0.24939839389802801</v>
      </c>
      <c r="G5440" s="7">
        <v>36</v>
      </c>
      <c r="H5440" s="7">
        <v>55</v>
      </c>
      <c r="I5440" s="7">
        <v>0.203729195023925</v>
      </c>
      <c r="J5440" s="7">
        <v>-0.13918631636284101</v>
      </c>
      <c r="L5440" s="7">
        <v>36</v>
      </c>
      <c r="M5440" s="7">
        <v>55</v>
      </c>
      <c r="N5440" s="7">
        <v>0.91738241193060199</v>
      </c>
      <c r="O5440" s="7">
        <v>1.0325986947593799</v>
      </c>
    </row>
    <row r="5441" spans="2:15" x14ac:dyDescent="0.2">
      <c r="B5441" s="7">
        <v>37</v>
      </c>
      <c r="C5441" s="7">
        <v>55</v>
      </c>
      <c r="D5441" s="7">
        <v>0.138614418823437</v>
      </c>
      <c r="E5441" s="7">
        <v>0.20070140363758099</v>
      </c>
      <c r="G5441" s="7">
        <v>37</v>
      </c>
      <c r="H5441" s="7">
        <v>55</v>
      </c>
      <c r="I5441" s="7">
        <v>-0.19357002019366101</v>
      </c>
      <c r="J5441" s="7">
        <v>-5.7780726498984698E-2</v>
      </c>
      <c r="L5441" s="7">
        <v>37</v>
      </c>
      <c r="M5441" s="7">
        <v>55</v>
      </c>
      <c r="N5441" s="7">
        <v>-0.22429840464206299</v>
      </c>
      <c r="O5441" s="7">
        <v>-0.15752309678308199</v>
      </c>
    </row>
    <row r="5442" spans="2:15" x14ac:dyDescent="0.2">
      <c r="B5442" s="7">
        <v>38</v>
      </c>
      <c r="C5442" s="7">
        <v>55</v>
      </c>
      <c r="D5442" s="7">
        <v>-1.66608954822802E-2</v>
      </c>
      <c r="E5442" s="7">
        <v>3.6882312144968003E-2</v>
      </c>
      <c r="G5442" s="7">
        <v>38</v>
      </c>
      <c r="H5442" s="7">
        <v>55</v>
      </c>
      <c r="I5442" s="7">
        <v>0.41551693432014403</v>
      </c>
      <c r="J5442" s="7">
        <v>0.201170500379733</v>
      </c>
      <c r="L5442" s="7">
        <v>38</v>
      </c>
      <c r="M5442" s="7">
        <v>55</v>
      </c>
      <c r="N5442" s="7">
        <v>1.64135438376055</v>
      </c>
      <c r="O5442" s="7">
        <v>1.8406352787890199</v>
      </c>
    </row>
    <row r="5443" spans="2:15" x14ac:dyDescent="0.2">
      <c r="B5443" s="7">
        <v>39</v>
      </c>
      <c r="C5443" s="7">
        <v>55</v>
      </c>
      <c r="D5443" s="7">
        <v>6.6358947459118398E-2</v>
      </c>
      <c r="E5443" s="7">
        <v>0.163900738476739</v>
      </c>
      <c r="G5443" s="7">
        <v>39</v>
      </c>
      <c r="H5443" s="7">
        <v>55</v>
      </c>
      <c r="I5443" s="7">
        <v>-8.3037186461085693E-3</v>
      </c>
      <c r="J5443" s="7">
        <v>-0.12658476047202999</v>
      </c>
      <c r="L5443" s="7">
        <v>39</v>
      </c>
      <c r="M5443" s="7">
        <v>55</v>
      </c>
      <c r="N5443" s="7">
        <v>-0.201839398672683</v>
      </c>
      <c r="O5443" s="7">
        <v>7.4287607267130795E-2</v>
      </c>
    </row>
    <row r="5444" spans="2:15" x14ac:dyDescent="0.2">
      <c r="B5444" s="7">
        <v>40</v>
      </c>
      <c r="C5444" s="7">
        <v>55</v>
      </c>
      <c r="D5444" s="7">
        <v>-5.18313833385875E-2</v>
      </c>
      <c r="E5444" s="7">
        <v>-0.186112141078246</v>
      </c>
      <c r="G5444" s="7">
        <v>40</v>
      </c>
      <c r="H5444" s="7">
        <v>55</v>
      </c>
      <c r="I5444" s="7">
        <v>0.27553234412095401</v>
      </c>
      <c r="J5444" s="7">
        <v>0.26325005345400998</v>
      </c>
      <c r="L5444" s="7">
        <v>40</v>
      </c>
      <c r="M5444" s="7">
        <v>55</v>
      </c>
      <c r="N5444" s="7">
        <v>-1.01193153286586</v>
      </c>
      <c r="O5444" s="7">
        <v>-0.75035202891793296</v>
      </c>
    </row>
    <row r="5445" spans="2:15" x14ac:dyDescent="0.2">
      <c r="B5445" s="7">
        <v>41</v>
      </c>
      <c r="C5445" s="7">
        <v>55</v>
      </c>
      <c r="D5445" s="7">
        <v>0.37307357065376201</v>
      </c>
      <c r="E5445" s="7">
        <v>0.55405419977205195</v>
      </c>
      <c r="G5445" s="7">
        <v>41</v>
      </c>
      <c r="H5445" s="7">
        <v>55</v>
      </c>
      <c r="I5445" s="7">
        <v>0.26286178171616897</v>
      </c>
      <c r="J5445" s="7">
        <v>0.11251064367986099</v>
      </c>
      <c r="L5445" s="7">
        <v>41</v>
      </c>
      <c r="M5445" s="7">
        <v>55</v>
      </c>
      <c r="N5445" s="7">
        <v>0.22979196264356599</v>
      </c>
      <c r="O5445" s="7">
        <v>-0.20401327522621901</v>
      </c>
    </row>
    <row r="5446" spans="2:15" x14ac:dyDescent="0.2">
      <c r="B5446" s="7">
        <v>42</v>
      </c>
      <c r="C5446" s="7">
        <v>55</v>
      </c>
      <c r="D5446" s="7">
        <v>0.123393992830385</v>
      </c>
      <c r="E5446" s="7">
        <v>9.1456847690260204E-2</v>
      </c>
      <c r="G5446" s="7">
        <v>42</v>
      </c>
      <c r="H5446" s="7">
        <v>55</v>
      </c>
      <c r="I5446" s="7">
        <v>-3.6380702862247802E-2</v>
      </c>
      <c r="J5446" s="7">
        <v>-4.3621352946424899E-2</v>
      </c>
      <c r="L5446" s="7">
        <v>42</v>
      </c>
      <c r="M5446" s="7">
        <v>55</v>
      </c>
      <c r="N5446" s="7">
        <v>1.0949253391695599</v>
      </c>
      <c r="O5446" s="7">
        <v>0.30213472341823799</v>
      </c>
    </row>
    <row r="5447" spans="2:15" x14ac:dyDescent="0.2">
      <c r="B5447" s="7">
        <v>43</v>
      </c>
      <c r="C5447" s="7">
        <v>55</v>
      </c>
      <c r="D5447" s="7">
        <v>0.40336760932231502</v>
      </c>
      <c r="E5447" s="7">
        <v>0.16229314442269599</v>
      </c>
      <c r="G5447" s="7">
        <v>43</v>
      </c>
      <c r="H5447" s="7">
        <v>55</v>
      </c>
      <c r="I5447" s="7">
        <v>0.18873825893523</v>
      </c>
      <c r="J5447" s="7">
        <v>0.28823310151041498</v>
      </c>
      <c r="L5447" s="7">
        <v>43</v>
      </c>
      <c r="M5447" s="7">
        <v>55</v>
      </c>
      <c r="N5447" s="7">
        <v>-1.6434231245129001</v>
      </c>
      <c r="O5447" s="7">
        <v>-1.1147645160812401</v>
      </c>
    </row>
    <row r="5448" spans="2:15" x14ac:dyDescent="0.2">
      <c r="B5448" s="7">
        <v>44</v>
      </c>
      <c r="C5448" s="7">
        <v>55</v>
      </c>
      <c r="D5448" s="7">
        <v>0.10908712945075499</v>
      </c>
      <c r="E5448" s="7">
        <v>9.7365153282163802E-2</v>
      </c>
      <c r="G5448" s="7">
        <v>44</v>
      </c>
      <c r="H5448" s="7">
        <v>55</v>
      </c>
      <c r="I5448" s="7">
        <v>-3.0621312432506501E-2</v>
      </c>
      <c r="J5448" s="7">
        <v>-6.3162520796874205E-2</v>
      </c>
      <c r="L5448" s="7">
        <v>44</v>
      </c>
      <c r="M5448" s="7">
        <v>55</v>
      </c>
      <c r="N5448" s="7">
        <v>-0.66599219669730103</v>
      </c>
      <c r="O5448" s="7">
        <v>-1.1184339299035</v>
      </c>
    </row>
    <row r="5449" spans="2:15" x14ac:dyDescent="0.2">
      <c r="B5449" s="7">
        <v>45</v>
      </c>
      <c r="C5449" s="7">
        <v>55</v>
      </c>
      <c r="D5449" s="7">
        <v>0.19279089226867899</v>
      </c>
      <c r="E5449" s="7">
        <v>3.2815355486015101E-2</v>
      </c>
      <c r="G5449" s="7">
        <v>45</v>
      </c>
      <c r="H5449" s="7">
        <v>55</v>
      </c>
      <c r="I5449" s="7">
        <v>-0.15196275079920199</v>
      </c>
      <c r="J5449" s="7">
        <v>-0.12333672876884599</v>
      </c>
      <c r="L5449" s="7">
        <v>45</v>
      </c>
      <c r="M5449" s="7">
        <v>55</v>
      </c>
      <c r="N5449" s="7">
        <v>-1.16604240929213</v>
      </c>
      <c r="O5449" s="7">
        <v>-0.67155639760951402</v>
      </c>
    </row>
    <row r="5450" spans="2:15" x14ac:dyDescent="0.2">
      <c r="B5450" s="7">
        <v>46</v>
      </c>
      <c r="C5450" s="7">
        <v>55</v>
      </c>
      <c r="D5450" s="7">
        <v>0.50829752836678899</v>
      </c>
      <c r="E5450" s="7">
        <v>0.37843985029719301</v>
      </c>
      <c r="G5450" s="7">
        <v>46</v>
      </c>
      <c r="H5450" s="7">
        <v>55</v>
      </c>
      <c r="I5450" s="7">
        <v>8.2690947175593402E-2</v>
      </c>
      <c r="J5450" s="7">
        <v>-8.31063484618451E-2</v>
      </c>
      <c r="L5450" s="7">
        <v>46</v>
      </c>
      <c r="M5450" s="7">
        <v>55</v>
      </c>
      <c r="N5450" s="7">
        <v>0.25588019636710102</v>
      </c>
      <c r="O5450" s="7">
        <v>0.57617876907473398</v>
      </c>
    </row>
    <row r="5451" spans="2:15" x14ac:dyDescent="0.2">
      <c r="B5451" s="7">
        <v>47</v>
      </c>
      <c r="C5451" s="7">
        <v>55</v>
      </c>
      <c r="D5451" s="7">
        <v>0.58167948101864497</v>
      </c>
      <c r="E5451" s="7">
        <v>0.64641559198091503</v>
      </c>
      <c r="G5451" s="7">
        <v>47</v>
      </c>
      <c r="H5451" s="7">
        <v>55</v>
      </c>
      <c r="I5451" s="7">
        <v>-0.153657417183273</v>
      </c>
      <c r="J5451" s="7">
        <v>-0.11226175401944199</v>
      </c>
      <c r="L5451" s="7">
        <v>47</v>
      </c>
      <c r="M5451" s="7">
        <v>55</v>
      </c>
      <c r="N5451" s="7">
        <v>-0.748901088842712</v>
      </c>
      <c r="O5451" s="7">
        <v>-0.212243208530463</v>
      </c>
    </row>
    <row r="5452" spans="2:15" x14ac:dyDescent="0.2">
      <c r="B5452" s="7">
        <v>48</v>
      </c>
      <c r="C5452" s="7">
        <v>55</v>
      </c>
      <c r="D5452" s="7">
        <v>0.25747554609564799</v>
      </c>
      <c r="E5452" s="7">
        <v>-6.8841502254203504E-2</v>
      </c>
      <c r="G5452" s="7">
        <v>48</v>
      </c>
      <c r="H5452" s="7">
        <v>55</v>
      </c>
      <c r="I5452" s="7">
        <v>0.105393452839514</v>
      </c>
      <c r="J5452" s="7">
        <v>-9.0662636548280801E-2</v>
      </c>
      <c r="L5452" s="7">
        <v>48</v>
      </c>
      <c r="M5452" s="7">
        <v>55</v>
      </c>
      <c r="N5452" s="7">
        <v>0.79651102325685796</v>
      </c>
      <c r="O5452" s="7">
        <v>1.2366935895264799</v>
      </c>
    </row>
    <row r="5453" spans="2:15" x14ac:dyDescent="0.2">
      <c r="B5453" s="7">
        <v>49</v>
      </c>
      <c r="C5453" s="7">
        <v>55</v>
      </c>
      <c r="D5453" s="7">
        <v>0.24909374025759801</v>
      </c>
      <c r="E5453" s="7">
        <v>0.16057589823207699</v>
      </c>
      <c r="G5453" s="7">
        <v>49</v>
      </c>
      <c r="H5453" s="7">
        <v>55</v>
      </c>
      <c r="I5453" s="7">
        <v>3.4050779766125097E-2</v>
      </c>
      <c r="J5453" s="7">
        <v>-0.30078382664403103</v>
      </c>
      <c r="L5453" s="7">
        <v>49</v>
      </c>
      <c r="M5453" s="7">
        <v>55</v>
      </c>
      <c r="N5453" s="7">
        <v>0.70740559756610399</v>
      </c>
      <c r="O5453" s="7">
        <v>1.6251564468625599</v>
      </c>
    </row>
    <row r="5454" spans="2:15" x14ac:dyDescent="0.2">
      <c r="B5454" s="7">
        <v>50</v>
      </c>
      <c r="C5454" s="7">
        <v>55</v>
      </c>
      <c r="D5454" s="7">
        <v>7.9811492287472405E-2</v>
      </c>
      <c r="E5454" s="7">
        <v>0.102583163967786</v>
      </c>
      <c r="G5454" s="7">
        <v>50</v>
      </c>
      <c r="H5454" s="7">
        <v>55</v>
      </c>
      <c r="I5454" s="7">
        <v>1.6610174701688699E-2</v>
      </c>
      <c r="J5454" s="7">
        <v>4.66657432379654E-2</v>
      </c>
      <c r="L5454" s="7">
        <v>50</v>
      </c>
      <c r="M5454" s="7">
        <v>55</v>
      </c>
      <c r="N5454" s="7">
        <v>0.48876517622707499</v>
      </c>
      <c r="O5454" s="7">
        <v>0.38239650443412299</v>
      </c>
    </row>
    <row r="5455" spans="2:15" x14ac:dyDescent="0.2">
      <c r="B5455" s="7">
        <v>51</v>
      </c>
      <c r="C5455" s="7">
        <v>55</v>
      </c>
      <c r="D5455" s="7">
        <v>7.6716045136606698E-3</v>
      </c>
      <c r="E5455" s="7">
        <v>-3.14245903036987E-2</v>
      </c>
      <c r="G5455" s="7">
        <v>51</v>
      </c>
      <c r="H5455" s="7">
        <v>55</v>
      </c>
      <c r="I5455" s="7">
        <v>0.215477637104458</v>
      </c>
      <c r="J5455" s="7">
        <v>-3.0828612828981899E-2</v>
      </c>
      <c r="L5455" s="7">
        <v>51</v>
      </c>
      <c r="M5455" s="7">
        <v>55</v>
      </c>
      <c r="N5455" s="7">
        <v>0.21614293373836399</v>
      </c>
      <c r="O5455" s="7">
        <v>-6.4717024670444295E-2</v>
      </c>
    </row>
    <row r="5456" spans="2:15" x14ac:dyDescent="0.2">
      <c r="B5456" s="7">
        <v>52</v>
      </c>
      <c r="C5456" s="7">
        <v>55</v>
      </c>
      <c r="D5456" s="7">
        <v>0.12975903539636</v>
      </c>
      <c r="E5456" s="7">
        <v>9.4041082112601898E-2</v>
      </c>
      <c r="G5456" s="7">
        <v>52</v>
      </c>
      <c r="H5456" s="7">
        <v>55</v>
      </c>
      <c r="I5456" s="7">
        <v>-2.44790498583463E-2</v>
      </c>
      <c r="J5456" s="7">
        <v>-6.8453165253064399E-2</v>
      </c>
      <c r="L5456" s="7">
        <v>52</v>
      </c>
      <c r="M5456" s="7">
        <v>55</v>
      </c>
      <c r="N5456" s="7">
        <v>0.91023661347527296</v>
      </c>
      <c r="O5456" s="7">
        <v>0.51652083377676095</v>
      </c>
    </row>
    <row r="5457" spans="2:15" x14ac:dyDescent="0.2">
      <c r="B5457" s="7">
        <v>53</v>
      </c>
      <c r="C5457" s="7">
        <v>55</v>
      </c>
      <c r="D5457" s="7">
        <v>-0.170255617121018</v>
      </c>
      <c r="E5457" s="7">
        <v>-0.24078219452021801</v>
      </c>
      <c r="G5457" s="7">
        <v>53</v>
      </c>
      <c r="H5457" s="7">
        <v>55</v>
      </c>
      <c r="I5457" s="7">
        <v>0.17593864458665801</v>
      </c>
      <c r="J5457" s="7">
        <v>-9.0516461109706001E-2</v>
      </c>
      <c r="L5457" s="7">
        <v>53</v>
      </c>
      <c r="M5457" s="7">
        <v>55</v>
      </c>
      <c r="N5457" s="7">
        <v>-0.38362289047796599</v>
      </c>
      <c r="O5457" s="7">
        <v>-0.97591442492176905</v>
      </c>
    </row>
    <row r="5458" spans="2:15" x14ac:dyDescent="0.2">
      <c r="B5458" s="7">
        <v>54</v>
      </c>
      <c r="C5458" s="7">
        <v>55</v>
      </c>
      <c r="D5458" s="7">
        <v>5.7794258462998002E-2</v>
      </c>
      <c r="E5458" s="7">
        <v>5.04706284453924E-2</v>
      </c>
      <c r="G5458" s="7">
        <v>54</v>
      </c>
      <c r="H5458" s="7">
        <v>55</v>
      </c>
      <c r="I5458" s="7">
        <v>0</v>
      </c>
      <c r="J5458" s="7">
        <v>0</v>
      </c>
      <c r="L5458" s="7">
        <v>54</v>
      </c>
      <c r="M5458" s="7">
        <v>55</v>
      </c>
      <c r="N5458" s="7">
        <v>0.259899549926145</v>
      </c>
      <c r="O5458" s="7">
        <v>0.47557351604925602</v>
      </c>
    </row>
    <row r="5459" spans="2:15" x14ac:dyDescent="0.2">
      <c r="B5459" s="7">
        <v>55</v>
      </c>
      <c r="C5459" s="7">
        <v>55</v>
      </c>
      <c r="D5459" s="7">
        <v>0.195038119494404</v>
      </c>
      <c r="E5459" s="7">
        <v>0.18421850510239701</v>
      </c>
      <c r="G5459" s="7">
        <v>55</v>
      </c>
      <c r="H5459" s="7">
        <v>55</v>
      </c>
      <c r="I5459" s="7">
        <v>-0.32146425632412301</v>
      </c>
      <c r="J5459" s="7">
        <v>-5.2050944714794802E-2</v>
      </c>
      <c r="L5459" s="7">
        <v>55</v>
      </c>
      <c r="M5459" s="7">
        <v>55</v>
      </c>
      <c r="N5459" s="7">
        <v>-0.23733001997424899</v>
      </c>
      <c r="O5459" s="7">
        <v>-0.64386003752142196</v>
      </c>
    </row>
    <row r="5460" spans="2:15" x14ac:dyDescent="0.2">
      <c r="B5460" s="7">
        <v>56</v>
      </c>
      <c r="C5460" s="7">
        <v>55</v>
      </c>
      <c r="D5460" s="7">
        <v>-2.6513117048383002E-2</v>
      </c>
      <c r="E5460" s="7">
        <v>1.5245570558946001E-2</v>
      </c>
      <c r="G5460" s="7">
        <v>56</v>
      </c>
      <c r="H5460" s="7">
        <v>55</v>
      </c>
      <c r="I5460" s="7">
        <v>2.9542329245154E-2</v>
      </c>
      <c r="J5460" s="7">
        <v>5.2054113461874596E-4</v>
      </c>
      <c r="L5460" s="7">
        <v>56</v>
      </c>
      <c r="M5460" s="7">
        <v>55</v>
      </c>
      <c r="N5460" s="7">
        <v>0.68531470065616196</v>
      </c>
      <c r="O5460" s="7">
        <v>0.26734162050675198</v>
      </c>
    </row>
    <row r="5461" spans="2:15" x14ac:dyDescent="0.2">
      <c r="B5461" s="7">
        <v>57</v>
      </c>
      <c r="C5461" s="7">
        <v>55</v>
      </c>
      <c r="D5461" s="7">
        <v>-0.10112282025116701</v>
      </c>
      <c r="E5461" s="7">
        <v>3.62318239709261E-2</v>
      </c>
      <c r="G5461" s="7">
        <v>57</v>
      </c>
      <c r="H5461" s="7">
        <v>55</v>
      </c>
      <c r="I5461" s="7">
        <v>-0.34403217189339802</v>
      </c>
      <c r="J5461" s="7">
        <v>-0.170091224669463</v>
      </c>
      <c r="L5461" s="7">
        <v>57</v>
      </c>
      <c r="M5461" s="7">
        <v>55</v>
      </c>
      <c r="N5461" s="7">
        <v>0.82287054498497902</v>
      </c>
      <c r="O5461" s="7">
        <v>0.30482580949530602</v>
      </c>
    </row>
    <row r="5462" spans="2:15" x14ac:dyDescent="0.2">
      <c r="B5462" s="7">
        <v>58</v>
      </c>
      <c r="C5462" s="7">
        <v>55</v>
      </c>
      <c r="D5462" s="7">
        <v>-5.5190581574619202E-2</v>
      </c>
      <c r="E5462" s="7">
        <v>-0.143024327472345</v>
      </c>
      <c r="G5462" s="7">
        <v>58</v>
      </c>
      <c r="H5462" s="7">
        <v>55</v>
      </c>
      <c r="I5462" s="7">
        <v>-0.38364148098725098</v>
      </c>
      <c r="J5462" s="7">
        <v>9.7980581744108605E-2</v>
      </c>
      <c r="L5462" s="7">
        <v>58</v>
      </c>
      <c r="M5462" s="7">
        <v>55</v>
      </c>
      <c r="N5462" s="7">
        <v>-6.5505699159492906E-2</v>
      </c>
      <c r="O5462" s="7">
        <v>0.14250401456786699</v>
      </c>
    </row>
    <row r="5463" spans="2:15" x14ac:dyDescent="0.2">
      <c r="B5463" s="7">
        <v>59</v>
      </c>
      <c r="C5463" s="7">
        <v>55</v>
      </c>
      <c r="D5463" s="7">
        <v>-6.62459434913103E-2</v>
      </c>
      <c r="E5463" s="7">
        <v>-0.123873963321726</v>
      </c>
      <c r="G5463" s="7">
        <v>59</v>
      </c>
      <c r="H5463" s="7">
        <v>55</v>
      </c>
      <c r="I5463" s="7">
        <v>7.9075029646054097E-3</v>
      </c>
      <c r="J5463" s="7">
        <v>0.144125367269022</v>
      </c>
      <c r="L5463" s="7">
        <v>59</v>
      </c>
      <c r="M5463" s="7">
        <v>55</v>
      </c>
      <c r="N5463" s="7">
        <v>-2.4841280336484202</v>
      </c>
      <c r="O5463" s="7">
        <v>-2.0044757566750802</v>
      </c>
    </row>
    <row r="5464" spans="2:15" x14ac:dyDescent="0.2">
      <c r="B5464" s="7">
        <v>60</v>
      </c>
      <c r="C5464" s="7">
        <v>55</v>
      </c>
      <c r="D5464" s="7">
        <v>9.4006459255229699E-2</v>
      </c>
      <c r="E5464" s="7">
        <v>-1.0267289382605699E-2</v>
      </c>
      <c r="G5464" s="7">
        <v>60</v>
      </c>
      <c r="H5464" s="7">
        <v>55</v>
      </c>
      <c r="I5464" s="7">
        <v>0.119494770822234</v>
      </c>
      <c r="J5464" s="7">
        <v>4.2774596640027703E-2</v>
      </c>
      <c r="L5464" s="7">
        <v>60</v>
      </c>
      <c r="M5464" s="7">
        <v>55</v>
      </c>
      <c r="N5464" s="7">
        <v>0.47741079847019002</v>
      </c>
      <c r="O5464" s="7">
        <v>0.57729809535245902</v>
      </c>
    </row>
    <row r="5465" spans="2:15" x14ac:dyDescent="0.2">
      <c r="B5465" s="7">
        <v>61</v>
      </c>
      <c r="C5465" s="7">
        <v>55</v>
      </c>
      <c r="D5465" s="7">
        <v>-0.42836464871274199</v>
      </c>
      <c r="E5465" s="7">
        <v>-0.86155370320786795</v>
      </c>
      <c r="G5465" s="7">
        <v>61</v>
      </c>
      <c r="H5465" s="7">
        <v>55</v>
      </c>
      <c r="I5465" s="7">
        <v>-0.29381498544073498</v>
      </c>
      <c r="J5465" s="7">
        <v>-6.0561673255119998E-2</v>
      </c>
      <c r="L5465" s="7">
        <v>61</v>
      </c>
      <c r="M5465" s="7">
        <v>55</v>
      </c>
      <c r="N5465" s="7">
        <v>0.45180682200498901</v>
      </c>
      <c r="O5465" s="7">
        <v>1.3072680731538799</v>
      </c>
    </row>
    <row r="5466" spans="2:15" x14ac:dyDescent="0.2">
      <c r="B5466" s="7">
        <v>62</v>
      </c>
      <c r="C5466" s="7">
        <v>55</v>
      </c>
      <c r="D5466" s="7">
        <v>2.8843285996202899E-3</v>
      </c>
      <c r="E5466" s="7">
        <v>0.10818795781748999</v>
      </c>
      <c r="G5466" s="7">
        <v>62</v>
      </c>
      <c r="H5466" s="7">
        <v>55</v>
      </c>
      <c r="I5466" s="7">
        <v>0.17013731183557801</v>
      </c>
      <c r="J5466" s="7">
        <v>0.26068868343975998</v>
      </c>
      <c r="L5466" s="7">
        <v>62</v>
      </c>
      <c r="M5466" s="7">
        <v>55</v>
      </c>
      <c r="N5466" s="7">
        <v>0.54915238224768403</v>
      </c>
      <c r="O5466" s="7">
        <v>6.1062666248302498E-2</v>
      </c>
    </row>
    <row r="5467" spans="2:15" x14ac:dyDescent="0.2">
      <c r="B5467" s="7">
        <v>63</v>
      </c>
      <c r="C5467" s="7">
        <v>55</v>
      </c>
      <c r="D5467" s="7">
        <v>-0.85046196641286897</v>
      </c>
      <c r="E5467" s="7">
        <v>-0.78048093760128301</v>
      </c>
      <c r="G5467" s="7">
        <v>63</v>
      </c>
      <c r="H5467" s="7">
        <v>55</v>
      </c>
      <c r="I5467" s="7">
        <v>-0.45090148238760203</v>
      </c>
      <c r="J5467" s="7">
        <v>-0.275607657895444</v>
      </c>
      <c r="L5467" s="7">
        <v>63</v>
      </c>
      <c r="M5467" s="7">
        <v>55</v>
      </c>
      <c r="N5467" s="7">
        <v>0.59748819579419399</v>
      </c>
      <c r="O5467" s="7">
        <v>0.826006241226663</v>
      </c>
    </row>
    <row r="5468" spans="2:15" x14ac:dyDescent="0.2">
      <c r="B5468" s="7">
        <v>64</v>
      </c>
      <c r="C5468" s="7">
        <v>55</v>
      </c>
      <c r="D5468" s="7">
        <v>-0.30271343343214402</v>
      </c>
      <c r="E5468" s="7">
        <v>-7.2122342908992096E-2</v>
      </c>
      <c r="G5468" s="7">
        <v>64</v>
      </c>
      <c r="H5468" s="7">
        <v>55</v>
      </c>
      <c r="I5468" s="7">
        <v>-0.153441453381018</v>
      </c>
      <c r="J5468" s="7">
        <v>5.9381130930011003E-2</v>
      </c>
      <c r="L5468" s="7">
        <v>64</v>
      </c>
      <c r="M5468" s="7">
        <v>55</v>
      </c>
      <c r="N5468" s="7">
        <v>0.43539794495173201</v>
      </c>
      <c r="O5468" s="7">
        <v>0.66685162534218001</v>
      </c>
    </row>
    <row r="5469" spans="2:15" x14ac:dyDescent="0.2">
      <c r="B5469" s="7">
        <v>65</v>
      </c>
      <c r="C5469" s="7">
        <v>55</v>
      </c>
      <c r="D5469" s="7">
        <v>-0.27540981598169401</v>
      </c>
      <c r="E5469" s="7">
        <v>-0.34123862188145698</v>
      </c>
      <c r="G5469" s="7">
        <v>65</v>
      </c>
      <c r="H5469" s="7">
        <v>55</v>
      </c>
      <c r="I5469" s="7">
        <v>-0.13083111673058001</v>
      </c>
      <c r="J5469" s="7">
        <v>-4.0977744768900599E-2</v>
      </c>
      <c r="L5469" s="7">
        <v>65</v>
      </c>
      <c r="M5469" s="7">
        <v>55</v>
      </c>
      <c r="N5469" s="7">
        <v>0.15237229706083599</v>
      </c>
      <c r="O5469" s="7">
        <v>-0.49551733547022803</v>
      </c>
    </row>
    <row r="5470" spans="2:15" x14ac:dyDescent="0.2">
      <c r="B5470" s="7">
        <v>66</v>
      </c>
      <c r="C5470" s="7">
        <v>55</v>
      </c>
      <c r="D5470" s="7">
        <v>0.40021429534292502</v>
      </c>
      <c r="E5470" s="7">
        <v>0.24868571001518999</v>
      </c>
      <c r="G5470" s="7">
        <v>66</v>
      </c>
      <c r="H5470" s="7">
        <v>55</v>
      </c>
      <c r="I5470" s="7">
        <v>-1.8806165490445899E-2</v>
      </c>
      <c r="J5470" s="7">
        <v>0.16539656225433499</v>
      </c>
      <c r="L5470" s="7">
        <v>66</v>
      </c>
      <c r="M5470" s="7">
        <v>55</v>
      </c>
      <c r="N5470" s="7">
        <v>-2.3866407007364399</v>
      </c>
      <c r="O5470" s="7">
        <v>-1.9522589797408401</v>
      </c>
    </row>
    <row r="5471" spans="2:15" x14ac:dyDescent="0.2">
      <c r="B5471" s="7">
        <v>67</v>
      </c>
      <c r="C5471" s="7">
        <v>55</v>
      </c>
      <c r="D5471" s="7">
        <v>0.37324646506921899</v>
      </c>
      <c r="E5471" s="7">
        <v>0.302391346210033</v>
      </c>
      <c r="G5471" s="7">
        <v>67</v>
      </c>
      <c r="H5471" s="7">
        <v>55</v>
      </c>
      <c r="I5471" s="7">
        <v>9.6693641106776695E-2</v>
      </c>
      <c r="J5471" s="7">
        <v>0.11702679736727099</v>
      </c>
      <c r="L5471" s="7">
        <v>67</v>
      </c>
      <c r="M5471" s="7">
        <v>55</v>
      </c>
      <c r="N5471" s="7">
        <v>1.2176774860388999</v>
      </c>
      <c r="O5471" s="7">
        <v>1.5058996760982599</v>
      </c>
    </row>
    <row r="5472" spans="2:15" x14ac:dyDescent="0.2">
      <c r="B5472" s="7">
        <v>68</v>
      </c>
      <c r="C5472" s="7">
        <v>55</v>
      </c>
      <c r="D5472" s="7">
        <v>0.30637838478881602</v>
      </c>
      <c r="E5472" s="7">
        <v>4.9960649588326703E-2</v>
      </c>
      <c r="G5472" s="7">
        <v>68</v>
      </c>
      <c r="H5472" s="7">
        <v>55</v>
      </c>
      <c r="I5472" s="7">
        <v>-0.16470559409618499</v>
      </c>
      <c r="J5472" s="7">
        <v>-0.100952898934766</v>
      </c>
      <c r="L5472" s="7">
        <v>68</v>
      </c>
      <c r="M5472" s="7">
        <v>55</v>
      </c>
      <c r="N5472" s="7">
        <v>-0.35232033157493597</v>
      </c>
      <c r="O5472" s="7">
        <v>-1.2156588453127799</v>
      </c>
    </row>
    <row r="5473" spans="2:15" x14ac:dyDescent="0.2">
      <c r="B5473" s="7">
        <v>69</v>
      </c>
      <c r="C5473" s="7">
        <v>55</v>
      </c>
      <c r="D5473" s="7">
        <v>-0.75502473354477395</v>
      </c>
      <c r="E5473" s="7">
        <v>-0.74333694943454798</v>
      </c>
      <c r="G5473" s="7">
        <v>69</v>
      </c>
      <c r="H5473" s="7">
        <v>55</v>
      </c>
      <c r="I5473" s="7">
        <v>-0.19727685872020301</v>
      </c>
      <c r="J5473" s="7">
        <v>-2.27056993422181E-2</v>
      </c>
      <c r="L5473" s="7">
        <v>69</v>
      </c>
      <c r="M5473" s="7">
        <v>55</v>
      </c>
      <c r="N5473" s="7">
        <v>0.778472819484889</v>
      </c>
      <c r="O5473" s="7">
        <v>1.2217170270847599</v>
      </c>
    </row>
    <row r="5474" spans="2:15" x14ac:dyDescent="0.2">
      <c r="B5474" s="7">
        <v>70</v>
      </c>
      <c r="C5474" s="7">
        <v>55</v>
      </c>
      <c r="D5474" s="7">
        <v>-0.59356676289827903</v>
      </c>
      <c r="E5474" s="7">
        <v>-0.64206974224842395</v>
      </c>
      <c r="G5474" s="7">
        <v>70</v>
      </c>
      <c r="H5474" s="7">
        <v>55</v>
      </c>
      <c r="I5474" s="7">
        <v>-0.14958113725644301</v>
      </c>
      <c r="J5474" s="7">
        <v>1.2649775685765099E-2</v>
      </c>
      <c r="L5474" s="7">
        <v>70</v>
      </c>
      <c r="M5474" s="7">
        <v>55</v>
      </c>
      <c r="N5474" s="7">
        <v>-0.18367169485585599</v>
      </c>
      <c r="O5474" s="7">
        <v>-0.37950095333209</v>
      </c>
    </row>
    <row r="5475" spans="2:15" x14ac:dyDescent="0.2">
      <c r="B5475" s="7">
        <v>71</v>
      </c>
      <c r="C5475" s="7">
        <v>55</v>
      </c>
      <c r="D5475" s="7">
        <v>-8.9185612658202004E-2</v>
      </c>
      <c r="E5475" s="7">
        <v>0.209748800410898</v>
      </c>
      <c r="G5475" s="7">
        <v>71</v>
      </c>
      <c r="H5475" s="7">
        <v>55</v>
      </c>
      <c r="I5475" s="7">
        <v>-0.13787790182658999</v>
      </c>
      <c r="J5475" s="7">
        <v>1.35506946244295E-2</v>
      </c>
      <c r="L5475" s="7">
        <v>71</v>
      </c>
      <c r="M5475" s="7">
        <v>55</v>
      </c>
      <c r="N5475" s="7">
        <v>0.38336366423187701</v>
      </c>
      <c r="O5475" s="7">
        <v>0.62710122824345504</v>
      </c>
    </row>
    <row r="5476" spans="2:15" x14ac:dyDescent="0.2">
      <c r="B5476" s="7">
        <v>72</v>
      </c>
      <c r="C5476" s="7">
        <v>55</v>
      </c>
      <c r="D5476" s="7">
        <v>6.1079363125227104E-3</v>
      </c>
      <c r="E5476" s="7">
        <v>9.1548251066210895E-2</v>
      </c>
      <c r="G5476" s="7">
        <v>72</v>
      </c>
      <c r="H5476" s="7">
        <v>55</v>
      </c>
      <c r="I5476" s="7">
        <v>-0.37209517045083401</v>
      </c>
      <c r="J5476" s="7">
        <v>-0.187489546822285</v>
      </c>
      <c r="L5476" s="7">
        <v>72</v>
      </c>
      <c r="M5476" s="7">
        <v>55</v>
      </c>
      <c r="N5476" s="7">
        <v>-1.0557514797073999</v>
      </c>
      <c r="O5476" s="7">
        <v>-1.4614250080892801</v>
      </c>
    </row>
    <row r="5477" spans="2:15" x14ac:dyDescent="0.2">
      <c r="B5477" s="7">
        <v>73</v>
      </c>
      <c r="C5477" s="7">
        <v>55</v>
      </c>
      <c r="D5477" s="7">
        <v>0.188855422195328</v>
      </c>
      <c r="E5477" s="7">
        <v>6.7034620379706297E-2</v>
      </c>
      <c r="G5477" s="7">
        <v>73</v>
      </c>
      <c r="H5477" s="7">
        <v>55</v>
      </c>
      <c r="I5477" s="7">
        <v>-0.221083987424464</v>
      </c>
      <c r="J5477" s="7">
        <v>-0.14822811341994499</v>
      </c>
      <c r="L5477" s="7">
        <v>73</v>
      </c>
      <c r="M5477" s="7">
        <v>55</v>
      </c>
      <c r="N5477" s="7">
        <v>1.3199445297702901</v>
      </c>
      <c r="O5477" s="7">
        <v>0.483820610203684</v>
      </c>
    </row>
    <row r="5478" spans="2:15" x14ac:dyDescent="0.2">
      <c r="B5478" s="7">
        <v>74</v>
      </c>
      <c r="C5478" s="7">
        <v>55</v>
      </c>
      <c r="D5478" s="7">
        <v>3.5517904722038203E-2</v>
      </c>
      <c r="E5478" s="7">
        <v>-0.13176971856085601</v>
      </c>
      <c r="G5478" s="7">
        <v>74</v>
      </c>
      <c r="H5478" s="7">
        <v>55</v>
      </c>
      <c r="I5478" s="7">
        <v>-0.18666000476175601</v>
      </c>
      <c r="J5478" s="7">
        <v>-2.5125810586955798E-2</v>
      </c>
      <c r="L5478" s="7">
        <v>74</v>
      </c>
      <c r="M5478" s="7">
        <v>55</v>
      </c>
      <c r="N5478" s="7">
        <v>1.3717428720623599</v>
      </c>
      <c r="O5478" s="7">
        <v>1.07597958183995</v>
      </c>
    </row>
    <row r="5479" spans="2:15" x14ac:dyDescent="0.2">
      <c r="B5479" s="7">
        <v>75</v>
      </c>
      <c r="C5479" s="7">
        <v>55</v>
      </c>
      <c r="D5479" s="7">
        <v>-0.55669654434467097</v>
      </c>
      <c r="E5479" s="7">
        <v>-0.760953573330022</v>
      </c>
      <c r="G5479" s="7">
        <v>75</v>
      </c>
      <c r="H5479" s="7">
        <v>55</v>
      </c>
      <c r="I5479" s="7">
        <v>-0.17193349893736401</v>
      </c>
      <c r="J5479" s="7">
        <v>3.24369393094672E-2</v>
      </c>
      <c r="L5479" s="7">
        <v>75</v>
      </c>
      <c r="M5479" s="7">
        <v>55</v>
      </c>
      <c r="N5479" s="7">
        <v>8.4819674105777801E-2</v>
      </c>
      <c r="O5479" s="7">
        <v>0.41313765260499202</v>
      </c>
    </row>
    <row r="5480" spans="2:15" x14ac:dyDescent="0.2">
      <c r="B5480" s="7">
        <v>76</v>
      </c>
      <c r="C5480" s="7">
        <v>55</v>
      </c>
      <c r="D5480" s="7">
        <v>7.3710353565967807E-2</v>
      </c>
      <c r="E5480" s="7">
        <v>5.4366450327288297E-2</v>
      </c>
      <c r="G5480" s="7">
        <v>76</v>
      </c>
      <c r="H5480" s="7">
        <v>55</v>
      </c>
      <c r="I5480" s="7">
        <v>-1.52620936761316E-2</v>
      </c>
      <c r="J5480" s="7">
        <v>3.80003795790032E-2</v>
      </c>
      <c r="L5480" s="7">
        <v>76</v>
      </c>
      <c r="M5480" s="7">
        <v>55</v>
      </c>
      <c r="N5480" s="7">
        <v>0.94985447200373296</v>
      </c>
      <c r="O5480" s="7">
        <v>1.30341571773367</v>
      </c>
    </row>
    <row r="5481" spans="2:15" x14ac:dyDescent="0.2">
      <c r="B5481" s="7">
        <v>77</v>
      </c>
      <c r="C5481" s="7">
        <v>55</v>
      </c>
      <c r="D5481" s="7">
        <v>0.15358736692515201</v>
      </c>
      <c r="E5481" s="7">
        <v>-0.14946068632739801</v>
      </c>
      <c r="G5481" s="7">
        <v>77</v>
      </c>
      <c r="H5481" s="7">
        <v>55</v>
      </c>
      <c r="I5481" s="7">
        <v>8.7175353887252199E-2</v>
      </c>
      <c r="J5481" s="7">
        <v>0.142453374515457</v>
      </c>
      <c r="L5481" s="7">
        <v>77</v>
      </c>
      <c r="M5481" s="7">
        <v>55</v>
      </c>
      <c r="N5481" s="7">
        <v>7.2680833383422802E-3</v>
      </c>
      <c r="O5481" s="7">
        <v>-0.184936947370442</v>
      </c>
    </row>
    <row r="5482" spans="2:15" x14ac:dyDescent="0.2">
      <c r="B5482" s="7">
        <v>78</v>
      </c>
      <c r="C5482" s="7">
        <v>55</v>
      </c>
      <c r="D5482" s="7">
        <v>0.58172657711747899</v>
      </c>
      <c r="E5482" s="7">
        <v>0.32991620345403699</v>
      </c>
      <c r="G5482" s="7">
        <v>78</v>
      </c>
      <c r="H5482" s="7">
        <v>55</v>
      </c>
      <c r="I5482" s="7">
        <v>-0.17231903127749401</v>
      </c>
      <c r="J5482" s="7">
        <v>-1.7519998673453299E-2</v>
      </c>
      <c r="L5482" s="7">
        <v>78</v>
      </c>
      <c r="M5482" s="7">
        <v>55</v>
      </c>
      <c r="N5482" s="7">
        <v>-1.01669631824191</v>
      </c>
      <c r="O5482" s="7">
        <v>-1.43168497685186</v>
      </c>
    </row>
    <row r="5483" spans="2:15" x14ac:dyDescent="0.2">
      <c r="B5483" s="7">
        <v>79</v>
      </c>
      <c r="C5483" s="7">
        <v>55</v>
      </c>
      <c r="D5483" s="7">
        <v>0.129670949918891</v>
      </c>
      <c r="E5483" s="7">
        <v>0.36426855546086601</v>
      </c>
      <c r="G5483" s="7">
        <v>79</v>
      </c>
      <c r="H5483" s="7">
        <v>55</v>
      </c>
      <c r="I5483" s="7">
        <v>0.123954326478473</v>
      </c>
      <c r="J5483" s="7">
        <v>-0.18064791932681901</v>
      </c>
      <c r="L5483" s="7">
        <v>79</v>
      </c>
      <c r="M5483" s="7">
        <v>55</v>
      </c>
      <c r="N5483" s="7">
        <v>0.69189695760324399</v>
      </c>
      <c r="O5483" s="7">
        <v>0.50655239017088705</v>
      </c>
    </row>
    <row r="5484" spans="2:15" x14ac:dyDescent="0.2">
      <c r="B5484" s="7">
        <v>80</v>
      </c>
      <c r="C5484" s="7">
        <v>55</v>
      </c>
      <c r="D5484" s="7">
        <v>0.42027265906921202</v>
      </c>
      <c r="E5484" s="7">
        <v>0.58917580861594299</v>
      </c>
      <c r="G5484" s="7">
        <v>80</v>
      </c>
      <c r="H5484" s="7">
        <v>55</v>
      </c>
      <c r="I5484" s="7">
        <v>0.26258104118521503</v>
      </c>
      <c r="J5484" s="7">
        <v>7.1499243078852401E-2</v>
      </c>
      <c r="L5484" s="7">
        <v>80</v>
      </c>
      <c r="M5484" s="7">
        <v>55</v>
      </c>
      <c r="N5484" s="7">
        <v>-0.42962528577831599</v>
      </c>
      <c r="O5484" s="7">
        <v>-0.20804140754169601</v>
      </c>
    </row>
    <row r="5485" spans="2:15" x14ac:dyDescent="0.2">
      <c r="B5485" s="7">
        <v>81</v>
      </c>
      <c r="C5485" s="7">
        <v>55</v>
      </c>
      <c r="D5485" s="7">
        <v>3.6243387936066199E-2</v>
      </c>
      <c r="E5485" s="7">
        <v>0.25028650018618498</v>
      </c>
      <c r="G5485" s="7">
        <v>81</v>
      </c>
      <c r="H5485" s="7">
        <v>55</v>
      </c>
      <c r="I5485" s="7">
        <v>0.22289515566698201</v>
      </c>
      <c r="J5485" s="7">
        <v>-7.5497263473325305E-2</v>
      </c>
      <c r="L5485" s="7">
        <v>81</v>
      </c>
      <c r="M5485" s="7">
        <v>55</v>
      </c>
      <c r="N5485" s="7">
        <v>0.77710184326166398</v>
      </c>
      <c r="O5485" s="7">
        <v>0.29536504956246301</v>
      </c>
    </row>
    <row r="5486" spans="2:15" x14ac:dyDescent="0.2">
      <c r="B5486" s="7">
        <v>82</v>
      </c>
      <c r="C5486" s="7">
        <v>55</v>
      </c>
      <c r="D5486" s="7">
        <v>-0.26464753559209198</v>
      </c>
      <c r="E5486" s="7">
        <v>-0.27787585432718298</v>
      </c>
      <c r="G5486" s="7">
        <v>82</v>
      </c>
      <c r="H5486" s="7">
        <v>55</v>
      </c>
      <c r="I5486" s="7">
        <v>-0.25817167905417798</v>
      </c>
      <c r="J5486" s="7">
        <v>-4.0050313951240897E-3</v>
      </c>
      <c r="L5486" s="7">
        <v>82</v>
      </c>
      <c r="M5486" s="7">
        <v>55</v>
      </c>
      <c r="N5486" s="7">
        <v>0.354997850802026</v>
      </c>
      <c r="O5486" s="7">
        <v>0.46966903840229601</v>
      </c>
    </row>
    <row r="5487" spans="2:15" x14ac:dyDescent="0.2">
      <c r="B5487" s="7">
        <v>83</v>
      </c>
      <c r="C5487" s="7">
        <v>55</v>
      </c>
      <c r="D5487" s="7">
        <v>-1.8576750650254301E-2</v>
      </c>
      <c r="E5487" s="7">
        <v>0.14184927785576601</v>
      </c>
      <c r="G5487" s="7">
        <v>83</v>
      </c>
      <c r="H5487" s="7">
        <v>55</v>
      </c>
      <c r="I5487" s="7">
        <v>-0.18594020067265599</v>
      </c>
      <c r="J5487" s="7">
        <v>4.6641110681576101E-2</v>
      </c>
      <c r="L5487" s="7">
        <v>83</v>
      </c>
      <c r="M5487" s="7">
        <v>55</v>
      </c>
      <c r="N5487" s="7">
        <v>-1.6996275567211701</v>
      </c>
      <c r="O5487" s="7">
        <v>-1.7361488230786</v>
      </c>
    </row>
    <row r="5488" spans="2:15" x14ac:dyDescent="0.2">
      <c r="B5488" s="7">
        <v>84</v>
      </c>
      <c r="C5488" s="7">
        <v>55</v>
      </c>
      <c r="D5488" s="7">
        <v>0.22158764690999</v>
      </c>
      <c r="E5488" s="7">
        <v>4.6968352335239799E-2</v>
      </c>
      <c r="G5488" s="7">
        <v>84</v>
      </c>
      <c r="H5488" s="7">
        <v>55</v>
      </c>
      <c r="I5488" s="7">
        <v>-0.14085433027244099</v>
      </c>
      <c r="J5488" s="7">
        <v>0.136079042691993</v>
      </c>
      <c r="L5488" s="7">
        <v>84</v>
      </c>
      <c r="M5488" s="7">
        <v>55</v>
      </c>
      <c r="N5488" s="7">
        <v>0.28814504892791698</v>
      </c>
      <c r="O5488" s="7">
        <v>0.76331725452707</v>
      </c>
    </row>
    <row r="5489" spans="2:15" x14ac:dyDescent="0.2">
      <c r="B5489" s="7">
        <v>85</v>
      </c>
      <c r="C5489" s="7">
        <v>55</v>
      </c>
      <c r="D5489" s="7">
        <v>0.15518474344201599</v>
      </c>
      <c r="E5489" s="7">
        <v>-6.1491321896491903E-2</v>
      </c>
      <c r="G5489" s="7">
        <v>85</v>
      </c>
      <c r="H5489" s="7">
        <v>55</v>
      </c>
      <c r="I5489" s="7">
        <v>-0.53475142562574596</v>
      </c>
      <c r="J5489" s="7">
        <v>-0.30701910733638899</v>
      </c>
      <c r="L5489" s="7">
        <v>85</v>
      </c>
      <c r="M5489" s="7">
        <v>55</v>
      </c>
      <c r="N5489" s="7">
        <v>-1.74326273990335</v>
      </c>
      <c r="O5489" s="7">
        <v>-1.73120875499021</v>
      </c>
    </row>
    <row r="5490" spans="2:15" x14ac:dyDescent="0.2">
      <c r="B5490" s="7">
        <v>86</v>
      </c>
      <c r="C5490" s="7">
        <v>55</v>
      </c>
      <c r="D5490" s="7">
        <v>0.787431404467965</v>
      </c>
      <c r="E5490" s="7">
        <v>0.86607589253962802</v>
      </c>
      <c r="G5490" s="7">
        <v>86</v>
      </c>
      <c r="H5490" s="7">
        <v>55</v>
      </c>
      <c r="I5490" s="7">
        <v>-0.115119751709474</v>
      </c>
      <c r="J5490" s="7">
        <v>1.94779156683627E-2</v>
      </c>
      <c r="L5490" s="7">
        <v>86</v>
      </c>
      <c r="M5490" s="7">
        <v>55</v>
      </c>
      <c r="N5490" s="7">
        <v>0.52916237701692503</v>
      </c>
      <c r="O5490" s="7">
        <v>0.53347505305500798</v>
      </c>
    </row>
    <row r="5491" spans="2:15" x14ac:dyDescent="0.2">
      <c r="B5491" s="7">
        <v>87</v>
      </c>
      <c r="C5491" s="7">
        <v>55</v>
      </c>
      <c r="D5491" s="7">
        <v>-1.5875529217712599E-3</v>
      </c>
      <c r="E5491" s="7">
        <v>0.14570344540858701</v>
      </c>
      <c r="G5491" s="7">
        <v>87</v>
      </c>
      <c r="H5491" s="7">
        <v>55</v>
      </c>
      <c r="I5491" s="7">
        <v>-0.399376388554188</v>
      </c>
      <c r="J5491" s="7">
        <v>-0.43939484395772899</v>
      </c>
      <c r="L5491" s="7">
        <v>87</v>
      </c>
      <c r="M5491" s="7">
        <v>55</v>
      </c>
      <c r="N5491" s="7">
        <v>-0.35688614843070199</v>
      </c>
      <c r="O5491" s="7">
        <v>-0.49724825101595199</v>
      </c>
    </row>
    <row r="5492" spans="2:15" x14ac:dyDescent="0.2">
      <c r="B5492" s="7">
        <v>88</v>
      </c>
      <c r="C5492" s="7">
        <v>55</v>
      </c>
      <c r="D5492" s="7">
        <v>-0.105236500432648</v>
      </c>
      <c r="E5492" s="7">
        <v>-0.13750698841245601</v>
      </c>
      <c r="G5492" s="7">
        <v>88</v>
      </c>
      <c r="H5492" s="7">
        <v>55</v>
      </c>
      <c r="I5492" s="7">
        <v>-8.7586398999883699E-2</v>
      </c>
      <c r="J5492" s="7">
        <v>9.4771837753807403E-2</v>
      </c>
      <c r="L5492" s="7">
        <v>88</v>
      </c>
      <c r="M5492" s="7">
        <v>55</v>
      </c>
      <c r="N5492" s="7">
        <v>-0.20225062268726701</v>
      </c>
      <c r="O5492" s="7">
        <v>-9.8528559175989003E-2</v>
      </c>
    </row>
    <row r="5493" spans="2:15" x14ac:dyDescent="0.2">
      <c r="B5493" s="7">
        <v>89</v>
      </c>
      <c r="C5493" s="7">
        <v>55</v>
      </c>
      <c r="D5493" s="7">
        <v>-8.1474253922277001E-2</v>
      </c>
      <c r="E5493" s="7">
        <v>1.3707480375741101E-2</v>
      </c>
      <c r="G5493" s="7">
        <v>89</v>
      </c>
      <c r="H5493" s="7">
        <v>55</v>
      </c>
      <c r="I5493" s="7">
        <v>0.74639135335717999</v>
      </c>
      <c r="J5493" s="7">
        <v>0.34634009944378402</v>
      </c>
      <c r="L5493" s="7">
        <v>89</v>
      </c>
      <c r="M5493" s="7">
        <v>55</v>
      </c>
      <c r="N5493" s="7">
        <v>0.55376513428407004</v>
      </c>
      <c r="O5493" s="7">
        <v>4.94089421128256E-2</v>
      </c>
    </row>
    <row r="5494" spans="2:15" x14ac:dyDescent="0.2">
      <c r="B5494" s="7">
        <v>90</v>
      </c>
      <c r="C5494" s="7">
        <v>55</v>
      </c>
      <c r="D5494" s="7">
        <v>0.57064122427193598</v>
      </c>
      <c r="E5494" s="7">
        <v>0.35490434850043201</v>
      </c>
      <c r="G5494" s="7">
        <v>90</v>
      </c>
      <c r="H5494" s="7">
        <v>55</v>
      </c>
      <c r="I5494" s="7">
        <v>-1.5796982215750401E-2</v>
      </c>
      <c r="J5494" s="7">
        <v>8.9982410598038201E-2</v>
      </c>
      <c r="L5494" s="7">
        <v>90</v>
      </c>
      <c r="M5494" s="7">
        <v>55</v>
      </c>
      <c r="N5494" s="7">
        <v>-1.02714521099237</v>
      </c>
      <c r="O5494" s="7">
        <v>-1.17604513581656</v>
      </c>
    </row>
    <row r="5495" spans="2:15" x14ac:dyDescent="0.2">
      <c r="B5495" s="7">
        <v>91</v>
      </c>
      <c r="C5495" s="7">
        <v>55</v>
      </c>
      <c r="D5495" s="7">
        <v>0.14145868546979501</v>
      </c>
      <c r="E5495" s="7">
        <v>0.117585150562572</v>
      </c>
      <c r="G5495" s="7">
        <v>91</v>
      </c>
      <c r="H5495" s="7">
        <v>55</v>
      </c>
      <c r="I5495" s="7">
        <v>0.19179939974280999</v>
      </c>
      <c r="J5495" s="7">
        <v>4.3583995982392501E-2</v>
      </c>
      <c r="L5495" s="7">
        <v>91</v>
      </c>
      <c r="M5495" s="7">
        <v>55</v>
      </c>
      <c r="N5495" s="7">
        <v>0.95987175776760303</v>
      </c>
      <c r="O5495" s="7">
        <v>0.66770262748811904</v>
      </c>
    </row>
    <row r="5496" spans="2:15" x14ac:dyDescent="0.2">
      <c r="B5496" s="7">
        <v>92</v>
      </c>
      <c r="C5496" s="7">
        <v>55</v>
      </c>
      <c r="D5496" s="7">
        <v>0.115253695929011</v>
      </c>
      <c r="E5496" s="7">
        <v>0.36432923741284801</v>
      </c>
      <c r="G5496" s="7">
        <v>92</v>
      </c>
      <c r="H5496" s="7">
        <v>55</v>
      </c>
      <c r="I5496" s="7">
        <v>0.42686945046802499</v>
      </c>
      <c r="J5496" s="7">
        <v>0.202820170151743</v>
      </c>
      <c r="L5496" s="7">
        <v>92</v>
      </c>
      <c r="M5496" s="7">
        <v>55</v>
      </c>
      <c r="N5496" s="7">
        <v>-2.8345530400866901</v>
      </c>
      <c r="O5496" s="7">
        <v>-2.4190944375027401</v>
      </c>
    </row>
    <row r="5497" spans="2:15" x14ac:dyDescent="0.2">
      <c r="B5497" s="7">
        <v>93</v>
      </c>
      <c r="C5497" s="7">
        <v>55</v>
      </c>
      <c r="D5497" s="7">
        <v>0.362524778278278</v>
      </c>
      <c r="E5497" s="7">
        <v>0.46291712837106302</v>
      </c>
      <c r="G5497" s="7">
        <v>93</v>
      </c>
      <c r="H5497" s="7">
        <v>55</v>
      </c>
      <c r="I5497" s="7">
        <v>-0.24916714244314001</v>
      </c>
      <c r="J5497" s="7">
        <v>-0.19626791805621699</v>
      </c>
      <c r="L5497" s="7">
        <v>93</v>
      </c>
      <c r="M5497" s="7">
        <v>55</v>
      </c>
      <c r="N5497" s="7">
        <v>0.47435228999436901</v>
      </c>
      <c r="O5497" s="7">
        <v>-0.41336353220441702</v>
      </c>
    </row>
    <row r="5498" spans="2:15" x14ac:dyDescent="0.2">
      <c r="B5498" s="7">
        <v>94</v>
      </c>
      <c r="C5498" s="7">
        <v>55</v>
      </c>
      <c r="D5498" s="7">
        <v>0.15475265031332699</v>
      </c>
      <c r="E5498" s="7">
        <v>0.37677088686355698</v>
      </c>
      <c r="G5498" s="7">
        <v>94</v>
      </c>
      <c r="H5498" s="7">
        <v>55</v>
      </c>
      <c r="I5498" s="7">
        <v>-0.114028717747058</v>
      </c>
      <c r="J5498" s="7">
        <v>-5.0254608204912003E-2</v>
      </c>
      <c r="L5498" s="7">
        <v>94</v>
      </c>
      <c r="M5498" s="7">
        <v>55</v>
      </c>
      <c r="N5498" s="7">
        <v>0.34484689086324</v>
      </c>
      <c r="O5498" s="7">
        <v>-2.1295391111795701E-2</v>
      </c>
    </row>
    <row r="5499" spans="2:15" x14ac:dyDescent="0.2">
      <c r="B5499" s="7">
        <v>95</v>
      </c>
      <c r="C5499" s="7">
        <v>55</v>
      </c>
      <c r="D5499" s="7">
        <v>-0.157934513998221</v>
      </c>
      <c r="E5499" s="7">
        <v>-3.33088408412099E-2</v>
      </c>
      <c r="G5499" s="7">
        <v>95</v>
      </c>
      <c r="H5499" s="7">
        <v>55</v>
      </c>
      <c r="I5499" s="7">
        <v>2.3054659145097699E-2</v>
      </c>
      <c r="J5499" s="7">
        <v>-9.2920564322788807E-2</v>
      </c>
      <c r="L5499" s="7">
        <v>95</v>
      </c>
      <c r="M5499" s="7">
        <v>55</v>
      </c>
      <c r="N5499" s="7">
        <v>-1.3593154586112099</v>
      </c>
      <c r="O5499" s="7">
        <v>-0.94695771851320698</v>
      </c>
    </row>
    <row r="5500" spans="2:15" x14ac:dyDescent="0.2">
      <c r="B5500" s="7">
        <v>96</v>
      </c>
      <c r="C5500" s="7">
        <v>55</v>
      </c>
      <c r="D5500" s="7">
        <v>0.19992412115268901</v>
      </c>
      <c r="E5500" s="7">
        <v>-7.0212814178299596E-2</v>
      </c>
      <c r="G5500" s="7">
        <v>96</v>
      </c>
      <c r="H5500" s="7">
        <v>55</v>
      </c>
      <c r="I5500" s="7">
        <v>0.36258669932496002</v>
      </c>
      <c r="J5500" s="7">
        <v>9.0897078779640594E-2</v>
      </c>
      <c r="L5500" s="7">
        <v>96</v>
      </c>
      <c r="M5500" s="7">
        <v>55</v>
      </c>
      <c r="N5500" s="7">
        <v>-0.21662388553102799</v>
      </c>
      <c r="O5500" s="7">
        <v>1.14431134183604</v>
      </c>
    </row>
    <row r="5501" spans="2:15" x14ac:dyDescent="0.2">
      <c r="B5501" s="7">
        <v>97</v>
      </c>
      <c r="C5501" s="7">
        <v>55</v>
      </c>
      <c r="D5501" s="7">
        <v>-0.104324090686003</v>
      </c>
      <c r="E5501" s="7">
        <v>8.0632658362548099E-2</v>
      </c>
      <c r="G5501" s="7">
        <v>97</v>
      </c>
      <c r="H5501" s="7">
        <v>55</v>
      </c>
      <c r="I5501" s="7">
        <v>-0.182707748579126</v>
      </c>
      <c r="J5501" s="7">
        <v>0.15612164422369401</v>
      </c>
      <c r="L5501" s="7">
        <v>97</v>
      </c>
      <c r="M5501" s="7">
        <v>55</v>
      </c>
      <c r="N5501" s="7">
        <v>0.72033396831532104</v>
      </c>
      <c r="O5501" s="7">
        <v>0.95933464279870595</v>
      </c>
    </row>
    <row r="5502" spans="2:15" x14ac:dyDescent="0.2">
      <c r="B5502" s="7">
        <v>98</v>
      </c>
      <c r="C5502" s="7">
        <v>55</v>
      </c>
      <c r="D5502" s="7">
        <v>0.32434872079731603</v>
      </c>
      <c r="E5502" s="7">
        <v>0.50582313466211004</v>
      </c>
      <c r="G5502" s="7">
        <v>98</v>
      </c>
      <c r="H5502" s="7">
        <v>55</v>
      </c>
      <c r="I5502" s="7">
        <v>-0.382657164319129</v>
      </c>
      <c r="J5502" s="7">
        <v>-0.371093627010252</v>
      </c>
      <c r="L5502" s="7">
        <v>98</v>
      </c>
      <c r="M5502" s="7">
        <v>55</v>
      </c>
      <c r="N5502" s="7">
        <v>-0.37900961574893099</v>
      </c>
      <c r="O5502" s="7">
        <v>0.121872685912096</v>
      </c>
    </row>
    <row r="5503" spans="2:15" x14ac:dyDescent="0.2">
      <c r="B5503" s="7">
        <v>99</v>
      </c>
      <c r="C5503" s="7">
        <v>55</v>
      </c>
      <c r="D5503" s="7">
        <v>-5.6890038850967897E-2</v>
      </c>
      <c r="E5503" s="7">
        <v>-9.5147445417380197E-2</v>
      </c>
      <c r="G5503" s="7">
        <v>99</v>
      </c>
      <c r="H5503" s="7">
        <v>55</v>
      </c>
      <c r="I5503" s="7">
        <v>0.207074007892702</v>
      </c>
      <c r="J5503" s="7">
        <v>0.13730647910275501</v>
      </c>
      <c r="L5503" s="7">
        <v>99</v>
      </c>
      <c r="M5503" s="7">
        <v>55</v>
      </c>
      <c r="N5503" s="7">
        <v>-0.74072385844176003</v>
      </c>
      <c r="O5503" s="7">
        <v>-0.49575686331602398</v>
      </c>
    </row>
    <row r="5504" spans="2:15" x14ac:dyDescent="0.2">
      <c r="B5504" s="7">
        <v>100</v>
      </c>
      <c r="C5504" s="7">
        <v>55</v>
      </c>
      <c r="D5504" s="7">
        <v>-0.17349705960248801</v>
      </c>
      <c r="E5504" s="7">
        <v>-0.166750993886708</v>
      </c>
      <c r="G5504" s="7">
        <v>100</v>
      </c>
      <c r="H5504" s="7">
        <v>55</v>
      </c>
      <c r="I5504" s="7">
        <v>-0.21230202388313499</v>
      </c>
      <c r="J5504" s="7">
        <v>9.9402589831083105E-2</v>
      </c>
      <c r="L5504" s="7">
        <v>100</v>
      </c>
      <c r="M5504" s="7">
        <v>55</v>
      </c>
      <c r="N5504" s="7">
        <v>1.25658207620972</v>
      </c>
      <c r="O5504" s="7">
        <v>0.83778740662745999</v>
      </c>
    </row>
    <row r="5505" spans="2:15" x14ac:dyDescent="0.2">
      <c r="B5505" s="7">
        <v>1</v>
      </c>
      <c r="C5505" s="7">
        <v>56</v>
      </c>
      <c r="D5505" s="7">
        <v>-0.78843218673572402</v>
      </c>
      <c r="E5505" s="7">
        <v>-0.79588563485242902</v>
      </c>
      <c r="G5505" s="7">
        <v>1</v>
      </c>
      <c r="H5505" s="7">
        <v>56</v>
      </c>
      <c r="I5505" s="7">
        <v>-0.26609737251541699</v>
      </c>
      <c r="J5505" s="7">
        <v>-0.127744397323314</v>
      </c>
      <c r="L5505" s="7">
        <v>1</v>
      </c>
      <c r="M5505" s="7">
        <v>56</v>
      </c>
      <c r="N5505" s="7">
        <v>0.29703134055319103</v>
      </c>
      <c r="O5505" s="7">
        <v>-0.24647022084856601</v>
      </c>
    </row>
    <row r="5506" spans="2:15" x14ac:dyDescent="0.2">
      <c r="B5506" s="7">
        <v>2</v>
      </c>
      <c r="C5506" s="7">
        <v>56</v>
      </c>
      <c r="D5506" s="7">
        <v>0.247472044249999</v>
      </c>
      <c r="E5506" s="7">
        <v>0.25395066273010902</v>
      </c>
      <c r="G5506" s="7">
        <v>2</v>
      </c>
      <c r="H5506" s="7">
        <v>56</v>
      </c>
      <c r="I5506" s="7">
        <v>-0.17356966142559699</v>
      </c>
      <c r="J5506" s="7">
        <v>-1.49286707702654E-2</v>
      </c>
      <c r="L5506" s="7">
        <v>2</v>
      </c>
      <c r="M5506" s="7">
        <v>56</v>
      </c>
      <c r="N5506" s="7">
        <v>0.3497712443098</v>
      </c>
      <c r="O5506" s="7">
        <v>0.348765981812378</v>
      </c>
    </row>
    <row r="5507" spans="2:15" x14ac:dyDescent="0.2">
      <c r="B5507" s="7">
        <v>3</v>
      </c>
      <c r="C5507" s="7">
        <v>56</v>
      </c>
      <c r="D5507" s="7">
        <v>-0.75027065570722895</v>
      </c>
      <c r="E5507" s="7">
        <v>-0.579297624191904</v>
      </c>
      <c r="G5507" s="7">
        <v>3</v>
      </c>
      <c r="H5507" s="7">
        <v>56</v>
      </c>
      <c r="I5507" s="7">
        <v>-0.23587461263759801</v>
      </c>
      <c r="J5507" s="7">
        <v>-0.17997376492928299</v>
      </c>
      <c r="L5507" s="7">
        <v>3</v>
      </c>
      <c r="M5507" s="7">
        <v>56</v>
      </c>
      <c r="N5507" s="7">
        <v>0.83621166073708597</v>
      </c>
      <c r="O5507" s="7">
        <v>0.78883802956640503</v>
      </c>
    </row>
    <row r="5508" spans="2:15" x14ac:dyDescent="0.2">
      <c r="B5508" s="7">
        <v>4</v>
      </c>
      <c r="C5508" s="7">
        <v>56</v>
      </c>
      <c r="D5508" s="7">
        <v>-0.18970393026254401</v>
      </c>
      <c r="E5508" s="7">
        <v>0.111675528577956</v>
      </c>
      <c r="G5508" s="7">
        <v>4</v>
      </c>
      <c r="H5508" s="7">
        <v>56</v>
      </c>
      <c r="I5508" s="7">
        <v>0.24854390186023101</v>
      </c>
      <c r="J5508" s="7">
        <v>-4.5145105135402402E-2</v>
      </c>
      <c r="L5508" s="7">
        <v>4</v>
      </c>
      <c r="M5508" s="7">
        <v>56</v>
      </c>
      <c r="N5508" s="7">
        <v>-1.30335404582404</v>
      </c>
      <c r="O5508" s="7">
        <v>-0.80993267036130401</v>
      </c>
    </row>
    <row r="5509" spans="2:15" x14ac:dyDescent="0.2">
      <c r="B5509" s="7">
        <v>5</v>
      </c>
      <c r="C5509" s="7">
        <v>56</v>
      </c>
      <c r="D5509" s="7">
        <v>0.213595900309031</v>
      </c>
      <c r="E5509" s="7">
        <v>0.48821071870048299</v>
      </c>
      <c r="G5509" s="7">
        <v>5</v>
      </c>
      <c r="H5509" s="7">
        <v>56</v>
      </c>
      <c r="I5509" s="7">
        <v>-0.25190802359056003</v>
      </c>
      <c r="J5509" s="7">
        <v>-0.23528746368754</v>
      </c>
      <c r="L5509" s="7">
        <v>5</v>
      </c>
      <c r="M5509" s="7">
        <v>56</v>
      </c>
      <c r="N5509" s="7">
        <v>-1.18872525339401</v>
      </c>
      <c r="O5509" s="7">
        <v>-0.54283796852806898</v>
      </c>
    </row>
    <row r="5510" spans="2:15" x14ac:dyDescent="0.2">
      <c r="B5510" s="7">
        <v>6</v>
      </c>
      <c r="C5510" s="7">
        <v>56</v>
      </c>
      <c r="D5510" s="7">
        <v>-0.77962229027731</v>
      </c>
      <c r="E5510" s="7">
        <v>-0.76515524012955405</v>
      </c>
      <c r="G5510" s="7">
        <v>6</v>
      </c>
      <c r="H5510" s="7">
        <v>56</v>
      </c>
      <c r="I5510" s="7">
        <v>-0.179442930966975</v>
      </c>
      <c r="J5510" s="7">
        <v>-0.16041748230082001</v>
      </c>
      <c r="L5510" s="7">
        <v>6</v>
      </c>
      <c r="M5510" s="7">
        <v>56</v>
      </c>
      <c r="N5510" s="7">
        <v>-5.6764934335875601E-2</v>
      </c>
      <c r="O5510" s="7">
        <v>1.02618551451541</v>
      </c>
    </row>
    <row r="5511" spans="2:15" x14ac:dyDescent="0.2">
      <c r="B5511" s="7">
        <v>7</v>
      </c>
      <c r="C5511" s="7">
        <v>56</v>
      </c>
      <c r="D5511" s="7">
        <v>0.45411129034670999</v>
      </c>
      <c r="E5511" s="7">
        <v>0.46429512512752202</v>
      </c>
      <c r="G5511" s="7">
        <v>7</v>
      </c>
      <c r="H5511" s="7">
        <v>56</v>
      </c>
      <c r="I5511" s="7">
        <v>0.50222519143532596</v>
      </c>
      <c r="J5511" s="7">
        <v>0.322133263200307</v>
      </c>
      <c r="L5511" s="7">
        <v>7</v>
      </c>
      <c r="M5511" s="7">
        <v>56</v>
      </c>
      <c r="N5511" s="7">
        <v>-0.483839948217058</v>
      </c>
      <c r="O5511" s="7">
        <v>-0.15151668863597301</v>
      </c>
    </row>
    <row r="5512" spans="2:15" x14ac:dyDescent="0.2">
      <c r="B5512" s="7">
        <v>8</v>
      </c>
      <c r="C5512" s="7">
        <v>56</v>
      </c>
      <c r="D5512" s="7">
        <v>0.44130638901712699</v>
      </c>
      <c r="E5512" s="7">
        <v>0.297580280065803</v>
      </c>
      <c r="G5512" s="7">
        <v>8</v>
      </c>
      <c r="H5512" s="7">
        <v>56</v>
      </c>
      <c r="I5512" s="7">
        <v>0.198833978470498</v>
      </c>
      <c r="J5512" s="7">
        <v>1.05257814435378E-2</v>
      </c>
      <c r="L5512" s="7">
        <v>8</v>
      </c>
      <c r="M5512" s="7">
        <v>56</v>
      </c>
      <c r="N5512" s="7">
        <v>-1.13097402569873</v>
      </c>
      <c r="O5512" s="7">
        <v>-1.8564281460413801</v>
      </c>
    </row>
    <row r="5513" spans="2:15" x14ac:dyDescent="0.2">
      <c r="B5513" s="7">
        <v>9</v>
      </c>
      <c r="C5513" s="7">
        <v>56</v>
      </c>
      <c r="D5513" s="7">
        <v>-0.55105695398436805</v>
      </c>
      <c r="E5513" s="7">
        <v>-0.67007484283951901</v>
      </c>
      <c r="G5513" s="7">
        <v>9</v>
      </c>
      <c r="H5513" s="7">
        <v>56</v>
      </c>
      <c r="I5513" s="7">
        <v>-2.4301120744789598E-3</v>
      </c>
      <c r="J5513" s="7">
        <v>-0.17699098594853899</v>
      </c>
      <c r="L5513" s="7">
        <v>9</v>
      </c>
      <c r="M5513" s="7">
        <v>56</v>
      </c>
      <c r="N5513" s="7">
        <v>0.47980169086220198</v>
      </c>
      <c r="O5513" s="7">
        <v>-0.21696413849090199</v>
      </c>
    </row>
    <row r="5514" spans="2:15" x14ac:dyDescent="0.2">
      <c r="B5514" s="7">
        <v>10</v>
      </c>
      <c r="C5514" s="7">
        <v>56</v>
      </c>
      <c r="D5514" s="7">
        <v>-0.17834095861165999</v>
      </c>
      <c r="E5514" s="7">
        <v>-0.28495347743522698</v>
      </c>
      <c r="G5514" s="7">
        <v>10</v>
      </c>
      <c r="H5514" s="7">
        <v>56</v>
      </c>
      <c r="I5514" s="7">
        <v>0.22551375781800501</v>
      </c>
      <c r="J5514" s="7">
        <v>4.1314812220978299E-3</v>
      </c>
      <c r="L5514" s="7">
        <v>10</v>
      </c>
      <c r="M5514" s="7">
        <v>56</v>
      </c>
      <c r="N5514" s="7">
        <v>-0.34346055999235398</v>
      </c>
      <c r="O5514" s="7">
        <v>-0.157858531447471</v>
      </c>
    </row>
    <row r="5515" spans="2:15" x14ac:dyDescent="0.2">
      <c r="B5515" s="7">
        <v>11</v>
      </c>
      <c r="C5515" s="7">
        <v>56</v>
      </c>
      <c r="D5515" s="7">
        <v>-7.6909900783313404E-2</v>
      </c>
      <c r="E5515" s="7">
        <v>0.128684209132643</v>
      </c>
      <c r="G5515" s="7">
        <v>11</v>
      </c>
      <c r="H5515" s="7">
        <v>56</v>
      </c>
      <c r="I5515" s="7">
        <v>-0.200364036232834</v>
      </c>
      <c r="J5515" s="7">
        <v>0.14090627947022599</v>
      </c>
      <c r="L5515" s="7">
        <v>11</v>
      </c>
      <c r="M5515" s="7">
        <v>56</v>
      </c>
      <c r="N5515" s="7">
        <v>0.31066439130768198</v>
      </c>
      <c r="O5515" s="7">
        <v>0.54305329151820703</v>
      </c>
    </row>
    <row r="5516" spans="2:15" x14ac:dyDescent="0.2">
      <c r="B5516" s="7">
        <v>12</v>
      </c>
      <c r="C5516" s="7">
        <v>56</v>
      </c>
      <c r="D5516" s="7">
        <v>2.02349219830147E-2</v>
      </c>
      <c r="E5516" s="7">
        <v>0.17299926713998401</v>
      </c>
      <c r="G5516" s="7">
        <v>12</v>
      </c>
      <c r="H5516" s="7">
        <v>56</v>
      </c>
      <c r="I5516" s="7">
        <v>0.43855954924456803</v>
      </c>
      <c r="J5516" s="7">
        <v>0.108236065286979</v>
      </c>
      <c r="L5516" s="7">
        <v>12</v>
      </c>
      <c r="M5516" s="7">
        <v>56</v>
      </c>
      <c r="N5516" s="7">
        <v>0.312802531325793</v>
      </c>
      <c r="O5516" s="7">
        <v>-1.7207984058933899E-2</v>
      </c>
    </row>
    <row r="5517" spans="2:15" x14ac:dyDescent="0.2">
      <c r="B5517" s="7">
        <v>13</v>
      </c>
      <c r="C5517" s="7">
        <v>56</v>
      </c>
      <c r="D5517" s="7">
        <v>-1.1107554046738201E-2</v>
      </c>
      <c r="E5517" s="7">
        <v>0.133320159002594</v>
      </c>
      <c r="G5517" s="7">
        <v>13</v>
      </c>
      <c r="H5517" s="7">
        <v>56</v>
      </c>
      <c r="I5517" s="7">
        <v>0.110888047230444</v>
      </c>
      <c r="J5517" s="7">
        <v>0.33063316758449302</v>
      </c>
      <c r="L5517" s="7">
        <v>13</v>
      </c>
      <c r="M5517" s="7">
        <v>56</v>
      </c>
      <c r="N5517" s="7">
        <v>0.65841078124568697</v>
      </c>
      <c r="O5517" s="7">
        <v>0.42153783072220002</v>
      </c>
    </row>
    <row r="5518" spans="2:15" x14ac:dyDescent="0.2">
      <c r="B5518" s="7">
        <v>14</v>
      </c>
      <c r="C5518" s="7">
        <v>56</v>
      </c>
      <c r="D5518" s="7">
        <v>-0.301006848833618</v>
      </c>
      <c r="E5518" s="7">
        <v>-0.48599772512609701</v>
      </c>
      <c r="G5518" s="7">
        <v>14</v>
      </c>
      <c r="H5518" s="7">
        <v>56</v>
      </c>
      <c r="I5518" s="7">
        <v>-6.2513951293663396E-4</v>
      </c>
      <c r="J5518" s="7">
        <v>0.33187229825227998</v>
      </c>
      <c r="L5518" s="7">
        <v>14</v>
      </c>
      <c r="M5518" s="7">
        <v>56</v>
      </c>
      <c r="N5518" s="7">
        <v>-1.9436512646984301</v>
      </c>
      <c r="O5518" s="7">
        <v>-1.5401934008051099</v>
      </c>
    </row>
    <row r="5519" spans="2:15" x14ac:dyDescent="0.2">
      <c r="B5519" s="7">
        <v>15</v>
      </c>
      <c r="C5519" s="7">
        <v>56</v>
      </c>
      <c r="D5519" s="7">
        <v>0.33303123089811099</v>
      </c>
      <c r="E5519" s="7">
        <v>0.235907994837838</v>
      </c>
      <c r="G5519" s="7">
        <v>15</v>
      </c>
      <c r="H5519" s="7">
        <v>56</v>
      </c>
      <c r="I5519" s="7">
        <v>-3.9807222133759999E-2</v>
      </c>
      <c r="J5519" s="7">
        <v>7.2517842022614701E-2</v>
      </c>
      <c r="L5519" s="7">
        <v>15</v>
      </c>
      <c r="M5519" s="7">
        <v>56</v>
      </c>
      <c r="N5519" s="7">
        <v>1.35936764715415</v>
      </c>
      <c r="O5519" s="7">
        <v>0.81816916373492099</v>
      </c>
    </row>
    <row r="5520" spans="2:15" x14ac:dyDescent="0.2">
      <c r="B5520" s="7">
        <v>16</v>
      </c>
      <c r="C5520" s="7">
        <v>56</v>
      </c>
      <c r="D5520" s="7">
        <v>1.2731475868594799E-3</v>
      </c>
      <c r="E5520" s="7">
        <v>-3.5444669782883402E-2</v>
      </c>
      <c r="G5520" s="7">
        <v>16</v>
      </c>
      <c r="H5520" s="7">
        <v>56</v>
      </c>
      <c r="I5520" s="7">
        <v>-0.115413497830859</v>
      </c>
      <c r="J5520" s="7">
        <v>-0.21977837151399099</v>
      </c>
      <c r="L5520" s="7">
        <v>16</v>
      </c>
      <c r="M5520" s="7">
        <v>56</v>
      </c>
      <c r="N5520" s="7">
        <v>-0.17892659010287801</v>
      </c>
      <c r="O5520" s="7">
        <v>-0.27759188775293597</v>
      </c>
    </row>
    <row r="5521" spans="2:15" x14ac:dyDescent="0.2">
      <c r="B5521" s="7">
        <v>17</v>
      </c>
      <c r="C5521" s="7">
        <v>56</v>
      </c>
      <c r="D5521" s="7">
        <v>-0.39302653077215799</v>
      </c>
      <c r="E5521" s="7">
        <v>-0.36321713651952298</v>
      </c>
      <c r="G5521" s="7">
        <v>17</v>
      </c>
      <c r="H5521" s="7">
        <v>56</v>
      </c>
      <c r="I5521" s="7">
        <v>-0.23266546610480501</v>
      </c>
      <c r="J5521" s="7">
        <v>-5.7193085741859703E-2</v>
      </c>
      <c r="L5521" s="7">
        <v>17</v>
      </c>
      <c r="M5521" s="7">
        <v>56</v>
      </c>
      <c r="N5521" s="7">
        <v>-7.9082554059688406E-2</v>
      </c>
      <c r="O5521" s="7">
        <v>6.7753479681622195E-2</v>
      </c>
    </row>
    <row r="5522" spans="2:15" x14ac:dyDescent="0.2">
      <c r="B5522" s="7">
        <v>18</v>
      </c>
      <c r="C5522" s="7">
        <v>56</v>
      </c>
      <c r="D5522" s="7">
        <v>0.16871157009468299</v>
      </c>
      <c r="E5522" s="7">
        <v>0.26822520134754102</v>
      </c>
      <c r="G5522" s="7">
        <v>18</v>
      </c>
      <c r="H5522" s="7">
        <v>56</v>
      </c>
      <c r="I5522" s="7">
        <v>0.136406166783026</v>
      </c>
      <c r="J5522" s="7">
        <v>0.28673304072744299</v>
      </c>
      <c r="L5522" s="7">
        <v>18</v>
      </c>
      <c r="M5522" s="7">
        <v>56</v>
      </c>
      <c r="N5522" s="7">
        <v>-0.31745881797940201</v>
      </c>
      <c r="O5522" s="7">
        <v>-0.37126485542298499</v>
      </c>
    </row>
    <row r="5523" spans="2:15" x14ac:dyDescent="0.2">
      <c r="B5523" s="7">
        <v>19</v>
      </c>
      <c r="C5523" s="7">
        <v>56</v>
      </c>
      <c r="D5523" s="7">
        <v>0.105886577332701</v>
      </c>
      <c r="E5523" s="7">
        <v>5.7541087648688802E-2</v>
      </c>
      <c r="G5523" s="7">
        <v>19</v>
      </c>
      <c r="H5523" s="7">
        <v>56</v>
      </c>
      <c r="I5523" s="7">
        <v>-0.31992221961383499</v>
      </c>
      <c r="J5523" s="7">
        <v>-0.22077642357062499</v>
      </c>
      <c r="L5523" s="7">
        <v>19</v>
      </c>
      <c r="M5523" s="7">
        <v>56</v>
      </c>
      <c r="N5523" s="7">
        <v>0.23790715702648901</v>
      </c>
      <c r="O5523" s="7">
        <v>0.168452957575636</v>
      </c>
    </row>
    <row r="5524" spans="2:15" x14ac:dyDescent="0.2">
      <c r="B5524" s="7">
        <v>20</v>
      </c>
      <c r="C5524" s="7">
        <v>56</v>
      </c>
      <c r="D5524" s="7">
        <v>-3.2921968811637101E-2</v>
      </c>
      <c r="E5524" s="7">
        <v>-2.2010936921253301E-2</v>
      </c>
      <c r="G5524" s="7">
        <v>20</v>
      </c>
      <c r="H5524" s="7">
        <v>56</v>
      </c>
      <c r="I5524" s="7">
        <v>-1.5155047580448101E-2</v>
      </c>
      <c r="J5524" s="7">
        <v>-2.2077871628491501E-2</v>
      </c>
      <c r="L5524" s="7">
        <v>20</v>
      </c>
      <c r="M5524" s="7">
        <v>56</v>
      </c>
      <c r="N5524" s="7">
        <v>-0.79553228174848301</v>
      </c>
      <c r="O5524" s="7">
        <v>-0.71029254336961101</v>
      </c>
    </row>
    <row r="5525" spans="2:15" x14ac:dyDescent="0.2">
      <c r="B5525" s="7">
        <v>21</v>
      </c>
      <c r="C5525" s="7">
        <v>56</v>
      </c>
      <c r="D5525" s="7">
        <v>-8.9527889624381601E-2</v>
      </c>
      <c r="E5525" s="7">
        <v>-0.21303050667561901</v>
      </c>
      <c r="G5525" s="7">
        <v>21</v>
      </c>
      <c r="H5525" s="7">
        <v>56</v>
      </c>
      <c r="I5525" s="7">
        <v>-0.27077151542686601</v>
      </c>
      <c r="J5525" s="7">
        <v>-0.29288726872225701</v>
      </c>
      <c r="L5525" s="7">
        <v>21</v>
      </c>
      <c r="M5525" s="7">
        <v>56</v>
      </c>
      <c r="N5525" s="7">
        <v>-0.81278384491920697</v>
      </c>
      <c r="O5525" s="7">
        <v>-0.36274389948503599</v>
      </c>
    </row>
    <row r="5526" spans="2:15" x14ac:dyDescent="0.2">
      <c r="B5526" s="7">
        <v>22</v>
      </c>
      <c r="C5526" s="7">
        <v>56</v>
      </c>
      <c r="D5526" s="7">
        <v>-3.0639810006560401E-2</v>
      </c>
      <c r="E5526" s="7">
        <v>0.13478897010372201</v>
      </c>
      <c r="G5526" s="7">
        <v>22</v>
      </c>
      <c r="H5526" s="7">
        <v>56</v>
      </c>
      <c r="I5526" s="7">
        <v>0.18824379391519</v>
      </c>
      <c r="J5526" s="7">
        <v>1.41054417450039E-2</v>
      </c>
      <c r="L5526" s="7">
        <v>22</v>
      </c>
      <c r="M5526" s="7">
        <v>56</v>
      </c>
      <c r="N5526" s="7">
        <v>-0.25509918656316399</v>
      </c>
      <c r="O5526" s="7">
        <v>-0.27789348064109998</v>
      </c>
    </row>
    <row r="5527" spans="2:15" x14ac:dyDescent="0.2">
      <c r="B5527" s="7">
        <v>23</v>
      </c>
      <c r="C5527" s="7">
        <v>56</v>
      </c>
      <c r="D5527" s="7">
        <v>1.3792740176521399E-2</v>
      </c>
      <c r="E5527" s="7">
        <v>0.26587696205559802</v>
      </c>
      <c r="G5527" s="7">
        <v>23</v>
      </c>
      <c r="H5527" s="7">
        <v>56</v>
      </c>
      <c r="I5527" s="7">
        <v>-0.402376505703053</v>
      </c>
      <c r="J5527" s="7">
        <v>-0.16866753883105901</v>
      </c>
      <c r="L5527" s="7">
        <v>23</v>
      </c>
      <c r="M5527" s="7">
        <v>56</v>
      </c>
      <c r="N5527" s="7">
        <v>-1.2888396738658101</v>
      </c>
      <c r="O5527" s="7">
        <v>-1.80659533673062</v>
      </c>
    </row>
    <row r="5528" spans="2:15" x14ac:dyDescent="0.2">
      <c r="B5528" s="7">
        <v>24</v>
      </c>
      <c r="C5528" s="7">
        <v>56</v>
      </c>
      <c r="D5528" s="7">
        <v>-0.151688711997499</v>
      </c>
      <c r="E5528" s="7">
        <v>-0.168123691386969</v>
      </c>
      <c r="G5528" s="7">
        <v>24</v>
      </c>
      <c r="H5528" s="7">
        <v>56</v>
      </c>
      <c r="I5528" s="7">
        <v>-0.23393520765450301</v>
      </c>
      <c r="J5528" s="7">
        <v>-0.21237823936955399</v>
      </c>
      <c r="L5528" s="7">
        <v>24</v>
      </c>
      <c r="M5528" s="7">
        <v>56</v>
      </c>
      <c r="N5528" s="7">
        <v>0.164233485842641</v>
      </c>
      <c r="O5528" s="7">
        <v>0.34063001323638897</v>
      </c>
    </row>
    <row r="5529" spans="2:15" x14ac:dyDescent="0.2">
      <c r="B5529" s="7">
        <v>25</v>
      </c>
      <c r="C5529" s="7">
        <v>56</v>
      </c>
      <c r="D5529" s="7">
        <v>0.41194121607498801</v>
      </c>
      <c r="E5529" s="7">
        <v>0.45216255908623099</v>
      </c>
      <c r="G5529" s="7">
        <v>25</v>
      </c>
      <c r="H5529" s="7">
        <v>56</v>
      </c>
      <c r="I5529" s="7">
        <v>1.2285855059334799E-2</v>
      </c>
      <c r="J5529" s="7">
        <v>0.24645281247026901</v>
      </c>
      <c r="L5529" s="7">
        <v>25</v>
      </c>
      <c r="M5529" s="7">
        <v>56</v>
      </c>
      <c r="N5529" s="7">
        <v>0.10579020043363201</v>
      </c>
      <c r="O5529" s="7">
        <v>-0.192021115195011</v>
      </c>
    </row>
    <row r="5530" spans="2:15" x14ac:dyDescent="0.2">
      <c r="B5530" s="7">
        <v>26</v>
      </c>
      <c r="C5530" s="7">
        <v>56</v>
      </c>
      <c r="D5530" s="7">
        <v>0.22381743716474201</v>
      </c>
      <c r="E5530" s="7">
        <v>0.114773541814555</v>
      </c>
      <c r="G5530" s="7">
        <v>26</v>
      </c>
      <c r="H5530" s="7">
        <v>56</v>
      </c>
      <c r="I5530" s="7">
        <v>-5.4465540554325301E-2</v>
      </c>
      <c r="J5530" s="7">
        <v>7.4897696049751203E-2</v>
      </c>
      <c r="L5530" s="7">
        <v>26</v>
      </c>
      <c r="M5530" s="7">
        <v>56</v>
      </c>
      <c r="N5530" s="7">
        <v>-0.68013330289891405</v>
      </c>
      <c r="O5530" s="7">
        <v>-1.09651571934934</v>
      </c>
    </row>
    <row r="5531" spans="2:15" x14ac:dyDescent="0.2">
      <c r="B5531" s="7">
        <v>27</v>
      </c>
      <c r="C5531" s="7">
        <v>56</v>
      </c>
      <c r="D5531" s="7">
        <v>0.86378859840326605</v>
      </c>
      <c r="E5531" s="7">
        <v>0.81473295545442204</v>
      </c>
      <c r="G5531" s="7">
        <v>27</v>
      </c>
      <c r="H5531" s="7">
        <v>56</v>
      </c>
      <c r="I5531" s="7">
        <v>-2.8605705419194799E-2</v>
      </c>
      <c r="J5531" s="7">
        <v>4.1253882927092499E-2</v>
      </c>
      <c r="L5531" s="7">
        <v>27</v>
      </c>
      <c r="M5531" s="7">
        <v>56</v>
      </c>
      <c r="N5531" s="7">
        <v>-2.20883797364514</v>
      </c>
      <c r="O5531" s="7">
        <v>-2.1794780504549598</v>
      </c>
    </row>
    <row r="5532" spans="2:15" x14ac:dyDescent="0.2">
      <c r="B5532" s="7">
        <v>28</v>
      </c>
      <c r="C5532" s="7">
        <v>56</v>
      </c>
      <c r="D5532" s="7">
        <v>-0.73366247604568902</v>
      </c>
      <c r="E5532" s="7">
        <v>-0.77051459423166002</v>
      </c>
      <c r="G5532" s="7">
        <v>28</v>
      </c>
      <c r="H5532" s="7">
        <v>56</v>
      </c>
      <c r="I5532" s="7">
        <v>0.107532197434315</v>
      </c>
      <c r="J5532" s="7">
        <v>0.15173871102710201</v>
      </c>
      <c r="L5532" s="7">
        <v>28</v>
      </c>
      <c r="M5532" s="7">
        <v>56</v>
      </c>
      <c r="N5532" s="7">
        <v>-1.3867639061643</v>
      </c>
      <c r="O5532" s="7">
        <v>-1.95652543254126</v>
      </c>
    </row>
    <row r="5533" spans="2:15" x14ac:dyDescent="0.2">
      <c r="B5533" s="7">
        <v>29</v>
      </c>
      <c r="C5533" s="7">
        <v>56</v>
      </c>
      <c r="D5533" s="7">
        <v>0.26968969561081102</v>
      </c>
      <c r="E5533" s="7">
        <v>0.15099737047043699</v>
      </c>
      <c r="G5533" s="7">
        <v>29</v>
      </c>
      <c r="H5533" s="7">
        <v>56</v>
      </c>
      <c r="I5533" s="7">
        <v>2.7349312892432E-2</v>
      </c>
      <c r="J5533" s="7">
        <v>0.163998443875953</v>
      </c>
      <c r="L5533" s="7">
        <v>29</v>
      </c>
      <c r="M5533" s="7">
        <v>56</v>
      </c>
      <c r="N5533" s="7">
        <v>0.70497161048459001</v>
      </c>
      <c r="O5533" s="7">
        <v>0.225164684066292</v>
      </c>
    </row>
    <row r="5534" spans="2:15" x14ac:dyDescent="0.2">
      <c r="B5534" s="7">
        <v>30</v>
      </c>
      <c r="C5534" s="7">
        <v>56</v>
      </c>
      <c r="D5534" s="7">
        <v>0.175489091898513</v>
      </c>
      <c r="E5534" s="7">
        <v>0.106705471173196</v>
      </c>
      <c r="G5534" s="7">
        <v>30</v>
      </c>
      <c r="H5534" s="7">
        <v>56</v>
      </c>
      <c r="I5534" s="7">
        <v>0.13724620834467399</v>
      </c>
      <c r="J5534" s="7">
        <v>-0.26513088988553102</v>
      </c>
      <c r="L5534" s="7">
        <v>30</v>
      </c>
      <c r="M5534" s="7">
        <v>56</v>
      </c>
      <c r="N5534" s="7">
        <v>-0.24818486973496701</v>
      </c>
      <c r="O5534" s="7">
        <v>-0.96902914519952899</v>
      </c>
    </row>
    <row r="5535" spans="2:15" x14ac:dyDescent="0.2">
      <c r="B5535" s="7">
        <v>31</v>
      </c>
      <c r="C5535" s="7">
        <v>56</v>
      </c>
      <c r="D5535" s="7">
        <v>0.322483827180085</v>
      </c>
      <c r="E5535" s="7">
        <v>0.174288563711784</v>
      </c>
      <c r="G5535" s="7">
        <v>31</v>
      </c>
      <c r="H5535" s="7">
        <v>56</v>
      </c>
      <c r="I5535" s="7">
        <v>-1.80085694156134E-2</v>
      </c>
      <c r="J5535" s="7">
        <v>-0.179683520470657</v>
      </c>
      <c r="L5535" s="7">
        <v>31</v>
      </c>
      <c r="M5535" s="7">
        <v>56</v>
      </c>
      <c r="N5535" s="7">
        <v>0.204756517965997</v>
      </c>
      <c r="O5535" s="7">
        <v>-7.5004568414047207E-2</v>
      </c>
    </row>
    <row r="5536" spans="2:15" x14ac:dyDescent="0.2">
      <c r="B5536" s="7">
        <v>32</v>
      </c>
      <c r="C5536" s="7">
        <v>56</v>
      </c>
      <c r="D5536" s="7">
        <v>6.4244161987723203E-2</v>
      </c>
      <c r="E5536" s="7">
        <v>-5.0834705464145799E-2</v>
      </c>
      <c r="G5536" s="7">
        <v>32</v>
      </c>
      <c r="H5536" s="7">
        <v>56</v>
      </c>
      <c r="I5536" s="7">
        <v>8.0708439426394399E-2</v>
      </c>
      <c r="J5536" s="7">
        <v>-0.13938691030341799</v>
      </c>
      <c r="L5536" s="7">
        <v>32</v>
      </c>
      <c r="M5536" s="7">
        <v>56</v>
      </c>
      <c r="N5536" s="7">
        <v>-1.0465980171500699</v>
      </c>
      <c r="O5536" s="7">
        <v>-0.204007916051403</v>
      </c>
    </row>
    <row r="5537" spans="2:15" x14ac:dyDescent="0.2">
      <c r="B5537" s="7">
        <v>33</v>
      </c>
      <c r="C5537" s="7">
        <v>56</v>
      </c>
      <c r="D5537" s="7">
        <v>0.30970256838250798</v>
      </c>
      <c r="E5537" s="7">
        <v>0.25136445360910697</v>
      </c>
      <c r="G5537" s="7">
        <v>33</v>
      </c>
      <c r="H5537" s="7">
        <v>56</v>
      </c>
      <c r="I5537" s="7">
        <v>-4.4850738617441301E-3</v>
      </c>
      <c r="J5537" s="7">
        <v>-6.0312591762867698E-2</v>
      </c>
      <c r="L5537" s="7">
        <v>33</v>
      </c>
      <c r="M5537" s="7">
        <v>56</v>
      </c>
      <c r="N5537" s="7">
        <v>1.37532172527673</v>
      </c>
      <c r="O5537" s="7">
        <v>0.98912989367673598</v>
      </c>
    </row>
    <row r="5538" spans="2:15" x14ac:dyDescent="0.2">
      <c r="B5538" s="7">
        <v>34</v>
      </c>
      <c r="C5538" s="7">
        <v>56</v>
      </c>
      <c r="D5538" s="7">
        <v>0.148965347343301</v>
      </c>
      <c r="E5538" s="7">
        <v>0.17248015500594199</v>
      </c>
      <c r="G5538" s="7">
        <v>34</v>
      </c>
      <c r="H5538" s="7">
        <v>56</v>
      </c>
      <c r="I5538" s="7">
        <v>-9.9449815809443898E-2</v>
      </c>
      <c r="J5538" s="7">
        <v>-0.20283969709862901</v>
      </c>
      <c r="L5538" s="7">
        <v>34</v>
      </c>
      <c r="M5538" s="7">
        <v>56</v>
      </c>
      <c r="N5538" s="7">
        <v>-5.4634283374889001E-2</v>
      </c>
      <c r="O5538" s="7">
        <v>0.32059215120947598</v>
      </c>
    </row>
    <row r="5539" spans="2:15" x14ac:dyDescent="0.2">
      <c r="B5539" s="7">
        <v>35</v>
      </c>
      <c r="C5539" s="7">
        <v>56</v>
      </c>
      <c r="D5539" s="7">
        <v>0.227828329729823</v>
      </c>
      <c r="E5539" s="7">
        <v>-4.6552893599411498E-2</v>
      </c>
      <c r="G5539" s="7">
        <v>35</v>
      </c>
      <c r="H5539" s="7">
        <v>56</v>
      </c>
      <c r="I5539" s="7">
        <v>8.2570392507211196E-2</v>
      </c>
      <c r="J5539" s="7">
        <v>0.15506993786887199</v>
      </c>
      <c r="L5539" s="7">
        <v>35</v>
      </c>
      <c r="M5539" s="7">
        <v>56</v>
      </c>
      <c r="N5539" s="7">
        <v>1.77446256572269</v>
      </c>
      <c r="O5539" s="7">
        <v>1.57166731405107</v>
      </c>
    </row>
    <row r="5540" spans="2:15" x14ac:dyDescent="0.2">
      <c r="B5540" s="7">
        <v>36</v>
      </c>
      <c r="C5540" s="7">
        <v>56</v>
      </c>
      <c r="D5540" s="7">
        <v>0.167204740592725</v>
      </c>
      <c r="E5540" s="7">
        <v>0.31307950353122399</v>
      </c>
      <c r="G5540" s="7">
        <v>36</v>
      </c>
      <c r="H5540" s="7">
        <v>56</v>
      </c>
      <c r="I5540" s="7">
        <v>-7.9561867857710994E-2</v>
      </c>
      <c r="J5540" s="7">
        <v>-7.0023803684785293E-2</v>
      </c>
      <c r="L5540" s="7">
        <v>36</v>
      </c>
      <c r="M5540" s="7">
        <v>56</v>
      </c>
      <c r="N5540" s="7">
        <v>-0.56559920000173003</v>
      </c>
      <c r="O5540" s="7">
        <v>0.27433118051695699</v>
      </c>
    </row>
    <row r="5541" spans="2:15" x14ac:dyDescent="0.2">
      <c r="B5541" s="7">
        <v>37</v>
      </c>
      <c r="C5541" s="7">
        <v>56</v>
      </c>
      <c r="D5541" s="7">
        <v>0.20584031387278801</v>
      </c>
      <c r="E5541" s="7">
        <v>0.16962237273741601</v>
      </c>
      <c r="G5541" s="7">
        <v>37</v>
      </c>
      <c r="H5541" s="7">
        <v>56</v>
      </c>
      <c r="I5541" s="7">
        <v>0.132052812475911</v>
      </c>
      <c r="J5541" s="7">
        <v>6.6616266392842696E-2</v>
      </c>
      <c r="L5541" s="7">
        <v>37</v>
      </c>
      <c r="M5541" s="7">
        <v>56</v>
      </c>
      <c r="N5541" s="7">
        <v>0.103209944568494</v>
      </c>
      <c r="O5541" s="7">
        <v>-0.39341091847353998</v>
      </c>
    </row>
    <row r="5542" spans="2:15" x14ac:dyDescent="0.2">
      <c r="B5542" s="7">
        <v>38</v>
      </c>
      <c r="C5542" s="7">
        <v>56</v>
      </c>
      <c r="D5542" s="7">
        <v>-2.8128051566630698E-2</v>
      </c>
      <c r="E5542" s="7">
        <v>-0.28181054858504101</v>
      </c>
      <c r="G5542" s="7">
        <v>38</v>
      </c>
      <c r="H5542" s="7">
        <v>56</v>
      </c>
      <c r="I5542" s="7">
        <v>-0.209251321698735</v>
      </c>
      <c r="J5542" s="7">
        <v>8.0753009335250408E-3</v>
      </c>
      <c r="L5542" s="7">
        <v>38</v>
      </c>
      <c r="M5542" s="7">
        <v>56</v>
      </c>
      <c r="N5542" s="7">
        <v>-0.64268039062940596</v>
      </c>
      <c r="O5542" s="7">
        <v>0.32475157660563198</v>
      </c>
    </row>
    <row r="5543" spans="2:15" x14ac:dyDescent="0.2">
      <c r="B5543" s="7">
        <v>39</v>
      </c>
      <c r="C5543" s="7">
        <v>56</v>
      </c>
      <c r="D5543" s="7">
        <v>0.28793638789716902</v>
      </c>
      <c r="E5543" s="7">
        <v>0.23543261071311999</v>
      </c>
      <c r="G5543" s="7">
        <v>39</v>
      </c>
      <c r="H5543" s="7">
        <v>56</v>
      </c>
      <c r="I5543" s="7">
        <v>-4.1899948103746497E-2</v>
      </c>
      <c r="J5543" s="7">
        <v>8.8266681960017301E-2</v>
      </c>
      <c r="L5543" s="7">
        <v>39</v>
      </c>
      <c r="M5543" s="7">
        <v>56</v>
      </c>
      <c r="N5543" s="7">
        <v>0.35154612299632398</v>
      </c>
      <c r="O5543" s="7">
        <v>-0.39745776117059101</v>
      </c>
    </row>
    <row r="5544" spans="2:15" x14ac:dyDescent="0.2">
      <c r="B5544" s="7">
        <v>40</v>
      </c>
      <c r="C5544" s="7">
        <v>56</v>
      </c>
      <c r="D5544" s="7">
        <v>-5.2128015998784201E-2</v>
      </c>
      <c r="E5544" s="7">
        <v>0.34413271957931901</v>
      </c>
      <c r="G5544" s="7">
        <v>40</v>
      </c>
      <c r="H5544" s="7">
        <v>56</v>
      </c>
      <c r="I5544" s="7">
        <v>0.12810136512683001</v>
      </c>
      <c r="J5544" s="7">
        <v>0.16881819391064101</v>
      </c>
      <c r="L5544" s="7">
        <v>40</v>
      </c>
      <c r="M5544" s="7">
        <v>56</v>
      </c>
      <c r="N5544" s="7">
        <v>-1.50216777195738</v>
      </c>
      <c r="O5544" s="7">
        <v>-1.8623511375746</v>
      </c>
    </row>
    <row r="5545" spans="2:15" x14ac:dyDescent="0.2">
      <c r="B5545" s="7">
        <v>41</v>
      </c>
      <c r="C5545" s="7">
        <v>56</v>
      </c>
      <c r="D5545" s="7">
        <v>0.41632121363237901</v>
      </c>
      <c r="E5545" s="7">
        <v>0.40503085153104801</v>
      </c>
      <c r="G5545" s="7">
        <v>41</v>
      </c>
      <c r="H5545" s="7">
        <v>56</v>
      </c>
      <c r="I5545" s="7">
        <v>0.17572660931245701</v>
      </c>
      <c r="J5545" s="7">
        <v>2.4633714456573599E-2</v>
      </c>
      <c r="L5545" s="7">
        <v>41</v>
      </c>
      <c r="M5545" s="7">
        <v>56</v>
      </c>
      <c r="N5545" s="7">
        <v>-0.540900689246676</v>
      </c>
      <c r="O5545" s="7">
        <v>-0.41527228936036298</v>
      </c>
    </row>
    <row r="5546" spans="2:15" x14ac:dyDescent="0.2">
      <c r="B5546" s="7">
        <v>42</v>
      </c>
      <c r="C5546" s="7">
        <v>56</v>
      </c>
      <c r="D5546" s="7">
        <v>0.198295957437924</v>
      </c>
      <c r="E5546" s="7">
        <v>-2.8604152391938701E-2</v>
      </c>
      <c r="G5546" s="7">
        <v>42</v>
      </c>
      <c r="H5546" s="7">
        <v>56</v>
      </c>
      <c r="I5546" s="7">
        <v>-0.167391817386775</v>
      </c>
      <c r="J5546" s="7">
        <v>1.6904362589020401E-2</v>
      </c>
      <c r="L5546" s="7">
        <v>42</v>
      </c>
      <c r="M5546" s="7">
        <v>56</v>
      </c>
      <c r="N5546" s="7">
        <v>-2.2809564088435001</v>
      </c>
      <c r="O5546" s="7">
        <v>-2.2026858762165502</v>
      </c>
    </row>
    <row r="5547" spans="2:15" x14ac:dyDescent="0.2">
      <c r="B5547" s="7">
        <v>43</v>
      </c>
      <c r="C5547" s="7">
        <v>56</v>
      </c>
      <c r="D5547" s="7">
        <v>0.106931757324556</v>
      </c>
      <c r="E5547" s="7">
        <v>4.1969684995633499E-2</v>
      </c>
      <c r="G5547" s="7">
        <v>43</v>
      </c>
      <c r="H5547" s="7">
        <v>56</v>
      </c>
      <c r="I5547" s="7">
        <v>0.30996483106343098</v>
      </c>
      <c r="J5547" s="7">
        <v>8.9500937589468393E-2</v>
      </c>
      <c r="L5547" s="7">
        <v>43</v>
      </c>
      <c r="M5547" s="7">
        <v>56</v>
      </c>
      <c r="N5547" s="7">
        <v>-0.53410962668506201</v>
      </c>
      <c r="O5547" s="7">
        <v>-8.3534261718550204E-2</v>
      </c>
    </row>
    <row r="5548" spans="2:15" x14ac:dyDescent="0.2">
      <c r="B5548" s="7">
        <v>44</v>
      </c>
      <c r="C5548" s="7">
        <v>56</v>
      </c>
      <c r="D5548" s="7">
        <v>0.251181372147258</v>
      </c>
      <c r="E5548" s="7">
        <v>0.26992371174081398</v>
      </c>
      <c r="G5548" s="7">
        <v>44</v>
      </c>
      <c r="H5548" s="7">
        <v>56</v>
      </c>
      <c r="I5548" s="7">
        <v>-0.108539287248842</v>
      </c>
      <c r="J5548" s="7">
        <v>-0.13491387919036901</v>
      </c>
      <c r="L5548" s="7">
        <v>44</v>
      </c>
      <c r="M5548" s="7">
        <v>56</v>
      </c>
      <c r="N5548" s="7">
        <v>-0.71900851978126301</v>
      </c>
      <c r="O5548" s="7">
        <v>-1.4378121268510999</v>
      </c>
    </row>
    <row r="5549" spans="2:15" x14ac:dyDescent="0.2">
      <c r="B5549" s="7">
        <v>45</v>
      </c>
      <c r="C5549" s="7">
        <v>56</v>
      </c>
      <c r="D5549" s="7">
        <v>0.170635599167479</v>
      </c>
      <c r="E5549" s="7">
        <v>-4.2778954298743302E-2</v>
      </c>
      <c r="G5549" s="7">
        <v>45</v>
      </c>
      <c r="H5549" s="7">
        <v>56</v>
      </c>
      <c r="I5549" s="7">
        <v>-3.5331224726131302E-2</v>
      </c>
      <c r="J5549" s="7">
        <v>0.28124969122548099</v>
      </c>
      <c r="L5549" s="7">
        <v>45</v>
      </c>
      <c r="M5549" s="7">
        <v>56</v>
      </c>
      <c r="N5549" s="7">
        <v>-1.46366488981632</v>
      </c>
      <c r="O5549" s="7">
        <v>-1.3715365791971299</v>
      </c>
    </row>
    <row r="5550" spans="2:15" x14ac:dyDescent="0.2">
      <c r="B5550" s="7">
        <v>46</v>
      </c>
      <c r="C5550" s="7">
        <v>56</v>
      </c>
      <c r="D5550" s="7">
        <v>0.32802542263976903</v>
      </c>
      <c r="E5550" s="7">
        <v>0.33540053881672999</v>
      </c>
      <c r="G5550" s="7">
        <v>46</v>
      </c>
      <c r="H5550" s="7">
        <v>56</v>
      </c>
      <c r="I5550" s="7">
        <v>-0.36629843955740798</v>
      </c>
      <c r="J5550" s="7">
        <v>-2.8241169966115399E-2</v>
      </c>
      <c r="L5550" s="7">
        <v>46</v>
      </c>
      <c r="M5550" s="7">
        <v>56</v>
      </c>
      <c r="N5550" s="7">
        <v>0.13382732820343901</v>
      </c>
      <c r="O5550" s="7">
        <v>-0.19956865679924499</v>
      </c>
    </row>
    <row r="5551" spans="2:15" x14ac:dyDescent="0.2">
      <c r="B5551" s="7">
        <v>47</v>
      </c>
      <c r="C5551" s="7">
        <v>56</v>
      </c>
      <c r="D5551" s="7">
        <v>0.103539357081102</v>
      </c>
      <c r="E5551" s="7">
        <v>5.07105705355375E-2</v>
      </c>
      <c r="G5551" s="7">
        <v>47</v>
      </c>
      <c r="H5551" s="7">
        <v>56</v>
      </c>
      <c r="I5551" s="7">
        <v>0.12436053280972</v>
      </c>
      <c r="J5551" s="7">
        <v>2.3479606134411999E-2</v>
      </c>
      <c r="L5551" s="7">
        <v>47</v>
      </c>
      <c r="M5551" s="7">
        <v>56</v>
      </c>
      <c r="N5551" s="7">
        <v>-1.2301103501086801</v>
      </c>
      <c r="O5551" s="7">
        <v>-1.17480597845724</v>
      </c>
    </row>
    <row r="5552" spans="2:15" x14ac:dyDescent="0.2">
      <c r="B5552" s="7">
        <v>48</v>
      </c>
      <c r="C5552" s="7">
        <v>56</v>
      </c>
      <c r="D5552" s="7">
        <v>1.25976067071392E-2</v>
      </c>
      <c r="E5552" s="7">
        <v>-0.18187656717873199</v>
      </c>
      <c r="G5552" s="7">
        <v>48</v>
      </c>
      <c r="H5552" s="7">
        <v>56</v>
      </c>
      <c r="I5552" s="7">
        <v>3.6762459591763302E-2</v>
      </c>
      <c r="J5552" s="7">
        <v>3.9163710040298803E-2</v>
      </c>
      <c r="L5552" s="7">
        <v>48</v>
      </c>
      <c r="M5552" s="7">
        <v>56</v>
      </c>
      <c r="N5552" s="7">
        <v>0.210592803607379</v>
      </c>
      <c r="O5552" s="7">
        <v>-0.35104751178552102</v>
      </c>
    </row>
    <row r="5553" spans="2:15" x14ac:dyDescent="0.2">
      <c r="B5553" s="7">
        <v>49</v>
      </c>
      <c r="C5553" s="7">
        <v>56</v>
      </c>
      <c r="D5553" s="7">
        <v>0.37745603765691998</v>
      </c>
      <c r="E5553" s="7">
        <v>0.37888929859057502</v>
      </c>
      <c r="G5553" s="7">
        <v>49</v>
      </c>
      <c r="H5553" s="7">
        <v>56</v>
      </c>
      <c r="I5553" s="7">
        <v>-0.119376391938739</v>
      </c>
      <c r="J5553" s="7">
        <v>-7.2840225142908097E-2</v>
      </c>
      <c r="L5553" s="7">
        <v>49</v>
      </c>
      <c r="M5553" s="7">
        <v>56</v>
      </c>
      <c r="N5553" s="7">
        <v>-0.64972774673613998</v>
      </c>
      <c r="O5553" s="7">
        <v>-1.02036395172651</v>
      </c>
    </row>
    <row r="5554" spans="2:15" x14ac:dyDescent="0.2">
      <c r="B5554" s="7">
        <v>50</v>
      </c>
      <c r="C5554" s="7">
        <v>56</v>
      </c>
      <c r="D5554" s="7">
        <v>-0.171575866952169</v>
      </c>
      <c r="E5554" s="7">
        <v>-7.6019692312165404E-2</v>
      </c>
      <c r="G5554" s="7">
        <v>50</v>
      </c>
      <c r="H5554" s="7">
        <v>56</v>
      </c>
      <c r="I5554" s="7">
        <v>-0.16369107582013301</v>
      </c>
      <c r="J5554" s="7">
        <v>7.8937533709323701E-2</v>
      </c>
      <c r="L5554" s="7">
        <v>50</v>
      </c>
      <c r="M5554" s="7">
        <v>56</v>
      </c>
      <c r="N5554" s="7">
        <v>-0.24084693595084</v>
      </c>
      <c r="O5554" s="7">
        <v>-0.37151397488726501</v>
      </c>
    </row>
    <row r="5555" spans="2:15" x14ac:dyDescent="0.2">
      <c r="B5555" s="7">
        <v>51</v>
      </c>
      <c r="C5555" s="7">
        <v>56</v>
      </c>
      <c r="D5555" s="7">
        <v>3.9045216528210198E-2</v>
      </c>
      <c r="E5555" s="7">
        <v>0.13805232834298101</v>
      </c>
      <c r="G5555" s="7">
        <v>51</v>
      </c>
      <c r="H5555" s="7">
        <v>56</v>
      </c>
      <c r="I5555" s="7">
        <v>8.7329997864930703E-2</v>
      </c>
      <c r="J5555" s="7">
        <v>2.7396720067777401E-2</v>
      </c>
      <c r="L5555" s="7">
        <v>51</v>
      </c>
      <c r="M5555" s="7">
        <v>56</v>
      </c>
      <c r="N5555" s="7">
        <v>-0.59702197968443005</v>
      </c>
      <c r="O5555" s="7">
        <v>-0.43735692165517198</v>
      </c>
    </row>
    <row r="5556" spans="2:15" x14ac:dyDescent="0.2">
      <c r="B5556" s="7">
        <v>52</v>
      </c>
      <c r="C5556" s="7">
        <v>56</v>
      </c>
      <c r="D5556" s="7">
        <v>0.192139430781539</v>
      </c>
      <c r="E5556" s="7">
        <v>0.15141670897291301</v>
      </c>
      <c r="G5556" s="7">
        <v>52</v>
      </c>
      <c r="H5556" s="7">
        <v>56</v>
      </c>
      <c r="I5556" s="7">
        <v>-0.16811209105921901</v>
      </c>
      <c r="J5556" s="7">
        <v>-0.15561004148062499</v>
      </c>
      <c r="L5556" s="7">
        <v>52</v>
      </c>
      <c r="M5556" s="7">
        <v>56</v>
      </c>
      <c r="N5556" s="7">
        <v>-0.190991281396516</v>
      </c>
      <c r="O5556" s="7">
        <v>-0.21920228563000899</v>
      </c>
    </row>
    <row r="5557" spans="2:15" x14ac:dyDescent="0.2">
      <c r="B5557" s="7">
        <v>53</v>
      </c>
      <c r="C5557" s="7">
        <v>56</v>
      </c>
      <c r="D5557" s="7">
        <v>7.5691615531301396E-2</v>
      </c>
      <c r="E5557" s="7">
        <v>5.9070286957432203E-2</v>
      </c>
      <c r="G5557" s="7">
        <v>53</v>
      </c>
      <c r="H5557" s="7">
        <v>56</v>
      </c>
      <c r="I5557" s="7">
        <v>0.39235443364108002</v>
      </c>
      <c r="J5557" s="7">
        <v>0.58368678986851197</v>
      </c>
      <c r="L5557" s="7">
        <v>53</v>
      </c>
      <c r="M5557" s="7">
        <v>56</v>
      </c>
      <c r="N5557" s="7">
        <v>0.70798090844732298</v>
      </c>
      <c r="O5557" s="7">
        <v>0.63016309792699399</v>
      </c>
    </row>
    <row r="5558" spans="2:15" x14ac:dyDescent="0.2">
      <c r="B5558" s="7">
        <v>54</v>
      </c>
      <c r="C5558" s="7">
        <v>56</v>
      </c>
      <c r="D5558" s="7">
        <v>-0.26292570489761902</v>
      </c>
      <c r="E5558" s="7">
        <v>7.3109701037520097E-2</v>
      </c>
      <c r="G5558" s="7">
        <v>54</v>
      </c>
      <c r="H5558" s="7">
        <v>56</v>
      </c>
      <c r="I5558" s="7">
        <v>-5.61256747946395E-2</v>
      </c>
      <c r="J5558" s="7">
        <v>0.16524937226227701</v>
      </c>
      <c r="L5558" s="7">
        <v>54</v>
      </c>
      <c r="M5558" s="7">
        <v>56</v>
      </c>
      <c r="N5558" s="7">
        <v>-0.15944804687570199</v>
      </c>
      <c r="O5558" s="7">
        <v>-0.53078753685103597</v>
      </c>
    </row>
    <row r="5559" spans="2:15" x14ac:dyDescent="0.2">
      <c r="B5559" s="7">
        <v>55</v>
      </c>
      <c r="C5559" s="7">
        <v>56</v>
      </c>
      <c r="D5559" s="7">
        <v>0.37114318892065701</v>
      </c>
      <c r="E5559" s="7">
        <v>0.231085344926582</v>
      </c>
      <c r="G5559" s="7">
        <v>55</v>
      </c>
      <c r="H5559" s="7">
        <v>56</v>
      </c>
      <c r="I5559" s="7">
        <v>0</v>
      </c>
      <c r="J5559" s="7">
        <v>0</v>
      </c>
      <c r="L5559" s="7">
        <v>55</v>
      </c>
      <c r="M5559" s="7">
        <v>56</v>
      </c>
      <c r="N5559" s="7">
        <v>-1.8090984787292399</v>
      </c>
      <c r="O5559" s="7">
        <v>-1.6841022619992301</v>
      </c>
    </row>
    <row r="5560" spans="2:15" x14ac:dyDescent="0.2">
      <c r="B5560" s="7">
        <v>56</v>
      </c>
      <c r="C5560" s="7">
        <v>56</v>
      </c>
      <c r="D5560" s="7">
        <v>0.115505386958887</v>
      </c>
      <c r="E5560" s="7">
        <v>6.2966671401891699E-3</v>
      </c>
      <c r="G5560" s="7">
        <v>56</v>
      </c>
      <c r="H5560" s="7">
        <v>56</v>
      </c>
      <c r="I5560" s="7">
        <v>0.22855191497851399</v>
      </c>
      <c r="J5560" s="7">
        <v>0.23175332065517701</v>
      </c>
      <c r="L5560" s="7">
        <v>56</v>
      </c>
      <c r="M5560" s="7">
        <v>56</v>
      </c>
      <c r="N5560" s="7">
        <v>0.395502159312002</v>
      </c>
      <c r="O5560" s="7">
        <v>1.6711352643486801E-2</v>
      </c>
    </row>
    <row r="5561" spans="2:15" x14ac:dyDescent="0.2">
      <c r="B5561" s="7">
        <v>57</v>
      </c>
      <c r="C5561" s="7">
        <v>56</v>
      </c>
      <c r="D5561" s="7">
        <v>-0.31488228591973999</v>
      </c>
      <c r="E5561" s="7">
        <v>-0.11374178615004001</v>
      </c>
      <c r="G5561" s="7">
        <v>57</v>
      </c>
      <c r="H5561" s="7">
        <v>56</v>
      </c>
      <c r="I5561" s="7">
        <v>0.39081964107140399</v>
      </c>
      <c r="J5561" s="7">
        <v>9.4187322926723396E-2</v>
      </c>
      <c r="L5561" s="7">
        <v>57</v>
      </c>
      <c r="M5561" s="7">
        <v>56</v>
      </c>
      <c r="N5561" s="7">
        <v>-0.96210980129093304</v>
      </c>
      <c r="O5561" s="7">
        <v>-0.81525566478631994</v>
      </c>
    </row>
    <row r="5562" spans="2:15" x14ac:dyDescent="0.2">
      <c r="B5562" s="7">
        <v>58</v>
      </c>
      <c r="C5562" s="7">
        <v>56</v>
      </c>
      <c r="D5562" s="7">
        <v>5.4461175826043401E-2</v>
      </c>
      <c r="E5562" s="7">
        <v>0.158935744465692</v>
      </c>
      <c r="G5562" s="7">
        <v>58</v>
      </c>
      <c r="H5562" s="7">
        <v>56</v>
      </c>
      <c r="I5562" s="7">
        <v>2.5371425730096299E-2</v>
      </c>
      <c r="J5562" s="7">
        <v>0.126168572240514</v>
      </c>
      <c r="L5562" s="7">
        <v>58</v>
      </c>
      <c r="M5562" s="7">
        <v>56</v>
      </c>
      <c r="N5562" s="7">
        <v>-0.20177827528480599</v>
      </c>
      <c r="O5562" s="7">
        <v>-0.72174617018396503</v>
      </c>
    </row>
    <row r="5563" spans="2:15" x14ac:dyDescent="0.2">
      <c r="B5563" s="7">
        <v>59</v>
      </c>
      <c r="C5563" s="7">
        <v>56</v>
      </c>
      <c r="D5563" s="7">
        <v>-0.15540191315030899</v>
      </c>
      <c r="E5563" s="7">
        <v>8.1228696815381696E-2</v>
      </c>
      <c r="G5563" s="7">
        <v>59</v>
      </c>
      <c r="H5563" s="7">
        <v>56</v>
      </c>
      <c r="I5563" s="7">
        <v>-1.2381307869969001E-2</v>
      </c>
      <c r="J5563" s="7">
        <v>-1.8212340973516199E-2</v>
      </c>
      <c r="L5563" s="7">
        <v>59</v>
      </c>
      <c r="M5563" s="7">
        <v>56</v>
      </c>
      <c r="N5563" s="7">
        <v>-0.32899004311722102</v>
      </c>
      <c r="O5563" s="7">
        <v>0.21591793001773699</v>
      </c>
    </row>
    <row r="5564" spans="2:15" x14ac:dyDescent="0.2">
      <c r="B5564" s="7">
        <v>60</v>
      </c>
      <c r="C5564" s="7">
        <v>56</v>
      </c>
      <c r="D5564" s="7">
        <v>0.24311424315195901</v>
      </c>
      <c r="E5564" s="7">
        <v>-0.109315573847182</v>
      </c>
      <c r="G5564" s="7">
        <v>60</v>
      </c>
      <c r="H5564" s="7">
        <v>56</v>
      </c>
      <c r="I5564" s="7">
        <v>5.3207926360562E-2</v>
      </c>
      <c r="J5564" s="7">
        <v>5.8725043149491903E-2</v>
      </c>
      <c r="L5564" s="7">
        <v>60</v>
      </c>
      <c r="M5564" s="7">
        <v>56</v>
      </c>
      <c r="N5564" s="7">
        <v>0.20171845517096501</v>
      </c>
      <c r="O5564" s="7">
        <v>-0.58166262534673097</v>
      </c>
    </row>
    <row r="5565" spans="2:15" x14ac:dyDescent="0.2">
      <c r="B5565" s="7">
        <v>61</v>
      </c>
      <c r="C5565" s="7">
        <v>56</v>
      </c>
      <c r="D5565" s="7">
        <v>-0.364012755851295</v>
      </c>
      <c r="E5565" s="7">
        <v>-0.59165963983540404</v>
      </c>
      <c r="G5565" s="7">
        <v>61</v>
      </c>
      <c r="H5565" s="7">
        <v>56</v>
      </c>
      <c r="I5565" s="7">
        <v>0.44986792625963201</v>
      </c>
      <c r="J5565" s="7">
        <v>0.43696949193831103</v>
      </c>
      <c r="L5565" s="7">
        <v>61</v>
      </c>
      <c r="M5565" s="7">
        <v>56</v>
      </c>
      <c r="N5565" s="7">
        <v>0.39287469932498797</v>
      </c>
      <c r="O5565" s="7">
        <v>8.6351168847744297E-2</v>
      </c>
    </row>
    <row r="5566" spans="2:15" x14ac:dyDescent="0.2">
      <c r="B5566" s="7">
        <v>62</v>
      </c>
      <c r="C5566" s="7">
        <v>56</v>
      </c>
      <c r="D5566" s="7">
        <v>0.20467278585109999</v>
      </c>
      <c r="E5566" s="7">
        <v>0.43691717632070798</v>
      </c>
      <c r="G5566" s="7">
        <v>62</v>
      </c>
      <c r="H5566" s="7">
        <v>56</v>
      </c>
      <c r="I5566" s="7">
        <v>6.5992630144460704E-2</v>
      </c>
      <c r="J5566" s="7">
        <v>0.126144290917061</v>
      </c>
      <c r="L5566" s="7">
        <v>62</v>
      </c>
      <c r="M5566" s="7">
        <v>56</v>
      </c>
      <c r="N5566" s="7">
        <v>-0.34840349474480697</v>
      </c>
      <c r="O5566" s="7">
        <v>-0.375096907547534</v>
      </c>
    </row>
    <row r="5567" spans="2:15" x14ac:dyDescent="0.2">
      <c r="B5567" s="7">
        <v>63</v>
      </c>
      <c r="C5567" s="7">
        <v>56</v>
      </c>
      <c r="D5567" s="7">
        <v>-0.72546508640142304</v>
      </c>
      <c r="E5567" s="7">
        <v>-0.72650472088106199</v>
      </c>
      <c r="G5567" s="7">
        <v>63</v>
      </c>
      <c r="H5567" s="7">
        <v>56</v>
      </c>
      <c r="I5567" s="7">
        <v>-0.194633055721052</v>
      </c>
      <c r="J5567" s="7">
        <v>-0.22196555711156801</v>
      </c>
      <c r="L5567" s="7">
        <v>63</v>
      </c>
      <c r="M5567" s="7">
        <v>56</v>
      </c>
      <c r="N5567" s="7">
        <v>-0.252180458400245</v>
      </c>
      <c r="O5567" s="7">
        <v>8.5033073062610307E-2</v>
      </c>
    </row>
    <row r="5568" spans="2:15" x14ac:dyDescent="0.2">
      <c r="B5568" s="7">
        <v>64</v>
      </c>
      <c r="C5568" s="7">
        <v>56</v>
      </c>
      <c r="D5568" s="7">
        <v>-0.36137814964082599</v>
      </c>
      <c r="E5568" s="7">
        <v>-8.2566680290703701E-2</v>
      </c>
      <c r="G5568" s="7">
        <v>64</v>
      </c>
      <c r="H5568" s="7">
        <v>56</v>
      </c>
      <c r="I5568" s="7">
        <v>-0.14979511247471899</v>
      </c>
      <c r="J5568" s="7">
        <v>-0.329159358969147</v>
      </c>
      <c r="L5568" s="7">
        <v>64</v>
      </c>
      <c r="M5568" s="7">
        <v>56</v>
      </c>
      <c r="N5568" s="7">
        <v>0.72059839745379295</v>
      </c>
      <c r="O5568" s="7">
        <v>1.10576134698866</v>
      </c>
    </row>
    <row r="5569" spans="2:15" x14ac:dyDescent="0.2">
      <c r="B5569" s="7">
        <v>65</v>
      </c>
      <c r="C5569" s="7">
        <v>56</v>
      </c>
      <c r="D5569" s="7">
        <v>-0.23986086067053</v>
      </c>
      <c r="E5569" s="7">
        <v>-0.18550397554166101</v>
      </c>
      <c r="G5569" s="7">
        <v>65</v>
      </c>
      <c r="H5569" s="7">
        <v>56</v>
      </c>
      <c r="I5569" s="7">
        <v>0.184260665657214</v>
      </c>
      <c r="J5569" s="7">
        <v>-0.20551658365845199</v>
      </c>
      <c r="L5569" s="7">
        <v>65</v>
      </c>
      <c r="M5569" s="7">
        <v>56</v>
      </c>
      <c r="N5569" s="7">
        <v>0.207935733069497</v>
      </c>
      <c r="O5569" s="7">
        <v>-0.40857661148944002</v>
      </c>
    </row>
    <row r="5570" spans="2:15" x14ac:dyDescent="0.2">
      <c r="B5570" s="7">
        <v>66</v>
      </c>
      <c r="C5570" s="7">
        <v>56</v>
      </c>
      <c r="D5570" s="7">
        <v>1.85929773584646</v>
      </c>
      <c r="E5570" s="7">
        <v>2.2385569600642699</v>
      </c>
      <c r="G5570" s="7">
        <v>66</v>
      </c>
      <c r="H5570" s="7">
        <v>56</v>
      </c>
      <c r="I5570" s="7">
        <v>8.1737007969658201E-2</v>
      </c>
      <c r="J5570" s="7">
        <v>7.9517626898040206E-3</v>
      </c>
      <c r="L5570" s="7">
        <v>66</v>
      </c>
      <c r="M5570" s="7">
        <v>56</v>
      </c>
      <c r="N5570" s="7">
        <v>-0.73225356338603398</v>
      </c>
      <c r="O5570" s="7">
        <v>0.15638794444715601</v>
      </c>
    </row>
    <row r="5571" spans="2:15" x14ac:dyDescent="0.2">
      <c r="B5571" s="7">
        <v>67</v>
      </c>
      <c r="C5571" s="7">
        <v>56</v>
      </c>
      <c r="D5571" s="7">
        <v>0.32019767932496102</v>
      </c>
      <c r="E5571" s="7">
        <v>5.7039582076465797E-2</v>
      </c>
      <c r="G5571" s="7">
        <v>67</v>
      </c>
      <c r="H5571" s="7">
        <v>56</v>
      </c>
      <c r="I5571" s="7">
        <v>1.08024732073559E-2</v>
      </c>
      <c r="J5571" s="7">
        <v>2.1211029044348399E-2</v>
      </c>
      <c r="L5571" s="7">
        <v>67</v>
      </c>
      <c r="M5571" s="7">
        <v>56</v>
      </c>
      <c r="N5571" s="7">
        <v>-0.28891368853534299</v>
      </c>
      <c r="O5571" s="7">
        <v>-0.59031042387521804</v>
      </c>
    </row>
    <row r="5572" spans="2:15" x14ac:dyDescent="0.2">
      <c r="B5572" s="7">
        <v>68</v>
      </c>
      <c r="C5572" s="7">
        <v>56</v>
      </c>
      <c r="D5572" s="7">
        <v>0.29948604250413202</v>
      </c>
      <c r="E5572" s="7">
        <v>0.44810587730774498</v>
      </c>
      <c r="G5572" s="7">
        <v>68</v>
      </c>
      <c r="H5572" s="7">
        <v>56</v>
      </c>
      <c r="I5572" s="7">
        <v>0.21088645959348501</v>
      </c>
      <c r="J5572" s="7">
        <v>6.1342332923026703E-2</v>
      </c>
      <c r="L5572" s="7">
        <v>68</v>
      </c>
      <c r="M5572" s="7">
        <v>56</v>
      </c>
      <c r="N5572" s="7">
        <v>4.52258497461583</v>
      </c>
      <c r="O5572" s="7">
        <v>4.2218129237947704</v>
      </c>
    </row>
    <row r="5573" spans="2:15" x14ac:dyDescent="0.2">
      <c r="B5573" s="7">
        <v>69</v>
      </c>
      <c r="C5573" s="7">
        <v>56</v>
      </c>
      <c r="D5573" s="7">
        <v>-0.71452417896290799</v>
      </c>
      <c r="E5573" s="7">
        <v>-0.87230809173141399</v>
      </c>
      <c r="G5573" s="7">
        <v>69</v>
      </c>
      <c r="H5573" s="7">
        <v>56</v>
      </c>
      <c r="I5573" s="7">
        <v>0.206499572851402</v>
      </c>
      <c r="J5573" s="7">
        <v>-8.4701245736488004E-2</v>
      </c>
      <c r="L5573" s="7">
        <v>69</v>
      </c>
      <c r="M5573" s="7">
        <v>56</v>
      </c>
      <c r="N5573" s="7">
        <v>6.22254393347417E-2</v>
      </c>
      <c r="O5573" s="7">
        <v>0.14652722659971701</v>
      </c>
    </row>
    <row r="5574" spans="2:15" x14ac:dyDescent="0.2">
      <c r="B5574" s="7">
        <v>70</v>
      </c>
      <c r="C5574" s="7">
        <v>56</v>
      </c>
      <c r="D5574" s="7">
        <v>-0.71515781637494102</v>
      </c>
      <c r="E5574" s="7">
        <v>-0.45513275220707999</v>
      </c>
      <c r="G5574" s="7">
        <v>70</v>
      </c>
      <c r="H5574" s="7">
        <v>56</v>
      </c>
      <c r="I5574" s="7">
        <v>-1.9606740654713101E-2</v>
      </c>
      <c r="J5574" s="7">
        <v>0.116216028856951</v>
      </c>
      <c r="L5574" s="7">
        <v>70</v>
      </c>
      <c r="M5574" s="7">
        <v>56</v>
      </c>
      <c r="N5574" s="7">
        <v>-0.27238346340805297</v>
      </c>
      <c r="O5574" s="7">
        <v>-0.61700602203358301</v>
      </c>
    </row>
    <row r="5575" spans="2:15" x14ac:dyDescent="0.2">
      <c r="B5575" s="7">
        <v>71</v>
      </c>
      <c r="C5575" s="7">
        <v>56</v>
      </c>
      <c r="D5575" s="7">
        <v>-2.07749299369731E-3</v>
      </c>
      <c r="E5575" s="7">
        <v>9.9033898217143701E-2</v>
      </c>
      <c r="G5575" s="7">
        <v>71</v>
      </c>
      <c r="H5575" s="7">
        <v>56</v>
      </c>
      <c r="I5575" s="7">
        <v>-7.0315830429510798E-2</v>
      </c>
      <c r="J5575" s="7">
        <v>-9.9714279700364693E-3</v>
      </c>
      <c r="L5575" s="7">
        <v>71</v>
      </c>
      <c r="M5575" s="7">
        <v>56</v>
      </c>
      <c r="N5575" s="7">
        <v>-1.4285746673877499E-2</v>
      </c>
      <c r="O5575" s="7">
        <v>0.210268925740143</v>
      </c>
    </row>
    <row r="5576" spans="2:15" x14ac:dyDescent="0.2">
      <c r="B5576" s="7">
        <v>72</v>
      </c>
      <c r="C5576" s="7">
        <v>56</v>
      </c>
      <c r="D5576" s="7">
        <v>0.353813978889228</v>
      </c>
      <c r="E5576" s="7">
        <v>0.19641357568861301</v>
      </c>
      <c r="G5576" s="7">
        <v>72</v>
      </c>
      <c r="H5576" s="7">
        <v>56</v>
      </c>
      <c r="I5576" s="7">
        <v>5.3062238284734803E-2</v>
      </c>
      <c r="J5576" s="7">
        <v>-9.6722832135547804E-2</v>
      </c>
      <c r="L5576" s="7">
        <v>72</v>
      </c>
      <c r="M5576" s="7">
        <v>56</v>
      </c>
      <c r="N5576" s="7">
        <v>-1.2629154178503099</v>
      </c>
      <c r="O5576" s="7">
        <v>-1.0892794167313</v>
      </c>
    </row>
    <row r="5577" spans="2:15" x14ac:dyDescent="0.2">
      <c r="B5577" s="7">
        <v>73</v>
      </c>
      <c r="C5577" s="7">
        <v>56</v>
      </c>
      <c r="D5577" s="7">
        <v>-9.1992116128560397E-2</v>
      </c>
      <c r="E5577" s="7">
        <v>4.2019095545889201E-2</v>
      </c>
      <c r="G5577" s="7">
        <v>73</v>
      </c>
      <c r="H5577" s="7">
        <v>56</v>
      </c>
      <c r="I5577" s="7">
        <v>-0.32698137459634302</v>
      </c>
      <c r="J5577" s="7">
        <v>-0.39478092335662501</v>
      </c>
      <c r="L5577" s="7">
        <v>73</v>
      </c>
      <c r="M5577" s="7">
        <v>56</v>
      </c>
      <c r="N5577" s="7">
        <v>-0.37853995209456798</v>
      </c>
      <c r="O5577" s="7">
        <v>-0.37893543577748701</v>
      </c>
    </row>
    <row r="5578" spans="2:15" x14ac:dyDescent="0.2">
      <c r="B5578" s="7">
        <v>74</v>
      </c>
      <c r="C5578" s="7">
        <v>56</v>
      </c>
      <c r="D5578" s="7">
        <v>9.3784632615245E-2</v>
      </c>
      <c r="E5578" s="7">
        <v>-3.4507180740799698E-2</v>
      </c>
      <c r="G5578" s="7">
        <v>74</v>
      </c>
      <c r="H5578" s="7">
        <v>56</v>
      </c>
      <c r="I5578" s="7">
        <v>-0.31060910611888198</v>
      </c>
      <c r="J5578" s="7">
        <v>-0.17561434084154501</v>
      </c>
      <c r="L5578" s="7">
        <v>74</v>
      </c>
      <c r="M5578" s="7">
        <v>56</v>
      </c>
      <c r="N5578" s="7">
        <v>-1.2662342824292401</v>
      </c>
      <c r="O5578" s="7">
        <v>-0.78886686478197299</v>
      </c>
    </row>
    <row r="5579" spans="2:15" x14ac:dyDescent="0.2">
      <c r="B5579" s="7">
        <v>75</v>
      </c>
      <c r="C5579" s="7">
        <v>56</v>
      </c>
      <c r="D5579" s="7">
        <v>-0.68115105337440296</v>
      </c>
      <c r="E5579" s="7">
        <v>-0.90085925381911003</v>
      </c>
      <c r="G5579" s="7">
        <v>75</v>
      </c>
      <c r="H5579" s="7">
        <v>56</v>
      </c>
      <c r="I5579" s="7">
        <v>0.15663394285733101</v>
      </c>
      <c r="J5579" s="7">
        <v>-6.7173448734289196E-2</v>
      </c>
      <c r="L5579" s="7">
        <v>75</v>
      </c>
      <c r="M5579" s="7">
        <v>56</v>
      </c>
      <c r="N5579" s="7">
        <v>-0.28307818381045502</v>
      </c>
      <c r="O5579" s="7">
        <v>5.67295287889742E-2</v>
      </c>
    </row>
    <row r="5580" spans="2:15" x14ac:dyDescent="0.2">
      <c r="B5580" s="7">
        <v>76</v>
      </c>
      <c r="C5580" s="7">
        <v>56</v>
      </c>
      <c r="D5580" s="7">
        <v>-8.9871794691246606E-2</v>
      </c>
      <c r="E5580" s="7">
        <v>2.1709072481085601E-2</v>
      </c>
      <c r="G5580" s="7">
        <v>76</v>
      </c>
      <c r="H5580" s="7">
        <v>56</v>
      </c>
      <c r="I5580" s="7">
        <v>0.45440985972543102</v>
      </c>
      <c r="J5580" s="7">
        <v>0.109239843383757</v>
      </c>
      <c r="L5580" s="7">
        <v>76</v>
      </c>
      <c r="M5580" s="7">
        <v>56</v>
      </c>
      <c r="N5580" s="7">
        <v>0.46865277217204099</v>
      </c>
      <c r="O5580" s="7">
        <v>0.20992116826435001</v>
      </c>
    </row>
    <row r="5581" spans="2:15" x14ac:dyDescent="0.2">
      <c r="B5581" s="7">
        <v>77</v>
      </c>
      <c r="C5581" s="7">
        <v>56</v>
      </c>
      <c r="D5581" s="7">
        <v>0.36223921194224401</v>
      </c>
      <c r="E5581" s="7">
        <v>0.31214599596841403</v>
      </c>
      <c r="G5581" s="7">
        <v>77</v>
      </c>
      <c r="H5581" s="7">
        <v>56</v>
      </c>
      <c r="I5581" s="7">
        <v>-2.7542632972421498E-2</v>
      </c>
      <c r="J5581" s="7">
        <v>3.30218880410715E-2</v>
      </c>
      <c r="L5581" s="7">
        <v>77</v>
      </c>
      <c r="M5581" s="7">
        <v>56</v>
      </c>
      <c r="N5581" s="7">
        <v>0.63014908881394505</v>
      </c>
      <c r="O5581" s="7">
        <v>-0.24776716711070901</v>
      </c>
    </row>
    <row r="5582" spans="2:15" x14ac:dyDescent="0.2">
      <c r="B5582" s="7">
        <v>78</v>
      </c>
      <c r="C5582" s="7">
        <v>56</v>
      </c>
      <c r="D5582" s="7">
        <v>0.53212379639320195</v>
      </c>
      <c r="E5582" s="7">
        <v>0.44827405124046898</v>
      </c>
      <c r="G5582" s="7">
        <v>78</v>
      </c>
      <c r="H5582" s="7">
        <v>56</v>
      </c>
      <c r="I5582" s="7">
        <v>0.32637383706727502</v>
      </c>
      <c r="J5582" s="7">
        <v>5.4894933722338599E-2</v>
      </c>
      <c r="L5582" s="7">
        <v>78</v>
      </c>
      <c r="M5582" s="7">
        <v>56</v>
      </c>
      <c r="N5582" s="7">
        <v>-1.1642446791145</v>
      </c>
      <c r="O5582" s="7">
        <v>-0.89283675629289005</v>
      </c>
    </row>
    <row r="5583" spans="2:15" x14ac:dyDescent="0.2">
      <c r="B5583" s="7">
        <v>79</v>
      </c>
      <c r="C5583" s="7">
        <v>56</v>
      </c>
      <c r="D5583" s="7">
        <v>0.245433017955966</v>
      </c>
      <c r="E5583" s="7">
        <v>-0.11750630479118</v>
      </c>
      <c r="G5583" s="7">
        <v>79</v>
      </c>
      <c r="H5583" s="7">
        <v>56</v>
      </c>
      <c r="I5583" s="7">
        <v>0.16118030828709401</v>
      </c>
      <c r="J5583" s="7">
        <v>-0.12959819600995801</v>
      </c>
      <c r="L5583" s="7">
        <v>79</v>
      </c>
      <c r="M5583" s="7">
        <v>56</v>
      </c>
      <c r="N5583" s="7">
        <v>0.49983030840660198</v>
      </c>
      <c r="O5583" s="7">
        <v>0.37189761875356497</v>
      </c>
    </row>
    <row r="5584" spans="2:15" x14ac:dyDescent="0.2">
      <c r="B5584" s="7">
        <v>80</v>
      </c>
      <c r="C5584" s="7">
        <v>56</v>
      </c>
      <c r="D5584" s="7">
        <v>0.30182914376699299</v>
      </c>
      <c r="E5584" s="7">
        <v>0.23983848325836701</v>
      </c>
      <c r="G5584" s="7">
        <v>80</v>
      </c>
      <c r="H5584" s="7">
        <v>56</v>
      </c>
      <c r="I5584" s="7">
        <v>0.46913241694642999</v>
      </c>
      <c r="J5584" s="7">
        <v>0.43853806031843101</v>
      </c>
      <c r="L5584" s="7">
        <v>80</v>
      </c>
      <c r="M5584" s="7">
        <v>56</v>
      </c>
      <c r="N5584" s="7">
        <v>-0.75956504654383605</v>
      </c>
      <c r="O5584" s="7">
        <v>-0.75058735582817304</v>
      </c>
    </row>
    <row r="5585" spans="2:15" x14ac:dyDescent="0.2">
      <c r="B5585" s="7">
        <v>81</v>
      </c>
      <c r="C5585" s="7">
        <v>56</v>
      </c>
      <c r="D5585" s="7">
        <v>0.102861358772479</v>
      </c>
      <c r="E5585" s="7">
        <v>0.116892784594008</v>
      </c>
      <c r="G5585" s="7">
        <v>81</v>
      </c>
      <c r="H5585" s="7">
        <v>56</v>
      </c>
      <c r="I5585" s="7">
        <v>0.26905846893535301</v>
      </c>
      <c r="J5585" s="7">
        <v>-1.72875174704092E-2</v>
      </c>
      <c r="L5585" s="7">
        <v>81</v>
      </c>
      <c r="M5585" s="7">
        <v>56</v>
      </c>
      <c r="N5585" s="7">
        <v>1.7272316842115401</v>
      </c>
      <c r="O5585" s="7">
        <v>1.57929133548171</v>
      </c>
    </row>
    <row r="5586" spans="2:15" x14ac:dyDescent="0.2">
      <c r="B5586" s="7">
        <v>82</v>
      </c>
      <c r="C5586" s="7">
        <v>56</v>
      </c>
      <c r="D5586" s="7">
        <v>-0.24413915826542401</v>
      </c>
      <c r="E5586" s="7">
        <v>-6.0086215991992403E-2</v>
      </c>
      <c r="G5586" s="7">
        <v>82</v>
      </c>
      <c r="H5586" s="7">
        <v>56</v>
      </c>
      <c r="I5586" s="7">
        <v>9.9293136694263304E-2</v>
      </c>
      <c r="J5586" s="7">
        <v>0.19789547079885</v>
      </c>
      <c r="L5586" s="7">
        <v>82</v>
      </c>
      <c r="M5586" s="7">
        <v>56</v>
      </c>
      <c r="N5586" s="7">
        <v>-1.1441446733340901</v>
      </c>
      <c r="O5586" s="7">
        <v>-0.71298788376821998</v>
      </c>
    </row>
    <row r="5587" spans="2:15" x14ac:dyDescent="0.2">
      <c r="B5587" s="7">
        <v>83</v>
      </c>
      <c r="C5587" s="7">
        <v>56</v>
      </c>
      <c r="D5587" s="7">
        <v>0.11038473601328699</v>
      </c>
      <c r="E5587" s="7">
        <v>0.30805476997425502</v>
      </c>
      <c r="G5587" s="7">
        <v>83</v>
      </c>
      <c r="H5587" s="7">
        <v>56</v>
      </c>
      <c r="I5587" s="7">
        <v>5.4946756093984903E-2</v>
      </c>
      <c r="J5587" s="7">
        <v>0.113777529720458</v>
      </c>
      <c r="L5587" s="7">
        <v>83</v>
      </c>
      <c r="M5587" s="7">
        <v>56</v>
      </c>
      <c r="N5587" s="7">
        <v>-1.49800491420674</v>
      </c>
      <c r="O5587" s="7">
        <v>-1.4035064983741401</v>
      </c>
    </row>
    <row r="5588" spans="2:15" x14ac:dyDescent="0.2">
      <c r="B5588" s="7">
        <v>84</v>
      </c>
      <c r="C5588" s="7">
        <v>56</v>
      </c>
      <c r="D5588" s="7">
        <v>-6.6836659762206097E-2</v>
      </c>
      <c r="E5588" s="7">
        <v>0.16081833539894699</v>
      </c>
      <c r="G5588" s="7">
        <v>84</v>
      </c>
      <c r="H5588" s="7">
        <v>56</v>
      </c>
      <c r="I5588" s="7">
        <v>0.122375671375659</v>
      </c>
      <c r="J5588" s="7">
        <v>0.10157452584318</v>
      </c>
      <c r="L5588" s="7">
        <v>84</v>
      </c>
      <c r="M5588" s="7">
        <v>56</v>
      </c>
      <c r="N5588" s="7">
        <v>-0.605498726421837</v>
      </c>
      <c r="O5588" s="7">
        <v>-0.45547923982537197</v>
      </c>
    </row>
    <row r="5589" spans="2:15" x14ac:dyDescent="0.2">
      <c r="B5589" s="7">
        <v>85</v>
      </c>
      <c r="C5589" s="7">
        <v>56</v>
      </c>
      <c r="D5589" s="7">
        <v>0.19933264752126501</v>
      </c>
      <c r="E5589" s="7">
        <v>0.23699226120295</v>
      </c>
      <c r="G5589" s="7">
        <v>85</v>
      </c>
      <c r="H5589" s="7">
        <v>56</v>
      </c>
      <c r="I5589" s="7">
        <v>2.35516750009124E-2</v>
      </c>
      <c r="J5589" s="7">
        <v>-5.3674027989494298E-2</v>
      </c>
      <c r="L5589" s="7">
        <v>85</v>
      </c>
      <c r="M5589" s="7">
        <v>56</v>
      </c>
      <c r="N5589" s="7">
        <v>-1.9588005477971799</v>
      </c>
      <c r="O5589" s="7">
        <v>-2.1941452136484201</v>
      </c>
    </row>
    <row r="5590" spans="2:15" x14ac:dyDescent="0.2">
      <c r="B5590" s="7">
        <v>86</v>
      </c>
      <c r="C5590" s="7">
        <v>56</v>
      </c>
      <c r="D5590" s="7">
        <v>0.487713551377427</v>
      </c>
      <c r="E5590" s="7">
        <v>0.51492462335983902</v>
      </c>
      <c r="G5590" s="7">
        <v>86</v>
      </c>
      <c r="H5590" s="7">
        <v>56</v>
      </c>
      <c r="I5590" s="7">
        <v>-1.9270970740876699E-2</v>
      </c>
      <c r="J5590" s="7">
        <v>0.148207803249294</v>
      </c>
      <c r="L5590" s="7">
        <v>86</v>
      </c>
      <c r="M5590" s="7">
        <v>56</v>
      </c>
      <c r="N5590" s="7">
        <v>3.6270661100514801</v>
      </c>
      <c r="O5590" s="7">
        <v>4.1178284251027497</v>
      </c>
    </row>
    <row r="5591" spans="2:15" x14ac:dyDescent="0.2">
      <c r="B5591" s="7">
        <v>87</v>
      </c>
      <c r="C5591" s="7">
        <v>56</v>
      </c>
      <c r="D5591" s="7">
        <v>-0.16111390988791599</v>
      </c>
      <c r="E5591" s="7">
        <v>-3.9003533233730198E-3</v>
      </c>
      <c r="G5591" s="7">
        <v>87</v>
      </c>
      <c r="H5591" s="7">
        <v>56</v>
      </c>
      <c r="I5591" s="7">
        <v>1.5062874920433299E-2</v>
      </c>
      <c r="J5591" s="7">
        <v>-0.23857597857337001</v>
      </c>
      <c r="L5591" s="7">
        <v>87</v>
      </c>
      <c r="M5591" s="7">
        <v>56</v>
      </c>
      <c r="N5591" s="7">
        <v>-2.0710271516468399</v>
      </c>
      <c r="O5591" s="7">
        <v>-1.6668042406770001</v>
      </c>
    </row>
    <row r="5592" spans="2:15" x14ac:dyDescent="0.2">
      <c r="B5592" s="7">
        <v>88</v>
      </c>
      <c r="C5592" s="7">
        <v>56</v>
      </c>
      <c r="D5592" s="7">
        <v>-0.117760474503633</v>
      </c>
      <c r="E5592" s="7">
        <v>0.17523894926089201</v>
      </c>
      <c r="G5592" s="7">
        <v>88</v>
      </c>
      <c r="H5592" s="7">
        <v>56</v>
      </c>
      <c r="I5592" s="7">
        <v>-0.22378895044048999</v>
      </c>
      <c r="J5592" s="7">
        <v>-0.12672092447646599</v>
      </c>
      <c r="L5592" s="7">
        <v>88</v>
      </c>
      <c r="M5592" s="7">
        <v>56</v>
      </c>
      <c r="N5592" s="7">
        <v>0.62399455833920403</v>
      </c>
      <c r="O5592" s="7">
        <v>-0.28950232169833201</v>
      </c>
    </row>
    <row r="5593" spans="2:15" x14ac:dyDescent="0.2">
      <c r="B5593" s="7">
        <v>89</v>
      </c>
      <c r="C5593" s="7">
        <v>56</v>
      </c>
      <c r="D5593" s="7">
        <v>-0.28627580380749301</v>
      </c>
      <c r="E5593" s="7">
        <v>-2.387952335142E-2</v>
      </c>
      <c r="G5593" s="7">
        <v>89</v>
      </c>
      <c r="H5593" s="7">
        <v>56</v>
      </c>
      <c r="I5593" s="7">
        <v>0.121015587905699</v>
      </c>
      <c r="J5593" s="7">
        <v>2.8942609918971102E-2</v>
      </c>
      <c r="L5593" s="7">
        <v>89</v>
      </c>
      <c r="M5593" s="7">
        <v>56</v>
      </c>
      <c r="N5593" s="7">
        <v>-5.7357871920053101E-2</v>
      </c>
      <c r="O5593" s="7">
        <v>-0.24368601850140301</v>
      </c>
    </row>
    <row r="5594" spans="2:15" x14ac:dyDescent="0.2">
      <c r="B5594" s="7">
        <v>90</v>
      </c>
      <c r="C5594" s="7">
        <v>56</v>
      </c>
      <c r="D5594" s="7">
        <v>-7.3305470658017E-2</v>
      </c>
      <c r="E5594" s="7">
        <v>0.13606137364618201</v>
      </c>
      <c r="G5594" s="7">
        <v>90</v>
      </c>
      <c r="H5594" s="7">
        <v>56</v>
      </c>
      <c r="I5594" s="7">
        <v>0.48355352912000898</v>
      </c>
      <c r="J5594" s="7">
        <v>0.21021668661259299</v>
      </c>
      <c r="L5594" s="7">
        <v>90</v>
      </c>
      <c r="M5594" s="7">
        <v>56</v>
      </c>
      <c r="N5594" s="7">
        <v>-1.6782297499296599</v>
      </c>
      <c r="O5594" s="7">
        <v>-1.19705424875085</v>
      </c>
    </row>
    <row r="5595" spans="2:15" x14ac:dyDescent="0.2">
      <c r="B5595" s="7">
        <v>91</v>
      </c>
      <c r="C5595" s="7">
        <v>56</v>
      </c>
      <c r="D5595" s="7">
        <v>0.378804837484364</v>
      </c>
      <c r="E5595" s="7">
        <v>0.35576037059362497</v>
      </c>
      <c r="G5595" s="7">
        <v>91</v>
      </c>
      <c r="H5595" s="7">
        <v>56</v>
      </c>
      <c r="I5595" s="7">
        <v>0.31106430027195903</v>
      </c>
      <c r="J5595" s="7">
        <v>1.0378471022818301E-3</v>
      </c>
      <c r="L5595" s="7">
        <v>91</v>
      </c>
      <c r="M5595" s="7">
        <v>56</v>
      </c>
      <c r="N5595" s="7">
        <v>-4.8929342734181702E-2</v>
      </c>
      <c r="O5595" s="7">
        <v>-0.14483097271374201</v>
      </c>
    </row>
    <row r="5596" spans="2:15" x14ac:dyDescent="0.2">
      <c r="B5596" s="7">
        <v>92</v>
      </c>
      <c r="C5596" s="7">
        <v>56</v>
      </c>
      <c r="D5596" s="7">
        <v>0.233078103267706</v>
      </c>
      <c r="E5596" s="7">
        <v>0.43435704141432302</v>
      </c>
      <c r="G5596" s="7">
        <v>92</v>
      </c>
      <c r="H5596" s="7">
        <v>56</v>
      </c>
      <c r="I5596" s="7">
        <v>0.36677519912109302</v>
      </c>
      <c r="J5596" s="7">
        <v>-0.118836738524218</v>
      </c>
      <c r="L5596" s="7">
        <v>92</v>
      </c>
      <c r="M5596" s="7">
        <v>56</v>
      </c>
      <c r="N5596" s="7">
        <v>-4.9253527178472603E-2</v>
      </c>
      <c r="O5596" s="7">
        <v>-0.59279525644235498</v>
      </c>
    </row>
    <row r="5597" spans="2:15" x14ac:dyDescent="0.2">
      <c r="B5597" s="7">
        <v>93</v>
      </c>
      <c r="C5597" s="7">
        <v>56</v>
      </c>
      <c r="D5597" s="7">
        <v>0.56217337580011795</v>
      </c>
      <c r="E5597" s="7">
        <v>0.39835578548398498</v>
      </c>
      <c r="G5597" s="7">
        <v>93</v>
      </c>
      <c r="H5597" s="7">
        <v>56</v>
      </c>
      <c r="I5597" s="7">
        <v>0.219738971328021</v>
      </c>
      <c r="J5597" s="7">
        <v>4.7410817888167102E-3</v>
      </c>
      <c r="L5597" s="7">
        <v>93</v>
      </c>
      <c r="M5597" s="7">
        <v>56</v>
      </c>
      <c r="N5597" s="7">
        <v>1.3554521789540801</v>
      </c>
      <c r="O5597" s="7">
        <v>0.72605306247813695</v>
      </c>
    </row>
    <row r="5598" spans="2:15" x14ac:dyDescent="0.2">
      <c r="B5598" s="7">
        <v>94</v>
      </c>
      <c r="C5598" s="7">
        <v>56</v>
      </c>
      <c r="D5598" s="7">
        <v>3.37155084279807</v>
      </c>
      <c r="E5598" s="7">
        <v>2.9436367443403002</v>
      </c>
      <c r="G5598" s="7">
        <v>94</v>
      </c>
      <c r="H5598" s="7">
        <v>56</v>
      </c>
      <c r="I5598" s="7">
        <v>1.5369921008374201E-2</v>
      </c>
      <c r="J5598" s="7">
        <v>3.47563056361819E-2</v>
      </c>
      <c r="L5598" s="7">
        <v>94</v>
      </c>
      <c r="M5598" s="7">
        <v>56</v>
      </c>
      <c r="N5598" s="7">
        <v>-1.09134964309944</v>
      </c>
      <c r="O5598" s="7">
        <v>-0.91561314806430305</v>
      </c>
    </row>
    <row r="5599" spans="2:15" x14ac:dyDescent="0.2">
      <c r="B5599" s="7">
        <v>95</v>
      </c>
      <c r="C5599" s="7">
        <v>56</v>
      </c>
      <c r="D5599" s="7">
        <v>-0.184577619874261</v>
      </c>
      <c r="E5599" s="7">
        <v>-0.18017385332948899</v>
      </c>
      <c r="G5599" s="7">
        <v>95</v>
      </c>
      <c r="H5599" s="7">
        <v>56</v>
      </c>
      <c r="I5599" s="7">
        <v>0.38393815133975601</v>
      </c>
      <c r="J5599" s="7">
        <v>0.165100037619545</v>
      </c>
      <c r="L5599" s="7">
        <v>95</v>
      </c>
      <c r="M5599" s="7">
        <v>56</v>
      </c>
      <c r="N5599" s="7">
        <v>0.58834990376103102</v>
      </c>
      <c r="O5599" s="7">
        <v>1.2207018847803</v>
      </c>
    </row>
    <row r="5600" spans="2:15" x14ac:dyDescent="0.2">
      <c r="B5600" s="7">
        <v>96</v>
      </c>
      <c r="C5600" s="7">
        <v>56</v>
      </c>
      <c r="D5600" s="7">
        <v>-1.4812184111527E-2</v>
      </c>
      <c r="E5600" s="7">
        <v>-8.6199129229587598E-2</v>
      </c>
      <c r="G5600" s="7">
        <v>96</v>
      </c>
      <c r="H5600" s="7">
        <v>56</v>
      </c>
      <c r="I5600" s="7">
        <v>0.51844074837818299</v>
      </c>
      <c r="J5600" s="7">
        <v>0.32659089695007398</v>
      </c>
      <c r="L5600" s="7">
        <v>96</v>
      </c>
      <c r="M5600" s="7">
        <v>56</v>
      </c>
      <c r="N5600" s="7">
        <v>5.0988160689523297E-2</v>
      </c>
      <c r="O5600" s="7">
        <v>0.29466507960626098</v>
      </c>
    </row>
    <row r="5601" spans="2:15" x14ac:dyDescent="0.2">
      <c r="B5601" s="7">
        <v>97</v>
      </c>
      <c r="C5601" s="7">
        <v>56</v>
      </c>
      <c r="D5601" s="7">
        <v>0.270880820476881</v>
      </c>
      <c r="E5601" s="7">
        <v>3.0001437101828898E-2</v>
      </c>
      <c r="G5601" s="7">
        <v>97</v>
      </c>
      <c r="H5601" s="7">
        <v>56</v>
      </c>
      <c r="I5601" s="7">
        <v>0.49053492414871502</v>
      </c>
      <c r="J5601" s="7">
        <v>0.31589165047225698</v>
      </c>
      <c r="L5601" s="7">
        <v>97</v>
      </c>
      <c r="M5601" s="7">
        <v>56</v>
      </c>
      <c r="N5601" s="7">
        <v>-0.47765261249577501</v>
      </c>
      <c r="O5601" s="7">
        <v>0.14613707015166399</v>
      </c>
    </row>
    <row r="5602" spans="2:15" x14ac:dyDescent="0.2">
      <c r="B5602" s="7">
        <v>98</v>
      </c>
      <c r="C5602" s="7">
        <v>56</v>
      </c>
      <c r="D5602" s="7">
        <v>0.256904144461371</v>
      </c>
      <c r="E5602" s="7">
        <v>5.2016865427860999E-2</v>
      </c>
      <c r="G5602" s="7">
        <v>98</v>
      </c>
      <c r="H5602" s="7">
        <v>56</v>
      </c>
      <c r="I5602" s="7">
        <v>4.5685842261979897E-3</v>
      </c>
      <c r="J5602" s="7">
        <v>-0.10743609434050901</v>
      </c>
      <c r="L5602" s="7">
        <v>98</v>
      </c>
      <c r="M5602" s="7">
        <v>56</v>
      </c>
      <c r="N5602" s="7">
        <v>1.3846072531547999</v>
      </c>
      <c r="O5602" s="7">
        <v>1.00452707483163</v>
      </c>
    </row>
    <row r="5603" spans="2:15" x14ac:dyDescent="0.2">
      <c r="B5603" s="7">
        <v>99</v>
      </c>
      <c r="C5603" s="7">
        <v>56</v>
      </c>
      <c r="D5603" s="7">
        <v>-3.0041820822841502E-3</v>
      </c>
      <c r="E5603" s="7">
        <v>-0.12731016934125899</v>
      </c>
      <c r="G5603" s="7">
        <v>99</v>
      </c>
      <c r="H5603" s="7">
        <v>56</v>
      </c>
      <c r="I5603" s="7">
        <v>-0.10837826125304401</v>
      </c>
      <c r="J5603" s="7">
        <v>-0.257570974793915</v>
      </c>
      <c r="L5603" s="7">
        <v>99</v>
      </c>
      <c r="M5603" s="7">
        <v>56</v>
      </c>
      <c r="N5603" s="7">
        <v>-0.82046834566211702</v>
      </c>
      <c r="O5603" s="7">
        <v>-0.110118011909068</v>
      </c>
    </row>
    <row r="5604" spans="2:15" x14ac:dyDescent="0.2">
      <c r="B5604" s="7">
        <v>100</v>
      </c>
      <c r="C5604" s="7">
        <v>56</v>
      </c>
      <c r="D5604" s="7">
        <v>-0.27529000258723502</v>
      </c>
      <c r="E5604" s="7">
        <v>-0.31537882109204901</v>
      </c>
      <c r="G5604" s="7">
        <v>100</v>
      </c>
      <c r="H5604" s="7">
        <v>56</v>
      </c>
      <c r="I5604" s="7">
        <v>1.7626019230707599E-2</v>
      </c>
      <c r="J5604" s="7">
        <v>0.20647548458767501</v>
      </c>
      <c r="L5604" s="7">
        <v>100</v>
      </c>
      <c r="M5604" s="7">
        <v>56</v>
      </c>
      <c r="N5604" s="7">
        <v>1.86025579110827</v>
      </c>
      <c r="O5604" s="7">
        <v>1.67680123196232</v>
      </c>
    </row>
    <row r="5605" spans="2:15" x14ac:dyDescent="0.2">
      <c r="B5605" s="7">
        <v>1</v>
      </c>
      <c r="C5605" s="7">
        <v>57</v>
      </c>
      <c r="D5605" s="7">
        <v>-0.76883584082066003</v>
      </c>
      <c r="E5605" s="7">
        <v>-0.54548210156663701</v>
      </c>
      <c r="G5605" s="7">
        <v>1</v>
      </c>
      <c r="H5605" s="7">
        <v>57</v>
      </c>
      <c r="I5605" s="7">
        <v>0.23132144306730901</v>
      </c>
      <c r="J5605" s="7">
        <v>-3.9951107406976001E-2</v>
      </c>
      <c r="L5605" s="7">
        <v>1</v>
      </c>
      <c r="M5605" s="7">
        <v>57</v>
      </c>
      <c r="N5605" s="7">
        <v>-0.17073227952860001</v>
      </c>
      <c r="O5605" s="7">
        <v>-3.4177804308104199E-3</v>
      </c>
    </row>
    <row r="5606" spans="2:15" x14ac:dyDescent="0.2">
      <c r="B5606" s="7">
        <v>2</v>
      </c>
      <c r="C5606" s="7">
        <v>57</v>
      </c>
      <c r="D5606" s="7">
        <v>-5.6211712430087601E-4</v>
      </c>
      <c r="E5606" s="7">
        <v>-0.39804814962496399</v>
      </c>
      <c r="G5606" s="7">
        <v>2</v>
      </c>
      <c r="H5606" s="7">
        <v>57</v>
      </c>
      <c r="I5606" s="7">
        <v>-2.6752369556016099E-2</v>
      </c>
      <c r="J5606" s="7">
        <v>-8.6145173283275006E-2</v>
      </c>
      <c r="L5606" s="7">
        <v>2</v>
      </c>
      <c r="M5606" s="7">
        <v>57</v>
      </c>
      <c r="N5606" s="7">
        <v>-1.5508151699792501</v>
      </c>
      <c r="O5606" s="7">
        <v>-1.6244988600089001</v>
      </c>
    </row>
    <row r="5607" spans="2:15" x14ac:dyDescent="0.2">
      <c r="B5607" s="7">
        <v>3</v>
      </c>
      <c r="C5607" s="7">
        <v>57</v>
      </c>
      <c r="D5607" s="7">
        <v>-0.73196556812226798</v>
      </c>
      <c r="E5607" s="7">
        <v>-0.61841712230542001</v>
      </c>
      <c r="G5607" s="7">
        <v>3</v>
      </c>
      <c r="H5607" s="7">
        <v>57</v>
      </c>
      <c r="I5607" s="7">
        <v>7.6016313375649097E-2</v>
      </c>
      <c r="J5607" s="7">
        <v>-4.92950798180685E-2</v>
      </c>
      <c r="L5607" s="7">
        <v>3</v>
      </c>
      <c r="M5607" s="7">
        <v>57</v>
      </c>
      <c r="N5607" s="7">
        <v>-0.19812509187776201</v>
      </c>
      <c r="O5607" s="7">
        <v>0.52144212420385805</v>
      </c>
    </row>
    <row r="5608" spans="2:15" x14ac:dyDescent="0.2">
      <c r="B5608" s="7">
        <v>4</v>
      </c>
      <c r="C5608" s="7">
        <v>57</v>
      </c>
      <c r="D5608" s="7">
        <v>-0.29090453013738499</v>
      </c>
      <c r="E5608" s="7">
        <v>5.5596866416595801E-2</v>
      </c>
      <c r="G5608" s="7">
        <v>4</v>
      </c>
      <c r="H5608" s="7">
        <v>57</v>
      </c>
      <c r="I5608" s="7">
        <v>1.18351939166379E-2</v>
      </c>
      <c r="J5608" s="7">
        <v>0.112362717054135</v>
      </c>
      <c r="L5608" s="7">
        <v>4</v>
      </c>
      <c r="M5608" s="7">
        <v>57</v>
      </c>
      <c r="N5608" s="7">
        <v>0.24649559805185101</v>
      </c>
      <c r="O5608" s="7">
        <v>0.72699464765601896</v>
      </c>
    </row>
    <row r="5609" spans="2:15" x14ac:dyDescent="0.2">
      <c r="B5609" s="7">
        <v>5</v>
      </c>
      <c r="C5609" s="7">
        <v>57</v>
      </c>
      <c r="D5609" s="7">
        <v>3.9032124697345502E-2</v>
      </c>
      <c r="E5609" s="7">
        <v>8.5175648726284706E-2</v>
      </c>
      <c r="G5609" s="7">
        <v>5</v>
      </c>
      <c r="H5609" s="7">
        <v>57</v>
      </c>
      <c r="I5609" s="7">
        <v>0.19636146620404199</v>
      </c>
      <c r="J5609" s="7">
        <v>-8.9621724564294999E-2</v>
      </c>
      <c r="L5609" s="7">
        <v>5</v>
      </c>
      <c r="M5609" s="7">
        <v>57</v>
      </c>
      <c r="N5609" s="7">
        <v>-0.26115959772441799</v>
      </c>
      <c r="O5609" s="7">
        <v>0.544511484587482</v>
      </c>
    </row>
    <row r="5610" spans="2:15" x14ac:dyDescent="0.2">
      <c r="B5610" s="7">
        <v>6</v>
      </c>
      <c r="C5610" s="7">
        <v>57</v>
      </c>
      <c r="D5610" s="7">
        <v>-0.45440229840554902</v>
      </c>
      <c r="E5610" s="7">
        <v>-0.70287878845662399</v>
      </c>
      <c r="G5610" s="7">
        <v>6</v>
      </c>
      <c r="H5610" s="7">
        <v>57</v>
      </c>
      <c r="I5610" s="7">
        <v>0.16161388250835301</v>
      </c>
      <c r="J5610" s="7">
        <v>-2.52167041510338E-2</v>
      </c>
      <c r="L5610" s="7">
        <v>6</v>
      </c>
      <c r="M5610" s="7">
        <v>57</v>
      </c>
      <c r="N5610" s="7">
        <v>1.0886966200449</v>
      </c>
      <c r="O5610" s="7">
        <v>0.77978961445905304</v>
      </c>
    </row>
    <row r="5611" spans="2:15" x14ac:dyDescent="0.2">
      <c r="B5611" s="7">
        <v>7</v>
      </c>
      <c r="C5611" s="7">
        <v>57</v>
      </c>
      <c r="D5611" s="7">
        <v>0.29143717544754</v>
      </c>
      <c r="E5611" s="7">
        <v>0.61857098131410404</v>
      </c>
      <c r="G5611" s="7">
        <v>7</v>
      </c>
      <c r="H5611" s="7">
        <v>57</v>
      </c>
      <c r="I5611" s="7">
        <v>0.13094564786350199</v>
      </c>
      <c r="J5611" s="7">
        <v>0.135228576357388</v>
      </c>
      <c r="L5611" s="7">
        <v>7</v>
      </c>
      <c r="M5611" s="7">
        <v>57</v>
      </c>
      <c r="N5611" s="7">
        <v>0.78161582550299602</v>
      </c>
      <c r="O5611" s="7">
        <v>0.67556948918797799</v>
      </c>
    </row>
    <row r="5612" spans="2:15" x14ac:dyDescent="0.2">
      <c r="B5612" s="7">
        <v>8</v>
      </c>
      <c r="C5612" s="7">
        <v>57</v>
      </c>
      <c r="D5612" s="7">
        <v>0.13037695922419301</v>
      </c>
      <c r="E5612" s="7">
        <v>0.167744666795825</v>
      </c>
      <c r="G5612" s="7">
        <v>8</v>
      </c>
      <c r="H5612" s="7">
        <v>57</v>
      </c>
      <c r="I5612" s="7">
        <v>0.32728671938951998</v>
      </c>
      <c r="J5612" s="7">
        <v>0.110622994201181</v>
      </c>
      <c r="L5612" s="7">
        <v>8</v>
      </c>
      <c r="M5612" s="7">
        <v>57</v>
      </c>
      <c r="N5612" s="7">
        <v>0.17859323323145601</v>
      </c>
      <c r="O5612" s="7">
        <v>0.54018895832426805</v>
      </c>
    </row>
    <row r="5613" spans="2:15" x14ac:dyDescent="0.2">
      <c r="B5613" s="7">
        <v>9</v>
      </c>
      <c r="C5613" s="7">
        <v>57</v>
      </c>
      <c r="D5613" s="7">
        <v>-0.71797190479585704</v>
      </c>
      <c r="E5613" s="7">
        <v>-0.77158297954597799</v>
      </c>
      <c r="G5613" s="7">
        <v>9</v>
      </c>
      <c r="H5613" s="7">
        <v>57</v>
      </c>
      <c r="I5613" s="7">
        <v>8.9930982311078503E-2</v>
      </c>
      <c r="J5613" s="7">
        <v>0.20996466904413799</v>
      </c>
      <c r="L5613" s="7">
        <v>9</v>
      </c>
      <c r="M5613" s="7">
        <v>57</v>
      </c>
      <c r="N5613" s="7">
        <v>-9.5922958084672799E-2</v>
      </c>
      <c r="O5613" s="7">
        <v>-0.53600006248506205</v>
      </c>
    </row>
    <row r="5614" spans="2:15" x14ac:dyDescent="0.2">
      <c r="B5614" s="7">
        <v>10</v>
      </c>
      <c r="C5614" s="7">
        <v>57</v>
      </c>
      <c r="D5614" s="7">
        <v>0.16522220894099701</v>
      </c>
      <c r="E5614" s="7">
        <v>-0.23113724692619</v>
      </c>
      <c r="G5614" s="7">
        <v>10</v>
      </c>
      <c r="H5614" s="7">
        <v>57</v>
      </c>
      <c r="I5614" s="7">
        <v>-9.8577673780777496E-3</v>
      </c>
      <c r="J5614" s="7">
        <v>0.114698861841541</v>
      </c>
      <c r="L5614" s="7">
        <v>10</v>
      </c>
      <c r="M5614" s="7">
        <v>57</v>
      </c>
      <c r="N5614" s="7">
        <v>0.69066120826465605</v>
      </c>
      <c r="O5614" s="7">
        <v>0.439767051429303</v>
      </c>
    </row>
    <row r="5615" spans="2:15" x14ac:dyDescent="0.2">
      <c r="B5615" s="7">
        <v>11</v>
      </c>
      <c r="C5615" s="7">
        <v>57</v>
      </c>
      <c r="D5615" s="7">
        <v>-0.498388794989928</v>
      </c>
      <c r="E5615" s="7">
        <v>-0.31064549895652399</v>
      </c>
      <c r="G5615" s="7">
        <v>11</v>
      </c>
      <c r="H5615" s="7">
        <v>57</v>
      </c>
      <c r="I5615" s="7">
        <v>-8.5271946614542002E-2</v>
      </c>
      <c r="J5615" s="7">
        <v>-0.26105773311379399</v>
      </c>
      <c r="L5615" s="7">
        <v>11</v>
      </c>
      <c r="M5615" s="7">
        <v>57</v>
      </c>
      <c r="N5615" s="7">
        <v>0.832827429051609</v>
      </c>
      <c r="O5615" s="7">
        <v>0.343255702187997</v>
      </c>
    </row>
    <row r="5616" spans="2:15" x14ac:dyDescent="0.2">
      <c r="B5616" s="7">
        <v>12</v>
      </c>
      <c r="C5616" s="7">
        <v>57</v>
      </c>
      <c r="D5616" s="7">
        <v>0.18939778109766101</v>
      </c>
      <c r="E5616" s="7">
        <v>0.20946646659700499</v>
      </c>
      <c r="G5616" s="7">
        <v>12</v>
      </c>
      <c r="H5616" s="7">
        <v>57</v>
      </c>
      <c r="I5616" s="7">
        <v>0.131700061943097</v>
      </c>
      <c r="J5616" s="7">
        <v>-8.4499604871356701E-2</v>
      </c>
      <c r="L5616" s="7">
        <v>12</v>
      </c>
      <c r="M5616" s="7">
        <v>57</v>
      </c>
      <c r="N5616" s="7">
        <v>0.66180546142024299</v>
      </c>
      <c r="O5616" s="7">
        <v>0.16169292850528499</v>
      </c>
    </row>
    <row r="5617" spans="2:15" x14ac:dyDescent="0.2">
      <c r="B5617" s="7">
        <v>13</v>
      </c>
      <c r="C5617" s="7">
        <v>57</v>
      </c>
      <c r="D5617" s="7">
        <v>-0.236292727386026</v>
      </c>
      <c r="E5617" s="7">
        <v>6.3762520569556003E-2</v>
      </c>
      <c r="G5617" s="7">
        <v>13</v>
      </c>
      <c r="H5617" s="7">
        <v>57</v>
      </c>
      <c r="I5617" s="7">
        <v>-7.2800037204214796E-2</v>
      </c>
      <c r="J5617" s="7">
        <v>-4.2431301562925398E-2</v>
      </c>
      <c r="L5617" s="7">
        <v>13</v>
      </c>
      <c r="M5617" s="7">
        <v>57</v>
      </c>
      <c r="N5617" s="7">
        <v>0.16134875827411499</v>
      </c>
      <c r="O5617" s="7">
        <v>0.16162265475576801</v>
      </c>
    </row>
    <row r="5618" spans="2:15" x14ac:dyDescent="0.2">
      <c r="B5618" s="7">
        <v>14</v>
      </c>
      <c r="C5618" s="7">
        <v>57</v>
      </c>
      <c r="D5618" s="7">
        <v>-0.21401427482377899</v>
      </c>
      <c r="E5618" s="7">
        <v>-0.56458881937098804</v>
      </c>
      <c r="G5618" s="7">
        <v>14</v>
      </c>
      <c r="H5618" s="7">
        <v>57</v>
      </c>
      <c r="I5618" s="7">
        <v>7.91774504688494E-2</v>
      </c>
      <c r="J5618" s="7">
        <v>-0.28684512449592298</v>
      </c>
      <c r="L5618" s="7">
        <v>14</v>
      </c>
      <c r="M5618" s="7">
        <v>57</v>
      </c>
      <c r="N5618" s="7">
        <v>-0.13011321965261899</v>
      </c>
      <c r="O5618" s="7">
        <v>0.36048942892520902</v>
      </c>
    </row>
    <row r="5619" spans="2:15" x14ac:dyDescent="0.2">
      <c r="B5619" s="7">
        <v>15</v>
      </c>
      <c r="C5619" s="7">
        <v>57</v>
      </c>
      <c r="D5619" s="7">
        <v>8.3101831886081001E-3</v>
      </c>
      <c r="E5619" s="7">
        <v>0.27426319544566602</v>
      </c>
      <c r="G5619" s="7">
        <v>15</v>
      </c>
      <c r="H5619" s="7">
        <v>57</v>
      </c>
      <c r="I5619" s="7">
        <v>0.40949335980658302</v>
      </c>
      <c r="J5619" s="7">
        <v>0.122107849819868</v>
      </c>
      <c r="L5619" s="7">
        <v>15</v>
      </c>
      <c r="M5619" s="7">
        <v>57</v>
      </c>
      <c r="N5619" s="7">
        <v>0.76075073623674205</v>
      </c>
      <c r="O5619" s="7">
        <v>0.88746492101746699</v>
      </c>
    </row>
    <row r="5620" spans="2:15" x14ac:dyDescent="0.2">
      <c r="B5620" s="7">
        <v>16</v>
      </c>
      <c r="C5620" s="7">
        <v>57</v>
      </c>
      <c r="D5620" s="7">
        <v>7.7585382257329805E-2</v>
      </c>
      <c r="E5620" s="7">
        <v>-6.7947247189952299E-3</v>
      </c>
      <c r="G5620" s="7">
        <v>16</v>
      </c>
      <c r="H5620" s="7">
        <v>57</v>
      </c>
      <c r="I5620" s="7">
        <v>0.19123233600682499</v>
      </c>
      <c r="J5620" s="7">
        <v>-0.125743969752309</v>
      </c>
      <c r="L5620" s="7">
        <v>16</v>
      </c>
      <c r="M5620" s="7">
        <v>57</v>
      </c>
      <c r="N5620" s="7">
        <v>-0.50082526588668896</v>
      </c>
      <c r="O5620" s="7">
        <v>-0.54311956438337305</v>
      </c>
    </row>
    <row r="5621" spans="2:15" x14ac:dyDescent="0.2">
      <c r="B5621" s="7">
        <v>17</v>
      </c>
      <c r="C5621" s="7">
        <v>57</v>
      </c>
      <c r="D5621" s="7">
        <v>-0.52541738678775995</v>
      </c>
      <c r="E5621" s="7">
        <v>-0.13030858750697699</v>
      </c>
      <c r="G5621" s="7">
        <v>17</v>
      </c>
      <c r="H5621" s="7">
        <v>57</v>
      </c>
      <c r="I5621" s="7">
        <v>6.5697454477430001E-2</v>
      </c>
      <c r="J5621" s="7">
        <v>6.4888207640834098E-5</v>
      </c>
      <c r="L5621" s="7">
        <v>17</v>
      </c>
      <c r="M5621" s="7">
        <v>57</v>
      </c>
      <c r="N5621" s="7">
        <v>0.56055697352734801</v>
      </c>
      <c r="O5621" s="7">
        <v>-0.48432049326006499</v>
      </c>
    </row>
    <row r="5622" spans="2:15" x14ac:dyDescent="0.2">
      <c r="B5622" s="7">
        <v>18</v>
      </c>
      <c r="C5622" s="7">
        <v>57</v>
      </c>
      <c r="D5622" s="7">
        <v>0.17640708086135401</v>
      </c>
      <c r="E5622" s="7">
        <v>8.0085113321309201E-2</v>
      </c>
      <c r="G5622" s="7">
        <v>18</v>
      </c>
      <c r="H5622" s="7">
        <v>57</v>
      </c>
      <c r="I5622" s="7">
        <v>0.30006018202840301</v>
      </c>
      <c r="J5622" s="7">
        <v>0.46876078630970502</v>
      </c>
      <c r="L5622" s="7">
        <v>18</v>
      </c>
      <c r="M5622" s="7">
        <v>57</v>
      </c>
      <c r="N5622" s="7">
        <v>0.39977619911630902</v>
      </c>
      <c r="O5622" s="7">
        <v>0.52850954261390504</v>
      </c>
    </row>
    <row r="5623" spans="2:15" x14ac:dyDescent="0.2">
      <c r="B5623" s="7">
        <v>19</v>
      </c>
      <c r="C5623" s="7">
        <v>57</v>
      </c>
      <c r="D5623" s="7">
        <v>-0.11655166593588601</v>
      </c>
      <c r="E5623" s="7">
        <v>-0.148714172022712</v>
      </c>
      <c r="G5623" s="7">
        <v>19</v>
      </c>
      <c r="H5623" s="7">
        <v>57</v>
      </c>
      <c r="I5623" s="7">
        <v>-0.14509112624211001</v>
      </c>
      <c r="J5623" s="7">
        <v>-0.191295839800428</v>
      </c>
      <c r="L5623" s="7">
        <v>19</v>
      </c>
      <c r="M5623" s="7">
        <v>57</v>
      </c>
      <c r="N5623" s="7">
        <v>0.99527256019391297</v>
      </c>
      <c r="O5623" s="7">
        <v>0.93794086036220703</v>
      </c>
    </row>
    <row r="5624" spans="2:15" x14ac:dyDescent="0.2">
      <c r="B5624" s="7">
        <v>20</v>
      </c>
      <c r="C5624" s="7">
        <v>57</v>
      </c>
      <c r="D5624" s="7">
        <v>-0.325556650081051</v>
      </c>
      <c r="E5624" s="7">
        <v>-0.30400016722763301</v>
      </c>
      <c r="G5624" s="7">
        <v>20</v>
      </c>
      <c r="H5624" s="7">
        <v>57</v>
      </c>
      <c r="I5624" s="7">
        <v>-6.5662827219126599E-2</v>
      </c>
      <c r="J5624" s="7">
        <v>0.114793478818459</v>
      </c>
      <c r="L5624" s="7">
        <v>20</v>
      </c>
      <c r="M5624" s="7">
        <v>57</v>
      </c>
      <c r="N5624" s="7">
        <v>0.56423577284599402</v>
      </c>
      <c r="O5624" s="7">
        <v>0.884148984597942</v>
      </c>
    </row>
    <row r="5625" spans="2:15" x14ac:dyDescent="0.2">
      <c r="B5625" s="7">
        <v>21</v>
      </c>
      <c r="C5625" s="7">
        <v>57</v>
      </c>
      <c r="D5625" s="7">
        <v>-0.43682401126134401</v>
      </c>
      <c r="E5625" s="7">
        <v>-0.24018004382629499</v>
      </c>
      <c r="G5625" s="7">
        <v>21</v>
      </c>
      <c r="H5625" s="7">
        <v>57</v>
      </c>
      <c r="I5625" s="7">
        <v>0.49266933412514302</v>
      </c>
      <c r="J5625" s="7">
        <v>0.177925096301735</v>
      </c>
      <c r="L5625" s="7">
        <v>21</v>
      </c>
      <c r="M5625" s="7">
        <v>57</v>
      </c>
      <c r="N5625" s="7">
        <v>-0.362932159253118</v>
      </c>
      <c r="O5625" s="7">
        <v>0.41742075123391298</v>
      </c>
    </row>
    <row r="5626" spans="2:15" x14ac:dyDescent="0.2">
      <c r="B5626" s="7">
        <v>22</v>
      </c>
      <c r="C5626" s="7">
        <v>57</v>
      </c>
      <c r="D5626" s="7">
        <v>0.16952618465668801</v>
      </c>
      <c r="E5626" s="7">
        <v>-9.5485705118692393E-2</v>
      </c>
      <c r="G5626" s="7">
        <v>22</v>
      </c>
      <c r="H5626" s="7">
        <v>57</v>
      </c>
      <c r="I5626" s="7">
        <v>-0.23126816290272101</v>
      </c>
      <c r="J5626" s="7">
        <v>-9.5603750983772606E-2</v>
      </c>
      <c r="L5626" s="7">
        <v>22</v>
      </c>
      <c r="M5626" s="7">
        <v>57</v>
      </c>
      <c r="N5626" s="7">
        <v>-0.165244807363847</v>
      </c>
      <c r="O5626" s="7">
        <v>-0.32566537521896399</v>
      </c>
    </row>
    <row r="5627" spans="2:15" x14ac:dyDescent="0.2">
      <c r="B5627" s="7">
        <v>23</v>
      </c>
      <c r="C5627" s="7">
        <v>57</v>
      </c>
      <c r="D5627" s="7">
        <v>0.115796869329561</v>
      </c>
      <c r="E5627" s="7">
        <v>0.224497137125693</v>
      </c>
      <c r="G5627" s="7">
        <v>23</v>
      </c>
      <c r="H5627" s="7">
        <v>57</v>
      </c>
      <c r="I5627" s="7">
        <v>-2.0722416985732298E-2</v>
      </c>
      <c r="J5627" s="7">
        <v>-0.15605388202228301</v>
      </c>
      <c r="L5627" s="7">
        <v>23</v>
      </c>
      <c r="M5627" s="7">
        <v>57</v>
      </c>
      <c r="N5627" s="7">
        <v>2.03611968008168E-2</v>
      </c>
      <c r="O5627" s="7">
        <v>0.114431834186001</v>
      </c>
    </row>
    <row r="5628" spans="2:15" x14ac:dyDescent="0.2">
      <c r="B5628" s="7">
        <v>24</v>
      </c>
      <c r="C5628" s="7">
        <v>57</v>
      </c>
      <c r="D5628" s="7">
        <v>-6.1508021725950698E-2</v>
      </c>
      <c r="E5628" s="7">
        <v>0.13025726167677801</v>
      </c>
      <c r="G5628" s="7">
        <v>24</v>
      </c>
      <c r="H5628" s="7">
        <v>57</v>
      </c>
      <c r="I5628" s="7">
        <v>0.60254838765096197</v>
      </c>
      <c r="J5628" s="7">
        <v>0.120063153976511</v>
      </c>
      <c r="L5628" s="7">
        <v>24</v>
      </c>
      <c r="M5628" s="7">
        <v>57</v>
      </c>
      <c r="N5628" s="7">
        <v>-3.02637685126683E-2</v>
      </c>
      <c r="O5628" s="7">
        <v>0.38389493734733499</v>
      </c>
    </row>
    <row r="5629" spans="2:15" x14ac:dyDescent="0.2">
      <c r="B5629" s="7">
        <v>25</v>
      </c>
      <c r="C5629" s="7">
        <v>57</v>
      </c>
      <c r="D5629" s="7">
        <v>0.43040073282566899</v>
      </c>
      <c r="E5629" s="7">
        <v>0.461717357002907</v>
      </c>
      <c r="G5629" s="7">
        <v>25</v>
      </c>
      <c r="H5629" s="7">
        <v>57</v>
      </c>
      <c r="I5629" s="7">
        <v>0.22525485774892801</v>
      </c>
      <c r="J5629" s="7">
        <v>-2.3932277858952099E-2</v>
      </c>
      <c r="L5629" s="7">
        <v>25</v>
      </c>
      <c r="M5629" s="7">
        <v>57</v>
      </c>
      <c r="N5629" s="7">
        <v>-0.15324872695348499</v>
      </c>
      <c r="O5629" s="7">
        <v>-0.20977795385259901</v>
      </c>
    </row>
    <row r="5630" spans="2:15" x14ac:dyDescent="0.2">
      <c r="B5630" s="7">
        <v>26</v>
      </c>
      <c r="C5630" s="7">
        <v>57</v>
      </c>
      <c r="D5630" s="7">
        <v>-8.3705738292159104E-2</v>
      </c>
      <c r="E5630" s="7">
        <v>-0.21137732986923</v>
      </c>
      <c r="G5630" s="7">
        <v>26</v>
      </c>
      <c r="H5630" s="7">
        <v>57</v>
      </c>
      <c r="I5630" s="7">
        <v>0.38485215711725701</v>
      </c>
      <c r="J5630" s="7">
        <v>0.32110830014381198</v>
      </c>
      <c r="L5630" s="7">
        <v>26</v>
      </c>
      <c r="M5630" s="7">
        <v>57</v>
      </c>
      <c r="N5630" s="7">
        <v>-4.5171824279005797E-2</v>
      </c>
      <c r="O5630" s="7">
        <v>-0.251058939011569</v>
      </c>
    </row>
    <row r="5631" spans="2:15" x14ac:dyDescent="0.2">
      <c r="B5631" s="7">
        <v>27</v>
      </c>
      <c r="C5631" s="7">
        <v>57</v>
      </c>
      <c r="D5631" s="7">
        <v>-8.5520167912360306E-2</v>
      </c>
      <c r="E5631" s="7">
        <v>-0.18491035995837299</v>
      </c>
      <c r="G5631" s="7">
        <v>27</v>
      </c>
      <c r="H5631" s="7">
        <v>57</v>
      </c>
      <c r="I5631" s="7">
        <v>-0.19684019275938699</v>
      </c>
      <c r="J5631" s="7">
        <v>-5.5228488053626498E-2</v>
      </c>
      <c r="L5631" s="7">
        <v>27</v>
      </c>
      <c r="M5631" s="7">
        <v>57</v>
      </c>
      <c r="N5631" s="7">
        <v>0.75408571109658795</v>
      </c>
      <c r="O5631" s="7">
        <v>0.83907053259595599</v>
      </c>
    </row>
    <row r="5632" spans="2:15" x14ac:dyDescent="0.2">
      <c r="B5632" s="7">
        <v>28</v>
      </c>
      <c r="C5632" s="7">
        <v>57</v>
      </c>
      <c r="D5632" s="7">
        <v>-0.67309437204213296</v>
      </c>
      <c r="E5632" s="7">
        <v>-0.67606741169046303</v>
      </c>
      <c r="G5632" s="7">
        <v>28</v>
      </c>
      <c r="H5632" s="7">
        <v>57</v>
      </c>
      <c r="I5632" s="7">
        <v>3.16226361880423E-2</v>
      </c>
      <c r="J5632" s="7">
        <v>-0.14565696154397001</v>
      </c>
      <c r="L5632" s="7">
        <v>28</v>
      </c>
      <c r="M5632" s="7">
        <v>57</v>
      </c>
      <c r="N5632" s="7">
        <v>-0.31333050084887298</v>
      </c>
      <c r="O5632" s="7">
        <v>-1.0859559555493199</v>
      </c>
    </row>
    <row r="5633" spans="2:15" x14ac:dyDescent="0.2">
      <c r="B5633" s="7">
        <v>29</v>
      </c>
      <c r="C5633" s="7">
        <v>57</v>
      </c>
      <c r="D5633" s="7">
        <v>0.20199842071634699</v>
      </c>
      <c r="E5633" s="7">
        <v>0.34947141509249902</v>
      </c>
      <c r="G5633" s="7">
        <v>29</v>
      </c>
      <c r="H5633" s="7">
        <v>57</v>
      </c>
      <c r="I5633" s="7">
        <v>7.3755021114437505E-2</v>
      </c>
      <c r="J5633" s="7">
        <v>0.34755700044444399</v>
      </c>
      <c r="L5633" s="7">
        <v>29</v>
      </c>
      <c r="M5633" s="7">
        <v>57</v>
      </c>
      <c r="N5633" s="7">
        <v>-0.17399945571752901</v>
      </c>
      <c r="O5633" s="7">
        <v>0.87392294081074495</v>
      </c>
    </row>
    <row r="5634" spans="2:15" x14ac:dyDescent="0.2">
      <c r="B5634" s="7">
        <v>30</v>
      </c>
      <c r="C5634" s="7">
        <v>57</v>
      </c>
      <c r="D5634" s="7">
        <v>-1.08110263976968E-2</v>
      </c>
      <c r="E5634" s="7">
        <v>-0.28522206556389001</v>
      </c>
      <c r="G5634" s="7">
        <v>30</v>
      </c>
      <c r="H5634" s="7">
        <v>57</v>
      </c>
      <c r="I5634" s="7">
        <v>-0.28690192118667301</v>
      </c>
      <c r="J5634" s="7">
        <v>-0.17283163562116999</v>
      </c>
      <c r="L5634" s="7">
        <v>30</v>
      </c>
      <c r="M5634" s="7">
        <v>57</v>
      </c>
      <c r="N5634" s="7">
        <v>-0.10805007873434901</v>
      </c>
      <c r="O5634" s="7">
        <v>-0.37376206538836498</v>
      </c>
    </row>
    <row r="5635" spans="2:15" x14ac:dyDescent="0.2">
      <c r="B5635" s="7">
        <v>31</v>
      </c>
      <c r="C5635" s="7">
        <v>57</v>
      </c>
      <c r="D5635" s="7">
        <v>0.17713048080726199</v>
      </c>
      <c r="E5635" s="7">
        <v>0.10783748510397601</v>
      </c>
      <c r="G5635" s="7">
        <v>31</v>
      </c>
      <c r="H5635" s="7">
        <v>57</v>
      </c>
      <c r="I5635" s="7">
        <v>0.15642557686796099</v>
      </c>
      <c r="J5635" s="7">
        <v>-5.7086804172809202E-2</v>
      </c>
      <c r="L5635" s="7">
        <v>31</v>
      </c>
      <c r="M5635" s="7">
        <v>57</v>
      </c>
      <c r="N5635" s="7">
        <v>-0.307462800201249</v>
      </c>
      <c r="O5635" s="7">
        <v>-2.3160485004730402E-2</v>
      </c>
    </row>
    <row r="5636" spans="2:15" x14ac:dyDescent="0.2">
      <c r="B5636" s="7">
        <v>32</v>
      </c>
      <c r="C5636" s="7">
        <v>57</v>
      </c>
      <c r="D5636" s="7">
        <v>0.12537440977822201</v>
      </c>
      <c r="E5636" s="7">
        <v>-0.155911819139091</v>
      </c>
      <c r="G5636" s="7">
        <v>32</v>
      </c>
      <c r="H5636" s="7">
        <v>57</v>
      </c>
      <c r="I5636" s="7">
        <v>0.29746639952911602</v>
      </c>
      <c r="J5636" s="7">
        <v>0.112221410357543</v>
      </c>
      <c r="L5636" s="7">
        <v>32</v>
      </c>
      <c r="M5636" s="7">
        <v>57</v>
      </c>
      <c r="N5636" s="7">
        <v>-0.71637349027895803</v>
      </c>
      <c r="O5636" s="7">
        <v>-0.50661557217627295</v>
      </c>
    </row>
    <row r="5637" spans="2:15" x14ac:dyDescent="0.2">
      <c r="B5637" s="7">
        <v>33</v>
      </c>
      <c r="C5637" s="7">
        <v>57</v>
      </c>
      <c r="D5637" s="7">
        <v>8.1199783604901696E-2</v>
      </c>
      <c r="E5637" s="7">
        <v>-0.14022644207465401</v>
      </c>
      <c r="G5637" s="7">
        <v>33</v>
      </c>
      <c r="H5637" s="7">
        <v>57</v>
      </c>
      <c r="I5637" s="7">
        <v>7.1910345698065606E-2</v>
      </c>
      <c r="J5637" s="7">
        <v>-0.13805620992213999</v>
      </c>
      <c r="L5637" s="7">
        <v>33</v>
      </c>
      <c r="M5637" s="7">
        <v>57</v>
      </c>
      <c r="N5637" s="7">
        <v>1.2058833170816401</v>
      </c>
      <c r="O5637" s="7">
        <v>1.1380119835367699</v>
      </c>
    </row>
    <row r="5638" spans="2:15" x14ac:dyDescent="0.2">
      <c r="B5638" s="7">
        <v>34</v>
      </c>
      <c r="C5638" s="7">
        <v>57</v>
      </c>
      <c r="D5638" s="7">
        <v>-6.6940871279765404E-2</v>
      </c>
      <c r="E5638" s="7">
        <v>0.36753320243675303</v>
      </c>
      <c r="G5638" s="7">
        <v>34</v>
      </c>
      <c r="H5638" s="7">
        <v>57</v>
      </c>
      <c r="I5638" s="7">
        <v>0.21177132152407599</v>
      </c>
      <c r="J5638" s="7">
        <v>0.21936575300057001</v>
      </c>
      <c r="L5638" s="7">
        <v>34</v>
      </c>
      <c r="M5638" s="7">
        <v>57</v>
      </c>
      <c r="N5638" s="7">
        <v>0.15016090867718501</v>
      </c>
      <c r="O5638" s="7">
        <v>-0.64606508128833195</v>
      </c>
    </row>
    <row r="5639" spans="2:15" x14ac:dyDescent="0.2">
      <c r="B5639" s="7">
        <v>35</v>
      </c>
      <c r="C5639" s="7">
        <v>57</v>
      </c>
      <c r="D5639" s="7">
        <v>-8.9917627460396304E-2</v>
      </c>
      <c r="E5639" s="7">
        <v>-6.6668074888525594E-2</v>
      </c>
      <c r="G5639" s="7">
        <v>35</v>
      </c>
      <c r="H5639" s="7">
        <v>57</v>
      </c>
      <c r="I5639" s="7">
        <v>-7.9505576369704994E-3</v>
      </c>
      <c r="J5639" s="7">
        <v>-8.3419366885686394E-2</v>
      </c>
      <c r="L5639" s="7">
        <v>35</v>
      </c>
      <c r="M5639" s="7">
        <v>57</v>
      </c>
      <c r="N5639" s="7">
        <v>1.76095821456997</v>
      </c>
      <c r="O5639" s="7">
        <v>1.4524047069896999</v>
      </c>
    </row>
    <row r="5640" spans="2:15" x14ac:dyDescent="0.2">
      <c r="B5640" s="7">
        <v>36</v>
      </c>
      <c r="C5640" s="7">
        <v>57</v>
      </c>
      <c r="D5640" s="7">
        <v>-0.53804490800998295</v>
      </c>
      <c r="E5640" s="7">
        <v>-6.6132392475583196E-2</v>
      </c>
      <c r="G5640" s="7">
        <v>36</v>
      </c>
      <c r="H5640" s="7">
        <v>57</v>
      </c>
      <c r="I5640" s="7">
        <v>0.10759868619475201</v>
      </c>
      <c r="J5640" s="7">
        <v>-2.6720463622908999E-2</v>
      </c>
      <c r="L5640" s="7">
        <v>36</v>
      </c>
      <c r="M5640" s="7">
        <v>57</v>
      </c>
      <c r="N5640" s="7">
        <v>1.4425877392906701</v>
      </c>
      <c r="O5640" s="7">
        <v>0.387536539256921</v>
      </c>
    </row>
    <row r="5641" spans="2:15" x14ac:dyDescent="0.2">
      <c r="B5641" s="7">
        <v>37</v>
      </c>
      <c r="C5641" s="7">
        <v>57</v>
      </c>
      <c r="D5641" s="7">
        <v>2.64222486631756E-2</v>
      </c>
      <c r="E5641" s="7">
        <v>0.26536302149201502</v>
      </c>
      <c r="G5641" s="7">
        <v>37</v>
      </c>
      <c r="H5641" s="7">
        <v>57</v>
      </c>
      <c r="I5641" s="7">
        <v>0.366013763077222</v>
      </c>
      <c r="J5641" s="7">
        <v>0.17714424907523299</v>
      </c>
      <c r="L5641" s="7">
        <v>37</v>
      </c>
      <c r="M5641" s="7">
        <v>57</v>
      </c>
      <c r="N5641" s="7">
        <v>0.68551950331004396</v>
      </c>
      <c r="O5641" s="7">
        <v>0.276518233960656</v>
      </c>
    </row>
    <row r="5642" spans="2:15" x14ac:dyDescent="0.2">
      <c r="B5642" s="7">
        <v>38</v>
      </c>
      <c r="C5642" s="7">
        <v>57</v>
      </c>
      <c r="D5642" s="7">
        <v>9.4556017773683707E-2</v>
      </c>
      <c r="E5642" s="7">
        <v>5.1425678542480903E-2</v>
      </c>
      <c r="G5642" s="7">
        <v>38</v>
      </c>
      <c r="H5642" s="7">
        <v>57</v>
      </c>
      <c r="I5642" s="7">
        <v>0.447738782383654</v>
      </c>
      <c r="J5642" s="7">
        <v>1.6271037866355101E-2</v>
      </c>
      <c r="L5642" s="7">
        <v>38</v>
      </c>
      <c r="M5642" s="7">
        <v>57</v>
      </c>
      <c r="N5642" s="7">
        <v>1.60500310356015</v>
      </c>
      <c r="O5642" s="7">
        <v>1.69062889170368</v>
      </c>
    </row>
    <row r="5643" spans="2:15" x14ac:dyDescent="0.2">
      <c r="B5643" s="7">
        <v>39</v>
      </c>
      <c r="C5643" s="7">
        <v>57</v>
      </c>
      <c r="D5643" s="7">
        <v>-2.63961290152981E-3</v>
      </c>
      <c r="E5643" s="7">
        <v>0.12797404688584699</v>
      </c>
      <c r="G5643" s="7">
        <v>39</v>
      </c>
      <c r="H5643" s="7">
        <v>57</v>
      </c>
      <c r="I5643" s="7">
        <v>2.0095022072883498E-2</v>
      </c>
      <c r="J5643" s="7">
        <v>-0.17349980809809301</v>
      </c>
      <c r="L5643" s="7">
        <v>39</v>
      </c>
      <c r="M5643" s="7">
        <v>57</v>
      </c>
      <c r="N5643" s="7">
        <v>-0.43900154667850999</v>
      </c>
      <c r="O5643" s="7">
        <v>6.2148216131851598E-2</v>
      </c>
    </row>
    <row r="5644" spans="2:15" x14ac:dyDescent="0.2">
      <c r="B5644" s="7">
        <v>40</v>
      </c>
      <c r="C5644" s="7">
        <v>57</v>
      </c>
      <c r="D5644" s="7">
        <v>-0.13231396269155901</v>
      </c>
      <c r="E5644" s="7">
        <v>-0.210229925932374</v>
      </c>
      <c r="G5644" s="7">
        <v>40</v>
      </c>
      <c r="H5644" s="7">
        <v>57</v>
      </c>
      <c r="I5644" s="7">
        <v>0.19183260337906299</v>
      </c>
      <c r="J5644" s="7">
        <v>-2.6256944426874501E-3</v>
      </c>
      <c r="L5644" s="7">
        <v>40</v>
      </c>
      <c r="M5644" s="7">
        <v>57</v>
      </c>
      <c r="N5644" s="7">
        <v>-1.0722098117158401</v>
      </c>
      <c r="O5644" s="7">
        <v>-1.44351126165397</v>
      </c>
    </row>
    <row r="5645" spans="2:15" x14ac:dyDescent="0.2">
      <c r="B5645" s="7">
        <v>41</v>
      </c>
      <c r="C5645" s="7">
        <v>57</v>
      </c>
      <c r="D5645" s="7">
        <v>-0.215039667991685</v>
      </c>
      <c r="E5645" s="7">
        <v>-0.231184456602847</v>
      </c>
      <c r="G5645" s="7">
        <v>41</v>
      </c>
      <c r="H5645" s="7">
        <v>57</v>
      </c>
      <c r="I5645" s="7">
        <v>0.12402233824497801</v>
      </c>
      <c r="J5645" s="7">
        <v>8.94043852448618E-2</v>
      </c>
      <c r="L5645" s="7">
        <v>41</v>
      </c>
      <c r="M5645" s="7">
        <v>57</v>
      </c>
      <c r="N5645" s="7">
        <v>-0.22214303141990399</v>
      </c>
      <c r="O5645" s="7">
        <v>0.218427879886086</v>
      </c>
    </row>
    <row r="5646" spans="2:15" x14ac:dyDescent="0.2">
      <c r="B5646" s="7">
        <v>42</v>
      </c>
      <c r="C5646" s="7">
        <v>57</v>
      </c>
      <c r="D5646" s="7">
        <v>-5.58372668667175E-2</v>
      </c>
      <c r="E5646" s="7">
        <v>-5.8510109561131802E-3</v>
      </c>
      <c r="G5646" s="7">
        <v>42</v>
      </c>
      <c r="H5646" s="7">
        <v>57</v>
      </c>
      <c r="I5646" s="7">
        <v>0.41443330812238399</v>
      </c>
      <c r="J5646" s="7">
        <v>-1.15395588867768E-2</v>
      </c>
      <c r="L5646" s="7">
        <v>42</v>
      </c>
      <c r="M5646" s="7">
        <v>57</v>
      </c>
      <c r="N5646" s="7">
        <v>-0.57541052554724803</v>
      </c>
      <c r="O5646" s="7">
        <v>-1.39509137326822</v>
      </c>
    </row>
    <row r="5647" spans="2:15" x14ac:dyDescent="0.2">
      <c r="B5647" s="7">
        <v>43</v>
      </c>
      <c r="C5647" s="7">
        <v>57</v>
      </c>
      <c r="D5647" s="7">
        <v>4.68147549396489E-2</v>
      </c>
      <c r="E5647" s="7">
        <v>5.3167541127805001E-2</v>
      </c>
      <c r="G5647" s="7">
        <v>43</v>
      </c>
      <c r="H5647" s="7">
        <v>57</v>
      </c>
      <c r="I5647" s="7">
        <v>0.18424986970020801</v>
      </c>
      <c r="J5647" s="7">
        <v>-0.12939307196182301</v>
      </c>
      <c r="L5647" s="7">
        <v>43</v>
      </c>
      <c r="M5647" s="7">
        <v>57</v>
      </c>
      <c r="N5647" s="7">
        <v>-0.95730283525681104</v>
      </c>
      <c r="O5647" s="7">
        <v>-1.1659546566032899</v>
      </c>
    </row>
    <row r="5648" spans="2:15" x14ac:dyDescent="0.2">
      <c r="B5648" s="7">
        <v>44</v>
      </c>
      <c r="C5648" s="7">
        <v>57</v>
      </c>
      <c r="D5648" s="7">
        <v>-5.9034528175870599E-2</v>
      </c>
      <c r="E5648" s="7">
        <v>0.40960724434644602</v>
      </c>
      <c r="G5648" s="7">
        <v>44</v>
      </c>
      <c r="H5648" s="7">
        <v>57</v>
      </c>
      <c r="I5648" s="7">
        <v>0.13154612143011099</v>
      </c>
      <c r="J5648" s="7">
        <v>8.4342619345440198E-2</v>
      </c>
      <c r="L5648" s="7">
        <v>44</v>
      </c>
      <c r="M5648" s="7">
        <v>57</v>
      </c>
      <c r="N5648" s="7">
        <v>1.269649387529</v>
      </c>
      <c r="O5648" s="7">
        <v>0.39985199321415699</v>
      </c>
    </row>
    <row r="5649" spans="2:15" x14ac:dyDescent="0.2">
      <c r="B5649" s="7">
        <v>45</v>
      </c>
      <c r="C5649" s="7">
        <v>57</v>
      </c>
      <c r="D5649" s="7">
        <v>9.4066629954729905E-2</v>
      </c>
      <c r="E5649" s="7">
        <v>-0.22813973924078201</v>
      </c>
      <c r="G5649" s="7">
        <v>45</v>
      </c>
      <c r="H5649" s="7">
        <v>57</v>
      </c>
      <c r="I5649" s="7">
        <v>0.38710637650151603</v>
      </c>
      <c r="J5649" s="7">
        <v>0.15257020442348301</v>
      </c>
      <c r="L5649" s="7">
        <v>45</v>
      </c>
      <c r="M5649" s="7">
        <v>57</v>
      </c>
      <c r="N5649" s="7">
        <v>-1.3538369851249901</v>
      </c>
      <c r="O5649" s="7">
        <v>-1.5229823152709301</v>
      </c>
    </row>
    <row r="5650" spans="2:15" x14ac:dyDescent="0.2">
      <c r="B5650" s="7">
        <v>46</v>
      </c>
      <c r="C5650" s="7">
        <v>57</v>
      </c>
      <c r="D5650" s="7">
        <v>-0.182086709838956</v>
      </c>
      <c r="E5650" s="7">
        <v>0.117689642430669</v>
      </c>
      <c r="G5650" s="7">
        <v>46</v>
      </c>
      <c r="H5650" s="7">
        <v>57</v>
      </c>
      <c r="I5650" s="7">
        <v>0.17871004489859699</v>
      </c>
      <c r="J5650" s="7">
        <v>0.38320327481470401</v>
      </c>
      <c r="L5650" s="7">
        <v>46</v>
      </c>
      <c r="M5650" s="7">
        <v>57</v>
      </c>
      <c r="N5650" s="7">
        <v>0.50356310790493497</v>
      </c>
      <c r="O5650" s="7">
        <v>0.59897853586607397</v>
      </c>
    </row>
    <row r="5651" spans="2:15" x14ac:dyDescent="0.2">
      <c r="B5651" s="7">
        <v>47</v>
      </c>
      <c r="C5651" s="7">
        <v>57</v>
      </c>
      <c r="D5651" s="7">
        <v>-0.102995474971439</v>
      </c>
      <c r="E5651" s="7">
        <v>0.36336492166663698</v>
      </c>
      <c r="G5651" s="7">
        <v>47</v>
      </c>
      <c r="H5651" s="7">
        <v>57</v>
      </c>
      <c r="I5651" s="7">
        <v>-8.6464194736529401E-2</v>
      </c>
      <c r="J5651" s="7">
        <v>-0.10308140036175401</v>
      </c>
      <c r="L5651" s="7">
        <v>47</v>
      </c>
      <c r="M5651" s="7">
        <v>57</v>
      </c>
      <c r="N5651" s="7">
        <v>-0.56217570316057097</v>
      </c>
      <c r="O5651" s="7">
        <v>-0.39292863404214701</v>
      </c>
    </row>
    <row r="5652" spans="2:15" x14ac:dyDescent="0.2">
      <c r="B5652" s="7">
        <v>48</v>
      </c>
      <c r="C5652" s="7">
        <v>57</v>
      </c>
      <c r="D5652" s="7">
        <v>0.10575232306910801</v>
      </c>
      <c r="E5652" s="7">
        <v>0.12686720171247501</v>
      </c>
      <c r="G5652" s="7">
        <v>48</v>
      </c>
      <c r="H5652" s="7">
        <v>57</v>
      </c>
      <c r="I5652" s="7">
        <v>0.16861660083271601</v>
      </c>
      <c r="J5652" s="7">
        <v>-6.78063519200931E-2</v>
      </c>
      <c r="L5652" s="7">
        <v>48</v>
      </c>
      <c r="M5652" s="7">
        <v>57</v>
      </c>
      <c r="N5652" s="7">
        <v>0.86260524312001396</v>
      </c>
      <c r="O5652" s="7">
        <v>0.410559886540522</v>
      </c>
    </row>
    <row r="5653" spans="2:15" x14ac:dyDescent="0.2">
      <c r="B5653" s="7">
        <v>49</v>
      </c>
      <c r="C5653" s="7">
        <v>57</v>
      </c>
      <c r="D5653" s="7">
        <v>7.4448474143194304E-2</v>
      </c>
      <c r="E5653" s="7">
        <v>-2.0988692861893199E-2</v>
      </c>
      <c r="G5653" s="7">
        <v>49</v>
      </c>
      <c r="H5653" s="7">
        <v>57</v>
      </c>
      <c r="I5653" s="7">
        <v>-6.3810813452843895E-2</v>
      </c>
      <c r="J5653" s="7">
        <v>1.2692114843445301E-2</v>
      </c>
      <c r="L5653" s="7">
        <v>49</v>
      </c>
      <c r="M5653" s="7">
        <v>57</v>
      </c>
      <c r="N5653" s="7">
        <v>0.24279063250748401</v>
      </c>
      <c r="O5653" s="7">
        <v>0.29976804410816299</v>
      </c>
    </row>
    <row r="5654" spans="2:15" x14ac:dyDescent="0.2">
      <c r="B5654" s="7">
        <v>50</v>
      </c>
      <c r="C5654" s="7">
        <v>57</v>
      </c>
      <c r="D5654" s="7">
        <v>-8.6492335260326805E-2</v>
      </c>
      <c r="E5654" s="7">
        <v>6.4581371865664004E-3</v>
      </c>
      <c r="G5654" s="7">
        <v>50</v>
      </c>
      <c r="H5654" s="7">
        <v>57</v>
      </c>
      <c r="I5654" s="7">
        <v>0.23860671591278601</v>
      </c>
      <c r="J5654" s="7">
        <v>0.27781501331105302</v>
      </c>
      <c r="L5654" s="7">
        <v>50</v>
      </c>
      <c r="M5654" s="7">
        <v>57</v>
      </c>
      <c r="N5654" s="7">
        <v>-6.2689147447060597E-2</v>
      </c>
      <c r="O5654" s="7">
        <v>-0.21185746697011901</v>
      </c>
    </row>
    <row r="5655" spans="2:15" x14ac:dyDescent="0.2">
      <c r="B5655" s="7">
        <v>51</v>
      </c>
      <c r="C5655" s="7">
        <v>57</v>
      </c>
      <c r="D5655" s="7">
        <v>-0.49726736262777699</v>
      </c>
      <c r="E5655" s="7">
        <v>-0.332369184787915</v>
      </c>
      <c r="G5655" s="7">
        <v>51</v>
      </c>
      <c r="H5655" s="7">
        <v>57</v>
      </c>
      <c r="I5655" s="7">
        <v>-8.3892589416472596E-2</v>
      </c>
      <c r="J5655" s="7">
        <v>-0.17643609405163699</v>
      </c>
      <c r="L5655" s="7">
        <v>51</v>
      </c>
      <c r="M5655" s="7">
        <v>57</v>
      </c>
      <c r="N5655" s="7">
        <v>-0.73529921016058997</v>
      </c>
      <c r="O5655" s="7">
        <v>-0.25459234754049798</v>
      </c>
    </row>
    <row r="5656" spans="2:15" x14ac:dyDescent="0.2">
      <c r="B5656" s="7">
        <v>52</v>
      </c>
      <c r="C5656" s="7">
        <v>57</v>
      </c>
      <c r="D5656" s="7">
        <v>-0.10607044427477701</v>
      </c>
      <c r="E5656" s="7">
        <v>0.27293364729689101</v>
      </c>
      <c r="G5656" s="7">
        <v>52</v>
      </c>
      <c r="H5656" s="7">
        <v>57</v>
      </c>
      <c r="I5656" s="7">
        <v>-3.6210960321271898E-2</v>
      </c>
      <c r="J5656" s="7">
        <v>-0.10854991921130699</v>
      </c>
      <c r="L5656" s="7">
        <v>52</v>
      </c>
      <c r="M5656" s="7">
        <v>57</v>
      </c>
      <c r="N5656" s="7">
        <v>0.78082310021086998</v>
      </c>
      <c r="O5656" s="7">
        <v>-0.281564533236694</v>
      </c>
    </row>
    <row r="5657" spans="2:15" x14ac:dyDescent="0.2">
      <c r="B5657" s="7">
        <v>53</v>
      </c>
      <c r="C5657" s="7">
        <v>57</v>
      </c>
      <c r="D5657" s="7">
        <v>-2.7584927330984499E-2</v>
      </c>
      <c r="E5657" s="7">
        <v>-0.13441066481792899</v>
      </c>
      <c r="G5657" s="7">
        <v>53</v>
      </c>
      <c r="H5657" s="7">
        <v>57</v>
      </c>
      <c r="I5657" s="7">
        <v>0.108825923777244</v>
      </c>
      <c r="J5657" s="7">
        <v>0.19018299395198501</v>
      </c>
      <c r="L5657" s="7">
        <v>53</v>
      </c>
      <c r="M5657" s="7">
        <v>57</v>
      </c>
      <c r="N5657" s="7">
        <v>0.73102295151666696</v>
      </c>
      <c r="O5657" s="7">
        <v>0.45465885632370501</v>
      </c>
    </row>
    <row r="5658" spans="2:15" x14ac:dyDescent="0.2">
      <c r="B5658" s="7">
        <v>54</v>
      </c>
      <c r="C5658" s="7">
        <v>57</v>
      </c>
      <c r="D5658" s="7">
        <v>2.6301756714691E-2</v>
      </c>
      <c r="E5658" s="7">
        <v>-0.101127387451585</v>
      </c>
      <c r="G5658" s="7">
        <v>54</v>
      </c>
      <c r="H5658" s="7">
        <v>57</v>
      </c>
      <c r="I5658" s="7">
        <v>0.305028272783471</v>
      </c>
      <c r="J5658" s="7">
        <v>-0.21558339116115399</v>
      </c>
      <c r="L5658" s="7">
        <v>54</v>
      </c>
      <c r="M5658" s="7">
        <v>57</v>
      </c>
      <c r="N5658" s="7">
        <v>-0.68302260952651295</v>
      </c>
      <c r="O5658" s="7">
        <v>-0.34182685253517298</v>
      </c>
    </row>
    <row r="5659" spans="2:15" x14ac:dyDescent="0.2">
      <c r="B5659" s="7">
        <v>55</v>
      </c>
      <c r="C5659" s="7">
        <v>57</v>
      </c>
      <c r="D5659" s="7">
        <v>-3.7489759401911002E-2</v>
      </c>
      <c r="E5659" s="7">
        <v>-7.8359157285654596E-2</v>
      </c>
      <c r="G5659" s="7">
        <v>55</v>
      </c>
      <c r="H5659" s="7">
        <v>57</v>
      </c>
      <c r="I5659" s="7">
        <v>5.7144194689509903E-2</v>
      </c>
      <c r="J5659" s="7">
        <v>0.117782700276122</v>
      </c>
      <c r="L5659" s="7">
        <v>55</v>
      </c>
      <c r="M5659" s="7">
        <v>57</v>
      </c>
      <c r="N5659" s="7">
        <v>0.21584937965058201</v>
      </c>
      <c r="O5659" s="7">
        <v>5.5625420246636602E-3</v>
      </c>
    </row>
    <row r="5660" spans="2:15" x14ac:dyDescent="0.2">
      <c r="B5660" s="7">
        <v>56</v>
      </c>
      <c r="C5660" s="7">
        <v>57</v>
      </c>
      <c r="D5660" s="7">
        <v>-0.19639091628786901</v>
      </c>
      <c r="E5660" s="7">
        <v>-0.10329879958105</v>
      </c>
      <c r="G5660" s="7">
        <v>56</v>
      </c>
      <c r="H5660" s="7">
        <v>57</v>
      </c>
      <c r="I5660" s="7">
        <v>-5.05211875947764E-3</v>
      </c>
      <c r="J5660" s="7">
        <v>4.7328053974937702E-3</v>
      </c>
      <c r="L5660" s="7">
        <v>56</v>
      </c>
      <c r="M5660" s="7">
        <v>57</v>
      </c>
      <c r="N5660" s="7">
        <v>-1.0427334952740801</v>
      </c>
      <c r="O5660" s="7">
        <v>-0.90231087410282496</v>
      </c>
    </row>
    <row r="5661" spans="2:15" x14ac:dyDescent="0.2">
      <c r="B5661" s="7">
        <v>57</v>
      </c>
      <c r="C5661" s="7">
        <v>57</v>
      </c>
      <c r="D5661" s="7">
        <v>-0.22617810315648099</v>
      </c>
      <c r="E5661" s="7">
        <v>0.11408191577525401</v>
      </c>
      <c r="G5661" s="7">
        <v>57</v>
      </c>
      <c r="H5661" s="7">
        <v>57</v>
      </c>
      <c r="I5661" s="7">
        <v>0.15054270792402999</v>
      </c>
      <c r="J5661" s="7">
        <v>-0.10537187984419601</v>
      </c>
      <c r="L5661" s="7">
        <v>57</v>
      </c>
      <c r="M5661" s="7">
        <v>57</v>
      </c>
      <c r="N5661" s="7">
        <v>0.17459469170010999</v>
      </c>
      <c r="O5661" s="7">
        <v>-8.7564287482102508E-3</v>
      </c>
    </row>
    <row r="5662" spans="2:15" x14ac:dyDescent="0.2">
      <c r="B5662" s="7">
        <v>58</v>
      </c>
      <c r="C5662" s="7">
        <v>57</v>
      </c>
      <c r="D5662" s="7">
        <v>-0.27563566810803802</v>
      </c>
      <c r="E5662" s="7">
        <v>-0.101780377865097</v>
      </c>
      <c r="G5662" s="7">
        <v>58</v>
      </c>
      <c r="H5662" s="7">
        <v>57</v>
      </c>
      <c r="I5662" s="7">
        <v>5.1630544589150097E-2</v>
      </c>
      <c r="J5662" s="7">
        <v>2.44562506358461E-2</v>
      </c>
      <c r="L5662" s="7">
        <v>58</v>
      </c>
      <c r="M5662" s="7">
        <v>57</v>
      </c>
      <c r="N5662" s="7">
        <v>-0.77880108307688001</v>
      </c>
      <c r="O5662" s="7">
        <v>-1.04792331086326</v>
      </c>
    </row>
    <row r="5663" spans="2:15" x14ac:dyDescent="0.2">
      <c r="B5663" s="7">
        <v>59</v>
      </c>
      <c r="C5663" s="7">
        <v>57</v>
      </c>
      <c r="D5663" s="7">
        <v>-0.102346965283549</v>
      </c>
      <c r="E5663" s="7">
        <v>-5.33852767748604E-2</v>
      </c>
      <c r="G5663" s="7">
        <v>59</v>
      </c>
      <c r="H5663" s="7">
        <v>57</v>
      </c>
      <c r="I5663" s="7">
        <v>2.28677410988709E-3</v>
      </c>
      <c r="J5663" s="7">
        <v>-0.46421500227371498</v>
      </c>
      <c r="L5663" s="7">
        <v>59</v>
      </c>
      <c r="M5663" s="7">
        <v>57</v>
      </c>
      <c r="N5663" s="7">
        <v>0.183378958229936</v>
      </c>
      <c r="O5663" s="7">
        <v>-0.188919811152227</v>
      </c>
    </row>
    <row r="5664" spans="2:15" x14ac:dyDescent="0.2">
      <c r="B5664" s="7">
        <v>60</v>
      </c>
      <c r="C5664" s="7">
        <v>57</v>
      </c>
      <c r="D5664" s="7">
        <v>-0.17544801422560999</v>
      </c>
      <c r="E5664" s="7">
        <v>7.9400951439569503E-2</v>
      </c>
      <c r="G5664" s="7">
        <v>60</v>
      </c>
      <c r="H5664" s="7">
        <v>57</v>
      </c>
      <c r="I5664" s="7">
        <v>-0.25327612721609399</v>
      </c>
      <c r="J5664" s="7">
        <v>-0.32426499975266099</v>
      </c>
      <c r="L5664" s="7">
        <v>60</v>
      </c>
      <c r="M5664" s="7">
        <v>57</v>
      </c>
      <c r="N5664" s="7">
        <v>1.6811657356467599E-2</v>
      </c>
      <c r="O5664" s="7">
        <v>0.247503681313954</v>
      </c>
    </row>
    <row r="5665" spans="2:15" x14ac:dyDescent="0.2">
      <c r="B5665" s="7">
        <v>61</v>
      </c>
      <c r="C5665" s="7">
        <v>57</v>
      </c>
      <c r="D5665" s="7">
        <v>-0.63515830176403298</v>
      </c>
      <c r="E5665" s="7">
        <v>-0.29628747004712902</v>
      </c>
      <c r="G5665" s="7">
        <v>61</v>
      </c>
      <c r="H5665" s="7">
        <v>57</v>
      </c>
      <c r="I5665" s="7">
        <v>0.30013218971241201</v>
      </c>
      <c r="J5665" s="7">
        <v>0.22036015894625599</v>
      </c>
      <c r="L5665" s="7">
        <v>61</v>
      </c>
      <c r="M5665" s="7">
        <v>57</v>
      </c>
      <c r="N5665" s="7">
        <v>0.37820428770388398</v>
      </c>
      <c r="O5665" s="7">
        <v>0.50743843236679398</v>
      </c>
    </row>
    <row r="5666" spans="2:15" x14ac:dyDescent="0.2">
      <c r="B5666" s="7">
        <v>62</v>
      </c>
      <c r="C5666" s="7">
        <v>57</v>
      </c>
      <c r="D5666" s="7">
        <v>6.0183818033239703E-2</v>
      </c>
      <c r="E5666" s="7">
        <v>-0.23643336382178301</v>
      </c>
      <c r="G5666" s="7">
        <v>62</v>
      </c>
      <c r="H5666" s="7">
        <v>57</v>
      </c>
      <c r="I5666" s="7">
        <v>0.23193303332655299</v>
      </c>
      <c r="J5666" s="7">
        <v>0.116587053555596</v>
      </c>
      <c r="L5666" s="7">
        <v>62</v>
      </c>
      <c r="M5666" s="7">
        <v>57</v>
      </c>
      <c r="N5666" s="7">
        <v>-0.46315702918997897</v>
      </c>
      <c r="O5666" s="7">
        <v>-1.09528206516775</v>
      </c>
    </row>
    <row r="5667" spans="2:15" x14ac:dyDescent="0.2">
      <c r="B5667" s="7">
        <v>63</v>
      </c>
      <c r="C5667" s="7">
        <v>57</v>
      </c>
      <c r="D5667" s="7">
        <v>-0.78712169432634005</v>
      </c>
      <c r="E5667" s="7">
        <v>-0.79042019994377299</v>
      </c>
      <c r="G5667" s="7">
        <v>63</v>
      </c>
      <c r="H5667" s="7">
        <v>57</v>
      </c>
      <c r="I5667" s="7">
        <v>-3.1069641116016702E-2</v>
      </c>
      <c r="J5667" s="7">
        <v>7.8801157969850905E-2</v>
      </c>
      <c r="L5667" s="7">
        <v>63</v>
      </c>
      <c r="M5667" s="7">
        <v>57</v>
      </c>
      <c r="N5667" s="7">
        <v>-0.66922275221759897</v>
      </c>
      <c r="O5667" s="7">
        <v>-0.77903129234707802</v>
      </c>
    </row>
    <row r="5668" spans="2:15" x14ac:dyDescent="0.2">
      <c r="B5668" s="7">
        <v>64</v>
      </c>
      <c r="C5668" s="7">
        <v>57</v>
      </c>
      <c r="D5668" s="7">
        <v>-0.203714982410376</v>
      </c>
      <c r="E5668" s="7">
        <v>0.14627834516225</v>
      </c>
      <c r="G5668" s="7">
        <v>64</v>
      </c>
      <c r="H5668" s="7">
        <v>57</v>
      </c>
      <c r="I5668" s="7">
        <v>-0.33181349848209102</v>
      </c>
      <c r="J5668" s="7">
        <v>1.6294336092959001E-2</v>
      </c>
      <c r="L5668" s="7">
        <v>64</v>
      </c>
      <c r="M5668" s="7">
        <v>57</v>
      </c>
      <c r="N5668" s="7">
        <v>-0.986886906230935</v>
      </c>
      <c r="O5668" s="7">
        <v>-0.58996782442277396</v>
      </c>
    </row>
    <row r="5669" spans="2:15" x14ac:dyDescent="0.2">
      <c r="B5669" s="7">
        <v>65</v>
      </c>
      <c r="C5669" s="7">
        <v>57</v>
      </c>
      <c r="D5669" s="7">
        <v>-0.21065319101917801</v>
      </c>
      <c r="E5669" s="7">
        <v>-0.29773553653513102</v>
      </c>
      <c r="G5669" s="7">
        <v>65</v>
      </c>
      <c r="H5669" s="7">
        <v>57</v>
      </c>
      <c r="I5669" s="7">
        <v>-4.0582371178500901E-2</v>
      </c>
      <c r="J5669" s="7">
        <v>0.14546268845306101</v>
      </c>
      <c r="L5669" s="7">
        <v>65</v>
      </c>
      <c r="M5669" s="7">
        <v>57</v>
      </c>
      <c r="N5669" s="7">
        <v>0.57235511570279696</v>
      </c>
      <c r="O5669" s="7">
        <v>0.78629950470038601</v>
      </c>
    </row>
    <row r="5670" spans="2:15" x14ac:dyDescent="0.2">
      <c r="B5670" s="7">
        <v>66</v>
      </c>
      <c r="C5670" s="7">
        <v>57</v>
      </c>
      <c r="D5670" s="7">
        <v>0.50416825163560997</v>
      </c>
      <c r="E5670" s="7">
        <v>0.244257194068142</v>
      </c>
      <c r="G5670" s="7">
        <v>66</v>
      </c>
      <c r="H5670" s="7">
        <v>57</v>
      </c>
      <c r="I5670" s="7">
        <v>-0.148045812661971</v>
      </c>
      <c r="J5670" s="7">
        <v>-5.7617725684886899E-2</v>
      </c>
      <c r="L5670" s="7">
        <v>66</v>
      </c>
      <c r="M5670" s="7">
        <v>57</v>
      </c>
      <c r="N5670" s="7">
        <v>-1.2576891349636E-2</v>
      </c>
      <c r="O5670" s="7">
        <v>-0.30210930909966</v>
      </c>
    </row>
    <row r="5671" spans="2:15" x14ac:dyDescent="0.2">
      <c r="B5671" s="7">
        <v>67</v>
      </c>
      <c r="C5671" s="7">
        <v>57</v>
      </c>
      <c r="D5671" s="7">
        <v>0.14318884748854899</v>
      </c>
      <c r="E5671" s="7">
        <v>-3.0452789536762601E-2</v>
      </c>
      <c r="G5671" s="7">
        <v>67</v>
      </c>
      <c r="H5671" s="7">
        <v>57</v>
      </c>
      <c r="I5671" s="7">
        <v>-4.0546553279323702E-2</v>
      </c>
      <c r="J5671" s="7">
        <v>-9.6587582348964099E-2</v>
      </c>
      <c r="L5671" s="7">
        <v>67</v>
      </c>
      <c r="M5671" s="7">
        <v>57</v>
      </c>
      <c r="N5671" s="7">
        <v>6.8893373306312206E-2</v>
      </c>
      <c r="O5671" s="7">
        <v>0.18812008521706</v>
      </c>
    </row>
    <row r="5672" spans="2:15" x14ac:dyDescent="0.2">
      <c r="B5672" s="7">
        <v>68</v>
      </c>
      <c r="C5672" s="7">
        <v>57</v>
      </c>
      <c r="D5672" s="7">
        <v>0.121139312298236</v>
      </c>
      <c r="E5672" s="7">
        <v>-0.18308290672392999</v>
      </c>
      <c r="G5672" s="7">
        <v>68</v>
      </c>
      <c r="H5672" s="7">
        <v>57</v>
      </c>
      <c r="I5672" s="7">
        <v>-0.37780484805240899</v>
      </c>
      <c r="J5672" s="7">
        <v>-0.33003367220893498</v>
      </c>
      <c r="L5672" s="7">
        <v>68</v>
      </c>
      <c r="M5672" s="7">
        <v>57</v>
      </c>
      <c r="N5672" s="7">
        <v>0.81403433917304002</v>
      </c>
      <c r="O5672" s="7">
        <v>1.04500373516769</v>
      </c>
    </row>
    <row r="5673" spans="2:15" x14ac:dyDescent="0.2">
      <c r="B5673" s="7">
        <v>69</v>
      </c>
      <c r="C5673" s="7">
        <v>57</v>
      </c>
      <c r="D5673" s="7">
        <v>-0.33979985533798301</v>
      </c>
      <c r="E5673" s="7">
        <v>-0.65457310829387805</v>
      </c>
      <c r="G5673" s="7">
        <v>69</v>
      </c>
      <c r="H5673" s="7">
        <v>57</v>
      </c>
      <c r="I5673" s="7">
        <v>-6.4800022179579905E-2</v>
      </c>
      <c r="J5673" s="7">
        <v>0.13962258360440599</v>
      </c>
      <c r="L5673" s="7">
        <v>69</v>
      </c>
      <c r="M5673" s="7">
        <v>57</v>
      </c>
      <c r="N5673" s="7">
        <v>1.03650924383543</v>
      </c>
      <c r="O5673" s="7">
        <v>1.1486665912034499</v>
      </c>
    </row>
    <row r="5674" spans="2:15" x14ac:dyDescent="0.2">
      <c r="B5674" s="7">
        <v>70</v>
      </c>
      <c r="C5674" s="7">
        <v>57</v>
      </c>
      <c r="D5674" s="7">
        <v>-0.57825438921478201</v>
      </c>
      <c r="E5674" s="7">
        <v>-0.65740123209850099</v>
      </c>
      <c r="G5674" s="7">
        <v>70</v>
      </c>
      <c r="H5674" s="7">
        <v>57</v>
      </c>
      <c r="I5674" s="7">
        <v>0.15806895597715401</v>
      </c>
      <c r="J5674" s="7">
        <v>6.6547073221822295E-2</v>
      </c>
      <c r="L5674" s="7">
        <v>70</v>
      </c>
      <c r="M5674" s="7">
        <v>57</v>
      </c>
      <c r="N5674" s="7">
        <v>-0.194336229767999</v>
      </c>
      <c r="O5674" s="7">
        <v>-1.3953614630572099E-2</v>
      </c>
    </row>
    <row r="5675" spans="2:15" x14ac:dyDescent="0.2">
      <c r="B5675" s="7">
        <v>71</v>
      </c>
      <c r="C5675" s="7">
        <v>57</v>
      </c>
      <c r="D5675" s="7">
        <v>-6.3909042659686194E-2</v>
      </c>
      <c r="E5675" s="7">
        <v>-0.20343823548194401</v>
      </c>
      <c r="G5675" s="7">
        <v>71</v>
      </c>
      <c r="H5675" s="7">
        <v>57</v>
      </c>
      <c r="I5675" s="7">
        <v>0.17570609654691</v>
      </c>
      <c r="J5675" s="7">
        <v>0.15329809817521001</v>
      </c>
      <c r="L5675" s="7">
        <v>71</v>
      </c>
      <c r="M5675" s="7">
        <v>57</v>
      </c>
      <c r="N5675" s="7">
        <v>0.214545029933252</v>
      </c>
      <c r="O5675" s="7">
        <v>-6.7107341058157702E-2</v>
      </c>
    </row>
    <row r="5676" spans="2:15" x14ac:dyDescent="0.2">
      <c r="B5676" s="7">
        <v>72</v>
      </c>
      <c r="C5676" s="7">
        <v>57</v>
      </c>
      <c r="D5676" s="7">
        <v>0.18675905282184899</v>
      </c>
      <c r="E5676" s="7">
        <v>-0.15024712818685801</v>
      </c>
      <c r="G5676" s="7">
        <v>72</v>
      </c>
      <c r="H5676" s="7">
        <v>57</v>
      </c>
      <c r="I5676" s="7">
        <v>4.6222751292641598E-2</v>
      </c>
      <c r="J5676" s="7">
        <v>-9.6525786383433704E-2</v>
      </c>
      <c r="L5676" s="7">
        <v>72</v>
      </c>
      <c r="M5676" s="7">
        <v>57</v>
      </c>
      <c r="N5676" s="7">
        <v>0.97639714802307098</v>
      </c>
      <c r="O5676" s="7">
        <v>0.28450917925963998</v>
      </c>
    </row>
    <row r="5677" spans="2:15" x14ac:dyDescent="0.2">
      <c r="B5677" s="7">
        <v>73</v>
      </c>
      <c r="C5677" s="7">
        <v>57</v>
      </c>
      <c r="D5677" s="7">
        <v>-0.230678627908117</v>
      </c>
      <c r="E5677" s="7">
        <v>-0.31158810750361998</v>
      </c>
      <c r="G5677" s="7">
        <v>73</v>
      </c>
      <c r="H5677" s="7">
        <v>57</v>
      </c>
      <c r="I5677" s="7">
        <v>-6.6693537557336299E-2</v>
      </c>
      <c r="J5677" s="7">
        <v>-9.3253415298200099E-3</v>
      </c>
      <c r="L5677" s="7">
        <v>73</v>
      </c>
      <c r="M5677" s="7">
        <v>57</v>
      </c>
      <c r="N5677" s="7">
        <v>-0.25824152115971399</v>
      </c>
      <c r="O5677" s="7">
        <v>-0.143359622238139</v>
      </c>
    </row>
    <row r="5678" spans="2:15" x14ac:dyDescent="0.2">
      <c r="B5678" s="7">
        <v>74</v>
      </c>
      <c r="C5678" s="7">
        <v>57</v>
      </c>
      <c r="D5678" s="7">
        <v>-1.6458693496834299E-2</v>
      </c>
      <c r="E5678" s="7">
        <v>-0.22792368154043899</v>
      </c>
      <c r="G5678" s="7">
        <v>74</v>
      </c>
      <c r="H5678" s="7">
        <v>57</v>
      </c>
      <c r="I5678" s="7">
        <v>7.6909944572049596E-2</v>
      </c>
      <c r="J5678" s="7">
        <v>4.1455294535230898E-2</v>
      </c>
      <c r="L5678" s="7">
        <v>74</v>
      </c>
      <c r="M5678" s="7">
        <v>57</v>
      </c>
      <c r="N5678" s="7">
        <v>0.26074617260336702</v>
      </c>
      <c r="O5678" s="7">
        <v>0.19837150937308801</v>
      </c>
    </row>
    <row r="5679" spans="2:15" x14ac:dyDescent="0.2">
      <c r="B5679" s="7">
        <v>75</v>
      </c>
      <c r="C5679" s="7">
        <v>57</v>
      </c>
      <c r="D5679" s="7">
        <v>-0.55925939929618995</v>
      </c>
      <c r="E5679" s="7">
        <v>-0.33508733748652603</v>
      </c>
      <c r="G5679" s="7">
        <v>75</v>
      </c>
      <c r="H5679" s="7">
        <v>57</v>
      </c>
      <c r="I5679" s="7">
        <v>-0.42041137009441298</v>
      </c>
      <c r="J5679" s="7">
        <v>-0.25881164536272799</v>
      </c>
      <c r="L5679" s="7">
        <v>75</v>
      </c>
      <c r="M5679" s="7">
        <v>57</v>
      </c>
      <c r="N5679" s="7">
        <v>0.75008519414806296</v>
      </c>
      <c r="O5679" s="7">
        <v>5.06002666125571E-2</v>
      </c>
    </row>
    <row r="5680" spans="2:15" x14ac:dyDescent="0.2">
      <c r="B5680" s="7">
        <v>76</v>
      </c>
      <c r="C5680" s="7">
        <v>57</v>
      </c>
      <c r="D5680" s="7">
        <v>-4.4782597718758602E-2</v>
      </c>
      <c r="E5680" s="7">
        <v>-0.1288935156071</v>
      </c>
      <c r="G5680" s="7">
        <v>76</v>
      </c>
      <c r="H5680" s="7">
        <v>57</v>
      </c>
      <c r="I5680" s="7">
        <v>0.15196671808095999</v>
      </c>
      <c r="J5680" s="7">
        <v>7.4209801194810701E-2</v>
      </c>
      <c r="L5680" s="7">
        <v>76</v>
      </c>
      <c r="M5680" s="7">
        <v>57</v>
      </c>
      <c r="N5680" s="7">
        <v>-0.34455327393241902</v>
      </c>
      <c r="O5680" s="7">
        <v>-1.00420031978414E-2</v>
      </c>
    </row>
    <row r="5681" spans="2:15" x14ac:dyDescent="0.2">
      <c r="B5681" s="7">
        <v>77</v>
      </c>
      <c r="C5681" s="7">
        <v>57</v>
      </c>
      <c r="D5681" s="7">
        <v>-0.127597122346196</v>
      </c>
      <c r="E5681" s="7">
        <v>3.4915121059342802E-2</v>
      </c>
      <c r="G5681" s="7">
        <v>77</v>
      </c>
      <c r="H5681" s="7">
        <v>57</v>
      </c>
      <c r="I5681" s="7">
        <v>0.34971574846883902</v>
      </c>
      <c r="J5681" s="7">
        <v>0.52163020042075103</v>
      </c>
      <c r="L5681" s="7">
        <v>77</v>
      </c>
      <c r="M5681" s="7">
        <v>57</v>
      </c>
      <c r="N5681" s="7">
        <v>-0.33173046140847601</v>
      </c>
      <c r="O5681" s="7">
        <v>0.296860641675882</v>
      </c>
    </row>
    <row r="5682" spans="2:15" x14ac:dyDescent="0.2">
      <c r="B5682" s="7">
        <v>78</v>
      </c>
      <c r="C5682" s="7">
        <v>57</v>
      </c>
      <c r="D5682" s="7">
        <v>0.59565392678706996</v>
      </c>
      <c r="E5682" s="7">
        <v>0.42327385927359501</v>
      </c>
      <c r="G5682" s="7">
        <v>78</v>
      </c>
      <c r="H5682" s="7">
        <v>57</v>
      </c>
      <c r="I5682" s="7">
        <v>3.5312074707532001E-3</v>
      </c>
      <c r="J5682" s="7">
        <v>-0.17018886683571699</v>
      </c>
      <c r="L5682" s="7">
        <v>78</v>
      </c>
      <c r="M5682" s="7">
        <v>57</v>
      </c>
      <c r="N5682" s="7">
        <v>-1.9758692951032599</v>
      </c>
      <c r="O5682" s="7">
        <v>-1.85169631814076</v>
      </c>
    </row>
    <row r="5683" spans="2:15" x14ac:dyDescent="0.2">
      <c r="B5683" s="7">
        <v>79</v>
      </c>
      <c r="C5683" s="7">
        <v>57</v>
      </c>
      <c r="D5683" s="7">
        <v>-3.1970131216744399E-2</v>
      </c>
      <c r="E5683" s="7">
        <v>-4.58909769078861E-2</v>
      </c>
      <c r="G5683" s="7">
        <v>79</v>
      </c>
      <c r="H5683" s="7">
        <v>57</v>
      </c>
      <c r="I5683" s="7">
        <v>0.18102011294151299</v>
      </c>
      <c r="J5683" s="7">
        <v>0.13590352111020099</v>
      </c>
      <c r="L5683" s="7">
        <v>79</v>
      </c>
      <c r="M5683" s="7">
        <v>57</v>
      </c>
      <c r="N5683" s="7">
        <v>2.9341071022640702E-2</v>
      </c>
      <c r="O5683" s="7">
        <v>-0.35095122706640902</v>
      </c>
    </row>
    <row r="5684" spans="2:15" x14ac:dyDescent="0.2">
      <c r="B5684" s="7">
        <v>80</v>
      </c>
      <c r="C5684" s="7">
        <v>57</v>
      </c>
      <c r="D5684" s="7">
        <v>0.11673416713772899</v>
      </c>
      <c r="E5684" s="7">
        <v>-0.21129061767669999</v>
      </c>
      <c r="G5684" s="7">
        <v>80</v>
      </c>
      <c r="H5684" s="7">
        <v>57</v>
      </c>
      <c r="I5684" s="7">
        <v>3.8539982944129698E-2</v>
      </c>
      <c r="J5684" s="7">
        <v>-2.7003170310992499E-2</v>
      </c>
      <c r="L5684" s="7">
        <v>80</v>
      </c>
      <c r="M5684" s="7">
        <v>57</v>
      </c>
      <c r="N5684" s="7">
        <v>0.96986348094458896</v>
      </c>
      <c r="O5684" s="7">
        <v>1.3235054425616399</v>
      </c>
    </row>
    <row r="5685" spans="2:15" x14ac:dyDescent="0.2">
      <c r="B5685" s="7">
        <v>81</v>
      </c>
      <c r="C5685" s="7">
        <v>57</v>
      </c>
      <c r="D5685" s="7">
        <v>0.27136023685387001</v>
      </c>
      <c r="E5685" s="7">
        <v>0.67368377762128495</v>
      </c>
      <c r="G5685" s="7">
        <v>81</v>
      </c>
      <c r="H5685" s="7">
        <v>57</v>
      </c>
      <c r="I5685" s="7">
        <v>6.9243437279284101E-2</v>
      </c>
      <c r="J5685" s="7">
        <v>9.3099280493375694E-2</v>
      </c>
      <c r="L5685" s="7">
        <v>81</v>
      </c>
      <c r="M5685" s="7">
        <v>57</v>
      </c>
      <c r="N5685" s="7">
        <v>1.3037281719399301</v>
      </c>
      <c r="O5685" s="7">
        <v>1.42844369466122</v>
      </c>
    </row>
    <row r="5686" spans="2:15" x14ac:dyDescent="0.2">
      <c r="B5686" s="7">
        <v>82</v>
      </c>
      <c r="C5686" s="7">
        <v>57</v>
      </c>
      <c r="D5686" s="7">
        <v>3.9535240583336198E-2</v>
      </c>
      <c r="E5686" s="7">
        <v>-7.4308875285829898E-2</v>
      </c>
      <c r="G5686" s="7">
        <v>82</v>
      </c>
      <c r="H5686" s="7">
        <v>57</v>
      </c>
      <c r="I5686" s="7">
        <v>3.7347058622002799E-2</v>
      </c>
      <c r="J5686" s="7">
        <v>-0.14904544340329601</v>
      </c>
      <c r="L5686" s="7">
        <v>82</v>
      </c>
      <c r="M5686" s="7">
        <v>57</v>
      </c>
      <c r="N5686" s="7">
        <v>1.40515905980351</v>
      </c>
      <c r="O5686" s="7">
        <v>1.6429676372188999</v>
      </c>
    </row>
    <row r="5687" spans="2:15" x14ac:dyDescent="0.2">
      <c r="B5687" s="7">
        <v>83</v>
      </c>
      <c r="C5687" s="7">
        <v>57</v>
      </c>
      <c r="D5687" s="7">
        <v>-7.8626366849992899E-2</v>
      </c>
      <c r="E5687" s="7">
        <v>-9.1778019313297293E-2</v>
      </c>
      <c r="G5687" s="7">
        <v>83</v>
      </c>
      <c r="H5687" s="7">
        <v>57</v>
      </c>
      <c r="I5687" s="7">
        <v>0.37295854123218902</v>
      </c>
      <c r="J5687" s="7">
        <v>-1.57337683080296E-2</v>
      </c>
      <c r="L5687" s="7">
        <v>83</v>
      </c>
      <c r="M5687" s="7">
        <v>57</v>
      </c>
      <c r="N5687" s="7">
        <v>-1.9799374433600001</v>
      </c>
      <c r="O5687" s="7">
        <v>-2.02053360377076</v>
      </c>
    </row>
    <row r="5688" spans="2:15" x14ac:dyDescent="0.2">
      <c r="B5688" s="7">
        <v>84</v>
      </c>
      <c r="C5688" s="7">
        <v>57</v>
      </c>
      <c r="D5688" s="7">
        <v>-2.0443140504442101E-2</v>
      </c>
      <c r="E5688" s="7">
        <v>0.14407242505610901</v>
      </c>
      <c r="G5688" s="7">
        <v>84</v>
      </c>
      <c r="H5688" s="7">
        <v>57</v>
      </c>
      <c r="I5688" s="7">
        <v>9.7682286144507899E-2</v>
      </c>
      <c r="J5688" s="7">
        <v>-6.4178399234546796E-2</v>
      </c>
      <c r="L5688" s="7">
        <v>84</v>
      </c>
      <c r="M5688" s="7">
        <v>57</v>
      </c>
      <c r="N5688" s="7">
        <v>-0.523688235747237</v>
      </c>
      <c r="O5688" s="7">
        <v>9.1247291034193302E-3</v>
      </c>
    </row>
    <row r="5689" spans="2:15" x14ac:dyDescent="0.2">
      <c r="B5689" s="7">
        <v>85</v>
      </c>
      <c r="C5689" s="7">
        <v>57</v>
      </c>
      <c r="D5689" s="7">
        <v>0.14028809771277001</v>
      </c>
      <c r="E5689" s="7">
        <v>-8.60453447231775E-2</v>
      </c>
      <c r="G5689" s="7">
        <v>85</v>
      </c>
      <c r="H5689" s="7">
        <v>57</v>
      </c>
      <c r="I5689" s="7">
        <v>1.52505662897404E-2</v>
      </c>
      <c r="J5689" s="7">
        <v>-3.1533787745390299E-2</v>
      </c>
      <c r="L5689" s="7">
        <v>85</v>
      </c>
      <c r="M5689" s="7">
        <v>57</v>
      </c>
      <c r="N5689" s="7">
        <v>-1.50436078181859</v>
      </c>
      <c r="O5689" s="7">
        <v>-1.7000315751803201</v>
      </c>
    </row>
    <row r="5690" spans="2:15" x14ac:dyDescent="0.2">
      <c r="B5690" s="7">
        <v>86</v>
      </c>
      <c r="C5690" s="7">
        <v>57</v>
      </c>
      <c r="D5690" s="7">
        <v>8.2777676120341995E-2</v>
      </c>
      <c r="E5690" s="7">
        <v>0.19616660402288999</v>
      </c>
      <c r="G5690" s="7">
        <v>86</v>
      </c>
      <c r="H5690" s="7">
        <v>57</v>
      </c>
      <c r="I5690" s="7">
        <v>-2.6012937917061101E-2</v>
      </c>
      <c r="J5690" s="7">
        <v>-2.14041097019564E-2</v>
      </c>
      <c r="L5690" s="7">
        <v>86</v>
      </c>
      <c r="M5690" s="7">
        <v>57</v>
      </c>
      <c r="N5690" s="7">
        <v>0.28324697581887298</v>
      </c>
      <c r="O5690" s="7">
        <v>-0.36113152490592898</v>
      </c>
    </row>
    <row r="5691" spans="2:15" x14ac:dyDescent="0.2">
      <c r="B5691" s="7">
        <v>87</v>
      </c>
      <c r="C5691" s="7">
        <v>57</v>
      </c>
      <c r="D5691" s="7">
        <v>-3.6261746309468101E-2</v>
      </c>
      <c r="E5691" s="7">
        <v>-0.22864521810865299</v>
      </c>
      <c r="G5691" s="7">
        <v>87</v>
      </c>
      <c r="H5691" s="7">
        <v>57</v>
      </c>
      <c r="I5691" s="7">
        <v>-0.14295026170567701</v>
      </c>
      <c r="J5691" s="7">
        <v>-0.170195432553888</v>
      </c>
      <c r="L5691" s="7">
        <v>87</v>
      </c>
      <c r="M5691" s="7">
        <v>57</v>
      </c>
      <c r="N5691" s="7">
        <v>-0.148833795869939</v>
      </c>
      <c r="O5691" s="7">
        <v>9.53641635878935E-2</v>
      </c>
    </row>
    <row r="5692" spans="2:15" x14ac:dyDescent="0.2">
      <c r="B5692" s="7">
        <v>88</v>
      </c>
      <c r="C5692" s="7">
        <v>57</v>
      </c>
      <c r="D5692" s="7">
        <v>-0.18577425550428001</v>
      </c>
      <c r="E5692" s="7">
        <v>-0.222533135354682</v>
      </c>
      <c r="G5692" s="7">
        <v>88</v>
      </c>
      <c r="H5692" s="7">
        <v>57</v>
      </c>
      <c r="I5692" s="7">
        <v>0.30487591538042502</v>
      </c>
      <c r="J5692" s="7">
        <v>0.199763995073201</v>
      </c>
      <c r="L5692" s="7">
        <v>88</v>
      </c>
      <c r="M5692" s="7">
        <v>57</v>
      </c>
      <c r="N5692" s="7">
        <v>-0.21913871008671501</v>
      </c>
      <c r="O5692" s="7">
        <v>0.61326741000301999</v>
      </c>
    </row>
    <row r="5693" spans="2:15" x14ac:dyDescent="0.2">
      <c r="B5693" s="7">
        <v>89</v>
      </c>
      <c r="C5693" s="7">
        <v>57</v>
      </c>
      <c r="D5693" s="7">
        <v>-0.76911306598387197</v>
      </c>
      <c r="E5693" s="7">
        <v>-0.68234618117524304</v>
      </c>
      <c r="G5693" s="7">
        <v>89</v>
      </c>
      <c r="H5693" s="7">
        <v>57</v>
      </c>
      <c r="I5693" s="7">
        <v>0.31425078708712401</v>
      </c>
      <c r="J5693" s="7">
        <v>0.19634919507467399</v>
      </c>
      <c r="L5693" s="7">
        <v>89</v>
      </c>
      <c r="M5693" s="7">
        <v>57</v>
      </c>
      <c r="N5693" s="7">
        <v>-0.69843302025495402</v>
      </c>
      <c r="O5693" s="7">
        <v>-0.148987029210462</v>
      </c>
    </row>
    <row r="5694" spans="2:15" x14ac:dyDescent="0.2">
      <c r="B5694" s="7">
        <v>90</v>
      </c>
      <c r="C5694" s="7">
        <v>57</v>
      </c>
      <c r="D5694" s="7">
        <v>0.140802893175976</v>
      </c>
      <c r="E5694" s="7">
        <v>-1.09945747445481E-2</v>
      </c>
      <c r="G5694" s="7">
        <v>90</v>
      </c>
      <c r="H5694" s="7">
        <v>57</v>
      </c>
      <c r="I5694" s="7">
        <v>-7.3259715538800799E-2</v>
      </c>
      <c r="J5694" s="7">
        <v>-6.0513886043065797E-2</v>
      </c>
      <c r="L5694" s="7">
        <v>90</v>
      </c>
      <c r="M5694" s="7">
        <v>57</v>
      </c>
      <c r="N5694" s="7">
        <v>-1.57015454492705</v>
      </c>
      <c r="O5694" s="7">
        <v>-2.2585568712975399</v>
      </c>
    </row>
    <row r="5695" spans="2:15" x14ac:dyDescent="0.2">
      <c r="B5695" s="7">
        <v>91</v>
      </c>
      <c r="C5695" s="7">
        <v>57</v>
      </c>
      <c r="D5695" s="7">
        <v>8.9277249168727493E-2</v>
      </c>
      <c r="E5695" s="7">
        <v>-0.50664456044065997</v>
      </c>
      <c r="G5695" s="7">
        <v>91</v>
      </c>
      <c r="H5695" s="7">
        <v>57</v>
      </c>
      <c r="I5695" s="7">
        <v>3.3847435486067397E-2</v>
      </c>
      <c r="J5695" s="7">
        <v>0.148316959454521</v>
      </c>
      <c r="L5695" s="7">
        <v>91</v>
      </c>
      <c r="M5695" s="7">
        <v>57</v>
      </c>
      <c r="N5695" s="7">
        <v>5.2509622126939902E-2</v>
      </c>
      <c r="O5695" s="7">
        <v>-0.128316802541104</v>
      </c>
    </row>
    <row r="5696" spans="2:15" x14ac:dyDescent="0.2">
      <c r="B5696" s="7">
        <v>92</v>
      </c>
      <c r="C5696" s="7">
        <v>57</v>
      </c>
      <c r="D5696" s="7">
        <v>-0.23070767012044699</v>
      </c>
      <c r="E5696" s="7">
        <v>-0.39419205142656899</v>
      </c>
      <c r="G5696" s="7">
        <v>92</v>
      </c>
      <c r="H5696" s="7">
        <v>57</v>
      </c>
      <c r="I5696" s="7">
        <v>-0.23380992290935401</v>
      </c>
      <c r="J5696" s="7">
        <v>5.61007431704574E-3</v>
      </c>
      <c r="L5696" s="7">
        <v>92</v>
      </c>
      <c r="M5696" s="7">
        <v>57</v>
      </c>
      <c r="N5696" s="7">
        <v>0.97161010353861199</v>
      </c>
      <c r="O5696" s="7">
        <v>1.3702506498940601</v>
      </c>
    </row>
    <row r="5697" spans="2:15" x14ac:dyDescent="0.2">
      <c r="B5697" s="7">
        <v>93</v>
      </c>
      <c r="C5697" s="7">
        <v>57</v>
      </c>
      <c r="D5697" s="7">
        <v>-7.7490485229735603E-2</v>
      </c>
      <c r="E5697" s="7">
        <v>0.27153354752294301</v>
      </c>
      <c r="G5697" s="7">
        <v>93</v>
      </c>
      <c r="H5697" s="7">
        <v>57</v>
      </c>
      <c r="I5697" s="7">
        <v>0.322431820789986</v>
      </c>
      <c r="J5697" s="7">
        <v>7.5571445351954494E-2</v>
      </c>
      <c r="L5697" s="7">
        <v>93</v>
      </c>
      <c r="M5697" s="7">
        <v>57</v>
      </c>
      <c r="N5697" s="7">
        <v>0.54552109997186804</v>
      </c>
      <c r="O5697" s="7">
        <v>1.9680774171403601E-2</v>
      </c>
    </row>
    <row r="5698" spans="2:15" x14ac:dyDescent="0.2">
      <c r="B5698" s="7">
        <v>94</v>
      </c>
      <c r="C5698" s="7">
        <v>57</v>
      </c>
      <c r="D5698" s="7">
        <v>-0.21518795794392401</v>
      </c>
      <c r="E5698" s="7">
        <v>2.21064335632697E-2</v>
      </c>
      <c r="G5698" s="7">
        <v>94</v>
      </c>
      <c r="H5698" s="7">
        <v>57</v>
      </c>
      <c r="I5698" s="7">
        <v>3.3317472244373599E-2</v>
      </c>
      <c r="J5698" s="7">
        <v>-0.143374698208691</v>
      </c>
      <c r="L5698" s="7">
        <v>94</v>
      </c>
      <c r="M5698" s="7">
        <v>57</v>
      </c>
      <c r="N5698" s="7">
        <v>-0.10510926803319499</v>
      </c>
      <c r="O5698" s="7">
        <v>0.21800162541995599</v>
      </c>
    </row>
    <row r="5699" spans="2:15" x14ac:dyDescent="0.2">
      <c r="B5699" s="7">
        <v>95</v>
      </c>
      <c r="C5699" s="7">
        <v>57</v>
      </c>
      <c r="D5699" s="7">
        <v>-0.57074699992480205</v>
      </c>
      <c r="E5699" s="7">
        <v>-0.33192113190384698</v>
      </c>
      <c r="G5699" s="7">
        <v>95</v>
      </c>
      <c r="H5699" s="7">
        <v>57</v>
      </c>
      <c r="I5699" s="7">
        <v>7.4190233961099097E-2</v>
      </c>
      <c r="J5699" s="7">
        <v>0.10133258874299</v>
      </c>
      <c r="L5699" s="7">
        <v>95</v>
      </c>
      <c r="M5699" s="7">
        <v>57</v>
      </c>
      <c r="N5699" s="7">
        <v>-3.5921680834871197E-2</v>
      </c>
      <c r="O5699" s="7">
        <v>-0.56259338123031599</v>
      </c>
    </row>
    <row r="5700" spans="2:15" x14ac:dyDescent="0.2">
      <c r="B5700" s="7">
        <v>96</v>
      </c>
      <c r="C5700" s="7">
        <v>57</v>
      </c>
      <c r="D5700" s="7">
        <v>-0.20254650114159201</v>
      </c>
      <c r="E5700" s="7">
        <v>0.126116232376632</v>
      </c>
      <c r="G5700" s="7">
        <v>96</v>
      </c>
      <c r="H5700" s="7">
        <v>57</v>
      </c>
      <c r="I5700" s="7">
        <v>0.19000418354099</v>
      </c>
      <c r="J5700" s="7">
        <v>8.6873195509667794E-2</v>
      </c>
      <c r="L5700" s="7">
        <v>96</v>
      </c>
      <c r="M5700" s="7">
        <v>57</v>
      </c>
      <c r="N5700" s="7">
        <v>0.62769007611534999</v>
      </c>
      <c r="O5700" s="7">
        <v>-1.9418493084733E-2</v>
      </c>
    </row>
    <row r="5701" spans="2:15" x14ac:dyDescent="0.2">
      <c r="B5701" s="7">
        <v>97</v>
      </c>
      <c r="C5701" s="7">
        <v>57</v>
      </c>
      <c r="D5701" s="7">
        <v>3.9717995524933998E-2</v>
      </c>
      <c r="E5701" s="7">
        <v>-4.5915554721904797E-2</v>
      </c>
      <c r="G5701" s="7">
        <v>97</v>
      </c>
      <c r="H5701" s="7">
        <v>57</v>
      </c>
      <c r="I5701" s="7">
        <v>0.178322845915625</v>
      </c>
      <c r="J5701" s="7">
        <v>0.21917981932815001</v>
      </c>
      <c r="L5701" s="7">
        <v>97</v>
      </c>
      <c r="M5701" s="7">
        <v>57</v>
      </c>
      <c r="N5701" s="7">
        <v>0.38643700685736598</v>
      </c>
      <c r="O5701" s="7">
        <v>0.61716577792696004</v>
      </c>
    </row>
    <row r="5702" spans="2:15" x14ac:dyDescent="0.2">
      <c r="B5702" s="7">
        <v>98</v>
      </c>
      <c r="C5702" s="7">
        <v>57</v>
      </c>
      <c r="D5702" s="7">
        <v>-0.23326861648984201</v>
      </c>
      <c r="E5702" s="7">
        <v>-8.7917072347501304E-2</v>
      </c>
      <c r="G5702" s="7">
        <v>98</v>
      </c>
      <c r="H5702" s="7">
        <v>57</v>
      </c>
      <c r="I5702" s="7">
        <v>0.38282304410357598</v>
      </c>
      <c r="J5702" s="7">
        <v>0.15953646760068199</v>
      </c>
      <c r="L5702" s="7">
        <v>98</v>
      </c>
      <c r="M5702" s="7">
        <v>57</v>
      </c>
      <c r="N5702" s="7">
        <v>1.6986183998786399</v>
      </c>
      <c r="O5702" s="7">
        <v>1.7061205404444</v>
      </c>
    </row>
    <row r="5703" spans="2:15" x14ac:dyDescent="0.2">
      <c r="B5703" s="7">
        <v>99</v>
      </c>
      <c r="C5703" s="7">
        <v>57</v>
      </c>
      <c r="D5703" s="7">
        <v>-0.20514197475229301</v>
      </c>
      <c r="E5703" s="7">
        <v>-0.24467616740394499</v>
      </c>
      <c r="G5703" s="7">
        <v>99</v>
      </c>
      <c r="H5703" s="7">
        <v>57</v>
      </c>
      <c r="I5703" s="7">
        <v>-0.22712301097707899</v>
      </c>
      <c r="J5703" s="7">
        <v>-4.6249989794508103E-2</v>
      </c>
      <c r="L5703" s="7">
        <v>99</v>
      </c>
      <c r="M5703" s="7">
        <v>57</v>
      </c>
      <c r="N5703" s="7">
        <v>1.2313249972770599</v>
      </c>
      <c r="O5703" s="7">
        <v>0.50836541303898397</v>
      </c>
    </row>
    <row r="5704" spans="2:15" x14ac:dyDescent="0.2">
      <c r="B5704" s="7">
        <v>100</v>
      </c>
      <c r="C5704" s="7">
        <v>57</v>
      </c>
      <c r="D5704" s="7">
        <v>-0.35618374234057898</v>
      </c>
      <c r="E5704" s="7">
        <v>-0.23857362971780899</v>
      </c>
      <c r="G5704" s="7">
        <v>100</v>
      </c>
      <c r="H5704" s="7">
        <v>57</v>
      </c>
      <c r="I5704" s="7">
        <v>-8.0847398117402505E-2</v>
      </c>
      <c r="J5704" s="7">
        <v>7.5964803723494803E-2</v>
      </c>
      <c r="L5704" s="7">
        <v>100</v>
      </c>
      <c r="M5704" s="7">
        <v>57</v>
      </c>
      <c r="N5704" s="7">
        <v>2.0132842554165999</v>
      </c>
      <c r="O5704" s="7">
        <v>1.7705218727372001</v>
      </c>
    </row>
    <row r="5705" spans="2:15" x14ac:dyDescent="0.2">
      <c r="B5705" s="7">
        <v>1</v>
      </c>
      <c r="C5705" s="7">
        <v>58</v>
      </c>
      <c r="D5705" s="7">
        <v>-0.32969824498903799</v>
      </c>
      <c r="E5705" s="7">
        <v>-0.59217526276272903</v>
      </c>
      <c r="G5705" s="7">
        <v>1</v>
      </c>
      <c r="H5705" s="7">
        <v>58</v>
      </c>
      <c r="I5705" s="7">
        <v>8.7018484845821795E-2</v>
      </c>
      <c r="J5705" s="7">
        <v>0.13058600001123799</v>
      </c>
      <c r="L5705" s="7">
        <v>1</v>
      </c>
      <c r="M5705" s="7">
        <v>58</v>
      </c>
      <c r="N5705" s="7">
        <v>0.155048631564211</v>
      </c>
      <c r="O5705" s="7">
        <v>0.17681302302953</v>
      </c>
    </row>
    <row r="5706" spans="2:15" x14ac:dyDescent="0.2">
      <c r="B5706" s="7">
        <v>2</v>
      </c>
      <c r="C5706" s="7">
        <v>58</v>
      </c>
      <c r="D5706" s="7">
        <v>0.18164085428563401</v>
      </c>
      <c r="E5706" s="7">
        <v>7.4549638289909098E-2</v>
      </c>
      <c r="G5706" s="7">
        <v>2</v>
      </c>
      <c r="H5706" s="7">
        <v>58</v>
      </c>
      <c r="I5706" s="7">
        <v>4.6730737856750998E-2</v>
      </c>
      <c r="J5706" s="7">
        <v>-7.2874671935481999E-2</v>
      </c>
      <c r="L5706" s="7">
        <v>2</v>
      </c>
      <c r="M5706" s="7">
        <v>58</v>
      </c>
      <c r="N5706" s="7">
        <v>1.38777989957607</v>
      </c>
      <c r="O5706" s="7">
        <v>1.61234792206825</v>
      </c>
    </row>
    <row r="5707" spans="2:15" x14ac:dyDescent="0.2">
      <c r="B5707" s="7">
        <v>3</v>
      </c>
      <c r="C5707" s="7">
        <v>58</v>
      </c>
      <c r="D5707" s="7">
        <v>-0.44162832694026899</v>
      </c>
      <c r="E5707" s="7">
        <v>-0.57587199134084799</v>
      </c>
      <c r="G5707" s="7">
        <v>3</v>
      </c>
      <c r="H5707" s="7">
        <v>58</v>
      </c>
      <c r="I5707" s="7">
        <v>0.34406766900427199</v>
      </c>
      <c r="J5707" s="7">
        <v>0.23820699571835899</v>
      </c>
      <c r="L5707" s="7">
        <v>3</v>
      </c>
      <c r="M5707" s="7">
        <v>58</v>
      </c>
      <c r="N5707" s="7">
        <v>9.2295194463654098E-2</v>
      </c>
      <c r="O5707" s="7">
        <v>-0.35346367205466001</v>
      </c>
    </row>
    <row r="5708" spans="2:15" x14ac:dyDescent="0.2">
      <c r="B5708" s="7">
        <v>4</v>
      </c>
      <c r="C5708" s="7">
        <v>58</v>
      </c>
      <c r="D5708" s="7">
        <v>0.16393351144412699</v>
      </c>
      <c r="E5708" s="7">
        <v>1.8966673199345901E-2</v>
      </c>
      <c r="G5708" s="7">
        <v>4</v>
      </c>
      <c r="H5708" s="7">
        <v>58</v>
      </c>
      <c r="I5708" s="7">
        <v>-0.17361064556910899</v>
      </c>
      <c r="J5708" s="7">
        <v>0.12497625695689001</v>
      </c>
      <c r="L5708" s="7">
        <v>4</v>
      </c>
      <c r="M5708" s="7">
        <v>58</v>
      </c>
      <c r="N5708" s="7">
        <v>1.3762257878165001</v>
      </c>
      <c r="O5708" s="7">
        <v>0.80499534910798098</v>
      </c>
    </row>
    <row r="5709" spans="2:15" x14ac:dyDescent="0.2">
      <c r="B5709" s="7">
        <v>5</v>
      </c>
      <c r="C5709" s="7">
        <v>58</v>
      </c>
      <c r="D5709" s="7">
        <v>-0.21559373315987701</v>
      </c>
      <c r="E5709" s="7">
        <v>0.181456825478644</v>
      </c>
      <c r="G5709" s="7">
        <v>5</v>
      </c>
      <c r="H5709" s="7">
        <v>58</v>
      </c>
      <c r="I5709" s="7">
        <v>5.7776543196830198E-2</v>
      </c>
      <c r="J5709" s="7">
        <v>0.12803696494149699</v>
      </c>
      <c r="L5709" s="7">
        <v>5</v>
      </c>
      <c r="M5709" s="7">
        <v>58</v>
      </c>
      <c r="N5709" s="7">
        <v>1.6021253918971401</v>
      </c>
      <c r="O5709" s="7">
        <v>1.7365769076631099</v>
      </c>
    </row>
    <row r="5710" spans="2:15" x14ac:dyDescent="0.2">
      <c r="B5710" s="7">
        <v>6</v>
      </c>
      <c r="C5710" s="7">
        <v>58</v>
      </c>
      <c r="D5710" s="7">
        <v>-0.62841504247200397</v>
      </c>
      <c r="E5710" s="7">
        <v>-0.29986675138696101</v>
      </c>
      <c r="G5710" s="7">
        <v>6</v>
      </c>
      <c r="H5710" s="7">
        <v>58</v>
      </c>
      <c r="I5710" s="7">
        <v>0.122537329575253</v>
      </c>
      <c r="J5710" s="7">
        <v>-2.74100612858224E-2</v>
      </c>
      <c r="L5710" s="7">
        <v>6</v>
      </c>
      <c r="M5710" s="7">
        <v>58</v>
      </c>
      <c r="N5710" s="7">
        <v>0.87964037597505695</v>
      </c>
      <c r="O5710" s="7">
        <v>0.737677823877116</v>
      </c>
    </row>
    <row r="5711" spans="2:15" x14ac:dyDescent="0.2">
      <c r="B5711" s="7">
        <v>7</v>
      </c>
      <c r="C5711" s="7">
        <v>58</v>
      </c>
      <c r="D5711" s="7">
        <v>0.47851206196604001</v>
      </c>
      <c r="E5711" s="7">
        <v>2.2235581427747002</v>
      </c>
      <c r="G5711" s="7">
        <v>7</v>
      </c>
      <c r="H5711" s="7">
        <v>58</v>
      </c>
      <c r="I5711" s="7">
        <v>7.7913244329590001E-2</v>
      </c>
      <c r="J5711" s="7">
        <v>0.113106652464945</v>
      </c>
      <c r="L5711" s="7">
        <v>7</v>
      </c>
      <c r="M5711" s="7">
        <v>58</v>
      </c>
      <c r="N5711" s="7">
        <v>0.21455893028456299</v>
      </c>
      <c r="O5711" s="7">
        <v>0.30099288534855101</v>
      </c>
    </row>
    <row r="5712" spans="2:15" x14ac:dyDescent="0.2">
      <c r="B5712" s="7">
        <v>8</v>
      </c>
      <c r="C5712" s="7">
        <v>58</v>
      </c>
      <c r="D5712" s="7">
        <v>0.32880448116501398</v>
      </c>
      <c r="E5712" s="7">
        <v>1.2010555566804699</v>
      </c>
      <c r="G5712" s="7">
        <v>8</v>
      </c>
      <c r="H5712" s="7">
        <v>58</v>
      </c>
      <c r="I5712" s="7">
        <v>5.5773655613681E-2</v>
      </c>
      <c r="J5712" s="7">
        <v>6.1708265854851299E-2</v>
      </c>
      <c r="L5712" s="7">
        <v>8</v>
      </c>
      <c r="M5712" s="7">
        <v>58</v>
      </c>
      <c r="N5712" s="7">
        <v>2.8468509774198898</v>
      </c>
      <c r="O5712" s="7">
        <v>2.8792475817379302</v>
      </c>
    </row>
    <row r="5713" spans="2:15" x14ac:dyDescent="0.2">
      <c r="B5713" s="7">
        <v>9</v>
      </c>
      <c r="C5713" s="7">
        <v>58</v>
      </c>
      <c r="D5713" s="7">
        <v>-0.69952310475184598</v>
      </c>
      <c r="E5713" s="7">
        <v>-0.62061375168905997</v>
      </c>
      <c r="G5713" s="7">
        <v>9</v>
      </c>
      <c r="H5713" s="7">
        <v>58</v>
      </c>
      <c r="I5713" s="7">
        <v>-0.14535109425280399</v>
      </c>
      <c r="J5713" s="7">
        <v>-0.124928342400335</v>
      </c>
      <c r="L5713" s="7">
        <v>9</v>
      </c>
      <c r="M5713" s="7">
        <v>58</v>
      </c>
      <c r="N5713" s="7">
        <v>-1.52514207228997</v>
      </c>
      <c r="O5713" s="7">
        <v>-1.32876612021921</v>
      </c>
    </row>
    <row r="5714" spans="2:15" x14ac:dyDescent="0.2">
      <c r="B5714" s="7">
        <v>10</v>
      </c>
      <c r="C5714" s="7">
        <v>58</v>
      </c>
      <c r="D5714" s="7">
        <v>-0.23932559270283099</v>
      </c>
      <c r="E5714" s="7">
        <v>5.4434232760389299E-2</v>
      </c>
      <c r="G5714" s="7">
        <v>10</v>
      </c>
      <c r="H5714" s="7">
        <v>58</v>
      </c>
      <c r="I5714" s="7">
        <v>0.222305777915802</v>
      </c>
      <c r="J5714" s="7">
        <v>-0.24130881642264199</v>
      </c>
      <c r="L5714" s="7">
        <v>10</v>
      </c>
      <c r="M5714" s="7">
        <v>58</v>
      </c>
      <c r="N5714" s="7">
        <v>1.9570055723544999</v>
      </c>
      <c r="O5714" s="7">
        <v>1.0680683772792801</v>
      </c>
    </row>
    <row r="5715" spans="2:15" x14ac:dyDescent="0.2">
      <c r="B5715" s="7">
        <v>11</v>
      </c>
      <c r="C5715" s="7">
        <v>58</v>
      </c>
      <c r="D5715" s="7">
        <v>0.16738882704296801</v>
      </c>
      <c r="E5715" s="7">
        <v>-1.1816899095762799E-2</v>
      </c>
      <c r="G5715" s="7">
        <v>11</v>
      </c>
      <c r="H5715" s="7">
        <v>58</v>
      </c>
      <c r="I5715" s="7">
        <v>-7.58702921226444E-2</v>
      </c>
      <c r="J5715" s="7">
        <v>0.45502437776993299</v>
      </c>
      <c r="L5715" s="7">
        <v>11</v>
      </c>
      <c r="M5715" s="7">
        <v>58</v>
      </c>
      <c r="N5715" s="7">
        <v>1.4465402552931099</v>
      </c>
      <c r="O5715" s="7">
        <v>1.1301906446752501</v>
      </c>
    </row>
    <row r="5716" spans="2:15" x14ac:dyDescent="0.2">
      <c r="B5716" s="7">
        <v>12</v>
      </c>
      <c r="C5716" s="7">
        <v>58</v>
      </c>
      <c r="D5716" s="7">
        <v>0.23508235049113499</v>
      </c>
      <c r="E5716" s="7">
        <v>0.13854880204575101</v>
      </c>
      <c r="G5716" s="7">
        <v>12</v>
      </c>
      <c r="H5716" s="7">
        <v>58</v>
      </c>
      <c r="I5716" s="7">
        <v>0.16451413370124601</v>
      </c>
      <c r="J5716" s="7">
        <v>1.28219387280701E-2</v>
      </c>
      <c r="L5716" s="7">
        <v>12</v>
      </c>
      <c r="M5716" s="7">
        <v>58</v>
      </c>
      <c r="N5716" s="7">
        <v>0.48359460488427403</v>
      </c>
      <c r="O5716" s="7">
        <v>9.29154138004957E-2</v>
      </c>
    </row>
    <row r="5717" spans="2:15" x14ac:dyDescent="0.2">
      <c r="B5717" s="7">
        <v>13</v>
      </c>
      <c r="C5717" s="7">
        <v>58</v>
      </c>
      <c r="D5717" s="7">
        <v>2.1960637756088801E-2</v>
      </c>
      <c r="E5717" s="7">
        <v>0.10449361981054001</v>
      </c>
      <c r="G5717" s="7">
        <v>13</v>
      </c>
      <c r="H5717" s="7">
        <v>58</v>
      </c>
      <c r="I5717" s="7">
        <v>-0.24711305123475799</v>
      </c>
      <c r="J5717" s="7">
        <v>3.3017653481162597E-2</v>
      </c>
      <c r="L5717" s="7">
        <v>13</v>
      </c>
      <c r="M5717" s="7">
        <v>58</v>
      </c>
      <c r="N5717" s="7">
        <v>2.9586567843490501</v>
      </c>
      <c r="O5717" s="7">
        <v>2.4479327284044698</v>
      </c>
    </row>
    <row r="5718" spans="2:15" x14ac:dyDescent="0.2">
      <c r="B5718" s="7">
        <v>14</v>
      </c>
      <c r="C5718" s="7">
        <v>58</v>
      </c>
      <c r="D5718" s="7">
        <v>-0.35312426078504999</v>
      </c>
      <c r="E5718" s="7">
        <v>-7.2787464565848795E-2</v>
      </c>
      <c r="G5718" s="7">
        <v>14</v>
      </c>
      <c r="H5718" s="7">
        <v>58</v>
      </c>
      <c r="I5718" s="7">
        <v>4.6745321827064097E-2</v>
      </c>
      <c r="J5718" s="7">
        <v>0.107352167902647</v>
      </c>
      <c r="L5718" s="7">
        <v>14</v>
      </c>
      <c r="M5718" s="7">
        <v>58</v>
      </c>
      <c r="N5718" s="7">
        <v>0.74495015783969398</v>
      </c>
      <c r="O5718" s="7">
        <v>0.94685260421941897</v>
      </c>
    </row>
    <row r="5719" spans="2:15" x14ac:dyDescent="0.2">
      <c r="B5719" s="7">
        <v>15</v>
      </c>
      <c r="C5719" s="7">
        <v>58</v>
      </c>
      <c r="D5719" s="7">
        <v>0.15861534809344</v>
      </c>
      <c r="E5719" s="7">
        <v>-0.107984651044619</v>
      </c>
      <c r="G5719" s="7">
        <v>15</v>
      </c>
      <c r="H5719" s="7">
        <v>58</v>
      </c>
      <c r="I5719" s="7">
        <v>-6.8921649758804507E-2</v>
      </c>
      <c r="J5719" s="7">
        <v>-7.3455101547602403E-2</v>
      </c>
      <c r="L5719" s="7">
        <v>15</v>
      </c>
      <c r="M5719" s="7">
        <v>58</v>
      </c>
      <c r="N5719" s="7">
        <v>1.3949411359296</v>
      </c>
      <c r="O5719" s="7">
        <v>0.36180595681363797</v>
      </c>
    </row>
    <row r="5720" spans="2:15" x14ac:dyDescent="0.2">
      <c r="B5720" s="7">
        <v>16</v>
      </c>
      <c r="C5720" s="7">
        <v>58</v>
      </c>
      <c r="D5720" s="7">
        <v>-0.102959690471381</v>
      </c>
      <c r="E5720" s="7">
        <v>0.1489854831021</v>
      </c>
      <c r="G5720" s="7">
        <v>16</v>
      </c>
      <c r="H5720" s="7">
        <v>58</v>
      </c>
      <c r="I5720" s="7">
        <v>0.187915232266366</v>
      </c>
      <c r="J5720" s="7">
        <v>-0.13944768605396499</v>
      </c>
      <c r="L5720" s="7">
        <v>16</v>
      </c>
      <c r="M5720" s="7">
        <v>58</v>
      </c>
      <c r="N5720" s="7">
        <v>8.5400740848243104E-2</v>
      </c>
      <c r="O5720" s="7">
        <v>-3.4910009046214399E-2</v>
      </c>
    </row>
    <row r="5721" spans="2:15" x14ac:dyDescent="0.2">
      <c r="B5721" s="7">
        <v>17</v>
      </c>
      <c r="C5721" s="7">
        <v>58</v>
      </c>
      <c r="D5721" s="7">
        <v>-0.64697623210298405</v>
      </c>
      <c r="E5721" s="7">
        <v>-0.627799970884101</v>
      </c>
      <c r="G5721" s="7">
        <v>17</v>
      </c>
      <c r="H5721" s="7">
        <v>58</v>
      </c>
      <c r="I5721" s="7">
        <v>-2.60616767938977E-2</v>
      </c>
      <c r="J5721" s="7">
        <v>-8.8775332450435201E-2</v>
      </c>
      <c r="L5721" s="7">
        <v>17</v>
      </c>
      <c r="M5721" s="7">
        <v>58</v>
      </c>
      <c r="N5721" s="7">
        <v>0.61282034827188203</v>
      </c>
      <c r="O5721" s="7">
        <v>0.80250705899854302</v>
      </c>
    </row>
    <row r="5722" spans="2:15" x14ac:dyDescent="0.2">
      <c r="B5722" s="7">
        <v>18</v>
      </c>
      <c r="C5722" s="7">
        <v>58</v>
      </c>
      <c r="D5722" s="7">
        <v>4.7449367492450101E-2</v>
      </c>
      <c r="E5722" s="7">
        <v>0.21996305042199499</v>
      </c>
      <c r="G5722" s="7">
        <v>18</v>
      </c>
      <c r="H5722" s="7">
        <v>58</v>
      </c>
      <c r="I5722" s="7">
        <v>8.6938050821222704E-2</v>
      </c>
      <c r="J5722" s="7">
        <v>-4.0371493007427296E-3</v>
      </c>
      <c r="L5722" s="7">
        <v>18</v>
      </c>
      <c r="M5722" s="7">
        <v>58</v>
      </c>
      <c r="N5722" s="7">
        <v>1.33927760170126</v>
      </c>
      <c r="O5722" s="7">
        <v>0.75561848343010396</v>
      </c>
    </row>
    <row r="5723" spans="2:15" x14ac:dyDescent="0.2">
      <c r="B5723" s="7">
        <v>19</v>
      </c>
      <c r="C5723" s="7">
        <v>58</v>
      </c>
      <c r="D5723" s="7">
        <v>0.40148055925578602</v>
      </c>
      <c r="E5723" s="7">
        <v>0.31500335310821098</v>
      </c>
      <c r="G5723" s="7">
        <v>19</v>
      </c>
      <c r="H5723" s="7">
        <v>58</v>
      </c>
      <c r="I5723" s="7">
        <v>-0.24387298007574901</v>
      </c>
      <c r="J5723" s="7">
        <v>-0.30659763740514001</v>
      </c>
      <c r="L5723" s="7">
        <v>19</v>
      </c>
      <c r="M5723" s="7">
        <v>58</v>
      </c>
      <c r="N5723" s="7">
        <v>0.59669469148877397</v>
      </c>
      <c r="O5723" s="7">
        <v>0.64426738961304397</v>
      </c>
    </row>
    <row r="5724" spans="2:15" x14ac:dyDescent="0.2">
      <c r="B5724" s="7">
        <v>20</v>
      </c>
      <c r="C5724" s="7">
        <v>58</v>
      </c>
      <c r="D5724" s="7">
        <v>-0.27211734515754599</v>
      </c>
      <c r="E5724" s="7">
        <v>-0.25391549494396998</v>
      </c>
      <c r="G5724" s="7">
        <v>20</v>
      </c>
      <c r="H5724" s="7">
        <v>58</v>
      </c>
      <c r="I5724" s="7">
        <v>4.4929572739146599E-2</v>
      </c>
      <c r="J5724" s="7">
        <v>-7.0018462373774099E-2</v>
      </c>
      <c r="L5724" s="7">
        <v>20</v>
      </c>
      <c r="M5724" s="7">
        <v>58</v>
      </c>
      <c r="N5724" s="7">
        <v>0.47545259784775401</v>
      </c>
      <c r="O5724" s="7">
        <v>-5.4457435200986601E-2</v>
      </c>
    </row>
    <row r="5725" spans="2:15" x14ac:dyDescent="0.2">
      <c r="B5725" s="7">
        <v>21</v>
      </c>
      <c r="C5725" s="7">
        <v>58</v>
      </c>
      <c r="D5725" s="7">
        <v>-0.23625833905932001</v>
      </c>
      <c r="E5725" s="7">
        <v>0.163348005398713</v>
      </c>
      <c r="G5725" s="7">
        <v>21</v>
      </c>
      <c r="H5725" s="7">
        <v>58</v>
      </c>
      <c r="I5725" s="7">
        <v>-0.19687619392053299</v>
      </c>
      <c r="J5725" s="7">
        <v>-7.2848244228303799E-2</v>
      </c>
      <c r="L5725" s="7">
        <v>21</v>
      </c>
      <c r="M5725" s="7">
        <v>58</v>
      </c>
      <c r="N5725" s="7">
        <v>-0.60298218252578595</v>
      </c>
      <c r="O5725" s="7">
        <v>-0.30728019621939101</v>
      </c>
    </row>
    <row r="5726" spans="2:15" x14ac:dyDescent="0.2">
      <c r="B5726" s="7">
        <v>22</v>
      </c>
      <c r="C5726" s="7">
        <v>58</v>
      </c>
      <c r="D5726" s="7">
        <v>-2.0928493758814799E-2</v>
      </c>
      <c r="E5726" s="7">
        <v>0.30666018217314001</v>
      </c>
      <c r="G5726" s="7">
        <v>22</v>
      </c>
      <c r="H5726" s="7">
        <v>58</v>
      </c>
      <c r="I5726" s="7">
        <v>-7.2658808761212307E-2</v>
      </c>
      <c r="J5726" s="7">
        <v>-7.7052970621988195E-2</v>
      </c>
      <c r="L5726" s="7">
        <v>22</v>
      </c>
      <c r="M5726" s="7">
        <v>58</v>
      </c>
      <c r="N5726" s="7">
        <v>1.0756022614096701</v>
      </c>
      <c r="O5726" s="7">
        <v>1.12939088739031</v>
      </c>
    </row>
    <row r="5727" spans="2:15" x14ac:dyDescent="0.2">
      <c r="B5727" s="7">
        <v>23</v>
      </c>
      <c r="C5727" s="7">
        <v>58</v>
      </c>
      <c r="D5727" s="7">
        <v>6.7256775595190305E-2</v>
      </c>
      <c r="E5727" s="7">
        <v>0.20136608533091199</v>
      </c>
      <c r="G5727" s="7">
        <v>23</v>
      </c>
      <c r="H5727" s="7">
        <v>58</v>
      </c>
      <c r="I5727" s="7">
        <v>-0.17720467871402101</v>
      </c>
      <c r="J5727" s="7">
        <v>8.0567874646032295E-2</v>
      </c>
      <c r="L5727" s="7">
        <v>23</v>
      </c>
      <c r="M5727" s="7">
        <v>58</v>
      </c>
      <c r="N5727" s="7">
        <v>2.6543313232966801</v>
      </c>
      <c r="O5727" s="7">
        <v>1.7692018216641701</v>
      </c>
    </row>
    <row r="5728" spans="2:15" x14ac:dyDescent="0.2">
      <c r="B5728" s="7">
        <v>24</v>
      </c>
      <c r="C5728" s="7">
        <v>58</v>
      </c>
      <c r="D5728" s="7">
        <v>5.3876997335544602E-2</v>
      </c>
      <c r="E5728" s="7">
        <v>0.19820851615528701</v>
      </c>
      <c r="G5728" s="7">
        <v>24</v>
      </c>
      <c r="H5728" s="7">
        <v>58</v>
      </c>
      <c r="I5728" s="7">
        <v>0.26251759833557298</v>
      </c>
      <c r="J5728" s="7">
        <v>0.137524068768762</v>
      </c>
      <c r="L5728" s="7">
        <v>24</v>
      </c>
      <c r="M5728" s="7">
        <v>58</v>
      </c>
      <c r="N5728" s="7">
        <v>2.9797639634908899</v>
      </c>
      <c r="O5728" s="7">
        <v>1.8475642987232199</v>
      </c>
    </row>
    <row r="5729" spans="2:15" x14ac:dyDescent="0.2">
      <c r="B5729" s="7">
        <v>25</v>
      </c>
      <c r="C5729" s="7">
        <v>58</v>
      </c>
      <c r="D5729" s="7">
        <v>0.73662222460787796</v>
      </c>
      <c r="E5729" s="7">
        <v>0.83610586710022095</v>
      </c>
      <c r="G5729" s="7">
        <v>25</v>
      </c>
      <c r="H5729" s="7">
        <v>58</v>
      </c>
      <c r="I5729" s="7">
        <v>0.16468938077986101</v>
      </c>
      <c r="J5729" s="7">
        <v>2.69479248631228E-2</v>
      </c>
      <c r="L5729" s="7">
        <v>25</v>
      </c>
      <c r="M5729" s="7">
        <v>58</v>
      </c>
      <c r="N5729" s="7">
        <v>1.71984399685513</v>
      </c>
      <c r="O5729" s="7">
        <v>1.6432805873346099</v>
      </c>
    </row>
    <row r="5730" spans="2:15" x14ac:dyDescent="0.2">
      <c r="B5730" s="7">
        <v>26</v>
      </c>
      <c r="C5730" s="7">
        <v>58</v>
      </c>
      <c r="D5730" s="7">
        <v>9.4068297719730701E-2</v>
      </c>
      <c r="E5730" s="7">
        <v>-0.212787297136634</v>
      </c>
      <c r="G5730" s="7">
        <v>26</v>
      </c>
      <c r="H5730" s="7">
        <v>58</v>
      </c>
      <c r="I5730" s="7">
        <v>4.8187712740800998E-2</v>
      </c>
      <c r="J5730" s="7">
        <v>6.0973028338279903E-2</v>
      </c>
      <c r="L5730" s="7">
        <v>26</v>
      </c>
      <c r="M5730" s="7">
        <v>58</v>
      </c>
      <c r="N5730" s="7">
        <v>-0.69725460909250303</v>
      </c>
      <c r="O5730" s="7">
        <v>-0.99800508719119896</v>
      </c>
    </row>
    <row r="5731" spans="2:15" x14ac:dyDescent="0.2">
      <c r="B5731" s="7">
        <v>27</v>
      </c>
      <c r="C5731" s="7">
        <v>58</v>
      </c>
      <c r="D5731" s="7">
        <v>9.3490161052156601E-2</v>
      </c>
      <c r="E5731" s="7">
        <v>-7.4352798058916897E-2</v>
      </c>
      <c r="G5731" s="7">
        <v>27</v>
      </c>
      <c r="H5731" s="7">
        <v>58</v>
      </c>
      <c r="I5731" s="7">
        <v>0.40762517868908199</v>
      </c>
      <c r="J5731" s="7">
        <v>0.19793770358319501</v>
      </c>
      <c r="L5731" s="7">
        <v>27</v>
      </c>
      <c r="M5731" s="7">
        <v>58</v>
      </c>
      <c r="N5731" s="7">
        <v>0.98706245936164805</v>
      </c>
      <c r="O5731" s="7">
        <v>0.97136668884969202</v>
      </c>
    </row>
    <row r="5732" spans="2:15" x14ac:dyDescent="0.2">
      <c r="B5732" s="7">
        <v>28</v>
      </c>
      <c r="C5732" s="7">
        <v>58</v>
      </c>
      <c r="D5732" s="7">
        <v>-0.40022181802929402</v>
      </c>
      <c r="E5732" s="7">
        <v>-0.41917262842497399</v>
      </c>
      <c r="G5732" s="7">
        <v>28</v>
      </c>
      <c r="H5732" s="7">
        <v>58</v>
      </c>
      <c r="I5732" s="7">
        <v>0.132075375109278</v>
      </c>
      <c r="J5732" s="7">
        <v>-7.6093170788515102E-2</v>
      </c>
      <c r="L5732" s="7">
        <v>28</v>
      </c>
      <c r="M5732" s="7">
        <v>58</v>
      </c>
      <c r="N5732" s="7">
        <v>-5.9321728454234397E-2</v>
      </c>
      <c r="O5732" s="7">
        <v>0.51117125888541703</v>
      </c>
    </row>
    <row r="5733" spans="2:15" x14ac:dyDescent="0.2">
      <c r="B5733" s="7">
        <v>29</v>
      </c>
      <c r="C5733" s="7">
        <v>58</v>
      </c>
      <c r="D5733" s="7">
        <v>-4.1204306853205502E-2</v>
      </c>
      <c r="E5733" s="7">
        <v>0.12443125218167</v>
      </c>
      <c r="G5733" s="7">
        <v>29</v>
      </c>
      <c r="H5733" s="7">
        <v>58</v>
      </c>
      <c r="I5733" s="7">
        <v>-1.67395333889582E-2</v>
      </c>
      <c r="J5733" s="7">
        <v>0.18104380986564</v>
      </c>
      <c r="L5733" s="7">
        <v>29</v>
      </c>
      <c r="M5733" s="7">
        <v>58</v>
      </c>
      <c r="N5733" s="7">
        <v>1.1617231480463801</v>
      </c>
      <c r="O5733" s="7">
        <v>2.14553732843157</v>
      </c>
    </row>
    <row r="5734" spans="2:15" x14ac:dyDescent="0.2">
      <c r="B5734" s="7">
        <v>30</v>
      </c>
      <c r="C5734" s="7">
        <v>58</v>
      </c>
      <c r="D5734" s="7">
        <v>0.425393891501266</v>
      </c>
      <c r="E5734" s="7">
        <v>0.113835458351614</v>
      </c>
      <c r="G5734" s="7">
        <v>30</v>
      </c>
      <c r="H5734" s="7">
        <v>58</v>
      </c>
      <c r="I5734" s="7">
        <v>-1.5837618294039402E-2</v>
      </c>
      <c r="J5734" s="7">
        <v>-1.0849427390869699E-2</v>
      </c>
      <c r="L5734" s="7">
        <v>30</v>
      </c>
      <c r="M5734" s="7">
        <v>58</v>
      </c>
      <c r="N5734" s="7">
        <v>0.46114541225322098</v>
      </c>
      <c r="O5734" s="7">
        <v>1.552654275559</v>
      </c>
    </row>
    <row r="5735" spans="2:15" x14ac:dyDescent="0.2">
      <c r="B5735" s="7">
        <v>31</v>
      </c>
      <c r="C5735" s="7">
        <v>58</v>
      </c>
      <c r="D5735" s="7">
        <v>0.28065469948504301</v>
      </c>
      <c r="E5735" s="7">
        <v>0.67481270097744295</v>
      </c>
      <c r="G5735" s="7">
        <v>31</v>
      </c>
      <c r="H5735" s="7">
        <v>58</v>
      </c>
      <c r="I5735" s="7">
        <v>0.17178034449871299</v>
      </c>
      <c r="J5735" s="7">
        <v>0.14295869415909301</v>
      </c>
      <c r="L5735" s="7">
        <v>31</v>
      </c>
      <c r="M5735" s="7">
        <v>58</v>
      </c>
      <c r="N5735" s="7">
        <v>1.0106799185178901</v>
      </c>
      <c r="O5735" s="7">
        <v>1.02643476364579</v>
      </c>
    </row>
    <row r="5736" spans="2:15" x14ac:dyDescent="0.2">
      <c r="B5736" s="7">
        <v>32</v>
      </c>
      <c r="C5736" s="7">
        <v>58</v>
      </c>
      <c r="D5736" s="7">
        <v>-1.13508618582792E-2</v>
      </c>
      <c r="E5736" s="7">
        <v>-3.3986182537098002E-2</v>
      </c>
      <c r="G5736" s="7">
        <v>32</v>
      </c>
      <c r="H5736" s="7">
        <v>58</v>
      </c>
      <c r="I5736" s="7">
        <v>0.183745956454437</v>
      </c>
      <c r="J5736" s="7">
        <v>-9.0354186614955995E-3</v>
      </c>
      <c r="L5736" s="7">
        <v>32</v>
      </c>
      <c r="M5736" s="7">
        <v>58</v>
      </c>
      <c r="N5736" s="7">
        <v>0.41872547538452398</v>
      </c>
      <c r="O5736" s="7">
        <v>0.37846155502357598</v>
      </c>
    </row>
    <row r="5737" spans="2:15" x14ac:dyDescent="0.2">
      <c r="B5737" s="7">
        <v>33</v>
      </c>
      <c r="C5737" s="7">
        <v>58</v>
      </c>
      <c r="D5737" s="7">
        <v>0.201499648579512</v>
      </c>
      <c r="E5737" s="7">
        <v>0.62227300354704596</v>
      </c>
      <c r="G5737" s="7">
        <v>33</v>
      </c>
      <c r="H5737" s="7">
        <v>58</v>
      </c>
      <c r="I5737" s="7">
        <v>0.116305034155951</v>
      </c>
      <c r="J5737" s="7">
        <v>1.3848017196086601E-2</v>
      </c>
      <c r="L5737" s="7">
        <v>33</v>
      </c>
      <c r="M5737" s="7">
        <v>58</v>
      </c>
      <c r="N5737" s="7">
        <v>5.5303705628409403E-2</v>
      </c>
      <c r="O5737" s="7">
        <v>2.7673720003277499E-2</v>
      </c>
    </row>
    <row r="5738" spans="2:15" x14ac:dyDescent="0.2">
      <c r="B5738" s="7">
        <v>34</v>
      </c>
      <c r="C5738" s="7">
        <v>58</v>
      </c>
      <c r="D5738" s="7">
        <v>9.3399949709187496E-2</v>
      </c>
      <c r="E5738" s="7">
        <v>-0.11601519614009299</v>
      </c>
      <c r="G5738" s="7">
        <v>34</v>
      </c>
      <c r="H5738" s="7">
        <v>58</v>
      </c>
      <c r="I5738" s="7">
        <v>0.114109830703536</v>
      </c>
      <c r="J5738" s="7">
        <v>-0.15186501416856901</v>
      </c>
      <c r="L5738" s="7">
        <v>34</v>
      </c>
      <c r="M5738" s="7">
        <v>58</v>
      </c>
      <c r="N5738" s="7">
        <v>0.19986875474447199</v>
      </c>
      <c r="O5738" s="7">
        <v>0.72336262050418698</v>
      </c>
    </row>
    <row r="5739" spans="2:15" x14ac:dyDescent="0.2">
      <c r="B5739" s="7">
        <v>35</v>
      </c>
      <c r="C5739" s="7">
        <v>58</v>
      </c>
      <c r="D5739" s="7">
        <v>0.168758228524096</v>
      </c>
      <c r="E5739" s="7">
        <v>0.57286696263741399</v>
      </c>
      <c r="G5739" s="7">
        <v>35</v>
      </c>
      <c r="H5739" s="7">
        <v>58</v>
      </c>
      <c r="I5739" s="7">
        <v>0.222335495582654</v>
      </c>
      <c r="J5739" s="7">
        <v>0.252337636952915</v>
      </c>
      <c r="L5739" s="7">
        <v>35</v>
      </c>
      <c r="M5739" s="7">
        <v>58</v>
      </c>
      <c r="N5739" s="7">
        <v>3.8431838092874799</v>
      </c>
      <c r="O5739" s="7">
        <v>3.5224473845505599</v>
      </c>
    </row>
    <row r="5740" spans="2:15" x14ac:dyDescent="0.2">
      <c r="B5740" s="7">
        <v>36</v>
      </c>
      <c r="C5740" s="7">
        <v>58</v>
      </c>
      <c r="D5740" s="7">
        <v>-0.34130670966169502</v>
      </c>
      <c r="E5740" s="7">
        <v>-0.18041545419148</v>
      </c>
      <c r="G5740" s="7">
        <v>36</v>
      </c>
      <c r="H5740" s="7">
        <v>58</v>
      </c>
      <c r="I5740" s="7">
        <v>5.1171294593340001E-2</v>
      </c>
      <c r="J5740" s="7">
        <v>0.333598350390788</v>
      </c>
      <c r="L5740" s="7">
        <v>36</v>
      </c>
      <c r="M5740" s="7">
        <v>58</v>
      </c>
      <c r="N5740" s="7">
        <v>1.1875578756742899</v>
      </c>
      <c r="O5740" s="7">
        <v>0.49877863811941697</v>
      </c>
    </row>
    <row r="5741" spans="2:15" x14ac:dyDescent="0.2">
      <c r="B5741" s="7">
        <v>37</v>
      </c>
      <c r="C5741" s="7">
        <v>58</v>
      </c>
      <c r="D5741" s="7">
        <v>0.18171667116110199</v>
      </c>
      <c r="E5741" s="7">
        <v>8.8130156560894499E-2</v>
      </c>
      <c r="G5741" s="7">
        <v>37</v>
      </c>
      <c r="H5741" s="7">
        <v>58</v>
      </c>
      <c r="I5741" s="7">
        <v>3.8308356268346201E-2</v>
      </c>
      <c r="J5741" s="7">
        <v>0.27825830294574999</v>
      </c>
      <c r="L5741" s="7">
        <v>37</v>
      </c>
      <c r="M5741" s="7">
        <v>58</v>
      </c>
      <c r="N5741" s="7">
        <v>1.7112799356844199</v>
      </c>
      <c r="O5741" s="7">
        <v>1.2946671083697301</v>
      </c>
    </row>
    <row r="5742" spans="2:15" x14ac:dyDescent="0.2">
      <c r="B5742" s="7">
        <v>38</v>
      </c>
      <c r="C5742" s="7">
        <v>58</v>
      </c>
      <c r="D5742" s="7">
        <v>-1.1651068901159099E-2</v>
      </c>
      <c r="E5742" s="7">
        <v>-0.17081436914626399</v>
      </c>
      <c r="G5742" s="7">
        <v>38</v>
      </c>
      <c r="H5742" s="7">
        <v>58</v>
      </c>
      <c r="I5742" s="7">
        <v>0.16287342359652099</v>
      </c>
      <c r="J5742" s="7">
        <v>3.23692109364275E-2</v>
      </c>
      <c r="L5742" s="7">
        <v>38</v>
      </c>
      <c r="M5742" s="7">
        <v>58</v>
      </c>
      <c r="N5742" s="7">
        <v>0.229504151308694</v>
      </c>
      <c r="O5742" s="7">
        <v>0.26445352922044202</v>
      </c>
    </row>
    <row r="5743" spans="2:15" x14ac:dyDescent="0.2">
      <c r="B5743" s="7">
        <v>39</v>
      </c>
      <c r="C5743" s="7">
        <v>58</v>
      </c>
      <c r="D5743" s="7">
        <v>0.203448260144212</v>
      </c>
      <c r="E5743" s="7">
        <v>0.10038072105372201</v>
      </c>
      <c r="G5743" s="7">
        <v>39</v>
      </c>
      <c r="H5743" s="7">
        <v>58</v>
      </c>
      <c r="I5743" s="7">
        <v>0.162918196156495</v>
      </c>
      <c r="J5743" s="7">
        <v>7.7770116823558E-2</v>
      </c>
      <c r="L5743" s="7">
        <v>39</v>
      </c>
      <c r="M5743" s="7">
        <v>58</v>
      </c>
      <c r="N5743" s="7">
        <v>0.38144238601724401</v>
      </c>
      <c r="O5743" s="7">
        <v>0.50520042733151804</v>
      </c>
    </row>
    <row r="5744" spans="2:15" x14ac:dyDescent="0.2">
      <c r="B5744" s="7">
        <v>40</v>
      </c>
      <c r="C5744" s="7">
        <v>58</v>
      </c>
      <c r="D5744" s="7">
        <v>6.68780917109046E-2</v>
      </c>
      <c r="E5744" s="7">
        <v>0.10916877451118399</v>
      </c>
      <c r="G5744" s="7">
        <v>40</v>
      </c>
      <c r="H5744" s="7">
        <v>58</v>
      </c>
      <c r="I5744" s="7">
        <v>0.28904271262861098</v>
      </c>
      <c r="J5744" s="7">
        <v>9.9600150947853003E-2</v>
      </c>
      <c r="L5744" s="7">
        <v>40</v>
      </c>
      <c r="M5744" s="7">
        <v>58</v>
      </c>
      <c r="N5744" s="7">
        <v>-0.67929722280043103</v>
      </c>
      <c r="O5744" s="7">
        <v>-0.89022542889979295</v>
      </c>
    </row>
    <row r="5745" spans="2:15" x14ac:dyDescent="0.2">
      <c r="B5745" s="7">
        <v>41</v>
      </c>
      <c r="C5745" s="7">
        <v>58</v>
      </c>
      <c r="D5745" s="7">
        <v>1.8011800968290401E-2</v>
      </c>
      <c r="E5745" s="7">
        <v>0.19983195630346301</v>
      </c>
      <c r="G5745" s="7">
        <v>41</v>
      </c>
      <c r="H5745" s="7">
        <v>58</v>
      </c>
      <c r="I5745" s="7">
        <v>-0.102601820613515</v>
      </c>
      <c r="J5745" s="7">
        <v>-8.1441851995003298E-2</v>
      </c>
      <c r="L5745" s="7">
        <v>41</v>
      </c>
      <c r="M5745" s="7">
        <v>58</v>
      </c>
      <c r="N5745" s="7">
        <v>1.7587472244567</v>
      </c>
      <c r="O5745" s="7">
        <v>1.09378165591893</v>
      </c>
    </row>
    <row r="5746" spans="2:15" x14ac:dyDescent="0.2">
      <c r="B5746" s="7">
        <v>42</v>
      </c>
      <c r="C5746" s="7">
        <v>58</v>
      </c>
      <c r="D5746" s="7">
        <v>0.32682920622822198</v>
      </c>
      <c r="E5746" s="7">
        <v>0.27725105969942898</v>
      </c>
      <c r="G5746" s="7">
        <v>42</v>
      </c>
      <c r="H5746" s="7">
        <v>58</v>
      </c>
      <c r="I5746" s="7">
        <v>5.6250574160367599E-2</v>
      </c>
      <c r="J5746" s="7">
        <v>0.25997029495460999</v>
      </c>
      <c r="L5746" s="7">
        <v>42</v>
      </c>
      <c r="M5746" s="7">
        <v>58</v>
      </c>
      <c r="N5746" s="7">
        <v>-1.13495769064373</v>
      </c>
      <c r="O5746" s="7">
        <v>-0.345599024241529</v>
      </c>
    </row>
    <row r="5747" spans="2:15" x14ac:dyDescent="0.2">
      <c r="B5747" s="7">
        <v>43</v>
      </c>
      <c r="C5747" s="7">
        <v>58</v>
      </c>
      <c r="D5747" s="7">
        <v>0.26047948377159602</v>
      </c>
      <c r="E5747" s="7">
        <v>0.46130856661231201</v>
      </c>
      <c r="G5747" s="7">
        <v>43</v>
      </c>
      <c r="H5747" s="7">
        <v>58</v>
      </c>
      <c r="I5747" s="7">
        <v>0.19794201382427101</v>
      </c>
      <c r="J5747" s="7">
        <v>7.5656139695471594E-2</v>
      </c>
      <c r="L5747" s="7">
        <v>43</v>
      </c>
      <c r="M5747" s="7">
        <v>58</v>
      </c>
      <c r="N5747" s="7">
        <v>-0.13536557502818</v>
      </c>
      <c r="O5747" s="7">
        <v>-7.7906529488448201E-2</v>
      </c>
    </row>
    <row r="5748" spans="2:15" x14ac:dyDescent="0.2">
      <c r="B5748" s="7">
        <v>44</v>
      </c>
      <c r="C5748" s="7">
        <v>58</v>
      </c>
      <c r="D5748" s="7">
        <v>-4.5949981876707298E-2</v>
      </c>
      <c r="E5748" s="7">
        <v>0.39366725706227801</v>
      </c>
      <c r="G5748" s="7">
        <v>44</v>
      </c>
      <c r="H5748" s="7">
        <v>58</v>
      </c>
      <c r="I5748" s="7">
        <v>4.6394086235039801E-2</v>
      </c>
      <c r="J5748" s="7">
        <v>-0.10080031285578001</v>
      </c>
      <c r="L5748" s="7">
        <v>44</v>
      </c>
      <c r="M5748" s="7">
        <v>58</v>
      </c>
      <c r="N5748" s="7">
        <v>-0.23971585526366301</v>
      </c>
      <c r="O5748" s="7">
        <v>0.122317655576997</v>
      </c>
    </row>
    <row r="5749" spans="2:15" x14ac:dyDescent="0.2">
      <c r="B5749" s="7">
        <v>45</v>
      </c>
      <c r="C5749" s="7">
        <v>58</v>
      </c>
      <c r="D5749" s="7">
        <v>0.20365488165332499</v>
      </c>
      <c r="E5749" s="7">
        <v>7.2939635366995298E-2</v>
      </c>
      <c r="G5749" s="7">
        <v>45</v>
      </c>
      <c r="H5749" s="7">
        <v>58</v>
      </c>
      <c r="I5749" s="7">
        <v>-0.118318111814951</v>
      </c>
      <c r="J5749" s="7">
        <v>0.145884093166541</v>
      </c>
      <c r="L5749" s="7">
        <v>45</v>
      </c>
      <c r="M5749" s="7">
        <v>58</v>
      </c>
      <c r="N5749" s="7">
        <v>3.2793283825191701</v>
      </c>
      <c r="O5749" s="7">
        <v>2.6192000637414998</v>
      </c>
    </row>
    <row r="5750" spans="2:15" x14ac:dyDescent="0.2">
      <c r="B5750" s="7">
        <v>46</v>
      </c>
      <c r="C5750" s="7">
        <v>58</v>
      </c>
      <c r="D5750" s="7">
        <v>0.30284154379022699</v>
      </c>
      <c r="E5750" s="7">
        <v>0.131260017729039</v>
      </c>
      <c r="G5750" s="7">
        <v>46</v>
      </c>
      <c r="H5750" s="7">
        <v>58</v>
      </c>
      <c r="I5750" s="7">
        <v>0.231887930391623</v>
      </c>
      <c r="J5750" s="7">
        <v>9.2168724198776503E-2</v>
      </c>
      <c r="L5750" s="7">
        <v>46</v>
      </c>
      <c r="M5750" s="7">
        <v>58</v>
      </c>
      <c r="N5750" s="7">
        <v>1.43325000134868</v>
      </c>
      <c r="O5750" s="7">
        <v>1.2932917223614799</v>
      </c>
    </row>
    <row r="5751" spans="2:15" x14ac:dyDescent="0.2">
      <c r="B5751" s="7">
        <v>47</v>
      </c>
      <c r="C5751" s="7">
        <v>58</v>
      </c>
      <c r="D5751" s="7">
        <v>0.219223683164392</v>
      </c>
      <c r="E5751" s="7">
        <v>0.31391065395669698</v>
      </c>
      <c r="G5751" s="7">
        <v>47</v>
      </c>
      <c r="H5751" s="7">
        <v>58</v>
      </c>
      <c r="I5751" s="7">
        <v>7.5014041977704296E-2</v>
      </c>
      <c r="J5751" s="7">
        <v>-0.11404348657492799</v>
      </c>
      <c r="L5751" s="7">
        <v>47</v>
      </c>
      <c r="M5751" s="7">
        <v>58</v>
      </c>
      <c r="N5751" s="7">
        <v>-0.40146992870235398</v>
      </c>
      <c r="O5751" s="7">
        <v>-0.52341489327805601</v>
      </c>
    </row>
    <row r="5752" spans="2:15" x14ac:dyDescent="0.2">
      <c r="B5752" s="7">
        <v>48</v>
      </c>
      <c r="C5752" s="7">
        <v>58</v>
      </c>
      <c r="D5752" s="7">
        <v>0.24027365156143299</v>
      </c>
      <c r="E5752" s="7">
        <v>0.70709287108892704</v>
      </c>
      <c r="G5752" s="7">
        <v>48</v>
      </c>
      <c r="H5752" s="7">
        <v>58</v>
      </c>
      <c r="I5752" s="7">
        <v>-0.120327902637025</v>
      </c>
      <c r="J5752" s="7">
        <v>-0.38099221307862302</v>
      </c>
      <c r="L5752" s="7">
        <v>48</v>
      </c>
      <c r="M5752" s="7">
        <v>58</v>
      </c>
      <c r="N5752" s="7">
        <v>0.53684405696994497</v>
      </c>
      <c r="O5752" s="7">
        <v>1.0873964493502499</v>
      </c>
    </row>
    <row r="5753" spans="2:15" x14ac:dyDescent="0.2">
      <c r="B5753" s="7">
        <v>49</v>
      </c>
      <c r="C5753" s="7">
        <v>58</v>
      </c>
      <c r="D5753" s="7">
        <v>0.55124381301424696</v>
      </c>
      <c r="E5753" s="7">
        <v>0.44958713405890499</v>
      </c>
      <c r="G5753" s="7">
        <v>49</v>
      </c>
      <c r="H5753" s="7">
        <v>58</v>
      </c>
      <c r="I5753" s="7">
        <v>8.8823937778099299E-2</v>
      </c>
      <c r="J5753" s="7">
        <v>0.27489895501925399</v>
      </c>
      <c r="L5753" s="7">
        <v>49</v>
      </c>
      <c r="M5753" s="7">
        <v>58</v>
      </c>
      <c r="N5753" s="7">
        <v>0.52563015629300203</v>
      </c>
      <c r="O5753" s="7">
        <v>2.2859633453470501E-2</v>
      </c>
    </row>
    <row r="5754" spans="2:15" x14ac:dyDescent="0.2">
      <c r="B5754" s="7">
        <v>50</v>
      </c>
      <c r="C5754" s="7">
        <v>58</v>
      </c>
      <c r="D5754" s="7">
        <v>0.49754251752920198</v>
      </c>
      <c r="E5754" s="7">
        <v>0.50977468210264698</v>
      </c>
      <c r="G5754" s="7">
        <v>50</v>
      </c>
      <c r="H5754" s="7">
        <v>58</v>
      </c>
      <c r="I5754" s="7">
        <v>-7.7862741129440999E-2</v>
      </c>
      <c r="J5754" s="7">
        <v>-2.7130472299925899E-2</v>
      </c>
      <c r="L5754" s="7">
        <v>50</v>
      </c>
      <c r="M5754" s="7">
        <v>58</v>
      </c>
      <c r="N5754" s="7">
        <v>-0.14704537481018201</v>
      </c>
      <c r="O5754" s="7">
        <v>-0.23825779484673401</v>
      </c>
    </row>
    <row r="5755" spans="2:15" x14ac:dyDescent="0.2">
      <c r="B5755" s="7">
        <v>51</v>
      </c>
      <c r="C5755" s="7">
        <v>58</v>
      </c>
      <c r="D5755" s="7">
        <v>0.233373489806804</v>
      </c>
      <c r="E5755" s="7">
        <v>0.16372094049296501</v>
      </c>
      <c r="G5755" s="7">
        <v>51</v>
      </c>
      <c r="H5755" s="7">
        <v>58</v>
      </c>
      <c r="I5755" s="7">
        <v>0.22513589790017499</v>
      </c>
      <c r="J5755" s="7">
        <v>1.8076691995569001E-2</v>
      </c>
      <c r="L5755" s="7">
        <v>51</v>
      </c>
      <c r="M5755" s="7">
        <v>58</v>
      </c>
      <c r="N5755" s="7">
        <v>0.252116002770294</v>
      </c>
      <c r="O5755" s="7">
        <v>-0.10444303072927</v>
      </c>
    </row>
    <row r="5756" spans="2:15" x14ac:dyDescent="0.2">
      <c r="B5756" s="7">
        <v>52</v>
      </c>
      <c r="C5756" s="7">
        <v>58</v>
      </c>
      <c r="D5756" s="7">
        <v>0.36620474338162401</v>
      </c>
      <c r="E5756" s="7">
        <v>6.4960226375240501E-2</v>
      </c>
      <c r="G5756" s="7">
        <v>52</v>
      </c>
      <c r="H5756" s="7">
        <v>58</v>
      </c>
      <c r="I5756" s="7">
        <v>6.3887596837940194E-2</v>
      </c>
      <c r="J5756" s="7">
        <v>-6.4831404299192194E-2</v>
      </c>
      <c r="L5756" s="7">
        <v>52</v>
      </c>
      <c r="M5756" s="7">
        <v>58</v>
      </c>
      <c r="N5756" s="7">
        <v>0.82924389619513805</v>
      </c>
      <c r="O5756" s="7">
        <v>0.48739871263935403</v>
      </c>
    </row>
    <row r="5757" spans="2:15" x14ac:dyDescent="0.2">
      <c r="B5757" s="7">
        <v>53</v>
      </c>
      <c r="C5757" s="7">
        <v>58</v>
      </c>
      <c r="D5757" s="7">
        <v>-0.36621279249752903</v>
      </c>
      <c r="E5757" s="7">
        <v>-0.22036970445642101</v>
      </c>
      <c r="G5757" s="7">
        <v>53</v>
      </c>
      <c r="H5757" s="7">
        <v>58</v>
      </c>
      <c r="I5757" s="7">
        <v>3.2942509926302301E-2</v>
      </c>
      <c r="J5757" s="7">
        <v>2.7042754245656799E-2</v>
      </c>
      <c r="L5757" s="7">
        <v>53</v>
      </c>
      <c r="M5757" s="7">
        <v>58</v>
      </c>
      <c r="N5757" s="7">
        <v>1.4161452208808101</v>
      </c>
      <c r="O5757" s="7">
        <v>1.5093123287094801</v>
      </c>
    </row>
    <row r="5758" spans="2:15" x14ac:dyDescent="0.2">
      <c r="B5758" s="7">
        <v>54</v>
      </c>
      <c r="C5758" s="7">
        <v>58</v>
      </c>
      <c r="D5758" s="7">
        <v>-4.3322524982407603E-3</v>
      </c>
      <c r="E5758" s="7">
        <v>6.8036681513126097E-3</v>
      </c>
      <c r="G5758" s="7">
        <v>54</v>
      </c>
      <c r="H5758" s="7">
        <v>58</v>
      </c>
      <c r="I5758" s="7">
        <v>-0.35744874896480799</v>
      </c>
      <c r="J5758" s="7">
        <v>7.80374081018715E-2</v>
      </c>
      <c r="L5758" s="7">
        <v>54</v>
      </c>
      <c r="M5758" s="7">
        <v>58</v>
      </c>
      <c r="N5758" s="7">
        <v>0.57721669546522902</v>
      </c>
      <c r="O5758" s="7">
        <v>0.345447682676367</v>
      </c>
    </row>
    <row r="5759" spans="2:15" x14ac:dyDescent="0.2">
      <c r="B5759" s="7">
        <v>55</v>
      </c>
      <c r="C5759" s="7">
        <v>58</v>
      </c>
      <c r="D5759" s="7">
        <v>2.2384226506158501E-2</v>
      </c>
      <c r="E5759" s="7">
        <v>0.14463409476817499</v>
      </c>
      <c r="G5759" s="7">
        <v>55</v>
      </c>
      <c r="H5759" s="7">
        <v>58</v>
      </c>
      <c r="I5759" s="7">
        <v>0.35533663633690299</v>
      </c>
      <c r="J5759" s="7">
        <v>9.225072524604E-2</v>
      </c>
      <c r="L5759" s="7">
        <v>55</v>
      </c>
      <c r="M5759" s="7">
        <v>58</v>
      </c>
      <c r="N5759" s="7">
        <v>-0.45078079814108202</v>
      </c>
      <c r="O5759" s="7">
        <v>0.24049644305925499</v>
      </c>
    </row>
    <row r="5760" spans="2:15" x14ac:dyDescent="0.2">
      <c r="B5760" s="7">
        <v>56</v>
      </c>
      <c r="C5760" s="7">
        <v>58</v>
      </c>
      <c r="D5760" s="7">
        <v>-3.5936844183979098E-2</v>
      </c>
      <c r="E5760" s="7">
        <v>-0.20638233854610499</v>
      </c>
      <c r="G5760" s="7">
        <v>56</v>
      </c>
      <c r="H5760" s="7">
        <v>58</v>
      </c>
      <c r="I5760" s="7">
        <v>0.171930287770829</v>
      </c>
      <c r="J5760" s="7">
        <v>8.8404912555490406E-2</v>
      </c>
      <c r="L5760" s="7">
        <v>56</v>
      </c>
      <c r="M5760" s="7">
        <v>58</v>
      </c>
      <c r="N5760" s="7">
        <v>1.8127353160487201</v>
      </c>
      <c r="O5760" s="7">
        <v>1.77979236898514</v>
      </c>
    </row>
    <row r="5761" spans="2:15" x14ac:dyDescent="0.2">
      <c r="B5761" s="7">
        <v>57</v>
      </c>
      <c r="C5761" s="7">
        <v>58</v>
      </c>
      <c r="D5761" s="7">
        <v>4.6207188363887902E-2</v>
      </c>
      <c r="E5761" s="7">
        <v>0.35506962690465299</v>
      </c>
      <c r="G5761" s="7">
        <v>57</v>
      </c>
      <c r="H5761" s="7">
        <v>58</v>
      </c>
      <c r="I5761" s="7">
        <v>2.9572516284224202E-3</v>
      </c>
      <c r="J5761" s="7">
        <v>-2.1840144075557799E-4</v>
      </c>
      <c r="L5761" s="7">
        <v>57</v>
      </c>
      <c r="M5761" s="7">
        <v>58</v>
      </c>
      <c r="N5761" s="7">
        <v>-0.25734570870616902</v>
      </c>
      <c r="O5761" s="7">
        <v>-0.392311072294876</v>
      </c>
    </row>
    <row r="5762" spans="2:15" x14ac:dyDescent="0.2">
      <c r="B5762" s="7">
        <v>58</v>
      </c>
      <c r="C5762" s="7">
        <v>58</v>
      </c>
      <c r="D5762" s="7">
        <v>-1.1556018847847399E-2</v>
      </c>
      <c r="E5762" s="7">
        <v>0.14834402916487499</v>
      </c>
      <c r="G5762" s="7">
        <v>58</v>
      </c>
      <c r="H5762" s="7">
        <v>58</v>
      </c>
      <c r="I5762" s="7">
        <v>0.22460468515846399</v>
      </c>
      <c r="J5762" s="7">
        <v>0.167849844918848</v>
      </c>
      <c r="L5762" s="7">
        <v>58</v>
      </c>
      <c r="M5762" s="7">
        <v>58</v>
      </c>
      <c r="N5762" s="7">
        <v>2.11403173958128</v>
      </c>
      <c r="O5762" s="7">
        <v>1.9399896046787399</v>
      </c>
    </row>
    <row r="5763" spans="2:15" x14ac:dyDescent="0.2">
      <c r="B5763" s="7">
        <v>59</v>
      </c>
      <c r="C5763" s="7">
        <v>58</v>
      </c>
      <c r="D5763" s="7">
        <v>-0.179191452256168</v>
      </c>
      <c r="E5763" s="7">
        <v>-0.31330704874338999</v>
      </c>
      <c r="G5763" s="7">
        <v>59</v>
      </c>
      <c r="H5763" s="7">
        <v>58</v>
      </c>
      <c r="I5763" s="7">
        <v>0.14028199755964901</v>
      </c>
      <c r="J5763" s="7">
        <v>-0.137868404166237</v>
      </c>
      <c r="L5763" s="7">
        <v>59</v>
      </c>
      <c r="M5763" s="7">
        <v>58</v>
      </c>
      <c r="N5763" s="7">
        <v>-0.65551436457040502</v>
      </c>
      <c r="O5763" s="7">
        <v>-0.55699617409816105</v>
      </c>
    </row>
    <row r="5764" spans="2:15" x14ac:dyDescent="0.2">
      <c r="B5764" s="7">
        <v>60</v>
      </c>
      <c r="C5764" s="7">
        <v>58</v>
      </c>
      <c r="D5764" s="7">
        <v>3.09950612711214E-2</v>
      </c>
      <c r="E5764" s="7">
        <v>5.2450224728759501E-2</v>
      </c>
      <c r="G5764" s="7">
        <v>60</v>
      </c>
      <c r="H5764" s="7">
        <v>58</v>
      </c>
      <c r="I5764" s="7">
        <v>0.27370775070346098</v>
      </c>
      <c r="J5764" s="7">
        <v>0.15196590617668501</v>
      </c>
      <c r="L5764" s="7">
        <v>60</v>
      </c>
      <c r="M5764" s="7">
        <v>58</v>
      </c>
      <c r="N5764" s="7">
        <v>0.86574547458305395</v>
      </c>
      <c r="O5764" s="7">
        <v>0.35198175546275801</v>
      </c>
    </row>
    <row r="5765" spans="2:15" x14ac:dyDescent="0.2">
      <c r="B5765" s="7">
        <v>61</v>
      </c>
      <c r="C5765" s="7">
        <v>58</v>
      </c>
      <c r="D5765" s="7">
        <v>-0.38015556161050401</v>
      </c>
      <c r="E5765" s="7">
        <v>-0.45802351205167902</v>
      </c>
      <c r="G5765" s="7">
        <v>61</v>
      </c>
      <c r="H5765" s="7">
        <v>58</v>
      </c>
      <c r="I5765" s="7">
        <v>-0.281756342447673</v>
      </c>
      <c r="J5765" s="7">
        <v>-0.13117136909254201</v>
      </c>
      <c r="L5765" s="7">
        <v>61</v>
      </c>
      <c r="M5765" s="7">
        <v>58</v>
      </c>
      <c r="N5765" s="7">
        <v>0.15889346692141501</v>
      </c>
      <c r="O5765" s="7">
        <v>0.13874553267297601</v>
      </c>
    </row>
    <row r="5766" spans="2:15" x14ac:dyDescent="0.2">
      <c r="B5766" s="7">
        <v>62</v>
      </c>
      <c r="C5766" s="7">
        <v>58</v>
      </c>
      <c r="D5766" s="7">
        <v>-0.21709340569141999</v>
      </c>
      <c r="E5766" s="7">
        <v>-0.101551644611808</v>
      </c>
      <c r="G5766" s="7">
        <v>62</v>
      </c>
      <c r="H5766" s="7">
        <v>58</v>
      </c>
      <c r="I5766" s="7">
        <v>-0.22348224911698999</v>
      </c>
      <c r="J5766" s="7">
        <v>-9.4288348163925007E-2</v>
      </c>
      <c r="L5766" s="7">
        <v>62</v>
      </c>
      <c r="M5766" s="7">
        <v>58</v>
      </c>
      <c r="N5766" s="7">
        <v>1.2466187143501599</v>
      </c>
      <c r="O5766" s="7">
        <v>1.2146941588853299</v>
      </c>
    </row>
    <row r="5767" spans="2:15" x14ac:dyDescent="0.2">
      <c r="B5767" s="7">
        <v>63</v>
      </c>
      <c r="C5767" s="7">
        <v>58</v>
      </c>
      <c r="D5767" s="7">
        <v>-0.32900948022821902</v>
      </c>
      <c r="E5767" s="7">
        <v>-0.10526198984367401</v>
      </c>
      <c r="G5767" s="7">
        <v>63</v>
      </c>
      <c r="H5767" s="7">
        <v>58</v>
      </c>
      <c r="I5767" s="7">
        <v>0.114377124434116</v>
      </c>
      <c r="J5767" s="7">
        <v>0.27207047137875801</v>
      </c>
      <c r="L5767" s="7">
        <v>63</v>
      </c>
      <c r="M5767" s="7">
        <v>58</v>
      </c>
      <c r="N5767" s="7">
        <v>2.4453254950689201</v>
      </c>
      <c r="O5767" s="7">
        <v>1.88799496681671</v>
      </c>
    </row>
    <row r="5768" spans="2:15" x14ac:dyDescent="0.2">
      <c r="B5768" s="7">
        <v>64</v>
      </c>
      <c r="C5768" s="7">
        <v>58</v>
      </c>
      <c r="D5768" s="7">
        <v>-6.5117564161570704E-2</v>
      </c>
      <c r="E5768" s="7">
        <v>-7.5711962149522805E-2</v>
      </c>
      <c r="G5768" s="7">
        <v>64</v>
      </c>
      <c r="H5768" s="7">
        <v>58</v>
      </c>
      <c r="I5768" s="7">
        <v>0.15871585885730499</v>
      </c>
      <c r="J5768" s="7">
        <v>-1.65581337408147E-2</v>
      </c>
      <c r="L5768" s="7">
        <v>64</v>
      </c>
      <c r="M5768" s="7">
        <v>58</v>
      </c>
      <c r="N5768" s="7">
        <v>1.70645716269692</v>
      </c>
      <c r="O5768" s="7">
        <v>1.0480744525102801</v>
      </c>
    </row>
    <row r="5769" spans="2:15" x14ac:dyDescent="0.2">
      <c r="B5769" s="7">
        <v>65</v>
      </c>
      <c r="C5769" s="7">
        <v>58</v>
      </c>
      <c r="D5769" s="7">
        <v>-2.4553528860603399E-2</v>
      </c>
      <c r="E5769" s="7">
        <v>0.18297088120972499</v>
      </c>
      <c r="G5769" s="7">
        <v>65</v>
      </c>
      <c r="H5769" s="7">
        <v>58</v>
      </c>
      <c r="I5769" s="7">
        <v>0.188267572233763</v>
      </c>
      <c r="J5769" s="7">
        <v>3.8934737818923502E-2</v>
      </c>
      <c r="L5769" s="7">
        <v>65</v>
      </c>
      <c r="M5769" s="7">
        <v>58</v>
      </c>
      <c r="N5769" s="7">
        <v>-1.0393092607232399</v>
      </c>
      <c r="O5769" s="7">
        <v>-1.15418689711335</v>
      </c>
    </row>
    <row r="5770" spans="2:15" x14ac:dyDescent="0.2">
      <c r="B5770" s="7">
        <v>66</v>
      </c>
      <c r="C5770" s="7">
        <v>58</v>
      </c>
      <c r="D5770" s="7">
        <v>0.797659295461568</v>
      </c>
      <c r="E5770" s="7">
        <v>0.50244505068045797</v>
      </c>
      <c r="G5770" s="7">
        <v>66</v>
      </c>
      <c r="H5770" s="7">
        <v>58</v>
      </c>
      <c r="I5770" s="7">
        <v>0.14631763740272999</v>
      </c>
      <c r="J5770" s="7">
        <v>-1.9706927684365098E-2</v>
      </c>
      <c r="L5770" s="7">
        <v>66</v>
      </c>
      <c r="M5770" s="7">
        <v>58</v>
      </c>
      <c r="N5770" s="7">
        <v>-1.08901636322532</v>
      </c>
      <c r="O5770" s="7">
        <v>-1.16002994996751</v>
      </c>
    </row>
    <row r="5771" spans="2:15" x14ac:dyDescent="0.2">
      <c r="B5771" s="7">
        <v>67</v>
      </c>
      <c r="C5771" s="7">
        <v>58</v>
      </c>
      <c r="D5771" s="7">
        <v>0.61333227821407499</v>
      </c>
      <c r="E5771" s="7">
        <v>0.27504648250705999</v>
      </c>
      <c r="G5771" s="7">
        <v>67</v>
      </c>
      <c r="H5771" s="7">
        <v>58</v>
      </c>
      <c r="I5771" s="7">
        <v>-0.106443931190928</v>
      </c>
      <c r="J5771" s="7">
        <v>0.20254084070668599</v>
      </c>
      <c r="L5771" s="7">
        <v>67</v>
      </c>
      <c r="M5771" s="7">
        <v>58</v>
      </c>
      <c r="N5771" s="7">
        <v>0.53889602498101197</v>
      </c>
      <c r="O5771" s="7">
        <v>0.381740257713227</v>
      </c>
    </row>
    <row r="5772" spans="2:15" x14ac:dyDescent="0.2">
      <c r="B5772" s="7">
        <v>68</v>
      </c>
      <c r="C5772" s="7">
        <v>58</v>
      </c>
      <c r="D5772" s="7">
        <v>0.709520541946565</v>
      </c>
      <c r="E5772" s="7">
        <v>0.27623643267988202</v>
      </c>
      <c r="G5772" s="7">
        <v>68</v>
      </c>
      <c r="H5772" s="7">
        <v>58</v>
      </c>
      <c r="I5772" s="7">
        <v>3.4103692902388801E-2</v>
      </c>
      <c r="J5772" s="7">
        <v>-4.6864814266116099E-2</v>
      </c>
      <c r="L5772" s="7">
        <v>68</v>
      </c>
      <c r="M5772" s="7">
        <v>58</v>
      </c>
      <c r="N5772" s="7">
        <v>0.98761299059864904</v>
      </c>
      <c r="O5772" s="7">
        <v>2.2031404636006902</v>
      </c>
    </row>
    <row r="5773" spans="2:15" x14ac:dyDescent="0.2">
      <c r="B5773" s="7">
        <v>69</v>
      </c>
      <c r="C5773" s="7">
        <v>58</v>
      </c>
      <c r="D5773" s="7">
        <v>-0.44166492610786601</v>
      </c>
      <c r="E5773" s="7">
        <v>3.6448378505215699E-2</v>
      </c>
      <c r="G5773" s="7">
        <v>69</v>
      </c>
      <c r="H5773" s="7">
        <v>58</v>
      </c>
      <c r="I5773" s="7">
        <v>8.0624813919887295E-2</v>
      </c>
      <c r="J5773" s="7">
        <v>0.28135252671078398</v>
      </c>
      <c r="L5773" s="7">
        <v>69</v>
      </c>
      <c r="M5773" s="7">
        <v>58</v>
      </c>
      <c r="N5773" s="7">
        <v>1.6466938473820101</v>
      </c>
      <c r="O5773" s="7">
        <v>1.5588456305637199</v>
      </c>
    </row>
    <row r="5774" spans="2:15" x14ac:dyDescent="0.2">
      <c r="B5774" s="7">
        <v>70</v>
      </c>
      <c r="C5774" s="7">
        <v>58</v>
      </c>
      <c r="D5774" s="7">
        <v>-0.50971189612628498</v>
      </c>
      <c r="E5774" s="7">
        <v>-0.18909852505812499</v>
      </c>
      <c r="G5774" s="7">
        <v>70</v>
      </c>
      <c r="H5774" s="7">
        <v>58</v>
      </c>
      <c r="I5774" s="7">
        <v>-0.12917053477079601</v>
      </c>
      <c r="J5774" s="7">
        <v>3.59472565762902E-2</v>
      </c>
      <c r="L5774" s="7">
        <v>70</v>
      </c>
      <c r="M5774" s="7">
        <v>58</v>
      </c>
      <c r="N5774" s="7">
        <v>-0.25262191388855398</v>
      </c>
      <c r="O5774" s="7">
        <v>-9.5042725965690494E-2</v>
      </c>
    </row>
    <row r="5775" spans="2:15" x14ac:dyDescent="0.2">
      <c r="B5775" s="7">
        <v>71</v>
      </c>
      <c r="C5775" s="7">
        <v>58</v>
      </c>
      <c r="D5775" s="7">
        <v>0.24432568591595999</v>
      </c>
      <c r="E5775" s="7">
        <v>0.160670174438276</v>
      </c>
      <c r="G5775" s="7">
        <v>71</v>
      </c>
      <c r="H5775" s="7">
        <v>58</v>
      </c>
      <c r="I5775" s="7">
        <v>-6.9239930962874396E-3</v>
      </c>
      <c r="J5775" s="7">
        <v>-8.3457492079255693E-2</v>
      </c>
      <c r="L5775" s="7">
        <v>71</v>
      </c>
      <c r="M5775" s="7">
        <v>58</v>
      </c>
      <c r="N5775" s="7">
        <v>-0.121754820750809</v>
      </c>
      <c r="O5775" s="7">
        <v>-0.245335122350016</v>
      </c>
    </row>
    <row r="5776" spans="2:15" x14ac:dyDescent="0.2">
      <c r="B5776" s="7">
        <v>72</v>
      </c>
      <c r="C5776" s="7">
        <v>58</v>
      </c>
      <c r="D5776" s="7">
        <v>9.1916380490931496E-2</v>
      </c>
      <c r="E5776" s="7">
        <v>-2.5570677954268799E-2</v>
      </c>
      <c r="G5776" s="7">
        <v>72</v>
      </c>
      <c r="H5776" s="7">
        <v>58</v>
      </c>
      <c r="I5776" s="7">
        <v>-0.146196847833508</v>
      </c>
      <c r="J5776" s="7">
        <v>-0.24311760437761401</v>
      </c>
      <c r="L5776" s="7">
        <v>72</v>
      </c>
      <c r="M5776" s="7">
        <v>58</v>
      </c>
      <c r="N5776" s="7">
        <v>2.7399556898429398</v>
      </c>
      <c r="O5776" s="7">
        <v>2.9053649277885198</v>
      </c>
    </row>
    <row r="5777" spans="2:15" x14ac:dyDescent="0.2">
      <c r="B5777" s="7">
        <v>73</v>
      </c>
      <c r="C5777" s="7">
        <v>58</v>
      </c>
      <c r="D5777" s="7">
        <v>-5.7979946024835798E-2</v>
      </c>
      <c r="E5777" s="7">
        <v>-0.24397379632125701</v>
      </c>
      <c r="G5777" s="7">
        <v>73</v>
      </c>
      <c r="H5777" s="7">
        <v>58</v>
      </c>
      <c r="I5777" s="7">
        <v>2.8269498707758502E-2</v>
      </c>
      <c r="J5777" s="7">
        <v>9.8106310105547004E-2</v>
      </c>
      <c r="L5777" s="7">
        <v>73</v>
      </c>
      <c r="M5777" s="7">
        <v>58</v>
      </c>
      <c r="N5777" s="7">
        <v>0.44785928339868603</v>
      </c>
      <c r="O5777" s="7">
        <v>0.29480224117675202</v>
      </c>
    </row>
    <row r="5778" spans="2:15" x14ac:dyDescent="0.2">
      <c r="B5778" s="7">
        <v>74</v>
      </c>
      <c r="C5778" s="7">
        <v>58</v>
      </c>
      <c r="D5778" s="7">
        <v>-0.16554263787867701</v>
      </c>
      <c r="E5778" s="7">
        <v>0.20898281890536599</v>
      </c>
      <c r="G5778" s="7">
        <v>74</v>
      </c>
      <c r="H5778" s="7">
        <v>58</v>
      </c>
      <c r="I5778" s="7">
        <v>-1.8753514775970499E-2</v>
      </c>
      <c r="J5778" s="7">
        <v>-9.5393680251258495E-2</v>
      </c>
      <c r="L5778" s="7">
        <v>74</v>
      </c>
      <c r="M5778" s="7">
        <v>58</v>
      </c>
      <c r="N5778" s="7">
        <v>0.72055185070356698</v>
      </c>
      <c r="O5778" s="7">
        <v>0.37597265660150703</v>
      </c>
    </row>
    <row r="5779" spans="2:15" x14ac:dyDescent="0.2">
      <c r="B5779" s="7">
        <v>75</v>
      </c>
      <c r="C5779" s="7">
        <v>58</v>
      </c>
      <c r="D5779" s="7">
        <v>-0.50208880663528699</v>
      </c>
      <c r="E5779" s="7">
        <v>-0.51438256888412903</v>
      </c>
      <c r="G5779" s="7">
        <v>75</v>
      </c>
      <c r="H5779" s="7">
        <v>58</v>
      </c>
      <c r="I5779" s="7">
        <v>2.40936205018558E-2</v>
      </c>
      <c r="J5779" s="7">
        <v>3.2709250538618798E-2</v>
      </c>
      <c r="L5779" s="7">
        <v>75</v>
      </c>
      <c r="M5779" s="7">
        <v>58</v>
      </c>
      <c r="N5779" s="7">
        <v>1.4561773786844101</v>
      </c>
      <c r="O5779" s="7">
        <v>1.3996782353727599</v>
      </c>
    </row>
    <row r="5780" spans="2:15" x14ac:dyDescent="0.2">
      <c r="B5780" s="7">
        <v>76</v>
      </c>
      <c r="C5780" s="7">
        <v>58</v>
      </c>
      <c r="D5780" s="7">
        <v>0.17841522396887799</v>
      </c>
      <c r="E5780" s="7">
        <v>0.118209588423013</v>
      </c>
      <c r="G5780" s="7">
        <v>76</v>
      </c>
      <c r="H5780" s="7">
        <v>58</v>
      </c>
      <c r="I5780" s="7">
        <v>-0.34248306586307298</v>
      </c>
      <c r="J5780" s="7">
        <v>-0.34232763267176303</v>
      </c>
      <c r="L5780" s="7">
        <v>76</v>
      </c>
      <c r="M5780" s="7">
        <v>58</v>
      </c>
      <c r="N5780" s="7">
        <v>2.2705115476839901</v>
      </c>
      <c r="O5780" s="7">
        <v>2.3739781527564401</v>
      </c>
    </row>
    <row r="5781" spans="2:15" x14ac:dyDescent="0.2">
      <c r="B5781" s="7">
        <v>77</v>
      </c>
      <c r="C5781" s="7">
        <v>58</v>
      </c>
      <c r="D5781" s="7">
        <v>0.50017002145950296</v>
      </c>
      <c r="E5781" s="7">
        <v>0.40568564533625701</v>
      </c>
      <c r="G5781" s="7">
        <v>77</v>
      </c>
      <c r="H5781" s="7">
        <v>58</v>
      </c>
      <c r="I5781" s="7">
        <v>-1.04452107030211E-2</v>
      </c>
      <c r="J5781" s="7">
        <v>-0.21310701074559599</v>
      </c>
      <c r="L5781" s="7">
        <v>77</v>
      </c>
      <c r="M5781" s="7">
        <v>58</v>
      </c>
      <c r="N5781" s="7">
        <v>0.94003920714773104</v>
      </c>
      <c r="O5781" s="7">
        <v>0.75491833468087299</v>
      </c>
    </row>
    <row r="5782" spans="2:15" x14ac:dyDescent="0.2">
      <c r="B5782" s="7">
        <v>78</v>
      </c>
      <c r="C5782" s="7">
        <v>58</v>
      </c>
      <c r="D5782" s="7">
        <v>0.33928872131284599</v>
      </c>
      <c r="E5782" s="7">
        <v>0.34024328104849699</v>
      </c>
      <c r="G5782" s="7">
        <v>78</v>
      </c>
      <c r="H5782" s="7">
        <v>58</v>
      </c>
      <c r="I5782" s="7">
        <v>-0.17766589679806799</v>
      </c>
      <c r="J5782" s="7">
        <v>-0.114721284007403</v>
      </c>
      <c r="L5782" s="7">
        <v>78</v>
      </c>
      <c r="M5782" s="7">
        <v>58</v>
      </c>
      <c r="N5782" s="7">
        <v>-1.2140093579490301</v>
      </c>
      <c r="O5782" s="7">
        <v>-1.3876125863546001</v>
      </c>
    </row>
    <row r="5783" spans="2:15" x14ac:dyDescent="0.2">
      <c r="B5783" s="7">
        <v>79</v>
      </c>
      <c r="C5783" s="7">
        <v>58</v>
      </c>
      <c r="D5783" s="7">
        <v>0.161850534354437</v>
      </c>
      <c r="E5783" s="7">
        <v>0.15547355215685801</v>
      </c>
      <c r="G5783" s="7">
        <v>79</v>
      </c>
      <c r="H5783" s="7">
        <v>58</v>
      </c>
      <c r="I5783" s="7">
        <v>-0.130569770644031</v>
      </c>
      <c r="J5783" s="7">
        <v>-0.141454533546297</v>
      </c>
      <c r="L5783" s="7">
        <v>79</v>
      </c>
      <c r="M5783" s="7">
        <v>58</v>
      </c>
      <c r="N5783" s="7">
        <v>0.30134519160644002</v>
      </c>
      <c r="O5783" s="7">
        <v>0.55477808067786405</v>
      </c>
    </row>
    <row r="5784" spans="2:15" x14ac:dyDescent="0.2">
      <c r="B5784" s="7">
        <v>80</v>
      </c>
      <c r="C5784" s="7">
        <v>58</v>
      </c>
      <c r="D5784" s="7">
        <v>7.4343485684404506E-2</v>
      </c>
      <c r="E5784" s="7">
        <v>-0.13815738083739901</v>
      </c>
      <c r="G5784" s="7">
        <v>80</v>
      </c>
      <c r="H5784" s="7">
        <v>58</v>
      </c>
      <c r="I5784" s="7">
        <v>6.2940557427793906E-2</v>
      </c>
      <c r="J5784" s="7">
        <v>0.106346211144928</v>
      </c>
      <c r="L5784" s="7">
        <v>80</v>
      </c>
      <c r="M5784" s="7">
        <v>58</v>
      </c>
      <c r="N5784" s="7">
        <v>0.19480074492069499</v>
      </c>
      <c r="O5784" s="7">
        <v>0.16422339632041399</v>
      </c>
    </row>
    <row r="5785" spans="2:15" x14ac:dyDescent="0.2">
      <c r="B5785" s="7">
        <v>81</v>
      </c>
      <c r="C5785" s="7">
        <v>58</v>
      </c>
      <c r="D5785" s="7">
        <v>0.33697817120423901</v>
      </c>
      <c r="E5785" s="7">
        <v>0.19023635672193001</v>
      </c>
      <c r="G5785" s="7">
        <v>81</v>
      </c>
      <c r="H5785" s="7">
        <v>58</v>
      </c>
      <c r="I5785" s="7">
        <v>8.4520490878414706E-2</v>
      </c>
      <c r="J5785" s="7">
        <v>0.16688898070953501</v>
      </c>
      <c r="L5785" s="7">
        <v>81</v>
      </c>
      <c r="M5785" s="7">
        <v>58</v>
      </c>
      <c r="N5785" s="7">
        <v>2.1747000229481501</v>
      </c>
      <c r="O5785" s="7">
        <v>2.01305770673611</v>
      </c>
    </row>
    <row r="5786" spans="2:15" x14ac:dyDescent="0.2">
      <c r="B5786" s="7">
        <v>82</v>
      </c>
      <c r="C5786" s="7">
        <v>58</v>
      </c>
      <c r="D5786" s="7">
        <v>-9.0510927513181003E-2</v>
      </c>
      <c r="E5786" s="7">
        <v>0.30113492563136601</v>
      </c>
      <c r="G5786" s="7">
        <v>82</v>
      </c>
      <c r="H5786" s="7">
        <v>58</v>
      </c>
      <c r="I5786" s="7">
        <v>-1.8375813489966801E-2</v>
      </c>
      <c r="J5786" s="7">
        <v>-7.4092518757710002E-2</v>
      </c>
      <c r="L5786" s="7">
        <v>82</v>
      </c>
      <c r="M5786" s="7">
        <v>58</v>
      </c>
      <c r="N5786" s="7">
        <v>-0.96288299964913104</v>
      </c>
      <c r="O5786" s="7">
        <v>-0.76894537661493501</v>
      </c>
    </row>
    <row r="5787" spans="2:15" x14ac:dyDescent="0.2">
      <c r="B5787" s="7">
        <v>83</v>
      </c>
      <c r="C5787" s="7">
        <v>58</v>
      </c>
      <c r="D5787" s="7">
        <v>0.26812926071277199</v>
      </c>
      <c r="E5787" s="7">
        <v>4.8800350249273101E-2</v>
      </c>
      <c r="G5787" s="7">
        <v>83</v>
      </c>
      <c r="H5787" s="7">
        <v>58</v>
      </c>
      <c r="I5787" s="7">
        <v>-0.29626846045240901</v>
      </c>
      <c r="J5787" s="7">
        <v>1.3940883003717101E-2</v>
      </c>
      <c r="L5787" s="7">
        <v>83</v>
      </c>
      <c r="M5787" s="7">
        <v>58</v>
      </c>
      <c r="N5787" s="7">
        <v>-0.51964169476499</v>
      </c>
      <c r="O5787" s="7">
        <v>-0.55442956741905003</v>
      </c>
    </row>
    <row r="5788" spans="2:15" x14ac:dyDescent="0.2">
      <c r="B5788" s="7">
        <v>84</v>
      </c>
      <c r="C5788" s="7">
        <v>58</v>
      </c>
      <c r="D5788" s="7">
        <v>3.6049133719085802E-2</v>
      </c>
      <c r="E5788" s="7">
        <v>0.16554677779660801</v>
      </c>
      <c r="G5788" s="7">
        <v>84</v>
      </c>
      <c r="H5788" s="7">
        <v>58</v>
      </c>
      <c r="I5788" s="7">
        <v>1.97644920302054E-3</v>
      </c>
      <c r="J5788" s="7">
        <v>2.65091485147835E-2</v>
      </c>
      <c r="L5788" s="7">
        <v>84</v>
      </c>
      <c r="M5788" s="7">
        <v>58</v>
      </c>
      <c r="N5788" s="7">
        <v>4.9902696541989799</v>
      </c>
      <c r="O5788" s="7">
        <v>4.9181687227925304</v>
      </c>
    </row>
    <row r="5789" spans="2:15" x14ac:dyDescent="0.2">
      <c r="B5789" s="7">
        <v>85</v>
      </c>
      <c r="C5789" s="7">
        <v>58</v>
      </c>
      <c r="D5789" s="7">
        <v>5.7738163382832199E-2</v>
      </c>
      <c r="E5789" s="7">
        <v>-0.12783490736994299</v>
      </c>
      <c r="G5789" s="7">
        <v>85</v>
      </c>
      <c r="H5789" s="7">
        <v>58</v>
      </c>
      <c r="I5789" s="7">
        <v>0.28422411642649897</v>
      </c>
      <c r="J5789" s="7">
        <v>0.38496926893626199</v>
      </c>
      <c r="L5789" s="7">
        <v>85</v>
      </c>
      <c r="M5789" s="7">
        <v>58</v>
      </c>
      <c r="N5789" s="7">
        <v>0.13283182346609801</v>
      </c>
      <c r="O5789" s="7">
        <v>0.10072750066788801</v>
      </c>
    </row>
    <row r="5790" spans="2:15" x14ac:dyDescent="0.2">
      <c r="B5790" s="7">
        <v>86</v>
      </c>
      <c r="C5790" s="7">
        <v>58</v>
      </c>
      <c r="D5790" s="7">
        <v>0.13150984091201501</v>
      </c>
      <c r="E5790" s="7">
        <v>0.63448027444305799</v>
      </c>
      <c r="G5790" s="7">
        <v>86</v>
      </c>
      <c r="H5790" s="7">
        <v>58</v>
      </c>
      <c r="I5790" s="7">
        <v>1.24041410738185E-2</v>
      </c>
      <c r="J5790" s="7">
        <v>-0.193804618976161</v>
      </c>
      <c r="L5790" s="7">
        <v>86</v>
      </c>
      <c r="M5790" s="7">
        <v>58</v>
      </c>
      <c r="N5790" s="7">
        <v>-7.3502884052621703E-2</v>
      </c>
      <c r="O5790" s="7">
        <v>-0.12421338300163901</v>
      </c>
    </row>
    <row r="5791" spans="2:15" x14ac:dyDescent="0.2">
      <c r="B5791" s="7">
        <v>87</v>
      </c>
      <c r="C5791" s="7">
        <v>58</v>
      </c>
      <c r="D5791" s="7">
        <v>0.326287793689575</v>
      </c>
      <c r="E5791" s="7">
        <v>-2.4280401184132199E-2</v>
      </c>
      <c r="G5791" s="7">
        <v>87</v>
      </c>
      <c r="H5791" s="7">
        <v>58</v>
      </c>
      <c r="I5791" s="7">
        <v>-0.19208791936236799</v>
      </c>
      <c r="J5791" s="7">
        <v>-0.166665070666109</v>
      </c>
      <c r="L5791" s="7">
        <v>87</v>
      </c>
      <c r="M5791" s="7">
        <v>58</v>
      </c>
      <c r="N5791" s="7">
        <v>1.9669920205523601</v>
      </c>
      <c r="O5791" s="7">
        <v>1.8685305749046</v>
      </c>
    </row>
    <row r="5792" spans="2:15" x14ac:dyDescent="0.2">
      <c r="B5792" s="7">
        <v>88</v>
      </c>
      <c r="C5792" s="7">
        <v>58</v>
      </c>
      <c r="D5792" s="7">
        <v>8.76586674495137E-2</v>
      </c>
      <c r="E5792" s="7">
        <v>-0.24121840257625199</v>
      </c>
      <c r="G5792" s="7">
        <v>88</v>
      </c>
      <c r="H5792" s="7">
        <v>58</v>
      </c>
      <c r="I5792" s="7">
        <v>0.18670168078739299</v>
      </c>
      <c r="J5792" s="7">
        <v>-9.6016461055987698E-2</v>
      </c>
      <c r="L5792" s="7">
        <v>88</v>
      </c>
      <c r="M5792" s="7">
        <v>58</v>
      </c>
      <c r="N5792" s="7">
        <v>1.1859852673509399</v>
      </c>
      <c r="O5792" s="7">
        <v>1.0470098634619001</v>
      </c>
    </row>
    <row r="5793" spans="2:15" x14ac:dyDescent="0.2">
      <c r="B5793" s="7">
        <v>89</v>
      </c>
      <c r="C5793" s="7">
        <v>58</v>
      </c>
      <c r="D5793" s="7">
        <v>-0.35832440837419499</v>
      </c>
      <c r="E5793" s="7">
        <v>0.13902503595911</v>
      </c>
      <c r="G5793" s="7">
        <v>89</v>
      </c>
      <c r="H5793" s="7">
        <v>58</v>
      </c>
      <c r="I5793" s="7">
        <v>0.24646851883291501</v>
      </c>
      <c r="J5793" s="7">
        <v>4.5395785509047201E-2</v>
      </c>
      <c r="L5793" s="7">
        <v>89</v>
      </c>
      <c r="M5793" s="7">
        <v>58</v>
      </c>
      <c r="N5793" s="7">
        <v>1.6850554396491799</v>
      </c>
      <c r="O5793" s="7">
        <v>1.3321002496769601</v>
      </c>
    </row>
    <row r="5794" spans="2:15" x14ac:dyDescent="0.2">
      <c r="B5794" s="7">
        <v>90</v>
      </c>
      <c r="C5794" s="7">
        <v>58</v>
      </c>
      <c r="D5794" s="7">
        <v>-0.132933276935711</v>
      </c>
      <c r="E5794" s="7">
        <v>0.31261958404523299</v>
      </c>
      <c r="G5794" s="7">
        <v>90</v>
      </c>
      <c r="H5794" s="7">
        <v>58</v>
      </c>
      <c r="I5794" s="7">
        <v>-0.25832275424572398</v>
      </c>
      <c r="J5794" s="7">
        <v>0.137759357188594</v>
      </c>
      <c r="L5794" s="7">
        <v>90</v>
      </c>
      <c r="M5794" s="7">
        <v>58</v>
      </c>
      <c r="N5794" s="7">
        <v>-0.80912576552374904</v>
      </c>
      <c r="O5794" s="7">
        <v>-0.66527194540142198</v>
      </c>
    </row>
    <row r="5795" spans="2:15" x14ac:dyDescent="0.2">
      <c r="B5795" s="7">
        <v>91</v>
      </c>
      <c r="C5795" s="7">
        <v>58</v>
      </c>
      <c r="D5795" s="7">
        <v>-3.8381615376632499E-3</v>
      </c>
      <c r="E5795" s="7">
        <v>0.152194986378174</v>
      </c>
      <c r="G5795" s="7">
        <v>91</v>
      </c>
      <c r="H5795" s="7">
        <v>58</v>
      </c>
      <c r="I5795" s="7">
        <v>-0.19680338792162599</v>
      </c>
      <c r="J5795" s="7">
        <v>-0.12924741948117</v>
      </c>
      <c r="L5795" s="7">
        <v>91</v>
      </c>
      <c r="M5795" s="7">
        <v>58</v>
      </c>
      <c r="N5795" s="7">
        <v>-0.13839784900891999</v>
      </c>
      <c r="O5795" s="7">
        <v>-1.19311287102038</v>
      </c>
    </row>
    <row r="5796" spans="2:15" x14ac:dyDescent="0.2">
      <c r="B5796" s="7">
        <v>92</v>
      </c>
      <c r="C5796" s="7">
        <v>58</v>
      </c>
      <c r="D5796" s="7">
        <v>0.33638034517853299</v>
      </c>
      <c r="E5796" s="7">
        <v>0.202198076534507</v>
      </c>
      <c r="G5796" s="7">
        <v>92</v>
      </c>
      <c r="H5796" s="7">
        <v>58</v>
      </c>
      <c r="I5796" s="7">
        <v>0.16775060352420099</v>
      </c>
      <c r="J5796" s="7">
        <v>2.7531420917249201E-2</v>
      </c>
      <c r="L5796" s="7">
        <v>92</v>
      </c>
      <c r="M5796" s="7">
        <v>58</v>
      </c>
      <c r="N5796" s="7">
        <v>0.64141630997259602</v>
      </c>
      <c r="O5796" s="7">
        <v>0.95507536121069703</v>
      </c>
    </row>
    <row r="5797" spans="2:15" x14ac:dyDescent="0.2">
      <c r="B5797" s="7">
        <v>93</v>
      </c>
      <c r="C5797" s="7">
        <v>58</v>
      </c>
      <c r="D5797" s="7">
        <v>0.32299775250831098</v>
      </c>
      <c r="E5797" s="7">
        <v>0.65201017892180002</v>
      </c>
      <c r="G5797" s="7">
        <v>93</v>
      </c>
      <c r="H5797" s="7">
        <v>58</v>
      </c>
      <c r="I5797" s="7">
        <v>8.2499225267120002E-2</v>
      </c>
      <c r="J5797" s="7">
        <v>0.128464041273749</v>
      </c>
      <c r="L5797" s="7">
        <v>93</v>
      </c>
      <c r="M5797" s="7">
        <v>58</v>
      </c>
      <c r="N5797" s="7">
        <v>0.902999966636434</v>
      </c>
      <c r="O5797" s="7">
        <v>0.144378963694514</v>
      </c>
    </row>
    <row r="5798" spans="2:15" x14ac:dyDescent="0.2">
      <c r="B5798" s="7">
        <v>94</v>
      </c>
      <c r="C5798" s="7">
        <v>58</v>
      </c>
      <c r="D5798" s="7">
        <v>0.124311876702942</v>
      </c>
      <c r="E5798" s="7">
        <v>0.389240305685494</v>
      </c>
      <c r="G5798" s="7">
        <v>94</v>
      </c>
      <c r="H5798" s="7">
        <v>58</v>
      </c>
      <c r="I5798" s="7">
        <v>0.14324795556939701</v>
      </c>
      <c r="J5798" s="7">
        <v>-0.144744140427118</v>
      </c>
      <c r="L5798" s="7">
        <v>94</v>
      </c>
      <c r="M5798" s="7">
        <v>58</v>
      </c>
      <c r="N5798" s="7">
        <v>0.92033805381311595</v>
      </c>
      <c r="O5798" s="7">
        <v>0.88400519281975798</v>
      </c>
    </row>
    <row r="5799" spans="2:15" x14ac:dyDescent="0.2">
      <c r="B5799" s="7">
        <v>95</v>
      </c>
      <c r="C5799" s="7">
        <v>58</v>
      </c>
      <c r="D5799" s="7">
        <v>-0.35124331113687002</v>
      </c>
      <c r="E5799" s="7">
        <v>-0.301728488095655</v>
      </c>
      <c r="G5799" s="7">
        <v>95</v>
      </c>
      <c r="H5799" s="7">
        <v>58</v>
      </c>
      <c r="I5799" s="7">
        <v>-0.158264555459394</v>
      </c>
      <c r="J5799" s="7">
        <v>-0.21094594125539201</v>
      </c>
      <c r="L5799" s="7">
        <v>95</v>
      </c>
      <c r="M5799" s="7">
        <v>58</v>
      </c>
      <c r="N5799" s="7">
        <v>-0.805965476400898</v>
      </c>
      <c r="O5799" s="7">
        <v>-1.3076111923186</v>
      </c>
    </row>
    <row r="5800" spans="2:15" x14ac:dyDescent="0.2">
      <c r="B5800" s="7">
        <v>96</v>
      </c>
      <c r="C5800" s="7">
        <v>58</v>
      </c>
      <c r="D5800" s="7">
        <v>7.37226642674811E-2</v>
      </c>
      <c r="E5800" s="7">
        <v>0.31864952182084</v>
      </c>
      <c r="G5800" s="7">
        <v>96</v>
      </c>
      <c r="H5800" s="7">
        <v>58</v>
      </c>
      <c r="I5800" s="7">
        <v>0.15347812729572999</v>
      </c>
      <c r="J5800" s="7">
        <v>4.6250370794091097E-2</v>
      </c>
      <c r="L5800" s="7">
        <v>96</v>
      </c>
      <c r="M5800" s="7">
        <v>58</v>
      </c>
      <c r="N5800" s="7">
        <v>1.58257695049363</v>
      </c>
      <c r="O5800" s="7">
        <v>1.5606571541912899</v>
      </c>
    </row>
    <row r="5801" spans="2:15" x14ac:dyDescent="0.2">
      <c r="B5801" s="7">
        <v>97</v>
      </c>
      <c r="C5801" s="7">
        <v>58</v>
      </c>
      <c r="D5801" s="7">
        <v>-0.214711194224112</v>
      </c>
      <c r="E5801" s="7">
        <v>0.14094174293975401</v>
      </c>
      <c r="G5801" s="7">
        <v>97</v>
      </c>
      <c r="H5801" s="7">
        <v>58</v>
      </c>
      <c r="I5801" s="7">
        <v>-0.111674313797372</v>
      </c>
      <c r="J5801" s="7">
        <v>-7.8605344032460805E-2</v>
      </c>
      <c r="L5801" s="7">
        <v>97</v>
      </c>
      <c r="M5801" s="7">
        <v>58</v>
      </c>
      <c r="N5801" s="7">
        <v>0.35849073424542299</v>
      </c>
      <c r="O5801" s="7">
        <v>0.29352232408857798</v>
      </c>
    </row>
    <row r="5802" spans="2:15" x14ac:dyDescent="0.2">
      <c r="B5802" s="7">
        <v>98</v>
      </c>
      <c r="C5802" s="7">
        <v>58</v>
      </c>
      <c r="D5802" s="7">
        <v>0.190625731571195</v>
      </c>
      <c r="E5802" s="7">
        <v>0.12762598240150799</v>
      </c>
      <c r="G5802" s="7">
        <v>98</v>
      </c>
      <c r="H5802" s="7">
        <v>58</v>
      </c>
      <c r="I5802" s="7">
        <v>0.32782821961293601</v>
      </c>
      <c r="J5802" s="7">
        <v>-4.8541107740262199E-2</v>
      </c>
      <c r="L5802" s="7">
        <v>98</v>
      </c>
      <c r="M5802" s="7">
        <v>58</v>
      </c>
      <c r="N5802" s="7">
        <v>0.952759728359862</v>
      </c>
      <c r="O5802" s="7">
        <v>1.1738599798403799</v>
      </c>
    </row>
    <row r="5803" spans="2:15" x14ac:dyDescent="0.2">
      <c r="B5803" s="7">
        <v>99</v>
      </c>
      <c r="C5803" s="7">
        <v>58</v>
      </c>
      <c r="D5803" s="7">
        <v>-3.3223914243306403E-2</v>
      </c>
      <c r="E5803" s="7">
        <v>2.2709063513224801E-2</v>
      </c>
      <c r="G5803" s="7">
        <v>99</v>
      </c>
      <c r="H5803" s="7">
        <v>58</v>
      </c>
      <c r="I5803" s="7">
        <v>7.1438637034230396E-2</v>
      </c>
      <c r="J5803" s="7">
        <v>0.19531858855485401</v>
      </c>
      <c r="L5803" s="7">
        <v>99</v>
      </c>
      <c r="M5803" s="7">
        <v>58</v>
      </c>
      <c r="N5803" s="7">
        <v>-1.57061173179158</v>
      </c>
      <c r="O5803" s="7">
        <v>-0.62865262411609002</v>
      </c>
    </row>
    <row r="5804" spans="2:15" x14ac:dyDescent="0.2">
      <c r="B5804" s="7">
        <v>100</v>
      </c>
      <c r="C5804" s="7">
        <v>58</v>
      </c>
      <c r="D5804" s="7">
        <v>6.3801280282128003E-2</v>
      </c>
      <c r="E5804" s="7">
        <v>-0.101032148712805</v>
      </c>
      <c r="G5804" s="7">
        <v>100</v>
      </c>
      <c r="H5804" s="7">
        <v>58</v>
      </c>
      <c r="I5804" s="7">
        <v>1.65631998113991E-3</v>
      </c>
      <c r="J5804" s="7">
        <v>0.125812452719435</v>
      </c>
      <c r="L5804" s="7">
        <v>100</v>
      </c>
      <c r="M5804" s="7">
        <v>58</v>
      </c>
      <c r="N5804" s="7">
        <v>3.32521896569832</v>
      </c>
      <c r="O5804" s="7">
        <v>3.81683855660695</v>
      </c>
    </row>
    <row r="5805" spans="2:15" x14ac:dyDescent="0.2">
      <c r="B5805" s="7">
        <v>1</v>
      </c>
      <c r="C5805" s="7">
        <v>59</v>
      </c>
      <c r="D5805" s="7">
        <v>-0.121401300692286</v>
      </c>
      <c r="E5805" s="7">
        <v>-0.34984945478263102</v>
      </c>
      <c r="G5805" s="7">
        <v>1</v>
      </c>
      <c r="H5805" s="7">
        <v>59</v>
      </c>
      <c r="I5805" s="7">
        <v>7.1268160578907405E-2</v>
      </c>
      <c r="J5805" s="7">
        <v>-0.14344910974018801</v>
      </c>
      <c r="L5805" s="7">
        <v>1</v>
      </c>
      <c r="M5805" s="7">
        <v>59</v>
      </c>
      <c r="N5805" s="7">
        <v>-0.70129123853652198</v>
      </c>
      <c r="O5805" s="7">
        <v>-0.88510830963346498</v>
      </c>
    </row>
    <row r="5806" spans="2:15" x14ac:dyDescent="0.2">
      <c r="B5806" s="7">
        <v>2</v>
      </c>
      <c r="C5806" s="7">
        <v>59</v>
      </c>
      <c r="D5806" s="7">
        <v>0.56960569220742896</v>
      </c>
      <c r="E5806" s="7">
        <v>0.60284111483775105</v>
      </c>
      <c r="G5806" s="7">
        <v>2</v>
      </c>
      <c r="H5806" s="7">
        <v>59</v>
      </c>
      <c r="I5806" s="7">
        <v>4.0651478877000704E-3</v>
      </c>
      <c r="J5806" s="7">
        <v>-6.6928383049921394E-2</v>
      </c>
      <c r="L5806" s="7">
        <v>2</v>
      </c>
      <c r="M5806" s="7">
        <v>59</v>
      </c>
      <c r="N5806" s="7">
        <v>1.5089614342756501</v>
      </c>
      <c r="O5806" s="7">
        <v>1.5151569836893899</v>
      </c>
    </row>
    <row r="5807" spans="2:15" x14ac:dyDescent="0.2">
      <c r="B5807" s="7">
        <v>3</v>
      </c>
      <c r="C5807" s="7">
        <v>59</v>
      </c>
      <c r="D5807" s="7">
        <v>-0.20747856544483001</v>
      </c>
      <c r="E5807" s="7">
        <v>-0.161308171336078</v>
      </c>
      <c r="G5807" s="7">
        <v>3</v>
      </c>
      <c r="H5807" s="7">
        <v>59</v>
      </c>
      <c r="I5807" s="7">
        <v>0.104951730938087</v>
      </c>
      <c r="J5807" s="7">
        <v>-7.2203387363139804E-2</v>
      </c>
      <c r="L5807" s="7">
        <v>3</v>
      </c>
      <c r="M5807" s="7">
        <v>59</v>
      </c>
      <c r="N5807" s="7">
        <v>-0.24060141369188001</v>
      </c>
      <c r="O5807" s="7">
        <v>-0.20746820477136699</v>
      </c>
    </row>
    <row r="5808" spans="2:15" x14ac:dyDescent="0.2">
      <c r="B5808" s="7">
        <v>4</v>
      </c>
      <c r="C5808" s="7">
        <v>59</v>
      </c>
      <c r="D5808" s="7">
        <v>0.38431427018146302</v>
      </c>
      <c r="E5808" s="7">
        <v>0.28425310497197198</v>
      </c>
      <c r="G5808" s="7">
        <v>4</v>
      </c>
      <c r="H5808" s="7">
        <v>59</v>
      </c>
      <c r="I5808" s="7">
        <v>-0.42393346167937601</v>
      </c>
      <c r="J5808" s="7">
        <v>-1.5962494012810201E-2</v>
      </c>
      <c r="L5808" s="7">
        <v>4</v>
      </c>
      <c r="M5808" s="7">
        <v>59</v>
      </c>
      <c r="N5808" s="7">
        <v>0.90431712413930898</v>
      </c>
      <c r="O5808" s="7">
        <v>0.14094203280950801</v>
      </c>
    </row>
    <row r="5809" spans="2:15" x14ac:dyDescent="0.2">
      <c r="B5809" s="7">
        <v>5</v>
      </c>
      <c r="C5809" s="7">
        <v>59</v>
      </c>
      <c r="D5809" s="7">
        <v>0.17129884732265599</v>
      </c>
      <c r="E5809" s="7">
        <v>0.17534590395400901</v>
      </c>
      <c r="G5809" s="7">
        <v>5</v>
      </c>
      <c r="H5809" s="7">
        <v>59</v>
      </c>
      <c r="I5809" s="7">
        <v>4.2787339767857098E-2</v>
      </c>
      <c r="J5809" s="7">
        <v>-0.21157429410369299</v>
      </c>
      <c r="L5809" s="7">
        <v>5</v>
      </c>
      <c r="M5809" s="7">
        <v>59</v>
      </c>
      <c r="N5809" s="7">
        <v>-1.1864973874149101</v>
      </c>
      <c r="O5809" s="7">
        <v>-1.53868193013406</v>
      </c>
    </row>
    <row r="5810" spans="2:15" x14ac:dyDescent="0.2">
      <c r="B5810" s="7">
        <v>6</v>
      </c>
      <c r="C5810" s="7">
        <v>59</v>
      </c>
      <c r="D5810" s="7">
        <v>-0.43782689029588301</v>
      </c>
      <c r="E5810" s="7">
        <v>-0.302164008068663</v>
      </c>
      <c r="G5810" s="7">
        <v>6</v>
      </c>
      <c r="H5810" s="7">
        <v>59</v>
      </c>
      <c r="I5810" s="7">
        <v>-6.3155676457500795E-2</v>
      </c>
      <c r="J5810" s="7">
        <v>0.15979485017835099</v>
      </c>
      <c r="L5810" s="7">
        <v>6</v>
      </c>
      <c r="M5810" s="7">
        <v>59</v>
      </c>
      <c r="N5810" s="7">
        <v>-8.1735354812981803E-2</v>
      </c>
      <c r="O5810" s="7">
        <v>0.347313835763987</v>
      </c>
    </row>
    <row r="5811" spans="2:15" x14ac:dyDescent="0.2">
      <c r="B5811" s="7">
        <v>7</v>
      </c>
      <c r="C5811" s="7">
        <v>59</v>
      </c>
      <c r="D5811" s="7">
        <v>1.2396768870702399</v>
      </c>
      <c r="E5811" s="7">
        <v>1.62493001366273</v>
      </c>
      <c r="G5811" s="7">
        <v>7</v>
      </c>
      <c r="H5811" s="7">
        <v>59</v>
      </c>
      <c r="I5811" s="7">
        <v>-0.18948096677851101</v>
      </c>
      <c r="J5811" s="7">
        <v>-0.118771805124045</v>
      </c>
      <c r="L5811" s="7">
        <v>7</v>
      </c>
      <c r="M5811" s="7">
        <v>59</v>
      </c>
      <c r="N5811" s="7">
        <v>-0.64682099746809696</v>
      </c>
      <c r="O5811" s="7">
        <v>-0.609052048712452</v>
      </c>
    </row>
    <row r="5812" spans="2:15" x14ac:dyDescent="0.2">
      <c r="B5812" s="7">
        <v>8</v>
      </c>
      <c r="C5812" s="7">
        <v>59</v>
      </c>
      <c r="D5812" s="7">
        <v>-4.5786881832843698E-2</v>
      </c>
      <c r="E5812" s="7">
        <v>0.24868064801923701</v>
      </c>
      <c r="G5812" s="7">
        <v>8</v>
      </c>
      <c r="H5812" s="7">
        <v>59</v>
      </c>
      <c r="I5812" s="7">
        <v>-8.44944087721098E-2</v>
      </c>
      <c r="J5812" s="7">
        <v>2.30352644098142E-2</v>
      </c>
      <c r="L5812" s="7">
        <v>8</v>
      </c>
      <c r="M5812" s="7">
        <v>59</v>
      </c>
      <c r="N5812" s="7">
        <v>0.48640103999066397</v>
      </c>
      <c r="O5812" s="7">
        <v>6.19938384092951E-2</v>
      </c>
    </row>
    <row r="5813" spans="2:15" x14ac:dyDescent="0.2">
      <c r="B5813" s="7">
        <v>9</v>
      </c>
      <c r="C5813" s="7">
        <v>59</v>
      </c>
      <c r="D5813" s="7">
        <v>-0.219780831736134</v>
      </c>
      <c r="E5813" s="7">
        <v>-0.15202799087673399</v>
      </c>
      <c r="G5813" s="7">
        <v>9</v>
      </c>
      <c r="H5813" s="7">
        <v>59</v>
      </c>
      <c r="I5813" s="7">
        <v>0.220473522482832</v>
      </c>
      <c r="J5813" s="7">
        <v>-4.0922751246261803E-2</v>
      </c>
      <c r="L5813" s="7">
        <v>9</v>
      </c>
      <c r="M5813" s="7">
        <v>59</v>
      </c>
      <c r="N5813" s="7">
        <v>-1.1404079792378601</v>
      </c>
      <c r="O5813" s="7">
        <v>-1.0912070079490499</v>
      </c>
    </row>
    <row r="5814" spans="2:15" x14ac:dyDescent="0.2">
      <c r="B5814" s="7">
        <v>10</v>
      </c>
      <c r="C5814" s="7">
        <v>59</v>
      </c>
      <c r="D5814" s="7">
        <v>9.7184753918250003E-2</v>
      </c>
      <c r="E5814" s="7">
        <v>2.6909890893218602E-3</v>
      </c>
      <c r="G5814" s="7">
        <v>10</v>
      </c>
      <c r="H5814" s="7">
        <v>59</v>
      </c>
      <c r="I5814" s="7">
        <v>0.14872222042154301</v>
      </c>
      <c r="J5814" s="7">
        <v>0.21132664126716799</v>
      </c>
      <c r="L5814" s="7">
        <v>10</v>
      </c>
      <c r="M5814" s="7">
        <v>59</v>
      </c>
      <c r="N5814" s="7">
        <v>-0.62612148316373395</v>
      </c>
      <c r="O5814" s="7">
        <v>-0.67562558898073499</v>
      </c>
    </row>
    <row r="5815" spans="2:15" x14ac:dyDescent="0.2">
      <c r="B5815" s="7">
        <v>11</v>
      </c>
      <c r="C5815" s="7">
        <v>59</v>
      </c>
      <c r="D5815" s="7">
        <v>0.20785662584190101</v>
      </c>
      <c r="E5815" s="7">
        <v>6.16300415058166E-2</v>
      </c>
      <c r="G5815" s="7">
        <v>11</v>
      </c>
      <c r="H5815" s="7">
        <v>59</v>
      </c>
      <c r="I5815" s="7">
        <v>6.5412841732769095E-2</v>
      </c>
      <c r="J5815" s="7">
        <v>-0.20490317720422499</v>
      </c>
      <c r="L5815" s="7">
        <v>11</v>
      </c>
      <c r="M5815" s="7">
        <v>59</v>
      </c>
      <c r="N5815" s="7">
        <v>1.0171090724790799</v>
      </c>
      <c r="O5815" s="7">
        <v>0.95340605473052997</v>
      </c>
    </row>
    <row r="5816" spans="2:15" x14ac:dyDescent="0.2">
      <c r="B5816" s="7">
        <v>12</v>
      </c>
      <c r="C5816" s="7">
        <v>59</v>
      </c>
      <c r="D5816" s="7">
        <v>0.51629674415411797</v>
      </c>
      <c r="E5816" s="7">
        <v>0.316118524466102</v>
      </c>
      <c r="G5816" s="7">
        <v>12</v>
      </c>
      <c r="H5816" s="7">
        <v>59</v>
      </c>
      <c r="I5816" s="7">
        <v>0.311565141829035</v>
      </c>
      <c r="J5816" s="7">
        <v>3.04680036542084E-2</v>
      </c>
      <c r="L5816" s="7">
        <v>12</v>
      </c>
      <c r="M5816" s="7">
        <v>59</v>
      </c>
      <c r="N5816" s="7">
        <v>-0.63146968751306198</v>
      </c>
      <c r="O5816" s="7">
        <v>-1.0967460887609699</v>
      </c>
    </row>
    <row r="5817" spans="2:15" x14ac:dyDescent="0.2">
      <c r="B5817" s="7">
        <v>13</v>
      </c>
      <c r="C5817" s="7">
        <v>59</v>
      </c>
      <c r="D5817" s="7">
        <v>0.224484293659861</v>
      </c>
      <c r="E5817" s="7">
        <v>0.395901345233998</v>
      </c>
      <c r="G5817" s="7">
        <v>13</v>
      </c>
      <c r="H5817" s="7">
        <v>59</v>
      </c>
      <c r="I5817" s="7">
        <v>-8.4330329084182601E-2</v>
      </c>
      <c r="J5817" s="7">
        <v>-5.0057087019768097E-2</v>
      </c>
      <c r="L5817" s="7">
        <v>13</v>
      </c>
      <c r="M5817" s="7">
        <v>59</v>
      </c>
      <c r="N5817" s="7">
        <v>-0.721410572211162</v>
      </c>
      <c r="O5817" s="7">
        <v>-0.85181905106147404</v>
      </c>
    </row>
    <row r="5818" spans="2:15" x14ac:dyDescent="0.2">
      <c r="B5818" s="7">
        <v>14</v>
      </c>
      <c r="C5818" s="7">
        <v>59</v>
      </c>
      <c r="D5818" s="7">
        <v>-0.290667977556266</v>
      </c>
      <c r="E5818" s="7">
        <v>-0.17428762841686299</v>
      </c>
      <c r="G5818" s="7">
        <v>14</v>
      </c>
      <c r="H5818" s="7">
        <v>59</v>
      </c>
      <c r="I5818" s="7">
        <v>-6.5129577178826295E-2</v>
      </c>
      <c r="J5818" s="7">
        <v>0.21138726901990501</v>
      </c>
      <c r="L5818" s="7">
        <v>14</v>
      </c>
      <c r="M5818" s="7">
        <v>59</v>
      </c>
      <c r="N5818" s="7">
        <v>0.42019129829445501</v>
      </c>
      <c r="O5818" s="7">
        <v>8.9363918777421794E-2</v>
      </c>
    </row>
    <row r="5819" spans="2:15" x14ac:dyDescent="0.2">
      <c r="B5819" s="7">
        <v>15</v>
      </c>
      <c r="C5819" s="7">
        <v>59</v>
      </c>
      <c r="D5819" s="7">
        <v>1.8660048912630001</v>
      </c>
      <c r="E5819" s="7">
        <v>1.87174332372892</v>
      </c>
      <c r="G5819" s="7">
        <v>15</v>
      </c>
      <c r="H5819" s="7">
        <v>59</v>
      </c>
      <c r="I5819" s="7">
        <v>-9.6291755289340294E-2</v>
      </c>
      <c r="J5819" s="7">
        <v>-0.136870917685534</v>
      </c>
      <c r="L5819" s="7">
        <v>15</v>
      </c>
      <c r="M5819" s="7">
        <v>59</v>
      </c>
      <c r="N5819" s="7">
        <v>1.34237477116395</v>
      </c>
      <c r="O5819" s="7">
        <v>1.3681112530282</v>
      </c>
    </row>
    <row r="5820" spans="2:15" x14ac:dyDescent="0.2">
      <c r="B5820" s="7">
        <v>16</v>
      </c>
      <c r="C5820" s="7">
        <v>59</v>
      </c>
      <c r="D5820" s="7">
        <v>0.343410419241514</v>
      </c>
      <c r="E5820" s="7">
        <v>0.207116677155288</v>
      </c>
      <c r="G5820" s="7">
        <v>16</v>
      </c>
      <c r="H5820" s="7">
        <v>59</v>
      </c>
      <c r="I5820" s="7">
        <v>6.6342390896505093E-2</v>
      </c>
      <c r="J5820" s="7">
        <v>0.117969476032669</v>
      </c>
      <c r="L5820" s="7">
        <v>16</v>
      </c>
      <c r="M5820" s="7">
        <v>59</v>
      </c>
      <c r="N5820" s="7">
        <v>-0.403391667427415</v>
      </c>
      <c r="O5820" s="7">
        <v>0.33071017898661598</v>
      </c>
    </row>
    <row r="5821" spans="2:15" x14ac:dyDescent="0.2">
      <c r="B5821" s="7">
        <v>17</v>
      </c>
      <c r="C5821" s="7">
        <v>59</v>
      </c>
      <c r="D5821" s="7">
        <v>-0.319019591975996</v>
      </c>
      <c r="E5821" s="7">
        <v>-0.29649910306737798</v>
      </c>
      <c r="G5821" s="7">
        <v>17</v>
      </c>
      <c r="H5821" s="7">
        <v>59</v>
      </c>
      <c r="I5821" s="7">
        <v>-0.13631803765848799</v>
      </c>
      <c r="J5821" s="7">
        <v>5.4647966462884903E-2</v>
      </c>
      <c r="L5821" s="7">
        <v>17</v>
      </c>
      <c r="M5821" s="7">
        <v>59</v>
      </c>
      <c r="N5821" s="7">
        <v>-0.87328708682141198</v>
      </c>
      <c r="O5821" s="7">
        <v>-0.41016983976459398</v>
      </c>
    </row>
    <row r="5822" spans="2:15" x14ac:dyDescent="0.2">
      <c r="B5822" s="7">
        <v>18</v>
      </c>
      <c r="C5822" s="7">
        <v>59</v>
      </c>
      <c r="D5822" s="7">
        <v>0.23381241842988401</v>
      </c>
      <c r="E5822" s="7">
        <v>0.384052347351303</v>
      </c>
      <c r="G5822" s="7">
        <v>18</v>
      </c>
      <c r="H5822" s="7">
        <v>59</v>
      </c>
      <c r="I5822" s="7">
        <v>2.3734625781450799E-2</v>
      </c>
      <c r="J5822" s="7">
        <v>0.11313958152933901</v>
      </c>
      <c r="L5822" s="7">
        <v>18</v>
      </c>
      <c r="M5822" s="7">
        <v>59</v>
      </c>
      <c r="N5822" s="7">
        <v>-0.45866387636040901</v>
      </c>
      <c r="O5822" s="7">
        <v>9.1792218010927407E-2</v>
      </c>
    </row>
    <row r="5823" spans="2:15" x14ac:dyDescent="0.2">
      <c r="B5823" s="7">
        <v>19</v>
      </c>
      <c r="C5823" s="7">
        <v>59</v>
      </c>
      <c r="D5823" s="7">
        <v>0.61787460342030998</v>
      </c>
      <c r="E5823" s="7">
        <v>0.60894542308020105</v>
      </c>
      <c r="G5823" s="7">
        <v>19</v>
      </c>
      <c r="H5823" s="7">
        <v>59</v>
      </c>
      <c r="I5823" s="7">
        <v>0.31174900005240003</v>
      </c>
      <c r="J5823" s="7">
        <v>-6.1877959754490099E-2</v>
      </c>
      <c r="L5823" s="7">
        <v>19</v>
      </c>
      <c r="M5823" s="7">
        <v>59</v>
      </c>
      <c r="N5823" s="7">
        <v>-0.21374345106991399</v>
      </c>
      <c r="O5823" s="7">
        <v>2.9315936168258901E-2</v>
      </c>
    </row>
    <row r="5824" spans="2:15" x14ac:dyDescent="0.2">
      <c r="B5824" s="7">
        <v>20</v>
      </c>
      <c r="C5824" s="7">
        <v>59</v>
      </c>
      <c r="D5824" s="7">
        <v>-0.25948130400806502</v>
      </c>
      <c r="E5824" s="7">
        <v>0.120485289616651</v>
      </c>
      <c r="G5824" s="7">
        <v>20</v>
      </c>
      <c r="H5824" s="7">
        <v>59</v>
      </c>
      <c r="I5824" s="7">
        <v>-0.28825474432236797</v>
      </c>
      <c r="J5824" s="7">
        <v>-9.1972001160201006E-3</v>
      </c>
      <c r="L5824" s="7">
        <v>20</v>
      </c>
      <c r="M5824" s="7">
        <v>59</v>
      </c>
      <c r="N5824" s="7">
        <v>-1.0000637284787399</v>
      </c>
      <c r="O5824" s="7">
        <v>-1.23221749478051</v>
      </c>
    </row>
    <row r="5825" spans="2:15" x14ac:dyDescent="0.2">
      <c r="B5825" s="7">
        <v>21</v>
      </c>
      <c r="C5825" s="7">
        <v>59</v>
      </c>
      <c r="D5825" s="7">
        <v>0.16880380787576499</v>
      </c>
      <c r="E5825" s="7">
        <v>0.23517925534944301</v>
      </c>
      <c r="G5825" s="7">
        <v>21</v>
      </c>
      <c r="H5825" s="7">
        <v>59</v>
      </c>
      <c r="I5825" s="7">
        <v>-4.87120361125895E-2</v>
      </c>
      <c r="J5825" s="7">
        <v>-0.297375850238354</v>
      </c>
      <c r="L5825" s="7">
        <v>21</v>
      </c>
      <c r="M5825" s="7">
        <v>59</v>
      </c>
      <c r="N5825" s="7">
        <v>-0.27042306676344102</v>
      </c>
      <c r="O5825" s="7">
        <v>0.62180010383368001</v>
      </c>
    </row>
    <row r="5826" spans="2:15" x14ac:dyDescent="0.2">
      <c r="B5826" s="7">
        <v>22</v>
      </c>
      <c r="C5826" s="7">
        <v>59</v>
      </c>
      <c r="D5826" s="7">
        <v>0.218954001999903</v>
      </c>
      <c r="E5826" s="7">
        <v>0.21724762527428801</v>
      </c>
      <c r="G5826" s="7">
        <v>22</v>
      </c>
      <c r="H5826" s="7">
        <v>59</v>
      </c>
      <c r="I5826" s="7">
        <v>-9.7156122725811797E-2</v>
      </c>
      <c r="J5826" s="7">
        <v>-0.108973713408025</v>
      </c>
      <c r="L5826" s="7">
        <v>22</v>
      </c>
      <c r="M5826" s="7">
        <v>59</v>
      </c>
      <c r="N5826" s="7">
        <v>-0.46548727928432199</v>
      </c>
      <c r="O5826" s="7">
        <v>-0.168145118166766</v>
      </c>
    </row>
    <row r="5827" spans="2:15" x14ac:dyDescent="0.2">
      <c r="B5827" s="7">
        <v>23</v>
      </c>
      <c r="C5827" s="7">
        <v>59</v>
      </c>
      <c r="D5827" s="7">
        <v>0.28381028720700702</v>
      </c>
      <c r="E5827" s="7">
        <v>-1.8210146335295701E-2</v>
      </c>
      <c r="G5827" s="7">
        <v>23</v>
      </c>
      <c r="H5827" s="7">
        <v>59</v>
      </c>
      <c r="I5827" s="7">
        <v>-3.55605269814063E-3</v>
      </c>
      <c r="J5827" s="7">
        <v>0.151586240676511</v>
      </c>
      <c r="L5827" s="7">
        <v>23</v>
      </c>
      <c r="M5827" s="7">
        <v>59</v>
      </c>
      <c r="N5827" s="7">
        <v>0.65899052208561704</v>
      </c>
      <c r="O5827" s="7">
        <v>0.30709160657087098</v>
      </c>
    </row>
    <row r="5828" spans="2:15" x14ac:dyDescent="0.2">
      <c r="B5828" s="7">
        <v>24</v>
      </c>
      <c r="C5828" s="7">
        <v>59</v>
      </c>
      <c r="D5828" s="7">
        <v>1.0179098005929801</v>
      </c>
      <c r="E5828" s="7">
        <v>1.1018995470152599</v>
      </c>
      <c r="G5828" s="7">
        <v>24</v>
      </c>
      <c r="H5828" s="7">
        <v>59</v>
      </c>
      <c r="I5828" s="7">
        <v>-0.22757666276512101</v>
      </c>
      <c r="J5828" s="7">
        <v>-0.16904183129126399</v>
      </c>
      <c r="L5828" s="7">
        <v>24</v>
      </c>
      <c r="M5828" s="7">
        <v>59</v>
      </c>
      <c r="N5828" s="7">
        <v>0.91459908772517895</v>
      </c>
      <c r="O5828" s="7">
        <v>0.81587136705077601</v>
      </c>
    </row>
    <row r="5829" spans="2:15" x14ac:dyDescent="0.2">
      <c r="B5829" s="7">
        <v>25</v>
      </c>
      <c r="C5829" s="7">
        <v>59</v>
      </c>
      <c r="D5829" s="7">
        <v>0.56985023111311905</v>
      </c>
      <c r="E5829" s="7">
        <v>1.19859236004601</v>
      </c>
      <c r="G5829" s="7">
        <v>25</v>
      </c>
      <c r="H5829" s="7">
        <v>59</v>
      </c>
      <c r="I5829" s="7">
        <v>-0.18678399604234699</v>
      </c>
      <c r="J5829" s="7">
        <v>-0.46690182640928501</v>
      </c>
      <c r="L5829" s="7">
        <v>25</v>
      </c>
      <c r="M5829" s="7">
        <v>59</v>
      </c>
      <c r="N5829" s="7">
        <v>0.18823044116134299</v>
      </c>
      <c r="O5829" s="7">
        <v>-0.16773674743606201</v>
      </c>
    </row>
    <row r="5830" spans="2:15" x14ac:dyDescent="0.2">
      <c r="B5830" s="7">
        <v>26</v>
      </c>
      <c r="C5830" s="7">
        <v>59</v>
      </c>
      <c r="D5830" s="7">
        <v>0.35166179386972501</v>
      </c>
      <c r="E5830" s="7">
        <v>-7.0213601251386301E-2</v>
      </c>
      <c r="G5830" s="7">
        <v>26</v>
      </c>
      <c r="H5830" s="7">
        <v>59</v>
      </c>
      <c r="I5830" s="7">
        <v>-0.16576933483711201</v>
      </c>
      <c r="J5830" s="7">
        <v>-7.3128877867268294E-2</v>
      </c>
      <c r="L5830" s="7">
        <v>26</v>
      </c>
      <c r="M5830" s="7">
        <v>59</v>
      </c>
      <c r="N5830" s="7">
        <v>-0.79615124861950604</v>
      </c>
      <c r="O5830" s="7">
        <v>-0.92567909921365699</v>
      </c>
    </row>
    <row r="5831" spans="2:15" x14ac:dyDescent="0.2">
      <c r="B5831" s="7">
        <v>27</v>
      </c>
      <c r="C5831" s="7">
        <v>59</v>
      </c>
      <c r="D5831" s="7">
        <v>0.25621394884597398</v>
      </c>
      <c r="E5831" s="7">
        <v>0.16916089554897901</v>
      </c>
      <c r="G5831" s="7">
        <v>27</v>
      </c>
      <c r="H5831" s="7">
        <v>59</v>
      </c>
      <c r="I5831" s="7">
        <v>-3.5161505825511703E-2</v>
      </c>
      <c r="J5831" s="7">
        <v>0.11792737480039001</v>
      </c>
      <c r="L5831" s="7">
        <v>27</v>
      </c>
      <c r="M5831" s="7">
        <v>59</v>
      </c>
      <c r="N5831" s="7">
        <v>-0.61337980767163602</v>
      </c>
      <c r="O5831" s="7">
        <v>-0.443376215795867</v>
      </c>
    </row>
    <row r="5832" spans="2:15" x14ac:dyDescent="0.2">
      <c r="B5832" s="7">
        <v>28</v>
      </c>
      <c r="C5832" s="7">
        <v>59</v>
      </c>
      <c r="D5832" s="7">
        <v>-0.57147755644236897</v>
      </c>
      <c r="E5832" s="7">
        <v>-0.59278687233434901</v>
      </c>
      <c r="G5832" s="7">
        <v>28</v>
      </c>
      <c r="H5832" s="7">
        <v>59</v>
      </c>
      <c r="I5832" s="7">
        <v>8.7884438567394696E-2</v>
      </c>
      <c r="J5832" s="7">
        <v>6.3931425564947002E-3</v>
      </c>
      <c r="L5832" s="7">
        <v>28</v>
      </c>
      <c r="M5832" s="7">
        <v>59</v>
      </c>
      <c r="N5832" s="7">
        <v>6.6577356993640494E-2</v>
      </c>
      <c r="O5832" s="7">
        <v>0.32288195703403699</v>
      </c>
    </row>
    <row r="5833" spans="2:15" x14ac:dyDescent="0.2">
      <c r="B5833" s="7">
        <v>29</v>
      </c>
      <c r="C5833" s="7">
        <v>59</v>
      </c>
      <c r="D5833" s="7">
        <v>0.165761290144463</v>
      </c>
      <c r="E5833" s="7">
        <v>0.35967285500941998</v>
      </c>
      <c r="G5833" s="7">
        <v>29</v>
      </c>
      <c r="H5833" s="7">
        <v>59</v>
      </c>
      <c r="I5833" s="7">
        <v>1.53975843354361E-2</v>
      </c>
      <c r="J5833" s="7">
        <v>0.123178414206353</v>
      </c>
      <c r="L5833" s="7">
        <v>29</v>
      </c>
      <c r="M5833" s="7">
        <v>59</v>
      </c>
      <c r="N5833" s="7">
        <v>-1.1041921613319801</v>
      </c>
      <c r="O5833" s="7">
        <v>-0.75220019553030004</v>
      </c>
    </row>
    <row r="5834" spans="2:15" x14ac:dyDescent="0.2">
      <c r="B5834" s="7">
        <v>30</v>
      </c>
      <c r="C5834" s="7">
        <v>59</v>
      </c>
      <c r="D5834" s="7">
        <v>9.6434319244139893E-2</v>
      </c>
      <c r="E5834" s="7">
        <v>1.2662664533867701E-2</v>
      </c>
      <c r="G5834" s="7">
        <v>30</v>
      </c>
      <c r="H5834" s="7">
        <v>59</v>
      </c>
      <c r="I5834" s="7">
        <v>-0.116416032359853</v>
      </c>
      <c r="J5834" s="7">
        <v>-0.24549794638814301</v>
      </c>
      <c r="L5834" s="7">
        <v>30</v>
      </c>
      <c r="M5834" s="7">
        <v>59</v>
      </c>
      <c r="N5834" s="7">
        <v>0.25440859939485599</v>
      </c>
      <c r="O5834" s="7">
        <v>0.75319059497481999</v>
      </c>
    </row>
    <row r="5835" spans="2:15" x14ac:dyDescent="0.2">
      <c r="B5835" s="7">
        <v>31</v>
      </c>
      <c r="C5835" s="7">
        <v>59</v>
      </c>
      <c r="D5835" s="7">
        <v>-0.138350727539613</v>
      </c>
      <c r="E5835" s="7">
        <v>-3.2045291602484503E-2</v>
      </c>
      <c r="G5835" s="7">
        <v>31</v>
      </c>
      <c r="H5835" s="7">
        <v>59</v>
      </c>
      <c r="I5835" s="7">
        <v>7.4015106332525199E-2</v>
      </c>
      <c r="J5835" s="7">
        <v>-7.98605034952002E-2</v>
      </c>
      <c r="L5835" s="7">
        <v>31</v>
      </c>
      <c r="M5835" s="7">
        <v>59</v>
      </c>
      <c r="N5835" s="7">
        <v>-0.65258252546609397</v>
      </c>
      <c r="O5835" s="7">
        <v>2.3042731363330099E-2</v>
      </c>
    </row>
    <row r="5836" spans="2:15" x14ac:dyDescent="0.2">
      <c r="B5836" s="7">
        <v>32</v>
      </c>
      <c r="C5836" s="7">
        <v>59</v>
      </c>
      <c r="D5836" s="7">
        <v>0.24339214302876799</v>
      </c>
      <c r="E5836" s="7">
        <v>0.236233583969088</v>
      </c>
      <c r="G5836" s="7">
        <v>32</v>
      </c>
      <c r="H5836" s="7">
        <v>59</v>
      </c>
      <c r="I5836" s="7">
        <v>-0.192117620512887</v>
      </c>
      <c r="J5836" s="7">
        <v>-5.0071133337755903E-2</v>
      </c>
      <c r="L5836" s="7">
        <v>32</v>
      </c>
      <c r="M5836" s="7">
        <v>59</v>
      </c>
      <c r="N5836" s="7">
        <v>-0.105962046332945</v>
      </c>
      <c r="O5836" s="7">
        <v>-0.15101043187356</v>
      </c>
    </row>
    <row r="5837" spans="2:15" x14ac:dyDescent="0.2">
      <c r="B5837" s="7">
        <v>33</v>
      </c>
      <c r="C5837" s="7">
        <v>59</v>
      </c>
      <c r="D5837" s="7">
        <v>-7.1239736300134901E-2</v>
      </c>
      <c r="E5837" s="7">
        <v>0.24585965096430201</v>
      </c>
      <c r="G5837" s="7">
        <v>33</v>
      </c>
      <c r="H5837" s="7">
        <v>59</v>
      </c>
      <c r="I5837" s="7">
        <v>-0.159315280648435</v>
      </c>
      <c r="J5837" s="7">
        <v>-8.9964270444408398E-2</v>
      </c>
      <c r="L5837" s="7">
        <v>33</v>
      </c>
      <c r="M5837" s="7">
        <v>59</v>
      </c>
      <c r="N5837" s="7">
        <v>8.4494103278904803E-2</v>
      </c>
      <c r="O5837" s="7">
        <v>0.53180103747587404</v>
      </c>
    </row>
    <row r="5838" spans="2:15" x14ac:dyDescent="0.2">
      <c r="B5838" s="7">
        <v>34</v>
      </c>
      <c r="C5838" s="7">
        <v>59</v>
      </c>
      <c r="D5838" s="7">
        <v>0.25714652375821301</v>
      </c>
      <c r="E5838" s="7">
        <v>0.16587974489009399</v>
      </c>
      <c r="G5838" s="7">
        <v>34</v>
      </c>
      <c r="H5838" s="7">
        <v>59</v>
      </c>
      <c r="I5838" s="7">
        <v>0.164488414005839</v>
      </c>
      <c r="J5838" s="7">
        <v>6.5679038149828506E-2</v>
      </c>
      <c r="L5838" s="7">
        <v>34</v>
      </c>
      <c r="M5838" s="7">
        <v>59</v>
      </c>
      <c r="N5838" s="7">
        <v>0.37546693685312199</v>
      </c>
      <c r="O5838" s="7">
        <v>-0.30895518964169599</v>
      </c>
    </row>
    <row r="5839" spans="2:15" x14ac:dyDescent="0.2">
      <c r="B5839" s="7">
        <v>35</v>
      </c>
      <c r="C5839" s="7">
        <v>59</v>
      </c>
      <c r="D5839" s="7">
        <v>0.596911913300051</v>
      </c>
      <c r="E5839" s="7">
        <v>6.8329215074741406E-2</v>
      </c>
      <c r="G5839" s="7">
        <v>35</v>
      </c>
      <c r="H5839" s="7">
        <v>59</v>
      </c>
      <c r="I5839" s="7">
        <v>-0.117535684720422</v>
      </c>
      <c r="J5839" s="7">
        <v>8.20009211146457E-2</v>
      </c>
      <c r="L5839" s="7">
        <v>35</v>
      </c>
      <c r="M5839" s="7">
        <v>59</v>
      </c>
      <c r="N5839" s="7">
        <v>2.96902228094583</v>
      </c>
      <c r="O5839" s="7">
        <v>2.30702157794228</v>
      </c>
    </row>
    <row r="5840" spans="2:15" x14ac:dyDescent="0.2">
      <c r="B5840" s="7">
        <v>36</v>
      </c>
      <c r="C5840" s="7">
        <v>59</v>
      </c>
      <c r="D5840" s="7">
        <v>0.101427835044479</v>
      </c>
      <c r="E5840" s="7">
        <v>0.221798366477301</v>
      </c>
      <c r="G5840" s="7">
        <v>36</v>
      </c>
      <c r="H5840" s="7">
        <v>59</v>
      </c>
      <c r="I5840" s="7">
        <v>-0.16752099814594701</v>
      </c>
      <c r="J5840" s="7">
        <v>-8.9321026042166601E-2</v>
      </c>
      <c r="L5840" s="7">
        <v>36</v>
      </c>
      <c r="M5840" s="7">
        <v>59</v>
      </c>
      <c r="N5840" s="7">
        <v>0.41595120686258202</v>
      </c>
      <c r="O5840" s="7">
        <v>-0.26303483613966699</v>
      </c>
    </row>
    <row r="5841" spans="2:15" x14ac:dyDescent="0.2">
      <c r="B5841" s="7">
        <v>37</v>
      </c>
      <c r="C5841" s="7">
        <v>59</v>
      </c>
      <c r="D5841" s="7">
        <v>0.11958680665328</v>
      </c>
      <c r="E5841" s="7">
        <v>0.32720948965225999</v>
      </c>
      <c r="G5841" s="7">
        <v>37</v>
      </c>
      <c r="H5841" s="7">
        <v>59</v>
      </c>
      <c r="I5841" s="7">
        <v>-8.9851242609465296E-2</v>
      </c>
      <c r="J5841" s="7">
        <v>-3.71749872715377E-3</v>
      </c>
      <c r="L5841" s="7">
        <v>37</v>
      </c>
      <c r="M5841" s="7">
        <v>59</v>
      </c>
      <c r="N5841" s="7">
        <v>-0.59837883811554304</v>
      </c>
      <c r="O5841" s="7">
        <v>-4.3476604454265398E-2</v>
      </c>
    </row>
    <row r="5842" spans="2:15" x14ac:dyDescent="0.2">
      <c r="B5842" s="7">
        <v>38</v>
      </c>
      <c r="C5842" s="7">
        <v>59</v>
      </c>
      <c r="D5842" s="7">
        <v>3.38254899844532E-2</v>
      </c>
      <c r="E5842" s="7">
        <v>1.3486140105328601E-2</v>
      </c>
      <c r="G5842" s="7">
        <v>38</v>
      </c>
      <c r="H5842" s="7">
        <v>59</v>
      </c>
      <c r="I5842" s="7">
        <v>0.31076895756411599</v>
      </c>
      <c r="J5842" s="7">
        <v>0.32973254395677498</v>
      </c>
      <c r="L5842" s="7">
        <v>38</v>
      </c>
      <c r="M5842" s="7">
        <v>59</v>
      </c>
      <c r="N5842" s="7">
        <v>-0.23910984190610801</v>
      </c>
      <c r="O5842" s="7">
        <v>0.62468365697843797</v>
      </c>
    </row>
    <row r="5843" spans="2:15" x14ac:dyDescent="0.2">
      <c r="B5843" s="7">
        <v>39</v>
      </c>
      <c r="C5843" s="7">
        <v>59</v>
      </c>
      <c r="D5843" s="7">
        <v>6.1174683136944602E-2</v>
      </c>
      <c r="E5843" s="7">
        <v>4.4494511211112797E-4</v>
      </c>
      <c r="G5843" s="7">
        <v>39</v>
      </c>
      <c r="H5843" s="7">
        <v>59</v>
      </c>
      <c r="I5843" s="7">
        <v>0.25902824709733002</v>
      </c>
      <c r="J5843" s="7">
        <v>0.14646417087119801</v>
      </c>
      <c r="L5843" s="7">
        <v>39</v>
      </c>
      <c r="M5843" s="7">
        <v>59</v>
      </c>
      <c r="N5843" s="7">
        <v>-0.83867580977752698</v>
      </c>
      <c r="O5843" s="7">
        <v>-0.20907935469567501</v>
      </c>
    </row>
    <row r="5844" spans="2:15" x14ac:dyDescent="0.2">
      <c r="B5844" s="7">
        <v>40</v>
      </c>
      <c r="C5844" s="7">
        <v>59</v>
      </c>
      <c r="D5844" s="7">
        <v>0.72267830055842597</v>
      </c>
      <c r="E5844" s="7">
        <v>0.424241674666127</v>
      </c>
      <c r="G5844" s="7">
        <v>40</v>
      </c>
      <c r="H5844" s="7">
        <v>59</v>
      </c>
      <c r="I5844" s="7">
        <v>7.3903751801446496E-2</v>
      </c>
      <c r="J5844" s="7">
        <v>-1.6342106460702301E-2</v>
      </c>
      <c r="L5844" s="7">
        <v>40</v>
      </c>
      <c r="M5844" s="7">
        <v>59</v>
      </c>
      <c r="N5844" s="7">
        <v>-1.8814275479884699</v>
      </c>
      <c r="O5844" s="7">
        <v>-2.39725360729043</v>
      </c>
    </row>
    <row r="5845" spans="2:15" x14ac:dyDescent="0.2">
      <c r="B5845" s="7">
        <v>41</v>
      </c>
      <c r="C5845" s="7">
        <v>59</v>
      </c>
      <c r="D5845" s="7">
        <v>0.51684613951876601</v>
      </c>
      <c r="E5845" s="7">
        <v>0.43540913474228898</v>
      </c>
      <c r="G5845" s="7">
        <v>41</v>
      </c>
      <c r="H5845" s="7">
        <v>59</v>
      </c>
      <c r="I5845" s="7">
        <v>-0.35460306820815801</v>
      </c>
      <c r="J5845" s="7">
        <v>0.186866809802721</v>
      </c>
      <c r="L5845" s="7">
        <v>41</v>
      </c>
      <c r="M5845" s="7">
        <v>59</v>
      </c>
      <c r="N5845" s="7">
        <v>1.35247467962913</v>
      </c>
      <c r="O5845" s="7">
        <v>0.54849847183914902</v>
      </c>
    </row>
    <row r="5846" spans="2:15" x14ac:dyDescent="0.2">
      <c r="B5846" s="7">
        <v>42</v>
      </c>
      <c r="C5846" s="7">
        <v>59</v>
      </c>
      <c r="D5846" s="7">
        <v>5.6235463599175098E-2</v>
      </c>
      <c r="E5846" s="7">
        <v>0.13197988162868901</v>
      </c>
      <c r="G5846" s="7">
        <v>42</v>
      </c>
      <c r="H5846" s="7">
        <v>59</v>
      </c>
      <c r="I5846" s="7">
        <v>-0.29380314846188599</v>
      </c>
      <c r="J5846" s="7">
        <v>-0.20408671214809501</v>
      </c>
      <c r="L5846" s="7">
        <v>42</v>
      </c>
      <c r="M5846" s="7">
        <v>59</v>
      </c>
      <c r="N5846" s="7">
        <v>-0.66249501540026001</v>
      </c>
      <c r="O5846" s="7">
        <v>7.8305440049656602E-2</v>
      </c>
    </row>
    <row r="5847" spans="2:15" x14ac:dyDescent="0.2">
      <c r="B5847" s="7">
        <v>43</v>
      </c>
      <c r="C5847" s="7">
        <v>59</v>
      </c>
      <c r="D5847" s="7">
        <v>0.21660053701333801</v>
      </c>
      <c r="E5847" s="7">
        <v>0.492847501808443</v>
      </c>
      <c r="G5847" s="7">
        <v>43</v>
      </c>
      <c r="H5847" s="7">
        <v>59</v>
      </c>
      <c r="I5847" s="7">
        <v>0.32510563109849699</v>
      </c>
      <c r="J5847" s="7">
        <v>0.138507221065651</v>
      </c>
      <c r="L5847" s="7">
        <v>43</v>
      </c>
      <c r="M5847" s="7">
        <v>59</v>
      </c>
      <c r="N5847" s="7">
        <v>-2.1145669189726801</v>
      </c>
      <c r="O5847" s="7">
        <v>-0.99127271372745296</v>
      </c>
    </row>
    <row r="5848" spans="2:15" x14ac:dyDescent="0.2">
      <c r="B5848" s="7">
        <v>44</v>
      </c>
      <c r="C5848" s="7">
        <v>59</v>
      </c>
      <c r="D5848" s="7">
        <v>-4.9369859374339201E-2</v>
      </c>
      <c r="E5848" s="7">
        <v>8.4989912155069902E-2</v>
      </c>
      <c r="G5848" s="7">
        <v>44</v>
      </c>
      <c r="H5848" s="7">
        <v>59</v>
      </c>
      <c r="I5848" s="7">
        <v>0.173095444283137</v>
      </c>
      <c r="J5848" s="7">
        <v>1.4942809738048599E-2</v>
      </c>
      <c r="L5848" s="7">
        <v>44</v>
      </c>
      <c r="M5848" s="7">
        <v>59</v>
      </c>
      <c r="N5848" s="7">
        <v>0.212115630355799</v>
      </c>
      <c r="O5848" s="7">
        <v>-4.2728466680547E-2</v>
      </c>
    </row>
    <row r="5849" spans="2:15" x14ac:dyDescent="0.2">
      <c r="B5849" s="7">
        <v>45</v>
      </c>
      <c r="C5849" s="7">
        <v>59</v>
      </c>
      <c r="D5849" s="7">
        <v>1.28566353786073</v>
      </c>
      <c r="E5849" s="7">
        <v>0.91991956266836805</v>
      </c>
      <c r="G5849" s="7">
        <v>45</v>
      </c>
      <c r="H5849" s="7">
        <v>59</v>
      </c>
      <c r="I5849" s="7">
        <v>2.58129229849695E-2</v>
      </c>
      <c r="J5849" s="7">
        <v>0.10892357597038201</v>
      </c>
      <c r="L5849" s="7">
        <v>45</v>
      </c>
      <c r="M5849" s="7">
        <v>59</v>
      </c>
      <c r="N5849" s="7">
        <v>-2.6961473261912898</v>
      </c>
      <c r="O5849" s="7">
        <v>-2.0557937223604101</v>
      </c>
    </row>
    <row r="5850" spans="2:15" x14ac:dyDescent="0.2">
      <c r="B5850" s="7">
        <v>46</v>
      </c>
      <c r="C5850" s="7">
        <v>59</v>
      </c>
      <c r="D5850" s="7">
        <v>4.57234078498754E-2</v>
      </c>
      <c r="E5850" s="7">
        <v>0.466161959208787</v>
      </c>
      <c r="G5850" s="7">
        <v>46</v>
      </c>
      <c r="H5850" s="7">
        <v>59</v>
      </c>
      <c r="I5850" s="7">
        <v>-0.26248377385384303</v>
      </c>
      <c r="J5850" s="7">
        <v>-0.106538631687862</v>
      </c>
      <c r="L5850" s="7">
        <v>46</v>
      </c>
      <c r="M5850" s="7">
        <v>59</v>
      </c>
      <c r="N5850" s="7">
        <v>-0.96157398143206696</v>
      </c>
      <c r="O5850" s="7">
        <v>-0.753897268607989</v>
      </c>
    </row>
    <row r="5851" spans="2:15" x14ac:dyDescent="0.2">
      <c r="B5851" s="7">
        <v>47</v>
      </c>
      <c r="C5851" s="7">
        <v>59</v>
      </c>
      <c r="D5851" s="7">
        <v>2.0259054129696299</v>
      </c>
      <c r="E5851" s="7">
        <v>1.70509899607446</v>
      </c>
      <c r="G5851" s="7">
        <v>47</v>
      </c>
      <c r="H5851" s="7">
        <v>59</v>
      </c>
      <c r="I5851" s="7">
        <v>0.418879407679561</v>
      </c>
      <c r="J5851" s="7">
        <v>-1.9943911602398501E-2</v>
      </c>
      <c r="L5851" s="7">
        <v>47</v>
      </c>
      <c r="M5851" s="7">
        <v>59</v>
      </c>
      <c r="N5851" s="7">
        <v>-1.34999989919857</v>
      </c>
      <c r="O5851" s="7">
        <v>-0.472819226851866</v>
      </c>
    </row>
    <row r="5852" spans="2:15" x14ac:dyDescent="0.2">
      <c r="B5852" s="7">
        <v>48</v>
      </c>
      <c r="C5852" s="7">
        <v>59</v>
      </c>
      <c r="D5852" s="7">
        <v>0.31101561738070199</v>
      </c>
      <c r="E5852" s="7">
        <v>0.60665040638101297</v>
      </c>
      <c r="G5852" s="7">
        <v>48</v>
      </c>
      <c r="H5852" s="7">
        <v>59</v>
      </c>
      <c r="I5852" s="7">
        <v>0.36607099831502499</v>
      </c>
      <c r="J5852" s="7">
        <v>6.4283980075961394E-2</v>
      </c>
      <c r="L5852" s="7">
        <v>48</v>
      </c>
      <c r="M5852" s="7">
        <v>59</v>
      </c>
      <c r="N5852" s="7">
        <v>0.20788937407977801</v>
      </c>
      <c r="O5852" s="7">
        <v>-0.24968550131764</v>
      </c>
    </row>
    <row r="5853" spans="2:15" x14ac:dyDescent="0.2">
      <c r="B5853" s="7">
        <v>49</v>
      </c>
      <c r="C5853" s="7">
        <v>59</v>
      </c>
      <c r="D5853" s="7">
        <v>0.55363597544837995</v>
      </c>
      <c r="E5853" s="7">
        <v>0.32860910774511798</v>
      </c>
      <c r="G5853" s="7">
        <v>49</v>
      </c>
      <c r="H5853" s="7">
        <v>59</v>
      </c>
      <c r="I5853" s="7">
        <v>-3.2441326979553201E-3</v>
      </c>
      <c r="J5853" s="7">
        <v>-1.8278353356436999E-2</v>
      </c>
      <c r="L5853" s="7">
        <v>49</v>
      </c>
      <c r="M5853" s="7">
        <v>59</v>
      </c>
      <c r="N5853" s="7">
        <v>-0.13049969355754401</v>
      </c>
      <c r="O5853" s="7">
        <v>-0.41719969580417399</v>
      </c>
    </row>
    <row r="5854" spans="2:15" x14ac:dyDescent="0.2">
      <c r="B5854" s="7">
        <v>50</v>
      </c>
      <c r="C5854" s="7">
        <v>59</v>
      </c>
      <c r="D5854" s="7">
        <v>5.53264864679592E-2</v>
      </c>
      <c r="E5854" s="7">
        <v>0.28554629926060099</v>
      </c>
      <c r="G5854" s="7">
        <v>50</v>
      </c>
      <c r="H5854" s="7">
        <v>59</v>
      </c>
      <c r="I5854" s="7">
        <v>-0.154860009132363</v>
      </c>
      <c r="J5854" s="7">
        <v>-0.15512124034519401</v>
      </c>
      <c r="L5854" s="7">
        <v>50</v>
      </c>
      <c r="M5854" s="7">
        <v>59</v>
      </c>
      <c r="N5854" s="7">
        <v>-0.14314578327344199</v>
      </c>
      <c r="O5854" s="7">
        <v>-0.583714121081087</v>
      </c>
    </row>
    <row r="5855" spans="2:15" x14ac:dyDescent="0.2">
      <c r="B5855" s="7">
        <v>51</v>
      </c>
      <c r="C5855" s="7">
        <v>59</v>
      </c>
      <c r="D5855" s="7">
        <v>0.53515650045774299</v>
      </c>
      <c r="E5855" s="7">
        <v>0.31759474817707201</v>
      </c>
      <c r="G5855" s="7">
        <v>51</v>
      </c>
      <c r="H5855" s="7">
        <v>59</v>
      </c>
      <c r="I5855" s="7">
        <v>-1.06967145146504E-2</v>
      </c>
      <c r="J5855" s="7">
        <v>-3.8884773875752301E-2</v>
      </c>
      <c r="L5855" s="7">
        <v>51</v>
      </c>
      <c r="M5855" s="7">
        <v>59</v>
      </c>
      <c r="N5855" s="7">
        <v>-0.60211865402560805</v>
      </c>
      <c r="O5855" s="7">
        <v>-0.85215435894705704</v>
      </c>
    </row>
    <row r="5856" spans="2:15" x14ac:dyDescent="0.2">
      <c r="B5856" s="7">
        <v>52</v>
      </c>
      <c r="C5856" s="7">
        <v>59</v>
      </c>
      <c r="D5856" s="7">
        <v>1.09537473651965</v>
      </c>
      <c r="E5856" s="7">
        <v>0.81037764299711601</v>
      </c>
      <c r="G5856" s="7">
        <v>52</v>
      </c>
      <c r="H5856" s="7">
        <v>59</v>
      </c>
      <c r="I5856" s="7">
        <v>-3.55775083903591E-2</v>
      </c>
      <c r="J5856" s="7">
        <v>-0.101871185990123</v>
      </c>
      <c r="L5856" s="7">
        <v>52</v>
      </c>
      <c r="M5856" s="7">
        <v>59</v>
      </c>
      <c r="N5856" s="7">
        <v>-0.83667841359958395</v>
      </c>
      <c r="O5856" s="7">
        <v>-9.4265300256653403E-2</v>
      </c>
    </row>
    <row r="5857" spans="2:15" x14ac:dyDescent="0.2">
      <c r="B5857" s="7">
        <v>53</v>
      </c>
      <c r="C5857" s="7">
        <v>59</v>
      </c>
      <c r="D5857" s="7">
        <v>0.20222724918011101</v>
      </c>
      <c r="E5857" s="7">
        <v>3.3073104453528401E-2</v>
      </c>
      <c r="G5857" s="7">
        <v>53</v>
      </c>
      <c r="H5857" s="7">
        <v>59</v>
      </c>
      <c r="I5857" s="7">
        <v>7.8647729841145E-2</v>
      </c>
      <c r="J5857" s="7">
        <v>-2.22379909277404E-3</v>
      </c>
      <c r="L5857" s="7">
        <v>53</v>
      </c>
      <c r="M5857" s="7">
        <v>59</v>
      </c>
      <c r="N5857" s="7">
        <v>0.10989959442677801</v>
      </c>
      <c r="O5857" s="7">
        <v>0.125600760038412</v>
      </c>
    </row>
    <row r="5858" spans="2:15" x14ac:dyDescent="0.2">
      <c r="B5858" s="7">
        <v>54</v>
      </c>
      <c r="C5858" s="7">
        <v>59</v>
      </c>
      <c r="D5858" s="7">
        <v>0.17061057006227801</v>
      </c>
      <c r="E5858" s="7">
        <v>0.30834037798318598</v>
      </c>
      <c r="G5858" s="7">
        <v>54</v>
      </c>
      <c r="H5858" s="7">
        <v>59</v>
      </c>
      <c r="I5858" s="7">
        <v>-0.12111326354827399</v>
      </c>
      <c r="J5858" s="7">
        <v>0.229098111058535</v>
      </c>
      <c r="L5858" s="7">
        <v>54</v>
      </c>
      <c r="M5858" s="7">
        <v>59</v>
      </c>
      <c r="N5858" s="7">
        <v>-0.27370925809276397</v>
      </c>
      <c r="O5858" s="7">
        <v>0.50336560386169404</v>
      </c>
    </row>
    <row r="5859" spans="2:15" x14ac:dyDescent="0.2">
      <c r="B5859" s="7">
        <v>55</v>
      </c>
      <c r="C5859" s="7">
        <v>59</v>
      </c>
      <c r="D5859" s="7">
        <v>0.64634722659462995</v>
      </c>
      <c r="E5859" s="7">
        <v>0.64845332369320496</v>
      </c>
      <c r="G5859" s="7">
        <v>55</v>
      </c>
      <c r="H5859" s="7">
        <v>59</v>
      </c>
      <c r="I5859" s="7">
        <v>-0.17636263979730701</v>
      </c>
      <c r="J5859" s="7">
        <v>-6.9732955644880704E-2</v>
      </c>
      <c r="L5859" s="7">
        <v>55</v>
      </c>
      <c r="M5859" s="7">
        <v>59</v>
      </c>
      <c r="N5859" s="7">
        <v>-3.4936042825033403E-2</v>
      </c>
      <c r="O5859" s="7">
        <v>-0.38586110019313602</v>
      </c>
    </row>
    <row r="5860" spans="2:15" x14ac:dyDescent="0.2">
      <c r="B5860" s="7">
        <v>56</v>
      </c>
      <c r="C5860" s="7">
        <v>59</v>
      </c>
      <c r="D5860" s="7">
        <v>-0.341468107375903</v>
      </c>
      <c r="E5860" s="7">
        <v>8.86080189263172E-2</v>
      </c>
      <c r="G5860" s="7">
        <v>56</v>
      </c>
      <c r="H5860" s="7">
        <v>59</v>
      </c>
      <c r="I5860" s="7">
        <v>-0.20517139960730599</v>
      </c>
      <c r="J5860" s="7">
        <v>2.63087752816107E-2</v>
      </c>
      <c r="L5860" s="7">
        <v>56</v>
      </c>
      <c r="M5860" s="7">
        <v>59</v>
      </c>
      <c r="N5860" s="7">
        <v>-0.949996840073424</v>
      </c>
      <c r="O5860" s="7">
        <v>-0.48103849627934497</v>
      </c>
    </row>
    <row r="5861" spans="2:15" x14ac:dyDescent="0.2">
      <c r="B5861" s="7">
        <v>57</v>
      </c>
      <c r="C5861" s="7">
        <v>59</v>
      </c>
      <c r="D5861" s="7">
        <v>-0.12927644516703901</v>
      </c>
      <c r="E5861" s="7">
        <v>6.4393390100731196E-2</v>
      </c>
      <c r="G5861" s="7">
        <v>57</v>
      </c>
      <c r="H5861" s="7">
        <v>59</v>
      </c>
      <c r="I5861" s="7">
        <v>-1.81559564552369E-3</v>
      </c>
      <c r="J5861" s="7">
        <v>-0.13064654933613901</v>
      </c>
      <c r="L5861" s="7">
        <v>57</v>
      </c>
      <c r="M5861" s="7">
        <v>59</v>
      </c>
      <c r="N5861" s="7">
        <v>-0.30432469629520598</v>
      </c>
      <c r="O5861" s="7">
        <v>0.100284080487994</v>
      </c>
    </row>
    <row r="5862" spans="2:15" x14ac:dyDescent="0.2">
      <c r="B5862" s="7">
        <v>58</v>
      </c>
      <c r="C5862" s="7">
        <v>59</v>
      </c>
      <c r="D5862" s="7">
        <v>4.17024901159921E-2</v>
      </c>
      <c r="E5862" s="7">
        <v>8.2362861741341206E-2</v>
      </c>
      <c r="G5862" s="7">
        <v>58</v>
      </c>
      <c r="H5862" s="7">
        <v>59</v>
      </c>
      <c r="I5862" s="7">
        <v>3.8085416544486599E-5</v>
      </c>
      <c r="J5862" s="7">
        <v>-3.3170014956498402E-3</v>
      </c>
      <c r="L5862" s="7">
        <v>58</v>
      </c>
      <c r="M5862" s="7">
        <v>59</v>
      </c>
      <c r="N5862" s="7">
        <v>1.10817741623807</v>
      </c>
      <c r="O5862" s="7">
        <v>0.91406321991362705</v>
      </c>
    </row>
    <row r="5863" spans="2:15" x14ac:dyDescent="0.2">
      <c r="B5863" s="7">
        <v>59</v>
      </c>
      <c r="C5863" s="7">
        <v>59</v>
      </c>
      <c r="D5863" s="7">
        <v>0.19159041187154899</v>
      </c>
      <c r="E5863" s="7">
        <v>0.186386258554362</v>
      </c>
      <c r="G5863" s="7">
        <v>59</v>
      </c>
      <c r="H5863" s="7">
        <v>59</v>
      </c>
      <c r="I5863" s="7">
        <v>0.223653983993511</v>
      </c>
      <c r="J5863" s="7">
        <v>0.108245548173803</v>
      </c>
      <c r="L5863" s="7">
        <v>59</v>
      </c>
      <c r="M5863" s="7">
        <v>59</v>
      </c>
      <c r="N5863" s="7">
        <v>-0.13124367847132501</v>
      </c>
      <c r="O5863" s="7">
        <v>0.151006831347516</v>
      </c>
    </row>
    <row r="5864" spans="2:15" x14ac:dyDescent="0.2">
      <c r="B5864" s="7">
        <v>60</v>
      </c>
      <c r="C5864" s="7">
        <v>59</v>
      </c>
      <c r="D5864" s="7">
        <v>0.42865673646345098</v>
      </c>
      <c r="E5864" s="7">
        <v>0.202529171212463</v>
      </c>
      <c r="G5864" s="7">
        <v>60</v>
      </c>
      <c r="H5864" s="7">
        <v>59</v>
      </c>
      <c r="I5864" s="7">
        <v>-7.3044770936678396E-2</v>
      </c>
      <c r="J5864" s="7">
        <v>-9.1772844554157004E-2</v>
      </c>
      <c r="L5864" s="7">
        <v>60</v>
      </c>
      <c r="M5864" s="7">
        <v>59</v>
      </c>
      <c r="N5864" s="7">
        <v>-0.262630499411112</v>
      </c>
      <c r="O5864" s="7">
        <v>8.95251805605142E-2</v>
      </c>
    </row>
    <row r="5865" spans="2:15" x14ac:dyDescent="0.2">
      <c r="B5865" s="7">
        <v>61</v>
      </c>
      <c r="C5865" s="7">
        <v>59</v>
      </c>
      <c r="D5865" s="7">
        <v>-0.40997571844706499</v>
      </c>
      <c r="E5865" s="7">
        <v>-0.30958338412119701</v>
      </c>
      <c r="G5865" s="7">
        <v>61</v>
      </c>
      <c r="H5865" s="7">
        <v>59</v>
      </c>
      <c r="I5865" s="7">
        <v>-0.34019571261114601</v>
      </c>
      <c r="J5865" s="7">
        <v>-0.50399792452949399</v>
      </c>
      <c r="L5865" s="7">
        <v>61</v>
      </c>
      <c r="M5865" s="7">
        <v>59</v>
      </c>
      <c r="N5865" s="7">
        <v>0.39951842405334298</v>
      </c>
      <c r="O5865" s="7">
        <v>0.70755122786704305</v>
      </c>
    </row>
    <row r="5866" spans="2:15" x14ac:dyDescent="0.2">
      <c r="B5866" s="7">
        <v>62</v>
      </c>
      <c r="C5866" s="7">
        <v>59</v>
      </c>
      <c r="D5866" s="7">
        <v>1.6682367728779301E-2</v>
      </c>
      <c r="E5866" s="7">
        <v>-0.116625751379447</v>
      </c>
      <c r="G5866" s="7">
        <v>62</v>
      </c>
      <c r="H5866" s="7">
        <v>59</v>
      </c>
      <c r="I5866" s="7">
        <v>-0.39057114482590499</v>
      </c>
      <c r="J5866" s="7">
        <v>-0.26832133622427801</v>
      </c>
      <c r="L5866" s="7">
        <v>62</v>
      </c>
      <c r="M5866" s="7">
        <v>59</v>
      </c>
      <c r="N5866" s="7">
        <v>0.819612974280027</v>
      </c>
      <c r="O5866" s="7">
        <v>0.93171743435328003</v>
      </c>
    </row>
    <row r="5867" spans="2:15" x14ac:dyDescent="0.2">
      <c r="B5867" s="7">
        <v>63</v>
      </c>
      <c r="C5867" s="7">
        <v>59</v>
      </c>
      <c r="D5867" s="7">
        <v>-0.32499357081723401</v>
      </c>
      <c r="E5867" s="7">
        <v>-0.27944465407987101</v>
      </c>
      <c r="G5867" s="7">
        <v>63</v>
      </c>
      <c r="H5867" s="7">
        <v>59</v>
      </c>
      <c r="I5867" s="7">
        <v>-0.217591405200947</v>
      </c>
      <c r="J5867" s="7">
        <v>-6.7838643347439401E-2</v>
      </c>
      <c r="L5867" s="7">
        <v>63</v>
      </c>
      <c r="M5867" s="7">
        <v>59</v>
      </c>
      <c r="N5867" s="7">
        <v>0.25788825139513299</v>
      </c>
      <c r="O5867" s="7">
        <v>-1.9980113916942901E-2</v>
      </c>
    </row>
    <row r="5868" spans="2:15" x14ac:dyDescent="0.2">
      <c r="B5868" s="7">
        <v>64</v>
      </c>
      <c r="C5868" s="7">
        <v>59</v>
      </c>
      <c r="D5868" s="7">
        <v>-0.103367718008337</v>
      </c>
      <c r="E5868" s="7">
        <v>5.8891975295871597E-2</v>
      </c>
      <c r="G5868" s="7">
        <v>64</v>
      </c>
      <c r="H5868" s="7">
        <v>59</v>
      </c>
      <c r="I5868" s="7">
        <v>4.2076287225218501E-2</v>
      </c>
      <c r="J5868" s="7">
        <v>1.01827318520042E-2</v>
      </c>
      <c r="L5868" s="7">
        <v>64</v>
      </c>
      <c r="M5868" s="7">
        <v>59</v>
      </c>
      <c r="N5868" s="7">
        <v>-0.21510728102941701</v>
      </c>
      <c r="O5868" s="7">
        <v>0.13929304771341899</v>
      </c>
    </row>
    <row r="5869" spans="2:15" x14ac:dyDescent="0.2">
      <c r="B5869" s="7">
        <v>65</v>
      </c>
      <c r="C5869" s="7">
        <v>59</v>
      </c>
      <c r="D5869" s="7">
        <v>-5.4958412961643603E-2</v>
      </c>
      <c r="E5869" s="7">
        <v>-0.29272750983429602</v>
      </c>
      <c r="G5869" s="7">
        <v>65</v>
      </c>
      <c r="H5869" s="7">
        <v>59</v>
      </c>
      <c r="I5869" s="7">
        <v>-0.14872707428650001</v>
      </c>
      <c r="J5869" s="7">
        <v>-5.5134682617190997E-2</v>
      </c>
      <c r="L5869" s="7">
        <v>65</v>
      </c>
      <c r="M5869" s="7">
        <v>59</v>
      </c>
      <c r="N5869" s="7">
        <v>-1.4873331632634299</v>
      </c>
      <c r="O5869" s="7">
        <v>-1.4017627807800199</v>
      </c>
    </row>
    <row r="5870" spans="2:15" x14ac:dyDescent="0.2">
      <c r="B5870" s="7">
        <v>66</v>
      </c>
      <c r="C5870" s="7">
        <v>59</v>
      </c>
      <c r="D5870" s="7">
        <v>0.377967666691295</v>
      </c>
      <c r="E5870" s="7">
        <v>0.395994305188894</v>
      </c>
      <c r="G5870" s="7">
        <v>66</v>
      </c>
      <c r="H5870" s="7">
        <v>59</v>
      </c>
      <c r="I5870" s="7">
        <v>-0.107514680288205</v>
      </c>
      <c r="J5870" s="7">
        <v>-4.0621967016192299E-2</v>
      </c>
      <c r="L5870" s="7">
        <v>66</v>
      </c>
      <c r="M5870" s="7">
        <v>59</v>
      </c>
      <c r="N5870" s="7">
        <v>-0.19924929977619399</v>
      </c>
      <c r="O5870" s="7">
        <v>4.5402882064004203E-2</v>
      </c>
    </row>
    <row r="5871" spans="2:15" x14ac:dyDescent="0.2">
      <c r="B5871" s="7">
        <v>67</v>
      </c>
      <c r="C5871" s="7">
        <v>59</v>
      </c>
      <c r="D5871" s="7">
        <v>1.4011725730708799</v>
      </c>
      <c r="E5871" s="7">
        <v>1.38607970493052</v>
      </c>
      <c r="G5871" s="7">
        <v>67</v>
      </c>
      <c r="H5871" s="7">
        <v>59</v>
      </c>
      <c r="I5871" s="7">
        <v>-0.18036927440322001</v>
      </c>
      <c r="J5871" s="7">
        <v>-0.25789469105188501</v>
      </c>
      <c r="L5871" s="7">
        <v>67</v>
      </c>
      <c r="M5871" s="7">
        <v>59</v>
      </c>
      <c r="N5871" s="7">
        <v>-0.35390799451604799</v>
      </c>
      <c r="O5871" s="7">
        <v>9.9135441704572003E-2</v>
      </c>
    </row>
    <row r="5872" spans="2:15" x14ac:dyDescent="0.2">
      <c r="B5872" s="7">
        <v>68</v>
      </c>
      <c r="C5872" s="7">
        <v>59</v>
      </c>
      <c r="D5872" s="7">
        <v>0.38430001736008002</v>
      </c>
      <c r="E5872" s="7">
        <v>0.26145040670515801</v>
      </c>
      <c r="G5872" s="7">
        <v>68</v>
      </c>
      <c r="H5872" s="7">
        <v>59</v>
      </c>
      <c r="I5872" s="7">
        <v>-0.179071761067428</v>
      </c>
      <c r="J5872" s="7">
        <v>-8.9751114425844505E-2</v>
      </c>
      <c r="L5872" s="7">
        <v>68</v>
      </c>
      <c r="M5872" s="7">
        <v>59</v>
      </c>
      <c r="N5872" s="7">
        <v>-0.94880136408538296</v>
      </c>
      <c r="O5872" s="7">
        <v>-0.44534843564858001</v>
      </c>
    </row>
    <row r="5873" spans="2:15" x14ac:dyDescent="0.2">
      <c r="B5873" s="7">
        <v>69</v>
      </c>
      <c r="C5873" s="7">
        <v>59</v>
      </c>
      <c r="D5873" s="7">
        <v>-0.49567535743338997</v>
      </c>
      <c r="E5873" s="7">
        <v>-0.65347686509777603</v>
      </c>
      <c r="G5873" s="7">
        <v>69</v>
      </c>
      <c r="H5873" s="7">
        <v>59</v>
      </c>
      <c r="I5873" s="7">
        <v>0.42060524944000199</v>
      </c>
      <c r="J5873" s="7">
        <v>0.26645473707227801</v>
      </c>
      <c r="L5873" s="7">
        <v>69</v>
      </c>
      <c r="M5873" s="7">
        <v>59</v>
      </c>
      <c r="N5873" s="7">
        <v>0.323279983043332</v>
      </c>
      <c r="O5873" s="7">
        <v>1.12429307366266E-2</v>
      </c>
    </row>
    <row r="5874" spans="2:15" x14ac:dyDescent="0.2">
      <c r="B5874" s="7">
        <v>70</v>
      </c>
      <c r="C5874" s="7">
        <v>59</v>
      </c>
      <c r="D5874" s="7">
        <v>-6.8599337458854501E-3</v>
      </c>
      <c r="E5874" s="7">
        <v>-0.268377657258559</v>
      </c>
      <c r="G5874" s="7">
        <v>70</v>
      </c>
      <c r="H5874" s="7">
        <v>59</v>
      </c>
      <c r="I5874" s="7">
        <v>5.2905425744960197E-2</v>
      </c>
      <c r="J5874" s="7">
        <v>-5.82212962975035E-2</v>
      </c>
      <c r="L5874" s="7">
        <v>70</v>
      </c>
      <c r="M5874" s="7">
        <v>59</v>
      </c>
      <c r="N5874" s="7">
        <v>-0.49829400362079801</v>
      </c>
      <c r="O5874" s="7">
        <v>-1.00837523250348</v>
      </c>
    </row>
    <row r="5875" spans="2:15" x14ac:dyDescent="0.2">
      <c r="B5875" s="7">
        <v>71</v>
      </c>
      <c r="C5875" s="7">
        <v>59</v>
      </c>
      <c r="D5875" s="7">
        <v>0.39651613425034599</v>
      </c>
      <c r="E5875" s="7">
        <v>-4.0986405911946001E-2</v>
      </c>
      <c r="G5875" s="7">
        <v>71</v>
      </c>
      <c r="H5875" s="7">
        <v>59</v>
      </c>
      <c r="I5875" s="7">
        <v>-0.343487019642711</v>
      </c>
      <c r="J5875" s="7">
        <v>-0.10463697166718899</v>
      </c>
      <c r="L5875" s="7">
        <v>71</v>
      </c>
      <c r="M5875" s="7">
        <v>59</v>
      </c>
      <c r="N5875" s="7">
        <v>-0.18908226007385001</v>
      </c>
      <c r="O5875" s="7">
        <v>-0.40084938433914502</v>
      </c>
    </row>
    <row r="5876" spans="2:15" x14ac:dyDescent="0.2">
      <c r="B5876" s="7">
        <v>72</v>
      </c>
      <c r="C5876" s="7">
        <v>59</v>
      </c>
      <c r="D5876" s="7">
        <v>0.28304359591714701</v>
      </c>
      <c r="E5876" s="7">
        <v>0.43612456525239601</v>
      </c>
      <c r="G5876" s="7">
        <v>72</v>
      </c>
      <c r="H5876" s="7">
        <v>59</v>
      </c>
      <c r="I5876" s="7">
        <v>-0.16069264958285201</v>
      </c>
      <c r="J5876" s="7">
        <v>-8.21138312378418E-2</v>
      </c>
      <c r="L5876" s="7">
        <v>72</v>
      </c>
      <c r="M5876" s="7">
        <v>59</v>
      </c>
      <c r="N5876" s="7">
        <v>1.05226693604405</v>
      </c>
      <c r="O5876" s="7">
        <v>0.40821422859738599</v>
      </c>
    </row>
    <row r="5877" spans="2:15" x14ac:dyDescent="0.2">
      <c r="B5877" s="7">
        <v>73</v>
      </c>
      <c r="C5877" s="7">
        <v>59</v>
      </c>
      <c r="D5877" s="7">
        <v>-2.47752682931432E-2</v>
      </c>
      <c r="E5877" s="7">
        <v>0.26790043731584101</v>
      </c>
      <c r="G5877" s="7">
        <v>73</v>
      </c>
      <c r="H5877" s="7">
        <v>59</v>
      </c>
      <c r="I5877" s="7">
        <v>-0.246522094108858</v>
      </c>
      <c r="J5877" s="7">
        <v>-9.0484987630063102E-2</v>
      </c>
      <c r="L5877" s="7">
        <v>73</v>
      </c>
      <c r="M5877" s="7">
        <v>59</v>
      </c>
      <c r="N5877" s="7">
        <v>-9.7376796898704904E-2</v>
      </c>
      <c r="O5877" s="7">
        <v>0.60580726318077205</v>
      </c>
    </row>
    <row r="5878" spans="2:15" x14ac:dyDescent="0.2">
      <c r="B5878" s="7">
        <v>74</v>
      </c>
      <c r="C5878" s="7">
        <v>59</v>
      </c>
      <c r="D5878" s="7">
        <v>0.32578725248446799</v>
      </c>
      <c r="E5878" s="7">
        <v>0.26061799505858402</v>
      </c>
      <c r="G5878" s="7">
        <v>74</v>
      </c>
      <c r="H5878" s="7">
        <v>59</v>
      </c>
      <c r="I5878" s="7">
        <v>-0.170749610056704</v>
      </c>
      <c r="J5878" s="7">
        <v>0.11337915046867</v>
      </c>
      <c r="L5878" s="7">
        <v>74</v>
      </c>
      <c r="M5878" s="7">
        <v>59</v>
      </c>
      <c r="N5878" s="7">
        <v>-2.87707116978723</v>
      </c>
      <c r="O5878" s="7">
        <v>-3.0807952412736199</v>
      </c>
    </row>
    <row r="5879" spans="2:15" x14ac:dyDescent="0.2">
      <c r="B5879" s="7">
        <v>75</v>
      </c>
      <c r="C5879" s="7">
        <v>59</v>
      </c>
      <c r="D5879" s="7">
        <v>-0.44401454785668498</v>
      </c>
      <c r="E5879" s="7">
        <v>-0.24421955640250601</v>
      </c>
      <c r="G5879" s="7">
        <v>75</v>
      </c>
      <c r="H5879" s="7">
        <v>59</v>
      </c>
      <c r="I5879" s="7">
        <v>-0.32846073058889003</v>
      </c>
      <c r="J5879" s="7">
        <v>-0.172734591363047</v>
      </c>
      <c r="L5879" s="7">
        <v>75</v>
      </c>
      <c r="M5879" s="7">
        <v>59</v>
      </c>
      <c r="N5879" s="7">
        <v>-0.83918197813493201</v>
      </c>
      <c r="O5879" s="7">
        <v>-0.29665116300613498</v>
      </c>
    </row>
    <row r="5880" spans="2:15" x14ac:dyDescent="0.2">
      <c r="B5880" s="7">
        <v>76</v>
      </c>
      <c r="C5880" s="7">
        <v>59</v>
      </c>
      <c r="D5880" s="7">
        <v>0.30878917738038397</v>
      </c>
      <c r="E5880" s="7">
        <v>0.19745373757679999</v>
      </c>
      <c r="G5880" s="7">
        <v>76</v>
      </c>
      <c r="H5880" s="7">
        <v>59</v>
      </c>
      <c r="I5880" s="7">
        <v>-0.238849897493637</v>
      </c>
      <c r="J5880" s="7">
        <v>-0.45612670985657799</v>
      </c>
      <c r="L5880" s="7">
        <v>76</v>
      </c>
      <c r="M5880" s="7">
        <v>59</v>
      </c>
      <c r="N5880" s="7">
        <v>0.16230861469234101</v>
      </c>
      <c r="O5880" s="7">
        <v>-0.38996142186571697</v>
      </c>
    </row>
    <row r="5881" spans="2:15" x14ac:dyDescent="0.2">
      <c r="B5881" s="7">
        <v>77</v>
      </c>
      <c r="C5881" s="7">
        <v>59</v>
      </c>
      <c r="D5881" s="7">
        <v>0.18314517846477801</v>
      </c>
      <c r="E5881" s="7">
        <v>0.15945404860100801</v>
      </c>
      <c r="G5881" s="7">
        <v>77</v>
      </c>
      <c r="H5881" s="7">
        <v>59</v>
      </c>
      <c r="I5881" s="7">
        <v>-0.32579929450679002</v>
      </c>
      <c r="J5881" s="7">
        <v>-0.12328939879119501</v>
      </c>
      <c r="L5881" s="7">
        <v>77</v>
      </c>
      <c r="M5881" s="7">
        <v>59</v>
      </c>
      <c r="N5881" s="7">
        <v>-0.60737602262009205</v>
      </c>
      <c r="O5881" s="7">
        <v>-0.70994929396117001</v>
      </c>
    </row>
    <row r="5882" spans="2:15" x14ac:dyDescent="0.2">
      <c r="B5882" s="7">
        <v>78</v>
      </c>
      <c r="C5882" s="7">
        <v>59</v>
      </c>
      <c r="D5882" s="7">
        <v>0.59300073721601299</v>
      </c>
      <c r="E5882" s="7">
        <v>0.641836508877342</v>
      </c>
      <c r="G5882" s="7">
        <v>78</v>
      </c>
      <c r="H5882" s="7">
        <v>59</v>
      </c>
      <c r="I5882" s="7">
        <v>1.84943002299587E-2</v>
      </c>
      <c r="J5882" s="7">
        <v>-0.20101824259287299</v>
      </c>
      <c r="L5882" s="7">
        <v>78</v>
      </c>
      <c r="M5882" s="7">
        <v>59</v>
      </c>
      <c r="N5882" s="7">
        <v>-1.2697652907414501</v>
      </c>
      <c r="O5882" s="7">
        <v>-1.83009898404074</v>
      </c>
    </row>
    <row r="5883" spans="2:15" x14ac:dyDescent="0.2">
      <c r="B5883" s="7">
        <v>79</v>
      </c>
      <c r="C5883" s="7">
        <v>59</v>
      </c>
      <c r="D5883" s="7">
        <v>0.54154885146375298</v>
      </c>
      <c r="E5883" s="7">
        <v>0.50767605187034404</v>
      </c>
      <c r="G5883" s="7">
        <v>79</v>
      </c>
      <c r="H5883" s="7">
        <v>59</v>
      </c>
      <c r="I5883" s="7">
        <v>-0.19505823419625101</v>
      </c>
      <c r="J5883" s="7">
        <v>-8.1233624801155799E-2</v>
      </c>
      <c r="L5883" s="7">
        <v>79</v>
      </c>
      <c r="M5883" s="7">
        <v>59</v>
      </c>
      <c r="N5883" s="7">
        <v>-0.93982300086784898</v>
      </c>
      <c r="O5883" s="7">
        <v>-0.73055967156549295</v>
      </c>
    </row>
    <row r="5884" spans="2:15" x14ac:dyDescent="0.2">
      <c r="B5884" s="7">
        <v>80</v>
      </c>
      <c r="C5884" s="7">
        <v>59</v>
      </c>
      <c r="D5884" s="7">
        <v>0.247095164914749</v>
      </c>
      <c r="E5884" s="7">
        <v>0.229494167750737</v>
      </c>
      <c r="G5884" s="7">
        <v>80</v>
      </c>
      <c r="H5884" s="7">
        <v>59</v>
      </c>
      <c r="I5884" s="7">
        <v>0.10172856617460301</v>
      </c>
      <c r="J5884" s="7">
        <v>0.23422839991780001</v>
      </c>
      <c r="L5884" s="7">
        <v>80</v>
      </c>
      <c r="M5884" s="7">
        <v>59</v>
      </c>
      <c r="N5884" s="7">
        <v>-0.99522320192326397</v>
      </c>
      <c r="O5884" s="7">
        <v>-1.1093460314447601</v>
      </c>
    </row>
    <row r="5885" spans="2:15" x14ac:dyDescent="0.2">
      <c r="B5885" s="7">
        <v>81</v>
      </c>
      <c r="C5885" s="7">
        <v>59</v>
      </c>
      <c r="D5885" s="7">
        <v>0.44782412220163298</v>
      </c>
      <c r="E5885" s="7">
        <v>-2.3630811803140101E-2</v>
      </c>
      <c r="G5885" s="7">
        <v>81</v>
      </c>
      <c r="H5885" s="7">
        <v>59</v>
      </c>
      <c r="I5885" s="7">
        <v>-5.99552269654611E-2</v>
      </c>
      <c r="J5885" s="7">
        <v>-7.4005148138594407E-2</v>
      </c>
      <c r="L5885" s="7">
        <v>81</v>
      </c>
      <c r="M5885" s="7">
        <v>59</v>
      </c>
      <c r="N5885" s="7">
        <v>0.93486484361634803</v>
      </c>
      <c r="O5885" s="7">
        <v>1.5782208153312101</v>
      </c>
    </row>
    <row r="5886" spans="2:15" x14ac:dyDescent="0.2">
      <c r="B5886" s="7">
        <v>82</v>
      </c>
      <c r="C5886" s="7">
        <v>59</v>
      </c>
      <c r="D5886" s="7">
        <v>-4.2024691487998901E-2</v>
      </c>
      <c r="E5886" s="7">
        <v>0.105544230003186</v>
      </c>
      <c r="G5886" s="7">
        <v>82</v>
      </c>
      <c r="H5886" s="7">
        <v>59</v>
      </c>
      <c r="I5886" s="7">
        <v>-0.28833195678370499</v>
      </c>
      <c r="J5886" s="7">
        <v>-0.15308972892713199</v>
      </c>
      <c r="L5886" s="7">
        <v>82</v>
      </c>
      <c r="M5886" s="7">
        <v>59</v>
      </c>
      <c r="N5886" s="7">
        <v>-0.43722258235191902</v>
      </c>
      <c r="O5886" s="7">
        <v>-0.386493228545016</v>
      </c>
    </row>
    <row r="5887" spans="2:15" x14ac:dyDescent="0.2">
      <c r="B5887" s="7">
        <v>83</v>
      </c>
      <c r="C5887" s="7">
        <v>59</v>
      </c>
      <c r="D5887" s="7">
        <v>0.23000106899367201</v>
      </c>
      <c r="E5887" s="7">
        <v>0.429927380917002</v>
      </c>
      <c r="G5887" s="7">
        <v>83</v>
      </c>
      <c r="H5887" s="7">
        <v>59</v>
      </c>
      <c r="I5887" s="7">
        <v>0.14844621261000099</v>
      </c>
      <c r="J5887" s="7">
        <v>-0.135371901750027</v>
      </c>
      <c r="L5887" s="7">
        <v>83</v>
      </c>
      <c r="M5887" s="7">
        <v>59</v>
      </c>
      <c r="N5887" s="7">
        <v>-2.5038448164106</v>
      </c>
      <c r="O5887" s="7">
        <v>-2.4793063322446902</v>
      </c>
    </row>
    <row r="5888" spans="2:15" x14ac:dyDescent="0.2">
      <c r="B5888" s="7">
        <v>84</v>
      </c>
      <c r="C5888" s="7">
        <v>59</v>
      </c>
      <c r="D5888" s="7">
        <v>4.6572901079633402E-3</v>
      </c>
      <c r="E5888" s="7">
        <v>-0.120086069409126</v>
      </c>
      <c r="G5888" s="7">
        <v>84</v>
      </c>
      <c r="H5888" s="7">
        <v>59</v>
      </c>
      <c r="I5888" s="7">
        <v>-8.7500476223590695E-2</v>
      </c>
      <c r="J5888" s="7">
        <v>0.169977044437324</v>
      </c>
      <c r="L5888" s="7">
        <v>84</v>
      </c>
      <c r="M5888" s="7">
        <v>59</v>
      </c>
      <c r="N5888" s="7">
        <v>3.6988194132402598E-2</v>
      </c>
      <c r="O5888" s="7">
        <v>0.29104670427148199</v>
      </c>
    </row>
    <row r="5889" spans="2:15" x14ac:dyDescent="0.2">
      <c r="B5889" s="7">
        <v>85</v>
      </c>
      <c r="C5889" s="7">
        <v>59</v>
      </c>
      <c r="D5889" s="7">
        <v>0.54427426931659695</v>
      </c>
      <c r="E5889" s="7">
        <v>0.16012916953315501</v>
      </c>
      <c r="G5889" s="7">
        <v>85</v>
      </c>
      <c r="H5889" s="7">
        <v>59</v>
      </c>
      <c r="I5889" s="7">
        <v>0.13419107508111</v>
      </c>
      <c r="J5889" s="7">
        <v>0.151886662841454</v>
      </c>
      <c r="L5889" s="7">
        <v>85</v>
      </c>
      <c r="M5889" s="7">
        <v>59</v>
      </c>
      <c r="N5889" s="7">
        <v>-1.92944158309392</v>
      </c>
      <c r="O5889" s="7">
        <v>-1.5738872061798299</v>
      </c>
    </row>
    <row r="5890" spans="2:15" x14ac:dyDescent="0.2">
      <c r="B5890" s="7">
        <v>86</v>
      </c>
      <c r="C5890" s="7">
        <v>59</v>
      </c>
      <c r="D5890" s="7">
        <v>0.96539163424247898</v>
      </c>
      <c r="E5890" s="7">
        <v>1.1969484271142901</v>
      </c>
      <c r="G5890" s="7">
        <v>86</v>
      </c>
      <c r="H5890" s="7">
        <v>59</v>
      </c>
      <c r="I5890" s="7">
        <v>-0.27694754373368002</v>
      </c>
      <c r="J5890" s="7">
        <v>-3.5294507803786103E-2</v>
      </c>
      <c r="L5890" s="7">
        <v>86</v>
      </c>
      <c r="M5890" s="7">
        <v>59</v>
      </c>
      <c r="N5890" s="7">
        <v>-0.59301766780656395</v>
      </c>
      <c r="O5890" s="7">
        <v>-0.62134816963027495</v>
      </c>
    </row>
    <row r="5891" spans="2:15" x14ac:dyDescent="0.2">
      <c r="B5891" s="7">
        <v>87</v>
      </c>
      <c r="C5891" s="7">
        <v>59</v>
      </c>
      <c r="D5891" s="7">
        <v>0.19004561500914099</v>
      </c>
      <c r="E5891" s="7">
        <v>-2.3889884101E-2</v>
      </c>
      <c r="G5891" s="7">
        <v>87</v>
      </c>
      <c r="H5891" s="7">
        <v>59</v>
      </c>
      <c r="I5891" s="7">
        <v>-0.17202421222863201</v>
      </c>
      <c r="J5891" s="7">
        <v>-6.08135759431567E-2</v>
      </c>
      <c r="L5891" s="7">
        <v>87</v>
      </c>
      <c r="M5891" s="7">
        <v>59</v>
      </c>
      <c r="N5891" s="7">
        <v>1.1126032304856199</v>
      </c>
      <c r="O5891" s="7">
        <v>1.3169987186019001</v>
      </c>
    </row>
    <row r="5892" spans="2:15" x14ac:dyDescent="0.2">
      <c r="B5892" s="7">
        <v>88</v>
      </c>
      <c r="C5892" s="7">
        <v>59</v>
      </c>
      <c r="D5892" s="7">
        <v>-9.7442559400378506E-2</v>
      </c>
      <c r="E5892" s="7">
        <v>0.276146625343758</v>
      </c>
      <c r="G5892" s="7">
        <v>88</v>
      </c>
      <c r="H5892" s="7">
        <v>59</v>
      </c>
      <c r="I5892" s="7">
        <v>-1.2307712231187699E-2</v>
      </c>
      <c r="J5892" s="7">
        <v>-5.62651257605538E-2</v>
      </c>
      <c r="L5892" s="7">
        <v>88</v>
      </c>
      <c r="M5892" s="7">
        <v>59</v>
      </c>
      <c r="N5892" s="7">
        <v>0.458358004940908</v>
      </c>
      <c r="O5892" s="7">
        <v>0.34783389764426997</v>
      </c>
    </row>
    <row r="5893" spans="2:15" x14ac:dyDescent="0.2">
      <c r="B5893" s="7">
        <v>89</v>
      </c>
      <c r="C5893" s="7">
        <v>59</v>
      </c>
      <c r="D5893" s="7">
        <v>0.13500163710374199</v>
      </c>
      <c r="E5893" s="7">
        <v>2.8338299885589901E-2</v>
      </c>
      <c r="G5893" s="7">
        <v>89</v>
      </c>
      <c r="H5893" s="7">
        <v>59</v>
      </c>
      <c r="I5893" s="7">
        <v>-0.210920183712974</v>
      </c>
      <c r="J5893" s="7">
        <v>0.33307919796436602</v>
      </c>
      <c r="L5893" s="7">
        <v>89</v>
      </c>
      <c r="M5893" s="7">
        <v>59</v>
      </c>
      <c r="N5893" s="7">
        <v>9.25997331652786E-2</v>
      </c>
      <c r="O5893" s="7">
        <v>-0.263313268934946</v>
      </c>
    </row>
    <row r="5894" spans="2:15" x14ac:dyDescent="0.2">
      <c r="B5894" s="7">
        <v>90</v>
      </c>
      <c r="C5894" s="7">
        <v>59</v>
      </c>
      <c r="D5894" s="7">
        <v>0.38900081651670299</v>
      </c>
      <c r="E5894" s="7">
        <v>0.17936522815016001</v>
      </c>
      <c r="G5894" s="7">
        <v>90</v>
      </c>
      <c r="H5894" s="7">
        <v>59</v>
      </c>
      <c r="I5894" s="7">
        <v>2.13537801324293E-3</v>
      </c>
      <c r="J5894" s="7">
        <v>-6.8909074341263504E-2</v>
      </c>
      <c r="L5894" s="7">
        <v>90</v>
      </c>
      <c r="M5894" s="7">
        <v>59</v>
      </c>
      <c r="N5894" s="7">
        <v>-2.1345672871977301</v>
      </c>
      <c r="O5894" s="7">
        <v>-1.8498888595501899</v>
      </c>
    </row>
    <row r="5895" spans="2:15" x14ac:dyDescent="0.2">
      <c r="B5895" s="7">
        <v>91</v>
      </c>
      <c r="C5895" s="7">
        <v>59</v>
      </c>
      <c r="D5895" s="7">
        <v>-0.22753956439814499</v>
      </c>
      <c r="E5895" s="7">
        <v>-0.152092495693084</v>
      </c>
      <c r="G5895" s="7">
        <v>91</v>
      </c>
      <c r="H5895" s="7">
        <v>59</v>
      </c>
      <c r="I5895" s="7">
        <v>-0.18720637449708</v>
      </c>
      <c r="J5895" s="7">
        <v>-0.101974134200798</v>
      </c>
      <c r="L5895" s="7">
        <v>91</v>
      </c>
      <c r="M5895" s="7">
        <v>59</v>
      </c>
      <c r="N5895" s="7">
        <v>2.0744715073004998</v>
      </c>
      <c r="O5895" s="7">
        <v>1.57481619155458</v>
      </c>
    </row>
    <row r="5896" spans="2:15" x14ac:dyDescent="0.2">
      <c r="B5896" s="7">
        <v>92</v>
      </c>
      <c r="C5896" s="7">
        <v>59</v>
      </c>
      <c r="D5896" s="7">
        <v>0.239478690621303</v>
      </c>
      <c r="E5896" s="7">
        <v>-1.80421144670149E-2</v>
      </c>
      <c r="G5896" s="7">
        <v>92</v>
      </c>
      <c r="H5896" s="7">
        <v>59</v>
      </c>
      <c r="I5896" s="7">
        <v>-0.28695317927240999</v>
      </c>
      <c r="J5896" s="7">
        <v>0.18000407069038801</v>
      </c>
      <c r="L5896" s="7">
        <v>92</v>
      </c>
      <c r="M5896" s="7">
        <v>59</v>
      </c>
      <c r="N5896" s="7">
        <v>-1.1901735537237901</v>
      </c>
      <c r="O5896" s="7">
        <v>-1.0552830308883301</v>
      </c>
    </row>
    <row r="5897" spans="2:15" x14ac:dyDescent="0.2">
      <c r="B5897" s="7">
        <v>93</v>
      </c>
      <c r="C5897" s="7">
        <v>59</v>
      </c>
      <c r="D5897" s="7">
        <v>0.60711161248662504</v>
      </c>
      <c r="E5897" s="7">
        <v>0.22779641068392301</v>
      </c>
      <c r="G5897" s="7">
        <v>93</v>
      </c>
      <c r="H5897" s="7">
        <v>59</v>
      </c>
      <c r="I5897" s="7">
        <v>-0.16403509444481901</v>
      </c>
      <c r="J5897" s="7">
        <v>-1.5633194014649E-2</v>
      </c>
      <c r="L5897" s="7">
        <v>93</v>
      </c>
      <c r="M5897" s="7">
        <v>59</v>
      </c>
      <c r="N5897" s="7">
        <v>-0.85874208359191195</v>
      </c>
      <c r="O5897" s="7">
        <v>-0.61245567629596498</v>
      </c>
    </row>
    <row r="5898" spans="2:15" x14ac:dyDescent="0.2">
      <c r="B5898" s="7">
        <v>94</v>
      </c>
      <c r="C5898" s="7">
        <v>59</v>
      </c>
      <c r="D5898" s="7">
        <v>0.29303123593801</v>
      </c>
      <c r="E5898" s="7">
        <v>0.5658111973062</v>
      </c>
      <c r="G5898" s="7">
        <v>94</v>
      </c>
      <c r="H5898" s="7">
        <v>59</v>
      </c>
      <c r="I5898" s="7">
        <v>0.20303186825743499</v>
      </c>
      <c r="J5898" s="7">
        <v>-5.35884910558782E-2</v>
      </c>
      <c r="L5898" s="7">
        <v>94</v>
      </c>
      <c r="M5898" s="7">
        <v>59</v>
      </c>
      <c r="N5898" s="7">
        <v>-0.71351520111291</v>
      </c>
      <c r="O5898" s="7">
        <v>-0.54925517475000996</v>
      </c>
    </row>
    <row r="5899" spans="2:15" x14ac:dyDescent="0.2">
      <c r="B5899" s="7">
        <v>95</v>
      </c>
      <c r="C5899" s="7">
        <v>59</v>
      </c>
      <c r="D5899" s="7">
        <v>0.292971957805918</v>
      </c>
      <c r="E5899" s="7">
        <v>3.4527848296881401E-2</v>
      </c>
      <c r="G5899" s="7">
        <v>95</v>
      </c>
      <c r="H5899" s="7">
        <v>59</v>
      </c>
      <c r="I5899" s="7">
        <v>0.115556787120632</v>
      </c>
      <c r="J5899" s="7">
        <v>-3.4660407404395202E-2</v>
      </c>
      <c r="L5899" s="7">
        <v>95</v>
      </c>
      <c r="M5899" s="7">
        <v>59</v>
      </c>
      <c r="N5899" s="7">
        <v>-0.45870414281708299</v>
      </c>
      <c r="O5899" s="7">
        <v>-0.80053372917710497</v>
      </c>
    </row>
    <row r="5900" spans="2:15" x14ac:dyDescent="0.2">
      <c r="B5900" s="7">
        <v>96</v>
      </c>
      <c r="C5900" s="7">
        <v>59</v>
      </c>
      <c r="D5900" s="7">
        <v>0.115632302530255</v>
      </c>
      <c r="E5900" s="7">
        <v>8.14881469816022E-2</v>
      </c>
      <c r="G5900" s="7">
        <v>96</v>
      </c>
      <c r="H5900" s="7">
        <v>59</v>
      </c>
      <c r="I5900" s="7">
        <v>1.82997556824613E-2</v>
      </c>
      <c r="J5900" s="7">
        <v>-0.19656609844404299</v>
      </c>
      <c r="L5900" s="7">
        <v>96</v>
      </c>
      <c r="M5900" s="7">
        <v>59</v>
      </c>
      <c r="N5900" s="7">
        <v>4.1706690920289398E-2</v>
      </c>
      <c r="O5900" s="7">
        <v>0.21341509020348901</v>
      </c>
    </row>
    <row r="5901" spans="2:15" x14ac:dyDescent="0.2">
      <c r="B5901" s="7">
        <v>97</v>
      </c>
      <c r="C5901" s="7">
        <v>59</v>
      </c>
      <c r="D5901" s="7">
        <v>0.22177309857320199</v>
      </c>
      <c r="E5901" s="7">
        <v>0.13896753781577101</v>
      </c>
      <c r="G5901" s="7">
        <v>97</v>
      </c>
      <c r="H5901" s="7">
        <v>59</v>
      </c>
      <c r="I5901" s="7">
        <v>3.92125417456013E-2</v>
      </c>
      <c r="J5901" s="7">
        <v>-0.16809125931650901</v>
      </c>
      <c r="L5901" s="7">
        <v>97</v>
      </c>
      <c r="M5901" s="7">
        <v>59</v>
      </c>
      <c r="N5901" s="7">
        <v>0.54925910694845403</v>
      </c>
      <c r="O5901" s="7">
        <v>0.53989975404422497</v>
      </c>
    </row>
    <row r="5902" spans="2:15" x14ac:dyDescent="0.2">
      <c r="B5902" s="7">
        <v>98</v>
      </c>
      <c r="C5902" s="7">
        <v>59</v>
      </c>
      <c r="D5902" s="7">
        <v>0.29998101740130401</v>
      </c>
      <c r="E5902" s="7">
        <v>0.67671311019307501</v>
      </c>
      <c r="G5902" s="7">
        <v>98</v>
      </c>
      <c r="H5902" s="7">
        <v>59</v>
      </c>
      <c r="I5902" s="7">
        <v>3.6282314065823898E-2</v>
      </c>
      <c r="J5902" s="7">
        <v>-1.97663486774378E-2</v>
      </c>
      <c r="L5902" s="7">
        <v>98</v>
      </c>
      <c r="M5902" s="7">
        <v>59</v>
      </c>
      <c r="N5902" s="7">
        <v>0.88844980499416804</v>
      </c>
      <c r="O5902" s="7">
        <v>1.9730662619374999</v>
      </c>
    </row>
    <row r="5903" spans="2:15" x14ac:dyDescent="0.2">
      <c r="B5903" s="7">
        <v>99</v>
      </c>
      <c r="C5903" s="7">
        <v>59</v>
      </c>
      <c r="D5903" s="7">
        <v>-0.173966282943217</v>
      </c>
      <c r="E5903" s="7">
        <v>-0.14571933169210699</v>
      </c>
      <c r="G5903" s="7">
        <v>99</v>
      </c>
      <c r="H5903" s="7">
        <v>59</v>
      </c>
      <c r="I5903" s="7">
        <v>0.243917638249629</v>
      </c>
      <c r="J5903" s="7">
        <v>0.13339934724960101</v>
      </c>
      <c r="L5903" s="7">
        <v>99</v>
      </c>
      <c r="M5903" s="7">
        <v>59</v>
      </c>
      <c r="N5903" s="7">
        <v>9.3442676530495206E-2</v>
      </c>
      <c r="O5903" s="7">
        <v>-0.772777779362954</v>
      </c>
    </row>
    <row r="5904" spans="2:15" x14ac:dyDescent="0.2">
      <c r="B5904" s="7">
        <v>100</v>
      </c>
      <c r="C5904" s="7">
        <v>59</v>
      </c>
      <c r="D5904" s="7">
        <v>0.110537117324219</v>
      </c>
      <c r="E5904" s="7">
        <v>0.38971370884928602</v>
      </c>
      <c r="G5904" s="7">
        <v>100</v>
      </c>
      <c r="H5904" s="7">
        <v>59</v>
      </c>
      <c r="I5904" s="7">
        <v>0.515238833620287</v>
      </c>
      <c r="J5904" s="7">
        <v>6.9163132861082693E-2</v>
      </c>
      <c r="L5904" s="7">
        <v>100</v>
      </c>
      <c r="M5904" s="7">
        <v>59</v>
      </c>
      <c r="N5904" s="7">
        <v>2.4623816852042998E-2</v>
      </c>
      <c r="O5904" s="7">
        <v>-9.6822419883627803E-2</v>
      </c>
    </row>
    <row r="5905" spans="2:15" x14ac:dyDescent="0.2">
      <c r="B5905" s="7">
        <v>1</v>
      </c>
      <c r="C5905" s="7">
        <v>60</v>
      </c>
      <c r="D5905" s="7">
        <v>-0.59434503132733296</v>
      </c>
      <c r="E5905" s="7">
        <v>-0.55739301719801604</v>
      </c>
      <c r="G5905" s="7">
        <v>1</v>
      </c>
      <c r="H5905" s="7">
        <v>60</v>
      </c>
      <c r="I5905" s="7">
        <v>-0.21075997629996099</v>
      </c>
      <c r="J5905" s="7">
        <v>-5.6019756735954801E-2</v>
      </c>
      <c r="L5905" s="7">
        <v>1</v>
      </c>
      <c r="M5905" s="7">
        <v>60</v>
      </c>
      <c r="N5905" s="7">
        <v>-0.17626567438115101</v>
      </c>
      <c r="O5905" s="7">
        <v>-0.15816266850486099</v>
      </c>
    </row>
    <row r="5906" spans="2:15" x14ac:dyDescent="0.2">
      <c r="B5906" s="7">
        <v>2</v>
      </c>
      <c r="C5906" s="7">
        <v>60</v>
      </c>
      <c r="D5906" s="7">
        <v>8.92136149274316E-2</v>
      </c>
      <c r="E5906" s="7">
        <v>0.14188886940012099</v>
      </c>
      <c r="G5906" s="7">
        <v>2</v>
      </c>
      <c r="H5906" s="7">
        <v>60</v>
      </c>
      <c r="I5906" s="7">
        <v>-0.21289119949679899</v>
      </c>
      <c r="J5906" s="7">
        <v>0.108772665384771</v>
      </c>
      <c r="L5906" s="7">
        <v>2</v>
      </c>
      <c r="M5906" s="7">
        <v>60</v>
      </c>
      <c r="N5906" s="7">
        <v>1.3869157796465901</v>
      </c>
      <c r="O5906" s="7">
        <v>0.826891055870008</v>
      </c>
    </row>
    <row r="5907" spans="2:15" x14ac:dyDescent="0.2">
      <c r="B5907" s="7">
        <v>3</v>
      </c>
      <c r="C5907" s="7">
        <v>60</v>
      </c>
      <c r="D5907" s="7">
        <v>-0.23840094327585901</v>
      </c>
      <c r="E5907" s="7">
        <v>-0.85317801432500295</v>
      </c>
      <c r="G5907" s="7">
        <v>3</v>
      </c>
      <c r="H5907" s="7">
        <v>60</v>
      </c>
      <c r="I5907" s="7">
        <v>7.7399144743628403E-3</v>
      </c>
      <c r="J5907" s="7">
        <v>0.20467158199534399</v>
      </c>
      <c r="L5907" s="7">
        <v>3</v>
      </c>
      <c r="M5907" s="7">
        <v>60</v>
      </c>
      <c r="N5907" s="7">
        <v>0.59592575138138004</v>
      </c>
      <c r="O5907" s="7">
        <v>0.28501051313582598</v>
      </c>
    </row>
    <row r="5908" spans="2:15" x14ac:dyDescent="0.2">
      <c r="B5908" s="7">
        <v>4</v>
      </c>
      <c r="C5908" s="7">
        <v>60</v>
      </c>
      <c r="D5908" s="7">
        <v>1.34583527696046E-2</v>
      </c>
      <c r="E5908" s="7">
        <v>-0.14691367641584499</v>
      </c>
      <c r="G5908" s="7">
        <v>4</v>
      </c>
      <c r="H5908" s="7">
        <v>60</v>
      </c>
      <c r="I5908" s="7">
        <v>-0.224687587936544</v>
      </c>
      <c r="J5908" s="7">
        <v>-0.32085290524440102</v>
      </c>
      <c r="L5908" s="7">
        <v>4</v>
      </c>
      <c r="M5908" s="7">
        <v>60</v>
      </c>
      <c r="N5908" s="7">
        <v>0.49155990240597902</v>
      </c>
      <c r="O5908" s="7">
        <v>0.33163751816007497</v>
      </c>
    </row>
    <row r="5909" spans="2:15" x14ac:dyDescent="0.2">
      <c r="B5909" s="7">
        <v>5</v>
      </c>
      <c r="C5909" s="7">
        <v>60</v>
      </c>
      <c r="D5909" s="7">
        <v>9.99692238304144E-2</v>
      </c>
      <c r="E5909" s="7">
        <v>8.8697792031887907E-2</v>
      </c>
      <c r="G5909" s="7">
        <v>5</v>
      </c>
      <c r="H5909" s="7">
        <v>60</v>
      </c>
      <c r="I5909" s="7">
        <v>-5.90325803514649E-2</v>
      </c>
      <c r="J5909" s="7">
        <v>0.200345608819959</v>
      </c>
      <c r="L5909" s="7">
        <v>5</v>
      </c>
      <c r="M5909" s="7">
        <v>60</v>
      </c>
      <c r="N5909" s="7">
        <v>-0.30689356263448198</v>
      </c>
      <c r="O5909" s="7">
        <v>-0.483522007620524</v>
      </c>
    </row>
    <row r="5910" spans="2:15" x14ac:dyDescent="0.2">
      <c r="B5910" s="7">
        <v>6</v>
      </c>
      <c r="C5910" s="7">
        <v>60</v>
      </c>
      <c r="D5910" s="7">
        <v>-0.41667790117178999</v>
      </c>
      <c r="E5910" s="7">
        <v>-0.48475007713965301</v>
      </c>
      <c r="G5910" s="7">
        <v>6</v>
      </c>
      <c r="H5910" s="7">
        <v>60</v>
      </c>
      <c r="I5910" s="7">
        <v>-0.222378015133844</v>
      </c>
      <c r="J5910" s="7">
        <v>-0.33527712278473998</v>
      </c>
      <c r="L5910" s="7">
        <v>6</v>
      </c>
      <c r="M5910" s="7">
        <v>60</v>
      </c>
      <c r="N5910" s="7">
        <v>-0.44800539796876099</v>
      </c>
      <c r="O5910" s="7">
        <v>-0.144216552384685</v>
      </c>
    </row>
    <row r="5911" spans="2:15" x14ac:dyDescent="0.2">
      <c r="B5911" s="7">
        <v>7</v>
      </c>
      <c r="C5911" s="7">
        <v>60</v>
      </c>
      <c r="D5911" s="7">
        <v>8.0099874803719801E-2</v>
      </c>
      <c r="E5911" s="7">
        <v>0.37320484990286501</v>
      </c>
      <c r="G5911" s="7">
        <v>7</v>
      </c>
      <c r="H5911" s="7">
        <v>60</v>
      </c>
      <c r="I5911" s="7">
        <v>8.6280097354098501E-2</v>
      </c>
      <c r="J5911" s="7">
        <v>0.232055713158385</v>
      </c>
      <c r="L5911" s="7">
        <v>7</v>
      </c>
      <c r="M5911" s="7">
        <v>60</v>
      </c>
      <c r="N5911" s="7">
        <v>-0.515792271341034</v>
      </c>
      <c r="O5911" s="7">
        <v>-0.28280610540844198</v>
      </c>
    </row>
    <row r="5912" spans="2:15" x14ac:dyDescent="0.2">
      <c r="B5912" s="7">
        <v>8</v>
      </c>
      <c r="C5912" s="7">
        <v>60</v>
      </c>
      <c r="D5912" s="7">
        <v>0.42458529475456103</v>
      </c>
      <c r="E5912" s="7">
        <v>0.14603486702513699</v>
      </c>
      <c r="G5912" s="7">
        <v>8</v>
      </c>
      <c r="H5912" s="7">
        <v>60</v>
      </c>
      <c r="I5912" s="7">
        <v>3.1072626486761102E-3</v>
      </c>
      <c r="J5912" s="7">
        <v>-0.22399287841007601</v>
      </c>
      <c r="L5912" s="7">
        <v>8</v>
      </c>
      <c r="M5912" s="7">
        <v>60</v>
      </c>
      <c r="N5912" s="7">
        <v>1.37673439171464</v>
      </c>
      <c r="O5912" s="7">
        <v>0.90786231979356802</v>
      </c>
    </row>
    <row r="5913" spans="2:15" x14ac:dyDescent="0.2">
      <c r="B5913" s="7">
        <v>9</v>
      </c>
      <c r="C5913" s="7">
        <v>60</v>
      </c>
      <c r="D5913" s="7">
        <v>-0.49206878736954901</v>
      </c>
      <c r="E5913" s="7">
        <v>-0.52170334071522295</v>
      </c>
      <c r="G5913" s="7">
        <v>9</v>
      </c>
      <c r="H5913" s="7">
        <v>60</v>
      </c>
      <c r="I5913" s="7">
        <v>-0.14669770363283999</v>
      </c>
      <c r="J5913" s="7">
        <v>-0.34403776623804599</v>
      </c>
      <c r="L5913" s="7">
        <v>9</v>
      </c>
      <c r="M5913" s="7">
        <v>60</v>
      </c>
      <c r="N5913" s="7">
        <v>-5.4148815761950103E-2</v>
      </c>
      <c r="O5913" s="7">
        <v>0.181420631942456</v>
      </c>
    </row>
    <row r="5914" spans="2:15" x14ac:dyDescent="0.2">
      <c r="B5914" s="7">
        <v>10</v>
      </c>
      <c r="C5914" s="7">
        <v>60</v>
      </c>
      <c r="D5914" s="7">
        <v>-0.111381430224457</v>
      </c>
      <c r="E5914" s="7">
        <v>-0.11621840735054401</v>
      </c>
      <c r="G5914" s="7">
        <v>10</v>
      </c>
      <c r="H5914" s="7">
        <v>60</v>
      </c>
      <c r="I5914" s="7">
        <v>-0.40654878589878002</v>
      </c>
      <c r="J5914" s="7">
        <v>-9.5929503572080896E-2</v>
      </c>
      <c r="L5914" s="7">
        <v>10</v>
      </c>
      <c r="M5914" s="7">
        <v>60</v>
      </c>
      <c r="N5914" s="7">
        <v>0.100080698949792</v>
      </c>
      <c r="O5914" s="7">
        <v>-0.18122152407251099</v>
      </c>
    </row>
    <row r="5915" spans="2:15" x14ac:dyDescent="0.2">
      <c r="B5915" s="7">
        <v>11</v>
      </c>
      <c r="C5915" s="7">
        <v>60</v>
      </c>
      <c r="D5915" s="7">
        <v>3.0086147345597801E-2</v>
      </c>
      <c r="E5915" s="7">
        <v>-0.36034394174971701</v>
      </c>
      <c r="G5915" s="7">
        <v>11</v>
      </c>
      <c r="H5915" s="7">
        <v>60</v>
      </c>
      <c r="I5915" s="7">
        <v>4.56667010938148E-2</v>
      </c>
      <c r="J5915" s="7">
        <v>0.13724086301331601</v>
      </c>
      <c r="L5915" s="7">
        <v>11</v>
      </c>
      <c r="M5915" s="7">
        <v>60</v>
      </c>
      <c r="N5915" s="7">
        <v>-0.57633565783037299</v>
      </c>
      <c r="O5915" s="7">
        <v>-1.04912074652092</v>
      </c>
    </row>
    <row r="5916" spans="2:15" x14ac:dyDescent="0.2">
      <c r="B5916" s="7">
        <v>12</v>
      </c>
      <c r="C5916" s="7">
        <v>60</v>
      </c>
      <c r="D5916" s="7">
        <v>9.7576172268308198E-2</v>
      </c>
      <c r="E5916" s="7">
        <v>0.154325218757105</v>
      </c>
      <c r="G5916" s="7">
        <v>12</v>
      </c>
      <c r="H5916" s="7">
        <v>60</v>
      </c>
      <c r="I5916" s="7">
        <v>-6.2727093894799205E-2</v>
      </c>
      <c r="J5916" s="7">
        <v>7.2089035413928707E-2</v>
      </c>
      <c r="L5916" s="7">
        <v>12</v>
      </c>
      <c r="M5916" s="7">
        <v>60</v>
      </c>
      <c r="N5916" s="7">
        <v>-1.39245385662309</v>
      </c>
      <c r="O5916" s="7">
        <v>-0.68722031182503596</v>
      </c>
    </row>
    <row r="5917" spans="2:15" x14ac:dyDescent="0.2">
      <c r="B5917" s="7">
        <v>13</v>
      </c>
      <c r="C5917" s="7">
        <v>60</v>
      </c>
      <c r="D5917" s="7">
        <v>-0.13759414317061699</v>
      </c>
      <c r="E5917" s="7">
        <v>-2.53779964854681E-2</v>
      </c>
      <c r="G5917" s="7">
        <v>13</v>
      </c>
      <c r="H5917" s="7">
        <v>60</v>
      </c>
      <c r="I5917" s="7">
        <v>-0.15234889328218901</v>
      </c>
      <c r="J5917" s="7">
        <v>0.140032341957532</v>
      </c>
      <c r="L5917" s="7">
        <v>13</v>
      </c>
      <c r="M5917" s="7">
        <v>60</v>
      </c>
      <c r="N5917" s="7">
        <v>4.3243359386679898E-2</v>
      </c>
      <c r="O5917" s="7">
        <v>-0.23497479977924199</v>
      </c>
    </row>
    <row r="5918" spans="2:15" x14ac:dyDescent="0.2">
      <c r="B5918" s="7">
        <v>14</v>
      </c>
      <c r="C5918" s="7">
        <v>60</v>
      </c>
      <c r="D5918" s="7">
        <v>-0.76291927407994498</v>
      </c>
      <c r="E5918" s="7">
        <v>-0.37977551824901601</v>
      </c>
      <c r="G5918" s="7">
        <v>14</v>
      </c>
      <c r="H5918" s="7">
        <v>60</v>
      </c>
      <c r="I5918" s="7">
        <v>1.5855261236300301E-2</v>
      </c>
      <c r="J5918" s="7">
        <v>-0.19507941719039201</v>
      </c>
      <c r="L5918" s="7">
        <v>14</v>
      </c>
      <c r="M5918" s="7">
        <v>60</v>
      </c>
      <c r="N5918" s="7">
        <v>6.3427365454455903E-2</v>
      </c>
      <c r="O5918" s="7">
        <v>-0.42079379023680002</v>
      </c>
    </row>
    <row r="5919" spans="2:15" x14ac:dyDescent="0.2">
      <c r="B5919" s="7">
        <v>15</v>
      </c>
      <c r="C5919" s="7">
        <v>60</v>
      </c>
      <c r="D5919" s="7">
        <v>0.45820893870962198</v>
      </c>
      <c r="E5919" s="7">
        <v>7.1452523400851398E-2</v>
      </c>
      <c r="G5919" s="7">
        <v>15</v>
      </c>
      <c r="H5919" s="7">
        <v>60</v>
      </c>
      <c r="I5919" s="7">
        <v>-0.36565495849437801</v>
      </c>
      <c r="J5919" s="7">
        <v>-0.22612048545963001</v>
      </c>
      <c r="L5919" s="7">
        <v>15</v>
      </c>
      <c r="M5919" s="7">
        <v>60</v>
      </c>
      <c r="N5919" s="7">
        <v>0.92363610486609404</v>
      </c>
      <c r="O5919" s="7">
        <v>0.92602192913847803</v>
      </c>
    </row>
    <row r="5920" spans="2:15" x14ac:dyDescent="0.2">
      <c r="B5920" s="7">
        <v>16</v>
      </c>
      <c r="C5920" s="7">
        <v>60</v>
      </c>
      <c r="D5920" s="7">
        <v>-0.19779175076632299</v>
      </c>
      <c r="E5920" s="7">
        <v>-0.45645966183161901</v>
      </c>
      <c r="G5920" s="7">
        <v>16</v>
      </c>
      <c r="H5920" s="7">
        <v>60</v>
      </c>
      <c r="I5920" s="7">
        <v>-0.13617691251751499</v>
      </c>
      <c r="J5920" s="7">
        <v>-0.113828026466814</v>
      </c>
      <c r="L5920" s="7">
        <v>16</v>
      </c>
      <c r="M5920" s="7">
        <v>60</v>
      </c>
      <c r="N5920" s="7">
        <v>-0.61182945577898595</v>
      </c>
      <c r="O5920" s="7">
        <v>-0.41099927637669398</v>
      </c>
    </row>
    <row r="5921" spans="2:15" x14ac:dyDescent="0.2">
      <c r="B5921" s="7">
        <v>17</v>
      </c>
      <c r="C5921" s="7">
        <v>60</v>
      </c>
      <c r="D5921" s="7">
        <v>-0.45224563720523497</v>
      </c>
      <c r="E5921" s="7">
        <v>-0.57106571079957302</v>
      </c>
      <c r="G5921" s="7">
        <v>17</v>
      </c>
      <c r="H5921" s="7">
        <v>60</v>
      </c>
      <c r="I5921" s="7">
        <v>-0.44428621708681498</v>
      </c>
      <c r="J5921" s="7">
        <v>-0.29472237213166402</v>
      </c>
      <c r="L5921" s="7">
        <v>17</v>
      </c>
      <c r="M5921" s="7">
        <v>60</v>
      </c>
      <c r="N5921" s="7">
        <v>-0.148025095663298</v>
      </c>
      <c r="O5921" s="7">
        <v>-7.3829140807067303E-2</v>
      </c>
    </row>
    <row r="5922" spans="2:15" x14ac:dyDescent="0.2">
      <c r="B5922" s="7">
        <v>18</v>
      </c>
      <c r="C5922" s="7">
        <v>60</v>
      </c>
      <c r="D5922" s="7">
        <v>2.2060318449878699E-2</v>
      </c>
      <c r="E5922" s="7">
        <v>0.21175628291413001</v>
      </c>
      <c r="G5922" s="7">
        <v>18</v>
      </c>
      <c r="H5922" s="7">
        <v>60</v>
      </c>
      <c r="I5922" s="7">
        <v>3.4056061196368503E-2</v>
      </c>
      <c r="J5922" s="7">
        <v>-0.133173012848744</v>
      </c>
      <c r="L5922" s="7">
        <v>18</v>
      </c>
      <c r="M5922" s="7">
        <v>60</v>
      </c>
      <c r="N5922" s="7">
        <v>3.1854920195554498E-2</v>
      </c>
      <c r="O5922" s="7">
        <v>0.25174589980663797</v>
      </c>
    </row>
    <row r="5923" spans="2:15" x14ac:dyDescent="0.2">
      <c r="B5923" s="7">
        <v>19</v>
      </c>
      <c r="C5923" s="7">
        <v>60</v>
      </c>
      <c r="D5923" s="7">
        <v>-0.185134822969789</v>
      </c>
      <c r="E5923" s="7">
        <v>0.143300541334867</v>
      </c>
      <c r="G5923" s="7">
        <v>19</v>
      </c>
      <c r="H5923" s="7">
        <v>60</v>
      </c>
      <c r="I5923" s="7">
        <v>-0.14662232007423301</v>
      </c>
      <c r="J5923" s="7">
        <v>-0.26448990770485498</v>
      </c>
      <c r="L5923" s="7">
        <v>19</v>
      </c>
      <c r="M5923" s="7">
        <v>60</v>
      </c>
      <c r="N5923" s="7">
        <v>7.9389570794012904E-2</v>
      </c>
      <c r="O5923" s="7">
        <v>0.16217322786049401</v>
      </c>
    </row>
    <row r="5924" spans="2:15" x14ac:dyDescent="0.2">
      <c r="B5924" s="7">
        <v>20</v>
      </c>
      <c r="C5924" s="7">
        <v>60</v>
      </c>
      <c r="D5924" s="7">
        <v>5.8394365849681898E-2</v>
      </c>
      <c r="E5924" s="7">
        <v>-0.31203271584953801</v>
      </c>
      <c r="G5924" s="7">
        <v>20</v>
      </c>
      <c r="H5924" s="7">
        <v>60</v>
      </c>
      <c r="I5924" s="7">
        <v>0.11735412782316899</v>
      </c>
      <c r="J5924" s="7">
        <v>-1.5586984674670601E-2</v>
      </c>
      <c r="L5924" s="7">
        <v>20</v>
      </c>
      <c r="M5924" s="7">
        <v>60</v>
      </c>
      <c r="N5924" s="7">
        <v>-0.286230869303712</v>
      </c>
      <c r="O5924" s="7">
        <v>-0.34663389376338</v>
      </c>
    </row>
    <row r="5925" spans="2:15" x14ac:dyDescent="0.2">
      <c r="B5925" s="7">
        <v>21</v>
      </c>
      <c r="C5925" s="7">
        <v>60</v>
      </c>
      <c r="D5925" s="7">
        <v>0.15133820796130701</v>
      </c>
      <c r="E5925" s="7">
        <v>0.103718326048153</v>
      </c>
      <c r="G5925" s="7">
        <v>21</v>
      </c>
      <c r="H5925" s="7">
        <v>60</v>
      </c>
      <c r="I5925" s="7">
        <v>-8.2045644467430498E-2</v>
      </c>
      <c r="J5925" s="7">
        <v>-0.27245855001712699</v>
      </c>
      <c r="L5925" s="7">
        <v>21</v>
      </c>
      <c r="M5925" s="7">
        <v>60</v>
      </c>
      <c r="N5925" s="7">
        <v>-1.85775786862231</v>
      </c>
      <c r="O5925" s="7">
        <v>-1.3008378978527699</v>
      </c>
    </row>
    <row r="5926" spans="2:15" x14ac:dyDescent="0.2">
      <c r="B5926" s="7">
        <v>22</v>
      </c>
      <c r="C5926" s="7">
        <v>60</v>
      </c>
      <c r="D5926" s="7">
        <v>0.19790975536719099</v>
      </c>
      <c r="E5926" s="7">
        <v>-9.6006546125944503E-2</v>
      </c>
      <c r="G5926" s="7">
        <v>22</v>
      </c>
      <c r="H5926" s="7">
        <v>60</v>
      </c>
      <c r="I5926" s="7">
        <v>-9.0843396936905102E-2</v>
      </c>
      <c r="J5926" s="7">
        <v>-0.11691654162944901</v>
      </c>
      <c r="L5926" s="7">
        <v>22</v>
      </c>
      <c r="M5926" s="7">
        <v>60</v>
      </c>
      <c r="N5926" s="7">
        <v>-0.12830993689113701</v>
      </c>
      <c r="O5926" s="7">
        <v>-0.88811685550991504</v>
      </c>
    </row>
    <row r="5927" spans="2:15" x14ac:dyDescent="0.2">
      <c r="B5927" s="7">
        <v>23</v>
      </c>
      <c r="C5927" s="7">
        <v>60</v>
      </c>
      <c r="D5927" s="7">
        <v>0.12607688756147001</v>
      </c>
      <c r="E5927" s="7">
        <v>0.10558410839917</v>
      </c>
      <c r="G5927" s="7">
        <v>23</v>
      </c>
      <c r="H5927" s="7">
        <v>60</v>
      </c>
      <c r="I5927" s="7">
        <v>-0.30198630861208298</v>
      </c>
      <c r="J5927" s="7">
        <v>-0.17950944883810899</v>
      </c>
      <c r="L5927" s="7">
        <v>23</v>
      </c>
      <c r="M5927" s="7">
        <v>60</v>
      </c>
      <c r="N5927" s="7">
        <v>8.5163090845173706E-2</v>
      </c>
      <c r="O5927" s="7">
        <v>-0.309756158462201</v>
      </c>
    </row>
    <row r="5928" spans="2:15" x14ac:dyDescent="0.2">
      <c r="B5928" s="7">
        <v>24</v>
      </c>
      <c r="C5928" s="7">
        <v>60</v>
      </c>
      <c r="D5928" s="7">
        <v>0.10511700326274701</v>
      </c>
      <c r="E5928" s="7">
        <v>2.0487601181384801E-3</v>
      </c>
      <c r="G5928" s="7">
        <v>24</v>
      </c>
      <c r="H5928" s="7">
        <v>60</v>
      </c>
      <c r="I5928" s="7">
        <v>-0.22047362034030599</v>
      </c>
      <c r="J5928" s="7">
        <v>-0.26733004226514301</v>
      </c>
      <c r="L5928" s="7">
        <v>24</v>
      </c>
      <c r="M5928" s="7">
        <v>60</v>
      </c>
      <c r="N5928" s="7">
        <v>1.78089082694624</v>
      </c>
      <c r="O5928" s="7">
        <v>1.80750266812884</v>
      </c>
    </row>
    <row r="5929" spans="2:15" x14ac:dyDescent="0.2">
      <c r="B5929" s="7">
        <v>25</v>
      </c>
      <c r="C5929" s="7">
        <v>60</v>
      </c>
      <c r="D5929" s="7">
        <v>0.46800458158963698</v>
      </c>
      <c r="E5929" s="7">
        <v>0.43168699559384199</v>
      </c>
      <c r="G5929" s="7">
        <v>25</v>
      </c>
      <c r="H5929" s="7">
        <v>60</v>
      </c>
      <c r="I5929" s="7">
        <v>4.1474892591024201E-2</v>
      </c>
      <c r="J5929" s="7">
        <v>0.108587266671119</v>
      </c>
      <c r="L5929" s="7">
        <v>25</v>
      </c>
      <c r="M5929" s="7">
        <v>60</v>
      </c>
      <c r="N5929" s="7">
        <v>-1.3244833236907601</v>
      </c>
      <c r="O5929" s="7">
        <v>-1.23312703582525</v>
      </c>
    </row>
    <row r="5930" spans="2:15" x14ac:dyDescent="0.2">
      <c r="B5930" s="7">
        <v>26</v>
      </c>
      <c r="C5930" s="7">
        <v>60</v>
      </c>
      <c r="D5930" s="7">
        <v>0.116450989067517</v>
      </c>
      <c r="E5930" s="7">
        <v>-7.6693478813759E-2</v>
      </c>
      <c r="G5930" s="7">
        <v>26</v>
      </c>
      <c r="H5930" s="7">
        <v>60</v>
      </c>
      <c r="I5930" s="7">
        <v>2.0413118387598801E-2</v>
      </c>
      <c r="J5930" s="7">
        <v>-0.163936617065886</v>
      </c>
      <c r="L5930" s="7">
        <v>26</v>
      </c>
      <c r="M5930" s="7">
        <v>60</v>
      </c>
      <c r="N5930" s="7">
        <v>0.121586537611636</v>
      </c>
      <c r="O5930" s="7">
        <v>-0.21653997628969901</v>
      </c>
    </row>
    <row r="5931" spans="2:15" x14ac:dyDescent="0.2">
      <c r="B5931" s="7">
        <v>27</v>
      </c>
      <c r="C5931" s="7">
        <v>60</v>
      </c>
      <c r="D5931" s="7">
        <v>-0.12110332582583699</v>
      </c>
      <c r="E5931" s="7">
        <v>-0.381938661052454</v>
      </c>
      <c r="G5931" s="7">
        <v>27</v>
      </c>
      <c r="H5931" s="7">
        <v>60</v>
      </c>
      <c r="I5931" s="7">
        <v>6.4385987077171705E-2</v>
      </c>
      <c r="J5931" s="7">
        <v>7.4616128596952394E-2</v>
      </c>
      <c r="L5931" s="7">
        <v>27</v>
      </c>
      <c r="M5931" s="7">
        <v>60</v>
      </c>
      <c r="N5931" s="7">
        <v>0.23425056321592699</v>
      </c>
      <c r="O5931" s="7">
        <v>-7.79389545001372E-2</v>
      </c>
    </row>
    <row r="5932" spans="2:15" x14ac:dyDescent="0.2">
      <c r="B5932" s="7">
        <v>28</v>
      </c>
      <c r="C5932" s="7">
        <v>60</v>
      </c>
      <c r="D5932" s="7">
        <v>-0.50351534086563099</v>
      </c>
      <c r="E5932" s="7">
        <v>-0.72828376134945605</v>
      </c>
      <c r="G5932" s="7">
        <v>28</v>
      </c>
      <c r="H5932" s="7">
        <v>60</v>
      </c>
      <c r="I5932" s="7">
        <v>-0.213619270489803</v>
      </c>
      <c r="J5932" s="7">
        <v>-8.4135226797791104E-2</v>
      </c>
      <c r="L5932" s="7">
        <v>28</v>
      </c>
      <c r="M5932" s="7">
        <v>60</v>
      </c>
      <c r="N5932" s="7">
        <v>-0.46416215966978502</v>
      </c>
      <c r="O5932" s="7">
        <v>-0.808434089820945</v>
      </c>
    </row>
    <row r="5933" spans="2:15" x14ac:dyDescent="0.2">
      <c r="B5933" s="7">
        <v>29</v>
      </c>
      <c r="C5933" s="7">
        <v>60</v>
      </c>
      <c r="D5933" s="7">
        <v>5.5170361650478797E-2</v>
      </c>
      <c r="E5933" s="7">
        <v>-0.211573594933089</v>
      </c>
      <c r="G5933" s="7">
        <v>29</v>
      </c>
      <c r="H5933" s="7">
        <v>60</v>
      </c>
      <c r="I5933" s="7">
        <v>-0.34014568872942902</v>
      </c>
      <c r="J5933" s="7">
        <v>-0.15137961855874499</v>
      </c>
      <c r="L5933" s="7">
        <v>29</v>
      </c>
      <c r="M5933" s="7">
        <v>60</v>
      </c>
      <c r="N5933" s="7">
        <v>-0.15517538059524799</v>
      </c>
      <c r="O5933" s="7">
        <v>-0.31486550754259801</v>
      </c>
    </row>
    <row r="5934" spans="2:15" x14ac:dyDescent="0.2">
      <c r="B5934" s="7">
        <v>30</v>
      </c>
      <c r="C5934" s="7">
        <v>60</v>
      </c>
      <c r="D5934" s="7">
        <v>-0.21396973896025401</v>
      </c>
      <c r="E5934" s="7">
        <v>-0.15106255722512299</v>
      </c>
      <c r="G5934" s="7">
        <v>30</v>
      </c>
      <c r="H5934" s="7">
        <v>60</v>
      </c>
      <c r="I5934" s="7">
        <v>-9.2346123873198002E-2</v>
      </c>
      <c r="J5934" s="7">
        <v>0.26955420989013001</v>
      </c>
      <c r="L5934" s="7">
        <v>30</v>
      </c>
      <c r="M5934" s="7">
        <v>60</v>
      </c>
      <c r="N5934" s="7">
        <v>0.217238683255325</v>
      </c>
      <c r="O5934" s="7">
        <v>-0.155166933791339</v>
      </c>
    </row>
    <row r="5935" spans="2:15" x14ac:dyDescent="0.2">
      <c r="B5935" s="7">
        <v>31</v>
      </c>
      <c r="C5935" s="7">
        <v>60</v>
      </c>
      <c r="D5935" s="7">
        <v>0.36832623325300301</v>
      </c>
      <c r="E5935" s="7">
        <v>0.136734914708732</v>
      </c>
      <c r="G5935" s="7">
        <v>31</v>
      </c>
      <c r="H5935" s="7">
        <v>60</v>
      </c>
      <c r="I5935" s="7">
        <v>0.242608559626143</v>
      </c>
      <c r="J5935" s="7">
        <v>-0.13568801009662801</v>
      </c>
      <c r="L5935" s="7">
        <v>31</v>
      </c>
      <c r="M5935" s="7">
        <v>60</v>
      </c>
      <c r="N5935" s="7">
        <v>-0.155099327689981</v>
      </c>
      <c r="O5935" s="7">
        <v>0.24128823925957901</v>
      </c>
    </row>
    <row r="5936" spans="2:15" x14ac:dyDescent="0.2">
      <c r="B5936" s="7">
        <v>32</v>
      </c>
      <c r="C5936" s="7">
        <v>60</v>
      </c>
      <c r="D5936" s="7">
        <v>-5.2492586992904898E-3</v>
      </c>
      <c r="E5936" s="7">
        <v>-3.3867421984199501E-2</v>
      </c>
      <c r="G5936" s="7">
        <v>32</v>
      </c>
      <c r="H5936" s="7">
        <v>60</v>
      </c>
      <c r="I5936" s="7">
        <v>-0.37683954850203399</v>
      </c>
      <c r="J5936" s="7">
        <v>-7.8684580897331102E-2</v>
      </c>
      <c r="L5936" s="7">
        <v>32</v>
      </c>
      <c r="M5936" s="7">
        <v>60</v>
      </c>
      <c r="N5936" s="7">
        <v>-0.31601866250030902</v>
      </c>
      <c r="O5936" s="7">
        <v>-0.73352792359476704</v>
      </c>
    </row>
    <row r="5937" spans="2:15" x14ac:dyDescent="0.2">
      <c r="B5937" s="7">
        <v>33</v>
      </c>
      <c r="C5937" s="7">
        <v>60</v>
      </c>
      <c r="D5937" s="7">
        <v>-8.5003796556069502E-2</v>
      </c>
      <c r="E5937" s="7">
        <v>-0.25723581075656599</v>
      </c>
      <c r="G5937" s="7">
        <v>33</v>
      </c>
      <c r="H5937" s="7">
        <v>60</v>
      </c>
      <c r="I5937" s="7">
        <v>0.49736156380749302</v>
      </c>
      <c r="J5937" s="7">
        <v>0.19783175561549399</v>
      </c>
      <c r="L5937" s="7">
        <v>33</v>
      </c>
      <c r="M5937" s="7">
        <v>60</v>
      </c>
      <c r="N5937" s="7">
        <v>0.87212283816713498</v>
      </c>
      <c r="O5937" s="7">
        <v>0.56236005687670498</v>
      </c>
    </row>
    <row r="5938" spans="2:15" x14ac:dyDescent="0.2">
      <c r="B5938" s="7">
        <v>34</v>
      </c>
      <c r="C5938" s="7">
        <v>60</v>
      </c>
      <c r="D5938" s="7">
        <v>-0.121403739096034</v>
      </c>
      <c r="E5938" s="7">
        <v>-0.28310082442478901</v>
      </c>
      <c r="G5938" s="7">
        <v>34</v>
      </c>
      <c r="H5938" s="7">
        <v>60</v>
      </c>
      <c r="I5938" s="7">
        <v>-8.0035169056346306E-2</v>
      </c>
      <c r="J5938" s="7">
        <v>0.10174214263199</v>
      </c>
      <c r="L5938" s="7">
        <v>34</v>
      </c>
      <c r="M5938" s="7">
        <v>60</v>
      </c>
      <c r="N5938" s="7">
        <v>-0.41804733164170699</v>
      </c>
      <c r="O5938" s="7">
        <v>0.19181341828602999</v>
      </c>
    </row>
    <row r="5939" spans="2:15" x14ac:dyDescent="0.2">
      <c r="B5939" s="7">
        <v>35</v>
      </c>
      <c r="C5939" s="7">
        <v>60</v>
      </c>
      <c r="D5939" s="7">
        <v>3.51476482703106E-3</v>
      </c>
      <c r="E5939" s="7">
        <v>0.16873533616009501</v>
      </c>
      <c r="G5939" s="7">
        <v>35</v>
      </c>
      <c r="H5939" s="7">
        <v>60</v>
      </c>
      <c r="I5939" s="7">
        <v>-0.113228207033027</v>
      </c>
      <c r="J5939" s="7">
        <v>-0.11674009093308101</v>
      </c>
      <c r="L5939" s="7">
        <v>35</v>
      </c>
      <c r="M5939" s="7">
        <v>60</v>
      </c>
      <c r="N5939" s="7">
        <v>1.2716630067988</v>
      </c>
      <c r="O5939" s="7">
        <v>0.80760336519377796</v>
      </c>
    </row>
    <row r="5940" spans="2:15" x14ac:dyDescent="0.2">
      <c r="B5940" s="7">
        <v>36</v>
      </c>
      <c r="C5940" s="7">
        <v>60</v>
      </c>
      <c r="D5940" s="7">
        <v>0.177190377585835</v>
      </c>
      <c r="E5940" s="7">
        <v>-0.12122078790811799</v>
      </c>
      <c r="G5940" s="7">
        <v>36</v>
      </c>
      <c r="H5940" s="7">
        <v>60</v>
      </c>
      <c r="I5940" s="7">
        <v>-7.8340827972593494E-2</v>
      </c>
      <c r="J5940" s="7">
        <v>-0.16781832010201</v>
      </c>
      <c r="L5940" s="7">
        <v>36</v>
      </c>
      <c r="M5940" s="7">
        <v>60</v>
      </c>
      <c r="N5940" s="7">
        <v>0.17671955129726</v>
      </c>
      <c r="O5940" s="7">
        <v>-9.0295234024928605E-4</v>
      </c>
    </row>
    <row r="5941" spans="2:15" x14ac:dyDescent="0.2">
      <c r="B5941" s="7">
        <v>37</v>
      </c>
      <c r="C5941" s="7">
        <v>60</v>
      </c>
      <c r="D5941" s="7">
        <v>-2.99198143860178E-2</v>
      </c>
      <c r="E5941" s="7">
        <v>2.4246548786377001E-2</v>
      </c>
      <c r="G5941" s="7">
        <v>37</v>
      </c>
      <c r="H5941" s="7">
        <v>60</v>
      </c>
      <c r="I5941" s="7">
        <v>0.11087033990755001</v>
      </c>
      <c r="J5941" s="7">
        <v>0.160245258536897</v>
      </c>
      <c r="L5941" s="7">
        <v>37</v>
      </c>
      <c r="M5941" s="7">
        <v>60</v>
      </c>
      <c r="N5941" s="7">
        <v>-0.30810840503533599</v>
      </c>
      <c r="O5941" s="7">
        <v>-4.0024800772931399E-2</v>
      </c>
    </row>
    <row r="5942" spans="2:15" x14ac:dyDescent="0.2">
      <c r="B5942" s="7">
        <v>38</v>
      </c>
      <c r="C5942" s="7">
        <v>60</v>
      </c>
      <c r="D5942" s="7">
        <v>0.108699033829014</v>
      </c>
      <c r="E5942" s="7">
        <v>-0.23954800758007899</v>
      </c>
      <c r="G5942" s="7">
        <v>38</v>
      </c>
      <c r="H5942" s="7">
        <v>60</v>
      </c>
      <c r="I5942" s="7">
        <v>0.230131927384262</v>
      </c>
      <c r="J5942" s="7">
        <v>5.1988976563046997E-2</v>
      </c>
      <c r="L5942" s="7">
        <v>38</v>
      </c>
      <c r="M5942" s="7">
        <v>60</v>
      </c>
      <c r="N5942" s="7">
        <v>-0.132531353281445</v>
      </c>
      <c r="O5942" s="7">
        <v>5.9080066252296802E-2</v>
      </c>
    </row>
    <row r="5943" spans="2:15" x14ac:dyDescent="0.2">
      <c r="B5943" s="7">
        <v>39</v>
      </c>
      <c r="C5943" s="7">
        <v>60</v>
      </c>
      <c r="D5943" s="7">
        <v>-0.107317635086023</v>
      </c>
      <c r="E5943" s="7">
        <v>0.13691334929483701</v>
      </c>
      <c r="G5943" s="7">
        <v>39</v>
      </c>
      <c r="H5943" s="7">
        <v>60</v>
      </c>
      <c r="I5943" s="7">
        <v>0.20772620713835799</v>
      </c>
      <c r="J5943" s="7">
        <v>0.17204685534269001</v>
      </c>
      <c r="L5943" s="7">
        <v>39</v>
      </c>
      <c r="M5943" s="7">
        <v>60</v>
      </c>
      <c r="N5943" s="7">
        <v>-0.134337698973162</v>
      </c>
      <c r="O5943" s="7">
        <v>-0.14583833851880501</v>
      </c>
    </row>
    <row r="5944" spans="2:15" x14ac:dyDescent="0.2">
      <c r="B5944" s="7">
        <v>40</v>
      </c>
      <c r="C5944" s="7">
        <v>60</v>
      </c>
      <c r="D5944" s="7">
        <v>-0.17892174609665601</v>
      </c>
      <c r="E5944" s="7">
        <v>-0.29218400299425401</v>
      </c>
      <c r="G5944" s="7">
        <v>40</v>
      </c>
      <c r="H5944" s="7">
        <v>60</v>
      </c>
      <c r="I5944" s="7">
        <v>-7.4181893215117298E-2</v>
      </c>
      <c r="J5944" s="7">
        <v>0.192726624043631</v>
      </c>
      <c r="L5944" s="7">
        <v>40</v>
      </c>
      <c r="M5944" s="7">
        <v>60</v>
      </c>
      <c r="N5944" s="7">
        <v>-1.9974504610967001</v>
      </c>
      <c r="O5944" s="7">
        <v>-2.1700731321511402</v>
      </c>
    </row>
    <row r="5945" spans="2:15" x14ac:dyDescent="0.2">
      <c r="B5945" s="7">
        <v>41</v>
      </c>
      <c r="C5945" s="7">
        <v>60</v>
      </c>
      <c r="D5945" s="7">
        <v>0.27238597822795002</v>
      </c>
      <c r="E5945" s="7">
        <v>9.9147399611967002E-2</v>
      </c>
      <c r="G5945" s="7">
        <v>41</v>
      </c>
      <c r="H5945" s="7">
        <v>60</v>
      </c>
      <c r="I5945" s="7">
        <v>0.10330349017945401</v>
      </c>
      <c r="J5945" s="7">
        <v>1.13808875657337E-2</v>
      </c>
      <c r="L5945" s="7">
        <v>41</v>
      </c>
      <c r="M5945" s="7">
        <v>60</v>
      </c>
      <c r="N5945" s="7">
        <v>-5.86635991575006E-2</v>
      </c>
      <c r="O5945" s="7">
        <v>0.27649730843435799</v>
      </c>
    </row>
    <row r="5946" spans="2:15" x14ac:dyDescent="0.2">
      <c r="B5946" s="7">
        <v>42</v>
      </c>
      <c r="C5946" s="7">
        <v>60</v>
      </c>
      <c r="D5946" s="7">
        <v>-0.18431317435191399</v>
      </c>
      <c r="E5946" s="7">
        <v>-0.16435118634714799</v>
      </c>
      <c r="G5946" s="7">
        <v>42</v>
      </c>
      <c r="H5946" s="7">
        <v>60</v>
      </c>
      <c r="I5946" s="7">
        <v>-1.83701080408749E-2</v>
      </c>
      <c r="J5946" s="7">
        <v>-0.155446947396362</v>
      </c>
      <c r="L5946" s="7">
        <v>42</v>
      </c>
      <c r="M5946" s="7">
        <v>60</v>
      </c>
      <c r="N5946" s="7">
        <v>1.23090821914782</v>
      </c>
      <c r="O5946" s="7">
        <v>1.4363257687989599</v>
      </c>
    </row>
    <row r="5947" spans="2:15" x14ac:dyDescent="0.2">
      <c r="B5947" s="7">
        <v>43</v>
      </c>
      <c r="C5947" s="7">
        <v>60</v>
      </c>
      <c r="D5947" s="7">
        <v>-5.4383599876002699E-2</v>
      </c>
      <c r="E5947" s="7">
        <v>9.6609731857172101E-2</v>
      </c>
      <c r="G5947" s="7">
        <v>43</v>
      </c>
      <c r="H5947" s="7">
        <v>60</v>
      </c>
      <c r="I5947" s="7">
        <v>-0.10339169543084401</v>
      </c>
      <c r="J5947" s="7">
        <v>7.4098894603833898E-2</v>
      </c>
      <c r="L5947" s="7">
        <v>43</v>
      </c>
      <c r="M5947" s="7">
        <v>60</v>
      </c>
      <c r="N5947" s="7">
        <v>-1.54765026901309</v>
      </c>
      <c r="O5947" s="7">
        <v>-0.93052741871931399</v>
      </c>
    </row>
    <row r="5948" spans="2:15" x14ac:dyDescent="0.2">
      <c r="B5948" s="7">
        <v>44</v>
      </c>
      <c r="C5948" s="7">
        <v>60</v>
      </c>
      <c r="D5948" s="7">
        <v>-0.18157700775760099</v>
      </c>
      <c r="E5948" s="7">
        <v>5.5392526871769703E-2</v>
      </c>
      <c r="G5948" s="7">
        <v>44</v>
      </c>
      <c r="H5948" s="7">
        <v>60</v>
      </c>
      <c r="I5948" s="7">
        <v>-0.22479655873297599</v>
      </c>
      <c r="J5948" s="7">
        <v>-0.17335666654706</v>
      </c>
      <c r="L5948" s="7">
        <v>44</v>
      </c>
      <c r="M5948" s="7">
        <v>60</v>
      </c>
      <c r="N5948" s="7">
        <v>4.1394714272739101E-2</v>
      </c>
      <c r="O5948" s="7">
        <v>0.151039040118331</v>
      </c>
    </row>
    <row r="5949" spans="2:15" x14ac:dyDescent="0.2">
      <c r="B5949" s="7">
        <v>45</v>
      </c>
      <c r="C5949" s="7">
        <v>60</v>
      </c>
      <c r="D5949" s="7">
        <v>0.12928152374709301</v>
      </c>
      <c r="E5949" s="7">
        <v>-0.13887938552422899</v>
      </c>
      <c r="G5949" s="7">
        <v>45</v>
      </c>
      <c r="H5949" s="7">
        <v>60</v>
      </c>
      <c r="I5949" s="7">
        <v>0.249941402346333</v>
      </c>
      <c r="J5949" s="7">
        <v>5.05583195358357E-2</v>
      </c>
      <c r="L5949" s="7">
        <v>45</v>
      </c>
      <c r="M5949" s="7">
        <v>60</v>
      </c>
      <c r="N5949" s="7">
        <v>-1.92700948307584</v>
      </c>
      <c r="O5949" s="7">
        <v>-1.6138927971585499</v>
      </c>
    </row>
    <row r="5950" spans="2:15" x14ac:dyDescent="0.2">
      <c r="B5950" s="7">
        <v>46</v>
      </c>
      <c r="C5950" s="7">
        <v>60</v>
      </c>
      <c r="D5950" s="7">
        <v>7.3623758052686006E-2</v>
      </c>
      <c r="E5950" s="7">
        <v>-0.168507182099362</v>
      </c>
      <c r="G5950" s="7">
        <v>46</v>
      </c>
      <c r="H5950" s="7">
        <v>60</v>
      </c>
      <c r="I5950" s="7">
        <v>-1.10090868441493E-2</v>
      </c>
      <c r="J5950" s="7">
        <v>-0.190589851832042</v>
      </c>
      <c r="L5950" s="7">
        <v>46</v>
      </c>
      <c r="M5950" s="7">
        <v>60</v>
      </c>
      <c r="N5950" s="7">
        <v>0.35433358572531398</v>
      </c>
      <c r="O5950" s="7">
        <v>0.42795334340686803</v>
      </c>
    </row>
    <row r="5951" spans="2:15" x14ac:dyDescent="0.2">
      <c r="B5951" s="7">
        <v>47</v>
      </c>
      <c r="C5951" s="7">
        <v>60</v>
      </c>
      <c r="D5951" s="7">
        <v>0.23074984453521999</v>
      </c>
      <c r="E5951" s="7">
        <v>0.27066550295974201</v>
      </c>
      <c r="G5951" s="7">
        <v>47</v>
      </c>
      <c r="H5951" s="7">
        <v>60</v>
      </c>
      <c r="I5951" s="7">
        <v>0.10179355226621201</v>
      </c>
      <c r="J5951" s="7">
        <v>0.15436728321278401</v>
      </c>
      <c r="L5951" s="7">
        <v>47</v>
      </c>
      <c r="M5951" s="7">
        <v>60</v>
      </c>
      <c r="N5951" s="7">
        <v>0.45102973579967498</v>
      </c>
      <c r="O5951" s="7">
        <v>0.63928181906079995</v>
      </c>
    </row>
    <row r="5952" spans="2:15" x14ac:dyDescent="0.2">
      <c r="B5952" s="7">
        <v>48</v>
      </c>
      <c r="C5952" s="7">
        <v>60</v>
      </c>
      <c r="D5952" s="7">
        <v>1.9369598911042701E-2</v>
      </c>
      <c r="E5952" s="7">
        <v>0.11044839391251</v>
      </c>
      <c r="G5952" s="7">
        <v>48</v>
      </c>
      <c r="H5952" s="7">
        <v>60</v>
      </c>
      <c r="I5952" s="7">
        <v>8.6072245229224201E-2</v>
      </c>
      <c r="J5952" s="7">
        <v>-6.2908957631599996E-2</v>
      </c>
      <c r="L5952" s="7">
        <v>48</v>
      </c>
      <c r="M5952" s="7">
        <v>60</v>
      </c>
      <c r="N5952" s="7">
        <v>0.68449242625039997</v>
      </c>
      <c r="O5952" s="7">
        <v>0.84910332242457798</v>
      </c>
    </row>
    <row r="5953" spans="2:15" x14ac:dyDescent="0.2">
      <c r="B5953" s="7">
        <v>49</v>
      </c>
      <c r="C5953" s="7">
        <v>60</v>
      </c>
      <c r="D5953" s="7">
        <v>0.40562019230284502</v>
      </c>
      <c r="E5953" s="7">
        <v>-1.5922664970700499E-2</v>
      </c>
      <c r="G5953" s="7">
        <v>49</v>
      </c>
      <c r="H5953" s="7">
        <v>60</v>
      </c>
      <c r="I5953" s="7">
        <v>0.147724736841266</v>
      </c>
      <c r="J5953" s="7">
        <v>0.27867255473601599</v>
      </c>
      <c r="L5953" s="7">
        <v>49</v>
      </c>
      <c r="M5953" s="7">
        <v>60</v>
      </c>
      <c r="N5953" s="7">
        <v>0.72252608925567197</v>
      </c>
      <c r="O5953" s="7">
        <v>0.27525699218330901</v>
      </c>
    </row>
    <row r="5954" spans="2:15" x14ac:dyDescent="0.2">
      <c r="B5954" s="7">
        <v>50</v>
      </c>
      <c r="C5954" s="7">
        <v>60</v>
      </c>
      <c r="D5954" s="7">
        <v>-0.101780299122535</v>
      </c>
      <c r="E5954" s="7">
        <v>-0.35302129911834301</v>
      </c>
      <c r="G5954" s="7">
        <v>50</v>
      </c>
      <c r="H5954" s="7">
        <v>60</v>
      </c>
      <c r="I5954" s="7">
        <v>-0.490443500514058</v>
      </c>
      <c r="J5954" s="7">
        <v>-0.33883613338342</v>
      </c>
      <c r="L5954" s="7">
        <v>50</v>
      </c>
      <c r="M5954" s="7">
        <v>60</v>
      </c>
      <c r="N5954" s="7">
        <v>-0.61291002425402996</v>
      </c>
      <c r="O5954" s="7">
        <v>-0.15612441487788201</v>
      </c>
    </row>
    <row r="5955" spans="2:15" x14ac:dyDescent="0.2">
      <c r="B5955" s="7">
        <v>51</v>
      </c>
      <c r="C5955" s="7">
        <v>60</v>
      </c>
      <c r="D5955" s="7">
        <v>-8.20058198755165E-2</v>
      </c>
      <c r="E5955" s="7">
        <v>-6.5269461484196406E-2</v>
      </c>
      <c r="G5955" s="7">
        <v>51</v>
      </c>
      <c r="H5955" s="7">
        <v>60</v>
      </c>
      <c r="I5955" s="7">
        <v>-2.11602838563918E-2</v>
      </c>
      <c r="J5955" s="7">
        <v>-0.30735926250274698</v>
      </c>
      <c r="L5955" s="7">
        <v>51</v>
      </c>
      <c r="M5955" s="7">
        <v>60</v>
      </c>
      <c r="N5955" s="7">
        <v>-6.9668240442927895E-2</v>
      </c>
      <c r="O5955" s="7">
        <v>0.26380941898142801</v>
      </c>
    </row>
    <row r="5956" spans="2:15" x14ac:dyDescent="0.2">
      <c r="B5956" s="7">
        <v>52</v>
      </c>
      <c r="C5956" s="7">
        <v>60</v>
      </c>
      <c r="D5956" s="7">
        <v>-5.4613332237672702E-2</v>
      </c>
      <c r="E5956" s="7">
        <v>-0.112091344641538</v>
      </c>
      <c r="G5956" s="7">
        <v>52</v>
      </c>
      <c r="H5956" s="7">
        <v>60</v>
      </c>
      <c r="I5956" s="7">
        <v>-0.158510323044911</v>
      </c>
      <c r="J5956" s="7">
        <v>-8.4056098985474392E-3</v>
      </c>
      <c r="L5956" s="7">
        <v>52</v>
      </c>
      <c r="M5956" s="7">
        <v>60</v>
      </c>
      <c r="N5956" s="7">
        <v>-0.14727904705942099</v>
      </c>
      <c r="O5956" s="7">
        <v>2.6756904811219499E-2</v>
      </c>
    </row>
    <row r="5957" spans="2:15" x14ac:dyDescent="0.2">
      <c r="B5957" s="7">
        <v>53</v>
      </c>
      <c r="C5957" s="7">
        <v>60</v>
      </c>
      <c r="D5957" s="7">
        <v>-0.34822504547209598</v>
      </c>
      <c r="E5957" s="7">
        <v>-0.48117574302413002</v>
      </c>
      <c r="G5957" s="7">
        <v>53</v>
      </c>
      <c r="H5957" s="7">
        <v>60</v>
      </c>
      <c r="I5957" s="7">
        <v>-0.16608235199556401</v>
      </c>
      <c r="J5957" s="7">
        <v>-9.7808429471086793E-3</v>
      </c>
      <c r="L5957" s="7">
        <v>53</v>
      </c>
      <c r="M5957" s="7">
        <v>60</v>
      </c>
      <c r="N5957" s="7">
        <v>0.310488173495236</v>
      </c>
      <c r="O5957" s="7">
        <v>0.48897679983970999</v>
      </c>
    </row>
    <row r="5958" spans="2:15" x14ac:dyDescent="0.2">
      <c r="B5958" s="7">
        <v>54</v>
      </c>
      <c r="C5958" s="7">
        <v>60</v>
      </c>
      <c r="D5958" s="7">
        <v>1.54834612780759E-2</v>
      </c>
      <c r="E5958" s="7">
        <v>-0.170856235463172</v>
      </c>
      <c r="G5958" s="7">
        <v>54</v>
      </c>
      <c r="H5958" s="7">
        <v>60</v>
      </c>
      <c r="I5958" s="7">
        <v>0.19592864722846201</v>
      </c>
      <c r="J5958" s="7">
        <v>4.5668812074692901E-2</v>
      </c>
      <c r="L5958" s="7">
        <v>54</v>
      </c>
      <c r="M5958" s="7">
        <v>60</v>
      </c>
      <c r="N5958" s="7">
        <v>0.42395408167463799</v>
      </c>
      <c r="O5958" s="7">
        <v>-0.25571003932034703</v>
      </c>
    </row>
    <row r="5959" spans="2:15" x14ac:dyDescent="0.2">
      <c r="B5959" s="7">
        <v>55</v>
      </c>
      <c r="C5959" s="7">
        <v>60</v>
      </c>
      <c r="D5959" s="7">
        <v>6.0949825998125803E-2</v>
      </c>
      <c r="E5959" s="7">
        <v>0.13655873495773799</v>
      </c>
      <c r="G5959" s="7">
        <v>55</v>
      </c>
      <c r="H5959" s="7">
        <v>60</v>
      </c>
      <c r="I5959" s="7">
        <v>-0.47007718647630398</v>
      </c>
      <c r="J5959" s="7">
        <v>-0.115898437308395</v>
      </c>
      <c r="L5959" s="7">
        <v>55</v>
      </c>
      <c r="M5959" s="7">
        <v>60</v>
      </c>
      <c r="N5959" s="7">
        <v>-9.7590384144661292E-3</v>
      </c>
      <c r="O5959" s="7">
        <v>-0.61870576237959996</v>
      </c>
    </row>
    <row r="5960" spans="2:15" x14ac:dyDescent="0.2">
      <c r="B5960" s="7">
        <v>56</v>
      </c>
      <c r="C5960" s="7">
        <v>60</v>
      </c>
      <c r="D5960" s="7">
        <v>-0.13841657731901799</v>
      </c>
      <c r="E5960" s="7">
        <v>-8.6444569897745197E-2</v>
      </c>
      <c r="G5960" s="7">
        <v>56</v>
      </c>
      <c r="H5960" s="7">
        <v>60</v>
      </c>
      <c r="I5960" s="7">
        <v>0.206881721477743</v>
      </c>
      <c r="J5960" s="7">
        <v>-0.18226037647334301</v>
      </c>
      <c r="L5960" s="7">
        <v>56</v>
      </c>
      <c r="M5960" s="7">
        <v>60</v>
      </c>
      <c r="N5960" s="7">
        <v>2.1053327137474698E-2</v>
      </c>
      <c r="O5960" s="7">
        <v>-5.4716241935173202E-2</v>
      </c>
    </row>
    <row r="5961" spans="2:15" x14ac:dyDescent="0.2">
      <c r="B5961" s="7">
        <v>57</v>
      </c>
      <c r="C5961" s="7">
        <v>60</v>
      </c>
      <c r="D5961" s="7">
        <v>-0.38976767847573501</v>
      </c>
      <c r="E5961" s="7">
        <v>-0.435076836359163</v>
      </c>
      <c r="G5961" s="7">
        <v>57</v>
      </c>
      <c r="H5961" s="7">
        <v>60</v>
      </c>
      <c r="I5961" s="7">
        <v>-3.03066415193936E-2</v>
      </c>
      <c r="J5961" s="7">
        <v>0.16177291412031999</v>
      </c>
      <c r="L5961" s="7">
        <v>57</v>
      </c>
      <c r="M5961" s="7">
        <v>60</v>
      </c>
      <c r="N5961" s="7">
        <v>0.364302975142476</v>
      </c>
      <c r="O5961" s="7">
        <v>1.3653339263599999</v>
      </c>
    </row>
    <row r="5962" spans="2:15" x14ac:dyDescent="0.2">
      <c r="B5962" s="7">
        <v>58</v>
      </c>
      <c r="C5962" s="7">
        <v>60</v>
      </c>
      <c r="D5962" s="7">
        <v>-0.14584984631575801</v>
      </c>
      <c r="E5962" s="7">
        <v>-0.137711184529034</v>
      </c>
      <c r="G5962" s="7">
        <v>58</v>
      </c>
      <c r="H5962" s="7">
        <v>60</v>
      </c>
      <c r="I5962" s="7">
        <v>-0.36874450030699402</v>
      </c>
      <c r="J5962" s="7">
        <v>-0.26059894015427998</v>
      </c>
      <c r="L5962" s="7">
        <v>58</v>
      </c>
      <c r="M5962" s="7">
        <v>60</v>
      </c>
      <c r="N5962" s="7">
        <v>-9.2052460360418004E-2</v>
      </c>
      <c r="O5962" s="7">
        <v>0.35023048208004198</v>
      </c>
    </row>
    <row r="5963" spans="2:15" x14ac:dyDescent="0.2">
      <c r="B5963" s="7">
        <v>59</v>
      </c>
      <c r="C5963" s="7">
        <v>60</v>
      </c>
      <c r="D5963" s="7">
        <v>-0.32850681600332599</v>
      </c>
      <c r="E5963" s="7">
        <v>-0.12227073178245899</v>
      </c>
      <c r="G5963" s="7">
        <v>59</v>
      </c>
      <c r="H5963" s="7">
        <v>60</v>
      </c>
      <c r="I5963" s="7">
        <v>3.5450566792771803E-5</v>
      </c>
      <c r="J5963" s="7">
        <v>2.6579656750018699E-3</v>
      </c>
      <c r="L5963" s="7">
        <v>59</v>
      </c>
      <c r="M5963" s="7">
        <v>60</v>
      </c>
      <c r="N5963" s="7">
        <v>-0.73924972216019103</v>
      </c>
      <c r="O5963" s="7">
        <v>-0.60048342676034205</v>
      </c>
    </row>
    <row r="5964" spans="2:15" x14ac:dyDescent="0.2">
      <c r="B5964" s="7">
        <v>60</v>
      </c>
      <c r="C5964" s="7">
        <v>60</v>
      </c>
      <c r="D5964" s="7">
        <v>-0.17767111710973901</v>
      </c>
      <c r="E5964" s="7">
        <v>9.9350865147242104E-2</v>
      </c>
      <c r="G5964" s="7">
        <v>60</v>
      </c>
      <c r="H5964" s="7">
        <v>60</v>
      </c>
      <c r="I5964" s="7">
        <v>0.17292742056120899</v>
      </c>
      <c r="J5964" s="7">
        <v>0.10368916597299301</v>
      </c>
      <c r="L5964" s="7">
        <v>60</v>
      </c>
      <c r="M5964" s="7">
        <v>60</v>
      </c>
      <c r="N5964" s="7">
        <v>-9.7724408706580997E-3</v>
      </c>
      <c r="O5964" s="7">
        <v>-0.25117566458748197</v>
      </c>
    </row>
    <row r="5965" spans="2:15" x14ac:dyDescent="0.2">
      <c r="B5965" s="7">
        <v>61</v>
      </c>
      <c r="C5965" s="7">
        <v>60</v>
      </c>
      <c r="D5965" s="7">
        <v>-0.70475692019610203</v>
      </c>
      <c r="E5965" s="7">
        <v>-0.619868830003796</v>
      </c>
      <c r="G5965" s="7">
        <v>61</v>
      </c>
      <c r="H5965" s="7">
        <v>60</v>
      </c>
      <c r="I5965" s="7">
        <v>-0.23201762362075101</v>
      </c>
      <c r="J5965" s="7">
        <v>-7.4848011151979997E-3</v>
      </c>
      <c r="L5965" s="7">
        <v>61</v>
      </c>
      <c r="M5965" s="7">
        <v>60</v>
      </c>
      <c r="N5965" s="7">
        <v>-4.1637937091694603E-2</v>
      </c>
      <c r="O5965" s="7">
        <v>0.17409330014580399</v>
      </c>
    </row>
    <row r="5966" spans="2:15" x14ac:dyDescent="0.2">
      <c r="B5966" s="7">
        <v>62</v>
      </c>
      <c r="C5966" s="7">
        <v>60</v>
      </c>
      <c r="D5966" s="7">
        <v>0.111186988956512</v>
      </c>
      <c r="E5966" s="7">
        <v>-1.32478410130519E-2</v>
      </c>
      <c r="G5966" s="7">
        <v>62</v>
      </c>
      <c r="H5966" s="7">
        <v>60</v>
      </c>
      <c r="I5966" s="7">
        <v>-0.242459226358931</v>
      </c>
      <c r="J5966" s="7">
        <v>-0.27685985140960001</v>
      </c>
      <c r="L5966" s="7">
        <v>62</v>
      </c>
      <c r="M5966" s="7">
        <v>60</v>
      </c>
      <c r="N5966" s="7">
        <v>0.201194607807407</v>
      </c>
      <c r="O5966" s="7">
        <v>1.7242448681287201E-5</v>
      </c>
    </row>
    <row r="5967" spans="2:15" x14ac:dyDescent="0.2">
      <c r="B5967" s="7">
        <v>63</v>
      </c>
      <c r="C5967" s="7">
        <v>60</v>
      </c>
      <c r="D5967" s="7">
        <v>-0.63383262812547903</v>
      </c>
      <c r="E5967" s="7">
        <v>-0.48948367626219302</v>
      </c>
      <c r="G5967" s="7">
        <v>63</v>
      </c>
      <c r="H5967" s="7">
        <v>60</v>
      </c>
      <c r="I5967" s="7">
        <v>-0.662143817672317</v>
      </c>
      <c r="J5967" s="7">
        <v>-0.12944482677952299</v>
      </c>
      <c r="L5967" s="7">
        <v>63</v>
      </c>
      <c r="M5967" s="7">
        <v>60</v>
      </c>
      <c r="N5967" s="7">
        <v>0.206532502168914</v>
      </c>
      <c r="O5967" s="7">
        <v>0.297701261384272</v>
      </c>
    </row>
    <row r="5968" spans="2:15" x14ac:dyDescent="0.2">
      <c r="B5968" s="7">
        <v>64</v>
      </c>
      <c r="C5968" s="7">
        <v>60</v>
      </c>
      <c r="D5968" s="7">
        <v>-0.17413553715820801</v>
      </c>
      <c r="E5968" s="7">
        <v>-0.49626580968051798</v>
      </c>
      <c r="G5968" s="7">
        <v>64</v>
      </c>
      <c r="H5968" s="7">
        <v>60</v>
      </c>
      <c r="I5968" s="7">
        <v>-0.423089878918883</v>
      </c>
      <c r="J5968" s="7">
        <v>-2.00390803324648E-2</v>
      </c>
      <c r="L5968" s="7">
        <v>64</v>
      </c>
      <c r="M5968" s="7">
        <v>60</v>
      </c>
      <c r="N5968" s="7">
        <v>-0.29794913406735402</v>
      </c>
      <c r="O5968" s="7">
        <v>4.1661549675268403E-2</v>
      </c>
    </row>
    <row r="5969" spans="2:15" x14ac:dyDescent="0.2">
      <c r="B5969" s="7">
        <v>65</v>
      </c>
      <c r="C5969" s="7">
        <v>60</v>
      </c>
      <c r="D5969" s="7">
        <v>-0.64457793457823298</v>
      </c>
      <c r="E5969" s="7">
        <v>-3.8605952434917198E-2</v>
      </c>
      <c r="G5969" s="7">
        <v>65</v>
      </c>
      <c r="H5969" s="7">
        <v>60</v>
      </c>
      <c r="I5969" s="7">
        <v>-0.235039145639724</v>
      </c>
      <c r="J5969" s="7">
        <v>5.6268553454856401E-2</v>
      </c>
      <c r="L5969" s="7">
        <v>65</v>
      </c>
      <c r="M5969" s="7">
        <v>60</v>
      </c>
      <c r="N5969" s="7">
        <v>-0.156498762927717</v>
      </c>
      <c r="O5969" s="7">
        <v>-7.8518048373858604E-2</v>
      </c>
    </row>
    <row r="5970" spans="2:15" x14ac:dyDescent="0.2">
      <c r="B5970" s="7">
        <v>66</v>
      </c>
      <c r="C5970" s="7">
        <v>60</v>
      </c>
      <c r="D5970" s="7">
        <v>0.32021288453483598</v>
      </c>
      <c r="E5970" s="7">
        <v>0.27217779180764501</v>
      </c>
      <c r="G5970" s="7">
        <v>66</v>
      </c>
      <c r="H5970" s="7">
        <v>60</v>
      </c>
      <c r="I5970" s="7">
        <v>9.9883071614799604E-2</v>
      </c>
      <c r="J5970" s="7">
        <v>-1.4244207780542699E-3</v>
      </c>
      <c r="L5970" s="7">
        <v>66</v>
      </c>
      <c r="M5970" s="7">
        <v>60</v>
      </c>
      <c r="N5970" s="7">
        <v>0.45424120984536298</v>
      </c>
      <c r="O5970" s="7">
        <v>0.54232416803905703</v>
      </c>
    </row>
    <row r="5971" spans="2:15" x14ac:dyDescent="0.2">
      <c r="B5971" s="7">
        <v>67</v>
      </c>
      <c r="C5971" s="7">
        <v>60</v>
      </c>
      <c r="D5971" s="7">
        <v>0.39927090760662498</v>
      </c>
      <c r="E5971" s="7">
        <v>0.28230152075610299</v>
      </c>
      <c r="G5971" s="7">
        <v>67</v>
      </c>
      <c r="H5971" s="7">
        <v>60</v>
      </c>
      <c r="I5971" s="7">
        <v>-5.0728134362717697E-2</v>
      </c>
      <c r="J5971" s="7">
        <v>-0.174728128283128</v>
      </c>
      <c r="L5971" s="7">
        <v>67</v>
      </c>
      <c r="M5971" s="7">
        <v>60</v>
      </c>
      <c r="N5971" s="7">
        <v>-0.65357345414167201</v>
      </c>
      <c r="O5971" s="7">
        <v>-0.60384350729542302</v>
      </c>
    </row>
    <row r="5972" spans="2:15" x14ac:dyDescent="0.2">
      <c r="B5972" s="7">
        <v>68</v>
      </c>
      <c r="C5972" s="7">
        <v>60</v>
      </c>
      <c r="D5972" s="7">
        <v>0.17111953939018801</v>
      </c>
      <c r="E5972" s="7">
        <v>0.32461346025958199</v>
      </c>
      <c r="G5972" s="7">
        <v>68</v>
      </c>
      <c r="H5972" s="7">
        <v>60</v>
      </c>
      <c r="I5972" s="7">
        <v>-0.417091480337272</v>
      </c>
      <c r="J5972" s="7">
        <v>-4.6321442891756E-2</v>
      </c>
      <c r="L5972" s="7">
        <v>68</v>
      </c>
      <c r="M5972" s="7">
        <v>60</v>
      </c>
      <c r="N5972" s="7">
        <v>-0.15561639642810801</v>
      </c>
      <c r="O5972" s="7">
        <v>-0.61478653233633795</v>
      </c>
    </row>
    <row r="5973" spans="2:15" x14ac:dyDescent="0.2">
      <c r="B5973" s="7">
        <v>69</v>
      </c>
      <c r="C5973" s="7">
        <v>60</v>
      </c>
      <c r="D5973" s="7">
        <v>-0.52701533853111304</v>
      </c>
      <c r="E5973" s="7">
        <v>-0.52097494072702799</v>
      </c>
      <c r="G5973" s="7">
        <v>69</v>
      </c>
      <c r="H5973" s="7">
        <v>60</v>
      </c>
      <c r="I5973" s="7">
        <v>6.1316974531059103E-2</v>
      </c>
      <c r="J5973" s="7">
        <v>-2.1298389326093001E-2</v>
      </c>
      <c r="L5973" s="7">
        <v>69</v>
      </c>
      <c r="M5973" s="7">
        <v>60</v>
      </c>
      <c r="N5973" s="7">
        <v>1.57878357977728</v>
      </c>
      <c r="O5973" s="7">
        <v>1.7533477632593499</v>
      </c>
    </row>
    <row r="5974" spans="2:15" x14ac:dyDescent="0.2">
      <c r="B5974" s="7">
        <v>70</v>
      </c>
      <c r="C5974" s="7">
        <v>60</v>
      </c>
      <c r="D5974" s="7">
        <v>-0.27295682506324798</v>
      </c>
      <c r="E5974" s="7">
        <v>-0.27921599698150001</v>
      </c>
      <c r="G5974" s="7">
        <v>70</v>
      </c>
      <c r="H5974" s="7">
        <v>60</v>
      </c>
      <c r="I5974" s="7">
        <v>-0.11474509317977299</v>
      </c>
      <c r="J5974" s="7">
        <v>9.8092310195109902E-2</v>
      </c>
      <c r="L5974" s="7">
        <v>70</v>
      </c>
      <c r="M5974" s="7">
        <v>60</v>
      </c>
      <c r="N5974" s="7">
        <v>-0.91261801575370805</v>
      </c>
      <c r="O5974" s="7">
        <v>-1.3401779545863199</v>
      </c>
    </row>
    <row r="5975" spans="2:15" x14ac:dyDescent="0.2">
      <c r="B5975" s="7">
        <v>71</v>
      </c>
      <c r="C5975" s="7">
        <v>60</v>
      </c>
      <c r="D5975" s="7">
        <v>-6.6502211336632505E-2</v>
      </c>
      <c r="E5975" s="7">
        <v>-0.23201988430790499</v>
      </c>
      <c r="G5975" s="7">
        <v>71</v>
      </c>
      <c r="H5975" s="7">
        <v>60</v>
      </c>
      <c r="I5975" s="7">
        <v>-0.46999046993112997</v>
      </c>
      <c r="J5975" s="7">
        <v>-3.7541133580138102E-2</v>
      </c>
      <c r="L5975" s="7">
        <v>71</v>
      </c>
      <c r="M5975" s="7">
        <v>60</v>
      </c>
      <c r="N5975" s="7">
        <v>-0.24115893870518501</v>
      </c>
      <c r="O5975" s="7">
        <v>4.4645371158086498E-2</v>
      </c>
    </row>
    <row r="5976" spans="2:15" x14ac:dyDescent="0.2">
      <c r="B5976" s="7">
        <v>72</v>
      </c>
      <c r="C5976" s="7">
        <v>60</v>
      </c>
      <c r="D5976" s="7">
        <v>-0.34616569324882601</v>
      </c>
      <c r="E5976" s="7">
        <v>9.9049767309539405E-2</v>
      </c>
      <c r="G5976" s="7">
        <v>72</v>
      </c>
      <c r="H5976" s="7">
        <v>60</v>
      </c>
      <c r="I5976" s="7">
        <v>0.19182556625543201</v>
      </c>
      <c r="J5976" s="7">
        <v>0.11373961230077299</v>
      </c>
      <c r="L5976" s="7">
        <v>72</v>
      </c>
      <c r="M5976" s="7">
        <v>60</v>
      </c>
      <c r="N5976" s="7">
        <v>0.444111138910187</v>
      </c>
      <c r="O5976" s="7">
        <v>-2.21872931043698E-4</v>
      </c>
    </row>
    <row r="5977" spans="2:15" x14ac:dyDescent="0.2">
      <c r="B5977" s="7">
        <v>73</v>
      </c>
      <c r="C5977" s="7">
        <v>60</v>
      </c>
      <c r="D5977" s="7">
        <v>8.1087322895974104E-2</v>
      </c>
      <c r="E5977" s="7">
        <v>-9.51022843679388E-2</v>
      </c>
      <c r="G5977" s="7">
        <v>73</v>
      </c>
      <c r="H5977" s="7">
        <v>60</v>
      </c>
      <c r="I5977" s="7">
        <v>-0.21025256275274501</v>
      </c>
      <c r="J5977" s="7">
        <v>-0.16619538269328499</v>
      </c>
      <c r="L5977" s="7">
        <v>73</v>
      </c>
      <c r="M5977" s="7">
        <v>60</v>
      </c>
      <c r="N5977" s="7">
        <v>-0.36601744838691502</v>
      </c>
      <c r="O5977" s="7">
        <v>-0.32688918085477198</v>
      </c>
    </row>
    <row r="5978" spans="2:15" x14ac:dyDescent="0.2">
      <c r="B5978" s="7">
        <v>74</v>
      </c>
      <c r="C5978" s="7">
        <v>60</v>
      </c>
      <c r="D5978" s="7">
        <v>-9.0353332272625798E-3</v>
      </c>
      <c r="E5978" s="7">
        <v>-0.11777938052690499</v>
      </c>
      <c r="G5978" s="7">
        <v>74</v>
      </c>
      <c r="H5978" s="7">
        <v>60</v>
      </c>
      <c r="I5978" s="7">
        <v>-0.103257881372549</v>
      </c>
      <c r="J5978" s="7">
        <v>-0.34879632993134801</v>
      </c>
      <c r="L5978" s="7">
        <v>74</v>
      </c>
      <c r="M5978" s="7">
        <v>60</v>
      </c>
      <c r="N5978" s="7">
        <v>0.96620797158639704</v>
      </c>
      <c r="O5978" s="7">
        <v>0.63080927229891004</v>
      </c>
    </row>
    <row r="5979" spans="2:15" x14ac:dyDescent="0.2">
      <c r="B5979" s="7">
        <v>75</v>
      </c>
      <c r="C5979" s="7">
        <v>60</v>
      </c>
      <c r="D5979" s="7">
        <v>-0.67647161388772203</v>
      </c>
      <c r="E5979" s="7">
        <v>-0.64011915061038904</v>
      </c>
      <c r="G5979" s="7">
        <v>75</v>
      </c>
      <c r="H5979" s="7">
        <v>60</v>
      </c>
      <c r="I5979" s="7">
        <v>5.4295409219386102E-2</v>
      </c>
      <c r="J5979" s="7">
        <v>-0.14657425002809499</v>
      </c>
      <c r="L5979" s="7">
        <v>75</v>
      </c>
      <c r="M5979" s="7">
        <v>60</v>
      </c>
      <c r="N5979" s="7">
        <v>0.2240659458739</v>
      </c>
      <c r="O5979" s="7">
        <v>0.58483929031281601</v>
      </c>
    </row>
    <row r="5980" spans="2:15" x14ac:dyDescent="0.2">
      <c r="B5980" s="7">
        <v>76</v>
      </c>
      <c r="C5980" s="7">
        <v>60</v>
      </c>
      <c r="D5980" s="7">
        <v>4.7361503664514103E-2</v>
      </c>
      <c r="E5980" s="7">
        <v>-0.31157029209370801</v>
      </c>
      <c r="G5980" s="7">
        <v>76</v>
      </c>
      <c r="H5980" s="7">
        <v>60</v>
      </c>
      <c r="I5980" s="7">
        <v>-0.18173208965982299</v>
      </c>
      <c r="J5980" s="7">
        <v>-7.7411271222538297E-2</v>
      </c>
      <c r="L5980" s="7">
        <v>76</v>
      </c>
      <c r="M5980" s="7">
        <v>60</v>
      </c>
      <c r="N5980" s="7">
        <v>0.54695764869476704</v>
      </c>
      <c r="O5980" s="7">
        <v>0.64124835179929895</v>
      </c>
    </row>
    <row r="5981" spans="2:15" x14ac:dyDescent="0.2">
      <c r="B5981" s="7">
        <v>77</v>
      </c>
      <c r="C5981" s="7">
        <v>60</v>
      </c>
      <c r="D5981" s="7">
        <v>0.24471853923610301</v>
      </c>
      <c r="E5981" s="7">
        <v>-9.3959938236236995E-2</v>
      </c>
      <c r="G5981" s="7">
        <v>77</v>
      </c>
      <c r="H5981" s="7">
        <v>60</v>
      </c>
      <c r="I5981" s="7">
        <v>-0.333515597807649</v>
      </c>
      <c r="J5981" s="7">
        <v>-4.6177560580137098E-2</v>
      </c>
      <c r="L5981" s="7">
        <v>77</v>
      </c>
      <c r="M5981" s="7">
        <v>60</v>
      </c>
      <c r="N5981" s="7">
        <v>0.37816274966868102</v>
      </c>
      <c r="O5981" s="7">
        <v>0.23907215848170499</v>
      </c>
    </row>
    <row r="5982" spans="2:15" x14ac:dyDescent="0.2">
      <c r="B5982" s="7">
        <v>78</v>
      </c>
      <c r="C5982" s="7">
        <v>60</v>
      </c>
      <c r="D5982" s="7">
        <v>0.533989505450707</v>
      </c>
      <c r="E5982" s="7">
        <v>0.704754598718494</v>
      </c>
      <c r="G5982" s="7">
        <v>78</v>
      </c>
      <c r="H5982" s="7">
        <v>60</v>
      </c>
      <c r="I5982" s="7">
        <v>-0.38702892204591599</v>
      </c>
      <c r="J5982" s="7">
        <v>-0.27715418350280502</v>
      </c>
      <c r="L5982" s="7">
        <v>78</v>
      </c>
      <c r="M5982" s="7">
        <v>60</v>
      </c>
      <c r="N5982" s="7">
        <v>-1.3834160328585301</v>
      </c>
      <c r="O5982" s="7">
        <v>-1.0973282240442599</v>
      </c>
    </row>
    <row r="5983" spans="2:15" x14ac:dyDescent="0.2">
      <c r="B5983" s="7">
        <v>79</v>
      </c>
      <c r="C5983" s="7">
        <v>60</v>
      </c>
      <c r="D5983" s="7">
        <v>-6.2688608833588497E-2</v>
      </c>
      <c r="E5983" s="7">
        <v>8.6465063321739394E-2</v>
      </c>
      <c r="G5983" s="7">
        <v>79</v>
      </c>
      <c r="H5983" s="7">
        <v>60</v>
      </c>
      <c r="I5983" s="7">
        <v>0.11403724762251501</v>
      </c>
      <c r="J5983" s="7">
        <v>7.68536380031275E-2</v>
      </c>
      <c r="L5983" s="7">
        <v>79</v>
      </c>
      <c r="M5983" s="7">
        <v>60</v>
      </c>
      <c r="N5983" s="7">
        <v>-0.44046503170207202</v>
      </c>
      <c r="O5983" s="7">
        <v>-6.2081364702299503E-2</v>
      </c>
    </row>
    <row r="5984" spans="2:15" x14ac:dyDescent="0.2">
      <c r="B5984" s="7">
        <v>80</v>
      </c>
      <c r="C5984" s="7">
        <v>60</v>
      </c>
      <c r="D5984" s="7">
        <v>-2.24135020367324E-2</v>
      </c>
      <c r="E5984" s="7">
        <v>0.107961833803906</v>
      </c>
      <c r="G5984" s="7">
        <v>80</v>
      </c>
      <c r="H5984" s="7">
        <v>60</v>
      </c>
      <c r="I5984" s="7">
        <v>-2.7970397187171901E-2</v>
      </c>
      <c r="J5984" s="7">
        <v>0.158660946210332</v>
      </c>
      <c r="L5984" s="7">
        <v>80</v>
      </c>
      <c r="M5984" s="7">
        <v>60</v>
      </c>
      <c r="N5984" s="7">
        <v>-0.390590790707531</v>
      </c>
      <c r="O5984" s="7">
        <v>-0.58015768035217596</v>
      </c>
    </row>
    <row r="5985" spans="2:15" x14ac:dyDescent="0.2">
      <c r="B5985" s="7">
        <v>81</v>
      </c>
      <c r="C5985" s="7">
        <v>60</v>
      </c>
      <c r="D5985" s="7">
        <v>0.29580273022742498</v>
      </c>
      <c r="E5985" s="7">
        <v>1.6855037306585E-2</v>
      </c>
      <c r="G5985" s="7">
        <v>81</v>
      </c>
      <c r="H5985" s="7">
        <v>60</v>
      </c>
      <c r="I5985" s="7">
        <v>-6.98481728904454E-3</v>
      </c>
      <c r="J5985" s="7">
        <v>0.23645639607337801</v>
      </c>
      <c r="L5985" s="7">
        <v>81</v>
      </c>
      <c r="M5985" s="7">
        <v>60</v>
      </c>
      <c r="N5985" s="7">
        <v>1.71904259375087</v>
      </c>
      <c r="O5985" s="7">
        <v>1.9132988770153301</v>
      </c>
    </row>
    <row r="5986" spans="2:15" x14ac:dyDescent="0.2">
      <c r="B5986" s="7">
        <v>82</v>
      </c>
      <c r="C5986" s="7">
        <v>60</v>
      </c>
      <c r="D5986" s="7">
        <v>-0.27752909359070999</v>
      </c>
      <c r="E5986" s="7">
        <v>-4.76999340411828E-2</v>
      </c>
      <c r="G5986" s="7">
        <v>82</v>
      </c>
      <c r="H5986" s="7">
        <v>60</v>
      </c>
      <c r="I5986" s="7">
        <v>0.11907023402238</v>
      </c>
      <c r="J5986" s="7">
        <v>2.4214568487082901E-2</v>
      </c>
      <c r="L5986" s="7">
        <v>82</v>
      </c>
      <c r="M5986" s="7">
        <v>60</v>
      </c>
      <c r="N5986" s="7">
        <v>0.48861811578733999</v>
      </c>
      <c r="O5986" s="7">
        <v>0.33339559372830802</v>
      </c>
    </row>
    <row r="5987" spans="2:15" x14ac:dyDescent="0.2">
      <c r="B5987" s="7">
        <v>83</v>
      </c>
      <c r="C5987" s="7">
        <v>60</v>
      </c>
      <c r="D5987" s="7">
        <v>-0.20205763094571</v>
      </c>
      <c r="E5987" s="7">
        <v>-0.48360723965281299</v>
      </c>
      <c r="G5987" s="7">
        <v>83</v>
      </c>
      <c r="H5987" s="7">
        <v>60</v>
      </c>
      <c r="I5987" s="7">
        <v>2.8738579536201E-2</v>
      </c>
      <c r="J5987" s="7">
        <v>-3.93392157879369E-3</v>
      </c>
      <c r="L5987" s="7">
        <v>83</v>
      </c>
      <c r="M5987" s="7">
        <v>60</v>
      </c>
      <c r="N5987" s="7">
        <v>-2.00395103458587</v>
      </c>
      <c r="O5987" s="7">
        <v>-2.10487277609124</v>
      </c>
    </row>
    <row r="5988" spans="2:15" x14ac:dyDescent="0.2">
      <c r="B5988" s="7">
        <v>84</v>
      </c>
      <c r="C5988" s="7">
        <v>60</v>
      </c>
      <c r="D5988" s="7">
        <v>9.6813352526040397E-2</v>
      </c>
      <c r="E5988" s="7">
        <v>-0.234334445187136</v>
      </c>
      <c r="G5988" s="7">
        <v>84</v>
      </c>
      <c r="H5988" s="7">
        <v>60</v>
      </c>
      <c r="I5988" s="7">
        <v>6.6190178347299303E-2</v>
      </c>
      <c r="J5988" s="7">
        <v>0.107957571309405</v>
      </c>
      <c r="L5988" s="7">
        <v>84</v>
      </c>
      <c r="M5988" s="7">
        <v>60</v>
      </c>
      <c r="N5988" s="7">
        <v>-0.47745631830320701</v>
      </c>
      <c r="O5988" s="7">
        <v>0.254152001613001</v>
      </c>
    </row>
    <row r="5989" spans="2:15" x14ac:dyDescent="0.2">
      <c r="B5989" s="7">
        <v>85</v>
      </c>
      <c r="C5989" s="7">
        <v>60</v>
      </c>
      <c r="D5989" s="7">
        <v>-0.16826330518604701</v>
      </c>
      <c r="E5989" s="7">
        <v>0.29282685812581599</v>
      </c>
      <c r="G5989" s="7">
        <v>85</v>
      </c>
      <c r="H5989" s="7">
        <v>60</v>
      </c>
      <c r="I5989" s="7">
        <v>1.7175825061428899E-2</v>
      </c>
      <c r="J5989" s="7">
        <v>-0.194428537247507</v>
      </c>
      <c r="L5989" s="7">
        <v>85</v>
      </c>
      <c r="M5989" s="7">
        <v>60</v>
      </c>
      <c r="N5989" s="7">
        <v>-2.0187918950021202</v>
      </c>
      <c r="O5989" s="7">
        <v>-1.79178353219665</v>
      </c>
    </row>
    <row r="5990" spans="2:15" x14ac:dyDescent="0.2">
      <c r="B5990" s="7">
        <v>86</v>
      </c>
      <c r="C5990" s="7">
        <v>60</v>
      </c>
      <c r="D5990" s="7">
        <v>0.63115821160528196</v>
      </c>
      <c r="E5990" s="7">
        <v>0.41930395649165197</v>
      </c>
      <c r="G5990" s="7">
        <v>86</v>
      </c>
      <c r="H5990" s="7">
        <v>60</v>
      </c>
      <c r="I5990" s="7">
        <v>0.50589389335221102</v>
      </c>
      <c r="J5990" s="7">
        <v>4.4200506975951001E-2</v>
      </c>
      <c r="L5990" s="7">
        <v>86</v>
      </c>
      <c r="M5990" s="7">
        <v>60</v>
      </c>
      <c r="N5990" s="7">
        <v>-0.432556747039817</v>
      </c>
      <c r="O5990" s="7">
        <v>-0.464809063669338</v>
      </c>
    </row>
    <row r="5991" spans="2:15" x14ac:dyDescent="0.2">
      <c r="B5991" s="7">
        <v>87</v>
      </c>
      <c r="C5991" s="7">
        <v>60</v>
      </c>
      <c r="D5991" s="7">
        <v>-3.7602350753038701E-3</v>
      </c>
      <c r="E5991" s="7">
        <v>-0.103178146322445</v>
      </c>
      <c r="G5991" s="7">
        <v>87</v>
      </c>
      <c r="H5991" s="7">
        <v>60</v>
      </c>
      <c r="I5991" s="7">
        <v>-0.172294149274311</v>
      </c>
      <c r="J5991" s="7">
        <v>-0.153622076832999</v>
      </c>
      <c r="L5991" s="7">
        <v>87</v>
      </c>
      <c r="M5991" s="7">
        <v>60</v>
      </c>
      <c r="N5991" s="7">
        <v>1.2927149480242</v>
      </c>
      <c r="O5991" s="7">
        <v>1.2727434126461099</v>
      </c>
    </row>
    <row r="5992" spans="2:15" x14ac:dyDescent="0.2">
      <c r="B5992" s="7">
        <v>88</v>
      </c>
      <c r="C5992" s="7">
        <v>60</v>
      </c>
      <c r="D5992" s="7">
        <v>-0.10523075054160499</v>
      </c>
      <c r="E5992" s="7">
        <v>7.3537053125651397E-2</v>
      </c>
      <c r="G5992" s="7">
        <v>88</v>
      </c>
      <c r="H5992" s="7">
        <v>60</v>
      </c>
      <c r="I5992" s="7">
        <v>-0.19646628031593599</v>
      </c>
      <c r="J5992" s="7">
        <v>-5.18344525585928E-2</v>
      </c>
      <c r="L5992" s="7">
        <v>88</v>
      </c>
      <c r="M5992" s="7">
        <v>60</v>
      </c>
      <c r="N5992" s="7">
        <v>-0.10060972022062301</v>
      </c>
      <c r="O5992" s="7">
        <v>0.24948090340251</v>
      </c>
    </row>
    <row r="5993" spans="2:15" x14ac:dyDescent="0.2">
      <c r="B5993" s="7">
        <v>89</v>
      </c>
      <c r="C5993" s="7">
        <v>60</v>
      </c>
      <c r="D5993" s="7">
        <v>0.17900785345449099</v>
      </c>
      <c r="E5993" s="7">
        <v>-9.1077876912297705E-3</v>
      </c>
      <c r="G5993" s="7">
        <v>89</v>
      </c>
      <c r="H5993" s="7">
        <v>60</v>
      </c>
      <c r="I5993" s="7">
        <v>0.10440204940506299</v>
      </c>
      <c r="J5993" s="7">
        <v>1.53155773915099E-2</v>
      </c>
      <c r="L5993" s="7">
        <v>89</v>
      </c>
      <c r="M5993" s="7">
        <v>60</v>
      </c>
      <c r="N5993" s="7">
        <v>-3.6907572669262499E-2</v>
      </c>
      <c r="O5993" s="7">
        <v>-0.224014907329914</v>
      </c>
    </row>
    <row r="5994" spans="2:15" x14ac:dyDescent="0.2">
      <c r="B5994" s="7">
        <v>90</v>
      </c>
      <c r="C5994" s="7">
        <v>60</v>
      </c>
      <c r="D5994" s="7">
        <v>0.49624183626823798</v>
      </c>
      <c r="E5994" s="7">
        <v>0.19401476085699701</v>
      </c>
      <c r="G5994" s="7">
        <v>90</v>
      </c>
      <c r="H5994" s="7">
        <v>60</v>
      </c>
      <c r="I5994" s="7">
        <v>-0.34134301739439399</v>
      </c>
      <c r="J5994" s="7">
        <v>-1.85096279824126E-3</v>
      </c>
      <c r="L5994" s="7">
        <v>90</v>
      </c>
      <c r="M5994" s="7">
        <v>60</v>
      </c>
      <c r="N5994" s="7">
        <v>-1.5974931317077801</v>
      </c>
      <c r="O5994" s="7">
        <v>-1.70463794230862</v>
      </c>
    </row>
    <row r="5995" spans="2:15" x14ac:dyDescent="0.2">
      <c r="B5995" s="7">
        <v>91</v>
      </c>
      <c r="C5995" s="7">
        <v>60</v>
      </c>
      <c r="D5995" s="7">
        <v>-0.18113803574727899</v>
      </c>
      <c r="E5995" s="7">
        <v>-3.1122559019002499E-2</v>
      </c>
      <c r="G5995" s="7">
        <v>91</v>
      </c>
      <c r="H5995" s="7">
        <v>60</v>
      </c>
      <c r="I5995" s="7">
        <v>-0.171561022832041</v>
      </c>
      <c r="J5995" s="7">
        <v>0.182425790384769</v>
      </c>
      <c r="L5995" s="7">
        <v>91</v>
      </c>
      <c r="M5995" s="7">
        <v>60</v>
      </c>
      <c r="N5995" s="7">
        <v>4.7113250906848599E-2</v>
      </c>
      <c r="O5995" s="7">
        <v>8.4496135875381698E-2</v>
      </c>
    </row>
    <row r="5996" spans="2:15" x14ac:dyDescent="0.2">
      <c r="B5996" s="7">
        <v>92</v>
      </c>
      <c r="C5996" s="7">
        <v>60</v>
      </c>
      <c r="D5996" s="7">
        <v>-1.51087355387283E-2</v>
      </c>
      <c r="E5996" s="7">
        <v>2.27162125854719E-2</v>
      </c>
      <c r="G5996" s="7">
        <v>92</v>
      </c>
      <c r="H5996" s="7">
        <v>60</v>
      </c>
      <c r="I5996" s="7">
        <v>-0.16004615223313001</v>
      </c>
      <c r="J5996" s="7">
        <v>-0.220689286071622</v>
      </c>
      <c r="L5996" s="7">
        <v>92</v>
      </c>
      <c r="M5996" s="7">
        <v>60</v>
      </c>
      <c r="N5996" s="7">
        <v>-0.48159709598107497</v>
      </c>
      <c r="O5996" s="7">
        <v>-0.103381916543025</v>
      </c>
    </row>
    <row r="5997" spans="2:15" x14ac:dyDescent="0.2">
      <c r="B5997" s="7">
        <v>93</v>
      </c>
      <c r="C5997" s="7">
        <v>60</v>
      </c>
      <c r="D5997" s="7">
        <v>0.25368109211268602</v>
      </c>
      <c r="E5997" s="7">
        <v>0.51511811654764295</v>
      </c>
      <c r="G5997" s="7">
        <v>93</v>
      </c>
      <c r="H5997" s="7">
        <v>60</v>
      </c>
      <c r="I5997" s="7">
        <v>-0.178641477029922</v>
      </c>
      <c r="J5997" s="7">
        <v>-3.8396824351423198E-3</v>
      </c>
      <c r="L5997" s="7">
        <v>93</v>
      </c>
      <c r="M5997" s="7">
        <v>60</v>
      </c>
      <c r="N5997" s="7">
        <v>0.48514142776027303</v>
      </c>
      <c r="O5997" s="7">
        <v>0.26248167753434698</v>
      </c>
    </row>
    <row r="5998" spans="2:15" x14ac:dyDescent="0.2">
      <c r="B5998" s="7">
        <v>94</v>
      </c>
      <c r="C5998" s="7">
        <v>60</v>
      </c>
      <c r="D5998" s="7">
        <v>0.19251197410229201</v>
      </c>
      <c r="E5998" s="7">
        <v>-7.5606335019445595E-2</v>
      </c>
      <c r="G5998" s="7">
        <v>94</v>
      </c>
      <c r="H5998" s="7">
        <v>60</v>
      </c>
      <c r="I5998" s="7">
        <v>0.418702145239296</v>
      </c>
      <c r="J5998" s="7">
        <v>0.56822946273166597</v>
      </c>
      <c r="L5998" s="7">
        <v>94</v>
      </c>
      <c r="M5998" s="7">
        <v>60</v>
      </c>
      <c r="N5998" s="7">
        <v>-1.4863917893431799</v>
      </c>
      <c r="O5998" s="7">
        <v>-1.40702635152981</v>
      </c>
    </row>
    <row r="5999" spans="2:15" x14ac:dyDescent="0.2">
      <c r="B5999" s="7">
        <v>95</v>
      </c>
      <c r="C5999" s="7">
        <v>60</v>
      </c>
      <c r="D5999" s="7">
        <v>-0.12389740502392101</v>
      </c>
      <c r="E5999" s="7">
        <v>-0.160578769072798</v>
      </c>
      <c r="G5999" s="7">
        <v>95</v>
      </c>
      <c r="H5999" s="7">
        <v>60</v>
      </c>
      <c r="I5999" s="7">
        <v>-3.0308132254235801E-2</v>
      </c>
      <c r="J5999" s="7">
        <v>2.5420174786374299E-2</v>
      </c>
      <c r="L5999" s="7">
        <v>95</v>
      </c>
      <c r="M5999" s="7">
        <v>60</v>
      </c>
      <c r="N5999" s="7">
        <v>0.106119263481358</v>
      </c>
      <c r="O5999" s="7">
        <v>-0.36932497872713599</v>
      </c>
    </row>
    <row r="6000" spans="2:15" x14ac:dyDescent="0.2">
      <c r="B6000" s="7">
        <v>96</v>
      </c>
      <c r="C6000" s="7">
        <v>60</v>
      </c>
      <c r="D6000" s="7">
        <v>1.8381803891682799E-2</v>
      </c>
      <c r="E6000" s="7">
        <v>6.9197044846843497E-2</v>
      </c>
      <c r="G6000" s="7">
        <v>96</v>
      </c>
      <c r="H6000" s="7">
        <v>60</v>
      </c>
      <c r="I6000" s="7">
        <v>0.32610029252584399</v>
      </c>
      <c r="J6000" s="7">
        <v>0.220069871498979</v>
      </c>
      <c r="L6000" s="7">
        <v>96</v>
      </c>
      <c r="M6000" s="7">
        <v>60</v>
      </c>
      <c r="N6000" s="7">
        <v>-7.20677741719022E-3</v>
      </c>
      <c r="O6000" s="7">
        <v>7.8179284880758496E-2</v>
      </c>
    </row>
    <row r="6001" spans="2:15" x14ac:dyDescent="0.2">
      <c r="B6001" s="7">
        <v>97</v>
      </c>
      <c r="C6001" s="7">
        <v>60</v>
      </c>
      <c r="D6001" s="7">
        <v>-0.160004270435988</v>
      </c>
      <c r="E6001" s="7">
        <v>-3.33579473403018E-2</v>
      </c>
      <c r="G6001" s="7">
        <v>97</v>
      </c>
      <c r="H6001" s="7">
        <v>60</v>
      </c>
      <c r="I6001" s="7">
        <v>0.459867219378916</v>
      </c>
      <c r="J6001" s="7">
        <v>0.57847981657715397</v>
      </c>
      <c r="L6001" s="7">
        <v>97</v>
      </c>
      <c r="M6001" s="7">
        <v>60</v>
      </c>
      <c r="N6001" s="7">
        <v>0.35914259037687701</v>
      </c>
      <c r="O6001" s="7">
        <v>3.9996536865383597E-2</v>
      </c>
    </row>
    <row r="6002" spans="2:15" x14ac:dyDescent="0.2">
      <c r="B6002" s="7">
        <v>98</v>
      </c>
      <c r="C6002" s="7">
        <v>60</v>
      </c>
      <c r="D6002" s="7">
        <v>4.8628238067917301E-2</v>
      </c>
      <c r="E6002" s="7">
        <v>0.19081065410498499</v>
      </c>
      <c r="G6002" s="7">
        <v>98</v>
      </c>
      <c r="H6002" s="7">
        <v>60</v>
      </c>
      <c r="I6002" s="7">
        <v>4.2893560193418202E-2</v>
      </c>
      <c r="J6002" s="7">
        <v>0.178783528356664</v>
      </c>
      <c r="L6002" s="7">
        <v>98</v>
      </c>
      <c r="M6002" s="7">
        <v>60</v>
      </c>
      <c r="N6002" s="7">
        <v>0.33112768401419501</v>
      </c>
      <c r="O6002" s="7">
        <v>0.54944927536580002</v>
      </c>
    </row>
    <row r="6003" spans="2:15" x14ac:dyDescent="0.2">
      <c r="B6003" s="7">
        <v>99</v>
      </c>
      <c r="C6003" s="7">
        <v>60</v>
      </c>
      <c r="D6003" s="7">
        <v>0.30185758440868998</v>
      </c>
      <c r="E6003" s="7">
        <v>-2.04677044683521E-2</v>
      </c>
      <c r="G6003" s="7">
        <v>99</v>
      </c>
      <c r="H6003" s="7">
        <v>60</v>
      </c>
      <c r="I6003" s="7">
        <v>-4.9482257877898797E-2</v>
      </c>
      <c r="J6003" s="7">
        <v>4.4199864713447397E-2</v>
      </c>
      <c r="L6003" s="7">
        <v>99</v>
      </c>
      <c r="M6003" s="7">
        <v>60</v>
      </c>
      <c r="N6003" s="7">
        <v>3.83303866802907E-2</v>
      </c>
      <c r="O6003" s="7">
        <v>0.23837156463723599</v>
      </c>
    </row>
    <row r="6004" spans="2:15" x14ac:dyDescent="0.2">
      <c r="B6004" s="7">
        <v>100</v>
      </c>
      <c r="C6004" s="7">
        <v>60</v>
      </c>
      <c r="D6004" s="7">
        <v>0.40836927199205197</v>
      </c>
      <c r="E6004" s="7">
        <v>-6.7287459813708303E-2</v>
      </c>
      <c r="G6004" s="7">
        <v>100</v>
      </c>
      <c r="H6004" s="7">
        <v>60</v>
      </c>
      <c r="I6004" s="7">
        <v>0.141058242277254</v>
      </c>
      <c r="J6004" s="7">
        <v>-0.13692257495057</v>
      </c>
      <c r="L6004" s="7">
        <v>100</v>
      </c>
      <c r="M6004" s="7">
        <v>60</v>
      </c>
      <c r="N6004" s="7">
        <v>0.170732186835515</v>
      </c>
      <c r="O6004" s="7">
        <v>-0.103647190030422</v>
      </c>
    </row>
    <row r="6005" spans="2:15" x14ac:dyDescent="0.2">
      <c r="B6005" s="7">
        <v>1</v>
      </c>
      <c r="C6005" s="7">
        <v>61</v>
      </c>
      <c r="D6005" s="7">
        <v>0.181028504806307</v>
      </c>
      <c r="E6005" s="7">
        <v>-0.100086732861071</v>
      </c>
      <c r="G6005" s="7">
        <v>1</v>
      </c>
      <c r="H6005" s="7">
        <v>61</v>
      </c>
      <c r="I6005" s="7">
        <v>0.123501575246017</v>
      </c>
      <c r="J6005" s="7">
        <v>-0.140974626586024</v>
      </c>
      <c r="L6005" s="7">
        <v>1</v>
      </c>
      <c r="M6005" s="7">
        <v>61</v>
      </c>
      <c r="N6005" s="7">
        <v>0.42979075876981598</v>
      </c>
      <c r="O6005" s="7">
        <v>0.489617488890078</v>
      </c>
    </row>
    <row r="6006" spans="2:15" x14ac:dyDescent="0.2">
      <c r="B6006" s="7">
        <v>2</v>
      </c>
      <c r="C6006" s="7">
        <v>61</v>
      </c>
      <c r="D6006" s="7">
        <v>-0.16830234696903601</v>
      </c>
      <c r="E6006" s="7">
        <v>0.198712356672926</v>
      </c>
      <c r="G6006" s="7">
        <v>2</v>
      </c>
      <c r="H6006" s="7">
        <v>61</v>
      </c>
      <c r="I6006" s="7">
        <v>-9.0613296808197005E-2</v>
      </c>
      <c r="J6006" s="7">
        <v>6.8835737271335504E-2</v>
      </c>
      <c r="L6006" s="7">
        <v>2</v>
      </c>
      <c r="M6006" s="7">
        <v>61</v>
      </c>
      <c r="N6006" s="7">
        <v>0.96691891164867205</v>
      </c>
      <c r="O6006" s="7">
        <v>0.708442672620757</v>
      </c>
    </row>
    <row r="6007" spans="2:15" x14ac:dyDescent="0.2">
      <c r="B6007" s="7">
        <v>3</v>
      </c>
      <c r="C6007" s="7">
        <v>61</v>
      </c>
      <c r="D6007" s="7">
        <v>-0.45988357256438001</v>
      </c>
      <c r="E6007" s="7">
        <v>-0.63826335654385102</v>
      </c>
      <c r="G6007" s="7">
        <v>3</v>
      </c>
      <c r="H6007" s="7">
        <v>61</v>
      </c>
      <c r="I6007" s="7">
        <v>1.71695492364572E-2</v>
      </c>
      <c r="J6007" s="7">
        <v>0.23476513750498501</v>
      </c>
      <c r="L6007" s="7">
        <v>3</v>
      </c>
      <c r="M6007" s="7">
        <v>61</v>
      </c>
      <c r="N6007" s="7">
        <v>0.76415229062626</v>
      </c>
      <c r="O6007" s="7">
        <v>0.38738822311783899</v>
      </c>
    </row>
    <row r="6008" spans="2:15" x14ac:dyDescent="0.2">
      <c r="B6008" s="7">
        <v>4</v>
      </c>
      <c r="C6008" s="7">
        <v>61</v>
      </c>
      <c r="D6008" s="7">
        <v>-0.31119396891825801</v>
      </c>
      <c r="E6008" s="7">
        <v>-0.11912742144600599</v>
      </c>
      <c r="G6008" s="7">
        <v>4</v>
      </c>
      <c r="H6008" s="7">
        <v>61</v>
      </c>
      <c r="I6008" s="7">
        <v>-0.102726821271551</v>
      </c>
      <c r="J6008" s="7">
        <v>-6.7047012714624502E-2</v>
      </c>
      <c r="L6008" s="7">
        <v>4</v>
      </c>
      <c r="M6008" s="7">
        <v>61</v>
      </c>
      <c r="N6008" s="7">
        <v>0.99978122511480505</v>
      </c>
      <c r="O6008" s="7">
        <v>0.80329220354834496</v>
      </c>
    </row>
    <row r="6009" spans="2:15" x14ac:dyDescent="0.2">
      <c r="B6009" s="7">
        <v>5</v>
      </c>
      <c r="C6009" s="7">
        <v>61</v>
      </c>
      <c r="D6009" s="7">
        <v>5.1493577687367097E-4</v>
      </c>
      <c r="E6009" s="7">
        <v>-2.4169910776084401E-2</v>
      </c>
      <c r="G6009" s="7">
        <v>5</v>
      </c>
      <c r="H6009" s="7">
        <v>61</v>
      </c>
      <c r="I6009" s="7">
        <v>-0.27755668250939602</v>
      </c>
      <c r="J6009" s="7">
        <v>-0.19595134445512599</v>
      </c>
      <c r="L6009" s="7">
        <v>5</v>
      </c>
      <c r="M6009" s="7">
        <v>61</v>
      </c>
      <c r="N6009" s="7">
        <v>-0.25175210242950402</v>
      </c>
      <c r="O6009" s="7">
        <v>0.45925609111908999</v>
      </c>
    </row>
    <row r="6010" spans="2:15" x14ac:dyDescent="0.2">
      <c r="B6010" s="7">
        <v>6</v>
      </c>
      <c r="C6010" s="7">
        <v>61</v>
      </c>
      <c r="D6010" s="7">
        <v>-0.727123268185766</v>
      </c>
      <c r="E6010" s="7">
        <v>-0.94593836988545699</v>
      </c>
      <c r="G6010" s="7">
        <v>6</v>
      </c>
      <c r="H6010" s="7">
        <v>61</v>
      </c>
      <c r="I6010" s="7">
        <v>-0.23915143014556001</v>
      </c>
      <c r="J6010" s="7">
        <v>-0.202381040427182</v>
      </c>
      <c r="L6010" s="7">
        <v>6</v>
      </c>
      <c r="M6010" s="7">
        <v>61</v>
      </c>
      <c r="N6010" s="7">
        <v>0.62660983141966597</v>
      </c>
      <c r="O6010" s="7">
        <v>0.36818704813492198</v>
      </c>
    </row>
    <row r="6011" spans="2:15" x14ac:dyDescent="0.2">
      <c r="B6011" s="7">
        <v>7</v>
      </c>
      <c r="C6011" s="7">
        <v>61</v>
      </c>
      <c r="D6011" s="7">
        <v>0.34324464075429501</v>
      </c>
      <c r="E6011" s="7">
        <v>0.3581557753804</v>
      </c>
      <c r="G6011" s="7">
        <v>7</v>
      </c>
      <c r="H6011" s="7">
        <v>61</v>
      </c>
      <c r="I6011" s="7">
        <v>-0.20870335258676601</v>
      </c>
      <c r="J6011" s="7">
        <v>2.8872379361182299E-2</v>
      </c>
      <c r="L6011" s="7">
        <v>7</v>
      </c>
      <c r="M6011" s="7">
        <v>61</v>
      </c>
      <c r="N6011" s="7">
        <v>1.1388119866572699</v>
      </c>
      <c r="O6011" s="7">
        <v>1.07416709723079</v>
      </c>
    </row>
    <row r="6012" spans="2:15" x14ac:dyDescent="0.2">
      <c r="B6012" s="7">
        <v>8</v>
      </c>
      <c r="C6012" s="7">
        <v>61</v>
      </c>
      <c r="D6012" s="7">
        <v>5.9189835462783301E-2</v>
      </c>
      <c r="E6012" s="7">
        <v>0.14765240372312699</v>
      </c>
      <c r="G6012" s="7">
        <v>8</v>
      </c>
      <c r="H6012" s="7">
        <v>61</v>
      </c>
      <c r="I6012" s="7">
        <v>-0.13310239311820901</v>
      </c>
      <c r="J6012" s="7">
        <v>-0.14472675789132</v>
      </c>
      <c r="L6012" s="7">
        <v>8</v>
      </c>
      <c r="M6012" s="7">
        <v>61</v>
      </c>
      <c r="N6012" s="7">
        <v>-0.194279148347134</v>
      </c>
      <c r="O6012" s="7">
        <v>0.51439137972378302</v>
      </c>
    </row>
    <row r="6013" spans="2:15" x14ac:dyDescent="0.2">
      <c r="B6013" s="7">
        <v>9</v>
      </c>
      <c r="C6013" s="7">
        <v>61</v>
      </c>
      <c r="D6013" s="7">
        <v>-0.35475269182330199</v>
      </c>
      <c r="E6013" s="7">
        <v>-0.73759148707019795</v>
      </c>
      <c r="G6013" s="7">
        <v>9</v>
      </c>
      <c r="H6013" s="7">
        <v>61</v>
      </c>
      <c r="I6013" s="7">
        <v>0.17156519951368801</v>
      </c>
      <c r="J6013" s="7">
        <v>-5.1918028454406497E-2</v>
      </c>
      <c r="L6013" s="7">
        <v>9</v>
      </c>
      <c r="M6013" s="7">
        <v>61</v>
      </c>
      <c r="N6013" s="7">
        <v>-1.0993643656472201</v>
      </c>
      <c r="O6013" s="7">
        <v>-0.58928461552556399</v>
      </c>
    </row>
    <row r="6014" spans="2:15" x14ac:dyDescent="0.2">
      <c r="B6014" s="7">
        <v>10</v>
      </c>
      <c r="C6014" s="7">
        <v>61</v>
      </c>
      <c r="D6014" s="7">
        <v>-0.40564299533222598</v>
      </c>
      <c r="E6014" s="7">
        <v>-0.47415686357794201</v>
      </c>
      <c r="G6014" s="7">
        <v>10</v>
      </c>
      <c r="H6014" s="7">
        <v>61</v>
      </c>
      <c r="I6014" s="7">
        <v>-0.146064579895061</v>
      </c>
      <c r="J6014" s="7">
        <v>0.13547345668024599</v>
      </c>
      <c r="L6014" s="7">
        <v>10</v>
      </c>
      <c r="M6014" s="7">
        <v>61</v>
      </c>
      <c r="N6014" s="7">
        <v>-0.66834490914875</v>
      </c>
      <c r="O6014" s="7">
        <v>-0.57823240270727905</v>
      </c>
    </row>
    <row r="6015" spans="2:15" x14ac:dyDescent="0.2">
      <c r="B6015" s="7">
        <v>11</v>
      </c>
      <c r="C6015" s="7">
        <v>61</v>
      </c>
      <c r="D6015" s="7">
        <v>-3.5663591535161701E-2</v>
      </c>
      <c r="E6015" s="7">
        <v>-0.19065289055982301</v>
      </c>
      <c r="G6015" s="7">
        <v>11</v>
      </c>
      <c r="H6015" s="7">
        <v>61</v>
      </c>
      <c r="I6015" s="7">
        <v>2.2412916808443501E-2</v>
      </c>
      <c r="J6015" s="7">
        <v>5.51289801801449E-2</v>
      </c>
      <c r="L6015" s="7">
        <v>11</v>
      </c>
      <c r="M6015" s="7">
        <v>61</v>
      </c>
      <c r="N6015" s="7">
        <v>1.12906602303759</v>
      </c>
      <c r="O6015" s="7">
        <v>0.97842763264860499</v>
      </c>
    </row>
    <row r="6016" spans="2:15" x14ac:dyDescent="0.2">
      <c r="B6016" s="7">
        <v>12</v>
      </c>
      <c r="C6016" s="7">
        <v>61</v>
      </c>
      <c r="D6016" s="7">
        <v>0.243123532063242</v>
      </c>
      <c r="E6016" s="7">
        <v>-2.69137719742059E-2</v>
      </c>
      <c r="G6016" s="7">
        <v>12</v>
      </c>
      <c r="H6016" s="7">
        <v>61</v>
      </c>
      <c r="I6016" s="7">
        <v>1.8492376829328801E-2</v>
      </c>
      <c r="J6016" s="7">
        <v>-0.203717903260937</v>
      </c>
      <c r="L6016" s="7">
        <v>12</v>
      </c>
      <c r="M6016" s="7">
        <v>61</v>
      </c>
      <c r="N6016" s="7">
        <v>0.41307221082062101</v>
      </c>
      <c r="O6016" s="7">
        <v>0.702129507219172</v>
      </c>
    </row>
    <row r="6017" spans="2:15" x14ac:dyDescent="0.2">
      <c r="B6017" s="7">
        <v>13</v>
      </c>
      <c r="C6017" s="7">
        <v>61</v>
      </c>
      <c r="D6017" s="7">
        <v>-0.11499640299913701</v>
      </c>
      <c r="E6017" s="7">
        <v>-0.118312324667025</v>
      </c>
      <c r="G6017" s="7">
        <v>13</v>
      </c>
      <c r="H6017" s="7">
        <v>61</v>
      </c>
      <c r="I6017" s="7">
        <v>6.8555744214702202E-2</v>
      </c>
      <c r="J6017" s="7">
        <v>7.0165429525720094E-2</v>
      </c>
      <c r="L6017" s="7">
        <v>13</v>
      </c>
      <c r="M6017" s="7">
        <v>61</v>
      </c>
      <c r="N6017" s="7">
        <v>9.6257205934558804E-2</v>
      </c>
      <c r="O6017" s="7">
        <v>-2.1743603502427399E-2</v>
      </c>
    </row>
    <row r="6018" spans="2:15" x14ac:dyDescent="0.2">
      <c r="B6018" s="7">
        <v>14</v>
      </c>
      <c r="C6018" s="7">
        <v>61</v>
      </c>
      <c r="D6018" s="7">
        <v>-0.50443749617881095</v>
      </c>
      <c r="E6018" s="7">
        <v>-0.355419511041074</v>
      </c>
      <c r="G6018" s="7">
        <v>14</v>
      </c>
      <c r="H6018" s="7">
        <v>61</v>
      </c>
      <c r="I6018" s="7">
        <v>-0.102999380316146</v>
      </c>
      <c r="J6018" s="7">
        <v>0.238790565258133</v>
      </c>
      <c r="L6018" s="7">
        <v>14</v>
      </c>
      <c r="M6018" s="7">
        <v>61</v>
      </c>
      <c r="N6018" s="7">
        <v>1.01033413523603</v>
      </c>
      <c r="O6018" s="7">
        <v>0.90587003356364704</v>
      </c>
    </row>
    <row r="6019" spans="2:15" x14ac:dyDescent="0.2">
      <c r="B6019" s="7">
        <v>15</v>
      </c>
      <c r="C6019" s="7">
        <v>61</v>
      </c>
      <c r="D6019" s="7">
        <v>2.8364384631063701E-2</v>
      </c>
      <c r="E6019" s="7">
        <v>0.183048182340209</v>
      </c>
      <c r="G6019" s="7">
        <v>15</v>
      </c>
      <c r="H6019" s="7">
        <v>61</v>
      </c>
      <c r="I6019" s="7">
        <v>3.4112160523956297E-2</v>
      </c>
      <c r="J6019" s="7">
        <v>-0.113228225654166</v>
      </c>
      <c r="L6019" s="7">
        <v>15</v>
      </c>
      <c r="M6019" s="7">
        <v>61</v>
      </c>
      <c r="N6019" s="7">
        <v>3.2748300247265001E-2</v>
      </c>
      <c r="O6019" s="7">
        <v>8.1959158869331403E-2</v>
      </c>
    </row>
    <row r="6020" spans="2:15" x14ac:dyDescent="0.2">
      <c r="B6020" s="7">
        <v>16</v>
      </c>
      <c r="C6020" s="7">
        <v>61</v>
      </c>
      <c r="D6020" s="7">
        <v>-0.141563976865551</v>
      </c>
      <c r="E6020" s="7">
        <v>7.6761851189146996E-2</v>
      </c>
      <c r="G6020" s="7">
        <v>16</v>
      </c>
      <c r="H6020" s="7">
        <v>61</v>
      </c>
      <c r="I6020" s="7">
        <v>-9.0065544051047802E-2</v>
      </c>
      <c r="J6020" s="7">
        <v>0.167464292584659</v>
      </c>
      <c r="L6020" s="7">
        <v>16</v>
      </c>
      <c r="M6020" s="7">
        <v>61</v>
      </c>
      <c r="N6020" s="7">
        <v>0.52801301938369805</v>
      </c>
      <c r="O6020" s="7">
        <v>0.78149361348171598</v>
      </c>
    </row>
    <row r="6021" spans="2:15" x14ac:dyDescent="0.2">
      <c r="B6021" s="7">
        <v>17</v>
      </c>
      <c r="C6021" s="7">
        <v>61</v>
      </c>
      <c r="D6021" s="7">
        <v>-0.58050610718398399</v>
      </c>
      <c r="E6021" s="7">
        <v>-0.46375505436962</v>
      </c>
      <c r="G6021" s="7">
        <v>17</v>
      </c>
      <c r="H6021" s="7">
        <v>61</v>
      </c>
      <c r="I6021" s="7">
        <v>-6.7162663501854104E-3</v>
      </c>
      <c r="J6021" s="7">
        <v>-0.10806094173830701</v>
      </c>
      <c r="L6021" s="7">
        <v>17</v>
      </c>
      <c r="M6021" s="7">
        <v>61</v>
      </c>
      <c r="N6021" s="7">
        <v>-0.86522698529321895</v>
      </c>
      <c r="O6021" s="7">
        <v>-0.489453023093533</v>
      </c>
    </row>
    <row r="6022" spans="2:15" x14ac:dyDescent="0.2">
      <c r="B6022" s="7">
        <v>18</v>
      </c>
      <c r="C6022" s="7">
        <v>61</v>
      </c>
      <c r="D6022" s="7">
        <v>1.1003781622322999E-2</v>
      </c>
      <c r="E6022" s="7">
        <v>0.10262141416397701</v>
      </c>
      <c r="G6022" s="7">
        <v>18</v>
      </c>
      <c r="H6022" s="7">
        <v>61</v>
      </c>
      <c r="I6022" s="7">
        <v>0.17160578461763601</v>
      </c>
      <c r="J6022" s="7">
        <v>-7.1300223581534497E-2</v>
      </c>
      <c r="L6022" s="7">
        <v>18</v>
      </c>
      <c r="M6022" s="7">
        <v>61</v>
      </c>
      <c r="N6022" s="7">
        <v>0.145891874935344</v>
      </c>
      <c r="O6022" s="7">
        <v>2.49036255977266E-2</v>
      </c>
    </row>
    <row r="6023" spans="2:15" x14ac:dyDescent="0.2">
      <c r="B6023" s="7">
        <v>19</v>
      </c>
      <c r="C6023" s="7">
        <v>61</v>
      </c>
      <c r="D6023" s="7">
        <v>2.3151772350676201E-2</v>
      </c>
      <c r="E6023" s="7">
        <v>7.5718499218830004E-2</v>
      </c>
      <c r="G6023" s="7">
        <v>19</v>
      </c>
      <c r="H6023" s="7">
        <v>61</v>
      </c>
      <c r="I6023" s="7">
        <v>-9.24582764241553E-2</v>
      </c>
      <c r="J6023" s="7">
        <v>-1.7630072550173501E-2</v>
      </c>
      <c r="L6023" s="7">
        <v>19</v>
      </c>
      <c r="M6023" s="7">
        <v>61</v>
      </c>
      <c r="N6023" s="7">
        <v>-0.46328781329784102</v>
      </c>
      <c r="O6023" s="7">
        <v>9.0365757020601095E-2</v>
      </c>
    </row>
    <row r="6024" spans="2:15" x14ac:dyDescent="0.2">
      <c r="B6024" s="7">
        <v>20</v>
      </c>
      <c r="C6024" s="7">
        <v>61</v>
      </c>
      <c r="D6024" s="7">
        <v>-0.213109683264498</v>
      </c>
      <c r="E6024" s="7">
        <v>-2.81087687817063E-2</v>
      </c>
      <c r="G6024" s="7">
        <v>20</v>
      </c>
      <c r="H6024" s="7">
        <v>61</v>
      </c>
      <c r="I6024" s="7">
        <v>-0.213483548709197</v>
      </c>
      <c r="J6024" s="7">
        <v>-9.6962340351099699E-2</v>
      </c>
      <c r="L6024" s="7">
        <v>20</v>
      </c>
      <c r="M6024" s="7">
        <v>61</v>
      </c>
      <c r="N6024" s="7">
        <v>-0.72133157121888303</v>
      </c>
      <c r="O6024" s="7">
        <v>-0.68938185880842595</v>
      </c>
    </row>
    <row r="6025" spans="2:15" x14ac:dyDescent="0.2">
      <c r="B6025" s="7">
        <v>21</v>
      </c>
      <c r="C6025" s="7">
        <v>61</v>
      </c>
      <c r="D6025" s="7">
        <v>-0.27243022647395798</v>
      </c>
      <c r="E6025" s="7">
        <v>-0.22537488141418799</v>
      </c>
      <c r="G6025" s="7">
        <v>21</v>
      </c>
      <c r="H6025" s="7">
        <v>61</v>
      </c>
      <c r="I6025" s="7">
        <v>0.15341142188016499</v>
      </c>
      <c r="J6025" s="7">
        <v>0.186201552094925</v>
      </c>
      <c r="L6025" s="7">
        <v>21</v>
      </c>
      <c r="M6025" s="7">
        <v>61</v>
      </c>
      <c r="N6025" s="7">
        <v>-0.64003037118040595</v>
      </c>
      <c r="O6025" s="7">
        <v>-0.36501883277201902</v>
      </c>
    </row>
    <row r="6026" spans="2:15" x14ac:dyDescent="0.2">
      <c r="B6026" s="7">
        <v>22</v>
      </c>
      <c r="C6026" s="7">
        <v>61</v>
      </c>
      <c r="D6026" s="7">
        <v>6.6389045252227802E-2</v>
      </c>
      <c r="E6026" s="7">
        <v>-3.7835859193625899E-2</v>
      </c>
      <c r="G6026" s="7">
        <v>22</v>
      </c>
      <c r="H6026" s="7">
        <v>61</v>
      </c>
      <c r="I6026" s="7">
        <v>-0.15984673699756699</v>
      </c>
      <c r="J6026" s="7">
        <v>-0.160853014812467</v>
      </c>
      <c r="L6026" s="7">
        <v>22</v>
      </c>
      <c r="M6026" s="7">
        <v>61</v>
      </c>
      <c r="N6026" s="7">
        <v>-0.53416242064686004</v>
      </c>
      <c r="O6026" s="7">
        <v>-0.26877126007306301</v>
      </c>
    </row>
    <row r="6027" spans="2:15" x14ac:dyDescent="0.2">
      <c r="B6027" s="7">
        <v>23</v>
      </c>
      <c r="C6027" s="7">
        <v>61</v>
      </c>
      <c r="D6027" s="7">
        <v>-0.168461665268063</v>
      </c>
      <c r="E6027" s="7">
        <v>-0.17004065420959</v>
      </c>
      <c r="G6027" s="7">
        <v>23</v>
      </c>
      <c r="H6027" s="7">
        <v>61</v>
      </c>
      <c r="I6027" s="7">
        <v>-0.42451649792429103</v>
      </c>
      <c r="J6027" s="7">
        <v>-9.9716959370767605E-2</v>
      </c>
      <c r="L6027" s="7">
        <v>23</v>
      </c>
      <c r="M6027" s="7">
        <v>61</v>
      </c>
      <c r="N6027" s="7">
        <v>-1.45434277368014</v>
      </c>
      <c r="O6027" s="7">
        <v>-1.0558191325765101</v>
      </c>
    </row>
    <row r="6028" spans="2:15" x14ac:dyDescent="0.2">
      <c r="B6028" s="7">
        <v>24</v>
      </c>
      <c r="C6028" s="7">
        <v>61</v>
      </c>
      <c r="D6028" s="7">
        <v>-7.6530376950594295E-2</v>
      </c>
      <c r="E6028" s="7">
        <v>-0.124667482106569</v>
      </c>
      <c r="G6028" s="7">
        <v>24</v>
      </c>
      <c r="H6028" s="7">
        <v>61</v>
      </c>
      <c r="I6028" s="7">
        <v>-0.28006084889932698</v>
      </c>
      <c r="J6028" s="7">
        <v>-0.27241267130243202</v>
      </c>
      <c r="L6028" s="7">
        <v>24</v>
      </c>
      <c r="M6028" s="7">
        <v>61</v>
      </c>
      <c r="N6028" s="7">
        <v>1.6183220620984</v>
      </c>
      <c r="O6028" s="7">
        <v>2.04795204493771</v>
      </c>
    </row>
    <row r="6029" spans="2:15" x14ac:dyDescent="0.2">
      <c r="B6029" s="7">
        <v>25</v>
      </c>
      <c r="C6029" s="7">
        <v>61</v>
      </c>
      <c r="D6029" s="7">
        <v>0.44108089886407598</v>
      </c>
      <c r="E6029" s="7">
        <v>0.184433930257871</v>
      </c>
      <c r="G6029" s="7">
        <v>25</v>
      </c>
      <c r="H6029" s="7">
        <v>61</v>
      </c>
      <c r="I6029" s="7">
        <v>-0.35936379868747398</v>
      </c>
      <c r="J6029" s="7">
        <v>-0.22320214435567501</v>
      </c>
      <c r="L6029" s="7">
        <v>25</v>
      </c>
      <c r="M6029" s="7">
        <v>61</v>
      </c>
      <c r="N6029" s="7">
        <v>-0.585731649153031</v>
      </c>
      <c r="O6029" s="7">
        <v>-0.73456320789650598</v>
      </c>
    </row>
    <row r="6030" spans="2:15" x14ac:dyDescent="0.2">
      <c r="B6030" s="7">
        <v>26</v>
      </c>
      <c r="C6030" s="7">
        <v>61</v>
      </c>
      <c r="D6030" s="7">
        <v>-0.160224842688684</v>
      </c>
      <c r="E6030" s="7">
        <v>0.15694634519286299</v>
      </c>
      <c r="G6030" s="7">
        <v>26</v>
      </c>
      <c r="H6030" s="7">
        <v>61</v>
      </c>
      <c r="I6030" s="7">
        <v>-0.14236671394969699</v>
      </c>
      <c r="J6030" s="7">
        <v>-0.103854732022564</v>
      </c>
      <c r="L6030" s="7">
        <v>26</v>
      </c>
      <c r="M6030" s="7">
        <v>61</v>
      </c>
      <c r="N6030" s="7">
        <v>-0.59179512490694597</v>
      </c>
      <c r="O6030" s="7">
        <v>-0.31900802480721702</v>
      </c>
    </row>
    <row r="6031" spans="2:15" x14ac:dyDescent="0.2">
      <c r="B6031" s="7">
        <v>27</v>
      </c>
      <c r="C6031" s="7">
        <v>61</v>
      </c>
      <c r="D6031" s="7">
        <v>-0.105708320818809</v>
      </c>
      <c r="E6031" s="7">
        <v>8.7301606186406006E-2</v>
      </c>
      <c r="G6031" s="7">
        <v>27</v>
      </c>
      <c r="H6031" s="7">
        <v>61</v>
      </c>
      <c r="I6031" s="7">
        <v>-0.30113365030216599</v>
      </c>
      <c r="J6031" s="7">
        <v>-0.35972408097534703</v>
      </c>
      <c r="L6031" s="7">
        <v>27</v>
      </c>
      <c r="M6031" s="7">
        <v>61</v>
      </c>
      <c r="N6031" s="7">
        <v>0.106671427680986</v>
      </c>
      <c r="O6031" s="7">
        <v>-7.2043095630441201E-2</v>
      </c>
    </row>
    <row r="6032" spans="2:15" x14ac:dyDescent="0.2">
      <c r="B6032" s="7">
        <v>28</v>
      </c>
      <c r="C6032" s="7">
        <v>61</v>
      </c>
      <c r="D6032" s="7">
        <v>-0.84983271855554998</v>
      </c>
      <c r="E6032" s="7">
        <v>-0.59592000796075695</v>
      </c>
      <c r="G6032" s="7">
        <v>28</v>
      </c>
      <c r="H6032" s="7">
        <v>61</v>
      </c>
      <c r="I6032" s="7">
        <v>0.11754678803039301</v>
      </c>
      <c r="J6032" s="7">
        <v>-6.1229746928361797E-3</v>
      </c>
      <c r="L6032" s="7">
        <v>28</v>
      </c>
      <c r="M6032" s="7">
        <v>61</v>
      </c>
      <c r="N6032" s="7">
        <v>0.95988621531465601</v>
      </c>
      <c r="O6032" s="7">
        <v>-4.3544010956384001E-2</v>
      </c>
    </row>
    <row r="6033" spans="2:15" x14ac:dyDescent="0.2">
      <c r="B6033" s="7">
        <v>29</v>
      </c>
      <c r="C6033" s="7">
        <v>61</v>
      </c>
      <c r="D6033" s="7">
        <v>-8.7478284056885496E-3</v>
      </c>
      <c r="E6033" s="7">
        <v>-5.71366059944012E-2</v>
      </c>
      <c r="G6033" s="7">
        <v>29</v>
      </c>
      <c r="H6033" s="7">
        <v>61</v>
      </c>
      <c r="I6033" s="7">
        <v>-2.4600742041552201E-2</v>
      </c>
      <c r="J6033" s="7">
        <v>0.168621269549416</v>
      </c>
      <c r="L6033" s="7">
        <v>29</v>
      </c>
      <c r="M6033" s="7">
        <v>61</v>
      </c>
      <c r="N6033" s="7">
        <v>7.7411964385427204E-2</v>
      </c>
      <c r="O6033" s="7">
        <v>0.51430858445869798</v>
      </c>
    </row>
    <row r="6034" spans="2:15" x14ac:dyDescent="0.2">
      <c r="B6034" s="7">
        <v>30</v>
      </c>
      <c r="C6034" s="7">
        <v>61</v>
      </c>
      <c r="D6034" s="7">
        <v>-0.17140168609505799</v>
      </c>
      <c r="E6034" s="7">
        <v>0.25007789257310398</v>
      </c>
      <c r="G6034" s="7">
        <v>30</v>
      </c>
      <c r="H6034" s="7">
        <v>61</v>
      </c>
      <c r="I6034" s="7">
        <v>-0.19067689820547601</v>
      </c>
      <c r="J6034" s="7">
        <v>-0.30522819111810401</v>
      </c>
      <c r="L6034" s="7">
        <v>30</v>
      </c>
      <c r="M6034" s="7">
        <v>61</v>
      </c>
      <c r="N6034" s="7">
        <v>0.54453438124616205</v>
      </c>
      <c r="O6034" s="7">
        <v>0.50920322288560305</v>
      </c>
    </row>
    <row r="6035" spans="2:15" x14ac:dyDescent="0.2">
      <c r="B6035" s="7">
        <v>31</v>
      </c>
      <c r="C6035" s="7">
        <v>61</v>
      </c>
      <c r="D6035" s="7">
        <v>0.21798643818527499</v>
      </c>
      <c r="E6035" s="7">
        <v>-7.4322722767122998E-2</v>
      </c>
      <c r="G6035" s="7">
        <v>31</v>
      </c>
      <c r="H6035" s="7">
        <v>61</v>
      </c>
      <c r="I6035" s="7">
        <v>8.3047628023896494E-2</v>
      </c>
      <c r="J6035" s="7">
        <v>-8.2191874613119595E-2</v>
      </c>
      <c r="L6035" s="7">
        <v>31</v>
      </c>
      <c r="M6035" s="7">
        <v>61</v>
      </c>
      <c r="N6035" s="7">
        <v>-0.585371332752183</v>
      </c>
      <c r="O6035" s="7">
        <v>-0.51280225161239801</v>
      </c>
    </row>
    <row r="6036" spans="2:15" x14ac:dyDescent="0.2">
      <c r="B6036" s="7">
        <v>32</v>
      </c>
      <c r="C6036" s="7">
        <v>61</v>
      </c>
      <c r="D6036" s="7">
        <v>-0.246686008153889</v>
      </c>
      <c r="E6036" s="7">
        <v>1.5935130979961801E-2</v>
      </c>
      <c r="G6036" s="7">
        <v>32</v>
      </c>
      <c r="H6036" s="7">
        <v>61</v>
      </c>
      <c r="I6036" s="7">
        <v>0.109117585045063</v>
      </c>
      <c r="J6036" s="7">
        <v>0.263360148386522</v>
      </c>
      <c r="L6036" s="7">
        <v>32</v>
      </c>
      <c r="M6036" s="7">
        <v>61</v>
      </c>
      <c r="N6036" s="7">
        <v>-1.0790816909090899</v>
      </c>
      <c r="O6036" s="7">
        <v>-0.80168648331556902</v>
      </c>
    </row>
    <row r="6037" spans="2:15" x14ac:dyDescent="0.2">
      <c r="B6037" s="7">
        <v>33</v>
      </c>
      <c r="C6037" s="7">
        <v>61</v>
      </c>
      <c r="D6037" s="7">
        <v>-0.11910697956128501</v>
      </c>
      <c r="E6037" s="7">
        <v>-0.13755363045878299</v>
      </c>
      <c r="G6037" s="7">
        <v>33</v>
      </c>
      <c r="H6037" s="7">
        <v>61</v>
      </c>
      <c r="I6037" s="7">
        <v>-0.248776031035955</v>
      </c>
      <c r="J6037" s="7">
        <v>8.4671689041770498E-2</v>
      </c>
      <c r="L6037" s="7">
        <v>33</v>
      </c>
      <c r="M6037" s="7">
        <v>61</v>
      </c>
      <c r="N6037" s="7">
        <v>-0.22171131399466601</v>
      </c>
      <c r="O6037" s="7">
        <v>-1.1037825070482099</v>
      </c>
    </row>
    <row r="6038" spans="2:15" x14ac:dyDescent="0.2">
      <c r="B6038" s="7">
        <v>34</v>
      </c>
      <c r="C6038" s="7">
        <v>61</v>
      </c>
      <c r="D6038" s="7">
        <v>8.7176618381850108E-3</v>
      </c>
      <c r="E6038" s="7">
        <v>-8.8089748522490297E-2</v>
      </c>
      <c r="G6038" s="7">
        <v>34</v>
      </c>
      <c r="H6038" s="7">
        <v>61</v>
      </c>
      <c r="I6038" s="7">
        <v>0.27740967105978098</v>
      </c>
      <c r="J6038" s="7">
        <v>-4.7394689383768503E-3</v>
      </c>
      <c r="L6038" s="7">
        <v>34</v>
      </c>
      <c r="M6038" s="7">
        <v>61</v>
      </c>
      <c r="N6038" s="7">
        <v>0.43203271446041702</v>
      </c>
      <c r="O6038" s="7">
        <v>0.34016103670919801</v>
      </c>
    </row>
    <row r="6039" spans="2:15" x14ac:dyDescent="0.2">
      <c r="B6039" s="7">
        <v>35</v>
      </c>
      <c r="C6039" s="7">
        <v>61</v>
      </c>
      <c r="D6039" s="7">
        <v>-9.4218368372474395E-2</v>
      </c>
      <c r="E6039" s="7">
        <v>9.7778955829792999E-2</v>
      </c>
      <c r="G6039" s="7">
        <v>35</v>
      </c>
      <c r="H6039" s="7">
        <v>61</v>
      </c>
      <c r="I6039" s="7">
        <v>-0.152929659675866</v>
      </c>
      <c r="J6039" s="7">
        <v>-0.19171625770246301</v>
      </c>
      <c r="L6039" s="7">
        <v>35</v>
      </c>
      <c r="M6039" s="7">
        <v>61</v>
      </c>
      <c r="N6039" s="7">
        <v>2.2833532755499601</v>
      </c>
      <c r="O6039" s="7">
        <v>2.4629711275397699</v>
      </c>
    </row>
    <row r="6040" spans="2:15" x14ac:dyDescent="0.2">
      <c r="B6040" s="7">
        <v>36</v>
      </c>
      <c r="C6040" s="7">
        <v>61</v>
      </c>
      <c r="D6040" s="7">
        <v>-0.232277660422125</v>
      </c>
      <c r="E6040" s="7">
        <v>0.225952358135178</v>
      </c>
      <c r="G6040" s="7">
        <v>36</v>
      </c>
      <c r="H6040" s="7">
        <v>61</v>
      </c>
      <c r="I6040" s="7">
        <v>-1.93799008081941E-2</v>
      </c>
      <c r="J6040" s="7">
        <v>-0.11000407553184501</v>
      </c>
      <c r="L6040" s="7">
        <v>36</v>
      </c>
      <c r="M6040" s="7">
        <v>61</v>
      </c>
      <c r="N6040" s="7">
        <v>0.70444190826735698</v>
      </c>
      <c r="O6040" s="7">
        <v>0.22227896194991201</v>
      </c>
    </row>
    <row r="6041" spans="2:15" x14ac:dyDescent="0.2">
      <c r="B6041" s="7">
        <v>37</v>
      </c>
      <c r="C6041" s="7">
        <v>61</v>
      </c>
      <c r="D6041" s="7">
        <v>-0.28551614847040402</v>
      </c>
      <c r="E6041" s="7">
        <v>-0.24709233355405899</v>
      </c>
      <c r="G6041" s="7">
        <v>37</v>
      </c>
      <c r="H6041" s="7">
        <v>61</v>
      </c>
      <c r="I6041" s="7">
        <v>0.16273410651047501</v>
      </c>
      <c r="J6041" s="7">
        <v>-3.7959182069261702E-2</v>
      </c>
      <c r="L6041" s="7">
        <v>37</v>
      </c>
      <c r="M6041" s="7">
        <v>61</v>
      </c>
      <c r="N6041" s="7">
        <v>0.23158494643227101</v>
      </c>
      <c r="O6041" s="7">
        <v>1.9823408215081901E-2</v>
      </c>
    </row>
    <row r="6042" spans="2:15" x14ac:dyDescent="0.2">
      <c r="B6042" s="7">
        <v>38</v>
      </c>
      <c r="C6042" s="7">
        <v>61</v>
      </c>
      <c r="D6042" s="7">
        <v>-9.32913186826312E-2</v>
      </c>
      <c r="E6042" s="7">
        <v>-0.20539059003915999</v>
      </c>
      <c r="G6042" s="7">
        <v>38</v>
      </c>
      <c r="H6042" s="7">
        <v>61</v>
      </c>
      <c r="I6042" s="7">
        <v>-8.3937070082802406E-2</v>
      </c>
      <c r="J6042" s="7">
        <v>5.35707084146093E-2</v>
      </c>
      <c r="L6042" s="7">
        <v>38</v>
      </c>
      <c r="M6042" s="7">
        <v>61</v>
      </c>
      <c r="N6042" s="7">
        <v>0.15621015543684399</v>
      </c>
      <c r="O6042" s="7">
        <v>0.53913310659073999</v>
      </c>
    </row>
    <row r="6043" spans="2:15" x14ac:dyDescent="0.2">
      <c r="B6043" s="7">
        <v>39</v>
      </c>
      <c r="C6043" s="7">
        <v>61</v>
      </c>
      <c r="D6043" s="7">
        <v>-0.157131072550275</v>
      </c>
      <c r="E6043" s="7">
        <v>-0.17801454401047401</v>
      </c>
      <c r="G6043" s="7">
        <v>39</v>
      </c>
      <c r="H6043" s="7">
        <v>61</v>
      </c>
      <c r="I6043" s="7">
        <v>-7.6728686654163006E-2</v>
      </c>
      <c r="J6043" s="7">
        <v>0.32050333730031499</v>
      </c>
      <c r="L6043" s="7">
        <v>39</v>
      </c>
      <c r="M6043" s="7">
        <v>61</v>
      </c>
      <c r="N6043" s="7">
        <v>1.5971097685426701</v>
      </c>
      <c r="O6043" s="7">
        <v>1.57176145610028</v>
      </c>
    </row>
    <row r="6044" spans="2:15" x14ac:dyDescent="0.2">
      <c r="B6044" s="7">
        <v>40</v>
      </c>
      <c r="C6044" s="7">
        <v>61</v>
      </c>
      <c r="D6044" s="7">
        <v>0.102906135784535</v>
      </c>
      <c r="E6044" s="7">
        <v>-0.10945292362834499</v>
      </c>
      <c r="G6044" s="7">
        <v>40</v>
      </c>
      <c r="H6044" s="7">
        <v>61</v>
      </c>
      <c r="I6044" s="7">
        <v>0.27407555554151503</v>
      </c>
      <c r="J6044" s="7">
        <v>0.202877450931126</v>
      </c>
      <c r="L6044" s="7">
        <v>40</v>
      </c>
      <c r="M6044" s="7">
        <v>61</v>
      </c>
      <c r="N6044" s="7">
        <v>-0.925999997980403</v>
      </c>
      <c r="O6044" s="7">
        <v>-0.42305413317409302</v>
      </c>
    </row>
    <row r="6045" spans="2:15" x14ac:dyDescent="0.2">
      <c r="B6045" s="7">
        <v>41</v>
      </c>
      <c r="C6045" s="7">
        <v>61</v>
      </c>
      <c r="D6045" s="7">
        <v>4.4650873664219E-2</v>
      </c>
      <c r="E6045" s="7">
        <v>0.20049937655278199</v>
      </c>
      <c r="G6045" s="7">
        <v>41</v>
      </c>
      <c r="H6045" s="7">
        <v>61</v>
      </c>
      <c r="I6045" s="7">
        <v>0.17092291482463401</v>
      </c>
      <c r="J6045" s="7">
        <v>-5.2086987284445399E-2</v>
      </c>
      <c r="L6045" s="7">
        <v>41</v>
      </c>
      <c r="M6045" s="7">
        <v>61</v>
      </c>
      <c r="N6045" s="7">
        <v>-0.42534521183095603</v>
      </c>
      <c r="O6045" s="7">
        <v>1.5676466770080399E-2</v>
      </c>
    </row>
    <row r="6046" spans="2:15" x14ac:dyDescent="0.2">
      <c r="B6046" s="7">
        <v>42</v>
      </c>
      <c r="C6046" s="7">
        <v>61</v>
      </c>
      <c r="D6046" s="7">
        <v>-2.88285477121413E-2</v>
      </c>
      <c r="E6046" s="7">
        <v>0.14363004720453501</v>
      </c>
      <c r="G6046" s="7">
        <v>42</v>
      </c>
      <c r="H6046" s="7">
        <v>61</v>
      </c>
      <c r="I6046" s="7">
        <v>0.10971155119529601</v>
      </c>
      <c r="J6046" s="7">
        <v>-3.6086493656679999E-2</v>
      </c>
      <c r="L6046" s="7">
        <v>42</v>
      </c>
      <c r="M6046" s="7">
        <v>61</v>
      </c>
      <c r="N6046" s="7">
        <v>0.489730484424928</v>
      </c>
      <c r="O6046" s="7">
        <v>0.248250625089312</v>
      </c>
    </row>
    <row r="6047" spans="2:15" x14ac:dyDescent="0.2">
      <c r="B6047" s="7">
        <v>43</v>
      </c>
      <c r="C6047" s="7">
        <v>61</v>
      </c>
      <c r="D6047" s="7">
        <v>0.100938356538723</v>
      </c>
      <c r="E6047" s="7">
        <v>0.33359076443098201</v>
      </c>
      <c r="G6047" s="7">
        <v>43</v>
      </c>
      <c r="H6047" s="7">
        <v>61</v>
      </c>
      <c r="I6047" s="7">
        <v>-0.33320454675372901</v>
      </c>
      <c r="J6047" s="7">
        <v>0.135965089384049</v>
      </c>
      <c r="L6047" s="7">
        <v>43</v>
      </c>
      <c r="M6047" s="7">
        <v>61</v>
      </c>
      <c r="N6047" s="7">
        <v>-1.1589144183115301</v>
      </c>
      <c r="O6047" s="7">
        <v>-0.783921814254114</v>
      </c>
    </row>
    <row r="6048" spans="2:15" x14ac:dyDescent="0.2">
      <c r="B6048" s="7">
        <v>44</v>
      </c>
      <c r="C6048" s="7">
        <v>61</v>
      </c>
      <c r="D6048" s="7">
        <v>-0.12605856728961701</v>
      </c>
      <c r="E6048" s="7">
        <v>-0.108100219184161</v>
      </c>
      <c r="G6048" s="7">
        <v>44</v>
      </c>
      <c r="H6048" s="7">
        <v>61</v>
      </c>
      <c r="I6048" s="7">
        <v>-0.21330778853849899</v>
      </c>
      <c r="J6048" s="7">
        <v>2.7344671022898798E-2</v>
      </c>
      <c r="L6048" s="7">
        <v>44</v>
      </c>
      <c r="M6048" s="7">
        <v>61</v>
      </c>
      <c r="N6048" s="7">
        <v>0.96967379947211696</v>
      </c>
      <c r="O6048" s="7">
        <v>0.86680451661337998</v>
      </c>
    </row>
    <row r="6049" spans="2:15" x14ac:dyDescent="0.2">
      <c r="B6049" s="7">
        <v>45</v>
      </c>
      <c r="C6049" s="7">
        <v>61</v>
      </c>
      <c r="D6049" s="7">
        <v>-8.8590358532437505E-2</v>
      </c>
      <c r="E6049" s="7">
        <v>-0.16147073219173799</v>
      </c>
      <c r="G6049" s="7">
        <v>45</v>
      </c>
      <c r="H6049" s="7">
        <v>61</v>
      </c>
      <c r="I6049" s="7">
        <v>-0.16281232794501099</v>
      </c>
      <c r="J6049" s="7">
        <v>0.143602841716124</v>
      </c>
      <c r="L6049" s="7">
        <v>45</v>
      </c>
      <c r="M6049" s="7">
        <v>61</v>
      </c>
      <c r="N6049" s="7">
        <v>-0.88974819024413598</v>
      </c>
      <c r="O6049" s="7">
        <v>-0.55844005466115798</v>
      </c>
    </row>
    <row r="6050" spans="2:15" x14ac:dyDescent="0.2">
      <c r="B6050" s="7">
        <v>46</v>
      </c>
      <c r="C6050" s="7">
        <v>61</v>
      </c>
      <c r="D6050" s="7">
        <v>5.5293764210341899E-2</v>
      </c>
      <c r="E6050" s="7">
        <v>4.7141849770605801E-2</v>
      </c>
      <c r="G6050" s="7">
        <v>46</v>
      </c>
      <c r="H6050" s="7">
        <v>61</v>
      </c>
      <c r="I6050" s="7">
        <v>4.1713083345472399E-2</v>
      </c>
      <c r="J6050" s="7">
        <v>-1.2251421643833599E-2</v>
      </c>
      <c r="L6050" s="7">
        <v>46</v>
      </c>
      <c r="M6050" s="7">
        <v>61</v>
      </c>
      <c r="N6050" s="7">
        <v>0.25906864667995</v>
      </c>
      <c r="O6050" s="7">
        <v>9.2494037627412595E-2</v>
      </c>
    </row>
    <row r="6051" spans="2:15" x14ac:dyDescent="0.2">
      <c r="B6051" s="7">
        <v>47</v>
      </c>
      <c r="C6051" s="7">
        <v>61</v>
      </c>
      <c r="D6051" s="7">
        <v>0.117238951051824</v>
      </c>
      <c r="E6051" s="7">
        <v>0.310473274559257</v>
      </c>
      <c r="G6051" s="7">
        <v>47</v>
      </c>
      <c r="H6051" s="7">
        <v>61</v>
      </c>
      <c r="I6051" s="7">
        <v>-5.6712146443723903E-2</v>
      </c>
      <c r="J6051" s="7">
        <v>0.1310864594549</v>
      </c>
      <c r="L6051" s="7">
        <v>47</v>
      </c>
      <c r="M6051" s="7">
        <v>61</v>
      </c>
      <c r="N6051" s="7">
        <v>-0.32271561188303699</v>
      </c>
      <c r="O6051" s="7">
        <v>1.40920526673911E-2</v>
      </c>
    </row>
    <row r="6052" spans="2:15" x14ac:dyDescent="0.2">
      <c r="B6052" s="7">
        <v>48</v>
      </c>
      <c r="C6052" s="7">
        <v>61</v>
      </c>
      <c r="D6052" s="7">
        <v>-5.6947060569196899E-2</v>
      </c>
      <c r="E6052" s="7">
        <v>-0.600246044272709</v>
      </c>
      <c r="G6052" s="7">
        <v>48</v>
      </c>
      <c r="H6052" s="7">
        <v>61</v>
      </c>
      <c r="I6052" s="7">
        <v>-0.11064874612877799</v>
      </c>
      <c r="J6052" s="7">
        <v>-0.17383306849713301</v>
      </c>
      <c r="L6052" s="7">
        <v>48</v>
      </c>
      <c r="M6052" s="7">
        <v>61</v>
      </c>
      <c r="N6052" s="7">
        <v>-0.87100663280482904</v>
      </c>
      <c r="O6052" s="7">
        <v>-0.30996989439751299</v>
      </c>
    </row>
    <row r="6053" spans="2:15" x14ac:dyDescent="0.2">
      <c r="B6053" s="7">
        <v>49</v>
      </c>
      <c r="C6053" s="7">
        <v>61</v>
      </c>
      <c r="D6053" s="7">
        <v>2.1578913482823502E-2</v>
      </c>
      <c r="E6053" s="7">
        <v>6.4715979000769905E-2</v>
      </c>
      <c r="G6053" s="7">
        <v>49</v>
      </c>
      <c r="H6053" s="7">
        <v>61</v>
      </c>
      <c r="I6053" s="7">
        <v>0.22148220525933801</v>
      </c>
      <c r="J6053" s="7">
        <v>-2.21681156351075E-2</v>
      </c>
      <c r="L6053" s="7">
        <v>49</v>
      </c>
      <c r="M6053" s="7">
        <v>61</v>
      </c>
      <c r="N6053" s="7">
        <v>0.24969003100387899</v>
      </c>
      <c r="O6053" s="7">
        <v>0.51673345916791802</v>
      </c>
    </row>
    <row r="6054" spans="2:15" x14ac:dyDescent="0.2">
      <c r="B6054" s="7">
        <v>50</v>
      </c>
      <c r="C6054" s="7">
        <v>61</v>
      </c>
      <c r="D6054" s="7">
        <v>-0.12953346601772001</v>
      </c>
      <c r="E6054" s="7">
        <v>0.110872581913185</v>
      </c>
      <c r="G6054" s="7">
        <v>50</v>
      </c>
      <c r="H6054" s="7">
        <v>61</v>
      </c>
      <c r="I6054" s="7">
        <v>-0.140152705210773</v>
      </c>
      <c r="J6054" s="7">
        <v>6.7700059726311296E-2</v>
      </c>
      <c r="L6054" s="7">
        <v>50</v>
      </c>
      <c r="M6054" s="7">
        <v>61</v>
      </c>
      <c r="N6054" s="7">
        <v>0.263999222465301</v>
      </c>
      <c r="O6054" s="7">
        <v>0.483658163216446</v>
      </c>
    </row>
    <row r="6055" spans="2:15" x14ac:dyDescent="0.2">
      <c r="B6055" s="7">
        <v>51</v>
      </c>
      <c r="C6055" s="7">
        <v>61</v>
      </c>
      <c r="D6055" s="7">
        <v>9.5796681736972603E-2</v>
      </c>
      <c r="E6055" s="7">
        <v>0.10976577026932199</v>
      </c>
      <c r="G6055" s="7">
        <v>51</v>
      </c>
      <c r="H6055" s="7">
        <v>61</v>
      </c>
      <c r="I6055" s="7">
        <v>-0.19959834178274399</v>
      </c>
      <c r="J6055" s="7">
        <v>-0.27502921837821098</v>
      </c>
      <c r="L6055" s="7">
        <v>51</v>
      </c>
      <c r="M6055" s="7">
        <v>61</v>
      </c>
      <c r="N6055" s="7">
        <v>0.477735802530045</v>
      </c>
      <c r="O6055" s="7">
        <v>-7.5101794757402196E-2</v>
      </c>
    </row>
    <row r="6056" spans="2:15" x14ac:dyDescent="0.2">
      <c r="B6056" s="7">
        <v>52</v>
      </c>
      <c r="C6056" s="7">
        <v>61</v>
      </c>
      <c r="D6056" s="7">
        <v>0.14477764312289301</v>
      </c>
      <c r="E6056" s="7">
        <v>0.29659519737814999</v>
      </c>
      <c r="G6056" s="7">
        <v>52</v>
      </c>
      <c r="H6056" s="7">
        <v>61</v>
      </c>
      <c r="I6056" s="7">
        <v>-0.36068601380971199</v>
      </c>
      <c r="J6056" s="7">
        <v>-2.13356440610388E-2</v>
      </c>
      <c r="L6056" s="7">
        <v>52</v>
      </c>
      <c r="M6056" s="7">
        <v>61</v>
      </c>
      <c r="N6056" s="7">
        <v>1.25444056965476</v>
      </c>
      <c r="O6056" s="7">
        <v>1.8736969256115099</v>
      </c>
    </row>
    <row r="6057" spans="2:15" x14ac:dyDescent="0.2">
      <c r="B6057" s="7">
        <v>53</v>
      </c>
      <c r="C6057" s="7">
        <v>61</v>
      </c>
      <c r="D6057" s="7">
        <v>-0.32542814436410999</v>
      </c>
      <c r="E6057" s="7">
        <v>-0.35417835567367101</v>
      </c>
      <c r="G6057" s="7">
        <v>53</v>
      </c>
      <c r="H6057" s="7">
        <v>61</v>
      </c>
      <c r="I6057" s="7">
        <v>-0.11391462944023401</v>
      </c>
      <c r="J6057" s="7">
        <v>4.0422038364398297E-2</v>
      </c>
      <c r="L6057" s="7">
        <v>53</v>
      </c>
      <c r="M6057" s="7">
        <v>61</v>
      </c>
      <c r="N6057" s="7">
        <v>0.44754400949051398</v>
      </c>
      <c r="O6057" s="7">
        <v>-0.52078316186895501</v>
      </c>
    </row>
    <row r="6058" spans="2:15" x14ac:dyDescent="0.2">
      <c r="B6058" s="7">
        <v>54</v>
      </c>
      <c r="C6058" s="7">
        <v>61</v>
      </c>
      <c r="D6058" s="7">
        <v>-0.54456895805706595</v>
      </c>
      <c r="E6058" s="7">
        <v>-0.45202465111536699</v>
      </c>
      <c r="G6058" s="7">
        <v>54</v>
      </c>
      <c r="H6058" s="7">
        <v>61</v>
      </c>
      <c r="I6058" s="7">
        <v>-0.25595013415790302</v>
      </c>
      <c r="J6058" s="7">
        <v>8.76274710335814E-2</v>
      </c>
      <c r="L6058" s="7">
        <v>54</v>
      </c>
      <c r="M6058" s="7">
        <v>61</v>
      </c>
      <c r="N6058" s="7">
        <v>-0.32265257941767</v>
      </c>
      <c r="O6058" s="7">
        <v>-0.20710934132369499</v>
      </c>
    </row>
    <row r="6059" spans="2:15" x14ac:dyDescent="0.2">
      <c r="B6059" s="7">
        <v>55</v>
      </c>
      <c r="C6059" s="7">
        <v>61</v>
      </c>
      <c r="D6059" s="7">
        <v>0.239550742956294</v>
      </c>
      <c r="E6059" s="7">
        <v>0.106953487406027</v>
      </c>
      <c r="G6059" s="7">
        <v>55</v>
      </c>
      <c r="H6059" s="7">
        <v>61</v>
      </c>
      <c r="I6059" s="7">
        <v>-0.21592320761532599</v>
      </c>
      <c r="J6059" s="7">
        <v>-0.13338349698934901</v>
      </c>
      <c r="L6059" s="7">
        <v>55</v>
      </c>
      <c r="M6059" s="7">
        <v>61</v>
      </c>
      <c r="N6059" s="7">
        <v>0.794207874575381</v>
      </c>
      <c r="O6059" s="7">
        <v>0.34912652911690101</v>
      </c>
    </row>
    <row r="6060" spans="2:15" x14ac:dyDescent="0.2">
      <c r="B6060" s="7">
        <v>56</v>
      </c>
      <c r="C6060" s="7">
        <v>61</v>
      </c>
      <c r="D6060" s="7">
        <v>-3.71577149676625E-2</v>
      </c>
      <c r="E6060" s="7">
        <v>-0.109794891298176</v>
      </c>
      <c r="G6060" s="7">
        <v>56</v>
      </c>
      <c r="H6060" s="7">
        <v>61</v>
      </c>
      <c r="I6060" s="7">
        <v>-1.5394817550179201E-2</v>
      </c>
      <c r="J6060" s="7">
        <v>9.8927640687675095E-2</v>
      </c>
      <c r="L6060" s="7">
        <v>56</v>
      </c>
      <c r="M6060" s="7">
        <v>61</v>
      </c>
      <c r="N6060" s="7">
        <v>-0.66152691167124</v>
      </c>
      <c r="O6060" s="7">
        <v>-1.01219043569971E-2</v>
      </c>
    </row>
    <row r="6061" spans="2:15" x14ac:dyDescent="0.2">
      <c r="B6061" s="7">
        <v>57</v>
      </c>
      <c r="C6061" s="7">
        <v>61</v>
      </c>
      <c r="D6061" s="7">
        <v>2.3812016270152701E-2</v>
      </c>
      <c r="E6061" s="7">
        <v>-0.21499483316929799</v>
      </c>
      <c r="G6061" s="7">
        <v>57</v>
      </c>
      <c r="H6061" s="7">
        <v>61</v>
      </c>
      <c r="I6061" s="7">
        <v>2.6148665545779399E-2</v>
      </c>
      <c r="J6061" s="7">
        <v>0.18862239780562801</v>
      </c>
      <c r="L6061" s="7">
        <v>57</v>
      </c>
      <c r="M6061" s="7">
        <v>61</v>
      </c>
      <c r="N6061" s="7">
        <v>-0.170723949296746</v>
      </c>
      <c r="O6061" s="7">
        <v>-0.38194302104167899</v>
      </c>
    </row>
    <row r="6062" spans="2:15" x14ac:dyDescent="0.2">
      <c r="B6062" s="7">
        <v>58</v>
      </c>
      <c r="C6062" s="7">
        <v>61</v>
      </c>
      <c r="D6062" s="7">
        <v>-0.16038311912255801</v>
      </c>
      <c r="E6062" s="7">
        <v>-0.166942087474585</v>
      </c>
      <c r="G6062" s="7">
        <v>58</v>
      </c>
      <c r="H6062" s="7">
        <v>61</v>
      </c>
      <c r="I6062" s="7">
        <v>0.14753305643043499</v>
      </c>
      <c r="J6062" s="7">
        <v>1.8408606006925501E-3</v>
      </c>
      <c r="L6062" s="7">
        <v>58</v>
      </c>
      <c r="M6062" s="7">
        <v>61</v>
      </c>
      <c r="N6062" s="7">
        <v>-0.15563630158422501</v>
      </c>
      <c r="O6062" s="7">
        <v>0.36684950011307699</v>
      </c>
    </row>
    <row r="6063" spans="2:15" x14ac:dyDescent="0.2">
      <c r="B6063" s="7">
        <v>59</v>
      </c>
      <c r="C6063" s="7">
        <v>61</v>
      </c>
      <c r="D6063" s="7">
        <v>-9.0418318412487195E-2</v>
      </c>
      <c r="E6063" s="7">
        <v>-0.18489663541186599</v>
      </c>
      <c r="G6063" s="7">
        <v>59</v>
      </c>
      <c r="H6063" s="7">
        <v>61</v>
      </c>
      <c r="I6063" s="7">
        <v>-7.4007197038774598E-3</v>
      </c>
      <c r="J6063" s="7">
        <v>-7.6769766188504299E-2</v>
      </c>
      <c r="L6063" s="7">
        <v>59</v>
      </c>
      <c r="M6063" s="7">
        <v>61</v>
      </c>
      <c r="N6063" s="7">
        <v>0.84365621262178103</v>
      </c>
      <c r="O6063" s="7">
        <v>0.77801539327566305</v>
      </c>
    </row>
    <row r="6064" spans="2:15" x14ac:dyDescent="0.2">
      <c r="B6064" s="7">
        <v>60</v>
      </c>
      <c r="C6064" s="7">
        <v>61</v>
      </c>
      <c r="D6064" s="7">
        <v>-0.17810558967208401</v>
      </c>
      <c r="E6064" s="7">
        <v>-0.11714982001475201</v>
      </c>
      <c r="G6064" s="7">
        <v>60</v>
      </c>
      <c r="H6064" s="7">
        <v>61</v>
      </c>
      <c r="I6064" s="7">
        <v>3.1284475175263901E-3</v>
      </c>
      <c r="J6064" s="7">
        <v>-2.3104474390667201E-4</v>
      </c>
      <c r="L6064" s="7">
        <v>60</v>
      </c>
      <c r="M6064" s="7">
        <v>61</v>
      </c>
      <c r="N6064" s="7">
        <v>0.42734826257934699</v>
      </c>
      <c r="O6064" s="7">
        <v>0.38413621241873602</v>
      </c>
    </row>
    <row r="6065" spans="2:15" x14ac:dyDescent="0.2">
      <c r="B6065" s="7">
        <v>61</v>
      </c>
      <c r="C6065" s="7">
        <v>61</v>
      </c>
      <c r="D6065" s="7">
        <v>-0.65477943626106405</v>
      </c>
      <c r="E6065" s="7">
        <v>-0.54448239769860196</v>
      </c>
      <c r="G6065" s="7">
        <v>61</v>
      </c>
      <c r="H6065" s="7">
        <v>61</v>
      </c>
      <c r="I6065" s="7">
        <v>0.16654499168808301</v>
      </c>
      <c r="J6065" s="7">
        <v>4.00302925578577E-2</v>
      </c>
      <c r="L6065" s="7">
        <v>61</v>
      </c>
      <c r="M6065" s="7">
        <v>61</v>
      </c>
      <c r="N6065" s="7">
        <v>0.79652185992930702</v>
      </c>
      <c r="O6065" s="7">
        <v>1.38483100647863</v>
      </c>
    </row>
    <row r="6066" spans="2:15" x14ac:dyDescent="0.2">
      <c r="B6066" s="7">
        <v>62</v>
      </c>
      <c r="C6066" s="7">
        <v>61</v>
      </c>
      <c r="D6066" s="7">
        <v>-0.135419064753771</v>
      </c>
      <c r="E6066" s="7">
        <v>-0.41851619535806101</v>
      </c>
      <c r="G6066" s="7">
        <v>62</v>
      </c>
      <c r="H6066" s="7">
        <v>61</v>
      </c>
      <c r="I6066" s="7">
        <v>-4.59422689050566E-2</v>
      </c>
      <c r="J6066" s="7">
        <v>0.16253795663509099</v>
      </c>
      <c r="L6066" s="7">
        <v>62</v>
      </c>
      <c r="M6066" s="7">
        <v>61</v>
      </c>
      <c r="N6066" s="7">
        <v>0.20056851353438401</v>
      </c>
      <c r="O6066" s="7">
        <v>0.78445300468266599</v>
      </c>
    </row>
    <row r="6067" spans="2:15" x14ac:dyDescent="0.2">
      <c r="B6067" s="7">
        <v>63</v>
      </c>
      <c r="C6067" s="7">
        <v>61</v>
      </c>
      <c r="D6067" s="7">
        <v>-0.49102507428041903</v>
      </c>
      <c r="E6067" s="7">
        <v>-1.03417759242673</v>
      </c>
      <c r="G6067" s="7">
        <v>63</v>
      </c>
      <c r="H6067" s="7">
        <v>61</v>
      </c>
      <c r="I6067" s="7">
        <v>0.140037650163955</v>
      </c>
      <c r="J6067" s="7">
        <v>-1.33989125188672E-2</v>
      </c>
      <c r="L6067" s="7">
        <v>63</v>
      </c>
      <c r="M6067" s="7">
        <v>61</v>
      </c>
      <c r="N6067" s="7">
        <v>0.178154604706773</v>
      </c>
      <c r="O6067" s="7">
        <v>-0.390047222375495</v>
      </c>
    </row>
    <row r="6068" spans="2:15" x14ac:dyDescent="0.2">
      <c r="B6068" s="7">
        <v>64</v>
      </c>
      <c r="C6068" s="7">
        <v>61</v>
      </c>
      <c r="D6068" s="7">
        <v>-0.30575445117637801</v>
      </c>
      <c r="E6068" s="7">
        <v>-0.320865557749205</v>
      </c>
      <c r="G6068" s="7">
        <v>64</v>
      </c>
      <c r="H6068" s="7">
        <v>61</v>
      </c>
      <c r="I6068" s="7">
        <v>-4.6403966898278498E-2</v>
      </c>
      <c r="J6068" s="7">
        <v>9.7305980081276097E-2</v>
      </c>
      <c r="L6068" s="7">
        <v>64</v>
      </c>
      <c r="M6068" s="7">
        <v>61</v>
      </c>
      <c r="N6068" s="7">
        <v>-0.84077057684428302</v>
      </c>
      <c r="O6068" s="7">
        <v>-0.71126241789526001</v>
      </c>
    </row>
    <row r="6069" spans="2:15" x14ac:dyDescent="0.2">
      <c r="B6069" s="7">
        <v>65</v>
      </c>
      <c r="C6069" s="7">
        <v>61</v>
      </c>
      <c r="D6069" s="7">
        <v>-0.18864112162288299</v>
      </c>
      <c r="E6069" s="7">
        <v>-3.01693377473784E-2</v>
      </c>
      <c r="G6069" s="7">
        <v>65</v>
      </c>
      <c r="H6069" s="7">
        <v>61</v>
      </c>
      <c r="I6069" s="7">
        <v>-9.5742825996003606E-3</v>
      </c>
      <c r="J6069" s="7">
        <v>-0.17557023731136701</v>
      </c>
      <c r="L6069" s="7">
        <v>65</v>
      </c>
      <c r="M6069" s="7">
        <v>61</v>
      </c>
      <c r="N6069" s="7">
        <v>-0.229124270159003</v>
      </c>
      <c r="O6069" s="7">
        <v>8.1075419703127594E-2</v>
      </c>
    </row>
    <row r="6070" spans="2:15" x14ac:dyDescent="0.2">
      <c r="B6070" s="7">
        <v>66</v>
      </c>
      <c r="C6070" s="7">
        <v>61</v>
      </c>
      <c r="D6070" s="7">
        <v>1.7033456562742799E-3</v>
      </c>
      <c r="E6070" s="7">
        <v>0.238784905338354</v>
      </c>
      <c r="G6070" s="7">
        <v>66</v>
      </c>
      <c r="H6070" s="7">
        <v>61</v>
      </c>
      <c r="I6070" s="7">
        <v>0.29106325815852702</v>
      </c>
      <c r="J6070" s="7">
        <v>8.3691697328038793E-3</v>
      </c>
      <c r="L6070" s="7">
        <v>66</v>
      </c>
      <c r="M6070" s="7">
        <v>61</v>
      </c>
      <c r="N6070" s="7">
        <v>0.29504245441467197</v>
      </c>
      <c r="O6070" s="7">
        <v>0.13548039687329899</v>
      </c>
    </row>
    <row r="6071" spans="2:15" x14ac:dyDescent="0.2">
      <c r="B6071" s="7">
        <v>67</v>
      </c>
      <c r="C6071" s="7">
        <v>61</v>
      </c>
      <c r="D6071" s="7">
        <v>-0.164896523812957</v>
      </c>
      <c r="E6071" s="7">
        <v>-0.15517626806613199</v>
      </c>
      <c r="G6071" s="7">
        <v>67</v>
      </c>
      <c r="H6071" s="7">
        <v>61</v>
      </c>
      <c r="I6071" s="7">
        <v>0.121758186346271</v>
      </c>
      <c r="J6071" s="7">
        <v>1.1033430675233501E-3</v>
      </c>
      <c r="L6071" s="7">
        <v>67</v>
      </c>
      <c r="M6071" s="7">
        <v>61</v>
      </c>
      <c r="N6071" s="7">
        <v>-0.219893012453311</v>
      </c>
      <c r="O6071" s="7">
        <v>0.15805546669045201</v>
      </c>
    </row>
    <row r="6072" spans="2:15" x14ac:dyDescent="0.2">
      <c r="B6072" s="7">
        <v>68</v>
      </c>
      <c r="C6072" s="7">
        <v>61</v>
      </c>
      <c r="D6072" s="7">
        <v>0.28587744783107499</v>
      </c>
      <c r="E6072" s="7">
        <v>0.28743366402611598</v>
      </c>
      <c r="G6072" s="7">
        <v>68</v>
      </c>
      <c r="H6072" s="7">
        <v>61</v>
      </c>
      <c r="I6072" s="7">
        <v>0.146526907837217</v>
      </c>
      <c r="J6072" s="7">
        <v>0.231954705654148</v>
      </c>
      <c r="L6072" s="7">
        <v>68</v>
      </c>
      <c r="M6072" s="7">
        <v>61</v>
      </c>
      <c r="N6072" s="7">
        <v>0.50167914570043204</v>
      </c>
      <c r="O6072" s="7">
        <v>0.192456543756021</v>
      </c>
    </row>
    <row r="6073" spans="2:15" x14ac:dyDescent="0.2">
      <c r="B6073" s="7">
        <v>69</v>
      </c>
      <c r="C6073" s="7">
        <v>61</v>
      </c>
      <c r="D6073" s="7">
        <v>-0.51982856118833398</v>
      </c>
      <c r="E6073" s="7">
        <v>-0.62610251627590896</v>
      </c>
      <c r="G6073" s="7">
        <v>69</v>
      </c>
      <c r="H6073" s="7">
        <v>61</v>
      </c>
      <c r="I6073" s="7">
        <v>-0.27254569289858899</v>
      </c>
      <c r="J6073" s="7">
        <v>-0.21778936253849099</v>
      </c>
      <c r="L6073" s="7">
        <v>69</v>
      </c>
      <c r="M6073" s="7">
        <v>61</v>
      </c>
      <c r="N6073" s="7">
        <v>-0.12560184074435801</v>
      </c>
      <c r="O6073" s="7">
        <v>0.15791362968363701</v>
      </c>
    </row>
    <row r="6074" spans="2:15" x14ac:dyDescent="0.2">
      <c r="B6074" s="7">
        <v>70</v>
      </c>
      <c r="C6074" s="7">
        <v>61</v>
      </c>
      <c r="D6074" s="7">
        <v>-0.29140366591377598</v>
      </c>
      <c r="E6074" s="7">
        <v>-0.121006414911964</v>
      </c>
      <c r="G6074" s="7">
        <v>70</v>
      </c>
      <c r="H6074" s="7">
        <v>61</v>
      </c>
      <c r="I6074" s="7">
        <v>7.5992363127006093E-2</v>
      </c>
      <c r="J6074" s="7">
        <v>1.52042327119881E-2</v>
      </c>
      <c r="L6074" s="7">
        <v>70</v>
      </c>
      <c r="M6074" s="7">
        <v>61</v>
      </c>
      <c r="N6074" s="7">
        <v>0.87880169691427701</v>
      </c>
      <c r="O6074" s="7">
        <v>0.61644840997851702</v>
      </c>
    </row>
    <row r="6075" spans="2:15" x14ac:dyDescent="0.2">
      <c r="B6075" s="7">
        <v>71</v>
      </c>
      <c r="C6075" s="7">
        <v>61</v>
      </c>
      <c r="D6075" s="7">
        <v>0.144583034224954</v>
      </c>
      <c r="E6075" s="7">
        <v>-6.0015498633294601E-3</v>
      </c>
      <c r="G6075" s="7">
        <v>71</v>
      </c>
      <c r="H6075" s="7">
        <v>61</v>
      </c>
      <c r="I6075" s="7">
        <v>0.149680228577484</v>
      </c>
      <c r="J6075" s="7">
        <v>5.4125022759231797E-2</v>
      </c>
      <c r="L6075" s="7">
        <v>71</v>
      </c>
      <c r="M6075" s="7">
        <v>61</v>
      </c>
      <c r="N6075" s="7">
        <v>0.23188368235361601</v>
      </c>
      <c r="O6075" s="7">
        <v>0.61003457612244205</v>
      </c>
    </row>
    <row r="6076" spans="2:15" x14ac:dyDescent="0.2">
      <c r="B6076" s="7">
        <v>72</v>
      </c>
      <c r="C6076" s="7">
        <v>61</v>
      </c>
      <c r="D6076" s="7">
        <v>-0.28762650469072998</v>
      </c>
      <c r="E6076" s="7">
        <v>-0.170568811368184</v>
      </c>
      <c r="G6076" s="7">
        <v>72</v>
      </c>
      <c r="H6076" s="7">
        <v>61</v>
      </c>
      <c r="I6076" s="7">
        <v>-0.20364373855656401</v>
      </c>
      <c r="J6076" s="7">
        <v>-2.8455271978083702E-2</v>
      </c>
      <c r="L6076" s="7">
        <v>72</v>
      </c>
      <c r="M6076" s="7">
        <v>61</v>
      </c>
      <c r="N6076" s="7">
        <v>0.95050710313848596</v>
      </c>
      <c r="O6076" s="7">
        <v>0.26851906566850298</v>
      </c>
    </row>
    <row r="6077" spans="2:15" x14ac:dyDescent="0.2">
      <c r="B6077" s="7">
        <v>73</v>
      </c>
      <c r="C6077" s="7">
        <v>61</v>
      </c>
      <c r="D6077" s="7">
        <v>-2.91004214619459E-2</v>
      </c>
      <c r="E6077" s="7">
        <v>-0.46597411591849303</v>
      </c>
      <c r="G6077" s="7">
        <v>73</v>
      </c>
      <c r="H6077" s="7">
        <v>61</v>
      </c>
      <c r="I6077" s="7">
        <v>-8.9548540709642993E-2</v>
      </c>
      <c r="J6077" s="7">
        <v>7.9351378959583704E-2</v>
      </c>
      <c r="L6077" s="7">
        <v>73</v>
      </c>
      <c r="M6077" s="7">
        <v>61</v>
      </c>
      <c r="N6077" s="7">
        <v>0.147548707610477</v>
      </c>
      <c r="O6077" s="7">
        <v>0.305826433137947</v>
      </c>
    </row>
    <row r="6078" spans="2:15" x14ac:dyDescent="0.2">
      <c r="B6078" s="7">
        <v>74</v>
      </c>
      <c r="C6078" s="7">
        <v>61</v>
      </c>
      <c r="D6078" s="7">
        <v>-0.113814553661491</v>
      </c>
      <c r="E6078" s="7">
        <v>-0.34854299511731801</v>
      </c>
      <c r="G6078" s="7">
        <v>74</v>
      </c>
      <c r="H6078" s="7">
        <v>61</v>
      </c>
      <c r="I6078" s="7">
        <v>-0.131046267783541</v>
      </c>
      <c r="J6078" s="7">
        <v>-0.121987890446563</v>
      </c>
      <c r="L6078" s="7">
        <v>74</v>
      </c>
      <c r="M6078" s="7">
        <v>61</v>
      </c>
      <c r="N6078" s="7">
        <v>-0.15234835634319399</v>
      </c>
      <c r="O6078" s="7">
        <v>0.59751699237318801</v>
      </c>
    </row>
    <row r="6079" spans="2:15" x14ac:dyDescent="0.2">
      <c r="B6079" s="7">
        <v>75</v>
      </c>
      <c r="C6079" s="7">
        <v>61</v>
      </c>
      <c r="D6079" s="7">
        <v>-0.36645434593151499</v>
      </c>
      <c r="E6079" s="7">
        <v>-0.69525686922392904</v>
      </c>
      <c r="G6079" s="7">
        <v>75</v>
      </c>
      <c r="H6079" s="7">
        <v>61</v>
      </c>
      <c r="I6079" s="7">
        <v>6.7827581229178896E-2</v>
      </c>
      <c r="J6079" s="7">
        <v>9.8850820370621796E-3</v>
      </c>
      <c r="L6079" s="7">
        <v>75</v>
      </c>
      <c r="M6079" s="7">
        <v>61</v>
      </c>
      <c r="N6079" s="7">
        <v>-4.8631750805355999E-2</v>
      </c>
      <c r="O6079" s="7">
        <v>0.25796343378095299</v>
      </c>
    </row>
    <row r="6080" spans="2:15" x14ac:dyDescent="0.2">
      <c r="B6080" s="7">
        <v>76</v>
      </c>
      <c r="C6080" s="7">
        <v>61</v>
      </c>
      <c r="D6080" s="7">
        <v>3.6362674322884203E-2</v>
      </c>
      <c r="E6080" s="7">
        <v>-4.3440639182792404E-3</v>
      </c>
      <c r="G6080" s="7">
        <v>76</v>
      </c>
      <c r="H6080" s="7">
        <v>61</v>
      </c>
      <c r="I6080" s="7">
        <v>-2.39297258947841E-2</v>
      </c>
      <c r="J6080" s="7">
        <v>-2.4089882980038401E-2</v>
      </c>
      <c r="L6080" s="7">
        <v>76</v>
      </c>
      <c r="M6080" s="7">
        <v>61</v>
      </c>
      <c r="N6080" s="7">
        <v>0.57444918612522</v>
      </c>
      <c r="O6080" s="7">
        <v>0.42663050737289898</v>
      </c>
    </row>
    <row r="6081" spans="2:15" x14ac:dyDescent="0.2">
      <c r="B6081" s="7">
        <v>77</v>
      </c>
      <c r="C6081" s="7">
        <v>61</v>
      </c>
      <c r="D6081" s="7">
        <v>0.123573839507674</v>
      </c>
      <c r="E6081" s="7">
        <v>-0.17214194032268401</v>
      </c>
      <c r="G6081" s="7">
        <v>77</v>
      </c>
      <c r="H6081" s="7">
        <v>61</v>
      </c>
      <c r="I6081" s="7">
        <v>-1.08808871767172E-2</v>
      </c>
      <c r="J6081" s="7">
        <v>-0.257032589115465</v>
      </c>
      <c r="L6081" s="7">
        <v>77</v>
      </c>
      <c r="M6081" s="7">
        <v>61</v>
      </c>
      <c r="N6081" s="7">
        <v>6.9518519835551004E-2</v>
      </c>
      <c r="O6081" s="7">
        <v>-0.38539751285912699</v>
      </c>
    </row>
    <row r="6082" spans="2:15" x14ac:dyDescent="0.2">
      <c r="B6082" s="7">
        <v>78</v>
      </c>
      <c r="C6082" s="7">
        <v>61</v>
      </c>
      <c r="D6082" s="7">
        <v>0.22732112906110299</v>
      </c>
      <c r="E6082" s="7">
        <v>0.19633158140607601</v>
      </c>
      <c r="G6082" s="7">
        <v>78</v>
      </c>
      <c r="H6082" s="7">
        <v>61</v>
      </c>
      <c r="I6082" s="7">
        <v>9.0945757029514199E-2</v>
      </c>
      <c r="J6082" s="7">
        <v>3.4593321926685398E-2</v>
      </c>
      <c r="L6082" s="7">
        <v>78</v>
      </c>
      <c r="M6082" s="7">
        <v>61</v>
      </c>
      <c r="N6082" s="7">
        <v>-1.0028062445880499</v>
      </c>
      <c r="O6082" s="7">
        <v>-1.00195431102498</v>
      </c>
    </row>
    <row r="6083" spans="2:15" x14ac:dyDescent="0.2">
      <c r="B6083" s="7">
        <v>79</v>
      </c>
      <c r="C6083" s="7">
        <v>61</v>
      </c>
      <c r="D6083" s="7">
        <v>5.5839692959797703E-2</v>
      </c>
      <c r="E6083" s="7">
        <v>0.279809223888138</v>
      </c>
      <c r="G6083" s="7">
        <v>79</v>
      </c>
      <c r="H6083" s="7">
        <v>61</v>
      </c>
      <c r="I6083" s="7">
        <v>-0.30489980199653899</v>
      </c>
      <c r="J6083" s="7">
        <v>-0.204053896331999</v>
      </c>
      <c r="L6083" s="7">
        <v>79</v>
      </c>
      <c r="M6083" s="7">
        <v>61</v>
      </c>
      <c r="N6083" s="7">
        <v>-8.0121709529052496E-2</v>
      </c>
      <c r="O6083" s="7">
        <v>-0.29787438959676599</v>
      </c>
    </row>
    <row r="6084" spans="2:15" x14ac:dyDescent="0.2">
      <c r="B6084" s="7">
        <v>80</v>
      </c>
      <c r="C6084" s="7">
        <v>61</v>
      </c>
      <c r="D6084" s="7">
        <v>-5.7265764630086501E-2</v>
      </c>
      <c r="E6084" s="7">
        <v>-9.9087344805023597E-2</v>
      </c>
      <c r="G6084" s="7">
        <v>80</v>
      </c>
      <c r="H6084" s="7">
        <v>61</v>
      </c>
      <c r="I6084" s="7">
        <v>8.9681532789058799E-2</v>
      </c>
      <c r="J6084" s="7">
        <v>4.1864405992399198E-2</v>
      </c>
      <c r="L6084" s="7">
        <v>80</v>
      </c>
      <c r="M6084" s="7">
        <v>61</v>
      </c>
      <c r="N6084" s="7">
        <v>-0.52091032408223403</v>
      </c>
      <c r="O6084" s="7">
        <v>-0.34308195936021801</v>
      </c>
    </row>
    <row r="6085" spans="2:15" x14ac:dyDescent="0.2">
      <c r="B6085" s="7">
        <v>81</v>
      </c>
      <c r="C6085" s="7">
        <v>61</v>
      </c>
      <c r="D6085" s="7">
        <v>0.132475455055069</v>
      </c>
      <c r="E6085" s="7">
        <v>0.31119252322635299</v>
      </c>
      <c r="G6085" s="7">
        <v>81</v>
      </c>
      <c r="H6085" s="7">
        <v>61</v>
      </c>
      <c r="I6085" s="7">
        <v>0.118384122533223</v>
      </c>
      <c r="J6085" s="7">
        <v>-0.268059465441015</v>
      </c>
      <c r="L6085" s="7">
        <v>81</v>
      </c>
      <c r="M6085" s="7">
        <v>61</v>
      </c>
      <c r="N6085" s="7">
        <v>4.2644289950885099</v>
      </c>
      <c r="O6085" s="7">
        <v>3.6284976173124499</v>
      </c>
    </row>
    <row r="6086" spans="2:15" x14ac:dyDescent="0.2">
      <c r="B6086" s="7">
        <v>82</v>
      </c>
      <c r="C6086" s="7">
        <v>61</v>
      </c>
      <c r="D6086" s="7">
        <v>-0.26969268113241202</v>
      </c>
      <c r="E6086" s="7">
        <v>-7.29387635453271E-3</v>
      </c>
      <c r="G6086" s="7">
        <v>82</v>
      </c>
      <c r="H6086" s="7">
        <v>61</v>
      </c>
      <c r="I6086" s="7">
        <v>3.6218506557771597E-2</v>
      </c>
      <c r="J6086" s="7">
        <v>0.12530980869362601</v>
      </c>
      <c r="L6086" s="7">
        <v>82</v>
      </c>
      <c r="M6086" s="7">
        <v>61</v>
      </c>
      <c r="N6086" s="7">
        <v>1.2606447822554501</v>
      </c>
      <c r="O6086" s="7">
        <v>0.501135441066761</v>
      </c>
    </row>
    <row r="6087" spans="2:15" x14ac:dyDescent="0.2">
      <c r="B6087" s="7">
        <v>83</v>
      </c>
      <c r="C6087" s="7">
        <v>61</v>
      </c>
      <c r="D6087" s="7">
        <v>0.22453700654426001</v>
      </c>
      <c r="E6087" s="7">
        <v>-0.102802782959011</v>
      </c>
      <c r="G6087" s="7">
        <v>83</v>
      </c>
      <c r="H6087" s="7">
        <v>61</v>
      </c>
      <c r="I6087" s="7">
        <v>0.20264375455525499</v>
      </c>
      <c r="J6087" s="7">
        <v>0.182725730579195</v>
      </c>
      <c r="L6087" s="7">
        <v>83</v>
      </c>
      <c r="M6087" s="7">
        <v>61</v>
      </c>
      <c r="N6087" s="7">
        <v>-1.30282627923699</v>
      </c>
      <c r="O6087" s="7">
        <v>-1.49106168567927</v>
      </c>
    </row>
    <row r="6088" spans="2:15" x14ac:dyDescent="0.2">
      <c r="B6088" s="7">
        <v>84</v>
      </c>
      <c r="C6088" s="7">
        <v>61</v>
      </c>
      <c r="D6088" s="7">
        <v>-0.28711859506017001</v>
      </c>
      <c r="E6088" s="7">
        <v>-9.8060683013677902E-2</v>
      </c>
      <c r="G6088" s="7">
        <v>84</v>
      </c>
      <c r="H6088" s="7">
        <v>61</v>
      </c>
      <c r="I6088" s="7">
        <v>1.35232340395319E-3</v>
      </c>
      <c r="J6088" s="7">
        <v>2.8506136504976399E-2</v>
      </c>
      <c r="L6088" s="7">
        <v>84</v>
      </c>
      <c r="M6088" s="7">
        <v>61</v>
      </c>
      <c r="N6088" s="7">
        <v>2.0410572529471899E-2</v>
      </c>
      <c r="O6088" s="7">
        <v>0.67455724437159603</v>
      </c>
    </row>
    <row r="6089" spans="2:15" x14ac:dyDescent="0.2">
      <c r="B6089" s="7">
        <v>85</v>
      </c>
      <c r="C6089" s="7">
        <v>61</v>
      </c>
      <c r="D6089" s="7">
        <v>-0.19007783682847301</v>
      </c>
      <c r="E6089" s="7">
        <v>0.30914615397057499</v>
      </c>
      <c r="G6089" s="7">
        <v>85</v>
      </c>
      <c r="H6089" s="7">
        <v>61</v>
      </c>
      <c r="I6089" s="7">
        <v>0.38428000749020902</v>
      </c>
      <c r="J6089" s="7">
        <v>0.102606011207973</v>
      </c>
      <c r="L6089" s="7">
        <v>85</v>
      </c>
      <c r="M6089" s="7">
        <v>61</v>
      </c>
      <c r="N6089" s="7">
        <v>-1.2938485624749301</v>
      </c>
      <c r="O6089" s="7">
        <v>-1.4424918645893401</v>
      </c>
    </row>
    <row r="6090" spans="2:15" x14ac:dyDescent="0.2">
      <c r="B6090" s="7">
        <v>86</v>
      </c>
      <c r="C6090" s="7">
        <v>61</v>
      </c>
      <c r="D6090" s="7">
        <v>0.19545301421090899</v>
      </c>
      <c r="E6090" s="7">
        <v>0.19143289286974299</v>
      </c>
      <c r="G6090" s="7">
        <v>86</v>
      </c>
      <c r="H6090" s="7">
        <v>61</v>
      </c>
      <c r="I6090" s="7">
        <v>0.14820425590745701</v>
      </c>
      <c r="J6090" s="7">
        <v>-7.8771787815807001E-2</v>
      </c>
      <c r="L6090" s="7">
        <v>86</v>
      </c>
      <c r="M6090" s="7">
        <v>61</v>
      </c>
      <c r="N6090" s="7">
        <v>4.4159309649212601E-2</v>
      </c>
      <c r="O6090" s="7">
        <v>0.82173147651156198</v>
      </c>
    </row>
    <row r="6091" spans="2:15" x14ac:dyDescent="0.2">
      <c r="B6091" s="7">
        <v>87</v>
      </c>
      <c r="C6091" s="7">
        <v>61</v>
      </c>
      <c r="D6091" s="7">
        <v>-0.254639170462714</v>
      </c>
      <c r="E6091" s="7">
        <v>-0.26247836858079499</v>
      </c>
      <c r="G6091" s="7">
        <v>87</v>
      </c>
      <c r="H6091" s="7">
        <v>61</v>
      </c>
      <c r="I6091" s="7">
        <v>4.3489158263425601E-2</v>
      </c>
      <c r="J6091" s="7">
        <v>0.207969741523963</v>
      </c>
      <c r="L6091" s="7">
        <v>87</v>
      </c>
      <c r="M6091" s="7">
        <v>61</v>
      </c>
      <c r="N6091" s="7">
        <v>0.51253864896379597</v>
      </c>
      <c r="O6091" s="7">
        <v>4.6519484908330397E-2</v>
      </c>
    </row>
    <row r="6092" spans="2:15" x14ac:dyDescent="0.2">
      <c r="B6092" s="7">
        <v>88</v>
      </c>
      <c r="C6092" s="7">
        <v>61</v>
      </c>
      <c r="D6092" s="7">
        <v>-0.338244872928819</v>
      </c>
      <c r="E6092" s="7">
        <v>6.9525172111624997E-2</v>
      </c>
      <c r="G6092" s="7">
        <v>88</v>
      </c>
      <c r="H6092" s="7">
        <v>61</v>
      </c>
      <c r="I6092" s="7">
        <v>-3.4077374397843301E-2</v>
      </c>
      <c r="J6092" s="7">
        <v>-0.14256088675650999</v>
      </c>
      <c r="L6092" s="7">
        <v>88</v>
      </c>
      <c r="M6092" s="7">
        <v>61</v>
      </c>
      <c r="N6092" s="7">
        <v>0.223714490903834</v>
      </c>
      <c r="O6092" s="7">
        <v>0.83678715025899997</v>
      </c>
    </row>
    <row r="6093" spans="2:15" x14ac:dyDescent="0.2">
      <c r="B6093" s="7">
        <v>89</v>
      </c>
      <c r="C6093" s="7">
        <v>61</v>
      </c>
      <c r="D6093" s="7">
        <v>7.5161761211898395E-2</v>
      </c>
      <c r="E6093" s="7">
        <v>0.11175283779426</v>
      </c>
      <c r="G6093" s="7">
        <v>89</v>
      </c>
      <c r="H6093" s="7">
        <v>61</v>
      </c>
      <c r="I6093" s="7">
        <v>0.25590956025610501</v>
      </c>
      <c r="J6093" s="7">
        <v>-0.16112910599059399</v>
      </c>
      <c r="L6093" s="7">
        <v>89</v>
      </c>
      <c r="M6093" s="7">
        <v>61</v>
      </c>
      <c r="N6093" s="7">
        <v>-0.32309013010554799</v>
      </c>
      <c r="O6093" s="7">
        <v>-0.69780835026047405</v>
      </c>
    </row>
    <row r="6094" spans="2:15" x14ac:dyDescent="0.2">
      <c r="B6094" s="7">
        <v>90</v>
      </c>
      <c r="C6094" s="7">
        <v>61</v>
      </c>
      <c r="D6094" s="7">
        <v>0.127580219885292</v>
      </c>
      <c r="E6094" s="7">
        <v>-7.7207479523284696E-3</v>
      </c>
      <c r="G6094" s="7">
        <v>90</v>
      </c>
      <c r="H6094" s="7">
        <v>61</v>
      </c>
      <c r="I6094" s="7">
        <v>-0.14245122433940999</v>
      </c>
      <c r="J6094" s="7">
        <v>5.4203483170758703E-2</v>
      </c>
      <c r="L6094" s="7">
        <v>90</v>
      </c>
      <c r="M6094" s="7">
        <v>61</v>
      </c>
      <c r="N6094" s="7">
        <v>-0.82061947777909305</v>
      </c>
      <c r="O6094" s="7">
        <v>-1.20681204262308</v>
      </c>
    </row>
    <row r="6095" spans="2:15" x14ac:dyDescent="0.2">
      <c r="B6095" s="7">
        <v>91</v>
      </c>
      <c r="C6095" s="7">
        <v>61</v>
      </c>
      <c r="D6095" s="7">
        <v>0.25900427024282302</v>
      </c>
      <c r="E6095" s="7">
        <v>1.34589806678953E-2</v>
      </c>
      <c r="G6095" s="7">
        <v>91</v>
      </c>
      <c r="H6095" s="7">
        <v>61</v>
      </c>
      <c r="I6095" s="7">
        <v>-4.6772669995425203E-2</v>
      </c>
      <c r="J6095" s="7">
        <v>-0.15949570334266899</v>
      </c>
      <c r="L6095" s="7">
        <v>91</v>
      </c>
      <c r="M6095" s="7">
        <v>61</v>
      </c>
      <c r="N6095" s="7">
        <v>0.56935990322595098</v>
      </c>
      <c r="O6095" s="7">
        <v>0.53211688959145698</v>
      </c>
    </row>
    <row r="6096" spans="2:15" x14ac:dyDescent="0.2">
      <c r="B6096" s="7">
        <v>92</v>
      </c>
      <c r="C6096" s="7">
        <v>61</v>
      </c>
      <c r="D6096" s="7">
        <v>-0.13060880936229</v>
      </c>
      <c r="E6096" s="7">
        <v>-0.12263545186246599</v>
      </c>
      <c r="G6096" s="7">
        <v>92</v>
      </c>
      <c r="H6096" s="7">
        <v>61</v>
      </c>
      <c r="I6096" s="7">
        <v>-0.254440902788932</v>
      </c>
      <c r="J6096" s="7">
        <v>0.14270947396446901</v>
      </c>
      <c r="L6096" s="7">
        <v>92</v>
      </c>
      <c r="M6096" s="7">
        <v>61</v>
      </c>
      <c r="N6096" s="7">
        <v>0.98094848750207098</v>
      </c>
      <c r="O6096" s="7">
        <v>0.247132191815707</v>
      </c>
    </row>
    <row r="6097" spans="2:15" x14ac:dyDescent="0.2">
      <c r="B6097" s="7">
        <v>93</v>
      </c>
      <c r="C6097" s="7">
        <v>61</v>
      </c>
      <c r="D6097" s="7">
        <v>4.0908456613808902E-2</v>
      </c>
      <c r="E6097" s="7">
        <v>0.30485462588579498</v>
      </c>
      <c r="G6097" s="7">
        <v>93</v>
      </c>
      <c r="H6097" s="7">
        <v>61</v>
      </c>
      <c r="I6097" s="7">
        <v>-7.9595050560973504E-2</v>
      </c>
      <c r="J6097" s="7">
        <v>-0.13649738547523099</v>
      </c>
      <c r="L6097" s="7">
        <v>93</v>
      </c>
      <c r="M6097" s="7">
        <v>61</v>
      </c>
      <c r="N6097" s="7">
        <v>0.80026706996563901</v>
      </c>
      <c r="O6097" s="7">
        <v>0.48815375209697498</v>
      </c>
    </row>
    <row r="6098" spans="2:15" x14ac:dyDescent="0.2">
      <c r="B6098" s="7">
        <v>94</v>
      </c>
      <c r="C6098" s="7">
        <v>61</v>
      </c>
      <c r="D6098" s="7">
        <v>-0.25507518103117199</v>
      </c>
      <c r="E6098" s="7">
        <v>-4.4777232124211296E-3</v>
      </c>
      <c r="G6098" s="7">
        <v>94</v>
      </c>
      <c r="H6098" s="7">
        <v>61</v>
      </c>
      <c r="I6098" s="7">
        <v>-0.32659381024180201</v>
      </c>
      <c r="J6098" s="7">
        <v>-5.0318097669102897E-2</v>
      </c>
      <c r="L6098" s="7">
        <v>94</v>
      </c>
      <c r="M6098" s="7">
        <v>61</v>
      </c>
      <c r="N6098" s="7">
        <v>2.58646954090462E-2</v>
      </c>
      <c r="O6098" s="7">
        <v>-0.26042541392374102</v>
      </c>
    </row>
    <row r="6099" spans="2:15" x14ac:dyDescent="0.2">
      <c r="B6099" s="7">
        <v>95</v>
      </c>
      <c r="C6099" s="7">
        <v>61</v>
      </c>
      <c r="D6099" s="7">
        <v>-0.13363310385597599</v>
      </c>
      <c r="E6099" s="7">
        <v>-0.21250129207598401</v>
      </c>
      <c r="G6099" s="7">
        <v>95</v>
      </c>
      <c r="H6099" s="7">
        <v>61</v>
      </c>
      <c r="I6099" s="7">
        <v>0.149462520839412</v>
      </c>
      <c r="J6099" s="7">
        <v>1.9274783599664499E-2</v>
      </c>
      <c r="L6099" s="7">
        <v>95</v>
      </c>
      <c r="M6099" s="7">
        <v>61</v>
      </c>
      <c r="N6099" s="7">
        <v>1.0566870087954601</v>
      </c>
      <c r="O6099" s="7">
        <v>0.79176853440070305</v>
      </c>
    </row>
    <row r="6100" spans="2:15" x14ac:dyDescent="0.2">
      <c r="B6100" s="7">
        <v>96</v>
      </c>
      <c r="C6100" s="7">
        <v>61</v>
      </c>
      <c r="D6100" s="7">
        <v>-0.373697652005127</v>
      </c>
      <c r="E6100" s="7">
        <v>-0.30713773331285799</v>
      </c>
      <c r="G6100" s="7">
        <v>96</v>
      </c>
      <c r="H6100" s="7">
        <v>61</v>
      </c>
      <c r="I6100" s="7">
        <v>-0.11217691459229601</v>
      </c>
      <c r="J6100" s="7">
        <v>-3.1514272977392302E-2</v>
      </c>
      <c r="L6100" s="7">
        <v>96</v>
      </c>
      <c r="M6100" s="7">
        <v>61</v>
      </c>
      <c r="N6100" s="7">
        <v>7.57071696545175E-2</v>
      </c>
      <c r="O6100" s="7">
        <v>-0.149324175425297</v>
      </c>
    </row>
    <row r="6101" spans="2:15" x14ac:dyDescent="0.2">
      <c r="B6101" s="7">
        <v>97</v>
      </c>
      <c r="C6101" s="7">
        <v>61</v>
      </c>
      <c r="D6101" s="7">
        <v>1.9821789469357799E-2</v>
      </c>
      <c r="E6101" s="7">
        <v>0.12631142474948701</v>
      </c>
      <c r="G6101" s="7">
        <v>97</v>
      </c>
      <c r="H6101" s="7">
        <v>61</v>
      </c>
      <c r="I6101" s="7">
        <v>0.52277478502227204</v>
      </c>
      <c r="J6101" s="7">
        <v>0.69526315153893703</v>
      </c>
      <c r="L6101" s="7">
        <v>97</v>
      </c>
      <c r="M6101" s="7">
        <v>61</v>
      </c>
      <c r="N6101" s="7">
        <v>1.03738478263051</v>
      </c>
      <c r="O6101" s="7">
        <v>0.74130554521945902</v>
      </c>
    </row>
    <row r="6102" spans="2:15" x14ac:dyDescent="0.2">
      <c r="B6102" s="7">
        <v>98</v>
      </c>
      <c r="C6102" s="7">
        <v>61</v>
      </c>
      <c r="D6102" s="7">
        <v>-0.18638659116881401</v>
      </c>
      <c r="E6102" s="7">
        <v>0.32785933213762197</v>
      </c>
      <c r="G6102" s="7">
        <v>98</v>
      </c>
      <c r="H6102" s="7">
        <v>61</v>
      </c>
      <c r="I6102" s="7">
        <v>4.83575796303626E-2</v>
      </c>
      <c r="J6102" s="7">
        <v>5.0753151412704901E-2</v>
      </c>
      <c r="L6102" s="7">
        <v>98</v>
      </c>
      <c r="M6102" s="7">
        <v>61</v>
      </c>
      <c r="N6102" s="7">
        <v>-0.81669326410354004</v>
      </c>
      <c r="O6102" s="7">
        <v>-0.347692107190535</v>
      </c>
    </row>
    <row r="6103" spans="2:15" x14ac:dyDescent="0.2">
      <c r="B6103" s="7">
        <v>99</v>
      </c>
      <c r="C6103" s="7">
        <v>61</v>
      </c>
      <c r="D6103" s="7">
        <v>2.30456710814178E-2</v>
      </c>
      <c r="E6103" s="7">
        <v>9.2319690745751998E-2</v>
      </c>
      <c r="G6103" s="7">
        <v>99</v>
      </c>
      <c r="H6103" s="7">
        <v>61</v>
      </c>
      <c r="I6103" s="7">
        <v>3.5489132960703898E-2</v>
      </c>
      <c r="J6103" s="7">
        <v>-8.4054938612842606E-2</v>
      </c>
      <c r="L6103" s="7">
        <v>99</v>
      </c>
      <c r="M6103" s="7">
        <v>61</v>
      </c>
      <c r="N6103" s="7">
        <v>-0.102558022917112</v>
      </c>
      <c r="O6103" s="7">
        <v>-0.193897262413989</v>
      </c>
    </row>
    <row r="6104" spans="2:15" x14ac:dyDescent="0.2">
      <c r="B6104" s="7">
        <v>100</v>
      </c>
      <c r="C6104" s="7">
        <v>61</v>
      </c>
      <c r="D6104" s="7">
        <v>-9.9639062674478807E-2</v>
      </c>
      <c r="E6104" s="7">
        <v>-0.31333767068342899</v>
      </c>
      <c r="G6104" s="7">
        <v>100</v>
      </c>
      <c r="H6104" s="7">
        <v>61</v>
      </c>
      <c r="I6104" s="7">
        <v>0.15470198624206699</v>
      </c>
      <c r="J6104" s="7">
        <v>0.22083500380023199</v>
      </c>
      <c r="L6104" s="7">
        <v>100</v>
      </c>
      <c r="M6104" s="7">
        <v>61</v>
      </c>
      <c r="N6104" s="7">
        <v>1.3097629774108701</v>
      </c>
      <c r="O6104" s="7">
        <v>1.1501283602322401</v>
      </c>
    </row>
    <row r="6105" spans="2:15" x14ac:dyDescent="0.2">
      <c r="B6105" s="7">
        <v>1</v>
      </c>
      <c r="C6105" s="7">
        <v>62</v>
      </c>
      <c r="D6105" s="7">
        <v>-0.48467424658247499</v>
      </c>
      <c r="E6105" s="7">
        <v>-0.69126573245303402</v>
      </c>
      <c r="G6105" s="7">
        <v>1</v>
      </c>
      <c r="H6105" s="7">
        <v>62</v>
      </c>
      <c r="I6105" s="7">
        <v>7.44287133685084E-3</v>
      </c>
      <c r="J6105" s="7">
        <v>-8.6823228052477202E-3</v>
      </c>
      <c r="L6105" s="7">
        <v>1</v>
      </c>
      <c r="M6105" s="7">
        <v>62</v>
      </c>
      <c r="N6105" s="7">
        <v>-1.6155102839006099</v>
      </c>
      <c r="O6105" s="7">
        <v>-1.1985913813834901</v>
      </c>
    </row>
    <row r="6106" spans="2:15" x14ac:dyDescent="0.2">
      <c r="B6106" s="7">
        <v>2</v>
      </c>
      <c r="C6106" s="7">
        <v>62</v>
      </c>
      <c r="D6106" s="7">
        <v>-0.20570998758832301</v>
      </c>
      <c r="E6106" s="7">
        <v>0.15629220918273401</v>
      </c>
      <c r="G6106" s="7">
        <v>2</v>
      </c>
      <c r="H6106" s="7">
        <v>62</v>
      </c>
      <c r="I6106" s="7">
        <v>0.57532349786252601</v>
      </c>
      <c r="J6106" s="7">
        <v>0.34058401345926997</v>
      </c>
      <c r="L6106" s="7">
        <v>2</v>
      </c>
      <c r="M6106" s="7">
        <v>62</v>
      </c>
      <c r="N6106" s="7">
        <v>0.96768443971320806</v>
      </c>
      <c r="O6106" s="7">
        <v>0.80395779040161797</v>
      </c>
    </row>
    <row r="6107" spans="2:15" x14ac:dyDescent="0.2">
      <c r="B6107" s="7">
        <v>3</v>
      </c>
      <c r="C6107" s="7">
        <v>62</v>
      </c>
      <c r="D6107" s="7">
        <v>-0.38179606537682198</v>
      </c>
      <c r="E6107" s="7">
        <v>-0.55551533147973797</v>
      </c>
      <c r="G6107" s="7">
        <v>3</v>
      </c>
      <c r="H6107" s="7">
        <v>62</v>
      </c>
      <c r="I6107" s="7">
        <v>0.16658520157008799</v>
      </c>
      <c r="J6107" s="7">
        <v>6.3121951073163995E-4</v>
      </c>
      <c r="L6107" s="7">
        <v>3</v>
      </c>
      <c r="M6107" s="7">
        <v>62</v>
      </c>
      <c r="N6107" s="7">
        <v>0.64571423059073796</v>
      </c>
      <c r="O6107" s="7">
        <v>0.55240601038588899</v>
      </c>
    </row>
    <row r="6108" spans="2:15" x14ac:dyDescent="0.2">
      <c r="B6108" s="7">
        <v>4</v>
      </c>
      <c r="C6108" s="7">
        <v>62</v>
      </c>
      <c r="D6108" s="7">
        <v>-4.4114523088694603E-2</v>
      </c>
      <c r="E6108" s="7">
        <v>0.10000047226964801</v>
      </c>
      <c r="G6108" s="7">
        <v>4</v>
      </c>
      <c r="H6108" s="7">
        <v>62</v>
      </c>
      <c r="I6108" s="7">
        <v>-0.16129521849887399</v>
      </c>
      <c r="J6108" s="7">
        <v>-0.10464466129920399</v>
      </c>
      <c r="L6108" s="7">
        <v>4</v>
      </c>
      <c r="M6108" s="7">
        <v>62</v>
      </c>
      <c r="N6108" s="7">
        <v>1.19617216440818</v>
      </c>
      <c r="O6108" s="7">
        <v>1.1151459997127</v>
      </c>
    </row>
    <row r="6109" spans="2:15" x14ac:dyDescent="0.2">
      <c r="B6109" s="7">
        <v>5</v>
      </c>
      <c r="C6109" s="7">
        <v>62</v>
      </c>
      <c r="D6109" s="7">
        <v>1.22280148453928E-2</v>
      </c>
      <c r="E6109" s="7">
        <v>-7.5017974558614101E-2</v>
      </c>
      <c r="G6109" s="7">
        <v>5</v>
      </c>
      <c r="H6109" s="7">
        <v>62</v>
      </c>
      <c r="I6109" s="7">
        <v>-3.7118660607298199E-3</v>
      </c>
      <c r="J6109" s="7">
        <v>-8.4388768252798806E-3</v>
      </c>
      <c r="L6109" s="7">
        <v>5</v>
      </c>
      <c r="M6109" s="7">
        <v>62</v>
      </c>
      <c r="N6109" s="7">
        <v>-0.60614499225676099</v>
      </c>
      <c r="O6109" s="7">
        <v>-0.676322377494049</v>
      </c>
    </row>
    <row r="6110" spans="2:15" x14ac:dyDescent="0.2">
      <c r="B6110" s="7">
        <v>6</v>
      </c>
      <c r="C6110" s="7">
        <v>62</v>
      </c>
      <c r="D6110" s="7">
        <v>-0.415449818914153</v>
      </c>
      <c r="E6110" s="7">
        <v>-0.41650506904398699</v>
      </c>
      <c r="G6110" s="7">
        <v>6</v>
      </c>
      <c r="H6110" s="7">
        <v>62</v>
      </c>
      <c r="I6110" s="7">
        <v>0.186299789454896</v>
      </c>
      <c r="J6110" s="7">
        <v>-0.208321097947616</v>
      </c>
      <c r="L6110" s="7">
        <v>6</v>
      </c>
      <c r="M6110" s="7">
        <v>62</v>
      </c>
      <c r="N6110" s="7">
        <v>0.66863412217808404</v>
      </c>
      <c r="O6110" s="7">
        <v>0.79299680918940796</v>
      </c>
    </row>
    <row r="6111" spans="2:15" x14ac:dyDescent="0.2">
      <c r="B6111" s="7">
        <v>7</v>
      </c>
      <c r="C6111" s="7">
        <v>62</v>
      </c>
      <c r="D6111" s="7">
        <v>0.216900692026222</v>
      </c>
      <c r="E6111" s="7">
        <v>0.33678692679143901</v>
      </c>
      <c r="G6111" s="7">
        <v>7</v>
      </c>
      <c r="H6111" s="7">
        <v>62</v>
      </c>
      <c r="I6111" s="7">
        <v>-3.9586122981878802E-2</v>
      </c>
      <c r="J6111" s="7">
        <v>-0.24545239672284599</v>
      </c>
      <c r="L6111" s="7">
        <v>7</v>
      </c>
      <c r="M6111" s="7">
        <v>62</v>
      </c>
      <c r="N6111" s="7">
        <v>0.90910569272646502</v>
      </c>
      <c r="O6111" s="7">
        <v>0.93164945055651005</v>
      </c>
    </row>
    <row r="6112" spans="2:15" x14ac:dyDescent="0.2">
      <c r="B6112" s="7">
        <v>8</v>
      </c>
      <c r="C6112" s="7">
        <v>62</v>
      </c>
      <c r="D6112" s="7">
        <v>0.149963802195657</v>
      </c>
      <c r="E6112" s="7">
        <v>0.10234134806268901</v>
      </c>
      <c r="G6112" s="7">
        <v>8</v>
      </c>
      <c r="H6112" s="7">
        <v>62</v>
      </c>
      <c r="I6112" s="7">
        <v>-0.13500813965087699</v>
      </c>
      <c r="J6112" s="7">
        <v>-7.2955818791346203E-2</v>
      </c>
      <c r="L6112" s="7">
        <v>8</v>
      </c>
      <c r="M6112" s="7">
        <v>62</v>
      </c>
      <c r="N6112" s="7">
        <v>1.0948629696009999</v>
      </c>
      <c r="O6112" s="7">
        <v>0.89179582415755099</v>
      </c>
    </row>
    <row r="6113" spans="2:15" x14ac:dyDescent="0.2">
      <c r="B6113" s="7">
        <v>9</v>
      </c>
      <c r="C6113" s="7">
        <v>62</v>
      </c>
      <c r="D6113" s="7">
        <v>-0.58155659316570796</v>
      </c>
      <c r="E6113" s="7">
        <v>-0.95062316633496902</v>
      </c>
      <c r="G6113" s="7">
        <v>9</v>
      </c>
      <c r="H6113" s="7">
        <v>62</v>
      </c>
      <c r="I6113" s="7">
        <v>0.111556711984328</v>
      </c>
      <c r="J6113" s="7">
        <v>0.177675578867314</v>
      </c>
      <c r="L6113" s="7">
        <v>9</v>
      </c>
      <c r="M6113" s="7">
        <v>62</v>
      </c>
      <c r="N6113" s="7">
        <v>-1.28149191053888</v>
      </c>
      <c r="O6113" s="7">
        <v>-0.86822342019452003</v>
      </c>
    </row>
    <row r="6114" spans="2:15" x14ac:dyDescent="0.2">
      <c r="B6114" s="7">
        <v>10</v>
      </c>
      <c r="C6114" s="7">
        <v>62</v>
      </c>
      <c r="D6114" s="7">
        <v>-0.16889384803523799</v>
      </c>
      <c r="E6114" s="7">
        <v>-0.237755406159678</v>
      </c>
      <c r="G6114" s="7">
        <v>10</v>
      </c>
      <c r="H6114" s="7">
        <v>62</v>
      </c>
      <c r="I6114" s="7">
        <v>0.256774409752619</v>
      </c>
      <c r="J6114" s="7">
        <v>4.52686321808837E-2</v>
      </c>
      <c r="L6114" s="7">
        <v>10</v>
      </c>
      <c r="M6114" s="7">
        <v>62</v>
      </c>
      <c r="N6114" s="7">
        <v>-0.69262780082402897</v>
      </c>
      <c r="O6114" s="7">
        <v>-0.32336768851574998</v>
      </c>
    </row>
    <row r="6115" spans="2:15" x14ac:dyDescent="0.2">
      <c r="B6115" s="7">
        <v>11</v>
      </c>
      <c r="C6115" s="7">
        <v>62</v>
      </c>
      <c r="D6115" s="7">
        <v>-0.12126716212331901</v>
      </c>
      <c r="E6115" s="7">
        <v>-0.260901243611253</v>
      </c>
      <c r="G6115" s="7">
        <v>11</v>
      </c>
      <c r="H6115" s="7">
        <v>62</v>
      </c>
      <c r="I6115" s="7">
        <v>0.18197171915184601</v>
      </c>
      <c r="J6115" s="7">
        <v>0.18942780509502499</v>
      </c>
      <c r="L6115" s="7">
        <v>11</v>
      </c>
      <c r="M6115" s="7">
        <v>62</v>
      </c>
      <c r="N6115" s="7">
        <v>1.22569054827695</v>
      </c>
      <c r="O6115" s="7">
        <v>1.3701591639845301</v>
      </c>
    </row>
    <row r="6116" spans="2:15" x14ac:dyDescent="0.2">
      <c r="B6116" s="7">
        <v>12</v>
      </c>
      <c r="C6116" s="7">
        <v>62</v>
      </c>
      <c r="D6116" s="7">
        <v>0.36086221667621698</v>
      </c>
      <c r="E6116" s="7">
        <v>-9.4625577995378393E-2</v>
      </c>
      <c r="G6116" s="7">
        <v>12</v>
      </c>
      <c r="H6116" s="7">
        <v>62</v>
      </c>
      <c r="I6116" s="7">
        <v>0.130363038901367</v>
      </c>
      <c r="J6116" s="7">
        <v>2.51155060496497E-2</v>
      </c>
      <c r="L6116" s="7">
        <v>12</v>
      </c>
      <c r="M6116" s="7">
        <v>62</v>
      </c>
      <c r="N6116" s="7">
        <v>-0.82111140926910398</v>
      </c>
      <c r="O6116" s="7">
        <v>-0.62584696435981402</v>
      </c>
    </row>
    <row r="6117" spans="2:15" x14ac:dyDescent="0.2">
      <c r="B6117" s="7">
        <v>13</v>
      </c>
      <c r="C6117" s="7">
        <v>62</v>
      </c>
      <c r="D6117" s="7">
        <v>-0.328575290493751</v>
      </c>
      <c r="E6117" s="7">
        <v>-3.4951223760579402E-2</v>
      </c>
      <c r="G6117" s="7">
        <v>13</v>
      </c>
      <c r="H6117" s="7">
        <v>62</v>
      </c>
      <c r="I6117" s="7">
        <v>0.13944102418309001</v>
      </c>
      <c r="J6117" s="7">
        <v>0.22951145611014101</v>
      </c>
      <c r="L6117" s="7">
        <v>13</v>
      </c>
      <c r="M6117" s="7">
        <v>62</v>
      </c>
      <c r="N6117" s="7">
        <v>0.457770951450716</v>
      </c>
      <c r="O6117" s="7">
        <v>0.47988782503599797</v>
      </c>
    </row>
    <row r="6118" spans="2:15" x14ac:dyDescent="0.2">
      <c r="B6118" s="7">
        <v>14</v>
      </c>
      <c r="C6118" s="7">
        <v>62</v>
      </c>
      <c r="D6118" s="7">
        <v>-0.42186959203024599</v>
      </c>
      <c r="E6118" s="7">
        <v>-0.44997024600832902</v>
      </c>
      <c r="G6118" s="7">
        <v>14</v>
      </c>
      <c r="H6118" s="7">
        <v>62</v>
      </c>
      <c r="I6118" s="7">
        <v>-6.1619620424060002E-2</v>
      </c>
      <c r="J6118" s="7">
        <v>0.14466091994048599</v>
      </c>
      <c r="L6118" s="7">
        <v>14</v>
      </c>
      <c r="M6118" s="7">
        <v>62</v>
      </c>
      <c r="N6118" s="7">
        <v>0.536694125496192</v>
      </c>
      <c r="O6118" s="7">
        <v>0.34447831765207598</v>
      </c>
    </row>
    <row r="6119" spans="2:15" x14ac:dyDescent="0.2">
      <c r="B6119" s="7">
        <v>15</v>
      </c>
      <c r="C6119" s="7">
        <v>62</v>
      </c>
      <c r="D6119" s="7">
        <v>0.79864622858899104</v>
      </c>
      <c r="E6119" s="7">
        <v>0.86484888816160299</v>
      </c>
      <c r="G6119" s="7">
        <v>15</v>
      </c>
      <c r="H6119" s="7">
        <v>62</v>
      </c>
      <c r="I6119" s="7">
        <v>-2.68476290846831E-3</v>
      </c>
      <c r="J6119" s="7">
        <v>-0.26135712956769003</v>
      </c>
      <c r="L6119" s="7">
        <v>15</v>
      </c>
      <c r="M6119" s="7">
        <v>62</v>
      </c>
      <c r="N6119" s="7">
        <v>0.27283246689000901</v>
      </c>
      <c r="O6119" s="7">
        <v>0.19693668144599899</v>
      </c>
    </row>
    <row r="6120" spans="2:15" x14ac:dyDescent="0.2">
      <c r="B6120" s="7">
        <v>16</v>
      </c>
      <c r="C6120" s="7">
        <v>62</v>
      </c>
      <c r="D6120" s="7">
        <v>-0.10564482414779</v>
      </c>
      <c r="E6120" s="7">
        <v>-8.4213445788186903E-2</v>
      </c>
      <c r="G6120" s="7">
        <v>16</v>
      </c>
      <c r="H6120" s="7">
        <v>62</v>
      </c>
      <c r="I6120" s="7">
        <v>-3.1354562796928498E-2</v>
      </c>
      <c r="J6120" s="7">
        <v>-0.267098359057796</v>
      </c>
      <c r="L6120" s="7">
        <v>16</v>
      </c>
      <c r="M6120" s="7">
        <v>62</v>
      </c>
      <c r="N6120" s="7">
        <v>-0.96097449036636495</v>
      </c>
      <c r="O6120" s="7">
        <v>-0.59665745569929196</v>
      </c>
    </row>
    <row r="6121" spans="2:15" x14ac:dyDescent="0.2">
      <c r="B6121" s="7">
        <v>17</v>
      </c>
      <c r="C6121" s="7">
        <v>62</v>
      </c>
      <c r="D6121" s="7">
        <v>-0.42568254065057298</v>
      </c>
      <c r="E6121" s="7">
        <v>-0.47008343153237098</v>
      </c>
      <c r="G6121" s="7">
        <v>17</v>
      </c>
      <c r="H6121" s="7">
        <v>62</v>
      </c>
      <c r="I6121" s="7">
        <v>0.19310934736935501</v>
      </c>
      <c r="J6121" s="7">
        <v>0.28739854671634901</v>
      </c>
      <c r="L6121" s="7">
        <v>17</v>
      </c>
      <c r="M6121" s="7">
        <v>62</v>
      </c>
      <c r="N6121" s="7">
        <v>-0.86511676176924701</v>
      </c>
      <c r="O6121" s="7">
        <v>-0.619441425880908</v>
      </c>
    </row>
    <row r="6122" spans="2:15" x14ac:dyDescent="0.2">
      <c r="B6122" s="7">
        <v>18</v>
      </c>
      <c r="C6122" s="7">
        <v>62</v>
      </c>
      <c r="D6122" s="7">
        <v>0.17381092918907401</v>
      </c>
      <c r="E6122" s="7">
        <v>0.28406282858176402</v>
      </c>
      <c r="G6122" s="7">
        <v>18</v>
      </c>
      <c r="H6122" s="7">
        <v>62</v>
      </c>
      <c r="I6122" s="7">
        <v>-0.137103494797881</v>
      </c>
      <c r="J6122" s="7">
        <v>-0.26061357130387502</v>
      </c>
      <c r="L6122" s="7">
        <v>18</v>
      </c>
      <c r="M6122" s="7">
        <v>62</v>
      </c>
      <c r="N6122" s="7">
        <v>0.38042572925439799</v>
      </c>
      <c r="O6122" s="7">
        <v>0.57007027885602402</v>
      </c>
    </row>
    <row r="6123" spans="2:15" x14ac:dyDescent="0.2">
      <c r="B6123" s="7">
        <v>19</v>
      </c>
      <c r="C6123" s="7">
        <v>62</v>
      </c>
      <c r="D6123" s="7">
        <v>1.61661172491669E-2</v>
      </c>
      <c r="E6123" s="7">
        <v>-0.103587825285524</v>
      </c>
      <c r="G6123" s="7">
        <v>19</v>
      </c>
      <c r="H6123" s="7">
        <v>62</v>
      </c>
      <c r="I6123" s="7">
        <v>8.01633571419096E-2</v>
      </c>
      <c r="J6123" s="7">
        <v>-1.65795092874657E-2</v>
      </c>
      <c r="L6123" s="7">
        <v>19</v>
      </c>
      <c r="M6123" s="7">
        <v>62</v>
      </c>
      <c r="N6123" s="7">
        <v>-0.121845552543917</v>
      </c>
      <c r="O6123" s="7">
        <v>-6.13800264356001E-3</v>
      </c>
    </row>
    <row r="6124" spans="2:15" x14ac:dyDescent="0.2">
      <c r="B6124" s="7">
        <v>20</v>
      </c>
      <c r="C6124" s="7">
        <v>62</v>
      </c>
      <c r="D6124" s="7">
        <v>-0.215817373050744</v>
      </c>
      <c r="E6124" s="7">
        <v>-0.199355215744797</v>
      </c>
      <c r="G6124" s="7">
        <v>20</v>
      </c>
      <c r="H6124" s="7">
        <v>62</v>
      </c>
      <c r="I6124" s="7">
        <v>-3.0280662285227002E-3</v>
      </c>
      <c r="J6124" s="7">
        <v>0.10910717064940401</v>
      </c>
      <c r="L6124" s="7">
        <v>20</v>
      </c>
      <c r="M6124" s="7">
        <v>62</v>
      </c>
      <c r="N6124" s="7">
        <v>5.1160054759034104</v>
      </c>
      <c r="O6124" s="7">
        <v>5.4606517482705099</v>
      </c>
    </row>
    <row r="6125" spans="2:15" x14ac:dyDescent="0.2">
      <c r="B6125" s="7">
        <v>21</v>
      </c>
      <c r="C6125" s="7">
        <v>62</v>
      </c>
      <c r="D6125" s="7">
        <v>-9.4735883366265497E-2</v>
      </c>
      <c r="E6125" s="7">
        <v>-4.0319509319944699E-2</v>
      </c>
      <c r="G6125" s="7">
        <v>21</v>
      </c>
      <c r="H6125" s="7">
        <v>62</v>
      </c>
      <c r="I6125" s="7">
        <v>-1.2088639817793701E-2</v>
      </c>
      <c r="J6125" s="7">
        <v>-7.2511043655787005E-2</v>
      </c>
      <c r="L6125" s="7">
        <v>21</v>
      </c>
      <c r="M6125" s="7">
        <v>62</v>
      </c>
      <c r="N6125" s="7">
        <v>-1.01394361886387</v>
      </c>
      <c r="O6125" s="7">
        <v>-0.71805673705871897</v>
      </c>
    </row>
    <row r="6126" spans="2:15" x14ac:dyDescent="0.2">
      <c r="B6126" s="7">
        <v>22</v>
      </c>
      <c r="C6126" s="7">
        <v>62</v>
      </c>
      <c r="D6126" s="7">
        <v>4.77774235901922E-2</v>
      </c>
      <c r="E6126" s="7">
        <v>-0.24378201146671299</v>
      </c>
      <c r="G6126" s="7">
        <v>22</v>
      </c>
      <c r="H6126" s="7">
        <v>62</v>
      </c>
      <c r="I6126" s="7">
        <v>2.46402883228845E-2</v>
      </c>
      <c r="J6126" s="7">
        <v>-8.7923825011978707E-2</v>
      </c>
      <c r="L6126" s="7">
        <v>22</v>
      </c>
      <c r="M6126" s="7">
        <v>62</v>
      </c>
      <c r="N6126" s="7">
        <v>-0.52359939532907296</v>
      </c>
      <c r="O6126" s="7">
        <v>-0.25116852042784499</v>
      </c>
    </row>
    <row r="6127" spans="2:15" x14ac:dyDescent="0.2">
      <c r="B6127" s="7">
        <v>23</v>
      </c>
      <c r="C6127" s="7">
        <v>62</v>
      </c>
      <c r="D6127" s="7">
        <v>-0.108949423652732</v>
      </c>
      <c r="E6127" s="7">
        <v>7.7234814906722293E-2</v>
      </c>
      <c r="G6127" s="7">
        <v>23</v>
      </c>
      <c r="H6127" s="7">
        <v>62</v>
      </c>
      <c r="I6127" s="7">
        <v>7.5826126294119306E-2</v>
      </c>
      <c r="J6127" s="7">
        <v>0.12623732047830699</v>
      </c>
      <c r="L6127" s="7">
        <v>23</v>
      </c>
      <c r="M6127" s="7">
        <v>62</v>
      </c>
      <c r="N6127" s="7">
        <v>0.98253693941936704</v>
      </c>
      <c r="O6127" s="7">
        <v>1.2283408711210699</v>
      </c>
    </row>
    <row r="6128" spans="2:15" x14ac:dyDescent="0.2">
      <c r="B6128" s="7">
        <v>24</v>
      </c>
      <c r="C6128" s="7">
        <v>62</v>
      </c>
      <c r="D6128" s="7">
        <v>0.18921107504938001</v>
      </c>
      <c r="E6128" s="7">
        <v>-1.1492321941071601E-2</v>
      </c>
      <c r="G6128" s="7">
        <v>24</v>
      </c>
      <c r="H6128" s="7">
        <v>62</v>
      </c>
      <c r="I6128" s="7">
        <v>-3.8931780645939697E-2</v>
      </c>
      <c r="J6128" s="7">
        <v>-0.15060873625687901</v>
      </c>
      <c r="L6128" s="7">
        <v>24</v>
      </c>
      <c r="M6128" s="7">
        <v>62</v>
      </c>
      <c r="N6128" s="7">
        <v>1.52642531487302</v>
      </c>
      <c r="O6128" s="7">
        <v>1.5851643162648399</v>
      </c>
    </row>
    <row r="6129" spans="2:15" x14ac:dyDescent="0.2">
      <c r="B6129" s="7">
        <v>25</v>
      </c>
      <c r="C6129" s="7">
        <v>62</v>
      </c>
      <c r="D6129" s="7">
        <v>0.37702595579450998</v>
      </c>
      <c r="E6129" s="7">
        <v>0.61732642876321497</v>
      </c>
      <c r="G6129" s="7">
        <v>25</v>
      </c>
      <c r="H6129" s="7">
        <v>62</v>
      </c>
      <c r="I6129" s="7">
        <v>-0.187336945577984</v>
      </c>
      <c r="J6129" s="7">
        <v>-0.20640402571885699</v>
      </c>
      <c r="L6129" s="7">
        <v>25</v>
      </c>
      <c r="M6129" s="7">
        <v>62</v>
      </c>
      <c r="N6129" s="7">
        <v>-0.32912867488664699</v>
      </c>
      <c r="O6129" s="7">
        <v>-0.255635566227017</v>
      </c>
    </row>
    <row r="6130" spans="2:15" x14ac:dyDescent="0.2">
      <c r="B6130" s="7">
        <v>26</v>
      </c>
      <c r="C6130" s="7">
        <v>62</v>
      </c>
      <c r="D6130" s="7">
        <v>-4.7874739603669197E-2</v>
      </c>
      <c r="E6130" s="7">
        <v>-0.11467395722005599</v>
      </c>
      <c r="G6130" s="7">
        <v>26</v>
      </c>
      <c r="H6130" s="7">
        <v>62</v>
      </c>
      <c r="I6130" s="7">
        <v>0.25872241479681501</v>
      </c>
      <c r="J6130" s="7">
        <v>8.2667339826106606E-2</v>
      </c>
      <c r="L6130" s="7">
        <v>26</v>
      </c>
      <c r="M6130" s="7">
        <v>62</v>
      </c>
      <c r="N6130" s="7">
        <v>-1.4943600217998301</v>
      </c>
      <c r="O6130" s="7">
        <v>-1.0300973503550701</v>
      </c>
    </row>
    <row r="6131" spans="2:15" x14ac:dyDescent="0.2">
      <c r="B6131" s="7">
        <v>27</v>
      </c>
      <c r="C6131" s="7">
        <v>62</v>
      </c>
      <c r="D6131" s="7">
        <v>-6.6735454770641994E-2</v>
      </c>
      <c r="E6131" s="7">
        <v>-1.9847257172227E-2</v>
      </c>
      <c r="G6131" s="7">
        <v>27</v>
      </c>
      <c r="H6131" s="7">
        <v>62</v>
      </c>
      <c r="I6131" s="7">
        <v>-7.1203175103990504E-2</v>
      </c>
      <c r="J6131" s="7">
        <v>5.2324564898082598E-2</v>
      </c>
      <c r="L6131" s="7">
        <v>27</v>
      </c>
      <c r="M6131" s="7">
        <v>62</v>
      </c>
      <c r="N6131" s="7">
        <v>5.2298839884745201</v>
      </c>
      <c r="O6131" s="7">
        <v>5.1485102178837501</v>
      </c>
    </row>
    <row r="6132" spans="2:15" x14ac:dyDescent="0.2">
      <c r="B6132" s="7">
        <v>28</v>
      </c>
      <c r="C6132" s="7">
        <v>62</v>
      </c>
      <c r="D6132" s="7">
        <v>-0.82884181902766596</v>
      </c>
      <c r="E6132" s="7">
        <v>-0.88260815955546901</v>
      </c>
      <c r="G6132" s="7">
        <v>28</v>
      </c>
      <c r="H6132" s="7">
        <v>62</v>
      </c>
      <c r="I6132" s="7">
        <v>0.248419213883592</v>
      </c>
      <c r="J6132" s="7">
        <v>0.226664420470994</v>
      </c>
      <c r="L6132" s="7">
        <v>28</v>
      </c>
      <c r="M6132" s="7">
        <v>62</v>
      </c>
      <c r="N6132" s="7">
        <v>1.7892819521527901</v>
      </c>
      <c r="O6132" s="7">
        <v>1.50861178444077</v>
      </c>
    </row>
    <row r="6133" spans="2:15" x14ac:dyDescent="0.2">
      <c r="B6133" s="7">
        <v>29</v>
      </c>
      <c r="C6133" s="7">
        <v>62</v>
      </c>
      <c r="D6133" s="7">
        <v>1.46456192416586E-2</v>
      </c>
      <c r="E6133" s="7">
        <v>2.9815949905795901E-2</v>
      </c>
      <c r="G6133" s="7">
        <v>29</v>
      </c>
      <c r="H6133" s="7">
        <v>62</v>
      </c>
      <c r="I6133" s="7">
        <v>0.17950287973918699</v>
      </c>
      <c r="J6133" s="7">
        <v>-0.102750944548612</v>
      </c>
      <c r="L6133" s="7">
        <v>29</v>
      </c>
      <c r="M6133" s="7">
        <v>62</v>
      </c>
      <c r="N6133" s="7">
        <v>-1.04178266247242</v>
      </c>
      <c r="O6133" s="7">
        <v>-1.11794051243768</v>
      </c>
    </row>
    <row r="6134" spans="2:15" x14ac:dyDescent="0.2">
      <c r="B6134" s="7">
        <v>30</v>
      </c>
      <c r="C6134" s="7">
        <v>62</v>
      </c>
      <c r="D6134" s="7">
        <v>7.2828568135419006E-2</v>
      </c>
      <c r="E6134" s="7">
        <v>0.27723124098407897</v>
      </c>
      <c r="G6134" s="7">
        <v>30</v>
      </c>
      <c r="H6134" s="7">
        <v>62</v>
      </c>
      <c r="I6134" s="7">
        <v>8.0418338598450503E-2</v>
      </c>
      <c r="J6134" s="7">
        <v>0.22833333881249601</v>
      </c>
      <c r="L6134" s="7">
        <v>30</v>
      </c>
      <c r="M6134" s="7">
        <v>62</v>
      </c>
      <c r="N6134" s="7">
        <v>-0.40224938978917502</v>
      </c>
      <c r="O6134" s="7">
        <v>-0.25133812569300301</v>
      </c>
    </row>
    <row r="6135" spans="2:15" x14ac:dyDescent="0.2">
      <c r="B6135" s="7">
        <v>31</v>
      </c>
      <c r="C6135" s="7">
        <v>62</v>
      </c>
      <c r="D6135" s="7">
        <v>-1.3610425987140599E-3</v>
      </c>
      <c r="E6135" s="7">
        <v>7.9672287000380301E-2</v>
      </c>
      <c r="G6135" s="7">
        <v>31</v>
      </c>
      <c r="H6135" s="7">
        <v>62</v>
      </c>
      <c r="I6135" s="7">
        <v>-0.114768236023203</v>
      </c>
      <c r="J6135" s="7">
        <v>-0.182089579470435</v>
      </c>
      <c r="L6135" s="7">
        <v>31</v>
      </c>
      <c r="M6135" s="7">
        <v>62</v>
      </c>
      <c r="N6135" s="7">
        <v>1.0433482836193699</v>
      </c>
      <c r="O6135" s="7">
        <v>1.28754099230949</v>
      </c>
    </row>
    <row r="6136" spans="2:15" x14ac:dyDescent="0.2">
      <c r="B6136" s="7">
        <v>32</v>
      </c>
      <c r="C6136" s="7">
        <v>62</v>
      </c>
      <c r="D6136" s="7">
        <v>-4.6900726345462801E-2</v>
      </c>
      <c r="E6136" s="7">
        <v>-0.10936681472342399</v>
      </c>
      <c r="G6136" s="7">
        <v>32</v>
      </c>
      <c r="H6136" s="7">
        <v>62</v>
      </c>
      <c r="I6136" s="7">
        <v>0.48441862966989302</v>
      </c>
      <c r="J6136" s="7">
        <v>0.231733487452912</v>
      </c>
      <c r="L6136" s="7">
        <v>32</v>
      </c>
      <c r="M6136" s="7">
        <v>62</v>
      </c>
      <c r="N6136" s="7">
        <v>0.202999701842005</v>
      </c>
      <c r="O6136" s="7">
        <v>0.392567729432308</v>
      </c>
    </row>
    <row r="6137" spans="2:15" x14ac:dyDescent="0.2">
      <c r="B6137" s="7">
        <v>33</v>
      </c>
      <c r="C6137" s="7">
        <v>62</v>
      </c>
      <c r="D6137" s="7">
        <v>-1.12575274665367E-2</v>
      </c>
      <c r="E6137" s="7">
        <v>-0.21555876862666101</v>
      </c>
      <c r="G6137" s="7">
        <v>33</v>
      </c>
      <c r="H6137" s="7">
        <v>62</v>
      </c>
      <c r="I6137" s="7">
        <v>0.41411919975925598</v>
      </c>
      <c r="J6137" s="7">
        <v>0.159742481538244</v>
      </c>
      <c r="L6137" s="7">
        <v>33</v>
      </c>
      <c r="M6137" s="7">
        <v>62</v>
      </c>
      <c r="N6137" s="7">
        <v>-0.91637643706821803</v>
      </c>
      <c r="O6137" s="7">
        <v>-0.65402815657959001</v>
      </c>
    </row>
    <row r="6138" spans="2:15" x14ac:dyDescent="0.2">
      <c r="B6138" s="7">
        <v>34</v>
      </c>
      <c r="C6138" s="7">
        <v>62</v>
      </c>
      <c r="D6138" s="7">
        <v>-0.27489607173540498</v>
      </c>
      <c r="E6138" s="7">
        <v>1.10976618389103E-4</v>
      </c>
      <c r="G6138" s="7">
        <v>34</v>
      </c>
      <c r="H6138" s="7">
        <v>62</v>
      </c>
      <c r="I6138" s="7">
        <v>-6.3856851304873202E-2</v>
      </c>
      <c r="J6138" s="7">
        <v>-0.11809101682675199</v>
      </c>
      <c r="L6138" s="7">
        <v>34</v>
      </c>
      <c r="M6138" s="7">
        <v>62</v>
      </c>
      <c r="N6138" s="7">
        <v>0.31447502764129198</v>
      </c>
      <c r="O6138" s="7">
        <v>0.154671149210936</v>
      </c>
    </row>
    <row r="6139" spans="2:15" x14ac:dyDescent="0.2">
      <c r="B6139" s="7">
        <v>35</v>
      </c>
      <c r="C6139" s="7">
        <v>62</v>
      </c>
      <c r="D6139" s="7">
        <v>5.72135697420375E-2</v>
      </c>
      <c r="E6139" s="7">
        <v>7.5781002693979402E-2</v>
      </c>
      <c r="G6139" s="7">
        <v>35</v>
      </c>
      <c r="H6139" s="7">
        <v>62</v>
      </c>
      <c r="I6139" s="7">
        <v>9.8659195616559905E-2</v>
      </c>
      <c r="J6139" s="7">
        <v>8.7579835650618804E-2</v>
      </c>
      <c r="L6139" s="7">
        <v>35</v>
      </c>
      <c r="M6139" s="7">
        <v>62</v>
      </c>
      <c r="N6139" s="7">
        <v>2.5903889657753201</v>
      </c>
      <c r="O6139" s="7">
        <v>2.24004426858769</v>
      </c>
    </row>
    <row r="6140" spans="2:15" x14ac:dyDescent="0.2">
      <c r="B6140" s="7">
        <v>36</v>
      </c>
      <c r="C6140" s="7">
        <v>62</v>
      </c>
      <c r="D6140" s="7">
        <v>3.6767477555965699E-4</v>
      </c>
      <c r="E6140" s="7">
        <v>-4.9229628778506999E-2</v>
      </c>
      <c r="G6140" s="7">
        <v>36</v>
      </c>
      <c r="H6140" s="7">
        <v>62</v>
      </c>
      <c r="I6140" s="7">
        <v>8.7475584816181701E-2</v>
      </c>
      <c r="J6140" s="7">
        <v>-2.92466297470124E-2</v>
      </c>
      <c r="L6140" s="7">
        <v>36</v>
      </c>
      <c r="M6140" s="7">
        <v>62</v>
      </c>
      <c r="N6140" s="7">
        <v>2.2748436472179299E-2</v>
      </c>
      <c r="O6140" s="7">
        <v>-4.49904128505558E-2</v>
      </c>
    </row>
    <row r="6141" spans="2:15" x14ac:dyDescent="0.2">
      <c r="B6141" s="7">
        <v>37</v>
      </c>
      <c r="C6141" s="7">
        <v>62</v>
      </c>
      <c r="D6141" s="7">
        <v>9.2760270742274997E-2</v>
      </c>
      <c r="E6141" s="7">
        <v>-0.17345626815359899</v>
      </c>
      <c r="G6141" s="7">
        <v>37</v>
      </c>
      <c r="H6141" s="7">
        <v>62</v>
      </c>
      <c r="I6141" s="7">
        <v>-0.28708104147380498</v>
      </c>
      <c r="J6141" s="7">
        <v>-7.1118446494984305E-2</v>
      </c>
      <c r="L6141" s="7">
        <v>37</v>
      </c>
      <c r="M6141" s="7">
        <v>62</v>
      </c>
      <c r="N6141" s="7">
        <v>0.54216929490444299</v>
      </c>
      <c r="O6141" s="7">
        <v>0.60045566813095896</v>
      </c>
    </row>
    <row r="6142" spans="2:15" x14ac:dyDescent="0.2">
      <c r="B6142" s="7">
        <v>38</v>
      </c>
      <c r="C6142" s="7">
        <v>62</v>
      </c>
      <c r="D6142" s="7">
        <v>-5.6177427756427499E-2</v>
      </c>
      <c r="E6142" s="7">
        <v>0.12034911271238399</v>
      </c>
      <c r="G6142" s="7">
        <v>38</v>
      </c>
      <c r="H6142" s="7">
        <v>62</v>
      </c>
      <c r="I6142" s="7">
        <v>6.1155836840362597E-2</v>
      </c>
      <c r="J6142" s="7">
        <v>-0.35705412009311799</v>
      </c>
      <c r="L6142" s="7">
        <v>38</v>
      </c>
      <c r="M6142" s="7">
        <v>62</v>
      </c>
      <c r="N6142" s="7">
        <v>-0.22418614284685001</v>
      </c>
      <c r="O6142" s="7">
        <v>-0.289136579625978</v>
      </c>
    </row>
    <row r="6143" spans="2:15" x14ac:dyDescent="0.2">
      <c r="B6143" s="7">
        <v>39</v>
      </c>
      <c r="C6143" s="7">
        <v>62</v>
      </c>
      <c r="D6143" s="7">
        <v>-0.23396293692293499</v>
      </c>
      <c r="E6143" s="7">
        <v>-6.4905934806848406E-2</v>
      </c>
      <c r="G6143" s="7">
        <v>39</v>
      </c>
      <c r="H6143" s="7">
        <v>62</v>
      </c>
      <c r="I6143" s="7">
        <v>-4.8380087460176698E-2</v>
      </c>
      <c r="J6143" s="7">
        <v>-7.0513813789138305E-2</v>
      </c>
      <c r="L6143" s="7">
        <v>39</v>
      </c>
      <c r="M6143" s="7">
        <v>62</v>
      </c>
      <c r="N6143" s="7">
        <v>1.19399809394211</v>
      </c>
      <c r="O6143" s="7">
        <v>1.1517744940730601</v>
      </c>
    </row>
    <row r="6144" spans="2:15" x14ac:dyDescent="0.2">
      <c r="B6144" s="7">
        <v>40</v>
      </c>
      <c r="C6144" s="7">
        <v>62</v>
      </c>
      <c r="D6144" s="7">
        <v>3.1379059861682101E-2</v>
      </c>
      <c r="E6144" s="7">
        <v>-0.113138084437679</v>
      </c>
      <c r="G6144" s="7">
        <v>40</v>
      </c>
      <c r="H6144" s="7">
        <v>62</v>
      </c>
      <c r="I6144" s="7">
        <v>-5.6821163656422903E-2</v>
      </c>
      <c r="J6144" s="7">
        <v>0.18224307583723301</v>
      </c>
      <c r="L6144" s="7">
        <v>40</v>
      </c>
      <c r="M6144" s="7">
        <v>62</v>
      </c>
      <c r="N6144" s="7">
        <v>-0.75381658228209303</v>
      </c>
      <c r="O6144" s="7">
        <v>-0.77786703788471501</v>
      </c>
    </row>
    <row r="6145" spans="2:15" x14ac:dyDescent="0.2">
      <c r="B6145" s="7">
        <v>41</v>
      </c>
      <c r="C6145" s="7">
        <v>62</v>
      </c>
      <c r="D6145" s="7">
        <v>0.56296217820427696</v>
      </c>
      <c r="E6145" s="7">
        <v>0.41049479049660498</v>
      </c>
      <c r="G6145" s="7">
        <v>41</v>
      </c>
      <c r="H6145" s="7">
        <v>62</v>
      </c>
      <c r="I6145" s="7">
        <v>0.20086287916075199</v>
      </c>
      <c r="J6145" s="7">
        <v>-4.08870232129157E-2</v>
      </c>
      <c r="L6145" s="7">
        <v>41</v>
      </c>
      <c r="M6145" s="7">
        <v>62</v>
      </c>
      <c r="N6145" s="7">
        <v>-1.0482627244479901</v>
      </c>
      <c r="O6145" s="7">
        <v>-0.91240445665626502</v>
      </c>
    </row>
    <row r="6146" spans="2:15" x14ac:dyDescent="0.2">
      <c r="B6146" s="7">
        <v>42</v>
      </c>
      <c r="C6146" s="7">
        <v>62</v>
      </c>
      <c r="D6146" s="7">
        <v>-1.3912244796585999E-2</v>
      </c>
      <c r="E6146" s="7">
        <v>-0.16849609340001501</v>
      </c>
      <c r="G6146" s="7">
        <v>42</v>
      </c>
      <c r="H6146" s="7">
        <v>62</v>
      </c>
      <c r="I6146" s="7">
        <v>3.1558740691176403E-2</v>
      </c>
      <c r="J6146" s="7">
        <v>-0.14659750494290699</v>
      </c>
      <c r="L6146" s="7">
        <v>42</v>
      </c>
      <c r="M6146" s="7">
        <v>62</v>
      </c>
      <c r="N6146" s="7">
        <v>-0.69548001020989303</v>
      </c>
      <c r="O6146" s="7">
        <v>-0.51639761978376997</v>
      </c>
    </row>
    <row r="6147" spans="2:15" x14ac:dyDescent="0.2">
      <c r="B6147" s="7">
        <v>43</v>
      </c>
      <c r="C6147" s="7">
        <v>62</v>
      </c>
      <c r="D6147" s="7">
        <v>0.24275327081304199</v>
      </c>
      <c r="E6147" s="7">
        <v>0.44090347682822001</v>
      </c>
      <c r="G6147" s="7">
        <v>43</v>
      </c>
      <c r="H6147" s="7">
        <v>62</v>
      </c>
      <c r="I6147" s="7">
        <v>0.126090473013002</v>
      </c>
      <c r="J6147" s="7">
        <v>0.199486182369531</v>
      </c>
      <c r="L6147" s="7">
        <v>43</v>
      </c>
      <c r="M6147" s="7">
        <v>62</v>
      </c>
      <c r="N6147" s="7">
        <v>-1.83520689315117</v>
      </c>
      <c r="O6147" s="7">
        <v>-1.29246479980514</v>
      </c>
    </row>
    <row r="6148" spans="2:15" x14ac:dyDescent="0.2">
      <c r="B6148" s="7">
        <v>44</v>
      </c>
      <c r="C6148" s="7">
        <v>62</v>
      </c>
      <c r="D6148" s="7">
        <v>-1.3918216171093799E-2</v>
      </c>
      <c r="E6148" s="7">
        <v>0.102241481939426</v>
      </c>
      <c r="G6148" s="7">
        <v>44</v>
      </c>
      <c r="H6148" s="7">
        <v>62</v>
      </c>
      <c r="I6148" s="7">
        <v>-0.235396943263986</v>
      </c>
      <c r="J6148" s="7">
        <v>-0.397138574771358</v>
      </c>
      <c r="L6148" s="7">
        <v>44</v>
      </c>
      <c r="M6148" s="7">
        <v>62</v>
      </c>
      <c r="N6148" s="7">
        <v>-0.23512158982721901</v>
      </c>
      <c r="O6148" s="7">
        <v>0.117421636344218</v>
      </c>
    </row>
    <row r="6149" spans="2:15" x14ac:dyDescent="0.2">
      <c r="B6149" s="7">
        <v>45</v>
      </c>
      <c r="C6149" s="7">
        <v>62</v>
      </c>
      <c r="D6149" s="7">
        <v>5.7264884254793799E-2</v>
      </c>
      <c r="E6149" s="7">
        <v>-0.14047464615362401</v>
      </c>
      <c r="G6149" s="7">
        <v>45</v>
      </c>
      <c r="H6149" s="7">
        <v>62</v>
      </c>
      <c r="I6149" s="7">
        <v>7.3418895105302098E-2</v>
      </c>
      <c r="J6149" s="7">
        <v>-3.7763416721064799E-2</v>
      </c>
      <c r="L6149" s="7">
        <v>45</v>
      </c>
      <c r="M6149" s="7">
        <v>62</v>
      </c>
      <c r="N6149" s="7">
        <v>6.1343695477646598</v>
      </c>
      <c r="O6149" s="7">
        <v>6.02879790848172</v>
      </c>
    </row>
    <row r="6150" spans="2:15" x14ac:dyDescent="0.2">
      <c r="B6150" s="7">
        <v>46</v>
      </c>
      <c r="C6150" s="7">
        <v>62</v>
      </c>
      <c r="D6150" s="7">
        <v>0.30325399030365902</v>
      </c>
      <c r="E6150" s="7">
        <v>-7.3021664282039794E-2</v>
      </c>
      <c r="G6150" s="7">
        <v>46</v>
      </c>
      <c r="H6150" s="7">
        <v>62</v>
      </c>
      <c r="I6150" s="7">
        <v>0.14580508674211901</v>
      </c>
      <c r="J6150" s="7">
        <v>-0.224382619270492</v>
      </c>
      <c r="L6150" s="7">
        <v>46</v>
      </c>
      <c r="M6150" s="7">
        <v>62</v>
      </c>
      <c r="N6150" s="7">
        <v>0.40221705069443597</v>
      </c>
      <c r="O6150" s="7">
        <v>0.34276715780927502</v>
      </c>
    </row>
    <row r="6151" spans="2:15" x14ac:dyDescent="0.2">
      <c r="B6151" s="7">
        <v>47</v>
      </c>
      <c r="C6151" s="7">
        <v>62</v>
      </c>
      <c r="D6151" s="7">
        <v>-8.2357725643401394E-2</v>
      </c>
      <c r="E6151" s="7">
        <v>-0.15620501685313001</v>
      </c>
      <c r="G6151" s="7">
        <v>47</v>
      </c>
      <c r="H6151" s="7">
        <v>62</v>
      </c>
      <c r="I6151" s="7">
        <v>0.43246715858241902</v>
      </c>
      <c r="J6151" s="7">
        <v>6.6260813582324801E-2</v>
      </c>
      <c r="L6151" s="7">
        <v>47</v>
      </c>
      <c r="M6151" s="7">
        <v>62</v>
      </c>
      <c r="N6151" s="7">
        <v>-1.02953408480866</v>
      </c>
      <c r="O6151" s="7">
        <v>-0.95470996484150605</v>
      </c>
    </row>
    <row r="6152" spans="2:15" x14ac:dyDescent="0.2">
      <c r="B6152" s="7">
        <v>48</v>
      </c>
      <c r="C6152" s="7">
        <v>62</v>
      </c>
      <c r="D6152" s="7">
        <v>0.244810871540039</v>
      </c>
      <c r="E6152" s="7">
        <v>-0.187678040725895</v>
      </c>
      <c r="G6152" s="7">
        <v>48</v>
      </c>
      <c r="H6152" s="7">
        <v>62</v>
      </c>
      <c r="I6152" s="7">
        <v>-0.19534781265965101</v>
      </c>
      <c r="J6152" s="7">
        <v>-0.28059371820184298</v>
      </c>
      <c r="L6152" s="7">
        <v>48</v>
      </c>
      <c r="M6152" s="7">
        <v>62</v>
      </c>
      <c r="N6152" s="7">
        <v>-0.95660228411925796</v>
      </c>
      <c r="O6152" s="7">
        <v>-0.64640031495567596</v>
      </c>
    </row>
    <row r="6153" spans="2:15" x14ac:dyDescent="0.2">
      <c r="B6153" s="7">
        <v>49</v>
      </c>
      <c r="C6153" s="7">
        <v>62</v>
      </c>
      <c r="D6153" s="7">
        <v>-1.9056728637901098E-2</v>
      </c>
      <c r="E6153" s="7">
        <v>-1.80664679475964E-2</v>
      </c>
      <c r="G6153" s="7">
        <v>49</v>
      </c>
      <c r="H6153" s="7">
        <v>62</v>
      </c>
      <c r="I6153" s="7">
        <v>8.0055605502429295E-2</v>
      </c>
      <c r="J6153" s="7">
        <v>7.0978015156422103E-3</v>
      </c>
      <c r="L6153" s="7">
        <v>49</v>
      </c>
      <c r="M6153" s="7">
        <v>62</v>
      </c>
      <c r="N6153" s="7">
        <v>-0.71704630312051199</v>
      </c>
      <c r="O6153" s="7">
        <v>-0.46492869901544298</v>
      </c>
    </row>
    <row r="6154" spans="2:15" x14ac:dyDescent="0.2">
      <c r="B6154" s="7">
        <v>50</v>
      </c>
      <c r="C6154" s="7">
        <v>62</v>
      </c>
      <c r="D6154" s="7">
        <v>2.0578197947607199E-4</v>
      </c>
      <c r="E6154" s="7">
        <v>-0.16946910343955901</v>
      </c>
      <c r="G6154" s="7">
        <v>50</v>
      </c>
      <c r="H6154" s="7">
        <v>62</v>
      </c>
      <c r="I6154" s="7">
        <v>0.16414500113230501</v>
      </c>
      <c r="J6154" s="7">
        <v>0.286899314566889</v>
      </c>
      <c r="L6154" s="7">
        <v>50</v>
      </c>
      <c r="M6154" s="7">
        <v>62</v>
      </c>
      <c r="N6154" s="7">
        <v>-0.99299705880474298</v>
      </c>
      <c r="O6154" s="7">
        <v>-0.81079909626583402</v>
      </c>
    </row>
    <row r="6155" spans="2:15" x14ac:dyDescent="0.2">
      <c r="B6155" s="7">
        <v>51</v>
      </c>
      <c r="C6155" s="7">
        <v>62</v>
      </c>
      <c r="D6155" s="7">
        <v>-0.31280229027252199</v>
      </c>
      <c r="E6155" s="7">
        <v>-0.15672819509335101</v>
      </c>
      <c r="G6155" s="7">
        <v>51</v>
      </c>
      <c r="H6155" s="7">
        <v>62</v>
      </c>
      <c r="I6155" s="7">
        <v>-0.24144811826864199</v>
      </c>
      <c r="J6155" s="7">
        <v>-8.0182396580886994E-2</v>
      </c>
      <c r="L6155" s="7">
        <v>51</v>
      </c>
      <c r="M6155" s="7">
        <v>62</v>
      </c>
      <c r="N6155" s="7">
        <v>-0.30921020006309002</v>
      </c>
      <c r="O6155" s="7">
        <v>-0.19795595118493001</v>
      </c>
    </row>
    <row r="6156" spans="2:15" x14ac:dyDescent="0.2">
      <c r="B6156" s="7">
        <v>52</v>
      </c>
      <c r="C6156" s="7">
        <v>62</v>
      </c>
      <c r="D6156" s="7">
        <v>-5.9911934341828399E-2</v>
      </c>
      <c r="E6156" s="7">
        <v>-7.7073802731424806E-2</v>
      </c>
      <c r="G6156" s="7">
        <v>52</v>
      </c>
      <c r="H6156" s="7">
        <v>62</v>
      </c>
      <c r="I6156" s="7">
        <v>-0.47415853561444599</v>
      </c>
      <c r="J6156" s="7">
        <v>-0.23983635392000299</v>
      </c>
      <c r="L6156" s="7">
        <v>52</v>
      </c>
      <c r="M6156" s="7">
        <v>62</v>
      </c>
      <c r="N6156" s="7">
        <v>1.27946411738426</v>
      </c>
      <c r="O6156" s="7">
        <v>1.2897414308801101</v>
      </c>
    </row>
    <row r="6157" spans="2:15" x14ac:dyDescent="0.2">
      <c r="B6157" s="7">
        <v>53</v>
      </c>
      <c r="C6157" s="7">
        <v>62</v>
      </c>
      <c r="D6157" s="7">
        <v>-0.14378515296650901</v>
      </c>
      <c r="E6157" s="7">
        <v>-0.30654637739075902</v>
      </c>
      <c r="G6157" s="7">
        <v>53</v>
      </c>
      <c r="H6157" s="7">
        <v>62</v>
      </c>
      <c r="I6157" s="7">
        <v>0.13105338585519</v>
      </c>
      <c r="J6157" s="7">
        <v>-0.14986061665964401</v>
      </c>
      <c r="L6157" s="7">
        <v>53</v>
      </c>
      <c r="M6157" s="7">
        <v>62</v>
      </c>
      <c r="N6157" s="7">
        <v>-0.164369244872269</v>
      </c>
      <c r="O6157" s="7">
        <v>0.147643883310037</v>
      </c>
    </row>
    <row r="6158" spans="2:15" x14ac:dyDescent="0.2">
      <c r="B6158" s="7">
        <v>54</v>
      </c>
      <c r="C6158" s="7">
        <v>62</v>
      </c>
      <c r="D6158" s="7">
        <v>-0.32020589188280901</v>
      </c>
      <c r="E6158" s="7">
        <v>-0.32855785607716298</v>
      </c>
      <c r="G6158" s="7">
        <v>54</v>
      </c>
      <c r="H6158" s="7">
        <v>62</v>
      </c>
      <c r="I6158" s="7">
        <v>8.3674287542241793E-2</v>
      </c>
      <c r="J6158" s="7">
        <v>7.8730994842432594E-2</v>
      </c>
      <c r="L6158" s="7">
        <v>54</v>
      </c>
      <c r="M6158" s="7">
        <v>62</v>
      </c>
      <c r="N6158" s="7">
        <v>3.19503035028244</v>
      </c>
      <c r="O6158" s="7">
        <v>3.13375440286217</v>
      </c>
    </row>
    <row r="6159" spans="2:15" x14ac:dyDescent="0.2">
      <c r="B6159" s="7">
        <v>55</v>
      </c>
      <c r="C6159" s="7">
        <v>62</v>
      </c>
      <c r="D6159" s="7">
        <v>0.25541790651279001</v>
      </c>
      <c r="E6159" s="7">
        <v>0.16501783945996201</v>
      </c>
      <c r="G6159" s="7">
        <v>55</v>
      </c>
      <c r="H6159" s="7">
        <v>62</v>
      </c>
      <c r="I6159" s="7">
        <v>0.28749527988346302</v>
      </c>
      <c r="J6159" s="7">
        <v>0.30318701206578602</v>
      </c>
      <c r="L6159" s="7">
        <v>55</v>
      </c>
      <c r="M6159" s="7">
        <v>62</v>
      </c>
      <c r="N6159" s="7">
        <v>-0.61881868959015696</v>
      </c>
      <c r="O6159" s="7">
        <v>-0.37512472811748898</v>
      </c>
    </row>
    <row r="6160" spans="2:15" x14ac:dyDescent="0.2">
      <c r="B6160" s="7">
        <v>56</v>
      </c>
      <c r="C6160" s="7">
        <v>62</v>
      </c>
      <c r="D6160" s="7">
        <v>0.113096074627375</v>
      </c>
      <c r="E6160" s="7">
        <v>-0.117066260822787</v>
      </c>
      <c r="G6160" s="7">
        <v>56</v>
      </c>
      <c r="H6160" s="7">
        <v>62</v>
      </c>
      <c r="I6160" s="7">
        <v>-4.1634254688649897E-2</v>
      </c>
      <c r="J6160" s="7">
        <v>-4.1969423306882803E-2</v>
      </c>
      <c r="L6160" s="7">
        <v>56</v>
      </c>
      <c r="M6160" s="7">
        <v>62</v>
      </c>
      <c r="N6160" s="7">
        <v>-0.37319680467437499</v>
      </c>
      <c r="O6160" s="7">
        <v>1.19152823478039E-2</v>
      </c>
    </row>
    <row r="6161" spans="2:15" x14ac:dyDescent="0.2">
      <c r="B6161" s="7">
        <v>57</v>
      </c>
      <c r="C6161" s="7">
        <v>62</v>
      </c>
      <c r="D6161" s="7">
        <v>-0.253795842501505</v>
      </c>
      <c r="E6161" s="7">
        <v>-0.29562242269540201</v>
      </c>
      <c r="G6161" s="7">
        <v>57</v>
      </c>
      <c r="H6161" s="7">
        <v>62</v>
      </c>
      <c r="I6161" s="7">
        <v>-0.50268850511006302</v>
      </c>
      <c r="J6161" s="7">
        <v>-0.59274480569739596</v>
      </c>
      <c r="L6161" s="7">
        <v>57</v>
      </c>
      <c r="M6161" s="7">
        <v>62</v>
      </c>
      <c r="N6161" s="7">
        <v>-0.124187310802061</v>
      </c>
      <c r="O6161" s="7">
        <v>0.140047928024153</v>
      </c>
    </row>
    <row r="6162" spans="2:15" x14ac:dyDescent="0.2">
      <c r="B6162" s="7">
        <v>58</v>
      </c>
      <c r="C6162" s="7">
        <v>62</v>
      </c>
      <c r="D6162" s="7">
        <v>-0.15812190099148701</v>
      </c>
      <c r="E6162" s="7">
        <v>0.20837657346264199</v>
      </c>
      <c r="G6162" s="7">
        <v>58</v>
      </c>
      <c r="H6162" s="7">
        <v>62</v>
      </c>
      <c r="I6162" s="7">
        <v>5.9204915593988397E-2</v>
      </c>
      <c r="J6162" s="7">
        <v>-7.7210208300480906E-2</v>
      </c>
      <c r="L6162" s="7">
        <v>58</v>
      </c>
      <c r="M6162" s="7">
        <v>62</v>
      </c>
      <c r="N6162" s="7">
        <v>0.25031509749277697</v>
      </c>
      <c r="O6162" s="7">
        <v>0.10573834155535</v>
      </c>
    </row>
    <row r="6163" spans="2:15" x14ac:dyDescent="0.2">
      <c r="B6163" s="7">
        <v>59</v>
      </c>
      <c r="C6163" s="7">
        <v>62</v>
      </c>
      <c r="D6163" s="7">
        <v>-0.41266226086910202</v>
      </c>
      <c r="E6163" s="7">
        <v>-7.4405550111851695E-2</v>
      </c>
      <c r="G6163" s="7">
        <v>59</v>
      </c>
      <c r="H6163" s="7">
        <v>62</v>
      </c>
      <c r="I6163" s="7">
        <v>9.0226801109033694E-2</v>
      </c>
      <c r="J6163" s="7">
        <v>-2.85927752353583E-2</v>
      </c>
      <c r="L6163" s="7">
        <v>59</v>
      </c>
      <c r="M6163" s="7">
        <v>62</v>
      </c>
      <c r="N6163" s="7">
        <v>-0.94914218669593198</v>
      </c>
      <c r="O6163" s="7">
        <v>-0.62119985504766395</v>
      </c>
    </row>
    <row r="6164" spans="2:15" x14ac:dyDescent="0.2">
      <c r="B6164" s="7">
        <v>60</v>
      </c>
      <c r="C6164" s="7">
        <v>62</v>
      </c>
      <c r="D6164" s="7">
        <v>-0.214957678875385</v>
      </c>
      <c r="E6164" s="7">
        <v>-0.131992270009574</v>
      </c>
      <c r="G6164" s="7">
        <v>60</v>
      </c>
      <c r="H6164" s="7">
        <v>62</v>
      </c>
      <c r="I6164" s="7">
        <v>4.9481270600777401E-2</v>
      </c>
      <c r="J6164" s="7">
        <v>7.7397551043208807E-2</v>
      </c>
      <c r="L6164" s="7">
        <v>60</v>
      </c>
      <c r="M6164" s="7">
        <v>62</v>
      </c>
      <c r="N6164" s="7">
        <v>-1.30751401528468</v>
      </c>
      <c r="O6164" s="7">
        <v>-0.98023149926882702</v>
      </c>
    </row>
    <row r="6165" spans="2:15" x14ac:dyDescent="0.2">
      <c r="B6165" s="7">
        <v>61</v>
      </c>
      <c r="C6165" s="7">
        <v>62</v>
      </c>
      <c r="D6165" s="7">
        <v>-0.267933219163773</v>
      </c>
      <c r="E6165" s="7">
        <v>-0.79643340837794296</v>
      </c>
      <c r="G6165" s="7">
        <v>61</v>
      </c>
      <c r="H6165" s="7">
        <v>62</v>
      </c>
      <c r="I6165" s="7">
        <v>2.9572516284224202E-3</v>
      </c>
      <c r="J6165" s="7">
        <v>-2.1840144075557799E-4</v>
      </c>
      <c r="L6165" s="7">
        <v>61</v>
      </c>
      <c r="M6165" s="7">
        <v>62</v>
      </c>
      <c r="N6165" s="7">
        <v>1.2986688794892101</v>
      </c>
      <c r="O6165" s="7">
        <v>1.4617932247832</v>
      </c>
    </row>
    <row r="6166" spans="2:15" x14ac:dyDescent="0.2">
      <c r="B6166" s="7">
        <v>62</v>
      </c>
      <c r="C6166" s="7">
        <v>62</v>
      </c>
      <c r="D6166" s="7">
        <v>-0.35607507345279599</v>
      </c>
      <c r="E6166" s="7">
        <v>-0.147392956723715</v>
      </c>
      <c r="G6166" s="7">
        <v>62</v>
      </c>
      <c r="H6166" s="7">
        <v>62</v>
      </c>
      <c r="I6166" s="7">
        <v>7.1942223542443201E-2</v>
      </c>
      <c r="J6166" s="7">
        <v>-0.10587834233858499</v>
      </c>
      <c r="L6166" s="7">
        <v>62</v>
      </c>
      <c r="M6166" s="7">
        <v>62</v>
      </c>
      <c r="N6166" s="7">
        <v>1.41140294201262</v>
      </c>
      <c r="O6166" s="7">
        <v>1.2946433796721799</v>
      </c>
    </row>
    <row r="6167" spans="2:15" x14ac:dyDescent="0.2">
      <c r="B6167" s="7">
        <v>63</v>
      </c>
      <c r="C6167" s="7">
        <v>62</v>
      </c>
      <c r="D6167" s="7">
        <v>-0.74325505728054397</v>
      </c>
      <c r="E6167" s="7">
        <v>-0.699105372138904</v>
      </c>
      <c r="G6167" s="7">
        <v>63</v>
      </c>
      <c r="H6167" s="7">
        <v>62</v>
      </c>
      <c r="I6167" s="7">
        <v>0.32771247387244201</v>
      </c>
      <c r="J6167" s="7">
        <v>1.58593004892351E-2</v>
      </c>
      <c r="L6167" s="7">
        <v>63</v>
      </c>
      <c r="M6167" s="7">
        <v>62</v>
      </c>
      <c r="N6167" s="7">
        <v>-0.61992182586932598</v>
      </c>
      <c r="O6167" s="7">
        <v>-0.41521714805981702</v>
      </c>
    </row>
    <row r="6168" spans="2:15" x14ac:dyDescent="0.2">
      <c r="B6168" s="7">
        <v>64</v>
      </c>
      <c r="C6168" s="7">
        <v>62</v>
      </c>
      <c r="D6168" s="7">
        <v>-0.35092592480661</v>
      </c>
      <c r="E6168" s="7">
        <v>-8.1203807754789595E-2</v>
      </c>
      <c r="G6168" s="7">
        <v>64</v>
      </c>
      <c r="H6168" s="7">
        <v>62</v>
      </c>
      <c r="I6168" s="7">
        <v>5.2945160519158201E-2</v>
      </c>
      <c r="J6168" s="7">
        <v>0.138704137995381</v>
      </c>
      <c r="L6168" s="7">
        <v>64</v>
      </c>
      <c r="M6168" s="7">
        <v>62</v>
      </c>
      <c r="N6168" s="7">
        <v>1.96320869506202</v>
      </c>
      <c r="O6168" s="7">
        <v>2.1175442411421299</v>
      </c>
    </row>
    <row r="6169" spans="2:15" x14ac:dyDescent="0.2">
      <c r="B6169" s="7">
        <v>65</v>
      </c>
      <c r="C6169" s="7">
        <v>62</v>
      </c>
      <c r="D6169" s="7">
        <v>-0.34792720865217502</v>
      </c>
      <c r="E6169" s="7">
        <v>-0.42657324190171197</v>
      </c>
      <c r="G6169" s="7">
        <v>65</v>
      </c>
      <c r="H6169" s="7">
        <v>62</v>
      </c>
      <c r="I6169" s="7">
        <v>-0.31102893226693601</v>
      </c>
      <c r="J6169" s="7">
        <v>-0.198984610701292</v>
      </c>
      <c r="L6169" s="7">
        <v>65</v>
      </c>
      <c r="M6169" s="7">
        <v>62</v>
      </c>
      <c r="N6169" s="7">
        <v>0.35030112072939801</v>
      </c>
      <c r="O6169" s="7">
        <v>0.46160130306762198</v>
      </c>
    </row>
    <row r="6170" spans="2:15" x14ac:dyDescent="0.2">
      <c r="B6170" s="7">
        <v>66</v>
      </c>
      <c r="C6170" s="7">
        <v>62</v>
      </c>
      <c r="D6170" s="7">
        <v>0.33467153845192499</v>
      </c>
      <c r="E6170" s="7">
        <v>0.18387294169187199</v>
      </c>
      <c r="G6170" s="7">
        <v>66</v>
      </c>
      <c r="H6170" s="7">
        <v>62</v>
      </c>
      <c r="I6170" s="7">
        <v>6.5782835141535004E-2</v>
      </c>
      <c r="J6170" s="7">
        <v>-5.6831275200300603E-2</v>
      </c>
      <c r="L6170" s="7">
        <v>66</v>
      </c>
      <c r="M6170" s="7">
        <v>62</v>
      </c>
      <c r="N6170" s="7">
        <v>-0.34013727247827702</v>
      </c>
      <c r="O6170" s="7">
        <v>-0.65084294976684598</v>
      </c>
    </row>
    <row r="6171" spans="2:15" x14ac:dyDescent="0.2">
      <c r="B6171" s="7">
        <v>67</v>
      </c>
      <c r="C6171" s="7">
        <v>62</v>
      </c>
      <c r="D6171" s="7">
        <v>-9.9511098918068103E-3</v>
      </c>
      <c r="E6171" s="7">
        <v>0.307050233528392</v>
      </c>
      <c r="G6171" s="7">
        <v>67</v>
      </c>
      <c r="H6171" s="7">
        <v>62</v>
      </c>
      <c r="I6171" s="7">
        <v>0.30832807010084701</v>
      </c>
      <c r="J6171" s="7">
        <v>2.3019129652489301E-2</v>
      </c>
      <c r="L6171" s="7">
        <v>67</v>
      </c>
      <c r="M6171" s="7">
        <v>62</v>
      </c>
      <c r="N6171" s="7">
        <v>0.206895704637267</v>
      </c>
      <c r="O6171" s="7">
        <v>0.26967087436639797</v>
      </c>
    </row>
    <row r="6172" spans="2:15" x14ac:dyDescent="0.2">
      <c r="B6172" s="7">
        <v>68</v>
      </c>
      <c r="C6172" s="7">
        <v>62</v>
      </c>
      <c r="D6172" s="7">
        <v>0.51413981678458398</v>
      </c>
      <c r="E6172" s="7">
        <v>0.60625795141719896</v>
      </c>
      <c r="G6172" s="7">
        <v>68</v>
      </c>
      <c r="H6172" s="7">
        <v>62</v>
      </c>
      <c r="I6172" s="7">
        <v>-4.1904147872235996E-3</v>
      </c>
      <c r="J6172" s="7">
        <v>-5.4546822228959797E-2</v>
      </c>
      <c r="L6172" s="7">
        <v>68</v>
      </c>
      <c r="M6172" s="7">
        <v>62</v>
      </c>
      <c r="N6172" s="7">
        <v>1.0432623245474399</v>
      </c>
      <c r="O6172" s="7">
        <v>0.78785477830485995</v>
      </c>
    </row>
    <row r="6173" spans="2:15" x14ac:dyDescent="0.2">
      <c r="B6173" s="7">
        <v>69</v>
      </c>
      <c r="C6173" s="7">
        <v>62</v>
      </c>
      <c r="D6173" s="7">
        <v>-0.74220109830233705</v>
      </c>
      <c r="E6173" s="7">
        <v>-0.68575292159184198</v>
      </c>
      <c r="G6173" s="7">
        <v>69</v>
      </c>
      <c r="H6173" s="7">
        <v>62</v>
      </c>
      <c r="I6173" s="7">
        <v>7.1535818094353901E-2</v>
      </c>
      <c r="J6173" s="7">
        <v>2.3596532842624598E-2</v>
      </c>
      <c r="L6173" s="7">
        <v>69</v>
      </c>
      <c r="M6173" s="7">
        <v>62</v>
      </c>
      <c r="N6173" s="7">
        <v>-0.60895968743606599</v>
      </c>
      <c r="O6173" s="7">
        <v>-0.25269438251836901</v>
      </c>
    </row>
    <row r="6174" spans="2:15" x14ac:dyDescent="0.2">
      <c r="B6174" s="7">
        <v>70</v>
      </c>
      <c r="C6174" s="7">
        <v>62</v>
      </c>
      <c r="D6174" s="7">
        <v>-0.52822624739192703</v>
      </c>
      <c r="E6174" s="7">
        <v>-0.33639192201705798</v>
      </c>
      <c r="G6174" s="7">
        <v>70</v>
      </c>
      <c r="H6174" s="7">
        <v>62</v>
      </c>
      <c r="I6174" s="7">
        <v>-0.12109407978761901</v>
      </c>
      <c r="J6174" s="7">
        <v>-0.188351901576848</v>
      </c>
      <c r="L6174" s="7">
        <v>70</v>
      </c>
      <c r="M6174" s="7">
        <v>62</v>
      </c>
      <c r="N6174" s="7">
        <v>-0.81667786847383195</v>
      </c>
      <c r="O6174" s="7">
        <v>-0.76429613421738396</v>
      </c>
    </row>
    <row r="6175" spans="2:15" x14ac:dyDescent="0.2">
      <c r="B6175" s="7">
        <v>71</v>
      </c>
      <c r="C6175" s="7">
        <v>62</v>
      </c>
      <c r="D6175" s="7">
        <v>7.8805214673776505E-2</v>
      </c>
      <c r="E6175" s="7">
        <v>0.177518003298132</v>
      </c>
      <c r="G6175" s="7">
        <v>71</v>
      </c>
      <c r="H6175" s="7">
        <v>62</v>
      </c>
      <c r="I6175" s="7">
        <v>6.1122138655100897E-2</v>
      </c>
      <c r="J6175" s="7">
        <v>0.21135184177976599</v>
      </c>
      <c r="L6175" s="7">
        <v>71</v>
      </c>
      <c r="M6175" s="7">
        <v>62</v>
      </c>
      <c r="N6175" s="7">
        <v>-0.73460698964982796</v>
      </c>
      <c r="O6175" s="7">
        <v>-0.59409612637503395</v>
      </c>
    </row>
    <row r="6176" spans="2:15" x14ac:dyDescent="0.2">
      <c r="B6176" s="7">
        <v>72</v>
      </c>
      <c r="C6176" s="7">
        <v>62</v>
      </c>
      <c r="D6176" s="7">
        <v>-3.7851084894065003E-2</v>
      </c>
      <c r="E6176" s="7">
        <v>0.19728550452600199</v>
      </c>
      <c r="G6176" s="7">
        <v>72</v>
      </c>
      <c r="H6176" s="7">
        <v>62</v>
      </c>
      <c r="I6176" s="7">
        <v>0.13039557554345399</v>
      </c>
      <c r="J6176" s="7">
        <v>-6.6168728836634799E-2</v>
      </c>
      <c r="L6176" s="7">
        <v>72</v>
      </c>
      <c r="M6176" s="7">
        <v>62</v>
      </c>
      <c r="N6176" s="7">
        <v>-0.48672137289461798</v>
      </c>
      <c r="O6176" s="7">
        <v>-0.54886915864546504</v>
      </c>
    </row>
    <row r="6177" spans="2:15" x14ac:dyDescent="0.2">
      <c r="B6177" s="7">
        <v>73</v>
      </c>
      <c r="C6177" s="7">
        <v>62</v>
      </c>
      <c r="D6177" s="7">
        <v>-0.16681052441920399</v>
      </c>
      <c r="E6177" s="7">
        <v>-0.28798330806285</v>
      </c>
      <c r="G6177" s="7">
        <v>73</v>
      </c>
      <c r="H6177" s="7">
        <v>62</v>
      </c>
      <c r="I6177" s="7">
        <v>0.32589050309076101</v>
      </c>
      <c r="J6177" s="7">
        <v>0.20277543029301301</v>
      </c>
      <c r="L6177" s="7">
        <v>73</v>
      </c>
      <c r="M6177" s="7">
        <v>62</v>
      </c>
      <c r="N6177" s="7">
        <v>2.4500629880329E-2</v>
      </c>
      <c r="O6177" s="7">
        <v>5.3476641493086098E-2</v>
      </c>
    </row>
    <row r="6178" spans="2:15" x14ac:dyDescent="0.2">
      <c r="B6178" s="7">
        <v>74</v>
      </c>
      <c r="C6178" s="7">
        <v>62</v>
      </c>
      <c r="D6178" s="7">
        <v>0.12130029175432699</v>
      </c>
      <c r="E6178" s="7">
        <v>0.178452366875891</v>
      </c>
      <c r="G6178" s="7">
        <v>74</v>
      </c>
      <c r="H6178" s="7">
        <v>62</v>
      </c>
      <c r="I6178" s="7">
        <v>0.130027652464834</v>
      </c>
      <c r="J6178" s="7">
        <v>0.18104526221164299</v>
      </c>
      <c r="L6178" s="7">
        <v>74</v>
      </c>
      <c r="M6178" s="7">
        <v>62</v>
      </c>
      <c r="N6178" s="7">
        <v>-0.23863275870054099</v>
      </c>
      <c r="O6178" s="7">
        <v>-1.9838514482570301E-2</v>
      </c>
    </row>
    <row r="6179" spans="2:15" x14ac:dyDescent="0.2">
      <c r="B6179" s="7">
        <v>75</v>
      </c>
      <c r="C6179" s="7">
        <v>62</v>
      </c>
      <c r="D6179" s="7">
        <v>-0.72131783786698001</v>
      </c>
      <c r="E6179" s="7">
        <v>-0.86464692533237997</v>
      </c>
      <c r="G6179" s="7">
        <v>75</v>
      </c>
      <c r="H6179" s="7">
        <v>62</v>
      </c>
      <c r="I6179" s="7">
        <v>0.123484523515941</v>
      </c>
      <c r="J6179" s="7">
        <v>0.11632674705281899</v>
      </c>
      <c r="L6179" s="7">
        <v>75</v>
      </c>
      <c r="M6179" s="7">
        <v>62</v>
      </c>
      <c r="N6179" s="7">
        <v>-0.73030156590638595</v>
      </c>
      <c r="O6179" s="7">
        <v>-0.49748302408453099</v>
      </c>
    </row>
    <row r="6180" spans="2:15" x14ac:dyDescent="0.2">
      <c r="B6180" s="7">
        <v>76</v>
      </c>
      <c r="C6180" s="7">
        <v>62</v>
      </c>
      <c r="D6180" s="7">
        <v>-0.272786079354079</v>
      </c>
      <c r="E6180" s="7">
        <v>0.104438715209086</v>
      </c>
      <c r="G6180" s="7">
        <v>76</v>
      </c>
      <c r="H6180" s="7">
        <v>62</v>
      </c>
      <c r="I6180" s="7">
        <v>-1.2436776391311401E-4</v>
      </c>
      <c r="J6180" s="7">
        <v>-0.108813718652277</v>
      </c>
      <c r="L6180" s="7">
        <v>76</v>
      </c>
      <c r="M6180" s="7">
        <v>62</v>
      </c>
      <c r="N6180" s="7">
        <v>0.44253515920185599</v>
      </c>
      <c r="O6180" s="7">
        <v>0.492017249691868</v>
      </c>
    </row>
    <row r="6181" spans="2:15" x14ac:dyDescent="0.2">
      <c r="B6181" s="7">
        <v>77</v>
      </c>
      <c r="C6181" s="7">
        <v>62</v>
      </c>
      <c r="D6181" s="7">
        <v>-0.14912132086602101</v>
      </c>
      <c r="E6181" s="7">
        <v>-1.5643548492137799E-2</v>
      </c>
      <c r="G6181" s="7">
        <v>77</v>
      </c>
      <c r="H6181" s="7">
        <v>62</v>
      </c>
      <c r="I6181" s="7">
        <v>-9.5247750317623697E-2</v>
      </c>
      <c r="J6181" s="7">
        <v>4.1015912258367301E-2</v>
      </c>
      <c r="L6181" s="7">
        <v>77</v>
      </c>
      <c r="M6181" s="7">
        <v>62</v>
      </c>
      <c r="N6181" s="7">
        <v>0.122541620501822</v>
      </c>
      <c r="O6181" s="7">
        <v>0.16650523640509901</v>
      </c>
    </row>
    <row r="6182" spans="2:15" x14ac:dyDescent="0.2">
      <c r="B6182" s="7">
        <v>78</v>
      </c>
      <c r="C6182" s="7">
        <v>62</v>
      </c>
      <c r="D6182" s="7">
        <v>0.72033551677454499</v>
      </c>
      <c r="E6182" s="7">
        <v>0.63728153242985996</v>
      </c>
      <c r="G6182" s="7">
        <v>78</v>
      </c>
      <c r="H6182" s="7">
        <v>62</v>
      </c>
      <c r="I6182" s="7">
        <v>0.224256538284793</v>
      </c>
      <c r="J6182" s="7">
        <v>9.15414613529624E-2</v>
      </c>
      <c r="L6182" s="7">
        <v>78</v>
      </c>
      <c r="M6182" s="7">
        <v>62</v>
      </c>
      <c r="N6182" s="7">
        <v>-0.36557514299662802</v>
      </c>
      <c r="O6182" s="7">
        <v>-0.36949746645606002</v>
      </c>
    </row>
    <row r="6183" spans="2:15" x14ac:dyDescent="0.2">
      <c r="B6183" s="7">
        <v>79</v>
      </c>
      <c r="C6183" s="7">
        <v>62</v>
      </c>
      <c r="D6183" s="7">
        <v>0.163954917385182</v>
      </c>
      <c r="E6183" s="7">
        <v>-1.7725716610584599E-2</v>
      </c>
      <c r="G6183" s="7">
        <v>79</v>
      </c>
      <c r="H6183" s="7">
        <v>62</v>
      </c>
      <c r="I6183" s="7">
        <v>-0.32554352126733799</v>
      </c>
      <c r="J6183" s="7">
        <v>-0.29226460368394303</v>
      </c>
      <c r="L6183" s="7">
        <v>79</v>
      </c>
      <c r="M6183" s="7">
        <v>62</v>
      </c>
      <c r="N6183" s="7">
        <v>0.12424494362090301</v>
      </c>
      <c r="O6183" s="7">
        <v>0.15652446348714999</v>
      </c>
    </row>
    <row r="6184" spans="2:15" x14ac:dyDescent="0.2">
      <c r="B6184" s="7">
        <v>80</v>
      </c>
      <c r="C6184" s="7">
        <v>62</v>
      </c>
      <c r="D6184" s="7">
        <v>-0.172143993255784</v>
      </c>
      <c r="E6184" s="7">
        <v>0.231470335023301</v>
      </c>
      <c r="G6184" s="7">
        <v>80</v>
      </c>
      <c r="H6184" s="7">
        <v>62</v>
      </c>
      <c r="I6184" s="7">
        <v>-5.3965228895341603E-2</v>
      </c>
      <c r="J6184" s="7">
        <v>-6.98570047925529E-3</v>
      </c>
      <c r="L6184" s="7">
        <v>80</v>
      </c>
      <c r="M6184" s="7">
        <v>62</v>
      </c>
      <c r="N6184" s="7">
        <v>-0.29857682163799898</v>
      </c>
      <c r="O6184" s="7">
        <v>-0.14392368565910399</v>
      </c>
    </row>
    <row r="6185" spans="2:15" x14ac:dyDescent="0.2">
      <c r="B6185" s="7">
        <v>81</v>
      </c>
      <c r="C6185" s="7">
        <v>62</v>
      </c>
      <c r="D6185" s="7">
        <v>-3.3512606945013297E-2</v>
      </c>
      <c r="E6185" s="7">
        <v>2.2325995567436901E-2</v>
      </c>
      <c r="G6185" s="7">
        <v>81</v>
      </c>
      <c r="H6185" s="7">
        <v>62</v>
      </c>
      <c r="I6185" s="7">
        <v>0.34326336593739998</v>
      </c>
      <c r="J6185" s="7">
        <v>6.1359031179106802E-3</v>
      </c>
      <c r="L6185" s="7">
        <v>81</v>
      </c>
      <c r="M6185" s="7">
        <v>62</v>
      </c>
      <c r="N6185" s="7">
        <v>2.4107490332894699</v>
      </c>
      <c r="O6185" s="7">
        <v>2.2198392030680698</v>
      </c>
    </row>
    <row r="6186" spans="2:15" x14ac:dyDescent="0.2">
      <c r="B6186" s="7">
        <v>82</v>
      </c>
      <c r="C6186" s="7">
        <v>62</v>
      </c>
      <c r="D6186" s="7">
        <v>2.56149403196559E-3</v>
      </c>
      <c r="E6186" s="7">
        <v>-0.41915554033201402</v>
      </c>
      <c r="G6186" s="7">
        <v>82</v>
      </c>
      <c r="H6186" s="7">
        <v>62</v>
      </c>
      <c r="I6186" s="7">
        <v>0.290543575034025</v>
      </c>
      <c r="J6186" s="7">
        <v>0.22847276507332601</v>
      </c>
      <c r="L6186" s="7">
        <v>82</v>
      </c>
      <c r="M6186" s="7">
        <v>62</v>
      </c>
      <c r="N6186" s="7">
        <v>1.21896707901752</v>
      </c>
      <c r="O6186" s="7">
        <v>0.77570922097443096</v>
      </c>
    </row>
    <row r="6187" spans="2:15" x14ac:dyDescent="0.2">
      <c r="B6187" s="7">
        <v>83</v>
      </c>
      <c r="C6187" s="7">
        <v>62</v>
      </c>
      <c r="D6187" s="7">
        <v>0.12441254040341</v>
      </c>
      <c r="E6187" s="7">
        <v>-9.6223359873706098E-3</v>
      </c>
      <c r="G6187" s="7">
        <v>83</v>
      </c>
      <c r="H6187" s="7">
        <v>62</v>
      </c>
      <c r="I6187" s="7">
        <v>1.21632222395388</v>
      </c>
      <c r="J6187" s="7">
        <v>0.76503119203311898</v>
      </c>
      <c r="L6187" s="7">
        <v>83</v>
      </c>
      <c r="M6187" s="7">
        <v>62</v>
      </c>
      <c r="N6187" s="7">
        <v>-1.5215043771580701</v>
      </c>
      <c r="O6187" s="7">
        <v>-1.22544130255721</v>
      </c>
    </row>
    <row r="6188" spans="2:15" x14ac:dyDescent="0.2">
      <c r="B6188" s="7">
        <v>84</v>
      </c>
      <c r="C6188" s="7">
        <v>62</v>
      </c>
      <c r="D6188" s="7">
        <v>0.34662292384605797</v>
      </c>
      <c r="E6188" s="7">
        <v>0.1890041320094</v>
      </c>
      <c r="G6188" s="7">
        <v>84</v>
      </c>
      <c r="H6188" s="7">
        <v>62</v>
      </c>
      <c r="I6188" s="7">
        <v>0.17915919468580099</v>
      </c>
      <c r="J6188" s="7">
        <v>0.19369478744170401</v>
      </c>
      <c r="L6188" s="7">
        <v>84</v>
      </c>
      <c r="M6188" s="7">
        <v>62</v>
      </c>
      <c r="N6188" s="7">
        <v>2.89165428167495</v>
      </c>
      <c r="O6188" s="7">
        <v>2.7110379980414101</v>
      </c>
    </row>
    <row r="6189" spans="2:15" x14ac:dyDescent="0.2">
      <c r="B6189" s="7">
        <v>85</v>
      </c>
      <c r="C6189" s="7">
        <v>62</v>
      </c>
      <c r="D6189" s="7">
        <v>7.7662835489477694E-2</v>
      </c>
      <c r="E6189" s="7">
        <v>-5.3789043944859401E-2</v>
      </c>
      <c r="G6189" s="7">
        <v>85</v>
      </c>
      <c r="H6189" s="7">
        <v>62</v>
      </c>
      <c r="I6189" s="7">
        <v>0.24518262034873201</v>
      </c>
      <c r="J6189" s="7">
        <v>0.21042840046598399</v>
      </c>
      <c r="L6189" s="7">
        <v>85</v>
      </c>
      <c r="M6189" s="7">
        <v>62</v>
      </c>
      <c r="N6189" s="7">
        <v>4.0176992919736598</v>
      </c>
      <c r="O6189" s="7">
        <v>3.9374684345518101</v>
      </c>
    </row>
    <row r="6190" spans="2:15" x14ac:dyDescent="0.2">
      <c r="B6190" s="7">
        <v>86</v>
      </c>
      <c r="C6190" s="7">
        <v>62</v>
      </c>
      <c r="D6190" s="7">
        <v>0.254345285671633</v>
      </c>
      <c r="E6190" s="7">
        <v>0.34673781261891901</v>
      </c>
      <c r="G6190" s="7">
        <v>86</v>
      </c>
      <c r="H6190" s="7">
        <v>62</v>
      </c>
      <c r="I6190" s="7">
        <v>0.249866907536371</v>
      </c>
      <c r="J6190" s="7">
        <v>8.6040305909360598E-2</v>
      </c>
      <c r="L6190" s="7">
        <v>86</v>
      </c>
      <c r="M6190" s="7">
        <v>62</v>
      </c>
      <c r="N6190" s="7">
        <v>-0.98334158549314299</v>
      </c>
      <c r="O6190" s="7">
        <v>-0.712110236149195</v>
      </c>
    </row>
    <row r="6191" spans="2:15" x14ac:dyDescent="0.2">
      <c r="B6191" s="7">
        <v>87</v>
      </c>
      <c r="C6191" s="7">
        <v>62</v>
      </c>
      <c r="D6191" s="7">
        <v>-9.4835426244943094E-2</v>
      </c>
      <c r="E6191" s="7">
        <v>7.8330547489597908E-3</v>
      </c>
      <c r="G6191" s="7">
        <v>87</v>
      </c>
      <c r="H6191" s="7">
        <v>62</v>
      </c>
      <c r="I6191" s="7">
        <v>0.26963664299110601</v>
      </c>
      <c r="J6191" s="7">
        <v>2.8504845904327801E-2</v>
      </c>
      <c r="L6191" s="7">
        <v>87</v>
      </c>
      <c r="M6191" s="7">
        <v>62</v>
      </c>
      <c r="N6191" s="7">
        <v>0.28040862168399799</v>
      </c>
      <c r="O6191" s="7">
        <v>0.19616085437671801</v>
      </c>
    </row>
    <row r="6192" spans="2:15" x14ac:dyDescent="0.2">
      <c r="B6192" s="7">
        <v>88</v>
      </c>
      <c r="C6192" s="7">
        <v>62</v>
      </c>
      <c r="D6192" s="7">
        <v>-0.156227570197565</v>
      </c>
      <c r="E6192" s="7">
        <v>-0.105427295339174</v>
      </c>
      <c r="G6192" s="7">
        <v>88</v>
      </c>
      <c r="H6192" s="7">
        <v>62</v>
      </c>
      <c r="I6192" s="7">
        <v>-7.4374081893999701E-3</v>
      </c>
      <c r="J6192" s="7">
        <v>5.3870655299271597E-2</v>
      </c>
      <c r="L6192" s="7">
        <v>88</v>
      </c>
      <c r="M6192" s="7">
        <v>62</v>
      </c>
      <c r="N6192" s="7">
        <v>0.59971502713644897</v>
      </c>
      <c r="O6192" s="7">
        <v>0.43455798415942398</v>
      </c>
    </row>
    <row r="6193" spans="2:15" x14ac:dyDescent="0.2">
      <c r="B6193" s="7">
        <v>89</v>
      </c>
      <c r="C6193" s="7">
        <v>62</v>
      </c>
      <c r="D6193" s="7">
        <v>-0.213239008024635</v>
      </c>
      <c r="E6193" s="7">
        <v>-0.36719928821305298</v>
      </c>
      <c r="G6193" s="7">
        <v>89</v>
      </c>
      <c r="H6193" s="7">
        <v>62</v>
      </c>
      <c r="I6193" s="7">
        <v>0.103670031747122</v>
      </c>
      <c r="J6193" s="7">
        <v>-0.27032800807930901</v>
      </c>
      <c r="L6193" s="7">
        <v>89</v>
      </c>
      <c r="M6193" s="7">
        <v>62</v>
      </c>
      <c r="N6193" s="7">
        <v>0.26970496220891099</v>
      </c>
      <c r="O6193" s="7">
        <v>0.173379983915771</v>
      </c>
    </row>
    <row r="6194" spans="2:15" x14ac:dyDescent="0.2">
      <c r="B6194" s="7">
        <v>90</v>
      </c>
      <c r="C6194" s="7">
        <v>62</v>
      </c>
      <c r="D6194" s="7">
        <v>4.50318522451916E-2</v>
      </c>
      <c r="E6194" s="7">
        <v>0.40216103770046502</v>
      </c>
      <c r="G6194" s="7">
        <v>90</v>
      </c>
      <c r="H6194" s="7">
        <v>62</v>
      </c>
      <c r="I6194" s="7">
        <v>1.8258613990916399</v>
      </c>
      <c r="J6194" s="7">
        <v>1.35770656562448</v>
      </c>
      <c r="L6194" s="7">
        <v>90</v>
      </c>
      <c r="M6194" s="7">
        <v>62</v>
      </c>
      <c r="N6194" s="7">
        <v>-0.62230914584424102</v>
      </c>
      <c r="O6194" s="7">
        <v>-0.54800864235362901</v>
      </c>
    </row>
    <row r="6195" spans="2:15" x14ac:dyDescent="0.2">
      <c r="B6195" s="7">
        <v>91</v>
      </c>
      <c r="C6195" s="7">
        <v>62</v>
      </c>
      <c r="D6195" s="7">
        <v>-0.107745022822028</v>
      </c>
      <c r="E6195" s="7">
        <v>0.17667812494954199</v>
      </c>
      <c r="G6195" s="7">
        <v>91</v>
      </c>
      <c r="H6195" s="7">
        <v>62</v>
      </c>
      <c r="I6195" s="7">
        <v>5.1157733849647599E-2</v>
      </c>
      <c r="J6195" s="7">
        <v>4.8067246792660598E-2</v>
      </c>
      <c r="L6195" s="7">
        <v>91</v>
      </c>
      <c r="M6195" s="7">
        <v>62</v>
      </c>
      <c r="N6195" s="7">
        <v>-0.35614831517838802</v>
      </c>
      <c r="O6195" s="7">
        <v>-0.34697017740390201</v>
      </c>
    </row>
    <row r="6196" spans="2:15" x14ac:dyDescent="0.2">
      <c r="B6196" s="7">
        <v>92</v>
      </c>
      <c r="C6196" s="7">
        <v>62</v>
      </c>
      <c r="D6196" s="7">
        <v>-0.19759007296783301</v>
      </c>
      <c r="E6196" s="7">
        <v>-8.7651073166380697E-2</v>
      </c>
      <c r="G6196" s="7">
        <v>92</v>
      </c>
      <c r="H6196" s="7">
        <v>62</v>
      </c>
      <c r="I6196" s="7">
        <v>-7.2062924364255196E-2</v>
      </c>
      <c r="J6196" s="7">
        <v>0.140634556410136</v>
      </c>
      <c r="L6196" s="7">
        <v>92</v>
      </c>
      <c r="M6196" s="7">
        <v>62</v>
      </c>
      <c r="N6196" s="7">
        <v>-1.02895352443871</v>
      </c>
      <c r="O6196" s="7">
        <v>-0.78777240670858195</v>
      </c>
    </row>
    <row r="6197" spans="2:15" x14ac:dyDescent="0.2">
      <c r="B6197" s="7">
        <v>93</v>
      </c>
      <c r="C6197" s="7">
        <v>62</v>
      </c>
      <c r="D6197" s="7">
        <v>0.59002992714504499</v>
      </c>
      <c r="E6197" s="7">
        <v>0.390495648006492</v>
      </c>
      <c r="G6197" s="7">
        <v>93</v>
      </c>
      <c r="H6197" s="7">
        <v>62</v>
      </c>
      <c r="I6197" s="7">
        <v>0.175991264511273</v>
      </c>
      <c r="J6197" s="7">
        <v>-5.8595359490098503E-2</v>
      </c>
      <c r="L6197" s="7">
        <v>93</v>
      </c>
      <c r="M6197" s="7">
        <v>62</v>
      </c>
      <c r="N6197" s="7">
        <v>0.10352889388216199</v>
      </c>
      <c r="O6197" s="7">
        <v>0.124793838131058</v>
      </c>
    </row>
    <row r="6198" spans="2:15" x14ac:dyDescent="0.2">
      <c r="B6198" s="7">
        <v>94</v>
      </c>
      <c r="C6198" s="7">
        <v>62</v>
      </c>
      <c r="D6198" s="7">
        <v>-3.0025981486136999E-2</v>
      </c>
      <c r="E6198" s="7">
        <v>-5.6938795553897102E-2</v>
      </c>
      <c r="G6198" s="7">
        <v>94</v>
      </c>
      <c r="H6198" s="7">
        <v>62</v>
      </c>
      <c r="I6198" s="7">
        <v>-0.108892777281273</v>
      </c>
      <c r="J6198" s="7">
        <v>-0.23423424399894399</v>
      </c>
      <c r="L6198" s="7">
        <v>94</v>
      </c>
      <c r="M6198" s="7">
        <v>62</v>
      </c>
      <c r="N6198" s="7">
        <v>-0.61139224105447598</v>
      </c>
      <c r="O6198" s="7">
        <v>-0.540424330734258</v>
      </c>
    </row>
    <row r="6199" spans="2:15" x14ac:dyDescent="0.2">
      <c r="B6199" s="7">
        <v>95</v>
      </c>
      <c r="C6199" s="7">
        <v>62</v>
      </c>
      <c r="D6199" s="7">
        <v>-0.30189562149677601</v>
      </c>
      <c r="E6199" s="7">
        <v>-5.6409823436563797E-2</v>
      </c>
      <c r="G6199" s="7">
        <v>95</v>
      </c>
      <c r="H6199" s="7">
        <v>62</v>
      </c>
      <c r="I6199" s="7">
        <v>-0.197872424428859</v>
      </c>
      <c r="J6199" s="7">
        <v>-6.9542540403491102E-2</v>
      </c>
      <c r="L6199" s="7">
        <v>95</v>
      </c>
      <c r="M6199" s="7">
        <v>62</v>
      </c>
      <c r="N6199" s="7">
        <v>-1.1765949774373601</v>
      </c>
      <c r="O6199" s="7">
        <v>-0.90548959946972996</v>
      </c>
    </row>
    <row r="6200" spans="2:15" x14ac:dyDescent="0.2">
      <c r="B6200" s="7">
        <v>96</v>
      </c>
      <c r="C6200" s="7">
        <v>62</v>
      </c>
      <c r="D6200" s="7">
        <v>-8.8901734789258696E-2</v>
      </c>
      <c r="E6200" s="7">
        <v>-0.12901726282766099</v>
      </c>
      <c r="G6200" s="7">
        <v>96</v>
      </c>
      <c r="H6200" s="7">
        <v>62</v>
      </c>
      <c r="I6200" s="7">
        <v>0.93311597976101701</v>
      </c>
      <c r="J6200" s="7">
        <v>0.81131451941119004</v>
      </c>
      <c r="L6200" s="7">
        <v>96</v>
      </c>
      <c r="M6200" s="7">
        <v>62</v>
      </c>
      <c r="N6200" s="7">
        <v>0.69606428446813995</v>
      </c>
      <c r="O6200" s="7">
        <v>0.831509047546511</v>
      </c>
    </row>
    <row r="6201" spans="2:15" x14ac:dyDescent="0.2">
      <c r="B6201" s="7">
        <v>97</v>
      </c>
      <c r="C6201" s="7">
        <v>62</v>
      </c>
      <c r="D6201" s="7">
        <v>-8.8489380071615997E-2</v>
      </c>
      <c r="E6201" s="7">
        <v>-8.2477937596234299E-2</v>
      </c>
      <c r="G6201" s="7">
        <v>97</v>
      </c>
      <c r="H6201" s="7">
        <v>62</v>
      </c>
      <c r="I6201" s="7">
        <v>2.4075162246346302</v>
      </c>
      <c r="J6201" s="7">
        <v>2.08543508094216</v>
      </c>
      <c r="L6201" s="7">
        <v>97</v>
      </c>
      <c r="M6201" s="7">
        <v>62</v>
      </c>
      <c r="N6201" s="7">
        <v>4.1928213338820797E-2</v>
      </c>
      <c r="O6201" s="7">
        <v>0.52592909895169404</v>
      </c>
    </row>
    <row r="6202" spans="2:15" x14ac:dyDescent="0.2">
      <c r="B6202" s="7">
        <v>98</v>
      </c>
      <c r="C6202" s="7">
        <v>62</v>
      </c>
      <c r="D6202" s="7">
        <v>0.26380399410775501</v>
      </c>
      <c r="E6202" s="7">
        <v>0.116621416176971</v>
      </c>
      <c r="G6202" s="7">
        <v>98</v>
      </c>
      <c r="H6202" s="7">
        <v>62</v>
      </c>
      <c r="I6202" s="7">
        <v>0.15949220247645399</v>
      </c>
      <c r="J6202" s="7">
        <v>6.2263927221177804E-3</v>
      </c>
      <c r="L6202" s="7">
        <v>98</v>
      </c>
      <c r="M6202" s="7">
        <v>62</v>
      </c>
      <c r="N6202" s="7">
        <v>5.7051502260058804</v>
      </c>
      <c r="O6202" s="7">
        <v>5.8255299444649804</v>
      </c>
    </row>
    <row r="6203" spans="2:15" x14ac:dyDescent="0.2">
      <c r="B6203" s="7">
        <v>99</v>
      </c>
      <c r="C6203" s="7">
        <v>62</v>
      </c>
      <c r="D6203" s="7">
        <v>-0.26092887865111603</v>
      </c>
      <c r="E6203" s="7">
        <v>-0.30252175887396499</v>
      </c>
      <c r="G6203" s="7">
        <v>99</v>
      </c>
      <c r="H6203" s="7">
        <v>62</v>
      </c>
      <c r="I6203" s="7">
        <v>2.2052978279582498</v>
      </c>
      <c r="J6203" s="7">
        <v>1.8302124153986901</v>
      </c>
      <c r="L6203" s="7">
        <v>99</v>
      </c>
      <c r="M6203" s="7">
        <v>62</v>
      </c>
      <c r="N6203" s="7">
        <v>-0.65908918699609098</v>
      </c>
      <c r="O6203" s="7">
        <v>-0.413660406636644</v>
      </c>
    </row>
    <row r="6204" spans="2:15" x14ac:dyDescent="0.2">
      <c r="B6204" s="7">
        <v>100</v>
      </c>
      <c r="C6204" s="7">
        <v>62</v>
      </c>
      <c r="D6204" s="7">
        <v>-0.15733634585659401</v>
      </c>
      <c r="E6204" s="7">
        <v>-0.21249030409380701</v>
      </c>
      <c r="G6204" s="7">
        <v>100</v>
      </c>
      <c r="H6204" s="7">
        <v>62</v>
      </c>
      <c r="I6204" s="7">
        <v>5.1981253150955802E-2</v>
      </c>
      <c r="J6204" s="7">
        <v>8.9495323173826705E-2</v>
      </c>
      <c r="L6204" s="7">
        <v>100</v>
      </c>
      <c r="M6204" s="7">
        <v>62</v>
      </c>
      <c r="N6204" s="7">
        <v>3.2325799996048898</v>
      </c>
      <c r="O6204" s="7">
        <v>3.32617083197198</v>
      </c>
    </row>
    <row r="6205" spans="2:15" x14ac:dyDescent="0.2">
      <c r="B6205" s="7">
        <v>1</v>
      </c>
      <c r="C6205" s="7">
        <v>63</v>
      </c>
      <c r="D6205" s="7">
        <v>0.98247905590762297</v>
      </c>
      <c r="E6205" s="7">
        <v>1.1349016329983901</v>
      </c>
      <c r="G6205" s="7">
        <v>1</v>
      </c>
      <c r="H6205" s="7">
        <v>63</v>
      </c>
      <c r="I6205" s="7">
        <v>0.31168893890780203</v>
      </c>
      <c r="J6205" s="7">
        <v>-4.6008838085886503E-2</v>
      </c>
      <c r="L6205" s="7">
        <v>1</v>
      </c>
      <c r="M6205" s="7">
        <v>63</v>
      </c>
      <c r="N6205" s="7">
        <v>0.315765454966424</v>
      </c>
      <c r="O6205" s="7">
        <v>0.15897186042324399</v>
      </c>
    </row>
    <row r="6206" spans="2:15" x14ac:dyDescent="0.2">
      <c r="B6206" s="7">
        <v>2</v>
      </c>
      <c r="C6206" s="7">
        <v>63</v>
      </c>
      <c r="D6206" s="7">
        <v>0.94648896618490297</v>
      </c>
      <c r="E6206" s="7">
        <v>0.88649056728572095</v>
      </c>
      <c r="G6206" s="7">
        <v>2</v>
      </c>
      <c r="H6206" s="7">
        <v>63</v>
      </c>
      <c r="I6206" s="7">
        <v>0.35235178364452702</v>
      </c>
      <c r="J6206" s="7">
        <v>6.5662216064505494E-2</v>
      </c>
      <c r="L6206" s="7">
        <v>2</v>
      </c>
      <c r="M6206" s="7">
        <v>63</v>
      </c>
      <c r="N6206" s="7">
        <v>0.75939599815964998</v>
      </c>
      <c r="O6206" s="7">
        <v>0.84716435142894697</v>
      </c>
    </row>
    <row r="6207" spans="2:15" x14ac:dyDescent="0.2">
      <c r="B6207" s="7">
        <v>3</v>
      </c>
      <c r="C6207" s="7">
        <v>63</v>
      </c>
      <c r="D6207" s="7">
        <v>0.81519301319754001</v>
      </c>
      <c r="E6207" s="7">
        <v>0.734063217087084</v>
      </c>
      <c r="G6207" s="7">
        <v>3</v>
      </c>
      <c r="H6207" s="7">
        <v>63</v>
      </c>
      <c r="I6207" s="7">
        <v>0.53239663040888896</v>
      </c>
      <c r="J6207" s="7">
        <v>0.56177155084782204</v>
      </c>
      <c r="L6207" s="7">
        <v>3</v>
      </c>
      <c r="M6207" s="7">
        <v>63</v>
      </c>
      <c r="N6207" s="7">
        <v>0.24613895850384199</v>
      </c>
      <c r="O6207" s="7">
        <v>0.31130474226675198</v>
      </c>
    </row>
    <row r="6208" spans="2:15" x14ac:dyDescent="0.2">
      <c r="B6208" s="7">
        <v>4</v>
      </c>
      <c r="C6208" s="7">
        <v>63</v>
      </c>
      <c r="D6208" s="7">
        <v>1.15301135610525</v>
      </c>
      <c r="E6208" s="7">
        <v>1.1254138755238401</v>
      </c>
      <c r="G6208" s="7">
        <v>4</v>
      </c>
      <c r="H6208" s="7">
        <v>63</v>
      </c>
      <c r="I6208" s="7">
        <v>0.34651940393467701</v>
      </c>
      <c r="J6208" s="7">
        <v>0.21866290971479599</v>
      </c>
      <c r="L6208" s="7">
        <v>4</v>
      </c>
      <c r="M6208" s="7">
        <v>63</v>
      </c>
      <c r="N6208" s="7">
        <v>-0.15882678691809499</v>
      </c>
      <c r="O6208" s="7">
        <v>-0.328853905912175</v>
      </c>
    </row>
    <row r="6209" spans="2:15" x14ac:dyDescent="0.2">
      <c r="B6209" s="7">
        <v>5</v>
      </c>
      <c r="C6209" s="7">
        <v>63</v>
      </c>
      <c r="D6209" s="7">
        <v>1.45807831447613</v>
      </c>
      <c r="E6209" s="7">
        <v>1.00077018462102</v>
      </c>
      <c r="G6209" s="7">
        <v>5</v>
      </c>
      <c r="H6209" s="7">
        <v>63</v>
      </c>
      <c r="I6209" s="7">
        <v>0.35551684168506997</v>
      </c>
      <c r="J6209" s="7">
        <v>0.31492656306292099</v>
      </c>
      <c r="L6209" s="7">
        <v>5</v>
      </c>
      <c r="M6209" s="7">
        <v>63</v>
      </c>
      <c r="N6209" s="7">
        <v>1.1559731018086601</v>
      </c>
      <c r="O6209" s="7">
        <v>0.65737838544669702</v>
      </c>
    </row>
    <row r="6210" spans="2:15" x14ac:dyDescent="0.2">
      <c r="B6210" s="7">
        <v>6</v>
      </c>
      <c r="C6210" s="7">
        <v>63</v>
      </c>
      <c r="D6210" s="7">
        <v>0.65588023610868296</v>
      </c>
      <c r="E6210" s="7">
        <v>1.0078263463311199</v>
      </c>
      <c r="G6210" s="7">
        <v>6</v>
      </c>
      <c r="H6210" s="7">
        <v>63</v>
      </c>
      <c r="I6210" s="7">
        <v>0.26953089339577402</v>
      </c>
      <c r="J6210" s="7">
        <v>-7.6113197906684197E-3</v>
      </c>
      <c r="L6210" s="7">
        <v>6</v>
      </c>
      <c r="M6210" s="7">
        <v>63</v>
      </c>
      <c r="N6210" s="7">
        <v>0.22942828952535599</v>
      </c>
      <c r="O6210" s="7">
        <v>0.274428684323272</v>
      </c>
    </row>
    <row r="6211" spans="2:15" x14ac:dyDescent="0.2">
      <c r="B6211" s="7">
        <v>7</v>
      </c>
      <c r="C6211" s="7">
        <v>63</v>
      </c>
      <c r="D6211" s="7">
        <v>1.4283224370118499</v>
      </c>
      <c r="E6211" s="7">
        <v>1.5104777578861499</v>
      </c>
      <c r="G6211" s="7">
        <v>7</v>
      </c>
      <c r="H6211" s="7">
        <v>63</v>
      </c>
      <c r="I6211" s="7">
        <v>4.0561221260496397E-2</v>
      </c>
      <c r="J6211" s="7">
        <v>-0.16544618292678601</v>
      </c>
      <c r="L6211" s="7">
        <v>7</v>
      </c>
      <c r="M6211" s="7">
        <v>63</v>
      </c>
      <c r="N6211" s="7">
        <v>-0.13975594938316399</v>
      </c>
      <c r="O6211" s="7">
        <v>-0.184010962498803</v>
      </c>
    </row>
    <row r="6212" spans="2:15" x14ac:dyDescent="0.2">
      <c r="B6212" s="7">
        <v>8</v>
      </c>
      <c r="C6212" s="7">
        <v>63</v>
      </c>
      <c r="D6212" s="7">
        <v>0.88129010616310199</v>
      </c>
      <c r="E6212" s="7">
        <v>1.09120703097105</v>
      </c>
      <c r="G6212" s="7">
        <v>8</v>
      </c>
      <c r="H6212" s="7">
        <v>63</v>
      </c>
      <c r="I6212" s="7">
        <v>0.23125317659702799</v>
      </c>
      <c r="J6212" s="7">
        <v>0.30767312946740999</v>
      </c>
      <c r="L6212" s="7">
        <v>8</v>
      </c>
      <c r="M6212" s="7">
        <v>63</v>
      </c>
      <c r="N6212" s="7">
        <v>0.152930414284706</v>
      </c>
      <c r="O6212" s="7">
        <v>-0.834023424361375</v>
      </c>
    </row>
    <row r="6213" spans="2:15" x14ac:dyDescent="0.2">
      <c r="B6213" s="7">
        <v>9</v>
      </c>
      <c r="C6213" s="7">
        <v>63</v>
      </c>
      <c r="D6213" s="7">
        <v>1.2433022621694001</v>
      </c>
      <c r="E6213" s="7">
        <v>1.16915819604968</v>
      </c>
      <c r="G6213" s="7">
        <v>9</v>
      </c>
      <c r="H6213" s="7">
        <v>63</v>
      </c>
      <c r="I6213" s="7">
        <v>-0.100918887628159</v>
      </c>
      <c r="J6213" s="7">
        <v>0.284235663446402</v>
      </c>
      <c r="L6213" s="7">
        <v>9</v>
      </c>
      <c r="M6213" s="7">
        <v>63</v>
      </c>
      <c r="N6213" s="7">
        <v>-1.0935684788700599</v>
      </c>
      <c r="O6213" s="7">
        <v>-1.1028147108183499</v>
      </c>
    </row>
    <row r="6214" spans="2:15" x14ac:dyDescent="0.2">
      <c r="B6214" s="7">
        <v>10</v>
      </c>
      <c r="C6214" s="7">
        <v>63</v>
      </c>
      <c r="D6214" s="7">
        <v>0.94010101345054398</v>
      </c>
      <c r="E6214" s="7">
        <v>0.91940575433717497</v>
      </c>
      <c r="G6214" s="7">
        <v>10</v>
      </c>
      <c r="H6214" s="7">
        <v>63</v>
      </c>
      <c r="I6214" s="7">
        <v>0.14231544564871501</v>
      </c>
      <c r="J6214" s="7">
        <v>-1.4446667804644899E-2</v>
      </c>
      <c r="L6214" s="7">
        <v>10</v>
      </c>
      <c r="M6214" s="7">
        <v>63</v>
      </c>
      <c r="N6214" s="7">
        <v>0.989168081263331</v>
      </c>
      <c r="O6214" s="7">
        <v>0.30713769745179398</v>
      </c>
    </row>
    <row r="6215" spans="2:15" x14ac:dyDescent="0.2">
      <c r="B6215" s="7">
        <v>11</v>
      </c>
      <c r="C6215" s="7">
        <v>63</v>
      </c>
      <c r="D6215" s="7">
        <v>1.83356858098193</v>
      </c>
      <c r="E6215" s="7">
        <v>1.7018923012245399</v>
      </c>
      <c r="G6215" s="7">
        <v>11</v>
      </c>
      <c r="H6215" s="7">
        <v>63</v>
      </c>
      <c r="I6215" s="7">
        <v>-0.133300037606606</v>
      </c>
      <c r="J6215" s="7">
        <v>-9.8015767281047807E-3</v>
      </c>
      <c r="L6215" s="7">
        <v>11</v>
      </c>
      <c r="M6215" s="7">
        <v>63</v>
      </c>
      <c r="N6215" s="7">
        <v>-0.56871147189476101</v>
      </c>
      <c r="O6215" s="7">
        <v>-4.4720471857273097E-2</v>
      </c>
    </row>
    <row r="6216" spans="2:15" x14ac:dyDescent="0.2">
      <c r="B6216" s="7">
        <v>12</v>
      </c>
      <c r="C6216" s="7">
        <v>63</v>
      </c>
      <c r="D6216" s="7">
        <v>2.5124628137453402</v>
      </c>
      <c r="E6216" s="7">
        <v>2.3526371562485302</v>
      </c>
      <c r="G6216" s="7">
        <v>12</v>
      </c>
      <c r="H6216" s="7">
        <v>63</v>
      </c>
      <c r="I6216" s="7">
        <v>0.29494192421236598</v>
      </c>
      <c r="J6216" s="7">
        <v>-1.8853979276802799E-2</v>
      </c>
      <c r="L6216" s="7">
        <v>12</v>
      </c>
      <c r="M6216" s="7">
        <v>63</v>
      </c>
      <c r="N6216" s="7">
        <v>-1.0302975263709</v>
      </c>
      <c r="O6216" s="7">
        <v>-1.1056315032231401</v>
      </c>
    </row>
    <row r="6217" spans="2:15" x14ac:dyDescent="0.2">
      <c r="B6217" s="7">
        <v>13</v>
      </c>
      <c r="C6217" s="7">
        <v>63</v>
      </c>
      <c r="D6217" s="7">
        <v>1.3220039642916199</v>
      </c>
      <c r="E6217" s="7">
        <v>1.22304914753501</v>
      </c>
      <c r="G6217" s="7">
        <v>13</v>
      </c>
      <c r="H6217" s="7">
        <v>63</v>
      </c>
      <c r="I6217" s="7">
        <v>0.16638729664245999</v>
      </c>
      <c r="J6217" s="7">
        <v>2.6992329530738601E-2</v>
      </c>
      <c r="L6217" s="7">
        <v>13</v>
      </c>
      <c r="M6217" s="7">
        <v>63</v>
      </c>
      <c r="N6217" s="7">
        <v>-1.66304718003051</v>
      </c>
      <c r="O6217" s="7">
        <v>-1.1578763295635099</v>
      </c>
    </row>
    <row r="6218" spans="2:15" x14ac:dyDescent="0.2">
      <c r="B6218" s="7">
        <v>14</v>
      </c>
      <c r="C6218" s="7">
        <v>63</v>
      </c>
      <c r="D6218" s="7">
        <v>1.0367277485681901</v>
      </c>
      <c r="E6218" s="7">
        <v>1.0021890841213801</v>
      </c>
      <c r="G6218" s="7">
        <v>14</v>
      </c>
      <c r="H6218" s="7">
        <v>63</v>
      </c>
      <c r="I6218" s="7">
        <v>0.35613202318437498</v>
      </c>
      <c r="J6218" s="7">
        <v>0.37955775694694399</v>
      </c>
      <c r="L6218" s="7">
        <v>14</v>
      </c>
      <c r="M6218" s="7">
        <v>63</v>
      </c>
      <c r="N6218" s="7">
        <v>0.22526613611532001</v>
      </c>
      <c r="O6218" s="7">
        <v>0.109636893727385</v>
      </c>
    </row>
    <row r="6219" spans="2:15" x14ac:dyDescent="0.2">
      <c r="B6219" s="7">
        <v>15</v>
      </c>
      <c r="C6219" s="7">
        <v>63</v>
      </c>
      <c r="D6219" s="7">
        <v>1.3497167439562201</v>
      </c>
      <c r="E6219" s="7">
        <v>1.3771989175828701</v>
      </c>
      <c r="G6219" s="7">
        <v>15</v>
      </c>
      <c r="H6219" s="7">
        <v>63</v>
      </c>
      <c r="I6219" s="7">
        <v>0.31935279059252197</v>
      </c>
      <c r="J6219" s="7">
        <v>-3.4180179833605898E-2</v>
      </c>
      <c r="L6219" s="7">
        <v>15</v>
      </c>
      <c r="M6219" s="7">
        <v>63</v>
      </c>
      <c r="N6219" s="7">
        <v>0.72657365803156504</v>
      </c>
      <c r="O6219" s="7">
        <v>1.1004038646851699</v>
      </c>
    </row>
    <row r="6220" spans="2:15" x14ac:dyDescent="0.2">
      <c r="B6220" s="7">
        <v>16</v>
      </c>
      <c r="C6220" s="7">
        <v>63</v>
      </c>
      <c r="D6220" s="7">
        <v>1.7703615111847</v>
      </c>
      <c r="E6220" s="7">
        <v>1.3551579503842801</v>
      </c>
      <c r="G6220" s="7">
        <v>16</v>
      </c>
      <c r="H6220" s="7">
        <v>63</v>
      </c>
      <c r="I6220" s="7">
        <v>0.58523881247334897</v>
      </c>
      <c r="J6220" s="7">
        <v>0.38467005424731299</v>
      </c>
      <c r="L6220" s="7">
        <v>16</v>
      </c>
      <c r="M6220" s="7">
        <v>63</v>
      </c>
      <c r="N6220" s="7">
        <v>-0.76277141474212196</v>
      </c>
      <c r="O6220" s="7">
        <v>-0.257918017948147</v>
      </c>
    </row>
    <row r="6221" spans="2:15" x14ac:dyDescent="0.2">
      <c r="B6221" s="7">
        <v>17</v>
      </c>
      <c r="C6221" s="7">
        <v>63</v>
      </c>
      <c r="D6221" s="7">
        <v>0.73463535793357204</v>
      </c>
      <c r="E6221" s="7">
        <v>0.47195382220301402</v>
      </c>
      <c r="G6221" s="7">
        <v>17</v>
      </c>
      <c r="H6221" s="7">
        <v>63</v>
      </c>
      <c r="I6221" s="7">
        <v>4.5109014230345898E-2</v>
      </c>
      <c r="J6221" s="7">
        <v>0.243485025588111</v>
      </c>
      <c r="L6221" s="7">
        <v>17</v>
      </c>
      <c r="M6221" s="7">
        <v>63</v>
      </c>
      <c r="N6221" s="7">
        <v>0.45647211141442101</v>
      </c>
      <c r="O6221" s="7">
        <v>0.51115068959420396</v>
      </c>
    </row>
    <row r="6222" spans="2:15" x14ac:dyDescent="0.2">
      <c r="B6222" s="7">
        <v>18</v>
      </c>
      <c r="C6222" s="7">
        <v>63</v>
      </c>
      <c r="D6222" s="7">
        <v>2.4064508442771699</v>
      </c>
      <c r="E6222" s="7">
        <v>2.1649807028789199</v>
      </c>
      <c r="G6222" s="7">
        <v>18</v>
      </c>
      <c r="H6222" s="7">
        <v>63</v>
      </c>
      <c r="I6222" s="7">
        <v>-0.113632038845514</v>
      </c>
      <c r="J6222" s="7">
        <v>8.6580318880287201E-3</v>
      </c>
      <c r="L6222" s="7">
        <v>18</v>
      </c>
      <c r="M6222" s="7">
        <v>63</v>
      </c>
      <c r="N6222" s="7">
        <v>0.61909757487857797</v>
      </c>
      <c r="O6222" s="7">
        <v>0.34887295402235502</v>
      </c>
    </row>
    <row r="6223" spans="2:15" x14ac:dyDescent="0.2">
      <c r="B6223" s="7">
        <v>19</v>
      </c>
      <c r="C6223" s="7">
        <v>63</v>
      </c>
      <c r="D6223" s="7">
        <v>3.1567982490777702</v>
      </c>
      <c r="E6223" s="7">
        <v>3.03582461785992</v>
      </c>
      <c r="G6223" s="7">
        <v>19</v>
      </c>
      <c r="H6223" s="7">
        <v>63</v>
      </c>
      <c r="I6223" s="7">
        <v>-1.12897878511209E-2</v>
      </c>
      <c r="J6223" s="7">
        <v>9.9805994488686905E-2</v>
      </c>
      <c r="L6223" s="7">
        <v>19</v>
      </c>
      <c r="M6223" s="7">
        <v>63</v>
      </c>
      <c r="N6223" s="7">
        <v>0.55815474673941901</v>
      </c>
      <c r="O6223" s="7">
        <v>1.2275071594888101</v>
      </c>
    </row>
    <row r="6224" spans="2:15" x14ac:dyDescent="0.2">
      <c r="B6224" s="7">
        <v>20</v>
      </c>
      <c r="C6224" s="7">
        <v>63</v>
      </c>
      <c r="D6224" s="7">
        <v>1.0745785393362799</v>
      </c>
      <c r="E6224" s="7">
        <v>0.69587747279333101</v>
      </c>
      <c r="G6224" s="7">
        <v>20</v>
      </c>
      <c r="H6224" s="7">
        <v>63</v>
      </c>
      <c r="I6224" s="7">
        <v>-0.144717870382432</v>
      </c>
      <c r="J6224" s="7">
        <v>4.6734140679189899E-2</v>
      </c>
      <c r="L6224" s="7">
        <v>20</v>
      </c>
      <c r="M6224" s="7">
        <v>63</v>
      </c>
      <c r="N6224" s="7">
        <v>-0.27076760887847801</v>
      </c>
      <c r="O6224" s="7">
        <v>0.25461164681916798</v>
      </c>
    </row>
    <row r="6225" spans="2:15" x14ac:dyDescent="0.2">
      <c r="B6225" s="7">
        <v>21</v>
      </c>
      <c r="C6225" s="7">
        <v>63</v>
      </c>
      <c r="D6225" s="7">
        <v>1.40583695708303</v>
      </c>
      <c r="E6225" s="7">
        <v>1.3815165017797</v>
      </c>
      <c r="G6225" s="7">
        <v>21</v>
      </c>
      <c r="H6225" s="7">
        <v>63</v>
      </c>
      <c r="I6225" s="7">
        <v>6.9925683911986197E-2</v>
      </c>
      <c r="J6225" s="7">
        <v>2.7206501654452701E-2</v>
      </c>
      <c r="L6225" s="7">
        <v>21</v>
      </c>
      <c r="M6225" s="7">
        <v>63</v>
      </c>
      <c r="N6225" s="7">
        <v>-0.243980509845525</v>
      </c>
      <c r="O6225" s="7">
        <v>-0.13903552540912001</v>
      </c>
    </row>
    <row r="6226" spans="2:15" x14ac:dyDescent="0.2">
      <c r="B6226" s="7">
        <v>22</v>
      </c>
      <c r="C6226" s="7">
        <v>63</v>
      </c>
      <c r="D6226" s="7">
        <v>1.28593437388416</v>
      </c>
      <c r="E6226" s="7">
        <v>1.1339242159260601</v>
      </c>
      <c r="G6226" s="7">
        <v>22</v>
      </c>
      <c r="H6226" s="7">
        <v>63</v>
      </c>
      <c r="I6226" s="7">
        <v>0.47142588269534302</v>
      </c>
      <c r="J6226" s="7">
        <v>0.25791604740108698</v>
      </c>
      <c r="L6226" s="7">
        <v>22</v>
      </c>
      <c r="M6226" s="7">
        <v>63</v>
      </c>
      <c r="N6226" s="7">
        <v>-0.19335776775375901</v>
      </c>
      <c r="O6226" s="7">
        <v>-8.9108742482785899E-2</v>
      </c>
    </row>
    <row r="6227" spans="2:15" x14ac:dyDescent="0.2">
      <c r="B6227" s="7">
        <v>23</v>
      </c>
      <c r="C6227" s="7">
        <v>63</v>
      </c>
      <c r="D6227" s="7">
        <v>1.74630721336357</v>
      </c>
      <c r="E6227" s="7">
        <v>1.372169390544</v>
      </c>
      <c r="G6227" s="7">
        <v>23</v>
      </c>
      <c r="H6227" s="7">
        <v>63</v>
      </c>
      <c r="I6227" s="7">
        <v>0.27213145875282002</v>
      </c>
      <c r="J6227" s="7">
        <v>-0.105838668011582</v>
      </c>
      <c r="L6227" s="7">
        <v>23</v>
      </c>
      <c r="M6227" s="7">
        <v>63</v>
      </c>
      <c r="N6227" s="7">
        <v>-0.58115348344514195</v>
      </c>
      <c r="O6227" s="7">
        <v>-0.243287363331048</v>
      </c>
    </row>
    <row r="6228" spans="2:15" x14ac:dyDescent="0.2">
      <c r="B6228" s="7">
        <v>24</v>
      </c>
      <c r="C6228" s="7">
        <v>63</v>
      </c>
      <c r="D6228" s="7">
        <v>0.96954225985834297</v>
      </c>
      <c r="E6228" s="7">
        <v>1.10510303471858</v>
      </c>
      <c r="G6228" s="7">
        <v>24</v>
      </c>
      <c r="H6228" s="7">
        <v>63</v>
      </c>
      <c r="I6228" s="7">
        <v>-1.6378288823387901E-2</v>
      </c>
      <c r="J6228" s="7">
        <v>1.7310248268721299E-2</v>
      </c>
      <c r="L6228" s="7">
        <v>24</v>
      </c>
      <c r="M6228" s="7">
        <v>63</v>
      </c>
      <c r="N6228" s="7">
        <v>-0.29465132576615399</v>
      </c>
      <c r="O6228" s="7">
        <v>0.58085169181340401</v>
      </c>
    </row>
    <row r="6229" spans="2:15" x14ac:dyDescent="0.2">
      <c r="B6229" s="7">
        <v>25</v>
      </c>
      <c r="C6229" s="7">
        <v>63</v>
      </c>
      <c r="D6229" s="7">
        <v>2.2575671380092701</v>
      </c>
      <c r="E6229" s="7">
        <v>2.3965535506206002</v>
      </c>
      <c r="G6229" s="7">
        <v>25</v>
      </c>
      <c r="H6229" s="7">
        <v>63</v>
      </c>
      <c r="I6229" s="7">
        <v>0.21258467820207499</v>
      </c>
      <c r="J6229" s="7">
        <v>5.4048127142470599E-2</v>
      </c>
      <c r="L6229" s="7">
        <v>25</v>
      </c>
      <c r="M6229" s="7">
        <v>63</v>
      </c>
      <c r="N6229" s="7">
        <v>-8.5590105462374694E-2</v>
      </c>
      <c r="O6229" s="7">
        <v>0.37873843926727302</v>
      </c>
    </row>
    <row r="6230" spans="2:15" x14ac:dyDescent="0.2">
      <c r="B6230" s="7">
        <v>26</v>
      </c>
      <c r="C6230" s="7">
        <v>63</v>
      </c>
      <c r="D6230" s="7">
        <v>0.98452549921841703</v>
      </c>
      <c r="E6230" s="7">
        <v>0.83716934294911804</v>
      </c>
      <c r="G6230" s="7">
        <v>26</v>
      </c>
      <c r="H6230" s="7">
        <v>63</v>
      </c>
      <c r="I6230" s="7">
        <v>-0.30959023373010602</v>
      </c>
      <c r="J6230" s="7">
        <v>-0.21498697173753301</v>
      </c>
      <c r="L6230" s="7">
        <v>26</v>
      </c>
      <c r="M6230" s="7">
        <v>63</v>
      </c>
      <c r="N6230" s="7">
        <v>0.190080378253183</v>
      </c>
      <c r="O6230" s="7">
        <v>0.61659196380775305</v>
      </c>
    </row>
    <row r="6231" spans="2:15" x14ac:dyDescent="0.2">
      <c r="B6231" s="7">
        <v>27</v>
      </c>
      <c r="C6231" s="7">
        <v>63</v>
      </c>
      <c r="D6231" s="7">
        <v>1.4862931790821601</v>
      </c>
      <c r="E6231" s="7">
        <v>1.4305360965585801</v>
      </c>
      <c r="G6231" s="7">
        <v>27</v>
      </c>
      <c r="H6231" s="7">
        <v>63</v>
      </c>
      <c r="I6231" s="7">
        <v>0.18213239969231601</v>
      </c>
      <c r="J6231" s="7">
        <v>0.25914058798158901</v>
      </c>
      <c r="L6231" s="7">
        <v>27</v>
      </c>
      <c r="M6231" s="7">
        <v>63</v>
      </c>
      <c r="N6231" s="7">
        <v>-0.571145456047782</v>
      </c>
      <c r="O6231" s="7">
        <v>-0.69703020290181295</v>
      </c>
    </row>
    <row r="6232" spans="2:15" x14ac:dyDescent="0.2">
      <c r="B6232" s="7">
        <v>28</v>
      </c>
      <c r="C6232" s="7">
        <v>63</v>
      </c>
      <c r="D6232" s="7">
        <v>1.30307325254301</v>
      </c>
      <c r="E6232" s="7">
        <v>1.1470419269507499</v>
      </c>
      <c r="G6232" s="7">
        <v>28</v>
      </c>
      <c r="H6232" s="7">
        <v>63</v>
      </c>
      <c r="I6232" s="7">
        <v>0.29476174718033998</v>
      </c>
      <c r="J6232" s="7">
        <v>4.0459245900471799E-2</v>
      </c>
      <c r="L6232" s="7">
        <v>28</v>
      </c>
      <c r="M6232" s="7">
        <v>63</v>
      </c>
      <c r="N6232" s="7">
        <v>0.66795866747286503</v>
      </c>
      <c r="O6232" s="7">
        <v>-0.60519136732837098</v>
      </c>
    </row>
    <row r="6233" spans="2:15" x14ac:dyDescent="0.2">
      <c r="B6233" s="7">
        <v>29</v>
      </c>
      <c r="C6233" s="7">
        <v>63</v>
      </c>
      <c r="D6233" s="7">
        <v>2.1523977679243602</v>
      </c>
      <c r="E6233" s="7">
        <v>2.2789758147527102</v>
      </c>
      <c r="G6233" s="7">
        <v>29</v>
      </c>
      <c r="H6233" s="7">
        <v>63</v>
      </c>
      <c r="I6233" s="7">
        <v>0.541304141662589</v>
      </c>
      <c r="J6233" s="7">
        <v>0.122748494084084</v>
      </c>
      <c r="L6233" s="7">
        <v>29</v>
      </c>
      <c r="M6233" s="7">
        <v>63</v>
      </c>
      <c r="N6233" s="7">
        <v>0.29348691850099101</v>
      </c>
      <c r="O6233" s="7">
        <v>0.67697281711594304</v>
      </c>
    </row>
    <row r="6234" spans="2:15" x14ac:dyDescent="0.2">
      <c r="B6234" s="7">
        <v>30</v>
      </c>
      <c r="C6234" s="7">
        <v>63</v>
      </c>
      <c r="D6234" s="7">
        <v>1.07568717718004</v>
      </c>
      <c r="E6234" s="7">
        <v>1.20646116802043</v>
      </c>
      <c r="G6234" s="7">
        <v>30</v>
      </c>
      <c r="H6234" s="7">
        <v>63</v>
      </c>
      <c r="I6234" s="7">
        <v>0.225958606336466</v>
      </c>
      <c r="J6234" s="7">
        <v>-8.2861208618346893E-2</v>
      </c>
      <c r="L6234" s="7">
        <v>30</v>
      </c>
      <c r="M6234" s="7">
        <v>63</v>
      </c>
      <c r="N6234" s="7">
        <v>-0.65203230712861204</v>
      </c>
      <c r="O6234" s="7">
        <v>-0.49344222253200398</v>
      </c>
    </row>
    <row r="6235" spans="2:15" x14ac:dyDescent="0.2">
      <c r="B6235" s="7">
        <v>31</v>
      </c>
      <c r="C6235" s="7">
        <v>63</v>
      </c>
      <c r="D6235" s="7">
        <v>1.1742180922585801</v>
      </c>
      <c r="E6235" s="7">
        <v>1.20414981141993</v>
      </c>
      <c r="G6235" s="7">
        <v>31</v>
      </c>
      <c r="H6235" s="7">
        <v>63</v>
      </c>
      <c r="I6235" s="7">
        <v>0.31941654484580601</v>
      </c>
      <c r="J6235" s="7">
        <v>2.1714934475209401E-2</v>
      </c>
      <c r="L6235" s="7">
        <v>31</v>
      </c>
      <c r="M6235" s="7">
        <v>63</v>
      </c>
      <c r="N6235" s="7">
        <v>-0.1679200851066</v>
      </c>
      <c r="O6235" s="7">
        <v>0.35855169127317998</v>
      </c>
    </row>
    <row r="6236" spans="2:15" x14ac:dyDescent="0.2">
      <c r="B6236" s="7">
        <v>32</v>
      </c>
      <c r="C6236" s="7">
        <v>63</v>
      </c>
      <c r="D6236" s="7">
        <v>1.38084644540746</v>
      </c>
      <c r="E6236" s="7">
        <v>1.2556547526090001</v>
      </c>
      <c r="G6236" s="7">
        <v>32</v>
      </c>
      <c r="H6236" s="7">
        <v>63</v>
      </c>
      <c r="I6236" s="7">
        <v>0.38499701065261299</v>
      </c>
      <c r="J6236" s="7">
        <v>0.18589787232893901</v>
      </c>
      <c r="L6236" s="7">
        <v>32</v>
      </c>
      <c r="M6236" s="7">
        <v>63</v>
      </c>
      <c r="N6236" s="7">
        <v>-0.270991158156834</v>
      </c>
      <c r="O6236" s="7">
        <v>-0.72885663083114904</v>
      </c>
    </row>
    <row r="6237" spans="2:15" x14ac:dyDescent="0.2">
      <c r="B6237" s="7">
        <v>33</v>
      </c>
      <c r="C6237" s="7">
        <v>63</v>
      </c>
      <c r="D6237" s="7">
        <v>1.0239666291706699</v>
      </c>
      <c r="E6237" s="7">
        <v>0.93606691135532605</v>
      </c>
      <c r="G6237" s="7">
        <v>33</v>
      </c>
      <c r="H6237" s="7">
        <v>63</v>
      </c>
      <c r="I6237" s="7">
        <v>6.4270039677660804E-2</v>
      </c>
      <c r="J6237" s="7">
        <v>7.18721612282103E-3</v>
      </c>
      <c r="L6237" s="7">
        <v>33</v>
      </c>
      <c r="M6237" s="7">
        <v>63</v>
      </c>
      <c r="N6237" s="7">
        <v>-1.02195685899935</v>
      </c>
      <c r="O6237" s="7">
        <v>-1.4869324115095399</v>
      </c>
    </row>
    <row r="6238" spans="2:15" x14ac:dyDescent="0.2">
      <c r="B6238" s="7">
        <v>34</v>
      </c>
      <c r="C6238" s="7">
        <v>63</v>
      </c>
      <c r="D6238" s="7">
        <v>0.73028402059961595</v>
      </c>
      <c r="E6238" s="7">
        <v>0.79763938360856101</v>
      </c>
      <c r="G6238" s="7">
        <v>34</v>
      </c>
      <c r="H6238" s="7">
        <v>63</v>
      </c>
      <c r="I6238" s="7">
        <v>0.29401770047010201</v>
      </c>
      <c r="J6238" s="7">
        <v>-7.9624760616082896E-2</v>
      </c>
      <c r="L6238" s="7">
        <v>34</v>
      </c>
      <c r="M6238" s="7">
        <v>63</v>
      </c>
      <c r="N6238" s="7">
        <v>0.70546737711344998</v>
      </c>
      <c r="O6238" s="7">
        <v>0.191196183106912</v>
      </c>
    </row>
    <row r="6239" spans="2:15" x14ac:dyDescent="0.2">
      <c r="B6239" s="7">
        <v>35</v>
      </c>
      <c r="C6239" s="7">
        <v>63</v>
      </c>
      <c r="D6239" s="7">
        <v>1.4978624838078001</v>
      </c>
      <c r="E6239" s="7">
        <v>1.6826516783824601</v>
      </c>
      <c r="G6239" s="7">
        <v>35</v>
      </c>
      <c r="H6239" s="7">
        <v>63</v>
      </c>
      <c r="I6239" s="7">
        <v>0.21238415227920601</v>
      </c>
      <c r="J6239" s="7">
        <v>0.18223186820946699</v>
      </c>
      <c r="L6239" s="7">
        <v>35</v>
      </c>
      <c r="M6239" s="7">
        <v>63</v>
      </c>
      <c r="N6239" s="7">
        <v>1.91112802994</v>
      </c>
      <c r="O6239" s="7">
        <v>1.7046392495210601</v>
      </c>
    </row>
    <row r="6240" spans="2:15" x14ac:dyDescent="0.2">
      <c r="B6240" s="7">
        <v>36</v>
      </c>
      <c r="C6240" s="7">
        <v>63</v>
      </c>
      <c r="D6240" s="7">
        <v>1.41881326277321</v>
      </c>
      <c r="E6240" s="7">
        <v>1.34959957621795</v>
      </c>
      <c r="G6240" s="7">
        <v>36</v>
      </c>
      <c r="H6240" s="7">
        <v>63</v>
      </c>
      <c r="I6240" s="7">
        <v>0.39252707668782699</v>
      </c>
      <c r="J6240" s="7">
        <v>0.45846018979959002</v>
      </c>
      <c r="L6240" s="7">
        <v>36</v>
      </c>
      <c r="M6240" s="7">
        <v>63</v>
      </c>
      <c r="N6240" s="7">
        <v>0.992552660404458</v>
      </c>
      <c r="O6240" s="7">
        <v>1.28731764689283</v>
      </c>
    </row>
    <row r="6241" spans="2:15" x14ac:dyDescent="0.2">
      <c r="B6241" s="7">
        <v>37</v>
      </c>
      <c r="C6241" s="7">
        <v>63</v>
      </c>
      <c r="D6241" s="7">
        <v>1.43241627616204</v>
      </c>
      <c r="E6241" s="7">
        <v>1.62265554229938</v>
      </c>
      <c r="G6241" s="7">
        <v>37</v>
      </c>
      <c r="H6241" s="7">
        <v>63</v>
      </c>
      <c r="I6241" s="7">
        <v>7.2305939356191104E-2</v>
      </c>
      <c r="J6241" s="7">
        <v>0.194289781485112</v>
      </c>
      <c r="L6241" s="7">
        <v>37</v>
      </c>
      <c r="M6241" s="7">
        <v>63</v>
      </c>
      <c r="N6241" s="7">
        <v>-0.51018934233890201</v>
      </c>
      <c r="O6241" s="7">
        <v>5.5656200033334699E-2</v>
      </c>
    </row>
    <row r="6242" spans="2:15" x14ac:dyDescent="0.2">
      <c r="B6242" s="7">
        <v>38</v>
      </c>
      <c r="C6242" s="7">
        <v>63</v>
      </c>
      <c r="D6242" s="7">
        <v>1.8432178736553599</v>
      </c>
      <c r="E6242" s="7">
        <v>1.5820901909219101</v>
      </c>
      <c r="G6242" s="7">
        <v>38</v>
      </c>
      <c r="H6242" s="7">
        <v>63</v>
      </c>
      <c r="I6242" s="7">
        <v>-8.8624339291293999E-2</v>
      </c>
      <c r="J6242" s="7">
        <v>-1.61746235249609E-2</v>
      </c>
      <c r="L6242" s="7">
        <v>38</v>
      </c>
      <c r="M6242" s="7">
        <v>63</v>
      </c>
      <c r="N6242" s="7">
        <v>-0.52637219252309897</v>
      </c>
      <c r="O6242" s="7">
        <v>-0.314975410503265</v>
      </c>
    </row>
    <row r="6243" spans="2:15" x14ac:dyDescent="0.2">
      <c r="B6243" s="7">
        <v>39</v>
      </c>
      <c r="C6243" s="7">
        <v>63</v>
      </c>
      <c r="D6243" s="7">
        <v>1.6417060712223801</v>
      </c>
      <c r="E6243" s="7">
        <v>1.3503315104534099</v>
      </c>
      <c r="G6243" s="7">
        <v>39</v>
      </c>
      <c r="H6243" s="7">
        <v>63</v>
      </c>
      <c r="I6243" s="7">
        <v>-0.20595773572385001</v>
      </c>
      <c r="J6243" s="7">
        <v>0.28089580959049798</v>
      </c>
      <c r="L6243" s="7">
        <v>39</v>
      </c>
      <c r="M6243" s="7">
        <v>63</v>
      </c>
      <c r="N6243" s="7">
        <v>0.106655984539683</v>
      </c>
      <c r="O6243" s="7">
        <v>-0.395767095909282</v>
      </c>
    </row>
    <row r="6244" spans="2:15" x14ac:dyDescent="0.2">
      <c r="B6244" s="7">
        <v>40</v>
      </c>
      <c r="C6244" s="7">
        <v>63</v>
      </c>
      <c r="D6244" s="7">
        <v>0.78929860957551101</v>
      </c>
      <c r="E6244" s="7">
        <v>0.78691093053572703</v>
      </c>
      <c r="G6244" s="7">
        <v>40</v>
      </c>
      <c r="H6244" s="7">
        <v>63</v>
      </c>
      <c r="I6244" s="7">
        <v>7.8297132693270696E-2</v>
      </c>
      <c r="J6244" s="7">
        <v>0.286260762149322</v>
      </c>
      <c r="L6244" s="7">
        <v>40</v>
      </c>
      <c r="M6244" s="7">
        <v>63</v>
      </c>
      <c r="N6244" s="7">
        <v>-2.4709862531894302</v>
      </c>
      <c r="O6244" s="7">
        <v>-1.57071097085061</v>
      </c>
    </row>
    <row r="6245" spans="2:15" x14ac:dyDescent="0.2">
      <c r="B6245" s="7">
        <v>41</v>
      </c>
      <c r="C6245" s="7">
        <v>63</v>
      </c>
      <c r="D6245" s="7">
        <v>1.49401135445613</v>
      </c>
      <c r="E6245" s="7">
        <v>1.4394598178111599</v>
      </c>
      <c r="G6245" s="7">
        <v>41</v>
      </c>
      <c r="H6245" s="7">
        <v>63</v>
      </c>
      <c r="I6245" s="7">
        <v>0.16863719775613201</v>
      </c>
      <c r="J6245" s="7">
        <v>0.15097106448702499</v>
      </c>
      <c r="L6245" s="7">
        <v>41</v>
      </c>
      <c r="M6245" s="7">
        <v>63</v>
      </c>
      <c r="N6245" s="7">
        <v>-1.2228185655369901</v>
      </c>
      <c r="O6245" s="7">
        <v>-1.2300882666685999</v>
      </c>
    </row>
    <row r="6246" spans="2:15" x14ac:dyDescent="0.2">
      <c r="B6246" s="7">
        <v>42</v>
      </c>
      <c r="C6246" s="7">
        <v>63</v>
      </c>
      <c r="D6246" s="7">
        <v>1.37263313920499</v>
      </c>
      <c r="E6246" s="7">
        <v>1.56988376413064</v>
      </c>
      <c r="G6246" s="7">
        <v>42</v>
      </c>
      <c r="H6246" s="7">
        <v>63</v>
      </c>
      <c r="I6246" s="7">
        <v>0.188002342318809</v>
      </c>
      <c r="J6246" s="7">
        <v>0.19293079804596799</v>
      </c>
      <c r="L6246" s="7">
        <v>42</v>
      </c>
      <c r="M6246" s="7">
        <v>63</v>
      </c>
      <c r="N6246" s="7">
        <v>-0.11683562885757499</v>
      </c>
      <c r="O6246" s="7">
        <v>-0.18104141157412201</v>
      </c>
    </row>
    <row r="6247" spans="2:15" x14ac:dyDescent="0.2">
      <c r="B6247" s="7">
        <v>43</v>
      </c>
      <c r="C6247" s="7">
        <v>63</v>
      </c>
      <c r="D6247" s="7">
        <v>1.5663967955456599</v>
      </c>
      <c r="E6247" s="7">
        <v>1.1113975900462001</v>
      </c>
      <c r="G6247" s="7">
        <v>43</v>
      </c>
      <c r="H6247" s="7">
        <v>63</v>
      </c>
      <c r="I6247" s="7">
        <v>0.30924372978113202</v>
      </c>
      <c r="J6247" s="7">
        <v>0.462863250605208</v>
      </c>
      <c r="L6247" s="7">
        <v>43</v>
      </c>
      <c r="M6247" s="7">
        <v>63</v>
      </c>
      <c r="N6247" s="7">
        <v>-2.2932472870876901</v>
      </c>
      <c r="O6247" s="7">
        <v>-0.90713122787841804</v>
      </c>
    </row>
    <row r="6248" spans="2:15" x14ac:dyDescent="0.2">
      <c r="B6248" s="7">
        <v>44</v>
      </c>
      <c r="C6248" s="7">
        <v>63</v>
      </c>
      <c r="D6248" s="7">
        <v>1.35784588982321</v>
      </c>
      <c r="E6248" s="7">
        <v>1.41589025985672</v>
      </c>
      <c r="G6248" s="7">
        <v>44</v>
      </c>
      <c r="H6248" s="7">
        <v>63</v>
      </c>
      <c r="I6248" s="7">
        <v>0.23682232129366501</v>
      </c>
      <c r="J6248" s="7">
        <v>5.5659964353839797E-2</v>
      </c>
      <c r="L6248" s="7">
        <v>44</v>
      </c>
      <c r="M6248" s="7">
        <v>63</v>
      </c>
      <c r="N6248" s="7">
        <v>6.5257629050563504E-4</v>
      </c>
      <c r="O6248" s="7">
        <v>0.208213222670595</v>
      </c>
    </row>
    <row r="6249" spans="2:15" x14ac:dyDescent="0.2">
      <c r="B6249" s="7">
        <v>45</v>
      </c>
      <c r="C6249" s="7">
        <v>63</v>
      </c>
      <c r="D6249" s="7">
        <v>1.23926016388531</v>
      </c>
      <c r="E6249" s="7">
        <v>1.1064290043799301</v>
      </c>
      <c r="G6249" s="7">
        <v>45</v>
      </c>
      <c r="H6249" s="7">
        <v>63</v>
      </c>
      <c r="I6249" s="7">
        <v>-0.230955416836336</v>
      </c>
      <c r="J6249" s="7">
        <v>0.121408445952547</v>
      </c>
      <c r="L6249" s="7">
        <v>45</v>
      </c>
      <c r="M6249" s="7">
        <v>63</v>
      </c>
      <c r="N6249" s="7">
        <v>-0.90084457609280999</v>
      </c>
      <c r="O6249" s="7">
        <v>-0.71713651412942303</v>
      </c>
    </row>
    <row r="6250" spans="2:15" x14ac:dyDescent="0.2">
      <c r="B6250" s="7">
        <v>46</v>
      </c>
      <c r="C6250" s="7">
        <v>63</v>
      </c>
      <c r="D6250" s="7">
        <v>1.6318309151566299</v>
      </c>
      <c r="E6250" s="7">
        <v>1.5607044404423001</v>
      </c>
      <c r="G6250" s="7">
        <v>46</v>
      </c>
      <c r="H6250" s="7">
        <v>63</v>
      </c>
      <c r="I6250" s="7">
        <v>0.39012993824028402</v>
      </c>
      <c r="J6250" s="7">
        <v>0.48674463591222</v>
      </c>
      <c r="L6250" s="7">
        <v>46</v>
      </c>
      <c r="M6250" s="7">
        <v>63</v>
      </c>
      <c r="N6250" s="7">
        <v>4.4749477062680398E-2</v>
      </c>
      <c r="O6250" s="7">
        <v>6.3874933726335598E-2</v>
      </c>
    </row>
    <row r="6251" spans="2:15" x14ac:dyDescent="0.2">
      <c r="B6251" s="7">
        <v>47</v>
      </c>
      <c r="C6251" s="7">
        <v>63</v>
      </c>
      <c r="D6251" s="7">
        <v>1.89032144637004</v>
      </c>
      <c r="E6251" s="7">
        <v>1.5146385179370001</v>
      </c>
      <c r="G6251" s="7">
        <v>47</v>
      </c>
      <c r="H6251" s="7">
        <v>63</v>
      </c>
      <c r="I6251" s="7">
        <v>0.22569624715682801</v>
      </c>
      <c r="J6251" s="7">
        <v>0.28992298817395801</v>
      </c>
      <c r="L6251" s="7">
        <v>47</v>
      </c>
      <c r="M6251" s="7">
        <v>63</v>
      </c>
      <c r="N6251" s="7">
        <v>-0.98463127351969804</v>
      </c>
      <c r="O6251" s="7">
        <v>-0.53062269589125</v>
      </c>
    </row>
    <row r="6252" spans="2:15" x14ac:dyDescent="0.2">
      <c r="B6252" s="7">
        <v>48</v>
      </c>
      <c r="C6252" s="7">
        <v>63</v>
      </c>
      <c r="D6252" s="7">
        <v>0.84273531266610002</v>
      </c>
      <c r="E6252" s="7">
        <v>0.824040562726159</v>
      </c>
      <c r="G6252" s="7">
        <v>48</v>
      </c>
      <c r="H6252" s="7">
        <v>63</v>
      </c>
      <c r="I6252" s="7">
        <v>0.49262412511993903</v>
      </c>
      <c r="J6252" s="7">
        <v>3.8691409623237603E-2</v>
      </c>
      <c r="L6252" s="7">
        <v>48</v>
      </c>
      <c r="M6252" s="7">
        <v>63</v>
      </c>
      <c r="N6252" s="7">
        <v>-0.31382203794275598</v>
      </c>
      <c r="O6252" s="7">
        <v>-6.2414439644396004E-3</v>
      </c>
    </row>
    <row r="6253" spans="2:15" x14ac:dyDescent="0.2">
      <c r="B6253" s="7">
        <v>49</v>
      </c>
      <c r="C6253" s="7">
        <v>63</v>
      </c>
      <c r="D6253" s="7">
        <v>2.1655587661800699</v>
      </c>
      <c r="E6253" s="7">
        <v>1.67211052422177</v>
      </c>
      <c r="G6253" s="7">
        <v>49</v>
      </c>
      <c r="H6253" s="7">
        <v>63</v>
      </c>
      <c r="I6253" s="7">
        <v>-0.18239359500808999</v>
      </c>
      <c r="J6253" s="7">
        <v>0.12273789224838599</v>
      </c>
      <c r="L6253" s="7">
        <v>49</v>
      </c>
      <c r="M6253" s="7">
        <v>63</v>
      </c>
      <c r="N6253" s="7">
        <v>1.0237752840608401</v>
      </c>
      <c r="O6253" s="7">
        <v>0.55366029744635503</v>
      </c>
    </row>
    <row r="6254" spans="2:15" x14ac:dyDescent="0.2">
      <c r="B6254" s="7">
        <v>50</v>
      </c>
      <c r="C6254" s="7">
        <v>63</v>
      </c>
      <c r="D6254" s="7">
        <v>1.21329003614257</v>
      </c>
      <c r="E6254" s="7">
        <v>1.2168156722550401</v>
      </c>
      <c r="G6254" s="7">
        <v>50</v>
      </c>
      <c r="H6254" s="7">
        <v>63</v>
      </c>
      <c r="I6254" s="7">
        <v>-0.25114797090502</v>
      </c>
      <c r="J6254" s="7">
        <v>-9.58453857482926E-2</v>
      </c>
      <c r="L6254" s="7">
        <v>50</v>
      </c>
      <c r="M6254" s="7">
        <v>63</v>
      </c>
      <c r="N6254" s="7">
        <v>0.29062594887927801</v>
      </c>
      <c r="O6254" s="7">
        <v>0.30077629750439799</v>
      </c>
    </row>
    <row r="6255" spans="2:15" x14ac:dyDescent="0.2">
      <c r="B6255" s="7">
        <v>51</v>
      </c>
      <c r="C6255" s="7">
        <v>63</v>
      </c>
      <c r="D6255" s="7">
        <v>1.4607555059070001</v>
      </c>
      <c r="E6255" s="7">
        <v>1.4240791884749699</v>
      </c>
      <c r="G6255" s="7">
        <v>51</v>
      </c>
      <c r="H6255" s="7">
        <v>63</v>
      </c>
      <c r="I6255" s="7">
        <v>0.20578218508267601</v>
      </c>
      <c r="J6255" s="7">
        <v>0.21964986642483</v>
      </c>
      <c r="L6255" s="7">
        <v>51</v>
      </c>
      <c r="M6255" s="7">
        <v>63</v>
      </c>
      <c r="N6255" s="7">
        <v>0.125971575608784</v>
      </c>
      <c r="O6255" s="7">
        <v>0.306957524527666</v>
      </c>
    </row>
    <row r="6256" spans="2:15" x14ac:dyDescent="0.2">
      <c r="B6256" s="7">
        <v>52</v>
      </c>
      <c r="C6256" s="7">
        <v>63</v>
      </c>
      <c r="D6256" s="7">
        <v>1.9977897214464699</v>
      </c>
      <c r="E6256" s="7">
        <v>1.8055691442533499</v>
      </c>
      <c r="G6256" s="7">
        <v>52</v>
      </c>
      <c r="H6256" s="7">
        <v>63</v>
      </c>
      <c r="I6256" s="7">
        <v>-2.2226428808391301E-2</v>
      </c>
      <c r="J6256" s="7">
        <v>2.36676510855558E-2</v>
      </c>
      <c r="L6256" s="7">
        <v>52</v>
      </c>
      <c r="M6256" s="7">
        <v>63</v>
      </c>
      <c r="N6256" s="7">
        <v>-0.294814727807509</v>
      </c>
      <c r="O6256" s="7">
        <v>-0.16416779147181401</v>
      </c>
    </row>
    <row r="6257" spans="2:15" x14ac:dyDescent="0.2">
      <c r="B6257" s="7">
        <v>53</v>
      </c>
      <c r="C6257" s="7">
        <v>63</v>
      </c>
      <c r="D6257" s="7">
        <v>0.92855769028391699</v>
      </c>
      <c r="E6257" s="7">
        <v>1.0018825230971899</v>
      </c>
      <c r="G6257" s="7">
        <v>53</v>
      </c>
      <c r="H6257" s="7">
        <v>63</v>
      </c>
      <c r="I6257" s="7">
        <v>-0.32999206568673101</v>
      </c>
      <c r="J6257" s="7">
        <v>-1.3945452714759599E-2</v>
      </c>
      <c r="L6257" s="7">
        <v>53</v>
      </c>
      <c r="M6257" s="7">
        <v>63</v>
      </c>
      <c r="N6257" s="7">
        <v>-0.78352536175749599</v>
      </c>
      <c r="O6257" s="7">
        <v>-1.29899476089763</v>
      </c>
    </row>
    <row r="6258" spans="2:15" x14ac:dyDescent="0.2">
      <c r="B6258" s="7">
        <v>54</v>
      </c>
      <c r="C6258" s="7">
        <v>63</v>
      </c>
      <c r="D6258" s="7">
        <v>1.03921485621955</v>
      </c>
      <c r="E6258" s="7">
        <v>0.89034128272240298</v>
      </c>
      <c r="G6258" s="7">
        <v>54</v>
      </c>
      <c r="H6258" s="7">
        <v>63</v>
      </c>
      <c r="I6258" s="7">
        <v>-0.117774839739872</v>
      </c>
      <c r="J6258" s="7">
        <v>-0.23065131050569801</v>
      </c>
      <c r="L6258" s="7">
        <v>54</v>
      </c>
      <c r="M6258" s="7">
        <v>63</v>
      </c>
      <c r="N6258" s="7">
        <v>0.90357965451538202</v>
      </c>
      <c r="O6258" s="7">
        <v>0.54139510177274597</v>
      </c>
    </row>
    <row r="6259" spans="2:15" x14ac:dyDescent="0.2">
      <c r="B6259" s="7">
        <v>55</v>
      </c>
      <c r="C6259" s="7">
        <v>63</v>
      </c>
      <c r="D6259" s="7">
        <v>1.79275631283627</v>
      </c>
      <c r="E6259" s="7">
        <v>1.69552883363318</v>
      </c>
      <c r="G6259" s="7">
        <v>55</v>
      </c>
      <c r="H6259" s="7">
        <v>63</v>
      </c>
      <c r="I6259" s="7">
        <v>-4.1299553273214301E-2</v>
      </c>
      <c r="J6259" s="7">
        <v>0.179272251655372</v>
      </c>
      <c r="L6259" s="7">
        <v>55</v>
      </c>
      <c r="M6259" s="7">
        <v>63</v>
      </c>
      <c r="N6259" s="7">
        <v>-0.82528506919079403</v>
      </c>
      <c r="O6259" s="7">
        <v>-0.25482477545165</v>
      </c>
    </row>
    <row r="6260" spans="2:15" x14ac:dyDescent="0.2">
      <c r="B6260" s="7">
        <v>56</v>
      </c>
      <c r="C6260" s="7">
        <v>63</v>
      </c>
      <c r="D6260" s="7">
        <v>0.95651353319976096</v>
      </c>
      <c r="E6260" s="7">
        <v>0.87730949709169803</v>
      </c>
      <c r="G6260" s="7">
        <v>56</v>
      </c>
      <c r="H6260" s="7">
        <v>63</v>
      </c>
      <c r="I6260" s="7">
        <v>0.41582118577828903</v>
      </c>
      <c r="J6260" s="7">
        <v>0.150127067672995</v>
      </c>
      <c r="L6260" s="7">
        <v>56</v>
      </c>
      <c r="M6260" s="7">
        <v>63</v>
      </c>
      <c r="N6260" s="7">
        <v>-0.63699413103723701</v>
      </c>
      <c r="O6260" s="7">
        <v>-1.10090518802257</v>
      </c>
    </row>
    <row r="6261" spans="2:15" x14ac:dyDescent="0.2">
      <c r="B6261" s="7">
        <v>57</v>
      </c>
      <c r="C6261" s="7">
        <v>63</v>
      </c>
      <c r="D6261" s="7">
        <v>1.1643757494756399</v>
      </c>
      <c r="E6261" s="7">
        <v>1.0917766287410799</v>
      </c>
      <c r="G6261" s="7">
        <v>57</v>
      </c>
      <c r="H6261" s="7">
        <v>63</v>
      </c>
      <c r="I6261" s="7">
        <v>-5.6372199081422103E-2</v>
      </c>
      <c r="J6261" s="7">
        <v>-1.6574698473432299E-2</v>
      </c>
      <c r="L6261" s="7">
        <v>57</v>
      </c>
      <c r="M6261" s="7">
        <v>63</v>
      </c>
      <c r="N6261" s="7">
        <v>0.57799655535043803</v>
      </c>
      <c r="O6261" s="7">
        <v>-0.1730280627028</v>
      </c>
    </row>
    <row r="6262" spans="2:15" x14ac:dyDescent="0.2">
      <c r="B6262" s="7">
        <v>58</v>
      </c>
      <c r="C6262" s="7">
        <v>63</v>
      </c>
      <c r="D6262" s="7">
        <v>1.4566728701737</v>
      </c>
      <c r="E6262" s="7">
        <v>1.38208358566589</v>
      </c>
      <c r="G6262" s="7">
        <v>58</v>
      </c>
      <c r="H6262" s="7">
        <v>63</v>
      </c>
      <c r="I6262" s="7">
        <v>-8.6914768978587603E-2</v>
      </c>
      <c r="J6262" s="7">
        <v>0.107530131652338</v>
      </c>
      <c r="L6262" s="7">
        <v>58</v>
      </c>
      <c r="M6262" s="7">
        <v>63</v>
      </c>
      <c r="N6262" s="7">
        <v>0.76931670498941995</v>
      </c>
      <c r="O6262" s="7">
        <v>1.0532591420176001</v>
      </c>
    </row>
    <row r="6263" spans="2:15" x14ac:dyDescent="0.2">
      <c r="B6263" s="7">
        <v>59</v>
      </c>
      <c r="C6263" s="7">
        <v>63</v>
      </c>
      <c r="D6263" s="7">
        <v>1.1835588403409201</v>
      </c>
      <c r="E6263" s="7">
        <v>1.0811782728184101</v>
      </c>
      <c r="G6263" s="7">
        <v>59</v>
      </c>
      <c r="H6263" s="7">
        <v>63</v>
      </c>
      <c r="I6263" s="7">
        <v>6.94878281305851E-2</v>
      </c>
      <c r="J6263" s="7">
        <v>0.118036444987121</v>
      </c>
      <c r="L6263" s="7">
        <v>59</v>
      </c>
      <c r="M6263" s="7">
        <v>63</v>
      </c>
      <c r="N6263" s="7">
        <v>1.15089827575966</v>
      </c>
      <c r="O6263" s="7">
        <v>1.1947625614942801</v>
      </c>
    </row>
    <row r="6264" spans="2:15" x14ac:dyDescent="0.2">
      <c r="B6264" s="7">
        <v>60</v>
      </c>
      <c r="C6264" s="7">
        <v>63</v>
      </c>
      <c r="D6264" s="7">
        <v>1.18501302567944</v>
      </c>
      <c r="E6264" s="7">
        <v>1.3551207109889101</v>
      </c>
      <c r="G6264" s="7">
        <v>60</v>
      </c>
      <c r="H6264" s="7">
        <v>63</v>
      </c>
      <c r="I6264" s="7">
        <v>0.123694373159525</v>
      </c>
      <c r="J6264" s="7">
        <v>-4.3273130709190297E-2</v>
      </c>
      <c r="L6264" s="7">
        <v>60</v>
      </c>
      <c r="M6264" s="7">
        <v>63</v>
      </c>
      <c r="N6264" s="7">
        <v>0.124457226900462</v>
      </c>
      <c r="O6264" s="7">
        <v>0.22993578688015801</v>
      </c>
    </row>
    <row r="6265" spans="2:15" x14ac:dyDescent="0.2">
      <c r="B6265" s="7">
        <v>61</v>
      </c>
      <c r="C6265" s="7">
        <v>63</v>
      </c>
      <c r="D6265" s="7">
        <v>1.0077046505695599</v>
      </c>
      <c r="E6265" s="7">
        <v>0.67772940372569601</v>
      </c>
      <c r="G6265" s="7">
        <v>61</v>
      </c>
      <c r="H6265" s="7">
        <v>63</v>
      </c>
      <c r="I6265" s="7">
        <v>-4.6278154769098002E-2</v>
      </c>
      <c r="J6265" s="7">
        <v>4.6047907326487404E-3</v>
      </c>
      <c r="L6265" s="7">
        <v>61</v>
      </c>
      <c r="M6265" s="7">
        <v>63</v>
      </c>
      <c r="N6265" s="7">
        <v>-0.55648602271007497</v>
      </c>
      <c r="O6265" s="7">
        <v>-1.8925903946026799E-2</v>
      </c>
    </row>
    <row r="6266" spans="2:15" x14ac:dyDescent="0.2">
      <c r="B6266" s="7">
        <v>62</v>
      </c>
      <c r="C6266" s="7">
        <v>63</v>
      </c>
      <c r="D6266" s="7">
        <v>1.5169053447177501</v>
      </c>
      <c r="E6266" s="7">
        <v>1.4116143984510201</v>
      </c>
      <c r="G6266" s="7">
        <v>62</v>
      </c>
      <c r="H6266" s="7">
        <v>63</v>
      </c>
      <c r="I6266" s="7">
        <v>4.0977553636523098E-5</v>
      </c>
      <c r="J6266" s="7">
        <v>-3.5688885414271198E-3</v>
      </c>
      <c r="L6266" s="7">
        <v>62</v>
      </c>
      <c r="M6266" s="7">
        <v>63</v>
      </c>
      <c r="N6266" s="7">
        <v>0.98694717733778503</v>
      </c>
      <c r="O6266" s="7">
        <v>1.09797122211803</v>
      </c>
    </row>
    <row r="6267" spans="2:15" x14ac:dyDescent="0.2">
      <c r="B6267" s="7">
        <v>63</v>
      </c>
      <c r="C6267" s="7">
        <v>63</v>
      </c>
      <c r="D6267" s="7">
        <v>0.98288099990375799</v>
      </c>
      <c r="E6267" s="7">
        <v>0.787499841406616</v>
      </c>
      <c r="G6267" s="7">
        <v>63</v>
      </c>
      <c r="H6267" s="7">
        <v>63</v>
      </c>
      <c r="I6267" s="7">
        <v>0.21525200294497801</v>
      </c>
      <c r="J6267" s="7">
        <v>0.116648466502577</v>
      </c>
      <c r="L6267" s="7">
        <v>63</v>
      </c>
      <c r="M6267" s="7">
        <v>63</v>
      </c>
      <c r="N6267" s="7">
        <v>1.45726788346716</v>
      </c>
      <c r="O6267" s="7">
        <v>1.4314558867884699</v>
      </c>
    </row>
    <row r="6268" spans="2:15" x14ac:dyDescent="0.2">
      <c r="B6268" s="7">
        <v>64</v>
      </c>
      <c r="C6268" s="7">
        <v>63</v>
      </c>
      <c r="D6268" s="7">
        <v>1.23735772215895</v>
      </c>
      <c r="E6268" s="7">
        <v>1.1699902948149601</v>
      </c>
      <c r="G6268" s="7">
        <v>64</v>
      </c>
      <c r="H6268" s="7">
        <v>63</v>
      </c>
      <c r="I6268" s="7">
        <v>1.43047846607951E-2</v>
      </c>
      <c r="J6268" s="7">
        <v>-0.138602547742673</v>
      </c>
      <c r="L6268" s="7">
        <v>64</v>
      </c>
      <c r="M6268" s="7">
        <v>63</v>
      </c>
      <c r="N6268" s="7">
        <v>-0.71181906428770703</v>
      </c>
      <c r="O6268" s="7">
        <v>-0.65328430112033198</v>
      </c>
    </row>
    <row r="6269" spans="2:15" x14ac:dyDescent="0.2">
      <c r="B6269" s="7">
        <v>65</v>
      </c>
      <c r="C6269" s="7">
        <v>63</v>
      </c>
      <c r="D6269" s="7">
        <v>0.42831731352909003</v>
      </c>
      <c r="E6269" s="7">
        <v>0.38158705017664901</v>
      </c>
      <c r="G6269" s="7">
        <v>65</v>
      </c>
      <c r="H6269" s="7">
        <v>63</v>
      </c>
      <c r="I6269" s="7">
        <v>0.120197595258192</v>
      </c>
      <c r="J6269" s="7">
        <v>-3.8754457704447597E-2</v>
      </c>
      <c r="L6269" s="7">
        <v>65</v>
      </c>
      <c r="M6269" s="7">
        <v>63</v>
      </c>
      <c r="N6269" s="7">
        <v>-0.77430722177982103</v>
      </c>
      <c r="O6269" s="7">
        <v>-0.84901579145918504</v>
      </c>
    </row>
    <row r="6270" spans="2:15" x14ac:dyDescent="0.2">
      <c r="B6270" s="7">
        <v>66</v>
      </c>
      <c r="C6270" s="7">
        <v>63</v>
      </c>
      <c r="D6270" s="7">
        <v>1.3952109989943799</v>
      </c>
      <c r="E6270" s="7">
        <v>1.72200779068891</v>
      </c>
      <c r="G6270" s="7">
        <v>66</v>
      </c>
      <c r="H6270" s="7">
        <v>63</v>
      </c>
      <c r="I6270" s="7">
        <v>-0.24810741691126401</v>
      </c>
      <c r="J6270" s="7">
        <v>-0.30755093496176</v>
      </c>
      <c r="L6270" s="7">
        <v>66</v>
      </c>
      <c r="M6270" s="7">
        <v>63</v>
      </c>
      <c r="N6270" s="7">
        <v>-0.26945648712966502</v>
      </c>
      <c r="O6270" s="7">
        <v>-0.17709225556727901</v>
      </c>
    </row>
    <row r="6271" spans="2:15" x14ac:dyDescent="0.2">
      <c r="B6271" s="7">
        <v>67</v>
      </c>
      <c r="C6271" s="7">
        <v>63</v>
      </c>
      <c r="D6271" s="7">
        <v>1.02582321330312</v>
      </c>
      <c r="E6271" s="7">
        <v>1.08230692467602</v>
      </c>
      <c r="G6271" s="7">
        <v>67</v>
      </c>
      <c r="H6271" s="7">
        <v>63</v>
      </c>
      <c r="I6271" s="7">
        <v>0.347422217654968</v>
      </c>
      <c r="J6271" s="7">
        <v>0.15878266165134899</v>
      </c>
      <c r="L6271" s="7">
        <v>67</v>
      </c>
      <c r="M6271" s="7">
        <v>63</v>
      </c>
      <c r="N6271" s="7">
        <v>-1.3233103411982801</v>
      </c>
      <c r="O6271" s="7">
        <v>-0.82040967043881396</v>
      </c>
    </row>
    <row r="6272" spans="2:15" x14ac:dyDescent="0.2">
      <c r="B6272" s="7">
        <v>68</v>
      </c>
      <c r="C6272" s="7">
        <v>63</v>
      </c>
      <c r="D6272" s="7">
        <v>1.63274797615536</v>
      </c>
      <c r="E6272" s="7">
        <v>1.6448486988537001</v>
      </c>
      <c r="G6272" s="7">
        <v>68</v>
      </c>
      <c r="H6272" s="7">
        <v>63</v>
      </c>
      <c r="I6272" s="7">
        <v>0.29693129003714303</v>
      </c>
      <c r="J6272" s="7">
        <v>-2.9695594144269099E-2</v>
      </c>
      <c r="L6272" s="7">
        <v>68</v>
      </c>
      <c r="M6272" s="7">
        <v>63</v>
      </c>
      <c r="N6272" s="7">
        <v>-0.54180649431170602</v>
      </c>
      <c r="O6272" s="7">
        <v>-0.14239876597020101</v>
      </c>
    </row>
    <row r="6273" spans="2:15" x14ac:dyDescent="0.2">
      <c r="B6273" s="7">
        <v>69</v>
      </c>
      <c r="C6273" s="7">
        <v>63</v>
      </c>
      <c r="D6273" s="7">
        <v>0.75640589263380198</v>
      </c>
      <c r="E6273" s="7">
        <v>0.78901708836747297</v>
      </c>
      <c r="G6273" s="7">
        <v>69</v>
      </c>
      <c r="H6273" s="7">
        <v>63</v>
      </c>
      <c r="I6273" s="7">
        <v>0.20466327805564499</v>
      </c>
      <c r="J6273" s="7">
        <v>0.30696275223453401</v>
      </c>
      <c r="L6273" s="7">
        <v>69</v>
      </c>
      <c r="M6273" s="7">
        <v>63</v>
      </c>
      <c r="N6273" s="7">
        <v>0.15639603435108801</v>
      </c>
      <c r="O6273" s="7">
        <v>0.25430371262234103</v>
      </c>
    </row>
    <row r="6274" spans="2:15" x14ac:dyDescent="0.2">
      <c r="B6274" s="7">
        <v>70</v>
      </c>
      <c r="C6274" s="7">
        <v>63</v>
      </c>
      <c r="D6274" s="7">
        <v>1.34961242068888</v>
      </c>
      <c r="E6274" s="7">
        <v>1.11138546742264</v>
      </c>
      <c r="G6274" s="7">
        <v>70</v>
      </c>
      <c r="H6274" s="7">
        <v>63</v>
      </c>
      <c r="I6274" s="7">
        <v>-0.110668981455834</v>
      </c>
      <c r="J6274" s="7">
        <v>0.103886306142096</v>
      </c>
      <c r="L6274" s="7">
        <v>70</v>
      </c>
      <c r="M6274" s="7">
        <v>63</v>
      </c>
      <c r="N6274" s="7">
        <v>4.4565658627111503E-2</v>
      </c>
      <c r="O6274" s="7">
        <v>-0.13513535690774001</v>
      </c>
    </row>
    <row r="6275" spans="2:15" x14ac:dyDescent="0.2">
      <c r="B6275" s="7">
        <v>71</v>
      </c>
      <c r="C6275" s="7">
        <v>63</v>
      </c>
      <c r="D6275" s="7">
        <v>0.71795784635836102</v>
      </c>
      <c r="E6275" s="7">
        <v>0.78424881153186699</v>
      </c>
      <c r="G6275" s="7">
        <v>71</v>
      </c>
      <c r="H6275" s="7">
        <v>63</v>
      </c>
      <c r="I6275" s="7">
        <v>8.8657939650889098E-2</v>
      </c>
      <c r="J6275" s="7">
        <v>0.103091426428288</v>
      </c>
      <c r="L6275" s="7">
        <v>71</v>
      </c>
      <c r="M6275" s="7">
        <v>63</v>
      </c>
      <c r="N6275" s="7">
        <v>0.27010660368238298</v>
      </c>
      <c r="O6275" s="7">
        <v>0.95197140623783605</v>
      </c>
    </row>
    <row r="6276" spans="2:15" x14ac:dyDescent="0.2">
      <c r="B6276" s="7">
        <v>72</v>
      </c>
      <c r="C6276" s="7">
        <v>63</v>
      </c>
      <c r="D6276" s="7">
        <v>1.3253461628016701</v>
      </c>
      <c r="E6276" s="7">
        <v>0.78219274949272799</v>
      </c>
      <c r="G6276" s="7">
        <v>72</v>
      </c>
      <c r="H6276" s="7">
        <v>63</v>
      </c>
      <c r="I6276" s="7">
        <v>0.118951689280833</v>
      </c>
      <c r="J6276" s="7">
        <v>-5.3776615299024201E-2</v>
      </c>
      <c r="L6276" s="7">
        <v>72</v>
      </c>
      <c r="M6276" s="7">
        <v>63</v>
      </c>
      <c r="N6276" s="7">
        <v>0.64074227885803703</v>
      </c>
      <c r="O6276" s="7">
        <v>0.84429899256515395</v>
      </c>
    </row>
    <row r="6277" spans="2:15" x14ac:dyDescent="0.2">
      <c r="B6277" s="7">
        <v>73</v>
      </c>
      <c r="C6277" s="7">
        <v>63</v>
      </c>
      <c r="D6277" s="7">
        <v>0.74707034410926898</v>
      </c>
      <c r="E6277" s="7">
        <v>0.37112583536859001</v>
      </c>
      <c r="G6277" s="7">
        <v>73</v>
      </c>
      <c r="H6277" s="7">
        <v>63</v>
      </c>
      <c r="I6277" s="7">
        <v>0.361870114434799</v>
      </c>
      <c r="J6277" s="7">
        <v>-9.8885919627626606E-2</v>
      </c>
      <c r="L6277" s="7">
        <v>73</v>
      </c>
      <c r="M6277" s="7">
        <v>63</v>
      </c>
      <c r="N6277" s="7">
        <v>0.49821740962868899</v>
      </c>
      <c r="O6277" s="7">
        <v>-4.4917657742242802E-3</v>
      </c>
    </row>
    <row r="6278" spans="2:15" x14ac:dyDescent="0.2">
      <c r="B6278" s="7">
        <v>74</v>
      </c>
      <c r="C6278" s="7">
        <v>63</v>
      </c>
      <c r="D6278" s="7">
        <v>0.94590584576768999</v>
      </c>
      <c r="E6278" s="7">
        <v>0.90950829602466199</v>
      </c>
      <c r="G6278" s="7">
        <v>74</v>
      </c>
      <c r="H6278" s="7">
        <v>63</v>
      </c>
      <c r="I6278" s="7">
        <v>2.0285424268757301E-2</v>
      </c>
      <c r="J6278" s="7">
        <v>-3.3793412586928397E-2</v>
      </c>
      <c r="L6278" s="7">
        <v>74</v>
      </c>
      <c r="M6278" s="7">
        <v>63</v>
      </c>
      <c r="N6278" s="7">
        <v>2.0992522188550899</v>
      </c>
      <c r="O6278" s="7">
        <v>2.2645589220900502</v>
      </c>
    </row>
    <row r="6279" spans="2:15" x14ac:dyDescent="0.2">
      <c r="B6279" s="7">
        <v>75</v>
      </c>
      <c r="C6279" s="7">
        <v>63</v>
      </c>
      <c r="D6279" s="7">
        <v>0.97217419183435205</v>
      </c>
      <c r="E6279" s="7">
        <v>0.66607088882309595</v>
      </c>
      <c r="G6279" s="7">
        <v>75</v>
      </c>
      <c r="H6279" s="7">
        <v>63</v>
      </c>
      <c r="I6279" s="7">
        <v>0.25633707932855798</v>
      </c>
      <c r="J6279" s="7">
        <v>-0.123956945339305</v>
      </c>
      <c r="L6279" s="7">
        <v>75</v>
      </c>
      <c r="M6279" s="7">
        <v>63</v>
      </c>
      <c r="N6279" s="7">
        <v>0.27232971634129499</v>
      </c>
      <c r="O6279" s="7">
        <v>0.40456208603171701</v>
      </c>
    </row>
    <row r="6280" spans="2:15" x14ac:dyDescent="0.2">
      <c r="B6280" s="7">
        <v>76</v>
      </c>
      <c r="C6280" s="7">
        <v>63</v>
      </c>
      <c r="D6280" s="7">
        <v>1.0959205431977601</v>
      </c>
      <c r="E6280" s="7">
        <v>0.44676526668821598</v>
      </c>
      <c r="G6280" s="7">
        <v>76</v>
      </c>
      <c r="H6280" s="7">
        <v>63</v>
      </c>
      <c r="I6280" s="7">
        <v>0.21420459758231</v>
      </c>
      <c r="J6280" s="7">
        <v>1.35635961559952E-2</v>
      </c>
      <c r="L6280" s="7">
        <v>76</v>
      </c>
      <c r="M6280" s="7">
        <v>63</v>
      </c>
      <c r="N6280" s="7">
        <v>0.49473597342090597</v>
      </c>
      <c r="O6280" s="7">
        <v>0.52153242078546203</v>
      </c>
    </row>
    <row r="6281" spans="2:15" x14ac:dyDescent="0.2">
      <c r="B6281" s="7">
        <v>77</v>
      </c>
      <c r="C6281" s="7">
        <v>63</v>
      </c>
      <c r="D6281" s="7">
        <v>0.55578215462743197</v>
      </c>
      <c r="E6281" s="7">
        <v>0.70039879802455696</v>
      </c>
      <c r="G6281" s="7">
        <v>77</v>
      </c>
      <c r="H6281" s="7">
        <v>63</v>
      </c>
      <c r="I6281" s="7">
        <v>-8.0262366211526298E-2</v>
      </c>
      <c r="J6281" s="7">
        <v>-4.8860217880719099E-2</v>
      </c>
      <c r="L6281" s="7">
        <v>77</v>
      </c>
      <c r="M6281" s="7">
        <v>63</v>
      </c>
      <c r="N6281" s="7">
        <v>-0.13449811488548399</v>
      </c>
      <c r="O6281" s="7">
        <v>0.11051220019478</v>
      </c>
    </row>
    <row r="6282" spans="2:15" x14ac:dyDescent="0.2">
      <c r="B6282" s="7">
        <v>78</v>
      </c>
      <c r="C6282" s="7">
        <v>63</v>
      </c>
      <c r="D6282" s="7">
        <v>2.3912545477554898</v>
      </c>
      <c r="E6282" s="7">
        <v>2.33218496615646</v>
      </c>
      <c r="G6282" s="7">
        <v>78</v>
      </c>
      <c r="H6282" s="7">
        <v>63</v>
      </c>
      <c r="I6282" s="7">
        <v>7.0194821733715607E-2</v>
      </c>
      <c r="J6282" s="7">
        <v>7.5129640619033796E-3</v>
      </c>
      <c r="L6282" s="7">
        <v>78</v>
      </c>
      <c r="M6282" s="7">
        <v>63</v>
      </c>
      <c r="N6282" s="7">
        <v>-1.6917587010141599</v>
      </c>
      <c r="O6282" s="7">
        <v>-1.4374775081115301</v>
      </c>
    </row>
    <row r="6283" spans="2:15" x14ac:dyDescent="0.2">
      <c r="B6283" s="7">
        <v>79</v>
      </c>
      <c r="C6283" s="7">
        <v>63</v>
      </c>
      <c r="D6283" s="7">
        <v>1.5691166850751701</v>
      </c>
      <c r="E6283" s="7">
        <v>1.9131639294640499</v>
      </c>
      <c r="G6283" s="7">
        <v>79</v>
      </c>
      <c r="H6283" s="7">
        <v>63</v>
      </c>
      <c r="I6283" s="7">
        <v>9.8712292817747696E-2</v>
      </c>
      <c r="J6283" s="7">
        <v>0.206563201731815</v>
      </c>
      <c r="L6283" s="7">
        <v>79</v>
      </c>
      <c r="M6283" s="7">
        <v>63</v>
      </c>
      <c r="N6283" s="7">
        <v>-0.46908550932895898</v>
      </c>
      <c r="O6283" s="7">
        <v>-4.7853398700588003E-2</v>
      </c>
    </row>
    <row r="6284" spans="2:15" x14ac:dyDescent="0.2">
      <c r="B6284" s="7">
        <v>80</v>
      </c>
      <c r="C6284" s="7">
        <v>63</v>
      </c>
      <c r="D6284" s="7">
        <v>1.1765239891721599</v>
      </c>
      <c r="E6284" s="7">
        <v>1.0171067504089799</v>
      </c>
      <c r="G6284" s="7">
        <v>80</v>
      </c>
      <c r="H6284" s="7">
        <v>63</v>
      </c>
      <c r="I6284" s="7">
        <v>-0.208825803237767</v>
      </c>
      <c r="J6284" s="7">
        <v>-1.20806108977156E-2</v>
      </c>
      <c r="L6284" s="7">
        <v>80</v>
      </c>
      <c r="M6284" s="7">
        <v>63</v>
      </c>
      <c r="N6284" s="7">
        <v>-0.44446293346256699</v>
      </c>
      <c r="O6284" s="7">
        <v>-0.124704641370187</v>
      </c>
    </row>
    <row r="6285" spans="2:15" x14ac:dyDescent="0.2">
      <c r="B6285" s="7">
        <v>81</v>
      </c>
      <c r="C6285" s="7">
        <v>63</v>
      </c>
      <c r="D6285" s="7">
        <v>2.5687275317146399</v>
      </c>
      <c r="E6285" s="7">
        <v>2.2859318234220298</v>
      </c>
      <c r="G6285" s="7">
        <v>81</v>
      </c>
      <c r="H6285" s="7">
        <v>63</v>
      </c>
      <c r="I6285" s="7">
        <v>-0.15556867398182</v>
      </c>
      <c r="J6285" s="7">
        <v>-0.13201716850825401</v>
      </c>
      <c r="L6285" s="7">
        <v>81</v>
      </c>
      <c r="M6285" s="7">
        <v>63</v>
      </c>
      <c r="N6285" s="7">
        <v>0.72590776585518801</v>
      </c>
      <c r="O6285" s="7">
        <v>0.35148125005832898</v>
      </c>
    </row>
    <row r="6286" spans="2:15" x14ac:dyDescent="0.2">
      <c r="B6286" s="7">
        <v>82</v>
      </c>
      <c r="C6286" s="7">
        <v>63</v>
      </c>
      <c r="D6286" s="7">
        <v>1.4233019060902601</v>
      </c>
      <c r="E6286" s="7">
        <v>1.57104861496924</v>
      </c>
      <c r="G6286" s="7">
        <v>82</v>
      </c>
      <c r="H6286" s="7">
        <v>63</v>
      </c>
      <c r="I6286" s="7">
        <v>1.9240431426519301E-2</v>
      </c>
      <c r="J6286" s="7">
        <v>-0.21288294829375201</v>
      </c>
      <c r="L6286" s="7">
        <v>82</v>
      </c>
      <c r="M6286" s="7">
        <v>63</v>
      </c>
      <c r="N6286" s="7">
        <v>0.37297531433860998</v>
      </c>
      <c r="O6286" s="7">
        <v>-0.17041184906058601</v>
      </c>
    </row>
    <row r="6287" spans="2:15" x14ac:dyDescent="0.2">
      <c r="B6287" s="7">
        <v>83</v>
      </c>
      <c r="C6287" s="7">
        <v>63</v>
      </c>
      <c r="D6287" s="7">
        <v>2.0432350020840002</v>
      </c>
      <c r="E6287" s="7">
        <v>1.8336055182948101</v>
      </c>
      <c r="G6287" s="7">
        <v>83</v>
      </c>
      <c r="H6287" s="7">
        <v>63</v>
      </c>
      <c r="I6287" s="7">
        <v>0.16718636343819199</v>
      </c>
      <c r="J6287" s="7">
        <v>8.6123575990134399E-2</v>
      </c>
      <c r="L6287" s="7">
        <v>83</v>
      </c>
      <c r="M6287" s="7">
        <v>63</v>
      </c>
      <c r="N6287" s="7">
        <v>-2.0649606374814602</v>
      </c>
      <c r="O6287" s="7">
        <v>-1.8242549122276599</v>
      </c>
    </row>
    <row r="6288" spans="2:15" x14ac:dyDescent="0.2">
      <c r="B6288" s="7">
        <v>84</v>
      </c>
      <c r="C6288" s="7">
        <v>63</v>
      </c>
      <c r="D6288" s="7">
        <v>1.24630792737583</v>
      </c>
      <c r="E6288" s="7">
        <v>1.0678242154733699</v>
      </c>
      <c r="G6288" s="7">
        <v>84</v>
      </c>
      <c r="H6288" s="7">
        <v>63</v>
      </c>
      <c r="I6288" s="7">
        <v>0.13082803783257499</v>
      </c>
      <c r="J6288" s="7">
        <v>0.151686045379201</v>
      </c>
      <c r="L6288" s="7">
        <v>84</v>
      </c>
      <c r="M6288" s="7">
        <v>63</v>
      </c>
      <c r="N6288" s="7">
        <v>0.16977599092317999</v>
      </c>
      <c r="O6288" s="7">
        <v>1.13560579160692</v>
      </c>
    </row>
    <row r="6289" spans="2:15" x14ac:dyDescent="0.2">
      <c r="B6289" s="7">
        <v>85</v>
      </c>
      <c r="C6289" s="7">
        <v>63</v>
      </c>
      <c r="D6289" s="7">
        <v>1.9201793805744301</v>
      </c>
      <c r="E6289" s="7">
        <v>1.60506149206265</v>
      </c>
      <c r="G6289" s="7">
        <v>85</v>
      </c>
      <c r="H6289" s="7">
        <v>63</v>
      </c>
      <c r="I6289" s="7">
        <v>0.16217524239761899</v>
      </c>
      <c r="J6289" s="7">
        <v>0.19205326288388</v>
      </c>
      <c r="L6289" s="7">
        <v>85</v>
      </c>
      <c r="M6289" s="7">
        <v>63</v>
      </c>
      <c r="N6289" s="7">
        <v>-2.3786131889684001</v>
      </c>
      <c r="O6289" s="7">
        <v>-2.3682289997822998</v>
      </c>
    </row>
    <row r="6290" spans="2:15" x14ac:dyDescent="0.2">
      <c r="B6290" s="7">
        <v>86</v>
      </c>
      <c r="C6290" s="7">
        <v>63</v>
      </c>
      <c r="D6290" s="7">
        <v>1.94266280912367</v>
      </c>
      <c r="E6290" s="7">
        <v>1.81727700673651</v>
      </c>
      <c r="G6290" s="7">
        <v>86</v>
      </c>
      <c r="H6290" s="7">
        <v>63</v>
      </c>
      <c r="I6290" s="7">
        <v>-5.4619904694446202E-3</v>
      </c>
      <c r="J6290" s="7">
        <v>-2.9828909348715599E-2</v>
      </c>
      <c r="L6290" s="7">
        <v>86</v>
      </c>
      <c r="M6290" s="7">
        <v>63</v>
      </c>
      <c r="N6290" s="7">
        <v>-0.145096358500474</v>
      </c>
      <c r="O6290" s="7">
        <v>-0.148318677699907</v>
      </c>
    </row>
    <row r="6291" spans="2:15" x14ac:dyDescent="0.2">
      <c r="B6291" s="7">
        <v>87</v>
      </c>
      <c r="C6291" s="7">
        <v>63</v>
      </c>
      <c r="D6291" s="7">
        <v>1.29466896492584</v>
      </c>
      <c r="E6291" s="7">
        <v>1.24065883966839</v>
      </c>
      <c r="G6291" s="7">
        <v>87</v>
      </c>
      <c r="H6291" s="7">
        <v>63</v>
      </c>
      <c r="I6291" s="7">
        <v>6.1226865262879598E-2</v>
      </c>
      <c r="J6291" s="7">
        <v>-0.11254542046734201</v>
      </c>
      <c r="L6291" s="7">
        <v>87</v>
      </c>
      <c r="M6291" s="7">
        <v>63</v>
      </c>
      <c r="N6291" s="7">
        <v>-0.28238350515385302</v>
      </c>
      <c r="O6291" s="7">
        <v>-0.29319429198465702</v>
      </c>
    </row>
    <row r="6292" spans="2:15" x14ac:dyDescent="0.2">
      <c r="B6292" s="7">
        <v>88</v>
      </c>
      <c r="C6292" s="7">
        <v>63</v>
      </c>
      <c r="D6292" s="7">
        <v>0.87247980558752403</v>
      </c>
      <c r="E6292" s="7">
        <v>1.23258712225224</v>
      </c>
      <c r="G6292" s="7">
        <v>88</v>
      </c>
      <c r="H6292" s="7">
        <v>63</v>
      </c>
      <c r="I6292" s="7">
        <v>1.55717476295987E-2</v>
      </c>
      <c r="J6292" s="7">
        <v>7.5494731494922404E-2</v>
      </c>
      <c r="L6292" s="7">
        <v>88</v>
      </c>
      <c r="M6292" s="7">
        <v>63</v>
      </c>
      <c r="N6292" s="7">
        <v>0.13842709240211301</v>
      </c>
      <c r="O6292" s="7">
        <v>-0.47952812843549802</v>
      </c>
    </row>
    <row r="6293" spans="2:15" x14ac:dyDescent="0.2">
      <c r="B6293" s="7">
        <v>89</v>
      </c>
      <c r="C6293" s="7">
        <v>63</v>
      </c>
      <c r="D6293" s="7">
        <v>1.2109285734264299</v>
      </c>
      <c r="E6293" s="7">
        <v>1.47795937104877</v>
      </c>
      <c r="G6293" s="7">
        <v>89</v>
      </c>
      <c r="H6293" s="7">
        <v>63</v>
      </c>
      <c r="I6293" s="7">
        <v>-0.142547370751029</v>
      </c>
      <c r="J6293" s="7">
        <v>2.14861909217774E-2</v>
      </c>
      <c r="L6293" s="7">
        <v>89</v>
      </c>
      <c r="M6293" s="7">
        <v>63</v>
      </c>
      <c r="N6293" s="7">
        <v>1.12083839816839</v>
      </c>
      <c r="O6293" s="7">
        <v>0.91182245953833396</v>
      </c>
    </row>
    <row r="6294" spans="2:15" x14ac:dyDescent="0.2">
      <c r="B6294" s="7">
        <v>90</v>
      </c>
      <c r="C6294" s="7">
        <v>63</v>
      </c>
      <c r="D6294" s="7">
        <v>1.60180017376538</v>
      </c>
      <c r="E6294" s="7">
        <v>1.5623252538802901</v>
      </c>
      <c r="G6294" s="7">
        <v>90</v>
      </c>
      <c r="H6294" s="7">
        <v>63</v>
      </c>
      <c r="I6294" s="7">
        <v>0.12572293717928901</v>
      </c>
      <c r="J6294" s="7">
        <v>-6.20750919387607E-2</v>
      </c>
      <c r="L6294" s="7">
        <v>90</v>
      </c>
      <c r="M6294" s="7">
        <v>63</v>
      </c>
      <c r="N6294" s="7">
        <v>-1.6171384579425201</v>
      </c>
      <c r="O6294" s="7">
        <v>-1.57414599503729</v>
      </c>
    </row>
    <row r="6295" spans="2:15" x14ac:dyDescent="0.2">
      <c r="B6295" s="7">
        <v>91</v>
      </c>
      <c r="C6295" s="7">
        <v>63</v>
      </c>
      <c r="D6295" s="7">
        <v>0.68680438748322603</v>
      </c>
      <c r="E6295" s="7">
        <v>0.58573186363110397</v>
      </c>
      <c r="G6295" s="7">
        <v>91</v>
      </c>
      <c r="H6295" s="7">
        <v>63</v>
      </c>
      <c r="I6295" s="7">
        <v>0.18913367049274299</v>
      </c>
      <c r="J6295" s="7">
        <v>0.242080516655969</v>
      </c>
      <c r="L6295" s="7">
        <v>91</v>
      </c>
      <c r="M6295" s="7">
        <v>63</v>
      </c>
      <c r="N6295" s="7">
        <v>-9.3524253457241399E-2</v>
      </c>
      <c r="O6295" s="7">
        <v>-7.1850041356676705E-2</v>
      </c>
    </row>
    <row r="6296" spans="2:15" x14ac:dyDescent="0.2">
      <c r="B6296" s="7">
        <v>92</v>
      </c>
      <c r="C6296" s="7">
        <v>63</v>
      </c>
      <c r="D6296" s="7">
        <v>1.2321312563070901</v>
      </c>
      <c r="E6296" s="7">
        <v>1.2334197319499101</v>
      </c>
      <c r="G6296" s="7">
        <v>92</v>
      </c>
      <c r="H6296" s="7">
        <v>63</v>
      </c>
      <c r="I6296" s="7">
        <v>0.22841404852011299</v>
      </c>
      <c r="J6296" s="7">
        <v>0.211089623503321</v>
      </c>
      <c r="L6296" s="7">
        <v>92</v>
      </c>
      <c r="M6296" s="7">
        <v>63</v>
      </c>
      <c r="N6296" s="7">
        <v>-0.461071997428183</v>
      </c>
      <c r="O6296" s="7">
        <v>-0.84519845308849595</v>
      </c>
    </row>
    <row r="6297" spans="2:15" x14ac:dyDescent="0.2">
      <c r="B6297" s="7">
        <v>93</v>
      </c>
      <c r="C6297" s="7">
        <v>63</v>
      </c>
      <c r="D6297" s="7">
        <v>2.2877640206557799</v>
      </c>
      <c r="E6297" s="7">
        <v>2.37071178979649</v>
      </c>
      <c r="G6297" s="7">
        <v>93</v>
      </c>
      <c r="H6297" s="7">
        <v>63</v>
      </c>
      <c r="I6297" s="7">
        <v>-0.16408786342154</v>
      </c>
      <c r="J6297" s="7">
        <v>4.9442568946635602E-2</v>
      </c>
      <c r="L6297" s="7">
        <v>93</v>
      </c>
      <c r="M6297" s="7">
        <v>63</v>
      </c>
      <c r="N6297" s="7">
        <v>-3.9314259583147E-2</v>
      </c>
      <c r="O6297" s="7">
        <v>-0.270139695507563</v>
      </c>
    </row>
    <row r="6298" spans="2:15" x14ac:dyDescent="0.2">
      <c r="B6298" s="7">
        <v>94</v>
      </c>
      <c r="C6298" s="7">
        <v>63</v>
      </c>
      <c r="D6298" s="7">
        <v>2.05436317666986</v>
      </c>
      <c r="E6298" s="7">
        <v>2.0571453480116801</v>
      </c>
      <c r="G6298" s="7">
        <v>94</v>
      </c>
      <c r="H6298" s="7">
        <v>63</v>
      </c>
      <c r="I6298" s="7">
        <v>3.0963839661243501E-2</v>
      </c>
      <c r="J6298" s="7">
        <v>-0.22849630705684601</v>
      </c>
      <c r="L6298" s="7">
        <v>94</v>
      </c>
      <c r="M6298" s="7">
        <v>63</v>
      </c>
      <c r="N6298" s="7">
        <v>-0.59683511049405202</v>
      </c>
      <c r="O6298" s="7">
        <v>-0.43808012181089001</v>
      </c>
    </row>
    <row r="6299" spans="2:15" x14ac:dyDescent="0.2">
      <c r="B6299" s="7">
        <v>95</v>
      </c>
      <c r="C6299" s="7">
        <v>63</v>
      </c>
      <c r="D6299" s="7">
        <v>0.90639827430259901</v>
      </c>
      <c r="E6299" s="7">
        <v>0.57985594925974804</v>
      </c>
      <c r="G6299" s="7">
        <v>95</v>
      </c>
      <c r="H6299" s="7">
        <v>63</v>
      </c>
      <c r="I6299" s="7">
        <v>-6.0448117294692197E-2</v>
      </c>
      <c r="J6299" s="7">
        <v>-8.0219048686833702E-2</v>
      </c>
      <c r="L6299" s="7">
        <v>95</v>
      </c>
      <c r="M6299" s="7">
        <v>63</v>
      </c>
      <c r="N6299" s="7">
        <v>-1.1643055842994501</v>
      </c>
      <c r="O6299" s="7">
        <v>-0.88822551832425001</v>
      </c>
    </row>
    <row r="6300" spans="2:15" x14ac:dyDescent="0.2">
      <c r="B6300" s="7">
        <v>96</v>
      </c>
      <c r="C6300" s="7">
        <v>63</v>
      </c>
      <c r="D6300" s="7">
        <v>1.7840391063788901</v>
      </c>
      <c r="E6300" s="7">
        <v>1.48936559164906</v>
      </c>
      <c r="G6300" s="7">
        <v>96</v>
      </c>
      <c r="H6300" s="7">
        <v>63</v>
      </c>
      <c r="I6300" s="7">
        <v>-0.289958891171883</v>
      </c>
      <c r="J6300" s="7">
        <v>1.31690586854258E-2</v>
      </c>
      <c r="L6300" s="7">
        <v>96</v>
      </c>
      <c r="M6300" s="7">
        <v>63</v>
      </c>
      <c r="N6300" s="7">
        <v>1.8178594324159501E-2</v>
      </c>
      <c r="O6300" s="7">
        <v>-0.26874442407973997</v>
      </c>
    </row>
    <row r="6301" spans="2:15" x14ac:dyDescent="0.2">
      <c r="B6301" s="7">
        <v>97</v>
      </c>
      <c r="C6301" s="7">
        <v>63</v>
      </c>
      <c r="D6301" s="7">
        <v>1.3452093908217699</v>
      </c>
      <c r="E6301" s="7">
        <v>1.29646444025978</v>
      </c>
      <c r="G6301" s="7">
        <v>97</v>
      </c>
      <c r="H6301" s="7">
        <v>63</v>
      </c>
      <c r="I6301" s="7">
        <v>0.80455147587154796</v>
      </c>
      <c r="J6301" s="7">
        <v>0.40911625268498097</v>
      </c>
      <c r="L6301" s="7">
        <v>97</v>
      </c>
      <c r="M6301" s="7">
        <v>63</v>
      </c>
      <c r="N6301" s="7">
        <v>-0.77263339006063403</v>
      </c>
      <c r="O6301" s="7">
        <v>-2.5319657534686801E-2</v>
      </c>
    </row>
    <row r="6302" spans="2:15" x14ac:dyDescent="0.2">
      <c r="B6302" s="7">
        <v>98</v>
      </c>
      <c r="C6302" s="7">
        <v>63</v>
      </c>
      <c r="D6302" s="7">
        <v>3.21587268493187</v>
      </c>
      <c r="E6302" s="7">
        <v>2.9738927466169902</v>
      </c>
      <c r="G6302" s="7">
        <v>98</v>
      </c>
      <c r="H6302" s="7">
        <v>63</v>
      </c>
      <c r="I6302" s="7">
        <v>0.30847161468857798</v>
      </c>
      <c r="J6302" s="7">
        <v>0.16974837273405899</v>
      </c>
      <c r="L6302" s="7">
        <v>98</v>
      </c>
      <c r="M6302" s="7">
        <v>63</v>
      </c>
      <c r="N6302" s="7">
        <v>-0.31311943519848401</v>
      </c>
      <c r="O6302" s="7">
        <v>-0.292100688076458</v>
      </c>
    </row>
    <row r="6303" spans="2:15" x14ac:dyDescent="0.2">
      <c r="B6303" s="7">
        <v>99</v>
      </c>
      <c r="C6303" s="7">
        <v>63</v>
      </c>
      <c r="D6303" s="7">
        <v>0.74494161608704701</v>
      </c>
      <c r="E6303" s="7">
        <v>0.43539978719960098</v>
      </c>
      <c r="G6303" s="7">
        <v>99</v>
      </c>
      <c r="H6303" s="7">
        <v>63</v>
      </c>
      <c r="I6303" s="7">
        <v>2.3765335484567301E-2</v>
      </c>
      <c r="J6303" s="7">
        <v>-0.20465521671643599</v>
      </c>
      <c r="L6303" s="7">
        <v>99</v>
      </c>
      <c r="M6303" s="7">
        <v>63</v>
      </c>
      <c r="N6303" s="7">
        <v>0.38815982780463398</v>
      </c>
      <c r="O6303" s="7">
        <v>0.596817730975572</v>
      </c>
    </row>
    <row r="6304" spans="2:15" x14ac:dyDescent="0.2">
      <c r="B6304" s="7">
        <v>100</v>
      </c>
      <c r="C6304" s="7">
        <v>63</v>
      </c>
      <c r="D6304" s="7">
        <v>0.83240088458777495</v>
      </c>
      <c r="E6304" s="7">
        <v>0.56399766334359602</v>
      </c>
      <c r="G6304" s="7">
        <v>100</v>
      </c>
      <c r="H6304" s="7">
        <v>63</v>
      </c>
      <c r="I6304" s="7">
        <v>0.13966465190287</v>
      </c>
      <c r="J6304" s="7">
        <v>0.22638209931712999</v>
      </c>
      <c r="L6304" s="7">
        <v>100</v>
      </c>
      <c r="M6304" s="7">
        <v>63</v>
      </c>
      <c r="N6304" s="7">
        <v>1.65007093747503</v>
      </c>
      <c r="O6304" s="7">
        <v>1.39695538163723</v>
      </c>
    </row>
    <row r="6305" spans="2:15" x14ac:dyDescent="0.2">
      <c r="B6305" s="7">
        <v>1</v>
      </c>
      <c r="C6305" s="7">
        <v>64</v>
      </c>
      <c r="D6305" s="7">
        <v>-0.48796086723676202</v>
      </c>
      <c r="E6305" s="7">
        <v>-0.438652492562428</v>
      </c>
      <c r="G6305" s="7">
        <v>1</v>
      </c>
      <c r="H6305" s="7">
        <v>64</v>
      </c>
      <c r="I6305" s="7">
        <v>0.12420754562695099</v>
      </c>
      <c r="J6305" s="7">
        <v>2.5913798498020699E-3</v>
      </c>
      <c r="L6305" s="7">
        <v>1</v>
      </c>
      <c r="M6305" s="7">
        <v>64</v>
      </c>
      <c r="N6305" s="7">
        <v>0.24635964520541401</v>
      </c>
      <c r="O6305" s="7">
        <v>0.48601967157213199</v>
      </c>
    </row>
    <row r="6306" spans="2:15" x14ac:dyDescent="0.2">
      <c r="B6306" s="7">
        <v>2</v>
      </c>
      <c r="C6306" s="7">
        <v>64</v>
      </c>
      <c r="D6306" s="7">
        <v>1.646648931822E-2</v>
      </c>
      <c r="E6306" s="7">
        <v>-3.2978370722185298E-2</v>
      </c>
      <c r="G6306" s="7">
        <v>2</v>
      </c>
      <c r="H6306" s="7">
        <v>64</v>
      </c>
      <c r="I6306" s="7">
        <v>0.20332474041985399</v>
      </c>
      <c r="J6306" s="7">
        <v>-0.14220089304789901</v>
      </c>
      <c r="L6306" s="7">
        <v>2</v>
      </c>
      <c r="M6306" s="7">
        <v>64</v>
      </c>
      <c r="N6306" s="7">
        <v>0.43892883315421</v>
      </c>
      <c r="O6306" s="7">
        <v>-0.16265567725288799</v>
      </c>
    </row>
    <row r="6307" spans="2:15" x14ac:dyDescent="0.2">
      <c r="B6307" s="7">
        <v>3</v>
      </c>
      <c r="C6307" s="7">
        <v>64</v>
      </c>
      <c r="D6307" s="7">
        <v>-0.44624960488396498</v>
      </c>
      <c r="E6307" s="7">
        <v>-0.61270681114351699</v>
      </c>
      <c r="G6307" s="7">
        <v>3</v>
      </c>
      <c r="H6307" s="7">
        <v>64</v>
      </c>
      <c r="I6307" s="7">
        <v>0.21158233621635</v>
      </c>
      <c r="J6307" s="7">
        <v>-0.11531589286476999</v>
      </c>
      <c r="L6307" s="7">
        <v>3</v>
      </c>
      <c r="M6307" s="7">
        <v>64</v>
      </c>
      <c r="N6307" s="7">
        <v>-0.74058248149291295</v>
      </c>
      <c r="O6307" s="7">
        <v>-0.702162664453573</v>
      </c>
    </row>
    <row r="6308" spans="2:15" x14ac:dyDescent="0.2">
      <c r="B6308" s="7">
        <v>4</v>
      </c>
      <c r="C6308" s="7">
        <v>64</v>
      </c>
      <c r="D6308" s="7">
        <v>0.13776425035730899</v>
      </c>
      <c r="E6308" s="7">
        <v>-8.2188836254632094E-2</v>
      </c>
      <c r="G6308" s="7">
        <v>4</v>
      </c>
      <c r="H6308" s="7">
        <v>64</v>
      </c>
      <c r="I6308" s="7">
        <v>0.425466606803655</v>
      </c>
      <c r="J6308" s="7">
        <v>0.23501258171895101</v>
      </c>
      <c r="L6308" s="7">
        <v>4</v>
      </c>
      <c r="M6308" s="7">
        <v>64</v>
      </c>
      <c r="N6308" s="7">
        <v>0.85340686306799696</v>
      </c>
      <c r="O6308" s="7">
        <v>0.82441760894756799</v>
      </c>
    </row>
    <row r="6309" spans="2:15" x14ac:dyDescent="0.2">
      <c r="B6309" s="7">
        <v>5</v>
      </c>
      <c r="C6309" s="7">
        <v>64</v>
      </c>
      <c r="D6309" s="7">
        <v>-0.25415495495803903</v>
      </c>
      <c r="E6309" s="7">
        <v>0.30791656754828201</v>
      </c>
      <c r="G6309" s="7">
        <v>5</v>
      </c>
      <c r="H6309" s="7">
        <v>64</v>
      </c>
      <c r="I6309" s="7">
        <v>8.8696655065606797E-2</v>
      </c>
      <c r="J6309" s="7">
        <v>3.1871538335654002E-2</v>
      </c>
      <c r="L6309" s="7">
        <v>5</v>
      </c>
      <c r="M6309" s="7">
        <v>64</v>
      </c>
      <c r="N6309" s="7">
        <v>0.61159746673108595</v>
      </c>
      <c r="O6309" s="7">
        <v>0.35640418279143998</v>
      </c>
    </row>
    <row r="6310" spans="2:15" x14ac:dyDescent="0.2">
      <c r="B6310" s="7">
        <v>6</v>
      </c>
      <c r="C6310" s="7">
        <v>64</v>
      </c>
      <c r="D6310" s="7">
        <v>-0.41587059360662898</v>
      </c>
      <c r="E6310" s="7">
        <v>-0.61300994870128001</v>
      </c>
      <c r="G6310" s="7">
        <v>6</v>
      </c>
      <c r="H6310" s="7">
        <v>64</v>
      </c>
      <c r="I6310" s="7">
        <v>-0.125338103993442</v>
      </c>
      <c r="J6310" s="7">
        <v>-0.27362992878034298</v>
      </c>
      <c r="L6310" s="7">
        <v>6</v>
      </c>
      <c r="M6310" s="7">
        <v>64</v>
      </c>
      <c r="N6310" s="7">
        <v>-9.3615635406901099E-2</v>
      </c>
      <c r="O6310" s="7">
        <v>-2.9381574976772701E-2</v>
      </c>
    </row>
    <row r="6311" spans="2:15" x14ac:dyDescent="0.2">
      <c r="B6311" s="7">
        <v>7</v>
      </c>
      <c r="C6311" s="7">
        <v>64</v>
      </c>
      <c r="D6311" s="7">
        <v>0.39917580542822501</v>
      </c>
      <c r="E6311" s="7">
        <v>3.10740384092432E-2</v>
      </c>
      <c r="G6311" s="7">
        <v>7</v>
      </c>
      <c r="H6311" s="7">
        <v>64</v>
      </c>
      <c r="I6311" s="7">
        <v>0.38409659252043099</v>
      </c>
      <c r="J6311" s="7">
        <v>0.18570262532440199</v>
      </c>
      <c r="L6311" s="7">
        <v>7</v>
      </c>
      <c r="M6311" s="7">
        <v>64</v>
      </c>
      <c r="N6311" s="7">
        <v>0.386574777902364</v>
      </c>
      <c r="O6311" s="7">
        <v>4.8377179159466301E-2</v>
      </c>
    </row>
    <row r="6312" spans="2:15" x14ac:dyDescent="0.2">
      <c r="B6312" s="7">
        <v>8</v>
      </c>
      <c r="C6312" s="7">
        <v>64</v>
      </c>
      <c r="D6312" s="7">
        <v>0.11903636054960701</v>
      </c>
      <c r="E6312" s="7">
        <v>0.224885323932486</v>
      </c>
      <c r="G6312" s="7">
        <v>8</v>
      </c>
      <c r="H6312" s="7">
        <v>64</v>
      </c>
      <c r="I6312" s="7">
        <v>0.36208776965096701</v>
      </c>
      <c r="J6312" s="7">
        <v>5.2971423130995503E-2</v>
      </c>
      <c r="L6312" s="7">
        <v>8</v>
      </c>
      <c r="M6312" s="7">
        <v>64</v>
      </c>
      <c r="N6312" s="7">
        <v>1.37455530491596</v>
      </c>
      <c r="O6312" s="7">
        <v>1.36953883620485</v>
      </c>
    </row>
    <row r="6313" spans="2:15" x14ac:dyDescent="0.2">
      <c r="B6313" s="7">
        <v>9</v>
      </c>
      <c r="C6313" s="7">
        <v>64</v>
      </c>
      <c r="D6313" s="7">
        <v>-0.78878330378027195</v>
      </c>
      <c r="E6313" s="7">
        <v>-0.44488854144258799</v>
      </c>
      <c r="G6313" s="7">
        <v>9</v>
      </c>
      <c r="H6313" s="7">
        <v>64</v>
      </c>
      <c r="I6313" s="7">
        <v>-0.127573087211066</v>
      </c>
      <c r="J6313" s="7">
        <v>8.6744591736700002E-2</v>
      </c>
      <c r="L6313" s="7">
        <v>9</v>
      </c>
      <c r="M6313" s="7">
        <v>64</v>
      </c>
      <c r="N6313" s="7">
        <v>-0.44148856083658899</v>
      </c>
      <c r="O6313" s="7">
        <v>-0.36777203921192497</v>
      </c>
    </row>
    <row r="6314" spans="2:15" x14ac:dyDescent="0.2">
      <c r="B6314" s="7">
        <v>10</v>
      </c>
      <c r="C6314" s="7">
        <v>64</v>
      </c>
      <c r="D6314" s="7">
        <v>-0.241601974202764</v>
      </c>
      <c r="E6314" s="7">
        <v>-0.353811289986671</v>
      </c>
      <c r="G6314" s="7">
        <v>10</v>
      </c>
      <c r="H6314" s="7">
        <v>64</v>
      </c>
      <c r="I6314" s="7">
        <v>-6.3773618721329597E-2</v>
      </c>
      <c r="J6314" s="7">
        <v>1.5112422265503699E-2</v>
      </c>
      <c r="L6314" s="7">
        <v>10</v>
      </c>
      <c r="M6314" s="7">
        <v>64</v>
      </c>
      <c r="N6314" s="7">
        <v>-8.9540753789604494E-2</v>
      </c>
      <c r="O6314" s="7">
        <v>-0.19760039732503501</v>
      </c>
    </row>
    <row r="6315" spans="2:15" x14ac:dyDescent="0.2">
      <c r="B6315" s="7">
        <v>11</v>
      </c>
      <c r="C6315" s="7">
        <v>64</v>
      </c>
      <c r="D6315" s="7">
        <v>-0.193329018830113</v>
      </c>
      <c r="E6315" s="7">
        <v>-0.171977452979729</v>
      </c>
      <c r="G6315" s="7">
        <v>11</v>
      </c>
      <c r="H6315" s="7">
        <v>64</v>
      </c>
      <c r="I6315" s="7">
        <v>-0.20755381690519201</v>
      </c>
      <c r="J6315" s="7">
        <v>-0.196645918193143</v>
      </c>
      <c r="L6315" s="7">
        <v>11</v>
      </c>
      <c r="M6315" s="7">
        <v>64</v>
      </c>
      <c r="N6315" s="7">
        <v>0.21404781528339001</v>
      </c>
      <c r="O6315" s="7">
        <v>0.53848940168634796</v>
      </c>
    </row>
    <row r="6316" spans="2:15" x14ac:dyDescent="0.2">
      <c r="B6316" s="7">
        <v>12</v>
      </c>
      <c r="C6316" s="7">
        <v>64</v>
      </c>
      <c r="D6316" s="7">
        <v>-6.6669089465346304E-2</v>
      </c>
      <c r="E6316" s="7">
        <v>7.8497308923525494E-2</v>
      </c>
      <c r="G6316" s="7">
        <v>12</v>
      </c>
      <c r="H6316" s="7">
        <v>64</v>
      </c>
      <c r="I6316" s="7">
        <v>1.55488563272481E-2</v>
      </c>
      <c r="J6316" s="7">
        <v>-0.32808790540766303</v>
      </c>
      <c r="L6316" s="7">
        <v>12</v>
      </c>
      <c r="M6316" s="7">
        <v>64</v>
      </c>
      <c r="N6316" s="7">
        <v>0.42049064595753299</v>
      </c>
      <c r="O6316" s="7">
        <v>0.436424672767599</v>
      </c>
    </row>
    <row r="6317" spans="2:15" x14ac:dyDescent="0.2">
      <c r="B6317" s="7">
        <v>13</v>
      </c>
      <c r="C6317" s="7">
        <v>64</v>
      </c>
      <c r="D6317" s="7">
        <v>4.30097894326966E-2</v>
      </c>
      <c r="E6317" s="7">
        <v>-2.53286117448797E-2</v>
      </c>
      <c r="G6317" s="7">
        <v>13</v>
      </c>
      <c r="H6317" s="7">
        <v>64</v>
      </c>
      <c r="I6317" s="7">
        <v>0.10549205154194601</v>
      </c>
      <c r="J6317" s="7">
        <v>0.120147704041922</v>
      </c>
      <c r="L6317" s="7">
        <v>13</v>
      </c>
      <c r="M6317" s="7">
        <v>64</v>
      </c>
      <c r="N6317" s="7">
        <v>0.68896455164936199</v>
      </c>
      <c r="O6317" s="7">
        <v>0.95702957628951602</v>
      </c>
    </row>
    <row r="6318" spans="2:15" x14ac:dyDescent="0.2">
      <c r="B6318" s="7">
        <v>14</v>
      </c>
      <c r="C6318" s="7">
        <v>64</v>
      </c>
      <c r="D6318" s="7">
        <v>-0.12952175775164801</v>
      </c>
      <c r="E6318" s="7">
        <v>-0.20114323606826101</v>
      </c>
      <c r="G6318" s="7">
        <v>14</v>
      </c>
      <c r="H6318" s="7">
        <v>64</v>
      </c>
      <c r="I6318" s="7">
        <v>4.9217122475749997E-2</v>
      </c>
      <c r="J6318" s="7">
        <v>3.0486534202688102E-2</v>
      </c>
      <c r="L6318" s="7">
        <v>14</v>
      </c>
      <c r="M6318" s="7">
        <v>64</v>
      </c>
      <c r="N6318" s="7">
        <v>0.35665748025174099</v>
      </c>
      <c r="O6318" s="7">
        <v>0.31392616907105603</v>
      </c>
    </row>
    <row r="6319" spans="2:15" x14ac:dyDescent="0.2">
      <c r="B6319" s="7">
        <v>15</v>
      </c>
      <c r="C6319" s="7">
        <v>64</v>
      </c>
      <c r="D6319" s="7">
        <v>-0.12895482465618699</v>
      </c>
      <c r="E6319" s="7">
        <v>-0.39164624949634802</v>
      </c>
      <c r="G6319" s="7">
        <v>15</v>
      </c>
      <c r="H6319" s="7">
        <v>64</v>
      </c>
      <c r="I6319" s="7">
        <v>0.193546665432865</v>
      </c>
      <c r="J6319" s="7">
        <v>0.114979886927074</v>
      </c>
      <c r="L6319" s="7">
        <v>15</v>
      </c>
      <c r="M6319" s="7">
        <v>64</v>
      </c>
      <c r="N6319" s="7">
        <v>0.85642270916532803</v>
      </c>
      <c r="O6319" s="7">
        <v>0.86710076439811201</v>
      </c>
    </row>
    <row r="6320" spans="2:15" x14ac:dyDescent="0.2">
      <c r="B6320" s="7">
        <v>16</v>
      </c>
      <c r="C6320" s="7">
        <v>64</v>
      </c>
      <c r="D6320" s="7">
        <v>-0.469345692774429</v>
      </c>
      <c r="E6320" s="7">
        <v>-0.150428674381786</v>
      </c>
      <c r="G6320" s="7">
        <v>16</v>
      </c>
      <c r="H6320" s="7">
        <v>64</v>
      </c>
      <c r="I6320" s="7">
        <v>0.21172231050460999</v>
      </c>
      <c r="J6320" s="7">
        <v>0.21444206119616799</v>
      </c>
      <c r="L6320" s="7">
        <v>16</v>
      </c>
      <c r="M6320" s="7">
        <v>64</v>
      </c>
      <c r="N6320" s="7">
        <v>0.159566264221953</v>
      </c>
      <c r="O6320" s="7">
        <v>3.3406261978509398E-2</v>
      </c>
    </row>
    <row r="6321" spans="2:15" x14ac:dyDescent="0.2">
      <c r="B6321" s="7">
        <v>17</v>
      </c>
      <c r="C6321" s="7">
        <v>64</v>
      </c>
      <c r="D6321" s="7">
        <v>-0.32853781971381002</v>
      </c>
      <c r="E6321" s="7">
        <v>-5.7685268192194897E-2</v>
      </c>
      <c r="G6321" s="7">
        <v>17</v>
      </c>
      <c r="H6321" s="7">
        <v>64</v>
      </c>
      <c r="I6321" s="7">
        <v>0.20697508302343201</v>
      </c>
      <c r="J6321" s="7">
        <v>5.5502401524530703E-2</v>
      </c>
      <c r="L6321" s="7">
        <v>17</v>
      </c>
      <c r="M6321" s="7">
        <v>64</v>
      </c>
      <c r="N6321" s="7">
        <v>-0.56323474128584095</v>
      </c>
      <c r="O6321" s="7">
        <v>-0.55368381252807097</v>
      </c>
    </row>
    <row r="6322" spans="2:15" x14ac:dyDescent="0.2">
      <c r="B6322" s="7">
        <v>18</v>
      </c>
      <c r="C6322" s="7">
        <v>64</v>
      </c>
      <c r="D6322" s="7">
        <v>0.106315315338373</v>
      </c>
      <c r="E6322" s="7">
        <v>-0.26776017084563802</v>
      </c>
      <c r="G6322" s="7">
        <v>18</v>
      </c>
      <c r="H6322" s="7">
        <v>64</v>
      </c>
      <c r="I6322" s="7">
        <v>0.14268426680372101</v>
      </c>
      <c r="J6322" s="7">
        <v>4.3355447010939401E-2</v>
      </c>
      <c r="L6322" s="7">
        <v>18</v>
      </c>
      <c r="M6322" s="7">
        <v>64</v>
      </c>
      <c r="N6322" s="7">
        <v>0.29554600534045899</v>
      </c>
      <c r="O6322" s="7">
        <v>-6.6260031155360704E-3</v>
      </c>
    </row>
    <row r="6323" spans="2:15" x14ac:dyDescent="0.2">
      <c r="B6323" s="7">
        <v>19</v>
      </c>
      <c r="C6323" s="7">
        <v>64</v>
      </c>
      <c r="D6323" s="7">
        <v>-0.29400369402443899</v>
      </c>
      <c r="E6323" s="7">
        <v>4.1402264580383999E-2</v>
      </c>
      <c r="G6323" s="7">
        <v>19</v>
      </c>
      <c r="H6323" s="7">
        <v>64</v>
      </c>
      <c r="I6323" s="7">
        <v>0.302840436335508</v>
      </c>
      <c r="J6323" s="7">
        <v>-3.58590174768798E-2</v>
      </c>
      <c r="L6323" s="7">
        <v>19</v>
      </c>
      <c r="M6323" s="7">
        <v>64</v>
      </c>
      <c r="N6323" s="7">
        <v>0.94937057312560902</v>
      </c>
      <c r="O6323" s="7">
        <v>1.1920781667045901</v>
      </c>
    </row>
    <row r="6324" spans="2:15" x14ac:dyDescent="0.2">
      <c r="B6324" s="7">
        <v>20</v>
      </c>
      <c r="C6324" s="7">
        <v>64</v>
      </c>
      <c r="D6324" s="7">
        <v>-0.24352962563392899</v>
      </c>
      <c r="E6324" s="7">
        <v>-0.17425679541088401</v>
      </c>
      <c r="G6324" s="7">
        <v>20</v>
      </c>
      <c r="H6324" s="7">
        <v>64</v>
      </c>
      <c r="I6324" s="7">
        <v>-7.3537244960952797E-4</v>
      </c>
      <c r="J6324" s="7">
        <v>-7.2606538822606495E-2</v>
      </c>
      <c r="L6324" s="7">
        <v>20</v>
      </c>
      <c r="M6324" s="7">
        <v>64</v>
      </c>
      <c r="N6324" s="7">
        <v>-0.48572052402883897</v>
      </c>
      <c r="O6324" s="7">
        <v>-0.34530424012517003</v>
      </c>
    </row>
    <row r="6325" spans="2:15" x14ac:dyDescent="0.2">
      <c r="B6325" s="7">
        <v>21</v>
      </c>
      <c r="C6325" s="7">
        <v>64</v>
      </c>
      <c r="D6325" s="7">
        <v>-0.29802738665311801</v>
      </c>
      <c r="E6325" s="7">
        <v>-3.0231558779141701E-2</v>
      </c>
      <c r="G6325" s="7">
        <v>21</v>
      </c>
      <c r="H6325" s="7">
        <v>64</v>
      </c>
      <c r="I6325" s="7">
        <v>7.7556471215374706E-2</v>
      </c>
      <c r="J6325" s="7">
        <v>-1.7040139747972E-2</v>
      </c>
      <c r="L6325" s="7">
        <v>21</v>
      </c>
      <c r="M6325" s="7">
        <v>64</v>
      </c>
      <c r="N6325" s="7">
        <v>-0.46500059136873301</v>
      </c>
      <c r="O6325" s="7">
        <v>-0.33585517212682803</v>
      </c>
    </row>
    <row r="6326" spans="2:15" x14ac:dyDescent="0.2">
      <c r="B6326" s="7">
        <v>22</v>
      </c>
      <c r="C6326" s="7">
        <v>64</v>
      </c>
      <c r="D6326" s="7">
        <v>-0.23440833384746401</v>
      </c>
      <c r="E6326" s="7">
        <v>4.1293611057154699E-2</v>
      </c>
      <c r="G6326" s="7">
        <v>22</v>
      </c>
      <c r="H6326" s="7">
        <v>64</v>
      </c>
      <c r="I6326" s="7">
        <v>-0.178515467148602</v>
      </c>
      <c r="J6326" s="7">
        <v>-2.33818334057663E-2</v>
      </c>
      <c r="L6326" s="7">
        <v>22</v>
      </c>
      <c r="M6326" s="7">
        <v>64</v>
      </c>
      <c r="N6326" s="7">
        <v>-0.243015710247453</v>
      </c>
      <c r="O6326" s="7">
        <v>-2.5469494146372899E-2</v>
      </c>
    </row>
    <row r="6327" spans="2:15" x14ac:dyDescent="0.2">
      <c r="B6327" s="7">
        <v>23</v>
      </c>
      <c r="C6327" s="7">
        <v>64</v>
      </c>
      <c r="D6327" s="7">
        <v>-6.0381880632769801E-2</v>
      </c>
      <c r="E6327" s="7">
        <v>5.4981160602386198E-2</v>
      </c>
      <c r="G6327" s="7">
        <v>23</v>
      </c>
      <c r="H6327" s="7">
        <v>64</v>
      </c>
      <c r="I6327" s="7">
        <v>-2.8480403156972801E-2</v>
      </c>
      <c r="J6327" s="7">
        <v>-0.23135710648417199</v>
      </c>
      <c r="L6327" s="7">
        <v>23</v>
      </c>
      <c r="M6327" s="7">
        <v>64</v>
      </c>
      <c r="N6327" s="7">
        <v>-0.55443422503791395</v>
      </c>
      <c r="O6327" s="7">
        <v>-0.36022224580492501</v>
      </c>
    </row>
    <row r="6328" spans="2:15" x14ac:dyDescent="0.2">
      <c r="B6328" s="7">
        <v>24</v>
      </c>
      <c r="C6328" s="7">
        <v>64</v>
      </c>
      <c r="D6328" s="7">
        <v>0.18291810321254001</v>
      </c>
      <c r="E6328" s="7">
        <v>6.1295422701258297E-2</v>
      </c>
      <c r="G6328" s="7">
        <v>24</v>
      </c>
      <c r="H6328" s="7">
        <v>64</v>
      </c>
      <c r="I6328" s="7">
        <v>-0.191312329044066</v>
      </c>
      <c r="J6328" s="7">
        <v>-0.25393102781159399</v>
      </c>
      <c r="L6328" s="7">
        <v>24</v>
      </c>
      <c r="M6328" s="7">
        <v>64</v>
      </c>
      <c r="N6328" s="7">
        <v>0.83342233647286801</v>
      </c>
      <c r="O6328" s="7">
        <v>1.00008565814046</v>
      </c>
    </row>
    <row r="6329" spans="2:15" x14ac:dyDescent="0.2">
      <c r="B6329" s="7">
        <v>25</v>
      </c>
      <c r="C6329" s="7">
        <v>64</v>
      </c>
      <c r="D6329" s="7">
        <v>0.22420897004381701</v>
      </c>
      <c r="E6329" s="7">
        <v>0.49424808763287598</v>
      </c>
      <c r="G6329" s="7">
        <v>25</v>
      </c>
      <c r="H6329" s="7">
        <v>64</v>
      </c>
      <c r="I6329" s="7">
        <v>-7.3991576838246004E-2</v>
      </c>
      <c r="J6329" s="7">
        <v>-4.5006359338815499E-2</v>
      </c>
      <c r="L6329" s="7">
        <v>25</v>
      </c>
      <c r="M6329" s="7">
        <v>64</v>
      </c>
      <c r="N6329" s="7">
        <v>1.142038840661</v>
      </c>
      <c r="O6329" s="7">
        <v>0.96707766143867202</v>
      </c>
    </row>
    <row r="6330" spans="2:15" x14ac:dyDescent="0.2">
      <c r="B6330" s="7">
        <v>26</v>
      </c>
      <c r="C6330" s="7">
        <v>64</v>
      </c>
      <c r="D6330" s="7">
        <v>-0.19931161434479899</v>
      </c>
      <c r="E6330" s="7">
        <v>-0.37183057044899098</v>
      </c>
      <c r="G6330" s="7">
        <v>26</v>
      </c>
      <c r="H6330" s="7">
        <v>64</v>
      </c>
      <c r="I6330" s="7">
        <v>-0.449571729303757</v>
      </c>
      <c r="J6330" s="7">
        <v>-0.20027350133837701</v>
      </c>
      <c r="L6330" s="7">
        <v>26</v>
      </c>
      <c r="M6330" s="7">
        <v>64</v>
      </c>
      <c r="N6330" s="7">
        <v>-0.40051401615201399</v>
      </c>
      <c r="O6330" s="7">
        <v>-0.49267495690396901</v>
      </c>
    </row>
    <row r="6331" spans="2:15" x14ac:dyDescent="0.2">
      <c r="B6331" s="7">
        <v>27</v>
      </c>
      <c r="C6331" s="7">
        <v>64</v>
      </c>
      <c r="D6331" s="7">
        <v>0.21784706203121901</v>
      </c>
      <c r="E6331" s="7">
        <v>-4.8194969520623403E-2</v>
      </c>
      <c r="G6331" s="7">
        <v>27</v>
      </c>
      <c r="H6331" s="7">
        <v>64</v>
      </c>
      <c r="I6331" s="7">
        <v>-0.40611780659072799</v>
      </c>
      <c r="J6331" s="7">
        <v>-0.37148772906842897</v>
      </c>
      <c r="L6331" s="7">
        <v>27</v>
      </c>
      <c r="M6331" s="7">
        <v>64</v>
      </c>
      <c r="N6331" s="7">
        <v>-4.87326516400906E-2</v>
      </c>
      <c r="O6331" s="7">
        <v>-5.0068252184665603E-2</v>
      </c>
    </row>
    <row r="6332" spans="2:15" x14ac:dyDescent="0.2">
      <c r="B6332" s="7">
        <v>28</v>
      </c>
      <c r="C6332" s="7">
        <v>64</v>
      </c>
      <c r="D6332" s="7">
        <v>-0.66422137726104502</v>
      </c>
      <c r="E6332" s="7">
        <v>-0.766414759892173</v>
      </c>
      <c r="G6332" s="7">
        <v>28</v>
      </c>
      <c r="H6332" s="7">
        <v>64</v>
      </c>
      <c r="I6332" s="7">
        <v>-0.27148028947243003</v>
      </c>
      <c r="J6332" s="7">
        <v>-0.23904634160858801</v>
      </c>
      <c r="L6332" s="7">
        <v>28</v>
      </c>
      <c r="M6332" s="7">
        <v>64</v>
      </c>
      <c r="N6332" s="7">
        <v>0.81301718548853996</v>
      </c>
      <c r="O6332" s="7">
        <v>0.51407175269328997</v>
      </c>
    </row>
    <row r="6333" spans="2:15" x14ac:dyDescent="0.2">
      <c r="B6333" s="7">
        <v>29</v>
      </c>
      <c r="C6333" s="7">
        <v>64</v>
      </c>
      <c r="D6333" s="7">
        <v>-0.298285115936195</v>
      </c>
      <c r="E6333" s="7">
        <v>-0.26308363635715898</v>
      </c>
      <c r="G6333" s="7">
        <v>29</v>
      </c>
      <c r="H6333" s="7">
        <v>64</v>
      </c>
      <c r="I6333" s="7">
        <v>0.163233685094127</v>
      </c>
      <c r="J6333" s="7">
        <v>1.5669038786524099E-2</v>
      </c>
      <c r="L6333" s="7">
        <v>29</v>
      </c>
      <c r="M6333" s="7">
        <v>64</v>
      </c>
      <c r="N6333" s="7">
        <v>-0.97004431809229796</v>
      </c>
      <c r="O6333" s="7">
        <v>-0.656885453417131</v>
      </c>
    </row>
    <row r="6334" spans="2:15" x14ac:dyDescent="0.2">
      <c r="B6334" s="7">
        <v>30</v>
      </c>
      <c r="C6334" s="7">
        <v>64</v>
      </c>
      <c r="D6334" s="7">
        <v>0.22335637967288</v>
      </c>
      <c r="E6334" s="7">
        <v>-5.9260174676723002E-5</v>
      </c>
      <c r="G6334" s="7">
        <v>30</v>
      </c>
      <c r="H6334" s="7">
        <v>64</v>
      </c>
      <c r="I6334" s="7">
        <v>0.19889060665488001</v>
      </c>
      <c r="J6334" s="7">
        <v>0.10777196843081301</v>
      </c>
      <c r="L6334" s="7">
        <v>30</v>
      </c>
      <c r="M6334" s="7">
        <v>64</v>
      </c>
      <c r="N6334" s="7">
        <v>0.93857247022435997</v>
      </c>
      <c r="O6334" s="7">
        <v>0.49888772772224099</v>
      </c>
    </row>
    <row r="6335" spans="2:15" x14ac:dyDescent="0.2">
      <c r="B6335" s="7">
        <v>31</v>
      </c>
      <c r="C6335" s="7">
        <v>64</v>
      </c>
      <c r="D6335" s="7">
        <v>1.95411075843221E-2</v>
      </c>
      <c r="E6335" s="7">
        <v>-0.23439991696623499</v>
      </c>
      <c r="G6335" s="7">
        <v>31</v>
      </c>
      <c r="H6335" s="7">
        <v>64</v>
      </c>
      <c r="I6335" s="7">
        <v>0.27793774157502998</v>
      </c>
      <c r="J6335" s="7">
        <v>5.29114041062115E-2</v>
      </c>
      <c r="L6335" s="7">
        <v>31</v>
      </c>
      <c r="M6335" s="7">
        <v>64</v>
      </c>
      <c r="N6335" s="7">
        <v>0.37737579283803402</v>
      </c>
      <c r="O6335" s="7">
        <v>2.66939485578295E-2</v>
      </c>
    </row>
    <row r="6336" spans="2:15" x14ac:dyDescent="0.2">
      <c r="B6336" s="7">
        <v>32</v>
      </c>
      <c r="C6336" s="7">
        <v>64</v>
      </c>
      <c r="D6336" s="7">
        <v>-2.35737352822314E-2</v>
      </c>
      <c r="E6336" s="7">
        <v>8.8090838472775906E-2</v>
      </c>
      <c r="G6336" s="7">
        <v>32</v>
      </c>
      <c r="H6336" s="7">
        <v>64</v>
      </c>
      <c r="I6336" s="7">
        <v>-3.6386703075761397E-2</v>
      </c>
      <c r="J6336" s="7">
        <v>-0.28490962191796698</v>
      </c>
      <c r="L6336" s="7">
        <v>32</v>
      </c>
      <c r="M6336" s="7">
        <v>64</v>
      </c>
      <c r="N6336" s="7">
        <v>-0.121387600813367</v>
      </c>
      <c r="O6336" s="7">
        <v>-0.41705934023244301</v>
      </c>
    </row>
    <row r="6337" spans="2:15" x14ac:dyDescent="0.2">
      <c r="B6337" s="7">
        <v>33</v>
      </c>
      <c r="C6337" s="7">
        <v>64</v>
      </c>
      <c r="D6337" s="7">
        <v>-0.110007254431437</v>
      </c>
      <c r="E6337" s="7">
        <v>-0.20577517114436</v>
      </c>
      <c r="G6337" s="7">
        <v>33</v>
      </c>
      <c r="H6337" s="7">
        <v>64</v>
      </c>
      <c r="I6337" s="7">
        <v>-1.27940109341163E-2</v>
      </c>
      <c r="J6337" s="7">
        <v>5.2655142141603897E-2</v>
      </c>
      <c r="L6337" s="7">
        <v>33</v>
      </c>
      <c r="M6337" s="7">
        <v>64</v>
      </c>
      <c r="N6337" s="7">
        <v>0.39117025749548301</v>
      </c>
      <c r="O6337" s="7">
        <v>0.32136266310827999</v>
      </c>
    </row>
    <row r="6338" spans="2:15" x14ac:dyDescent="0.2">
      <c r="B6338" s="7">
        <v>34</v>
      </c>
      <c r="C6338" s="7">
        <v>64</v>
      </c>
      <c r="D6338" s="7">
        <v>0.126231458462849</v>
      </c>
      <c r="E6338" s="7">
        <v>5.7209825525386102E-2</v>
      </c>
      <c r="G6338" s="7">
        <v>34</v>
      </c>
      <c r="H6338" s="7">
        <v>64</v>
      </c>
      <c r="I6338" s="7">
        <v>0.21617116455825999</v>
      </c>
      <c r="J6338" s="7">
        <v>0.25126301522752198</v>
      </c>
      <c r="L6338" s="7">
        <v>34</v>
      </c>
      <c r="M6338" s="7">
        <v>64</v>
      </c>
      <c r="N6338" s="7">
        <v>0.23952161306005901</v>
      </c>
      <c r="O6338" s="7">
        <v>0.32945409128164799</v>
      </c>
    </row>
    <row r="6339" spans="2:15" x14ac:dyDescent="0.2">
      <c r="B6339" s="7">
        <v>35</v>
      </c>
      <c r="C6339" s="7">
        <v>64</v>
      </c>
      <c r="D6339" s="7">
        <v>0.10781385940541199</v>
      </c>
      <c r="E6339" s="7">
        <v>0.45919384500921301</v>
      </c>
      <c r="G6339" s="7">
        <v>35</v>
      </c>
      <c r="H6339" s="7">
        <v>64</v>
      </c>
      <c r="I6339" s="7">
        <v>0.24089239479963701</v>
      </c>
      <c r="J6339" s="7">
        <v>0.243910966462349</v>
      </c>
      <c r="L6339" s="7">
        <v>35</v>
      </c>
      <c r="M6339" s="7">
        <v>64</v>
      </c>
      <c r="N6339" s="7">
        <v>-0.73615158110177203</v>
      </c>
      <c r="O6339" s="7">
        <v>-0.379341108207775</v>
      </c>
    </row>
    <row r="6340" spans="2:15" x14ac:dyDescent="0.2">
      <c r="B6340" s="7">
        <v>36</v>
      </c>
      <c r="C6340" s="7">
        <v>64</v>
      </c>
      <c r="D6340" s="7">
        <v>-0.38677340772519198</v>
      </c>
      <c r="E6340" s="7">
        <v>-0.26112416917591103</v>
      </c>
      <c r="G6340" s="7">
        <v>36</v>
      </c>
      <c r="H6340" s="7">
        <v>64</v>
      </c>
      <c r="I6340" s="7">
        <v>-6.9848867121984307E-2</v>
      </c>
      <c r="J6340" s="7">
        <v>0.14756064749617301</v>
      </c>
      <c r="L6340" s="7">
        <v>36</v>
      </c>
      <c r="M6340" s="7">
        <v>64</v>
      </c>
      <c r="N6340" s="7">
        <v>1.2048852964154599</v>
      </c>
      <c r="O6340" s="7">
        <v>0.85477297327880697</v>
      </c>
    </row>
    <row r="6341" spans="2:15" x14ac:dyDescent="0.2">
      <c r="B6341" s="7">
        <v>37</v>
      </c>
      <c r="C6341" s="7">
        <v>64</v>
      </c>
      <c r="D6341" s="7">
        <v>-5.9664369132528698E-2</v>
      </c>
      <c r="E6341" s="7">
        <v>0.12622131738478301</v>
      </c>
      <c r="G6341" s="7">
        <v>37</v>
      </c>
      <c r="H6341" s="7">
        <v>64</v>
      </c>
      <c r="I6341" s="7">
        <v>7.4501185272366904E-2</v>
      </c>
      <c r="J6341" s="7">
        <v>0.27919135463001099</v>
      </c>
      <c r="L6341" s="7">
        <v>37</v>
      </c>
      <c r="M6341" s="7">
        <v>64</v>
      </c>
      <c r="N6341" s="7">
        <v>-0.45971024434459001</v>
      </c>
      <c r="O6341" s="7">
        <v>-0.42307737992854999</v>
      </c>
    </row>
    <row r="6342" spans="2:15" x14ac:dyDescent="0.2">
      <c r="B6342" s="7">
        <v>38</v>
      </c>
      <c r="C6342" s="7">
        <v>64</v>
      </c>
      <c r="D6342" s="7">
        <v>-0.46584904119674198</v>
      </c>
      <c r="E6342" s="7">
        <v>-0.38023700628226498</v>
      </c>
      <c r="G6342" s="7">
        <v>38</v>
      </c>
      <c r="H6342" s="7">
        <v>64</v>
      </c>
      <c r="I6342" s="7">
        <v>6.6022208691514104E-3</v>
      </c>
      <c r="J6342" s="7">
        <v>-6.5776327831714304E-2</v>
      </c>
      <c r="L6342" s="7">
        <v>38</v>
      </c>
      <c r="M6342" s="7">
        <v>64</v>
      </c>
      <c r="N6342" s="7">
        <v>-0.217566737306393</v>
      </c>
      <c r="O6342" s="7">
        <v>-0.39404419117900802</v>
      </c>
    </row>
    <row r="6343" spans="2:15" x14ac:dyDescent="0.2">
      <c r="B6343" s="7">
        <v>39</v>
      </c>
      <c r="C6343" s="7">
        <v>64</v>
      </c>
      <c r="D6343" s="7">
        <v>-0.12733809357044701</v>
      </c>
      <c r="E6343" s="7">
        <v>0.25225963140952101</v>
      </c>
      <c r="G6343" s="7">
        <v>39</v>
      </c>
      <c r="H6343" s="7">
        <v>64</v>
      </c>
      <c r="I6343" s="7">
        <v>2.1525229135498598E-2</v>
      </c>
      <c r="J6343" s="7">
        <v>2.8845124401248E-2</v>
      </c>
      <c r="L6343" s="7">
        <v>39</v>
      </c>
      <c r="M6343" s="7">
        <v>64</v>
      </c>
      <c r="N6343" s="7">
        <v>0.57186500259225503</v>
      </c>
      <c r="O6343" s="7">
        <v>0.53989364831423503</v>
      </c>
    </row>
    <row r="6344" spans="2:15" x14ac:dyDescent="0.2">
      <c r="B6344" s="7">
        <v>40</v>
      </c>
      <c r="C6344" s="7">
        <v>64</v>
      </c>
      <c r="D6344" s="7">
        <v>0.32603267529922197</v>
      </c>
      <c r="E6344" s="7">
        <v>-9.4492813793327607E-2</v>
      </c>
      <c r="G6344" s="7">
        <v>40</v>
      </c>
      <c r="H6344" s="7">
        <v>64</v>
      </c>
      <c r="I6344" s="7">
        <v>0.37795046309514602</v>
      </c>
      <c r="J6344" s="7">
        <v>0.17111830321858701</v>
      </c>
      <c r="L6344" s="7">
        <v>40</v>
      </c>
      <c r="M6344" s="7">
        <v>64</v>
      </c>
      <c r="N6344" s="7">
        <v>-1.6813395047786099</v>
      </c>
      <c r="O6344" s="7">
        <v>-1.5164408309817099</v>
      </c>
    </row>
    <row r="6345" spans="2:15" x14ac:dyDescent="0.2">
      <c r="B6345" s="7">
        <v>41</v>
      </c>
      <c r="C6345" s="7">
        <v>64</v>
      </c>
      <c r="D6345" s="7">
        <v>-0.20942212036528099</v>
      </c>
      <c r="E6345" s="7">
        <v>-6.5844567154310404E-2</v>
      </c>
      <c r="G6345" s="7">
        <v>41</v>
      </c>
      <c r="H6345" s="7">
        <v>64</v>
      </c>
      <c r="I6345" s="7">
        <v>-4.3557261413931202E-2</v>
      </c>
      <c r="J6345" s="7">
        <v>-0.19506668306729799</v>
      </c>
      <c r="L6345" s="7">
        <v>41</v>
      </c>
      <c r="M6345" s="7">
        <v>64</v>
      </c>
      <c r="N6345" s="7">
        <v>0.59678873050981496</v>
      </c>
      <c r="O6345" s="7">
        <v>0.74908846294199405</v>
      </c>
    </row>
    <row r="6346" spans="2:15" x14ac:dyDescent="0.2">
      <c r="B6346" s="7">
        <v>42</v>
      </c>
      <c r="C6346" s="7">
        <v>64</v>
      </c>
      <c r="D6346" s="7">
        <v>9.6000789492518598E-2</v>
      </c>
      <c r="E6346" s="7">
        <v>-0.22371132857730899</v>
      </c>
      <c r="G6346" s="7">
        <v>42</v>
      </c>
      <c r="H6346" s="7">
        <v>64</v>
      </c>
      <c r="I6346" s="7">
        <v>0.27700899827200898</v>
      </c>
      <c r="J6346" s="7">
        <v>-5.6445134895685797E-2</v>
      </c>
      <c r="L6346" s="7">
        <v>42</v>
      </c>
      <c r="M6346" s="7">
        <v>64</v>
      </c>
      <c r="N6346" s="7">
        <v>1.49772187389862</v>
      </c>
      <c r="O6346" s="7">
        <v>1.03772631481835</v>
      </c>
    </row>
    <row r="6347" spans="2:15" x14ac:dyDescent="0.2">
      <c r="B6347" s="7">
        <v>43</v>
      </c>
      <c r="C6347" s="7">
        <v>64</v>
      </c>
      <c r="D6347" s="7">
        <v>-0.199421772811579</v>
      </c>
      <c r="E6347" s="7">
        <v>-0.399666176751036</v>
      </c>
      <c r="G6347" s="7">
        <v>43</v>
      </c>
      <c r="H6347" s="7">
        <v>64</v>
      </c>
      <c r="I6347" s="7">
        <v>0.209804294904233</v>
      </c>
      <c r="J6347" s="7">
        <v>0.113033536737323</v>
      </c>
      <c r="L6347" s="7">
        <v>43</v>
      </c>
      <c r="M6347" s="7">
        <v>64</v>
      </c>
      <c r="N6347" s="7">
        <v>-0.95028628184680597</v>
      </c>
      <c r="O6347" s="7">
        <v>-0.90738549069561203</v>
      </c>
    </row>
    <row r="6348" spans="2:15" x14ac:dyDescent="0.2">
      <c r="B6348" s="7">
        <v>44</v>
      </c>
      <c r="C6348" s="7">
        <v>64</v>
      </c>
      <c r="D6348" s="7">
        <v>-2.6925880257366901E-2</v>
      </c>
      <c r="E6348" s="7">
        <v>-0.119508667488224</v>
      </c>
      <c r="G6348" s="7">
        <v>44</v>
      </c>
      <c r="H6348" s="7">
        <v>64</v>
      </c>
      <c r="I6348" s="7">
        <v>0.51505726145794894</v>
      </c>
      <c r="J6348" s="7">
        <v>0.28394137781510098</v>
      </c>
      <c r="L6348" s="7">
        <v>44</v>
      </c>
      <c r="M6348" s="7">
        <v>64</v>
      </c>
      <c r="N6348" s="7">
        <v>-0.73064486527447203</v>
      </c>
      <c r="O6348" s="7">
        <v>-7.8377884099005299E-2</v>
      </c>
    </row>
    <row r="6349" spans="2:15" x14ac:dyDescent="0.2">
      <c r="B6349" s="7">
        <v>45</v>
      </c>
      <c r="C6349" s="7">
        <v>64</v>
      </c>
      <c r="D6349" s="7">
        <v>1.9877277161433501E-2</v>
      </c>
      <c r="E6349" s="7">
        <v>-0.38786881521640498</v>
      </c>
      <c r="G6349" s="7">
        <v>45</v>
      </c>
      <c r="H6349" s="7">
        <v>64</v>
      </c>
      <c r="I6349" s="7">
        <v>0.17989000155982601</v>
      </c>
      <c r="J6349" s="7">
        <v>8.1162033888971599E-2</v>
      </c>
      <c r="L6349" s="7">
        <v>45</v>
      </c>
      <c r="M6349" s="7">
        <v>64</v>
      </c>
      <c r="N6349" s="7">
        <v>-1.3020852409364401</v>
      </c>
      <c r="O6349" s="7">
        <v>-1.04202059906248</v>
      </c>
    </row>
    <row r="6350" spans="2:15" x14ac:dyDescent="0.2">
      <c r="B6350" s="7">
        <v>46</v>
      </c>
      <c r="C6350" s="7">
        <v>64</v>
      </c>
      <c r="D6350" s="7">
        <v>0.26129669287709201</v>
      </c>
      <c r="E6350" s="7">
        <v>0.11750756259282499</v>
      </c>
      <c r="G6350" s="7">
        <v>46</v>
      </c>
      <c r="H6350" s="7">
        <v>64</v>
      </c>
      <c r="I6350" s="7">
        <v>-0.17897268516581399</v>
      </c>
      <c r="J6350" s="7">
        <v>-0.160376600798212</v>
      </c>
      <c r="L6350" s="7">
        <v>46</v>
      </c>
      <c r="M6350" s="7">
        <v>64</v>
      </c>
      <c r="N6350" s="7">
        <v>-0.163203540735193</v>
      </c>
      <c r="O6350" s="7">
        <v>5.0278064888322802E-2</v>
      </c>
    </row>
    <row r="6351" spans="2:15" x14ac:dyDescent="0.2">
      <c r="B6351" s="7">
        <v>47</v>
      </c>
      <c r="C6351" s="7">
        <v>64</v>
      </c>
      <c r="D6351" s="7">
        <v>-0.1778044921136</v>
      </c>
      <c r="E6351" s="7">
        <v>-0.14555121366554899</v>
      </c>
      <c r="G6351" s="7">
        <v>47</v>
      </c>
      <c r="H6351" s="7">
        <v>64</v>
      </c>
      <c r="I6351" s="7">
        <v>0.43165827039953403</v>
      </c>
      <c r="J6351" s="7">
        <v>0.18428720425894801</v>
      </c>
      <c r="L6351" s="7">
        <v>47</v>
      </c>
      <c r="M6351" s="7">
        <v>64</v>
      </c>
      <c r="N6351" s="7">
        <v>2.6053555752251399E-2</v>
      </c>
      <c r="O6351" s="7">
        <v>8.4223305800245299E-2</v>
      </c>
    </row>
    <row r="6352" spans="2:15" x14ac:dyDescent="0.2">
      <c r="B6352" s="7">
        <v>48</v>
      </c>
      <c r="C6352" s="7">
        <v>64</v>
      </c>
      <c r="D6352" s="7">
        <v>-1.33528084613932E-2</v>
      </c>
      <c r="E6352" s="7">
        <v>-0.203527503377393</v>
      </c>
      <c r="G6352" s="7">
        <v>48</v>
      </c>
      <c r="H6352" s="7">
        <v>64</v>
      </c>
      <c r="I6352" s="7">
        <v>9.4840475839304397E-2</v>
      </c>
      <c r="J6352" s="7">
        <v>7.2517481993083999E-2</v>
      </c>
      <c r="L6352" s="7">
        <v>48</v>
      </c>
      <c r="M6352" s="7">
        <v>64</v>
      </c>
      <c r="N6352" s="7">
        <v>0.52109215252214502</v>
      </c>
      <c r="O6352" s="7">
        <v>0.63285396161714502</v>
      </c>
    </row>
    <row r="6353" spans="2:15" x14ac:dyDescent="0.2">
      <c r="B6353" s="7">
        <v>49</v>
      </c>
      <c r="C6353" s="7">
        <v>64</v>
      </c>
      <c r="D6353" s="7">
        <v>-1.5940472729955201E-2</v>
      </c>
      <c r="E6353" s="7">
        <v>-4.4411038216438201E-2</v>
      </c>
      <c r="G6353" s="7">
        <v>49</v>
      </c>
      <c r="H6353" s="7">
        <v>64</v>
      </c>
      <c r="I6353" s="7">
        <v>0.49837608486319701</v>
      </c>
      <c r="J6353" s="7">
        <v>-0.28482061882548698</v>
      </c>
      <c r="L6353" s="7">
        <v>49</v>
      </c>
      <c r="M6353" s="7">
        <v>64</v>
      </c>
      <c r="N6353" s="7">
        <v>0.35141702890631699</v>
      </c>
      <c r="O6353" s="7">
        <v>0.35604624149414998</v>
      </c>
    </row>
    <row r="6354" spans="2:15" x14ac:dyDescent="0.2">
      <c r="B6354" s="7">
        <v>50</v>
      </c>
      <c r="C6354" s="7">
        <v>64</v>
      </c>
      <c r="D6354" s="7">
        <v>-0.14989092868864301</v>
      </c>
      <c r="E6354" s="7">
        <v>-0.241308544035295</v>
      </c>
      <c r="G6354" s="7">
        <v>50</v>
      </c>
      <c r="H6354" s="7">
        <v>64</v>
      </c>
      <c r="I6354" s="7">
        <v>6.9986473226098397E-2</v>
      </c>
      <c r="J6354" s="7">
        <v>0.162914297806976</v>
      </c>
      <c r="L6354" s="7">
        <v>50</v>
      </c>
      <c r="M6354" s="7">
        <v>64</v>
      </c>
      <c r="N6354" s="7">
        <v>-0.35665962720303301</v>
      </c>
      <c r="O6354" s="7">
        <v>0.10319019799095699</v>
      </c>
    </row>
    <row r="6355" spans="2:15" x14ac:dyDescent="0.2">
      <c r="B6355" s="7">
        <v>51</v>
      </c>
      <c r="C6355" s="7">
        <v>64</v>
      </c>
      <c r="D6355" s="7">
        <v>0.29536762638572001</v>
      </c>
      <c r="E6355" s="7">
        <v>-1.6341452572863301E-2</v>
      </c>
      <c r="G6355" s="7">
        <v>51</v>
      </c>
      <c r="H6355" s="7">
        <v>64</v>
      </c>
      <c r="I6355" s="7">
        <v>-3.65195057678784E-2</v>
      </c>
      <c r="J6355" s="7">
        <v>-3.5496953148320499E-2</v>
      </c>
      <c r="L6355" s="7">
        <v>51</v>
      </c>
      <c r="M6355" s="7">
        <v>64</v>
      </c>
      <c r="N6355" s="7">
        <v>0.65354465286543795</v>
      </c>
      <c r="O6355" s="7">
        <v>0.77936014748069504</v>
      </c>
    </row>
    <row r="6356" spans="2:15" x14ac:dyDescent="0.2">
      <c r="B6356" s="7">
        <v>52</v>
      </c>
      <c r="C6356" s="7">
        <v>64</v>
      </c>
      <c r="D6356" s="7">
        <v>7.1564782235888902E-4</v>
      </c>
      <c r="E6356" s="7">
        <v>1.6816713581371299E-2</v>
      </c>
      <c r="G6356" s="7">
        <v>52</v>
      </c>
      <c r="H6356" s="7">
        <v>64</v>
      </c>
      <c r="I6356" s="7">
        <v>0.12743254083469699</v>
      </c>
      <c r="J6356" s="7">
        <v>0.157986730368083</v>
      </c>
      <c r="L6356" s="7">
        <v>52</v>
      </c>
      <c r="M6356" s="7">
        <v>64</v>
      </c>
      <c r="N6356" s="7">
        <v>1.10120331711685</v>
      </c>
      <c r="O6356" s="7">
        <v>8.8200005705225196E-2</v>
      </c>
    </row>
    <row r="6357" spans="2:15" x14ac:dyDescent="0.2">
      <c r="B6357" s="7">
        <v>53</v>
      </c>
      <c r="C6357" s="7">
        <v>64</v>
      </c>
      <c r="D6357" s="7">
        <v>-0.123800764928141</v>
      </c>
      <c r="E6357" s="7">
        <v>-0.167579512657242</v>
      </c>
      <c r="G6357" s="7">
        <v>53</v>
      </c>
      <c r="H6357" s="7">
        <v>64</v>
      </c>
      <c r="I6357" s="7">
        <v>0.11579827219746</v>
      </c>
      <c r="J6357" s="7">
        <v>6.5403362252827599E-2</v>
      </c>
      <c r="L6357" s="7">
        <v>53</v>
      </c>
      <c r="M6357" s="7">
        <v>64</v>
      </c>
      <c r="N6357" s="7">
        <v>1.4263213386431</v>
      </c>
      <c r="O6357" s="7">
        <v>1.3354285913372099</v>
      </c>
    </row>
    <row r="6358" spans="2:15" x14ac:dyDescent="0.2">
      <c r="B6358" s="7">
        <v>54</v>
      </c>
      <c r="C6358" s="7">
        <v>64</v>
      </c>
      <c r="D6358" s="7">
        <v>-0.16141220929716399</v>
      </c>
      <c r="E6358" s="7">
        <v>0.35181478035143998</v>
      </c>
      <c r="G6358" s="7">
        <v>54</v>
      </c>
      <c r="H6358" s="7">
        <v>64</v>
      </c>
      <c r="I6358" s="7">
        <v>-0.106945524781139</v>
      </c>
      <c r="J6358" s="7">
        <v>-0.110064171381426</v>
      </c>
      <c r="L6358" s="7">
        <v>54</v>
      </c>
      <c r="M6358" s="7">
        <v>64</v>
      </c>
      <c r="N6358" s="7">
        <v>0.153759181841988</v>
      </c>
      <c r="O6358" s="7">
        <v>0.24726484876684199</v>
      </c>
    </row>
    <row r="6359" spans="2:15" x14ac:dyDescent="0.2">
      <c r="B6359" s="7">
        <v>55</v>
      </c>
      <c r="C6359" s="7">
        <v>64</v>
      </c>
      <c r="D6359" s="7">
        <v>0.190057987070334</v>
      </c>
      <c r="E6359" s="7">
        <v>7.4180090809553803E-2</v>
      </c>
      <c r="G6359" s="7">
        <v>55</v>
      </c>
      <c r="H6359" s="7">
        <v>64</v>
      </c>
      <c r="I6359" s="7">
        <v>5.0416683721137702E-2</v>
      </c>
      <c r="J6359" s="7">
        <v>-7.0567524777471703E-3</v>
      </c>
      <c r="L6359" s="7">
        <v>55</v>
      </c>
      <c r="M6359" s="7">
        <v>64</v>
      </c>
      <c r="N6359" s="7">
        <v>-0.324324091418912</v>
      </c>
      <c r="O6359" s="7">
        <v>-0.32483468086699302</v>
      </c>
    </row>
    <row r="6360" spans="2:15" x14ac:dyDescent="0.2">
      <c r="B6360" s="7">
        <v>56</v>
      </c>
      <c r="C6360" s="7">
        <v>64</v>
      </c>
      <c r="D6360" s="7">
        <v>6.3399508515253403E-2</v>
      </c>
      <c r="E6360" s="7">
        <v>-1.90942205454574E-2</v>
      </c>
      <c r="G6360" s="7">
        <v>56</v>
      </c>
      <c r="H6360" s="7">
        <v>64</v>
      </c>
      <c r="I6360" s="7">
        <v>-1.65493696930499E-2</v>
      </c>
      <c r="J6360" s="7">
        <v>-0.145069676696304</v>
      </c>
      <c r="L6360" s="7">
        <v>56</v>
      </c>
      <c r="M6360" s="7">
        <v>64</v>
      </c>
      <c r="N6360" s="7">
        <v>-0.64300703834466999</v>
      </c>
      <c r="O6360" s="7">
        <v>-0.77615263929335798</v>
      </c>
    </row>
    <row r="6361" spans="2:15" x14ac:dyDescent="0.2">
      <c r="B6361" s="7">
        <v>57</v>
      </c>
      <c r="C6361" s="7">
        <v>64</v>
      </c>
      <c r="D6361" s="7">
        <v>1.52177692328754E-2</v>
      </c>
      <c r="E6361" s="7">
        <v>-0.42208280906138201</v>
      </c>
      <c r="G6361" s="7">
        <v>57</v>
      </c>
      <c r="H6361" s="7">
        <v>64</v>
      </c>
      <c r="I6361" s="7">
        <v>0.105900461608273</v>
      </c>
      <c r="J6361" s="7">
        <v>-3.2158108827461597E-2</v>
      </c>
      <c r="L6361" s="7">
        <v>57</v>
      </c>
      <c r="M6361" s="7">
        <v>64</v>
      </c>
      <c r="N6361" s="7">
        <v>-0.121017944564144</v>
      </c>
      <c r="O6361" s="7">
        <v>-0.37966962702511597</v>
      </c>
    </row>
    <row r="6362" spans="2:15" x14ac:dyDescent="0.2">
      <c r="B6362" s="7">
        <v>58</v>
      </c>
      <c r="C6362" s="7">
        <v>64</v>
      </c>
      <c r="D6362" s="7">
        <v>-0.14327518531856701</v>
      </c>
      <c r="E6362" s="7">
        <v>-0.15770820149477499</v>
      </c>
      <c r="G6362" s="7">
        <v>58</v>
      </c>
      <c r="H6362" s="7">
        <v>64</v>
      </c>
      <c r="I6362" s="7">
        <v>0.298713398363875</v>
      </c>
      <c r="J6362" s="7">
        <v>0.190421357101238</v>
      </c>
      <c r="L6362" s="7">
        <v>58</v>
      </c>
      <c r="M6362" s="7">
        <v>64</v>
      </c>
      <c r="N6362" s="7">
        <v>0.44912372494152902</v>
      </c>
      <c r="O6362" s="7">
        <v>-0.17977250393015301</v>
      </c>
    </row>
    <row r="6363" spans="2:15" x14ac:dyDescent="0.2">
      <c r="B6363" s="7">
        <v>59</v>
      </c>
      <c r="C6363" s="7">
        <v>64</v>
      </c>
      <c r="D6363" s="7">
        <v>5.9728432965142596E-3</v>
      </c>
      <c r="E6363" s="7">
        <v>-0.48792606298786101</v>
      </c>
      <c r="G6363" s="7">
        <v>59</v>
      </c>
      <c r="H6363" s="7">
        <v>64</v>
      </c>
      <c r="I6363" s="7">
        <v>-0.45710844971319198</v>
      </c>
      <c r="J6363" s="7">
        <v>-0.28705465903187499</v>
      </c>
      <c r="L6363" s="7">
        <v>59</v>
      </c>
      <c r="M6363" s="7">
        <v>64</v>
      </c>
      <c r="N6363" s="7">
        <v>0.32440743102106301</v>
      </c>
      <c r="O6363" s="7">
        <v>0.71195591751547505</v>
      </c>
    </row>
    <row r="6364" spans="2:15" x14ac:dyDescent="0.2">
      <c r="B6364" s="7">
        <v>60</v>
      </c>
      <c r="C6364" s="7">
        <v>64</v>
      </c>
      <c r="D6364" s="7">
        <v>-5.14707806366674E-2</v>
      </c>
      <c r="E6364" s="7">
        <v>-0.129282434177796</v>
      </c>
      <c r="G6364" s="7">
        <v>60</v>
      </c>
      <c r="H6364" s="7">
        <v>64</v>
      </c>
      <c r="I6364" s="7">
        <v>-6.8677637426381097E-2</v>
      </c>
      <c r="J6364" s="7">
        <v>-0.18758107316132899</v>
      </c>
      <c r="L6364" s="7">
        <v>60</v>
      </c>
      <c r="M6364" s="7">
        <v>64</v>
      </c>
      <c r="N6364" s="7">
        <v>8.6078145374147E-2</v>
      </c>
      <c r="O6364" s="7">
        <v>0.51998860392761903</v>
      </c>
    </row>
    <row r="6365" spans="2:15" x14ac:dyDescent="0.2">
      <c r="B6365" s="7">
        <v>61</v>
      </c>
      <c r="C6365" s="7">
        <v>64</v>
      </c>
      <c r="D6365" s="7">
        <v>-0.28434724549276402</v>
      </c>
      <c r="E6365" s="7">
        <v>-0.24590428340326001</v>
      </c>
      <c r="G6365" s="7">
        <v>61</v>
      </c>
      <c r="H6365" s="7">
        <v>64</v>
      </c>
      <c r="I6365" s="7">
        <v>0.23877232203422999</v>
      </c>
      <c r="J6365" s="7">
        <v>0.15667386501647801</v>
      </c>
      <c r="L6365" s="7">
        <v>61</v>
      </c>
      <c r="M6365" s="7">
        <v>64</v>
      </c>
      <c r="N6365" s="7">
        <v>0.55052448846512703</v>
      </c>
      <c r="O6365" s="7">
        <v>0.13686874080032399</v>
      </c>
    </row>
    <row r="6366" spans="2:15" x14ac:dyDescent="0.2">
      <c r="B6366" s="7">
        <v>62</v>
      </c>
      <c r="C6366" s="7">
        <v>64</v>
      </c>
      <c r="D6366" s="7">
        <v>-0.24375601713730299</v>
      </c>
      <c r="E6366" s="7">
        <v>-6.3707603220719597E-2</v>
      </c>
      <c r="G6366" s="7">
        <v>62</v>
      </c>
      <c r="H6366" s="7">
        <v>64</v>
      </c>
      <c r="I6366" s="7">
        <v>0.126364033092499</v>
      </c>
      <c r="J6366" s="7">
        <v>7.0369532116023601E-3</v>
      </c>
      <c r="L6366" s="7">
        <v>62</v>
      </c>
      <c r="M6366" s="7">
        <v>64</v>
      </c>
      <c r="N6366" s="7">
        <v>0.41267711928634099</v>
      </c>
      <c r="O6366" s="7">
        <v>0.38557519403824098</v>
      </c>
    </row>
    <row r="6367" spans="2:15" x14ac:dyDescent="0.2">
      <c r="B6367" s="7">
        <v>63</v>
      </c>
      <c r="C6367" s="7">
        <v>64</v>
      </c>
      <c r="D6367" s="7">
        <v>-0.66550694789125397</v>
      </c>
      <c r="E6367" s="7">
        <v>-0.85650824046524199</v>
      </c>
      <c r="G6367" s="7">
        <v>63</v>
      </c>
      <c r="H6367" s="7">
        <v>64</v>
      </c>
      <c r="I6367" s="7">
        <v>6.8631942455876796E-5</v>
      </c>
      <c r="J6367" s="7">
        <v>-4.1580892200498998E-4</v>
      </c>
      <c r="L6367" s="7">
        <v>63</v>
      </c>
      <c r="M6367" s="7">
        <v>64</v>
      </c>
      <c r="N6367" s="7">
        <v>1.08603212726271</v>
      </c>
      <c r="O6367" s="7">
        <v>0.89474711652514805</v>
      </c>
    </row>
    <row r="6368" spans="2:15" x14ac:dyDescent="0.2">
      <c r="B6368" s="7">
        <v>64</v>
      </c>
      <c r="C6368" s="7">
        <v>64</v>
      </c>
      <c r="D6368" s="7">
        <v>-3.5775045570428397E-2</v>
      </c>
      <c r="E6368" s="7">
        <v>-0.170240184142713</v>
      </c>
      <c r="G6368" s="7">
        <v>64</v>
      </c>
      <c r="H6368" s="7">
        <v>64</v>
      </c>
      <c r="I6368" s="7">
        <v>-0.10666174407707101</v>
      </c>
      <c r="J6368" s="7">
        <v>-5.5588152359353799E-2</v>
      </c>
      <c r="L6368" s="7">
        <v>64</v>
      </c>
      <c r="M6368" s="7">
        <v>64</v>
      </c>
      <c r="N6368" s="7">
        <v>-0.43941066542571</v>
      </c>
      <c r="O6368" s="7">
        <v>-0.29794763934667201</v>
      </c>
    </row>
    <row r="6369" spans="2:15" x14ac:dyDescent="0.2">
      <c r="B6369" s="7">
        <v>65</v>
      </c>
      <c r="C6369" s="7">
        <v>64</v>
      </c>
      <c r="D6369" s="7">
        <v>-4.5274596254294898E-2</v>
      </c>
      <c r="E6369" s="7">
        <v>0.153355712263093</v>
      </c>
      <c r="G6369" s="7">
        <v>65</v>
      </c>
      <c r="H6369" s="7">
        <v>64</v>
      </c>
      <c r="I6369" s="7">
        <v>4.3555724452432699E-2</v>
      </c>
      <c r="J6369" s="7">
        <v>-5.3667294508817201E-2</v>
      </c>
      <c r="L6369" s="7">
        <v>65</v>
      </c>
      <c r="M6369" s="7">
        <v>64</v>
      </c>
      <c r="N6369" s="7">
        <v>-0.65405096993361</v>
      </c>
      <c r="O6369" s="7">
        <v>-0.515294814519482</v>
      </c>
    </row>
    <row r="6370" spans="2:15" x14ac:dyDescent="0.2">
      <c r="B6370" s="7">
        <v>66</v>
      </c>
      <c r="C6370" s="7">
        <v>64</v>
      </c>
      <c r="D6370" s="7">
        <v>5.4420101718531698E-2</v>
      </c>
      <c r="E6370" s="7">
        <v>-2.08354364540826E-2</v>
      </c>
      <c r="G6370" s="7">
        <v>66</v>
      </c>
      <c r="H6370" s="7">
        <v>64</v>
      </c>
      <c r="I6370" s="7">
        <v>-4.3527451047948397E-2</v>
      </c>
      <c r="J6370" s="7">
        <v>-0.40729661704113601</v>
      </c>
      <c r="L6370" s="7">
        <v>66</v>
      </c>
      <c r="M6370" s="7">
        <v>64</v>
      </c>
      <c r="N6370" s="7">
        <v>6.2733792815061307E-2</v>
      </c>
      <c r="O6370" s="7">
        <v>0.47902792950458301</v>
      </c>
    </row>
    <row r="6371" spans="2:15" x14ac:dyDescent="0.2">
      <c r="B6371" s="7">
        <v>67</v>
      </c>
      <c r="C6371" s="7">
        <v>64</v>
      </c>
      <c r="D6371" s="7">
        <v>0.15012654856563001</v>
      </c>
      <c r="E6371" s="7">
        <v>0.239437385553917</v>
      </c>
      <c r="G6371" s="7">
        <v>67</v>
      </c>
      <c r="H6371" s="7">
        <v>64</v>
      </c>
      <c r="I6371" s="7">
        <v>-0.43017966359211501</v>
      </c>
      <c r="J6371" s="7">
        <v>-0.17074026296241099</v>
      </c>
      <c r="L6371" s="7">
        <v>67</v>
      </c>
      <c r="M6371" s="7">
        <v>64</v>
      </c>
      <c r="N6371" s="7">
        <v>-0.20603419140214099</v>
      </c>
      <c r="O6371" s="7">
        <v>-0.46491506858502901</v>
      </c>
    </row>
    <row r="6372" spans="2:15" x14ac:dyDescent="0.2">
      <c r="B6372" s="7">
        <v>68</v>
      </c>
      <c r="C6372" s="7">
        <v>64</v>
      </c>
      <c r="D6372" s="7">
        <v>-4.3199739294843602E-2</v>
      </c>
      <c r="E6372" s="7">
        <v>-3.6223641956113703E-2</v>
      </c>
      <c r="G6372" s="7">
        <v>68</v>
      </c>
      <c r="H6372" s="7">
        <v>64</v>
      </c>
      <c r="I6372" s="7">
        <v>-7.10091175594183E-2</v>
      </c>
      <c r="J6372" s="7">
        <v>-0.132848784825633</v>
      </c>
      <c r="L6372" s="7">
        <v>68</v>
      </c>
      <c r="M6372" s="7">
        <v>64</v>
      </c>
      <c r="N6372" s="7">
        <v>0.70714462668613398</v>
      </c>
      <c r="O6372" s="7">
        <v>0.45907397658473698</v>
      </c>
    </row>
    <row r="6373" spans="2:15" x14ac:dyDescent="0.2">
      <c r="B6373" s="7">
        <v>69</v>
      </c>
      <c r="C6373" s="7">
        <v>64</v>
      </c>
      <c r="D6373" s="7">
        <v>-0.37937436651654499</v>
      </c>
      <c r="E6373" s="7">
        <v>-9.3733127059475202E-2</v>
      </c>
      <c r="G6373" s="7">
        <v>69</v>
      </c>
      <c r="H6373" s="7">
        <v>64</v>
      </c>
      <c r="I6373" s="7">
        <v>-9.7789965784013305E-2</v>
      </c>
      <c r="J6373" s="7">
        <v>-0.102963436004865</v>
      </c>
      <c r="L6373" s="7">
        <v>69</v>
      </c>
      <c r="M6373" s="7">
        <v>64</v>
      </c>
      <c r="N6373" s="7">
        <v>1.22380643177431</v>
      </c>
      <c r="O6373" s="7">
        <v>0.55389020688267998</v>
      </c>
    </row>
    <row r="6374" spans="2:15" x14ac:dyDescent="0.2">
      <c r="B6374" s="7">
        <v>70</v>
      </c>
      <c r="C6374" s="7">
        <v>64</v>
      </c>
      <c r="D6374" s="7">
        <v>-0.16672836531009899</v>
      </c>
      <c r="E6374" s="7">
        <v>-0.42728355852767602</v>
      </c>
      <c r="G6374" s="7">
        <v>70</v>
      </c>
      <c r="H6374" s="7">
        <v>64</v>
      </c>
      <c r="I6374" s="7">
        <v>3.33719708785374E-3</v>
      </c>
      <c r="J6374" s="7">
        <v>-6.39569479281921E-3</v>
      </c>
      <c r="L6374" s="7">
        <v>70</v>
      </c>
      <c r="M6374" s="7">
        <v>64</v>
      </c>
      <c r="N6374" s="7">
        <v>-4.1704852800798199E-2</v>
      </c>
      <c r="O6374" s="7">
        <v>-7.6335409447628094E-2</v>
      </c>
    </row>
    <row r="6375" spans="2:15" x14ac:dyDescent="0.2">
      <c r="B6375" s="7">
        <v>71</v>
      </c>
      <c r="C6375" s="7">
        <v>64</v>
      </c>
      <c r="D6375" s="7">
        <v>0.13385583905916601</v>
      </c>
      <c r="E6375" s="7">
        <v>0.113243401547126</v>
      </c>
      <c r="G6375" s="7">
        <v>71</v>
      </c>
      <c r="H6375" s="7">
        <v>64</v>
      </c>
      <c r="I6375" s="7">
        <v>-0.44812233759203202</v>
      </c>
      <c r="J6375" s="7">
        <v>-0.32066561902382201</v>
      </c>
      <c r="L6375" s="7">
        <v>71</v>
      </c>
      <c r="M6375" s="7">
        <v>64</v>
      </c>
      <c r="N6375" s="7">
        <v>0.97710886815059095</v>
      </c>
      <c r="O6375" s="7">
        <v>1.2234326715934201</v>
      </c>
    </row>
    <row r="6376" spans="2:15" x14ac:dyDescent="0.2">
      <c r="B6376" s="7">
        <v>72</v>
      </c>
      <c r="C6376" s="7">
        <v>64</v>
      </c>
      <c r="D6376" s="7">
        <v>-7.8869535572144003E-2</v>
      </c>
      <c r="E6376" s="7">
        <v>-0.11949006771125199</v>
      </c>
      <c r="G6376" s="7">
        <v>72</v>
      </c>
      <c r="H6376" s="7">
        <v>64</v>
      </c>
      <c r="I6376" s="7">
        <v>-0.12760011420955999</v>
      </c>
      <c r="J6376" s="7">
        <v>-0.32513780883395199</v>
      </c>
      <c r="L6376" s="7">
        <v>72</v>
      </c>
      <c r="M6376" s="7">
        <v>64</v>
      </c>
      <c r="N6376" s="7">
        <v>-0.87369684931824798</v>
      </c>
      <c r="O6376" s="7">
        <v>-0.75613457278920904</v>
      </c>
    </row>
    <row r="6377" spans="2:15" x14ac:dyDescent="0.2">
      <c r="B6377" s="7">
        <v>73</v>
      </c>
      <c r="C6377" s="7">
        <v>64</v>
      </c>
      <c r="D6377" s="7">
        <v>-2.74002738353776E-2</v>
      </c>
      <c r="E6377" s="7">
        <v>-0.16880291992138999</v>
      </c>
      <c r="G6377" s="7">
        <v>73</v>
      </c>
      <c r="H6377" s="7">
        <v>64</v>
      </c>
      <c r="I6377" s="7">
        <v>-0.181116125703251</v>
      </c>
      <c r="J6377" s="7">
        <v>-0.24321994658717699</v>
      </c>
      <c r="L6377" s="7">
        <v>73</v>
      </c>
      <c r="M6377" s="7">
        <v>64</v>
      </c>
      <c r="N6377" s="7">
        <v>-8.6925299760136604E-2</v>
      </c>
      <c r="O6377" s="7">
        <v>-7.9356864627600401E-2</v>
      </c>
    </row>
    <row r="6378" spans="2:15" x14ac:dyDescent="0.2">
      <c r="B6378" s="7">
        <v>74</v>
      </c>
      <c r="C6378" s="7">
        <v>64</v>
      </c>
      <c r="D6378" s="7">
        <v>0.13410729165980201</v>
      </c>
      <c r="E6378" s="7">
        <v>0.31435050606959303</v>
      </c>
      <c r="G6378" s="7">
        <v>74</v>
      </c>
      <c r="H6378" s="7">
        <v>64</v>
      </c>
      <c r="I6378" s="7">
        <v>-0.18633393884224</v>
      </c>
      <c r="J6378" s="7">
        <v>0.21460785108719899</v>
      </c>
      <c r="L6378" s="7">
        <v>74</v>
      </c>
      <c r="M6378" s="7">
        <v>64</v>
      </c>
      <c r="N6378" s="7">
        <v>-0.23847619915663101</v>
      </c>
      <c r="O6378" s="7">
        <v>-0.14090123804083499</v>
      </c>
    </row>
    <row r="6379" spans="2:15" x14ac:dyDescent="0.2">
      <c r="B6379" s="7">
        <v>75</v>
      </c>
      <c r="C6379" s="7">
        <v>64</v>
      </c>
      <c r="D6379" s="7">
        <v>-0.49459348501337402</v>
      </c>
      <c r="E6379" s="7">
        <v>-0.50449931599522702</v>
      </c>
      <c r="G6379" s="7">
        <v>75</v>
      </c>
      <c r="H6379" s="7">
        <v>64</v>
      </c>
      <c r="I6379" s="7">
        <v>1.0985110189620799E-2</v>
      </c>
      <c r="J6379" s="7">
        <v>-9.5438375467722398E-3</v>
      </c>
      <c r="L6379" s="7">
        <v>75</v>
      </c>
      <c r="M6379" s="7">
        <v>64</v>
      </c>
      <c r="N6379" s="7">
        <v>0.90891266186203201</v>
      </c>
      <c r="O6379" s="7">
        <v>0.41002077243034202</v>
      </c>
    </row>
    <row r="6380" spans="2:15" x14ac:dyDescent="0.2">
      <c r="B6380" s="7">
        <v>76</v>
      </c>
      <c r="C6380" s="7">
        <v>64</v>
      </c>
      <c r="D6380" s="7">
        <v>-0.29749709386199602</v>
      </c>
      <c r="E6380" s="7">
        <v>-0.47585643950609002</v>
      </c>
      <c r="G6380" s="7">
        <v>76</v>
      </c>
      <c r="H6380" s="7">
        <v>64</v>
      </c>
      <c r="I6380" s="7">
        <v>-0.24686003194435599</v>
      </c>
      <c r="J6380" s="7">
        <v>-7.7159198314056696E-2</v>
      </c>
      <c r="L6380" s="7">
        <v>76</v>
      </c>
      <c r="M6380" s="7">
        <v>64</v>
      </c>
      <c r="N6380" s="7">
        <v>-0.29733414162048399</v>
      </c>
      <c r="O6380" s="7">
        <v>-9.66261603540364E-2</v>
      </c>
    </row>
    <row r="6381" spans="2:15" x14ac:dyDescent="0.2">
      <c r="B6381" s="7">
        <v>77</v>
      </c>
      <c r="C6381" s="7">
        <v>64</v>
      </c>
      <c r="D6381" s="7">
        <v>9.4082793081295094E-2</v>
      </c>
      <c r="E6381" s="7">
        <v>0.146952856155037</v>
      </c>
      <c r="G6381" s="7">
        <v>77</v>
      </c>
      <c r="H6381" s="7">
        <v>64</v>
      </c>
      <c r="I6381" s="7">
        <v>-0.153378189365664</v>
      </c>
      <c r="J6381" s="7">
        <v>0.15685169841181301</v>
      </c>
      <c r="L6381" s="7">
        <v>77</v>
      </c>
      <c r="M6381" s="7">
        <v>64</v>
      </c>
      <c r="N6381" s="7">
        <v>0.514654971115444</v>
      </c>
      <c r="O6381" s="7">
        <v>0.16592171340782999</v>
      </c>
    </row>
    <row r="6382" spans="2:15" x14ac:dyDescent="0.2">
      <c r="B6382" s="7">
        <v>78</v>
      </c>
      <c r="C6382" s="7">
        <v>64</v>
      </c>
      <c r="D6382" s="7">
        <v>0.58352778597647603</v>
      </c>
      <c r="E6382" s="7">
        <v>0.103362671685456</v>
      </c>
      <c r="G6382" s="7">
        <v>78</v>
      </c>
      <c r="H6382" s="7">
        <v>64</v>
      </c>
      <c r="I6382" s="7">
        <v>-0.17887310772971099</v>
      </c>
      <c r="J6382" s="7">
        <v>-0.244285097028202</v>
      </c>
      <c r="L6382" s="7">
        <v>78</v>
      </c>
      <c r="M6382" s="7">
        <v>64</v>
      </c>
      <c r="N6382" s="7">
        <v>-1.51940863832259</v>
      </c>
      <c r="O6382" s="7">
        <v>-1.76354530832816</v>
      </c>
    </row>
    <row r="6383" spans="2:15" x14ac:dyDescent="0.2">
      <c r="B6383" s="7">
        <v>79</v>
      </c>
      <c r="C6383" s="7">
        <v>64</v>
      </c>
      <c r="D6383" s="7">
        <v>2.01998290883116E-2</v>
      </c>
      <c r="E6383" s="7">
        <v>0.123226481018036</v>
      </c>
      <c r="G6383" s="7">
        <v>79</v>
      </c>
      <c r="H6383" s="7">
        <v>64</v>
      </c>
      <c r="I6383" s="7">
        <v>1.73557381927179E-2</v>
      </c>
      <c r="J6383" s="7">
        <v>0.16105985420597699</v>
      </c>
      <c r="L6383" s="7">
        <v>79</v>
      </c>
      <c r="M6383" s="7">
        <v>64</v>
      </c>
      <c r="N6383" s="7">
        <v>0.69681272001193595</v>
      </c>
      <c r="O6383" s="7">
        <v>0.54262970159538804</v>
      </c>
    </row>
    <row r="6384" spans="2:15" x14ac:dyDescent="0.2">
      <c r="B6384" s="7">
        <v>80</v>
      </c>
      <c r="C6384" s="7">
        <v>64</v>
      </c>
      <c r="D6384" s="7">
        <v>5.83630013857004E-2</v>
      </c>
      <c r="E6384" s="7">
        <v>4.9397320746105103E-2</v>
      </c>
      <c r="G6384" s="7">
        <v>80</v>
      </c>
      <c r="H6384" s="7">
        <v>64</v>
      </c>
      <c r="I6384" s="7">
        <v>-0.37749568377590298</v>
      </c>
      <c r="J6384" s="7">
        <v>-0.29203131186754699</v>
      </c>
      <c r="L6384" s="7">
        <v>80</v>
      </c>
      <c r="M6384" s="7">
        <v>64</v>
      </c>
      <c r="N6384" s="7">
        <v>0.28697866818789902</v>
      </c>
      <c r="O6384" s="7">
        <v>-7.9009861121083005E-2</v>
      </c>
    </row>
    <row r="6385" spans="2:15" x14ac:dyDescent="0.2">
      <c r="B6385" s="7">
        <v>81</v>
      </c>
      <c r="C6385" s="7">
        <v>64</v>
      </c>
      <c r="D6385" s="7">
        <v>-4.1096055974882998E-3</v>
      </c>
      <c r="E6385" s="7">
        <v>-1.9118137945836701E-2</v>
      </c>
      <c r="G6385" s="7">
        <v>81</v>
      </c>
      <c r="H6385" s="7">
        <v>64</v>
      </c>
      <c r="I6385" s="7">
        <v>-0.304365006911892</v>
      </c>
      <c r="J6385" s="7">
        <v>-0.38424653617155402</v>
      </c>
      <c r="L6385" s="7">
        <v>81</v>
      </c>
      <c r="M6385" s="7">
        <v>64</v>
      </c>
      <c r="N6385" s="7">
        <v>1.5766891025843299</v>
      </c>
      <c r="O6385" s="7">
        <v>1.44832866025505</v>
      </c>
    </row>
    <row r="6386" spans="2:15" x14ac:dyDescent="0.2">
      <c r="B6386" s="7">
        <v>82</v>
      </c>
      <c r="C6386" s="7">
        <v>64</v>
      </c>
      <c r="D6386" s="7">
        <v>9.9118814523550605E-2</v>
      </c>
      <c r="E6386" s="7">
        <v>-0.117809423535228</v>
      </c>
      <c r="G6386" s="7">
        <v>82</v>
      </c>
      <c r="H6386" s="7">
        <v>64</v>
      </c>
      <c r="I6386" s="7">
        <v>-0.32927158104948601</v>
      </c>
      <c r="J6386" s="7">
        <v>-0.22140263418133099</v>
      </c>
      <c r="L6386" s="7">
        <v>82</v>
      </c>
      <c r="M6386" s="7">
        <v>64</v>
      </c>
      <c r="N6386" s="7">
        <v>-0.12429178859984299</v>
      </c>
      <c r="O6386" s="7">
        <v>0.12331191302864</v>
      </c>
    </row>
    <row r="6387" spans="2:15" x14ac:dyDescent="0.2">
      <c r="B6387" s="7">
        <v>83</v>
      </c>
      <c r="C6387" s="7">
        <v>64</v>
      </c>
      <c r="D6387" s="7">
        <v>-0.16337807116977099</v>
      </c>
      <c r="E6387" s="7">
        <v>-0.10375558377864499</v>
      </c>
      <c r="G6387" s="7">
        <v>83</v>
      </c>
      <c r="H6387" s="7">
        <v>64</v>
      </c>
      <c r="I6387" s="7">
        <v>3.3617102201675998E-2</v>
      </c>
      <c r="J6387" s="7">
        <v>-4.94891474345334E-2</v>
      </c>
      <c r="L6387" s="7">
        <v>83</v>
      </c>
      <c r="M6387" s="7">
        <v>64</v>
      </c>
      <c r="N6387" s="7">
        <v>-1.10586578824704</v>
      </c>
      <c r="O6387" s="7">
        <v>-1.1961941113874099</v>
      </c>
    </row>
    <row r="6388" spans="2:15" x14ac:dyDescent="0.2">
      <c r="B6388" s="7">
        <v>84</v>
      </c>
      <c r="C6388" s="7">
        <v>64</v>
      </c>
      <c r="D6388" s="7">
        <v>-0.43458422591720602</v>
      </c>
      <c r="E6388" s="7">
        <v>-0.53949332438175701</v>
      </c>
      <c r="G6388" s="7">
        <v>84</v>
      </c>
      <c r="H6388" s="7">
        <v>64</v>
      </c>
      <c r="I6388" s="7">
        <v>0.114348137135622</v>
      </c>
      <c r="J6388" s="7">
        <v>0.11629355277317301</v>
      </c>
      <c r="L6388" s="7">
        <v>84</v>
      </c>
      <c r="M6388" s="7">
        <v>64</v>
      </c>
      <c r="N6388" s="7">
        <v>-0.78014782581905395</v>
      </c>
      <c r="O6388" s="7">
        <v>-0.98229701468104602</v>
      </c>
    </row>
    <row r="6389" spans="2:15" x14ac:dyDescent="0.2">
      <c r="B6389" s="7">
        <v>85</v>
      </c>
      <c r="C6389" s="7">
        <v>64</v>
      </c>
      <c r="D6389" s="7">
        <v>-8.3530552662972796E-2</v>
      </c>
      <c r="E6389" s="7">
        <v>-0.12653698687576601</v>
      </c>
      <c r="G6389" s="7">
        <v>85</v>
      </c>
      <c r="H6389" s="7">
        <v>64</v>
      </c>
      <c r="I6389" s="7">
        <v>1.0619104757418899E-2</v>
      </c>
      <c r="J6389" s="7">
        <v>0.23584600635953701</v>
      </c>
      <c r="L6389" s="7">
        <v>85</v>
      </c>
      <c r="M6389" s="7">
        <v>64</v>
      </c>
      <c r="N6389" s="7">
        <v>-1.3730716579828</v>
      </c>
      <c r="O6389" s="7">
        <v>-1.6035730316836601</v>
      </c>
    </row>
    <row r="6390" spans="2:15" x14ac:dyDescent="0.2">
      <c r="B6390" s="7">
        <v>86</v>
      </c>
      <c r="C6390" s="7">
        <v>64</v>
      </c>
      <c r="D6390" s="7">
        <v>-4.4214062564647003E-3</v>
      </c>
      <c r="E6390" s="7">
        <v>0.118520167705298</v>
      </c>
      <c r="G6390" s="7">
        <v>86</v>
      </c>
      <c r="H6390" s="7">
        <v>64</v>
      </c>
      <c r="I6390" s="7">
        <v>0.194397739333281</v>
      </c>
      <c r="J6390" s="7">
        <v>8.5477988849667993E-2</v>
      </c>
      <c r="L6390" s="7">
        <v>86</v>
      </c>
      <c r="M6390" s="7">
        <v>64</v>
      </c>
      <c r="N6390" s="7">
        <v>-0.32647690969954601</v>
      </c>
      <c r="O6390" s="7">
        <v>-0.63600150745765605</v>
      </c>
    </row>
    <row r="6391" spans="2:15" x14ac:dyDescent="0.2">
      <c r="B6391" s="7">
        <v>87</v>
      </c>
      <c r="C6391" s="7">
        <v>64</v>
      </c>
      <c r="D6391" s="7">
        <v>-0.46047775352769299</v>
      </c>
      <c r="E6391" s="7">
        <v>-0.39231579201820799</v>
      </c>
      <c r="G6391" s="7">
        <v>87</v>
      </c>
      <c r="H6391" s="7">
        <v>64</v>
      </c>
      <c r="I6391" s="7">
        <v>-5.90042618748612E-2</v>
      </c>
      <c r="J6391" s="7">
        <v>-2.96409816739551E-2</v>
      </c>
      <c r="L6391" s="7">
        <v>87</v>
      </c>
      <c r="M6391" s="7">
        <v>64</v>
      </c>
      <c r="N6391" s="7">
        <v>0.97107866564344902</v>
      </c>
      <c r="O6391" s="7">
        <v>0.477543342933751</v>
      </c>
    </row>
    <row r="6392" spans="2:15" x14ac:dyDescent="0.2">
      <c r="B6392" s="7">
        <v>88</v>
      </c>
      <c r="C6392" s="7">
        <v>64</v>
      </c>
      <c r="D6392" s="7">
        <v>0.161793390835721</v>
      </c>
      <c r="E6392" s="7">
        <v>-4.0395129452885002E-2</v>
      </c>
      <c r="G6392" s="7">
        <v>88</v>
      </c>
      <c r="H6392" s="7">
        <v>64</v>
      </c>
      <c r="I6392" s="7">
        <v>-4.2214658714917697E-2</v>
      </c>
      <c r="J6392" s="7">
        <v>-1.00195172204369E-2</v>
      </c>
      <c r="L6392" s="7">
        <v>88</v>
      </c>
      <c r="M6392" s="7">
        <v>64</v>
      </c>
      <c r="N6392" s="7">
        <v>0.55450612889648099</v>
      </c>
      <c r="O6392" s="7">
        <v>0.59523059469226602</v>
      </c>
    </row>
    <row r="6393" spans="2:15" x14ac:dyDescent="0.2">
      <c r="B6393" s="7">
        <v>89</v>
      </c>
      <c r="C6393" s="7">
        <v>64</v>
      </c>
      <c r="D6393" s="7">
        <v>-7.9216686388495994E-2</v>
      </c>
      <c r="E6393" s="7">
        <v>-0.29968158439812997</v>
      </c>
      <c r="G6393" s="7">
        <v>89</v>
      </c>
      <c r="H6393" s="7">
        <v>64</v>
      </c>
      <c r="I6393" s="7">
        <v>-9.0179930886256102E-2</v>
      </c>
      <c r="J6393" s="7">
        <v>-0.11590588275099099</v>
      </c>
      <c r="L6393" s="7">
        <v>89</v>
      </c>
      <c r="M6393" s="7">
        <v>64</v>
      </c>
      <c r="N6393" s="7">
        <v>9.9991017935778401E-2</v>
      </c>
      <c r="O6393" s="7">
        <v>-0.15469847174409401</v>
      </c>
    </row>
    <row r="6394" spans="2:15" x14ac:dyDescent="0.2">
      <c r="B6394" s="7">
        <v>90</v>
      </c>
      <c r="C6394" s="7">
        <v>64</v>
      </c>
      <c r="D6394" s="7">
        <v>0.194094445837413</v>
      </c>
      <c r="E6394" s="7">
        <v>0.27023024544479901</v>
      </c>
      <c r="G6394" s="7">
        <v>90</v>
      </c>
      <c r="H6394" s="7">
        <v>64</v>
      </c>
      <c r="I6394" s="7">
        <v>0.13705794503528099</v>
      </c>
      <c r="J6394" s="7">
        <v>0.202802060505096</v>
      </c>
      <c r="L6394" s="7">
        <v>90</v>
      </c>
      <c r="M6394" s="7">
        <v>64</v>
      </c>
      <c r="N6394" s="7">
        <v>-1.2643332712558899</v>
      </c>
      <c r="O6394" s="7">
        <v>-1.24020785026891</v>
      </c>
    </row>
    <row r="6395" spans="2:15" x14ac:dyDescent="0.2">
      <c r="B6395" s="7">
        <v>91</v>
      </c>
      <c r="C6395" s="7">
        <v>64</v>
      </c>
      <c r="D6395" s="7">
        <v>-0.45286285750607402</v>
      </c>
      <c r="E6395" s="7">
        <v>-0.14277288060509699</v>
      </c>
      <c r="G6395" s="7">
        <v>91</v>
      </c>
      <c r="H6395" s="7">
        <v>64</v>
      </c>
      <c r="I6395" s="7">
        <v>-4.6139949830975802E-2</v>
      </c>
      <c r="J6395" s="7">
        <v>-4.8441354806352699E-2</v>
      </c>
      <c r="L6395" s="7">
        <v>91</v>
      </c>
      <c r="M6395" s="7">
        <v>64</v>
      </c>
      <c r="N6395" s="7">
        <v>0.88758327810889504</v>
      </c>
      <c r="O6395" s="7">
        <v>6.1089666308687299E-2</v>
      </c>
    </row>
    <row r="6396" spans="2:15" x14ac:dyDescent="0.2">
      <c r="B6396" s="7">
        <v>92</v>
      </c>
      <c r="C6396" s="7">
        <v>64</v>
      </c>
      <c r="D6396" s="7">
        <v>5.3882467102322799E-2</v>
      </c>
      <c r="E6396" s="7">
        <v>0.182684671215428</v>
      </c>
      <c r="G6396" s="7">
        <v>92</v>
      </c>
      <c r="H6396" s="7">
        <v>64</v>
      </c>
      <c r="I6396" s="7">
        <v>0.195901565315168</v>
      </c>
      <c r="J6396" s="7">
        <v>0.38022360340399602</v>
      </c>
      <c r="L6396" s="7">
        <v>92</v>
      </c>
      <c r="M6396" s="7">
        <v>64</v>
      </c>
      <c r="N6396" s="7">
        <v>0.50896318176604205</v>
      </c>
      <c r="O6396" s="7">
        <v>-0.205329732817879</v>
      </c>
    </row>
    <row r="6397" spans="2:15" x14ac:dyDescent="0.2">
      <c r="B6397" s="7">
        <v>93</v>
      </c>
      <c r="C6397" s="7">
        <v>64</v>
      </c>
      <c r="D6397" s="7">
        <v>8.0360720007411707E-2</v>
      </c>
      <c r="E6397" s="7">
        <v>0.20672559157102999</v>
      </c>
      <c r="G6397" s="7">
        <v>93</v>
      </c>
      <c r="H6397" s="7">
        <v>64</v>
      </c>
      <c r="I6397" s="7">
        <v>0.17212634771961899</v>
      </c>
      <c r="J6397" s="7">
        <v>-1.8238134335685899E-2</v>
      </c>
      <c r="L6397" s="7">
        <v>93</v>
      </c>
      <c r="M6397" s="7">
        <v>64</v>
      </c>
      <c r="N6397" s="7">
        <v>0.581641605584858</v>
      </c>
      <c r="O6397" s="7">
        <v>0.31921951018070999</v>
      </c>
    </row>
    <row r="6398" spans="2:15" x14ac:dyDescent="0.2">
      <c r="B6398" s="7">
        <v>94</v>
      </c>
      <c r="C6398" s="7">
        <v>64</v>
      </c>
      <c r="D6398" s="7">
        <v>0.12040138895694601</v>
      </c>
      <c r="E6398" s="7">
        <v>0.227734588472401</v>
      </c>
      <c r="G6398" s="7">
        <v>94</v>
      </c>
      <c r="H6398" s="7">
        <v>64</v>
      </c>
      <c r="I6398" s="7">
        <v>-0.22797056469031299</v>
      </c>
      <c r="J6398" s="7">
        <v>-0.16674540010618299</v>
      </c>
      <c r="L6398" s="7">
        <v>94</v>
      </c>
      <c r="M6398" s="7">
        <v>64</v>
      </c>
      <c r="N6398" s="7">
        <v>-0.17110094701419201</v>
      </c>
      <c r="O6398" s="7">
        <v>-5.2207186936623601E-2</v>
      </c>
    </row>
    <row r="6399" spans="2:15" x14ac:dyDescent="0.2">
      <c r="B6399" s="7">
        <v>95</v>
      </c>
      <c r="C6399" s="7">
        <v>64</v>
      </c>
      <c r="D6399" s="7">
        <v>-0.29367445866209302</v>
      </c>
      <c r="E6399" s="7">
        <v>2.0912641499485601E-2</v>
      </c>
      <c r="G6399" s="7">
        <v>95</v>
      </c>
      <c r="H6399" s="7">
        <v>64</v>
      </c>
      <c r="I6399" s="7">
        <v>-0.210939426645496</v>
      </c>
      <c r="J6399" s="7">
        <v>-0.165794671437416</v>
      </c>
      <c r="L6399" s="7">
        <v>95</v>
      </c>
      <c r="M6399" s="7">
        <v>64</v>
      </c>
      <c r="N6399" s="7">
        <v>-1.03630631511713E-2</v>
      </c>
      <c r="O6399" s="7">
        <v>-0.41562854123130299</v>
      </c>
    </row>
    <row r="6400" spans="2:15" x14ac:dyDescent="0.2">
      <c r="B6400" s="7">
        <v>96</v>
      </c>
      <c r="C6400" s="7">
        <v>64</v>
      </c>
      <c r="D6400" s="7">
        <v>-0.145058950006034</v>
      </c>
      <c r="E6400" s="7">
        <v>-1.0725753442864401E-2</v>
      </c>
      <c r="G6400" s="7">
        <v>96</v>
      </c>
      <c r="H6400" s="7">
        <v>64</v>
      </c>
      <c r="I6400" s="7">
        <v>-0.29724441754012298</v>
      </c>
      <c r="J6400" s="7">
        <v>-0.120173730838966</v>
      </c>
      <c r="L6400" s="7">
        <v>96</v>
      </c>
      <c r="M6400" s="7">
        <v>64</v>
      </c>
      <c r="N6400" s="7">
        <v>-0.35892330634173902</v>
      </c>
      <c r="O6400" s="7">
        <v>-0.30117199231120101</v>
      </c>
    </row>
    <row r="6401" spans="2:15" x14ac:dyDescent="0.2">
      <c r="B6401" s="7">
        <v>97</v>
      </c>
      <c r="C6401" s="7">
        <v>64</v>
      </c>
      <c r="D6401" s="7">
        <v>4.83752025615454E-2</v>
      </c>
      <c r="E6401" s="7">
        <v>5.7499615605427899E-2</v>
      </c>
      <c r="G6401" s="7">
        <v>97</v>
      </c>
      <c r="H6401" s="7">
        <v>64</v>
      </c>
      <c r="I6401" s="7">
        <v>-0.11025785169446101</v>
      </c>
      <c r="J6401" s="7">
        <v>-0.22921752513861399</v>
      </c>
      <c r="L6401" s="7">
        <v>97</v>
      </c>
      <c r="M6401" s="7">
        <v>64</v>
      </c>
      <c r="N6401" s="7">
        <v>-0.20095532525162399</v>
      </c>
      <c r="O6401" s="7">
        <v>-0.24837495789764</v>
      </c>
    </row>
    <row r="6402" spans="2:15" x14ac:dyDescent="0.2">
      <c r="B6402" s="7">
        <v>98</v>
      </c>
      <c r="C6402" s="7">
        <v>64</v>
      </c>
      <c r="D6402" s="7">
        <v>0.28193807416038202</v>
      </c>
      <c r="E6402" s="7">
        <v>-1.6962296261392701E-2</v>
      </c>
      <c r="G6402" s="7">
        <v>98</v>
      </c>
      <c r="H6402" s="7">
        <v>64</v>
      </c>
      <c r="I6402" s="7">
        <v>0.20728266596325001</v>
      </c>
      <c r="J6402" s="7">
        <v>-0.10499355838683</v>
      </c>
      <c r="L6402" s="7">
        <v>98</v>
      </c>
      <c r="M6402" s="7">
        <v>64</v>
      </c>
      <c r="N6402" s="7">
        <v>0.52038128023728503</v>
      </c>
      <c r="O6402" s="7">
        <v>1.42266417191268</v>
      </c>
    </row>
    <row r="6403" spans="2:15" x14ac:dyDescent="0.2">
      <c r="B6403" s="7">
        <v>99</v>
      </c>
      <c r="C6403" s="7">
        <v>64</v>
      </c>
      <c r="D6403" s="7">
        <v>-4.5502792901235302E-3</v>
      </c>
      <c r="E6403" s="7">
        <v>-0.19790932547262599</v>
      </c>
      <c r="G6403" s="7">
        <v>99</v>
      </c>
      <c r="H6403" s="7">
        <v>64</v>
      </c>
      <c r="I6403" s="7">
        <v>-7.2826495806767297E-2</v>
      </c>
      <c r="J6403" s="7">
        <v>0.107260131293984</v>
      </c>
      <c r="L6403" s="7">
        <v>99</v>
      </c>
      <c r="M6403" s="7">
        <v>64</v>
      </c>
      <c r="N6403" s="7">
        <v>-0.48990061929126999</v>
      </c>
      <c r="O6403" s="7">
        <v>-0.33150426599146199</v>
      </c>
    </row>
    <row r="6404" spans="2:15" x14ac:dyDescent="0.2">
      <c r="B6404" s="7">
        <v>100</v>
      </c>
      <c r="C6404" s="7">
        <v>64</v>
      </c>
      <c r="D6404" s="7">
        <v>-0.19528739158581801</v>
      </c>
      <c r="E6404" s="7">
        <v>2.0435274038642402E-2</v>
      </c>
      <c r="G6404" s="7">
        <v>100</v>
      </c>
      <c r="H6404" s="7">
        <v>64</v>
      </c>
      <c r="I6404" s="7">
        <v>0.123924046523664</v>
      </c>
      <c r="J6404" s="7">
        <v>-0.22787060848148599</v>
      </c>
      <c r="L6404" s="7">
        <v>100</v>
      </c>
      <c r="M6404" s="7">
        <v>64</v>
      </c>
      <c r="N6404" s="7">
        <v>0.984517536457581</v>
      </c>
      <c r="O6404" s="7">
        <v>0.89998065771095004</v>
      </c>
    </row>
    <row r="6405" spans="2:15" x14ac:dyDescent="0.2">
      <c r="B6405" s="7">
        <v>1</v>
      </c>
      <c r="C6405" s="7">
        <v>65</v>
      </c>
      <c r="D6405" s="7">
        <v>-0.60972005396823703</v>
      </c>
      <c r="E6405" s="7">
        <v>-0.113234552719051</v>
      </c>
      <c r="G6405" s="7">
        <v>1</v>
      </c>
      <c r="H6405" s="7">
        <v>65</v>
      </c>
      <c r="I6405" s="7">
        <v>0.113071410611747</v>
      </c>
      <c r="J6405" s="7">
        <v>8.8659447161905505E-2</v>
      </c>
      <c r="L6405" s="7">
        <v>1</v>
      </c>
      <c r="M6405" s="7">
        <v>65</v>
      </c>
      <c r="N6405" s="7">
        <v>-0.340614765464471</v>
      </c>
      <c r="O6405" s="7">
        <v>-7.6461455604429907E-2</v>
      </c>
    </row>
    <row r="6406" spans="2:15" x14ac:dyDescent="0.2">
      <c r="B6406" s="7">
        <v>2</v>
      </c>
      <c r="C6406" s="7">
        <v>65</v>
      </c>
      <c r="D6406" s="7">
        <v>-2.62570653589052E-2</v>
      </c>
      <c r="E6406" s="7">
        <v>-0.42944734979941301</v>
      </c>
      <c r="G6406" s="7">
        <v>2</v>
      </c>
      <c r="H6406" s="7">
        <v>65</v>
      </c>
      <c r="I6406" s="7">
        <v>-2.32361482465731E-2</v>
      </c>
      <c r="J6406" s="7">
        <v>6.6630924435834502E-2</v>
      </c>
      <c r="L6406" s="7">
        <v>2</v>
      </c>
      <c r="M6406" s="7">
        <v>65</v>
      </c>
      <c r="N6406" s="7">
        <v>3.4755185309510502E-2</v>
      </c>
      <c r="O6406" s="7">
        <v>0.41361653991793701</v>
      </c>
    </row>
    <row r="6407" spans="2:15" x14ac:dyDescent="0.2">
      <c r="B6407" s="7">
        <v>3</v>
      </c>
      <c r="C6407" s="7">
        <v>65</v>
      </c>
      <c r="D6407" s="7">
        <v>-3.2391943661362901E-3</v>
      </c>
      <c r="E6407" s="7">
        <v>-0.177276197789769</v>
      </c>
      <c r="G6407" s="7">
        <v>3</v>
      </c>
      <c r="H6407" s="7">
        <v>65</v>
      </c>
      <c r="I6407" s="7">
        <v>-8.7666242504573305E-2</v>
      </c>
      <c r="J6407" s="7">
        <v>-0.12085469981776201</v>
      </c>
      <c r="L6407" s="7">
        <v>3</v>
      </c>
      <c r="M6407" s="7">
        <v>65</v>
      </c>
      <c r="N6407" s="7">
        <v>-0.97169405938537201</v>
      </c>
      <c r="O6407" s="7">
        <v>-1.21987460126681</v>
      </c>
    </row>
    <row r="6408" spans="2:15" x14ac:dyDescent="0.2">
      <c r="B6408" s="7">
        <v>4</v>
      </c>
      <c r="C6408" s="7">
        <v>65</v>
      </c>
      <c r="D6408" s="7">
        <v>0.16909866780140501</v>
      </c>
      <c r="E6408" s="7">
        <v>-0.117048312247168</v>
      </c>
      <c r="G6408" s="7">
        <v>4</v>
      </c>
      <c r="H6408" s="7">
        <v>65</v>
      </c>
      <c r="I6408" s="7">
        <v>0.17573024462386799</v>
      </c>
      <c r="J6408" s="7">
        <v>5.1937667433449498E-2</v>
      </c>
      <c r="L6408" s="7">
        <v>4</v>
      </c>
      <c r="M6408" s="7">
        <v>65</v>
      </c>
      <c r="N6408" s="7">
        <v>0.67321292829388502</v>
      </c>
      <c r="O6408" s="7">
        <v>1.0307380186800601</v>
      </c>
    </row>
    <row r="6409" spans="2:15" x14ac:dyDescent="0.2">
      <c r="B6409" s="7">
        <v>5</v>
      </c>
      <c r="C6409" s="7">
        <v>65</v>
      </c>
      <c r="D6409" s="7">
        <v>9.8397359362515105E-2</v>
      </c>
      <c r="E6409" s="7">
        <v>0.120789366879691</v>
      </c>
      <c r="G6409" s="7">
        <v>5</v>
      </c>
      <c r="H6409" s="7">
        <v>65</v>
      </c>
      <c r="I6409" s="7">
        <v>0.33052951729218399</v>
      </c>
      <c r="J6409" s="7">
        <v>0.14837951958155099</v>
      </c>
      <c r="L6409" s="7">
        <v>5</v>
      </c>
      <c r="M6409" s="7">
        <v>65</v>
      </c>
      <c r="N6409" s="7">
        <v>0.24555719571766901</v>
      </c>
      <c r="O6409" s="7">
        <v>3.9604023083392698E-2</v>
      </c>
    </row>
    <row r="6410" spans="2:15" x14ac:dyDescent="0.2">
      <c r="B6410" s="7">
        <v>6</v>
      </c>
      <c r="C6410" s="7">
        <v>65</v>
      </c>
      <c r="D6410" s="7">
        <v>-0.18373501496310099</v>
      </c>
      <c r="E6410" s="7">
        <v>-0.57252903656287002</v>
      </c>
      <c r="G6410" s="7">
        <v>6</v>
      </c>
      <c r="H6410" s="7">
        <v>65</v>
      </c>
      <c r="I6410" s="7">
        <v>1.7696884782676399E-2</v>
      </c>
      <c r="J6410" s="7">
        <v>-0.105722177357713</v>
      </c>
      <c r="L6410" s="7">
        <v>6</v>
      </c>
      <c r="M6410" s="7">
        <v>65</v>
      </c>
      <c r="N6410" s="7">
        <v>0.59826702332104598</v>
      </c>
      <c r="O6410" s="7">
        <v>0.88594349392066396</v>
      </c>
    </row>
    <row r="6411" spans="2:15" x14ac:dyDescent="0.2">
      <c r="B6411" s="7">
        <v>7</v>
      </c>
      <c r="C6411" s="7">
        <v>65</v>
      </c>
      <c r="D6411" s="7">
        <v>0.41663476422684498</v>
      </c>
      <c r="E6411" s="7">
        <v>0.42974347963132598</v>
      </c>
      <c r="G6411" s="7">
        <v>7</v>
      </c>
      <c r="H6411" s="7">
        <v>65</v>
      </c>
      <c r="I6411" s="7">
        <v>-3.3682350915270803E-2</v>
      </c>
      <c r="J6411" s="7">
        <v>-0.10926858587162699</v>
      </c>
      <c r="L6411" s="7">
        <v>7</v>
      </c>
      <c r="M6411" s="7">
        <v>65</v>
      </c>
      <c r="N6411" s="7">
        <v>0.29547436479216799</v>
      </c>
      <c r="O6411" s="7">
        <v>0.34132311492351403</v>
      </c>
    </row>
    <row r="6412" spans="2:15" x14ac:dyDescent="0.2">
      <c r="B6412" s="7">
        <v>8</v>
      </c>
      <c r="C6412" s="7">
        <v>65</v>
      </c>
      <c r="D6412" s="7">
        <v>-0.11736335579512699</v>
      </c>
      <c r="E6412" s="7">
        <v>0.31757746953175298</v>
      </c>
      <c r="G6412" s="7">
        <v>8</v>
      </c>
      <c r="H6412" s="7">
        <v>65</v>
      </c>
      <c r="I6412" s="7">
        <v>-4.9317834231605899E-2</v>
      </c>
      <c r="J6412" s="7">
        <v>0.17506356583239399</v>
      </c>
      <c r="L6412" s="7">
        <v>8</v>
      </c>
      <c r="M6412" s="7">
        <v>65</v>
      </c>
      <c r="N6412" s="7">
        <v>1.85982521573266</v>
      </c>
      <c r="O6412" s="7">
        <v>2.72073045661987</v>
      </c>
    </row>
    <row r="6413" spans="2:15" x14ac:dyDescent="0.2">
      <c r="B6413" s="7">
        <v>9</v>
      </c>
      <c r="C6413" s="7">
        <v>65</v>
      </c>
      <c r="D6413" s="7">
        <v>-0.49491913307193203</v>
      </c>
      <c r="E6413" s="7">
        <v>-0.248451721180968</v>
      </c>
      <c r="G6413" s="7">
        <v>9</v>
      </c>
      <c r="H6413" s="7">
        <v>65</v>
      </c>
      <c r="I6413" s="7">
        <v>-5.6069794228381702E-2</v>
      </c>
      <c r="J6413" s="7">
        <v>-6.0701989202211599E-2</v>
      </c>
      <c r="L6413" s="7">
        <v>9</v>
      </c>
      <c r="M6413" s="7">
        <v>65</v>
      </c>
      <c r="N6413" s="7">
        <v>0.71262239851577602</v>
      </c>
      <c r="O6413" s="7">
        <v>0.28181826595619902</v>
      </c>
    </row>
    <row r="6414" spans="2:15" x14ac:dyDescent="0.2">
      <c r="B6414" s="7">
        <v>10</v>
      </c>
      <c r="C6414" s="7">
        <v>65</v>
      </c>
      <c r="D6414" s="7">
        <v>-0.165762566961455</v>
      </c>
      <c r="E6414" s="7">
        <v>-0.31350786891387</v>
      </c>
      <c r="G6414" s="7">
        <v>10</v>
      </c>
      <c r="H6414" s="7">
        <v>65</v>
      </c>
      <c r="I6414" s="7">
        <v>-0.106555113106912</v>
      </c>
      <c r="J6414" s="7">
        <v>-0.116605980468428</v>
      </c>
      <c r="L6414" s="7">
        <v>10</v>
      </c>
      <c r="M6414" s="7">
        <v>65</v>
      </c>
      <c r="N6414" s="7">
        <v>0.12916954965181199</v>
      </c>
      <c r="O6414" s="7">
        <v>0.76548352481785298</v>
      </c>
    </row>
    <row r="6415" spans="2:15" x14ac:dyDescent="0.2">
      <c r="B6415" s="7">
        <v>11</v>
      </c>
      <c r="C6415" s="7">
        <v>65</v>
      </c>
      <c r="D6415" s="7">
        <v>-0.28287426727823101</v>
      </c>
      <c r="E6415" s="7">
        <v>-0.23660320537051899</v>
      </c>
      <c r="G6415" s="7">
        <v>11</v>
      </c>
      <c r="H6415" s="7">
        <v>65</v>
      </c>
      <c r="I6415" s="7">
        <v>-0.17044114326448601</v>
      </c>
      <c r="J6415" s="7">
        <v>6.8074048208708299E-2</v>
      </c>
      <c r="L6415" s="7">
        <v>11</v>
      </c>
      <c r="M6415" s="7">
        <v>65</v>
      </c>
      <c r="N6415" s="7">
        <v>0.432499674381635</v>
      </c>
      <c r="O6415" s="7">
        <v>0.69025777920133902</v>
      </c>
    </row>
    <row r="6416" spans="2:15" x14ac:dyDescent="0.2">
      <c r="B6416" s="7">
        <v>12</v>
      </c>
      <c r="C6416" s="7">
        <v>65</v>
      </c>
      <c r="D6416" s="7">
        <v>-1.42764593987845E-2</v>
      </c>
      <c r="E6416" s="7">
        <v>1.51140267898686E-2</v>
      </c>
      <c r="G6416" s="7">
        <v>12</v>
      </c>
      <c r="H6416" s="7">
        <v>65</v>
      </c>
      <c r="I6416" s="7">
        <v>4.9249662644471399E-2</v>
      </c>
      <c r="J6416" s="7">
        <v>-7.6365669536642101E-3</v>
      </c>
      <c r="L6416" s="7">
        <v>12</v>
      </c>
      <c r="M6416" s="7">
        <v>65</v>
      </c>
      <c r="N6416" s="7">
        <v>0.54906236650999496</v>
      </c>
      <c r="O6416" s="7">
        <v>7.4128186170103305E-2</v>
      </c>
    </row>
    <row r="6417" spans="2:15" x14ac:dyDescent="0.2">
      <c r="B6417" s="7">
        <v>13</v>
      </c>
      <c r="C6417" s="7">
        <v>65</v>
      </c>
      <c r="D6417" s="7">
        <v>-9.4884827211604503E-2</v>
      </c>
      <c r="E6417" s="7">
        <v>7.1109972586397105E-2</v>
      </c>
      <c r="G6417" s="7">
        <v>13</v>
      </c>
      <c r="H6417" s="7">
        <v>65</v>
      </c>
      <c r="I6417" s="7">
        <v>-0.221101349872971</v>
      </c>
      <c r="J6417" s="7">
        <v>-6.4928515791580196E-2</v>
      </c>
      <c r="L6417" s="7">
        <v>13</v>
      </c>
      <c r="M6417" s="7">
        <v>65</v>
      </c>
      <c r="N6417" s="7">
        <v>0.75764401736770604</v>
      </c>
      <c r="O6417" s="7">
        <v>1.0183282638065401</v>
      </c>
    </row>
    <row r="6418" spans="2:15" x14ac:dyDescent="0.2">
      <c r="B6418" s="7">
        <v>14</v>
      </c>
      <c r="C6418" s="7">
        <v>65</v>
      </c>
      <c r="D6418" s="7">
        <v>-0.46542578892150699</v>
      </c>
      <c r="E6418" s="7">
        <v>-0.42186142510111502</v>
      </c>
      <c r="G6418" s="7">
        <v>14</v>
      </c>
      <c r="H6418" s="7">
        <v>65</v>
      </c>
      <c r="I6418" s="7">
        <v>-0.19155995006064799</v>
      </c>
      <c r="J6418" s="7">
        <v>-6.9228612516436501E-3</v>
      </c>
      <c r="L6418" s="7">
        <v>14</v>
      </c>
      <c r="M6418" s="7">
        <v>65</v>
      </c>
      <c r="N6418" s="7">
        <v>0.420226399042823</v>
      </c>
      <c r="O6418" s="7">
        <v>8.4545893306317205E-2</v>
      </c>
    </row>
    <row r="6419" spans="2:15" x14ac:dyDescent="0.2">
      <c r="B6419" s="7">
        <v>15</v>
      </c>
      <c r="C6419" s="7">
        <v>65</v>
      </c>
      <c r="D6419" s="7">
        <v>0.54471611042227996</v>
      </c>
      <c r="E6419" s="7">
        <v>0.68397066938291595</v>
      </c>
      <c r="G6419" s="7">
        <v>15</v>
      </c>
      <c r="H6419" s="7">
        <v>65</v>
      </c>
      <c r="I6419" s="7">
        <v>0.26920200033585101</v>
      </c>
      <c r="J6419" s="7">
        <v>0.15743868242668399</v>
      </c>
      <c r="L6419" s="7">
        <v>15</v>
      </c>
      <c r="M6419" s="7">
        <v>65</v>
      </c>
      <c r="N6419" s="7">
        <v>-0.154016805162772</v>
      </c>
      <c r="O6419" s="7">
        <v>-0.33937114840420901</v>
      </c>
    </row>
    <row r="6420" spans="2:15" x14ac:dyDescent="0.2">
      <c r="B6420" s="7">
        <v>16</v>
      </c>
      <c r="C6420" s="7">
        <v>65</v>
      </c>
      <c r="D6420" s="7">
        <v>-9.9626316411383104E-3</v>
      </c>
      <c r="E6420" s="7">
        <v>-0.36860519920759499</v>
      </c>
      <c r="G6420" s="7">
        <v>16</v>
      </c>
      <c r="H6420" s="7">
        <v>65</v>
      </c>
      <c r="I6420" s="7">
        <v>9.6417199401495096E-2</v>
      </c>
      <c r="J6420" s="7">
        <v>0.208931036764056</v>
      </c>
      <c r="L6420" s="7">
        <v>16</v>
      </c>
      <c r="M6420" s="7">
        <v>65</v>
      </c>
      <c r="N6420" s="7">
        <v>-1.50097347625471</v>
      </c>
      <c r="O6420" s="7">
        <v>-1.60993653739456</v>
      </c>
    </row>
    <row r="6421" spans="2:15" x14ac:dyDescent="0.2">
      <c r="B6421" s="7">
        <v>17</v>
      </c>
      <c r="C6421" s="7">
        <v>65</v>
      </c>
      <c r="D6421" s="7">
        <v>-0.22229686645410901</v>
      </c>
      <c r="E6421" s="7">
        <v>-0.21204791071120199</v>
      </c>
      <c r="G6421" s="7">
        <v>17</v>
      </c>
      <c r="H6421" s="7">
        <v>65</v>
      </c>
      <c r="I6421" s="7">
        <v>0.175174502419363</v>
      </c>
      <c r="J6421" s="7">
        <v>0.156573397407792</v>
      </c>
      <c r="L6421" s="7">
        <v>17</v>
      </c>
      <c r="M6421" s="7">
        <v>65</v>
      </c>
      <c r="N6421" s="7">
        <v>-1.52825122213086</v>
      </c>
      <c r="O6421" s="7">
        <v>-1.4217529023834401</v>
      </c>
    </row>
    <row r="6422" spans="2:15" x14ac:dyDescent="0.2">
      <c r="B6422" s="7">
        <v>18</v>
      </c>
      <c r="C6422" s="7">
        <v>65</v>
      </c>
      <c r="D6422" s="7">
        <v>1.5641561730133102E-2</v>
      </c>
      <c r="E6422" s="7">
        <v>0.22510998679449201</v>
      </c>
      <c r="G6422" s="7">
        <v>18</v>
      </c>
      <c r="H6422" s="7">
        <v>65</v>
      </c>
      <c r="I6422" s="7">
        <v>0.115254036291546</v>
      </c>
      <c r="J6422" s="7">
        <v>-0.278507555497016</v>
      </c>
      <c r="L6422" s="7">
        <v>18</v>
      </c>
      <c r="M6422" s="7">
        <v>65</v>
      </c>
      <c r="N6422" s="7">
        <v>0.226785360173268</v>
      </c>
      <c r="O6422" s="7">
        <v>5.7935449576357101E-2</v>
      </c>
    </row>
    <row r="6423" spans="2:15" x14ac:dyDescent="0.2">
      <c r="B6423" s="7">
        <v>19</v>
      </c>
      <c r="C6423" s="7">
        <v>65</v>
      </c>
      <c r="D6423" s="7">
        <v>8.8719284510596602E-2</v>
      </c>
      <c r="E6423" s="7">
        <v>6.3383710514820293E-2</v>
      </c>
      <c r="G6423" s="7">
        <v>19</v>
      </c>
      <c r="H6423" s="7">
        <v>65</v>
      </c>
      <c r="I6423" s="7">
        <v>0.209567929656272</v>
      </c>
      <c r="J6423" s="7">
        <v>-0.17954165187148199</v>
      </c>
      <c r="L6423" s="7">
        <v>19</v>
      </c>
      <c r="M6423" s="7">
        <v>65</v>
      </c>
      <c r="N6423" s="7">
        <v>-0.51758841033303804</v>
      </c>
      <c r="O6423" s="7">
        <v>-0.56104495875334104</v>
      </c>
    </row>
    <row r="6424" spans="2:15" x14ac:dyDescent="0.2">
      <c r="B6424" s="7">
        <v>20</v>
      </c>
      <c r="C6424" s="7">
        <v>65</v>
      </c>
      <c r="D6424" s="7">
        <v>3.2540641497530699E-2</v>
      </c>
      <c r="E6424" s="7">
        <v>0.17450845082824801</v>
      </c>
      <c r="G6424" s="7">
        <v>20</v>
      </c>
      <c r="H6424" s="7">
        <v>65</v>
      </c>
      <c r="I6424" s="7">
        <v>-5.2908691788186198E-2</v>
      </c>
      <c r="J6424" s="7">
        <v>-7.21708506850849E-2</v>
      </c>
      <c r="L6424" s="7">
        <v>20</v>
      </c>
      <c r="M6424" s="7">
        <v>65</v>
      </c>
      <c r="N6424" s="7">
        <v>0.888978508045287</v>
      </c>
      <c r="O6424" s="7">
        <v>0.90041889162835598</v>
      </c>
    </row>
    <row r="6425" spans="2:15" x14ac:dyDescent="0.2">
      <c r="B6425" s="7">
        <v>21</v>
      </c>
      <c r="C6425" s="7">
        <v>65</v>
      </c>
      <c r="D6425" s="7">
        <v>5.9409348589775299E-2</v>
      </c>
      <c r="E6425" s="7">
        <v>-0.222456072531522</v>
      </c>
      <c r="G6425" s="7">
        <v>21</v>
      </c>
      <c r="H6425" s="7">
        <v>65</v>
      </c>
      <c r="I6425" s="7">
        <v>-0.17241752877608399</v>
      </c>
      <c r="J6425" s="7">
        <v>-0.229839802866138</v>
      </c>
      <c r="L6425" s="7">
        <v>21</v>
      </c>
      <c r="M6425" s="7">
        <v>65</v>
      </c>
      <c r="N6425" s="7">
        <v>1.0483737386038301</v>
      </c>
      <c r="O6425" s="7">
        <v>1.0407950757445601</v>
      </c>
    </row>
    <row r="6426" spans="2:15" x14ac:dyDescent="0.2">
      <c r="B6426" s="7">
        <v>22</v>
      </c>
      <c r="C6426" s="7">
        <v>65</v>
      </c>
      <c r="D6426" s="7">
        <v>0.243625507444583</v>
      </c>
      <c r="E6426" s="7">
        <v>-0.13442704759627999</v>
      </c>
      <c r="G6426" s="7">
        <v>22</v>
      </c>
      <c r="H6426" s="7">
        <v>65</v>
      </c>
      <c r="I6426" s="7">
        <v>-0.217069568306581</v>
      </c>
      <c r="J6426" s="7">
        <v>-4.2948583875637603E-2</v>
      </c>
      <c r="L6426" s="7">
        <v>22</v>
      </c>
      <c r="M6426" s="7">
        <v>65</v>
      </c>
      <c r="N6426" s="7">
        <v>-0.37646221640025301</v>
      </c>
      <c r="O6426" s="7">
        <v>-0.40614042194383998</v>
      </c>
    </row>
    <row r="6427" spans="2:15" x14ac:dyDescent="0.2">
      <c r="B6427" s="7">
        <v>23</v>
      </c>
      <c r="C6427" s="7">
        <v>65</v>
      </c>
      <c r="D6427" s="7">
        <v>-0.173356517348978</v>
      </c>
      <c r="E6427" s="7">
        <v>-0.23841971471318901</v>
      </c>
      <c r="G6427" s="7">
        <v>23</v>
      </c>
      <c r="H6427" s="7">
        <v>65</v>
      </c>
      <c r="I6427" s="7">
        <v>-9.9372091669325292E-3</v>
      </c>
      <c r="J6427" s="7">
        <v>4.1595431371232998E-2</v>
      </c>
      <c r="L6427" s="7">
        <v>23</v>
      </c>
      <c r="M6427" s="7">
        <v>65</v>
      </c>
      <c r="N6427" s="7">
        <v>-0.89335617817068302</v>
      </c>
      <c r="O6427" s="7">
        <v>-0.76331601421196704</v>
      </c>
    </row>
    <row r="6428" spans="2:15" x14ac:dyDescent="0.2">
      <c r="B6428" s="7">
        <v>24</v>
      </c>
      <c r="C6428" s="7">
        <v>65</v>
      </c>
      <c r="D6428" s="7">
        <v>3.1976184660517298E-2</v>
      </c>
      <c r="E6428" s="7">
        <v>-0.25732748837622998</v>
      </c>
      <c r="G6428" s="7">
        <v>24</v>
      </c>
      <c r="H6428" s="7">
        <v>65</v>
      </c>
      <c r="I6428" s="7">
        <v>-4.4481011893614301E-2</v>
      </c>
      <c r="J6428" s="7">
        <v>8.2476090762792595E-2</v>
      </c>
      <c r="L6428" s="7">
        <v>24</v>
      </c>
      <c r="M6428" s="7">
        <v>65</v>
      </c>
      <c r="N6428" s="7">
        <v>-0.14654214877212701</v>
      </c>
      <c r="O6428" s="7">
        <v>0.63043909686419597</v>
      </c>
    </row>
    <row r="6429" spans="2:15" x14ac:dyDescent="0.2">
      <c r="B6429" s="7">
        <v>25</v>
      </c>
      <c r="C6429" s="7">
        <v>65</v>
      </c>
      <c r="D6429" s="7">
        <v>0.68282509125933299</v>
      </c>
      <c r="E6429" s="7">
        <v>0.621023895133057</v>
      </c>
      <c r="G6429" s="7">
        <v>25</v>
      </c>
      <c r="H6429" s="7">
        <v>65</v>
      </c>
      <c r="I6429" s="7">
        <v>-1.85822191715737E-2</v>
      </c>
      <c r="J6429" s="7">
        <v>-0.10571870276329599</v>
      </c>
      <c r="L6429" s="7">
        <v>25</v>
      </c>
      <c r="M6429" s="7">
        <v>65</v>
      </c>
      <c r="N6429" s="7">
        <v>-1.07735859945398</v>
      </c>
      <c r="O6429" s="7">
        <v>-0.64804474305508697</v>
      </c>
    </row>
    <row r="6430" spans="2:15" x14ac:dyDescent="0.2">
      <c r="B6430" s="7">
        <v>26</v>
      </c>
      <c r="C6430" s="7">
        <v>65</v>
      </c>
      <c r="D6430" s="7">
        <v>0.175721886861954</v>
      </c>
      <c r="E6430" s="7">
        <v>0.16812530183046001</v>
      </c>
      <c r="G6430" s="7">
        <v>26</v>
      </c>
      <c r="H6430" s="7">
        <v>65</v>
      </c>
      <c r="I6430" s="7">
        <v>-0.216701181269222</v>
      </c>
      <c r="J6430" s="7">
        <v>-7.3580361837594296E-2</v>
      </c>
      <c r="L6430" s="7">
        <v>26</v>
      </c>
      <c r="M6430" s="7">
        <v>65</v>
      </c>
      <c r="N6430" s="7">
        <v>-1.0322419945272401</v>
      </c>
      <c r="O6430" s="7">
        <v>-0.80362196474400904</v>
      </c>
    </row>
    <row r="6431" spans="2:15" x14ac:dyDescent="0.2">
      <c r="B6431" s="7">
        <v>27</v>
      </c>
      <c r="C6431" s="7">
        <v>65</v>
      </c>
      <c r="D6431" s="7">
        <v>-0.38773779557361099</v>
      </c>
      <c r="E6431" s="7">
        <v>-0.12518169008563601</v>
      </c>
      <c r="G6431" s="7">
        <v>27</v>
      </c>
      <c r="H6431" s="7">
        <v>65</v>
      </c>
      <c r="I6431" s="7">
        <v>-0.28467992324086899</v>
      </c>
      <c r="J6431" s="7">
        <v>-0.16759448990394099</v>
      </c>
      <c r="L6431" s="7">
        <v>27</v>
      </c>
      <c r="M6431" s="7">
        <v>65</v>
      </c>
      <c r="N6431" s="7">
        <v>0.70383515327212898</v>
      </c>
      <c r="O6431" s="7">
        <v>0.57920591989042103</v>
      </c>
    </row>
    <row r="6432" spans="2:15" x14ac:dyDescent="0.2">
      <c r="B6432" s="7">
        <v>28</v>
      </c>
      <c r="C6432" s="7">
        <v>65</v>
      </c>
      <c r="D6432" s="7">
        <v>-0.491000807576289</v>
      </c>
      <c r="E6432" s="7">
        <v>5.20458075091179E-2</v>
      </c>
      <c r="G6432" s="7">
        <v>28</v>
      </c>
      <c r="H6432" s="7">
        <v>65</v>
      </c>
      <c r="I6432" s="7">
        <v>-0.682716082955107</v>
      </c>
      <c r="J6432" s="7">
        <v>-0.21968334457987901</v>
      </c>
      <c r="L6432" s="7">
        <v>28</v>
      </c>
      <c r="M6432" s="7">
        <v>65</v>
      </c>
      <c r="N6432" s="7">
        <v>-0.91905022191119101</v>
      </c>
      <c r="O6432" s="7">
        <v>-0.71067501891412199</v>
      </c>
    </row>
    <row r="6433" spans="2:15" x14ac:dyDescent="0.2">
      <c r="B6433" s="7">
        <v>29</v>
      </c>
      <c r="C6433" s="7">
        <v>65</v>
      </c>
      <c r="D6433" s="7">
        <v>6.4973808841229705E-2</v>
      </c>
      <c r="E6433" s="7">
        <v>-0.28601207656378302</v>
      </c>
      <c r="G6433" s="7">
        <v>29</v>
      </c>
      <c r="H6433" s="7">
        <v>65</v>
      </c>
      <c r="I6433" s="7">
        <v>-4.57953628240588E-2</v>
      </c>
      <c r="J6433" s="7">
        <v>0.14437491639025599</v>
      </c>
      <c r="L6433" s="7">
        <v>29</v>
      </c>
      <c r="M6433" s="7">
        <v>65</v>
      </c>
      <c r="N6433" s="7">
        <v>1.29238224477271</v>
      </c>
      <c r="O6433" s="7">
        <v>0.63118166873175496</v>
      </c>
    </row>
    <row r="6434" spans="2:15" x14ac:dyDescent="0.2">
      <c r="B6434" s="7">
        <v>30</v>
      </c>
      <c r="C6434" s="7">
        <v>65</v>
      </c>
      <c r="D6434" s="7">
        <v>0.414641944949941</v>
      </c>
      <c r="E6434" s="7">
        <v>0.41044709290821801</v>
      </c>
      <c r="G6434" s="7">
        <v>30</v>
      </c>
      <c r="H6434" s="7">
        <v>65</v>
      </c>
      <c r="I6434" s="7">
        <v>-7.9698159829417706E-2</v>
      </c>
      <c r="J6434" s="7">
        <v>-4.9480859325408098E-2</v>
      </c>
      <c r="L6434" s="7">
        <v>30</v>
      </c>
      <c r="M6434" s="7">
        <v>65</v>
      </c>
      <c r="N6434" s="7">
        <v>-0.33212570026518901</v>
      </c>
      <c r="O6434" s="7">
        <v>8.2539921995620005E-2</v>
      </c>
    </row>
    <row r="6435" spans="2:15" x14ac:dyDescent="0.2">
      <c r="B6435" s="7">
        <v>31</v>
      </c>
      <c r="C6435" s="7">
        <v>65</v>
      </c>
      <c r="D6435" s="7">
        <v>0.205817736660658</v>
      </c>
      <c r="E6435" s="7">
        <v>0.48021737018444099</v>
      </c>
      <c r="G6435" s="7">
        <v>31</v>
      </c>
      <c r="H6435" s="7">
        <v>65</v>
      </c>
      <c r="I6435" s="7">
        <v>0.28800504345129202</v>
      </c>
      <c r="J6435" s="7">
        <v>4.3697936246569903E-2</v>
      </c>
      <c r="L6435" s="7">
        <v>31</v>
      </c>
      <c r="M6435" s="7">
        <v>65</v>
      </c>
      <c r="N6435" s="7">
        <v>0.31785512382991499</v>
      </c>
      <c r="O6435" s="7">
        <v>0.68594322509672101</v>
      </c>
    </row>
    <row r="6436" spans="2:15" x14ac:dyDescent="0.2">
      <c r="B6436" s="7">
        <v>32</v>
      </c>
      <c r="C6436" s="7">
        <v>65</v>
      </c>
      <c r="D6436" s="7">
        <v>0.20170355129220899</v>
      </c>
      <c r="E6436" s="7">
        <v>-0.115976079376019</v>
      </c>
      <c r="G6436" s="7">
        <v>32</v>
      </c>
      <c r="H6436" s="7">
        <v>65</v>
      </c>
      <c r="I6436" s="7">
        <v>9.7892651994754901E-2</v>
      </c>
      <c r="J6436" s="7">
        <v>-2.9978487134158599E-2</v>
      </c>
      <c r="L6436" s="7">
        <v>32</v>
      </c>
      <c r="M6436" s="7">
        <v>65</v>
      </c>
      <c r="N6436" s="7">
        <v>0.31177194575668699</v>
      </c>
      <c r="O6436" s="7">
        <v>0.11723013576933999</v>
      </c>
    </row>
    <row r="6437" spans="2:15" x14ac:dyDescent="0.2">
      <c r="B6437" s="7">
        <v>33</v>
      </c>
      <c r="C6437" s="7">
        <v>65</v>
      </c>
      <c r="D6437" s="7">
        <v>0.18467757586105699</v>
      </c>
      <c r="E6437" s="7">
        <v>-5.4062465451037801E-2</v>
      </c>
      <c r="G6437" s="7">
        <v>33</v>
      </c>
      <c r="H6437" s="7">
        <v>65</v>
      </c>
      <c r="I6437" s="7">
        <v>4.9734977700868703E-2</v>
      </c>
      <c r="J6437" s="7">
        <v>6.7699400168311996E-2</v>
      </c>
      <c r="L6437" s="7">
        <v>33</v>
      </c>
      <c r="M6437" s="7">
        <v>65</v>
      </c>
      <c r="N6437" s="7">
        <v>-1.1389918265526201E-2</v>
      </c>
      <c r="O6437" s="7">
        <v>-0.35347974361878898</v>
      </c>
    </row>
    <row r="6438" spans="2:15" x14ac:dyDescent="0.2">
      <c r="B6438" s="7">
        <v>34</v>
      </c>
      <c r="C6438" s="7">
        <v>65</v>
      </c>
      <c r="D6438" s="7">
        <v>-1.3548187168779299E-2</v>
      </c>
      <c r="E6438" s="7">
        <v>-0.45428528819692598</v>
      </c>
      <c r="G6438" s="7">
        <v>34</v>
      </c>
      <c r="H6438" s="7">
        <v>65</v>
      </c>
      <c r="I6438" s="7">
        <v>-6.7016704034063707E-2</v>
      </c>
      <c r="J6438" s="7">
        <v>9.7871007771111407E-2</v>
      </c>
      <c r="L6438" s="7">
        <v>34</v>
      </c>
      <c r="M6438" s="7">
        <v>65</v>
      </c>
      <c r="N6438" s="7">
        <v>1.3645924485561101</v>
      </c>
      <c r="O6438" s="7">
        <v>1.03129149815371</v>
      </c>
    </row>
    <row r="6439" spans="2:15" x14ac:dyDescent="0.2">
      <c r="B6439" s="7">
        <v>35</v>
      </c>
      <c r="C6439" s="7">
        <v>65</v>
      </c>
      <c r="D6439" s="7">
        <v>-0.36369181099376802</v>
      </c>
      <c r="E6439" s="7">
        <v>-0.30499376146686902</v>
      </c>
      <c r="G6439" s="7">
        <v>35</v>
      </c>
      <c r="H6439" s="7">
        <v>65</v>
      </c>
      <c r="I6439" s="7">
        <v>-6.5262745995315896E-2</v>
      </c>
      <c r="J6439" s="7">
        <v>-0.18697010639227901</v>
      </c>
      <c r="L6439" s="7">
        <v>35</v>
      </c>
      <c r="M6439" s="7">
        <v>65</v>
      </c>
      <c r="N6439" s="7">
        <v>2.0760772004360302</v>
      </c>
      <c r="O6439" s="7">
        <v>2.88655853391883</v>
      </c>
    </row>
    <row r="6440" spans="2:15" x14ac:dyDescent="0.2">
      <c r="B6440" s="7">
        <v>36</v>
      </c>
      <c r="C6440" s="7">
        <v>65</v>
      </c>
      <c r="D6440" s="7">
        <v>1.7061091558158398E-2</v>
      </c>
      <c r="E6440" s="7">
        <v>-0.36408309800690197</v>
      </c>
      <c r="G6440" s="7">
        <v>36</v>
      </c>
      <c r="H6440" s="7">
        <v>65</v>
      </c>
      <c r="I6440" s="7">
        <v>-6.1543884518707501E-2</v>
      </c>
      <c r="J6440" s="7">
        <v>-0.21094436783085299</v>
      </c>
      <c r="L6440" s="7">
        <v>36</v>
      </c>
      <c r="M6440" s="7">
        <v>65</v>
      </c>
      <c r="N6440" s="7">
        <v>0.94779362200824702</v>
      </c>
      <c r="O6440" s="7">
        <v>0.94404679038169903</v>
      </c>
    </row>
    <row r="6441" spans="2:15" x14ac:dyDescent="0.2">
      <c r="B6441" s="7">
        <v>37</v>
      </c>
      <c r="C6441" s="7">
        <v>65</v>
      </c>
      <c r="D6441" s="7">
        <v>0.116552482666108</v>
      </c>
      <c r="E6441" s="7">
        <v>0.119986416130444</v>
      </c>
      <c r="G6441" s="7">
        <v>37</v>
      </c>
      <c r="H6441" s="7">
        <v>65</v>
      </c>
      <c r="I6441" s="7">
        <v>-0.23062359514046299</v>
      </c>
      <c r="J6441" s="7">
        <v>-2.6392390208869201E-2</v>
      </c>
      <c r="L6441" s="7">
        <v>37</v>
      </c>
      <c r="M6441" s="7">
        <v>65</v>
      </c>
      <c r="N6441" s="7">
        <v>0.50790353777657105</v>
      </c>
      <c r="O6441" s="7">
        <v>0.74508210221898696</v>
      </c>
    </row>
    <row r="6442" spans="2:15" x14ac:dyDescent="0.2">
      <c r="B6442" s="7">
        <v>38</v>
      </c>
      <c r="C6442" s="7">
        <v>65</v>
      </c>
      <c r="D6442" s="7">
        <v>-0.19696681198037899</v>
      </c>
      <c r="E6442" s="7">
        <v>-0.347414964484141</v>
      </c>
      <c r="G6442" s="7">
        <v>38</v>
      </c>
      <c r="H6442" s="7">
        <v>65</v>
      </c>
      <c r="I6442" s="7">
        <v>5.8410994084319198E-2</v>
      </c>
      <c r="J6442" s="7">
        <v>9.1908756729528904E-2</v>
      </c>
      <c r="L6442" s="7">
        <v>38</v>
      </c>
      <c r="M6442" s="7">
        <v>65</v>
      </c>
      <c r="N6442" s="7">
        <v>0.447845288981781</v>
      </c>
      <c r="O6442" s="7">
        <v>0.76388436594110098</v>
      </c>
    </row>
    <row r="6443" spans="2:15" x14ac:dyDescent="0.2">
      <c r="B6443" s="7">
        <v>39</v>
      </c>
      <c r="C6443" s="7">
        <v>65</v>
      </c>
      <c r="D6443" s="7">
        <v>-0.16480037394630201</v>
      </c>
      <c r="E6443" s="7">
        <v>0.13363002435332499</v>
      </c>
      <c r="G6443" s="7">
        <v>39</v>
      </c>
      <c r="H6443" s="7">
        <v>65</v>
      </c>
      <c r="I6443" s="7">
        <v>-0.471040279122731</v>
      </c>
      <c r="J6443" s="7">
        <v>-0.16369866187083101</v>
      </c>
      <c r="L6443" s="7">
        <v>39</v>
      </c>
      <c r="M6443" s="7">
        <v>65</v>
      </c>
      <c r="N6443" s="7">
        <v>1.7210327902709099</v>
      </c>
      <c r="O6443" s="7">
        <v>1.46985562865633</v>
      </c>
    </row>
    <row r="6444" spans="2:15" x14ac:dyDescent="0.2">
      <c r="B6444" s="7">
        <v>40</v>
      </c>
      <c r="C6444" s="7">
        <v>65</v>
      </c>
      <c r="D6444" s="7">
        <v>-0.10223551286655699</v>
      </c>
      <c r="E6444" s="7">
        <v>4.6337340032676998E-2</v>
      </c>
      <c r="G6444" s="7">
        <v>40</v>
      </c>
      <c r="H6444" s="7">
        <v>65</v>
      </c>
      <c r="I6444" s="7">
        <v>-2.8257130137369298E-2</v>
      </c>
      <c r="J6444" s="7">
        <v>0.22863384068651399</v>
      </c>
      <c r="L6444" s="7">
        <v>40</v>
      </c>
      <c r="M6444" s="7">
        <v>65</v>
      </c>
      <c r="N6444" s="7">
        <v>-1.17140824503976</v>
      </c>
      <c r="O6444" s="7">
        <v>-0.98830216214593902</v>
      </c>
    </row>
    <row r="6445" spans="2:15" x14ac:dyDescent="0.2">
      <c r="B6445" s="7">
        <v>41</v>
      </c>
      <c r="C6445" s="7">
        <v>65</v>
      </c>
      <c r="D6445" s="7">
        <v>9.87470147027638E-2</v>
      </c>
      <c r="E6445" s="7">
        <v>8.9340325607718499E-2</v>
      </c>
      <c r="G6445" s="7">
        <v>41</v>
      </c>
      <c r="H6445" s="7">
        <v>65</v>
      </c>
      <c r="I6445" s="7">
        <v>-7.8537859001542601E-2</v>
      </c>
      <c r="J6445" s="7">
        <v>-0.267743604286934</v>
      </c>
      <c r="L6445" s="7">
        <v>41</v>
      </c>
      <c r="M6445" s="7">
        <v>65</v>
      </c>
      <c r="N6445" s="7">
        <v>-0.29115358086166598</v>
      </c>
      <c r="O6445" s="7">
        <v>0.12445395121649799</v>
      </c>
    </row>
    <row r="6446" spans="2:15" x14ac:dyDescent="0.2">
      <c r="B6446" s="7">
        <v>42</v>
      </c>
      <c r="C6446" s="7">
        <v>65</v>
      </c>
      <c r="D6446" s="7">
        <v>-0.13184508818881899</v>
      </c>
      <c r="E6446" s="7">
        <v>0.100902443167282</v>
      </c>
      <c r="G6446" s="7">
        <v>42</v>
      </c>
      <c r="H6446" s="7">
        <v>65</v>
      </c>
      <c r="I6446" s="7">
        <v>8.4781047514488797E-2</v>
      </c>
      <c r="J6446" s="7">
        <v>-0.28248796329723502</v>
      </c>
      <c r="L6446" s="7">
        <v>42</v>
      </c>
      <c r="M6446" s="7">
        <v>65</v>
      </c>
      <c r="N6446" s="7">
        <v>0.38052502124089799</v>
      </c>
      <c r="O6446" s="7">
        <v>-0.183049744538482</v>
      </c>
    </row>
    <row r="6447" spans="2:15" x14ac:dyDescent="0.2">
      <c r="B6447" s="7">
        <v>43</v>
      </c>
      <c r="C6447" s="7">
        <v>65</v>
      </c>
      <c r="D6447" s="7">
        <v>-6.8829248717056798E-2</v>
      </c>
      <c r="E6447" s="7">
        <v>0.122752324863007</v>
      </c>
      <c r="G6447" s="7">
        <v>43</v>
      </c>
      <c r="H6447" s="7">
        <v>65</v>
      </c>
      <c r="I6447" s="7">
        <v>-0.18766188728432301</v>
      </c>
      <c r="J6447" s="7">
        <v>6.6141869245328194E-2</v>
      </c>
      <c r="L6447" s="7">
        <v>43</v>
      </c>
      <c r="M6447" s="7">
        <v>65</v>
      </c>
      <c r="N6447" s="7">
        <v>-1.0567168801690501</v>
      </c>
      <c r="O6447" s="7">
        <v>-0.46148718825553098</v>
      </c>
    </row>
    <row r="6448" spans="2:15" x14ac:dyDescent="0.2">
      <c r="B6448" s="7">
        <v>44</v>
      </c>
      <c r="C6448" s="7">
        <v>65</v>
      </c>
      <c r="D6448" s="7">
        <v>-0.35153800832847798</v>
      </c>
      <c r="E6448" s="7">
        <v>0.157333555288238</v>
      </c>
      <c r="G6448" s="7">
        <v>44</v>
      </c>
      <c r="H6448" s="7">
        <v>65</v>
      </c>
      <c r="I6448" s="7">
        <v>0.164071366518666</v>
      </c>
      <c r="J6448" s="7">
        <v>8.8728566096761996E-2</v>
      </c>
      <c r="L6448" s="7">
        <v>44</v>
      </c>
      <c r="M6448" s="7">
        <v>65</v>
      </c>
      <c r="N6448" s="7">
        <v>0.97501353751989395</v>
      </c>
      <c r="O6448" s="7">
        <v>0.242688475487852</v>
      </c>
    </row>
    <row r="6449" spans="2:15" x14ac:dyDescent="0.2">
      <c r="B6449" s="7">
        <v>45</v>
      </c>
      <c r="C6449" s="7">
        <v>65</v>
      </c>
      <c r="D6449" s="7">
        <v>-0.21806782678053399</v>
      </c>
      <c r="E6449" s="7">
        <v>-9.54268277313126E-2</v>
      </c>
      <c r="G6449" s="7">
        <v>45</v>
      </c>
      <c r="H6449" s="7">
        <v>65</v>
      </c>
      <c r="I6449" s="7">
        <v>0.22191643561510499</v>
      </c>
      <c r="J6449" s="7">
        <v>5.8291523767142204E-3</v>
      </c>
      <c r="L6449" s="7">
        <v>45</v>
      </c>
      <c r="M6449" s="7">
        <v>65</v>
      </c>
      <c r="N6449" s="7">
        <v>-2.4444932728297202</v>
      </c>
      <c r="O6449" s="7">
        <v>-1.93963810875152</v>
      </c>
    </row>
    <row r="6450" spans="2:15" x14ac:dyDescent="0.2">
      <c r="B6450" s="7">
        <v>46</v>
      </c>
      <c r="C6450" s="7">
        <v>65</v>
      </c>
      <c r="D6450" s="7">
        <v>6.6457334643090796E-2</v>
      </c>
      <c r="E6450" s="7">
        <v>9.0722892372634895E-2</v>
      </c>
      <c r="G6450" s="7">
        <v>46</v>
      </c>
      <c r="H6450" s="7">
        <v>65</v>
      </c>
      <c r="I6450" s="7">
        <v>-7.3654924993929796E-2</v>
      </c>
      <c r="J6450" s="7">
        <v>-0.139171401100699</v>
      </c>
      <c r="L6450" s="7">
        <v>46</v>
      </c>
      <c r="M6450" s="7">
        <v>65</v>
      </c>
      <c r="N6450" s="7">
        <v>-0.55859372148945197</v>
      </c>
      <c r="O6450" s="7">
        <v>-0.55591632016936599</v>
      </c>
    </row>
    <row r="6451" spans="2:15" x14ac:dyDescent="0.2">
      <c r="B6451" s="7">
        <v>47</v>
      </c>
      <c r="C6451" s="7">
        <v>65</v>
      </c>
      <c r="D6451" s="7">
        <v>0.217119382168693</v>
      </c>
      <c r="E6451" s="7">
        <v>-0.204240375981151</v>
      </c>
      <c r="G6451" s="7">
        <v>47</v>
      </c>
      <c r="H6451" s="7">
        <v>65</v>
      </c>
      <c r="I6451" s="7">
        <v>0.119198664831352</v>
      </c>
      <c r="J6451" s="7">
        <v>-8.5558165554591198E-2</v>
      </c>
      <c r="L6451" s="7">
        <v>47</v>
      </c>
      <c r="M6451" s="7">
        <v>65</v>
      </c>
      <c r="N6451" s="7">
        <v>-1.0587680712999299</v>
      </c>
      <c r="O6451" s="7">
        <v>-1.29876091362776</v>
      </c>
    </row>
    <row r="6452" spans="2:15" x14ac:dyDescent="0.2">
      <c r="B6452" s="7">
        <v>48</v>
      </c>
      <c r="C6452" s="7">
        <v>65</v>
      </c>
      <c r="D6452" s="7">
        <v>0.15566011825416201</v>
      </c>
      <c r="E6452" s="7">
        <v>7.5976221423908405E-2</v>
      </c>
      <c r="G6452" s="7">
        <v>48</v>
      </c>
      <c r="H6452" s="7">
        <v>65</v>
      </c>
      <c r="I6452" s="7">
        <v>-0.103703353426621</v>
      </c>
      <c r="J6452" s="7">
        <v>0.186120418150415</v>
      </c>
      <c r="L6452" s="7">
        <v>48</v>
      </c>
      <c r="M6452" s="7">
        <v>65</v>
      </c>
      <c r="N6452" s="7">
        <v>2.79170143035173</v>
      </c>
      <c r="O6452" s="7">
        <v>2.3672089717728602</v>
      </c>
    </row>
    <row r="6453" spans="2:15" x14ac:dyDescent="0.2">
      <c r="B6453" s="7">
        <v>49</v>
      </c>
      <c r="C6453" s="7">
        <v>65</v>
      </c>
      <c r="D6453" s="7">
        <v>-0.16391874579160701</v>
      </c>
      <c r="E6453" s="7">
        <v>6.5151693055991403E-2</v>
      </c>
      <c r="G6453" s="7">
        <v>49</v>
      </c>
      <c r="H6453" s="7">
        <v>65</v>
      </c>
      <c r="I6453" s="7">
        <v>9.2272439255580696E-4</v>
      </c>
      <c r="J6453" s="7">
        <v>-2.2471496568350301E-2</v>
      </c>
      <c r="L6453" s="7">
        <v>49</v>
      </c>
      <c r="M6453" s="7">
        <v>65</v>
      </c>
      <c r="N6453" s="7">
        <v>-0.335402078261546</v>
      </c>
      <c r="O6453" s="7">
        <v>-0.33267447840742298</v>
      </c>
    </row>
    <row r="6454" spans="2:15" x14ac:dyDescent="0.2">
      <c r="B6454" s="7">
        <v>50</v>
      </c>
      <c r="C6454" s="7">
        <v>65</v>
      </c>
      <c r="D6454" s="7">
        <v>6.8821937521017104E-2</v>
      </c>
      <c r="E6454" s="7">
        <v>-0.21812578999787599</v>
      </c>
      <c r="G6454" s="7">
        <v>50</v>
      </c>
      <c r="H6454" s="7">
        <v>65</v>
      </c>
      <c r="I6454" s="7">
        <v>0.29789370448305702</v>
      </c>
      <c r="J6454" s="7">
        <v>2.6997282021114601E-2</v>
      </c>
      <c r="L6454" s="7">
        <v>50</v>
      </c>
      <c r="M6454" s="7">
        <v>65</v>
      </c>
      <c r="N6454" s="7">
        <v>0.643810343038136</v>
      </c>
      <c r="O6454" s="7">
        <v>0.27984964687792402</v>
      </c>
    </row>
    <row r="6455" spans="2:15" x14ac:dyDescent="0.2">
      <c r="B6455" s="7">
        <v>51</v>
      </c>
      <c r="C6455" s="7">
        <v>65</v>
      </c>
      <c r="D6455" s="7">
        <v>3.3377567503165097E-2</v>
      </c>
      <c r="E6455" s="7">
        <v>-0.414654813177118</v>
      </c>
      <c r="G6455" s="7">
        <v>51</v>
      </c>
      <c r="H6455" s="7">
        <v>65</v>
      </c>
      <c r="I6455" s="7">
        <v>-0.15393237803061799</v>
      </c>
      <c r="J6455" s="7">
        <v>-9.4913233712672407E-2</v>
      </c>
      <c r="L6455" s="7">
        <v>51</v>
      </c>
      <c r="M6455" s="7">
        <v>65</v>
      </c>
      <c r="N6455" s="7">
        <v>0.38573918509817001</v>
      </c>
      <c r="O6455" s="7">
        <v>0.237857306374265</v>
      </c>
    </row>
    <row r="6456" spans="2:15" x14ac:dyDescent="0.2">
      <c r="B6456" s="7">
        <v>52</v>
      </c>
      <c r="C6456" s="7">
        <v>65</v>
      </c>
      <c r="D6456" s="7">
        <v>-2.4224602368955E-2</v>
      </c>
      <c r="E6456" s="7">
        <v>0.1145360740257</v>
      </c>
      <c r="G6456" s="7">
        <v>52</v>
      </c>
      <c r="H6456" s="7">
        <v>65</v>
      </c>
      <c r="I6456" s="7">
        <v>-0.103905962798445</v>
      </c>
      <c r="J6456" s="7">
        <v>-0.159231020623022</v>
      </c>
      <c r="L6456" s="7">
        <v>52</v>
      </c>
      <c r="M6456" s="7">
        <v>65</v>
      </c>
      <c r="N6456" s="7">
        <v>0.66537522936779203</v>
      </c>
      <c r="O6456" s="7">
        <v>0.120353716886743</v>
      </c>
    </row>
    <row r="6457" spans="2:15" x14ac:dyDescent="0.2">
      <c r="B6457" s="7">
        <v>53</v>
      </c>
      <c r="C6457" s="7">
        <v>65</v>
      </c>
      <c r="D6457" s="7">
        <v>0.42795110584822099</v>
      </c>
      <c r="E6457" s="7">
        <v>0.24241145847345699</v>
      </c>
      <c r="G6457" s="7">
        <v>53</v>
      </c>
      <c r="H6457" s="7">
        <v>65</v>
      </c>
      <c r="I6457" s="7">
        <v>-2.1883586328522501E-2</v>
      </c>
      <c r="J6457" s="7">
        <v>-0.25609074149611799</v>
      </c>
      <c r="L6457" s="7">
        <v>53</v>
      </c>
      <c r="M6457" s="7">
        <v>65</v>
      </c>
      <c r="N6457" s="7">
        <v>0.13901313832793299</v>
      </c>
      <c r="O6457" s="7">
        <v>0.55524412100782505</v>
      </c>
    </row>
    <row r="6458" spans="2:15" x14ac:dyDescent="0.2">
      <c r="B6458" s="7">
        <v>54</v>
      </c>
      <c r="C6458" s="7">
        <v>65</v>
      </c>
      <c r="D6458" s="7">
        <v>-0.21239837570489201</v>
      </c>
      <c r="E6458" s="7">
        <v>-0.23760310846662699</v>
      </c>
      <c r="G6458" s="7">
        <v>54</v>
      </c>
      <c r="H6458" s="7">
        <v>65</v>
      </c>
      <c r="I6458" s="7">
        <v>3.6951373495670098E-2</v>
      </c>
      <c r="J6458" s="7">
        <v>-0.120717026740032</v>
      </c>
      <c r="L6458" s="7">
        <v>54</v>
      </c>
      <c r="M6458" s="7">
        <v>65</v>
      </c>
      <c r="N6458" s="7">
        <v>0.20286520020468801</v>
      </c>
      <c r="O6458" s="7">
        <v>0.73172152328754603</v>
      </c>
    </row>
    <row r="6459" spans="2:15" x14ac:dyDescent="0.2">
      <c r="B6459" s="7">
        <v>55</v>
      </c>
      <c r="C6459" s="7">
        <v>65</v>
      </c>
      <c r="D6459" s="7">
        <v>0.46614550185889603</v>
      </c>
      <c r="E6459" s="7">
        <v>0.164073021209616</v>
      </c>
      <c r="G6459" s="7">
        <v>55</v>
      </c>
      <c r="H6459" s="7">
        <v>65</v>
      </c>
      <c r="I6459" s="7">
        <v>-0.46373083468718501</v>
      </c>
      <c r="J6459" s="7">
        <v>-0.47951097923501801</v>
      </c>
      <c r="L6459" s="7">
        <v>55</v>
      </c>
      <c r="M6459" s="7">
        <v>65</v>
      </c>
      <c r="N6459" s="7">
        <v>-0.56654441902951702</v>
      </c>
      <c r="O6459" s="7">
        <v>-0.15433875283090101</v>
      </c>
    </row>
    <row r="6460" spans="2:15" x14ac:dyDescent="0.2">
      <c r="B6460" s="7">
        <v>56</v>
      </c>
      <c r="C6460" s="7">
        <v>65</v>
      </c>
      <c r="D6460" s="7">
        <v>4.4258852516527697E-2</v>
      </c>
      <c r="E6460" s="7">
        <v>0.129623948291124</v>
      </c>
      <c r="G6460" s="7">
        <v>56</v>
      </c>
      <c r="H6460" s="7">
        <v>65</v>
      </c>
      <c r="I6460" s="7">
        <v>-0.14615094489026301</v>
      </c>
      <c r="J6460" s="7">
        <v>0.25309537348915601</v>
      </c>
      <c r="L6460" s="7">
        <v>56</v>
      </c>
      <c r="M6460" s="7">
        <v>65</v>
      </c>
      <c r="N6460" s="7">
        <v>7.4499654984662406E-2</v>
      </c>
      <c r="O6460" s="7">
        <v>-0.27904298747874801</v>
      </c>
    </row>
    <row r="6461" spans="2:15" x14ac:dyDescent="0.2">
      <c r="B6461" s="7">
        <v>57</v>
      </c>
      <c r="C6461" s="7">
        <v>65</v>
      </c>
      <c r="D6461" s="7">
        <v>-0.257595644646541</v>
      </c>
      <c r="E6461" s="7">
        <v>-4.4383605106723704E-3</v>
      </c>
      <c r="G6461" s="7">
        <v>57</v>
      </c>
      <c r="H6461" s="7">
        <v>65</v>
      </c>
      <c r="I6461" s="7">
        <v>-5.2006400077584003E-2</v>
      </c>
      <c r="J6461" s="7">
        <v>-2.2284959575076299E-2</v>
      </c>
      <c r="L6461" s="7">
        <v>57</v>
      </c>
      <c r="M6461" s="7">
        <v>65</v>
      </c>
      <c r="N6461" s="7">
        <v>1.00013653394712</v>
      </c>
      <c r="O6461" s="7">
        <v>0.655250240592824</v>
      </c>
    </row>
    <row r="6462" spans="2:15" x14ac:dyDescent="0.2">
      <c r="B6462" s="7">
        <v>58</v>
      </c>
      <c r="C6462" s="7">
        <v>65</v>
      </c>
      <c r="D6462" s="7">
        <v>5.9621357529732001E-2</v>
      </c>
      <c r="E6462" s="7">
        <v>0.26509386275653801</v>
      </c>
      <c r="G6462" s="7">
        <v>58</v>
      </c>
      <c r="H6462" s="7">
        <v>65</v>
      </c>
      <c r="I6462" s="7">
        <v>7.3813312738553599E-2</v>
      </c>
      <c r="J6462" s="7">
        <v>-6.4419610535890307E-2</v>
      </c>
      <c r="L6462" s="7">
        <v>58</v>
      </c>
      <c r="M6462" s="7">
        <v>65</v>
      </c>
      <c r="N6462" s="7">
        <v>0.124616987783792</v>
      </c>
      <c r="O6462" s="7">
        <v>-0.157351859253338</v>
      </c>
    </row>
    <row r="6463" spans="2:15" x14ac:dyDescent="0.2">
      <c r="B6463" s="7">
        <v>59</v>
      </c>
      <c r="C6463" s="7">
        <v>65</v>
      </c>
      <c r="D6463" s="7">
        <v>0.134819399557806</v>
      </c>
      <c r="E6463" s="7">
        <v>-2.4535058201583301E-2</v>
      </c>
      <c r="G6463" s="7">
        <v>59</v>
      </c>
      <c r="H6463" s="7">
        <v>65</v>
      </c>
      <c r="I6463" s="7">
        <v>-0.15120285359255201</v>
      </c>
      <c r="J6463" s="7">
        <v>0.18466773846232301</v>
      </c>
      <c r="L6463" s="7">
        <v>59</v>
      </c>
      <c r="M6463" s="7">
        <v>65</v>
      </c>
      <c r="N6463" s="7">
        <v>-0.836680281476754</v>
      </c>
      <c r="O6463" s="7">
        <v>-0.48372078561385401</v>
      </c>
    </row>
    <row r="6464" spans="2:15" x14ac:dyDescent="0.2">
      <c r="B6464" s="7">
        <v>60</v>
      </c>
      <c r="C6464" s="7">
        <v>65</v>
      </c>
      <c r="D6464" s="7">
        <v>-0.260568095066047</v>
      </c>
      <c r="E6464" s="7">
        <v>-0.38907092232006302</v>
      </c>
      <c r="G6464" s="7">
        <v>60</v>
      </c>
      <c r="H6464" s="7">
        <v>65</v>
      </c>
      <c r="I6464" s="7">
        <v>-0.320843800618759</v>
      </c>
      <c r="J6464" s="7">
        <v>-0.33313065138787401</v>
      </c>
      <c r="L6464" s="7">
        <v>60</v>
      </c>
      <c r="M6464" s="7">
        <v>65</v>
      </c>
      <c r="N6464" s="7">
        <v>-0.200779444752127</v>
      </c>
      <c r="O6464" s="7">
        <v>0.15385204940248501</v>
      </c>
    </row>
    <row r="6465" spans="2:15" x14ac:dyDescent="0.2">
      <c r="B6465" s="7">
        <v>61</v>
      </c>
      <c r="C6465" s="7">
        <v>65</v>
      </c>
      <c r="D6465" s="7">
        <v>6.1985038614525798E-2</v>
      </c>
      <c r="E6465" s="7">
        <v>-0.27327730197097799</v>
      </c>
      <c r="G6465" s="7">
        <v>61</v>
      </c>
      <c r="H6465" s="7">
        <v>65</v>
      </c>
      <c r="I6465" s="7">
        <v>-0.21402721882892201</v>
      </c>
      <c r="J6465" s="7">
        <v>-7.2747023270689007E-2</v>
      </c>
      <c r="L6465" s="7">
        <v>61</v>
      </c>
      <c r="M6465" s="7">
        <v>65</v>
      </c>
      <c r="N6465" s="7">
        <v>0.85271137295170196</v>
      </c>
      <c r="O6465" s="7">
        <v>1.12002082561933</v>
      </c>
    </row>
    <row r="6466" spans="2:15" x14ac:dyDescent="0.2">
      <c r="B6466" s="7">
        <v>62</v>
      </c>
      <c r="C6466" s="7">
        <v>65</v>
      </c>
      <c r="D6466" s="7">
        <v>-0.46860838156733903</v>
      </c>
      <c r="E6466" s="7">
        <v>-0.40379567110548997</v>
      </c>
      <c r="G6466" s="7">
        <v>62</v>
      </c>
      <c r="H6466" s="7">
        <v>65</v>
      </c>
      <c r="I6466" s="7">
        <v>-3.7264201477160697E-2</v>
      </c>
      <c r="J6466" s="7">
        <v>0.18556444906901801</v>
      </c>
      <c r="L6466" s="7">
        <v>62</v>
      </c>
      <c r="M6466" s="7">
        <v>65</v>
      </c>
      <c r="N6466" s="7">
        <v>1.1442992218852901</v>
      </c>
      <c r="O6466" s="7">
        <v>1.48829825881754</v>
      </c>
    </row>
    <row r="6467" spans="2:15" x14ac:dyDescent="0.2">
      <c r="B6467" s="7">
        <v>63</v>
      </c>
      <c r="C6467" s="7">
        <v>65</v>
      </c>
      <c r="D6467" s="7">
        <v>-0.36674347011761699</v>
      </c>
      <c r="E6467" s="7">
        <v>-0.27288289232374402</v>
      </c>
      <c r="G6467" s="7">
        <v>63</v>
      </c>
      <c r="H6467" s="7">
        <v>65</v>
      </c>
      <c r="I6467" s="7">
        <v>-0.32311284156752501</v>
      </c>
      <c r="J6467" s="7">
        <v>-7.5526277208530807E-2</v>
      </c>
      <c r="L6467" s="7">
        <v>63</v>
      </c>
      <c r="M6467" s="7">
        <v>65</v>
      </c>
      <c r="N6467" s="7">
        <v>-0.62534575903476997</v>
      </c>
      <c r="O6467" s="7">
        <v>-0.1865151377034</v>
      </c>
    </row>
    <row r="6468" spans="2:15" x14ac:dyDescent="0.2">
      <c r="B6468" s="7">
        <v>64</v>
      </c>
      <c r="C6468" s="7">
        <v>65</v>
      </c>
      <c r="D6468" s="7">
        <v>-6.9720123284657404E-2</v>
      </c>
      <c r="E6468" s="7">
        <v>-0.18240935845016501</v>
      </c>
      <c r="G6468" s="7">
        <v>64</v>
      </c>
      <c r="H6468" s="7">
        <v>65</v>
      </c>
      <c r="I6468" s="7">
        <v>-2.9600114861532099E-3</v>
      </c>
      <c r="J6468" s="7">
        <v>-2.2406799142205E-4</v>
      </c>
      <c r="L6468" s="7">
        <v>64</v>
      </c>
      <c r="M6468" s="7">
        <v>65</v>
      </c>
      <c r="N6468" s="7">
        <v>-0.69929261515464303</v>
      </c>
      <c r="O6468" s="7">
        <v>-0.50481154012965002</v>
      </c>
    </row>
    <row r="6469" spans="2:15" x14ac:dyDescent="0.2">
      <c r="B6469" s="7">
        <v>65</v>
      </c>
      <c r="C6469" s="7">
        <v>65</v>
      </c>
      <c r="D6469" s="7">
        <v>0.25032356964681901</v>
      </c>
      <c r="E6469" s="7">
        <v>-0.15723359137792201</v>
      </c>
      <c r="G6469" s="7">
        <v>65</v>
      </c>
      <c r="H6469" s="7">
        <v>65</v>
      </c>
      <c r="I6469" s="7">
        <v>-0.28030500513275503</v>
      </c>
      <c r="J6469" s="7">
        <v>-0.252842422076267</v>
      </c>
      <c r="L6469" s="7">
        <v>65</v>
      </c>
      <c r="M6469" s="7">
        <v>65</v>
      </c>
      <c r="N6469" s="7">
        <v>0.52036439664061596</v>
      </c>
      <c r="O6469" s="7">
        <v>0.79011272187686499</v>
      </c>
    </row>
    <row r="6470" spans="2:15" x14ac:dyDescent="0.2">
      <c r="B6470" s="7">
        <v>66</v>
      </c>
      <c r="C6470" s="7">
        <v>65</v>
      </c>
      <c r="D6470" s="7">
        <v>0.49336242741222702</v>
      </c>
      <c r="E6470" s="7">
        <v>0.30908844418367898</v>
      </c>
      <c r="G6470" s="7">
        <v>66</v>
      </c>
      <c r="H6470" s="7">
        <v>65</v>
      </c>
      <c r="I6470" s="7">
        <v>1.94370061580269E-2</v>
      </c>
      <c r="J6470" s="7">
        <v>8.8497910477065594E-2</v>
      </c>
      <c r="L6470" s="7">
        <v>66</v>
      </c>
      <c r="M6470" s="7">
        <v>65</v>
      </c>
      <c r="N6470" s="7">
        <v>-0.68015969876386395</v>
      </c>
      <c r="O6470" s="7">
        <v>-0.26844966326245001</v>
      </c>
    </row>
    <row r="6471" spans="2:15" x14ac:dyDescent="0.2">
      <c r="B6471" s="7">
        <v>67</v>
      </c>
      <c r="C6471" s="7">
        <v>65</v>
      </c>
      <c r="D6471" s="7">
        <v>0.14230440650356399</v>
      </c>
      <c r="E6471" s="7">
        <v>5.1128612290089102E-2</v>
      </c>
      <c r="G6471" s="7">
        <v>67</v>
      </c>
      <c r="H6471" s="7">
        <v>65</v>
      </c>
      <c r="I6471" s="7">
        <v>-0.38541781303900702</v>
      </c>
      <c r="J6471" s="7">
        <v>-0.192172811640129</v>
      </c>
      <c r="L6471" s="7">
        <v>67</v>
      </c>
      <c r="M6471" s="7">
        <v>65</v>
      </c>
      <c r="N6471" s="7">
        <v>-0.104899252248842</v>
      </c>
      <c r="O6471" s="7">
        <v>-0.87883556461619605</v>
      </c>
    </row>
    <row r="6472" spans="2:15" x14ac:dyDescent="0.2">
      <c r="B6472" s="7">
        <v>68</v>
      </c>
      <c r="C6472" s="7">
        <v>65</v>
      </c>
      <c r="D6472" s="7">
        <v>-0.22310301599212201</v>
      </c>
      <c r="E6472" s="7">
        <v>0.201672059439616</v>
      </c>
      <c r="G6472" s="7">
        <v>68</v>
      </c>
      <c r="H6472" s="7">
        <v>65</v>
      </c>
      <c r="I6472" s="7">
        <v>-0.41563707767689101</v>
      </c>
      <c r="J6472" s="7">
        <v>-0.29883112515985</v>
      </c>
      <c r="L6472" s="7">
        <v>68</v>
      </c>
      <c r="M6472" s="7">
        <v>65</v>
      </c>
      <c r="N6472" s="7">
        <v>1.4585385433490199</v>
      </c>
      <c r="O6472" s="7">
        <v>1.9129005892687201</v>
      </c>
    </row>
    <row r="6473" spans="2:15" x14ac:dyDescent="0.2">
      <c r="B6473" s="7">
        <v>69</v>
      </c>
      <c r="C6473" s="7">
        <v>65</v>
      </c>
      <c r="D6473" s="7">
        <v>-0.25743586483525499</v>
      </c>
      <c r="E6473" s="7">
        <v>1.5791455189813099E-2</v>
      </c>
      <c r="G6473" s="7">
        <v>69</v>
      </c>
      <c r="H6473" s="7">
        <v>65</v>
      </c>
      <c r="I6473" s="7">
        <v>-0.29745862099501302</v>
      </c>
      <c r="J6473" s="7">
        <v>-0.19159149596459099</v>
      </c>
      <c r="L6473" s="7">
        <v>69</v>
      </c>
      <c r="M6473" s="7">
        <v>65</v>
      </c>
      <c r="N6473" s="7">
        <v>-0.38134636970593799</v>
      </c>
      <c r="O6473" s="7">
        <v>-0.17862305039975601</v>
      </c>
    </row>
    <row r="6474" spans="2:15" x14ac:dyDescent="0.2">
      <c r="B6474" s="7">
        <v>70</v>
      </c>
      <c r="C6474" s="7">
        <v>65</v>
      </c>
      <c r="D6474" s="7">
        <v>-0.37904576039835097</v>
      </c>
      <c r="E6474" s="7">
        <v>-0.43165312001741901</v>
      </c>
      <c r="G6474" s="7">
        <v>70</v>
      </c>
      <c r="H6474" s="7">
        <v>65</v>
      </c>
      <c r="I6474" s="7">
        <v>7.3089934328411502E-2</v>
      </c>
      <c r="J6474" s="7">
        <v>4.5283860059575097E-2</v>
      </c>
      <c r="L6474" s="7">
        <v>70</v>
      </c>
      <c r="M6474" s="7">
        <v>65</v>
      </c>
      <c r="N6474" s="7">
        <v>-0.62234977054755702</v>
      </c>
      <c r="O6474" s="7">
        <v>-0.14417023310556901</v>
      </c>
    </row>
    <row r="6475" spans="2:15" x14ac:dyDescent="0.2">
      <c r="B6475" s="7">
        <v>71</v>
      </c>
      <c r="C6475" s="7">
        <v>65</v>
      </c>
      <c r="D6475" s="7">
        <v>-1.8364348902378098E-2</v>
      </c>
      <c r="E6475" s="7">
        <v>-0.13167569347645799</v>
      </c>
      <c r="G6475" s="7">
        <v>71</v>
      </c>
      <c r="H6475" s="7">
        <v>65</v>
      </c>
      <c r="I6475" s="7">
        <v>-0.38607705095224398</v>
      </c>
      <c r="J6475" s="7">
        <v>5.2875122899241199E-2</v>
      </c>
      <c r="L6475" s="7">
        <v>71</v>
      </c>
      <c r="M6475" s="7">
        <v>65</v>
      </c>
      <c r="N6475" s="7">
        <v>-0.35517170360660899</v>
      </c>
      <c r="O6475" s="7">
        <v>-0.38646933958132701</v>
      </c>
    </row>
    <row r="6476" spans="2:15" x14ac:dyDescent="0.2">
      <c r="B6476" s="7">
        <v>72</v>
      </c>
      <c r="C6476" s="7">
        <v>65</v>
      </c>
      <c r="D6476" s="7">
        <v>-0.70668680869390799</v>
      </c>
      <c r="E6476" s="7">
        <v>-0.41660699074423002</v>
      </c>
      <c r="G6476" s="7">
        <v>72</v>
      </c>
      <c r="H6476" s="7">
        <v>65</v>
      </c>
      <c r="I6476" s="7">
        <v>-0.115503720248098</v>
      </c>
      <c r="J6476" s="7">
        <v>-7.3880386957316801E-3</v>
      </c>
      <c r="L6476" s="7">
        <v>72</v>
      </c>
      <c r="M6476" s="7">
        <v>65</v>
      </c>
      <c r="N6476" s="7">
        <v>0.42653950816561298</v>
      </c>
      <c r="O6476" s="7">
        <v>0.27488099834889401</v>
      </c>
    </row>
    <row r="6477" spans="2:15" x14ac:dyDescent="0.2">
      <c r="B6477" s="7">
        <v>73</v>
      </c>
      <c r="C6477" s="7">
        <v>65</v>
      </c>
      <c r="D6477" s="7">
        <v>-0.16388943575731801</v>
      </c>
      <c r="E6477" s="7">
        <v>-2.2288698646511E-2</v>
      </c>
      <c r="G6477" s="7">
        <v>73</v>
      </c>
      <c r="H6477" s="7">
        <v>65</v>
      </c>
      <c r="I6477" s="7">
        <v>-0.271609518451287</v>
      </c>
      <c r="J6477" s="7">
        <v>-0.17449856283055701</v>
      </c>
      <c r="L6477" s="7">
        <v>73</v>
      </c>
      <c r="M6477" s="7">
        <v>65</v>
      </c>
      <c r="N6477" s="7">
        <v>0.39692107886924899</v>
      </c>
      <c r="O6477" s="7">
        <v>1.0125884691260201</v>
      </c>
    </row>
    <row r="6478" spans="2:15" x14ac:dyDescent="0.2">
      <c r="B6478" s="7">
        <v>74</v>
      </c>
      <c r="C6478" s="7">
        <v>65</v>
      </c>
      <c r="D6478" s="7">
        <v>8.0007709212016401E-2</v>
      </c>
      <c r="E6478" s="7">
        <v>0.170803355835252</v>
      </c>
      <c r="G6478" s="7">
        <v>74</v>
      </c>
      <c r="H6478" s="7">
        <v>65</v>
      </c>
      <c r="I6478" s="7">
        <v>-4.3343395778865798E-2</v>
      </c>
      <c r="J6478" s="7">
        <v>-0.14487055818835901</v>
      </c>
      <c r="L6478" s="7">
        <v>74</v>
      </c>
      <c r="M6478" s="7">
        <v>65</v>
      </c>
      <c r="N6478" s="7">
        <v>1.33220658852313</v>
      </c>
      <c r="O6478" s="7">
        <v>0.71659974925247605</v>
      </c>
    </row>
    <row r="6479" spans="2:15" x14ac:dyDescent="0.2">
      <c r="B6479" s="7">
        <v>75</v>
      </c>
      <c r="C6479" s="7">
        <v>65</v>
      </c>
      <c r="D6479" s="7">
        <v>-0.243468981286245</v>
      </c>
      <c r="E6479" s="7">
        <v>-0.38637131571836503</v>
      </c>
      <c r="G6479" s="7">
        <v>75</v>
      </c>
      <c r="H6479" s="7">
        <v>65</v>
      </c>
      <c r="I6479" s="7">
        <v>1.48687810813284E-2</v>
      </c>
      <c r="J6479" s="7">
        <v>8.0629152855409295E-2</v>
      </c>
      <c r="L6479" s="7">
        <v>75</v>
      </c>
      <c r="M6479" s="7">
        <v>65</v>
      </c>
      <c r="N6479" s="7">
        <v>0.49467965326806201</v>
      </c>
      <c r="O6479" s="7">
        <v>0.58178074868117102</v>
      </c>
    </row>
    <row r="6480" spans="2:15" x14ac:dyDescent="0.2">
      <c r="B6480" s="7">
        <v>76</v>
      </c>
      <c r="C6480" s="7">
        <v>65</v>
      </c>
      <c r="D6480" s="7">
        <v>-0.10770429590106199</v>
      </c>
      <c r="E6480" s="7">
        <v>-2.9094962984761899E-2</v>
      </c>
      <c r="G6480" s="7">
        <v>76</v>
      </c>
      <c r="H6480" s="7">
        <v>65</v>
      </c>
      <c r="I6480" s="7">
        <v>-0.144343476511022</v>
      </c>
      <c r="J6480" s="7">
        <v>-4.8178511376795199E-2</v>
      </c>
      <c r="L6480" s="7">
        <v>76</v>
      </c>
      <c r="M6480" s="7">
        <v>65</v>
      </c>
      <c r="N6480" s="7">
        <v>0.83691834865105197</v>
      </c>
      <c r="O6480" s="7">
        <v>-0.46941901249312601</v>
      </c>
    </row>
    <row r="6481" spans="2:15" x14ac:dyDescent="0.2">
      <c r="B6481" s="7">
        <v>77</v>
      </c>
      <c r="C6481" s="7">
        <v>65</v>
      </c>
      <c r="D6481" s="7">
        <v>-0.13740514794897499</v>
      </c>
      <c r="E6481" s="7">
        <v>2.5811862870898299E-2</v>
      </c>
      <c r="G6481" s="7">
        <v>77</v>
      </c>
      <c r="H6481" s="7">
        <v>65</v>
      </c>
      <c r="I6481" s="7">
        <v>-0.13760774821694699</v>
      </c>
      <c r="J6481" s="7">
        <v>0.18920894257609999</v>
      </c>
      <c r="L6481" s="7">
        <v>77</v>
      </c>
      <c r="M6481" s="7">
        <v>65</v>
      </c>
      <c r="N6481" s="7">
        <v>0.25760642703651798</v>
      </c>
      <c r="O6481" s="7">
        <v>0.50421802879396305</v>
      </c>
    </row>
    <row r="6482" spans="2:15" x14ac:dyDescent="0.2">
      <c r="B6482" s="7">
        <v>78</v>
      </c>
      <c r="C6482" s="7">
        <v>65</v>
      </c>
      <c r="D6482" s="7">
        <v>5.9129658015489597E-2</v>
      </c>
      <c r="E6482" s="7">
        <v>0.17713919766210601</v>
      </c>
      <c r="G6482" s="7">
        <v>78</v>
      </c>
      <c r="H6482" s="7">
        <v>65</v>
      </c>
      <c r="I6482" s="7">
        <v>-0.16554147709818201</v>
      </c>
      <c r="J6482" s="7">
        <v>-5.6834826498823397E-2</v>
      </c>
      <c r="L6482" s="7">
        <v>78</v>
      </c>
      <c r="M6482" s="7">
        <v>65</v>
      </c>
      <c r="N6482" s="7">
        <v>-1.42088994871323</v>
      </c>
      <c r="O6482" s="7">
        <v>-1.73527698182859</v>
      </c>
    </row>
    <row r="6483" spans="2:15" x14ac:dyDescent="0.2">
      <c r="B6483" s="7">
        <v>79</v>
      </c>
      <c r="C6483" s="7">
        <v>65</v>
      </c>
      <c r="D6483" s="7">
        <v>-8.8157143688452996E-2</v>
      </c>
      <c r="E6483" s="7">
        <v>0.222373989700869</v>
      </c>
      <c r="G6483" s="7">
        <v>79</v>
      </c>
      <c r="H6483" s="7">
        <v>65</v>
      </c>
      <c r="I6483" s="7">
        <v>-0.21860357997192101</v>
      </c>
      <c r="J6483" s="7">
        <v>-5.6491012325833999E-2</v>
      </c>
      <c r="L6483" s="7">
        <v>79</v>
      </c>
      <c r="M6483" s="7">
        <v>65</v>
      </c>
      <c r="N6483" s="7">
        <v>1.66396702284625</v>
      </c>
      <c r="O6483" s="7">
        <v>0.780556165274086</v>
      </c>
    </row>
    <row r="6484" spans="2:15" x14ac:dyDescent="0.2">
      <c r="B6484" s="7">
        <v>80</v>
      </c>
      <c r="C6484" s="7">
        <v>65</v>
      </c>
      <c r="D6484" s="7">
        <v>-0.25971171228608902</v>
      </c>
      <c r="E6484" s="7">
        <v>-0.62647786290575502</v>
      </c>
      <c r="G6484" s="7">
        <v>80</v>
      </c>
      <c r="H6484" s="7">
        <v>65</v>
      </c>
      <c r="I6484" s="7">
        <v>-5.1523881614086199E-2</v>
      </c>
      <c r="J6484" s="7">
        <v>-7.4042857853324803E-2</v>
      </c>
      <c r="L6484" s="7">
        <v>80</v>
      </c>
      <c r="M6484" s="7">
        <v>65</v>
      </c>
      <c r="N6484" s="7">
        <v>-0.58157584056078104</v>
      </c>
      <c r="O6484" s="7">
        <v>-0.43941685823057203</v>
      </c>
    </row>
    <row r="6485" spans="2:15" x14ac:dyDescent="0.2">
      <c r="B6485" s="7">
        <v>81</v>
      </c>
      <c r="C6485" s="7">
        <v>65</v>
      </c>
      <c r="D6485" s="7">
        <v>-0.36049113311132802</v>
      </c>
      <c r="E6485" s="7">
        <v>-0.33032820566472298</v>
      </c>
      <c r="G6485" s="7">
        <v>81</v>
      </c>
      <c r="H6485" s="7">
        <v>65</v>
      </c>
      <c r="I6485" s="7">
        <v>-0.122902504283305</v>
      </c>
      <c r="J6485" s="7">
        <v>0.153611198731674</v>
      </c>
      <c r="L6485" s="7">
        <v>81</v>
      </c>
      <c r="M6485" s="7">
        <v>65</v>
      </c>
      <c r="N6485" s="7">
        <v>-0.296077722707488</v>
      </c>
      <c r="O6485" s="7">
        <v>-9.9223404846782201E-2</v>
      </c>
    </row>
    <row r="6486" spans="2:15" x14ac:dyDescent="0.2">
      <c r="B6486" s="7">
        <v>82</v>
      </c>
      <c r="C6486" s="7">
        <v>65</v>
      </c>
      <c r="D6486" s="7">
        <v>-0.47586848459398701</v>
      </c>
      <c r="E6486" s="7">
        <v>-9.2252603810325504E-2</v>
      </c>
      <c r="G6486" s="7">
        <v>82</v>
      </c>
      <c r="H6486" s="7">
        <v>65</v>
      </c>
      <c r="I6486" s="7">
        <v>-0.46101718316852702</v>
      </c>
      <c r="J6486" s="7">
        <v>-0.25010577332865602</v>
      </c>
      <c r="L6486" s="7">
        <v>82</v>
      </c>
      <c r="M6486" s="7">
        <v>65</v>
      </c>
      <c r="N6486" s="7">
        <v>1.9402355542180101</v>
      </c>
      <c r="O6486" s="7">
        <v>1.3593527251226201</v>
      </c>
    </row>
    <row r="6487" spans="2:15" x14ac:dyDescent="0.2">
      <c r="B6487" s="7">
        <v>83</v>
      </c>
      <c r="C6487" s="7">
        <v>65</v>
      </c>
      <c r="D6487" s="7">
        <v>8.7946619516261898E-2</v>
      </c>
      <c r="E6487" s="7">
        <v>-1.6838285432999801E-2</v>
      </c>
      <c r="G6487" s="7">
        <v>83</v>
      </c>
      <c r="H6487" s="7">
        <v>65</v>
      </c>
      <c r="I6487" s="7">
        <v>-0.19712132143861399</v>
      </c>
      <c r="J6487" s="7">
        <v>-4.2525114453852098E-2</v>
      </c>
      <c r="L6487" s="7">
        <v>83</v>
      </c>
      <c r="M6487" s="7">
        <v>65</v>
      </c>
      <c r="N6487" s="7">
        <v>-1.7075174960380399</v>
      </c>
      <c r="O6487" s="7">
        <v>-1.9999818941021299</v>
      </c>
    </row>
    <row r="6488" spans="2:15" x14ac:dyDescent="0.2">
      <c r="B6488" s="7">
        <v>84</v>
      </c>
      <c r="C6488" s="7">
        <v>65</v>
      </c>
      <c r="D6488" s="7">
        <v>0.27697667924453501</v>
      </c>
      <c r="E6488" s="7">
        <v>0.184681556509843</v>
      </c>
      <c r="G6488" s="7">
        <v>84</v>
      </c>
      <c r="H6488" s="7">
        <v>65</v>
      </c>
      <c r="I6488" s="7">
        <v>-0.131117879088999</v>
      </c>
      <c r="J6488" s="7">
        <v>6.3038357682199102E-3</v>
      </c>
      <c r="L6488" s="7">
        <v>84</v>
      </c>
      <c r="M6488" s="7">
        <v>65</v>
      </c>
      <c r="N6488" s="7">
        <v>1.40607465689138</v>
      </c>
      <c r="O6488" s="7">
        <v>1.36185450271217</v>
      </c>
    </row>
    <row r="6489" spans="2:15" x14ac:dyDescent="0.2">
      <c r="B6489" s="7">
        <v>85</v>
      </c>
      <c r="C6489" s="7">
        <v>65</v>
      </c>
      <c r="D6489" s="7">
        <v>-2.2123001760516701E-2</v>
      </c>
      <c r="E6489" s="7">
        <v>-4.8014172179613901E-2</v>
      </c>
      <c r="G6489" s="7">
        <v>85</v>
      </c>
      <c r="H6489" s="7">
        <v>65</v>
      </c>
      <c r="I6489" s="7">
        <v>0.112255530048728</v>
      </c>
      <c r="J6489" s="7">
        <v>-5.4694601247334197E-2</v>
      </c>
      <c r="L6489" s="7">
        <v>85</v>
      </c>
      <c r="M6489" s="7">
        <v>65</v>
      </c>
      <c r="N6489" s="7">
        <v>-0.98056990465523497</v>
      </c>
      <c r="O6489" s="7">
        <v>-0.98317146432366598</v>
      </c>
    </row>
    <row r="6490" spans="2:15" x14ac:dyDescent="0.2">
      <c r="B6490" s="7">
        <v>86</v>
      </c>
      <c r="C6490" s="7">
        <v>65</v>
      </c>
      <c r="D6490" s="7">
        <v>0.24884730997007901</v>
      </c>
      <c r="E6490" s="7">
        <v>-0.28893154180585001</v>
      </c>
      <c r="G6490" s="7">
        <v>86</v>
      </c>
      <c r="H6490" s="7">
        <v>65</v>
      </c>
      <c r="I6490" s="7">
        <v>9.7434125529220594E-2</v>
      </c>
      <c r="J6490" s="7">
        <v>0.227565422490629</v>
      </c>
      <c r="L6490" s="7">
        <v>86</v>
      </c>
      <c r="M6490" s="7">
        <v>65</v>
      </c>
      <c r="N6490" s="7">
        <v>0.46348217266044101</v>
      </c>
      <c r="O6490" s="7">
        <v>1.67785109023466E-2</v>
      </c>
    </row>
    <row r="6491" spans="2:15" x14ac:dyDescent="0.2">
      <c r="B6491" s="7">
        <v>87</v>
      </c>
      <c r="C6491" s="7">
        <v>65</v>
      </c>
      <c r="D6491" s="7">
        <v>1.4629481304327299E-2</v>
      </c>
      <c r="E6491" s="7">
        <v>-0.148436749742347</v>
      </c>
      <c r="G6491" s="7">
        <v>87</v>
      </c>
      <c r="H6491" s="7">
        <v>65</v>
      </c>
      <c r="I6491" s="7">
        <v>0.29917976818056102</v>
      </c>
      <c r="J6491" s="7">
        <v>0.28533342065573902</v>
      </c>
      <c r="L6491" s="7">
        <v>87</v>
      </c>
      <c r="M6491" s="7">
        <v>65</v>
      </c>
      <c r="N6491" s="7">
        <v>1.2446634501628799</v>
      </c>
      <c r="O6491" s="7">
        <v>0.75381261321585902</v>
      </c>
    </row>
    <row r="6492" spans="2:15" x14ac:dyDescent="0.2">
      <c r="B6492" s="7">
        <v>88</v>
      </c>
      <c r="C6492" s="7">
        <v>65</v>
      </c>
      <c r="D6492" s="7">
        <v>0.20867145258295</v>
      </c>
      <c r="E6492" s="7">
        <v>-0.22304342582629</v>
      </c>
      <c r="G6492" s="7">
        <v>88</v>
      </c>
      <c r="H6492" s="7">
        <v>65</v>
      </c>
      <c r="I6492" s="7">
        <v>-0.16252531436000001</v>
      </c>
      <c r="J6492" s="7">
        <v>-0.26482533715392398</v>
      </c>
      <c r="L6492" s="7">
        <v>88</v>
      </c>
      <c r="M6492" s="7">
        <v>65</v>
      </c>
      <c r="N6492" s="7">
        <v>0.50482809325351596</v>
      </c>
      <c r="O6492" s="7">
        <v>0.71178795709781995</v>
      </c>
    </row>
    <row r="6493" spans="2:15" x14ac:dyDescent="0.2">
      <c r="B6493" s="7">
        <v>89</v>
      </c>
      <c r="C6493" s="7">
        <v>65</v>
      </c>
      <c r="D6493" s="7">
        <v>-0.199182930313408</v>
      </c>
      <c r="E6493" s="7">
        <v>-8.8781418819025695E-2</v>
      </c>
      <c r="G6493" s="7">
        <v>89</v>
      </c>
      <c r="H6493" s="7">
        <v>65</v>
      </c>
      <c r="I6493" s="7">
        <v>9.2840632228853096E-2</v>
      </c>
      <c r="J6493" s="7">
        <v>-4.1201122888606903E-2</v>
      </c>
      <c r="L6493" s="7">
        <v>89</v>
      </c>
      <c r="M6493" s="7">
        <v>65</v>
      </c>
      <c r="N6493" s="7">
        <v>0.56902429676880295</v>
      </c>
      <c r="O6493" s="7">
        <v>0.71544176111248603</v>
      </c>
    </row>
    <row r="6494" spans="2:15" x14ac:dyDescent="0.2">
      <c r="B6494" s="7">
        <v>90</v>
      </c>
      <c r="C6494" s="7">
        <v>65</v>
      </c>
      <c r="D6494" s="7">
        <v>-0.197009258726971</v>
      </c>
      <c r="E6494" s="7">
        <v>-3.4354610945720197E-2</v>
      </c>
      <c r="G6494" s="7">
        <v>90</v>
      </c>
      <c r="H6494" s="7">
        <v>65</v>
      </c>
      <c r="I6494" s="7">
        <v>-0.26152971986851398</v>
      </c>
      <c r="J6494" s="7">
        <v>-0.197004364926469</v>
      </c>
      <c r="L6494" s="7">
        <v>90</v>
      </c>
      <c r="M6494" s="7">
        <v>65</v>
      </c>
      <c r="N6494" s="7">
        <v>-1.49548337474089</v>
      </c>
      <c r="O6494" s="7">
        <v>-2.1679711433444599</v>
      </c>
    </row>
    <row r="6495" spans="2:15" x14ac:dyDescent="0.2">
      <c r="B6495" s="7">
        <v>91</v>
      </c>
      <c r="C6495" s="7">
        <v>65</v>
      </c>
      <c r="D6495" s="7">
        <v>8.0570551319398803E-2</v>
      </c>
      <c r="E6495" s="7">
        <v>-9.7074274987845002E-2</v>
      </c>
      <c r="G6495" s="7">
        <v>91</v>
      </c>
      <c r="H6495" s="7">
        <v>65</v>
      </c>
      <c r="I6495" s="7">
        <v>8.9884717642448195E-2</v>
      </c>
      <c r="J6495" s="7">
        <v>-5.54753035400442E-2</v>
      </c>
      <c r="L6495" s="7">
        <v>91</v>
      </c>
      <c r="M6495" s="7">
        <v>65</v>
      </c>
      <c r="N6495" s="7">
        <v>0.82913468062151996</v>
      </c>
      <c r="O6495" s="7">
        <v>0.86272874385209897</v>
      </c>
    </row>
    <row r="6496" spans="2:15" x14ac:dyDescent="0.2">
      <c r="B6496" s="7">
        <v>92</v>
      </c>
      <c r="C6496" s="7">
        <v>65</v>
      </c>
      <c r="D6496" s="7">
        <v>0.121781213279787</v>
      </c>
      <c r="E6496" s="7">
        <v>-0.353809787264729</v>
      </c>
      <c r="G6496" s="7">
        <v>92</v>
      </c>
      <c r="H6496" s="7">
        <v>65</v>
      </c>
      <c r="I6496" s="7">
        <v>0.13491823385136001</v>
      </c>
      <c r="J6496" s="7">
        <v>-5.0494883535026999E-2</v>
      </c>
      <c r="L6496" s="7">
        <v>92</v>
      </c>
      <c r="M6496" s="7">
        <v>65</v>
      </c>
      <c r="N6496" s="7">
        <v>-1.6425549488259199</v>
      </c>
      <c r="O6496" s="7">
        <v>-1.6329420462990201</v>
      </c>
    </row>
    <row r="6497" spans="2:15" x14ac:dyDescent="0.2">
      <c r="B6497" s="7">
        <v>93</v>
      </c>
      <c r="C6497" s="7">
        <v>65</v>
      </c>
      <c r="D6497" s="7">
        <v>0.43865691968118697</v>
      </c>
      <c r="E6497" s="7">
        <v>0.367682117559956</v>
      </c>
      <c r="G6497" s="7">
        <v>93</v>
      </c>
      <c r="H6497" s="7">
        <v>65</v>
      </c>
      <c r="I6497" s="7">
        <v>6.14400183370876E-2</v>
      </c>
      <c r="J6497" s="7">
        <v>-7.5247651450418104E-2</v>
      </c>
      <c r="L6497" s="7">
        <v>93</v>
      </c>
      <c r="M6497" s="7">
        <v>65</v>
      </c>
      <c r="N6497" s="7">
        <v>0.119032442605604</v>
      </c>
      <c r="O6497" s="7">
        <v>-0.31300378475011997</v>
      </c>
    </row>
    <row r="6498" spans="2:15" x14ac:dyDescent="0.2">
      <c r="B6498" s="7">
        <v>94</v>
      </c>
      <c r="C6498" s="7">
        <v>65</v>
      </c>
      <c r="D6498" s="7">
        <v>0.17079912447456699</v>
      </c>
      <c r="E6498" s="7">
        <v>6.2754834816769495E-2</v>
      </c>
      <c r="G6498" s="7">
        <v>94</v>
      </c>
      <c r="H6498" s="7">
        <v>65</v>
      </c>
      <c r="I6498" s="7">
        <v>9.3068632218134398E-2</v>
      </c>
      <c r="J6498" s="7">
        <v>-9.3315220054199302E-2</v>
      </c>
      <c r="L6498" s="7">
        <v>94</v>
      </c>
      <c r="M6498" s="7">
        <v>65</v>
      </c>
      <c r="N6498" s="7">
        <v>0.98139007054956795</v>
      </c>
      <c r="O6498" s="7">
        <v>0.79653914734856301</v>
      </c>
    </row>
    <row r="6499" spans="2:15" x14ac:dyDescent="0.2">
      <c r="B6499" s="7">
        <v>95</v>
      </c>
      <c r="C6499" s="7">
        <v>65</v>
      </c>
      <c r="D6499" s="7">
        <v>0.117822182244326</v>
      </c>
      <c r="E6499" s="7">
        <v>-2.4791731962562999E-2</v>
      </c>
      <c r="G6499" s="7">
        <v>95</v>
      </c>
      <c r="H6499" s="7">
        <v>65</v>
      </c>
      <c r="I6499" s="7">
        <v>-0.23691287079693499</v>
      </c>
      <c r="J6499" s="7">
        <v>-0.12080539607145201</v>
      </c>
      <c r="L6499" s="7">
        <v>95</v>
      </c>
      <c r="M6499" s="7">
        <v>65</v>
      </c>
      <c r="N6499" s="7">
        <v>-0.431866431053259</v>
      </c>
      <c r="O6499" s="7">
        <v>-0.35687943317214499</v>
      </c>
    </row>
    <row r="6500" spans="2:15" x14ac:dyDescent="0.2">
      <c r="B6500" s="7">
        <v>96</v>
      </c>
      <c r="C6500" s="7">
        <v>65</v>
      </c>
      <c r="D6500" s="7">
        <v>0.19963220116821701</v>
      </c>
      <c r="E6500" s="7">
        <v>-7.6566549639828493E-2</v>
      </c>
      <c r="G6500" s="7">
        <v>96</v>
      </c>
      <c r="H6500" s="7">
        <v>65</v>
      </c>
      <c r="I6500" s="7">
        <v>-8.9217484648481005E-2</v>
      </c>
      <c r="J6500" s="7">
        <v>-6.4956789214001304E-2</v>
      </c>
      <c r="L6500" s="7">
        <v>96</v>
      </c>
      <c r="M6500" s="7">
        <v>65</v>
      </c>
      <c r="N6500" s="7">
        <v>2.7297959978100002</v>
      </c>
      <c r="O6500" s="7">
        <v>1.88922919255078</v>
      </c>
    </row>
    <row r="6501" spans="2:15" x14ac:dyDescent="0.2">
      <c r="B6501" s="7">
        <v>97</v>
      </c>
      <c r="C6501" s="7">
        <v>65</v>
      </c>
      <c r="D6501" s="7">
        <v>-6.2734756340462994E-2</v>
      </c>
      <c r="E6501" s="7">
        <v>9.2063636915732994E-2</v>
      </c>
      <c r="G6501" s="7">
        <v>97</v>
      </c>
      <c r="H6501" s="7">
        <v>65</v>
      </c>
      <c r="I6501" s="7">
        <v>-0.48326446830963998</v>
      </c>
      <c r="J6501" s="7">
        <v>-0.20951940036967001</v>
      </c>
      <c r="L6501" s="7">
        <v>97</v>
      </c>
      <c r="M6501" s="7">
        <v>65</v>
      </c>
      <c r="N6501" s="7">
        <v>3.5010978021874499</v>
      </c>
      <c r="O6501" s="7">
        <v>2.8699651497181899</v>
      </c>
    </row>
    <row r="6502" spans="2:15" x14ac:dyDescent="0.2">
      <c r="B6502" s="7">
        <v>98</v>
      </c>
      <c r="C6502" s="7">
        <v>65</v>
      </c>
      <c r="D6502" s="7">
        <v>0.28168432372133201</v>
      </c>
      <c r="E6502" s="7">
        <v>-0.33025029656465399</v>
      </c>
      <c r="G6502" s="7">
        <v>98</v>
      </c>
      <c r="H6502" s="7">
        <v>65</v>
      </c>
      <c r="I6502" s="7">
        <v>-0.27509064181061899</v>
      </c>
      <c r="J6502" s="7">
        <v>-5.8522971680085703E-2</v>
      </c>
      <c r="L6502" s="7">
        <v>98</v>
      </c>
      <c r="M6502" s="7">
        <v>65</v>
      </c>
      <c r="N6502" s="7">
        <v>1.2603185192261199</v>
      </c>
      <c r="O6502" s="7">
        <v>1.1815103957205499</v>
      </c>
    </row>
    <row r="6503" spans="2:15" x14ac:dyDescent="0.2">
      <c r="B6503" s="7">
        <v>99</v>
      </c>
      <c r="C6503" s="7">
        <v>65</v>
      </c>
      <c r="D6503" s="7">
        <v>-0.38102576389944598</v>
      </c>
      <c r="E6503" s="7">
        <v>-0.23956291721159001</v>
      </c>
      <c r="G6503" s="7">
        <v>99</v>
      </c>
      <c r="H6503" s="7">
        <v>65</v>
      </c>
      <c r="I6503" s="7">
        <v>0.211750416847826</v>
      </c>
      <c r="J6503" s="7">
        <v>0.27140415068795698</v>
      </c>
      <c r="L6503" s="7">
        <v>99</v>
      </c>
      <c r="M6503" s="7">
        <v>65</v>
      </c>
      <c r="N6503" s="7">
        <v>-0.107644924643475</v>
      </c>
      <c r="O6503" s="7">
        <v>-0.37025076581660699</v>
      </c>
    </row>
    <row r="6504" spans="2:15" x14ac:dyDescent="0.2">
      <c r="B6504" s="7">
        <v>100</v>
      </c>
      <c r="C6504" s="7">
        <v>65</v>
      </c>
      <c r="D6504" s="7">
        <v>-0.20379904795673101</v>
      </c>
      <c r="E6504" s="7">
        <v>-0.37494849163519101</v>
      </c>
      <c r="G6504" s="7">
        <v>100</v>
      </c>
      <c r="H6504" s="7">
        <v>65</v>
      </c>
      <c r="I6504" s="7">
        <v>-1.7685055322219902E-2</v>
      </c>
      <c r="J6504" s="7">
        <v>2.0551716652654799E-2</v>
      </c>
      <c r="L6504" s="7">
        <v>100</v>
      </c>
      <c r="M6504" s="7">
        <v>65</v>
      </c>
      <c r="N6504" s="7">
        <v>2.4198470165192201</v>
      </c>
      <c r="O6504" s="7">
        <v>2.0158294881162702</v>
      </c>
    </row>
    <row r="6505" spans="2:15" x14ac:dyDescent="0.2">
      <c r="B6505" s="7">
        <v>1</v>
      </c>
      <c r="C6505" s="7">
        <v>66</v>
      </c>
      <c r="D6505" s="7">
        <v>-1.0239280905960499</v>
      </c>
      <c r="E6505" s="7">
        <v>-0.72354201656694805</v>
      </c>
      <c r="G6505" s="7">
        <v>1</v>
      </c>
      <c r="H6505" s="7">
        <v>66</v>
      </c>
      <c r="I6505" s="7">
        <v>5.1691040127787198E-2</v>
      </c>
      <c r="J6505" s="7">
        <v>-0.26574635874838598</v>
      </c>
      <c r="L6505" s="7">
        <v>1</v>
      </c>
      <c r="M6505" s="7">
        <v>66</v>
      </c>
      <c r="N6505" s="7">
        <v>2.2401904113417901</v>
      </c>
      <c r="O6505" s="7">
        <v>2.2265761153746402</v>
      </c>
    </row>
    <row r="6506" spans="2:15" x14ac:dyDescent="0.2">
      <c r="B6506" s="7">
        <v>2</v>
      </c>
      <c r="C6506" s="7">
        <v>66</v>
      </c>
      <c r="D6506" s="7">
        <v>0.185829331982408</v>
      </c>
      <c r="E6506" s="7">
        <v>-0.105132500142664</v>
      </c>
      <c r="G6506" s="7">
        <v>2</v>
      </c>
      <c r="H6506" s="7">
        <v>66</v>
      </c>
      <c r="I6506" s="7">
        <v>4.5289194060096301E-2</v>
      </c>
      <c r="J6506" s="7">
        <v>0.16377446707082699</v>
      </c>
      <c r="L6506" s="7">
        <v>2</v>
      </c>
      <c r="M6506" s="7">
        <v>66</v>
      </c>
      <c r="N6506" s="7">
        <v>-1.1841268603788899</v>
      </c>
      <c r="O6506" s="7">
        <v>-0.49220248374200498</v>
      </c>
    </row>
    <row r="6507" spans="2:15" x14ac:dyDescent="0.2">
      <c r="B6507" s="7">
        <v>3</v>
      </c>
      <c r="C6507" s="7">
        <v>66</v>
      </c>
      <c r="D6507" s="7">
        <v>-0.30559521457998001</v>
      </c>
      <c r="E6507" s="7">
        <v>-0.47031122544666798</v>
      </c>
      <c r="G6507" s="7">
        <v>3</v>
      </c>
      <c r="H6507" s="7">
        <v>66</v>
      </c>
      <c r="I6507" s="7">
        <v>-7.3176049527180695E-2</v>
      </c>
      <c r="J6507" s="7">
        <v>-9.2422630578383305E-2</v>
      </c>
      <c r="L6507" s="7">
        <v>3</v>
      </c>
      <c r="M6507" s="7">
        <v>66</v>
      </c>
      <c r="N6507" s="7">
        <v>2.8133127779957499</v>
      </c>
      <c r="O6507" s="7">
        <v>2.5926556040397202</v>
      </c>
    </row>
    <row r="6508" spans="2:15" x14ac:dyDescent="0.2">
      <c r="B6508" s="7">
        <v>4</v>
      </c>
      <c r="C6508" s="7">
        <v>66</v>
      </c>
      <c r="D6508" s="7">
        <v>0.258309939828473</v>
      </c>
      <c r="E6508" s="7">
        <v>-0.112786116910106</v>
      </c>
      <c r="G6508" s="7">
        <v>4</v>
      </c>
      <c r="H6508" s="7">
        <v>66</v>
      </c>
      <c r="I6508" s="7">
        <v>-0.205067397193892</v>
      </c>
      <c r="J6508" s="7">
        <v>-0.206519358226847</v>
      </c>
      <c r="L6508" s="7">
        <v>4</v>
      </c>
      <c r="M6508" s="7">
        <v>66</v>
      </c>
      <c r="N6508" s="7">
        <v>1.93753083545472</v>
      </c>
      <c r="O6508" s="7">
        <v>1.8523692248237</v>
      </c>
    </row>
    <row r="6509" spans="2:15" x14ac:dyDescent="0.2">
      <c r="B6509" s="7">
        <v>5</v>
      </c>
      <c r="C6509" s="7">
        <v>66</v>
      </c>
      <c r="D6509" s="7">
        <v>0.216659456639682</v>
      </c>
      <c r="E6509" s="7">
        <v>-0.18841118235658399</v>
      </c>
      <c r="G6509" s="7">
        <v>5</v>
      </c>
      <c r="H6509" s="7">
        <v>66</v>
      </c>
      <c r="I6509" s="7">
        <v>0.35033782468855501</v>
      </c>
      <c r="J6509" s="7">
        <v>0.159637808898138</v>
      </c>
      <c r="L6509" s="7">
        <v>5</v>
      </c>
      <c r="M6509" s="7">
        <v>66</v>
      </c>
      <c r="N6509" s="7">
        <v>0.13044228407802799</v>
      </c>
      <c r="O6509" s="7">
        <v>-0.15717925271462899</v>
      </c>
    </row>
    <row r="6510" spans="2:15" x14ac:dyDescent="0.2">
      <c r="B6510" s="7">
        <v>6</v>
      </c>
      <c r="C6510" s="7">
        <v>66</v>
      </c>
      <c r="D6510" s="7">
        <v>-0.48132328266015501</v>
      </c>
      <c r="E6510" s="7">
        <v>-0.36559929353741699</v>
      </c>
      <c r="G6510" s="7">
        <v>6</v>
      </c>
      <c r="H6510" s="7">
        <v>66</v>
      </c>
      <c r="I6510" s="7">
        <v>0.43597730216919001</v>
      </c>
      <c r="J6510" s="7">
        <v>0.18532466722551499</v>
      </c>
      <c r="L6510" s="7">
        <v>6</v>
      </c>
      <c r="M6510" s="7">
        <v>66</v>
      </c>
      <c r="N6510" s="7">
        <v>0.602573450931568</v>
      </c>
      <c r="O6510" s="7">
        <v>0.95111253026868303</v>
      </c>
    </row>
    <row r="6511" spans="2:15" x14ac:dyDescent="0.2">
      <c r="B6511" s="7">
        <v>7</v>
      </c>
      <c r="C6511" s="7">
        <v>66</v>
      </c>
      <c r="D6511" s="7">
        <v>0.29202384267057602</v>
      </c>
      <c r="E6511" s="7">
        <v>0.34080440905547399</v>
      </c>
      <c r="G6511" s="7">
        <v>7</v>
      </c>
      <c r="H6511" s="7">
        <v>66</v>
      </c>
      <c r="I6511" s="7">
        <v>-8.62840324740866E-2</v>
      </c>
      <c r="J6511" s="7">
        <v>0.17406941722664701</v>
      </c>
      <c r="L6511" s="7">
        <v>7</v>
      </c>
      <c r="M6511" s="7">
        <v>66</v>
      </c>
      <c r="N6511" s="7">
        <v>1.4539880084510901</v>
      </c>
      <c r="O6511" s="7">
        <v>1.1194088377339899</v>
      </c>
    </row>
    <row r="6512" spans="2:15" x14ac:dyDescent="0.2">
      <c r="B6512" s="7">
        <v>8</v>
      </c>
      <c r="C6512" s="7">
        <v>66</v>
      </c>
      <c r="D6512" s="7">
        <v>0.417877106138271</v>
      </c>
      <c r="E6512" s="7">
        <v>0.434504105540719</v>
      </c>
      <c r="G6512" s="7">
        <v>8</v>
      </c>
      <c r="H6512" s="7">
        <v>66</v>
      </c>
      <c r="I6512" s="7">
        <v>-0.25730346582675201</v>
      </c>
      <c r="J6512" s="7">
        <v>-5.3937436368634899E-2</v>
      </c>
      <c r="L6512" s="7">
        <v>8</v>
      </c>
      <c r="M6512" s="7">
        <v>66</v>
      </c>
      <c r="N6512" s="7">
        <v>1.16987467133687</v>
      </c>
      <c r="O6512" s="7">
        <v>1.0036316020867799</v>
      </c>
    </row>
    <row r="6513" spans="2:15" x14ac:dyDescent="0.2">
      <c r="B6513" s="7">
        <v>9</v>
      </c>
      <c r="C6513" s="7">
        <v>66</v>
      </c>
      <c r="D6513" s="7">
        <v>-0.85155438299102004</v>
      </c>
      <c r="E6513" s="7">
        <v>-0.28333023424798598</v>
      </c>
      <c r="G6513" s="7">
        <v>9</v>
      </c>
      <c r="H6513" s="7">
        <v>66</v>
      </c>
      <c r="I6513" s="7">
        <v>0.18172059057294701</v>
      </c>
      <c r="J6513" s="7">
        <v>0.106341627512089</v>
      </c>
      <c r="L6513" s="7">
        <v>9</v>
      </c>
      <c r="M6513" s="7">
        <v>66</v>
      </c>
      <c r="N6513" s="7">
        <v>-0.17927736165278499</v>
      </c>
      <c r="O6513" s="7">
        <v>-0.52367603965171095</v>
      </c>
    </row>
    <row r="6514" spans="2:15" x14ac:dyDescent="0.2">
      <c r="B6514" s="7">
        <v>10</v>
      </c>
      <c r="C6514" s="7">
        <v>66</v>
      </c>
      <c r="D6514" s="7">
        <v>-0.12743777587392599</v>
      </c>
      <c r="E6514" s="7">
        <v>-0.21026024352106101</v>
      </c>
      <c r="G6514" s="7">
        <v>10</v>
      </c>
      <c r="H6514" s="7">
        <v>66</v>
      </c>
      <c r="I6514" s="7">
        <v>2.3488779286353199E-2</v>
      </c>
      <c r="J6514" s="7">
        <v>0.17550421475091799</v>
      </c>
      <c r="L6514" s="7">
        <v>10</v>
      </c>
      <c r="M6514" s="7">
        <v>66</v>
      </c>
      <c r="N6514" s="7">
        <v>-0.311552310227592</v>
      </c>
      <c r="O6514" s="7">
        <v>-0.20009807965172599</v>
      </c>
    </row>
    <row r="6515" spans="2:15" x14ac:dyDescent="0.2">
      <c r="B6515" s="7">
        <v>11</v>
      </c>
      <c r="C6515" s="7">
        <v>66</v>
      </c>
      <c r="D6515" s="7">
        <v>-0.104854366109874</v>
      </c>
      <c r="E6515" s="7">
        <v>0.40821481332526399</v>
      </c>
      <c r="G6515" s="7">
        <v>11</v>
      </c>
      <c r="H6515" s="7">
        <v>66</v>
      </c>
      <c r="I6515" s="7">
        <v>-0.16589818273083701</v>
      </c>
      <c r="J6515" s="7">
        <v>-9.7235612241330899E-2</v>
      </c>
      <c r="L6515" s="7">
        <v>11</v>
      </c>
      <c r="M6515" s="7">
        <v>66</v>
      </c>
      <c r="N6515" s="7">
        <v>1.4301793855935401</v>
      </c>
      <c r="O6515" s="7">
        <v>1.40475043262828</v>
      </c>
    </row>
    <row r="6516" spans="2:15" x14ac:dyDescent="0.2">
      <c r="B6516" s="7">
        <v>12</v>
      </c>
      <c r="C6516" s="7">
        <v>66</v>
      </c>
      <c r="D6516" s="7">
        <v>-9.4999460883357797E-2</v>
      </c>
      <c r="E6516" s="7">
        <v>-0.31555229843430999</v>
      </c>
      <c r="G6516" s="7">
        <v>12</v>
      </c>
      <c r="H6516" s="7">
        <v>66</v>
      </c>
      <c r="I6516" s="7">
        <v>-0.30036603973025999</v>
      </c>
      <c r="J6516" s="7">
        <v>-0.14205649226847999</v>
      </c>
      <c r="L6516" s="7">
        <v>12</v>
      </c>
      <c r="M6516" s="7">
        <v>66</v>
      </c>
      <c r="N6516" s="7">
        <v>-1.12396213992744</v>
      </c>
      <c r="O6516" s="7">
        <v>-1.0769188694171501</v>
      </c>
    </row>
    <row r="6517" spans="2:15" x14ac:dyDescent="0.2">
      <c r="B6517" s="7">
        <v>13</v>
      </c>
      <c r="C6517" s="7">
        <v>66</v>
      </c>
      <c r="D6517" s="7">
        <v>-0.12596235547062801</v>
      </c>
      <c r="E6517" s="7">
        <v>0.46357356535139699</v>
      </c>
      <c r="G6517" s="7">
        <v>13</v>
      </c>
      <c r="H6517" s="7">
        <v>66</v>
      </c>
      <c r="I6517" s="7">
        <v>-0.17124786820309401</v>
      </c>
      <c r="J6517" s="7">
        <v>7.2548179880602207E-2</v>
      </c>
      <c r="L6517" s="7">
        <v>13</v>
      </c>
      <c r="M6517" s="7">
        <v>66</v>
      </c>
      <c r="N6517" s="7">
        <v>-0.41997949357742498</v>
      </c>
      <c r="O6517" s="7">
        <v>-0.15827120486155899</v>
      </c>
    </row>
    <row r="6518" spans="2:15" x14ac:dyDescent="0.2">
      <c r="B6518" s="7">
        <v>14</v>
      </c>
      <c r="C6518" s="7">
        <v>66</v>
      </c>
      <c r="D6518" s="7">
        <v>-0.31735340013459601</v>
      </c>
      <c r="E6518" s="7">
        <v>-0.54611252904473695</v>
      </c>
      <c r="G6518" s="7">
        <v>14</v>
      </c>
      <c r="H6518" s="7">
        <v>66</v>
      </c>
      <c r="I6518" s="7">
        <v>-4.81590731419477E-2</v>
      </c>
      <c r="J6518" s="7">
        <v>7.1041351374981701E-2</v>
      </c>
      <c r="L6518" s="7">
        <v>14</v>
      </c>
      <c r="M6518" s="7">
        <v>66</v>
      </c>
      <c r="N6518" s="7">
        <v>-0.12782029552896301</v>
      </c>
      <c r="O6518" s="7">
        <v>6.84944828172869E-2</v>
      </c>
    </row>
    <row r="6519" spans="2:15" x14ac:dyDescent="0.2">
      <c r="B6519" s="7">
        <v>15</v>
      </c>
      <c r="C6519" s="7">
        <v>66</v>
      </c>
      <c r="D6519" s="7">
        <v>0.19557852786192001</v>
      </c>
      <c r="E6519" s="7">
        <v>0.15326103113992301</v>
      </c>
      <c r="G6519" s="7">
        <v>15</v>
      </c>
      <c r="H6519" s="7">
        <v>66</v>
      </c>
      <c r="I6519" s="7">
        <v>1.7398585221212001E-2</v>
      </c>
      <c r="J6519" s="7">
        <v>7.1300547064612196E-2</v>
      </c>
      <c r="L6519" s="7">
        <v>15</v>
      </c>
      <c r="M6519" s="7">
        <v>66</v>
      </c>
      <c r="N6519" s="7">
        <v>0.41070531488433698</v>
      </c>
      <c r="O6519" s="7">
        <v>-2.3156174544443102E-3</v>
      </c>
    </row>
    <row r="6520" spans="2:15" x14ac:dyDescent="0.2">
      <c r="B6520" s="7">
        <v>16</v>
      </c>
      <c r="C6520" s="7">
        <v>66</v>
      </c>
      <c r="D6520" s="7">
        <v>-8.4222053535795802E-2</v>
      </c>
      <c r="E6520" s="7">
        <v>-0.264163194147987</v>
      </c>
      <c r="G6520" s="7">
        <v>16</v>
      </c>
      <c r="H6520" s="7">
        <v>66</v>
      </c>
      <c r="I6520" s="7">
        <v>-0.12859794181162901</v>
      </c>
      <c r="J6520" s="7">
        <v>-0.13276539860303099</v>
      </c>
      <c r="L6520" s="7">
        <v>16</v>
      </c>
      <c r="M6520" s="7">
        <v>66</v>
      </c>
      <c r="N6520" s="7">
        <v>-0.52591461936667006</v>
      </c>
      <c r="O6520" s="7">
        <v>-0.13244242864465899</v>
      </c>
    </row>
    <row r="6521" spans="2:15" x14ac:dyDescent="0.2">
      <c r="B6521" s="7">
        <v>17</v>
      </c>
      <c r="C6521" s="7">
        <v>66</v>
      </c>
      <c r="D6521" s="7">
        <v>-0.31867520969874003</v>
      </c>
      <c r="E6521" s="7">
        <v>-0.38275654123657998</v>
      </c>
      <c r="G6521" s="7">
        <v>17</v>
      </c>
      <c r="H6521" s="7">
        <v>66</v>
      </c>
      <c r="I6521" s="7">
        <v>-5.7433917473410602E-3</v>
      </c>
      <c r="J6521" s="7">
        <v>2.0105548160993102E-2</v>
      </c>
      <c r="L6521" s="7">
        <v>17</v>
      </c>
      <c r="M6521" s="7">
        <v>66</v>
      </c>
      <c r="N6521" s="7">
        <v>-0.51511235328206995</v>
      </c>
      <c r="O6521" s="7">
        <v>-0.446650456125946</v>
      </c>
    </row>
    <row r="6522" spans="2:15" x14ac:dyDescent="0.2">
      <c r="B6522" s="7">
        <v>18</v>
      </c>
      <c r="C6522" s="7">
        <v>66</v>
      </c>
      <c r="D6522" s="7">
        <v>-2.8394836100682501E-3</v>
      </c>
      <c r="E6522" s="7">
        <v>6.0381652167286901E-2</v>
      </c>
      <c r="G6522" s="7">
        <v>18</v>
      </c>
      <c r="H6522" s="7">
        <v>66</v>
      </c>
      <c r="I6522" s="7">
        <v>-3.8519980287404998E-2</v>
      </c>
      <c r="J6522" s="7">
        <v>0.102514023743856</v>
      </c>
      <c r="L6522" s="7">
        <v>18</v>
      </c>
      <c r="M6522" s="7">
        <v>66</v>
      </c>
      <c r="N6522" s="7">
        <v>8.0359921768529602E-2</v>
      </c>
      <c r="O6522" s="7">
        <v>-1.96881418611312E-2</v>
      </c>
    </row>
    <row r="6523" spans="2:15" x14ac:dyDescent="0.2">
      <c r="B6523" s="7">
        <v>19</v>
      </c>
      <c r="C6523" s="7">
        <v>66</v>
      </c>
      <c r="D6523" s="7">
        <v>-6.5236962465995404E-2</v>
      </c>
      <c r="E6523" s="7">
        <v>-6.6423845606428805E-2</v>
      </c>
      <c r="G6523" s="7">
        <v>19</v>
      </c>
      <c r="H6523" s="7">
        <v>66</v>
      </c>
      <c r="I6523" s="7">
        <v>0.16350591550167301</v>
      </c>
      <c r="J6523" s="7">
        <v>-3.7097815743850397E-2</v>
      </c>
      <c r="L6523" s="7">
        <v>19</v>
      </c>
      <c r="M6523" s="7">
        <v>66</v>
      </c>
      <c r="N6523" s="7">
        <v>0.19452620202844401</v>
      </c>
      <c r="O6523" s="7">
        <v>-0.137192417777356</v>
      </c>
    </row>
    <row r="6524" spans="2:15" x14ac:dyDescent="0.2">
      <c r="B6524" s="7">
        <v>20</v>
      </c>
      <c r="C6524" s="7">
        <v>66</v>
      </c>
      <c r="D6524" s="7">
        <v>-0.29216988207984601</v>
      </c>
      <c r="E6524" s="7">
        <v>-0.149437191655131</v>
      </c>
      <c r="G6524" s="7">
        <v>20</v>
      </c>
      <c r="H6524" s="7">
        <v>66</v>
      </c>
      <c r="I6524" s="7">
        <v>-0.23111958758371301</v>
      </c>
      <c r="J6524" s="7">
        <v>-0.120568198463024</v>
      </c>
      <c r="L6524" s="7">
        <v>20</v>
      </c>
      <c r="M6524" s="7">
        <v>66</v>
      </c>
      <c r="N6524" s="7">
        <v>-0.26917191634291399</v>
      </c>
      <c r="O6524" s="7">
        <v>-0.62708383562789605</v>
      </c>
    </row>
    <row r="6525" spans="2:15" x14ac:dyDescent="0.2">
      <c r="B6525" s="7">
        <v>21</v>
      </c>
      <c r="C6525" s="7">
        <v>66</v>
      </c>
      <c r="D6525" s="7">
        <v>-0.48904627714687299</v>
      </c>
      <c r="E6525" s="7">
        <v>-0.41460840437473201</v>
      </c>
      <c r="G6525" s="7">
        <v>21</v>
      </c>
      <c r="H6525" s="7">
        <v>66</v>
      </c>
      <c r="I6525" s="7">
        <v>-0.40921143994162901</v>
      </c>
      <c r="J6525" s="7">
        <v>-0.28894274826995298</v>
      </c>
      <c r="L6525" s="7">
        <v>21</v>
      </c>
      <c r="M6525" s="7">
        <v>66</v>
      </c>
      <c r="N6525" s="7">
        <v>-2.24576409166772</v>
      </c>
      <c r="O6525" s="7">
        <v>-1.4929680484113801</v>
      </c>
    </row>
    <row r="6526" spans="2:15" x14ac:dyDescent="0.2">
      <c r="B6526" s="7">
        <v>22</v>
      </c>
      <c r="C6526" s="7">
        <v>66</v>
      </c>
      <c r="D6526" s="7">
        <v>3.87524979597842E-2</v>
      </c>
      <c r="E6526" s="7">
        <v>3.8613267997992501E-2</v>
      </c>
      <c r="G6526" s="7">
        <v>22</v>
      </c>
      <c r="H6526" s="7">
        <v>66</v>
      </c>
      <c r="I6526" s="7">
        <v>-0.18804796833385901</v>
      </c>
      <c r="J6526" s="7">
        <v>9.3876679750671599E-2</v>
      </c>
      <c r="L6526" s="7">
        <v>22</v>
      </c>
      <c r="M6526" s="7">
        <v>66</v>
      </c>
      <c r="N6526" s="7">
        <v>0.35203788575443601</v>
      </c>
      <c r="O6526" s="7">
        <v>8.0957459270386806E-2</v>
      </c>
    </row>
    <row r="6527" spans="2:15" x14ac:dyDescent="0.2">
      <c r="B6527" s="7">
        <v>23</v>
      </c>
      <c r="C6527" s="7">
        <v>66</v>
      </c>
      <c r="D6527" s="7">
        <v>-0.101403782985098</v>
      </c>
      <c r="E6527" s="7">
        <v>-0.21787349890546001</v>
      </c>
      <c r="G6527" s="7">
        <v>23</v>
      </c>
      <c r="H6527" s="7">
        <v>66</v>
      </c>
      <c r="I6527" s="7">
        <v>-0.13573682531655601</v>
      </c>
      <c r="J6527" s="7">
        <v>-0.130636275147822</v>
      </c>
      <c r="L6527" s="7">
        <v>23</v>
      </c>
      <c r="M6527" s="7">
        <v>66</v>
      </c>
      <c r="N6527" s="7">
        <v>2.52963460665661</v>
      </c>
      <c r="O6527" s="7">
        <v>2.0801843191680698</v>
      </c>
    </row>
    <row r="6528" spans="2:15" x14ac:dyDescent="0.2">
      <c r="B6528" s="7">
        <v>24</v>
      </c>
      <c r="C6528" s="7">
        <v>66</v>
      </c>
      <c r="D6528" s="7">
        <v>-4.0452860463052999E-2</v>
      </c>
      <c r="E6528" s="7">
        <v>5.2629181997722298E-2</v>
      </c>
      <c r="G6528" s="7">
        <v>24</v>
      </c>
      <c r="H6528" s="7">
        <v>66</v>
      </c>
      <c r="I6528" s="7">
        <v>-1.3291507087856799E-2</v>
      </c>
      <c r="J6528" s="7">
        <v>-7.8402139983593203E-2</v>
      </c>
      <c r="L6528" s="7">
        <v>24</v>
      </c>
      <c r="M6528" s="7">
        <v>66</v>
      </c>
      <c r="N6528" s="7">
        <v>1.7384943157602899</v>
      </c>
      <c r="O6528" s="7">
        <v>1.9274582993346601</v>
      </c>
    </row>
    <row r="6529" spans="2:15" x14ac:dyDescent="0.2">
      <c r="B6529" s="7">
        <v>25</v>
      </c>
      <c r="C6529" s="7">
        <v>66</v>
      </c>
      <c r="D6529" s="7">
        <v>-0.20075270649292601</v>
      </c>
      <c r="E6529" s="7">
        <v>-7.4987171206363001E-2</v>
      </c>
      <c r="G6529" s="7">
        <v>25</v>
      </c>
      <c r="H6529" s="7">
        <v>66</v>
      </c>
      <c r="I6529" s="7">
        <v>-7.6555816876425098E-2</v>
      </c>
      <c r="J6529" s="7">
        <v>-3.2220174207369098E-2</v>
      </c>
      <c r="L6529" s="7">
        <v>25</v>
      </c>
      <c r="M6529" s="7">
        <v>66</v>
      </c>
      <c r="N6529" s="7">
        <v>0.88214457103185995</v>
      </c>
      <c r="O6529" s="7">
        <v>0.77515455600393102</v>
      </c>
    </row>
    <row r="6530" spans="2:15" x14ac:dyDescent="0.2">
      <c r="B6530" s="7">
        <v>26</v>
      </c>
      <c r="C6530" s="7">
        <v>66</v>
      </c>
      <c r="D6530" s="7">
        <v>9.1290648037988503E-2</v>
      </c>
      <c r="E6530" s="7">
        <v>-0.44448877609534998</v>
      </c>
      <c r="G6530" s="7">
        <v>26</v>
      </c>
      <c r="H6530" s="7">
        <v>66</v>
      </c>
      <c r="I6530" s="7">
        <v>-0.20021409118756101</v>
      </c>
      <c r="J6530" s="7">
        <v>-0.23180423436425099</v>
      </c>
      <c r="L6530" s="7">
        <v>26</v>
      </c>
      <c r="M6530" s="7">
        <v>66</v>
      </c>
      <c r="N6530" s="7">
        <v>0.33788540708550302</v>
      </c>
      <c r="O6530" s="7">
        <v>-0.283112662706692</v>
      </c>
    </row>
    <row r="6531" spans="2:15" x14ac:dyDescent="0.2">
      <c r="B6531" s="7">
        <v>27</v>
      </c>
      <c r="C6531" s="7">
        <v>66</v>
      </c>
      <c r="D6531" s="7">
        <v>-0.173592895105492</v>
      </c>
      <c r="E6531" s="7">
        <v>-9.6997571679930103E-2</v>
      </c>
      <c r="G6531" s="7">
        <v>27</v>
      </c>
      <c r="H6531" s="7">
        <v>66</v>
      </c>
      <c r="I6531" s="7">
        <v>-0.20304134814545299</v>
      </c>
      <c r="J6531" s="7">
        <v>-8.1483344738526101E-2</v>
      </c>
      <c r="L6531" s="7">
        <v>27</v>
      </c>
      <c r="M6531" s="7">
        <v>66</v>
      </c>
      <c r="N6531" s="7">
        <v>-0.80882113909223297</v>
      </c>
      <c r="O6531" s="7">
        <v>-1.14015749782632</v>
      </c>
    </row>
    <row r="6532" spans="2:15" x14ac:dyDescent="0.2">
      <c r="B6532" s="7">
        <v>28</v>
      </c>
      <c r="C6532" s="7">
        <v>66</v>
      </c>
      <c r="D6532" s="7">
        <v>-0.268752334898467</v>
      </c>
      <c r="E6532" s="7">
        <v>-0.49014337969268601</v>
      </c>
      <c r="G6532" s="7">
        <v>28</v>
      </c>
      <c r="H6532" s="7">
        <v>66</v>
      </c>
      <c r="I6532" s="7">
        <v>7.6502207101523103E-3</v>
      </c>
      <c r="J6532" s="7">
        <v>0.19427843451901</v>
      </c>
      <c r="L6532" s="7">
        <v>28</v>
      </c>
      <c r="M6532" s="7">
        <v>66</v>
      </c>
      <c r="N6532" s="7">
        <v>1.36887569633544E-2</v>
      </c>
      <c r="O6532" s="7">
        <v>-9.2824732312459801E-2</v>
      </c>
    </row>
    <row r="6533" spans="2:15" x14ac:dyDescent="0.2">
      <c r="B6533" s="7">
        <v>29</v>
      </c>
      <c r="C6533" s="7">
        <v>66</v>
      </c>
      <c r="D6533" s="7">
        <v>0.26424714788036902</v>
      </c>
      <c r="E6533" s="7">
        <v>9.2508099782010703E-2</v>
      </c>
      <c r="G6533" s="7">
        <v>29</v>
      </c>
      <c r="H6533" s="7">
        <v>66</v>
      </c>
      <c r="I6533" s="7">
        <v>-0.402993432236672</v>
      </c>
      <c r="J6533" s="7">
        <v>-0.20777900477164499</v>
      </c>
      <c r="L6533" s="7">
        <v>29</v>
      </c>
      <c r="M6533" s="7">
        <v>66</v>
      </c>
      <c r="N6533" s="7">
        <v>1.08085801931161</v>
      </c>
      <c r="O6533" s="7">
        <v>1.19803145995493</v>
      </c>
    </row>
    <row r="6534" spans="2:15" x14ac:dyDescent="0.2">
      <c r="B6534" s="7">
        <v>30</v>
      </c>
      <c r="C6534" s="7">
        <v>66</v>
      </c>
      <c r="D6534" s="7">
        <v>-0.150599067114982</v>
      </c>
      <c r="E6534" s="7">
        <v>-0.23677522879267601</v>
      </c>
      <c r="G6534" s="7">
        <v>30</v>
      </c>
      <c r="H6534" s="7">
        <v>66</v>
      </c>
      <c r="I6534" s="7">
        <v>5.4006127360182203E-3</v>
      </c>
      <c r="J6534" s="7">
        <v>0.13832069620686799</v>
      </c>
      <c r="L6534" s="7">
        <v>30</v>
      </c>
      <c r="M6534" s="7">
        <v>66</v>
      </c>
      <c r="N6534" s="7">
        <v>1.44779454880045</v>
      </c>
      <c r="O6534" s="7">
        <v>1.10761871808349</v>
      </c>
    </row>
    <row r="6535" spans="2:15" x14ac:dyDescent="0.2">
      <c r="B6535" s="7">
        <v>31</v>
      </c>
      <c r="C6535" s="7">
        <v>66</v>
      </c>
      <c r="D6535" s="7">
        <v>-0.122990943568516</v>
      </c>
      <c r="E6535" s="7">
        <v>0.13596797413640099</v>
      </c>
      <c r="G6535" s="7">
        <v>31</v>
      </c>
      <c r="H6535" s="7">
        <v>66</v>
      </c>
      <c r="I6535" s="7">
        <v>-5.15523682513397E-2</v>
      </c>
      <c r="J6535" s="7">
        <v>-0.14985606727280901</v>
      </c>
      <c r="L6535" s="7">
        <v>31</v>
      </c>
      <c r="M6535" s="7">
        <v>66</v>
      </c>
      <c r="N6535" s="7">
        <v>-0.86233869285776699</v>
      </c>
      <c r="O6535" s="7">
        <v>-0.89986866563784296</v>
      </c>
    </row>
    <row r="6536" spans="2:15" x14ac:dyDescent="0.2">
      <c r="B6536" s="7">
        <v>32</v>
      </c>
      <c r="C6536" s="7">
        <v>66</v>
      </c>
      <c r="D6536" s="7">
        <v>8.2767180455682893E-3</v>
      </c>
      <c r="E6536" s="7">
        <v>6.1652075198518098E-2</v>
      </c>
      <c r="G6536" s="7">
        <v>32</v>
      </c>
      <c r="H6536" s="7">
        <v>66</v>
      </c>
      <c r="I6536" s="7">
        <v>-5.9436491325403303E-2</v>
      </c>
      <c r="J6536" s="7">
        <v>0.14088908473244599</v>
      </c>
      <c r="L6536" s="7">
        <v>32</v>
      </c>
      <c r="M6536" s="7">
        <v>66</v>
      </c>
      <c r="N6536" s="7">
        <v>-0.67586178096356997</v>
      </c>
      <c r="O6536" s="7">
        <v>-0.583054347346739</v>
      </c>
    </row>
    <row r="6537" spans="2:15" x14ac:dyDescent="0.2">
      <c r="B6537" s="7">
        <v>33</v>
      </c>
      <c r="C6537" s="7">
        <v>66</v>
      </c>
      <c r="D6537" s="7">
        <v>0.53157195175271899</v>
      </c>
      <c r="E6537" s="7">
        <v>0.26797616691985598</v>
      </c>
      <c r="G6537" s="7">
        <v>33</v>
      </c>
      <c r="H6537" s="7">
        <v>66</v>
      </c>
      <c r="I6537" s="7">
        <v>-6.9657400721336402E-2</v>
      </c>
      <c r="J6537" s="7">
        <v>3.7244319939061299E-2</v>
      </c>
      <c r="L6537" s="7">
        <v>33</v>
      </c>
      <c r="M6537" s="7">
        <v>66</v>
      </c>
      <c r="N6537" s="7">
        <v>0.34704276935949202</v>
      </c>
      <c r="O6537" s="7">
        <v>-0.78922638990746796</v>
      </c>
    </row>
    <row r="6538" spans="2:15" x14ac:dyDescent="0.2">
      <c r="B6538" s="7">
        <v>34</v>
      </c>
      <c r="C6538" s="7">
        <v>66</v>
      </c>
      <c r="D6538" s="7">
        <v>6.3372953786254599E-2</v>
      </c>
      <c r="E6538" s="7">
        <v>-0.110995440084333</v>
      </c>
      <c r="G6538" s="7">
        <v>34</v>
      </c>
      <c r="H6538" s="7">
        <v>66</v>
      </c>
      <c r="I6538" s="7">
        <v>-0.59520939098748304</v>
      </c>
      <c r="J6538" s="7">
        <v>-0.254593603561036</v>
      </c>
      <c r="L6538" s="7">
        <v>34</v>
      </c>
      <c r="M6538" s="7">
        <v>66</v>
      </c>
      <c r="N6538" s="7">
        <v>-0.83942612510260906</v>
      </c>
      <c r="O6538" s="7">
        <v>-0.33713650226066599</v>
      </c>
    </row>
    <row r="6539" spans="2:15" x14ac:dyDescent="0.2">
      <c r="B6539" s="7">
        <v>35</v>
      </c>
      <c r="C6539" s="7">
        <v>66</v>
      </c>
      <c r="D6539" s="7">
        <v>0.25724406160405699</v>
      </c>
      <c r="E6539" s="7">
        <v>0.32223321336496202</v>
      </c>
      <c r="G6539" s="7">
        <v>35</v>
      </c>
      <c r="H6539" s="7">
        <v>66</v>
      </c>
      <c r="I6539" s="7">
        <v>0.16998746933647599</v>
      </c>
      <c r="J6539" s="7">
        <v>5.4136821919534797E-2</v>
      </c>
      <c r="L6539" s="7">
        <v>35</v>
      </c>
      <c r="M6539" s="7">
        <v>66</v>
      </c>
      <c r="N6539" s="7">
        <v>3.5284179936124098</v>
      </c>
      <c r="O6539" s="7">
        <v>4.5151845485804802</v>
      </c>
    </row>
    <row r="6540" spans="2:15" x14ac:dyDescent="0.2">
      <c r="B6540" s="7">
        <v>36</v>
      </c>
      <c r="C6540" s="7">
        <v>66</v>
      </c>
      <c r="D6540" s="7">
        <v>-4.84085051488874E-2</v>
      </c>
      <c r="E6540" s="7">
        <v>-0.22077071528043499</v>
      </c>
      <c r="G6540" s="7">
        <v>36</v>
      </c>
      <c r="H6540" s="7">
        <v>66</v>
      </c>
      <c r="I6540" s="7">
        <v>8.3476506816355198E-2</v>
      </c>
      <c r="J6540" s="7">
        <v>-3.3518671956844798E-2</v>
      </c>
      <c r="L6540" s="7">
        <v>36</v>
      </c>
      <c r="M6540" s="7">
        <v>66</v>
      </c>
      <c r="N6540" s="7">
        <v>0.68774300166255597</v>
      </c>
      <c r="O6540" s="7">
        <v>0.746974915038082</v>
      </c>
    </row>
    <row r="6541" spans="2:15" x14ac:dyDescent="0.2">
      <c r="B6541" s="7">
        <v>37</v>
      </c>
      <c r="C6541" s="7">
        <v>66</v>
      </c>
      <c r="D6541" s="7">
        <v>-0.160485858833911</v>
      </c>
      <c r="E6541" s="7">
        <v>0.610195247346213</v>
      </c>
      <c r="G6541" s="7">
        <v>37</v>
      </c>
      <c r="H6541" s="7">
        <v>66</v>
      </c>
      <c r="I6541" s="7">
        <v>-6.4311153719058795E-2</v>
      </c>
      <c r="J6541" s="7">
        <v>1.15275138595123E-2</v>
      </c>
      <c r="L6541" s="7">
        <v>37</v>
      </c>
      <c r="M6541" s="7">
        <v>66</v>
      </c>
      <c r="N6541" s="7">
        <v>-2.1670176575133499E-2</v>
      </c>
      <c r="O6541" s="7">
        <v>-0.30433015969791899</v>
      </c>
    </row>
    <row r="6542" spans="2:15" x14ac:dyDescent="0.2">
      <c r="B6542" s="7">
        <v>38</v>
      </c>
      <c r="C6542" s="7">
        <v>66</v>
      </c>
      <c r="D6542" s="7">
        <v>1.0552634625792499E-2</v>
      </c>
      <c r="E6542" s="7">
        <v>0.12801227255976699</v>
      </c>
      <c r="G6542" s="7">
        <v>38</v>
      </c>
      <c r="H6542" s="7">
        <v>66</v>
      </c>
      <c r="I6542" s="7">
        <v>-0.195437581182</v>
      </c>
      <c r="J6542" s="7">
        <v>-3.7912677212899502E-2</v>
      </c>
      <c r="L6542" s="7">
        <v>38</v>
      </c>
      <c r="M6542" s="7">
        <v>66</v>
      </c>
      <c r="N6542" s="7">
        <v>-6.1527470629860297E-2</v>
      </c>
      <c r="O6542" s="7">
        <v>-0.34011642051145102</v>
      </c>
    </row>
    <row r="6543" spans="2:15" x14ac:dyDescent="0.2">
      <c r="B6543" s="7">
        <v>39</v>
      </c>
      <c r="C6543" s="7">
        <v>66</v>
      </c>
      <c r="D6543" s="7">
        <v>-0.26288625067878302</v>
      </c>
      <c r="E6543" s="7">
        <v>0.146736654224738</v>
      </c>
      <c r="G6543" s="7">
        <v>39</v>
      </c>
      <c r="H6543" s="7">
        <v>66</v>
      </c>
      <c r="I6543" s="7">
        <v>-0.199229584033463</v>
      </c>
      <c r="J6543" s="7">
        <v>0.10724419585569001</v>
      </c>
      <c r="L6543" s="7">
        <v>39</v>
      </c>
      <c r="M6543" s="7">
        <v>66</v>
      </c>
      <c r="N6543" s="7">
        <v>1.8851856960889499</v>
      </c>
      <c r="O6543" s="7">
        <v>1.4998065408825501</v>
      </c>
    </row>
    <row r="6544" spans="2:15" x14ac:dyDescent="0.2">
      <c r="B6544" s="7">
        <v>40</v>
      </c>
      <c r="C6544" s="7">
        <v>66</v>
      </c>
      <c r="D6544" s="7">
        <v>-7.3658273702045002E-2</v>
      </c>
      <c r="E6544" s="7">
        <v>-0.19314909454210499</v>
      </c>
      <c r="G6544" s="7">
        <v>40</v>
      </c>
      <c r="H6544" s="7">
        <v>66</v>
      </c>
      <c r="I6544" s="7">
        <v>-0.139805486368662</v>
      </c>
      <c r="J6544" s="7">
        <v>-0.26175713410893803</v>
      </c>
      <c r="L6544" s="7">
        <v>40</v>
      </c>
      <c r="M6544" s="7">
        <v>66</v>
      </c>
      <c r="N6544" s="7">
        <v>-1.78238284635913</v>
      </c>
      <c r="O6544" s="7">
        <v>-1.5832922134476</v>
      </c>
    </row>
    <row r="6545" spans="2:15" x14ac:dyDescent="0.2">
      <c r="B6545" s="7">
        <v>41</v>
      </c>
      <c r="C6545" s="7">
        <v>66</v>
      </c>
      <c r="D6545" s="7">
        <v>-7.1519746990514194E-2</v>
      </c>
      <c r="E6545" s="7">
        <v>0.21243327792332201</v>
      </c>
      <c r="G6545" s="7">
        <v>41</v>
      </c>
      <c r="H6545" s="7">
        <v>66</v>
      </c>
      <c r="I6545" s="7">
        <v>-0.10947438789957099</v>
      </c>
      <c r="J6545" s="7">
        <v>-6.71770551653985E-2</v>
      </c>
      <c r="L6545" s="7">
        <v>41</v>
      </c>
      <c r="M6545" s="7">
        <v>66</v>
      </c>
      <c r="N6545" s="7">
        <v>-0.40809823484922902</v>
      </c>
      <c r="O6545" s="7">
        <v>-0.21064083750411</v>
      </c>
    </row>
    <row r="6546" spans="2:15" x14ac:dyDescent="0.2">
      <c r="B6546" s="7">
        <v>42</v>
      </c>
      <c r="C6546" s="7">
        <v>66</v>
      </c>
      <c r="D6546" s="7">
        <v>0.304775919053488</v>
      </c>
      <c r="E6546" s="7">
        <v>7.1305707828432903E-3</v>
      </c>
      <c r="G6546" s="7">
        <v>42</v>
      </c>
      <c r="H6546" s="7">
        <v>66</v>
      </c>
      <c r="I6546" s="7">
        <v>-7.4514179190741103E-2</v>
      </c>
      <c r="J6546" s="7">
        <v>4.4042117662664602E-2</v>
      </c>
      <c r="L6546" s="7">
        <v>42</v>
      </c>
      <c r="M6546" s="7">
        <v>66</v>
      </c>
      <c r="N6546" s="7">
        <v>-0.212955720443265</v>
      </c>
      <c r="O6546" s="7">
        <v>-0.38472433168131398</v>
      </c>
    </row>
    <row r="6547" spans="2:15" x14ac:dyDescent="0.2">
      <c r="B6547" s="7">
        <v>43</v>
      </c>
      <c r="C6547" s="7">
        <v>66</v>
      </c>
      <c r="D6547" s="7">
        <v>3.3416307875963697E-2</v>
      </c>
      <c r="E6547" s="7">
        <v>-7.3986832022771204E-2</v>
      </c>
      <c r="G6547" s="7">
        <v>43</v>
      </c>
      <c r="H6547" s="7">
        <v>66</v>
      </c>
      <c r="I6547" s="7">
        <v>-1.1970735659692099E-2</v>
      </c>
      <c r="J6547" s="7">
        <v>0.11516025658350899</v>
      </c>
      <c r="L6547" s="7">
        <v>43</v>
      </c>
      <c r="M6547" s="7">
        <v>66</v>
      </c>
      <c r="N6547" s="7">
        <v>-1.59824192455766</v>
      </c>
      <c r="O6547" s="7">
        <v>-1.4758812972747399</v>
      </c>
    </row>
    <row r="6548" spans="2:15" x14ac:dyDescent="0.2">
      <c r="B6548" s="7">
        <v>44</v>
      </c>
      <c r="C6548" s="7">
        <v>66</v>
      </c>
      <c r="D6548" s="7">
        <v>-0.22884745093806799</v>
      </c>
      <c r="E6548" s="7">
        <v>-0.69787787155252601</v>
      </c>
      <c r="G6548" s="7">
        <v>44</v>
      </c>
      <c r="H6548" s="7">
        <v>66</v>
      </c>
      <c r="I6548" s="7">
        <v>-0.45527603321141402</v>
      </c>
      <c r="J6548" s="7">
        <v>-0.30888232915317099</v>
      </c>
      <c r="L6548" s="7">
        <v>44</v>
      </c>
      <c r="M6548" s="7">
        <v>66</v>
      </c>
      <c r="N6548" s="7">
        <v>-0.63928466723126898</v>
      </c>
      <c r="O6548" s="7">
        <v>-0.47650957605370298</v>
      </c>
    </row>
    <row r="6549" spans="2:15" x14ac:dyDescent="0.2">
      <c r="B6549" s="7">
        <v>45</v>
      </c>
      <c r="C6549" s="7">
        <v>66</v>
      </c>
      <c r="D6549" s="7">
        <v>0.257144183140949</v>
      </c>
      <c r="E6549" s="7">
        <v>-0.15250153429329799</v>
      </c>
      <c r="G6549" s="7">
        <v>45</v>
      </c>
      <c r="H6549" s="7">
        <v>66</v>
      </c>
      <c r="I6549" s="7">
        <v>0.115057926723292</v>
      </c>
      <c r="J6549" s="7">
        <v>-5.7837959821149798E-4</v>
      </c>
      <c r="L6549" s="7">
        <v>45</v>
      </c>
      <c r="M6549" s="7">
        <v>66</v>
      </c>
      <c r="N6549" s="7">
        <v>-3.0908705449500302</v>
      </c>
      <c r="O6549" s="7">
        <v>-2.7477861199726501</v>
      </c>
    </row>
    <row r="6550" spans="2:15" x14ac:dyDescent="0.2">
      <c r="B6550" s="7">
        <v>46</v>
      </c>
      <c r="C6550" s="7">
        <v>66</v>
      </c>
      <c r="D6550" s="7">
        <v>0.28870976321872899</v>
      </c>
      <c r="E6550" s="7">
        <v>-0.33996687045148799</v>
      </c>
      <c r="G6550" s="7">
        <v>46</v>
      </c>
      <c r="H6550" s="7">
        <v>66</v>
      </c>
      <c r="I6550" s="7">
        <v>0.142759039195653</v>
      </c>
      <c r="J6550" s="7">
        <v>3.1633584899367399E-2</v>
      </c>
      <c r="L6550" s="7">
        <v>46</v>
      </c>
      <c r="M6550" s="7">
        <v>66</v>
      </c>
      <c r="N6550" s="7">
        <v>-1.2019713114120301</v>
      </c>
      <c r="O6550" s="7">
        <v>-0.93434831220034698</v>
      </c>
    </row>
    <row r="6551" spans="2:15" x14ac:dyDescent="0.2">
      <c r="B6551" s="7">
        <v>47</v>
      </c>
      <c r="C6551" s="7">
        <v>66</v>
      </c>
      <c r="D6551" s="7">
        <v>-9.8130865802366091E-3</v>
      </c>
      <c r="E6551" s="7">
        <v>5.1377700035473602E-2</v>
      </c>
      <c r="G6551" s="7">
        <v>47</v>
      </c>
      <c r="H6551" s="7">
        <v>66</v>
      </c>
      <c r="I6551" s="7">
        <v>5.7167685959127502E-2</v>
      </c>
      <c r="J6551" s="7">
        <v>-0.19335604018726299</v>
      </c>
      <c r="L6551" s="7">
        <v>47</v>
      </c>
      <c r="M6551" s="7">
        <v>66</v>
      </c>
      <c r="N6551" s="7">
        <v>-1.0549821376658799</v>
      </c>
      <c r="O6551" s="7">
        <v>-0.93851434674487599</v>
      </c>
    </row>
    <row r="6552" spans="2:15" x14ac:dyDescent="0.2">
      <c r="B6552" s="7">
        <v>48</v>
      </c>
      <c r="C6552" s="7">
        <v>66</v>
      </c>
      <c r="D6552" s="7">
        <v>-5.9719021150628201E-2</v>
      </c>
      <c r="E6552" s="7">
        <v>0.23673797725395601</v>
      </c>
      <c r="G6552" s="7">
        <v>48</v>
      </c>
      <c r="H6552" s="7">
        <v>66</v>
      </c>
      <c r="I6552" s="7">
        <v>0.21336374306163799</v>
      </c>
      <c r="J6552" s="7">
        <v>0.40750553234628301</v>
      </c>
      <c r="L6552" s="7">
        <v>48</v>
      </c>
      <c r="M6552" s="7">
        <v>66</v>
      </c>
      <c r="N6552" s="7">
        <v>1.2408908049859599</v>
      </c>
      <c r="O6552" s="7">
        <v>1.48316083125136</v>
      </c>
    </row>
    <row r="6553" spans="2:15" x14ac:dyDescent="0.2">
      <c r="B6553" s="7">
        <v>49</v>
      </c>
      <c r="C6553" s="7">
        <v>66</v>
      </c>
      <c r="D6553" s="7">
        <v>0.33904727522551198</v>
      </c>
      <c r="E6553" s="7">
        <v>-2.20889927792021E-2</v>
      </c>
      <c r="G6553" s="7">
        <v>49</v>
      </c>
      <c r="H6553" s="7">
        <v>66</v>
      </c>
      <c r="I6553" s="7">
        <v>-8.2266840611346495E-2</v>
      </c>
      <c r="J6553" s="7">
        <v>0.122674604465905</v>
      </c>
      <c r="L6553" s="7">
        <v>49</v>
      </c>
      <c r="M6553" s="7">
        <v>66</v>
      </c>
      <c r="N6553" s="7">
        <v>-0.23062339748312299</v>
      </c>
      <c r="O6553" s="7">
        <v>-0.79017667580954398</v>
      </c>
    </row>
    <row r="6554" spans="2:15" x14ac:dyDescent="0.2">
      <c r="B6554" s="7">
        <v>50</v>
      </c>
      <c r="C6554" s="7">
        <v>66</v>
      </c>
      <c r="D6554" s="7">
        <v>-0.26734578703953399</v>
      </c>
      <c r="E6554" s="7">
        <v>-0.49051734586283702</v>
      </c>
      <c r="G6554" s="7">
        <v>50</v>
      </c>
      <c r="H6554" s="7">
        <v>66</v>
      </c>
      <c r="I6554" s="7">
        <v>-0.13184882147944099</v>
      </c>
      <c r="J6554" s="7">
        <v>0.154503644726283</v>
      </c>
      <c r="L6554" s="7">
        <v>50</v>
      </c>
      <c r="M6554" s="7">
        <v>66</v>
      </c>
      <c r="N6554" s="7">
        <v>-0.57681324092544595</v>
      </c>
      <c r="O6554" s="7">
        <v>-0.37770708921336799</v>
      </c>
    </row>
    <row r="6555" spans="2:15" x14ac:dyDescent="0.2">
      <c r="B6555" s="7">
        <v>51</v>
      </c>
      <c r="C6555" s="7">
        <v>66</v>
      </c>
      <c r="D6555" s="7">
        <v>-0.37523257734080301</v>
      </c>
      <c r="E6555" s="7">
        <v>-0.32789418612437299</v>
      </c>
      <c r="G6555" s="7">
        <v>51</v>
      </c>
      <c r="H6555" s="7">
        <v>66</v>
      </c>
      <c r="I6555" s="7">
        <v>0.21377923878397101</v>
      </c>
      <c r="J6555" s="7">
        <v>9.0969328697436697E-3</v>
      </c>
      <c r="L6555" s="7">
        <v>51</v>
      </c>
      <c r="M6555" s="7">
        <v>66</v>
      </c>
      <c r="N6555" s="7">
        <v>0.60004021602832203</v>
      </c>
      <c r="O6555" s="7">
        <v>1.0535986215701301</v>
      </c>
    </row>
    <row r="6556" spans="2:15" x14ac:dyDescent="0.2">
      <c r="B6556" s="7">
        <v>52</v>
      </c>
      <c r="C6556" s="7">
        <v>66</v>
      </c>
      <c r="D6556" s="7">
        <v>-0.27727480460501602</v>
      </c>
      <c r="E6556" s="7">
        <v>0.33674686134089299</v>
      </c>
      <c r="G6556" s="7">
        <v>52</v>
      </c>
      <c r="H6556" s="7">
        <v>66</v>
      </c>
      <c r="I6556" s="7">
        <v>-8.9349913399786401E-2</v>
      </c>
      <c r="J6556" s="7">
        <v>-6.5318257686136902E-2</v>
      </c>
      <c r="L6556" s="7">
        <v>52</v>
      </c>
      <c r="M6556" s="7">
        <v>66</v>
      </c>
      <c r="N6556" s="7">
        <v>4.2728473550497599</v>
      </c>
      <c r="O6556" s="7">
        <v>3.7572312631784999</v>
      </c>
    </row>
    <row r="6557" spans="2:15" x14ac:dyDescent="0.2">
      <c r="B6557" s="7">
        <v>53</v>
      </c>
      <c r="C6557" s="7">
        <v>66</v>
      </c>
      <c r="D6557" s="7">
        <v>-7.1325869017121193E-2</v>
      </c>
      <c r="E6557" s="7">
        <v>-0.43437757610786898</v>
      </c>
      <c r="G6557" s="7">
        <v>53</v>
      </c>
      <c r="H6557" s="7">
        <v>66</v>
      </c>
      <c r="I6557" s="7">
        <v>-0.27811181580252903</v>
      </c>
      <c r="J6557" s="7">
        <v>-0.118464847177217</v>
      </c>
      <c r="L6557" s="7">
        <v>53</v>
      </c>
      <c r="M6557" s="7">
        <v>66</v>
      </c>
      <c r="N6557" s="7">
        <v>0.24406257334453799</v>
      </c>
      <c r="O6557" s="7">
        <v>0.12559671375447901</v>
      </c>
    </row>
    <row r="6558" spans="2:15" x14ac:dyDescent="0.2">
      <c r="B6558" s="7">
        <v>54</v>
      </c>
      <c r="C6558" s="7">
        <v>66</v>
      </c>
      <c r="D6558" s="7">
        <v>0.126625261674119</v>
      </c>
      <c r="E6558" s="7">
        <v>2.5256659029177599E-2</v>
      </c>
      <c r="G6558" s="7">
        <v>54</v>
      </c>
      <c r="H6558" s="7">
        <v>66</v>
      </c>
      <c r="I6558" s="7">
        <v>-4.83392065387633E-2</v>
      </c>
      <c r="J6558" s="7">
        <v>-1.16806369589462E-2</v>
      </c>
      <c r="L6558" s="7">
        <v>54</v>
      </c>
      <c r="M6558" s="7">
        <v>66</v>
      </c>
      <c r="N6558" s="7">
        <v>1.0761225650220601</v>
      </c>
      <c r="O6558" s="7">
        <v>1.4174137733314001</v>
      </c>
    </row>
    <row r="6559" spans="2:15" x14ac:dyDescent="0.2">
      <c r="B6559" s="7">
        <v>55</v>
      </c>
      <c r="C6559" s="7">
        <v>66</v>
      </c>
      <c r="D6559" s="7">
        <v>4.4077706411700399E-3</v>
      </c>
      <c r="E6559" s="7">
        <v>-0.263888895585214</v>
      </c>
      <c r="G6559" s="7">
        <v>55</v>
      </c>
      <c r="H6559" s="7">
        <v>66</v>
      </c>
      <c r="I6559" s="7">
        <v>-0.154285424568855</v>
      </c>
      <c r="J6559" s="7">
        <v>-0.15718580118567299</v>
      </c>
      <c r="L6559" s="7">
        <v>55</v>
      </c>
      <c r="M6559" s="7">
        <v>66</v>
      </c>
      <c r="N6559" s="7">
        <v>0.72560480120117199</v>
      </c>
      <c r="O6559" s="7">
        <v>0.32910493540904501</v>
      </c>
    </row>
    <row r="6560" spans="2:15" x14ac:dyDescent="0.2">
      <c r="B6560" s="7">
        <v>56</v>
      </c>
      <c r="C6560" s="7">
        <v>66</v>
      </c>
      <c r="D6560" s="7">
        <v>-9.9972063975410901E-3</v>
      </c>
      <c r="E6560" s="7">
        <v>-4.6198964376240603E-2</v>
      </c>
      <c r="G6560" s="7">
        <v>56</v>
      </c>
      <c r="H6560" s="7">
        <v>66</v>
      </c>
      <c r="I6560" s="7">
        <v>-0.35414534405335601</v>
      </c>
      <c r="J6560" s="7">
        <v>2.4519807413625502E-3</v>
      </c>
      <c r="L6560" s="7">
        <v>56</v>
      </c>
      <c r="M6560" s="7">
        <v>66</v>
      </c>
      <c r="N6560" s="7">
        <v>0.214920458117524</v>
      </c>
      <c r="O6560" s="7">
        <v>0.14525297751315799</v>
      </c>
    </row>
    <row r="6561" spans="2:15" x14ac:dyDescent="0.2">
      <c r="B6561" s="7">
        <v>57</v>
      </c>
      <c r="C6561" s="7">
        <v>66</v>
      </c>
      <c r="D6561" s="7">
        <v>0.41126268591253001</v>
      </c>
      <c r="E6561" s="7">
        <v>-0.45846839919173998</v>
      </c>
      <c r="G6561" s="7">
        <v>57</v>
      </c>
      <c r="H6561" s="7">
        <v>66</v>
      </c>
      <c r="I6561" s="7">
        <v>-0.20545909972510401</v>
      </c>
      <c r="J6561" s="7">
        <v>0.174184421166826</v>
      </c>
      <c r="L6561" s="7">
        <v>57</v>
      </c>
      <c r="M6561" s="7">
        <v>66</v>
      </c>
      <c r="N6561" s="7">
        <v>4.3343244222947802E-2</v>
      </c>
      <c r="O6561" s="7">
        <v>-6.9750479585577504E-3</v>
      </c>
    </row>
    <row r="6562" spans="2:15" x14ac:dyDescent="0.2">
      <c r="B6562" s="7">
        <v>58</v>
      </c>
      <c r="C6562" s="7">
        <v>66</v>
      </c>
      <c r="D6562" s="7">
        <v>-0.265369595166494</v>
      </c>
      <c r="E6562" s="7">
        <v>-0.48452937901230397</v>
      </c>
      <c r="G6562" s="7">
        <v>58</v>
      </c>
      <c r="H6562" s="7">
        <v>66</v>
      </c>
      <c r="I6562" s="7">
        <v>-0.36986020125737401</v>
      </c>
      <c r="J6562" s="7">
        <v>-5.7024172826381003E-2</v>
      </c>
      <c r="L6562" s="7">
        <v>58</v>
      </c>
      <c r="M6562" s="7">
        <v>66</v>
      </c>
      <c r="N6562" s="7">
        <v>0.108019009527917</v>
      </c>
      <c r="O6562" s="7">
        <v>0.67681421989690904</v>
      </c>
    </row>
    <row r="6563" spans="2:15" x14ac:dyDescent="0.2">
      <c r="B6563" s="7">
        <v>59</v>
      </c>
      <c r="C6563" s="7">
        <v>66</v>
      </c>
      <c r="D6563" s="7">
        <v>-8.6617706842057302E-2</v>
      </c>
      <c r="E6563" s="7">
        <v>-0.32528466700208403</v>
      </c>
      <c r="G6563" s="7">
        <v>59</v>
      </c>
      <c r="H6563" s="7">
        <v>66</v>
      </c>
      <c r="I6563" s="7">
        <v>8.83006376843367E-2</v>
      </c>
      <c r="J6563" s="7">
        <v>0.114206861474209</v>
      </c>
      <c r="L6563" s="7">
        <v>59</v>
      </c>
      <c r="M6563" s="7">
        <v>66</v>
      </c>
      <c r="N6563" s="7">
        <v>-0.35086304803110202</v>
      </c>
      <c r="O6563" s="7">
        <v>-0.63006760161461595</v>
      </c>
    </row>
    <row r="6564" spans="2:15" x14ac:dyDescent="0.2">
      <c r="B6564" s="7">
        <v>60</v>
      </c>
      <c r="C6564" s="7">
        <v>66</v>
      </c>
      <c r="D6564" s="7">
        <v>0.245429212879714</v>
      </c>
      <c r="E6564" s="7">
        <v>-0.30170107951679898</v>
      </c>
      <c r="G6564" s="7">
        <v>60</v>
      </c>
      <c r="H6564" s="7">
        <v>66</v>
      </c>
      <c r="I6564" s="7">
        <v>-3.0136253339312798E-2</v>
      </c>
      <c r="J6564" s="7">
        <v>6.0128910705671501E-2</v>
      </c>
      <c r="L6564" s="7">
        <v>60</v>
      </c>
      <c r="M6564" s="7">
        <v>66</v>
      </c>
      <c r="N6564" s="7">
        <v>-0.73846671645037598</v>
      </c>
      <c r="O6564" s="7">
        <v>-0.49745593702701602</v>
      </c>
    </row>
    <row r="6565" spans="2:15" x14ac:dyDescent="0.2">
      <c r="B6565" s="7">
        <v>61</v>
      </c>
      <c r="C6565" s="7">
        <v>66</v>
      </c>
      <c r="D6565" s="7">
        <v>-0.66506742864526303</v>
      </c>
      <c r="E6565" s="7">
        <v>-0.653836769183473</v>
      </c>
      <c r="G6565" s="7">
        <v>61</v>
      </c>
      <c r="H6565" s="7">
        <v>66</v>
      </c>
      <c r="I6565" s="7">
        <v>-0.29644748682724797</v>
      </c>
      <c r="J6565" s="7">
        <v>-6.3925163819666495E-2</v>
      </c>
      <c r="L6565" s="7">
        <v>61</v>
      </c>
      <c r="M6565" s="7">
        <v>66</v>
      </c>
      <c r="N6565" s="7">
        <v>1.5037679960046799</v>
      </c>
      <c r="O6565" s="7">
        <v>1.2656455674974001</v>
      </c>
    </row>
    <row r="6566" spans="2:15" x14ac:dyDescent="0.2">
      <c r="B6566" s="7">
        <v>62</v>
      </c>
      <c r="C6566" s="7">
        <v>66</v>
      </c>
      <c r="D6566" s="7">
        <v>-0.41054979763883798</v>
      </c>
      <c r="E6566" s="7">
        <v>-0.106266121520579</v>
      </c>
      <c r="G6566" s="7">
        <v>62</v>
      </c>
      <c r="H6566" s="7">
        <v>66</v>
      </c>
      <c r="I6566" s="7">
        <v>-0.220578236334212</v>
      </c>
      <c r="J6566" s="7">
        <v>-0.140125707920874</v>
      </c>
      <c r="L6566" s="7">
        <v>62</v>
      </c>
      <c r="M6566" s="7">
        <v>66</v>
      </c>
      <c r="N6566" s="7">
        <v>0.696268826088833</v>
      </c>
      <c r="O6566" s="7">
        <v>0.17757005774874199</v>
      </c>
    </row>
    <row r="6567" spans="2:15" x14ac:dyDescent="0.2">
      <c r="B6567" s="7">
        <v>63</v>
      </c>
      <c r="C6567" s="7">
        <v>66</v>
      </c>
      <c r="D6567" s="7">
        <v>-0.50854088287287702</v>
      </c>
      <c r="E6567" s="7">
        <v>-0.56710555974300503</v>
      </c>
      <c r="G6567" s="7">
        <v>63</v>
      </c>
      <c r="H6567" s="7">
        <v>66</v>
      </c>
      <c r="I6567" s="7">
        <v>1.7031532603292401E-2</v>
      </c>
      <c r="J6567" s="7">
        <v>-0.14527146030702601</v>
      </c>
      <c r="L6567" s="7">
        <v>63</v>
      </c>
      <c r="M6567" s="7">
        <v>66</v>
      </c>
      <c r="N6567" s="7">
        <v>-0.36683560834411699</v>
      </c>
      <c r="O6567" s="7">
        <v>-0.48863913588049701</v>
      </c>
    </row>
    <row r="6568" spans="2:15" x14ac:dyDescent="0.2">
      <c r="B6568" s="7">
        <v>64</v>
      </c>
      <c r="C6568" s="7">
        <v>66</v>
      </c>
      <c r="D6568" s="7">
        <v>0.10422298160254199</v>
      </c>
      <c r="E6568" s="7">
        <v>-0.125719429108441</v>
      </c>
      <c r="G6568" s="7">
        <v>64</v>
      </c>
      <c r="H6568" s="7">
        <v>66</v>
      </c>
      <c r="I6568" s="7">
        <v>-0.20539706726601301</v>
      </c>
      <c r="J6568" s="7">
        <v>9.48214285150311E-2</v>
      </c>
      <c r="L6568" s="7">
        <v>64</v>
      </c>
      <c r="M6568" s="7">
        <v>66</v>
      </c>
      <c r="N6568" s="7">
        <v>0.83449317601945405</v>
      </c>
      <c r="O6568" s="7">
        <v>0.45114562148738102</v>
      </c>
    </row>
    <row r="6569" spans="2:15" x14ac:dyDescent="0.2">
      <c r="B6569" s="7">
        <v>65</v>
      </c>
      <c r="C6569" s="7">
        <v>66</v>
      </c>
      <c r="D6569" s="7">
        <v>-0.267713538133449</v>
      </c>
      <c r="E6569" s="7">
        <v>-0.48535686045103998</v>
      </c>
      <c r="G6569" s="7">
        <v>65</v>
      </c>
      <c r="H6569" s="7">
        <v>66</v>
      </c>
      <c r="I6569" s="7">
        <v>-7.8046640744191499E-3</v>
      </c>
      <c r="J6569" s="7">
        <v>7.8679108111119299E-3</v>
      </c>
      <c r="L6569" s="7">
        <v>65</v>
      </c>
      <c r="M6569" s="7">
        <v>66</v>
      </c>
      <c r="N6569" s="7">
        <v>0.37177888586675301</v>
      </c>
      <c r="O6569" s="7">
        <v>0.45749825436749098</v>
      </c>
    </row>
    <row r="6570" spans="2:15" x14ac:dyDescent="0.2">
      <c r="B6570" s="7">
        <v>66</v>
      </c>
      <c r="C6570" s="7">
        <v>66</v>
      </c>
      <c r="D6570" s="7">
        <v>-0.13731131676844699</v>
      </c>
      <c r="E6570" s="7">
        <v>-1.3412233678831599E-2</v>
      </c>
      <c r="G6570" s="7">
        <v>66</v>
      </c>
      <c r="H6570" s="7">
        <v>66</v>
      </c>
      <c r="I6570" s="7">
        <v>0.27905729920751199</v>
      </c>
      <c r="J6570" s="7">
        <v>0.36658234427007502</v>
      </c>
      <c r="L6570" s="7">
        <v>66</v>
      </c>
      <c r="M6570" s="7">
        <v>66</v>
      </c>
      <c r="N6570" s="7">
        <v>-0.92102570284298302</v>
      </c>
      <c r="O6570" s="7">
        <v>-0.38193480860231899</v>
      </c>
    </row>
    <row r="6571" spans="2:15" x14ac:dyDescent="0.2">
      <c r="B6571" s="7">
        <v>67</v>
      </c>
      <c r="C6571" s="7">
        <v>66</v>
      </c>
      <c r="D6571" s="7">
        <v>-5.9936705349151999E-2</v>
      </c>
      <c r="E6571" s="7">
        <v>0.56385737601686103</v>
      </c>
      <c r="G6571" s="7">
        <v>67</v>
      </c>
      <c r="H6571" s="7">
        <v>66</v>
      </c>
      <c r="I6571" s="7">
        <v>9.4451638125369705E-2</v>
      </c>
      <c r="J6571" s="7">
        <v>-0.191547037649656</v>
      </c>
      <c r="L6571" s="7">
        <v>67</v>
      </c>
      <c r="M6571" s="7">
        <v>66</v>
      </c>
      <c r="N6571" s="7">
        <v>-0.17177298992769099</v>
      </c>
      <c r="O6571" s="7">
        <v>-0.25705332830267302</v>
      </c>
    </row>
    <row r="6572" spans="2:15" x14ac:dyDescent="0.2">
      <c r="B6572" s="7">
        <v>68</v>
      </c>
      <c r="C6572" s="7">
        <v>66</v>
      </c>
      <c r="D6572" s="7">
        <v>6.5235987624943101E-3</v>
      </c>
      <c r="E6572" s="7">
        <v>-0.165062387020391</v>
      </c>
      <c r="G6572" s="7">
        <v>68</v>
      </c>
      <c r="H6572" s="7">
        <v>66</v>
      </c>
      <c r="I6572" s="7">
        <v>-6.2450224018265402E-2</v>
      </c>
      <c r="J6572" s="7">
        <v>-9.3978286496776402E-3</v>
      </c>
      <c r="L6572" s="7">
        <v>68</v>
      </c>
      <c r="M6572" s="7">
        <v>66</v>
      </c>
      <c r="N6572" s="7">
        <v>3.21721182814799</v>
      </c>
      <c r="O6572" s="7">
        <v>3.36076352646865</v>
      </c>
    </row>
    <row r="6573" spans="2:15" x14ac:dyDescent="0.2">
      <c r="B6573" s="7">
        <v>69</v>
      </c>
      <c r="C6573" s="7">
        <v>66</v>
      </c>
      <c r="D6573" s="7">
        <v>-0.59588529073321495</v>
      </c>
      <c r="E6573" s="7">
        <v>-0.59620896904540599</v>
      </c>
      <c r="G6573" s="7">
        <v>69</v>
      </c>
      <c r="H6573" s="7">
        <v>66</v>
      </c>
      <c r="I6573" s="7">
        <v>-0.29636403250264298</v>
      </c>
      <c r="J6573" s="7">
        <v>-0.22917385653387801</v>
      </c>
      <c r="L6573" s="7">
        <v>69</v>
      </c>
      <c r="M6573" s="7">
        <v>66</v>
      </c>
      <c r="N6573" s="7">
        <v>0.10019812172773999</v>
      </c>
      <c r="O6573" s="7">
        <v>0.25910613655049802</v>
      </c>
    </row>
    <row r="6574" spans="2:15" x14ac:dyDescent="0.2">
      <c r="B6574" s="7">
        <v>70</v>
      </c>
      <c r="C6574" s="7">
        <v>66</v>
      </c>
      <c r="D6574" s="7">
        <v>-0.53070072287791403</v>
      </c>
      <c r="E6574" s="7">
        <v>-0.61558319056028399</v>
      </c>
      <c r="G6574" s="7">
        <v>70</v>
      </c>
      <c r="H6574" s="7">
        <v>66</v>
      </c>
      <c r="I6574" s="7">
        <v>-0.30751267286624501</v>
      </c>
      <c r="J6574" s="7">
        <v>2.6754111513242598E-2</v>
      </c>
      <c r="L6574" s="7">
        <v>70</v>
      </c>
      <c r="M6574" s="7">
        <v>66</v>
      </c>
      <c r="N6574" s="7">
        <v>2.2963086613746402</v>
      </c>
      <c r="O6574" s="7">
        <v>2.0538420941692199</v>
      </c>
    </row>
    <row r="6575" spans="2:15" x14ac:dyDescent="0.2">
      <c r="B6575" s="7">
        <v>71</v>
      </c>
      <c r="C6575" s="7">
        <v>66</v>
      </c>
      <c r="D6575" s="7">
        <v>-0.27589087799829398</v>
      </c>
      <c r="E6575" s="7">
        <v>-0.27525624022369</v>
      </c>
      <c r="G6575" s="7">
        <v>71</v>
      </c>
      <c r="H6575" s="7">
        <v>66</v>
      </c>
      <c r="I6575" s="7">
        <v>-3.83035523636703E-2</v>
      </c>
      <c r="J6575" s="7">
        <v>0.108768100230446</v>
      </c>
      <c r="L6575" s="7">
        <v>71</v>
      </c>
      <c r="M6575" s="7">
        <v>66</v>
      </c>
      <c r="N6575" s="7">
        <v>2.2863582684341401</v>
      </c>
      <c r="O6575" s="7">
        <v>2.5188828352007002</v>
      </c>
    </row>
    <row r="6576" spans="2:15" x14ac:dyDescent="0.2">
      <c r="B6576" s="7">
        <v>72</v>
      </c>
      <c r="C6576" s="7">
        <v>66</v>
      </c>
      <c r="D6576" s="7">
        <v>-7.5716893501106802E-2</v>
      </c>
      <c r="E6576" s="7">
        <v>-0.37868939120260903</v>
      </c>
      <c r="G6576" s="7">
        <v>72</v>
      </c>
      <c r="H6576" s="7">
        <v>66</v>
      </c>
      <c r="I6576" s="7">
        <v>0.135684586786817</v>
      </c>
      <c r="J6576" s="7">
        <v>1.2818502820368701E-2</v>
      </c>
      <c r="L6576" s="7">
        <v>72</v>
      </c>
      <c r="M6576" s="7">
        <v>66</v>
      </c>
      <c r="N6576" s="7">
        <v>0.57560622576625198</v>
      </c>
      <c r="O6576" s="7">
        <v>0.37951033810634599</v>
      </c>
    </row>
    <row r="6577" spans="2:15" x14ac:dyDescent="0.2">
      <c r="B6577" s="7">
        <v>73</v>
      </c>
      <c r="C6577" s="7">
        <v>66</v>
      </c>
      <c r="D6577" s="7">
        <v>7.6787292938066201E-2</v>
      </c>
      <c r="E6577" s="7">
        <v>-0.252888315957149</v>
      </c>
      <c r="G6577" s="7">
        <v>73</v>
      </c>
      <c r="H6577" s="7">
        <v>66</v>
      </c>
      <c r="I6577" s="7">
        <v>0.14683098716336701</v>
      </c>
      <c r="J6577" s="7">
        <v>0.142474651234891</v>
      </c>
      <c r="L6577" s="7">
        <v>73</v>
      </c>
      <c r="M6577" s="7">
        <v>66</v>
      </c>
      <c r="N6577" s="7">
        <v>0.72079104700209395</v>
      </c>
      <c r="O6577" s="7">
        <v>0.132108633282119</v>
      </c>
    </row>
    <row r="6578" spans="2:15" x14ac:dyDescent="0.2">
      <c r="B6578" s="7">
        <v>74</v>
      </c>
      <c r="C6578" s="7">
        <v>66</v>
      </c>
      <c r="D6578" s="7">
        <v>7.9781496127385901E-2</v>
      </c>
      <c r="E6578" s="7">
        <v>-3.1389505030166E-2</v>
      </c>
      <c r="G6578" s="7">
        <v>74</v>
      </c>
      <c r="H6578" s="7">
        <v>66</v>
      </c>
      <c r="I6578" s="7">
        <v>-0.19324312041545499</v>
      </c>
      <c r="J6578" s="7">
        <v>-3.8388196972640301E-2</v>
      </c>
      <c r="L6578" s="7">
        <v>74</v>
      </c>
      <c r="M6578" s="7">
        <v>66</v>
      </c>
      <c r="N6578" s="7">
        <v>-0.33544507850410299</v>
      </c>
      <c r="O6578" s="7">
        <v>0.66832189638875295</v>
      </c>
    </row>
    <row r="6579" spans="2:15" x14ac:dyDescent="0.2">
      <c r="B6579" s="7">
        <v>75</v>
      </c>
      <c r="C6579" s="7">
        <v>66</v>
      </c>
      <c r="D6579" s="7">
        <v>-0.97652100057935598</v>
      </c>
      <c r="E6579" s="7">
        <v>-0.78544197653758596</v>
      </c>
      <c r="G6579" s="7">
        <v>75</v>
      </c>
      <c r="H6579" s="7">
        <v>66</v>
      </c>
      <c r="I6579" s="7">
        <v>-0.32021849471188601</v>
      </c>
      <c r="J6579" s="7">
        <v>-0.33266075439831799</v>
      </c>
      <c r="L6579" s="7">
        <v>75</v>
      </c>
      <c r="M6579" s="7">
        <v>66</v>
      </c>
      <c r="N6579" s="7">
        <v>-0.246587998608922</v>
      </c>
      <c r="O6579" s="7">
        <v>-0.18228455534334401</v>
      </c>
    </row>
    <row r="6580" spans="2:15" x14ac:dyDescent="0.2">
      <c r="B6580" s="7">
        <v>76</v>
      </c>
      <c r="C6580" s="7">
        <v>66</v>
      </c>
      <c r="D6580" s="7">
        <v>0.17378907717807299</v>
      </c>
      <c r="E6580" s="7">
        <v>4.3151998562025E-2</v>
      </c>
      <c r="G6580" s="7">
        <v>76</v>
      </c>
      <c r="H6580" s="7">
        <v>66</v>
      </c>
      <c r="I6580" s="7">
        <v>-0.110815220081244</v>
      </c>
      <c r="J6580" s="7">
        <v>-6.7418818920135203E-3</v>
      </c>
      <c r="L6580" s="7">
        <v>76</v>
      </c>
      <c r="M6580" s="7">
        <v>66</v>
      </c>
      <c r="N6580" s="7">
        <v>-1.2694162196930801</v>
      </c>
      <c r="O6580" s="7">
        <v>-0.81420838067863799</v>
      </c>
    </row>
    <row r="6581" spans="2:15" x14ac:dyDescent="0.2">
      <c r="B6581" s="7">
        <v>77</v>
      </c>
      <c r="C6581" s="7">
        <v>66</v>
      </c>
      <c r="D6581" s="7">
        <v>0.31886320102357602</v>
      </c>
      <c r="E6581" s="7">
        <v>0.67798854758724103</v>
      </c>
      <c r="G6581" s="7">
        <v>77</v>
      </c>
      <c r="H6581" s="7">
        <v>66</v>
      </c>
      <c r="I6581" s="7">
        <v>1.1875582373676301E-2</v>
      </c>
      <c r="J6581" s="7">
        <v>9.67126765797666E-3</v>
      </c>
      <c r="L6581" s="7">
        <v>77</v>
      </c>
      <c r="M6581" s="7">
        <v>66</v>
      </c>
      <c r="N6581" s="7">
        <v>1.1738917507536299</v>
      </c>
      <c r="O6581" s="7">
        <v>0.87435784214310897</v>
      </c>
    </row>
    <row r="6582" spans="2:15" x14ac:dyDescent="0.2">
      <c r="B6582" s="7">
        <v>78</v>
      </c>
      <c r="C6582" s="7">
        <v>66</v>
      </c>
      <c r="D6582" s="7">
        <v>0.13947702265181799</v>
      </c>
      <c r="E6582" s="7">
        <v>0.273441097195814</v>
      </c>
      <c r="G6582" s="7">
        <v>78</v>
      </c>
      <c r="H6582" s="7">
        <v>66</v>
      </c>
      <c r="I6582" s="7">
        <v>-3.5692776069407899E-2</v>
      </c>
      <c r="J6582" s="7">
        <v>2.6808691406373E-2</v>
      </c>
      <c r="L6582" s="7">
        <v>78</v>
      </c>
      <c r="M6582" s="7">
        <v>66</v>
      </c>
      <c r="N6582" s="7">
        <v>-1.89369742805483</v>
      </c>
      <c r="O6582" s="7">
        <v>-1.5740066351204201</v>
      </c>
    </row>
    <row r="6583" spans="2:15" x14ac:dyDescent="0.2">
      <c r="B6583" s="7">
        <v>79</v>
      </c>
      <c r="C6583" s="7">
        <v>66</v>
      </c>
      <c r="D6583" s="7">
        <v>-0.21467561981394101</v>
      </c>
      <c r="E6583" s="7">
        <v>-0.12514736829895501</v>
      </c>
      <c r="G6583" s="7">
        <v>79</v>
      </c>
      <c r="H6583" s="7">
        <v>66</v>
      </c>
      <c r="I6583" s="7">
        <v>0.13090620086709201</v>
      </c>
      <c r="J6583" s="7">
        <v>6.73878702796316E-3</v>
      </c>
      <c r="L6583" s="7">
        <v>79</v>
      </c>
      <c r="M6583" s="7">
        <v>66</v>
      </c>
      <c r="N6583" s="7">
        <v>-0.363836558641912</v>
      </c>
      <c r="O6583" s="7">
        <v>-0.36838184295168702</v>
      </c>
    </row>
    <row r="6584" spans="2:15" x14ac:dyDescent="0.2">
      <c r="B6584" s="7">
        <v>80</v>
      </c>
      <c r="C6584" s="7">
        <v>66</v>
      </c>
      <c r="D6584" s="7">
        <v>-0.46039873585931201</v>
      </c>
      <c r="E6584" s="7">
        <v>-0.118106936093213</v>
      </c>
      <c r="G6584" s="7">
        <v>80</v>
      </c>
      <c r="H6584" s="7">
        <v>66</v>
      </c>
      <c r="I6584" s="7">
        <v>2.3370445984291201E-2</v>
      </c>
      <c r="J6584" s="7">
        <v>-0.14780453595363899</v>
      </c>
      <c r="L6584" s="7">
        <v>80</v>
      </c>
      <c r="M6584" s="7">
        <v>66</v>
      </c>
      <c r="N6584" s="7">
        <v>-0.48425490775962599</v>
      </c>
      <c r="O6584" s="7">
        <v>-0.330721057635746</v>
      </c>
    </row>
    <row r="6585" spans="2:15" x14ac:dyDescent="0.2">
      <c r="B6585" s="7">
        <v>81</v>
      </c>
      <c r="C6585" s="7">
        <v>66</v>
      </c>
      <c r="D6585" s="7">
        <v>-0.53320526421928005</v>
      </c>
      <c r="E6585" s="7">
        <v>6.8752663632261096E-2</v>
      </c>
      <c r="G6585" s="7">
        <v>81</v>
      </c>
      <c r="H6585" s="7">
        <v>66</v>
      </c>
      <c r="I6585" s="7">
        <v>-0.112176144203133</v>
      </c>
      <c r="J6585" s="7">
        <v>7.1824367733387198E-2</v>
      </c>
      <c r="L6585" s="7">
        <v>81</v>
      </c>
      <c r="M6585" s="7">
        <v>66</v>
      </c>
      <c r="N6585" s="7">
        <v>1.6042318937698099</v>
      </c>
      <c r="O6585" s="7">
        <v>1.43119419366239</v>
      </c>
    </row>
    <row r="6586" spans="2:15" x14ac:dyDescent="0.2">
      <c r="B6586" s="7">
        <v>82</v>
      </c>
      <c r="C6586" s="7">
        <v>66</v>
      </c>
      <c r="D6586" s="7">
        <v>-0.168419818495505</v>
      </c>
      <c r="E6586" s="7">
        <v>-0.22760640582157801</v>
      </c>
      <c r="G6586" s="7">
        <v>82</v>
      </c>
      <c r="H6586" s="7">
        <v>66</v>
      </c>
      <c r="I6586" s="7">
        <v>-8.7950391334131503E-2</v>
      </c>
      <c r="J6586" s="7">
        <v>-1.80655591108589E-2</v>
      </c>
      <c r="L6586" s="7">
        <v>82</v>
      </c>
      <c r="M6586" s="7">
        <v>66</v>
      </c>
      <c r="N6586" s="7">
        <v>0.27756820307087599</v>
      </c>
      <c r="O6586" s="7">
        <v>-2.749330483908E-2</v>
      </c>
    </row>
    <row r="6587" spans="2:15" x14ac:dyDescent="0.2">
      <c r="B6587" s="7">
        <v>83</v>
      </c>
      <c r="C6587" s="7">
        <v>66</v>
      </c>
      <c r="D6587" s="7">
        <v>6.5156056749557004E-2</v>
      </c>
      <c r="E6587" s="7">
        <v>6.6265028132122001E-3</v>
      </c>
      <c r="G6587" s="7">
        <v>83</v>
      </c>
      <c r="H6587" s="7">
        <v>66</v>
      </c>
      <c r="I6587" s="7">
        <v>-0.61471755313697196</v>
      </c>
      <c r="J6587" s="7">
        <v>-0.27036899705038597</v>
      </c>
      <c r="L6587" s="7">
        <v>83</v>
      </c>
      <c r="M6587" s="7">
        <v>66</v>
      </c>
      <c r="N6587" s="7">
        <v>-1.8101361495914401</v>
      </c>
      <c r="O6587" s="7">
        <v>-1.77814604251581</v>
      </c>
    </row>
    <row r="6588" spans="2:15" x14ac:dyDescent="0.2">
      <c r="B6588" s="7">
        <v>84</v>
      </c>
      <c r="C6588" s="7">
        <v>66</v>
      </c>
      <c r="D6588" s="7">
        <v>0.195181178969073</v>
      </c>
      <c r="E6588" s="7">
        <v>0.228417965579916</v>
      </c>
      <c r="G6588" s="7">
        <v>84</v>
      </c>
      <c r="H6588" s="7">
        <v>66</v>
      </c>
      <c r="I6588" s="7">
        <v>-8.0865842239182598E-2</v>
      </c>
      <c r="J6588" s="7">
        <v>0.13794825215421699</v>
      </c>
      <c r="L6588" s="7">
        <v>84</v>
      </c>
      <c r="M6588" s="7">
        <v>66</v>
      </c>
      <c r="N6588" s="7">
        <v>0.76092207400385103</v>
      </c>
      <c r="O6588" s="7">
        <v>0.45038361119739201</v>
      </c>
    </row>
    <row r="6589" spans="2:15" x14ac:dyDescent="0.2">
      <c r="B6589" s="7">
        <v>85</v>
      </c>
      <c r="C6589" s="7">
        <v>66</v>
      </c>
      <c r="D6589" s="7">
        <v>-0.162388170401532</v>
      </c>
      <c r="E6589" s="7">
        <v>-0.284349257450834</v>
      </c>
      <c r="G6589" s="7">
        <v>85</v>
      </c>
      <c r="H6589" s="7">
        <v>66</v>
      </c>
      <c r="I6589" s="7">
        <v>1.6459035639651499E-2</v>
      </c>
      <c r="J6589" s="7">
        <v>-8.1887505325974899E-2</v>
      </c>
      <c r="L6589" s="7">
        <v>85</v>
      </c>
      <c r="M6589" s="7">
        <v>66</v>
      </c>
      <c r="N6589" s="7">
        <v>-1.30649604868074</v>
      </c>
      <c r="O6589" s="7">
        <v>-1.00899453301927</v>
      </c>
    </row>
    <row r="6590" spans="2:15" x14ac:dyDescent="0.2">
      <c r="B6590" s="7">
        <v>86</v>
      </c>
      <c r="C6590" s="7">
        <v>66</v>
      </c>
      <c r="D6590" s="7">
        <v>-0.12766395307860601</v>
      </c>
      <c r="E6590" s="7">
        <v>-0.205649341669603</v>
      </c>
      <c r="G6590" s="7">
        <v>86</v>
      </c>
      <c r="H6590" s="7">
        <v>66</v>
      </c>
      <c r="I6590" s="7">
        <v>-0.19846925634768101</v>
      </c>
      <c r="J6590" s="7">
        <v>-0.349880366363993</v>
      </c>
      <c r="L6590" s="7">
        <v>86</v>
      </c>
      <c r="M6590" s="7">
        <v>66</v>
      </c>
      <c r="N6590" s="7">
        <v>3.7894013139772503E-2</v>
      </c>
      <c r="O6590" s="7">
        <v>8.7531061119367606E-2</v>
      </c>
    </row>
    <row r="6591" spans="2:15" x14ac:dyDescent="0.2">
      <c r="B6591" s="7">
        <v>87</v>
      </c>
      <c r="C6591" s="7">
        <v>66</v>
      </c>
      <c r="D6591" s="7">
        <v>-0.18193720926840901</v>
      </c>
      <c r="E6591" s="7">
        <v>2.7648843788946401E-2</v>
      </c>
      <c r="G6591" s="7">
        <v>87</v>
      </c>
      <c r="H6591" s="7">
        <v>66</v>
      </c>
      <c r="I6591" s="7">
        <v>-7.7349380592812295E-2</v>
      </c>
      <c r="J6591" s="7">
        <v>-0.15462114013671899</v>
      </c>
      <c r="L6591" s="7">
        <v>87</v>
      </c>
      <c r="M6591" s="7">
        <v>66</v>
      </c>
      <c r="N6591" s="7">
        <v>-0.72921277689601105</v>
      </c>
      <c r="O6591" s="7">
        <v>-0.96859353194657105</v>
      </c>
    </row>
    <row r="6592" spans="2:15" x14ac:dyDescent="0.2">
      <c r="B6592" s="7">
        <v>88</v>
      </c>
      <c r="C6592" s="7">
        <v>66</v>
      </c>
      <c r="D6592" s="7">
        <v>-0.38349699728027598</v>
      </c>
      <c r="E6592" s="7">
        <v>-0.109124157778951</v>
      </c>
      <c r="G6592" s="7">
        <v>88</v>
      </c>
      <c r="H6592" s="7">
        <v>66</v>
      </c>
      <c r="I6592" s="7">
        <v>-6.25708996247685E-2</v>
      </c>
      <c r="J6592" s="7">
        <v>0.15172661550890701</v>
      </c>
      <c r="L6592" s="7">
        <v>88</v>
      </c>
      <c r="M6592" s="7">
        <v>66</v>
      </c>
      <c r="N6592" s="7">
        <v>0.87987046177581596</v>
      </c>
      <c r="O6592" s="7">
        <v>0.64787497959816098</v>
      </c>
    </row>
    <row r="6593" spans="2:15" x14ac:dyDescent="0.2">
      <c r="B6593" s="7">
        <v>89</v>
      </c>
      <c r="C6593" s="7">
        <v>66</v>
      </c>
      <c r="D6593" s="7">
        <v>-0.34498682839682299</v>
      </c>
      <c r="E6593" s="7">
        <v>5.7726055267890396E-3</v>
      </c>
      <c r="G6593" s="7">
        <v>89</v>
      </c>
      <c r="H6593" s="7">
        <v>66</v>
      </c>
      <c r="I6593" s="7">
        <v>-0.102792473322088</v>
      </c>
      <c r="J6593" s="7">
        <v>-0.220369980550118</v>
      </c>
      <c r="L6593" s="7">
        <v>89</v>
      </c>
      <c r="M6593" s="7">
        <v>66</v>
      </c>
      <c r="N6593" s="7">
        <v>0.67840998341930803</v>
      </c>
      <c r="O6593" s="7">
        <v>0.26559292171501803</v>
      </c>
    </row>
    <row r="6594" spans="2:15" x14ac:dyDescent="0.2">
      <c r="B6594" s="7">
        <v>90</v>
      </c>
      <c r="C6594" s="7">
        <v>66</v>
      </c>
      <c r="D6594" s="7">
        <v>0.27127991425593601</v>
      </c>
      <c r="E6594" s="7">
        <v>0.44131503335974998</v>
      </c>
      <c r="G6594" s="7">
        <v>90</v>
      </c>
      <c r="H6594" s="7">
        <v>66</v>
      </c>
      <c r="I6594" s="7">
        <v>0.30890540975740599</v>
      </c>
      <c r="J6594" s="7">
        <v>5.6586016503150198E-2</v>
      </c>
      <c r="L6594" s="7">
        <v>90</v>
      </c>
      <c r="M6594" s="7">
        <v>66</v>
      </c>
      <c r="N6594" s="7">
        <v>-1.2054229525692399</v>
      </c>
      <c r="O6594" s="7">
        <v>-1.3626485633962699</v>
      </c>
    </row>
    <row r="6595" spans="2:15" x14ac:dyDescent="0.2">
      <c r="B6595" s="7">
        <v>91</v>
      </c>
      <c r="C6595" s="7">
        <v>66</v>
      </c>
      <c r="D6595" s="7">
        <v>-0.53995431825425499</v>
      </c>
      <c r="E6595" s="7">
        <v>-0.41376833373636601</v>
      </c>
      <c r="G6595" s="7">
        <v>91</v>
      </c>
      <c r="H6595" s="7">
        <v>66</v>
      </c>
      <c r="I6595" s="7">
        <v>5.8481587908997497E-2</v>
      </c>
      <c r="J6595" s="7">
        <v>4.5209323767376297E-2</v>
      </c>
      <c r="L6595" s="7">
        <v>91</v>
      </c>
      <c r="M6595" s="7">
        <v>66</v>
      </c>
      <c r="N6595" s="7">
        <v>-0.69453616685008901</v>
      </c>
      <c r="O6595" s="7">
        <v>-0.93477408575203202</v>
      </c>
    </row>
    <row r="6596" spans="2:15" x14ac:dyDescent="0.2">
      <c r="B6596" s="7">
        <v>92</v>
      </c>
      <c r="C6596" s="7">
        <v>66</v>
      </c>
      <c r="D6596" s="7">
        <v>-1.6141057174587901E-3</v>
      </c>
      <c r="E6596" s="7">
        <v>-0.123430961404256</v>
      </c>
      <c r="G6596" s="7">
        <v>92</v>
      </c>
      <c r="H6596" s="7">
        <v>66</v>
      </c>
      <c r="I6596" s="7">
        <v>0.225103818320738</v>
      </c>
      <c r="J6596" s="7">
        <v>-4.8425392410296197E-3</v>
      </c>
      <c r="L6596" s="7">
        <v>92</v>
      </c>
      <c r="M6596" s="7">
        <v>66</v>
      </c>
      <c r="N6596" s="7">
        <v>-1.1215604406592901</v>
      </c>
      <c r="O6596" s="7">
        <v>-0.774962539782444</v>
      </c>
    </row>
    <row r="6597" spans="2:15" x14ac:dyDescent="0.2">
      <c r="B6597" s="7">
        <v>93</v>
      </c>
      <c r="C6597" s="7">
        <v>66</v>
      </c>
      <c r="D6597" s="7">
        <v>4.9801573671457398E-2</v>
      </c>
      <c r="E6597" s="7">
        <v>0.18806782476630901</v>
      </c>
      <c r="G6597" s="7">
        <v>93</v>
      </c>
      <c r="H6597" s="7">
        <v>66</v>
      </c>
      <c r="I6597" s="7">
        <v>6.9270146363451496E-2</v>
      </c>
      <c r="J6597" s="7">
        <v>-0.29132523321708298</v>
      </c>
      <c r="L6597" s="7">
        <v>93</v>
      </c>
      <c r="M6597" s="7">
        <v>66</v>
      </c>
      <c r="N6597" s="7">
        <v>0.73342690196279703</v>
      </c>
      <c r="O6597" s="7">
        <v>1.55200462315559E-2</v>
      </c>
    </row>
    <row r="6598" spans="2:15" x14ac:dyDescent="0.2">
      <c r="B6598" s="7">
        <v>94</v>
      </c>
      <c r="C6598" s="7">
        <v>66</v>
      </c>
      <c r="D6598" s="7">
        <v>-0.18963336840050299</v>
      </c>
      <c r="E6598" s="7">
        <v>0.33574708644762702</v>
      </c>
      <c r="G6598" s="7">
        <v>94</v>
      </c>
      <c r="H6598" s="7">
        <v>66</v>
      </c>
      <c r="I6598" s="7">
        <v>0.19516053974668801</v>
      </c>
      <c r="J6598" s="7">
        <v>-3.4932002887878802E-2</v>
      </c>
      <c r="L6598" s="7">
        <v>94</v>
      </c>
      <c r="M6598" s="7">
        <v>66</v>
      </c>
      <c r="N6598" s="7">
        <v>0.23457089993475799</v>
      </c>
      <c r="O6598" s="7">
        <v>-0.42786335777772999</v>
      </c>
    </row>
    <row r="6599" spans="2:15" x14ac:dyDescent="0.2">
      <c r="B6599" s="7">
        <v>95</v>
      </c>
      <c r="C6599" s="7">
        <v>66</v>
      </c>
      <c r="D6599" s="7">
        <v>-0.17307150246077599</v>
      </c>
      <c r="E6599" s="7">
        <v>-0.107775278131913</v>
      </c>
      <c r="G6599" s="7">
        <v>95</v>
      </c>
      <c r="H6599" s="7">
        <v>66</v>
      </c>
      <c r="I6599" s="7">
        <v>-0.181656818454554</v>
      </c>
      <c r="J6599" s="7">
        <v>-0.20830730866305799</v>
      </c>
      <c r="L6599" s="7">
        <v>95</v>
      </c>
      <c r="M6599" s="7">
        <v>66</v>
      </c>
      <c r="N6599" s="7">
        <v>1.1254513228595999</v>
      </c>
      <c r="O6599" s="7">
        <v>0.62626245152294102</v>
      </c>
    </row>
    <row r="6600" spans="2:15" x14ac:dyDescent="0.2">
      <c r="B6600" s="7">
        <v>96</v>
      </c>
      <c r="C6600" s="7">
        <v>66</v>
      </c>
      <c r="D6600" s="7">
        <v>-0.15553044646804601</v>
      </c>
      <c r="E6600" s="7">
        <v>-0.23660376611105299</v>
      </c>
      <c r="G6600" s="7">
        <v>96</v>
      </c>
      <c r="H6600" s="7">
        <v>66</v>
      </c>
      <c r="I6600" s="7">
        <v>0.12683570822798301</v>
      </c>
      <c r="J6600" s="7">
        <v>-7.9127415672134702E-2</v>
      </c>
      <c r="L6600" s="7">
        <v>96</v>
      </c>
      <c r="M6600" s="7">
        <v>66</v>
      </c>
      <c r="N6600" s="7">
        <v>-0.296099000681253</v>
      </c>
      <c r="O6600" s="7">
        <v>-0.51620928058446403</v>
      </c>
    </row>
    <row r="6601" spans="2:15" x14ac:dyDescent="0.2">
      <c r="B6601" s="7">
        <v>97</v>
      </c>
      <c r="C6601" s="7">
        <v>66</v>
      </c>
      <c r="D6601" s="7">
        <v>-0.131119092005759</v>
      </c>
      <c r="E6601" s="7">
        <v>-5.7082214446779697E-5</v>
      </c>
      <c r="G6601" s="7">
        <v>97</v>
      </c>
      <c r="H6601" s="7">
        <v>66</v>
      </c>
      <c r="I6601" s="7">
        <v>-0.25670927902129198</v>
      </c>
      <c r="J6601" s="7">
        <v>-0.25620816971358101</v>
      </c>
      <c r="L6601" s="7">
        <v>97</v>
      </c>
      <c r="M6601" s="7">
        <v>66</v>
      </c>
      <c r="N6601" s="7">
        <v>0.28225852267377399</v>
      </c>
      <c r="O6601" s="7">
        <v>-9.6283755900614706E-2</v>
      </c>
    </row>
    <row r="6602" spans="2:15" x14ac:dyDescent="0.2">
      <c r="B6602" s="7">
        <v>98</v>
      </c>
      <c r="C6602" s="7">
        <v>66</v>
      </c>
      <c r="D6602" s="7">
        <v>-0.106036704025898</v>
      </c>
      <c r="E6602" s="7">
        <v>0.33412311862125199</v>
      </c>
      <c r="G6602" s="7">
        <v>98</v>
      </c>
      <c r="H6602" s="7">
        <v>66</v>
      </c>
      <c r="I6602" s="7">
        <v>-0.34074730522216101</v>
      </c>
      <c r="J6602" s="7">
        <v>-0.170595642641823</v>
      </c>
      <c r="L6602" s="7">
        <v>98</v>
      </c>
      <c r="M6602" s="7">
        <v>66</v>
      </c>
      <c r="N6602" s="7">
        <v>0.206470006877122</v>
      </c>
      <c r="O6602" s="7">
        <v>0.46547226773550998</v>
      </c>
    </row>
    <row r="6603" spans="2:15" x14ac:dyDescent="0.2">
      <c r="B6603" s="7">
        <v>99</v>
      </c>
      <c r="C6603" s="7">
        <v>66</v>
      </c>
      <c r="D6603" s="7">
        <v>0.11918981535196201</v>
      </c>
      <c r="E6603" s="7">
        <v>-0.11675466494100301</v>
      </c>
      <c r="G6603" s="7">
        <v>99</v>
      </c>
      <c r="H6603" s="7">
        <v>66</v>
      </c>
      <c r="I6603" s="7">
        <v>0.12550064356816101</v>
      </c>
      <c r="J6603" s="7">
        <v>8.9579148140850301E-2</v>
      </c>
      <c r="L6603" s="7">
        <v>99</v>
      </c>
      <c r="M6603" s="7">
        <v>66</v>
      </c>
      <c r="N6603" s="7">
        <v>-8.0170755294406398E-2</v>
      </c>
      <c r="O6603" s="7">
        <v>-0.286699489177971</v>
      </c>
    </row>
    <row r="6604" spans="2:15" x14ac:dyDescent="0.2">
      <c r="B6604" s="7">
        <v>100</v>
      </c>
      <c r="C6604" s="7">
        <v>66</v>
      </c>
      <c r="D6604" s="7">
        <v>-6.6450659718153603E-3</v>
      </c>
      <c r="E6604" s="7">
        <v>0.31649981826995799</v>
      </c>
      <c r="G6604" s="7">
        <v>100</v>
      </c>
      <c r="H6604" s="7">
        <v>66</v>
      </c>
      <c r="I6604" s="7">
        <v>4.0334435554783901E-2</v>
      </c>
      <c r="J6604" s="7">
        <v>5.17933144409852E-2</v>
      </c>
      <c r="L6604" s="7">
        <v>100</v>
      </c>
      <c r="M6604" s="7">
        <v>66</v>
      </c>
      <c r="N6604" s="7">
        <v>0.94905905822863601</v>
      </c>
      <c r="O6604" s="7">
        <v>1.0486480494960699</v>
      </c>
    </row>
    <row r="6605" spans="2:15" x14ac:dyDescent="0.2">
      <c r="B6605" s="7">
        <v>1</v>
      </c>
      <c r="C6605" s="7">
        <v>67</v>
      </c>
      <c r="D6605" s="7">
        <v>-0.71092266668023996</v>
      </c>
      <c r="E6605" s="7">
        <v>-0.65335420059998495</v>
      </c>
      <c r="G6605" s="7">
        <v>1</v>
      </c>
      <c r="H6605" s="7">
        <v>67</v>
      </c>
      <c r="I6605" s="7">
        <v>0.13080178451170199</v>
      </c>
      <c r="J6605" s="7">
        <v>0.10856439223028901</v>
      </c>
      <c r="L6605" s="7">
        <v>1</v>
      </c>
      <c r="M6605" s="7">
        <v>67</v>
      </c>
      <c r="N6605" s="7">
        <v>-0.38353531291501702</v>
      </c>
      <c r="O6605" s="7">
        <v>-0.551458255240171</v>
      </c>
    </row>
    <row r="6606" spans="2:15" x14ac:dyDescent="0.2">
      <c r="B6606" s="7">
        <v>2</v>
      </c>
      <c r="C6606" s="7">
        <v>67</v>
      </c>
      <c r="D6606" s="7">
        <v>0.13883003806022701</v>
      </c>
      <c r="E6606" s="7">
        <v>-8.7857179975621605E-2</v>
      </c>
      <c r="G6606" s="7">
        <v>2</v>
      </c>
      <c r="H6606" s="7">
        <v>67</v>
      </c>
      <c r="I6606" s="7">
        <v>-1.5785433338024301E-2</v>
      </c>
      <c r="J6606" s="7">
        <v>-0.21307831950271999</v>
      </c>
      <c r="L6606" s="7">
        <v>2</v>
      </c>
      <c r="M6606" s="7">
        <v>67</v>
      </c>
      <c r="N6606" s="7">
        <v>0.82448725968413195</v>
      </c>
      <c r="O6606" s="7">
        <v>0.39684838795655297</v>
      </c>
    </row>
    <row r="6607" spans="2:15" x14ac:dyDescent="0.2">
      <c r="B6607" s="7">
        <v>3</v>
      </c>
      <c r="C6607" s="7">
        <v>67</v>
      </c>
      <c r="D6607" s="7">
        <v>-0.92545713454464695</v>
      </c>
      <c r="E6607" s="7">
        <v>-0.67208627209481597</v>
      </c>
      <c r="G6607" s="7">
        <v>3</v>
      </c>
      <c r="H6607" s="7">
        <v>67</v>
      </c>
      <c r="I6607" s="7">
        <v>-0.117687375235692</v>
      </c>
      <c r="J6607" s="7">
        <v>0.11147604879583201</v>
      </c>
      <c r="L6607" s="7">
        <v>3</v>
      </c>
      <c r="M6607" s="7">
        <v>67</v>
      </c>
      <c r="N6607" s="7">
        <v>-0.90568760388351999</v>
      </c>
      <c r="O6607" s="7">
        <v>-0.63226402995092101</v>
      </c>
    </row>
    <row r="6608" spans="2:15" x14ac:dyDescent="0.2">
      <c r="B6608" s="7">
        <v>4</v>
      </c>
      <c r="C6608" s="7">
        <v>67</v>
      </c>
      <c r="D6608" s="7">
        <v>-0.16001384579385899</v>
      </c>
      <c r="E6608" s="7">
        <v>-0.15860482023302</v>
      </c>
      <c r="G6608" s="7">
        <v>4</v>
      </c>
      <c r="H6608" s="7">
        <v>67</v>
      </c>
      <c r="I6608" s="7">
        <v>-0.16264344795809099</v>
      </c>
      <c r="J6608" s="7">
        <v>-0.22796896668174799</v>
      </c>
      <c r="L6608" s="7">
        <v>4</v>
      </c>
      <c r="M6608" s="7">
        <v>67</v>
      </c>
      <c r="N6608" s="7">
        <v>-4.5377518174980501E-2</v>
      </c>
      <c r="O6608" s="7">
        <v>-0.384993412036986</v>
      </c>
    </row>
    <row r="6609" spans="2:15" x14ac:dyDescent="0.2">
      <c r="B6609" s="7">
        <v>5</v>
      </c>
      <c r="C6609" s="7">
        <v>67</v>
      </c>
      <c r="D6609" s="7">
        <v>3.00411322245271E-2</v>
      </c>
      <c r="E6609" s="7">
        <v>8.5691260077030804E-2</v>
      </c>
      <c r="G6609" s="7">
        <v>5</v>
      </c>
      <c r="H6609" s="7">
        <v>67</v>
      </c>
      <c r="I6609" s="7">
        <v>-0.44064923400778</v>
      </c>
      <c r="J6609" s="7">
        <v>-2.6519620428322498E-3</v>
      </c>
      <c r="L6609" s="7">
        <v>5</v>
      </c>
      <c r="M6609" s="7">
        <v>67</v>
      </c>
      <c r="N6609" s="7">
        <v>-0.54118568081055496</v>
      </c>
      <c r="O6609" s="7">
        <v>-0.52035906457722403</v>
      </c>
    </row>
    <row r="6610" spans="2:15" x14ac:dyDescent="0.2">
      <c r="B6610" s="7">
        <v>6</v>
      </c>
      <c r="C6610" s="7">
        <v>67</v>
      </c>
      <c r="D6610" s="7">
        <v>-0.73715206564563696</v>
      </c>
      <c r="E6610" s="7">
        <v>-0.79229013032420403</v>
      </c>
      <c r="G6610" s="7">
        <v>6</v>
      </c>
      <c r="H6610" s="7">
        <v>67</v>
      </c>
      <c r="I6610" s="7">
        <v>-9.3595457384937603E-2</v>
      </c>
      <c r="J6610" s="7">
        <v>6.2132337137278199E-2</v>
      </c>
      <c r="L6610" s="7">
        <v>6</v>
      </c>
      <c r="M6610" s="7">
        <v>67</v>
      </c>
      <c r="N6610" s="7">
        <v>0.364662074032649</v>
      </c>
      <c r="O6610" s="7">
        <v>0.515239644626034</v>
      </c>
    </row>
    <row r="6611" spans="2:15" x14ac:dyDescent="0.2">
      <c r="B6611" s="7">
        <v>7</v>
      </c>
      <c r="C6611" s="7">
        <v>67</v>
      </c>
      <c r="D6611" s="7">
        <v>0.23553558488939799</v>
      </c>
      <c r="E6611" s="7">
        <v>0.107594547151441</v>
      </c>
      <c r="G6611" s="7">
        <v>7</v>
      </c>
      <c r="H6611" s="7">
        <v>67</v>
      </c>
      <c r="I6611" s="7">
        <v>0.370826600152521</v>
      </c>
      <c r="J6611" s="7">
        <v>0.121935283827866</v>
      </c>
      <c r="L6611" s="7">
        <v>7</v>
      </c>
      <c r="M6611" s="7">
        <v>67</v>
      </c>
      <c r="N6611" s="7">
        <v>0.19589457403656901</v>
      </c>
      <c r="O6611" s="7">
        <v>0.26225588752022799</v>
      </c>
    </row>
    <row r="6612" spans="2:15" x14ac:dyDescent="0.2">
      <c r="B6612" s="7">
        <v>8</v>
      </c>
      <c r="C6612" s="7">
        <v>67</v>
      </c>
      <c r="D6612" s="7">
        <v>0.230438904336738</v>
      </c>
      <c r="E6612" s="7">
        <v>-1.7669755931777301E-3</v>
      </c>
      <c r="G6612" s="7">
        <v>8</v>
      </c>
      <c r="H6612" s="7">
        <v>67</v>
      </c>
      <c r="I6612" s="7">
        <v>-0.107441710774447</v>
      </c>
      <c r="J6612" s="7">
        <v>0.31788861639466798</v>
      </c>
      <c r="L6612" s="7">
        <v>8</v>
      </c>
      <c r="M6612" s="7">
        <v>67</v>
      </c>
      <c r="N6612" s="7">
        <v>2.3738309265047302</v>
      </c>
      <c r="O6612" s="7">
        <v>2.5601298993602901</v>
      </c>
    </row>
    <row r="6613" spans="2:15" x14ac:dyDescent="0.2">
      <c r="B6613" s="7">
        <v>9</v>
      </c>
      <c r="C6613" s="7">
        <v>67</v>
      </c>
      <c r="D6613" s="7">
        <v>-0.86759155977118096</v>
      </c>
      <c r="E6613" s="7">
        <v>-0.90126317658547395</v>
      </c>
      <c r="G6613" s="7">
        <v>9</v>
      </c>
      <c r="H6613" s="7">
        <v>67</v>
      </c>
      <c r="I6613" s="7">
        <v>-1.8852105245431801E-2</v>
      </c>
      <c r="J6613" s="7">
        <v>-3.3405753379371503E-2</v>
      </c>
      <c r="L6613" s="7">
        <v>9</v>
      </c>
      <c r="M6613" s="7">
        <v>67</v>
      </c>
      <c r="N6613" s="7">
        <v>-6.1229755249003801E-2</v>
      </c>
      <c r="O6613" s="7">
        <v>-5.95877454471729E-2</v>
      </c>
    </row>
    <row r="6614" spans="2:15" x14ac:dyDescent="0.2">
      <c r="B6614" s="7">
        <v>10</v>
      </c>
      <c r="C6614" s="7">
        <v>67</v>
      </c>
      <c r="D6614" s="7">
        <v>-0.13851099033763101</v>
      </c>
      <c r="E6614" s="7">
        <v>-6.1708765894160002E-2</v>
      </c>
      <c r="G6614" s="7">
        <v>10</v>
      </c>
      <c r="H6614" s="7">
        <v>67</v>
      </c>
      <c r="I6614" s="7">
        <v>-0.15145433044348899</v>
      </c>
      <c r="J6614" s="7">
        <v>7.4418223500479094E-2</v>
      </c>
      <c r="L6614" s="7">
        <v>10</v>
      </c>
      <c r="M6614" s="7">
        <v>67</v>
      </c>
      <c r="N6614" s="7">
        <v>6.5101953927804601E-2</v>
      </c>
      <c r="O6614" s="7">
        <v>0.34802591233669</v>
      </c>
    </row>
    <row r="6615" spans="2:15" x14ac:dyDescent="0.2">
      <c r="B6615" s="7">
        <v>11</v>
      </c>
      <c r="C6615" s="7">
        <v>67</v>
      </c>
      <c r="D6615" s="7">
        <v>-0.21123178378757501</v>
      </c>
      <c r="E6615" s="7">
        <v>-5.2520662960059597E-2</v>
      </c>
      <c r="G6615" s="7">
        <v>11</v>
      </c>
      <c r="H6615" s="7">
        <v>67</v>
      </c>
      <c r="I6615" s="7">
        <v>-0.16377656088456699</v>
      </c>
      <c r="J6615" s="7">
        <v>-7.6584368887995205E-2</v>
      </c>
      <c r="L6615" s="7">
        <v>11</v>
      </c>
      <c r="M6615" s="7">
        <v>67</v>
      </c>
      <c r="N6615" s="7">
        <v>-0.270685098069468</v>
      </c>
      <c r="O6615" s="7">
        <v>-0.22501682651982799</v>
      </c>
    </row>
    <row r="6616" spans="2:15" x14ac:dyDescent="0.2">
      <c r="B6616" s="7">
        <v>12</v>
      </c>
      <c r="C6616" s="7">
        <v>67</v>
      </c>
      <c r="D6616" s="7">
        <v>0.26398827830230998</v>
      </c>
      <c r="E6616" s="7">
        <v>0.29649132205248702</v>
      </c>
      <c r="G6616" s="7">
        <v>12</v>
      </c>
      <c r="H6616" s="7">
        <v>67</v>
      </c>
      <c r="I6616" s="7">
        <v>2.9420982419985399E-2</v>
      </c>
      <c r="J6616" s="7">
        <v>0.27681271315912098</v>
      </c>
      <c r="L6616" s="7">
        <v>12</v>
      </c>
      <c r="M6616" s="7">
        <v>67</v>
      </c>
      <c r="N6616" s="7">
        <v>-7.5773168470035096E-2</v>
      </c>
      <c r="O6616" s="7">
        <v>-8.1006611293487296E-2</v>
      </c>
    </row>
    <row r="6617" spans="2:15" x14ac:dyDescent="0.2">
      <c r="B6617" s="7">
        <v>13</v>
      </c>
      <c r="C6617" s="7">
        <v>67</v>
      </c>
      <c r="D6617" s="7">
        <v>-0.203763294686896</v>
      </c>
      <c r="E6617" s="7">
        <v>-6.3779594308883206E-2</v>
      </c>
      <c r="G6617" s="7">
        <v>13</v>
      </c>
      <c r="H6617" s="7">
        <v>67</v>
      </c>
      <c r="I6617" s="7">
        <v>-2.67410960366927E-2</v>
      </c>
      <c r="J6617" s="7">
        <v>-1.4620647215307E-2</v>
      </c>
      <c r="L6617" s="7">
        <v>13</v>
      </c>
      <c r="M6617" s="7">
        <v>67</v>
      </c>
      <c r="N6617" s="7">
        <v>0.25130898379274502</v>
      </c>
      <c r="O6617" s="7">
        <v>0.26681809767405301</v>
      </c>
    </row>
    <row r="6618" spans="2:15" x14ac:dyDescent="0.2">
      <c r="B6618" s="7">
        <v>14</v>
      </c>
      <c r="C6618" s="7">
        <v>67</v>
      </c>
      <c r="D6618" s="7">
        <v>-0.566124070824777</v>
      </c>
      <c r="E6618" s="7">
        <v>-0.46245656688651199</v>
      </c>
      <c r="G6618" s="7">
        <v>14</v>
      </c>
      <c r="H6618" s="7">
        <v>67</v>
      </c>
      <c r="I6618" s="7">
        <v>-0.595541765653269</v>
      </c>
      <c r="J6618" s="7">
        <v>-0.123896594816804</v>
      </c>
      <c r="L6618" s="7">
        <v>14</v>
      </c>
      <c r="M6618" s="7">
        <v>67</v>
      </c>
      <c r="N6618" s="7">
        <v>0.73161657091763399</v>
      </c>
      <c r="O6618" s="7">
        <v>0.78769474560484898</v>
      </c>
    </row>
    <row r="6619" spans="2:15" x14ac:dyDescent="0.2">
      <c r="B6619" s="7">
        <v>15</v>
      </c>
      <c r="C6619" s="7">
        <v>67</v>
      </c>
      <c r="D6619" s="7">
        <v>6.9116590782785495E-2</v>
      </c>
      <c r="E6619" s="7">
        <v>0.116156700414592</v>
      </c>
      <c r="G6619" s="7">
        <v>15</v>
      </c>
      <c r="H6619" s="7">
        <v>67</v>
      </c>
      <c r="I6619" s="7">
        <v>-0.353726526886044</v>
      </c>
      <c r="J6619" s="7">
        <v>-0.20160177750550001</v>
      </c>
      <c r="L6619" s="7">
        <v>15</v>
      </c>
      <c r="M6619" s="7">
        <v>67</v>
      </c>
      <c r="N6619" s="7">
        <v>0.68095707512370396</v>
      </c>
      <c r="O6619" s="7">
        <v>0.447367116845863</v>
      </c>
    </row>
    <row r="6620" spans="2:15" x14ac:dyDescent="0.2">
      <c r="B6620" s="7">
        <v>16</v>
      </c>
      <c r="C6620" s="7">
        <v>67</v>
      </c>
      <c r="D6620" s="7">
        <v>-0.100209367773157</v>
      </c>
      <c r="E6620" s="7">
        <v>4.0810818422709599E-3</v>
      </c>
      <c r="G6620" s="7">
        <v>16</v>
      </c>
      <c r="H6620" s="7">
        <v>67</v>
      </c>
      <c r="I6620" s="7">
        <v>0.25202249098309498</v>
      </c>
      <c r="J6620" s="7">
        <v>1.1460965008987901E-2</v>
      </c>
      <c r="L6620" s="7">
        <v>16</v>
      </c>
      <c r="M6620" s="7">
        <v>67</v>
      </c>
      <c r="N6620" s="7">
        <v>-0.73812528219569495</v>
      </c>
      <c r="O6620" s="7">
        <v>-0.24577493269886799</v>
      </c>
    </row>
    <row r="6621" spans="2:15" x14ac:dyDescent="0.2">
      <c r="B6621" s="7">
        <v>17</v>
      </c>
      <c r="C6621" s="7">
        <v>67</v>
      </c>
      <c r="D6621" s="7">
        <v>-0.457854935284352</v>
      </c>
      <c r="E6621" s="7">
        <v>-0.49273829543064102</v>
      </c>
      <c r="G6621" s="7">
        <v>17</v>
      </c>
      <c r="H6621" s="7">
        <v>67</v>
      </c>
      <c r="I6621" s="7">
        <v>-0.376705976141054</v>
      </c>
      <c r="J6621" s="7">
        <v>-0.269266623367581</v>
      </c>
      <c r="L6621" s="7">
        <v>17</v>
      </c>
      <c r="M6621" s="7">
        <v>67</v>
      </c>
      <c r="N6621" s="7">
        <v>6.5726413315083193E-2</v>
      </c>
      <c r="O6621" s="7">
        <v>-0.21850607870764999</v>
      </c>
    </row>
    <row r="6622" spans="2:15" x14ac:dyDescent="0.2">
      <c r="B6622" s="7">
        <v>18</v>
      </c>
      <c r="C6622" s="7">
        <v>67</v>
      </c>
      <c r="D6622" s="7">
        <v>0.22615707570077601</v>
      </c>
      <c r="E6622" s="7">
        <v>0.27987815913828001</v>
      </c>
      <c r="G6622" s="7">
        <v>18</v>
      </c>
      <c r="H6622" s="7">
        <v>67</v>
      </c>
      <c r="I6622" s="7">
        <v>-0.161521410255419</v>
      </c>
      <c r="J6622" s="7">
        <v>-1.2493029531058601E-2</v>
      </c>
      <c r="L6622" s="7">
        <v>18</v>
      </c>
      <c r="M6622" s="7">
        <v>67</v>
      </c>
      <c r="N6622" s="7">
        <v>0.63466070201381297</v>
      </c>
      <c r="O6622" s="7">
        <v>0.303554030964444</v>
      </c>
    </row>
    <row r="6623" spans="2:15" x14ac:dyDescent="0.2">
      <c r="B6623" s="7">
        <v>19</v>
      </c>
      <c r="C6623" s="7">
        <v>67</v>
      </c>
      <c r="D6623" s="7">
        <v>2.53543588413666</v>
      </c>
      <c r="E6623" s="7">
        <v>2.7190244059530602</v>
      </c>
      <c r="G6623" s="7">
        <v>19</v>
      </c>
      <c r="H6623" s="7">
        <v>67</v>
      </c>
      <c r="I6623" s="7">
        <v>-0.16006067439803601</v>
      </c>
      <c r="J6623" s="7">
        <v>-6.7626897130108596E-2</v>
      </c>
      <c r="L6623" s="7">
        <v>19</v>
      </c>
      <c r="M6623" s="7">
        <v>67</v>
      </c>
      <c r="N6623" s="7">
        <v>0.97807288306320495</v>
      </c>
      <c r="O6623" s="7">
        <v>1.0844274487876699</v>
      </c>
    </row>
    <row r="6624" spans="2:15" x14ac:dyDescent="0.2">
      <c r="B6624" s="7">
        <v>20</v>
      </c>
      <c r="C6624" s="7">
        <v>67</v>
      </c>
      <c r="D6624" s="7">
        <v>-0.34611585473624701</v>
      </c>
      <c r="E6624" s="7">
        <v>-0.14638628780824101</v>
      </c>
      <c r="G6624" s="7">
        <v>20</v>
      </c>
      <c r="H6624" s="7">
        <v>67</v>
      </c>
      <c r="I6624" s="7">
        <v>-1.5093548048538401E-2</v>
      </c>
      <c r="J6624" s="7">
        <v>-0.25722875003906998</v>
      </c>
      <c r="L6624" s="7">
        <v>20</v>
      </c>
      <c r="M6624" s="7">
        <v>67</v>
      </c>
      <c r="N6624" s="7">
        <v>-0.288719263913572</v>
      </c>
      <c r="O6624" s="7">
        <v>-0.77048632939162198</v>
      </c>
    </row>
    <row r="6625" spans="2:15" x14ac:dyDescent="0.2">
      <c r="B6625" s="7">
        <v>21</v>
      </c>
      <c r="C6625" s="7">
        <v>67</v>
      </c>
      <c r="D6625" s="7">
        <v>-0.18798548180993499</v>
      </c>
      <c r="E6625" s="7">
        <v>-0.43370424331377999</v>
      </c>
      <c r="G6625" s="7">
        <v>21</v>
      </c>
      <c r="H6625" s="7">
        <v>67</v>
      </c>
      <c r="I6625" s="7">
        <v>-0.194408904963358</v>
      </c>
      <c r="J6625" s="7">
        <v>-5.7950129459154497E-3</v>
      </c>
      <c r="L6625" s="7">
        <v>21</v>
      </c>
      <c r="M6625" s="7">
        <v>67</v>
      </c>
      <c r="N6625" s="7">
        <v>-8.8461562111696396E-2</v>
      </c>
      <c r="O6625" s="7">
        <v>-5.6466693757810701E-2</v>
      </c>
    </row>
    <row r="6626" spans="2:15" x14ac:dyDescent="0.2">
      <c r="B6626" s="7">
        <v>22</v>
      </c>
      <c r="C6626" s="7">
        <v>67</v>
      </c>
      <c r="D6626" s="7">
        <v>-0.10574137610428</v>
      </c>
      <c r="E6626" s="7">
        <v>-2.5710008049165001E-2</v>
      </c>
      <c r="G6626" s="7">
        <v>22</v>
      </c>
      <c r="H6626" s="7">
        <v>67</v>
      </c>
      <c r="I6626" s="7">
        <v>0.37606265347450202</v>
      </c>
      <c r="J6626" s="7">
        <v>4.4327984749114299E-2</v>
      </c>
      <c r="L6626" s="7">
        <v>22</v>
      </c>
      <c r="M6626" s="7">
        <v>67</v>
      </c>
      <c r="N6626" s="7">
        <v>-0.51870690355569804</v>
      </c>
      <c r="O6626" s="7">
        <v>-0.39817814157247799</v>
      </c>
    </row>
    <row r="6627" spans="2:15" x14ac:dyDescent="0.2">
      <c r="B6627" s="7">
        <v>23</v>
      </c>
      <c r="C6627" s="7">
        <v>67</v>
      </c>
      <c r="D6627" s="7">
        <v>-0.15813690705928199</v>
      </c>
      <c r="E6627" s="7">
        <v>-0.236813809486428</v>
      </c>
      <c r="G6627" s="7">
        <v>23</v>
      </c>
      <c r="H6627" s="7">
        <v>67</v>
      </c>
      <c r="I6627" s="7">
        <v>-0.25214878869717899</v>
      </c>
      <c r="J6627" s="7">
        <v>-6.7320230165039505E-2</v>
      </c>
      <c r="L6627" s="7">
        <v>23</v>
      </c>
      <c r="M6627" s="7">
        <v>67</v>
      </c>
      <c r="N6627" s="7">
        <v>7.8484630070620995E-2</v>
      </c>
      <c r="O6627" s="7">
        <v>-0.12924890931625599</v>
      </c>
    </row>
    <row r="6628" spans="2:15" x14ac:dyDescent="0.2">
      <c r="B6628" s="7">
        <v>24</v>
      </c>
      <c r="C6628" s="7">
        <v>67</v>
      </c>
      <c r="D6628" s="7">
        <v>4.7054924808806603E-2</v>
      </c>
      <c r="E6628" s="7">
        <v>-0.29441256955128597</v>
      </c>
      <c r="G6628" s="7">
        <v>24</v>
      </c>
      <c r="H6628" s="7">
        <v>67</v>
      </c>
      <c r="I6628" s="7">
        <v>0.18912399623797799</v>
      </c>
      <c r="J6628" s="7">
        <v>0.30160359887819599</v>
      </c>
      <c r="L6628" s="7">
        <v>24</v>
      </c>
      <c r="M6628" s="7">
        <v>67</v>
      </c>
      <c r="N6628" s="7">
        <v>1.7372436839893199</v>
      </c>
      <c r="O6628" s="7">
        <v>1.3074841990137001</v>
      </c>
    </row>
    <row r="6629" spans="2:15" x14ac:dyDescent="0.2">
      <c r="B6629" s="7">
        <v>25</v>
      </c>
      <c r="C6629" s="7">
        <v>67</v>
      </c>
      <c r="D6629" s="7">
        <v>0.759638421940389</v>
      </c>
      <c r="E6629" s="7">
        <v>0.75407447811709405</v>
      </c>
      <c r="G6629" s="7">
        <v>25</v>
      </c>
      <c r="H6629" s="7">
        <v>67</v>
      </c>
      <c r="I6629" s="7">
        <v>7.8011871354131096E-2</v>
      </c>
      <c r="J6629" s="7">
        <v>0.106551119582091</v>
      </c>
      <c r="L6629" s="7">
        <v>25</v>
      </c>
      <c r="M6629" s="7">
        <v>67</v>
      </c>
      <c r="N6629" s="7">
        <v>0.48571557593791997</v>
      </c>
      <c r="O6629" s="7">
        <v>0.19257447708991099</v>
      </c>
    </row>
    <row r="6630" spans="2:15" x14ac:dyDescent="0.2">
      <c r="B6630" s="7">
        <v>26</v>
      </c>
      <c r="C6630" s="7">
        <v>67</v>
      </c>
      <c r="D6630" s="7">
        <v>-0.16734298569958</v>
      </c>
      <c r="E6630" s="7">
        <v>-0.200584946756063</v>
      </c>
      <c r="G6630" s="7">
        <v>26</v>
      </c>
      <c r="H6630" s="7">
        <v>67</v>
      </c>
      <c r="I6630" s="7">
        <v>1.91664846392232E-2</v>
      </c>
      <c r="J6630" s="7">
        <v>7.8553232742375897E-2</v>
      </c>
      <c r="L6630" s="7">
        <v>26</v>
      </c>
      <c r="M6630" s="7">
        <v>67</v>
      </c>
      <c r="N6630" s="7">
        <v>-0.49520705922897601</v>
      </c>
      <c r="O6630" s="7">
        <v>-0.45997014303602402</v>
      </c>
    </row>
    <row r="6631" spans="2:15" x14ac:dyDescent="0.2">
      <c r="B6631" s="7">
        <v>27</v>
      </c>
      <c r="C6631" s="7">
        <v>67</v>
      </c>
      <c r="D6631" s="7">
        <v>-6.6791680436919507E-2</v>
      </c>
      <c r="E6631" s="7">
        <v>-0.34790160026153299</v>
      </c>
      <c r="G6631" s="7">
        <v>27</v>
      </c>
      <c r="H6631" s="7">
        <v>67</v>
      </c>
      <c r="I6631" s="7">
        <v>-0.29962661151412601</v>
      </c>
      <c r="J6631" s="7">
        <v>0.10200296683811901</v>
      </c>
      <c r="L6631" s="7">
        <v>27</v>
      </c>
      <c r="M6631" s="7">
        <v>67</v>
      </c>
      <c r="N6631" s="7">
        <v>-0.533832291789469</v>
      </c>
      <c r="O6631" s="7">
        <v>-0.64347668906490396</v>
      </c>
    </row>
    <row r="6632" spans="2:15" x14ac:dyDescent="0.2">
      <c r="B6632" s="7">
        <v>28</v>
      </c>
      <c r="C6632" s="7">
        <v>67</v>
      </c>
      <c r="D6632" s="7">
        <v>-1.0558902951567699</v>
      </c>
      <c r="E6632" s="7">
        <v>-1.0675439881325399</v>
      </c>
      <c r="G6632" s="7">
        <v>28</v>
      </c>
      <c r="H6632" s="7">
        <v>67</v>
      </c>
      <c r="I6632" s="7">
        <v>-0.157441614171099</v>
      </c>
      <c r="J6632" s="7">
        <v>4.7137193214772402E-2</v>
      </c>
      <c r="L6632" s="7">
        <v>28</v>
      </c>
      <c r="M6632" s="7">
        <v>67</v>
      </c>
      <c r="N6632" s="7">
        <v>-0.22799654825794</v>
      </c>
      <c r="O6632" s="7">
        <v>-0.153402798541911</v>
      </c>
    </row>
    <row r="6633" spans="2:15" x14ac:dyDescent="0.2">
      <c r="B6633" s="7">
        <v>29</v>
      </c>
      <c r="C6633" s="7">
        <v>67</v>
      </c>
      <c r="D6633" s="7">
        <v>-4.7650987194335997E-2</v>
      </c>
      <c r="E6633" s="7">
        <v>-3.3916912936927397E-2</v>
      </c>
      <c r="G6633" s="7">
        <v>29</v>
      </c>
      <c r="H6633" s="7">
        <v>67</v>
      </c>
      <c r="I6633" s="7">
        <v>-0.42794027679832197</v>
      </c>
      <c r="J6633" s="7">
        <v>-0.42506579372398601</v>
      </c>
      <c r="L6633" s="7">
        <v>29</v>
      </c>
      <c r="M6633" s="7">
        <v>67</v>
      </c>
      <c r="N6633" s="7">
        <v>0.58348687171743596</v>
      </c>
      <c r="O6633" s="7">
        <v>0.110916448397751</v>
      </c>
    </row>
    <row r="6634" spans="2:15" x14ac:dyDescent="0.2">
      <c r="B6634" s="7">
        <v>30</v>
      </c>
      <c r="C6634" s="7">
        <v>67</v>
      </c>
      <c r="D6634" s="7">
        <v>0.430565823760649</v>
      </c>
      <c r="E6634" s="7">
        <v>0.26332778915340099</v>
      </c>
      <c r="G6634" s="7">
        <v>30</v>
      </c>
      <c r="H6634" s="7">
        <v>67</v>
      </c>
      <c r="I6634" s="7">
        <v>-0.25467544495290401</v>
      </c>
      <c r="J6634" s="7">
        <v>-0.22539874837042001</v>
      </c>
      <c r="L6634" s="7">
        <v>30</v>
      </c>
      <c r="M6634" s="7">
        <v>67</v>
      </c>
      <c r="N6634" s="7">
        <v>-1.0439255250160401E-2</v>
      </c>
      <c r="O6634" s="7">
        <v>0.378091983255118</v>
      </c>
    </row>
    <row r="6635" spans="2:15" x14ac:dyDescent="0.2">
      <c r="B6635" s="7">
        <v>31</v>
      </c>
      <c r="C6635" s="7">
        <v>67</v>
      </c>
      <c r="D6635" s="7">
        <v>0.26927520473044902</v>
      </c>
      <c r="E6635" s="7">
        <v>0.17593498623511999</v>
      </c>
      <c r="G6635" s="7">
        <v>31</v>
      </c>
      <c r="H6635" s="7">
        <v>67</v>
      </c>
      <c r="I6635" s="7">
        <v>-8.8958423078518797E-2</v>
      </c>
      <c r="J6635" s="7">
        <v>0.13211837069278101</v>
      </c>
      <c r="L6635" s="7">
        <v>31</v>
      </c>
      <c r="M6635" s="7">
        <v>67</v>
      </c>
      <c r="N6635" s="7">
        <v>2.07888437163266E-2</v>
      </c>
      <c r="O6635" s="7">
        <v>-0.50771174517621798</v>
      </c>
    </row>
    <row r="6636" spans="2:15" x14ac:dyDescent="0.2">
      <c r="B6636" s="7">
        <v>32</v>
      </c>
      <c r="C6636" s="7">
        <v>67</v>
      </c>
      <c r="D6636" s="7">
        <v>-6.7128182209733794E-2</v>
      </c>
      <c r="E6636" s="7">
        <v>0.11835289804837899</v>
      </c>
      <c r="G6636" s="7">
        <v>32</v>
      </c>
      <c r="H6636" s="7">
        <v>67</v>
      </c>
      <c r="I6636" s="7">
        <v>-5.7456749785898403E-2</v>
      </c>
      <c r="J6636" s="7">
        <v>-0.158574829364656</v>
      </c>
      <c r="L6636" s="7">
        <v>32</v>
      </c>
      <c r="M6636" s="7">
        <v>67</v>
      </c>
      <c r="N6636" s="7">
        <v>-0.953456632239853</v>
      </c>
      <c r="O6636" s="7">
        <v>-1.3071213122621801</v>
      </c>
    </row>
    <row r="6637" spans="2:15" x14ac:dyDescent="0.2">
      <c r="B6637" s="7">
        <v>33</v>
      </c>
      <c r="C6637" s="7">
        <v>67</v>
      </c>
      <c r="D6637" s="7">
        <v>-6.90455161397239E-2</v>
      </c>
      <c r="E6637" s="7">
        <v>-0.26540957203205201</v>
      </c>
      <c r="G6637" s="7">
        <v>33</v>
      </c>
      <c r="H6637" s="7">
        <v>67</v>
      </c>
      <c r="I6637" s="7">
        <v>0.121727026649364</v>
      </c>
      <c r="J6637" s="7">
        <v>0.177667092658499</v>
      </c>
      <c r="L6637" s="7">
        <v>33</v>
      </c>
      <c r="M6637" s="7">
        <v>67</v>
      </c>
      <c r="N6637" s="7">
        <v>0.26473275579892502</v>
      </c>
      <c r="O6637" s="7">
        <v>0.32952117447581603</v>
      </c>
    </row>
    <row r="6638" spans="2:15" x14ac:dyDescent="0.2">
      <c r="B6638" s="7">
        <v>34</v>
      </c>
      <c r="C6638" s="7">
        <v>67</v>
      </c>
      <c r="D6638" s="7">
        <v>0.235014064151985</v>
      </c>
      <c r="E6638" s="7">
        <v>5.6298848828243202E-2</v>
      </c>
      <c r="G6638" s="7">
        <v>34</v>
      </c>
      <c r="H6638" s="7">
        <v>67</v>
      </c>
      <c r="I6638" s="7">
        <v>0.220985209055649</v>
      </c>
      <c r="J6638" s="7">
        <v>3.7017264538471699E-2</v>
      </c>
      <c r="L6638" s="7">
        <v>34</v>
      </c>
      <c r="M6638" s="7">
        <v>67</v>
      </c>
      <c r="N6638" s="7">
        <v>-2.5673833185350301E-2</v>
      </c>
      <c r="O6638" s="7">
        <v>4.7672265762117597E-2</v>
      </c>
    </row>
    <row r="6639" spans="2:15" x14ac:dyDescent="0.2">
      <c r="B6639" s="7">
        <v>35</v>
      </c>
      <c r="C6639" s="7">
        <v>67</v>
      </c>
      <c r="D6639" s="7">
        <v>0.19243021106201899</v>
      </c>
      <c r="E6639" s="7">
        <v>0.34603952715776598</v>
      </c>
      <c r="G6639" s="7">
        <v>35</v>
      </c>
      <c r="H6639" s="7">
        <v>67</v>
      </c>
      <c r="I6639" s="7">
        <v>-0.11257989868330701</v>
      </c>
      <c r="J6639" s="7">
        <v>-0.220940131694251</v>
      </c>
      <c r="L6639" s="7">
        <v>35</v>
      </c>
      <c r="M6639" s="7">
        <v>67</v>
      </c>
      <c r="N6639" s="7">
        <v>5.6977286975886401E-2</v>
      </c>
      <c r="O6639" s="7">
        <v>-4.8696709012379102E-3</v>
      </c>
    </row>
    <row r="6640" spans="2:15" x14ac:dyDescent="0.2">
      <c r="B6640" s="7">
        <v>36</v>
      </c>
      <c r="C6640" s="7">
        <v>67</v>
      </c>
      <c r="D6640" s="7">
        <v>-9.97813844608295E-2</v>
      </c>
      <c r="E6640" s="7">
        <v>3.4907185159465102E-3</v>
      </c>
      <c r="G6640" s="7">
        <v>36</v>
      </c>
      <c r="H6640" s="7">
        <v>67</v>
      </c>
      <c r="I6640" s="7">
        <v>0.23765043406077899</v>
      </c>
      <c r="J6640" s="7">
        <v>8.8777093164944504E-2</v>
      </c>
      <c r="L6640" s="7">
        <v>36</v>
      </c>
      <c r="M6640" s="7">
        <v>67</v>
      </c>
      <c r="N6640" s="7">
        <v>3.6091018716021499</v>
      </c>
      <c r="O6640" s="7">
        <v>3.0648585693721002</v>
      </c>
    </row>
    <row r="6641" spans="2:15" x14ac:dyDescent="0.2">
      <c r="B6641" s="7">
        <v>37</v>
      </c>
      <c r="C6641" s="7">
        <v>67</v>
      </c>
      <c r="D6641" s="7">
        <v>-0.239836630024369</v>
      </c>
      <c r="E6641" s="7">
        <v>-0.14384843286951601</v>
      </c>
      <c r="G6641" s="7">
        <v>37</v>
      </c>
      <c r="H6641" s="7">
        <v>67</v>
      </c>
      <c r="I6641" s="7">
        <v>-0.19158764072145801</v>
      </c>
      <c r="J6641" s="7">
        <v>0.142490323072854</v>
      </c>
      <c r="L6641" s="7">
        <v>37</v>
      </c>
      <c r="M6641" s="7">
        <v>67</v>
      </c>
      <c r="N6641" s="7">
        <v>-0.15600943940897399</v>
      </c>
      <c r="O6641" s="7">
        <v>0.31758708375792599</v>
      </c>
    </row>
    <row r="6642" spans="2:15" x14ac:dyDescent="0.2">
      <c r="B6642" s="7">
        <v>38</v>
      </c>
      <c r="C6642" s="7">
        <v>67</v>
      </c>
      <c r="D6642" s="7">
        <v>-0.28829982745045002</v>
      </c>
      <c r="E6642" s="7">
        <v>-0.39487686785429299</v>
      </c>
      <c r="G6642" s="7">
        <v>38</v>
      </c>
      <c r="H6642" s="7">
        <v>67</v>
      </c>
      <c r="I6642" s="7">
        <v>0.12586380115288101</v>
      </c>
      <c r="J6642" s="7">
        <v>-6.7392982664262703E-3</v>
      </c>
      <c r="L6642" s="7">
        <v>38</v>
      </c>
      <c r="M6642" s="7">
        <v>67</v>
      </c>
      <c r="N6642" s="7">
        <v>0.25069982940644098</v>
      </c>
      <c r="O6642" s="7">
        <v>0.12328324269190399</v>
      </c>
    </row>
    <row r="6643" spans="2:15" x14ac:dyDescent="0.2">
      <c r="B6643" s="7">
        <v>39</v>
      </c>
      <c r="C6643" s="7">
        <v>67</v>
      </c>
      <c r="D6643" s="7">
        <v>-0.230573841506823</v>
      </c>
      <c r="E6643" s="7">
        <v>-0.10529443950934</v>
      </c>
      <c r="G6643" s="7">
        <v>39</v>
      </c>
      <c r="H6643" s="7">
        <v>67</v>
      </c>
      <c r="I6643" s="7">
        <v>-0.36155138132084003</v>
      </c>
      <c r="J6643" s="7">
        <v>-0.131720602195221</v>
      </c>
      <c r="L6643" s="7">
        <v>39</v>
      </c>
      <c r="M6643" s="7">
        <v>67</v>
      </c>
      <c r="N6643" s="7">
        <v>-7.2315770639387503E-2</v>
      </c>
      <c r="O6643" s="7">
        <v>-0.52487920909591301</v>
      </c>
    </row>
    <row r="6644" spans="2:15" x14ac:dyDescent="0.2">
      <c r="B6644" s="7">
        <v>40</v>
      </c>
      <c r="C6644" s="7">
        <v>67</v>
      </c>
      <c r="D6644" s="7">
        <v>0.172477523585396</v>
      </c>
      <c r="E6644" s="7">
        <v>0.105958062049801</v>
      </c>
      <c r="G6644" s="7">
        <v>40</v>
      </c>
      <c r="H6644" s="7">
        <v>67</v>
      </c>
      <c r="I6644" s="7">
        <v>0.157015233883397</v>
      </c>
      <c r="J6644" s="7">
        <v>0.18784557992572401</v>
      </c>
      <c r="L6644" s="7">
        <v>40</v>
      </c>
      <c r="M6644" s="7">
        <v>67</v>
      </c>
      <c r="N6644" s="7">
        <v>-2.31531270681152</v>
      </c>
      <c r="O6644" s="7">
        <v>-2.26475025764312</v>
      </c>
    </row>
    <row r="6645" spans="2:15" x14ac:dyDescent="0.2">
      <c r="B6645" s="7">
        <v>41</v>
      </c>
      <c r="C6645" s="7">
        <v>67</v>
      </c>
      <c r="D6645" s="7">
        <v>0.45539217274920002</v>
      </c>
      <c r="E6645" s="7">
        <v>0.23061651040701001</v>
      </c>
      <c r="G6645" s="7">
        <v>41</v>
      </c>
      <c r="H6645" s="7">
        <v>67</v>
      </c>
      <c r="I6645" s="7">
        <v>-0.27223300704995601</v>
      </c>
      <c r="J6645" s="7">
        <v>-0.102107298625503</v>
      </c>
      <c r="L6645" s="7">
        <v>41</v>
      </c>
      <c r="M6645" s="7">
        <v>67</v>
      </c>
      <c r="N6645" s="7">
        <v>-0.42190812173790299</v>
      </c>
      <c r="O6645" s="7">
        <v>-0.68887389032073898</v>
      </c>
    </row>
    <row r="6646" spans="2:15" x14ac:dyDescent="0.2">
      <c r="B6646" s="7">
        <v>42</v>
      </c>
      <c r="C6646" s="7">
        <v>67</v>
      </c>
      <c r="D6646" s="7">
        <v>-6.0024052294643603E-2</v>
      </c>
      <c r="E6646" s="7">
        <v>5.0774029142940998E-2</v>
      </c>
      <c r="G6646" s="7">
        <v>42</v>
      </c>
      <c r="H6646" s="7">
        <v>67</v>
      </c>
      <c r="I6646" s="7">
        <v>0.13354651117033101</v>
      </c>
      <c r="J6646" s="7">
        <v>2.1315878340812899E-2</v>
      </c>
      <c r="L6646" s="7">
        <v>42</v>
      </c>
      <c r="M6646" s="7">
        <v>67</v>
      </c>
      <c r="N6646" s="7">
        <v>0.38339255026299102</v>
      </c>
      <c r="O6646" s="7">
        <v>-0.43933679879714999</v>
      </c>
    </row>
    <row r="6647" spans="2:15" x14ac:dyDescent="0.2">
      <c r="B6647" s="7">
        <v>43</v>
      </c>
      <c r="C6647" s="7">
        <v>67</v>
      </c>
      <c r="D6647" s="7">
        <v>7.6410345746236202E-2</v>
      </c>
      <c r="E6647" s="7">
        <v>0.12610923312403199</v>
      </c>
      <c r="G6647" s="7">
        <v>43</v>
      </c>
      <c r="H6647" s="7">
        <v>67</v>
      </c>
      <c r="I6647" s="7">
        <v>0.41490128110859298</v>
      </c>
      <c r="J6647" s="7">
        <v>-6.4067980252574805E-2</v>
      </c>
      <c r="L6647" s="7">
        <v>43</v>
      </c>
      <c r="M6647" s="7">
        <v>67</v>
      </c>
      <c r="N6647" s="7">
        <v>-0.92467854004258798</v>
      </c>
      <c r="O6647" s="7">
        <v>-1.1022649396267701</v>
      </c>
    </row>
    <row r="6648" spans="2:15" x14ac:dyDescent="0.2">
      <c r="B6648" s="7">
        <v>44</v>
      </c>
      <c r="C6648" s="7">
        <v>67</v>
      </c>
      <c r="D6648" s="7">
        <v>0.11734887847915799</v>
      </c>
      <c r="E6648" s="7">
        <v>-1.1975790775981199E-2</v>
      </c>
      <c r="G6648" s="7">
        <v>44</v>
      </c>
      <c r="H6648" s="7">
        <v>67</v>
      </c>
      <c r="I6648" s="7">
        <v>-8.9138305476863505E-3</v>
      </c>
      <c r="J6648" s="7">
        <v>-0.28304761335669198</v>
      </c>
      <c r="L6648" s="7">
        <v>44</v>
      </c>
      <c r="M6648" s="7">
        <v>67</v>
      </c>
      <c r="N6648" s="7">
        <v>0.97066113606646298</v>
      </c>
      <c r="O6648" s="7">
        <v>0.79496811880542695</v>
      </c>
    </row>
    <row r="6649" spans="2:15" x14ac:dyDescent="0.2">
      <c r="B6649" s="7">
        <v>45</v>
      </c>
      <c r="C6649" s="7">
        <v>67</v>
      </c>
      <c r="D6649" s="7">
        <v>-3.1054541248849401E-2</v>
      </c>
      <c r="E6649" s="7">
        <v>8.7840657953171003E-2</v>
      </c>
      <c r="G6649" s="7">
        <v>45</v>
      </c>
      <c r="H6649" s="7">
        <v>67</v>
      </c>
      <c r="I6649" s="7">
        <v>-4.9741224448718296E-3</v>
      </c>
      <c r="J6649" s="7">
        <v>0.43606938372019599</v>
      </c>
      <c r="L6649" s="7">
        <v>45</v>
      </c>
      <c r="M6649" s="7">
        <v>67</v>
      </c>
      <c r="N6649" s="7">
        <v>-0.65347735270949103</v>
      </c>
      <c r="O6649" s="7">
        <v>-0.48666774709694099</v>
      </c>
    </row>
    <row r="6650" spans="2:15" x14ac:dyDescent="0.2">
      <c r="B6650" s="7">
        <v>46</v>
      </c>
      <c r="C6650" s="7">
        <v>67</v>
      </c>
      <c r="D6650" s="7">
        <v>0.185210507161266</v>
      </c>
      <c r="E6650" s="7">
        <v>0.14643102756111601</v>
      </c>
      <c r="G6650" s="7">
        <v>46</v>
      </c>
      <c r="H6650" s="7">
        <v>67</v>
      </c>
      <c r="I6650" s="7">
        <v>0.39571783699444901</v>
      </c>
      <c r="J6650" s="7">
        <v>5.1929552947658698E-2</v>
      </c>
      <c r="L6650" s="7">
        <v>46</v>
      </c>
      <c r="M6650" s="7">
        <v>67</v>
      </c>
      <c r="N6650" s="7">
        <v>0.33189688950991297</v>
      </c>
      <c r="O6650" s="7">
        <v>-0.33348247968977601</v>
      </c>
    </row>
    <row r="6651" spans="2:15" x14ac:dyDescent="0.2">
      <c r="B6651" s="7">
        <v>47</v>
      </c>
      <c r="C6651" s="7">
        <v>67</v>
      </c>
      <c r="D6651" s="7">
        <v>0.115349284730712</v>
      </c>
      <c r="E6651" s="7">
        <v>0.115165522866864</v>
      </c>
      <c r="G6651" s="7">
        <v>47</v>
      </c>
      <c r="H6651" s="7">
        <v>67</v>
      </c>
      <c r="I6651" s="7">
        <v>-0.22241337240821299</v>
      </c>
      <c r="J6651" s="7">
        <v>7.0781743645810899E-2</v>
      </c>
      <c r="L6651" s="7">
        <v>47</v>
      </c>
      <c r="M6651" s="7">
        <v>67</v>
      </c>
      <c r="N6651" s="7">
        <v>-0.363072452016381</v>
      </c>
      <c r="O6651" s="7">
        <v>0.15280200523222101</v>
      </c>
    </row>
    <row r="6652" spans="2:15" x14ac:dyDescent="0.2">
      <c r="B6652" s="7">
        <v>48</v>
      </c>
      <c r="C6652" s="7">
        <v>67</v>
      </c>
      <c r="D6652" s="7">
        <v>5.08102833315753E-2</v>
      </c>
      <c r="E6652" s="7">
        <v>-0.117484842797573</v>
      </c>
      <c r="G6652" s="7">
        <v>48</v>
      </c>
      <c r="H6652" s="7">
        <v>67</v>
      </c>
      <c r="I6652" s="7">
        <v>-0.140210256432546</v>
      </c>
      <c r="J6652" s="7">
        <v>5.8353769189570102E-2</v>
      </c>
      <c r="L6652" s="7">
        <v>48</v>
      </c>
      <c r="M6652" s="7">
        <v>67</v>
      </c>
      <c r="N6652" s="7">
        <v>-0.31459573012999997</v>
      </c>
      <c r="O6652" s="7">
        <v>-0.17064115896809701</v>
      </c>
    </row>
    <row r="6653" spans="2:15" x14ac:dyDescent="0.2">
      <c r="B6653" s="7">
        <v>49</v>
      </c>
      <c r="C6653" s="7">
        <v>67</v>
      </c>
      <c r="D6653" s="7">
        <v>0.28601721885605302</v>
      </c>
      <c r="E6653" s="7">
        <v>0.137488092245697</v>
      </c>
      <c r="G6653" s="7">
        <v>49</v>
      </c>
      <c r="H6653" s="7">
        <v>67</v>
      </c>
      <c r="I6653" s="7">
        <v>0.34062477829730498</v>
      </c>
      <c r="J6653" s="7">
        <v>4.94201928638915E-3</v>
      </c>
      <c r="L6653" s="7">
        <v>49</v>
      </c>
      <c r="M6653" s="7">
        <v>67</v>
      </c>
      <c r="N6653" s="7">
        <v>0.63693218099092497</v>
      </c>
      <c r="O6653" s="7">
        <v>0.74254649302162801</v>
      </c>
    </row>
    <row r="6654" spans="2:15" x14ac:dyDescent="0.2">
      <c r="B6654" s="7">
        <v>50</v>
      </c>
      <c r="C6654" s="7">
        <v>67</v>
      </c>
      <c r="D6654" s="7">
        <v>-0.303758657247437</v>
      </c>
      <c r="E6654" s="7">
        <v>-0.103659178537754</v>
      </c>
      <c r="G6654" s="7">
        <v>50</v>
      </c>
      <c r="H6654" s="7">
        <v>67</v>
      </c>
      <c r="I6654" s="7">
        <v>0.203595418233675</v>
      </c>
      <c r="J6654" s="7">
        <v>4.1210195958770499E-2</v>
      </c>
      <c r="L6654" s="7">
        <v>50</v>
      </c>
      <c r="M6654" s="7">
        <v>67</v>
      </c>
      <c r="N6654" s="7">
        <v>-0.71476277571912294</v>
      </c>
      <c r="O6654" s="7">
        <v>-0.89582687074223499</v>
      </c>
    </row>
    <row r="6655" spans="2:15" x14ac:dyDescent="0.2">
      <c r="B6655" s="7">
        <v>51</v>
      </c>
      <c r="C6655" s="7">
        <v>67</v>
      </c>
      <c r="D6655" s="7">
        <v>0.167625252914547</v>
      </c>
      <c r="E6655" s="7">
        <v>6.2962707813449398E-2</v>
      </c>
      <c r="G6655" s="7">
        <v>51</v>
      </c>
      <c r="H6655" s="7">
        <v>67</v>
      </c>
      <c r="I6655" s="7">
        <v>6.9467405617762004E-2</v>
      </c>
      <c r="J6655" s="7">
        <v>-0.18876840322449101</v>
      </c>
      <c r="L6655" s="7">
        <v>51</v>
      </c>
      <c r="M6655" s="7">
        <v>67</v>
      </c>
      <c r="N6655" s="7">
        <v>9.6645757950645006E-2</v>
      </c>
      <c r="O6655" s="7">
        <v>0.43052255796464101</v>
      </c>
    </row>
    <row r="6656" spans="2:15" x14ac:dyDescent="0.2">
      <c r="B6656" s="7">
        <v>52</v>
      </c>
      <c r="C6656" s="7">
        <v>67</v>
      </c>
      <c r="D6656" s="7">
        <v>0.20900899251743099</v>
      </c>
      <c r="E6656" s="7">
        <v>0.20668164577812201</v>
      </c>
      <c r="G6656" s="7">
        <v>52</v>
      </c>
      <c r="H6656" s="7">
        <v>67</v>
      </c>
      <c r="I6656" s="7">
        <v>0.30057705764016002</v>
      </c>
      <c r="J6656" s="7">
        <v>4.6430014561447998E-2</v>
      </c>
      <c r="L6656" s="7">
        <v>52</v>
      </c>
      <c r="M6656" s="7">
        <v>67</v>
      </c>
      <c r="N6656" s="7">
        <v>1.09383200404367</v>
      </c>
      <c r="O6656" s="7">
        <v>1.16334385779493</v>
      </c>
    </row>
    <row r="6657" spans="2:15" x14ac:dyDescent="0.2">
      <c r="B6657" s="7">
        <v>53</v>
      </c>
      <c r="C6657" s="7">
        <v>67</v>
      </c>
      <c r="D6657" s="7">
        <v>-7.2639612129290002E-2</v>
      </c>
      <c r="E6657" s="7">
        <v>-0.121250470556845</v>
      </c>
      <c r="G6657" s="7">
        <v>53</v>
      </c>
      <c r="H6657" s="7">
        <v>67</v>
      </c>
      <c r="I6657" s="7">
        <v>-0.206245979999574</v>
      </c>
      <c r="J6657" s="7">
        <v>-0.21310659445910901</v>
      </c>
      <c r="L6657" s="7">
        <v>53</v>
      </c>
      <c r="M6657" s="7">
        <v>67</v>
      </c>
      <c r="N6657" s="7">
        <v>1.6047391756428601E-2</v>
      </c>
      <c r="O6657" s="7">
        <v>-0.18545889279692701</v>
      </c>
    </row>
    <row r="6658" spans="2:15" x14ac:dyDescent="0.2">
      <c r="B6658" s="7">
        <v>54</v>
      </c>
      <c r="C6658" s="7">
        <v>67</v>
      </c>
      <c r="D6658" s="7">
        <v>-0.217153165848398</v>
      </c>
      <c r="E6658" s="7">
        <v>-0.29731049034679402</v>
      </c>
      <c r="G6658" s="7">
        <v>54</v>
      </c>
      <c r="H6658" s="7">
        <v>67</v>
      </c>
      <c r="I6658" s="7">
        <v>-0.15517375364382199</v>
      </c>
      <c r="J6658" s="7">
        <v>-3.8997150256303602E-4</v>
      </c>
      <c r="L6658" s="7">
        <v>54</v>
      </c>
      <c r="M6658" s="7">
        <v>67</v>
      </c>
      <c r="N6658" s="7">
        <v>0.13957441624849301</v>
      </c>
      <c r="O6658" s="7">
        <v>2.0729219574200802E-2</v>
      </c>
    </row>
    <row r="6659" spans="2:15" x14ac:dyDescent="0.2">
      <c r="B6659" s="7">
        <v>55</v>
      </c>
      <c r="C6659" s="7">
        <v>67</v>
      </c>
      <c r="D6659" s="7">
        <v>-6.4419389415450098E-2</v>
      </c>
      <c r="E6659" s="7">
        <v>0.26126767194869199</v>
      </c>
      <c r="G6659" s="7">
        <v>55</v>
      </c>
      <c r="H6659" s="7">
        <v>67</v>
      </c>
      <c r="I6659" s="7">
        <v>0.12305345664058601</v>
      </c>
      <c r="J6659" s="7">
        <v>9.5006987334575604E-2</v>
      </c>
      <c r="L6659" s="7">
        <v>55</v>
      </c>
      <c r="M6659" s="7">
        <v>67</v>
      </c>
      <c r="N6659" s="7">
        <v>-0.95952241760345602</v>
      </c>
      <c r="O6659" s="7">
        <v>-0.82078673274812397</v>
      </c>
    </row>
    <row r="6660" spans="2:15" x14ac:dyDescent="0.2">
      <c r="B6660" s="7">
        <v>56</v>
      </c>
      <c r="C6660" s="7">
        <v>67</v>
      </c>
      <c r="D6660" s="7">
        <v>-0.24593812341396901</v>
      </c>
      <c r="E6660" s="7">
        <v>-0.35343991701385102</v>
      </c>
      <c r="G6660" s="7">
        <v>56</v>
      </c>
      <c r="H6660" s="7">
        <v>67</v>
      </c>
      <c r="I6660" s="7">
        <v>-0.124911238462873</v>
      </c>
      <c r="J6660" s="7">
        <v>-2.17257973433682E-2</v>
      </c>
      <c r="L6660" s="7">
        <v>56</v>
      </c>
      <c r="M6660" s="7">
        <v>67</v>
      </c>
      <c r="N6660" s="7">
        <v>-0.39142648009075398</v>
      </c>
      <c r="O6660" s="7">
        <v>-0.476135513994693</v>
      </c>
    </row>
    <row r="6661" spans="2:15" x14ac:dyDescent="0.2">
      <c r="B6661" s="7">
        <v>57</v>
      </c>
      <c r="C6661" s="7">
        <v>67</v>
      </c>
      <c r="D6661" s="7">
        <v>-0.15230259076329</v>
      </c>
      <c r="E6661" s="7">
        <v>-7.6008515202113699E-2</v>
      </c>
      <c r="G6661" s="7">
        <v>57</v>
      </c>
      <c r="H6661" s="7">
        <v>67</v>
      </c>
      <c r="I6661" s="7">
        <v>-0.211637038175434</v>
      </c>
      <c r="J6661" s="7">
        <v>-6.8915989119895799E-2</v>
      </c>
      <c r="L6661" s="7">
        <v>57</v>
      </c>
      <c r="M6661" s="7">
        <v>67</v>
      </c>
      <c r="N6661" s="7">
        <v>0.16206667654679499</v>
      </c>
      <c r="O6661" s="7">
        <v>6.6064300355262298E-2</v>
      </c>
    </row>
    <row r="6662" spans="2:15" x14ac:dyDescent="0.2">
      <c r="B6662" s="7">
        <v>58</v>
      </c>
      <c r="C6662" s="7">
        <v>67</v>
      </c>
      <c r="D6662" s="7">
        <v>-3.29271766234598E-2</v>
      </c>
      <c r="E6662" s="7">
        <v>-7.1065965349285803E-2</v>
      </c>
      <c r="G6662" s="7">
        <v>58</v>
      </c>
      <c r="H6662" s="7">
        <v>67</v>
      </c>
      <c r="I6662" s="7">
        <v>-0.15088779570587199</v>
      </c>
      <c r="J6662" s="7">
        <v>-0.13024623641720401</v>
      </c>
      <c r="L6662" s="7">
        <v>58</v>
      </c>
      <c r="M6662" s="7">
        <v>67</v>
      </c>
      <c r="N6662" s="7">
        <v>0.61831343706221698</v>
      </c>
      <c r="O6662" s="7">
        <v>1.01090225233995</v>
      </c>
    </row>
    <row r="6663" spans="2:15" x14ac:dyDescent="0.2">
      <c r="B6663" s="7">
        <v>59</v>
      </c>
      <c r="C6663" s="7">
        <v>67</v>
      </c>
      <c r="D6663" s="7">
        <v>-0.37638083156678798</v>
      </c>
      <c r="E6663" s="7">
        <v>-0.36434571878594502</v>
      </c>
      <c r="G6663" s="7">
        <v>59</v>
      </c>
      <c r="H6663" s="7">
        <v>67</v>
      </c>
      <c r="I6663" s="7">
        <v>-0.14704663462622999</v>
      </c>
      <c r="J6663" s="7">
        <v>-8.1930813660017393E-2</v>
      </c>
      <c r="L6663" s="7">
        <v>59</v>
      </c>
      <c r="M6663" s="7">
        <v>67</v>
      </c>
      <c r="N6663" s="7">
        <v>0.54780996323083897</v>
      </c>
      <c r="O6663" s="7">
        <v>0.407844762469175</v>
      </c>
    </row>
    <row r="6664" spans="2:15" x14ac:dyDescent="0.2">
      <c r="B6664" s="7">
        <v>60</v>
      </c>
      <c r="C6664" s="7">
        <v>67</v>
      </c>
      <c r="D6664" s="7">
        <v>-0.111773207012046</v>
      </c>
      <c r="E6664" s="7">
        <v>0.10370428240717899</v>
      </c>
      <c r="G6664" s="7">
        <v>60</v>
      </c>
      <c r="H6664" s="7">
        <v>67</v>
      </c>
      <c r="I6664" s="7">
        <v>8.7884512186128902E-2</v>
      </c>
      <c r="J6664" s="7">
        <v>0.131160730649928</v>
      </c>
      <c r="L6664" s="7">
        <v>60</v>
      </c>
      <c r="M6664" s="7">
        <v>67</v>
      </c>
      <c r="N6664" s="7">
        <v>-0.616017377647888</v>
      </c>
      <c r="O6664" s="7">
        <v>-0.42046742318782199</v>
      </c>
    </row>
    <row r="6665" spans="2:15" x14ac:dyDescent="0.2">
      <c r="B6665" s="7">
        <v>61</v>
      </c>
      <c r="C6665" s="7">
        <v>67</v>
      </c>
      <c r="D6665" s="7">
        <v>-1.07955466427361</v>
      </c>
      <c r="E6665" s="7">
        <v>-0.86185590387525801</v>
      </c>
      <c r="G6665" s="7">
        <v>61</v>
      </c>
      <c r="H6665" s="7">
        <v>67</v>
      </c>
      <c r="I6665" s="7">
        <v>-0.232778841492529</v>
      </c>
      <c r="J6665" s="7">
        <v>1.18616297999559E-2</v>
      </c>
      <c r="L6665" s="7">
        <v>61</v>
      </c>
      <c r="M6665" s="7">
        <v>67</v>
      </c>
      <c r="N6665" s="7">
        <v>0.40512493478664702</v>
      </c>
      <c r="O6665" s="7">
        <v>0.343652324844401</v>
      </c>
    </row>
    <row r="6666" spans="2:15" x14ac:dyDescent="0.2">
      <c r="B6666" s="7">
        <v>62</v>
      </c>
      <c r="C6666" s="7">
        <v>67</v>
      </c>
      <c r="D6666" s="7">
        <v>-0.283238317457501</v>
      </c>
      <c r="E6666" s="7">
        <v>-0.23261537202341601</v>
      </c>
      <c r="G6666" s="7">
        <v>62</v>
      </c>
      <c r="H6666" s="7">
        <v>67</v>
      </c>
      <c r="I6666" s="7">
        <v>-0.19884163664656601</v>
      </c>
      <c r="J6666" s="7">
        <v>-1.57176386799396E-2</v>
      </c>
      <c r="L6666" s="7">
        <v>62</v>
      </c>
      <c r="M6666" s="7">
        <v>67</v>
      </c>
      <c r="N6666" s="7">
        <v>-0.82259391536714499</v>
      </c>
      <c r="O6666" s="7">
        <v>-0.16811039470144701</v>
      </c>
    </row>
    <row r="6667" spans="2:15" x14ac:dyDescent="0.2">
      <c r="B6667" s="7">
        <v>63</v>
      </c>
      <c r="C6667" s="7">
        <v>67</v>
      </c>
      <c r="D6667" s="7">
        <v>-0.99772978445435401</v>
      </c>
      <c r="E6667" s="7">
        <v>-0.86334361787389502</v>
      </c>
      <c r="G6667" s="7">
        <v>63</v>
      </c>
      <c r="H6667" s="7">
        <v>67</v>
      </c>
      <c r="I6667" s="7">
        <v>5.9357522067822197E-3</v>
      </c>
      <c r="J6667" s="7">
        <v>-9.8386341321281101E-2</v>
      </c>
      <c r="L6667" s="7">
        <v>63</v>
      </c>
      <c r="M6667" s="7">
        <v>67</v>
      </c>
      <c r="N6667" s="7">
        <v>0.85806995975256395</v>
      </c>
      <c r="O6667" s="7">
        <v>0.186126443444044</v>
      </c>
    </row>
    <row r="6668" spans="2:15" x14ac:dyDescent="0.2">
      <c r="B6668" s="7">
        <v>64</v>
      </c>
      <c r="C6668" s="7">
        <v>67</v>
      </c>
      <c r="D6668" s="7">
        <v>-0.23851076082360501</v>
      </c>
      <c r="E6668" s="7">
        <v>-0.26894377667797897</v>
      </c>
      <c r="G6668" s="7">
        <v>64</v>
      </c>
      <c r="H6668" s="7">
        <v>67</v>
      </c>
      <c r="I6668" s="7">
        <v>-9.8085073849944096E-2</v>
      </c>
      <c r="J6668" s="7">
        <v>-0.143461679786514</v>
      </c>
      <c r="L6668" s="7">
        <v>64</v>
      </c>
      <c r="M6668" s="7">
        <v>67</v>
      </c>
      <c r="N6668" s="7">
        <v>-0.42926975407802997</v>
      </c>
      <c r="O6668" s="7">
        <v>-1.10037118065949</v>
      </c>
    </row>
    <row r="6669" spans="2:15" x14ac:dyDescent="0.2">
      <c r="B6669" s="7">
        <v>65</v>
      </c>
      <c r="C6669" s="7">
        <v>67</v>
      </c>
      <c r="D6669" s="7">
        <v>-0.17764820431964001</v>
      </c>
      <c r="E6669" s="7">
        <v>-0.173971038062565</v>
      </c>
      <c r="G6669" s="7">
        <v>65</v>
      </c>
      <c r="H6669" s="7">
        <v>67</v>
      </c>
      <c r="I6669" s="7">
        <v>-0.171160877674049</v>
      </c>
      <c r="J6669" s="7">
        <v>-9.1890039052425501E-2</v>
      </c>
      <c r="L6669" s="7">
        <v>65</v>
      </c>
      <c r="M6669" s="7">
        <v>67</v>
      </c>
      <c r="N6669" s="7">
        <v>0.57837642943065504</v>
      </c>
      <c r="O6669" s="7">
        <v>-0.34972639852746901</v>
      </c>
    </row>
    <row r="6670" spans="2:15" x14ac:dyDescent="0.2">
      <c r="B6670" s="7">
        <v>66</v>
      </c>
      <c r="C6670" s="7">
        <v>67</v>
      </c>
      <c r="D6670" s="7">
        <v>0.24819093185027599</v>
      </c>
      <c r="E6670" s="7">
        <v>0.29789135774353598</v>
      </c>
      <c r="G6670" s="7">
        <v>66</v>
      </c>
      <c r="H6670" s="7">
        <v>67</v>
      </c>
      <c r="I6670" s="7">
        <v>4.0977553636523098E-5</v>
      </c>
      <c r="J6670" s="7">
        <v>-3.5688885414271198E-3</v>
      </c>
      <c r="L6670" s="7">
        <v>66</v>
      </c>
      <c r="M6670" s="7">
        <v>67</v>
      </c>
      <c r="N6670" s="7">
        <v>0.60837204339895901</v>
      </c>
      <c r="O6670" s="7">
        <v>2.28377854658302E-2</v>
      </c>
    </row>
    <row r="6671" spans="2:15" x14ac:dyDescent="0.2">
      <c r="B6671" s="7">
        <v>67</v>
      </c>
      <c r="C6671" s="7">
        <v>67</v>
      </c>
      <c r="D6671" s="7">
        <v>-5.9831462530640402E-2</v>
      </c>
      <c r="E6671" s="7">
        <v>-6.5682045632545497E-2</v>
      </c>
      <c r="G6671" s="7">
        <v>67</v>
      </c>
      <c r="H6671" s="7">
        <v>67</v>
      </c>
      <c r="I6671" s="7">
        <v>1.74662725594565E-3</v>
      </c>
      <c r="J6671" s="7">
        <v>0.28617783604596703</v>
      </c>
      <c r="L6671" s="7">
        <v>67</v>
      </c>
      <c r="M6671" s="7">
        <v>67</v>
      </c>
      <c r="N6671" s="7">
        <v>-0.96592863047928301</v>
      </c>
      <c r="O6671" s="7">
        <v>-0.93149606096515203</v>
      </c>
    </row>
    <row r="6672" spans="2:15" x14ac:dyDescent="0.2">
      <c r="B6672" s="7">
        <v>68</v>
      </c>
      <c r="C6672" s="7">
        <v>67</v>
      </c>
      <c r="D6672" s="7">
        <v>9.9406451800200898E-2</v>
      </c>
      <c r="E6672" s="7">
        <v>0.31142424360198501</v>
      </c>
      <c r="G6672" s="7">
        <v>68</v>
      </c>
      <c r="H6672" s="7">
        <v>67</v>
      </c>
      <c r="I6672" s="7">
        <v>8.1039336733764997E-2</v>
      </c>
      <c r="J6672" s="7">
        <v>0.21296974002826699</v>
      </c>
      <c r="L6672" s="7">
        <v>68</v>
      </c>
      <c r="M6672" s="7">
        <v>67</v>
      </c>
      <c r="N6672" s="7">
        <v>0.53210955540940397</v>
      </c>
      <c r="O6672" s="7">
        <v>-9.0743693493614302E-2</v>
      </c>
    </row>
    <row r="6673" spans="2:15" x14ac:dyDescent="0.2">
      <c r="B6673" s="7">
        <v>69</v>
      </c>
      <c r="C6673" s="7">
        <v>67</v>
      </c>
      <c r="D6673" s="7">
        <v>-0.70202518792143198</v>
      </c>
      <c r="E6673" s="7">
        <v>-0.72871405000380596</v>
      </c>
      <c r="G6673" s="7">
        <v>69</v>
      </c>
      <c r="H6673" s="7">
        <v>67</v>
      </c>
      <c r="I6673" s="7">
        <v>-0.34875120445066399</v>
      </c>
      <c r="J6673" s="7">
        <v>-0.35648138511140998</v>
      </c>
      <c r="L6673" s="7">
        <v>69</v>
      </c>
      <c r="M6673" s="7">
        <v>67</v>
      </c>
      <c r="N6673" s="7">
        <v>-0.68241546561298905</v>
      </c>
      <c r="O6673" s="7">
        <v>-0.249701424894511</v>
      </c>
    </row>
    <row r="6674" spans="2:15" x14ac:dyDescent="0.2">
      <c r="B6674" s="7">
        <v>70</v>
      </c>
      <c r="C6674" s="7">
        <v>67</v>
      </c>
      <c r="D6674" s="7">
        <v>-0.83070972296768497</v>
      </c>
      <c r="E6674" s="7">
        <v>-0.85960297559077903</v>
      </c>
      <c r="G6674" s="7">
        <v>70</v>
      </c>
      <c r="H6674" s="7">
        <v>67</v>
      </c>
      <c r="I6674" s="7">
        <v>-0.43452880214962503</v>
      </c>
      <c r="J6674" s="7">
        <v>-0.35588812602448699</v>
      </c>
      <c r="L6674" s="7">
        <v>70</v>
      </c>
      <c r="M6674" s="7">
        <v>67</v>
      </c>
      <c r="N6674" s="7">
        <v>-0.18230995378508999</v>
      </c>
      <c r="O6674" s="7">
        <v>-0.31845070782066498</v>
      </c>
    </row>
    <row r="6675" spans="2:15" x14ac:dyDescent="0.2">
      <c r="B6675" s="7">
        <v>71</v>
      </c>
      <c r="C6675" s="7">
        <v>67</v>
      </c>
      <c r="D6675" s="7">
        <v>-2.3295148405448898E-2</v>
      </c>
      <c r="E6675" s="7">
        <v>-0.251150661892375</v>
      </c>
      <c r="G6675" s="7">
        <v>71</v>
      </c>
      <c r="H6675" s="7">
        <v>67</v>
      </c>
      <c r="I6675" s="7">
        <v>-0.13198531566725299</v>
      </c>
      <c r="J6675" s="7">
        <v>4.39739919459807E-2</v>
      </c>
      <c r="L6675" s="7">
        <v>71</v>
      </c>
      <c r="M6675" s="7">
        <v>67</v>
      </c>
      <c r="N6675" s="7">
        <v>0.26107047572000802</v>
      </c>
      <c r="O6675" s="7">
        <v>0.19887120160329599</v>
      </c>
    </row>
    <row r="6676" spans="2:15" x14ac:dyDescent="0.2">
      <c r="B6676" s="7">
        <v>72</v>
      </c>
      <c r="C6676" s="7">
        <v>67</v>
      </c>
      <c r="D6676" s="7">
        <v>-0.115976879609686</v>
      </c>
      <c r="E6676" s="7">
        <v>-0.22117735393649199</v>
      </c>
      <c r="G6676" s="7">
        <v>72</v>
      </c>
      <c r="H6676" s="7">
        <v>67</v>
      </c>
      <c r="I6676" s="7">
        <v>0.124065462848785</v>
      </c>
      <c r="J6676" s="7">
        <v>6.09359159934275E-2</v>
      </c>
      <c r="L6676" s="7">
        <v>72</v>
      </c>
      <c r="M6676" s="7">
        <v>67</v>
      </c>
      <c r="N6676" s="7">
        <v>0.35424055205830601</v>
      </c>
      <c r="O6676" s="7">
        <v>6.4283344433310005E-2</v>
      </c>
    </row>
    <row r="6677" spans="2:15" x14ac:dyDescent="0.2">
      <c r="B6677" s="7">
        <v>73</v>
      </c>
      <c r="C6677" s="7">
        <v>67</v>
      </c>
      <c r="D6677" s="7">
        <v>4.4497145505458101E-2</v>
      </c>
      <c r="E6677" s="7">
        <v>5.2489040796333E-2</v>
      </c>
      <c r="G6677" s="7">
        <v>73</v>
      </c>
      <c r="H6677" s="7">
        <v>67</v>
      </c>
      <c r="I6677" s="7">
        <v>0.32095537618418601</v>
      </c>
      <c r="J6677" s="7">
        <v>0.15301837123444001</v>
      </c>
      <c r="L6677" s="7">
        <v>73</v>
      </c>
      <c r="M6677" s="7">
        <v>67</v>
      </c>
      <c r="N6677" s="7">
        <v>0.75800047532280102</v>
      </c>
      <c r="O6677" s="7">
        <v>0.205433834326365</v>
      </c>
    </row>
    <row r="6678" spans="2:15" x14ac:dyDescent="0.2">
      <c r="B6678" s="7">
        <v>74</v>
      </c>
      <c r="C6678" s="7">
        <v>67</v>
      </c>
      <c r="D6678" s="7">
        <v>-2.9414114348002202E-2</v>
      </c>
      <c r="E6678" s="7">
        <v>-0.23439021128346699</v>
      </c>
      <c r="G6678" s="7">
        <v>74</v>
      </c>
      <c r="H6678" s="7">
        <v>67</v>
      </c>
      <c r="I6678" s="7">
        <v>5.4238599936681502E-2</v>
      </c>
      <c r="J6678" s="7">
        <v>-2.90564631232435E-2</v>
      </c>
      <c r="L6678" s="7">
        <v>74</v>
      </c>
      <c r="M6678" s="7">
        <v>67</v>
      </c>
      <c r="N6678" s="7">
        <v>-1.0841132928309301</v>
      </c>
      <c r="O6678" s="7">
        <v>-1.0054128047627799</v>
      </c>
    </row>
    <row r="6679" spans="2:15" x14ac:dyDescent="0.2">
      <c r="B6679" s="7">
        <v>75</v>
      </c>
      <c r="C6679" s="7">
        <v>67</v>
      </c>
      <c r="D6679" s="7">
        <v>-0.86353224992549105</v>
      </c>
      <c r="E6679" s="7">
        <v>-0.677532407948084</v>
      </c>
      <c r="G6679" s="7">
        <v>75</v>
      </c>
      <c r="H6679" s="7">
        <v>67</v>
      </c>
      <c r="I6679" s="7">
        <v>-0.30851240293329701</v>
      </c>
      <c r="J6679" s="7">
        <v>-4.1345724907321503E-2</v>
      </c>
      <c r="L6679" s="7">
        <v>75</v>
      </c>
      <c r="M6679" s="7">
        <v>67</v>
      </c>
      <c r="N6679" s="7">
        <v>0.15986130984289201</v>
      </c>
      <c r="O6679" s="7">
        <v>7.9216815823214007E-2</v>
      </c>
    </row>
    <row r="6680" spans="2:15" x14ac:dyDescent="0.2">
      <c r="B6680" s="7">
        <v>76</v>
      </c>
      <c r="C6680" s="7">
        <v>67</v>
      </c>
      <c r="D6680" s="7">
        <v>-0.200390423635598</v>
      </c>
      <c r="E6680" s="7">
        <v>-0.25782308206816201</v>
      </c>
      <c r="G6680" s="7">
        <v>76</v>
      </c>
      <c r="H6680" s="7">
        <v>67</v>
      </c>
      <c r="I6680" s="7">
        <v>7.3732825571615201E-2</v>
      </c>
      <c r="J6680" s="7">
        <v>4.3903893869075901E-2</v>
      </c>
      <c r="L6680" s="7">
        <v>76</v>
      </c>
      <c r="M6680" s="7">
        <v>67</v>
      </c>
      <c r="N6680" s="7">
        <v>0.22316687640361499</v>
      </c>
      <c r="O6680" s="7">
        <v>0.51383042701572101</v>
      </c>
    </row>
    <row r="6681" spans="2:15" x14ac:dyDescent="0.2">
      <c r="B6681" s="7">
        <v>77</v>
      </c>
      <c r="C6681" s="7">
        <v>67</v>
      </c>
      <c r="D6681" s="7">
        <v>8.0330066281843998E-2</v>
      </c>
      <c r="E6681" s="7">
        <v>-0.32545837222321</v>
      </c>
      <c r="G6681" s="7">
        <v>77</v>
      </c>
      <c r="H6681" s="7">
        <v>67</v>
      </c>
      <c r="I6681" s="7">
        <v>-5.0009472877421898E-2</v>
      </c>
      <c r="J6681" s="7">
        <v>2.3292467366253799E-4</v>
      </c>
      <c r="L6681" s="7">
        <v>77</v>
      </c>
      <c r="M6681" s="7">
        <v>67</v>
      </c>
      <c r="N6681" s="7">
        <v>-3.0185594717284702E-3</v>
      </c>
      <c r="O6681" s="7">
        <v>-0.234182935687128</v>
      </c>
    </row>
    <row r="6682" spans="2:15" x14ac:dyDescent="0.2">
      <c r="B6682" s="7">
        <v>78</v>
      </c>
      <c r="C6682" s="7">
        <v>67</v>
      </c>
      <c r="D6682" s="7">
        <v>0.39082979592947698</v>
      </c>
      <c r="E6682" s="7">
        <v>0.36391483401511199</v>
      </c>
      <c r="G6682" s="7">
        <v>78</v>
      </c>
      <c r="H6682" s="7">
        <v>67</v>
      </c>
      <c r="I6682" s="7">
        <v>-9.2783178202173702E-2</v>
      </c>
      <c r="J6682" s="7">
        <v>6.72966937134589E-4</v>
      </c>
      <c r="L6682" s="7">
        <v>78</v>
      </c>
      <c r="M6682" s="7">
        <v>67</v>
      </c>
      <c r="N6682" s="7">
        <v>-1.51309738815473</v>
      </c>
      <c r="O6682" s="7">
        <v>-1.6806005702534701</v>
      </c>
    </row>
    <row r="6683" spans="2:15" x14ac:dyDescent="0.2">
      <c r="B6683" s="7">
        <v>79</v>
      </c>
      <c r="C6683" s="7">
        <v>67</v>
      </c>
      <c r="D6683" s="7">
        <v>0.15113754358081299</v>
      </c>
      <c r="E6683" s="7">
        <v>6.6830849097977194E-2</v>
      </c>
      <c r="G6683" s="7">
        <v>79</v>
      </c>
      <c r="H6683" s="7">
        <v>67</v>
      </c>
      <c r="I6683" s="7">
        <v>-0.252685233859617</v>
      </c>
      <c r="J6683" s="7">
        <v>5.77657407521723E-2</v>
      </c>
      <c r="L6683" s="7">
        <v>79</v>
      </c>
      <c r="M6683" s="7">
        <v>67</v>
      </c>
      <c r="N6683" s="7">
        <v>-0.424628228322252</v>
      </c>
      <c r="O6683" s="7">
        <v>-0.44348270167895398</v>
      </c>
    </row>
    <row r="6684" spans="2:15" x14ac:dyDescent="0.2">
      <c r="B6684" s="7">
        <v>80</v>
      </c>
      <c r="C6684" s="7">
        <v>67</v>
      </c>
      <c r="D6684" s="7">
        <v>0.211975786129079</v>
      </c>
      <c r="E6684" s="7">
        <v>0.19700150746012399</v>
      </c>
      <c r="G6684" s="7">
        <v>80</v>
      </c>
      <c r="H6684" s="7">
        <v>67</v>
      </c>
      <c r="I6684" s="7">
        <v>-2.2497531834234901E-2</v>
      </c>
      <c r="J6684" s="7">
        <v>-6.0285483011845997E-3</v>
      </c>
      <c r="L6684" s="7">
        <v>80</v>
      </c>
      <c r="M6684" s="7">
        <v>67</v>
      </c>
      <c r="N6684" s="7">
        <v>-5.7996592490587397E-2</v>
      </c>
      <c r="O6684" s="7">
        <v>0.26275715639140501</v>
      </c>
    </row>
    <row r="6685" spans="2:15" x14ac:dyDescent="0.2">
      <c r="B6685" s="7">
        <v>81</v>
      </c>
      <c r="C6685" s="7">
        <v>67</v>
      </c>
      <c r="D6685" s="7">
        <v>-2.3287143320871499E-2</v>
      </c>
      <c r="E6685" s="7">
        <v>0.133124499334487</v>
      </c>
      <c r="G6685" s="7">
        <v>81</v>
      </c>
      <c r="H6685" s="7">
        <v>67</v>
      </c>
      <c r="I6685" s="7">
        <v>-0.226778983487923</v>
      </c>
      <c r="J6685" s="7">
        <v>-0.32190148590354201</v>
      </c>
      <c r="L6685" s="7">
        <v>81</v>
      </c>
      <c r="M6685" s="7">
        <v>67</v>
      </c>
      <c r="N6685" s="7">
        <v>1.65205719304955</v>
      </c>
      <c r="O6685" s="7">
        <v>1.96002939770759</v>
      </c>
    </row>
    <row r="6686" spans="2:15" x14ac:dyDescent="0.2">
      <c r="B6686" s="7">
        <v>82</v>
      </c>
      <c r="C6686" s="7">
        <v>67</v>
      </c>
      <c r="D6686" s="7">
        <v>-0.18596569231023899</v>
      </c>
      <c r="E6686" s="7">
        <v>-0.146583844815801</v>
      </c>
      <c r="G6686" s="7">
        <v>82</v>
      </c>
      <c r="H6686" s="7">
        <v>67</v>
      </c>
      <c r="I6686" s="7">
        <v>-6.7933829026994602E-2</v>
      </c>
      <c r="J6686" s="7">
        <v>-5.72514300671969E-2</v>
      </c>
      <c r="L6686" s="7">
        <v>82</v>
      </c>
      <c r="M6686" s="7">
        <v>67</v>
      </c>
      <c r="N6686" s="7">
        <v>4.1788055406568603E-3</v>
      </c>
      <c r="O6686" s="7">
        <v>0.26895359106483102</v>
      </c>
    </row>
    <row r="6687" spans="2:15" x14ac:dyDescent="0.2">
      <c r="B6687" s="7">
        <v>83</v>
      </c>
      <c r="C6687" s="7">
        <v>67</v>
      </c>
      <c r="D6687" s="7">
        <v>1.23879374745446E-2</v>
      </c>
      <c r="E6687" s="7">
        <v>-0.118109813596709</v>
      </c>
      <c r="G6687" s="7">
        <v>83</v>
      </c>
      <c r="H6687" s="7">
        <v>67</v>
      </c>
      <c r="I6687" s="7">
        <v>-0.22346389733140701</v>
      </c>
      <c r="J6687" s="7">
        <v>-8.6171618025439906E-2</v>
      </c>
      <c r="L6687" s="7">
        <v>83</v>
      </c>
      <c r="M6687" s="7">
        <v>67</v>
      </c>
      <c r="N6687" s="7">
        <v>-1.9399114970411599</v>
      </c>
      <c r="O6687" s="7">
        <v>-1.95537631780207</v>
      </c>
    </row>
    <row r="6688" spans="2:15" x14ac:dyDescent="0.2">
      <c r="B6688" s="7">
        <v>84</v>
      </c>
      <c r="C6688" s="7">
        <v>67</v>
      </c>
      <c r="D6688" s="7">
        <v>-0.15772868176935301</v>
      </c>
      <c r="E6688" s="7">
        <v>0.34209492227094002</v>
      </c>
      <c r="G6688" s="7">
        <v>84</v>
      </c>
      <c r="H6688" s="7">
        <v>67</v>
      </c>
      <c r="I6688" s="7">
        <v>-0.20419759916135399</v>
      </c>
      <c r="J6688" s="7">
        <v>8.0791518149528202E-2</v>
      </c>
      <c r="L6688" s="7">
        <v>84</v>
      </c>
      <c r="M6688" s="7">
        <v>67</v>
      </c>
      <c r="N6688" s="7">
        <v>6.62192980422667E-2</v>
      </c>
      <c r="O6688" s="7">
        <v>0.13187591897923701</v>
      </c>
    </row>
    <row r="6689" spans="2:15" x14ac:dyDescent="0.2">
      <c r="B6689" s="7">
        <v>85</v>
      </c>
      <c r="C6689" s="7">
        <v>67</v>
      </c>
      <c r="D6689" s="7">
        <v>0.21767412184333099</v>
      </c>
      <c r="E6689" s="7">
        <v>0.116179535799526</v>
      </c>
      <c r="G6689" s="7">
        <v>85</v>
      </c>
      <c r="H6689" s="7">
        <v>67</v>
      </c>
      <c r="I6689" s="7">
        <v>-0.23256211764266299</v>
      </c>
      <c r="J6689" s="7">
        <v>6.1709307183548398E-3</v>
      </c>
      <c r="L6689" s="7">
        <v>85</v>
      </c>
      <c r="M6689" s="7">
        <v>67</v>
      </c>
      <c r="N6689" s="7">
        <v>-1.8653970782670899</v>
      </c>
      <c r="O6689" s="7">
        <v>-1.66962240701979</v>
      </c>
    </row>
    <row r="6690" spans="2:15" x14ac:dyDescent="0.2">
      <c r="B6690" s="7">
        <v>86</v>
      </c>
      <c r="C6690" s="7">
        <v>67</v>
      </c>
      <c r="D6690" s="7">
        <v>0.217381190171341</v>
      </c>
      <c r="E6690" s="7">
        <v>0.37478630731926899</v>
      </c>
      <c r="G6690" s="7">
        <v>86</v>
      </c>
      <c r="H6690" s="7">
        <v>67</v>
      </c>
      <c r="I6690" s="7">
        <v>0.45718671000599997</v>
      </c>
      <c r="J6690" s="7">
        <v>-2.94890294594445E-2</v>
      </c>
      <c r="L6690" s="7">
        <v>86</v>
      </c>
      <c r="M6690" s="7">
        <v>67</v>
      </c>
      <c r="N6690" s="7">
        <v>-1.38721975859236</v>
      </c>
      <c r="O6690" s="7">
        <v>-0.69228097953201695</v>
      </c>
    </row>
    <row r="6691" spans="2:15" x14ac:dyDescent="0.2">
      <c r="B6691" s="7">
        <v>87</v>
      </c>
      <c r="C6691" s="7">
        <v>67</v>
      </c>
      <c r="D6691" s="7">
        <v>-5.5597565127889902E-2</v>
      </c>
      <c r="E6691" s="7">
        <v>-1.53889649900112E-2</v>
      </c>
      <c r="G6691" s="7">
        <v>87</v>
      </c>
      <c r="H6691" s="7">
        <v>67</v>
      </c>
      <c r="I6691" s="7">
        <v>0.56358766915391501</v>
      </c>
      <c r="J6691" s="7">
        <v>0.23070838101592001</v>
      </c>
      <c r="L6691" s="7">
        <v>87</v>
      </c>
      <c r="M6691" s="7">
        <v>67</v>
      </c>
      <c r="N6691" s="7">
        <v>0.31243066178741502</v>
      </c>
      <c r="O6691" s="7">
        <v>0.34162947784911202</v>
      </c>
    </row>
    <row r="6692" spans="2:15" x14ac:dyDescent="0.2">
      <c r="B6692" s="7">
        <v>88</v>
      </c>
      <c r="C6692" s="7">
        <v>67</v>
      </c>
      <c r="D6692" s="7">
        <v>-0.112796964570739</v>
      </c>
      <c r="E6692" s="7">
        <v>-6.5514717170225695E-2</v>
      </c>
      <c r="G6692" s="7">
        <v>88</v>
      </c>
      <c r="H6692" s="7">
        <v>67</v>
      </c>
      <c r="I6692" s="7">
        <v>0.30939745795908802</v>
      </c>
      <c r="J6692" s="7">
        <v>0.102831927432895</v>
      </c>
      <c r="L6692" s="7">
        <v>88</v>
      </c>
      <c r="M6692" s="7">
        <v>67</v>
      </c>
      <c r="N6692" s="7">
        <v>0.388558423439964</v>
      </c>
      <c r="O6692" s="7">
        <v>-1.6028743854672501E-2</v>
      </c>
    </row>
    <row r="6693" spans="2:15" x14ac:dyDescent="0.2">
      <c r="B6693" s="7">
        <v>89</v>
      </c>
      <c r="C6693" s="7">
        <v>67</v>
      </c>
      <c r="D6693" s="7">
        <v>-0.189263947523646</v>
      </c>
      <c r="E6693" s="7">
        <v>-6.8581666123538595E-2</v>
      </c>
      <c r="G6693" s="7">
        <v>89</v>
      </c>
      <c r="H6693" s="7">
        <v>67</v>
      </c>
      <c r="I6693" s="7">
        <v>0.17512336861259001</v>
      </c>
      <c r="J6693" s="7">
        <v>9.4476691790605499E-2</v>
      </c>
      <c r="L6693" s="7">
        <v>89</v>
      </c>
      <c r="M6693" s="7">
        <v>67</v>
      </c>
      <c r="N6693" s="7">
        <v>1.1608496481947001E-2</v>
      </c>
      <c r="O6693" s="7">
        <v>0.43842238057531702</v>
      </c>
    </row>
    <row r="6694" spans="2:15" x14ac:dyDescent="0.2">
      <c r="B6694" s="7">
        <v>90</v>
      </c>
      <c r="C6694" s="7">
        <v>67</v>
      </c>
      <c r="D6694" s="7">
        <v>0.13172030297878101</v>
      </c>
      <c r="E6694" s="7">
        <v>0.25909085887325201</v>
      </c>
      <c r="G6694" s="7">
        <v>90</v>
      </c>
      <c r="H6694" s="7">
        <v>67</v>
      </c>
      <c r="I6694" s="7">
        <v>-0.21769316938262601</v>
      </c>
      <c r="J6694" s="7">
        <v>-2.5717896930419901E-2</v>
      </c>
      <c r="L6694" s="7">
        <v>90</v>
      </c>
      <c r="M6694" s="7">
        <v>67</v>
      </c>
      <c r="N6694" s="7">
        <v>-1.42480749106995</v>
      </c>
      <c r="O6694" s="7">
        <v>-1.4614401137124</v>
      </c>
    </row>
    <row r="6695" spans="2:15" x14ac:dyDescent="0.2">
      <c r="B6695" s="7">
        <v>91</v>
      </c>
      <c r="C6695" s="7">
        <v>67</v>
      </c>
      <c r="D6695" s="7">
        <v>-0.18598422170979101</v>
      </c>
      <c r="E6695" s="7">
        <v>7.3076484350808699E-2</v>
      </c>
      <c r="G6695" s="7">
        <v>91</v>
      </c>
      <c r="H6695" s="7">
        <v>67</v>
      </c>
      <c r="I6695" s="7">
        <v>0.37193757600482202</v>
      </c>
      <c r="J6695" s="7">
        <v>0.29384981574542202</v>
      </c>
      <c r="L6695" s="7">
        <v>91</v>
      </c>
      <c r="M6695" s="7">
        <v>67</v>
      </c>
      <c r="N6695" s="7">
        <v>-0.1710239547588</v>
      </c>
      <c r="O6695" s="7">
        <v>-0.19174018068131099</v>
      </c>
    </row>
    <row r="6696" spans="2:15" x14ac:dyDescent="0.2">
      <c r="B6696" s="7">
        <v>92</v>
      </c>
      <c r="C6696" s="7">
        <v>67</v>
      </c>
      <c r="D6696" s="7">
        <v>-6.1702772884123298E-2</v>
      </c>
      <c r="E6696" s="7">
        <v>2.02131004338835E-2</v>
      </c>
      <c r="G6696" s="7">
        <v>92</v>
      </c>
      <c r="H6696" s="7">
        <v>67</v>
      </c>
      <c r="I6696" s="7">
        <v>-8.1489428476355194E-2</v>
      </c>
      <c r="J6696" s="7">
        <v>0.16892497737630899</v>
      </c>
      <c r="L6696" s="7">
        <v>92</v>
      </c>
      <c r="M6696" s="7">
        <v>67</v>
      </c>
      <c r="N6696" s="7">
        <v>-1.2541797689273999</v>
      </c>
      <c r="O6696" s="7">
        <v>-0.21661530790869299</v>
      </c>
    </row>
    <row r="6697" spans="2:15" x14ac:dyDescent="0.2">
      <c r="B6697" s="7">
        <v>93</v>
      </c>
      <c r="C6697" s="7">
        <v>67</v>
      </c>
      <c r="D6697" s="7">
        <v>0.39972162738990102</v>
      </c>
      <c r="E6697" s="7">
        <v>0.38637486617487898</v>
      </c>
      <c r="G6697" s="7">
        <v>93</v>
      </c>
      <c r="H6697" s="7">
        <v>67</v>
      </c>
      <c r="I6697" s="7">
        <v>0.25017086464507199</v>
      </c>
      <c r="J6697" s="7">
        <v>8.5143238989661404E-2</v>
      </c>
      <c r="L6697" s="7">
        <v>93</v>
      </c>
      <c r="M6697" s="7">
        <v>67</v>
      </c>
      <c r="N6697" s="7">
        <v>1.3216861946656899</v>
      </c>
      <c r="O6697" s="7">
        <v>0.88666051979430505</v>
      </c>
    </row>
    <row r="6698" spans="2:15" x14ac:dyDescent="0.2">
      <c r="B6698" s="7">
        <v>94</v>
      </c>
      <c r="C6698" s="7">
        <v>67</v>
      </c>
      <c r="D6698" s="7">
        <v>0.108948474498231</v>
      </c>
      <c r="E6698" s="7">
        <v>6.5160990519862197E-2</v>
      </c>
      <c r="G6698" s="7">
        <v>94</v>
      </c>
      <c r="H6698" s="7">
        <v>67</v>
      </c>
      <c r="I6698" s="7">
        <v>1.00708638753257E-2</v>
      </c>
      <c r="J6698" s="7">
        <v>0.16476584341001299</v>
      </c>
      <c r="L6698" s="7">
        <v>94</v>
      </c>
      <c r="M6698" s="7">
        <v>67</v>
      </c>
      <c r="N6698" s="7">
        <v>0.179790960549877</v>
      </c>
      <c r="O6698" s="7">
        <v>4.1851474234253103E-2</v>
      </c>
    </row>
    <row r="6699" spans="2:15" x14ac:dyDescent="0.2">
      <c r="B6699" s="7">
        <v>95</v>
      </c>
      <c r="C6699" s="7">
        <v>67</v>
      </c>
      <c r="D6699" s="7">
        <v>-0.33205761127965</v>
      </c>
      <c r="E6699" s="7">
        <v>-0.48663933381978602</v>
      </c>
      <c r="G6699" s="7">
        <v>95</v>
      </c>
      <c r="H6699" s="7">
        <v>67</v>
      </c>
      <c r="I6699" s="7">
        <v>0.39989366812753502</v>
      </c>
      <c r="J6699" s="7">
        <v>6.2324696372947998E-2</v>
      </c>
      <c r="L6699" s="7">
        <v>95</v>
      </c>
      <c r="M6699" s="7">
        <v>67</v>
      </c>
      <c r="N6699" s="7">
        <v>-0.86837201692799804</v>
      </c>
      <c r="O6699" s="7">
        <v>-1.07103041264321</v>
      </c>
    </row>
    <row r="6700" spans="2:15" x14ac:dyDescent="0.2">
      <c r="B6700" s="7">
        <v>96</v>
      </c>
      <c r="C6700" s="7">
        <v>67</v>
      </c>
      <c r="D6700" s="7">
        <v>-0.172927378560226</v>
      </c>
      <c r="E6700" s="7">
        <v>3.9617745403857499E-2</v>
      </c>
      <c r="G6700" s="7">
        <v>96</v>
      </c>
      <c r="H6700" s="7">
        <v>67</v>
      </c>
      <c r="I6700" s="7">
        <v>9.8575927430463395E-2</v>
      </c>
      <c r="J6700" s="7">
        <v>-5.9549924793699902E-2</v>
      </c>
      <c r="L6700" s="7">
        <v>96</v>
      </c>
      <c r="M6700" s="7">
        <v>67</v>
      </c>
      <c r="N6700" s="7">
        <v>0.27960936594721703</v>
      </c>
      <c r="O6700" s="7">
        <v>0.158719972416559</v>
      </c>
    </row>
    <row r="6701" spans="2:15" x14ac:dyDescent="0.2">
      <c r="B6701" s="7">
        <v>97</v>
      </c>
      <c r="C6701" s="7">
        <v>67</v>
      </c>
      <c r="D6701" s="7">
        <v>-0.139776935693112</v>
      </c>
      <c r="E6701" s="7">
        <v>-0.13126152169180599</v>
      </c>
      <c r="G6701" s="7">
        <v>97</v>
      </c>
      <c r="H6701" s="7">
        <v>67</v>
      </c>
      <c r="I6701" s="7">
        <v>3.9410336258496798E-2</v>
      </c>
      <c r="J6701" s="7">
        <v>0.113778799273017</v>
      </c>
      <c r="L6701" s="7">
        <v>97</v>
      </c>
      <c r="M6701" s="7">
        <v>67</v>
      </c>
      <c r="N6701" s="7">
        <v>-0.26256536564528299</v>
      </c>
      <c r="O6701" s="7">
        <v>0.37759705722965098</v>
      </c>
    </row>
    <row r="6702" spans="2:15" x14ac:dyDescent="0.2">
      <c r="B6702" s="7">
        <v>98</v>
      </c>
      <c r="C6702" s="7">
        <v>67</v>
      </c>
      <c r="D6702" s="7">
        <v>0.13108002340132099</v>
      </c>
      <c r="E6702" s="7">
        <v>0.15236322793144599</v>
      </c>
      <c r="G6702" s="7">
        <v>98</v>
      </c>
      <c r="H6702" s="7">
        <v>67</v>
      </c>
      <c r="I6702" s="7">
        <v>-0.105371183805339</v>
      </c>
      <c r="J6702" s="7">
        <v>-0.108392573454502</v>
      </c>
      <c r="L6702" s="7">
        <v>98</v>
      </c>
      <c r="M6702" s="7">
        <v>67</v>
      </c>
      <c r="N6702" s="7">
        <v>0.22774271560856099</v>
      </c>
      <c r="O6702" s="7">
        <v>0.85412964353241005</v>
      </c>
    </row>
    <row r="6703" spans="2:15" x14ac:dyDescent="0.2">
      <c r="B6703" s="7">
        <v>99</v>
      </c>
      <c r="C6703" s="7">
        <v>67</v>
      </c>
      <c r="D6703" s="7">
        <v>-3.5443566675141397E-2</v>
      </c>
      <c r="E6703" s="7">
        <v>-2.0958317968483801E-2</v>
      </c>
      <c r="G6703" s="7">
        <v>99</v>
      </c>
      <c r="H6703" s="7">
        <v>67</v>
      </c>
      <c r="I6703" s="7">
        <v>-0.39236641900666502</v>
      </c>
      <c r="J6703" s="7">
        <v>-0.17825594458281899</v>
      </c>
      <c r="L6703" s="7">
        <v>99</v>
      </c>
      <c r="M6703" s="7">
        <v>67</v>
      </c>
      <c r="N6703" s="7">
        <v>-0.20616246364864901</v>
      </c>
      <c r="O6703" s="7">
        <v>0.24737108553536699</v>
      </c>
    </row>
    <row r="6704" spans="2:15" x14ac:dyDescent="0.2">
      <c r="B6704" s="7">
        <v>100</v>
      </c>
      <c r="C6704" s="7">
        <v>67</v>
      </c>
      <c r="D6704" s="7">
        <v>-0.162469791519776</v>
      </c>
      <c r="E6704" s="7">
        <v>-0.48211345411613998</v>
      </c>
      <c r="G6704" s="7">
        <v>100</v>
      </c>
      <c r="H6704" s="7">
        <v>67</v>
      </c>
      <c r="I6704" s="7">
        <v>-0.26448982391940701</v>
      </c>
      <c r="J6704" s="7">
        <v>-8.4615404094563508E-3</v>
      </c>
      <c r="L6704" s="7">
        <v>100</v>
      </c>
      <c r="M6704" s="7">
        <v>67</v>
      </c>
      <c r="N6704" s="7">
        <v>0.96714422118925503</v>
      </c>
      <c r="O6704" s="7">
        <v>0.74041773269064304</v>
      </c>
    </row>
    <row r="6705" spans="2:15" x14ac:dyDescent="0.2">
      <c r="B6705" s="7">
        <v>1</v>
      </c>
      <c r="C6705" s="7">
        <v>68</v>
      </c>
      <c r="D6705" s="7">
        <v>-0.42471474022280398</v>
      </c>
      <c r="E6705" s="7">
        <v>-0.35869329726974503</v>
      </c>
      <c r="G6705" s="7">
        <v>1</v>
      </c>
      <c r="H6705" s="7">
        <v>68</v>
      </c>
      <c r="I6705" s="7">
        <v>8.1652535186362805E-3</v>
      </c>
      <c r="J6705" s="7">
        <v>-6.1967314393437598E-2</v>
      </c>
      <c r="L6705" s="7">
        <v>1</v>
      </c>
      <c r="M6705" s="7">
        <v>68</v>
      </c>
      <c r="N6705" s="7">
        <v>-0.75727581199924099</v>
      </c>
      <c r="O6705" s="7">
        <v>-0.40231502585420398</v>
      </c>
    </row>
    <row r="6706" spans="2:15" x14ac:dyDescent="0.2">
      <c r="B6706" s="7">
        <v>2</v>
      </c>
      <c r="C6706" s="7">
        <v>68</v>
      </c>
      <c r="D6706" s="7">
        <v>-9.8369443735578002E-2</v>
      </c>
      <c r="E6706" s="7">
        <v>1.0815624204073299E-2</v>
      </c>
      <c r="G6706" s="7">
        <v>2</v>
      </c>
      <c r="H6706" s="7">
        <v>68</v>
      </c>
      <c r="I6706" s="7">
        <v>0.51124533377512005</v>
      </c>
      <c r="J6706" s="7">
        <v>0.30911927771755798</v>
      </c>
      <c r="L6706" s="7">
        <v>2</v>
      </c>
      <c r="M6706" s="7">
        <v>68</v>
      </c>
      <c r="N6706" s="7">
        <v>0.88840237278874601</v>
      </c>
      <c r="O6706" s="7">
        <v>1.30925477507178</v>
      </c>
    </row>
    <row r="6707" spans="2:15" x14ac:dyDescent="0.2">
      <c r="B6707" s="7">
        <v>3</v>
      </c>
      <c r="C6707" s="7">
        <v>68</v>
      </c>
      <c r="D6707" s="7">
        <v>-0.62941541963783698</v>
      </c>
      <c r="E6707" s="7">
        <v>-0.78242582984433495</v>
      </c>
      <c r="G6707" s="7">
        <v>3</v>
      </c>
      <c r="H6707" s="7">
        <v>68</v>
      </c>
      <c r="I6707" s="7">
        <v>0.191748770486143</v>
      </c>
      <c r="J6707" s="7">
        <v>-0.20450073870910901</v>
      </c>
      <c r="L6707" s="7">
        <v>3</v>
      </c>
      <c r="M6707" s="7">
        <v>68</v>
      </c>
      <c r="N6707" s="7">
        <v>-0.163294678644053</v>
      </c>
      <c r="O6707" s="7">
        <v>0.154083611188811</v>
      </c>
    </row>
    <row r="6708" spans="2:15" x14ac:dyDescent="0.2">
      <c r="B6708" s="7">
        <v>4</v>
      </c>
      <c r="C6708" s="7">
        <v>68</v>
      </c>
      <c r="D6708" s="7">
        <v>0.20304960282304799</v>
      </c>
      <c r="E6708" s="7">
        <v>-2.49460112883959E-3</v>
      </c>
      <c r="G6708" s="7">
        <v>4</v>
      </c>
      <c r="H6708" s="7">
        <v>68</v>
      </c>
      <c r="I6708" s="7">
        <v>0.355232775710558</v>
      </c>
      <c r="J6708" s="7">
        <v>0.44993756735159701</v>
      </c>
      <c r="L6708" s="7">
        <v>4</v>
      </c>
      <c r="M6708" s="7">
        <v>68</v>
      </c>
      <c r="N6708" s="7">
        <v>0.62853740509664302</v>
      </c>
      <c r="O6708" s="7">
        <v>-0.54478156604063199</v>
      </c>
    </row>
    <row r="6709" spans="2:15" x14ac:dyDescent="0.2">
      <c r="B6709" s="7">
        <v>5</v>
      </c>
      <c r="C6709" s="7">
        <v>68</v>
      </c>
      <c r="D6709" s="7">
        <v>0.551473786377352</v>
      </c>
      <c r="E6709" s="7">
        <v>0.73304642422962196</v>
      </c>
      <c r="G6709" s="7">
        <v>5</v>
      </c>
      <c r="H6709" s="7">
        <v>68</v>
      </c>
      <c r="I6709" s="7">
        <v>9.88933334504161E-3</v>
      </c>
      <c r="J6709" s="7">
        <v>1.8618907965674201E-2</v>
      </c>
      <c r="L6709" s="7">
        <v>5</v>
      </c>
      <c r="M6709" s="7">
        <v>68</v>
      </c>
      <c r="N6709" s="7">
        <v>-1.6887294422571999</v>
      </c>
      <c r="O6709" s="7">
        <v>-1.2996357294507701</v>
      </c>
    </row>
    <row r="6710" spans="2:15" x14ac:dyDescent="0.2">
      <c r="B6710" s="7">
        <v>6</v>
      </c>
      <c r="C6710" s="7">
        <v>68</v>
      </c>
      <c r="D6710" s="7">
        <v>-0.49398904258734599</v>
      </c>
      <c r="E6710" s="7">
        <v>-0.60211641435111596</v>
      </c>
      <c r="G6710" s="7">
        <v>6</v>
      </c>
      <c r="H6710" s="7">
        <v>68</v>
      </c>
      <c r="I6710" s="7">
        <v>0.38549741118682102</v>
      </c>
      <c r="J6710" s="7">
        <v>0.46122042802327101</v>
      </c>
      <c r="L6710" s="7">
        <v>6</v>
      </c>
      <c r="M6710" s="7">
        <v>68</v>
      </c>
      <c r="N6710" s="7">
        <v>-0.28945431316008602</v>
      </c>
      <c r="O6710" s="7">
        <v>-0.53349323257160197</v>
      </c>
    </row>
    <row r="6711" spans="2:15" x14ac:dyDescent="0.2">
      <c r="B6711" s="7">
        <v>7</v>
      </c>
      <c r="C6711" s="7">
        <v>68</v>
      </c>
      <c r="D6711" s="7">
        <v>0.48678792288419298</v>
      </c>
      <c r="E6711" s="7">
        <v>0.66607222998115001</v>
      </c>
      <c r="G6711" s="7">
        <v>7</v>
      </c>
      <c r="H6711" s="7">
        <v>68</v>
      </c>
      <c r="I6711" s="7">
        <v>0.13924041315545699</v>
      </c>
      <c r="J6711" s="7">
        <v>0.27418290158784397</v>
      </c>
      <c r="L6711" s="7">
        <v>7</v>
      </c>
      <c r="M6711" s="7">
        <v>68</v>
      </c>
      <c r="N6711" s="7">
        <v>-0.19739605161937199</v>
      </c>
      <c r="O6711" s="7">
        <v>0.14270668781016099</v>
      </c>
    </row>
    <row r="6712" spans="2:15" x14ac:dyDescent="0.2">
      <c r="B6712" s="7">
        <v>8</v>
      </c>
      <c r="C6712" s="7">
        <v>68</v>
      </c>
      <c r="D6712" s="7">
        <v>0.61025755474459098</v>
      </c>
      <c r="E6712" s="7">
        <v>0.59290078061303797</v>
      </c>
      <c r="G6712" s="7">
        <v>8</v>
      </c>
      <c r="H6712" s="7">
        <v>68</v>
      </c>
      <c r="I6712" s="7">
        <v>0.27564974944225101</v>
      </c>
      <c r="J6712" s="7">
        <v>0.21808601786954501</v>
      </c>
      <c r="L6712" s="7">
        <v>8</v>
      </c>
      <c r="M6712" s="7">
        <v>68</v>
      </c>
      <c r="N6712" s="7">
        <v>0.393769496469762</v>
      </c>
      <c r="O6712" s="7">
        <v>0.101422436039264</v>
      </c>
    </row>
    <row r="6713" spans="2:15" x14ac:dyDescent="0.2">
      <c r="B6713" s="7">
        <v>9</v>
      </c>
      <c r="C6713" s="7">
        <v>68</v>
      </c>
      <c r="D6713" s="7">
        <v>-0.59412528321521996</v>
      </c>
      <c r="E6713" s="7">
        <v>-0.49314593277580299</v>
      </c>
      <c r="G6713" s="7">
        <v>9</v>
      </c>
      <c r="H6713" s="7">
        <v>68</v>
      </c>
      <c r="I6713" s="7">
        <v>9.4418294385441498E-2</v>
      </c>
      <c r="J6713" s="7">
        <v>6.7879901850915303E-2</v>
      </c>
      <c r="L6713" s="7">
        <v>9</v>
      </c>
      <c r="M6713" s="7">
        <v>68</v>
      </c>
      <c r="N6713" s="7">
        <v>-0.12038143765154</v>
      </c>
      <c r="O6713" s="7">
        <v>-3.05843536478578E-2</v>
      </c>
    </row>
    <row r="6714" spans="2:15" x14ac:dyDescent="0.2">
      <c r="B6714" s="7">
        <v>10</v>
      </c>
      <c r="C6714" s="7">
        <v>68</v>
      </c>
      <c r="D6714" s="7">
        <v>0.27750254583352302</v>
      </c>
      <c r="E6714" s="7">
        <v>0.136267265720841</v>
      </c>
      <c r="G6714" s="7">
        <v>10</v>
      </c>
      <c r="H6714" s="7">
        <v>68</v>
      </c>
      <c r="I6714" s="7">
        <v>-0.10153182961937</v>
      </c>
      <c r="J6714" s="7">
        <v>-3.0069397030748801E-2</v>
      </c>
      <c r="L6714" s="7">
        <v>10</v>
      </c>
      <c r="M6714" s="7">
        <v>68</v>
      </c>
      <c r="N6714" s="7">
        <v>-5.3439336606592398E-2</v>
      </c>
      <c r="O6714" s="7">
        <v>0.21913207304240101</v>
      </c>
    </row>
    <row r="6715" spans="2:15" x14ac:dyDescent="0.2">
      <c r="B6715" s="7">
        <v>11</v>
      </c>
      <c r="C6715" s="7">
        <v>68</v>
      </c>
      <c r="D6715" s="7">
        <v>0.11691029854213</v>
      </c>
      <c r="E6715" s="7">
        <v>0.356167521346967</v>
      </c>
      <c r="G6715" s="7">
        <v>11</v>
      </c>
      <c r="H6715" s="7">
        <v>68</v>
      </c>
      <c r="I6715" s="7">
        <v>-8.5217326859641701E-2</v>
      </c>
      <c r="J6715" s="7">
        <v>7.0099638867406E-2</v>
      </c>
      <c r="L6715" s="7">
        <v>11</v>
      </c>
      <c r="M6715" s="7">
        <v>68</v>
      </c>
      <c r="N6715" s="7">
        <v>0.265123979592712</v>
      </c>
      <c r="O6715" s="7">
        <v>-0.314858364396363</v>
      </c>
    </row>
    <row r="6716" spans="2:15" x14ac:dyDescent="0.2">
      <c r="B6716" s="7">
        <v>12</v>
      </c>
      <c r="C6716" s="7">
        <v>68</v>
      </c>
      <c r="D6716" s="7">
        <v>0.28770586481842603</v>
      </c>
      <c r="E6716" s="7">
        <v>0.24349437571052199</v>
      </c>
      <c r="G6716" s="7">
        <v>12</v>
      </c>
      <c r="H6716" s="7">
        <v>68</v>
      </c>
      <c r="I6716" s="7">
        <v>-5.6320569579646901E-2</v>
      </c>
      <c r="J6716" s="7">
        <v>-0.20633097965288799</v>
      </c>
      <c r="L6716" s="7">
        <v>12</v>
      </c>
      <c r="M6716" s="7">
        <v>68</v>
      </c>
      <c r="N6716" s="7">
        <v>0.114817079225778</v>
      </c>
      <c r="O6716" s="7">
        <v>-9.3706055731214405E-2</v>
      </c>
    </row>
    <row r="6717" spans="2:15" x14ac:dyDescent="0.2">
      <c r="B6717" s="7">
        <v>13</v>
      </c>
      <c r="C6717" s="7">
        <v>68</v>
      </c>
      <c r="D6717" s="7">
        <v>0.34599372649966598</v>
      </c>
      <c r="E6717" s="7">
        <v>0.287149951840243</v>
      </c>
      <c r="G6717" s="7">
        <v>13</v>
      </c>
      <c r="H6717" s="7">
        <v>68</v>
      </c>
      <c r="I6717" s="7">
        <v>0.13273175936491699</v>
      </c>
      <c r="J6717" s="7">
        <v>6.72878145438318E-2</v>
      </c>
      <c r="L6717" s="7">
        <v>13</v>
      </c>
      <c r="M6717" s="7">
        <v>68</v>
      </c>
      <c r="N6717" s="7">
        <v>1.45965109553721</v>
      </c>
      <c r="O6717" s="7">
        <v>0.94356763114798303</v>
      </c>
    </row>
    <row r="6718" spans="2:15" x14ac:dyDescent="0.2">
      <c r="B6718" s="7">
        <v>14</v>
      </c>
      <c r="C6718" s="7">
        <v>68</v>
      </c>
      <c r="D6718" s="7">
        <v>2.9922818772000401E-2</v>
      </c>
      <c r="E6718" s="7">
        <v>0.10147156940112</v>
      </c>
      <c r="G6718" s="7">
        <v>14</v>
      </c>
      <c r="H6718" s="7">
        <v>68</v>
      </c>
      <c r="I6718" s="7">
        <v>-0.146516620486842</v>
      </c>
      <c r="J6718" s="7">
        <v>-0.14117598099673101</v>
      </c>
      <c r="L6718" s="7">
        <v>14</v>
      </c>
      <c r="M6718" s="7">
        <v>68</v>
      </c>
      <c r="N6718" s="7">
        <v>-4.9440949432824503E-2</v>
      </c>
      <c r="O6718" s="7">
        <v>-0.78539244131547503</v>
      </c>
    </row>
    <row r="6719" spans="2:15" x14ac:dyDescent="0.2">
      <c r="B6719" s="7">
        <v>15</v>
      </c>
      <c r="C6719" s="7">
        <v>68</v>
      </c>
      <c r="D6719" s="7">
        <v>0.58533755591311698</v>
      </c>
      <c r="E6719" s="7">
        <v>0.31256935343504599</v>
      </c>
      <c r="G6719" s="7">
        <v>15</v>
      </c>
      <c r="H6719" s="7">
        <v>68</v>
      </c>
      <c r="I6719" s="7">
        <v>-0.28746059229684201</v>
      </c>
      <c r="J6719" s="7">
        <v>-0.33074026861668898</v>
      </c>
      <c r="L6719" s="7">
        <v>15</v>
      </c>
      <c r="M6719" s="7">
        <v>68</v>
      </c>
      <c r="N6719" s="7">
        <v>0.61363135009374803</v>
      </c>
      <c r="O6719" s="7">
        <v>0.138393284809887</v>
      </c>
    </row>
    <row r="6720" spans="2:15" x14ac:dyDescent="0.2">
      <c r="B6720" s="7">
        <v>16</v>
      </c>
      <c r="C6720" s="7">
        <v>68</v>
      </c>
      <c r="D6720" s="7">
        <v>0.10041091273517801</v>
      </c>
      <c r="E6720" s="7">
        <v>0.46679945610996998</v>
      </c>
      <c r="G6720" s="7">
        <v>16</v>
      </c>
      <c r="H6720" s="7">
        <v>68</v>
      </c>
      <c r="I6720" s="7">
        <v>-4.2727353493328103E-2</v>
      </c>
      <c r="J6720" s="7">
        <v>-6.0875411532760999E-2</v>
      </c>
      <c r="L6720" s="7">
        <v>16</v>
      </c>
      <c r="M6720" s="7">
        <v>68</v>
      </c>
      <c r="N6720" s="7">
        <v>-1.8927638610148401</v>
      </c>
      <c r="O6720" s="7">
        <v>-1.0050767328850101</v>
      </c>
    </row>
    <row r="6721" spans="2:15" x14ac:dyDescent="0.2">
      <c r="B6721" s="7">
        <v>17</v>
      </c>
      <c r="C6721" s="7">
        <v>68</v>
      </c>
      <c r="D6721" s="7">
        <v>9.0683485434984099E-2</v>
      </c>
      <c r="E6721" s="7">
        <v>0.188523610787629</v>
      </c>
      <c r="G6721" s="7">
        <v>17</v>
      </c>
      <c r="H6721" s="7">
        <v>68</v>
      </c>
      <c r="I6721" s="7">
        <v>0.11043585977284701</v>
      </c>
      <c r="J6721" s="7">
        <v>-0.24873674204891</v>
      </c>
      <c r="L6721" s="7">
        <v>17</v>
      </c>
      <c r="M6721" s="7">
        <v>68</v>
      </c>
      <c r="N6721" s="7">
        <v>-0.333115258629197</v>
      </c>
      <c r="O6721" s="7">
        <v>-0.54163679004573995</v>
      </c>
    </row>
    <row r="6722" spans="2:15" x14ac:dyDescent="0.2">
      <c r="B6722" s="7">
        <v>18</v>
      </c>
      <c r="C6722" s="7">
        <v>68</v>
      </c>
      <c r="D6722" s="7">
        <v>0.48634324859454298</v>
      </c>
      <c r="E6722" s="7">
        <v>0.48057248375217698</v>
      </c>
      <c r="G6722" s="7">
        <v>18</v>
      </c>
      <c r="H6722" s="7">
        <v>68</v>
      </c>
      <c r="I6722" s="7">
        <v>0.392269417173296</v>
      </c>
      <c r="J6722" s="7">
        <v>0.15725099517192201</v>
      </c>
      <c r="L6722" s="7">
        <v>18</v>
      </c>
      <c r="M6722" s="7">
        <v>68</v>
      </c>
      <c r="N6722" s="7">
        <v>0.87237087791478596</v>
      </c>
      <c r="O6722" s="7">
        <v>0.574015245676751</v>
      </c>
    </row>
    <row r="6723" spans="2:15" x14ac:dyDescent="0.2">
      <c r="B6723" s="7">
        <v>19</v>
      </c>
      <c r="C6723" s="7">
        <v>68</v>
      </c>
      <c r="D6723" s="7">
        <v>0.38890095722891599</v>
      </c>
      <c r="E6723" s="7">
        <v>0.52119293996147897</v>
      </c>
      <c r="G6723" s="7">
        <v>19</v>
      </c>
      <c r="H6723" s="7">
        <v>68</v>
      </c>
      <c r="I6723" s="7">
        <v>-1.72040739163162E-2</v>
      </c>
      <c r="J6723" s="7">
        <v>-8.8072489953541194E-2</v>
      </c>
      <c r="L6723" s="7">
        <v>19</v>
      </c>
      <c r="M6723" s="7">
        <v>68</v>
      </c>
      <c r="N6723" s="7">
        <v>-0.18213720105384601</v>
      </c>
      <c r="O6723" s="7">
        <v>-1.02818475344297</v>
      </c>
    </row>
    <row r="6724" spans="2:15" x14ac:dyDescent="0.2">
      <c r="B6724" s="7">
        <v>20</v>
      </c>
      <c r="C6724" s="7">
        <v>68</v>
      </c>
      <c r="D6724" s="7">
        <v>0.24738975262535401</v>
      </c>
      <c r="E6724" s="7">
        <v>0.27641352120547102</v>
      </c>
      <c r="G6724" s="7">
        <v>20</v>
      </c>
      <c r="H6724" s="7">
        <v>68</v>
      </c>
      <c r="I6724" s="7">
        <v>6.2482398782152303E-2</v>
      </c>
      <c r="J6724" s="7">
        <v>0.104716590155952</v>
      </c>
      <c r="L6724" s="7">
        <v>20</v>
      </c>
      <c r="M6724" s="7">
        <v>68</v>
      </c>
      <c r="N6724" s="7">
        <v>0.62924815864852501</v>
      </c>
      <c r="O6724" s="7">
        <v>9.2556941736026105E-2</v>
      </c>
    </row>
    <row r="6725" spans="2:15" x14ac:dyDescent="0.2">
      <c r="B6725" s="7">
        <v>21</v>
      </c>
      <c r="C6725" s="7">
        <v>68</v>
      </c>
      <c r="D6725" s="7">
        <v>3.4438871240167798E-2</v>
      </c>
      <c r="E6725" s="7">
        <v>0.18185491977604901</v>
      </c>
      <c r="G6725" s="7">
        <v>21</v>
      </c>
      <c r="H6725" s="7">
        <v>68</v>
      </c>
      <c r="I6725" s="7">
        <v>-4.20036079283417E-2</v>
      </c>
      <c r="J6725" s="7">
        <v>0.18160610953193099</v>
      </c>
      <c r="L6725" s="7">
        <v>21</v>
      </c>
      <c r="M6725" s="7">
        <v>68</v>
      </c>
      <c r="N6725" s="7">
        <v>-4.1987641250367204E-3</v>
      </c>
      <c r="O6725" s="7">
        <v>-0.54069402672280797</v>
      </c>
    </row>
    <row r="6726" spans="2:15" x14ac:dyDescent="0.2">
      <c r="B6726" s="7">
        <v>22</v>
      </c>
      <c r="C6726" s="7">
        <v>68</v>
      </c>
      <c r="D6726" s="7">
        <v>-3.7914660496461701E-2</v>
      </c>
      <c r="E6726" s="7">
        <v>-0.16798608332189899</v>
      </c>
      <c r="G6726" s="7">
        <v>22</v>
      </c>
      <c r="H6726" s="7">
        <v>68</v>
      </c>
      <c r="I6726" s="7">
        <v>0.19986131697065801</v>
      </c>
      <c r="J6726" s="7">
        <v>0.18870111211125201</v>
      </c>
      <c r="L6726" s="7">
        <v>22</v>
      </c>
      <c r="M6726" s="7">
        <v>68</v>
      </c>
      <c r="N6726" s="7">
        <v>9.3275384752587301E-2</v>
      </c>
      <c r="O6726" s="7">
        <v>0.170691444558879</v>
      </c>
    </row>
    <row r="6727" spans="2:15" x14ac:dyDescent="0.2">
      <c r="B6727" s="7">
        <v>23</v>
      </c>
      <c r="C6727" s="7">
        <v>68</v>
      </c>
      <c r="D6727" s="7">
        <v>-8.8541660474721298E-2</v>
      </c>
      <c r="E6727" s="7">
        <v>-0.28945446288804699</v>
      </c>
      <c r="G6727" s="7">
        <v>23</v>
      </c>
      <c r="H6727" s="7">
        <v>68</v>
      </c>
      <c r="I6727" s="7">
        <v>-0.14072873474656999</v>
      </c>
      <c r="J6727" s="7">
        <v>0.12342961495869</v>
      </c>
      <c r="L6727" s="7">
        <v>23</v>
      </c>
      <c r="M6727" s="7">
        <v>68</v>
      </c>
      <c r="N6727" s="7">
        <v>0.105892457862988</v>
      </c>
      <c r="O6727" s="7">
        <v>-1.5927044047915999E-2</v>
      </c>
    </row>
    <row r="6728" spans="2:15" x14ac:dyDescent="0.2">
      <c r="B6728" s="7">
        <v>24</v>
      </c>
      <c r="C6728" s="7">
        <v>68</v>
      </c>
      <c r="D6728" s="7">
        <v>0.29085044048824199</v>
      </c>
      <c r="E6728" s="7">
        <v>0.237946707546386</v>
      </c>
      <c r="G6728" s="7">
        <v>24</v>
      </c>
      <c r="H6728" s="7">
        <v>68</v>
      </c>
      <c r="I6728" s="7">
        <v>0.12986872933548599</v>
      </c>
      <c r="J6728" s="7">
        <v>5.1423365143053297E-2</v>
      </c>
      <c r="L6728" s="7">
        <v>24</v>
      </c>
      <c r="M6728" s="7">
        <v>68</v>
      </c>
      <c r="N6728" s="7">
        <v>1.73848284649052</v>
      </c>
      <c r="O6728" s="7">
        <v>1.55465704038715</v>
      </c>
    </row>
    <row r="6729" spans="2:15" x14ac:dyDescent="0.2">
      <c r="B6729" s="7">
        <v>25</v>
      </c>
      <c r="C6729" s="7">
        <v>68</v>
      </c>
      <c r="D6729" s="7">
        <v>0.81378801039275195</v>
      </c>
      <c r="E6729" s="7">
        <v>0.49177071698128799</v>
      </c>
      <c r="G6729" s="7">
        <v>25</v>
      </c>
      <c r="H6729" s="7">
        <v>68</v>
      </c>
      <c r="I6729" s="7">
        <v>8.3818990682332603E-2</v>
      </c>
      <c r="J6729" s="7">
        <v>-0.12375074143152399</v>
      </c>
      <c r="L6729" s="7">
        <v>25</v>
      </c>
      <c r="M6729" s="7">
        <v>68</v>
      </c>
      <c r="N6729" s="7">
        <v>-0.75411286308849801</v>
      </c>
      <c r="O6729" s="7">
        <v>-0.41849703341703998</v>
      </c>
    </row>
    <row r="6730" spans="2:15" x14ac:dyDescent="0.2">
      <c r="B6730" s="7">
        <v>26</v>
      </c>
      <c r="C6730" s="7">
        <v>68</v>
      </c>
      <c r="D6730" s="7">
        <v>-1.04829719531985E-3</v>
      </c>
      <c r="E6730" s="7">
        <v>5.59637498714505E-3</v>
      </c>
      <c r="G6730" s="7">
        <v>26</v>
      </c>
      <c r="H6730" s="7">
        <v>68</v>
      </c>
      <c r="I6730" s="7">
        <v>-0.28500442207499099</v>
      </c>
      <c r="J6730" s="7">
        <v>-0.12732029090847499</v>
      </c>
      <c r="L6730" s="7">
        <v>26</v>
      </c>
      <c r="M6730" s="7">
        <v>68</v>
      </c>
      <c r="N6730" s="7">
        <v>-8.6524560158070904E-2</v>
      </c>
      <c r="O6730" s="7">
        <v>-0.58371449628711103</v>
      </c>
    </row>
    <row r="6731" spans="2:15" x14ac:dyDescent="0.2">
      <c r="B6731" s="7">
        <v>27</v>
      </c>
      <c r="C6731" s="7">
        <v>68</v>
      </c>
      <c r="D6731" s="7">
        <v>0.20440543509319001</v>
      </c>
      <c r="E6731" s="7">
        <v>-6.2055477534880901E-2</v>
      </c>
      <c r="G6731" s="7">
        <v>27</v>
      </c>
      <c r="H6731" s="7">
        <v>68</v>
      </c>
      <c r="I6731" s="7">
        <v>4.2215875015690699E-2</v>
      </c>
      <c r="J6731" s="7">
        <v>-3.4694603793290903E-2</v>
      </c>
      <c r="L6731" s="7">
        <v>27</v>
      </c>
      <c r="M6731" s="7">
        <v>68</v>
      </c>
      <c r="N6731" s="7">
        <v>0.41697955787756302</v>
      </c>
      <c r="O6731" s="7">
        <v>-0.16320434271565001</v>
      </c>
    </row>
    <row r="6732" spans="2:15" x14ac:dyDescent="0.2">
      <c r="B6732" s="7">
        <v>28</v>
      </c>
      <c r="C6732" s="7">
        <v>68</v>
      </c>
      <c r="D6732" s="7">
        <v>-0.59002383497993105</v>
      </c>
      <c r="E6732" s="7">
        <v>-0.53815416438640395</v>
      </c>
      <c r="G6732" s="7">
        <v>28</v>
      </c>
      <c r="H6732" s="7">
        <v>68</v>
      </c>
      <c r="I6732" s="7">
        <v>0.107694002263484</v>
      </c>
      <c r="J6732" s="7">
        <v>6.8535775031008897E-2</v>
      </c>
      <c r="L6732" s="7">
        <v>28</v>
      </c>
      <c r="M6732" s="7">
        <v>68</v>
      </c>
      <c r="N6732" s="7">
        <v>-1.76521738726736E-2</v>
      </c>
      <c r="O6732" s="7">
        <v>-0.23866062914382999</v>
      </c>
    </row>
    <row r="6733" spans="2:15" x14ac:dyDescent="0.2">
      <c r="B6733" s="7">
        <v>29</v>
      </c>
      <c r="C6733" s="7">
        <v>68</v>
      </c>
      <c r="D6733" s="7">
        <v>0.20270609028356301</v>
      </c>
      <c r="E6733" s="7">
        <v>-0.170985690968084</v>
      </c>
      <c r="G6733" s="7">
        <v>29</v>
      </c>
      <c r="H6733" s="7">
        <v>68</v>
      </c>
      <c r="I6733" s="7">
        <v>-0.26870065767385198</v>
      </c>
      <c r="J6733" s="7">
        <v>7.1417988509535804E-2</v>
      </c>
      <c r="L6733" s="7">
        <v>29</v>
      </c>
      <c r="M6733" s="7">
        <v>68</v>
      </c>
      <c r="N6733" s="7">
        <v>1.6302293882038501</v>
      </c>
      <c r="O6733" s="7">
        <v>1.0493579570536</v>
      </c>
    </row>
    <row r="6734" spans="2:15" x14ac:dyDescent="0.2">
      <c r="B6734" s="7">
        <v>30</v>
      </c>
      <c r="C6734" s="7">
        <v>68</v>
      </c>
      <c r="D6734" s="7">
        <v>0.237138711506791</v>
      </c>
      <c r="E6734" s="7">
        <v>0.624892320476924</v>
      </c>
      <c r="G6734" s="7">
        <v>30</v>
      </c>
      <c r="H6734" s="7">
        <v>68</v>
      </c>
      <c r="I6734" s="7">
        <v>-0.214364705885593</v>
      </c>
      <c r="J6734" s="7">
        <v>-4.4566742221933402E-2</v>
      </c>
      <c r="L6734" s="7">
        <v>30</v>
      </c>
      <c r="M6734" s="7">
        <v>68</v>
      </c>
      <c r="N6734" s="7">
        <v>0.93619925421725902</v>
      </c>
      <c r="O6734" s="7">
        <v>1.49509676866781</v>
      </c>
    </row>
    <row r="6735" spans="2:15" x14ac:dyDescent="0.2">
      <c r="B6735" s="7">
        <v>31</v>
      </c>
      <c r="C6735" s="7">
        <v>68</v>
      </c>
      <c r="D6735" s="7">
        <v>0.35823345982714</v>
      </c>
      <c r="E6735" s="7">
        <v>0.35500846743140202</v>
      </c>
      <c r="G6735" s="7">
        <v>31</v>
      </c>
      <c r="H6735" s="7">
        <v>68</v>
      </c>
      <c r="I6735" s="7">
        <v>-0.24392702688336201</v>
      </c>
      <c r="J6735" s="7">
        <v>-8.8328456642347702E-2</v>
      </c>
      <c r="L6735" s="7">
        <v>31</v>
      </c>
      <c r="M6735" s="7">
        <v>68</v>
      </c>
      <c r="N6735" s="7">
        <v>0.29293967015807398</v>
      </c>
      <c r="O6735" s="7">
        <v>-6.6389493258567399E-3</v>
      </c>
    </row>
    <row r="6736" spans="2:15" x14ac:dyDescent="0.2">
      <c r="B6736" s="7">
        <v>32</v>
      </c>
      <c r="C6736" s="7">
        <v>68</v>
      </c>
      <c r="D6736" s="7">
        <v>2.28643748629676E-2</v>
      </c>
      <c r="E6736" s="7">
        <v>0.489641560143175</v>
      </c>
      <c r="G6736" s="7">
        <v>32</v>
      </c>
      <c r="H6736" s="7">
        <v>68</v>
      </c>
      <c r="I6736" s="7">
        <v>0.13793004978006501</v>
      </c>
      <c r="J6736" s="7">
        <v>-1.09012751645849E-2</v>
      </c>
      <c r="L6736" s="7">
        <v>32</v>
      </c>
      <c r="M6736" s="7">
        <v>68</v>
      </c>
      <c r="N6736" s="7">
        <v>0.41331161965755697</v>
      </c>
      <c r="O6736" s="7">
        <v>0.44852123904964403</v>
      </c>
    </row>
    <row r="6737" spans="2:15" x14ac:dyDescent="0.2">
      <c r="B6737" s="7">
        <v>33</v>
      </c>
      <c r="C6737" s="7">
        <v>68</v>
      </c>
      <c r="D6737" s="7">
        <v>0.383744473679897</v>
      </c>
      <c r="E6737" s="7">
        <v>8.2773623549452502E-2</v>
      </c>
      <c r="G6737" s="7">
        <v>33</v>
      </c>
      <c r="H6737" s="7">
        <v>68</v>
      </c>
      <c r="I6737" s="7">
        <v>8.0673398817973294E-2</v>
      </c>
      <c r="J6737" s="7">
        <v>-0.100283320068771</v>
      </c>
      <c r="L6737" s="7">
        <v>33</v>
      </c>
      <c r="M6737" s="7">
        <v>68</v>
      </c>
      <c r="N6737" s="7">
        <v>-2.7232354333819798E-2</v>
      </c>
      <c r="O6737" s="7">
        <v>0.29476787238564001</v>
      </c>
    </row>
    <row r="6738" spans="2:15" x14ac:dyDescent="0.2">
      <c r="B6738" s="7">
        <v>34</v>
      </c>
      <c r="C6738" s="7">
        <v>68</v>
      </c>
      <c r="D6738" s="7">
        <v>0.42485363891970501</v>
      </c>
      <c r="E6738" s="7">
        <v>-0.17110252159376099</v>
      </c>
      <c r="G6738" s="7">
        <v>34</v>
      </c>
      <c r="H6738" s="7">
        <v>68</v>
      </c>
      <c r="I6738" s="7">
        <v>0.15926964454904199</v>
      </c>
      <c r="J6738" s="7">
        <v>0.33964362580426699</v>
      </c>
      <c r="L6738" s="7">
        <v>34</v>
      </c>
      <c r="M6738" s="7">
        <v>68</v>
      </c>
      <c r="N6738" s="7">
        <v>2.0742134940899599</v>
      </c>
      <c r="O6738" s="7">
        <v>1.52620369664683</v>
      </c>
    </row>
    <row r="6739" spans="2:15" x14ac:dyDescent="0.2">
      <c r="B6739" s="7">
        <v>35</v>
      </c>
      <c r="C6739" s="7">
        <v>68</v>
      </c>
      <c r="D6739" s="7">
        <v>0.18952593179368599</v>
      </c>
      <c r="E6739" s="7">
        <v>0.24777732576980799</v>
      </c>
      <c r="G6739" s="7">
        <v>35</v>
      </c>
      <c r="H6739" s="7">
        <v>68</v>
      </c>
      <c r="I6739" s="7">
        <v>-0.172192013071813</v>
      </c>
      <c r="J6739" s="7">
        <v>6.5865589948954195E-2</v>
      </c>
      <c r="L6739" s="7">
        <v>35</v>
      </c>
      <c r="M6739" s="7">
        <v>68</v>
      </c>
      <c r="N6739" s="7">
        <v>0.111876318579368</v>
      </c>
      <c r="O6739" s="7">
        <v>-0.34828513441258002</v>
      </c>
    </row>
    <row r="6740" spans="2:15" x14ac:dyDescent="0.2">
      <c r="B6740" s="7">
        <v>36</v>
      </c>
      <c r="C6740" s="7">
        <v>68</v>
      </c>
      <c r="D6740" s="7">
        <v>0.10720526881098399</v>
      </c>
      <c r="E6740" s="7">
        <v>0.39641938132466997</v>
      </c>
      <c r="G6740" s="7">
        <v>36</v>
      </c>
      <c r="H6740" s="7">
        <v>68</v>
      </c>
      <c r="I6740" s="7">
        <v>-0.137064786906269</v>
      </c>
      <c r="J6740" s="7">
        <v>-0.333959994041862</v>
      </c>
      <c r="L6740" s="7">
        <v>36</v>
      </c>
      <c r="M6740" s="7">
        <v>68</v>
      </c>
      <c r="N6740" s="7">
        <v>-1.0929569597039599</v>
      </c>
      <c r="O6740" s="7">
        <v>-1.0497955954819</v>
      </c>
    </row>
    <row r="6741" spans="2:15" x14ac:dyDescent="0.2">
      <c r="B6741" s="7">
        <v>37</v>
      </c>
      <c r="C6741" s="7">
        <v>68</v>
      </c>
      <c r="D6741" s="7">
        <v>0.25772132963645999</v>
      </c>
      <c r="E6741" s="7">
        <v>0.35145308884819199</v>
      </c>
      <c r="G6741" s="7">
        <v>37</v>
      </c>
      <c r="H6741" s="7">
        <v>68</v>
      </c>
      <c r="I6741" s="7">
        <v>0.35229080167997801</v>
      </c>
      <c r="J6741" s="7">
        <v>0.31543414024045502</v>
      </c>
      <c r="L6741" s="7">
        <v>37</v>
      </c>
      <c r="M6741" s="7">
        <v>68</v>
      </c>
      <c r="N6741" s="7">
        <v>1.8008279777715701</v>
      </c>
      <c r="O6741" s="7">
        <v>1.6391355956956499</v>
      </c>
    </row>
    <row r="6742" spans="2:15" x14ac:dyDescent="0.2">
      <c r="B6742" s="7">
        <v>38</v>
      </c>
      <c r="C6742" s="7">
        <v>68</v>
      </c>
      <c r="D6742" s="7">
        <v>0.19478322836459799</v>
      </c>
      <c r="E6742" s="7">
        <v>6.5822860090799296E-2</v>
      </c>
      <c r="G6742" s="7">
        <v>38</v>
      </c>
      <c r="H6742" s="7">
        <v>68</v>
      </c>
      <c r="I6742" s="7">
        <v>9.70505509044024E-2</v>
      </c>
      <c r="J6742" s="7">
        <v>0.22546408613082</v>
      </c>
      <c r="L6742" s="7">
        <v>38</v>
      </c>
      <c r="M6742" s="7">
        <v>68</v>
      </c>
      <c r="N6742" s="7">
        <v>-0.222521487399227</v>
      </c>
      <c r="O6742" s="7">
        <v>-0.19749619239579499</v>
      </c>
    </row>
    <row r="6743" spans="2:15" x14ac:dyDescent="0.2">
      <c r="B6743" s="7">
        <v>39</v>
      </c>
      <c r="C6743" s="7">
        <v>68</v>
      </c>
      <c r="D6743" s="7">
        <v>8.8338497225231905E-2</v>
      </c>
      <c r="E6743" s="7">
        <v>-0.26824095108374602</v>
      </c>
      <c r="G6743" s="7">
        <v>39</v>
      </c>
      <c r="H6743" s="7">
        <v>68</v>
      </c>
      <c r="I6743" s="7">
        <v>8.6522060776540705E-2</v>
      </c>
      <c r="J6743" s="7">
        <v>-0.21547003285762001</v>
      </c>
      <c r="L6743" s="7">
        <v>39</v>
      </c>
      <c r="M6743" s="7">
        <v>68</v>
      </c>
      <c r="N6743" s="7">
        <v>-0.23520608451083899</v>
      </c>
      <c r="O6743" s="7">
        <v>0.120617076250032</v>
      </c>
    </row>
    <row r="6744" spans="2:15" x14ac:dyDescent="0.2">
      <c r="B6744" s="7">
        <v>40</v>
      </c>
      <c r="C6744" s="7">
        <v>68</v>
      </c>
      <c r="D6744" s="7">
        <v>-3.5272061905882199E-3</v>
      </c>
      <c r="E6744" s="7">
        <v>5.5203364624031998E-2</v>
      </c>
      <c r="G6744" s="7">
        <v>40</v>
      </c>
      <c r="H6744" s="7">
        <v>68</v>
      </c>
      <c r="I6744" s="7">
        <v>-1.0670488624578299E-2</v>
      </c>
      <c r="J6744" s="7">
        <v>0.24070998409039901</v>
      </c>
      <c r="L6744" s="7">
        <v>40</v>
      </c>
      <c r="M6744" s="7">
        <v>68</v>
      </c>
      <c r="N6744" s="7">
        <v>-1.67143829887506</v>
      </c>
      <c r="O6744" s="7">
        <v>-1.2997389694424799</v>
      </c>
    </row>
    <row r="6745" spans="2:15" x14ac:dyDescent="0.2">
      <c r="B6745" s="7">
        <v>41</v>
      </c>
      <c r="C6745" s="7">
        <v>68</v>
      </c>
      <c r="D6745" s="7">
        <v>0.69188515822831897</v>
      </c>
      <c r="E6745" s="7">
        <v>0.78870774390890197</v>
      </c>
      <c r="G6745" s="7">
        <v>41</v>
      </c>
      <c r="H6745" s="7">
        <v>68</v>
      </c>
      <c r="I6745" s="7">
        <v>-4.7227062852736701E-2</v>
      </c>
      <c r="J6745" s="7">
        <v>4.6867989573017098E-2</v>
      </c>
      <c r="L6745" s="7">
        <v>41</v>
      </c>
      <c r="M6745" s="7">
        <v>68</v>
      </c>
      <c r="N6745" s="7">
        <v>-0.72936757412022402</v>
      </c>
      <c r="O6745" s="7">
        <v>-0.55564518736558499</v>
      </c>
    </row>
    <row r="6746" spans="2:15" x14ac:dyDescent="0.2">
      <c r="B6746" s="7">
        <v>42</v>
      </c>
      <c r="C6746" s="7">
        <v>68</v>
      </c>
      <c r="D6746" s="7">
        <v>-6.1449002056482599E-2</v>
      </c>
      <c r="E6746" s="7">
        <v>0.195214516731056</v>
      </c>
      <c r="G6746" s="7">
        <v>42</v>
      </c>
      <c r="H6746" s="7">
        <v>68</v>
      </c>
      <c r="I6746" s="7">
        <v>-0.183399774580947</v>
      </c>
      <c r="J6746" s="7">
        <v>-0.17630336166668201</v>
      </c>
      <c r="L6746" s="7">
        <v>42</v>
      </c>
      <c r="M6746" s="7">
        <v>68</v>
      </c>
      <c r="N6746" s="7">
        <v>1.42253053405678</v>
      </c>
      <c r="O6746" s="7">
        <v>1.7135727219333501</v>
      </c>
    </row>
    <row r="6747" spans="2:15" x14ac:dyDescent="0.2">
      <c r="B6747" s="7">
        <v>43</v>
      </c>
      <c r="C6747" s="7">
        <v>68</v>
      </c>
      <c r="D6747" s="7">
        <v>0.31317887232810998</v>
      </c>
      <c r="E6747" s="7">
        <v>0.21536464008634801</v>
      </c>
      <c r="G6747" s="7">
        <v>43</v>
      </c>
      <c r="H6747" s="7">
        <v>68</v>
      </c>
      <c r="I6747" s="7">
        <v>-0.208786791808275</v>
      </c>
      <c r="J6747" s="7">
        <v>2.0182397212312998E-2</v>
      </c>
      <c r="L6747" s="7">
        <v>43</v>
      </c>
      <c r="M6747" s="7">
        <v>68</v>
      </c>
      <c r="N6747" s="7">
        <v>-1.3464388881751901</v>
      </c>
      <c r="O6747" s="7">
        <v>-0.97015219194536195</v>
      </c>
    </row>
    <row r="6748" spans="2:15" x14ac:dyDescent="0.2">
      <c r="B6748" s="7">
        <v>44</v>
      </c>
      <c r="C6748" s="7">
        <v>68</v>
      </c>
      <c r="D6748" s="7">
        <v>0.17119136876503699</v>
      </c>
      <c r="E6748" s="7">
        <v>0.22652993405487701</v>
      </c>
      <c r="G6748" s="7">
        <v>44</v>
      </c>
      <c r="H6748" s="7">
        <v>68</v>
      </c>
      <c r="I6748" s="7">
        <v>-6.4996579742119906E-2</v>
      </c>
      <c r="J6748" s="7">
        <v>-9.8952290758981903E-2</v>
      </c>
      <c r="L6748" s="7">
        <v>44</v>
      </c>
      <c r="M6748" s="7">
        <v>68</v>
      </c>
      <c r="N6748" s="7">
        <v>-0.55153800188026503</v>
      </c>
      <c r="O6748" s="7">
        <v>-2.0158675169673401E-2</v>
      </c>
    </row>
    <row r="6749" spans="2:15" x14ac:dyDescent="0.2">
      <c r="B6749" s="7">
        <v>45</v>
      </c>
      <c r="C6749" s="7">
        <v>68</v>
      </c>
      <c r="D6749" s="7">
        <v>0.359014567146554</v>
      </c>
      <c r="E6749" s="7">
        <v>0.128411468883044</v>
      </c>
      <c r="G6749" s="7">
        <v>45</v>
      </c>
      <c r="H6749" s="7">
        <v>68</v>
      </c>
      <c r="I6749" s="7">
        <v>0.238713137421349</v>
      </c>
      <c r="J6749" s="7">
        <v>5.5127044780938703E-2</v>
      </c>
      <c r="L6749" s="7">
        <v>45</v>
      </c>
      <c r="M6749" s="7">
        <v>68</v>
      </c>
      <c r="N6749" s="7">
        <v>-2.1311936242674299</v>
      </c>
      <c r="O6749" s="7">
        <v>-1.74570560978122</v>
      </c>
    </row>
    <row r="6750" spans="2:15" x14ac:dyDescent="0.2">
      <c r="B6750" s="7">
        <v>46</v>
      </c>
      <c r="C6750" s="7">
        <v>68</v>
      </c>
      <c r="D6750" s="7">
        <v>0.43730775175609998</v>
      </c>
      <c r="E6750" s="7">
        <v>0.43488626221933502</v>
      </c>
      <c r="G6750" s="7">
        <v>46</v>
      </c>
      <c r="H6750" s="7">
        <v>68</v>
      </c>
      <c r="I6750" s="7">
        <v>-9.1692650652308999E-2</v>
      </c>
      <c r="J6750" s="7">
        <v>-4.1775922004560997E-2</v>
      </c>
      <c r="L6750" s="7">
        <v>46</v>
      </c>
      <c r="M6750" s="7">
        <v>68</v>
      </c>
      <c r="N6750" s="7">
        <v>0.39185054042364298</v>
      </c>
      <c r="O6750" s="7">
        <v>0.83259908029111696</v>
      </c>
    </row>
    <row r="6751" spans="2:15" x14ac:dyDescent="0.2">
      <c r="B6751" s="7">
        <v>47</v>
      </c>
      <c r="C6751" s="7">
        <v>68</v>
      </c>
      <c r="D6751" s="7">
        <v>0.16783708482836299</v>
      </c>
      <c r="E6751" s="7">
        <v>0.62899953838313405</v>
      </c>
      <c r="G6751" s="7">
        <v>47</v>
      </c>
      <c r="H6751" s="7">
        <v>68</v>
      </c>
      <c r="I6751" s="7">
        <v>0.12913800194904401</v>
      </c>
      <c r="J6751" s="7">
        <v>0.216450314302224</v>
      </c>
      <c r="L6751" s="7">
        <v>47</v>
      </c>
      <c r="M6751" s="7">
        <v>68</v>
      </c>
      <c r="N6751" s="7">
        <v>2.88243383124893E-2</v>
      </c>
      <c r="O6751" s="7">
        <v>-0.26851303285509898</v>
      </c>
    </row>
    <row r="6752" spans="2:15" x14ac:dyDescent="0.2">
      <c r="B6752" s="7">
        <v>48</v>
      </c>
      <c r="C6752" s="7">
        <v>68</v>
      </c>
      <c r="D6752" s="7">
        <v>0.235880353838433</v>
      </c>
      <c r="E6752" s="7">
        <v>0.56734009228518101</v>
      </c>
      <c r="G6752" s="7">
        <v>48</v>
      </c>
      <c r="H6752" s="7">
        <v>68</v>
      </c>
      <c r="I6752" s="7">
        <v>-0.15113215564931401</v>
      </c>
      <c r="J6752" s="7">
        <v>0.22741528356186799</v>
      </c>
      <c r="L6752" s="7">
        <v>48</v>
      </c>
      <c r="M6752" s="7">
        <v>68</v>
      </c>
      <c r="N6752" s="7">
        <v>-0.75403323424371205</v>
      </c>
      <c r="O6752" s="7">
        <v>-0.14349834114757701</v>
      </c>
    </row>
    <row r="6753" spans="2:15" x14ac:dyDescent="0.2">
      <c r="B6753" s="7">
        <v>49</v>
      </c>
      <c r="C6753" s="7">
        <v>68</v>
      </c>
      <c r="D6753" s="7">
        <v>0.220459269358313</v>
      </c>
      <c r="E6753" s="7">
        <v>0.20720613246164299</v>
      </c>
      <c r="G6753" s="7">
        <v>49</v>
      </c>
      <c r="H6753" s="7">
        <v>68</v>
      </c>
      <c r="I6753" s="7">
        <v>-3.9713056736495403E-2</v>
      </c>
      <c r="J6753" s="7">
        <v>5.92148789540188E-2</v>
      </c>
      <c r="L6753" s="7">
        <v>49</v>
      </c>
      <c r="M6753" s="7">
        <v>68</v>
      </c>
      <c r="N6753" s="7">
        <v>-0.25489736233784999</v>
      </c>
      <c r="O6753" s="7">
        <v>-0.220102821340527</v>
      </c>
    </row>
    <row r="6754" spans="2:15" x14ac:dyDescent="0.2">
      <c r="B6754" s="7">
        <v>50</v>
      </c>
      <c r="C6754" s="7">
        <v>68</v>
      </c>
      <c r="D6754" s="7">
        <v>5.16746640487371E-2</v>
      </c>
      <c r="E6754" s="7">
        <v>-7.2164919919968498E-2</v>
      </c>
      <c r="G6754" s="7">
        <v>50</v>
      </c>
      <c r="H6754" s="7">
        <v>68</v>
      </c>
      <c r="I6754" s="7">
        <v>-0.16672368540062299</v>
      </c>
      <c r="J6754" s="7">
        <v>-6.2810523107472696E-3</v>
      </c>
      <c r="L6754" s="7">
        <v>50</v>
      </c>
      <c r="M6754" s="7">
        <v>68</v>
      </c>
      <c r="N6754" s="7">
        <v>-0.60337922343725603</v>
      </c>
      <c r="O6754" s="7">
        <v>-0.20888050787285001</v>
      </c>
    </row>
    <row r="6755" spans="2:15" x14ac:dyDescent="0.2">
      <c r="B6755" s="7">
        <v>51</v>
      </c>
      <c r="C6755" s="7">
        <v>68</v>
      </c>
      <c r="D6755" s="7">
        <v>0.21380798265020001</v>
      </c>
      <c r="E6755" s="7">
        <v>0.27992913970907601</v>
      </c>
      <c r="G6755" s="7">
        <v>51</v>
      </c>
      <c r="H6755" s="7">
        <v>68</v>
      </c>
      <c r="I6755" s="7">
        <v>8.8152295817440808E-3</v>
      </c>
      <c r="J6755" s="7">
        <v>0.101906099253185</v>
      </c>
      <c r="L6755" s="7">
        <v>51</v>
      </c>
      <c r="M6755" s="7">
        <v>68</v>
      </c>
      <c r="N6755" s="7">
        <v>0.47624369768198099</v>
      </c>
      <c r="O6755" s="7">
        <v>-0.46697883582509397</v>
      </c>
    </row>
    <row r="6756" spans="2:15" x14ac:dyDescent="0.2">
      <c r="B6756" s="7">
        <v>52</v>
      </c>
      <c r="C6756" s="7">
        <v>68</v>
      </c>
      <c r="D6756" s="7">
        <v>0.41604401232133997</v>
      </c>
      <c r="E6756" s="7">
        <v>0.45203219313572202</v>
      </c>
      <c r="G6756" s="7">
        <v>52</v>
      </c>
      <c r="H6756" s="7">
        <v>68</v>
      </c>
      <c r="I6756" s="7">
        <v>0.26221764586053298</v>
      </c>
      <c r="J6756" s="7">
        <v>-3.5248968282868302E-3</v>
      </c>
      <c r="L6756" s="7">
        <v>52</v>
      </c>
      <c r="M6756" s="7">
        <v>68</v>
      </c>
      <c r="N6756" s="7">
        <v>0.40532005276969402</v>
      </c>
      <c r="O6756" s="7">
        <v>0.21940125047119599</v>
      </c>
    </row>
    <row r="6757" spans="2:15" x14ac:dyDescent="0.2">
      <c r="B6757" s="7">
        <v>53</v>
      </c>
      <c r="C6757" s="7">
        <v>68</v>
      </c>
      <c r="D6757" s="7">
        <v>0.73551658094899297</v>
      </c>
      <c r="E6757" s="7">
        <v>0.168312094367014</v>
      </c>
      <c r="G6757" s="7">
        <v>53</v>
      </c>
      <c r="H6757" s="7">
        <v>68</v>
      </c>
      <c r="I6757" s="7">
        <v>0.22567371574836401</v>
      </c>
      <c r="J6757" s="7">
        <v>7.1435397174666598E-2</v>
      </c>
      <c r="L6757" s="7">
        <v>53</v>
      </c>
      <c r="M6757" s="7">
        <v>68</v>
      </c>
      <c r="N6757" s="7">
        <v>0.48997725459375102</v>
      </c>
      <c r="O6757" s="7">
        <v>0.145446051629748</v>
      </c>
    </row>
    <row r="6758" spans="2:15" x14ac:dyDescent="0.2">
      <c r="B6758" s="7">
        <v>54</v>
      </c>
      <c r="C6758" s="7">
        <v>68</v>
      </c>
      <c r="D6758" s="7">
        <v>0.26226794008651799</v>
      </c>
      <c r="E6758" s="7">
        <v>0.23910617492299199</v>
      </c>
      <c r="G6758" s="7">
        <v>54</v>
      </c>
      <c r="H6758" s="7">
        <v>68</v>
      </c>
      <c r="I6758" s="7">
        <v>2.7112449265409599E-4</v>
      </c>
      <c r="J6758" s="7">
        <v>0.16114560288357399</v>
      </c>
      <c r="L6758" s="7">
        <v>54</v>
      </c>
      <c r="M6758" s="7">
        <v>68</v>
      </c>
      <c r="N6758" s="7">
        <v>-0.27443957575152</v>
      </c>
      <c r="O6758" s="7">
        <v>-0.15363834400559401</v>
      </c>
    </row>
    <row r="6759" spans="2:15" x14ac:dyDescent="0.2">
      <c r="B6759" s="7">
        <v>55</v>
      </c>
      <c r="C6759" s="7">
        <v>68</v>
      </c>
      <c r="D6759" s="7">
        <v>0.26561778697092597</v>
      </c>
      <c r="E6759" s="7">
        <v>0.26157732367009801</v>
      </c>
      <c r="G6759" s="7">
        <v>55</v>
      </c>
      <c r="H6759" s="7">
        <v>68</v>
      </c>
      <c r="I6759" s="7">
        <v>3.0962275070232099E-2</v>
      </c>
      <c r="J6759" s="7">
        <v>7.8511122060625396E-2</v>
      </c>
      <c r="L6759" s="7">
        <v>55</v>
      </c>
      <c r="M6759" s="7">
        <v>68</v>
      </c>
      <c r="N6759" s="7">
        <v>0.53088586725214704</v>
      </c>
      <c r="O6759" s="7">
        <v>8.9724668775885696E-2</v>
      </c>
    </row>
    <row r="6760" spans="2:15" x14ac:dyDescent="0.2">
      <c r="B6760" s="7">
        <v>56</v>
      </c>
      <c r="C6760" s="7">
        <v>68</v>
      </c>
      <c r="D6760" s="7">
        <v>-3.53785885420006E-2</v>
      </c>
      <c r="E6760" s="7">
        <v>-5.3173548453692397E-2</v>
      </c>
      <c r="G6760" s="7">
        <v>56</v>
      </c>
      <c r="H6760" s="7">
        <v>68</v>
      </c>
      <c r="I6760" s="7">
        <v>6.8659221595655906E-2</v>
      </c>
      <c r="J6760" s="7">
        <v>-9.8271578346479593E-2</v>
      </c>
      <c r="L6760" s="7">
        <v>56</v>
      </c>
      <c r="M6760" s="7">
        <v>68</v>
      </c>
      <c r="N6760" s="7">
        <v>0.66829509007879995</v>
      </c>
      <c r="O6760" s="7">
        <v>0.90208332251087597</v>
      </c>
    </row>
    <row r="6761" spans="2:15" x14ac:dyDescent="0.2">
      <c r="B6761" s="7">
        <v>57</v>
      </c>
      <c r="C6761" s="7">
        <v>68</v>
      </c>
      <c r="D6761" s="7">
        <v>8.1768603740513895E-2</v>
      </c>
      <c r="E6761" s="7">
        <v>9.3654692557347402E-2</v>
      </c>
      <c r="G6761" s="7">
        <v>57</v>
      </c>
      <c r="H6761" s="7">
        <v>68</v>
      </c>
      <c r="I6761" s="7">
        <v>-0.130623177599658</v>
      </c>
      <c r="J6761" s="7">
        <v>5.2242981027529098E-2</v>
      </c>
      <c r="L6761" s="7">
        <v>57</v>
      </c>
      <c r="M6761" s="7">
        <v>68</v>
      </c>
      <c r="N6761" s="7">
        <v>-0.81285261083759397</v>
      </c>
      <c r="O6761" s="7">
        <v>-0.46120844809732697</v>
      </c>
    </row>
    <row r="6762" spans="2:15" x14ac:dyDescent="0.2">
      <c r="B6762" s="7">
        <v>58</v>
      </c>
      <c r="C6762" s="7">
        <v>68</v>
      </c>
      <c r="D6762" s="7">
        <v>0.314914068859598</v>
      </c>
      <c r="E6762" s="7">
        <v>8.7483432972414094E-2</v>
      </c>
      <c r="G6762" s="7">
        <v>58</v>
      </c>
      <c r="H6762" s="7">
        <v>68</v>
      </c>
      <c r="I6762" s="7">
        <v>-0.55638253916595604</v>
      </c>
      <c r="J6762" s="7">
        <v>-0.195882590755351</v>
      </c>
      <c r="L6762" s="7">
        <v>58</v>
      </c>
      <c r="M6762" s="7">
        <v>68</v>
      </c>
      <c r="N6762" s="7">
        <v>-0.38082024247531898</v>
      </c>
      <c r="O6762" s="7">
        <v>-0.86240220218212904</v>
      </c>
    </row>
    <row r="6763" spans="2:15" x14ac:dyDescent="0.2">
      <c r="B6763" s="7">
        <v>59</v>
      </c>
      <c r="C6763" s="7">
        <v>68</v>
      </c>
      <c r="D6763" s="7">
        <v>5.9431046415048698E-2</v>
      </c>
      <c r="E6763" s="7">
        <v>6.7366640372394898E-2</v>
      </c>
      <c r="G6763" s="7">
        <v>59</v>
      </c>
      <c r="H6763" s="7">
        <v>68</v>
      </c>
      <c r="I6763" s="7">
        <v>-8.29749652630625E-2</v>
      </c>
      <c r="J6763" s="7">
        <v>-0.21765278715432501</v>
      </c>
      <c r="L6763" s="7">
        <v>59</v>
      </c>
      <c r="M6763" s="7">
        <v>68</v>
      </c>
      <c r="N6763" s="7">
        <v>-1.3281564399189001</v>
      </c>
      <c r="O6763" s="7">
        <v>-0.43892114261461701</v>
      </c>
    </row>
    <row r="6764" spans="2:15" x14ac:dyDescent="0.2">
      <c r="B6764" s="7">
        <v>60</v>
      </c>
      <c r="C6764" s="7">
        <v>68</v>
      </c>
      <c r="D6764" s="7">
        <v>-7.8350097041513002E-3</v>
      </c>
      <c r="E6764" s="7">
        <v>4.2425160870926099E-2</v>
      </c>
      <c r="G6764" s="7">
        <v>60</v>
      </c>
      <c r="H6764" s="7">
        <v>68</v>
      </c>
      <c r="I6764" s="7">
        <v>-0.109232415946332</v>
      </c>
      <c r="J6764" s="7">
        <v>-0.31278723135741499</v>
      </c>
      <c r="L6764" s="7">
        <v>60</v>
      </c>
      <c r="M6764" s="7">
        <v>68</v>
      </c>
      <c r="N6764" s="7">
        <v>0.67972715394052396</v>
      </c>
      <c r="O6764" s="7">
        <v>0.27111089659813498</v>
      </c>
    </row>
    <row r="6765" spans="2:15" x14ac:dyDescent="0.2">
      <c r="B6765" s="7">
        <v>61</v>
      </c>
      <c r="C6765" s="7">
        <v>68</v>
      </c>
      <c r="D6765" s="7">
        <v>-0.513049121738407</v>
      </c>
      <c r="E6765" s="7">
        <v>-0.92282347254952901</v>
      </c>
      <c r="G6765" s="7">
        <v>61</v>
      </c>
      <c r="H6765" s="7">
        <v>68</v>
      </c>
      <c r="I6765" s="7">
        <v>-0.146629625178472</v>
      </c>
      <c r="J6765" s="7">
        <v>-0.13222194857984501</v>
      </c>
      <c r="L6765" s="7">
        <v>61</v>
      </c>
      <c r="M6765" s="7">
        <v>68</v>
      </c>
      <c r="N6765" s="7">
        <v>1.8857516672838901</v>
      </c>
      <c r="O6765" s="7">
        <v>1.0175790501817701</v>
      </c>
    </row>
    <row r="6766" spans="2:15" x14ac:dyDescent="0.2">
      <c r="B6766" s="7">
        <v>62</v>
      </c>
      <c r="C6766" s="7">
        <v>68</v>
      </c>
      <c r="D6766" s="7">
        <v>1.94797414834511E-2</v>
      </c>
      <c r="E6766" s="7">
        <v>0.185851632532369</v>
      </c>
      <c r="G6766" s="7">
        <v>62</v>
      </c>
      <c r="H6766" s="7">
        <v>68</v>
      </c>
      <c r="I6766" s="7">
        <v>1.36008966958192E-2</v>
      </c>
      <c r="J6766" s="7">
        <v>-8.6906245935847601E-2</v>
      </c>
      <c r="L6766" s="7">
        <v>62</v>
      </c>
      <c r="M6766" s="7">
        <v>68</v>
      </c>
      <c r="N6766" s="7">
        <v>-1.0095365537674099</v>
      </c>
      <c r="O6766" s="7">
        <v>-0.44006896191537098</v>
      </c>
    </row>
    <row r="6767" spans="2:15" x14ac:dyDescent="0.2">
      <c r="B6767" s="7">
        <v>63</v>
      </c>
      <c r="C6767" s="7">
        <v>68</v>
      </c>
      <c r="D6767" s="7">
        <v>-0.39774260923129201</v>
      </c>
      <c r="E6767" s="7">
        <v>-0.95617028776256197</v>
      </c>
      <c r="G6767" s="7">
        <v>63</v>
      </c>
      <c r="H6767" s="7">
        <v>68</v>
      </c>
      <c r="I6767" s="7">
        <v>-0.20333062787034201</v>
      </c>
      <c r="J6767" s="7">
        <v>1.65913707077756E-2</v>
      </c>
      <c r="L6767" s="7">
        <v>63</v>
      </c>
      <c r="M6767" s="7">
        <v>68</v>
      </c>
      <c r="N6767" s="7">
        <v>-0.25308440583102199</v>
      </c>
      <c r="O6767" s="7">
        <v>-0.12014072371908401</v>
      </c>
    </row>
    <row r="6768" spans="2:15" x14ac:dyDescent="0.2">
      <c r="B6768" s="7">
        <v>64</v>
      </c>
      <c r="C6768" s="7">
        <v>68</v>
      </c>
      <c r="D6768" s="7">
        <v>-0.109699808179704</v>
      </c>
      <c r="E6768" s="7">
        <v>-0.509966555292935</v>
      </c>
      <c r="G6768" s="7">
        <v>64</v>
      </c>
      <c r="H6768" s="7">
        <v>68</v>
      </c>
      <c r="I6768" s="7">
        <v>-4.1839386691842499E-2</v>
      </c>
      <c r="J6768" s="7">
        <v>0.13325287327823501</v>
      </c>
      <c r="L6768" s="7">
        <v>64</v>
      </c>
      <c r="M6768" s="7">
        <v>68</v>
      </c>
      <c r="N6768" s="7">
        <v>0.65165898584839299</v>
      </c>
      <c r="O6768" s="7">
        <v>0.66470287361692704</v>
      </c>
    </row>
    <row r="6769" spans="2:15" x14ac:dyDescent="0.2">
      <c r="B6769" s="7">
        <v>65</v>
      </c>
      <c r="C6769" s="7">
        <v>68</v>
      </c>
      <c r="D6769" s="7">
        <v>0.40362665881149301</v>
      </c>
      <c r="E6769" s="7">
        <v>0.22217293979928501</v>
      </c>
      <c r="G6769" s="7">
        <v>65</v>
      </c>
      <c r="H6769" s="7">
        <v>68</v>
      </c>
      <c r="I6769" s="7">
        <v>0.185901808725879</v>
      </c>
      <c r="J6769" s="7">
        <v>4.3746162908357498E-2</v>
      </c>
      <c r="L6769" s="7">
        <v>65</v>
      </c>
      <c r="M6769" s="7">
        <v>68</v>
      </c>
      <c r="N6769" s="7">
        <v>5.3865070838627502E-2</v>
      </c>
      <c r="O6769" s="7">
        <v>1.0985061629716799</v>
      </c>
    </row>
    <row r="6770" spans="2:15" x14ac:dyDescent="0.2">
      <c r="B6770" s="7">
        <v>66</v>
      </c>
      <c r="C6770" s="7">
        <v>68</v>
      </c>
      <c r="D6770" s="7">
        <v>0.64496761408077297</v>
      </c>
      <c r="E6770" s="7">
        <v>0.74341066720837601</v>
      </c>
      <c r="G6770" s="7">
        <v>66</v>
      </c>
      <c r="H6770" s="7">
        <v>68</v>
      </c>
      <c r="I6770" s="7">
        <v>-0.17678266740707299</v>
      </c>
      <c r="J6770" s="7">
        <v>-0.114072925737458</v>
      </c>
      <c r="L6770" s="7">
        <v>66</v>
      </c>
      <c r="M6770" s="7">
        <v>68</v>
      </c>
      <c r="N6770" s="7">
        <v>1.18869130932774</v>
      </c>
      <c r="O6770" s="7">
        <v>0.64255405883675998</v>
      </c>
    </row>
    <row r="6771" spans="2:15" x14ac:dyDescent="0.2">
      <c r="B6771" s="7">
        <v>67</v>
      </c>
      <c r="C6771" s="7">
        <v>68</v>
      </c>
      <c r="D6771" s="7">
        <v>6.5110446025570007E-2</v>
      </c>
      <c r="E6771" s="7">
        <v>0.26870879598771302</v>
      </c>
      <c r="G6771" s="7">
        <v>67</v>
      </c>
      <c r="H6771" s="7">
        <v>68</v>
      </c>
      <c r="I6771" s="7">
        <v>-6.9272496387662299E-3</v>
      </c>
      <c r="J6771" s="7">
        <v>-1.4551985712441399E-2</v>
      </c>
      <c r="L6771" s="7">
        <v>67</v>
      </c>
      <c r="M6771" s="7">
        <v>68</v>
      </c>
      <c r="N6771" s="7">
        <v>-0.84711677774991201</v>
      </c>
      <c r="O6771" s="7">
        <v>-1.0342207802882899</v>
      </c>
    </row>
    <row r="6772" spans="2:15" x14ac:dyDescent="0.2">
      <c r="B6772" s="7">
        <v>68</v>
      </c>
      <c r="C6772" s="7">
        <v>68</v>
      </c>
      <c r="D6772" s="7">
        <v>0.19963883201774699</v>
      </c>
      <c r="E6772" s="7">
        <v>0.31611675474809098</v>
      </c>
      <c r="G6772" s="7">
        <v>68</v>
      </c>
      <c r="H6772" s="7">
        <v>68</v>
      </c>
      <c r="I6772" s="7">
        <v>0.10884589099230101</v>
      </c>
      <c r="J6772" s="7">
        <v>4.6466334139005E-2</v>
      </c>
      <c r="L6772" s="7">
        <v>68</v>
      </c>
      <c r="M6772" s="7">
        <v>68</v>
      </c>
      <c r="N6772" s="7">
        <v>-0.59870994053024895</v>
      </c>
      <c r="O6772" s="7">
        <v>-0.74321493876274403</v>
      </c>
    </row>
    <row r="6773" spans="2:15" x14ac:dyDescent="0.2">
      <c r="B6773" s="7">
        <v>69</v>
      </c>
      <c r="C6773" s="7">
        <v>68</v>
      </c>
      <c r="D6773" s="7">
        <v>-0.74918728023361902</v>
      </c>
      <c r="E6773" s="7">
        <v>-0.43138111472939</v>
      </c>
      <c r="G6773" s="7">
        <v>69</v>
      </c>
      <c r="H6773" s="7">
        <v>68</v>
      </c>
      <c r="I6773" s="7">
        <v>0.34646428409778501</v>
      </c>
      <c r="J6773" s="7">
        <v>1.4030237407141899E-2</v>
      </c>
      <c r="L6773" s="7">
        <v>69</v>
      </c>
      <c r="M6773" s="7">
        <v>68</v>
      </c>
      <c r="N6773" s="7">
        <v>0.28775961149472501</v>
      </c>
      <c r="O6773" s="7">
        <v>0.10893922754522301</v>
      </c>
    </row>
    <row r="6774" spans="2:15" x14ac:dyDescent="0.2">
      <c r="B6774" s="7">
        <v>70</v>
      </c>
      <c r="C6774" s="7">
        <v>68</v>
      </c>
      <c r="D6774" s="7">
        <v>-0.42249929849955198</v>
      </c>
      <c r="E6774" s="7">
        <v>-0.706409993305809</v>
      </c>
      <c r="G6774" s="7">
        <v>70</v>
      </c>
      <c r="H6774" s="7">
        <v>68</v>
      </c>
      <c r="I6774" s="7">
        <v>-1.9526917924981301E-2</v>
      </c>
      <c r="J6774" s="7">
        <v>-0.27989701906092901</v>
      </c>
      <c r="L6774" s="7">
        <v>70</v>
      </c>
      <c r="M6774" s="7">
        <v>68</v>
      </c>
      <c r="N6774" s="7">
        <v>-0.36548855167011901</v>
      </c>
      <c r="O6774" s="7">
        <v>-1.00083821921002</v>
      </c>
    </row>
    <row r="6775" spans="2:15" x14ac:dyDescent="0.2">
      <c r="B6775" s="7">
        <v>71</v>
      </c>
      <c r="C6775" s="7">
        <v>68</v>
      </c>
      <c r="D6775" s="7">
        <v>-1.9259377231272801E-2</v>
      </c>
      <c r="E6775" s="7">
        <v>0.27297159940458299</v>
      </c>
      <c r="G6775" s="7">
        <v>71</v>
      </c>
      <c r="H6775" s="7">
        <v>68</v>
      </c>
      <c r="I6775" s="7">
        <v>-0.118347814213381</v>
      </c>
      <c r="J6775" s="7">
        <v>-0.30415343984281901</v>
      </c>
      <c r="L6775" s="7">
        <v>71</v>
      </c>
      <c r="M6775" s="7">
        <v>68</v>
      </c>
      <c r="N6775" s="7">
        <v>-6.85707935843132E-2</v>
      </c>
      <c r="O6775" s="7">
        <v>5.6179327596499497E-2</v>
      </c>
    </row>
    <row r="6776" spans="2:15" x14ac:dyDescent="0.2">
      <c r="B6776" s="7">
        <v>72</v>
      </c>
      <c r="C6776" s="7">
        <v>68</v>
      </c>
      <c r="D6776" s="7">
        <v>2.6519994481345701E-2</v>
      </c>
      <c r="E6776" s="7">
        <v>-0.49742825632286303</v>
      </c>
      <c r="G6776" s="7">
        <v>72</v>
      </c>
      <c r="H6776" s="7">
        <v>68</v>
      </c>
      <c r="I6776" s="7">
        <v>-9.59807853621477E-2</v>
      </c>
      <c r="J6776" s="7">
        <v>0.17050500632934801</v>
      </c>
      <c r="L6776" s="7">
        <v>72</v>
      </c>
      <c r="M6776" s="7">
        <v>68</v>
      </c>
      <c r="N6776" s="7">
        <v>0.55257413229549501</v>
      </c>
      <c r="O6776" s="7">
        <v>0.437677674199908</v>
      </c>
    </row>
    <row r="6777" spans="2:15" x14ac:dyDescent="0.2">
      <c r="B6777" s="7">
        <v>73</v>
      </c>
      <c r="C6777" s="7">
        <v>68</v>
      </c>
      <c r="D6777" s="7">
        <v>9.5532662694630205E-2</v>
      </c>
      <c r="E6777" s="7">
        <v>0.19862505322464</v>
      </c>
      <c r="G6777" s="7">
        <v>73</v>
      </c>
      <c r="H6777" s="7">
        <v>68</v>
      </c>
      <c r="I6777" s="7">
        <v>0.19195660731004199</v>
      </c>
      <c r="J6777" s="7">
        <v>-3.4888103471512701E-2</v>
      </c>
      <c r="L6777" s="7">
        <v>73</v>
      </c>
      <c r="M6777" s="7">
        <v>68</v>
      </c>
      <c r="N6777" s="7">
        <v>-0.206701650656168</v>
      </c>
      <c r="O6777" s="7">
        <v>2.1278942187654701E-3</v>
      </c>
    </row>
    <row r="6778" spans="2:15" x14ac:dyDescent="0.2">
      <c r="B6778" s="7">
        <v>74</v>
      </c>
      <c r="C6778" s="7">
        <v>68</v>
      </c>
      <c r="D6778" s="7">
        <v>-0.116807909027138</v>
      </c>
      <c r="E6778" s="7">
        <v>-0.116782344202306</v>
      </c>
      <c r="G6778" s="7">
        <v>74</v>
      </c>
      <c r="H6778" s="7">
        <v>68</v>
      </c>
      <c r="I6778" s="7">
        <v>-0.24136284790663601</v>
      </c>
      <c r="J6778" s="7">
        <v>8.2312958700054395E-2</v>
      </c>
      <c r="L6778" s="7">
        <v>74</v>
      </c>
      <c r="M6778" s="7">
        <v>68</v>
      </c>
      <c r="N6778" s="7">
        <v>-0.89477489449893199</v>
      </c>
      <c r="O6778" s="7">
        <v>-0.273308757579451</v>
      </c>
    </row>
    <row r="6779" spans="2:15" x14ac:dyDescent="0.2">
      <c r="B6779" s="7">
        <v>75</v>
      </c>
      <c r="C6779" s="7">
        <v>68</v>
      </c>
      <c r="D6779" s="7">
        <v>-0.54979041695303899</v>
      </c>
      <c r="E6779" s="7">
        <v>-0.519295955307566</v>
      </c>
      <c r="G6779" s="7">
        <v>75</v>
      </c>
      <c r="H6779" s="7">
        <v>68</v>
      </c>
      <c r="I6779" s="7">
        <v>-0.24814956651186601</v>
      </c>
      <c r="J6779" s="7">
        <v>-0.162804148815482</v>
      </c>
      <c r="L6779" s="7">
        <v>75</v>
      </c>
      <c r="M6779" s="7">
        <v>68</v>
      </c>
      <c r="N6779" s="7">
        <v>-0.55762332649302304</v>
      </c>
      <c r="O6779" s="7">
        <v>-0.59313557035947095</v>
      </c>
    </row>
    <row r="6780" spans="2:15" x14ac:dyDescent="0.2">
      <c r="B6780" s="7">
        <v>76</v>
      </c>
      <c r="C6780" s="7">
        <v>68</v>
      </c>
      <c r="D6780" s="7">
        <v>8.8864835051294E-2</v>
      </c>
      <c r="E6780" s="7">
        <v>-2.14389088244662E-2</v>
      </c>
      <c r="G6780" s="7">
        <v>76</v>
      </c>
      <c r="H6780" s="7">
        <v>68</v>
      </c>
      <c r="I6780" s="7">
        <v>-0.226909554848159</v>
      </c>
      <c r="J6780" s="7">
        <v>-6.39360058520211E-3</v>
      </c>
      <c r="L6780" s="7">
        <v>76</v>
      </c>
      <c r="M6780" s="7">
        <v>68</v>
      </c>
      <c r="N6780" s="7">
        <v>-0.71533742564275604</v>
      </c>
      <c r="O6780" s="7">
        <v>-1.1507765135321399</v>
      </c>
    </row>
    <row r="6781" spans="2:15" x14ac:dyDescent="0.2">
      <c r="B6781" s="7">
        <v>77</v>
      </c>
      <c r="C6781" s="7">
        <v>68</v>
      </c>
      <c r="D6781" s="7">
        <v>0.30826558718987901</v>
      </c>
      <c r="E6781" s="7">
        <v>0.29004323374741697</v>
      </c>
      <c r="G6781" s="7">
        <v>77</v>
      </c>
      <c r="H6781" s="7">
        <v>68</v>
      </c>
      <c r="I6781" s="7">
        <v>6.2904483548907195E-2</v>
      </c>
      <c r="J6781" s="7">
        <v>1.4323459557481899E-2</v>
      </c>
      <c r="L6781" s="7">
        <v>77</v>
      </c>
      <c r="M6781" s="7">
        <v>68</v>
      </c>
      <c r="N6781" s="7">
        <v>-0.62446545979443602</v>
      </c>
      <c r="O6781" s="7">
        <v>-0.13448703445149399</v>
      </c>
    </row>
    <row r="6782" spans="2:15" x14ac:dyDescent="0.2">
      <c r="B6782" s="7">
        <v>78</v>
      </c>
      <c r="C6782" s="7">
        <v>68</v>
      </c>
      <c r="D6782" s="7">
        <v>3.4830040232787001</v>
      </c>
      <c r="E6782" s="7">
        <v>2.9865021960914202</v>
      </c>
      <c r="G6782" s="7">
        <v>78</v>
      </c>
      <c r="H6782" s="7">
        <v>68</v>
      </c>
      <c r="I6782" s="7">
        <v>0.31459570724450597</v>
      </c>
      <c r="J6782" s="7">
        <v>0.21065653994181599</v>
      </c>
      <c r="L6782" s="7">
        <v>78</v>
      </c>
      <c r="M6782" s="7">
        <v>68</v>
      </c>
      <c r="N6782" s="7">
        <v>-2.26789203365409</v>
      </c>
      <c r="O6782" s="7">
        <v>-2.0467089256932698</v>
      </c>
    </row>
    <row r="6783" spans="2:15" x14ac:dyDescent="0.2">
      <c r="B6783" s="7">
        <v>79</v>
      </c>
      <c r="C6783" s="7">
        <v>68</v>
      </c>
      <c r="D6783" s="7">
        <v>0.36040314847254601</v>
      </c>
      <c r="E6783" s="7">
        <v>0.48032813740286101</v>
      </c>
      <c r="G6783" s="7">
        <v>79</v>
      </c>
      <c r="H6783" s="7">
        <v>68</v>
      </c>
      <c r="I6783" s="7">
        <v>-3.6618606566200598E-2</v>
      </c>
      <c r="J6783" s="7">
        <v>3.1921388753914898E-2</v>
      </c>
      <c r="L6783" s="7">
        <v>79</v>
      </c>
      <c r="M6783" s="7">
        <v>68</v>
      </c>
      <c r="N6783" s="7">
        <v>4.1519455329187799E-2</v>
      </c>
      <c r="O6783" s="7">
        <v>3.0116784174761199E-2</v>
      </c>
    </row>
    <row r="6784" spans="2:15" x14ac:dyDescent="0.2">
      <c r="B6784" s="7">
        <v>80</v>
      </c>
      <c r="C6784" s="7">
        <v>68</v>
      </c>
      <c r="D6784" s="7">
        <v>0.50078582854055198</v>
      </c>
      <c r="E6784" s="7">
        <v>0.62893720080100901</v>
      </c>
      <c r="G6784" s="7">
        <v>80</v>
      </c>
      <c r="H6784" s="7">
        <v>68</v>
      </c>
      <c r="I6784" s="7">
        <v>-0.151346269205415</v>
      </c>
      <c r="J6784" s="7">
        <v>-0.14335921947386901</v>
      </c>
      <c r="L6784" s="7">
        <v>80</v>
      </c>
      <c r="M6784" s="7">
        <v>68</v>
      </c>
      <c r="N6784" s="7">
        <v>-0.82584147108687</v>
      </c>
      <c r="O6784" s="7">
        <v>-0.45514641589231197</v>
      </c>
    </row>
    <row r="6785" spans="2:15" x14ac:dyDescent="0.2">
      <c r="B6785" s="7">
        <v>81</v>
      </c>
      <c r="C6785" s="7">
        <v>68</v>
      </c>
      <c r="D6785" s="7">
        <v>0.34250700940600198</v>
      </c>
      <c r="E6785" s="7">
        <v>0.47790564975863198</v>
      </c>
      <c r="G6785" s="7">
        <v>81</v>
      </c>
      <c r="H6785" s="7">
        <v>68</v>
      </c>
      <c r="I6785" s="7">
        <v>9.6570227454861907E-2</v>
      </c>
      <c r="J6785" s="7">
        <v>-5.7710896988778501E-2</v>
      </c>
      <c r="L6785" s="7">
        <v>81</v>
      </c>
      <c r="M6785" s="7">
        <v>68</v>
      </c>
      <c r="N6785" s="7">
        <v>1.89282631520357</v>
      </c>
      <c r="O6785" s="7">
        <v>1.3987499178462099</v>
      </c>
    </row>
    <row r="6786" spans="2:15" x14ac:dyDescent="0.2">
      <c r="B6786" s="7">
        <v>82</v>
      </c>
      <c r="C6786" s="7">
        <v>68</v>
      </c>
      <c r="D6786" s="7">
        <v>1.16720766534488E-2</v>
      </c>
      <c r="E6786" s="7">
        <v>-6.4490729290316304E-3</v>
      </c>
      <c r="G6786" s="7">
        <v>82</v>
      </c>
      <c r="H6786" s="7">
        <v>68</v>
      </c>
      <c r="I6786" s="7">
        <v>0.17637171497522</v>
      </c>
      <c r="J6786" s="7">
        <v>-0.115989988103067</v>
      </c>
      <c r="L6786" s="7">
        <v>82</v>
      </c>
      <c r="M6786" s="7">
        <v>68</v>
      </c>
      <c r="N6786" s="7">
        <v>0.80511120968064298</v>
      </c>
      <c r="O6786" s="7">
        <v>1.22452470243435</v>
      </c>
    </row>
    <row r="6787" spans="2:15" x14ac:dyDescent="0.2">
      <c r="B6787" s="7">
        <v>83</v>
      </c>
      <c r="C6787" s="7">
        <v>68</v>
      </c>
      <c r="D6787" s="7">
        <v>-3.9516134323723598E-2</v>
      </c>
      <c r="E6787" s="7">
        <v>9.9963102495523905E-3</v>
      </c>
      <c r="G6787" s="7">
        <v>83</v>
      </c>
      <c r="H6787" s="7">
        <v>68</v>
      </c>
      <c r="I6787" s="7">
        <v>2.55721119510861E-2</v>
      </c>
      <c r="J6787" s="7">
        <v>-5.5378186352336399E-2</v>
      </c>
      <c r="L6787" s="7">
        <v>83</v>
      </c>
      <c r="M6787" s="7">
        <v>68</v>
      </c>
      <c r="N6787" s="7">
        <v>-0.94112166111683804</v>
      </c>
      <c r="O6787" s="7">
        <v>-0.77199328214703999</v>
      </c>
    </row>
    <row r="6788" spans="2:15" x14ac:dyDescent="0.2">
      <c r="B6788" s="7">
        <v>84</v>
      </c>
      <c r="C6788" s="7">
        <v>68</v>
      </c>
      <c r="D6788" s="7">
        <v>0.42373877712538499</v>
      </c>
      <c r="E6788" s="7">
        <v>0.37558811545065102</v>
      </c>
      <c r="G6788" s="7">
        <v>84</v>
      </c>
      <c r="H6788" s="7">
        <v>68</v>
      </c>
      <c r="I6788" s="7">
        <v>-0.21806441022786599</v>
      </c>
      <c r="J6788" s="7">
        <v>-2.96695671876002E-2</v>
      </c>
      <c r="L6788" s="7">
        <v>84</v>
      </c>
      <c r="M6788" s="7">
        <v>68</v>
      </c>
      <c r="N6788" s="7">
        <v>-1.61169349585133</v>
      </c>
      <c r="O6788" s="7">
        <v>-1.32038651037786</v>
      </c>
    </row>
    <row r="6789" spans="2:15" x14ac:dyDescent="0.2">
      <c r="B6789" s="7">
        <v>85</v>
      </c>
      <c r="C6789" s="7">
        <v>68</v>
      </c>
      <c r="D6789" s="7">
        <v>0.248444106519282</v>
      </c>
      <c r="E6789" s="7">
        <v>0.234267085949628</v>
      </c>
      <c r="G6789" s="7">
        <v>85</v>
      </c>
      <c r="H6789" s="7">
        <v>68</v>
      </c>
      <c r="I6789" s="7">
        <v>-0.147768520809096</v>
      </c>
      <c r="J6789" s="7">
        <v>3.00117721316973E-3</v>
      </c>
      <c r="L6789" s="7">
        <v>85</v>
      </c>
      <c r="M6789" s="7">
        <v>68</v>
      </c>
      <c r="N6789" s="7">
        <v>-1.3135869999635901</v>
      </c>
      <c r="O6789" s="7">
        <v>-1.1501643726331701</v>
      </c>
    </row>
    <row r="6790" spans="2:15" x14ac:dyDescent="0.2">
      <c r="B6790" s="7">
        <v>86</v>
      </c>
      <c r="C6790" s="7">
        <v>68</v>
      </c>
      <c r="D6790" s="7">
        <v>0.61040768921434596</v>
      </c>
      <c r="E6790" s="7">
        <v>0.138685352604585</v>
      </c>
      <c r="G6790" s="7">
        <v>86</v>
      </c>
      <c r="H6790" s="7">
        <v>68</v>
      </c>
      <c r="I6790" s="7">
        <v>-0.38928618020225902</v>
      </c>
      <c r="J6790" s="7">
        <v>-0.189268391055739</v>
      </c>
      <c r="L6790" s="7">
        <v>86</v>
      </c>
      <c r="M6790" s="7">
        <v>68</v>
      </c>
      <c r="N6790" s="7">
        <v>3.8710480327144303E-2</v>
      </c>
      <c r="O6790" s="7">
        <v>-1.8918112058058999E-2</v>
      </c>
    </row>
    <row r="6791" spans="2:15" x14ac:dyDescent="0.2">
      <c r="B6791" s="7">
        <v>87</v>
      </c>
      <c r="C6791" s="7">
        <v>68</v>
      </c>
      <c r="D6791" s="7">
        <v>0.28608764218469501</v>
      </c>
      <c r="E6791" s="7">
        <v>0.111748329144541</v>
      </c>
      <c r="G6791" s="7">
        <v>87</v>
      </c>
      <c r="H6791" s="7">
        <v>68</v>
      </c>
      <c r="I6791" s="7">
        <v>2.6975026310506901E-2</v>
      </c>
      <c r="J6791" s="7">
        <v>-1.48771261611254E-2</v>
      </c>
      <c r="L6791" s="7">
        <v>87</v>
      </c>
      <c r="M6791" s="7">
        <v>68</v>
      </c>
      <c r="N6791" s="7">
        <v>7.3743932303782997E-2</v>
      </c>
      <c r="O6791" s="7">
        <v>0.29997547063230001</v>
      </c>
    </row>
    <row r="6792" spans="2:15" x14ac:dyDescent="0.2">
      <c r="B6792" s="7">
        <v>88</v>
      </c>
      <c r="C6792" s="7">
        <v>68</v>
      </c>
      <c r="D6792" s="7">
        <v>-1.10268672798348E-2</v>
      </c>
      <c r="E6792" s="7">
        <v>-0.23218228143442399</v>
      </c>
      <c r="G6792" s="7">
        <v>88</v>
      </c>
      <c r="H6792" s="7">
        <v>68</v>
      </c>
      <c r="I6792" s="7">
        <v>0.15169850212397701</v>
      </c>
      <c r="J6792" s="7">
        <v>-1.4857327011998901E-3</v>
      </c>
      <c r="L6792" s="7">
        <v>88</v>
      </c>
      <c r="M6792" s="7">
        <v>68</v>
      </c>
      <c r="N6792" s="7">
        <v>-7.09926499959916E-2</v>
      </c>
      <c r="O6792" s="7">
        <v>-4.6890454436648597E-2</v>
      </c>
    </row>
    <row r="6793" spans="2:15" x14ac:dyDescent="0.2">
      <c r="B6793" s="7">
        <v>89</v>
      </c>
      <c r="C6793" s="7">
        <v>68</v>
      </c>
      <c r="D6793" s="7">
        <v>0.106309471387926</v>
      </c>
      <c r="E6793" s="7">
        <v>0.27317877246057298</v>
      </c>
      <c r="G6793" s="7">
        <v>89</v>
      </c>
      <c r="H6793" s="7">
        <v>68</v>
      </c>
      <c r="I6793" s="7">
        <v>0.73622215559070603</v>
      </c>
      <c r="J6793" s="7">
        <v>0.27578260925117698</v>
      </c>
      <c r="L6793" s="7">
        <v>89</v>
      </c>
      <c r="M6793" s="7">
        <v>68</v>
      </c>
      <c r="N6793" s="7">
        <v>0.24287446213216801</v>
      </c>
      <c r="O6793" s="7">
        <v>0.41961053443920499</v>
      </c>
    </row>
    <row r="6794" spans="2:15" x14ac:dyDescent="0.2">
      <c r="B6794" s="7">
        <v>90</v>
      </c>
      <c r="C6794" s="7">
        <v>68</v>
      </c>
      <c r="D6794" s="7">
        <v>7.4955262461187999E-2</v>
      </c>
      <c r="E6794" s="7">
        <v>3.3903279087806701E-2</v>
      </c>
      <c r="G6794" s="7">
        <v>90</v>
      </c>
      <c r="H6794" s="7">
        <v>68</v>
      </c>
      <c r="I6794" s="7">
        <v>-8.4170458888074506E-2</v>
      </c>
      <c r="J6794" s="7">
        <v>1.1705092598740301E-2</v>
      </c>
      <c r="L6794" s="7">
        <v>90</v>
      </c>
      <c r="M6794" s="7">
        <v>68</v>
      </c>
      <c r="N6794" s="7">
        <v>-1.2344682146869701</v>
      </c>
      <c r="O6794" s="7">
        <v>-1.11478256424057</v>
      </c>
    </row>
    <row r="6795" spans="2:15" x14ac:dyDescent="0.2">
      <c r="B6795" s="7">
        <v>91</v>
      </c>
      <c r="C6795" s="7">
        <v>68</v>
      </c>
      <c r="D6795" s="7">
        <v>2.54542552631545E-2</v>
      </c>
      <c r="E6795" s="7">
        <v>-0.13456788182108401</v>
      </c>
      <c r="G6795" s="7">
        <v>91</v>
      </c>
      <c r="H6795" s="7">
        <v>68</v>
      </c>
      <c r="I6795" s="7">
        <v>0.13156670211532201</v>
      </c>
      <c r="J6795" s="7">
        <v>-0.100937057477477</v>
      </c>
      <c r="L6795" s="7">
        <v>91</v>
      </c>
      <c r="M6795" s="7">
        <v>68</v>
      </c>
      <c r="N6795" s="7">
        <v>0.194320697795235</v>
      </c>
      <c r="O6795" s="7">
        <v>-5.45070208135012E-2</v>
      </c>
    </row>
    <row r="6796" spans="2:15" x14ac:dyDescent="0.2">
      <c r="B6796" s="7">
        <v>92</v>
      </c>
      <c r="C6796" s="7">
        <v>68</v>
      </c>
      <c r="D6796" s="7">
        <v>6.8256680870098799E-2</v>
      </c>
      <c r="E6796" s="7">
        <v>9.0378075529600602E-2</v>
      </c>
      <c r="G6796" s="7">
        <v>92</v>
      </c>
      <c r="H6796" s="7">
        <v>68</v>
      </c>
      <c r="I6796" s="7">
        <v>0.22721258540814199</v>
      </c>
      <c r="J6796" s="7">
        <v>0.153098516710793</v>
      </c>
      <c r="L6796" s="7">
        <v>92</v>
      </c>
      <c r="M6796" s="7">
        <v>68</v>
      </c>
      <c r="N6796" s="7">
        <v>-0.23441178643562399</v>
      </c>
      <c r="O6796" s="7">
        <v>-1.0121391519146801</v>
      </c>
    </row>
    <row r="6797" spans="2:15" x14ac:dyDescent="0.2">
      <c r="B6797" s="7">
        <v>93</v>
      </c>
      <c r="C6797" s="7">
        <v>68</v>
      </c>
      <c r="D6797" s="7">
        <v>0.32309001827820999</v>
      </c>
      <c r="E6797" s="7">
        <v>0.46667367489640299</v>
      </c>
      <c r="G6797" s="7">
        <v>93</v>
      </c>
      <c r="H6797" s="7">
        <v>68</v>
      </c>
      <c r="I6797" s="7">
        <v>0.12377241316972901</v>
      </c>
      <c r="J6797" s="7">
        <v>0.105949491545044</v>
      </c>
      <c r="L6797" s="7">
        <v>93</v>
      </c>
      <c r="M6797" s="7">
        <v>68</v>
      </c>
      <c r="N6797" s="7">
        <v>0.29301884262990302</v>
      </c>
      <c r="O6797" s="7">
        <v>-0.17439464552766401</v>
      </c>
    </row>
    <row r="6798" spans="2:15" x14ac:dyDescent="0.2">
      <c r="B6798" s="7">
        <v>94</v>
      </c>
      <c r="C6798" s="7">
        <v>68</v>
      </c>
      <c r="D6798" s="7">
        <v>0.22956966694845499</v>
      </c>
      <c r="E6798" s="7">
        <v>0.49359459781830101</v>
      </c>
      <c r="G6798" s="7">
        <v>94</v>
      </c>
      <c r="H6798" s="7">
        <v>68</v>
      </c>
      <c r="I6798" s="7">
        <v>-1.68194906319084E-2</v>
      </c>
      <c r="J6798" s="7">
        <v>-0.11283961834733899</v>
      </c>
      <c r="L6798" s="7">
        <v>94</v>
      </c>
      <c r="M6798" s="7">
        <v>68</v>
      </c>
      <c r="N6798" s="7">
        <v>-0.217159819516729</v>
      </c>
      <c r="O6798" s="7">
        <v>4.9254539864605797E-2</v>
      </c>
    </row>
    <row r="6799" spans="2:15" x14ac:dyDescent="0.2">
      <c r="B6799" s="7">
        <v>95</v>
      </c>
      <c r="C6799" s="7">
        <v>68</v>
      </c>
      <c r="D6799" s="7">
        <v>2.96429199995796E-2</v>
      </c>
      <c r="E6799" s="7">
        <v>-4.7645677518140403E-2</v>
      </c>
      <c r="G6799" s="7">
        <v>95</v>
      </c>
      <c r="H6799" s="7">
        <v>68</v>
      </c>
      <c r="I6799" s="7">
        <v>-0.25441438876448202</v>
      </c>
      <c r="J6799" s="7">
        <v>2.3806998570219801E-2</v>
      </c>
      <c r="L6799" s="7">
        <v>95</v>
      </c>
      <c r="M6799" s="7">
        <v>68</v>
      </c>
      <c r="N6799" s="7">
        <v>-0.18950149037241301</v>
      </c>
      <c r="O6799" s="7">
        <v>-0.37088408774495601</v>
      </c>
    </row>
    <row r="6800" spans="2:15" x14ac:dyDescent="0.2">
      <c r="B6800" s="7">
        <v>96</v>
      </c>
      <c r="C6800" s="7">
        <v>68</v>
      </c>
      <c r="D6800" s="7">
        <v>8.9916015118362197E-2</v>
      </c>
      <c r="E6800" s="7">
        <v>-0.219837470921041</v>
      </c>
      <c r="G6800" s="7">
        <v>96</v>
      </c>
      <c r="H6800" s="7">
        <v>68</v>
      </c>
      <c r="I6800" s="7">
        <v>9.6519638727948595E-2</v>
      </c>
      <c r="J6800" s="7">
        <v>6.1742472721490103E-2</v>
      </c>
      <c r="L6800" s="7">
        <v>96</v>
      </c>
      <c r="M6800" s="7">
        <v>68</v>
      </c>
      <c r="N6800" s="7">
        <v>0.37060592416098698</v>
      </c>
      <c r="O6800" s="7">
        <v>0.16973944065552299</v>
      </c>
    </row>
    <row r="6801" spans="2:15" x14ac:dyDescent="0.2">
      <c r="B6801" s="7">
        <v>97</v>
      </c>
      <c r="C6801" s="7">
        <v>68</v>
      </c>
      <c r="D6801" s="7">
        <v>4.3125996111173799E-2</v>
      </c>
      <c r="E6801" s="7">
        <v>0.36922850100332</v>
      </c>
      <c r="G6801" s="7">
        <v>97</v>
      </c>
      <c r="H6801" s="7">
        <v>68</v>
      </c>
      <c r="I6801" s="7">
        <v>1.9428952112843199E-2</v>
      </c>
      <c r="J6801" s="7">
        <v>-1.78783105088378E-2</v>
      </c>
      <c r="L6801" s="7">
        <v>97</v>
      </c>
      <c r="M6801" s="7">
        <v>68</v>
      </c>
      <c r="N6801" s="7">
        <v>0.209101469249412</v>
      </c>
      <c r="O6801" s="7">
        <v>-0.575499384846198</v>
      </c>
    </row>
    <row r="6802" spans="2:15" x14ac:dyDescent="0.2">
      <c r="B6802" s="7">
        <v>98</v>
      </c>
      <c r="C6802" s="7">
        <v>68</v>
      </c>
      <c r="D6802" s="7">
        <v>0.32900422902663901</v>
      </c>
      <c r="E6802" s="7">
        <v>0.34672736934180498</v>
      </c>
      <c r="G6802" s="7">
        <v>98</v>
      </c>
      <c r="H6802" s="7">
        <v>68</v>
      </c>
      <c r="I6802" s="7">
        <v>-0.165032955335015</v>
      </c>
      <c r="J6802" s="7">
        <v>4.4309398575011399E-2</v>
      </c>
      <c r="L6802" s="7">
        <v>98</v>
      </c>
      <c r="M6802" s="7">
        <v>68</v>
      </c>
      <c r="N6802" s="7">
        <v>0.63663012827226395</v>
      </c>
      <c r="O6802" s="7">
        <v>1.2133250356831899</v>
      </c>
    </row>
    <row r="6803" spans="2:15" x14ac:dyDescent="0.2">
      <c r="B6803" s="7">
        <v>99</v>
      </c>
      <c r="C6803" s="7">
        <v>68</v>
      </c>
      <c r="D6803" s="7">
        <v>0.12378275701427099</v>
      </c>
      <c r="E6803" s="7">
        <v>0.11288330274771299</v>
      </c>
      <c r="G6803" s="7">
        <v>99</v>
      </c>
      <c r="H6803" s="7">
        <v>68</v>
      </c>
      <c r="I6803" s="7">
        <v>-8.1009646699140306E-2</v>
      </c>
      <c r="J6803" s="7">
        <v>-0.15602329908159601</v>
      </c>
      <c r="L6803" s="7">
        <v>99</v>
      </c>
      <c r="M6803" s="7">
        <v>68</v>
      </c>
      <c r="N6803" s="7">
        <v>0.42174028355137</v>
      </c>
      <c r="O6803" s="7">
        <v>-0.76821821748083197</v>
      </c>
    </row>
    <row r="6804" spans="2:15" x14ac:dyDescent="0.2">
      <c r="B6804" s="7">
        <v>100</v>
      </c>
      <c r="C6804" s="7">
        <v>68</v>
      </c>
      <c r="D6804" s="7">
        <v>-0.20311648629669701</v>
      </c>
      <c r="E6804" s="7">
        <v>-5.8660032637902803E-4</v>
      </c>
      <c r="G6804" s="7">
        <v>100</v>
      </c>
      <c r="H6804" s="7">
        <v>68</v>
      </c>
      <c r="I6804" s="7">
        <v>-0.22186976316337201</v>
      </c>
      <c r="J6804" s="7">
        <v>-4.5834769325139697E-2</v>
      </c>
      <c r="L6804" s="7">
        <v>100</v>
      </c>
      <c r="M6804" s="7">
        <v>68</v>
      </c>
      <c r="N6804" s="7">
        <v>0.66456596537340695</v>
      </c>
      <c r="O6804" s="7">
        <v>0.94217812911273802</v>
      </c>
    </row>
    <row r="6805" spans="2:15" x14ac:dyDescent="0.2">
      <c r="B6805" s="7">
        <v>1</v>
      </c>
      <c r="C6805" s="7">
        <v>69</v>
      </c>
      <c r="D6805" s="7">
        <v>-0.122577493435595</v>
      </c>
      <c r="E6805" s="7">
        <v>-0.190290185739422</v>
      </c>
      <c r="G6805" s="7">
        <v>1</v>
      </c>
      <c r="H6805" s="7">
        <v>69</v>
      </c>
      <c r="I6805" s="7">
        <v>-0.16876462846673601</v>
      </c>
      <c r="J6805" s="7">
        <v>-1.23591144765687E-2</v>
      </c>
      <c r="L6805" s="7">
        <v>1</v>
      </c>
      <c r="M6805" s="7">
        <v>69</v>
      </c>
      <c r="N6805" s="7">
        <v>-0.12647676404748201</v>
      </c>
      <c r="O6805" s="7">
        <v>-0.16449433882269399</v>
      </c>
    </row>
    <row r="6806" spans="2:15" x14ac:dyDescent="0.2">
      <c r="B6806" s="7">
        <v>2</v>
      </c>
      <c r="C6806" s="7">
        <v>69</v>
      </c>
      <c r="D6806" s="7">
        <v>-0.131030502326384</v>
      </c>
      <c r="E6806" s="7">
        <v>0.15303206716251799</v>
      </c>
      <c r="G6806" s="7">
        <v>2</v>
      </c>
      <c r="H6806" s="7">
        <v>69</v>
      </c>
      <c r="I6806" s="7">
        <v>0.43463435537552703</v>
      </c>
      <c r="J6806" s="7">
        <v>0.10140889911411</v>
      </c>
      <c r="L6806" s="7">
        <v>2</v>
      </c>
      <c r="M6806" s="7">
        <v>69</v>
      </c>
      <c r="N6806" s="7">
        <v>0.95520091032749699</v>
      </c>
      <c r="O6806" s="7">
        <v>0.50217525009471997</v>
      </c>
    </row>
    <row r="6807" spans="2:15" x14ac:dyDescent="0.2">
      <c r="B6807" s="7">
        <v>3</v>
      </c>
      <c r="C6807" s="7">
        <v>69</v>
      </c>
      <c r="D6807" s="7">
        <v>-0.60007474657858795</v>
      </c>
      <c r="E6807" s="7">
        <v>-0.629488259373156</v>
      </c>
      <c r="G6807" s="7">
        <v>3</v>
      </c>
      <c r="H6807" s="7">
        <v>69</v>
      </c>
      <c r="I6807" s="7">
        <v>0.101011858392035</v>
      </c>
      <c r="J6807" s="7">
        <v>-0.30397557011251503</v>
      </c>
      <c r="L6807" s="7">
        <v>3</v>
      </c>
      <c r="M6807" s="7">
        <v>69</v>
      </c>
      <c r="N6807" s="7">
        <v>-0.17130899469341099</v>
      </c>
      <c r="O6807" s="7">
        <v>-0.17523322442974201</v>
      </c>
    </row>
    <row r="6808" spans="2:15" x14ac:dyDescent="0.2">
      <c r="B6808" s="7">
        <v>4</v>
      </c>
      <c r="C6808" s="7">
        <v>69</v>
      </c>
      <c r="D6808" s="7">
        <v>-0.319170575164887</v>
      </c>
      <c r="E6808" s="7">
        <v>-0.35900013328743502</v>
      </c>
      <c r="G6808" s="7">
        <v>4</v>
      </c>
      <c r="H6808" s="7">
        <v>69</v>
      </c>
      <c r="I6808" s="7">
        <v>0.323177541652723</v>
      </c>
      <c r="J6808" s="7">
        <v>0.104774014537915</v>
      </c>
      <c r="L6808" s="7">
        <v>4</v>
      </c>
      <c r="M6808" s="7">
        <v>69</v>
      </c>
      <c r="N6808" s="7">
        <v>-0.44732385721303303</v>
      </c>
      <c r="O6808" s="7">
        <v>-0.29485039228902499</v>
      </c>
    </row>
    <row r="6809" spans="2:15" x14ac:dyDescent="0.2">
      <c r="B6809" s="7">
        <v>5</v>
      </c>
      <c r="C6809" s="7">
        <v>69</v>
      </c>
      <c r="D6809" s="7">
        <v>-0.278333832347129</v>
      </c>
      <c r="E6809" s="7">
        <v>-4.4330653472961501E-2</v>
      </c>
      <c r="G6809" s="7">
        <v>5</v>
      </c>
      <c r="H6809" s="7">
        <v>69</v>
      </c>
      <c r="I6809" s="7">
        <v>-2.6718078290278099E-2</v>
      </c>
      <c r="J6809" s="7">
        <v>0.191868473499062</v>
      </c>
      <c r="L6809" s="7">
        <v>5</v>
      </c>
      <c r="M6809" s="7">
        <v>69</v>
      </c>
      <c r="N6809" s="7">
        <v>0.53988516842713996</v>
      </c>
      <c r="O6809" s="7">
        <v>-1.1638043047937301E-2</v>
      </c>
    </row>
    <row r="6810" spans="2:15" x14ac:dyDescent="0.2">
      <c r="B6810" s="7">
        <v>6</v>
      </c>
      <c r="C6810" s="7">
        <v>69</v>
      </c>
      <c r="D6810" s="7">
        <v>-0.12113504227880199</v>
      </c>
      <c r="E6810" s="7">
        <v>-0.43479884109439998</v>
      </c>
      <c r="G6810" s="7">
        <v>6</v>
      </c>
      <c r="H6810" s="7">
        <v>69</v>
      </c>
      <c r="I6810" s="7">
        <v>-9.1719136498385395E-2</v>
      </c>
      <c r="J6810" s="7">
        <v>-0.147395816870731</v>
      </c>
      <c r="L6810" s="7">
        <v>6</v>
      </c>
      <c r="M6810" s="7">
        <v>69</v>
      </c>
      <c r="N6810" s="7">
        <v>-1.2921115919284301</v>
      </c>
      <c r="O6810" s="7">
        <v>-0.72842602158047298</v>
      </c>
    </row>
    <row r="6811" spans="2:15" x14ac:dyDescent="0.2">
      <c r="B6811" s="7">
        <v>7</v>
      </c>
      <c r="C6811" s="7">
        <v>69</v>
      </c>
      <c r="D6811" s="7">
        <v>0.14286738718623401</v>
      </c>
      <c r="E6811" s="7">
        <v>0.22727679727841599</v>
      </c>
      <c r="G6811" s="7">
        <v>7</v>
      </c>
      <c r="H6811" s="7">
        <v>69</v>
      </c>
      <c r="I6811" s="7">
        <v>0.177891464987528</v>
      </c>
      <c r="J6811" s="7">
        <v>-0.15768922360988499</v>
      </c>
      <c r="L6811" s="7">
        <v>7</v>
      </c>
      <c r="M6811" s="7">
        <v>69</v>
      </c>
      <c r="N6811" s="7">
        <v>-3.5629164191099999E-3</v>
      </c>
      <c r="O6811" s="7">
        <v>0.52311674519487705</v>
      </c>
    </row>
    <row r="6812" spans="2:15" x14ac:dyDescent="0.2">
      <c r="B6812" s="7">
        <v>8</v>
      </c>
      <c r="C6812" s="7">
        <v>69</v>
      </c>
      <c r="D6812" s="7">
        <v>0.23615722999456701</v>
      </c>
      <c r="E6812" s="7">
        <v>0.42629321998680098</v>
      </c>
      <c r="G6812" s="7">
        <v>8</v>
      </c>
      <c r="H6812" s="7">
        <v>69</v>
      </c>
      <c r="I6812" s="7">
        <v>0.10463094036791699</v>
      </c>
      <c r="J6812" s="7">
        <v>0.110599503794463</v>
      </c>
      <c r="L6812" s="7">
        <v>8</v>
      </c>
      <c r="M6812" s="7">
        <v>69</v>
      </c>
      <c r="N6812" s="7">
        <v>1.34319528662073</v>
      </c>
      <c r="O6812" s="7">
        <v>1.40865000892471</v>
      </c>
    </row>
    <row r="6813" spans="2:15" x14ac:dyDescent="0.2">
      <c r="B6813" s="7">
        <v>9</v>
      </c>
      <c r="C6813" s="7">
        <v>69</v>
      </c>
      <c r="D6813" s="7">
        <v>-0.329709594537961</v>
      </c>
      <c r="E6813" s="7">
        <v>-0.69675648546606195</v>
      </c>
      <c r="G6813" s="7">
        <v>9</v>
      </c>
      <c r="H6813" s="7">
        <v>69</v>
      </c>
      <c r="I6813" s="7">
        <v>0.63977678748192801</v>
      </c>
      <c r="J6813" s="7">
        <v>3.49780892839444E-2</v>
      </c>
      <c r="L6813" s="7">
        <v>9</v>
      </c>
      <c r="M6813" s="7">
        <v>69</v>
      </c>
      <c r="N6813" s="7">
        <v>-0.77145841251904401</v>
      </c>
      <c r="O6813" s="7">
        <v>-0.57867655665581297</v>
      </c>
    </row>
    <row r="6814" spans="2:15" x14ac:dyDescent="0.2">
      <c r="B6814" s="7">
        <v>10</v>
      </c>
      <c r="C6814" s="7">
        <v>69</v>
      </c>
      <c r="D6814" s="7">
        <v>-0.41895307456167502</v>
      </c>
      <c r="E6814" s="7">
        <v>-0.28676625661648703</v>
      </c>
      <c r="G6814" s="7">
        <v>10</v>
      </c>
      <c r="H6814" s="7">
        <v>69</v>
      </c>
      <c r="I6814" s="7">
        <v>-5.1700605957234899E-2</v>
      </c>
      <c r="J6814" s="7">
        <v>7.6484361992676497E-2</v>
      </c>
      <c r="L6814" s="7">
        <v>10</v>
      </c>
      <c r="M6814" s="7">
        <v>69</v>
      </c>
      <c r="N6814" s="7">
        <v>-0.16677659101188</v>
      </c>
      <c r="O6814" s="7">
        <v>-0.34012442447018598</v>
      </c>
    </row>
    <row r="6815" spans="2:15" x14ac:dyDescent="0.2">
      <c r="B6815" s="7">
        <v>11</v>
      </c>
      <c r="C6815" s="7">
        <v>69</v>
      </c>
      <c r="D6815" s="7">
        <v>0.17687161840641299</v>
      </c>
      <c r="E6815" s="7">
        <v>-0.27889474260791403</v>
      </c>
      <c r="G6815" s="7">
        <v>11</v>
      </c>
      <c r="H6815" s="7">
        <v>69</v>
      </c>
      <c r="I6815" s="7">
        <v>-0.20991777600615399</v>
      </c>
      <c r="J6815" s="7">
        <v>-0.24391503191935901</v>
      </c>
      <c r="L6815" s="7">
        <v>11</v>
      </c>
      <c r="M6815" s="7">
        <v>69</v>
      </c>
      <c r="N6815" s="7">
        <v>-0.93993071340164702</v>
      </c>
      <c r="O6815" s="7">
        <v>-0.56836638869758604</v>
      </c>
    </row>
    <row r="6816" spans="2:15" x14ac:dyDescent="0.2">
      <c r="B6816" s="7">
        <v>12</v>
      </c>
      <c r="C6816" s="7">
        <v>69</v>
      </c>
      <c r="D6816" s="7">
        <v>0.16580878020940501</v>
      </c>
      <c r="E6816" s="7">
        <v>0.44761034052906501</v>
      </c>
      <c r="G6816" s="7">
        <v>12</v>
      </c>
      <c r="H6816" s="7">
        <v>69</v>
      </c>
      <c r="I6816" s="7">
        <v>5.13594376698858E-2</v>
      </c>
      <c r="J6816" s="7">
        <v>9.0252934591680004E-2</v>
      </c>
      <c r="L6816" s="7">
        <v>12</v>
      </c>
      <c r="M6816" s="7">
        <v>69</v>
      </c>
      <c r="N6816" s="7">
        <v>1.6607221518484001E-2</v>
      </c>
      <c r="O6816" s="7">
        <v>-0.18285641626728899</v>
      </c>
    </row>
    <row r="6817" spans="2:15" x14ac:dyDescent="0.2">
      <c r="B6817" s="7">
        <v>13</v>
      </c>
      <c r="C6817" s="7">
        <v>69</v>
      </c>
      <c r="D6817" s="7">
        <v>0.44139283722779998</v>
      </c>
      <c r="E6817" s="7">
        <v>-0.14983437298288299</v>
      </c>
      <c r="G6817" s="7">
        <v>13</v>
      </c>
      <c r="H6817" s="7">
        <v>69</v>
      </c>
      <c r="I6817" s="7">
        <v>6.4388801741973395E-2</v>
      </c>
      <c r="J6817" s="7">
        <v>6.8964661279180106E-2</v>
      </c>
      <c r="L6817" s="7">
        <v>13</v>
      </c>
      <c r="M6817" s="7">
        <v>69</v>
      </c>
      <c r="N6817" s="7">
        <v>-0.14926762817344499</v>
      </c>
      <c r="O6817" s="7">
        <v>-0.127877617840713</v>
      </c>
    </row>
    <row r="6818" spans="2:15" x14ac:dyDescent="0.2">
      <c r="B6818" s="7">
        <v>14</v>
      </c>
      <c r="C6818" s="7">
        <v>69</v>
      </c>
      <c r="D6818" s="7">
        <v>-0.37308262911075601</v>
      </c>
      <c r="E6818" s="7">
        <v>-0.488574144465239</v>
      </c>
      <c r="G6818" s="7">
        <v>14</v>
      </c>
      <c r="H6818" s="7">
        <v>69</v>
      </c>
      <c r="I6818" s="7">
        <v>-2.78392724843037E-2</v>
      </c>
      <c r="J6818" s="7">
        <v>-0.198821726170511</v>
      </c>
      <c r="L6818" s="7">
        <v>14</v>
      </c>
      <c r="M6818" s="7">
        <v>69</v>
      </c>
      <c r="N6818" s="7">
        <v>1.1860994332622501</v>
      </c>
      <c r="O6818" s="7">
        <v>1.07825805344438</v>
      </c>
    </row>
    <row r="6819" spans="2:15" x14ac:dyDescent="0.2">
      <c r="B6819" s="7">
        <v>15</v>
      </c>
      <c r="C6819" s="7">
        <v>69</v>
      </c>
      <c r="D6819" s="7">
        <v>0.38456346749387199</v>
      </c>
      <c r="E6819" s="7">
        <v>0.37792287471909403</v>
      </c>
      <c r="G6819" s="7">
        <v>15</v>
      </c>
      <c r="H6819" s="7">
        <v>69</v>
      </c>
      <c r="I6819" s="7">
        <v>-0.171834688292124</v>
      </c>
      <c r="J6819" s="7">
        <v>-0.432805908009462</v>
      </c>
      <c r="L6819" s="7">
        <v>15</v>
      </c>
      <c r="M6819" s="7">
        <v>69</v>
      </c>
      <c r="N6819" s="7">
        <v>0.705004876163559</v>
      </c>
      <c r="O6819" s="7">
        <v>0.65728620894248302</v>
      </c>
    </row>
    <row r="6820" spans="2:15" x14ac:dyDescent="0.2">
      <c r="B6820" s="7">
        <v>16</v>
      </c>
      <c r="C6820" s="7">
        <v>69</v>
      </c>
      <c r="D6820" s="7">
        <v>1.7955600651834699E-2</v>
      </c>
      <c r="E6820" s="7">
        <v>0.20973896547309601</v>
      </c>
      <c r="G6820" s="7">
        <v>16</v>
      </c>
      <c r="H6820" s="7">
        <v>69</v>
      </c>
      <c r="I6820" s="7">
        <v>5.5470903295393699E-3</v>
      </c>
      <c r="J6820" s="7">
        <v>-0.171281104135208</v>
      </c>
      <c r="L6820" s="7">
        <v>16</v>
      </c>
      <c r="M6820" s="7">
        <v>69</v>
      </c>
      <c r="N6820" s="7">
        <v>0.49792037683483997</v>
      </c>
      <c r="O6820" s="7">
        <v>0.64333900401697297</v>
      </c>
    </row>
    <row r="6821" spans="2:15" x14ac:dyDescent="0.2">
      <c r="B6821" s="7">
        <v>17</v>
      </c>
      <c r="C6821" s="7">
        <v>69</v>
      </c>
      <c r="D6821" s="7">
        <v>-0.120381891836042</v>
      </c>
      <c r="E6821" s="7">
        <v>-0.46600467971042098</v>
      </c>
      <c r="G6821" s="7">
        <v>17</v>
      </c>
      <c r="H6821" s="7">
        <v>69</v>
      </c>
      <c r="I6821" s="7">
        <v>-9.5797068987383896E-2</v>
      </c>
      <c r="J6821" s="7">
        <v>-8.2016436551464594E-2</v>
      </c>
      <c r="L6821" s="7">
        <v>17</v>
      </c>
      <c r="M6821" s="7">
        <v>69</v>
      </c>
      <c r="N6821" s="7">
        <v>0.26801207459891202</v>
      </c>
      <c r="O6821" s="7">
        <v>0.44342480469371998</v>
      </c>
    </row>
    <row r="6822" spans="2:15" x14ac:dyDescent="0.2">
      <c r="B6822" s="7">
        <v>18</v>
      </c>
      <c r="C6822" s="7">
        <v>69</v>
      </c>
      <c r="D6822" s="7">
        <v>-3.6708726046418498E-2</v>
      </c>
      <c r="E6822" s="7">
        <v>-0.47690655343279298</v>
      </c>
      <c r="G6822" s="7">
        <v>18</v>
      </c>
      <c r="H6822" s="7">
        <v>69</v>
      </c>
      <c r="I6822" s="7">
        <v>0.179964530390233</v>
      </c>
      <c r="J6822" s="7">
        <v>-0.29260648994311</v>
      </c>
      <c r="L6822" s="7">
        <v>18</v>
      </c>
      <c r="M6822" s="7">
        <v>69</v>
      </c>
      <c r="N6822" s="7">
        <v>0.72316106706679395</v>
      </c>
      <c r="O6822" s="7">
        <v>0.68633776032527405</v>
      </c>
    </row>
    <row r="6823" spans="2:15" x14ac:dyDescent="0.2">
      <c r="B6823" s="7">
        <v>19</v>
      </c>
      <c r="C6823" s="7">
        <v>69</v>
      </c>
      <c r="D6823" s="7">
        <v>-0.14310004824307501</v>
      </c>
      <c r="E6823" s="7">
        <v>0.16098007829828601</v>
      </c>
      <c r="G6823" s="7">
        <v>19</v>
      </c>
      <c r="H6823" s="7">
        <v>69</v>
      </c>
      <c r="I6823" s="7">
        <v>0.156581347388771</v>
      </c>
      <c r="J6823" s="7">
        <v>7.7606832711117194E-2</v>
      </c>
      <c r="L6823" s="7">
        <v>19</v>
      </c>
      <c r="M6823" s="7">
        <v>69</v>
      </c>
      <c r="N6823" s="7">
        <v>0.97892681248847402</v>
      </c>
      <c r="O6823" s="7">
        <v>0.38043401577309199</v>
      </c>
    </row>
    <row r="6824" spans="2:15" x14ac:dyDescent="0.2">
      <c r="B6824" s="7">
        <v>20</v>
      </c>
      <c r="C6824" s="7">
        <v>69</v>
      </c>
      <c r="D6824" s="7">
        <v>-7.2127753755037105E-2</v>
      </c>
      <c r="E6824" s="7">
        <v>-0.18867480890723401</v>
      </c>
      <c r="G6824" s="7">
        <v>20</v>
      </c>
      <c r="H6824" s="7">
        <v>69</v>
      </c>
      <c r="I6824" s="7">
        <v>0.120768112075075</v>
      </c>
      <c r="J6824" s="7">
        <v>-0.124941379647851</v>
      </c>
      <c r="L6824" s="7">
        <v>20</v>
      </c>
      <c r="M6824" s="7">
        <v>69</v>
      </c>
      <c r="N6824" s="7">
        <v>-0.45297735077962398</v>
      </c>
      <c r="O6824" s="7">
        <v>-0.60153145534033203</v>
      </c>
    </row>
    <row r="6825" spans="2:15" x14ac:dyDescent="0.2">
      <c r="B6825" s="7">
        <v>21</v>
      </c>
      <c r="C6825" s="7">
        <v>69</v>
      </c>
      <c r="D6825" s="7">
        <v>-4.2740781446021003E-2</v>
      </c>
      <c r="E6825" s="7">
        <v>-0.318243269692433</v>
      </c>
      <c r="G6825" s="7">
        <v>21</v>
      </c>
      <c r="H6825" s="7">
        <v>69</v>
      </c>
      <c r="I6825" s="7">
        <v>0.204425302591345</v>
      </c>
      <c r="J6825" s="7">
        <v>6.2504103636460903E-2</v>
      </c>
      <c r="L6825" s="7">
        <v>21</v>
      </c>
      <c r="M6825" s="7">
        <v>69</v>
      </c>
      <c r="N6825" s="7">
        <v>-1.29492486873537</v>
      </c>
      <c r="O6825" s="7">
        <v>-0.82277224585050002</v>
      </c>
    </row>
    <row r="6826" spans="2:15" x14ac:dyDescent="0.2">
      <c r="B6826" s="7">
        <v>22</v>
      </c>
      <c r="C6826" s="7">
        <v>69</v>
      </c>
      <c r="D6826" s="7">
        <v>0.219890181788513</v>
      </c>
      <c r="E6826" s="7">
        <v>0.39966337276858799</v>
      </c>
      <c r="G6826" s="7">
        <v>22</v>
      </c>
      <c r="H6826" s="7">
        <v>69</v>
      </c>
      <c r="I6826" s="7">
        <v>-0.14848894627720199</v>
      </c>
      <c r="J6826" s="7">
        <v>6.7031465779909802E-2</v>
      </c>
      <c r="L6826" s="7">
        <v>22</v>
      </c>
      <c r="M6826" s="7">
        <v>69</v>
      </c>
      <c r="N6826" s="7">
        <v>0.84955195403633199</v>
      </c>
      <c r="O6826" s="7">
        <v>0.630297586156366</v>
      </c>
    </row>
    <row r="6827" spans="2:15" x14ac:dyDescent="0.2">
      <c r="B6827" s="7">
        <v>23</v>
      </c>
      <c r="C6827" s="7">
        <v>69</v>
      </c>
      <c r="D6827" s="7">
        <v>0.153189809178643</v>
      </c>
      <c r="E6827" s="7">
        <v>9.2940682281375003E-2</v>
      </c>
      <c r="G6827" s="7">
        <v>23</v>
      </c>
      <c r="H6827" s="7">
        <v>69</v>
      </c>
      <c r="I6827" s="7">
        <v>0.117067370508343</v>
      </c>
      <c r="J6827" s="7">
        <v>1.9186308840293299E-3</v>
      </c>
      <c r="L6827" s="7">
        <v>23</v>
      </c>
      <c r="M6827" s="7">
        <v>69</v>
      </c>
      <c r="N6827" s="7">
        <v>0.94457383659995597</v>
      </c>
      <c r="O6827" s="7">
        <v>0.62463014935774797</v>
      </c>
    </row>
    <row r="6828" spans="2:15" x14ac:dyDescent="0.2">
      <c r="B6828" s="7">
        <v>24</v>
      </c>
      <c r="C6828" s="7">
        <v>69</v>
      </c>
      <c r="D6828" s="7">
        <v>0.36582400008202198</v>
      </c>
      <c r="E6828" s="7">
        <v>-4.61304705380821E-2</v>
      </c>
      <c r="G6828" s="7">
        <v>24</v>
      </c>
      <c r="H6828" s="7">
        <v>69</v>
      </c>
      <c r="I6828" s="7">
        <v>-0.36674565385535501</v>
      </c>
      <c r="J6828" s="7">
        <v>0.108464665839379</v>
      </c>
      <c r="L6828" s="7">
        <v>24</v>
      </c>
      <c r="M6828" s="7">
        <v>69</v>
      </c>
      <c r="N6828" s="7">
        <v>0.252946893819677</v>
      </c>
      <c r="O6828" s="7">
        <v>0.76239721806496996</v>
      </c>
    </row>
    <row r="6829" spans="2:15" x14ac:dyDescent="0.2">
      <c r="B6829" s="7">
        <v>25</v>
      </c>
      <c r="C6829" s="7">
        <v>69</v>
      </c>
      <c r="D6829" s="7">
        <v>0.48682541120311701</v>
      </c>
      <c r="E6829" s="7">
        <v>0.52197149534526999</v>
      </c>
      <c r="G6829" s="7">
        <v>25</v>
      </c>
      <c r="H6829" s="7">
        <v>69</v>
      </c>
      <c r="I6829" s="7">
        <v>0.265754166882745</v>
      </c>
      <c r="J6829" s="7">
        <v>7.1601462131997806E-2</v>
      </c>
      <c r="L6829" s="7">
        <v>25</v>
      </c>
      <c r="M6829" s="7">
        <v>69</v>
      </c>
      <c r="N6829" s="7">
        <v>0.27535950537401599</v>
      </c>
      <c r="O6829" s="7">
        <v>-0.25334574294416301</v>
      </c>
    </row>
    <row r="6830" spans="2:15" x14ac:dyDescent="0.2">
      <c r="B6830" s="7">
        <v>26</v>
      </c>
      <c r="C6830" s="7">
        <v>69</v>
      </c>
      <c r="D6830" s="7">
        <v>1.88444165079318E-2</v>
      </c>
      <c r="E6830" s="7">
        <v>-8.1260335858245505E-2</v>
      </c>
      <c r="G6830" s="7">
        <v>26</v>
      </c>
      <c r="H6830" s="7">
        <v>69</v>
      </c>
      <c r="I6830" s="7">
        <v>-0.19984766682244601</v>
      </c>
      <c r="J6830" s="7">
        <v>0.164971340592732</v>
      </c>
      <c r="L6830" s="7">
        <v>26</v>
      </c>
      <c r="M6830" s="7">
        <v>69</v>
      </c>
      <c r="N6830" s="7">
        <v>-0.51881496739945898</v>
      </c>
      <c r="O6830" s="7">
        <v>-0.50287537836555296</v>
      </c>
    </row>
    <row r="6831" spans="2:15" x14ac:dyDescent="0.2">
      <c r="B6831" s="7">
        <v>27</v>
      </c>
      <c r="C6831" s="7">
        <v>69</v>
      </c>
      <c r="D6831" s="7">
        <v>0.13758124943542299</v>
      </c>
      <c r="E6831" s="7">
        <v>0.115861921232233</v>
      </c>
      <c r="G6831" s="7">
        <v>27</v>
      </c>
      <c r="H6831" s="7">
        <v>69</v>
      </c>
      <c r="I6831" s="7">
        <v>-3.7276164373111001E-2</v>
      </c>
      <c r="J6831" s="7">
        <v>0.23423057227313401</v>
      </c>
      <c r="L6831" s="7">
        <v>27</v>
      </c>
      <c r="M6831" s="7">
        <v>69</v>
      </c>
      <c r="N6831" s="7">
        <v>0.37974559280432701</v>
      </c>
      <c r="O6831" s="7">
        <v>0.53592412347024698</v>
      </c>
    </row>
    <row r="6832" spans="2:15" x14ac:dyDescent="0.2">
      <c r="B6832" s="7">
        <v>28</v>
      </c>
      <c r="C6832" s="7">
        <v>69</v>
      </c>
      <c r="D6832" s="7">
        <v>-0.81700577999660096</v>
      </c>
      <c r="E6832" s="7">
        <v>-0.92247297316688703</v>
      </c>
      <c r="G6832" s="7">
        <v>28</v>
      </c>
      <c r="H6832" s="7">
        <v>69</v>
      </c>
      <c r="I6832" s="7">
        <v>-6.8412700591533602E-3</v>
      </c>
      <c r="J6832" s="7">
        <v>-0.25373323286344301</v>
      </c>
      <c r="L6832" s="7">
        <v>28</v>
      </c>
      <c r="M6832" s="7">
        <v>69</v>
      </c>
      <c r="N6832" s="7">
        <v>-0.54497984955537104</v>
      </c>
      <c r="O6832" s="7">
        <v>3.7041435882191102E-2</v>
      </c>
    </row>
    <row r="6833" spans="2:15" x14ac:dyDescent="0.2">
      <c r="B6833" s="7">
        <v>29</v>
      </c>
      <c r="C6833" s="7">
        <v>69</v>
      </c>
      <c r="D6833" s="7">
        <v>3.5412409516279601E-2</v>
      </c>
      <c r="E6833" s="7">
        <v>-0.29075967202525199</v>
      </c>
      <c r="G6833" s="7">
        <v>29</v>
      </c>
      <c r="H6833" s="7">
        <v>69</v>
      </c>
      <c r="I6833" s="7">
        <v>-0.15594632498977001</v>
      </c>
      <c r="J6833" s="7">
        <v>0.20283300243737301</v>
      </c>
      <c r="L6833" s="7">
        <v>29</v>
      </c>
      <c r="M6833" s="7">
        <v>69</v>
      </c>
      <c r="N6833" s="7">
        <v>0.67399544511549703</v>
      </c>
      <c r="O6833" s="7">
        <v>0.99837065293262095</v>
      </c>
    </row>
    <row r="6834" spans="2:15" x14ac:dyDescent="0.2">
      <c r="B6834" s="7">
        <v>30</v>
      </c>
      <c r="C6834" s="7">
        <v>69</v>
      </c>
      <c r="D6834" s="7">
        <v>0.126321458032261</v>
      </c>
      <c r="E6834" s="7">
        <v>-0.21821960099983401</v>
      </c>
      <c r="G6834" s="7">
        <v>30</v>
      </c>
      <c r="H6834" s="7">
        <v>69</v>
      </c>
      <c r="I6834" s="7">
        <v>-0.12959667941294301</v>
      </c>
      <c r="J6834" s="7">
        <v>6.8730347890323201E-2</v>
      </c>
      <c r="L6834" s="7">
        <v>30</v>
      </c>
      <c r="M6834" s="7">
        <v>69</v>
      </c>
      <c r="N6834" s="7">
        <v>-0.21791545186779099</v>
      </c>
      <c r="O6834" s="7">
        <v>5.8103837560798503E-2</v>
      </c>
    </row>
    <row r="6835" spans="2:15" x14ac:dyDescent="0.2">
      <c r="B6835" s="7">
        <v>31</v>
      </c>
      <c r="C6835" s="7">
        <v>69</v>
      </c>
      <c r="D6835" s="7">
        <v>0.37152449328079701</v>
      </c>
      <c r="E6835" s="7">
        <v>-7.5337730344944703E-2</v>
      </c>
      <c r="G6835" s="7">
        <v>31</v>
      </c>
      <c r="H6835" s="7">
        <v>69</v>
      </c>
      <c r="I6835" s="7">
        <v>2.1241589745995899E-2</v>
      </c>
      <c r="J6835" s="7">
        <v>1.04954290546564E-2</v>
      </c>
      <c r="L6835" s="7">
        <v>31</v>
      </c>
      <c r="M6835" s="7">
        <v>69</v>
      </c>
      <c r="N6835" s="7">
        <v>-0.79348348823472004</v>
      </c>
      <c r="O6835" s="7">
        <v>1.09121819337892E-2</v>
      </c>
    </row>
    <row r="6836" spans="2:15" x14ac:dyDescent="0.2">
      <c r="B6836" s="7">
        <v>32</v>
      </c>
      <c r="C6836" s="7">
        <v>69</v>
      </c>
      <c r="D6836" s="7">
        <v>-8.8025793181019593E-2</v>
      </c>
      <c r="E6836" s="7">
        <v>0.124846316313884</v>
      </c>
      <c r="G6836" s="7">
        <v>32</v>
      </c>
      <c r="H6836" s="7">
        <v>69</v>
      </c>
      <c r="I6836" s="7">
        <v>-0.24306324306206001</v>
      </c>
      <c r="J6836" s="7">
        <v>-0.147978411112657</v>
      </c>
      <c r="L6836" s="7">
        <v>32</v>
      </c>
      <c r="M6836" s="7">
        <v>69</v>
      </c>
      <c r="N6836" s="7">
        <v>-0.19196240551878199</v>
      </c>
      <c r="O6836" s="7">
        <v>-0.232280430091098</v>
      </c>
    </row>
    <row r="6837" spans="2:15" x14ac:dyDescent="0.2">
      <c r="B6837" s="7">
        <v>33</v>
      </c>
      <c r="C6837" s="7">
        <v>69</v>
      </c>
      <c r="D6837" s="7">
        <v>-6.2687295584843206E-2</v>
      </c>
      <c r="E6837" s="7">
        <v>-0.12793767729350899</v>
      </c>
      <c r="G6837" s="7">
        <v>33</v>
      </c>
      <c r="H6837" s="7">
        <v>69</v>
      </c>
      <c r="I6837" s="7">
        <v>0.40770484196771001</v>
      </c>
      <c r="J6837" s="7">
        <v>0.63955925011360604</v>
      </c>
      <c r="L6837" s="7">
        <v>33</v>
      </c>
      <c r="M6837" s="7">
        <v>69</v>
      </c>
      <c r="N6837" s="7">
        <v>3.6014753389253903E-2</v>
      </c>
      <c r="O6837" s="7">
        <v>0.22129327758763701</v>
      </c>
    </row>
    <row r="6838" spans="2:15" x14ac:dyDescent="0.2">
      <c r="B6838" s="7">
        <v>34</v>
      </c>
      <c r="C6838" s="7">
        <v>69</v>
      </c>
      <c r="D6838" s="7">
        <v>0.176993415413496</v>
      </c>
      <c r="E6838" s="7">
        <v>0.459023611297254</v>
      </c>
      <c r="G6838" s="7">
        <v>34</v>
      </c>
      <c r="H6838" s="7">
        <v>69</v>
      </c>
      <c r="I6838" s="7">
        <v>-0.1768092004347</v>
      </c>
      <c r="J6838" s="7">
        <v>-9.9920037961668498E-2</v>
      </c>
      <c r="L6838" s="7">
        <v>34</v>
      </c>
      <c r="M6838" s="7">
        <v>69</v>
      </c>
      <c r="N6838" s="7">
        <v>-1.5983754392190901</v>
      </c>
      <c r="O6838" s="7">
        <v>-2.0607403897445198</v>
      </c>
    </row>
    <row r="6839" spans="2:15" x14ac:dyDescent="0.2">
      <c r="B6839" s="7">
        <v>35</v>
      </c>
      <c r="C6839" s="7">
        <v>69</v>
      </c>
      <c r="D6839" s="7">
        <v>0.34170414258661402</v>
      </c>
      <c r="E6839" s="7">
        <v>-1.1906682252586599E-2</v>
      </c>
      <c r="G6839" s="7">
        <v>35</v>
      </c>
      <c r="H6839" s="7">
        <v>69</v>
      </c>
      <c r="I6839" s="7">
        <v>0.12839891956219601</v>
      </c>
      <c r="J6839" s="7">
        <v>6.1294264132865102E-2</v>
      </c>
      <c r="L6839" s="7">
        <v>35</v>
      </c>
      <c r="M6839" s="7">
        <v>69</v>
      </c>
      <c r="N6839" s="7">
        <v>1.0732366537561899</v>
      </c>
      <c r="O6839" s="7">
        <v>0.28029297709879097</v>
      </c>
    </row>
    <row r="6840" spans="2:15" x14ac:dyDescent="0.2">
      <c r="B6840" s="7">
        <v>36</v>
      </c>
      <c r="C6840" s="7">
        <v>69</v>
      </c>
      <c r="D6840" s="7">
        <v>-0.187812902147525</v>
      </c>
      <c r="E6840" s="7">
        <v>-1.5837611822400201E-2</v>
      </c>
      <c r="G6840" s="7">
        <v>36</v>
      </c>
      <c r="H6840" s="7">
        <v>69</v>
      </c>
      <c r="I6840" s="7">
        <v>0.14705745251919899</v>
      </c>
      <c r="J6840" s="7">
        <v>-6.6887885780074499E-2</v>
      </c>
      <c r="L6840" s="7">
        <v>36</v>
      </c>
      <c r="M6840" s="7">
        <v>69</v>
      </c>
      <c r="N6840" s="7">
        <v>1.7779613149850699</v>
      </c>
      <c r="O6840" s="7">
        <v>0.57941824014913701</v>
      </c>
    </row>
    <row r="6841" spans="2:15" x14ac:dyDescent="0.2">
      <c r="B6841" s="7">
        <v>37</v>
      </c>
      <c r="C6841" s="7">
        <v>69</v>
      </c>
      <c r="D6841" s="7">
        <v>6.4908712306606595E-2</v>
      </c>
      <c r="E6841" s="7">
        <v>0.1279390032469</v>
      </c>
      <c r="G6841" s="7">
        <v>37</v>
      </c>
      <c r="H6841" s="7">
        <v>69</v>
      </c>
      <c r="I6841" s="7">
        <v>-1.14197085342713E-2</v>
      </c>
      <c r="J6841" s="7">
        <v>0.17040293504872001</v>
      </c>
      <c r="L6841" s="7">
        <v>37</v>
      </c>
      <c r="M6841" s="7">
        <v>69</v>
      </c>
      <c r="N6841" s="7">
        <v>-0.33475894132873502</v>
      </c>
      <c r="O6841" s="7">
        <v>-0.40531683661636198</v>
      </c>
    </row>
    <row r="6842" spans="2:15" x14ac:dyDescent="0.2">
      <c r="B6842" s="7">
        <v>38</v>
      </c>
      <c r="C6842" s="7">
        <v>69</v>
      </c>
      <c r="D6842" s="7">
        <v>0.180585073319428</v>
      </c>
      <c r="E6842" s="7">
        <v>0.247888865147082</v>
      </c>
      <c r="G6842" s="7">
        <v>38</v>
      </c>
      <c r="H6842" s="7">
        <v>69</v>
      </c>
      <c r="I6842" s="7">
        <v>-0.239525121338824</v>
      </c>
      <c r="J6842" s="7">
        <v>-0.12841429101225399</v>
      </c>
      <c r="L6842" s="7">
        <v>38</v>
      </c>
      <c r="M6842" s="7">
        <v>69</v>
      </c>
      <c r="N6842" s="7">
        <v>-0.797292827571912</v>
      </c>
      <c r="O6842" s="7">
        <v>-0.450007895508369</v>
      </c>
    </row>
    <row r="6843" spans="2:15" x14ac:dyDescent="0.2">
      <c r="B6843" s="7">
        <v>39</v>
      </c>
      <c r="C6843" s="7">
        <v>69</v>
      </c>
      <c r="D6843" s="7">
        <v>-0.16994780294143799</v>
      </c>
      <c r="E6843" s="7">
        <v>0.17614471393013501</v>
      </c>
      <c r="G6843" s="7">
        <v>39</v>
      </c>
      <c r="H6843" s="7">
        <v>69</v>
      </c>
      <c r="I6843" s="7">
        <v>-6.5496444215399102E-2</v>
      </c>
      <c r="J6843" s="7">
        <v>-8.7162942747527304E-3</v>
      </c>
      <c r="L6843" s="7">
        <v>39</v>
      </c>
      <c r="M6843" s="7">
        <v>69</v>
      </c>
      <c r="N6843" s="7">
        <v>-0.208757337708533</v>
      </c>
      <c r="O6843" s="7">
        <v>6.3412391050203396E-2</v>
      </c>
    </row>
    <row r="6844" spans="2:15" x14ac:dyDescent="0.2">
      <c r="B6844" s="7">
        <v>40</v>
      </c>
      <c r="C6844" s="7">
        <v>69</v>
      </c>
      <c r="D6844" s="7">
        <v>1.55063147066024E-2</v>
      </c>
      <c r="E6844" s="7">
        <v>0.223432234923572</v>
      </c>
      <c r="G6844" s="7">
        <v>40</v>
      </c>
      <c r="H6844" s="7">
        <v>69</v>
      </c>
      <c r="I6844" s="7">
        <v>0.18664806612727</v>
      </c>
      <c r="J6844" s="7">
        <v>-0.143183242466178</v>
      </c>
      <c r="L6844" s="7">
        <v>40</v>
      </c>
      <c r="M6844" s="7">
        <v>69</v>
      </c>
      <c r="N6844" s="7">
        <v>-2.5063173679603499</v>
      </c>
      <c r="O6844" s="7">
        <v>-2.26278918347613</v>
      </c>
    </row>
    <row r="6845" spans="2:15" x14ac:dyDescent="0.2">
      <c r="B6845" s="7">
        <v>41</v>
      </c>
      <c r="C6845" s="7">
        <v>69</v>
      </c>
      <c r="D6845" s="7">
        <v>0.13279526564776301</v>
      </c>
      <c r="E6845" s="7">
        <v>0.200478602428632</v>
      </c>
      <c r="G6845" s="7">
        <v>41</v>
      </c>
      <c r="H6845" s="7">
        <v>69</v>
      </c>
      <c r="I6845" s="7">
        <v>0.123850687685945</v>
      </c>
      <c r="J6845" s="7">
        <v>0.17429897794021301</v>
      </c>
      <c r="L6845" s="7">
        <v>41</v>
      </c>
      <c r="M6845" s="7">
        <v>69</v>
      </c>
      <c r="N6845" s="7">
        <v>-0.80579412987280596</v>
      </c>
      <c r="O6845" s="7">
        <v>-0.94050008339248303</v>
      </c>
    </row>
    <row r="6846" spans="2:15" x14ac:dyDescent="0.2">
      <c r="B6846" s="7">
        <v>42</v>
      </c>
      <c r="C6846" s="7">
        <v>69</v>
      </c>
      <c r="D6846" s="7">
        <v>0.136743432778308</v>
      </c>
      <c r="E6846" s="7">
        <v>0.45556755063351001</v>
      </c>
      <c r="G6846" s="7">
        <v>42</v>
      </c>
      <c r="H6846" s="7">
        <v>69</v>
      </c>
      <c r="I6846" s="7">
        <v>-0.11087000932463199</v>
      </c>
      <c r="J6846" s="7">
        <v>4.4649118666999499E-3</v>
      </c>
      <c r="L6846" s="7">
        <v>42</v>
      </c>
      <c r="M6846" s="7">
        <v>69</v>
      </c>
      <c r="N6846" s="7">
        <v>4.4751473131226398E-2</v>
      </c>
      <c r="O6846" s="7">
        <v>0.40886979659968398</v>
      </c>
    </row>
    <row r="6847" spans="2:15" x14ac:dyDescent="0.2">
      <c r="B6847" s="7">
        <v>43</v>
      </c>
      <c r="C6847" s="7">
        <v>69</v>
      </c>
      <c r="D6847" s="7">
        <v>0.30321084604744503</v>
      </c>
      <c r="E6847" s="7">
        <v>0.262074743985381</v>
      </c>
      <c r="G6847" s="7">
        <v>43</v>
      </c>
      <c r="H6847" s="7">
        <v>69</v>
      </c>
      <c r="I6847" s="7">
        <v>-0.55914327391423402</v>
      </c>
      <c r="J6847" s="7">
        <v>-0.30568640643567002</v>
      </c>
      <c r="L6847" s="7">
        <v>43</v>
      </c>
      <c r="M6847" s="7">
        <v>69</v>
      </c>
      <c r="N6847" s="7">
        <v>-1.5306900441681801</v>
      </c>
      <c r="O6847" s="7">
        <v>-0.91518988373149801</v>
      </c>
    </row>
    <row r="6848" spans="2:15" x14ac:dyDescent="0.2">
      <c r="B6848" s="7">
        <v>44</v>
      </c>
      <c r="C6848" s="7">
        <v>69</v>
      </c>
      <c r="D6848" s="7">
        <v>-5.5285485100922599E-2</v>
      </c>
      <c r="E6848" s="7">
        <v>2.56670408963648E-2</v>
      </c>
      <c r="G6848" s="7">
        <v>44</v>
      </c>
      <c r="H6848" s="7">
        <v>69</v>
      </c>
      <c r="I6848" s="7">
        <v>0.204401534008257</v>
      </c>
      <c r="J6848" s="7">
        <v>1.20103105673319E-2</v>
      </c>
      <c r="L6848" s="7">
        <v>44</v>
      </c>
      <c r="M6848" s="7">
        <v>69</v>
      </c>
      <c r="N6848" s="7">
        <v>0.28672631188321401</v>
      </c>
      <c r="O6848" s="7">
        <v>0.58636955413885194</v>
      </c>
    </row>
    <row r="6849" spans="2:15" x14ac:dyDescent="0.2">
      <c r="B6849" s="7">
        <v>45</v>
      </c>
      <c r="C6849" s="7">
        <v>69</v>
      </c>
      <c r="D6849" s="7">
        <v>0.292945602183667</v>
      </c>
      <c r="E6849" s="7">
        <v>0.28550104205744198</v>
      </c>
      <c r="G6849" s="7">
        <v>45</v>
      </c>
      <c r="H6849" s="7">
        <v>69</v>
      </c>
      <c r="I6849" s="7">
        <v>0.17410788354005599</v>
      </c>
      <c r="J6849" s="7">
        <v>2.03862282479941E-2</v>
      </c>
      <c r="L6849" s="7">
        <v>45</v>
      </c>
      <c r="M6849" s="7">
        <v>69</v>
      </c>
      <c r="N6849" s="7">
        <v>-1.36624542914268</v>
      </c>
      <c r="O6849" s="7">
        <v>-1.1100509537324099</v>
      </c>
    </row>
    <row r="6850" spans="2:15" x14ac:dyDescent="0.2">
      <c r="B6850" s="7">
        <v>46</v>
      </c>
      <c r="C6850" s="7">
        <v>69</v>
      </c>
      <c r="D6850" s="7">
        <v>0.467505309763185</v>
      </c>
      <c r="E6850" s="7">
        <v>0.25152164119193798</v>
      </c>
      <c r="G6850" s="7">
        <v>46</v>
      </c>
      <c r="H6850" s="7">
        <v>69</v>
      </c>
      <c r="I6850" s="7">
        <v>0.13337220951040199</v>
      </c>
      <c r="J6850" s="7">
        <v>-0.13493397403667701</v>
      </c>
      <c r="L6850" s="7">
        <v>46</v>
      </c>
      <c r="M6850" s="7">
        <v>69</v>
      </c>
      <c r="N6850" s="7">
        <v>-0.15024424320023799</v>
      </c>
      <c r="O6850" s="7">
        <v>0.229956639332519</v>
      </c>
    </row>
    <row r="6851" spans="2:15" x14ac:dyDescent="0.2">
      <c r="B6851" s="7">
        <v>47</v>
      </c>
      <c r="C6851" s="7">
        <v>69</v>
      </c>
      <c r="D6851" s="7">
        <v>0.16104890260453</v>
      </c>
      <c r="E6851" s="7">
        <v>0.478217349144408</v>
      </c>
      <c r="G6851" s="7">
        <v>47</v>
      </c>
      <c r="H6851" s="7">
        <v>69</v>
      </c>
      <c r="I6851" s="7">
        <v>-0.392878831885694</v>
      </c>
      <c r="J6851" s="7">
        <v>-0.38315839480272201</v>
      </c>
      <c r="L6851" s="7">
        <v>47</v>
      </c>
      <c r="M6851" s="7">
        <v>69</v>
      </c>
      <c r="N6851" s="7">
        <v>0.93016689743826397</v>
      </c>
      <c r="O6851" s="7">
        <v>0.96681575475736203</v>
      </c>
    </row>
    <row r="6852" spans="2:15" x14ac:dyDescent="0.2">
      <c r="B6852" s="7">
        <v>48</v>
      </c>
      <c r="C6852" s="7">
        <v>69</v>
      </c>
      <c r="D6852" s="7">
        <v>-0.102501237911113</v>
      </c>
      <c r="E6852" s="7">
        <v>8.4168577616180698E-2</v>
      </c>
      <c r="G6852" s="7">
        <v>48</v>
      </c>
      <c r="H6852" s="7">
        <v>69</v>
      </c>
      <c r="I6852" s="7">
        <v>0.103107127657971</v>
      </c>
      <c r="J6852" s="7">
        <v>-0.20088282420710399</v>
      </c>
      <c r="L6852" s="7">
        <v>48</v>
      </c>
      <c r="M6852" s="7">
        <v>69</v>
      </c>
      <c r="N6852" s="7">
        <v>0.26028894579496697</v>
      </c>
      <c r="O6852" s="7">
        <v>0.37477427579841899</v>
      </c>
    </row>
    <row r="6853" spans="2:15" x14ac:dyDescent="0.2">
      <c r="B6853" s="7">
        <v>49</v>
      </c>
      <c r="C6853" s="7">
        <v>69</v>
      </c>
      <c r="D6853" s="7">
        <v>0.55026664515099899</v>
      </c>
      <c r="E6853" s="7">
        <v>0.51455405188730197</v>
      </c>
      <c r="G6853" s="7">
        <v>49</v>
      </c>
      <c r="H6853" s="7">
        <v>69</v>
      </c>
      <c r="I6853" s="7">
        <v>2.5806811435095299E-2</v>
      </c>
      <c r="J6853" s="7">
        <v>0.12631710319758299</v>
      </c>
      <c r="L6853" s="7">
        <v>49</v>
      </c>
      <c r="M6853" s="7">
        <v>69</v>
      </c>
      <c r="N6853" s="7">
        <v>0.272063065435524</v>
      </c>
      <c r="O6853" s="7">
        <v>9.0346957457627206E-2</v>
      </c>
    </row>
    <row r="6854" spans="2:15" x14ac:dyDescent="0.2">
      <c r="B6854" s="7">
        <v>50</v>
      </c>
      <c r="C6854" s="7">
        <v>69</v>
      </c>
      <c r="D6854" s="7">
        <v>-2.02698123235567E-3</v>
      </c>
      <c r="E6854" s="7">
        <v>-8.7841720767617204E-2</v>
      </c>
      <c r="G6854" s="7">
        <v>50</v>
      </c>
      <c r="H6854" s="7">
        <v>69</v>
      </c>
      <c r="I6854" s="7">
        <v>0.126810264866978</v>
      </c>
      <c r="J6854" s="7">
        <v>-4.9415275714617998E-2</v>
      </c>
      <c r="L6854" s="7">
        <v>50</v>
      </c>
      <c r="M6854" s="7">
        <v>69</v>
      </c>
      <c r="N6854" s="7">
        <v>-1.3319719901718601</v>
      </c>
      <c r="O6854" s="7">
        <v>-1.32275656945707</v>
      </c>
    </row>
    <row r="6855" spans="2:15" x14ac:dyDescent="0.2">
      <c r="B6855" s="7">
        <v>51</v>
      </c>
      <c r="C6855" s="7">
        <v>69</v>
      </c>
      <c r="D6855" s="7">
        <v>8.3417136008396398E-2</v>
      </c>
      <c r="E6855" s="7">
        <v>0.235710425721262</v>
      </c>
      <c r="G6855" s="7">
        <v>51</v>
      </c>
      <c r="H6855" s="7">
        <v>69</v>
      </c>
      <c r="I6855" s="7">
        <v>0.17281361878853099</v>
      </c>
      <c r="J6855" s="7">
        <v>0.33843368505051602</v>
      </c>
      <c r="L6855" s="7">
        <v>51</v>
      </c>
      <c r="M6855" s="7">
        <v>69</v>
      </c>
      <c r="N6855" s="7">
        <v>-0.263573696711773</v>
      </c>
      <c r="O6855" s="7">
        <v>-0.90845950981900703</v>
      </c>
    </row>
    <row r="6856" spans="2:15" x14ac:dyDescent="0.2">
      <c r="B6856" s="7">
        <v>52</v>
      </c>
      <c r="C6856" s="7">
        <v>69</v>
      </c>
      <c r="D6856" s="7">
        <v>0.42012106769575303</v>
      </c>
      <c r="E6856" s="7">
        <v>0.222200457894625</v>
      </c>
      <c r="G6856" s="7">
        <v>52</v>
      </c>
      <c r="H6856" s="7">
        <v>69</v>
      </c>
      <c r="I6856" s="7">
        <v>0.540913619730926</v>
      </c>
      <c r="J6856" s="7">
        <v>0.27562963269194701</v>
      </c>
      <c r="L6856" s="7">
        <v>52</v>
      </c>
      <c r="M6856" s="7">
        <v>69</v>
      </c>
      <c r="N6856" s="7">
        <v>0.85497564904222401</v>
      </c>
      <c r="O6856" s="7">
        <v>0.80387628800099398</v>
      </c>
    </row>
    <row r="6857" spans="2:15" x14ac:dyDescent="0.2">
      <c r="B6857" s="7">
        <v>53</v>
      </c>
      <c r="C6857" s="7">
        <v>69</v>
      </c>
      <c r="D6857" s="7">
        <v>-0.135504058101935</v>
      </c>
      <c r="E6857" s="7">
        <v>-0.91790012834731205</v>
      </c>
      <c r="G6857" s="7">
        <v>53</v>
      </c>
      <c r="H6857" s="7">
        <v>69</v>
      </c>
      <c r="I6857" s="7">
        <v>0.54679540241260005</v>
      </c>
      <c r="J6857" s="7">
        <v>6.9105378999704897E-2</v>
      </c>
      <c r="L6857" s="7">
        <v>53</v>
      </c>
      <c r="M6857" s="7">
        <v>69</v>
      </c>
      <c r="N6857" s="7">
        <v>0.69336927201716603</v>
      </c>
      <c r="O6857" s="7">
        <v>0.81781953304072696</v>
      </c>
    </row>
    <row r="6858" spans="2:15" x14ac:dyDescent="0.2">
      <c r="B6858" s="7">
        <v>54</v>
      </c>
      <c r="C6858" s="7">
        <v>69</v>
      </c>
      <c r="D6858" s="7">
        <v>0.30067815730978398</v>
      </c>
      <c r="E6858" s="7">
        <v>5.7804155857602298E-2</v>
      </c>
      <c r="G6858" s="7">
        <v>54</v>
      </c>
      <c r="H6858" s="7">
        <v>69</v>
      </c>
      <c r="I6858" s="7">
        <v>0.28245008308957897</v>
      </c>
      <c r="J6858" s="7">
        <v>6.4918308491721505E-2</v>
      </c>
      <c r="L6858" s="7">
        <v>54</v>
      </c>
      <c r="M6858" s="7">
        <v>69</v>
      </c>
      <c r="N6858" s="7">
        <v>-0.92242132651079001</v>
      </c>
      <c r="O6858" s="7">
        <v>-0.45729509158758802</v>
      </c>
    </row>
    <row r="6859" spans="2:15" x14ac:dyDescent="0.2">
      <c r="B6859" s="7">
        <v>55</v>
      </c>
      <c r="C6859" s="7">
        <v>69</v>
      </c>
      <c r="D6859" s="7">
        <v>-0.12557204901598301</v>
      </c>
      <c r="E6859" s="7">
        <v>0.14011600300070401</v>
      </c>
      <c r="G6859" s="7">
        <v>55</v>
      </c>
      <c r="H6859" s="7">
        <v>69</v>
      </c>
      <c r="I6859" s="7">
        <v>-0.23618402863670299</v>
      </c>
      <c r="J6859" s="7">
        <v>-0.25293673828657698</v>
      </c>
      <c r="L6859" s="7">
        <v>55</v>
      </c>
      <c r="M6859" s="7">
        <v>69</v>
      </c>
      <c r="N6859" s="7">
        <v>1.14879135192604</v>
      </c>
      <c r="O6859" s="7">
        <v>0.56398420914265202</v>
      </c>
    </row>
    <row r="6860" spans="2:15" x14ac:dyDescent="0.2">
      <c r="B6860" s="7">
        <v>56</v>
      </c>
      <c r="C6860" s="7">
        <v>69</v>
      </c>
      <c r="D6860" s="7">
        <v>7.7190565673072697E-2</v>
      </c>
      <c r="E6860" s="7">
        <v>5.62064115594305E-2</v>
      </c>
      <c r="G6860" s="7">
        <v>56</v>
      </c>
      <c r="H6860" s="7">
        <v>69</v>
      </c>
      <c r="I6860" s="7">
        <v>-2.41816192519906E-2</v>
      </c>
      <c r="J6860" s="7">
        <v>-7.2706535399231803E-2</v>
      </c>
      <c r="L6860" s="7">
        <v>56</v>
      </c>
      <c r="M6860" s="7">
        <v>69</v>
      </c>
      <c r="N6860" s="7">
        <v>-0.30085180910459602</v>
      </c>
      <c r="O6860" s="7">
        <v>4.4336236754012298E-2</v>
      </c>
    </row>
    <row r="6861" spans="2:15" x14ac:dyDescent="0.2">
      <c r="B6861" s="7">
        <v>57</v>
      </c>
      <c r="C6861" s="7">
        <v>69</v>
      </c>
      <c r="D6861" s="7">
        <v>-9.5867658836246997E-2</v>
      </c>
      <c r="E6861" s="7">
        <v>0.16276059199928999</v>
      </c>
      <c r="G6861" s="7">
        <v>57</v>
      </c>
      <c r="H6861" s="7">
        <v>69</v>
      </c>
      <c r="I6861" s="7">
        <v>3.30288949719382E-2</v>
      </c>
      <c r="J6861" s="7">
        <v>-0.12902799661565101</v>
      </c>
      <c r="L6861" s="7">
        <v>57</v>
      </c>
      <c r="M6861" s="7">
        <v>69</v>
      </c>
      <c r="N6861" s="7">
        <v>0.32106336136350899</v>
      </c>
      <c r="O6861" s="7">
        <v>0.200657333941648</v>
      </c>
    </row>
    <row r="6862" spans="2:15" x14ac:dyDescent="0.2">
      <c r="B6862" s="7">
        <v>58</v>
      </c>
      <c r="C6862" s="7">
        <v>69</v>
      </c>
      <c r="D6862" s="7">
        <v>-9.0603492972336497E-2</v>
      </c>
      <c r="E6862" s="7">
        <v>-5.12785670681817E-2</v>
      </c>
      <c r="G6862" s="7">
        <v>58</v>
      </c>
      <c r="H6862" s="7">
        <v>69</v>
      </c>
      <c r="I6862" s="7">
        <v>4.6336215429529502E-2</v>
      </c>
      <c r="J6862" s="7">
        <v>-0.103265921469354</v>
      </c>
      <c r="L6862" s="7">
        <v>58</v>
      </c>
      <c r="M6862" s="7">
        <v>69</v>
      </c>
      <c r="N6862" s="7">
        <v>-0.25572182927621001</v>
      </c>
      <c r="O6862" s="7">
        <v>-0.551962062970206</v>
      </c>
    </row>
    <row r="6863" spans="2:15" x14ac:dyDescent="0.2">
      <c r="B6863" s="7">
        <v>59</v>
      </c>
      <c r="C6863" s="7">
        <v>69</v>
      </c>
      <c r="D6863" s="7">
        <v>-0.25342003138283098</v>
      </c>
      <c r="E6863" s="7">
        <v>-0.19888060746880401</v>
      </c>
      <c r="G6863" s="7">
        <v>59</v>
      </c>
      <c r="H6863" s="7">
        <v>69</v>
      </c>
      <c r="I6863" s="7">
        <v>-0.34820886481784502</v>
      </c>
      <c r="J6863" s="7">
        <v>-0.13829306299184399</v>
      </c>
      <c r="L6863" s="7">
        <v>59</v>
      </c>
      <c r="M6863" s="7">
        <v>69</v>
      </c>
      <c r="N6863" s="7">
        <v>0.34429900058936302</v>
      </c>
      <c r="O6863" s="7">
        <v>5.6206829195509997E-2</v>
      </c>
    </row>
    <row r="6864" spans="2:15" x14ac:dyDescent="0.2">
      <c r="B6864" s="7">
        <v>60</v>
      </c>
      <c r="C6864" s="7">
        <v>69</v>
      </c>
      <c r="D6864" s="7">
        <v>-7.2489780657652297E-2</v>
      </c>
      <c r="E6864" s="7">
        <v>-0.19517497683260199</v>
      </c>
      <c r="G6864" s="7">
        <v>60</v>
      </c>
      <c r="H6864" s="7">
        <v>69</v>
      </c>
      <c r="I6864" s="7">
        <v>-3.3781590967205198E-2</v>
      </c>
      <c r="J6864" s="7">
        <v>-1.41980896090743E-4</v>
      </c>
      <c r="L6864" s="7">
        <v>60</v>
      </c>
      <c r="M6864" s="7">
        <v>69</v>
      </c>
      <c r="N6864" s="7">
        <v>0.50746867744103996</v>
      </c>
      <c r="O6864" s="7">
        <v>0.34650455055213197</v>
      </c>
    </row>
    <row r="6865" spans="2:15" x14ac:dyDescent="0.2">
      <c r="B6865" s="7">
        <v>61</v>
      </c>
      <c r="C6865" s="7">
        <v>69</v>
      </c>
      <c r="D6865" s="7">
        <v>-0.43920122164118602</v>
      </c>
      <c r="E6865" s="7">
        <v>-0.76848447358514604</v>
      </c>
      <c r="G6865" s="7">
        <v>61</v>
      </c>
      <c r="H6865" s="7">
        <v>69</v>
      </c>
      <c r="I6865" s="7">
        <v>6.9206664753639097E-2</v>
      </c>
      <c r="J6865" s="7">
        <v>7.8728223441704201E-2</v>
      </c>
      <c r="L6865" s="7">
        <v>61</v>
      </c>
      <c r="M6865" s="7">
        <v>69</v>
      </c>
      <c r="N6865" s="7">
        <v>-0.25747870518607602</v>
      </c>
      <c r="O6865" s="7">
        <v>-0.44483616372968299</v>
      </c>
    </row>
    <row r="6866" spans="2:15" x14ac:dyDescent="0.2">
      <c r="B6866" s="7">
        <v>62</v>
      </c>
      <c r="C6866" s="7">
        <v>69</v>
      </c>
      <c r="D6866" s="7">
        <v>-4.0307834440864297E-2</v>
      </c>
      <c r="E6866" s="7">
        <v>-1.9882249746501698E-2</v>
      </c>
      <c r="G6866" s="7">
        <v>62</v>
      </c>
      <c r="H6866" s="7">
        <v>69</v>
      </c>
      <c r="I6866" s="7">
        <v>0.15821376333112799</v>
      </c>
      <c r="J6866" s="7">
        <v>-0.18507842988280701</v>
      </c>
      <c r="L6866" s="7">
        <v>62</v>
      </c>
      <c r="M6866" s="7">
        <v>69</v>
      </c>
      <c r="N6866" s="7">
        <v>0.25151688503203901</v>
      </c>
      <c r="O6866" s="7">
        <v>0.37774259280773398</v>
      </c>
    </row>
    <row r="6867" spans="2:15" x14ac:dyDescent="0.2">
      <c r="B6867" s="7">
        <v>63</v>
      </c>
      <c r="C6867" s="7">
        <v>69</v>
      </c>
      <c r="D6867" s="7">
        <v>-0.46160507782210802</v>
      </c>
      <c r="E6867" s="7">
        <v>-0.75523989315909601</v>
      </c>
      <c r="G6867" s="7">
        <v>63</v>
      </c>
      <c r="H6867" s="7">
        <v>69</v>
      </c>
      <c r="I6867" s="7">
        <v>-0.270567749059762</v>
      </c>
      <c r="J6867" s="7">
        <v>-5.4119218518146703E-2</v>
      </c>
      <c r="L6867" s="7">
        <v>63</v>
      </c>
      <c r="M6867" s="7">
        <v>69</v>
      </c>
      <c r="N6867" s="7">
        <v>-0.61349357100517299</v>
      </c>
      <c r="O6867" s="7">
        <v>-0.47444946022720103</v>
      </c>
    </row>
    <row r="6868" spans="2:15" x14ac:dyDescent="0.2">
      <c r="B6868" s="7">
        <v>64</v>
      </c>
      <c r="C6868" s="7">
        <v>69</v>
      </c>
      <c r="D6868" s="7">
        <v>5.1010356394924898E-2</v>
      </c>
      <c r="E6868" s="7">
        <v>-0.22649838343338399</v>
      </c>
      <c r="G6868" s="7">
        <v>64</v>
      </c>
      <c r="H6868" s="7">
        <v>69</v>
      </c>
      <c r="I6868" s="7">
        <v>-0.34729309906273698</v>
      </c>
      <c r="J6868" s="7">
        <v>-0.388950115514753</v>
      </c>
      <c r="L6868" s="7">
        <v>64</v>
      </c>
      <c r="M6868" s="7">
        <v>69</v>
      </c>
      <c r="N6868" s="7">
        <v>-0.89004570900539803</v>
      </c>
      <c r="O6868" s="7">
        <v>-1.5154165161209701</v>
      </c>
    </row>
    <row r="6869" spans="2:15" x14ac:dyDescent="0.2">
      <c r="B6869" s="7">
        <v>65</v>
      </c>
      <c r="C6869" s="7">
        <v>69</v>
      </c>
      <c r="D6869" s="7">
        <v>7.1982637374044395E-2</v>
      </c>
      <c r="E6869" s="7">
        <v>-9.0590574864849699E-2</v>
      </c>
      <c r="G6869" s="7">
        <v>65</v>
      </c>
      <c r="H6869" s="7">
        <v>69</v>
      </c>
      <c r="I6869" s="7">
        <v>-0.23573320287605901</v>
      </c>
      <c r="J6869" s="7">
        <v>-0.12169887470345001</v>
      </c>
      <c r="L6869" s="7">
        <v>65</v>
      </c>
      <c r="M6869" s="7">
        <v>69</v>
      </c>
      <c r="N6869" s="7">
        <v>-1.38909887916541</v>
      </c>
      <c r="O6869" s="7">
        <v>-1.7997748856582401</v>
      </c>
    </row>
    <row r="6870" spans="2:15" x14ac:dyDescent="0.2">
      <c r="B6870" s="7">
        <v>66</v>
      </c>
      <c r="C6870" s="7">
        <v>69</v>
      </c>
      <c r="D6870" s="7">
        <v>0.65689896514748902</v>
      </c>
      <c r="E6870" s="7">
        <v>0.40464318895921902</v>
      </c>
      <c r="G6870" s="7">
        <v>66</v>
      </c>
      <c r="H6870" s="7">
        <v>69</v>
      </c>
      <c r="I6870" s="7">
        <v>-6.04252556061073E-2</v>
      </c>
      <c r="J6870" s="7">
        <v>-0.16637056964366401</v>
      </c>
      <c r="L6870" s="7">
        <v>66</v>
      </c>
      <c r="M6870" s="7">
        <v>69</v>
      </c>
      <c r="N6870" s="7">
        <v>-1.60659775283553</v>
      </c>
      <c r="O6870" s="7">
        <v>-1.14404647839824</v>
      </c>
    </row>
    <row r="6871" spans="2:15" x14ac:dyDescent="0.2">
      <c r="B6871" s="7">
        <v>67</v>
      </c>
      <c r="C6871" s="7">
        <v>69</v>
      </c>
      <c r="D6871" s="7">
        <v>5.7504343762617302E-2</v>
      </c>
      <c r="E6871" s="7">
        <v>0.14519517441916899</v>
      </c>
      <c r="G6871" s="7">
        <v>67</v>
      </c>
      <c r="H6871" s="7">
        <v>69</v>
      </c>
      <c r="I6871" s="7">
        <v>-0.21852446913558099</v>
      </c>
      <c r="J6871" s="7">
        <v>-0.241033623685209</v>
      </c>
      <c r="L6871" s="7">
        <v>67</v>
      </c>
      <c r="M6871" s="7">
        <v>69</v>
      </c>
      <c r="N6871" s="7">
        <v>-0.54612751400882298</v>
      </c>
      <c r="O6871" s="7">
        <v>-0.162245693415008</v>
      </c>
    </row>
    <row r="6872" spans="2:15" x14ac:dyDescent="0.2">
      <c r="B6872" s="7">
        <v>68</v>
      </c>
      <c r="C6872" s="7">
        <v>69</v>
      </c>
      <c r="D6872" s="7">
        <v>1.33873288836032</v>
      </c>
      <c r="E6872" s="7">
        <v>1.3797758553138599</v>
      </c>
      <c r="G6872" s="7">
        <v>68</v>
      </c>
      <c r="H6872" s="7">
        <v>69</v>
      </c>
      <c r="I6872" s="7">
        <v>0</v>
      </c>
      <c r="J6872" s="7">
        <v>0</v>
      </c>
      <c r="L6872" s="7">
        <v>68</v>
      </c>
      <c r="M6872" s="7">
        <v>69</v>
      </c>
      <c r="N6872" s="7">
        <v>1.3262326409509499</v>
      </c>
      <c r="O6872" s="7">
        <v>1.4863353365537599</v>
      </c>
    </row>
    <row r="6873" spans="2:15" x14ac:dyDescent="0.2">
      <c r="B6873" s="7">
        <v>69</v>
      </c>
      <c r="C6873" s="7">
        <v>69</v>
      </c>
      <c r="D6873" s="7">
        <v>-0.58264296239096702</v>
      </c>
      <c r="E6873" s="7">
        <v>-0.474045558253754</v>
      </c>
      <c r="G6873" s="7">
        <v>69</v>
      </c>
      <c r="H6873" s="7">
        <v>69</v>
      </c>
      <c r="I6873" s="7">
        <v>-6.4761308376981602E-2</v>
      </c>
      <c r="J6873" s="7">
        <v>0.194104406083937</v>
      </c>
      <c r="L6873" s="7">
        <v>69</v>
      </c>
      <c r="M6873" s="7">
        <v>69</v>
      </c>
      <c r="N6873" s="7">
        <v>0.92011411779551</v>
      </c>
      <c r="O6873" s="7">
        <v>0.25248362948438002</v>
      </c>
    </row>
    <row r="6874" spans="2:15" x14ac:dyDescent="0.2">
      <c r="B6874" s="7">
        <v>70</v>
      </c>
      <c r="C6874" s="7">
        <v>69</v>
      </c>
      <c r="D6874" s="7">
        <v>-0.59945157305039798</v>
      </c>
      <c r="E6874" s="7">
        <v>-0.51157553527749999</v>
      </c>
      <c r="G6874" s="7">
        <v>70</v>
      </c>
      <c r="H6874" s="7">
        <v>69</v>
      </c>
      <c r="I6874" s="7">
        <v>-0.134720149922642</v>
      </c>
      <c r="J6874" s="7">
        <v>8.6519814412726603E-3</v>
      </c>
      <c r="L6874" s="7">
        <v>70</v>
      </c>
      <c r="M6874" s="7">
        <v>69</v>
      </c>
      <c r="N6874" s="7">
        <v>-1.17808042051853</v>
      </c>
      <c r="O6874" s="7">
        <v>-0.36224795541856097</v>
      </c>
    </row>
    <row r="6875" spans="2:15" x14ac:dyDescent="0.2">
      <c r="B6875" s="7">
        <v>71</v>
      </c>
      <c r="C6875" s="7">
        <v>69</v>
      </c>
      <c r="D6875" s="7">
        <v>-0.28763450205455299</v>
      </c>
      <c r="E6875" s="7">
        <v>0.31608201053003299</v>
      </c>
      <c r="G6875" s="7">
        <v>71</v>
      </c>
      <c r="H6875" s="7">
        <v>69</v>
      </c>
      <c r="I6875" s="7">
        <v>-0.17191240247338199</v>
      </c>
      <c r="J6875" s="7">
        <v>-7.1525541175471802E-2</v>
      </c>
      <c r="L6875" s="7">
        <v>71</v>
      </c>
      <c r="M6875" s="7">
        <v>69</v>
      </c>
      <c r="N6875" s="7">
        <v>-0.238818070808303</v>
      </c>
      <c r="O6875" s="7">
        <v>-0.52651928790580405</v>
      </c>
    </row>
    <row r="6876" spans="2:15" x14ac:dyDescent="0.2">
      <c r="B6876" s="7">
        <v>72</v>
      </c>
      <c r="C6876" s="7">
        <v>69</v>
      </c>
      <c r="D6876" s="7">
        <v>6.1193628438751098E-2</v>
      </c>
      <c r="E6876" s="7">
        <v>-0.14228575699700399</v>
      </c>
      <c r="G6876" s="7">
        <v>72</v>
      </c>
      <c r="H6876" s="7">
        <v>69</v>
      </c>
      <c r="I6876" s="7">
        <v>-0.36698558395186798</v>
      </c>
      <c r="J6876" s="7">
        <v>-0.34447451821377201</v>
      </c>
      <c r="L6876" s="7">
        <v>72</v>
      </c>
      <c r="M6876" s="7">
        <v>69</v>
      </c>
      <c r="N6876" s="7">
        <v>-0.264212727285843</v>
      </c>
      <c r="O6876" s="7">
        <v>-0.114312133476282</v>
      </c>
    </row>
    <row r="6877" spans="2:15" x14ac:dyDescent="0.2">
      <c r="B6877" s="7">
        <v>73</v>
      </c>
      <c r="C6877" s="7">
        <v>69</v>
      </c>
      <c r="D6877" s="7">
        <v>3.0757504466640401E-2</v>
      </c>
      <c r="E6877" s="7">
        <v>-3.42861887377977E-2</v>
      </c>
      <c r="G6877" s="7">
        <v>73</v>
      </c>
      <c r="H6877" s="7">
        <v>69</v>
      </c>
      <c r="I6877" s="7">
        <v>0.104793008602122</v>
      </c>
      <c r="J6877" s="7">
        <v>0.101232524436663</v>
      </c>
      <c r="L6877" s="7">
        <v>73</v>
      </c>
      <c r="M6877" s="7">
        <v>69</v>
      </c>
      <c r="N6877" s="7">
        <v>-0.65772045749678498</v>
      </c>
      <c r="O6877" s="7">
        <v>-0.86844182440020201</v>
      </c>
    </row>
    <row r="6878" spans="2:15" x14ac:dyDescent="0.2">
      <c r="B6878" s="7">
        <v>74</v>
      </c>
      <c r="C6878" s="7">
        <v>69</v>
      </c>
      <c r="D6878" s="7">
        <v>-0.28665666506207299</v>
      </c>
      <c r="E6878" s="7">
        <v>0.25826695628365798</v>
      </c>
      <c r="G6878" s="7">
        <v>74</v>
      </c>
      <c r="H6878" s="7">
        <v>69</v>
      </c>
      <c r="I6878" s="7">
        <v>8.6260809912568306E-2</v>
      </c>
      <c r="J6878" s="7">
        <v>-0.204050608249155</v>
      </c>
      <c r="L6878" s="7">
        <v>74</v>
      </c>
      <c r="M6878" s="7">
        <v>69</v>
      </c>
      <c r="N6878" s="7">
        <v>-0.42691562736045602</v>
      </c>
      <c r="O6878" s="7">
        <v>-0.56293327184474096</v>
      </c>
    </row>
    <row r="6879" spans="2:15" x14ac:dyDescent="0.2">
      <c r="B6879" s="7">
        <v>75</v>
      </c>
      <c r="C6879" s="7">
        <v>69</v>
      </c>
      <c r="D6879" s="7">
        <v>-0.71770718263480904</v>
      </c>
      <c r="E6879" s="7">
        <v>-0.69581517916526703</v>
      </c>
      <c r="G6879" s="7">
        <v>75</v>
      </c>
      <c r="H6879" s="7">
        <v>69</v>
      </c>
      <c r="I6879" s="7">
        <v>9.6666203935710904E-2</v>
      </c>
      <c r="J6879" s="7">
        <v>4.6187449939783E-3</v>
      </c>
      <c r="L6879" s="7">
        <v>75</v>
      </c>
      <c r="M6879" s="7">
        <v>69</v>
      </c>
      <c r="N6879" s="7">
        <v>1.2102748756121899</v>
      </c>
      <c r="O6879" s="7">
        <v>1.42866099220387</v>
      </c>
    </row>
    <row r="6880" spans="2:15" x14ac:dyDescent="0.2">
      <c r="B6880" s="7">
        <v>76</v>
      </c>
      <c r="C6880" s="7">
        <v>69</v>
      </c>
      <c r="D6880" s="7">
        <v>1.17057087725225E-2</v>
      </c>
      <c r="E6880" s="7">
        <v>0.19114202447963899</v>
      </c>
      <c r="G6880" s="7">
        <v>76</v>
      </c>
      <c r="H6880" s="7">
        <v>69</v>
      </c>
      <c r="I6880" s="7">
        <v>-0.31381433487530302</v>
      </c>
      <c r="J6880" s="7">
        <v>-0.202436571957401</v>
      </c>
      <c r="L6880" s="7">
        <v>76</v>
      </c>
      <c r="M6880" s="7">
        <v>69</v>
      </c>
      <c r="N6880" s="7">
        <v>-1.1830799962260701</v>
      </c>
      <c r="O6880" s="7">
        <v>-0.881881363375146</v>
      </c>
    </row>
    <row r="6881" spans="2:15" x14ac:dyDescent="0.2">
      <c r="B6881" s="7">
        <v>77</v>
      </c>
      <c r="C6881" s="7">
        <v>69</v>
      </c>
      <c r="D6881" s="7">
        <v>7.1700634735715404E-2</v>
      </c>
      <c r="E6881" s="7">
        <v>8.8446009417856103E-2</v>
      </c>
      <c r="G6881" s="7">
        <v>77</v>
      </c>
      <c r="H6881" s="7">
        <v>69</v>
      </c>
      <c r="I6881" s="7">
        <v>-0.23694022977218199</v>
      </c>
      <c r="J6881" s="7">
        <v>3.3761411905031097E-2</v>
      </c>
      <c r="L6881" s="7">
        <v>77</v>
      </c>
      <c r="M6881" s="7">
        <v>69</v>
      </c>
      <c r="N6881" s="7">
        <v>0.833983194011225</v>
      </c>
      <c r="O6881" s="7">
        <v>0.85496775796626301</v>
      </c>
    </row>
    <row r="6882" spans="2:15" x14ac:dyDescent="0.2">
      <c r="B6882" s="7">
        <v>78</v>
      </c>
      <c r="C6882" s="7">
        <v>69</v>
      </c>
      <c r="D6882" s="7">
        <v>0.75680146059359399</v>
      </c>
      <c r="E6882" s="7">
        <v>0.529283085256533</v>
      </c>
      <c r="G6882" s="7">
        <v>78</v>
      </c>
      <c r="H6882" s="7">
        <v>69</v>
      </c>
      <c r="I6882" s="7">
        <v>0.19188402901982099</v>
      </c>
      <c r="J6882" s="7">
        <v>0.14985749471602899</v>
      </c>
      <c r="L6882" s="7">
        <v>78</v>
      </c>
      <c r="M6882" s="7">
        <v>69</v>
      </c>
      <c r="N6882" s="7">
        <v>-1.78771608949108</v>
      </c>
      <c r="O6882" s="7">
        <v>-1.33584919816564</v>
      </c>
    </row>
    <row r="6883" spans="2:15" x14ac:dyDescent="0.2">
      <c r="B6883" s="7">
        <v>79</v>
      </c>
      <c r="C6883" s="7">
        <v>69</v>
      </c>
      <c r="D6883" s="7">
        <v>5.2715318979121399E-2</v>
      </c>
      <c r="E6883" s="7">
        <v>0.123841767754715</v>
      </c>
      <c r="G6883" s="7">
        <v>79</v>
      </c>
      <c r="H6883" s="7">
        <v>69</v>
      </c>
      <c r="I6883" s="7">
        <v>-0.15630346800946299</v>
      </c>
      <c r="J6883" s="7">
        <v>-7.1774208995491598E-2</v>
      </c>
      <c r="L6883" s="7">
        <v>79</v>
      </c>
      <c r="M6883" s="7">
        <v>69</v>
      </c>
      <c r="N6883" s="7">
        <v>0.19177920202031701</v>
      </c>
      <c r="O6883" s="7">
        <v>-0.115011095058387</v>
      </c>
    </row>
    <row r="6884" spans="2:15" x14ac:dyDescent="0.2">
      <c r="B6884" s="7">
        <v>80</v>
      </c>
      <c r="C6884" s="7">
        <v>69</v>
      </c>
      <c r="D6884" s="7">
        <v>0.13576709627209901</v>
      </c>
      <c r="E6884" s="7">
        <v>0.12587666663847999</v>
      </c>
      <c r="G6884" s="7">
        <v>80</v>
      </c>
      <c r="H6884" s="7">
        <v>69</v>
      </c>
      <c r="I6884" s="7">
        <v>0.234666890456358</v>
      </c>
      <c r="J6884" s="7">
        <v>0.17012924467595</v>
      </c>
      <c r="L6884" s="7">
        <v>80</v>
      </c>
      <c r="M6884" s="7">
        <v>69</v>
      </c>
      <c r="N6884" s="7">
        <v>-1.97419910739232</v>
      </c>
      <c r="O6884" s="7">
        <v>-1.5041588469248199</v>
      </c>
    </row>
    <row r="6885" spans="2:15" x14ac:dyDescent="0.2">
      <c r="B6885" s="7">
        <v>81</v>
      </c>
      <c r="C6885" s="7">
        <v>69</v>
      </c>
      <c r="D6885" s="7">
        <v>0.218717020054536</v>
      </c>
      <c r="E6885" s="7">
        <v>-7.0136541342922201E-2</v>
      </c>
      <c r="G6885" s="7">
        <v>81</v>
      </c>
      <c r="H6885" s="7">
        <v>69</v>
      </c>
      <c r="I6885" s="7">
        <v>-9.3693894363980207E-2</v>
      </c>
      <c r="J6885" s="7">
        <v>-1.2272828016197199E-2</v>
      </c>
      <c r="L6885" s="7">
        <v>81</v>
      </c>
      <c r="M6885" s="7">
        <v>69</v>
      </c>
      <c r="N6885" s="7">
        <v>-0.34820436623808299</v>
      </c>
      <c r="O6885" s="7">
        <v>-0.30589402647967801</v>
      </c>
    </row>
    <row r="6886" spans="2:15" x14ac:dyDescent="0.2">
      <c r="B6886" s="7">
        <v>82</v>
      </c>
      <c r="C6886" s="7">
        <v>69</v>
      </c>
      <c r="D6886" s="7">
        <v>-0.28249499498360198</v>
      </c>
      <c r="E6886" s="7">
        <v>-0.36686296840770299</v>
      </c>
      <c r="G6886" s="7">
        <v>82</v>
      </c>
      <c r="H6886" s="7">
        <v>69</v>
      </c>
      <c r="I6886" s="7">
        <v>-1.0955418299881E-2</v>
      </c>
      <c r="J6886" s="7">
        <v>9.4001677938706507E-3</v>
      </c>
      <c r="L6886" s="7">
        <v>82</v>
      </c>
      <c r="M6886" s="7">
        <v>69</v>
      </c>
      <c r="N6886" s="7">
        <v>0.330510157015388</v>
      </c>
      <c r="O6886" s="7">
        <v>0.60121548365464905</v>
      </c>
    </row>
    <row r="6887" spans="2:15" x14ac:dyDescent="0.2">
      <c r="B6887" s="7">
        <v>83</v>
      </c>
      <c r="C6887" s="7">
        <v>69</v>
      </c>
      <c r="D6887" s="7">
        <v>-0.17169674171184801</v>
      </c>
      <c r="E6887" s="7">
        <v>-0.250611215977317</v>
      </c>
      <c r="G6887" s="7">
        <v>83</v>
      </c>
      <c r="H6887" s="7">
        <v>69</v>
      </c>
      <c r="I6887" s="7">
        <v>-0.126238246401499</v>
      </c>
      <c r="J6887" s="7">
        <v>-4.5319021383564403E-2</v>
      </c>
      <c r="L6887" s="7">
        <v>83</v>
      </c>
      <c r="M6887" s="7">
        <v>69</v>
      </c>
      <c r="N6887" s="7">
        <v>-1.28246131173353</v>
      </c>
      <c r="O6887" s="7">
        <v>-1.3230704498139501</v>
      </c>
    </row>
    <row r="6888" spans="2:15" x14ac:dyDescent="0.2">
      <c r="B6888" s="7">
        <v>84</v>
      </c>
      <c r="C6888" s="7">
        <v>69</v>
      </c>
      <c r="D6888" s="7">
        <v>0.20257545621897499</v>
      </c>
      <c r="E6888" s="7">
        <v>0.357642477821283</v>
      </c>
      <c r="G6888" s="7">
        <v>84</v>
      </c>
      <c r="H6888" s="7">
        <v>69</v>
      </c>
      <c r="I6888" s="7">
        <v>-6.9463071239088195E-2</v>
      </c>
      <c r="J6888" s="7">
        <v>0.18688137863395901</v>
      </c>
      <c r="L6888" s="7">
        <v>84</v>
      </c>
      <c r="M6888" s="7">
        <v>69</v>
      </c>
      <c r="N6888" s="7">
        <v>-7.9881288276038895E-2</v>
      </c>
      <c r="O6888" s="7">
        <v>0.40079899072555297</v>
      </c>
    </row>
    <row r="6889" spans="2:15" x14ac:dyDescent="0.2">
      <c r="B6889" s="7">
        <v>85</v>
      </c>
      <c r="C6889" s="7">
        <v>69</v>
      </c>
      <c r="D6889" s="7">
        <v>-5.8918086182705699E-2</v>
      </c>
      <c r="E6889" s="7">
        <v>4.0854638605408097E-2</v>
      </c>
      <c r="G6889" s="7">
        <v>85</v>
      </c>
      <c r="H6889" s="7">
        <v>69</v>
      </c>
      <c r="I6889" s="7">
        <v>-0.12924050424199199</v>
      </c>
      <c r="J6889" s="7">
        <v>0.11750959727004701</v>
      </c>
      <c r="L6889" s="7">
        <v>85</v>
      </c>
      <c r="M6889" s="7">
        <v>69</v>
      </c>
      <c r="N6889" s="7">
        <v>-1.7705593215155899</v>
      </c>
      <c r="O6889" s="7">
        <v>-1.49854362411341</v>
      </c>
    </row>
    <row r="6890" spans="2:15" x14ac:dyDescent="0.2">
      <c r="B6890" s="7">
        <v>86</v>
      </c>
      <c r="C6890" s="7">
        <v>69</v>
      </c>
      <c r="D6890" s="7">
        <v>-3.6489188654894797E-2</v>
      </c>
      <c r="E6890" s="7">
        <v>5.4706348592820801E-2</v>
      </c>
      <c r="G6890" s="7">
        <v>86</v>
      </c>
      <c r="H6890" s="7">
        <v>69</v>
      </c>
      <c r="I6890" s="7">
        <v>-0.37585989048466201</v>
      </c>
      <c r="J6890" s="7">
        <v>-0.388016372678329</v>
      </c>
      <c r="L6890" s="7">
        <v>86</v>
      </c>
      <c r="M6890" s="7">
        <v>69</v>
      </c>
      <c r="N6890" s="7">
        <v>-0.24867924401131999</v>
      </c>
      <c r="O6890" s="7">
        <v>-0.80338326729466703</v>
      </c>
    </row>
    <row r="6891" spans="2:15" x14ac:dyDescent="0.2">
      <c r="B6891" s="7">
        <v>87</v>
      </c>
      <c r="C6891" s="7">
        <v>69</v>
      </c>
      <c r="D6891" s="7">
        <v>-0.297434400752836</v>
      </c>
      <c r="E6891" s="7">
        <v>-0.37076970375125501</v>
      </c>
      <c r="G6891" s="7">
        <v>87</v>
      </c>
      <c r="H6891" s="7">
        <v>69</v>
      </c>
      <c r="I6891" s="7">
        <v>-0.119482852844017</v>
      </c>
      <c r="J6891" s="7">
        <v>-0.15557550067409501</v>
      </c>
      <c r="L6891" s="7">
        <v>87</v>
      </c>
      <c r="M6891" s="7">
        <v>69</v>
      </c>
      <c r="N6891" s="7">
        <v>2.8325042084782499E-2</v>
      </c>
      <c r="O6891" s="7">
        <v>-0.205672380991576</v>
      </c>
    </row>
    <row r="6892" spans="2:15" x14ac:dyDescent="0.2">
      <c r="B6892" s="7">
        <v>88</v>
      </c>
      <c r="C6892" s="7">
        <v>69</v>
      </c>
      <c r="D6892" s="7">
        <v>9.1565363302816394E-2</v>
      </c>
      <c r="E6892" s="7">
        <v>-8.9102662595874599E-2</v>
      </c>
      <c r="G6892" s="7">
        <v>88</v>
      </c>
      <c r="H6892" s="7">
        <v>69</v>
      </c>
      <c r="I6892" s="7">
        <v>3.8716815299247601E-2</v>
      </c>
      <c r="J6892" s="7">
        <v>6.3209324598412706E-2</v>
      </c>
      <c r="L6892" s="7">
        <v>88</v>
      </c>
      <c r="M6892" s="7">
        <v>69</v>
      </c>
      <c r="N6892" s="7">
        <v>1.13004651517405</v>
      </c>
      <c r="O6892" s="7">
        <v>6.2932240955167806E-2</v>
      </c>
    </row>
    <row r="6893" spans="2:15" x14ac:dyDescent="0.2">
      <c r="B6893" s="7">
        <v>89</v>
      </c>
      <c r="C6893" s="7">
        <v>69</v>
      </c>
      <c r="D6893" s="7">
        <v>-0.27806221355034499</v>
      </c>
      <c r="E6893" s="7">
        <v>-5.0872413467783602E-2</v>
      </c>
      <c r="G6893" s="7">
        <v>89</v>
      </c>
      <c r="H6893" s="7">
        <v>69</v>
      </c>
      <c r="I6893" s="7">
        <v>0.220342734146902</v>
      </c>
      <c r="J6893" s="7">
        <v>0.19301652530826399</v>
      </c>
      <c r="L6893" s="7">
        <v>89</v>
      </c>
      <c r="M6893" s="7">
        <v>69</v>
      </c>
      <c r="N6893" s="7">
        <v>-0.29263473950632501</v>
      </c>
      <c r="O6893" s="7">
        <v>-1.04440958916667</v>
      </c>
    </row>
    <row r="6894" spans="2:15" x14ac:dyDescent="0.2">
      <c r="B6894" s="7">
        <v>90</v>
      </c>
      <c r="C6894" s="7">
        <v>69</v>
      </c>
      <c r="D6894" s="7">
        <v>0.19915574685807799</v>
      </c>
      <c r="E6894" s="7">
        <v>0.203757283648687</v>
      </c>
      <c r="G6894" s="7">
        <v>90</v>
      </c>
      <c r="H6894" s="7">
        <v>69</v>
      </c>
      <c r="I6894" s="7">
        <v>0.12215066747737401</v>
      </c>
      <c r="J6894" s="7">
        <v>0.130220908655934</v>
      </c>
      <c r="L6894" s="7">
        <v>90</v>
      </c>
      <c r="M6894" s="7">
        <v>69</v>
      </c>
      <c r="N6894" s="7">
        <v>-1.58174605995638</v>
      </c>
      <c r="O6894" s="7">
        <v>-1.49128932836857</v>
      </c>
    </row>
    <row r="6895" spans="2:15" x14ac:dyDescent="0.2">
      <c r="B6895" s="7">
        <v>91</v>
      </c>
      <c r="C6895" s="7">
        <v>69</v>
      </c>
      <c r="D6895" s="7">
        <v>-0.26717769247774098</v>
      </c>
      <c r="E6895" s="7">
        <v>-0.21817525617668501</v>
      </c>
      <c r="G6895" s="7">
        <v>91</v>
      </c>
      <c r="H6895" s="7">
        <v>69</v>
      </c>
      <c r="I6895" s="7">
        <v>0.11060679074837799</v>
      </c>
      <c r="J6895" s="7">
        <v>0.40471926234280498</v>
      </c>
      <c r="L6895" s="7">
        <v>91</v>
      </c>
      <c r="M6895" s="7">
        <v>69</v>
      </c>
      <c r="N6895" s="7">
        <v>-1.6584253335691099</v>
      </c>
      <c r="O6895" s="7">
        <v>-0.73039415652984097</v>
      </c>
    </row>
    <row r="6896" spans="2:15" x14ac:dyDescent="0.2">
      <c r="B6896" s="7">
        <v>92</v>
      </c>
      <c r="C6896" s="7">
        <v>69</v>
      </c>
      <c r="D6896" s="7">
        <v>-0.146387818017371</v>
      </c>
      <c r="E6896" s="7">
        <v>-4.0259572467727302E-2</v>
      </c>
      <c r="G6896" s="7">
        <v>92</v>
      </c>
      <c r="H6896" s="7">
        <v>69</v>
      </c>
      <c r="I6896" s="7">
        <v>7.4560954224514503E-2</v>
      </c>
      <c r="J6896" s="7">
        <v>-8.0253420347368404E-2</v>
      </c>
      <c r="L6896" s="7">
        <v>92</v>
      </c>
      <c r="M6896" s="7">
        <v>69</v>
      </c>
      <c r="N6896" s="7">
        <v>-1.72484222318869</v>
      </c>
      <c r="O6896" s="7">
        <v>-1.82950685473195</v>
      </c>
    </row>
    <row r="6897" spans="2:15" x14ac:dyDescent="0.2">
      <c r="B6897" s="7">
        <v>93</v>
      </c>
      <c r="C6897" s="7">
        <v>69</v>
      </c>
      <c r="D6897" s="7">
        <v>0.466314532861344</v>
      </c>
      <c r="E6897" s="7">
        <v>0.66096121277784203</v>
      </c>
      <c r="G6897" s="7">
        <v>93</v>
      </c>
      <c r="H6897" s="7">
        <v>69</v>
      </c>
      <c r="I6897" s="7">
        <v>6.3182483880579496E-2</v>
      </c>
      <c r="J6897" s="7">
        <v>-9.7765504287490798E-2</v>
      </c>
      <c r="L6897" s="7">
        <v>93</v>
      </c>
      <c r="M6897" s="7">
        <v>69</v>
      </c>
      <c r="N6897" s="7">
        <v>-0.52563992172224006</v>
      </c>
      <c r="O6897" s="7">
        <v>-0.39880455899596101</v>
      </c>
    </row>
    <row r="6898" spans="2:15" x14ac:dyDescent="0.2">
      <c r="B6898" s="7">
        <v>94</v>
      </c>
      <c r="C6898" s="7">
        <v>69</v>
      </c>
      <c r="D6898" s="7">
        <v>0.11736773931734</v>
      </c>
      <c r="E6898" s="7">
        <v>-0.116432661716887</v>
      </c>
      <c r="G6898" s="7">
        <v>94</v>
      </c>
      <c r="H6898" s="7">
        <v>69</v>
      </c>
      <c r="I6898" s="7">
        <v>0.15739497641381001</v>
      </c>
      <c r="J6898" s="7">
        <v>-2.2816741496019002E-2</v>
      </c>
      <c r="L6898" s="7">
        <v>94</v>
      </c>
      <c r="M6898" s="7">
        <v>69</v>
      </c>
      <c r="N6898" s="7">
        <v>-0.136952801828049</v>
      </c>
      <c r="O6898" s="7">
        <v>-0.71292848059080705</v>
      </c>
    </row>
    <row r="6899" spans="2:15" x14ac:dyDescent="0.2">
      <c r="B6899" s="7">
        <v>95</v>
      </c>
      <c r="C6899" s="7">
        <v>69</v>
      </c>
      <c r="D6899" s="7">
        <v>-3.4093857330976397E-2</v>
      </c>
      <c r="E6899" s="7">
        <v>-0.17638105639269899</v>
      </c>
      <c r="G6899" s="7">
        <v>95</v>
      </c>
      <c r="H6899" s="7">
        <v>69</v>
      </c>
      <c r="I6899" s="7">
        <v>-0.106359376538487</v>
      </c>
      <c r="J6899" s="7">
        <v>-0.16165181689533101</v>
      </c>
      <c r="L6899" s="7">
        <v>95</v>
      </c>
      <c r="M6899" s="7">
        <v>69</v>
      </c>
      <c r="N6899" s="7">
        <v>0.61295136132841599</v>
      </c>
      <c r="O6899" s="7">
        <v>-4.6563725518409697E-2</v>
      </c>
    </row>
    <row r="6900" spans="2:15" x14ac:dyDescent="0.2">
      <c r="B6900" s="7">
        <v>96</v>
      </c>
      <c r="C6900" s="7">
        <v>69</v>
      </c>
      <c r="D6900" s="7">
        <v>-0.116704359271146</v>
      </c>
      <c r="E6900" s="7">
        <v>-0.11774187354820601</v>
      </c>
      <c r="G6900" s="7">
        <v>96</v>
      </c>
      <c r="H6900" s="7">
        <v>69</v>
      </c>
      <c r="I6900" s="7">
        <v>0.14863959023149301</v>
      </c>
      <c r="J6900" s="7">
        <v>0.29405746968435198</v>
      </c>
      <c r="L6900" s="7">
        <v>96</v>
      </c>
      <c r="M6900" s="7">
        <v>69</v>
      </c>
      <c r="N6900" s="7">
        <v>0.67760913519232302</v>
      </c>
      <c r="O6900" s="7">
        <v>0.387711291864486</v>
      </c>
    </row>
    <row r="6901" spans="2:15" x14ac:dyDescent="0.2">
      <c r="B6901" s="7">
        <v>97</v>
      </c>
      <c r="C6901" s="7">
        <v>69</v>
      </c>
      <c r="D6901" s="7">
        <v>-0.29879608783755901</v>
      </c>
      <c r="E6901" s="7">
        <v>-0.12893859023944701</v>
      </c>
      <c r="G6901" s="7">
        <v>97</v>
      </c>
      <c r="H6901" s="7">
        <v>69</v>
      </c>
      <c r="I6901" s="7">
        <v>-0.23939545082552399</v>
      </c>
      <c r="J6901" s="7">
        <v>-4.5056298037788904E-3</v>
      </c>
      <c r="L6901" s="7">
        <v>97</v>
      </c>
      <c r="M6901" s="7">
        <v>69</v>
      </c>
      <c r="N6901" s="7">
        <v>-0.59737481302581896</v>
      </c>
      <c r="O6901" s="7">
        <v>-0.97757116509366704</v>
      </c>
    </row>
    <row r="6902" spans="2:15" x14ac:dyDescent="0.2">
      <c r="B6902" s="7">
        <v>98</v>
      </c>
      <c r="C6902" s="7">
        <v>69</v>
      </c>
      <c r="D6902" s="7">
        <v>0.17083860198006201</v>
      </c>
      <c r="E6902" s="7">
        <v>0.18847269811887399</v>
      </c>
      <c r="G6902" s="7">
        <v>98</v>
      </c>
      <c r="H6902" s="7">
        <v>69</v>
      </c>
      <c r="I6902" s="7">
        <v>7.9289188039060904E-2</v>
      </c>
      <c r="J6902" s="7">
        <v>-5.4914418006161397E-2</v>
      </c>
      <c r="L6902" s="7">
        <v>98</v>
      </c>
      <c r="M6902" s="7">
        <v>69</v>
      </c>
      <c r="N6902" s="7">
        <v>-0.25415497807653598</v>
      </c>
      <c r="O6902" s="7">
        <v>-0.67663848166185703</v>
      </c>
    </row>
    <row r="6903" spans="2:15" x14ac:dyDescent="0.2">
      <c r="B6903" s="7">
        <v>99</v>
      </c>
      <c r="C6903" s="7">
        <v>69</v>
      </c>
      <c r="D6903" s="7">
        <v>3.7931220354257E-2</v>
      </c>
      <c r="E6903" s="7">
        <v>-8.4248642077982397E-2</v>
      </c>
      <c r="G6903" s="7">
        <v>99</v>
      </c>
      <c r="H6903" s="7">
        <v>69</v>
      </c>
      <c r="I6903" s="7">
        <v>9.4626493205684198E-2</v>
      </c>
      <c r="J6903" s="7">
        <v>3.5301069342885699E-4</v>
      </c>
      <c r="L6903" s="7">
        <v>99</v>
      </c>
      <c r="M6903" s="7">
        <v>69</v>
      </c>
      <c r="N6903" s="7">
        <v>-0.90992181914232295</v>
      </c>
      <c r="O6903" s="7">
        <v>0.203556144483728</v>
      </c>
    </row>
    <row r="6904" spans="2:15" x14ac:dyDescent="0.2">
      <c r="B6904" s="7">
        <v>100</v>
      </c>
      <c r="C6904" s="7">
        <v>69</v>
      </c>
      <c r="D6904" s="7">
        <v>-3.2844023802271999E-2</v>
      </c>
      <c r="E6904" s="7">
        <v>0.12472106483721999</v>
      </c>
      <c r="G6904" s="7">
        <v>100</v>
      </c>
      <c r="H6904" s="7">
        <v>69</v>
      </c>
      <c r="I6904" s="7">
        <v>5.3062685781972298E-2</v>
      </c>
      <c r="J6904" s="7">
        <v>4.0883487926299401E-2</v>
      </c>
      <c r="L6904" s="7">
        <v>100</v>
      </c>
      <c r="M6904" s="7">
        <v>69</v>
      </c>
      <c r="N6904" s="7">
        <v>1.22930004253417</v>
      </c>
      <c r="O6904" s="7">
        <v>0.54553363240098596</v>
      </c>
    </row>
    <row r="6905" spans="2:15" x14ac:dyDescent="0.2">
      <c r="B6905" s="7">
        <v>1</v>
      </c>
      <c r="C6905" s="7">
        <v>70</v>
      </c>
      <c r="D6905" s="7">
        <v>-0.60688336540460597</v>
      </c>
      <c r="E6905" s="7">
        <v>-0.60572300946250102</v>
      </c>
      <c r="G6905" s="7">
        <v>1</v>
      </c>
      <c r="H6905" s="7">
        <v>70</v>
      </c>
      <c r="I6905" s="7">
        <v>-0.24776985262225401</v>
      </c>
      <c r="J6905" s="7">
        <v>-0.13388512224765101</v>
      </c>
      <c r="L6905" s="7">
        <v>1</v>
      </c>
      <c r="M6905" s="7">
        <v>70</v>
      </c>
      <c r="N6905" s="7">
        <v>-6.4022892531677505E-2</v>
      </c>
      <c r="O6905" s="7">
        <v>-0.100169757812099</v>
      </c>
    </row>
    <row r="6906" spans="2:15" x14ac:dyDescent="0.2">
      <c r="B6906" s="7">
        <v>2</v>
      </c>
      <c r="C6906" s="7">
        <v>70</v>
      </c>
      <c r="D6906" s="7">
        <v>-0.25301584255821402</v>
      </c>
      <c r="E6906" s="7">
        <v>-0.14167971514821701</v>
      </c>
      <c r="G6906" s="7">
        <v>2</v>
      </c>
      <c r="H6906" s="7">
        <v>70</v>
      </c>
      <c r="I6906" s="7">
        <v>-0.31083233325180598</v>
      </c>
      <c r="J6906" s="7">
        <v>-6.8306314341681301E-2</v>
      </c>
      <c r="L6906" s="7">
        <v>2</v>
      </c>
      <c r="M6906" s="7">
        <v>70</v>
      </c>
      <c r="N6906" s="7">
        <v>0.64599446011591899</v>
      </c>
      <c r="O6906" s="7">
        <v>0.79481141710733605</v>
      </c>
    </row>
    <row r="6907" spans="2:15" x14ac:dyDescent="0.2">
      <c r="B6907" s="7">
        <v>3</v>
      </c>
      <c r="C6907" s="7">
        <v>70</v>
      </c>
      <c r="D6907" s="7">
        <v>-0.42888369473098797</v>
      </c>
      <c r="E6907" s="7">
        <v>-0.59469569005734302</v>
      </c>
      <c r="G6907" s="7">
        <v>3</v>
      </c>
      <c r="H6907" s="7">
        <v>70</v>
      </c>
      <c r="I6907" s="7">
        <v>3.5938672883656202E-2</v>
      </c>
      <c r="J6907" s="7">
        <v>-4.9585193708592698E-2</v>
      </c>
      <c r="L6907" s="7">
        <v>3</v>
      </c>
      <c r="M6907" s="7">
        <v>70</v>
      </c>
      <c r="N6907" s="7">
        <v>-0.69004562629973898</v>
      </c>
      <c r="O6907" s="7">
        <v>-0.20496950922892301</v>
      </c>
    </row>
    <row r="6908" spans="2:15" x14ac:dyDescent="0.2">
      <c r="B6908" s="7">
        <v>4</v>
      </c>
      <c r="C6908" s="7">
        <v>70</v>
      </c>
      <c r="D6908" s="7">
        <v>-0.116209217932866</v>
      </c>
      <c r="E6908" s="7">
        <v>-0.18589094311387699</v>
      </c>
      <c r="G6908" s="7">
        <v>4</v>
      </c>
      <c r="H6908" s="7">
        <v>70</v>
      </c>
      <c r="I6908" s="7">
        <v>-3.4764103334651998E-2</v>
      </c>
      <c r="J6908" s="7">
        <v>0.16618914236534399</v>
      </c>
      <c r="L6908" s="7">
        <v>4</v>
      </c>
      <c r="M6908" s="7">
        <v>70</v>
      </c>
      <c r="N6908" s="7">
        <v>1.0265535974636699</v>
      </c>
      <c r="O6908" s="7">
        <v>0.88893097104012597</v>
      </c>
    </row>
    <row r="6909" spans="2:15" x14ac:dyDescent="0.2">
      <c r="B6909" s="7">
        <v>5</v>
      </c>
      <c r="C6909" s="7">
        <v>70</v>
      </c>
      <c r="D6909" s="7">
        <v>-8.8232065770135606E-2</v>
      </c>
      <c r="E6909" s="7">
        <v>-0.20856682419532199</v>
      </c>
      <c r="G6909" s="7">
        <v>5</v>
      </c>
      <c r="H6909" s="7">
        <v>70</v>
      </c>
      <c r="I6909" s="7">
        <v>0.18643825092987701</v>
      </c>
      <c r="J6909" s="7">
        <v>-3.5645363601409102E-2</v>
      </c>
      <c r="L6909" s="7">
        <v>5</v>
      </c>
      <c r="M6909" s="7">
        <v>70</v>
      </c>
      <c r="N6909" s="7">
        <v>-0.57775103097576297</v>
      </c>
      <c r="O6909" s="7">
        <v>0.210512760064129</v>
      </c>
    </row>
    <row r="6910" spans="2:15" x14ac:dyDescent="0.2">
      <c r="B6910" s="7">
        <v>6</v>
      </c>
      <c r="C6910" s="7">
        <v>70</v>
      </c>
      <c r="D6910" s="7">
        <v>-0.477084916352009</v>
      </c>
      <c r="E6910" s="7">
        <v>-0.80327314501088598</v>
      </c>
      <c r="G6910" s="7">
        <v>6</v>
      </c>
      <c r="H6910" s="7">
        <v>70</v>
      </c>
      <c r="I6910" s="7">
        <v>1.5195266761047301E-2</v>
      </c>
      <c r="J6910" s="7">
        <v>0.15139730137174801</v>
      </c>
      <c r="L6910" s="7">
        <v>6</v>
      </c>
      <c r="M6910" s="7">
        <v>70</v>
      </c>
      <c r="N6910" s="7">
        <v>-0.75466477068891902</v>
      </c>
      <c r="O6910" s="7">
        <v>-0.53232287444012805</v>
      </c>
    </row>
    <row r="6911" spans="2:15" x14ac:dyDescent="0.2">
      <c r="B6911" s="7">
        <v>7</v>
      </c>
      <c r="C6911" s="7">
        <v>70</v>
      </c>
      <c r="D6911" s="7">
        <v>0.375473126455169</v>
      </c>
      <c r="E6911" s="7">
        <v>-4.9591549667876003E-2</v>
      </c>
      <c r="G6911" s="7">
        <v>7</v>
      </c>
      <c r="H6911" s="7">
        <v>70</v>
      </c>
      <c r="I6911" s="7">
        <v>2.1244071433557101E-3</v>
      </c>
      <c r="J6911" s="7">
        <v>-6.8239512754869794E-2</v>
      </c>
      <c r="L6911" s="7">
        <v>7</v>
      </c>
      <c r="M6911" s="7">
        <v>70</v>
      </c>
      <c r="N6911" s="7">
        <v>-0.35886513161390898</v>
      </c>
      <c r="O6911" s="7">
        <v>-0.58301641030477702</v>
      </c>
    </row>
    <row r="6912" spans="2:15" x14ac:dyDescent="0.2">
      <c r="B6912" s="7">
        <v>8</v>
      </c>
      <c r="C6912" s="7">
        <v>70</v>
      </c>
      <c r="D6912" s="7">
        <v>0.195309924820118</v>
      </c>
      <c r="E6912" s="7">
        <v>0.24291452285977</v>
      </c>
      <c r="G6912" s="7">
        <v>8</v>
      </c>
      <c r="H6912" s="7">
        <v>70</v>
      </c>
      <c r="I6912" s="7">
        <v>-0.203326599975622</v>
      </c>
      <c r="J6912" s="7">
        <v>-3.4790804538936002E-2</v>
      </c>
      <c r="L6912" s="7">
        <v>8</v>
      </c>
      <c r="M6912" s="7">
        <v>70</v>
      </c>
      <c r="N6912" s="7">
        <v>0.972040719639089</v>
      </c>
      <c r="O6912" s="7">
        <v>0.22158426350308699</v>
      </c>
    </row>
    <row r="6913" spans="2:15" x14ac:dyDescent="0.2">
      <c r="B6913" s="7">
        <v>9</v>
      </c>
      <c r="C6913" s="7">
        <v>70</v>
      </c>
      <c r="D6913" s="7">
        <v>-0.54111607501844705</v>
      </c>
      <c r="E6913" s="7">
        <v>-0.74139383378206802</v>
      </c>
      <c r="G6913" s="7">
        <v>9</v>
      </c>
      <c r="H6913" s="7">
        <v>70</v>
      </c>
      <c r="I6913" s="7">
        <v>7.1819006380362503E-3</v>
      </c>
      <c r="J6913" s="7">
        <v>3.1891903873100702E-2</v>
      </c>
      <c r="L6913" s="7">
        <v>9</v>
      </c>
      <c r="M6913" s="7">
        <v>70</v>
      </c>
      <c r="N6913" s="7">
        <v>-1.4971068588004399</v>
      </c>
      <c r="O6913" s="7">
        <v>-1.4472970789579001</v>
      </c>
    </row>
    <row r="6914" spans="2:15" x14ac:dyDescent="0.2">
      <c r="B6914" s="7">
        <v>10</v>
      </c>
      <c r="C6914" s="7">
        <v>70</v>
      </c>
      <c r="D6914" s="7">
        <v>-0.488907035666648</v>
      </c>
      <c r="E6914" s="7">
        <v>-0.12018700951592701</v>
      </c>
      <c r="G6914" s="7">
        <v>10</v>
      </c>
      <c r="H6914" s="7">
        <v>70</v>
      </c>
      <c r="I6914" s="7">
        <v>0.47829158798097798</v>
      </c>
      <c r="J6914" s="7">
        <v>-2.56918479437989E-2</v>
      </c>
      <c r="L6914" s="7">
        <v>10</v>
      </c>
      <c r="M6914" s="7">
        <v>70</v>
      </c>
      <c r="N6914" s="7">
        <v>0.236402127060415</v>
      </c>
      <c r="O6914" s="7">
        <v>0.348780663236955</v>
      </c>
    </row>
    <row r="6915" spans="2:15" x14ac:dyDescent="0.2">
      <c r="B6915" s="7">
        <v>11</v>
      </c>
      <c r="C6915" s="7">
        <v>70</v>
      </c>
      <c r="D6915" s="7">
        <v>-0.41462847565766803</v>
      </c>
      <c r="E6915" s="7">
        <v>-0.53618258516256201</v>
      </c>
      <c r="G6915" s="7">
        <v>11</v>
      </c>
      <c r="H6915" s="7">
        <v>70</v>
      </c>
      <c r="I6915" s="7">
        <v>-7.1914040466722904E-3</v>
      </c>
      <c r="J6915" s="7">
        <v>-9.2878017605411093E-3</v>
      </c>
      <c r="L6915" s="7">
        <v>11</v>
      </c>
      <c r="M6915" s="7">
        <v>70</v>
      </c>
      <c r="N6915" s="7">
        <v>1.19324850243439</v>
      </c>
      <c r="O6915" s="7">
        <v>1.1808007588773799</v>
      </c>
    </row>
    <row r="6916" spans="2:15" x14ac:dyDescent="0.2">
      <c r="B6916" s="7">
        <v>12</v>
      </c>
      <c r="C6916" s="7">
        <v>70</v>
      </c>
      <c r="D6916" s="7">
        <v>-0.148387920223431</v>
      </c>
      <c r="E6916" s="7">
        <v>2.1145643901583399E-3</v>
      </c>
      <c r="G6916" s="7">
        <v>12</v>
      </c>
      <c r="H6916" s="7">
        <v>70</v>
      </c>
      <c r="I6916" s="7">
        <v>-9.35859764136584E-2</v>
      </c>
      <c r="J6916" s="7">
        <v>-0.323150147227457</v>
      </c>
      <c r="L6916" s="7">
        <v>12</v>
      </c>
      <c r="M6916" s="7">
        <v>70</v>
      </c>
      <c r="N6916" s="7">
        <v>-1.9533198765065001</v>
      </c>
      <c r="O6916" s="7">
        <v>-0.96197087554717797</v>
      </c>
    </row>
    <row r="6917" spans="2:15" x14ac:dyDescent="0.2">
      <c r="B6917" s="7">
        <v>13</v>
      </c>
      <c r="C6917" s="7">
        <v>70</v>
      </c>
      <c r="D6917" s="7">
        <v>0.207734326028782</v>
      </c>
      <c r="E6917" s="7">
        <v>6.8371969220658399E-2</v>
      </c>
      <c r="G6917" s="7">
        <v>13</v>
      </c>
      <c r="H6917" s="7">
        <v>70</v>
      </c>
      <c r="I6917" s="7">
        <v>0.32559691321555001</v>
      </c>
      <c r="J6917" s="7">
        <v>-5.8789151760439799E-2</v>
      </c>
      <c r="L6917" s="7">
        <v>13</v>
      </c>
      <c r="M6917" s="7">
        <v>70</v>
      </c>
      <c r="N6917" s="7">
        <v>-1.4630919616579401</v>
      </c>
      <c r="O6917" s="7">
        <v>-1.55442245179895</v>
      </c>
    </row>
    <row r="6918" spans="2:15" x14ac:dyDescent="0.2">
      <c r="B6918" s="7">
        <v>14</v>
      </c>
      <c r="C6918" s="7">
        <v>70</v>
      </c>
      <c r="D6918" s="7">
        <v>-0.64007668702360798</v>
      </c>
      <c r="E6918" s="7">
        <v>-0.36804707291597599</v>
      </c>
      <c r="G6918" s="7">
        <v>14</v>
      </c>
      <c r="H6918" s="7">
        <v>70</v>
      </c>
      <c r="I6918" s="7">
        <v>0.14100867616135601</v>
      </c>
      <c r="J6918" s="7">
        <v>8.2184703995967098E-2</v>
      </c>
      <c r="L6918" s="7">
        <v>14</v>
      </c>
      <c r="M6918" s="7">
        <v>70</v>
      </c>
      <c r="N6918" s="7">
        <v>0.24284067313125299</v>
      </c>
      <c r="O6918" s="7">
        <v>0.48723853711377901</v>
      </c>
    </row>
    <row r="6919" spans="2:15" x14ac:dyDescent="0.2">
      <c r="B6919" s="7">
        <v>15</v>
      </c>
      <c r="C6919" s="7">
        <v>70</v>
      </c>
      <c r="D6919" s="7">
        <v>4.1240462827053299E-2</v>
      </c>
      <c r="E6919" s="7">
        <v>0.158929851779364</v>
      </c>
      <c r="G6919" s="7">
        <v>15</v>
      </c>
      <c r="H6919" s="7">
        <v>70</v>
      </c>
      <c r="I6919" s="7">
        <v>1.4199907965176501E-2</v>
      </c>
      <c r="J6919" s="7">
        <v>1.2554785978400301E-2</v>
      </c>
      <c r="L6919" s="7">
        <v>15</v>
      </c>
      <c r="M6919" s="7">
        <v>70</v>
      </c>
      <c r="N6919" s="7">
        <v>-1.0298772723441401</v>
      </c>
      <c r="O6919" s="7">
        <v>-0.324853836797936</v>
      </c>
    </row>
    <row r="6920" spans="2:15" x14ac:dyDescent="0.2">
      <c r="B6920" s="7">
        <v>16</v>
      </c>
      <c r="C6920" s="7">
        <v>70</v>
      </c>
      <c r="D6920" s="7">
        <v>0.21093775265667999</v>
      </c>
      <c r="E6920" s="7">
        <v>-0.355828005541235</v>
      </c>
      <c r="G6920" s="7">
        <v>16</v>
      </c>
      <c r="H6920" s="7">
        <v>70</v>
      </c>
      <c r="I6920" s="7">
        <v>-0.158764424353522</v>
      </c>
      <c r="J6920" s="7">
        <v>1.23922325759445E-2</v>
      </c>
      <c r="L6920" s="7">
        <v>16</v>
      </c>
      <c r="M6920" s="7">
        <v>70</v>
      </c>
      <c r="N6920" s="7">
        <v>-0.46187149236033598</v>
      </c>
      <c r="O6920" s="7">
        <v>-0.84419213501443502</v>
      </c>
    </row>
    <row r="6921" spans="2:15" x14ac:dyDescent="0.2">
      <c r="B6921" s="7">
        <v>17</v>
      </c>
      <c r="C6921" s="7">
        <v>70</v>
      </c>
      <c r="D6921" s="7">
        <v>-6.1800428755741897E-2</v>
      </c>
      <c r="E6921" s="7">
        <v>-0.35649557638631901</v>
      </c>
      <c r="G6921" s="7">
        <v>17</v>
      </c>
      <c r="H6921" s="7">
        <v>70</v>
      </c>
      <c r="I6921" s="7">
        <v>2.7952733602028899E-2</v>
      </c>
      <c r="J6921" s="7">
        <v>-0.296484313829249</v>
      </c>
      <c r="L6921" s="7">
        <v>17</v>
      </c>
      <c r="M6921" s="7">
        <v>70</v>
      </c>
      <c r="N6921" s="7">
        <v>-1.2005924875443199</v>
      </c>
      <c r="O6921" s="7">
        <v>-0.34138389908352401</v>
      </c>
    </row>
    <row r="6922" spans="2:15" x14ac:dyDescent="0.2">
      <c r="B6922" s="7">
        <v>18</v>
      </c>
      <c r="C6922" s="7">
        <v>70</v>
      </c>
      <c r="D6922" s="7">
        <v>0.404365268751256</v>
      </c>
      <c r="E6922" s="7">
        <v>0.19727260749220599</v>
      </c>
      <c r="G6922" s="7">
        <v>18</v>
      </c>
      <c r="H6922" s="7">
        <v>70</v>
      </c>
      <c r="I6922" s="7">
        <v>0.18986798603924401</v>
      </c>
      <c r="J6922" s="7">
        <v>0.363804307486992</v>
      </c>
      <c r="L6922" s="7">
        <v>18</v>
      </c>
      <c r="M6922" s="7">
        <v>70</v>
      </c>
      <c r="N6922" s="7">
        <v>0.46338437280224998</v>
      </c>
      <c r="O6922" s="7">
        <v>0.37109537902842898</v>
      </c>
    </row>
    <row r="6923" spans="2:15" x14ac:dyDescent="0.2">
      <c r="B6923" s="7">
        <v>19</v>
      </c>
      <c r="C6923" s="7">
        <v>70</v>
      </c>
      <c r="D6923" s="7">
        <v>0.149319365798076</v>
      </c>
      <c r="E6923" s="7">
        <v>-5.1453601107652999E-2</v>
      </c>
      <c r="G6923" s="7">
        <v>19</v>
      </c>
      <c r="H6923" s="7">
        <v>70</v>
      </c>
      <c r="I6923" s="7">
        <v>-0.10843458875581601</v>
      </c>
      <c r="J6923" s="7">
        <v>-0.25000652621681801</v>
      </c>
      <c r="L6923" s="7">
        <v>19</v>
      </c>
      <c r="M6923" s="7">
        <v>70</v>
      </c>
      <c r="N6923" s="7">
        <v>-0.31368243406298402</v>
      </c>
      <c r="O6923" s="7">
        <v>-0.42297299045471598</v>
      </c>
    </row>
    <row r="6924" spans="2:15" x14ac:dyDescent="0.2">
      <c r="B6924" s="7">
        <v>20</v>
      </c>
      <c r="C6924" s="7">
        <v>70</v>
      </c>
      <c r="D6924" s="7">
        <v>-0.24925812057212399</v>
      </c>
      <c r="E6924" s="7">
        <v>-0.108866256120821</v>
      </c>
      <c r="G6924" s="7">
        <v>20</v>
      </c>
      <c r="H6924" s="7">
        <v>70</v>
      </c>
      <c r="I6924" s="7">
        <v>0.30314061440863299</v>
      </c>
      <c r="J6924" s="7">
        <v>-9.2778994566032197E-2</v>
      </c>
      <c r="L6924" s="7">
        <v>20</v>
      </c>
      <c r="M6924" s="7">
        <v>70</v>
      </c>
      <c r="N6924" s="7">
        <v>-0.56337163341742702</v>
      </c>
      <c r="O6924" s="7">
        <v>-0.99568693445425105</v>
      </c>
    </row>
    <row r="6925" spans="2:15" x14ac:dyDescent="0.2">
      <c r="B6925" s="7">
        <v>21</v>
      </c>
      <c r="C6925" s="7">
        <v>70</v>
      </c>
      <c r="D6925" s="7">
        <v>-0.17598094853764601</v>
      </c>
      <c r="E6925" s="7">
        <v>5.0747186464752403E-2</v>
      </c>
      <c r="G6925" s="7">
        <v>21</v>
      </c>
      <c r="H6925" s="7">
        <v>70</v>
      </c>
      <c r="I6925" s="7">
        <v>0.16951294946970699</v>
      </c>
      <c r="J6925" s="7">
        <v>0.43458772018557701</v>
      </c>
      <c r="L6925" s="7">
        <v>21</v>
      </c>
      <c r="M6925" s="7">
        <v>70</v>
      </c>
      <c r="N6925" s="7">
        <v>-1.6388116779523101</v>
      </c>
      <c r="O6925" s="7">
        <v>-1.34824209151443</v>
      </c>
    </row>
    <row r="6926" spans="2:15" x14ac:dyDescent="0.2">
      <c r="B6926" s="7">
        <v>22</v>
      </c>
      <c r="C6926" s="7">
        <v>70</v>
      </c>
      <c r="D6926" s="7">
        <v>-6.1130648142328603E-2</v>
      </c>
      <c r="E6926" s="7">
        <v>0.170021195537157</v>
      </c>
      <c r="G6926" s="7">
        <v>22</v>
      </c>
      <c r="H6926" s="7">
        <v>70</v>
      </c>
      <c r="I6926" s="7">
        <v>0.141506927628989</v>
      </c>
      <c r="J6926" s="7">
        <v>-1.7640777230474702E-2</v>
      </c>
      <c r="L6926" s="7">
        <v>22</v>
      </c>
      <c r="M6926" s="7">
        <v>70</v>
      </c>
      <c r="N6926" s="7">
        <v>1.1376768484384701</v>
      </c>
      <c r="O6926" s="7">
        <v>0.30909000376520701</v>
      </c>
    </row>
    <row r="6927" spans="2:15" x14ac:dyDescent="0.2">
      <c r="B6927" s="7">
        <v>23</v>
      </c>
      <c r="C6927" s="7">
        <v>70</v>
      </c>
      <c r="D6927" s="7">
        <v>-7.5184496820377006E-2</v>
      </c>
      <c r="E6927" s="7">
        <v>-0.134742168255615</v>
      </c>
      <c r="G6927" s="7">
        <v>23</v>
      </c>
      <c r="H6927" s="7">
        <v>70</v>
      </c>
      <c r="I6927" s="7">
        <v>-0.24563025277804401</v>
      </c>
      <c r="J6927" s="7">
        <v>-1.2546201795411001E-2</v>
      </c>
      <c r="L6927" s="7">
        <v>23</v>
      </c>
      <c r="M6927" s="7">
        <v>70</v>
      </c>
      <c r="N6927" s="7">
        <v>-0.69371519130688197</v>
      </c>
      <c r="O6927" s="7">
        <v>-0.47676933144711697</v>
      </c>
    </row>
    <row r="6928" spans="2:15" x14ac:dyDescent="0.2">
      <c r="B6928" s="7">
        <v>24</v>
      </c>
      <c r="C6928" s="7">
        <v>70</v>
      </c>
      <c r="D6928" s="7">
        <v>0.225564026650068</v>
      </c>
      <c r="E6928" s="7">
        <v>0.44047463310102603</v>
      </c>
      <c r="G6928" s="7">
        <v>24</v>
      </c>
      <c r="H6928" s="7">
        <v>70</v>
      </c>
      <c r="I6928" s="7">
        <v>0.12703310281626801</v>
      </c>
      <c r="J6928" s="7">
        <v>-0.16170967272120301</v>
      </c>
      <c r="L6928" s="7">
        <v>24</v>
      </c>
      <c r="M6928" s="7">
        <v>70</v>
      </c>
      <c r="N6928" s="7">
        <v>0.77478647013369195</v>
      </c>
      <c r="O6928" s="7">
        <v>0.64661875215361198</v>
      </c>
    </row>
    <row r="6929" spans="2:15" x14ac:dyDescent="0.2">
      <c r="B6929" s="7">
        <v>25</v>
      </c>
      <c r="C6929" s="7">
        <v>70</v>
      </c>
      <c r="D6929" s="7">
        <v>0.394584502165857</v>
      </c>
      <c r="E6929" s="7">
        <v>0.33533480628531398</v>
      </c>
      <c r="G6929" s="7">
        <v>25</v>
      </c>
      <c r="H6929" s="7">
        <v>70</v>
      </c>
      <c r="I6929" s="7">
        <v>-0.33900255914834299</v>
      </c>
      <c r="J6929" s="7">
        <v>-3.3612210606062099E-3</v>
      </c>
      <c r="L6929" s="7">
        <v>25</v>
      </c>
      <c r="M6929" s="7">
        <v>70</v>
      </c>
      <c r="N6929" s="7">
        <v>0.723468701468441</v>
      </c>
      <c r="O6929" s="7">
        <v>0.78460451967904798</v>
      </c>
    </row>
    <row r="6930" spans="2:15" x14ac:dyDescent="0.2">
      <c r="B6930" s="7">
        <v>26</v>
      </c>
      <c r="C6930" s="7">
        <v>70</v>
      </c>
      <c r="D6930" s="7">
        <v>-0.106899767822355</v>
      </c>
      <c r="E6930" s="7">
        <v>-0.27866289080921502</v>
      </c>
      <c r="G6930" s="7">
        <v>26</v>
      </c>
      <c r="H6930" s="7">
        <v>70</v>
      </c>
      <c r="I6930" s="7">
        <v>-3.0044705091542698E-2</v>
      </c>
      <c r="J6930" s="7">
        <v>-0.11138890352242301</v>
      </c>
      <c r="L6930" s="7">
        <v>26</v>
      </c>
      <c r="M6930" s="7">
        <v>70</v>
      </c>
      <c r="N6930" s="7">
        <v>0.38877166415178599</v>
      </c>
      <c r="O6930" s="7">
        <v>1.0338860206967799</v>
      </c>
    </row>
    <row r="6931" spans="2:15" x14ac:dyDescent="0.2">
      <c r="B6931" s="7">
        <v>27</v>
      </c>
      <c r="C6931" s="7">
        <v>70</v>
      </c>
      <c r="D6931" s="7">
        <v>-0.18805686646625699</v>
      </c>
      <c r="E6931" s="7">
        <v>-3.11157700409215E-2</v>
      </c>
      <c r="G6931" s="7">
        <v>27</v>
      </c>
      <c r="H6931" s="7">
        <v>70</v>
      </c>
      <c r="I6931" s="7">
        <v>-0.13236251985580499</v>
      </c>
      <c r="J6931" s="7">
        <v>-0.235043336567057</v>
      </c>
      <c r="L6931" s="7">
        <v>27</v>
      </c>
      <c r="M6931" s="7">
        <v>70</v>
      </c>
      <c r="N6931" s="7">
        <v>-0.47263597785172101</v>
      </c>
      <c r="O6931" s="7">
        <v>-1.0921648404153399</v>
      </c>
    </row>
    <row r="6932" spans="2:15" x14ac:dyDescent="0.2">
      <c r="B6932" s="7">
        <v>28</v>
      </c>
      <c r="C6932" s="7">
        <v>70</v>
      </c>
      <c r="D6932" s="7">
        <v>-0.80033821881365697</v>
      </c>
      <c r="E6932" s="7">
        <v>-0.79363691527015101</v>
      </c>
      <c r="G6932" s="7">
        <v>28</v>
      </c>
      <c r="H6932" s="7">
        <v>70</v>
      </c>
      <c r="I6932" s="7">
        <v>0.26670812241445901</v>
      </c>
      <c r="J6932" s="7">
        <v>0.32786949079533501</v>
      </c>
      <c r="L6932" s="7">
        <v>28</v>
      </c>
      <c r="M6932" s="7">
        <v>70</v>
      </c>
      <c r="N6932" s="7">
        <v>0.13374868326565201</v>
      </c>
      <c r="O6932" s="7">
        <v>0.69669369058684105</v>
      </c>
    </row>
    <row r="6933" spans="2:15" x14ac:dyDescent="0.2">
      <c r="B6933" s="7">
        <v>29</v>
      </c>
      <c r="C6933" s="7">
        <v>70</v>
      </c>
      <c r="D6933" s="7">
        <v>8.4690566839031006E-2</v>
      </c>
      <c r="E6933" s="7">
        <v>9.1967498961840199E-2</v>
      </c>
      <c r="G6933" s="7">
        <v>29</v>
      </c>
      <c r="H6933" s="7">
        <v>70</v>
      </c>
      <c r="I6933" s="7">
        <v>-4.8162216821410198E-2</v>
      </c>
      <c r="J6933" s="7">
        <v>-0.24825765164001701</v>
      </c>
      <c r="L6933" s="7">
        <v>29</v>
      </c>
      <c r="M6933" s="7">
        <v>70</v>
      </c>
      <c r="N6933" s="7">
        <v>-0.81683358199788902</v>
      </c>
      <c r="O6933" s="7">
        <v>0.55320479488850305</v>
      </c>
    </row>
    <row r="6934" spans="2:15" x14ac:dyDescent="0.2">
      <c r="B6934" s="7">
        <v>30</v>
      </c>
      <c r="C6934" s="7">
        <v>70</v>
      </c>
      <c r="D6934" s="7">
        <v>4.8482766253728798E-2</v>
      </c>
      <c r="E6934" s="7">
        <v>0.142113310186641</v>
      </c>
      <c r="G6934" s="7">
        <v>30</v>
      </c>
      <c r="H6934" s="7">
        <v>70</v>
      </c>
      <c r="I6934" s="7">
        <v>2.03002647003103E-3</v>
      </c>
      <c r="J6934" s="7">
        <v>0.13987771099249499</v>
      </c>
      <c r="L6934" s="7">
        <v>30</v>
      </c>
      <c r="M6934" s="7">
        <v>70</v>
      </c>
      <c r="N6934" s="7">
        <v>-0.96056738902590999</v>
      </c>
      <c r="O6934" s="7">
        <v>-0.756776803363995</v>
      </c>
    </row>
    <row r="6935" spans="2:15" x14ac:dyDescent="0.2">
      <c r="B6935" s="7">
        <v>31</v>
      </c>
      <c r="C6935" s="7">
        <v>70</v>
      </c>
      <c r="D6935" s="7">
        <v>-0.26346508730999602</v>
      </c>
      <c r="E6935" s="7">
        <v>-0.116720376656859</v>
      </c>
      <c r="G6935" s="7">
        <v>31</v>
      </c>
      <c r="H6935" s="7">
        <v>70</v>
      </c>
      <c r="I6935" s="7">
        <v>-0.39066927626371001</v>
      </c>
      <c r="J6935" s="7">
        <v>-0.21131153096173</v>
      </c>
      <c r="L6935" s="7">
        <v>31</v>
      </c>
      <c r="M6935" s="7">
        <v>70</v>
      </c>
      <c r="N6935" s="7">
        <v>0.42812915388946998</v>
      </c>
      <c r="O6935" s="7">
        <v>0.72364525090197596</v>
      </c>
    </row>
    <row r="6936" spans="2:15" x14ac:dyDescent="0.2">
      <c r="B6936" s="7">
        <v>32</v>
      </c>
      <c r="C6936" s="7">
        <v>70</v>
      </c>
      <c r="D6936" s="7">
        <v>1.26658574060752E-2</v>
      </c>
      <c r="E6936" s="7">
        <v>0.10469941784968199</v>
      </c>
      <c r="G6936" s="7">
        <v>32</v>
      </c>
      <c r="H6936" s="7">
        <v>70</v>
      </c>
      <c r="I6936" s="7">
        <v>7.5649721597145003E-2</v>
      </c>
      <c r="J6936" s="7">
        <v>0.11745292340904399</v>
      </c>
      <c r="L6936" s="7">
        <v>32</v>
      </c>
      <c r="M6936" s="7">
        <v>70</v>
      </c>
      <c r="N6936" s="7">
        <v>-0.42033271995556398</v>
      </c>
      <c r="O6936" s="7">
        <v>-0.28835600526724298</v>
      </c>
    </row>
    <row r="6937" spans="2:15" x14ac:dyDescent="0.2">
      <c r="B6937" s="7">
        <v>33</v>
      </c>
      <c r="C6937" s="7">
        <v>70</v>
      </c>
      <c r="D6937" s="7">
        <v>0.157319498702294</v>
      </c>
      <c r="E6937" s="7">
        <v>0.142332708018301</v>
      </c>
      <c r="G6937" s="7">
        <v>33</v>
      </c>
      <c r="H6937" s="7">
        <v>70</v>
      </c>
      <c r="I6937" s="7">
        <v>-0.28081798752349302</v>
      </c>
      <c r="J6937" s="7">
        <v>-0.33591079823088399</v>
      </c>
      <c r="L6937" s="7">
        <v>33</v>
      </c>
      <c r="M6937" s="7">
        <v>70</v>
      </c>
      <c r="N6937" s="7">
        <v>-1.2154750928520699</v>
      </c>
      <c r="O6937" s="7">
        <v>-1.16312922199924</v>
      </c>
    </row>
    <row r="6938" spans="2:15" x14ac:dyDescent="0.2">
      <c r="B6938" s="7">
        <v>34</v>
      </c>
      <c r="C6938" s="7">
        <v>70</v>
      </c>
      <c r="D6938" s="7">
        <v>2.9635938680573098E-2</v>
      </c>
      <c r="E6938" s="7">
        <v>-0.10849158136751801</v>
      </c>
      <c r="G6938" s="7">
        <v>34</v>
      </c>
      <c r="H6938" s="7">
        <v>70</v>
      </c>
      <c r="I6938" s="7">
        <v>-6.1527863014605402E-2</v>
      </c>
      <c r="J6938" s="7">
        <v>3.4068906643156499E-3</v>
      </c>
      <c r="L6938" s="7">
        <v>34</v>
      </c>
      <c r="M6938" s="7">
        <v>70</v>
      </c>
      <c r="N6938" s="7">
        <v>-1.5190095006315101</v>
      </c>
      <c r="O6938" s="7">
        <v>-1.47441149013874</v>
      </c>
    </row>
    <row r="6939" spans="2:15" x14ac:dyDescent="0.2">
      <c r="B6939" s="7">
        <v>35</v>
      </c>
      <c r="C6939" s="7">
        <v>70</v>
      </c>
      <c r="D6939" s="7">
        <v>-6.0918680944128702E-2</v>
      </c>
      <c r="E6939" s="7">
        <v>0.174529806859091</v>
      </c>
      <c r="G6939" s="7">
        <v>35</v>
      </c>
      <c r="H6939" s="7">
        <v>70</v>
      </c>
      <c r="I6939" s="7">
        <v>-4.8913089111497499E-2</v>
      </c>
      <c r="J6939" s="7">
        <v>3.9816810560317599E-2</v>
      </c>
      <c r="L6939" s="7">
        <v>35</v>
      </c>
      <c r="M6939" s="7">
        <v>70</v>
      </c>
      <c r="N6939" s="7">
        <v>0.49956405346962302</v>
      </c>
      <c r="O6939" s="7">
        <v>0.91046927242359399</v>
      </c>
    </row>
    <row r="6940" spans="2:15" x14ac:dyDescent="0.2">
      <c r="B6940" s="7">
        <v>36</v>
      </c>
      <c r="C6940" s="7">
        <v>70</v>
      </c>
      <c r="D6940" s="7">
        <v>-0.41017878639133498</v>
      </c>
      <c r="E6940" s="7">
        <v>-0.37959989871495198</v>
      </c>
      <c r="G6940" s="7">
        <v>36</v>
      </c>
      <c r="H6940" s="7">
        <v>70</v>
      </c>
      <c r="I6940" s="7">
        <v>-0.1089516057063</v>
      </c>
      <c r="J6940" s="7">
        <v>7.9558414952423107E-2</v>
      </c>
      <c r="L6940" s="7">
        <v>36</v>
      </c>
      <c r="M6940" s="7">
        <v>70</v>
      </c>
      <c r="N6940" s="7">
        <v>1.3265838814375801</v>
      </c>
      <c r="O6940" s="7">
        <v>0.77062324373090296</v>
      </c>
    </row>
    <row r="6941" spans="2:15" x14ac:dyDescent="0.2">
      <c r="B6941" s="7">
        <v>37</v>
      </c>
      <c r="C6941" s="7">
        <v>70</v>
      </c>
      <c r="D6941" s="7">
        <v>7.4355720245099705E-2</v>
      </c>
      <c r="E6941" s="7">
        <v>-0.17219425054250301</v>
      </c>
      <c r="G6941" s="7">
        <v>37</v>
      </c>
      <c r="H6941" s="7">
        <v>70</v>
      </c>
      <c r="I6941" s="7">
        <v>6.0022133317230997E-2</v>
      </c>
      <c r="J6941" s="7">
        <v>0.25767980310240901</v>
      </c>
      <c r="L6941" s="7">
        <v>37</v>
      </c>
      <c r="M6941" s="7">
        <v>70</v>
      </c>
      <c r="N6941" s="7">
        <v>1.30193527136433</v>
      </c>
      <c r="O6941" s="7">
        <v>1.19172772890871</v>
      </c>
    </row>
    <row r="6942" spans="2:15" x14ac:dyDescent="0.2">
      <c r="B6942" s="7">
        <v>38</v>
      </c>
      <c r="C6942" s="7">
        <v>70</v>
      </c>
      <c r="D6942" s="7">
        <v>-0.129479766317074</v>
      </c>
      <c r="E6942" s="7">
        <v>-0.136665001042902</v>
      </c>
      <c r="G6942" s="7">
        <v>38</v>
      </c>
      <c r="H6942" s="7">
        <v>70</v>
      </c>
      <c r="I6942" s="7">
        <v>-0.14629622293043601</v>
      </c>
      <c r="J6942" s="7">
        <v>-0.193494104672499</v>
      </c>
      <c r="L6942" s="7">
        <v>38</v>
      </c>
      <c r="M6942" s="7">
        <v>70</v>
      </c>
      <c r="N6942" s="7">
        <v>0.58786088930560998</v>
      </c>
      <c r="O6942" s="7">
        <v>0.43784250861754298</v>
      </c>
    </row>
    <row r="6943" spans="2:15" x14ac:dyDescent="0.2">
      <c r="B6943" s="7">
        <v>39</v>
      </c>
      <c r="C6943" s="7">
        <v>70</v>
      </c>
      <c r="D6943" s="7">
        <v>-0.33458989649791099</v>
      </c>
      <c r="E6943" s="7">
        <v>-2.24497593280324E-2</v>
      </c>
      <c r="G6943" s="7">
        <v>39</v>
      </c>
      <c r="H6943" s="7">
        <v>70</v>
      </c>
      <c r="I6943" s="7">
        <v>3.8906387953184997E-2</v>
      </c>
      <c r="J6943" s="7">
        <v>-0.140379861856921</v>
      </c>
      <c r="L6943" s="7">
        <v>39</v>
      </c>
      <c r="M6943" s="7">
        <v>70</v>
      </c>
      <c r="N6943" s="7">
        <v>-1.19591075296913</v>
      </c>
      <c r="O6943" s="7">
        <v>-0.85850224784307705</v>
      </c>
    </row>
    <row r="6944" spans="2:15" x14ac:dyDescent="0.2">
      <c r="B6944" s="7">
        <v>40</v>
      </c>
      <c r="C6944" s="7">
        <v>70</v>
      </c>
      <c r="D6944" s="7">
        <v>-0.22645226352100001</v>
      </c>
      <c r="E6944" s="7">
        <v>-0.29722208118344001</v>
      </c>
      <c r="G6944" s="7">
        <v>40</v>
      </c>
      <c r="H6944" s="7">
        <v>70</v>
      </c>
      <c r="I6944" s="7">
        <v>4.5493469984686299E-2</v>
      </c>
      <c r="J6944" s="7">
        <v>4.2957411699630299E-2</v>
      </c>
      <c r="L6944" s="7">
        <v>40</v>
      </c>
      <c r="M6944" s="7">
        <v>70</v>
      </c>
      <c r="N6944" s="7">
        <v>-1.0065128238015899</v>
      </c>
      <c r="O6944" s="7">
        <v>-1.20355849177247</v>
      </c>
    </row>
    <row r="6945" spans="2:15" x14ac:dyDescent="0.2">
      <c r="B6945" s="7">
        <v>41</v>
      </c>
      <c r="C6945" s="7">
        <v>70</v>
      </c>
      <c r="D6945" s="7">
        <v>3.9853021488705002E-2</v>
      </c>
      <c r="E6945" s="7">
        <v>-0.16820965898968401</v>
      </c>
      <c r="G6945" s="7">
        <v>41</v>
      </c>
      <c r="H6945" s="7">
        <v>70</v>
      </c>
      <c r="I6945" s="7">
        <v>9.2411848085097503E-2</v>
      </c>
      <c r="J6945" s="7">
        <v>0.104690775950027</v>
      </c>
      <c r="L6945" s="7">
        <v>41</v>
      </c>
      <c r="M6945" s="7">
        <v>70</v>
      </c>
      <c r="N6945" s="7">
        <v>-1.2049993006172399</v>
      </c>
      <c r="O6945" s="7">
        <v>-0.67695647567496797</v>
      </c>
    </row>
    <row r="6946" spans="2:15" x14ac:dyDescent="0.2">
      <c r="B6946" s="7">
        <v>42</v>
      </c>
      <c r="C6946" s="7">
        <v>70</v>
      </c>
      <c r="D6946" s="7">
        <v>-0.22420604457503299</v>
      </c>
      <c r="E6946" s="7">
        <v>6.9843998995136006E-2</v>
      </c>
      <c r="G6946" s="7">
        <v>42</v>
      </c>
      <c r="H6946" s="7">
        <v>70</v>
      </c>
      <c r="I6946" s="7">
        <v>-0.13283189565767201</v>
      </c>
      <c r="J6946" s="7">
        <v>3.0587511530466599E-2</v>
      </c>
      <c r="L6946" s="7">
        <v>42</v>
      </c>
      <c r="M6946" s="7">
        <v>70</v>
      </c>
      <c r="N6946" s="7">
        <v>0.89075079915605704</v>
      </c>
      <c r="O6946" s="7">
        <v>0.84958304513550698</v>
      </c>
    </row>
    <row r="6947" spans="2:15" x14ac:dyDescent="0.2">
      <c r="B6947" s="7">
        <v>43</v>
      </c>
      <c r="C6947" s="7">
        <v>70</v>
      </c>
      <c r="D6947" s="7">
        <v>0.174961456679464</v>
      </c>
      <c r="E6947" s="7">
        <v>-0.23849235788284401</v>
      </c>
      <c r="G6947" s="7">
        <v>43</v>
      </c>
      <c r="H6947" s="7">
        <v>70</v>
      </c>
      <c r="I6947" s="7">
        <v>-4.6495145698875397E-2</v>
      </c>
      <c r="J6947" s="7">
        <v>-0.15268818771832701</v>
      </c>
      <c r="L6947" s="7">
        <v>43</v>
      </c>
      <c r="M6947" s="7">
        <v>70</v>
      </c>
      <c r="N6947" s="7">
        <v>-1.38575194799111</v>
      </c>
      <c r="O6947" s="7">
        <v>-0.77565471861067203</v>
      </c>
    </row>
    <row r="6948" spans="2:15" x14ac:dyDescent="0.2">
      <c r="B6948" s="7">
        <v>44</v>
      </c>
      <c r="C6948" s="7">
        <v>70</v>
      </c>
      <c r="D6948" s="7">
        <v>-0.23789837444515199</v>
      </c>
      <c r="E6948" s="7">
        <v>-1.72552168985618E-3</v>
      </c>
      <c r="G6948" s="7">
        <v>44</v>
      </c>
      <c r="H6948" s="7">
        <v>70</v>
      </c>
      <c r="I6948" s="7">
        <v>-0.21400583524548999</v>
      </c>
      <c r="J6948" s="7">
        <v>5.84451502686303E-2</v>
      </c>
      <c r="L6948" s="7">
        <v>44</v>
      </c>
      <c r="M6948" s="7">
        <v>70</v>
      </c>
      <c r="N6948" s="7">
        <v>0.62203333218387702</v>
      </c>
      <c r="O6948" s="7">
        <v>0.49123036798145697</v>
      </c>
    </row>
    <row r="6949" spans="2:15" x14ac:dyDescent="0.2">
      <c r="B6949" s="7">
        <v>45</v>
      </c>
      <c r="C6949" s="7">
        <v>70</v>
      </c>
      <c r="D6949" s="7">
        <v>0.21133562713920001</v>
      </c>
      <c r="E6949" s="7">
        <v>3.3463783476440398E-2</v>
      </c>
      <c r="G6949" s="7">
        <v>45</v>
      </c>
      <c r="H6949" s="7">
        <v>70</v>
      </c>
      <c r="I6949" s="7">
        <v>0.19594587262950899</v>
      </c>
      <c r="J6949" s="7">
        <v>0.21862552740883101</v>
      </c>
      <c r="L6949" s="7">
        <v>45</v>
      </c>
      <c r="M6949" s="7">
        <v>70</v>
      </c>
      <c r="N6949" s="7">
        <v>-0.48677890004304702</v>
      </c>
      <c r="O6949" s="7">
        <v>-0.39457188737731602</v>
      </c>
    </row>
    <row r="6950" spans="2:15" x14ac:dyDescent="0.2">
      <c r="B6950" s="7">
        <v>46</v>
      </c>
      <c r="C6950" s="7">
        <v>70</v>
      </c>
      <c r="D6950" s="7">
        <v>-2.7842143249353399E-2</v>
      </c>
      <c r="E6950" s="7">
        <v>5.2534353470541396E-3</v>
      </c>
      <c r="G6950" s="7">
        <v>46</v>
      </c>
      <c r="H6950" s="7">
        <v>70</v>
      </c>
      <c r="I6950" s="7">
        <v>0.14253677340917101</v>
      </c>
      <c r="J6950" s="7">
        <v>-9.6854688826033097E-2</v>
      </c>
      <c r="L6950" s="7">
        <v>46</v>
      </c>
      <c r="M6950" s="7">
        <v>70</v>
      </c>
      <c r="N6950" s="7">
        <v>0.75511618745765596</v>
      </c>
      <c r="O6950" s="7">
        <v>0.61551584053789699</v>
      </c>
    </row>
    <row r="6951" spans="2:15" x14ac:dyDescent="0.2">
      <c r="B6951" s="7">
        <v>47</v>
      </c>
      <c r="C6951" s="7">
        <v>70</v>
      </c>
      <c r="D6951" s="7">
        <v>0.19866777587552201</v>
      </c>
      <c r="E6951" s="7">
        <v>0.28639283187836301</v>
      </c>
      <c r="G6951" s="7">
        <v>47</v>
      </c>
      <c r="H6951" s="7">
        <v>70</v>
      </c>
      <c r="I6951" s="7">
        <v>4.7110339939478302E-2</v>
      </c>
      <c r="J6951" s="7">
        <v>0.193369442333688</v>
      </c>
      <c r="L6951" s="7">
        <v>47</v>
      </c>
      <c r="M6951" s="7">
        <v>70</v>
      </c>
      <c r="N6951" s="7">
        <v>0.120118705218203</v>
      </c>
      <c r="O6951" s="7">
        <v>-6.0283920730066498E-2</v>
      </c>
    </row>
    <row r="6952" spans="2:15" x14ac:dyDescent="0.2">
      <c r="B6952" s="7">
        <v>48</v>
      </c>
      <c r="C6952" s="7">
        <v>70</v>
      </c>
      <c r="D6952" s="7">
        <v>-0.106504610803341</v>
      </c>
      <c r="E6952" s="7">
        <v>0.28114254526822802</v>
      </c>
      <c r="G6952" s="7">
        <v>48</v>
      </c>
      <c r="H6952" s="7">
        <v>70</v>
      </c>
      <c r="I6952" s="7">
        <v>-4.4420318250573097E-2</v>
      </c>
      <c r="J6952" s="7">
        <v>-0.103146069404003</v>
      </c>
      <c r="L6952" s="7">
        <v>48</v>
      </c>
      <c r="M6952" s="7">
        <v>70</v>
      </c>
      <c r="N6952" s="7">
        <v>0.27482050985041401</v>
      </c>
      <c r="O6952" s="7">
        <v>0.164464226519384</v>
      </c>
    </row>
    <row r="6953" spans="2:15" x14ac:dyDescent="0.2">
      <c r="B6953" s="7">
        <v>49</v>
      </c>
      <c r="C6953" s="7">
        <v>70</v>
      </c>
      <c r="D6953" s="7">
        <v>0.30622253820503398</v>
      </c>
      <c r="E6953" s="7">
        <v>0.495845973534216</v>
      </c>
      <c r="G6953" s="7">
        <v>49</v>
      </c>
      <c r="H6953" s="7">
        <v>70</v>
      </c>
      <c r="I6953" s="7">
        <v>-0.101989397042983</v>
      </c>
      <c r="J6953" s="7">
        <v>-0.173220674053496</v>
      </c>
      <c r="L6953" s="7">
        <v>49</v>
      </c>
      <c r="M6953" s="7">
        <v>70</v>
      </c>
      <c r="N6953" s="7">
        <v>-0.14982139642814901</v>
      </c>
      <c r="O6953" s="7">
        <v>-1.98298969479467E-2</v>
      </c>
    </row>
    <row r="6954" spans="2:15" x14ac:dyDescent="0.2">
      <c r="B6954" s="7">
        <v>50</v>
      </c>
      <c r="C6954" s="7">
        <v>70</v>
      </c>
      <c r="D6954" s="7">
        <v>-0.12574552890458601</v>
      </c>
      <c r="E6954" s="7">
        <v>-0.26411295333032397</v>
      </c>
      <c r="G6954" s="7">
        <v>50</v>
      </c>
      <c r="H6954" s="7">
        <v>70</v>
      </c>
      <c r="I6954" s="7">
        <v>0.12402969688209201</v>
      </c>
      <c r="J6954" s="7">
        <v>0.15150211156455201</v>
      </c>
      <c r="L6954" s="7">
        <v>50</v>
      </c>
      <c r="M6954" s="7">
        <v>70</v>
      </c>
      <c r="N6954" s="7">
        <v>0.63960989313439998</v>
      </c>
      <c r="O6954" s="7">
        <v>0.77876519138809297</v>
      </c>
    </row>
    <row r="6955" spans="2:15" x14ac:dyDescent="0.2">
      <c r="B6955" s="7">
        <v>51</v>
      </c>
      <c r="C6955" s="7">
        <v>70</v>
      </c>
      <c r="D6955" s="7">
        <v>-0.21893320777657299</v>
      </c>
      <c r="E6955" s="7">
        <v>0.23813489994224199</v>
      </c>
      <c r="G6955" s="7">
        <v>51</v>
      </c>
      <c r="H6955" s="7">
        <v>70</v>
      </c>
      <c r="I6955" s="7">
        <v>6.1062921193412799E-2</v>
      </c>
      <c r="J6955" s="7">
        <v>0.15021548450665501</v>
      </c>
      <c r="L6955" s="7">
        <v>51</v>
      </c>
      <c r="M6955" s="7">
        <v>70</v>
      </c>
      <c r="N6955" s="7">
        <v>-0.353499441028363</v>
      </c>
      <c r="O6955" s="7">
        <v>-0.13783488867306001</v>
      </c>
    </row>
    <row r="6956" spans="2:15" x14ac:dyDescent="0.2">
      <c r="B6956" s="7">
        <v>52</v>
      </c>
      <c r="C6956" s="7">
        <v>70</v>
      </c>
      <c r="D6956" s="7">
        <v>0.10196398544169601</v>
      </c>
      <c r="E6956" s="7">
        <v>-0.107255628161566</v>
      </c>
      <c r="G6956" s="7">
        <v>52</v>
      </c>
      <c r="H6956" s="7">
        <v>70</v>
      </c>
      <c r="I6956" s="7">
        <v>0.22774641267926701</v>
      </c>
      <c r="J6956" s="7">
        <v>0.12738763390416899</v>
      </c>
      <c r="L6956" s="7">
        <v>52</v>
      </c>
      <c r="M6956" s="7">
        <v>70</v>
      </c>
      <c r="N6956" s="7">
        <v>1.37528307720993</v>
      </c>
      <c r="O6956" s="7">
        <v>1.3085215389757201</v>
      </c>
    </row>
    <row r="6957" spans="2:15" x14ac:dyDescent="0.2">
      <c r="B6957" s="7">
        <v>53</v>
      </c>
      <c r="C6957" s="7">
        <v>70</v>
      </c>
      <c r="D6957" s="7">
        <v>0.16467790921966199</v>
      </c>
      <c r="E6957" s="7">
        <v>-0.28848498031278602</v>
      </c>
      <c r="G6957" s="7">
        <v>53</v>
      </c>
      <c r="H6957" s="7">
        <v>70</v>
      </c>
      <c r="I6957" s="7">
        <v>0.28515393963818703</v>
      </c>
      <c r="J6957" s="7">
        <v>5.88842601620208E-2</v>
      </c>
      <c r="L6957" s="7">
        <v>53</v>
      </c>
      <c r="M6957" s="7">
        <v>70</v>
      </c>
      <c r="N6957" s="7">
        <v>0.330038974843477</v>
      </c>
      <c r="O6957" s="7">
        <v>-0.30194463032569402</v>
      </c>
    </row>
    <row r="6958" spans="2:15" x14ac:dyDescent="0.2">
      <c r="B6958" s="7">
        <v>54</v>
      </c>
      <c r="C6958" s="7">
        <v>70</v>
      </c>
      <c r="D6958" s="7">
        <v>-4.0956105284508701E-2</v>
      </c>
      <c r="E6958" s="7">
        <v>-0.158901996744927</v>
      </c>
      <c r="G6958" s="7">
        <v>54</v>
      </c>
      <c r="H6958" s="7">
        <v>70</v>
      </c>
      <c r="I6958" s="7">
        <v>-0.13253095936140699</v>
      </c>
      <c r="J6958" s="7">
        <v>-0.119884378200386</v>
      </c>
      <c r="L6958" s="7">
        <v>54</v>
      </c>
      <c r="M6958" s="7">
        <v>70</v>
      </c>
      <c r="N6958" s="7">
        <v>-0.52563641136237005</v>
      </c>
      <c r="O6958" s="7">
        <v>-0.87312300924516795</v>
      </c>
    </row>
    <row r="6959" spans="2:15" x14ac:dyDescent="0.2">
      <c r="B6959" s="7">
        <v>55</v>
      </c>
      <c r="C6959" s="7">
        <v>70</v>
      </c>
      <c r="D6959" s="7">
        <v>-1.08816871217652E-2</v>
      </c>
      <c r="E6959" s="7">
        <v>-2.49955867287159E-2</v>
      </c>
      <c r="G6959" s="7">
        <v>55</v>
      </c>
      <c r="H6959" s="7">
        <v>70</v>
      </c>
      <c r="I6959" s="7">
        <v>0.16491287137598501</v>
      </c>
      <c r="J6959" s="7">
        <v>-5.5420780297177799E-2</v>
      </c>
      <c r="L6959" s="7">
        <v>55</v>
      </c>
      <c r="M6959" s="7">
        <v>70</v>
      </c>
      <c r="N6959" s="7">
        <v>-0.56095663104041504</v>
      </c>
      <c r="O6959" s="7">
        <v>-0.73480785292631101</v>
      </c>
    </row>
    <row r="6960" spans="2:15" x14ac:dyDescent="0.2">
      <c r="B6960" s="7">
        <v>56</v>
      </c>
      <c r="C6960" s="7">
        <v>70</v>
      </c>
      <c r="D6960" s="7">
        <v>-6.7014663465433999E-2</v>
      </c>
      <c r="E6960" s="7">
        <v>1.9783857763288299E-2</v>
      </c>
      <c r="G6960" s="7">
        <v>56</v>
      </c>
      <c r="H6960" s="7">
        <v>70</v>
      </c>
      <c r="I6960" s="7">
        <v>-0.21484332524156</v>
      </c>
      <c r="J6960" s="7">
        <v>-0.149664808103116</v>
      </c>
      <c r="L6960" s="7">
        <v>56</v>
      </c>
      <c r="M6960" s="7">
        <v>70</v>
      </c>
      <c r="N6960" s="7">
        <v>-0.42699760859890601</v>
      </c>
      <c r="O6960" s="7">
        <v>-0.79631533209211602</v>
      </c>
    </row>
    <row r="6961" spans="2:15" x14ac:dyDescent="0.2">
      <c r="B6961" s="7">
        <v>57</v>
      </c>
      <c r="C6961" s="7">
        <v>70</v>
      </c>
      <c r="D6961" s="7">
        <v>-0.26389579473678798</v>
      </c>
      <c r="E6961" s="7">
        <v>-0.137913984230672</v>
      </c>
      <c r="G6961" s="7">
        <v>57</v>
      </c>
      <c r="H6961" s="7">
        <v>70</v>
      </c>
      <c r="I6961" s="7">
        <v>3.2088438936932001E-2</v>
      </c>
      <c r="J6961" s="7">
        <v>-0.104054971473724</v>
      </c>
      <c r="L6961" s="7">
        <v>57</v>
      </c>
      <c r="M6961" s="7">
        <v>70</v>
      </c>
      <c r="N6961" s="7">
        <v>0.36466742885209102</v>
      </c>
      <c r="O6961" s="7">
        <v>0.67224018446867295</v>
      </c>
    </row>
    <row r="6962" spans="2:15" x14ac:dyDescent="0.2">
      <c r="B6962" s="7">
        <v>58</v>
      </c>
      <c r="C6962" s="7">
        <v>70</v>
      </c>
      <c r="D6962" s="7">
        <v>-0.223375585424582</v>
      </c>
      <c r="E6962" s="7">
        <v>-4.4959939201971701E-2</v>
      </c>
      <c r="G6962" s="7">
        <v>58</v>
      </c>
      <c r="H6962" s="7">
        <v>70</v>
      </c>
      <c r="I6962" s="7">
        <v>0.24561792789204501</v>
      </c>
      <c r="J6962" s="7">
        <v>6.3900847198246097E-2</v>
      </c>
      <c r="L6962" s="7">
        <v>58</v>
      </c>
      <c r="M6962" s="7">
        <v>70</v>
      </c>
      <c r="N6962" s="7">
        <v>-0.25309117347204901</v>
      </c>
      <c r="O6962" s="7">
        <v>-0.29795680374140598</v>
      </c>
    </row>
    <row r="6963" spans="2:15" x14ac:dyDescent="0.2">
      <c r="B6963" s="7">
        <v>59</v>
      </c>
      <c r="C6963" s="7">
        <v>70</v>
      </c>
      <c r="D6963" s="7">
        <v>4.7305228832026799E-2</v>
      </c>
      <c r="E6963" s="7">
        <v>-5.9471576222833299E-2</v>
      </c>
      <c r="G6963" s="7">
        <v>59</v>
      </c>
      <c r="H6963" s="7">
        <v>70</v>
      </c>
      <c r="I6963" s="7">
        <v>3.7928656836159598E-2</v>
      </c>
      <c r="J6963" s="7">
        <v>1.10608486980297E-2</v>
      </c>
      <c r="L6963" s="7">
        <v>59</v>
      </c>
      <c r="M6963" s="7">
        <v>70</v>
      </c>
      <c r="N6963" s="7">
        <v>-0.40075100302795302</v>
      </c>
      <c r="O6963" s="7">
        <v>-0.34835511331371599</v>
      </c>
    </row>
    <row r="6964" spans="2:15" x14ac:dyDescent="0.2">
      <c r="B6964" s="7">
        <v>60</v>
      </c>
      <c r="C6964" s="7">
        <v>70</v>
      </c>
      <c r="D6964" s="7">
        <v>-0.38674034369971599</v>
      </c>
      <c r="E6964" s="7">
        <v>-0.36666281116055599</v>
      </c>
      <c r="G6964" s="7">
        <v>60</v>
      </c>
      <c r="H6964" s="7">
        <v>70</v>
      </c>
      <c r="I6964" s="7">
        <v>-0.31215882309723297</v>
      </c>
      <c r="J6964" s="7">
        <v>-0.19833260871385899</v>
      </c>
      <c r="L6964" s="7">
        <v>60</v>
      </c>
      <c r="M6964" s="7">
        <v>70</v>
      </c>
      <c r="N6964" s="7">
        <v>-0.87942134656981097</v>
      </c>
      <c r="O6964" s="7">
        <v>-6.7124549526088401E-2</v>
      </c>
    </row>
    <row r="6965" spans="2:15" x14ac:dyDescent="0.2">
      <c r="B6965" s="7">
        <v>61</v>
      </c>
      <c r="C6965" s="7">
        <v>70</v>
      </c>
      <c r="D6965" s="7">
        <v>-0.64352040317242798</v>
      </c>
      <c r="E6965" s="7">
        <v>-0.62578957781218103</v>
      </c>
      <c r="G6965" s="7">
        <v>61</v>
      </c>
      <c r="H6965" s="7">
        <v>70</v>
      </c>
      <c r="I6965" s="7">
        <v>0.36005377108400999</v>
      </c>
      <c r="J6965" s="7">
        <v>3.2446127404146097E-2</v>
      </c>
      <c r="L6965" s="7">
        <v>61</v>
      </c>
      <c r="M6965" s="7">
        <v>70</v>
      </c>
      <c r="N6965" s="7">
        <v>0.67259943308102599</v>
      </c>
      <c r="O6965" s="7">
        <v>0.74786536665907699</v>
      </c>
    </row>
    <row r="6966" spans="2:15" x14ac:dyDescent="0.2">
      <c r="B6966" s="7">
        <v>62</v>
      </c>
      <c r="C6966" s="7">
        <v>70</v>
      </c>
      <c r="D6966" s="7">
        <v>-0.18904814282097401</v>
      </c>
      <c r="E6966" s="7">
        <v>-4.8269997493909103E-2</v>
      </c>
      <c r="G6966" s="7">
        <v>62</v>
      </c>
      <c r="H6966" s="7">
        <v>70</v>
      </c>
      <c r="I6966" s="7">
        <v>-0.18841590175919101</v>
      </c>
      <c r="J6966" s="7">
        <v>-0.146996628510598</v>
      </c>
      <c r="L6966" s="7">
        <v>62</v>
      </c>
      <c r="M6966" s="7">
        <v>70</v>
      </c>
      <c r="N6966" s="7">
        <v>0.16814731125881199</v>
      </c>
      <c r="O6966" s="7">
        <v>0.315001884930659</v>
      </c>
    </row>
    <row r="6967" spans="2:15" x14ac:dyDescent="0.2">
      <c r="B6967" s="7">
        <v>63</v>
      </c>
      <c r="C6967" s="7">
        <v>70</v>
      </c>
      <c r="D6967" s="7">
        <v>-0.83535000483980304</v>
      </c>
      <c r="E6967" s="7">
        <v>-0.85057140608030901</v>
      </c>
      <c r="G6967" s="7">
        <v>63</v>
      </c>
      <c r="H6967" s="7">
        <v>70</v>
      </c>
      <c r="I6967" s="7">
        <v>6.23169403524617E-2</v>
      </c>
      <c r="J6967" s="7">
        <v>-2.8724879582835402E-3</v>
      </c>
      <c r="L6967" s="7">
        <v>63</v>
      </c>
      <c r="M6967" s="7">
        <v>70</v>
      </c>
      <c r="N6967" s="7">
        <v>0.47630641027176002</v>
      </c>
      <c r="O6967" s="7">
        <v>0.60694059966375902</v>
      </c>
    </row>
    <row r="6968" spans="2:15" x14ac:dyDescent="0.2">
      <c r="B6968" s="7">
        <v>64</v>
      </c>
      <c r="C6968" s="7">
        <v>70</v>
      </c>
      <c r="D6968" s="7">
        <v>-0.22515842297015201</v>
      </c>
      <c r="E6968" s="7">
        <v>-0.19419054599876201</v>
      </c>
      <c r="G6968" s="7">
        <v>64</v>
      </c>
      <c r="H6968" s="7">
        <v>70</v>
      </c>
      <c r="I6968" s="7">
        <v>-1.95341815913928E-2</v>
      </c>
      <c r="J6968" s="7">
        <v>1.56199717035879E-2</v>
      </c>
      <c r="L6968" s="7">
        <v>64</v>
      </c>
      <c r="M6968" s="7">
        <v>70</v>
      </c>
      <c r="N6968" s="7">
        <v>-0.32285284823190702</v>
      </c>
      <c r="O6968" s="7">
        <v>-0.67418384220041905</v>
      </c>
    </row>
    <row r="6969" spans="2:15" x14ac:dyDescent="0.2">
      <c r="B6969" s="7">
        <v>65</v>
      </c>
      <c r="C6969" s="7">
        <v>70</v>
      </c>
      <c r="D6969" s="7">
        <v>-0.14979605090225401</v>
      </c>
      <c r="E6969" s="7">
        <v>-7.7264481029759594E-2</v>
      </c>
      <c r="G6969" s="7">
        <v>65</v>
      </c>
      <c r="H6969" s="7">
        <v>70</v>
      </c>
      <c r="I6969" s="7">
        <v>2.84970953462764E-2</v>
      </c>
      <c r="J6969" s="7">
        <v>-0.10056367490639</v>
      </c>
      <c r="L6969" s="7">
        <v>65</v>
      </c>
      <c r="M6969" s="7">
        <v>70</v>
      </c>
      <c r="N6969" s="7">
        <v>0.374625888458199</v>
      </c>
      <c r="O6969" s="7">
        <v>0.55607511028718604</v>
      </c>
    </row>
    <row r="6970" spans="2:15" x14ac:dyDescent="0.2">
      <c r="B6970" s="7">
        <v>66</v>
      </c>
      <c r="C6970" s="7">
        <v>70</v>
      </c>
      <c r="D6970" s="7">
        <v>7.4018256131855906E-2</v>
      </c>
      <c r="E6970" s="7">
        <v>0.19526502013224301</v>
      </c>
      <c r="G6970" s="7">
        <v>66</v>
      </c>
      <c r="H6970" s="7">
        <v>70</v>
      </c>
      <c r="I6970" s="7">
        <v>0.207354925452443</v>
      </c>
      <c r="J6970" s="7">
        <v>9.8832009521640202E-2</v>
      </c>
      <c r="L6970" s="7">
        <v>66</v>
      </c>
      <c r="M6970" s="7">
        <v>70</v>
      </c>
      <c r="N6970" s="7">
        <v>1.47600288219303</v>
      </c>
      <c r="O6970" s="7">
        <v>1.6407933332596101</v>
      </c>
    </row>
    <row r="6971" spans="2:15" x14ac:dyDescent="0.2">
      <c r="B6971" s="7">
        <v>67</v>
      </c>
      <c r="C6971" s="7">
        <v>70</v>
      </c>
      <c r="D6971" s="7">
        <v>0.239876124212863</v>
      </c>
      <c r="E6971" s="7">
        <v>1.3241896754523801E-2</v>
      </c>
      <c r="G6971" s="7">
        <v>67</v>
      </c>
      <c r="H6971" s="7">
        <v>70</v>
      </c>
      <c r="I6971" s="7">
        <v>0.19514339962355201</v>
      </c>
      <c r="J6971" s="7">
        <v>0.25866914899405402</v>
      </c>
      <c r="L6971" s="7">
        <v>67</v>
      </c>
      <c r="M6971" s="7">
        <v>70</v>
      </c>
      <c r="N6971" s="7">
        <v>-1.0446934415137701</v>
      </c>
      <c r="O6971" s="7">
        <v>-1.1007219037123599</v>
      </c>
    </row>
    <row r="6972" spans="2:15" x14ac:dyDescent="0.2">
      <c r="B6972" s="7">
        <v>68</v>
      </c>
      <c r="C6972" s="7">
        <v>70</v>
      </c>
      <c r="D6972" s="7">
        <v>0.45008572817860998</v>
      </c>
      <c r="E6972" s="7">
        <v>0.44721285430468499</v>
      </c>
      <c r="G6972" s="7">
        <v>68</v>
      </c>
      <c r="H6972" s="7">
        <v>70</v>
      </c>
      <c r="I6972" s="7">
        <v>0.238988732914624</v>
      </c>
      <c r="J6972" s="7">
        <v>0.14841552863782001</v>
      </c>
      <c r="L6972" s="7">
        <v>68</v>
      </c>
      <c r="M6972" s="7">
        <v>70</v>
      </c>
      <c r="N6972" s="7">
        <v>0.16466810361234199</v>
      </c>
      <c r="O6972" s="7">
        <v>-0.34276904967463501</v>
      </c>
    </row>
    <row r="6973" spans="2:15" x14ac:dyDescent="0.2">
      <c r="B6973" s="7">
        <v>69</v>
      </c>
      <c r="C6973" s="7">
        <v>70</v>
      </c>
      <c r="D6973" s="7">
        <v>-0.509948488502044</v>
      </c>
      <c r="E6973" s="7">
        <v>-0.85137529881232998</v>
      </c>
      <c r="G6973" s="7">
        <v>69</v>
      </c>
      <c r="H6973" s="7">
        <v>70</v>
      </c>
      <c r="I6973" s="7">
        <v>-1.02832274278566E-2</v>
      </c>
      <c r="J6973" s="7">
        <v>-3.8679527783047602E-4</v>
      </c>
      <c r="L6973" s="7">
        <v>69</v>
      </c>
      <c r="M6973" s="7">
        <v>70</v>
      </c>
      <c r="N6973" s="7">
        <v>-2.1973279119198899E-2</v>
      </c>
      <c r="O6973" s="7">
        <v>2.9849720850743101E-2</v>
      </c>
    </row>
    <row r="6974" spans="2:15" x14ac:dyDescent="0.2">
      <c r="B6974" s="7">
        <v>70</v>
      </c>
      <c r="C6974" s="7">
        <v>70</v>
      </c>
      <c r="D6974" s="7">
        <v>-0.68569434307233001</v>
      </c>
      <c r="E6974" s="7">
        <v>-0.29061348767530099</v>
      </c>
      <c r="G6974" s="7">
        <v>70</v>
      </c>
      <c r="H6974" s="7">
        <v>70</v>
      </c>
      <c r="I6974" s="7">
        <v>0.498725725971713</v>
      </c>
      <c r="J6974" s="7">
        <v>0.25022708701666002</v>
      </c>
      <c r="L6974" s="7">
        <v>70</v>
      </c>
      <c r="M6974" s="7">
        <v>70</v>
      </c>
      <c r="N6974" s="7">
        <v>-0.350690679995176</v>
      </c>
      <c r="O6974" s="7">
        <v>-0.71690506153572597</v>
      </c>
    </row>
    <row r="6975" spans="2:15" x14ac:dyDescent="0.2">
      <c r="B6975" s="7">
        <v>71</v>
      </c>
      <c r="C6975" s="7">
        <v>70</v>
      </c>
      <c r="D6975" s="7">
        <v>0.129788696429364</v>
      </c>
      <c r="E6975" s="7">
        <v>2.6287425457448801E-2</v>
      </c>
      <c r="G6975" s="7">
        <v>71</v>
      </c>
      <c r="H6975" s="7">
        <v>70</v>
      </c>
      <c r="I6975" s="7">
        <v>-8.1953001696427399E-2</v>
      </c>
      <c r="J6975" s="7">
        <v>4.8508836321172297E-2</v>
      </c>
      <c r="L6975" s="7">
        <v>71</v>
      </c>
      <c r="M6975" s="7">
        <v>70</v>
      </c>
      <c r="N6975" s="7">
        <v>-0.99267195524693097</v>
      </c>
      <c r="O6975" s="7">
        <v>-1.09714594238237</v>
      </c>
    </row>
    <row r="6976" spans="2:15" x14ac:dyDescent="0.2">
      <c r="B6976" s="7">
        <v>72</v>
      </c>
      <c r="C6976" s="7">
        <v>70</v>
      </c>
      <c r="D6976" s="7">
        <v>-0.229467289960227</v>
      </c>
      <c r="E6976" s="7">
        <v>-0.11384936988608001</v>
      </c>
      <c r="G6976" s="7">
        <v>72</v>
      </c>
      <c r="H6976" s="7">
        <v>70</v>
      </c>
      <c r="I6976" s="7">
        <v>-7.5640642287677196E-2</v>
      </c>
      <c r="J6976" s="7">
        <v>3.4405698556293302E-2</v>
      </c>
      <c r="L6976" s="7">
        <v>72</v>
      </c>
      <c r="M6976" s="7">
        <v>70</v>
      </c>
      <c r="N6976" s="7">
        <v>1.26116764291835E-2</v>
      </c>
      <c r="O6976" s="7">
        <v>-0.62650730494803697</v>
      </c>
    </row>
    <row r="6977" spans="2:15" x14ac:dyDescent="0.2">
      <c r="B6977" s="7">
        <v>73</v>
      </c>
      <c r="C6977" s="7">
        <v>70</v>
      </c>
      <c r="D6977" s="7">
        <v>-0.28395061773421199</v>
      </c>
      <c r="E6977" s="7">
        <v>-0.23242000500571</v>
      </c>
      <c r="G6977" s="7">
        <v>73</v>
      </c>
      <c r="H6977" s="7">
        <v>70</v>
      </c>
      <c r="I6977" s="7">
        <v>6.7184340509731698E-3</v>
      </c>
      <c r="J6977" s="7">
        <v>-3.78031798280798E-3</v>
      </c>
      <c r="L6977" s="7">
        <v>73</v>
      </c>
      <c r="M6977" s="7">
        <v>70</v>
      </c>
      <c r="N6977" s="7">
        <v>-2.65886620481064E-2</v>
      </c>
      <c r="O6977" s="7">
        <v>1.24890992260224</v>
      </c>
    </row>
    <row r="6978" spans="2:15" x14ac:dyDescent="0.2">
      <c r="B6978" s="7">
        <v>74</v>
      </c>
      <c r="C6978" s="7">
        <v>70</v>
      </c>
      <c r="D6978" s="7">
        <v>6.6728638364944401E-2</v>
      </c>
      <c r="E6978" s="7">
        <v>-7.29746334747539E-2</v>
      </c>
      <c r="G6978" s="7">
        <v>74</v>
      </c>
      <c r="H6978" s="7">
        <v>70</v>
      </c>
      <c r="I6978" s="7">
        <v>-4.8252022029148897E-2</v>
      </c>
      <c r="J6978" s="7">
        <v>-0.13169893630593599</v>
      </c>
      <c r="L6978" s="7">
        <v>74</v>
      </c>
      <c r="M6978" s="7">
        <v>70</v>
      </c>
      <c r="N6978" s="7">
        <v>-0.55741774321334503</v>
      </c>
      <c r="O6978" s="7">
        <v>-0.30338390370900098</v>
      </c>
    </row>
    <row r="6979" spans="2:15" x14ac:dyDescent="0.2">
      <c r="B6979" s="7">
        <v>75</v>
      </c>
      <c r="C6979" s="7">
        <v>70</v>
      </c>
      <c r="D6979" s="7">
        <v>-0.47409733550842997</v>
      </c>
      <c r="E6979" s="7">
        <v>-0.51708760560623501</v>
      </c>
      <c r="G6979" s="7">
        <v>75</v>
      </c>
      <c r="H6979" s="7">
        <v>70</v>
      </c>
      <c r="I6979" s="7">
        <v>-1.9012620890749499E-2</v>
      </c>
      <c r="J6979" s="7">
        <v>0.17755806336351701</v>
      </c>
      <c r="L6979" s="7">
        <v>75</v>
      </c>
      <c r="M6979" s="7">
        <v>70</v>
      </c>
      <c r="N6979" s="7">
        <v>5.7489432514583598E-2</v>
      </c>
      <c r="O6979" s="7">
        <v>-0.292362755045527</v>
      </c>
    </row>
    <row r="6980" spans="2:15" x14ac:dyDescent="0.2">
      <c r="B6980" s="7">
        <v>76</v>
      </c>
      <c r="C6980" s="7">
        <v>70</v>
      </c>
      <c r="D6980" s="7">
        <v>6.9262333052843197E-2</v>
      </c>
      <c r="E6980" s="7">
        <v>-0.292453836561825</v>
      </c>
      <c r="G6980" s="7">
        <v>76</v>
      </c>
      <c r="H6980" s="7">
        <v>70</v>
      </c>
      <c r="I6980" s="7">
        <v>0.22361476288944601</v>
      </c>
      <c r="J6980" s="7">
        <v>0.149551659699762</v>
      </c>
      <c r="L6980" s="7">
        <v>76</v>
      </c>
      <c r="M6980" s="7">
        <v>70</v>
      </c>
      <c r="N6980" s="7">
        <v>-7.4391219679192502E-2</v>
      </c>
      <c r="O6980" s="7">
        <v>-0.281287620476248</v>
      </c>
    </row>
    <row r="6981" spans="2:15" x14ac:dyDescent="0.2">
      <c r="B6981" s="7">
        <v>77</v>
      </c>
      <c r="C6981" s="7">
        <v>70</v>
      </c>
      <c r="D6981" s="7">
        <v>2.9344904082657702E-2</v>
      </c>
      <c r="E6981" s="7">
        <v>0.123395772276059</v>
      </c>
      <c r="G6981" s="7">
        <v>77</v>
      </c>
      <c r="H6981" s="7">
        <v>70</v>
      </c>
      <c r="I6981" s="7">
        <v>-0.106586007889302</v>
      </c>
      <c r="J6981" s="7">
        <v>0.26290024453119698</v>
      </c>
      <c r="L6981" s="7">
        <v>77</v>
      </c>
      <c r="M6981" s="7">
        <v>70</v>
      </c>
      <c r="N6981" s="7">
        <v>-0.45054412541850802</v>
      </c>
      <c r="O6981" s="7">
        <v>-0.41434198055681898</v>
      </c>
    </row>
    <row r="6982" spans="2:15" x14ac:dyDescent="0.2">
      <c r="B6982" s="7">
        <v>78</v>
      </c>
      <c r="C6982" s="7">
        <v>70</v>
      </c>
      <c r="D6982" s="7">
        <v>0.493215374243691</v>
      </c>
      <c r="E6982" s="7">
        <v>0.67347068827880097</v>
      </c>
      <c r="G6982" s="7">
        <v>78</v>
      </c>
      <c r="H6982" s="7">
        <v>70</v>
      </c>
      <c r="I6982" s="7">
        <v>-0.121995231975252</v>
      </c>
      <c r="J6982" s="7">
        <v>-0.128231772441709</v>
      </c>
      <c r="L6982" s="7">
        <v>78</v>
      </c>
      <c r="M6982" s="7">
        <v>70</v>
      </c>
      <c r="N6982" s="7">
        <v>-1.5943528641000699</v>
      </c>
      <c r="O6982" s="7">
        <v>-1.7391552072235099</v>
      </c>
    </row>
    <row r="6983" spans="2:15" x14ac:dyDescent="0.2">
      <c r="B6983" s="7">
        <v>79</v>
      </c>
      <c r="C6983" s="7">
        <v>70</v>
      </c>
      <c r="D6983" s="7">
        <v>-6.8348834684477403E-2</v>
      </c>
      <c r="E6983" s="7">
        <v>-0.176471825242658</v>
      </c>
      <c r="G6983" s="7">
        <v>79</v>
      </c>
      <c r="H6983" s="7">
        <v>70</v>
      </c>
      <c r="I6983" s="7">
        <v>-6.1880011473580701E-2</v>
      </c>
      <c r="J6983" s="7">
        <v>2.7890198789590301E-2</v>
      </c>
      <c r="L6983" s="7">
        <v>79</v>
      </c>
      <c r="M6983" s="7">
        <v>70</v>
      </c>
      <c r="N6983" s="7">
        <v>-0.45881051918298599</v>
      </c>
      <c r="O6983" s="7">
        <v>-0.50804794700997302</v>
      </c>
    </row>
    <row r="6984" spans="2:15" x14ac:dyDescent="0.2">
      <c r="B6984" s="7">
        <v>80</v>
      </c>
      <c r="C6984" s="7">
        <v>70</v>
      </c>
      <c r="D6984" s="7">
        <v>-2.7315980121771902E-2</v>
      </c>
      <c r="E6984" s="7">
        <v>2.5322639264189199E-2</v>
      </c>
      <c r="G6984" s="7">
        <v>80</v>
      </c>
      <c r="H6984" s="7">
        <v>70</v>
      </c>
      <c r="I6984" s="7">
        <v>1.4429010258611499E-2</v>
      </c>
      <c r="J6984" s="7">
        <v>-3.3064856035491801E-2</v>
      </c>
      <c r="L6984" s="7">
        <v>80</v>
      </c>
      <c r="M6984" s="7">
        <v>70</v>
      </c>
      <c r="N6984" s="7">
        <v>-1.13396055319101</v>
      </c>
      <c r="O6984" s="7">
        <v>-0.84741731829604605</v>
      </c>
    </row>
    <row r="6985" spans="2:15" x14ac:dyDescent="0.2">
      <c r="B6985" s="7">
        <v>81</v>
      </c>
      <c r="C6985" s="7">
        <v>70</v>
      </c>
      <c r="D6985" s="7">
        <v>3.6540805107930098E-2</v>
      </c>
      <c r="E6985" s="7">
        <v>7.6181571760608705E-2</v>
      </c>
      <c r="G6985" s="7">
        <v>81</v>
      </c>
      <c r="H6985" s="7">
        <v>70</v>
      </c>
      <c r="I6985" s="7">
        <v>-2.5245267765241101E-2</v>
      </c>
      <c r="J6985" s="7">
        <v>0.16101112217431501</v>
      </c>
      <c r="L6985" s="7">
        <v>81</v>
      </c>
      <c r="M6985" s="7">
        <v>70</v>
      </c>
      <c r="N6985" s="7">
        <v>0.25396715642671203</v>
      </c>
      <c r="O6985" s="7">
        <v>1.1325246955178301</v>
      </c>
    </row>
    <row r="6986" spans="2:15" x14ac:dyDescent="0.2">
      <c r="B6986" s="7">
        <v>82</v>
      </c>
      <c r="C6986" s="7">
        <v>70</v>
      </c>
      <c r="D6986" s="7">
        <v>-0.100122101302196</v>
      </c>
      <c r="E6986" s="7">
        <v>1.0551814798081E-2</v>
      </c>
      <c r="G6986" s="7">
        <v>82</v>
      </c>
      <c r="H6986" s="7">
        <v>70</v>
      </c>
      <c r="I6986" s="7">
        <v>0.105636978723853</v>
      </c>
      <c r="J6986" s="7">
        <v>0.121531822062141</v>
      </c>
      <c r="L6986" s="7">
        <v>82</v>
      </c>
      <c r="M6986" s="7">
        <v>70</v>
      </c>
      <c r="N6986" s="7">
        <v>-7.6662535765498405E-2</v>
      </c>
      <c r="O6986" s="7">
        <v>0.72561600172482599</v>
      </c>
    </row>
    <row r="6987" spans="2:15" x14ac:dyDescent="0.2">
      <c r="B6987" s="7">
        <v>83</v>
      </c>
      <c r="C6987" s="7">
        <v>70</v>
      </c>
      <c r="D6987" s="7">
        <v>-2.5211204075144E-2</v>
      </c>
      <c r="E6987" s="7">
        <v>0.14765404533393101</v>
      </c>
      <c r="G6987" s="7">
        <v>83</v>
      </c>
      <c r="H6987" s="7">
        <v>70</v>
      </c>
      <c r="I6987" s="7">
        <v>-7.5339634768587498E-3</v>
      </c>
      <c r="J6987" s="7">
        <v>0.24294715463900601</v>
      </c>
      <c r="L6987" s="7">
        <v>83</v>
      </c>
      <c r="M6987" s="7">
        <v>70</v>
      </c>
      <c r="N6987" s="7">
        <v>-2.0024779995749</v>
      </c>
      <c r="O6987" s="7">
        <v>-1.9066560722603101</v>
      </c>
    </row>
    <row r="6988" spans="2:15" x14ac:dyDescent="0.2">
      <c r="B6988" s="7">
        <v>84</v>
      </c>
      <c r="C6988" s="7">
        <v>70</v>
      </c>
      <c r="D6988" s="7">
        <v>0.163356311459422</v>
      </c>
      <c r="E6988" s="7">
        <v>2.0802383184563001E-2</v>
      </c>
      <c r="G6988" s="7">
        <v>84</v>
      </c>
      <c r="H6988" s="7">
        <v>70</v>
      </c>
      <c r="I6988" s="7">
        <v>-3.5461913371268097E-2</v>
      </c>
      <c r="J6988" s="7">
        <v>5.5633072555121302E-2</v>
      </c>
      <c r="L6988" s="7">
        <v>84</v>
      </c>
      <c r="M6988" s="7">
        <v>70</v>
      </c>
      <c r="N6988" s="7">
        <v>0.191127227100409</v>
      </c>
      <c r="O6988" s="7">
        <v>8.1485049464326706E-2</v>
      </c>
    </row>
    <row r="6989" spans="2:15" x14ac:dyDescent="0.2">
      <c r="B6989" s="7">
        <v>85</v>
      </c>
      <c r="C6989" s="7">
        <v>70</v>
      </c>
      <c r="D6989" s="7">
        <v>-2.2367490000479301E-2</v>
      </c>
      <c r="E6989" s="7">
        <v>-0.16670139043513499</v>
      </c>
      <c r="G6989" s="7">
        <v>85</v>
      </c>
      <c r="H6989" s="7">
        <v>70</v>
      </c>
      <c r="I6989" s="7">
        <v>2.5778775247593099E-2</v>
      </c>
      <c r="J6989" s="7">
        <v>-3.2795858684618699E-2</v>
      </c>
      <c r="L6989" s="7">
        <v>85</v>
      </c>
      <c r="M6989" s="7">
        <v>70</v>
      </c>
      <c r="N6989" s="7">
        <v>-2.4426494422478102</v>
      </c>
      <c r="O6989" s="7">
        <v>-2.1069069589120901</v>
      </c>
    </row>
    <row r="6990" spans="2:15" x14ac:dyDescent="0.2">
      <c r="B6990" s="7">
        <v>86</v>
      </c>
      <c r="C6990" s="7">
        <v>70</v>
      </c>
      <c r="D6990" s="7">
        <v>0.40995244361135702</v>
      </c>
      <c r="E6990" s="7">
        <v>0.42716691373657101</v>
      </c>
      <c r="G6990" s="7">
        <v>86</v>
      </c>
      <c r="H6990" s="7">
        <v>70</v>
      </c>
      <c r="I6990" s="7">
        <v>-7.0239063649983899E-3</v>
      </c>
      <c r="J6990" s="7">
        <v>0.17856034496192999</v>
      </c>
      <c r="L6990" s="7">
        <v>86</v>
      </c>
      <c r="M6990" s="7">
        <v>70</v>
      </c>
      <c r="N6990" s="7">
        <v>1.7708204048210999E-2</v>
      </c>
      <c r="O6990" s="7">
        <v>-0.34059088080685801</v>
      </c>
    </row>
    <row r="6991" spans="2:15" x14ac:dyDescent="0.2">
      <c r="B6991" s="7">
        <v>87</v>
      </c>
      <c r="C6991" s="7">
        <v>70</v>
      </c>
      <c r="D6991" s="7">
        <v>-5.7895496809229598E-2</v>
      </c>
      <c r="E6991" s="7">
        <v>-0.18941051954166499</v>
      </c>
      <c r="G6991" s="7">
        <v>87</v>
      </c>
      <c r="H6991" s="7">
        <v>70</v>
      </c>
      <c r="I6991" s="7">
        <v>-0.30436566240308</v>
      </c>
      <c r="J6991" s="7">
        <v>-0.21890078660128801</v>
      </c>
      <c r="L6991" s="7">
        <v>87</v>
      </c>
      <c r="M6991" s="7">
        <v>70</v>
      </c>
      <c r="N6991" s="7">
        <v>-0.89242358039125103</v>
      </c>
      <c r="O6991" s="7">
        <v>-0.42204590503036798</v>
      </c>
    </row>
    <row r="6992" spans="2:15" x14ac:dyDescent="0.2">
      <c r="B6992" s="7">
        <v>88</v>
      </c>
      <c r="C6992" s="7">
        <v>70</v>
      </c>
      <c r="D6992" s="7">
        <v>1.9176391558041E-2</v>
      </c>
      <c r="E6992" s="7">
        <v>-0.237034678678023</v>
      </c>
      <c r="G6992" s="7">
        <v>88</v>
      </c>
      <c r="H6992" s="7">
        <v>70</v>
      </c>
      <c r="I6992" s="7">
        <v>-0.31774678672115497</v>
      </c>
      <c r="J6992" s="7">
        <v>-5.3538399487338899E-2</v>
      </c>
      <c r="L6992" s="7">
        <v>88</v>
      </c>
      <c r="M6992" s="7">
        <v>70</v>
      </c>
      <c r="N6992" s="7">
        <v>-1.3500516002235501</v>
      </c>
      <c r="O6992" s="7">
        <v>-1.0666853682235999</v>
      </c>
    </row>
    <row r="6993" spans="2:15" x14ac:dyDescent="0.2">
      <c r="B6993" s="7">
        <v>89</v>
      </c>
      <c r="C6993" s="7">
        <v>70</v>
      </c>
      <c r="D6993" s="7">
        <v>8.4926642289774507E-2</v>
      </c>
      <c r="E6993" s="7">
        <v>-0.36263092469147101</v>
      </c>
      <c r="G6993" s="7">
        <v>89</v>
      </c>
      <c r="H6993" s="7">
        <v>70</v>
      </c>
      <c r="I6993" s="7">
        <v>0.319389001578263</v>
      </c>
      <c r="J6993" s="7">
        <v>0.10699163734948899</v>
      </c>
      <c r="L6993" s="7">
        <v>89</v>
      </c>
      <c r="M6993" s="7">
        <v>70</v>
      </c>
      <c r="N6993" s="7">
        <v>-1.1777406233501999</v>
      </c>
      <c r="O6993" s="7">
        <v>-0.77779992121168795</v>
      </c>
    </row>
    <row r="6994" spans="2:15" x14ac:dyDescent="0.2">
      <c r="B6994" s="7">
        <v>90</v>
      </c>
      <c r="C6994" s="7">
        <v>70</v>
      </c>
      <c r="D6994" s="7">
        <v>0.115080889318091</v>
      </c>
      <c r="E6994" s="7">
        <v>2.8065967556773201E-2</v>
      </c>
      <c r="G6994" s="7">
        <v>90</v>
      </c>
      <c r="H6994" s="7">
        <v>70</v>
      </c>
      <c r="I6994" s="7">
        <v>-4.1164216969510101E-2</v>
      </c>
      <c r="J6994" s="7">
        <v>-0.105500673812226</v>
      </c>
      <c r="L6994" s="7">
        <v>90</v>
      </c>
      <c r="M6994" s="7">
        <v>70</v>
      </c>
      <c r="N6994" s="7">
        <v>-1.69495859206456</v>
      </c>
      <c r="O6994" s="7">
        <v>-1.54674491100219</v>
      </c>
    </row>
    <row r="6995" spans="2:15" x14ac:dyDescent="0.2">
      <c r="B6995" s="7">
        <v>91</v>
      </c>
      <c r="C6995" s="7">
        <v>70</v>
      </c>
      <c r="D6995" s="7">
        <v>0.119837158602495</v>
      </c>
      <c r="E6995" s="7">
        <v>0.119763406858076</v>
      </c>
      <c r="G6995" s="7">
        <v>91</v>
      </c>
      <c r="H6995" s="7">
        <v>70</v>
      </c>
      <c r="I6995" s="7">
        <v>0.15126302078290901</v>
      </c>
      <c r="J6995" s="7">
        <v>5.0934520088930001E-3</v>
      </c>
      <c r="L6995" s="7">
        <v>91</v>
      </c>
      <c r="M6995" s="7">
        <v>70</v>
      </c>
      <c r="N6995" s="7">
        <v>-9.6936955560577701E-2</v>
      </c>
      <c r="O6995" s="7">
        <v>-5.2334982683852598E-3</v>
      </c>
    </row>
    <row r="6996" spans="2:15" x14ac:dyDescent="0.2">
      <c r="B6996" s="7">
        <v>92</v>
      </c>
      <c r="C6996" s="7">
        <v>70</v>
      </c>
      <c r="D6996" s="7">
        <v>-1.01774400525949E-2</v>
      </c>
      <c r="E6996" s="7">
        <v>-0.55898434480494996</v>
      </c>
      <c r="G6996" s="7">
        <v>92</v>
      </c>
      <c r="H6996" s="7">
        <v>70</v>
      </c>
      <c r="I6996" s="7">
        <v>-2.6600893110213499E-2</v>
      </c>
      <c r="J6996" s="7">
        <v>-0.100531060631305</v>
      </c>
      <c r="L6996" s="7">
        <v>92</v>
      </c>
      <c r="M6996" s="7">
        <v>70</v>
      </c>
      <c r="N6996" s="7">
        <v>-0.60953007904550005</v>
      </c>
      <c r="O6996" s="7">
        <v>-0.55814385566848101</v>
      </c>
    </row>
    <row r="6997" spans="2:15" x14ac:dyDescent="0.2">
      <c r="B6997" s="7">
        <v>93</v>
      </c>
      <c r="C6997" s="7">
        <v>70</v>
      </c>
      <c r="D6997" s="7">
        <v>-9.1467614527331893E-3</v>
      </c>
      <c r="E6997" s="7">
        <v>-3.4135124110220801E-2</v>
      </c>
      <c r="G6997" s="7">
        <v>93</v>
      </c>
      <c r="H6997" s="7">
        <v>70</v>
      </c>
      <c r="I6997" s="7">
        <v>2.6030274714973899E-2</v>
      </c>
      <c r="J6997" s="7">
        <v>-2.5091847673179402E-2</v>
      </c>
      <c r="L6997" s="7">
        <v>93</v>
      </c>
      <c r="M6997" s="7">
        <v>70</v>
      </c>
      <c r="N6997" s="7">
        <v>0.447368739934698</v>
      </c>
      <c r="O6997" s="7">
        <v>-4.1480277705297802E-2</v>
      </c>
    </row>
    <row r="6998" spans="2:15" x14ac:dyDescent="0.2">
      <c r="B6998" s="7">
        <v>94</v>
      </c>
      <c r="C6998" s="7">
        <v>70</v>
      </c>
      <c r="D6998" s="7">
        <v>-1.6307520575468401E-2</v>
      </c>
      <c r="E6998" s="7">
        <v>-0.20263449800508801</v>
      </c>
      <c r="G6998" s="7">
        <v>94</v>
      </c>
      <c r="H6998" s="7">
        <v>70</v>
      </c>
      <c r="I6998" s="7">
        <v>0.58152355379967402</v>
      </c>
      <c r="J6998" s="7">
        <v>0.10029303640877001</v>
      </c>
      <c r="L6998" s="7">
        <v>94</v>
      </c>
      <c r="M6998" s="7">
        <v>70</v>
      </c>
      <c r="N6998" s="7">
        <v>-0.23436538320009601</v>
      </c>
      <c r="O6998" s="7">
        <v>8.9940702182847304E-2</v>
      </c>
    </row>
    <row r="6999" spans="2:15" x14ac:dyDescent="0.2">
      <c r="B6999" s="7">
        <v>95</v>
      </c>
      <c r="C6999" s="7">
        <v>70</v>
      </c>
      <c r="D6999" s="7">
        <v>5.53615716468299E-2</v>
      </c>
      <c r="E6999" s="7">
        <v>-9.7979343889596393E-2</v>
      </c>
      <c r="G6999" s="7">
        <v>95</v>
      </c>
      <c r="H6999" s="7">
        <v>70</v>
      </c>
      <c r="I6999" s="7">
        <v>-0.14799682234615399</v>
      </c>
      <c r="J6999" s="7">
        <v>-2.93283567889597E-2</v>
      </c>
      <c r="L6999" s="7">
        <v>95</v>
      </c>
      <c r="M6999" s="7">
        <v>70</v>
      </c>
      <c r="N6999" s="7">
        <v>-0.797731663892423</v>
      </c>
      <c r="O6999" s="7">
        <v>-0.69810265465194998</v>
      </c>
    </row>
    <row r="7000" spans="2:15" x14ac:dyDescent="0.2">
      <c r="B7000" s="7">
        <v>96</v>
      </c>
      <c r="C7000" s="7">
        <v>70</v>
      </c>
      <c r="D7000" s="7">
        <v>-5.6758647563807302E-2</v>
      </c>
      <c r="E7000" s="7">
        <v>-5.2407498199343601E-2</v>
      </c>
      <c r="G7000" s="7">
        <v>96</v>
      </c>
      <c r="H7000" s="7">
        <v>70</v>
      </c>
      <c r="I7000" s="7">
        <v>0.12798503985057799</v>
      </c>
      <c r="J7000" s="7">
        <v>-4.9753427197556398E-2</v>
      </c>
      <c r="L7000" s="7">
        <v>96</v>
      </c>
      <c r="M7000" s="7">
        <v>70</v>
      </c>
      <c r="N7000" s="7">
        <v>0.22262095143355201</v>
      </c>
      <c r="O7000" s="7">
        <v>-0.453789444777634</v>
      </c>
    </row>
    <row r="7001" spans="2:15" x14ac:dyDescent="0.2">
      <c r="B7001" s="7">
        <v>97</v>
      </c>
      <c r="C7001" s="7">
        <v>70</v>
      </c>
      <c r="D7001" s="7">
        <v>2.2419641368680101E-2</v>
      </c>
      <c r="E7001" s="7">
        <v>-0.21786867483514299</v>
      </c>
      <c r="G7001" s="7">
        <v>97</v>
      </c>
      <c r="H7001" s="7">
        <v>70</v>
      </c>
      <c r="I7001" s="7">
        <v>0.19587076333404199</v>
      </c>
      <c r="J7001" s="7">
        <v>2.5189549960075799E-2</v>
      </c>
      <c r="L7001" s="7">
        <v>97</v>
      </c>
      <c r="M7001" s="7">
        <v>70</v>
      </c>
      <c r="N7001" s="7">
        <v>2.0712707745429899E-2</v>
      </c>
      <c r="O7001" s="7">
        <v>-0.52243727129045403</v>
      </c>
    </row>
    <row r="7002" spans="2:15" x14ac:dyDescent="0.2">
      <c r="B7002" s="7">
        <v>98</v>
      </c>
      <c r="C7002" s="7">
        <v>70</v>
      </c>
      <c r="D7002" s="7">
        <v>3.7128105884086403E-2</v>
      </c>
      <c r="E7002" s="7">
        <v>0.19777740278317199</v>
      </c>
      <c r="G7002" s="7">
        <v>98</v>
      </c>
      <c r="H7002" s="7">
        <v>70</v>
      </c>
      <c r="I7002" s="7">
        <v>0.114605680857768</v>
      </c>
      <c r="J7002" s="7">
        <v>8.4534561877068107E-2</v>
      </c>
      <c r="L7002" s="7">
        <v>98</v>
      </c>
      <c r="M7002" s="7">
        <v>70</v>
      </c>
      <c r="N7002" s="7">
        <v>0.72950704957299095</v>
      </c>
      <c r="O7002" s="7">
        <v>1.59862110027238</v>
      </c>
    </row>
    <row r="7003" spans="2:15" x14ac:dyDescent="0.2">
      <c r="B7003" s="7">
        <v>99</v>
      </c>
      <c r="C7003" s="7">
        <v>70</v>
      </c>
      <c r="D7003" s="7">
        <v>-0.178175910053957</v>
      </c>
      <c r="E7003" s="7">
        <v>-0.42794556763073799</v>
      </c>
      <c r="G7003" s="7">
        <v>99</v>
      </c>
      <c r="H7003" s="7">
        <v>70</v>
      </c>
      <c r="I7003" s="7">
        <v>0.27715260614304699</v>
      </c>
      <c r="J7003" s="7">
        <v>0.27071905226567999</v>
      </c>
      <c r="L7003" s="7">
        <v>99</v>
      </c>
      <c r="M7003" s="7">
        <v>70</v>
      </c>
      <c r="N7003" s="7">
        <v>0.53857406197906998</v>
      </c>
      <c r="O7003" s="7">
        <v>0.63661538205850698</v>
      </c>
    </row>
    <row r="7004" spans="2:15" x14ac:dyDescent="0.2">
      <c r="B7004" s="7">
        <v>100</v>
      </c>
      <c r="C7004" s="7">
        <v>70</v>
      </c>
      <c r="D7004" s="7">
        <v>-0.40353688553285799</v>
      </c>
      <c r="E7004" s="7">
        <v>-0.26812727196715802</v>
      </c>
      <c r="G7004" s="7">
        <v>100</v>
      </c>
      <c r="H7004" s="7">
        <v>70</v>
      </c>
      <c r="I7004" s="7">
        <v>-6.7469807661682396E-2</v>
      </c>
      <c r="J7004" s="7">
        <v>-7.9624974026669001E-2</v>
      </c>
      <c r="L7004" s="7">
        <v>100</v>
      </c>
      <c r="M7004" s="7">
        <v>70</v>
      </c>
      <c r="N7004" s="7">
        <v>1.00546835429556</v>
      </c>
      <c r="O7004" s="7">
        <v>0.87823038455097202</v>
      </c>
    </row>
    <row r="7005" spans="2:15" x14ac:dyDescent="0.2">
      <c r="B7005" s="7">
        <v>1</v>
      </c>
      <c r="C7005" s="7">
        <v>71</v>
      </c>
      <c r="D7005" s="7">
        <v>-0.331255891764548</v>
      </c>
      <c r="E7005" s="7">
        <v>-0.35838808445419701</v>
      </c>
      <c r="G7005" s="7">
        <v>1</v>
      </c>
      <c r="H7005" s="7">
        <v>71</v>
      </c>
      <c r="I7005" s="7">
        <v>0.32244227456542102</v>
      </c>
      <c r="J7005" s="7">
        <v>9.1543339497164297E-2</v>
      </c>
      <c r="L7005" s="7">
        <v>1</v>
      </c>
      <c r="M7005" s="7">
        <v>71</v>
      </c>
      <c r="N7005" s="7">
        <v>0.120364814874379</v>
      </c>
      <c r="O7005" s="7">
        <v>0.35678756151273999</v>
      </c>
    </row>
    <row r="7006" spans="2:15" x14ac:dyDescent="0.2">
      <c r="B7006" s="7">
        <v>2</v>
      </c>
      <c r="C7006" s="7">
        <v>71</v>
      </c>
      <c r="D7006" s="7">
        <v>3.1926538579391199E-2</v>
      </c>
      <c r="E7006" s="7">
        <v>6.40034251606032E-2</v>
      </c>
      <c r="G7006" s="7">
        <v>2</v>
      </c>
      <c r="H7006" s="7">
        <v>71</v>
      </c>
      <c r="I7006" s="7">
        <v>-0.28332248170555402</v>
      </c>
      <c r="J7006" s="7">
        <v>-0.213145241692061</v>
      </c>
      <c r="L7006" s="7">
        <v>2</v>
      </c>
      <c r="M7006" s="7">
        <v>71</v>
      </c>
      <c r="N7006" s="7">
        <v>0.64631471552801101</v>
      </c>
      <c r="O7006" s="7">
        <v>-0.35056857240435102</v>
      </c>
    </row>
    <row r="7007" spans="2:15" x14ac:dyDescent="0.2">
      <c r="B7007" s="7">
        <v>3</v>
      </c>
      <c r="C7007" s="7">
        <v>71</v>
      </c>
      <c r="D7007" s="7">
        <v>-0.167308013804051</v>
      </c>
      <c r="E7007" s="7">
        <v>-0.34166573236208903</v>
      </c>
      <c r="G7007" s="7">
        <v>3</v>
      </c>
      <c r="H7007" s="7">
        <v>71</v>
      </c>
      <c r="I7007" s="7">
        <v>-5.6438288038797198E-2</v>
      </c>
      <c r="J7007" s="7">
        <v>7.1552679924957702E-2</v>
      </c>
      <c r="L7007" s="7">
        <v>3</v>
      </c>
      <c r="M7007" s="7">
        <v>71</v>
      </c>
      <c r="N7007" s="7">
        <v>-1.7089133144350299</v>
      </c>
      <c r="O7007" s="7">
        <v>-0.91084001269528203</v>
      </c>
    </row>
    <row r="7008" spans="2:15" x14ac:dyDescent="0.2">
      <c r="B7008" s="7">
        <v>4</v>
      </c>
      <c r="C7008" s="7">
        <v>71</v>
      </c>
      <c r="D7008" s="7">
        <v>-1.0760161684730801E-3</v>
      </c>
      <c r="E7008" s="7">
        <v>-8.2731440652255905E-2</v>
      </c>
      <c r="G7008" s="7">
        <v>4</v>
      </c>
      <c r="H7008" s="7">
        <v>71</v>
      </c>
      <c r="I7008" s="7">
        <v>-0.104285712446861</v>
      </c>
      <c r="J7008" s="7">
        <v>-0.18048182235636501</v>
      </c>
      <c r="L7008" s="7">
        <v>4</v>
      </c>
      <c r="M7008" s="7">
        <v>71</v>
      </c>
      <c r="N7008" s="7">
        <v>-0.65521101097951795</v>
      </c>
      <c r="O7008" s="7">
        <v>-0.329234974367559</v>
      </c>
    </row>
    <row r="7009" spans="2:15" x14ac:dyDescent="0.2">
      <c r="B7009" s="7">
        <v>5</v>
      </c>
      <c r="C7009" s="7">
        <v>71</v>
      </c>
      <c r="D7009" s="7">
        <v>-4.25090767149943E-2</v>
      </c>
      <c r="E7009" s="7">
        <v>-0.19334961852924701</v>
      </c>
      <c r="G7009" s="7">
        <v>5</v>
      </c>
      <c r="H7009" s="7">
        <v>71</v>
      </c>
      <c r="I7009" s="7">
        <v>0.22734992964738701</v>
      </c>
      <c r="J7009" s="7">
        <v>3.7491222028679203E-2</v>
      </c>
      <c r="L7009" s="7">
        <v>5</v>
      </c>
      <c r="M7009" s="7">
        <v>71</v>
      </c>
      <c r="N7009" s="7">
        <v>0.949806909828665</v>
      </c>
      <c r="O7009" s="7">
        <v>0.26991606256147099</v>
      </c>
    </row>
    <row r="7010" spans="2:15" x14ac:dyDescent="0.2">
      <c r="B7010" s="7">
        <v>6</v>
      </c>
      <c r="C7010" s="7">
        <v>71</v>
      </c>
      <c r="D7010" s="7">
        <v>-0.29506795548196901</v>
      </c>
      <c r="E7010" s="7">
        <v>-0.45661059016841499</v>
      </c>
      <c r="G7010" s="7">
        <v>6</v>
      </c>
      <c r="H7010" s="7">
        <v>71</v>
      </c>
      <c r="I7010" s="7">
        <v>0.16344228822926399</v>
      </c>
      <c r="J7010" s="7">
        <v>-4.2065571420496703E-2</v>
      </c>
      <c r="L7010" s="7">
        <v>6</v>
      </c>
      <c r="M7010" s="7">
        <v>71</v>
      </c>
      <c r="N7010" s="7">
        <v>0.52738621634016802</v>
      </c>
      <c r="O7010" s="7">
        <v>0.46201913006467599</v>
      </c>
    </row>
    <row r="7011" spans="2:15" x14ac:dyDescent="0.2">
      <c r="B7011" s="7">
        <v>7</v>
      </c>
      <c r="C7011" s="7">
        <v>71</v>
      </c>
      <c r="D7011" s="7">
        <v>-0.20310865051059099</v>
      </c>
      <c r="E7011" s="7">
        <v>-1.4149919344514899E-3</v>
      </c>
      <c r="G7011" s="7">
        <v>7</v>
      </c>
      <c r="H7011" s="7">
        <v>71</v>
      </c>
      <c r="I7011" s="7">
        <v>-0.21976470639083601</v>
      </c>
      <c r="J7011" s="7">
        <v>6.2797163083102306E-2</v>
      </c>
      <c r="L7011" s="7">
        <v>7</v>
      </c>
      <c r="M7011" s="7">
        <v>71</v>
      </c>
      <c r="N7011" s="7">
        <v>0.48429717366307701</v>
      </c>
      <c r="O7011" s="7">
        <v>7.0671969653803401E-2</v>
      </c>
    </row>
    <row r="7012" spans="2:15" x14ac:dyDescent="0.2">
      <c r="B7012" s="7">
        <v>8</v>
      </c>
      <c r="C7012" s="7">
        <v>71</v>
      </c>
      <c r="D7012" s="7">
        <v>-1.7249515391568999E-2</v>
      </c>
      <c r="E7012" s="7">
        <v>-0.408739838936373</v>
      </c>
      <c r="G7012" s="7">
        <v>8</v>
      </c>
      <c r="H7012" s="7">
        <v>71</v>
      </c>
      <c r="I7012" s="7">
        <v>8.7940644931221001E-2</v>
      </c>
      <c r="J7012" s="7">
        <v>1.73166154004054E-2</v>
      </c>
      <c r="L7012" s="7">
        <v>8</v>
      </c>
      <c r="M7012" s="7">
        <v>71</v>
      </c>
      <c r="N7012" s="7">
        <v>0.975044120532641</v>
      </c>
      <c r="O7012" s="7">
        <v>1.21768695021899</v>
      </c>
    </row>
    <row r="7013" spans="2:15" x14ac:dyDescent="0.2">
      <c r="B7013" s="7">
        <v>9</v>
      </c>
      <c r="C7013" s="7">
        <v>71</v>
      </c>
      <c r="D7013" s="7">
        <v>-0.78519888818613903</v>
      </c>
      <c r="E7013" s="7">
        <v>-0.439102966930837</v>
      </c>
      <c r="G7013" s="7">
        <v>9</v>
      </c>
      <c r="H7013" s="7">
        <v>71</v>
      </c>
      <c r="I7013" s="7">
        <v>0.25316570014693301</v>
      </c>
      <c r="J7013" s="7">
        <v>0.41866975212582402</v>
      </c>
      <c r="L7013" s="7">
        <v>9</v>
      </c>
      <c r="M7013" s="7">
        <v>71</v>
      </c>
      <c r="N7013" s="7">
        <v>-2.3172802838948501</v>
      </c>
      <c r="O7013" s="7">
        <v>-2.17054579659984</v>
      </c>
    </row>
    <row r="7014" spans="2:15" x14ac:dyDescent="0.2">
      <c r="B7014" s="7">
        <v>10</v>
      </c>
      <c r="C7014" s="7">
        <v>71</v>
      </c>
      <c r="D7014" s="7">
        <v>-0.17813608384639501</v>
      </c>
      <c r="E7014" s="7">
        <v>-0.41713690481646098</v>
      </c>
      <c r="G7014" s="7">
        <v>10</v>
      </c>
      <c r="H7014" s="7">
        <v>71</v>
      </c>
      <c r="I7014" s="7">
        <v>8.7451901665959397E-2</v>
      </c>
      <c r="J7014" s="7">
        <v>-3.2143364694075402E-2</v>
      </c>
      <c r="L7014" s="7">
        <v>10</v>
      </c>
      <c r="M7014" s="7">
        <v>71</v>
      </c>
      <c r="N7014" s="7">
        <v>0.37169506919450601</v>
      </c>
      <c r="O7014" s="7">
        <v>8.3841668349510498E-2</v>
      </c>
    </row>
    <row r="7015" spans="2:15" x14ac:dyDescent="0.2">
      <c r="B7015" s="7">
        <v>11</v>
      </c>
      <c r="C7015" s="7">
        <v>71</v>
      </c>
      <c r="D7015" s="7">
        <v>-0.407901403934884</v>
      </c>
      <c r="E7015" s="7">
        <v>-0.140495715572625</v>
      </c>
      <c r="G7015" s="7">
        <v>11</v>
      </c>
      <c r="H7015" s="7">
        <v>71</v>
      </c>
      <c r="I7015" s="7">
        <v>0.40577344457028403</v>
      </c>
      <c r="J7015" s="7">
        <v>0.31685575035693198</v>
      </c>
      <c r="L7015" s="7">
        <v>11</v>
      </c>
      <c r="M7015" s="7">
        <v>71</v>
      </c>
      <c r="N7015" s="7">
        <v>1.4219994509792799</v>
      </c>
      <c r="O7015" s="7">
        <v>1.03246753472347</v>
      </c>
    </row>
    <row r="7016" spans="2:15" x14ac:dyDescent="0.2">
      <c r="B7016" s="7">
        <v>12</v>
      </c>
      <c r="C7016" s="7">
        <v>71</v>
      </c>
      <c r="D7016" s="7">
        <v>-0.119445997902158</v>
      </c>
      <c r="E7016" s="7">
        <v>9.1348631989847107E-2</v>
      </c>
      <c r="G7016" s="7">
        <v>12</v>
      </c>
      <c r="H7016" s="7">
        <v>71</v>
      </c>
      <c r="I7016" s="7">
        <v>0.24701139816071599</v>
      </c>
      <c r="J7016" s="7">
        <v>-6.5698685314917099E-2</v>
      </c>
      <c r="L7016" s="7">
        <v>12</v>
      </c>
      <c r="M7016" s="7">
        <v>71</v>
      </c>
      <c r="N7016" s="7">
        <v>1.46015575102781</v>
      </c>
      <c r="O7016" s="7">
        <v>1.35024358367131</v>
      </c>
    </row>
    <row r="7017" spans="2:15" x14ac:dyDescent="0.2">
      <c r="B7017" s="7">
        <v>13</v>
      </c>
      <c r="C7017" s="7">
        <v>71</v>
      </c>
      <c r="D7017" s="7">
        <v>8.1665358865428098E-2</v>
      </c>
      <c r="E7017" s="7">
        <v>-0.13968137505334599</v>
      </c>
      <c r="G7017" s="7">
        <v>13</v>
      </c>
      <c r="H7017" s="7">
        <v>71</v>
      </c>
      <c r="I7017" s="7">
        <v>-0.159367824822986</v>
      </c>
      <c r="J7017" s="7">
        <v>7.8722238407271695E-3</v>
      </c>
      <c r="L7017" s="7">
        <v>13</v>
      </c>
      <c r="M7017" s="7">
        <v>71</v>
      </c>
      <c r="N7017" s="7">
        <v>0.89718460737712502</v>
      </c>
      <c r="O7017" s="7">
        <v>0.23687572589675701</v>
      </c>
    </row>
    <row r="7018" spans="2:15" x14ac:dyDescent="0.2">
      <c r="B7018" s="7">
        <v>14</v>
      </c>
      <c r="C7018" s="7">
        <v>71</v>
      </c>
      <c r="D7018" s="7">
        <v>-0.33789567747149502</v>
      </c>
      <c r="E7018" s="7">
        <v>-0.680732887765923</v>
      </c>
      <c r="G7018" s="7">
        <v>14</v>
      </c>
      <c r="H7018" s="7">
        <v>71</v>
      </c>
      <c r="I7018" s="7">
        <v>6.8708400909332404E-2</v>
      </c>
      <c r="J7018" s="7">
        <v>-2.8311592452253901E-2</v>
      </c>
      <c r="L7018" s="7">
        <v>14</v>
      </c>
      <c r="M7018" s="7">
        <v>71</v>
      </c>
      <c r="N7018" s="7">
        <v>-0.63682010663560396</v>
      </c>
      <c r="O7018" s="7">
        <v>-0.66706865634732404</v>
      </c>
    </row>
    <row r="7019" spans="2:15" x14ac:dyDescent="0.2">
      <c r="B7019" s="7">
        <v>15</v>
      </c>
      <c r="C7019" s="7">
        <v>71</v>
      </c>
      <c r="D7019" s="7">
        <v>-4.8789709390474598E-2</v>
      </c>
      <c r="E7019" s="7">
        <v>-0.25303356973239299</v>
      </c>
      <c r="G7019" s="7">
        <v>15</v>
      </c>
      <c r="H7019" s="7">
        <v>71</v>
      </c>
      <c r="I7019" s="7">
        <v>-0.141307143779833</v>
      </c>
      <c r="J7019" s="7">
        <v>-0.16676223776625301</v>
      </c>
      <c r="L7019" s="7">
        <v>15</v>
      </c>
      <c r="M7019" s="7">
        <v>71</v>
      </c>
      <c r="N7019" s="7">
        <v>-0.86245795036097594</v>
      </c>
      <c r="O7019" s="7">
        <v>-0.35951111420870202</v>
      </c>
    </row>
    <row r="7020" spans="2:15" x14ac:dyDescent="0.2">
      <c r="B7020" s="7">
        <v>16</v>
      </c>
      <c r="C7020" s="7">
        <v>71</v>
      </c>
      <c r="D7020" s="7">
        <v>0.17496077421212999</v>
      </c>
      <c r="E7020" s="7">
        <v>4.0903697924709298E-2</v>
      </c>
      <c r="G7020" s="7">
        <v>16</v>
      </c>
      <c r="H7020" s="7">
        <v>71</v>
      </c>
      <c r="I7020" s="7">
        <v>0.44436257695919401</v>
      </c>
      <c r="J7020" s="7">
        <v>7.2788279808816206E-2</v>
      </c>
      <c r="L7020" s="7">
        <v>16</v>
      </c>
      <c r="M7020" s="7">
        <v>71</v>
      </c>
      <c r="N7020" s="7">
        <v>-0.73822386654316796</v>
      </c>
      <c r="O7020" s="7">
        <v>-0.31741118705778398</v>
      </c>
    </row>
    <row r="7021" spans="2:15" x14ac:dyDescent="0.2">
      <c r="B7021" s="7">
        <v>17</v>
      </c>
      <c r="C7021" s="7">
        <v>71</v>
      </c>
      <c r="D7021" s="7">
        <v>-0.31220610196564802</v>
      </c>
      <c r="E7021" s="7">
        <v>-0.283981079557176</v>
      </c>
      <c r="G7021" s="7">
        <v>17</v>
      </c>
      <c r="H7021" s="7">
        <v>71</v>
      </c>
      <c r="I7021" s="7">
        <v>-0.302639111993803</v>
      </c>
      <c r="J7021" s="7">
        <v>-0.411906869247193</v>
      </c>
      <c r="L7021" s="7">
        <v>17</v>
      </c>
      <c r="M7021" s="7">
        <v>71</v>
      </c>
      <c r="N7021" s="7">
        <v>-0.495567137424201</v>
      </c>
      <c r="O7021" s="7">
        <v>-0.56233413853189396</v>
      </c>
    </row>
    <row r="7022" spans="2:15" x14ac:dyDescent="0.2">
      <c r="B7022" s="7">
        <v>18</v>
      </c>
      <c r="C7022" s="7">
        <v>71</v>
      </c>
      <c r="D7022" s="7">
        <v>-0.13432250557351599</v>
      </c>
      <c r="E7022" s="7">
        <v>-5.75149843919203E-2</v>
      </c>
      <c r="G7022" s="7">
        <v>18</v>
      </c>
      <c r="H7022" s="7">
        <v>71</v>
      </c>
      <c r="I7022" s="7">
        <v>0.171211446603552</v>
      </c>
      <c r="J7022" s="7">
        <v>-7.4976841582008E-2</v>
      </c>
      <c r="L7022" s="7">
        <v>18</v>
      </c>
      <c r="M7022" s="7">
        <v>71</v>
      </c>
      <c r="N7022" s="7">
        <v>-0.16185845992280101</v>
      </c>
      <c r="O7022" s="7">
        <v>-0.73428177587973398</v>
      </c>
    </row>
    <row r="7023" spans="2:15" x14ac:dyDescent="0.2">
      <c r="B7023" s="7">
        <v>19</v>
      </c>
      <c r="C7023" s="7">
        <v>71</v>
      </c>
      <c r="D7023" s="7">
        <v>-0.17906742319323601</v>
      </c>
      <c r="E7023" s="7">
        <v>-0.31574171086583602</v>
      </c>
      <c r="G7023" s="7">
        <v>19</v>
      </c>
      <c r="H7023" s="7">
        <v>71</v>
      </c>
      <c r="I7023" s="7">
        <v>2.9527437080216299E-2</v>
      </c>
      <c r="J7023" s="7">
        <v>0.142008409188629</v>
      </c>
      <c r="L7023" s="7">
        <v>19</v>
      </c>
      <c r="M7023" s="7">
        <v>71</v>
      </c>
      <c r="N7023" s="7">
        <v>0.68365061673555205</v>
      </c>
      <c r="O7023" s="7">
        <v>6.5543717002033694E-2</v>
      </c>
    </row>
    <row r="7024" spans="2:15" x14ac:dyDescent="0.2">
      <c r="B7024" s="7">
        <v>20</v>
      </c>
      <c r="C7024" s="7">
        <v>71</v>
      </c>
      <c r="D7024" s="7">
        <v>-0.11048970631927101</v>
      </c>
      <c r="E7024" s="7">
        <v>-0.159139066273084</v>
      </c>
      <c r="G7024" s="7">
        <v>20</v>
      </c>
      <c r="H7024" s="7">
        <v>71</v>
      </c>
      <c r="I7024" s="7">
        <v>0.19824563555184699</v>
      </c>
      <c r="J7024" s="7">
        <v>0.23827617004089799</v>
      </c>
      <c r="L7024" s="7">
        <v>20</v>
      </c>
      <c r="M7024" s="7">
        <v>71</v>
      </c>
      <c r="N7024" s="7">
        <v>-0.39501589074000498</v>
      </c>
      <c r="O7024" s="7">
        <v>-0.85221218996716797</v>
      </c>
    </row>
    <row r="7025" spans="2:15" x14ac:dyDescent="0.2">
      <c r="B7025" s="7">
        <v>21</v>
      </c>
      <c r="C7025" s="7">
        <v>71</v>
      </c>
      <c r="D7025" s="7">
        <v>4.5410433061734397E-3</v>
      </c>
      <c r="E7025" s="7">
        <v>-9.3967590525167594E-2</v>
      </c>
      <c r="G7025" s="7">
        <v>21</v>
      </c>
      <c r="H7025" s="7">
        <v>71</v>
      </c>
      <c r="I7025" s="7">
        <v>0.41962002941802001</v>
      </c>
      <c r="J7025" s="7">
        <v>0.203862480828049</v>
      </c>
      <c r="L7025" s="7">
        <v>21</v>
      </c>
      <c r="M7025" s="7">
        <v>71</v>
      </c>
      <c r="N7025" s="7">
        <v>-0.85903794591312999</v>
      </c>
      <c r="O7025" s="7">
        <v>-0.52117598730005998</v>
      </c>
    </row>
    <row r="7026" spans="2:15" x14ac:dyDescent="0.2">
      <c r="B7026" s="7">
        <v>22</v>
      </c>
      <c r="C7026" s="7">
        <v>71</v>
      </c>
      <c r="D7026" s="7">
        <v>-7.60440947827217E-2</v>
      </c>
      <c r="E7026" s="7">
        <v>-5.2561729154110302E-2</v>
      </c>
      <c r="G7026" s="7">
        <v>22</v>
      </c>
      <c r="H7026" s="7">
        <v>71</v>
      </c>
      <c r="I7026" s="7">
        <v>-8.5926521416324994E-2</v>
      </c>
      <c r="J7026" s="7">
        <v>-0.117897745656559</v>
      </c>
      <c r="L7026" s="7">
        <v>22</v>
      </c>
      <c r="M7026" s="7">
        <v>71</v>
      </c>
      <c r="N7026" s="7">
        <v>-0.47155722710165499</v>
      </c>
      <c r="O7026" s="7">
        <v>-0.40736614997578502</v>
      </c>
    </row>
    <row r="7027" spans="2:15" x14ac:dyDescent="0.2">
      <c r="B7027" s="7">
        <v>23</v>
      </c>
      <c r="C7027" s="7">
        <v>71</v>
      </c>
      <c r="D7027" s="7">
        <v>-0.116986798055859</v>
      </c>
      <c r="E7027" s="7">
        <v>0.20800919931762701</v>
      </c>
      <c r="G7027" s="7">
        <v>23</v>
      </c>
      <c r="H7027" s="7">
        <v>71</v>
      </c>
      <c r="I7027" s="7">
        <v>-0.112389672142706</v>
      </c>
      <c r="J7027" s="7">
        <v>6.6554082985200894E-2</v>
      </c>
      <c r="L7027" s="7">
        <v>23</v>
      </c>
      <c r="M7027" s="7">
        <v>71</v>
      </c>
      <c r="N7027" s="7">
        <v>-0.90152473322753901</v>
      </c>
      <c r="O7027" s="7">
        <v>-0.49074705433198901</v>
      </c>
    </row>
    <row r="7028" spans="2:15" x14ac:dyDescent="0.2">
      <c r="B7028" s="7">
        <v>24</v>
      </c>
      <c r="C7028" s="7">
        <v>71</v>
      </c>
      <c r="D7028" s="7">
        <v>0.42913526846273897</v>
      </c>
      <c r="E7028" s="7">
        <v>-7.0863216283675506E-2</v>
      </c>
      <c r="G7028" s="7">
        <v>24</v>
      </c>
      <c r="H7028" s="7">
        <v>71</v>
      </c>
      <c r="I7028" s="7">
        <v>-0.136692284109134</v>
      </c>
      <c r="J7028" s="7">
        <v>0.37541988240850699</v>
      </c>
      <c r="L7028" s="7">
        <v>24</v>
      </c>
      <c r="M7028" s="7">
        <v>71</v>
      </c>
      <c r="N7028" s="7">
        <v>-0.96841322879083602</v>
      </c>
      <c r="O7028" s="7">
        <v>-0.93836239834425195</v>
      </c>
    </row>
    <row r="7029" spans="2:15" x14ac:dyDescent="0.2">
      <c r="B7029" s="7">
        <v>25</v>
      </c>
      <c r="C7029" s="7">
        <v>71</v>
      </c>
      <c r="D7029" s="7">
        <v>0.74424217321460595</v>
      </c>
      <c r="E7029" s="7">
        <v>0.601627703552158</v>
      </c>
      <c r="G7029" s="7">
        <v>25</v>
      </c>
      <c r="H7029" s="7">
        <v>71</v>
      </c>
      <c r="I7029" s="7">
        <v>0.20511508896988201</v>
      </c>
      <c r="J7029" s="7">
        <v>9.2798512612264794E-2</v>
      </c>
      <c r="L7029" s="7">
        <v>25</v>
      </c>
      <c r="M7029" s="7">
        <v>71</v>
      </c>
      <c r="N7029" s="7">
        <v>0.87832311986460698</v>
      </c>
      <c r="O7029" s="7">
        <v>0.358193156359214</v>
      </c>
    </row>
    <row r="7030" spans="2:15" x14ac:dyDescent="0.2">
      <c r="B7030" s="7">
        <v>26</v>
      </c>
      <c r="C7030" s="7">
        <v>71</v>
      </c>
      <c r="D7030" s="7">
        <v>-0.424215352024017</v>
      </c>
      <c r="E7030" s="7">
        <v>-0.34367406617732199</v>
      </c>
      <c r="G7030" s="7">
        <v>26</v>
      </c>
      <c r="H7030" s="7">
        <v>71</v>
      </c>
      <c r="I7030" s="7">
        <v>-0.29796652736697798</v>
      </c>
      <c r="J7030" s="7">
        <v>-3.10918495721451E-2</v>
      </c>
      <c r="L7030" s="7">
        <v>26</v>
      </c>
      <c r="M7030" s="7">
        <v>71</v>
      </c>
      <c r="N7030" s="7">
        <v>-0.40815608878850601</v>
      </c>
      <c r="O7030" s="7">
        <v>-0.47043572554709001</v>
      </c>
    </row>
    <row r="7031" spans="2:15" x14ac:dyDescent="0.2">
      <c r="B7031" s="7">
        <v>27</v>
      </c>
      <c r="C7031" s="7">
        <v>71</v>
      </c>
      <c r="D7031" s="7">
        <v>-3.55381684953571E-3</v>
      </c>
      <c r="E7031" s="7">
        <v>-1.69388024331729E-2</v>
      </c>
      <c r="G7031" s="7">
        <v>27</v>
      </c>
      <c r="H7031" s="7">
        <v>71</v>
      </c>
      <c r="I7031" s="7">
        <v>9.4652104056871494E-2</v>
      </c>
      <c r="J7031" s="7">
        <v>5.3440465495457397E-2</v>
      </c>
      <c r="L7031" s="7">
        <v>27</v>
      </c>
      <c r="M7031" s="7">
        <v>71</v>
      </c>
      <c r="N7031" s="7">
        <v>8.9275731856266E-2</v>
      </c>
      <c r="O7031" s="7">
        <v>0.27466906585634998</v>
      </c>
    </row>
    <row r="7032" spans="2:15" x14ac:dyDescent="0.2">
      <c r="B7032" s="7">
        <v>28</v>
      </c>
      <c r="C7032" s="7">
        <v>71</v>
      </c>
      <c r="D7032" s="7">
        <v>-0.70480286945182702</v>
      </c>
      <c r="E7032" s="7">
        <v>-0.59594115100382306</v>
      </c>
      <c r="G7032" s="7">
        <v>28</v>
      </c>
      <c r="H7032" s="7">
        <v>71</v>
      </c>
      <c r="I7032" s="7">
        <v>9.1061563074111604E-2</v>
      </c>
      <c r="J7032" s="7">
        <v>0.33854366578537798</v>
      </c>
      <c r="L7032" s="7">
        <v>28</v>
      </c>
      <c r="M7032" s="7">
        <v>71</v>
      </c>
      <c r="N7032" s="7">
        <v>-1.37180257601011</v>
      </c>
      <c r="O7032" s="7">
        <v>-0.98277492113500797</v>
      </c>
    </row>
    <row r="7033" spans="2:15" x14ac:dyDescent="0.2">
      <c r="B7033" s="7">
        <v>29</v>
      </c>
      <c r="C7033" s="7">
        <v>71</v>
      </c>
      <c r="D7033" s="7">
        <v>-7.2748801510510205E-2</v>
      </c>
      <c r="E7033" s="7">
        <v>-0.27828814879341102</v>
      </c>
      <c r="G7033" s="7">
        <v>29</v>
      </c>
      <c r="H7033" s="7">
        <v>71</v>
      </c>
      <c r="I7033" s="7">
        <v>0.197638089034848</v>
      </c>
      <c r="J7033" s="7">
        <v>0.23725430894869601</v>
      </c>
      <c r="L7033" s="7">
        <v>29</v>
      </c>
      <c r="M7033" s="7">
        <v>71</v>
      </c>
      <c r="N7033" s="7">
        <v>-1.4132128614975701</v>
      </c>
      <c r="O7033" s="7">
        <v>-1.8779170676878001</v>
      </c>
    </row>
    <row r="7034" spans="2:15" x14ac:dyDescent="0.2">
      <c r="B7034" s="7">
        <v>30</v>
      </c>
      <c r="C7034" s="7">
        <v>71</v>
      </c>
      <c r="D7034" s="7">
        <v>-0.147596834519375</v>
      </c>
      <c r="E7034" s="7">
        <v>-0.205656080889313</v>
      </c>
      <c r="G7034" s="7">
        <v>30</v>
      </c>
      <c r="H7034" s="7">
        <v>71</v>
      </c>
      <c r="I7034" s="7">
        <v>-8.4622641694876294E-2</v>
      </c>
      <c r="J7034" s="7">
        <v>0.172382812530504</v>
      </c>
      <c r="L7034" s="7">
        <v>30</v>
      </c>
      <c r="M7034" s="7">
        <v>71</v>
      </c>
      <c r="N7034" s="7">
        <v>1.3543414743086399</v>
      </c>
      <c r="O7034" s="7">
        <v>0.58051661651590902</v>
      </c>
    </row>
    <row r="7035" spans="2:15" x14ac:dyDescent="0.2">
      <c r="B7035" s="7">
        <v>31</v>
      </c>
      <c r="C7035" s="7">
        <v>71</v>
      </c>
      <c r="D7035" s="7">
        <v>0.41430795997048298</v>
      </c>
      <c r="E7035" s="7">
        <v>4.2903105421805404E-3</v>
      </c>
      <c r="G7035" s="7">
        <v>31</v>
      </c>
      <c r="H7035" s="7">
        <v>71</v>
      </c>
      <c r="I7035" s="7">
        <v>-0.173195070998758</v>
      </c>
      <c r="J7035" s="7">
        <v>-5.5207773229794199E-2</v>
      </c>
      <c r="L7035" s="7">
        <v>31</v>
      </c>
      <c r="M7035" s="7">
        <v>71</v>
      </c>
      <c r="N7035" s="7">
        <v>-0.39161944280805799</v>
      </c>
      <c r="O7035" s="7">
        <v>3.0336902022188601E-2</v>
      </c>
    </row>
    <row r="7036" spans="2:15" x14ac:dyDescent="0.2">
      <c r="B7036" s="7">
        <v>32</v>
      </c>
      <c r="C7036" s="7">
        <v>71</v>
      </c>
      <c r="D7036" s="7">
        <v>0.26234072070562803</v>
      </c>
      <c r="E7036" s="7">
        <v>0.186219908656582</v>
      </c>
      <c r="G7036" s="7">
        <v>32</v>
      </c>
      <c r="H7036" s="7">
        <v>71</v>
      </c>
      <c r="I7036" s="7">
        <v>0.50378874510363003</v>
      </c>
      <c r="J7036" s="7">
        <v>0.477638962273783</v>
      </c>
      <c r="L7036" s="7">
        <v>32</v>
      </c>
      <c r="M7036" s="7">
        <v>71</v>
      </c>
      <c r="N7036" s="7">
        <v>-0.74088608770583997</v>
      </c>
      <c r="O7036" s="7">
        <v>-0.59514321149249805</v>
      </c>
    </row>
    <row r="7037" spans="2:15" x14ac:dyDescent="0.2">
      <c r="B7037" s="7">
        <v>33</v>
      </c>
      <c r="C7037" s="7">
        <v>71</v>
      </c>
      <c r="D7037" s="7">
        <v>-3.42593520810741E-3</v>
      </c>
      <c r="E7037" s="7">
        <v>3.0367607715013501E-2</v>
      </c>
      <c r="G7037" s="7">
        <v>33</v>
      </c>
      <c r="H7037" s="7">
        <v>71</v>
      </c>
      <c r="I7037" s="7">
        <v>-0.168631737794736</v>
      </c>
      <c r="J7037" s="7">
        <v>-0.17591010317747899</v>
      </c>
      <c r="L7037" s="7">
        <v>33</v>
      </c>
      <c r="M7037" s="7">
        <v>71</v>
      </c>
      <c r="N7037" s="7">
        <v>-0.75864819589866805</v>
      </c>
      <c r="O7037" s="7">
        <v>-0.759783863848837</v>
      </c>
    </row>
    <row r="7038" spans="2:15" x14ac:dyDescent="0.2">
      <c r="B7038" s="7">
        <v>34</v>
      </c>
      <c r="C7038" s="7">
        <v>71</v>
      </c>
      <c r="D7038" s="7">
        <v>-0.232099824144606</v>
      </c>
      <c r="E7038" s="7">
        <v>-6.2891235433393297E-2</v>
      </c>
      <c r="G7038" s="7">
        <v>34</v>
      </c>
      <c r="H7038" s="7">
        <v>71</v>
      </c>
      <c r="I7038" s="7">
        <v>-6.3687875232707497E-2</v>
      </c>
      <c r="J7038" s="7">
        <v>-8.2504025107301301E-2</v>
      </c>
      <c r="L7038" s="7">
        <v>34</v>
      </c>
      <c r="M7038" s="7">
        <v>71</v>
      </c>
      <c r="N7038" s="7">
        <v>-0.249120480144049</v>
      </c>
      <c r="O7038" s="7">
        <v>0.15748086229244199</v>
      </c>
    </row>
    <row r="7039" spans="2:15" x14ac:dyDescent="0.2">
      <c r="B7039" s="7">
        <v>35</v>
      </c>
      <c r="C7039" s="7">
        <v>71</v>
      </c>
      <c r="D7039" s="7">
        <v>-0.387933884835436</v>
      </c>
      <c r="E7039" s="7">
        <v>-0.168624342381923</v>
      </c>
      <c r="G7039" s="7">
        <v>35</v>
      </c>
      <c r="H7039" s="7">
        <v>71</v>
      </c>
      <c r="I7039" s="7">
        <v>-0.29896618117226198</v>
      </c>
      <c r="J7039" s="7">
        <v>-0.41293033109537403</v>
      </c>
      <c r="L7039" s="7">
        <v>35</v>
      </c>
      <c r="M7039" s="7">
        <v>71</v>
      </c>
      <c r="N7039" s="7">
        <v>1.0723209259303601</v>
      </c>
      <c r="O7039" s="7">
        <v>0.70917262711340701</v>
      </c>
    </row>
    <row r="7040" spans="2:15" x14ac:dyDescent="0.2">
      <c r="B7040" s="7">
        <v>36</v>
      </c>
      <c r="C7040" s="7">
        <v>71</v>
      </c>
      <c r="D7040" s="7">
        <v>3.9637103723483898E-2</v>
      </c>
      <c r="E7040" s="7">
        <v>-4.6270296800491599E-2</v>
      </c>
      <c r="G7040" s="7">
        <v>36</v>
      </c>
      <c r="H7040" s="7">
        <v>71</v>
      </c>
      <c r="I7040" s="7">
        <v>-5.6114003349040202E-2</v>
      </c>
      <c r="J7040" s="7">
        <v>-2.9952331927230302E-2</v>
      </c>
      <c r="L7040" s="7">
        <v>36</v>
      </c>
      <c r="M7040" s="7">
        <v>71</v>
      </c>
      <c r="N7040" s="7">
        <v>0.443112285395864</v>
      </c>
      <c r="O7040" s="7">
        <v>-1.0923084786893999E-2</v>
      </c>
    </row>
    <row r="7041" spans="2:15" x14ac:dyDescent="0.2">
      <c r="B7041" s="7">
        <v>37</v>
      </c>
      <c r="C7041" s="7">
        <v>71</v>
      </c>
      <c r="D7041" s="7">
        <v>-8.2915010419517501E-2</v>
      </c>
      <c r="E7041" s="7">
        <v>-0.16513847176646801</v>
      </c>
      <c r="G7041" s="7">
        <v>37</v>
      </c>
      <c r="H7041" s="7">
        <v>71</v>
      </c>
      <c r="I7041" s="7">
        <v>0.18426092723319701</v>
      </c>
      <c r="J7041" s="7">
        <v>4.1882069551243198E-2</v>
      </c>
      <c r="L7041" s="7">
        <v>37</v>
      </c>
      <c r="M7041" s="7">
        <v>71</v>
      </c>
      <c r="N7041" s="7">
        <v>-0.17264740190193201</v>
      </c>
      <c r="O7041" s="7">
        <v>0.32469838187415001</v>
      </c>
    </row>
    <row r="7042" spans="2:15" x14ac:dyDescent="0.2">
      <c r="B7042" s="7">
        <v>38</v>
      </c>
      <c r="C7042" s="7">
        <v>71</v>
      </c>
      <c r="D7042" s="7">
        <v>-0.43916532140801801</v>
      </c>
      <c r="E7042" s="7">
        <v>-0.40543458686789402</v>
      </c>
      <c r="G7042" s="7">
        <v>38</v>
      </c>
      <c r="H7042" s="7">
        <v>71</v>
      </c>
      <c r="I7042" s="7">
        <v>0.43991315065657599</v>
      </c>
      <c r="J7042" s="7">
        <v>7.6605220774908403E-2</v>
      </c>
      <c r="L7042" s="7">
        <v>38</v>
      </c>
      <c r="M7042" s="7">
        <v>71</v>
      </c>
      <c r="N7042" s="7">
        <v>0.62092139333541896</v>
      </c>
      <c r="O7042" s="7">
        <v>0.36065582321068002</v>
      </c>
    </row>
    <row r="7043" spans="2:15" x14ac:dyDescent="0.2">
      <c r="B7043" s="7">
        <v>39</v>
      </c>
      <c r="C7043" s="7">
        <v>71</v>
      </c>
      <c r="D7043" s="7">
        <v>-0.29708350946857798</v>
      </c>
      <c r="E7043" s="7">
        <v>-0.10611615885378201</v>
      </c>
      <c r="G7043" s="7">
        <v>39</v>
      </c>
      <c r="H7043" s="7">
        <v>71</v>
      </c>
      <c r="I7043" s="7">
        <v>-0.22833915705720001</v>
      </c>
      <c r="J7043" s="7">
        <v>9.9922144823351794E-2</v>
      </c>
      <c r="L7043" s="7">
        <v>39</v>
      </c>
      <c r="M7043" s="7">
        <v>71</v>
      </c>
      <c r="N7043" s="7">
        <v>7.9004634335340093E-2</v>
      </c>
      <c r="O7043" s="7">
        <v>-0.558575036223112</v>
      </c>
    </row>
    <row r="7044" spans="2:15" x14ac:dyDescent="0.2">
      <c r="B7044" s="7">
        <v>40</v>
      </c>
      <c r="C7044" s="7">
        <v>71</v>
      </c>
      <c r="D7044" s="7">
        <v>-7.4761543802554606E-2</v>
      </c>
      <c r="E7044" s="7">
        <v>-0.20955321137590499</v>
      </c>
      <c r="G7044" s="7">
        <v>40</v>
      </c>
      <c r="H7044" s="7">
        <v>71</v>
      </c>
      <c r="I7044" s="7">
        <v>0.239582636709888</v>
      </c>
      <c r="J7044" s="7">
        <v>1.2151331006849699E-2</v>
      </c>
      <c r="L7044" s="7">
        <v>40</v>
      </c>
      <c r="M7044" s="7">
        <v>71</v>
      </c>
      <c r="N7044" s="7">
        <v>-2.2006121742152902</v>
      </c>
      <c r="O7044" s="7">
        <v>-2.5596907507883402</v>
      </c>
    </row>
    <row r="7045" spans="2:15" x14ac:dyDescent="0.2">
      <c r="B7045" s="7">
        <v>41</v>
      </c>
      <c r="C7045" s="7">
        <v>71</v>
      </c>
      <c r="D7045" s="7">
        <v>2.91530552682184E-2</v>
      </c>
      <c r="E7045" s="7">
        <v>-0.13614117317782701</v>
      </c>
      <c r="G7045" s="7">
        <v>41</v>
      </c>
      <c r="H7045" s="7">
        <v>71</v>
      </c>
      <c r="I7045" s="7">
        <v>0.13947640715575901</v>
      </c>
      <c r="J7045" s="7">
        <v>0.185250070889806</v>
      </c>
      <c r="L7045" s="7">
        <v>41</v>
      </c>
      <c r="M7045" s="7">
        <v>71</v>
      </c>
      <c r="N7045" s="7">
        <v>0.122416766905454</v>
      </c>
      <c r="O7045" s="7">
        <v>0.39043351540271498</v>
      </c>
    </row>
    <row r="7046" spans="2:15" x14ac:dyDescent="0.2">
      <c r="B7046" s="7">
        <v>42</v>
      </c>
      <c r="C7046" s="7">
        <v>71</v>
      </c>
      <c r="D7046" s="7">
        <v>-0.242407736852747</v>
      </c>
      <c r="E7046" s="7">
        <v>-0.25716780803609801</v>
      </c>
      <c r="G7046" s="7">
        <v>42</v>
      </c>
      <c r="H7046" s="7">
        <v>71</v>
      </c>
      <c r="I7046" s="7">
        <v>0.43045777315595002</v>
      </c>
      <c r="J7046" s="7">
        <v>8.0027366008387404E-2</v>
      </c>
      <c r="L7046" s="7">
        <v>42</v>
      </c>
      <c r="M7046" s="7">
        <v>71</v>
      </c>
      <c r="N7046" s="7">
        <v>-1.6972403158190801</v>
      </c>
      <c r="O7046" s="7">
        <v>-0.64067607645800995</v>
      </c>
    </row>
    <row r="7047" spans="2:15" x14ac:dyDescent="0.2">
      <c r="B7047" s="7">
        <v>43</v>
      </c>
      <c r="C7047" s="7">
        <v>71</v>
      </c>
      <c r="D7047" s="7">
        <v>-5.3415396409366003E-2</v>
      </c>
      <c r="E7047" s="7">
        <v>-0.22904259811524</v>
      </c>
      <c r="G7047" s="7">
        <v>43</v>
      </c>
      <c r="H7047" s="7">
        <v>71</v>
      </c>
      <c r="I7047" s="7">
        <v>-0.20235781863446201</v>
      </c>
      <c r="J7047" s="7">
        <v>-0.13627102236685601</v>
      </c>
      <c r="L7047" s="7">
        <v>43</v>
      </c>
      <c r="M7047" s="7">
        <v>71</v>
      </c>
      <c r="N7047" s="7">
        <v>-0.54244744821814606</v>
      </c>
      <c r="O7047" s="7">
        <v>-4.33038475811705E-2</v>
      </c>
    </row>
    <row r="7048" spans="2:15" x14ac:dyDescent="0.2">
      <c r="B7048" s="7">
        <v>44</v>
      </c>
      <c r="C7048" s="7">
        <v>71</v>
      </c>
      <c r="D7048" s="7">
        <v>1.3456227905349401E-2</v>
      </c>
      <c r="E7048" s="7">
        <v>-0.19309053713926499</v>
      </c>
      <c r="G7048" s="7">
        <v>44</v>
      </c>
      <c r="H7048" s="7">
        <v>71</v>
      </c>
      <c r="I7048" s="7">
        <v>-0.148280906307203</v>
      </c>
      <c r="J7048" s="7">
        <v>-5.7681012138983698E-3</v>
      </c>
      <c r="L7048" s="7">
        <v>44</v>
      </c>
      <c r="M7048" s="7">
        <v>71</v>
      </c>
      <c r="N7048" s="7">
        <v>0.43130276208151203</v>
      </c>
      <c r="O7048" s="7">
        <v>0.36803492889727801</v>
      </c>
    </row>
    <row r="7049" spans="2:15" x14ac:dyDescent="0.2">
      <c r="B7049" s="7">
        <v>45</v>
      </c>
      <c r="C7049" s="7">
        <v>71</v>
      </c>
      <c r="D7049" s="7">
        <v>-0.20659842753360499</v>
      </c>
      <c r="E7049" s="7">
        <v>-8.6695648027164104E-2</v>
      </c>
      <c r="G7049" s="7">
        <v>45</v>
      </c>
      <c r="H7049" s="7">
        <v>71</v>
      </c>
      <c r="I7049" s="7">
        <v>-0.31878766702227002</v>
      </c>
      <c r="J7049" s="7">
        <v>-8.8141424885559899E-2</v>
      </c>
      <c r="L7049" s="7">
        <v>45</v>
      </c>
      <c r="M7049" s="7">
        <v>71</v>
      </c>
      <c r="N7049" s="7">
        <v>-2.07832539523092</v>
      </c>
      <c r="O7049" s="7">
        <v>-1.77614124734801</v>
      </c>
    </row>
    <row r="7050" spans="2:15" x14ac:dyDescent="0.2">
      <c r="B7050" s="7">
        <v>46</v>
      </c>
      <c r="C7050" s="7">
        <v>71</v>
      </c>
      <c r="D7050" s="7">
        <v>0.22750926430351101</v>
      </c>
      <c r="E7050" s="7">
        <v>0.13293688259476899</v>
      </c>
      <c r="G7050" s="7">
        <v>46</v>
      </c>
      <c r="H7050" s="7">
        <v>71</v>
      </c>
      <c r="I7050" s="7">
        <v>9.6337295770885206E-2</v>
      </c>
      <c r="J7050" s="7">
        <v>8.9085702217199803E-2</v>
      </c>
      <c r="L7050" s="7">
        <v>46</v>
      </c>
      <c r="M7050" s="7">
        <v>71</v>
      </c>
      <c r="N7050" s="7">
        <v>-1.6742883643450599</v>
      </c>
      <c r="O7050" s="7">
        <v>-1.31633093940645</v>
      </c>
    </row>
    <row r="7051" spans="2:15" x14ac:dyDescent="0.2">
      <c r="B7051" s="7">
        <v>47</v>
      </c>
      <c r="C7051" s="7">
        <v>71</v>
      </c>
      <c r="D7051" s="7">
        <v>-0.19560022325847501</v>
      </c>
      <c r="E7051" s="7">
        <v>-0.15886570068445</v>
      </c>
      <c r="G7051" s="7">
        <v>47</v>
      </c>
      <c r="H7051" s="7">
        <v>71</v>
      </c>
      <c r="I7051" s="7">
        <v>0.20261293700042399</v>
      </c>
      <c r="J7051" s="7">
        <v>-0.13677060986811301</v>
      </c>
      <c r="L7051" s="7">
        <v>47</v>
      </c>
      <c r="M7051" s="7">
        <v>71</v>
      </c>
      <c r="N7051" s="7">
        <v>-0.54612568580805898</v>
      </c>
      <c r="O7051" s="7">
        <v>-0.59059693235213695</v>
      </c>
    </row>
    <row r="7052" spans="2:15" x14ac:dyDescent="0.2">
      <c r="B7052" s="7">
        <v>48</v>
      </c>
      <c r="C7052" s="7">
        <v>71</v>
      </c>
      <c r="D7052" s="7">
        <v>0.20052238163907399</v>
      </c>
      <c r="E7052" s="7">
        <v>-5.0135787939667303E-2</v>
      </c>
      <c r="G7052" s="7">
        <v>48</v>
      </c>
      <c r="H7052" s="7">
        <v>71</v>
      </c>
      <c r="I7052" s="7">
        <v>4.3465474316656497E-2</v>
      </c>
      <c r="J7052" s="7">
        <v>-4.5755440910364903E-2</v>
      </c>
      <c r="L7052" s="7">
        <v>48</v>
      </c>
      <c r="M7052" s="7">
        <v>71</v>
      </c>
      <c r="N7052" s="7">
        <v>-1.2185477716012199E-2</v>
      </c>
      <c r="O7052" s="7">
        <v>0.42488395395206602</v>
      </c>
    </row>
    <row r="7053" spans="2:15" x14ac:dyDescent="0.2">
      <c r="B7053" s="7">
        <v>49</v>
      </c>
      <c r="C7053" s="7">
        <v>71</v>
      </c>
      <c r="D7053" s="7">
        <v>-5.2763927224163801E-2</v>
      </c>
      <c r="E7053" s="7">
        <v>6.1120547836520898E-2</v>
      </c>
      <c r="G7053" s="7">
        <v>49</v>
      </c>
      <c r="H7053" s="7">
        <v>71</v>
      </c>
      <c r="I7053" s="7">
        <v>0.25347546351195699</v>
      </c>
      <c r="J7053" s="7">
        <v>5.1504838727376899E-2</v>
      </c>
      <c r="L7053" s="7">
        <v>49</v>
      </c>
      <c r="M7053" s="7">
        <v>71</v>
      </c>
      <c r="N7053" s="7">
        <v>0.28660134599031001</v>
      </c>
      <c r="O7053" s="7">
        <v>0.98586436277275502</v>
      </c>
    </row>
    <row r="7054" spans="2:15" x14ac:dyDescent="0.2">
      <c r="B7054" s="7">
        <v>50</v>
      </c>
      <c r="C7054" s="7">
        <v>71</v>
      </c>
      <c r="D7054" s="7">
        <v>-0.107572185074162</v>
      </c>
      <c r="E7054" s="7">
        <v>-0.45151856817851199</v>
      </c>
      <c r="G7054" s="7">
        <v>50</v>
      </c>
      <c r="H7054" s="7">
        <v>71</v>
      </c>
      <c r="I7054" s="7">
        <v>6.8943225444297901E-2</v>
      </c>
      <c r="J7054" s="7">
        <v>-0.111534916511721</v>
      </c>
      <c r="L7054" s="7">
        <v>50</v>
      </c>
      <c r="M7054" s="7">
        <v>71</v>
      </c>
      <c r="N7054" s="7">
        <v>-0.45121699216621902</v>
      </c>
      <c r="O7054" s="7">
        <v>-0.81578471948035103</v>
      </c>
    </row>
    <row r="7055" spans="2:15" x14ac:dyDescent="0.2">
      <c r="B7055" s="7">
        <v>51</v>
      </c>
      <c r="C7055" s="7">
        <v>71</v>
      </c>
      <c r="D7055" s="7">
        <v>3.7194151581962501E-2</v>
      </c>
      <c r="E7055" s="7">
        <v>1.9016758858884798E-2</v>
      </c>
      <c r="G7055" s="7">
        <v>51</v>
      </c>
      <c r="H7055" s="7">
        <v>71</v>
      </c>
      <c r="I7055" s="7">
        <v>0.437000932010641</v>
      </c>
      <c r="J7055" s="7">
        <v>0.35071759811427</v>
      </c>
      <c r="L7055" s="7">
        <v>51</v>
      </c>
      <c r="M7055" s="7">
        <v>71</v>
      </c>
      <c r="N7055" s="7">
        <v>-0.37782976462040102</v>
      </c>
      <c r="O7055" s="7">
        <v>-0.56245956960757704</v>
      </c>
    </row>
    <row r="7056" spans="2:15" x14ac:dyDescent="0.2">
      <c r="B7056" s="7">
        <v>52</v>
      </c>
      <c r="C7056" s="7">
        <v>71</v>
      </c>
      <c r="D7056" s="7">
        <v>0.121165703614825</v>
      </c>
      <c r="E7056" s="7">
        <v>-7.0660094061147496E-2</v>
      </c>
      <c r="G7056" s="7">
        <v>52</v>
      </c>
      <c r="H7056" s="7">
        <v>71</v>
      </c>
      <c r="I7056" s="7">
        <v>-9.6926877179032395E-2</v>
      </c>
      <c r="J7056" s="7">
        <v>0.10821274035256701</v>
      </c>
      <c r="L7056" s="7">
        <v>52</v>
      </c>
      <c r="M7056" s="7">
        <v>71</v>
      </c>
      <c r="N7056" s="7">
        <v>0.75222296940325295</v>
      </c>
      <c r="O7056" s="7">
        <v>0.44143179270639898</v>
      </c>
    </row>
    <row r="7057" spans="2:15" x14ac:dyDescent="0.2">
      <c r="B7057" s="7">
        <v>53</v>
      </c>
      <c r="C7057" s="7">
        <v>71</v>
      </c>
      <c r="D7057" s="7">
        <v>-0.222224936400228</v>
      </c>
      <c r="E7057" s="7">
        <v>-0.27659462471699198</v>
      </c>
      <c r="G7057" s="7">
        <v>53</v>
      </c>
      <c r="H7057" s="7">
        <v>71</v>
      </c>
      <c r="I7057" s="7">
        <v>-0.39305541073251599</v>
      </c>
      <c r="J7057" s="7">
        <v>4.7006796275983502E-3</v>
      </c>
      <c r="L7057" s="7">
        <v>53</v>
      </c>
      <c r="M7057" s="7">
        <v>71</v>
      </c>
      <c r="N7057" s="7">
        <v>-0.244028433317931</v>
      </c>
      <c r="O7057" s="7">
        <v>-0.28637500696573898</v>
      </c>
    </row>
    <row r="7058" spans="2:15" x14ac:dyDescent="0.2">
      <c r="B7058" s="7">
        <v>54</v>
      </c>
      <c r="C7058" s="7">
        <v>71</v>
      </c>
      <c r="D7058" s="7">
        <v>-0.40046253675018001</v>
      </c>
      <c r="E7058" s="7">
        <v>-0.21327152465127699</v>
      </c>
      <c r="G7058" s="7">
        <v>54</v>
      </c>
      <c r="H7058" s="7">
        <v>71</v>
      </c>
      <c r="I7058" s="7">
        <v>0.33621947696820897</v>
      </c>
      <c r="J7058" s="7">
        <v>0.32003349256302499</v>
      </c>
      <c r="L7058" s="7">
        <v>54</v>
      </c>
      <c r="M7058" s="7">
        <v>71</v>
      </c>
      <c r="N7058" s="7">
        <v>-0.36344479374921601</v>
      </c>
      <c r="O7058" s="7">
        <v>-9.69212395558436E-2</v>
      </c>
    </row>
    <row r="7059" spans="2:15" x14ac:dyDescent="0.2">
      <c r="B7059" s="7">
        <v>55</v>
      </c>
      <c r="C7059" s="7">
        <v>71</v>
      </c>
      <c r="D7059" s="7">
        <v>-6.6735978190559195E-2</v>
      </c>
      <c r="E7059" s="7">
        <v>9.8262897974779898E-2</v>
      </c>
      <c r="G7059" s="7">
        <v>55</v>
      </c>
      <c r="H7059" s="7">
        <v>71</v>
      </c>
      <c r="I7059" s="7">
        <v>0.45125743285070802</v>
      </c>
      <c r="J7059" s="7">
        <v>-3.3738271373049897E-2</v>
      </c>
      <c r="L7059" s="7">
        <v>55</v>
      </c>
      <c r="M7059" s="7">
        <v>71</v>
      </c>
      <c r="N7059" s="7">
        <v>-0.82986407121562999</v>
      </c>
      <c r="O7059" s="7">
        <v>-0.77260147628813902</v>
      </c>
    </row>
    <row r="7060" spans="2:15" x14ac:dyDescent="0.2">
      <c r="B7060" s="7">
        <v>56</v>
      </c>
      <c r="C7060" s="7">
        <v>71</v>
      </c>
      <c r="D7060" s="7">
        <v>-0.172808222081969</v>
      </c>
      <c r="E7060" s="7">
        <v>4.7054591747684803E-2</v>
      </c>
      <c r="G7060" s="7">
        <v>56</v>
      </c>
      <c r="H7060" s="7">
        <v>71</v>
      </c>
      <c r="I7060" s="7">
        <v>0.38837230895312003</v>
      </c>
      <c r="J7060" s="7">
        <v>0.14087007648983299</v>
      </c>
      <c r="L7060" s="7">
        <v>56</v>
      </c>
      <c r="M7060" s="7">
        <v>71</v>
      </c>
      <c r="N7060" s="7">
        <v>5.28391874006253E-2</v>
      </c>
      <c r="O7060" s="7">
        <v>0.44778565556838901</v>
      </c>
    </row>
    <row r="7061" spans="2:15" x14ac:dyDescent="0.2">
      <c r="B7061" s="7">
        <v>57</v>
      </c>
      <c r="C7061" s="7">
        <v>71</v>
      </c>
      <c r="D7061" s="7">
        <v>-9.1947924781635507E-2</v>
      </c>
      <c r="E7061" s="7">
        <v>-0.48247043885720198</v>
      </c>
      <c r="G7061" s="7">
        <v>57</v>
      </c>
      <c r="H7061" s="7">
        <v>71</v>
      </c>
      <c r="I7061" s="7">
        <v>-0.28930574804937997</v>
      </c>
      <c r="J7061" s="7">
        <v>8.5059341378479494E-2</v>
      </c>
      <c r="L7061" s="7">
        <v>57</v>
      </c>
      <c r="M7061" s="7">
        <v>71</v>
      </c>
      <c r="N7061" s="7">
        <v>1.4464632228504799</v>
      </c>
      <c r="O7061" s="7">
        <v>1.2699587728972499</v>
      </c>
    </row>
    <row r="7062" spans="2:15" x14ac:dyDescent="0.2">
      <c r="B7062" s="7">
        <v>58</v>
      </c>
      <c r="C7062" s="7">
        <v>71</v>
      </c>
      <c r="D7062" s="7">
        <v>-0.231085399523455</v>
      </c>
      <c r="E7062" s="7">
        <v>-0.15941821222425701</v>
      </c>
      <c r="G7062" s="7">
        <v>58</v>
      </c>
      <c r="H7062" s="7">
        <v>71</v>
      </c>
      <c r="I7062" s="7">
        <v>-8.5410440068970098E-2</v>
      </c>
      <c r="J7062" s="7">
        <v>-4.2954007948309503E-2</v>
      </c>
      <c r="L7062" s="7">
        <v>58</v>
      </c>
      <c r="M7062" s="7">
        <v>71</v>
      </c>
      <c r="N7062" s="7">
        <v>-2.2939983644202302</v>
      </c>
      <c r="O7062" s="7">
        <v>-1.48667896469038</v>
      </c>
    </row>
    <row r="7063" spans="2:15" x14ac:dyDescent="0.2">
      <c r="B7063" s="7">
        <v>59</v>
      </c>
      <c r="C7063" s="7">
        <v>71</v>
      </c>
      <c r="D7063" s="7">
        <v>-0.17115521052041099</v>
      </c>
      <c r="E7063" s="7">
        <v>-0.31685289563827801</v>
      </c>
      <c r="G7063" s="7">
        <v>59</v>
      </c>
      <c r="H7063" s="7">
        <v>71</v>
      </c>
      <c r="I7063" s="7">
        <v>0.14067500545680001</v>
      </c>
      <c r="J7063" s="7">
        <v>-9.0657927996493207E-2</v>
      </c>
      <c r="L7063" s="7">
        <v>59</v>
      </c>
      <c r="M7063" s="7">
        <v>71</v>
      </c>
      <c r="N7063" s="7">
        <v>-0.59870969971923604</v>
      </c>
      <c r="O7063" s="7">
        <v>0.48532269601789901</v>
      </c>
    </row>
    <row r="7064" spans="2:15" x14ac:dyDescent="0.2">
      <c r="B7064" s="7">
        <v>60</v>
      </c>
      <c r="C7064" s="7">
        <v>71</v>
      </c>
      <c r="D7064" s="7">
        <v>-0.291208526549945</v>
      </c>
      <c r="E7064" s="7">
        <v>0.18262435371371399</v>
      </c>
      <c r="G7064" s="7">
        <v>60</v>
      </c>
      <c r="H7064" s="7">
        <v>71</v>
      </c>
      <c r="I7064" s="7">
        <v>7.3137411543267E-2</v>
      </c>
      <c r="J7064" s="7">
        <v>0.118170165741878</v>
      </c>
      <c r="L7064" s="7">
        <v>60</v>
      </c>
      <c r="M7064" s="7">
        <v>71</v>
      </c>
      <c r="N7064" s="7">
        <v>0.85440275856417003</v>
      </c>
      <c r="O7064" s="7">
        <v>1.0279245404092501</v>
      </c>
    </row>
    <row r="7065" spans="2:15" x14ac:dyDescent="0.2">
      <c r="B7065" s="7">
        <v>61</v>
      </c>
      <c r="C7065" s="7">
        <v>71</v>
      </c>
      <c r="D7065" s="7">
        <v>-0.39136731539191599</v>
      </c>
      <c r="E7065" s="7">
        <v>-0.62809845996407498</v>
      </c>
      <c r="G7065" s="7">
        <v>61</v>
      </c>
      <c r="H7065" s="7">
        <v>71</v>
      </c>
      <c r="I7065" s="7">
        <v>-0.24403370693510601</v>
      </c>
      <c r="J7065" s="7">
        <v>-0.18429340355653001</v>
      </c>
      <c r="L7065" s="7">
        <v>61</v>
      </c>
      <c r="M7065" s="7">
        <v>71</v>
      </c>
      <c r="N7065" s="7">
        <v>-0.79863329034677799</v>
      </c>
      <c r="O7065" s="7">
        <v>0.20374546789043699</v>
      </c>
    </row>
    <row r="7066" spans="2:15" x14ac:dyDescent="0.2">
      <c r="B7066" s="7">
        <v>62</v>
      </c>
      <c r="C7066" s="7">
        <v>71</v>
      </c>
      <c r="D7066" s="7">
        <v>-0.50830134403121696</v>
      </c>
      <c r="E7066" s="7">
        <v>-0.44206908393422001</v>
      </c>
      <c r="G7066" s="7">
        <v>62</v>
      </c>
      <c r="H7066" s="7">
        <v>71</v>
      </c>
      <c r="I7066" s="7">
        <v>0.27075925984551003</v>
      </c>
      <c r="J7066" s="7">
        <v>0.100957008236463</v>
      </c>
      <c r="L7066" s="7">
        <v>62</v>
      </c>
      <c r="M7066" s="7">
        <v>71</v>
      </c>
      <c r="N7066" s="7">
        <v>-0.40436228531299401</v>
      </c>
      <c r="O7066" s="7">
        <v>-0.119528786538705</v>
      </c>
    </row>
    <row r="7067" spans="2:15" x14ac:dyDescent="0.2">
      <c r="B7067" s="7">
        <v>63</v>
      </c>
      <c r="C7067" s="7">
        <v>71</v>
      </c>
      <c r="D7067" s="7">
        <v>-0.63792499825341098</v>
      </c>
      <c r="E7067" s="7">
        <v>-0.59049767010519905</v>
      </c>
      <c r="G7067" s="7">
        <v>63</v>
      </c>
      <c r="H7067" s="7">
        <v>71</v>
      </c>
      <c r="I7067" s="7">
        <v>-0.26352818017139601</v>
      </c>
      <c r="J7067" s="7">
        <v>2.9963941625414499E-2</v>
      </c>
      <c r="L7067" s="7">
        <v>63</v>
      </c>
      <c r="M7067" s="7">
        <v>71</v>
      </c>
      <c r="N7067" s="7">
        <v>-0.95374841409070099</v>
      </c>
      <c r="O7067" s="7">
        <v>-0.44173241120703799</v>
      </c>
    </row>
    <row r="7068" spans="2:15" x14ac:dyDescent="0.2">
      <c r="B7068" s="7">
        <v>64</v>
      </c>
      <c r="C7068" s="7">
        <v>71</v>
      </c>
      <c r="D7068" s="7">
        <v>-0.238624436830422</v>
      </c>
      <c r="E7068" s="7">
        <v>-0.45168921544226898</v>
      </c>
      <c r="G7068" s="7">
        <v>64</v>
      </c>
      <c r="H7068" s="7">
        <v>71</v>
      </c>
      <c r="I7068" s="7">
        <v>0.14993840137288</v>
      </c>
      <c r="J7068" s="7">
        <v>2.2777422835327198E-2</v>
      </c>
      <c r="L7068" s="7">
        <v>64</v>
      </c>
      <c r="M7068" s="7">
        <v>71</v>
      </c>
      <c r="N7068" s="7">
        <v>0.44358681472969202</v>
      </c>
      <c r="O7068" s="7">
        <v>0.72763778025530801</v>
      </c>
    </row>
    <row r="7069" spans="2:15" x14ac:dyDescent="0.2">
      <c r="B7069" s="7">
        <v>65</v>
      </c>
      <c r="C7069" s="7">
        <v>71</v>
      </c>
      <c r="D7069" s="7">
        <v>-3.4588178370998299E-2</v>
      </c>
      <c r="E7069" s="7">
        <v>-0.19771535775302199</v>
      </c>
      <c r="G7069" s="7">
        <v>65</v>
      </c>
      <c r="H7069" s="7">
        <v>71</v>
      </c>
      <c r="I7069" s="7">
        <v>7.9060180221866894E-2</v>
      </c>
      <c r="J7069" s="7">
        <v>0.132445667712663</v>
      </c>
      <c r="L7069" s="7">
        <v>65</v>
      </c>
      <c r="M7069" s="7">
        <v>71</v>
      </c>
      <c r="N7069" s="7">
        <v>0.17203973970053801</v>
      </c>
      <c r="O7069" s="7">
        <v>9.0946519822954194E-2</v>
      </c>
    </row>
    <row r="7070" spans="2:15" x14ac:dyDescent="0.2">
      <c r="B7070" s="7">
        <v>66</v>
      </c>
      <c r="C7070" s="7">
        <v>71</v>
      </c>
      <c r="D7070" s="7">
        <v>0.24865753274503299</v>
      </c>
      <c r="E7070" s="7">
        <v>0.288186870822706</v>
      </c>
      <c r="G7070" s="7">
        <v>66</v>
      </c>
      <c r="H7070" s="7">
        <v>71</v>
      </c>
      <c r="I7070" s="7">
        <v>-0.19328052444996799</v>
      </c>
      <c r="J7070" s="7">
        <v>0.21139512484895001</v>
      </c>
      <c r="L7070" s="7">
        <v>66</v>
      </c>
      <c r="M7070" s="7">
        <v>71</v>
      </c>
      <c r="N7070" s="7">
        <v>-1.9720126381743299</v>
      </c>
      <c r="O7070" s="7">
        <v>-0.88922802946297697</v>
      </c>
    </row>
    <row r="7071" spans="2:15" x14ac:dyDescent="0.2">
      <c r="B7071" s="7">
        <v>67</v>
      </c>
      <c r="C7071" s="7">
        <v>71</v>
      </c>
      <c r="D7071" s="7">
        <v>9.0438543433263505E-2</v>
      </c>
      <c r="E7071" s="7">
        <v>0.49063043391467298</v>
      </c>
      <c r="G7071" s="7">
        <v>67</v>
      </c>
      <c r="H7071" s="7">
        <v>71</v>
      </c>
      <c r="I7071" s="7">
        <v>-0.20969024366831901</v>
      </c>
      <c r="J7071" s="7">
        <v>-0.28227531135413197</v>
      </c>
      <c r="L7071" s="7">
        <v>67</v>
      </c>
      <c r="M7071" s="7">
        <v>71</v>
      </c>
      <c r="N7071" s="7">
        <v>7.3351712083764994E-2</v>
      </c>
      <c r="O7071" s="7">
        <v>0.14559592216555001</v>
      </c>
    </row>
    <row r="7072" spans="2:15" x14ac:dyDescent="0.2">
      <c r="B7072" s="7">
        <v>68</v>
      </c>
      <c r="C7072" s="7">
        <v>71</v>
      </c>
      <c r="D7072" s="7">
        <v>-0.21842948906894999</v>
      </c>
      <c r="E7072" s="7">
        <v>-0.22700585052788599</v>
      </c>
      <c r="G7072" s="7">
        <v>68</v>
      </c>
      <c r="H7072" s="7">
        <v>71</v>
      </c>
      <c r="I7072" s="7">
        <v>0.18517639967257499</v>
      </c>
      <c r="J7072" s="7">
        <v>-0.20631522212020501</v>
      </c>
      <c r="L7072" s="7">
        <v>68</v>
      </c>
      <c r="M7072" s="7">
        <v>71</v>
      </c>
      <c r="N7072" s="7">
        <v>0.67841349334978995</v>
      </c>
      <c r="O7072" s="7">
        <v>0.88147616659220296</v>
      </c>
    </row>
    <row r="7073" spans="2:15" x14ac:dyDescent="0.2">
      <c r="B7073" s="7">
        <v>69</v>
      </c>
      <c r="C7073" s="7">
        <v>71</v>
      </c>
      <c r="D7073" s="7">
        <v>-0.61247336875181502</v>
      </c>
      <c r="E7073" s="7">
        <v>-0.48794358543413402</v>
      </c>
      <c r="G7073" s="7">
        <v>69</v>
      </c>
      <c r="H7073" s="7">
        <v>71</v>
      </c>
      <c r="I7073" s="7">
        <v>-0.50575624921430995</v>
      </c>
      <c r="J7073" s="7">
        <v>-6.6826634971981505E-2</v>
      </c>
      <c r="L7073" s="7">
        <v>69</v>
      </c>
      <c r="M7073" s="7">
        <v>71</v>
      </c>
      <c r="N7073" s="7">
        <v>1.2766112055474701</v>
      </c>
      <c r="O7073" s="7">
        <v>0.88245167386974399</v>
      </c>
    </row>
    <row r="7074" spans="2:15" x14ac:dyDescent="0.2">
      <c r="B7074" s="7">
        <v>70</v>
      </c>
      <c r="C7074" s="7">
        <v>71</v>
      </c>
      <c r="D7074" s="7">
        <v>-0.48903863839766498</v>
      </c>
      <c r="E7074" s="7">
        <v>-0.36983578588970201</v>
      </c>
      <c r="G7074" s="7">
        <v>70</v>
      </c>
      <c r="H7074" s="7">
        <v>71</v>
      </c>
      <c r="I7074" s="7">
        <v>0</v>
      </c>
      <c r="J7074" s="7">
        <v>0</v>
      </c>
      <c r="L7074" s="7">
        <v>70</v>
      </c>
      <c r="M7074" s="7">
        <v>71</v>
      </c>
      <c r="N7074" s="7">
        <v>0.16848113216336699</v>
      </c>
      <c r="O7074" s="7">
        <v>-0.42624998993362301</v>
      </c>
    </row>
    <row r="7075" spans="2:15" x14ac:dyDescent="0.2">
      <c r="B7075" s="7">
        <v>71</v>
      </c>
      <c r="C7075" s="7">
        <v>71</v>
      </c>
      <c r="D7075" s="7">
        <v>-6.8465961127656294E-2</v>
      </c>
      <c r="E7075" s="7">
        <v>-0.20329132905813599</v>
      </c>
      <c r="G7075" s="7">
        <v>71</v>
      </c>
      <c r="H7075" s="7">
        <v>71</v>
      </c>
      <c r="I7075" s="7">
        <v>0.31694263971769099</v>
      </c>
      <c r="J7075" s="7">
        <v>0.31235610430974597</v>
      </c>
      <c r="L7075" s="7">
        <v>71</v>
      </c>
      <c r="M7075" s="7">
        <v>71</v>
      </c>
      <c r="N7075" s="7">
        <v>0.64077345033161304</v>
      </c>
      <c r="O7075" s="7">
        <v>0.66802539817919304</v>
      </c>
    </row>
    <row r="7076" spans="2:15" x14ac:dyDescent="0.2">
      <c r="B7076" s="7">
        <v>72</v>
      </c>
      <c r="C7076" s="7">
        <v>71</v>
      </c>
      <c r="D7076" s="7">
        <v>-0.35191683896607101</v>
      </c>
      <c r="E7076" s="7">
        <v>0.182448964547372</v>
      </c>
      <c r="G7076" s="7">
        <v>72</v>
      </c>
      <c r="H7076" s="7">
        <v>71</v>
      </c>
      <c r="I7076" s="7">
        <v>-3.3734572403910902E-2</v>
      </c>
      <c r="J7076" s="7">
        <v>0.218360829404324</v>
      </c>
      <c r="L7076" s="7">
        <v>72</v>
      </c>
      <c r="M7076" s="7">
        <v>71</v>
      </c>
      <c r="N7076" s="7">
        <v>0.22768115861515401</v>
      </c>
      <c r="O7076" s="7">
        <v>-0.42790055515929998</v>
      </c>
    </row>
    <row r="7077" spans="2:15" x14ac:dyDescent="0.2">
      <c r="B7077" s="7">
        <v>73</v>
      </c>
      <c r="C7077" s="7">
        <v>71</v>
      </c>
      <c r="D7077" s="7">
        <v>-0.46818009751816397</v>
      </c>
      <c r="E7077" s="7">
        <v>2.5363782987781702E-2</v>
      </c>
      <c r="G7077" s="7">
        <v>73</v>
      </c>
      <c r="H7077" s="7">
        <v>71</v>
      </c>
      <c r="I7077" s="7">
        <v>-4.6752829201517798E-2</v>
      </c>
      <c r="J7077" s="7">
        <v>-6.6307912830671598E-2</v>
      </c>
      <c r="L7077" s="7">
        <v>73</v>
      </c>
      <c r="M7077" s="7">
        <v>71</v>
      </c>
      <c r="N7077" s="7">
        <v>-1.29898658410878</v>
      </c>
      <c r="O7077" s="7">
        <v>-0.956122971870074</v>
      </c>
    </row>
    <row r="7078" spans="2:15" x14ac:dyDescent="0.2">
      <c r="B7078" s="7">
        <v>74</v>
      </c>
      <c r="C7078" s="7">
        <v>71</v>
      </c>
      <c r="D7078" s="7">
        <v>-0.43415900005275998</v>
      </c>
      <c r="E7078" s="7">
        <v>-0.22462966180098201</v>
      </c>
      <c r="G7078" s="7">
        <v>74</v>
      </c>
      <c r="H7078" s="7">
        <v>71</v>
      </c>
      <c r="I7078" s="7">
        <v>-0.50034638741378101</v>
      </c>
      <c r="J7078" s="7">
        <v>-0.254567891627759</v>
      </c>
      <c r="L7078" s="7">
        <v>74</v>
      </c>
      <c r="M7078" s="7">
        <v>71</v>
      </c>
      <c r="N7078" s="7">
        <v>0.92583957456407595</v>
      </c>
      <c r="O7078" s="7">
        <v>0.17750469668253699</v>
      </c>
    </row>
    <row r="7079" spans="2:15" x14ac:dyDescent="0.2">
      <c r="B7079" s="7">
        <v>75</v>
      </c>
      <c r="C7079" s="7">
        <v>71</v>
      </c>
      <c r="D7079" s="7">
        <v>-0.46263579559060802</v>
      </c>
      <c r="E7079" s="7">
        <v>-0.55910639208366197</v>
      </c>
      <c r="G7079" s="7">
        <v>75</v>
      </c>
      <c r="H7079" s="7">
        <v>71</v>
      </c>
      <c r="I7079" s="7">
        <v>0.19739181578134801</v>
      </c>
      <c r="J7079" s="7">
        <v>0.55085317598245498</v>
      </c>
      <c r="L7079" s="7">
        <v>75</v>
      </c>
      <c r="M7079" s="7">
        <v>71</v>
      </c>
      <c r="N7079" s="7">
        <v>1.1982515305151</v>
      </c>
      <c r="O7079" s="7">
        <v>1.22581919556656</v>
      </c>
    </row>
    <row r="7080" spans="2:15" x14ac:dyDescent="0.2">
      <c r="B7080" s="7">
        <v>76</v>
      </c>
      <c r="C7080" s="7">
        <v>71</v>
      </c>
      <c r="D7080" s="7">
        <v>-0.23187731534908099</v>
      </c>
      <c r="E7080" s="7">
        <v>7.8269756708170504E-2</v>
      </c>
      <c r="G7080" s="7">
        <v>76</v>
      </c>
      <c r="H7080" s="7">
        <v>71</v>
      </c>
      <c r="I7080" s="7">
        <v>0.22664115904889201</v>
      </c>
      <c r="J7080" s="7">
        <v>-2.2077545324972199E-2</v>
      </c>
      <c r="L7080" s="7">
        <v>76</v>
      </c>
      <c r="M7080" s="7">
        <v>71</v>
      </c>
      <c r="N7080" s="7">
        <v>0.64051084448640105</v>
      </c>
      <c r="O7080" s="7">
        <v>0.95100607075283095</v>
      </c>
    </row>
    <row r="7081" spans="2:15" x14ac:dyDescent="0.2">
      <c r="B7081" s="7">
        <v>77</v>
      </c>
      <c r="C7081" s="7">
        <v>71</v>
      </c>
      <c r="D7081" s="7">
        <v>-0.131446147803675</v>
      </c>
      <c r="E7081" s="7">
        <v>-0.20869500760930099</v>
      </c>
      <c r="G7081" s="7">
        <v>77</v>
      </c>
      <c r="H7081" s="7">
        <v>71</v>
      </c>
      <c r="I7081" s="7">
        <v>-0.21662063713177299</v>
      </c>
      <c r="J7081" s="7">
        <v>-1.1517829943615601E-2</v>
      </c>
      <c r="L7081" s="7">
        <v>77</v>
      </c>
      <c r="M7081" s="7">
        <v>71</v>
      </c>
      <c r="N7081" s="7">
        <v>1.3158634124221399E-2</v>
      </c>
      <c r="O7081" s="7">
        <v>-0.44788625086185802</v>
      </c>
    </row>
    <row r="7082" spans="2:15" x14ac:dyDescent="0.2">
      <c r="B7082" s="7">
        <v>78</v>
      </c>
      <c r="C7082" s="7">
        <v>71</v>
      </c>
      <c r="D7082" s="7">
        <v>0.44853978068089201</v>
      </c>
      <c r="E7082" s="7">
        <v>2.7381768158298E-2</v>
      </c>
      <c r="G7082" s="7">
        <v>78</v>
      </c>
      <c r="H7082" s="7">
        <v>71</v>
      </c>
      <c r="I7082" s="7">
        <v>-0.244582831220053</v>
      </c>
      <c r="J7082" s="7">
        <v>0.322984827825333</v>
      </c>
      <c r="L7082" s="7">
        <v>78</v>
      </c>
      <c r="M7082" s="7">
        <v>71</v>
      </c>
      <c r="N7082" s="7">
        <v>-2.43848646656373</v>
      </c>
      <c r="O7082" s="7">
        <v>-2.2430905131621701</v>
      </c>
    </row>
    <row r="7083" spans="2:15" x14ac:dyDescent="0.2">
      <c r="B7083" s="7">
        <v>79</v>
      </c>
      <c r="C7083" s="7">
        <v>71</v>
      </c>
      <c r="D7083" s="7">
        <v>0.22078858340061699</v>
      </c>
      <c r="E7083" s="7">
        <v>0.51102791523150204</v>
      </c>
      <c r="G7083" s="7">
        <v>79</v>
      </c>
      <c r="H7083" s="7">
        <v>71</v>
      </c>
      <c r="I7083" s="7">
        <v>-0.34792946223885002</v>
      </c>
      <c r="J7083" s="7">
        <v>-0.198073105810401</v>
      </c>
      <c r="L7083" s="7">
        <v>79</v>
      </c>
      <c r="M7083" s="7">
        <v>71</v>
      </c>
      <c r="N7083" s="7">
        <v>-0.18086221705435901</v>
      </c>
      <c r="O7083" s="7">
        <v>-0.165120905503437</v>
      </c>
    </row>
    <row r="7084" spans="2:15" x14ac:dyDescent="0.2">
      <c r="B7084" s="7">
        <v>80</v>
      </c>
      <c r="C7084" s="7">
        <v>71</v>
      </c>
      <c r="D7084" s="7">
        <v>0.141306819764146</v>
      </c>
      <c r="E7084" s="7">
        <v>0.177166516838316</v>
      </c>
      <c r="G7084" s="7">
        <v>80</v>
      </c>
      <c r="H7084" s="7">
        <v>71</v>
      </c>
      <c r="I7084" s="7">
        <v>9.8703188124198399E-2</v>
      </c>
      <c r="J7084" s="7">
        <v>9.6852666513814106E-2</v>
      </c>
      <c r="L7084" s="7">
        <v>80</v>
      </c>
      <c r="M7084" s="7">
        <v>71</v>
      </c>
      <c r="N7084" s="7">
        <v>-1.50696568108141</v>
      </c>
      <c r="O7084" s="7">
        <v>-1.4685563079562001</v>
      </c>
    </row>
    <row r="7085" spans="2:15" x14ac:dyDescent="0.2">
      <c r="B7085" s="7">
        <v>81</v>
      </c>
      <c r="C7085" s="7">
        <v>71</v>
      </c>
      <c r="D7085" s="7">
        <v>0.13026696980191099</v>
      </c>
      <c r="E7085" s="7">
        <v>0.134297227912549</v>
      </c>
      <c r="G7085" s="7">
        <v>81</v>
      </c>
      <c r="H7085" s="7">
        <v>71</v>
      </c>
      <c r="I7085" s="7">
        <v>-4.6898259803827003E-3</v>
      </c>
      <c r="J7085" s="7">
        <v>-4.9994128530855997E-2</v>
      </c>
      <c r="L7085" s="7">
        <v>81</v>
      </c>
      <c r="M7085" s="7">
        <v>71</v>
      </c>
      <c r="N7085" s="7">
        <v>0.84204479711775704</v>
      </c>
      <c r="O7085" s="7">
        <v>0.621934115966571</v>
      </c>
    </row>
    <row r="7086" spans="2:15" x14ac:dyDescent="0.2">
      <c r="B7086" s="7">
        <v>82</v>
      </c>
      <c r="C7086" s="7">
        <v>71</v>
      </c>
      <c r="D7086" s="7">
        <v>-0.28272470344058998</v>
      </c>
      <c r="E7086" s="7">
        <v>-6.4841431758713597E-2</v>
      </c>
      <c r="G7086" s="7">
        <v>82</v>
      </c>
      <c r="H7086" s="7">
        <v>71</v>
      </c>
      <c r="I7086" s="7">
        <v>7.0405867142061304E-2</v>
      </c>
      <c r="J7086" s="7">
        <v>0.25906465153856301</v>
      </c>
      <c r="L7086" s="7">
        <v>82</v>
      </c>
      <c r="M7086" s="7">
        <v>71</v>
      </c>
      <c r="N7086" s="7">
        <v>8.0990070255158905E-2</v>
      </c>
      <c r="O7086" s="7">
        <v>0.33974112878927698</v>
      </c>
    </row>
    <row r="7087" spans="2:15" x14ac:dyDescent="0.2">
      <c r="B7087" s="7">
        <v>83</v>
      </c>
      <c r="C7087" s="7">
        <v>71</v>
      </c>
      <c r="D7087" s="7">
        <v>-0.54340625661030095</v>
      </c>
      <c r="E7087" s="7">
        <v>-3.7926626380718503E-2</v>
      </c>
      <c r="G7087" s="7">
        <v>83</v>
      </c>
      <c r="H7087" s="7">
        <v>71</v>
      </c>
      <c r="I7087" s="7">
        <v>-0.40866700491274899</v>
      </c>
      <c r="J7087" s="7">
        <v>-9.9809120342047905E-2</v>
      </c>
      <c r="L7087" s="7">
        <v>83</v>
      </c>
      <c r="M7087" s="7">
        <v>71</v>
      </c>
      <c r="N7087" s="7">
        <v>-1.2960654438722601</v>
      </c>
      <c r="O7087" s="7">
        <v>-1.9033294326418699</v>
      </c>
    </row>
    <row r="7088" spans="2:15" x14ac:dyDescent="0.2">
      <c r="B7088" s="7">
        <v>84</v>
      </c>
      <c r="C7088" s="7">
        <v>71</v>
      </c>
      <c r="D7088" s="7">
        <v>-4.3865022513259098E-2</v>
      </c>
      <c r="E7088" s="7">
        <v>7.2124727508721301E-2</v>
      </c>
      <c r="G7088" s="7">
        <v>84</v>
      </c>
      <c r="H7088" s="7">
        <v>71</v>
      </c>
      <c r="I7088" s="7">
        <v>-0.13836924395018199</v>
      </c>
      <c r="J7088" s="7">
        <v>-2.51541903932502E-2</v>
      </c>
      <c r="L7088" s="7">
        <v>84</v>
      </c>
      <c r="M7088" s="7">
        <v>71</v>
      </c>
      <c r="N7088" s="7">
        <v>0.470030814846635</v>
      </c>
      <c r="O7088" s="7">
        <v>0.43002110677642702</v>
      </c>
    </row>
    <row r="7089" spans="2:15" x14ac:dyDescent="0.2">
      <c r="B7089" s="7">
        <v>85</v>
      </c>
      <c r="C7089" s="7">
        <v>71</v>
      </c>
      <c r="D7089" s="7">
        <v>-0.155348436212668</v>
      </c>
      <c r="E7089" s="7">
        <v>-0.58962943844022897</v>
      </c>
      <c r="G7089" s="7">
        <v>85</v>
      </c>
      <c r="H7089" s="7">
        <v>71</v>
      </c>
      <c r="I7089" s="7">
        <v>-0.13795343732046</v>
      </c>
      <c r="J7089" s="7">
        <v>-0.178944344246075</v>
      </c>
      <c r="L7089" s="7">
        <v>85</v>
      </c>
      <c r="M7089" s="7">
        <v>71</v>
      </c>
      <c r="N7089" s="7">
        <v>-1.9714957129124899</v>
      </c>
      <c r="O7089" s="7">
        <v>-1.7452246113649501</v>
      </c>
    </row>
    <row r="7090" spans="2:15" x14ac:dyDescent="0.2">
      <c r="B7090" s="7">
        <v>86</v>
      </c>
      <c r="C7090" s="7">
        <v>71</v>
      </c>
      <c r="D7090" s="7">
        <v>-0.34707107376142499</v>
      </c>
      <c r="E7090" s="7">
        <v>-4.67852486078622E-2</v>
      </c>
      <c r="G7090" s="7">
        <v>86</v>
      </c>
      <c r="H7090" s="7">
        <v>71</v>
      </c>
      <c r="I7090" s="7">
        <v>0.110640304570263</v>
      </c>
      <c r="J7090" s="7">
        <v>0.16438678869123499</v>
      </c>
      <c r="L7090" s="7">
        <v>86</v>
      </c>
      <c r="M7090" s="7">
        <v>71</v>
      </c>
      <c r="N7090" s="7">
        <v>1.14942362887998</v>
      </c>
      <c r="O7090" s="7">
        <v>1.3851251424978499</v>
      </c>
    </row>
    <row r="7091" spans="2:15" x14ac:dyDescent="0.2">
      <c r="B7091" s="7">
        <v>87</v>
      </c>
      <c r="C7091" s="7">
        <v>71</v>
      </c>
      <c r="D7091" s="7">
        <v>-0.34710928253214601</v>
      </c>
      <c r="E7091" s="7">
        <v>-0.202458101220719</v>
      </c>
      <c r="G7091" s="7">
        <v>87</v>
      </c>
      <c r="H7091" s="7">
        <v>71</v>
      </c>
      <c r="I7091" s="7">
        <v>-0.228806403397569</v>
      </c>
      <c r="J7091" s="7">
        <v>-6.4928133613963504E-2</v>
      </c>
      <c r="L7091" s="7">
        <v>87</v>
      </c>
      <c r="M7091" s="7">
        <v>71</v>
      </c>
      <c r="N7091" s="7">
        <v>1.25074588933286</v>
      </c>
      <c r="O7091" s="7">
        <v>1.0242124404294</v>
      </c>
    </row>
    <row r="7092" spans="2:15" x14ac:dyDescent="0.2">
      <c r="B7092" s="7">
        <v>88</v>
      </c>
      <c r="C7092" s="7">
        <v>71</v>
      </c>
      <c r="D7092" s="7">
        <v>-0.17968153128051301</v>
      </c>
      <c r="E7092" s="7">
        <v>2.4265938701526001E-2</v>
      </c>
      <c r="G7092" s="7">
        <v>88</v>
      </c>
      <c r="H7092" s="7">
        <v>71</v>
      </c>
      <c r="I7092" s="7">
        <v>-0.28511350061934099</v>
      </c>
      <c r="J7092" s="7">
        <v>2.3531891646415601E-2</v>
      </c>
      <c r="L7092" s="7">
        <v>88</v>
      </c>
      <c r="M7092" s="7">
        <v>71</v>
      </c>
      <c r="N7092" s="7">
        <v>-0.66033771441965206</v>
      </c>
      <c r="O7092" s="7">
        <v>-0.28407239789328098</v>
      </c>
    </row>
    <row r="7093" spans="2:15" x14ac:dyDescent="0.2">
      <c r="B7093" s="7">
        <v>89</v>
      </c>
      <c r="C7093" s="7">
        <v>71</v>
      </c>
      <c r="D7093" s="7">
        <v>-5.1177432283833597E-2</v>
      </c>
      <c r="E7093" s="7">
        <v>-0.372654498041189</v>
      </c>
      <c r="G7093" s="7">
        <v>89</v>
      </c>
      <c r="H7093" s="7">
        <v>71</v>
      </c>
      <c r="I7093" s="7">
        <v>-0.39614904182991001</v>
      </c>
      <c r="J7093" s="7">
        <v>-0.19854159735157301</v>
      </c>
      <c r="L7093" s="7">
        <v>89</v>
      </c>
      <c r="M7093" s="7">
        <v>71</v>
      </c>
      <c r="N7093" s="7">
        <v>-0.39652248088924702</v>
      </c>
      <c r="O7093" s="7">
        <v>-0.61395631045252297</v>
      </c>
    </row>
    <row r="7094" spans="2:15" x14ac:dyDescent="0.2">
      <c r="B7094" s="7">
        <v>90</v>
      </c>
      <c r="C7094" s="7">
        <v>71</v>
      </c>
      <c r="D7094" s="7">
        <v>0.124528689738341</v>
      </c>
      <c r="E7094" s="7">
        <v>-0.20109173283047399</v>
      </c>
      <c r="G7094" s="7">
        <v>90</v>
      </c>
      <c r="H7094" s="7">
        <v>71</v>
      </c>
      <c r="I7094" s="7">
        <v>2.7222298046658499E-2</v>
      </c>
      <c r="J7094" s="7">
        <v>-0.201146178636912</v>
      </c>
      <c r="L7094" s="7">
        <v>90</v>
      </c>
      <c r="M7094" s="7">
        <v>71</v>
      </c>
      <c r="N7094" s="7">
        <v>-1.85209665160766</v>
      </c>
      <c r="O7094" s="7">
        <v>-2.0463181914369102</v>
      </c>
    </row>
    <row r="7095" spans="2:15" x14ac:dyDescent="0.2">
      <c r="B7095" s="7">
        <v>91</v>
      </c>
      <c r="C7095" s="7">
        <v>71</v>
      </c>
      <c r="D7095" s="7">
        <v>0.153976414873226</v>
      </c>
      <c r="E7095" s="7">
        <v>0.41518016652837603</v>
      </c>
      <c r="G7095" s="7">
        <v>91</v>
      </c>
      <c r="H7095" s="7">
        <v>71</v>
      </c>
      <c r="I7095" s="7">
        <v>-0.14228226765327401</v>
      </c>
      <c r="J7095" s="7">
        <v>0.186538176912972</v>
      </c>
      <c r="L7095" s="7">
        <v>91</v>
      </c>
      <c r="M7095" s="7">
        <v>71</v>
      </c>
      <c r="N7095" s="7">
        <v>-1.41229425758134E-2</v>
      </c>
      <c r="O7095" s="7">
        <v>-0.143577458893132</v>
      </c>
    </row>
    <row r="7096" spans="2:15" x14ac:dyDescent="0.2">
      <c r="B7096" s="7">
        <v>92</v>
      </c>
      <c r="C7096" s="7">
        <v>71</v>
      </c>
      <c r="D7096" s="7">
        <v>-0.15973908689055699</v>
      </c>
      <c r="E7096" s="7">
        <v>-0.170382625751338</v>
      </c>
      <c r="G7096" s="7">
        <v>92</v>
      </c>
      <c r="H7096" s="7">
        <v>71</v>
      </c>
      <c r="I7096" s="7">
        <v>2.7155152521626001E-2</v>
      </c>
      <c r="J7096" s="7">
        <v>0.22860955070164399</v>
      </c>
      <c r="L7096" s="7">
        <v>92</v>
      </c>
      <c r="M7096" s="7">
        <v>71</v>
      </c>
      <c r="N7096" s="7">
        <v>-1.4461531923570199</v>
      </c>
      <c r="O7096" s="7">
        <v>-0.58890465882588905</v>
      </c>
    </row>
    <row r="7097" spans="2:15" x14ac:dyDescent="0.2">
      <c r="B7097" s="7">
        <v>93</v>
      </c>
      <c r="C7097" s="7">
        <v>71</v>
      </c>
      <c r="D7097" s="7">
        <v>0.58100942979835202</v>
      </c>
      <c r="E7097" s="7">
        <v>0.36774112872214199</v>
      </c>
      <c r="G7097" s="7">
        <v>93</v>
      </c>
      <c r="H7097" s="7">
        <v>71</v>
      </c>
      <c r="I7097" s="7">
        <v>-0.218006711137361</v>
      </c>
      <c r="J7097" s="7">
        <v>-0.15013669829180501</v>
      </c>
      <c r="L7097" s="7">
        <v>93</v>
      </c>
      <c r="M7097" s="7">
        <v>71</v>
      </c>
      <c r="N7097" s="7">
        <v>-0.50402304224561301</v>
      </c>
      <c r="O7097" s="7">
        <v>-0.41487806092054003</v>
      </c>
    </row>
    <row r="7098" spans="2:15" x14ac:dyDescent="0.2">
      <c r="B7098" s="7">
        <v>94</v>
      </c>
      <c r="C7098" s="7">
        <v>71</v>
      </c>
      <c r="D7098" s="7">
        <v>-0.213673911955505</v>
      </c>
      <c r="E7098" s="7">
        <v>-0.21273791437272899</v>
      </c>
      <c r="G7098" s="7">
        <v>94</v>
      </c>
      <c r="H7098" s="7">
        <v>71</v>
      </c>
      <c r="I7098" s="7">
        <v>-0.161469644383748</v>
      </c>
      <c r="J7098" s="7">
        <v>6.4351594898092807E-2</v>
      </c>
      <c r="L7098" s="7">
        <v>94</v>
      </c>
      <c r="M7098" s="7">
        <v>71</v>
      </c>
      <c r="N7098" s="7">
        <v>3.5778820358585997E-2</v>
      </c>
      <c r="O7098" s="7">
        <v>-0.31290136440483901</v>
      </c>
    </row>
    <row r="7099" spans="2:15" x14ac:dyDescent="0.2">
      <c r="B7099" s="7">
        <v>95</v>
      </c>
      <c r="C7099" s="7">
        <v>71</v>
      </c>
      <c r="D7099" s="7">
        <v>-0.15817945023218</v>
      </c>
      <c r="E7099" s="7">
        <v>0.127071980337193</v>
      </c>
      <c r="G7099" s="7">
        <v>95</v>
      </c>
      <c r="H7099" s="7">
        <v>71</v>
      </c>
      <c r="I7099" s="7">
        <v>3.3436826771380298E-3</v>
      </c>
      <c r="J7099" s="7">
        <v>-3.72732096325947E-2</v>
      </c>
      <c r="L7099" s="7">
        <v>95</v>
      </c>
      <c r="M7099" s="7">
        <v>71</v>
      </c>
      <c r="N7099" s="7">
        <v>-1.29875406686906</v>
      </c>
      <c r="O7099" s="7">
        <v>-1.47946459130882</v>
      </c>
    </row>
    <row r="7100" spans="2:15" x14ac:dyDescent="0.2">
      <c r="B7100" s="7">
        <v>96</v>
      </c>
      <c r="C7100" s="7">
        <v>71</v>
      </c>
      <c r="D7100" s="7">
        <v>-7.1372149119670603E-2</v>
      </c>
      <c r="E7100" s="7">
        <v>-0.13078675348563701</v>
      </c>
      <c r="G7100" s="7">
        <v>96</v>
      </c>
      <c r="H7100" s="7">
        <v>71</v>
      </c>
      <c r="I7100" s="7">
        <v>8.2403325298773894E-2</v>
      </c>
      <c r="J7100" s="7">
        <v>0.24197580240625399</v>
      </c>
      <c r="L7100" s="7">
        <v>96</v>
      </c>
      <c r="M7100" s="7">
        <v>71</v>
      </c>
      <c r="N7100" s="7">
        <v>-0.154295650679181</v>
      </c>
      <c r="O7100" s="7">
        <v>-0.24336129416013699</v>
      </c>
    </row>
    <row r="7101" spans="2:15" x14ac:dyDescent="0.2">
      <c r="B7101" s="7">
        <v>97</v>
      </c>
      <c r="C7101" s="7">
        <v>71</v>
      </c>
      <c r="D7101" s="7">
        <v>0.146051115623964</v>
      </c>
      <c r="E7101" s="7">
        <v>0.178201012674226</v>
      </c>
      <c r="G7101" s="7">
        <v>97</v>
      </c>
      <c r="H7101" s="7">
        <v>71</v>
      </c>
      <c r="I7101" s="7">
        <v>7.5496158851045395E-2</v>
      </c>
      <c r="J7101" s="7">
        <v>4.7102745348831299E-2</v>
      </c>
      <c r="L7101" s="7">
        <v>97</v>
      </c>
      <c r="M7101" s="7">
        <v>71</v>
      </c>
      <c r="N7101" s="7">
        <v>-0.44780508557793097</v>
      </c>
      <c r="O7101" s="7">
        <v>-1.04640603940209</v>
      </c>
    </row>
    <row r="7102" spans="2:15" x14ac:dyDescent="0.2">
      <c r="B7102" s="7">
        <v>98</v>
      </c>
      <c r="C7102" s="7">
        <v>71</v>
      </c>
      <c r="D7102" s="7">
        <v>-8.9076036151025703E-2</v>
      </c>
      <c r="E7102" s="7">
        <v>-0.13011749972242401</v>
      </c>
      <c r="G7102" s="7">
        <v>98</v>
      </c>
      <c r="H7102" s="7">
        <v>71</v>
      </c>
      <c r="I7102" s="7">
        <v>0.12778582233286301</v>
      </c>
      <c r="J7102" s="7">
        <v>0.16905402823250301</v>
      </c>
      <c r="L7102" s="7">
        <v>98</v>
      </c>
      <c r="M7102" s="7">
        <v>71</v>
      </c>
      <c r="N7102" s="7">
        <v>-0.63885654173224204</v>
      </c>
      <c r="O7102" s="7">
        <v>-0.28994826871401502</v>
      </c>
    </row>
    <row r="7103" spans="2:15" x14ac:dyDescent="0.2">
      <c r="B7103" s="7">
        <v>99</v>
      </c>
      <c r="C7103" s="7">
        <v>71</v>
      </c>
      <c r="D7103" s="7">
        <v>8.12497952504323E-2</v>
      </c>
      <c r="E7103" s="7">
        <v>-2.7157391270806699E-2</v>
      </c>
      <c r="G7103" s="7">
        <v>99</v>
      </c>
      <c r="H7103" s="7">
        <v>71</v>
      </c>
      <c r="I7103" s="7">
        <v>-7.0324405089079001E-2</v>
      </c>
      <c r="J7103" s="7">
        <v>-6.6752570196670497E-2</v>
      </c>
      <c r="L7103" s="7">
        <v>99</v>
      </c>
      <c r="M7103" s="7">
        <v>71</v>
      </c>
      <c r="N7103" s="7">
        <v>0.320851818401304</v>
      </c>
      <c r="O7103" s="7">
        <v>0.37796127561390902</v>
      </c>
    </row>
    <row r="7104" spans="2:15" x14ac:dyDescent="0.2">
      <c r="B7104" s="7">
        <v>100</v>
      </c>
      <c r="C7104" s="7">
        <v>71</v>
      </c>
      <c r="D7104" s="7">
        <v>-0.15423030302657001</v>
      </c>
      <c r="E7104" s="7">
        <v>-0.237050103006125</v>
      </c>
      <c r="G7104" s="7">
        <v>100</v>
      </c>
      <c r="H7104" s="7">
        <v>71</v>
      </c>
      <c r="I7104" s="7">
        <v>0.200259080153214</v>
      </c>
      <c r="J7104" s="7">
        <v>0.193302579483556</v>
      </c>
      <c r="L7104" s="7">
        <v>100</v>
      </c>
      <c r="M7104" s="7">
        <v>71</v>
      </c>
      <c r="N7104" s="7">
        <v>-0.389382072218113</v>
      </c>
      <c r="O7104" s="7">
        <v>-0.30483771423171702</v>
      </c>
    </row>
    <row r="7105" spans="2:15" x14ac:dyDescent="0.2">
      <c r="B7105" s="7">
        <v>1</v>
      </c>
      <c r="C7105" s="7">
        <v>72</v>
      </c>
      <c r="D7105" s="7">
        <v>-0.553232124278348</v>
      </c>
      <c r="E7105" s="7">
        <v>-0.569862985298493</v>
      </c>
      <c r="G7105" s="7">
        <v>1</v>
      </c>
      <c r="H7105" s="7">
        <v>72</v>
      </c>
      <c r="I7105" s="7">
        <v>-0.14780434330211101</v>
      </c>
      <c r="J7105" s="7">
        <v>7.1845501564544306E-2</v>
      </c>
      <c r="L7105" s="7">
        <v>1</v>
      </c>
      <c r="M7105" s="7">
        <v>72</v>
      </c>
      <c r="N7105" s="7">
        <v>-0.28397573429295497</v>
      </c>
      <c r="O7105" s="7">
        <v>0.15996591931401999</v>
      </c>
    </row>
    <row r="7106" spans="2:15" x14ac:dyDescent="0.2">
      <c r="B7106" s="7">
        <v>2</v>
      </c>
      <c r="C7106" s="7">
        <v>72</v>
      </c>
      <c r="D7106" s="7">
        <v>-3.3812587659731701E-3</v>
      </c>
      <c r="E7106" s="7">
        <v>-0.18809546260476701</v>
      </c>
      <c r="G7106" s="7">
        <v>2</v>
      </c>
      <c r="H7106" s="7">
        <v>72</v>
      </c>
      <c r="I7106" s="7">
        <v>-0.24301338816075099</v>
      </c>
      <c r="J7106" s="7">
        <v>3.5534184824760097E-2</v>
      </c>
      <c r="L7106" s="7">
        <v>2</v>
      </c>
      <c r="M7106" s="7">
        <v>72</v>
      </c>
      <c r="N7106" s="7">
        <v>-0.41775445648350001</v>
      </c>
      <c r="O7106" s="7">
        <v>-0.67854714604333599</v>
      </c>
    </row>
    <row r="7107" spans="2:15" x14ac:dyDescent="0.2">
      <c r="B7107" s="7">
        <v>3</v>
      </c>
      <c r="C7107" s="7">
        <v>72</v>
      </c>
      <c r="D7107" s="7">
        <v>-0.49143065471790698</v>
      </c>
      <c r="E7107" s="7">
        <v>-0.39215889430732398</v>
      </c>
      <c r="G7107" s="7">
        <v>3</v>
      </c>
      <c r="H7107" s="7">
        <v>72</v>
      </c>
      <c r="I7107" s="7">
        <v>-0.44474650696629298</v>
      </c>
      <c r="J7107" s="7">
        <v>-0.36623777443241701</v>
      </c>
      <c r="L7107" s="7">
        <v>3</v>
      </c>
      <c r="M7107" s="7">
        <v>72</v>
      </c>
      <c r="N7107" s="7">
        <v>-0.87503797695839602</v>
      </c>
      <c r="O7107" s="7">
        <v>-0.70179180349436399</v>
      </c>
    </row>
    <row r="7108" spans="2:15" x14ac:dyDescent="0.2">
      <c r="B7108" s="7">
        <v>4</v>
      </c>
      <c r="C7108" s="7">
        <v>72</v>
      </c>
      <c r="D7108" s="7">
        <v>7.5982113911408104E-3</v>
      </c>
      <c r="E7108" s="7">
        <v>-4.41506555313467E-2</v>
      </c>
      <c r="G7108" s="7">
        <v>4</v>
      </c>
      <c r="H7108" s="7">
        <v>72</v>
      </c>
      <c r="I7108" s="7">
        <v>7.1863007894743106E-2</v>
      </c>
      <c r="J7108" s="7">
        <v>0.20687055429499401</v>
      </c>
      <c r="L7108" s="7">
        <v>4</v>
      </c>
      <c r="M7108" s="7">
        <v>72</v>
      </c>
      <c r="N7108" s="7">
        <v>3.41620562595581E-2</v>
      </c>
      <c r="O7108" s="7">
        <v>0.19152133658321699</v>
      </c>
    </row>
    <row r="7109" spans="2:15" x14ac:dyDescent="0.2">
      <c r="B7109" s="7">
        <v>5</v>
      </c>
      <c r="C7109" s="7">
        <v>72</v>
      </c>
      <c r="D7109" s="7">
        <v>-0.23444053846829099</v>
      </c>
      <c r="E7109" s="7">
        <v>-0.15625846080887601</v>
      </c>
      <c r="G7109" s="7">
        <v>5</v>
      </c>
      <c r="H7109" s="7">
        <v>72</v>
      </c>
      <c r="I7109" s="7">
        <v>-4.6795217982360499E-2</v>
      </c>
      <c r="J7109" s="7">
        <v>-5.5303355733453699E-2</v>
      </c>
      <c r="L7109" s="7">
        <v>5</v>
      </c>
      <c r="M7109" s="7">
        <v>72</v>
      </c>
      <c r="N7109" s="7">
        <v>0.36393648618764401</v>
      </c>
      <c r="O7109" s="7">
        <v>0.17198895245603399</v>
      </c>
    </row>
    <row r="7110" spans="2:15" x14ac:dyDescent="0.2">
      <c r="B7110" s="7">
        <v>6</v>
      </c>
      <c r="C7110" s="7">
        <v>72</v>
      </c>
      <c r="D7110" s="7">
        <v>-0.43108617419922601</v>
      </c>
      <c r="E7110" s="7">
        <v>-0.40850526493585299</v>
      </c>
      <c r="G7110" s="7">
        <v>6</v>
      </c>
      <c r="H7110" s="7">
        <v>72</v>
      </c>
      <c r="I7110" s="7">
        <v>0.342167586863656</v>
      </c>
      <c r="J7110" s="7">
        <v>0.45729824224273202</v>
      </c>
      <c r="L7110" s="7">
        <v>6</v>
      </c>
      <c r="M7110" s="7">
        <v>72</v>
      </c>
      <c r="N7110" s="7">
        <v>-0.38919281062431699</v>
      </c>
      <c r="O7110" s="7">
        <v>-0.495496442942918</v>
      </c>
    </row>
    <row r="7111" spans="2:15" x14ac:dyDescent="0.2">
      <c r="B7111" s="7">
        <v>7</v>
      </c>
      <c r="C7111" s="7">
        <v>72</v>
      </c>
      <c r="D7111" s="7">
        <v>0.180067573582915</v>
      </c>
      <c r="E7111" s="7">
        <v>0.233494488542284</v>
      </c>
      <c r="G7111" s="7">
        <v>7</v>
      </c>
      <c r="H7111" s="7">
        <v>72</v>
      </c>
      <c r="I7111" s="7">
        <v>-0.222814877736736</v>
      </c>
      <c r="J7111" s="7">
        <v>0.20761426545499401</v>
      </c>
      <c r="L7111" s="7">
        <v>7</v>
      </c>
      <c r="M7111" s="7">
        <v>72</v>
      </c>
      <c r="N7111" s="7">
        <v>-0.58400772676533996</v>
      </c>
      <c r="O7111" s="7">
        <v>-0.69790698139552099</v>
      </c>
    </row>
    <row r="7112" spans="2:15" x14ac:dyDescent="0.2">
      <c r="B7112" s="7">
        <v>8</v>
      </c>
      <c r="C7112" s="7">
        <v>72</v>
      </c>
      <c r="D7112" s="7">
        <v>0.280770233757487</v>
      </c>
      <c r="E7112" s="7">
        <v>0.121500315391287</v>
      </c>
      <c r="G7112" s="7">
        <v>8</v>
      </c>
      <c r="H7112" s="7">
        <v>72</v>
      </c>
      <c r="I7112" s="7">
        <v>-0.18932004300272101</v>
      </c>
      <c r="J7112" s="7">
        <v>-6.0069718876240699E-2</v>
      </c>
      <c r="L7112" s="7">
        <v>8</v>
      </c>
      <c r="M7112" s="7">
        <v>72</v>
      </c>
      <c r="N7112" s="7">
        <v>-0.68451561283115203</v>
      </c>
      <c r="O7112" s="7">
        <v>0.12077716461671401</v>
      </c>
    </row>
    <row r="7113" spans="2:15" x14ac:dyDescent="0.2">
      <c r="B7113" s="7">
        <v>9</v>
      </c>
      <c r="C7113" s="7">
        <v>72</v>
      </c>
      <c r="D7113" s="7">
        <v>-0.69240248205093202</v>
      </c>
      <c r="E7113" s="7">
        <v>-0.56069235562856601</v>
      </c>
      <c r="G7113" s="7">
        <v>9</v>
      </c>
      <c r="H7113" s="7">
        <v>72</v>
      </c>
      <c r="I7113" s="7">
        <v>5.0234950350383799E-2</v>
      </c>
      <c r="J7113" s="7">
        <v>-3.56470719304589E-2</v>
      </c>
      <c r="L7113" s="7">
        <v>9</v>
      </c>
      <c r="M7113" s="7">
        <v>72</v>
      </c>
      <c r="N7113" s="7">
        <v>-0.66204486710051402</v>
      </c>
      <c r="O7113" s="7">
        <v>-0.17413174590547301</v>
      </c>
    </row>
    <row r="7114" spans="2:15" x14ac:dyDescent="0.2">
      <c r="B7114" s="7">
        <v>10</v>
      </c>
      <c r="C7114" s="7">
        <v>72</v>
      </c>
      <c r="D7114" s="7">
        <v>-3.33325406873222E-2</v>
      </c>
      <c r="E7114" s="7">
        <v>-4.8199099203596801E-2</v>
      </c>
      <c r="G7114" s="7">
        <v>10</v>
      </c>
      <c r="H7114" s="7">
        <v>72</v>
      </c>
      <c r="I7114" s="7">
        <v>-3.45613055082978E-2</v>
      </c>
      <c r="J7114" s="7">
        <v>-0.12388142043304599</v>
      </c>
      <c r="L7114" s="7">
        <v>10</v>
      </c>
      <c r="M7114" s="7">
        <v>72</v>
      </c>
      <c r="N7114" s="7">
        <v>3.1851896219417399E-2</v>
      </c>
      <c r="O7114" s="7">
        <v>-0.50606201375262105</v>
      </c>
    </row>
    <row r="7115" spans="2:15" x14ac:dyDescent="0.2">
      <c r="B7115" s="7">
        <v>11</v>
      </c>
      <c r="C7115" s="7">
        <v>72</v>
      </c>
      <c r="D7115" s="7">
        <v>-0.32138049366495902</v>
      </c>
      <c r="E7115" s="7">
        <v>-0.44673530109305498</v>
      </c>
      <c r="G7115" s="7">
        <v>11</v>
      </c>
      <c r="H7115" s="7">
        <v>72</v>
      </c>
      <c r="I7115" s="7">
        <v>0.28526435699674502</v>
      </c>
      <c r="J7115" s="7">
        <v>0.33406656142039298</v>
      </c>
      <c r="L7115" s="7">
        <v>11</v>
      </c>
      <c r="M7115" s="7">
        <v>72</v>
      </c>
      <c r="N7115" s="7">
        <v>0.103597802423445</v>
      </c>
      <c r="O7115" s="7">
        <v>0.65037637478065102</v>
      </c>
    </row>
    <row r="7116" spans="2:15" x14ac:dyDescent="0.2">
      <c r="B7116" s="7">
        <v>12</v>
      </c>
      <c r="C7116" s="7">
        <v>72</v>
      </c>
      <c r="D7116" s="7">
        <v>0.33370173254485802</v>
      </c>
      <c r="E7116" s="7">
        <v>0.194606809681131</v>
      </c>
      <c r="G7116" s="7">
        <v>12</v>
      </c>
      <c r="H7116" s="7">
        <v>72</v>
      </c>
      <c r="I7116" s="7">
        <v>0.177291890792247</v>
      </c>
      <c r="J7116" s="7">
        <v>-4.9564079313598498E-2</v>
      </c>
      <c r="L7116" s="7">
        <v>12</v>
      </c>
      <c r="M7116" s="7">
        <v>72</v>
      </c>
      <c r="N7116" s="7">
        <v>-1.3659621567431499</v>
      </c>
      <c r="O7116" s="7">
        <v>-0.709133308939771</v>
      </c>
    </row>
    <row r="7117" spans="2:15" x14ac:dyDescent="0.2">
      <c r="B7117" s="7">
        <v>13</v>
      </c>
      <c r="C7117" s="7">
        <v>72</v>
      </c>
      <c r="D7117" s="7">
        <v>-0.113722928762808</v>
      </c>
      <c r="E7117" s="7">
        <v>0.205450193063974</v>
      </c>
      <c r="G7117" s="7">
        <v>13</v>
      </c>
      <c r="H7117" s="7">
        <v>72</v>
      </c>
      <c r="I7117" s="7">
        <v>2.76292824618274E-3</v>
      </c>
      <c r="J7117" s="7">
        <v>0.274729922627657</v>
      </c>
      <c r="L7117" s="7">
        <v>13</v>
      </c>
      <c r="M7117" s="7">
        <v>72</v>
      </c>
      <c r="N7117" s="7">
        <v>-1.1215811548855199</v>
      </c>
      <c r="O7117" s="7">
        <v>-0.403224087112175</v>
      </c>
    </row>
    <row r="7118" spans="2:15" x14ac:dyDescent="0.2">
      <c r="B7118" s="7">
        <v>14</v>
      </c>
      <c r="C7118" s="7">
        <v>72</v>
      </c>
      <c r="D7118" s="7">
        <v>-0.335039863040343</v>
      </c>
      <c r="E7118" s="7">
        <v>-0.52643118315735804</v>
      </c>
      <c r="G7118" s="7">
        <v>14</v>
      </c>
      <c r="H7118" s="7">
        <v>72</v>
      </c>
      <c r="I7118" s="7">
        <v>-0.162892987014924</v>
      </c>
      <c r="J7118" s="7">
        <v>4.5431844555697203E-2</v>
      </c>
      <c r="L7118" s="7">
        <v>14</v>
      </c>
      <c r="M7118" s="7">
        <v>72</v>
      </c>
      <c r="N7118" s="7">
        <v>-0.55969018167433005</v>
      </c>
      <c r="O7118" s="7">
        <v>-1.0654910441766601</v>
      </c>
    </row>
    <row r="7119" spans="2:15" x14ac:dyDescent="0.2">
      <c r="B7119" s="7">
        <v>15</v>
      </c>
      <c r="C7119" s="7">
        <v>72</v>
      </c>
      <c r="D7119" s="7">
        <v>4.0968074078806503E-3</v>
      </c>
      <c r="E7119" s="7">
        <v>-7.4436007842359195E-2</v>
      </c>
      <c r="G7119" s="7">
        <v>15</v>
      </c>
      <c r="H7119" s="7">
        <v>72</v>
      </c>
      <c r="I7119" s="7">
        <v>0.21861933834689301</v>
      </c>
      <c r="J7119" s="7">
        <v>-3.7825464274100697E-2</v>
      </c>
      <c r="L7119" s="7">
        <v>15</v>
      </c>
      <c r="M7119" s="7">
        <v>72</v>
      </c>
      <c r="N7119" s="7">
        <v>-0.52314361327568903</v>
      </c>
      <c r="O7119" s="7">
        <v>0.50546534652139596</v>
      </c>
    </row>
    <row r="7120" spans="2:15" x14ac:dyDescent="0.2">
      <c r="B7120" s="7">
        <v>16</v>
      </c>
      <c r="C7120" s="7">
        <v>72</v>
      </c>
      <c r="D7120" s="7">
        <v>0.11693791931603199</v>
      </c>
      <c r="E7120" s="7">
        <v>0.22305678363869799</v>
      </c>
      <c r="G7120" s="7">
        <v>16</v>
      </c>
      <c r="H7120" s="7">
        <v>72</v>
      </c>
      <c r="I7120" s="7">
        <v>0.14445004534025099</v>
      </c>
      <c r="J7120" s="7">
        <v>0.14893090304348899</v>
      </c>
      <c r="L7120" s="7">
        <v>16</v>
      </c>
      <c r="M7120" s="7">
        <v>72</v>
      </c>
      <c r="N7120" s="7">
        <v>-1.31189070502497</v>
      </c>
      <c r="O7120" s="7">
        <v>-1.7426808896753101</v>
      </c>
    </row>
    <row r="7121" spans="2:15" x14ac:dyDescent="0.2">
      <c r="B7121" s="7">
        <v>17</v>
      </c>
      <c r="C7121" s="7">
        <v>72</v>
      </c>
      <c r="D7121" s="7">
        <v>-0.36326895124376302</v>
      </c>
      <c r="E7121" s="7">
        <v>-0.40389536868042702</v>
      </c>
      <c r="G7121" s="7">
        <v>17</v>
      </c>
      <c r="H7121" s="7">
        <v>72</v>
      </c>
      <c r="I7121" s="7">
        <v>0.15957962547419599</v>
      </c>
      <c r="J7121" s="7">
        <v>0.161935774529048</v>
      </c>
      <c r="L7121" s="7">
        <v>17</v>
      </c>
      <c r="M7121" s="7">
        <v>72</v>
      </c>
      <c r="N7121" s="7">
        <v>-0.98048810030983502</v>
      </c>
      <c r="O7121" s="7">
        <v>-0.497962347694278</v>
      </c>
    </row>
    <row r="7122" spans="2:15" x14ac:dyDescent="0.2">
      <c r="B7122" s="7">
        <v>18</v>
      </c>
      <c r="C7122" s="7">
        <v>72</v>
      </c>
      <c r="D7122" s="7">
        <v>0.38022261298776999</v>
      </c>
      <c r="E7122" s="7">
        <v>7.5831294012242104E-2</v>
      </c>
      <c r="G7122" s="7">
        <v>18</v>
      </c>
      <c r="H7122" s="7">
        <v>72</v>
      </c>
      <c r="I7122" s="7">
        <v>-0.24901706562079101</v>
      </c>
      <c r="J7122" s="7">
        <v>-0.24719349565910101</v>
      </c>
      <c r="L7122" s="7">
        <v>18</v>
      </c>
      <c r="M7122" s="7">
        <v>72</v>
      </c>
      <c r="N7122" s="7">
        <v>0.35685837819240401</v>
      </c>
      <c r="O7122" s="7">
        <v>0.57905720021463003</v>
      </c>
    </row>
    <row r="7123" spans="2:15" x14ac:dyDescent="0.2">
      <c r="B7123" s="7">
        <v>19</v>
      </c>
      <c r="C7123" s="7">
        <v>72</v>
      </c>
      <c r="D7123" s="7">
        <v>0.25370187767360097</v>
      </c>
      <c r="E7123" s="7">
        <v>0.157319700125399</v>
      </c>
      <c r="G7123" s="7">
        <v>19</v>
      </c>
      <c r="H7123" s="7">
        <v>72</v>
      </c>
      <c r="I7123" s="7">
        <v>0.118403912371788</v>
      </c>
      <c r="J7123" s="7">
        <v>6.3422076127187296E-2</v>
      </c>
      <c r="L7123" s="7">
        <v>19</v>
      </c>
      <c r="M7123" s="7">
        <v>72</v>
      </c>
      <c r="N7123" s="7">
        <v>2.0684379086618201E-2</v>
      </c>
      <c r="O7123" s="7">
        <v>0.32498782027143902</v>
      </c>
    </row>
    <row r="7124" spans="2:15" x14ac:dyDescent="0.2">
      <c r="B7124" s="7">
        <v>20</v>
      </c>
      <c r="C7124" s="7">
        <v>72</v>
      </c>
      <c r="D7124" s="7">
        <v>-0.123122502462159</v>
      </c>
      <c r="E7124" s="7">
        <v>-5.3148872385280703E-2</v>
      </c>
      <c r="G7124" s="7">
        <v>20</v>
      </c>
      <c r="H7124" s="7">
        <v>72</v>
      </c>
      <c r="I7124" s="7">
        <v>1.7557640220235999E-3</v>
      </c>
      <c r="J7124" s="7">
        <v>9.6767252697896197E-2</v>
      </c>
      <c r="L7124" s="7">
        <v>20</v>
      </c>
      <c r="M7124" s="7">
        <v>72</v>
      </c>
      <c r="N7124" s="7">
        <v>0.12584023945925099</v>
      </c>
      <c r="O7124" s="7">
        <v>0.273269839034186</v>
      </c>
    </row>
    <row r="7125" spans="2:15" x14ac:dyDescent="0.2">
      <c r="B7125" s="7">
        <v>21</v>
      </c>
      <c r="C7125" s="7">
        <v>72</v>
      </c>
      <c r="D7125" s="7">
        <v>-0.16796773651139699</v>
      </c>
      <c r="E7125" s="7">
        <v>-0.16290401790483799</v>
      </c>
      <c r="G7125" s="7">
        <v>21</v>
      </c>
      <c r="H7125" s="7">
        <v>72</v>
      </c>
      <c r="I7125" s="7">
        <v>-1.3306552424123401E-2</v>
      </c>
      <c r="J7125" s="7">
        <v>0.412507809815986</v>
      </c>
      <c r="L7125" s="7">
        <v>21</v>
      </c>
      <c r="M7125" s="7">
        <v>72</v>
      </c>
      <c r="N7125" s="7">
        <v>9.9731836242643396E-2</v>
      </c>
      <c r="O7125" s="7">
        <v>-0.30825981616662701</v>
      </c>
    </row>
    <row r="7126" spans="2:15" x14ac:dyDescent="0.2">
      <c r="B7126" s="7">
        <v>22</v>
      </c>
      <c r="C7126" s="7">
        <v>72</v>
      </c>
      <c r="D7126" s="7">
        <v>0.12732145184129501</v>
      </c>
      <c r="E7126" s="7">
        <v>8.77151420866564E-2</v>
      </c>
      <c r="G7126" s="7">
        <v>22</v>
      </c>
      <c r="H7126" s="7">
        <v>72</v>
      </c>
      <c r="I7126" s="7">
        <v>0.36556791801170702</v>
      </c>
      <c r="J7126" s="7">
        <v>0.22852708379119499</v>
      </c>
      <c r="L7126" s="7">
        <v>22</v>
      </c>
      <c r="M7126" s="7">
        <v>72</v>
      </c>
      <c r="N7126" s="7">
        <v>-0.18159080281516399</v>
      </c>
      <c r="O7126" s="7">
        <v>-0.27196519139453701</v>
      </c>
    </row>
    <row r="7127" spans="2:15" x14ac:dyDescent="0.2">
      <c r="B7127" s="7">
        <v>23</v>
      </c>
      <c r="C7127" s="7">
        <v>72</v>
      </c>
      <c r="D7127" s="7">
        <v>-0.32874649528086403</v>
      </c>
      <c r="E7127" s="7">
        <v>-0.13611775207194299</v>
      </c>
      <c r="G7127" s="7">
        <v>23</v>
      </c>
      <c r="H7127" s="7">
        <v>72</v>
      </c>
      <c r="I7127" s="7">
        <v>-0.21113804879817799</v>
      </c>
      <c r="J7127" s="7">
        <v>0.107098035167182</v>
      </c>
      <c r="L7127" s="7">
        <v>23</v>
      </c>
      <c r="M7127" s="7">
        <v>72</v>
      </c>
      <c r="N7127" s="7">
        <v>0.41263943061122199</v>
      </c>
      <c r="O7127" s="7">
        <v>-0.12863333042120401</v>
      </c>
    </row>
    <row r="7128" spans="2:15" x14ac:dyDescent="0.2">
      <c r="B7128" s="7">
        <v>24</v>
      </c>
      <c r="C7128" s="7">
        <v>72</v>
      </c>
      <c r="D7128" s="7">
        <v>7.2199947451974097E-2</v>
      </c>
      <c r="E7128" s="7">
        <v>-0.22542004277250599</v>
      </c>
      <c r="G7128" s="7">
        <v>24</v>
      </c>
      <c r="H7128" s="7">
        <v>72</v>
      </c>
      <c r="I7128" s="7">
        <v>0.18682522454754899</v>
      </c>
      <c r="J7128" s="7">
        <v>0.26472380256731598</v>
      </c>
      <c r="L7128" s="7">
        <v>24</v>
      </c>
      <c r="M7128" s="7">
        <v>72</v>
      </c>
      <c r="N7128" s="7">
        <v>-0.36505168779976999</v>
      </c>
      <c r="O7128" s="7">
        <v>7.26619301396534E-2</v>
      </c>
    </row>
    <row r="7129" spans="2:15" x14ac:dyDescent="0.2">
      <c r="B7129" s="7">
        <v>25</v>
      </c>
      <c r="C7129" s="7">
        <v>72</v>
      </c>
      <c r="D7129" s="7">
        <v>0.314253465230385</v>
      </c>
      <c r="E7129" s="7">
        <v>1.41343048106197E-2</v>
      </c>
      <c r="G7129" s="7">
        <v>25</v>
      </c>
      <c r="H7129" s="7">
        <v>72</v>
      </c>
      <c r="I7129" s="7">
        <v>3.98159817395385E-2</v>
      </c>
      <c r="J7129" s="7">
        <v>0.40344214442958298</v>
      </c>
      <c r="L7129" s="7">
        <v>25</v>
      </c>
      <c r="M7129" s="7">
        <v>72</v>
      </c>
      <c r="N7129" s="7">
        <v>-1.44308960123569</v>
      </c>
      <c r="O7129" s="7">
        <v>-1.3008060738600999</v>
      </c>
    </row>
    <row r="7130" spans="2:15" x14ac:dyDescent="0.2">
      <c r="B7130" s="7">
        <v>26</v>
      </c>
      <c r="C7130" s="7">
        <v>72</v>
      </c>
      <c r="D7130" s="7">
        <v>0.217619126852065</v>
      </c>
      <c r="E7130" s="7">
        <v>0.16511213850814699</v>
      </c>
      <c r="G7130" s="7">
        <v>26</v>
      </c>
      <c r="H7130" s="7">
        <v>72</v>
      </c>
      <c r="I7130" s="7">
        <v>0.201994889049051</v>
      </c>
      <c r="J7130" s="7">
        <v>-4.2257015240965102E-3</v>
      </c>
      <c r="L7130" s="7">
        <v>26</v>
      </c>
      <c r="M7130" s="7">
        <v>72</v>
      </c>
      <c r="N7130" s="7">
        <v>-1.3060951391090301</v>
      </c>
      <c r="O7130" s="7">
        <v>-1.1971426938341001</v>
      </c>
    </row>
    <row r="7131" spans="2:15" x14ac:dyDescent="0.2">
      <c r="B7131" s="7">
        <v>27</v>
      </c>
      <c r="C7131" s="7">
        <v>72</v>
      </c>
      <c r="D7131" s="7">
        <v>-7.2480985391591105E-2</v>
      </c>
      <c r="E7131" s="7">
        <v>0.23888258458565001</v>
      </c>
      <c r="G7131" s="7">
        <v>27</v>
      </c>
      <c r="H7131" s="7">
        <v>72</v>
      </c>
      <c r="I7131" s="7">
        <v>-0.17681796101365399</v>
      </c>
      <c r="J7131" s="7">
        <v>0.10709169098372</v>
      </c>
      <c r="L7131" s="7">
        <v>27</v>
      </c>
      <c r="M7131" s="7">
        <v>72</v>
      </c>
      <c r="N7131" s="7">
        <v>0.21688273132114499</v>
      </c>
      <c r="O7131" s="7">
        <v>-0.82620628610069202</v>
      </c>
    </row>
    <row r="7132" spans="2:15" x14ac:dyDescent="0.2">
      <c r="B7132" s="7">
        <v>28</v>
      </c>
      <c r="C7132" s="7">
        <v>72</v>
      </c>
      <c r="D7132" s="7">
        <v>-0.84372461534418397</v>
      </c>
      <c r="E7132" s="7">
        <v>-0.62036805923367</v>
      </c>
      <c r="G7132" s="7">
        <v>28</v>
      </c>
      <c r="H7132" s="7">
        <v>72</v>
      </c>
      <c r="I7132" s="7">
        <v>-5.4381524706435903E-2</v>
      </c>
      <c r="J7132" s="7">
        <v>4.2448440781690501E-2</v>
      </c>
      <c r="L7132" s="7">
        <v>28</v>
      </c>
      <c r="M7132" s="7">
        <v>72</v>
      </c>
      <c r="N7132" s="7">
        <v>-0.72458274660228905</v>
      </c>
      <c r="O7132" s="7">
        <v>-0.263646976364734</v>
      </c>
    </row>
    <row r="7133" spans="2:15" x14ac:dyDescent="0.2">
      <c r="B7133" s="7">
        <v>29</v>
      </c>
      <c r="C7133" s="7">
        <v>72</v>
      </c>
      <c r="D7133" s="7">
        <v>-3.8922646941823999E-2</v>
      </c>
      <c r="E7133" s="7">
        <v>9.2476662716842697E-2</v>
      </c>
      <c r="G7133" s="7">
        <v>29</v>
      </c>
      <c r="H7133" s="7">
        <v>72</v>
      </c>
      <c r="I7133" s="7">
        <v>1.46339098042931E-2</v>
      </c>
      <c r="J7133" s="7">
        <v>0.464706164370222</v>
      </c>
      <c r="L7133" s="7">
        <v>29</v>
      </c>
      <c r="M7133" s="7">
        <v>72</v>
      </c>
      <c r="N7133" s="7">
        <v>-0.67715217437313802</v>
      </c>
      <c r="O7133" s="7">
        <v>9.0891319600563E-2</v>
      </c>
    </row>
    <row r="7134" spans="2:15" x14ac:dyDescent="0.2">
      <c r="B7134" s="7">
        <v>30</v>
      </c>
      <c r="C7134" s="7">
        <v>72</v>
      </c>
      <c r="D7134" s="7">
        <v>0.23876041762012301</v>
      </c>
      <c r="E7134" s="7">
        <v>0.36166422882757698</v>
      </c>
      <c r="G7134" s="7">
        <v>30</v>
      </c>
      <c r="H7134" s="7">
        <v>72</v>
      </c>
      <c r="I7134" s="7">
        <v>0.35915225687414598</v>
      </c>
      <c r="J7134" s="7">
        <v>0.32471351405378801</v>
      </c>
      <c r="L7134" s="7">
        <v>30</v>
      </c>
      <c r="M7134" s="7">
        <v>72</v>
      </c>
      <c r="N7134" s="7">
        <v>-0.144796036776906</v>
      </c>
      <c r="O7134" s="7">
        <v>-7.1924121969131796E-2</v>
      </c>
    </row>
    <row r="7135" spans="2:15" x14ac:dyDescent="0.2">
      <c r="B7135" s="7">
        <v>31</v>
      </c>
      <c r="C7135" s="7">
        <v>72</v>
      </c>
      <c r="D7135" s="7">
        <v>8.94645815861113E-2</v>
      </c>
      <c r="E7135" s="7">
        <v>-0.14624293339948499</v>
      </c>
      <c r="G7135" s="7">
        <v>31</v>
      </c>
      <c r="H7135" s="7">
        <v>72</v>
      </c>
      <c r="I7135" s="7">
        <v>-8.3821730053191601E-2</v>
      </c>
      <c r="J7135" s="7">
        <v>-0.13129297679561899</v>
      </c>
      <c r="L7135" s="7">
        <v>31</v>
      </c>
      <c r="M7135" s="7">
        <v>72</v>
      </c>
      <c r="N7135" s="7">
        <v>1.34995122887692</v>
      </c>
      <c r="O7135" s="7">
        <v>0.86569091302951895</v>
      </c>
    </row>
    <row r="7136" spans="2:15" x14ac:dyDescent="0.2">
      <c r="B7136" s="7">
        <v>32</v>
      </c>
      <c r="C7136" s="7">
        <v>72</v>
      </c>
      <c r="D7136" s="7">
        <v>0.187539454599494</v>
      </c>
      <c r="E7136" s="7">
        <v>-2.4514726106435299E-2</v>
      </c>
      <c r="G7136" s="7">
        <v>32</v>
      </c>
      <c r="H7136" s="7">
        <v>72</v>
      </c>
      <c r="I7136" s="7">
        <v>-0.145670453496102</v>
      </c>
      <c r="J7136" s="7">
        <v>-7.0295473328570807E-2</v>
      </c>
      <c r="L7136" s="7">
        <v>32</v>
      </c>
      <c r="M7136" s="7">
        <v>72</v>
      </c>
      <c r="N7136" s="7">
        <v>-0.791053975046208</v>
      </c>
      <c r="O7136" s="7">
        <v>-0.47729433170038399</v>
      </c>
    </row>
    <row r="7137" spans="2:15" x14ac:dyDescent="0.2">
      <c r="B7137" s="7">
        <v>33</v>
      </c>
      <c r="C7137" s="7">
        <v>72</v>
      </c>
      <c r="D7137" s="7">
        <v>4.0453660471804702E-2</v>
      </c>
      <c r="E7137" s="7">
        <v>0.23468907253646801</v>
      </c>
      <c r="G7137" s="7">
        <v>33</v>
      </c>
      <c r="H7137" s="7">
        <v>72</v>
      </c>
      <c r="I7137" s="7">
        <v>0.75349915423527802</v>
      </c>
      <c r="J7137" s="7">
        <v>0.63984917220922799</v>
      </c>
      <c r="L7137" s="7">
        <v>33</v>
      </c>
      <c r="M7137" s="7">
        <v>72</v>
      </c>
      <c r="N7137" s="7">
        <v>0.112998168809111</v>
      </c>
      <c r="O7137" s="7">
        <v>-0.103830376673366</v>
      </c>
    </row>
    <row r="7138" spans="2:15" x14ac:dyDescent="0.2">
      <c r="B7138" s="7">
        <v>34</v>
      </c>
      <c r="C7138" s="7">
        <v>72</v>
      </c>
      <c r="D7138" s="7">
        <v>-9.6952507596406598E-2</v>
      </c>
      <c r="E7138" s="7">
        <v>-0.101801441034386</v>
      </c>
      <c r="G7138" s="7">
        <v>34</v>
      </c>
      <c r="H7138" s="7">
        <v>72</v>
      </c>
      <c r="I7138" s="7">
        <v>-0.118332841296938</v>
      </c>
      <c r="J7138" s="7">
        <v>0.173054745782004</v>
      </c>
      <c r="L7138" s="7">
        <v>34</v>
      </c>
      <c r="M7138" s="7">
        <v>72</v>
      </c>
      <c r="N7138" s="7">
        <v>-1.3166237877279801</v>
      </c>
      <c r="O7138" s="7">
        <v>-0.46282154857525498</v>
      </c>
    </row>
    <row r="7139" spans="2:15" x14ac:dyDescent="0.2">
      <c r="B7139" s="7">
        <v>35</v>
      </c>
      <c r="C7139" s="7">
        <v>72</v>
      </c>
      <c r="D7139" s="7">
        <v>-5.2834415769455099E-2</v>
      </c>
      <c r="E7139" s="7">
        <v>1.9179972462422899E-2</v>
      </c>
      <c r="G7139" s="7">
        <v>35</v>
      </c>
      <c r="H7139" s="7">
        <v>72</v>
      </c>
      <c r="I7139" s="7">
        <v>-0.251227989143537</v>
      </c>
      <c r="J7139" s="7">
        <v>-6.4170262361923094E-2</v>
      </c>
      <c r="L7139" s="7">
        <v>35</v>
      </c>
      <c r="M7139" s="7">
        <v>72</v>
      </c>
      <c r="N7139" s="7">
        <v>-0.32900646477339701</v>
      </c>
      <c r="O7139" s="7">
        <v>-0.54377424210875902</v>
      </c>
    </row>
    <row r="7140" spans="2:15" x14ac:dyDescent="0.2">
      <c r="B7140" s="7">
        <v>36</v>
      </c>
      <c r="C7140" s="7">
        <v>72</v>
      </c>
      <c r="D7140" s="7">
        <v>5.6505037603574101E-2</v>
      </c>
      <c r="E7140" s="7">
        <v>5.4582045297159702E-2</v>
      </c>
      <c r="G7140" s="7">
        <v>36</v>
      </c>
      <c r="H7140" s="7">
        <v>72</v>
      </c>
      <c r="I7140" s="7">
        <v>4.3998771896115202E-2</v>
      </c>
      <c r="J7140" s="7">
        <v>3.7961083101034597E-2</v>
      </c>
      <c r="L7140" s="7">
        <v>36</v>
      </c>
      <c r="M7140" s="7">
        <v>72</v>
      </c>
      <c r="N7140" s="7">
        <v>1.34077441464976</v>
      </c>
      <c r="O7140" s="7">
        <v>0.98622164762671305</v>
      </c>
    </row>
    <row r="7141" spans="2:15" x14ac:dyDescent="0.2">
      <c r="B7141" s="7">
        <v>37</v>
      </c>
      <c r="C7141" s="7">
        <v>72</v>
      </c>
      <c r="D7141" s="7">
        <v>2.5448966179315101E-2</v>
      </c>
      <c r="E7141" s="7">
        <v>-0.14632921190328799</v>
      </c>
      <c r="G7141" s="7">
        <v>37</v>
      </c>
      <c r="H7141" s="7">
        <v>72</v>
      </c>
      <c r="I7141" s="7">
        <v>0.32200083381912697</v>
      </c>
      <c r="J7141" s="7">
        <v>0.29172464347454502</v>
      </c>
      <c r="L7141" s="7">
        <v>37</v>
      </c>
      <c r="M7141" s="7">
        <v>72</v>
      </c>
      <c r="N7141" s="7">
        <v>1.2151267270714901</v>
      </c>
      <c r="O7141" s="7">
        <v>0.99751439080589899</v>
      </c>
    </row>
    <row r="7142" spans="2:15" x14ac:dyDescent="0.2">
      <c r="B7142" s="7">
        <v>38</v>
      </c>
      <c r="C7142" s="7">
        <v>72</v>
      </c>
      <c r="D7142" s="7">
        <v>8.0588299237792399E-2</v>
      </c>
      <c r="E7142" s="7">
        <v>8.7036584435097097E-2</v>
      </c>
      <c r="G7142" s="7">
        <v>38</v>
      </c>
      <c r="H7142" s="7">
        <v>72</v>
      </c>
      <c r="I7142" s="7">
        <v>0.42973641883966501</v>
      </c>
      <c r="J7142" s="7">
        <v>0.33104374575277401</v>
      </c>
      <c r="L7142" s="7">
        <v>38</v>
      </c>
      <c r="M7142" s="7">
        <v>72</v>
      </c>
      <c r="N7142" s="7">
        <v>-1.2151341955138599</v>
      </c>
      <c r="O7142" s="7">
        <v>-1.46584714943977</v>
      </c>
    </row>
    <row r="7143" spans="2:15" x14ac:dyDescent="0.2">
      <c r="B7143" s="7">
        <v>39</v>
      </c>
      <c r="C7143" s="7">
        <v>72</v>
      </c>
      <c r="D7143" s="7">
        <v>-1.20145372695379E-3</v>
      </c>
      <c r="E7143" s="7">
        <v>-0.37417026070377402</v>
      </c>
      <c r="G7143" s="7">
        <v>39</v>
      </c>
      <c r="H7143" s="7">
        <v>72</v>
      </c>
      <c r="I7143" s="7">
        <v>0.28592417856074598</v>
      </c>
      <c r="J7143" s="7">
        <v>0.37341888420521802</v>
      </c>
      <c r="L7143" s="7">
        <v>39</v>
      </c>
      <c r="M7143" s="7">
        <v>72</v>
      </c>
      <c r="N7143" s="7">
        <v>-0.31224001367500398</v>
      </c>
      <c r="O7143" s="7">
        <v>-0.14740191226274699</v>
      </c>
    </row>
    <row r="7144" spans="2:15" x14ac:dyDescent="0.2">
      <c r="B7144" s="7">
        <v>40</v>
      </c>
      <c r="C7144" s="7">
        <v>72</v>
      </c>
      <c r="D7144" s="7">
        <v>-6.9224152056291302E-2</v>
      </c>
      <c r="E7144" s="7">
        <v>0.108388853998586</v>
      </c>
      <c r="G7144" s="7">
        <v>40</v>
      </c>
      <c r="H7144" s="7">
        <v>72</v>
      </c>
      <c r="I7144" s="7">
        <v>1.4241848503038701E-2</v>
      </c>
      <c r="J7144" s="7">
        <v>-0.16023653612578601</v>
      </c>
      <c r="L7144" s="7">
        <v>40</v>
      </c>
      <c r="M7144" s="7">
        <v>72</v>
      </c>
      <c r="N7144" s="7">
        <v>-2.73530550518847</v>
      </c>
      <c r="O7144" s="7">
        <v>-2.16473068769877</v>
      </c>
    </row>
    <row r="7145" spans="2:15" x14ac:dyDescent="0.2">
      <c r="B7145" s="7">
        <v>41</v>
      </c>
      <c r="C7145" s="7">
        <v>72</v>
      </c>
      <c r="D7145" s="7">
        <v>0.68758326895545196</v>
      </c>
      <c r="E7145" s="7">
        <v>0.19901906815333301</v>
      </c>
      <c r="G7145" s="7">
        <v>41</v>
      </c>
      <c r="H7145" s="7">
        <v>72</v>
      </c>
      <c r="I7145" s="7">
        <v>0.48811282116325699</v>
      </c>
      <c r="J7145" s="7">
        <v>0.470974956717221</v>
      </c>
      <c r="L7145" s="7">
        <v>41</v>
      </c>
      <c r="M7145" s="7">
        <v>72</v>
      </c>
      <c r="N7145" s="7">
        <v>-1.5154897197550901</v>
      </c>
      <c r="O7145" s="7">
        <v>-0.89668081902638597</v>
      </c>
    </row>
    <row r="7146" spans="2:15" x14ac:dyDescent="0.2">
      <c r="B7146" s="7">
        <v>42</v>
      </c>
      <c r="C7146" s="7">
        <v>72</v>
      </c>
      <c r="D7146" s="7">
        <v>6.6272944721365704E-2</v>
      </c>
      <c r="E7146" s="7">
        <v>-5.9124220678184798E-2</v>
      </c>
      <c r="G7146" s="7">
        <v>42</v>
      </c>
      <c r="H7146" s="7">
        <v>72</v>
      </c>
      <c r="I7146" s="7">
        <v>-0.14873649368549699</v>
      </c>
      <c r="J7146" s="7">
        <v>2.1041179060470799E-2</v>
      </c>
      <c r="L7146" s="7">
        <v>42</v>
      </c>
      <c r="M7146" s="7">
        <v>72</v>
      </c>
      <c r="N7146" s="7">
        <v>-0.267075903425536</v>
      </c>
      <c r="O7146" s="7">
        <v>-0.221941691615443</v>
      </c>
    </row>
    <row r="7147" spans="2:15" x14ac:dyDescent="0.2">
      <c r="B7147" s="7">
        <v>43</v>
      </c>
      <c r="C7147" s="7">
        <v>72</v>
      </c>
      <c r="D7147" s="7">
        <v>0.27048003853658498</v>
      </c>
      <c r="E7147" s="7">
        <v>0.21341082683805501</v>
      </c>
      <c r="G7147" s="7">
        <v>43</v>
      </c>
      <c r="H7147" s="7">
        <v>72</v>
      </c>
      <c r="I7147" s="7">
        <v>0.12373697509216</v>
      </c>
      <c r="J7147" s="7">
        <v>0.29294592356824101</v>
      </c>
      <c r="L7147" s="7">
        <v>43</v>
      </c>
      <c r="M7147" s="7">
        <v>72</v>
      </c>
      <c r="N7147" s="7">
        <v>-0.38008774552521102</v>
      </c>
      <c r="O7147" s="7">
        <v>8.2393247943028505E-2</v>
      </c>
    </row>
    <row r="7148" spans="2:15" x14ac:dyDescent="0.2">
      <c r="B7148" s="7">
        <v>44</v>
      </c>
      <c r="C7148" s="7">
        <v>72</v>
      </c>
      <c r="D7148" s="7">
        <v>-0.10321372156039001</v>
      </c>
      <c r="E7148" s="7">
        <v>-0.20841237395603901</v>
      </c>
      <c r="G7148" s="7">
        <v>44</v>
      </c>
      <c r="H7148" s="7">
        <v>72</v>
      </c>
      <c r="I7148" s="7">
        <v>0.39013868330724799</v>
      </c>
      <c r="J7148" s="7">
        <v>0.148847356398842</v>
      </c>
      <c r="L7148" s="7">
        <v>44</v>
      </c>
      <c r="M7148" s="7">
        <v>72</v>
      </c>
      <c r="N7148" s="7">
        <v>-1.3167232785973699</v>
      </c>
      <c r="O7148" s="7">
        <v>-1.5003021834477299</v>
      </c>
    </row>
    <row r="7149" spans="2:15" x14ac:dyDescent="0.2">
      <c r="B7149" s="7">
        <v>45</v>
      </c>
      <c r="C7149" s="7">
        <v>72</v>
      </c>
      <c r="D7149" s="7">
        <v>7.5171543841939595E-2</v>
      </c>
      <c r="E7149" s="7">
        <v>0.26659612673734401</v>
      </c>
      <c r="G7149" s="7">
        <v>45</v>
      </c>
      <c r="H7149" s="7">
        <v>72</v>
      </c>
      <c r="I7149" s="7">
        <v>0.103761951287137</v>
      </c>
      <c r="J7149" s="7">
        <v>2.58345411093996E-2</v>
      </c>
      <c r="L7149" s="7">
        <v>45</v>
      </c>
      <c r="M7149" s="7">
        <v>72</v>
      </c>
      <c r="N7149" s="7">
        <v>-1.9470314556807</v>
      </c>
      <c r="O7149" s="7">
        <v>-1.8637734433234401</v>
      </c>
    </row>
    <row r="7150" spans="2:15" x14ac:dyDescent="0.2">
      <c r="B7150" s="7">
        <v>46</v>
      </c>
      <c r="C7150" s="7">
        <v>72</v>
      </c>
      <c r="D7150" s="7">
        <v>0.14469844673851101</v>
      </c>
      <c r="E7150" s="7">
        <v>0.329526266584795</v>
      </c>
      <c r="G7150" s="7">
        <v>46</v>
      </c>
      <c r="H7150" s="7">
        <v>72</v>
      </c>
      <c r="I7150" s="7">
        <v>8.4972721464603204E-2</v>
      </c>
      <c r="J7150" s="7">
        <v>-0.238866358204153</v>
      </c>
      <c r="L7150" s="7">
        <v>46</v>
      </c>
      <c r="M7150" s="7">
        <v>72</v>
      </c>
      <c r="N7150" s="7">
        <v>-1.1546537785229001</v>
      </c>
      <c r="O7150" s="7">
        <v>-0.75210299255743196</v>
      </c>
    </row>
    <row r="7151" spans="2:15" x14ac:dyDescent="0.2">
      <c r="B7151" s="7">
        <v>47</v>
      </c>
      <c r="C7151" s="7">
        <v>72</v>
      </c>
      <c r="D7151" s="7">
        <v>0.21466361147100499</v>
      </c>
      <c r="E7151" s="7">
        <v>-3.1458719159157801E-2</v>
      </c>
      <c r="G7151" s="7">
        <v>47</v>
      </c>
      <c r="H7151" s="7">
        <v>72</v>
      </c>
      <c r="I7151" s="7">
        <v>9.8059588980465406E-2</v>
      </c>
      <c r="J7151" s="7">
        <v>0.23199642200088499</v>
      </c>
      <c r="L7151" s="7">
        <v>47</v>
      </c>
      <c r="M7151" s="7">
        <v>72</v>
      </c>
      <c r="N7151" s="7">
        <v>0.175207040963612</v>
      </c>
      <c r="O7151" s="7">
        <v>0.99112831708384197</v>
      </c>
    </row>
    <row r="7152" spans="2:15" x14ac:dyDescent="0.2">
      <c r="B7152" s="7">
        <v>48</v>
      </c>
      <c r="C7152" s="7">
        <v>72</v>
      </c>
      <c r="D7152" s="7">
        <v>0.38814200327565401</v>
      </c>
      <c r="E7152" s="7">
        <v>0.37683157660903599</v>
      </c>
      <c r="G7152" s="7">
        <v>48</v>
      </c>
      <c r="H7152" s="7">
        <v>72</v>
      </c>
      <c r="I7152" s="7">
        <v>0.106420166593094</v>
      </c>
      <c r="J7152" s="7">
        <v>1.47720724939973E-2</v>
      </c>
      <c r="L7152" s="7">
        <v>48</v>
      </c>
      <c r="M7152" s="7">
        <v>72</v>
      </c>
      <c r="N7152" s="7">
        <v>5.1207779048241697E-2</v>
      </c>
      <c r="O7152" s="7">
        <v>-0.16086025058585199</v>
      </c>
    </row>
    <row r="7153" spans="2:15" x14ac:dyDescent="0.2">
      <c r="B7153" s="7">
        <v>49</v>
      </c>
      <c r="C7153" s="7">
        <v>72</v>
      </c>
      <c r="D7153" s="7">
        <v>0.16132487514114899</v>
      </c>
      <c r="E7153" s="7">
        <v>0.35339610709920399</v>
      </c>
      <c r="G7153" s="7">
        <v>49</v>
      </c>
      <c r="H7153" s="7">
        <v>72</v>
      </c>
      <c r="I7153" s="7">
        <v>-1.8286016453004099E-3</v>
      </c>
      <c r="J7153" s="7">
        <v>6.74088768124399E-2</v>
      </c>
      <c r="L7153" s="7">
        <v>49</v>
      </c>
      <c r="M7153" s="7">
        <v>72</v>
      </c>
      <c r="N7153" s="7">
        <v>-0.99134941842121604</v>
      </c>
      <c r="O7153" s="7">
        <v>-1.0623348105113399</v>
      </c>
    </row>
    <row r="7154" spans="2:15" x14ac:dyDescent="0.2">
      <c r="B7154" s="7">
        <v>50</v>
      </c>
      <c r="C7154" s="7">
        <v>72</v>
      </c>
      <c r="D7154" s="7">
        <v>-5.39122914633152E-2</v>
      </c>
      <c r="E7154" s="7">
        <v>-0.24371142242972799</v>
      </c>
      <c r="G7154" s="7">
        <v>50</v>
      </c>
      <c r="H7154" s="7">
        <v>72</v>
      </c>
      <c r="I7154" s="7">
        <v>-8.0972972446138797E-2</v>
      </c>
      <c r="J7154" s="7">
        <v>0.13692098863652499</v>
      </c>
      <c r="L7154" s="7">
        <v>50</v>
      </c>
      <c r="M7154" s="7">
        <v>72</v>
      </c>
      <c r="N7154" s="7">
        <v>-1.2108403348426799</v>
      </c>
      <c r="O7154" s="7">
        <v>-1.0723604498964101</v>
      </c>
    </row>
    <row r="7155" spans="2:15" x14ac:dyDescent="0.2">
      <c r="B7155" s="7">
        <v>51</v>
      </c>
      <c r="C7155" s="7">
        <v>72</v>
      </c>
      <c r="D7155" s="7">
        <v>-0.45914100722190199</v>
      </c>
      <c r="E7155" s="7">
        <v>-0.286731600070607</v>
      </c>
      <c r="G7155" s="7">
        <v>51</v>
      </c>
      <c r="H7155" s="7">
        <v>72</v>
      </c>
      <c r="I7155" s="7">
        <v>-5.7627737925952403E-2</v>
      </c>
      <c r="J7155" s="7">
        <v>-2.9522457784088001E-2</v>
      </c>
      <c r="L7155" s="7">
        <v>51</v>
      </c>
      <c r="M7155" s="7">
        <v>72</v>
      </c>
      <c r="N7155" s="7">
        <v>-1.2250908977756301</v>
      </c>
      <c r="O7155" s="7">
        <v>-1.4905240463048099</v>
      </c>
    </row>
    <row r="7156" spans="2:15" x14ac:dyDescent="0.2">
      <c r="B7156" s="7">
        <v>52</v>
      </c>
      <c r="C7156" s="7">
        <v>72</v>
      </c>
      <c r="D7156" s="7">
        <v>8.9133935244724696E-2</v>
      </c>
      <c r="E7156" s="7">
        <v>2.81565294140123E-2</v>
      </c>
      <c r="G7156" s="7">
        <v>52</v>
      </c>
      <c r="H7156" s="7">
        <v>72</v>
      </c>
      <c r="I7156" s="7">
        <v>0.127425601604576</v>
      </c>
      <c r="J7156" s="7">
        <v>-0.15818758137167199</v>
      </c>
      <c r="L7156" s="7">
        <v>52</v>
      </c>
      <c r="M7156" s="7">
        <v>72</v>
      </c>
      <c r="N7156" s="7">
        <v>-1.8703816960357</v>
      </c>
      <c r="O7156" s="7">
        <v>-0.96596916860733895</v>
      </c>
    </row>
    <row r="7157" spans="2:15" x14ac:dyDescent="0.2">
      <c r="B7157" s="7">
        <v>53</v>
      </c>
      <c r="C7157" s="7">
        <v>72</v>
      </c>
      <c r="D7157" s="7">
        <v>-4.5742060517701702E-2</v>
      </c>
      <c r="E7157" s="7">
        <v>-4.5546671578307503E-2</v>
      </c>
      <c r="G7157" s="7">
        <v>53</v>
      </c>
      <c r="H7157" s="7">
        <v>72</v>
      </c>
      <c r="I7157" s="7">
        <v>0.14290444769886301</v>
      </c>
      <c r="J7157" s="7">
        <v>0.26175277254747598</v>
      </c>
      <c r="L7157" s="7">
        <v>53</v>
      </c>
      <c r="M7157" s="7">
        <v>72</v>
      </c>
      <c r="N7157" s="7">
        <v>-0.54733325791462495</v>
      </c>
      <c r="O7157" s="7">
        <v>-0.27828369122508301</v>
      </c>
    </row>
    <row r="7158" spans="2:15" x14ac:dyDescent="0.2">
      <c r="B7158" s="7">
        <v>54</v>
      </c>
      <c r="C7158" s="7">
        <v>72</v>
      </c>
      <c r="D7158" s="7">
        <v>-5.6143286087889897E-2</v>
      </c>
      <c r="E7158" s="7">
        <v>1.3112056326795201E-2</v>
      </c>
      <c r="G7158" s="7">
        <v>54</v>
      </c>
      <c r="H7158" s="7">
        <v>72</v>
      </c>
      <c r="I7158" s="7">
        <v>2.5993883526998801E-2</v>
      </c>
      <c r="J7158" s="7">
        <v>0.29090733255953299</v>
      </c>
      <c r="L7158" s="7">
        <v>54</v>
      </c>
      <c r="M7158" s="7">
        <v>72</v>
      </c>
      <c r="N7158" s="7">
        <v>-1.1950243485215599</v>
      </c>
      <c r="O7158" s="7">
        <v>-1.0968981996573299</v>
      </c>
    </row>
    <row r="7159" spans="2:15" x14ac:dyDescent="0.2">
      <c r="B7159" s="7">
        <v>55</v>
      </c>
      <c r="C7159" s="7">
        <v>72</v>
      </c>
      <c r="D7159" s="7">
        <v>2.7146071289702301E-2</v>
      </c>
      <c r="E7159" s="7">
        <v>-0.102744390348238</v>
      </c>
      <c r="G7159" s="7">
        <v>55</v>
      </c>
      <c r="H7159" s="7">
        <v>72</v>
      </c>
      <c r="I7159" s="7">
        <v>8.6769976725287606E-2</v>
      </c>
      <c r="J7159" s="7">
        <v>0.155533985669981</v>
      </c>
      <c r="L7159" s="7">
        <v>55</v>
      </c>
      <c r="M7159" s="7">
        <v>72</v>
      </c>
      <c r="N7159" s="7">
        <v>-1.09508458710649</v>
      </c>
      <c r="O7159" s="7">
        <v>-0.550380186229392</v>
      </c>
    </row>
    <row r="7160" spans="2:15" x14ac:dyDescent="0.2">
      <c r="B7160" s="7">
        <v>56</v>
      </c>
      <c r="C7160" s="7">
        <v>72</v>
      </c>
      <c r="D7160" s="7">
        <v>-0.20547465015581101</v>
      </c>
      <c r="E7160" s="7">
        <v>-5.0274836820534602E-2</v>
      </c>
      <c r="G7160" s="7">
        <v>56</v>
      </c>
      <c r="H7160" s="7">
        <v>72</v>
      </c>
      <c r="I7160" s="7">
        <v>-0.239742092189491</v>
      </c>
      <c r="J7160" s="7">
        <v>0.21931739428484201</v>
      </c>
      <c r="L7160" s="7">
        <v>56</v>
      </c>
      <c r="M7160" s="7">
        <v>72</v>
      </c>
      <c r="N7160" s="7">
        <v>-1.29840648569388</v>
      </c>
      <c r="O7160" s="7">
        <v>-1.62141545239407</v>
      </c>
    </row>
    <row r="7161" spans="2:15" x14ac:dyDescent="0.2">
      <c r="B7161" s="7">
        <v>57</v>
      </c>
      <c r="C7161" s="7">
        <v>72</v>
      </c>
      <c r="D7161" s="7">
        <v>0.10195186258549301</v>
      </c>
      <c r="E7161" s="7">
        <v>-0.15373126152580799</v>
      </c>
      <c r="G7161" s="7">
        <v>57</v>
      </c>
      <c r="H7161" s="7">
        <v>72</v>
      </c>
      <c r="I7161" s="7">
        <v>0.16430792971484701</v>
      </c>
      <c r="J7161" s="7">
        <v>0.11824486564728801</v>
      </c>
      <c r="L7161" s="7">
        <v>57</v>
      </c>
      <c r="M7161" s="7">
        <v>72</v>
      </c>
      <c r="N7161" s="7">
        <v>0.111985061929192</v>
      </c>
      <c r="O7161" s="7">
        <v>0.13230098600052501</v>
      </c>
    </row>
    <row r="7162" spans="2:15" x14ac:dyDescent="0.2">
      <c r="B7162" s="7">
        <v>58</v>
      </c>
      <c r="C7162" s="7">
        <v>72</v>
      </c>
      <c r="D7162" s="7">
        <v>-0.22153526463224299</v>
      </c>
      <c r="E7162" s="7">
        <v>-3.7856154818662398E-2</v>
      </c>
      <c r="G7162" s="7">
        <v>58</v>
      </c>
      <c r="H7162" s="7">
        <v>72</v>
      </c>
      <c r="I7162" s="7">
        <v>-0.23428770743524499</v>
      </c>
      <c r="J7162" s="7">
        <v>0.11650919460166501</v>
      </c>
      <c r="L7162" s="7">
        <v>58</v>
      </c>
      <c r="M7162" s="7">
        <v>72</v>
      </c>
      <c r="N7162" s="7">
        <v>-0.20355570009673299</v>
      </c>
      <c r="O7162" s="7">
        <v>9.5337704436904095E-3</v>
      </c>
    </row>
    <row r="7163" spans="2:15" x14ac:dyDescent="0.2">
      <c r="B7163" s="7">
        <v>59</v>
      </c>
      <c r="C7163" s="7">
        <v>72</v>
      </c>
      <c r="D7163" s="7">
        <v>-0.26712251979755702</v>
      </c>
      <c r="E7163" s="7">
        <v>-0.36941108295655301</v>
      </c>
      <c r="G7163" s="7">
        <v>59</v>
      </c>
      <c r="H7163" s="7">
        <v>72</v>
      </c>
      <c r="I7163" s="7">
        <v>-6.6197190456323399E-2</v>
      </c>
      <c r="J7163" s="7">
        <v>6.2914549947341095E-2</v>
      </c>
      <c r="L7163" s="7">
        <v>59</v>
      </c>
      <c r="M7163" s="7">
        <v>72</v>
      </c>
      <c r="N7163" s="7">
        <v>-0.96055799081976501</v>
      </c>
      <c r="O7163" s="7">
        <v>-1.0003064401039401</v>
      </c>
    </row>
    <row r="7164" spans="2:15" x14ac:dyDescent="0.2">
      <c r="B7164" s="7">
        <v>60</v>
      </c>
      <c r="C7164" s="7">
        <v>72</v>
      </c>
      <c r="D7164" s="7">
        <v>0.160555875798611</v>
      </c>
      <c r="E7164" s="7">
        <v>-1.69142696205462E-2</v>
      </c>
      <c r="G7164" s="7">
        <v>60</v>
      </c>
      <c r="H7164" s="7">
        <v>72</v>
      </c>
      <c r="I7164" s="7">
        <v>2.0628149526405799E-2</v>
      </c>
      <c r="J7164" s="7">
        <v>-5.0359351280727403E-2</v>
      </c>
      <c r="L7164" s="7">
        <v>60</v>
      </c>
      <c r="M7164" s="7">
        <v>72</v>
      </c>
      <c r="N7164" s="7">
        <v>-0.26615809110001298</v>
      </c>
      <c r="O7164" s="7">
        <v>-2.23512332342377E-2</v>
      </c>
    </row>
    <row r="7165" spans="2:15" x14ac:dyDescent="0.2">
      <c r="B7165" s="7">
        <v>61</v>
      </c>
      <c r="C7165" s="7">
        <v>72</v>
      </c>
      <c r="D7165" s="7">
        <v>-0.40161233051829098</v>
      </c>
      <c r="E7165" s="7">
        <v>-0.28978523552518398</v>
      </c>
      <c r="G7165" s="7">
        <v>61</v>
      </c>
      <c r="H7165" s="7">
        <v>72</v>
      </c>
      <c r="I7165" s="7">
        <v>-0.12430871674885099</v>
      </c>
      <c r="J7165" s="7">
        <v>0.127010728515249</v>
      </c>
      <c r="L7165" s="7">
        <v>61</v>
      </c>
      <c r="M7165" s="7">
        <v>72</v>
      </c>
      <c r="N7165" s="7">
        <v>-0.164457816238992</v>
      </c>
      <c r="O7165" s="7">
        <v>-0.37539758151590102</v>
      </c>
    </row>
    <row r="7166" spans="2:15" x14ac:dyDescent="0.2">
      <c r="B7166" s="7">
        <v>62</v>
      </c>
      <c r="C7166" s="7">
        <v>72</v>
      </c>
      <c r="D7166" s="7">
        <v>-6.7155138769034997E-3</v>
      </c>
      <c r="E7166" s="7">
        <v>-2.0039124598771E-2</v>
      </c>
      <c r="G7166" s="7">
        <v>62</v>
      </c>
      <c r="H7166" s="7">
        <v>72</v>
      </c>
      <c r="I7166" s="7">
        <v>-0.455447929944651</v>
      </c>
      <c r="J7166" s="7">
        <v>-8.8775513867615202E-2</v>
      </c>
      <c r="L7166" s="7">
        <v>62</v>
      </c>
      <c r="M7166" s="7">
        <v>72</v>
      </c>
      <c r="N7166" s="7">
        <v>-1.0125248197377399</v>
      </c>
      <c r="O7166" s="7">
        <v>-0.49512858629260398</v>
      </c>
    </row>
    <row r="7167" spans="2:15" x14ac:dyDescent="0.2">
      <c r="B7167" s="7">
        <v>63</v>
      </c>
      <c r="C7167" s="7">
        <v>72</v>
      </c>
      <c r="D7167" s="7">
        <v>-0.90958077876783805</v>
      </c>
      <c r="E7167" s="7">
        <v>-0.66561198773611396</v>
      </c>
      <c r="G7167" s="7">
        <v>63</v>
      </c>
      <c r="H7167" s="7">
        <v>72</v>
      </c>
      <c r="I7167" s="7">
        <v>8.5518992221980603E-2</v>
      </c>
      <c r="J7167" s="7">
        <v>0.15850856019186901</v>
      </c>
      <c r="L7167" s="7">
        <v>63</v>
      </c>
      <c r="M7167" s="7">
        <v>72</v>
      </c>
      <c r="N7167" s="7">
        <v>-0.26798086646659702</v>
      </c>
      <c r="O7167" s="7">
        <v>-0.57940603600349205</v>
      </c>
    </row>
    <row r="7168" spans="2:15" x14ac:dyDescent="0.2">
      <c r="B7168" s="7">
        <v>64</v>
      </c>
      <c r="C7168" s="7">
        <v>72</v>
      </c>
      <c r="D7168" s="7">
        <v>-0.349434364058615</v>
      </c>
      <c r="E7168" s="7">
        <v>-0.36475202582951599</v>
      </c>
      <c r="G7168" s="7">
        <v>64</v>
      </c>
      <c r="H7168" s="7">
        <v>72</v>
      </c>
      <c r="I7168" s="7">
        <v>-0.116795496340775</v>
      </c>
      <c r="J7168" s="7">
        <v>0.106951619344024</v>
      </c>
      <c r="L7168" s="7">
        <v>64</v>
      </c>
      <c r="M7168" s="7">
        <v>72</v>
      </c>
      <c r="N7168" s="7">
        <v>0.61598411242404305</v>
      </c>
      <c r="O7168" s="7">
        <v>-0.27116298748602402</v>
      </c>
    </row>
    <row r="7169" spans="2:15" x14ac:dyDescent="0.2">
      <c r="B7169" s="7">
        <v>65</v>
      </c>
      <c r="C7169" s="7">
        <v>72</v>
      </c>
      <c r="D7169" s="7">
        <v>-0.201026011926633</v>
      </c>
      <c r="E7169" s="7">
        <v>-0.22212743842618199</v>
      </c>
      <c r="G7169" s="7">
        <v>65</v>
      </c>
      <c r="H7169" s="7">
        <v>72</v>
      </c>
      <c r="I7169" s="7">
        <v>7.8250249853147699E-2</v>
      </c>
      <c r="J7169" s="7">
        <v>4.7282138510424503E-2</v>
      </c>
      <c r="L7169" s="7">
        <v>65</v>
      </c>
      <c r="M7169" s="7">
        <v>72</v>
      </c>
      <c r="N7169" s="7">
        <v>0.427420424827543</v>
      </c>
      <c r="O7169" s="7">
        <v>0.58209063553960905</v>
      </c>
    </row>
    <row r="7170" spans="2:15" x14ac:dyDescent="0.2">
      <c r="B7170" s="7">
        <v>66</v>
      </c>
      <c r="C7170" s="7">
        <v>72</v>
      </c>
      <c r="D7170" s="7">
        <v>8.3586129468893794E-2</v>
      </c>
      <c r="E7170" s="7">
        <v>0.20031447119552401</v>
      </c>
      <c r="G7170" s="7">
        <v>66</v>
      </c>
      <c r="H7170" s="7">
        <v>72</v>
      </c>
      <c r="I7170" s="7">
        <v>-6.8392143382970602E-2</v>
      </c>
      <c r="J7170" s="7">
        <v>-4.6781806185619799E-2</v>
      </c>
      <c r="L7170" s="7">
        <v>66</v>
      </c>
      <c r="M7170" s="7">
        <v>72</v>
      </c>
      <c r="N7170" s="7">
        <v>0.63771080536205005</v>
      </c>
      <c r="O7170" s="7">
        <v>0.30136720605487</v>
      </c>
    </row>
    <row r="7171" spans="2:15" x14ac:dyDescent="0.2">
      <c r="B7171" s="7">
        <v>67</v>
      </c>
      <c r="C7171" s="7">
        <v>72</v>
      </c>
      <c r="D7171" s="7">
        <v>1.7053085207493299E-2</v>
      </c>
      <c r="E7171" s="7">
        <v>0.18889331172394</v>
      </c>
      <c r="G7171" s="7">
        <v>67</v>
      </c>
      <c r="H7171" s="7">
        <v>72</v>
      </c>
      <c r="I7171" s="7">
        <v>0.243558002644882</v>
      </c>
      <c r="J7171" s="7">
        <v>0.19790344172845101</v>
      </c>
      <c r="L7171" s="7">
        <v>67</v>
      </c>
      <c r="M7171" s="7">
        <v>72</v>
      </c>
      <c r="N7171" s="7">
        <v>-0.14820470512755399</v>
      </c>
      <c r="O7171" s="7">
        <v>-0.85335366801740897</v>
      </c>
    </row>
    <row r="7172" spans="2:15" x14ac:dyDescent="0.2">
      <c r="B7172" s="7">
        <v>68</v>
      </c>
      <c r="C7172" s="7">
        <v>72</v>
      </c>
      <c r="D7172" s="7">
        <v>9.8851889828964104E-2</v>
      </c>
      <c r="E7172" s="7">
        <v>4.1900524397179999E-2</v>
      </c>
      <c r="G7172" s="7">
        <v>68</v>
      </c>
      <c r="H7172" s="7">
        <v>72</v>
      </c>
      <c r="I7172" s="7">
        <v>0.17538134141391301</v>
      </c>
      <c r="J7172" s="7">
        <v>-0.225348074633269</v>
      </c>
      <c r="L7172" s="7">
        <v>68</v>
      </c>
      <c r="M7172" s="7">
        <v>72</v>
      </c>
      <c r="N7172" s="7">
        <v>-0.59417290045705695</v>
      </c>
      <c r="O7172" s="7">
        <v>-0.61966837633304195</v>
      </c>
    </row>
    <row r="7173" spans="2:15" x14ac:dyDescent="0.2">
      <c r="B7173" s="7">
        <v>69</v>
      </c>
      <c r="C7173" s="7">
        <v>72</v>
      </c>
      <c r="D7173" s="7">
        <v>-0.37780340139797097</v>
      </c>
      <c r="E7173" s="7">
        <v>-0.66361890486676101</v>
      </c>
      <c r="G7173" s="7">
        <v>69</v>
      </c>
      <c r="H7173" s="7">
        <v>72</v>
      </c>
      <c r="I7173" s="7">
        <v>0.29051507447071701</v>
      </c>
      <c r="J7173" s="7">
        <v>0.114999624951867</v>
      </c>
      <c r="L7173" s="7">
        <v>69</v>
      </c>
      <c r="M7173" s="7">
        <v>72</v>
      </c>
      <c r="N7173" s="7">
        <v>0.61150216765184995</v>
      </c>
      <c r="O7173" s="7">
        <v>0.167106669476902</v>
      </c>
    </row>
    <row r="7174" spans="2:15" x14ac:dyDescent="0.2">
      <c r="B7174" s="7">
        <v>70</v>
      </c>
      <c r="C7174" s="7">
        <v>72</v>
      </c>
      <c r="D7174" s="7">
        <v>-0.55249873911765601</v>
      </c>
      <c r="E7174" s="7">
        <v>-9.1015730975962897E-2</v>
      </c>
      <c r="G7174" s="7">
        <v>70</v>
      </c>
      <c r="H7174" s="7">
        <v>72</v>
      </c>
      <c r="I7174" s="7">
        <v>-1.0892708184085701E-2</v>
      </c>
      <c r="J7174" s="7">
        <v>-3.2834530797399203E-2</v>
      </c>
      <c r="L7174" s="7">
        <v>70</v>
      </c>
      <c r="M7174" s="7">
        <v>72</v>
      </c>
      <c r="N7174" s="7">
        <v>0.98526951858629896</v>
      </c>
      <c r="O7174" s="7">
        <v>0.45536614070941001</v>
      </c>
    </row>
    <row r="7175" spans="2:15" x14ac:dyDescent="0.2">
      <c r="B7175" s="7">
        <v>71</v>
      </c>
      <c r="C7175" s="7">
        <v>72</v>
      </c>
      <c r="D7175" s="7">
        <v>0.23551719258194301</v>
      </c>
      <c r="E7175" s="7">
        <v>6.0886715855730203E-2</v>
      </c>
      <c r="G7175" s="7">
        <v>71</v>
      </c>
      <c r="H7175" s="7">
        <v>72</v>
      </c>
      <c r="I7175" s="7">
        <v>2.04045269036797E-2</v>
      </c>
      <c r="J7175" s="7">
        <v>-5.0642629498098802E-4</v>
      </c>
      <c r="L7175" s="7">
        <v>71</v>
      </c>
      <c r="M7175" s="7">
        <v>72</v>
      </c>
      <c r="N7175" s="7">
        <v>-4.1575983699839699E-3</v>
      </c>
      <c r="O7175" s="7">
        <v>-0.50239513060262997</v>
      </c>
    </row>
    <row r="7176" spans="2:15" x14ac:dyDescent="0.2">
      <c r="B7176" s="7">
        <v>72</v>
      </c>
      <c r="C7176" s="7">
        <v>72</v>
      </c>
      <c r="D7176" s="7">
        <v>-4.6412943035551997E-2</v>
      </c>
      <c r="E7176" s="7">
        <v>-0.20793532561914199</v>
      </c>
      <c r="G7176" s="7">
        <v>72</v>
      </c>
      <c r="H7176" s="7">
        <v>72</v>
      </c>
      <c r="I7176" s="7">
        <v>2.2189233552360601E-2</v>
      </c>
      <c r="J7176" s="7">
        <v>0.150561963198827</v>
      </c>
      <c r="L7176" s="7">
        <v>72</v>
      </c>
      <c r="M7176" s="7">
        <v>72</v>
      </c>
      <c r="N7176" s="7">
        <v>-0.51838284047366001</v>
      </c>
      <c r="O7176" s="7">
        <v>-0.36387021781194701</v>
      </c>
    </row>
    <row r="7177" spans="2:15" x14ac:dyDescent="0.2">
      <c r="B7177" s="7">
        <v>73</v>
      </c>
      <c r="C7177" s="7">
        <v>72</v>
      </c>
      <c r="D7177" s="7">
        <v>8.59509192097727E-2</v>
      </c>
      <c r="E7177" s="7">
        <v>7.1259357947495203E-2</v>
      </c>
      <c r="G7177" s="7">
        <v>73</v>
      </c>
      <c r="H7177" s="7">
        <v>72</v>
      </c>
      <c r="I7177" s="7">
        <v>7.9204225520326701E-2</v>
      </c>
      <c r="J7177" s="7">
        <v>7.2760730748079497E-2</v>
      </c>
      <c r="L7177" s="7">
        <v>73</v>
      </c>
      <c r="M7177" s="7">
        <v>72</v>
      </c>
      <c r="N7177" s="7">
        <v>-7.5166163105140293E-2</v>
      </c>
      <c r="O7177" s="7">
        <v>-9.2246328895899204E-2</v>
      </c>
    </row>
    <row r="7178" spans="2:15" x14ac:dyDescent="0.2">
      <c r="B7178" s="7">
        <v>74</v>
      </c>
      <c r="C7178" s="7">
        <v>72</v>
      </c>
      <c r="D7178" s="7">
        <v>0.22780716086307901</v>
      </c>
      <c r="E7178" s="7">
        <v>-0.114442805725803</v>
      </c>
      <c r="G7178" s="7">
        <v>74</v>
      </c>
      <c r="H7178" s="7">
        <v>72</v>
      </c>
      <c r="I7178" s="7">
        <v>-0.216040670204766</v>
      </c>
      <c r="J7178" s="7">
        <v>-6.6577020712625098E-2</v>
      </c>
      <c r="L7178" s="7">
        <v>74</v>
      </c>
      <c r="M7178" s="7">
        <v>72</v>
      </c>
      <c r="N7178" s="7">
        <v>0.47773012999759301</v>
      </c>
      <c r="O7178" s="7">
        <v>0.215438619408611</v>
      </c>
    </row>
    <row r="7179" spans="2:15" x14ac:dyDescent="0.2">
      <c r="B7179" s="7">
        <v>75</v>
      </c>
      <c r="C7179" s="7">
        <v>72</v>
      </c>
      <c r="D7179" s="7">
        <v>-0.73101085163508195</v>
      </c>
      <c r="E7179" s="7">
        <v>-0.64956967895117801</v>
      </c>
      <c r="G7179" s="7">
        <v>75</v>
      </c>
      <c r="H7179" s="7">
        <v>72</v>
      </c>
      <c r="I7179" s="7">
        <v>-0.26129416526729998</v>
      </c>
      <c r="J7179" s="7">
        <v>-0.117306416839766</v>
      </c>
      <c r="L7179" s="7">
        <v>75</v>
      </c>
      <c r="M7179" s="7">
        <v>72</v>
      </c>
      <c r="N7179" s="7">
        <v>-0.31686272814341399</v>
      </c>
      <c r="O7179" s="7">
        <v>-0.35462549955529699</v>
      </c>
    </row>
    <row r="7180" spans="2:15" x14ac:dyDescent="0.2">
      <c r="B7180" s="7">
        <v>76</v>
      </c>
      <c r="C7180" s="7">
        <v>72</v>
      </c>
      <c r="D7180" s="7">
        <v>-0.177336939841965</v>
      </c>
      <c r="E7180" s="7">
        <v>0.14297686768433501</v>
      </c>
      <c r="G7180" s="7">
        <v>76</v>
      </c>
      <c r="H7180" s="7">
        <v>72</v>
      </c>
      <c r="I7180" s="7">
        <v>-0.132043804612376</v>
      </c>
      <c r="J7180" s="7">
        <v>-9.8492973643166296E-2</v>
      </c>
      <c r="L7180" s="7">
        <v>76</v>
      </c>
      <c r="M7180" s="7">
        <v>72</v>
      </c>
      <c r="N7180" s="7">
        <v>-0.50598749172144997</v>
      </c>
      <c r="O7180" s="7">
        <v>-0.55430488914827802</v>
      </c>
    </row>
    <row r="7181" spans="2:15" x14ac:dyDescent="0.2">
      <c r="B7181" s="7">
        <v>77</v>
      </c>
      <c r="C7181" s="7">
        <v>72</v>
      </c>
      <c r="D7181" s="7">
        <v>-6.3056471986418394E-2</v>
      </c>
      <c r="E7181" s="7">
        <v>0.130169597628255</v>
      </c>
      <c r="G7181" s="7">
        <v>77</v>
      </c>
      <c r="H7181" s="7">
        <v>72</v>
      </c>
      <c r="I7181" s="7">
        <v>0.43727866713388303</v>
      </c>
      <c r="J7181" s="7">
        <v>-2.7566053172625601E-2</v>
      </c>
      <c r="L7181" s="7">
        <v>77</v>
      </c>
      <c r="M7181" s="7">
        <v>72</v>
      </c>
      <c r="N7181" s="7">
        <v>1.1899353425001801E-2</v>
      </c>
      <c r="O7181" s="7">
        <v>0.40620824540489903</v>
      </c>
    </row>
    <row r="7182" spans="2:15" x14ac:dyDescent="0.2">
      <c r="B7182" s="7">
        <v>78</v>
      </c>
      <c r="C7182" s="7">
        <v>72</v>
      </c>
      <c r="D7182" s="7">
        <v>6.2520134488679005E-2</v>
      </c>
      <c r="E7182" s="7">
        <v>0.181155808533665</v>
      </c>
      <c r="G7182" s="7">
        <v>78</v>
      </c>
      <c r="H7182" s="7">
        <v>72</v>
      </c>
      <c r="I7182" s="7">
        <v>-0.110288481990889</v>
      </c>
      <c r="J7182" s="7">
        <v>-3.9155408831216897E-2</v>
      </c>
      <c r="L7182" s="7">
        <v>78</v>
      </c>
      <c r="M7182" s="7">
        <v>72</v>
      </c>
      <c r="N7182" s="7">
        <v>-1.4103334036572299</v>
      </c>
      <c r="O7182" s="7">
        <v>-1.0897406014545299</v>
      </c>
    </row>
    <row r="7183" spans="2:15" x14ac:dyDescent="0.2">
      <c r="B7183" s="7">
        <v>79</v>
      </c>
      <c r="C7183" s="7">
        <v>72</v>
      </c>
      <c r="D7183" s="7">
        <v>0.29452437018371402</v>
      </c>
      <c r="E7183" s="7">
        <v>0.117539148956923</v>
      </c>
      <c r="G7183" s="7">
        <v>79</v>
      </c>
      <c r="H7183" s="7">
        <v>72</v>
      </c>
      <c r="I7183" s="7">
        <v>-0.14828748587395199</v>
      </c>
      <c r="J7183" s="7">
        <v>3.2367577063194403E-2</v>
      </c>
      <c r="L7183" s="7">
        <v>79</v>
      </c>
      <c r="M7183" s="7">
        <v>72</v>
      </c>
      <c r="N7183" s="7">
        <v>-0.55534880918519502</v>
      </c>
      <c r="O7183" s="7">
        <v>-0.70934833070903602</v>
      </c>
    </row>
    <row r="7184" spans="2:15" x14ac:dyDescent="0.2">
      <c r="B7184" s="7">
        <v>80</v>
      </c>
      <c r="C7184" s="7">
        <v>72</v>
      </c>
      <c r="D7184" s="7">
        <v>-8.3828815217028604E-2</v>
      </c>
      <c r="E7184" s="7">
        <v>-0.189380093502962</v>
      </c>
      <c r="G7184" s="7">
        <v>80</v>
      </c>
      <c r="H7184" s="7">
        <v>72</v>
      </c>
      <c r="I7184" s="7">
        <v>0.106303567110011</v>
      </c>
      <c r="J7184" s="7">
        <v>-4.9488935156595901E-2</v>
      </c>
      <c r="L7184" s="7">
        <v>80</v>
      </c>
      <c r="M7184" s="7">
        <v>72</v>
      </c>
      <c r="N7184" s="7">
        <v>-1.6074190437859901</v>
      </c>
      <c r="O7184" s="7">
        <v>-0.86798695677985005</v>
      </c>
    </row>
    <row r="7185" spans="2:15" x14ac:dyDescent="0.2">
      <c r="B7185" s="7">
        <v>81</v>
      </c>
      <c r="C7185" s="7">
        <v>72</v>
      </c>
      <c r="D7185" s="7">
        <v>6.7909319357620596E-2</v>
      </c>
      <c r="E7185" s="7">
        <v>-0.134381070762433</v>
      </c>
      <c r="G7185" s="7">
        <v>81</v>
      </c>
      <c r="H7185" s="7">
        <v>72</v>
      </c>
      <c r="I7185" s="7">
        <v>0.27332454987812399</v>
      </c>
      <c r="J7185" s="7">
        <v>0.40401590389126701</v>
      </c>
      <c r="L7185" s="7">
        <v>81</v>
      </c>
      <c r="M7185" s="7">
        <v>72</v>
      </c>
      <c r="N7185" s="7">
        <v>0.71312537390417596</v>
      </c>
      <c r="O7185" s="7">
        <v>0.33800210965569799</v>
      </c>
    </row>
    <row r="7186" spans="2:15" x14ac:dyDescent="0.2">
      <c r="B7186" s="7">
        <v>82</v>
      </c>
      <c r="C7186" s="7">
        <v>72</v>
      </c>
      <c r="D7186" s="7">
        <v>0.31321955269671797</v>
      </c>
      <c r="E7186" s="7">
        <v>0.62399306093794404</v>
      </c>
      <c r="G7186" s="7">
        <v>82</v>
      </c>
      <c r="H7186" s="7">
        <v>72</v>
      </c>
      <c r="I7186" s="7">
        <v>0.23561569083321501</v>
      </c>
      <c r="J7186" s="7">
        <v>1.39222917136683E-2</v>
      </c>
      <c r="L7186" s="7">
        <v>82</v>
      </c>
      <c r="M7186" s="7">
        <v>72</v>
      </c>
      <c r="N7186" s="7">
        <v>0.97001159491016797</v>
      </c>
      <c r="O7186" s="7">
        <v>0.81043682063078804</v>
      </c>
    </row>
    <row r="7187" spans="2:15" x14ac:dyDescent="0.2">
      <c r="B7187" s="7">
        <v>83</v>
      </c>
      <c r="C7187" s="7">
        <v>72</v>
      </c>
      <c r="D7187" s="7">
        <v>0.23662217589889201</v>
      </c>
      <c r="E7187" s="7">
        <v>0.382782045918376</v>
      </c>
      <c r="G7187" s="7">
        <v>83</v>
      </c>
      <c r="H7187" s="7">
        <v>72</v>
      </c>
      <c r="I7187" s="7">
        <v>-0.27390776329682398</v>
      </c>
      <c r="J7187" s="7">
        <v>1.18829591288776E-2</v>
      </c>
      <c r="L7187" s="7">
        <v>83</v>
      </c>
      <c r="M7187" s="7">
        <v>72</v>
      </c>
      <c r="N7187" s="7">
        <v>-1.1870332332848199</v>
      </c>
      <c r="O7187" s="7">
        <v>-1.48147722392666</v>
      </c>
    </row>
    <row r="7188" spans="2:15" x14ac:dyDescent="0.2">
      <c r="B7188" s="7">
        <v>84</v>
      </c>
      <c r="C7188" s="7">
        <v>72</v>
      </c>
      <c r="D7188" s="7">
        <v>9.6142199751577506E-2</v>
      </c>
      <c r="E7188" s="7">
        <v>-4.9951215607999998E-2</v>
      </c>
      <c r="G7188" s="7">
        <v>84</v>
      </c>
      <c r="H7188" s="7">
        <v>72</v>
      </c>
      <c r="I7188" s="7">
        <v>-0.14778386462639401</v>
      </c>
      <c r="J7188" s="7">
        <v>-9.7973559396173499E-2</v>
      </c>
      <c r="L7188" s="7">
        <v>84</v>
      </c>
      <c r="M7188" s="7">
        <v>72</v>
      </c>
      <c r="N7188" s="7">
        <v>-0.81401730935650496</v>
      </c>
      <c r="O7188" s="7">
        <v>-0.71294271306131296</v>
      </c>
    </row>
    <row r="7189" spans="2:15" x14ac:dyDescent="0.2">
      <c r="B7189" s="7">
        <v>85</v>
      </c>
      <c r="C7189" s="7">
        <v>72</v>
      </c>
      <c r="D7189" s="7">
        <v>-0.173173129473462</v>
      </c>
      <c r="E7189" s="7">
        <v>0.111974620621186</v>
      </c>
      <c r="G7189" s="7">
        <v>85</v>
      </c>
      <c r="H7189" s="7">
        <v>72</v>
      </c>
      <c r="I7189" s="7">
        <v>1.25078140268364E-2</v>
      </c>
      <c r="J7189" s="7">
        <v>7.77695158642384E-2</v>
      </c>
      <c r="L7189" s="7">
        <v>85</v>
      </c>
      <c r="M7189" s="7">
        <v>72</v>
      </c>
      <c r="N7189" s="7">
        <v>-1.05720303664281</v>
      </c>
      <c r="O7189" s="7">
        <v>-1.2318007354838001</v>
      </c>
    </row>
    <row r="7190" spans="2:15" x14ac:dyDescent="0.2">
      <c r="B7190" s="7">
        <v>86</v>
      </c>
      <c r="C7190" s="7">
        <v>72</v>
      </c>
      <c r="D7190" s="7">
        <v>0.375644124352711</v>
      </c>
      <c r="E7190" s="7">
        <v>0.36556434545663702</v>
      </c>
      <c r="G7190" s="7">
        <v>86</v>
      </c>
      <c r="H7190" s="7">
        <v>72</v>
      </c>
      <c r="I7190" s="7">
        <v>-0.16952338128281</v>
      </c>
      <c r="J7190" s="7">
        <v>-0.17422085022963599</v>
      </c>
      <c r="L7190" s="7">
        <v>86</v>
      </c>
      <c r="M7190" s="7">
        <v>72</v>
      </c>
      <c r="N7190" s="7">
        <v>1.4853141889700701</v>
      </c>
      <c r="O7190" s="7">
        <v>0.59550777017462597</v>
      </c>
    </row>
    <row r="7191" spans="2:15" x14ac:dyDescent="0.2">
      <c r="B7191" s="7">
        <v>87</v>
      </c>
      <c r="C7191" s="7">
        <v>72</v>
      </c>
      <c r="D7191" s="7">
        <v>-0.26041426726910399</v>
      </c>
      <c r="E7191" s="7">
        <v>-0.279989971958233</v>
      </c>
      <c r="G7191" s="7">
        <v>87</v>
      </c>
      <c r="H7191" s="7">
        <v>72</v>
      </c>
      <c r="I7191" s="7">
        <v>5.4236098982610101E-2</v>
      </c>
      <c r="J7191" s="7">
        <v>0.220724364543189</v>
      </c>
      <c r="L7191" s="7">
        <v>87</v>
      </c>
      <c r="M7191" s="7">
        <v>72</v>
      </c>
      <c r="N7191" s="7">
        <v>-0.55862798831392901</v>
      </c>
      <c r="O7191" s="7">
        <v>-1.7271225384450702E-2</v>
      </c>
    </row>
    <row r="7192" spans="2:15" x14ac:dyDescent="0.2">
      <c r="B7192" s="7">
        <v>88</v>
      </c>
      <c r="C7192" s="7">
        <v>72</v>
      </c>
      <c r="D7192" s="7">
        <v>-0.121824570175309</v>
      </c>
      <c r="E7192" s="7">
        <v>-0.13964558022093501</v>
      </c>
      <c r="G7192" s="7">
        <v>88</v>
      </c>
      <c r="H7192" s="7">
        <v>72</v>
      </c>
      <c r="I7192" s="7">
        <v>2.24484886601743E-2</v>
      </c>
      <c r="J7192" s="7">
        <v>3.2877553436261302E-2</v>
      </c>
      <c r="L7192" s="7">
        <v>88</v>
      </c>
      <c r="M7192" s="7">
        <v>72</v>
      </c>
      <c r="N7192" s="7">
        <v>-1.4720488707294399</v>
      </c>
      <c r="O7192" s="7">
        <v>-1.2511180057486999</v>
      </c>
    </row>
    <row r="7193" spans="2:15" x14ac:dyDescent="0.2">
      <c r="B7193" s="7">
        <v>89</v>
      </c>
      <c r="C7193" s="7">
        <v>72</v>
      </c>
      <c r="D7193" s="7">
        <v>-0.20569119177543899</v>
      </c>
      <c r="E7193" s="7">
        <v>4.2376327766482397E-2</v>
      </c>
      <c r="G7193" s="7">
        <v>89</v>
      </c>
      <c r="H7193" s="7">
        <v>72</v>
      </c>
      <c r="I7193" s="7">
        <v>-0.16754536449926899</v>
      </c>
      <c r="J7193" s="7">
        <v>-0.15969288054376399</v>
      </c>
      <c r="L7193" s="7">
        <v>89</v>
      </c>
      <c r="M7193" s="7">
        <v>72</v>
      </c>
      <c r="N7193" s="7">
        <v>-0.95759390251840903</v>
      </c>
      <c r="O7193" s="7">
        <v>4.4359313223846002E-2</v>
      </c>
    </row>
    <row r="7194" spans="2:15" x14ac:dyDescent="0.2">
      <c r="B7194" s="7">
        <v>90</v>
      </c>
      <c r="C7194" s="7">
        <v>72</v>
      </c>
      <c r="D7194" s="7">
        <v>0.23487401751457901</v>
      </c>
      <c r="E7194" s="7">
        <v>0.222407816104358</v>
      </c>
      <c r="G7194" s="7">
        <v>90</v>
      </c>
      <c r="H7194" s="7">
        <v>72</v>
      </c>
      <c r="I7194" s="7">
        <v>-0.18297494053180299</v>
      </c>
      <c r="J7194" s="7">
        <v>7.2861282535532396E-2</v>
      </c>
      <c r="L7194" s="7">
        <v>90</v>
      </c>
      <c r="M7194" s="7">
        <v>72</v>
      </c>
      <c r="N7194" s="7">
        <v>-0.73879416795023101</v>
      </c>
      <c r="O7194" s="7">
        <v>-0.91073293348680795</v>
      </c>
    </row>
    <row r="7195" spans="2:15" x14ac:dyDescent="0.2">
      <c r="B7195" s="7">
        <v>91</v>
      </c>
      <c r="C7195" s="7">
        <v>72</v>
      </c>
      <c r="D7195" s="7">
        <v>-1.7583891121410601E-2</v>
      </c>
      <c r="E7195" s="7">
        <v>0.18057584194293999</v>
      </c>
      <c r="G7195" s="7">
        <v>91</v>
      </c>
      <c r="H7195" s="7">
        <v>72</v>
      </c>
      <c r="I7195" s="7">
        <v>0.30020796927344001</v>
      </c>
      <c r="J7195" s="7">
        <v>-8.4993866607028706E-2</v>
      </c>
      <c r="L7195" s="7">
        <v>91</v>
      </c>
      <c r="M7195" s="7">
        <v>72</v>
      </c>
      <c r="N7195" s="7">
        <v>-1.64539716358136</v>
      </c>
      <c r="O7195" s="7">
        <v>-0.86716160471222603</v>
      </c>
    </row>
    <row r="7196" spans="2:15" x14ac:dyDescent="0.2">
      <c r="B7196" s="7">
        <v>92</v>
      </c>
      <c r="C7196" s="7">
        <v>72</v>
      </c>
      <c r="D7196" s="7">
        <v>9.1957503856381406E-2</v>
      </c>
      <c r="E7196" s="7">
        <v>2.5412769313186701E-2</v>
      </c>
      <c r="G7196" s="7">
        <v>92</v>
      </c>
      <c r="H7196" s="7">
        <v>72</v>
      </c>
      <c r="I7196" s="7">
        <v>3.3060512704810897E-2</v>
      </c>
      <c r="J7196" s="7">
        <v>-6.1870809371429303E-2</v>
      </c>
      <c r="L7196" s="7">
        <v>92</v>
      </c>
      <c r="M7196" s="7">
        <v>72</v>
      </c>
      <c r="N7196" s="7">
        <v>-1.4554953638785899</v>
      </c>
      <c r="O7196" s="7">
        <v>-0.96700711743345102</v>
      </c>
    </row>
    <row r="7197" spans="2:15" x14ac:dyDescent="0.2">
      <c r="B7197" s="7">
        <v>93</v>
      </c>
      <c r="C7197" s="7">
        <v>72</v>
      </c>
      <c r="D7197" s="7">
        <v>0.80522590191560195</v>
      </c>
      <c r="E7197" s="7">
        <v>0.41980501854555602</v>
      </c>
      <c r="G7197" s="7">
        <v>93</v>
      </c>
      <c r="H7197" s="7">
        <v>72</v>
      </c>
      <c r="I7197" s="7">
        <v>1.06693387248438E-2</v>
      </c>
      <c r="J7197" s="7">
        <v>0.12518004852463199</v>
      </c>
      <c r="L7197" s="7">
        <v>93</v>
      </c>
      <c r="M7197" s="7">
        <v>72</v>
      </c>
      <c r="N7197" s="7">
        <v>0.789777601110908</v>
      </c>
      <c r="O7197" s="7">
        <v>0.59947287809112404</v>
      </c>
    </row>
    <row r="7198" spans="2:15" x14ac:dyDescent="0.2">
      <c r="B7198" s="7">
        <v>94</v>
      </c>
      <c r="C7198" s="7">
        <v>72</v>
      </c>
      <c r="D7198" s="7">
        <v>0.24844064933210699</v>
      </c>
      <c r="E7198" s="7">
        <v>0.193315641438222</v>
      </c>
      <c r="G7198" s="7">
        <v>94</v>
      </c>
      <c r="H7198" s="7">
        <v>72</v>
      </c>
      <c r="I7198" s="7">
        <v>0.25811010781289301</v>
      </c>
      <c r="J7198" s="7">
        <v>4.42018643968769E-2</v>
      </c>
      <c r="L7198" s="7">
        <v>94</v>
      </c>
      <c r="M7198" s="7">
        <v>72</v>
      </c>
      <c r="N7198" s="7">
        <v>7.2251824097158093E-2</v>
      </c>
      <c r="O7198" s="7">
        <v>-0.47705845093288302</v>
      </c>
    </row>
    <row r="7199" spans="2:15" x14ac:dyDescent="0.2">
      <c r="B7199" s="7">
        <v>95</v>
      </c>
      <c r="C7199" s="7">
        <v>72</v>
      </c>
      <c r="D7199" s="7">
        <v>-9.0202459528827106E-2</v>
      </c>
      <c r="E7199" s="7">
        <v>-0.123658076969599</v>
      </c>
      <c r="G7199" s="7">
        <v>95</v>
      </c>
      <c r="H7199" s="7">
        <v>72</v>
      </c>
      <c r="I7199" s="7">
        <v>0.15918647201073599</v>
      </c>
      <c r="J7199" s="7">
        <v>-0.10249501092528999</v>
      </c>
      <c r="L7199" s="7">
        <v>95</v>
      </c>
      <c r="M7199" s="7">
        <v>72</v>
      </c>
      <c r="N7199" s="7">
        <v>-1.1818310204136599</v>
      </c>
      <c r="O7199" s="7">
        <v>-0.164881597031519</v>
      </c>
    </row>
    <row r="7200" spans="2:15" x14ac:dyDescent="0.2">
      <c r="B7200" s="7">
        <v>96</v>
      </c>
      <c r="C7200" s="7">
        <v>72</v>
      </c>
      <c r="D7200" s="7">
        <v>-0.34589413118720103</v>
      </c>
      <c r="E7200" s="7">
        <v>-9.9970876905357997E-2</v>
      </c>
      <c r="G7200" s="7">
        <v>96</v>
      </c>
      <c r="H7200" s="7">
        <v>72</v>
      </c>
      <c r="I7200" s="7">
        <v>0.189454763185191</v>
      </c>
      <c r="J7200" s="7">
        <v>-7.1563533594009202E-2</v>
      </c>
      <c r="L7200" s="7">
        <v>96</v>
      </c>
      <c r="M7200" s="7">
        <v>72</v>
      </c>
      <c r="N7200" s="7">
        <v>0.43781911012904801</v>
      </c>
      <c r="O7200" s="7">
        <v>0.72950386877676499</v>
      </c>
    </row>
    <row r="7201" spans="2:15" x14ac:dyDescent="0.2">
      <c r="B7201" s="7">
        <v>97</v>
      </c>
      <c r="C7201" s="7">
        <v>72</v>
      </c>
      <c r="D7201" s="7">
        <v>-0.21116429609918999</v>
      </c>
      <c r="E7201" s="7">
        <v>-0.171519714916084</v>
      </c>
      <c r="G7201" s="7">
        <v>97</v>
      </c>
      <c r="H7201" s="7">
        <v>72</v>
      </c>
      <c r="I7201" s="7">
        <v>-5.4359987195793401E-2</v>
      </c>
      <c r="J7201" s="7">
        <v>-0.12249819514127699</v>
      </c>
      <c r="L7201" s="7">
        <v>97</v>
      </c>
      <c r="M7201" s="7">
        <v>72</v>
      </c>
      <c r="N7201" s="7">
        <v>1.1988934382126299</v>
      </c>
      <c r="O7201" s="7">
        <v>0.41673257303047101</v>
      </c>
    </row>
    <row r="7202" spans="2:15" x14ac:dyDescent="0.2">
      <c r="B7202" s="7">
        <v>98</v>
      </c>
      <c r="C7202" s="7">
        <v>72</v>
      </c>
      <c r="D7202" s="7">
        <v>8.4807441436241901E-2</v>
      </c>
      <c r="E7202" s="7">
        <v>0.27743902552584399</v>
      </c>
      <c r="G7202" s="7">
        <v>98</v>
      </c>
      <c r="H7202" s="7">
        <v>72</v>
      </c>
      <c r="I7202" s="7">
        <v>0.185404261615673</v>
      </c>
      <c r="J7202" s="7">
        <v>0.24141086058702199</v>
      </c>
      <c r="L7202" s="7">
        <v>98</v>
      </c>
      <c r="M7202" s="7">
        <v>72</v>
      </c>
      <c r="N7202" s="7">
        <v>-0.70324392703491301</v>
      </c>
      <c r="O7202" s="7">
        <v>3.8351384201478197E-2</v>
      </c>
    </row>
    <row r="7203" spans="2:15" x14ac:dyDescent="0.2">
      <c r="B7203" s="7">
        <v>99</v>
      </c>
      <c r="C7203" s="7">
        <v>72</v>
      </c>
      <c r="D7203" s="7">
        <v>4.5283074287066703E-2</v>
      </c>
      <c r="E7203" s="7">
        <v>-9.1261956468604993E-2</v>
      </c>
      <c r="G7203" s="7">
        <v>99</v>
      </c>
      <c r="H7203" s="7">
        <v>72</v>
      </c>
      <c r="I7203" s="7">
        <v>9.6422656610894095E-2</v>
      </c>
      <c r="J7203" s="7">
        <v>-1.5170489042405999E-2</v>
      </c>
      <c r="L7203" s="7">
        <v>99</v>
      </c>
      <c r="M7203" s="7">
        <v>72</v>
      </c>
      <c r="N7203" s="7">
        <v>-0.46700805691548303</v>
      </c>
      <c r="O7203" s="7">
        <v>-0.46001776343055401</v>
      </c>
    </row>
    <row r="7204" spans="2:15" x14ac:dyDescent="0.2">
      <c r="B7204" s="7">
        <v>100</v>
      </c>
      <c r="C7204" s="7">
        <v>72</v>
      </c>
      <c r="D7204" s="7">
        <v>-0.22435882431748899</v>
      </c>
      <c r="E7204" s="7">
        <v>-0.25523862842313799</v>
      </c>
      <c r="G7204" s="7">
        <v>100</v>
      </c>
      <c r="H7204" s="7">
        <v>72</v>
      </c>
      <c r="I7204" s="7">
        <v>7.9227979813881105E-2</v>
      </c>
      <c r="J7204" s="7">
        <v>6.2980758671525194E-2</v>
      </c>
      <c r="L7204" s="7">
        <v>100</v>
      </c>
      <c r="M7204" s="7">
        <v>72</v>
      </c>
      <c r="N7204" s="7">
        <v>1.7209453856907699</v>
      </c>
      <c r="O7204" s="7">
        <v>1.91231887142485</v>
      </c>
    </row>
    <row r="7205" spans="2:15" x14ac:dyDescent="0.2">
      <c r="B7205" s="7">
        <v>1</v>
      </c>
      <c r="C7205" s="7">
        <v>73</v>
      </c>
      <c r="D7205" s="7">
        <v>-0.29055120870110202</v>
      </c>
      <c r="E7205" s="7">
        <v>-0.224366576238962</v>
      </c>
      <c r="G7205" s="7">
        <v>1</v>
      </c>
      <c r="H7205" s="7">
        <v>73</v>
      </c>
      <c r="I7205" s="7">
        <v>-0.123101974779894</v>
      </c>
      <c r="J7205" s="7">
        <v>-0.21788523920115399</v>
      </c>
      <c r="L7205" s="7">
        <v>1</v>
      </c>
      <c r="M7205" s="7">
        <v>73</v>
      </c>
      <c r="N7205" s="7">
        <v>-0.377142245533234</v>
      </c>
      <c r="O7205" s="7">
        <v>-0.39253759912628899</v>
      </c>
    </row>
    <row r="7206" spans="2:15" x14ac:dyDescent="0.2">
      <c r="B7206" s="7">
        <v>2</v>
      </c>
      <c r="C7206" s="7">
        <v>73</v>
      </c>
      <c r="D7206" s="7">
        <v>-1.2016711745269901E-2</v>
      </c>
      <c r="E7206" s="7">
        <v>-0.180330472115447</v>
      </c>
      <c r="G7206" s="7">
        <v>2</v>
      </c>
      <c r="H7206" s="7">
        <v>73</v>
      </c>
      <c r="I7206" s="7">
        <v>-0.23302491629073799</v>
      </c>
      <c r="J7206" s="7">
        <v>7.8757406430682395E-2</v>
      </c>
      <c r="L7206" s="7">
        <v>2</v>
      </c>
      <c r="M7206" s="7">
        <v>73</v>
      </c>
      <c r="N7206" s="7">
        <v>0.58587625293981205</v>
      </c>
      <c r="O7206" s="7">
        <v>0.40315811371823401</v>
      </c>
    </row>
    <row r="7207" spans="2:15" x14ac:dyDescent="0.2">
      <c r="B7207" s="7">
        <v>3</v>
      </c>
      <c r="C7207" s="7">
        <v>73</v>
      </c>
      <c r="D7207" s="7">
        <v>-5.4008041194240498E-2</v>
      </c>
      <c r="E7207" s="7">
        <v>0.20012485921925799</v>
      </c>
      <c r="G7207" s="7">
        <v>3</v>
      </c>
      <c r="H7207" s="7">
        <v>73</v>
      </c>
      <c r="I7207" s="7">
        <v>-0.171188844640879</v>
      </c>
      <c r="J7207" s="7">
        <v>-9.5209597262419607E-2</v>
      </c>
      <c r="L7207" s="7">
        <v>3</v>
      </c>
      <c r="M7207" s="7">
        <v>73</v>
      </c>
      <c r="N7207" s="7">
        <v>1.41976368873173</v>
      </c>
      <c r="O7207" s="7">
        <v>1.12602237986107</v>
      </c>
    </row>
    <row r="7208" spans="2:15" x14ac:dyDescent="0.2">
      <c r="B7208" s="7">
        <v>4</v>
      </c>
      <c r="C7208" s="7">
        <v>73</v>
      </c>
      <c r="D7208" s="7">
        <v>-0.210363458731959</v>
      </c>
      <c r="E7208" s="7">
        <v>0.148166206673603</v>
      </c>
      <c r="G7208" s="7">
        <v>4</v>
      </c>
      <c r="H7208" s="7">
        <v>73</v>
      </c>
      <c r="I7208" s="7">
        <v>-0.39375082866137101</v>
      </c>
      <c r="J7208" s="7">
        <v>-0.25442990296088103</v>
      </c>
      <c r="L7208" s="7">
        <v>4</v>
      </c>
      <c r="M7208" s="7">
        <v>73</v>
      </c>
      <c r="N7208" s="7">
        <v>3.6992560101119002E-3</v>
      </c>
      <c r="O7208" s="7">
        <v>6.7740813853472304E-2</v>
      </c>
    </row>
    <row r="7209" spans="2:15" x14ac:dyDescent="0.2">
      <c r="B7209" s="7">
        <v>5</v>
      </c>
      <c r="C7209" s="7">
        <v>73</v>
      </c>
      <c r="D7209" s="7">
        <v>-0.277249297713348</v>
      </c>
      <c r="E7209" s="7">
        <v>-0.28443780083817199</v>
      </c>
      <c r="G7209" s="7">
        <v>5</v>
      </c>
      <c r="H7209" s="7">
        <v>73</v>
      </c>
      <c r="I7209" s="7">
        <v>-0.22436486148263901</v>
      </c>
      <c r="J7209" s="7">
        <v>-3.3046537005967401E-2</v>
      </c>
      <c r="L7209" s="7">
        <v>5</v>
      </c>
      <c r="M7209" s="7">
        <v>73</v>
      </c>
      <c r="N7209" s="7">
        <v>-1.05798775717589</v>
      </c>
      <c r="O7209" s="7">
        <v>-9.9630584582787798E-2</v>
      </c>
    </row>
    <row r="7210" spans="2:15" x14ac:dyDescent="0.2">
      <c r="B7210" s="7">
        <v>6</v>
      </c>
      <c r="C7210" s="7">
        <v>73</v>
      </c>
      <c r="D7210" s="7">
        <v>2.2264419170861399E-2</v>
      </c>
      <c r="E7210" s="7">
        <v>-0.150970794851507</v>
      </c>
      <c r="G7210" s="7">
        <v>6</v>
      </c>
      <c r="H7210" s="7">
        <v>73</v>
      </c>
      <c r="I7210" s="7">
        <v>0.33898530138258398</v>
      </c>
      <c r="J7210" s="7">
        <v>0.11548644933294</v>
      </c>
      <c r="L7210" s="7">
        <v>6</v>
      </c>
      <c r="M7210" s="7">
        <v>73</v>
      </c>
      <c r="N7210" s="7">
        <v>-0.12146222234915199</v>
      </c>
      <c r="O7210" s="7">
        <v>-0.39039889629397201</v>
      </c>
    </row>
    <row r="7211" spans="2:15" x14ac:dyDescent="0.2">
      <c r="B7211" s="7">
        <v>7</v>
      </c>
      <c r="C7211" s="7">
        <v>73</v>
      </c>
      <c r="D7211" s="7">
        <v>0.124203818833672</v>
      </c>
      <c r="E7211" s="7">
        <v>1.8792325697948999E-2</v>
      </c>
      <c r="G7211" s="7">
        <v>7</v>
      </c>
      <c r="H7211" s="7">
        <v>73</v>
      </c>
      <c r="I7211" s="7">
        <v>7.9330801035796497E-2</v>
      </c>
      <c r="J7211" s="7">
        <v>0.14451455996558199</v>
      </c>
      <c r="L7211" s="7">
        <v>7</v>
      </c>
      <c r="M7211" s="7">
        <v>73</v>
      </c>
      <c r="N7211" s="7">
        <v>-0.28602192343795202</v>
      </c>
      <c r="O7211" s="7">
        <v>-0.21237123510232001</v>
      </c>
    </row>
    <row r="7212" spans="2:15" x14ac:dyDescent="0.2">
      <c r="B7212" s="7">
        <v>8</v>
      </c>
      <c r="C7212" s="7">
        <v>73</v>
      </c>
      <c r="D7212" s="7">
        <v>3.6110863298894499E-2</v>
      </c>
      <c r="E7212" s="7">
        <v>0.11147069634743</v>
      </c>
      <c r="G7212" s="7">
        <v>8</v>
      </c>
      <c r="H7212" s="7">
        <v>73</v>
      </c>
      <c r="I7212" s="7">
        <v>-4.2922438709940298E-3</v>
      </c>
      <c r="J7212" s="7">
        <v>-0.27367827420826002</v>
      </c>
      <c r="L7212" s="7">
        <v>8</v>
      </c>
      <c r="M7212" s="7">
        <v>73</v>
      </c>
      <c r="N7212" s="7">
        <v>0.41551392261040598</v>
      </c>
      <c r="O7212" s="7">
        <v>0.73553744340365401</v>
      </c>
    </row>
    <row r="7213" spans="2:15" x14ac:dyDescent="0.2">
      <c r="B7213" s="7">
        <v>9</v>
      </c>
      <c r="C7213" s="7">
        <v>73</v>
      </c>
      <c r="D7213" s="7">
        <v>6.3156112427523503E-2</v>
      </c>
      <c r="E7213" s="7">
        <v>-0.40333792646704703</v>
      </c>
      <c r="G7213" s="7">
        <v>9</v>
      </c>
      <c r="H7213" s="7">
        <v>73</v>
      </c>
      <c r="I7213" s="7">
        <v>0.56971854274053502</v>
      </c>
      <c r="J7213" s="7">
        <v>0.70671782326349897</v>
      </c>
      <c r="L7213" s="7">
        <v>9</v>
      </c>
      <c r="M7213" s="7">
        <v>73</v>
      </c>
      <c r="N7213" s="7">
        <v>-0.219559725548821</v>
      </c>
      <c r="O7213" s="7">
        <v>-0.64582256662735704</v>
      </c>
    </row>
    <row r="7214" spans="2:15" x14ac:dyDescent="0.2">
      <c r="B7214" s="7">
        <v>10</v>
      </c>
      <c r="C7214" s="7">
        <v>73</v>
      </c>
      <c r="D7214" s="7">
        <v>0.22894233467209099</v>
      </c>
      <c r="E7214" s="7">
        <v>-0.12513083531760699</v>
      </c>
      <c r="G7214" s="7">
        <v>10</v>
      </c>
      <c r="H7214" s="7">
        <v>73</v>
      </c>
      <c r="I7214" s="7">
        <v>1.02164965226113E-2</v>
      </c>
      <c r="J7214" s="7">
        <v>0.157276819693907</v>
      </c>
      <c r="L7214" s="7">
        <v>10</v>
      </c>
      <c r="M7214" s="7">
        <v>73</v>
      </c>
      <c r="N7214" s="7">
        <v>-0.71745319229068705</v>
      </c>
      <c r="O7214" s="7">
        <v>-0.26049167677735402</v>
      </c>
    </row>
    <row r="7215" spans="2:15" x14ac:dyDescent="0.2">
      <c r="B7215" s="7">
        <v>11</v>
      </c>
      <c r="C7215" s="7">
        <v>73</v>
      </c>
      <c r="D7215" s="7">
        <v>6.6113760056043497E-2</v>
      </c>
      <c r="E7215" s="7">
        <v>8.8967184529864504E-2</v>
      </c>
      <c r="G7215" s="7">
        <v>11</v>
      </c>
      <c r="H7215" s="7">
        <v>73</v>
      </c>
      <c r="I7215" s="7">
        <v>7.5996138225104204E-2</v>
      </c>
      <c r="J7215" s="7">
        <v>-3.2783855997022798E-2</v>
      </c>
      <c r="L7215" s="7">
        <v>11</v>
      </c>
      <c r="M7215" s="7">
        <v>73</v>
      </c>
      <c r="N7215" s="7">
        <v>-0.42952100416183903</v>
      </c>
      <c r="O7215" s="7">
        <v>0.62870467046381695</v>
      </c>
    </row>
    <row r="7216" spans="2:15" x14ac:dyDescent="0.2">
      <c r="B7216" s="7">
        <v>12</v>
      </c>
      <c r="C7216" s="7">
        <v>73</v>
      </c>
      <c r="D7216" s="7">
        <v>8.8684273308034606E-2</v>
      </c>
      <c r="E7216" s="7">
        <v>-0.21854987566348599</v>
      </c>
      <c r="G7216" s="7">
        <v>12</v>
      </c>
      <c r="H7216" s="7">
        <v>73</v>
      </c>
      <c r="I7216" s="7">
        <v>0.34561368800856801</v>
      </c>
      <c r="J7216" s="7">
        <v>1.9879336083708E-2</v>
      </c>
      <c r="L7216" s="7">
        <v>12</v>
      </c>
      <c r="M7216" s="7">
        <v>73</v>
      </c>
      <c r="N7216" s="7">
        <v>-0.31657670201348698</v>
      </c>
      <c r="O7216" s="7">
        <v>-0.38212961059890899</v>
      </c>
    </row>
    <row r="7217" spans="2:15" x14ac:dyDescent="0.2">
      <c r="B7217" s="7">
        <v>13</v>
      </c>
      <c r="C7217" s="7">
        <v>73</v>
      </c>
      <c r="D7217" s="7">
        <v>0.22351814711097001</v>
      </c>
      <c r="E7217" s="7">
        <v>-0.118926742468779</v>
      </c>
      <c r="G7217" s="7">
        <v>13</v>
      </c>
      <c r="H7217" s="7">
        <v>73</v>
      </c>
      <c r="I7217" s="7">
        <v>0.39893604019838202</v>
      </c>
      <c r="J7217" s="7">
        <v>3.8221530745826002E-2</v>
      </c>
      <c r="L7217" s="7">
        <v>13</v>
      </c>
      <c r="M7217" s="7">
        <v>73</v>
      </c>
      <c r="N7217" s="7">
        <v>0.20042735339759801</v>
      </c>
      <c r="O7217" s="7">
        <v>0.39404632132822598</v>
      </c>
    </row>
    <row r="7218" spans="2:15" x14ac:dyDescent="0.2">
      <c r="B7218" s="7">
        <v>14</v>
      </c>
      <c r="C7218" s="7">
        <v>73</v>
      </c>
      <c r="D7218" s="7">
        <v>-0.179723275051414</v>
      </c>
      <c r="E7218" s="7">
        <v>-0.107850803664092</v>
      </c>
      <c r="G7218" s="7">
        <v>14</v>
      </c>
      <c r="H7218" s="7">
        <v>73</v>
      </c>
      <c r="I7218" s="7">
        <v>8.86519298804824E-2</v>
      </c>
      <c r="J7218" s="7">
        <v>0.123805286243087</v>
      </c>
      <c r="L7218" s="7">
        <v>14</v>
      </c>
      <c r="M7218" s="7">
        <v>73</v>
      </c>
      <c r="N7218" s="7">
        <v>-0.86263055596083205</v>
      </c>
      <c r="O7218" s="7">
        <v>-0.39963757787564502</v>
      </c>
    </row>
    <row r="7219" spans="2:15" x14ac:dyDescent="0.2">
      <c r="B7219" s="7">
        <v>15</v>
      </c>
      <c r="C7219" s="7">
        <v>73</v>
      </c>
      <c r="D7219" s="7">
        <v>1.3660196273997701E-2</v>
      </c>
      <c r="E7219" s="7">
        <v>-0.30931686469856201</v>
      </c>
      <c r="G7219" s="7">
        <v>15</v>
      </c>
      <c r="H7219" s="7">
        <v>73</v>
      </c>
      <c r="I7219" s="7">
        <v>-7.1373834561526905E-2</v>
      </c>
      <c r="J7219" s="7">
        <v>-1.4395063753532601E-2</v>
      </c>
      <c r="L7219" s="7">
        <v>15</v>
      </c>
      <c r="M7219" s="7">
        <v>73</v>
      </c>
      <c r="N7219" s="7">
        <v>1.09021574336488</v>
      </c>
      <c r="O7219" s="7">
        <v>0.63797546948491901</v>
      </c>
    </row>
    <row r="7220" spans="2:15" x14ac:dyDescent="0.2">
      <c r="B7220" s="7">
        <v>16</v>
      </c>
      <c r="C7220" s="7">
        <v>73</v>
      </c>
      <c r="D7220" s="7">
        <v>0.11865657881983301</v>
      </c>
      <c r="E7220" s="7">
        <v>9.3343501830042405E-2</v>
      </c>
      <c r="G7220" s="7">
        <v>16</v>
      </c>
      <c r="H7220" s="7">
        <v>73</v>
      </c>
      <c r="I7220" s="7">
        <v>0.30378172260313002</v>
      </c>
      <c r="J7220" s="7">
        <v>0.172923747803686</v>
      </c>
      <c r="L7220" s="7">
        <v>16</v>
      </c>
      <c r="M7220" s="7">
        <v>73</v>
      </c>
      <c r="N7220" s="7">
        <v>-0.30476784780561</v>
      </c>
      <c r="O7220" s="7">
        <v>0.32412096558300102</v>
      </c>
    </row>
    <row r="7221" spans="2:15" x14ac:dyDescent="0.2">
      <c r="B7221" s="7">
        <v>17</v>
      </c>
      <c r="C7221" s="7">
        <v>73</v>
      </c>
      <c r="D7221" s="7">
        <v>-0.215731117832028</v>
      </c>
      <c r="E7221" s="7">
        <v>-0.27412784181569599</v>
      </c>
      <c r="G7221" s="7">
        <v>17</v>
      </c>
      <c r="H7221" s="7">
        <v>73</v>
      </c>
      <c r="I7221" s="7">
        <v>0.129755869848942</v>
      </c>
      <c r="J7221" s="7">
        <v>-6.5468710246472397E-2</v>
      </c>
      <c r="L7221" s="7">
        <v>17</v>
      </c>
      <c r="M7221" s="7">
        <v>73</v>
      </c>
      <c r="N7221" s="7">
        <v>-1.4739913581178301</v>
      </c>
      <c r="O7221" s="7">
        <v>-1.54648781813182</v>
      </c>
    </row>
    <row r="7222" spans="2:15" x14ac:dyDescent="0.2">
      <c r="B7222" s="7">
        <v>18</v>
      </c>
      <c r="C7222" s="7">
        <v>73</v>
      </c>
      <c r="D7222" s="7">
        <v>-5.7487450217653398E-2</v>
      </c>
      <c r="E7222" s="7">
        <v>0.33866328530908801</v>
      </c>
      <c r="G7222" s="7">
        <v>18</v>
      </c>
      <c r="H7222" s="7">
        <v>73</v>
      </c>
      <c r="I7222" s="7">
        <v>-0.14666273090117901</v>
      </c>
      <c r="J7222" s="7">
        <v>2.8544299305526301E-2</v>
      </c>
      <c r="L7222" s="7">
        <v>18</v>
      </c>
      <c r="M7222" s="7">
        <v>73</v>
      </c>
      <c r="N7222" s="7">
        <v>0.58441297137654102</v>
      </c>
      <c r="O7222" s="7">
        <v>0.19183299338085</v>
      </c>
    </row>
    <row r="7223" spans="2:15" x14ac:dyDescent="0.2">
      <c r="B7223" s="7">
        <v>19</v>
      </c>
      <c r="C7223" s="7">
        <v>73</v>
      </c>
      <c r="D7223" s="7">
        <v>0.26886285219341</v>
      </c>
      <c r="E7223" s="7">
        <v>-0.42055051769374502</v>
      </c>
      <c r="G7223" s="7">
        <v>19</v>
      </c>
      <c r="H7223" s="7">
        <v>73</v>
      </c>
      <c r="I7223" s="7">
        <v>1.0498689028049801E-2</v>
      </c>
      <c r="J7223" s="7">
        <v>8.7008574981437495E-3</v>
      </c>
      <c r="L7223" s="7">
        <v>19</v>
      </c>
      <c r="M7223" s="7">
        <v>73</v>
      </c>
      <c r="N7223" s="7">
        <v>-0.83230362600230001</v>
      </c>
      <c r="O7223" s="7">
        <v>-0.53223292278978995</v>
      </c>
    </row>
    <row r="7224" spans="2:15" x14ac:dyDescent="0.2">
      <c r="B7224" s="7">
        <v>20</v>
      </c>
      <c r="C7224" s="7">
        <v>73</v>
      </c>
      <c r="D7224" s="7">
        <v>-0.22143027420292699</v>
      </c>
      <c r="E7224" s="7">
        <v>-0.39201775209606998</v>
      </c>
      <c r="G7224" s="7">
        <v>20</v>
      </c>
      <c r="H7224" s="7">
        <v>73</v>
      </c>
      <c r="I7224" s="7">
        <v>-0.118943899944616</v>
      </c>
      <c r="J7224" s="7">
        <v>5.1405030530183603E-2</v>
      </c>
      <c r="L7224" s="7">
        <v>20</v>
      </c>
      <c r="M7224" s="7">
        <v>73</v>
      </c>
      <c r="N7224" s="7">
        <v>-0.39738553571898999</v>
      </c>
      <c r="O7224" s="7">
        <v>-0.44019480724337401</v>
      </c>
    </row>
    <row r="7225" spans="2:15" x14ac:dyDescent="0.2">
      <c r="B7225" s="7">
        <v>21</v>
      </c>
      <c r="C7225" s="7">
        <v>73</v>
      </c>
      <c r="D7225" s="7">
        <v>-0.14790920126624399</v>
      </c>
      <c r="E7225" s="7">
        <v>6.65262409588179E-2</v>
      </c>
      <c r="G7225" s="7">
        <v>21</v>
      </c>
      <c r="H7225" s="7">
        <v>73</v>
      </c>
      <c r="I7225" s="7">
        <v>0.19233091196996299</v>
      </c>
      <c r="J7225" s="7">
        <v>0.16237718651049901</v>
      </c>
      <c r="L7225" s="7">
        <v>21</v>
      </c>
      <c r="M7225" s="7">
        <v>73</v>
      </c>
      <c r="N7225" s="7">
        <v>-0.89085965803339395</v>
      </c>
      <c r="O7225" s="7">
        <v>-1.04183348475104</v>
      </c>
    </row>
    <row r="7226" spans="2:15" x14ac:dyDescent="0.2">
      <c r="B7226" s="7">
        <v>22</v>
      </c>
      <c r="C7226" s="7">
        <v>73</v>
      </c>
      <c r="D7226" s="7">
        <v>-8.8669664617234495E-2</v>
      </c>
      <c r="E7226" s="7">
        <v>-0.124986738438202</v>
      </c>
      <c r="G7226" s="7">
        <v>22</v>
      </c>
      <c r="H7226" s="7">
        <v>73</v>
      </c>
      <c r="I7226" s="7">
        <v>6.4607406397067593E-2</v>
      </c>
      <c r="J7226" s="7">
        <v>0.20371511072200499</v>
      </c>
      <c r="L7226" s="7">
        <v>22</v>
      </c>
      <c r="M7226" s="7">
        <v>73</v>
      </c>
      <c r="N7226" s="7">
        <v>-7.8701729506294206E-3</v>
      </c>
      <c r="O7226" s="7">
        <v>-5.7987409152043597E-2</v>
      </c>
    </row>
    <row r="7227" spans="2:15" x14ac:dyDescent="0.2">
      <c r="B7227" s="7">
        <v>23</v>
      </c>
      <c r="C7227" s="7">
        <v>73</v>
      </c>
      <c r="D7227" s="7">
        <v>0.18681531303523899</v>
      </c>
      <c r="E7227" s="7">
        <v>0.38146342960080298</v>
      </c>
      <c r="G7227" s="7">
        <v>23</v>
      </c>
      <c r="H7227" s="7">
        <v>73</v>
      </c>
      <c r="I7227" s="7">
        <v>0.17722090559810499</v>
      </c>
      <c r="J7227" s="7">
        <v>1.1903274121307201E-2</v>
      </c>
      <c r="L7227" s="7">
        <v>23</v>
      </c>
      <c r="M7227" s="7">
        <v>73</v>
      </c>
      <c r="N7227" s="7">
        <v>-1.1158704752776401</v>
      </c>
      <c r="O7227" s="7">
        <v>-0.45701798251157699</v>
      </c>
    </row>
    <row r="7228" spans="2:15" x14ac:dyDescent="0.2">
      <c r="B7228" s="7">
        <v>24</v>
      </c>
      <c r="C7228" s="7">
        <v>73</v>
      </c>
      <c r="D7228" s="7">
        <v>-0.20226431334049499</v>
      </c>
      <c r="E7228" s="7">
        <v>7.40151529622146E-2</v>
      </c>
      <c r="G7228" s="7">
        <v>24</v>
      </c>
      <c r="H7228" s="7">
        <v>73</v>
      </c>
      <c r="I7228" s="7">
        <v>-8.1248313767149596E-2</v>
      </c>
      <c r="J7228" s="7">
        <v>-1.4601296113386999E-2</v>
      </c>
      <c r="L7228" s="7">
        <v>24</v>
      </c>
      <c r="M7228" s="7">
        <v>73</v>
      </c>
      <c r="N7228" s="7">
        <v>0.287748765337839</v>
      </c>
      <c r="O7228" s="7">
        <v>-1.86291466655764E-3</v>
      </c>
    </row>
    <row r="7229" spans="2:15" x14ac:dyDescent="0.2">
      <c r="B7229" s="7">
        <v>25</v>
      </c>
      <c r="C7229" s="7">
        <v>73</v>
      </c>
      <c r="D7229" s="7">
        <v>0.29712896203072597</v>
      </c>
      <c r="E7229" s="7">
        <v>0.45160802349294199</v>
      </c>
      <c r="G7229" s="7">
        <v>25</v>
      </c>
      <c r="H7229" s="7">
        <v>73</v>
      </c>
      <c r="I7229" s="7">
        <v>5.4403282916156002E-2</v>
      </c>
      <c r="J7229" s="7">
        <v>0.19203198345629999</v>
      </c>
      <c r="L7229" s="7">
        <v>25</v>
      </c>
      <c r="M7229" s="7">
        <v>73</v>
      </c>
      <c r="N7229" s="7">
        <v>0.67523693019393105</v>
      </c>
      <c r="O7229" s="7">
        <v>0.77019300182393502</v>
      </c>
    </row>
    <row r="7230" spans="2:15" x14ac:dyDescent="0.2">
      <c r="B7230" s="7">
        <v>26</v>
      </c>
      <c r="C7230" s="7">
        <v>73</v>
      </c>
      <c r="D7230" s="7">
        <v>0.103782837341842</v>
      </c>
      <c r="E7230" s="7">
        <v>0.136446594198294</v>
      </c>
      <c r="G7230" s="7">
        <v>26</v>
      </c>
      <c r="H7230" s="7">
        <v>73</v>
      </c>
      <c r="I7230" s="7">
        <v>-0.13186304205987801</v>
      </c>
      <c r="J7230" s="7">
        <v>-0.25043361078904303</v>
      </c>
      <c r="L7230" s="7">
        <v>26</v>
      </c>
      <c r="M7230" s="7">
        <v>73</v>
      </c>
      <c r="N7230" s="7">
        <v>-0.25419864142047599</v>
      </c>
      <c r="O7230" s="7">
        <v>-0.64452483187769005</v>
      </c>
    </row>
    <row r="7231" spans="2:15" x14ac:dyDescent="0.2">
      <c r="B7231" s="7">
        <v>27</v>
      </c>
      <c r="C7231" s="7">
        <v>73</v>
      </c>
      <c r="D7231" s="7">
        <v>-8.5861703855715496E-2</v>
      </c>
      <c r="E7231" s="7">
        <v>7.5763605320879904E-2</v>
      </c>
      <c r="G7231" s="7">
        <v>27</v>
      </c>
      <c r="H7231" s="7">
        <v>73</v>
      </c>
      <c r="I7231" s="7">
        <v>1.8669158113246102E-2</v>
      </c>
      <c r="J7231" s="7">
        <v>5.6844558992777301E-2</v>
      </c>
      <c r="L7231" s="7">
        <v>27</v>
      </c>
      <c r="M7231" s="7">
        <v>73</v>
      </c>
      <c r="N7231" s="7">
        <v>-9.9771693143152304E-2</v>
      </c>
      <c r="O7231" s="7">
        <v>-0.31522830357127102</v>
      </c>
    </row>
    <row r="7232" spans="2:15" x14ac:dyDescent="0.2">
      <c r="B7232" s="7">
        <v>28</v>
      </c>
      <c r="C7232" s="7">
        <v>73</v>
      </c>
      <c r="D7232" s="7">
        <v>-0.44786829543031598</v>
      </c>
      <c r="E7232" s="7">
        <v>-0.40909728739131901</v>
      </c>
      <c r="G7232" s="7">
        <v>28</v>
      </c>
      <c r="H7232" s="7">
        <v>73</v>
      </c>
      <c r="I7232" s="7">
        <v>-8.7521088955845996E-2</v>
      </c>
      <c r="J7232" s="7">
        <v>9.2739053977190594E-2</v>
      </c>
      <c r="L7232" s="7">
        <v>28</v>
      </c>
      <c r="M7232" s="7">
        <v>73</v>
      </c>
      <c r="N7232" s="7">
        <v>-0.99660508979668205</v>
      </c>
      <c r="O7232" s="7">
        <v>-1.0359321647812201</v>
      </c>
    </row>
    <row r="7233" spans="2:15" x14ac:dyDescent="0.2">
      <c r="B7233" s="7">
        <v>29</v>
      </c>
      <c r="C7233" s="7">
        <v>73</v>
      </c>
      <c r="D7233" s="7">
        <v>-0.23225840113348201</v>
      </c>
      <c r="E7233" s="7">
        <v>-0.25918977133637999</v>
      </c>
      <c r="G7233" s="7">
        <v>29</v>
      </c>
      <c r="H7233" s="7">
        <v>73</v>
      </c>
      <c r="I7233" s="7">
        <v>9.2076475972289601E-2</v>
      </c>
      <c r="J7233" s="7">
        <v>3.7696861475428299E-2</v>
      </c>
      <c r="L7233" s="7">
        <v>29</v>
      </c>
      <c r="M7233" s="7">
        <v>73</v>
      </c>
      <c r="N7233" s="7">
        <v>0.70912872793353499</v>
      </c>
      <c r="O7233" s="7">
        <v>0.78490220892909701</v>
      </c>
    </row>
    <row r="7234" spans="2:15" x14ac:dyDescent="0.2">
      <c r="B7234" s="7">
        <v>30</v>
      </c>
      <c r="C7234" s="7">
        <v>73</v>
      </c>
      <c r="D7234" s="7">
        <v>-6.0680958663256797E-2</v>
      </c>
      <c r="E7234" s="7">
        <v>0.251055534272696</v>
      </c>
      <c r="G7234" s="7">
        <v>30</v>
      </c>
      <c r="H7234" s="7">
        <v>73</v>
      </c>
      <c r="I7234" s="7">
        <v>-0.23560252539829701</v>
      </c>
      <c r="J7234" s="7">
        <v>-0.111090794288488</v>
      </c>
      <c r="L7234" s="7">
        <v>30</v>
      </c>
      <c r="M7234" s="7">
        <v>73</v>
      </c>
      <c r="N7234" s="7">
        <v>-1.10604685608541</v>
      </c>
      <c r="O7234" s="7">
        <v>-0.64217665618564801</v>
      </c>
    </row>
    <row r="7235" spans="2:15" x14ac:dyDescent="0.2">
      <c r="B7235" s="7">
        <v>31</v>
      </c>
      <c r="C7235" s="7">
        <v>73</v>
      </c>
      <c r="D7235" s="7">
        <v>1.7393499809360301E-2</v>
      </c>
      <c r="E7235" s="7">
        <v>-7.73282924981977E-3</v>
      </c>
      <c r="G7235" s="7">
        <v>31</v>
      </c>
      <c r="H7235" s="7">
        <v>73</v>
      </c>
      <c r="I7235" s="7">
        <v>0.166009779973434</v>
      </c>
      <c r="J7235" s="7">
        <v>0.359796137259704</v>
      </c>
      <c r="L7235" s="7">
        <v>31</v>
      </c>
      <c r="M7235" s="7">
        <v>73</v>
      </c>
      <c r="N7235" s="7">
        <v>-0.47904160300896997</v>
      </c>
      <c r="O7235" s="7">
        <v>-0.72481679573426305</v>
      </c>
    </row>
    <row r="7236" spans="2:15" x14ac:dyDescent="0.2">
      <c r="B7236" s="7">
        <v>32</v>
      </c>
      <c r="C7236" s="7">
        <v>73</v>
      </c>
      <c r="D7236" s="7">
        <v>-3.8935353016270803E-2</v>
      </c>
      <c r="E7236" s="7">
        <v>2.5957561611345902E-2</v>
      </c>
      <c r="G7236" s="7">
        <v>32</v>
      </c>
      <c r="H7236" s="7">
        <v>73</v>
      </c>
      <c r="I7236" s="7">
        <v>8.5348378323743604E-2</v>
      </c>
      <c r="J7236" s="7">
        <v>2.1924867248417398E-2</v>
      </c>
      <c r="L7236" s="7">
        <v>32</v>
      </c>
      <c r="M7236" s="7">
        <v>73</v>
      </c>
      <c r="N7236" s="7">
        <v>1.6184742056314101E-2</v>
      </c>
      <c r="O7236" s="7">
        <v>2.74346762190181E-2</v>
      </c>
    </row>
    <row r="7237" spans="2:15" x14ac:dyDescent="0.2">
      <c r="B7237" s="7">
        <v>33</v>
      </c>
      <c r="C7237" s="7">
        <v>73</v>
      </c>
      <c r="D7237" s="7">
        <v>-2.4948819051214599E-2</v>
      </c>
      <c r="E7237" s="7">
        <v>-0.14862068050097699</v>
      </c>
      <c r="G7237" s="7">
        <v>33</v>
      </c>
      <c r="H7237" s="7">
        <v>73</v>
      </c>
      <c r="I7237" s="7">
        <v>0.262446257059885</v>
      </c>
      <c r="J7237" s="7">
        <v>8.29008777698199E-2</v>
      </c>
      <c r="L7237" s="7">
        <v>33</v>
      </c>
      <c r="M7237" s="7">
        <v>73</v>
      </c>
      <c r="N7237" s="7">
        <v>0.10670634238302899</v>
      </c>
      <c r="O7237" s="7">
        <v>-0.47138234507050097</v>
      </c>
    </row>
    <row r="7238" spans="2:15" x14ac:dyDescent="0.2">
      <c r="B7238" s="7">
        <v>34</v>
      </c>
      <c r="C7238" s="7">
        <v>73</v>
      </c>
      <c r="D7238" s="7">
        <v>-2.21631309061978E-2</v>
      </c>
      <c r="E7238" s="7">
        <v>-5.7563374157004098E-2</v>
      </c>
      <c r="G7238" s="7">
        <v>34</v>
      </c>
      <c r="H7238" s="7">
        <v>73</v>
      </c>
      <c r="I7238" s="7">
        <v>7.6271506118850099E-2</v>
      </c>
      <c r="J7238" s="7">
        <v>0.12203581901013499</v>
      </c>
      <c r="L7238" s="7">
        <v>34</v>
      </c>
      <c r="M7238" s="7">
        <v>73</v>
      </c>
      <c r="N7238" s="7">
        <v>4.6490277936230796E-3</v>
      </c>
      <c r="O7238" s="7">
        <v>-0.20873044697769699</v>
      </c>
    </row>
    <row r="7239" spans="2:15" x14ac:dyDescent="0.2">
      <c r="B7239" s="7">
        <v>35</v>
      </c>
      <c r="C7239" s="7">
        <v>73</v>
      </c>
      <c r="D7239" s="7">
        <v>0.56036135763815798</v>
      </c>
      <c r="E7239" s="7">
        <v>0.24158303229809</v>
      </c>
      <c r="G7239" s="7">
        <v>35</v>
      </c>
      <c r="H7239" s="7">
        <v>73</v>
      </c>
      <c r="I7239" s="7">
        <v>-0.123235831201844</v>
      </c>
      <c r="J7239" s="7">
        <v>7.0032145160325895E-2</v>
      </c>
      <c r="L7239" s="7">
        <v>35</v>
      </c>
      <c r="M7239" s="7">
        <v>73</v>
      </c>
      <c r="N7239" s="7">
        <v>-0.40031109280867999</v>
      </c>
      <c r="O7239" s="7">
        <v>4.6239526857033503E-2</v>
      </c>
    </row>
    <row r="7240" spans="2:15" x14ac:dyDescent="0.2">
      <c r="B7240" s="7">
        <v>36</v>
      </c>
      <c r="C7240" s="7">
        <v>73</v>
      </c>
      <c r="D7240" s="7">
        <v>-0.36530008425663901</v>
      </c>
      <c r="E7240" s="7">
        <v>0.32508087702246602</v>
      </c>
      <c r="G7240" s="7">
        <v>36</v>
      </c>
      <c r="H7240" s="7">
        <v>73</v>
      </c>
      <c r="I7240" s="7">
        <v>-0.21552659196115301</v>
      </c>
      <c r="J7240" s="7">
        <v>-0.16648010586359999</v>
      </c>
      <c r="L7240" s="7">
        <v>36</v>
      </c>
      <c r="M7240" s="7">
        <v>73</v>
      </c>
      <c r="N7240" s="7">
        <v>-0.42625158454512901</v>
      </c>
      <c r="O7240" s="7">
        <v>-0.29632397656998699</v>
      </c>
    </row>
    <row r="7241" spans="2:15" x14ac:dyDescent="0.2">
      <c r="B7241" s="7">
        <v>37</v>
      </c>
      <c r="C7241" s="7">
        <v>73</v>
      </c>
      <c r="D7241" s="7">
        <v>-3.7280832773496399E-2</v>
      </c>
      <c r="E7241" s="7">
        <v>-0.15440945423043001</v>
      </c>
      <c r="G7241" s="7">
        <v>37</v>
      </c>
      <c r="H7241" s="7">
        <v>73</v>
      </c>
      <c r="I7241" s="7">
        <v>0.136582738092523</v>
      </c>
      <c r="J7241" s="7">
        <v>-9.7863218901874695E-3</v>
      </c>
      <c r="L7241" s="7">
        <v>37</v>
      </c>
      <c r="M7241" s="7">
        <v>73</v>
      </c>
      <c r="N7241" s="7">
        <v>-4.3461738526119099E-2</v>
      </c>
      <c r="O7241" s="7">
        <v>-0.39782019273492297</v>
      </c>
    </row>
    <row r="7242" spans="2:15" x14ac:dyDescent="0.2">
      <c r="B7242" s="7">
        <v>38</v>
      </c>
      <c r="C7242" s="7">
        <v>73</v>
      </c>
      <c r="D7242" s="7">
        <v>-2.19246250870926E-2</v>
      </c>
      <c r="E7242" s="7">
        <v>0.128923617937653</v>
      </c>
      <c r="G7242" s="7">
        <v>38</v>
      </c>
      <c r="H7242" s="7">
        <v>73</v>
      </c>
      <c r="I7242" s="7">
        <v>-8.7091213602471698E-2</v>
      </c>
      <c r="J7242" s="7">
        <v>-1.09748898973425E-2</v>
      </c>
      <c r="L7242" s="7">
        <v>38</v>
      </c>
      <c r="M7242" s="7">
        <v>73</v>
      </c>
      <c r="N7242" s="7">
        <v>0.15301529378406201</v>
      </c>
      <c r="O7242" s="7">
        <v>-0.97546549862922105</v>
      </c>
    </row>
    <row r="7243" spans="2:15" x14ac:dyDescent="0.2">
      <c r="B7243" s="7">
        <v>39</v>
      </c>
      <c r="C7243" s="7">
        <v>73</v>
      </c>
      <c r="D7243" s="7">
        <v>-0.26915616152626498</v>
      </c>
      <c r="E7243" s="7">
        <v>0.159753847705704</v>
      </c>
      <c r="G7243" s="7">
        <v>39</v>
      </c>
      <c r="H7243" s="7">
        <v>73</v>
      </c>
      <c r="I7243" s="7">
        <v>0.37326818029077202</v>
      </c>
      <c r="J7243" s="7">
        <v>0.193201711952703</v>
      </c>
      <c r="L7243" s="7">
        <v>39</v>
      </c>
      <c r="M7243" s="7">
        <v>73</v>
      </c>
      <c r="N7243" s="7">
        <v>-0.60515806056504395</v>
      </c>
      <c r="O7243" s="7">
        <v>-0.54776618774654895</v>
      </c>
    </row>
    <row r="7244" spans="2:15" x14ac:dyDescent="0.2">
      <c r="B7244" s="7">
        <v>40</v>
      </c>
      <c r="C7244" s="7">
        <v>73</v>
      </c>
      <c r="D7244" s="7">
        <v>-4.2453238484445599E-2</v>
      </c>
      <c r="E7244" s="7">
        <v>5.9980403372237298E-2</v>
      </c>
      <c r="G7244" s="7">
        <v>40</v>
      </c>
      <c r="H7244" s="7">
        <v>73</v>
      </c>
      <c r="I7244" s="7">
        <v>5.37221466909319E-2</v>
      </c>
      <c r="J7244" s="7">
        <v>-5.6388290381599801E-2</v>
      </c>
      <c r="L7244" s="7">
        <v>40</v>
      </c>
      <c r="M7244" s="7">
        <v>73</v>
      </c>
      <c r="N7244" s="7">
        <v>-1.7930168911883</v>
      </c>
      <c r="O7244" s="7">
        <v>-1.97190404098463</v>
      </c>
    </row>
    <row r="7245" spans="2:15" x14ac:dyDescent="0.2">
      <c r="B7245" s="7">
        <v>41</v>
      </c>
      <c r="C7245" s="7">
        <v>73</v>
      </c>
      <c r="D7245" s="7">
        <v>0.77069298777101403</v>
      </c>
      <c r="E7245" s="7">
        <v>0.52599175308191704</v>
      </c>
      <c r="G7245" s="7">
        <v>41</v>
      </c>
      <c r="H7245" s="7">
        <v>73</v>
      </c>
      <c r="I7245" s="7">
        <v>-0.15652081089439901</v>
      </c>
      <c r="J7245" s="7">
        <v>8.6466145570630801E-2</v>
      </c>
      <c r="L7245" s="7">
        <v>41</v>
      </c>
      <c r="M7245" s="7">
        <v>73</v>
      </c>
      <c r="N7245" s="7">
        <v>-1.1856664353787301</v>
      </c>
      <c r="O7245" s="7">
        <v>-1.09546290553252</v>
      </c>
    </row>
    <row r="7246" spans="2:15" x14ac:dyDescent="0.2">
      <c r="B7246" s="7">
        <v>42</v>
      </c>
      <c r="C7246" s="7">
        <v>73</v>
      </c>
      <c r="D7246" s="7">
        <v>4.1345398830548802E-2</v>
      </c>
      <c r="E7246" s="7">
        <v>-0.10339769820880999</v>
      </c>
      <c r="G7246" s="7">
        <v>42</v>
      </c>
      <c r="H7246" s="7">
        <v>73</v>
      </c>
      <c r="I7246" s="7">
        <v>0.29116675017286697</v>
      </c>
      <c r="J7246" s="7">
        <v>0.20700243774693</v>
      </c>
      <c r="L7246" s="7">
        <v>42</v>
      </c>
      <c r="M7246" s="7">
        <v>73</v>
      </c>
      <c r="N7246" s="7">
        <v>0.69270603592074398</v>
      </c>
      <c r="O7246" s="7">
        <v>0.72903384653285896</v>
      </c>
    </row>
    <row r="7247" spans="2:15" x14ac:dyDescent="0.2">
      <c r="B7247" s="7">
        <v>43</v>
      </c>
      <c r="C7247" s="7">
        <v>73</v>
      </c>
      <c r="D7247" s="7">
        <v>0.24940077146022699</v>
      </c>
      <c r="E7247" s="7">
        <v>0.162957214163124</v>
      </c>
      <c r="G7247" s="7">
        <v>43</v>
      </c>
      <c r="H7247" s="7">
        <v>73</v>
      </c>
      <c r="I7247" s="7">
        <v>0.151036964369096</v>
      </c>
      <c r="J7247" s="7">
        <v>6.6531583569487296E-2</v>
      </c>
      <c r="L7247" s="7">
        <v>43</v>
      </c>
      <c r="M7247" s="7">
        <v>73</v>
      </c>
      <c r="N7247" s="7">
        <v>-1.62298415842917</v>
      </c>
      <c r="O7247" s="7">
        <v>-0.77339786561281898</v>
      </c>
    </row>
    <row r="7248" spans="2:15" x14ac:dyDescent="0.2">
      <c r="B7248" s="7">
        <v>44</v>
      </c>
      <c r="C7248" s="7">
        <v>73</v>
      </c>
      <c r="D7248" s="7">
        <v>-5.1534742079366098E-2</v>
      </c>
      <c r="E7248" s="7">
        <v>-0.22710204074090701</v>
      </c>
      <c r="G7248" s="7">
        <v>44</v>
      </c>
      <c r="H7248" s="7">
        <v>73</v>
      </c>
      <c r="I7248" s="7">
        <v>9.6753284441149404E-2</v>
      </c>
      <c r="J7248" s="7">
        <v>-8.0189621682171405E-2</v>
      </c>
      <c r="L7248" s="7">
        <v>44</v>
      </c>
      <c r="M7248" s="7">
        <v>73</v>
      </c>
      <c r="N7248" s="7">
        <v>0.30566417151998598</v>
      </c>
      <c r="O7248" s="7">
        <v>0.31522054225707302</v>
      </c>
    </row>
    <row r="7249" spans="2:15" x14ac:dyDescent="0.2">
      <c r="B7249" s="7">
        <v>45</v>
      </c>
      <c r="C7249" s="7">
        <v>73</v>
      </c>
      <c r="D7249" s="7">
        <v>0.39157058666410299</v>
      </c>
      <c r="E7249" s="7">
        <v>0.228934034016748</v>
      </c>
      <c r="G7249" s="7">
        <v>45</v>
      </c>
      <c r="H7249" s="7">
        <v>73</v>
      </c>
      <c r="I7249" s="7">
        <v>-3.5431033832136201E-2</v>
      </c>
      <c r="J7249" s="7">
        <v>0.13045877639567599</v>
      </c>
      <c r="L7249" s="7">
        <v>45</v>
      </c>
      <c r="M7249" s="7">
        <v>73</v>
      </c>
      <c r="N7249" s="7">
        <v>-2.2735876018372698</v>
      </c>
      <c r="O7249" s="7">
        <v>-1.62292451682327</v>
      </c>
    </row>
    <row r="7250" spans="2:15" x14ac:dyDescent="0.2">
      <c r="B7250" s="7">
        <v>46</v>
      </c>
      <c r="C7250" s="7">
        <v>73</v>
      </c>
      <c r="D7250" s="7">
        <v>-0.124780283662104</v>
      </c>
      <c r="E7250" s="7">
        <v>-4.7851594333454102E-2</v>
      </c>
      <c r="G7250" s="7">
        <v>46</v>
      </c>
      <c r="H7250" s="7">
        <v>73</v>
      </c>
      <c r="I7250" s="7">
        <v>1.5882968908041299E-2</v>
      </c>
      <c r="J7250" s="7">
        <v>-9.6978370557550903E-2</v>
      </c>
      <c r="L7250" s="7">
        <v>46</v>
      </c>
      <c r="M7250" s="7">
        <v>73</v>
      </c>
      <c r="N7250" s="7">
        <v>-0.31481004553487102</v>
      </c>
      <c r="O7250" s="7">
        <v>-0.14878633613401501</v>
      </c>
    </row>
    <row r="7251" spans="2:15" x14ac:dyDescent="0.2">
      <c r="B7251" s="7">
        <v>47</v>
      </c>
      <c r="C7251" s="7">
        <v>73</v>
      </c>
      <c r="D7251" s="7">
        <v>0.125099259470384</v>
      </c>
      <c r="E7251" s="7">
        <v>5.9794397717404899E-2</v>
      </c>
      <c r="G7251" s="7">
        <v>47</v>
      </c>
      <c r="H7251" s="7">
        <v>73</v>
      </c>
      <c r="I7251" s="7">
        <v>-1.9663104651319999E-2</v>
      </c>
      <c r="J7251" s="7">
        <v>0.15428404747710001</v>
      </c>
      <c r="L7251" s="7">
        <v>47</v>
      </c>
      <c r="M7251" s="7">
        <v>73</v>
      </c>
      <c r="N7251" s="7">
        <v>-1.74555090463025</v>
      </c>
      <c r="O7251" s="7">
        <v>-1.3483243397370499</v>
      </c>
    </row>
    <row r="7252" spans="2:15" x14ac:dyDescent="0.2">
      <c r="B7252" s="7">
        <v>48</v>
      </c>
      <c r="C7252" s="7">
        <v>73</v>
      </c>
      <c r="D7252" s="7">
        <v>-8.9302171883744605E-2</v>
      </c>
      <c r="E7252" s="7">
        <v>0.13526677754796901</v>
      </c>
      <c r="G7252" s="7">
        <v>48</v>
      </c>
      <c r="H7252" s="7">
        <v>73</v>
      </c>
      <c r="I7252" s="7">
        <v>-0.19952060522972401</v>
      </c>
      <c r="J7252" s="7">
        <v>-7.0387395694808702E-2</v>
      </c>
      <c r="L7252" s="7">
        <v>48</v>
      </c>
      <c r="M7252" s="7">
        <v>73</v>
      </c>
      <c r="N7252" s="7">
        <v>-1.0007816631931601</v>
      </c>
      <c r="O7252" s="7">
        <v>-0.120967934114494</v>
      </c>
    </row>
    <row r="7253" spans="2:15" x14ac:dyDescent="0.2">
      <c r="B7253" s="7">
        <v>49</v>
      </c>
      <c r="C7253" s="7">
        <v>73</v>
      </c>
      <c r="D7253" s="7">
        <v>0.28595035031962501</v>
      </c>
      <c r="E7253" s="7">
        <v>0.115933371210808</v>
      </c>
      <c r="G7253" s="7">
        <v>49</v>
      </c>
      <c r="H7253" s="7">
        <v>73</v>
      </c>
      <c r="I7253" s="7">
        <v>0.20883393123080099</v>
      </c>
      <c r="J7253" s="7">
        <v>-5.99496850208983E-2</v>
      </c>
      <c r="L7253" s="7">
        <v>49</v>
      </c>
      <c r="M7253" s="7">
        <v>73</v>
      </c>
      <c r="N7253" s="7">
        <v>-0.49662103607406499</v>
      </c>
      <c r="O7253" s="7">
        <v>-0.66496198298402298</v>
      </c>
    </row>
    <row r="7254" spans="2:15" x14ac:dyDescent="0.2">
      <c r="B7254" s="7">
        <v>50</v>
      </c>
      <c r="C7254" s="7">
        <v>73</v>
      </c>
      <c r="D7254" s="7">
        <v>0.201542590502781</v>
      </c>
      <c r="E7254" s="7">
        <v>0.50330903463840404</v>
      </c>
      <c r="G7254" s="7">
        <v>50</v>
      </c>
      <c r="H7254" s="7">
        <v>73</v>
      </c>
      <c r="I7254" s="7">
        <v>-0.14637126053135499</v>
      </c>
      <c r="J7254" s="7">
        <v>-0.220055028841637</v>
      </c>
      <c r="L7254" s="7">
        <v>50</v>
      </c>
      <c r="M7254" s="7">
        <v>73</v>
      </c>
      <c r="N7254" s="7">
        <v>-0.115826455671075</v>
      </c>
      <c r="O7254" s="7">
        <v>-5.68041973384368E-2</v>
      </c>
    </row>
    <row r="7255" spans="2:15" x14ac:dyDescent="0.2">
      <c r="B7255" s="7">
        <v>51</v>
      </c>
      <c r="C7255" s="7">
        <v>73</v>
      </c>
      <c r="D7255" s="7">
        <v>-1.6522700996042701E-2</v>
      </c>
      <c r="E7255" s="7">
        <v>0.18350544411490499</v>
      </c>
      <c r="G7255" s="7">
        <v>51</v>
      </c>
      <c r="H7255" s="7">
        <v>73</v>
      </c>
      <c r="I7255" s="7">
        <v>-0.31829833563237597</v>
      </c>
      <c r="J7255" s="7">
        <v>-9.3026520440121302E-2</v>
      </c>
      <c r="L7255" s="7">
        <v>51</v>
      </c>
      <c r="M7255" s="7">
        <v>73</v>
      </c>
      <c r="N7255" s="7">
        <v>-0.82629323927001197</v>
      </c>
      <c r="O7255" s="7">
        <v>-0.55630792588377598</v>
      </c>
    </row>
    <row r="7256" spans="2:15" x14ac:dyDescent="0.2">
      <c r="B7256" s="7">
        <v>52</v>
      </c>
      <c r="C7256" s="7">
        <v>73</v>
      </c>
      <c r="D7256" s="7">
        <v>0.44235011057988799</v>
      </c>
      <c r="E7256" s="7">
        <v>3.34830715983188E-2</v>
      </c>
      <c r="G7256" s="7">
        <v>52</v>
      </c>
      <c r="H7256" s="7">
        <v>73</v>
      </c>
      <c r="I7256" s="7">
        <v>6.5863482552254396E-2</v>
      </c>
      <c r="J7256" s="7">
        <v>0.12827538020363599</v>
      </c>
      <c r="L7256" s="7">
        <v>52</v>
      </c>
      <c r="M7256" s="7">
        <v>73</v>
      </c>
      <c r="N7256" s="7">
        <v>-0.197178098823622</v>
      </c>
      <c r="O7256" s="7">
        <v>-0.18539980560987801</v>
      </c>
    </row>
    <row r="7257" spans="2:15" x14ac:dyDescent="0.2">
      <c r="B7257" s="7">
        <v>53</v>
      </c>
      <c r="C7257" s="7">
        <v>73</v>
      </c>
      <c r="D7257" s="7">
        <v>-0.123150296432137</v>
      </c>
      <c r="E7257" s="7">
        <v>-0.26633194940594301</v>
      </c>
      <c r="G7257" s="7">
        <v>53</v>
      </c>
      <c r="H7257" s="7">
        <v>73</v>
      </c>
      <c r="I7257" s="7">
        <v>0.30233730915840201</v>
      </c>
      <c r="J7257" s="7">
        <v>0.20542312305673599</v>
      </c>
      <c r="L7257" s="7">
        <v>53</v>
      </c>
      <c r="M7257" s="7">
        <v>73</v>
      </c>
      <c r="N7257" s="7">
        <v>0.47313663400824302</v>
      </c>
      <c r="O7257" s="7">
        <v>0.31876552304490602</v>
      </c>
    </row>
    <row r="7258" spans="2:15" x14ac:dyDescent="0.2">
      <c r="B7258" s="7">
        <v>54</v>
      </c>
      <c r="C7258" s="7">
        <v>73</v>
      </c>
      <c r="D7258" s="7">
        <v>6.0601653355840703E-3</v>
      </c>
      <c r="E7258" s="7">
        <v>-0.21989022901149299</v>
      </c>
      <c r="G7258" s="7">
        <v>54</v>
      </c>
      <c r="H7258" s="7">
        <v>73</v>
      </c>
      <c r="I7258" s="7">
        <v>-0.14989084197535599</v>
      </c>
      <c r="J7258" s="7">
        <v>4.9240127814549296E-3</v>
      </c>
      <c r="L7258" s="7">
        <v>54</v>
      </c>
      <c r="M7258" s="7">
        <v>73</v>
      </c>
      <c r="N7258" s="7">
        <v>1.09493616536169</v>
      </c>
      <c r="O7258" s="7">
        <v>1.4363156426655099</v>
      </c>
    </row>
    <row r="7259" spans="2:15" x14ac:dyDescent="0.2">
      <c r="B7259" s="7">
        <v>55</v>
      </c>
      <c r="C7259" s="7">
        <v>73</v>
      </c>
      <c r="D7259" s="7">
        <v>0.30960972665400499</v>
      </c>
      <c r="E7259" s="7">
        <v>0.247169836919195</v>
      </c>
      <c r="G7259" s="7">
        <v>55</v>
      </c>
      <c r="H7259" s="7">
        <v>73</v>
      </c>
      <c r="I7259" s="7">
        <v>-9.0202519767345293E-2</v>
      </c>
      <c r="J7259" s="7">
        <v>-1.14410648291781E-2</v>
      </c>
      <c r="L7259" s="7">
        <v>55</v>
      </c>
      <c r="M7259" s="7">
        <v>73</v>
      </c>
      <c r="N7259" s="7">
        <v>0.75445120020307599</v>
      </c>
      <c r="O7259" s="7">
        <v>0.32059071539809703</v>
      </c>
    </row>
    <row r="7260" spans="2:15" x14ac:dyDescent="0.2">
      <c r="B7260" s="7">
        <v>56</v>
      </c>
      <c r="C7260" s="7">
        <v>73</v>
      </c>
      <c r="D7260" s="7">
        <v>0.18417220217556099</v>
      </c>
      <c r="E7260" s="7">
        <v>0.120530348779647</v>
      </c>
      <c r="G7260" s="7">
        <v>56</v>
      </c>
      <c r="H7260" s="7">
        <v>73</v>
      </c>
      <c r="I7260" s="7">
        <v>0.129849002092566</v>
      </c>
      <c r="J7260" s="7">
        <v>0.19164624327558999</v>
      </c>
      <c r="L7260" s="7">
        <v>56</v>
      </c>
      <c r="M7260" s="7">
        <v>73</v>
      </c>
      <c r="N7260" s="7">
        <v>-1.89611468541495</v>
      </c>
      <c r="O7260" s="7">
        <v>-1.29174930039918</v>
      </c>
    </row>
    <row r="7261" spans="2:15" x14ac:dyDescent="0.2">
      <c r="B7261" s="7">
        <v>57</v>
      </c>
      <c r="C7261" s="7">
        <v>73</v>
      </c>
      <c r="D7261" s="7">
        <v>0.276258349005643</v>
      </c>
      <c r="E7261" s="7">
        <v>0.33171179878914198</v>
      </c>
      <c r="G7261" s="7">
        <v>57</v>
      </c>
      <c r="H7261" s="7">
        <v>73</v>
      </c>
      <c r="I7261" s="7">
        <v>0.39490186242279202</v>
      </c>
      <c r="J7261" s="7">
        <v>8.0264768640503803E-2</v>
      </c>
      <c r="L7261" s="7">
        <v>57</v>
      </c>
      <c r="M7261" s="7">
        <v>73</v>
      </c>
      <c r="N7261" s="7">
        <v>-0.83261257361309005</v>
      </c>
      <c r="O7261" s="7">
        <v>-0.69951719405483803</v>
      </c>
    </row>
    <row r="7262" spans="2:15" x14ac:dyDescent="0.2">
      <c r="B7262" s="7">
        <v>58</v>
      </c>
      <c r="C7262" s="7">
        <v>73</v>
      </c>
      <c r="D7262" s="7">
        <v>-7.8734088623009194E-2</v>
      </c>
      <c r="E7262" s="7">
        <v>-0.86351970714015502</v>
      </c>
      <c r="G7262" s="7">
        <v>58</v>
      </c>
      <c r="H7262" s="7">
        <v>73</v>
      </c>
      <c r="I7262" s="7">
        <v>0.47615067314644799</v>
      </c>
      <c r="J7262" s="7">
        <v>0.33416633772923798</v>
      </c>
      <c r="L7262" s="7">
        <v>58</v>
      </c>
      <c r="M7262" s="7">
        <v>73</v>
      </c>
      <c r="N7262" s="7">
        <v>-0.76370861672155799</v>
      </c>
      <c r="O7262" s="7">
        <v>-0.58603141038920603</v>
      </c>
    </row>
    <row r="7263" spans="2:15" x14ac:dyDescent="0.2">
      <c r="B7263" s="7">
        <v>59</v>
      </c>
      <c r="C7263" s="7">
        <v>73</v>
      </c>
      <c r="D7263" s="7">
        <v>-0.14551073853563401</v>
      </c>
      <c r="E7263" s="7">
        <v>9.7028223384532999E-2</v>
      </c>
      <c r="G7263" s="7">
        <v>59</v>
      </c>
      <c r="H7263" s="7">
        <v>73</v>
      </c>
      <c r="I7263" s="7">
        <v>8.0378384215258301E-3</v>
      </c>
      <c r="J7263" s="7">
        <v>4.8362706312678597E-2</v>
      </c>
      <c r="L7263" s="7">
        <v>59</v>
      </c>
      <c r="M7263" s="7">
        <v>73</v>
      </c>
      <c r="N7263" s="7">
        <v>-2.2274728914935702</v>
      </c>
      <c r="O7263" s="7">
        <v>-1.7249365886894199</v>
      </c>
    </row>
    <row r="7264" spans="2:15" x14ac:dyDescent="0.2">
      <c r="B7264" s="7">
        <v>60</v>
      </c>
      <c r="C7264" s="7">
        <v>73</v>
      </c>
      <c r="D7264" s="7">
        <v>-0.18772134762782899</v>
      </c>
      <c r="E7264" s="7">
        <v>-6.7929088922287703E-2</v>
      </c>
      <c r="G7264" s="7">
        <v>60</v>
      </c>
      <c r="H7264" s="7">
        <v>73</v>
      </c>
      <c r="I7264" s="7">
        <v>0.25329868264461602</v>
      </c>
      <c r="J7264" s="7">
        <v>-4.6383162069274099E-2</v>
      </c>
      <c r="L7264" s="7">
        <v>60</v>
      </c>
      <c r="M7264" s="7">
        <v>73</v>
      </c>
      <c r="N7264" s="7">
        <v>-0.17070205130786301</v>
      </c>
      <c r="O7264" s="7">
        <v>0.26434629319970798</v>
      </c>
    </row>
    <row r="7265" spans="2:15" x14ac:dyDescent="0.2">
      <c r="B7265" s="7">
        <v>61</v>
      </c>
      <c r="C7265" s="7">
        <v>73</v>
      </c>
      <c r="D7265" s="7">
        <v>-0.52056426185338101</v>
      </c>
      <c r="E7265" s="7">
        <v>-0.58325543724080098</v>
      </c>
      <c r="G7265" s="7">
        <v>61</v>
      </c>
      <c r="H7265" s="7">
        <v>73</v>
      </c>
      <c r="I7265" s="7">
        <v>0.27508536362318597</v>
      </c>
      <c r="J7265" s="7">
        <v>-4.0453735847311399E-2</v>
      </c>
      <c r="L7265" s="7">
        <v>61</v>
      </c>
      <c r="M7265" s="7">
        <v>73</v>
      </c>
      <c r="N7265" s="7">
        <v>-1.29867689656303</v>
      </c>
      <c r="O7265" s="7">
        <v>-0.81144466170033902</v>
      </c>
    </row>
    <row r="7266" spans="2:15" x14ac:dyDescent="0.2">
      <c r="B7266" s="7">
        <v>62</v>
      </c>
      <c r="C7266" s="7">
        <v>73</v>
      </c>
      <c r="D7266" s="7">
        <v>-1.04356878490215E-2</v>
      </c>
      <c r="E7266" s="7">
        <v>-0.26552856990430401</v>
      </c>
      <c r="G7266" s="7">
        <v>62</v>
      </c>
      <c r="H7266" s="7">
        <v>73</v>
      </c>
      <c r="I7266" s="7">
        <v>-3.8988136704929802E-2</v>
      </c>
      <c r="J7266" s="7">
        <v>6.1745323360955999E-2</v>
      </c>
      <c r="L7266" s="7">
        <v>62</v>
      </c>
      <c r="M7266" s="7">
        <v>73</v>
      </c>
      <c r="N7266" s="7">
        <v>0.249558910417161</v>
      </c>
      <c r="O7266" s="7">
        <v>0.41570725514714002</v>
      </c>
    </row>
    <row r="7267" spans="2:15" x14ac:dyDescent="0.2">
      <c r="B7267" s="7">
        <v>63</v>
      </c>
      <c r="C7267" s="7">
        <v>73</v>
      </c>
      <c r="D7267" s="7">
        <v>-0.28072648512091902</v>
      </c>
      <c r="E7267" s="7">
        <v>-0.47380885932877997</v>
      </c>
      <c r="G7267" s="7">
        <v>63</v>
      </c>
      <c r="H7267" s="7">
        <v>73</v>
      </c>
      <c r="I7267" s="7">
        <v>-0.35482081337980997</v>
      </c>
      <c r="J7267" s="7">
        <v>-3.7393520471455902E-2</v>
      </c>
      <c r="L7267" s="7">
        <v>63</v>
      </c>
      <c r="M7267" s="7">
        <v>73</v>
      </c>
      <c r="N7267" s="7">
        <v>0.221728081683708</v>
      </c>
      <c r="O7267" s="7">
        <v>0.70833583342406903</v>
      </c>
    </row>
    <row r="7268" spans="2:15" x14ac:dyDescent="0.2">
      <c r="B7268" s="7">
        <v>64</v>
      </c>
      <c r="C7268" s="7">
        <v>73</v>
      </c>
      <c r="D7268" s="7">
        <v>-8.1012158982267699E-2</v>
      </c>
      <c r="E7268" s="7">
        <v>-0.13957589756424099</v>
      </c>
      <c r="G7268" s="7">
        <v>64</v>
      </c>
      <c r="H7268" s="7">
        <v>73</v>
      </c>
      <c r="I7268" s="7">
        <v>-1.3886559939699301E-2</v>
      </c>
      <c r="J7268" s="7">
        <v>-0.148839418867414</v>
      </c>
      <c r="L7268" s="7">
        <v>64</v>
      </c>
      <c r="M7268" s="7">
        <v>73</v>
      </c>
      <c r="N7268" s="7">
        <v>0.26621311364676198</v>
      </c>
      <c r="O7268" s="7">
        <v>0.60737454996057605</v>
      </c>
    </row>
    <row r="7269" spans="2:15" x14ac:dyDescent="0.2">
      <c r="B7269" s="7">
        <v>65</v>
      </c>
      <c r="C7269" s="7">
        <v>73</v>
      </c>
      <c r="D7269" s="7">
        <v>-0.320865619295573</v>
      </c>
      <c r="E7269" s="7">
        <v>0.127305854408338</v>
      </c>
      <c r="G7269" s="7">
        <v>65</v>
      </c>
      <c r="H7269" s="7">
        <v>73</v>
      </c>
      <c r="I7269" s="7">
        <v>0.23095400712793099</v>
      </c>
      <c r="J7269" s="7">
        <v>0.146829051430487</v>
      </c>
      <c r="L7269" s="7">
        <v>65</v>
      </c>
      <c r="M7269" s="7">
        <v>73</v>
      </c>
      <c r="N7269" s="7">
        <v>-0.45887412251715398</v>
      </c>
      <c r="O7269" s="7">
        <v>-0.31276267356209803</v>
      </c>
    </row>
    <row r="7270" spans="2:15" x14ac:dyDescent="0.2">
      <c r="B7270" s="7">
        <v>66</v>
      </c>
      <c r="C7270" s="7">
        <v>73</v>
      </c>
      <c r="D7270" s="7">
        <v>0.115096293332048</v>
      </c>
      <c r="E7270" s="7">
        <v>0.29467500122610302</v>
      </c>
      <c r="G7270" s="7">
        <v>66</v>
      </c>
      <c r="H7270" s="7">
        <v>73</v>
      </c>
      <c r="I7270" s="7">
        <v>-0.172058842619293</v>
      </c>
      <c r="J7270" s="7">
        <v>5.0421453313490801E-2</v>
      </c>
      <c r="L7270" s="7">
        <v>66</v>
      </c>
      <c r="M7270" s="7">
        <v>73</v>
      </c>
      <c r="N7270" s="7">
        <v>0.33263358093950901</v>
      </c>
      <c r="O7270" s="7">
        <v>-0.109442260492481</v>
      </c>
    </row>
    <row r="7271" spans="2:15" x14ac:dyDescent="0.2">
      <c r="B7271" s="7">
        <v>67</v>
      </c>
      <c r="C7271" s="7">
        <v>73</v>
      </c>
      <c r="D7271" s="7">
        <v>0.12862130934966901</v>
      </c>
      <c r="E7271" s="7">
        <v>-0.191249661319501</v>
      </c>
      <c r="G7271" s="7">
        <v>67</v>
      </c>
      <c r="H7271" s="7">
        <v>73</v>
      </c>
      <c r="I7271" s="7">
        <v>-7.9297470523286506E-2</v>
      </c>
      <c r="J7271" s="7">
        <v>-6.8596420513015802E-2</v>
      </c>
      <c r="L7271" s="7">
        <v>67</v>
      </c>
      <c r="M7271" s="7">
        <v>73</v>
      </c>
      <c r="N7271" s="7">
        <v>0.25231409587139197</v>
      </c>
      <c r="O7271" s="7">
        <v>0.37590423806467399</v>
      </c>
    </row>
    <row r="7272" spans="2:15" x14ac:dyDescent="0.2">
      <c r="B7272" s="7">
        <v>68</v>
      </c>
      <c r="C7272" s="7">
        <v>73</v>
      </c>
      <c r="D7272" s="7">
        <v>0.29704979730285702</v>
      </c>
      <c r="E7272" s="7">
        <v>0.431565169691702</v>
      </c>
      <c r="G7272" s="7">
        <v>68</v>
      </c>
      <c r="H7272" s="7">
        <v>73</v>
      </c>
      <c r="I7272" s="7">
        <v>0.31051255431519598</v>
      </c>
      <c r="J7272" s="7">
        <v>8.6606364606279101E-2</v>
      </c>
      <c r="L7272" s="7">
        <v>68</v>
      </c>
      <c r="M7272" s="7">
        <v>73</v>
      </c>
      <c r="N7272" s="7">
        <v>-0.29786182140787998</v>
      </c>
      <c r="O7272" s="7">
        <v>-6.9660094371411005E-2</v>
      </c>
    </row>
    <row r="7273" spans="2:15" x14ac:dyDescent="0.2">
      <c r="B7273" s="7">
        <v>69</v>
      </c>
      <c r="C7273" s="7">
        <v>73</v>
      </c>
      <c r="D7273" s="7">
        <v>-0.59248378407524305</v>
      </c>
      <c r="E7273" s="7">
        <v>8.5356809711818499E-2</v>
      </c>
      <c r="G7273" s="7">
        <v>69</v>
      </c>
      <c r="H7273" s="7">
        <v>73</v>
      </c>
      <c r="I7273" s="7">
        <v>-7.3066650165046099E-2</v>
      </c>
      <c r="J7273" s="7">
        <v>2.1021577271231901E-2</v>
      </c>
      <c r="L7273" s="7">
        <v>69</v>
      </c>
      <c r="M7273" s="7">
        <v>73</v>
      </c>
      <c r="N7273" s="7">
        <v>-1.8239903340636801</v>
      </c>
      <c r="O7273" s="7">
        <v>-1.4097159154657</v>
      </c>
    </row>
    <row r="7274" spans="2:15" x14ac:dyDescent="0.2">
      <c r="B7274" s="7">
        <v>70</v>
      </c>
      <c r="C7274" s="7">
        <v>73</v>
      </c>
      <c r="D7274" s="7">
        <v>-0.18004382359576299</v>
      </c>
      <c r="E7274" s="7">
        <v>-0.328369110922409</v>
      </c>
      <c r="G7274" s="7">
        <v>70</v>
      </c>
      <c r="H7274" s="7">
        <v>73</v>
      </c>
      <c r="I7274" s="7">
        <v>0.20802760866783601</v>
      </c>
      <c r="J7274" s="7">
        <v>0.13009580406089299</v>
      </c>
      <c r="L7274" s="7">
        <v>70</v>
      </c>
      <c r="M7274" s="7">
        <v>73</v>
      </c>
      <c r="N7274" s="7">
        <v>-0.86288658352733205</v>
      </c>
      <c r="O7274" s="7">
        <v>-0.97388213035211002</v>
      </c>
    </row>
    <row r="7275" spans="2:15" x14ac:dyDescent="0.2">
      <c r="B7275" s="7">
        <v>71</v>
      </c>
      <c r="C7275" s="7">
        <v>73</v>
      </c>
      <c r="D7275" s="7">
        <v>-2.6137197644099601E-2</v>
      </c>
      <c r="E7275" s="7">
        <v>-1.6295188502729398E-2</v>
      </c>
      <c r="G7275" s="7">
        <v>71</v>
      </c>
      <c r="H7275" s="7">
        <v>73</v>
      </c>
      <c r="I7275" s="7">
        <v>4.3722164472740098E-2</v>
      </c>
      <c r="J7275" s="7">
        <v>-5.2221471722683398E-2</v>
      </c>
      <c r="L7275" s="7">
        <v>71</v>
      </c>
      <c r="M7275" s="7">
        <v>73</v>
      </c>
      <c r="N7275" s="7">
        <v>-0.405148911984894</v>
      </c>
      <c r="O7275" s="7">
        <v>0.17555316027902601</v>
      </c>
    </row>
    <row r="7276" spans="2:15" x14ac:dyDescent="0.2">
      <c r="B7276" s="7">
        <v>72</v>
      </c>
      <c r="C7276" s="7">
        <v>73</v>
      </c>
      <c r="D7276" s="7">
        <v>0.143487624824229</v>
      </c>
      <c r="E7276" s="7">
        <v>-0.31983343825729699</v>
      </c>
      <c r="G7276" s="7">
        <v>72</v>
      </c>
      <c r="H7276" s="7">
        <v>73</v>
      </c>
      <c r="I7276" s="7">
        <v>0</v>
      </c>
      <c r="J7276" s="7">
        <v>0</v>
      </c>
      <c r="L7276" s="7">
        <v>72</v>
      </c>
      <c r="M7276" s="7">
        <v>73</v>
      </c>
      <c r="N7276" s="7">
        <v>-1.0809682710978299</v>
      </c>
      <c r="O7276" s="7">
        <v>-0.95917981864363899</v>
      </c>
    </row>
    <row r="7277" spans="2:15" x14ac:dyDescent="0.2">
      <c r="B7277" s="7">
        <v>73</v>
      </c>
      <c r="C7277" s="7">
        <v>73</v>
      </c>
      <c r="D7277" s="7">
        <v>1.0857936713966501E-2</v>
      </c>
      <c r="E7277" s="7">
        <v>-0.244339354678272</v>
      </c>
      <c r="G7277" s="7">
        <v>73</v>
      </c>
      <c r="H7277" s="7">
        <v>73</v>
      </c>
      <c r="I7277" s="7">
        <v>-0.40763730228320999</v>
      </c>
      <c r="J7277" s="7">
        <v>-4.3321389328622402E-2</v>
      </c>
      <c r="L7277" s="7">
        <v>73</v>
      </c>
      <c r="M7277" s="7">
        <v>73</v>
      </c>
      <c r="N7277" s="7">
        <v>0.464690906332549</v>
      </c>
      <c r="O7277" s="7">
        <v>-9.3100723080120004E-2</v>
      </c>
    </row>
    <row r="7278" spans="2:15" x14ac:dyDescent="0.2">
      <c r="B7278" s="7">
        <v>74</v>
      </c>
      <c r="C7278" s="7">
        <v>73</v>
      </c>
      <c r="D7278" s="7">
        <v>0.192605162034686</v>
      </c>
      <c r="E7278" s="7">
        <v>-6.7894544820766206E-2</v>
      </c>
      <c r="G7278" s="7">
        <v>74</v>
      </c>
      <c r="H7278" s="7">
        <v>73</v>
      </c>
      <c r="I7278" s="7">
        <v>-1.5665810237901898E-2</v>
      </c>
      <c r="J7278" s="7">
        <v>0.22060288846682999</v>
      </c>
      <c r="L7278" s="7">
        <v>74</v>
      </c>
      <c r="M7278" s="7">
        <v>73</v>
      </c>
      <c r="N7278" s="7">
        <v>2.0204790312137799</v>
      </c>
      <c r="O7278" s="7">
        <v>2.0660194824824099</v>
      </c>
    </row>
    <row r="7279" spans="2:15" x14ac:dyDescent="0.2">
      <c r="B7279" s="7">
        <v>75</v>
      </c>
      <c r="C7279" s="7">
        <v>73</v>
      </c>
      <c r="D7279" s="7">
        <v>-0.428101999472011</v>
      </c>
      <c r="E7279" s="7">
        <v>-0.25019321749542101</v>
      </c>
      <c r="G7279" s="7">
        <v>75</v>
      </c>
      <c r="H7279" s="7">
        <v>73</v>
      </c>
      <c r="I7279" s="7">
        <v>-0.38173330932759098</v>
      </c>
      <c r="J7279" s="7">
        <v>-6.9240257665434499E-2</v>
      </c>
      <c r="L7279" s="7">
        <v>75</v>
      </c>
      <c r="M7279" s="7">
        <v>73</v>
      </c>
      <c r="N7279" s="7">
        <v>0.45003101119866601</v>
      </c>
      <c r="O7279" s="7">
        <v>0.50142878148923298</v>
      </c>
    </row>
    <row r="7280" spans="2:15" x14ac:dyDescent="0.2">
      <c r="B7280" s="7">
        <v>76</v>
      </c>
      <c r="C7280" s="7">
        <v>73</v>
      </c>
      <c r="D7280" s="7">
        <v>-4.1451870811846099E-2</v>
      </c>
      <c r="E7280" s="7">
        <v>6.2936110554038499E-2</v>
      </c>
      <c r="G7280" s="7">
        <v>76</v>
      </c>
      <c r="H7280" s="7">
        <v>73</v>
      </c>
      <c r="I7280" s="7">
        <v>-0.34242575776568701</v>
      </c>
      <c r="J7280" s="7">
        <v>-0.27733672645018298</v>
      </c>
      <c r="L7280" s="7">
        <v>76</v>
      </c>
      <c r="M7280" s="7">
        <v>73</v>
      </c>
      <c r="N7280" s="7">
        <v>0.72961797849546595</v>
      </c>
      <c r="O7280" s="7">
        <v>0.68752113302294204</v>
      </c>
    </row>
    <row r="7281" spans="2:15" x14ac:dyDescent="0.2">
      <c r="B7281" s="7">
        <v>77</v>
      </c>
      <c r="C7281" s="7">
        <v>73</v>
      </c>
      <c r="D7281" s="7">
        <v>-0.17363866475741699</v>
      </c>
      <c r="E7281" s="7">
        <v>-0.209337201389308</v>
      </c>
      <c r="G7281" s="7">
        <v>77</v>
      </c>
      <c r="H7281" s="7">
        <v>73</v>
      </c>
      <c r="I7281" s="7">
        <v>-0.19748983211381599</v>
      </c>
      <c r="J7281" s="7">
        <v>-0.394479340378247</v>
      </c>
      <c r="L7281" s="7">
        <v>77</v>
      </c>
      <c r="M7281" s="7">
        <v>73</v>
      </c>
      <c r="N7281" s="7">
        <v>-0.78124067816315301</v>
      </c>
      <c r="O7281" s="7">
        <v>-0.427451711481659</v>
      </c>
    </row>
    <row r="7282" spans="2:15" x14ac:dyDescent="0.2">
      <c r="B7282" s="7">
        <v>78</v>
      </c>
      <c r="C7282" s="7">
        <v>73</v>
      </c>
      <c r="D7282" s="7">
        <v>0.30062134597358198</v>
      </c>
      <c r="E7282" s="7">
        <v>0.284497798057324</v>
      </c>
      <c r="G7282" s="7">
        <v>78</v>
      </c>
      <c r="H7282" s="7">
        <v>73</v>
      </c>
      <c r="I7282" s="7">
        <v>1.8191615058939601E-2</v>
      </c>
      <c r="J7282" s="7">
        <v>8.0829564872568802E-2</v>
      </c>
      <c r="L7282" s="7">
        <v>78</v>
      </c>
      <c r="M7282" s="7">
        <v>73</v>
      </c>
      <c r="N7282" s="7">
        <v>-2.5904576797062999</v>
      </c>
      <c r="O7282" s="7">
        <v>-2.4472169115596398</v>
      </c>
    </row>
    <row r="7283" spans="2:15" x14ac:dyDescent="0.2">
      <c r="B7283" s="7">
        <v>79</v>
      </c>
      <c r="C7283" s="7">
        <v>73</v>
      </c>
      <c r="D7283" s="7">
        <v>1.5806240077994398E-2</v>
      </c>
      <c r="E7283" s="7">
        <v>-1.8711841990780801E-2</v>
      </c>
      <c r="G7283" s="7">
        <v>79</v>
      </c>
      <c r="H7283" s="7">
        <v>73</v>
      </c>
      <c r="I7283" s="7">
        <v>2.5445805312495299E-2</v>
      </c>
      <c r="J7283" s="7">
        <v>-2.3162039877353099E-2</v>
      </c>
      <c r="L7283" s="7">
        <v>79</v>
      </c>
      <c r="M7283" s="7">
        <v>73</v>
      </c>
      <c r="N7283" s="7">
        <v>-0.41852984891098699</v>
      </c>
      <c r="O7283" s="7">
        <v>-0.23713652132836699</v>
      </c>
    </row>
    <row r="7284" spans="2:15" x14ac:dyDescent="0.2">
      <c r="B7284" s="7">
        <v>80</v>
      </c>
      <c r="C7284" s="7">
        <v>73</v>
      </c>
      <c r="D7284" s="7">
        <v>-4.5139111853467598E-2</v>
      </c>
      <c r="E7284" s="7">
        <v>0.13254970594016899</v>
      </c>
      <c r="G7284" s="7">
        <v>80</v>
      </c>
      <c r="H7284" s="7">
        <v>73</v>
      </c>
      <c r="I7284" s="7">
        <v>-9.9643390481237007E-2</v>
      </c>
      <c r="J7284" s="7">
        <v>4.4317042805234401E-2</v>
      </c>
      <c r="L7284" s="7">
        <v>80</v>
      </c>
      <c r="M7284" s="7">
        <v>73</v>
      </c>
      <c r="N7284" s="7">
        <v>-0.790230868151239</v>
      </c>
      <c r="O7284" s="7">
        <v>-0.94970796800454405</v>
      </c>
    </row>
    <row r="7285" spans="2:15" x14ac:dyDescent="0.2">
      <c r="B7285" s="7">
        <v>81</v>
      </c>
      <c r="C7285" s="7">
        <v>73</v>
      </c>
      <c r="D7285" s="7">
        <v>2.2806892418647501E-2</v>
      </c>
      <c r="E7285" s="7">
        <v>-0.29801574436295702</v>
      </c>
      <c r="G7285" s="7">
        <v>81</v>
      </c>
      <c r="H7285" s="7">
        <v>73</v>
      </c>
      <c r="I7285" s="7">
        <v>-0.223723744357332</v>
      </c>
      <c r="J7285" s="7">
        <v>-0.38606140843610298</v>
      </c>
      <c r="L7285" s="7">
        <v>81</v>
      </c>
      <c r="M7285" s="7">
        <v>73</v>
      </c>
      <c r="N7285" s="7">
        <v>2.43584848827531</v>
      </c>
      <c r="O7285" s="7">
        <v>1.9830992158512699</v>
      </c>
    </row>
    <row r="7286" spans="2:15" x14ac:dyDescent="0.2">
      <c r="B7286" s="7">
        <v>82</v>
      </c>
      <c r="C7286" s="7">
        <v>73</v>
      </c>
      <c r="D7286" s="7">
        <v>-8.8242942681370506E-2</v>
      </c>
      <c r="E7286" s="7">
        <v>-0.13312149481084701</v>
      </c>
      <c r="G7286" s="7">
        <v>82</v>
      </c>
      <c r="H7286" s="7">
        <v>73</v>
      </c>
      <c r="I7286" s="7">
        <v>3.9095607956785898E-2</v>
      </c>
      <c r="J7286" s="7">
        <v>0.121200409766585</v>
      </c>
      <c r="L7286" s="7">
        <v>82</v>
      </c>
      <c r="M7286" s="7">
        <v>73</v>
      </c>
      <c r="N7286" s="7">
        <v>0.24953742545903301</v>
      </c>
      <c r="O7286" s="7">
        <v>0.61911014544828002</v>
      </c>
    </row>
    <row r="7287" spans="2:15" x14ac:dyDescent="0.2">
      <c r="B7287" s="7">
        <v>83</v>
      </c>
      <c r="C7287" s="7">
        <v>73</v>
      </c>
      <c r="D7287" s="7">
        <v>-0.28974273500494402</v>
      </c>
      <c r="E7287" s="7">
        <v>-0.18053634440215699</v>
      </c>
      <c r="G7287" s="7">
        <v>83</v>
      </c>
      <c r="H7287" s="7">
        <v>73</v>
      </c>
      <c r="I7287" s="7">
        <v>0.123869349010265</v>
      </c>
      <c r="J7287" s="7">
        <v>8.6479779162364601E-2</v>
      </c>
      <c r="L7287" s="7">
        <v>83</v>
      </c>
      <c r="M7287" s="7">
        <v>73</v>
      </c>
      <c r="N7287" s="7">
        <v>-2.2211519239151798</v>
      </c>
      <c r="O7287" s="7">
        <v>-2.0849243256384802</v>
      </c>
    </row>
    <row r="7288" spans="2:15" x14ac:dyDescent="0.2">
      <c r="B7288" s="7">
        <v>84</v>
      </c>
      <c r="C7288" s="7">
        <v>73</v>
      </c>
      <c r="D7288" s="7">
        <v>0.386288607846417</v>
      </c>
      <c r="E7288" s="7">
        <v>0.27776477327521698</v>
      </c>
      <c r="G7288" s="7">
        <v>84</v>
      </c>
      <c r="H7288" s="7">
        <v>73</v>
      </c>
      <c r="I7288" s="7">
        <v>-6.2585522195316698E-2</v>
      </c>
      <c r="J7288" s="7">
        <v>-5.0422137555572497E-2</v>
      </c>
      <c r="L7288" s="7">
        <v>84</v>
      </c>
      <c r="M7288" s="7">
        <v>73</v>
      </c>
      <c r="N7288" s="7">
        <v>-7.5596794960152799E-2</v>
      </c>
      <c r="O7288" s="7">
        <v>-0.43314405564704</v>
      </c>
    </row>
    <row r="7289" spans="2:15" x14ac:dyDescent="0.2">
      <c r="B7289" s="7">
        <v>85</v>
      </c>
      <c r="C7289" s="7">
        <v>73</v>
      </c>
      <c r="D7289" s="7">
        <v>0.44972157370269999</v>
      </c>
      <c r="E7289" s="7">
        <v>3.6098587886335999E-2</v>
      </c>
      <c r="G7289" s="7">
        <v>85</v>
      </c>
      <c r="H7289" s="7">
        <v>73</v>
      </c>
      <c r="I7289" s="7">
        <v>-0.15412516882888</v>
      </c>
      <c r="J7289" s="7">
        <v>-0.13037972111134299</v>
      </c>
      <c r="L7289" s="7">
        <v>85</v>
      </c>
      <c r="M7289" s="7">
        <v>73</v>
      </c>
      <c r="N7289" s="7">
        <v>-2.2271435036159901</v>
      </c>
      <c r="O7289" s="7">
        <v>-1.8350640485109999</v>
      </c>
    </row>
    <row r="7290" spans="2:15" x14ac:dyDescent="0.2">
      <c r="B7290" s="7">
        <v>86</v>
      </c>
      <c r="C7290" s="7">
        <v>73</v>
      </c>
      <c r="D7290" s="7">
        <v>0.51007948438398398</v>
      </c>
      <c r="E7290" s="7">
        <v>5.9827337620333799E-2</v>
      </c>
      <c r="G7290" s="7">
        <v>86</v>
      </c>
      <c r="H7290" s="7">
        <v>73</v>
      </c>
      <c r="I7290" s="7">
        <v>-0.27792036977142398</v>
      </c>
      <c r="J7290" s="7">
        <v>-4.0308182891012997E-2</v>
      </c>
      <c r="L7290" s="7">
        <v>86</v>
      </c>
      <c r="M7290" s="7">
        <v>73</v>
      </c>
      <c r="N7290" s="7">
        <v>-1.1459301798792201</v>
      </c>
      <c r="O7290" s="7">
        <v>-0.57932900187874303</v>
      </c>
    </row>
    <row r="7291" spans="2:15" x14ac:dyDescent="0.2">
      <c r="B7291" s="7">
        <v>87</v>
      </c>
      <c r="C7291" s="7">
        <v>73</v>
      </c>
      <c r="D7291" s="7">
        <v>6.2857385470358004E-2</v>
      </c>
      <c r="E7291" s="7">
        <v>-0.290054230036072</v>
      </c>
      <c r="G7291" s="7">
        <v>87</v>
      </c>
      <c r="H7291" s="7">
        <v>73</v>
      </c>
      <c r="I7291" s="7">
        <v>-0.33036342129316199</v>
      </c>
      <c r="J7291" s="7">
        <v>-0.26218831552583299</v>
      </c>
      <c r="L7291" s="7">
        <v>87</v>
      </c>
      <c r="M7291" s="7">
        <v>73</v>
      </c>
      <c r="N7291" s="7">
        <v>-0.82575969715264597</v>
      </c>
      <c r="O7291" s="7">
        <v>-0.88795940676625795</v>
      </c>
    </row>
    <row r="7292" spans="2:15" x14ac:dyDescent="0.2">
      <c r="B7292" s="7">
        <v>88</v>
      </c>
      <c r="C7292" s="7">
        <v>73</v>
      </c>
      <c r="D7292" s="7">
        <v>-0.28130571451846897</v>
      </c>
      <c r="E7292" s="7">
        <v>-0.38451384389852999</v>
      </c>
      <c r="G7292" s="7">
        <v>88</v>
      </c>
      <c r="H7292" s="7">
        <v>73</v>
      </c>
      <c r="I7292" s="7">
        <v>-0.14197021227123899</v>
      </c>
      <c r="J7292" s="7">
        <v>-3.2080823976589699E-2</v>
      </c>
      <c r="L7292" s="7">
        <v>88</v>
      </c>
      <c r="M7292" s="7">
        <v>73</v>
      </c>
      <c r="N7292" s="7">
        <v>-0.16951340759865999</v>
      </c>
      <c r="O7292" s="7">
        <v>-0.54329712697922306</v>
      </c>
    </row>
    <row r="7293" spans="2:15" x14ac:dyDescent="0.2">
      <c r="B7293" s="7">
        <v>89</v>
      </c>
      <c r="C7293" s="7">
        <v>73</v>
      </c>
      <c r="D7293" s="7">
        <v>-0.19170682070980199</v>
      </c>
      <c r="E7293" s="7">
        <v>-9.9970756457509899E-2</v>
      </c>
      <c r="G7293" s="7">
        <v>89</v>
      </c>
      <c r="H7293" s="7">
        <v>73</v>
      </c>
      <c r="I7293" s="7">
        <v>-0.17749699068739799</v>
      </c>
      <c r="J7293" s="7">
        <v>-3.1784245628461598E-2</v>
      </c>
      <c r="L7293" s="7">
        <v>89</v>
      </c>
      <c r="M7293" s="7">
        <v>73</v>
      </c>
      <c r="N7293" s="7">
        <v>0.42178849348677999</v>
      </c>
      <c r="O7293" s="7">
        <v>0.61197704259935803</v>
      </c>
    </row>
    <row r="7294" spans="2:15" x14ac:dyDescent="0.2">
      <c r="B7294" s="7">
        <v>90</v>
      </c>
      <c r="C7294" s="7">
        <v>73</v>
      </c>
      <c r="D7294" s="7">
        <v>9.6525806947643594E-2</v>
      </c>
      <c r="E7294" s="7">
        <v>-0.107202389684944</v>
      </c>
      <c r="G7294" s="7">
        <v>90</v>
      </c>
      <c r="H7294" s="7">
        <v>73</v>
      </c>
      <c r="I7294" s="7">
        <v>-0.21917274290727201</v>
      </c>
      <c r="J7294" s="7">
        <v>-0.24422881686839401</v>
      </c>
      <c r="L7294" s="7">
        <v>90</v>
      </c>
      <c r="M7294" s="7">
        <v>73</v>
      </c>
      <c r="N7294" s="7">
        <v>-0.97480687770959495</v>
      </c>
      <c r="O7294" s="7">
        <v>-0.99939531993956998</v>
      </c>
    </row>
    <row r="7295" spans="2:15" x14ac:dyDescent="0.2">
      <c r="B7295" s="7">
        <v>91</v>
      </c>
      <c r="C7295" s="7">
        <v>73</v>
      </c>
      <c r="D7295" s="7">
        <v>2.2382038687694301E-2</v>
      </c>
      <c r="E7295" s="7">
        <v>-0.42739685338486</v>
      </c>
      <c r="G7295" s="7">
        <v>91</v>
      </c>
      <c r="H7295" s="7">
        <v>73</v>
      </c>
      <c r="I7295" s="7">
        <v>-0.50595105734383605</v>
      </c>
      <c r="J7295" s="7">
        <v>-0.20349975926653999</v>
      </c>
      <c r="L7295" s="7">
        <v>91</v>
      </c>
      <c r="M7295" s="7">
        <v>73</v>
      </c>
      <c r="N7295" s="7">
        <v>-0.71267751559902404</v>
      </c>
      <c r="O7295" s="7">
        <v>-0.89447141379969497</v>
      </c>
    </row>
    <row r="7296" spans="2:15" x14ac:dyDescent="0.2">
      <c r="B7296" s="7">
        <v>92</v>
      </c>
      <c r="C7296" s="7">
        <v>73</v>
      </c>
      <c r="D7296" s="7">
        <v>-0.29563260052187301</v>
      </c>
      <c r="E7296" s="7">
        <v>-0.265991230048504</v>
      </c>
      <c r="G7296" s="7">
        <v>92</v>
      </c>
      <c r="H7296" s="7">
        <v>73</v>
      </c>
      <c r="I7296" s="7">
        <v>-0.16389413799419</v>
      </c>
      <c r="J7296" s="7">
        <v>-0.11522057797371101</v>
      </c>
      <c r="L7296" s="7">
        <v>92</v>
      </c>
      <c r="M7296" s="7">
        <v>73</v>
      </c>
      <c r="N7296" s="7">
        <v>-5.4399302263804301E-2</v>
      </c>
      <c r="O7296" s="7">
        <v>0.32581498352758098</v>
      </c>
    </row>
    <row r="7297" spans="2:15" x14ac:dyDescent="0.2">
      <c r="B7297" s="7">
        <v>93</v>
      </c>
      <c r="C7297" s="7">
        <v>73</v>
      </c>
      <c r="D7297" s="7">
        <v>0.29204209976950302</v>
      </c>
      <c r="E7297" s="7">
        <v>0.123509611143753</v>
      </c>
      <c r="G7297" s="7">
        <v>93</v>
      </c>
      <c r="H7297" s="7">
        <v>73</v>
      </c>
      <c r="I7297" s="7">
        <v>-0.30679634377532999</v>
      </c>
      <c r="J7297" s="7">
        <v>-0.20264657624416901</v>
      </c>
      <c r="L7297" s="7">
        <v>93</v>
      </c>
      <c r="M7297" s="7">
        <v>73</v>
      </c>
      <c r="N7297" s="7">
        <v>-1.2245613572289E-2</v>
      </c>
      <c r="O7297" s="7">
        <v>-0.26719581917590202</v>
      </c>
    </row>
    <row r="7298" spans="2:15" x14ac:dyDescent="0.2">
      <c r="B7298" s="7">
        <v>94</v>
      </c>
      <c r="C7298" s="7">
        <v>73</v>
      </c>
      <c r="D7298" s="7">
        <v>-4.0409417107825099E-2</v>
      </c>
      <c r="E7298" s="7">
        <v>0.19334756386341201</v>
      </c>
      <c r="G7298" s="7">
        <v>94</v>
      </c>
      <c r="H7298" s="7">
        <v>73</v>
      </c>
      <c r="I7298" s="7">
        <v>0.15377064248929401</v>
      </c>
      <c r="J7298" s="7">
        <v>-4.20435076937151E-2</v>
      </c>
      <c r="L7298" s="7">
        <v>94</v>
      </c>
      <c r="M7298" s="7">
        <v>73</v>
      </c>
      <c r="N7298" s="7">
        <v>-0.110535309418474</v>
      </c>
      <c r="O7298" s="7">
        <v>-0.10740146254425401</v>
      </c>
    </row>
    <row r="7299" spans="2:15" x14ac:dyDescent="0.2">
      <c r="B7299" s="7">
        <v>95</v>
      </c>
      <c r="C7299" s="7">
        <v>73</v>
      </c>
      <c r="D7299" s="7">
        <v>-9.7273857560060698E-2</v>
      </c>
      <c r="E7299" s="7">
        <v>-0.36092262767414901</v>
      </c>
      <c r="G7299" s="7">
        <v>95</v>
      </c>
      <c r="H7299" s="7">
        <v>73</v>
      </c>
      <c r="I7299" s="7">
        <v>-0.18580873454921401</v>
      </c>
      <c r="J7299" s="7">
        <v>6.9746541108637299E-3</v>
      </c>
      <c r="L7299" s="7">
        <v>95</v>
      </c>
      <c r="M7299" s="7">
        <v>73</v>
      </c>
      <c r="N7299" s="7">
        <v>-0.101731331195688</v>
      </c>
      <c r="O7299" s="7">
        <v>0.18718508771917799</v>
      </c>
    </row>
    <row r="7300" spans="2:15" x14ac:dyDescent="0.2">
      <c r="B7300" s="7">
        <v>96</v>
      </c>
      <c r="C7300" s="7">
        <v>73</v>
      </c>
      <c r="D7300" s="7">
        <v>9.6774557855919596E-2</v>
      </c>
      <c r="E7300" s="7">
        <v>0.11010784878401</v>
      </c>
      <c r="G7300" s="7">
        <v>96</v>
      </c>
      <c r="H7300" s="7">
        <v>73</v>
      </c>
      <c r="I7300" s="7">
        <v>-0.12771437931541099</v>
      </c>
      <c r="J7300" s="7">
        <v>-0.21883038070285199</v>
      </c>
      <c r="L7300" s="7">
        <v>96</v>
      </c>
      <c r="M7300" s="7">
        <v>73</v>
      </c>
      <c r="N7300" s="7">
        <v>0.862630091904663</v>
      </c>
      <c r="O7300" s="7">
        <v>-0.154898183681865</v>
      </c>
    </row>
    <row r="7301" spans="2:15" x14ac:dyDescent="0.2">
      <c r="B7301" s="7">
        <v>97</v>
      </c>
      <c r="C7301" s="7">
        <v>73</v>
      </c>
      <c r="D7301" s="7">
        <v>-0.13114190073898099</v>
      </c>
      <c r="E7301" s="7">
        <v>0.16916013130442401</v>
      </c>
      <c r="G7301" s="7">
        <v>97</v>
      </c>
      <c r="H7301" s="7">
        <v>73</v>
      </c>
      <c r="I7301" s="7">
        <v>4.7220372729094101E-2</v>
      </c>
      <c r="J7301" s="7">
        <v>0.19682433047359199</v>
      </c>
      <c r="L7301" s="7">
        <v>97</v>
      </c>
      <c r="M7301" s="7">
        <v>73</v>
      </c>
      <c r="N7301" s="7">
        <v>0.98981047362751096</v>
      </c>
      <c r="O7301" s="7">
        <v>-0.80580052573635896</v>
      </c>
    </row>
    <row r="7302" spans="2:15" x14ac:dyDescent="0.2">
      <c r="B7302" s="7">
        <v>98</v>
      </c>
      <c r="C7302" s="7">
        <v>73</v>
      </c>
      <c r="D7302" s="7">
        <v>0.14443645796292501</v>
      </c>
      <c r="E7302" s="7">
        <v>0.27688469678505401</v>
      </c>
      <c r="G7302" s="7">
        <v>98</v>
      </c>
      <c r="H7302" s="7">
        <v>73</v>
      </c>
      <c r="I7302" s="7">
        <v>1.7416095157940101E-2</v>
      </c>
      <c r="J7302" s="7">
        <v>0.13706209052451299</v>
      </c>
      <c r="L7302" s="7">
        <v>98</v>
      </c>
      <c r="M7302" s="7">
        <v>73</v>
      </c>
      <c r="N7302" s="7">
        <v>0.85636771115316301</v>
      </c>
      <c r="O7302" s="7">
        <v>1.5547332669906999</v>
      </c>
    </row>
    <row r="7303" spans="2:15" x14ac:dyDescent="0.2">
      <c r="B7303" s="7">
        <v>99</v>
      </c>
      <c r="C7303" s="7">
        <v>73</v>
      </c>
      <c r="D7303" s="7">
        <v>0.21810172566425601</v>
      </c>
      <c r="E7303" s="7">
        <v>-0.228211704704638</v>
      </c>
      <c r="G7303" s="7">
        <v>99</v>
      </c>
      <c r="H7303" s="7">
        <v>73</v>
      </c>
      <c r="I7303" s="7">
        <v>5.7626700134438401E-2</v>
      </c>
      <c r="J7303" s="7">
        <v>-2.21072634543917E-2</v>
      </c>
      <c r="L7303" s="7">
        <v>99</v>
      </c>
      <c r="M7303" s="7">
        <v>73</v>
      </c>
      <c r="N7303" s="7">
        <v>-0.40261787022414303</v>
      </c>
      <c r="O7303" s="7">
        <v>-0.18669298356803499</v>
      </c>
    </row>
    <row r="7304" spans="2:15" x14ac:dyDescent="0.2">
      <c r="B7304" s="7">
        <v>100</v>
      </c>
      <c r="C7304" s="7">
        <v>73</v>
      </c>
      <c r="D7304" s="7">
        <v>5.2900064128928101E-2</v>
      </c>
      <c r="E7304" s="7">
        <v>-0.247191721033237</v>
      </c>
      <c r="G7304" s="7">
        <v>100</v>
      </c>
      <c r="H7304" s="7">
        <v>73</v>
      </c>
      <c r="I7304" s="7">
        <v>-0.22360136882308501</v>
      </c>
      <c r="J7304" s="7">
        <v>0.15291339707519699</v>
      </c>
      <c r="L7304" s="7">
        <v>100</v>
      </c>
      <c r="M7304" s="7">
        <v>73</v>
      </c>
      <c r="N7304" s="7">
        <v>0.183979182295296</v>
      </c>
      <c r="O7304" s="7">
        <v>-0.166925891682974</v>
      </c>
    </row>
    <row r="7305" spans="2:15" x14ac:dyDescent="0.2">
      <c r="B7305" s="7">
        <v>1</v>
      </c>
      <c r="C7305" s="7">
        <v>74</v>
      </c>
      <c r="D7305" s="7">
        <v>-0.491963516068539</v>
      </c>
      <c r="E7305" s="7">
        <v>-0.333229576458413</v>
      </c>
      <c r="G7305" s="7">
        <v>1</v>
      </c>
      <c r="H7305" s="7">
        <v>74</v>
      </c>
      <c r="I7305" s="7">
        <v>0.32039396942759202</v>
      </c>
      <c r="J7305" s="7">
        <v>0.43158182010016999</v>
      </c>
      <c r="L7305" s="7">
        <v>1</v>
      </c>
      <c r="M7305" s="7">
        <v>74</v>
      </c>
      <c r="N7305" s="7">
        <v>-0.560472099760707</v>
      </c>
      <c r="O7305" s="7">
        <v>-0.68979576010910804</v>
      </c>
    </row>
    <row r="7306" spans="2:15" x14ac:dyDescent="0.2">
      <c r="B7306" s="7">
        <v>2</v>
      </c>
      <c r="C7306" s="7">
        <v>74</v>
      </c>
      <c r="D7306" s="7">
        <v>4.7907363693948199E-2</v>
      </c>
      <c r="E7306" s="7">
        <v>-0.109198469850062</v>
      </c>
      <c r="G7306" s="7">
        <v>2</v>
      </c>
      <c r="H7306" s="7">
        <v>74</v>
      </c>
      <c r="I7306" s="7">
        <v>0.44859239365911002</v>
      </c>
      <c r="J7306" s="7">
        <v>0.109047794749494</v>
      </c>
      <c r="L7306" s="7">
        <v>2</v>
      </c>
      <c r="M7306" s="7">
        <v>74</v>
      </c>
      <c r="N7306" s="7">
        <v>-0.51640880345728202</v>
      </c>
      <c r="O7306" s="7">
        <v>-8.5474146521780106E-2</v>
      </c>
    </row>
    <row r="7307" spans="2:15" x14ac:dyDescent="0.2">
      <c r="B7307" s="7">
        <v>3</v>
      </c>
      <c r="C7307" s="7">
        <v>74</v>
      </c>
      <c r="D7307" s="7">
        <v>-0.37226614332955099</v>
      </c>
      <c r="E7307" s="7">
        <v>-0.47289879054724498</v>
      </c>
      <c r="G7307" s="7">
        <v>3</v>
      </c>
      <c r="H7307" s="7">
        <v>74</v>
      </c>
      <c r="I7307" s="7">
        <v>-0.35716405630772802</v>
      </c>
      <c r="J7307" s="7">
        <v>5.3505775318335197E-2</v>
      </c>
      <c r="L7307" s="7">
        <v>3</v>
      </c>
      <c r="M7307" s="7">
        <v>74</v>
      </c>
      <c r="N7307" s="7">
        <v>-0.936023522121329</v>
      </c>
      <c r="O7307" s="7">
        <v>-0.59314206127778502</v>
      </c>
    </row>
    <row r="7308" spans="2:15" x14ac:dyDescent="0.2">
      <c r="B7308" s="7">
        <v>4</v>
      </c>
      <c r="C7308" s="7">
        <v>74</v>
      </c>
      <c r="D7308" s="7">
        <v>0.28374528915702901</v>
      </c>
      <c r="E7308" s="7">
        <v>0.13673848615272399</v>
      </c>
      <c r="G7308" s="7">
        <v>4</v>
      </c>
      <c r="H7308" s="7">
        <v>74</v>
      </c>
      <c r="I7308" s="7">
        <v>-0.36250912943567698</v>
      </c>
      <c r="J7308" s="7">
        <v>-0.254811901446512</v>
      </c>
      <c r="L7308" s="7">
        <v>4</v>
      </c>
      <c r="M7308" s="7">
        <v>74</v>
      </c>
      <c r="N7308" s="7">
        <v>0.80417389012413698</v>
      </c>
      <c r="O7308" s="7">
        <v>0.69406996778360197</v>
      </c>
    </row>
    <row r="7309" spans="2:15" x14ac:dyDescent="0.2">
      <c r="B7309" s="7">
        <v>5</v>
      </c>
      <c r="C7309" s="7">
        <v>74</v>
      </c>
      <c r="D7309" s="7">
        <v>-0.140105258459611</v>
      </c>
      <c r="E7309" s="7">
        <v>-0.149505040470328</v>
      </c>
      <c r="G7309" s="7">
        <v>5</v>
      </c>
      <c r="H7309" s="7">
        <v>74</v>
      </c>
      <c r="I7309" s="7">
        <v>-0.16599430713105401</v>
      </c>
      <c r="J7309" s="7">
        <v>-0.32573341671815498</v>
      </c>
      <c r="L7309" s="7">
        <v>5</v>
      </c>
      <c r="M7309" s="7">
        <v>74</v>
      </c>
      <c r="N7309" s="7">
        <v>-1.8619297279023199</v>
      </c>
      <c r="O7309" s="7">
        <v>-1.18263277904111</v>
      </c>
    </row>
    <row r="7310" spans="2:15" x14ac:dyDescent="0.2">
      <c r="B7310" s="7">
        <v>6</v>
      </c>
      <c r="C7310" s="7">
        <v>74</v>
      </c>
      <c r="D7310" s="7">
        <v>-0.28844183997768602</v>
      </c>
      <c r="E7310" s="7">
        <v>-0.36146383106510899</v>
      </c>
      <c r="G7310" s="7">
        <v>6</v>
      </c>
      <c r="H7310" s="7">
        <v>74</v>
      </c>
      <c r="I7310" s="7">
        <v>-0.23142232244416</v>
      </c>
      <c r="J7310" s="7">
        <v>-0.18810242645142</v>
      </c>
      <c r="L7310" s="7">
        <v>6</v>
      </c>
      <c r="M7310" s="7">
        <v>74</v>
      </c>
      <c r="N7310" s="7">
        <v>0.64559385293528604</v>
      </c>
      <c r="O7310" s="7">
        <v>0.81540752668985095</v>
      </c>
    </row>
    <row r="7311" spans="2:15" x14ac:dyDescent="0.2">
      <c r="B7311" s="7">
        <v>7</v>
      </c>
      <c r="C7311" s="7">
        <v>74</v>
      </c>
      <c r="D7311" s="7">
        <v>0.77639911306639797</v>
      </c>
      <c r="E7311" s="7">
        <v>0.22568494815107601</v>
      </c>
      <c r="G7311" s="7">
        <v>7</v>
      </c>
      <c r="H7311" s="7">
        <v>74</v>
      </c>
      <c r="I7311" s="7">
        <v>-0.106498999459488</v>
      </c>
      <c r="J7311" s="7">
        <v>-0.117492796919271</v>
      </c>
      <c r="L7311" s="7">
        <v>7</v>
      </c>
      <c r="M7311" s="7">
        <v>74</v>
      </c>
      <c r="N7311" s="7">
        <v>-0.48345590062816701</v>
      </c>
      <c r="O7311" s="7">
        <v>-0.33899683190996499</v>
      </c>
    </row>
    <row r="7312" spans="2:15" x14ac:dyDescent="0.2">
      <c r="B7312" s="7">
        <v>8</v>
      </c>
      <c r="C7312" s="7">
        <v>74</v>
      </c>
      <c r="D7312" s="7">
        <v>0.21572756335757901</v>
      </c>
      <c r="E7312" s="7">
        <v>-9.6867553835513903E-2</v>
      </c>
      <c r="G7312" s="7">
        <v>8</v>
      </c>
      <c r="H7312" s="7">
        <v>74</v>
      </c>
      <c r="I7312" s="7">
        <v>-0.182671935409633</v>
      </c>
      <c r="J7312" s="7">
        <v>-1.2873389262304099E-2</v>
      </c>
      <c r="L7312" s="7">
        <v>8</v>
      </c>
      <c r="M7312" s="7">
        <v>74</v>
      </c>
      <c r="N7312" s="7">
        <v>1.3378988922246899</v>
      </c>
      <c r="O7312" s="7">
        <v>1.28178216326292</v>
      </c>
    </row>
    <row r="7313" spans="2:15" x14ac:dyDescent="0.2">
      <c r="B7313" s="7">
        <v>9</v>
      </c>
      <c r="C7313" s="7">
        <v>74</v>
      </c>
      <c r="D7313" s="7">
        <v>-0.169022075187788</v>
      </c>
      <c r="E7313" s="7">
        <v>-0.34257228365862702</v>
      </c>
      <c r="G7313" s="7">
        <v>9</v>
      </c>
      <c r="H7313" s="7">
        <v>74</v>
      </c>
      <c r="I7313" s="7">
        <v>0.197010877253397</v>
      </c>
      <c r="J7313" s="7">
        <v>-0.22148422932842801</v>
      </c>
      <c r="L7313" s="7">
        <v>9</v>
      </c>
      <c r="M7313" s="7">
        <v>74</v>
      </c>
      <c r="N7313" s="7">
        <v>-0.95068047567437997</v>
      </c>
      <c r="O7313" s="7">
        <v>-0.74370893985308695</v>
      </c>
    </row>
    <row r="7314" spans="2:15" x14ac:dyDescent="0.2">
      <c r="B7314" s="7">
        <v>10</v>
      </c>
      <c r="C7314" s="7">
        <v>74</v>
      </c>
      <c r="D7314" s="7">
        <v>-0.179057613888332</v>
      </c>
      <c r="E7314" s="7">
        <v>-0.12309317290102099</v>
      </c>
      <c r="G7314" s="7">
        <v>10</v>
      </c>
      <c r="H7314" s="7">
        <v>74</v>
      </c>
      <c r="I7314" s="7">
        <v>1.3991180199577799E-2</v>
      </c>
      <c r="J7314" s="7">
        <v>-0.21641083056420801</v>
      </c>
      <c r="L7314" s="7">
        <v>10</v>
      </c>
      <c r="M7314" s="7">
        <v>74</v>
      </c>
      <c r="N7314" s="7">
        <v>-0.58035502360633395</v>
      </c>
      <c r="O7314" s="7">
        <v>-0.15544456185033401</v>
      </c>
    </row>
    <row r="7315" spans="2:15" x14ac:dyDescent="0.2">
      <c r="B7315" s="7">
        <v>11</v>
      </c>
      <c r="C7315" s="7">
        <v>74</v>
      </c>
      <c r="D7315" s="7">
        <v>8.0143412046248294E-2</v>
      </c>
      <c r="E7315" s="7">
        <v>-0.26736773775412698</v>
      </c>
      <c r="G7315" s="7">
        <v>11</v>
      </c>
      <c r="H7315" s="7">
        <v>74</v>
      </c>
      <c r="I7315" s="7">
        <v>-0.32111359294974301</v>
      </c>
      <c r="J7315" s="7">
        <v>0.27431974544891102</v>
      </c>
      <c r="L7315" s="7">
        <v>11</v>
      </c>
      <c r="M7315" s="7">
        <v>74</v>
      </c>
      <c r="N7315" s="7">
        <v>-0.34437163383849101</v>
      </c>
      <c r="O7315" s="7">
        <v>-0.76314197271056505</v>
      </c>
    </row>
    <row r="7316" spans="2:15" x14ac:dyDescent="0.2">
      <c r="B7316" s="7">
        <v>12</v>
      </c>
      <c r="C7316" s="7">
        <v>74</v>
      </c>
      <c r="D7316" s="7">
        <v>0.385149935425739</v>
      </c>
      <c r="E7316" s="7">
        <v>0.26412578769690698</v>
      </c>
      <c r="G7316" s="7">
        <v>12</v>
      </c>
      <c r="H7316" s="7">
        <v>74</v>
      </c>
      <c r="I7316" s="7">
        <v>-5.6823326093873297E-3</v>
      </c>
      <c r="J7316" s="7">
        <v>-0.26326056161488098</v>
      </c>
      <c r="L7316" s="7">
        <v>12</v>
      </c>
      <c r="M7316" s="7">
        <v>74</v>
      </c>
      <c r="N7316" s="7">
        <v>-0.508387994776198</v>
      </c>
      <c r="O7316" s="7">
        <v>3.5739114417496297E-2</v>
      </c>
    </row>
    <row r="7317" spans="2:15" x14ac:dyDescent="0.2">
      <c r="B7317" s="7">
        <v>13</v>
      </c>
      <c r="C7317" s="7">
        <v>74</v>
      </c>
      <c r="D7317" s="7">
        <v>0.24931468112927299</v>
      </c>
      <c r="E7317" s="7">
        <v>-5.1072537470433901E-2</v>
      </c>
      <c r="G7317" s="7">
        <v>13</v>
      </c>
      <c r="H7317" s="7">
        <v>74</v>
      </c>
      <c r="I7317" s="7">
        <v>3.1678482194778597E-2</v>
      </c>
      <c r="J7317" s="7">
        <v>0.11245294023081299</v>
      </c>
      <c r="L7317" s="7">
        <v>13</v>
      </c>
      <c r="M7317" s="7">
        <v>74</v>
      </c>
      <c r="N7317" s="7">
        <v>-0.345134390687929</v>
      </c>
      <c r="O7317" s="7">
        <v>-0.24163623300784101</v>
      </c>
    </row>
    <row r="7318" spans="2:15" x14ac:dyDescent="0.2">
      <c r="B7318" s="7">
        <v>14</v>
      </c>
      <c r="C7318" s="7">
        <v>74</v>
      </c>
      <c r="D7318" s="7">
        <v>-9.1697079920917801E-2</v>
      </c>
      <c r="E7318" s="7">
        <v>-0.27357270734759098</v>
      </c>
      <c r="G7318" s="7">
        <v>14</v>
      </c>
      <c r="H7318" s="7">
        <v>74</v>
      </c>
      <c r="I7318" s="7">
        <v>0.201571978041718</v>
      </c>
      <c r="J7318" s="7">
        <v>7.8549128635160101E-2</v>
      </c>
      <c r="L7318" s="7">
        <v>14</v>
      </c>
      <c r="M7318" s="7">
        <v>74</v>
      </c>
      <c r="N7318" s="7">
        <v>0.67482578489672096</v>
      </c>
      <c r="O7318" s="7">
        <v>0.66208707632694497</v>
      </c>
    </row>
    <row r="7319" spans="2:15" x14ac:dyDescent="0.2">
      <c r="B7319" s="7">
        <v>15</v>
      </c>
      <c r="C7319" s="7">
        <v>74</v>
      </c>
      <c r="D7319" s="7">
        <v>-5.1096664411023297E-3</v>
      </c>
      <c r="E7319" s="7">
        <v>0.37040852303724198</v>
      </c>
      <c r="G7319" s="7">
        <v>15</v>
      </c>
      <c r="H7319" s="7">
        <v>74</v>
      </c>
      <c r="I7319" s="7">
        <v>-0.18615681175987001</v>
      </c>
      <c r="J7319" s="7">
        <v>6.7992684794985395E-2</v>
      </c>
      <c r="L7319" s="7">
        <v>15</v>
      </c>
      <c r="M7319" s="7">
        <v>74</v>
      </c>
      <c r="N7319" s="7">
        <v>-0.603363689957787</v>
      </c>
      <c r="O7319" s="7">
        <v>-0.14589240659120301</v>
      </c>
    </row>
    <row r="7320" spans="2:15" x14ac:dyDescent="0.2">
      <c r="B7320" s="7">
        <v>16</v>
      </c>
      <c r="C7320" s="7">
        <v>74</v>
      </c>
      <c r="D7320" s="7">
        <v>0.14099297459878099</v>
      </c>
      <c r="E7320" s="7">
        <v>0.15299138786789701</v>
      </c>
      <c r="G7320" s="7">
        <v>16</v>
      </c>
      <c r="H7320" s="7">
        <v>74</v>
      </c>
      <c r="I7320" s="7">
        <v>-0.50198692933932798</v>
      </c>
      <c r="J7320" s="7">
        <v>-0.17005872985644599</v>
      </c>
      <c r="L7320" s="7">
        <v>16</v>
      </c>
      <c r="M7320" s="7">
        <v>74</v>
      </c>
      <c r="N7320" s="7">
        <v>-0.30388927359277801</v>
      </c>
      <c r="O7320" s="7">
        <v>-0.34890266961448102</v>
      </c>
    </row>
    <row r="7321" spans="2:15" x14ac:dyDescent="0.2">
      <c r="B7321" s="7">
        <v>17</v>
      </c>
      <c r="C7321" s="7">
        <v>74</v>
      </c>
      <c r="D7321" s="7">
        <v>-0.30006037439274602</v>
      </c>
      <c r="E7321" s="7">
        <v>-0.13432724740784999</v>
      </c>
      <c r="G7321" s="7">
        <v>17</v>
      </c>
      <c r="H7321" s="7">
        <v>74</v>
      </c>
      <c r="I7321" s="7">
        <v>0.27247001070768601</v>
      </c>
      <c r="J7321" s="7">
        <v>0.140368303013441</v>
      </c>
      <c r="L7321" s="7">
        <v>17</v>
      </c>
      <c r="M7321" s="7">
        <v>74</v>
      </c>
      <c r="N7321" s="7">
        <v>-1.3123948975955799</v>
      </c>
      <c r="O7321" s="7">
        <v>-1.58696452212489</v>
      </c>
    </row>
    <row r="7322" spans="2:15" x14ac:dyDescent="0.2">
      <c r="B7322" s="7">
        <v>18</v>
      </c>
      <c r="C7322" s="7">
        <v>74</v>
      </c>
      <c r="D7322" s="7">
        <v>0.33986331617513998</v>
      </c>
      <c r="E7322" s="7">
        <v>0.39282883997533902</v>
      </c>
      <c r="G7322" s="7">
        <v>18</v>
      </c>
      <c r="H7322" s="7">
        <v>74</v>
      </c>
      <c r="I7322" s="7">
        <v>1.5977701457039501E-3</v>
      </c>
      <c r="J7322" s="7">
        <v>7.1440727553496494E-2</v>
      </c>
      <c r="L7322" s="7">
        <v>18</v>
      </c>
      <c r="M7322" s="7">
        <v>74</v>
      </c>
      <c r="N7322" s="7">
        <v>0.99797066155574399</v>
      </c>
      <c r="O7322" s="7">
        <v>0.50040514945164605</v>
      </c>
    </row>
    <row r="7323" spans="2:15" x14ac:dyDescent="0.2">
      <c r="B7323" s="7">
        <v>19</v>
      </c>
      <c r="C7323" s="7">
        <v>74</v>
      </c>
      <c r="D7323" s="7">
        <v>-8.1483692159745005E-2</v>
      </c>
      <c r="E7323" s="7">
        <v>4.5668725609685303E-2</v>
      </c>
      <c r="G7323" s="7">
        <v>19</v>
      </c>
      <c r="H7323" s="7">
        <v>74</v>
      </c>
      <c r="I7323" s="7">
        <v>0.154687017294142</v>
      </c>
      <c r="J7323" s="7">
        <v>7.9245204381808598E-2</v>
      </c>
      <c r="L7323" s="7">
        <v>19</v>
      </c>
      <c r="M7323" s="7">
        <v>74</v>
      </c>
      <c r="N7323" s="7">
        <v>9.4609612235742296E-2</v>
      </c>
      <c r="O7323" s="7">
        <v>0.29997467849114301</v>
      </c>
    </row>
    <row r="7324" spans="2:15" x14ac:dyDescent="0.2">
      <c r="B7324" s="7">
        <v>20</v>
      </c>
      <c r="C7324" s="7">
        <v>74</v>
      </c>
      <c r="D7324" s="7">
        <v>0.26506258915130698</v>
      </c>
      <c r="E7324" s="7">
        <v>8.1810055847331099E-4</v>
      </c>
      <c r="G7324" s="7">
        <v>20</v>
      </c>
      <c r="H7324" s="7">
        <v>74</v>
      </c>
      <c r="I7324" s="7">
        <v>-0.30576373505738003</v>
      </c>
      <c r="J7324" s="7">
        <v>5.8598264106503699E-2</v>
      </c>
      <c r="L7324" s="7">
        <v>20</v>
      </c>
      <c r="M7324" s="7">
        <v>74</v>
      </c>
      <c r="N7324" s="7">
        <v>-0.31821236641256001</v>
      </c>
      <c r="O7324" s="7">
        <v>-0.31366916927070698</v>
      </c>
    </row>
    <row r="7325" spans="2:15" x14ac:dyDescent="0.2">
      <c r="B7325" s="7">
        <v>21</v>
      </c>
      <c r="C7325" s="7">
        <v>74</v>
      </c>
      <c r="D7325" s="7">
        <v>0.12083343661047299</v>
      </c>
      <c r="E7325" s="7">
        <v>0.20680316810315399</v>
      </c>
      <c r="G7325" s="7">
        <v>21</v>
      </c>
      <c r="H7325" s="7">
        <v>74</v>
      </c>
      <c r="I7325" s="7">
        <v>-8.9984937910466897E-2</v>
      </c>
      <c r="J7325" s="7">
        <v>7.4230417690936995E-2</v>
      </c>
      <c r="L7325" s="7">
        <v>21</v>
      </c>
      <c r="M7325" s="7">
        <v>74</v>
      </c>
      <c r="N7325" s="7">
        <v>-1.92437961417588</v>
      </c>
      <c r="O7325" s="7">
        <v>-1.38043425490403</v>
      </c>
    </row>
    <row r="7326" spans="2:15" x14ac:dyDescent="0.2">
      <c r="B7326" s="7">
        <v>22</v>
      </c>
      <c r="C7326" s="7">
        <v>74</v>
      </c>
      <c r="D7326" s="7">
        <v>-0.187380831762058</v>
      </c>
      <c r="E7326" s="7">
        <v>-4.2054222118888901E-2</v>
      </c>
      <c r="G7326" s="7">
        <v>22</v>
      </c>
      <c r="H7326" s="7">
        <v>74</v>
      </c>
      <c r="I7326" s="7">
        <v>-6.9481622511329305E-2</v>
      </c>
      <c r="J7326" s="7">
        <v>7.1784006618932999E-2</v>
      </c>
      <c r="L7326" s="7">
        <v>22</v>
      </c>
      <c r="M7326" s="7">
        <v>74</v>
      </c>
      <c r="N7326" s="7">
        <v>-0.14380293453593501</v>
      </c>
      <c r="O7326" s="7">
        <v>-0.67225033448500704</v>
      </c>
    </row>
    <row r="7327" spans="2:15" x14ac:dyDescent="0.2">
      <c r="B7327" s="7">
        <v>23</v>
      </c>
      <c r="C7327" s="7">
        <v>74</v>
      </c>
      <c r="D7327" s="7">
        <v>0.36496328885041301</v>
      </c>
      <c r="E7327" s="7">
        <v>0.158693606071379</v>
      </c>
      <c r="G7327" s="7">
        <v>23</v>
      </c>
      <c r="H7327" s="7">
        <v>74</v>
      </c>
      <c r="I7327" s="7">
        <v>0.15457691839151799</v>
      </c>
      <c r="J7327" s="7">
        <v>3.5483317759317699E-2</v>
      </c>
      <c r="L7327" s="7">
        <v>23</v>
      </c>
      <c r="M7327" s="7">
        <v>74</v>
      </c>
      <c r="N7327" s="7">
        <v>-1.1687055216134301</v>
      </c>
      <c r="O7327" s="7">
        <v>-1.4154009835382799</v>
      </c>
    </row>
    <row r="7328" spans="2:15" x14ac:dyDescent="0.2">
      <c r="B7328" s="7">
        <v>24</v>
      </c>
      <c r="C7328" s="7">
        <v>74</v>
      </c>
      <c r="D7328" s="7">
        <v>0.19767559630659401</v>
      </c>
      <c r="E7328" s="7">
        <v>-1.72229451921702E-2</v>
      </c>
      <c r="G7328" s="7">
        <v>24</v>
      </c>
      <c r="H7328" s="7">
        <v>74</v>
      </c>
      <c r="I7328" s="7">
        <v>-4.7465877990875401E-3</v>
      </c>
      <c r="J7328" s="7">
        <v>-0.109819002059694</v>
      </c>
      <c r="L7328" s="7">
        <v>24</v>
      </c>
      <c r="M7328" s="7">
        <v>74</v>
      </c>
      <c r="N7328" s="7">
        <v>0.467944307485327</v>
      </c>
      <c r="O7328" s="7">
        <v>0.41985595767866402</v>
      </c>
    </row>
    <row r="7329" spans="2:15" x14ac:dyDescent="0.2">
      <c r="B7329" s="7">
        <v>25</v>
      </c>
      <c r="C7329" s="7">
        <v>74</v>
      </c>
      <c r="D7329" s="7">
        <v>0.49518025847825797</v>
      </c>
      <c r="E7329" s="7">
        <v>0.91747543412915999</v>
      </c>
      <c r="G7329" s="7">
        <v>25</v>
      </c>
      <c r="H7329" s="7">
        <v>74</v>
      </c>
      <c r="I7329" s="7">
        <v>0.27153618661545897</v>
      </c>
      <c r="J7329" s="7">
        <v>0.22864640899201</v>
      </c>
      <c r="L7329" s="7">
        <v>25</v>
      </c>
      <c r="M7329" s="7">
        <v>74</v>
      </c>
      <c r="N7329" s="7">
        <v>0.43827968486165902</v>
      </c>
      <c r="O7329" s="7">
        <v>0.39074314008980998</v>
      </c>
    </row>
    <row r="7330" spans="2:15" x14ac:dyDescent="0.2">
      <c r="B7330" s="7">
        <v>26</v>
      </c>
      <c r="C7330" s="7">
        <v>74</v>
      </c>
      <c r="D7330" s="7">
        <v>2.3097745041972002E-2</v>
      </c>
      <c r="E7330" s="7">
        <v>-0.38213114192705</v>
      </c>
      <c r="G7330" s="7">
        <v>26</v>
      </c>
      <c r="H7330" s="7">
        <v>74</v>
      </c>
      <c r="I7330" s="7">
        <v>0.208138528410797</v>
      </c>
      <c r="J7330" s="7">
        <v>0.176315566146412</v>
      </c>
      <c r="L7330" s="7">
        <v>26</v>
      </c>
      <c r="M7330" s="7">
        <v>74</v>
      </c>
      <c r="N7330" s="7">
        <v>-4.6792826000928003E-2</v>
      </c>
      <c r="O7330" s="7">
        <v>0.189971001196794</v>
      </c>
    </row>
    <row r="7331" spans="2:15" x14ac:dyDescent="0.2">
      <c r="B7331" s="7">
        <v>27</v>
      </c>
      <c r="C7331" s="7">
        <v>74</v>
      </c>
      <c r="D7331" s="7">
        <v>-0.28307156880253198</v>
      </c>
      <c r="E7331" s="7">
        <v>-0.23490678947198401</v>
      </c>
      <c r="G7331" s="7">
        <v>27</v>
      </c>
      <c r="H7331" s="7">
        <v>74</v>
      </c>
      <c r="I7331" s="7">
        <v>-0.26128896146359698</v>
      </c>
      <c r="J7331" s="7">
        <v>-0.23544387116770599</v>
      </c>
      <c r="L7331" s="7">
        <v>27</v>
      </c>
      <c r="M7331" s="7">
        <v>74</v>
      </c>
      <c r="N7331" s="7">
        <v>-0.41453854353415798</v>
      </c>
      <c r="O7331" s="7">
        <v>-1.0731529215112501</v>
      </c>
    </row>
    <row r="7332" spans="2:15" x14ac:dyDescent="0.2">
      <c r="B7332" s="7">
        <v>28</v>
      </c>
      <c r="C7332" s="7">
        <v>74</v>
      </c>
      <c r="D7332" s="7">
        <v>-0.35204254271517299</v>
      </c>
      <c r="E7332" s="7">
        <v>-0.51866923807149801</v>
      </c>
      <c r="G7332" s="7">
        <v>28</v>
      </c>
      <c r="H7332" s="7">
        <v>74</v>
      </c>
      <c r="I7332" s="7">
        <v>0.105710355915503</v>
      </c>
      <c r="J7332" s="7">
        <v>0.20411735316077501</v>
      </c>
      <c r="L7332" s="7">
        <v>28</v>
      </c>
      <c r="M7332" s="7">
        <v>74</v>
      </c>
      <c r="N7332" s="7">
        <v>1.1858848980099801</v>
      </c>
      <c r="O7332" s="7">
        <v>0.82265694586742599</v>
      </c>
    </row>
    <row r="7333" spans="2:15" x14ac:dyDescent="0.2">
      <c r="B7333" s="7">
        <v>29</v>
      </c>
      <c r="C7333" s="7">
        <v>74</v>
      </c>
      <c r="D7333" s="7">
        <v>0.143882912882802</v>
      </c>
      <c r="E7333" s="7">
        <v>4.5839948384292797E-2</v>
      </c>
      <c r="G7333" s="7">
        <v>29</v>
      </c>
      <c r="H7333" s="7">
        <v>74</v>
      </c>
      <c r="I7333" s="7">
        <v>-9.3613636741415499E-2</v>
      </c>
      <c r="J7333" s="7">
        <v>4.12995576000528E-2</v>
      </c>
      <c r="L7333" s="7">
        <v>29</v>
      </c>
      <c r="M7333" s="7">
        <v>74</v>
      </c>
      <c r="N7333" s="7">
        <v>-1.2591531213161899</v>
      </c>
      <c r="O7333" s="7">
        <v>-0.90157210450688097</v>
      </c>
    </row>
    <row r="7334" spans="2:15" x14ac:dyDescent="0.2">
      <c r="B7334" s="7">
        <v>30</v>
      </c>
      <c r="C7334" s="7">
        <v>74</v>
      </c>
      <c r="D7334" s="7">
        <v>0.47299138467941898</v>
      </c>
      <c r="E7334" s="7">
        <v>0.21505526013938001</v>
      </c>
      <c r="G7334" s="7">
        <v>30</v>
      </c>
      <c r="H7334" s="7">
        <v>74</v>
      </c>
      <c r="I7334" s="7">
        <v>-0.183649588643025</v>
      </c>
      <c r="J7334" s="7">
        <v>0.11296874790355101</v>
      </c>
      <c r="L7334" s="7">
        <v>30</v>
      </c>
      <c r="M7334" s="7">
        <v>74</v>
      </c>
      <c r="N7334" s="7">
        <v>-0.52386452663430605</v>
      </c>
      <c r="O7334" s="7">
        <v>-0.42003194939465299</v>
      </c>
    </row>
    <row r="7335" spans="2:15" x14ac:dyDescent="0.2">
      <c r="B7335" s="7">
        <v>31</v>
      </c>
      <c r="C7335" s="7">
        <v>74</v>
      </c>
      <c r="D7335" s="7">
        <v>0.22988714368010801</v>
      </c>
      <c r="E7335" s="7">
        <v>0.10068929565528199</v>
      </c>
      <c r="G7335" s="7">
        <v>31</v>
      </c>
      <c r="H7335" s="7">
        <v>74</v>
      </c>
      <c r="I7335" s="7">
        <v>-0.244139157207799</v>
      </c>
      <c r="J7335" s="7">
        <v>-5.3102335477495502E-2</v>
      </c>
      <c r="L7335" s="7">
        <v>31</v>
      </c>
      <c r="M7335" s="7">
        <v>74</v>
      </c>
      <c r="N7335" s="7">
        <v>0.88815168751601803</v>
      </c>
      <c r="O7335" s="7">
        <v>0.67095598694690795</v>
      </c>
    </row>
    <row r="7336" spans="2:15" x14ac:dyDescent="0.2">
      <c r="B7336" s="7">
        <v>32</v>
      </c>
      <c r="C7336" s="7">
        <v>74</v>
      </c>
      <c r="D7336" s="7">
        <v>-0.289098036618817</v>
      </c>
      <c r="E7336" s="7">
        <v>-5.27267157971716E-2</v>
      </c>
      <c r="G7336" s="7">
        <v>32</v>
      </c>
      <c r="H7336" s="7">
        <v>74</v>
      </c>
      <c r="I7336" s="7">
        <v>-0.45730464728938303</v>
      </c>
      <c r="J7336" s="7">
        <v>-0.30044937055062398</v>
      </c>
      <c r="L7336" s="7">
        <v>32</v>
      </c>
      <c r="M7336" s="7">
        <v>74</v>
      </c>
      <c r="N7336" s="7">
        <v>-0.42253852903387601</v>
      </c>
      <c r="O7336" s="7">
        <v>-0.61999843083227701</v>
      </c>
    </row>
    <row r="7337" spans="2:15" x14ac:dyDescent="0.2">
      <c r="B7337" s="7">
        <v>33</v>
      </c>
      <c r="C7337" s="7">
        <v>74</v>
      </c>
      <c r="D7337" s="7">
        <v>0.13125888741204</v>
      </c>
      <c r="E7337" s="7">
        <v>0.401014321863847</v>
      </c>
      <c r="G7337" s="7">
        <v>33</v>
      </c>
      <c r="H7337" s="7">
        <v>74</v>
      </c>
      <c r="I7337" s="7">
        <v>-0.48904103583218</v>
      </c>
      <c r="J7337" s="7">
        <v>-0.31210233191856501</v>
      </c>
      <c r="L7337" s="7">
        <v>33</v>
      </c>
      <c r="M7337" s="7">
        <v>74</v>
      </c>
      <c r="N7337" s="7">
        <v>-0.38097058949019902</v>
      </c>
      <c r="O7337" s="7">
        <v>-0.31802690606060302</v>
      </c>
    </row>
    <row r="7338" spans="2:15" x14ac:dyDescent="0.2">
      <c r="B7338" s="7">
        <v>34</v>
      </c>
      <c r="C7338" s="7">
        <v>74</v>
      </c>
      <c r="D7338" s="7">
        <v>0.49451978701674898</v>
      </c>
      <c r="E7338" s="7">
        <v>0.184420500675467</v>
      </c>
      <c r="G7338" s="7">
        <v>34</v>
      </c>
      <c r="H7338" s="7">
        <v>74</v>
      </c>
      <c r="I7338" s="7">
        <v>-0.31297936030421802</v>
      </c>
      <c r="J7338" s="7">
        <v>5.9032735198588399E-2</v>
      </c>
      <c r="L7338" s="7">
        <v>34</v>
      </c>
      <c r="M7338" s="7">
        <v>74</v>
      </c>
      <c r="N7338" s="7">
        <v>-0.87226648718174005</v>
      </c>
      <c r="O7338" s="7">
        <v>-1.1099094783875501</v>
      </c>
    </row>
    <row r="7339" spans="2:15" x14ac:dyDescent="0.2">
      <c r="B7339" s="7">
        <v>35</v>
      </c>
      <c r="C7339" s="7">
        <v>74</v>
      </c>
      <c r="D7339" s="7">
        <v>0.47454915113291402</v>
      </c>
      <c r="E7339" s="7">
        <v>8.3739490813517406E-2</v>
      </c>
      <c r="G7339" s="7">
        <v>35</v>
      </c>
      <c r="H7339" s="7">
        <v>74</v>
      </c>
      <c r="I7339" s="7">
        <v>0.12758002200472299</v>
      </c>
      <c r="J7339" s="7">
        <v>0.21974429443954999</v>
      </c>
      <c r="L7339" s="7">
        <v>35</v>
      </c>
      <c r="M7339" s="7">
        <v>74</v>
      </c>
      <c r="N7339" s="7">
        <v>0.59154797755098898</v>
      </c>
      <c r="O7339" s="7">
        <v>0.90177503928785296</v>
      </c>
    </row>
    <row r="7340" spans="2:15" x14ac:dyDescent="0.2">
      <c r="B7340" s="7">
        <v>36</v>
      </c>
      <c r="C7340" s="7">
        <v>74</v>
      </c>
      <c r="D7340" s="7">
        <v>0.316417772078255</v>
      </c>
      <c r="E7340" s="7">
        <v>0.414000060739452</v>
      </c>
      <c r="G7340" s="7">
        <v>36</v>
      </c>
      <c r="H7340" s="7">
        <v>74</v>
      </c>
      <c r="I7340" s="7">
        <v>-0.29009837363733298</v>
      </c>
      <c r="J7340" s="7">
        <v>-0.17060348297097599</v>
      </c>
      <c r="L7340" s="7">
        <v>36</v>
      </c>
      <c r="M7340" s="7">
        <v>74</v>
      </c>
      <c r="N7340" s="7">
        <v>0.111637946942802</v>
      </c>
      <c r="O7340" s="7">
        <v>8.9057993153939904E-2</v>
      </c>
    </row>
    <row r="7341" spans="2:15" x14ac:dyDescent="0.2">
      <c r="B7341" s="7">
        <v>37</v>
      </c>
      <c r="C7341" s="7">
        <v>74</v>
      </c>
      <c r="D7341" s="7">
        <v>1.4507071011215599E-2</v>
      </c>
      <c r="E7341" s="7">
        <v>7.4008750355661193E-2</v>
      </c>
      <c r="G7341" s="7">
        <v>37</v>
      </c>
      <c r="H7341" s="7">
        <v>74</v>
      </c>
      <c r="I7341" s="7">
        <v>-0.47833812907947298</v>
      </c>
      <c r="J7341" s="7">
        <v>-0.28161116442640699</v>
      </c>
      <c r="L7341" s="7">
        <v>37</v>
      </c>
      <c r="M7341" s="7">
        <v>74</v>
      </c>
      <c r="N7341" s="7">
        <v>-1.1440049319965899</v>
      </c>
      <c r="O7341" s="7">
        <v>-0.80328073786460896</v>
      </c>
    </row>
    <row r="7342" spans="2:15" x14ac:dyDescent="0.2">
      <c r="B7342" s="7">
        <v>38</v>
      </c>
      <c r="C7342" s="7">
        <v>74</v>
      </c>
      <c r="D7342" s="7">
        <v>-5.3029877285016597E-2</v>
      </c>
      <c r="E7342" s="7">
        <v>-0.26363122649857301</v>
      </c>
      <c r="G7342" s="7">
        <v>38</v>
      </c>
      <c r="H7342" s="7">
        <v>74</v>
      </c>
      <c r="I7342" s="7">
        <v>-0.239241813172725</v>
      </c>
      <c r="J7342" s="7">
        <v>3.6023051992932799E-3</v>
      </c>
      <c r="L7342" s="7">
        <v>38</v>
      </c>
      <c r="M7342" s="7">
        <v>74</v>
      </c>
      <c r="N7342" s="7">
        <v>-0.32015077899740602</v>
      </c>
      <c r="O7342" s="7">
        <v>-8.6917512895196197E-2</v>
      </c>
    </row>
    <row r="7343" spans="2:15" x14ac:dyDescent="0.2">
      <c r="B7343" s="7">
        <v>39</v>
      </c>
      <c r="C7343" s="7">
        <v>74</v>
      </c>
      <c r="D7343" s="7">
        <v>-1.00092085312111E-2</v>
      </c>
      <c r="E7343" s="7">
        <v>0.58801727283768901</v>
      </c>
      <c r="G7343" s="7">
        <v>39</v>
      </c>
      <c r="H7343" s="7">
        <v>74</v>
      </c>
      <c r="I7343" s="7">
        <v>-0.208997067019043</v>
      </c>
      <c r="J7343" s="7">
        <v>0.12449550232531199</v>
      </c>
      <c r="L7343" s="7">
        <v>39</v>
      </c>
      <c r="M7343" s="7">
        <v>74</v>
      </c>
      <c r="N7343" s="7">
        <v>-0.58556495540150599</v>
      </c>
      <c r="O7343" s="7">
        <v>-0.23122657991370099</v>
      </c>
    </row>
    <row r="7344" spans="2:15" x14ac:dyDescent="0.2">
      <c r="B7344" s="7">
        <v>40</v>
      </c>
      <c r="C7344" s="7">
        <v>74</v>
      </c>
      <c r="D7344" s="7">
        <v>0.123247365993689</v>
      </c>
      <c r="E7344" s="7">
        <v>7.9534040637346606E-2</v>
      </c>
      <c r="G7344" s="7">
        <v>40</v>
      </c>
      <c r="H7344" s="7">
        <v>74</v>
      </c>
      <c r="I7344" s="7">
        <v>0.181101068273192</v>
      </c>
      <c r="J7344" s="7">
        <v>0.189479102652126</v>
      </c>
      <c r="L7344" s="7">
        <v>40</v>
      </c>
      <c r="M7344" s="7">
        <v>74</v>
      </c>
      <c r="N7344" s="7">
        <v>-0.69220007591996202</v>
      </c>
      <c r="O7344" s="7">
        <v>-0.74649921974448796</v>
      </c>
    </row>
    <row r="7345" spans="2:15" x14ac:dyDescent="0.2">
      <c r="B7345" s="7">
        <v>41</v>
      </c>
      <c r="C7345" s="7">
        <v>74</v>
      </c>
      <c r="D7345" s="7">
        <v>0.34184241835330598</v>
      </c>
      <c r="E7345" s="7">
        <v>0.29365901092235602</v>
      </c>
      <c r="G7345" s="7">
        <v>41</v>
      </c>
      <c r="H7345" s="7">
        <v>74</v>
      </c>
      <c r="I7345" s="7">
        <v>0.138322168131851</v>
      </c>
      <c r="J7345" s="7">
        <v>3.1025646715576701E-3</v>
      </c>
      <c r="L7345" s="7">
        <v>41</v>
      </c>
      <c r="M7345" s="7">
        <v>74</v>
      </c>
      <c r="N7345" s="7">
        <v>0.27858506252828302</v>
      </c>
      <c r="O7345" s="7">
        <v>0.40054746393461099</v>
      </c>
    </row>
    <row r="7346" spans="2:15" x14ac:dyDescent="0.2">
      <c r="B7346" s="7">
        <v>42</v>
      </c>
      <c r="C7346" s="7">
        <v>74</v>
      </c>
      <c r="D7346" s="7">
        <v>0.25241789616941201</v>
      </c>
      <c r="E7346" s="7">
        <v>0.121195019187136</v>
      </c>
      <c r="G7346" s="7">
        <v>42</v>
      </c>
      <c r="H7346" s="7">
        <v>74</v>
      </c>
      <c r="I7346" s="7">
        <v>-0.12030531159119701</v>
      </c>
      <c r="J7346" s="7">
        <v>-0.21160282188121199</v>
      </c>
      <c r="L7346" s="7">
        <v>42</v>
      </c>
      <c r="M7346" s="7">
        <v>74</v>
      </c>
      <c r="N7346" s="7">
        <v>-0.18991473306537501</v>
      </c>
      <c r="O7346" s="7">
        <v>-0.56699596154507104</v>
      </c>
    </row>
    <row r="7347" spans="2:15" x14ac:dyDescent="0.2">
      <c r="B7347" s="7">
        <v>43</v>
      </c>
      <c r="C7347" s="7">
        <v>74</v>
      </c>
      <c r="D7347" s="7">
        <v>0.96322285403591001</v>
      </c>
      <c r="E7347" s="7">
        <v>1.2084075151607501</v>
      </c>
      <c r="G7347" s="7">
        <v>43</v>
      </c>
      <c r="H7347" s="7">
        <v>74</v>
      </c>
      <c r="I7347" s="7">
        <v>-0.20007285463435001</v>
      </c>
      <c r="J7347" s="7">
        <v>9.1179787011552299E-2</v>
      </c>
      <c r="L7347" s="7">
        <v>43</v>
      </c>
      <c r="M7347" s="7">
        <v>74</v>
      </c>
      <c r="N7347" s="7">
        <v>-1.2786946657926599</v>
      </c>
      <c r="O7347" s="7">
        <v>-0.82686328041797397</v>
      </c>
    </row>
    <row r="7348" spans="2:15" x14ac:dyDescent="0.2">
      <c r="B7348" s="7">
        <v>44</v>
      </c>
      <c r="C7348" s="7">
        <v>74</v>
      </c>
      <c r="D7348" s="7">
        <v>0.14597153936535501</v>
      </c>
      <c r="E7348" s="7">
        <v>-0.20710433624706101</v>
      </c>
      <c r="G7348" s="7">
        <v>44</v>
      </c>
      <c r="H7348" s="7">
        <v>74</v>
      </c>
      <c r="I7348" s="7">
        <v>0.123015220038527</v>
      </c>
      <c r="J7348" s="7">
        <v>0.15817673109779701</v>
      </c>
      <c r="L7348" s="7">
        <v>44</v>
      </c>
      <c r="M7348" s="7">
        <v>74</v>
      </c>
      <c r="N7348" s="7">
        <v>-0.50047204730264105</v>
      </c>
      <c r="O7348" s="7">
        <v>-0.50789989741770603</v>
      </c>
    </row>
    <row r="7349" spans="2:15" x14ac:dyDescent="0.2">
      <c r="B7349" s="7">
        <v>45</v>
      </c>
      <c r="C7349" s="7">
        <v>74</v>
      </c>
      <c r="D7349" s="7">
        <v>0.11644167384097701</v>
      </c>
      <c r="E7349" s="7">
        <v>-1.4946792686870001E-2</v>
      </c>
      <c r="G7349" s="7">
        <v>45</v>
      </c>
      <c r="H7349" s="7">
        <v>74</v>
      </c>
      <c r="I7349" s="7">
        <v>3.0315712760021499E-2</v>
      </c>
      <c r="J7349" s="7">
        <v>-0.18961755584703899</v>
      </c>
      <c r="L7349" s="7">
        <v>45</v>
      </c>
      <c r="M7349" s="7">
        <v>74</v>
      </c>
      <c r="N7349" s="7">
        <v>-0.85857772126519705</v>
      </c>
      <c r="O7349" s="7">
        <v>-0.83332048293830696</v>
      </c>
    </row>
    <row r="7350" spans="2:15" x14ac:dyDescent="0.2">
      <c r="B7350" s="7">
        <v>46</v>
      </c>
      <c r="C7350" s="7">
        <v>74</v>
      </c>
      <c r="D7350" s="7">
        <v>0.23956091090331799</v>
      </c>
      <c r="E7350" s="7">
        <v>0.43817421699329401</v>
      </c>
      <c r="G7350" s="7">
        <v>46</v>
      </c>
      <c r="H7350" s="7">
        <v>74</v>
      </c>
      <c r="I7350" s="7">
        <v>-0.193259088128301</v>
      </c>
      <c r="J7350" s="7">
        <v>-0.182728918834274</v>
      </c>
      <c r="L7350" s="7">
        <v>46</v>
      </c>
      <c r="M7350" s="7">
        <v>74</v>
      </c>
      <c r="N7350" s="7">
        <v>0.30814471374466601</v>
      </c>
      <c r="O7350" s="7">
        <v>0.40175352523173002</v>
      </c>
    </row>
    <row r="7351" spans="2:15" x14ac:dyDescent="0.2">
      <c r="B7351" s="7">
        <v>47</v>
      </c>
      <c r="C7351" s="7">
        <v>74</v>
      </c>
      <c r="D7351" s="7">
        <v>0.34194262195938302</v>
      </c>
      <c r="E7351" s="7">
        <v>0.43844038912988598</v>
      </c>
      <c r="G7351" s="7">
        <v>47</v>
      </c>
      <c r="H7351" s="7">
        <v>74</v>
      </c>
      <c r="I7351" s="7">
        <v>0.17693790725716599</v>
      </c>
      <c r="J7351" s="7">
        <v>0.17392556457123201</v>
      </c>
      <c r="L7351" s="7">
        <v>47</v>
      </c>
      <c r="M7351" s="7">
        <v>74</v>
      </c>
      <c r="N7351" s="7">
        <v>-0.43692182482872899</v>
      </c>
      <c r="O7351" s="7">
        <v>-0.242710479116513</v>
      </c>
    </row>
    <row r="7352" spans="2:15" x14ac:dyDescent="0.2">
      <c r="B7352" s="7">
        <v>48</v>
      </c>
      <c r="C7352" s="7">
        <v>74</v>
      </c>
      <c r="D7352" s="7">
        <v>0.25748858225801802</v>
      </c>
      <c r="E7352" s="7">
        <v>0.159946161101332</v>
      </c>
      <c r="G7352" s="7">
        <v>48</v>
      </c>
      <c r="H7352" s="7">
        <v>74</v>
      </c>
      <c r="I7352" s="7">
        <v>-0.297461025383497</v>
      </c>
      <c r="J7352" s="7">
        <v>-0.195811600492177</v>
      </c>
      <c r="L7352" s="7">
        <v>48</v>
      </c>
      <c r="M7352" s="7">
        <v>74</v>
      </c>
      <c r="N7352" s="7">
        <v>-0.36387712407960598</v>
      </c>
      <c r="O7352" s="7">
        <v>-0.53332788689673005</v>
      </c>
    </row>
    <row r="7353" spans="2:15" x14ac:dyDescent="0.2">
      <c r="B7353" s="7">
        <v>49</v>
      </c>
      <c r="C7353" s="7">
        <v>74</v>
      </c>
      <c r="D7353" s="7">
        <v>-6.7167923030490698E-2</v>
      </c>
      <c r="E7353" s="7">
        <v>0.121897427796227</v>
      </c>
      <c r="G7353" s="7">
        <v>49</v>
      </c>
      <c r="H7353" s="7">
        <v>74</v>
      </c>
      <c r="I7353" s="7">
        <v>-0.19035454745489799</v>
      </c>
      <c r="J7353" s="7">
        <v>5.6092798339472297E-2</v>
      </c>
      <c r="L7353" s="7">
        <v>49</v>
      </c>
      <c r="M7353" s="7">
        <v>74</v>
      </c>
      <c r="N7353" s="7">
        <v>-0.247713475187918</v>
      </c>
      <c r="O7353" s="7">
        <v>-0.68611606304114403</v>
      </c>
    </row>
    <row r="7354" spans="2:15" x14ac:dyDescent="0.2">
      <c r="B7354" s="7">
        <v>50</v>
      </c>
      <c r="C7354" s="7">
        <v>74</v>
      </c>
      <c r="D7354" s="7">
        <v>0.106941394593401</v>
      </c>
      <c r="E7354" s="7">
        <v>0.36099127355737298</v>
      </c>
      <c r="G7354" s="7">
        <v>50</v>
      </c>
      <c r="H7354" s="7">
        <v>74</v>
      </c>
      <c r="I7354" s="7">
        <v>0.263095083903996</v>
      </c>
      <c r="J7354" s="7">
        <v>4.3177822863357897E-2</v>
      </c>
      <c r="L7354" s="7">
        <v>50</v>
      </c>
      <c r="M7354" s="7">
        <v>74</v>
      </c>
      <c r="N7354" s="7">
        <v>-0.204769079631378</v>
      </c>
      <c r="O7354" s="7">
        <v>-0.878549828794426</v>
      </c>
    </row>
    <row r="7355" spans="2:15" x14ac:dyDescent="0.2">
      <c r="B7355" s="7">
        <v>51</v>
      </c>
      <c r="C7355" s="7">
        <v>74</v>
      </c>
      <c r="D7355" s="7">
        <v>0.12422831775613601</v>
      </c>
      <c r="E7355" s="7">
        <v>9.5225751736943004E-2</v>
      </c>
      <c r="G7355" s="7">
        <v>51</v>
      </c>
      <c r="H7355" s="7">
        <v>74</v>
      </c>
      <c r="I7355" s="7">
        <v>-2.13574337232121E-2</v>
      </c>
      <c r="J7355" s="7">
        <v>-3.9008111032969403E-2</v>
      </c>
      <c r="L7355" s="7">
        <v>51</v>
      </c>
      <c r="M7355" s="7">
        <v>74</v>
      </c>
      <c r="N7355" s="7">
        <v>-0.19573263401732899</v>
      </c>
      <c r="O7355" s="7">
        <v>-8.3564613308066499E-2</v>
      </c>
    </row>
    <row r="7356" spans="2:15" x14ac:dyDescent="0.2">
      <c r="B7356" s="7">
        <v>52</v>
      </c>
      <c r="C7356" s="7">
        <v>74</v>
      </c>
      <c r="D7356" s="7">
        <v>0.22145061178113101</v>
      </c>
      <c r="E7356" s="7">
        <v>-0.107438250833734</v>
      </c>
      <c r="G7356" s="7">
        <v>52</v>
      </c>
      <c r="H7356" s="7">
        <v>74</v>
      </c>
      <c r="I7356" s="7">
        <v>-6.6824256465843695E-2</v>
      </c>
      <c r="J7356" s="7">
        <v>3.9927707264871201E-2</v>
      </c>
      <c r="L7356" s="7">
        <v>52</v>
      </c>
      <c r="M7356" s="7">
        <v>74</v>
      </c>
      <c r="N7356" s="7">
        <v>1.0614896613764899</v>
      </c>
      <c r="O7356" s="7">
        <v>1.3084476608406701</v>
      </c>
    </row>
    <row r="7357" spans="2:15" x14ac:dyDescent="0.2">
      <c r="B7357" s="7">
        <v>53</v>
      </c>
      <c r="C7357" s="7">
        <v>74</v>
      </c>
      <c r="D7357" s="7">
        <v>-5.9729248344065199E-2</v>
      </c>
      <c r="E7357" s="7">
        <v>6.2540567576888903E-2</v>
      </c>
      <c r="G7357" s="7">
        <v>53</v>
      </c>
      <c r="H7357" s="7">
        <v>74</v>
      </c>
      <c r="I7357" s="7">
        <v>8.2686457744110903E-2</v>
      </c>
      <c r="J7357" s="7">
        <v>8.9915393258266404E-2</v>
      </c>
      <c r="L7357" s="7">
        <v>53</v>
      </c>
      <c r="M7357" s="7">
        <v>74</v>
      </c>
      <c r="N7357" s="7">
        <v>-0.28284279308740101</v>
      </c>
      <c r="O7357" s="7">
        <v>-0.44053253717569302</v>
      </c>
    </row>
    <row r="7358" spans="2:15" x14ac:dyDescent="0.2">
      <c r="B7358" s="7">
        <v>54</v>
      </c>
      <c r="C7358" s="7">
        <v>74</v>
      </c>
      <c r="D7358" s="7">
        <v>-1.52090992930383E-2</v>
      </c>
      <c r="E7358" s="7">
        <v>0.251931468567893</v>
      </c>
      <c r="G7358" s="7">
        <v>54</v>
      </c>
      <c r="H7358" s="7">
        <v>74</v>
      </c>
      <c r="I7358" s="7">
        <v>-0.26253309432296801</v>
      </c>
      <c r="J7358" s="7">
        <v>-3.9536797541118503E-2</v>
      </c>
      <c r="L7358" s="7">
        <v>54</v>
      </c>
      <c r="M7358" s="7">
        <v>74</v>
      </c>
      <c r="N7358" s="7">
        <v>0.74635541161922003</v>
      </c>
      <c r="O7358" s="7">
        <v>0.85290835582102498</v>
      </c>
    </row>
    <row r="7359" spans="2:15" x14ac:dyDescent="0.2">
      <c r="B7359" s="7">
        <v>55</v>
      </c>
      <c r="C7359" s="7">
        <v>74</v>
      </c>
      <c r="D7359" s="7">
        <v>0.38464976138036999</v>
      </c>
      <c r="E7359" s="7">
        <v>8.17463831717191E-3</v>
      </c>
      <c r="G7359" s="7">
        <v>55</v>
      </c>
      <c r="H7359" s="7">
        <v>74</v>
      </c>
      <c r="I7359" s="7">
        <v>5.1059904286052697E-3</v>
      </c>
      <c r="J7359" s="7">
        <v>-6.1316627958669699E-3</v>
      </c>
      <c r="L7359" s="7">
        <v>55</v>
      </c>
      <c r="M7359" s="7">
        <v>74</v>
      </c>
      <c r="N7359" s="7">
        <v>-2.3258531573108998</v>
      </c>
      <c r="O7359" s="7">
        <v>-1.4662649839005999</v>
      </c>
    </row>
    <row r="7360" spans="2:15" x14ac:dyDescent="0.2">
      <c r="B7360" s="7">
        <v>56</v>
      </c>
      <c r="C7360" s="7">
        <v>74</v>
      </c>
      <c r="D7360" s="7">
        <v>-5.9589323554289003E-2</v>
      </c>
      <c r="E7360" s="7">
        <v>-0.104670031495476</v>
      </c>
      <c r="G7360" s="7">
        <v>56</v>
      </c>
      <c r="H7360" s="7">
        <v>74</v>
      </c>
      <c r="I7360" s="7">
        <v>-0.12358087001580401</v>
      </c>
      <c r="J7360" s="7">
        <v>-0.229311844436102</v>
      </c>
      <c r="L7360" s="7">
        <v>56</v>
      </c>
      <c r="M7360" s="7">
        <v>74</v>
      </c>
      <c r="N7360" s="7">
        <v>0.594987138879713</v>
      </c>
      <c r="O7360" s="7">
        <v>0.62822535896931697</v>
      </c>
    </row>
    <row r="7361" spans="2:15" x14ac:dyDescent="0.2">
      <c r="B7361" s="7">
        <v>57</v>
      </c>
      <c r="C7361" s="7">
        <v>74</v>
      </c>
      <c r="D7361" s="7">
        <v>0.19458485920878099</v>
      </c>
      <c r="E7361" s="7">
        <v>0.169044235550764</v>
      </c>
      <c r="G7361" s="7">
        <v>57</v>
      </c>
      <c r="H7361" s="7">
        <v>74</v>
      </c>
      <c r="I7361" s="7">
        <v>1.7579393908749599E-2</v>
      </c>
      <c r="J7361" s="7">
        <v>3.1121576469820101E-2</v>
      </c>
      <c r="L7361" s="7">
        <v>57</v>
      </c>
      <c r="M7361" s="7">
        <v>74</v>
      </c>
      <c r="N7361" s="7">
        <v>7.30829052790192E-2</v>
      </c>
      <c r="O7361" s="7">
        <v>0.601200805782245</v>
      </c>
    </row>
    <row r="7362" spans="2:15" x14ac:dyDescent="0.2">
      <c r="B7362" s="7">
        <v>58</v>
      </c>
      <c r="C7362" s="7">
        <v>74</v>
      </c>
      <c r="D7362" s="7">
        <v>-3.9411240422911199E-2</v>
      </c>
      <c r="E7362" s="7">
        <v>-0.110648830289115</v>
      </c>
      <c r="G7362" s="7">
        <v>58</v>
      </c>
      <c r="H7362" s="7">
        <v>74</v>
      </c>
      <c r="I7362" s="7">
        <v>0.124535228693367</v>
      </c>
      <c r="J7362" s="7">
        <v>6.1020543661741498E-2</v>
      </c>
      <c r="L7362" s="7">
        <v>58</v>
      </c>
      <c r="M7362" s="7">
        <v>74</v>
      </c>
      <c r="N7362" s="7">
        <v>1.1480957699972301</v>
      </c>
      <c r="O7362" s="7">
        <v>0.61106302820513303</v>
      </c>
    </row>
    <row r="7363" spans="2:15" x14ac:dyDescent="0.2">
      <c r="B7363" s="7">
        <v>59</v>
      </c>
      <c r="C7363" s="7">
        <v>74</v>
      </c>
      <c r="D7363" s="7">
        <v>-6.0142657084268698E-2</v>
      </c>
      <c r="E7363" s="7">
        <v>2.29554231867715E-2</v>
      </c>
      <c r="G7363" s="7">
        <v>59</v>
      </c>
      <c r="H7363" s="7">
        <v>74</v>
      </c>
      <c r="I7363" s="7">
        <v>0.26412870222648799</v>
      </c>
      <c r="J7363" s="7">
        <v>0.163994599411772</v>
      </c>
      <c r="L7363" s="7">
        <v>59</v>
      </c>
      <c r="M7363" s="7">
        <v>74</v>
      </c>
      <c r="N7363" s="7">
        <v>-0.37061559275419498</v>
      </c>
      <c r="O7363" s="7">
        <v>-0.28559465041637599</v>
      </c>
    </row>
    <row r="7364" spans="2:15" x14ac:dyDescent="0.2">
      <c r="B7364" s="7">
        <v>60</v>
      </c>
      <c r="C7364" s="7">
        <v>74</v>
      </c>
      <c r="D7364" s="7">
        <v>0.185302253443167</v>
      </c>
      <c r="E7364" s="7">
        <v>-6.3841313848694597E-2</v>
      </c>
      <c r="G7364" s="7">
        <v>60</v>
      </c>
      <c r="H7364" s="7">
        <v>74</v>
      </c>
      <c r="I7364" s="7">
        <v>0.142972573347659</v>
      </c>
      <c r="J7364" s="7">
        <v>4.0683665405204301E-2</v>
      </c>
      <c r="L7364" s="7">
        <v>60</v>
      </c>
      <c r="M7364" s="7">
        <v>74</v>
      </c>
      <c r="N7364" s="7">
        <v>-1.1001792702520401</v>
      </c>
      <c r="O7364" s="7">
        <v>-1.0724032907576</v>
      </c>
    </row>
    <row r="7365" spans="2:15" x14ac:dyDescent="0.2">
      <c r="B7365" s="7">
        <v>61</v>
      </c>
      <c r="C7365" s="7">
        <v>74</v>
      </c>
      <c r="D7365" s="7">
        <v>-0.29088232164115702</v>
      </c>
      <c r="E7365" s="7">
        <v>-0.220761277321217</v>
      </c>
      <c r="G7365" s="7">
        <v>61</v>
      </c>
      <c r="H7365" s="7">
        <v>74</v>
      </c>
      <c r="I7365" s="7">
        <v>-0.198870232510309</v>
      </c>
      <c r="J7365" s="7">
        <v>0.12264967231653599</v>
      </c>
      <c r="L7365" s="7">
        <v>61</v>
      </c>
      <c r="M7365" s="7">
        <v>74</v>
      </c>
      <c r="N7365" s="7">
        <v>0.17531724059387099</v>
      </c>
      <c r="O7365" s="7">
        <v>0.30241715137783298</v>
      </c>
    </row>
    <row r="7366" spans="2:15" x14ac:dyDescent="0.2">
      <c r="B7366" s="7">
        <v>62</v>
      </c>
      <c r="C7366" s="7">
        <v>74</v>
      </c>
      <c r="D7366" s="7">
        <v>-0.31720503721537202</v>
      </c>
      <c r="E7366" s="7">
        <v>0.20200065870727599</v>
      </c>
      <c r="G7366" s="7">
        <v>62</v>
      </c>
      <c r="H7366" s="7">
        <v>74</v>
      </c>
      <c r="I7366" s="7">
        <v>-0.11702777328366799</v>
      </c>
      <c r="J7366" s="7">
        <v>-0.106955442036577</v>
      </c>
      <c r="L7366" s="7">
        <v>62</v>
      </c>
      <c r="M7366" s="7">
        <v>74</v>
      </c>
      <c r="N7366" s="7">
        <v>-1.3711412383706001</v>
      </c>
      <c r="O7366" s="7">
        <v>-0.85353001629463598</v>
      </c>
    </row>
    <row r="7367" spans="2:15" x14ac:dyDescent="0.2">
      <c r="B7367" s="7">
        <v>63</v>
      </c>
      <c r="C7367" s="7">
        <v>74</v>
      </c>
      <c r="D7367" s="7">
        <v>-0.55890062796126305</v>
      </c>
      <c r="E7367" s="7">
        <v>-0.60679106257063298</v>
      </c>
      <c r="G7367" s="7">
        <v>63</v>
      </c>
      <c r="H7367" s="7">
        <v>74</v>
      </c>
      <c r="I7367" s="7">
        <v>0.32617031749518299</v>
      </c>
      <c r="J7367" s="7">
        <v>-5.4827260542952998E-2</v>
      </c>
      <c r="L7367" s="7">
        <v>63</v>
      </c>
      <c r="M7367" s="7">
        <v>74</v>
      </c>
      <c r="N7367" s="7">
        <v>-0.85773931281079596</v>
      </c>
      <c r="O7367" s="7">
        <v>-0.79498852240142703</v>
      </c>
    </row>
    <row r="7368" spans="2:15" x14ac:dyDescent="0.2">
      <c r="B7368" s="7">
        <v>64</v>
      </c>
      <c r="C7368" s="7">
        <v>74</v>
      </c>
      <c r="D7368" s="7">
        <v>-0.224174044996619</v>
      </c>
      <c r="E7368" s="7">
        <v>-2.0074518556751499E-2</v>
      </c>
      <c r="G7368" s="7">
        <v>64</v>
      </c>
      <c r="H7368" s="7">
        <v>74</v>
      </c>
      <c r="I7368" s="7">
        <v>-0.16710987926298801</v>
      </c>
      <c r="J7368" s="7">
        <v>-0.165861166291494</v>
      </c>
      <c r="L7368" s="7">
        <v>64</v>
      </c>
      <c r="M7368" s="7">
        <v>74</v>
      </c>
      <c r="N7368" s="7">
        <v>1.01364613238132</v>
      </c>
      <c r="O7368" s="7">
        <v>0.65880013614808097</v>
      </c>
    </row>
    <row r="7369" spans="2:15" x14ac:dyDescent="0.2">
      <c r="B7369" s="7">
        <v>65</v>
      </c>
      <c r="C7369" s="7">
        <v>74</v>
      </c>
      <c r="D7369" s="7">
        <v>-2.6473520306176099E-2</v>
      </c>
      <c r="E7369" s="7">
        <v>-0.22207219939470399</v>
      </c>
      <c r="G7369" s="7">
        <v>65</v>
      </c>
      <c r="H7369" s="7">
        <v>74</v>
      </c>
      <c r="I7369" s="7">
        <v>-0.13660676681129799</v>
      </c>
      <c r="J7369" s="7">
        <v>-3.8125007060481102E-2</v>
      </c>
      <c r="L7369" s="7">
        <v>65</v>
      </c>
      <c r="M7369" s="7">
        <v>74</v>
      </c>
      <c r="N7369" s="7">
        <v>6.24190221540806E-2</v>
      </c>
      <c r="O7369" s="7">
        <v>-0.62389786655610902</v>
      </c>
    </row>
    <row r="7370" spans="2:15" x14ac:dyDescent="0.2">
      <c r="B7370" s="7">
        <v>66</v>
      </c>
      <c r="C7370" s="7">
        <v>74</v>
      </c>
      <c r="D7370" s="7">
        <v>0.34053339391350501</v>
      </c>
      <c r="E7370" s="7">
        <v>0.52389308962082204</v>
      </c>
      <c r="G7370" s="7">
        <v>66</v>
      </c>
      <c r="H7370" s="7">
        <v>74</v>
      </c>
      <c r="I7370" s="7">
        <v>-0.10630736403679</v>
      </c>
      <c r="J7370" s="7">
        <v>0.11750997537701</v>
      </c>
      <c r="L7370" s="7">
        <v>66</v>
      </c>
      <c r="M7370" s="7">
        <v>74</v>
      </c>
      <c r="N7370" s="7">
        <v>0.95877044642468301</v>
      </c>
      <c r="O7370" s="7">
        <v>0.52323223375546701</v>
      </c>
    </row>
    <row r="7371" spans="2:15" x14ac:dyDescent="0.2">
      <c r="B7371" s="7">
        <v>67</v>
      </c>
      <c r="C7371" s="7">
        <v>74</v>
      </c>
      <c r="D7371" s="7">
        <v>0.34120373957851702</v>
      </c>
      <c r="E7371" s="7">
        <v>0.181133368945606</v>
      </c>
      <c r="G7371" s="7">
        <v>67</v>
      </c>
      <c r="H7371" s="7">
        <v>74</v>
      </c>
      <c r="I7371" s="7">
        <v>-0.204291336407977</v>
      </c>
      <c r="J7371" s="7">
        <v>-6.3086402062616301E-2</v>
      </c>
      <c r="L7371" s="7">
        <v>67</v>
      </c>
      <c r="M7371" s="7">
        <v>74</v>
      </c>
      <c r="N7371" s="7">
        <v>0.38707451232490298</v>
      </c>
      <c r="O7371" s="7">
        <v>0.124567790898183</v>
      </c>
    </row>
    <row r="7372" spans="2:15" x14ac:dyDescent="0.2">
      <c r="B7372" s="7">
        <v>68</v>
      </c>
      <c r="C7372" s="7">
        <v>74</v>
      </c>
      <c r="D7372" s="7">
        <v>-0.20608829894327599</v>
      </c>
      <c r="E7372" s="7">
        <v>0.25030347535960501</v>
      </c>
      <c r="G7372" s="7">
        <v>68</v>
      </c>
      <c r="H7372" s="7">
        <v>74</v>
      </c>
      <c r="I7372" s="7">
        <v>-0.117295783843885</v>
      </c>
      <c r="J7372" s="7">
        <v>9.5438638106753806E-2</v>
      </c>
      <c r="L7372" s="7">
        <v>68</v>
      </c>
      <c r="M7372" s="7">
        <v>74</v>
      </c>
      <c r="N7372" s="7">
        <v>1.2457780647036101</v>
      </c>
      <c r="O7372" s="7">
        <v>0.79886165047926405</v>
      </c>
    </row>
    <row r="7373" spans="2:15" x14ac:dyDescent="0.2">
      <c r="B7373" s="7">
        <v>69</v>
      </c>
      <c r="C7373" s="7">
        <v>74</v>
      </c>
      <c r="D7373" s="7">
        <v>-0.42506132382392298</v>
      </c>
      <c r="E7373" s="7">
        <v>-0.21653618098269101</v>
      </c>
      <c r="G7373" s="7">
        <v>69</v>
      </c>
      <c r="H7373" s="7">
        <v>74</v>
      </c>
      <c r="I7373" s="7">
        <v>-0.15217438056078</v>
      </c>
      <c r="J7373" s="7">
        <v>0.24021530328506499</v>
      </c>
      <c r="L7373" s="7">
        <v>69</v>
      </c>
      <c r="M7373" s="7">
        <v>74</v>
      </c>
      <c r="N7373" s="7">
        <v>0.57413517332096298</v>
      </c>
      <c r="O7373" s="7">
        <v>0.48845348938579097</v>
      </c>
    </row>
    <row r="7374" spans="2:15" x14ac:dyDescent="0.2">
      <c r="B7374" s="7">
        <v>70</v>
      </c>
      <c r="C7374" s="7">
        <v>74</v>
      </c>
      <c r="D7374" s="7">
        <v>-0.68222505685005996</v>
      </c>
      <c r="E7374" s="7">
        <v>-0.73804601848503804</v>
      </c>
      <c r="G7374" s="7">
        <v>70</v>
      </c>
      <c r="H7374" s="7">
        <v>74</v>
      </c>
      <c r="I7374" s="7">
        <v>-0.38542688248576301</v>
      </c>
      <c r="J7374" s="7">
        <v>-0.31385455524723999</v>
      </c>
      <c r="L7374" s="7">
        <v>70</v>
      </c>
      <c r="M7374" s="7">
        <v>74</v>
      </c>
      <c r="N7374" s="7">
        <v>-0.13860187236468299</v>
      </c>
      <c r="O7374" s="7">
        <v>-0.62301829190684499</v>
      </c>
    </row>
    <row r="7375" spans="2:15" x14ac:dyDescent="0.2">
      <c r="B7375" s="7">
        <v>71</v>
      </c>
      <c r="C7375" s="7">
        <v>74</v>
      </c>
      <c r="D7375" s="7">
        <v>0.25009352272094798</v>
      </c>
      <c r="E7375" s="7">
        <v>-4.3205144350766403E-2</v>
      </c>
      <c r="G7375" s="7">
        <v>71</v>
      </c>
      <c r="H7375" s="7">
        <v>74</v>
      </c>
      <c r="I7375" s="7">
        <v>0.51585545811520805</v>
      </c>
      <c r="J7375" s="7">
        <v>0.40332255391257299</v>
      </c>
      <c r="L7375" s="7">
        <v>71</v>
      </c>
      <c r="M7375" s="7">
        <v>74</v>
      </c>
      <c r="N7375" s="7">
        <v>0.390612308192957</v>
      </c>
      <c r="O7375" s="7">
        <v>-7.1424158143854805E-2</v>
      </c>
    </row>
    <row r="7376" spans="2:15" x14ac:dyDescent="0.2">
      <c r="B7376" s="7">
        <v>72</v>
      </c>
      <c r="C7376" s="7">
        <v>74</v>
      </c>
      <c r="D7376" s="7">
        <v>0.236337233277568</v>
      </c>
      <c r="E7376" s="7">
        <v>-6.7652163855877995E-2</v>
      </c>
      <c r="G7376" s="7">
        <v>72</v>
      </c>
      <c r="H7376" s="7">
        <v>74</v>
      </c>
      <c r="I7376" s="7">
        <v>-0.193106812320575</v>
      </c>
      <c r="J7376" s="7">
        <v>2.7734151043989502E-2</v>
      </c>
      <c r="L7376" s="7">
        <v>72</v>
      </c>
      <c r="M7376" s="7">
        <v>74</v>
      </c>
      <c r="N7376" s="7">
        <v>0.65989572890436099</v>
      </c>
      <c r="O7376" s="7">
        <v>0.49155890366564198</v>
      </c>
    </row>
    <row r="7377" spans="2:15" x14ac:dyDescent="0.2">
      <c r="B7377" s="7">
        <v>73</v>
      </c>
      <c r="C7377" s="7">
        <v>74</v>
      </c>
      <c r="D7377" s="7">
        <v>6.3968188867713494E-2</v>
      </c>
      <c r="E7377" s="7">
        <v>-6.7251547354072003E-2</v>
      </c>
      <c r="G7377" s="7">
        <v>73</v>
      </c>
      <c r="H7377" s="7">
        <v>74</v>
      </c>
      <c r="I7377" s="7">
        <v>8.3445463501474694E-5</v>
      </c>
      <c r="J7377" s="7">
        <v>6.2564635149362502E-3</v>
      </c>
      <c r="L7377" s="7">
        <v>73</v>
      </c>
      <c r="M7377" s="7">
        <v>74</v>
      </c>
      <c r="N7377" s="7">
        <v>0.13364435545369999</v>
      </c>
      <c r="O7377" s="7">
        <v>-0.124520380314372</v>
      </c>
    </row>
    <row r="7378" spans="2:15" x14ac:dyDescent="0.2">
      <c r="B7378" s="7">
        <v>74</v>
      </c>
      <c r="C7378" s="7">
        <v>74</v>
      </c>
      <c r="D7378" s="7">
        <v>-0.17929086156876001</v>
      </c>
      <c r="E7378" s="7">
        <v>-0.15838630995411601</v>
      </c>
      <c r="G7378" s="7">
        <v>74</v>
      </c>
      <c r="H7378" s="7">
        <v>74</v>
      </c>
      <c r="I7378" s="7">
        <v>9.7519306817570595E-3</v>
      </c>
      <c r="J7378" s="7">
        <v>2.7166733575617399E-2</v>
      </c>
      <c r="L7378" s="7">
        <v>74</v>
      </c>
      <c r="M7378" s="7">
        <v>74</v>
      </c>
      <c r="N7378" s="7">
        <v>0.85267752945414199</v>
      </c>
      <c r="O7378" s="7">
        <v>-0.30637754701532499</v>
      </c>
    </row>
    <row r="7379" spans="2:15" x14ac:dyDescent="0.2">
      <c r="B7379" s="7">
        <v>75</v>
      </c>
      <c r="C7379" s="7">
        <v>74</v>
      </c>
      <c r="D7379" s="7">
        <v>-0.48300663213313499</v>
      </c>
      <c r="E7379" s="7">
        <v>-0.39125993651231999</v>
      </c>
      <c r="G7379" s="7">
        <v>75</v>
      </c>
      <c r="H7379" s="7">
        <v>74</v>
      </c>
      <c r="I7379" s="7">
        <v>0.27345894865942799</v>
      </c>
      <c r="J7379" s="7">
        <v>0.112140685225805</v>
      </c>
      <c r="L7379" s="7">
        <v>75</v>
      </c>
      <c r="M7379" s="7">
        <v>74</v>
      </c>
      <c r="N7379" s="7">
        <v>-0.420111999211982</v>
      </c>
      <c r="O7379" s="7">
        <v>-0.42759089845548298</v>
      </c>
    </row>
    <row r="7380" spans="2:15" x14ac:dyDescent="0.2">
      <c r="B7380" s="7">
        <v>76</v>
      </c>
      <c r="C7380" s="7">
        <v>74</v>
      </c>
      <c r="D7380" s="7">
        <v>-0.19846066276344801</v>
      </c>
      <c r="E7380" s="7">
        <v>2.59810013144159E-2</v>
      </c>
      <c r="G7380" s="7">
        <v>76</v>
      </c>
      <c r="H7380" s="7">
        <v>74</v>
      </c>
      <c r="I7380" s="7">
        <v>-0.166490695252795</v>
      </c>
      <c r="J7380" s="7">
        <v>-7.6166482728844201E-2</v>
      </c>
      <c r="L7380" s="7">
        <v>76</v>
      </c>
      <c r="M7380" s="7">
        <v>74</v>
      </c>
      <c r="N7380" s="7">
        <v>-0.28979824790158698</v>
      </c>
      <c r="O7380" s="7">
        <v>2.9836703776206602E-2</v>
      </c>
    </row>
    <row r="7381" spans="2:15" x14ac:dyDescent="0.2">
      <c r="B7381" s="7">
        <v>77</v>
      </c>
      <c r="C7381" s="7">
        <v>74</v>
      </c>
      <c r="D7381" s="7">
        <v>2.5184800886446399E-2</v>
      </c>
      <c r="E7381" s="7">
        <v>6.02002882523323E-4</v>
      </c>
      <c r="G7381" s="7">
        <v>77</v>
      </c>
      <c r="H7381" s="7">
        <v>74</v>
      </c>
      <c r="I7381" s="7">
        <v>0.100820211636997</v>
      </c>
      <c r="J7381" s="7">
        <v>-6.5073324457324902E-2</v>
      </c>
      <c r="L7381" s="7">
        <v>77</v>
      </c>
      <c r="M7381" s="7">
        <v>74</v>
      </c>
      <c r="N7381" s="7">
        <v>-0.43076378102540502</v>
      </c>
      <c r="O7381" s="7">
        <v>-0.29228387328043598</v>
      </c>
    </row>
    <row r="7382" spans="2:15" x14ac:dyDescent="0.2">
      <c r="B7382" s="7">
        <v>78</v>
      </c>
      <c r="C7382" s="7">
        <v>74</v>
      </c>
      <c r="D7382" s="7">
        <v>0.36604678485881498</v>
      </c>
      <c r="E7382" s="7">
        <v>0.42730266828628799</v>
      </c>
      <c r="G7382" s="7">
        <v>78</v>
      </c>
      <c r="H7382" s="7">
        <v>74</v>
      </c>
      <c r="I7382" s="7">
        <v>0.26377597748207099</v>
      </c>
      <c r="J7382" s="7">
        <v>7.8759716556538406E-2</v>
      </c>
      <c r="L7382" s="7">
        <v>78</v>
      </c>
      <c r="M7382" s="7">
        <v>74</v>
      </c>
      <c r="N7382" s="7">
        <v>-1.46552271806207</v>
      </c>
      <c r="O7382" s="7">
        <v>-1.15596396737223</v>
      </c>
    </row>
    <row r="7383" spans="2:15" x14ac:dyDescent="0.2">
      <c r="B7383" s="7">
        <v>79</v>
      </c>
      <c r="C7383" s="7">
        <v>74</v>
      </c>
      <c r="D7383" s="7">
        <v>0.41217823763952799</v>
      </c>
      <c r="E7383" s="7">
        <v>0.333771934642625</v>
      </c>
      <c r="G7383" s="7">
        <v>79</v>
      </c>
      <c r="H7383" s="7">
        <v>74</v>
      </c>
      <c r="I7383" s="7">
        <v>6.1890100475121598E-2</v>
      </c>
      <c r="J7383" s="7">
        <v>0.18073373181767299</v>
      </c>
      <c r="L7383" s="7">
        <v>79</v>
      </c>
      <c r="M7383" s="7">
        <v>74</v>
      </c>
      <c r="N7383" s="7">
        <v>-0.28952809763578302</v>
      </c>
      <c r="O7383" s="7">
        <v>-0.42932664468542803</v>
      </c>
    </row>
    <row r="7384" spans="2:15" x14ac:dyDescent="0.2">
      <c r="B7384" s="7">
        <v>80</v>
      </c>
      <c r="C7384" s="7">
        <v>74</v>
      </c>
      <c r="D7384" s="7">
        <v>0.298691689132487</v>
      </c>
      <c r="E7384" s="7">
        <v>0.204655897341746</v>
      </c>
      <c r="G7384" s="7">
        <v>80</v>
      </c>
      <c r="H7384" s="7">
        <v>74</v>
      </c>
      <c r="I7384" s="7">
        <v>2.0790943244968201E-3</v>
      </c>
      <c r="J7384" s="7">
        <v>-4.1330190997850701E-2</v>
      </c>
      <c r="L7384" s="7">
        <v>80</v>
      </c>
      <c r="M7384" s="7">
        <v>74</v>
      </c>
      <c r="N7384" s="7">
        <v>-0.17885147593294301</v>
      </c>
      <c r="O7384" s="7">
        <v>-0.195698337946558</v>
      </c>
    </row>
    <row r="7385" spans="2:15" x14ac:dyDescent="0.2">
      <c r="B7385" s="7">
        <v>81</v>
      </c>
      <c r="C7385" s="7">
        <v>74</v>
      </c>
      <c r="D7385" s="7">
        <v>0.248017512931406</v>
      </c>
      <c r="E7385" s="7">
        <v>0.38890430958835698</v>
      </c>
      <c r="G7385" s="7">
        <v>81</v>
      </c>
      <c r="H7385" s="7">
        <v>74</v>
      </c>
      <c r="I7385" s="7">
        <v>0.19630979684410299</v>
      </c>
      <c r="J7385" s="7">
        <v>0.18718042018618999</v>
      </c>
      <c r="L7385" s="7">
        <v>81</v>
      </c>
      <c r="M7385" s="7">
        <v>74</v>
      </c>
      <c r="N7385" s="7">
        <v>1.3504068921060901</v>
      </c>
      <c r="O7385" s="7">
        <v>1.5643652252270801</v>
      </c>
    </row>
    <row r="7386" spans="2:15" x14ac:dyDescent="0.2">
      <c r="B7386" s="7">
        <v>82</v>
      </c>
      <c r="C7386" s="7">
        <v>74</v>
      </c>
      <c r="D7386" s="7">
        <v>-2.9751689897778998E-2</v>
      </c>
      <c r="E7386" s="7">
        <v>-0.32556685747835801</v>
      </c>
      <c r="G7386" s="7">
        <v>82</v>
      </c>
      <c r="H7386" s="7">
        <v>74</v>
      </c>
      <c r="I7386" s="7">
        <v>-0.24232681646175</v>
      </c>
      <c r="J7386" s="7">
        <v>-0.13463540305173199</v>
      </c>
      <c r="L7386" s="7">
        <v>82</v>
      </c>
      <c r="M7386" s="7">
        <v>74</v>
      </c>
      <c r="N7386" s="7">
        <v>0.39715146926599998</v>
      </c>
      <c r="O7386" s="7">
        <v>0.21245956173621999</v>
      </c>
    </row>
    <row r="7387" spans="2:15" x14ac:dyDescent="0.2">
      <c r="B7387" s="7">
        <v>83</v>
      </c>
      <c r="C7387" s="7">
        <v>74</v>
      </c>
      <c r="D7387" s="7">
        <v>-6.2912952168972004E-3</v>
      </c>
      <c r="E7387" s="7">
        <v>0.194836573361442</v>
      </c>
      <c r="G7387" s="7">
        <v>83</v>
      </c>
      <c r="H7387" s="7">
        <v>74</v>
      </c>
      <c r="I7387" s="7">
        <v>0.11662281236974301</v>
      </c>
      <c r="J7387" s="7">
        <v>6.2402348924267798E-2</v>
      </c>
      <c r="L7387" s="7">
        <v>83</v>
      </c>
      <c r="M7387" s="7">
        <v>74</v>
      </c>
      <c r="N7387" s="7">
        <v>-1.9041586417230101</v>
      </c>
      <c r="O7387" s="7">
        <v>-1.57290801084417</v>
      </c>
    </row>
    <row r="7388" spans="2:15" x14ac:dyDescent="0.2">
      <c r="B7388" s="7">
        <v>84</v>
      </c>
      <c r="C7388" s="7">
        <v>74</v>
      </c>
      <c r="D7388" s="7">
        <v>2.8233064597301901E-2</v>
      </c>
      <c r="E7388" s="7">
        <v>9.8039961878350304E-2</v>
      </c>
      <c r="G7388" s="7">
        <v>84</v>
      </c>
      <c r="H7388" s="7">
        <v>74</v>
      </c>
      <c r="I7388" s="7">
        <v>9.14296381062982E-2</v>
      </c>
      <c r="J7388" s="7">
        <v>0.11309007964816301</v>
      </c>
      <c r="L7388" s="7">
        <v>84</v>
      </c>
      <c r="M7388" s="7">
        <v>74</v>
      </c>
      <c r="N7388" s="7">
        <v>-1.29299936409257E-2</v>
      </c>
      <c r="O7388" s="7">
        <v>0.55792600850139995</v>
      </c>
    </row>
    <row r="7389" spans="2:15" x14ac:dyDescent="0.2">
      <c r="B7389" s="7">
        <v>85</v>
      </c>
      <c r="C7389" s="7">
        <v>74</v>
      </c>
      <c r="D7389" s="7">
        <v>-6.9020563017328798E-2</v>
      </c>
      <c r="E7389" s="7">
        <v>-9.7880363477281102E-2</v>
      </c>
      <c r="G7389" s="7">
        <v>85</v>
      </c>
      <c r="H7389" s="7">
        <v>74</v>
      </c>
      <c r="I7389" s="7">
        <v>-4.6908732592250103E-3</v>
      </c>
      <c r="J7389" s="7">
        <v>4.0981500840452198E-2</v>
      </c>
      <c r="L7389" s="7">
        <v>85</v>
      </c>
      <c r="M7389" s="7">
        <v>74</v>
      </c>
      <c r="N7389" s="7">
        <v>-0.68257552590367798</v>
      </c>
      <c r="O7389" s="7">
        <v>-0.83354146845809896</v>
      </c>
    </row>
    <row r="7390" spans="2:15" x14ac:dyDescent="0.2">
      <c r="B7390" s="7">
        <v>86</v>
      </c>
      <c r="C7390" s="7">
        <v>74</v>
      </c>
      <c r="D7390" s="7">
        <v>0.38997508357225102</v>
      </c>
      <c r="E7390" s="7">
        <v>0.27927435188278998</v>
      </c>
      <c r="G7390" s="7">
        <v>86</v>
      </c>
      <c r="H7390" s="7">
        <v>74</v>
      </c>
      <c r="I7390" s="7">
        <v>0.27648789504242</v>
      </c>
      <c r="J7390" s="7">
        <v>3.4011436529557001E-2</v>
      </c>
      <c r="L7390" s="7">
        <v>86</v>
      </c>
      <c r="M7390" s="7">
        <v>74</v>
      </c>
      <c r="N7390" s="7">
        <v>1.14975327084006</v>
      </c>
      <c r="O7390" s="7">
        <v>0.78826906596771396</v>
      </c>
    </row>
    <row r="7391" spans="2:15" x14ac:dyDescent="0.2">
      <c r="B7391" s="7">
        <v>87</v>
      </c>
      <c r="C7391" s="7">
        <v>74</v>
      </c>
      <c r="D7391" s="7">
        <v>8.3883133327865303E-2</v>
      </c>
      <c r="E7391" s="7">
        <v>-2.1945135209086301E-2</v>
      </c>
      <c r="G7391" s="7">
        <v>87</v>
      </c>
      <c r="H7391" s="7">
        <v>74</v>
      </c>
      <c r="I7391" s="7">
        <v>0.25284818336465198</v>
      </c>
      <c r="J7391" s="7">
        <v>0.261388624665921</v>
      </c>
      <c r="L7391" s="7">
        <v>87</v>
      </c>
      <c r="M7391" s="7">
        <v>74</v>
      </c>
      <c r="N7391" s="7">
        <v>0.172360430904059</v>
      </c>
      <c r="O7391" s="7">
        <v>-0.24610030677849401</v>
      </c>
    </row>
    <row r="7392" spans="2:15" x14ac:dyDescent="0.2">
      <c r="B7392" s="7">
        <v>88</v>
      </c>
      <c r="C7392" s="7">
        <v>74</v>
      </c>
      <c r="D7392" s="7">
        <v>0.22062349961660799</v>
      </c>
      <c r="E7392" s="7">
        <v>-7.4750335885449104E-2</v>
      </c>
      <c r="G7392" s="7">
        <v>88</v>
      </c>
      <c r="H7392" s="7">
        <v>74</v>
      </c>
      <c r="I7392" s="7">
        <v>0.28980892462130298</v>
      </c>
      <c r="J7392" s="7">
        <v>3.5805504433120902E-2</v>
      </c>
      <c r="L7392" s="7">
        <v>88</v>
      </c>
      <c r="M7392" s="7">
        <v>74</v>
      </c>
      <c r="N7392" s="7">
        <v>-0.22788716805971199</v>
      </c>
      <c r="O7392" s="7">
        <v>-0.55037905218592897</v>
      </c>
    </row>
    <row r="7393" spans="2:15" x14ac:dyDescent="0.2">
      <c r="B7393" s="7">
        <v>89</v>
      </c>
      <c r="C7393" s="7">
        <v>74</v>
      </c>
      <c r="D7393" s="7">
        <v>-4.8102083762946897E-2</v>
      </c>
      <c r="E7393" s="7">
        <v>3.93848344802974E-2</v>
      </c>
      <c r="G7393" s="7">
        <v>89</v>
      </c>
      <c r="H7393" s="7">
        <v>74</v>
      </c>
      <c r="I7393" s="7">
        <v>3.2482788085769002E-2</v>
      </c>
      <c r="J7393" s="7">
        <v>-3.6845093736079797E-2</v>
      </c>
      <c r="L7393" s="7">
        <v>89</v>
      </c>
      <c r="M7393" s="7">
        <v>74</v>
      </c>
      <c r="N7393" s="7">
        <v>-0.86271423632526301</v>
      </c>
      <c r="O7393" s="7">
        <v>-1.1261860071998</v>
      </c>
    </row>
    <row r="7394" spans="2:15" x14ac:dyDescent="0.2">
      <c r="B7394" s="7">
        <v>90</v>
      </c>
      <c r="C7394" s="7">
        <v>74</v>
      </c>
      <c r="D7394" s="7">
        <v>0.337963783531953</v>
      </c>
      <c r="E7394" s="7">
        <v>0.26657547984414698</v>
      </c>
      <c r="G7394" s="7">
        <v>90</v>
      </c>
      <c r="H7394" s="7">
        <v>74</v>
      </c>
      <c r="I7394" s="7">
        <v>-0.11396336715788299</v>
      </c>
      <c r="J7394" s="7">
        <v>-0.20512802024101301</v>
      </c>
      <c r="L7394" s="7">
        <v>90</v>
      </c>
      <c r="M7394" s="7">
        <v>74</v>
      </c>
      <c r="N7394" s="7">
        <v>-2.1119085556714499</v>
      </c>
      <c r="O7394" s="7">
        <v>-1.5662288813799099</v>
      </c>
    </row>
    <row r="7395" spans="2:15" x14ac:dyDescent="0.2">
      <c r="B7395" s="7">
        <v>91</v>
      </c>
      <c r="C7395" s="7">
        <v>74</v>
      </c>
      <c r="D7395" s="7">
        <v>9.3162398226518006E-2</v>
      </c>
      <c r="E7395" s="7">
        <v>0.33029361239961103</v>
      </c>
      <c r="G7395" s="7">
        <v>91</v>
      </c>
      <c r="H7395" s="7">
        <v>74</v>
      </c>
      <c r="I7395" s="7">
        <v>-1.7545171591956801E-2</v>
      </c>
      <c r="J7395" s="7">
        <v>-0.25374517424857002</v>
      </c>
      <c r="L7395" s="7">
        <v>91</v>
      </c>
      <c r="M7395" s="7">
        <v>74</v>
      </c>
      <c r="N7395" s="7">
        <v>0.15573225092798099</v>
      </c>
      <c r="O7395" s="7">
        <v>-0.45960104509969302</v>
      </c>
    </row>
    <row r="7396" spans="2:15" x14ac:dyDescent="0.2">
      <c r="B7396" s="7">
        <v>92</v>
      </c>
      <c r="C7396" s="7">
        <v>74</v>
      </c>
      <c r="D7396" s="7">
        <v>0.16452836461461201</v>
      </c>
      <c r="E7396" s="7">
        <v>0.23241149146401899</v>
      </c>
      <c r="G7396" s="7">
        <v>92</v>
      </c>
      <c r="H7396" s="7">
        <v>74</v>
      </c>
      <c r="I7396" s="7">
        <v>-0.165097737321583</v>
      </c>
      <c r="J7396" s="7">
        <v>-0.105729505647151</v>
      </c>
      <c r="L7396" s="7">
        <v>92</v>
      </c>
      <c r="M7396" s="7">
        <v>74</v>
      </c>
      <c r="N7396" s="7">
        <v>-0.64950797125738402</v>
      </c>
      <c r="O7396" s="7">
        <v>-6.0372384520972497E-3</v>
      </c>
    </row>
    <row r="7397" spans="2:15" x14ac:dyDescent="0.2">
      <c r="B7397" s="7">
        <v>93</v>
      </c>
      <c r="C7397" s="7">
        <v>74</v>
      </c>
      <c r="D7397" s="7">
        <v>0.64474246912608202</v>
      </c>
      <c r="E7397" s="7">
        <v>0.50318290874806604</v>
      </c>
      <c r="G7397" s="7">
        <v>93</v>
      </c>
      <c r="H7397" s="7">
        <v>74</v>
      </c>
      <c r="I7397" s="7">
        <v>0.144040979054819</v>
      </c>
      <c r="J7397" s="7">
        <v>0.27990366167042102</v>
      </c>
      <c r="L7397" s="7">
        <v>93</v>
      </c>
      <c r="M7397" s="7">
        <v>74</v>
      </c>
      <c r="N7397" s="7">
        <v>0.783498292198618</v>
      </c>
      <c r="O7397" s="7">
        <v>0.69051331477954303</v>
      </c>
    </row>
    <row r="7398" spans="2:15" x14ac:dyDescent="0.2">
      <c r="B7398" s="7">
        <v>94</v>
      </c>
      <c r="C7398" s="7">
        <v>74</v>
      </c>
      <c r="D7398" s="7">
        <v>0.14612417945415099</v>
      </c>
      <c r="E7398" s="7">
        <v>0.18475735781060401</v>
      </c>
      <c r="G7398" s="7">
        <v>94</v>
      </c>
      <c r="H7398" s="7">
        <v>74</v>
      </c>
      <c r="I7398" s="7">
        <v>-0.10597547802755899</v>
      </c>
      <c r="J7398" s="7">
        <v>-0.11806013067514801</v>
      </c>
      <c r="L7398" s="7">
        <v>94</v>
      </c>
      <c r="M7398" s="7">
        <v>74</v>
      </c>
      <c r="N7398" s="7">
        <v>-0.45406809692880201</v>
      </c>
      <c r="O7398" s="7">
        <v>-0.77714042144024997</v>
      </c>
    </row>
    <row r="7399" spans="2:15" x14ac:dyDescent="0.2">
      <c r="B7399" s="7">
        <v>95</v>
      </c>
      <c r="C7399" s="7">
        <v>74</v>
      </c>
      <c r="D7399" s="7">
        <v>-0.27722482894870798</v>
      </c>
      <c r="E7399" s="7">
        <v>-6.4538440946796199E-2</v>
      </c>
      <c r="G7399" s="7">
        <v>95</v>
      </c>
      <c r="H7399" s="7">
        <v>74</v>
      </c>
      <c r="I7399" s="7">
        <v>9.8972046036827493E-2</v>
      </c>
      <c r="J7399" s="7">
        <v>0.191592098136869</v>
      </c>
      <c r="L7399" s="7">
        <v>95</v>
      </c>
      <c r="M7399" s="7">
        <v>74</v>
      </c>
      <c r="N7399" s="7">
        <v>-1.3645164165316701</v>
      </c>
      <c r="O7399" s="7">
        <v>-0.62849775018337795</v>
      </c>
    </row>
    <row r="7400" spans="2:15" x14ac:dyDescent="0.2">
      <c r="B7400" s="7">
        <v>96</v>
      </c>
      <c r="C7400" s="7">
        <v>74</v>
      </c>
      <c r="D7400" s="7">
        <v>-0.365662088171953</v>
      </c>
      <c r="E7400" s="7">
        <v>-4.8637069898979299E-2</v>
      </c>
      <c r="G7400" s="7">
        <v>96</v>
      </c>
      <c r="H7400" s="7">
        <v>74</v>
      </c>
      <c r="I7400" s="7">
        <v>0.260863540606531</v>
      </c>
      <c r="J7400" s="7">
        <v>0.14759505883119101</v>
      </c>
      <c r="L7400" s="7">
        <v>96</v>
      </c>
      <c r="M7400" s="7">
        <v>74</v>
      </c>
      <c r="N7400" s="7">
        <v>0.46016197478598703</v>
      </c>
      <c r="O7400" s="7">
        <v>1.15077012982775</v>
      </c>
    </row>
    <row r="7401" spans="2:15" x14ac:dyDescent="0.2">
      <c r="B7401" s="7">
        <v>97</v>
      </c>
      <c r="C7401" s="7">
        <v>74</v>
      </c>
      <c r="D7401" s="7">
        <v>3.2798050064803498E-2</v>
      </c>
      <c r="E7401" s="7">
        <v>-1.9566844354192099E-2</v>
      </c>
      <c r="G7401" s="7">
        <v>97</v>
      </c>
      <c r="H7401" s="7">
        <v>74</v>
      </c>
      <c r="I7401" s="7">
        <v>-0.174222638820167</v>
      </c>
      <c r="J7401" s="7">
        <v>8.6963047225497206E-2</v>
      </c>
      <c r="L7401" s="7">
        <v>97</v>
      </c>
      <c r="M7401" s="7">
        <v>74</v>
      </c>
      <c r="N7401" s="7">
        <v>4.9810400370878603E-2</v>
      </c>
      <c r="O7401" s="7">
        <v>0.25177287004336701</v>
      </c>
    </row>
    <row r="7402" spans="2:15" x14ac:dyDescent="0.2">
      <c r="B7402" s="7">
        <v>98</v>
      </c>
      <c r="C7402" s="7">
        <v>74</v>
      </c>
      <c r="D7402" s="7">
        <v>0.207103049459336</v>
      </c>
      <c r="E7402" s="7">
        <v>0.19305383795494199</v>
      </c>
      <c r="G7402" s="7">
        <v>98</v>
      </c>
      <c r="H7402" s="7">
        <v>74</v>
      </c>
      <c r="I7402" s="7">
        <v>0.303702255737544</v>
      </c>
      <c r="J7402" s="7">
        <v>0.205040989460331</v>
      </c>
      <c r="L7402" s="7">
        <v>98</v>
      </c>
      <c r="M7402" s="7">
        <v>74</v>
      </c>
      <c r="N7402" s="7">
        <v>1.6561223018747</v>
      </c>
      <c r="O7402" s="7">
        <v>1.3360078246799201</v>
      </c>
    </row>
    <row r="7403" spans="2:15" x14ac:dyDescent="0.2">
      <c r="B7403" s="7">
        <v>99</v>
      </c>
      <c r="C7403" s="7">
        <v>74</v>
      </c>
      <c r="D7403" s="7">
        <v>0.16377544154718299</v>
      </c>
      <c r="E7403" s="7">
        <v>0.27499527350254499</v>
      </c>
      <c r="G7403" s="7">
        <v>99</v>
      </c>
      <c r="H7403" s="7">
        <v>74</v>
      </c>
      <c r="I7403" s="7">
        <v>0.30740857783283199</v>
      </c>
      <c r="J7403" s="7">
        <v>0.341725999476376</v>
      </c>
      <c r="L7403" s="7">
        <v>99</v>
      </c>
      <c r="M7403" s="7">
        <v>74</v>
      </c>
      <c r="N7403" s="7">
        <v>0.33618139825751697</v>
      </c>
      <c r="O7403" s="7">
        <v>0.44990812308136402</v>
      </c>
    </row>
    <row r="7404" spans="2:15" x14ac:dyDescent="0.2">
      <c r="B7404" s="7">
        <v>100</v>
      </c>
      <c r="C7404" s="7">
        <v>74</v>
      </c>
      <c r="D7404" s="7">
        <v>4.9728686374577599E-2</v>
      </c>
      <c r="E7404" s="7">
        <v>-0.103167476511191</v>
      </c>
      <c r="G7404" s="7">
        <v>100</v>
      </c>
      <c r="H7404" s="7">
        <v>74</v>
      </c>
      <c r="I7404" s="7">
        <v>-3.4096618585873997E-2</v>
      </c>
      <c r="J7404" s="7">
        <v>-7.2021104926600202E-2</v>
      </c>
      <c r="L7404" s="7">
        <v>100</v>
      </c>
      <c r="M7404" s="7">
        <v>74</v>
      </c>
      <c r="N7404" s="7">
        <v>0.76529217281195405</v>
      </c>
      <c r="O7404" s="7">
        <v>0.68689399635163895</v>
      </c>
    </row>
    <row r="7405" spans="2:15" x14ac:dyDescent="0.2">
      <c r="B7405" s="7">
        <v>1</v>
      </c>
      <c r="C7405" s="7">
        <v>75</v>
      </c>
      <c r="D7405" s="7">
        <v>-0.575781701380633</v>
      </c>
      <c r="E7405" s="7">
        <v>-0.75090938223937398</v>
      </c>
      <c r="G7405" s="7">
        <v>1</v>
      </c>
      <c r="H7405" s="7">
        <v>75</v>
      </c>
      <c r="I7405" s="7">
        <v>-3.9152707873581598E-2</v>
      </c>
      <c r="J7405" s="7">
        <v>-3.4278086050694198E-2</v>
      </c>
      <c r="L7405" s="7">
        <v>1</v>
      </c>
      <c r="M7405" s="7">
        <v>75</v>
      </c>
      <c r="N7405" s="7">
        <v>5.6653078132255202E-2</v>
      </c>
      <c r="O7405" s="7">
        <v>0.41255492620913098</v>
      </c>
    </row>
    <row r="7406" spans="2:15" x14ac:dyDescent="0.2">
      <c r="B7406" s="7">
        <v>2</v>
      </c>
      <c r="C7406" s="7">
        <v>75</v>
      </c>
      <c r="D7406" s="7">
        <v>-0.19510991015138801</v>
      </c>
      <c r="E7406" s="7">
        <v>-1.4461139161725501E-2</v>
      </c>
      <c r="G7406" s="7">
        <v>2</v>
      </c>
      <c r="H7406" s="7">
        <v>75</v>
      </c>
      <c r="I7406" s="7">
        <v>-5.2839415000330597E-2</v>
      </c>
      <c r="J7406" s="7">
        <v>2.3485136498393001E-2</v>
      </c>
      <c r="L7406" s="7">
        <v>2</v>
      </c>
      <c r="M7406" s="7">
        <v>75</v>
      </c>
      <c r="N7406" s="7">
        <v>1.3947908330961201</v>
      </c>
      <c r="O7406" s="7">
        <v>1.9491746603212901</v>
      </c>
    </row>
    <row r="7407" spans="2:15" x14ac:dyDescent="0.2">
      <c r="B7407" s="7">
        <v>3</v>
      </c>
      <c r="C7407" s="7">
        <v>75</v>
      </c>
      <c r="D7407" s="7">
        <v>-0.29441314431029197</v>
      </c>
      <c r="E7407" s="7">
        <v>-0.414149508971491</v>
      </c>
      <c r="G7407" s="7">
        <v>3</v>
      </c>
      <c r="H7407" s="7">
        <v>75</v>
      </c>
      <c r="I7407" s="7">
        <v>-6.5761982064238098E-2</v>
      </c>
      <c r="J7407" s="7">
        <v>3.24991033672326E-2</v>
      </c>
      <c r="L7407" s="7">
        <v>3</v>
      </c>
      <c r="M7407" s="7">
        <v>75</v>
      </c>
      <c r="N7407" s="7">
        <v>0.29188852132843701</v>
      </c>
      <c r="O7407" s="7">
        <v>0.12647701590773899</v>
      </c>
    </row>
    <row r="7408" spans="2:15" x14ac:dyDescent="0.2">
      <c r="B7408" s="7">
        <v>4</v>
      </c>
      <c r="C7408" s="7">
        <v>75</v>
      </c>
      <c r="D7408" s="7">
        <v>-3.05948043524253E-2</v>
      </c>
      <c r="E7408" s="7">
        <v>-3.5197897430503402E-3</v>
      </c>
      <c r="G7408" s="7">
        <v>4</v>
      </c>
      <c r="H7408" s="7">
        <v>75</v>
      </c>
      <c r="I7408" s="7">
        <v>4.0812872631770199E-2</v>
      </c>
      <c r="J7408" s="7">
        <v>0.21334884713192701</v>
      </c>
      <c r="L7408" s="7">
        <v>4</v>
      </c>
      <c r="M7408" s="7">
        <v>75</v>
      </c>
      <c r="N7408" s="7">
        <v>0.50741566828737295</v>
      </c>
      <c r="O7408" s="7">
        <v>0.30819227126431098</v>
      </c>
    </row>
    <row r="7409" spans="2:15" x14ac:dyDescent="0.2">
      <c r="B7409" s="7">
        <v>5</v>
      </c>
      <c r="C7409" s="7">
        <v>75</v>
      </c>
      <c r="D7409" s="7">
        <v>0.15583359139167499</v>
      </c>
      <c r="E7409" s="7">
        <v>0.174006148282283</v>
      </c>
      <c r="G7409" s="7">
        <v>5</v>
      </c>
      <c r="H7409" s="7">
        <v>75</v>
      </c>
      <c r="I7409" s="7">
        <v>0.19389154114609899</v>
      </c>
      <c r="J7409" s="7">
        <v>0.131206998673147</v>
      </c>
      <c r="L7409" s="7">
        <v>5</v>
      </c>
      <c r="M7409" s="7">
        <v>75</v>
      </c>
      <c r="N7409" s="7">
        <v>0.61085624573672803</v>
      </c>
      <c r="O7409" s="7">
        <v>0.436049956573757</v>
      </c>
    </row>
    <row r="7410" spans="2:15" x14ac:dyDescent="0.2">
      <c r="B7410" s="7">
        <v>6</v>
      </c>
      <c r="C7410" s="7">
        <v>75</v>
      </c>
      <c r="D7410" s="7">
        <v>-0.73723452350343199</v>
      </c>
      <c r="E7410" s="7">
        <v>-0.42040300167100902</v>
      </c>
      <c r="G7410" s="7">
        <v>6</v>
      </c>
      <c r="H7410" s="7">
        <v>75</v>
      </c>
      <c r="I7410" s="7">
        <v>-0.21563123683052299</v>
      </c>
      <c r="J7410" s="7">
        <v>-0.18974173599802299</v>
      </c>
      <c r="L7410" s="7">
        <v>6</v>
      </c>
      <c r="M7410" s="7">
        <v>75</v>
      </c>
      <c r="N7410" s="7">
        <v>-0.79115563299367797</v>
      </c>
      <c r="O7410" s="7">
        <v>-1.0082165512527801</v>
      </c>
    </row>
    <row r="7411" spans="2:15" x14ac:dyDescent="0.2">
      <c r="B7411" s="7">
        <v>7</v>
      </c>
      <c r="C7411" s="7">
        <v>75</v>
      </c>
      <c r="D7411" s="7">
        <v>0.14769960063034601</v>
      </c>
      <c r="E7411" s="7">
        <v>0.29283359280587301</v>
      </c>
      <c r="G7411" s="7">
        <v>7</v>
      </c>
      <c r="H7411" s="7">
        <v>75</v>
      </c>
      <c r="I7411" s="7">
        <v>-2.5253838121310299E-2</v>
      </c>
      <c r="J7411" s="7">
        <v>0.114362354657827</v>
      </c>
      <c r="L7411" s="7">
        <v>7</v>
      </c>
      <c r="M7411" s="7">
        <v>75</v>
      </c>
      <c r="N7411" s="7">
        <v>0.49262955810583098</v>
      </c>
      <c r="O7411" s="7">
        <v>0.23994760094474499</v>
      </c>
    </row>
    <row r="7412" spans="2:15" x14ac:dyDescent="0.2">
      <c r="B7412" s="7">
        <v>8</v>
      </c>
      <c r="C7412" s="7">
        <v>75</v>
      </c>
      <c r="D7412" s="7">
        <v>-0.146275068873324</v>
      </c>
      <c r="E7412" s="7">
        <v>0.145341963350932</v>
      </c>
      <c r="G7412" s="7">
        <v>8</v>
      </c>
      <c r="H7412" s="7">
        <v>75</v>
      </c>
      <c r="I7412" s="7">
        <v>0.17102221439901699</v>
      </c>
      <c r="J7412" s="7">
        <v>-4.0796315396365301E-2</v>
      </c>
      <c r="L7412" s="7">
        <v>8</v>
      </c>
      <c r="M7412" s="7">
        <v>75</v>
      </c>
      <c r="N7412" s="7">
        <v>1.3286506245227701</v>
      </c>
      <c r="O7412" s="7">
        <v>1.6722636628522101</v>
      </c>
    </row>
    <row r="7413" spans="2:15" x14ac:dyDescent="0.2">
      <c r="B7413" s="7">
        <v>9</v>
      </c>
      <c r="C7413" s="7">
        <v>75</v>
      </c>
      <c r="D7413" s="7">
        <v>-0.61811262689242796</v>
      </c>
      <c r="E7413" s="7">
        <v>-0.58520908316607201</v>
      </c>
      <c r="G7413" s="7">
        <v>9</v>
      </c>
      <c r="H7413" s="7">
        <v>75</v>
      </c>
      <c r="I7413" s="7">
        <v>7.5564440445079498E-2</v>
      </c>
      <c r="J7413" s="7">
        <v>3.4062932619658398E-2</v>
      </c>
      <c r="L7413" s="7">
        <v>9</v>
      </c>
      <c r="M7413" s="7">
        <v>75</v>
      </c>
      <c r="N7413" s="7">
        <v>-0.52830772544224003</v>
      </c>
      <c r="O7413" s="7">
        <v>-0.45055914876056102</v>
      </c>
    </row>
    <row r="7414" spans="2:15" x14ac:dyDescent="0.2">
      <c r="B7414" s="7">
        <v>10</v>
      </c>
      <c r="C7414" s="7">
        <v>75</v>
      </c>
      <c r="D7414" s="7">
        <v>-0.23705396157581901</v>
      </c>
      <c r="E7414" s="7">
        <v>4.2734323972430502E-2</v>
      </c>
      <c r="G7414" s="7">
        <v>10</v>
      </c>
      <c r="H7414" s="7">
        <v>75</v>
      </c>
      <c r="I7414" s="7">
        <v>0.20885575498855699</v>
      </c>
      <c r="J7414" s="7">
        <v>-6.3208322139576695E-2</v>
      </c>
      <c r="L7414" s="7">
        <v>10</v>
      </c>
      <c r="M7414" s="7">
        <v>75</v>
      </c>
      <c r="N7414" s="7">
        <v>-0.75373029945026804</v>
      </c>
      <c r="O7414" s="7">
        <v>-0.66094111180679804</v>
      </c>
    </row>
    <row r="7415" spans="2:15" x14ac:dyDescent="0.2">
      <c r="B7415" s="7">
        <v>11</v>
      </c>
      <c r="C7415" s="7">
        <v>75</v>
      </c>
      <c r="D7415" s="7">
        <v>-0.18756557790839401</v>
      </c>
      <c r="E7415" s="7">
        <v>0.13534861949539401</v>
      </c>
      <c r="G7415" s="7">
        <v>11</v>
      </c>
      <c r="H7415" s="7">
        <v>75</v>
      </c>
      <c r="I7415" s="7">
        <v>5.9342320998521103E-3</v>
      </c>
      <c r="J7415" s="7">
        <v>6.0693821964580501E-2</v>
      </c>
      <c r="L7415" s="7">
        <v>11</v>
      </c>
      <c r="M7415" s="7">
        <v>75</v>
      </c>
      <c r="N7415" s="7">
        <v>-1.5842150467464</v>
      </c>
      <c r="O7415" s="7">
        <v>-0.73507614343828598</v>
      </c>
    </row>
    <row r="7416" spans="2:15" x14ac:dyDescent="0.2">
      <c r="B7416" s="7">
        <v>12</v>
      </c>
      <c r="C7416" s="7">
        <v>75</v>
      </c>
      <c r="D7416" s="7">
        <v>-7.2571340155294095E-2</v>
      </c>
      <c r="E7416" s="7">
        <v>8.9300482757179694E-2</v>
      </c>
      <c r="G7416" s="7">
        <v>12</v>
      </c>
      <c r="H7416" s="7">
        <v>75</v>
      </c>
      <c r="I7416" s="7">
        <v>0.19766383176997801</v>
      </c>
      <c r="J7416" s="7">
        <v>-7.6809737893306397E-3</v>
      </c>
      <c r="L7416" s="7">
        <v>12</v>
      </c>
      <c r="M7416" s="7">
        <v>75</v>
      </c>
      <c r="N7416" s="7">
        <v>-0.34305917099956601</v>
      </c>
      <c r="O7416" s="7">
        <v>-0.38455390712361898</v>
      </c>
    </row>
    <row r="7417" spans="2:15" x14ac:dyDescent="0.2">
      <c r="B7417" s="7">
        <v>13</v>
      </c>
      <c r="C7417" s="7">
        <v>75</v>
      </c>
      <c r="D7417" s="7">
        <v>-4.4521089343890097E-2</v>
      </c>
      <c r="E7417" s="7">
        <v>0.126184270016823</v>
      </c>
      <c r="G7417" s="7">
        <v>13</v>
      </c>
      <c r="H7417" s="7">
        <v>75</v>
      </c>
      <c r="I7417" s="7">
        <v>9.7034775484802396E-2</v>
      </c>
      <c r="J7417" s="7">
        <v>4.6181925103008198E-2</v>
      </c>
      <c r="L7417" s="7">
        <v>13</v>
      </c>
      <c r="M7417" s="7">
        <v>75</v>
      </c>
      <c r="N7417" s="7">
        <v>-8.4109030853037198E-2</v>
      </c>
      <c r="O7417" s="7">
        <v>0.47070632182488797</v>
      </c>
    </row>
    <row r="7418" spans="2:15" x14ac:dyDescent="0.2">
      <c r="B7418" s="7">
        <v>14</v>
      </c>
      <c r="C7418" s="7">
        <v>75</v>
      </c>
      <c r="D7418" s="7">
        <v>-0.51455027899015904</v>
      </c>
      <c r="E7418" s="7">
        <v>-0.29899217738370398</v>
      </c>
      <c r="G7418" s="7">
        <v>14</v>
      </c>
      <c r="H7418" s="7">
        <v>75</v>
      </c>
      <c r="I7418" s="7">
        <v>0.124489895199018</v>
      </c>
      <c r="J7418" s="7">
        <v>0.20556657625441299</v>
      </c>
      <c r="L7418" s="7">
        <v>14</v>
      </c>
      <c r="M7418" s="7">
        <v>75</v>
      </c>
      <c r="N7418" s="7">
        <v>0.208618589304049</v>
      </c>
      <c r="O7418" s="7">
        <v>0.38904682124622603</v>
      </c>
    </row>
    <row r="7419" spans="2:15" x14ac:dyDescent="0.2">
      <c r="B7419" s="7">
        <v>15</v>
      </c>
      <c r="C7419" s="7">
        <v>75</v>
      </c>
      <c r="D7419" s="7">
        <v>7.5168809735917094E-2</v>
      </c>
      <c r="E7419" s="7">
        <v>0.15260982299803799</v>
      </c>
      <c r="G7419" s="7">
        <v>15</v>
      </c>
      <c r="H7419" s="7">
        <v>75</v>
      </c>
      <c r="I7419" s="7">
        <v>0.60833594508600897</v>
      </c>
      <c r="J7419" s="7">
        <v>0.14811150054910799</v>
      </c>
      <c r="L7419" s="7">
        <v>15</v>
      </c>
      <c r="M7419" s="7">
        <v>75</v>
      </c>
      <c r="N7419" s="7">
        <v>0.951882144359254</v>
      </c>
      <c r="O7419" s="7">
        <v>1.07047415620191</v>
      </c>
    </row>
    <row r="7420" spans="2:15" x14ac:dyDescent="0.2">
      <c r="B7420" s="7">
        <v>16</v>
      </c>
      <c r="C7420" s="7">
        <v>75</v>
      </c>
      <c r="D7420" s="7">
        <v>-0.60887750052941303</v>
      </c>
      <c r="E7420" s="7">
        <v>-0.147928028924146</v>
      </c>
      <c r="G7420" s="7">
        <v>16</v>
      </c>
      <c r="H7420" s="7">
        <v>75</v>
      </c>
      <c r="I7420" s="7">
        <v>0.109112114944262</v>
      </c>
      <c r="J7420" s="7">
        <v>0.130212326493053</v>
      </c>
      <c r="L7420" s="7">
        <v>16</v>
      </c>
      <c r="M7420" s="7">
        <v>75</v>
      </c>
      <c r="N7420" s="7">
        <v>-0.80598622245739204</v>
      </c>
      <c r="O7420" s="7">
        <v>-0.72128777113423903</v>
      </c>
    </row>
    <row r="7421" spans="2:15" x14ac:dyDescent="0.2">
      <c r="B7421" s="7">
        <v>17</v>
      </c>
      <c r="C7421" s="7">
        <v>75</v>
      </c>
      <c r="D7421" s="7">
        <v>-0.538108260181696</v>
      </c>
      <c r="E7421" s="7">
        <v>-0.28005945563835899</v>
      </c>
      <c r="G7421" s="7">
        <v>17</v>
      </c>
      <c r="H7421" s="7">
        <v>75</v>
      </c>
      <c r="I7421" s="7">
        <v>0.21666833220368001</v>
      </c>
      <c r="J7421" s="7">
        <v>0.12856136894103701</v>
      </c>
      <c r="L7421" s="7">
        <v>17</v>
      </c>
      <c r="M7421" s="7">
        <v>75</v>
      </c>
      <c r="N7421" s="7">
        <v>-1.0671982809254199</v>
      </c>
      <c r="O7421" s="7">
        <v>-1.0074515326829401</v>
      </c>
    </row>
    <row r="7422" spans="2:15" x14ac:dyDescent="0.2">
      <c r="B7422" s="7">
        <v>18</v>
      </c>
      <c r="C7422" s="7">
        <v>75</v>
      </c>
      <c r="D7422" s="7">
        <v>0.34174095906236701</v>
      </c>
      <c r="E7422" s="7">
        <v>0.28460120361305902</v>
      </c>
      <c r="G7422" s="7">
        <v>18</v>
      </c>
      <c r="H7422" s="7">
        <v>75</v>
      </c>
      <c r="I7422" s="7">
        <v>0.26480050724169901</v>
      </c>
      <c r="J7422" s="7">
        <v>3.40122147041058E-2</v>
      </c>
      <c r="L7422" s="7">
        <v>18</v>
      </c>
      <c r="M7422" s="7">
        <v>75</v>
      </c>
      <c r="N7422" s="7">
        <v>0.34334105461665498</v>
      </c>
      <c r="O7422" s="7">
        <v>0.43661513952096798</v>
      </c>
    </row>
    <row r="7423" spans="2:15" x14ac:dyDescent="0.2">
      <c r="B7423" s="7">
        <v>19</v>
      </c>
      <c r="C7423" s="7">
        <v>75</v>
      </c>
      <c r="D7423" s="7">
        <v>0.201094479334785</v>
      </c>
      <c r="E7423" s="7">
        <v>0.15675743779610199</v>
      </c>
      <c r="G7423" s="7">
        <v>19</v>
      </c>
      <c r="H7423" s="7">
        <v>75</v>
      </c>
      <c r="I7423" s="7">
        <v>-6.3139699405818206E-2</v>
      </c>
      <c r="J7423" s="7">
        <v>-4.9892114585139397E-2</v>
      </c>
      <c r="L7423" s="7">
        <v>19</v>
      </c>
      <c r="M7423" s="7">
        <v>75</v>
      </c>
      <c r="N7423" s="7">
        <v>0.31263233520049699</v>
      </c>
      <c r="O7423" s="7">
        <v>0.49871669695257498</v>
      </c>
    </row>
    <row r="7424" spans="2:15" x14ac:dyDescent="0.2">
      <c r="B7424" s="7">
        <v>20</v>
      </c>
      <c r="C7424" s="7">
        <v>75</v>
      </c>
      <c r="D7424" s="7">
        <v>-0.244509562712597</v>
      </c>
      <c r="E7424" s="7">
        <v>0.16241132587259699</v>
      </c>
      <c r="G7424" s="7">
        <v>20</v>
      </c>
      <c r="H7424" s="7">
        <v>75</v>
      </c>
      <c r="I7424" s="7">
        <v>0.38526764133470298</v>
      </c>
      <c r="J7424" s="7">
        <v>0.27264174469469399</v>
      </c>
      <c r="L7424" s="7">
        <v>20</v>
      </c>
      <c r="M7424" s="7">
        <v>75</v>
      </c>
      <c r="N7424" s="7">
        <v>-0.63865618581306205</v>
      </c>
      <c r="O7424" s="7">
        <v>-6.0124405712354403E-2</v>
      </c>
    </row>
    <row r="7425" spans="2:15" x14ac:dyDescent="0.2">
      <c r="B7425" s="7">
        <v>21</v>
      </c>
      <c r="C7425" s="7">
        <v>75</v>
      </c>
      <c r="D7425" s="7">
        <v>3.1774016799991103E-2</v>
      </c>
      <c r="E7425" s="7">
        <v>-0.41850883977828301</v>
      </c>
      <c r="G7425" s="7">
        <v>21</v>
      </c>
      <c r="H7425" s="7">
        <v>75</v>
      </c>
      <c r="I7425" s="7">
        <v>5.9959094821660001E-2</v>
      </c>
      <c r="J7425" s="7">
        <v>0.112247209767303</v>
      </c>
      <c r="L7425" s="7">
        <v>21</v>
      </c>
      <c r="M7425" s="7">
        <v>75</v>
      </c>
      <c r="N7425" s="7">
        <v>-0.24167970033444999</v>
      </c>
      <c r="O7425" s="7">
        <v>-0.14090536018726499</v>
      </c>
    </row>
    <row r="7426" spans="2:15" x14ac:dyDescent="0.2">
      <c r="B7426" s="7">
        <v>22</v>
      </c>
      <c r="C7426" s="7">
        <v>75</v>
      </c>
      <c r="D7426" s="7">
        <v>-1.45812732489983E-2</v>
      </c>
      <c r="E7426" s="7">
        <v>0.11219420723692</v>
      </c>
      <c r="G7426" s="7">
        <v>22</v>
      </c>
      <c r="H7426" s="7">
        <v>75</v>
      </c>
      <c r="I7426" s="7">
        <v>-2.32106847234466E-2</v>
      </c>
      <c r="J7426" s="7">
        <v>-8.0369749305805996E-2</v>
      </c>
      <c r="L7426" s="7">
        <v>22</v>
      </c>
      <c r="M7426" s="7">
        <v>75</v>
      </c>
      <c r="N7426" s="7">
        <v>0.443541622472997</v>
      </c>
      <c r="O7426" s="7">
        <v>0.53883204917093297</v>
      </c>
    </row>
    <row r="7427" spans="2:15" x14ac:dyDescent="0.2">
      <c r="B7427" s="7">
        <v>23</v>
      </c>
      <c r="C7427" s="7">
        <v>75</v>
      </c>
      <c r="D7427" s="7">
        <v>0.108747558421959</v>
      </c>
      <c r="E7427" s="7">
        <v>-2.2733827976750801E-4</v>
      </c>
      <c r="G7427" s="7">
        <v>23</v>
      </c>
      <c r="H7427" s="7">
        <v>75</v>
      </c>
      <c r="I7427" s="7">
        <v>9.6805952588624705E-2</v>
      </c>
      <c r="J7427" s="7">
        <v>-4.8136280840523703E-2</v>
      </c>
      <c r="L7427" s="7">
        <v>23</v>
      </c>
      <c r="M7427" s="7">
        <v>75</v>
      </c>
      <c r="N7427" s="7">
        <v>0.57123815897675501</v>
      </c>
      <c r="O7427" s="7">
        <v>0.34143216054478998</v>
      </c>
    </row>
    <row r="7428" spans="2:15" x14ac:dyDescent="0.2">
      <c r="B7428" s="7">
        <v>24</v>
      </c>
      <c r="C7428" s="7">
        <v>75</v>
      </c>
      <c r="D7428" s="7">
        <v>-6.8898929623837396E-2</v>
      </c>
      <c r="E7428" s="7">
        <v>-9.4782597195745694E-2</v>
      </c>
      <c r="G7428" s="7">
        <v>24</v>
      </c>
      <c r="H7428" s="7">
        <v>75</v>
      </c>
      <c r="I7428" s="7">
        <v>0.280973798874804</v>
      </c>
      <c r="J7428" s="7">
        <v>0.12211325304330201</v>
      </c>
      <c r="L7428" s="7">
        <v>24</v>
      </c>
      <c r="M7428" s="7">
        <v>75</v>
      </c>
      <c r="N7428" s="7">
        <v>0.50508431929869602</v>
      </c>
      <c r="O7428" s="7">
        <v>0.51746201745664699</v>
      </c>
    </row>
    <row r="7429" spans="2:15" x14ac:dyDescent="0.2">
      <c r="B7429" s="7">
        <v>25</v>
      </c>
      <c r="C7429" s="7">
        <v>75</v>
      </c>
      <c r="D7429" s="7">
        <v>0.43735112309143898</v>
      </c>
      <c r="E7429" s="7">
        <v>0.64031490998976204</v>
      </c>
      <c r="G7429" s="7">
        <v>25</v>
      </c>
      <c r="H7429" s="7">
        <v>75</v>
      </c>
      <c r="I7429" s="7">
        <v>0.17545819542956501</v>
      </c>
      <c r="J7429" s="7">
        <v>0.20841752924259399</v>
      </c>
      <c r="L7429" s="7">
        <v>25</v>
      </c>
      <c r="M7429" s="7">
        <v>75</v>
      </c>
      <c r="N7429" s="7">
        <v>0.49591824611491803</v>
      </c>
      <c r="O7429" s="7">
        <v>0.35991810488639803</v>
      </c>
    </row>
    <row r="7430" spans="2:15" x14ac:dyDescent="0.2">
      <c r="B7430" s="7">
        <v>26</v>
      </c>
      <c r="C7430" s="7">
        <v>75</v>
      </c>
      <c r="D7430" s="7">
        <v>-0.219949467676163</v>
      </c>
      <c r="E7430" s="7">
        <v>-0.12079498202605</v>
      </c>
      <c r="G7430" s="7">
        <v>26</v>
      </c>
      <c r="H7430" s="7">
        <v>75</v>
      </c>
      <c r="I7430" s="7">
        <v>0.15907186927405401</v>
      </c>
      <c r="J7430" s="7">
        <v>2.8820581421092201E-2</v>
      </c>
      <c r="L7430" s="7">
        <v>26</v>
      </c>
      <c r="M7430" s="7">
        <v>75</v>
      </c>
      <c r="N7430" s="7">
        <v>-0.123730154486914</v>
      </c>
      <c r="O7430" s="7">
        <v>0.72213562913949803</v>
      </c>
    </row>
    <row r="7431" spans="2:15" x14ac:dyDescent="0.2">
      <c r="B7431" s="7">
        <v>27</v>
      </c>
      <c r="C7431" s="7">
        <v>75</v>
      </c>
      <c r="D7431" s="7">
        <v>-0.36158649740894999</v>
      </c>
      <c r="E7431" s="7">
        <v>5.1200446856816103E-3</v>
      </c>
      <c r="G7431" s="7">
        <v>27</v>
      </c>
      <c r="H7431" s="7">
        <v>75</v>
      </c>
      <c r="I7431" s="7">
        <v>0.22385747590538799</v>
      </c>
      <c r="J7431" s="7">
        <v>1.26164179496016E-2</v>
      </c>
      <c r="L7431" s="7">
        <v>27</v>
      </c>
      <c r="M7431" s="7">
        <v>75</v>
      </c>
      <c r="N7431" s="7">
        <v>-0.92677701386886102</v>
      </c>
      <c r="O7431" s="7">
        <v>-1.0902135268965401</v>
      </c>
    </row>
    <row r="7432" spans="2:15" x14ac:dyDescent="0.2">
      <c r="B7432" s="7">
        <v>28</v>
      </c>
      <c r="C7432" s="7">
        <v>75</v>
      </c>
      <c r="D7432" s="7">
        <v>-0.63362562982576698</v>
      </c>
      <c r="E7432" s="7">
        <v>-0.67541108860795696</v>
      </c>
      <c r="G7432" s="7">
        <v>28</v>
      </c>
      <c r="H7432" s="7">
        <v>75</v>
      </c>
      <c r="I7432" s="7">
        <v>0.12453166656320901</v>
      </c>
      <c r="J7432" s="7">
        <v>-6.0772399824479399E-2</v>
      </c>
      <c r="L7432" s="7">
        <v>28</v>
      </c>
      <c r="M7432" s="7">
        <v>75</v>
      </c>
      <c r="N7432" s="7">
        <v>0.67941783951135404</v>
      </c>
      <c r="O7432" s="7">
        <v>0.82628190378145905</v>
      </c>
    </row>
    <row r="7433" spans="2:15" x14ac:dyDescent="0.2">
      <c r="B7433" s="7">
        <v>29</v>
      </c>
      <c r="C7433" s="7">
        <v>75</v>
      </c>
      <c r="D7433" s="7">
        <v>6.5528444316118603E-3</v>
      </c>
      <c r="E7433" s="7">
        <v>-9.8045770311321306E-2</v>
      </c>
      <c r="G7433" s="7">
        <v>29</v>
      </c>
      <c r="H7433" s="7">
        <v>75</v>
      </c>
      <c r="I7433" s="7">
        <v>7.3886067670814598E-2</v>
      </c>
      <c r="J7433" s="7">
        <v>0.15623909187704799</v>
      </c>
      <c r="L7433" s="7">
        <v>29</v>
      </c>
      <c r="M7433" s="7">
        <v>75</v>
      </c>
      <c r="N7433" s="7">
        <v>-0.16636197768401501</v>
      </c>
      <c r="O7433" s="7">
        <v>0.110272357940034</v>
      </c>
    </row>
    <row r="7434" spans="2:15" x14ac:dyDescent="0.2">
      <c r="B7434" s="7">
        <v>30</v>
      </c>
      <c r="C7434" s="7">
        <v>75</v>
      </c>
      <c r="D7434" s="7">
        <v>0.31813900862880101</v>
      </c>
      <c r="E7434" s="7">
        <v>0.28834725194377397</v>
      </c>
      <c r="G7434" s="7">
        <v>30</v>
      </c>
      <c r="H7434" s="7">
        <v>75</v>
      </c>
      <c r="I7434" s="7">
        <v>-2.2221731103792702E-2</v>
      </c>
      <c r="J7434" s="7">
        <v>0.14163411875576801</v>
      </c>
      <c r="L7434" s="7">
        <v>30</v>
      </c>
      <c r="M7434" s="7">
        <v>75</v>
      </c>
      <c r="N7434" s="7">
        <v>1.2867124020842899</v>
      </c>
      <c r="O7434" s="7">
        <v>1.2315548041448501</v>
      </c>
    </row>
    <row r="7435" spans="2:15" x14ac:dyDescent="0.2">
      <c r="B7435" s="7">
        <v>31</v>
      </c>
      <c r="C7435" s="7">
        <v>75</v>
      </c>
      <c r="D7435" s="7">
        <v>0.238219295447088</v>
      </c>
      <c r="E7435" s="7">
        <v>-0.39407859640868398</v>
      </c>
      <c r="G7435" s="7">
        <v>31</v>
      </c>
      <c r="H7435" s="7">
        <v>75</v>
      </c>
      <c r="I7435" s="7">
        <v>0.18303088000933701</v>
      </c>
      <c r="J7435" s="7">
        <v>0.30219511216197698</v>
      </c>
      <c r="L7435" s="7">
        <v>31</v>
      </c>
      <c r="M7435" s="7">
        <v>75</v>
      </c>
      <c r="N7435" s="7">
        <v>0.39984356131972498</v>
      </c>
      <c r="O7435" s="7">
        <v>-0.44349149084224798</v>
      </c>
    </row>
    <row r="7436" spans="2:15" x14ac:dyDescent="0.2">
      <c r="B7436" s="7">
        <v>32</v>
      </c>
      <c r="C7436" s="7">
        <v>75</v>
      </c>
      <c r="D7436" s="7">
        <v>0.10506376487225</v>
      </c>
      <c r="E7436" s="7">
        <v>0.174017571546417</v>
      </c>
      <c r="G7436" s="7">
        <v>32</v>
      </c>
      <c r="H7436" s="7">
        <v>75</v>
      </c>
      <c r="I7436" s="7">
        <v>-2.8021847531778801E-2</v>
      </c>
      <c r="J7436" s="7">
        <v>-0.101179061794073</v>
      </c>
      <c r="L7436" s="7">
        <v>32</v>
      </c>
      <c r="M7436" s="7">
        <v>75</v>
      </c>
      <c r="N7436" s="7">
        <v>-8.5606670304818194E-2</v>
      </c>
      <c r="O7436" s="7">
        <v>0.22558664692415101</v>
      </c>
    </row>
    <row r="7437" spans="2:15" x14ac:dyDescent="0.2">
      <c r="B7437" s="7">
        <v>33</v>
      </c>
      <c r="C7437" s="7">
        <v>75</v>
      </c>
      <c r="D7437" s="7">
        <v>-0.32057240603756698</v>
      </c>
      <c r="E7437" s="7">
        <v>-0.213287312315838</v>
      </c>
      <c r="G7437" s="7">
        <v>33</v>
      </c>
      <c r="H7437" s="7">
        <v>75</v>
      </c>
      <c r="I7437" s="7">
        <v>2.0637838591706099E-2</v>
      </c>
      <c r="J7437" s="7">
        <v>-3.6939613446686601E-2</v>
      </c>
      <c r="L7437" s="7">
        <v>33</v>
      </c>
      <c r="M7437" s="7">
        <v>75</v>
      </c>
      <c r="N7437" s="7">
        <v>0.50301022263283501</v>
      </c>
      <c r="O7437" s="7">
        <v>9.6143134437257402E-2</v>
      </c>
    </row>
    <row r="7438" spans="2:15" x14ac:dyDescent="0.2">
      <c r="B7438" s="7">
        <v>34</v>
      </c>
      <c r="C7438" s="7">
        <v>75</v>
      </c>
      <c r="D7438" s="7">
        <v>5.8803542206411499E-2</v>
      </c>
      <c r="E7438" s="7">
        <v>5.40053776331497E-2</v>
      </c>
      <c r="G7438" s="7">
        <v>34</v>
      </c>
      <c r="H7438" s="7">
        <v>75</v>
      </c>
      <c r="I7438" s="7">
        <v>-4.41027416928641E-2</v>
      </c>
      <c r="J7438" s="7">
        <v>-0.105206882418429</v>
      </c>
      <c r="L7438" s="7">
        <v>34</v>
      </c>
      <c r="M7438" s="7">
        <v>75</v>
      </c>
      <c r="N7438" s="7">
        <v>0.51902429602339295</v>
      </c>
      <c r="O7438" s="7">
        <v>0.98874437328659404</v>
      </c>
    </row>
    <row r="7439" spans="2:15" x14ac:dyDescent="0.2">
      <c r="B7439" s="7">
        <v>35</v>
      </c>
      <c r="C7439" s="7">
        <v>75</v>
      </c>
      <c r="D7439" s="7">
        <v>-0.31257813003259199</v>
      </c>
      <c r="E7439" s="7">
        <v>-0.215802413906719</v>
      </c>
      <c r="G7439" s="7">
        <v>35</v>
      </c>
      <c r="H7439" s="7">
        <v>75</v>
      </c>
      <c r="I7439" s="7">
        <v>7.3412738621136996E-3</v>
      </c>
      <c r="J7439" s="7">
        <v>-0.18495025667911899</v>
      </c>
      <c r="L7439" s="7">
        <v>35</v>
      </c>
      <c r="M7439" s="7">
        <v>75</v>
      </c>
      <c r="N7439" s="7">
        <v>0.74232470361551595</v>
      </c>
      <c r="O7439" s="7">
        <v>0.55554300053775296</v>
      </c>
    </row>
    <row r="7440" spans="2:15" x14ac:dyDescent="0.2">
      <c r="B7440" s="7">
        <v>36</v>
      </c>
      <c r="C7440" s="7">
        <v>75</v>
      </c>
      <c r="D7440" s="7">
        <v>-0.166898581934384</v>
      </c>
      <c r="E7440" s="7">
        <v>0.13716747137882199</v>
      </c>
      <c r="G7440" s="7">
        <v>36</v>
      </c>
      <c r="H7440" s="7">
        <v>75</v>
      </c>
      <c r="I7440" s="7">
        <v>0.277857409285174</v>
      </c>
      <c r="J7440" s="7">
        <v>0.17549607166664999</v>
      </c>
      <c r="L7440" s="7">
        <v>36</v>
      </c>
      <c r="M7440" s="7">
        <v>75</v>
      </c>
      <c r="N7440" s="7">
        <v>0.50378489709013896</v>
      </c>
      <c r="O7440" s="7">
        <v>0.118824974718168</v>
      </c>
    </row>
    <row r="7441" spans="2:15" x14ac:dyDescent="0.2">
      <c r="B7441" s="7">
        <v>37</v>
      </c>
      <c r="C7441" s="7">
        <v>75</v>
      </c>
      <c r="D7441" s="7">
        <v>-7.8858548880695906E-2</v>
      </c>
      <c r="E7441" s="7">
        <v>-6.8417004314341098E-2</v>
      </c>
      <c r="G7441" s="7">
        <v>37</v>
      </c>
      <c r="H7441" s="7">
        <v>75</v>
      </c>
      <c r="I7441" s="7">
        <v>-6.8707048742988205E-2</v>
      </c>
      <c r="J7441" s="7">
        <v>9.3463622707520996E-2</v>
      </c>
      <c r="L7441" s="7">
        <v>37</v>
      </c>
      <c r="M7441" s="7">
        <v>75</v>
      </c>
      <c r="N7441" s="7">
        <v>0.24363624991268301</v>
      </c>
      <c r="O7441" s="7">
        <v>0.103872260535828</v>
      </c>
    </row>
    <row r="7442" spans="2:15" x14ac:dyDescent="0.2">
      <c r="B7442" s="7">
        <v>38</v>
      </c>
      <c r="C7442" s="7">
        <v>75</v>
      </c>
      <c r="D7442" s="7">
        <v>0.14389098571289199</v>
      </c>
      <c r="E7442" s="7">
        <v>-0.38567105997220402</v>
      </c>
      <c r="G7442" s="7">
        <v>38</v>
      </c>
      <c r="H7442" s="7">
        <v>75</v>
      </c>
      <c r="I7442" s="7">
        <v>-0.141056021318054</v>
      </c>
      <c r="J7442" s="7">
        <v>-5.2964598415991701E-2</v>
      </c>
      <c r="L7442" s="7">
        <v>38</v>
      </c>
      <c r="M7442" s="7">
        <v>75</v>
      </c>
      <c r="N7442" s="7">
        <v>0.91473878268484199</v>
      </c>
      <c r="O7442" s="7">
        <v>1.0942814844255699</v>
      </c>
    </row>
    <row r="7443" spans="2:15" x14ac:dyDescent="0.2">
      <c r="B7443" s="7">
        <v>39</v>
      </c>
      <c r="C7443" s="7">
        <v>75</v>
      </c>
      <c r="D7443" s="7">
        <v>0.36187182640075199</v>
      </c>
      <c r="E7443" s="7">
        <v>-5.4335139883686899E-2</v>
      </c>
      <c r="G7443" s="7">
        <v>39</v>
      </c>
      <c r="H7443" s="7">
        <v>75</v>
      </c>
      <c r="I7443" s="7">
        <v>-5.1914231171416199E-2</v>
      </c>
      <c r="J7443" s="7">
        <v>0.296784620177175</v>
      </c>
      <c r="L7443" s="7">
        <v>39</v>
      </c>
      <c r="M7443" s="7">
        <v>75</v>
      </c>
      <c r="N7443" s="7">
        <v>1.0603501422481201</v>
      </c>
      <c r="O7443" s="7">
        <v>1.0971217204502199</v>
      </c>
    </row>
    <row r="7444" spans="2:15" x14ac:dyDescent="0.2">
      <c r="B7444" s="7">
        <v>40</v>
      </c>
      <c r="C7444" s="7">
        <v>75</v>
      </c>
      <c r="D7444" s="7">
        <v>0.212610400428419</v>
      </c>
      <c r="E7444" s="7">
        <v>0.16905089733367101</v>
      </c>
      <c r="G7444" s="7">
        <v>40</v>
      </c>
      <c r="H7444" s="7">
        <v>75</v>
      </c>
      <c r="I7444" s="7">
        <v>0.21214424880462501</v>
      </c>
      <c r="J7444" s="7">
        <v>0.16276820430283001</v>
      </c>
      <c r="L7444" s="7">
        <v>40</v>
      </c>
      <c r="M7444" s="7">
        <v>75</v>
      </c>
      <c r="N7444" s="7">
        <v>-1.9595894476934199</v>
      </c>
      <c r="O7444" s="7">
        <v>-2.0466085811645498</v>
      </c>
    </row>
    <row r="7445" spans="2:15" x14ac:dyDescent="0.2">
      <c r="B7445" s="7">
        <v>41</v>
      </c>
      <c r="C7445" s="7">
        <v>75</v>
      </c>
      <c r="D7445" s="7">
        <v>0.223606504301404</v>
      </c>
      <c r="E7445" s="7">
        <v>0.24914448754045401</v>
      </c>
      <c r="G7445" s="7">
        <v>41</v>
      </c>
      <c r="H7445" s="7">
        <v>75</v>
      </c>
      <c r="I7445" s="7">
        <v>0.39918787904410202</v>
      </c>
      <c r="J7445" s="7">
        <v>8.4225521660370006E-2</v>
      </c>
      <c r="L7445" s="7">
        <v>41</v>
      </c>
      <c r="M7445" s="7">
        <v>75</v>
      </c>
      <c r="N7445" s="7">
        <v>-0.68801689460432902</v>
      </c>
      <c r="O7445" s="7">
        <v>-0.25971210151165802</v>
      </c>
    </row>
    <row r="7446" spans="2:15" x14ac:dyDescent="0.2">
      <c r="B7446" s="7">
        <v>42</v>
      </c>
      <c r="C7446" s="7">
        <v>75</v>
      </c>
      <c r="D7446" s="7">
        <v>-9.6337826711897306E-2</v>
      </c>
      <c r="E7446" s="7">
        <v>-0.195688731708762</v>
      </c>
      <c r="G7446" s="7">
        <v>42</v>
      </c>
      <c r="H7446" s="7">
        <v>75</v>
      </c>
      <c r="I7446" s="7">
        <v>0.49089746356702002</v>
      </c>
      <c r="J7446" s="7">
        <v>-6.2765693719992299E-2</v>
      </c>
      <c r="L7446" s="7">
        <v>42</v>
      </c>
      <c r="M7446" s="7">
        <v>75</v>
      </c>
      <c r="N7446" s="7">
        <v>0.53982727664202401</v>
      </c>
      <c r="O7446" s="7">
        <v>0.48463834756819402</v>
      </c>
    </row>
    <row r="7447" spans="2:15" x14ac:dyDescent="0.2">
      <c r="B7447" s="7">
        <v>43</v>
      </c>
      <c r="C7447" s="7">
        <v>75</v>
      </c>
      <c r="D7447" s="7">
        <v>0.17277865617568</v>
      </c>
      <c r="E7447" s="7">
        <v>-0.127297112421735</v>
      </c>
      <c r="G7447" s="7">
        <v>43</v>
      </c>
      <c r="H7447" s="7">
        <v>75</v>
      </c>
      <c r="I7447" s="7">
        <v>4.8628837609013202E-2</v>
      </c>
      <c r="J7447" s="7">
        <v>-4.0354244713384398E-2</v>
      </c>
      <c r="L7447" s="7">
        <v>43</v>
      </c>
      <c r="M7447" s="7">
        <v>75</v>
      </c>
      <c r="N7447" s="7">
        <v>-0.57569287392007096</v>
      </c>
      <c r="O7447" s="7">
        <v>-0.121623941596189</v>
      </c>
    </row>
    <row r="7448" spans="2:15" x14ac:dyDescent="0.2">
      <c r="B7448" s="7">
        <v>44</v>
      </c>
      <c r="C7448" s="7">
        <v>75</v>
      </c>
      <c r="D7448" s="7">
        <v>-1.21416608043212E-2</v>
      </c>
      <c r="E7448" s="7">
        <v>-1.2416167473789499E-2</v>
      </c>
      <c r="G7448" s="7">
        <v>44</v>
      </c>
      <c r="H7448" s="7">
        <v>75</v>
      </c>
      <c r="I7448" s="7">
        <v>0.404808883030991</v>
      </c>
      <c r="J7448" s="7">
        <v>0.31567933038058998</v>
      </c>
      <c r="L7448" s="7">
        <v>44</v>
      </c>
      <c r="M7448" s="7">
        <v>75</v>
      </c>
      <c r="N7448" s="7">
        <v>5.07826386353551E-2</v>
      </c>
      <c r="O7448" s="7">
        <v>0.22946971626298099</v>
      </c>
    </row>
    <row r="7449" spans="2:15" x14ac:dyDescent="0.2">
      <c r="B7449" s="7">
        <v>45</v>
      </c>
      <c r="C7449" s="7">
        <v>75</v>
      </c>
      <c r="D7449" s="7">
        <v>0.216289739486625</v>
      </c>
      <c r="E7449" s="7">
        <v>0.141716231347532</v>
      </c>
      <c r="G7449" s="7">
        <v>45</v>
      </c>
      <c r="H7449" s="7">
        <v>75</v>
      </c>
      <c r="I7449" s="7">
        <v>0.118414282449816</v>
      </c>
      <c r="J7449" s="7">
        <v>3.7411046975139001E-2</v>
      </c>
      <c r="L7449" s="7">
        <v>45</v>
      </c>
      <c r="M7449" s="7">
        <v>75</v>
      </c>
      <c r="N7449" s="7">
        <v>-0.35666767595065202</v>
      </c>
      <c r="O7449" s="7">
        <v>-1.45169903122397E-2</v>
      </c>
    </row>
    <row r="7450" spans="2:15" x14ac:dyDescent="0.2">
      <c r="B7450" s="7">
        <v>46</v>
      </c>
      <c r="C7450" s="7">
        <v>75</v>
      </c>
      <c r="D7450" s="7">
        <v>9.7361292394108304E-2</v>
      </c>
      <c r="E7450" s="7">
        <v>0.28670243888251101</v>
      </c>
      <c r="G7450" s="7">
        <v>46</v>
      </c>
      <c r="H7450" s="7">
        <v>75</v>
      </c>
      <c r="I7450" s="7">
        <v>8.8892652334314995E-2</v>
      </c>
      <c r="J7450" s="7">
        <v>-0.26379587873274402</v>
      </c>
      <c r="L7450" s="7">
        <v>46</v>
      </c>
      <c r="M7450" s="7">
        <v>75</v>
      </c>
      <c r="N7450" s="7">
        <v>2.1851095984068501E-2</v>
      </c>
      <c r="O7450" s="7">
        <v>0.19108691311941001</v>
      </c>
    </row>
    <row r="7451" spans="2:15" x14ac:dyDescent="0.2">
      <c r="B7451" s="7">
        <v>47</v>
      </c>
      <c r="C7451" s="7">
        <v>75</v>
      </c>
      <c r="D7451" s="7">
        <v>0.309852534294492</v>
      </c>
      <c r="E7451" s="7">
        <v>-6.9307706988332995E-2</v>
      </c>
      <c r="G7451" s="7">
        <v>47</v>
      </c>
      <c r="H7451" s="7">
        <v>75</v>
      </c>
      <c r="I7451" s="7">
        <v>-4.3947220956175301E-2</v>
      </c>
      <c r="J7451" s="7">
        <v>-9.2652140172161196E-2</v>
      </c>
      <c r="L7451" s="7">
        <v>47</v>
      </c>
      <c r="M7451" s="7">
        <v>75</v>
      </c>
      <c r="N7451" s="7">
        <v>0.55418684087239001</v>
      </c>
      <c r="O7451" s="7">
        <v>0.873995813025637</v>
      </c>
    </row>
    <row r="7452" spans="2:15" x14ac:dyDescent="0.2">
      <c r="B7452" s="7">
        <v>48</v>
      </c>
      <c r="C7452" s="7">
        <v>75</v>
      </c>
      <c r="D7452" s="7">
        <v>-9.7454851301748101E-3</v>
      </c>
      <c r="E7452" s="7">
        <v>0.34052456971622502</v>
      </c>
      <c r="G7452" s="7">
        <v>48</v>
      </c>
      <c r="H7452" s="7">
        <v>75</v>
      </c>
      <c r="I7452" s="7">
        <v>-0.15786628861178501</v>
      </c>
      <c r="J7452" s="7">
        <v>0.234692582332066</v>
      </c>
      <c r="L7452" s="7">
        <v>48</v>
      </c>
      <c r="M7452" s="7">
        <v>75</v>
      </c>
      <c r="N7452" s="7">
        <v>0.13723082249479801</v>
      </c>
      <c r="O7452" s="7">
        <v>0.241258087423981</v>
      </c>
    </row>
    <row r="7453" spans="2:15" x14ac:dyDescent="0.2">
      <c r="B7453" s="7">
        <v>49</v>
      </c>
      <c r="C7453" s="7">
        <v>75</v>
      </c>
      <c r="D7453" s="7">
        <v>0.39937000024740099</v>
      </c>
      <c r="E7453" s="7">
        <v>0.15352605709259001</v>
      </c>
      <c r="G7453" s="7">
        <v>49</v>
      </c>
      <c r="H7453" s="7">
        <v>75</v>
      </c>
      <c r="I7453" s="7">
        <v>0.33605586125746001</v>
      </c>
      <c r="J7453" s="7">
        <v>8.9539345341682605E-2</v>
      </c>
      <c r="L7453" s="7">
        <v>49</v>
      </c>
      <c r="M7453" s="7">
        <v>75</v>
      </c>
      <c r="N7453" s="7">
        <v>-6.3984314364910602E-2</v>
      </c>
      <c r="O7453" s="7">
        <v>4.0945744964119499E-2</v>
      </c>
    </row>
    <row r="7454" spans="2:15" x14ac:dyDescent="0.2">
      <c r="B7454" s="7">
        <v>50</v>
      </c>
      <c r="C7454" s="7">
        <v>75</v>
      </c>
      <c r="D7454" s="7">
        <v>-0.37126125035302199</v>
      </c>
      <c r="E7454" s="7">
        <v>1.32444290507845E-2</v>
      </c>
      <c r="G7454" s="7">
        <v>50</v>
      </c>
      <c r="H7454" s="7">
        <v>75</v>
      </c>
      <c r="I7454" s="7">
        <v>-4.6025224727352501E-2</v>
      </c>
      <c r="J7454" s="7">
        <v>0.19578110715449401</v>
      </c>
      <c r="L7454" s="7">
        <v>50</v>
      </c>
      <c r="M7454" s="7">
        <v>75</v>
      </c>
      <c r="N7454" s="7">
        <v>-1.0528351799175599</v>
      </c>
      <c r="O7454" s="7">
        <v>-1.21556679250664</v>
      </c>
    </row>
    <row r="7455" spans="2:15" x14ac:dyDescent="0.2">
      <c r="B7455" s="7">
        <v>51</v>
      </c>
      <c r="C7455" s="7">
        <v>75</v>
      </c>
      <c r="D7455" s="7">
        <v>0.129923966014375</v>
      </c>
      <c r="E7455" s="7">
        <v>8.1869636083459901E-2</v>
      </c>
      <c r="G7455" s="7">
        <v>51</v>
      </c>
      <c r="H7455" s="7">
        <v>75</v>
      </c>
      <c r="I7455" s="7">
        <v>0.47773519179468799</v>
      </c>
      <c r="J7455" s="7">
        <v>0.219406775255168</v>
      </c>
      <c r="L7455" s="7">
        <v>51</v>
      </c>
      <c r="M7455" s="7">
        <v>75</v>
      </c>
      <c r="N7455" s="7">
        <v>6.4503497723984907E-2</v>
      </c>
      <c r="O7455" s="7">
        <v>-0.240277958134341</v>
      </c>
    </row>
    <row r="7456" spans="2:15" x14ac:dyDescent="0.2">
      <c r="B7456" s="7">
        <v>52</v>
      </c>
      <c r="C7456" s="7">
        <v>75</v>
      </c>
      <c r="D7456" s="7">
        <v>0.122046840032755</v>
      </c>
      <c r="E7456" s="7">
        <v>0.36900469815929399</v>
      </c>
      <c r="G7456" s="7">
        <v>52</v>
      </c>
      <c r="H7456" s="7">
        <v>75</v>
      </c>
      <c r="I7456" s="7">
        <v>7.8782524571812104E-2</v>
      </c>
      <c r="J7456" s="7">
        <v>0.106194594494418</v>
      </c>
      <c r="L7456" s="7">
        <v>52</v>
      </c>
      <c r="M7456" s="7">
        <v>75</v>
      </c>
      <c r="N7456" s="7">
        <v>0.60354359770409305</v>
      </c>
      <c r="O7456" s="7">
        <v>1.1450630774196899</v>
      </c>
    </row>
    <row r="7457" spans="2:15" x14ac:dyDescent="0.2">
      <c r="B7457" s="7">
        <v>53</v>
      </c>
      <c r="C7457" s="7">
        <v>75</v>
      </c>
      <c r="D7457" s="7">
        <v>-0.30479719503517</v>
      </c>
      <c r="E7457" s="7">
        <v>-0.36701047314687302</v>
      </c>
      <c r="G7457" s="7">
        <v>53</v>
      </c>
      <c r="H7457" s="7">
        <v>75</v>
      </c>
      <c r="I7457" s="7">
        <v>0.31196082589236102</v>
      </c>
      <c r="J7457" s="7">
        <v>0.204735970885213</v>
      </c>
      <c r="L7457" s="7">
        <v>53</v>
      </c>
      <c r="M7457" s="7">
        <v>75</v>
      </c>
      <c r="N7457" s="7">
        <v>0.102456171180091</v>
      </c>
      <c r="O7457" s="7">
        <v>-0.44819927972198598</v>
      </c>
    </row>
    <row r="7458" spans="2:15" x14ac:dyDescent="0.2">
      <c r="B7458" s="7">
        <v>54</v>
      </c>
      <c r="C7458" s="7">
        <v>75</v>
      </c>
      <c r="D7458" s="7">
        <v>-0.152945115975962</v>
      </c>
      <c r="E7458" s="7">
        <v>-0.23925157251866799</v>
      </c>
      <c r="G7458" s="7">
        <v>54</v>
      </c>
      <c r="H7458" s="7">
        <v>75</v>
      </c>
      <c r="I7458" s="7">
        <v>3.9064956714101498E-2</v>
      </c>
      <c r="J7458" s="7">
        <v>3.4951104119407703E-2</v>
      </c>
      <c r="L7458" s="7">
        <v>54</v>
      </c>
      <c r="M7458" s="7">
        <v>75</v>
      </c>
      <c r="N7458" s="7">
        <v>0.13245176679480999</v>
      </c>
      <c r="O7458" s="7">
        <v>0.63367717554672998</v>
      </c>
    </row>
    <row r="7459" spans="2:15" x14ac:dyDescent="0.2">
      <c r="B7459" s="7">
        <v>55</v>
      </c>
      <c r="C7459" s="7">
        <v>75</v>
      </c>
      <c r="D7459" s="7">
        <v>1.48808590452134E-2</v>
      </c>
      <c r="E7459" s="7">
        <v>0.26825467600219599</v>
      </c>
      <c r="G7459" s="7">
        <v>55</v>
      </c>
      <c r="H7459" s="7">
        <v>75</v>
      </c>
      <c r="I7459" s="7">
        <v>0.53816345245516395</v>
      </c>
      <c r="J7459" s="7">
        <v>6.1823794905505401E-2</v>
      </c>
      <c r="L7459" s="7">
        <v>55</v>
      </c>
      <c r="M7459" s="7">
        <v>75</v>
      </c>
      <c r="N7459" s="7">
        <v>-1.6598571426052899</v>
      </c>
      <c r="O7459" s="7">
        <v>-0.780829527333466</v>
      </c>
    </row>
    <row r="7460" spans="2:15" x14ac:dyDescent="0.2">
      <c r="B7460" s="7">
        <v>56</v>
      </c>
      <c r="C7460" s="7">
        <v>75</v>
      </c>
      <c r="D7460" s="7">
        <v>-0.19271734224454901</v>
      </c>
      <c r="E7460" s="7">
        <v>-0.145438059598026</v>
      </c>
      <c r="G7460" s="7">
        <v>56</v>
      </c>
      <c r="H7460" s="7">
        <v>75</v>
      </c>
      <c r="I7460" s="7">
        <v>0.101623651260432</v>
      </c>
      <c r="J7460" s="7">
        <v>6.0895365140120297E-2</v>
      </c>
      <c r="L7460" s="7">
        <v>56</v>
      </c>
      <c r="M7460" s="7">
        <v>75</v>
      </c>
      <c r="N7460" s="7">
        <v>-0.88014543849413995</v>
      </c>
      <c r="O7460" s="7">
        <v>-0.51587181423570905</v>
      </c>
    </row>
    <row r="7461" spans="2:15" x14ac:dyDescent="0.2">
      <c r="B7461" s="7">
        <v>57</v>
      </c>
      <c r="C7461" s="7">
        <v>75</v>
      </c>
      <c r="D7461" s="7">
        <v>0.16950611731319801</v>
      </c>
      <c r="E7461" s="7">
        <v>3.7694971219718099E-2</v>
      </c>
      <c r="G7461" s="7">
        <v>57</v>
      </c>
      <c r="H7461" s="7">
        <v>75</v>
      </c>
      <c r="I7461" s="7">
        <v>8.2436598581763207E-2</v>
      </c>
      <c r="J7461" s="7">
        <v>2.5015619553984798E-2</v>
      </c>
      <c r="L7461" s="7">
        <v>57</v>
      </c>
      <c r="M7461" s="7">
        <v>75</v>
      </c>
      <c r="N7461" s="7">
        <v>1.05031558992009</v>
      </c>
      <c r="O7461" s="7">
        <v>0.68480468878350498</v>
      </c>
    </row>
    <row r="7462" spans="2:15" x14ac:dyDescent="0.2">
      <c r="B7462" s="7">
        <v>58</v>
      </c>
      <c r="C7462" s="7">
        <v>75</v>
      </c>
      <c r="D7462" s="7">
        <v>-0.24231710413770599</v>
      </c>
      <c r="E7462" s="7">
        <v>-8.4803768711232408E-3</v>
      </c>
      <c r="G7462" s="7">
        <v>58</v>
      </c>
      <c r="H7462" s="7">
        <v>75</v>
      </c>
      <c r="I7462" s="7">
        <v>0.216579681094386</v>
      </c>
      <c r="J7462" s="7">
        <v>0.19934043832183199</v>
      </c>
      <c r="L7462" s="7">
        <v>58</v>
      </c>
      <c r="M7462" s="7">
        <v>75</v>
      </c>
      <c r="N7462" s="7">
        <v>-0.24667725493950399</v>
      </c>
      <c r="O7462" s="7">
        <v>-4.7553231030422999E-2</v>
      </c>
    </row>
    <row r="7463" spans="2:15" x14ac:dyDescent="0.2">
      <c r="B7463" s="7">
        <v>59</v>
      </c>
      <c r="C7463" s="7">
        <v>75</v>
      </c>
      <c r="D7463" s="7">
        <v>-0.54609607539188698</v>
      </c>
      <c r="E7463" s="7">
        <v>1.40039486656089E-2</v>
      </c>
      <c r="G7463" s="7">
        <v>59</v>
      </c>
      <c r="H7463" s="7">
        <v>75</v>
      </c>
      <c r="I7463" s="7">
        <v>0.122662847477683</v>
      </c>
      <c r="J7463" s="7">
        <v>-4.2925854146581302E-2</v>
      </c>
      <c r="L7463" s="7">
        <v>59</v>
      </c>
      <c r="M7463" s="7">
        <v>75</v>
      </c>
      <c r="N7463" s="7">
        <v>-1.8649195883334399E-2</v>
      </c>
      <c r="O7463" s="7">
        <v>-0.116442704930747</v>
      </c>
    </row>
    <row r="7464" spans="2:15" x14ac:dyDescent="0.2">
      <c r="B7464" s="7">
        <v>60</v>
      </c>
      <c r="C7464" s="7">
        <v>75</v>
      </c>
      <c r="D7464" s="7">
        <v>-7.63103027956369E-2</v>
      </c>
      <c r="E7464" s="7">
        <v>3.3471837085528498E-2</v>
      </c>
      <c r="G7464" s="7">
        <v>60</v>
      </c>
      <c r="H7464" s="7">
        <v>75</v>
      </c>
      <c r="I7464" s="7">
        <v>0.393157478602841</v>
      </c>
      <c r="J7464" s="7">
        <v>1.96567250516759E-2</v>
      </c>
      <c r="L7464" s="7">
        <v>60</v>
      </c>
      <c r="M7464" s="7">
        <v>75</v>
      </c>
      <c r="N7464" s="7">
        <v>-7.2305910870513301E-2</v>
      </c>
      <c r="O7464" s="7">
        <v>-0.53855943479811896</v>
      </c>
    </row>
    <row r="7465" spans="2:15" x14ac:dyDescent="0.2">
      <c r="B7465" s="7">
        <v>61</v>
      </c>
      <c r="C7465" s="7">
        <v>75</v>
      </c>
      <c r="D7465" s="7">
        <v>-0.71015766523196999</v>
      </c>
      <c r="E7465" s="7">
        <v>-0.79752917184716599</v>
      </c>
      <c r="G7465" s="7">
        <v>61</v>
      </c>
      <c r="H7465" s="7">
        <v>75</v>
      </c>
      <c r="I7465" s="7">
        <v>5.22194236079443E-2</v>
      </c>
      <c r="J7465" s="7">
        <v>0.15536902686562301</v>
      </c>
      <c r="L7465" s="7">
        <v>61</v>
      </c>
      <c r="M7465" s="7">
        <v>75</v>
      </c>
      <c r="N7465" s="7">
        <v>1.0740404265985799</v>
      </c>
      <c r="O7465" s="7">
        <v>0.40638934202015498</v>
      </c>
    </row>
    <row r="7466" spans="2:15" x14ac:dyDescent="0.2">
      <c r="B7466" s="7">
        <v>62</v>
      </c>
      <c r="C7466" s="7">
        <v>75</v>
      </c>
      <c r="D7466" s="7">
        <v>9.6806925898651905E-2</v>
      </c>
      <c r="E7466" s="7">
        <v>-3.8719323635786999E-2</v>
      </c>
      <c r="G7466" s="7">
        <v>62</v>
      </c>
      <c r="H7466" s="7">
        <v>75</v>
      </c>
      <c r="I7466" s="7">
        <v>0.15977243341442701</v>
      </c>
      <c r="J7466" s="7">
        <v>0.13379614855399699</v>
      </c>
      <c r="L7466" s="7">
        <v>62</v>
      </c>
      <c r="M7466" s="7">
        <v>75</v>
      </c>
      <c r="N7466" s="7">
        <v>0.231966499910644</v>
      </c>
      <c r="O7466" s="7">
        <v>-0.20315964452844201</v>
      </c>
    </row>
    <row r="7467" spans="2:15" x14ac:dyDescent="0.2">
      <c r="B7467" s="7">
        <v>63</v>
      </c>
      <c r="C7467" s="7">
        <v>75</v>
      </c>
      <c r="D7467" s="7">
        <v>-0.75612788960296995</v>
      </c>
      <c r="E7467" s="7">
        <v>-0.83809686619617796</v>
      </c>
      <c r="G7467" s="7">
        <v>63</v>
      </c>
      <c r="H7467" s="7">
        <v>75</v>
      </c>
      <c r="I7467" s="7">
        <v>0.215479133240466</v>
      </c>
      <c r="J7467" s="7">
        <v>0.19967631519286</v>
      </c>
      <c r="L7467" s="7">
        <v>63</v>
      </c>
      <c r="M7467" s="7">
        <v>75</v>
      </c>
      <c r="N7467" s="7">
        <v>0.19004745602409001</v>
      </c>
      <c r="O7467" s="7">
        <v>-0.52810233929783101</v>
      </c>
    </row>
    <row r="7468" spans="2:15" x14ac:dyDescent="0.2">
      <c r="B7468" s="7">
        <v>64</v>
      </c>
      <c r="C7468" s="7">
        <v>75</v>
      </c>
      <c r="D7468" s="7">
        <v>-8.3034325567933095E-2</v>
      </c>
      <c r="E7468" s="7">
        <v>-0.144066360959867</v>
      </c>
      <c r="G7468" s="7">
        <v>64</v>
      </c>
      <c r="H7468" s="7">
        <v>75</v>
      </c>
      <c r="I7468" s="7">
        <v>-7.5694645790537904E-2</v>
      </c>
      <c r="J7468" s="7">
        <v>9.8184074575874206E-2</v>
      </c>
      <c r="L7468" s="7">
        <v>64</v>
      </c>
      <c r="M7468" s="7">
        <v>75</v>
      </c>
      <c r="N7468" s="7">
        <v>-1.44830324421321</v>
      </c>
      <c r="O7468" s="7">
        <v>-1.3746822597961801</v>
      </c>
    </row>
    <row r="7469" spans="2:15" x14ac:dyDescent="0.2">
      <c r="B7469" s="7">
        <v>65</v>
      </c>
      <c r="C7469" s="7">
        <v>75</v>
      </c>
      <c r="D7469" s="7">
        <v>-8.7814444712326398E-2</v>
      </c>
      <c r="E7469" s="7">
        <v>0.36221108312265798</v>
      </c>
      <c r="G7469" s="7">
        <v>65</v>
      </c>
      <c r="H7469" s="7">
        <v>75</v>
      </c>
      <c r="I7469" s="7">
        <v>-0.29881842703469602</v>
      </c>
      <c r="J7469" s="7">
        <v>-8.6654196483309007E-2</v>
      </c>
      <c r="L7469" s="7">
        <v>65</v>
      </c>
      <c r="M7469" s="7">
        <v>75</v>
      </c>
      <c r="N7469" s="7">
        <v>3.4059523945151301E-3</v>
      </c>
      <c r="O7469" s="7">
        <v>7.9996157475535207E-2</v>
      </c>
    </row>
    <row r="7470" spans="2:15" x14ac:dyDescent="0.2">
      <c r="B7470" s="7">
        <v>66</v>
      </c>
      <c r="C7470" s="7">
        <v>75</v>
      </c>
      <c r="D7470" s="7">
        <v>0.54395237363832705</v>
      </c>
      <c r="E7470" s="7">
        <v>0.36434430883388003</v>
      </c>
      <c r="G7470" s="7">
        <v>66</v>
      </c>
      <c r="H7470" s="7">
        <v>75</v>
      </c>
      <c r="I7470" s="7">
        <v>8.7955703857393694E-2</v>
      </c>
      <c r="J7470" s="7">
        <v>6.35652921316225E-2</v>
      </c>
      <c r="L7470" s="7">
        <v>66</v>
      </c>
      <c r="M7470" s="7">
        <v>75</v>
      </c>
      <c r="N7470" s="7">
        <v>0.38575620990102</v>
      </c>
      <c r="O7470" s="7">
        <v>1.03519248877853</v>
      </c>
    </row>
    <row r="7471" spans="2:15" x14ac:dyDescent="0.2">
      <c r="B7471" s="7">
        <v>67</v>
      </c>
      <c r="C7471" s="7">
        <v>75</v>
      </c>
      <c r="D7471" s="7">
        <v>0.44775771053669</v>
      </c>
      <c r="E7471" s="7">
        <v>0.30004708228793803</v>
      </c>
      <c r="G7471" s="7">
        <v>67</v>
      </c>
      <c r="H7471" s="7">
        <v>75</v>
      </c>
      <c r="I7471" s="7">
        <v>0.115914227045536</v>
      </c>
      <c r="J7471" s="7">
        <v>0.138071372581795</v>
      </c>
      <c r="L7471" s="7">
        <v>67</v>
      </c>
      <c r="M7471" s="7">
        <v>75</v>
      </c>
      <c r="N7471" s="7">
        <v>1.28899902480377E-2</v>
      </c>
      <c r="O7471" s="7">
        <v>-0.110429584990118</v>
      </c>
    </row>
    <row r="7472" spans="2:15" x14ac:dyDescent="0.2">
      <c r="B7472" s="7">
        <v>68</v>
      </c>
      <c r="C7472" s="7">
        <v>75</v>
      </c>
      <c r="D7472" s="7">
        <v>0.15288829402506601</v>
      </c>
      <c r="E7472" s="7">
        <v>0.33020620547120699</v>
      </c>
      <c r="G7472" s="7">
        <v>68</v>
      </c>
      <c r="H7472" s="7">
        <v>75</v>
      </c>
      <c r="I7472" s="7">
        <v>8.0373786878077197E-2</v>
      </c>
      <c r="J7472" s="7">
        <v>0.14903331287227101</v>
      </c>
      <c r="L7472" s="7">
        <v>68</v>
      </c>
      <c r="M7472" s="7">
        <v>75</v>
      </c>
      <c r="N7472" s="7">
        <v>0.43556633904958098</v>
      </c>
      <c r="O7472" s="7">
        <v>0.67906772401398696</v>
      </c>
    </row>
    <row r="7473" spans="2:15" x14ac:dyDescent="0.2">
      <c r="B7473" s="7">
        <v>69</v>
      </c>
      <c r="C7473" s="7">
        <v>75</v>
      </c>
      <c r="D7473" s="7">
        <v>-0.61529762315028103</v>
      </c>
      <c r="E7473" s="7">
        <v>-0.561245503761162</v>
      </c>
      <c r="G7473" s="7">
        <v>69</v>
      </c>
      <c r="H7473" s="7">
        <v>75</v>
      </c>
      <c r="I7473" s="7">
        <v>-3.9673681487210302E-2</v>
      </c>
      <c r="J7473" s="7">
        <v>-0.12912665243052199</v>
      </c>
      <c r="L7473" s="7">
        <v>69</v>
      </c>
      <c r="M7473" s="7">
        <v>75</v>
      </c>
      <c r="N7473" s="7">
        <v>-0.10273574623474301</v>
      </c>
      <c r="O7473" s="7">
        <v>0.110987091595405</v>
      </c>
    </row>
    <row r="7474" spans="2:15" x14ac:dyDescent="0.2">
      <c r="B7474" s="7">
        <v>70</v>
      </c>
      <c r="C7474" s="7">
        <v>75</v>
      </c>
      <c r="D7474" s="7">
        <v>-0.72449019082563004</v>
      </c>
      <c r="E7474" s="7">
        <v>-0.46453107301394397</v>
      </c>
      <c r="G7474" s="7">
        <v>70</v>
      </c>
      <c r="H7474" s="7">
        <v>75</v>
      </c>
      <c r="I7474" s="7">
        <v>-0.166974705589471</v>
      </c>
      <c r="J7474" s="7">
        <v>-6.5886784534804094E-2</v>
      </c>
      <c r="L7474" s="7">
        <v>70</v>
      </c>
      <c r="M7474" s="7">
        <v>75</v>
      </c>
      <c r="N7474" s="7">
        <v>-0.55765324045953801</v>
      </c>
      <c r="O7474" s="7">
        <v>-0.81525776548821605</v>
      </c>
    </row>
    <row r="7475" spans="2:15" x14ac:dyDescent="0.2">
      <c r="B7475" s="7">
        <v>71</v>
      </c>
      <c r="C7475" s="7">
        <v>75</v>
      </c>
      <c r="D7475" s="7">
        <v>0.28588787381949898</v>
      </c>
      <c r="E7475" s="7">
        <v>5.20263985002654E-2</v>
      </c>
      <c r="G7475" s="7">
        <v>71</v>
      </c>
      <c r="H7475" s="7">
        <v>75</v>
      </c>
      <c r="I7475" s="7">
        <v>1.63294289254514E-2</v>
      </c>
      <c r="J7475" s="7">
        <v>-0.21707989387576701</v>
      </c>
      <c r="L7475" s="7">
        <v>71</v>
      </c>
      <c r="M7475" s="7">
        <v>75</v>
      </c>
      <c r="N7475" s="7">
        <v>0.19201255218590099</v>
      </c>
      <c r="O7475" s="7">
        <v>0.21258536546227699</v>
      </c>
    </row>
    <row r="7476" spans="2:15" x14ac:dyDescent="0.2">
      <c r="B7476" s="7">
        <v>72</v>
      </c>
      <c r="C7476" s="7">
        <v>75</v>
      </c>
      <c r="D7476" s="7">
        <v>4.79943036347752E-2</v>
      </c>
      <c r="E7476" s="7">
        <v>-8.5372486173147494E-2</v>
      </c>
      <c r="G7476" s="7">
        <v>72</v>
      </c>
      <c r="H7476" s="7">
        <v>75</v>
      </c>
      <c r="I7476" s="7">
        <v>0.21310557443449701</v>
      </c>
      <c r="J7476" s="7">
        <v>0.113985290622619</v>
      </c>
      <c r="L7476" s="7">
        <v>72</v>
      </c>
      <c r="M7476" s="7">
        <v>75</v>
      </c>
      <c r="N7476" s="7">
        <v>-0.29329538089010398</v>
      </c>
      <c r="O7476" s="7">
        <v>8.6749144201693398E-2</v>
      </c>
    </row>
    <row r="7477" spans="2:15" x14ac:dyDescent="0.2">
      <c r="B7477" s="7">
        <v>73</v>
      </c>
      <c r="C7477" s="7">
        <v>75</v>
      </c>
      <c r="D7477" s="7">
        <v>0.247889253088172</v>
      </c>
      <c r="E7477" s="7">
        <v>2.43892911974424E-2</v>
      </c>
      <c r="G7477" s="7">
        <v>73</v>
      </c>
      <c r="H7477" s="7">
        <v>75</v>
      </c>
      <c r="I7477" s="7">
        <v>0.21124475860239</v>
      </c>
      <c r="J7477" s="7">
        <v>0.54535462402691903</v>
      </c>
      <c r="L7477" s="7">
        <v>73</v>
      </c>
      <c r="M7477" s="7">
        <v>75</v>
      </c>
      <c r="N7477" s="7">
        <v>-0.32981940705747098</v>
      </c>
      <c r="O7477" s="7">
        <v>-0.44664742470991198</v>
      </c>
    </row>
    <row r="7478" spans="2:15" x14ac:dyDescent="0.2">
      <c r="B7478" s="7">
        <v>74</v>
      </c>
      <c r="C7478" s="7">
        <v>75</v>
      </c>
      <c r="D7478" s="7">
        <v>-3.9056240292759399E-2</v>
      </c>
      <c r="E7478" s="7">
        <v>0.10873640466937901</v>
      </c>
      <c r="G7478" s="7">
        <v>74</v>
      </c>
      <c r="H7478" s="7">
        <v>75</v>
      </c>
      <c r="I7478" s="7">
        <v>-6.7517235982865699E-3</v>
      </c>
      <c r="J7478" s="7">
        <v>-5.1109434959406596E-4</v>
      </c>
      <c r="L7478" s="7">
        <v>74</v>
      </c>
      <c r="M7478" s="7">
        <v>75</v>
      </c>
      <c r="N7478" s="7">
        <v>0.31786089110146898</v>
      </c>
      <c r="O7478" s="7">
        <v>0.105109251292236</v>
      </c>
    </row>
    <row r="7479" spans="2:15" x14ac:dyDescent="0.2">
      <c r="B7479" s="7">
        <v>75</v>
      </c>
      <c r="C7479" s="7">
        <v>75</v>
      </c>
      <c r="D7479" s="7">
        <v>-0.80409694046510605</v>
      </c>
      <c r="E7479" s="7">
        <v>-0.54442711734426097</v>
      </c>
      <c r="G7479" s="7">
        <v>75</v>
      </c>
      <c r="H7479" s="7">
        <v>75</v>
      </c>
      <c r="I7479" s="7">
        <v>-0.24729040503647701</v>
      </c>
      <c r="J7479" s="7">
        <v>-0.268225634416492</v>
      </c>
      <c r="L7479" s="7">
        <v>75</v>
      </c>
      <c r="M7479" s="7">
        <v>75</v>
      </c>
      <c r="N7479" s="7">
        <v>-0.73561634010515498</v>
      </c>
      <c r="O7479" s="7">
        <v>-0.58895036722226402</v>
      </c>
    </row>
    <row r="7480" spans="2:15" x14ac:dyDescent="0.2">
      <c r="B7480" s="7">
        <v>76</v>
      </c>
      <c r="C7480" s="7">
        <v>75</v>
      </c>
      <c r="D7480" s="7">
        <v>0.12553843506571299</v>
      </c>
      <c r="E7480" s="7">
        <v>0.18876848208897501</v>
      </c>
      <c r="G7480" s="7">
        <v>76</v>
      </c>
      <c r="H7480" s="7">
        <v>75</v>
      </c>
      <c r="I7480" s="7">
        <v>-3.02259656385582E-2</v>
      </c>
      <c r="J7480" s="7">
        <v>-3.0326005036278601E-2</v>
      </c>
      <c r="L7480" s="7">
        <v>76</v>
      </c>
      <c r="M7480" s="7">
        <v>75</v>
      </c>
      <c r="N7480" s="7">
        <v>0.46916596890337697</v>
      </c>
      <c r="O7480" s="7">
        <v>0.29950141712289002</v>
      </c>
    </row>
    <row r="7481" spans="2:15" x14ac:dyDescent="0.2">
      <c r="B7481" s="7">
        <v>77</v>
      </c>
      <c r="C7481" s="7">
        <v>75</v>
      </c>
      <c r="D7481" s="7">
        <v>5.0005976272648996E-3</v>
      </c>
      <c r="E7481" s="7">
        <v>-3.6909310552150701E-2</v>
      </c>
      <c r="G7481" s="7">
        <v>77</v>
      </c>
      <c r="H7481" s="7">
        <v>75</v>
      </c>
      <c r="I7481" s="7">
        <v>-1.1159332010938E-2</v>
      </c>
      <c r="J7481" s="7">
        <v>0.16962889812356899</v>
      </c>
      <c r="L7481" s="7">
        <v>77</v>
      </c>
      <c r="M7481" s="7">
        <v>75</v>
      </c>
      <c r="N7481" s="7">
        <v>0.22789195081757599</v>
      </c>
      <c r="O7481" s="7">
        <v>-0.17286979992422499</v>
      </c>
    </row>
    <row r="7482" spans="2:15" x14ac:dyDescent="0.2">
      <c r="B7482" s="7">
        <v>78</v>
      </c>
      <c r="C7482" s="7">
        <v>75</v>
      </c>
      <c r="D7482" s="7">
        <v>0.48502984411623701</v>
      </c>
      <c r="E7482" s="7">
        <v>0.40121268234839202</v>
      </c>
      <c r="G7482" s="7">
        <v>78</v>
      </c>
      <c r="H7482" s="7">
        <v>75</v>
      </c>
      <c r="I7482" s="7">
        <v>-4.4275272275442902E-2</v>
      </c>
      <c r="J7482" s="7">
        <v>-0.27146790355470302</v>
      </c>
      <c r="L7482" s="7">
        <v>78</v>
      </c>
      <c r="M7482" s="7">
        <v>75</v>
      </c>
      <c r="N7482" s="7">
        <v>-1.5569169990292</v>
      </c>
      <c r="O7482" s="7">
        <v>-1.3485308408660499</v>
      </c>
    </row>
    <row r="7483" spans="2:15" x14ac:dyDescent="0.2">
      <c r="B7483" s="7">
        <v>79</v>
      </c>
      <c r="C7483" s="7">
        <v>75</v>
      </c>
      <c r="D7483" s="7">
        <v>2.3335162973179301E-2</v>
      </c>
      <c r="E7483" s="7">
        <v>-0.138434881732796</v>
      </c>
      <c r="G7483" s="7">
        <v>79</v>
      </c>
      <c r="H7483" s="7">
        <v>75</v>
      </c>
      <c r="I7483" s="7">
        <v>2.3837617788779599E-2</v>
      </c>
      <c r="J7483" s="7">
        <v>0.117685459033203</v>
      </c>
      <c r="L7483" s="7">
        <v>79</v>
      </c>
      <c r="M7483" s="7">
        <v>75</v>
      </c>
      <c r="N7483" s="7">
        <v>0.27314522096591198</v>
      </c>
      <c r="O7483" s="7">
        <v>0.39500499375400899</v>
      </c>
    </row>
    <row r="7484" spans="2:15" x14ac:dyDescent="0.2">
      <c r="B7484" s="7">
        <v>80</v>
      </c>
      <c r="C7484" s="7">
        <v>75</v>
      </c>
      <c r="D7484" s="7">
        <v>0.117454252342947</v>
      </c>
      <c r="E7484" s="7">
        <v>-0.25754746926090499</v>
      </c>
      <c r="G7484" s="7">
        <v>80</v>
      </c>
      <c r="H7484" s="7">
        <v>75</v>
      </c>
      <c r="I7484" s="7">
        <v>0.18945625273661201</v>
      </c>
      <c r="J7484" s="7">
        <v>-0.19616136837421599</v>
      </c>
      <c r="L7484" s="7">
        <v>80</v>
      </c>
      <c r="M7484" s="7">
        <v>75</v>
      </c>
      <c r="N7484" s="7">
        <v>-6.9345570690870805E-4</v>
      </c>
      <c r="O7484" s="7">
        <v>-3.5820038657897499E-2</v>
      </c>
    </row>
    <row r="7485" spans="2:15" x14ac:dyDescent="0.2">
      <c r="B7485" s="7">
        <v>81</v>
      </c>
      <c r="C7485" s="7">
        <v>75</v>
      </c>
      <c r="D7485" s="7">
        <v>0.229550373478876</v>
      </c>
      <c r="E7485" s="7">
        <v>0.36959372681474201</v>
      </c>
      <c r="G7485" s="7">
        <v>81</v>
      </c>
      <c r="H7485" s="7">
        <v>75</v>
      </c>
      <c r="I7485" s="7">
        <v>-6.1452065612132699E-2</v>
      </c>
      <c r="J7485" s="7">
        <v>0.158376375709121</v>
      </c>
      <c r="L7485" s="7">
        <v>81</v>
      </c>
      <c r="M7485" s="7">
        <v>75</v>
      </c>
      <c r="N7485" s="7">
        <v>1.89976724258594</v>
      </c>
      <c r="O7485" s="7">
        <v>1.5020864777171099</v>
      </c>
    </row>
    <row r="7486" spans="2:15" x14ac:dyDescent="0.2">
      <c r="B7486" s="7">
        <v>82</v>
      </c>
      <c r="C7486" s="7">
        <v>75</v>
      </c>
      <c r="D7486" s="7">
        <v>-0.17944206544607</v>
      </c>
      <c r="E7486" s="7">
        <v>-7.7504287478880898E-2</v>
      </c>
      <c r="G7486" s="7">
        <v>82</v>
      </c>
      <c r="H7486" s="7">
        <v>75</v>
      </c>
      <c r="I7486" s="7">
        <v>-0.14043866280704401</v>
      </c>
      <c r="J7486" s="7">
        <v>0.146934999054464</v>
      </c>
      <c r="L7486" s="7">
        <v>82</v>
      </c>
      <c r="M7486" s="7">
        <v>75</v>
      </c>
      <c r="N7486" s="7">
        <v>-0.23822312878216001</v>
      </c>
      <c r="O7486" s="7">
        <v>-0.16154718606458199</v>
      </c>
    </row>
    <row r="7487" spans="2:15" x14ac:dyDescent="0.2">
      <c r="B7487" s="7">
        <v>83</v>
      </c>
      <c r="C7487" s="7">
        <v>75</v>
      </c>
      <c r="D7487" s="7">
        <v>0.38014966013153001</v>
      </c>
      <c r="E7487" s="7">
        <v>4.0172173382180702E-2</v>
      </c>
      <c r="G7487" s="7">
        <v>83</v>
      </c>
      <c r="H7487" s="7">
        <v>75</v>
      </c>
      <c r="I7487" s="7">
        <v>-0.10399654427096</v>
      </c>
      <c r="J7487" s="7">
        <v>-6.8448753807013301E-3</v>
      </c>
      <c r="L7487" s="7">
        <v>83</v>
      </c>
      <c r="M7487" s="7">
        <v>75</v>
      </c>
      <c r="N7487" s="7">
        <v>-1.83529347249206</v>
      </c>
      <c r="O7487" s="7">
        <v>-1.88322098108783</v>
      </c>
    </row>
    <row r="7488" spans="2:15" x14ac:dyDescent="0.2">
      <c r="B7488" s="7">
        <v>84</v>
      </c>
      <c r="C7488" s="7">
        <v>75</v>
      </c>
      <c r="D7488" s="7">
        <v>5.6353310206063198E-2</v>
      </c>
      <c r="E7488" s="7">
        <v>0.183915528179044</v>
      </c>
      <c r="G7488" s="7">
        <v>84</v>
      </c>
      <c r="H7488" s="7">
        <v>75</v>
      </c>
      <c r="I7488" s="7">
        <v>-0.115824536505403</v>
      </c>
      <c r="J7488" s="7">
        <v>0.12483693176489601</v>
      </c>
      <c r="L7488" s="7">
        <v>84</v>
      </c>
      <c r="M7488" s="7">
        <v>75</v>
      </c>
      <c r="N7488" s="7">
        <v>1.8635507203083601</v>
      </c>
      <c r="O7488" s="7">
        <v>1.7017844833242699</v>
      </c>
    </row>
    <row r="7489" spans="2:15" x14ac:dyDescent="0.2">
      <c r="B7489" s="7">
        <v>85</v>
      </c>
      <c r="C7489" s="7">
        <v>75</v>
      </c>
      <c r="D7489" s="7">
        <v>7.9192611640888106E-3</v>
      </c>
      <c r="E7489" s="7">
        <v>1.9736081119589199E-2</v>
      </c>
      <c r="G7489" s="7">
        <v>85</v>
      </c>
      <c r="H7489" s="7">
        <v>75</v>
      </c>
      <c r="I7489" s="7">
        <v>4.8683624340192501E-2</v>
      </c>
      <c r="J7489" s="7">
        <v>9.1475280869629694E-2</v>
      </c>
      <c r="L7489" s="7">
        <v>85</v>
      </c>
      <c r="M7489" s="7">
        <v>75</v>
      </c>
      <c r="N7489" s="7">
        <v>-1.48097375195051</v>
      </c>
      <c r="O7489" s="7">
        <v>-1.4901456517485701</v>
      </c>
    </row>
    <row r="7490" spans="2:15" x14ac:dyDescent="0.2">
      <c r="B7490" s="7">
        <v>86</v>
      </c>
      <c r="C7490" s="7">
        <v>75</v>
      </c>
      <c r="D7490" s="7">
        <v>0.37182399004266498</v>
      </c>
      <c r="E7490" s="7">
        <v>0.29030270513659101</v>
      </c>
      <c r="G7490" s="7">
        <v>86</v>
      </c>
      <c r="H7490" s="7">
        <v>75</v>
      </c>
      <c r="I7490" s="7">
        <v>-7.7086120218064394E-2</v>
      </c>
      <c r="J7490" s="7">
        <v>-5.6925509217165902E-2</v>
      </c>
      <c r="L7490" s="7">
        <v>86</v>
      </c>
      <c r="M7490" s="7">
        <v>75</v>
      </c>
      <c r="N7490" s="7">
        <v>-5.2584580408724199E-2</v>
      </c>
      <c r="O7490" s="7">
        <v>-0.123900178381582</v>
      </c>
    </row>
    <row r="7491" spans="2:15" x14ac:dyDescent="0.2">
      <c r="B7491" s="7">
        <v>87</v>
      </c>
      <c r="C7491" s="7">
        <v>75</v>
      </c>
      <c r="D7491" s="7">
        <v>7.7703676359145199E-2</v>
      </c>
      <c r="E7491" s="7">
        <v>-0.17294931926416701</v>
      </c>
      <c r="G7491" s="7">
        <v>87</v>
      </c>
      <c r="H7491" s="7">
        <v>75</v>
      </c>
      <c r="I7491" s="7">
        <v>5.0726570370752497E-2</v>
      </c>
      <c r="J7491" s="7">
        <v>2.9353434072065801E-3</v>
      </c>
      <c r="L7491" s="7">
        <v>87</v>
      </c>
      <c r="M7491" s="7">
        <v>75</v>
      </c>
      <c r="N7491" s="7">
        <v>-0.27829622077003302</v>
      </c>
      <c r="O7491" s="7">
        <v>-0.30416919579106499</v>
      </c>
    </row>
    <row r="7492" spans="2:15" x14ac:dyDescent="0.2">
      <c r="B7492" s="7">
        <v>88</v>
      </c>
      <c r="C7492" s="7">
        <v>75</v>
      </c>
      <c r="D7492" s="7">
        <v>-0.19613842734188899</v>
      </c>
      <c r="E7492" s="7">
        <v>-0.133334051279451</v>
      </c>
      <c r="G7492" s="7">
        <v>88</v>
      </c>
      <c r="H7492" s="7">
        <v>75</v>
      </c>
      <c r="I7492" s="7">
        <v>0.158112701491288</v>
      </c>
      <c r="J7492" s="7">
        <v>0.20966504655401999</v>
      </c>
      <c r="L7492" s="7">
        <v>88</v>
      </c>
      <c r="M7492" s="7">
        <v>75</v>
      </c>
      <c r="N7492" s="7">
        <v>1.06278560151878</v>
      </c>
      <c r="O7492" s="7">
        <v>0.58220197681378705</v>
      </c>
    </row>
    <row r="7493" spans="2:15" x14ac:dyDescent="0.2">
      <c r="B7493" s="7">
        <v>89</v>
      </c>
      <c r="C7493" s="7">
        <v>75</v>
      </c>
      <c r="D7493" s="7">
        <v>-0.49099936158631702</v>
      </c>
      <c r="E7493" s="7">
        <v>-0.174295255526729</v>
      </c>
      <c r="G7493" s="7">
        <v>89</v>
      </c>
      <c r="H7493" s="7">
        <v>75</v>
      </c>
      <c r="I7493" s="7">
        <v>-3.5835414468960998E-2</v>
      </c>
      <c r="J7493" s="7">
        <v>-0.26704574076840498</v>
      </c>
      <c r="L7493" s="7">
        <v>89</v>
      </c>
      <c r="M7493" s="7">
        <v>75</v>
      </c>
      <c r="N7493" s="7">
        <v>0.170254830536229</v>
      </c>
      <c r="O7493" s="7">
        <v>0.22443094684693199</v>
      </c>
    </row>
    <row r="7494" spans="2:15" x14ac:dyDescent="0.2">
      <c r="B7494" s="7">
        <v>90</v>
      </c>
      <c r="C7494" s="7">
        <v>75</v>
      </c>
      <c r="D7494" s="7">
        <v>0.172091854348803</v>
      </c>
      <c r="E7494" s="7">
        <v>0.33497987971591497</v>
      </c>
      <c r="G7494" s="7">
        <v>90</v>
      </c>
      <c r="H7494" s="7">
        <v>75</v>
      </c>
      <c r="I7494" s="7">
        <v>0.28730779268240397</v>
      </c>
      <c r="J7494" s="7">
        <v>3.7267165598758603E-2</v>
      </c>
      <c r="L7494" s="7">
        <v>90</v>
      </c>
      <c r="M7494" s="7">
        <v>75</v>
      </c>
      <c r="N7494" s="7">
        <v>-1.07868582717853</v>
      </c>
      <c r="O7494" s="7">
        <v>-1.37883049192096</v>
      </c>
    </row>
    <row r="7495" spans="2:15" x14ac:dyDescent="0.2">
      <c r="B7495" s="7">
        <v>91</v>
      </c>
      <c r="C7495" s="7">
        <v>75</v>
      </c>
      <c r="D7495" s="7">
        <v>-6.2507033760810196E-2</v>
      </c>
      <c r="E7495" s="7">
        <v>-8.76800206189641E-2</v>
      </c>
      <c r="G7495" s="7">
        <v>91</v>
      </c>
      <c r="H7495" s="7">
        <v>75</v>
      </c>
      <c r="I7495" s="7">
        <v>0.42532867574803601</v>
      </c>
      <c r="J7495" s="7">
        <v>0.31626042213223399</v>
      </c>
      <c r="L7495" s="7">
        <v>91</v>
      </c>
      <c r="M7495" s="7">
        <v>75</v>
      </c>
      <c r="N7495" s="7">
        <v>0.34458386849226103</v>
      </c>
      <c r="O7495" s="7">
        <v>0.21482216312893401</v>
      </c>
    </row>
    <row r="7496" spans="2:15" x14ac:dyDescent="0.2">
      <c r="B7496" s="7">
        <v>92</v>
      </c>
      <c r="C7496" s="7">
        <v>75</v>
      </c>
      <c r="D7496" s="7">
        <v>-2.8214495626596801E-2</v>
      </c>
      <c r="E7496" s="7">
        <v>-0.265794151935141</v>
      </c>
      <c r="G7496" s="7">
        <v>92</v>
      </c>
      <c r="H7496" s="7">
        <v>75</v>
      </c>
      <c r="I7496" s="7">
        <v>-0.40078024774698501</v>
      </c>
      <c r="J7496" s="7">
        <v>-0.20972066683120899</v>
      </c>
      <c r="L7496" s="7">
        <v>92</v>
      </c>
      <c r="M7496" s="7">
        <v>75</v>
      </c>
      <c r="N7496" s="7">
        <v>2.27919687586534</v>
      </c>
      <c r="O7496" s="7">
        <v>2.10913862316719</v>
      </c>
    </row>
    <row r="7497" spans="2:15" x14ac:dyDescent="0.2">
      <c r="B7497" s="7">
        <v>93</v>
      </c>
      <c r="C7497" s="7">
        <v>75</v>
      </c>
      <c r="D7497" s="7">
        <v>0.395375492526226</v>
      </c>
      <c r="E7497" s="7">
        <v>0.31640790466893198</v>
      </c>
      <c r="G7497" s="7">
        <v>93</v>
      </c>
      <c r="H7497" s="7">
        <v>75</v>
      </c>
      <c r="I7497" s="7">
        <v>-0.26475982940523002</v>
      </c>
      <c r="J7497" s="7">
        <v>-0.12813853684225099</v>
      </c>
      <c r="L7497" s="7">
        <v>93</v>
      </c>
      <c r="M7497" s="7">
        <v>75</v>
      </c>
      <c r="N7497" s="7">
        <v>0.63228994439457198</v>
      </c>
      <c r="O7497" s="7">
        <v>0.74946630966944505</v>
      </c>
    </row>
    <row r="7498" spans="2:15" x14ac:dyDescent="0.2">
      <c r="B7498" s="7">
        <v>94</v>
      </c>
      <c r="C7498" s="7">
        <v>75</v>
      </c>
      <c r="D7498" s="7">
        <v>0.29269690548546601</v>
      </c>
      <c r="E7498" s="7">
        <v>0.38580906036879398</v>
      </c>
      <c r="G7498" s="7">
        <v>94</v>
      </c>
      <c r="H7498" s="7">
        <v>75</v>
      </c>
      <c r="I7498" s="7">
        <v>0.20476522317742099</v>
      </c>
      <c r="J7498" s="7">
        <v>3.6782390835437398E-2</v>
      </c>
      <c r="L7498" s="7">
        <v>94</v>
      </c>
      <c r="M7498" s="7">
        <v>75</v>
      </c>
      <c r="N7498" s="7">
        <v>-0.443983408071357</v>
      </c>
      <c r="O7498" s="7">
        <v>-9.8093522155641794E-2</v>
      </c>
    </row>
    <row r="7499" spans="2:15" x14ac:dyDescent="0.2">
      <c r="B7499" s="7">
        <v>95</v>
      </c>
      <c r="C7499" s="7">
        <v>75</v>
      </c>
      <c r="D7499" s="7">
        <v>0.159135351905107</v>
      </c>
      <c r="E7499" s="7">
        <v>0.19451770294617701</v>
      </c>
      <c r="G7499" s="7">
        <v>95</v>
      </c>
      <c r="H7499" s="7">
        <v>75</v>
      </c>
      <c r="I7499" s="7">
        <v>4.6826060013471803E-2</v>
      </c>
      <c r="J7499" s="7">
        <v>9.5453303259064995E-2</v>
      </c>
      <c r="L7499" s="7">
        <v>95</v>
      </c>
      <c r="M7499" s="7">
        <v>75</v>
      </c>
      <c r="N7499" s="7">
        <v>-1.16127435449505E-2</v>
      </c>
      <c r="O7499" s="7">
        <v>-0.52933202388543299</v>
      </c>
    </row>
    <row r="7500" spans="2:15" x14ac:dyDescent="0.2">
      <c r="B7500" s="7">
        <v>96</v>
      </c>
      <c r="C7500" s="7">
        <v>75</v>
      </c>
      <c r="D7500" s="7">
        <v>-0.29838228674350598</v>
      </c>
      <c r="E7500" s="7">
        <v>7.9722898018985699E-4</v>
      </c>
      <c r="G7500" s="7">
        <v>96</v>
      </c>
      <c r="H7500" s="7">
        <v>75</v>
      </c>
      <c r="I7500" s="7">
        <v>0.101007395643645</v>
      </c>
      <c r="J7500" s="7">
        <v>-4.1638899777011899E-2</v>
      </c>
      <c r="L7500" s="7">
        <v>96</v>
      </c>
      <c r="M7500" s="7">
        <v>75</v>
      </c>
      <c r="N7500" s="7">
        <v>-0.59063138471769205</v>
      </c>
      <c r="O7500" s="7">
        <v>-0.80490357432722903</v>
      </c>
    </row>
    <row r="7501" spans="2:15" x14ac:dyDescent="0.2">
      <c r="B7501" s="7">
        <v>97</v>
      </c>
      <c r="C7501" s="7">
        <v>75</v>
      </c>
      <c r="D7501" s="7">
        <v>4.5924165020029002E-2</v>
      </c>
      <c r="E7501" s="7">
        <v>-0.100814701323864</v>
      </c>
      <c r="G7501" s="7">
        <v>97</v>
      </c>
      <c r="H7501" s="7">
        <v>75</v>
      </c>
      <c r="I7501" s="7">
        <v>0.22870381436418799</v>
      </c>
      <c r="J7501" s="7">
        <v>3.3980564492374299E-2</v>
      </c>
      <c r="L7501" s="7">
        <v>97</v>
      </c>
      <c r="M7501" s="7">
        <v>75</v>
      </c>
      <c r="N7501" s="7">
        <v>0.35616549494533201</v>
      </c>
      <c r="O7501" s="7">
        <v>0.13950823307781901</v>
      </c>
    </row>
    <row r="7502" spans="2:15" x14ac:dyDescent="0.2">
      <c r="B7502" s="7">
        <v>98</v>
      </c>
      <c r="C7502" s="7">
        <v>75</v>
      </c>
      <c r="D7502" s="7">
        <v>9.7814955809116793E-3</v>
      </c>
      <c r="E7502" s="7">
        <v>-0.19036725519289299</v>
      </c>
      <c r="G7502" s="7">
        <v>98</v>
      </c>
      <c r="H7502" s="7">
        <v>75</v>
      </c>
      <c r="I7502" s="7">
        <v>-9.25159033174561E-2</v>
      </c>
      <c r="J7502" s="7">
        <v>0.124167431680659</v>
      </c>
      <c r="L7502" s="7">
        <v>98</v>
      </c>
      <c r="M7502" s="7">
        <v>75</v>
      </c>
      <c r="N7502" s="7">
        <v>-0.16232063973305699</v>
      </c>
      <c r="O7502" s="7">
        <v>0.511447669099381</v>
      </c>
    </row>
    <row r="7503" spans="2:15" x14ac:dyDescent="0.2">
      <c r="B7503" s="7">
        <v>99</v>
      </c>
      <c r="C7503" s="7">
        <v>75</v>
      </c>
      <c r="D7503" s="7">
        <v>-0.163129312433028</v>
      </c>
      <c r="E7503" s="7">
        <v>-1.28985103146988E-2</v>
      </c>
      <c r="G7503" s="7">
        <v>99</v>
      </c>
      <c r="H7503" s="7">
        <v>75</v>
      </c>
      <c r="I7503" s="7">
        <v>0.14342032452305301</v>
      </c>
      <c r="J7503" s="7">
        <v>4.5631232222706201E-2</v>
      </c>
      <c r="L7503" s="7">
        <v>99</v>
      </c>
      <c r="M7503" s="7">
        <v>75</v>
      </c>
      <c r="N7503" s="7">
        <v>6.5213655875284698E-3</v>
      </c>
      <c r="O7503" s="7">
        <v>0.29110173006583601</v>
      </c>
    </row>
    <row r="7504" spans="2:15" x14ac:dyDescent="0.2">
      <c r="B7504" s="7">
        <v>100</v>
      </c>
      <c r="C7504" s="7">
        <v>75</v>
      </c>
      <c r="D7504" s="7">
        <v>-3.1273380763789001E-2</v>
      </c>
      <c r="E7504" s="7">
        <v>-0.20824690776671201</v>
      </c>
      <c r="G7504" s="7">
        <v>100</v>
      </c>
      <c r="H7504" s="7">
        <v>75</v>
      </c>
      <c r="I7504" s="7">
        <v>7.6129999611501006E-2</v>
      </c>
      <c r="J7504" s="7">
        <v>9.7088795324571806E-2</v>
      </c>
      <c r="L7504" s="7">
        <v>100</v>
      </c>
      <c r="M7504" s="7">
        <v>75</v>
      </c>
      <c r="N7504" s="7">
        <v>0.82359006522326905</v>
      </c>
      <c r="O7504" s="7">
        <v>0.71372555945028304</v>
      </c>
    </row>
    <row r="7505" spans="2:15" x14ac:dyDescent="0.2">
      <c r="B7505" s="7">
        <v>1</v>
      </c>
      <c r="C7505" s="7">
        <v>76</v>
      </c>
      <c r="D7505" s="7">
        <v>-0.28082791507736599</v>
      </c>
      <c r="E7505" s="7">
        <v>-0.58327295871268803</v>
      </c>
      <c r="G7505" s="7">
        <v>1</v>
      </c>
      <c r="H7505" s="7">
        <v>76</v>
      </c>
      <c r="I7505" s="7">
        <v>0.122109731279998</v>
      </c>
      <c r="J7505" s="7">
        <v>-7.4898638265917597E-2</v>
      </c>
      <c r="L7505" s="7">
        <v>1</v>
      </c>
      <c r="M7505" s="7">
        <v>76</v>
      </c>
      <c r="N7505" s="7">
        <v>0.53311519637762395</v>
      </c>
      <c r="O7505" s="7">
        <v>0.681135594159064</v>
      </c>
    </row>
    <row r="7506" spans="2:15" x14ac:dyDescent="0.2">
      <c r="B7506" s="7">
        <v>2</v>
      </c>
      <c r="C7506" s="7">
        <v>76</v>
      </c>
      <c r="D7506" s="7">
        <v>0.241648758598453</v>
      </c>
      <c r="E7506" s="7">
        <v>0.28649355679941801</v>
      </c>
      <c r="G7506" s="7">
        <v>2</v>
      </c>
      <c r="H7506" s="7">
        <v>76</v>
      </c>
      <c r="I7506" s="7">
        <v>4.9891562107093897E-2</v>
      </c>
      <c r="J7506" s="7">
        <v>9.6034508273312696E-2</v>
      </c>
      <c r="L7506" s="7">
        <v>2</v>
      </c>
      <c r="M7506" s="7">
        <v>76</v>
      </c>
      <c r="N7506" s="7">
        <v>0.60114671893791705</v>
      </c>
      <c r="O7506" s="7">
        <v>0.81867855571549197</v>
      </c>
    </row>
    <row r="7507" spans="2:15" x14ac:dyDescent="0.2">
      <c r="B7507" s="7">
        <v>3</v>
      </c>
      <c r="C7507" s="7">
        <v>76</v>
      </c>
      <c r="D7507" s="7">
        <v>-0.341717145858011</v>
      </c>
      <c r="E7507" s="7">
        <v>-0.344366601819457</v>
      </c>
      <c r="G7507" s="7">
        <v>3</v>
      </c>
      <c r="H7507" s="7">
        <v>76</v>
      </c>
      <c r="I7507" s="7">
        <v>0.21162695338551599</v>
      </c>
      <c r="J7507" s="7">
        <v>0.117092993381909</v>
      </c>
      <c r="L7507" s="7">
        <v>3</v>
      </c>
      <c r="M7507" s="7">
        <v>76</v>
      </c>
      <c r="N7507" s="7">
        <v>-9.05243372286684E-2</v>
      </c>
      <c r="O7507" s="7">
        <v>-0.75645984769161201</v>
      </c>
    </row>
    <row r="7508" spans="2:15" x14ac:dyDescent="0.2">
      <c r="B7508" s="7">
        <v>4</v>
      </c>
      <c r="C7508" s="7">
        <v>76</v>
      </c>
      <c r="D7508" s="7">
        <v>0.113175875028122</v>
      </c>
      <c r="E7508" s="7">
        <v>1.1863741850444099E-3</v>
      </c>
      <c r="G7508" s="7">
        <v>4</v>
      </c>
      <c r="H7508" s="7">
        <v>76</v>
      </c>
      <c r="I7508" s="7">
        <v>-0.20658856474613599</v>
      </c>
      <c r="J7508" s="7">
        <v>-0.217978841620142</v>
      </c>
      <c r="L7508" s="7">
        <v>4</v>
      </c>
      <c r="M7508" s="7">
        <v>76</v>
      </c>
      <c r="N7508" s="7">
        <v>-0.110490181234272</v>
      </c>
      <c r="O7508" s="7">
        <v>-0.55665830473984201</v>
      </c>
    </row>
    <row r="7509" spans="2:15" x14ac:dyDescent="0.2">
      <c r="B7509" s="7">
        <v>5</v>
      </c>
      <c r="C7509" s="7">
        <v>76</v>
      </c>
      <c r="D7509" s="7">
        <v>0.14328281652074501</v>
      </c>
      <c r="E7509" s="7">
        <v>0.19704527258510099</v>
      </c>
      <c r="G7509" s="7">
        <v>5</v>
      </c>
      <c r="H7509" s="7">
        <v>76</v>
      </c>
      <c r="I7509" s="7">
        <v>-0.25217595731979903</v>
      </c>
      <c r="J7509" s="7">
        <v>-0.10490381985738099</v>
      </c>
      <c r="L7509" s="7">
        <v>5</v>
      </c>
      <c r="M7509" s="7">
        <v>76</v>
      </c>
      <c r="N7509" s="7">
        <v>-7.7732035139981698E-2</v>
      </c>
      <c r="O7509" s="7">
        <v>0.49248162590494599</v>
      </c>
    </row>
    <row r="7510" spans="2:15" x14ac:dyDescent="0.2">
      <c r="B7510" s="7">
        <v>6</v>
      </c>
      <c r="C7510" s="7">
        <v>76</v>
      </c>
      <c r="D7510" s="7">
        <v>-0.67620135704184103</v>
      </c>
      <c r="E7510" s="7">
        <v>-0.64459290890918797</v>
      </c>
      <c r="G7510" s="7">
        <v>6</v>
      </c>
      <c r="H7510" s="7">
        <v>76</v>
      </c>
      <c r="I7510" s="7">
        <v>8.0638847273084999E-2</v>
      </c>
      <c r="J7510" s="7">
        <v>0.134774031114271</v>
      </c>
      <c r="L7510" s="7">
        <v>6</v>
      </c>
      <c r="M7510" s="7">
        <v>76</v>
      </c>
      <c r="N7510" s="7">
        <v>2.0005920853398602</v>
      </c>
      <c r="O7510" s="7">
        <v>0.65155300330612298</v>
      </c>
    </row>
    <row r="7511" spans="2:15" x14ac:dyDescent="0.2">
      <c r="B7511" s="7">
        <v>7</v>
      </c>
      <c r="C7511" s="7">
        <v>76</v>
      </c>
      <c r="D7511" s="7">
        <v>0.17162290428518601</v>
      </c>
      <c r="E7511" s="7">
        <v>5.0543304335757697E-2</v>
      </c>
      <c r="G7511" s="7">
        <v>7</v>
      </c>
      <c r="H7511" s="7">
        <v>76</v>
      </c>
      <c r="I7511" s="7">
        <v>0.219977227329895</v>
      </c>
      <c r="J7511" s="7">
        <v>5.7340078197017703E-2</v>
      </c>
      <c r="L7511" s="7">
        <v>7</v>
      </c>
      <c r="M7511" s="7">
        <v>76</v>
      </c>
      <c r="N7511" s="7">
        <v>0.60800222466318599</v>
      </c>
      <c r="O7511" s="7">
        <v>0.66682349165295796</v>
      </c>
    </row>
    <row r="7512" spans="2:15" x14ac:dyDescent="0.2">
      <c r="B7512" s="7">
        <v>8</v>
      </c>
      <c r="C7512" s="7">
        <v>76</v>
      </c>
      <c r="D7512" s="7">
        <v>0.50708338072903403</v>
      </c>
      <c r="E7512" s="7">
        <v>-4.54509901634177E-2</v>
      </c>
      <c r="G7512" s="7">
        <v>8</v>
      </c>
      <c r="H7512" s="7">
        <v>76</v>
      </c>
      <c r="I7512" s="7">
        <v>1.57502113390251E-3</v>
      </c>
      <c r="J7512" s="7">
        <v>-0.132866348100973</v>
      </c>
      <c r="L7512" s="7">
        <v>8</v>
      </c>
      <c r="M7512" s="7">
        <v>76</v>
      </c>
      <c r="N7512" s="7">
        <v>1.6683434106922199</v>
      </c>
      <c r="O7512" s="7">
        <v>1.9033782330817099</v>
      </c>
    </row>
    <row r="7513" spans="2:15" x14ac:dyDescent="0.2">
      <c r="B7513" s="7">
        <v>9</v>
      </c>
      <c r="C7513" s="7">
        <v>76</v>
      </c>
      <c r="D7513" s="7">
        <v>-0.90297070929846901</v>
      </c>
      <c r="E7513" s="7">
        <v>-0.717946730309307</v>
      </c>
      <c r="G7513" s="7">
        <v>9</v>
      </c>
      <c r="H7513" s="7">
        <v>76</v>
      </c>
      <c r="I7513" s="7">
        <v>2.91528069664206E-2</v>
      </c>
      <c r="J7513" s="7">
        <v>-7.3979295602479803E-2</v>
      </c>
      <c r="L7513" s="7">
        <v>9</v>
      </c>
      <c r="M7513" s="7">
        <v>76</v>
      </c>
      <c r="N7513" s="7">
        <v>-0.56474050656735297</v>
      </c>
      <c r="O7513" s="7">
        <v>-0.39148921698314698</v>
      </c>
    </row>
    <row r="7514" spans="2:15" x14ac:dyDescent="0.2">
      <c r="B7514" s="7">
        <v>10</v>
      </c>
      <c r="C7514" s="7">
        <v>76</v>
      </c>
      <c r="D7514" s="7">
        <v>-4.3760570232380197E-2</v>
      </c>
      <c r="E7514" s="7">
        <v>-0.21971004140418299</v>
      </c>
      <c r="G7514" s="7">
        <v>10</v>
      </c>
      <c r="H7514" s="7">
        <v>76</v>
      </c>
      <c r="I7514" s="7">
        <v>2.60635210091484E-2</v>
      </c>
      <c r="J7514" s="7">
        <v>8.7956056752967804E-2</v>
      </c>
      <c r="L7514" s="7">
        <v>10</v>
      </c>
      <c r="M7514" s="7">
        <v>76</v>
      </c>
      <c r="N7514" s="7">
        <v>2.03094541041384E-2</v>
      </c>
      <c r="O7514" s="7">
        <v>0.19012307932982001</v>
      </c>
    </row>
    <row r="7515" spans="2:15" x14ac:dyDescent="0.2">
      <c r="B7515" s="7">
        <v>11</v>
      </c>
      <c r="C7515" s="7">
        <v>76</v>
      </c>
      <c r="D7515" s="7">
        <v>0.40014757774291099</v>
      </c>
      <c r="E7515" s="7">
        <v>-0.466249009302805</v>
      </c>
      <c r="G7515" s="7">
        <v>11</v>
      </c>
      <c r="H7515" s="7">
        <v>76</v>
      </c>
      <c r="I7515" s="7">
        <v>0.175249452689343</v>
      </c>
      <c r="J7515" s="7">
        <v>0.14096625874049501</v>
      </c>
      <c r="L7515" s="7">
        <v>11</v>
      </c>
      <c r="M7515" s="7">
        <v>76</v>
      </c>
      <c r="N7515" s="7">
        <v>0.53492540886404705</v>
      </c>
      <c r="O7515" s="7">
        <v>0.76513745980278303</v>
      </c>
    </row>
    <row r="7516" spans="2:15" x14ac:dyDescent="0.2">
      <c r="B7516" s="7">
        <v>12</v>
      </c>
      <c r="C7516" s="7">
        <v>76</v>
      </c>
      <c r="D7516" s="7">
        <v>0.224861240720406</v>
      </c>
      <c r="E7516" s="7">
        <v>3.35657338436555E-2</v>
      </c>
      <c r="G7516" s="7">
        <v>12</v>
      </c>
      <c r="H7516" s="7">
        <v>76</v>
      </c>
      <c r="I7516" s="7">
        <v>2.0532065650903601E-2</v>
      </c>
      <c r="J7516" s="7">
        <v>5.3819962486442399E-2</v>
      </c>
      <c r="L7516" s="7">
        <v>12</v>
      </c>
      <c r="M7516" s="7">
        <v>76</v>
      </c>
      <c r="N7516" s="7">
        <v>0.23699580710336199</v>
      </c>
      <c r="O7516" s="7">
        <v>0.90825755397443597</v>
      </c>
    </row>
    <row r="7517" spans="2:15" x14ac:dyDescent="0.2">
      <c r="B7517" s="7">
        <v>13</v>
      </c>
      <c r="C7517" s="7">
        <v>76</v>
      </c>
      <c r="D7517" s="7">
        <v>8.6965985381683097E-2</v>
      </c>
      <c r="E7517" s="7">
        <v>0.16966959166614401</v>
      </c>
      <c r="G7517" s="7">
        <v>13</v>
      </c>
      <c r="H7517" s="7">
        <v>76</v>
      </c>
      <c r="I7517" s="7">
        <v>3.0129361783141701E-2</v>
      </c>
      <c r="J7517" s="7">
        <v>-0.192789601443486</v>
      </c>
      <c r="L7517" s="7">
        <v>13</v>
      </c>
      <c r="M7517" s="7">
        <v>76</v>
      </c>
      <c r="N7517" s="7">
        <v>1.0858322231608999</v>
      </c>
      <c r="O7517" s="7">
        <v>0.417130798652038</v>
      </c>
    </row>
    <row r="7518" spans="2:15" x14ac:dyDescent="0.2">
      <c r="B7518" s="7">
        <v>14</v>
      </c>
      <c r="C7518" s="7">
        <v>76</v>
      </c>
      <c r="D7518" s="7">
        <v>-3.9439481257611299E-2</v>
      </c>
      <c r="E7518" s="7">
        <v>-0.433293017221697</v>
      </c>
      <c r="G7518" s="7">
        <v>14</v>
      </c>
      <c r="H7518" s="7">
        <v>76</v>
      </c>
      <c r="I7518" s="7">
        <v>-1.91493891868308E-2</v>
      </c>
      <c r="J7518" s="7">
        <v>-2.0378271738331399E-2</v>
      </c>
      <c r="L7518" s="7">
        <v>14</v>
      </c>
      <c r="M7518" s="7">
        <v>76</v>
      </c>
      <c r="N7518" s="7">
        <v>-6.7755722208638694E-2</v>
      </c>
      <c r="O7518" s="7">
        <v>-3.5896726445306698E-2</v>
      </c>
    </row>
    <row r="7519" spans="2:15" x14ac:dyDescent="0.2">
      <c r="B7519" s="7">
        <v>15</v>
      </c>
      <c r="C7519" s="7">
        <v>76</v>
      </c>
      <c r="D7519" s="7">
        <v>5.8404201079247799E-2</v>
      </c>
      <c r="E7519" s="7">
        <v>-9.4479262197689096E-2</v>
      </c>
      <c r="G7519" s="7">
        <v>15</v>
      </c>
      <c r="H7519" s="7">
        <v>76</v>
      </c>
      <c r="I7519" s="7">
        <v>4.5568074957671499E-3</v>
      </c>
      <c r="J7519" s="7">
        <v>-0.114192017683286</v>
      </c>
      <c r="L7519" s="7">
        <v>15</v>
      </c>
      <c r="M7519" s="7">
        <v>76</v>
      </c>
      <c r="N7519" s="7">
        <v>1.5275357439042301</v>
      </c>
      <c r="O7519" s="7">
        <v>0.60331393126698496</v>
      </c>
    </row>
    <row r="7520" spans="2:15" x14ac:dyDescent="0.2">
      <c r="B7520" s="7">
        <v>16</v>
      </c>
      <c r="C7520" s="7">
        <v>76</v>
      </c>
      <c r="D7520" s="7">
        <v>0.44912304165710798</v>
      </c>
      <c r="E7520" s="7">
        <v>-8.7790466085579902E-2</v>
      </c>
      <c r="G7520" s="7">
        <v>16</v>
      </c>
      <c r="H7520" s="7">
        <v>76</v>
      </c>
      <c r="I7520" s="7">
        <v>0.68372457240490103</v>
      </c>
      <c r="J7520" s="7">
        <v>0.22117526194877099</v>
      </c>
      <c r="L7520" s="7">
        <v>16</v>
      </c>
      <c r="M7520" s="7">
        <v>76</v>
      </c>
      <c r="N7520" s="7">
        <v>-0.13230347971044901</v>
      </c>
      <c r="O7520" s="7">
        <v>0.38019358897676098</v>
      </c>
    </row>
    <row r="7521" spans="2:15" x14ac:dyDescent="0.2">
      <c r="B7521" s="7">
        <v>17</v>
      </c>
      <c r="C7521" s="7">
        <v>76</v>
      </c>
      <c r="D7521" s="7">
        <v>-0.404582631291309</v>
      </c>
      <c r="E7521" s="7">
        <v>-0.29833748035652602</v>
      </c>
      <c r="G7521" s="7">
        <v>17</v>
      </c>
      <c r="H7521" s="7">
        <v>76</v>
      </c>
      <c r="I7521" s="7">
        <v>-0.18585899799630401</v>
      </c>
      <c r="J7521" s="7">
        <v>3.07624084859821E-2</v>
      </c>
      <c r="L7521" s="7">
        <v>17</v>
      </c>
      <c r="M7521" s="7">
        <v>76</v>
      </c>
      <c r="N7521" s="7">
        <v>-1.81037822644022</v>
      </c>
      <c r="O7521" s="7">
        <v>-1.2746053274972999</v>
      </c>
    </row>
    <row r="7522" spans="2:15" x14ac:dyDescent="0.2">
      <c r="B7522" s="7">
        <v>18</v>
      </c>
      <c r="C7522" s="7">
        <v>76</v>
      </c>
      <c r="D7522" s="7">
        <v>0.36165356169492702</v>
      </c>
      <c r="E7522" s="7">
        <v>0.39217377902704997</v>
      </c>
      <c r="G7522" s="7">
        <v>18</v>
      </c>
      <c r="H7522" s="7">
        <v>76</v>
      </c>
      <c r="I7522" s="7">
        <v>5.5607775944634098E-2</v>
      </c>
      <c r="J7522" s="7">
        <v>0.104059137658315</v>
      </c>
      <c r="L7522" s="7">
        <v>18</v>
      </c>
      <c r="M7522" s="7">
        <v>76</v>
      </c>
      <c r="N7522" s="7">
        <v>0.69233920172740304</v>
      </c>
      <c r="O7522" s="7">
        <v>0.26505303753218301</v>
      </c>
    </row>
    <row r="7523" spans="2:15" x14ac:dyDescent="0.2">
      <c r="B7523" s="7">
        <v>19</v>
      </c>
      <c r="C7523" s="7">
        <v>76</v>
      </c>
      <c r="D7523" s="7">
        <v>0.430255182864338</v>
      </c>
      <c r="E7523" s="7">
        <v>6.9818500799239097E-2</v>
      </c>
      <c r="G7523" s="7">
        <v>19</v>
      </c>
      <c r="H7523" s="7">
        <v>76</v>
      </c>
      <c r="I7523" s="7">
        <v>0.12733353118259</v>
      </c>
      <c r="J7523" s="7">
        <v>3.5398740602341897E-2</v>
      </c>
      <c r="L7523" s="7">
        <v>19</v>
      </c>
      <c r="M7523" s="7">
        <v>76</v>
      </c>
      <c r="N7523" s="7">
        <v>0.73318020836050601</v>
      </c>
      <c r="O7523" s="7">
        <v>0.78564353270577103</v>
      </c>
    </row>
    <row r="7524" spans="2:15" x14ac:dyDescent="0.2">
      <c r="B7524" s="7">
        <v>20</v>
      </c>
      <c r="C7524" s="7">
        <v>76</v>
      </c>
      <c r="D7524" s="7">
        <v>5.9475775841599798E-2</v>
      </c>
      <c r="E7524" s="7">
        <v>-6.8748020083236702E-2</v>
      </c>
      <c r="G7524" s="7">
        <v>20</v>
      </c>
      <c r="H7524" s="7">
        <v>76</v>
      </c>
      <c r="I7524" s="7">
        <v>5.6981652032127399E-2</v>
      </c>
      <c r="J7524" s="7">
        <v>-6.2123044510712197E-2</v>
      </c>
      <c r="L7524" s="7">
        <v>20</v>
      </c>
      <c r="M7524" s="7">
        <v>76</v>
      </c>
      <c r="N7524" s="7">
        <v>0.27817514287329498</v>
      </c>
      <c r="O7524" s="7">
        <v>0.46097253542393701</v>
      </c>
    </row>
    <row r="7525" spans="2:15" x14ac:dyDescent="0.2">
      <c r="B7525" s="7">
        <v>21</v>
      </c>
      <c r="C7525" s="7">
        <v>76</v>
      </c>
      <c r="D7525" s="7">
        <v>6.0813577579875898E-2</v>
      </c>
      <c r="E7525" s="7">
        <v>-0.45566912170760299</v>
      </c>
      <c r="G7525" s="7">
        <v>21</v>
      </c>
      <c r="H7525" s="7">
        <v>76</v>
      </c>
      <c r="I7525" s="7">
        <v>-2.54782612534603E-2</v>
      </c>
      <c r="J7525" s="7">
        <v>-3.3766603263606997E-2</v>
      </c>
      <c r="L7525" s="7">
        <v>21</v>
      </c>
      <c r="M7525" s="7">
        <v>76</v>
      </c>
      <c r="N7525" s="7">
        <v>-0.50605469981361095</v>
      </c>
      <c r="O7525" s="7">
        <v>-0.57607648649506804</v>
      </c>
    </row>
    <row r="7526" spans="2:15" x14ac:dyDescent="0.2">
      <c r="B7526" s="7">
        <v>22</v>
      </c>
      <c r="C7526" s="7">
        <v>76</v>
      </c>
      <c r="D7526" s="7">
        <v>4.8970300690158702E-2</v>
      </c>
      <c r="E7526" s="7">
        <v>0.15037882291212801</v>
      </c>
      <c r="G7526" s="7">
        <v>22</v>
      </c>
      <c r="H7526" s="7">
        <v>76</v>
      </c>
      <c r="I7526" s="7">
        <v>0.16505946908861499</v>
      </c>
      <c r="J7526" s="7">
        <v>-6.8730409509874399E-2</v>
      </c>
      <c r="L7526" s="7">
        <v>22</v>
      </c>
      <c r="M7526" s="7">
        <v>76</v>
      </c>
      <c r="N7526" s="7">
        <v>-1.0231552561208399</v>
      </c>
      <c r="O7526" s="7">
        <v>-0.55947974035150005</v>
      </c>
    </row>
    <row r="7527" spans="2:15" x14ac:dyDescent="0.2">
      <c r="B7527" s="7">
        <v>23</v>
      </c>
      <c r="C7527" s="7">
        <v>76</v>
      </c>
      <c r="D7527" s="7">
        <v>-0.10591762086439301</v>
      </c>
      <c r="E7527" s="7">
        <v>9.6423421581493904E-2</v>
      </c>
      <c r="G7527" s="7">
        <v>23</v>
      </c>
      <c r="H7527" s="7">
        <v>76</v>
      </c>
      <c r="I7527" s="7">
        <v>0.114552777564811</v>
      </c>
      <c r="J7527" s="7">
        <v>-1.7890882414290502E-2</v>
      </c>
      <c r="L7527" s="7">
        <v>23</v>
      </c>
      <c r="M7527" s="7">
        <v>76</v>
      </c>
      <c r="N7527" s="7">
        <v>-0.44216892599822499</v>
      </c>
      <c r="O7527" s="7">
        <v>-0.31006363269223802</v>
      </c>
    </row>
    <row r="7528" spans="2:15" x14ac:dyDescent="0.2">
      <c r="B7528" s="7">
        <v>24</v>
      </c>
      <c r="C7528" s="7">
        <v>76</v>
      </c>
      <c r="D7528" s="7">
        <v>0.17399264896634101</v>
      </c>
      <c r="E7528" s="7">
        <v>0.111240178741248</v>
      </c>
      <c r="G7528" s="7">
        <v>24</v>
      </c>
      <c r="H7528" s="7">
        <v>76</v>
      </c>
      <c r="I7528" s="7">
        <v>0.169956677767892</v>
      </c>
      <c r="J7528" s="7">
        <v>0.15317435726380699</v>
      </c>
      <c r="L7528" s="7">
        <v>24</v>
      </c>
      <c r="M7528" s="7">
        <v>76</v>
      </c>
      <c r="N7528" s="7">
        <v>-2.5338697739649998</v>
      </c>
      <c r="O7528" s="7">
        <v>-2.1680744917308501</v>
      </c>
    </row>
    <row r="7529" spans="2:15" x14ac:dyDescent="0.2">
      <c r="B7529" s="7">
        <v>25</v>
      </c>
      <c r="C7529" s="7">
        <v>76</v>
      </c>
      <c r="D7529" s="7">
        <v>0.48970234927922501</v>
      </c>
      <c r="E7529" s="7">
        <v>0.47200668445808702</v>
      </c>
      <c r="G7529" s="7">
        <v>25</v>
      </c>
      <c r="H7529" s="7">
        <v>76</v>
      </c>
      <c r="I7529" s="7">
        <v>0.15323472724710199</v>
      </c>
      <c r="J7529" s="7">
        <v>-0.14711782975204399</v>
      </c>
      <c r="L7529" s="7">
        <v>25</v>
      </c>
      <c r="M7529" s="7">
        <v>76</v>
      </c>
      <c r="N7529" s="7">
        <v>0.30915727463302101</v>
      </c>
      <c r="O7529" s="7">
        <v>0.37757072639601402</v>
      </c>
    </row>
    <row r="7530" spans="2:15" x14ac:dyDescent="0.2">
      <c r="B7530" s="7">
        <v>26</v>
      </c>
      <c r="C7530" s="7">
        <v>76</v>
      </c>
      <c r="D7530" s="7">
        <v>0.198589970560134</v>
      </c>
      <c r="E7530" s="7">
        <v>6.8934849663095002E-2</v>
      </c>
      <c r="G7530" s="7">
        <v>26</v>
      </c>
      <c r="H7530" s="7">
        <v>76</v>
      </c>
      <c r="I7530" s="7">
        <v>-0.157087477589505</v>
      </c>
      <c r="J7530" s="7">
        <v>1.89997052651103E-2</v>
      </c>
      <c r="L7530" s="7">
        <v>26</v>
      </c>
      <c r="M7530" s="7">
        <v>76</v>
      </c>
      <c r="N7530" s="7">
        <v>-0.56876891772983995</v>
      </c>
      <c r="O7530" s="7">
        <v>-0.24555434447610799</v>
      </c>
    </row>
    <row r="7531" spans="2:15" x14ac:dyDescent="0.2">
      <c r="B7531" s="7">
        <v>27</v>
      </c>
      <c r="C7531" s="7">
        <v>76</v>
      </c>
      <c r="D7531" s="7">
        <v>0.30755221751259199</v>
      </c>
      <c r="E7531" s="7">
        <v>-1.9972218313782299E-2</v>
      </c>
      <c r="G7531" s="7">
        <v>27</v>
      </c>
      <c r="H7531" s="7">
        <v>76</v>
      </c>
      <c r="I7531" s="7">
        <v>-7.1774372482717105E-2</v>
      </c>
      <c r="J7531" s="7">
        <v>-5.5133023909421696E-3</v>
      </c>
      <c r="L7531" s="7">
        <v>27</v>
      </c>
      <c r="M7531" s="7">
        <v>76</v>
      </c>
      <c r="N7531" s="7">
        <v>-1.3545241222405799</v>
      </c>
      <c r="O7531" s="7">
        <v>-0.99543473871234001</v>
      </c>
    </row>
    <row r="7532" spans="2:15" x14ac:dyDescent="0.2">
      <c r="B7532" s="7">
        <v>28</v>
      </c>
      <c r="C7532" s="7">
        <v>76</v>
      </c>
      <c r="D7532" s="7">
        <v>-0.63521404608093801</v>
      </c>
      <c r="E7532" s="7">
        <v>-0.70463537073961602</v>
      </c>
      <c r="G7532" s="7">
        <v>28</v>
      </c>
      <c r="H7532" s="7">
        <v>76</v>
      </c>
      <c r="I7532" s="7">
        <v>0.171926934764525</v>
      </c>
      <c r="J7532" s="7">
        <v>-8.1984570341947297E-2</v>
      </c>
      <c r="L7532" s="7">
        <v>28</v>
      </c>
      <c r="M7532" s="7">
        <v>76</v>
      </c>
      <c r="N7532" s="7">
        <v>0.15361133232729099</v>
      </c>
      <c r="O7532" s="7">
        <v>0.43052137783670702</v>
      </c>
    </row>
    <row r="7533" spans="2:15" x14ac:dyDescent="0.2">
      <c r="B7533" s="7">
        <v>29</v>
      </c>
      <c r="C7533" s="7">
        <v>76</v>
      </c>
      <c r="D7533" s="7">
        <v>0.13129570813389499</v>
      </c>
      <c r="E7533" s="7">
        <v>0.22768013795733699</v>
      </c>
      <c r="G7533" s="7">
        <v>29</v>
      </c>
      <c r="H7533" s="7">
        <v>76</v>
      </c>
      <c r="I7533" s="7">
        <v>0.33783280232124502</v>
      </c>
      <c r="J7533" s="7">
        <v>0.42765030485102401</v>
      </c>
      <c r="L7533" s="7">
        <v>29</v>
      </c>
      <c r="M7533" s="7">
        <v>76</v>
      </c>
      <c r="N7533" s="7">
        <v>0.82695292926332298</v>
      </c>
      <c r="O7533" s="7">
        <v>1.178072623237</v>
      </c>
    </row>
    <row r="7534" spans="2:15" x14ac:dyDescent="0.2">
      <c r="B7534" s="7">
        <v>30</v>
      </c>
      <c r="C7534" s="7">
        <v>76</v>
      </c>
      <c r="D7534" s="7">
        <v>0.23134566522188901</v>
      </c>
      <c r="E7534" s="7">
        <v>0.162638018570783</v>
      </c>
      <c r="G7534" s="7">
        <v>30</v>
      </c>
      <c r="H7534" s="7">
        <v>76</v>
      </c>
      <c r="I7534" s="7">
        <v>1.21099200384958E-2</v>
      </c>
      <c r="J7534" s="7">
        <v>-1.8383803019833798E-2</v>
      </c>
      <c r="L7534" s="7">
        <v>30</v>
      </c>
      <c r="M7534" s="7">
        <v>76</v>
      </c>
      <c r="N7534" s="7">
        <v>0.14225122467224999</v>
      </c>
      <c r="O7534" s="7">
        <v>-0.51887017379308997</v>
      </c>
    </row>
    <row r="7535" spans="2:15" x14ac:dyDescent="0.2">
      <c r="B7535" s="7">
        <v>31</v>
      </c>
      <c r="C7535" s="7">
        <v>76</v>
      </c>
      <c r="D7535" s="7">
        <v>0.185805970251502</v>
      </c>
      <c r="E7535" s="7">
        <v>0.36985206834236301</v>
      </c>
      <c r="G7535" s="7">
        <v>31</v>
      </c>
      <c r="H7535" s="7">
        <v>76</v>
      </c>
      <c r="I7535" s="7">
        <v>-9.6244595789064705E-2</v>
      </c>
      <c r="J7535" s="7">
        <v>1.7354503481871401E-2</v>
      </c>
      <c r="L7535" s="7">
        <v>31</v>
      </c>
      <c r="M7535" s="7">
        <v>76</v>
      </c>
      <c r="N7535" s="7">
        <v>0.85340565677263303</v>
      </c>
      <c r="O7535" s="7">
        <v>0.81490893431661005</v>
      </c>
    </row>
    <row r="7536" spans="2:15" x14ac:dyDescent="0.2">
      <c r="B7536" s="7">
        <v>32</v>
      </c>
      <c r="C7536" s="7">
        <v>76</v>
      </c>
      <c r="D7536" s="7">
        <v>5.9558678473467602E-2</v>
      </c>
      <c r="E7536" s="7">
        <v>-0.31531586275892498</v>
      </c>
      <c r="G7536" s="7">
        <v>32</v>
      </c>
      <c r="H7536" s="7">
        <v>76</v>
      </c>
      <c r="I7536" s="7">
        <v>-0.23307179957739599</v>
      </c>
      <c r="J7536" s="7">
        <v>5.3504299443479099E-2</v>
      </c>
      <c r="L7536" s="7">
        <v>32</v>
      </c>
      <c r="M7536" s="7">
        <v>76</v>
      </c>
      <c r="N7536" s="7">
        <v>0.117393381190943</v>
      </c>
      <c r="O7536" s="7">
        <v>-0.45954888122287901</v>
      </c>
    </row>
    <row r="7537" spans="2:15" x14ac:dyDescent="0.2">
      <c r="B7537" s="7">
        <v>33</v>
      </c>
      <c r="C7537" s="7">
        <v>76</v>
      </c>
      <c r="D7537" s="7">
        <v>-0.15308709750643201</v>
      </c>
      <c r="E7537" s="7">
        <v>-0.148524522018707</v>
      </c>
      <c r="G7537" s="7">
        <v>33</v>
      </c>
      <c r="H7537" s="7">
        <v>76</v>
      </c>
      <c r="I7537" s="7">
        <v>0.23103330326155799</v>
      </c>
      <c r="J7537" s="7">
        <v>3.7809381539808E-2</v>
      </c>
      <c r="L7537" s="7">
        <v>33</v>
      </c>
      <c r="M7537" s="7">
        <v>76</v>
      </c>
      <c r="N7537" s="7">
        <v>-0.500086243409673</v>
      </c>
      <c r="O7537" s="7">
        <v>-0.69749733039736905</v>
      </c>
    </row>
    <row r="7538" spans="2:15" x14ac:dyDescent="0.2">
      <c r="B7538" s="7">
        <v>34</v>
      </c>
      <c r="C7538" s="7">
        <v>76</v>
      </c>
      <c r="D7538" s="7">
        <v>-0.16531334920940199</v>
      </c>
      <c r="E7538" s="7">
        <v>0.29258998045985801</v>
      </c>
      <c r="G7538" s="7">
        <v>34</v>
      </c>
      <c r="H7538" s="7">
        <v>76</v>
      </c>
      <c r="I7538" s="7">
        <v>-0.194936272957587</v>
      </c>
      <c r="J7538" s="7">
        <v>-0.32083252674695301</v>
      </c>
      <c r="L7538" s="7">
        <v>34</v>
      </c>
      <c r="M7538" s="7">
        <v>76</v>
      </c>
      <c r="N7538" s="7">
        <v>0.40248673388990103</v>
      </c>
      <c r="O7538" s="7">
        <v>-0.53119876487433504</v>
      </c>
    </row>
    <row r="7539" spans="2:15" x14ac:dyDescent="0.2">
      <c r="B7539" s="7">
        <v>35</v>
      </c>
      <c r="C7539" s="7">
        <v>76</v>
      </c>
      <c r="D7539" s="7">
        <v>0.11139584866333101</v>
      </c>
      <c r="E7539" s="7">
        <v>0.40345694095402701</v>
      </c>
      <c r="G7539" s="7">
        <v>35</v>
      </c>
      <c r="H7539" s="7">
        <v>76</v>
      </c>
      <c r="I7539" s="7">
        <v>0.16654652949733501</v>
      </c>
      <c r="J7539" s="7">
        <v>2.1415082774341301E-2</v>
      </c>
      <c r="L7539" s="7">
        <v>35</v>
      </c>
      <c r="M7539" s="7">
        <v>76</v>
      </c>
      <c r="N7539" s="7">
        <v>0.81627569924259302</v>
      </c>
      <c r="O7539" s="7">
        <v>0.18841542142075801</v>
      </c>
    </row>
    <row r="7540" spans="2:15" x14ac:dyDescent="0.2">
      <c r="B7540" s="7">
        <v>36</v>
      </c>
      <c r="C7540" s="7">
        <v>76</v>
      </c>
      <c r="D7540" s="7">
        <v>0.29131125746558501</v>
      </c>
      <c r="E7540" s="7">
        <v>-0.189300841594952</v>
      </c>
      <c r="G7540" s="7">
        <v>36</v>
      </c>
      <c r="H7540" s="7">
        <v>76</v>
      </c>
      <c r="I7540" s="7">
        <v>-9.7989855462935302E-2</v>
      </c>
      <c r="J7540" s="7">
        <v>-6.7324726152279801E-2</v>
      </c>
      <c r="L7540" s="7">
        <v>36</v>
      </c>
      <c r="M7540" s="7">
        <v>76</v>
      </c>
      <c r="N7540" s="7">
        <v>0.75619171559274401</v>
      </c>
      <c r="O7540" s="7">
        <v>0.62908157934008702</v>
      </c>
    </row>
    <row r="7541" spans="2:15" x14ac:dyDescent="0.2">
      <c r="B7541" s="7">
        <v>37</v>
      </c>
      <c r="C7541" s="7">
        <v>76</v>
      </c>
      <c r="D7541" s="7">
        <v>0.27669996391007401</v>
      </c>
      <c r="E7541" s="7">
        <v>0.128619999847882</v>
      </c>
      <c r="G7541" s="7">
        <v>37</v>
      </c>
      <c r="H7541" s="7">
        <v>76</v>
      </c>
      <c r="I7541" s="7">
        <v>-0.14159566373517399</v>
      </c>
      <c r="J7541" s="7">
        <v>-0.13810517198715699</v>
      </c>
      <c r="L7541" s="7">
        <v>37</v>
      </c>
      <c r="M7541" s="7">
        <v>76</v>
      </c>
      <c r="N7541" s="7">
        <v>0.174357189178481</v>
      </c>
      <c r="O7541" s="7">
        <v>0.484864525145905</v>
      </c>
    </row>
    <row r="7542" spans="2:15" x14ac:dyDescent="0.2">
      <c r="B7542" s="7">
        <v>38</v>
      </c>
      <c r="C7542" s="7">
        <v>76</v>
      </c>
      <c r="D7542" s="7">
        <v>5.3744686378532698E-2</v>
      </c>
      <c r="E7542" s="7">
        <v>-0.126324139107405</v>
      </c>
      <c r="G7542" s="7">
        <v>38</v>
      </c>
      <c r="H7542" s="7">
        <v>76</v>
      </c>
      <c r="I7542" s="7">
        <v>-0.25090716382976402</v>
      </c>
      <c r="J7542" s="7">
        <v>-0.25532155255037597</v>
      </c>
      <c r="L7542" s="7">
        <v>38</v>
      </c>
      <c r="M7542" s="7">
        <v>76</v>
      </c>
      <c r="N7542" s="7">
        <v>1.2208053885107299</v>
      </c>
      <c r="O7542" s="7">
        <v>0.72380667885356798</v>
      </c>
    </row>
    <row r="7543" spans="2:15" x14ac:dyDescent="0.2">
      <c r="B7543" s="7">
        <v>39</v>
      </c>
      <c r="C7543" s="7">
        <v>76</v>
      </c>
      <c r="D7543" s="7">
        <v>0.294331852481237</v>
      </c>
      <c r="E7543" s="7">
        <v>-0.16215745846871099</v>
      </c>
      <c r="G7543" s="7">
        <v>39</v>
      </c>
      <c r="H7543" s="7">
        <v>76</v>
      </c>
      <c r="I7543" s="7">
        <v>-2.90540571885449E-2</v>
      </c>
      <c r="J7543" s="7">
        <v>9.95723730556239E-2</v>
      </c>
      <c r="L7543" s="7">
        <v>39</v>
      </c>
      <c r="M7543" s="7">
        <v>76</v>
      </c>
      <c r="N7543" s="7">
        <v>1.18470753545478</v>
      </c>
      <c r="O7543" s="7">
        <v>1.8150302196671</v>
      </c>
    </row>
    <row r="7544" spans="2:15" x14ac:dyDescent="0.2">
      <c r="B7544" s="7">
        <v>40</v>
      </c>
      <c r="C7544" s="7">
        <v>76</v>
      </c>
      <c r="D7544" s="7">
        <v>0.208737321642887</v>
      </c>
      <c r="E7544" s="7">
        <v>-6.19281092299655E-2</v>
      </c>
      <c r="G7544" s="7">
        <v>40</v>
      </c>
      <c r="H7544" s="7">
        <v>76</v>
      </c>
      <c r="I7544" s="7">
        <v>-0.15356667973175001</v>
      </c>
      <c r="J7544" s="7">
        <v>0.114549700087257</v>
      </c>
      <c r="L7544" s="7">
        <v>40</v>
      </c>
      <c r="M7544" s="7">
        <v>76</v>
      </c>
      <c r="N7544" s="7">
        <v>-1.6782103986523</v>
      </c>
      <c r="O7544" s="7">
        <v>-1.4502323296778701</v>
      </c>
    </row>
    <row r="7545" spans="2:15" x14ac:dyDescent="0.2">
      <c r="B7545" s="7">
        <v>41</v>
      </c>
      <c r="C7545" s="7">
        <v>76</v>
      </c>
      <c r="D7545" s="7">
        <v>0.256161195821829</v>
      </c>
      <c r="E7545" s="7">
        <v>-3.93275353690496E-2</v>
      </c>
      <c r="G7545" s="7">
        <v>41</v>
      </c>
      <c r="H7545" s="7">
        <v>76</v>
      </c>
      <c r="I7545" s="7">
        <v>-8.0873312718520801E-2</v>
      </c>
      <c r="J7545" s="7">
        <v>-0.134998811338289</v>
      </c>
      <c r="L7545" s="7">
        <v>41</v>
      </c>
      <c r="M7545" s="7">
        <v>76</v>
      </c>
      <c r="N7545" s="7">
        <v>-1.6287369750841101</v>
      </c>
      <c r="O7545" s="7">
        <v>-1.1499709967099601</v>
      </c>
    </row>
    <row r="7546" spans="2:15" x14ac:dyDescent="0.2">
      <c r="B7546" s="7">
        <v>42</v>
      </c>
      <c r="C7546" s="7">
        <v>76</v>
      </c>
      <c r="D7546" s="7">
        <v>0.10392482603671201</v>
      </c>
      <c r="E7546" s="7">
        <v>7.0037766775445903E-2</v>
      </c>
      <c r="G7546" s="7">
        <v>42</v>
      </c>
      <c r="H7546" s="7">
        <v>76</v>
      </c>
      <c r="I7546" s="7">
        <v>0.27332033927226101</v>
      </c>
      <c r="J7546" s="7">
        <v>-0.221402145984266</v>
      </c>
      <c r="L7546" s="7">
        <v>42</v>
      </c>
      <c r="M7546" s="7">
        <v>76</v>
      </c>
      <c r="N7546" s="7">
        <v>-0.41374089399373298</v>
      </c>
      <c r="O7546" s="7">
        <v>-0.46556428638157799</v>
      </c>
    </row>
    <row r="7547" spans="2:15" x14ac:dyDescent="0.2">
      <c r="B7547" s="7">
        <v>43</v>
      </c>
      <c r="C7547" s="7">
        <v>76</v>
      </c>
      <c r="D7547" s="7">
        <v>1.6392377749251701</v>
      </c>
      <c r="E7547" s="7">
        <v>1.20489444189644</v>
      </c>
      <c r="G7547" s="7">
        <v>43</v>
      </c>
      <c r="H7547" s="7">
        <v>76</v>
      </c>
      <c r="I7547" s="7">
        <v>7.7936499611159796E-2</v>
      </c>
      <c r="J7547" s="7">
        <v>8.4161010673605E-2</v>
      </c>
      <c r="L7547" s="7">
        <v>43</v>
      </c>
      <c r="M7547" s="7">
        <v>76</v>
      </c>
      <c r="N7547" s="7">
        <v>-1.04595277223544</v>
      </c>
      <c r="O7547" s="7">
        <v>-0.128518487747416</v>
      </c>
    </row>
    <row r="7548" spans="2:15" x14ac:dyDescent="0.2">
      <c r="B7548" s="7">
        <v>44</v>
      </c>
      <c r="C7548" s="7">
        <v>76</v>
      </c>
      <c r="D7548" s="7">
        <v>0.11127275574734199</v>
      </c>
      <c r="E7548" s="7">
        <v>0.13490844463589699</v>
      </c>
      <c r="G7548" s="7">
        <v>44</v>
      </c>
      <c r="H7548" s="7">
        <v>76</v>
      </c>
      <c r="I7548" s="7">
        <v>-0.21960263102970401</v>
      </c>
      <c r="J7548" s="7">
        <v>-0.11189628844699299</v>
      </c>
      <c r="L7548" s="7">
        <v>44</v>
      </c>
      <c r="M7548" s="7">
        <v>76</v>
      </c>
      <c r="N7548" s="7">
        <v>0.28266672289054101</v>
      </c>
      <c r="O7548" s="7">
        <v>0.336741274835823</v>
      </c>
    </row>
    <row r="7549" spans="2:15" x14ac:dyDescent="0.2">
      <c r="B7549" s="7">
        <v>45</v>
      </c>
      <c r="C7549" s="7">
        <v>76</v>
      </c>
      <c r="D7549" s="7">
        <v>-2.35227514281888E-3</v>
      </c>
      <c r="E7549" s="7">
        <v>-0.20526808518598499</v>
      </c>
      <c r="G7549" s="7">
        <v>45</v>
      </c>
      <c r="H7549" s="7">
        <v>76</v>
      </c>
      <c r="I7549" s="7">
        <v>-2.2867019158317299E-2</v>
      </c>
      <c r="J7549" s="7">
        <v>-8.7514003097482806E-2</v>
      </c>
      <c r="L7549" s="7">
        <v>45</v>
      </c>
      <c r="M7549" s="7">
        <v>76</v>
      </c>
      <c r="N7549" s="7">
        <v>-0.37977387282617803</v>
      </c>
      <c r="O7549" s="7">
        <v>-0.15436970095945499</v>
      </c>
    </row>
    <row r="7550" spans="2:15" x14ac:dyDescent="0.2">
      <c r="B7550" s="7">
        <v>46</v>
      </c>
      <c r="C7550" s="7">
        <v>76</v>
      </c>
      <c r="D7550" s="7">
        <v>0.416481485334736</v>
      </c>
      <c r="E7550" s="7">
        <v>0.22428853048830899</v>
      </c>
      <c r="G7550" s="7">
        <v>46</v>
      </c>
      <c r="H7550" s="7">
        <v>76</v>
      </c>
      <c r="I7550" s="7">
        <v>-0.25517739106205001</v>
      </c>
      <c r="J7550" s="7">
        <v>-0.234799363006715</v>
      </c>
      <c r="L7550" s="7">
        <v>46</v>
      </c>
      <c r="M7550" s="7">
        <v>76</v>
      </c>
      <c r="N7550" s="7">
        <v>0.18342359916769399</v>
      </c>
      <c r="O7550" s="7">
        <v>-0.160134088817594</v>
      </c>
    </row>
    <row r="7551" spans="2:15" x14ac:dyDescent="0.2">
      <c r="B7551" s="7">
        <v>47</v>
      </c>
      <c r="C7551" s="7">
        <v>76</v>
      </c>
      <c r="D7551" s="7">
        <v>0.380586326934436</v>
      </c>
      <c r="E7551" s="7">
        <v>0.25213422101670002</v>
      </c>
      <c r="G7551" s="7">
        <v>47</v>
      </c>
      <c r="H7551" s="7">
        <v>76</v>
      </c>
      <c r="I7551" s="7">
        <v>5.2425625453334797E-2</v>
      </c>
      <c r="J7551" s="7">
        <v>0.12534983618906201</v>
      </c>
      <c r="L7551" s="7">
        <v>47</v>
      </c>
      <c r="M7551" s="7">
        <v>76</v>
      </c>
      <c r="N7551" s="7">
        <v>0.81608510895975195</v>
      </c>
      <c r="O7551" s="7">
        <v>0.11049949768949199</v>
      </c>
    </row>
    <row r="7552" spans="2:15" x14ac:dyDescent="0.2">
      <c r="B7552" s="7">
        <v>48</v>
      </c>
      <c r="C7552" s="7">
        <v>76</v>
      </c>
      <c r="D7552" s="7">
        <v>-4.9327621241672198E-2</v>
      </c>
      <c r="E7552" s="7">
        <v>-3.6963465775226502E-2</v>
      </c>
      <c r="G7552" s="7">
        <v>48</v>
      </c>
      <c r="H7552" s="7">
        <v>76</v>
      </c>
      <c r="I7552" s="7">
        <v>-0.31493234496344302</v>
      </c>
      <c r="J7552" s="7">
        <v>-0.168874427343155</v>
      </c>
      <c r="L7552" s="7">
        <v>48</v>
      </c>
      <c r="M7552" s="7">
        <v>76</v>
      </c>
      <c r="N7552" s="7">
        <v>-0.30684570241869003</v>
      </c>
      <c r="O7552" s="7">
        <v>0.79771054700404598</v>
      </c>
    </row>
    <row r="7553" spans="2:15" x14ac:dyDescent="0.2">
      <c r="B7553" s="7">
        <v>49</v>
      </c>
      <c r="C7553" s="7">
        <v>76</v>
      </c>
      <c r="D7553" s="7">
        <v>0.32131342084942399</v>
      </c>
      <c r="E7553" s="7">
        <v>0.184939888354305</v>
      </c>
      <c r="G7553" s="7">
        <v>49</v>
      </c>
      <c r="H7553" s="7">
        <v>76</v>
      </c>
      <c r="I7553" s="7">
        <v>2.8764417984634201E-2</v>
      </c>
      <c r="J7553" s="7">
        <v>-0.149143009906091</v>
      </c>
      <c r="L7553" s="7">
        <v>49</v>
      </c>
      <c r="M7553" s="7">
        <v>76</v>
      </c>
      <c r="N7553" s="7">
        <v>-0.99725531504598497</v>
      </c>
      <c r="O7553" s="7">
        <v>-0.93558506597957203</v>
      </c>
    </row>
    <row r="7554" spans="2:15" x14ac:dyDescent="0.2">
      <c r="B7554" s="7">
        <v>50</v>
      </c>
      <c r="C7554" s="7">
        <v>76</v>
      </c>
      <c r="D7554" s="7">
        <v>-0.14534717744245601</v>
      </c>
      <c r="E7554" s="7">
        <v>0.27448378766425402</v>
      </c>
      <c r="G7554" s="7">
        <v>50</v>
      </c>
      <c r="H7554" s="7">
        <v>76</v>
      </c>
      <c r="I7554" s="7">
        <v>-8.0120554252314201E-3</v>
      </c>
      <c r="J7554" s="7">
        <v>0.182716188445394</v>
      </c>
      <c r="L7554" s="7">
        <v>50</v>
      </c>
      <c r="M7554" s="7">
        <v>76</v>
      </c>
      <c r="N7554" s="7">
        <v>-0.81462426505102903</v>
      </c>
      <c r="O7554" s="7">
        <v>-0.89838475784068395</v>
      </c>
    </row>
    <row r="7555" spans="2:15" x14ac:dyDescent="0.2">
      <c r="B7555" s="7">
        <v>51</v>
      </c>
      <c r="C7555" s="7">
        <v>76</v>
      </c>
      <c r="D7555" s="7">
        <v>-3.0236500364784601E-2</v>
      </c>
      <c r="E7555" s="7">
        <v>0.36899681593681399</v>
      </c>
      <c r="G7555" s="7">
        <v>51</v>
      </c>
      <c r="H7555" s="7">
        <v>76</v>
      </c>
      <c r="I7555" s="7">
        <v>0.23719009735218399</v>
      </c>
      <c r="J7555" s="7">
        <v>8.1068182445641804E-2</v>
      </c>
      <c r="L7555" s="7">
        <v>51</v>
      </c>
      <c r="M7555" s="7">
        <v>76</v>
      </c>
      <c r="N7555" s="7">
        <v>0.54636357174578198</v>
      </c>
      <c r="O7555" s="7">
        <v>-0.14604374237832399</v>
      </c>
    </row>
    <row r="7556" spans="2:15" x14ac:dyDescent="0.2">
      <c r="B7556" s="7">
        <v>52</v>
      </c>
      <c r="C7556" s="7">
        <v>76</v>
      </c>
      <c r="D7556" s="7">
        <v>0.12649929997901199</v>
      </c>
      <c r="E7556" s="7">
        <v>0.22703524853792301</v>
      </c>
      <c r="G7556" s="7">
        <v>52</v>
      </c>
      <c r="H7556" s="7">
        <v>76</v>
      </c>
      <c r="I7556" s="7">
        <v>1.9344662566966901E-3</v>
      </c>
      <c r="J7556" s="7">
        <v>0.10475261609077199</v>
      </c>
      <c r="L7556" s="7">
        <v>52</v>
      </c>
      <c r="M7556" s="7">
        <v>76</v>
      </c>
      <c r="N7556" s="7">
        <v>0.84148037829271105</v>
      </c>
      <c r="O7556" s="7">
        <v>1.48251445807371</v>
      </c>
    </row>
    <row r="7557" spans="2:15" x14ac:dyDescent="0.2">
      <c r="B7557" s="7">
        <v>53</v>
      </c>
      <c r="C7557" s="7">
        <v>76</v>
      </c>
      <c r="D7557" s="7">
        <v>-6.3796398527463397E-2</v>
      </c>
      <c r="E7557" s="7">
        <v>-0.140152490930148</v>
      </c>
      <c r="G7557" s="7">
        <v>53</v>
      </c>
      <c r="H7557" s="7">
        <v>76</v>
      </c>
      <c r="I7557" s="7">
        <v>0.296994771146744</v>
      </c>
      <c r="J7557" s="7">
        <v>8.1745401252722297E-2</v>
      </c>
      <c r="L7557" s="7">
        <v>53</v>
      </c>
      <c r="M7557" s="7">
        <v>76</v>
      </c>
      <c r="N7557" s="7">
        <v>-0.66318223000485199</v>
      </c>
      <c r="O7557" s="7">
        <v>-0.74753258707926196</v>
      </c>
    </row>
    <row r="7558" spans="2:15" x14ac:dyDescent="0.2">
      <c r="B7558" s="7">
        <v>54</v>
      </c>
      <c r="C7558" s="7">
        <v>76</v>
      </c>
      <c r="D7558" s="7">
        <v>-9.9520896310216295E-2</v>
      </c>
      <c r="E7558" s="7">
        <v>-0.233042387446284</v>
      </c>
      <c r="G7558" s="7">
        <v>54</v>
      </c>
      <c r="H7558" s="7">
        <v>76</v>
      </c>
      <c r="I7558" s="7">
        <v>-4.0527296421329198E-2</v>
      </c>
      <c r="J7558" s="7">
        <v>-5.5818977425463601E-3</v>
      </c>
      <c r="L7558" s="7">
        <v>54</v>
      </c>
      <c r="M7558" s="7">
        <v>76</v>
      </c>
      <c r="N7558" s="7">
        <v>0.80306433549610401</v>
      </c>
      <c r="O7558" s="7">
        <v>1.0635444747240901</v>
      </c>
    </row>
    <row r="7559" spans="2:15" x14ac:dyDescent="0.2">
      <c r="B7559" s="7">
        <v>55</v>
      </c>
      <c r="C7559" s="7">
        <v>76</v>
      </c>
      <c r="D7559" s="7">
        <v>2.99563240246341E-2</v>
      </c>
      <c r="E7559" s="7">
        <v>7.5691012816054004E-2</v>
      </c>
      <c r="G7559" s="7">
        <v>55</v>
      </c>
      <c r="H7559" s="7">
        <v>76</v>
      </c>
      <c r="I7559" s="7">
        <v>-8.1266150097436096E-2</v>
      </c>
      <c r="J7559" s="7">
        <v>-0.218767172511034</v>
      </c>
      <c r="L7559" s="7">
        <v>55</v>
      </c>
      <c r="M7559" s="7">
        <v>76</v>
      </c>
      <c r="N7559" s="7">
        <v>0.49241028535466702</v>
      </c>
      <c r="O7559" s="7">
        <v>0.673724530643796</v>
      </c>
    </row>
    <row r="7560" spans="2:15" x14ac:dyDescent="0.2">
      <c r="B7560" s="7">
        <v>56</v>
      </c>
      <c r="C7560" s="7">
        <v>76</v>
      </c>
      <c r="D7560" s="7">
        <v>0.19452103027093401</v>
      </c>
      <c r="E7560" s="7">
        <v>-0.229858910382745</v>
      </c>
      <c r="G7560" s="7">
        <v>56</v>
      </c>
      <c r="H7560" s="7">
        <v>76</v>
      </c>
      <c r="I7560" s="7">
        <v>0.113839417922929</v>
      </c>
      <c r="J7560" s="7">
        <v>-0.21954720741449801</v>
      </c>
      <c r="L7560" s="7">
        <v>56</v>
      </c>
      <c r="M7560" s="7">
        <v>76</v>
      </c>
      <c r="N7560" s="7">
        <v>-0.89267448683496797</v>
      </c>
      <c r="O7560" s="7">
        <v>-0.44073414519770399</v>
      </c>
    </row>
    <row r="7561" spans="2:15" x14ac:dyDescent="0.2">
      <c r="B7561" s="7">
        <v>57</v>
      </c>
      <c r="C7561" s="7">
        <v>76</v>
      </c>
      <c r="D7561" s="7">
        <v>-8.7174684769197E-2</v>
      </c>
      <c r="E7561" s="7">
        <v>-0.14774500965391499</v>
      </c>
      <c r="G7561" s="7">
        <v>57</v>
      </c>
      <c r="H7561" s="7">
        <v>76</v>
      </c>
      <c r="I7561" s="7">
        <v>0.33878604508114801</v>
      </c>
      <c r="J7561" s="7">
        <v>0.117849896744233</v>
      </c>
      <c r="L7561" s="7">
        <v>57</v>
      </c>
      <c r="M7561" s="7">
        <v>76</v>
      </c>
      <c r="N7561" s="7">
        <v>0.256393670032383</v>
      </c>
      <c r="O7561" s="7">
        <v>0.82040426136966904</v>
      </c>
    </row>
    <row r="7562" spans="2:15" x14ac:dyDescent="0.2">
      <c r="B7562" s="7">
        <v>58</v>
      </c>
      <c r="C7562" s="7">
        <v>76</v>
      </c>
      <c r="D7562" s="7">
        <v>6.0509938440677799E-2</v>
      </c>
      <c r="E7562" s="7">
        <v>8.9365371845924593E-2</v>
      </c>
      <c r="G7562" s="7">
        <v>58</v>
      </c>
      <c r="H7562" s="7">
        <v>76</v>
      </c>
      <c r="I7562" s="7">
        <v>-0.24343584267865401</v>
      </c>
      <c r="J7562" s="7">
        <v>0.12589320944473001</v>
      </c>
      <c r="L7562" s="7">
        <v>58</v>
      </c>
      <c r="M7562" s="7">
        <v>76</v>
      </c>
      <c r="N7562" s="7">
        <v>-0.17455321668174001</v>
      </c>
      <c r="O7562" s="7">
        <v>-0.32385500451076599</v>
      </c>
    </row>
    <row r="7563" spans="2:15" x14ac:dyDescent="0.2">
      <c r="B7563" s="7">
        <v>59</v>
      </c>
      <c r="C7563" s="7">
        <v>76</v>
      </c>
      <c r="D7563" s="7">
        <v>-7.5153487595068597E-2</v>
      </c>
      <c r="E7563" s="7">
        <v>-0.133061719927063</v>
      </c>
      <c r="G7563" s="7">
        <v>59</v>
      </c>
      <c r="H7563" s="7">
        <v>76</v>
      </c>
      <c r="I7563" s="7">
        <v>-0.117872712201548</v>
      </c>
      <c r="J7563" s="7">
        <v>-2.09601527011944E-2</v>
      </c>
      <c r="L7563" s="7">
        <v>59</v>
      </c>
      <c r="M7563" s="7">
        <v>76</v>
      </c>
      <c r="N7563" s="7">
        <v>6.9289170679755997E-3</v>
      </c>
      <c r="O7563" s="7">
        <v>0.20511047761665899</v>
      </c>
    </row>
    <row r="7564" spans="2:15" x14ac:dyDescent="0.2">
      <c r="B7564" s="7">
        <v>60</v>
      </c>
      <c r="C7564" s="7">
        <v>76</v>
      </c>
      <c r="D7564" s="7">
        <v>0.17650738704447699</v>
      </c>
      <c r="E7564" s="7">
        <v>-0.21992507657208701</v>
      </c>
      <c r="G7564" s="7">
        <v>60</v>
      </c>
      <c r="H7564" s="7">
        <v>76</v>
      </c>
      <c r="I7564" s="7">
        <v>-0.106327019044804</v>
      </c>
      <c r="J7564" s="7">
        <v>0.27333159401496698</v>
      </c>
      <c r="L7564" s="7">
        <v>60</v>
      </c>
      <c r="M7564" s="7">
        <v>76</v>
      </c>
      <c r="N7564" s="7">
        <v>-0.47562249667142897</v>
      </c>
      <c r="O7564" s="7">
        <v>-6.7346001999003299E-2</v>
      </c>
    </row>
    <row r="7565" spans="2:15" x14ac:dyDescent="0.2">
      <c r="B7565" s="7">
        <v>61</v>
      </c>
      <c r="C7565" s="7">
        <v>76</v>
      </c>
      <c r="D7565" s="7">
        <v>-0.45182195989386897</v>
      </c>
      <c r="E7565" s="7">
        <v>-0.32769285080273303</v>
      </c>
      <c r="G7565" s="7">
        <v>61</v>
      </c>
      <c r="H7565" s="7">
        <v>76</v>
      </c>
      <c r="I7565" s="7">
        <v>0.37591555612310501</v>
      </c>
      <c r="J7565" s="7">
        <v>9.8779496183583504E-2</v>
      </c>
      <c r="L7565" s="7">
        <v>61</v>
      </c>
      <c r="M7565" s="7">
        <v>76</v>
      </c>
      <c r="N7565" s="7">
        <v>1.11398586807344</v>
      </c>
      <c r="O7565" s="7">
        <v>1.0204553520214299</v>
      </c>
    </row>
    <row r="7566" spans="2:15" x14ac:dyDescent="0.2">
      <c r="B7566" s="7">
        <v>62</v>
      </c>
      <c r="C7566" s="7">
        <v>76</v>
      </c>
      <c r="D7566" s="7">
        <v>-0.179837834750494</v>
      </c>
      <c r="E7566" s="7">
        <v>-0.108284330280111</v>
      </c>
      <c r="G7566" s="7">
        <v>62</v>
      </c>
      <c r="H7566" s="7">
        <v>76</v>
      </c>
      <c r="I7566" s="7">
        <v>-1.31301873232852E-2</v>
      </c>
      <c r="J7566" s="7">
        <v>4.5080500573923203E-2</v>
      </c>
      <c r="L7566" s="7">
        <v>62</v>
      </c>
      <c r="M7566" s="7">
        <v>76</v>
      </c>
      <c r="N7566" s="7">
        <v>2.8304820630619401</v>
      </c>
      <c r="O7566" s="7">
        <v>2.9558175827041899</v>
      </c>
    </row>
    <row r="7567" spans="2:15" x14ac:dyDescent="0.2">
      <c r="B7567" s="7">
        <v>63</v>
      </c>
      <c r="C7567" s="7">
        <v>76</v>
      </c>
      <c r="D7567" s="7">
        <v>-0.16321766384026201</v>
      </c>
      <c r="E7567" s="7">
        <v>-0.311451101556461</v>
      </c>
      <c r="G7567" s="7">
        <v>63</v>
      </c>
      <c r="H7567" s="7">
        <v>76</v>
      </c>
      <c r="I7567" s="7">
        <v>-9.6370452347489505E-2</v>
      </c>
      <c r="J7567" s="7">
        <v>-0.12793392689608901</v>
      </c>
      <c r="L7567" s="7">
        <v>63</v>
      </c>
      <c r="M7567" s="7">
        <v>76</v>
      </c>
      <c r="N7567" s="7">
        <v>-0.16610113432029899</v>
      </c>
      <c r="O7567" s="7">
        <v>-0.40961191732011498</v>
      </c>
    </row>
    <row r="7568" spans="2:15" x14ac:dyDescent="0.2">
      <c r="B7568" s="7">
        <v>64</v>
      </c>
      <c r="C7568" s="7">
        <v>76</v>
      </c>
      <c r="D7568" s="7">
        <v>-7.1738598166768405E-2</v>
      </c>
      <c r="E7568" s="7">
        <v>-0.109813175669861</v>
      </c>
      <c r="G7568" s="7">
        <v>64</v>
      </c>
      <c r="H7568" s="7">
        <v>76</v>
      </c>
      <c r="I7568" s="7">
        <v>0.381981461638561</v>
      </c>
      <c r="J7568" s="7">
        <v>-9.5191959907618098E-2</v>
      </c>
      <c r="L7568" s="7">
        <v>64</v>
      </c>
      <c r="M7568" s="7">
        <v>76</v>
      </c>
      <c r="N7568" s="7">
        <v>-0.147977434889979</v>
      </c>
      <c r="O7568" s="7">
        <v>-0.286577317021943</v>
      </c>
    </row>
    <row r="7569" spans="2:15" x14ac:dyDescent="0.2">
      <c r="B7569" s="7">
        <v>65</v>
      </c>
      <c r="C7569" s="7">
        <v>76</v>
      </c>
      <c r="D7569" s="7">
        <v>-3.8219323764956001E-2</v>
      </c>
      <c r="E7569" s="7">
        <v>-0.310531575285177</v>
      </c>
      <c r="G7569" s="7">
        <v>65</v>
      </c>
      <c r="H7569" s="7">
        <v>76</v>
      </c>
      <c r="I7569" s="7">
        <v>0.147533239849366</v>
      </c>
      <c r="J7569" s="7">
        <v>0.13595224936231001</v>
      </c>
      <c r="L7569" s="7">
        <v>65</v>
      </c>
      <c r="M7569" s="7">
        <v>76</v>
      </c>
      <c r="N7569" s="7">
        <v>-0.18248534824158699</v>
      </c>
      <c r="O7569" s="7">
        <v>0.64880417232778198</v>
      </c>
    </row>
    <row r="7570" spans="2:15" x14ac:dyDescent="0.2">
      <c r="B7570" s="7">
        <v>66</v>
      </c>
      <c r="C7570" s="7">
        <v>76</v>
      </c>
      <c r="D7570" s="7">
        <v>0.49329444177791498</v>
      </c>
      <c r="E7570" s="7">
        <v>3.8040190898131598E-2</v>
      </c>
      <c r="G7570" s="7">
        <v>66</v>
      </c>
      <c r="H7570" s="7">
        <v>76</v>
      </c>
      <c r="I7570" s="7">
        <v>2.43257518577078E-3</v>
      </c>
      <c r="J7570" s="7">
        <v>3.7300019420827703E-2</v>
      </c>
      <c r="L7570" s="7">
        <v>66</v>
      </c>
      <c r="M7570" s="7">
        <v>76</v>
      </c>
      <c r="N7570" s="7">
        <v>-0.10133442502717099</v>
      </c>
      <c r="O7570" s="7">
        <v>0.80208072570553701</v>
      </c>
    </row>
    <row r="7571" spans="2:15" x14ac:dyDescent="0.2">
      <c r="B7571" s="7">
        <v>67</v>
      </c>
      <c r="C7571" s="7">
        <v>76</v>
      </c>
      <c r="D7571" s="7">
        <v>0.25811294375988703</v>
      </c>
      <c r="E7571" s="7">
        <v>0.31285361476718399</v>
      </c>
      <c r="G7571" s="7">
        <v>67</v>
      </c>
      <c r="H7571" s="7">
        <v>76</v>
      </c>
      <c r="I7571" s="7">
        <v>-0.28186476428109097</v>
      </c>
      <c r="J7571" s="7">
        <v>-0.25593220184506299</v>
      </c>
      <c r="L7571" s="7">
        <v>67</v>
      </c>
      <c r="M7571" s="7">
        <v>76</v>
      </c>
      <c r="N7571" s="7">
        <v>1.1016148594953601</v>
      </c>
      <c r="O7571" s="7">
        <v>1.0545758714906599</v>
      </c>
    </row>
    <row r="7572" spans="2:15" x14ac:dyDescent="0.2">
      <c r="B7572" s="7">
        <v>68</v>
      </c>
      <c r="C7572" s="7">
        <v>76</v>
      </c>
      <c r="D7572" s="7">
        <v>0.27523033712886102</v>
      </c>
      <c r="E7572" s="7">
        <v>0.421342105710098</v>
      </c>
      <c r="G7572" s="7">
        <v>68</v>
      </c>
      <c r="H7572" s="7">
        <v>76</v>
      </c>
      <c r="I7572" s="7">
        <v>-0.33008376329448602</v>
      </c>
      <c r="J7572" s="7">
        <v>0.13774975218712401</v>
      </c>
      <c r="L7572" s="7">
        <v>68</v>
      </c>
      <c r="M7572" s="7">
        <v>76</v>
      </c>
      <c r="N7572" s="7">
        <v>1.44315489485571</v>
      </c>
      <c r="O7572" s="7">
        <v>1.4245482929725</v>
      </c>
    </row>
    <row r="7573" spans="2:15" x14ac:dyDescent="0.2">
      <c r="B7573" s="7">
        <v>69</v>
      </c>
      <c r="C7573" s="7">
        <v>76</v>
      </c>
      <c r="D7573" s="7">
        <v>-0.45709555163861398</v>
      </c>
      <c r="E7573" s="7">
        <v>-0.37681096898659999</v>
      </c>
      <c r="G7573" s="7">
        <v>69</v>
      </c>
      <c r="H7573" s="7">
        <v>76</v>
      </c>
      <c r="I7573" s="7">
        <v>0.24551540044288001</v>
      </c>
      <c r="J7573" s="7">
        <v>-4.3817199533518397E-2</v>
      </c>
      <c r="L7573" s="7">
        <v>69</v>
      </c>
      <c r="M7573" s="7">
        <v>76</v>
      </c>
      <c r="N7573" s="7">
        <v>-0.78726233167211301</v>
      </c>
      <c r="O7573" s="7">
        <v>-0.33098414004926102</v>
      </c>
    </row>
    <row r="7574" spans="2:15" x14ac:dyDescent="0.2">
      <c r="B7574" s="7">
        <v>70</v>
      </c>
      <c r="C7574" s="7">
        <v>76</v>
      </c>
      <c r="D7574" s="7">
        <v>-0.28690565680065599</v>
      </c>
      <c r="E7574" s="7">
        <v>-0.64049918614871504</v>
      </c>
      <c r="G7574" s="7">
        <v>70</v>
      </c>
      <c r="H7574" s="7">
        <v>76</v>
      </c>
      <c r="I7574" s="7">
        <v>4.5771689250539503E-2</v>
      </c>
      <c r="J7574" s="7">
        <v>-3.3611304219357797E-2</v>
      </c>
      <c r="L7574" s="7">
        <v>70</v>
      </c>
      <c r="M7574" s="7">
        <v>76</v>
      </c>
      <c r="N7574" s="7">
        <v>0.32304802341746303</v>
      </c>
      <c r="O7574" s="7">
        <v>0.215271808384673</v>
      </c>
    </row>
    <row r="7575" spans="2:15" x14ac:dyDescent="0.2">
      <c r="B7575" s="7">
        <v>71</v>
      </c>
      <c r="C7575" s="7">
        <v>76</v>
      </c>
      <c r="D7575" s="7">
        <v>-0.27135308401921099</v>
      </c>
      <c r="E7575" s="7">
        <v>4.3970872153823698E-2</v>
      </c>
      <c r="G7575" s="7">
        <v>71</v>
      </c>
      <c r="H7575" s="7">
        <v>76</v>
      </c>
      <c r="I7575" s="7">
        <v>0.10161889575923901</v>
      </c>
      <c r="J7575" s="7">
        <v>-6.8135912097713594E-2</v>
      </c>
      <c r="L7575" s="7">
        <v>71</v>
      </c>
      <c r="M7575" s="7">
        <v>76</v>
      </c>
      <c r="N7575" s="7">
        <v>0.54652043929012495</v>
      </c>
      <c r="O7575" s="7">
        <v>0.27800383927524702</v>
      </c>
    </row>
    <row r="7576" spans="2:15" x14ac:dyDescent="0.2">
      <c r="B7576" s="7">
        <v>72</v>
      </c>
      <c r="C7576" s="7">
        <v>76</v>
      </c>
      <c r="D7576" s="7">
        <v>-2.7141321917214099E-2</v>
      </c>
      <c r="E7576" s="7">
        <v>-0.10073034060575101</v>
      </c>
      <c r="G7576" s="7">
        <v>72</v>
      </c>
      <c r="H7576" s="7">
        <v>76</v>
      </c>
      <c r="I7576" s="7">
        <v>-8.9383912112661598E-2</v>
      </c>
      <c r="J7576" s="7">
        <v>-4.6401912938756097E-2</v>
      </c>
      <c r="L7576" s="7">
        <v>72</v>
      </c>
      <c r="M7576" s="7">
        <v>76</v>
      </c>
      <c r="N7576" s="7">
        <v>-0.25846778051661901</v>
      </c>
      <c r="O7576" s="7">
        <v>-0.52656339266563501</v>
      </c>
    </row>
    <row r="7577" spans="2:15" x14ac:dyDescent="0.2">
      <c r="B7577" s="7">
        <v>73</v>
      </c>
      <c r="C7577" s="7">
        <v>76</v>
      </c>
      <c r="D7577" s="7">
        <v>-7.0519845510954596E-2</v>
      </c>
      <c r="E7577" s="7">
        <v>-7.3189920848243994E-2</v>
      </c>
      <c r="G7577" s="7">
        <v>73</v>
      </c>
      <c r="H7577" s="7">
        <v>76</v>
      </c>
      <c r="I7577" s="7">
        <v>0.42524450579802198</v>
      </c>
      <c r="J7577" s="7">
        <v>0.16018488436131301</v>
      </c>
      <c r="L7577" s="7">
        <v>73</v>
      </c>
      <c r="M7577" s="7">
        <v>76</v>
      </c>
      <c r="N7577" s="7">
        <v>0.331140252418266</v>
      </c>
      <c r="O7577" s="7">
        <v>-0.11428876918807999</v>
      </c>
    </row>
    <row r="7578" spans="2:15" x14ac:dyDescent="0.2">
      <c r="B7578" s="7">
        <v>74</v>
      </c>
      <c r="C7578" s="7">
        <v>76</v>
      </c>
      <c r="D7578" s="7">
        <v>0.30103307231606602</v>
      </c>
      <c r="E7578" s="7">
        <v>0.204396980625629</v>
      </c>
      <c r="G7578" s="7">
        <v>74</v>
      </c>
      <c r="H7578" s="7">
        <v>76</v>
      </c>
      <c r="I7578" s="7">
        <v>0.35266856141178099</v>
      </c>
      <c r="J7578" s="7">
        <v>0.11853376119248001</v>
      </c>
      <c r="L7578" s="7">
        <v>74</v>
      </c>
      <c r="M7578" s="7">
        <v>76</v>
      </c>
      <c r="N7578" s="7">
        <v>-1.0629782088987401</v>
      </c>
      <c r="O7578" s="7">
        <v>-0.33094117405083601</v>
      </c>
    </row>
    <row r="7579" spans="2:15" x14ac:dyDescent="0.2">
      <c r="B7579" s="7">
        <v>75</v>
      </c>
      <c r="C7579" s="7">
        <v>76</v>
      </c>
      <c r="D7579" s="7">
        <v>-0.45630907122160003</v>
      </c>
      <c r="E7579" s="7">
        <v>-0.44238294662272398</v>
      </c>
      <c r="G7579" s="7">
        <v>75</v>
      </c>
      <c r="H7579" s="7">
        <v>76</v>
      </c>
      <c r="I7579" s="7">
        <v>0</v>
      </c>
      <c r="J7579" s="7">
        <v>0</v>
      </c>
      <c r="L7579" s="7">
        <v>75</v>
      </c>
      <c r="M7579" s="7">
        <v>76</v>
      </c>
      <c r="N7579" s="7">
        <v>-1.64229060364834</v>
      </c>
      <c r="O7579" s="7">
        <v>-0.95902022433075096</v>
      </c>
    </row>
    <row r="7580" spans="2:15" x14ac:dyDescent="0.2">
      <c r="B7580" s="7">
        <v>76</v>
      </c>
      <c r="C7580" s="7">
        <v>76</v>
      </c>
      <c r="D7580" s="7">
        <v>0.22161822120777999</v>
      </c>
      <c r="E7580" s="7">
        <v>-0.166437612148602</v>
      </c>
      <c r="G7580" s="7">
        <v>76</v>
      </c>
      <c r="H7580" s="7">
        <v>76</v>
      </c>
      <c r="I7580" s="7">
        <v>0.30676986229505199</v>
      </c>
      <c r="J7580" s="7">
        <v>3.7229401716399699E-2</v>
      </c>
      <c r="L7580" s="7">
        <v>76</v>
      </c>
      <c r="M7580" s="7">
        <v>76</v>
      </c>
      <c r="N7580" s="7">
        <v>0.37941218480507999</v>
      </c>
      <c r="O7580" s="7">
        <v>-4.3078565134643497E-2</v>
      </c>
    </row>
    <row r="7581" spans="2:15" x14ac:dyDescent="0.2">
      <c r="B7581" s="7">
        <v>77</v>
      </c>
      <c r="C7581" s="7">
        <v>76</v>
      </c>
      <c r="D7581" s="7">
        <v>0.111155603583519</v>
      </c>
      <c r="E7581" s="7">
        <v>-0.14814325681934001</v>
      </c>
      <c r="G7581" s="7">
        <v>77</v>
      </c>
      <c r="H7581" s="7">
        <v>76</v>
      </c>
      <c r="I7581" s="7">
        <v>0.14023187035661899</v>
      </c>
      <c r="J7581" s="7">
        <v>2.5184067649965901E-2</v>
      </c>
      <c r="L7581" s="7">
        <v>77</v>
      </c>
      <c r="M7581" s="7">
        <v>76</v>
      </c>
      <c r="N7581" s="7">
        <v>0.57224314918754005</v>
      </c>
      <c r="O7581" s="7">
        <v>0.35018399013935497</v>
      </c>
    </row>
    <row r="7582" spans="2:15" x14ac:dyDescent="0.2">
      <c r="B7582" s="7">
        <v>78</v>
      </c>
      <c r="C7582" s="7">
        <v>76</v>
      </c>
      <c r="D7582" s="7">
        <v>0.496007103464294</v>
      </c>
      <c r="E7582" s="7">
        <v>0.46209576130571001</v>
      </c>
      <c r="G7582" s="7">
        <v>78</v>
      </c>
      <c r="H7582" s="7">
        <v>76</v>
      </c>
      <c r="I7582" s="7">
        <v>0.16092802354869301</v>
      </c>
      <c r="J7582" s="7">
        <v>-7.5150609351225306E-2</v>
      </c>
      <c r="L7582" s="7">
        <v>78</v>
      </c>
      <c r="M7582" s="7">
        <v>76</v>
      </c>
      <c r="N7582" s="7">
        <v>-1.3110113097045999</v>
      </c>
      <c r="O7582" s="7">
        <v>-1.35773654346636</v>
      </c>
    </row>
    <row r="7583" spans="2:15" x14ac:dyDescent="0.2">
      <c r="B7583" s="7">
        <v>79</v>
      </c>
      <c r="C7583" s="7">
        <v>76</v>
      </c>
      <c r="D7583" s="7">
        <v>-7.7676882093468805E-2</v>
      </c>
      <c r="E7583" s="7">
        <v>-0.132076746591447</v>
      </c>
      <c r="G7583" s="7">
        <v>79</v>
      </c>
      <c r="H7583" s="7">
        <v>76</v>
      </c>
      <c r="I7583" s="7">
        <v>8.5039544780984896E-2</v>
      </c>
      <c r="J7583" s="7">
        <v>-0.20183658247317801</v>
      </c>
      <c r="L7583" s="7">
        <v>79</v>
      </c>
      <c r="M7583" s="7">
        <v>76</v>
      </c>
      <c r="N7583" s="7">
        <v>-1.0768573451497201</v>
      </c>
      <c r="O7583" s="7">
        <v>-0.52130180945830296</v>
      </c>
    </row>
    <row r="7584" spans="2:15" x14ac:dyDescent="0.2">
      <c r="B7584" s="7">
        <v>80</v>
      </c>
      <c r="C7584" s="7">
        <v>76</v>
      </c>
      <c r="D7584" s="7">
        <v>-0.22007083538611</v>
      </c>
      <c r="E7584" s="7">
        <v>1.1688612003704099E-3</v>
      </c>
      <c r="G7584" s="7">
        <v>80</v>
      </c>
      <c r="H7584" s="7">
        <v>76</v>
      </c>
      <c r="I7584" s="7">
        <v>0.21578103110764299</v>
      </c>
      <c r="J7584" s="7">
        <v>-0.17261139691424299</v>
      </c>
      <c r="L7584" s="7">
        <v>80</v>
      </c>
      <c r="M7584" s="7">
        <v>76</v>
      </c>
      <c r="N7584" s="7">
        <v>-0.149635295332883</v>
      </c>
      <c r="O7584" s="7">
        <v>-0.17116362083898501</v>
      </c>
    </row>
    <row r="7585" spans="2:15" x14ac:dyDescent="0.2">
      <c r="B7585" s="7">
        <v>81</v>
      </c>
      <c r="C7585" s="7">
        <v>76</v>
      </c>
      <c r="D7585" s="7">
        <v>-7.4475281828849703E-3</v>
      </c>
      <c r="E7585" s="7">
        <v>-1.02149430839624E-2</v>
      </c>
      <c r="G7585" s="7">
        <v>81</v>
      </c>
      <c r="H7585" s="7">
        <v>76</v>
      </c>
      <c r="I7585" s="7">
        <v>0.50629581076667696</v>
      </c>
      <c r="J7585" s="7">
        <v>0.37567643595653399</v>
      </c>
      <c r="L7585" s="7">
        <v>81</v>
      </c>
      <c r="M7585" s="7">
        <v>76</v>
      </c>
      <c r="N7585" s="7">
        <v>1.34158099023669</v>
      </c>
      <c r="O7585" s="7">
        <v>0.77293268061561704</v>
      </c>
    </row>
    <row r="7586" spans="2:15" x14ac:dyDescent="0.2">
      <c r="B7586" s="7">
        <v>82</v>
      </c>
      <c r="C7586" s="7">
        <v>76</v>
      </c>
      <c r="D7586" s="7">
        <v>0.21710190712354299</v>
      </c>
      <c r="E7586" s="7">
        <v>0.171447043385905</v>
      </c>
      <c r="G7586" s="7">
        <v>82</v>
      </c>
      <c r="H7586" s="7">
        <v>76</v>
      </c>
      <c r="I7586" s="7">
        <v>0.30425238976229801</v>
      </c>
      <c r="J7586" s="7">
        <v>0.23649293585520001</v>
      </c>
      <c r="L7586" s="7">
        <v>82</v>
      </c>
      <c r="M7586" s="7">
        <v>76</v>
      </c>
      <c r="N7586" s="7">
        <v>-0.184526718423278</v>
      </c>
      <c r="O7586" s="7">
        <v>0.402140474632528</v>
      </c>
    </row>
    <row r="7587" spans="2:15" x14ac:dyDescent="0.2">
      <c r="B7587" s="7">
        <v>83</v>
      </c>
      <c r="C7587" s="7">
        <v>76</v>
      </c>
      <c r="D7587" s="7">
        <v>-0.187486197518303</v>
      </c>
      <c r="E7587" s="7">
        <v>-0.180086815933787</v>
      </c>
      <c r="G7587" s="7">
        <v>83</v>
      </c>
      <c r="H7587" s="7">
        <v>76</v>
      </c>
      <c r="I7587" s="7">
        <v>-3.1298404692525303E-2</v>
      </c>
      <c r="J7587" s="7">
        <v>-2.0923862250206999E-2</v>
      </c>
      <c r="L7587" s="7">
        <v>83</v>
      </c>
      <c r="M7587" s="7">
        <v>76</v>
      </c>
      <c r="N7587" s="7">
        <v>-1.1600071692751499</v>
      </c>
      <c r="O7587" s="7">
        <v>-0.64463424272907199</v>
      </c>
    </row>
    <row r="7588" spans="2:15" x14ac:dyDescent="0.2">
      <c r="B7588" s="7">
        <v>84</v>
      </c>
      <c r="C7588" s="7">
        <v>76</v>
      </c>
      <c r="D7588" s="7">
        <v>8.6882950225193795E-2</v>
      </c>
      <c r="E7588" s="7">
        <v>5.0338216162304897E-2</v>
      </c>
      <c r="G7588" s="7">
        <v>84</v>
      </c>
      <c r="H7588" s="7">
        <v>76</v>
      </c>
      <c r="I7588" s="7">
        <v>7.0789585390209603E-2</v>
      </c>
      <c r="J7588" s="7">
        <v>0.26217881278438299</v>
      </c>
      <c r="L7588" s="7">
        <v>84</v>
      </c>
      <c r="M7588" s="7">
        <v>76</v>
      </c>
      <c r="N7588" s="7">
        <v>1.31308350847045</v>
      </c>
      <c r="O7588" s="7">
        <v>0.16951277664176401</v>
      </c>
    </row>
    <row r="7589" spans="2:15" x14ac:dyDescent="0.2">
      <c r="B7589" s="7">
        <v>85</v>
      </c>
      <c r="C7589" s="7">
        <v>76</v>
      </c>
      <c r="D7589" s="7">
        <v>-1.8789761068449099E-2</v>
      </c>
      <c r="E7589" s="7">
        <v>0.22066364641651601</v>
      </c>
      <c r="G7589" s="7">
        <v>85</v>
      </c>
      <c r="H7589" s="7">
        <v>76</v>
      </c>
      <c r="I7589" s="7">
        <v>-0.108810097094271</v>
      </c>
      <c r="J7589" s="7">
        <v>-0.25176789006185701</v>
      </c>
      <c r="L7589" s="7">
        <v>85</v>
      </c>
      <c r="M7589" s="7">
        <v>76</v>
      </c>
      <c r="N7589" s="7">
        <v>-1.4007806747807601</v>
      </c>
      <c r="O7589" s="7">
        <v>-1.1679685398002599</v>
      </c>
    </row>
    <row r="7590" spans="2:15" x14ac:dyDescent="0.2">
      <c r="B7590" s="7">
        <v>86</v>
      </c>
      <c r="C7590" s="7">
        <v>76</v>
      </c>
      <c r="D7590" s="7">
        <v>1.6100350524326901</v>
      </c>
      <c r="E7590" s="7">
        <v>1.3574317064953001</v>
      </c>
      <c r="G7590" s="7">
        <v>86</v>
      </c>
      <c r="H7590" s="7">
        <v>76</v>
      </c>
      <c r="I7590" s="7">
        <v>0.10998740290229</v>
      </c>
      <c r="J7590" s="7">
        <v>9.6986323032152405E-2</v>
      </c>
      <c r="L7590" s="7">
        <v>86</v>
      </c>
      <c r="M7590" s="7">
        <v>76</v>
      </c>
      <c r="N7590" s="7">
        <v>0.802802301616932</v>
      </c>
      <c r="O7590" s="7">
        <v>0.47097745980778899</v>
      </c>
    </row>
    <row r="7591" spans="2:15" x14ac:dyDescent="0.2">
      <c r="B7591" s="7">
        <v>87</v>
      </c>
      <c r="C7591" s="7">
        <v>76</v>
      </c>
      <c r="D7591" s="7">
        <v>-0.43167195575307699</v>
      </c>
      <c r="E7591" s="7">
        <v>5.6937873094242697E-2</v>
      </c>
      <c r="G7591" s="7">
        <v>87</v>
      </c>
      <c r="H7591" s="7">
        <v>76</v>
      </c>
      <c r="I7591" s="7">
        <v>-4.8108500360166699E-3</v>
      </c>
      <c r="J7591" s="7">
        <v>0.112297709778866</v>
      </c>
      <c r="L7591" s="7">
        <v>87</v>
      </c>
      <c r="M7591" s="7">
        <v>76</v>
      </c>
      <c r="N7591" s="7">
        <v>1.242673392123</v>
      </c>
      <c r="O7591" s="7">
        <v>0.691327503530624</v>
      </c>
    </row>
    <row r="7592" spans="2:15" x14ac:dyDescent="0.2">
      <c r="B7592" s="7">
        <v>88</v>
      </c>
      <c r="C7592" s="7">
        <v>76</v>
      </c>
      <c r="D7592" s="7">
        <v>-0.232377497033881</v>
      </c>
      <c r="E7592" s="7">
        <v>0.103462151666683</v>
      </c>
      <c r="G7592" s="7">
        <v>88</v>
      </c>
      <c r="H7592" s="7">
        <v>76</v>
      </c>
      <c r="I7592" s="7">
        <v>0.18149929752548699</v>
      </c>
      <c r="J7592" s="7">
        <v>-7.8254132759068007E-2</v>
      </c>
      <c r="L7592" s="7">
        <v>88</v>
      </c>
      <c r="M7592" s="7">
        <v>76</v>
      </c>
      <c r="N7592" s="7">
        <v>-1.3299519130454101</v>
      </c>
      <c r="O7592" s="7">
        <v>-1.25455301014882</v>
      </c>
    </row>
    <row r="7593" spans="2:15" x14ac:dyDescent="0.2">
      <c r="B7593" s="7">
        <v>89</v>
      </c>
      <c r="C7593" s="7">
        <v>76</v>
      </c>
      <c r="D7593" s="7">
        <v>-0.24505392494968301</v>
      </c>
      <c r="E7593" s="7">
        <v>-0.27347971449716701</v>
      </c>
      <c r="G7593" s="7">
        <v>89</v>
      </c>
      <c r="H7593" s="7">
        <v>76</v>
      </c>
      <c r="I7593" s="7">
        <v>0.41702106717323301</v>
      </c>
      <c r="J7593" s="7">
        <v>0.18303119938955201</v>
      </c>
      <c r="L7593" s="7">
        <v>89</v>
      </c>
      <c r="M7593" s="7">
        <v>76</v>
      </c>
      <c r="N7593" s="7">
        <v>-0.40627819719097202</v>
      </c>
      <c r="O7593" s="7">
        <v>-0.14788908258559499</v>
      </c>
    </row>
    <row r="7594" spans="2:15" x14ac:dyDescent="0.2">
      <c r="B7594" s="7">
        <v>90</v>
      </c>
      <c r="C7594" s="7">
        <v>76</v>
      </c>
      <c r="D7594" s="7">
        <v>6.3136669644556803E-2</v>
      </c>
      <c r="E7594" s="7">
        <v>0.35087770863852402</v>
      </c>
      <c r="G7594" s="7">
        <v>90</v>
      </c>
      <c r="H7594" s="7">
        <v>76</v>
      </c>
      <c r="I7594" s="7">
        <v>0.232032416608797</v>
      </c>
      <c r="J7594" s="7">
        <v>0.108030364391395</v>
      </c>
      <c r="L7594" s="7">
        <v>90</v>
      </c>
      <c r="M7594" s="7">
        <v>76</v>
      </c>
      <c r="N7594" s="7">
        <v>-1.6146451394780199</v>
      </c>
      <c r="O7594" s="7">
        <v>-1.4311545325329</v>
      </c>
    </row>
    <row r="7595" spans="2:15" x14ac:dyDescent="0.2">
      <c r="B7595" s="7">
        <v>91</v>
      </c>
      <c r="C7595" s="7">
        <v>76</v>
      </c>
      <c r="D7595" s="7">
        <v>-0.13419988538227201</v>
      </c>
      <c r="E7595" s="7">
        <v>0.27619959639746</v>
      </c>
      <c r="G7595" s="7">
        <v>91</v>
      </c>
      <c r="H7595" s="7">
        <v>76</v>
      </c>
      <c r="I7595" s="7">
        <v>0.111635257900725</v>
      </c>
      <c r="J7595" s="7">
        <v>0.13560364170768099</v>
      </c>
      <c r="L7595" s="7">
        <v>91</v>
      </c>
      <c r="M7595" s="7">
        <v>76</v>
      </c>
      <c r="N7595" s="7">
        <v>2.2690030168789999E-2</v>
      </c>
      <c r="O7595" s="7">
        <v>1.3178901018077E-2</v>
      </c>
    </row>
    <row r="7596" spans="2:15" x14ac:dyDescent="0.2">
      <c r="B7596" s="7">
        <v>92</v>
      </c>
      <c r="C7596" s="7">
        <v>76</v>
      </c>
      <c r="D7596" s="7">
        <v>-3.6332362870184397E-2</v>
      </c>
      <c r="E7596" s="7">
        <v>-2.86053414436775E-2</v>
      </c>
      <c r="G7596" s="7">
        <v>92</v>
      </c>
      <c r="H7596" s="7">
        <v>76</v>
      </c>
      <c r="I7596" s="7">
        <v>-3.3880885261532399E-2</v>
      </c>
      <c r="J7596" s="7">
        <v>-0.14046331959903999</v>
      </c>
      <c r="L7596" s="7">
        <v>92</v>
      </c>
      <c r="M7596" s="7">
        <v>76</v>
      </c>
      <c r="N7596" s="7">
        <v>1.00911690775021</v>
      </c>
      <c r="O7596" s="7">
        <v>0.93565690297975901</v>
      </c>
    </row>
    <row r="7597" spans="2:15" x14ac:dyDescent="0.2">
      <c r="B7597" s="7">
        <v>93</v>
      </c>
      <c r="C7597" s="7">
        <v>76</v>
      </c>
      <c r="D7597" s="7">
        <v>0.31077526092931301</v>
      </c>
      <c r="E7597" s="7">
        <v>0.43876851889639601</v>
      </c>
      <c r="G7597" s="7">
        <v>93</v>
      </c>
      <c r="H7597" s="7">
        <v>76</v>
      </c>
      <c r="I7597" s="7">
        <v>0.13623973898137101</v>
      </c>
      <c r="J7597" s="7">
        <v>6.6418318053313996E-2</v>
      </c>
      <c r="L7597" s="7">
        <v>93</v>
      </c>
      <c r="M7597" s="7">
        <v>76</v>
      </c>
      <c r="N7597" s="7">
        <v>0.39897048895565002</v>
      </c>
      <c r="O7597" s="7">
        <v>0.94272749800740496</v>
      </c>
    </row>
    <row r="7598" spans="2:15" x14ac:dyDescent="0.2">
      <c r="B7598" s="7">
        <v>94</v>
      </c>
      <c r="C7598" s="7">
        <v>76</v>
      </c>
      <c r="D7598" s="7">
        <v>0.21866579351009299</v>
      </c>
      <c r="E7598" s="7">
        <v>0.20212249622178299</v>
      </c>
      <c r="G7598" s="7">
        <v>94</v>
      </c>
      <c r="H7598" s="7">
        <v>76</v>
      </c>
      <c r="I7598" s="7">
        <v>-0.25221357207261103</v>
      </c>
      <c r="J7598" s="7">
        <v>-0.13024158779578501</v>
      </c>
      <c r="L7598" s="7">
        <v>94</v>
      </c>
      <c r="M7598" s="7">
        <v>76</v>
      </c>
      <c r="N7598" s="7">
        <v>-0.359496491908743</v>
      </c>
      <c r="O7598" s="7">
        <v>0.27415867950255202</v>
      </c>
    </row>
    <row r="7599" spans="2:15" x14ac:dyDescent="0.2">
      <c r="B7599" s="7">
        <v>95</v>
      </c>
      <c r="C7599" s="7">
        <v>76</v>
      </c>
      <c r="D7599" s="7">
        <v>-0.14161404586279999</v>
      </c>
      <c r="E7599" s="7">
        <v>-0.24625871835096799</v>
      </c>
      <c r="G7599" s="7">
        <v>95</v>
      </c>
      <c r="H7599" s="7">
        <v>76</v>
      </c>
      <c r="I7599" s="7">
        <v>0.155997495067973</v>
      </c>
      <c r="J7599" s="7">
        <v>0.120108656805064</v>
      </c>
      <c r="L7599" s="7">
        <v>95</v>
      </c>
      <c r="M7599" s="7">
        <v>76</v>
      </c>
      <c r="N7599" s="7">
        <v>-0.33127195220329902</v>
      </c>
      <c r="O7599" s="7">
        <v>-0.37177548256403498</v>
      </c>
    </row>
    <row r="7600" spans="2:15" x14ac:dyDescent="0.2">
      <c r="B7600" s="7">
        <v>96</v>
      </c>
      <c r="C7600" s="7">
        <v>76</v>
      </c>
      <c r="D7600" s="7">
        <v>0.16050998674266601</v>
      </c>
      <c r="E7600" s="7">
        <v>8.6923808784110407E-2</v>
      </c>
      <c r="G7600" s="7">
        <v>96</v>
      </c>
      <c r="H7600" s="7">
        <v>76</v>
      </c>
      <c r="I7600" s="7">
        <v>0.32276577199237</v>
      </c>
      <c r="J7600" s="7">
        <v>0.12315120145616799</v>
      </c>
      <c r="L7600" s="7">
        <v>96</v>
      </c>
      <c r="M7600" s="7">
        <v>76</v>
      </c>
      <c r="N7600" s="7">
        <v>-0.16692623016793301</v>
      </c>
      <c r="O7600" s="7">
        <v>0.28150720459801198</v>
      </c>
    </row>
    <row r="7601" spans="2:15" x14ac:dyDescent="0.2">
      <c r="B7601" s="7">
        <v>97</v>
      </c>
      <c r="C7601" s="7">
        <v>76</v>
      </c>
      <c r="D7601" s="7">
        <v>3.3702402176973401E-2</v>
      </c>
      <c r="E7601" s="7">
        <v>-3.1584855917290398E-2</v>
      </c>
      <c r="G7601" s="7">
        <v>97</v>
      </c>
      <c r="H7601" s="7">
        <v>76</v>
      </c>
      <c r="I7601" s="7">
        <v>0.157441383543241</v>
      </c>
      <c r="J7601" s="7">
        <v>0.112066694458362</v>
      </c>
      <c r="L7601" s="7">
        <v>97</v>
      </c>
      <c r="M7601" s="7">
        <v>76</v>
      </c>
      <c r="N7601" s="7">
        <v>-0.25742497753476801</v>
      </c>
      <c r="O7601" s="7">
        <v>-0.69845696971952898</v>
      </c>
    </row>
    <row r="7602" spans="2:15" x14ac:dyDescent="0.2">
      <c r="B7602" s="7">
        <v>98</v>
      </c>
      <c r="C7602" s="7">
        <v>76</v>
      </c>
      <c r="D7602" s="7">
        <v>0.34051818754162899</v>
      </c>
      <c r="E7602" s="7">
        <v>0.17513793618237</v>
      </c>
      <c r="G7602" s="7">
        <v>98</v>
      </c>
      <c r="H7602" s="7">
        <v>76</v>
      </c>
      <c r="I7602" s="7">
        <v>0.385134719117323</v>
      </c>
      <c r="J7602" s="7">
        <v>2.4257419782284E-2</v>
      </c>
      <c r="L7602" s="7">
        <v>98</v>
      </c>
      <c r="M7602" s="7">
        <v>76</v>
      </c>
      <c r="N7602" s="7">
        <v>2.0678966733064099</v>
      </c>
      <c r="O7602" s="7">
        <v>1.11743186815191</v>
      </c>
    </row>
    <row r="7603" spans="2:15" x14ac:dyDescent="0.2">
      <c r="B7603" s="7">
        <v>99</v>
      </c>
      <c r="C7603" s="7">
        <v>76</v>
      </c>
      <c r="D7603" s="7">
        <v>4.3306561890952701E-2</v>
      </c>
      <c r="E7603" s="7">
        <v>0.344053923041583</v>
      </c>
      <c r="G7603" s="7">
        <v>99</v>
      </c>
      <c r="H7603" s="7">
        <v>76</v>
      </c>
      <c r="I7603" s="7">
        <v>8.8971670551901902E-2</v>
      </c>
      <c r="J7603" s="7">
        <v>-0.175056784252588</v>
      </c>
      <c r="L7603" s="7">
        <v>99</v>
      </c>
      <c r="M7603" s="7">
        <v>76</v>
      </c>
      <c r="N7603" s="7">
        <v>-0.927634643301541</v>
      </c>
      <c r="O7603" s="7">
        <v>0.25111793870462101</v>
      </c>
    </row>
    <row r="7604" spans="2:15" x14ac:dyDescent="0.2">
      <c r="B7604" s="7">
        <v>100</v>
      </c>
      <c r="C7604" s="7">
        <v>76</v>
      </c>
      <c r="D7604" s="7">
        <v>0.29044395703522402</v>
      </c>
      <c r="E7604" s="7">
        <v>4.50831425714995E-2</v>
      </c>
      <c r="G7604" s="7">
        <v>100</v>
      </c>
      <c r="H7604" s="7">
        <v>76</v>
      </c>
      <c r="I7604" s="7">
        <v>0.45539235610898099</v>
      </c>
      <c r="J7604" s="7">
        <v>-0.103346154248613</v>
      </c>
      <c r="L7604" s="7">
        <v>100</v>
      </c>
      <c r="M7604" s="7">
        <v>76</v>
      </c>
      <c r="N7604" s="7">
        <v>1.3847906176223701</v>
      </c>
      <c r="O7604" s="7">
        <v>1.0881305642241501</v>
      </c>
    </row>
    <row r="7605" spans="2:15" x14ac:dyDescent="0.2">
      <c r="B7605" s="7">
        <v>1</v>
      </c>
      <c r="C7605" s="7">
        <v>77</v>
      </c>
      <c r="D7605" s="7">
        <v>-1.00955242382662</v>
      </c>
      <c r="E7605" s="7">
        <v>-0.922947382708877</v>
      </c>
      <c r="G7605" s="7">
        <v>1</v>
      </c>
      <c r="H7605" s="7">
        <v>77</v>
      </c>
      <c r="I7605" s="7">
        <v>0.203198560191789</v>
      </c>
      <c r="J7605" s="7">
        <v>0.17962265450794801</v>
      </c>
      <c r="L7605" s="7">
        <v>1</v>
      </c>
      <c r="M7605" s="7">
        <v>77</v>
      </c>
      <c r="N7605" s="7">
        <v>-1.4160006630952799</v>
      </c>
      <c r="O7605" s="7">
        <v>-1.2630926350880201</v>
      </c>
    </row>
    <row r="7606" spans="2:15" x14ac:dyDescent="0.2">
      <c r="B7606" s="7">
        <v>2</v>
      </c>
      <c r="C7606" s="7">
        <v>77</v>
      </c>
      <c r="D7606" s="7">
        <v>8.6765714806970706E-2</v>
      </c>
      <c r="E7606" s="7">
        <v>0.142768561977514</v>
      </c>
      <c r="G7606" s="7">
        <v>2</v>
      </c>
      <c r="H7606" s="7">
        <v>77</v>
      </c>
      <c r="I7606" s="7">
        <v>0.56751434730541805</v>
      </c>
      <c r="J7606" s="7">
        <v>0.293131404858268</v>
      </c>
      <c r="L7606" s="7">
        <v>2</v>
      </c>
      <c r="M7606" s="7">
        <v>77</v>
      </c>
      <c r="N7606" s="7">
        <v>0.51318797895527102</v>
      </c>
      <c r="O7606" s="7">
        <v>0.78696167638387005</v>
      </c>
    </row>
    <row r="7607" spans="2:15" x14ac:dyDescent="0.2">
      <c r="B7607" s="7">
        <v>3</v>
      </c>
      <c r="C7607" s="7">
        <v>77</v>
      </c>
      <c r="D7607" s="7">
        <v>-1.07967806276392</v>
      </c>
      <c r="E7607" s="7">
        <v>-0.92362943312592305</v>
      </c>
      <c r="G7607" s="7">
        <v>3</v>
      </c>
      <c r="H7607" s="7">
        <v>77</v>
      </c>
      <c r="I7607" s="7">
        <v>0.17997269376828301</v>
      </c>
      <c r="J7607" s="7">
        <v>-0.14203661380526</v>
      </c>
      <c r="L7607" s="7">
        <v>3</v>
      </c>
      <c r="M7607" s="7">
        <v>77</v>
      </c>
      <c r="N7607" s="7">
        <v>-0.16771943855886601</v>
      </c>
      <c r="O7607" s="7">
        <v>-1.06818194531169E-2</v>
      </c>
    </row>
    <row r="7608" spans="2:15" x14ac:dyDescent="0.2">
      <c r="B7608" s="7">
        <v>4</v>
      </c>
      <c r="C7608" s="7">
        <v>77</v>
      </c>
      <c r="D7608" s="7">
        <v>-9.9949383261787303E-2</v>
      </c>
      <c r="E7608" s="7">
        <v>-0.150480538756948</v>
      </c>
      <c r="G7608" s="7">
        <v>4</v>
      </c>
      <c r="H7608" s="7">
        <v>77</v>
      </c>
      <c r="I7608" s="7">
        <v>4.8553884587304801E-2</v>
      </c>
      <c r="J7608" s="7">
        <v>-4.3789790571795897E-2</v>
      </c>
      <c r="L7608" s="7">
        <v>4</v>
      </c>
      <c r="M7608" s="7">
        <v>77</v>
      </c>
      <c r="N7608" s="7">
        <v>0.12816714310247801</v>
      </c>
      <c r="O7608" s="7">
        <v>0.15866075332268201</v>
      </c>
    </row>
    <row r="7609" spans="2:15" x14ac:dyDescent="0.2">
      <c r="B7609" s="7">
        <v>5</v>
      </c>
      <c r="C7609" s="7">
        <v>77</v>
      </c>
      <c r="D7609" s="7">
        <v>0.117219646127973</v>
      </c>
      <c r="E7609" s="7">
        <v>-7.5944302176329997E-2</v>
      </c>
      <c r="G7609" s="7">
        <v>5</v>
      </c>
      <c r="H7609" s="7">
        <v>77</v>
      </c>
      <c r="I7609" s="7">
        <v>0.45690196716986697</v>
      </c>
      <c r="J7609" s="7">
        <v>-9.9871845006269701E-3</v>
      </c>
      <c r="L7609" s="7">
        <v>5</v>
      </c>
      <c r="M7609" s="7">
        <v>77</v>
      </c>
      <c r="N7609" s="7">
        <v>0.23991617278813199</v>
      </c>
      <c r="O7609" s="7">
        <v>-0.68454367961611295</v>
      </c>
    </row>
    <row r="7610" spans="2:15" x14ac:dyDescent="0.2">
      <c r="B7610" s="7">
        <v>6</v>
      </c>
      <c r="C7610" s="7">
        <v>77</v>
      </c>
      <c r="D7610" s="7">
        <v>-0.73511328367894202</v>
      </c>
      <c r="E7610" s="7">
        <v>-0.91687960237692701</v>
      </c>
      <c r="G7610" s="7">
        <v>6</v>
      </c>
      <c r="H7610" s="7">
        <v>77</v>
      </c>
      <c r="I7610" s="7">
        <v>-3.9633699782336301E-2</v>
      </c>
      <c r="J7610" s="7">
        <v>9.53003815315627E-2</v>
      </c>
      <c r="L7610" s="7">
        <v>6</v>
      </c>
      <c r="M7610" s="7">
        <v>77</v>
      </c>
      <c r="N7610" s="7">
        <v>0.38249073173356102</v>
      </c>
      <c r="O7610" s="7">
        <v>0.58851962805742297</v>
      </c>
    </row>
    <row r="7611" spans="2:15" x14ac:dyDescent="0.2">
      <c r="B7611" s="7">
        <v>7</v>
      </c>
      <c r="C7611" s="7">
        <v>77</v>
      </c>
      <c r="D7611" s="7">
        <v>0.53671996706428404</v>
      </c>
      <c r="E7611" s="7">
        <v>0.55064950008743996</v>
      </c>
      <c r="G7611" s="7">
        <v>7</v>
      </c>
      <c r="H7611" s="7">
        <v>77</v>
      </c>
      <c r="I7611" s="7">
        <v>8.6361383197949101E-2</v>
      </c>
      <c r="J7611" s="7">
        <v>-0.16670391234951101</v>
      </c>
      <c r="L7611" s="7">
        <v>7</v>
      </c>
      <c r="M7611" s="7">
        <v>77</v>
      </c>
      <c r="N7611" s="7">
        <v>-9.3331361347187794E-2</v>
      </c>
      <c r="O7611" s="7">
        <v>6.8625792395513599E-2</v>
      </c>
    </row>
    <row r="7612" spans="2:15" x14ac:dyDescent="0.2">
      <c r="B7612" s="7">
        <v>8</v>
      </c>
      <c r="C7612" s="7">
        <v>77</v>
      </c>
      <c r="D7612" s="7">
        <v>0.33805854467138202</v>
      </c>
      <c r="E7612" s="7">
        <v>0.46443340332682798</v>
      </c>
      <c r="G7612" s="7">
        <v>8</v>
      </c>
      <c r="H7612" s="7">
        <v>77</v>
      </c>
      <c r="I7612" s="7">
        <v>8.7431093032671797E-2</v>
      </c>
      <c r="J7612" s="7">
        <v>-0.10022103091880501</v>
      </c>
      <c r="L7612" s="7">
        <v>8</v>
      </c>
      <c r="M7612" s="7">
        <v>77</v>
      </c>
      <c r="N7612" s="7">
        <v>0.72651628299947701</v>
      </c>
      <c r="O7612" s="7">
        <v>0.57240556182273306</v>
      </c>
    </row>
    <row r="7613" spans="2:15" x14ac:dyDescent="0.2">
      <c r="B7613" s="7">
        <v>9</v>
      </c>
      <c r="C7613" s="7">
        <v>77</v>
      </c>
      <c r="D7613" s="7">
        <v>-0.81315352115196804</v>
      </c>
      <c r="E7613" s="7">
        <v>-0.89495139626250997</v>
      </c>
      <c r="G7613" s="7">
        <v>9</v>
      </c>
      <c r="H7613" s="7">
        <v>77</v>
      </c>
      <c r="I7613" s="7">
        <v>0.32163083898481498</v>
      </c>
      <c r="J7613" s="7">
        <v>-0.12522745812050501</v>
      </c>
      <c r="L7613" s="7">
        <v>9</v>
      </c>
      <c r="M7613" s="7">
        <v>77</v>
      </c>
      <c r="N7613" s="7">
        <v>-0.45537319020941602</v>
      </c>
      <c r="O7613" s="7">
        <v>-0.692531206726546</v>
      </c>
    </row>
    <row r="7614" spans="2:15" x14ac:dyDescent="0.2">
      <c r="B7614" s="7">
        <v>10</v>
      </c>
      <c r="C7614" s="7">
        <v>77</v>
      </c>
      <c r="D7614" s="7">
        <v>-0.24771046116973799</v>
      </c>
      <c r="E7614" s="7">
        <v>-0.20194434177513501</v>
      </c>
      <c r="G7614" s="7">
        <v>10</v>
      </c>
      <c r="H7614" s="7">
        <v>77</v>
      </c>
      <c r="I7614" s="7">
        <v>0.60717609063184397</v>
      </c>
      <c r="J7614" s="7">
        <v>0.51738886357523295</v>
      </c>
      <c r="L7614" s="7">
        <v>10</v>
      </c>
      <c r="M7614" s="7">
        <v>77</v>
      </c>
      <c r="N7614" s="7">
        <v>4.3524185175144198E-2</v>
      </c>
      <c r="O7614" s="7">
        <v>-4.8489738068825602E-2</v>
      </c>
    </row>
    <row r="7615" spans="2:15" x14ac:dyDescent="0.2">
      <c r="B7615" s="7">
        <v>11</v>
      </c>
      <c r="C7615" s="7">
        <v>77</v>
      </c>
      <c r="D7615" s="7">
        <v>-0.22497331121162201</v>
      </c>
      <c r="E7615" s="7">
        <v>-9.7378314464247495E-2</v>
      </c>
      <c r="G7615" s="7">
        <v>11</v>
      </c>
      <c r="H7615" s="7">
        <v>77</v>
      </c>
      <c r="I7615" s="7">
        <v>0.33110454092727898</v>
      </c>
      <c r="J7615" s="7">
        <v>-8.1695878866878693E-2</v>
      </c>
      <c r="L7615" s="7">
        <v>11</v>
      </c>
      <c r="M7615" s="7">
        <v>77</v>
      </c>
      <c r="N7615" s="7">
        <v>1.0825608239172</v>
      </c>
      <c r="O7615" s="7">
        <v>1.0173801262432101</v>
      </c>
    </row>
    <row r="7616" spans="2:15" x14ac:dyDescent="0.2">
      <c r="B7616" s="7">
        <v>12</v>
      </c>
      <c r="C7616" s="7">
        <v>77</v>
      </c>
      <c r="D7616" s="7">
        <v>0.18660493108238499</v>
      </c>
      <c r="E7616" s="7">
        <v>0.13988029300211999</v>
      </c>
      <c r="G7616" s="7">
        <v>12</v>
      </c>
      <c r="H7616" s="7">
        <v>77</v>
      </c>
      <c r="I7616" s="7">
        <v>0.48560917345074001</v>
      </c>
      <c r="J7616" s="7">
        <v>0.159992571512029</v>
      </c>
      <c r="L7616" s="7">
        <v>12</v>
      </c>
      <c r="M7616" s="7">
        <v>77</v>
      </c>
      <c r="N7616" s="7">
        <v>6.0356379774040299E-2</v>
      </c>
      <c r="O7616" s="7">
        <v>0.39432642122626799</v>
      </c>
    </row>
    <row r="7617" spans="2:15" x14ac:dyDescent="0.2">
      <c r="B7617" s="7">
        <v>13</v>
      </c>
      <c r="C7617" s="7">
        <v>77</v>
      </c>
      <c r="D7617" s="7">
        <v>-0.21112320521338501</v>
      </c>
      <c r="E7617" s="7">
        <v>-8.4103220795862299E-2</v>
      </c>
      <c r="G7617" s="7">
        <v>13</v>
      </c>
      <c r="H7617" s="7">
        <v>77</v>
      </c>
      <c r="I7617" s="7">
        <v>0.194111700228593</v>
      </c>
      <c r="J7617" s="7">
        <v>0.12616792389397899</v>
      </c>
      <c r="L7617" s="7">
        <v>13</v>
      </c>
      <c r="M7617" s="7">
        <v>77</v>
      </c>
      <c r="N7617" s="7">
        <v>-0.28568722252740802</v>
      </c>
      <c r="O7617" s="7">
        <v>-0.25379802782491001</v>
      </c>
    </row>
    <row r="7618" spans="2:15" x14ac:dyDescent="0.2">
      <c r="B7618" s="7">
        <v>14</v>
      </c>
      <c r="C7618" s="7">
        <v>77</v>
      </c>
      <c r="D7618" s="7">
        <v>-0.47252675928278298</v>
      </c>
      <c r="E7618" s="7">
        <v>-0.33602171681178</v>
      </c>
      <c r="G7618" s="7">
        <v>14</v>
      </c>
      <c r="H7618" s="7">
        <v>77</v>
      </c>
      <c r="I7618" s="7">
        <v>0.16099955463252799</v>
      </c>
      <c r="J7618" s="7">
        <v>-5.5188827160844903E-2</v>
      </c>
      <c r="L7618" s="7">
        <v>14</v>
      </c>
      <c r="M7618" s="7">
        <v>77</v>
      </c>
      <c r="N7618" s="7">
        <v>0.87521438518002403</v>
      </c>
      <c r="O7618" s="7">
        <v>1.0642617027135399</v>
      </c>
    </row>
    <row r="7619" spans="2:15" x14ac:dyDescent="0.2">
      <c r="B7619" s="7">
        <v>15</v>
      </c>
      <c r="C7619" s="7">
        <v>77</v>
      </c>
      <c r="D7619" s="7">
        <v>0.161894738672093</v>
      </c>
      <c r="E7619" s="7">
        <v>3.9458336235385999E-2</v>
      </c>
      <c r="G7619" s="7">
        <v>15</v>
      </c>
      <c r="H7619" s="7">
        <v>77</v>
      </c>
      <c r="I7619" s="7">
        <v>0.12592609846167399</v>
      </c>
      <c r="J7619" s="7">
        <v>-3.8166360699569198E-2</v>
      </c>
      <c r="L7619" s="7">
        <v>15</v>
      </c>
      <c r="M7619" s="7">
        <v>77</v>
      </c>
      <c r="N7619" s="7">
        <v>1.6358554995108701</v>
      </c>
      <c r="O7619" s="7">
        <v>1.83483493092926</v>
      </c>
    </row>
    <row r="7620" spans="2:15" x14ac:dyDescent="0.2">
      <c r="B7620" s="7">
        <v>16</v>
      </c>
      <c r="C7620" s="7">
        <v>77</v>
      </c>
      <c r="D7620" s="7">
        <v>-0.13482222117366</v>
      </c>
      <c r="E7620" s="7">
        <v>0.108559948330143</v>
      </c>
      <c r="G7620" s="7">
        <v>16</v>
      </c>
      <c r="H7620" s="7">
        <v>77</v>
      </c>
      <c r="I7620" s="7">
        <v>8.7341299471149506E-2</v>
      </c>
      <c r="J7620" s="7">
        <v>0.20073189599623301</v>
      </c>
      <c r="L7620" s="7">
        <v>16</v>
      </c>
      <c r="M7620" s="7">
        <v>77</v>
      </c>
      <c r="N7620" s="7">
        <v>-0.61943777451148097</v>
      </c>
      <c r="O7620" s="7">
        <v>-0.77039552765778996</v>
      </c>
    </row>
    <row r="7621" spans="2:15" x14ac:dyDescent="0.2">
      <c r="B7621" s="7">
        <v>17</v>
      </c>
      <c r="C7621" s="7">
        <v>77</v>
      </c>
      <c r="D7621" s="7">
        <v>-0.70372846180980497</v>
      </c>
      <c r="E7621" s="7">
        <v>-0.58431178132443895</v>
      </c>
      <c r="G7621" s="7">
        <v>17</v>
      </c>
      <c r="H7621" s="7">
        <v>77</v>
      </c>
      <c r="I7621" s="7">
        <v>0.52602395273679503</v>
      </c>
      <c r="J7621" s="7">
        <v>0.26802967514367798</v>
      </c>
      <c r="L7621" s="7">
        <v>17</v>
      </c>
      <c r="M7621" s="7">
        <v>77</v>
      </c>
      <c r="N7621" s="7">
        <v>6.4826149203316405E-2</v>
      </c>
      <c r="O7621" s="7">
        <v>-0.45215363153647198</v>
      </c>
    </row>
    <row r="7622" spans="2:15" x14ac:dyDescent="0.2">
      <c r="B7622" s="7">
        <v>18</v>
      </c>
      <c r="C7622" s="7">
        <v>77</v>
      </c>
      <c r="D7622" s="7">
        <v>0.12685387825456801</v>
      </c>
      <c r="E7622" s="7">
        <v>0.21978644861313701</v>
      </c>
      <c r="G7622" s="7">
        <v>18</v>
      </c>
      <c r="H7622" s="7">
        <v>77</v>
      </c>
      <c r="I7622" s="7">
        <v>0.40360453473862801</v>
      </c>
      <c r="J7622" s="7">
        <v>0.15600777897781701</v>
      </c>
      <c r="L7622" s="7">
        <v>18</v>
      </c>
      <c r="M7622" s="7">
        <v>77</v>
      </c>
      <c r="N7622" s="7">
        <v>0.70938189549191</v>
      </c>
      <c r="O7622" s="7">
        <v>0.72847837691545303</v>
      </c>
    </row>
    <row r="7623" spans="2:15" x14ac:dyDescent="0.2">
      <c r="B7623" s="7">
        <v>19</v>
      </c>
      <c r="C7623" s="7">
        <v>77</v>
      </c>
      <c r="D7623" s="7">
        <v>-0.179592511034283</v>
      </c>
      <c r="E7623" s="7">
        <v>7.3053315955785805E-2</v>
      </c>
      <c r="G7623" s="7">
        <v>19</v>
      </c>
      <c r="H7623" s="7">
        <v>77</v>
      </c>
      <c r="I7623" s="7">
        <v>-0.167319681171886</v>
      </c>
      <c r="J7623" s="7">
        <v>3.9072928960024497E-2</v>
      </c>
      <c r="L7623" s="7">
        <v>19</v>
      </c>
      <c r="M7623" s="7">
        <v>77</v>
      </c>
      <c r="N7623" s="7">
        <v>-1.4291014364513199</v>
      </c>
      <c r="O7623" s="7">
        <v>-1.98548614139778</v>
      </c>
    </row>
    <row r="7624" spans="2:15" x14ac:dyDescent="0.2">
      <c r="B7624" s="7">
        <v>20</v>
      </c>
      <c r="C7624" s="7">
        <v>77</v>
      </c>
      <c r="D7624" s="7">
        <v>-0.16565565245477701</v>
      </c>
      <c r="E7624" s="7">
        <v>-0.33617534600034399</v>
      </c>
      <c r="G7624" s="7">
        <v>20</v>
      </c>
      <c r="H7624" s="7">
        <v>77</v>
      </c>
      <c r="I7624" s="7">
        <v>0.38375614579534001</v>
      </c>
      <c r="J7624" s="7">
        <v>9.3496023953219001E-2</v>
      </c>
      <c r="L7624" s="7">
        <v>20</v>
      </c>
      <c r="M7624" s="7">
        <v>77</v>
      </c>
      <c r="N7624" s="7">
        <v>-1.0411532478132901</v>
      </c>
      <c r="O7624" s="7">
        <v>-0.25852506749797299</v>
      </c>
    </row>
    <row r="7625" spans="2:15" x14ac:dyDescent="0.2">
      <c r="B7625" s="7">
        <v>21</v>
      </c>
      <c r="C7625" s="7">
        <v>77</v>
      </c>
      <c r="D7625" s="7">
        <v>-0.21942499659657799</v>
      </c>
      <c r="E7625" s="7">
        <v>-0.30458641067312398</v>
      </c>
      <c r="G7625" s="7">
        <v>21</v>
      </c>
      <c r="H7625" s="7">
        <v>77</v>
      </c>
      <c r="I7625" s="7">
        <v>0.25235629121432901</v>
      </c>
      <c r="J7625" s="7">
        <v>-0.108186727135344</v>
      </c>
      <c r="L7625" s="7">
        <v>21</v>
      </c>
      <c r="M7625" s="7">
        <v>77</v>
      </c>
      <c r="N7625" s="7">
        <v>-0.757262256640586</v>
      </c>
      <c r="O7625" s="7">
        <v>-0.73136569075617197</v>
      </c>
    </row>
    <row r="7626" spans="2:15" x14ac:dyDescent="0.2">
      <c r="B7626" s="7">
        <v>22</v>
      </c>
      <c r="C7626" s="7">
        <v>77</v>
      </c>
      <c r="D7626" s="7">
        <v>-0.213242374646018</v>
      </c>
      <c r="E7626" s="7">
        <v>-0.200771817332875</v>
      </c>
      <c r="G7626" s="7">
        <v>22</v>
      </c>
      <c r="H7626" s="7">
        <v>77</v>
      </c>
      <c r="I7626" s="7">
        <v>0.59147105044196302</v>
      </c>
      <c r="J7626" s="7">
        <v>-6.2609023212284703E-2</v>
      </c>
      <c r="L7626" s="7">
        <v>22</v>
      </c>
      <c r="M7626" s="7">
        <v>77</v>
      </c>
      <c r="N7626" s="7">
        <v>-0.95979475990055596</v>
      </c>
      <c r="O7626" s="7">
        <v>-0.43248816607281798</v>
      </c>
    </row>
    <row r="7627" spans="2:15" x14ac:dyDescent="0.2">
      <c r="B7627" s="7">
        <v>23</v>
      </c>
      <c r="C7627" s="7">
        <v>77</v>
      </c>
      <c r="D7627" s="7">
        <v>-9.7898473403260397E-2</v>
      </c>
      <c r="E7627" s="7">
        <v>1.43908821084029E-2</v>
      </c>
      <c r="G7627" s="7">
        <v>23</v>
      </c>
      <c r="H7627" s="7">
        <v>77</v>
      </c>
      <c r="I7627" s="7">
        <v>-8.5750801782360497E-3</v>
      </c>
      <c r="J7627" s="7">
        <v>3.5093383018763198E-2</v>
      </c>
      <c r="L7627" s="7">
        <v>23</v>
      </c>
      <c r="M7627" s="7">
        <v>77</v>
      </c>
      <c r="N7627" s="7">
        <v>0.90554920555642304</v>
      </c>
      <c r="O7627" s="7">
        <v>1.07208294211114</v>
      </c>
    </row>
    <row r="7628" spans="2:15" x14ac:dyDescent="0.2">
      <c r="B7628" s="7">
        <v>24</v>
      </c>
      <c r="C7628" s="7">
        <v>77</v>
      </c>
      <c r="D7628" s="7">
        <v>7.1912425279467796E-3</v>
      </c>
      <c r="E7628" s="7">
        <v>1.6842205263642999E-2</v>
      </c>
      <c r="G7628" s="7">
        <v>24</v>
      </c>
      <c r="H7628" s="7">
        <v>77</v>
      </c>
      <c r="I7628" s="7">
        <v>0.112316510504486</v>
      </c>
      <c r="J7628" s="7">
        <v>-0.15977633768223701</v>
      </c>
      <c r="L7628" s="7">
        <v>24</v>
      </c>
      <c r="M7628" s="7">
        <v>77</v>
      </c>
      <c r="N7628" s="7">
        <v>0.61005173997870199</v>
      </c>
      <c r="O7628" s="7">
        <v>0.125200197977168</v>
      </c>
    </row>
    <row r="7629" spans="2:15" x14ac:dyDescent="0.2">
      <c r="B7629" s="7">
        <v>25</v>
      </c>
      <c r="C7629" s="7">
        <v>77</v>
      </c>
      <c r="D7629" s="7">
        <v>0.60505785429877601</v>
      </c>
      <c r="E7629" s="7">
        <v>0.54142756455354402</v>
      </c>
      <c r="G7629" s="7">
        <v>25</v>
      </c>
      <c r="H7629" s="7">
        <v>77</v>
      </c>
      <c r="I7629" s="7">
        <v>4.9359136869706603E-2</v>
      </c>
      <c r="J7629" s="7">
        <v>-8.7550763943495397E-2</v>
      </c>
      <c r="L7629" s="7">
        <v>25</v>
      </c>
      <c r="M7629" s="7">
        <v>77</v>
      </c>
      <c r="N7629" s="7">
        <v>0.181513200400434</v>
      </c>
      <c r="O7629" s="7">
        <v>-0.62282425235998895</v>
      </c>
    </row>
    <row r="7630" spans="2:15" x14ac:dyDescent="0.2">
      <c r="B7630" s="7">
        <v>26</v>
      </c>
      <c r="C7630" s="7">
        <v>77</v>
      </c>
      <c r="D7630" s="7">
        <v>-4.42172545144945E-2</v>
      </c>
      <c r="E7630" s="7">
        <v>-0.21078005223919899</v>
      </c>
      <c r="G7630" s="7">
        <v>26</v>
      </c>
      <c r="H7630" s="7">
        <v>77</v>
      </c>
      <c r="I7630" s="7">
        <v>-1.6968086223510401E-2</v>
      </c>
      <c r="J7630" s="7">
        <v>-8.0967198369729806E-2</v>
      </c>
      <c r="L7630" s="7">
        <v>26</v>
      </c>
      <c r="M7630" s="7">
        <v>77</v>
      </c>
      <c r="N7630" s="7">
        <v>-0.66497665214067903</v>
      </c>
      <c r="O7630" s="7">
        <v>-0.63802778886997302</v>
      </c>
    </row>
    <row r="7631" spans="2:15" x14ac:dyDescent="0.2">
      <c r="B7631" s="7">
        <v>27</v>
      </c>
      <c r="C7631" s="7">
        <v>77</v>
      </c>
      <c r="D7631" s="7">
        <v>-2.3783367448542599E-2</v>
      </c>
      <c r="E7631" s="7">
        <v>-5.7073665929214798E-2</v>
      </c>
      <c r="G7631" s="7">
        <v>27</v>
      </c>
      <c r="H7631" s="7">
        <v>77</v>
      </c>
      <c r="I7631" s="7">
        <v>0.28061087633528298</v>
      </c>
      <c r="J7631" s="7">
        <v>0.16066727686208401</v>
      </c>
      <c r="L7631" s="7">
        <v>27</v>
      </c>
      <c r="M7631" s="7">
        <v>77</v>
      </c>
      <c r="N7631" s="7">
        <v>-0.572572466441432</v>
      </c>
      <c r="O7631" s="7">
        <v>-0.80818445873811995</v>
      </c>
    </row>
    <row r="7632" spans="2:15" x14ac:dyDescent="0.2">
      <c r="B7632" s="7">
        <v>28</v>
      </c>
      <c r="C7632" s="7">
        <v>77</v>
      </c>
      <c r="D7632" s="7">
        <v>-0.78610302736535698</v>
      </c>
      <c r="E7632" s="7">
        <v>-0.82080642557069805</v>
      </c>
      <c r="G7632" s="7">
        <v>28</v>
      </c>
      <c r="H7632" s="7">
        <v>77</v>
      </c>
      <c r="I7632" s="7">
        <v>-0.103313227674905</v>
      </c>
      <c r="J7632" s="7">
        <v>-0.170289077037169</v>
      </c>
      <c r="L7632" s="7">
        <v>28</v>
      </c>
      <c r="M7632" s="7">
        <v>77</v>
      </c>
      <c r="N7632" s="7">
        <v>-0.142069400396857</v>
      </c>
      <c r="O7632" s="7">
        <v>0.37508650211070399</v>
      </c>
    </row>
    <row r="7633" spans="2:15" x14ac:dyDescent="0.2">
      <c r="B7633" s="7">
        <v>29</v>
      </c>
      <c r="C7633" s="7">
        <v>77</v>
      </c>
      <c r="D7633" s="7">
        <v>-5.6431227923223297E-2</v>
      </c>
      <c r="E7633" s="7">
        <v>4.6592430837176103E-2</v>
      </c>
      <c r="G7633" s="7">
        <v>29</v>
      </c>
      <c r="H7633" s="7">
        <v>77</v>
      </c>
      <c r="I7633" s="7">
        <v>0.111919036323006</v>
      </c>
      <c r="J7633" s="7">
        <v>1.6706201453745399E-2</v>
      </c>
      <c r="L7633" s="7">
        <v>29</v>
      </c>
      <c r="M7633" s="7">
        <v>77</v>
      </c>
      <c r="N7633" s="7">
        <v>0.71238349456854899</v>
      </c>
      <c r="O7633" s="7">
        <v>5.9341259194081203E-2</v>
      </c>
    </row>
    <row r="7634" spans="2:15" x14ac:dyDescent="0.2">
      <c r="B7634" s="7">
        <v>30</v>
      </c>
      <c r="C7634" s="7">
        <v>77</v>
      </c>
      <c r="D7634" s="7">
        <v>6.90864734063137E-2</v>
      </c>
      <c r="E7634" s="7">
        <v>0.21338446270719499</v>
      </c>
      <c r="G7634" s="7">
        <v>30</v>
      </c>
      <c r="H7634" s="7">
        <v>77</v>
      </c>
      <c r="I7634" s="7">
        <v>0.26814830151501301</v>
      </c>
      <c r="J7634" s="7">
        <v>0.120881199609756</v>
      </c>
      <c r="L7634" s="7">
        <v>30</v>
      </c>
      <c r="M7634" s="7">
        <v>77</v>
      </c>
      <c r="N7634" s="7">
        <v>0.88248084448143005</v>
      </c>
      <c r="O7634" s="7">
        <v>0.56277671955925501</v>
      </c>
    </row>
    <row r="7635" spans="2:15" x14ac:dyDescent="0.2">
      <c r="B7635" s="7">
        <v>31</v>
      </c>
      <c r="C7635" s="7">
        <v>77</v>
      </c>
      <c r="D7635" s="7">
        <v>0.25163093357605798</v>
      </c>
      <c r="E7635" s="7">
        <v>0.170395589860425</v>
      </c>
      <c r="G7635" s="7">
        <v>31</v>
      </c>
      <c r="H7635" s="7">
        <v>77</v>
      </c>
      <c r="I7635" s="7">
        <v>0.28614362341132199</v>
      </c>
      <c r="J7635" s="7">
        <v>0.13014969107458699</v>
      </c>
      <c r="L7635" s="7">
        <v>31</v>
      </c>
      <c r="M7635" s="7">
        <v>77</v>
      </c>
      <c r="N7635" s="7">
        <v>4.4582264723070301E-2</v>
      </c>
      <c r="O7635" s="7">
        <v>3.1081317189647399E-2</v>
      </c>
    </row>
    <row r="7636" spans="2:15" x14ac:dyDescent="0.2">
      <c r="B7636" s="7">
        <v>32</v>
      </c>
      <c r="C7636" s="7">
        <v>77</v>
      </c>
      <c r="D7636" s="7">
        <v>-2.3385221653963801E-2</v>
      </c>
      <c r="E7636" s="7">
        <v>-9.5809501745135306E-2</v>
      </c>
      <c r="G7636" s="7">
        <v>32</v>
      </c>
      <c r="H7636" s="7">
        <v>77</v>
      </c>
      <c r="I7636" s="7">
        <v>0.19389475337037501</v>
      </c>
      <c r="J7636" s="7">
        <v>-0.27416231041285899</v>
      </c>
      <c r="L7636" s="7">
        <v>32</v>
      </c>
      <c r="M7636" s="7">
        <v>77</v>
      </c>
      <c r="N7636" s="7">
        <v>-0.37731353733408901</v>
      </c>
      <c r="O7636" s="7">
        <v>-0.54156854317604597</v>
      </c>
    </row>
    <row r="7637" spans="2:15" x14ac:dyDescent="0.2">
      <c r="B7637" s="7">
        <v>33</v>
      </c>
      <c r="C7637" s="7">
        <v>77</v>
      </c>
      <c r="D7637" s="7">
        <v>5.2941033397660299E-2</v>
      </c>
      <c r="E7637" s="7">
        <v>-0.32353737698044999</v>
      </c>
      <c r="G7637" s="7">
        <v>33</v>
      </c>
      <c r="H7637" s="7">
        <v>77</v>
      </c>
      <c r="I7637" s="7">
        <v>9.5178969857658002E-2</v>
      </c>
      <c r="J7637" s="7">
        <v>-0.35796753823105498</v>
      </c>
      <c r="L7637" s="7">
        <v>33</v>
      </c>
      <c r="M7637" s="7">
        <v>77</v>
      </c>
      <c r="N7637" s="7">
        <v>-0.15777703019568901</v>
      </c>
      <c r="O7637" s="7">
        <v>-0.95441536449643405</v>
      </c>
    </row>
    <row r="7638" spans="2:15" x14ac:dyDescent="0.2">
      <c r="B7638" s="7">
        <v>34</v>
      </c>
      <c r="C7638" s="7">
        <v>77</v>
      </c>
      <c r="D7638" s="7">
        <v>0.12039563289668501</v>
      </c>
      <c r="E7638" s="7">
        <v>-8.4916785308960699E-2</v>
      </c>
      <c r="G7638" s="7">
        <v>34</v>
      </c>
      <c r="H7638" s="7">
        <v>77</v>
      </c>
      <c r="I7638" s="7">
        <v>0.11333187403768</v>
      </c>
      <c r="J7638" s="7">
        <v>-5.0813911407867202E-2</v>
      </c>
      <c r="L7638" s="7">
        <v>34</v>
      </c>
      <c r="M7638" s="7">
        <v>77</v>
      </c>
      <c r="N7638" s="7">
        <v>-0.91397431282270103</v>
      </c>
      <c r="O7638" s="7">
        <v>-0.65972717591589702</v>
      </c>
    </row>
    <row r="7639" spans="2:15" x14ac:dyDescent="0.2">
      <c r="B7639" s="7">
        <v>35</v>
      </c>
      <c r="C7639" s="7">
        <v>77</v>
      </c>
      <c r="D7639" s="7">
        <v>-0.13364833240302701</v>
      </c>
      <c r="E7639" s="7">
        <v>2.5640953612700901E-2</v>
      </c>
      <c r="G7639" s="7">
        <v>35</v>
      </c>
      <c r="H7639" s="7">
        <v>77</v>
      </c>
      <c r="I7639" s="7">
        <v>-0.193961293883052</v>
      </c>
      <c r="J7639" s="7">
        <v>-0.14840471787730899</v>
      </c>
      <c r="L7639" s="7">
        <v>35</v>
      </c>
      <c r="M7639" s="7">
        <v>77</v>
      </c>
      <c r="N7639" s="7">
        <v>2.1138944563789202</v>
      </c>
      <c r="O7639" s="7">
        <v>2.6933888989672101</v>
      </c>
    </row>
    <row r="7640" spans="2:15" x14ac:dyDescent="0.2">
      <c r="B7640" s="7">
        <v>36</v>
      </c>
      <c r="C7640" s="7">
        <v>77</v>
      </c>
      <c r="D7640" s="7">
        <v>0.15333523937859</v>
      </c>
      <c r="E7640" s="7">
        <v>-0.113587394645899</v>
      </c>
      <c r="G7640" s="7">
        <v>36</v>
      </c>
      <c r="H7640" s="7">
        <v>77</v>
      </c>
      <c r="I7640" s="7">
        <v>0.20503379041053399</v>
      </c>
      <c r="J7640" s="7">
        <v>-8.0272255192426201E-4</v>
      </c>
      <c r="L7640" s="7">
        <v>36</v>
      </c>
      <c r="M7640" s="7">
        <v>77</v>
      </c>
      <c r="N7640" s="7">
        <v>-0.341972524523735</v>
      </c>
      <c r="O7640" s="7">
        <v>0.10179698139012</v>
      </c>
    </row>
    <row r="7641" spans="2:15" x14ac:dyDescent="0.2">
      <c r="B7641" s="7">
        <v>37</v>
      </c>
      <c r="C7641" s="7">
        <v>77</v>
      </c>
      <c r="D7641" s="7">
        <v>9.5389350114306395E-2</v>
      </c>
      <c r="E7641" s="7">
        <v>-5.6866849582533498E-2</v>
      </c>
      <c r="G7641" s="7">
        <v>37</v>
      </c>
      <c r="H7641" s="7">
        <v>77</v>
      </c>
      <c r="I7641" s="7">
        <v>0.39698288266118698</v>
      </c>
      <c r="J7641" s="7">
        <v>0.28415526834376997</v>
      </c>
      <c r="L7641" s="7">
        <v>37</v>
      </c>
      <c r="M7641" s="7">
        <v>77</v>
      </c>
      <c r="N7641" s="7">
        <v>0.65936958084840003</v>
      </c>
      <c r="O7641" s="7">
        <v>0.37128514687909497</v>
      </c>
    </row>
    <row r="7642" spans="2:15" x14ac:dyDescent="0.2">
      <c r="B7642" s="7">
        <v>38</v>
      </c>
      <c r="C7642" s="7">
        <v>77</v>
      </c>
      <c r="D7642" s="7">
        <v>-4.24421806386324E-2</v>
      </c>
      <c r="E7642" s="7">
        <v>1.5864588921832699E-2</v>
      </c>
      <c r="G7642" s="7">
        <v>38</v>
      </c>
      <c r="H7642" s="7">
        <v>77</v>
      </c>
      <c r="I7642" s="7">
        <v>0.31267797535422798</v>
      </c>
      <c r="J7642" s="7">
        <v>7.8697816292627301E-2</v>
      </c>
      <c r="L7642" s="7">
        <v>38</v>
      </c>
      <c r="M7642" s="7">
        <v>77</v>
      </c>
      <c r="N7642" s="7">
        <v>-0.115213308020939</v>
      </c>
      <c r="O7642" s="7">
        <v>0.35132647552842</v>
      </c>
    </row>
    <row r="7643" spans="2:15" x14ac:dyDescent="0.2">
      <c r="B7643" s="7">
        <v>39</v>
      </c>
      <c r="C7643" s="7">
        <v>77</v>
      </c>
      <c r="D7643" s="7">
        <v>-4.8348754462708102E-2</v>
      </c>
      <c r="E7643" s="7">
        <v>-8.0005642429437501E-2</v>
      </c>
      <c r="G7643" s="7">
        <v>39</v>
      </c>
      <c r="H7643" s="7">
        <v>77</v>
      </c>
      <c r="I7643" s="7">
        <v>0.15475144968123999</v>
      </c>
      <c r="J7643" s="7">
        <v>-0.19293411547129799</v>
      </c>
      <c r="L7643" s="7">
        <v>39</v>
      </c>
      <c r="M7643" s="7">
        <v>77</v>
      </c>
      <c r="N7643" s="7">
        <v>2.1411759386293401</v>
      </c>
      <c r="O7643" s="7">
        <v>2.3604398805243898</v>
      </c>
    </row>
    <row r="7644" spans="2:15" x14ac:dyDescent="0.2">
      <c r="B7644" s="7">
        <v>40</v>
      </c>
      <c r="C7644" s="7">
        <v>77</v>
      </c>
      <c r="D7644" s="7">
        <v>7.3261551874212599E-2</v>
      </c>
      <c r="E7644" s="7">
        <v>-2.4182094538591801E-2</v>
      </c>
      <c r="G7644" s="7">
        <v>40</v>
      </c>
      <c r="H7644" s="7">
        <v>77</v>
      </c>
      <c r="I7644" s="7">
        <v>0.16944529097419</v>
      </c>
      <c r="J7644" s="7">
        <v>0.160386833051438</v>
      </c>
      <c r="L7644" s="7">
        <v>40</v>
      </c>
      <c r="M7644" s="7">
        <v>77</v>
      </c>
      <c r="N7644" s="7">
        <v>-1.0684855809882801</v>
      </c>
      <c r="O7644" s="7">
        <v>-0.94496690145127504</v>
      </c>
    </row>
    <row r="7645" spans="2:15" x14ac:dyDescent="0.2">
      <c r="B7645" s="7">
        <v>41</v>
      </c>
      <c r="C7645" s="7">
        <v>77</v>
      </c>
      <c r="D7645" s="7">
        <v>7.6562584157903402E-2</v>
      </c>
      <c r="E7645" s="7">
        <v>0.32069041330645098</v>
      </c>
      <c r="G7645" s="7">
        <v>41</v>
      </c>
      <c r="H7645" s="7">
        <v>77</v>
      </c>
      <c r="I7645" s="7">
        <v>0.16390273988102499</v>
      </c>
      <c r="J7645" s="7">
        <v>0.29705373462447798</v>
      </c>
      <c r="L7645" s="7">
        <v>41</v>
      </c>
      <c r="M7645" s="7">
        <v>77</v>
      </c>
      <c r="N7645" s="7">
        <v>-2.1586567111715902</v>
      </c>
      <c r="O7645" s="7">
        <v>-1.9817116468065199</v>
      </c>
    </row>
    <row r="7646" spans="2:15" x14ac:dyDescent="0.2">
      <c r="B7646" s="7">
        <v>42</v>
      </c>
      <c r="C7646" s="7">
        <v>77</v>
      </c>
      <c r="D7646" s="7">
        <v>-0.26034426929458099</v>
      </c>
      <c r="E7646" s="7">
        <v>4.1718042754688198E-2</v>
      </c>
      <c r="G7646" s="7">
        <v>42</v>
      </c>
      <c r="H7646" s="7">
        <v>77</v>
      </c>
      <c r="I7646" s="7">
        <v>-8.7473515429845605E-2</v>
      </c>
      <c r="J7646" s="7">
        <v>1.5788633078909899E-2</v>
      </c>
      <c r="L7646" s="7">
        <v>42</v>
      </c>
      <c r="M7646" s="7">
        <v>77</v>
      </c>
      <c r="N7646" s="7">
        <v>1.7994572211042099</v>
      </c>
      <c r="O7646" s="7">
        <v>2.4904841891194498</v>
      </c>
    </row>
    <row r="7647" spans="2:15" x14ac:dyDescent="0.2">
      <c r="B7647" s="7">
        <v>43</v>
      </c>
      <c r="C7647" s="7">
        <v>77</v>
      </c>
      <c r="D7647" s="7">
        <v>0.22925415337923899</v>
      </c>
      <c r="E7647" s="7">
        <v>0.28278230198092003</v>
      </c>
      <c r="G7647" s="7">
        <v>43</v>
      </c>
      <c r="H7647" s="7">
        <v>77</v>
      </c>
      <c r="I7647" s="7">
        <v>0.15548566858118101</v>
      </c>
      <c r="J7647" s="7">
        <v>0.119411272753029</v>
      </c>
      <c r="L7647" s="7">
        <v>43</v>
      </c>
      <c r="M7647" s="7">
        <v>77</v>
      </c>
      <c r="N7647" s="7">
        <v>0.39346757320426501</v>
      </c>
      <c r="O7647" s="7">
        <v>0.66975253423777503</v>
      </c>
    </row>
    <row r="7648" spans="2:15" x14ac:dyDescent="0.2">
      <c r="B7648" s="7">
        <v>44</v>
      </c>
      <c r="C7648" s="7">
        <v>77</v>
      </c>
      <c r="D7648" s="7">
        <v>3.03168926878872E-2</v>
      </c>
      <c r="E7648" s="7">
        <v>7.0954575758099395E-2</v>
      </c>
      <c r="G7648" s="7">
        <v>44</v>
      </c>
      <c r="H7648" s="7">
        <v>77</v>
      </c>
      <c r="I7648" s="7">
        <v>0.30575725656483599</v>
      </c>
      <c r="J7648" s="7">
        <v>-0.123336518321269</v>
      </c>
      <c r="L7648" s="7">
        <v>44</v>
      </c>
      <c r="M7648" s="7">
        <v>77</v>
      </c>
      <c r="N7648" s="7">
        <v>-0.428744026698962</v>
      </c>
      <c r="O7648" s="7">
        <v>-0.79294672599616201</v>
      </c>
    </row>
    <row r="7649" spans="2:15" x14ac:dyDescent="0.2">
      <c r="B7649" s="7">
        <v>45</v>
      </c>
      <c r="C7649" s="7">
        <v>77</v>
      </c>
      <c r="D7649" s="7">
        <v>-9.2795313486497805E-2</v>
      </c>
      <c r="E7649" s="7">
        <v>-3.9333718874679797E-2</v>
      </c>
      <c r="G7649" s="7">
        <v>45</v>
      </c>
      <c r="H7649" s="7">
        <v>77</v>
      </c>
      <c r="I7649" s="7">
        <v>0.22889092513805101</v>
      </c>
      <c r="J7649" s="7">
        <v>-0.186738012317619</v>
      </c>
      <c r="L7649" s="7">
        <v>45</v>
      </c>
      <c r="M7649" s="7">
        <v>77</v>
      </c>
      <c r="N7649" s="7">
        <v>0.44861711149726202</v>
      </c>
      <c r="O7649" s="7">
        <v>0.19734478957462501</v>
      </c>
    </row>
    <row r="7650" spans="2:15" x14ac:dyDescent="0.2">
      <c r="B7650" s="7">
        <v>46</v>
      </c>
      <c r="C7650" s="7">
        <v>77</v>
      </c>
      <c r="D7650" s="7">
        <v>0.33128811861350499</v>
      </c>
      <c r="E7650" s="7">
        <v>0.49816018016974301</v>
      </c>
      <c r="G7650" s="7">
        <v>46</v>
      </c>
      <c r="H7650" s="7">
        <v>77</v>
      </c>
      <c r="I7650" s="7">
        <v>0.14474968822928899</v>
      </c>
      <c r="J7650" s="7">
        <v>8.5532653097919499E-3</v>
      </c>
      <c r="L7650" s="7">
        <v>46</v>
      </c>
      <c r="M7650" s="7">
        <v>77</v>
      </c>
      <c r="N7650" s="7">
        <v>0.96765580172245003</v>
      </c>
      <c r="O7650" s="7">
        <v>0.81093694084401602</v>
      </c>
    </row>
    <row r="7651" spans="2:15" x14ac:dyDescent="0.2">
      <c r="B7651" s="7">
        <v>47</v>
      </c>
      <c r="C7651" s="7">
        <v>77</v>
      </c>
      <c r="D7651" s="7">
        <v>0.19025891988715701</v>
      </c>
      <c r="E7651" s="7">
        <v>0.26586115033151902</v>
      </c>
      <c r="G7651" s="7">
        <v>47</v>
      </c>
      <c r="H7651" s="7">
        <v>77</v>
      </c>
      <c r="I7651" s="7">
        <v>0.14183729270136</v>
      </c>
      <c r="J7651" s="7">
        <v>0.36856695842418902</v>
      </c>
      <c r="L7651" s="7">
        <v>47</v>
      </c>
      <c r="M7651" s="7">
        <v>77</v>
      </c>
      <c r="N7651" s="7">
        <v>0.62660414502957795</v>
      </c>
      <c r="O7651" s="7">
        <v>0.62464843993353403</v>
      </c>
    </row>
    <row r="7652" spans="2:15" x14ac:dyDescent="0.2">
      <c r="B7652" s="7">
        <v>48</v>
      </c>
      <c r="C7652" s="7">
        <v>77</v>
      </c>
      <c r="D7652" s="7">
        <v>-7.7238436462604199E-2</v>
      </c>
      <c r="E7652" s="7">
        <v>0.121150309558109</v>
      </c>
      <c r="G7652" s="7">
        <v>48</v>
      </c>
      <c r="H7652" s="7">
        <v>77</v>
      </c>
      <c r="I7652" s="7">
        <v>0.14945086437663299</v>
      </c>
      <c r="J7652" s="7">
        <v>-0.11326172902238001</v>
      </c>
      <c r="L7652" s="7">
        <v>48</v>
      </c>
      <c r="M7652" s="7">
        <v>77</v>
      </c>
      <c r="N7652" s="7">
        <v>0.38446991577296302</v>
      </c>
      <c r="O7652" s="7">
        <v>0.153032333192303</v>
      </c>
    </row>
    <row r="7653" spans="2:15" x14ac:dyDescent="0.2">
      <c r="B7653" s="7">
        <v>49</v>
      </c>
      <c r="C7653" s="7">
        <v>77</v>
      </c>
      <c r="D7653" s="7">
        <v>7.4677822081591599E-2</v>
      </c>
      <c r="E7653" s="7">
        <v>-4.5192652771115498E-2</v>
      </c>
      <c r="G7653" s="7">
        <v>49</v>
      </c>
      <c r="H7653" s="7">
        <v>77</v>
      </c>
      <c r="I7653" s="7">
        <v>0.138443459608623</v>
      </c>
      <c r="J7653" s="7">
        <v>-0.11649268900078399</v>
      </c>
      <c r="L7653" s="7">
        <v>49</v>
      </c>
      <c r="M7653" s="7">
        <v>77</v>
      </c>
      <c r="N7653" s="7">
        <v>-0.44020487224159</v>
      </c>
      <c r="O7653" s="7">
        <v>-0.35658521252928799</v>
      </c>
    </row>
    <row r="7654" spans="2:15" x14ac:dyDescent="0.2">
      <c r="B7654" s="7">
        <v>50</v>
      </c>
      <c r="C7654" s="7">
        <v>77</v>
      </c>
      <c r="D7654" s="7">
        <v>-0.36637012086824</v>
      </c>
      <c r="E7654" s="7">
        <v>-5.0234596479960203E-2</v>
      </c>
      <c r="G7654" s="7">
        <v>50</v>
      </c>
      <c r="H7654" s="7">
        <v>77</v>
      </c>
      <c r="I7654" s="7">
        <v>0.51186229219589896</v>
      </c>
      <c r="J7654" s="7">
        <v>0.38338084856578403</v>
      </c>
      <c r="L7654" s="7">
        <v>50</v>
      </c>
      <c r="M7654" s="7">
        <v>77</v>
      </c>
      <c r="N7654" s="7">
        <v>-0.74700990026860403</v>
      </c>
      <c r="O7654" s="7">
        <v>-0.94317219777592498</v>
      </c>
    </row>
    <row r="7655" spans="2:15" x14ac:dyDescent="0.2">
      <c r="B7655" s="7">
        <v>51</v>
      </c>
      <c r="C7655" s="7">
        <v>77</v>
      </c>
      <c r="D7655" s="7">
        <v>7.05612781773368E-3</v>
      </c>
      <c r="E7655" s="7">
        <v>0.201966436921307</v>
      </c>
      <c r="G7655" s="7">
        <v>51</v>
      </c>
      <c r="H7655" s="7">
        <v>77</v>
      </c>
      <c r="I7655" s="7">
        <v>0.13709659267761601</v>
      </c>
      <c r="J7655" s="7">
        <v>0.149755063608974</v>
      </c>
      <c r="L7655" s="7">
        <v>51</v>
      </c>
      <c r="M7655" s="7">
        <v>77</v>
      </c>
      <c r="N7655" s="7">
        <v>0.25666200396889499</v>
      </c>
      <c r="O7655" s="7">
        <v>0.35214043126708899</v>
      </c>
    </row>
    <row r="7656" spans="2:15" x14ac:dyDescent="0.2">
      <c r="B7656" s="7">
        <v>52</v>
      </c>
      <c r="C7656" s="7">
        <v>77</v>
      </c>
      <c r="D7656" s="7">
        <v>9.9797649721189408E-4</v>
      </c>
      <c r="E7656" s="7">
        <v>-1.36049938672969E-2</v>
      </c>
      <c r="G7656" s="7">
        <v>52</v>
      </c>
      <c r="H7656" s="7">
        <v>77</v>
      </c>
      <c r="I7656" s="7">
        <v>-8.7657264402332999E-2</v>
      </c>
      <c r="J7656" s="7">
        <v>4.6528093925756402E-2</v>
      </c>
      <c r="L7656" s="7">
        <v>52</v>
      </c>
      <c r="M7656" s="7">
        <v>77</v>
      </c>
      <c r="N7656" s="7">
        <v>0.669873129332058</v>
      </c>
      <c r="O7656" s="7">
        <v>0.47909977680164301</v>
      </c>
    </row>
    <row r="7657" spans="2:15" x14ac:dyDescent="0.2">
      <c r="B7657" s="7">
        <v>53</v>
      </c>
      <c r="C7657" s="7">
        <v>77</v>
      </c>
      <c r="D7657" s="7">
        <v>-0.31955143159358301</v>
      </c>
      <c r="E7657" s="7">
        <v>-0.39001414767716902</v>
      </c>
      <c r="G7657" s="7">
        <v>53</v>
      </c>
      <c r="H7657" s="7">
        <v>77</v>
      </c>
      <c r="I7657" s="7">
        <v>3.9065144579869801E-2</v>
      </c>
      <c r="J7657" s="7">
        <v>-0.16720532169316901</v>
      </c>
      <c r="L7657" s="7">
        <v>53</v>
      </c>
      <c r="M7657" s="7">
        <v>77</v>
      </c>
      <c r="N7657" s="7">
        <v>1.4640149428919899E-2</v>
      </c>
      <c r="O7657" s="7">
        <v>5.9910704772971002E-2</v>
      </c>
    </row>
    <row r="7658" spans="2:15" x14ac:dyDescent="0.2">
      <c r="B7658" s="7">
        <v>54</v>
      </c>
      <c r="C7658" s="7">
        <v>77</v>
      </c>
      <c r="D7658" s="7">
        <v>-0.42064466084389801</v>
      </c>
      <c r="E7658" s="7">
        <v>-0.15520481780232101</v>
      </c>
      <c r="G7658" s="7">
        <v>54</v>
      </c>
      <c r="H7658" s="7">
        <v>77</v>
      </c>
      <c r="I7658" s="7">
        <v>3.6787378853012399E-2</v>
      </c>
      <c r="J7658" s="7">
        <v>1.44343742373358E-2</v>
      </c>
      <c r="L7658" s="7">
        <v>54</v>
      </c>
      <c r="M7658" s="7">
        <v>77</v>
      </c>
      <c r="N7658" s="7">
        <v>-6.5957262325918406E-2</v>
      </c>
      <c r="O7658" s="7">
        <v>0.32205397877616099</v>
      </c>
    </row>
    <row r="7659" spans="2:15" x14ac:dyDescent="0.2">
      <c r="B7659" s="7">
        <v>55</v>
      </c>
      <c r="C7659" s="7">
        <v>77</v>
      </c>
      <c r="D7659" s="7">
        <v>9.0819968446586699E-2</v>
      </c>
      <c r="E7659" s="7">
        <v>0.14655603825743299</v>
      </c>
      <c r="G7659" s="7">
        <v>55</v>
      </c>
      <c r="H7659" s="7">
        <v>77</v>
      </c>
      <c r="I7659" s="7">
        <v>-0.19847982272269199</v>
      </c>
      <c r="J7659" s="7">
        <v>-6.9190366077027193E-2</v>
      </c>
      <c r="L7659" s="7">
        <v>55</v>
      </c>
      <c r="M7659" s="7">
        <v>77</v>
      </c>
      <c r="N7659" s="7">
        <v>1.3470458133772301</v>
      </c>
      <c r="O7659" s="7">
        <v>0.328176531393782</v>
      </c>
    </row>
    <row r="7660" spans="2:15" x14ac:dyDescent="0.2">
      <c r="B7660" s="7">
        <v>56</v>
      </c>
      <c r="C7660" s="7">
        <v>77</v>
      </c>
      <c r="D7660" s="7">
        <v>-0.45444054916816501</v>
      </c>
      <c r="E7660" s="7">
        <v>9.2463871215114707E-2</v>
      </c>
      <c r="G7660" s="7">
        <v>56</v>
      </c>
      <c r="H7660" s="7">
        <v>77</v>
      </c>
      <c r="I7660" s="7">
        <v>0.51557413816382003</v>
      </c>
      <c r="J7660" s="7">
        <v>-9.9417646863647804E-2</v>
      </c>
      <c r="L7660" s="7">
        <v>56</v>
      </c>
      <c r="M7660" s="7">
        <v>77</v>
      </c>
      <c r="N7660" s="7">
        <v>-7.4777855956024403E-2</v>
      </c>
      <c r="O7660" s="7">
        <v>0.41029084288058298</v>
      </c>
    </row>
    <row r="7661" spans="2:15" x14ac:dyDescent="0.2">
      <c r="B7661" s="7">
        <v>57</v>
      </c>
      <c r="C7661" s="7">
        <v>77</v>
      </c>
      <c r="D7661" s="7">
        <v>-0.234878169250791</v>
      </c>
      <c r="E7661" s="7">
        <v>-0.193452217762594</v>
      </c>
      <c r="G7661" s="7">
        <v>57</v>
      </c>
      <c r="H7661" s="7">
        <v>77</v>
      </c>
      <c r="I7661" s="7">
        <v>0.58696224686445297</v>
      </c>
      <c r="J7661" s="7">
        <v>0.343726378263155</v>
      </c>
      <c r="L7661" s="7">
        <v>57</v>
      </c>
      <c r="M7661" s="7">
        <v>77</v>
      </c>
      <c r="N7661" s="7">
        <v>-0.98356925204398804</v>
      </c>
      <c r="O7661" s="7">
        <v>-0.25688828157715499</v>
      </c>
    </row>
    <row r="7662" spans="2:15" x14ac:dyDescent="0.2">
      <c r="B7662" s="7">
        <v>58</v>
      </c>
      <c r="C7662" s="7">
        <v>77</v>
      </c>
      <c r="D7662" s="7">
        <v>-0.26693993314577302</v>
      </c>
      <c r="E7662" s="7">
        <v>-0.34608979032565101</v>
      </c>
      <c r="G7662" s="7">
        <v>58</v>
      </c>
      <c r="H7662" s="7">
        <v>77</v>
      </c>
      <c r="I7662" s="7">
        <v>0.42589892907763899</v>
      </c>
      <c r="J7662" s="7">
        <v>-1.3921611051693501E-2</v>
      </c>
      <c r="L7662" s="7">
        <v>58</v>
      </c>
      <c r="M7662" s="7">
        <v>77</v>
      </c>
      <c r="N7662" s="7">
        <v>0.70911729716069005</v>
      </c>
      <c r="O7662" s="7">
        <v>1.1533200057691599</v>
      </c>
    </row>
    <row r="7663" spans="2:15" x14ac:dyDescent="0.2">
      <c r="B7663" s="7">
        <v>59</v>
      </c>
      <c r="C7663" s="7">
        <v>77</v>
      </c>
      <c r="D7663" s="7">
        <v>-0.35105123069923</v>
      </c>
      <c r="E7663" s="7">
        <v>-0.36548270716439302</v>
      </c>
      <c r="G7663" s="7">
        <v>59</v>
      </c>
      <c r="H7663" s="7">
        <v>77</v>
      </c>
      <c r="I7663" s="7">
        <v>0.1695380809075</v>
      </c>
      <c r="J7663" s="7">
        <v>0.108883690616161</v>
      </c>
      <c r="L7663" s="7">
        <v>59</v>
      </c>
      <c r="M7663" s="7">
        <v>77</v>
      </c>
      <c r="N7663" s="7">
        <v>8.7563000764499896E-2</v>
      </c>
      <c r="O7663" s="7">
        <v>-0.13404195430125701</v>
      </c>
    </row>
    <row r="7664" spans="2:15" x14ac:dyDescent="0.2">
      <c r="B7664" s="7">
        <v>60</v>
      </c>
      <c r="C7664" s="7">
        <v>77</v>
      </c>
      <c r="D7664" s="7">
        <v>-0.13844652774374899</v>
      </c>
      <c r="E7664" s="7">
        <v>-0.27642067862907799</v>
      </c>
      <c r="G7664" s="7">
        <v>60</v>
      </c>
      <c r="H7664" s="7">
        <v>77</v>
      </c>
      <c r="I7664" s="7">
        <v>0.35112956106360599</v>
      </c>
      <c r="J7664" s="7">
        <v>5.1241084165779299E-2</v>
      </c>
      <c r="L7664" s="7">
        <v>60</v>
      </c>
      <c r="M7664" s="7">
        <v>77</v>
      </c>
      <c r="N7664" s="7">
        <v>0.62649571801093296</v>
      </c>
      <c r="O7664" s="7">
        <v>2.5980024622843E-2</v>
      </c>
    </row>
    <row r="7665" spans="2:15" x14ac:dyDescent="0.2">
      <c r="B7665" s="7">
        <v>61</v>
      </c>
      <c r="C7665" s="7">
        <v>77</v>
      </c>
      <c r="D7665" s="7">
        <v>-0.922155896178388</v>
      </c>
      <c r="E7665" s="7">
        <v>-0.96037841324289996</v>
      </c>
      <c r="G7665" s="7">
        <v>61</v>
      </c>
      <c r="H7665" s="7">
        <v>77</v>
      </c>
      <c r="I7665" s="7">
        <v>0.42808363625622098</v>
      </c>
      <c r="J7665" s="7">
        <v>0.267799171258575</v>
      </c>
      <c r="L7665" s="7">
        <v>61</v>
      </c>
      <c r="M7665" s="7">
        <v>77</v>
      </c>
      <c r="N7665" s="7">
        <v>1.33739075948617</v>
      </c>
      <c r="O7665" s="7">
        <v>1.3512963630972701</v>
      </c>
    </row>
    <row r="7666" spans="2:15" x14ac:dyDescent="0.2">
      <c r="B7666" s="7">
        <v>62</v>
      </c>
      <c r="C7666" s="7">
        <v>77</v>
      </c>
      <c r="D7666" s="7">
        <v>-0.262545990914829</v>
      </c>
      <c r="E7666" s="7">
        <v>-1.8576284851615599E-2</v>
      </c>
      <c r="G7666" s="7">
        <v>62</v>
      </c>
      <c r="H7666" s="7">
        <v>77</v>
      </c>
      <c r="I7666" s="7">
        <v>0.36381420873295001</v>
      </c>
      <c r="J7666" s="7">
        <v>0.21325442839117201</v>
      </c>
      <c r="L7666" s="7">
        <v>62</v>
      </c>
      <c r="M7666" s="7">
        <v>77</v>
      </c>
      <c r="N7666" s="7">
        <v>1.01371140072515</v>
      </c>
      <c r="O7666" s="7">
        <v>0.54217776179214305</v>
      </c>
    </row>
    <row r="7667" spans="2:15" x14ac:dyDescent="0.2">
      <c r="B7667" s="7">
        <v>63</v>
      </c>
      <c r="C7667" s="7">
        <v>77</v>
      </c>
      <c r="D7667" s="7">
        <v>-0.91129881817977298</v>
      </c>
      <c r="E7667" s="7">
        <v>-0.80887067223244602</v>
      </c>
      <c r="G7667" s="7">
        <v>63</v>
      </c>
      <c r="H7667" s="7">
        <v>77</v>
      </c>
      <c r="I7667" s="7">
        <v>-2.83884332566995E-2</v>
      </c>
      <c r="J7667" s="7">
        <v>1.3218037669041401E-2</v>
      </c>
      <c r="L7667" s="7">
        <v>63</v>
      </c>
      <c r="M7667" s="7">
        <v>77</v>
      </c>
      <c r="N7667" s="7">
        <v>-0.71586667290397599</v>
      </c>
      <c r="O7667" s="7">
        <v>-0.77634850413290502</v>
      </c>
    </row>
    <row r="7668" spans="2:15" x14ac:dyDescent="0.2">
      <c r="B7668" s="7">
        <v>64</v>
      </c>
      <c r="C7668" s="7">
        <v>77</v>
      </c>
      <c r="D7668" s="7">
        <v>-0.195405687762845</v>
      </c>
      <c r="E7668" s="7">
        <v>-0.1984688049293</v>
      </c>
      <c r="G7668" s="7">
        <v>64</v>
      </c>
      <c r="H7668" s="7">
        <v>77</v>
      </c>
      <c r="I7668" s="7">
        <v>0.31572853724579097</v>
      </c>
      <c r="J7668" s="7">
        <v>6.0420917417577998E-2</v>
      </c>
      <c r="L7668" s="7">
        <v>64</v>
      </c>
      <c r="M7668" s="7">
        <v>77</v>
      </c>
      <c r="N7668" s="7">
        <v>-1.2230911533212001</v>
      </c>
      <c r="O7668" s="7">
        <v>-1.1033087066407301</v>
      </c>
    </row>
    <row r="7669" spans="2:15" x14ac:dyDescent="0.2">
      <c r="B7669" s="7">
        <v>65</v>
      </c>
      <c r="C7669" s="7">
        <v>77</v>
      </c>
      <c r="D7669" s="7">
        <v>-0.18069157345308401</v>
      </c>
      <c r="E7669" s="7">
        <v>-0.19005773559626399</v>
      </c>
      <c r="G7669" s="7">
        <v>65</v>
      </c>
      <c r="H7669" s="7">
        <v>77</v>
      </c>
      <c r="I7669" s="7">
        <v>0.40029283315515002</v>
      </c>
      <c r="J7669" s="7">
        <v>0.196962590105591</v>
      </c>
      <c r="L7669" s="7">
        <v>65</v>
      </c>
      <c r="M7669" s="7">
        <v>77</v>
      </c>
      <c r="N7669" s="7">
        <v>1.17569182593082</v>
      </c>
      <c r="O7669" s="7">
        <v>0.70181843131893196</v>
      </c>
    </row>
    <row r="7670" spans="2:15" x14ac:dyDescent="0.2">
      <c r="B7670" s="7">
        <v>66</v>
      </c>
      <c r="C7670" s="7">
        <v>77</v>
      </c>
      <c r="D7670" s="7">
        <v>0.21653366429492299</v>
      </c>
      <c r="E7670" s="7">
        <v>0.35041998387644901</v>
      </c>
      <c r="G7670" s="7">
        <v>66</v>
      </c>
      <c r="H7670" s="7">
        <v>77</v>
      </c>
      <c r="I7670" s="7">
        <v>0.157489793895666</v>
      </c>
      <c r="J7670" s="7">
        <v>-6.0737488109274401E-2</v>
      </c>
      <c r="L7670" s="7">
        <v>66</v>
      </c>
      <c r="M7670" s="7">
        <v>77</v>
      </c>
      <c r="N7670" s="7">
        <v>1.3347819767932401</v>
      </c>
      <c r="O7670" s="7">
        <v>1.0006111506609301</v>
      </c>
    </row>
    <row r="7671" spans="2:15" x14ac:dyDescent="0.2">
      <c r="B7671" s="7">
        <v>67</v>
      </c>
      <c r="C7671" s="7">
        <v>77</v>
      </c>
      <c r="D7671" s="7">
        <v>0.237411122083591</v>
      </c>
      <c r="E7671" s="7">
        <v>9.1594924669255603E-2</v>
      </c>
      <c r="G7671" s="7">
        <v>67</v>
      </c>
      <c r="H7671" s="7">
        <v>77</v>
      </c>
      <c r="I7671" s="7">
        <v>0.19818925715514599</v>
      </c>
      <c r="J7671" s="7">
        <v>-4.6029353152865E-2</v>
      </c>
      <c r="L7671" s="7">
        <v>67</v>
      </c>
      <c r="M7671" s="7">
        <v>77</v>
      </c>
      <c r="N7671" s="7">
        <v>-0.91609077980684495</v>
      </c>
      <c r="O7671" s="7">
        <v>-0.97211850369607</v>
      </c>
    </row>
    <row r="7672" spans="2:15" x14ac:dyDescent="0.2">
      <c r="B7672" s="7">
        <v>68</v>
      </c>
      <c r="C7672" s="7">
        <v>77</v>
      </c>
      <c r="D7672" s="7">
        <v>0.31316350770275198</v>
      </c>
      <c r="E7672" s="7">
        <v>0.283568961229616</v>
      </c>
      <c r="G7672" s="7">
        <v>68</v>
      </c>
      <c r="H7672" s="7">
        <v>77</v>
      </c>
      <c r="I7672" s="7">
        <v>0.32618758453003799</v>
      </c>
      <c r="J7672" s="7">
        <v>-1.58397004159463E-2</v>
      </c>
      <c r="L7672" s="7">
        <v>68</v>
      </c>
      <c r="M7672" s="7">
        <v>77</v>
      </c>
      <c r="N7672" s="7">
        <v>0.24695102163542601</v>
      </c>
      <c r="O7672" s="7">
        <v>0.37658917692318</v>
      </c>
    </row>
    <row r="7673" spans="2:15" x14ac:dyDescent="0.2">
      <c r="B7673" s="7">
        <v>69</v>
      </c>
      <c r="C7673" s="7">
        <v>77</v>
      </c>
      <c r="D7673" s="7">
        <v>-1.0278464524216999</v>
      </c>
      <c r="E7673" s="7">
        <v>-0.95939179288620502</v>
      </c>
      <c r="G7673" s="7">
        <v>69</v>
      </c>
      <c r="H7673" s="7">
        <v>77</v>
      </c>
      <c r="I7673" s="7">
        <v>0.41974944605030701</v>
      </c>
      <c r="J7673" s="7">
        <v>-8.2604139603645904E-2</v>
      </c>
      <c r="L7673" s="7">
        <v>69</v>
      </c>
      <c r="M7673" s="7">
        <v>77</v>
      </c>
      <c r="N7673" s="7">
        <v>0.91621688474381302</v>
      </c>
      <c r="O7673" s="7">
        <v>1.14000272526804</v>
      </c>
    </row>
    <row r="7674" spans="2:15" x14ac:dyDescent="0.2">
      <c r="B7674" s="7">
        <v>70</v>
      </c>
      <c r="C7674" s="7">
        <v>77</v>
      </c>
      <c r="D7674" s="7">
        <v>-0.91304355886812505</v>
      </c>
      <c r="E7674" s="7">
        <v>-0.87330652565251299</v>
      </c>
      <c r="G7674" s="7">
        <v>70</v>
      </c>
      <c r="H7674" s="7">
        <v>77</v>
      </c>
      <c r="I7674" s="7">
        <v>0.37130418014682298</v>
      </c>
      <c r="J7674" s="7">
        <v>0.30825821452968699</v>
      </c>
      <c r="L7674" s="7">
        <v>70</v>
      </c>
      <c r="M7674" s="7">
        <v>77</v>
      </c>
      <c r="N7674" s="7">
        <v>-0.643861565022809</v>
      </c>
      <c r="O7674" s="7">
        <v>-1.4602584562968901</v>
      </c>
    </row>
    <row r="7675" spans="2:15" x14ac:dyDescent="0.2">
      <c r="B7675" s="7">
        <v>71</v>
      </c>
      <c r="C7675" s="7">
        <v>77</v>
      </c>
      <c r="D7675" s="7">
        <v>-9.6750092090171994E-3</v>
      </c>
      <c r="E7675" s="7">
        <v>-7.2177111200952396E-2</v>
      </c>
      <c r="G7675" s="7">
        <v>71</v>
      </c>
      <c r="H7675" s="7">
        <v>77</v>
      </c>
      <c r="I7675" s="7">
        <v>-0.25904375131705498</v>
      </c>
      <c r="J7675" s="7">
        <v>-6.5324620580233805E-2</v>
      </c>
      <c r="L7675" s="7">
        <v>71</v>
      </c>
      <c r="M7675" s="7">
        <v>77</v>
      </c>
      <c r="N7675" s="7">
        <v>2.7265607065299702</v>
      </c>
      <c r="O7675" s="7">
        <v>3.5904446716803702</v>
      </c>
    </row>
    <row r="7676" spans="2:15" x14ac:dyDescent="0.2">
      <c r="B7676" s="7">
        <v>72</v>
      </c>
      <c r="C7676" s="7">
        <v>77</v>
      </c>
      <c r="D7676" s="7">
        <v>-0.199562733070341</v>
      </c>
      <c r="E7676" s="7">
        <v>6.2536478760643305E-2</v>
      </c>
      <c r="G7676" s="7">
        <v>72</v>
      </c>
      <c r="H7676" s="7">
        <v>77</v>
      </c>
      <c r="I7676" s="7">
        <v>0.180379502409446</v>
      </c>
      <c r="J7676" s="7">
        <v>0.14451953142465199</v>
      </c>
      <c r="L7676" s="7">
        <v>72</v>
      </c>
      <c r="M7676" s="7">
        <v>77</v>
      </c>
      <c r="N7676" s="7">
        <v>0.32889495745706299</v>
      </c>
      <c r="O7676" s="7">
        <v>0.25366632454758298</v>
      </c>
    </row>
    <row r="7677" spans="2:15" x14ac:dyDescent="0.2">
      <c r="B7677" s="7">
        <v>73</v>
      </c>
      <c r="C7677" s="7">
        <v>77</v>
      </c>
      <c r="D7677" s="7">
        <v>6.7440550258080406E-2</v>
      </c>
      <c r="E7677" s="7">
        <v>6.9263133985940001E-2</v>
      </c>
      <c r="G7677" s="7">
        <v>73</v>
      </c>
      <c r="H7677" s="7">
        <v>77</v>
      </c>
      <c r="I7677" s="7">
        <v>0.17889021251020101</v>
      </c>
      <c r="J7677" s="7">
        <v>-3.64678106802101E-2</v>
      </c>
      <c r="L7677" s="7">
        <v>73</v>
      </c>
      <c r="M7677" s="7">
        <v>77</v>
      </c>
      <c r="N7677" s="7">
        <v>0.81851800744641401</v>
      </c>
      <c r="O7677" s="7">
        <v>0.40157440600003502</v>
      </c>
    </row>
    <row r="7678" spans="2:15" x14ac:dyDescent="0.2">
      <c r="B7678" s="7">
        <v>74</v>
      </c>
      <c r="C7678" s="7">
        <v>77</v>
      </c>
      <c r="D7678" s="7">
        <v>-0.12264462974720999</v>
      </c>
      <c r="E7678" s="7">
        <v>-0.24075304611656501</v>
      </c>
      <c r="G7678" s="7">
        <v>74</v>
      </c>
      <c r="H7678" s="7">
        <v>77</v>
      </c>
      <c r="I7678" s="7">
        <v>0.386868849962624</v>
      </c>
      <c r="J7678" s="7">
        <v>0.13655636000164001</v>
      </c>
      <c r="L7678" s="7">
        <v>74</v>
      </c>
      <c r="M7678" s="7">
        <v>77</v>
      </c>
      <c r="N7678" s="7">
        <v>1.74135757200515</v>
      </c>
      <c r="O7678" s="7">
        <v>1.1514827384927699</v>
      </c>
    </row>
    <row r="7679" spans="2:15" x14ac:dyDescent="0.2">
      <c r="B7679" s="7">
        <v>75</v>
      </c>
      <c r="C7679" s="7">
        <v>77</v>
      </c>
      <c r="D7679" s="7">
        <v>-0.86465372906006999</v>
      </c>
      <c r="E7679" s="7">
        <v>-1.11355098305681</v>
      </c>
      <c r="G7679" s="7">
        <v>75</v>
      </c>
      <c r="H7679" s="7">
        <v>77</v>
      </c>
      <c r="I7679" s="7">
        <v>0.15556036960441899</v>
      </c>
      <c r="J7679" s="7">
        <v>0.249151266156766</v>
      </c>
      <c r="L7679" s="7">
        <v>75</v>
      </c>
      <c r="M7679" s="7">
        <v>77</v>
      </c>
      <c r="N7679" s="7">
        <v>-3.1789075194157398E-2</v>
      </c>
      <c r="O7679" s="7">
        <v>0.215754387493828</v>
      </c>
    </row>
    <row r="7680" spans="2:15" x14ac:dyDescent="0.2">
      <c r="B7680" s="7">
        <v>76</v>
      </c>
      <c r="C7680" s="7">
        <v>77</v>
      </c>
      <c r="D7680" s="7">
        <v>-0.19170772023150001</v>
      </c>
      <c r="E7680" s="7">
        <v>3.4236802148546602E-2</v>
      </c>
      <c r="G7680" s="7">
        <v>76</v>
      </c>
      <c r="H7680" s="7">
        <v>77</v>
      </c>
      <c r="I7680" s="7">
        <v>6.3574624450390998E-5</v>
      </c>
      <c r="J7680" s="7">
        <v>-3.8516899148688399E-4</v>
      </c>
      <c r="L7680" s="7">
        <v>76</v>
      </c>
      <c r="M7680" s="7">
        <v>77</v>
      </c>
      <c r="N7680" s="7">
        <v>-0.29385777337198798</v>
      </c>
      <c r="O7680" s="7">
        <v>-0.188457957577398</v>
      </c>
    </row>
    <row r="7681" spans="2:15" x14ac:dyDescent="0.2">
      <c r="B7681" s="7">
        <v>77</v>
      </c>
      <c r="C7681" s="7">
        <v>77</v>
      </c>
      <c r="D7681" s="7">
        <v>-3.6859814578807701E-2</v>
      </c>
      <c r="E7681" s="7">
        <v>-0.19549015230758099</v>
      </c>
      <c r="G7681" s="7">
        <v>77</v>
      </c>
      <c r="H7681" s="7">
        <v>77</v>
      </c>
      <c r="I7681" s="7">
        <v>-0.12588773535912501</v>
      </c>
      <c r="J7681" s="7">
        <v>2.2428407138580301E-2</v>
      </c>
      <c r="L7681" s="7">
        <v>77</v>
      </c>
      <c r="M7681" s="7">
        <v>77</v>
      </c>
      <c r="N7681" s="7">
        <v>0.132790791143401</v>
      </c>
      <c r="O7681" s="7">
        <v>5.0334284677662197E-2</v>
      </c>
    </row>
    <row r="7682" spans="2:15" x14ac:dyDescent="0.2">
      <c r="B7682" s="7">
        <v>78</v>
      </c>
      <c r="C7682" s="7">
        <v>77</v>
      </c>
      <c r="D7682" s="7">
        <v>0.25816836612049698</v>
      </c>
      <c r="E7682" s="7">
        <v>0.15374243994054601</v>
      </c>
      <c r="G7682" s="7">
        <v>78</v>
      </c>
      <c r="H7682" s="7">
        <v>77</v>
      </c>
      <c r="I7682" s="7">
        <v>-0.12946064301705301</v>
      </c>
      <c r="J7682" s="7">
        <v>-0.22876192004118301</v>
      </c>
      <c r="L7682" s="7">
        <v>78</v>
      </c>
      <c r="M7682" s="7">
        <v>77</v>
      </c>
      <c r="N7682" s="7">
        <v>-1.3962620629075999</v>
      </c>
      <c r="O7682" s="7">
        <v>-1.62961693257257</v>
      </c>
    </row>
    <row r="7683" spans="2:15" x14ac:dyDescent="0.2">
      <c r="B7683" s="7">
        <v>79</v>
      </c>
      <c r="C7683" s="7">
        <v>77</v>
      </c>
      <c r="D7683" s="7">
        <v>0.116992356992901</v>
      </c>
      <c r="E7683" s="7">
        <v>0.28765384139119199</v>
      </c>
      <c r="G7683" s="7">
        <v>79</v>
      </c>
      <c r="H7683" s="7">
        <v>77</v>
      </c>
      <c r="I7683" s="7">
        <v>-0.48583502479153801</v>
      </c>
      <c r="J7683" s="7">
        <v>-0.234005487355162</v>
      </c>
      <c r="L7683" s="7">
        <v>79</v>
      </c>
      <c r="M7683" s="7">
        <v>77</v>
      </c>
      <c r="N7683" s="7">
        <v>-0.104033782640554</v>
      </c>
      <c r="O7683" s="7">
        <v>-0.46110746135526498</v>
      </c>
    </row>
    <row r="7684" spans="2:15" x14ac:dyDescent="0.2">
      <c r="B7684" s="7">
        <v>80</v>
      </c>
      <c r="C7684" s="7">
        <v>77</v>
      </c>
      <c r="D7684" s="7">
        <v>6.9870725766346495E-2</v>
      </c>
      <c r="E7684" s="7">
        <v>-8.9742831304887402E-2</v>
      </c>
      <c r="G7684" s="7">
        <v>80</v>
      </c>
      <c r="H7684" s="7">
        <v>77</v>
      </c>
      <c r="I7684" s="7">
        <v>-0.38291584529529199</v>
      </c>
      <c r="J7684" s="7">
        <v>-0.33654052888248698</v>
      </c>
      <c r="L7684" s="7">
        <v>80</v>
      </c>
      <c r="M7684" s="7">
        <v>77</v>
      </c>
      <c r="N7684" s="7">
        <v>-0.45713340975199501</v>
      </c>
      <c r="O7684" s="7">
        <v>-0.167178361638708</v>
      </c>
    </row>
    <row r="7685" spans="2:15" x14ac:dyDescent="0.2">
      <c r="B7685" s="7">
        <v>81</v>
      </c>
      <c r="C7685" s="7">
        <v>77</v>
      </c>
      <c r="D7685" s="7">
        <v>3.8343464968200202E-3</v>
      </c>
      <c r="E7685" s="7">
        <v>4.4170959802166003E-2</v>
      </c>
      <c r="G7685" s="7">
        <v>81</v>
      </c>
      <c r="H7685" s="7">
        <v>77</v>
      </c>
      <c r="I7685" s="7">
        <v>0.141870358637597</v>
      </c>
      <c r="J7685" s="7">
        <v>0.13281511037090599</v>
      </c>
      <c r="L7685" s="7">
        <v>81</v>
      </c>
      <c r="M7685" s="7">
        <v>77</v>
      </c>
      <c r="N7685" s="7">
        <v>1.4426564182672099</v>
      </c>
      <c r="O7685" s="7">
        <v>0.80193423864915403</v>
      </c>
    </row>
    <row r="7686" spans="2:15" x14ac:dyDescent="0.2">
      <c r="B7686" s="7">
        <v>82</v>
      </c>
      <c r="C7686" s="7">
        <v>77</v>
      </c>
      <c r="D7686" s="7">
        <v>-0.41559572566095998</v>
      </c>
      <c r="E7686" s="7">
        <v>-0.303983657935889</v>
      </c>
      <c r="G7686" s="7">
        <v>82</v>
      </c>
      <c r="H7686" s="7">
        <v>77</v>
      </c>
      <c r="I7686" s="7">
        <v>0.10162198625809001</v>
      </c>
      <c r="J7686" s="7">
        <v>-0.16643207123221901</v>
      </c>
      <c r="L7686" s="7">
        <v>82</v>
      </c>
      <c r="M7686" s="7">
        <v>77</v>
      </c>
      <c r="N7686" s="7">
        <v>1.5885491125207201</v>
      </c>
      <c r="O7686" s="7">
        <v>1.8548799752306599</v>
      </c>
    </row>
    <row r="7687" spans="2:15" x14ac:dyDescent="0.2">
      <c r="B7687" s="7">
        <v>83</v>
      </c>
      <c r="C7687" s="7">
        <v>77</v>
      </c>
      <c r="D7687" s="7">
        <v>-4.4596227395201603E-2</v>
      </c>
      <c r="E7687" s="7">
        <v>-7.8152425928827499E-2</v>
      </c>
      <c r="G7687" s="7">
        <v>83</v>
      </c>
      <c r="H7687" s="7">
        <v>77</v>
      </c>
      <c r="I7687" s="7">
        <v>0.22681440739451</v>
      </c>
      <c r="J7687" s="7">
        <v>6.1171963497835997E-2</v>
      </c>
      <c r="L7687" s="7">
        <v>83</v>
      </c>
      <c r="M7687" s="7">
        <v>77</v>
      </c>
      <c r="N7687" s="7">
        <v>-2.2418592414701499</v>
      </c>
      <c r="O7687" s="7">
        <v>-2.1470025767100398</v>
      </c>
    </row>
    <row r="7688" spans="2:15" x14ac:dyDescent="0.2">
      <c r="B7688" s="7">
        <v>84</v>
      </c>
      <c r="C7688" s="7">
        <v>77</v>
      </c>
      <c r="D7688" s="7">
        <v>-2.49425445834426E-2</v>
      </c>
      <c r="E7688" s="7">
        <v>5.73474662621027E-2</v>
      </c>
      <c r="G7688" s="7">
        <v>84</v>
      </c>
      <c r="H7688" s="7">
        <v>77</v>
      </c>
      <c r="I7688" s="7">
        <v>-0.135148389626638</v>
      </c>
      <c r="J7688" s="7">
        <v>-0.127785067611727</v>
      </c>
      <c r="L7688" s="7">
        <v>84</v>
      </c>
      <c r="M7688" s="7">
        <v>77</v>
      </c>
      <c r="N7688" s="7">
        <v>-0.117433233995946</v>
      </c>
      <c r="O7688" s="7">
        <v>0.14563236771367999</v>
      </c>
    </row>
    <row r="7689" spans="2:15" x14ac:dyDescent="0.2">
      <c r="B7689" s="7">
        <v>85</v>
      </c>
      <c r="C7689" s="7">
        <v>77</v>
      </c>
      <c r="D7689" s="7">
        <v>0.110540836908315</v>
      </c>
      <c r="E7689" s="7">
        <v>0.18596751763540101</v>
      </c>
      <c r="G7689" s="7">
        <v>85</v>
      </c>
      <c r="H7689" s="7">
        <v>77</v>
      </c>
      <c r="I7689" s="7">
        <v>-0.26765547897903602</v>
      </c>
      <c r="J7689" s="7">
        <v>-0.19453568067765301</v>
      </c>
      <c r="L7689" s="7">
        <v>85</v>
      </c>
      <c r="M7689" s="7">
        <v>77</v>
      </c>
      <c r="N7689" s="7">
        <v>-1.4664831136288901</v>
      </c>
      <c r="O7689" s="7">
        <v>-1.3939763900244</v>
      </c>
    </row>
    <row r="7690" spans="2:15" x14ac:dyDescent="0.2">
      <c r="B7690" s="7">
        <v>86</v>
      </c>
      <c r="C7690" s="7">
        <v>77</v>
      </c>
      <c r="D7690" s="7">
        <v>0.229151575094795</v>
      </c>
      <c r="E7690" s="7">
        <v>0.25455548194600303</v>
      </c>
      <c r="G7690" s="7">
        <v>86</v>
      </c>
      <c r="H7690" s="7">
        <v>77</v>
      </c>
      <c r="I7690" s="7">
        <v>-0.29480465023841701</v>
      </c>
      <c r="J7690" s="7">
        <v>2.01000086512035E-2</v>
      </c>
      <c r="L7690" s="7">
        <v>86</v>
      </c>
      <c r="M7690" s="7">
        <v>77</v>
      </c>
      <c r="N7690" s="7">
        <v>-0.22031566588344201</v>
      </c>
      <c r="O7690" s="7">
        <v>0.48671683009915401</v>
      </c>
    </row>
    <row r="7691" spans="2:15" x14ac:dyDescent="0.2">
      <c r="B7691" s="7">
        <v>87</v>
      </c>
      <c r="C7691" s="7">
        <v>77</v>
      </c>
      <c r="D7691" s="7">
        <v>-0.17366265299683001</v>
      </c>
      <c r="E7691" s="7">
        <v>1.57561473903041E-2</v>
      </c>
      <c r="G7691" s="7">
        <v>87</v>
      </c>
      <c r="H7691" s="7">
        <v>77</v>
      </c>
      <c r="I7691" s="7">
        <v>-0.16080045173367999</v>
      </c>
      <c r="J7691" s="7">
        <v>-4.6276647653215298E-2</v>
      </c>
      <c r="L7691" s="7">
        <v>87</v>
      </c>
      <c r="M7691" s="7">
        <v>77</v>
      </c>
      <c r="N7691" s="7">
        <v>-0.66765344589244602</v>
      </c>
      <c r="O7691" s="7">
        <v>-0.106426107612808</v>
      </c>
    </row>
    <row r="7692" spans="2:15" x14ac:dyDescent="0.2">
      <c r="B7692" s="7">
        <v>88</v>
      </c>
      <c r="C7692" s="7">
        <v>77</v>
      </c>
      <c r="D7692" s="7">
        <v>-0.15859043703071399</v>
      </c>
      <c r="E7692" s="7">
        <v>5.9364846488687596E-3</v>
      </c>
      <c r="G7692" s="7">
        <v>88</v>
      </c>
      <c r="H7692" s="7">
        <v>77</v>
      </c>
      <c r="I7692" s="7">
        <v>-6.5527171365742404E-2</v>
      </c>
      <c r="J7692" s="7">
        <v>9.7416165902927801E-2</v>
      </c>
      <c r="L7692" s="7">
        <v>88</v>
      </c>
      <c r="M7692" s="7">
        <v>77</v>
      </c>
      <c r="N7692" s="7">
        <v>0.61195108519035102</v>
      </c>
      <c r="O7692" s="7">
        <v>0.33309370745211497</v>
      </c>
    </row>
    <row r="7693" spans="2:15" x14ac:dyDescent="0.2">
      <c r="B7693" s="7">
        <v>89</v>
      </c>
      <c r="C7693" s="7">
        <v>77</v>
      </c>
      <c r="D7693" s="7">
        <v>-0.39042934303621601</v>
      </c>
      <c r="E7693" s="7">
        <v>-0.32951560286117998</v>
      </c>
      <c r="G7693" s="7">
        <v>89</v>
      </c>
      <c r="H7693" s="7">
        <v>77</v>
      </c>
      <c r="I7693" s="7">
        <v>-0.10992294324716299</v>
      </c>
      <c r="J7693" s="7">
        <v>-6.8499977004492498E-3</v>
      </c>
      <c r="L7693" s="7">
        <v>89</v>
      </c>
      <c r="M7693" s="7">
        <v>77</v>
      </c>
      <c r="N7693" s="7">
        <v>0.27273356425893902</v>
      </c>
      <c r="O7693" s="7">
        <v>0.246105064842398</v>
      </c>
    </row>
    <row r="7694" spans="2:15" x14ac:dyDescent="0.2">
      <c r="B7694" s="7">
        <v>90</v>
      </c>
      <c r="C7694" s="7">
        <v>77</v>
      </c>
      <c r="D7694" s="7">
        <v>0.23141555365831201</v>
      </c>
      <c r="E7694" s="7">
        <v>1.1711853923621601E-3</v>
      </c>
      <c r="G7694" s="7">
        <v>90</v>
      </c>
      <c r="H7694" s="7">
        <v>77</v>
      </c>
      <c r="I7694" s="7">
        <v>9.0842032368413997E-2</v>
      </c>
      <c r="J7694" s="7">
        <v>-0.14383279106067301</v>
      </c>
      <c r="L7694" s="7">
        <v>90</v>
      </c>
      <c r="M7694" s="7">
        <v>77</v>
      </c>
      <c r="N7694" s="7">
        <v>-2.1609441289369902</v>
      </c>
      <c r="O7694" s="7">
        <v>-1.8156422363842</v>
      </c>
    </row>
    <row r="7695" spans="2:15" x14ac:dyDescent="0.2">
      <c r="B7695" s="7">
        <v>91</v>
      </c>
      <c r="C7695" s="7">
        <v>77</v>
      </c>
      <c r="D7695" s="7">
        <v>4.1287022158123E-2</v>
      </c>
      <c r="E7695" s="7">
        <v>0.12369621057960201</v>
      </c>
      <c r="G7695" s="7">
        <v>91</v>
      </c>
      <c r="H7695" s="7">
        <v>77</v>
      </c>
      <c r="I7695" s="7">
        <v>-0.30369899156066399</v>
      </c>
      <c r="J7695" s="7">
        <v>-0.27015656677650302</v>
      </c>
      <c r="L7695" s="7">
        <v>91</v>
      </c>
      <c r="M7695" s="7">
        <v>77</v>
      </c>
      <c r="N7695" s="7">
        <v>0.20931399237753601</v>
      </c>
      <c r="O7695" s="7">
        <v>-0.84379719187990299</v>
      </c>
    </row>
    <row r="7696" spans="2:15" x14ac:dyDescent="0.2">
      <c r="B7696" s="7">
        <v>92</v>
      </c>
      <c r="C7696" s="7">
        <v>77</v>
      </c>
      <c r="D7696" s="7">
        <v>-0.22805945427417601</v>
      </c>
      <c r="E7696" s="7">
        <v>1.7424681245774599E-3</v>
      </c>
      <c r="G7696" s="7">
        <v>92</v>
      </c>
      <c r="H7696" s="7">
        <v>77</v>
      </c>
      <c r="I7696" s="7">
        <v>-0.21269139286844499</v>
      </c>
      <c r="J7696" s="7">
        <v>-7.6773862868479995E-2</v>
      </c>
      <c r="L7696" s="7">
        <v>92</v>
      </c>
      <c r="M7696" s="7">
        <v>77</v>
      </c>
      <c r="N7696" s="7">
        <v>0.13466758383953101</v>
      </c>
      <c r="O7696" s="7">
        <v>-0.342963807556117</v>
      </c>
    </row>
    <row r="7697" spans="2:15" x14ac:dyDescent="0.2">
      <c r="B7697" s="7">
        <v>93</v>
      </c>
      <c r="C7697" s="7">
        <v>77</v>
      </c>
      <c r="D7697" s="7">
        <v>0.68518577876254705</v>
      </c>
      <c r="E7697" s="7">
        <v>0.69258354395476296</v>
      </c>
      <c r="G7697" s="7">
        <v>93</v>
      </c>
      <c r="H7697" s="7">
        <v>77</v>
      </c>
      <c r="I7697" s="7">
        <v>-0.33188652522902601</v>
      </c>
      <c r="J7697" s="7">
        <v>-0.19308125677948801</v>
      </c>
      <c r="L7697" s="7">
        <v>93</v>
      </c>
      <c r="M7697" s="7">
        <v>77</v>
      </c>
      <c r="N7697" s="7">
        <v>0.40147374173831701</v>
      </c>
      <c r="O7697" s="7">
        <v>0.59170479323476299</v>
      </c>
    </row>
    <row r="7698" spans="2:15" x14ac:dyDescent="0.2">
      <c r="B7698" s="7">
        <v>94</v>
      </c>
      <c r="C7698" s="7">
        <v>77</v>
      </c>
      <c r="D7698" s="7">
        <v>7.9966043492353506E-2</v>
      </c>
      <c r="E7698" s="7">
        <v>0.115779728572432</v>
      </c>
      <c r="G7698" s="7">
        <v>94</v>
      </c>
      <c r="H7698" s="7">
        <v>77</v>
      </c>
      <c r="I7698" s="7">
        <v>-0.53152314165895098</v>
      </c>
      <c r="J7698" s="7">
        <v>-0.28379551030078398</v>
      </c>
      <c r="L7698" s="7">
        <v>94</v>
      </c>
      <c r="M7698" s="7">
        <v>77</v>
      </c>
      <c r="N7698" s="7">
        <v>-0.86692530864115602</v>
      </c>
      <c r="O7698" s="7">
        <v>-0.38092588036278002</v>
      </c>
    </row>
    <row r="7699" spans="2:15" x14ac:dyDescent="0.2">
      <c r="B7699" s="7">
        <v>95</v>
      </c>
      <c r="C7699" s="7">
        <v>77</v>
      </c>
      <c r="D7699" s="7">
        <v>-0.42576793966783399</v>
      </c>
      <c r="E7699" s="7">
        <v>-0.27740347089605599</v>
      </c>
      <c r="G7699" s="7">
        <v>95</v>
      </c>
      <c r="H7699" s="7">
        <v>77</v>
      </c>
      <c r="I7699" s="7">
        <v>-0.35613731082047601</v>
      </c>
      <c r="J7699" s="7">
        <v>-9.1657869875310993E-2</v>
      </c>
      <c r="L7699" s="7">
        <v>95</v>
      </c>
      <c r="M7699" s="7">
        <v>77</v>
      </c>
      <c r="N7699" s="7">
        <v>0.509386981662724</v>
      </c>
      <c r="O7699" s="7">
        <v>0.23564885714328301</v>
      </c>
    </row>
    <row r="7700" spans="2:15" x14ac:dyDescent="0.2">
      <c r="B7700" s="7">
        <v>96</v>
      </c>
      <c r="C7700" s="7">
        <v>77</v>
      </c>
      <c r="D7700" s="7">
        <v>-9.5235995270005702E-2</v>
      </c>
      <c r="E7700" s="7">
        <v>-0.19422680565336001</v>
      </c>
      <c r="G7700" s="7">
        <v>96</v>
      </c>
      <c r="H7700" s="7">
        <v>77</v>
      </c>
      <c r="I7700" s="7">
        <v>0.13449424385235501</v>
      </c>
      <c r="J7700" s="7">
        <v>0.16432621044234499</v>
      </c>
      <c r="L7700" s="7">
        <v>96</v>
      </c>
      <c r="M7700" s="7">
        <v>77</v>
      </c>
      <c r="N7700" s="7">
        <v>3.8026641287175398</v>
      </c>
      <c r="O7700" s="7">
        <v>3.1999217191878602</v>
      </c>
    </row>
    <row r="7701" spans="2:15" x14ac:dyDescent="0.2">
      <c r="B7701" s="7">
        <v>97</v>
      </c>
      <c r="C7701" s="7">
        <v>77</v>
      </c>
      <c r="D7701" s="7">
        <v>0.14218208839824001</v>
      </c>
      <c r="E7701" s="7">
        <v>0.30229554272775999</v>
      </c>
      <c r="G7701" s="7">
        <v>97</v>
      </c>
      <c r="H7701" s="7">
        <v>77</v>
      </c>
      <c r="I7701" s="7">
        <v>-5.6625852399109902E-2</v>
      </c>
      <c r="J7701" s="7">
        <v>-3.71916421911642E-2</v>
      </c>
      <c r="L7701" s="7">
        <v>97</v>
      </c>
      <c r="M7701" s="7">
        <v>77</v>
      </c>
      <c r="N7701" s="7">
        <v>-5.3252925082011501E-2</v>
      </c>
      <c r="O7701" s="7">
        <v>-0.52046246070131397</v>
      </c>
    </row>
    <row r="7702" spans="2:15" x14ac:dyDescent="0.2">
      <c r="B7702" s="7">
        <v>98</v>
      </c>
      <c r="C7702" s="7">
        <v>77</v>
      </c>
      <c r="D7702" s="7">
        <v>0.38988100913386198</v>
      </c>
      <c r="E7702" s="7">
        <v>0.21619136438599201</v>
      </c>
      <c r="G7702" s="7">
        <v>98</v>
      </c>
      <c r="H7702" s="7">
        <v>77</v>
      </c>
      <c r="I7702" s="7">
        <v>4.1659439058582499E-2</v>
      </c>
      <c r="J7702" s="7">
        <v>0.282567360413502</v>
      </c>
      <c r="L7702" s="7">
        <v>98</v>
      </c>
      <c r="M7702" s="7">
        <v>77</v>
      </c>
      <c r="N7702" s="7">
        <v>0.60451963247331397</v>
      </c>
      <c r="O7702" s="7">
        <v>0.51520310669309799</v>
      </c>
    </row>
    <row r="7703" spans="2:15" x14ac:dyDescent="0.2">
      <c r="B7703" s="7">
        <v>99</v>
      </c>
      <c r="C7703" s="7">
        <v>77</v>
      </c>
      <c r="D7703" s="7">
        <v>-0.327237299334595</v>
      </c>
      <c r="E7703" s="7">
        <v>-0.13380736028242499</v>
      </c>
      <c r="G7703" s="7">
        <v>99</v>
      </c>
      <c r="H7703" s="7">
        <v>77</v>
      </c>
      <c r="I7703" s="7">
        <v>0.13333784400141199</v>
      </c>
      <c r="J7703" s="7">
        <v>8.8036712399066602E-2</v>
      </c>
      <c r="L7703" s="7">
        <v>99</v>
      </c>
      <c r="M7703" s="7">
        <v>77</v>
      </c>
      <c r="N7703" s="7">
        <v>-0.19397910818679501</v>
      </c>
      <c r="O7703" s="7">
        <v>-0.67877258416198205</v>
      </c>
    </row>
    <row r="7704" spans="2:15" x14ac:dyDescent="0.2">
      <c r="B7704" s="7">
        <v>100</v>
      </c>
      <c r="C7704" s="7">
        <v>77</v>
      </c>
      <c r="D7704" s="7">
        <v>-0.18230781354435499</v>
      </c>
      <c r="E7704" s="7">
        <v>-0.12730774207908399</v>
      </c>
      <c r="G7704" s="7">
        <v>100</v>
      </c>
      <c r="H7704" s="7">
        <v>77</v>
      </c>
      <c r="I7704" s="7">
        <v>5.7512802679390497E-2</v>
      </c>
      <c r="J7704" s="7">
        <v>-1.5071394705721301E-3</v>
      </c>
      <c r="L7704" s="7">
        <v>100</v>
      </c>
      <c r="M7704" s="7">
        <v>77</v>
      </c>
      <c r="N7704" s="7">
        <v>2.47782645711592E-3</v>
      </c>
      <c r="O7704" s="7">
        <v>0.50844735686005005</v>
      </c>
    </row>
    <row r="7705" spans="2:15" x14ac:dyDescent="0.2">
      <c r="B7705" s="7">
        <v>1</v>
      </c>
      <c r="C7705" s="7">
        <v>78</v>
      </c>
      <c r="D7705" s="7">
        <v>-0.31040824807866602</v>
      </c>
      <c r="E7705" s="7">
        <v>-0.69806122552620498</v>
      </c>
      <c r="G7705" s="7">
        <v>1</v>
      </c>
      <c r="H7705" s="7">
        <v>78</v>
      </c>
      <c r="I7705" s="7">
        <v>0.24458950284074499</v>
      </c>
      <c r="J7705" s="7">
        <v>2.58929349540136E-2</v>
      </c>
      <c r="L7705" s="7">
        <v>1</v>
      </c>
      <c r="M7705" s="7">
        <v>78</v>
      </c>
      <c r="N7705" s="7">
        <v>2.34892085000206</v>
      </c>
      <c r="O7705" s="7">
        <v>2.23945204262803</v>
      </c>
    </row>
    <row r="7706" spans="2:15" x14ac:dyDescent="0.2">
      <c r="B7706" s="7">
        <v>2</v>
      </c>
      <c r="C7706" s="7">
        <v>78</v>
      </c>
      <c r="D7706" s="7">
        <v>0.119058401573173</v>
      </c>
      <c r="E7706" s="7">
        <v>0.42450781636380402</v>
      </c>
      <c r="G7706" s="7">
        <v>2</v>
      </c>
      <c r="H7706" s="7">
        <v>78</v>
      </c>
      <c r="I7706" s="7">
        <v>0.300422285570001</v>
      </c>
      <c r="J7706" s="7">
        <v>-0.12453025802423701</v>
      </c>
      <c r="L7706" s="7">
        <v>2</v>
      </c>
      <c r="M7706" s="7">
        <v>78</v>
      </c>
      <c r="N7706" s="7">
        <v>2.3611577962621699</v>
      </c>
      <c r="O7706" s="7">
        <v>2.0888838605833699</v>
      </c>
    </row>
    <row r="7707" spans="2:15" x14ac:dyDescent="0.2">
      <c r="B7707" s="7">
        <v>3</v>
      </c>
      <c r="C7707" s="7">
        <v>78</v>
      </c>
      <c r="D7707" s="7">
        <v>-0.626375376158396</v>
      </c>
      <c r="E7707" s="7">
        <v>-0.93503432057844005</v>
      </c>
      <c r="G7707" s="7">
        <v>3</v>
      </c>
      <c r="H7707" s="7">
        <v>78</v>
      </c>
      <c r="I7707" s="7">
        <v>-5.8299907468789797E-2</v>
      </c>
      <c r="J7707" s="7">
        <v>1.07269967248058E-3</v>
      </c>
      <c r="L7707" s="7">
        <v>3</v>
      </c>
      <c r="M7707" s="7">
        <v>78</v>
      </c>
      <c r="N7707" s="7">
        <v>0.43195480319220397</v>
      </c>
      <c r="O7707" s="7">
        <v>0.533658954316103</v>
      </c>
    </row>
    <row r="7708" spans="2:15" x14ac:dyDescent="0.2">
      <c r="B7708" s="7">
        <v>4</v>
      </c>
      <c r="C7708" s="7">
        <v>78</v>
      </c>
      <c r="D7708" s="7">
        <v>-8.0567995275540497E-2</v>
      </c>
      <c r="E7708" s="7">
        <v>0.15994606133690101</v>
      </c>
      <c r="G7708" s="7">
        <v>4</v>
      </c>
      <c r="H7708" s="7">
        <v>78</v>
      </c>
      <c r="I7708" s="7">
        <v>-0.12607954426158599</v>
      </c>
      <c r="J7708" s="7">
        <v>-8.9208735336287107E-2</v>
      </c>
      <c r="L7708" s="7">
        <v>4</v>
      </c>
      <c r="M7708" s="7">
        <v>78</v>
      </c>
      <c r="N7708" s="7">
        <v>0.82024058719293602</v>
      </c>
      <c r="O7708" s="7">
        <v>1.20496087548201</v>
      </c>
    </row>
    <row r="7709" spans="2:15" x14ac:dyDescent="0.2">
      <c r="B7709" s="7">
        <v>5</v>
      </c>
      <c r="C7709" s="7">
        <v>78</v>
      </c>
      <c r="D7709" s="7">
        <v>0.28990466189303499</v>
      </c>
      <c r="E7709" s="7">
        <v>9.1485679855990695E-2</v>
      </c>
      <c r="G7709" s="7">
        <v>5</v>
      </c>
      <c r="H7709" s="7">
        <v>78</v>
      </c>
      <c r="I7709" s="7">
        <v>5.2940903805561497E-2</v>
      </c>
      <c r="J7709" s="7">
        <v>-0.15260186110377399</v>
      </c>
      <c r="L7709" s="7">
        <v>5</v>
      </c>
      <c r="M7709" s="7">
        <v>78</v>
      </c>
      <c r="N7709" s="7">
        <v>1.3820131504355899</v>
      </c>
      <c r="O7709" s="7">
        <v>1.4906781729659599</v>
      </c>
    </row>
    <row r="7710" spans="2:15" x14ac:dyDescent="0.2">
      <c r="B7710" s="7">
        <v>6</v>
      </c>
      <c r="C7710" s="7">
        <v>78</v>
      </c>
      <c r="D7710" s="7">
        <v>-0.76141874660938602</v>
      </c>
      <c r="E7710" s="7">
        <v>-0.83876593666476196</v>
      </c>
      <c r="G7710" s="7">
        <v>6</v>
      </c>
      <c r="H7710" s="7">
        <v>78</v>
      </c>
      <c r="I7710" s="7">
        <v>3.9743083970314799E-2</v>
      </c>
      <c r="J7710" s="7">
        <v>0.132131287182883</v>
      </c>
      <c r="L7710" s="7">
        <v>6</v>
      </c>
      <c r="M7710" s="7">
        <v>78</v>
      </c>
      <c r="N7710" s="7">
        <v>0.76584758565662203</v>
      </c>
      <c r="O7710" s="7">
        <v>1.03588856732137</v>
      </c>
    </row>
    <row r="7711" spans="2:15" x14ac:dyDescent="0.2">
      <c r="B7711" s="7">
        <v>7</v>
      </c>
      <c r="C7711" s="7">
        <v>78</v>
      </c>
      <c r="D7711" s="7">
        <v>0.30642051202537501</v>
      </c>
      <c r="E7711" s="7">
        <v>0.52895056861124301</v>
      </c>
      <c r="G7711" s="7">
        <v>7</v>
      </c>
      <c r="H7711" s="7">
        <v>78</v>
      </c>
      <c r="I7711" s="7">
        <v>-0.11656527490461401</v>
      </c>
      <c r="J7711" s="7">
        <v>-0.18458968108638299</v>
      </c>
      <c r="L7711" s="7">
        <v>7</v>
      </c>
      <c r="M7711" s="7">
        <v>78</v>
      </c>
      <c r="N7711" s="7">
        <v>4.5709380116834204</v>
      </c>
      <c r="O7711" s="7">
        <v>4.2840925286417297</v>
      </c>
    </row>
    <row r="7712" spans="2:15" x14ac:dyDescent="0.2">
      <c r="B7712" s="7">
        <v>8</v>
      </c>
      <c r="C7712" s="7">
        <v>78</v>
      </c>
      <c r="D7712" s="7">
        <v>-7.8800145202198899E-2</v>
      </c>
      <c r="E7712" s="7">
        <v>0.38535768088407701</v>
      </c>
      <c r="G7712" s="7">
        <v>8</v>
      </c>
      <c r="H7712" s="7">
        <v>78</v>
      </c>
      <c r="I7712" s="7">
        <v>4.6457318432569401E-2</v>
      </c>
      <c r="J7712" s="7">
        <v>5.2404025252160501E-2</v>
      </c>
      <c r="L7712" s="7">
        <v>8</v>
      </c>
      <c r="M7712" s="7">
        <v>78</v>
      </c>
      <c r="N7712" s="7">
        <v>0.65696150521613905</v>
      </c>
      <c r="O7712" s="7">
        <v>0.76605094852361899</v>
      </c>
    </row>
    <row r="7713" spans="2:15" x14ac:dyDescent="0.2">
      <c r="B7713" s="7">
        <v>9</v>
      </c>
      <c r="C7713" s="7">
        <v>78</v>
      </c>
      <c r="D7713" s="7">
        <v>-0.94117418768433103</v>
      </c>
      <c r="E7713" s="7">
        <v>-0.80659312152698104</v>
      </c>
      <c r="G7713" s="7">
        <v>9</v>
      </c>
      <c r="H7713" s="7">
        <v>78</v>
      </c>
      <c r="I7713" s="7">
        <v>-0.335816855603221</v>
      </c>
      <c r="J7713" s="7">
        <v>-0.27098244537168797</v>
      </c>
      <c r="L7713" s="7">
        <v>9</v>
      </c>
      <c r="M7713" s="7">
        <v>78</v>
      </c>
      <c r="N7713" s="7">
        <v>0.47458540980673802</v>
      </c>
      <c r="O7713" s="7">
        <v>-0.35275245835096802</v>
      </c>
    </row>
    <row r="7714" spans="2:15" x14ac:dyDescent="0.2">
      <c r="B7714" s="7">
        <v>10</v>
      </c>
      <c r="C7714" s="7">
        <v>78</v>
      </c>
      <c r="D7714" s="7">
        <v>-0.50392967480928996</v>
      </c>
      <c r="E7714" s="7">
        <v>-0.320642761711392</v>
      </c>
      <c r="G7714" s="7">
        <v>10</v>
      </c>
      <c r="H7714" s="7">
        <v>78</v>
      </c>
      <c r="I7714" s="7">
        <v>-0.23395801074586201</v>
      </c>
      <c r="J7714" s="7">
        <v>-1.0765534059523E-2</v>
      </c>
      <c r="L7714" s="7">
        <v>10</v>
      </c>
      <c r="M7714" s="7">
        <v>78</v>
      </c>
      <c r="N7714" s="7">
        <v>2.08831226721182</v>
      </c>
      <c r="O7714" s="7">
        <v>2.2573883646908102</v>
      </c>
    </row>
    <row r="7715" spans="2:15" x14ac:dyDescent="0.2">
      <c r="B7715" s="7">
        <v>11</v>
      </c>
      <c r="C7715" s="7">
        <v>78</v>
      </c>
      <c r="D7715" s="7">
        <v>-0.180968923725398</v>
      </c>
      <c r="E7715" s="7">
        <v>-0.178709150074051</v>
      </c>
      <c r="G7715" s="7">
        <v>11</v>
      </c>
      <c r="H7715" s="7">
        <v>78</v>
      </c>
      <c r="I7715" s="7">
        <v>5.4790807354885701E-2</v>
      </c>
      <c r="J7715" s="7">
        <v>9.0679458535392499E-2</v>
      </c>
      <c r="L7715" s="7">
        <v>11</v>
      </c>
      <c r="M7715" s="7">
        <v>78</v>
      </c>
      <c r="N7715" s="7">
        <v>3.0102991919307298</v>
      </c>
      <c r="O7715" s="7">
        <v>2.06115548519278</v>
      </c>
    </row>
    <row r="7716" spans="2:15" x14ac:dyDescent="0.2">
      <c r="B7716" s="7">
        <v>12</v>
      </c>
      <c r="C7716" s="7">
        <v>78</v>
      </c>
      <c r="D7716" s="7">
        <v>0.338069004405259</v>
      </c>
      <c r="E7716" s="7">
        <v>0.44803470310567101</v>
      </c>
      <c r="G7716" s="7">
        <v>12</v>
      </c>
      <c r="H7716" s="7">
        <v>78</v>
      </c>
      <c r="I7716" s="7">
        <v>0.13519437127480299</v>
      </c>
      <c r="J7716" s="7">
        <v>-0.13411207906231801</v>
      </c>
      <c r="L7716" s="7">
        <v>12</v>
      </c>
      <c r="M7716" s="7">
        <v>78</v>
      </c>
      <c r="N7716" s="7">
        <v>2.7180198844807602</v>
      </c>
      <c r="O7716" s="7">
        <v>2.6893460570044598</v>
      </c>
    </row>
    <row r="7717" spans="2:15" x14ac:dyDescent="0.2">
      <c r="B7717" s="7">
        <v>13</v>
      </c>
      <c r="C7717" s="7">
        <v>78</v>
      </c>
      <c r="D7717" s="7">
        <v>7.3673003178447993E-2</v>
      </c>
      <c r="E7717" s="7">
        <v>-0.275602690225973</v>
      </c>
      <c r="G7717" s="7">
        <v>13</v>
      </c>
      <c r="H7717" s="7">
        <v>78</v>
      </c>
      <c r="I7717" s="7">
        <v>0.25545113787203599</v>
      </c>
      <c r="J7717" s="7">
        <v>0.19861790574424601</v>
      </c>
      <c r="L7717" s="7">
        <v>13</v>
      </c>
      <c r="M7717" s="7">
        <v>78</v>
      </c>
      <c r="N7717" s="7">
        <v>3.2046160456491899</v>
      </c>
      <c r="O7717" s="7">
        <v>3.2149463118677999</v>
      </c>
    </row>
    <row r="7718" spans="2:15" x14ac:dyDescent="0.2">
      <c r="B7718" s="7">
        <v>14</v>
      </c>
      <c r="C7718" s="7">
        <v>78</v>
      </c>
      <c r="D7718" s="7">
        <v>-0.44391530732154699</v>
      </c>
      <c r="E7718" s="7">
        <v>-0.63023944249795005</v>
      </c>
      <c r="G7718" s="7">
        <v>14</v>
      </c>
      <c r="H7718" s="7">
        <v>78</v>
      </c>
      <c r="I7718" s="7">
        <v>2.68810838720661E-2</v>
      </c>
      <c r="J7718" s="7">
        <v>-8.4294447292871E-2</v>
      </c>
      <c r="L7718" s="7">
        <v>14</v>
      </c>
      <c r="M7718" s="7">
        <v>78</v>
      </c>
      <c r="N7718" s="7">
        <v>2.1017198327148301</v>
      </c>
      <c r="O7718" s="7">
        <v>1.3820734424979999</v>
      </c>
    </row>
    <row r="7719" spans="2:15" x14ac:dyDescent="0.2">
      <c r="B7719" s="7">
        <v>15</v>
      </c>
      <c r="C7719" s="7">
        <v>78</v>
      </c>
      <c r="D7719" s="7">
        <v>-2.84168098868527E-2</v>
      </c>
      <c r="E7719" s="7">
        <v>5.09966339228436E-2</v>
      </c>
      <c r="G7719" s="7">
        <v>15</v>
      </c>
      <c r="H7719" s="7">
        <v>78</v>
      </c>
      <c r="I7719" s="7">
        <v>0.13419224244684699</v>
      </c>
      <c r="J7719" s="7">
        <v>0.15582613707038101</v>
      </c>
      <c r="L7719" s="7">
        <v>15</v>
      </c>
      <c r="M7719" s="7">
        <v>78</v>
      </c>
      <c r="N7719" s="7">
        <v>2.60194554066336</v>
      </c>
      <c r="O7719" s="7">
        <v>1.91565751210569</v>
      </c>
    </row>
    <row r="7720" spans="2:15" x14ac:dyDescent="0.2">
      <c r="B7720" s="7">
        <v>16</v>
      </c>
      <c r="C7720" s="7">
        <v>78</v>
      </c>
      <c r="D7720" s="7">
        <v>-0.14652519574487499</v>
      </c>
      <c r="E7720" s="7">
        <v>-3.2382908451213097E-2</v>
      </c>
      <c r="G7720" s="7">
        <v>16</v>
      </c>
      <c r="H7720" s="7">
        <v>78</v>
      </c>
      <c r="I7720" s="7">
        <v>-7.1738686499466894E-2</v>
      </c>
      <c r="J7720" s="7">
        <v>2.0901184426218598E-2</v>
      </c>
      <c r="L7720" s="7">
        <v>16</v>
      </c>
      <c r="M7720" s="7">
        <v>78</v>
      </c>
      <c r="N7720" s="7">
        <v>1.38499925196733</v>
      </c>
      <c r="O7720" s="7">
        <v>1.14780472563993</v>
      </c>
    </row>
    <row r="7721" spans="2:15" x14ac:dyDescent="0.2">
      <c r="B7721" s="7">
        <v>17</v>
      </c>
      <c r="C7721" s="7">
        <v>78</v>
      </c>
      <c r="D7721" s="7">
        <v>-5.5904422920832503E-2</v>
      </c>
      <c r="E7721" s="7">
        <v>-0.20281121925294901</v>
      </c>
      <c r="G7721" s="7">
        <v>17</v>
      </c>
      <c r="H7721" s="7">
        <v>78</v>
      </c>
      <c r="I7721" s="7">
        <v>4.9152107234874599E-2</v>
      </c>
      <c r="J7721" s="7">
        <v>-0.26766829127807601</v>
      </c>
      <c r="L7721" s="7">
        <v>17</v>
      </c>
      <c r="M7721" s="7">
        <v>78</v>
      </c>
      <c r="N7721" s="7">
        <v>0.90379565939033601</v>
      </c>
      <c r="O7721" s="7">
        <v>0.40529459485768898</v>
      </c>
    </row>
    <row r="7722" spans="2:15" x14ac:dyDescent="0.2">
      <c r="B7722" s="7">
        <v>18</v>
      </c>
      <c r="C7722" s="7">
        <v>78</v>
      </c>
      <c r="D7722" s="7">
        <v>-0.31639014841079199</v>
      </c>
      <c r="E7722" s="7">
        <v>-0.10202709776880101</v>
      </c>
      <c r="G7722" s="7">
        <v>18</v>
      </c>
      <c r="H7722" s="7">
        <v>78</v>
      </c>
      <c r="I7722" s="7">
        <v>0.240560913320852</v>
      </c>
      <c r="J7722" s="7">
        <v>-7.9974840422972093E-2</v>
      </c>
      <c r="L7722" s="7">
        <v>18</v>
      </c>
      <c r="M7722" s="7">
        <v>78</v>
      </c>
      <c r="N7722" s="7">
        <v>1.5510985365338601</v>
      </c>
      <c r="O7722" s="7">
        <v>1.80769747256677</v>
      </c>
    </row>
    <row r="7723" spans="2:15" x14ac:dyDescent="0.2">
      <c r="B7723" s="7">
        <v>19</v>
      </c>
      <c r="C7723" s="7">
        <v>78</v>
      </c>
      <c r="D7723" s="7">
        <v>0.18714804640561999</v>
      </c>
      <c r="E7723" s="7">
        <v>-0.15157991023048401</v>
      </c>
      <c r="G7723" s="7">
        <v>19</v>
      </c>
      <c r="H7723" s="7">
        <v>78</v>
      </c>
      <c r="I7723" s="7">
        <v>-3.5531318365505299E-2</v>
      </c>
      <c r="J7723" s="7">
        <v>-7.1581122048103296E-2</v>
      </c>
      <c r="L7723" s="7">
        <v>19</v>
      </c>
      <c r="M7723" s="7">
        <v>78</v>
      </c>
      <c r="N7723" s="7">
        <v>0.43970118019598198</v>
      </c>
      <c r="O7723" s="7">
        <v>0.78287933000404597</v>
      </c>
    </row>
    <row r="7724" spans="2:15" x14ac:dyDescent="0.2">
      <c r="B7724" s="7">
        <v>20</v>
      </c>
      <c r="C7724" s="7">
        <v>78</v>
      </c>
      <c r="D7724" s="7">
        <v>-0.109551280639645</v>
      </c>
      <c r="E7724" s="7">
        <v>-0.49855336702782199</v>
      </c>
      <c r="G7724" s="7">
        <v>20</v>
      </c>
      <c r="H7724" s="7">
        <v>78</v>
      </c>
      <c r="I7724" s="7">
        <v>-0.39999081475564502</v>
      </c>
      <c r="J7724" s="7">
        <v>-0.185629612786538</v>
      </c>
      <c r="L7724" s="7">
        <v>20</v>
      </c>
      <c r="M7724" s="7">
        <v>78</v>
      </c>
      <c r="N7724" s="7">
        <v>1.40677607060372</v>
      </c>
      <c r="O7724" s="7">
        <v>1.64436420026012</v>
      </c>
    </row>
    <row r="7725" spans="2:15" x14ac:dyDescent="0.2">
      <c r="B7725" s="7">
        <v>21</v>
      </c>
      <c r="C7725" s="7">
        <v>78</v>
      </c>
      <c r="D7725" s="7">
        <v>0.114661205863213</v>
      </c>
      <c r="E7725" s="7">
        <v>-2.3755113873394702E-2</v>
      </c>
      <c r="G7725" s="7">
        <v>21</v>
      </c>
      <c r="H7725" s="7">
        <v>78</v>
      </c>
      <c r="I7725" s="7">
        <v>4.8685417706334298E-2</v>
      </c>
      <c r="J7725" s="7">
        <v>0.123265120193928</v>
      </c>
      <c r="L7725" s="7">
        <v>21</v>
      </c>
      <c r="M7725" s="7">
        <v>78</v>
      </c>
      <c r="N7725" s="7">
        <v>0.177954386404863</v>
      </c>
      <c r="O7725" s="7">
        <v>-0.37724438250641001</v>
      </c>
    </row>
    <row r="7726" spans="2:15" x14ac:dyDescent="0.2">
      <c r="B7726" s="7">
        <v>22</v>
      </c>
      <c r="C7726" s="7">
        <v>78</v>
      </c>
      <c r="D7726" s="7">
        <v>-9.9221358450824595E-2</v>
      </c>
      <c r="E7726" s="7">
        <v>-9.0974627440302505E-2</v>
      </c>
      <c r="G7726" s="7">
        <v>22</v>
      </c>
      <c r="H7726" s="7">
        <v>78</v>
      </c>
      <c r="I7726" s="7">
        <v>-0.110190948070906</v>
      </c>
      <c r="J7726" s="7">
        <v>9.00750559882368E-5</v>
      </c>
      <c r="L7726" s="7">
        <v>22</v>
      </c>
      <c r="M7726" s="7">
        <v>78</v>
      </c>
      <c r="N7726" s="7">
        <v>1.461018206978</v>
      </c>
      <c r="O7726" s="7">
        <v>1.46318186250996</v>
      </c>
    </row>
    <row r="7727" spans="2:15" x14ac:dyDescent="0.2">
      <c r="B7727" s="7">
        <v>23</v>
      </c>
      <c r="C7727" s="7">
        <v>78</v>
      </c>
      <c r="D7727" s="7">
        <v>-0.15664464775304099</v>
      </c>
      <c r="E7727" s="7">
        <v>-5.1375802874699297E-2</v>
      </c>
      <c r="G7727" s="7">
        <v>23</v>
      </c>
      <c r="H7727" s="7">
        <v>78</v>
      </c>
      <c r="I7727" s="7">
        <v>-9.97854390006854E-2</v>
      </c>
      <c r="J7727" s="7">
        <v>-6.9855763076418498E-2</v>
      </c>
      <c r="L7727" s="7">
        <v>23</v>
      </c>
      <c r="M7727" s="7">
        <v>78</v>
      </c>
      <c r="N7727" s="7">
        <v>0.79477082481738603</v>
      </c>
      <c r="O7727" s="7">
        <v>0.192078114841336</v>
      </c>
    </row>
    <row r="7728" spans="2:15" x14ac:dyDescent="0.2">
      <c r="B7728" s="7">
        <v>24</v>
      </c>
      <c r="C7728" s="7">
        <v>78</v>
      </c>
      <c r="D7728" s="7">
        <v>-0.172124673199441</v>
      </c>
      <c r="E7728" s="7">
        <v>9.1391122585351398E-2</v>
      </c>
      <c r="G7728" s="7">
        <v>24</v>
      </c>
      <c r="H7728" s="7">
        <v>78</v>
      </c>
      <c r="I7728" s="7">
        <v>2.6406127008208099E-2</v>
      </c>
      <c r="J7728" s="7">
        <v>0.104219831788271</v>
      </c>
      <c r="L7728" s="7">
        <v>24</v>
      </c>
      <c r="M7728" s="7">
        <v>78</v>
      </c>
      <c r="N7728" s="7">
        <v>1.8302048179614601</v>
      </c>
      <c r="O7728" s="7">
        <v>2.6378858444836699</v>
      </c>
    </row>
    <row r="7729" spans="2:15" x14ac:dyDescent="0.2">
      <c r="B7729" s="7">
        <v>25</v>
      </c>
      <c r="C7729" s="7">
        <v>78</v>
      </c>
      <c r="D7729" s="7">
        <v>1.2973077282216801</v>
      </c>
      <c r="E7729" s="7">
        <v>1.09994353924541</v>
      </c>
      <c r="G7729" s="7">
        <v>25</v>
      </c>
      <c r="H7729" s="7">
        <v>78</v>
      </c>
      <c r="I7729" s="7">
        <v>-0.19920460073724999</v>
      </c>
      <c r="J7729" s="7">
        <v>-0.19100641422762801</v>
      </c>
      <c r="L7729" s="7">
        <v>25</v>
      </c>
      <c r="M7729" s="7">
        <v>78</v>
      </c>
      <c r="N7729" s="7">
        <v>2.8517026395559602</v>
      </c>
      <c r="O7729" s="7">
        <v>2.95747362152014</v>
      </c>
    </row>
    <row r="7730" spans="2:15" x14ac:dyDescent="0.2">
      <c r="B7730" s="7">
        <v>26</v>
      </c>
      <c r="C7730" s="7">
        <v>78</v>
      </c>
      <c r="D7730" s="7">
        <v>1.3929046354286699E-2</v>
      </c>
      <c r="E7730" s="7">
        <v>-7.0155780661568898E-2</v>
      </c>
      <c r="G7730" s="7">
        <v>26</v>
      </c>
      <c r="H7730" s="7">
        <v>78</v>
      </c>
      <c r="I7730" s="7">
        <v>-0.21208153559585999</v>
      </c>
      <c r="J7730" s="7">
        <v>-0.330063898112058</v>
      </c>
      <c r="L7730" s="7">
        <v>26</v>
      </c>
      <c r="M7730" s="7">
        <v>78</v>
      </c>
      <c r="N7730" s="7">
        <v>1.95424795332816</v>
      </c>
      <c r="O7730" s="7">
        <v>1.60472324671288</v>
      </c>
    </row>
    <row r="7731" spans="2:15" x14ac:dyDescent="0.2">
      <c r="B7731" s="7">
        <v>27</v>
      </c>
      <c r="C7731" s="7">
        <v>78</v>
      </c>
      <c r="D7731" s="7">
        <v>0.319490009678151</v>
      </c>
      <c r="E7731" s="7">
        <v>0.252310997094708</v>
      </c>
      <c r="G7731" s="7">
        <v>27</v>
      </c>
      <c r="H7731" s="7">
        <v>78</v>
      </c>
      <c r="I7731" s="7">
        <v>-8.6931807854888604E-2</v>
      </c>
      <c r="J7731" s="7">
        <v>4.9575424819780202E-2</v>
      </c>
      <c r="L7731" s="7">
        <v>27</v>
      </c>
      <c r="M7731" s="7">
        <v>78</v>
      </c>
      <c r="N7731" s="7">
        <v>0.79755780344416904</v>
      </c>
      <c r="O7731" s="7">
        <v>0.349320847644217</v>
      </c>
    </row>
    <row r="7732" spans="2:15" x14ac:dyDescent="0.2">
      <c r="B7732" s="7">
        <v>28</v>
      </c>
      <c r="C7732" s="7">
        <v>78</v>
      </c>
      <c r="D7732" s="7">
        <v>-0.93340149170657005</v>
      </c>
      <c r="E7732" s="7">
        <v>-0.80093319183770395</v>
      </c>
      <c r="G7732" s="7">
        <v>28</v>
      </c>
      <c r="H7732" s="7">
        <v>78</v>
      </c>
      <c r="I7732" s="7">
        <v>-0.26969509602459002</v>
      </c>
      <c r="J7732" s="7">
        <v>-6.9340196733783402E-2</v>
      </c>
      <c r="L7732" s="7">
        <v>28</v>
      </c>
      <c r="M7732" s="7">
        <v>78</v>
      </c>
      <c r="N7732" s="7">
        <v>1.6704362569647799</v>
      </c>
      <c r="O7732" s="7">
        <v>1.06537582512619</v>
      </c>
    </row>
    <row r="7733" spans="2:15" x14ac:dyDescent="0.2">
      <c r="B7733" s="7">
        <v>29</v>
      </c>
      <c r="C7733" s="7">
        <v>78</v>
      </c>
      <c r="D7733" s="7">
        <v>-0.182612307895752</v>
      </c>
      <c r="E7733" s="7">
        <v>-0.10868878953644499</v>
      </c>
      <c r="G7733" s="7">
        <v>29</v>
      </c>
      <c r="H7733" s="7">
        <v>78</v>
      </c>
      <c r="I7733" s="7">
        <v>-0.119757651778441</v>
      </c>
      <c r="J7733" s="7">
        <v>-7.8467140895691401E-2</v>
      </c>
      <c r="L7733" s="7">
        <v>29</v>
      </c>
      <c r="M7733" s="7">
        <v>78</v>
      </c>
      <c r="N7733" s="7">
        <v>0.18268935566803901</v>
      </c>
      <c r="O7733" s="7">
        <v>0.260911276267144</v>
      </c>
    </row>
    <row r="7734" spans="2:15" x14ac:dyDescent="0.2">
      <c r="B7734" s="7">
        <v>30</v>
      </c>
      <c r="C7734" s="7">
        <v>78</v>
      </c>
      <c r="D7734" s="7">
        <v>-7.4768745260142197E-2</v>
      </c>
      <c r="E7734" s="7">
        <v>0.147551705357261</v>
      </c>
      <c r="G7734" s="7">
        <v>30</v>
      </c>
      <c r="H7734" s="7">
        <v>78</v>
      </c>
      <c r="I7734" s="7">
        <v>-6.3768497760261E-2</v>
      </c>
      <c r="J7734" s="7">
        <v>-0.25173096386950999</v>
      </c>
      <c r="L7734" s="7">
        <v>30</v>
      </c>
      <c r="M7734" s="7">
        <v>78</v>
      </c>
      <c r="N7734" s="7">
        <v>1.38310572523431</v>
      </c>
      <c r="O7734" s="7">
        <v>1.01258127814407</v>
      </c>
    </row>
    <row r="7735" spans="2:15" x14ac:dyDescent="0.2">
      <c r="B7735" s="7">
        <v>31</v>
      </c>
      <c r="C7735" s="7">
        <v>78</v>
      </c>
      <c r="D7735" s="7">
        <v>0.23459646515722701</v>
      </c>
      <c r="E7735" s="7">
        <v>0.14789323285643399</v>
      </c>
      <c r="G7735" s="7">
        <v>31</v>
      </c>
      <c r="H7735" s="7">
        <v>78</v>
      </c>
      <c r="I7735" s="7">
        <v>-0.224483183009552</v>
      </c>
      <c r="J7735" s="7">
        <v>-4.0970019913260103E-3</v>
      </c>
      <c r="L7735" s="7">
        <v>31</v>
      </c>
      <c r="M7735" s="7">
        <v>78</v>
      </c>
      <c r="N7735" s="7">
        <v>0.987169754754184</v>
      </c>
      <c r="O7735" s="7">
        <v>0.77494902933312604</v>
      </c>
    </row>
    <row r="7736" spans="2:15" x14ac:dyDescent="0.2">
      <c r="B7736" s="7">
        <v>32</v>
      </c>
      <c r="C7736" s="7">
        <v>78</v>
      </c>
      <c r="D7736" s="7">
        <v>-7.9975732561574198E-2</v>
      </c>
      <c r="E7736" s="7">
        <v>-0.113812782575542</v>
      </c>
      <c r="G7736" s="7">
        <v>32</v>
      </c>
      <c r="H7736" s="7">
        <v>78</v>
      </c>
      <c r="I7736" s="7">
        <v>6.5782166712443399E-2</v>
      </c>
      <c r="J7736" s="7">
        <v>-7.5893523258143206E-2</v>
      </c>
      <c r="L7736" s="7">
        <v>32</v>
      </c>
      <c r="M7736" s="7">
        <v>78</v>
      </c>
      <c r="N7736" s="7">
        <v>2.04005530068333</v>
      </c>
      <c r="O7736" s="7">
        <v>1.6818953098264799</v>
      </c>
    </row>
    <row r="7737" spans="2:15" x14ac:dyDescent="0.2">
      <c r="B7737" s="7">
        <v>33</v>
      </c>
      <c r="C7737" s="7">
        <v>78</v>
      </c>
      <c r="D7737" s="7">
        <v>-0.104519409502056</v>
      </c>
      <c r="E7737" s="7">
        <v>-0.11615800401347801</v>
      </c>
      <c r="G7737" s="7">
        <v>33</v>
      </c>
      <c r="H7737" s="7">
        <v>78</v>
      </c>
      <c r="I7737" s="7">
        <v>-0.138976611159389</v>
      </c>
      <c r="J7737" s="7">
        <v>-8.7769878247845795E-2</v>
      </c>
      <c r="L7737" s="7">
        <v>33</v>
      </c>
      <c r="M7737" s="7">
        <v>78</v>
      </c>
      <c r="N7737" s="7">
        <v>-1.9628512901045601</v>
      </c>
      <c r="O7737" s="7">
        <v>-2.09786219489333</v>
      </c>
    </row>
    <row r="7738" spans="2:15" x14ac:dyDescent="0.2">
      <c r="B7738" s="7">
        <v>34</v>
      </c>
      <c r="C7738" s="7">
        <v>78</v>
      </c>
      <c r="D7738" s="7">
        <v>8.4002614437963502E-2</v>
      </c>
      <c r="E7738" s="7">
        <v>-0.14677469519654501</v>
      </c>
      <c r="G7738" s="7">
        <v>34</v>
      </c>
      <c r="H7738" s="7">
        <v>78</v>
      </c>
      <c r="I7738" s="7">
        <v>-0.138425369406384</v>
      </c>
      <c r="J7738" s="7">
        <v>0.10058370203104</v>
      </c>
      <c r="L7738" s="7">
        <v>34</v>
      </c>
      <c r="M7738" s="7">
        <v>78</v>
      </c>
      <c r="N7738" s="7">
        <v>1.0448174592984001</v>
      </c>
      <c r="O7738" s="7">
        <v>0.25943731933428699</v>
      </c>
    </row>
    <row r="7739" spans="2:15" x14ac:dyDescent="0.2">
      <c r="B7739" s="7">
        <v>35</v>
      </c>
      <c r="C7739" s="7">
        <v>78</v>
      </c>
      <c r="D7739" s="7">
        <v>9.5603146391305002E-2</v>
      </c>
      <c r="E7739" s="7">
        <v>8.9735979997423804E-2</v>
      </c>
      <c r="G7739" s="7">
        <v>35</v>
      </c>
      <c r="H7739" s="7">
        <v>78</v>
      </c>
      <c r="I7739" s="7">
        <v>-0.22568421885748299</v>
      </c>
      <c r="J7739" s="7">
        <v>-0.35805716412243899</v>
      </c>
      <c r="L7739" s="7">
        <v>35</v>
      </c>
      <c r="M7739" s="7">
        <v>78</v>
      </c>
      <c r="N7739" s="7">
        <v>6.9437102113051798</v>
      </c>
      <c r="O7739" s="7">
        <v>6.6760345380515602</v>
      </c>
    </row>
    <row r="7740" spans="2:15" x14ac:dyDescent="0.2">
      <c r="B7740" s="7">
        <v>36</v>
      </c>
      <c r="C7740" s="7">
        <v>78</v>
      </c>
      <c r="D7740" s="7">
        <v>0.23454755392815499</v>
      </c>
      <c r="E7740" s="7">
        <v>-8.6825106839518704E-2</v>
      </c>
      <c r="G7740" s="7">
        <v>36</v>
      </c>
      <c r="H7740" s="7">
        <v>78</v>
      </c>
      <c r="I7740" s="7">
        <v>0.135982802710128</v>
      </c>
      <c r="J7740" s="7">
        <v>6.6878295734328602E-2</v>
      </c>
      <c r="L7740" s="7">
        <v>36</v>
      </c>
      <c r="M7740" s="7">
        <v>78</v>
      </c>
      <c r="N7740" s="7">
        <v>3.1663545898688099</v>
      </c>
      <c r="O7740" s="7">
        <v>2.6811505180366901</v>
      </c>
    </row>
    <row r="7741" spans="2:15" x14ac:dyDescent="0.2">
      <c r="B7741" s="7">
        <v>37</v>
      </c>
      <c r="C7741" s="7">
        <v>78</v>
      </c>
      <c r="D7741" s="7">
        <v>7.68265121462441E-2</v>
      </c>
      <c r="E7741" s="7">
        <v>-9.3995418989356594E-3</v>
      </c>
      <c r="G7741" s="7">
        <v>37</v>
      </c>
      <c r="H7741" s="7">
        <v>78</v>
      </c>
      <c r="I7741" s="7">
        <v>4.5651150704655301E-2</v>
      </c>
      <c r="J7741" s="7">
        <v>-6.9991215924632796E-2</v>
      </c>
      <c r="L7741" s="7">
        <v>37</v>
      </c>
      <c r="M7741" s="7">
        <v>78</v>
      </c>
      <c r="N7741" s="7">
        <v>1.8645280667961901</v>
      </c>
      <c r="O7741" s="7">
        <v>1.57250791740647</v>
      </c>
    </row>
    <row r="7742" spans="2:15" x14ac:dyDescent="0.2">
      <c r="B7742" s="7">
        <v>38</v>
      </c>
      <c r="C7742" s="7">
        <v>78</v>
      </c>
      <c r="D7742" s="7">
        <v>8.6722888025375894E-2</v>
      </c>
      <c r="E7742" s="7">
        <v>-0.321002831988699</v>
      </c>
      <c r="G7742" s="7">
        <v>38</v>
      </c>
      <c r="H7742" s="7">
        <v>78</v>
      </c>
      <c r="I7742" s="7">
        <v>-0.14671158239537599</v>
      </c>
      <c r="J7742" s="7">
        <v>-0.14866388175119599</v>
      </c>
      <c r="L7742" s="7">
        <v>38</v>
      </c>
      <c r="M7742" s="7">
        <v>78</v>
      </c>
      <c r="N7742" s="7">
        <v>1.53905813145449</v>
      </c>
      <c r="O7742" s="7">
        <v>1.82103236246559</v>
      </c>
    </row>
    <row r="7743" spans="2:15" x14ac:dyDescent="0.2">
      <c r="B7743" s="7">
        <v>39</v>
      </c>
      <c r="C7743" s="7">
        <v>78</v>
      </c>
      <c r="D7743" s="7">
        <v>3.1282931092121699E-2</v>
      </c>
      <c r="E7743" s="7">
        <v>-0.23309804547656801</v>
      </c>
      <c r="G7743" s="7">
        <v>39</v>
      </c>
      <c r="H7743" s="7">
        <v>78</v>
      </c>
      <c r="I7743" s="7">
        <v>-4.0300645168905198E-2</v>
      </c>
      <c r="J7743" s="7">
        <v>6.9824071709844004E-2</v>
      </c>
      <c r="L7743" s="7">
        <v>39</v>
      </c>
      <c r="M7743" s="7">
        <v>78</v>
      </c>
      <c r="N7743" s="7">
        <v>1.65578025571207</v>
      </c>
      <c r="O7743" s="7">
        <v>1.7328132563888901</v>
      </c>
    </row>
    <row r="7744" spans="2:15" x14ac:dyDescent="0.2">
      <c r="B7744" s="7">
        <v>40</v>
      </c>
      <c r="C7744" s="7">
        <v>78</v>
      </c>
      <c r="D7744" s="7">
        <v>-7.5631062718537496E-3</v>
      </c>
      <c r="E7744" s="7">
        <v>-0.14602354258535799</v>
      </c>
      <c r="G7744" s="7">
        <v>40</v>
      </c>
      <c r="H7744" s="7">
        <v>78</v>
      </c>
      <c r="I7744" s="7">
        <v>-0.22440070692104699</v>
      </c>
      <c r="J7744" s="7">
        <v>-0.101742032572938</v>
      </c>
      <c r="L7744" s="7">
        <v>40</v>
      </c>
      <c r="M7744" s="7">
        <v>78</v>
      </c>
      <c r="N7744" s="7">
        <v>0.327656026984668</v>
      </c>
      <c r="O7744" s="7">
        <v>7.9230303629085307E-3</v>
      </c>
    </row>
    <row r="7745" spans="2:15" x14ac:dyDescent="0.2">
      <c r="B7745" s="7">
        <v>41</v>
      </c>
      <c r="C7745" s="7">
        <v>78</v>
      </c>
      <c r="D7745" s="7">
        <v>0.390301044844441</v>
      </c>
      <c r="E7745" s="7">
        <v>-0.10590477355198</v>
      </c>
      <c r="G7745" s="7">
        <v>41</v>
      </c>
      <c r="H7745" s="7">
        <v>78</v>
      </c>
      <c r="I7745" s="7">
        <v>-0.51328762714768505</v>
      </c>
      <c r="J7745" s="7">
        <v>-0.36797679512303499</v>
      </c>
      <c r="L7745" s="7">
        <v>41</v>
      </c>
      <c r="M7745" s="7">
        <v>78</v>
      </c>
      <c r="N7745" s="7">
        <v>0.68791665486473397</v>
      </c>
      <c r="O7745" s="7">
        <v>0.70889067767921099</v>
      </c>
    </row>
    <row r="7746" spans="2:15" x14ac:dyDescent="0.2">
      <c r="B7746" s="7">
        <v>42</v>
      </c>
      <c r="C7746" s="7">
        <v>78</v>
      </c>
      <c r="D7746" s="7">
        <v>-0.16453801391490699</v>
      </c>
      <c r="E7746" s="7">
        <v>-4.4478454441156501E-2</v>
      </c>
      <c r="G7746" s="7">
        <v>42</v>
      </c>
      <c r="H7746" s="7">
        <v>78</v>
      </c>
      <c r="I7746" s="7">
        <v>0.153579452021228</v>
      </c>
      <c r="J7746" s="7">
        <v>9.4137320428886895E-2</v>
      </c>
      <c r="L7746" s="7">
        <v>42</v>
      </c>
      <c r="M7746" s="7">
        <v>78</v>
      </c>
      <c r="N7746" s="7">
        <v>0.71468969301902097</v>
      </c>
      <c r="O7746" s="7">
        <v>0.37354188192158899</v>
      </c>
    </row>
    <row r="7747" spans="2:15" x14ac:dyDescent="0.2">
      <c r="B7747" s="7">
        <v>43</v>
      </c>
      <c r="C7747" s="7">
        <v>78</v>
      </c>
      <c r="D7747" s="7">
        <v>-0.132980489470469</v>
      </c>
      <c r="E7747" s="7">
        <v>-0.12653501201675799</v>
      </c>
      <c r="G7747" s="7">
        <v>43</v>
      </c>
      <c r="H7747" s="7">
        <v>78</v>
      </c>
      <c r="I7747" s="7">
        <v>-4.8355730259936898E-2</v>
      </c>
      <c r="J7747" s="7">
        <v>-2.7799460152980501E-2</v>
      </c>
      <c r="L7747" s="7">
        <v>43</v>
      </c>
      <c r="M7747" s="7">
        <v>78</v>
      </c>
      <c r="N7747" s="7">
        <v>0.18761446295537501</v>
      </c>
      <c r="O7747" s="7">
        <v>0.60397415870308002</v>
      </c>
    </row>
    <row r="7748" spans="2:15" x14ac:dyDescent="0.2">
      <c r="B7748" s="7">
        <v>44</v>
      </c>
      <c r="C7748" s="7">
        <v>78</v>
      </c>
      <c r="D7748" s="7">
        <v>-5.1220690288926299E-2</v>
      </c>
      <c r="E7748" s="7">
        <v>0.40291604198585601</v>
      </c>
      <c r="G7748" s="7">
        <v>44</v>
      </c>
      <c r="H7748" s="7">
        <v>78</v>
      </c>
      <c r="I7748" s="7">
        <v>0.140345881344002</v>
      </c>
      <c r="J7748" s="7">
        <v>-0.17787231546433599</v>
      </c>
      <c r="L7748" s="7">
        <v>44</v>
      </c>
      <c r="M7748" s="7">
        <v>78</v>
      </c>
      <c r="N7748" s="7">
        <v>0.46510297934872602</v>
      </c>
      <c r="O7748" s="7">
        <v>5.25661978276473E-2</v>
      </c>
    </row>
    <row r="7749" spans="2:15" x14ac:dyDescent="0.2">
      <c r="B7749" s="7">
        <v>45</v>
      </c>
      <c r="C7749" s="7">
        <v>78</v>
      </c>
      <c r="D7749" s="7">
        <v>0.38167718955031699</v>
      </c>
      <c r="E7749" s="7">
        <v>0.226698618751564</v>
      </c>
      <c r="G7749" s="7">
        <v>45</v>
      </c>
      <c r="H7749" s="7">
        <v>78</v>
      </c>
      <c r="I7749" s="7">
        <v>0.118166615573344</v>
      </c>
      <c r="J7749" s="7">
        <v>0.103056336909358</v>
      </c>
      <c r="L7749" s="7">
        <v>45</v>
      </c>
      <c r="M7749" s="7">
        <v>78</v>
      </c>
      <c r="N7749" s="7">
        <v>-1.77645695554673</v>
      </c>
      <c r="O7749" s="7">
        <v>-1.85854475078101</v>
      </c>
    </row>
    <row r="7750" spans="2:15" x14ac:dyDescent="0.2">
      <c r="B7750" s="7">
        <v>46</v>
      </c>
      <c r="C7750" s="7">
        <v>78</v>
      </c>
      <c r="D7750" s="7">
        <v>3.95481436823149E-2</v>
      </c>
      <c r="E7750" s="7">
        <v>-2.6129459849126798E-3</v>
      </c>
      <c r="G7750" s="7">
        <v>46</v>
      </c>
      <c r="H7750" s="7">
        <v>78</v>
      </c>
      <c r="I7750" s="7">
        <v>-6.2788538482681802E-2</v>
      </c>
      <c r="J7750" s="7">
        <v>1.55600392673509E-2</v>
      </c>
      <c r="L7750" s="7">
        <v>46</v>
      </c>
      <c r="M7750" s="7">
        <v>78</v>
      </c>
      <c r="N7750" s="7">
        <v>2.15507898598714</v>
      </c>
      <c r="O7750" s="7">
        <v>1.82635457938283</v>
      </c>
    </row>
    <row r="7751" spans="2:15" x14ac:dyDescent="0.2">
      <c r="B7751" s="7">
        <v>47</v>
      </c>
      <c r="C7751" s="7">
        <v>78</v>
      </c>
      <c r="D7751" s="7">
        <v>0.29843312303441699</v>
      </c>
      <c r="E7751" s="7">
        <v>-1.0403863327173499E-2</v>
      </c>
      <c r="G7751" s="7">
        <v>47</v>
      </c>
      <c r="H7751" s="7">
        <v>78</v>
      </c>
      <c r="I7751" s="7">
        <v>9.1663348079880098E-3</v>
      </c>
      <c r="J7751" s="7">
        <v>0.19616120885761401</v>
      </c>
      <c r="L7751" s="7">
        <v>47</v>
      </c>
      <c r="M7751" s="7">
        <v>78</v>
      </c>
      <c r="N7751" s="7">
        <v>0.91615758765555</v>
      </c>
      <c r="O7751" s="7">
        <v>0.63909531346694604</v>
      </c>
    </row>
    <row r="7752" spans="2:15" x14ac:dyDescent="0.2">
      <c r="B7752" s="7">
        <v>48</v>
      </c>
      <c r="C7752" s="7">
        <v>78</v>
      </c>
      <c r="D7752" s="7">
        <v>-9.3894108439620497E-2</v>
      </c>
      <c r="E7752" s="7">
        <v>4.7387855614648103E-2</v>
      </c>
      <c r="G7752" s="7">
        <v>48</v>
      </c>
      <c r="H7752" s="7">
        <v>78</v>
      </c>
      <c r="I7752" s="7">
        <v>0.52208930992378599</v>
      </c>
      <c r="J7752" s="7">
        <v>0.29802337767415898</v>
      </c>
      <c r="L7752" s="7">
        <v>48</v>
      </c>
      <c r="M7752" s="7">
        <v>78</v>
      </c>
      <c r="N7752" s="7">
        <v>0.95185182531094104</v>
      </c>
      <c r="O7752" s="7">
        <v>0.84517835120531504</v>
      </c>
    </row>
    <row r="7753" spans="2:15" x14ac:dyDescent="0.2">
      <c r="B7753" s="7">
        <v>49</v>
      </c>
      <c r="C7753" s="7">
        <v>78</v>
      </c>
      <c r="D7753" s="7">
        <v>0.23233525543039399</v>
      </c>
      <c r="E7753" s="7">
        <v>-5.4648918477079499E-2</v>
      </c>
      <c r="G7753" s="7">
        <v>49</v>
      </c>
      <c r="H7753" s="7">
        <v>78</v>
      </c>
      <c r="I7753" s="7">
        <v>1.0780415129355301E-2</v>
      </c>
      <c r="J7753" s="7">
        <v>-1.45729007555637E-2</v>
      </c>
      <c r="L7753" s="7">
        <v>49</v>
      </c>
      <c r="M7753" s="7">
        <v>78</v>
      </c>
      <c r="N7753" s="7">
        <v>1.73258102555067</v>
      </c>
      <c r="O7753" s="7">
        <v>1.12736694375867</v>
      </c>
    </row>
    <row r="7754" spans="2:15" x14ac:dyDescent="0.2">
      <c r="B7754" s="7">
        <v>50</v>
      </c>
      <c r="C7754" s="7">
        <v>78</v>
      </c>
      <c r="D7754" s="7">
        <v>0.101134522204959</v>
      </c>
      <c r="E7754" s="7">
        <v>-0.199553207373103</v>
      </c>
      <c r="G7754" s="7">
        <v>50</v>
      </c>
      <c r="H7754" s="7">
        <v>78</v>
      </c>
      <c r="I7754" s="7">
        <v>-0.27364556027028702</v>
      </c>
      <c r="J7754" s="7">
        <v>-0.17592476094419901</v>
      </c>
      <c r="L7754" s="7">
        <v>50</v>
      </c>
      <c r="M7754" s="7">
        <v>78</v>
      </c>
      <c r="N7754" s="7">
        <v>1.8548268087683999</v>
      </c>
      <c r="O7754" s="7">
        <v>1.2458545720296601</v>
      </c>
    </row>
    <row r="7755" spans="2:15" x14ac:dyDescent="0.2">
      <c r="B7755" s="7">
        <v>51</v>
      </c>
      <c r="C7755" s="7">
        <v>78</v>
      </c>
      <c r="D7755" s="7">
        <v>0.25153357515197999</v>
      </c>
      <c r="E7755" s="7">
        <v>0.18354745098129899</v>
      </c>
      <c r="G7755" s="7">
        <v>51</v>
      </c>
      <c r="H7755" s="7">
        <v>78</v>
      </c>
      <c r="I7755" s="7">
        <v>-0.12641521342767001</v>
      </c>
      <c r="J7755" s="7">
        <v>-0.105507857341612</v>
      </c>
      <c r="L7755" s="7">
        <v>51</v>
      </c>
      <c r="M7755" s="7">
        <v>78</v>
      </c>
      <c r="N7755" s="7">
        <v>2.6005971635290499</v>
      </c>
      <c r="O7755" s="7">
        <v>2.4917128747526101</v>
      </c>
    </row>
    <row r="7756" spans="2:15" x14ac:dyDescent="0.2">
      <c r="B7756" s="7">
        <v>52</v>
      </c>
      <c r="C7756" s="7">
        <v>78</v>
      </c>
      <c r="D7756" s="7">
        <v>-2.6217870309604801E-2</v>
      </c>
      <c r="E7756" s="7">
        <v>-3.9928278723297503E-2</v>
      </c>
      <c r="G7756" s="7">
        <v>52</v>
      </c>
      <c r="H7756" s="7">
        <v>78</v>
      </c>
      <c r="I7756" s="7">
        <v>2.6232535460085402E-2</v>
      </c>
      <c r="J7756" s="7">
        <v>6.3769335619332096E-2</v>
      </c>
      <c r="L7756" s="7">
        <v>52</v>
      </c>
      <c r="M7756" s="7">
        <v>78</v>
      </c>
      <c r="N7756" s="7">
        <v>2.7241115045884499</v>
      </c>
      <c r="O7756" s="7">
        <v>3.2359541060682</v>
      </c>
    </row>
    <row r="7757" spans="2:15" x14ac:dyDescent="0.2">
      <c r="B7757" s="7">
        <v>53</v>
      </c>
      <c r="C7757" s="7">
        <v>78</v>
      </c>
      <c r="D7757" s="7">
        <v>-0.24926413632521</v>
      </c>
      <c r="E7757" s="7">
        <v>-0.44919458678410301</v>
      </c>
      <c r="G7757" s="7">
        <v>53</v>
      </c>
      <c r="H7757" s="7">
        <v>78</v>
      </c>
      <c r="I7757" s="7">
        <v>-0.156989207298741</v>
      </c>
      <c r="J7757" s="7">
        <v>-4.0840532671721198E-2</v>
      </c>
      <c r="L7757" s="7">
        <v>53</v>
      </c>
      <c r="M7757" s="7">
        <v>78</v>
      </c>
      <c r="N7757" s="7">
        <v>2.20547024711008</v>
      </c>
      <c r="O7757" s="7">
        <v>2.4961128342507699</v>
      </c>
    </row>
    <row r="7758" spans="2:15" x14ac:dyDescent="0.2">
      <c r="B7758" s="7">
        <v>54</v>
      </c>
      <c r="C7758" s="7">
        <v>78</v>
      </c>
      <c r="D7758" s="7">
        <v>-0.294960829353548</v>
      </c>
      <c r="E7758" s="7">
        <v>-0.188497282786042</v>
      </c>
      <c r="G7758" s="7">
        <v>54</v>
      </c>
      <c r="H7758" s="7">
        <v>78</v>
      </c>
      <c r="I7758" s="7">
        <v>-0.13396006521812101</v>
      </c>
      <c r="J7758" s="7">
        <v>-0.156678650967573</v>
      </c>
      <c r="L7758" s="7">
        <v>54</v>
      </c>
      <c r="M7758" s="7">
        <v>78</v>
      </c>
      <c r="N7758" s="7">
        <v>1.1451691434961599</v>
      </c>
      <c r="O7758" s="7">
        <v>1.1164835268342199</v>
      </c>
    </row>
    <row r="7759" spans="2:15" x14ac:dyDescent="0.2">
      <c r="B7759" s="7">
        <v>55</v>
      </c>
      <c r="C7759" s="7">
        <v>78</v>
      </c>
      <c r="D7759" s="7">
        <v>0.30151887696058199</v>
      </c>
      <c r="E7759" s="7">
        <v>6.9341093800705496E-3</v>
      </c>
      <c r="G7759" s="7">
        <v>55</v>
      </c>
      <c r="H7759" s="7">
        <v>78</v>
      </c>
      <c r="I7759" s="7">
        <v>-0.173698091759206</v>
      </c>
      <c r="J7759" s="7">
        <v>-4.7097155954601198E-2</v>
      </c>
      <c r="L7759" s="7">
        <v>55</v>
      </c>
      <c r="M7759" s="7">
        <v>78</v>
      </c>
      <c r="N7759" s="7">
        <v>-0.90720242857465305</v>
      </c>
      <c r="O7759" s="7">
        <v>-4.7692257187243597E-2</v>
      </c>
    </row>
    <row r="7760" spans="2:15" x14ac:dyDescent="0.2">
      <c r="B7760" s="7">
        <v>56</v>
      </c>
      <c r="C7760" s="7">
        <v>78</v>
      </c>
      <c r="D7760" s="7">
        <v>-0.11715388687787</v>
      </c>
      <c r="E7760" s="7">
        <v>-0.11279201434047199</v>
      </c>
      <c r="G7760" s="7">
        <v>56</v>
      </c>
      <c r="H7760" s="7">
        <v>78</v>
      </c>
      <c r="I7760" s="7">
        <v>-0.23949815162841201</v>
      </c>
      <c r="J7760" s="7">
        <v>-0.134077167377466</v>
      </c>
      <c r="L7760" s="7">
        <v>56</v>
      </c>
      <c r="M7760" s="7">
        <v>78</v>
      </c>
      <c r="N7760" s="7">
        <v>1.2783288159386901</v>
      </c>
      <c r="O7760" s="7">
        <v>1.3530681990762401</v>
      </c>
    </row>
    <row r="7761" spans="2:15" x14ac:dyDescent="0.2">
      <c r="B7761" s="7">
        <v>57</v>
      </c>
      <c r="C7761" s="7">
        <v>78</v>
      </c>
      <c r="D7761" s="7">
        <v>0.37044974975126399</v>
      </c>
      <c r="E7761" s="7">
        <v>0.201401180180834</v>
      </c>
      <c r="G7761" s="7">
        <v>57</v>
      </c>
      <c r="H7761" s="7">
        <v>78</v>
      </c>
      <c r="I7761" s="7">
        <v>0.187348572730063</v>
      </c>
      <c r="J7761" s="7">
        <v>-1.48077215760889E-2</v>
      </c>
      <c r="L7761" s="7">
        <v>57</v>
      </c>
      <c r="M7761" s="7">
        <v>78</v>
      </c>
      <c r="N7761" s="7">
        <v>1.7581331605064601</v>
      </c>
      <c r="O7761" s="7">
        <v>1.97038973109838</v>
      </c>
    </row>
    <row r="7762" spans="2:15" x14ac:dyDescent="0.2">
      <c r="B7762" s="7">
        <v>58</v>
      </c>
      <c r="C7762" s="7">
        <v>78</v>
      </c>
      <c r="D7762" s="7">
        <v>-0.188407345003448</v>
      </c>
      <c r="E7762" s="7">
        <v>-0.23736263757069501</v>
      </c>
      <c r="G7762" s="7">
        <v>58</v>
      </c>
      <c r="H7762" s="7">
        <v>78</v>
      </c>
      <c r="I7762" s="7">
        <v>-5.0606400532172899E-2</v>
      </c>
      <c r="J7762" s="7">
        <v>6.00756883362124E-2</v>
      </c>
      <c r="L7762" s="7">
        <v>58</v>
      </c>
      <c r="M7762" s="7">
        <v>78</v>
      </c>
      <c r="N7762" s="7">
        <v>1.4602537582121999</v>
      </c>
      <c r="O7762" s="7">
        <v>2.0924178958623498</v>
      </c>
    </row>
    <row r="7763" spans="2:15" x14ac:dyDescent="0.2">
      <c r="B7763" s="7">
        <v>59</v>
      </c>
      <c r="C7763" s="7">
        <v>78</v>
      </c>
      <c r="D7763" s="7">
        <v>-0.35964890808112798</v>
      </c>
      <c r="E7763" s="7">
        <v>-0.174946225736688</v>
      </c>
      <c r="G7763" s="7">
        <v>59</v>
      </c>
      <c r="H7763" s="7">
        <v>78</v>
      </c>
      <c r="I7763" s="7">
        <v>8.0896683078009304E-2</v>
      </c>
      <c r="J7763" s="7">
        <v>0.107715712882143</v>
      </c>
      <c r="L7763" s="7">
        <v>59</v>
      </c>
      <c r="M7763" s="7">
        <v>78</v>
      </c>
      <c r="N7763" s="7">
        <v>1.4746207410437</v>
      </c>
      <c r="O7763" s="7">
        <v>1.2773772337756</v>
      </c>
    </row>
    <row r="7764" spans="2:15" x14ac:dyDescent="0.2">
      <c r="B7764" s="7">
        <v>60</v>
      </c>
      <c r="C7764" s="7">
        <v>78</v>
      </c>
      <c r="D7764" s="7">
        <v>1.6619279740028001E-2</v>
      </c>
      <c r="E7764" s="7">
        <v>-0.18242078201048401</v>
      </c>
      <c r="G7764" s="7">
        <v>60</v>
      </c>
      <c r="H7764" s="7">
        <v>78</v>
      </c>
      <c r="I7764" s="7">
        <v>-0.14168892729749999</v>
      </c>
      <c r="J7764" s="7">
        <v>0.104102817771299</v>
      </c>
      <c r="L7764" s="7">
        <v>60</v>
      </c>
      <c r="M7764" s="7">
        <v>78</v>
      </c>
      <c r="N7764" s="7">
        <v>0.28531122067009401</v>
      </c>
      <c r="O7764" s="7">
        <v>0.48302304126686701</v>
      </c>
    </row>
    <row r="7765" spans="2:15" x14ac:dyDescent="0.2">
      <c r="B7765" s="7">
        <v>61</v>
      </c>
      <c r="C7765" s="7">
        <v>78</v>
      </c>
      <c r="D7765" s="7">
        <v>-0.26340629036204699</v>
      </c>
      <c r="E7765" s="7">
        <v>-0.38511851244880502</v>
      </c>
      <c r="G7765" s="7">
        <v>61</v>
      </c>
      <c r="H7765" s="7">
        <v>78</v>
      </c>
      <c r="I7765" s="7">
        <v>-2.8282440888069998E-2</v>
      </c>
      <c r="J7765" s="7">
        <v>-9.6753147598365202E-2</v>
      </c>
      <c r="L7765" s="7">
        <v>61</v>
      </c>
      <c r="M7765" s="7">
        <v>78</v>
      </c>
      <c r="N7765" s="7">
        <v>2.9328147125434199</v>
      </c>
      <c r="O7765" s="7">
        <v>2.9119787868530298</v>
      </c>
    </row>
    <row r="7766" spans="2:15" x14ac:dyDescent="0.2">
      <c r="B7766" s="7">
        <v>62</v>
      </c>
      <c r="C7766" s="7">
        <v>78</v>
      </c>
      <c r="D7766" s="7">
        <v>-0.40275683053598199</v>
      </c>
      <c r="E7766" s="7">
        <v>-0.312147467958868</v>
      </c>
      <c r="G7766" s="7">
        <v>62</v>
      </c>
      <c r="H7766" s="7">
        <v>78</v>
      </c>
      <c r="I7766" s="7">
        <v>0.10437308314152299</v>
      </c>
      <c r="J7766" s="7">
        <v>0.10366123150770799</v>
      </c>
      <c r="L7766" s="7">
        <v>62</v>
      </c>
      <c r="M7766" s="7">
        <v>78</v>
      </c>
      <c r="N7766" s="7">
        <v>2.7088701224737202</v>
      </c>
      <c r="O7766" s="7">
        <v>2.68829268259248</v>
      </c>
    </row>
    <row r="7767" spans="2:15" x14ac:dyDescent="0.2">
      <c r="B7767" s="7">
        <v>63</v>
      </c>
      <c r="C7767" s="7">
        <v>78</v>
      </c>
      <c r="D7767" s="7">
        <v>-0.68807744957732497</v>
      </c>
      <c r="E7767" s="7">
        <v>-0.80542011653442103</v>
      </c>
      <c r="G7767" s="7">
        <v>63</v>
      </c>
      <c r="H7767" s="7">
        <v>78</v>
      </c>
      <c r="I7767" s="7">
        <v>0.13999863028527701</v>
      </c>
      <c r="J7767" s="7">
        <v>-0.34179187473203698</v>
      </c>
      <c r="L7767" s="7">
        <v>63</v>
      </c>
      <c r="M7767" s="7">
        <v>78</v>
      </c>
      <c r="N7767" s="7">
        <v>1.82208897186831</v>
      </c>
      <c r="O7767" s="7">
        <v>1.5291827031230001</v>
      </c>
    </row>
    <row r="7768" spans="2:15" x14ac:dyDescent="0.2">
      <c r="B7768" s="7">
        <v>64</v>
      </c>
      <c r="C7768" s="7">
        <v>78</v>
      </c>
      <c r="D7768" s="7">
        <v>9.9013668564265495E-2</v>
      </c>
      <c r="E7768" s="7">
        <v>9.0714071528745794E-3</v>
      </c>
      <c r="G7768" s="7">
        <v>64</v>
      </c>
      <c r="H7768" s="7">
        <v>78</v>
      </c>
      <c r="I7768" s="7">
        <v>-0.212793400361656</v>
      </c>
      <c r="J7768" s="7">
        <v>-0.23321949101298101</v>
      </c>
      <c r="L7768" s="7">
        <v>64</v>
      </c>
      <c r="M7768" s="7">
        <v>78</v>
      </c>
      <c r="N7768" s="7">
        <v>3.88049344486905</v>
      </c>
      <c r="O7768" s="7">
        <v>3.47711169707001</v>
      </c>
    </row>
    <row r="7769" spans="2:15" x14ac:dyDescent="0.2">
      <c r="B7769" s="7">
        <v>65</v>
      </c>
      <c r="C7769" s="7">
        <v>78</v>
      </c>
      <c r="D7769" s="7">
        <v>1.7097808225469399E-2</v>
      </c>
      <c r="E7769" s="7">
        <v>-0.20880641889294599</v>
      </c>
      <c r="G7769" s="7">
        <v>65</v>
      </c>
      <c r="H7769" s="7">
        <v>78</v>
      </c>
      <c r="I7769" s="7">
        <v>-0.322305027075176</v>
      </c>
      <c r="J7769" s="7">
        <v>-7.7616001105719007E-2</v>
      </c>
      <c r="L7769" s="7">
        <v>65</v>
      </c>
      <c r="M7769" s="7">
        <v>78</v>
      </c>
      <c r="N7769" s="7">
        <v>2.00546215419268</v>
      </c>
      <c r="O7769" s="7">
        <v>2.1515332151087398</v>
      </c>
    </row>
    <row r="7770" spans="2:15" x14ac:dyDescent="0.2">
      <c r="B7770" s="7">
        <v>66</v>
      </c>
      <c r="C7770" s="7">
        <v>78</v>
      </c>
      <c r="D7770" s="7">
        <v>0.37039719673299598</v>
      </c>
      <c r="E7770" s="7">
        <v>0.49510323806012502</v>
      </c>
      <c r="G7770" s="7">
        <v>66</v>
      </c>
      <c r="H7770" s="7">
        <v>78</v>
      </c>
      <c r="I7770" s="7">
        <v>-5.9837730060799302E-2</v>
      </c>
      <c r="J7770" s="7">
        <v>-0.160014833968813</v>
      </c>
      <c r="L7770" s="7">
        <v>66</v>
      </c>
      <c r="M7770" s="7">
        <v>78</v>
      </c>
      <c r="N7770" s="7">
        <v>0.73314733081932804</v>
      </c>
      <c r="O7770" s="7">
        <v>0.86451418763007604</v>
      </c>
    </row>
    <row r="7771" spans="2:15" x14ac:dyDescent="0.2">
      <c r="B7771" s="7">
        <v>67</v>
      </c>
      <c r="C7771" s="7">
        <v>78</v>
      </c>
      <c r="D7771" s="7">
        <v>0.22811555822502499</v>
      </c>
      <c r="E7771" s="7">
        <v>8.9859211851342394E-2</v>
      </c>
      <c r="G7771" s="7">
        <v>67</v>
      </c>
      <c r="H7771" s="7">
        <v>78</v>
      </c>
      <c r="I7771" s="7">
        <v>-0.15996999832756001</v>
      </c>
      <c r="J7771" s="7">
        <v>-0.103409405603703</v>
      </c>
      <c r="L7771" s="7">
        <v>67</v>
      </c>
      <c r="M7771" s="7">
        <v>78</v>
      </c>
      <c r="N7771" s="7">
        <v>0.83154173591516001</v>
      </c>
      <c r="O7771" s="7">
        <v>1.03403782431734</v>
      </c>
    </row>
    <row r="7772" spans="2:15" x14ac:dyDescent="0.2">
      <c r="B7772" s="7">
        <v>68</v>
      </c>
      <c r="C7772" s="7">
        <v>78</v>
      </c>
      <c r="D7772" s="7">
        <v>0.22778511753368</v>
      </c>
      <c r="E7772" s="7">
        <v>0.259119055002412</v>
      </c>
      <c r="G7772" s="7">
        <v>68</v>
      </c>
      <c r="H7772" s="7">
        <v>78</v>
      </c>
      <c r="I7772" s="7">
        <v>-0.36581046725953698</v>
      </c>
      <c r="J7772" s="7">
        <v>-0.196835042408225</v>
      </c>
      <c r="L7772" s="7">
        <v>68</v>
      </c>
      <c r="M7772" s="7">
        <v>78</v>
      </c>
      <c r="N7772" s="7">
        <v>2.14255007036255</v>
      </c>
      <c r="O7772" s="7">
        <v>1.75885764853337</v>
      </c>
    </row>
    <row r="7773" spans="2:15" x14ac:dyDescent="0.2">
      <c r="B7773" s="7">
        <v>69</v>
      </c>
      <c r="C7773" s="7">
        <v>78</v>
      </c>
      <c r="D7773" s="7">
        <v>-0.60185666709945895</v>
      </c>
      <c r="E7773" s="7">
        <v>-0.68823097555897705</v>
      </c>
      <c r="G7773" s="7">
        <v>69</v>
      </c>
      <c r="H7773" s="7">
        <v>78</v>
      </c>
      <c r="I7773" s="7">
        <v>-2.1126367966815E-2</v>
      </c>
      <c r="J7773" s="7">
        <v>-0.111021207112525</v>
      </c>
      <c r="L7773" s="7">
        <v>69</v>
      </c>
      <c r="M7773" s="7">
        <v>78</v>
      </c>
      <c r="N7773" s="7">
        <v>0.57004650948269697</v>
      </c>
      <c r="O7773" s="7">
        <v>0.69523384693312995</v>
      </c>
    </row>
    <row r="7774" spans="2:15" x14ac:dyDescent="0.2">
      <c r="B7774" s="7">
        <v>70</v>
      </c>
      <c r="C7774" s="7">
        <v>78</v>
      </c>
      <c r="D7774" s="7">
        <v>-0.63355106226575097</v>
      </c>
      <c r="E7774" s="7">
        <v>-0.73907120127171899</v>
      </c>
      <c r="G7774" s="7">
        <v>70</v>
      </c>
      <c r="H7774" s="7">
        <v>78</v>
      </c>
      <c r="I7774" s="7">
        <v>-0.34486029277574898</v>
      </c>
      <c r="J7774" s="7">
        <v>-0.13048605953827999</v>
      </c>
      <c r="L7774" s="7">
        <v>70</v>
      </c>
      <c r="M7774" s="7">
        <v>78</v>
      </c>
      <c r="N7774" s="7">
        <v>0.93908446063781004</v>
      </c>
      <c r="O7774" s="7">
        <v>1.3026619934991499</v>
      </c>
    </row>
    <row r="7775" spans="2:15" x14ac:dyDescent="0.2">
      <c r="B7775" s="7">
        <v>71</v>
      </c>
      <c r="C7775" s="7">
        <v>78</v>
      </c>
      <c r="D7775" s="7">
        <v>-2.7486550535670101E-2</v>
      </c>
      <c r="E7775" s="7">
        <v>9.8638550897377705E-2</v>
      </c>
      <c r="G7775" s="7">
        <v>71</v>
      </c>
      <c r="H7775" s="7">
        <v>78</v>
      </c>
      <c r="I7775" s="7">
        <v>-0.34552490976982703</v>
      </c>
      <c r="J7775" s="7">
        <v>-0.14268464608836101</v>
      </c>
      <c r="L7775" s="7">
        <v>71</v>
      </c>
      <c r="M7775" s="7">
        <v>78</v>
      </c>
      <c r="N7775" s="7">
        <v>2.6884908839061499</v>
      </c>
      <c r="O7775" s="7">
        <v>2.35024519354686</v>
      </c>
    </row>
    <row r="7776" spans="2:15" x14ac:dyDescent="0.2">
      <c r="B7776" s="7">
        <v>72</v>
      </c>
      <c r="C7776" s="7">
        <v>78</v>
      </c>
      <c r="D7776" s="7">
        <v>-0.21122017336090201</v>
      </c>
      <c r="E7776" s="7">
        <v>-0.106590003116525</v>
      </c>
      <c r="G7776" s="7">
        <v>72</v>
      </c>
      <c r="H7776" s="7">
        <v>78</v>
      </c>
      <c r="I7776" s="7">
        <v>-0.167711931998696</v>
      </c>
      <c r="J7776" s="7">
        <v>-0.21048601831827601</v>
      </c>
      <c r="L7776" s="7">
        <v>72</v>
      </c>
      <c r="M7776" s="7">
        <v>78</v>
      </c>
      <c r="N7776" s="7">
        <v>1.31920291218112</v>
      </c>
      <c r="O7776" s="7">
        <v>1.5597625410667699</v>
      </c>
    </row>
    <row r="7777" spans="2:15" x14ac:dyDescent="0.2">
      <c r="B7777" s="7">
        <v>73</v>
      </c>
      <c r="C7777" s="7">
        <v>78</v>
      </c>
      <c r="D7777" s="7">
        <v>0.29846744158988298</v>
      </c>
      <c r="E7777" s="7">
        <v>-0.26356768711414302</v>
      </c>
      <c r="G7777" s="7">
        <v>73</v>
      </c>
      <c r="H7777" s="7">
        <v>78</v>
      </c>
      <c r="I7777" s="7">
        <v>-0.184095121973082</v>
      </c>
      <c r="J7777" s="7">
        <v>-8.5055377358180806E-3</v>
      </c>
      <c r="L7777" s="7">
        <v>73</v>
      </c>
      <c r="M7777" s="7">
        <v>78</v>
      </c>
      <c r="N7777" s="7">
        <v>1.3241074900958001</v>
      </c>
      <c r="O7777" s="7">
        <v>0.88506133335427795</v>
      </c>
    </row>
    <row r="7778" spans="2:15" x14ac:dyDescent="0.2">
      <c r="B7778" s="7">
        <v>74</v>
      </c>
      <c r="C7778" s="7">
        <v>78</v>
      </c>
      <c r="D7778" s="7">
        <v>-2.6920096580001399E-2</v>
      </c>
      <c r="E7778" s="7">
        <v>0.24400576545599201</v>
      </c>
      <c r="G7778" s="7">
        <v>74</v>
      </c>
      <c r="H7778" s="7">
        <v>78</v>
      </c>
      <c r="I7778" s="7">
        <v>-0.139233785500361</v>
      </c>
      <c r="J7778" s="7">
        <v>-0.17851423136467801</v>
      </c>
      <c r="L7778" s="7">
        <v>74</v>
      </c>
      <c r="M7778" s="7">
        <v>78</v>
      </c>
      <c r="N7778" s="7">
        <v>2.2048762951330798</v>
      </c>
      <c r="O7778" s="7">
        <v>2.44384819768249</v>
      </c>
    </row>
    <row r="7779" spans="2:15" x14ac:dyDescent="0.2">
      <c r="B7779" s="7">
        <v>75</v>
      </c>
      <c r="C7779" s="7">
        <v>78</v>
      </c>
      <c r="D7779" s="7">
        <v>-1.08287004014304</v>
      </c>
      <c r="E7779" s="7">
        <v>-1.27179817554532</v>
      </c>
      <c r="G7779" s="7">
        <v>75</v>
      </c>
      <c r="H7779" s="7">
        <v>78</v>
      </c>
      <c r="I7779" s="7">
        <v>0.25528592657420601</v>
      </c>
      <c r="J7779" s="7">
        <v>0.21407893697982799</v>
      </c>
      <c r="L7779" s="7">
        <v>75</v>
      </c>
      <c r="M7779" s="7">
        <v>78</v>
      </c>
      <c r="N7779" s="7">
        <v>1.61416934456012</v>
      </c>
      <c r="O7779" s="7">
        <v>1.24801702891954</v>
      </c>
    </row>
    <row r="7780" spans="2:15" x14ac:dyDescent="0.2">
      <c r="B7780" s="7">
        <v>76</v>
      </c>
      <c r="C7780" s="7">
        <v>78</v>
      </c>
      <c r="D7780" s="7">
        <v>-0.34621249111175201</v>
      </c>
      <c r="E7780" s="7">
        <v>0.122142791205026</v>
      </c>
      <c r="G7780" s="7">
        <v>76</v>
      </c>
      <c r="H7780" s="7">
        <v>78</v>
      </c>
      <c r="I7780" s="7">
        <v>-0.17655056409297701</v>
      </c>
      <c r="J7780" s="7">
        <v>-0.14025340843355799</v>
      </c>
      <c r="L7780" s="7">
        <v>76</v>
      </c>
      <c r="M7780" s="7">
        <v>78</v>
      </c>
      <c r="N7780" s="7">
        <v>3.9829452766277398</v>
      </c>
      <c r="O7780" s="7">
        <v>3.49148692251583</v>
      </c>
    </row>
    <row r="7781" spans="2:15" x14ac:dyDescent="0.2">
      <c r="B7781" s="7">
        <v>77</v>
      </c>
      <c r="C7781" s="7">
        <v>78</v>
      </c>
      <c r="D7781" s="7">
        <v>9.2720649058795998E-2</v>
      </c>
      <c r="E7781" s="7">
        <v>0.110365161648974</v>
      </c>
      <c r="G7781" s="7">
        <v>77</v>
      </c>
      <c r="H7781" s="7">
        <v>78</v>
      </c>
      <c r="I7781" s="7">
        <v>3.8799734880967703E-5</v>
      </c>
      <c r="J7781" s="7">
        <v>2.9090751670457502E-3</v>
      </c>
      <c r="L7781" s="7">
        <v>77</v>
      </c>
      <c r="M7781" s="7">
        <v>78</v>
      </c>
      <c r="N7781" s="7">
        <v>2.7827151576906202</v>
      </c>
      <c r="O7781" s="7">
        <v>2.4852018594997798</v>
      </c>
    </row>
    <row r="7782" spans="2:15" x14ac:dyDescent="0.2">
      <c r="B7782" s="7">
        <v>78</v>
      </c>
      <c r="C7782" s="7">
        <v>78</v>
      </c>
      <c r="D7782" s="7">
        <v>9.3541708301316404E-2</v>
      </c>
      <c r="E7782" s="7">
        <v>0.15067190422290699</v>
      </c>
      <c r="G7782" s="7">
        <v>78</v>
      </c>
      <c r="H7782" s="7">
        <v>78</v>
      </c>
      <c r="I7782" s="7">
        <v>-0.203049889072968</v>
      </c>
      <c r="J7782" s="7">
        <v>-0.15621107626753</v>
      </c>
      <c r="L7782" s="7">
        <v>78</v>
      </c>
      <c r="M7782" s="7">
        <v>78</v>
      </c>
      <c r="N7782" s="7">
        <v>-0.21314999046619401</v>
      </c>
      <c r="O7782" s="7">
        <v>-0.71706947678350597</v>
      </c>
    </row>
    <row r="7783" spans="2:15" x14ac:dyDescent="0.2">
      <c r="B7783" s="7">
        <v>79</v>
      </c>
      <c r="C7783" s="7">
        <v>78</v>
      </c>
      <c r="D7783" s="7">
        <v>0.26845165071676003</v>
      </c>
      <c r="E7783" s="7">
        <v>0.35659853248526902</v>
      </c>
      <c r="G7783" s="7">
        <v>79</v>
      </c>
      <c r="H7783" s="7">
        <v>78</v>
      </c>
      <c r="I7783" s="7">
        <v>6.1025817027291901E-2</v>
      </c>
      <c r="J7783" s="7">
        <v>5.8965596239029403E-2</v>
      </c>
      <c r="L7783" s="7">
        <v>79</v>
      </c>
      <c r="M7783" s="7">
        <v>78</v>
      </c>
      <c r="N7783" s="7">
        <v>-0.16877971791753801</v>
      </c>
      <c r="O7783" s="7">
        <v>-1.9641199101966898E-2</v>
      </c>
    </row>
    <row r="7784" spans="2:15" x14ac:dyDescent="0.2">
      <c r="B7784" s="7">
        <v>80</v>
      </c>
      <c r="C7784" s="7">
        <v>78</v>
      </c>
      <c r="D7784" s="7">
        <v>0.39657594753412601</v>
      </c>
      <c r="E7784" s="7">
        <v>7.7879207772464404E-2</v>
      </c>
      <c r="G7784" s="7">
        <v>80</v>
      </c>
      <c r="H7784" s="7">
        <v>78</v>
      </c>
      <c r="I7784" s="7">
        <v>0.35727683107747099</v>
      </c>
      <c r="J7784" s="7">
        <v>8.6300028324639094E-2</v>
      </c>
      <c r="L7784" s="7">
        <v>80</v>
      </c>
      <c r="M7784" s="7">
        <v>78</v>
      </c>
      <c r="N7784" s="7">
        <v>1.0546690204331499</v>
      </c>
      <c r="O7784" s="7">
        <v>1.2534883069998399</v>
      </c>
    </row>
    <row r="7785" spans="2:15" x14ac:dyDescent="0.2">
      <c r="B7785" s="7">
        <v>81</v>
      </c>
      <c r="C7785" s="7">
        <v>78</v>
      </c>
      <c r="D7785" s="7">
        <v>-6.2598505396620902E-2</v>
      </c>
      <c r="E7785" s="7">
        <v>3.8292928575463799E-2</v>
      </c>
      <c r="G7785" s="7">
        <v>81</v>
      </c>
      <c r="H7785" s="7">
        <v>78</v>
      </c>
      <c r="I7785" s="7">
        <v>-0.10175572023365501</v>
      </c>
      <c r="J7785" s="7">
        <v>0.144037590137057</v>
      </c>
      <c r="L7785" s="7">
        <v>81</v>
      </c>
      <c r="M7785" s="7">
        <v>78</v>
      </c>
      <c r="N7785" s="7">
        <v>7.1365815671770001</v>
      </c>
      <c r="O7785" s="7">
        <v>7.2044002412181598</v>
      </c>
    </row>
    <row r="7786" spans="2:15" x14ac:dyDescent="0.2">
      <c r="B7786" s="7">
        <v>82</v>
      </c>
      <c r="C7786" s="7">
        <v>78</v>
      </c>
      <c r="D7786" s="7">
        <v>-0.164575638775036</v>
      </c>
      <c r="E7786" s="7">
        <v>-0.51157226868704497</v>
      </c>
      <c r="G7786" s="7">
        <v>82</v>
      </c>
      <c r="H7786" s="7">
        <v>78</v>
      </c>
      <c r="I7786" s="7">
        <v>-0.175769893097661</v>
      </c>
      <c r="J7786" s="7">
        <v>-0.237289884832461</v>
      </c>
      <c r="L7786" s="7">
        <v>82</v>
      </c>
      <c r="M7786" s="7">
        <v>78</v>
      </c>
      <c r="N7786" s="7">
        <v>5.2523897785123701</v>
      </c>
      <c r="O7786" s="7">
        <v>5.8327114351415501</v>
      </c>
    </row>
    <row r="7787" spans="2:15" x14ac:dyDescent="0.2">
      <c r="B7787" s="7">
        <v>83</v>
      </c>
      <c r="C7787" s="7">
        <v>78</v>
      </c>
      <c r="D7787" s="7">
        <v>4.9397826116075003E-2</v>
      </c>
      <c r="E7787" s="7">
        <v>-1.5462615646384801E-2</v>
      </c>
      <c r="G7787" s="7">
        <v>83</v>
      </c>
      <c r="H7787" s="7">
        <v>78</v>
      </c>
      <c r="I7787" s="7">
        <v>0.127715399564228</v>
      </c>
      <c r="J7787" s="7">
        <v>0.126899934029823</v>
      </c>
      <c r="L7787" s="7">
        <v>83</v>
      </c>
      <c r="M7787" s="7">
        <v>78</v>
      </c>
      <c r="N7787" s="7">
        <v>8.1360442135474997E-2</v>
      </c>
      <c r="O7787" s="7">
        <v>-0.296936735636052</v>
      </c>
    </row>
    <row r="7788" spans="2:15" x14ac:dyDescent="0.2">
      <c r="B7788" s="7">
        <v>84</v>
      </c>
      <c r="C7788" s="7">
        <v>78</v>
      </c>
      <c r="D7788" s="7">
        <v>-7.1078565507205496E-2</v>
      </c>
      <c r="E7788" s="7">
        <v>0.177586276472433</v>
      </c>
      <c r="G7788" s="7">
        <v>84</v>
      </c>
      <c r="H7788" s="7">
        <v>78</v>
      </c>
      <c r="I7788" s="7">
        <v>3.5166082324034099E-2</v>
      </c>
      <c r="J7788" s="7">
        <v>0.183641136469986</v>
      </c>
      <c r="L7788" s="7">
        <v>84</v>
      </c>
      <c r="M7788" s="7">
        <v>78</v>
      </c>
      <c r="N7788" s="7">
        <v>2.14625479406179</v>
      </c>
      <c r="O7788" s="7">
        <v>2.0729019772991699</v>
      </c>
    </row>
    <row r="7789" spans="2:15" x14ac:dyDescent="0.2">
      <c r="B7789" s="7">
        <v>85</v>
      </c>
      <c r="C7789" s="7">
        <v>78</v>
      </c>
      <c r="D7789" s="7">
        <v>-0.17991926842689299</v>
      </c>
      <c r="E7789" s="7">
        <v>3.6978434783311101E-2</v>
      </c>
      <c r="G7789" s="7">
        <v>85</v>
      </c>
      <c r="H7789" s="7">
        <v>78</v>
      </c>
      <c r="I7789" s="7">
        <v>-3.70103996358431E-2</v>
      </c>
      <c r="J7789" s="7">
        <v>-7.8136503825172496E-2</v>
      </c>
      <c r="L7789" s="7">
        <v>85</v>
      </c>
      <c r="M7789" s="7">
        <v>78</v>
      </c>
      <c r="N7789" s="7">
        <v>0.53155426787348703</v>
      </c>
      <c r="O7789" s="7">
        <v>0.236107739017967</v>
      </c>
    </row>
    <row r="7790" spans="2:15" x14ac:dyDescent="0.2">
      <c r="B7790" s="7">
        <v>86</v>
      </c>
      <c r="C7790" s="7">
        <v>78</v>
      </c>
      <c r="D7790" s="7">
        <v>1.0051073155821499</v>
      </c>
      <c r="E7790" s="7">
        <v>0.755054557661059</v>
      </c>
      <c r="G7790" s="7">
        <v>86</v>
      </c>
      <c r="H7790" s="7">
        <v>78</v>
      </c>
      <c r="I7790" s="7">
        <v>8.5603106305978102E-2</v>
      </c>
      <c r="J7790" s="7">
        <v>0.20760249109596801</v>
      </c>
      <c r="L7790" s="7">
        <v>86</v>
      </c>
      <c r="M7790" s="7">
        <v>78</v>
      </c>
      <c r="N7790" s="7">
        <v>0.79177847026547699</v>
      </c>
      <c r="O7790" s="7">
        <v>0.81839103630466004</v>
      </c>
    </row>
    <row r="7791" spans="2:15" x14ac:dyDescent="0.2">
      <c r="B7791" s="7">
        <v>87</v>
      </c>
      <c r="C7791" s="7">
        <v>78</v>
      </c>
      <c r="D7791" s="7">
        <v>-0.23059468738361599</v>
      </c>
      <c r="E7791" s="7">
        <v>-0.11557211704794</v>
      </c>
      <c r="G7791" s="7">
        <v>87</v>
      </c>
      <c r="H7791" s="7">
        <v>78</v>
      </c>
      <c r="I7791" s="7">
        <v>8.5184452332542904E-2</v>
      </c>
      <c r="J7791" s="7">
        <v>-0.296698106229836</v>
      </c>
      <c r="L7791" s="7">
        <v>87</v>
      </c>
      <c r="M7791" s="7">
        <v>78</v>
      </c>
      <c r="N7791" s="7">
        <v>1.53323559479149</v>
      </c>
      <c r="O7791" s="7">
        <v>1.0640713700273601</v>
      </c>
    </row>
    <row r="7792" spans="2:15" x14ac:dyDescent="0.2">
      <c r="B7792" s="7">
        <v>88</v>
      </c>
      <c r="C7792" s="7">
        <v>78</v>
      </c>
      <c r="D7792" s="7">
        <v>-0.368697513686916</v>
      </c>
      <c r="E7792" s="7">
        <v>-0.45837095224957602</v>
      </c>
      <c r="G7792" s="7">
        <v>88</v>
      </c>
      <c r="H7792" s="7">
        <v>78</v>
      </c>
      <c r="I7792" s="7">
        <v>7.6467059206218699E-2</v>
      </c>
      <c r="J7792" s="7">
        <v>7.7639307225368298E-2</v>
      </c>
      <c r="L7792" s="7">
        <v>88</v>
      </c>
      <c r="M7792" s="7">
        <v>78</v>
      </c>
      <c r="N7792" s="7">
        <v>4.7835395122884199</v>
      </c>
      <c r="O7792" s="7">
        <v>4.2385957621814203</v>
      </c>
    </row>
    <row r="7793" spans="2:15" x14ac:dyDescent="0.2">
      <c r="B7793" s="7">
        <v>89</v>
      </c>
      <c r="C7793" s="7">
        <v>78</v>
      </c>
      <c r="D7793" s="7">
        <v>-0.454434792133451</v>
      </c>
      <c r="E7793" s="7">
        <v>-0.41374771993868897</v>
      </c>
      <c r="G7793" s="7">
        <v>89</v>
      </c>
      <c r="H7793" s="7">
        <v>78</v>
      </c>
      <c r="I7793" s="7">
        <v>7.0618083463119596E-2</v>
      </c>
      <c r="J7793" s="7">
        <v>6.5343138721319194E-2</v>
      </c>
      <c r="L7793" s="7">
        <v>89</v>
      </c>
      <c r="M7793" s="7">
        <v>78</v>
      </c>
      <c r="N7793" s="7">
        <v>-0.31707544686349898</v>
      </c>
      <c r="O7793" s="7">
        <v>-0.15789137716035501</v>
      </c>
    </row>
    <row r="7794" spans="2:15" x14ac:dyDescent="0.2">
      <c r="B7794" s="7">
        <v>90</v>
      </c>
      <c r="C7794" s="7">
        <v>78</v>
      </c>
      <c r="D7794" s="7">
        <v>0.12861049266150501</v>
      </c>
      <c r="E7794" s="7">
        <v>-5.6969625984386596E-3</v>
      </c>
      <c r="G7794" s="7">
        <v>90</v>
      </c>
      <c r="H7794" s="7">
        <v>78</v>
      </c>
      <c r="I7794" s="7">
        <v>-0.24520542066607401</v>
      </c>
      <c r="J7794" s="7">
        <v>-0.11725931894502201</v>
      </c>
      <c r="L7794" s="7">
        <v>90</v>
      </c>
      <c r="M7794" s="7">
        <v>78</v>
      </c>
      <c r="N7794" s="7">
        <v>3.8395179991479802</v>
      </c>
      <c r="O7794" s="7">
        <v>3.1345197311738802</v>
      </c>
    </row>
    <row r="7795" spans="2:15" x14ac:dyDescent="0.2">
      <c r="B7795" s="7">
        <v>91</v>
      </c>
      <c r="C7795" s="7">
        <v>78</v>
      </c>
      <c r="D7795" s="7">
        <v>-6.6637464345876501E-2</v>
      </c>
      <c r="E7795" s="7">
        <v>4.8718764012010097E-3</v>
      </c>
      <c r="G7795" s="7">
        <v>91</v>
      </c>
      <c r="H7795" s="7">
        <v>78</v>
      </c>
      <c r="I7795" s="7">
        <v>0.28299470747719202</v>
      </c>
      <c r="J7795" s="7">
        <v>0.373235208182296</v>
      </c>
      <c r="L7795" s="7">
        <v>91</v>
      </c>
      <c r="M7795" s="7">
        <v>78</v>
      </c>
      <c r="N7795" s="7">
        <v>1.3001013433061199</v>
      </c>
      <c r="O7795" s="7">
        <v>1.17019865296879</v>
      </c>
    </row>
    <row r="7796" spans="2:15" x14ac:dyDescent="0.2">
      <c r="B7796" s="7">
        <v>92</v>
      </c>
      <c r="C7796" s="7">
        <v>78</v>
      </c>
      <c r="D7796" s="7">
        <v>0.246524214850326</v>
      </c>
      <c r="E7796" s="7">
        <v>-3.0762041531494901E-2</v>
      </c>
      <c r="G7796" s="7">
        <v>92</v>
      </c>
      <c r="H7796" s="7">
        <v>78</v>
      </c>
      <c r="I7796" s="7">
        <v>0.21977588247992899</v>
      </c>
      <c r="J7796" s="7">
        <v>0.140507011592516</v>
      </c>
      <c r="L7796" s="7">
        <v>92</v>
      </c>
      <c r="M7796" s="7">
        <v>78</v>
      </c>
      <c r="N7796" s="7">
        <v>0.94096825776708704</v>
      </c>
      <c r="O7796" s="7">
        <v>0.79133040236865104</v>
      </c>
    </row>
    <row r="7797" spans="2:15" x14ac:dyDescent="0.2">
      <c r="B7797" s="7">
        <v>93</v>
      </c>
      <c r="C7797" s="7">
        <v>78</v>
      </c>
      <c r="D7797" s="7">
        <v>0.55485791818026797</v>
      </c>
      <c r="E7797" s="7">
        <v>0.89169317190701602</v>
      </c>
      <c r="G7797" s="7">
        <v>93</v>
      </c>
      <c r="H7797" s="7">
        <v>78</v>
      </c>
      <c r="I7797" s="7">
        <v>-7.9741306402639503E-2</v>
      </c>
      <c r="J7797" s="7">
        <v>-3.9824359920238799E-2</v>
      </c>
      <c r="L7797" s="7">
        <v>93</v>
      </c>
      <c r="M7797" s="7">
        <v>78</v>
      </c>
      <c r="N7797" s="7">
        <v>1.81081736914832</v>
      </c>
      <c r="O7797" s="7">
        <v>1.55128381941416</v>
      </c>
    </row>
    <row r="7798" spans="2:15" x14ac:dyDescent="0.2">
      <c r="B7798" s="7">
        <v>94</v>
      </c>
      <c r="C7798" s="7">
        <v>78</v>
      </c>
      <c r="D7798" s="7">
        <v>0.144571305754157</v>
      </c>
      <c r="E7798" s="7">
        <v>-8.0702383557458304E-2</v>
      </c>
      <c r="G7798" s="7">
        <v>94</v>
      </c>
      <c r="H7798" s="7">
        <v>78</v>
      </c>
      <c r="I7798" s="7">
        <v>-0.174589474275295</v>
      </c>
      <c r="J7798" s="7">
        <v>3.55659540916076E-2</v>
      </c>
      <c r="L7798" s="7">
        <v>94</v>
      </c>
      <c r="M7798" s="7">
        <v>78</v>
      </c>
      <c r="N7798" s="7">
        <v>2.6439423544170699</v>
      </c>
      <c r="O7798" s="7">
        <v>2.23998134261935</v>
      </c>
    </row>
    <row r="7799" spans="2:15" x14ac:dyDescent="0.2">
      <c r="B7799" s="7">
        <v>95</v>
      </c>
      <c r="C7799" s="7">
        <v>78</v>
      </c>
      <c r="D7799" s="7">
        <v>3.4697189061589001E-2</v>
      </c>
      <c r="E7799" s="7">
        <v>-0.225831135356058</v>
      </c>
      <c r="G7799" s="7">
        <v>95</v>
      </c>
      <c r="H7799" s="7">
        <v>78</v>
      </c>
      <c r="I7799" s="7">
        <v>-0.28933087984425998</v>
      </c>
      <c r="J7799" s="7">
        <v>-6.6285509087488301E-2</v>
      </c>
      <c r="L7799" s="7">
        <v>95</v>
      </c>
      <c r="M7799" s="7">
        <v>78</v>
      </c>
      <c r="N7799" s="7">
        <v>3.6692646156397002</v>
      </c>
      <c r="O7799" s="7">
        <v>3.5923899615243799</v>
      </c>
    </row>
    <row r="7800" spans="2:15" x14ac:dyDescent="0.2">
      <c r="B7800" s="7">
        <v>96</v>
      </c>
      <c r="C7800" s="7">
        <v>78</v>
      </c>
      <c r="D7800" s="7">
        <v>5.3036783776149399E-2</v>
      </c>
      <c r="E7800" s="7">
        <v>-9.6204527995446695E-2</v>
      </c>
      <c r="G7800" s="7">
        <v>96</v>
      </c>
      <c r="H7800" s="7">
        <v>78</v>
      </c>
      <c r="I7800" s="7">
        <v>-0.19360445997515899</v>
      </c>
      <c r="J7800" s="7">
        <v>-3.2703871131536402E-2</v>
      </c>
      <c r="L7800" s="7">
        <v>96</v>
      </c>
      <c r="M7800" s="7">
        <v>78</v>
      </c>
      <c r="N7800" s="7">
        <v>1.37504999821466</v>
      </c>
      <c r="O7800" s="7">
        <v>1.7726103211753901</v>
      </c>
    </row>
    <row r="7801" spans="2:15" x14ac:dyDescent="0.2">
      <c r="B7801" s="7">
        <v>97</v>
      </c>
      <c r="C7801" s="7">
        <v>78</v>
      </c>
      <c r="D7801" s="7">
        <v>-7.0203308344654006E-2</v>
      </c>
      <c r="E7801" s="7">
        <v>-0.49157869835086798</v>
      </c>
      <c r="G7801" s="7">
        <v>97</v>
      </c>
      <c r="H7801" s="7">
        <v>78</v>
      </c>
      <c r="I7801" s="7">
        <v>-7.24246734724385E-2</v>
      </c>
      <c r="J7801" s="7">
        <v>-7.8329104166484406E-2</v>
      </c>
      <c r="L7801" s="7">
        <v>97</v>
      </c>
      <c r="M7801" s="7">
        <v>78</v>
      </c>
      <c r="N7801" s="7">
        <v>1.6827617291728001</v>
      </c>
      <c r="O7801" s="7">
        <v>1.49180192337378</v>
      </c>
    </row>
    <row r="7802" spans="2:15" x14ac:dyDescent="0.2">
      <c r="B7802" s="7">
        <v>98</v>
      </c>
      <c r="C7802" s="7">
        <v>78</v>
      </c>
      <c r="D7802" s="7">
        <v>0.240806994491674</v>
      </c>
      <c r="E7802" s="7">
        <v>0.20572655595400199</v>
      </c>
      <c r="G7802" s="7">
        <v>98</v>
      </c>
      <c r="H7802" s="7">
        <v>78</v>
      </c>
      <c r="I7802" s="7">
        <v>-6.8792717444905397E-3</v>
      </c>
      <c r="J7802" s="7">
        <v>0.116366294493538</v>
      </c>
      <c r="L7802" s="7">
        <v>98</v>
      </c>
      <c r="M7802" s="7">
        <v>78</v>
      </c>
      <c r="N7802" s="7">
        <v>2.3786377882218099</v>
      </c>
      <c r="O7802" s="7">
        <v>3.06716431800516</v>
      </c>
    </row>
    <row r="7803" spans="2:15" x14ac:dyDescent="0.2">
      <c r="B7803" s="7">
        <v>99</v>
      </c>
      <c r="C7803" s="7">
        <v>78</v>
      </c>
      <c r="D7803" s="7">
        <v>-0.107028630428825</v>
      </c>
      <c r="E7803" s="7">
        <v>-0.14687679001652101</v>
      </c>
      <c r="G7803" s="7">
        <v>99</v>
      </c>
      <c r="H7803" s="7">
        <v>78</v>
      </c>
      <c r="I7803" s="7">
        <v>8.7639209202705196E-2</v>
      </c>
      <c r="J7803" s="7">
        <v>0.131671933672077</v>
      </c>
      <c r="L7803" s="7">
        <v>99</v>
      </c>
      <c r="M7803" s="7">
        <v>78</v>
      </c>
      <c r="N7803" s="7">
        <v>0.90722606948349105</v>
      </c>
      <c r="O7803" s="7">
        <v>0.821569326022347</v>
      </c>
    </row>
    <row r="7804" spans="2:15" x14ac:dyDescent="0.2">
      <c r="B7804" s="7">
        <v>100</v>
      </c>
      <c r="C7804" s="7">
        <v>78</v>
      </c>
      <c r="D7804" s="7">
        <v>-4.3035427917571298E-2</v>
      </c>
      <c r="E7804" s="7">
        <v>-0.32329854435025002</v>
      </c>
      <c r="G7804" s="7">
        <v>100</v>
      </c>
      <c r="H7804" s="7">
        <v>78</v>
      </c>
      <c r="I7804" s="7">
        <v>0.101801862948529</v>
      </c>
      <c r="J7804" s="7">
        <v>8.1240182571503894E-2</v>
      </c>
      <c r="L7804" s="7">
        <v>100</v>
      </c>
      <c r="M7804" s="7">
        <v>78</v>
      </c>
      <c r="N7804" s="7">
        <v>5.66728123943484</v>
      </c>
      <c r="O7804" s="7">
        <v>5.5771692474140098</v>
      </c>
    </row>
    <row r="7805" spans="2:15" x14ac:dyDescent="0.2">
      <c r="B7805" s="7">
        <v>1</v>
      </c>
      <c r="C7805" s="7">
        <v>79</v>
      </c>
      <c r="D7805" s="7">
        <v>-0.68102306485877595</v>
      </c>
      <c r="E7805" s="7">
        <v>-0.84582784678631695</v>
      </c>
      <c r="G7805" s="7">
        <v>1</v>
      </c>
      <c r="H7805" s="7">
        <v>79</v>
      </c>
      <c r="I7805" s="7">
        <v>0.25818855530839702</v>
      </c>
      <c r="J7805" s="7">
        <v>-1.9301307568842001E-4</v>
      </c>
      <c r="L7805" s="7">
        <v>1</v>
      </c>
      <c r="M7805" s="7">
        <v>79</v>
      </c>
      <c r="N7805" s="7">
        <v>0.40198787645606998</v>
      </c>
      <c r="O7805" s="7">
        <v>1.1156795465377101</v>
      </c>
    </row>
    <row r="7806" spans="2:15" x14ac:dyDescent="0.2">
      <c r="B7806" s="7">
        <v>2</v>
      </c>
      <c r="C7806" s="7">
        <v>79</v>
      </c>
      <c r="D7806" s="7">
        <v>0.24583747981722701</v>
      </c>
      <c r="E7806" s="7">
        <v>-2.79198097705304E-2</v>
      </c>
      <c r="G7806" s="7">
        <v>2</v>
      </c>
      <c r="H7806" s="7">
        <v>79</v>
      </c>
      <c r="I7806" s="7">
        <v>0.131880586782012</v>
      </c>
      <c r="J7806" s="7">
        <v>-0.15020522019549801</v>
      </c>
      <c r="L7806" s="7">
        <v>2</v>
      </c>
      <c r="M7806" s="7">
        <v>79</v>
      </c>
      <c r="N7806" s="7">
        <v>2.9876165995667998</v>
      </c>
      <c r="O7806" s="7">
        <v>3.3742214692282899</v>
      </c>
    </row>
    <row r="7807" spans="2:15" x14ac:dyDescent="0.2">
      <c r="B7807" s="7">
        <v>3</v>
      </c>
      <c r="C7807" s="7">
        <v>79</v>
      </c>
      <c r="D7807" s="7">
        <v>-0.59877787075549105</v>
      </c>
      <c r="E7807" s="7">
        <v>-0.51680838853899203</v>
      </c>
      <c r="G7807" s="7">
        <v>3</v>
      </c>
      <c r="H7807" s="7">
        <v>79</v>
      </c>
      <c r="I7807" s="7">
        <v>0.35084470171962501</v>
      </c>
      <c r="J7807" s="7">
        <v>-8.1863510546744695E-3</v>
      </c>
      <c r="L7807" s="7">
        <v>3</v>
      </c>
      <c r="M7807" s="7">
        <v>79</v>
      </c>
      <c r="N7807" s="7">
        <v>8.9073092799356601E-2</v>
      </c>
      <c r="O7807" s="7">
        <v>-0.30347642478474002</v>
      </c>
    </row>
    <row r="7808" spans="2:15" x14ac:dyDescent="0.2">
      <c r="B7808" s="7">
        <v>4</v>
      </c>
      <c r="C7808" s="7">
        <v>79</v>
      </c>
      <c r="D7808" s="7">
        <v>-9.9809979738566298E-2</v>
      </c>
      <c r="E7808" s="7">
        <v>0.110133825846884</v>
      </c>
      <c r="G7808" s="7">
        <v>4</v>
      </c>
      <c r="H7808" s="7">
        <v>79</v>
      </c>
      <c r="I7808" s="7">
        <v>-0.15389103594445</v>
      </c>
      <c r="J7808" s="7">
        <v>-0.19657623198431301</v>
      </c>
      <c r="L7808" s="7">
        <v>4</v>
      </c>
      <c r="M7808" s="7">
        <v>79</v>
      </c>
      <c r="N7808" s="7">
        <v>1.1148731059543699</v>
      </c>
      <c r="O7808" s="7">
        <v>1.0039241576254101</v>
      </c>
    </row>
    <row r="7809" spans="2:15" x14ac:dyDescent="0.2">
      <c r="B7809" s="7">
        <v>5</v>
      </c>
      <c r="C7809" s="7">
        <v>79</v>
      </c>
      <c r="D7809" s="7">
        <v>-3.5962117287606801E-2</v>
      </c>
      <c r="E7809" s="7">
        <v>-8.0256343091367199E-3</v>
      </c>
      <c r="G7809" s="7">
        <v>5</v>
      </c>
      <c r="H7809" s="7">
        <v>79</v>
      </c>
      <c r="I7809" s="7">
        <v>4.0854984319770103E-2</v>
      </c>
      <c r="J7809" s="7">
        <v>0.12256617850324</v>
      </c>
      <c r="L7809" s="7">
        <v>5</v>
      </c>
      <c r="M7809" s="7">
        <v>79</v>
      </c>
      <c r="N7809" s="7">
        <v>1.02101932895954</v>
      </c>
      <c r="O7809" s="7">
        <v>0.90183879582243998</v>
      </c>
    </row>
    <row r="7810" spans="2:15" x14ac:dyDescent="0.2">
      <c r="B7810" s="7">
        <v>6</v>
      </c>
      <c r="C7810" s="7">
        <v>79</v>
      </c>
      <c r="D7810" s="7">
        <v>-0.57994882460776498</v>
      </c>
      <c r="E7810" s="7">
        <v>-0.56807116752671205</v>
      </c>
      <c r="G7810" s="7">
        <v>6</v>
      </c>
      <c r="H7810" s="7">
        <v>79</v>
      </c>
      <c r="I7810" s="7">
        <v>5.52448583651408E-2</v>
      </c>
      <c r="J7810" s="7">
        <v>0.15877420168249001</v>
      </c>
      <c r="L7810" s="7">
        <v>6</v>
      </c>
      <c r="M7810" s="7">
        <v>79</v>
      </c>
      <c r="N7810" s="7">
        <v>0.755176269736199</v>
      </c>
      <c r="O7810" s="7">
        <v>1.3526570525186401</v>
      </c>
    </row>
    <row r="7811" spans="2:15" x14ac:dyDescent="0.2">
      <c r="B7811" s="7">
        <v>7</v>
      </c>
      <c r="C7811" s="7">
        <v>79</v>
      </c>
      <c r="D7811" s="7">
        <v>0.24880414903547601</v>
      </c>
      <c r="E7811" s="7">
        <v>0.440806683232634</v>
      </c>
      <c r="G7811" s="7">
        <v>7</v>
      </c>
      <c r="H7811" s="7">
        <v>79</v>
      </c>
      <c r="I7811" s="7">
        <v>0.30809489370217102</v>
      </c>
      <c r="J7811" s="7">
        <v>-3.1532971159647302E-2</v>
      </c>
      <c r="L7811" s="7">
        <v>7</v>
      </c>
      <c r="M7811" s="7">
        <v>79</v>
      </c>
      <c r="N7811" s="7">
        <v>0.33255797399855802</v>
      </c>
      <c r="O7811" s="7">
        <v>-0.142211820422149</v>
      </c>
    </row>
    <row r="7812" spans="2:15" x14ac:dyDescent="0.2">
      <c r="B7812" s="7">
        <v>8</v>
      </c>
      <c r="C7812" s="7">
        <v>79</v>
      </c>
      <c r="D7812" s="7">
        <v>0.51885644917662099</v>
      </c>
      <c r="E7812" s="7">
        <v>0.50661951764430901</v>
      </c>
      <c r="G7812" s="7">
        <v>8</v>
      </c>
      <c r="H7812" s="7">
        <v>79</v>
      </c>
      <c r="I7812" s="7">
        <v>-0.254416763248903</v>
      </c>
      <c r="J7812" s="7">
        <v>-0.23080582015744</v>
      </c>
      <c r="L7812" s="7">
        <v>8</v>
      </c>
      <c r="M7812" s="7">
        <v>79</v>
      </c>
      <c r="N7812" s="7">
        <v>0.70176164168103305</v>
      </c>
      <c r="O7812" s="7">
        <v>1.6996735493445401</v>
      </c>
    </row>
    <row r="7813" spans="2:15" x14ac:dyDescent="0.2">
      <c r="B7813" s="7">
        <v>9</v>
      </c>
      <c r="C7813" s="7">
        <v>79</v>
      </c>
      <c r="D7813" s="7">
        <v>-0.61520746294814699</v>
      </c>
      <c r="E7813" s="7">
        <v>-0.73442340855480204</v>
      </c>
      <c r="G7813" s="7">
        <v>9</v>
      </c>
      <c r="H7813" s="7">
        <v>79</v>
      </c>
      <c r="I7813" s="7">
        <v>-8.0205003731361302E-2</v>
      </c>
      <c r="J7813" s="7">
        <v>4.4466034922730401E-2</v>
      </c>
      <c r="L7813" s="7">
        <v>9</v>
      </c>
      <c r="M7813" s="7">
        <v>79</v>
      </c>
      <c r="N7813" s="7">
        <v>9.6450129535153195E-2</v>
      </c>
      <c r="O7813" s="7">
        <v>-0.41818294432832798</v>
      </c>
    </row>
    <row r="7814" spans="2:15" x14ac:dyDescent="0.2">
      <c r="B7814" s="7">
        <v>10</v>
      </c>
      <c r="C7814" s="7">
        <v>79</v>
      </c>
      <c r="D7814" s="7">
        <v>-0.28305449858895099</v>
      </c>
      <c r="E7814" s="7">
        <v>-0.22244366415216499</v>
      </c>
      <c r="G7814" s="7">
        <v>10</v>
      </c>
      <c r="H7814" s="7">
        <v>79</v>
      </c>
      <c r="I7814" s="7">
        <v>-6.2200144328246002E-3</v>
      </c>
      <c r="J7814" s="7">
        <v>7.3526345055379999E-2</v>
      </c>
      <c r="L7814" s="7">
        <v>10</v>
      </c>
      <c r="M7814" s="7">
        <v>79</v>
      </c>
      <c r="N7814" s="7">
        <v>-0.395757971682825</v>
      </c>
      <c r="O7814" s="7">
        <v>0.19998454410403799</v>
      </c>
    </row>
    <row r="7815" spans="2:15" x14ac:dyDescent="0.2">
      <c r="B7815" s="7">
        <v>11</v>
      </c>
      <c r="C7815" s="7">
        <v>79</v>
      </c>
      <c r="D7815" s="7">
        <v>-0.11282421954515499</v>
      </c>
      <c r="E7815" s="7">
        <v>-0.282435525445628</v>
      </c>
      <c r="G7815" s="7">
        <v>11</v>
      </c>
      <c r="H7815" s="7">
        <v>79</v>
      </c>
      <c r="I7815" s="7">
        <v>2.5935802601733102E-2</v>
      </c>
      <c r="J7815" s="7">
        <v>-2.1954319717566201E-2</v>
      </c>
      <c r="L7815" s="7">
        <v>11</v>
      </c>
      <c r="M7815" s="7">
        <v>79</v>
      </c>
      <c r="N7815" s="7">
        <v>1.2442999476979</v>
      </c>
      <c r="O7815" s="7">
        <v>0.85667706541086797</v>
      </c>
    </row>
    <row r="7816" spans="2:15" x14ac:dyDescent="0.2">
      <c r="B7816" s="7">
        <v>12</v>
      </c>
      <c r="C7816" s="7">
        <v>79</v>
      </c>
      <c r="D7816" s="7">
        <v>0.14537599451713701</v>
      </c>
      <c r="E7816" s="7">
        <v>-6.7968054015441499E-3</v>
      </c>
      <c r="G7816" s="7">
        <v>12</v>
      </c>
      <c r="H7816" s="7">
        <v>79</v>
      </c>
      <c r="I7816" s="7">
        <v>0.37020442699639799</v>
      </c>
      <c r="J7816" s="7">
        <v>0.17801346752943101</v>
      </c>
      <c r="L7816" s="7">
        <v>12</v>
      </c>
      <c r="M7816" s="7">
        <v>79</v>
      </c>
      <c r="N7816" s="7">
        <v>0.91042040871739904</v>
      </c>
      <c r="O7816" s="7">
        <v>0.97165422070060603</v>
      </c>
    </row>
    <row r="7817" spans="2:15" x14ac:dyDescent="0.2">
      <c r="B7817" s="7">
        <v>13</v>
      </c>
      <c r="C7817" s="7">
        <v>79</v>
      </c>
      <c r="D7817" s="7">
        <v>-0.230571520792614</v>
      </c>
      <c r="E7817" s="7">
        <v>-0.16263080506508701</v>
      </c>
      <c r="G7817" s="7">
        <v>13</v>
      </c>
      <c r="H7817" s="7">
        <v>79</v>
      </c>
      <c r="I7817" s="7">
        <v>0.118795029866922</v>
      </c>
      <c r="J7817" s="7">
        <v>-0.220704612183902</v>
      </c>
      <c r="L7817" s="7">
        <v>13</v>
      </c>
      <c r="M7817" s="7">
        <v>79</v>
      </c>
      <c r="N7817" s="7">
        <v>-0.69128383528927095</v>
      </c>
      <c r="O7817" s="7">
        <v>-0.64405927490256198</v>
      </c>
    </row>
    <row r="7818" spans="2:15" x14ac:dyDescent="0.2">
      <c r="B7818" s="7">
        <v>14</v>
      </c>
      <c r="C7818" s="7">
        <v>79</v>
      </c>
      <c r="D7818" s="7">
        <v>-0.34748806175327701</v>
      </c>
      <c r="E7818" s="7">
        <v>-0.30211893258353401</v>
      </c>
      <c r="G7818" s="7">
        <v>14</v>
      </c>
      <c r="H7818" s="7">
        <v>79</v>
      </c>
      <c r="I7818" s="7">
        <v>5.9842973733228E-2</v>
      </c>
      <c r="J7818" s="7">
        <v>0.22173727628295001</v>
      </c>
      <c r="L7818" s="7">
        <v>14</v>
      </c>
      <c r="M7818" s="7">
        <v>79</v>
      </c>
      <c r="N7818" s="7">
        <v>1.2749214626124801</v>
      </c>
      <c r="O7818" s="7">
        <v>0.90789806288254005</v>
      </c>
    </row>
    <row r="7819" spans="2:15" x14ac:dyDescent="0.2">
      <c r="B7819" s="7">
        <v>15</v>
      </c>
      <c r="C7819" s="7">
        <v>79</v>
      </c>
      <c r="D7819" s="7">
        <v>0.36995621723752398</v>
      </c>
      <c r="E7819" s="7">
        <v>7.5872730938046501E-2</v>
      </c>
      <c r="G7819" s="7">
        <v>15</v>
      </c>
      <c r="H7819" s="7">
        <v>79</v>
      </c>
      <c r="I7819" s="7">
        <v>-0.113675320691804</v>
      </c>
      <c r="J7819" s="7">
        <v>-0.16706521133917801</v>
      </c>
      <c r="L7819" s="7">
        <v>15</v>
      </c>
      <c r="M7819" s="7">
        <v>79</v>
      </c>
      <c r="N7819" s="7">
        <v>1.4514930245434201</v>
      </c>
      <c r="O7819" s="7">
        <v>1.3339932501274001</v>
      </c>
    </row>
    <row r="7820" spans="2:15" x14ac:dyDescent="0.2">
      <c r="B7820" s="7">
        <v>16</v>
      </c>
      <c r="C7820" s="7">
        <v>79</v>
      </c>
      <c r="D7820" s="7">
        <v>-0.190015345834607</v>
      </c>
      <c r="E7820" s="7">
        <v>-2.87860840911947E-3</v>
      </c>
      <c r="G7820" s="7">
        <v>16</v>
      </c>
      <c r="H7820" s="7">
        <v>79</v>
      </c>
      <c r="I7820" s="7">
        <v>2.9728882830699602E-3</v>
      </c>
      <c r="J7820" s="7">
        <v>0.128865648609957</v>
      </c>
      <c r="L7820" s="7">
        <v>16</v>
      </c>
      <c r="M7820" s="7">
        <v>79</v>
      </c>
      <c r="N7820" s="7">
        <v>-0.65699597086736505</v>
      </c>
      <c r="O7820" s="7">
        <v>-1.1734269321355799</v>
      </c>
    </row>
    <row r="7821" spans="2:15" x14ac:dyDescent="0.2">
      <c r="B7821" s="7">
        <v>17</v>
      </c>
      <c r="C7821" s="7">
        <v>79</v>
      </c>
      <c r="D7821" s="7">
        <v>-0.45871453317811001</v>
      </c>
      <c r="E7821" s="7">
        <v>-0.41977193479150698</v>
      </c>
      <c r="G7821" s="7">
        <v>17</v>
      </c>
      <c r="H7821" s="7">
        <v>79</v>
      </c>
      <c r="I7821" s="7">
        <v>2.6583939910356201E-2</v>
      </c>
      <c r="J7821" s="7">
        <v>-1.26975943690155E-2</v>
      </c>
      <c r="L7821" s="7">
        <v>17</v>
      </c>
      <c r="M7821" s="7">
        <v>79</v>
      </c>
      <c r="N7821" s="7">
        <v>-3.7671824601261499E-2</v>
      </c>
      <c r="O7821" s="7">
        <v>-0.687022084767418</v>
      </c>
    </row>
    <row r="7822" spans="2:15" x14ac:dyDescent="0.2">
      <c r="B7822" s="7">
        <v>18</v>
      </c>
      <c r="C7822" s="7">
        <v>79</v>
      </c>
      <c r="D7822" s="7">
        <v>-0.104634174056306</v>
      </c>
      <c r="E7822" s="7">
        <v>-0.22118818794964501</v>
      </c>
      <c r="G7822" s="7">
        <v>18</v>
      </c>
      <c r="H7822" s="7">
        <v>79</v>
      </c>
      <c r="I7822" s="7">
        <v>0.341616864272834</v>
      </c>
      <c r="J7822" s="7">
        <v>0.13303715766903801</v>
      </c>
      <c r="L7822" s="7">
        <v>18</v>
      </c>
      <c r="M7822" s="7">
        <v>79</v>
      </c>
      <c r="N7822" s="7">
        <v>-1.0906495842542501</v>
      </c>
      <c r="O7822" s="7">
        <v>-0.76713350406237801</v>
      </c>
    </row>
    <row r="7823" spans="2:15" x14ac:dyDescent="0.2">
      <c r="B7823" s="7">
        <v>19</v>
      </c>
      <c r="C7823" s="7">
        <v>79</v>
      </c>
      <c r="D7823" s="7">
        <v>0.22694815206807001</v>
      </c>
      <c r="E7823" s="7">
        <v>0.13730595092664399</v>
      </c>
      <c r="G7823" s="7">
        <v>19</v>
      </c>
      <c r="H7823" s="7">
        <v>79</v>
      </c>
      <c r="I7823" s="7">
        <v>0.43176853855742298</v>
      </c>
      <c r="J7823" s="7">
        <v>0.214236926523904</v>
      </c>
      <c r="L7823" s="7">
        <v>19</v>
      </c>
      <c r="M7823" s="7">
        <v>79</v>
      </c>
      <c r="N7823" s="7">
        <v>0.18364087287414799</v>
      </c>
      <c r="O7823" s="7">
        <v>0.346810149068908</v>
      </c>
    </row>
    <row r="7824" spans="2:15" x14ac:dyDescent="0.2">
      <c r="B7824" s="7">
        <v>20</v>
      </c>
      <c r="C7824" s="7">
        <v>79</v>
      </c>
      <c r="D7824" s="7">
        <v>-0.265334412724123</v>
      </c>
      <c r="E7824" s="7">
        <v>-0.50921403527806297</v>
      </c>
      <c r="G7824" s="7">
        <v>20</v>
      </c>
      <c r="H7824" s="7">
        <v>79</v>
      </c>
      <c r="I7824" s="7">
        <v>0.13821499212986499</v>
      </c>
      <c r="J7824" s="7">
        <v>6.9349523538680694E-2</v>
      </c>
      <c r="L7824" s="7">
        <v>20</v>
      </c>
      <c r="M7824" s="7">
        <v>79</v>
      </c>
      <c r="N7824" s="7">
        <v>-0.71957272019871799</v>
      </c>
      <c r="O7824" s="7">
        <v>0.29644533606846302</v>
      </c>
    </row>
    <row r="7825" spans="2:15" x14ac:dyDescent="0.2">
      <c r="B7825" s="7">
        <v>21</v>
      </c>
      <c r="C7825" s="7">
        <v>79</v>
      </c>
      <c r="D7825" s="7">
        <v>-6.1947181806210998E-2</v>
      </c>
      <c r="E7825" s="7">
        <v>-0.31412824604490602</v>
      </c>
      <c r="G7825" s="7">
        <v>21</v>
      </c>
      <c r="H7825" s="7">
        <v>79</v>
      </c>
      <c r="I7825" s="7">
        <v>5.26260636919735E-2</v>
      </c>
      <c r="J7825" s="7">
        <v>-3.9319065601794101E-2</v>
      </c>
      <c r="L7825" s="7">
        <v>21</v>
      </c>
      <c r="M7825" s="7">
        <v>79</v>
      </c>
      <c r="N7825" s="7">
        <v>-0.33319195310842997</v>
      </c>
      <c r="O7825" s="7">
        <v>-0.45834377030538298</v>
      </c>
    </row>
    <row r="7826" spans="2:15" x14ac:dyDescent="0.2">
      <c r="B7826" s="7">
        <v>22</v>
      </c>
      <c r="C7826" s="7">
        <v>79</v>
      </c>
      <c r="D7826" s="7">
        <v>-0.165383490111395</v>
      </c>
      <c r="E7826" s="7">
        <v>-0.26191870902637099</v>
      </c>
      <c r="G7826" s="7">
        <v>22</v>
      </c>
      <c r="H7826" s="7">
        <v>79</v>
      </c>
      <c r="I7826" s="7">
        <v>0.225558214541907</v>
      </c>
      <c r="J7826" s="7">
        <v>0.19199085860610299</v>
      </c>
      <c r="L7826" s="7">
        <v>22</v>
      </c>
      <c r="M7826" s="7">
        <v>79</v>
      </c>
      <c r="N7826" s="7">
        <v>-0.53026029798508201</v>
      </c>
      <c r="O7826" s="7">
        <v>3.93645915298464E-2</v>
      </c>
    </row>
    <row r="7827" spans="2:15" x14ac:dyDescent="0.2">
      <c r="B7827" s="7">
        <v>23</v>
      </c>
      <c r="C7827" s="7">
        <v>79</v>
      </c>
      <c r="D7827" s="7">
        <v>6.6820250253133706E-2</v>
      </c>
      <c r="E7827" s="7">
        <v>-6.14997782019895E-2</v>
      </c>
      <c r="G7827" s="7">
        <v>23</v>
      </c>
      <c r="H7827" s="7">
        <v>79</v>
      </c>
      <c r="I7827" s="7">
        <v>-8.4936386443015301E-3</v>
      </c>
      <c r="J7827" s="7">
        <v>-0.110195391591125</v>
      </c>
      <c r="L7827" s="7">
        <v>23</v>
      </c>
      <c r="M7827" s="7">
        <v>79</v>
      </c>
      <c r="N7827" s="7">
        <v>4.58250779267022E-2</v>
      </c>
      <c r="O7827" s="7">
        <v>5.0017094126017597E-2</v>
      </c>
    </row>
    <row r="7828" spans="2:15" x14ac:dyDescent="0.2">
      <c r="B7828" s="7">
        <v>24</v>
      </c>
      <c r="C7828" s="7">
        <v>79</v>
      </c>
      <c r="D7828" s="7">
        <v>3.8318577130874103E-2</v>
      </c>
      <c r="E7828" s="7">
        <v>0.23663633896862199</v>
      </c>
      <c r="G7828" s="7">
        <v>24</v>
      </c>
      <c r="H7828" s="7">
        <v>79</v>
      </c>
      <c r="I7828" s="7">
        <v>7.4175330219501803E-2</v>
      </c>
      <c r="J7828" s="7">
        <v>0.19486562569962601</v>
      </c>
      <c r="L7828" s="7">
        <v>24</v>
      </c>
      <c r="M7828" s="7">
        <v>79</v>
      </c>
      <c r="N7828" s="7">
        <v>2.1828284177684201</v>
      </c>
      <c r="O7828" s="7">
        <v>1.79324657710324</v>
      </c>
    </row>
    <row r="7829" spans="2:15" x14ac:dyDescent="0.2">
      <c r="B7829" s="7">
        <v>25</v>
      </c>
      <c r="C7829" s="7">
        <v>79</v>
      </c>
      <c r="D7829" s="7">
        <v>0.51302150315791595</v>
      </c>
      <c r="E7829" s="7">
        <v>0.61028186090993897</v>
      </c>
      <c r="G7829" s="7">
        <v>25</v>
      </c>
      <c r="H7829" s="7">
        <v>79</v>
      </c>
      <c r="I7829" s="7">
        <v>4.0167094190206101E-2</v>
      </c>
      <c r="J7829" s="7">
        <v>-2.7802579299951399E-3</v>
      </c>
      <c r="L7829" s="7">
        <v>25</v>
      </c>
      <c r="M7829" s="7">
        <v>79</v>
      </c>
      <c r="N7829" s="7">
        <v>-0.18687067578317201</v>
      </c>
      <c r="O7829" s="7">
        <v>-0.59629260861622901</v>
      </c>
    </row>
    <row r="7830" spans="2:15" x14ac:dyDescent="0.2">
      <c r="B7830" s="7">
        <v>26</v>
      </c>
      <c r="C7830" s="7">
        <v>79</v>
      </c>
      <c r="D7830" s="7">
        <v>-5.7997891947066699E-2</v>
      </c>
      <c r="E7830" s="7">
        <v>-4.4590915846933803E-2</v>
      </c>
      <c r="G7830" s="7">
        <v>26</v>
      </c>
      <c r="H7830" s="7">
        <v>79</v>
      </c>
      <c r="I7830" s="7">
        <v>1.6172416928938602E-2</v>
      </c>
      <c r="J7830" s="7">
        <v>-4.8835791901900003E-2</v>
      </c>
      <c r="L7830" s="7">
        <v>26</v>
      </c>
      <c r="M7830" s="7">
        <v>79</v>
      </c>
      <c r="N7830" s="7">
        <v>-0.43251055623331203</v>
      </c>
      <c r="O7830" s="7">
        <v>-0.47742102878380099</v>
      </c>
    </row>
    <row r="7831" spans="2:15" x14ac:dyDescent="0.2">
      <c r="B7831" s="7">
        <v>27</v>
      </c>
      <c r="C7831" s="7">
        <v>79</v>
      </c>
      <c r="D7831" s="7">
        <v>-5.3572326525093097E-2</v>
      </c>
      <c r="E7831" s="7">
        <v>-0.18969067009538601</v>
      </c>
      <c r="G7831" s="7">
        <v>27</v>
      </c>
      <c r="H7831" s="7">
        <v>79</v>
      </c>
      <c r="I7831" s="7">
        <v>0.192199034934917</v>
      </c>
      <c r="J7831" s="7">
        <v>0.11315563969747799</v>
      </c>
      <c r="L7831" s="7">
        <v>27</v>
      </c>
      <c r="M7831" s="7">
        <v>79</v>
      </c>
      <c r="N7831" s="7">
        <v>0.38544264009325202</v>
      </c>
      <c r="O7831" s="7">
        <v>-0.25482974815620602</v>
      </c>
    </row>
    <row r="7832" spans="2:15" x14ac:dyDescent="0.2">
      <c r="B7832" s="7">
        <v>28</v>
      </c>
      <c r="C7832" s="7">
        <v>79</v>
      </c>
      <c r="D7832" s="7">
        <v>-0.70948114621010605</v>
      </c>
      <c r="E7832" s="7">
        <v>-0.75683233165680397</v>
      </c>
      <c r="G7832" s="7">
        <v>28</v>
      </c>
      <c r="H7832" s="7">
        <v>79</v>
      </c>
      <c r="I7832" s="7">
        <v>-4.3358723618333699E-2</v>
      </c>
      <c r="J7832" s="7">
        <v>0.152086844057221</v>
      </c>
      <c r="L7832" s="7">
        <v>28</v>
      </c>
      <c r="M7832" s="7">
        <v>79</v>
      </c>
      <c r="N7832" s="7">
        <v>-0.71010894140700898</v>
      </c>
      <c r="O7832" s="7">
        <v>-0.47744822993735703</v>
      </c>
    </row>
    <row r="7833" spans="2:15" x14ac:dyDescent="0.2">
      <c r="B7833" s="7">
        <v>29</v>
      </c>
      <c r="C7833" s="7">
        <v>79</v>
      </c>
      <c r="D7833" s="7">
        <v>-7.5606294113203604E-2</v>
      </c>
      <c r="E7833" s="7">
        <v>0.25152110304222802</v>
      </c>
      <c r="G7833" s="7">
        <v>29</v>
      </c>
      <c r="H7833" s="7">
        <v>79</v>
      </c>
      <c r="I7833" s="7">
        <v>-9.4169131200097803E-2</v>
      </c>
      <c r="J7833" s="7">
        <v>8.7100405501640693E-2</v>
      </c>
      <c r="L7833" s="7">
        <v>29</v>
      </c>
      <c r="M7833" s="7">
        <v>79</v>
      </c>
      <c r="N7833" s="7">
        <v>0.90933659739426098</v>
      </c>
      <c r="O7833" s="7">
        <v>1.65095759417701</v>
      </c>
    </row>
    <row r="7834" spans="2:15" x14ac:dyDescent="0.2">
      <c r="B7834" s="7">
        <v>30</v>
      </c>
      <c r="C7834" s="7">
        <v>79</v>
      </c>
      <c r="D7834" s="7">
        <v>0.25300682683144698</v>
      </c>
      <c r="E7834" s="7">
        <v>0.117019813987467</v>
      </c>
      <c r="G7834" s="7">
        <v>30</v>
      </c>
      <c r="H7834" s="7">
        <v>79</v>
      </c>
      <c r="I7834" s="7">
        <v>0.26622814345861801</v>
      </c>
      <c r="J7834" s="7">
        <v>-9.2091418300386294E-2</v>
      </c>
      <c r="L7834" s="7">
        <v>30</v>
      </c>
      <c r="M7834" s="7">
        <v>79</v>
      </c>
      <c r="N7834" s="7">
        <v>0.63733751512138004</v>
      </c>
      <c r="O7834" s="7">
        <v>0.430137801730821</v>
      </c>
    </row>
    <row r="7835" spans="2:15" x14ac:dyDescent="0.2">
      <c r="B7835" s="7">
        <v>31</v>
      </c>
      <c r="C7835" s="7">
        <v>79</v>
      </c>
      <c r="D7835" s="7">
        <v>0.470718574332815</v>
      </c>
      <c r="E7835" s="7">
        <v>0.239422595135341</v>
      </c>
      <c r="G7835" s="7">
        <v>31</v>
      </c>
      <c r="H7835" s="7">
        <v>79</v>
      </c>
      <c r="I7835" s="7">
        <v>0.287837794779088</v>
      </c>
      <c r="J7835" s="7">
        <v>0.22914393141074799</v>
      </c>
      <c r="L7835" s="7">
        <v>31</v>
      </c>
      <c r="M7835" s="7">
        <v>79</v>
      </c>
      <c r="N7835" s="7">
        <v>0.63729748666043595</v>
      </c>
      <c r="O7835" s="7">
        <v>0.94416098385816905</v>
      </c>
    </row>
    <row r="7836" spans="2:15" x14ac:dyDescent="0.2">
      <c r="B7836" s="7">
        <v>32</v>
      </c>
      <c r="C7836" s="7">
        <v>79</v>
      </c>
      <c r="D7836" s="7">
        <v>-0.10488518072216201</v>
      </c>
      <c r="E7836" s="7">
        <v>-3.1060308888635601E-2</v>
      </c>
      <c r="G7836" s="7">
        <v>32</v>
      </c>
      <c r="H7836" s="7">
        <v>79</v>
      </c>
      <c r="I7836" s="7">
        <v>8.9260110521674804E-2</v>
      </c>
      <c r="J7836" s="7">
        <v>0.132769474996662</v>
      </c>
      <c r="L7836" s="7">
        <v>32</v>
      </c>
      <c r="M7836" s="7">
        <v>79</v>
      </c>
      <c r="N7836" s="7">
        <v>-0.25139393921329101</v>
      </c>
      <c r="O7836" s="7">
        <v>0.12564194633020101</v>
      </c>
    </row>
    <row r="7837" spans="2:15" x14ac:dyDescent="0.2">
      <c r="B7837" s="7">
        <v>33</v>
      </c>
      <c r="C7837" s="7">
        <v>79</v>
      </c>
      <c r="D7837" s="7">
        <v>6.6683712324802996E-2</v>
      </c>
      <c r="E7837" s="7">
        <v>-0.261675598352204</v>
      </c>
      <c r="G7837" s="7">
        <v>33</v>
      </c>
      <c r="H7837" s="7">
        <v>79</v>
      </c>
      <c r="I7837" s="7">
        <v>0.18456107688839099</v>
      </c>
      <c r="J7837" s="7">
        <v>0.31802032363340599</v>
      </c>
      <c r="L7837" s="7">
        <v>33</v>
      </c>
      <c r="M7837" s="7">
        <v>79</v>
      </c>
      <c r="N7837" s="7">
        <v>0.16924200984385601</v>
      </c>
      <c r="O7837" s="7">
        <v>0.80455928319039605</v>
      </c>
    </row>
    <row r="7838" spans="2:15" x14ac:dyDescent="0.2">
      <c r="B7838" s="7">
        <v>34</v>
      </c>
      <c r="C7838" s="7">
        <v>79</v>
      </c>
      <c r="D7838" s="7">
        <v>-7.8047133802273905E-2</v>
      </c>
      <c r="E7838" s="7">
        <v>0.15934779275817701</v>
      </c>
      <c r="G7838" s="7">
        <v>34</v>
      </c>
      <c r="H7838" s="7">
        <v>79</v>
      </c>
      <c r="I7838" s="7">
        <v>0.33414253377917902</v>
      </c>
      <c r="J7838" s="7">
        <v>8.9274514327473603E-2</v>
      </c>
      <c r="L7838" s="7">
        <v>34</v>
      </c>
      <c r="M7838" s="7">
        <v>79</v>
      </c>
      <c r="N7838" s="7">
        <v>1.5549303101041001</v>
      </c>
      <c r="O7838" s="7">
        <v>1.72376309670078</v>
      </c>
    </row>
    <row r="7839" spans="2:15" x14ac:dyDescent="0.2">
      <c r="B7839" s="7">
        <v>35</v>
      </c>
      <c r="C7839" s="7">
        <v>79</v>
      </c>
      <c r="D7839" s="7">
        <v>-0.197184818758947</v>
      </c>
      <c r="E7839" s="7">
        <v>-4.0522419954491802E-2</v>
      </c>
      <c r="G7839" s="7">
        <v>35</v>
      </c>
      <c r="H7839" s="7">
        <v>79</v>
      </c>
      <c r="I7839" s="7">
        <v>0.15221491794825001</v>
      </c>
      <c r="J7839" s="7">
        <v>8.9727904850074799E-2</v>
      </c>
      <c r="L7839" s="7">
        <v>35</v>
      </c>
      <c r="M7839" s="7">
        <v>79</v>
      </c>
      <c r="N7839" s="7">
        <v>1.6984604306944899</v>
      </c>
      <c r="O7839" s="7">
        <v>1.38686877362366</v>
      </c>
    </row>
    <row r="7840" spans="2:15" x14ac:dyDescent="0.2">
      <c r="B7840" s="7">
        <v>36</v>
      </c>
      <c r="C7840" s="7">
        <v>79</v>
      </c>
      <c r="D7840" s="7">
        <v>-0.11992168105965099</v>
      </c>
      <c r="E7840" s="7">
        <v>0.24741504101084399</v>
      </c>
      <c r="G7840" s="7">
        <v>36</v>
      </c>
      <c r="H7840" s="7">
        <v>79</v>
      </c>
      <c r="I7840" s="7">
        <v>-4.0762839343490703E-2</v>
      </c>
      <c r="J7840" s="7">
        <v>0.124889002243254</v>
      </c>
      <c r="L7840" s="7">
        <v>36</v>
      </c>
      <c r="M7840" s="7">
        <v>79</v>
      </c>
      <c r="N7840" s="7">
        <v>0.35148366235679801</v>
      </c>
      <c r="O7840" s="7">
        <v>0.48013309621489503</v>
      </c>
    </row>
    <row r="7841" spans="2:15" x14ac:dyDescent="0.2">
      <c r="B7841" s="7">
        <v>37</v>
      </c>
      <c r="C7841" s="7">
        <v>79</v>
      </c>
      <c r="D7841" s="7">
        <v>-0.34103899648485703</v>
      </c>
      <c r="E7841" s="7">
        <v>-5.1863261498560603E-2</v>
      </c>
      <c r="G7841" s="7">
        <v>37</v>
      </c>
      <c r="H7841" s="7">
        <v>79</v>
      </c>
      <c r="I7841" s="7">
        <v>4.09788643116187E-2</v>
      </c>
      <c r="J7841" s="7">
        <v>-5.7643488436753799E-2</v>
      </c>
      <c r="L7841" s="7">
        <v>37</v>
      </c>
      <c r="M7841" s="7">
        <v>79</v>
      </c>
      <c r="N7841" s="7">
        <v>0.98508332646819996</v>
      </c>
      <c r="O7841" s="7">
        <v>0.54008276668575805</v>
      </c>
    </row>
    <row r="7842" spans="2:15" x14ac:dyDescent="0.2">
      <c r="B7842" s="7">
        <v>38</v>
      </c>
      <c r="C7842" s="7">
        <v>79</v>
      </c>
      <c r="D7842" s="7">
        <v>-7.9359301879495803E-3</v>
      </c>
      <c r="E7842" s="7">
        <v>-0.16140256568486899</v>
      </c>
      <c r="G7842" s="7">
        <v>38</v>
      </c>
      <c r="H7842" s="7">
        <v>79</v>
      </c>
      <c r="I7842" s="7">
        <v>1.0177443671292301E-2</v>
      </c>
      <c r="J7842" s="7">
        <v>-2.4265463684326201E-2</v>
      </c>
      <c r="L7842" s="7">
        <v>38</v>
      </c>
      <c r="M7842" s="7">
        <v>79</v>
      </c>
      <c r="N7842" s="7">
        <v>1.0243195876023199</v>
      </c>
      <c r="O7842" s="7">
        <v>0.265812066270671</v>
      </c>
    </row>
    <row r="7843" spans="2:15" x14ac:dyDescent="0.2">
      <c r="B7843" s="7">
        <v>39</v>
      </c>
      <c r="C7843" s="7">
        <v>79</v>
      </c>
      <c r="D7843" s="7">
        <v>-0.13612282994406699</v>
      </c>
      <c r="E7843" s="7">
        <v>-0.190770336646263</v>
      </c>
      <c r="G7843" s="7">
        <v>39</v>
      </c>
      <c r="H7843" s="7">
        <v>79</v>
      </c>
      <c r="I7843" s="7">
        <v>3.4213594653452098E-2</v>
      </c>
      <c r="J7843" s="7">
        <v>0.20541182152165499</v>
      </c>
      <c r="L7843" s="7">
        <v>39</v>
      </c>
      <c r="M7843" s="7">
        <v>79</v>
      </c>
      <c r="N7843" s="7">
        <v>0.170506693532334</v>
      </c>
      <c r="O7843" s="7">
        <v>0.23774202621545701</v>
      </c>
    </row>
    <row r="7844" spans="2:15" x14ac:dyDescent="0.2">
      <c r="B7844" s="7">
        <v>40</v>
      </c>
      <c r="C7844" s="7">
        <v>79</v>
      </c>
      <c r="D7844" s="7">
        <v>0.17041359154952701</v>
      </c>
      <c r="E7844" s="7">
        <v>0.474116561622202</v>
      </c>
      <c r="G7844" s="7">
        <v>40</v>
      </c>
      <c r="H7844" s="7">
        <v>79</v>
      </c>
      <c r="I7844" s="7">
        <v>-0.22765378054010599</v>
      </c>
      <c r="J7844" s="7">
        <v>-8.2636740266944606E-2</v>
      </c>
      <c r="L7844" s="7">
        <v>40</v>
      </c>
      <c r="M7844" s="7">
        <v>79</v>
      </c>
      <c r="N7844" s="7">
        <v>-0.93610041714022996</v>
      </c>
      <c r="O7844" s="7">
        <v>-1.1243876021955399</v>
      </c>
    </row>
    <row r="7845" spans="2:15" x14ac:dyDescent="0.2">
      <c r="B7845" s="7">
        <v>41</v>
      </c>
      <c r="C7845" s="7">
        <v>79</v>
      </c>
      <c r="D7845" s="7">
        <v>0.20204318280442199</v>
      </c>
      <c r="E7845" s="7">
        <v>0.34200400373251399</v>
      </c>
      <c r="G7845" s="7">
        <v>41</v>
      </c>
      <c r="H7845" s="7">
        <v>79</v>
      </c>
      <c r="I7845" s="7">
        <v>-0.23588689908207999</v>
      </c>
      <c r="J7845" s="7">
        <v>-2.5984327331668701E-2</v>
      </c>
      <c r="L7845" s="7">
        <v>41</v>
      </c>
      <c r="M7845" s="7">
        <v>79</v>
      </c>
      <c r="N7845" s="7">
        <v>0.325831961914825</v>
      </c>
      <c r="O7845" s="7">
        <v>0.19280375917775999</v>
      </c>
    </row>
    <row r="7846" spans="2:15" x14ac:dyDescent="0.2">
      <c r="B7846" s="7">
        <v>42</v>
      </c>
      <c r="C7846" s="7">
        <v>79</v>
      </c>
      <c r="D7846" s="7">
        <v>0.41185852575069098</v>
      </c>
      <c r="E7846" s="7">
        <v>-0.13625998660961999</v>
      </c>
      <c r="G7846" s="7">
        <v>42</v>
      </c>
      <c r="H7846" s="7">
        <v>79</v>
      </c>
      <c r="I7846" s="7">
        <v>5.2673883247165598E-2</v>
      </c>
      <c r="J7846" s="7">
        <v>-9.3869740880185404E-2</v>
      </c>
      <c r="L7846" s="7">
        <v>42</v>
      </c>
      <c r="M7846" s="7">
        <v>79</v>
      </c>
      <c r="N7846" s="7">
        <v>2.3100291992124902</v>
      </c>
      <c r="O7846" s="7">
        <v>2.1066798631078001</v>
      </c>
    </row>
    <row r="7847" spans="2:15" x14ac:dyDescent="0.2">
      <c r="B7847" s="7">
        <v>43</v>
      </c>
      <c r="C7847" s="7">
        <v>79</v>
      </c>
      <c r="D7847" s="7">
        <v>0.18578468312551899</v>
      </c>
      <c r="E7847" s="7">
        <v>-0.11506937943768</v>
      </c>
      <c r="G7847" s="7">
        <v>43</v>
      </c>
      <c r="H7847" s="7">
        <v>79</v>
      </c>
      <c r="I7847" s="7">
        <v>-5.1487205840016897E-2</v>
      </c>
      <c r="J7847" s="7">
        <v>0.14285429933000901</v>
      </c>
      <c r="L7847" s="7">
        <v>43</v>
      </c>
      <c r="M7847" s="7">
        <v>79</v>
      </c>
      <c r="N7847" s="7">
        <v>-0.77887915705356003</v>
      </c>
      <c r="O7847" s="7">
        <v>-0.97919477167171098</v>
      </c>
    </row>
    <row r="7848" spans="2:15" x14ac:dyDescent="0.2">
      <c r="B7848" s="7">
        <v>44</v>
      </c>
      <c r="C7848" s="7">
        <v>79</v>
      </c>
      <c r="D7848" s="7">
        <v>3.3551645917499998E-2</v>
      </c>
      <c r="E7848" s="7">
        <v>-5.7241449516377302E-2</v>
      </c>
      <c r="G7848" s="7">
        <v>44</v>
      </c>
      <c r="H7848" s="7">
        <v>79</v>
      </c>
      <c r="I7848" s="7">
        <v>-0.13706941285513799</v>
      </c>
      <c r="J7848" s="7">
        <v>-0.32117291752303101</v>
      </c>
      <c r="L7848" s="7">
        <v>44</v>
      </c>
      <c r="M7848" s="7">
        <v>79</v>
      </c>
      <c r="N7848" s="7">
        <v>0.75037351959563703</v>
      </c>
      <c r="O7848" s="7">
        <v>0.949968817949983</v>
      </c>
    </row>
    <row r="7849" spans="2:15" x14ac:dyDescent="0.2">
      <c r="B7849" s="7">
        <v>45</v>
      </c>
      <c r="C7849" s="7">
        <v>79</v>
      </c>
      <c r="D7849" s="7">
        <v>-0.13122681534355601</v>
      </c>
      <c r="E7849" s="7">
        <v>-8.3870306434027597E-2</v>
      </c>
      <c r="G7849" s="7">
        <v>45</v>
      </c>
      <c r="H7849" s="7">
        <v>79</v>
      </c>
      <c r="I7849" s="7">
        <v>0.124673511727663</v>
      </c>
      <c r="J7849" s="7">
        <v>3.6042597397286401E-2</v>
      </c>
      <c r="L7849" s="7">
        <v>45</v>
      </c>
      <c r="M7849" s="7">
        <v>79</v>
      </c>
      <c r="N7849" s="7">
        <v>-1.1846652898847601</v>
      </c>
      <c r="O7849" s="7">
        <v>-0.65689695548885096</v>
      </c>
    </row>
    <row r="7850" spans="2:15" x14ac:dyDescent="0.2">
      <c r="B7850" s="7">
        <v>46</v>
      </c>
      <c r="C7850" s="7">
        <v>79</v>
      </c>
      <c r="D7850" s="7">
        <v>-2.74079014018156E-2</v>
      </c>
      <c r="E7850" s="7">
        <v>0.17187269866818899</v>
      </c>
      <c r="G7850" s="7">
        <v>46</v>
      </c>
      <c r="H7850" s="7">
        <v>79</v>
      </c>
      <c r="I7850" s="7">
        <v>0.358009980162799</v>
      </c>
      <c r="J7850" s="7">
        <v>0.32150035128048099</v>
      </c>
      <c r="L7850" s="7">
        <v>46</v>
      </c>
      <c r="M7850" s="7">
        <v>79</v>
      </c>
      <c r="N7850" s="7">
        <v>1.41826769918898</v>
      </c>
      <c r="O7850" s="7">
        <v>1.49406920088419</v>
      </c>
    </row>
    <row r="7851" spans="2:15" x14ac:dyDescent="0.2">
      <c r="B7851" s="7">
        <v>47</v>
      </c>
      <c r="C7851" s="7">
        <v>79</v>
      </c>
      <c r="D7851" s="7">
        <v>0.105226487034857</v>
      </c>
      <c r="E7851" s="7">
        <v>0.18241223522122901</v>
      </c>
      <c r="G7851" s="7">
        <v>47</v>
      </c>
      <c r="H7851" s="7">
        <v>79</v>
      </c>
      <c r="I7851" s="7">
        <v>0.206956081215282</v>
      </c>
      <c r="J7851" s="7">
        <v>-0.177082951408227</v>
      </c>
      <c r="L7851" s="7">
        <v>47</v>
      </c>
      <c r="M7851" s="7">
        <v>79</v>
      </c>
      <c r="N7851" s="7">
        <v>1.09457574597703</v>
      </c>
      <c r="O7851" s="7">
        <v>0.53917399464475202</v>
      </c>
    </row>
    <row r="7852" spans="2:15" x14ac:dyDescent="0.2">
      <c r="B7852" s="7">
        <v>48</v>
      </c>
      <c r="C7852" s="7">
        <v>79</v>
      </c>
      <c r="D7852" s="7">
        <v>-8.0546658243369207E-2</v>
      </c>
      <c r="E7852" s="7">
        <v>-5.6879610856127798E-2</v>
      </c>
      <c r="G7852" s="7">
        <v>48</v>
      </c>
      <c r="H7852" s="7">
        <v>79</v>
      </c>
      <c r="I7852" s="7">
        <v>3.9477181013813499E-2</v>
      </c>
      <c r="J7852" s="7">
        <v>0.27556610214462202</v>
      </c>
      <c r="L7852" s="7">
        <v>48</v>
      </c>
      <c r="M7852" s="7">
        <v>79</v>
      </c>
      <c r="N7852" s="7">
        <v>-4.5846971311853203E-2</v>
      </c>
      <c r="O7852" s="7">
        <v>-0.118017150893312</v>
      </c>
    </row>
    <row r="7853" spans="2:15" x14ac:dyDescent="0.2">
      <c r="B7853" s="7">
        <v>49</v>
      </c>
      <c r="C7853" s="7">
        <v>79</v>
      </c>
      <c r="D7853" s="7">
        <v>0.12274543445566601</v>
      </c>
      <c r="E7853" s="7">
        <v>3.84628649748038E-2</v>
      </c>
      <c r="G7853" s="7">
        <v>49</v>
      </c>
      <c r="H7853" s="7">
        <v>79</v>
      </c>
      <c r="I7853" s="7">
        <v>-2.3977777908589501E-2</v>
      </c>
      <c r="J7853" s="7">
        <v>0.10116229207510299</v>
      </c>
      <c r="L7853" s="7">
        <v>49</v>
      </c>
      <c r="M7853" s="7">
        <v>79</v>
      </c>
      <c r="N7853" s="7">
        <v>0.24846631840165001</v>
      </c>
      <c r="O7853" s="7">
        <v>-0.31578258067103399</v>
      </c>
    </row>
    <row r="7854" spans="2:15" x14ac:dyDescent="0.2">
      <c r="B7854" s="7">
        <v>50</v>
      </c>
      <c r="C7854" s="7">
        <v>79</v>
      </c>
      <c r="D7854" s="7">
        <v>1.1402879320740101E-2</v>
      </c>
      <c r="E7854" s="7">
        <v>0.133549253806168</v>
      </c>
      <c r="G7854" s="7">
        <v>50</v>
      </c>
      <c r="H7854" s="7">
        <v>79</v>
      </c>
      <c r="I7854" s="7">
        <v>0.32108126764797301</v>
      </c>
      <c r="J7854" s="7">
        <v>0.156377998008081</v>
      </c>
      <c r="L7854" s="7">
        <v>50</v>
      </c>
      <c r="M7854" s="7">
        <v>79</v>
      </c>
      <c r="N7854" s="7">
        <v>-0.52653494957012303</v>
      </c>
      <c r="O7854" s="7">
        <v>-1.46491139876995</v>
      </c>
    </row>
    <row r="7855" spans="2:15" x14ac:dyDescent="0.2">
      <c r="B7855" s="7">
        <v>51</v>
      </c>
      <c r="C7855" s="7">
        <v>79</v>
      </c>
      <c r="D7855" s="7">
        <v>-5.9531126459235799E-2</v>
      </c>
      <c r="E7855" s="7">
        <v>-5.0330095092661502E-2</v>
      </c>
      <c r="G7855" s="7">
        <v>51</v>
      </c>
      <c r="H7855" s="7">
        <v>79</v>
      </c>
      <c r="I7855" s="7">
        <v>0.291244459923794</v>
      </c>
      <c r="J7855" s="7">
        <v>4.8647179683491103E-2</v>
      </c>
      <c r="L7855" s="7">
        <v>51</v>
      </c>
      <c r="M7855" s="7">
        <v>79</v>
      </c>
      <c r="N7855" s="7">
        <v>-0.33611140850437998</v>
      </c>
      <c r="O7855" s="7">
        <v>0.54394543292250697</v>
      </c>
    </row>
    <row r="7856" spans="2:15" x14ac:dyDescent="0.2">
      <c r="B7856" s="7">
        <v>52</v>
      </c>
      <c r="C7856" s="7">
        <v>79</v>
      </c>
      <c r="D7856" s="7">
        <v>0.208207893976743</v>
      </c>
      <c r="E7856" s="7">
        <v>0.139292329369505</v>
      </c>
      <c r="G7856" s="7">
        <v>52</v>
      </c>
      <c r="H7856" s="7">
        <v>79</v>
      </c>
      <c r="I7856" s="7">
        <v>-0.11429400412763201</v>
      </c>
      <c r="J7856" s="7">
        <v>-5.6131234189948899E-2</v>
      </c>
      <c r="L7856" s="7">
        <v>52</v>
      </c>
      <c r="M7856" s="7">
        <v>79</v>
      </c>
      <c r="N7856" s="7">
        <v>1.2389030857314001</v>
      </c>
      <c r="O7856" s="7">
        <v>1.3980808918951699</v>
      </c>
    </row>
    <row r="7857" spans="2:15" x14ac:dyDescent="0.2">
      <c r="B7857" s="7">
        <v>53</v>
      </c>
      <c r="C7857" s="7">
        <v>79</v>
      </c>
      <c r="D7857" s="7">
        <v>-0.42969437011525902</v>
      </c>
      <c r="E7857" s="7">
        <v>-0.24803029543844099</v>
      </c>
      <c r="G7857" s="7">
        <v>53</v>
      </c>
      <c r="H7857" s="7">
        <v>79</v>
      </c>
      <c r="I7857" s="7">
        <v>7.8091929881197494E-2</v>
      </c>
      <c r="J7857" s="7">
        <v>-9.4179754558184406E-2</v>
      </c>
      <c r="L7857" s="7">
        <v>53</v>
      </c>
      <c r="M7857" s="7">
        <v>79</v>
      </c>
      <c r="N7857" s="7">
        <v>0.58108902023625897</v>
      </c>
      <c r="O7857" s="7">
        <v>0.54360420797966502</v>
      </c>
    </row>
    <row r="7858" spans="2:15" x14ac:dyDescent="0.2">
      <c r="B7858" s="7">
        <v>54</v>
      </c>
      <c r="C7858" s="7">
        <v>79</v>
      </c>
      <c r="D7858" s="7">
        <v>-3.3553607800579102E-2</v>
      </c>
      <c r="E7858" s="7">
        <v>-0.20116234158537999</v>
      </c>
      <c r="G7858" s="7">
        <v>54</v>
      </c>
      <c r="H7858" s="7">
        <v>79</v>
      </c>
      <c r="I7858" s="7">
        <v>0.24792598897672699</v>
      </c>
      <c r="J7858" s="7">
        <v>-0.18640043768578199</v>
      </c>
      <c r="L7858" s="7">
        <v>54</v>
      </c>
      <c r="M7858" s="7">
        <v>79</v>
      </c>
      <c r="N7858" s="7">
        <v>-1.4426264581983901</v>
      </c>
      <c r="O7858" s="7">
        <v>-1.9304986804387401</v>
      </c>
    </row>
    <row r="7859" spans="2:15" x14ac:dyDescent="0.2">
      <c r="B7859" s="7">
        <v>55</v>
      </c>
      <c r="C7859" s="7">
        <v>79</v>
      </c>
      <c r="D7859" s="7">
        <v>-0.19352065432988499</v>
      </c>
      <c r="E7859" s="7">
        <v>3.9200946971476497E-2</v>
      </c>
      <c r="G7859" s="7">
        <v>55</v>
      </c>
      <c r="H7859" s="7">
        <v>79</v>
      </c>
      <c r="I7859" s="7">
        <v>-8.5836886630647605E-2</v>
      </c>
      <c r="J7859" s="7">
        <v>-0.107805220281493</v>
      </c>
      <c r="L7859" s="7">
        <v>55</v>
      </c>
      <c r="M7859" s="7">
        <v>79</v>
      </c>
      <c r="N7859" s="7">
        <v>-0.88090384774964603</v>
      </c>
      <c r="O7859" s="7">
        <v>-0.31416944808994401</v>
      </c>
    </row>
    <row r="7860" spans="2:15" x14ac:dyDescent="0.2">
      <c r="B7860" s="7">
        <v>56</v>
      </c>
      <c r="C7860" s="7">
        <v>79</v>
      </c>
      <c r="D7860" s="7">
        <v>-3.9040275475011703E-2</v>
      </c>
      <c r="E7860" s="7">
        <v>4.3499164472960303E-2</v>
      </c>
      <c r="G7860" s="7">
        <v>56</v>
      </c>
      <c r="H7860" s="7">
        <v>79</v>
      </c>
      <c r="I7860" s="7">
        <v>-3.1555670519963101E-2</v>
      </c>
      <c r="J7860" s="7">
        <v>-0.34371488861354699</v>
      </c>
      <c r="L7860" s="7">
        <v>56</v>
      </c>
      <c r="M7860" s="7">
        <v>79</v>
      </c>
      <c r="N7860" s="7">
        <v>0.34053355879290698</v>
      </c>
      <c r="O7860" s="7">
        <v>0.513958533438301</v>
      </c>
    </row>
    <row r="7861" spans="2:15" x14ac:dyDescent="0.2">
      <c r="B7861" s="7">
        <v>57</v>
      </c>
      <c r="C7861" s="7">
        <v>79</v>
      </c>
      <c r="D7861" s="7">
        <v>-6.2610069170878205E-2</v>
      </c>
      <c r="E7861" s="7">
        <v>-0.117833571215334</v>
      </c>
      <c r="G7861" s="7">
        <v>57</v>
      </c>
      <c r="H7861" s="7">
        <v>79</v>
      </c>
      <c r="I7861" s="7">
        <v>-3.2533301871663603E-2</v>
      </c>
      <c r="J7861" s="7">
        <v>-0.14203983562795799</v>
      </c>
      <c r="L7861" s="7">
        <v>57</v>
      </c>
      <c r="M7861" s="7">
        <v>79</v>
      </c>
      <c r="N7861" s="7">
        <v>0.73262849060564805</v>
      </c>
      <c r="O7861" s="7">
        <v>0.67508815240337205</v>
      </c>
    </row>
    <row r="7862" spans="2:15" x14ac:dyDescent="0.2">
      <c r="B7862" s="7">
        <v>58</v>
      </c>
      <c r="C7862" s="7">
        <v>79</v>
      </c>
      <c r="D7862" s="7">
        <v>6.1720507956025003E-2</v>
      </c>
      <c r="E7862" s="7">
        <v>-2.5153477201184798E-2</v>
      </c>
      <c r="G7862" s="7">
        <v>58</v>
      </c>
      <c r="H7862" s="7">
        <v>79</v>
      </c>
      <c r="I7862" s="7">
        <v>0.26731803227642997</v>
      </c>
      <c r="J7862" s="7">
        <v>0.30434092496099702</v>
      </c>
      <c r="L7862" s="7">
        <v>58</v>
      </c>
      <c r="M7862" s="7">
        <v>79</v>
      </c>
      <c r="N7862" s="7">
        <v>-0.51215304359889702</v>
      </c>
      <c r="O7862" s="7">
        <v>7.3296385842569504E-3</v>
      </c>
    </row>
    <row r="7863" spans="2:15" x14ac:dyDescent="0.2">
      <c r="B7863" s="7">
        <v>59</v>
      </c>
      <c r="C7863" s="7">
        <v>79</v>
      </c>
      <c r="D7863" s="7">
        <v>-9.1211194457994096E-2</v>
      </c>
      <c r="E7863" s="7">
        <v>-0.30777578233499597</v>
      </c>
      <c r="G7863" s="7">
        <v>59</v>
      </c>
      <c r="H7863" s="7">
        <v>79</v>
      </c>
      <c r="I7863" s="7">
        <v>0.36194321392447898</v>
      </c>
      <c r="J7863" s="7">
        <v>3.6286716786639403E-2</v>
      </c>
      <c r="L7863" s="7">
        <v>59</v>
      </c>
      <c r="M7863" s="7">
        <v>79</v>
      </c>
      <c r="N7863" s="7">
        <v>-1.4323251723502199</v>
      </c>
      <c r="O7863" s="7">
        <v>-1.77027477038133</v>
      </c>
    </row>
    <row r="7864" spans="2:15" x14ac:dyDescent="0.2">
      <c r="B7864" s="7">
        <v>60</v>
      </c>
      <c r="C7864" s="7">
        <v>79</v>
      </c>
      <c r="D7864" s="7">
        <v>0.115225402915712</v>
      </c>
      <c r="E7864" s="7">
        <v>-0.23947818261123999</v>
      </c>
      <c r="G7864" s="7">
        <v>60</v>
      </c>
      <c r="H7864" s="7">
        <v>79</v>
      </c>
      <c r="I7864" s="7">
        <v>0.104733527024247</v>
      </c>
      <c r="J7864" s="7">
        <v>-0.102893489313978</v>
      </c>
      <c r="L7864" s="7">
        <v>60</v>
      </c>
      <c r="M7864" s="7">
        <v>79</v>
      </c>
      <c r="N7864" s="7">
        <v>-0.19076508563685199</v>
      </c>
      <c r="O7864" s="7">
        <v>8.2711468469119295E-2</v>
      </c>
    </row>
    <row r="7865" spans="2:15" x14ac:dyDescent="0.2">
      <c r="B7865" s="7">
        <v>61</v>
      </c>
      <c r="C7865" s="7">
        <v>79</v>
      </c>
      <c r="D7865" s="7">
        <v>-0.75402095483273801</v>
      </c>
      <c r="E7865" s="7">
        <v>-0.89892065010748301</v>
      </c>
      <c r="G7865" s="7">
        <v>61</v>
      </c>
      <c r="H7865" s="7">
        <v>79</v>
      </c>
      <c r="I7865" s="7">
        <v>3.9555434422548601E-2</v>
      </c>
      <c r="J7865" s="7">
        <v>5.3829754383828601E-2</v>
      </c>
      <c r="L7865" s="7">
        <v>61</v>
      </c>
      <c r="M7865" s="7">
        <v>79</v>
      </c>
      <c r="N7865" s="7">
        <v>1.1005123219692099</v>
      </c>
      <c r="O7865" s="7">
        <v>0.75540504740033598</v>
      </c>
    </row>
    <row r="7866" spans="2:15" x14ac:dyDescent="0.2">
      <c r="B7866" s="7">
        <v>62</v>
      </c>
      <c r="C7866" s="7">
        <v>79</v>
      </c>
      <c r="D7866" s="7">
        <v>-0.27463435989827201</v>
      </c>
      <c r="E7866" s="7">
        <v>6.3366528632826701E-3</v>
      </c>
      <c r="G7866" s="7">
        <v>62</v>
      </c>
      <c r="H7866" s="7">
        <v>79</v>
      </c>
      <c r="I7866" s="7">
        <v>0.196845536890945</v>
      </c>
      <c r="J7866" s="7">
        <v>9.4662885133026897E-2</v>
      </c>
      <c r="L7866" s="7">
        <v>62</v>
      </c>
      <c r="M7866" s="7">
        <v>79</v>
      </c>
      <c r="N7866" s="7">
        <v>0.26775415830044003</v>
      </c>
      <c r="O7866" s="7">
        <v>-2.02544916338292E-2</v>
      </c>
    </row>
    <row r="7867" spans="2:15" x14ac:dyDescent="0.2">
      <c r="B7867" s="7">
        <v>63</v>
      </c>
      <c r="C7867" s="7">
        <v>79</v>
      </c>
      <c r="D7867" s="7">
        <v>-0.78928008549695206</v>
      </c>
      <c r="E7867" s="7">
        <v>-0.67959833026889505</v>
      </c>
      <c r="G7867" s="7">
        <v>63</v>
      </c>
      <c r="H7867" s="7">
        <v>79</v>
      </c>
      <c r="I7867" s="7">
        <v>9.7937886595401494E-2</v>
      </c>
      <c r="J7867" s="7">
        <v>-0.25966868652428299</v>
      </c>
      <c r="L7867" s="7">
        <v>63</v>
      </c>
      <c r="M7867" s="7">
        <v>79</v>
      </c>
      <c r="N7867" s="7">
        <v>0.43542279498869801</v>
      </c>
      <c r="O7867" s="7">
        <v>0.64705636558254598</v>
      </c>
    </row>
    <row r="7868" spans="2:15" x14ac:dyDescent="0.2">
      <c r="B7868" s="7">
        <v>64</v>
      </c>
      <c r="C7868" s="7">
        <v>79</v>
      </c>
      <c r="D7868" s="7">
        <v>-0.17463941459721999</v>
      </c>
      <c r="E7868" s="7">
        <v>-0.241877861945449</v>
      </c>
      <c r="G7868" s="7">
        <v>64</v>
      </c>
      <c r="H7868" s="7">
        <v>79</v>
      </c>
      <c r="I7868" s="7">
        <v>0.44037173701593602</v>
      </c>
      <c r="J7868" s="7">
        <v>0.30337163319129201</v>
      </c>
      <c r="L7868" s="7">
        <v>64</v>
      </c>
      <c r="M7868" s="7">
        <v>79</v>
      </c>
      <c r="N7868" s="7">
        <v>0.25111794807705001</v>
      </c>
      <c r="O7868" s="7">
        <v>0.29369261625243198</v>
      </c>
    </row>
    <row r="7869" spans="2:15" x14ac:dyDescent="0.2">
      <c r="B7869" s="7">
        <v>65</v>
      </c>
      <c r="C7869" s="7">
        <v>79</v>
      </c>
      <c r="D7869" s="7">
        <v>-0.18729681836342901</v>
      </c>
      <c r="E7869" s="7">
        <v>-0.26889620288175198</v>
      </c>
      <c r="G7869" s="7">
        <v>65</v>
      </c>
      <c r="H7869" s="7">
        <v>79</v>
      </c>
      <c r="I7869" s="7">
        <v>-1.57653404013391E-2</v>
      </c>
      <c r="J7869" s="7">
        <v>0.27904737395919899</v>
      </c>
      <c r="L7869" s="7">
        <v>65</v>
      </c>
      <c r="M7869" s="7">
        <v>79</v>
      </c>
      <c r="N7869" s="7">
        <v>-1.2488142902975301</v>
      </c>
      <c r="O7869" s="7">
        <v>-0.97993100992085902</v>
      </c>
    </row>
    <row r="7870" spans="2:15" x14ac:dyDescent="0.2">
      <c r="B7870" s="7">
        <v>66</v>
      </c>
      <c r="C7870" s="7">
        <v>79</v>
      </c>
      <c r="D7870" s="7">
        <v>-0.10144460018761201</v>
      </c>
      <c r="E7870" s="7">
        <v>0.17736862027580999</v>
      </c>
      <c r="G7870" s="7">
        <v>66</v>
      </c>
      <c r="H7870" s="7">
        <v>79</v>
      </c>
      <c r="I7870" s="7">
        <v>-7.3700542361849294E-2</v>
      </c>
      <c r="J7870" s="7">
        <v>-9.0431326546286606E-2</v>
      </c>
      <c r="L7870" s="7">
        <v>66</v>
      </c>
      <c r="M7870" s="7">
        <v>79</v>
      </c>
      <c r="N7870" s="7">
        <v>4.8228396794200998E-3</v>
      </c>
      <c r="O7870" s="7">
        <v>0.47904298623882702</v>
      </c>
    </row>
    <row r="7871" spans="2:15" x14ac:dyDescent="0.2">
      <c r="B7871" s="7">
        <v>67</v>
      </c>
      <c r="C7871" s="7">
        <v>79</v>
      </c>
      <c r="D7871" s="7">
        <v>0.174013771851214</v>
      </c>
      <c r="E7871" s="7">
        <v>-4.9554667918773297E-2</v>
      </c>
      <c r="G7871" s="7">
        <v>67</v>
      </c>
      <c r="H7871" s="7">
        <v>79</v>
      </c>
      <c r="I7871" s="7">
        <v>0.37605690461309998</v>
      </c>
      <c r="J7871" s="7">
        <v>2.5725114266599299E-2</v>
      </c>
      <c r="L7871" s="7">
        <v>67</v>
      </c>
      <c r="M7871" s="7">
        <v>79</v>
      </c>
      <c r="N7871" s="7">
        <v>1.39501158801147</v>
      </c>
      <c r="O7871" s="7">
        <v>0.802697999711949</v>
      </c>
    </row>
    <row r="7872" spans="2:15" x14ac:dyDescent="0.2">
      <c r="B7872" s="7">
        <v>68</v>
      </c>
      <c r="C7872" s="7">
        <v>79</v>
      </c>
      <c r="D7872" s="7">
        <v>7.0600006386675004E-2</v>
      </c>
      <c r="E7872" s="7">
        <v>0.12885823931444701</v>
      </c>
      <c r="G7872" s="7">
        <v>68</v>
      </c>
      <c r="H7872" s="7">
        <v>79</v>
      </c>
      <c r="I7872" s="7">
        <v>0.22808396836879999</v>
      </c>
      <c r="J7872" s="7">
        <v>0.23615972225909801</v>
      </c>
      <c r="L7872" s="7">
        <v>68</v>
      </c>
      <c r="M7872" s="7">
        <v>79</v>
      </c>
      <c r="N7872" s="7">
        <v>-1.703017433429</v>
      </c>
      <c r="O7872" s="7">
        <v>-1.26640841686535</v>
      </c>
    </row>
    <row r="7873" spans="2:15" x14ac:dyDescent="0.2">
      <c r="B7873" s="7">
        <v>69</v>
      </c>
      <c r="C7873" s="7">
        <v>79</v>
      </c>
      <c r="D7873" s="7">
        <v>-0.87510754706368299</v>
      </c>
      <c r="E7873" s="7">
        <v>-0.68507194060209498</v>
      </c>
      <c r="G7873" s="7">
        <v>69</v>
      </c>
      <c r="H7873" s="7">
        <v>79</v>
      </c>
      <c r="I7873" s="7">
        <v>-0.205988481778212</v>
      </c>
      <c r="J7873" s="7">
        <v>-6.1867994852367004E-3</v>
      </c>
      <c r="L7873" s="7">
        <v>69</v>
      </c>
      <c r="M7873" s="7">
        <v>79</v>
      </c>
      <c r="N7873" s="7">
        <v>-0.48736369333727902</v>
      </c>
      <c r="O7873" s="7">
        <v>-0.468828541847781</v>
      </c>
    </row>
    <row r="7874" spans="2:15" x14ac:dyDescent="0.2">
      <c r="B7874" s="7">
        <v>70</v>
      </c>
      <c r="C7874" s="7">
        <v>79</v>
      </c>
      <c r="D7874" s="7">
        <v>-0.93238203520033203</v>
      </c>
      <c r="E7874" s="7">
        <v>-0.80928463238151405</v>
      </c>
      <c r="G7874" s="7">
        <v>70</v>
      </c>
      <c r="H7874" s="7">
        <v>79</v>
      </c>
      <c r="I7874" s="7">
        <v>-0.156163451362758</v>
      </c>
      <c r="J7874" s="7">
        <v>-0.335788132149969</v>
      </c>
      <c r="L7874" s="7">
        <v>70</v>
      </c>
      <c r="M7874" s="7">
        <v>79</v>
      </c>
      <c r="N7874" s="7">
        <v>2.1076295028217</v>
      </c>
      <c r="O7874" s="7">
        <v>1.4879397369318299</v>
      </c>
    </row>
    <row r="7875" spans="2:15" x14ac:dyDescent="0.2">
      <c r="B7875" s="7">
        <v>71</v>
      </c>
      <c r="C7875" s="7">
        <v>79</v>
      </c>
      <c r="D7875" s="7">
        <v>-0.26929955151201901</v>
      </c>
      <c r="E7875" s="7">
        <v>-1.20585319504567E-2</v>
      </c>
      <c r="G7875" s="7">
        <v>71</v>
      </c>
      <c r="H7875" s="7">
        <v>79</v>
      </c>
      <c r="I7875" s="7">
        <v>5.22334318686557E-2</v>
      </c>
      <c r="J7875" s="7">
        <v>0.318379247411124</v>
      </c>
      <c r="L7875" s="7">
        <v>71</v>
      </c>
      <c r="M7875" s="7">
        <v>79</v>
      </c>
      <c r="N7875" s="7">
        <v>0.201117375780381</v>
      </c>
      <c r="O7875" s="7">
        <v>0.282553442860699</v>
      </c>
    </row>
    <row r="7876" spans="2:15" x14ac:dyDescent="0.2">
      <c r="B7876" s="7">
        <v>72</v>
      </c>
      <c r="C7876" s="7">
        <v>79</v>
      </c>
      <c r="D7876" s="7">
        <v>7.9838864931540202E-2</v>
      </c>
      <c r="E7876" s="7">
        <v>-0.209982525641177</v>
      </c>
      <c r="G7876" s="7">
        <v>72</v>
      </c>
      <c r="H7876" s="7">
        <v>79</v>
      </c>
      <c r="I7876" s="7">
        <v>0.29604830600024201</v>
      </c>
      <c r="J7876" s="7">
        <v>0.25341882383069197</v>
      </c>
      <c r="L7876" s="7">
        <v>72</v>
      </c>
      <c r="M7876" s="7">
        <v>79</v>
      </c>
      <c r="N7876" s="7">
        <v>1.96577047149472</v>
      </c>
      <c r="O7876" s="7">
        <v>2.0746281378486899</v>
      </c>
    </row>
    <row r="7877" spans="2:15" x14ac:dyDescent="0.2">
      <c r="B7877" s="7">
        <v>73</v>
      </c>
      <c r="C7877" s="7">
        <v>79</v>
      </c>
      <c r="D7877" s="7">
        <v>0.146445361206689</v>
      </c>
      <c r="E7877" s="7">
        <v>-9.8451603748251196E-2</v>
      </c>
      <c r="G7877" s="7">
        <v>73</v>
      </c>
      <c r="H7877" s="7">
        <v>79</v>
      </c>
      <c r="I7877" s="7">
        <v>8.7507470184035305E-2</v>
      </c>
      <c r="J7877" s="7">
        <v>-9.0740931074251699E-2</v>
      </c>
      <c r="L7877" s="7">
        <v>73</v>
      </c>
      <c r="M7877" s="7">
        <v>79</v>
      </c>
      <c r="N7877" s="7">
        <v>1.0398350890393599</v>
      </c>
      <c r="O7877" s="7">
        <v>1.0781467402817699</v>
      </c>
    </row>
    <row r="7878" spans="2:15" x14ac:dyDescent="0.2">
      <c r="B7878" s="7">
        <v>74</v>
      </c>
      <c r="C7878" s="7">
        <v>79</v>
      </c>
      <c r="D7878" s="7">
        <v>-1.99644251917768E-2</v>
      </c>
      <c r="E7878" s="7">
        <v>-1.54876630903988E-2</v>
      </c>
      <c r="G7878" s="7">
        <v>74</v>
      </c>
      <c r="H7878" s="7">
        <v>79</v>
      </c>
      <c r="I7878" s="7">
        <v>1.7871035081271601E-2</v>
      </c>
      <c r="J7878" s="7">
        <v>-0.12090799209063199</v>
      </c>
      <c r="L7878" s="7">
        <v>74</v>
      </c>
      <c r="M7878" s="7">
        <v>79</v>
      </c>
      <c r="N7878" s="7">
        <v>0.94110770609100902</v>
      </c>
      <c r="O7878" s="7">
        <v>0.78823213795046398</v>
      </c>
    </row>
    <row r="7879" spans="2:15" x14ac:dyDescent="0.2">
      <c r="B7879" s="7">
        <v>75</v>
      </c>
      <c r="C7879" s="7">
        <v>79</v>
      </c>
      <c r="D7879" s="7">
        <v>-0.80741530977640397</v>
      </c>
      <c r="E7879" s="7">
        <v>-0.90563942539948705</v>
      </c>
      <c r="G7879" s="7">
        <v>75</v>
      </c>
      <c r="H7879" s="7">
        <v>79</v>
      </c>
      <c r="I7879" s="7">
        <v>0.25746549447098199</v>
      </c>
      <c r="J7879" s="7">
        <v>0.18917222276620499</v>
      </c>
      <c r="L7879" s="7">
        <v>75</v>
      </c>
      <c r="M7879" s="7">
        <v>79</v>
      </c>
      <c r="N7879" s="7">
        <v>0.37739880094175299</v>
      </c>
      <c r="O7879" s="7">
        <v>0.53915242740195102</v>
      </c>
    </row>
    <row r="7880" spans="2:15" x14ac:dyDescent="0.2">
      <c r="B7880" s="7">
        <v>76</v>
      </c>
      <c r="C7880" s="7">
        <v>79</v>
      </c>
      <c r="D7880" s="7">
        <v>0.20126644800044999</v>
      </c>
      <c r="E7880" s="7">
        <v>8.5398260955876104E-2</v>
      </c>
      <c r="G7880" s="7">
        <v>76</v>
      </c>
      <c r="H7880" s="7">
        <v>79</v>
      </c>
      <c r="I7880" s="7">
        <v>0.208017491836886</v>
      </c>
      <c r="J7880" s="7">
        <v>-7.64458452940842E-2</v>
      </c>
      <c r="L7880" s="7">
        <v>76</v>
      </c>
      <c r="M7880" s="7">
        <v>79</v>
      </c>
      <c r="N7880" s="7">
        <v>2.7785206537736999</v>
      </c>
      <c r="O7880" s="7">
        <v>3.1486802682930199</v>
      </c>
    </row>
    <row r="7881" spans="2:15" x14ac:dyDescent="0.2">
      <c r="B7881" s="7">
        <v>77</v>
      </c>
      <c r="C7881" s="7">
        <v>79</v>
      </c>
      <c r="D7881" s="7">
        <v>5.4056160596882598E-3</v>
      </c>
      <c r="E7881" s="7">
        <v>-4.2908509476490102E-2</v>
      </c>
      <c r="G7881" s="7">
        <v>77</v>
      </c>
      <c r="H7881" s="7">
        <v>79</v>
      </c>
      <c r="I7881" s="7">
        <v>2.99429105257349E-2</v>
      </c>
      <c r="J7881" s="7">
        <v>0.30263644354873598</v>
      </c>
      <c r="L7881" s="7">
        <v>77</v>
      </c>
      <c r="M7881" s="7">
        <v>79</v>
      </c>
      <c r="N7881" s="7">
        <v>-0.99394138636429397</v>
      </c>
      <c r="O7881" s="7">
        <v>-0.67447856465766298</v>
      </c>
    </row>
    <row r="7882" spans="2:15" x14ac:dyDescent="0.2">
      <c r="B7882" s="7">
        <v>78</v>
      </c>
      <c r="C7882" s="7">
        <v>79</v>
      </c>
      <c r="D7882" s="7">
        <v>0.28072958534235098</v>
      </c>
      <c r="E7882" s="7">
        <v>0.27527972061213302</v>
      </c>
      <c r="G7882" s="7">
        <v>78</v>
      </c>
      <c r="H7882" s="7">
        <v>79</v>
      </c>
      <c r="I7882" s="7">
        <v>0</v>
      </c>
      <c r="J7882" s="7">
        <v>0</v>
      </c>
      <c r="L7882" s="7">
        <v>78</v>
      </c>
      <c r="M7882" s="7">
        <v>79</v>
      </c>
      <c r="N7882" s="7">
        <v>-0.59085755320418798</v>
      </c>
      <c r="O7882" s="7">
        <v>-0.83619543868550195</v>
      </c>
    </row>
    <row r="7883" spans="2:15" x14ac:dyDescent="0.2">
      <c r="B7883" s="7">
        <v>79</v>
      </c>
      <c r="C7883" s="7">
        <v>79</v>
      </c>
      <c r="D7883" s="7">
        <v>-0.12246306100424501</v>
      </c>
      <c r="E7883" s="7">
        <v>0.16364746373379199</v>
      </c>
      <c r="G7883" s="7">
        <v>79</v>
      </c>
      <c r="H7883" s="7">
        <v>79</v>
      </c>
      <c r="I7883" s="7">
        <v>-0.236922261099478</v>
      </c>
      <c r="J7883" s="7">
        <v>-5.0852003878212298E-3</v>
      </c>
      <c r="L7883" s="7">
        <v>79</v>
      </c>
      <c r="M7883" s="7">
        <v>79</v>
      </c>
      <c r="N7883" s="7">
        <v>0.30986872577946301</v>
      </c>
      <c r="O7883" s="7">
        <v>0.109270740588728</v>
      </c>
    </row>
    <row r="7884" spans="2:15" x14ac:dyDescent="0.2">
      <c r="B7884" s="7">
        <v>80</v>
      </c>
      <c r="C7884" s="7">
        <v>79</v>
      </c>
      <c r="D7884" s="7">
        <v>-0.192159168667313</v>
      </c>
      <c r="E7884" s="7">
        <v>-6.3139350403473002E-2</v>
      </c>
      <c r="G7884" s="7">
        <v>80</v>
      </c>
      <c r="H7884" s="7">
        <v>79</v>
      </c>
      <c r="I7884" s="7">
        <v>-0.120575773819539</v>
      </c>
      <c r="J7884" s="7">
        <v>-7.8818617747612202E-2</v>
      </c>
      <c r="L7884" s="7">
        <v>80</v>
      </c>
      <c r="M7884" s="7">
        <v>79</v>
      </c>
      <c r="N7884" s="7">
        <v>-0.46831863558787001</v>
      </c>
      <c r="O7884" s="7">
        <v>-0.78690246767657801</v>
      </c>
    </row>
    <row r="7885" spans="2:15" x14ac:dyDescent="0.2">
      <c r="B7885" s="7">
        <v>81</v>
      </c>
      <c r="C7885" s="7">
        <v>79</v>
      </c>
      <c r="D7885" s="7">
        <v>-0.126239337094468</v>
      </c>
      <c r="E7885" s="7">
        <v>-5.2099535345515598E-2</v>
      </c>
      <c r="G7885" s="7">
        <v>81</v>
      </c>
      <c r="H7885" s="7">
        <v>79</v>
      </c>
      <c r="I7885" s="7">
        <v>-4.3588154225282102E-2</v>
      </c>
      <c r="J7885" s="7">
        <v>0.120416208384355</v>
      </c>
      <c r="L7885" s="7">
        <v>81</v>
      </c>
      <c r="M7885" s="7">
        <v>79</v>
      </c>
      <c r="N7885" s="7">
        <v>2.9838432264289199</v>
      </c>
      <c r="O7885" s="7">
        <v>3.1265543976349899</v>
      </c>
    </row>
    <row r="7886" spans="2:15" x14ac:dyDescent="0.2">
      <c r="B7886" s="7">
        <v>82</v>
      </c>
      <c r="C7886" s="7">
        <v>79</v>
      </c>
      <c r="D7886" s="7">
        <v>-0.14896623797871</v>
      </c>
      <c r="E7886" s="7">
        <v>-2.6005586095909201E-2</v>
      </c>
      <c r="G7886" s="7">
        <v>82</v>
      </c>
      <c r="H7886" s="7">
        <v>79</v>
      </c>
      <c r="I7886" s="7">
        <v>-5.8362734165475799E-2</v>
      </c>
      <c r="J7886" s="7">
        <v>-0.27098104445760901</v>
      </c>
      <c r="L7886" s="7">
        <v>82</v>
      </c>
      <c r="M7886" s="7">
        <v>79</v>
      </c>
      <c r="N7886" s="7">
        <v>0.82758647171801503</v>
      </c>
      <c r="O7886" s="7">
        <v>1.1152909062041401</v>
      </c>
    </row>
    <row r="7887" spans="2:15" x14ac:dyDescent="0.2">
      <c r="B7887" s="7">
        <v>83</v>
      </c>
      <c r="C7887" s="7">
        <v>79</v>
      </c>
      <c r="D7887" s="7">
        <v>-7.1863881735479807E-2</v>
      </c>
      <c r="E7887" s="7">
        <v>-1.4566279018946899E-2</v>
      </c>
      <c r="G7887" s="7">
        <v>83</v>
      </c>
      <c r="H7887" s="7">
        <v>79</v>
      </c>
      <c r="I7887" s="7">
        <v>1.1404968906987299E-2</v>
      </c>
      <c r="J7887" s="7">
        <v>-8.69145096009767E-2</v>
      </c>
      <c r="L7887" s="7">
        <v>83</v>
      </c>
      <c r="M7887" s="7">
        <v>79</v>
      </c>
      <c r="N7887" s="7">
        <v>-0.39515261014192399</v>
      </c>
      <c r="O7887" s="7">
        <v>-0.10344327305176999</v>
      </c>
    </row>
    <row r="7888" spans="2:15" x14ac:dyDescent="0.2">
      <c r="B7888" s="7">
        <v>84</v>
      </c>
      <c r="C7888" s="7">
        <v>79</v>
      </c>
      <c r="D7888" s="7">
        <v>0.143770122835607</v>
      </c>
      <c r="E7888" s="7">
        <v>0.121135021773613</v>
      </c>
      <c r="G7888" s="7">
        <v>84</v>
      </c>
      <c r="H7888" s="7">
        <v>79</v>
      </c>
      <c r="I7888" s="7">
        <v>9.4068956290623604E-2</v>
      </c>
      <c r="J7888" s="7">
        <v>-0.29311664915409702</v>
      </c>
      <c r="L7888" s="7">
        <v>84</v>
      </c>
      <c r="M7888" s="7">
        <v>79</v>
      </c>
      <c r="N7888" s="7">
        <v>1.3968198375343499</v>
      </c>
      <c r="O7888" s="7">
        <v>0.72812125836533403</v>
      </c>
    </row>
    <row r="7889" spans="2:15" x14ac:dyDescent="0.2">
      <c r="B7889" s="7">
        <v>85</v>
      </c>
      <c r="C7889" s="7">
        <v>79</v>
      </c>
      <c r="D7889" s="7">
        <v>0.113798171465793</v>
      </c>
      <c r="E7889" s="7">
        <v>-4.6675653368472701E-2</v>
      </c>
      <c r="G7889" s="7">
        <v>85</v>
      </c>
      <c r="H7889" s="7">
        <v>79</v>
      </c>
      <c r="I7889" s="7">
        <v>-8.3351145987376404E-2</v>
      </c>
      <c r="J7889" s="7">
        <v>-2.8563383383197301E-2</v>
      </c>
      <c r="L7889" s="7">
        <v>85</v>
      </c>
      <c r="M7889" s="7">
        <v>79</v>
      </c>
      <c r="N7889" s="7">
        <v>2.3222065574320299</v>
      </c>
      <c r="O7889" s="7">
        <v>1.89488492790468</v>
      </c>
    </row>
    <row r="7890" spans="2:15" x14ac:dyDescent="0.2">
      <c r="B7890" s="7">
        <v>86</v>
      </c>
      <c r="C7890" s="7">
        <v>79</v>
      </c>
      <c r="D7890" s="7">
        <v>0.42391770158495701</v>
      </c>
      <c r="E7890" s="7">
        <v>0.57822684236477395</v>
      </c>
      <c r="G7890" s="7">
        <v>86</v>
      </c>
      <c r="H7890" s="7">
        <v>79</v>
      </c>
      <c r="I7890" s="7">
        <v>-8.6597434674232907E-2</v>
      </c>
      <c r="J7890" s="7">
        <v>3.8684714799535898E-2</v>
      </c>
      <c r="L7890" s="7">
        <v>86</v>
      </c>
      <c r="M7890" s="7">
        <v>79</v>
      </c>
      <c r="N7890" s="7">
        <v>-1.59405213162978</v>
      </c>
      <c r="O7890" s="7">
        <v>-1.48146987633917</v>
      </c>
    </row>
    <row r="7891" spans="2:15" x14ac:dyDescent="0.2">
      <c r="B7891" s="7">
        <v>87</v>
      </c>
      <c r="C7891" s="7">
        <v>79</v>
      </c>
      <c r="D7891" s="7">
        <v>-2.34862855567304E-2</v>
      </c>
      <c r="E7891" s="7">
        <v>-0.246530215299266</v>
      </c>
      <c r="G7891" s="7">
        <v>87</v>
      </c>
      <c r="H7891" s="7">
        <v>79</v>
      </c>
      <c r="I7891" s="7">
        <v>-5.8599190080708602E-2</v>
      </c>
      <c r="J7891" s="7">
        <v>-9.2456154523194597E-2</v>
      </c>
      <c r="L7891" s="7">
        <v>87</v>
      </c>
      <c r="M7891" s="7">
        <v>79</v>
      </c>
      <c r="N7891" s="7">
        <v>-0.100638126968786</v>
      </c>
      <c r="O7891" s="7">
        <v>-0.14979098274406899</v>
      </c>
    </row>
    <row r="7892" spans="2:15" x14ac:dyDescent="0.2">
      <c r="B7892" s="7">
        <v>88</v>
      </c>
      <c r="C7892" s="7">
        <v>79</v>
      </c>
      <c r="D7892" s="7">
        <v>3.7692443328249503E-2</v>
      </c>
      <c r="E7892" s="7">
        <v>5.5657982465300302E-3</v>
      </c>
      <c r="G7892" s="7">
        <v>88</v>
      </c>
      <c r="H7892" s="7">
        <v>79</v>
      </c>
      <c r="I7892" s="7">
        <v>-2.2782380232777101E-2</v>
      </c>
      <c r="J7892" s="7">
        <v>0.11634078445436601</v>
      </c>
      <c r="L7892" s="7">
        <v>88</v>
      </c>
      <c r="M7892" s="7">
        <v>79</v>
      </c>
      <c r="N7892" s="7">
        <v>1.2468117578961</v>
      </c>
      <c r="O7892" s="7">
        <v>1.9209274062853201</v>
      </c>
    </row>
    <row r="7893" spans="2:15" x14ac:dyDescent="0.2">
      <c r="B7893" s="7">
        <v>89</v>
      </c>
      <c r="C7893" s="7">
        <v>79</v>
      </c>
      <c r="D7893" s="7">
        <v>-0.18236867121264799</v>
      </c>
      <c r="E7893" s="7">
        <v>-0.39846564426529701</v>
      </c>
      <c r="G7893" s="7">
        <v>89</v>
      </c>
      <c r="H7893" s="7">
        <v>79</v>
      </c>
      <c r="I7893" s="7">
        <v>-0.16076245937723799</v>
      </c>
      <c r="J7893" s="7">
        <v>-3.3763650017259103E-2</v>
      </c>
      <c r="L7893" s="7">
        <v>89</v>
      </c>
      <c r="M7893" s="7">
        <v>79</v>
      </c>
      <c r="N7893" s="7">
        <v>-1.36850769337996</v>
      </c>
      <c r="O7893" s="7">
        <v>-0.53202287527328795</v>
      </c>
    </row>
    <row r="7894" spans="2:15" x14ac:dyDescent="0.2">
      <c r="B7894" s="7">
        <v>90</v>
      </c>
      <c r="C7894" s="7">
        <v>79</v>
      </c>
      <c r="D7894" s="7">
        <v>-8.7999166121370802E-3</v>
      </c>
      <c r="E7894" s="7">
        <v>0.38804333142006803</v>
      </c>
      <c r="G7894" s="7">
        <v>90</v>
      </c>
      <c r="H7894" s="7">
        <v>79</v>
      </c>
      <c r="I7894" s="7">
        <v>-0.13347236412299299</v>
      </c>
      <c r="J7894" s="7">
        <v>-0.180476973429331</v>
      </c>
      <c r="L7894" s="7">
        <v>90</v>
      </c>
      <c r="M7894" s="7">
        <v>79</v>
      </c>
      <c r="N7894" s="7">
        <v>-1.52659116319549</v>
      </c>
      <c r="O7894" s="7">
        <v>-1.4700946618339901</v>
      </c>
    </row>
    <row r="7895" spans="2:15" x14ac:dyDescent="0.2">
      <c r="B7895" s="7">
        <v>91</v>
      </c>
      <c r="C7895" s="7">
        <v>79</v>
      </c>
      <c r="D7895" s="7">
        <v>0.25825079630548198</v>
      </c>
      <c r="E7895" s="7">
        <v>0.15176005350793301</v>
      </c>
      <c r="G7895" s="7">
        <v>91</v>
      </c>
      <c r="H7895" s="7">
        <v>79</v>
      </c>
      <c r="I7895" s="7">
        <v>-0.102858203880187</v>
      </c>
      <c r="J7895" s="7">
        <v>4.1401404665111698E-2</v>
      </c>
      <c r="L7895" s="7">
        <v>91</v>
      </c>
      <c r="M7895" s="7">
        <v>79</v>
      </c>
      <c r="N7895" s="7">
        <v>0.67030359947666496</v>
      </c>
      <c r="O7895" s="7">
        <v>0.67451366747429697</v>
      </c>
    </row>
    <row r="7896" spans="2:15" x14ac:dyDescent="0.2">
      <c r="B7896" s="7">
        <v>92</v>
      </c>
      <c r="C7896" s="7">
        <v>79</v>
      </c>
      <c r="D7896" s="7">
        <v>0.227157570788178</v>
      </c>
      <c r="E7896" s="7">
        <v>-4.3715769556285998E-2</v>
      </c>
      <c r="G7896" s="7">
        <v>92</v>
      </c>
      <c r="H7896" s="7">
        <v>79</v>
      </c>
      <c r="I7896" s="7">
        <v>0.20960840650476201</v>
      </c>
      <c r="J7896" s="7">
        <v>0.106416560139491</v>
      </c>
      <c r="L7896" s="7">
        <v>92</v>
      </c>
      <c r="M7896" s="7">
        <v>79</v>
      </c>
      <c r="N7896" s="7">
        <v>-0.26121624750417199</v>
      </c>
      <c r="O7896" s="7">
        <v>0.21219900579718901</v>
      </c>
    </row>
    <row r="7897" spans="2:15" x14ac:dyDescent="0.2">
      <c r="B7897" s="7">
        <v>93</v>
      </c>
      <c r="C7897" s="7">
        <v>79</v>
      </c>
      <c r="D7897" s="7">
        <v>0.25944404206823801</v>
      </c>
      <c r="E7897" s="7">
        <v>0.378188907558904</v>
      </c>
      <c r="G7897" s="7">
        <v>93</v>
      </c>
      <c r="H7897" s="7">
        <v>79</v>
      </c>
      <c r="I7897" s="7">
        <v>3.0235678634866802E-3</v>
      </c>
      <c r="J7897" s="7">
        <v>3.8119229499331601E-2</v>
      </c>
      <c r="L7897" s="7">
        <v>93</v>
      </c>
      <c r="M7897" s="7">
        <v>79</v>
      </c>
      <c r="N7897" s="7">
        <v>1.14344469750627</v>
      </c>
      <c r="O7897" s="7">
        <v>1.39937529242142</v>
      </c>
    </row>
    <row r="7898" spans="2:15" x14ac:dyDescent="0.2">
      <c r="B7898" s="7">
        <v>94</v>
      </c>
      <c r="C7898" s="7">
        <v>79</v>
      </c>
      <c r="D7898" s="7">
        <v>0.34423753536510299</v>
      </c>
      <c r="E7898" s="7">
        <v>5.08216372505821E-2</v>
      </c>
      <c r="G7898" s="7">
        <v>94</v>
      </c>
      <c r="H7898" s="7">
        <v>79</v>
      </c>
      <c r="I7898" s="7">
        <v>-8.07787412034848E-2</v>
      </c>
      <c r="J7898" s="7">
        <v>-0.25600139328438398</v>
      </c>
      <c r="L7898" s="7">
        <v>94</v>
      </c>
      <c r="M7898" s="7">
        <v>79</v>
      </c>
      <c r="N7898" s="7">
        <v>-0.56127684280687995</v>
      </c>
      <c r="O7898" s="7">
        <v>-0.93208689251115395</v>
      </c>
    </row>
    <row r="7899" spans="2:15" x14ac:dyDescent="0.2">
      <c r="B7899" s="7">
        <v>95</v>
      </c>
      <c r="C7899" s="7">
        <v>79</v>
      </c>
      <c r="D7899" s="7">
        <v>0.15364084073925299</v>
      </c>
      <c r="E7899" s="7">
        <v>0.178405636713801</v>
      </c>
      <c r="G7899" s="7">
        <v>95</v>
      </c>
      <c r="H7899" s="7">
        <v>79</v>
      </c>
      <c r="I7899" s="7">
        <v>-0.19425681814627099</v>
      </c>
      <c r="J7899" s="7">
        <v>-0.15994676928266599</v>
      </c>
      <c r="L7899" s="7">
        <v>95</v>
      </c>
      <c r="M7899" s="7">
        <v>79</v>
      </c>
      <c r="N7899" s="7">
        <v>1.39123042967355</v>
      </c>
      <c r="O7899" s="7">
        <v>1.8094985307423399</v>
      </c>
    </row>
    <row r="7900" spans="2:15" x14ac:dyDescent="0.2">
      <c r="B7900" s="7">
        <v>96</v>
      </c>
      <c r="C7900" s="7">
        <v>79</v>
      </c>
      <c r="D7900" s="7">
        <v>-0.119969609461066</v>
      </c>
      <c r="E7900" s="7">
        <v>0.13561408254386401</v>
      </c>
      <c r="G7900" s="7">
        <v>96</v>
      </c>
      <c r="H7900" s="7">
        <v>79</v>
      </c>
      <c r="I7900" s="7">
        <v>-0.25531432501829299</v>
      </c>
      <c r="J7900" s="7">
        <v>-0.15289803307397801</v>
      </c>
      <c r="L7900" s="7">
        <v>96</v>
      </c>
      <c r="M7900" s="7">
        <v>79</v>
      </c>
      <c r="N7900" s="7">
        <v>-0.87610188018906399</v>
      </c>
      <c r="O7900" s="7">
        <v>-0.76274826164925802</v>
      </c>
    </row>
    <row r="7901" spans="2:15" x14ac:dyDescent="0.2">
      <c r="B7901" s="7">
        <v>97</v>
      </c>
      <c r="C7901" s="7">
        <v>79</v>
      </c>
      <c r="D7901" s="7">
        <v>-4.5468391031544498E-3</v>
      </c>
      <c r="E7901" s="7">
        <v>-6.33067556442768E-3</v>
      </c>
      <c r="G7901" s="7">
        <v>97</v>
      </c>
      <c r="H7901" s="7">
        <v>79</v>
      </c>
      <c r="I7901" s="7">
        <v>-0.40108557655424298</v>
      </c>
      <c r="J7901" s="7">
        <v>-0.26691805828397203</v>
      </c>
      <c r="L7901" s="7">
        <v>97</v>
      </c>
      <c r="M7901" s="7">
        <v>79</v>
      </c>
      <c r="N7901" s="7">
        <v>0.292509489087795</v>
      </c>
      <c r="O7901" s="7">
        <v>1.0690755293554399</v>
      </c>
    </row>
    <row r="7902" spans="2:15" x14ac:dyDescent="0.2">
      <c r="B7902" s="7">
        <v>98</v>
      </c>
      <c r="C7902" s="7">
        <v>79</v>
      </c>
      <c r="D7902" s="7">
        <v>0.71605256723495503</v>
      </c>
      <c r="E7902" s="7">
        <v>0.53432739822871</v>
      </c>
      <c r="G7902" s="7">
        <v>98</v>
      </c>
      <c r="H7902" s="7">
        <v>79</v>
      </c>
      <c r="I7902" s="7">
        <v>0.20432243671449901</v>
      </c>
      <c r="J7902" s="7">
        <v>0.14137914097213</v>
      </c>
      <c r="L7902" s="7">
        <v>98</v>
      </c>
      <c r="M7902" s="7">
        <v>79</v>
      </c>
      <c r="N7902" s="7">
        <v>2.7453983017376502</v>
      </c>
      <c r="O7902" s="7">
        <v>3.2299548878486899</v>
      </c>
    </row>
    <row r="7903" spans="2:15" x14ac:dyDescent="0.2">
      <c r="B7903" s="7">
        <v>99</v>
      </c>
      <c r="C7903" s="7">
        <v>79</v>
      </c>
      <c r="D7903" s="7">
        <v>0.231153109558564</v>
      </c>
      <c r="E7903" s="7">
        <v>-5.1482418598517703E-2</v>
      </c>
      <c r="G7903" s="7">
        <v>99</v>
      </c>
      <c r="H7903" s="7">
        <v>79</v>
      </c>
      <c r="I7903" s="7">
        <v>5.0655087903487002E-2</v>
      </c>
      <c r="J7903" s="7">
        <v>6.6814128607743897E-2</v>
      </c>
      <c r="L7903" s="7">
        <v>99</v>
      </c>
      <c r="M7903" s="7">
        <v>79</v>
      </c>
      <c r="N7903" s="7">
        <v>-0.40934129641609301</v>
      </c>
      <c r="O7903" s="7">
        <v>-0.43140103324902601</v>
      </c>
    </row>
    <row r="7904" spans="2:15" x14ac:dyDescent="0.2">
      <c r="B7904" s="7">
        <v>100</v>
      </c>
      <c r="C7904" s="7">
        <v>79</v>
      </c>
      <c r="D7904" s="7">
        <v>-0.27929356414974799</v>
      </c>
      <c r="E7904" s="7">
        <v>-0.45137705480113999</v>
      </c>
      <c r="G7904" s="7">
        <v>100</v>
      </c>
      <c r="H7904" s="7">
        <v>79</v>
      </c>
      <c r="I7904" s="7">
        <v>-0.214502474949855</v>
      </c>
      <c r="J7904" s="7">
        <v>-0.10869537872205801</v>
      </c>
      <c r="L7904" s="7">
        <v>100</v>
      </c>
      <c r="M7904" s="7">
        <v>79</v>
      </c>
      <c r="N7904" s="7">
        <v>4.6131099631373296</v>
      </c>
      <c r="O7904" s="7">
        <v>4.2700456791599297</v>
      </c>
    </row>
    <row r="7905" spans="2:15" x14ac:dyDescent="0.2">
      <c r="B7905" s="7">
        <v>1</v>
      </c>
      <c r="C7905" s="7">
        <v>80</v>
      </c>
      <c r="D7905" s="7">
        <v>-0.444709199879193</v>
      </c>
      <c r="E7905" s="7">
        <v>-0.485135685380082</v>
      </c>
      <c r="G7905" s="7">
        <v>1</v>
      </c>
      <c r="H7905" s="7">
        <v>80</v>
      </c>
      <c r="I7905" s="7">
        <v>0.22788883729352299</v>
      </c>
      <c r="J7905" s="7">
        <v>0.26464974552241499</v>
      </c>
      <c r="L7905" s="7">
        <v>1</v>
      </c>
      <c r="M7905" s="7">
        <v>80</v>
      </c>
      <c r="N7905" s="7">
        <v>0.495726411029834</v>
      </c>
      <c r="O7905" s="7">
        <v>0.65826523330377196</v>
      </c>
    </row>
    <row r="7906" spans="2:15" x14ac:dyDescent="0.2">
      <c r="B7906" s="7">
        <v>2</v>
      </c>
      <c r="C7906" s="7">
        <v>80</v>
      </c>
      <c r="D7906" s="7">
        <v>5.2932022470530499E-2</v>
      </c>
      <c r="E7906" s="7">
        <v>3.4308661567283003E-2</v>
      </c>
      <c r="G7906" s="7">
        <v>2</v>
      </c>
      <c r="H7906" s="7">
        <v>80</v>
      </c>
      <c r="I7906" s="7">
        <v>-0.117670825971701</v>
      </c>
      <c r="J7906" s="7">
        <v>-6.1092015641584403E-2</v>
      </c>
      <c r="L7906" s="7">
        <v>2</v>
      </c>
      <c r="M7906" s="7">
        <v>80</v>
      </c>
      <c r="N7906" s="7">
        <v>1.6182476930043299</v>
      </c>
      <c r="O7906" s="7">
        <v>2.0666808503034999</v>
      </c>
    </row>
    <row r="7907" spans="2:15" x14ac:dyDescent="0.2">
      <c r="B7907" s="7">
        <v>3</v>
      </c>
      <c r="C7907" s="7">
        <v>80</v>
      </c>
      <c r="D7907" s="7">
        <v>-0.61533885177740999</v>
      </c>
      <c r="E7907" s="7">
        <v>-0.59602963102212403</v>
      </c>
      <c r="G7907" s="7">
        <v>3</v>
      </c>
      <c r="H7907" s="7">
        <v>80</v>
      </c>
      <c r="I7907" s="7">
        <v>-2.79084965988519E-2</v>
      </c>
      <c r="J7907" s="7">
        <v>2.3165740893551501E-2</v>
      </c>
      <c r="L7907" s="7">
        <v>3</v>
      </c>
      <c r="M7907" s="7">
        <v>80</v>
      </c>
      <c r="N7907" s="7">
        <v>-0.521589168850079</v>
      </c>
      <c r="O7907" s="7">
        <v>0.114279710168468</v>
      </c>
    </row>
    <row r="7908" spans="2:15" x14ac:dyDescent="0.2">
      <c r="B7908" s="7">
        <v>4</v>
      </c>
      <c r="C7908" s="7">
        <v>80</v>
      </c>
      <c r="D7908" s="7">
        <v>0.27327571477578799</v>
      </c>
      <c r="E7908" s="7">
        <v>-0.21431417380357201</v>
      </c>
      <c r="G7908" s="7">
        <v>4</v>
      </c>
      <c r="H7908" s="7">
        <v>80</v>
      </c>
      <c r="I7908" s="7">
        <v>0.161274571120822</v>
      </c>
      <c r="J7908" s="7">
        <v>0.203928930975701</v>
      </c>
      <c r="L7908" s="7">
        <v>4</v>
      </c>
      <c r="M7908" s="7">
        <v>80</v>
      </c>
      <c r="N7908" s="7">
        <v>-0.38937794329004199</v>
      </c>
      <c r="O7908" s="7">
        <v>0.34763963119088898</v>
      </c>
    </row>
    <row r="7909" spans="2:15" x14ac:dyDescent="0.2">
      <c r="B7909" s="7">
        <v>5</v>
      </c>
      <c r="C7909" s="7">
        <v>80</v>
      </c>
      <c r="D7909" s="7">
        <v>0.151010627034005</v>
      </c>
      <c r="E7909" s="7">
        <v>4.34992490146087E-2</v>
      </c>
      <c r="G7909" s="7">
        <v>5</v>
      </c>
      <c r="H7909" s="7">
        <v>80</v>
      </c>
      <c r="I7909" s="7">
        <v>0.17573447369435199</v>
      </c>
      <c r="J7909" s="7">
        <v>6.2382954293125799E-2</v>
      </c>
      <c r="L7909" s="7">
        <v>5</v>
      </c>
      <c r="M7909" s="7">
        <v>80</v>
      </c>
      <c r="N7909" s="7">
        <v>0.28680306838101399</v>
      </c>
      <c r="O7909" s="7">
        <v>0.56660793321951297</v>
      </c>
    </row>
    <row r="7910" spans="2:15" x14ac:dyDescent="0.2">
      <c r="B7910" s="7">
        <v>6</v>
      </c>
      <c r="C7910" s="7">
        <v>80</v>
      </c>
      <c r="D7910" s="7">
        <v>-0.56739589244434596</v>
      </c>
      <c r="E7910" s="7">
        <v>-0.26631985967167798</v>
      </c>
      <c r="G7910" s="7">
        <v>6</v>
      </c>
      <c r="H7910" s="7">
        <v>80</v>
      </c>
      <c r="I7910" s="7">
        <v>-0.15239718190266499</v>
      </c>
      <c r="J7910" s="7">
        <v>-0.112512993518736</v>
      </c>
      <c r="L7910" s="7">
        <v>6</v>
      </c>
      <c r="M7910" s="7">
        <v>80</v>
      </c>
      <c r="N7910" s="7">
        <v>1.6639575744194699</v>
      </c>
      <c r="O7910" s="7">
        <v>1.50142503989353</v>
      </c>
    </row>
    <row r="7911" spans="2:15" x14ac:dyDescent="0.2">
      <c r="B7911" s="7">
        <v>7</v>
      </c>
      <c r="C7911" s="7">
        <v>80</v>
      </c>
      <c r="D7911" s="7">
        <v>0.13891840437761199</v>
      </c>
      <c r="E7911" s="7">
        <v>0.155425454208761</v>
      </c>
      <c r="G7911" s="7">
        <v>7</v>
      </c>
      <c r="H7911" s="7">
        <v>80</v>
      </c>
      <c r="I7911" s="7">
        <v>-0.43023533470262998</v>
      </c>
      <c r="J7911" s="7">
        <v>-8.3435689310310798E-2</v>
      </c>
      <c r="L7911" s="7">
        <v>7</v>
      </c>
      <c r="M7911" s="7">
        <v>80</v>
      </c>
      <c r="N7911" s="7">
        <v>-0.137108833087313</v>
      </c>
      <c r="O7911" s="7">
        <v>1.50683181295698</v>
      </c>
    </row>
    <row r="7912" spans="2:15" x14ac:dyDescent="0.2">
      <c r="B7912" s="7">
        <v>8</v>
      </c>
      <c r="C7912" s="7">
        <v>80</v>
      </c>
      <c r="D7912" s="7">
        <v>1.02433575766483E-2</v>
      </c>
      <c r="E7912" s="7">
        <v>0.29430970026018899</v>
      </c>
      <c r="G7912" s="7">
        <v>8</v>
      </c>
      <c r="H7912" s="7">
        <v>80</v>
      </c>
      <c r="I7912" s="7">
        <v>-0.13447369808878501</v>
      </c>
      <c r="J7912" s="7">
        <v>-0.33795448989177002</v>
      </c>
      <c r="L7912" s="7">
        <v>8</v>
      </c>
      <c r="M7912" s="7">
        <v>80</v>
      </c>
      <c r="N7912" s="7">
        <v>0.69813862000069005</v>
      </c>
      <c r="O7912" s="7">
        <v>0.90968669450611594</v>
      </c>
    </row>
    <row r="7913" spans="2:15" x14ac:dyDescent="0.2">
      <c r="B7913" s="7">
        <v>9</v>
      </c>
      <c r="C7913" s="7">
        <v>80</v>
      </c>
      <c r="D7913" s="7">
        <v>-0.65608810805358997</v>
      </c>
      <c r="E7913" s="7">
        <v>-0.153707681959835</v>
      </c>
      <c r="G7913" s="7">
        <v>9</v>
      </c>
      <c r="H7913" s="7">
        <v>80</v>
      </c>
      <c r="I7913" s="7">
        <v>-0.18588024988482499</v>
      </c>
      <c r="J7913" s="7">
        <v>-7.5573095400193899E-2</v>
      </c>
      <c r="L7913" s="7">
        <v>9</v>
      </c>
      <c r="M7913" s="7">
        <v>80</v>
      </c>
      <c r="N7913" s="7">
        <v>9.9274270054929795E-2</v>
      </c>
      <c r="O7913" s="7">
        <v>0.362772973014443</v>
      </c>
    </row>
    <row r="7914" spans="2:15" x14ac:dyDescent="0.2">
      <c r="B7914" s="7">
        <v>10</v>
      </c>
      <c r="C7914" s="7">
        <v>80</v>
      </c>
      <c r="D7914" s="7">
        <v>-9.2795379081931806E-2</v>
      </c>
      <c r="E7914" s="7">
        <v>-1.7511181318895699E-2</v>
      </c>
      <c r="G7914" s="7">
        <v>10</v>
      </c>
      <c r="H7914" s="7">
        <v>80</v>
      </c>
      <c r="I7914" s="7">
        <v>-0.16259373579365599</v>
      </c>
      <c r="J7914" s="7">
        <v>-0.208969239919854</v>
      </c>
      <c r="L7914" s="7">
        <v>10</v>
      </c>
      <c r="M7914" s="7">
        <v>80</v>
      </c>
      <c r="N7914" s="7">
        <v>-0.82436745180472704</v>
      </c>
      <c r="O7914" s="7">
        <v>-0.64777957366928796</v>
      </c>
    </row>
    <row r="7915" spans="2:15" x14ac:dyDescent="0.2">
      <c r="B7915" s="7">
        <v>11</v>
      </c>
      <c r="C7915" s="7">
        <v>80</v>
      </c>
      <c r="D7915" s="7">
        <v>0.100663087500958</v>
      </c>
      <c r="E7915" s="7">
        <v>-0.20484804583862501</v>
      </c>
      <c r="G7915" s="7">
        <v>11</v>
      </c>
      <c r="H7915" s="7">
        <v>80</v>
      </c>
      <c r="I7915" s="7">
        <v>-0.15608282155900699</v>
      </c>
      <c r="J7915" s="7">
        <v>-0.231525268181517</v>
      </c>
      <c r="L7915" s="7">
        <v>11</v>
      </c>
      <c r="M7915" s="7">
        <v>80</v>
      </c>
      <c r="N7915" s="7">
        <v>-0.66693731952776303</v>
      </c>
      <c r="O7915" s="7">
        <v>-1.04476453481622</v>
      </c>
    </row>
    <row r="7916" spans="2:15" x14ac:dyDescent="0.2">
      <c r="B7916" s="7">
        <v>12</v>
      </c>
      <c r="C7916" s="7">
        <v>80</v>
      </c>
      <c r="D7916" s="7">
        <v>3.2612347184867801E-2</v>
      </c>
      <c r="E7916" s="7">
        <v>-9.9114534824837897E-2</v>
      </c>
      <c r="G7916" s="7">
        <v>12</v>
      </c>
      <c r="H7916" s="7">
        <v>80</v>
      </c>
      <c r="I7916" s="7">
        <v>-0.197296331006899</v>
      </c>
      <c r="J7916" s="7">
        <v>0.104486975751078</v>
      </c>
      <c r="L7916" s="7">
        <v>12</v>
      </c>
      <c r="M7916" s="7">
        <v>80</v>
      </c>
      <c r="N7916" s="7">
        <v>-0.40970546625557902</v>
      </c>
      <c r="O7916" s="7">
        <v>-0.26981857000047399</v>
      </c>
    </row>
    <row r="7917" spans="2:15" x14ac:dyDescent="0.2">
      <c r="B7917" s="7">
        <v>13</v>
      </c>
      <c r="C7917" s="7">
        <v>80</v>
      </c>
      <c r="D7917" s="7">
        <v>0.137771256858506</v>
      </c>
      <c r="E7917" s="7">
        <v>-0.27503582178262398</v>
      </c>
      <c r="G7917" s="7">
        <v>13</v>
      </c>
      <c r="H7917" s="7">
        <v>80</v>
      </c>
      <c r="I7917" s="7">
        <v>0.15441141634341701</v>
      </c>
      <c r="J7917" s="7">
        <v>-0.148614172494234</v>
      </c>
      <c r="L7917" s="7">
        <v>13</v>
      </c>
      <c r="M7917" s="7">
        <v>80</v>
      </c>
      <c r="N7917" s="7">
        <v>-0.49285566466849701</v>
      </c>
      <c r="O7917" s="7">
        <v>-0.107031554636479</v>
      </c>
    </row>
    <row r="7918" spans="2:15" x14ac:dyDescent="0.2">
      <c r="B7918" s="7">
        <v>14</v>
      </c>
      <c r="C7918" s="7">
        <v>80</v>
      </c>
      <c r="D7918" s="7">
        <v>-0.246627197759233</v>
      </c>
      <c r="E7918" s="7">
        <v>-0.23902823744115601</v>
      </c>
      <c r="G7918" s="7">
        <v>14</v>
      </c>
      <c r="H7918" s="7">
        <v>80</v>
      </c>
      <c r="I7918" s="7">
        <v>-0.173212845532078</v>
      </c>
      <c r="J7918" s="7">
        <v>7.7277491183274094E-2</v>
      </c>
      <c r="L7918" s="7">
        <v>14</v>
      </c>
      <c r="M7918" s="7">
        <v>80</v>
      </c>
      <c r="N7918" s="7">
        <v>0.68321969897413004</v>
      </c>
      <c r="O7918" s="7">
        <v>1.2084727503804999</v>
      </c>
    </row>
    <row r="7919" spans="2:15" x14ac:dyDescent="0.2">
      <c r="B7919" s="7">
        <v>15</v>
      </c>
      <c r="C7919" s="7">
        <v>80</v>
      </c>
      <c r="D7919" s="7">
        <v>-0.230024696042024</v>
      </c>
      <c r="E7919" s="7">
        <v>0.18098751544417099</v>
      </c>
      <c r="G7919" s="7">
        <v>15</v>
      </c>
      <c r="H7919" s="7">
        <v>80</v>
      </c>
      <c r="I7919" s="7">
        <v>0.38772164997741299</v>
      </c>
      <c r="J7919" s="7">
        <v>7.0974316701776494E-2</v>
      </c>
      <c r="L7919" s="7">
        <v>15</v>
      </c>
      <c r="M7919" s="7">
        <v>80</v>
      </c>
      <c r="N7919" s="7">
        <v>-1.4277551454572501E-2</v>
      </c>
      <c r="O7919" s="7">
        <v>0.50508646682376901</v>
      </c>
    </row>
    <row r="7920" spans="2:15" x14ac:dyDescent="0.2">
      <c r="B7920" s="7">
        <v>16</v>
      </c>
      <c r="C7920" s="7">
        <v>80</v>
      </c>
      <c r="D7920" s="7">
        <v>9.4654785835975197E-2</v>
      </c>
      <c r="E7920" s="7">
        <v>0.25720277248763102</v>
      </c>
      <c r="G7920" s="7">
        <v>16</v>
      </c>
      <c r="H7920" s="7">
        <v>80</v>
      </c>
      <c r="I7920" s="7">
        <v>-0.131564710230199</v>
      </c>
      <c r="J7920" s="7">
        <v>-0.28594690324289201</v>
      </c>
      <c r="L7920" s="7">
        <v>16</v>
      </c>
      <c r="M7920" s="7">
        <v>80</v>
      </c>
      <c r="N7920" s="7">
        <v>-0.40800314123453202</v>
      </c>
      <c r="O7920" s="7">
        <v>4.3046704573182402E-2</v>
      </c>
    </row>
    <row r="7921" spans="2:15" x14ac:dyDescent="0.2">
      <c r="B7921" s="7">
        <v>17</v>
      </c>
      <c r="C7921" s="7">
        <v>80</v>
      </c>
      <c r="D7921" s="7">
        <v>-0.28511520542876401</v>
      </c>
      <c r="E7921" s="7">
        <v>-0.13276150964604599</v>
      </c>
      <c r="G7921" s="7">
        <v>17</v>
      </c>
      <c r="H7921" s="7">
        <v>80</v>
      </c>
      <c r="I7921" s="7">
        <v>-0.27972296271645197</v>
      </c>
      <c r="J7921" s="7">
        <v>3.74346142702553E-3</v>
      </c>
      <c r="L7921" s="7">
        <v>17</v>
      </c>
      <c r="M7921" s="7">
        <v>80</v>
      </c>
      <c r="N7921" s="7">
        <v>-0.80278119539801895</v>
      </c>
      <c r="O7921" s="7">
        <v>-0.27922727572502698</v>
      </c>
    </row>
    <row r="7922" spans="2:15" x14ac:dyDescent="0.2">
      <c r="B7922" s="7">
        <v>18</v>
      </c>
      <c r="C7922" s="7">
        <v>80</v>
      </c>
      <c r="D7922" s="7">
        <v>0.39569639172335902</v>
      </c>
      <c r="E7922" s="7">
        <v>0.229613652869536</v>
      </c>
      <c r="G7922" s="7">
        <v>18</v>
      </c>
      <c r="H7922" s="7">
        <v>80</v>
      </c>
      <c r="I7922" s="7">
        <v>0.130744961788931</v>
      </c>
      <c r="J7922" s="7">
        <v>0.142049451643248</v>
      </c>
      <c r="L7922" s="7">
        <v>18</v>
      </c>
      <c r="M7922" s="7">
        <v>80</v>
      </c>
      <c r="N7922" s="7">
        <v>-0.53548032168346704</v>
      </c>
      <c r="O7922" s="7">
        <v>-0.67628767780340504</v>
      </c>
    </row>
    <row r="7923" spans="2:15" x14ac:dyDescent="0.2">
      <c r="B7923" s="7">
        <v>19</v>
      </c>
      <c r="C7923" s="7">
        <v>80</v>
      </c>
      <c r="D7923" s="7">
        <v>-0.20851292436562899</v>
      </c>
      <c r="E7923" s="7">
        <v>-5.5760995898918302E-2</v>
      </c>
      <c r="G7923" s="7">
        <v>19</v>
      </c>
      <c r="H7923" s="7">
        <v>80</v>
      </c>
      <c r="I7923" s="7">
        <v>0.228953465814559</v>
      </c>
      <c r="J7923" s="7">
        <v>9.5128569985702099E-2</v>
      </c>
      <c r="L7923" s="7">
        <v>19</v>
      </c>
      <c r="M7923" s="7">
        <v>80</v>
      </c>
      <c r="N7923" s="7">
        <v>0.33378306426395299</v>
      </c>
      <c r="O7923" s="7">
        <v>-0.16754935824582201</v>
      </c>
    </row>
    <row r="7924" spans="2:15" x14ac:dyDescent="0.2">
      <c r="B7924" s="7">
        <v>20</v>
      </c>
      <c r="C7924" s="7">
        <v>80</v>
      </c>
      <c r="D7924" s="7">
        <v>-0.23601454365681601</v>
      </c>
      <c r="E7924" s="7">
        <v>0.191779973875015</v>
      </c>
      <c r="G7924" s="7">
        <v>20</v>
      </c>
      <c r="H7924" s="7">
        <v>80</v>
      </c>
      <c r="I7924" s="7">
        <v>0.32739900405179601</v>
      </c>
      <c r="J7924" s="7">
        <v>0.21723095130114201</v>
      </c>
      <c r="L7924" s="7">
        <v>20</v>
      </c>
      <c r="M7924" s="7">
        <v>80</v>
      </c>
      <c r="N7924" s="7">
        <v>-1.34418118546044</v>
      </c>
      <c r="O7924" s="7">
        <v>-1.03157147903825</v>
      </c>
    </row>
    <row r="7925" spans="2:15" x14ac:dyDescent="0.2">
      <c r="B7925" s="7">
        <v>21</v>
      </c>
      <c r="C7925" s="7">
        <v>80</v>
      </c>
      <c r="D7925" s="7">
        <v>-0.126944723925907</v>
      </c>
      <c r="E7925" s="7">
        <v>-7.9170249573878401E-2</v>
      </c>
      <c r="G7925" s="7">
        <v>21</v>
      </c>
      <c r="H7925" s="7">
        <v>80</v>
      </c>
      <c r="I7925" s="7">
        <v>0.12402044201991699</v>
      </c>
      <c r="J7925" s="7">
        <v>1.1879074033274199E-2</v>
      </c>
      <c r="L7925" s="7">
        <v>21</v>
      </c>
      <c r="M7925" s="7">
        <v>80</v>
      </c>
      <c r="N7925" s="7">
        <v>0.51832646309991803</v>
      </c>
      <c r="O7925" s="7">
        <v>-4.7990100075777399E-2</v>
      </c>
    </row>
    <row r="7926" spans="2:15" x14ac:dyDescent="0.2">
      <c r="B7926" s="7">
        <v>22</v>
      </c>
      <c r="C7926" s="7">
        <v>80</v>
      </c>
      <c r="D7926" s="7">
        <v>0.27126704116308897</v>
      </c>
      <c r="E7926" s="7">
        <v>-0.17765897516703899</v>
      </c>
      <c r="G7926" s="7">
        <v>22</v>
      </c>
      <c r="H7926" s="7">
        <v>80</v>
      </c>
      <c r="I7926" s="7">
        <v>0.15563016358242199</v>
      </c>
      <c r="J7926" s="7">
        <v>0.28566360831091098</v>
      </c>
      <c r="L7926" s="7">
        <v>22</v>
      </c>
      <c r="M7926" s="7">
        <v>80</v>
      </c>
      <c r="N7926" s="7">
        <v>0.29295579067797201</v>
      </c>
      <c r="O7926" s="7">
        <v>7.1438530643053597E-2</v>
      </c>
    </row>
    <row r="7927" spans="2:15" x14ac:dyDescent="0.2">
      <c r="B7927" s="7">
        <v>23</v>
      </c>
      <c r="C7927" s="7">
        <v>80</v>
      </c>
      <c r="D7927" s="7">
        <v>-0.18774387553633101</v>
      </c>
      <c r="E7927" s="7">
        <v>0.100781232819561</v>
      </c>
      <c r="G7927" s="7">
        <v>23</v>
      </c>
      <c r="H7927" s="7">
        <v>80</v>
      </c>
      <c r="I7927" s="7">
        <v>-0.10945538201671499</v>
      </c>
      <c r="J7927" s="7">
        <v>-0.13799680745315801</v>
      </c>
      <c r="L7927" s="7">
        <v>23</v>
      </c>
      <c r="M7927" s="7">
        <v>80</v>
      </c>
      <c r="N7927" s="7">
        <v>0.169000250478303</v>
      </c>
      <c r="O7927" s="7">
        <v>0.21153673737977899</v>
      </c>
    </row>
    <row r="7928" spans="2:15" x14ac:dyDescent="0.2">
      <c r="B7928" s="7">
        <v>24</v>
      </c>
      <c r="C7928" s="7">
        <v>80</v>
      </c>
      <c r="D7928" s="7">
        <v>-0.324095136446794</v>
      </c>
      <c r="E7928" s="7">
        <v>0.26166971539523198</v>
      </c>
      <c r="G7928" s="7">
        <v>24</v>
      </c>
      <c r="H7928" s="7">
        <v>80</v>
      </c>
      <c r="I7928" s="7">
        <v>-0.18337501341015</v>
      </c>
      <c r="J7928" s="7">
        <v>-0.12607163829673401</v>
      </c>
      <c r="L7928" s="7">
        <v>24</v>
      </c>
      <c r="M7928" s="7">
        <v>80</v>
      </c>
      <c r="N7928" s="7">
        <v>-0.343184740958068</v>
      </c>
      <c r="O7928" s="7">
        <v>-0.357863740557123</v>
      </c>
    </row>
    <row r="7929" spans="2:15" x14ac:dyDescent="0.2">
      <c r="B7929" s="7">
        <v>25</v>
      </c>
      <c r="C7929" s="7">
        <v>80</v>
      </c>
      <c r="D7929" s="7">
        <v>0.30606358717083498</v>
      </c>
      <c r="E7929" s="7">
        <v>0.46342865956005402</v>
      </c>
      <c r="G7929" s="7">
        <v>25</v>
      </c>
      <c r="H7929" s="7">
        <v>80</v>
      </c>
      <c r="I7929" s="7">
        <v>0.19461226066387699</v>
      </c>
      <c r="J7929" s="7">
        <v>5.9621525803975402E-2</v>
      </c>
      <c r="L7929" s="7">
        <v>25</v>
      </c>
      <c r="M7929" s="7">
        <v>80</v>
      </c>
      <c r="N7929" s="7">
        <v>8.3609609416566102E-2</v>
      </c>
      <c r="O7929" s="7">
        <v>-0.14543787783572601</v>
      </c>
    </row>
    <row r="7930" spans="2:15" x14ac:dyDescent="0.2">
      <c r="B7930" s="7">
        <v>26</v>
      </c>
      <c r="C7930" s="7">
        <v>80</v>
      </c>
      <c r="D7930" s="7">
        <v>-0.226511711056224</v>
      </c>
      <c r="E7930" s="7">
        <v>2.5885263700985199E-2</v>
      </c>
      <c r="G7930" s="7">
        <v>26</v>
      </c>
      <c r="H7930" s="7">
        <v>80</v>
      </c>
      <c r="I7930" s="7">
        <v>0.223146172974515</v>
      </c>
      <c r="J7930" s="7">
        <v>-0.16032128310044</v>
      </c>
      <c r="L7930" s="7">
        <v>26</v>
      </c>
      <c r="M7930" s="7">
        <v>80</v>
      </c>
      <c r="N7930" s="7">
        <v>0.24515518458299501</v>
      </c>
      <c r="O7930" s="7">
        <v>0.22599561726541501</v>
      </c>
    </row>
    <row r="7931" spans="2:15" x14ac:dyDescent="0.2">
      <c r="B7931" s="7">
        <v>27</v>
      </c>
      <c r="C7931" s="7">
        <v>80</v>
      </c>
      <c r="D7931" s="7">
        <v>-6.9623872936112705E-2</v>
      </c>
      <c r="E7931" s="7">
        <v>2.15491652019928E-2</v>
      </c>
      <c r="G7931" s="7">
        <v>27</v>
      </c>
      <c r="H7931" s="7">
        <v>80</v>
      </c>
      <c r="I7931" s="7">
        <v>-0.26330148600276398</v>
      </c>
      <c r="J7931" s="7">
        <v>-0.29304242077092402</v>
      </c>
      <c r="L7931" s="7">
        <v>27</v>
      </c>
      <c r="M7931" s="7">
        <v>80</v>
      </c>
      <c r="N7931" s="7">
        <v>0.18094070982105401</v>
      </c>
      <c r="O7931" s="7">
        <v>-3.4466860011772099E-2</v>
      </c>
    </row>
    <row r="7932" spans="2:15" x14ac:dyDescent="0.2">
      <c r="B7932" s="7">
        <v>28</v>
      </c>
      <c r="C7932" s="7">
        <v>80</v>
      </c>
      <c r="D7932" s="7">
        <v>-0.33412712030890102</v>
      </c>
      <c r="E7932" s="7">
        <v>-0.41173832066073701</v>
      </c>
      <c r="G7932" s="7">
        <v>28</v>
      </c>
      <c r="H7932" s="7">
        <v>80</v>
      </c>
      <c r="I7932" s="7">
        <v>0.225131810344119</v>
      </c>
      <c r="J7932" s="7">
        <v>3.8002865204106201E-2</v>
      </c>
      <c r="L7932" s="7">
        <v>28</v>
      </c>
      <c r="M7932" s="7">
        <v>80</v>
      </c>
      <c r="N7932" s="7">
        <v>0.88645543123758697</v>
      </c>
      <c r="O7932" s="7">
        <v>0.34214007650028699</v>
      </c>
    </row>
    <row r="7933" spans="2:15" x14ac:dyDescent="0.2">
      <c r="B7933" s="7">
        <v>29</v>
      </c>
      <c r="C7933" s="7">
        <v>80</v>
      </c>
      <c r="D7933" s="7">
        <v>-0.44206514507692002</v>
      </c>
      <c r="E7933" s="7">
        <v>0.19799187745101701</v>
      </c>
      <c r="G7933" s="7">
        <v>29</v>
      </c>
      <c r="H7933" s="7">
        <v>80</v>
      </c>
      <c r="I7933" s="7">
        <v>-0.16352598915119501</v>
      </c>
      <c r="J7933" s="7">
        <v>0.17110735707856001</v>
      </c>
      <c r="L7933" s="7">
        <v>29</v>
      </c>
      <c r="M7933" s="7">
        <v>80</v>
      </c>
      <c r="N7933" s="7">
        <v>1.35463070544696</v>
      </c>
      <c r="O7933" s="7">
        <v>0.26574948463324299</v>
      </c>
    </row>
    <row r="7934" spans="2:15" x14ac:dyDescent="0.2">
      <c r="B7934" s="7">
        <v>30</v>
      </c>
      <c r="C7934" s="7">
        <v>80</v>
      </c>
      <c r="D7934" s="7">
        <v>0.30415966725137999</v>
      </c>
      <c r="E7934" s="7">
        <v>7.1633812579070102E-2</v>
      </c>
      <c r="G7934" s="7">
        <v>30</v>
      </c>
      <c r="H7934" s="7">
        <v>80</v>
      </c>
      <c r="I7934" s="7">
        <v>-0.132757849899693</v>
      </c>
      <c r="J7934" s="7">
        <v>-4.8383480135047598E-2</v>
      </c>
      <c r="L7934" s="7">
        <v>30</v>
      </c>
      <c r="M7934" s="7">
        <v>80</v>
      </c>
      <c r="N7934" s="7">
        <v>1.5165190505428101</v>
      </c>
      <c r="O7934" s="7">
        <v>1.0551662594387401</v>
      </c>
    </row>
    <row r="7935" spans="2:15" x14ac:dyDescent="0.2">
      <c r="B7935" s="7">
        <v>31</v>
      </c>
      <c r="C7935" s="7">
        <v>80</v>
      </c>
      <c r="D7935" s="7">
        <v>5.79767681130825E-2</v>
      </c>
      <c r="E7935" s="7">
        <v>0.348536927752579</v>
      </c>
      <c r="G7935" s="7">
        <v>31</v>
      </c>
      <c r="H7935" s="7">
        <v>80</v>
      </c>
      <c r="I7935" s="7">
        <v>1.52558348815601E-2</v>
      </c>
      <c r="J7935" s="7">
        <v>9.19580655264189E-2</v>
      </c>
      <c r="L7935" s="7">
        <v>31</v>
      </c>
      <c r="M7935" s="7">
        <v>80</v>
      </c>
      <c r="N7935" s="7">
        <v>0.91190357250105103</v>
      </c>
      <c r="O7935" s="7">
        <v>1.0768646304348699</v>
      </c>
    </row>
    <row r="7936" spans="2:15" x14ac:dyDescent="0.2">
      <c r="B7936" s="7">
        <v>32</v>
      </c>
      <c r="C7936" s="7">
        <v>80</v>
      </c>
      <c r="D7936" s="7">
        <v>0.28182154655756297</v>
      </c>
      <c r="E7936" s="7">
        <v>0.208170945197343</v>
      </c>
      <c r="G7936" s="7">
        <v>32</v>
      </c>
      <c r="H7936" s="7">
        <v>80</v>
      </c>
      <c r="I7936" s="7">
        <v>2.3992128766092699E-4</v>
      </c>
      <c r="J7936" s="7">
        <v>8.4126681738508693E-2</v>
      </c>
      <c r="L7936" s="7">
        <v>32</v>
      </c>
      <c r="M7936" s="7">
        <v>80</v>
      </c>
      <c r="N7936" s="7">
        <v>-4.50469925378503E-2</v>
      </c>
      <c r="O7936" s="7">
        <v>-0.25731134800996402</v>
      </c>
    </row>
    <row r="7937" spans="2:15" x14ac:dyDescent="0.2">
      <c r="B7937" s="7">
        <v>33</v>
      </c>
      <c r="C7937" s="7">
        <v>80</v>
      </c>
      <c r="D7937" s="7">
        <v>0.29997273156975601</v>
      </c>
      <c r="E7937" s="7">
        <v>0.172503233699068</v>
      </c>
      <c r="G7937" s="7">
        <v>33</v>
      </c>
      <c r="H7937" s="7">
        <v>80</v>
      </c>
      <c r="I7937" s="7">
        <v>1.06389976233778E-2</v>
      </c>
      <c r="J7937" s="7">
        <v>1.6668957526425401E-2</v>
      </c>
      <c r="L7937" s="7">
        <v>33</v>
      </c>
      <c r="M7937" s="7">
        <v>80</v>
      </c>
      <c r="N7937" s="7">
        <v>-0.56201189462520995</v>
      </c>
      <c r="O7937" s="7">
        <v>-0.39590842231350898</v>
      </c>
    </row>
    <row r="7938" spans="2:15" x14ac:dyDescent="0.2">
      <c r="B7938" s="7">
        <v>34</v>
      </c>
      <c r="C7938" s="7">
        <v>80</v>
      </c>
      <c r="D7938" s="7">
        <v>-7.4711702147484793E-2</v>
      </c>
      <c r="E7938" s="7">
        <v>0.203129404660713</v>
      </c>
      <c r="G7938" s="7">
        <v>34</v>
      </c>
      <c r="H7938" s="7">
        <v>80</v>
      </c>
      <c r="I7938" s="7">
        <v>4.8889672810261704E-3</v>
      </c>
      <c r="J7938" s="7">
        <v>-0.20812616804672299</v>
      </c>
      <c r="L7938" s="7">
        <v>34</v>
      </c>
      <c r="M7938" s="7">
        <v>80</v>
      </c>
      <c r="N7938" s="7">
        <v>-2.4650925554021302E-2</v>
      </c>
      <c r="O7938" s="7">
        <v>1.28473136828437</v>
      </c>
    </row>
    <row r="7939" spans="2:15" x14ac:dyDescent="0.2">
      <c r="B7939" s="7">
        <v>35</v>
      </c>
      <c r="C7939" s="7">
        <v>80</v>
      </c>
      <c r="D7939" s="7">
        <v>0.21328424308345401</v>
      </c>
      <c r="E7939" s="7">
        <v>0.30517746309404298</v>
      </c>
      <c r="G7939" s="7">
        <v>35</v>
      </c>
      <c r="H7939" s="7">
        <v>80</v>
      </c>
      <c r="I7939" s="7">
        <v>0.352905056897382</v>
      </c>
      <c r="J7939" s="7">
        <v>0.201583515668907</v>
      </c>
      <c r="L7939" s="7">
        <v>35</v>
      </c>
      <c r="M7939" s="7">
        <v>80</v>
      </c>
      <c r="N7939" s="7">
        <v>0.95873739953638004</v>
      </c>
      <c r="O7939" s="7">
        <v>0.68485154508928903</v>
      </c>
    </row>
    <row r="7940" spans="2:15" x14ac:dyDescent="0.2">
      <c r="B7940" s="7">
        <v>36</v>
      </c>
      <c r="C7940" s="7">
        <v>80</v>
      </c>
      <c r="D7940" s="7">
        <v>2.3797072350142799E-2</v>
      </c>
      <c r="E7940" s="7">
        <v>-0.108733681801766</v>
      </c>
      <c r="G7940" s="7">
        <v>36</v>
      </c>
      <c r="H7940" s="7">
        <v>80</v>
      </c>
      <c r="I7940" s="7">
        <v>-0.23096869470030901</v>
      </c>
      <c r="J7940" s="7">
        <v>-0.15657869438191699</v>
      </c>
      <c r="L7940" s="7">
        <v>36</v>
      </c>
      <c r="M7940" s="7">
        <v>80</v>
      </c>
      <c r="N7940" s="7">
        <v>0.50326812479052796</v>
      </c>
      <c r="O7940" s="7">
        <v>0.56958542934198297</v>
      </c>
    </row>
    <row r="7941" spans="2:15" x14ac:dyDescent="0.2">
      <c r="B7941" s="7">
        <v>37</v>
      </c>
      <c r="C7941" s="7">
        <v>80</v>
      </c>
      <c r="D7941" s="7">
        <v>2.95975104573554E-3</v>
      </c>
      <c r="E7941" s="7">
        <v>-0.175628863885016</v>
      </c>
      <c r="G7941" s="7">
        <v>37</v>
      </c>
      <c r="H7941" s="7">
        <v>80</v>
      </c>
      <c r="I7941" s="7">
        <v>-0.13012742886341799</v>
      </c>
      <c r="J7941" s="7">
        <v>-7.6586281305582204E-2</v>
      </c>
      <c r="L7941" s="7">
        <v>37</v>
      </c>
      <c r="M7941" s="7">
        <v>80</v>
      </c>
      <c r="N7941" s="7">
        <v>9.5947704095051406E-2</v>
      </c>
      <c r="O7941" s="7">
        <v>0.178350823520494</v>
      </c>
    </row>
    <row r="7942" spans="2:15" x14ac:dyDescent="0.2">
      <c r="B7942" s="7">
        <v>38</v>
      </c>
      <c r="C7942" s="7">
        <v>80</v>
      </c>
      <c r="D7942" s="7">
        <v>0.17585860353815599</v>
      </c>
      <c r="E7942" s="7">
        <v>-0.16847423438162801</v>
      </c>
      <c r="G7942" s="7">
        <v>38</v>
      </c>
      <c r="H7942" s="7">
        <v>80</v>
      </c>
      <c r="I7942" s="7">
        <v>-0.193498137129505</v>
      </c>
      <c r="J7942" s="7">
        <v>-2.6702331033735802E-2</v>
      </c>
      <c r="L7942" s="7">
        <v>38</v>
      </c>
      <c r="M7942" s="7">
        <v>80</v>
      </c>
      <c r="N7942" s="7">
        <v>1.2218846478243801</v>
      </c>
      <c r="O7942" s="7">
        <v>0.24531569029046699</v>
      </c>
    </row>
    <row r="7943" spans="2:15" x14ac:dyDescent="0.2">
      <c r="B7943" s="7">
        <v>39</v>
      </c>
      <c r="C7943" s="7">
        <v>80</v>
      </c>
      <c r="D7943" s="7">
        <v>-0.12523361181014001</v>
      </c>
      <c r="E7943" s="7">
        <v>-0.13621096227250801</v>
      </c>
      <c r="G7943" s="7">
        <v>39</v>
      </c>
      <c r="H7943" s="7">
        <v>80</v>
      </c>
      <c r="I7943" s="7">
        <v>-0.16779682113761599</v>
      </c>
      <c r="J7943" s="7">
        <v>-6.6261463729546194E-2</v>
      </c>
      <c r="L7943" s="7">
        <v>39</v>
      </c>
      <c r="M7943" s="7">
        <v>80</v>
      </c>
      <c r="N7943" s="7">
        <v>-0.352154590388988</v>
      </c>
      <c r="O7943" s="7">
        <v>-0.52544959718662398</v>
      </c>
    </row>
    <row r="7944" spans="2:15" x14ac:dyDescent="0.2">
      <c r="B7944" s="7">
        <v>40</v>
      </c>
      <c r="C7944" s="7">
        <v>80</v>
      </c>
      <c r="D7944" s="7">
        <v>-0.151550415641688</v>
      </c>
      <c r="E7944" s="7">
        <v>7.3326597278271996E-2</v>
      </c>
      <c r="G7944" s="7">
        <v>40</v>
      </c>
      <c r="H7944" s="7">
        <v>80</v>
      </c>
      <c r="I7944" s="7">
        <v>7.4877656702867099E-2</v>
      </c>
      <c r="J7944" s="7">
        <v>5.2657001654443604E-3</v>
      </c>
      <c r="L7944" s="7">
        <v>40</v>
      </c>
      <c r="M7944" s="7">
        <v>80</v>
      </c>
      <c r="N7944" s="7">
        <v>-1.4616651255936199</v>
      </c>
      <c r="O7944" s="7">
        <v>-1.6963417819484701</v>
      </c>
    </row>
    <row r="7945" spans="2:15" x14ac:dyDescent="0.2">
      <c r="B7945" s="7">
        <v>41</v>
      </c>
      <c r="C7945" s="7">
        <v>80</v>
      </c>
      <c r="D7945" s="7">
        <v>0.37108706296949001</v>
      </c>
      <c r="E7945" s="7">
        <v>0.10096914114474401</v>
      </c>
      <c r="G7945" s="7">
        <v>41</v>
      </c>
      <c r="H7945" s="7">
        <v>80</v>
      </c>
      <c r="I7945" s="7">
        <v>1.7621219093643901</v>
      </c>
      <c r="J7945" s="7">
        <v>1.5501194818203401</v>
      </c>
      <c r="L7945" s="7">
        <v>41</v>
      </c>
      <c r="M7945" s="7">
        <v>80</v>
      </c>
      <c r="N7945" s="7">
        <v>0.35793023220207898</v>
      </c>
      <c r="O7945" s="7">
        <v>2.9758733188012702E-2</v>
      </c>
    </row>
    <row r="7946" spans="2:15" x14ac:dyDescent="0.2">
      <c r="B7946" s="7">
        <v>42</v>
      </c>
      <c r="C7946" s="7">
        <v>80</v>
      </c>
      <c r="D7946" s="7">
        <v>0.102230481838327</v>
      </c>
      <c r="E7946" s="7">
        <v>0.25578127447129201</v>
      </c>
      <c r="G7946" s="7">
        <v>42</v>
      </c>
      <c r="H7946" s="7">
        <v>80</v>
      </c>
      <c r="I7946" s="7">
        <v>-0.25730731887125602</v>
      </c>
      <c r="J7946" s="7">
        <v>-2.07603933908098E-2</v>
      </c>
      <c r="L7946" s="7">
        <v>42</v>
      </c>
      <c r="M7946" s="7">
        <v>80</v>
      </c>
      <c r="N7946" s="7">
        <v>-0.41147161806432497</v>
      </c>
      <c r="O7946" s="7">
        <v>-0.13647683059485499</v>
      </c>
    </row>
    <row r="7947" spans="2:15" x14ac:dyDescent="0.2">
      <c r="B7947" s="7">
        <v>43</v>
      </c>
      <c r="C7947" s="7">
        <v>80</v>
      </c>
      <c r="D7947" s="7">
        <v>-0.105575574229549</v>
      </c>
      <c r="E7947" s="7">
        <v>-0.22533963260551501</v>
      </c>
      <c r="G7947" s="7">
        <v>43</v>
      </c>
      <c r="H7947" s="7">
        <v>80</v>
      </c>
      <c r="I7947" s="7">
        <v>-0.25170260489972801</v>
      </c>
      <c r="J7947" s="7">
        <v>-0.15650334889926901</v>
      </c>
      <c r="L7947" s="7">
        <v>43</v>
      </c>
      <c r="M7947" s="7">
        <v>80</v>
      </c>
      <c r="N7947" s="7">
        <v>-0.85463208105071797</v>
      </c>
      <c r="O7947" s="7">
        <v>-0.41574410988590799</v>
      </c>
    </row>
    <row r="7948" spans="2:15" x14ac:dyDescent="0.2">
      <c r="B7948" s="7">
        <v>44</v>
      </c>
      <c r="C7948" s="7">
        <v>80</v>
      </c>
      <c r="D7948" s="7">
        <v>8.5351756345035695E-2</v>
      </c>
      <c r="E7948" s="7">
        <v>2.83341804347392E-2</v>
      </c>
      <c r="G7948" s="7">
        <v>44</v>
      </c>
      <c r="H7948" s="7">
        <v>80</v>
      </c>
      <c r="I7948" s="7">
        <v>-0.177058195618121</v>
      </c>
      <c r="J7948" s="7">
        <v>3.4540173627137301E-2</v>
      </c>
      <c r="L7948" s="7">
        <v>44</v>
      </c>
      <c r="M7948" s="7">
        <v>80</v>
      </c>
      <c r="N7948" s="7">
        <v>-3.3739078179245902E-2</v>
      </c>
      <c r="O7948" s="7">
        <v>-0.27702790506253799</v>
      </c>
    </row>
    <row r="7949" spans="2:15" x14ac:dyDescent="0.2">
      <c r="B7949" s="7">
        <v>45</v>
      </c>
      <c r="C7949" s="7">
        <v>80</v>
      </c>
      <c r="D7949" s="7">
        <v>-0.28288687948751401</v>
      </c>
      <c r="E7949" s="7">
        <v>9.8429560518364503E-2</v>
      </c>
      <c r="G7949" s="7">
        <v>45</v>
      </c>
      <c r="H7949" s="7">
        <v>80</v>
      </c>
      <c r="I7949" s="7">
        <v>-0.184573799657958</v>
      </c>
      <c r="J7949" s="7">
        <v>-0.243116570133285</v>
      </c>
      <c r="L7949" s="7">
        <v>45</v>
      </c>
      <c r="M7949" s="7">
        <v>80</v>
      </c>
      <c r="N7949" s="7">
        <v>-0.94099634809761801</v>
      </c>
      <c r="O7949" s="7">
        <v>-0.83400999443433899</v>
      </c>
    </row>
    <row r="7950" spans="2:15" x14ac:dyDescent="0.2">
      <c r="B7950" s="7">
        <v>46</v>
      </c>
      <c r="C7950" s="7">
        <v>80</v>
      </c>
      <c r="D7950" s="7">
        <v>-4.1220184388158103E-2</v>
      </c>
      <c r="E7950" s="7">
        <v>-0.24371426333514201</v>
      </c>
      <c r="G7950" s="7">
        <v>46</v>
      </c>
      <c r="H7950" s="7">
        <v>80</v>
      </c>
      <c r="I7950" s="7">
        <v>0.35387437535925798</v>
      </c>
      <c r="J7950" s="7">
        <v>8.4012253377099305E-2</v>
      </c>
      <c r="L7950" s="7">
        <v>46</v>
      </c>
      <c r="M7950" s="7">
        <v>80</v>
      </c>
      <c r="N7950" s="7">
        <v>0.112735892672596</v>
      </c>
      <c r="O7950" s="7">
        <v>-6.7281869747768397E-2</v>
      </c>
    </row>
    <row r="7951" spans="2:15" x14ac:dyDescent="0.2">
      <c r="B7951" s="7">
        <v>47</v>
      </c>
      <c r="C7951" s="7">
        <v>80</v>
      </c>
      <c r="D7951" s="7">
        <v>0.24253825570673701</v>
      </c>
      <c r="E7951" s="7">
        <v>4.5104216829093602E-2</v>
      </c>
      <c r="G7951" s="7">
        <v>47</v>
      </c>
      <c r="H7951" s="7">
        <v>80</v>
      </c>
      <c r="I7951" s="7">
        <v>0.295012898024621</v>
      </c>
      <c r="J7951" s="7">
        <v>4.5406073257807697E-2</v>
      </c>
      <c r="L7951" s="7">
        <v>47</v>
      </c>
      <c r="M7951" s="7">
        <v>80</v>
      </c>
      <c r="N7951" s="7">
        <v>0.37085359144719998</v>
      </c>
      <c r="O7951" s="7">
        <v>-1.30564610628232E-2</v>
      </c>
    </row>
    <row r="7952" spans="2:15" x14ac:dyDescent="0.2">
      <c r="B7952" s="7">
        <v>48</v>
      </c>
      <c r="C7952" s="7">
        <v>80</v>
      </c>
      <c r="D7952" s="7">
        <v>-5.1786039830766101E-2</v>
      </c>
      <c r="E7952" s="7">
        <v>2.6377791804170801E-2</v>
      </c>
      <c r="G7952" s="7">
        <v>48</v>
      </c>
      <c r="H7952" s="7">
        <v>80</v>
      </c>
      <c r="I7952" s="7">
        <v>-0.10163522016266199</v>
      </c>
      <c r="J7952" s="7">
        <v>0.10842649088639</v>
      </c>
      <c r="L7952" s="7">
        <v>48</v>
      </c>
      <c r="M7952" s="7">
        <v>80</v>
      </c>
      <c r="N7952" s="7">
        <v>-0.31713843282946702</v>
      </c>
      <c r="O7952" s="7">
        <v>0.78652997640567202</v>
      </c>
    </row>
    <row r="7953" spans="2:15" x14ac:dyDescent="0.2">
      <c r="B7953" s="7">
        <v>49</v>
      </c>
      <c r="C7953" s="7">
        <v>80</v>
      </c>
      <c r="D7953" s="7">
        <v>0.159799210192267</v>
      </c>
      <c r="E7953" s="7">
        <v>0.40183196962060203</v>
      </c>
      <c r="G7953" s="7">
        <v>49</v>
      </c>
      <c r="H7953" s="7">
        <v>80</v>
      </c>
      <c r="I7953" s="7">
        <v>-9.4326076549216403E-2</v>
      </c>
      <c r="J7953" s="7">
        <v>0.208086552449253</v>
      </c>
      <c r="L7953" s="7">
        <v>49</v>
      </c>
      <c r="M7953" s="7">
        <v>80</v>
      </c>
      <c r="N7953" s="7">
        <v>-0.32751644577441902</v>
      </c>
      <c r="O7953" s="7">
        <v>-0.63250194000439497</v>
      </c>
    </row>
    <row r="7954" spans="2:15" x14ac:dyDescent="0.2">
      <c r="B7954" s="7">
        <v>50</v>
      </c>
      <c r="C7954" s="7">
        <v>80</v>
      </c>
      <c r="D7954" s="7">
        <v>-3.8502444473418301E-2</v>
      </c>
      <c r="E7954" s="7">
        <v>-0.436191983972603</v>
      </c>
      <c r="G7954" s="7">
        <v>50</v>
      </c>
      <c r="H7954" s="7">
        <v>80</v>
      </c>
      <c r="I7954" s="7">
        <v>9.4508428121063304E-2</v>
      </c>
      <c r="J7954" s="7">
        <v>0.212492039888554</v>
      </c>
      <c r="L7954" s="7">
        <v>50</v>
      </c>
      <c r="M7954" s="7">
        <v>80</v>
      </c>
      <c r="N7954" s="7">
        <v>0.59261683103139395</v>
      </c>
      <c r="O7954" s="7">
        <v>0.82774694987059905</v>
      </c>
    </row>
    <row r="7955" spans="2:15" x14ac:dyDescent="0.2">
      <c r="B7955" s="7">
        <v>51</v>
      </c>
      <c r="C7955" s="7">
        <v>80</v>
      </c>
      <c r="D7955" s="7">
        <v>-0.23832230326762699</v>
      </c>
      <c r="E7955" s="7">
        <v>-0.17461971290796699</v>
      </c>
      <c r="G7955" s="7">
        <v>51</v>
      </c>
      <c r="H7955" s="7">
        <v>80</v>
      </c>
      <c r="I7955" s="7">
        <v>0.243930793540828</v>
      </c>
      <c r="J7955" s="7">
        <v>4.6230621091495103E-2</v>
      </c>
      <c r="L7955" s="7">
        <v>51</v>
      </c>
      <c r="M7955" s="7">
        <v>80</v>
      </c>
      <c r="N7955" s="7">
        <v>-0.14605081296962699</v>
      </c>
      <c r="O7955" s="7">
        <v>-1.1354388160197999</v>
      </c>
    </row>
    <row r="7956" spans="2:15" x14ac:dyDescent="0.2">
      <c r="B7956" s="7">
        <v>52</v>
      </c>
      <c r="C7956" s="7">
        <v>80</v>
      </c>
      <c r="D7956" s="7">
        <v>0.193550935358172</v>
      </c>
      <c r="E7956" s="7">
        <v>-3.43543641161803E-2</v>
      </c>
      <c r="G7956" s="7">
        <v>52</v>
      </c>
      <c r="H7956" s="7">
        <v>80</v>
      </c>
      <c r="I7956" s="7">
        <v>-5.48623290771664E-2</v>
      </c>
      <c r="J7956" s="7">
        <v>-0.12084207154656799</v>
      </c>
      <c r="L7956" s="7">
        <v>52</v>
      </c>
      <c r="M7956" s="7">
        <v>80</v>
      </c>
      <c r="N7956" s="7">
        <v>0.18849230916419801</v>
      </c>
      <c r="O7956" s="7">
        <v>-0.19374599323311201</v>
      </c>
    </row>
    <row r="7957" spans="2:15" x14ac:dyDescent="0.2">
      <c r="B7957" s="7">
        <v>53</v>
      </c>
      <c r="C7957" s="7">
        <v>80</v>
      </c>
      <c r="D7957" s="7">
        <v>-0.282184435191625</v>
      </c>
      <c r="E7957" s="7">
        <v>-0.41573911905863697</v>
      </c>
      <c r="G7957" s="7">
        <v>53</v>
      </c>
      <c r="H7957" s="7">
        <v>80</v>
      </c>
      <c r="I7957" s="7">
        <v>-0.116577574117216</v>
      </c>
      <c r="J7957" s="7">
        <v>2.2058015039690699E-2</v>
      </c>
      <c r="L7957" s="7">
        <v>53</v>
      </c>
      <c r="M7957" s="7">
        <v>80</v>
      </c>
      <c r="N7957" s="7">
        <v>-0.25842391073304699</v>
      </c>
      <c r="O7957" s="7">
        <v>-0.18045598403492399</v>
      </c>
    </row>
    <row r="7958" spans="2:15" x14ac:dyDescent="0.2">
      <c r="B7958" s="7">
        <v>54</v>
      </c>
      <c r="C7958" s="7">
        <v>80</v>
      </c>
      <c r="D7958" s="7">
        <v>7.0827410442446698E-2</v>
      </c>
      <c r="E7958" s="7">
        <v>0.17234250386646499</v>
      </c>
      <c r="G7958" s="7">
        <v>54</v>
      </c>
      <c r="H7958" s="7">
        <v>80</v>
      </c>
      <c r="I7958" s="7">
        <v>2.4597003011385801E-2</v>
      </c>
      <c r="J7958" s="7">
        <v>0.23122770399262901</v>
      </c>
      <c r="L7958" s="7">
        <v>54</v>
      </c>
      <c r="M7958" s="7">
        <v>80</v>
      </c>
      <c r="N7958" s="7">
        <v>-1.41069932065756</v>
      </c>
      <c r="O7958" s="7">
        <v>-1.1449338939224101</v>
      </c>
    </row>
    <row r="7959" spans="2:15" x14ac:dyDescent="0.2">
      <c r="B7959" s="7">
        <v>55</v>
      </c>
      <c r="C7959" s="7">
        <v>80</v>
      </c>
      <c r="D7959" s="7">
        <v>-0.13886946549920301</v>
      </c>
      <c r="E7959" s="7">
        <v>-0.22212539086855301</v>
      </c>
      <c r="G7959" s="7">
        <v>55</v>
      </c>
      <c r="H7959" s="7">
        <v>80</v>
      </c>
      <c r="I7959" s="7">
        <v>0.27588709192157801</v>
      </c>
      <c r="J7959" s="7">
        <v>-5.4558968450164599E-2</v>
      </c>
      <c r="L7959" s="7">
        <v>55</v>
      </c>
      <c r="M7959" s="7">
        <v>80</v>
      </c>
      <c r="N7959" s="7">
        <v>-1.2867333016142899</v>
      </c>
      <c r="O7959" s="7">
        <v>-0.70743342477957605</v>
      </c>
    </row>
    <row r="7960" spans="2:15" x14ac:dyDescent="0.2">
      <c r="B7960" s="7">
        <v>56</v>
      </c>
      <c r="C7960" s="7">
        <v>80</v>
      </c>
      <c r="D7960" s="7">
        <v>-0.120714247270111</v>
      </c>
      <c r="E7960" s="7">
        <v>3.4274772671860601E-3</v>
      </c>
      <c r="G7960" s="7">
        <v>56</v>
      </c>
      <c r="H7960" s="7">
        <v>80</v>
      </c>
      <c r="I7960" s="7">
        <v>7.6770964457784502E-2</v>
      </c>
      <c r="J7960" s="7">
        <v>0.11346378245175601</v>
      </c>
      <c r="L7960" s="7">
        <v>56</v>
      </c>
      <c r="M7960" s="7">
        <v>80</v>
      </c>
      <c r="N7960" s="7">
        <v>-0.27506158629871302</v>
      </c>
      <c r="O7960" s="7">
        <v>0.34729397829120601</v>
      </c>
    </row>
    <row r="7961" spans="2:15" x14ac:dyDescent="0.2">
      <c r="B7961" s="7">
        <v>57</v>
      </c>
      <c r="C7961" s="7">
        <v>80</v>
      </c>
      <c r="D7961" s="7">
        <v>0.14504866613481199</v>
      </c>
      <c r="E7961" s="7">
        <v>9.5289325212378095E-2</v>
      </c>
      <c r="G7961" s="7">
        <v>57</v>
      </c>
      <c r="H7961" s="7">
        <v>80</v>
      </c>
      <c r="I7961" s="7">
        <v>-0.20121030221109401</v>
      </c>
      <c r="J7961" s="7">
        <v>-1.4932236934879699E-2</v>
      </c>
      <c r="L7961" s="7">
        <v>57</v>
      </c>
      <c r="M7961" s="7">
        <v>80</v>
      </c>
      <c r="N7961" s="7">
        <v>-0.54843587972861996</v>
      </c>
      <c r="O7961" s="7">
        <v>-0.163069676088376</v>
      </c>
    </row>
    <row r="7962" spans="2:15" x14ac:dyDescent="0.2">
      <c r="B7962" s="7">
        <v>58</v>
      </c>
      <c r="C7962" s="7">
        <v>80</v>
      </c>
      <c r="D7962" s="7">
        <v>-0.13307967329607501</v>
      </c>
      <c r="E7962" s="7">
        <v>-0.30159174525230398</v>
      </c>
      <c r="G7962" s="7">
        <v>58</v>
      </c>
      <c r="H7962" s="7">
        <v>80</v>
      </c>
      <c r="I7962" s="7">
        <v>-0.18377186403733201</v>
      </c>
      <c r="J7962" s="7">
        <v>-1.93148337817153E-2</v>
      </c>
      <c r="L7962" s="7">
        <v>58</v>
      </c>
      <c r="M7962" s="7">
        <v>80</v>
      </c>
      <c r="N7962" s="7">
        <v>-0.51762270471122696</v>
      </c>
      <c r="O7962" s="7">
        <v>9.41291351066917E-2</v>
      </c>
    </row>
    <row r="7963" spans="2:15" x14ac:dyDescent="0.2">
      <c r="B7963" s="7">
        <v>59</v>
      </c>
      <c r="C7963" s="7">
        <v>80</v>
      </c>
      <c r="D7963" s="7">
        <v>-3.5200024927273303E-2</v>
      </c>
      <c r="E7963" s="7">
        <v>-0.52401284625025402</v>
      </c>
      <c r="G7963" s="7">
        <v>59</v>
      </c>
      <c r="H7963" s="7">
        <v>80</v>
      </c>
      <c r="I7963" s="7">
        <v>9.4005674643026005E-2</v>
      </c>
      <c r="J7963" s="7">
        <v>0.47720465796126299</v>
      </c>
      <c r="L7963" s="7">
        <v>59</v>
      </c>
      <c r="M7963" s="7">
        <v>80</v>
      </c>
      <c r="N7963" s="7">
        <v>-0.76158362153866699</v>
      </c>
      <c r="O7963" s="7">
        <v>-0.70125884778318104</v>
      </c>
    </row>
    <row r="7964" spans="2:15" x14ac:dyDescent="0.2">
      <c r="B7964" s="7">
        <v>60</v>
      </c>
      <c r="C7964" s="7">
        <v>80</v>
      </c>
      <c r="D7964" s="7">
        <v>-4.64929472475442E-2</v>
      </c>
      <c r="E7964" s="7">
        <v>0.19401709434841599</v>
      </c>
      <c r="G7964" s="7">
        <v>60</v>
      </c>
      <c r="H7964" s="7">
        <v>80</v>
      </c>
      <c r="I7964" s="7">
        <v>0.51565797296253502</v>
      </c>
      <c r="J7964" s="7">
        <v>0.21409502283912299</v>
      </c>
      <c r="L7964" s="7">
        <v>60</v>
      </c>
      <c r="M7964" s="7">
        <v>80</v>
      </c>
      <c r="N7964" s="7">
        <v>-0.726945726271788</v>
      </c>
      <c r="O7964" s="7">
        <v>-0.86458294279388703</v>
      </c>
    </row>
    <row r="7965" spans="2:15" x14ac:dyDescent="0.2">
      <c r="B7965" s="7">
        <v>61</v>
      </c>
      <c r="C7965" s="7">
        <v>80</v>
      </c>
      <c r="D7965" s="7">
        <v>-0.42859496999976399</v>
      </c>
      <c r="E7965" s="7">
        <v>-0.35769051887374897</v>
      </c>
      <c r="G7965" s="7">
        <v>61</v>
      </c>
      <c r="H7965" s="7">
        <v>80</v>
      </c>
      <c r="I7965" s="7">
        <v>2.7840417471788999E-2</v>
      </c>
      <c r="J7965" s="7">
        <v>-0.161467298676545</v>
      </c>
      <c r="L7965" s="7">
        <v>61</v>
      </c>
      <c r="M7965" s="7">
        <v>80</v>
      </c>
      <c r="N7965" s="7">
        <v>0.36703100407120598</v>
      </c>
      <c r="O7965" s="7">
        <v>7.5754082937157505E-2</v>
      </c>
    </row>
    <row r="7966" spans="2:15" x14ac:dyDescent="0.2">
      <c r="B7966" s="7">
        <v>62</v>
      </c>
      <c r="C7966" s="7">
        <v>80</v>
      </c>
      <c r="D7966" s="7">
        <v>-0.41023517833784201</v>
      </c>
      <c r="E7966" s="7">
        <v>-5.7991621087766503E-2</v>
      </c>
      <c r="G7966" s="7">
        <v>62</v>
      </c>
      <c r="H7966" s="7">
        <v>80</v>
      </c>
      <c r="I7966" s="7">
        <v>-0.13535895765241701</v>
      </c>
      <c r="J7966" s="7">
        <v>-1.2728340208346E-2</v>
      </c>
      <c r="L7966" s="7">
        <v>62</v>
      </c>
      <c r="M7966" s="7">
        <v>80</v>
      </c>
      <c r="N7966" s="7">
        <v>-9.7243086680414606E-2</v>
      </c>
      <c r="O7966" s="7">
        <v>2.2701553873737599E-2</v>
      </c>
    </row>
    <row r="7967" spans="2:15" x14ac:dyDescent="0.2">
      <c r="B7967" s="7">
        <v>63</v>
      </c>
      <c r="C7967" s="7">
        <v>80</v>
      </c>
      <c r="D7967" s="7">
        <v>-0.60792692973296303</v>
      </c>
      <c r="E7967" s="7">
        <v>-0.71792321633206102</v>
      </c>
      <c r="G7967" s="7">
        <v>63</v>
      </c>
      <c r="H7967" s="7">
        <v>80</v>
      </c>
      <c r="I7967" s="7">
        <v>2.4317527865993501E-2</v>
      </c>
      <c r="J7967" s="7">
        <v>1.0315793385568201E-2</v>
      </c>
      <c r="L7967" s="7">
        <v>63</v>
      </c>
      <c r="M7967" s="7">
        <v>80</v>
      </c>
      <c r="N7967" s="7">
        <v>3.5837905149238097E-2</v>
      </c>
      <c r="O7967" s="7">
        <v>-0.116772518184001</v>
      </c>
    </row>
    <row r="7968" spans="2:15" x14ac:dyDescent="0.2">
      <c r="B7968" s="7">
        <v>64</v>
      </c>
      <c r="C7968" s="7">
        <v>80</v>
      </c>
      <c r="D7968" s="7">
        <v>-0.26212418974615498</v>
      </c>
      <c r="E7968" s="7">
        <v>0.24102749002079299</v>
      </c>
      <c r="G7968" s="7">
        <v>64</v>
      </c>
      <c r="H7968" s="7">
        <v>80</v>
      </c>
      <c r="I7968" s="7">
        <v>-0.230632621752342</v>
      </c>
      <c r="J7968" s="7">
        <v>-5.0307792509436802E-2</v>
      </c>
      <c r="L7968" s="7">
        <v>64</v>
      </c>
      <c r="M7968" s="7">
        <v>80</v>
      </c>
      <c r="N7968" s="7">
        <v>0.32732917522784999</v>
      </c>
      <c r="O7968" s="7">
        <v>1.10482950634977</v>
      </c>
    </row>
    <row r="7969" spans="2:15" x14ac:dyDescent="0.2">
      <c r="B7969" s="7">
        <v>65</v>
      </c>
      <c r="C7969" s="7">
        <v>80</v>
      </c>
      <c r="D7969" s="7">
        <v>-0.14304709496993001</v>
      </c>
      <c r="E7969" s="7">
        <v>-3.8497215231343401E-3</v>
      </c>
      <c r="G7969" s="7">
        <v>65</v>
      </c>
      <c r="H7969" s="7">
        <v>80</v>
      </c>
      <c r="I7969" s="7">
        <v>0.435454502859557</v>
      </c>
      <c r="J7969" s="7">
        <v>-0.11454953652265901</v>
      </c>
      <c r="L7969" s="7">
        <v>65</v>
      </c>
      <c r="M7969" s="7">
        <v>80</v>
      </c>
      <c r="N7969" s="7">
        <v>0.366031848872098</v>
      </c>
      <c r="O7969" s="7">
        <v>0.47976619143333299</v>
      </c>
    </row>
    <row r="7970" spans="2:15" x14ac:dyDescent="0.2">
      <c r="B7970" s="7">
        <v>66</v>
      </c>
      <c r="C7970" s="7">
        <v>80</v>
      </c>
      <c r="D7970" s="7">
        <v>4.6837309848872799E-2</v>
      </c>
      <c r="E7970" s="7">
        <v>0.16659424277641499</v>
      </c>
      <c r="G7970" s="7">
        <v>66</v>
      </c>
      <c r="H7970" s="7">
        <v>80</v>
      </c>
      <c r="I7970" s="7">
        <v>-8.4927480896225496E-2</v>
      </c>
      <c r="J7970" s="7">
        <v>-5.1106433571721503E-2</v>
      </c>
      <c r="L7970" s="7">
        <v>66</v>
      </c>
      <c r="M7970" s="7">
        <v>80</v>
      </c>
      <c r="N7970" s="7">
        <v>0.31191372643949</v>
      </c>
      <c r="O7970" s="7">
        <v>0.34744384876117401</v>
      </c>
    </row>
    <row r="7971" spans="2:15" x14ac:dyDescent="0.2">
      <c r="B7971" s="7">
        <v>67</v>
      </c>
      <c r="C7971" s="7">
        <v>80</v>
      </c>
      <c r="D7971" s="7">
        <v>-0.17519634801353001</v>
      </c>
      <c r="E7971" s="7">
        <v>-0.41580936230819199</v>
      </c>
      <c r="G7971" s="7">
        <v>67</v>
      </c>
      <c r="H7971" s="7">
        <v>80</v>
      </c>
      <c r="I7971" s="7">
        <v>0.27570547480317398</v>
      </c>
      <c r="J7971" s="7">
        <v>0.11891405497235</v>
      </c>
      <c r="L7971" s="7">
        <v>67</v>
      </c>
      <c r="M7971" s="7">
        <v>80</v>
      </c>
      <c r="N7971" s="7">
        <v>-0.120998197913817</v>
      </c>
      <c r="O7971" s="7">
        <v>-3.6964318770204202E-2</v>
      </c>
    </row>
    <row r="7972" spans="2:15" x14ac:dyDescent="0.2">
      <c r="B7972" s="7">
        <v>68</v>
      </c>
      <c r="C7972" s="7">
        <v>80</v>
      </c>
      <c r="D7972" s="7">
        <v>2.1224545009102001E-2</v>
      </c>
      <c r="E7972" s="7">
        <v>0.24737248132855</v>
      </c>
      <c r="G7972" s="7">
        <v>68</v>
      </c>
      <c r="H7972" s="7">
        <v>80</v>
      </c>
      <c r="I7972" s="7">
        <v>-1.4460503255349101E-2</v>
      </c>
      <c r="J7972" s="7">
        <v>-0.14305638234790399</v>
      </c>
      <c r="L7972" s="7">
        <v>68</v>
      </c>
      <c r="M7972" s="7">
        <v>80</v>
      </c>
      <c r="N7972" s="7">
        <v>1.0569140793081999</v>
      </c>
      <c r="O7972" s="7">
        <v>1.0934068283977401</v>
      </c>
    </row>
    <row r="7973" spans="2:15" x14ac:dyDescent="0.2">
      <c r="B7973" s="7">
        <v>69</v>
      </c>
      <c r="C7973" s="7">
        <v>80</v>
      </c>
      <c r="D7973" s="7">
        <v>-0.60735259537911901</v>
      </c>
      <c r="E7973" s="7">
        <v>-0.55567549122857196</v>
      </c>
      <c r="G7973" s="7">
        <v>69</v>
      </c>
      <c r="H7973" s="7">
        <v>80</v>
      </c>
      <c r="I7973" s="7">
        <v>0.24064705447103699</v>
      </c>
      <c r="J7973" s="7">
        <v>0.275562881576013</v>
      </c>
      <c r="L7973" s="7">
        <v>69</v>
      </c>
      <c r="M7973" s="7">
        <v>80</v>
      </c>
      <c r="N7973" s="7">
        <v>0.72555395713906301</v>
      </c>
      <c r="O7973" s="7">
        <v>0.77090065204907698</v>
      </c>
    </row>
    <row r="7974" spans="2:15" x14ac:dyDescent="0.2">
      <c r="B7974" s="7">
        <v>70</v>
      </c>
      <c r="C7974" s="7">
        <v>80</v>
      </c>
      <c r="D7974" s="7">
        <v>-0.54606092501140902</v>
      </c>
      <c r="E7974" s="7">
        <v>-0.385568317929461</v>
      </c>
      <c r="G7974" s="7">
        <v>70</v>
      </c>
      <c r="H7974" s="7">
        <v>80</v>
      </c>
      <c r="I7974" s="7">
        <v>-0.23536983363568401</v>
      </c>
      <c r="J7974" s="7">
        <v>-0.21905011963294299</v>
      </c>
      <c r="L7974" s="7">
        <v>70</v>
      </c>
      <c r="M7974" s="7">
        <v>80</v>
      </c>
      <c r="N7974" s="7">
        <v>0.218652678781903</v>
      </c>
      <c r="O7974" s="7">
        <v>9.3649261883873805E-2</v>
      </c>
    </row>
    <row r="7975" spans="2:15" x14ac:dyDescent="0.2">
      <c r="B7975" s="7">
        <v>71</v>
      </c>
      <c r="C7975" s="7">
        <v>80</v>
      </c>
      <c r="D7975" s="7">
        <v>3.0127137324673599E-2</v>
      </c>
      <c r="E7975" s="7">
        <v>8.0652367560229993E-3</v>
      </c>
      <c r="G7975" s="7">
        <v>71</v>
      </c>
      <c r="H7975" s="7">
        <v>80</v>
      </c>
      <c r="I7975" s="7">
        <v>0.203193952386233</v>
      </c>
      <c r="J7975" s="7">
        <v>4.3162332739223402E-2</v>
      </c>
      <c r="L7975" s="7">
        <v>71</v>
      </c>
      <c r="M7975" s="7">
        <v>80</v>
      </c>
      <c r="N7975" s="7">
        <v>0.99173995195321496</v>
      </c>
      <c r="O7975" s="7">
        <v>1.2101145149435999</v>
      </c>
    </row>
    <row r="7976" spans="2:15" x14ac:dyDescent="0.2">
      <c r="B7976" s="7">
        <v>72</v>
      </c>
      <c r="C7976" s="7">
        <v>80</v>
      </c>
      <c r="D7976" s="7">
        <v>-0.29074173163960298</v>
      </c>
      <c r="E7976" s="7">
        <v>-0.10770736688836299</v>
      </c>
      <c r="G7976" s="7">
        <v>72</v>
      </c>
      <c r="H7976" s="7">
        <v>80</v>
      </c>
      <c r="I7976" s="7">
        <v>0.113693376434086</v>
      </c>
      <c r="J7976" s="7">
        <v>9.3813978048896907E-2</v>
      </c>
      <c r="L7976" s="7">
        <v>72</v>
      </c>
      <c r="M7976" s="7">
        <v>80</v>
      </c>
      <c r="N7976" s="7">
        <v>1.4300722949467299</v>
      </c>
      <c r="O7976" s="7">
        <v>1.3546786781570901</v>
      </c>
    </row>
    <row r="7977" spans="2:15" x14ac:dyDescent="0.2">
      <c r="B7977" s="7">
        <v>73</v>
      </c>
      <c r="C7977" s="7">
        <v>80</v>
      </c>
      <c r="D7977" s="7">
        <v>-0.34060836486894702</v>
      </c>
      <c r="E7977" s="7">
        <v>-0.27195258542905398</v>
      </c>
      <c r="G7977" s="7">
        <v>73</v>
      </c>
      <c r="H7977" s="7">
        <v>80</v>
      </c>
      <c r="I7977" s="7">
        <v>2.18740153969454E-2</v>
      </c>
      <c r="J7977" s="7">
        <v>0.16972030928187701</v>
      </c>
      <c r="L7977" s="7">
        <v>73</v>
      </c>
      <c r="M7977" s="7">
        <v>80</v>
      </c>
      <c r="N7977" s="7">
        <v>-1.63924166866531</v>
      </c>
      <c r="O7977" s="7">
        <v>-1.00126970656778</v>
      </c>
    </row>
    <row r="7978" spans="2:15" x14ac:dyDescent="0.2">
      <c r="B7978" s="7">
        <v>74</v>
      </c>
      <c r="C7978" s="7">
        <v>80</v>
      </c>
      <c r="D7978" s="7">
        <v>0.289177580869794</v>
      </c>
      <c r="E7978" s="7">
        <v>-2.3842665401856401E-2</v>
      </c>
      <c r="G7978" s="7">
        <v>74</v>
      </c>
      <c r="H7978" s="7">
        <v>80</v>
      </c>
      <c r="I7978" s="7">
        <v>2.7015345465070301E-2</v>
      </c>
      <c r="J7978" s="7">
        <v>-3.5019664291753301E-2</v>
      </c>
      <c r="L7978" s="7">
        <v>74</v>
      </c>
      <c r="M7978" s="7">
        <v>80</v>
      </c>
      <c r="N7978" s="7">
        <v>0.66587873764584105</v>
      </c>
      <c r="O7978" s="7">
        <v>0.381219167720865</v>
      </c>
    </row>
    <row r="7979" spans="2:15" x14ac:dyDescent="0.2">
      <c r="B7979" s="7">
        <v>75</v>
      </c>
      <c r="C7979" s="7">
        <v>80</v>
      </c>
      <c r="D7979" s="7">
        <v>-8.3678638963133895E-3</v>
      </c>
      <c r="E7979" s="7">
        <v>-0.36430621283960002</v>
      </c>
      <c r="G7979" s="7">
        <v>75</v>
      </c>
      <c r="H7979" s="7">
        <v>80</v>
      </c>
      <c r="I7979" s="7">
        <v>-0.32404194053117502</v>
      </c>
      <c r="J7979" s="7">
        <v>-9.4995243532252999E-2</v>
      </c>
      <c r="L7979" s="7">
        <v>75</v>
      </c>
      <c r="M7979" s="7">
        <v>80</v>
      </c>
      <c r="N7979" s="7">
        <v>-0.62626607064167805</v>
      </c>
      <c r="O7979" s="7">
        <v>-0.52425304461650102</v>
      </c>
    </row>
    <row r="7980" spans="2:15" x14ac:dyDescent="0.2">
      <c r="B7980" s="7">
        <v>76</v>
      </c>
      <c r="C7980" s="7">
        <v>80</v>
      </c>
      <c r="D7980" s="7">
        <v>0.25988038798548602</v>
      </c>
      <c r="E7980" s="7">
        <v>0.142569255830237</v>
      </c>
      <c r="G7980" s="7">
        <v>76</v>
      </c>
      <c r="H7980" s="7">
        <v>80</v>
      </c>
      <c r="I7980" s="7">
        <v>0.13842198551416299</v>
      </c>
      <c r="J7980" s="7">
        <v>1.53792448629266E-2</v>
      </c>
      <c r="L7980" s="7">
        <v>76</v>
      </c>
      <c r="M7980" s="7">
        <v>80</v>
      </c>
      <c r="N7980" s="7">
        <v>-0.60159336521850704</v>
      </c>
      <c r="O7980" s="7">
        <v>-4.4490584644834498E-2</v>
      </c>
    </row>
    <row r="7981" spans="2:15" x14ac:dyDescent="0.2">
      <c r="B7981" s="7">
        <v>77</v>
      </c>
      <c r="C7981" s="7">
        <v>80</v>
      </c>
      <c r="D7981" s="7">
        <v>1.31660703233738E-2</v>
      </c>
      <c r="E7981" s="7">
        <v>0.45049970784058102</v>
      </c>
      <c r="G7981" s="7">
        <v>77</v>
      </c>
      <c r="H7981" s="7">
        <v>80</v>
      </c>
      <c r="I7981" s="7">
        <v>-4.7274283691933802E-2</v>
      </c>
      <c r="J7981" s="7">
        <v>-0.15382952208171</v>
      </c>
      <c r="L7981" s="7">
        <v>77</v>
      </c>
      <c r="M7981" s="7">
        <v>80</v>
      </c>
      <c r="N7981" s="7">
        <v>1.4750584624318499</v>
      </c>
      <c r="O7981" s="7">
        <v>0.595579963320511</v>
      </c>
    </row>
    <row r="7982" spans="2:15" x14ac:dyDescent="0.2">
      <c r="B7982" s="7">
        <v>78</v>
      </c>
      <c r="C7982" s="7">
        <v>80</v>
      </c>
      <c r="D7982" s="7">
        <v>-0.19294809349241099</v>
      </c>
      <c r="E7982" s="7">
        <v>-5.3780511154107202E-2</v>
      </c>
      <c r="G7982" s="7">
        <v>78</v>
      </c>
      <c r="H7982" s="7">
        <v>80</v>
      </c>
      <c r="I7982" s="7">
        <v>-3.2718971006013398E-2</v>
      </c>
      <c r="J7982" s="7">
        <v>-0.22760542500491299</v>
      </c>
      <c r="L7982" s="7">
        <v>78</v>
      </c>
      <c r="M7982" s="7">
        <v>80</v>
      </c>
      <c r="N7982" s="7">
        <v>-1.60548673447516</v>
      </c>
      <c r="O7982" s="7">
        <v>-1.41003150208177</v>
      </c>
    </row>
    <row r="7983" spans="2:15" x14ac:dyDescent="0.2">
      <c r="B7983" s="7">
        <v>79</v>
      </c>
      <c r="C7983" s="7">
        <v>80</v>
      </c>
      <c r="D7983" s="7">
        <v>0.447508020487146</v>
      </c>
      <c r="E7983" s="7">
        <v>-0.136506482192358</v>
      </c>
      <c r="G7983" s="7">
        <v>79</v>
      </c>
      <c r="H7983" s="7">
        <v>80</v>
      </c>
      <c r="I7983" s="7">
        <v>0</v>
      </c>
      <c r="J7983" s="7">
        <v>0</v>
      </c>
      <c r="L7983" s="7">
        <v>79</v>
      </c>
      <c r="M7983" s="7">
        <v>80</v>
      </c>
      <c r="N7983" s="7">
        <v>0.61271698703891098</v>
      </c>
      <c r="O7983" s="7">
        <v>0.50243683841578601</v>
      </c>
    </row>
    <row r="7984" spans="2:15" x14ac:dyDescent="0.2">
      <c r="B7984" s="7">
        <v>80</v>
      </c>
      <c r="C7984" s="7">
        <v>80</v>
      </c>
      <c r="D7984" s="7">
        <v>-0.23791353164003801</v>
      </c>
      <c r="E7984" s="7">
        <v>-5.5262996231586897E-2</v>
      </c>
      <c r="G7984" s="7">
        <v>80</v>
      </c>
      <c r="H7984" s="7">
        <v>80</v>
      </c>
      <c r="I7984" s="7">
        <v>8.5536687454435906E-2</v>
      </c>
      <c r="J7984" s="7">
        <v>5.9524111579811701E-3</v>
      </c>
      <c r="L7984" s="7">
        <v>80</v>
      </c>
      <c r="M7984" s="7">
        <v>80</v>
      </c>
      <c r="N7984" s="7">
        <v>-0.68388198125959199</v>
      </c>
      <c r="O7984" s="7">
        <v>-0.57884064618703102</v>
      </c>
    </row>
    <row r="7985" spans="2:15" x14ac:dyDescent="0.2">
      <c r="B7985" s="7">
        <v>81</v>
      </c>
      <c r="C7985" s="7">
        <v>80</v>
      </c>
      <c r="D7985" s="7">
        <v>0.24360322918200999</v>
      </c>
      <c r="E7985" s="7">
        <v>0.34467375825975999</v>
      </c>
      <c r="G7985" s="7">
        <v>81</v>
      </c>
      <c r="H7985" s="7">
        <v>80</v>
      </c>
      <c r="I7985" s="7">
        <v>-2.1881172026072999E-2</v>
      </c>
      <c r="J7985" s="7">
        <v>-2.9769215684540402E-2</v>
      </c>
      <c r="L7985" s="7">
        <v>81</v>
      </c>
      <c r="M7985" s="7">
        <v>80</v>
      </c>
      <c r="N7985" s="7">
        <v>2.6807904293948299</v>
      </c>
      <c r="O7985" s="7">
        <v>2.23461031703998</v>
      </c>
    </row>
    <row r="7986" spans="2:15" x14ac:dyDescent="0.2">
      <c r="B7986" s="7">
        <v>82</v>
      </c>
      <c r="C7986" s="7">
        <v>80</v>
      </c>
      <c r="D7986" s="7">
        <v>-6.8159467043579405E-2</v>
      </c>
      <c r="E7986" s="7">
        <v>-0.325909574960496</v>
      </c>
      <c r="G7986" s="7">
        <v>82</v>
      </c>
      <c r="H7986" s="7">
        <v>80</v>
      </c>
      <c r="I7986" s="7">
        <v>-0.41318439593588302</v>
      </c>
      <c r="J7986" s="7">
        <v>-0.284622144618279</v>
      </c>
      <c r="L7986" s="7">
        <v>82</v>
      </c>
      <c r="M7986" s="7">
        <v>80</v>
      </c>
      <c r="N7986" s="7">
        <v>1.39740802898078</v>
      </c>
      <c r="O7986" s="7">
        <v>0.72825577174256995</v>
      </c>
    </row>
    <row r="7987" spans="2:15" x14ac:dyDescent="0.2">
      <c r="B7987" s="7">
        <v>83</v>
      </c>
      <c r="C7987" s="7">
        <v>80</v>
      </c>
      <c r="D7987" s="7">
        <v>-9.3099714827458192E-3</v>
      </c>
      <c r="E7987" s="7">
        <v>-0.11339739488636801</v>
      </c>
      <c r="G7987" s="7">
        <v>83</v>
      </c>
      <c r="H7987" s="7">
        <v>80</v>
      </c>
      <c r="I7987" s="7">
        <v>-0.32135370996189599</v>
      </c>
      <c r="J7987" s="7">
        <v>-0.15977496094813601</v>
      </c>
      <c r="L7987" s="7">
        <v>83</v>
      </c>
      <c r="M7987" s="7">
        <v>80</v>
      </c>
      <c r="N7987" s="7">
        <v>-1.0536069436442701</v>
      </c>
      <c r="O7987" s="7">
        <v>-1.05642503591446</v>
      </c>
    </row>
    <row r="7988" spans="2:15" x14ac:dyDescent="0.2">
      <c r="B7988" s="7">
        <v>84</v>
      </c>
      <c r="C7988" s="7">
        <v>80</v>
      </c>
      <c r="D7988" s="7">
        <v>0.58147156348522999</v>
      </c>
      <c r="E7988" s="7">
        <v>0.35925474952002601</v>
      </c>
      <c r="G7988" s="7">
        <v>84</v>
      </c>
      <c r="H7988" s="7">
        <v>80</v>
      </c>
      <c r="I7988" s="7">
        <v>-0.135630876236977</v>
      </c>
      <c r="J7988" s="7">
        <v>5.2364399801017897E-2</v>
      </c>
      <c r="L7988" s="7">
        <v>84</v>
      </c>
      <c r="M7988" s="7">
        <v>80</v>
      </c>
      <c r="N7988" s="7">
        <v>0.96819616026167099</v>
      </c>
      <c r="O7988" s="7">
        <v>0.53638845859437201</v>
      </c>
    </row>
    <row r="7989" spans="2:15" x14ac:dyDescent="0.2">
      <c r="B7989" s="7">
        <v>85</v>
      </c>
      <c r="C7989" s="7">
        <v>80</v>
      </c>
      <c r="D7989" s="7">
        <v>-7.0621832120457903E-2</v>
      </c>
      <c r="E7989" s="7">
        <v>-0.40952068486723597</v>
      </c>
      <c r="G7989" s="7">
        <v>85</v>
      </c>
      <c r="H7989" s="7">
        <v>80</v>
      </c>
      <c r="I7989" s="7">
        <v>0.28682950351636499</v>
      </c>
      <c r="J7989" s="7">
        <v>7.8461134662841693E-3</v>
      </c>
      <c r="L7989" s="7">
        <v>85</v>
      </c>
      <c r="M7989" s="7">
        <v>80</v>
      </c>
      <c r="N7989" s="7">
        <v>-1.77598929371715</v>
      </c>
      <c r="O7989" s="7">
        <v>-1.78172114803163</v>
      </c>
    </row>
    <row r="7990" spans="2:15" x14ac:dyDescent="0.2">
      <c r="B7990" s="7">
        <v>86</v>
      </c>
      <c r="C7990" s="7">
        <v>80</v>
      </c>
      <c r="D7990" s="7">
        <v>0.18206444351015599</v>
      </c>
      <c r="E7990" s="7">
        <v>4.1592420704265699E-2</v>
      </c>
      <c r="G7990" s="7">
        <v>86</v>
      </c>
      <c r="H7990" s="7">
        <v>80</v>
      </c>
      <c r="I7990" s="7">
        <v>-0.23388427944774601</v>
      </c>
      <c r="J7990" s="7">
        <v>1.0666324400201399E-2</v>
      </c>
      <c r="L7990" s="7">
        <v>86</v>
      </c>
      <c r="M7990" s="7">
        <v>80</v>
      </c>
      <c r="N7990" s="7">
        <v>-0.95495061540535597</v>
      </c>
      <c r="O7990" s="7">
        <v>-0.72465463116737305</v>
      </c>
    </row>
    <row r="7991" spans="2:15" x14ac:dyDescent="0.2">
      <c r="B7991" s="7">
        <v>87</v>
      </c>
      <c r="C7991" s="7">
        <v>80</v>
      </c>
      <c r="D7991" s="7">
        <v>-0.117165213755676</v>
      </c>
      <c r="E7991" s="7">
        <v>-0.14573005065331901</v>
      </c>
      <c r="G7991" s="7">
        <v>87</v>
      </c>
      <c r="H7991" s="7">
        <v>80</v>
      </c>
      <c r="I7991" s="7">
        <v>0.13102606962340099</v>
      </c>
      <c r="J7991" s="7">
        <v>4.5491838935800999E-2</v>
      </c>
      <c r="L7991" s="7">
        <v>87</v>
      </c>
      <c r="M7991" s="7">
        <v>80</v>
      </c>
      <c r="N7991" s="7">
        <v>0.46060189904007098</v>
      </c>
      <c r="O7991" s="7">
        <v>0.87275298504280097</v>
      </c>
    </row>
    <row r="7992" spans="2:15" x14ac:dyDescent="0.2">
      <c r="B7992" s="7">
        <v>88</v>
      </c>
      <c r="C7992" s="7">
        <v>80</v>
      </c>
      <c r="D7992" s="7">
        <v>0.218090132682003</v>
      </c>
      <c r="E7992" s="7">
        <v>0.13761110575104099</v>
      </c>
      <c r="G7992" s="7">
        <v>88</v>
      </c>
      <c r="H7992" s="7">
        <v>80</v>
      </c>
      <c r="I7992" s="7">
        <v>-0.303272321543123</v>
      </c>
      <c r="J7992" s="7">
        <v>-0.18403978073976501</v>
      </c>
      <c r="L7992" s="7">
        <v>88</v>
      </c>
      <c r="M7992" s="7">
        <v>80</v>
      </c>
      <c r="N7992" s="7">
        <v>-0.68177185220757996</v>
      </c>
      <c r="O7992" s="7">
        <v>-0.809850842883586</v>
      </c>
    </row>
    <row r="7993" spans="2:15" x14ac:dyDescent="0.2">
      <c r="B7993" s="7">
        <v>89</v>
      </c>
      <c r="C7993" s="7">
        <v>80</v>
      </c>
      <c r="D7993" s="7">
        <v>-0.22335696880099101</v>
      </c>
      <c r="E7993" s="7">
        <v>-0.24744883787591401</v>
      </c>
      <c r="G7993" s="7">
        <v>89</v>
      </c>
      <c r="H7993" s="7">
        <v>80</v>
      </c>
      <c r="I7993" s="7">
        <v>-0.156921457536706</v>
      </c>
      <c r="J7993" s="7">
        <v>7.0533916478186007E-2</v>
      </c>
      <c r="L7993" s="7">
        <v>89</v>
      </c>
      <c r="M7993" s="7">
        <v>80</v>
      </c>
      <c r="N7993" s="7">
        <v>-0.54368328677079303</v>
      </c>
      <c r="O7993" s="7">
        <v>-0.934389964645717</v>
      </c>
    </row>
    <row r="7994" spans="2:15" x14ac:dyDescent="0.2">
      <c r="B7994" s="7">
        <v>90</v>
      </c>
      <c r="C7994" s="7">
        <v>80</v>
      </c>
      <c r="D7994" s="7">
        <v>0.27931311257863201</v>
      </c>
      <c r="E7994" s="7">
        <v>0.14642158067137201</v>
      </c>
      <c r="G7994" s="7">
        <v>90</v>
      </c>
      <c r="H7994" s="7">
        <v>80</v>
      </c>
      <c r="I7994" s="7">
        <v>0.15271968217884299</v>
      </c>
      <c r="J7994" s="7">
        <v>-0.180676126238033</v>
      </c>
      <c r="L7994" s="7">
        <v>90</v>
      </c>
      <c r="M7994" s="7">
        <v>80</v>
      </c>
      <c r="N7994" s="7">
        <v>-1.42799952178958</v>
      </c>
      <c r="O7994" s="7">
        <v>-1.6068294171998401</v>
      </c>
    </row>
    <row r="7995" spans="2:15" x14ac:dyDescent="0.2">
      <c r="B7995" s="7">
        <v>91</v>
      </c>
      <c r="C7995" s="7">
        <v>80</v>
      </c>
      <c r="D7995" s="7">
        <v>-8.9024097139670702E-2</v>
      </c>
      <c r="E7995" s="7">
        <v>-9.2767369113491996E-2</v>
      </c>
      <c r="G7995" s="7">
        <v>91</v>
      </c>
      <c r="H7995" s="7">
        <v>80</v>
      </c>
      <c r="I7995" s="7">
        <v>-5.2900322736155303E-2</v>
      </c>
      <c r="J7995" s="7">
        <v>-4.8272533873845403E-3</v>
      </c>
      <c r="L7995" s="7">
        <v>91</v>
      </c>
      <c r="M7995" s="7">
        <v>80</v>
      </c>
      <c r="N7995" s="7">
        <v>0.502830448917441</v>
      </c>
      <c r="O7995" s="7">
        <v>0.90163739165258305</v>
      </c>
    </row>
    <row r="7996" spans="2:15" x14ac:dyDescent="0.2">
      <c r="B7996" s="7">
        <v>92</v>
      </c>
      <c r="C7996" s="7">
        <v>80</v>
      </c>
      <c r="D7996" s="7">
        <v>-0.240311478849452</v>
      </c>
      <c r="E7996" s="7">
        <v>-0.19327680923530799</v>
      </c>
      <c r="G7996" s="7">
        <v>92</v>
      </c>
      <c r="H7996" s="7">
        <v>80</v>
      </c>
      <c r="I7996" s="7">
        <v>4.9565513544351299E-2</v>
      </c>
      <c r="J7996" s="7">
        <v>-5.6160909291492998E-2</v>
      </c>
      <c r="L7996" s="7">
        <v>92</v>
      </c>
      <c r="M7996" s="7">
        <v>80</v>
      </c>
      <c r="N7996" s="7">
        <v>1.20759746672392</v>
      </c>
      <c r="O7996" s="7">
        <v>0.50630724039944897</v>
      </c>
    </row>
    <row r="7997" spans="2:15" x14ac:dyDescent="0.2">
      <c r="B7997" s="7">
        <v>93</v>
      </c>
      <c r="C7997" s="7">
        <v>80</v>
      </c>
      <c r="D7997" s="7">
        <v>-1.2367558216240601E-2</v>
      </c>
      <c r="E7997" s="7">
        <v>0.43628309801582699</v>
      </c>
      <c r="G7997" s="7">
        <v>93</v>
      </c>
      <c r="H7997" s="7">
        <v>80</v>
      </c>
      <c r="I7997" s="7">
        <v>-0.153293772658774</v>
      </c>
      <c r="J7997" s="7">
        <v>-0.202173470396531</v>
      </c>
      <c r="L7997" s="7">
        <v>93</v>
      </c>
      <c r="M7997" s="7">
        <v>80</v>
      </c>
      <c r="N7997" s="7">
        <v>-0.440394068992078</v>
      </c>
      <c r="O7997" s="7">
        <v>-0.44416282513260702</v>
      </c>
    </row>
    <row r="7998" spans="2:15" x14ac:dyDescent="0.2">
      <c r="B7998" s="7">
        <v>94</v>
      </c>
      <c r="C7998" s="7">
        <v>80</v>
      </c>
      <c r="D7998" s="7">
        <v>-0.212355916665977</v>
      </c>
      <c r="E7998" s="7">
        <v>0.216049771349973</v>
      </c>
      <c r="G7998" s="7">
        <v>94</v>
      </c>
      <c r="H7998" s="7">
        <v>80</v>
      </c>
      <c r="I7998" s="7">
        <v>-0.202575412335051</v>
      </c>
      <c r="J7998" s="7">
        <v>-0.33668405349987701</v>
      </c>
      <c r="L7998" s="7">
        <v>94</v>
      </c>
      <c r="M7998" s="7">
        <v>80</v>
      </c>
      <c r="N7998" s="7">
        <v>-0.90292279300982703</v>
      </c>
      <c r="O7998" s="7">
        <v>-0.70355657205040001</v>
      </c>
    </row>
    <row r="7999" spans="2:15" x14ac:dyDescent="0.2">
      <c r="B7999" s="7">
        <v>95</v>
      </c>
      <c r="C7999" s="7">
        <v>80</v>
      </c>
      <c r="D7999" s="7">
        <v>-8.8198912076695293E-2</v>
      </c>
      <c r="E7999" s="7">
        <v>-5.20384171944306E-2</v>
      </c>
      <c r="G7999" s="7">
        <v>95</v>
      </c>
      <c r="H7999" s="7">
        <v>80</v>
      </c>
      <c r="I7999" s="7">
        <v>4.2227865481752502E-2</v>
      </c>
      <c r="J7999" s="7">
        <v>-0.14305778162285299</v>
      </c>
      <c r="L7999" s="7">
        <v>95</v>
      </c>
      <c r="M7999" s="7">
        <v>80</v>
      </c>
      <c r="N7999" s="7">
        <v>-0.81270500270870505</v>
      </c>
      <c r="O7999" s="7">
        <v>-7.1447195343175507E-2</v>
      </c>
    </row>
    <row r="8000" spans="2:15" x14ac:dyDescent="0.2">
      <c r="B8000" s="7">
        <v>96</v>
      </c>
      <c r="C8000" s="7">
        <v>80</v>
      </c>
      <c r="D8000" s="7">
        <v>-7.1983377721744901E-2</v>
      </c>
      <c r="E8000" s="7">
        <v>-8.2784427678634004E-2</v>
      </c>
      <c r="G8000" s="7">
        <v>96</v>
      </c>
      <c r="H8000" s="7">
        <v>80</v>
      </c>
      <c r="I8000" s="7">
        <v>-0.34240823216286698</v>
      </c>
      <c r="J8000" s="7">
        <v>-0.28901199993673499</v>
      </c>
      <c r="L8000" s="7">
        <v>96</v>
      </c>
      <c r="M8000" s="7">
        <v>80</v>
      </c>
      <c r="N8000" s="7">
        <v>-0.169715279605611</v>
      </c>
      <c r="O8000" s="7">
        <v>-0.54816547587080999</v>
      </c>
    </row>
    <row r="8001" spans="2:15" x14ac:dyDescent="0.2">
      <c r="B8001" s="7">
        <v>97</v>
      </c>
      <c r="C8001" s="7">
        <v>80</v>
      </c>
      <c r="D8001" s="7">
        <v>-0.22220441860689599</v>
      </c>
      <c r="E8001" s="7">
        <v>2.5492261696167699E-2</v>
      </c>
      <c r="G8001" s="7">
        <v>97</v>
      </c>
      <c r="H8001" s="7">
        <v>80</v>
      </c>
      <c r="I8001" s="7">
        <v>-0.14709106627166299</v>
      </c>
      <c r="J8001" s="7">
        <v>-0.19054276660434499</v>
      </c>
      <c r="L8001" s="7">
        <v>97</v>
      </c>
      <c r="M8001" s="7">
        <v>80</v>
      </c>
      <c r="N8001" s="7">
        <v>1.0071911632488799</v>
      </c>
      <c r="O8001" s="7">
        <v>1.24606494486766</v>
      </c>
    </row>
    <row r="8002" spans="2:15" x14ac:dyDescent="0.2">
      <c r="B8002" s="7">
        <v>98</v>
      </c>
      <c r="C8002" s="7">
        <v>80</v>
      </c>
      <c r="D8002" s="7">
        <v>9.1454134946728993E-2</v>
      </c>
      <c r="E8002" s="7">
        <v>-0.10398601732733299</v>
      </c>
      <c r="G8002" s="7">
        <v>98</v>
      </c>
      <c r="H8002" s="7">
        <v>80</v>
      </c>
      <c r="I8002" s="7">
        <v>-0.40527899692038399</v>
      </c>
      <c r="J8002" s="7">
        <v>-0.21224261977974701</v>
      </c>
      <c r="L8002" s="7">
        <v>98</v>
      </c>
      <c r="M8002" s="7">
        <v>80</v>
      </c>
      <c r="N8002" s="7">
        <v>0.98343561405335</v>
      </c>
      <c r="O8002" s="7">
        <v>0.64771931797699001</v>
      </c>
    </row>
    <row r="8003" spans="2:15" x14ac:dyDescent="0.2">
      <c r="B8003" s="7">
        <v>99</v>
      </c>
      <c r="C8003" s="7">
        <v>80</v>
      </c>
      <c r="D8003" s="7">
        <v>-8.9437386207551497E-2</v>
      </c>
      <c r="E8003" s="7">
        <v>-1.7733363937644199E-4</v>
      </c>
      <c r="G8003" s="7">
        <v>99</v>
      </c>
      <c r="H8003" s="7">
        <v>80</v>
      </c>
      <c r="I8003" s="7">
        <v>0.120819281781519</v>
      </c>
      <c r="J8003" s="7">
        <v>5.1196504072459296E-3</v>
      </c>
      <c r="L8003" s="7">
        <v>99</v>
      </c>
      <c r="M8003" s="7">
        <v>80</v>
      </c>
      <c r="N8003" s="7">
        <v>-0.36033459566363502</v>
      </c>
      <c r="O8003" s="7">
        <v>-0.71748882217003696</v>
      </c>
    </row>
    <row r="8004" spans="2:15" x14ac:dyDescent="0.2">
      <c r="B8004" s="7">
        <v>100</v>
      </c>
      <c r="C8004" s="7">
        <v>80</v>
      </c>
      <c r="D8004" s="7">
        <v>-0.44708840552461099</v>
      </c>
      <c r="E8004" s="7">
        <v>-0.21469390519392301</v>
      </c>
      <c r="G8004" s="7">
        <v>100</v>
      </c>
      <c r="H8004" s="7">
        <v>80</v>
      </c>
      <c r="I8004" s="7">
        <v>-0.32409766960238301</v>
      </c>
      <c r="J8004" s="7">
        <v>0.15082074521306901</v>
      </c>
      <c r="L8004" s="7">
        <v>100</v>
      </c>
      <c r="M8004" s="7">
        <v>80</v>
      </c>
      <c r="N8004" s="7">
        <v>-0.27250065810558</v>
      </c>
      <c r="O8004" s="7">
        <v>0.32712954231805003</v>
      </c>
    </row>
    <row r="8005" spans="2:15" x14ac:dyDescent="0.2">
      <c r="B8005" s="7">
        <v>1</v>
      </c>
      <c r="C8005" s="7">
        <v>81</v>
      </c>
      <c r="D8005" s="7">
        <v>-0.31679903783114</v>
      </c>
      <c r="E8005" s="7">
        <v>-0.59002628979153604</v>
      </c>
      <c r="G8005" s="7">
        <v>1</v>
      </c>
      <c r="H8005" s="7">
        <v>81</v>
      </c>
      <c r="I8005" s="7">
        <v>-0.12673110298746201</v>
      </c>
      <c r="J8005" s="7">
        <v>-0.118761178141854</v>
      </c>
      <c r="L8005" s="7">
        <v>1</v>
      </c>
      <c r="M8005" s="7">
        <v>81</v>
      </c>
      <c r="N8005" s="7">
        <v>-5.3055135519270998E-2</v>
      </c>
      <c r="O8005" s="7">
        <v>-0.84790027712946703</v>
      </c>
    </row>
    <row r="8006" spans="2:15" x14ac:dyDescent="0.2">
      <c r="B8006" s="7">
        <v>2</v>
      </c>
      <c r="C8006" s="7">
        <v>81</v>
      </c>
      <c r="D8006" s="7">
        <v>-0.11343336149885801</v>
      </c>
      <c r="E8006" s="7">
        <v>6.2402215202244102E-3</v>
      </c>
      <c r="G8006" s="7">
        <v>2</v>
      </c>
      <c r="H8006" s="7">
        <v>81</v>
      </c>
      <c r="I8006" s="7">
        <v>0.106191666679465</v>
      </c>
      <c r="J8006" s="7">
        <v>6.6452732530277295E-2</v>
      </c>
      <c r="L8006" s="7">
        <v>2</v>
      </c>
      <c r="M8006" s="7">
        <v>81</v>
      </c>
      <c r="N8006" s="7">
        <v>1.40790021743409</v>
      </c>
      <c r="O8006" s="7">
        <v>1.18573409128336</v>
      </c>
    </row>
    <row r="8007" spans="2:15" x14ac:dyDescent="0.2">
      <c r="B8007" s="7">
        <v>3</v>
      </c>
      <c r="C8007" s="7">
        <v>81</v>
      </c>
      <c r="D8007" s="7">
        <v>-0.15021744081225599</v>
      </c>
      <c r="E8007" s="7">
        <v>-0.32215654320762099</v>
      </c>
      <c r="G8007" s="7">
        <v>3</v>
      </c>
      <c r="H8007" s="7">
        <v>81</v>
      </c>
      <c r="I8007" s="7">
        <v>7.2983245453636797E-2</v>
      </c>
      <c r="J8007" s="7">
        <v>6.7208957431665398E-2</v>
      </c>
      <c r="L8007" s="7">
        <v>3</v>
      </c>
      <c r="M8007" s="7">
        <v>81</v>
      </c>
      <c r="N8007" s="7">
        <v>0.37101668304479002</v>
      </c>
      <c r="O8007" s="7">
        <v>0.109843393269335</v>
      </c>
    </row>
    <row r="8008" spans="2:15" x14ac:dyDescent="0.2">
      <c r="B8008" s="7">
        <v>4</v>
      </c>
      <c r="C8008" s="7">
        <v>81</v>
      </c>
      <c r="D8008" s="7">
        <v>-0.139658617852778</v>
      </c>
      <c r="E8008" s="7">
        <v>-0.188725137967136</v>
      </c>
      <c r="G8008" s="7">
        <v>4</v>
      </c>
      <c r="H8008" s="7">
        <v>81</v>
      </c>
      <c r="I8008" s="7">
        <v>0.179858814963749</v>
      </c>
      <c r="J8008" s="7">
        <v>-3.0526502536860199E-2</v>
      </c>
      <c r="L8008" s="7">
        <v>4</v>
      </c>
      <c r="M8008" s="7">
        <v>81</v>
      </c>
      <c r="N8008" s="7">
        <v>0.27290715262392201</v>
      </c>
      <c r="O8008" s="7">
        <v>0.57903551762330896</v>
      </c>
    </row>
    <row r="8009" spans="2:15" x14ac:dyDescent="0.2">
      <c r="B8009" s="7">
        <v>5</v>
      </c>
      <c r="C8009" s="7">
        <v>81</v>
      </c>
      <c r="D8009" s="7">
        <v>-0.24409920009616601</v>
      </c>
      <c r="E8009" s="7">
        <v>-0.21477805814171799</v>
      </c>
      <c r="G8009" s="7">
        <v>5</v>
      </c>
      <c r="H8009" s="7">
        <v>81</v>
      </c>
      <c r="I8009" s="7">
        <v>6.2254853177664798E-2</v>
      </c>
      <c r="J8009" s="7">
        <v>8.1227195385679393E-2</v>
      </c>
      <c r="L8009" s="7">
        <v>5</v>
      </c>
      <c r="M8009" s="7">
        <v>81</v>
      </c>
      <c r="N8009" s="7">
        <v>0.48531814038323801</v>
      </c>
      <c r="O8009" s="7">
        <v>0.32794944785673202</v>
      </c>
    </row>
    <row r="8010" spans="2:15" x14ac:dyDescent="0.2">
      <c r="B8010" s="7">
        <v>6</v>
      </c>
      <c r="C8010" s="7">
        <v>81</v>
      </c>
      <c r="D8010" s="7">
        <v>-0.70472003112200099</v>
      </c>
      <c r="E8010" s="7">
        <v>-0.61489449025559795</v>
      </c>
      <c r="G8010" s="7">
        <v>6</v>
      </c>
      <c r="H8010" s="7">
        <v>81</v>
      </c>
      <c r="I8010" s="7">
        <v>0.103353016769856</v>
      </c>
      <c r="J8010" s="7">
        <v>1.9932282209502699E-3</v>
      </c>
      <c r="L8010" s="7">
        <v>6</v>
      </c>
      <c r="M8010" s="7">
        <v>81</v>
      </c>
      <c r="N8010" s="7">
        <v>0.80548660434068098</v>
      </c>
      <c r="O8010" s="7">
        <v>0.43945465219680302</v>
      </c>
    </row>
    <row r="8011" spans="2:15" x14ac:dyDescent="0.2">
      <c r="B8011" s="7">
        <v>7</v>
      </c>
      <c r="C8011" s="7">
        <v>81</v>
      </c>
      <c r="D8011" s="7">
        <v>0.25507948661389301</v>
      </c>
      <c r="E8011" s="7">
        <v>0.49569252857955298</v>
      </c>
      <c r="G8011" s="7">
        <v>7</v>
      </c>
      <c r="H8011" s="7">
        <v>81</v>
      </c>
      <c r="I8011" s="7">
        <v>4.6095160878118199E-2</v>
      </c>
      <c r="J8011" s="7">
        <v>9.2722966901703799E-2</v>
      </c>
      <c r="L8011" s="7">
        <v>7</v>
      </c>
      <c r="M8011" s="7">
        <v>81</v>
      </c>
      <c r="N8011" s="7">
        <v>-0.157321503480532</v>
      </c>
      <c r="O8011" s="7">
        <v>-0.45001928132848101</v>
      </c>
    </row>
    <row r="8012" spans="2:15" x14ac:dyDescent="0.2">
      <c r="B8012" s="7">
        <v>8</v>
      </c>
      <c r="C8012" s="7">
        <v>81</v>
      </c>
      <c r="D8012" s="7">
        <v>0.131233901165247</v>
      </c>
      <c r="E8012" s="7">
        <v>8.5015849375853506E-2</v>
      </c>
      <c r="G8012" s="7">
        <v>8</v>
      </c>
      <c r="H8012" s="7">
        <v>81</v>
      </c>
      <c r="I8012" s="7">
        <v>-0.27710954212885902</v>
      </c>
      <c r="J8012" s="7">
        <v>0.21100859078304099</v>
      </c>
      <c r="L8012" s="7">
        <v>8</v>
      </c>
      <c r="M8012" s="7">
        <v>81</v>
      </c>
      <c r="N8012" s="7">
        <v>0.27549252136095898</v>
      </c>
      <c r="O8012" s="7">
        <v>1.8992097317120499E-2</v>
      </c>
    </row>
    <row r="8013" spans="2:15" x14ac:dyDescent="0.2">
      <c r="B8013" s="7">
        <v>9</v>
      </c>
      <c r="C8013" s="7">
        <v>81</v>
      </c>
      <c r="D8013" s="7">
        <v>-0.683383778768485</v>
      </c>
      <c r="E8013" s="7">
        <v>-0.82207708006839497</v>
      </c>
      <c r="G8013" s="7">
        <v>9</v>
      </c>
      <c r="H8013" s="7">
        <v>81</v>
      </c>
      <c r="I8013" s="7">
        <v>6.0712722348327502E-2</v>
      </c>
      <c r="J8013" s="7">
        <v>-1.5912112514582698E-2</v>
      </c>
      <c r="L8013" s="7">
        <v>9</v>
      </c>
      <c r="M8013" s="7">
        <v>81</v>
      </c>
      <c r="N8013" s="7">
        <v>-0.72360170722647799</v>
      </c>
      <c r="O8013" s="7">
        <v>-1.30480505368727</v>
      </c>
    </row>
    <row r="8014" spans="2:15" x14ac:dyDescent="0.2">
      <c r="B8014" s="7">
        <v>10</v>
      </c>
      <c r="C8014" s="7">
        <v>81</v>
      </c>
      <c r="D8014" s="7">
        <v>-0.24394948744985201</v>
      </c>
      <c r="E8014" s="7">
        <v>0.162729899148745</v>
      </c>
      <c r="G8014" s="7">
        <v>10</v>
      </c>
      <c r="H8014" s="7">
        <v>81</v>
      </c>
      <c r="I8014" s="7">
        <v>-0.54843145707247798</v>
      </c>
      <c r="J8014" s="7">
        <v>-0.15558635164621901</v>
      </c>
      <c r="L8014" s="7">
        <v>10</v>
      </c>
      <c r="M8014" s="7">
        <v>81</v>
      </c>
      <c r="N8014" s="7">
        <v>-0.235208063442505</v>
      </c>
      <c r="O8014" s="7">
        <v>-0.50570197850397203</v>
      </c>
    </row>
    <row r="8015" spans="2:15" x14ac:dyDescent="0.2">
      <c r="B8015" s="7">
        <v>11</v>
      </c>
      <c r="C8015" s="7">
        <v>81</v>
      </c>
      <c r="D8015" s="7">
        <v>-0.16073183400215099</v>
      </c>
      <c r="E8015" s="7">
        <v>-0.468261625015849</v>
      </c>
      <c r="G8015" s="7">
        <v>11</v>
      </c>
      <c r="H8015" s="7">
        <v>81</v>
      </c>
      <c r="I8015" s="7">
        <v>-0.240633810760642</v>
      </c>
      <c r="J8015" s="7">
        <v>0.18969104252503799</v>
      </c>
      <c r="L8015" s="7">
        <v>11</v>
      </c>
      <c r="M8015" s="7">
        <v>81</v>
      </c>
      <c r="N8015" s="7">
        <v>0.144068396313865</v>
      </c>
      <c r="O8015" s="7">
        <v>1.00199591473844E-2</v>
      </c>
    </row>
    <row r="8016" spans="2:15" x14ac:dyDescent="0.2">
      <c r="B8016" s="7">
        <v>12</v>
      </c>
      <c r="C8016" s="7">
        <v>81</v>
      </c>
      <c r="D8016" s="7">
        <v>0.197643180409251</v>
      </c>
      <c r="E8016" s="7">
        <v>9.6277803292116104E-2</v>
      </c>
      <c r="G8016" s="7">
        <v>12</v>
      </c>
      <c r="H8016" s="7">
        <v>81</v>
      </c>
      <c r="I8016" s="7">
        <v>-0.19203818006298701</v>
      </c>
      <c r="J8016" s="7">
        <v>-0.216715285686847</v>
      </c>
      <c r="L8016" s="7">
        <v>12</v>
      </c>
      <c r="M8016" s="7">
        <v>81</v>
      </c>
      <c r="N8016" s="7">
        <v>0.47074374751996501</v>
      </c>
      <c r="O8016" s="7">
        <v>1.02288272397252</v>
      </c>
    </row>
    <row r="8017" spans="2:15" x14ac:dyDescent="0.2">
      <c r="B8017" s="7">
        <v>13</v>
      </c>
      <c r="C8017" s="7">
        <v>81</v>
      </c>
      <c r="D8017" s="7">
        <v>5.0574385788104699E-2</v>
      </c>
      <c r="E8017" s="7">
        <v>0.16508264649374199</v>
      </c>
      <c r="G8017" s="7">
        <v>13</v>
      </c>
      <c r="H8017" s="7">
        <v>81</v>
      </c>
      <c r="I8017" s="7">
        <v>-0.34429230957041501</v>
      </c>
      <c r="J8017" s="7">
        <v>4.4395038492098103E-2</v>
      </c>
      <c r="L8017" s="7">
        <v>13</v>
      </c>
      <c r="M8017" s="7">
        <v>81</v>
      </c>
      <c r="N8017" s="7">
        <v>4.6051455333140402E-2</v>
      </c>
      <c r="O8017" s="7">
        <v>-0.26878861068502802</v>
      </c>
    </row>
    <row r="8018" spans="2:15" x14ac:dyDescent="0.2">
      <c r="B8018" s="7">
        <v>14</v>
      </c>
      <c r="C8018" s="7">
        <v>81</v>
      </c>
      <c r="D8018" s="7">
        <v>-0.47766952282729103</v>
      </c>
      <c r="E8018" s="7">
        <v>-0.48036275152605501</v>
      </c>
      <c r="G8018" s="7">
        <v>14</v>
      </c>
      <c r="H8018" s="7">
        <v>81</v>
      </c>
      <c r="I8018" s="7">
        <v>0.23754284115938901</v>
      </c>
      <c r="J8018" s="7">
        <v>0.12468717395918499</v>
      </c>
      <c r="L8018" s="7">
        <v>14</v>
      </c>
      <c r="M8018" s="7">
        <v>81</v>
      </c>
      <c r="N8018" s="7">
        <v>0.510739402678277</v>
      </c>
      <c r="O8018" s="7">
        <v>0.76144094029085496</v>
      </c>
    </row>
    <row r="8019" spans="2:15" x14ac:dyDescent="0.2">
      <c r="B8019" s="7">
        <v>15</v>
      </c>
      <c r="C8019" s="7">
        <v>81</v>
      </c>
      <c r="D8019" s="7">
        <v>5.6996180965359897E-2</v>
      </c>
      <c r="E8019" s="7">
        <v>2.9415248473100099E-2</v>
      </c>
      <c r="G8019" s="7">
        <v>15</v>
      </c>
      <c r="H8019" s="7">
        <v>81</v>
      </c>
      <c r="I8019" s="7">
        <v>3.4688757310645399E-2</v>
      </c>
      <c r="J8019" s="7">
        <v>4.34291820943749E-2</v>
      </c>
      <c r="L8019" s="7">
        <v>15</v>
      </c>
      <c r="M8019" s="7">
        <v>81</v>
      </c>
      <c r="N8019" s="7">
        <v>1.4495882335232799</v>
      </c>
      <c r="O8019" s="7">
        <v>1.84091470293961</v>
      </c>
    </row>
    <row r="8020" spans="2:15" x14ac:dyDescent="0.2">
      <c r="B8020" s="7">
        <v>16</v>
      </c>
      <c r="C8020" s="7">
        <v>81</v>
      </c>
      <c r="D8020" s="7">
        <v>0.184446904438687</v>
      </c>
      <c r="E8020" s="7">
        <v>-4.2287788542951796E-3</v>
      </c>
      <c r="G8020" s="7">
        <v>16</v>
      </c>
      <c r="H8020" s="7">
        <v>81</v>
      </c>
      <c r="I8020" s="7">
        <v>-0.14596587011091899</v>
      </c>
      <c r="J8020" s="7">
        <v>-0.22269711548969401</v>
      </c>
      <c r="L8020" s="7">
        <v>16</v>
      </c>
      <c r="M8020" s="7">
        <v>81</v>
      </c>
      <c r="N8020" s="7">
        <v>0.20636595917255801</v>
      </c>
      <c r="O8020" s="7">
        <v>0.272972259705211</v>
      </c>
    </row>
    <row r="8021" spans="2:15" x14ac:dyDescent="0.2">
      <c r="B8021" s="7">
        <v>17</v>
      </c>
      <c r="C8021" s="7">
        <v>81</v>
      </c>
      <c r="D8021" s="7">
        <v>-0.45153194730320001</v>
      </c>
      <c r="E8021" s="7">
        <v>-0.32027587426869902</v>
      </c>
      <c r="G8021" s="7">
        <v>17</v>
      </c>
      <c r="H8021" s="7">
        <v>81</v>
      </c>
      <c r="I8021" s="7">
        <v>-6.5362633015236996E-2</v>
      </c>
      <c r="J8021" s="7">
        <v>0.31438845862804099</v>
      </c>
      <c r="L8021" s="7">
        <v>17</v>
      </c>
      <c r="M8021" s="7">
        <v>81</v>
      </c>
      <c r="N8021" s="7">
        <v>-0.209932554055936</v>
      </c>
      <c r="O8021" s="7">
        <v>-0.305332138965066</v>
      </c>
    </row>
    <row r="8022" spans="2:15" x14ac:dyDescent="0.2">
      <c r="B8022" s="7">
        <v>18</v>
      </c>
      <c r="C8022" s="7">
        <v>81</v>
      </c>
      <c r="D8022" s="7">
        <v>0.25386414663198797</v>
      </c>
      <c r="E8022" s="7">
        <v>0.247648392043537</v>
      </c>
      <c r="G8022" s="7">
        <v>18</v>
      </c>
      <c r="H8022" s="7">
        <v>81</v>
      </c>
      <c r="I8022" s="7">
        <v>4.9461052202360599E-2</v>
      </c>
      <c r="J8022" s="7">
        <v>-3.5882872293644401E-3</v>
      </c>
      <c r="L8022" s="7">
        <v>18</v>
      </c>
      <c r="M8022" s="7">
        <v>81</v>
      </c>
      <c r="N8022" s="7">
        <v>-0.10846177057543099</v>
      </c>
      <c r="O8022" s="7">
        <v>8.7303762316338407E-2</v>
      </c>
    </row>
    <row r="8023" spans="2:15" x14ac:dyDescent="0.2">
      <c r="B8023" s="7">
        <v>19</v>
      </c>
      <c r="C8023" s="7">
        <v>81</v>
      </c>
      <c r="D8023" s="7">
        <v>-0.22165028650735499</v>
      </c>
      <c r="E8023" s="7">
        <v>-0.17798104003491499</v>
      </c>
      <c r="G8023" s="7">
        <v>19</v>
      </c>
      <c r="H8023" s="7">
        <v>81</v>
      </c>
      <c r="I8023" s="7">
        <v>4.16551235564455E-3</v>
      </c>
      <c r="J8023" s="7">
        <v>-0.28862168772137198</v>
      </c>
      <c r="L8023" s="7">
        <v>19</v>
      </c>
      <c r="M8023" s="7">
        <v>81</v>
      </c>
      <c r="N8023" s="7">
        <v>-0.12485007301492</v>
      </c>
      <c r="O8023" s="7">
        <v>0.17198180022237999</v>
      </c>
    </row>
    <row r="8024" spans="2:15" x14ac:dyDescent="0.2">
      <c r="B8024" s="7">
        <v>20</v>
      </c>
      <c r="C8024" s="7">
        <v>81</v>
      </c>
      <c r="D8024" s="7">
        <v>-0.44756800181498202</v>
      </c>
      <c r="E8024" s="7">
        <v>-0.50339159533213096</v>
      </c>
      <c r="G8024" s="7">
        <v>20</v>
      </c>
      <c r="H8024" s="7">
        <v>81</v>
      </c>
      <c r="I8024" s="7">
        <v>0.222848013541601</v>
      </c>
      <c r="J8024" s="7">
        <v>0.10624202193514</v>
      </c>
      <c r="L8024" s="7">
        <v>20</v>
      </c>
      <c r="M8024" s="7">
        <v>81</v>
      </c>
      <c r="N8024" s="7">
        <v>1.02138188381824</v>
      </c>
      <c r="O8024" s="7">
        <v>1.17189821286963</v>
      </c>
    </row>
    <row r="8025" spans="2:15" x14ac:dyDescent="0.2">
      <c r="B8025" s="7">
        <v>21</v>
      </c>
      <c r="C8025" s="7">
        <v>81</v>
      </c>
      <c r="D8025" s="7">
        <v>-0.37918052009640102</v>
      </c>
      <c r="E8025" s="7">
        <v>-0.24208773188659199</v>
      </c>
      <c r="G8025" s="7">
        <v>21</v>
      </c>
      <c r="H8025" s="7">
        <v>81</v>
      </c>
      <c r="I8025" s="7">
        <v>0.124337302069946</v>
      </c>
      <c r="J8025" s="7">
        <v>-0.16657213513900401</v>
      </c>
      <c r="L8025" s="7">
        <v>21</v>
      </c>
      <c r="M8025" s="7">
        <v>81</v>
      </c>
      <c r="N8025" s="7">
        <v>-1.36415793374092</v>
      </c>
      <c r="O8025" s="7">
        <v>-0.6563647110609</v>
      </c>
    </row>
    <row r="8026" spans="2:15" x14ac:dyDescent="0.2">
      <c r="B8026" s="7">
        <v>22</v>
      </c>
      <c r="C8026" s="7">
        <v>81</v>
      </c>
      <c r="D8026" s="7">
        <v>-0.41618505740846401</v>
      </c>
      <c r="E8026" s="7">
        <v>-0.239010186006992</v>
      </c>
      <c r="G8026" s="7">
        <v>22</v>
      </c>
      <c r="H8026" s="7">
        <v>81</v>
      </c>
      <c r="I8026" s="7">
        <v>0.30181839604329902</v>
      </c>
      <c r="J8026" s="7">
        <v>0.190704983082332</v>
      </c>
      <c r="L8026" s="7">
        <v>22</v>
      </c>
      <c r="M8026" s="7">
        <v>81</v>
      </c>
      <c r="N8026" s="7">
        <v>-3.5616411580099899E-2</v>
      </c>
      <c r="O8026" s="7">
        <v>-0.39501798975913899</v>
      </c>
    </row>
    <row r="8027" spans="2:15" x14ac:dyDescent="0.2">
      <c r="B8027" s="7">
        <v>23</v>
      </c>
      <c r="C8027" s="7">
        <v>81</v>
      </c>
      <c r="D8027" s="7">
        <v>-0.19621465461816201</v>
      </c>
      <c r="E8027" s="7">
        <v>4.6361697038108197E-2</v>
      </c>
      <c r="G8027" s="7">
        <v>23</v>
      </c>
      <c r="H8027" s="7">
        <v>81</v>
      </c>
      <c r="I8027" s="7">
        <v>-0.26075583289649801</v>
      </c>
      <c r="J8027" s="7">
        <v>-0.21862827485061201</v>
      </c>
      <c r="L8027" s="7">
        <v>23</v>
      </c>
      <c r="M8027" s="7">
        <v>81</v>
      </c>
      <c r="N8027" s="7">
        <v>-0.90695111271828799</v>
      </c>
      <c r="O8027" s="7">
        <v>-0.45069983147745102</v>
      </c>
    </row>
    <row r="8028" spans="2:15" x14ac:dyDescent="0.2">
      <c r="B8028" s="7">
        <v>24</v>
      </c>
      <c r="C8028" s="7">
        <v>81</v>
      </c>
      <c r="D8028" s="7">
        <v>-0.19444145631179499</v>
      </c>
      <c r="E8028" s="7">
        <v>5.3553726842086001E-2</v>
      </c>
      <c r="G8028" s="7">
        <v>24</v>
      </c>
      <c r="H8028" s="7">
        <v>81</v>
      </c>
      <c r="I8028" s="7">
        <v>-0.180556164262063</v>
      </c>
      <c r="J8028" s="7">
        <v>9.5118444800439406E-2</v>
      </c>
      <c r="L8028" s="7">
        <v>24</v>
      </c>
      <c r="M8028" s="7">
        <v>81</v>
      </c>
      <c r="N8028" s="7">
        <v>2.0579819310226299</v>
      </c>
      <c r="O8028" s="7">
        <v>1.54980728901873</v>
      </c>
    </row>
    <row r="8029" spans="2:15" x14ac:dyDescent="0.2">
      <c r="B8029" s="7">
        <v>25</v>
      </c>
      <c r="C8029" s="7">
        <v>81</v>
      </c>
      <c r="D8029" s="7">
        <v>0.56805455236749403</v>
      </c>
      <c r="E8029" s="7">
        <v>0.66734528936151205</v>
      </c>
      <c r="G8029" s="7">
        <v>25</v>
      </c>
      <c r="H8029" s="7">
        <v>81</v>
      </c>
      <c r="I8029" s="7">
        <v>4.6985988031256198E-3</v>
      </c>
      <c r="J8029" s="7">
        <v>8.5605550185000795E-2</v>
      </c>
      <c r="L8029" s="7">
        <v>25</v>
      </c>
      <c r="M8029" s="7">
        <v>81</v>
      </c>
      <c r="N8029" s="7">
        <v>-0.35776467638827403</v>
      </c>
      <c r="O8029" s="7">
        <v>-0.466413481998257</v>
      </c>
    </row>
    <row r="8030" spans="2:15" x14ac:dyDescent="0.2">
      <c r="B8030" s="7">
        <v>26</v>
      </c>
      <c r="C8030" s="7">
        <v>81</v>
      </c>
      <c r="D8030" s="7">
        <v>-0.47725511725309899</v>
      </c>
      <c r="E8030" s="7">
        <v>-0.24192918296368601</v>
      </c>
      <c r="G8030" s="7">
        <v>26</v>
      </c>
      <c r="H8030" s="7">
        <v>81</v>
      </c>
      <c r="I8030" s="7">
        <v>-9.6683356871290399E-2</v>
      </c>
      <c r="J8030" s="7">
        <v>-4.8306115477494402E-2</v>
      </c>
      <c r="L8030" s="7">
        <v>26</v>
      </c>
      <c r="M8030" s="7">
        <v>81</v>
      </c>
      <c r="N8030" s="7">
        <v>-0.33628145457254299</v>
      </c>
      <c r="O8030" s="7">
        <v>-0.336417806635747</v>
      </c>
    </row>
    <row r="8031" spans="2:15" x14ac:dyDescent="0.2">
      <c r="B8031" s="7">
        <v>27</v>
      </c>
      <c r="C8031" s="7">
        <v>81</v>
      </c>
      <c r="D8031" s="7">
        <v>0.21213478823282</v>
      </c>
      <c r="E8031" s="7">
        <v>7.1594939325187595E-2</v>
      </c>
      <c r="G8031" s="7">
        <v>27</v>
      </c>
      <c r="H8031" s="7">
        <v>81</v>
      </c>
      <c r="I8031" s="7">
        <v>-0.20033386790664701</v>
      </c>
      <c r="J8031" s="7">
        <v>6.9919263046696002E-3</v>
      </c>
      <c r="L8031" s="7">
        <v>27</v>
      </c>
      <c r="M8031" s="7">
        <v>81</v>
      </c>
      <c r="N8031" s="7">
        <v>-0.54710625806155599</v>
      </c>
      <c r="O8031" s="7">
        <v>-0.82147931684572595</v>
      </c>
    </row>
    <row r="8032" spans="2:15" x14ac:dyDescent="0.2">
      <c r="B8032" s="7">
        <v>28</v>
      </c>
      <c r="C8032" s="7">
        <v>81</v>
      </c>
      <c r="D8032" s="7">
        <v>-0.839081743625535</v>
      </c>
      <c r="E8032" s="7">
        <v>-0.80731488079086</v>
      </c>
      <c r="G8032" s="7">
        <v>28</v>
      </c>
      <c r="H8032" s="7">
        <v>81</v>
      </c>
      <c r="I8032" s="7">
        <v>-4.8383429496418301E-2</v>
      </c>
      <c r="J8032" s="7">
        <v>-0.174495214413734</v>
      </c>
      <c r="L8032" s="7">
        <v>28</v>
      </c>
      <c r="M8032" s="7">
        <v>81</v>
      </c>
      <c r="N8032" s="7">
        <v>0.77264527901166502</v>
      </c>
      <c r="O8032" s="7">
        <v>0.68351312080207904</v>
      </c>
    </row>
    <row r="8033" spans="2:15" x14ac:dyDescent="0.2">
      <c r="B8033" s="7">
        <v>29</v>
      </c>
      <c r="C8033" s="7">
        <v>81</v>
      </c>
      <c r="D8033" s="7">
        <v>-0.125214881479948</v>
      </c>
      <c r="E8033" s="7">
        <v>-5.61641854500863E-2</v>
      </c>
      <c r="G8033" s="7">
        <v>29</v>
      </c>
      <c r="H8033" s="7">
        <v>81</v>
      </c>
      <c r="I8033" s="7">
        <v>-4.6470990177374098E-2</v>
      </c>
      <c r="J8033" s="7">
        <v>-0.13401561426122699</v>
      </c>
      <c r="L8033" s="7">
        <v>29</v>
      </c>
      <c r="M8033" s="7">
        <v>81</v>
      </c>
      <c r="N8033" s="7">
        <v>0.23960073579524499</v>
      </c>
      <c r="O8033" s="7">
        <v>0.78817762958183701</v>
      </c>
    </row>
    <row r="8034" spans="2:15" x14ac:dyDescent="0.2">
      <c r="B8034" s="7">
        <v>30</v>
      </c>
      <c r="C8034" s="7">
        <v>81</v>
      </c>
      <c r="D8034" s="7">
        <v>0.24862350707834799</v>
      </c>
      <c r="E8034" s="7">
        <v>-5.9604781752078404E-3</v>
      </c>
      <c r="G8034" s="7">
        <v>30</v>
      </c>
      <c r="H8034" s="7">
        <v>81</v>
      </c>
      <c r="I8034" s="7">
        <v>-0.151600119331048</v>
      </c>
      <c r="J8034" s="7">
        <v>4.4944252133603903E-2</v>
      </c>
      <c r="L8034" s="7">
        <v>30</v>
      </c>
      <c r="M8034" s="7">
        <v>81</v>
      </c>
      <c r="N8034" s="7">
        <v>0.61962067114424502</v>
      </c>
      <c r="O8034" s="7">
        <v>1.3465055056127999</v>
      </c>
    </row>
    <row r="8035" spans="2:15" x14ac:dyDescent="0.2">
      <c r="B8035" s="7">
        <v>31</v>
      </c>
      <c r="C8035" s="7">
        <v>81</v>
      </c>
      <c r="D8035" s="7">
        <v>0.40158425818807397</v>
      </c>
      <c r="E8035" s="7">
        <v>0.25513857691543901</v>
      </c>
      <c r="G8035" s="7">
        <v>31</v>
      </c>
      <c r="H8035" s="7">
        <v>81</v>
      </c>
      <c r="I8035" s="7">
        <v>0.14522778070286599</v>
      </c>
      <c r="J8035" s="7">
        <v>-6.3934878983697999E-2</v>
      </c>
      <c r="L8035" s="7">
        <v>31</v>
      </c>
      <c r="M8035" s="7">
        <v>81</v>
      </c>
      <c r="N8035" s="7">
        <v>-0.91634687844084595</v>
      </c>
      <c r="O8035" s="7">
        <v>-0.52434812172154699</v>
      </c>
    </row>
    <row r="8036" spans="2:15" x14ac:dyDescent="0.2">
      <c r="B8036" s="7">
        <v>32</v>
      </c>
      <c r="C8036" s="7">
        <v>81</v>
      </c>
      <c r="D8036" s="7">
        <v>-9.5469234649595294E-2</v>
      </c>
      <c r="E8036" s="7">
        <v>-8.5801318815173402E-2</v>
      </c>
      <c r="G8036" s="7">
        <v>32</v>
      </c>
      <c r="H8036" s="7">
        <v>81</v>
      </c>
      <c r="I8036" s="7">
        <v>7.2882760971779703E-2</v>
      </c>
      <c r="J8036" s="7">
        <v>3.8396069461755999E-2</v>
      </c>
      <c r="L8036" s="7">
        <v>32</v>
      </c>
      <c r="M8036" s="7">
        <v>81</v>
      </c>
      <c r="N8036" s="7">
        <v>-1.1263216342297799</v>
      </c>
      <c r="O8036" s="7">
        <v>-0.20082300342696</v>
      </c>
    </row>
    <row r="8037" spans="2:15" x14ac:dyDescent="0.2">
      <c r="B8037" s="7">
        <v>33</v>
      </c>
      <c r="C8037" s="7">
        <v>81</v>
      </c>
      <c r="D8037" s="7">
        <v>-0.136040035397929</v>
      </c>
      <c r="E8037" s="7">
        <v>0.31000357391112798</v>
      </c>
      <c r="G8037" s="7">
        <v>33</v>
      </c>
      <c r="H8037" s="7">
        <v>81</v>
      </c>
      <c r="I8037" s="7">
        <v>-5.5989641468962702E-2</v>
      </c>
      <c r="J8037" s="7">
        <v>0.132872491521316</v>
      </c>
      <c r="L8037" s="7">
        <v>33</v>
      </c>
      <c r="M8037" s="7">
        <v>81</v>
      </c>
      <c r="N8037" s="7">
        <v>1.19126202039936E-2</v>
      </c>
      <c r="O8037" s="7">
        <v>0.64282195586801905</v>
      </c>
    </row>
    <row r="8038" spans="2:15" x14ac:dyDescent="0.2">
      <c r="B8038" s="7">
        <v>34</v>
      </c>
      <c r="C8038" s="7">
        <v>81</v>
      </c>
      <c r="D8038" s="7">
        <v>-3.3373309028327497E-2</v>
      </c>
      <c r="E8038" s="7">
        <v>6.6636829370439798E-2</v>
      </c>
      <c r="G8038" s="7">
        <v>34</v>
      </c>
      <c r="H8038" s="7">
        <v>81</v>
      </c>
      <c r="I8038" s="7">
        <v>0.25288767279900798</v>
      </c>
      <c r="J8038" s="7">
        <v>0.147270138565258</v>
      </c>
      <c r="L8038" s="7">
        <v>34</v>
      </c>
      <c r="M8038" s="7">
        <v>81</v>
      </c>
      <c r="N8038" s="7">
        <v>0.134217059283183</v>
      </c>
      <c r="O8038" s="7">
        <v>0.36514275636877402</v>
      </c>
    </row>
    <row r="8039" spans="2:15" x14ac:dyDescent="0.2">
      <c r="B8039" s="7">
        <v>35</v>
      </c>
      <c r="C8039" s="7">
        <v>81</v>
      </c>
      <c r="D8039" s="7">
        <v>-7.1855000484866594E-2</v>
      </c>
      <c r="E8039" s="7">
        <v>0.304707332992603</v>
      </c>
      <c r="G8039" s="7">
        <v>35</v>
      </c>
      <c r="H8039" s="7">
        <v>81</v>
      </c>
      <c r="I8039" s="7">
        <v>8.2793606911918602E-2</v>
      </c>
      <c r="J8039" s="7">
        <v>0.16772102857587601</v>
      </c>
      <c r="L8039" s="7">
        <v>35</v>
      </c>
      <c r="M8039" s="7">
        <v>81</v>
      </c>
      <c r="N8039" s="7">
        <v>2.4623000931186501</v>
      </c>
      <c r="O8039" s="7">
        <v>3.0975969618374699</v>
      </c>
    </row>
    <row r="8040" spans="2:15" x14ac:dyDescent="0.2">
      <c r="B8040" s="7">
        <v>36</v>
      </c>
      <c r="C8040" s="7">
        <v>81</v>
      </c>
      <c r="D8040" s="7">
        <v>-7.6344049876193601E-2</v>
      </c>
      <c r="E8040" s="7">
        <v>-3.2793768935203402E-2</v>
      </c>
      <c r="G8040" s="7">
        <v>36</v>
      </c>
      <c r="H8040" s="7">
        <v>81</v>
      </c>
      <c r="I8040" s="7">
        <v>-1.23674678153964E-2</v>
      </c>
      <c r="J8040" s="7">
        <v>-0.15488029800825301</v>
      </c>
      <c r="L8040" s="7">
        <v>36</v>
      </c>
      <c r="M8040" s="7">
        <v>81</v>
      </c>
      <c r="N8040" s="7">
        <v>3.67695485688913E-3</v>
      </c>
      <c r="O8040" s="7">
        <v>0.277441229912198</v>
      </c>
    </row>
    <row r="8041" spans="2:15" x14ac:dyDescent="0.2">
      <c r="B8041" s="7">
        <v>37</v>
      </c>
      <c r="C8041" s="7">
        <v>81</v>
      </c>
      <c r="D8041" s="7">
        <v>-0.24372461692077799</v>
      </c>
      <c r="E8041" s="7">
        <v>3.6287213103243202E-3</v>
      </c>
      <c r="G8041" s="7">
        <v>37</v>
      </c>
      <c r="H8041" s="7">
        <v>81</v>
      </c>
      <c r="I8041" s="7">
        <v>-5.0904569128798399E-2</v>
      </c>
      <c r="J8041" s="7">
        <v>-9.5501301208008399E-2</v>
      </c>
      <c r="L8041" s="7">
        <v>37</v>
      </c>
      <c r="M8041" s="7">
        <v>81</v>
      </c>
      <c r="N8041" s="7">
        <v>-0.48136510043116099</v>
      </c>
      <c r="O8041" s="7">
        <v>-0.90634970695360795</v>
      </c>
    </row>
    <row r="8042" spans="2:15" x14ac:dyDescent="0.2">
      <c r="B8042" s="7">
        <v>38</v>
      </c>
      <c r="C8042" s="7">
        <v>81</v>
      </c>
      <c r="D8042" s="7">
        <v>-0.113453628599904</v>
      </c>
      <c r="E8042" s="7">
        <v>-7.1084900091502604E-2</v>
      </c>
      <c r="G8042" s="7">
        <v>38</v>
      </c>
      <c r="H8042" s="7">
        <v>81</v>
      </c>
      <c r="I8042" s="7">
        <v>-0.14181396886019401</v>
      </c>
      <c r="J8042" s="7">
        <v>-4.0714637478331803E-2</v>
      </c>
      <c r="L8042" s="7">
        <v>38</v>
      </c>
      <c r="M8042" s="7">
        <v>81</v>
      </c>
      <c r="N8042" s="7">
        <v>5.6626602490066303E-3</v>
      </c>
      <c r="O8042" s="7">
        <v>0.24590650465344499</v>
      </c>
    </row>
    <row r="8043" spans="2:15" x14ac:dyDescent="0.2">
      <c r="B8043" s="7">
        <v>39</v>
      </c>
      <c r="C8043" s="7">
        <v>81</v>
      </c>
      <c r="D8043" s="7">
        <v>-7.3874819614227996E-2</v>
      </c>
      <c r="E8043" s="7">
        <v>8.0397588576983203E-2</v>
      </c>
      <c r="G8043" s="7">
        <v>39</v>
      </c>
      <c r="H8043" s="7">
        <v>81</v>
      </c>
      <c r="I8043" s="7">
        <v>-6.3564237783597696E-2</v>
      </c>
      <c r="J8043" s="7">
        <v>-0.19186288565745099</v>
      </c>
      <c r="L8043" s="7">
        <v>39</v>
      </c>
      <c r="M8043" s="7">
        <v>81</v>
      </c>
      <c r="N8043" s="7">
        <v>0.14472016253031</v>
      </c>
      <c r="O8043" s="7">
        <v>-0.12727638341380201</v>
      </c>
    </row>
    <row r="8044" spans="2:15" x14ac:dyDescent="0.2">
      <c r="B8044" s="7">
        <v>40</v>
      </c>
      <c r="C8044" s="7">
        <v>81</v>
      </c>
      <c r="D8044" s="7">
        <v>-0.23654608892970899</v>
      </c>
      <c r="E8044" s="7">
        <v>6.8905192784674399E-2</v>
      </c>
      <c r="G8044" s="7">
        <v>40</v>
      </c>
      <c r="H8044" s="7">
        <v>81</v>
      </c>
      <c r="I8044" s="7">
        <v>-0.12602541491619401</v>
      </c>
      <c r="J8044" s="7">
        <v>-5.9212079132713296E-3</v>
      </c>
      <c r="L8044" s="7">
        <v>40</v>
      </c>
      <c r="M8044" s="7">
        <v>81</v>
      </c>
      <c r="N8044" s="7">
        <v>-1.3284300008748799</v>
      </c>
      <c r="O8044" s="7">
        <v>-2.00261788923775</v>
      </c>
    </row>
    <row r="8045" spans="2:15" x14ac:dyDescent="0.2">
      <c r="B8045" s="7">
        <v>41</v>
      </c>
      <c r="C8045" s="7">
        <v>81</v>
      </c>
      <c r="D8045" s="7">
        <v>7.0894311738635807E-2</v>
      </c>
      <c r="E8045" s="7">
        <v>5.7964086181790699E-2</v>
      </c>
      <c r="G8045" s="7">
        <v>41</v>
      </c>
      <c r="H8045" s="7">
        <v>81</v>
      </c>
      <c r="I8045" s="7">
        <v>-0.122335441255048</v>
      </c>
      <c r="J8045" s="7">
        <v>-7.0372743763256196E-2</v>
      </c>
      <c r="L8045" s="7">
        <v>41</v>
      </c>
      <c r="M8045" s="7">
        <v>81</v>
      </c>
      <c r="N8045" s="7">
        <v>-1.64952199313724</v>
      </c>
      <c r="O8045" s="7">
        <v>-1.9104004381597399</v>
      </c>
    </row>
    <row r="8046" spans="2:15" x14ac:dyDescent="0.2">
      <c r="B8046" s="7">
        <v>42</v>
      </c>
      <c r="C8046" s="7">
        <v>81</v>
      </c>
      <c r="D8046" s="7">
        <v>5.0792886244758903E-2</v>
      </c>
      <c r="E8046" s="7">
        <v>-2.6210625190797601E-2</v>
      </c>
      <c r="G8046" s="7">
        <v>42</v>
      </c>
      <c r="H8046" s="7">
        <v>81</v>
      </c>
      <c r="I8046" s="7">
        <v>-0.31397858345785301</v>
      </c>
      <c r="J8046" s="7">
        <v>-5.7610444497536002E-2</v>
      </c>
      <c r="L8046" s="7">
        <v>42</v>
      </c>
      <c r="M8046" s="7">
        <v>81</v>
      </c>
      <c r="N8046" s="7">
        <v>0.12095912787561799</v>
      </c>
      <c r="O8046" s="7">
        <v>-0.57957680133830902</v>
      </c>
    </row>
    <row r="8047" spans="2:15" x14ac:dyDescent="0.2">
      <c r="B8047" s="7">
        <v>43</v>
      </c>
      <c r="C8047" s="7">
        <v>81</v>
      </c>
      <c r="D8047" s="7">
        <v>4.4668975581648999E-2</v>
      </c>
      <c r="E8047" s="7">
        <v>0.10971697462376</v>
      </c>
      <c r="G8047" s="7">
        <v>43</v>
      </c>
      <c r="H8047" s="7">
        <v>81</v>
      </c>
      <c r="I8047" s="7">
        <v>-0.55627381000666898</v>
      </c>
      <c r="J8047" s="7">
        <v>-0.29759218167838603</v>
      </c>
      <c r="L8047" s="7">
        <v>43</v>
      </c>
      <c r="M8047" s="7">
        <v>81</v>
      </c>
      <c r="N8047" s="7">
        <v>-0.60187804522314803</v>
      </c>
      <c r="O8047" s="7">
        <v>-0.98409607706547797</v>
      </c>
    </row>
    <row r="8048" spans="2:15" x14ac:dyDescent="0.2">
      <c r="B8048" s="7">
        <v>44</v>
      </c>
      <c r="C8048" s="7">
        <v>81</v>
      </c>
      <c r="D8048" s="7">
        <v>-0.16259374833755999</v>
      </c>
      <c r="E8048" s="7">
        <v>0.177834958350713</v>
      </c>
      <c r="G8048" s="7">
        <v>44</v>
      </c>
      <c r="H8048" s="7">
        <v>81</v>
      </c>
      <c r="I8048" s="7">
        <v>-0.51811375727192499</v>
      </c>
      <c r="J8048" s="7">
        <v>-6.2870795697587994E-2</v>
      </c>
      <c r="L8048" s="7">
        <v>44</v>
      </c>
      <c r="M8048" s="7">
        <v>81</v>
      </c>
      <c r="N8048" s="7">
        <v>-1.48993195764978</v>
      </c>
      <c r="O8048" s="7">
        <v>-1.32368602995914</v>
      </c>
    </row>
    <row r="8049" spans="2:15" x14ac:dyDescent="0.2">
      <c r="B8049" s="7">
        <v>45</v>
      </c>
      <c r="C8049" s="7">
        <v>81</v>
      </c>
      <c r="D8049" s="7">
        <v>9.3744907747884895E-2</v>
      </c>
      <c r="E8049" s="7">
        <v>-0.117679061848383</v>
      </c>
      <c r="G8049" s="7">
        <v>45</v>
      </c>
      <c r="H8049" s="7">
        <v>81</v>
      </c>
      <c r="I8049" s="7">
        <v>-2.73089821708936E-2</v>
      </c>
      <c r="J8049" s="7">
        <v>-0.124753982005195</v>
      </c>
      <c r="L8049" s="7">
        <v>45</v>
      </c>
      <c r="M8049" s="7">
        <v>81</v>
      </c>
      <c r="N8049" s="7">
        <v>-0.954998315296825</v>
      </c>
      <c r="O8049" s="7">
        <v>-1.2502744537718899</v>
      </c>
    </row>
    <row r="8050" spans="2:15" x14ac:dyDescent="0.2">
      <c r="B8050" s="7">
        <v>46</v>
      </c>
      <c r="C8050" s="7">
        <v>81</v>
      </c>
      <c r="D8050" s="7">
        <v>3.7086016189764601E-3</v>
      </c>
      <c r="E8050" s="7">
        <v>5.4543405441155102E-2</v>
      </c>
      <c r="G8050" s="7">
        <v>46</v>
      </c>
      <c r="H8050" s="7">
        <v>81</v>
      </c>
      <c r="I8050" s="7">
        <v>-0.267205865632265</v>
      </c>
      <c r="J8050" s="7">
        <v>-5.8706987575286397E-2</v>
      </c>
      <c r="L8050" s="7">
        <v>46</v>
      </c>
      <c r="M8050" s="7">
        <v>81</v>
      </c>
      <c r="N8050" s="7">
        <v>0.469125535886808</v>
      </c>
      <c r="O8050" s="7">
        <v>9.5493652413736599E-2</v>
      </c>
    </row>
    <row r="8051" spans="2:15" x14ac:dyDescent="0.2">
      <c r="B8051" s="7">
        <v>47</v>
      </c>
      <c r="C8051" s="7">
        <v>81</v>
      </c>
      <c r="D8051" s="7">
        <v>5.1242047510392297E-2</v>
      </c>
      <c r="E8051" s="7">
        <v>4.4161659109507298E-2</v>
      </c>
      <c r="G8051" s="7">
        <v>47</v>
      </c>
      <c r="H8051" s="7">
        <v>81</v>
      </c>
      <c r="I8051" s="7">
        <v>0.19377560978091099</v>
      </c>
      <c r="J8051" s="7">
        <v>-0.128948600108126</v>
      </c>
      <c r="L8051" s="7">
        <v>47</v>
      </c>
      <c r="M8051" s="7">
        <v>81</v>
      </c>
      <c r="N8051" s="7">
        <v>0.46009619661090401</v>
      </c>
      <c r="O8051" s="7">
        <v>0.120144907117345</v>
      </c>
    </row>
    <row r="8052" spans="2:15" x14ac:dyDescent="0.2">
      <c r="B8052" s="7">
        <v>48</v>
      </c>
      <c r="C8052" s="7">
        <v>81</v>
      </c>
      <c r="D8052" s="7">
        <v>-0.23813004407631</v>
      </c>
      <c r="E8052" s="7">
        <v>0.100537862600428</v>
      </c>
      <c r="G8052" s="7">
        <v>48</v>
      </c>
      <c r="H8052" s="7">
        <v>81</v>
      </c>
      <c r="I8052" s="7">
        <v>-5.40597868092689E-2</v>
      </c>
      <c r="J8052" s="7">
        <v>3.0071790354588401E-2</v>
      </c>
      <c r="L8052" s="7">
        <v>48</v>
      </c>
      <c r="M8052" s="7">
        <v>81</v>
      </c>
      <c r="N8052" s="7">
        <v>-0.21528287878389599</v>
      </c>
      <c r="O8052" s="7">
        <v>-0.38250156893678999</v>
      </c>
    </row>
    <row r="8053" spans="2:15" x14ac:dyDescent="0.2">
      <c r="B8053" s="7">
        <v>49</v>
      </c>
      <c r="C8053" s="7">
        <v>81</v>
      </c>
      <c r="D8053" s="7">
        <v>0.27611687123024697</v>
      </c>
      <c r="E8053" s="7">
        <v>-0.189917347979257</v>
      </c>
      <c r="G8053" s="7">
        <v>49</v>
      </c>
      <c r="H8053" s="7">
        <v>81</v>
      </c>
      <c r="I8053" s="7">
        <v>-0.29228811276147798</v>
      </c>
      <c r="J8053" s="7">
        <v>-2.6265570778583901E-2</v>
      </c>
      <c r="L8053" s="7">
        <v>49</v>
      </c>
      <c r="M8053" s="7">
        <v>81</v>
      </c>
      <c r="N8053" s="7">
        <v>7.6253968896061494E-2</v>
      </c>
      <c r="O8053" s="7">
        <v>-0.59471568027656396</v>
      </c>
    </row>
    <row r="8054" spans="2:15" x14ac:dyDescent="0.2">
      <c r="B8054" s="7">
        <v>50</v>
      </c>
      <c r="C8054" s="7">
        <v>81</v>
      </c>
      <c r="D8054" s="7">
        <v>4.5885677028913101E-2</v>
      </c>
      <c r="E8054" s="7">
        <v>-2.0951135225113899E-2</v>
      </c>
      <c r="G8054" s="7">
        <v>50</v>
      </c>
      <c r="H8054" s="7">
        <v>81</v>
      </c>
      <c r="I8054" s="7">
        <v>0.36528344833020798</v>
      </c>
      <c r="J8054" s="7">
        <v>0.300480049046566</v>
      </c>
      <c r="L8054" s="7">
        <v>50</v>
      </c>
      <c r="M8054" s="7">
        <v>81</v>
      </c>
      <c r="N8054" s="7">
        <v>-0.129846247394755</v>
      </c>
      <c r="O8054" s="7">
        <v>-0.45339553317290898</v>
      </c>
    </row>
    <row r="8055" spans="2:15" x14ac:dyDescent="0.2">
      <c r="B8055" s="7">
        <v>51</v>
      </c>
      <c r="C8055" s="7">
        <v>81</v>
      </c>
      <c r="D8055" s="7">
        <v>-0.180492880321864</v>
      </c>
      <c r="E8055" s="7">
        <v>4.9257880118506799E-2</v>
      </c>
      <c r="G8055" s="7">
        <v>51</v>
      </c>
      <c r="H8055" s="7">
        <v>81</v>
      </c>
      <c r="I8055" s="7">
        <v>0.34402291804819501</v>
      </c>
      <c r="J8055" s="7">
        <v>0.20125039504315401</v>
      </c>
      <c r="L8055" s="7">
        <v>51</v>
      </c>
      <c r="M8055" s="7">
        <v>81</v>
      </c>
      <c r="N8055" s="7">
        <v>-1.6791473755064401</v>
      </c>
      <c r="O8055" s="7">
        <v>-0.822973406742601</v>
      </c>
    </row>
    <row r="8056" spans="2:15" x14ac:dyDescent="0.2">
      <c r="B8056" s="7">
        <v>52</v>
      </c>
      <c r="C8056" s="7">
        <v>81</v>
      </c>
      <c r="D8056" s="7">
        <v>-7.1126319624390505E-2</v>
      </c>
      <c r="E8056" s="7">
        <v>0.13881569184804299</v>
      </c>
      <c r="G8056" s="7">
        <v>52</v>
      </c>
      <c r="H8056" s="7">
        <v>81</v>
      </c>
      <c r="I8056" s="7">
        <v>0.26872744919381197</v>
      </c>
      <c r="J8056" s="7">
        <v>5.3081227290077998E-2</v>
      </c>
      <c r="L8056" s="7">
        <v>52</v>
      </c>
      <c r="M8056" s="7">
        <v>81</v>
      </c>
      <c r="N8056" s="7">
        <v>1.2983640677301</v>
      </c>
      <c r="O8056" s="7">
        <v>1.9439321885501499</v>
      </c>
    </row>
    <row r="8057" spans="2:15" x14ac:dyDescent="0.2">
      <c r="B8057" s="7">
        <v>53</v>
      </c>
      <c r="C8057" s="7">
        <v>81</v>
      </c>
      <c r="D8057" s="7">
        <v>-9.5332726685213295E-2</v>
      </c>
      <c r="E8057" s="7">
        <v>-2.61661027841757E-2</v>
      </c>
      <c r="G8057" s="7">
        <v>53</v>
      </c>
      <c r="H8057" s="7">
        <v>81</v>
      </c>
      <c r="I8057" s="7">
        <v>3.0265128778456302E-2</v>
      </c>
      <c r="J8057" s="7">
        <v>6.4991155938116697E-3</v>
      </c>
      <c r="L8057" s="7">
        <v>53</v>
      </c>
      <c r="M8057" s="7">
        <v>81</v>
      </c>
      <c r="N8057" s="7">
        <v>0.42973244497193802</v>
      </c>
      <c r="O8057" s="7">
        <v>0.17579148134508499</v>
      </c>
    </row>
    <row r="8058" spans="2:15" x14ac:dyDescent="0.2">
      <c r="B8058" s="7">
        <v>54</v>
      </c>
      <c r="C8058" s="7">
        <v>81</v>
      </c>
      <c r="D8058" s="7">
        <v>1.78765585438754E-2</v>
      </c>
      <c r="E8058" s="7">
        <v>-8.4652797642705793E-2</v>
      </c>
      <c r="G8058" s="7">
        <v>54</v>
      </c>
      <c r="H8058" s="7">
        <v>81</v>
      </c>
      <c r="I8058" s="7">
        <v>-0.175911770438308</v>
      </c>
      <c r="J8058" s="7">
        <v>-0.201092487196152</v>
      </c>
      <c r="L8058" s="7">
        <v>54</v>
      </c>
      <c r="M8058" s="7">
        <v>81</v>
      </c>
      <c r="N8058" s="7">
        <v>0.139425142920651</v>
      </c>
      <c r="O8058" s="7">
        <v>0.154140473285765</v>
      </c>
    </row>
    <row r="8059" spans="2:15" x14ac:dyDescent="0.2">
      <c r="B8059" s="7">
        <v>55</v>
      </c>
      <c r="C8059" s="7">
        <v>81</v>
      </c>
      <c r="D8059" s="7">
        <v>0.13817965204412999</v>
      </c>
      <c r="E8059" s="7">
        <v>0.382718526079731</v>
      </c>
      <c r="G8059" s="7">
        <v>55</v>
      </c>
      <c r="H8059" s="7">
        <v>81</v>
      </c>
      <c r="I8059" s="7">
        <v>8.5464348913006898E-3</v>
      </c>
      <c r="J8059" s="7">
        <v>1.3278947452303E-2</v>
      </c>
      <c r="L8059" s="7">
        <v>55</v>
      </c>
      <c r="M8059" s="7">
        <v>81</v>
      </c>
      <c r="N8059" s="7">
        <v>-0.36233922535410701</v>
      </c>
      <c r="O8059" s="7">
        <v>0.73272094534822896</v>
      </c>
    </row>
    <row r="8060" spans="2:15" x14ac:dyDescent="0.2">
      <c r="B8060" s="7">
        <v>56</v>
      </c>
      <c r="C8060" s="7">
        <v>81</v>
      </c>
      <c r="D8060" s="7">
        <v>-0.19810658734662701</v>
      </c>
      <c r="E8060" s="7">
        <v>-7.9936183585512993E-2</v>
      </c>
      <c r="G8060" s="7">
        <v>56</v>
      </c>
      <c r="H8060" s="7">
        <v>81</v>
      </c>
      <c r="I8060" s="7">
        <v>8.5450966918639196E-2</v>
      </c>
      <c r="J8060" s="7">
        <v>3.5927577286223297E-2</v>
      </c>
      <c r="L8060" s="7">
        <v>56</v>
      </c>
      <c r="M8060" s="7">
        <v>81</v>
      </c>
      <c r="N8060" s="7">
        <v>0.69791457823832204</v>
      </c>
      <c r="O8060" s="7">
        <v>0.78035092193994704</v>
      </c>
    </row>
    <row r="8061" spans="2:15" x14ac:dyDescent="0.2">
      <c r="B8061" s="7">
        <v>57</v>
      </c>
      <c r="C8061" s="7">
        <v>81</v>
      </c>
      <c r="D8061" s="7">
        <v>-0.44475418009686501</v>
      </c>
      <c r="E8061" s="7">
        <v>-0.15029641211454201</v>
      </c>
      <c r="G8061" s="7">
        <v>57</v>
      </c>
      <c r="H8061" s="7">
        <v>81</v>
      </c>
      <c r="I8061" s="7">
        <v>0.13176655398595599</v>
      </c>
      <c r="J8061" s="7">
        <v>4.1321437017268502E-2</v>
      </c>
      <c r="L8061" s="7">
        <v>57</v>
      </c>
      <c r="M8061" s="7">
        <v>81</v>
      </c>
      <c r="N8061" s="7">
        <v>0.80795638283733995</v>
      </c>
      <c r="O8061" s="7">
        <v>0.34004659814899402</v>
      </c>
    </row>
    <row r="8062" spans="2:15" x14ac:dyDescent="0.2">
      <c r="B8062" s="7">
        <v>58</v>
      </c>
      <c r="C8062" s="7">
        <v>81</v>
      </c>
      <c r="D8062" s="7">
        <v>-0.12111784432636501</v>
      </c>
      <c r="E8062" s="7">
        <v>-0.124431634978814</v>
      </c>
      <c r="G8062" s="7">
        <v>58</v>
      </c>
      <c r="H8062" s="7">
        <v>81</v>
      </c>
      <c r="I8062" s="7">
        <v>0.11895906560090901</v>
      </c>
      <c r="J8062" s="7">
        <v>0.35218755370953703</v>
      </c>
      <c r="L8062" s="7">
        <v>58</v>
      </c>
      <c r="M8062" s="7">
        <v>81</v>
      </c>
      <c r="N8062" s="7">
        <v>1.57889586404127</v>
      </c>
      <c r="O8062" s="7">
        <v>1.1457710281070299</v>
      </c>
    </row>
    <row r="8063" spans="2:15" x14ac:dyDescent="0.2">
      <c r="B8063" s="7">
        <v>59</v>
      </c>
      <c r="C8063" s="7">
        <v>81</v>
      </c>
      <c r="D8063" s="7">
        <v>-9.3483697209185507E-2</v>
      </c>
      <c r="E8063" s="7">
        <v>-7.7406405043319595E-2</v>
      </c>
      <c r="G8063" s="7">
        <v>59</v>
      </c>
      <c r="H8063" s="7">
        <v>81</v>
      </c>
      <c r="I8063" s="7">
        <v>-8.1245369175619003E-2</v>
      </c>
      <c r="J8063" s="7">
        <v>0.17610053396116099</v>
      </c>
      <c r="L8063" s="7">
        <v>59</v>
      </c>
      <c r="M8063" s="7">
        <v>81</v>
      </c>
      <c r="N8063" s="7">
        <v>-0.280838169550223</v>
      </c>
      <c r="O8063" s="7">
        <v>-0.35241446329085302</v>
      </c>
    </row>
    <row r="8064" spans="2:15" x14ac:dyDescent="0.2">
      <c r="B8064" s="7">
        <v>60</v>
      </c>
      <c r="C8064" s="7">
        <v>81</v>
      </c>
      <c r="D8064" s="7">
        <v>-0.17279701329998101</v>
      </c>
      <c r="E8064" s="7">
        <v>-0.17362834808229799</v>
      </c>
      <c r="G8064" s="7">
        <v>60</v>
      </c>
      <c r="H8064" s="7">
        <v>81</v>
      </c>
      <c r="I8064" s="7">
        <v>0.23074144296320001</v>
      </c>
      <c r="J8064" s="7">
        <v>-8.7306937179059602E-2</v>
      </c>
      <c r="L8064" s="7">
        <v>60</v>
      </c>
      <c r="M8064" s="7">
        <v>81</v>
      </c>
      <c r="N8064" s="7">
        <v>0.52544801148584797</v>
      </c>
      <c r="O8064" s="7">
        <v>0.613702035648376</v>
      </c>
    </row>
    <row r="8065" spans="2:15" x14ac:dyDescent="0.2">
      <c r="B8065" s="7">
        <v>61</v>
      </c>
      <c r="C8065" s="7">
        <v>81</v>
      </c>
      <c r="D8065" s="7">
        <v>-0.93916344740622104</v>
      </c>
      <c r="E8065" s="7">
        <v>-0.91558334557250898</v>
      </c>
      <c r="G8065" s="7">
        <v>61</v>
      </c>
      <c r="H8065" s="7">
        <v>81</v>
      </c>
      <c r="I8065" s="7">
        <v>-5.1013273647836102E-2</v>
      </c>
      <c r="J8065" s="7">
        <v>-0.29955418970780401</v>
      </c>
      <c r="L8065" s="7">
        <v>61</v>
      </c>
      <c r="M8065" s="7">
        <v>81</v>
      </c>
      <c r="N8065" s="7">
        <v>-0.13111670056807101</v>
      </c>
      <c r="O8065" s="7">
        <v>-0.26442488344624299</v>
      </c>
    </row>
    <row r="8066" spans="2:15" x14ac:dyDescent="0.2">
      <c r="B8066" s="7">
        <v>62</v>
      </c>
      <c r="C8066" s="7">
        <v>81</v>
      </c>
      <c r="D8066" s="7">
        <v>-0.25964495458511999</v>
      </c>
      <c r="E8066" s="7">
        <v>-4.2412380222563301E-2</v>
      </c>
      <c r="G8066" s="7">
        <v>62</v>
      </c>
      <c r="H8066" s="7">
        <v>81</v>
      </c>
      <c r="I8066" s="7">
        <v>0.15161946569380899</v>
      </c>
      <c r="J8066" s="7">
        <v>0.19251554091581499</v>
      </c>
      <c r="L8066" s="7">
        <v>62</v>
      </c>
      <c r="M8066" s="7">
        <v>81</v>
      </c>
      <c r="N8066" s="7">
        <v>-0.31794515577083898</v>
      </c>
      <c r="O8066" s="7">
        <v>-1.6892028881129E-2</v>
      </c>
    </row>
    <row r="8067" spans="2:15" x14ac:dyDescent="0.2">
      <c r="B8067" s="7">
        <v>63</v>
      </c>
      <c r="C8067" s="7">
        <v>81</v>
      </c>
      <c r="D8067" s="7">
        <v>-0.75178035019332201</v>
      </c>
      <c r="E8067" s="7">
        <v>-0.72481765007607502</v>
      </c>
      <c r="G8067" s="7">
        <v>63</v>
      </c>
      <c r="H8067" s="7">
        <v>81</v>
      </c>
      <c r="I8067" s="7">
        <v>-9.3275693493437103E-2</v>
      </c>
      <c r="J8067" s="7">
        <v>6.6412989246847701E-2</v>
      </c>
      <c r="L8067" s="7">
        <v>63</v>
      </c>
      <c r="M8067" s="7">
        <v>81</v>
      </c>
      <c r="N8067" s="7">
        <v>0.20904924142676701</v>
      </c>
      <c r="O8067" s="7">
        <v>-0.27689541996021</v>
      </c>
    </row>
    <row r="8068" spans="2:15" x14ac:dyDescent="0.2">
      <c r="B8068" s="7">
        <v>64</v>
      </c>
      <c r="C8068" s="7">
        <v>81</v>
      </c>
      <c r="D8068" s="7">
        <v>3.5747952637773701E-2</v>
      </c>
      <c r="E8068" s="7">
        <v>-6.9138957013059599E-4</v>
      </c>
      <c r="G8068" s="7">
        <v>64</v>
      </c>
      <c r="H8068" s="7">
        <v>81</v>
      </c>
      <c r="I8068" s="7">
        <v>-1.0315053316958299E-2</v>
      </c>
      <c r="J8068" s="7">
        <v>0.25741071594537002</v>
      </c>
      <c r="L8068" s="7">
        <v>64</v>
      </c>
      <c r="M8068" s="7">
        <v>81</v>
      </c>
      <c r="N8068" s="7">
        <v>0.188992849717944</v>
      </c>
      <c r="O8068" s="7">
        <v>-0.84924383076512799</v>
      </c>
    </row>
    <row r="8069" spans="2:15" x14ac:dyDescent="0.2">
      <c r="B8069" s="7">
        <v>65</v>
      </c>
      <c r="C8069" s="7">
        <v>81</v>
      </c>
      <c r="D8069" s="7">
        <v>-7.7257829644960196E-2</v>
      </c>
      <c r="E8069" s="7">
        <v>0.13119498546483899</v>
      </c>
      <c r="G8069" s="7">
        <v>65</v>
      </c>
      <c r="H8069" s="7">
        <v>81</v>
      </c>
      <c r="I8069" s="7">
        <v>-0.22709052575313701</v>
      </c>
      <c r="J8069" s="7">
        <v>-9.6882871635597403E-2</v>
      </c>
      <c r="L8069" s="7">
        <v>65</v>
      </c>
      <c r="M8069" s="7">
        <v>81</v>
      </c>
      <c r="N8069" s="7">
        <v>-0.58224862756860896</v>
      </c>
      <c r="O8069" s="7">
        <v>-0.48905464395757797</v>
      </c>
    </row>
    <row r="8070" spans="2:15" x14ac:dyDescent="0.2">
      <c r="B8070" s="7">
        <v>66</v>
      </c>
      <c r="C8070" s="7">
        <v>81</v>
      </c>
      <c r="D8070" s="7">
        <v>0.147164480133336</v>
      </c>
      <c r="E8070" s="7">
        <v>0.438587179698747</v>
      </c>
      <c r="G8070" s="7">
        <v>66</v>
      </c>
      <c r="H8070" s="7">
        <v>81</v>
      </c>
      <c r="I8070" s="7">
        <v>0.330276322133713</v>
      </c>
      <c r="J8070" s="7">
        <v>5.1774657335211999E-2</v>
      </c>
      <c r="L8070" s="7">
        <v>66</v>
      </c>
      <c r="M8070" s="7">
        <v>81</v>
      </c>
      <c r="N8070" s="7">
        <v>4.2278253080172398E-2</v>
      </c>
      <c r="O8070" s="7">
        <v>-0.40422372670443601</v>
      </c>
    </row>
    <row r="8071" spans="2:15" x14ac:dyDescent="0.2">
      <c r="B8071" s="7">
        <v>67</v>
      </c>
      <c r="C8071" s="7">
        <v>81</v>
      </c>
      <c r="D8071" s="7">
        <v>0.15375810302839599</v>
      </c>
      <c r="E8071" s="7">
        <v>-0.35192523617150001</v>
      </c>
      <c r="G8071" s="7">
        <v>67</v>
      </c>
      <c r="H8071" s="7">
        <v>81</v>
      </c>
      <c r="I8071" s="7">
        <v>-0.32022578111868999</v>
      </c>
      <c r="J8071" s="7">
        <v>-0.22667430105505901</v>
      </c>
      <c r="L8071" s="7">
        <v>67</v>
      </c>
      <c r="M8071" s="7">
        <v>81</v>
      </c>
      <c r="N8071" s="7">
        <v>-9.8247364154881098E-2</v>
      </c>
      <c r="O8071" s="7">
        <v>0.73766610344405903</v>
      </c>
    </row>
    <row r="8072" spans="2:15" x14ac:dyDescent="0.2">
      <c r="B8072" s="7">
        <v>68</v>
      </c>
      <c r="C8072" s="7">
        <v>81</v>
      </c>
      <c r="D8072" s="7">
        <v>3.0708244693597599E-2</v>
      </c>
      <c r="E8072" s="7">
        <v>0.337062143282708</v>
      </c>
      <c r="G8072" s="7">
        <v>68</v>
      </c>
      <c r="H8072" s="7">
        <v>81</v>
      </c>
      <c r="I8072" s="7">
        <v>0.13130269097442401</v>
      </c>
      <c r="J8072" s="7">
        <v>8.37737731368806E-2</v>
      </c>
      <c r="L8072" s="7">
        <v>68</v>
      </c>
      <c r="M8072" s="7">
        <v>81</v>
      </c>
      <c r="N8072" s="7">
        <v>0.12616895830570099</v>
      </c>
      <c r="O8072" s="7">
        <v>0.307741865685492</v>
      </c>
    </row>
    <row r="8073" spans="2:15" x14ac:dyDescent="0.2">
      <c r="B8073" s="7">
        <v>69</v>
      </c>
      <c r="C8073" s="7">
        <v>81</v>
      </c>
      <c r="D8073" s="7">
        <v>-0.80287819153644302</v>
      </c>
      <c r="E8073" s="7">
        <v>-0.78858510177749797</v>
      </c>
      <c r="G8073" s="7">
        <v>69</v>
      </c>
      <c r="H8073" s="7">
        <v>81</v>
      </c>
      <c r="I8073" s="7">
        <v>-6.9395665989278002E-2</v>
      </c>
      <c r="J8073" s="7">
        <v>-0.18702921393866001</v>
      </c>
      <c r="L8073" s="7">
        <v>69</v>
      </c>
      <c r="M8073" s="7">
        <v>81</v>
      </c>
      <c r="N8073" s="7">
        <v>-0.90778142466242095</v>
      </c>
      <c r="O8073" s="7">
        <v>-1.1517743023389699</v>
      </c>
    </row>
    <row r="8074" spans="2:15" x14ac:dyDescent="0.2">
      <c r="B8074" s="7">
        <v>70</v>
      </c>
      <c r="C8074" s="7">
        <v>81</v>
      </c>
      <c r="D8074" s="7">
        <v>-0.75314965128387301</v>
      </c>
      <c r="E8074" s="7">
        <v>-0.74825222846780504</v>
      </c>
      <c r="G8074" s="7">
        <v>70</v>
      </c>
      <c r="H8074" s="7">
        <v>81</v>
      </c>
      <c r="I8074" s="7">
        <v>0.18351442822140601</v>
      </c>
      <c r="J8074" s="7">
        <v>0.33065335739295099</v>
      </c>
      <c r="L8074" s="7">
        <v>70</v>
      </c>
      <c r="M8074" s="7">
        <v>81</v>
      </c>
      <c r="N8074" s="7">
        <v>3.6299388421259203E-2</v>
      </c>
      <c r="O8074" s="7">
        <v>-0.41682133979816299</v>
      </c>
    </row>
    <row r="8075" spans="2:15" x14ac:dyDescent="0.2">
      <c r="B8075" s="7">
        <v>71</v>
      </c>
      <c r="C8075" s="7">
        <v>81</v>
      </c>
      <c r="D8075" s="7">
        <v>7.6609333416275396E-3</v>
      </c>
      <c r="E8075" s="7">
        <v>0.103080306919519</v>
      </c>
      <c r="G8075" s="7">
        <v>71</v>
      </c>
      <c r="H8075" s="7">
        <v>81</v>
      </c>
      <c r="I8075" s="7">
        <v>-0.43571767298858999</v>
      </c>
      <c r="J8075" s="7">
        <v>-0.30565945168134301</v>
      </c>
      <c r="L8075" s="7">
        <v>71</v>
      </c>
      <c r="M8075" s="7">
        <v>81</v>
      </c>
      <c r="N8075" s="7">
        <v>6.0816381887518901E-2</v>
      </c>
      <c r="O8075" s="7">
        <v>-0.48375808970684703</v>
      </c>
    </row>
    <row r="8076" spans="2:15" x14ac:dyDescent="0.2">
      <c r="B8076" s="7">
        <v>72</v>
      </c>
      <c r="C8076" s="7">
        <v>81</v>
      </c>
      <c r="D8076" s="7">
        <v>-0.11069252661402</v>
      </c>
      <c r="E8076" s="7">
        <v>4.2365866806603598E-2</v>
      </c>
      <c r="G8076" s="7">
        <v>72</v>
      </c>
      <c r="H8076" s="7">
        <v>81</v>
      </c>
      <c r="I8076" s="7">
        <v>-0.17473709871120299</v>
      </c>
      <c r="J8076" s="7">
        <v>-0.24349581166407699</v>
      </c>
      <c r="L8076" s="7">
        <v>72</v>
      </c>
      <c r="M8076" s="7">
        <v>81</v>
      </c>
      <c r="N8076" s="7">
        <v>-0.56545982415600404</v>
      </c>
      <c r="O8076" s="7">
        <v>-0.44380953294976699</v>
      </c>
    </row>
    <row r="8077" spans="2:15" x14ac:dyDescent="0.2">
      <c r="B8077" s="7">
        <v>73</v>
      </c>
      <c r="C8077" s="7">
        <v>81</v>
      </c>
      <c r="D8077" s="7">
        <v>0.19285466217202099</v>
      </c>
      <c r="E8077" s="7">
        <v>-0.20025707032360901</v>
      </c>
      <c r="G8077" s="7">
        <v>73</v>
      </c>
      <c r="H8077" s="7">
        <v>81</v>
      </c>
      <c r="I8077" s="7">
        <v>4.49517814137756E-2</v>
      </c>
      <c r="J8077" s="7">
        <v>-2.6794618717687499E-2</v>
      </c>
      <c r="L8077" s="7">
        <v>73</v>
      </c>
      <c r="M8077" s="7">
        <v>81</v>
      </c>
      <c r="N8077" s="7">
        <v>-1.0258505974632299</v>
      </c>
      <c r="O8077" s="7">
        <v>-0.98999285168443996</v>
      </c>
    </row>
    <row r="8078" spans="2:15" x14ac:dyDescent="0.2">
      <c r="B8078" s="7">
        <v>74</v>
      </c>
      <c r="C8078" s="7">
        <v>81</v>
      </c>
      <c r="D8078" s="7">
        <v>-2.9868141330872799E-2</v>
      </c>
      <c r="E8078" s="7">
        <v>-0.12731632323417899</v>
      </c>
      <c r="G8078" s="7">
        <v>74</v>
      </c>
      <c r="H8078" s="7">
        <v>81</v>
      </c>
      <c r="I8078" s="7">
        <v>-0.22129381202361201</v>
      </c>
      <c r="J8078" s="7">
        <v>0.18905718266684701</v>
      </c>
      <c r="L8078" s="7">
        <v>74</v>
      </c>
      <c r="M8078" s="7">
        <v>81</v>
      </c>
      <c r="N8078" s="7">
        <v>-0.68707405392624299</v>
      </c>
      <c r="O8078" s="7">
        <v>-0.46201420926621101</v>
      </c>
    </row>
    <row r="8079" spans="2:15" x14ac:dyDescent="0.2">
      <c r="B8079" s="7">
        <v>75</v>
      </c>
      <c r="C8079" s="7">
        <v>81</v>
      </c>
      <c r="D8079" s="7">
        <v>-0.64725346539351003</v>
      </c>
      <c r="E8079" s="7">
        <v>-0.47963051558842401</v>
      </c>
      <c r="G8079" s="7">
        <v>75</v>
      </c>
      <c r="H8079" s="7">
        <v>81</v>
      </c>
      <c r="I8079" s="7">
        <v>-1.2028112308684099E-3</v>
      </c>
      <c r="J8079" s="7">
        <v>5.1128142781724499E-2</v>
      </c>
      <c r="L8079" s="7">
        <v>75</v>
      </c>
      <c r="M8079" s="7">
        <v>81</v>
      </c>
      <c r="N8079" s="7">
        <v>0.23601460197062801</v>
      </c>
      <c r="O8079" s="7">
        <v>-0.18717996233860301</v>
      </c>
    </row>
    <row r="8080" spans="2:15" x14ac:dyDescent="0.2">
      <c r="B8080" s="7">
        <v>76</v>
      </c>
      <c r="C8080" s="7">
        <v>81</v>
      </c>
      <c r="D8080" s="7">
        <v>0.115827715549275</v>
      </c>
      <c r="E8080" s="7">
        <v>-0.33854353146459398</v>
      </c>
      <c r="G8080" s="7">
        <v>76</v>
      </c>
      <c r="H8080" s="7">
        <v>81</v>
      </c>
      <c r="I8080" s="7">
        <v>-0.104257083505246</v>
      </c>
      <c r="J8080" s="7">
        <v>-9.7168118191550707E-3</v>
      </c>
      <c r="L8080" s="7">
        <v>76</v>
      </c>
      <c r="M8080" s="7">
        <v>81</v>
      </c>
      <c r="N8080" s="7">
        <v>2.5189911904504698</v>
      </c>
      <c r="O8080" s="7">
        <v>2.9022236932747001</v>
      </c>
    </row>
    <row r="8081" spans="2:15" x14ac:dyDescent="0.2">
      <c r="B8081" s="7">
        <v>77</v>
      </c>
      <c r="C8081" s="7">
        <v>81</v>
      </c>
      <c r="D8081" s="7">
        <v>-0.21469115153155899</v>
      </c>
      <c r="E8081" s="7">
        <v>0.12642727355497399</v>
      </c>
      <c r="G8081" s="7">
        <v>77</v>
      </c>
      <c r="H8081" s="7">
        <v>81</v>
      </c>
      <c r="I8081" s="7">
        <v>-0.137369409448868</v>
      </c>
      <c r="J8081" s="7">
        <v>-0.21430398253427899</v>
      </c>
      <c r="L8081" s="7">
        <v>77</v>
      </c>
      <c r="M8081" s="7">
        <v>81</v>
      </c>
      <c r="N8081" s="7">
        <v>-8.0715193012239603E-2</v>
      </c>
      <c r="O8081" s="7">
        <v>0.28095145432456298</v>
      </c>
    </row>
    <row r="8082" spans="2:15" x14ac:dyDescent="0.2">
      <c r="B8082" s="7">
        <v>78</v>
      </c>
      <c r="C8082" s="7">
        <v>81</v>
      </c>
      <c r="D8082" s="7">
        <v>0.71045755117607701</v>
      </c>
      <c r="E8082" s="7">
        <v>0.79089656009518094</v>
      </c>
      <c r="G8082" s="7">
        <v>78</v>
      </c>
      <c r="H8082" s="7">
        <v>81</v>
      </c>
      <c r="I8082" s="7">
        <v>-9.4942115958648501E-2</v>
      </c>
      <c r="J8082" s="7">
        <v>7.6413763627840598E-3</v>
      </c>
      <c r="L8082" s="7">
        <v>78</v>
      </c>
      <c r="M8082" s="7">
        <v>81</v>
      </c>
      <c r="N8082" s="7">
        <v>-2.1249904297349702</v>
      </c>
      <c r="O8082" s="7">
        <v>-1.48107933643433</v>
      </c>
    </row>
    <row r="8083" spans="2:15" x14ac:dyDescent="0.2">
      <c r="B8083" s="7">
        <v>79</v>
      </c>
      <c r="C8083" s="7">
        <v>81</v>
      </c>
      <c r="D8083" s="7">
        <v>0.10279943864504899</v>
      </c>
      <c r="E8083" s="7">
        <v>0.122884497782469</v>
      </c>
      <c r="G8083" s="7">
        <v>79</v>
      </c>
      <c r="H8083" s="7">
        <v>81</v>
      </c>
      <c r="I8083" s="7">
        <v>0.34827021050517598</v>
      </c>
      <c r="J8083" s="7">
        <v>0.30511204508683798</v>
      </c>
      <c r="L8083" s="7">
        <v>79</v>
      </c>
      <c r="M8083" s="7">
        <v>81</v>
      </c>
      <c r="N8083" s="7">
        <v>0.93947462036838503</v>
      </c>
      <c r="O8083" s="7">
        <v>0.88111431780495097</v>
      </c>
    </row>
    <row r="8084" spans="2:15" x14ac:dyDescent="0.2">
      <c r="B8084" s="7">
        <v>80</v>
      </c>
      <c r="C8084" s="7">
        <v>81</v>
      </c>
      <c r="D8084" s="7">
        <v>-2.2265034571361801E-2</v>
      </c>
      <c r="E8084" s="7">
        <v>8.8257351365724504E-2</v>
      </c>
      <c r="G8084" s="7">
        <v>80</v>
      </c>
      <c r="H8084" s="7">
        <v>81</v>
      </c>
      <c r="I8084" s="7">
        <v>-2.9600114861532099E-3</v>
      </c>
      <c r="J8084" s="7">
        <v>-2.2406799142205E-4</v>
      </c>
      <c r="L8084" s="7">
        <v>80</v>
      </c>
      <c r="M8084" s="7">
        <v>81</v>
      </c>
      <c r="N8084" s="7">
        <v>2.93503032153497</v>
      </c>
      <c r="O8084" s="7">
        <v>2.5067261615645902</v>
      </c>
    </row>
    <row r="8085" spans="2:15" x14ac:dyDescent="0.2">
      <c r="B8085" s="7">
        <v>81</v>
      </c>
      <c r="C8085" s="7">
        <v>81</v>
      </c>
      <c r="D8085" s="7">
        <v>0.28755332572311998</v>
      </c>
      <c r="E8085" s="7">
        <v>0.234201187889505</v>
      </c>
      <c r="G8085" s="7">
        <v>81</v>
      </c>
      <c r="H8085" s="7">
        <v>81</v>
      </c>
      <c r="I8085" s="7">
        <v>-0.22669995004357399</v>
      </c>
      <c r="J8085" s="7">
        <v>1.6214066961495601E-2</v>
      </c>
      <c r="L8085" s="7">
        <v>81</v>
      </c>
      <c r="M8085" s="7">
        <v>81</v>
      </c>
      <c r="N8085" s="7">
        <v>1.14472052963755</v>
      </c>
      <c r="O8085" s="7">
        <v>1.2733804564181499</v>
      </c>
    </row>
    <row r="8086" spans="2:15" x14ac:dyDescent="0.2">
      <c r="B8086" s="7">
        <v>82</v>
      </c>
      <c r="C8086" s="7">
        <v>81</v>
      </c>
      <c r="D8086" s="7">
        <v>-0.21393315164875501</v>
      </c>
      <c r="E8086" s="7">
        <v>-4.7278142935915903E-2</v>
      </c>
      <c r="G8086" s="7">
        <v>82</v>
      </c>
      <c r="H8086" s="7">
        <v>81</v>
      </c>
      <c r="I8086" s="7">
        <v>-0.23572684977393699</v>
      </c>
      <c r="J8086" s="7">
        <v>-0.21834370429255401</v>
      </c>
      <c r="L8086" s="7">
        <v>82</v>
      </c>
      <c r="M8086" s="7">
        <v>81</v>
      </c>
      <c r="N8086" s="7">
        <v>0.691411791784591</v>
      </c>
      <c r="O8086" s="7">
        <v>-6.5706506233215001E-2</v>
      </c>
    </row>
    <row r="8087" spans="2:15" x14ac:dyDescent="0.2">
      <c r="B8087" s="7">
        <v>83</v>
      </c>
      <c r="C8087" s="7">
        <v>81</v>
      </c>
      <c r="D8087" s="7">
        <v>-7.2738157540241502E-2</v>
      </c>
      <c r="E8087" s="7">
        <v>4.4698834856706803E-2</v>
      </c>
      <c r="G8087" s="7">
        <v>83</v>
      </c>
      <c r="H8087" s="7">
        <v>81</v>
      </c>
      <c r="I8087" s="7">
        <v>-0.259825565927567</v>
      </c>
      <c r="J8087" s="7">
        <v>-0.19816471977444799</v>
      </c>
      <c r="L8087" s="7">
        <v>83</v>
      </c>
      <c r="M8087" s="7">
        <v>81</v>
      </c>
      <c r="N8087" s="7">
        <v>-2.14519361799052</v>
      </c>
      <c r="O8087" s="7">
        <v>-1.7150654716278899</v>
      </c>
    </row>
    <row r="8088" spans="2:15" x14ac:dyDescent="0.2">
      <c r="B8088" s="7">
        <v>84</v>
      </c>
      <c r="C8088" s="7">
        <v>81</v>
      </c>
      <c r="D8088" s="7">
        <v>0.26635014563121701</v>
      </c>
      <c r="E8088" s="7">
        <v>-4.3370510528667701E-2</v>
      </c>
      <c r="G8088" s="7">
        <v>84</v>
      </c>
      <c r="H8088" s="7">
        <v>81</v>
      </c>
      <c r="I8088" s="7">
        <v>-4.0761074555801399E-2</v>
      </c>
      <c r="J8088" s="7">
        <v>1.8347932508730101E-2</v>
      </c>
      <c r="L8088" s="7">
        <v>84</v>
      </c>
      <c r="M8088" s="7">
        <v>81</v>
      </c>
      <c r="N8088" s="7">
        <v>-0.29351172629815703</v>
      </c>
      <c r="O8088" s="7">
        <v>1.0271076775517E-2</v>
      </c>
    </row>
    <row r="8089" spans="2:15" x14ac:dyDescent="0.2">
      <c r="B8089" s="7">
        <v>85</v>
      </c>
      <c r="C8089" s="7">
        <v>81</v>
      </c>
      <c r="D8089" s="7">
        <v>-8.6491278736641405E-2</v>
      </c>
      <c r="E8089" s="7">
        <v>-8.0279268034791698E-2</v>
      </c>
      <c r="G8089" s="7">
        <v>85</v>
      </c>
      <c r="H8089" s="7">
        <v>81</v>
      </c>
      <c r="I8089" s="7">
        <v>0.235272948957267</v>
      </c>
      <c r="J8089" s="7">
        <v>8.2909288359242998E-3</v>
      </c>
      <c r="L8089" s="7">
        <v>85</v>
      </c>
      <c r="M8089" s="7">
        <v>81</v>
      </c>
      <c r="N8089" s="7">
        <v>0.71551975158386405</v>
      </c>
      <c r="O8089" s="7">
        <v>-0.17166163367576301</v>
      </c>
    </row>
    <row r="8090" spans="2:15" x14ac:dyDescent="0.2">
      <c r="B8090" s="7">
        <v>86</v>
      </c>
      <c r="C8090" s="7">
        <v>81</v>
      </c>
      <c r="D8090" s="7">
        <v>0.763398206969368</v>
      </c>
      <c r="E8090" s="7">
        <v>0.43968180089626502</v>
      </c>
      <c r="G8090" s="7">
        <v>86</v>
      </c>
      <c r="H8090" s="7">
        <v>81</v>
      </c>
      <c r="I8090" s="7">
        <v>0.118067550793109</v>
      </c>
      <c r="J8090" s="7">
        <v>0.17360165808824701</v>
      </c>
      <c r="L8090" s="7">
        <v>86</v>
      </c>
      <c r="M8090" s="7">
        <v>81</v>
      </c>
      <c r="N8090" s="7">
        <v>0.135120796254555</v>
      </c>
      <c r="O8090" s="7">
        <v>-0.10955127692417101</v>
      </c>
    </row>
    <row r="8091" spans="2:15" x14ac:dyDescent="0.2">
      <c r="B8091" s="7">
        <v>87</v>
      </c>
      <c r="C8091" s="7">
        <v>81</v>
      </c>
      <c r="D8091" s="7">
        <v>-0.38507890456931798</v>
      </c>
      <c r="E8091" s="7">
        <v>-0.28726575101511598</v>
      </c>
      <c r="G8091" s="7">
        <v>87</v>
      </c>
      <c r="H8091" s="7">
        <v>81</v>
      </c>
      <c r="I8091" s="7">
        <v>0.17363647471190299</v>
      </c>
      <c r="J8091" s="7">
        <v>5.4767242937082003E-2</v>
      </c>
      <c r="L8091" s="7">
        <v>87</v>
      </c>
      <c r="M8091" s="7">
        <v>81</v>
      </c>
      <c r="N8091" s="7">
        <v>0.80965494702660101</v>
      </c>
      <c r="O8091" s="7">
        <v>0.56991990029463402</v>
      </c>
    </row>
    <row r="8092" spans="2:15" x14ac:dyDescent="0.2">
      <c r="B8092" s="7">
        <v>88</v>
      </c>
      <c r="C8092" s="7">
        <v>81</v>
      </c>
      <c r="D8092" s="7">
        <v>-0.19948687437896401</v>
      </c>
      <c r="E8092" s="7">
        <v>-4.4350155925954503E-2</v>
      </c>
      <c r="G8092" s="7">
        <v>88</v>
      </c>
      <c r="H8092" s="7">
        <v>81</v>
      </c>
      <c r="I8092" s="7">
        <v>-3.8677505247578702E-2</v>
      </c>
      <c r="J8092" s="7">
        <v>0.13562009744700301</v>
      </c>
      <c r="L8092" s="7">
        <v>88</v>
      </c>
      <c r="M8092" s="7">
        <v>81</v>
      </c>
      <c r="N8092" s="7">
        <v>0.50760642337720996</v>
      </c>
      <c r="O8092" s="7">
        <v>0.71872440422176498</v>
      </c>
    </row>
    <row r="8093" spans="2:15" x14ac:dyDescent="0.2">
      <c r="B8093" s="7">
        <v>89</v>
      </c>
      <c r="C8093" s="7">
        <v>81</v>
      </c>
      <c r="D8093" s="7">
        <v>-0.26289583920968901</v>
      </c>
      <c r="E8093" s="7">
        <v>-0.15805815486775601</v>
      </c>
      <c r="G8093" s="7">
        <v>89</v>
      </c>
      <c r="H8093" s="7">
        <v>81</v>
      </c>
      <c r="I8093" s="7">
        <v>-0.107632068627252</v>
      </c>
      <c r="J8093" s="7">
        <v>-0.22601875687886899</v>
      </c>
      <c r="L8093" s="7">
        <v>89</v>
      </c>
      <c r="M8093" s="7">
        <v>81</v>
      </c>
      <c r="N8093" s="7">
        <v>0.52776323848193396</v>
      </c>
      <c r="O8093" s="7">
        <v>0.244456354096029</v>
      </c>
    </row>
    <row r="8094" spans="2:15" x14ac:dyDescent="0.2">
      <c r="B8094" s="7">
        <v>90</v>
      </c>
      <c r="C8094" s="7">
        <v>81</v>
      </c>
      <c r="D8094" s="7">
        <v>-8.4043454891771702E-2</v>
      </c>
      <c r="E8094" s="7">
        <v>0.23355054472573</v>
      </c>
      <c r="G8094" s="7">
        <v>90</v>
      </c>
      <c r="H8094" s="7">
        <v>81</v>
      </c>
      <c r="I8094" s="7">
        <v>1.3190368104043899E-2</v>
      </c>
      <c r="J8094" s="7">
        <v>0.18804775937799501</v>
      </c>
      <c r="L8094" s="7">
        <v>90</v>
      </c>
      <c r="M8094" s="7">
        <v>81</v>
      </c>
      <c r="N8094" s="7">
        <v>-0.75437428807191997</v>
      </c>
      <c r="O8094" s="7">
        <v>-0.78155736915398999</v>
      </c>
    </row>
    <row r="8095" spans="2:15" x14ac:dyDescent="0.2">
      <c r="B8095" s="7">
        <v>91</v>
      </c>
      <c r="C8095" s="7">
        <v>81</v>
      </c>
      <c r="D8095" s="7">
        <v>-5.8267233403379998E-2</v>
      </c>
      <c r="E8095" s="7">
        <v>0.184372482802136</v>
      </c>
      <c r="G8095" s="7">
        <v>91</v>
      </c>
      <c r="H8095" s="7">
        <v>81</v>
      </c>
      <c r="I8095" s="7">
        <v>-0.19064568972295501</v>
      </c>
      <c r="J8095" s="7">
        <v>-0.23232267986184299</v>
      </c>
      <c r="L8095" s="7">
        <v>91</v>
      </c>
      <c r="M8095" s="7">
        <v>81</v>
      </c>
      <c r="N8095" s="7">
        <v>-0.91315440448284002</v>
      </c>
      <c r="O8095" s="7">
        <v>-1.1046262869883701</v>
      </c>
    </row>
    <row r="8096" spans="2:15" x14ac:dyDescent="0.2">
      <c r="B8096" s="7">
        <v>92</v>
      </c>
      <c r="C8096" s="7">
        <v>81</v>
      </c>
      <c r="D8096" s="7">
        <v>-0.137193710785253</v>
      </c>
      <c r="E8096" s="7">
        <v>-7.5629648755567699E-2</v>
      </c>
      <c r="G8096" s="7">
        <v>92</v>
      </c>
      <c r="H8096" s="7">
        <v>81</v>
      </c>
      <c r="I8096" s="7">
        <v>-0.21439247518090501</v>
      </c>
      <c r="J8096" s="7">
        <v>-0.198759246064388</v>
      </c>
      <c r="L8096" s="7">
        <v>92</v>
      </c>
      <c r="M8096" s="7">
        <v>81</v>
      </c>
      <c r="N8096" s="7">
        <v>-0.25145329558257501</v>
      </c>
      <c r="O8096" s="7">
        <v>0.31034847162644702</v>
      </c>
    </row>
    <row r="8097" spans="2:15" x14ac:dyDescent="0.2">
      <c r="B8097" s="7">
        <v>93</v>
      </c>
      <c r="C8097" s="7">
        <v>81</v>
      </c>
      <c r="D8097" s="7">
        <v>0.18210975412064301</v>
      </c>
      <c r="E8097" s="7">
        <v>7.0605507771794897E-3</v>
      </c>
      <c r="G8097" s="7">
        <v>93</v>
      </c>
      <c r="H8097" s="7">
        <v>81</v>
      </c>
      <c r="I8097" s="7">
        <v>-0.30010333304152997</v>
      </c>
      <c r="J8097" s="7">
        <v>-0.20801515972897999</v>
      </c>
      <c r="L8097" s="7">
        <v>93</v>
      </c>
      <c r="M8097" s="7">
        <v>81</v>
      </c>
      <c r="N8097" s="7">
        <v>-0.86984181629182999</v>
      </c>
      <c r="O8097" s="7">
        <v>-0.56157388568849398</v>
      </c>
    </row>
    <row r="8098" spans="2:15" x14ac:dyDescent="0.2">
      <c r="B8098" s="7">
        <v>94</v>
      </c>
      <c r="C8098" s="7">
        <v>81</v>
      </c>
      <c r="D8098" s="7">
        <v>0.13594296644149001</v>
      </c>
      <c r="E8098" s="7">
        <v>1.2448748568216299E-2</v>
      </c>
      <c r="G8098" s="7">
        <v>94</v>
      </c>
      <c r="H8098" s="7">
        <v>81</v>
      </c>
      <c r="I8098" s="7">
        <v>2.1228945993723202E-3</v>
      </c>
      <c r="J8098" s="7">
        <v>1.9310723827441499E-2</v>
      </c>
      <c r="L8098" s="7">
        <v>94</v>
      </c>
      <c r="M8098" s="7">
        <v>81</v>
      </c>
      <c r="N8098" s="7">
        <v>0.32558292515953702</v>
      </c>
      <c r="O8098" s="7">
        <v>-0.15554555709632001</v>
      </c>
    </row>
    <row r="8099" spans="2:15" x14ac:dyDescent="0.2">
      <c r="B8099" s="7">
        <v>95</v>
      </c>
      <c r="C8099" s="7">
        <v>81</v>
      </c>
      <c r="D8099" s="7">
        <v>0.210625150646852</v>
      </c>
      <c r="E8099" s="7">
        <v>-9.1378477044219905E-2</v>
      </c>
      <c r="G8099" s="7">
        <v>95</v>
      </c>
      <c r="H8099" s="7">
        <v>81</v>
      </c>
      <c r="I8099" s="7">
        <v>-4.9536264129127303E-2</v>
      </c>
      <c r="J8099" s="7">
        <v>-6.2285241494489399E-2</v>
      </c>
      <c r="L8099" s="7">
        <v>95</v>
      </c>
      <c r="M8099" s="7">
        <v>81</v>
      </c>
      <c r="N8099" s="7">
        <v>4.2501859347116699E-2</v>
      </c>
      <c r="O8099" s="7">
        <v>0.71576702444283102</v>
      </c>
    </row>
    <row r="8100" spans="2:15" x14ac:dyDescent="0.2">
      <c r="B8100" s="7">
        <v>96</v>
      </c>
      <c r="C8100" s="7">
        <v>81</v>
      </c>
      <c r="D8100" s="7">
        <v>-9.5220352591596207E-3</v>
      </c>
      <c r="E8100" s="7">
        <v>-1.4600863840383799E-2</v>
      </c>
      <c r="G8100" s="7">
        <v>96</v>
      </c>
      <c r="H8100" s="7">
        <v>81</v>
      </c>
      <c r="I8100" s="7">
        <v>-4.5232137923819402E-2</v>
      </c>
      <c r="J8100" s="7">
        <v>-0.23246016824437399</v>
      </c>
      <c r="L8100" s="7">
        <v>96</v>
      </c>
      <c r="M8100" s="7">
        <v>81</v>
      </c>
      <c r="N8100" s="7">
        <v>-1.1668835090648599</v>
      </c>
      <c r="O8100" s="7">
        <v>-0.72776279146176304</v>
      </c>
    </row>
    <row r="8101" spans="2:15" x14ac:dyDescent="0.2">
      <c r="B8101" s="7">
        <v>97</v>
      </c>
      <c r="C8101" s="7">
        <v>81</v>
      </c>
      <c r="D8101" s="7">
        <v>-2.8514202696767299E-2</v>
      </c>
      <c r="E8101" s="7">
        <v>-0.101110651691217</v>
      </c>
      <c r="G8101" s="7">
        <v>97</v>
      </c>
      <c r="H8101" s="7">
        <v>81</v>
      </c>
      <c r="I8101" s="7">
        <v>-0.28922169649794699</v>
      </c>
      <c r="J8101" s="7">
        <v>-0.22673958688534901</v>
      </c>
      <c r="L8101" s="7">
        <v>97</v>
      </c>
      <c r="M8101" s="7">
        <v>81</v>
      </c>
      <c r="N8101" s="7">
        <v>-0.205898992228085</v>
      </c>
      <c r="O8101" s="7">
        <v>0.16506592049014099</v>
      </c>
    </row>
    <row r="8102" spans="2:15" x14ac:dyDescent="0.2">
      <c r="B8102" s="7">
        <v>98</v>
      </c>
      <c r="C8102" s="7">
        <v>81</v>
      </c>
      <c r="D8102" s="7">
        <v>-1.5512542759792001E-2</v>
      </c>
      <c r="E8102" s="7">
        <v>9.6301141137869806E-2</v>
      </c>
      <c r="G8102" s="7">
        <v>98</v>
      </c>
      <c r="H8102" s="7">
        <v>81</v>
      </c>
      <c r="I8102" s="7">
        <v>-0.24662505608334001</v>
      </c>
      <c r="J8102" s="7">
        <v>-0.497761707476647</v>
      </c>
      <c r="L8102" s="7">
        <v>98</v>
      </c>
      <c r="M8102" s="7">
        <v>81</v>
      </c>
      <c r="N8102" s="7">
        <v>-0.143851604285964</v>
      </c>
      <c r="O8102" s="7">
        <v>0.56435620393964603</v>
      </c>
    </row>
    <row r="8103" spans="2:15" x14ac:dyDescent="0.2">
      <c r="B8103" s="7">
        <v>99</v>
      </c>
      <c r="C8103" s="7">
        <v>81</v>
      </c>
      <c r="D8103" s="7">
        <v>-0.37026930374331002</v>
      </c>
      <c r="E8103" s="7">
        <v>3.0040548354051601E-2</v>
      </c>
      <c r="G8103" s="7">
        <v>99</v>
      </c>
      <c r="H8103" s="7">
        <v>81</v>
      </c>
      <c r="I8103" s="7">
        <v>-0.47414856336904199</v>
      </c>
      <c r="J8103" s="7">
        <v>-0.28636532962726102</v>
      </c>
      <c r="L8103" s="7">
        <v>99</v>
      </c>
      <c r="M8103" s="7">
        <v>81</v>
      </c>
      <c r="N8103" s="7">
        <v>-0.63542770733666798</v>
      </c>
      <c r="O8103" s="7">
        <v>-0.641995764175744</v>
      </c>
    </row>
    <row r="8104" spans="2:15" x14ac:dyDescent="0.2">
      <c r="B8104" s="7">
        <v>100</v>
      </c>
      <c r="C8104" s="7">
        <v>81</v>
      </c>
      <c r="D8104" s="7">
        <v>-0.14616573990965501</v>
      </c>
      <c r="E8104" s="7">
        <v>-9.5165024637994505E-2</v>
      </c>
      <c r="G8104" s="7">
        <v>100</v>
      </c>
      <c r="H8104" s="7">
        <v>81</v>
      </c>
      <c r="I8104" s="7">
        <v>2.80239125131478E-2</v>
      </c>
      <c r="J8104" s="7">
        <v>-1.8699568405485999E-2</v>
      </c>
      <c r="L8104" s="7">
        <v>100</v>
      </c>
      <c r="M8104" s="7">
        <v>81</v>
      </c>
      <c r="N8104" s="7">
        <v>-1.29102582116431</v>
      </c>
      <c r="O8104" s="7">
        <v>-1.0415315478859299</v>
      </c>
    </row>
    <row r="8105" spans="2:15" x14ac:dyDescent="0.2">
      <c r="B8105" s="7">
        <v>1</v>
      </c>
      <c r="C8105" s="7">
        <v>82</v>
      </c>
      <c r="D8105" s="7">
        <v>-0.421982381898652</v>
      </c>
      <c r="E8105" s="7">
        <v>-0.14800634322596401</v>
      </c>
      <c r="G8105" s="7">
        <v>1</v>
      </c>
      <c r="H8105" s="7">
        <v>82</v>
      </c>
      <c r="I8105" s="7">
        <v>-8.5541709019236301E-2</v>
      </c>
      <c r="J8105" s="7">
        <v>2.51107609268333E-2</v>
      </c>
      <c r="L8105" s="7">
        <v>1</v>
      </c>
      <c r="M8105" s="7">
        <v>82</v>
      </c>
      <c r="N8105" s="7">
        <v>-0.460399546344614</v>
      </c>
      <c r="O8105" s="7">
        <v>-0.49593118709822698</v>
      </c>
    </row>
    <row r="8106" spans="2:15" x14ac:dyDescent="0.2">
      <c r="B8106" s="7">
        <v>2</v>
      </c>
      <c r="C8106" s="7">
        <v>82</v>
      </c>
      <c r="D8106" s="7">
        <v>-0.15696564455326001</v>
      </c>
      <c r="E8106" s="7">
        <v>0.14725471138323301</v>
      </c>
      <c r="G8106" s="7">
        <v>2</v>
      </c>
      <c r="H8106" s="7">
        <v>82</v>
      </c>
      <c r="I8106" s="7">
        <v>0.257599567668302</v>
      </c>
      <c r="J8106" s="7">
        <v>0.18490903270126099</v>
      </c>
      <c r="L8106" s="7">
        <v>2</v>
      </c>
      <c r="M8106" s="7">
        <v>82</v>
      </c>
      <c r="N8106" s="7">
        <v>-0.54043143647087699</v>
      </c>
      <c r="O8106" s="7">
        <v>-0.99991186955942002</v>
      </c>
    </row>
    <row r="8107" spans="2:15" x14ac:dyDescent="0.2">
      <c r="B8107" s="7">
        <v>3</v>
      </c>
      <c r="C8107" s="7">
        <v>82</v>
      </c>
      <c r="D8107" s="7">
        <v>-0.15923805168114599</v>
      </c>
      <c r="E8107" s="7">
        <v>-0.18488155763311501</v>
      </c>
      <c r="G8107" s="7">
        <v>3</v>
      </c>
      <c r="H8107" s="7">
        <v>82</v>
      </c>
      <c r="I8107" s="7">
        <v>0.160576183657447</v>
      </c>
      <c r="J8107" s="7">
        <v>0.106441065628452</v>
      </c>
      <c r="L8107" s="7">
        <v>3</v>
      </c>
      <c r="M8107" s="7">
        <v>82</v>
      </c>
      <c r="N8107" s="7">
        <v>-0.17234451012521701</v>
      </c>
      <c r="O8107" s="7">
        <v>-0.81234794998820603</v>
      </c>
    </row>
    <row r="8108" spans="2:15" x14ac:dyDescent="0.2">
      <c r="B8108" s="7">
        <v>4</v>
      </c>
      <c r="C8108" s="7">
        <v>82</v>
      </c>
      <c r="D8108" s="7">
        <v>6.2685410175351598E-3</v>
      </c>
      <c r="E8108" s="7">
        <v>0.27006640787761999</v>
      </c>
      <c r="G8108" s="7">
        <v>4</v>
      </c>
      <c r="H8108" s="7">
        <v>82</v>
      </c>
      <c r="I8108" s="7">
        <v>6.9593315396854594E-2</v>
      </c>
      <c r="J8108" s="7">
        <v>5.4048701446427899E-2</v>
      </c>
      <c r="L8108" s="7">
        <v>4</v>
      </c>
      <c r="M8108" s="7">
        <v>82</v>
      </c>
      <c r="N8108" s="7">
        <v>0.61804773843236305</v>
      </c>
      <c r="O8108" s="7">
        <v>0.77409795778608803</v>
      </c>
    </row>
    <row r="8109" spans="2:15" x14ac:dyDescent="0.2">
      <c r="B8109" s="7">
        <v>5</v>
      </c>
      <c r="C8109" s="7">
        <v>82</v>
      </c>
      <c r="D8109" s="7">
        <v>0.11863633086488699</v>
      </c>
      <c r="E8109" s="7">
        <v>-0.30973122735178099</v>
      </c>
      <c r="G8109" s="7">
        <v>5</v>
      </c>
      <c r="H8109" s="7">
        <v>82</v>
      </c>
      <c r="I8109" s="7">
        <v>0.192160338011472</v>
      </c>
      <c r="J8109" s="7">
        <v>-0.25895756552925298</v>
      </c>
      <c r="L8109" s="7">
        <v>5</v>
      </c>
      <c r="M8109" s="7">
        <v>82</v>
      </c>
      <c r="N8109" s="7">
        <v>1.17812528431427</v>
      </c>
      <c r="O8109" s="7">
        <v>1.50429474373282</v>
      </c>
    </row>
    <row r="8110" spans="2:15" x14ac:dyDescent="0.2">
      <c r="B8110" s="7">
        <v>6</v>
      </c>
      <c r="C8110" s="7">
        <v>82</v>
      </c>
      <c r="D8110" s="7">
        <v>-0.27900589092609501</v>
      </c>
      <c r="E8110" s="7">
        <v>-0.47538355811189698</v>
      </c>
      <c r="G8110" s="7">
        <v>6</v>
      </c>
      <c r="H8110" s="7">
        <v>82</v>
      </c>
      <c r="I8110" s="7">
        <v>-1.2097322965117599E-2</v>
      </c>
      <c r="J8110" s="7">
        <v>-0.308083269131259</v>
      </c>
      <c r="L8110" s="7">
        <v>6</v>
      </c>
      <c r="M8110" s="7">
        <v>82</v>
      </c>
      <c r="N8110" s="7">
        <v>1.56227746820086</v>
      </c>
      <c r="O8110" s="7">
        <v>0.77870945064750097</v>
      </c>
    </row>
    <row r="8111" spans="2:15" x14ac:dyDescent="0.2">
      <c r="B8111" s="7">
        <v>7</v>
      </c>
      <c r="C8111" s="7">
        <v>82</v>
      </c>
      <c r="D8111" s="7">
        <v>-9.2316585265923998E-2</v>
      </c>
      <c r="E8111" s="7">
        <v>-5.6762571895791099E-2</v>
      </c>
      <c r="G8111" s="7">
        <v>7</v>
      </c>
      <c r="H8111" s="7">
        <v>82</v>
      </c>
      <c r="I8111" s="7">
        <v>0.19961576287441701</v>
      </c>
      <c r="J8111" s="7">
        <v>8.66403066162897E-2</v>
      </c>
      <c r="L8111" s="7">
        <v>7</v>
      </c>
      <c r="M8111" s="7">
        <v>82</v>
      </c>
      <c r="N8111" s="7">
        <v>-0.32616384045125202</v>
      </c>
      <c r="O8111" s="7">
        <v>-8.7038704360696606E-2</v>
      </c>
    </row>
    <row r="8112" spans="2:15" x14ac:dyDescent="0.2">
      <c r="B8112" s="7">
        <v>8</v>
      </c>
      <c r="C8112" s="7">
        <v>82</v>
      </c>
      <c r="D8112" s="7">
        <v>0.27688690477824202</v>
      </c>
      <c r="E8112" s="7">
        <v>0.26351239584224601</v>
      </c>
      <c r="G8112" s="7">
        <v>8</v>
      </c>
      <c r="H8112" s="7">
        <v>82</v>
      </c>
      <c r="I8112" s="7">
        <v>-0.16355180288582399</v>
      </c>
      <c r="J8112" s="7">
        <v>-0.12436502860479599</v>
      </c>
      <c r="L8112" s="7">
        <v>8</v>
      </c>
      <c r="M8112" s="7">
        <v>82</v>
      </c>
      <c r="N8112" s="7">
        <v>-0.192395457169869</v>
      </c>
      <c r="O8112" s="7">
        <v>-1.1053890786957099</v>
      </c>
    </row>
    <row r="8113" spans="2:15" x14ac:dyDescent="0.2">
      <c r="B8113" s="7">
        <v>9</v>
      </c>
      <c r="C8113" s="7">
        <v>82</v>
      </c>
      <c r="D8113" s="7">
        <v>-0.29516755171487402</v>
      </c>
      <c r="E8113" s="7">
        <v>-0.59869807610114201</v>
      </c>
      <c r="G8113" s="7">
        <v>9</v>
      </c>
      <c r="H8113" s="7">
        <v>82</v>
      </c>
      <c r="I8113" s="7">
        <v>-0.13813663447748101</v>
      </c>
      <c r="J8113" s="7">
        <v>0.13849902231915601</v>
      </c>
      <c r="L8113" s="7">
        <v>9</v>
      </c>
      <c r="M8113" s="7">
        <v>82</v>
      </c>
      <c r="N8113" s="7">
        <v>-1.1211414962197199</v>
      </c>
      <c r="O8113" s="7">
        <v>-0.89060716202165802</v>
      </c>
    </row>
    <row r="8114" spans="2:15" x14ac:dyDescent="0.2">
      <c r="B8114" s="7">
        <v>10</v>
      </c>
      <c r="C8114" s="7">
        <v>82</v>
      </c>
      <c r="D8114" s="7">
        <v>-0.18031902444039899</v>
      </c>
      <c r="E8114" s="7">
        <v>-0.33940476623222299</v>
      </c>
      <c r="G8114" s="7">
        <v>10</v>
      </c>
      <c r="H8114" s="7">
        <v>82</v>
      </c>
      <c r="I8114" s="7">
        <v>0.268355442331698</v>
      </c>
      <c r="J8114" s="7">
        <v>4.2238724351648202E-2</v>
      </c>
      <c r="L8114" s="7">
        <v>10</v>
      </c>
      <c r="M8114" s="7">
        <v>82</v>
      </c>
      <c r="N8114" s="7">
        <v>-1.1725881058890699</v>
      </c>
      <c r="O8114" s="7">
        <v>-0.55420783912403804</v>
      </c>
    </row>
    <row r="8115" spans="2:15" x14ac:dyDescent="0.2">
      <c r="B8115" s="7">
        <v>11</v>
      </c>
      <c r="C8115" s="7">
        <v>82</v>
      </c>
      <c r="D8115" s="7">
        <v>0.25984216146803701</v>
      </c>
      <c r="E8115" s="7">
        <v>-0.19673047098110499</v>
      </c>
      <c r="G8115" s="7">
        <v>11</v>
      </c>
      <c r="H8115" s="7">
        <v>82</v>
      </c>
      <c r="I8115" s="7">
        <v>-0.39735351474549702</v>
      </c>
      <c r="J8115" s="7">
        <v>-4.6894372629651598E-2</v>
      </c>
      <c r="L8115" s="7">
        <v>11</v>
      </c>
      <c r="M8115" s="7">
        <v>82</v>
      </c>
      <c r="N8115" s="7">
        <v>1.50923617531427</v>
      </c>
      <c r="O8115" s="7">
        <v>1.529019610767</v>
      </c>
    </row>
    <row r="8116" spans="2:15" x14ac:dyDescent="0.2">
      <c r="B8116" s="7">
        <v>12</v>
      </c>
      <c r="C8116" s="7">
        <v>82</v>
      </c>
      <c r="D8116" s="7">
        <v>-0.129081617683489</v>
      </c>
      <c r="E8116" s="7">
        <v>-5.8127073398406299E-3</v>
      </c>
      <c r="G8116" s="7">
        <v>12</v>
      </c>
      <c r="H8116" s="7">
        <v>82</v>
      </c>
      <c r="I8116" s="7">
        <v>0.150394763675576</v>
      </c>
      <c r="J8116" s="7">
        <v>0.13407032116235101</v>
      </c>
      <c r="L8116" s="7">
        <v>12</v>
      </c>
      <c r="M8116" s="7">
        <v>82</v>
      </c>
      <c r="N8116" s="7">
        <v>0.33871586245609098</v>
      </c>
      <c r="O8116" s="7">
        <v>-0.66613111313605899</v>
      </c>
    </row>
    <row r="8117" spans="2:15" x14ac:dyDescent="0.2">
      <c r="B8117" s="7">
        <v>13</v>
      </c>
      <c r="C8117" s="7">
        <v>82</v>
      </c>
      <c r="D8117" s="7">
        <v>-0.27067925279006899</v>
      </c>
      <c r="E8117" s="7">
        <v>-0.195523576760463</v>
      </c>
      <c r="G8117" s="7">
        <v>13</v>
      </c>
      <c r="H8117" s="7">
        <v>82</v>
      </c>
      <c r="I8117" s="7">
        <v>-0.29858361756150498</v>
      </c>
      <c r="J8117" s="7">
        <v>-0.23624905616797801</v>
      </c>
      <c r="L8117" s="7">
        <v>13</v>
      </c>
      <c r="M8117" s="7">
        <v>82</v>
      </c>
      <c r="N8117" s="7">
        <v>-0.80679938733286205</v>
      </c>
      <c r="O8117" s="7">
        <v>-0.18352128022363301</v>
      </c>
    </row>
    <row r="8118" spans="2:15" x14ac:dyDescent="0.2">
      <c r="B8118" s="7">
        <v>14</v>
      </c>
      <c r="C8118" s="7">
        <v>82</v>
      </c>
      <c r="D8118" s="7">
        <v>-0.435204725600776</v>
      </c>
      <c r="E8118" s="7">
        <v>-0.68346121290242001</v>
      </c>
      <c r="G8118" s="7">
        <v>14</v>
      </c>
      <c r="H8118" s="7">
        <v>82</v>
      </c>
      <c r="I8118" s="7">
        <v>-0.27300635493479097</v>
      </c>
      <c r="J8118" s="7">
        <v>3.6035395119569098E-3</v>
      </c>
      <c r="L8118" s="7">
        <v>14</v>
      </c>
      <c r="M8118" s="7">
        <v>82</v>
      </c>
      <c r="N8118" s="7">
        <v>-1.0536166538218701</v>
      </c>
      <c r="O8118" s="7">
        <v>-0.40593455070789602</v>
      </c>
    </row>
    <row r="8119" spans="2:15" x14ac:dyDescent="0.2">
      <c r="B8119" s="7">
        <v>15</v>
      </c>
      <c r="C8119" s="7">
        <v>82</v>
      </c>
      <c r="D8119" s="7">
        <v>0.109184094914069</v>
      </c>
      <c r="E8119" s="7">
        <v>0.10747735428058799</v>
      </c>
      <c r="G8119" s="7">
        <v>15</v>
      </c>
      <c r="H8119" s="7">
        <v>82</v>
      </c>
      <c r="I8119" s="7">
        <v>0.24228678527585701</v>
      </c>
      <c r="J8119" s="7">
        <v>4.5123691007772103E-2</v>
      </c>
      <c r="L8119" s="7">
        <v>15</v>
      </c>
      <c r="M8119" s="7">
        <v>82</v>
      </c>
      <c r="N8119" s="7">
        <v>-1.6632327339981501</v>
      </c>
      <c r="O8119" s="7">
        <v>-1.0292902081407</v>
      </c>
    </row>
    <row r="8120" spans="2:15" x14ac:dyDescent="0.2">
      <c r="B8120" s="7">
        <v>16</v>
      </c>
      <c r="C8120" s="7">
        <v>82</v>
      </c>
      <c r="D8120" s="7">
        <v>0.42075153166316598</v>
      </c>
      <c r="E8120" s="7">
        <v>0.37856803312134502</v>
      </c>
      <c r="G8120" s="7">
        <v>16</v>
      </c>
      <c r="H8120" s="7">
        <v>82</v>
      </c>
      <c r="I8120" s="7">
        <v>0.379859577215861</v>
      </c>
      <c r="J8120" s="7">
        <v>0.17579212313908099</v>
      </c>
      <c r="L8120" s="7">
        <v>16</v>
      </c>
      <c r="M8120" s="7">
        <v>82</v>
      </c>
      <c r="N8120" s="7">
        <v>0.41192792071002998</v>
      </c>
      <c r="O8120" s="7">
        <v>0.51399574943891002</v>
      </c>
    </row>
    <row r="8121" spans="2:15" x14ac:dyDescent="0.2">
      <c r="B8121" s="7">
        <v>17</v>
      </c>
      <c r="C8121" s="7">
        <v>82</v>
      </c>
      <c r="D8121" s="7">
        <v>-0.38209147331614901</v>
      </c>
      <c r="E8121" s="7">
        <v>-0.445274628231773</v>
      </c>
      <c r="G8121" s="7">
        <v>17</v>
      </c>
      <c r="H8121" s="7">
        <v>82</v>
      </c>
      <c r="I8121" s="7">
        <v>7.8485149343872102E-2</v>
      </c>
      <c r="J8121" s="7">
        <v>-2.6091766726697298E-2</v>
      </c>
      <c r="L8121" s="7">
        <v>17</v>
      </c>
      <c r="M8121" s="7">
        <v>82</v>
      </c>
      <c r="N8121" s="7">
        <v>-0.487924424671836</v>
      </c>
      <c r="O8121" s="7">
        <v>-0.52922720201133999</v>
      </c>
    </row>
    <row r="8122" spans="2:15" x14ac:dyDescent="0.2">
      <c r="B8122" s="7">
        <v>18</v>
      </c>
      <c r="C8122" s="7">
        <v>82</v>
      </c>
      <c r="D8122" s="7">
        <v>0.22097953589671501</v>
      </c>
      <c r="E8122" s="7">
        <v>-0.309842602493827</v>
      </c>
      <c r="G8122" s="7">
        <v>18</v>
      </c>
      <c r="H8122" s="7">
        <v>82</v>
      </c>
      <c r="I8122" s="7">
        <v>4.4018404687177402E-2</v>
      </c>
      <c r="J8122" s="7">
        <v>7.8967325084766699E-2</v>
      </c>
      <c r="L8122" s="7">
        <v>18</v>
      </c>
      <c r="M8122" s="7">
        <v>82</v>
      </c>
      <c r="N8122" s="7">
        <v>2.2485672217137601E-2</v>
      </c>
      <c r="O8122" s="7">
        <v>0.55365276860941803</v>
      </c>
    </row>
    <row r="8123" spans="2:15" x14ac:dyDescent="0.2">
      <c r="B8123" s="7">
        <v>19</v>
      </c>
      <c r="C8123" s="7">
        <v>82</v>
      </c>
      <c r="D8123" s="7">
        <v>7.5137164605385096E-2</v>
      </c>
      <c r="E8123" s="7">
        <v>1.8760930876001499E-2</v>
      </c>
      <c r="G8123" s="7">
        <v>19</v>
      </c>
      <c r="H8123" s="7">
        <v>82</v>
      </c>
      <c r="I8123" s="7">
        <v>-0.18746105104357</v>
      </c>
      <c r="J8123" s="7">
        <v>-0.14564531575090101</v>
      </c>
      <c r="L8123" s="7">
        <v>19</v>
      </c>
      <c r="M8123" s="7">
        <v>82</v>
      </c>
      <c r="N8123" s="7">
        <v>-1.1754494512672</v>
      </c>
      <c r="O8123" s="7">
        <v>-1.2037990948030199</v>
      </c>
    </row>
    <row r="8124" spans="2:15" x14ac:dyDescent="0.2">
      <c r="B8124" s="7">
        <v>20</v>
      </c>
      <c r="C8124" s="7">
        <v>82</v>
      </c>
      <c r="D8124" s="7">
        <v>0.22935699211091001</v>
      </c>
      <c r="E8124" s="7">
        <v>7.8430583523457997E-2</v>
      </c>
      <c r="G8124" s="7">
        <v>20</v>
      </c>
      <c r="H8124" s="7">
        <v>82</v>
      </c>
      <c r="I8124" s="7">
        <v>0.16716266509229899</v>
      </c>
      <c r="J8124" s="7">
        <v>4.0408708681089998E-2</v>
      </c>
      <c r="L8124" s="7">
        <v>20</v>
      </c>
      <c r="M8124" s="7">
        <v>82</v>
      </c>
      <c r="N8124" s="7">
        <v>-0.95415158274098599</v>
      </c>
      <c r="O8124" s="7">
        <v>-0.531932518217199</v>
      </c>
    </row>
    <row r="8125" spans="2:15" x14ac:dyDescent="0.2">
      <c r="B8125" s="7">
        <v>21</v>
      </c>
      <c r="C8125" s="7">
        <v>82</v>
      </c>
      <c r="D8125" s="7">
        <v>-0.232658094429366</v>
      </c>
      <c r="E8125" s="7">
        <v>0.307484870671905</v>
      </c>
      <c r="G8125" s="7">
        <v>21</v>
      </c>
      <c r="H8125" s="7">
        <v>82</v>
      </c>
      <c r="I8125" s="7">
        <v>-8.1644160621507894E-2</v>
      </c>
      <c r="J8125" s="7">
        <v>-0.17565417198061101</v>
      </c>
      <c r="L8125" s="7">
        <v>21</v>
      </c>
      <c r="M8125" s="7">
        <v>82</v>
      </c>
      <c r="N8125" s="7">
        <v>-1.5229456288861001</v>
      </c>
      <c r="O8125" s="7">
        <v>-0.88529274192042795</v>
      </c>
    </row>
    <row r="8126" spans="2:15" x14ac:dyDescent="0.2">
      <c r="B8126" s="7">
        <v>22</v>
      </c>
      <c r="C8126" s="7">
        <v>82</v>
      </c>
      <c r="D8126" s="7">
        <v>-0.15676970325005399</v>
      </c>
      <c r="E8126" s="7">
        <v>-2.0218083040420599E-2</v>
      </c>
      <c r="G8126" s="7">
        <v>22</v>
      </c>
      <c r="H8126" s="7">
        <v>82</v>
      </c>
      <c r="I8126" s="7">
        <v>8.1949944680836495E-2</v>
      </c>
      <c r="J8126" s="7">
        <v>0.15258870315252701</v>
      </c>
      <c r="L8126" s="7">
        <v>22</v>
      </c>
      <c r="M8126" s="7">
        <v>82</v>
      </c>
      <c r="N8126" s="7">
        <v>-1.0081316692353099</v>
      </c>
      <c r="O8126" s="7">
        <v>-0.55309087372855603</v>
      </c>
    </row>
    <row r="8127" spans="2:15" x14ac:dyDescent="0.2">
      <c r="B8127" s="7">
        <v>23</v>
      </c>
      <c r="C8127" s="7">
        <v>82</v>
      </c>
      <c r="D8127" s="7">
        <v>0.149684153238892</v>
      </c>
      <c r="E8127" s="7">
        <v>4.9456866366446299E-2</v>
      </c>
      <c r="G8127" s="7">
        <v>23</v>
      </c>
      <c r="H8127" s="7">
        <v>82</v>
      </c>
      <c r="I8127" s="7">
        <v>-0.37829156531378599</v>
      </c>
      <c r="J8127" s="7">
        <v>7.1750386179534296E-3</v>
      </c>
      <c r="L8127" s="7">
        <v>23</v>
      </c>
      <c r="M8127" s="7">
        <v>82</v>
      </c>
      <c r="N8127" s="7">
        <v>-2.25937925000675</v>
      </c>
      <c r="O8127" s="7">
        <v>-1.99063350931695</v>
      </c>
    </row>
    <row r="8128" spans="2:15" x14ac:dyDescent="0.2">
      <c r="B8128" s="7">
        <v>24</v>
      </c>
      <c r="C8128" s="7">
        <v>82</v>
      </c>
      <c r="D8128" s="7">
        <v>-0.37443775476647401</v>
      </c>
      <c r="E8128" s="7">
        <v>-3.3521736366688003E-2</v>
      </c>
      <c r="G8128" s="7">
        <v>24</v>
      </c>
      <c r="H8128" s="7">
        <v>82</v>
      </c>
      <c r="I8128" s="7">
        <v>-8.12727147109449E-3</v>
      </c>
      <c r="J8128" s="7">
        <v>-0.22192227203317699</v>
      </c>
      <c r="L8128" s="7">
        <v>24</v>
      </c>
      <c r="M8128" s="7">
        <v>82</v>
      </c>
      <c r="N8128" s="7">
        <v>0.18319858212828199</v>
      </c>
      <c r="O8128" s="7">
        <v>-0.165617292641733</v>
      </c>
    </row>
    <row r="8129" spans="2:15" x14ac:dyDescent="0.2">
      <c r="B8129" s="7">
        <v>25</v>
      </c>
      <c r="C8129" s="7">
        <v>82</v>
      </c>
      <c r="D8129" s="7">
        <v>0.191896955318725</v>
      </c>
      <c r="E8129" s="7">
        <v>0.226501361158743</v>
      </c>
      <c r="G8129" s="7">
        <v>25</v>
      </c>
      <c r="H8129" s="7">
        <v>82</v>
      </c>
      <c r="I8129" s="7">
        <v>8.5150800477436003E-3</v>
      </c>
      <c r="J8129" s="7">
        <v>0.52324380700349504</v>
      </c>
      <c r="L8129" s="7">
        <v>25</v>
      </c>
      <c r="M8129" s="7">
        <v>82</v>
      </c>
      <c r="N8129" s="7">
        <v>-0.43656292481514902</v>
      </c>
      <c r="O8129" s="7">
        <v>-0.77433140735707295</v>
      </c>
    </row>
    <row r="8130" spans="2:15" x14ac:dyDescent="0.2">
      <c r="B8130" s="7">
        <v>26</v>
      </c>
      <c r="C8130" s="7">
        <v>82</v>
      </c>
      <c r="D8130" s="7">
        <v>6.8772825998114406E-2</v>
      </c>
      <c r="E8130" s="7">
        <v>0.142655271961593</v>
      </c>
      <c r="G8130" s="7">
        <v>26</v>
      </c>
      <c r="H8130" s="7">
        <v>82</v>
      </c>
      <c r="I8130" s="7">
        <v>-0.119599168494069</v>
      </c>
      <c r="J8130" s="7">
        <v>-0.21639100818292401</v>
      </c>
      <c r="L8130" s="7">
        <v>26</v>
      </c>
      <c r="M8130" s="7">
        <v>82</v>
      </c>
      <c r="N8130" s="7">
        <v>-1.1942545672729099</v>
      </c>
      <c r="O8130" s="7">
        <v>-1.5447393177470501</v>
      </c>
    </row>
    <row r="8131" spans="2:15" x14ac:dyDescent="0.2">
      <c r="B8131" s="7">
        <v>27</v>
      </c>
      <c r="C8131" s="7">
        <v>82</v>
      </c>
      <c r="D8131" s="7">
        <v>-2.54509999477808E-2</v>
      </c>
      <c r="E8131" s="7">
        <v>-0.12735316567571001</v>
      </c>
      <c r="G8131" s="7">
        <v>27</v>
      </c>
      <c r="H8131" s="7">
        <v>82</v>
      </c>
      <c r="I8131" s="7">
        <v>-7.6192270720874006E-2</v>
      </c>
      <c r="J8131" s="7">
        <v>3.3807860103287602E-3</v>
      </c>
      <c r="L8131" s="7">
        <v>27</v>
      </c>
      <c r="M8131" s="7">
        <v>82</v>
      </c>
      <c r="N8131" s="7">
        <v>-1.3261004517316699</v>
      </c>
      <c r="O8131" s="7">
        <v>-1.7099519807666399</v>
      </c>
    </row>
    <row r="8132" spans="2:15" x14ac:dyDescent="0.2">
      <c r="B8132" s="7">
        <v>28</v>
      </c>
      <c r="C8132" s="7">
        <v>82</v>
      </c>
      <c r="D8132" s="7">
        <v>-0.85813249807761005</v>
      </c>
      <c r="E8132" s="7">
        <v>-0.56393517058595</v>
      </c>
      <c r="G8132" s="7">
        <v>28</v>
      </c>
      <c r="H8132" s="7">
        <v>82</v>
      </c>
      <c r="I8132" s="7">
        <v>-0.144798040831564</v>
      </c>
      <c r="J8132" s="7">
        <v>-6.5224070704422502E-2</v>
      </c>
      <c r="L8132" s="7">
        <v>28</v>
      </c>
      <c r="M8132" s="7">
        <v>82</v>
      </c>
      <c r="N8132" s="7">
        <v>-0.643834941654159</v>
      </c>
      <c r="O8132" s="7">
        <v>-0.96143532142732502</v>
      </c>
    </row>
    <row r="8133" spans="2:15" x14ac:dyDescent="0.2">
      <c r="B8133" s="7">
        <v>29</v>
      </c>
      <c r="C8133" s="7">
        <v>82</v>
      </c>
      <c r="D8133" s="7">
        <v>-0.12624584621401799</v>
      </c>
      <c r="E8133" s="7">
        <v>-0.21741716107949699</v>
      </c>
      <c r="G8133" s="7">
        <v>29</v>
      </c>
      <c r="H8133" s="7">
        <v>82</v>
      </c>
      <c r="I8133" s="7">
        <v>0.16106962938739899</v>
      </c>
      <c r="J8133" s="7">
        <v>0.39471827330304299</v>
      </c>
      <c r="L8133" s="7">
        <v>29</v>
      </c>
      <c r="M8133" s="7">
        <v>82</v>
      </c>
      <c r="N8133" s="7">
        <v>-0.535199556548689</v>
      </c>
      <c r="O8133" s="7">
        <v>0.261768217379865</v>
      </c>
    </row>
    <row r="8134" spans="2:15" x14ac:dyDescent="0.2">
      <c r="B8134" s="7">
        <v>30</v>
      </c>
      <c r="C8134" s="7">
        <v>82</v>
      </c>
      <c r="D8134" s="7">
        <v>-3.6590225199073102E-2</v>
      </c>
      <c r="E8134" s="7">
        <v>6.2047045487374497E-2</v>
      </c>
      <c r="G8134" s="7">
        <v>30</v>
      </c>
      <c r="H8134" s="7">
        <v>82</v>
      </c>
      <c r="I8134" s="7">
        <v>7.1887527394546097E-2</v>
      </c>
      <c r="J8134" s="7">
        <v>0.10694703653313301</v>
      </c>
      <c r="L8134" s="7">
        <v>30</v>
      </c>
      <c r="M8134" s="7">
        <v>82</v>
      </c>
      <c r="N8134" s="7">
        <v>0.13034818231604201</v>
      </c>
      <c r="O8134" s="7">
        <v>-5.51571298823035E-2</v>
      </c>
    </row>
    <row r="8135" spans="2:15" x14ac:dyDescent="0.2">
      <c r="B8135" s="7">
        <v>31</v>
      </c>
      <c r="C8135" s="7">
        <v>82</v>
      </c>
      <c r="D8135" s="7">
        <v>0.16048099311191</v>
      </c>
      <c r="E8135" s="7">
        <v>5.2336652837592403E-3</v>
      </c>
      <c r="G8135" s="7">
        <v>31</v>
      </c>
      <c r="H8135" s="7">
        <v>82</v>
      </c>
      <c r="I8135" s="7">
        <v>7.2339085019941698E-2</v>
      </c>
      <c r="J8135" s="7">
        <v>-0.15559998944824499</v>
      </c>
      <c r="L8135" s="7">
        <v>31</v>
      </c>
      <c r="M8135" s="7">
        <v>82</v>
      </c>
      <c r="N8135" s="7">
        <v>0.21178992686752901</v>
      </c>
      <c r="O8135" s="7">
        <v>0.64181828473108904</v>
      </c>
    </row>
    <row r="8136" spans="2:15" x14ac:dyDescent="0.2">
      <c r="B8136" s="7">
        <v>32</v>
      </c>
      <c r="C8136" s="7">
        <v>82</v>
      </c>
      <c r="D8136" s="7">
        <v>-0.153259447934459</v>
      </c>
      <c r="E8136" s="7">
        <v>-0.22046914608357299</v>
      </c>
      <c r="G8136" s="7">
        <v>32</v>
      </c>
      <c r="H8136" s="7">
        <v>82</v>
      </c>
      <c r="I8136" s="7">
        <v>-1.4859618553295199E-2</v>
      </c>
      <c r="J8136" s="7">
        <v>1.4252256319828399E-2</v>
      </c>
      <c r="L8136" s="7">
        <v>32</v>
      </c>
      <c r="M8136" s="7">
        <v>82</v>
      </c>
      <c r="N8136" s="7">
        <v>-0.76038805201641801</v>
      </c>
      <c r="O8136" s="7">
        <v>-0.48768621530753797</v>
      </c>
    </row>
    <row r="8137" spans="2:15" x14ac:dyDescent="0.2">
      <c r="B8137" s="7">
        <v>33</v>
      </c>
      <c r="C8137" s="7">
        <v>82</v>
      </c>
      <c r="D8137" s="7">
        <v>8.6791934918224498E-2</v>
      </c>
      <c r="E8137" s="7">
        <v>0.11233428767999799</v>
      </c>
      <c r="G8137" s="7">
        <v>33</v>
      </c>
      <c r="H8137" s="7">
        <v>82</v>
      </c>
      <c r="I8137" s="7">
        <v>-0.34847054875132799</v>
      </c>
      <c r="J8137" s="7">
        <v>-0.14308100706816901</v>
      </c>
      <c r="L8137" s="7">
        <v>33</v>
      </c>
      <c r="M8137" s="7">
        <v>82</v>
      </c>
      <c r="N8137" s="7">
        <v>-1.6188287545115301</v>
      </c>
      <c r="O8137" s="7">
        <v>-1.48914642226886</v>
      </c>
    </row>
    <row r="8138" spans="2:15" x14ac:dyDescent="0.2">
      <c r="B8138" s="7">
        <v>34</v>
      </c>
      <c r="C8138" s="7">
        <v>82</v>
      </c>
      <c r="D8138" s="7">
        <v>7.1105444129297105E-2</v>
      </c>
      <c r="E8138" s="7">
        <v>-0.326678426519521</v>
      </c>
      <c r="G8138" s="7">
        <v>34</v>
      </c>
      <c r="H8138" s="7">
        <v>82</v>
      </c>
      <c r="I8138" s="7">
        <v>-4.6432119564842701E-2</v>
      </c>
      <c r="J8138" s="7">
        <v>-0.218586747146505</v>
      </c>
      <c r="L8138" s="7">
        <v>34</v>
      </c>
      <c r="M8138" s="7">
        <v>82</v>
      </c>
      <c r="N8138" s="7">
        <v>0.69078190188314403</v>
      </c>
      <c r="O8138" s="7">
        <v>-0.35620977214680699</v>
      </c>
    </row>
    <row r="8139" spans="2:15" x14ac:dyDescent="0.2">
      <c r="B8139" s="7">
        <v>35</v>
      </c>
      <c r="C8139" s="7">
        <v>82</v>
      </c>
      <c r="D8139" s="7">
        <v>-6.1951367582580002E-6</v>
      </c>
      <c r="E8139" s="7">
        <v>9.8174320232133502E-2</v>
      </c>
      <c r="G8139" s="7">
        <v>35</v>
      </c>
      <c r="H8139" s="7">
        <v>82</v>
      </c>
      <c r="I8139" s="7">
        <v>-0.13313782118987699</v>
      </c>
      <c r="J8139" s="7">
        <v>-0.18410513421501801</v>
      </c>
      <c r="L8139" s="7">
        <v>35</v>
      </c>
      <c r="M8139" s="7">
        <v>82</v>
      </c>
      <c r="N8139" s="7">
        <v>0.69070839858094102</v>
      </c>
      <c r="O8139" s="7">
        <v>0.68712114801594704</v>
      </c>
    </row>
    <row r="8140" spans="2:15" x14ac:dyDescent="0.2">
      <c r="B8140" s="7">
        <v>36</v>
      </c>
      <c r="C8140" s="7">
        <v>82</v>
      </c>
      <c r="D8140" s="7">
        <v>0.17888920999598401</v>
      </c>
      <c r="E8140" s="7">
        <v>-0.12199847764631901</v>
      </c>
      <c r="G8140" s="7">
        <v>36</v>
      </c>
      <c r="H8140" s="7">
        <v>82</v>
      </c>
      <c r="I8140" s="7">
        <v>-0.36175403059111</v>
      </c>
      <c r="J8140" s="7">
        <v>-0.22234962829832899</v>
      </c>
      <c r="L8140" s="7">
        <v>36</v>
      </c>
      <c r="M8140" s="7">
        <v>82</v>
      </c>
      <c r="N8140" s="7">
        <v>-1.0814647783931499</v>
      </c>
      <c r="O8140" s="7">
        <v>-0.53384245231145799</v>
      </c>
    </row>
    <row r="8141" spans="2:15" x14ac:dyDescent="0.2">
      <c r="B8141" s="7">
        <v>37</v>
      </c>
      <c r="C8141" s="7">
        <v>82</v>
      </c>
      <c r="D8141" s="7">
        <v>0.112259186356949</v>
      </c>
      <c r="E8141" s="7">
        <v>-0.332725136448217</v>
      </c>
      <c r="G8141" s="7">
        <v>37</v>
      </c>
      <c r="H8141" s="7">
        <v>82</v>
      </c>
      <c r="I8141" s="7">
        <v>2.67717507958238E-2</v>
      </c>
      <c r="J8141" s="7">
        <v>-0.14002787011659601</v>
      </c>
      <c r="L8141" s="7">
        <v>37</v>
      </c>
      <c r="M8141" s="7">
        <v>82</v>
      </c>
      <c r="N8141" s="7">
        <v>-0.56267777280322295</v>
      </c>
      <c r="O8141" s="7">
        <v>-1.1351698734129401</v>
      </c>
    </row>
    <row r="8142" spans="2:15" x14ac:dyDescent="0.2">
      <c r="B8142" s="7">
        <v>38</v>
      </c>
      <c r="C8142" s="7">
        <v>82</v>
      </c>
      <c r="D8142" s="7">
        <v>-0.10256797713624501</v>
      </c>
      <c r="E8142" s="7">
        <v>-0.22557468860223001</v>
      </c>
      <c r="G8142" s="7">
        <v>38</v>
      </c>
      <c r="H8142" s="7">
        <v>82</v>
      </c>
      <c r="I8142" s="7">
        <v>-0.15769793160399501</v>
      </c>
      <c r="J8142" s="7">
        <v>-3.22317624153481E-2</v>
      </c>
      <c r="L8142" s="7">
        <v>38</v>
      </c>
      <c r="M8142" s="7">
        <v>82</v>
      </c>
      <c r="N8142" s="7">
        <v>-1.0376492893673299</v>
      </c>
      <c r="O8142" s="7">
        <v>-0.51876097979387203</v>
      </c>
    </row>
    <row r="8143" spans="2:15" x14ac:dyDescent="0.2">
      <c r="B8143" s="7">
        <v>39</v>
      </c>
      <c r="C8143" s="7">
        <v>82</v>
      </c>
      <c r="D8143" s="7">
        <v>0.17117599774473</v>
      </c>
      <c r="E8143" s="7">
        <v>-0.26048350512812402</v>
      </c>
      <c r="G8143" s="7">
        <v>39</v>
      </c>
      <c r="H8143" s="7">
        <v>82</v>
      </c>
      <c r="I8143" s="7">
        <v>-0.32791796245664701</v>
      </c>
      <c r="J8143" s="7">
        <v>3.43984126460128E-3</v>
      </c>
      <c r="L8143" s="7">
        <v>39</v>
      </c>
      <c r="M8143" s="7">
        <v>82</v>
      </c>
      <c r="N8143" s="7">
        <v>0.372075663846831</v>
      </c>
      <c r="O8143" s="7">
        <v>-0.166066533723919</v>
      </c>
    </row>
    <row r="8144" spans="2:15" x14ac:dyDescent="0.2">
      <c r="B8144" s="7">
        <v>40</v>
      </c>
      <c r="C8144" s="7">
        <v>82</v>
      </c>
      <c r="D8144" s="7">
        <v>0.53001808271635198</v>
      </c>
      <c r="E8144" s="7">
        <v>0.13881216617196701</v>
      </c>
      <c r="G8144" s="7">
        <v>40</v>
      </c>
      <c r="H8144" s="7">
        <v>82</v>
      </c>
      <c r="I8144" s="7">
        <v>-0.31808877608257002</v>
      </c>
      <c r="J8144" s="7">
        <v>-9.5194582918830803E-2</v>
      </c>
      <c r="L8144" s="7">
        <v>40</v>
      </c>
      <c r="M8144" s="7">
        <v>82</v>
      </c>
      <c r="N8144" s="7">
        <v>-2.6634209118452801</v>
      </c>
      <c r="O8144" s="7">
        <v>-1.4060342510458499</v>
      </c>
    </row>
    <row r="8145" spans="2:15" x14ac:dyDescent="0.2">
      <c r="B8145" s="7">
        <v>41</v>
      </c>
      <c r="C8145" s="7">
        <v>82</v>
      </c>
      <c r="D8145" s="7">
        <v>0.42692751434957499</v>
      </c>
      <c r="E8145" s="7">
        <v>0.40525105712845599</v>
      </c>
      <c r="G8145" s="7">
        <v>41</v>
      </c>
      <c r="H8145" s="7">
        <v>82</v>
      </c>
      <c r="I8145" s="7">
        <v>-0.20641896518708999</v>
      </c>
      <c r="J8145" s="7">
        <v>-0.15300525627099601</v>
      </c>
      <c r="L8145" s="7">
        <v>41</v>
      </c>
      <c r="M8145" s="7">
        <v>82</v>
      </c>
      <c r="N8145" s="7">
        <v>-0.65918021839393304</v>
      </c>
      <c r="O8145" s="7">
        <v>-1.1049933241998</v>
      </c>
    </row>
    <row r="8146" spans="2:15" x14ac:dyDescent="0.2">
      <c r="B8146" s="7">
        <v>42</v>
      </c>
      <c r="C8146" s="7">
        <v>82</v>
      </c>
      <c r="D8146" s="7">
        <v>0.11095660252119199</v>
      </c>
      <c r="E8146" s="7">
        <v>-0.131197012027608</v>
      </c>
      <c r="G8146" s="7">
        <v>42</v>
      </c>
      <c r="H8146" s="7">
        <v>82</v>
      </c>
      <c r="I8146" s="7">
        <v>-7.6443500866329103E-2</v>
      </c>
      <c r="J8146" s="7">
        <v>-0.25568082706291401</v>
      </c>
      <c r="L8146" s="7">
        <v>42</v>
      </c>
      <c r="M8146" s="7">
        <v>82</v>
      </c>
      <c r="N8146" s="7">
        <v>-1.15528597995382</v>
      </c>
      <c r="O8146" s="7">
        <v>-2.08264907781335</v>
      </c>
    </row>
    <row r="8147" spans="2:15" x14ac:dyDescent="0.2">
      <c r="B8147" s="7">
        <v>43</v>
      </c>
      <c r="C8147" s="7">
        <v>82</v>
      </c>
      <c r="D8147" s="7">
        <v>0.26689244509760601</v>
      </c>
      <c r="E8147" s="7">
        <v>-0.114177094302224</v>
      </c>
      <c r="G8147" s="7">
        <v>43</v>
      </c>
      <c r="H8147" s="7">
        <v>82</v>
      </c>
      <c r="I8147" s="7">
        <v>-0.380877464941278</v>
      </c>
      <c r="J8147" s="7">
        <v>-0.46474232915317198</v>
      </c>
      <c r="L8147" s="7">
        <v>43</v>
      </c>
      <c r="M8147" s="7">
        <v>82</v>
      </c>
      <c r="N8147" s="7">
        <v>-1.34232442266909</v>
      </c>
      <c r="O8147" s="7">
        <v>-1.23885072026176</v>
      </c>
    </row>
    <row r="8148" spans="2:15" x14ac:dyDescent="0.2">
      <c r="B8148" s="7">
        <v>44</v>
      </c>
      <c r="C8148" s="7">
        <v>82</v>
      </c>
      <c r="D8148" s="7">
        <v>0.247047578866362</v>
      </c>
      <c r="E8148" s="7">
        <v>5.2881400131005001E-2</v>
      </c>
      <c r="G8148" s="7">
        <v>44</v>
      </c>
      <c r="H8148" s="7">
        <v>82</v>
      </c>
      <c r="I8148" s="7">
        <v>-0.42133179007494798</v>
      </c>
      <c r="J8148" s="7">
        <v>-0.16854535426551301</v>
      </c>
      <c r="L8148" s="7">
        <v>44</v>
      </c>
      <c r="M8148" s="7">
        <v>82</v>
      </c>
      <c r="N8148" s="7">
        <v>-9.2937812723962801E-2</v>
      </c>
      <c r="O8148" s="7">
        <v>-0.56546388432605399</v>
      </c>
    </row>
    <row r="8149" spans="2:15" x14ac:dyDescent="0.2">
      <c r="B8149" s="7">
        <v>45</v>
      </c>
      <c r="C8149" s="7">
        <v>82</v>
      </c>
      <c r="D8149" s="7">
        <v>0.23889366135853299</v>
      </c>
      <c r="E8149" s="7">
        <v>-1.6526371954333801E-2</v>
      </c>
      <c r="G8149" s="7">
        <v>45</v>
      </c>
      <c r="H8149" s="7">
        <v>82</v>
      </c>
      <c r="I8149" s="7">
        <v>-0.52258269339729901</v>
      </c>
      <c r="J8149" s="7">
        <v>-0.33157235663540902</v>
      </c>
      <c r="L8149" s="7">
        <v>45</v>
      </c>
      <c r="M8149" s="7">
        <v>82</v>
      </c>
      <c r="N8149" s="7">
        <v>-0.94091052519622298</v>
      </c>
      <c r="O8149" s="7">
        <v>-0.75719544206520895</v>
      </c>
    </row>
    <row r="8150" spans="2:15" x14ac:dyDescent="0.2">
      <c r="B8150" s="7">
        <v>46</v>
      </c>
      <c r="C8150" s="7">
        <v>82</v>
      </c>
      <c r="D8150" s="7">
        <v>6.9108478984219304E-2</v>
      </c>
      <c r="E8150" s="7">
        <v>0.18222872019901601</v>
      </c>
      <c r="G8150" s="7">
        <v>46</v>
      </c>
      <c r="H8150" s="7">
        <v>82</v>
      </c>
      <c r="I8150" s="7">
        <v>0.22334367680646</v>
      </c>
      <c r="J8150" s="7">
        <v>-5.1259170174883899E-2</v>
      </c>
      <c r="L8150" s="7">
        <v>46</v>
      </c>
      <c r="M8150" s="7">
        <v>82</v>
      </c>
      <c r="N8150" s="7">
        <v>-1.4743614739319899</v>
      </c>
      <c r="O8150" s="7">
        <v>-0.62909249855446003</v>
      </c>
    </row>
    <row r="8151" spans="2:15" x14ac:dyDescent="0.2">
      <c r="B8151" s="7">
        <v>47</v>
      </c>
      <c r="C8151" s="7">
        <v>82</v>
      </c>
      <c r="D8151" s="7">
        <v>-0.29140511578238698</v>
      </c>
      <c r="E8151" s="7">
        <v>-0.262053507666555</v>
      </c>
      <c r="G8151" s="7">
        <v>47</v>
      </c>
      <c r="H8151" s="7">
        <v>82</v>
      </c>
      <c r="I8151" s="7">
        <v>-0.149416742036905</v>
      </c>
      <c r="J8151" s="7">
        <v>-5.0919939141326899E-2</v>
      </c>
      <c r="L8151" s="7">
        <v>47</v>
      </c>
      <c r="M8151" s="7">
        <v>82</v>
      </c>
      <c r="N8151" s="7">
        <v>-1.11089417236762</v>
      </c>
      <c r="O8151" s="7">
        <v>-0.28617058537682599</v>
      </c>
    </row>
    <row r="8152" spans="2:15" x14ac:dyDescent="0.2">
      <c r="B8152" s="7">
        <v>48</v>
      </c>
      <c r="C8152" s="7">
        <v>82</v>
      </c>
      <c r="D8152" s="7">
        <v>0.32036982447579199</v>
      </c>
      <c r="E8152" s="7">
        <v>-6.4277374988325406E-2</v>
      </c>
      <c r="G8152" s="7">
        <v>48</v>
      </c>
      <c r="H8152" s="7">
        <v>82</v>
      </c>
      <c r="I8152" s="7">
        <v>0.22271293651475299</v>
      </c>
      <c r="J8152" s="7">
        <v>0.169298751279545</v>
      </c>
      <c r="L8152" s="7">
        <v>48</v>
      </c>
      <c r="M8152" s="7">
        <v>82</v>
      </c>
      <c r="N8152" s="7">
        <v>1.0239369960545499</v>
      </c>
      <c r="O8152" s="7">
        <v>-0.32372474237451299</v>
      </c>
    </row>
    <row r="8153" spans="2:15" x14ac:dyDescent="0.2">
      <c r="B8153" s="7">
        <v>49</v>
      </c>
      <c r="C8153" s="7">
        <v>82</v>
      </c>
      <c r="D8153" s="7">
        <v>0.18913795118219001</v>
      </c>
      <c r="E8153" s="7">
        <v>-0.200391538318138</v>
      </c>
      <c r="G8153" s="7">
        <v>49</v>
      </c>
      <c r="H8153" s="7">
        <v>82</v>
      </c>
      <c r="I8153" s="7">
        <v>0.289874325830764</v>
      </c>
      <c r="J8153" s="7">
        <v>0.14523196323562901</v>
      </c>
      <c r="L8153" s="7">
        <v>49</v>
      </c>
      <c r="M8153" s="7">
        <v>82</v>
      </c>
      <c r="N8153" s="7">
        <v>0.25248184979890098</v>
      </c>
      <c r="O8153" s="7">
        <v>0.50393902104448296</v>
      </c>
    </row>
    <row r="8154" spans="2:15" x14ac:dyDescent="0.2">
      <c r="B8154" s="7">
        <v>50</v>
      </c>
      <c r="C8154" s="7">
        <v>82</v>
      </c>
      <c r="D8154" s="7">
        <v>0.11345310287610599</v>
      </c>
      <c r="E8154" s="7">
        <v>-0.17537380308610701</v>
      </c>
      <c r="G8154" s="7">
        <v>50</v>
      </c>
      <c r="H8154" s="7">
        <v>82</v>
      </c>
      <c r="I8154" s="7">
        <v>-0.25144537132545602</v>
      </c>
      <c r="J8154" s="7">
        <v>-1.1663976640759801E-2</v>
      </c>
      <c r="L8154" s="7">
        <v>50</v>
      </c>
      <c r="M8154" s="7">
        <v>82</v>
      </c>
      <c r="N8154" s="7">
        <v>-0.65131177749230995</v>
      </c>
      <c r="O8154" s="7">
        <v>-0.35123289647178202</v>
      </c>
    </row>
    <row r="8155" spans="2:15" x14ac:dyDescent="0.2">
      <c r="B8155" s="7">
        <v>51</v>
      </c>
      <c r="C8155" s="7">
        <v>82</v>
      </c>
      <c r="D8155" s="7">
        <v>-0.43383618802360502</v>
      </c>
      <c r="E8155" s="7">
        <v>-0.102813915101462</v>
      </c>
      <c r="G8155" s="7">
        <v>51</v>
      </c>
      <c r="H8155" s="7">
        <v>82</v>
      </c>
      <c r="I8155" s="7">
        <v>-5.66520203509846E-2</v>
      </c>
      <c r="J8155" s="7">
        <v>-0.190895718668324</v>
      </c>
      <c r="L8155" s="7">
        <v>51</v>
      </c>
      <c r="M8155" s="7">
        <v>82</v>
      </c>
      <c r="N8155" s="7">
        <v>0.46819552479327298</v>
      </c>
      <c r="O8155" s="7">
        <v>0.52492976084135301</v>
      </c>
    </row>
    <row r="8156" spans="2:15" x14ac:dyDescent="0.2">
      <c r="B8156" s="7">
        <v>52</v>
      </c>
      <c r="C8156" s="7">
        <v>82</v>
      </c>
      <c r="D8156" s="7">
        <v>0.20016483092369899</v>
      </c>
      <c r="E8156" s="7">
        <v>-1.41550391251908E-2</v>
      </c>
      <c r="G8156" s="7">
        <v>52</v>
      </c>
      <c r="H8156" s="7">
        <v>82</v>
      </c>
      <c r="I8156" s="7">
        <v>-0.15064816991829</v>
      </c>
      <c r="J8156" s="7">
        <v>-7.9771067894452805E-2</v>
      </c>
      <c r="L8156" s="7">
        <v>52</v>
      </c>
      <c r="M8156" s="7">
        <v>82</v>
      </c>
      <c r="N8156" s="7">
        <v>1.1052731559790301</v>
      </c>
      <c r="O8156" s="7">
        <v>0.79594695335808896</v>
      </c>
    </row>
    <row r="8157" spans="2:15" x14ac:dyDescent="0.2">
      <c r="B8157" s="7">
        <v>53</v>
      </c>
      <c r="C8157" s="7">
        <v>82</v>
      </c>
      <c r="D8157" s="7">
        <v>-0.21779200626888501</v>
      </c>
      <c r="E8157" s="7">
        <v>-0.248312513628972</v>
      </c>
      <c r="G8157" s="7">
        <v>53</v>
      </c>
      <c r="H8157" s="7">
        <v>82</v>
      </c>
      <c r="I8157" s="7">
        <v>2.2343751230664601E-2</v>
      </c>
      <c r="J8157" s="7">
        <v>-0.30826506204224802</v>
      </c>
      <c r="L8157" s="7">
        <v>53</v>
      </c>
      <c r="M8157" s="7">
        <v>82</v>
      </c>
      <c r="N8157" s="7">
        <v>-1.1752557404947199</v>
      </c>
      <c r="O8157" s="7">
        <v>-0.32925042873855798</v>
      </c>
    </row>
    <row r="8158" spans="2:15" x14ac:dyDescent="0.2">
      <c r="B8158" s="7">
        <v>54</v>
      </c>
      <c r="C8158" s="7">
        <v>82</v>
      </c>
      <c r="D8158" s="7">
        <v>1.5620011539866099E-2</v>
      </c>
      <c r="E8158" s="7">
        <v>-0.34615386410836502</v>
      </c>
      <c r="G8158" s="7">
        <v>54</v>
      </c>
      <c r="H8158" s="7">
        <v>82</v>
      </c>
      <c r="I8158" s="7">
        <v>-0.33502414008437897</v>
      </c>
      <c r="J8158" s="7">
        <v>-0.11371581458729101</v>
      </c>
      <c r="L8158" s="7">
        <v>54</v>
      </c>
      <c r="M8158" s="7">
        <v>82</v>
      </c>
      <c r="N8158" s="7">
        <v>-1.3687375701390401</v>
      </c>
      <c r="O8158" s="7">
        <v>-0.54680475281248297</v>
      </c>
    </row>
    <row r="8159" spans="2:15" x14ac:dyDescent="0.2">
      <c r="B8159" s="7">
        <v>55</v>
      </c>
      <c r="C8159" s="7">
        <v>82</v>
      </c>
      <c r="D8159" s="7">
        <v>0.38910755053129897</v>
      </c>
      <c r="E8159" s="7">
        <v>-9.4108837577117299E-2</v>
      </c>
      <c r="G8159" s="7">
        <v>55</v>
      </c>
      <c r="H8159" s="7">
        <v>82</v>
      </c>
      <c r="I8159" s="7">
        <v>-0.25072087499298801</v>
      </c>
      <c r="J8159" s="7">
        <v>-0.21223923324518601</v>
      </c>
      <c r="L8159" s="7">
        <v>55</v>
      </c>
      <c r="M8159" s="7">
        <v>82</v>
      </c>
      <c r="N8159" s="7">
        <v>1.6225454226104501</v>
      </c>
      <c r="O8159" s="7">
        <v>1.33868259137782</v>
      </c>
    </row>
    <row r="8160" spans="2:15" x14ac:dyDescent="0.2">
      <c r="B8160" s="7">
        <v>56</v>
      </c>
      <c r="C8160" s="7">
        <v>82</v>
      </c>
      <c r="D8160" s="7">
        <v>4.7927971630629798E-2</v>
      </c>
      <c r="E8160" s="7">
        <v>-0.248185870870617</v>
      </c>
      <c r="G8160" s="7">
        <v>56</v>
      </c>
      <c r="H8160" s="7">
        <v>82</v>
      </c>
      <c r="I8160" s="7">
        <v>0.108985527686159</v>
      </c>
      <c r="J8160" s="7">
        <v>0.16033071324352699</v>
      </c>
      <c r="L8160" s="7">
        <v>56</v>
      </c>
      <c r="M8160" s="7">
        <v>82</v>
      </c>
      <c r="N8160" s="7">
        <v>0.21538268301672001</v>
      </c>
      <c r="O8160" s="7">
        <v>0.310479031497297</v>
      </c>
    </row>
    <row r="8161" spans="2:15" x14ac:dyDescent="0.2">
      <c r="B8161" s="7">
        <v>57</v>
      </c>
      <c r="C8161" s="7">
        <v>82</v>
      </c>
      <c r="D8161" s="7">
        <v>1.68832706056685E-2</v>
      </c>
      <c r="E8161" s="7">
        <v>-0.64090663183955199</v>
      </c>
      <c r="G8161" s="7">
        <v>57</v>
      </c>
      <c r="H8161" s="7">
        <v>82</v>
      </c>
      <c r="I8161" s="7">
        <v>0.19248859125505199</v>
      </c>
      <c r="J8161" s="7">
        <v>-0.17749429403606501</v>
      </c>
      <c r="L8161" s="7">
        <v>57</v>
      </c>
      <c r="M8161" s="7">
        <v>82</v>
      </c>
      <c r="N8161" s="7">
        <v>-1.9161729656289399</v>
      </c>
      <c r="O8161" s="7">
        <v>-0.97975039656328</v>
      </c>
    </row>
    <row r="8162" spans="2:15" x14ac:dyDescent="0.2">
      <c r="B8162" s="7">
        <v>58</v>
      </c>
      <c r="C8162" s="7">
        <v>82</v>
      </c>
      <c r="D8162" s="7">
        <v>6.7428899732137296E-2</v>
      </c>
      <c r="E8162" s="7">
        <v>0.45419788116528997</v>
      </c>
      <c r="G8162" s="7">
        <v>58</v>
      </c>
      <c r="H8162" s="7">
        <v>82</v>
      </c>
      <c r="I8162" s="7">
        <v>-4.2639389827431103E-2</v>
      </c>
      <c r="J8162" s="7">
        <v>0.188956583607573</v>
      </c>
      <c r="L8162" s="7">
        <v>58</v>
      </c>
      <c r="M8162" s="7">
        <v>82</v>
      </c>
      <c r="N8162" s="7">
        <v>-0.212429350601925</v>
      </c>
      <c r="O8162" s="7">
        <v>-0.48683180034011703</v>
      </c>
    </row>
    <row r="8163" spans="2:15" x14ac:dyDescent="0.2">
      <c r="B8163" s="7">
        <v>59</v>
      </c>
      <c r="C8163" s="7">
        <v>82</v>
      </c>
      <c r="D8163" s="7">
        <v>6.2484274011964701E-3</v>
      </c>
      <c r="E8163" s="7">
        <v>-9.6002996145323899E-2</v>
      </c>
      <c r="G8163" s="7">
        <v>59</v>
      </c>
      <c r="H8163" s="7">
        <v>82</v>
      </c>
      <c r="I8163" s="7">
        <v>-0.18743710674441</v>
      </c>
      <c r="J8163" s="7">
        <v>-0.13022634030731201</v>
      </c>
      <c r="L8163" s="7">
        <v>59</v>
      </c>
      <c r="M8163" s="7">
        <v>82</v>
      </c>
      <c r="N8163" s="7">
        <v>0.44863228502413299</v>
      </c>
      <c r="O8163" s="7">
        <v>-0.97475144172645001</v>
      </c>
    </row>
    <row r="8164" spans="2:15" x14ac:dyDescent="0.2">
      <c r="B8164" s="7">
        <v>60</v>
      </c>
      <c r="C8164" s="7">
        <v>82</v>
      </c>
      <c r="D8164" s="7">
        <v>-0.28448556224565402</v>
      </c>
      <c r="E8164" s="7">
        <v>0.102758458446987</v>
      </c>
      <c r="G8164" s="7">
        <v>60</v>
      </c>
      <c r="H8164" s="7">
        <v>82</v>
      </c>
      <c r="I8164" s="7">
        <v>-0.36924303818010301</v>
      </c>
      <c r="J8164" s="7">
        <v>-0.47367290759372499</v>
      </c>
      <c r="L8164" s="7">
        <v>60</v>
      </c>
      <c r="M8164" s="7">
        <v>82</v>
      </c>
      <c r="N8164" s="7">
        <v>-1.9713561532950401</v>
      </c>
      <c r="O8164" s="7">
        <v>-1.3756062378542999</v>
      </c>
    </row>
    <row r="8165" spans="2:15" x14ac:dyDescent="0.2">
      <c r="B8165" s="7">
        <v>61</v>
      </c>
      <c r="C8165" s="7">
        <v>82</v>
      </c>
      <c r="D8165" s="7">
        <v>-0.27173256246619798</v>
      </c>
      <c r="E8165" s="7">
        <v>-0.26678683192387698</v>
      </c>
      <c r="G8165" s="7">
        <v>61</v>
      </c>
      <c r="H8165" s="7">
        <v>82</v>
      </c>
      <c r="I8165" s="7">
        <v>0.144028063718251</v>
      </c>
      <c r="J8165" s="7">
        <v>-6.0207042724593797E-3</v>
      </c>
      <c r="L8165" s="7">
        <v>61</v>
      </c>
      <c r="M8165" s="7">
        <v>82</v>
      </c>
      <c r="N8165" s="7">
        <v>0.12663288196351499</v>
      </c>
      <c r="O8165" s="7">
        <v>0.58554693104022804</v>
      </c>
    </row>
    <row r="8166" spans="2:15" x14ac:dyDescent="0.2">
      <c r="B8166" s="7">
        <v>62</v>
      </c>
      <c r="C8166" s="7">
        <v>82</v>
      </c>
      <c r="D8166" s="7">
        <v>-0.103405400017983</v>
      </c>
      <c r="E8166" s="7">
        <v>-0.30199840327555599</v>
      </c>
      <c r="G8166" s="7">
        <v>62</v>
      </c>
      <c r="H8166" s="7">
        <v>82</v>
      </c>
      <c r="I8166" s="7">
        <v>0.23921185586500701</v>
      </c>
      <c r="J8166" s="7">
        <v>3.0140338843089899E-2</v>
      </c>
      <c r="L8166" s="7">
        <v>62</v>
      </c>
      <c r="M8166" s="7">
        <v>82</v>
      </c>
      <c r="N8166" s="7">
        <v>-1.34454155242628</v>
      </c>
      <c r="O8166" s="7">
        <v>0.22142679067495</v>
      </c>
    </row>
    <row r="8167" spans="2:15" x14ac:dyDescent="0.2">
      <c r="B8167" s="7">
        <v>63</v>
      </c>
      <c r="C8167" s="7">
        <v>82</v>
      </c>
      <c r="D8167" s="7">
        <v>-0.312965041741188</v>
      </c>
      <c r="E8167" s="7">
        <v>-0.49600841581819</v>
      </c>
      <c r="G8167" s="7">
        <v>63</v>
      </c>
      <c r="H8167" s="7">
        <v>82</v>
      </c>
      <c r="I8167" s="7">
        <v>0.41583130958444298</v>
      </c>
      <c r="J8167" s="7">
        <v>0.21912975054634301</v>
      </c>
      <c r="L8167" s="7">
        <v>63</v>
      </c>
      <c r="M8167" s="7">
        <v>82</v>
      </c>
      <c r="N8167" s="7">
        <v>0.39261030022041499</v>
      </c>
      <c r="O8167" s="7">
        <v>-0.53280089260687302</v>
      </c>
    </row>
    <row r="8168" spans="2:15" x14ac:dyDescent="0.2">
      <c r="B8168" s="7">
        <v>64</v>
      </c>
      <c r="C8168" s="7">
        <v>82</v>
      </c>
      <c r="D8168" s="7">
        <v>-9.7610031657459295E-2</v>
      </c>
      <c r="E8168" s="7">
        <v>-0.35134804673240499</v>
      </c>
      <c r="G8168" s="7">
        <v>64</v>
      </c>
      <c r="H8168" s="7">
        <v>82</v>
      </c>
      <c r="I8168" s="7">
        <v>-0.240732854462715</v>
      </c>
      <c r="J8168" s="7">
        <v>-0.189279152104424</v>
      </c>
      <c r="L8168" s="7">
        <v>64</v>
      </c>
      <c r="M8168" s="7">
        <v>82</v>
      </c>
      <c r="N8168" s="7">
        <v>-4.5636622679032797E-2</v>
      </c>
      <c r="O8168" s="7">
        <v>0.312010032846675</v>
      </c>
    </row>
    <row r="8169" spans="2:15" x14ac:dyDescent="0.2">
      <c r="B8169" s="7">
        <v>65</v>
      </c>
      <c r="C8169" s="7">
        <v>82</v>
      </c>
      <c r="D8169" s="7">
        <v>-2.5721188734069101E-3</v>
      </c>
      <c r="E8169" s="7">
        <v>-0.54409133942361898</v>
      </c>
      <c r="G8169" s="7">
        <v>65</v>
      </c>
      <c r="H8169" s="7">
        <v>82</v>
      </c>
      <c r="I8169" s="7">
        <v>0.17957027925010399</v>
      </c>
      <c r="J8169" s="7">
        <v>-3.5038238321758897E-2</v>
      </c>
      <c r="L8169" s="7">
        <v>65</v>
      </c>
      <c r="M8169" s="7">
        <v>82</v>
      </c>
      <c r="N8169" s="7">
        <v>-1.1809599496976999</v>
      </c>
      <c r="O8169" s="7">
        <v>-1.35798532467672</v>
      </c>
    </row>
    <row r="8170" spans="2:15" x14ac:dyDescent="0.2">
      <c r="B8170" s="7">
        <v>66</v>
      </c>
      <c r="C8170" s="7">
        <v>82</v>
      </c>
      <c r="D8170" s="7">
        <v>0.10559254208273</v>
      </c>
      <c r="E8170" s="7">
        <v>0.31700945702765199</v>
      </c>
      <c r="G8170" s="7">
        <v>66</v>
      </c>
      <c r="H8170" s="7">
        <v>82</v>
      </c>
      <c r="I8170" s="7">
        <v>-1.27136770595904E-2</v>
      </c>
      <c r="J8170" s="7">
        <v>-4.6964437863365998E-3</v>
      </c>
      <c r="L8170" s="7">
        <v>66</v>
      </c>
      <c r="M8170" s="7">
        <v>82</v>
      </c>
      <c r="N8170" s="7">
        <v>-1.16899760476353</v>
      </c>
      <c r="O8170" s="7">
        <v>-1.25994375427093</v>
      </c>
    </row>
    <row r="8171" spans="2:15" x14ac:dyDescent="0.2">
      <c r="B8171" s="7">
        <v>67</v>
      </c>
      <c r="C8171" s="7">
        <v>82</v>
      </c>
      <c r="D8171" s="7">
        <v>-0.11967026821526799</v>
      </c>
      <c r="E8171" s="7">
        <v>0.16286711119807601</v>
      </c>
      <c r="G8171" s="7">
        <v>67</v>
      </c>
      <c r="H8171" s="7">
        <v>82</v>
      </c>
      <c r="I8171" s="7">
        <v>0.354147086259743</v>
      </c>
      <c r="J8171" s="7">
        <v>4.9504684795917499E-2</v>
      </c>
      <c r="L8171" s="7">
        <v>67</v>
      </c>
      <c r="M8171" s="7">
        <v>82</v>
      </c>
      <c r="N8171" s="7">
        <v>-0.45086900801413099</v>
      </c>
      <c r="O8171" s="7">
        <v>-0.19538683785977701</v>
      </c>
    </row>
    <row r="8172" spans="2:15" x14ac:dyDescent="0.2">
      <c r="B8172" s="7">
        <v>68</v>
      </c>
      <c r="C8172" s="7">
        <v>82</v>
      </c>
      <c r="D8172" s="7">
        <v>-2.9156638871463698E-2</v>
      </c>
      <c r="E8172" s="7">
        <v>0.34885700713872297</v>
      </c>
      <c r="G8172" s="7">
        <v>68</v>
      </c>
      <c r="H8172" s="7">
        <v>82</v>
      </c>
      <c r="I8172" s="7">
        <v>4.1980983323131903E-2</v>
      </c>
      <c r="J8172" s="7">
        <v>0.12503901273502499</v>
      </c>
      <c r="L8172" s="7">
        <v>68</v>
      </c>
      <c r="M8172" s="7">
        <v>82</v>
      </c>
      <c r="N8172" s="7">
        <v>0.56556418333994496</v>
      </c>
      <c r="O8172" s="7">
        <v>0.373700554365823</v>
      </c>
    </row>
    <row r="8173" spans="2:15" x14ac:dyDescent="0.2">
      <c r="B8173" s="7">
        <v>69</v>
      </c>
      <c r="C8173" s="7">
        <v>82</v>
      </c>
      <c r="D8173" s="7">
        <v>-0.71386811271665396</v>
      </c>
      <c r="E8173" s="7">
        <v>-0.29536528167574899</v>
      </c>
      <c r="G8173" s="7">
        <v>69</v>
      </c>
      <c r="H8173" s="7">
        <v>82</v>
      </c>
      <c r="I8173" s="7">
        <v>-3.7981123805303999E-3</v>
      </c>
      <c r="J8173" s="7">
        <v>-0.185237003565599</v>
      </c>
      <c r="L8173" s="7">
        <v>69</v>
      </c>
      <c r="M8173" s="7">
        <v>82</v>
      </c>
      <c r="N8173" s="7">
        <v>-1.3091966100225001</v>
      </c>
      <c r="O8173" s="7">
        <v>-0.65547893617020203</v>
      </c>
    </row>
    <row r="8174" spans="2:15" x14ac:dyDescent="0.2">
      <c r="B8174" s="7">
        <v>70</v>
      </c>
      <c r="C8174" s="7">
        <v>82</v>
      </c>
      <c r="D8174" s="7">
        <v>-0.75112767053632301</v>
      </c>
      <c r="E8174" s="7">
        <v>-0.36002481455214902</v>
      </c>
      <c r="G8174" s="7">
        <v>70</v>
      </c>
      <c r="H8174" s="7">
        <v>82</v>
      </c>
      <c r="I8174" s="7">
        <v>0.194961089519297</v>
      </c>
      <c r="J8174" s="7">
        <v>-1.4168734299842001E-3</v>
      </c>
      <c r="L8174" s="7">
        <v>70</v>
      </c>
      <c r="M8174" s="7">
        <v>82</v>
      </c>
      <c r="N8174" s="7">
        <v>-0.39172890772471602</v>
      </c>
      <c r="O8174" s="7">
        <v>-6.4660090530632694E-2</v>
      </c>
    </row>
    <row r="8175" spans="2:15" x14ac:dyDescent="0.2">
      <c r="B8175" s="7">
        <v>71</v>
      </c>
      <c r="C8175" s="7">
        <v>82</v>
      </c>
      <c r="D8175" s="7">
        <v>-0.26230457539497698</v>
      </c>
      <c r="E8175" s="7">
        <v>-0.122176473661519</v>
      </c>
      <c r="G8175" s="7">
        <v>71</v>
      </c>
      <c r="H8175" s="7">
        <v>82</v>
      </c>
      <c r="I8175" s="7">
        <v>-0.168038434900351</v>
      </c>
      <c r="J8175" s="7">
        <v>-0.13588460405432601</v>
      </c>
      <c r="L8175" s="7">
        <v>71</v>
      </c>
      <c r="M8175" s="7">
        <v>82</v>
      </c>
      <c r="N8175" s="7">
        <v>1.09019419000289</v>
      </c>
      <c r="O8175" s="7">
        <v>1.0911848474021499</v>
      </c>
    </row>
    <row r="8176" spans="2:15" x14ac:dyDescent="0.2">
      <c r="B8176" s="7">
        <v>72</v>
      </c>
      <c r="C8176" s="7">
        <v>82</v>
      </c>
      <c r="D8176" s="7">
        <v>0.117739262733915</v>
      </c>
      <c r="E8176" s="7">
        <v>-0.118335986544936</v>
      </c>
      <c r="G8176" s="7">
        <v>72</v>
      </c>
      <c r="H8176" s="7">
        <v>82</v>
      </c>
      <c r="I8176" s="7">
        <v>-0.37065767741470901</v>
      </c>
      <c r="J8176" s="7">
        <v>-0.119016561783889</v>
      </c>
      <c r="L8176" s="7">
        <v>72</v>
      </c>
      <c r="M8176" s="7">
        <v>82</v>
      </c>
      <c r="N8176" s="7">
        <v>-0.67275875932806495</v>
      </c>
      <c r="O8176" s="7">
        <v>-1.14764570052832</v>
      </c>
    </row>
    <row r="8177" spans="2:15" x14ac:dyDescent="0.2">
      <c r="B8177" s="7">
        <v>73</v>
      </c>
      <c r="C8177" s="7">
        <v>82</v>
      </c>
      <c r="D8177" s="7">
        <v>0.58705928793427298</v>
      </c>
      <c r="E8177" s="7">
        <v>-0.17754143178096199</v>
      </c>
      <c r="G8177" s="7">
        <v>73</v>
      </c>
      <c r="H8177" s="7">
        <v>82</v>
      </c>
      <c r="I8177" s="7">
        <v>2.06468667739266E-2</v>
      </c>
      <c r="J8177" s="7">
        <v>2.0317926081698801E-3</v>
      </c>
      <c r="L8177" s="7">
        <v>73</v>
      </c>
      <c r="M8177" s="7">
        <v>82</v>
      </c>
      <c r="N8177" s="7">
        <v>-1.31872706181365</v>
      </c>
      <c r="O8177" s="7">
        <v>-1.3552718269004</v>
      </c>
    </row>
    <row r="8178" spans="2:15" x14ac:dyDescent="0.2">
      <c r="B8178" s="7">
        <v>74</v>
      </c>
      <c r="C8178" s="7">
        <v>82</v>
      </c>
      <c r="D8178" s="7">
        <v>-0.32132593024247902</v>
      </c>
      <c r="E8178" s="7">
        <v>0.142645229391098</v>
      </c>
      <c r="G8178" s="7">
        <v>74</v>
      </c>
      <c r="H8178" s="7">
        <v>82</v>
      </c>
      <c r="I8178" s="7">
        <v>-5.8839940591115997E-2</v>
      </c>
      <c r="J8178" s="7">
        <v>0.13067626137657001</v>
      </c>
      <c r="L8178" s="7">
        <v>74</v>
      </c>
      <c r="M8178" s="7">
        <v>82</v>
      </c>
      <c r="N8178" s="7">
        <v>-0.65977545558944395</v>
      </c>
      <c r="O8178" s="7">
        <v>1.8875549908471199E-2</v>
      </c>
    </row>
    <row r="8179" spans="2:15" x14ac:dyDescent="0.2">
      <c r="B8179" s="7">
        <v>75</v>
      </c>
      <c r="C8179" s="7">
        <v>82</v>
      </c>
      <c r="D8179" s="7">
        <v>-0.56067564589151997</v>
      </c>
      <c r="E8179" s="7">
        <v>-0.75803348223219202</v>
      </c>
      <c r="G8179" s="7">
        <v>75</v>
      </c>
      <c r="H8179" s="7">
        <v>82</v>
      </c>
      <c r="I8179" s="7">
        <v>-4.7877251389477002E-2</v>
      </c>
      <c r="J8179" s="7">
        <v>9.4231444178578094E-2</v>
      </c>
      <c r="L8179" s="7">
        <v>75</v>
      </c>
      <c r="M8179" s="7">
        <v>82</v>
      </c>
      <c r="N8179" s="7">
        <v>-5.2608813512670799E-2</v>
      </c>
      <c r="O8179" s="7">
        <v>0.254078770458536</v>
      </c>
    </row>
    <row r="8180" spans="2:15" x14ac:dyDescent="0.2">
      <c r="B8180" s="7">
        <v>76</v>
      </c>
      <c r="C8180" s="7">
        <v>82</v>
      </c>
      <c r="D8180" s="7">
        <v>-5.2229949249475098E-2</v>
      </c>
      <c r="E8180" s="7">
        <v>-9.1726700471796499E-2</v>
      </c>
      <c r="G8180" s="7">
        <v>76</v>
      </c>
      <c r="H8180" s="7">
        <v>82</v>
      </c>
      <c r="I8180" s="7">
        <v>-0.13676160005044799</v>
      </c>
      <c r="J8180" s="7">
        <v>-0.12594078159778899</v>
      </c>
      <c r="L8180" s="7">
        <v>76</v>
      </c>
      <c r="M8180" s="7">
        <v>82</v>
      </c>
      <c r="N8180" s="7">
        <v>-1.3352212867317901</v>
      </c>
      <c r="O8180" s="7">
        <v>-1.73735119399625</v>
      </c>
    </row>
    <row r="8181" spans="2:15" x14ac:dyDescent="0.2">
      <c r="B8181" s="7">
        <v>77</v>
      </c>
      <c r="C8181" s="7">
        <v>82</v>
      </c>
      <c r="D8181" s="7">
        <v>-6.8474629125416797E-2</v>
      </c>
      <c r="E8181" s="7">
        <v>-0.32850950719633099</v>
      </c>
      <c r="G8181" s="7">
        <v>77</v>
      </c>
      <c r="H8181" s="7">
        <v>82</v>
      </c>
      <c r="I8181" s="7">
        <v>-0.25407514899074701</v>
      </c>
      <c r="J8181" s="7">
        <v>-0.116033405864929</v>
      </c>
      <c r="L8181" s="7">
        <v>77</v>
      </c>
      <c r="M8181" s="7">
        <v>82</v>
      </c>
      <c r="N8181" s="7">
        <v>-0.11257457631539</v>
      </c>
      <c r="O8181" s="7">
        <v>0.42760213125881902</v>
      </c>
    </row>
    <row r="8182" spans="2:15" x14ac:dyDescent="0.2">
      <c r="B8182" s="7">
        <v>78</v>
      </c>
      <c r="C8182" s="7">
        <v>82</v>
      </c>
      <c r="D8182" s="7">
        <v>0.49839999859981998</v>
      </c>
      <c r="E8182" s="7">
        <v>0.62679146240292904</v>
      </c>
      <c r="G8182" s="7">
        <v>78</v>
      </c>
      <c r="H8182" s="7">
        <v>82</v>
      </c>
      <c r="I8182" s="7">
        <v>0.13875061162194999</v>
      </c>
      <c r="J8182" s="7">
        <v>-0.24663004675448399</v>
      </c>
      <c r="L8182" s="7">
        <v>78</v>
      </c>
      <c r="M8182" s="7">
        <v>82</v>
      </c>
      <c r="N8182" s="7">
        <v>-1.37274840807871</v>
      </c>
      <c r="O8182" s="7">
        <v>-2.4967100857915998</v>
      </c>
    </row>
    <row r="8183" spans="2:15" x14ac:dyDescent="0.2">
      <c r="B8183" s="7">
        <v>79</v>
      </c>
      <c r="C8183" s="7">
        <v>82</v>
      </c>
      <c r="D8183" s="7">
        <v>-0.16918836415836599</v>
      </c>
      <c r="E8183" s="7">
        <v>-4.6921147777394999E-2</v>
      </c>
      <c r="G8183" s="7">
        <v>79</v>
      </c>
      <c r="H8183" s="7">
        <v>82</v>
      </c>
      <c r="I8183" s="7">
        <v>3.9970231443335898E-2</v>
      </c>
      <c r="J8183" s="7">
        <v>7.3160685118356397E-2</v>
      </c>
      <c r="L8183" s="7">
        <v>79</v>
      </c>
      <c r="M8183" s="7">
        <v>82</v>
      </c>
      <c r="N8183" s="7">
        <v>-0.91712896296847701</v>
      </c>
      <c r="O8183" s="7">
        <v>-0.59058668583052198</v>
      </c>
    </row>
    <row r="8184" spans="2:15" x14ac:dyDescent="0.2">
      <c r="B8184" s="7">
        <v>80</v>
      </c>
      <c r="C8184" s="7">
        <v>82</v>
      </c>
      <c r="D8184" s="7">
        <v>-0.13143168373299599</v>
      </c>
      <c r="E8184" s="7">
        <v>0.19347621290898701</v>
      </c>
      <c r="G8184" s="7">
        <v>80</v>
      </c>
      <c r="H8184" s="7">
        <v>82</v>
      </c>
      <c r="I8184" s="7">
        <v>0.17262420188684599</v>
      </c>
      <c r="J8184" s="7">
        <v>0.12677366380059599</v>
      </c>
      <c r="L8184" s="7">
        <v>80</v>
      </c>
      <c r="M8184" s="7">
        <v>82</v>
      </c>
      <c r="N8184" s="7">
        <v>-0.35369269091077898</v>
      </c>
      <c r="O8184" s="7">
        <v>-1.0597566685345301</v>
      </c>
    </row>
    <row r="8185" spans="2:15" x14ac:dyDescent="0.2">
      <c r="B8185" s="7">
        <v>81</v>
      </c>
      <c r="C8185" s="7">
        <v>82</v>
      </c>
      <c r="D8185" s="7">
        <v>6.0299294961165401E-2</v>
      </c>
      <c r="E8185" s="7">
        <v>0.12958258959830299</v>
      </c>
      <c r="G8185" s="7">
        <v>81</v>
      </c>
      <c r="H8185" s="7">
        <v>82</v>
      </c>
      <c r="I8185" s="7">
        <v>0</v>
      </c>
      <c r="J8185" s="7">
        <v>0</v>
      </c>
      <c r="L8185" s="7">
        <v>81</v>
      </c>
      <c r="M8185" s="7">
        <v>82</v>
      </c>
      <c r="N8185" s="7">
        <v>0.37692669091358799</v>
      </c>
      <c r="O8185" s="7">
        <v>4.0116137441624601E-2</v>
      </c>
    </row>
    <row r="8186" spans="2:15" x14ac:dyDescent="0.2">
      <c r="B8186" s="7">
        <v>82</v>
      </c>
      <c r="C8186" s="7">
        <v>82</v>
      </c>
      <c r="D8186" s="7">
        <v>-0.267935708173895</v>
      </c>
      <c r="E8186" s="7">
        <v>0.15509228477714901</v>
      </c>
      <c r="G8186" s="7">
        <v>82</v>
      </c>
      <c r="H8186" s="7">
        <v>82</v>
      </c>
      <c r="I8186" s="7">
        <v>3.6003472142331502E-2</v>
      </c>
      <c r="J8186" s="7">
        <v>0.107632750638246</v>
      </c>
      <c r="L8186" s="7">
        <v>82</v>
      </c>
      <c r="M8186" s="7">
        <v>82</v>
      </c>
      <c r="N8186" s="7">
        <v>1.1079850656532799</v>
      </c>
      <c r="O8186" s="7">
        <v>-0.753409836850503</v>
      </c>
    </row>
    <row r="8187" spans="2:15" x14ac:dyDescent="0.2">
      <c r="B8187" s="7">
        <v>83</v>
      </c>
      <c r="C8187" s="7">
        <v>82</v>
      </c>
      <c r="D8187" s="7">
        <v>8.4703541314757699E-2</v>
      </c>
      <c r="E8187" s="7">
        <v>-4.8554116874854898E-2</v>
      </c>
      <c r="G8187" s="7">
        <v>83</v>
      </c>
      <c r="H8187" s="7">
        <v>82</v>
      </c>
      <c r="I8187" s="7">
        <v>-0.19351667925913599</v>
      </c>
      <c r="J8187" s="7">
        <v>5.0571147804680201E-2</v>
      </c>
      <c r="L8187" s="7">
        <v>83</v>
      </c>
      <c r="M8187" s="7">
        <v>82</v>
      </c>
      <c r="N8187" s="7">
        <v>0.105221579657912</v>
      </c>
      <c r="O8187" s="7">
        <v>0.40326598329042901</v>
      </c>
    </row>
    <row r="8188" spans="2:15" x14ac:dyDescent="0.2">
      <c r="B8188" s="7">
        <v>84</v>
      </c>
      <c r="C8188" s="7">
        <v>82</v>
      </c>
      <c r="D8188" s="7">
        <v>-0.19642990597107399</v>
      </c>
      <c r="E8188" s="7">
        <v>9.2651015823055793E-2</v>
      </c>
      <c r="G8188" s="7">
        <v>84</v>
      </c>
      <c r="H8188" s="7">
        <v>82</v>
      </c>
      <c r="I8188" s="7">
        <v>-7.0328313185342495E-2</v>
      </c>
      <c r="J8188" s="7">
        <v>-9.7708385394739097E-2</v>
      </c>
      <c r="L8188" s="7">
        <v>84</v>
      </c>
      <c r="M8188" s="7">
        <v>82</v>
      </c>
      <c r="N8188" s="7">
        <v>0.798388447354897</v>
      </c>
      <c r="O8188" s="7">
        <v>0.71122300224582702</v>
      </c>
    </row>
    <row r="8189" spans="2:15" x14ac:dyDescent="0.2">
      <c r="B8189" s="7">
        <v>85</v>
      </c>
      <c r="C8189" s="7">
        <v>82</v>
      </c>
      <c r="D8189" s="7">
        <v>8.03903433523558E-2</v>
      </c>
      <c r="E8189" s="7">
        <v>0.149603192162959</v>
      </c>
      <c r="G8189" s="7">
        <v>85</v>
      </c>
      <c r="H8189" s="7">
        <v>82</v>
      </c>
      <c r="I8189" s="7">
        <v>-0.233398794060941</v>
      </c>
      <c r="J8189" s="7">
        <v>-3.3604102257664102E-2</v>
      </c>
      <c r="L8189" s="7">
        <v>85</v>
      </c>
      <c r="M8189" s="7">
        <v>82</v>
      </c>
      <c r="N8189" s="7">
        <v>-0.83751458533073697</v>
      </c>
      <c r="O8189" s="7">
        <v>-1.0088061632802301</v>
      </c>
    </row>
    <row r="8190" spans="2:15" x14ac:dyDescent="0.2">
      <c r="B8190" s="7">
        <v>86</v>
      </c>
      <c r="C8190" s="7">
        <v>82</v>
      </c>
      <c r="D8190" s="7">
        <v>0.22738901186025701</v>
      </c>
      <c r="E8190" s="7">
        <v>0.198278180996661</v>
      </c>
      <c r="G8190" s="7">
        <v>86</v>
      </c>
      <c r="H8190" s="7">
        <v>82</v>
      </c>
      <c r="I8190" s="7">
        <v>-0.19498597998436701</v>
      </c>
      <c r="J8190" s="7">
        <v>8.6875983386731206E-2</v>
      </c>
      <c r="L8190" s="7">
        <v>86</v>
      </c>
      <c r="M8190" s="7">
        <v>82</v>
      </c>
      <c r="N8190" s="7">
        <v>1.2690483231232299</v>
      </c>
      <c r="O8190" s="7">
        <v>1.1003283145007601</v>
      </c>
    </row>
    <row r="8191" spans="2:15" x14ac:dyDescent="0.2">
      <c r="B8191" s="7">
        <v>87</v>
      </c>
      <c r="C8191" s="7">
        <v>82</v>
      </c>
      <c r="D8191" s="7">
        <v>-0.36027282003085198</v>
      </c>
      <c r="E8191" s="7">
        <v>5.1886981083876897E-2</v>
      </c>
      <c r="G8191" s="7">
        <v>87</v>
      </c>
      <c r="H8191" s="7">
        <v>82</v>
      </c>
      <c r="I8191" s="7">
        <v>0.15380059219741701</v>
      </c>
      <c r="J8191" s="7">
        <v>7.6346022910405195E-2</v>
      </c>
      <c r="L8191" s="7">
        <v>87</v>
      </c>
      <c r="M8191" s="7">
        <v>82</v>
      </c>
      <c r="N8191" s="7">
        <v>0.61523788115010203</v>
      </c>
      <c r="O8191" s="7">
        <v>-0.23868720715689301</v>
      </c>
    </row>
    <row r="8192" spans="2:15" x14ac:dyDescent="0.2">
      <c r="B8192" s="7">
        <v>88</v>
      </c>
      <c r="C8192" s="7">
        <v>82</v>
      </c>
      <c r="D8192" s="7">
        <v>-1.0335541569693499E-2</v>
      </c>
      <c r="E8192" s="7">
        <v>-0.12548538580038701</v>
      </c>
      <c r="G8192" s="7">
        <v>88</v>
      </c>
      <c r="H8192" s="7">
        <v>82</v>
      </c>
      <c r="I8192" s="7">
        <v>0.208470294603912</v>
      </c>
      <c r="J8192" s="7">
        <v>-5.9892354021461501E-2</v>
      </c>
      <c r="L8192" s="7">
        <v>88</v>
      </c>
      <c r="M8192" s="7">
        <v>82</v>
      </c>
      <c r="N8192" s="7">
        <v>-0.80181934960493395</v>
      </c>
      <c r="O8192" s="7">
        <v>-0.85499723589527499</v>
      </c>
    </row>
    <row r="8193" spans="2:15" x14ac:dyDescent="0.2">
      <c r="B8193" s="7">
        <v>89</v>
      </c>
      <c r="C8193" s="7">
        <v>82</v>
      </c>
      <c r="D8193" s="7">
        <v>-0.11989904587024</v>
      </c>
      <c r="E8193" s="7">
        <v>-0.148427692205267</v>
      </c>
      <c r="G8193" s="7">
        <v>89</v>
      </c>
      <c r="H8193" s="7">
        <v>82</v>
      </c>
      <c r="I8193" s="7">
        <v>-3.4130661235893797E-2</v>
      </c>
      <c r="J8193" s="7">
        <v>2.64277384291116E-2</v>
      </c>
      <c r="L8193" s="7">
        <v>89</v>
      </c>
      <c r="M8193" s="7">
        <v>82</v>
      </c>
      <c r="N8193" s="7">
        <v>-0.94937179864018695</v>
      </c>
      <c r="O8193" s="7">
        <v>-0.38163287992533901</v>
      </c>
    </row>
    <row r="8194" spans="2:15" x14ac:dyDescent="0.2">
      <c r="B8194" s="7">
        <v>90</v>
      </c>
      <c r="C8194" s="7">
        <v>82</v>
      </c>
      <c r="D8194" s="7">
        <v>-4.1639538025604501E-2</v>
      </c>
      <c r="E8194" s="7">
        <v>-7.8393778244366899E-2</v>
      </c>
      <c r="G8194" s="7">
        <v>90</v>
      </c>
      <c r="H8194" s="7">
        <v>82</v>
      </c>
      <c r="I8194" s="7">
        <v>-0.217890046965378</v>
      </c>
      <c r="J8194" s="7">
        <v>-0.17142274885139799</v>
      </c>
      <c r="L8194" s="7">
        <v>90</v>
      </c>
      <c r="M8194" s="7">
        <v>82</v>
      </c>
      <c r="N8194" s="7">
        <v>-1.1797694626597099</v>
      </c>
      <c r="O8194" s="7">
        <v>-1.4368406534010201</v>
      </c>
    </row>
    <row r="8195" spans="2:15" x14ac:dyDescent="0.2">
      <c r="B8195" s="7">
        <v>91</v>
      </c>
      <c r="C8195" s="7">
        <v>82</v>
      </c>
      <c r="D8195" s="7">
        <v>5.8788684333108202E-2</v>
      </c>
      <c r="E8195" s="7">
        <v>0.120724736638497</v>
      </c>
      <c r="G8195" s="7">
        <v>91</v>
      </c>
      <c r="H8195" s="7">
        <v>82</v>
      </c>
      <c r="I8195" s="7">
        <v>0.20965740443378</v>
      </c>
      <c r="J8195" s="7">
        <v>5.1067907852342398E-4</v>
      </c>
      <c r="L8195" s="7">
        <v>91</v>
      </c>
      <c r="M8195" s="7">
        <v>82</v>
      </c>
      <c r="N8195" s="7">
        <v>-0.48605680562082998</v>
      </c>
      <c r="O8195" s="7">
        <v>0.172296742851624</v>
      </c>
    </row>
    <row r="8196" spans="2:15" x14ac:dyDescent="0.2">
      <c r="B8196" s="7">
        <v>92</v>
      </c>
      <c r="C8196" s="7">
        <v>82</v>
      </c>
      <c r="D8196" s="7">
        <v>-0.30873703204506597</v>
      </c>
      <c r="E8196" s="7">
        <v>-5.0637674169298201E-2</v>
      </c>
      <c r="G8196" s="7">
        <v>92</v>
      </c>
      <c r="H8196" s="7">
        <v>82</v>
      </c>
      <c r="I8196" s="7">
        <v>-0.13443033309483499</v>
      </c>
      <c r="J8196" s="7">
        <v>-3.2842104314373601E-2</v>
      </c>
      <c r="L8196" s="7">
        <v>92</v>
      </c>
      <c r="M8196" s="7">
        <v>82</v>
      </c>
      <c r="N8196" s="7">
        <v>-2.02390593539196</v>
      </c>
      <c r="O8196" s="7">
        <v>-1.56587692606871</v>
      </c>
    </row>
    <row r="8197" spans="2:15" x14ac:dyDescent="0.2">
      <c r="B8197" s="7">
        <v>93</v>
      </c>
      <c r="C8197" s="7">
        <v>82</v>
      </c>
      <c r="D8197" s="7">
        <v>0.231790199710559</v>
      </c>
      <c r="E8197" s="7">
        <v>-2.2355837914329199E-2</v>
      </c>
      <c r="G8197" s="7">
        <v>93</v>
      </c>
      <c r="H8197" s="7">
        <v>82</v>
      </c>
      <c r="I8197" s="7">
        <v>-0.20050218757301999</v>
      </c>
      <c r="J8197" s="7">
        <v>2.12136493232453E-2</v>
      </c>
      <c r="L8197" s="7">
        <v>93</v>
      </c>
      <c r="M8197" s="7">
        <v>82</v>
      </c>
      <c r="N8197" s="7">
        <v>-2.0580720509471302</v>
      </c>
      <c r="O8197" s="7">
        <v>-1.86861156280911</v>
      </c>
    </row>
    <row r="8198" spans="2:15" x14ac:dyDescent="0.2">
      <c r="B8198" s="7">
        <v>94</v>
      </c>
      <c r="C8198" s="7">
        <v>82</v>
      </c>
      <c r="D8198" s="7">
        <v>-0.34944347540681098</v>
      </c>
      <c r="E8198" s="7">
        <v>-0.162908052970969</v>
      </c>
      <c r="G8198" s="7">
        <v>94</v>
      </c>
      <c r="H8198" s="7">
        <v>82</v>
      </c>
      <c r="I8198" s="7">
        <v>0.20568732866210299</v>
      </c>
      <c r="J8198" s="7">
        <v>0.178812440760616</v>
      </c>
      <c r="L8198" s="7">
        <v>94</v>
      </c>
      <c r="M8198" s="7">
        <v>82</v>
      </c>
      <c r="N8198" s="7">
        <v>3.3794815564887101E-2</v>
      </c>
      <c r="O8198" s="7">
        <v>0.629743896228393</v>
      </c>
    </row>
    <row r="8199" spans="2:15" x14ac:dyDescent="0.2">
      <c r="B8199" s="7">
        <v>95</v>
      </c>
      <c r="C8199" s="7">
        <v>82</v>
      </c>
      <c r="D8199" s="7">
        <v>-0.30065621436248202</v>
      </c>
      <c r="E8199" s="7">
        <v>-9.3357526169737207E-2</v>
      </c>
      <c r="G8199" s="7">
        <v>95</v>
      </c>
      <c r="H8199" s="7">
        <v>82</v>
      </c>
      <c r="I8199" s="7">
        <v>-0.196381577265729</v>
      </c>
      <c r="J8199" s="7">
        <v>-2.3259858753395E-2</v>
      </c>
      <c r="L8199" s="7">
        <v>95</v>
      </c>
      <c r="M8199" s="7">
        <v>82</v>
      </c>
      <c r="N8199" s="7">
        <v>-0.49838759448397402</v>
      </c>
      <c r="O8199" s="7">
        <v>-1.07452924126788</v>
      </c>
    </row>
    <row r="8200" spans="2:15" x14ac:dyDescent="0.2">
      <c r="B8200" s="7">
        <v>96</v>
      </c>
      <c r="C8200" s="7">
        <v>82</v>
      </c>
      <c r="D8200" s="7">
        <v>-8.4481915546092495E-2</v>
      </c>
      <c r="E8200" s="7">
        <v>-2.2279690736990401E-2</v>
      </c>
      <c r="G8200" s="7">
        <v>96</v>
      </c>
      <c r="H8200" s="7">
        <v>82</v>
      </c>
      <c r="I8200" s="7">
        <v>-0.27610248150456601</v>
      </c>
      <c r="J8200" s="7">
        <v>-0.12681212686153601</v>
      </c>
      <c r="L8200" s="7">
        <v>96</v>
      </c>
      <c r="M8200" s="7">
        <v>82</v>
      </c>
      <c r="N8200" s="7">
        <v>0.593617758752919</v>
      </c>
      <c r="O8200" s="7">
        <v>-0.28327800314138302</v>
      </c>
    </row>
    <row r="8201" spans="2:15" x14ac:dyDescent="0.2">
      <c r="B8201" s="7">
        <v>97</v>
      </c>
      <c r="C8201" s="7">
        <v>82</v>
      </c>
      <c r="D8201" s="7">
        <v>-0.12621362068706099</v>
      </c>
      <c r="E8201" s="7">
        <v>0.19938456824883699</v>
      </c>
      <c r="G8201" s="7">
        <v>97</v>
      </c>
      <c r="H8201" s="7">
        <v>82</v>
      </c>
      <c r="I8201" s="7">
        <v>5.4568575992690597E-2</v>
      </c>
      <c r="J8201" s="7">
        <v>7.39318760852887E-2</v>
      </c>
      <c r="L8201" s="7">
        <v>97</v>
      </c>
      <c r="M8201" s="7">
        <v>82</v>
      </c>
      <c r="N8201" s="7">
        <v>-0.27549029937382502</v>
      </c>
      <c r="O8201" s="7">
        <v>-1.3253575392536801</v>
      </c>
    </row>
    <row r="8202" spans="2:15" x14ac:dyDescent="0.2">
      <c r="B8202" s="7">
        <v>98</v>
      </c>
      <c r="C8202" s="7">
        <v>82</v>
      </c>
      <c r="D8202" s="7">
        <v>4.9975501353953802E-2</v>
      </c>
      <c r="E8202" s="7">
        <v>0.12940373498030899</v>
      </c>
      <c r="G8202" s="7">
        <v>98</v>
      </c>
      <c r="H8202" s="7">
        <v>82</v>
      </c>
      <c r="I8202" s="7">
        <v>-0.195368781234387</v>
      </c>
      <c r="J8202" s="7">
        <v>6.66319406833846E-2</v>
      </c>
      <c r="L8202" s="7">
        <v>98</v>
      </c>
      <c r="M8202" s="7">
        <v>82</v>
      </c>
      <c r="N8202" s="7">
        <v>0.92790641524047202</v>
      </c>
      <c r="O8202" s="7">
        <v>0.82131090156366404</v>
      </c>
    </row>
    <row r="8203" spans="2:15" x14ac:dyDescent="0.2">
      <c r="B8203" s="7">
        <v>99</v>
      </c>
      <c r="C8203" s="7">
        <v>82</v>
      </c>
      <c r="D8203" s="7">
        <v>-0.19278561512686701</v>
      </c>
      <c r="E8203" s="7">
        <v>0.248693252516</v>
      </c>
      <c r="G8203" s="7">
        <v>99</v>
      </c>
      <c r="H8203" s="7">
        <v>82</v>
      </c>
      <c r="I8203" s="7">
        <v>-0.21235092079915299</v>
      </c>
      <c r="J8203" s="7">
        <v>-0.212343354093669</v>
      </c>
      <c r="L8203" s="7">
        <v>99</v>
      </c>
      <c r="M8203" s="7">
        <v>82</v>
      </c>
      <c r="N8203" s="7">
        <v>0.68126623575277001</v>
      </c>
      <c r="O8203" s="7">
        <v>0.30104052569474998</v>
      </c>
    </row>
    <row r="8204" spans="2:15" x14ac:dyDescent="0.2">
      <c r="B8204" s="7">
        <v>100</v>
      </c>
      <c r="C8204" s="7">
        <v>82</v>
      </c>
      <c r="D8204" s="7">
        <v>-0.21387077876920399</v>
      </c>
      <c r="E8204" s="7">
        <v>-8.4752938138134198E-2</v>
      </c>
      <c r="G8204" s="7">
        <v>100</v>
      </c>
      <c r="H8204" s="7">
        <v>82</v>
      </c>
      <c r="I8204" s="7">
        <v>-0.30215655255231899</v>
      </c>
      <c r="J8204" s="7">
        <v>-4.7016692954761297E-2</v>
      </c>
      <c r="L8204" s="7">
        <v>100</v>
      </c>
      <c r="M8204" s="7">
        <v>82</v>
      </c>
      <c r="N8204" s="7">
        <v>-1.1398343493655301</v>
      </c>
      <c r="O8204" s="7">
        <v>-0.82880661560504099</v>
      </c>
    </row>
    <row r="8205" spans="2:15" x14ac:dyDescent="0.2">
      <c r="B8205" s="7">
        <v>1</v>
      </c>
      <c r="C8205" s="7">
        <v>83</v>
      </c>
      <c r="D8205" s="7">
        <v>-0.79655448534058804</v>
      </c>
      <c r="E8205" s="7">
        <v>-0.45065448617694398</v>
      </c>
      <c r="G8205" s="7">
        <v>1</v>
      </c>
      <c r="H8205" s="7">
        <v>83</v>
      </c>
      <c r="I8205" s="7">
        <v>7.7653811552314003E-2</v>
      </c>
      <c r="J8205" s="7">
        <v>-9.2208093407895902E-2</v>
      </c>
      <c r="L8205" s="7">
        <v>1</v>
      </c>
      <c r="M8205" s="7">
        <v>83</v>
      </c>
      <c r="N8205" s="7">
        <v>-0.94225006948408396</v>
      </c>
      <c r="O8205" s="7">
        <v>-0.80499531247940603</v>
      </c>
    </row>
    <row r="8206" spans="2:15" x14ac:dyDescent="0.2">
      <c r="B8206" s="7">
        <v>2</v>
      </c>
      <c r="C8206" s="7">
        <v>83</v>
      </c>
      <c r="D8206" s="7">
        <v>7.8110406396270102E-3</v>
      </c>
      <c r="E8206" s="7">
        <v>-8.6625100305434799E-2</v>
      </c>
      <c r="G8206" s="7">
        <v>2</v>
      </c>
      <c r="H8206" s="7">
        <v>83</v>
      </c>
      <c r="I8206" s="7">
        <v>-0.14530964986568901</v>
      </c>
      <c r="J8206" s="7">
        <v>-0.28642356129736002</v>
      </c>
      <c r="L8206" s="7">
        <v>2</v>
      </c>
      <c r="M8206" s="7">
        <v>83</v>
      </c>
      <c r="N8206" s="7">
        <v>0.71580011541308997</v>
      </c>
      <c r="O8206" s="7">
        <v>0.36727375007294999</v>
      </c>
    </row>
    <row r="8207" spans="2:15" x14ac:dyDescent="0.2">
      <c r="B8207" s="7">
        <v>3</v>
      </c>
      <c r="C8207" s="7">
        <v>83</v>
      </c>
      <c r="D8207" s="7">
        <v>-0.76747960606253895</v>
      </c>
      <c r="E8207" s="7">
        <v>-0.636011064914216</v>
      </c>
      <c r="G8207" s="7">
        <v>3</v>
      </c>
      <c r="H8207" s="7">
        <v>83</v>
      </c>
      <c r="I8207" s="7">
        <v>6.0572930335901297E-2</v>
      </c>
      <c r="J8207" s="7">
        <v>0.18208712100927499</v>
      </c>
      <c r="L8207" s="7">
        <v>3</v>
      </c>
      <c r="M8207" s="7">
        <v>83</v>
      </c>
      <c r="N8207" s="7">
        <v>-1.29801466558523</v>
      </c>
      <c r="O8207" s="7">
        <v>-1.68360432421396</v>
      </c>
    </row>
    <row r="8208" spans="2:15" x14ac:dyDescent="0.2">
      <c r="B8208" s="7">
        <v>4</v>
      </c>
      <c r="C8208" s="7">
        <v>83</v>
      </c>
      <c r="D8208" s="7">
        <v>0.35887771181382699</v>
      </c>
      <c r="E8208" s="7">
        <v>-8.2136083012045395E-3</v>
      </c>
      <c r="G8208" s="7">
        <v>4</v>
      </c>
      <c r="H8208" s="7">
        <v>83</v>
      </c>
      <c r="I8208" s="7">
        <v>0.20624040262971599</v>
      </c>
      <c r="J8208" s="7">
        <v>0.17109896309556</v>
      </c>
      <c r="L8208" s="7">
        <v>4</v>
      </c>
      <c r="M8208" s="7">
        <v>83</v>
      </c>
      <c r="N8208" s="7">
        <v>-0.28123538644922602</v>
      </c>
      <c r="O8208" s="7">
        <v>0.20975593516059099</v>
      </c>
    </row>
    <row r="8209" spans="2:15" x14ac:dyDescent="0.2">
      <c r="B8209" s="7">
        <v>5</v>
      </c>
      <c r="C8209" s="7">
        <v>83</v>
      </c>
      <c r="D8209" s="7">
        <v>0.92324521879575305</v>
      </c>
      <c r="E8209" s="7">
        <v>0.91791563526231301</v>
      </c>
      <c r="G8209" s="7">
        <v>5</v>
      </c>
      <c r="H8209" s="7">
        <v>83</v>
      </c>
      <c r="I8209" s="7">
        <v>-9.2235446255568093E-2</v>
      </c>
      <c r="J8209" s="7">
        <v>-3.0733530101050701E-2</v>
      </c>
      <c r="L8209" s="7">
        <v>5</v>
      </c>
      <c r="M8209" s="7">
        <v>83</v>
      </c>
      <c r="N8209" s="7">
        <v>-4.0207691540949497E-2</v>
      </c>
      <c r="O8209" s="7">
        <v>0.59245007576248199</v>
      </c>
    </row>
    <row r="8210" spans="2:15" x14ac:dyDescent="0.2">
      <c r="B8210" s="7">
        <v>6</v>
      </c>
      <c r="C8210" s="7">
        <v>83</v>
      </c>
      <c r="D8210" s="7">
        <v>-0.57950734972335205</v>
      </c>
      <c r="E8210" s="7">
        <v>-0.59006093773441404</v>
      </c>
      <c r="G8210" s="7">
        <v>6</v>
      </c>
      <c r="H8210" s="7">
        <v>83</v>
      </c>
      <c r="I8210" s="7">
        <v>-5.0865556630655298E-2</v>
      </c>
      <c r="J8210" s="7">
        <v>-4.0981321730099801E-2</v>
      </c>
      <c r="L8210" s="7">
        <v>6</v>
      </c>
      <c r="M8210" s="7">
        <v>83</v>
      </c>
      <c r="N8210" s="7">
        <v>1.90487564485074</v>
      </c>
      <c r="O8210" s="7">
        <v>1.56798718533248</v>
      </c>
    </row>
    <row r="8211" spans="2:15" x14ac:dyDescent="0.2">
      <c r="B8211" s="7">
        <v>7</v>
      </c>
      <c r="C8211" s="7">
        <v>83</v>
      </c>
      <c r="D8211" s="7">
        <v>0.83431540225603096</v>
      </c>
      <c r="E8211" s="7">
        <v>0.63903129689984095</v>
      </c>
      <c r="G8211" s="7">
        <v>7</v>
      </c>
      <c r="H8211" s="7">
        <v>83</v>
      </c>
      <c r="I8211" s="7">
        <v>0.18065751141210201</v>
      </c>
      <c r="J8211" s="7">
        <v>8.0103669289524504E-2</v>
      </c>
      <c r="L8211" s="7">
        <v>7</v>
      </c>
      <c r="M8211" s="7">
        <v>83</v>
      </c>
      <c r="N8211" s="7">
        <v>-0.499756545994889</v>
      </c>
      <c r="O8211" s="7">
        <v>-4.9004215188580801E-2</v>
      </c>
    </row>
    <row r="8212" spans="2:15" x14ac:dyDescent="0.2">
      <c r="B8212" s="7">
        <v>8</v>
      </c>
      <c r="C8212" s="7">
        <v>83</v>
      </c>
      <c r="D8212" s="7">
        <v>0.34002949631100998</v>
      </c>
      <c r="E8212" s="7">
        <v>0.46175861122450901</v>
      </c>
      <c r="G8212" s="7">
        <v>8</v>
      </c>
      <c r="H8212" s="7">
        <v>83</v>
      </c>
      <c r="I8212" s="7">
        <v>9.7341542412198001E-2</v>
      </c>
      <c r="J8212" s="7">
        <v>-0.23882246003160301</v>
      </c>
      <c r="L8212" s="7">
        <v>8</v>
      </c>
      <c r="M8212" s="7">
        <v>83</v>
      </c>
      <c r="N8212" s="7">
        <v>0.31438658488489801</v>
      </c>
      <c r="O8212" s="7">
        <v>0.15165769446965199</v>
      </c>
    </row>
    <row r="8213" spans="2:15" x14ac:dyDescent="0.2">
      <c r="B8213" s="7">
        <v>9</v>
      </c>
      <c r="C8213" s="7">
        <v>83</v>
      </c>
      <c r="D8213" s="7">
        <v>-0.488602306226394</v>
      </c>
      <c r="E8213" s="7">
        <v>-0.86469562190047</v>
      </c>
      <c r="G8213" s="7">
        <v>9</v>
      </c>
      <c r="H8213" s="7">
        <v>83</v>
      </c>
      <c r="I8213" s="7">
        <v>-4.0444077835975797E-2</v>
      </c>
      <c r="J8213" s="7">
        <v>-0.122519626660175</v>
      </c>
      <c r="L8213" s="7">
        <v>9</v>
      </c>
      <c r="M8213" s="7">
        <v>83</v>
      </c>
      <c r="N8213" s="7">
        <v>0.396843438048814</v>
      </c>
      <c r="O8213" s="7">
        <v>0.83012416155748003</v>
      </c>
    </row>
    <row r="8214" spans="2:15" x14ac:dyDescent="0.2">
      <c r="B8214" s="7">
        <v>10</v>
      </c>
      <c r="C8214" s="7">
        <v>83</v>
      </c>
      <c r="D8214" s="7">
        <v>9.8956388851391394E-2</v>
      </c>
      <c r="E8214" s="7">
        <v>-0.25420473951138201</v>
      </c>
      <c r="G8214" s="7">
        <v>10</v>
      </c>
      <c r="H8214" s="7">
        <v>83</v>
      </c>
      <c r="I8214" s="7">
        <v>0.30019198863096802</v>
      </c>
      <c r="J8214" s="7">
        <v>8.5714569066044397E-2</v>
      </c>
      <c r="L8214" s="7">
        <v>10</v>
      </c>
      <c r="M8214" s="7">
        <v>83</v>
      </c>
      <c r="N8214" s="7">
        <v>-0.62055904462175104</v>
      </c>
      <c r="O8214" s="7">
        <v>-0.121049039604499</v>
      </c>
    </row>
    <row r="8215" spans="2:15" x14ac:dyDescent="0.2">
      <c r="B8215" s="7">
        <v>11</v>
      </c>
      <c r="C8215" s="7">
        <v>83</v>
      </c>
      <c r="D8215" s="7">
        <v>-3.4556796006407701E-2</v>
      </c>
      <c r="E8215" s="7">
        <v>2.2756064735508699E-2</v>
      </c>
      <c r="G8215" s="7">
        <v>11</v>
      </c>
      <c r="H8215" s="7">
        <v>83</v>
      </c>
      <c r="I8215" s="7">
        <v>2.78078591296556E-2</v>
      </c>
      <c r="J8215" s="7">
        <v>0.16252664618313001</v>
      </c>
      <c r="L8215" s="7">
        <v>11</v>
      </c>
      <c r="M8215" s="7">
        <v>83</v>
      </c>
      <c r="N8215" s="7">
        <v>-1.3773239780226501</v>
      </c>
      <c r="O8215" s="7">
        <v>-0.63371308405711801</v>
      </c>
    </row>
    <row r="8216" spans="2:15" x14ac:dyDescent="0.2">
      <c r="B8216" s="7">
        <v>12</v>
      </c>
      <c r="C8216" s="7">
        <v>83</v>
      </c>
      <c r="D8216" s="7">
        <v>0.282641676438944</v>
      </c>
      <c r="E8216" s="7">
        <v>0.249931176065946</v>
      </c>
      <c r="G8216" s="7">
        <v>12</v>
      </c>
      <c r="H8216" s="7">
        <v>83</v>
      </c>
      <c r="I8216" s="7">
        <v>-0.309388131393177</v>
      </c>
      <c r="J8216" s="7">
        <v>-0.22547908639228401</v>
      </c>
      <c r="L8216" s="7">
        <v>12</v>
      </c>
      <c r="M8216" s="7">
        <v>83</v>
      </c>
      <c r="N8216" s="7">
        <v>-0.345464374843579</v>
      </c>
      <c r="O8216" s="7">
        <v>-1.10078281893889</v>
      </c>
    </row>
    <row r="8217" spans="2:15" x14ac:dyDescent="0.2">
      <c r="B8217" s="7">
        <v>13</v>
      </c>
      <c r="C8217" s="7">
        <v>83</v>
      </c>
      <c r="D8217" s="7">
        <v>0.13409723657298001</v>
      </c>
      <c r="E8217" s="7">
        <v>0.12421309750165201</v>
      </c>
      <c r="G8217" s="7">
        <v>13</v>
      </c>
      <c r="H8217" s="7">
        <v>83</v>
      </c>
      <c r="I8217" s="7">
        <v>-0.199184022847639</v>
      </c>
      <c r="J8217" s="7">
        <v>-7.67086800617456E-3</v>
      </c>
      <c r="L8217" s="7">
        <v>13</v>
      </c>
      <c r="M8217" s="7">
        <v>83</v>
      </c>
      <c r="N8217" s="7">
        <v>0.52243075377471704</v>
      </c>
      <c r="O8217" s="7">
        <v>-0.27784070901753699</v>
      </c>
    </row>
    <row r="8218" spans="2:15" x14ac:dyDescent="0.2">
      <c r="B8218" s="7">
        <v>14</v>
      </c>
      <c r="C8218" s="7">
        <v>83</v>
      </c>
      <c r="D8218" s="7">
        <v>-0.49378460235504601</v>
      </c>
      <c r="E8218" s="7">
        <v>-0.54820736343351895</v>
      </c>
      <c r="G8218" s="7">
        <v>14</v>
      </c>
      <c r="H8218" s="7">
        <v>83</v>
      </c>
      <c r="I8218" s="7">
        <v>-0.25282993274502502</v>
      </c>
      <c r="J8218" s="7">
        <v>-0.102578046523936</v>
      </c>
      <c r="L8218" s="7">
        <v>14</v>
      </c>
      <c r="M8218" s="7">
        <v>83</v>
      </c>
      <c r="N8218" s="7">
        <v>1.2374211414293901</v>
      </c>
      <c r="O8218" s="7">
        <v>0.94297476808247604</v>
      </c>
    </row>
    <row r="8219" spans="2:15" x14ac:dyDescent="0.2">
      <c r="B8219" s="7">
        <v>15</v>
      </c>
      <c r="C8219" s="7">
        <v>83</v>
      </c>
      <c r="D8219" s="7">
        <v>0.34330153734497598</v>
      </c>
      <c r="E8219" s="7">
        <v>0.60948750665138196</v>
      </c>
      <c r="G8219" s="7">
        <v>15</v>
      </c>
      <c r="H8219" s="7">
        <v>83</v>
      </c>
      <c r="I8219" s="7">
        <v>-0.563467776638502</v>
      </c>
      <c r="J8219" s="7">
        <v>3.1565394142010199E-2</v>
      </c>
      <c r="L8219" s="7">
        <v>15</v>
      </c>
      <c r="M8219" s="7">
        <v>83</v>
      </c>
      <c r="N8219" s="7">
        <v>-0.16583829684756701</v>
      </c>
      <c r="O8219" s="7">
        <v>-0.42426178460803099</v>
      </c>
    </row>
    <row r="8220" spans="2:15" x14ac:dyDescent="0.2">
      <c r="B8220" s="7">
        <v>16</v>
      </c>
      <c r="C8220" s="7">
        <v>83</v>
      </c>
      <c r="D8220" s="7">
        <v>-7.4987784293206503E-2</v>
      </c>
      <c r="E8220" s="7">
        <v>5.2183800692266601E-2</v>
      </c>
      <c r="G8220" s="7">
        <v>16</v>
      </c>
      <c r="H8220" s="7">
        <v>83</v>
      </c>
      <c r="I8220" s="7">
        <v>0.29690413608326</v>
      </c>
      <c r="J8220" s="7">
        <v>0.107903455585578</v>
      </c>
      <c r="L8220" s="7">
        <v>16</v>
      </c>
      <c r="M8220" s="7">
        <v>83</v>
      </c>
      <c r="N8220" s="7">
        <v>-0.64215545025571996</v>
      </c>
      <c r="O8220" s="7">
        <v>0.29293327266187902</v>
      </c>
    </row>
    <row r="8221" spans="2:15" x14ac:dyDescent="0.2">
      <c r="B8221" s="7">
        <v>17</v>
      </c>
      <c r="C8221" s="7">
        <v>83</v>
      </c>
      <c r="D8221" s="7">
        <v>-0.60316328963502397</v>
      </c>
      <c r="E8221" s="7">
        <v>-0.56549428779042499</v>
      </c>
      <c r="G8221" s="7">
        <v>17</v>
      </c>
      <c r="H8221" s="7">
        <v>83</v>
      </c>
      <c r="I8221" s="7">
        <v>0.16309232435840601</v>
      </c>
      <c r="J8221" s="7">
        <v>-6.2915862992790395E-2</v>
      </c>
      <c r="L8221" s="7">
        <v>17</v>
      </c>
      <c r="M8221" s="7">
        <v>83</v>
      </c>
      <c r="N8221" s="7">
        <v>-5.2719680599455599E-4</v>
      </c>
      <c r="O8221" s="7">
        <v>-0.43907925653638702</v>
      </c>
    </row>
    <row r="8222" spans="2:15" x14ac:dyDescent="0.2">
      <c r="B8222" s="7">
        <v>18</v>
      </c>
      <c r="C8222" s="7">
        <v>83</v>
      </c>
      <c r="D8222" s="7">
        <v>0.30558834874725699</v>
      </c>
      <c r="E8222" s="7">
        <v>0.37338493613784302</v>
      </c>
      <c r="G8222" s="7">
        <v>18</v>
      </c>
      <c r="H8222" s="7">
        <v>83</v>
      </c>
      <c r="I8222" s="7">
        <v>0.26485511373533599</v>
      </c>
      <c r="J8222" s="7">
        <v>-0.14658192721143101</v>
      </c>
      <c r="L8222" s="7">
        <v>18</v>
      </c>
      <c r="M8222" s="7">
        <v>83</v>
      </c>
      <c r="N8222" s="7">
        <v>2.3118629641455599E-2</v>
      </c>
      <c r="O8222" s="7">
        <v>4.0368564531248402E-2</v>
      </c>
    </row>
    <row r="8223" spans="2:15" x14ac:dyDescent="0.2">
      <c r="B8223" s="7">
        <v>19</v>
      </c>
      <c r="C8223" s="7">
        <v>83</v>
      </c>
      <c r="D8223" s="7">
        <v>0.36100199756829798</v>
      </c>
      <c r="E8223" s="7">
        <v>0.101464584295881</v>
      </c>
      <c r="G8223" s="7">
        <v>19</v>
      </c>
      <c r="H8223" s="7">
        <v>83</v>
      </c>
      <c r="I8223" s="7">
        <v>0.17319985156909501</v>
      </c>
      <c r="J8223" s="7">
        <v>6.7972190896796306E-2</v>
      </c>
      <c r="L8223" s="7">
        <v>19</v>
      </c>
      <c r="M8223" s="7">
        <v>83</v>
      </c>
      <c r="N8223" s="7">
        <v>9.7130240510977295E-2</v>
      </c>
      <c r="O8223" s="7">
        <v>-5.7456844022794898E-2</v>
      </c>
    </row>
    <row r="8224" spans="2:15" x14ac:dyDescent="0.2">
      <c r="B8224" s="7">
        <v>20</v>
      </c>
      <c r="C8224" s="7">
        <v>83</v>
      </c>
      <c r="D8224" s="7">
        <v>0.210619529426427</v>
      </c>
      <c r="E8224" s="7">
        <v>4.36989027712524E-2</v>
      </c>
      <c r="G8224" s="7">
        <v>20</v>
      </c>
      <c r="H8224" s="7">
        <v>83</v>
      </c>
      <c r="I8224" s="7">
        <v>-0.18080334412965501</v>
      </c>
      <c r="J8224" s="7">
        <v>-0.114999467328252</v>
      </c>
      <c r="L8224" s="7">
        <v>20</v>
      </c>
      <c r="M8224" s="7">
        <v>83</v>
      </c>
      <c r="N8224" s="7">
        <v>0.523505445902954</v>
      </c>
      <c r="O8224" s="7">
        <v>0.10535027989462301</v>
      </c>
    </row>
    <row r="8225" spans="2:15" x14ac:dyDescent="0.2">
      <c r="B8225" s="7">
        <v>21</v>
      </c>
      <c r="C8225" s="7">
        <v>83</v>
      </c>
      <c r="D8225" s="7">
        <v>-1.20954800942705E-2</v>
      </c>
      <c r="E8225" s="7">
        <v>0.13008454071779599</v>
      </c>
      <c r="G8225" s="7">
        <v>21</v>
      </c>
      <c r="H8225" s="7">
        <v>83</v>
      </c>
      <c r="I8225" s="7">
        <v>-0.28664262096217202</v>
      </c>
      <c r="J8225" s="7">
        <v>-0.14867725807905799</v>
      </c>
      <c r="L8225" s="7">
        <v>21</v>
      </c>
      <c r="M8225" s="7">
        <v>83</v>
      </c>
      <c r="N8225" s="7">
        <v>-1.13899831088492</v>
      </c>
      <c r="O8225" s="7">
        <v>-1.2989002732600701</v>
      </c>
    </row>
    <row r="8226" spans="2:15" x14ac:dyDescent="0.2">
      <c r="B8226" s="7">
        <v>22</v>
      </c>
      <c r="C8226" s="7">
        <v>83</v>
      </c>
      <c r="D8226" s="7">
        <v>0.31583310520143099</v>
      </c>
      <c r="E8226" s="7">
        <v>0.10152548185386399</v>
      </c>
      <c r="G8226" s="7">
        <v>22</v>
      </c>
      <c r="H8226" s="7">
        <v>83</v>
      </c>
      <c r="I8226" s="7">
        <v>2.0940732500145401E-2</v>
      </c>
      <c r="J8226" s="7">
        <v>9.8295473604395001E-2</v>
      </c>
      <c r="L8226" s="7">
        <v>22</v>
      </c>
      <c r="M8226" s="7">
        <v>83</v>
      </c>
      <c r="N8226" s="7">
        <v>0.37218380828874698</v>
      </c>
      <c r="O8226" s="7">
        <v>-0.25088392003760901</v>
      </c>
    </row>
    <row r="8227" spans="2:15" x14ac:dyDescent="0.2">
      <c r="B8227" s="7">
        <v>23</v>
      </c>
      <c r="C8227" s="7">
        <v>83</v>
      </c>
      <c r="D8227" s="7">
        <v>5.1251317260156498E-2</v>
      </c>
      <c r="E8227" s="7">
        <v>0.15182053214037999</v>
      </c>
      <c r="G8227" s="7">
        <v>23</v>
      </c>
      <c r="H8227" s="7">
        <v>83</v>
      </c>
      <c r="I8227" s="7">
        <v>0.33390921985276401</v>
      </c>
      <c r="J8227" s="7">
        <v>0.35999867522318701</v>
      </c>
      <c r="L8227" s="7">
        <v>23</v>
      </c>
      <c r="M8227" s="7">
        <v>83</v>
      </c>
      <c r="N8227" s="7">
        <v>-0.38424050656890901</v>
      </c>
      <c r="O8227" s="7">
        <v>0.178743226947603</v>
      </c>
    </row>
    <row r="8228" spans="2:15" x14ac:dyDescent="0.2">
      <c r="B8228" s="7">
        <v>24</v>
      </c>
      <c r="C8228" s="7">
        <v>83</v>
      </c>
      <c r="D8228" s="7">
        <v>0.35108806866138298</v>
      </c>
      <c r="E8228" s="7">
        <v>0.24622753042130199</v>
      </c>
      <c r="G8228" s="7">
        <v>24</v>
      </c>
      <c r="H8228" s="7">
        <v>83</v>
      </c>
      <c r="I8228" s="7">
        <v>-3.2824501165245899E-2</v>
      </c>
      <c r="J8228" s="7">
        <v>0.176825129421712</v>
      </c>
      <c r="L8228" s="7">
        <v>24</v>
      </c>
      <c r="M8228" s="7">
        <v>83</v>
      </c>
      <c r="N8228" s="7">
        <v>-1.9225697350120201</v>
      </c>
      <c r="O8228" s="7">
        <v>-1.8831836625360301</v>
      </c>
    </row>
    <row r="8229" spans="2:15" x14ac:dyDescent="0.2">
      <c r="B8229" s="7">
        <v>25</v>
      </c>
      <c r="C8229" s="7">
        <v>83</v>
      </c>
      <c r="D8229" s="7">
        <v>0.744982945243578</v>
      </c>
      <c r="E8229" s="7">
        <v>0.82457632769913203</v>
      </c>
      <c r="G8229" s="7">
        <v>25</v>
      </c>
      <c r="H8229" s="7">
        <v>83</v>
      </c>
      <c r="I8229" s="7">
        <v>1.9472779203047401E-2</v>
      </c>
      <c r="J8229" s="7">
        <v>-0.14574571269838901</v>
      </c>
      <c r="L8229" s="7">
        <v>25</v>
      </c>
      <c r="M8229" s="7">
        <v>83</v>
      </c>
      <c r="N8229" s="7">
        <v>7.1407585140505603E-2</v>
      </c>
      <c r="O8229" s="7">
        <v>0.85234808426984998</v>
      </c>
    </row>
    <row r="8230" spans="2:15" x14ac:dyDescent="0.2">
      <c r="B8230" s="7">
        <v>26</v>
      </c>
      <c r="C8230" s="7">
        <v>83</v>
      </c>
      <c r="D8230" s="7">
        <v>0.20939825448379401</v>
      </c>
      <c r="E8230" s="7">
        <v>0.28666729174962202</v>
      </c>
      <c r="G8230" s="7">
        <v>26</v>
      </c>
      <c r="H8230" s="7">
        <v>83</v>
      </c>
      <c r="I8230" s="7">
        <v>5.9753313935241102E-2</v>
      </c>
      <c r="J8230" s="7">
        <v>-0.182902568416245</v>
      </c>
      <c r="L8230" s="7">
        <v>26</v>
      </c>
      <c r="M8230" s="7">
        <v>83</v>
      </c>
      <c r="N8230" s="7">
        <v>-5.1713833870883803E-2</v>
      </c>
      <c r="O8230" s="7">
        <v>-0.34745396431394898</v>
      </c>
    </row>
    <row r="8231" spans="2:15" x14ac:dyDescent="0.2">
      <c r="B8231" s="7">
        <v>27</v>
      </c>
      <c r="C8231" s="7">
        <v>83</v>
      </c>
      <c r="D8231" s="7">
        <v>-6.5629281830890604E-2</v>
      </c>
      <c r="E8231" s="7">
        <v>-0.168760149830645</v>
      </c>
      <c r="G8231" s="7">
        <v>27</v>
      </c>
      <c r="H8231" s="7">
        <v>83</v>
      </c>
      <c r="I8231" s="7">
        <v>-0.21767399053332101</v>
      </c>
      <c r="J8231" s="7">
        <v>-0.19737513457016601</v>
      </c>
      <c r="L8231" s="7">
        <v>27</v>
      </c>
      <c r="M8231" s="7">
        <v>83</v>
      </c>
      <c r="N8231" s="7">
        <v>-0.29951209952312302</v>
      </c>
      <c r="O8231" s="7">
        <v>-0.34736885868327</v>
      </c>
    </row>
    <row r="8232" spans="2:15" x14ac:dyDescent="0.2">
      <c r="B8232" s="7">
        <v>28</v>
      </c>
      <c r="C8232" s="7">
        <v>83</v>
      </c>
      <c r="D8232" s="7">
        <v>-0.70385085266357295</v>
      </c>
      <c r="E8232" s="7">
        <v>-0.70628662380097196</v>
      </c>
      <c r="G8232" s="7">
        <v>28</v>
      </c>
      <c r="H8232" s="7">
        <v>83</v>
      </c>
      <c r="I8232" s="7">
        <v>7.8246797003338003E-2</v>
      </c>
      <c r="J8232" s="7">
        <v>-0.16408362316662201</v>
      </c>
      <c r="L8232" s="7">
        <v>28</v>
      </c>
      <c r="M8232" s="7">
        <v>83</v>
      </c>
      <c r="N8232" s="7">
        <v>-0.11781686463361001</v>
      </c>
      <c r="O8232" s="7">
        <v>-0.88415065919805302</v>
      </c>
    </row>
    <row r="8233" spans="2:15" x14ac:dyDescent="0.2">
      <c r="B8233" s="7">
        <v>29</v>
      </c>
      <c r="C8233" s="7">
        <v>83</v>
      </c>
      <c r="D8233" s="7">
        <v>9.6961966498277305E-2</v>
      </c>
      <c r="E8233" s="7">
        <v>0.27345262440520002</v>
      </c>
      <c r="G8233" s="7">
        <v>29</v>
      </c>
      <c r="H8233" s="7">
        <v>83</v>
      </c>
      <c r="I8233" s="7">
        <v>-6.6729115847854502E-3</v>
      </c>
      <c r="J8233" s="7">
        <v>-0.11713039203589599</v>
      </c>
      <c r="L8233" s="7">
        <v>29</v>
      </c>
      <c r="M8233" s="7">
        <v>83</v>
      </c>
      <c r="N8233" s="7">
        <v>-1.44493383811786</v>
      </c>
      <c r="O8233" s="7">
        <v>-0.15520649000450301</v>
      </c>
    </row>
    <row r="8234" spans="2:15" x14ac:dyDescent="0.2">
      <c r="B8234" s="7">
        <v>30</v>
      </c>
      <c r="C8234" s="7">
        <v>83</v>
      </c>
      <c r="D8234" s="7">
        <v>0.489244008512772</v>
      </c>
      <c r="E8234" s="7">
        <v>0.54391407896963395</v>
      </c>
      <c r="G8234" s="7">
        <v>30</v>
      </c>
      <c r="H8234" s="7">
        <v>83</v>
      </c>
      <c r="I8234" s="7">
        <v>-8.0761632588005797E-2</v>
      </c>
      <c r="J8234" s="7">
        <v>-8.9115739590897497E-2</v>
      </c>
      <c r="L8234" s="7">
        <v>30</v>
      </c>
      <c r="M8234" s="7">
        <v>83</v>
      </c>
      <c r="N8234" s="7">
        <v>-0.92352750381073601</v>
      </c>
      <c r="O8234" s="7">
        <v>-0.51331561032809403</v>
      </c>
    </row>
    <row r="8235" spans="2:15" x14ac:dyDescent="0.2">
      <c r="B8235" s="7">
        <v>31</v>
      </c>
      <c r="C8235" s="7">
        <v>83</v>
      </c>
      <c r="D8235" s="7">
        <v>0.12557874293489801</v>
      </c>
      <c r="E8235" s="7">
        <v>0.58058709316499701</v>
      </c>
      <c r="G8235" s="7">
        <v>31</v>
      </c>
      <c r="H8235" s="7">
        <v>83</v>
      </c>
      <c r="I8235" s="7">
        <v>-7.5788779174592605E-2</v>
      </c>
      <c r="J8235" s="7">
        <v>0.35598115042955703</v>
      </c>
      <c r="L8235" s="7">
        <v>31</v>
      </c>
      <c r="M8235" s="7">
        <v>83</v>
      </c>
      <c r="N8235" s="7">
        <v>-0.47401851518654697</v>
      </c>
      <c r="O8235" s="7">
        <v>-1.0235408210119701E-2</v>
      </c>
    </row>
    <row r="8236" spans="2:15" x14ac:dyDescent="0.2">
      <c r="B8236" s="7">
        <v>32</v>
      </c>
      <c r="C8236" s="7">
        <v>83</v>
      </c>
      <c r="D8236" s="7">
        <v>0.293379756637142</v>
      </c>
      <c r="E8236" s="7">
        <v>7.4545616439745999E-2</v>
      </c>
      <c r="G8236" s="7">
        <v>32</v>
      </c>
      <c r="H8236" s="7">
        <v>83</v>
      </c>
      <c r="I8236" s="7">
        <v>-0.310857084397475</v>
      </c>
      <c r="J8236" s="7">
        <v>-9.4303204312543798E-2</v>
      </c>
      <c r="L8236" s="7">
        <v>32</v>
      </c>
      <c r="M8236" s="7">
        <v>83</v>
      </c>
      <c r="N8236" s="7">
        <v>-0.200961185379819</v>
      </c>
      <c r="O8236" s="7">
        <v>-0.28983798046281001</v>
      </c>
    </row>
    <row r="8237" spans="2:15" x14ac:dyDescent="0.2">
      <c r="B8237" s="7">
        <v>33</v>
      </c>
      <c r="C8237" s="7">
        <v>83</v>
      </c>
      <c r="D8237" s="7">
        <v>0.36318883643753702</v>
      </c>
      <c r="E8237" s="7">
        <v>0.231611456366354</v>
      </c>
      <c r="G8237" s="7">
        <v>33</v>
      </c>
      <c r="H8237" s="7">
        <v>83</v>
      </c>
      <c r="I8237" s="7">
        <v>-0.112720957642584</v>
      </c>
      <c r="J8237" s="7">
        <v>0.23689656976034801</v>
      </c>
      <c r="L8237" s="7">
        <v>33</v>
      </c>
      <c r="M8237" s="7">
        <v>83</v>
      </c>
      <c r="N8237" s="7">
        <v>-0.67502821102202104</v>
      </c>
      <c r="O8237" s="7">
        <v>-0.77248202874532801</v>
      </c>
    </row>
    <row r="8238" spans="2:15" x14ac:dyDescent="0.2">
      <c r="B8238" s="7">
        <v>34</v>
      </c>
      <c r="C8238" s="7">
        <v>83</v>
      </c>
      <c r="D8238" s="7">
        <v>-2.86498833005524E-2</v>
      </c>
      <c r="E8238" s="7">
        <v>0.228507357097855</v>
      </c>
      <c r="G8238" s="7">
        <v>34</v>
      </c>
      <c r="H8238" s="7">
        <v>83</v>
      </c>
      <c r="I8238" s="7">
        <v>-0.32469953302947102</v>
      </c>
      <c r="J8238" s="7">
        <v>4.0532802214725501E-2</v>
      </c>
      <c r="L8238" s="7">
        <v>34</v>
      </c>
      <c r="M8238" s="7">
        <v>83</v>
      </c>
      <c r="N8238" s="7">
        <v>-0.29193430683523802</v>
      </c>
      <c r="O8238" s="7">
        <v>-0.80971456656598395</v>
      </c>
    </row>
    <row r="8239" spans="2:15" x14ac:dyDescent="0.2">
      <c r="B8239" s="7">
        <v>35</v>
      </c>
      <c r="C8239" s="7">
        <v>83</v>
      </c>
      <c r="D8239" s="7">
        <v>0.42654794610283098</v>
      </c>
      <c r="E8239" s="7">
        <v>0.63891246665042101</v>
      </c>
      <c r="G8239" s="7">
        <v>35</v>
      </c>
      <c r="H8239" s="7">
        <v>83</v>
      </c>
      <c r="I8239" s="7">
        <v>-1.0280995503382699E-2</v>
      </c>
      <c r="J8239" s="7">
        <v>2.2085261730184799E-3</v>
      </c>
      <c r="L8239" s="7">
        <v>35</v>
      </c>
      <c r="M8239" s="7">
        <v>83</v>
      </c>
      <c r="N8239" s="7">
        <v>0.72390810486160195</v>
      </c>
      <c r="O8239" s="7">
        <v>1.3513627088526701</v>
      </c>
    </row>
    <row r="8240" spans="2:15" x14ac:dyDescent="0.2">
      <c r="B8240" s="7">
        <v>36</v>
      </c>
      <c r="C8240" s="7">
        <v>83</v>
      </c>
      <c r="D8240" s="7">
        <v>0.32134229528918101</v>
      </c>
      <c r="E8240" s="7">
        <v>0.42049872703793201</v>
      </c>
      <c r="G8240" s="7">
        <v>36</v>
      </c>
      <c r="H8240" s="7">
        <v>83</v>
      </c>
      <c r="I8240" s="7">
        <v>-1.7284256421355299E-2</v>
      </c>
      <c r="J8240" s="7">
        <v>-0.121950668561185</v>
      </c>
      <c r="L8240" s="7">
        <v>36</v>
      </c>
      <c r="M8240" s="7">
        <v>83</v>
      </c>
      <c r="N8240" s="7">
        <v>-0.208374781193123</v>
      </c>
      <c r="O8240" s="7">
        <v>-0.17647402115588801</v>
      </c>
    </row>
    <row r="8241" spans="2:15" x14ac:dyDescent="0.2">
      <c r="B8241" s="7">
        <v>37</v>
      </c>
      <c r="C8241" s="7">
        <v>83</v>
      </c>
      <c r="D8241" s="7">
        <v>-0.21113445009725501</v>
      </c>
      <c r="E8241" s="7">
        <v>-7.0932542847277303E-3</v>
      </c>
      <c r="G8241" s="7">
        <v>37</v>
      </c>
      <c r="H8241" s="7">
        <v>83</v>
      </c>
      <c r="I8241" s="7">
        <v>8.5908854934508797E-2</v>
      </c>
      <c r="J8241" s="7">
        <v>0.29768878339946703</v>
      </c>
      <c r="L8241" s="7">
        <v>37</v>
      </c>
      <c r="M8241" s="7">
        <v>83</v>
      </c>
      <c r="N8241" s="7">
        <v>-0.54153162428287605</v>
      </c>
      <c r="O8241" s="7">
        <v>-0.71619092862489298</v>
      </c>
    </row>
    <row r="8242" spans="2:15" x14ac:dyDescent="0.2">
      <c r="B8242" s="7">
        <v>38</v>
      </c>
      <c r="C8242" s="7">
        <v>83</v>
      </c>
      <c r="D8242" s="7">
        <v>2.4352173527201901E-2</v>
      </c>
      <c r="E8242" s="7">
        <v>0.36044546949693601</v>
      </c>
      <c r="G8242" s="7">
        <v>38</v>
      </c>
      <c r="H8242" s="7">
        <v>83</v>
      </c>
      <c r="I8242" s="7">
        <v>-0.11885702984305101</v>
      </c>
      <c r="J8242" s="7">
        <v>-1.7738528479219098E-2</v>
      </c>
      <c r="L8242" s="7">
        <v>38</v>
      </c>
      <c r="M8242" s="7">
        <v>83</v>
      </c>
      <c r="N8242" s="7">
        <v>-0.91753568338702496</v>
      </c>
      <c r="O8242" s="7">
        <v>-0.57831677618236899</v>
      </c>
    </row>
    <row r="8243" spans="2:15" x14ac:dyDescent="0.2">
      <c r="B8243" s="7">
        <v>39</v>
      </c>
      <c r="C8243" s="7">
        <v>83</v>
      </c>
      <c r="D8243" s="7">
        <v>-5.6291228786538002E-3</v>
      </c>
      <c r="E8243" s="7">
        <v>0.26430497015819898</v>
      </c>
      <c r="G8243" s="7">
        <v>39</v>
      </c>
      <c r="H8243" s="7">
        <v>83</v>
      </c>
      <c r="I8243" s="7">
        <v>-0.109224000454821</v>
      </c>
      <c r="J8243" s="7">
        <v>-7.1283680708111405E-2</v>
      </c>
      <c r="L8243" s="7">
        <v>39</v>
      </c>
      <c r="M8243" s="7">
        <v>83</v>
      </c>
      <c r="N8243" s="7">
        <v>-0.81079605507363095</v>
      </c>
      <c r="O8243" s="7">
        <v>-0.30743678521019502</v>
      </c>
    </row>
    <row r="8244" spans="2:15" x14ac:dyDescent="0.2">
      <c r="B8244" s="7">
        <v>40</v>
      </c>
      <c r="C8244" s="7">
        <v>83</v>
      </c>
      <c r="D8244" s="7">
        <v>0.45203803126713699</v>
      </c>
      <c r="E8244" s="7">
        <v>0.16493951150047401</v>
      </c>
      <c r="G8244" s="7">
        <v>40</v>
      </c>
      <c r="H8244" s="7">
        <v>83</v>
      </c>
      <c r="I8244" s="7">
        <v>0.113324960580898</v>
      </c>
      <c r="J8244" s="7">
        <v>0.119892726747301</v>
      </c>
      <c r="L8244" s="7">
        <v>40</v>
      </c>
      <c r="M8244" s="7">
        <v>83</v>
      </c>
      <c r="N8244" s="7">
        <v>-1.2306612169706499</v>
      </c>
      <c r="O8244" s="7">
        <v>-1.4334918993805299</v>
      </c>
    </row>
    <row r="8245" spans="2:15" x14ac:dyDescent="0.2">
      <c r="B8245" s="7">
        <v>41</v>
      </c>
      <c r="C8245" s="7">
        <v>83</v>
      </c>
      <c r="D8245" s="7">
        <v>0.62767609372795596</v>
      </c>
      <c r="E8245" s="7">
        <v>0.50523670796987996</v>
      </c>
      <c r="G8245" s="7">
        <v>41</v>
      </c>
      <c r="H8245" s="7">
        <v>83</v>
      </c>
      <c r="I8245" s="7">
        <v>-0.122278526826111</v>
      </c>
      <c r="J8245" s="7">
        <v>0.12934266515232701</v>
      </c>
      <c r="L8245" s="7">
        <v>41</v>
      </c>
      <c r="M8245" s="7">
        <v>83</v>
      </c>
      <c r="N8245" s="7">
        <v>-3.53087735893967E-2</v>
      </c>
      <c r="O8245" s="7">
        <v>-0.36802727560785398</v>
      </c>
    </row>
    <row r="8246" spans="2:15" x14ac:dyDescent="0.2">
      <c r="B8246" s="7">
        <v>42</v>
      </c>
      <c r="C8246" s="7">
        <v>83</v>
      </c>
      <c r="D8246" s="7">
        <v>0.30127625794204999</v>
      </c>
      <c r="E8246" s="7">
        <v>0.44245264679829399</v>
      </c>
      <c r="G8246" s="7">
        <v>42</v>
      </c>
      <c r="H8246" s="7">
        <v>83</v>
      </c>
      <c r="I8246" s="7">
        <v>-0.19594267292985099</v>
      </c>
      <c r="J8246" s="7">
        <v>-6.9487489681593601E-2</v>
      </c>
      <c r="L8246" s="7">
        <v>42</v>
      </c>
      <c r="M8246" s="7">
        <v>83</v>
      </c>
      <c r="N8246" s="7">
        <v>0.34760840812601401</v>
      </c>
      <c r="O8246" s="7">
        <v>-1.16228883441245</v>
      </c>
    </row>
    <row r="8247" spans="2:15" x14ac:dyDescent="0.2">
      <c r="B8247" s="7">
        <v>43</v>
      </c>
      <c r="C8247" s="7">
        <v>83</v>
      </c>
      <c r="D8247" s="7">
        <v>0.25671479304960199</v>
      </c>
      <c r="E8247" s="7">
        <v>0.28036739601933303</v>
      </c>
      <c r="G8247" s="7">
        <v>43</v>
      </c>
      <c r="H8247" s="7">
        <v>83</v>
      </c>
      <c r="I8247" s="7">
        <v>-3.0021919471518999E-3</v>
      </c>
      <c r="J8247" s="7">
        <v>3.13044172425982E-2</v>
      </c>
      <c r="L8247" s="7">
        <v>43</v>
      </c>
      <c r="M8247" s="7">
        <v>83</v>
      </c>
      <c r="N8247" s="7">
        <v>-0.53994045153331205</v>
      </c>
      <c r="O8247" s="7">
        <v>-1.4933648369716499</v>
      </c>
    </row>
    <row r="8248" spans="2:15" x14ac:dyDescent="0.2">
      <c r="B8248" s="7">
        <v>44</v>
      </c>
      <c r="C8248" s="7">
        <v>83</v>
      </c>
      <c r="D8248" s="7">
        <v>0.47724169111173798</v>
      </c>
      <c r="E8248" s="7">
        <v>0.112139087918701</v>
      </c>
      <c r="G8248" s="7">
        <v>44</v>
      </c>
      <c r="H8248" s="7">
        <v>83</v>
      </c>
      <c r="I8248" s="7">
        <v>4.6331643181289897E-3</v>
      </c>
      <c r="J8248" s="7">
        <v>-9.6182483509039698E-2</v>
      </c>
      <c r="L8248" s="7">
        <v>44</v>
      </c>
      <c r="M8248" s="7">
        <v>83</v>
      </c>
      <c r="N8248" s="7">
        <v>-1.22696435586862E-2</v>
      </c>
      <c r="O8248" s="7">
        <v>-0.178849415377412</v>
      </c>
    </row>
    <row r="8249" spans="2:15" x14ac:dyDescent="0.2">
      <c r="B8249" s="7">
        <v>45</v>
      </c>
      <c r="C8249" s="7">
        <v>83</v>
      </c>
      <c r="D8249" s="7">
        <v>0.40388026389256698</v>
      </c>
      <c r="E8249" s="7">
        <v>7.7403604974877596E-2</v>
      </c>
      <c r="G8249" s="7">
        <v>45</v>
      </c>
      <c r="H8249" s="7">
        <v>83</v>
      </c>
      <c r="I8249" s="7">
        <v>-5.0555646465118897E-2</v>
      </c>
      <c r="J8249" s="7">
        <v>0.206061319060177</v>
      </c>
      <c r="L8249" s="7">
        <v>45</v>
      </c>
      <c r="M8249" s="7">
        <v>83</v>
      </c>
      <c r="N8249" s="7">
        <v>-2.1998296572652301</v>
      </c>
      <c r="O8249" s="7">
        <v>-1.7650809924634201</v>
      </c>
    </row>
    <row r="8250" spans="2:15" x14ac:dyDescent="0.2">
      <c r="B8250" s="7">
        <v>46</v>
      </c>
      <c r="C8250" s="7">
        <v>83</v>
      </c>
      <c r="D8250" s="7">
        <v>0.22287373264948401</v>
      </c>
      <c r="E8250" s="7">
        <v>0.29532323910510899</v>
      </c>
      <c r="G8250" s="7">
        <v>46</v>
      </c>
      <c r="H8250" s="7">
        <v>83</v>
      </c>
      <c r="I8250" s="7">
        <v>-0.26293120548131899</v>
      </c>
      <c r="J8250" s="7">
        <v>-0.20438446442967401</v>
      </c>
      <c r="L8250" s="7">
        <v>46</v>
      </c>
      <c r="M8250" s="7">
        <v>83</v>
      </c>
      <c r="N8250" s="7">
        <v>-0.85967224126182495</v>
      </c>
      <c r="O8250" s="7">
        <v>-0.86631010795099495</v>
      </c>
    </row>
    <row r="8251" spans="2:15" x14ac:dyDescent="0.2">
      <c r="B8251" s="7">
        <v>47</v>
      </c>
      <c r="C8251" s="7">
        <v>83</v>
      </c>
      <c r="D8251" s="7">
        <v>0.47392221661631401</v>
      </c>
      <c r="E8251" s="7">
        <v>0.256654700115796</v>
      </c>
      <c r="G8251" s="7">
        <v>47</v>
      </c>
      <c r="H8251" s="7">
        <v>83</v>
      </c>
      <c r="I8251" s="7">
        <v>0.18713740214854899</v>
      </c>
      <c r="J8251" s="7">
        <v>0.158276021664223</v>
      </c>
      <c r="L8251" s="7">
        <v>47</v>
      </c>
      <c r="M8251" s="7">
        <v>83</v>
      </c>
      <c r="N8251" s="7">
        <v>-1.3107458826890599</v>
      </c>
      <c r="O8251" s="7">
        <v>-0.85268410122254901</v>
      </c>
    </row>
    <row r="8252" spans="2:15" x14ac:dyDescent="0.2">
      <c r="B8252" s="7">
        <v>48</v>
      </c>
      <c r="C8252" s="7">
        <v>83</v>
      </c>
      <c r="D8252" s="7">
        <v>0.45819775861056999</v>
      </c>
      <c r="E8252" s="7">
        <v>0.33724471145588297</v>
      </c>
      <c r="G8252" s="7">
        <v>48</v>
      </c>
      <c r="H8252" s="7">
        <v>83</v>
      </c>
      <c r="I8252" s="7">
        <v>0.334123811231821</v>
      </c>
      <c r="J8252" s="7">
        <v>0.33742645378327502</v>
      </c>
      <c r="L8252" s="7">
        <v>48</v>
      </c>
      <c r="M8252" s="7">
        <v>83</v>
      </c>
      <c r="N8252" s="7">
        <v>0.65112275822107002</v>
      </c>
      <c r="O8252" s="7">
        <v>0.21439503267642601</v>
      </c>
    </row>
    <row r="8253" spans="2:15" x14ac:dyDescent="0.2">
      <c r="B8253" s="7">
        <v>49</v>
      </c>
      <c r="C8253" s="7">
        <v>83</v>
      </c>
      <c r="D8253" s="7">
        <v>0.22598946612740001</v>
      </c>
      <c r="E8253" s="7">
        <v>0.37538930450438301</v>
      </c>
      <c r="G8253" s="7">
        <v>49</v>
      </c>
      <c r="H8253" s="7">
        <v>83</v>
      </c>
      <c r="I8253" s="7">
        <v>0.39834819119731302</v>
      </c>
      <c r="J8253" s="7">
        <v>7.9253050939456698E-2</v>
      </c>
      <c r="L8253" s="7">
        <v>49</v>
      </c>
      <c r="M8253" s="7">
        <v>83</v>
      </c>
      <c r="N8253" s="7">
        <v>-0.44180125840559997</v>
      </c>
      <c r="O8253" s="7">
        <v>-0.47152791070240502</v>
      </c>
    </row>
    <row r="8254" spans="2:15" x14ac:dyDescent="0.2">
      <c r="B8254" s="7">
        <v>50</v>
      </c>
      <c r="C8254" s="7">
        <v>83</v>
      </c>
      <c r="D8254" s="7">
        <v>0.359805850130962</v>
      </c>
      <c r="E8254" s="7">
        <v>1.1103192607651E-2</v>
      </c>
      <c r="G8254" s="7">
        <v>50</v>
      </c>
      <c r="H8254" s="7">
        <v>83</v>
      </c>
      <c r="I8254" s="7">
        <v>-5.4792552202197697E-2</v>
      </c>
      <c r="J8254" s="7">
        <v>8.8692181945798906E-2</v>
      </c>
      <c r="L8254" s="7">
        <v>50</v>
      </c>
      <c r="M8254" s="7">
        <v>83</v>
      </c>
      <c r="N8254" s="7">
        <v>-0.303247761505618</v>
      </c>
      <c r="O8254" s="7">
        <v>-0.94445070089906202</v>
      </c>
    </row>
    <row r="8255" spans="2:15" x14ac:dyDescent="0.2">
      <c r="B8255" s="7">
        <v>51</v>
      </c>
      <c r="C8255" s="7">
        <v>83</v>
      </c>
      <c r="D8255" s="7">
        <v>0.111230681006196</v>
      </c>
      <c r="E8255" s="7">
        <v>6.4889935925027203E-2</v>
      </c>
      <c r="G8255" s="7">
        <v>51</v>
      </c>
      <c r="H8255" s="7">
        <v>83</v>
      </c>
      <c r="I8255" s="7">
        <v>-0.28297938956178398</v>
      </c>
      <c r="J8255" s="7">
        <v>-5.4174841280517902E-2</v>
      </c>
      <c r="L8255" s="7">
        <v>51</v>
      </c>
      <c r="M8255" s="7">
        <v>83</v>
      </c>
      <c r="N8255" s="7">
        <v>0.11763004444248901</v>
      </c>
      <c r="O8255" s="7">
        <v>0.529524688365276</v>
      </c>
    </row>
    <row r="8256" spans="2:15" x14ac:dyDescent="0.2">
      <c r="B8256" s="7">
        <v>52</v>
      </c>
      <c r="C8256" s="7">
        <v>83</v>
      </c>
      <c r="D8256" s="7">
        <v>0.33174818573790299</v>
      </c>
      <c r="E8256" s="7">
        <v>0.34085431207885902</v>
      </c>
      <c r="G8256" s="7">
        <v>52</v>
      </c>
      <c r="H8256" s="7">
        <v>83</v>
      </c>
      <c r="I8256" s="7">
        <v>0.12818599739623199</v>
      </c>
      <c r="J8256" s="7">
        <v>-5.4035186663160303E-2</v>
      </c>
      <c r="L8256" s="7">
        <v>52</v>
      </c>
      <c r="M8256" s="7">
        <v>83</v>
      </c>
      <c r="N8256" s="7">
        <v>0.78930089958525995</v>
      </c>
      <c r="O8256" s="7">
        <v>-0.72777832458950498</v>
      </c>
    </row>
    <row r="8257" spans="2:15" x14ac:dyDescent="0.2">
      <c r="B8257" s="7">
        <v>53</v>
      </c>
      <c r="C8257" s="7">
        <v>83</v>
      </c>
      <c r="D8257" s="7">
        <v>0.260160503940432</v>
      </c>
      <c r="E8257" s="7">
        <v>0.134621369029465</v>
      </c>
      <c r="G8257" s="7">
        <v>53</v>
      </c>
      <c r="H8257" s="7">
        <v>83</v>
      </c>
      <c r="I8257" s="7">
        <v>-2.73479684250812E-2</v>
      </c>
      <c r="J8257" s="7">
        <v>0.20180075742449299</v>
      </c>
      <c r="L8257" s="7">
        <v>53</v>
      </c>
      <c r="M8257" s="7">
        <v>83</v>
      </c>
      <c r="N8257" s="7">
        <v>-0.760519817079648</v>
      </c>
      <c r="O8257" s="7">
        <v>-1.0786297399003799</v>
      </c>
    </row>
    <row r="8258" spans="2:15" x14ac:dyDescent="0.2">
      <c r="B8258" s="7">
        <v>54</v>
      </c>
      <c r="C8258" s="7">
        <v>83</v>
      </c>
      <c r="D8258" s="7">
        <v>-0.198490225891019</v>
      </c>
      <c r="E8258" s="7">
        <v>-9.8884340524078199E-2</v>
      </c>
      <c r="G8258" s="7">
        <v>54</v>
      </c>
      <c r="H8258" s="7">
        <v>83</v>
      </c>
      <c r="I8258" s="7">
        <v>0.16096725662217301</v>
      </c>
      <c r="J8258" s="7">
        <v>-3.7459331077638298E-4</v>
      </c>
      <c r="L8258" s="7">
        <v>54</v>
      </c>
      <c r="M8258" s="7">
        <v>83</v>
      </c>
      <c r="N8258" s="7">
        <v>8.6567750733979501E-2</v>
      </c>
      <c r="O8258" s="7">
        <v>0.183561623163571</v>
      </c>
    </row>
    <row r="8259" spans="2:15" x14ac:dyDescent="0.2">
      <c r="B8259" s="7">
        <v>55</v>
      </c>
      <c r="C8259" s="7">
        <v>83</v>
      </c>
      <c r="D8259" s="7">
        <v>8.9825338483523295E-2</v>
      </c>
      <c r="E8259" s="7">
        <v>0.24077029021449201</v>
      </c>
      <c r="G8259" s="7">
        <v>55</v>
      </c>
      <c r="H8259" s="7">
        <v>83</v>
      </c>
      <c r="I8259" s="7">
        <v>-0.18752108669033199</v>
      </c>
      <c r="J8259" s="7">
        <v>4.20188291854195E-2</v>
      </c>
      <c r="L8259" s="7">
        <v>55</v>
      </c>
      <c r="M8259" s="7">
        <v>83</v>
      </c>
      <c r="N8259" s="7">
        <v>-1.8816819255352299</v>
      </c>
      <c r="O8259" s="7">
        <v>-1.27364816571946</v>
      </c>
    </row>
    <row r="8260" spans="2:15" x14ac:dyDescent="0.2">
      <c r="B8260" s="7">
        <v>56</v>
      </c>
      <c r="C8260" s="7">
        <v>83</v>
      </c>
      <c r="D8260" s="7">
        <v>-1.48639334618768E-2</v>
      </c>
      <c r="E8260" s="7">
        <v>-0.135445822149974</v>
      </c>
      <c r="G8260" s="7">
        <v>56</v>
      </c>
      <c r="H8260" s="7">
        <v>83</v>
      </c>
      <c r="I8260" s="7">
        <v>-0.22227988613711699</v>
      </c>
      <c r="J8260" s="7">
        <v>-6.3723234426613706E-2</v>
      </c>
      <c r="L8260" s="7">
        <v>56</v>
      </c>
      <c r="M8260" s="7">
        <v>83</v>
      </c>
      <c r="N8260" s="7">
        <v>-0.78283721044790899</v>
      </c>
      <c r="O8260" s="7">
        <v>-1.03701047739801</v>
      </c>
    </row>
    <row r="8261" spans="2:15" x14ac:dyDescent="0.2">
      <c r="B8261" s="7">
        <v>57</v>
      </c>
      <c r="C8261" s="7">
        <v>83</v>
      </c>
      <c r="D8261" s="7">
        <v>-3.1958381110927199E-2</v>
      </c>
      <c r="E8261" s="7">
        <v>0.140757965765895</v>
      </c>
      <c r="G8261" s="7">
        <v>57</v>
      </c>
      <c r="H8261" s="7">
        <v>83</v>
      </c>
      <c r="I8261" s="7">
        <v>6.9738636307373994E-2</v>
      </c>
      <c r="J8261" s="7">
        <v>-2.4258727617565898E-2</v>
      </c>
      <c r="L8261" s="7">
        <v>57</v>
      </c>
      <c r="M8261" s="7">
        <v>83</v>
      </c>
      <c r="N8261" s="7">
        <v>-0.107674314394613</v>
      </c>
      <c r="O8261" s="7">
        <v>-0.43208747640204698</v>
      </c>
    </row>
    <row r="8262" spans="2:15" x14ac:dyDescent="0.2">
      <c r="B8262" s="7">
        <v>58</v>
      </c>
      <c r="C8262" s="7">
        <v>83</v>
      </c>
      <c r="D8262" s="7">
        <v>-9.5538584946144294E-3</v>
      </c>
      <c r="E8262" s="7">
        <v>0.34719662684846098</v>
      </c>
      <c r="G8262" s="7">
        <v>58</v>
      </c>
      <c r="H8262" s="7">
        <v>83</v>
      </c>
      <c r="I8262" s="7">
        <v>-0.19751289407259201</v>
      </c>
      <c r="J8262" s="7">
        <v>-0.108116912963023</v>
      </c>
      <c r="L8262" s="7">
        <v>58</v>
      </c>
      <c r="M8262" s="7">
        <v>83</v>
      </c>
      <c r="N8262" s="7">
        <v>-1.77538720656178</v>
      </c>
      <c r="O8262" s="7">
        <v>-2.00786383575781</v>
      </c>
    </row>
    <row r="8263" spans="2:15" x14ac:dyDescent="0.2">
      <c r="B8263" s="7">
        <v>59</v>
      </c>
      <c r="C8263" s="7">
        <v>83</v>
      </c>
      <c r="D8263" s="7">
        <v>-1.43718451891601E-2</v>
      </c>
      <c r="E8263" s="7">
        <v>0.21665924128702799</v>
      </c>
      <c r="G8263" s="7">
        <v>59</v>
      </c>
      <c r="H8263" s="7">
        <v>83</v>
      </c>
      <c r="I8263" s="7">
        <v>0.17750333980632599</v>
      </c>
      <c r="J8263" s="7">
        <v>0.22746063847077899</v>
      </c>
      <c r="L8263" s="7">
        <v>59</v>
      </c>
      <c r="M8263" s="7">
        <v>83</v>
      </c>
      <c r="N8263" s="7">
        <v>0.495508394061005</v>
      </c>
      <c r="O8263" s="7">
        <v>-0.294321918036624</v>
      </c>
    </row>
    <row r="8264" spans="2:15" x14ac:dyDescent="0.2">
      <c r="B8264" s="7">
        <v>60</v>
      </c>
      <c r="C8264" s="7">
        <v>83</v>
      </c>
      <c r="D8264" s="7">
        <v>0.24407267585956299</v>
      </c>
      <c r="E8264" s="7">
        <v>0.110490865944758</v>
      </c>
      <c r="G8264" s="7">
        <v>60</v>
      </c>
      <c r="H8264" s="7">
        <v>83</v>
      </c>
      <c r="I8264" s="7">
        <v>-0.24680614541777199</v>
      </c>
      <c r="J8264" s="7">
        <v>-0.28815912142949801</v>
      </c>
      <c r="L8264" s="7">
        <v>60</v>
      </c>
      <c r="M8264" s="7">
        <v>83</v>
      </c>
      <c r="N8264" s="7">
        <v>-0.16780862966103899</v>
      </c>
      <c r="O8264" s="7">
        <v>-7.3813119652846204E-2</v>
      </c>
    </row>
    <row r="8265" spans="2:15" x14ac:dyDescent="0.2">
      <c r="B8265" s="7">
        <v>61</v>
      </c>
      <c r="C8265" s="7">
        <v>83</v>
      </c>
      <c r="D8265" s="7">
        <v>-0.33327755598853998</v>
      </c>
      <c r="E8265" s="7">
        <v>-0.61003504305962697</v>
      </c>
      <c r="G8265" s="7">
        <v>61</v>
      </c>
      <c r="H8265" s="7">
        <v>83</v>
      </c>
      <c r="I8265" s="7">
        <v>9.0724108991332195E-2</v>
      </c>
      <c r="J8265" s="7">
        <v>-0.15605816439253001</v>
      </c>
      <c r="L8265" s="7">
        <v>61</v>
      </c>
      <c r="M8265" s="7">
        <v>83</v>
      </c>
      <c r="N8265" s="7">
        <v>-9.9299112567585706E-3</v>
      </c>
      <c r="O8265" s="7">
        <v>-8.2596773827893905E-2</v>
      </c>
    </row>
    <row r="8266" spans="2:15" x14ac:dyDescent="0.2">
      <c r="B8266" s="7">
        <v>62</v>
      </c>
      <c r="C8266" s="7">
        <v>83</v>
      </c>
      <c r="D8266" s="7">
        <v>-3.2308971875785603E-2</v>
      </c>
      <c r="E8266" s="7">
        <v>0.29185254904473901</v>
      </c>
      <c r="G8266" s="7">
        <v>62</v>
      </c>
      <c r="H8266" s="7">
        <v>83</v>
      </c>
      <c r="I8266" s="7">
        <v>0.127402342578641</v>
      </c>
      <c r="J8266" s="7">
        <v>1.13261695290952E-2</v>
      </c>
      <c r="L8266" s="7">
        <v>62</v>
      </c>
      <c r="M8266" s="7">
        <v>83</v>
      </c>
      <c r="N8266" s="7">
        <v>3.4344010604687697E-2</v>
      </c>
      <c r="O8266" s="7">
        <v>0.876532488721951</v>
      </c>
    </row>
    <row r="8267" spans="2:15" x14ac:dyDescent="0.2">
      <c r="B8267" s="7">
        <v>63</v>
      </c>
      <c r="C8267" s="7">
        <v>83</v>
      </c>
      <c r="D8267" s="7">
        <v>-0.92271479312351801</v>
      </c>
      <c r="E8267" s="7">
        <v>-0.76555129811719302</v>
      </c>
      <c r="G8267" s="7">
        <v>63</v>
      </c>
      <c r="H8267" s="7">
        <v>83</v>
      </c>
      <c r="I8267" s="7">
        <v>0.22839253692345601</v>
      </c>
      <c r="J8267" s="7">
        <v>0.13089956893921301</v>
      </c>
      <c r="L8267" s="7">
        <v>63</v>
      </c>
      <c r="M8267" s="7">
        <v>83</v>
      </c>
      <c r="N8267" s="7">
        <v>0.10171129318815</v>
      </c>
      <c r="O8267" s="7">
        <v>0.41591081103501498</v>
      </c>
    </row>
    <row r="8268" spans="2:15" x14ac:dyDescent="0.2">
      <c r="B8268" s="7">
        <v>64</v>
      </c>
      <c r="C8268" s="7">
        <v>83</v>
      </c>
      <c r="D8268" s="7">
        <v>-0.106177920164997</v>
      </c>
      <c r="E8268" s="7">
        <v>-3.35113083099952E-2</v>
      </c>
      <c r="G8268" s="7">
        <v>64</v>
      </c>
      <c r="H8268" s="7">
        <v>83</v>
      </c>
      <c r="I8268" s="7">
        <v>0.20209586190725101</v>
      </c>
      <c r="J8268" s="7">
        <v>0.12996661604276899</v>
      </c>
      <c r="L8268" s="7">
        <v>64</v>
      </c>
      <c r="M8268" s="7">
        <v>83</v>
      </c>
      <c r="N8268" s="7">
        <v>-2.8949142763084801E-2</v>
      </c>
      <c r="O8268" s="7">
        <v>-0.117526277451847</v>
      </c>
    </row>
    <row r="8269" spans="2:15" x14ac:dyDescent="0.2">
      <c r="B8269" s="7">
        <v>65</v>
      </c>
      <c r="C8269" s="7">
        <v>83</v>
      </c>
      <c r="D8269" s="7">
        <v>0.19337917619971001</v>
      </c>
      <c r="E8269" s="7">
        <v>0.27524353183911598</v>
      </c>
      <c r="G8269" s="7">
        <v>65</v>
      </c>
      <c r="H8269" s="7">
        <v>83</v>
      </c>
      <c r="I8269" s="7">
        <v>-0.10336423759496501</v>
      </c>
      <c r="J8269" s="7">
        <v>0.107778033974956</v>
      </c>
      <c r="L8269" s="7">
        <v>65</v>
      </c>
      <c r="M8269" s="7">
        <v>83</v>
      </c>
      <c r="N8269" s="7">
        <v>-0.97419231870035805</v>
      </c>
      <c r="O8269" s="7">
        <v>-1.2913267672590001</v>
      </c>
    </row>
    <row r="8270" spans="2:15" x14ac:dyDescent="0.2">
      <c r="B8270" s="7">
        <v>66</v>
      </c>
      <c r="C8270" s="7">
        <v>83</v>
      </c>
      <c r="D8270" s="7">
        <v>5.0968433335919299</v>
      </c>
      <c r="E8270" s="7">
        <v>4.55621179509812</v>
      </c>
      <c r="G8270" s="7">
        <v>66</v>
      </c>
      <c r="H8270" s="7">
        <v>83</v>
      </c>
      <c r="I8270" s="7">
        <v>0.19573850852007599</v>
      </c>
      <c r="J8270" s="7">
        <v>0.110863885203973</v>
      </c>
      <c r="L8270" s="7">
        <v>66</v>
      </c>
      <c r="M8270" s="7">
        <v>83</v>
      </c>
      <c r="N8270" s="7">
        <v>0.34795804890294801</v>
      </c>
      <c r="O8270" s="7">
        <v>-9.6986973019544301E-2</v>
      </c>
    </row>
    <row r="8271" spans="2:15" x14ac:dyDescent="0.2">
      <c r="B8271" s="7">
        <v>67</v>
      </c>
      <c r="C8271" s="7">
        <v>83</v>
      </c>
      <c r="D8271" s="7">
        <v>0.23641579642587399</v>
      </c>
      <c r="E8271" s="7">
        <v>0.25858397068294903</v>
      </c>
      <c r="G8271" s="7">
        <v>67</v>
      </c>
      <c r="H8271" s="7">
        <v>83</v>
      </c>
      <c r="I8271" s="7">
        <v>0.17205327737915299</v>
      </c>
      <c r="J8271" s="7">
        <v>-6.2236275385206603E-2</v>
      </c>
      <c r="L8271" s="7">
        <v>67</v>
      </c>
      <c r="M8271" s="7">
        <v>83</v>
      </c>
      <c r="N8271" s="7">
        <v>-7.9500253010764702E-2</v>
      </c>
      <c r="O8271" s="7">
        <v>0.28364465449076398</v>
      </c>
    </row>
    <row r="8272" spans="2:15" x14ac:dyDescent="0.2">
      <c r="B8272" s="7">
        <v>68</v>
      </c>
      <c r="C8272" s="7">
        <v>83</v>
      </c>
      <c r="D8272" s="7">
        <v>0.13054389920485401</v>
      </c>
      <c r="E8272" s="7">
        <v>2.4631489696536901E-2</v>
      </c>
      <c r="G8272" s="7">
        <v>68</v>
      </c>
      <c r="H8272" s="7">
        <v>83</v>
      </c>
      <c r="I8272" s="7">
        <v>0.241207201779889</v>
      </c>
      <c r="J8272" s="7">
        <v>5.6543251920335699E-2</v>
      </c>
      <c r="L8272" s="7">
        <v>68</v>
      </c>
      <c r="M8272" s="7">
        <v>83</v>
      </c>
      <c r="N8272" s="7">
        <v>-0.496578243411951</v>
      </c>
      <c r="O8272" s="7">
        <v>-0.411348635116002</v>
      </c>
    </row>
    <row r="8273" spans="2:15" x14ac:dyDescent="0.2">
      <c r="B8273" s="7">
        <v>69</v>
      </c>
      <c r="C8273" s="7">
        <v>83</v>
      </c>
      <c r="D8273" s="7">
        <v>-0.59624964573413297</v>
      </c>
      <c r="E8273" s="7">
        <v>-0.70008507261149699</v>
      </c>
      <c r="G8273" s="7">
        <v>69</v>
      </c>
      <c r="H8273" s="7">
        <v>83</v>
      </c>
      <c r="I8273" s="7">
        <v>1.7751666742981301E-2</v>
      </c>
      <c r="J8273" s="7">
        <v>-4.2936986007937597E-3</v>
      </c>
      <c r="L8273" s="7">
        <v>69</v>
      </c>
      <c r="M8273" s="7">
        <v>83</v>
      </c>
      <c r="N8273" s="7">
        <v>1.8633543374636501</v>
      </c>
      <c r="O8273" s="7">
        <v>1.44755911271591</v>
      </c>
    </row>
    <row r="8274" spans="2:15" x14ac:dyDescent="0.2">
      <c r="B8274" s="7">
        <v>70</v>
      </c>
      <c r="C8274" s="7">
        <v>83</v>
      </c>
      <c r="D8274" s="7">
        <v>-0.78960615927259103</v>
      </c>
      <c r="E8274" s="7">
        <v>-0.72094770862073398</v>
      </c>
      <c r="G8274" s="7">
        <v>70</v>
      </c>
      <c r="H8274" s="7">
        <v>83</v>
      </c>
      <c r="I8274" s="7">
        <v>0.25308326853722501</v>
      </c>
      <c r="J8274" s="7">
        <v>0.23238464070998799</v>
      </c>
      <c r="L8274" s="7">
        <v>70</v>
      </c>
      <c r="M8274" s="7">
        <v>83</v>
      </c>
      <c r="N8274" s="7">
        <v>9.9445113314129904E-2</v>
      </c>
      <c r="O8274" s="7">
        <v>-0.18274153900373899</v>
      </c>
    </row>
    <row r="8275" spans="2:15" x14ac:dyDescent="0.2">
      <c r="B8275" s="7">
        <v>71</v>
      </c>
      <c r="C8275" s="7">
        <v>83</v>
      </c>
      <c r="D8275" s="7">
        <v>0.18777368708404699</v>
      </c>
      <c r="E8275" s="7">
        <v>0.28258210431953901</v>
      </c>
      <c r="G8275" s="7">
        <v>71</v>
      </c>
      <c r="H8275" s="7">
        <v>83</v>
      </c>
      <c r="I8275" s="7">
        <v>0.20177783114112799</v>
      </c>
      <c r="J8275" s="7">
        <v>4.1004450376974901E-2</v>
      </c>
      <c r="L8275" s="7">
        <v>71</v>
      </c>
      <c r="M8275" s="7">
        <v>83</v>
      </c>
      <c r="N8275" s="7">
        <v>-0.15285635855326299</v>
      </c>
      <c r="O8275" s="7">
        <v>0.43114361695019798</v>
      </c>
    </row>
    <row r="8276" spans="2:15" x14ac:dyDescent="0.2">
      <c r="B8276" s="7">
        <v>72</v>
      </c>
      <c r="C8276" s="7">
        <v>83</v>
      </c>
      <c r="D8276" s="7">
        <v>-0.195324455331924</v>
      </c>
      <c r="E8276" s="7">
        <v>8.0931360029214999E-2</v>
      </c>
      <c r="G8276" s="7">
        <v>72</v>
      </c>
      <c r="H8276" s="7">
        <v>83</v>
      </c>
      <c r="I8276" s="7">
        <v>-2.15401882424349E-3</v>
      </c>
      <c r="J8276" s="7">
        <v>-7.4727861735203405E-2</v>
      </c>
      <c r="L8276" s="7">
        <v>72</v>
      </c>
      <c r="M8276" s="7">
        <v>83</v>
      </c>
      <c r="N8276" s="7">
        <v>0.35185550857249698</v>
      </c>
      <c r="O8276" s="7">
        <v>0.492620157215437</v>
      </c>
    </row>
    <row r="8277" spans="2:15" x14ac:dyDescent="0.2">
      <c r="B8277" s="7">
        <v>73</v>
      </c>
      <c r="C8277" s="7">
        <v>83</v>
      </c>
      <c r="D8277" s="7">
        <v>-0.112337382328473</v>
      </c>
      <c r="E8277" s="7">
        <v>0.136714335967907</v>
      </c>
      <c r="G8277" s="7">
        <v>73</v>
      </c>
      <c r="H8277" s="7">
        <v>83</v>
      </c>
      <c r="I8277" s="7">
        <v>-0.42077182472083202</v>
      </c>
      <c r="J8277" s="7">
        <v>-0.43609471385035398</v>
      </c>
      <c r="L8277" s="7">
        <v>73</v>
      </c>
      <c r="M8277" s="7">
        <v>83</v>
      </c>
      <c r="N8277" s="7">
        <v>-1.0469451227429001</v>
      </c>
      <c r="O8277" s="7">
        <v>-0.55497640237301704</v>
      </c>
    </row>
    <row r="8278" spans="2:15" x14ac:dyDescent="0.2">
      <c r="B8278" s="7">
        <v>74</v>
      </c>
      <c r="C8278" s="7">
        <v>83</v>
      </c>
      <c r="D8278" s="7">
        <v>0.17922502874274901</v>
      </c>
      <c r="E8278" s="7">
        <v>8.7608058580604706E-2</v>
      </c>
      <c r="G8278" s="7">
        <v>74</v>
      </c>
      <c r="H8278" s="7">
        <v>83</v>
      </c>
      <c r="I8278" s="7">
        <v>0.162977508045268</v>
      </c>
      <c r="J8278" s="7">
        <v>0.36384760706866398</v>
      </c>
      <c r="L8278" s="7">
        <v>74</v>
      </c>
      <c r="M8278" s="7">
        <v>83</v>
      </c>
      <c r="N8278" s="7">
        <v>-0.175369222091041</v>
      </c>
      <c r="O8278" s="7">
        <v>0.13656204222402399</v>
      </c>
    </row>
    <row r="8279" spans="2:15" x14ac:dyDescent="0.2">
      <c r="B8279" s="7">
        <v>75</v>
      </c>
      <c r="C8279" s="7">
        <v>83</v>
      </c>
      <c r="D8279" s="7">
        <v>-0.43159397406717698</v>
      </c>
      <c r="E8279" s="7">
        <v>-0.37140803733430899</v>
      </c>
      <c r="G8279" s="7">
        <v>75</v>
      </c>
      <c r="H8279" s="7">
        <v>83</v>
      </c>
      <c r="I8279" s="7">
        <v>-0.15302607678499799</v>
      </c>
      <c r="J8279" s="7">
        <v>-0.25356379799631901</v>
      </c>
      <c r="L8279" s="7">
        <v>75</v>
      </c>
      <c r="M8279" s="7">
        <v>83</v>
      </c>
      <c r="N8279" s="7">
        <v>-1.64381871474504</v>
      </c>
      <c r="O8279" s="7">
        <v>-1.07032172060999</v>
      </c>
    </row>
    <row r="8280" spans="2:15" x14ac:dyDescent="0.2">
      <c r="B8280" s="7">
        <v>76</v>
      </c>
      <c r="C8280" s="7">
        <v>83</v>
      </c>
      <c r="D8280" s="7">
        <v>9.7930706249594698E-2</v>
      </c>
      <c r="E8280" s="7">
        <v>0.234939035050688</v>
      </c>
      <c r="G8280" s="7">
        <v>76</v>
      </c>
      <c r="H8280" s="7">
        <v>83</v>
      </c>
      <c r="I8280" s="7">
        <v>0.13703040285290699</v>
      </c>
      <c r="J8280" s="7">
        <v>-0.14100616926707199</v>
      </c>
      <c r="L8280" s="7">
        <v>76</v>
      </c>
      <c r="M8280" s="7">
        <v>83</v>
      </c>
      <c r="N8280" s="7">
        <v>0.67021760863906998</v>
      </c>
      <c r="O8280" s="7">
        <v>0.49155018835771402</v>
      </c>
    </row>
    <row r="8281" spans="2:15" x14ac:dyDescent="0.2">
      <c r="B8281" s="7">
        <v>77</v>
      </c>
      <c r="C8281" s="7">
        <v>83</v>
      </c>
      <c r="D8281" s="7">
        <v>0.14359406268446001</v>
      </c>
      <c r="E8281" s="7">
        <v>4.4946749309259501E-2</v>
      </c>
      <c r="G8281" s="7">
        <v>77</v>
      </c>
      <c r="H8281" s="7">
        <v>83</v>
      </c>
      <c r="I8281" s="7">
        <v>3.9977199522654799E-2</v>
      </c>
      <c r="J8281" s="7">
        <v>0.26075592486874699</v>
      </c>
      <c r="L8281" s="7">
        <v>77</v>
      </c>
      <c r="M8281" s="7">
        <v>83</v>
      </c>
      <c r="N8281" s="7">
        <v>0.57977498241196102</v>
      </c>
      <c r="O8281" s="7">
        <v>-3.7946137585558801E-2</v>
      </c>
    </row>
    <row r="8282" spans="2:15" x14ac:dyDescent="0.2">
      <c r="B8282" s="7">
        <v>78</v>
      </c>
      <c r="C8282" s="7">
        <v>83</v>
      </c>
      <c r="D8282" s="7">
        <v>0.85042235289829204</v>
      </c>
      <c r="E8282" s="7">
        <v>0.78275747431666098</v>
      </c>
      <c r="G8282" s="7">
        <v>78</v>
      </c>
      <c r="H8282" s="7">
        <v>83</v>
      </c>
      <c r="I8282" s="7">
        <v>-0.307307245157666</v>
      </c>
      <c r="J8282" s="7">
        <v>-8.8179171999413998E-4</v>
      </c>
      <c r="L8282" s="7">
        <v>78</v>
      </c>
      <c r="M8282" s="7">
        <v>83</v>
      </c>
      <c r="N8282" s="7">
        <v>-1.2230472102849099</v>
      </c>
      <c r="O8282" s="7">
        <v>-1.1311735007033501</v>
      </c>
    </row>
    <row r="8283" spans="2:15" x14ac:dyDescent="0.2">
      <c r="B8283" s="7">
        <v>79</v>
      </c>
      <c r="C8283" s="7">
        <v>83</v>
      </c>
      <c r="D8283" s="7">
        <v>0.41718028580148298</v>
      </c>
      <c r="E8283" s="7">
        <v>0.39621318079947598</v>
      </c>
      <c r="G8283" s="7">
        <v>79</v>
      </c>
      <c r="H8283" s="7">
        <v>83</v>
      </c>
      <c r="I8283" s="7">
        <v>-0.13061131338867099</v>
      </c>
      <c r="J8283" s="7">
        <v>-0.209126297392602</v>
      </c>
      <c r="L8283" s="7">
        <v>79</v>
      </c>
      <c r="M8283" s="7">
        <v>83</v>
      </c>
      <c r="N8283" s="7">
        <v>-0.45202223646025702</v>
      </c>
      <c r="O8283" s="7">
        <v>-0.280096800800687</v>
      </c>
    </row>
    <row r="8284" spans="2:15" x14ac:dyDescent="0.2">
      <c r="B8284" s="7">
        <v>80</v>
      </c>
      <c r="C8284" s="7">
        <v>83</v>
      </c>
      <c r="D8284" s="7">
        <v>0.34121676785488703</v>
      </c>
      <c r="E8284" s="7">
        <v>0.42469087017458801</v>
      </c>
      <c r="G8284" s="7">
        <v>80</v>
      </c>
      <c r="H8284" s="7">
        <v>83</v>
      </c>
      <c r="I8284" s="7">
        <v>0.15034260055777399</v>
      </c>
      <c r="J8284" s="7">
        <v>0.17704923852983101</v>
      </c>
      <c r="L8284" s="7">
        <v>80</v>
      </c>
      <c r="M8284" s="7">
        <v>83</v>
      </c>
      <c r="N8284" s="7">
        <v>-9.5486204887469797E-2</v>
      </c>
      <c r="O8284" s="7">
        <v>8.1873499211635396E-3</v>
      </c>
    </row>
    <row r="8285" spans="2:15" x14ac:dyDescent="0.2">
      <c r="B8285" s="7">
        <v>81</v>
      </c>
      <c r="C8285" s="7">
        <v>83</v>
      </c>
      <c r="D8285" s="7">
        <v>0.47728197099382702</v>
      </c>
      <c r="E8285" s="7">
        <v>0.37574787951107402</v>
      </c>
      <c r="G8285" s="7">
        <v>81</v>
      </c>
      <c r="H8285" s="7">
        <v>83</v>
      </c>
      <c r="I8285" s="7">
        <v>-0.269278117066442</v>
      </c>
      <c r="J8285" s="7">
        <v>-0.24539966001532301</v>
      </c>
      <c r="L8285" s="7">
        <v>81</v>
      </c>
      <c r="M8285" s="7">
        <v>83</v>
      </c>
      <c r="N8285" s="7">
        <v>2.0850617519378698</v>
      </c>
      <c r="O8285" s="7">
        <v>1.72957928412882</v>
      </c>
    </row>
    <row r="8286" spans="2:15" x14ac:dyDescent="0.2">
      <c r="B8286" s="7">
        <v>82</v>
      </c>
      <c r="C8286" s="7">
        <v>83</v>
      </c>
      <c r="D8286" s="7">
        <v>-0.27078120677108702</v>
      </c>
      <c r="E8286" s="7">
        <v>6.2256176787791197E-2</v>
      </c>
      <c r="G8286" s="7">
        <v>82</v>
      </c>
      <c r="H8286" s="7">
        <v>83</v>
      </c>
      <c r="I8286" s="7">
        <v>3.8799734880967703E-5</v>
      </c>
      <c r="J8286" s="7">
        <v>2.9090751670457502E-3</v>
      </c>
      <c r="L8286" s="7">
        <v>82</v>
      </c>
      <c r="M8286" s="7">
        <v>83</v>
      </c>
      <c r="N8286" s="7">
        <v>-0.13596456318092001</v>
      </c>
      <c r="O8286" s="7">
        <v>-0.25057547889663201</v>
      </c>
    </row>
    <row r="8287" spans="2:15" x14ac:dyDescent="0.2">
      <c r="B8287" s="7">
        <v>83</v>
      </c>
      <c r="C8287" s="7">
        <v>83</v>
      </c>
      <c r="D8287" s="7">
        <v>0.31038109383487</v>
      </c>
      <c r="E8287" s="7">
        <v>-1.23054903283002E-2</v>
      </c>
      <c r="G8287" s="7">
        <v>83</v>
      </c>
      <c r="H8287" s="7">
        <v>83</v>
      </c>
      <c r="I8287" s="7">
        <v>-0.17770749803267399</v>
      </c>
      <c r="J8287" s="7">
        <v>3.0279727680904102E-3</v>
      </c>
      <c r="L8287" s="7">
        <v>83</v>
      </c>
      <c r="M8287" s="7">
        <v>83</v>
      </c>
      <c r="N8287" s="7">
        <v>-1.9002201889563399</v>
      </c>
      <c r="O8287" s="7">
        <v>-1.8234930200514801</v>
      </c>
    </row>
    <row r="8288" spans="2:15" x14ac:dyDescent="0.2">
      <c r="B8288" s="7">
        <v>84</v>
      </c>
      <c r="C8288" s="7">
        <v>83</v>
      </c>
      <c r="D8288" s="7">
        <v>0.215223500108564</v>
      </c>
      <c r="E8288" s="7">
        <v>0.38193220177710102</v>
      </c>
      <c r="G8288" s="7">
        <v>84</v>
      </c>
      <c r="H8288" s="7">
        <v>83</v>
      </c>
      <c r="I8288" s="7">
        <v>-0.255320349269339</v>
      </c>
      <c r="J8288" s="7">
        <v>1.7759130759985801E-2</v>
      </c>
      <c r="L8288" s="7">
        <v>84</v>
      </c>
      <c r="M8288" s="7">
        <v>83</v>
      </c>
      <c r="N8288" s="7">
        <v>-0.93277182792411395</v>
      </c>
      <c r="O8288" s="7">
        <v>-1.1263720689924199</v>
      </c>
    </row>
    <row r="8289" spans="2:15" x14ac:dyDescent="0.2">
      <c r="B8289" s="7">
        <v>85</v>
      </c>
      <c r="C8289" s="7">
        <v>83</v>
      </c>
      <c r="D8289" s="7">
        <v>-6.4296237703160798E-3</v>
      </c>
      <c r="E8289" s="7">
        <v>2.6899965817340998E-2</v>
      </c>
      <c r="G8289" s="7">
        <v>85</v>
      </c>
      <c r="H8289" s="7">
        <v>83</v>
      </c>
      <c r="I8289" s="7">
        <v>0.130413138811315</v>
      </c>
      <c r="J8289" s="7">
        <v>0.22992115293456999</v>
      </c>
      <c r="L8289" s="7">
        <v>85</v>
      </c>
      <c r="M8289" s="7">
        <v>83</v>
      </c>
      <c r="N8289" s="7">
        <v>-1.00993156291257</v>
      </c>
      <c r="O8289" s="7">
        <v>-0.98158379537721396</v>
      </c>
    </row>
    <row r="8290" spans="2:15" x14ac:dyDescent="0.2">
      <c r="B8290" s="7">
        <v>86</v>
      </c>
      <c r="C8290" s="7">
        <v>83</v>
      </c>
      <c r="D8290" s="7">
        <v>0.49182983989682899</v>
      </c>
      <c r="E8290" s="7">
        <v>0.47044976885634798</v>
      </c>
      <c r="G8290" s="7">
        <v>86</v>
      </c>
      <c r="H8290" s="7">
        <v>83</v>
      </c>
      <c r="I8290" s="7">
        <v>1.8525560161593901E-2</v>
      </c>
      <c r="J8290" s="7">
        <v>0.13947819843299</v>
      </c>
      <c r="L8290" s="7">
        <v>86</v>
      </c>
      <c r="M8290" s="7">
        <v>83</v>
      </c>
      <c r="N8290" s="7">
        <v>-3.5245710663732902E-2</v>
      </c>
      <c r="O8290" s="7">
        <v>0.39266212200336498</v>
      </c>
    </row>
    <row r="8291" spans="2:15" x14ac:dyDescent="0.2">
      <c r="B8291" s="7">
        <v>87</v>
      </c>
      <c r="C8291" s="7">
        <v>83</v>
      </c>
      <c r="D8291" s="7">
        <v>-0.27013440546323297</v>
      </c>
      <c r="E8291" s="7">
        <v>-7.8034948926474904E-2</v>
      </c>
      <c r="G8291" s="7">
        <v>87</v>
      </c>
      <c r="H8291" s="7">
        <v>83</v>
      </c>
      <c r="I8291" s="7">
        <v>-0.17853738903397101</v>
      </c>
      <c r="J8291" s="7">
        <v>-2.7839152005690902E-2</v>
      </c>
      <c r="L8291" s="7">
        <v>87</v>
      </c>
      <c r="M8291" s="7">
        <v>83</v>
      </c>
      <c r="N8291" s="7">
        <v>-0.13599325639135401</v>
      </c>
      <c r="O8291" s="7">
        <v>0.40410278883370798</v>
      </c>
    </row>
    <row r="8292" spans="2:15" x14ac:dyDescent="0.2">
      <c r="B8292" s="7">
        <v>88</v>
      </c>
      <c r="C8292" s="7">
        <v>83</v>
      </c>
      <c r="D8292" s="7">
        <v>0.217592704418299</v>
      </c>
      <c r="E8292" s="7">
        <v>7.7269035128109606E-2</v>
      </c>
      <c r="G8292" s="7">
        <v>88</v>
      </c>
      <c r="H8292" s="7">
        <v>83</v>
      </c>
      <c r="I8292" s="7">
        <v>0.116622277571508</v>
      </c>
      <c r="J8292" s="7">
        <v>-0.13274097863479001</v>
      </c>
      <c r="L8292" s="7">
        <v>88</v>
      </c>
      <c r="M8292" s="7">
        <v>83</v>
      </c>
      <c r="N8292" s="7">
        <v>0.47384272049644299</v>
      </c>
      <c r="O8292" s="7">
        <v>0.63117261379328504</v>
      </c>
    </row>
    <row r="8293" spans="2:15" x14ac:dyDescent="0.2">
      <c r="B8293" s="7">
        <v>89</v>
      </c>
      <c r="C8293" s="7">
        <v>83</v>
      </c>
      <c r="D8293" s="7">
        <v>2.3613404363521402E-2</v>
      </c>
      <c r="E8293" s="7">
        <v>0.109201778152915</v>
      </c>
      <c r="G8293" s="7">
        <v>89</v>
      </c>
      <c r="H8293" s="7">
        <v>83</v>
      </c>
      <c r="I8293" s="7">
        <v>-0.15434446125257201</v>
      </c>
      <c r="J8293" s="7">
        <v>-0.103618994576525</v>
      </c>
      <c r="L8293" s="7">
        <v>89</v>
      </c>
      <c r="M8293" s="7">
        <v>83</v>
      </c>
      <c r="N8293" s="7">
        <v>1.0647752844609</v>
      </c>
      <c r="O8293" s="7">
        <v>1.0046790994222199</v>
      </c>
    </row>
    <row r="8294" spans="2:15" x14ac:dyDescent="0.2">
      <c r="B8294" s="7">
        <v>90</v>
      </c>
      <c r="C8294" s="7">
        <v>83</v>
      </c>
      <c r="D8294" s="7">
        <v>3.1298581367902797E-2</v>
      </c>
      <c r="E8294" s="7">
        <v>0.24702833873249799</v>
      </c>
      <c r="G8294" s="7">
        <v>90</v>
      </c>
      <c r="H8294" s="7">
        <v>83</v>
      </c>
      <c r="I8294" s="7">
        <v>-0.28847305100099802</v>
      </c>
      <c r="J8294" s="7">
        <v>-0.32957661373012997</v>
      </c>
      <c r="L8294" s="7">
        <v>90</v>
      </c>
      <c r="M8294" s="7">
        <v>83</v>
      </c>
      <c r="N8294" s="7">
        <v>-2.0470603205490598</v>
      </c>
      <c r="O8294" s="7">
        <v>-2.0338169509832502</v>
      </c>
    </row>
    <row r="8295" spans="2:15" x14ac:dyDescent="0.2">
      <c r="B8295" s="7">
        <v>91</v>
      </c>
      <c r="C8295" s="7">
        <v>83</v>
      </c>
      <c r="D8295" s="7">
        <v>3.7836819873226603E-2</v>
      </c>
      <c r="E8295" s="7">
        <v>4.2678069551299401E-2</v>
      </c>
      <c r="G8295" s="7">
        <v>91</v>
      </c>
      <c r="H8295" s="7">
        <v>83</v>
      </c>
      <c r="I8295" s="7">
        <v>-0.207659676501942</v>
      </c>
      <c r="J8295" s="7">
        <v>-0.107891063455321</v>
      </c>
      <c r="L8295" s="7">
        <v>91</v>
      </c>
      <c r="M8295" s="7">
        <v>83</v>
      </c>
      <c r="N8295" s="7">
        <v>-0.40174991568676099</v>
      </c>
      <c r="O8295" s="7">
        <v>-0.29737981394558</v>
      </c>
    </row>
    <row r="8296" spans="2:15" x14ac:dyDescent="0.2">
      <c r="B8296" s="7">
        <v>92</v>
      </c>
      <c r="C8296" s="7">
        <v>83</v>
      </c>
      <c r="D8296" s="7">
        <v>0.58823684306266899</v>
      </c>
      <c r="E8296" s="7">
        <v>0.31150947237024701</v>
      </c>
      <c r="G8296" s="7">
        <v>92</v>
      </c>
      <c r="H8296" s="7">
        <v>83</v>
      </c>
      <c r="I8296" s="7">
        <v>8.1368361518413798E-2</v>
      </c>
      <c r="J8296" s="7">
        <v>0.41998779428449501</v>
      </c>
      <c r="L8296" s="7">
        <v>92</v>
      </c>
      <c r="M8296" s="7">
        <v>83</v>
      </c>
      <c r="N8296" s="7">
        <v>-1.5453485524916699</v>
      </c>
      <c r="O8296" s="7">
        <v>-1.7231714828331299</v>
      </c>
    </row>
    <row r="8297" spans="2:15" x14ac:dyDescent="0.2">
      <c r="B8297" s="7">
        <v>93</v>
      </c>
      <c r="C8297" s="7">
        <v>83</v>
      </c>
      <c r="D8297" s="7">
        <v>0.54256641881203505</v>
      </c>
      <c r="E8297" s="7">
        <v>0.67423349468315996</v>
      </c>
      <c r="G8297" s="7">
        <v>93</v>
      </c>
      <c r="H8297" s="7">
        <v>83</v>
      </c>
      <c r="I8297" s="7">
        <v>-2.9854604395448601E-2</v>
      </c>
      <c r="J8297" s="7">
        <v>-5.8435106815527299E-2</v>
      </c>
      <c r="L8297" s="7">
        <v>93</v>
      </c>
      <c r="M8297" s="7">
        <v>83</v>
      </c>
      <c r="N8297" s="7">
        <v>-0.55196789176948702</v>
      </c>
      <c r="O8297" s="7">
        <v>1.6323231623587699E-2</v>
      </c>
    </row>
    <row r="8298" spans="2:15" x14ac:dyDescent="0.2">
      <c r="B8298" s="7">
        <v>94</v>
      </c>
      <c r="C8298" s="7">
        <v>83</v>
      </c>
      <c r="D8298" s="7">
        <v>0.311419154257223</v>
      </c>
      <c r="E8298" s="7">
        <v>0.23264000608751401</v>
      </c>
      <c r="G8298" s="7">
        <v>94</v>
      </c>
      <c r="H8298" s="7">
        <v>83</v>
      </c>
      <c r="I8298" s="7">
        <v>-6.1548769161496403E-2</v>
      </c>
      <c r="J8298" s="7">
        <v>3.8386268843778402E-2</v>
      </c>
      <c r="L8298" s="7">
        <v>94</v>
      </c>
      <c r="M8298" s="7">
        <v>83</v>
      </c>
      <c r="N8298" s="7">
        <v>-1.7955052923008401</v>
      </c>
      <c r="O8298" s="7">
        <v>-1.0648184255481901</v>
      </c>
    </row>
    <row r="8299" spans="2:15" x14ac:dyDescent="0.2">
      <c r="B8299" s="7">
        <v>95</v>
      </c>
      <c r="C8299" s="7">
        <v>83</v>
      </c>
      <c r="D8299" s="7">
        <v>-4.8796238221580503E-2</v>
      </c>
      <c r="E8299" s="7">
        <v>1.4393241076083601E-2</v>
      </c>
      <c r="G8299" s="7">
        <v>95</v>
      </c>
      <c r="H8299" s="7">
        <v>83</v>
      </c>
      <c r="I8299" s="7">
        <v>-2.7662784356223798E-3</v>
      </c>
      <c r="J8299" s="7">
        <v>2.4795815816336402E-4</v>
      </c>
      <c r="L8299" s="7">
        <v>95</v>
      </c>
      <c r="M8299" s="7">
        <v>83</v>
      </c>
      <c r="N8299" s="7">
        <v>-0.93716550019960598</v>
      </c>
      <c r="O8299" s="7">
        <v>-1.1983538136321299</v>
      </c>
    </row>
    <row r="8300" spans="2:15" x14ac:dyDescent="0.2">
      <c r="B8300" s="7">
        <v>96</v>
      </c>
      <c r="C8300" s="7">
        <v>83</v>
      </c>
      <c r="D8300" s="7">
        <v>0.19705665714693099</v>
      </c>
      <c r="E8300" s="7">
        <v>0.25461619189350898</v>
      </c>
      <c r="G8300" s="7">
        <v>96</v>
      </c>
      <c r="H8300" s="7">
        <v>83</v>
      </c>
      <c r="I8300" s="7">
        <v>0.19184550521215701</v>
      </c>
      <c r="J8300" s="7">
        <v>-6.0903501007510699E-2</v>
      </c>
      <c r="L8300" s="7">
        <v>96</v>
      </c>
      <c r="M8300" s="7">
        <v>83</v>
      </c>
      <c r="N8300" s="7">
        <v>-0.98017819081747204</v>
      </c>
      <c r="O8300" s="7">
        <v>-0.482406127414855</v>
      </c>
    </row>
    <row r="8301" spans="2:15" x14ac:dyDescent="0.2">
      <c r="B8301" s="7">
        <v>97</v>
      </c>
      <c r="C8301" s="7">
        <v>83</v>
      </c>
      <c r="D8301" s="7">
        <v>4.7128781884611101E-2</v>
      </c>
      <c r="E8301" s="7">
        <v>-2.7779561236140901E-3</v>
      </c>
      <c r="G8301" s="7">
        <v>97</v>
      </c>
      <c r="H8301" s="7">
        <v>83</v>
      </c>
      <c r="I8301" s="7">
        <v>-0.25134116277236102</v>
      </c>
      <c r="J8301" s="7">
        <v>-0.18051044496836399</v>
      </c>
      <c r="L8301" s="7">
        <v>97</v>
      </c>
      <c r="M8301" s="7">
        <v>83</v>
      </c>
      <c r="N8301" s="7">
        <v>-0.53107178420808698</v>
      </c>
      <c r="O8301" s="7">
        <v>-0.118280526730145</v>
      </c>
    </row>
    <row r="8302" spans="2:15" x14ac:dyDescent="0.2">
      <c r="B8302" s="7">
        <v>98</v>
      </c>
      <c r="C8302" s="7">
        <v>83</v>
      </c>
      <c r="D8302" s="7">
        <v>-2.1937095931349401E-2</v>
      </c>
      <c r="E8302" s="7">
        <v>0.39425325853902898</v>
      </c>
      <c r="G8302" s="7">
        <v>98</v>
      </c>
      <c r="H8302" s="7">
        <v>83</v>
      </c>
      <c r="I8302" s="7">
        <v>0.185313826467705</v>
      </c>
      <c r="J8302" s="7">
        <v>8.2180249914717493E-2</v>
      </c>
      <c r="L8302" s="7">
        <v>98</v>
      </c>
      <c r="M8302" s="7">
        <v>83</v>
      </c>
      <c r="N8302" s="7">
        <v>-0.38706559716373501</v>
      </c>
      <c r="O8302" s="7">
        <v>0.34739843324497199</v>
      </c>
    </row>
    <row r="8303" spans="2:15" x14ac:dyDescent="0.2">
      <c r="B8303" s="7">
        <v>99</v>
      </c>
      <c r="C8303" s="7">
        <v>83</v>
      </c>
      <c r="D8303" s="7">
        <v>-7.3358314787499906E-2</v>
      </c>
      <c r="E8303" s="7">
        <v>-0.24045052753888499</v>
      </c>
      <c r="G8303" s="7">
        <v>99</v>
      </c>
      <c r="H8303" s="7">
        <v>83</v>
      </c>
      <c r="I8303" s="7">
        <v>-0.159543067670667</v>
      </c>
      <c r="J8303" s="7">
        <v>2.7016978185020701E-2</v>
      </c>
      <c r="L8303" s="7">
        <v>99</v>
      </c>
      <c r="M8303" s="7">
        <v>83</v>
      </c>
      <c r="N8303" s="7">
        <v>-1.70000408347099</v>
      </c>
      <c r="O8303" s="7">
        <v>-0.69461274879717005</v>
      </c>
    </row>
    <row r="8304" spans="2:15" x14ac:dyDescent="0.2">
      <c r="B8304" s="7">
        <v>100</v>
      </c>
      <c r="C8304" s="7">
        <v>83</v>
      </c>
      <c r="D8304" s="7">
        <v>0.27630509507435103</v>
      </c>
      <c r="E8304" s="7">
        <v>0.19319836800144999</v>
      </c>
      <c r="G8304" s="7">
        <v>100</v>
      </c>
      <c r="H8304" s="7">
        <v>83</v>
      </c>
      <c r="I8304" s="7">
        <v>-0.18187948816072599</v>
      </c>
      <c r="J8304" s="7">
        <v>-6.8891722543270403E-2</v>
      </c>
      <c r="L8304" s="7">
        <v>100</v>
      </c>
      <c r="M8304" s="7">
        <v>83</v>
      </c>
      <c r="N8304" s="7">
        <v>2.0480876713232901</v>
      </c>
      <c r="O8304" s="7">
        <v>1.5006908835928101</v>
      </c>
    </row>
    <row r="8305" spans="2:15" x14ac:dyDescent="0.2">
      <c r="B8305" s="7">
        <v>1</v>
      </c>
      <c r="C8305" s="7">
        <v>84</v>
      </c>
      <c r="D8305" s="7">
        <v>0.37934094997840301</v>
      </c>
      <c r="E8305" s="7">
        <v>0.35185267440248402</v>
      </c>
      <c r="G8305" s="7">
        <v>1</v>
      </c>
      <c r="H8305" s="7">
        <v>84</v>
      </c>
      <c r="I8305" s="7">
        <v>-0.373392594631762</v>
      </c>
      <c r="J8305" s="7">
        <v>-0.325938410483531</v>
      </c>
      <c r="L8305" s="7">
        <v>1</v>
      </c>
      <c r="M8305" s="7">
        <v>84</v>
      </c>
      <c r="N8305" s="7">
        <v>0.85265452102899397</v>
      </c>
      <c r="O8305" s="7">
        <v>1.21594341302691</v>
      </c>
    </row>
    <row r="8306" spans="2:15" x14ac:dyDescent="0.2">
      <c r="B8306" s="7">
        <v>2</v>
      </c>
      <c r="C8306" s="7">
        <v>84</v>
      </c>
      <c r="D8306" s="7">
        <v>-0.137028585249199</v>
      </c>
      <c r="E8306" s="7">
        <v>-1.5253457739101301E-2</v>
      </c>
      <c r="G8306" s="7">
        <v>2</v>
      </c>
      <c r="H8306" s="7">
        <v>84</v>
      </c>
      <c r="I8306" s="7">
        <v>-0.10536390004907401</v>
      </c>
      <c r="J8306" s="7">
        <v>-7.3155057813566196E-2</v>
      </c>
      <c r="L8306" s="7">
        <v>2</v>
      </c>
      <c r="M8306" s="7">
        <v>84</v>
      </c>
      <c r="N8306" s="7">
        <v>1.97193121903895</v>
      </c>
      <c r="O8306" s="7">
        <v>1.44880362151582</v>
      </c>
    </row>
    <row r="8307" spans="2:15" x14ac:dyDescent="0.2">
      <c r="B8307" s="7">
        <v>3</v>
      </c>
      <c r="C8307" s="7">
        <v>84</v>
      </c>
      <c r="D8307" s="7">
        <v>-0.128496457587541</v>
      </c>
      <c r="E8307" s="7">
        <v>-0.350486894606794</v>
      </c>
      <c r="G8307" s="7">
        <v>3</v>
      </c>
      <c r="H8307" s="7">
        <v>84</v>
      </c>
      <c r="I8307" s="7">
        <v>0.196474730914659</v>
      </c>
      <c r="J8307" s="7">
        <v>0.151640757855483</v>
      </c>
      <c r="L8307" s="7">
        <v>3</v>
      </c>
      <c r="M8307" s="7">
        <v>84</v>
      </c>
      <c r="N8307" s="7">
        <v>0.77589923866116495</v>
      </c>
      <c r="O8307" s="7">
        <v>0.96402169940881699</v>
      </c>
    </row>
    <row r="8308" spans="2:15" x14ac:dyDescent="0.2">
      <c r="B8308" s="7">
        <v>4</v>
      </c>
      <c r="C8308" s="7">
        <v>84</v>
      </c>
      <c r="D8308" s="7">
        <v>5.5878313694880603E-2</v>
      </c>
      <c r="E8308" s="7">
        <v>0.40103771557448598</v>
      </c>
      <c r="G8308" s="7">
        <v>4</v>
      </c>
      <c r="H8308" s="7">
        <v>84</v>
      </c>
      <c r="I8308" s="7">
        <v>5.5048115300471601E-2</v>
      </c>
      <c r="J8308" s="7">
        <v>5.22071597413118E-2</v>
      </c>
      <c r="L8308" s="7">
        <v>4</v>
      </c>
      <c r="M8308" s="7">
        <v>84</v>
      </c>
      <c r="N8308" s="7">
        <v>0.700237626826408</v>
      </c>
      <c r="O8308" s="7">
        <v>0.87288511758429399</v>
      </c>
    </row>
    <row r="8309" spans="2:15" x14ac:dyDescent="0.2">
      <c r="B8309" s="7">
        <v>5</v>
      </c>
      <c r="C8309" s="7">
        <v>84</v>
      </c>
      <c r="D8309" s="7">
        <v>-4.6355712185358798E-2</v>
      </c>
      <c r="E8309" s="7">
        <v>-7.2557337531350199E-2</v>
      </c>
      <c r="G8309" s="7">
        <v>5</v>
      </c>
      <c r="H8309" s="7">
        <v>84</v>
      </c>
      <c r="I8309" s="7">
        <v>0.274221128226458</v>
      </c>
      <c r="J8309" s="7">
        <v>0.17475379946299299</v>
      </c>
      <c r="L8309" s="7">
        <v>5</v>
      </c>
      <c r="M8309" s="7">
        <v>84</v>
      </c>
      <c r="N8309" s="7">
        <v>0.40913579986957199</v>
      </c>
      <c r="O8309" s="7">
        <v>-0.65067632255992303</v>
      </c>
    </row>
    <row r="8310" spans="2:15" x14ac:dyDescent="0.2">
      <c r="B8310" s="7">
        <v>6</v>
      </c>
      <c r="C8310" s="7">
        <v>84</v>
      </c>
      <c r="D8310" s="7">
        <v>-0.33895375420471102</v>
      </c>
      <c r="E8310" s="7">
        <v>-0.44880599470648103</v>
      </c>
      <c r="G8310" s="7">
        <v>6</v>
      </c>
      <c r="H8310" s="7">
        <v>84</v>
      </c>
      <c r="I8310" s="7">
        <v>-6.4455472180247497E-2</v>
      </c>
      <c r="J8310" s="7">
        <v>-0.215112482836229</v>
      </c>
      <c r="L8310" s="7">
        <v>6</v>
      </c>
      <c r="M8310" s="7">
        <v>84</v>
      </c>
      <c r="N8310" s="7">
        <v>-0.32143850090337001</v>
      </c>
      <c r="O8310" s="7">
        <v>-0.81392372823279202</v>
      </c>
    </row>
    <row r="8311" spans="2:15" x14ac:dyDescent="0.2">
      <c r="B8311" s="7">
        <v>7</v>
      </c>
      <c r="C8311" s="7">
        <v>84</v>
      </c>
      <c r="D8311" s="7">
        <v>0.29361542744439401</v>
      </c>
      <c r="E8311" s="7">
        <v>0.58273669741018796</v>
      </c>
      <c r="G8311" s="7">
        <v>7</v>
      </c>
      <c r="H8311" s="7">
        <v>84</v>
      </c>
      <c r="I8311" s="7">
        <v>0.108940156398383</v>
      </c>
      <c r="J8311" s="7">
        <v>6.9028056607693095E-2</v>
      </c>
      <c r="L8311" s="7">
        <v>7</v>
      </c>
      <c r="M8311" s="7">
        <v>84</v>
      </c>
      <c r="N8311" s="7">
        <v>1.17764555904126</v>
      </c>
      <c r="O8311" s="7">
        <v>0.56929421411335701</v>
      </c>
    </row>
    <row r="8312" spans="2:15" x14ac:dyDescent="0.2">
      <c r="B8312" s="7">
        <v>8</v>
      </c>
      <c r="C8312" s="7">
        <v>84</v>
      </c>
      <c r="D8312" s="7">
        <v>0.38550781078728202</v>
      </c>
      <c r="E8312" s="7">
        <v>1.5924979327516901E-2</v>
      </c>
      <c r="G8312" s="7">
        <v>8</v>
      </c>
      <c r="H8312" s="7">
        <v>84</v>
      </c>
      <c r="I8312" s="7">
        <v>-9.4955421791285105E-2</v>
      </c>
      <c r="J8312" s="7">
        <v>-0.14035677516866399</v>
      </c>
      <c r="L8312" s="7">
        <v>8</v>
      </c>
      <c r="M8312" s="7">
        <v>84</v>
      </c>
      <c r="N8312" s="7">
        <v>1.2732772976753199</v>
      </c>
      <c r="O8312" s="7">
        <v>0.21876265313193199</v>
      </c>
    </row>
    <row r="8313" spans="2:15" x14ac:dyDescent="0.2">
      <c r="B8313" s="7">
        <v>9</v>
      </c>
      <c r="C8313" s="7">
        <v>84</v>
      </c>
      <c r="D8313" s="7">
        <v>-0.113943701499437</v>
      </c>
      <c r="E8313" s="7">
        <v>-0.19226390001400701</v>
      </c>
      <c r="G8313" s="7">
        <v>9</v>
      </c>
      <c r="H8313" s="7">
        <v>84</v>
      </c>
      <c r="I8313" s="7">
        <v>0.11197653199251099</v>
      </c>
      <c r="J8313" s="7">
        <v>0.13833688585580101</v>
      </c>
      <c r="L8313" s="7">
        <v>9</v>
      </c>
      <c r="M8313" s="7">
        <v>84</v>
      </c>
      <c r="N8313" s="7">
        <v>0.42892020427084598</v>
      </c>
      <c r="O8313" s="7">
        <v>0.383264749603003</v>
      </c>
    </row>
    <row r="8314" spans="2:15" x14ac:dyDescent="0.2">
      <c r="B8314" s="7">
        <v>10</v>
      </c>
      <c r="C8314" s="7">
        <v>84</v>
      </c>
      <c r="D8314" s="7">
        <v>-0.194835226098826</v>
      </c>
      <c r="E8314" s="7">
        <v>-0.10001661730771</v>
      </c>
      <c r="G8314" s="7">
        <v>10</v>
      </c>
      <c r="H8314" s="7">
        <v>84</v>
      </c>
      <c r="I8314" s="7">
        <v>-0.231127427462225</v>
      </c>
      <c r="J8314" s="7">
        <v>-0.17470891051037499</v>
      </c>
      <c r="L8314" s="7">
        <v>10</v>
      </c>
      <c r="M8314" s="7">
        <v>84</v>
      </c>
      <c r="N8314" s="7">
        <v>-5.0700783286163002E-2</v>
      </c>
      <c r="O8314" s="7">
        <v>-0.21419262693743099</v>
      </c>
    </row>
    <row r="8315" spans="2:15" x14ac:dyDescent="0.2">
      <c r="B8315" s="7">
        <v>11</v>
      </c>
      <c r="C8315" s="7">
        <v>84</v>
      </c>
      <c r="D8315" s="7">
        <v>-5.8351963627140797E-2</v>
      </c>
      <c r="E8315" s="7">
        <v>-0.46604681810783</v>
      </c>
      <c r="G8315" s="7">
        <v>11</v>
      </c>
      <c r="H8315" s="7">
        <v>84</v>
      </c>
      <c r="I8315" s="7">
        <v>0.10821523108027301</v>
      </c>
      <c r="J8315" s="7">
        <v>0.219033507249006</v>
      </c>
      <c r="L8315" s="7">
        <v>11</v>
      </c>
      <c r="M8315" s="7">
        <v>84</v>
      </c>
      <c r="N8315" s="7">
        <v>-1.11310537329272E-2</v>
      </c>
      <c r="O8315" s="7">
        <v>0.52739071303301099</v>
      </c>
    </row>
    <row r="8316" spans="2:15" x14ac:dyDescent="0.2">
      <c r="B8316" s="7">
        <v>12</v>
      </c>
      <c r="C8316" s="7">
        <v>84</v>
      </c>
      <c r="D8316" s="7">
        <v>3.7064481000932403E-2</v>
      </c>
      <c r="E8316" s="7">
        <v>-0.16392572453464099</v>
      </c>
      <c r="G8316" s="7">
        <v>12</v>
      </c>
      <c r="H8316" s="7">
        <v>84</v>
      </c>
      <c r="I8316" s="7">
        <v>2.00945845510292E-2</v>
      </c>
      <c r="J8316" s="7">
        <v>4.5741546310784599E-3</v>
      </c>
      <c r="L8316" s="7">
        <v>12</v>
      </c>
      <c r="M8316" s="7">
        <v>84</v>
      </c>
      <c r="N8316" s="7">
        <v>0.103903161093236</v>
      </c>
      <c r="O8316" s="7">
        <v>-0.40183848637493103</v>
      </c>
    </row>
    <row r="8317" spans="2:15" x14ac:dyDescent="0.2">
      <c r="B8317" s="7">
        <v>13</v>
      </c>
      <c r="C8317" s="7">
        <v>84</v>
      </c>
      <c r="D8317" s="7">
        <v>-5.9644368433848301E-2</v>
      </c>
      <c r="E8317" s="7">
        <v>-0.16467172574415401</v>
      </c>
      <c r="G8317" s="7">
        <v>13</v>
      </c>
      <c r="H8317" s="7">
        <v>84</v>
      </c>
      <c r="I8317" s="7">
        <v>-0.194171005267816</v>
      </c>
      <c r="J8317" s="7">
        <v>-3.4824533505435802E-2</v>
      </c>
      <c r="L8317" s="7">
        <v>13</v>
      </c>
      <c r="M8317" s="7">
        <v>84</v>
      </c>
      <c r="N8317" s="7">
        <v>0.14391990373666</v>
      </c>
      <c r="O8317" s="7">
        <v>-0.134320532398579</v>
      </c>
    </row>
    <row r="8318" spans="2:15" x14ac:dyDescent="0.2">
      <c r="B8318" s="7">
        <v>14</v>
      </c>
      <c r="C8318" s="7">
        <v>84</v>
      </c>
      <c r="D8318" s="7">
        <v>-0.46620658030522</v>
      </c>
      <c r="E8318" s="7">
        <v>-0.512754973283152</v>
      </c>
      <c r="G8318" s="7">
        <v>14</v>
      </c>
      <c r="H8318" s="7">
        <v>84</v>
      </c>
      <c r="I8318" s="7">
        <v>0.146049286708575</v>
      </c>
      <c r="J8318" s="7">
        <v>1.7932055897384599E-2</v>
      </c>
      <c r="L8318" s="7">
        <v>14</v>
      </c>
      <c r="M8318" s="7">
        <v>84</v>
      </c>
      <c r="N8318" s="7">
        <v>0.72701373510132095</v>
      </c>
      <c r="O8318" s="7">
        <v>1.05713988716046</v>
      </c>
    </row>
    <row r="8319" spans="2:15" x14ac:dyDescent="0.2">
      <c r="B8319" s="7">
        <v>15</v>
      </c>
      <c r="C8319" s="7">
        <v>84</v>
      </c>
      <c r="D8319" s="7">
        <v>0.119299458224044</v>
      </c>
      <c r="E8319" s="7">
        <v>6.2806761358642896E-2</v>
      </c>
      <c r="G8319" s="7">
        <v>15</v>
      </c>
      <c r="H8319" s="7">
        <v>84</v>
      </c>
      <c r="I8319" s="7">
        <v>-0.33961878398027301</v>
      </c>
      <c r="J8319" s="7">
        <v>-0.225504355788397</v>
      </c>
      <c r="L8319" s="7">
        <v>15</v>
      </c>
      <c r="M8319" s="7">
        <v>84</v>
      </c>
      <c r="N8319" s="7">
        <v>1.3378790468730799</v>
      </c>
      <c r="O8319" s="7">
        <v>0.55500399271140799</v>
      </c>
    </row>
    <row r="8320" spans="2:15" x14ac:dyDescent="0.2">
      <c r="B8320" s="7">
        <v>16</v>
      </c>
      <c r="C8320" s="7">
        <v>84</v>
      </c>
      <c r="D8320" s="7">
        <v>-0.16302125463686501</v>
      </c>
      <c r="E8320" s="7">
        <v>0.193547919657894</v>
      </c>
      <c r="G8320" s="7">
        <v>16</v>
      </c>
      <c r="H8320" s="7">
        <v>84</v>
      </c>
      <c r="I8320" s="7">
        <v>8.9489329122987002E-2</v>
      </c>
      <c r="J8320" s="7">
        <v>-0.15186556559665701</v>
      </c>
      <c r="L8320" s="7">
        <v>16</v>
      </c>
      <c r="M8320" s="7">
        <v>84</v>
      </c>
      <c r="N8320" s="7">
        <v>0.56318642189402401</v>
      </c>
      <c r="O8320" s="7">
        <v>0.67264962183052202</v>
      </c>
    </row>
    <row r="8321" spans="2:15" x14ac:dyDescent="0.2">
      <c r="B8321" s="7">
        <v>17</v>
      </c>
      <c r="C8321" s="7">
        <v>84</v>
      </c>
      <c r="D8321" s="7">
        <v>-0.426091964837293</v>
      </c>
      <c r="E8321" s="7">
        <v>-8.1173638515652496E-3</v>
      </c>
      <c r="G8321" s="7">
        <v>17</v>
      </c>
      <c r="H8321" s="7">
        <v>84</v>
      </c>
      <c r="I8321" s="7">
        <v>9.8805672040590806E-2</v>
      </c>
      <c r="J8321" s="7">
        <v>0.150312328519567</v>
      </c>
      <c r="L8321" s="7">
        <v>17</v>
      </c>
      <c r="M8321" s="7">
        <v>84</v>
      </c>
      <c r="N8321" s="7">
        <v>0.14926387464625701</v>
      </c>
      <c r="O8321" s="7">
        <v>0.389542023576537</v>
      </c>
    </row>
    <row r="8322" spans="2:15" x14ac:dyDescent="0.2">
      <c r="B8322" s="7">
        <v>18</v>
      </c>
      <c r="C8322" s="7">
        <v>84</v>
      </c>
      <c r="D8322" s="7">
        <v>0.44097980915511997</v>
      </c>
      <c r="E8322" s="7">
        <v>-2.5218113214918101E-2</v>
      </c>
      <c r="G8322" s="7">
        <v>18</v>
      </c>
      <c r="H8322" s="7">
        <v>84</v>
      </c>
      <c r="I8322" s="7">
        <v>1.28492193057195E-2</v>
      </c>
      <c r="J8322" s="7">
        <v>0.20164127388615499</v>
      </c>
      <c r="L8322" s="7">
        <v>18</v>
      </c>
      <c r="M8322" s="7">
        <v>84</v>
      </c>
      <c r="N8322" s="7">
        <v>1.0833243776814701</v>
      </c>
      <c r="O8322" s="7">
        <v>1.1232987689324501</v>
      </c>
    </row>
    <row r="8323" spans="2:15" x14ac:dyDescent="0.2">
      <c r="B8323" s="7">
        <v>19</v>
      </c>
      <c r="C8323" s="7">
        <v>84</v>
      </c>
      <c r="D8323" s="7">
        <v>0.21800541945973001</v>
      </c>
      <c r="E8323" s="7">
        <v>0.43234889968519102</v>
      </c>
      <c r="G8323" s="7">
        <v>19</v>
      </c>
      <c r="H8323" s="7">
        <v>84</v>
      </c>
      <c r="I8323" s="7">
        <v>0.28344567328974402</v>
      </c>
      <c r="J8323" s="7">
        <v>0.14978121367477301</v>
      </c>
      <c r="L8323" s="7">
        <v>19</v>
      </c>
      <c r="M8323" s="7">
        <v>84</v>
      </c>
      <c r="N8323" s="7">
        <v>-0.72418066474106901</v>
      </c>
      <c r="O8323" s="7">
        <v>-0.39004500349764598</v>
      </c>
    </row>
    <row r="8324" spans="2:15" x14ac:dyDescent="0.2">
      <c r="B8324" s="7">
        <v>20</v>
      </c>
      <c r="C8324" s="7">
        <v>84</v>
      </c>
      <c r="D8324" s="7">
        <v>-0.37747186080897299</v>
      </c>
      <c r="E8324" s="7">
        <v>-0.35884706729916299</v>
      </c>
      <c r="G8324" s="7">
        <v>20</v>
      </c>
      <c r="H8324" s="7">
        <v>84</v>
      </c>
      <c r="I8324" s="7">
        <v>-8.1820653299088206E-2</v>
      </c>
      <c r="J8324" s="7">
        <v>-0.12508139345490801</v>
      </c>
      <c r="L8324" s="7">
        <v>20</v>
      </c>
      <c r="M8324" s="7">
        <v>84</v>
      </c>
      <c r="N8324" s="7">
        <v>-0.62379776197465997</v>
      </c>
      <c r="O8324" s="7">
        <v>-0.92911402998371495</v>
      </c>
    </row>
    <row r="8325" spans="2:15" x14ac:dyDescent="0.2">
      <c r="B8325" s="7">
        <v>21</v>
      </c>
      <c r="C8325" s="7">
        <v>84</v>
      </c>
      <c r="D8325" s="7">
        <v>-3.7272170888798001E-2</v>
      </c>
      <c r="E8325" s="7">
        <v>-0.24564855461525201</v>
      </c>
      <c r="G8325" s="7">
        <v>21</v>
      </c>
      <c r="H8325" s="7">
        <v>84</v>
      </c>
      <c r="I8325" s="7">
        <v>-0.23811767174596701</v>
      </c>
      <c r="J8325" s="7">
        <v>-9.5244975653661093E-2</v>
      </c>
      <c r="L8325" s="7">
        <v>21</v>
      </c>
      <c r="M8325" s="7">
        <v>84</v>
      </c>
      <c r="N8325" s="7">
        <v>-0.34505588935336301</v>
      </c>
      <c r="O8325" s="7">
        <v>-0.45068833630399802</v>
      </c>
    </row>
    <row r="8326" spans="2:15" x14ac:dyDescent="0.2">
      <c r="B8326" s="7">
        <v>22</v>
      </c>
      <c r="C8326" s="7">
        <v>84</v>
      </c>
      <c r="D8326" s="7">
        <v>0.40113576803512702</v>
      </c>
      <c r="E8326" s="7">
        <v>0.17214226609959599</v>
      </c>
      <c r="G8326" s="7">
        <v>22</v>
      </c>
      <c r="H8326" s="7">
        <v>84</v>
      </c>
      <c r="I8326" s="7">
        <v>-0.110131559229059</v>
      </c>
      <c r="J8326" s="7">
        <v>0.21394326590656701</v>
      </c>
      <c r="L8326" s="7">
        <v>22</v>
      </c>
      <c r="M8326" s="7">
        <v>84</v>
      </c>
      <c r="N8326" s="7">
        <v>-2.4479361357272501E-2</v>
      </c>
      <c r="O8326" s="7">
        <v>-0.129805807436597</v>
      </c>
    </row>
    <row r="8327" spans="2:15" x14ac:dyDescent="0.2">
      <c r="B8327" s="7">
        <v>23</v>
      </c>
      <c r="C8327" s="7">
        <v>84</v>
      </c>
      <c r="D8327" s="7">
        <v>0.16167498001990999</v>
      </c>
      <c r="E8327" s="7">
        <v>0.23012641655652899</v>
      </c>
      <c r="G8327" s="7">
        <v>23</v>
      </c>
      <c r="H8327" s="7">
        <v>84</v>
      </c>
      <c r="I8327" s="7">
        <v>0.136811549968439</v>
      </c>
      <c r="J8327" s="7">
        <v>-0.13062875874465901</v>
      </c>
      <c r="L8327" s="7">
        <v>23</v>
      </c>
      <c r="M8327" s="7">
        <v>84</v>
      </c>
      <c r="N8327" s="7">
        <v>-0.56453411140832299</v>
      </c>
      <c r="O8327" s="7">
        <v>-1.05227232988674</v>
      </c>
    </row>
    <row r="8328" spans="2:15" x14ac:dyDescent="0.2">
      <c r="B8328" s="7">
        <v>24</v>
      </c>
      <c r="C8328" s="7">
        <v>84</v>
      </c>
      <c r="D8328" s="7">
        <v>-2.7304697638543401E-2</v>
      </c>
      <c r="E8328" s="7">
        <v>-0.117122448494245</v>
      </c>
      <c r="G8328" s="7">
        <v>24</v>
      </c>
      <c r="H8328" s="7">
        <v>84</v>
      </c>
      <c r="I8328" s="7">
        <v>0.331643044033885</v>
      </c>
      <c r="J8328" s="7">
        <v>0.183798203196223</v>
      </c>
      <c r="L8328" s="7">
        <v>24</v>
      </c>
      <c r="M8328" s="7">
        <v>84</v>
      </c>
      <c r="N8328" s="7">
        <v>1.4187609264324501</v>
      </c>
      <c r="O8328" s="7">
        <v>1.2867542333486699</v>
      </c>
    </row>
    <row r="8329" spans="2:15" x14ac:dyDescent="0.2">
      <c r="B8329" s="7">
        <v>25</v>
      </c>
      <c r="C8329" s="7">
        <v>84</v>
      </c>
      <c r="D8329" s="7">
        <v>0.57773769257320795</v>
      </c>
      <c r="E8329" s="7">
        <v>0.364441717535398</v>
      </c>
      <c r="G8329" s="7">
        <v>25</v>
      </c>
      <c r="H8329" s="7">
        <v>84</v>
      </c>
      <c r="I8329" s="7">
        <v>-1.0143365964405701E-2</v>
      </c>
      <c r="J8329" s="7">
        <v>-0.20695875285308801</v>
      </c>
      <c r="L8329" s="7">
        <v>25</v>
      </c>
      <c r="M8329" s="7">
        <v>84</v>
      </c>
      <c r="N8329" s="7">
        <v>1.3290394607863201</v>
      </c>
      <c r="O8329" s="7">
        <v>1.3153671155153199</v>
      </c>
    </row>
    <row r="8330" spans="2:15" x14ac:dyDescent="0.2">
      <c r="B8330" s="7">
        <v>26</v>
      </c>
      <c r="C8330" s="7">
        <v>84</v>
      </c>
      <c r="D8330" s="7">
        <v>-6.8166700077884307E-2</v>
      </c>
      <c r="E8330" s="7">
        <v>0.21088386193359701</v>
      </c>
      <c r="G8330" s="7">
        <v>26</v>
      </c>
      <c r="H8330" s="7">
        <v>84</v>
      </c>
      <c r="I8330" s="7">
        <v>-0.23138889655888201</v>
      </c>
      <c r="J8330" s="7">
        <v>-0.20977088960836701</v>
      </c>
      <c r="L8330" s="7">
        <v>26</v>
      </c>
      <c r="M8330" s="7">
        <v>84</v>
      </c>
      <c r="N8330" s="7">
        <v>0.814857758590946</v>
      </c>
      <c r="O8330" s="7">
        <v>0.96327883645883305</v>
      </c>
    </row>
    <row r="8331" spans="2:15" x14ac:dyDescent="0.2">
      <c r="B8331" s="7">
        <v>27</v>
      </c>
      <c r="C8331" s="7">
        <v>84</v>
      </c>
      <c r="D8331" s="7">
        <v>-0.111645689044957</v>
      </c>
      <c r="E8331" s="7">
        <v>-9.0559378060805606E-2</v>
      </c>
      <c r="G8331" s="7">
        <v>27</v>
      </c>
      <c r="H8331" s="7">
        <v>84</v>
      </c>
      <c r="I8331" s="7">
        <v>9.20912975665997E-2</v>
      </c>
      <c r="J8331" s="7">
        <v>-0.15579215413383801</v>
      </c>
      <c r="L8331" s="7">
        <v>27</v>
      </c>
      <c r="M8331" s="7">
        <v>84</v>
      </c>
      <c r="N8331" s="7">
        <v>-1.04712887883077</v>
      </c>
      <c r="O8331" s="7">
        <v>-1.3951864547446899</v>
      </c>
    </row>
    <row r="8332" spans="2:15" x14ac:dyDescent="0.2">
      <c r="B8332" s="7">
        <v>28</v>
      </c>
      <c r="C8332" s="7">
        <v>84</v>
      </c>
      <c r="D8332" s="7">
        <v>-0.68139940822870504</v>
      </c>
      <c r="E8332" s="7">
        <v>-0.52514621440597498</v>
      </c>
      <c r="G8332" s="7">
        <v>28</v>
      </c>
      <c r="H8332" s="7">
        <v>84</v>
      </c>
      <c r="I8332" s="7">
        <v>-0.15658928244575501</v>
      </c>
      <c r="J8332" s="7">
        <v>-2.4405933273849101E-2</v>
      </c>
      <c r="L8332" s="7">
        <v>28</v>
      </c>
      <c r="M8332" s="7">
        <v>84</v>
      </c>
      <c r="N8332" s="7">
        <v>0.83870625664443499</v>
      </c>
      <c r="O8332" s="7">
        <v>0.41413086684299</v>
      </c>
    </row>
    <row r="8333" spans="2:15" x14ac:dyDescent="0.2">
      <c r="B8333" s="7">
        <v>29</v>
      </c>
      <c r="C8333" s="7">
        <v>84</v>
      </c>
      <c r="D8333" s="7">
        <v>7.0061366602239203E-2</v>
      </c>
      <c r="E8333" s="7">
        <v>0.22393968867102401</v>
      </c>
      <c r="G8333" s="7">
        <v>29</v>
      </c>
      <c r="H8333" s="7">
        <v>84</v>
      </c>
      <c r="I8333" s="7">
        <v>0.105344213638077</v>
      </c>
      <c r="J8333" s="7">
        <v>6.4176382784233404E-2</v>
      </c>
      <c r="L8333" s="7">
        <v>29</v>
      </c>
      <c r="M8333" s="7">
        <v>84</v>
      </c>
      <c r="N8333" s="7">
        <v>1.4742734228293899</v>
      </c>
      <c r="O8333" s="7">
        <v>0.92842214496226805</v>
      </c>
    </row>
    <row r="8334" spans="2:15" x14ac:dyDescent="0.2">
      <c r="B8334" s="7">
        <v>30</v>
      </c>
      <c r="C8334" s="7">
        <v>84</v>
      </c>
      <c r="D8334" s="7">
        <v>0.50256226549233696</v>
      </c>
      <c r="E8334" s="7">
        <v>0.48166547775302898</v>
      </c>
      <c r="G8334" s="7">
        <v>30</v>
      </c>
      <c r="H8334" s="7">
        <v>84</v>
      </c>
      <c r="I8334" s="7">
        <v>-0.18426796541295201</v>
      </c>
      <c r="J8334" s="7">
        <v>-4.5775065767811499E-2</v>
      </c>
      <c r="L8334" s="7">
        <v>30</v>
      </c>
      <c r="M8334" s="7">
        <v>84</v>
      </c>
      <c r="N8334" s="7">
        <v>0.70865933160730399</v>
      </c>
      <c r="O8334" s="7">
        <v>0.77502065102983597</v>
      </c>
    </row>
    <row r="8335" spans="2:15" x14ac:dyDescent="0.2">
      <c r="B8335" s="7">
        <v>31</v>
      </c>
      <c r="C8335" s="7">
        <v>84</v>
      </c>
      <c r="D8335" s="7">
        <v>0.218230260118641</v>
      </c>
      <c r="E8335" s="7">
        <v>0.380130832255343</v>
      </c>
      <c r="G8335" s="7">
        <v>31</v>
      </c>
      <c r="H8335" s="7">
        <v>84</v>
      </c>
      <c r="I8335" s="7">
        <v>0.16484395219022399</v>
      </c>
      <c r="J8335" s="7">
        <v>-2.3689851297844702E-2</v>
      </c>
      <c r="L8335" s="7">
        <v>31</v>
      </c>
      <c r="M8335" s="7">
        <v>84</v>
      </c>
      <c r="N8335" s="7">
        <v>0.43436650944174598</v>
      </c>
      <c r="O8335" s="7">
        <v>0.15690746413946</v>
      </c>
    </row>
    <row r="8336" spans="2:15" x14ac:dyDescent="0.2">
      <c r="B8336" s="7">
        <v>32</v>
      </c>
      <c r="C8336" s="7">
        <v>84</v>
      </c>
      <c r="D8336" s="7">
        <v>-5.5300930899507598E-2</v>
      </c>
      <c r="E8336" s="7">
        <v>8.4880568611756899E-2</v>
      </c>
      <c r="G8336" s="7">
        <v>32</v>
      </c>
      <c r="H8336" s="7">
        <v>84</v>
      </c>
      <c r="I8336" s="7">
        <v>0.21843393465361099</v>
      </c>
      <c r="J8336" s="7">
        <v>8.9937254112413698E-2</v>
      </c>
      <c r="L8336" s="7">
        <v>32</v>
      </c>
      <c r="M8336" s="7">
        <v>84</v>
      </c>
      <c r="N8336" s="7">
        <v>-1.0084810792607199</v>
      </c>
      <c r="O8336" s="7">
        <v>-0.47540644166472301</v>
      </c>
    </row>
    <row r="8337" spans="2:15" x14ac:dyDescent="0.2">
      <c r="B8337" s="7">
        <v>33</v>
      </c>
      <c r="C8337" s="7">
        <v>84</v>
      </c>
      <c r="D8337" s="7">
        <v>-7.3310561335810896E-3</v>
      </c>
      <c r="E8337" s="7">
        <v>0.35699897087688498</v>
      </c>
      <c r="G8337" s="7">
        <v>33</v>
      </c>
      <c r="H8337" s="7">
        <v>84</v>
      </c>
      <c r="I8337" s="7">
        <v>-9.0749853862059901E-2</v>
      </c>
      <c r="J8337" s="7">
        <v>-0.144105864937353</v>
      </c>
      <c r="L8337" s="7">
        <v>33</v>
      </c>
      <c r="M8337" s="7">
        <v>84</v>
      </c>
      <c r="N8337" s="7">
        <v>3.97666332854015</v>
      </c>
      <c r="O8337" s="7">
        <v>4.5947171317094204</v>
      </c>
    </row>
    <row r="8338" spans="2:15" x14ac:dyDescent="0.2">
      <c r="B8338" s="7">
        <v>34</v>
      </c>
      <c r="C8338" s="7">
        <v>84</v>
      </c>
      <c r="D8338" s="7">
        <v>-4.5250852046494899E-2</v>
      </c>
      <c r="E8338" s="7">
        <v>-0.155746218488483</v>
      </c>
      <c r="G8338" s="7">
        <v>34</v>
      </c>
      <c r="H8338" s="7">
        <v>84</v>
      </c>
      <c r="I8338" s="7">
        <v>-8.8990654505325395E-3</v>
      </c>
      <c r="J8338" s="7">
        <v>5.7585234209798698E-2</v>
      </c>
      <c r="L8338" s="7">
        <v>34</v>
      </c>
      <c r="M8338" s="7">
        <v>84</v>
      </c>
      <c r="N8338" s="7">
        <v>1.0263391121271199</v>
      </c>
      <c r="O8338" s="7">
        <v>9.5884524903547999E-2</v>
      </c>
    </row>
    <row r="8339" spans="2:15" x14ac:dyDescent="0.2">
      <c r="B8339" s="7">
        <v>35</v>
      </c>
      <c r="C8339" s="7">
        <v>84</v>
      </c>
      <c r="D8339" s="7">
        <v>-0.146537547991612</v>
      </c>
      <c r="E8339" s="7">
        <v>0.14506574322976601</v>
      </c>
      <c r="G8339" s="7">
        <v>35</v>
      </c>
      <c r="H8339" s="7">
        <v>84</v>
      </c>
      <c r="I8339" s="7">
        <v>-9.82462080803366E-2</v>
      </c>
      <c r="J8339" s="7">
        <v>-0.18158977051379099</v>
      </c>
      <c r="L8339" s="7">
        <v>35</v>
      </c>
      <c r="M8339" s="7">
        <v>84</v>
      </c>
      <c r="N8339" s="7">
        <v>5.6338850644512997</v>
      </c>
      <c r="O8339" s="7">
        <v>5.63967451673141</v>
      </c>
    </row>
    <row r="8340" spans="2:15" x14ac:dyDescent="0.2">
      <c r="B8340" s="7">
        <v>36</v>
      </c>
      <c r="C8340" s="7">
        <v>84</v>
      </c>
      <c r="D8340" s="7">
        <v>-1.05279654454158E-2</v>
      </c>
      <c r="E8340" s="7">
        <v>-0.10776137626603401</v>
      </c>
      <c r="G8340" s="7">
        <v>36</v>
      </c>
      <c r="H8340" s="7">
        <v>84</v>
      </c>
      <c r="I8340" s="7">
        <v>6.1591450040090496E-3</v>
      </c>
      <c r="J8340" s="7">
        <v>-2.0633879454667398E-2</v>
      </c>
      <c r="L8340" s="7">
        <v>36</v>
      </c>
      <c r="M8340" s="7">
        <v>84</v>
      </c>
      <c r="N8340" s="7">
        <v>3.0961975153655099</v>
      </c>
      <c r="O8340" s="7">
        <v>2.81088327055198</v>
      </c>
    </row>
    <row r="8341" spans="2:15" x14ac:dyDescent="0.2">
      <c r="B8341" s="7">
        <v>37</v>
      </c>
      <c r="C8341" s="7">
        <v>84</v>
      </c>
      <c r="D8341" s="7">
        <v>0.224650304961893</v>
      </c>
      <c r="E8341" s="7">
        <v>-0.29105290459634098</v>
      </c>
      <c r="G8341" s="7">
        <v>37</v>
      </c>
      <c r="H8341" s="7">
        <v>84</v>
      </c>
      <c r="I8341" s="7">
        <v>0.365714597131088</v>
      </c>
      <c r="J8341" s="7">
        <v>-6.7750251908827303E-2</v>
      </c>
      <c r="L8341" s="7">
        <v>37</v>
      </c>
      <c r="M8341" s="7">
        <v>84</v>
      </c>
      <c r="N8341" s="7">
        <v>0.28639450797177701</v>
      </c>
      <c r="O8341" s="7">
        <v>0.93460471435124104</v>
      </c>
    </row>
    <row r="8342" spans="2:15" x14ac:dyDescent="0.2">
      <c r="B8342" s="7">
        <v>38</v>
      </c>
      <c r="C8342" s="7">
        <v>84</v>
      </c>
      <c r="D8342" s="7">
        <v>0.10012255478202001</v>
      </c>
      <c r="E8342" s="7">
        <v>7.6094003706357299E-2</v>
      </c>
      <c r="G8342" s="7">
        <v>38</v>
      </c>
      <c r="H8342" s="7">
        <v>84</v>
      </c>
      <c r="I8342" s="7">
        <v>7.4013760654079205E-2</v>
      </c>
      <c r="J8342" s="7">
        <v>4.46415574034882E-2</v>
      </c>
      <c r="L8342" s="7">
        <v>38</v>
      </c>
      <c r="M8342" s="7">
        <v>84</v>
      </c>
      <c r="N8342" s="7">
        <v>-0.11458017971646001</v>
      </c>
      <c r="O8342" s="7">
        <v>2.1491414211665099E-2</v>
      </c>
    </row>
    <row r="8343" spans="2:15" x14ac:dyDescent="0.2">
      <c r="B8343" s="7">
        <v>39</v>
      </c>
      <c r="C8343" s="7">
        <v>84</v>
      </c>
      <c r="D8343" s="7">
        <v>0.40979621157285301</v>
      </c>
      <c r="E8343" s="7">
        <v>-0.17918525065386001</v>
      </c>
      <c r="G8343" s="7">
        <v>39</v>
      </c>
      <c r="H8343" s="7">
        <v>84</v>
      </c>
      <c r="I8343" s="7">
        <v>-0.31611709836666302</v>
      </c>
      <c r="J8343" s="7">
        <v>-7.5638250771214999E-3</v>
      </c>
      <c r="L8343" s="7">
        <v>39</v>
      </c>
      <c r="M8343" s="7">
        <v>84</v>
      </c>
      <c r="N8343" s="7">
        <v>1.4702440590186401</v>
      </c>
      <c r="O8343" s="7">
        <v>0.79980465852871996</v>
      </c>
    </row>
    <row r="8344" spans="2:15" x14ac:dyDescent="0.2">
      <c r="B8344" s="7">
        <v>40</v>
      </c>
      <c r="C8344" s="7">
        <v>84</v>
      </c>
      <c r="D8344" s="7">
        <v>-5.1162368921595203E-2</v>
      </c>
      <c r="E8344" s="7">
        <v>0.115498420888096</v>
      </c>
      <c r="G8344" s="7">
        <v>40</v>
      </c>
      <c r="H8344" s="7">
        <v>84</v>
      </c>
      <c r="I8344" s="7">
        <v>-0.26211827451988901</v>
      </c>
      <c r="J8344" s="7">
        <v>-4.4087206324785001E-2</v>
      </c>
      <c r="L8344" s="7">
        <v>40</v>
      </c>
      <c r="M8344" s="7">
        <v>84</v>
      </c>
      <c r="N8344" s="7">
        <v>-0.47528755483915802</v>
      </c>
      <c r="O8344" s="7">
        <v>-0.54228991993847597</v>
      </c>
    </row>
    <row r="8345" spans="2:15" x14ac:dyDescent="0.2">
      <c r="B8345" s="7">
        <v>41</v>
      </c>
      <c r="C8345" s="7">
        <v>84</v>
      </c>
      <c r="D8345" s="7">
        <v>0.36298665732484697</v>
      </c>
      <c r="E8345" s="7">
        <v>8.1859854221111306E-2</v>
      </c>
      <c r="G8345" s="7">
        <v>41</v>
      </c>
      <c r="H8345" s="7">
        <v>84</v>
      </c>
      <c r="I8345" s="7">
        <v>-0.236484503287473</v>
      </c>
      <c r="J8345" s="7">
        <v>1.82892478604035E-3</v>
      </c>
      <c r="L8345" s="7">
        <v>41</v>
      </c>
      <c r="M8345" s="7">
        <v>84</v>
      </c>
      <c r="N8345" s="7">
        <v>5.6031206244158603E-2</v>
      </c>
      <c r="O8345" s="7">
        <v>0.48448139889755598</v>
      </c>
    </row>
    <row r="8346" spans="2:15" x14ac:dyDescent="0.2">
      <c r="B8346" s="7">
        <v>42</v>
      </c>
      <c r="C8346" s="7">
        <v>84</v>
      </c>
      <c r="D8346" s="7">
        <v>-2.6213852058527099E-2</v>
      </c>
      <c r="E8346" s="7">
        <v>-7.1896187348278004E-2</v>
      </c>
      <c r="G8346" s="7">
        <v>42</v>
      </c>
      <c r="H8346" s="7">
        <v>84</v>
      </c>
      <c r="I8346" s="7">
        <v>-0.428727156873835</v>
      </c>
      <c r="J8346" s="7">
        <v>-0.130761092529878</v>
      </c>
      <c r="L8346" s="7">
        <v>42</v>
      </c>
      <c r="M8346" s="7">
        <v>84</v>
      </c>
      <c r="N8346" s="7">
        <v>0.99824959394383195</v>
      </c>
      <c r="O8346" s="7">
        <v>1.27721916007478</v>
      </c>
    </row>
    <row r="8347" spans="2:15" x14ac:dyDescent="0.2">
      <c r="B8347" s="7">
        <v>43</v>
      </c>
      <c r="C8347" s="7">
        <v>84</v>
      </c>
      <c r="D8347" s="7">
        <v>0.26759391095776403</v>
      </c>
      <c r="E8347" s="7">
        <v>0.30307932194793902</v>
      </c>
      <c r="G8347" s="7">
        <v>43</v>
      </c>
      <c r="H8347" s="7">
        <v>84</v>
      </c>
      <c r="I8347" s="7">
        <v>-1.85435236223928E-2</v>
      </c>
      <c r="J8347" s="7">
        <v>-0.25744111617169602</v>
      </c>
      <c r="L8347" s="7">
        <v>43</v>
      </c>
      <c r="M8347" s="7">
        <v>84</v>
      </c>
      <c r="N8347" s="7">
        <v>0.195735864933064</v>
      </c>
      <c r="O8347" s="7">
        <v>0.11281994691571701</v>
      </c>
    </row>
    <row r="8348" spans="2:15" x14ac:dyDescent="0.2">
      <c r="B8348" s="7">
        <v>44</v>
      </c>
      <c r="C8348" s="7">
        <v>84</v>
      </c>
      <c r="D8348" s="7">
        <v>-0.114200073657221</v>
      </c>
      <c r="E8348" s="7">
        <v>7.8066346317918103E-2</v>
      </c>
      <c r="G8348" s="7">
        <v>44</v>
      </c>
      <c r="H8348" s="7">
        <v>84</v>
      </c>
      <c r="I8348" s="7">
        <v>-0.26418729886226899</v>
      </c>
      <c r="J8348" s="7">
        <v>-1.97487833369525E-3</v>
      </c>
      <c r="L8348" s="7">
        <v>44</v>
      </c>
      <c r="M8348" s="7">
        <v>84</v>
      </c>
      <c r="N8348" s="7">
        <v>1.65735044517234</v>
      </c>
      <c r="O8348" s="7">
        <v>1.50352856298385</v>
      </c>
    </row>
    <row r="8349" spans="2:15" x14ac:dyDescent="0.2">
      <c r="B8349" s="7">
        <v>45</v>
      </c>
      <c r="C8349" s="7">
        <v>84</v>
      </c>
      <c r="D8349" s="7">
        <v>0.11123561518823299</v>
      </c>
      <c r="E8349" s="7">
        <v>1.3030961600098799E-2</v>
      </c>
      <c r="G8349" s="7">
        <v>45</v>
      </c>
      <c r="H8349" s="7">
        <v>84</v>
      </c>
      <c r="I8349" s="7">
        <v>0.33023814776282001</v>
      </c>
      <c r="J8349" s="7">
        <v>0.16588284260078601</v>
      </c>
      <c r="L8349" s="7">
        <v>45</v>
      </c>
      <c r="M8349" s="7">
        <v>84</v>
      </c>
      <c r="N8349" s="7">
        <v>1.4074215509668699</v>
      </c>
      <c r="O8349" s="7">
        <v>1.1887981705988699</v>
      </c>
    </row>
    <row r="8350" spans="2:15" x14ac:dyDescent="0.2">
      <c r="B8350" s="7">
        <v>46</v>
      </c>
      <c r="C8350" s="7">
        <v>84</v>
      </c>
      <c r="D8350" s="7">
        <v>0.14267112944461799</v>
      </c>
      <c r="E8350" s="7">
        <v>0.30337756154527901</v>
      </c>
      <c r="G8350" s="7">
        <v>46</v>
      </c>
      <c r="H8350" s="7">
        <v>84</v>
      </c>
      <c r="I8350" s="7">
        <v>-0.149574534970809</v>
      </c>
      <c r="J8350" s="7">
        <v>-5.37801038388981E-2</v>
      </c>
      <c r="L8350" s="7">
        <v>46</v>
      </c>
      <c r="M8350" s="7">
        <v>84</v>
      </c>
      <c r="N8350" s="7">
        <v>0.76716206621958904</v>
      </c>
      <c r="O8350" s="7">
        <v>0.93938550900164697</v>
      </c>
    </row>
    <row r="8351" spans="2:15" x14ac:dyDescent="0.2">
      <c r="B8351" s="7">
        <v>47</v>
      </c>
      <c r="C8351" s="7">
        <v>84</v>
      </c>
      <c r="D8351" s="7">
        <v>0.27466134177248902</v>
      </c>
      <c r="E8351" s="7">
        <v>1.42174856438615E-3</v>
      </c>
      <c r="G8351" s="7">
        <v>47</v>
      </c>
      <c r="H8351" s="7">
        <v>84</v>
      </c>
      <c r="I8351" s="7">
        <v>-0.25474029770311202</v>
      </c>
      <c r="J8351" s="7">
        <v>-0.15342182928884401</v>
      </c>
      <c r="L8351" s="7">
        <v>47</v>
      </c>
      <c r="M8351" s="7">
        <v>84</v>
      </c>
      <c r="N8351" s="7">
        <v>1.58116249555817</v>
      </c>
      <c r="O8351" s="7">
        <v>0.84134290715732696</v>
      </c>
    </row>
    <row r="8352" spans="2:15" x14ac:dyDescent="0.2">
      <c r="B8352" s="7">
        <v>48</v>
      </c>
      <c r="C8352" s="7">
        <v>84</v>
      </c>
      <c r="D8352" s="7">
        <v>0.274782181642381</v>
      </c>
      <c r="E8352" s="7">
        <v>0.156990270297203</v>
      </c>
      <c r="G8352" s="7">
        <v>48</v>
      </c>
      <c r="H8352" s="7">
        <v>84</v>
      </c>
      <c r="I8352" s="7">
        <v>6.4292075258885403E-2</v>
      </c>
      <c r="J8352" s="7">
        <v>0.115746917343994</v>
      </c>
      <c r="L8352" s="7">
        <v>48</v>
      </c>
      <c r="M8352" s="7">
        <v>84</v>
      </c>
      <c r="N8352" s="7">
        <v>2.4131909336127899</v>
      </c>
      <c r="O8352" s="7">
        <v>1.7962804357136</v>
      </c>
    </row>
    <row r="8353" spans="2:15" x14ac:dyDescent="0.2">
      <c r="B8353" s="7">
        <v>49</v>
      </c>
      <c r="C8353" s="7">
        <v>84</v>
      </c>
      <c r="D8353" s="7">
        <v>0.26928726759876598</v>
      </c>
      <c r="E8353" s="7">
        <v>7.6853069395761905E-2</v>
      </c>
      <c r="G8353" s="7">
        <v>49</v>
      </c>
      <c r="H8353" s="7">
        <v>84</v>
      </c>
      <c r="I8353" s="7">
        <v>-0.12107309870554001</v>
      </c>
      <c r="J8353" s="7">
        <v>-0.211431052367202</v>
      </c>
      <c r="L8353" s="7">
        <v>49</v>
      </c>
      <c r="M8353" s="7">
        <v>84</v>
      </c>
      <c r="N8353" s="7">
        <v>3.2040452469227398</v>
      </c>
      <c r="O8353" s="7">
        <v>3.2249640843041201</v>
      </c>
    </row>
    <row r="8354" spans="2:15" x14ac:dyDescent="0.2">
      <c r="B8354" s="7">
        <v>50</v>
      </c>
      <c r="C8354" s="7">
        <v>84</v>
      </c>
      <c r="D8354" s="7">
        <v>-2.8272842165193001E-2</v>
      </c>
      <c r="E8354" s="7">
        <v>9.2658821554095994E-2</v>
      </c>
      <c r="G8354" s="7">
        <v>50</v>
      </c>
      <c r="H8354" s="7">
        <v>84</v>
      </c>
      <c r="I8354" s="7">
        <v>0.117226793887339</v>
      </c>
      <c r="J8354" s="7">
        <v>-0.11221660353683401</v>
      </c>
      <c r="L8354" s="7">
        <v>50</v>
      </c>
      <c r="M8354" s="7">
        <v>84</v>
      </c>
      <c r="N8354" s="7">
        <v>-0.582365064490175</v>
      </c>
      <c r="O8354" s="7">
        <v>-0.98928554325889495</v>
      </c>
    </row>
    <row r="8355" spans="2:15" x14ac:dyDescent="0.2">
      <c r="B8355" s="7">
        <v>51</v>
      </c>
      <c r="C8355" s="7">
        <v>84</v>
      </c>
      <c r="D8355" s="7">
        <v>-0.12516489652471699</v>
      </c>
      <c r="E8355" s="7">
        <v>0.119501654604642</v>
      </c>
      <c r="G8355" s="7">
        <v>51</v>
      </c>
      <c r="H8355" s="7">
        <v>84</v>
      </c>
      <c r="I8355" s="7">
        <v>-5.9267740754545002E-2</v>
      </c>
      <c r="J8355" s="7">
        <v>-0.13089506959536701</v>
      </c>
      <c r="L8355" s="7">
        <v>51</v>
      </c>
      <c r="M8355" s="7">
        <v>84</v>
      </c>
      <c r="N8355" s="7">
        <v>2.26527072262718</v>
      </c>
      <c r="O8355" s="7">
        <v>1.1336484615706699</v>
      </c>
    </row>
    <row r="8356" spans="2:15" x14ac:dyDescent="0.2">
      <c r="B8356" s="7">
        <v>52</v>
      </c>
      <c r="C8356" s="7">
        <v>84</v>
      </c>
      <c r="D8356" s="7">
        <v>0.39962748128131897</v>
      </c>
      <c r="E8356" s="7">
        <v>0.50149228094417597</v>
      </c>
      <c r="G8356" s="7">
        <v>52</v>
      </c>
      <c r="H8356" s="7">
        <v>84</v>
      </c>
      <c r="I8356" s="7">
        <v>3.8088399116053197E-2</v>
      </c>
      <c r="J8356" s="7">
        <v>-9.9659526106940205E-2</v>
      </c>
      <c r="L8356" s="7">
        <v>52</v>
      </c>
      <c r="M8356" s="7">
        <v>84</v>
      </c>
      <c r="N8356" s="7">
        <v>0.76789291423730599</v>
      </c>
      <c r="O8356" s="7">
        <v>0.590486360235979</v>
      </c>
    </row>
    <row r="8357" spans="2:15" x14ac:dyDescent="0.2">
      <c r="B8357" s="7">
        <v>53</v>
      </c>
      <c r="C8357" s="7">
        <v>84</v>
      </c>
      <c r="D8357" s="7">
        <v>-6.1324404125792299E-2</v>
      </c>
      <c r="E8357" s="7">
        <v>-0.15031878025367701</v>
      </c>
      <c r="G8357" s="7">
        <v>53</v>
      </c>
      <c r="H8357" s="7">
        <v>84</v>
      </c>
      <c r="I8357" s="7">
        <v>-5.42656080940098E-2</v>
      </c>
      <c r="J8357" s="7">
        <v>-0.117765870552522</v>
      </c>
      <c r="L8357" s="7">
        <v>53</v>
      </c>
      <c r="M8357" s="7">
        <v>84</v>
      </c>
      <c r="N8357" s="7">
        <v>0.414022105001223</v>
      </c>
      <c r="O8357" s="7">
        <v>0.55440419008076502</v>
      </c>
    </row>
    <row r="8358" spans="2:15" x14ac:dyDescent="0.2">
      <c r="B8358" s="7">
        <v>54</v>
      </c>
      <c r="C8358" s="7">
        <v>84</v>
      </c>
      <c r="D8358" s="7">
        <v>-1.04940270670459E-2</v>
      </c>
      <c r="E8358" s="7">
        <v>7.4206235855489106E-2</v>
      </c>
      <c r="G8358" s="7">
        <v>54</v>
      </c>
      <c r="H8358" s="7">
        <v>84</v>
      </c>
      <c r="I8358" s="7">
        <v>0.33935132787903199</v>
      </c>
      <c r="J8358" s="7">
        <v>0.16577696223049501</v>
      </c>
      <c r="L8358" s="7">
        <v>54</v>
      </c>
      <c r="M8358" s="7">
        <v>84</v>
      </c>
      <c r="N8358" s="7">
        <v>1.56369952252815</v>
      </c>
      <c r="O8358" s="7">
        <v>1.70471380067363</v>
      </c>
    </row>
    <row r="8359" spans="2:15" x14ac:dyDescent="0.2">
      <c r="B8359" s="7">
        <v>55</v>
      </c>
      <c r="C8359" s="7">
        <v>84</v>
      </c>
      <c r="D8359" s="7">
        <v>0.106907562574055</v>
      </c>
      <c r="E8359" s="7">
        <v>-2.9525259041769E-2</v>
      </c>
      <c r="G8359" s="7">
        <v>55</v>
      </c>
      <c r="H8359" s="7">
        <v>84</v>
      </c>
      <c r="I8359" s="7">
        <v>0.48829496137468398</v>
      </c>
      <c r="J8359" s="7">
        <v>0.34994978891489698</v>
      </c>
      <c r="L8359" s="7">
        <v>55</v>
      </c>
      <c r="M8359" s="7">
        <v>84</v>
      </c>
      <c r="N8359" s="7">
        <v>-1.5028752733080399</v>
      </c>
      <c r="O8359" s="7">
        <v>-0.990639659974343</v>
      </c>
    </row>
    <row r="8360" spans="2:15" x14ac:dyDescent="0.2">
      <c r="B8360" s="7">
        <v>56</v>
      </c>
      <c r="C8360" s="7">
        <v>84</v>
      </c>
      <c r="D8360" s="7">
        <v>-0.88594507574379</v>
      </c>
      <c r="E8360" s="7">
        <v>-0.86376285325729296</v>
      </c>
      <c r="G8360" s="7">
        <v>56</v>
      </c>
      <c r="H8360" s="7">
        <v>84</v>
      </c>
      <c r="I8360" s="7">
        <v>-2.52981530615113E-2</v>
      </c>
      <c r="J8360" s="7">
        <v>-4.0207143547532603E-2</v>
      </c>
      <c r="L8360" s="7">
        <v>56</v>
      </c>
      <c r="M8360" s="7">
        <v>84</v>
      </c>
      <c r="N8360" s="7">
        <v>0.42477180423921901</v>
      </c>
      <c r="O8360" s="7">
        <v>-0.391109003547088</v>
      </c>
    </row>
    <row r="8361" spans="2:15" x14ac:dyDescent="0.2">
      <c r="B8361" s="7">
        <v>57</v>
      </c>
      <c r="C8361" s="7">
        <v>84</v>
      </c>
      <c r="D8361" s="7">
        <v>-0.26240781420283898</v>
      </c>
      <c r="E8361" s="7">
        <v>-0.39880952523069502</v>
      </c>
      <c r="G8361" s="7">
        <v>57</v>
      </c>
      <c r="H8361" s="7">
        <v>84</v>
      </c>
      <c r="I8361" s="7">
        <v>4.2537169743908101E-2</v>
      </c>
      <c r="J8361" s="7">
        <v>-5.1020726160479597E-2</v>
      </c>
      <c r="L8361" s="7">
        <v>57</v>
      </c>
      <c r="M8361" s="7">
        <v>84</v>
      </c>
      <c r="N8361" s="7">
        <v>1.75460919330962</v>
      </c>
      <c r="O8361" s="7">
        <v>1.93916459451531</v>
      </c>
    </row>
    <row r="8362" spans="2:15" x14ac:dyDescent="0.2">
      <c r="B8362" s="7">
        <v>58</v>
      </c>
      <c r="C8362" s="7">
        <v>84</v>
      </c>
      <c r="D8362" s="7">
        <v>-7.5710418829314299E-2</v>
      </c>
      <c r="E8362" s="7">
        <v>-0.14329839446293699</v>
      </c>
      <c r="G8362" s="7">
        <v>58</v>
      </c>
      <c r="H8362" s="7">
        <v>84</v>
      </c>
      <c r="I8362" s="7">
        <v>2.6927372067460098E-3</v>
      </c>
      <c r="J8362" s="7">
        <v>0.173298825037278</v>
      </c>
      <c r="L8362" s="7">
        <v>58</v>
      </c>
      <c r="M8362" s="7">
        <v>84</v>
      </c>
      <c r="N8362" s="7">
        <v>1.6005273885789</v>
      </c>
      <c r="O8362" s="7">
        <v>0.15710004720316101</v>
      </c>
    </row>
    <row r="8363" spans="2:15" x14ac:dyDescent="0.2">
      <c r="B8363" s="7">
        <v>59</v>
      </c>
      <c r="C8363" s="7">
        <v>84</v>
      </c>
      <c r="D8363" s="7">
        <v>-0.20935898215308199</v>
      </c>
      <c r="E8363" s="7">
        <v>-0.39410955151277999</v>
      </c>
      <c r="G8363" s="7">
        <v>59</v>
      </c>
      <c r="H8363" s="7">
        <v>84</v>
      </c>
      <c r="I8363" s="7">
        <v>-0.121128857962472</v>
      </c>
      <c r="J8363" s="7">
        <v>-9.2714221436515296E-2</v>
      </c>
      <c r="L8363" s="7">
        <v>59</v>
      </c>
      <c r="M8363" s="7">
        <v>84</v>
      </c>
      <c r="N8363" s="7">
        <v>-0.53400719775419703</v>
      </c>
      <c r="O8363" s="7">
        <v>-0.11840140269435701</v>
      </c>
    </row>
    <row r="8364" spans="2:15" x14ac:dyDescent="0.2">
      <c r="B8364" s="7">
        <v>60</v>
      </c>
      <c r="C8364" s="7">
        <v>84</v>
      </c>
      <c r="D8364" s="7">
        <v>-0.343346260793012</v>
      </c>
      <c r="E8364" s="7">
        <v>0.18377186509149501</v>
      </c>
      <c r="G8364" s="7">
        <v>60</v>
      </c>
      <c r="H8364" s="7">
        <v>84</v>
      </c>
      <c r="I8364" s="7">
        <v>3.52979765596819E-2</v>
      </c>
      <c r="J8364" s="7">
        <v>-0.313970727744811</v>
      </c>
      <c r="L8364" s="7">
        <v>60</v>
      </c>
      <c r="M8364" s="7">
        <v>84</v>
      </c>
      <c r="N8364" s="7">
        <v>-0.198082505435517</v>
      </c>
      <c r="O8364" s="7">
        <v>0.34490811182900599</v>
      </c>
    </row>
    <row r="8365" spans="2:15" x14ac:dyDescent="0.2">
      <c r="B8365" s="7">
        <v>61</v>
      </c>
      <c r="C8365" s="7">
        <v>84</v>
      </c>
      <c r="D8365" s="7">
        <v>-0.46499440379548301</v>
      </c>
      <c r="E8365" s="7">
        <v>-0.325184105552561</v>
      </c>
      <c r="G8365" s="7">
        <v>61</v>
      </c>
      <c r="H8365" s="7">
        <v>84</v>
      </c>
      <c r="I8365" s="7">
        <v>-0.14463315041866201</v>
      </c>
      <c r="J8365" s="7">
        <v>-6.58359437780867E-2</v>
      </c>
      <c r="L8365" s="7">
        <v>61</v>
      </c>
      <c r="M8365" s="7">
        <v>84</v>
      </c>
      <c r="N8365" s="7">
        <v>3.8982138962474902</v>
      </c>
      <c r="O8365" s="7">
        <v>3.4792235204655602</v>
      </c>
    </row>
    <row r="8366" spans="2:15" x14ac:dyDescent="0.2">
      <c r="B8366" s="7">
        <v>62</v>
      </c>
      <c r="C8366" s="7">
        <v>84</v>
      </c>
      <c r="D8366" s="7">
        <v>0.13865055096590201</v>
      </c>
      <c r="E8366" s="7">
        <v>0.196561348192279</v>
      </c>
      <c r="G8366" s="7">
        <v>62</v>
      </c>
      <c r="H8366" s="7">
        <v>84</v>
      </c>
      <c r="I8366" s="7">
        <v>-9.9569182371675793E-2</v>
      </c>
      <c r="J8366" s="7">
        <v>0.10293720726263</v>
      </c>
      <c r="L8366" s="7">
        <v>62</v>
      </c>
      <c r="M8366" s="7">
        <v>84</v>
      </c>
      <c r="N8366" s="7">
        <v>1.1121051336126899</v>
      </c>
      <c r="O8366" s="7">
        <v>1.0315909201859299</v>
      </c>
    </row>
    <row r="8367" spans="2:15" x14ac:dyDescent="0.2">
      <c r="B8367" s="7">
        <v>63</v>
      </c>
      <c r="C8367" s="7">
        <v>84</v>
      </c>
      <c r="D8367" s="7">
        <v>4.14680830944478E-2</v>
      </c>
      <c r="E8367" s="7">
        <v>3.8737094888450199E-3</v>
      </c>
      <c r="G8367" s="7">
        <v>63</v>
      </c>
      <c r="H8367" s="7">
        <v>84</v>
      </c>
      <c r="I8367" s="7">
        <v>0.19274405815714199</v>
      </c>
      <c r="J8367" s="7">
        <v>4.5077988842281001E-2</v>
      </c>
      <c r="L8367" s="7">
        <v>63</v>
      </c>
      <c r="M8367" s="7">
        <v>84</v>
      </c>
      <c r="N8367" s="7">
        <v>1.6458688393382099</v>
      </c>
      <c r="O8367" s="7">
        <v>1.27558676547294</v>
      </c>
    </row>
    <row r="8368" spans="2:15" x14ac:dyDescent="0.2">
      <c r="B8368" s="7">
        <v>64</v>
      </c>
      <c r="C8368" s="7">
        <v>84</v>
      </c>
      <c r="D8368" s="7">
        <v>-4.8887012520274303E-2</v>
      </c>
      <c r="E8368" s="7">
        <v>-0.265122579106153</v>
      </c>
      <c r="G8368" s="7">
        <v>64</v>
      </c>
      <c r="H8368" s="7">
        <v>84</v>
      </c>
      <c r="I8368" s="7">
        <v>0.16572744472873499</v>
      </c>
      <c r="J8368" s="7">
        <v>9.1023376215212601E-2</v>
      </c>
      <c r="L8368" s="7">
        <v>64</v>
      </c>
      <c r="M8368" s="7">
        <v>84</v>
      </c>
      <c r="N8368" s="7">
        <v>-1.75462900997133</v>
      </c>
      <c r="O8368" s="7">
        <v>-1.01213518217635</v>
      </c>
    </row>
    <row r="8369" spans="2:15" x14ac:dyDescent="0.2">
      <c r="B8369" s="7">
        <v>65</v>
      </c>
      <c r="C8369" s="7">
        <v>84</v>
      </c>
      <c r="D8369" s="7">
        <v>-0.203828727074188</v>
      </c>
      <c r="E8369" s="7">
        <v>-4.3961794870630101E-2</v>
      </c>
      <c r="G8369" s="7">
        <v>65</v>
      </c>
      <c r="H8369" s="7">
        <v>84</v>
      </c>
      <c r="I8369" s="7">
        <v>-3.7345258971805101E-2</v>
      </c>
      <c r="J8369" s="7">
        <v>-6.9374900198715395E-2</v>
      </c>
      <c r="L8369" s="7">
        <v>65</v>
      </c>
      <c r="M8369" s="7">
        <v>84</v>
      </c>
      <c r="N8369" s="7">
        <v>-0.42697642803665298</v>
      </c>
      <c r="O8369" s="7">
        <v>-0.48087927906516997</v>
      </c>
    </row>
    <row r="8370" spans="2:15" x14ac:dyDescent="0.2">
      <c r="B8370" s="7">
        <v>66</v>
      </c>
      <c r="C8370" s="7">
        <v>84</v>
      </c>
      <c r="D8370" s="7">
        <v>0.25569448597226402</v>
      </c>
      <c r="E8370" s="7">
        <v>0.35937178942724401</v>
      </c>
      <c r="G8370" s="7">
        <v>66</v>
      </c>
      <c r="H8370" s="7">
        <v>84</v>
      </c>
      <c r="I8370" s="7">
        <v>0.18524772055925701</v>
      </c>
      <c r="J8370" s="7">
        <v>-0.14346531274291199</v>
      </c>
      <c r="L8370" s="7">
        <v>66</v>
      </c>
      <c r="M8370" s="7">
        <v>84</v>
      </c>
      <c r="N8370" s="7">
        <v>1.3284619207753301</v>
      </c>
      <c r="O8370" s="7">
        <v>1.5975630451388101</v>
      </c>
    </row>
    <row r="8371" spans="2:15" x14ac:dyDescent="0.2">
      <c r="B8371" s="7">
        <v>67</v>
      </c>
      <c r="C8371" s="7">
        <v>84</v>
      </c>
      <c r="D8371" s="7">
        <v>0.235457142030677</v>
      </c>
      <c r="E8371" s="7">
        <v>-8.5888263166169501E-2</v>
      </c>
      <c r="G8371" s="7">
        <v>67</v>
      </c>
      <c r="H8371" s="7">
        <v>84</v>
      </c>
      <c r="I8371" s="7">
        <v>-3.6693660878646603E-2</v>
      </c>
      <c r="J8371" s="7">
        <v>-0.22026397664809799</v>
      </c>
      <c r="L8371" s="7">
        <v>67</v>
      </c>
      <c r="M8371" s="7">
        <v>84</v>
      </c>
      <c r="N8371" s="7">
        <v>-0.79227913182061205</v>
      </c>
      <c r="O8371" s="7">
        <v>-0.52884511096729403</v>
      </c>
    </row>
    <row r="8372" spans="2:15" x14ac:dyDescent="0.2">
      <c r="B8372" s="7">
        <v>68</v>
      </c>
      <c r="C8372" s="7">
        <v>84</v>
      </c>
      <c r="D8372" s="7">
        <v>0.38975383085625598</v>
      </c>
      <c r="E8372" s="7">
        <v>0.17431751849865501</v>
      </c>
      <c r="G8372" s="7">
        <v>68</v>
      </c>
      <c r="H8372" s="7">
        <v>84</v>
      </c>
      <c r="I8372" s="7">
        <v>-0.12384679701359901</v>
      </c>
      <c r="J8372" s="7">
        <v>-8.2160796040530407E-2</v>
      </c>
      <c r="L8372" s="7">
        <v>68</v>
      </c>
      <c r="M8372" s="7">
        <v>84</v>
      </c>
      <c r="N8372" s="7">
        <v>0.130371081708028</v>
      </c>
      <c r="O8372" s="7">
        <v>0.33302000181359698</v>
      </c>
    </row>
    <row r="8373" spans="2:15" x14ac:dyDescent="0.2">
      <c r="B8373" s="7">
        <v>69</v>
      </c>
      <c r="C8373" s="7">
        <v>84</v>
      </c>
      <c r="D8373" s="7">
        <v>-0.62715041674945704</v>
      </c>
      <c r="E8373" s="7">
        <v>-0.61422391345285599</v>
      </c>
      <c r="G8373" s="7">
        <v>69</v>
      </c>
      <c r="H8373" s="7">
        <v>84</v>
      </c>
      <c r="I8373" s="7">
        <v>0.19275749074123899</v>
      </c>
      <c r="J8373" s="7">
        <v>-5.7426549777102501E-2</v>
      </c>
      <c r="L8373" s="7">
        <v>69</v>
      </c>
      <c r="M8373" s="7">
        <v>84</v>
      </c>
      <c r="N8373" s="7">
        <v>-7.67087624241913E-3</v>
      </c>
      <c r="O8373" s="7">
        <v>5.89244146562624E-2</v>
      </c>
    </row>
    <row r="8374" spans="2:15" x14ac:dyDescent="0.2">
      <c r="B8374" s="7">
        <v>70</v>
      </c>
      <c r="C8374" s="7">
        <v>84</v>
      </c>
      <c r="D8374" s="7">
        <v>8.5838843549130794E-2</v>
      </c>
      <c r="E8374" s="7">
        <v>-0.31959539793630398</v>
      </c>
      <c r="G8374" s="7">
        <v>70</v>
      </c>
      <c r="H8374" s="7">
        <v>84</v>
      </c>
      <c r="I8374" s="7">
        <v>-0.26993196518495699</v>
      </c>
      <c r="J8374" s="7">
        <v>-0.11272659545183</v>
      </c>
      <c r="L8374" s="7">
        <v>70</v>
      </c>
      <c r="M8374" s="7">
        <v>84</v>
      </c>
      <c r="N8374" s="7">
        <v>-0.56307797990865405</v>
      </c>
      <c r="O8374" s="7">
        <v>-0.49293093322961801</v>
      </c>
    </row>
    <row r="8375" spans="2:15" x14ac:dyDescent="0.2">
      <c r="B8375" s="7">
        <v>71</v>
      </c>
      <c r="C8375" s="7">
        <v>84</v>
      </c>
      <c r="D8375" s="7">
        <v>-3.93239412904478E-4</v>
      </c>
      <c r="E8375" s="7">
        <v>-6.8744865473028896E-2</v>
      </c>
      <c r="G8375" s="7">
        <v>71</v>
      </c>
      <c r="H8375" s="7">
        <v>84</v>
      </c>
      <c r="I8375" s="7">
        <v>0.14827390127933801</v>
      </c>
      <c r="J8375" s="7">
        <v>-5.5853506303195702E-2</v>
      </c>
      <c r="L8375" s="7">
        <v>71</v>
      </c>
      <c r="M8375" s="7">
        <v>84</v>
      </c>
      <c r="N8375" s="7">
        <v>1.0704566244367899</v>
      </c>
      <c r="O8375" s="7">
        <v>0.74393765268462297</v>
      </c>
    </row>
    <row r="8376" spans="2:15" x14ac:dyDescent="0.2">
      <c r="B8376" s="7">
        <v>72</v>
      </c>
      <c r="C8376" s="7">
        <v>84</v>
      </c>
      <c r="D8376" s="7">
        <v>-0.46861164305389802</v>
      </c>
      <c r="E8376" s="7">
        <v>-7.0376408930758999E-2</v>
      </c>
      <c r="G8376" s="7">
        <v>72</v>
      </c>
      <c r="H8376" s="7">
        <v>84</v>
      </c>
      <c r="I8376" s="7">
        <v>0.15240575340943099</v>
      </c>
      <c r="J8376" s="7">
        <v>0.10584735578287301</v>
      </c>
      <c r="L8376" s="7">
        <v>72</v>
      </c>
      <c r="M8376" s="7">
        <v>84</v>
      </c>
      <c r="N8376" s="7">
        <v>2.4954894068776201</v>
      </c>
      <c r="O8376" s="7">
        <v>3.20390312343552</v>
      </c>
    </row>
    <row r="8377" spans="2:15" x14ac:dyDescent="0.2">
      <c r="B8377" s="7">
        <v>73</v>
      </c>
      <c r="C8377" s="7">
        <v>84</v>
      </c>
      <c r="D8377" s="7">
        <v>-0.33721287178853399</v>
      </c>
      <c r="E8377" s="7">
        <v>-0.231922316466564</v>
      </c>
      <c r="G8377" s="7">
        <v>73</v>
      </c>
      <c r="H8377" s="7">
        <v>84</v>
      </c>
      <c r="I8377" s="7">
        <v>-0.20266748431656301</v>
      </c>
      <c r="J8377" s="7">
        <v>-0.29764324335192199</v>
      </c>
      <c r="L8377" s="7">
        <v>73</v>
      </c>
      <c r="M8377" s="7">
        <v>84</v>
      </c>
      <c r="N8377" s="7">
        <v>0.91656798064862799</v>
      </c>
      <c r="O8377" s="7">
        <v>1.58267849709284</v>
      </c>
    </row>
    <row r="8378" spans="2:15" x14ac:dyDescent="0.2">
      <c r="B8378" s="7">
        <v>74</v>
      </c>
      <c r="C8378" s="7">
        <v>84</v>
      </c>
      <c r="D8378" s="7">
        <v>0.179745993144038</v>
      </c>
      <c r="E8378" s="7">
        <v>0.31997371528659202</v>
      </c>
      <c r="G8378" s="7">
        <v>74</v>
      </c>
      <c r="H8378" s="7">
        <v>84</v>
      </c>
      <c r="I8378" s="7">
        <v>-0.13451451454889901</v>
      </c>
      <c r="J8378" s="7">
        <v>-0.100460957294137</v>
      </c>
      <c r="L8378" s="7">
        <v>74</v>
      </c>
      <c r="M8378" s="7">
        <v>84</v>
      </c>
      <c r="N8378" s="7">
        <v>1.4300186089881799</v>
      </c>
      <c r="O8378" s="7">
        <v>0.79549593746848601</v>
      </c>
    </row>
    <row r="8379" spans="2:15" x14ac:dyDescent="0.2">
      <c r="B8379" s="7">
        <v>75</v>
      </c>
      <c r="C8379" s="7">
        <v>84</v>
      </c>
      <c r="D8379" s="7">
        <v>-0.71452437072378205</v>
      </c>
      <c r="E8379" s="7">
        <v>-8.6026515790108796E-2</v>
      </c>
      <c r="G8379" s="7">
        <v>75</v>
      </c>
      <c r="H8379" s="7">
        <v>84</v>
      </c>
      <c r="I8379" s="7">
        <v>0.34584750527827401</v>
      </c>
      <c r="J8379" s="7">
        <v>-1.6804256887694699E-2</v>
      </c>
      <c r="L8379" s="7">
        <v>75</v>
      </c>
      <c r="M8379" s="7">
        <v>84</v>
      </c>
      <c r="N8379" s="7">
        <v>2.5467020141269501</v>
      </c>
      <c r="O8379" s="7">
        <v>1.75623997698013</v>
      </c>
    </row>
    <row r="8380" spans="2:15" x14ac:dyDescent="0.2">
      <c r="B8380" s="7">
        <v>76</v>
      </c>
      <c r="C8380" s="7">
        <v>84</v>
      </c>
      <c r="D8380" s="7">
        <v>-2.95842379316298E-2</v>
      </c>
      <c r="E8380" s="7">
        <v>-9.3392957225696599E-2</v>
      </c>
      <c r="G8380" s="7">
        <v>76</v>
      </c>
      <c r="H8380" s="7">
        <v>84</v>
      </c>
      <c r="I8380" s="7">
        <v>-0.18278459299763999</v>
      </c>
      <c r="J8380" s="7">
        <v>3.1561837884067898E-2</v>
      </c>
      <c r="L8380" s="7">
        <v>76</v>
      </c>
      <c r="M8380" s="7">
        <v>84</v>
      </c>
      <c r="N8380" s="7">
        <v>0.27631915069156499</v>
      </c>
      <c r="O8380" s="7">
        <v>0.54913587223418703</v>
      </c>
    </row>
    <row r="8381" spans="2:15" x14ac:dyDescent="0.2">
      <c r="B8381" s="7">
        <v>77</v>
      </c>
      <c r="C8381" s="7">
        <v>84</v>
      </c>
      <c r="D8381" s="7">
        <v>-0.15661246162965101</v>
      </c>
      <c r="E8381" s="7">
        <v>-4.2909365164260499E-2</v>
      </c>
      <c r="G8381" s="7">
        <v>77</v>
      </c>
      <c r="H8381" s="7">
        <v>84</v>
      </c>
      <c r="I8381" s="7">
        <v>-8.4192529627644692E-3</v>
      </c>
      <c r="J8381" s="7">
        <v>0.14732970677278001</v>
      </c>
      <c r="L8381" s="7">
        <v>77</v>
      </c>
      <c r="M8381" s="7">
        <v>84</v>
      </c>
      <c r="N8381" s="7">
        <v>1.18071847159118</v>
      </c>
      <c r="O8381" s="7">
        <v>0.99981860516711296</v>
      </c>
    </row>
    <row r="8382" spans="2:15" x14ac:dyDescent="0.2">
      <c r="B8382" s="7">
        <v>78</v>
      </c>
      <c r="C8382" s="7">
        <v>84</v>
      </c>
      <c r="D8382" s="7">
        <v>0.25878537188005302</v>
      </c>
      <c r="E8382" s="7">
        <v>0.39168303497455298</v>
      </c>
      <c r="G8382" s="7">
        <v>78</v>
      </c>
      <c r="H8382" s="7">
        <v>84</v>
      </c>
      <c r="I8382" s="7">
        <v>-0.32750305345880498</v>
      </c>
      <c r="J8382" s="7">
        <v>-1.12451006413776E-2</v>
      </c>
      <c r="L8382" s="7">
        <v>78</v>
      </c>
      <c r="M8382" s="7">
        <v>84</v>
      </c>
      <c r="N8382" s="7">
        <v>-1.64434756590943</v>
      </c>
      <c r="O8382" s="7">
        <v>-1.8121406362688799</v>
      </c>
    </row>
    <row r="8383" spans="2:15" x14ac:dyDescent="0.2">
      <c r="B8383" s="7">
        <v>79</v>
      </c>
      <c r="C8383" s="7">
        <v>84</v>
      </c>
      <c r="D8383" s="7">
        <v>-3.2297699057354898E-2</v>
      </c>
      <c r="E8383" s="7">
        <v>0.13624529470305599</v>
      </c>
      <c r="G8383" s="7">
        <v>79</v>
      </c>
      <c r="H8383" s="7">
        <v>84</v>
      </c>
      <c r="I8383" s="7">
        <v>-0.39654692456468699</v>
      </c>
      <c r="J8383" s="7">
        <v>-0.44430398254956499</v>
      </c>
      <c r="L8383" s="7">
        <v>79</v>
      </c>
      <c r="M8383" s="7">
        <v>84</v>
      </c>
      <c r="N8383" s="7">
        <v>0.73767506186210596</v>
      </c>
      <c r="O8383" s="7">
        <v>1.0232332490671801</v>
      </c>
    </row>
    <row r="8384" spans="2:15" x14ac:dyDescent="0.2">
      <c r="B8384" s="7">
        <v>80</v>
      </c>
      <c r="C8384" s="7">
        <v>84</v>
      </c>
      <c r="D8384" s="7">
        <v>1.97558524758534E-3</v>
      </c>
      <c r="E8384" s="7">
        <v>-0.36826699659781398</v>
      </c>
      <c r="G8384" s="7">
        <v>80</v>
      </c>
      <c r="H8384" s="7">
        <v>84</v>
      </c>
      <c r="I8384" s="7">
        <v>6.4514221773825903E-2</v>
      </c>
      <c r="J8384" s="7">
        <v>0.139805960598888</v>
      </c>
      <c r="L8384" s="7">
        <v>80</v>
      </c>
      <c r="M8384" s="7">
        <v>84</v>
      </c>
      <c r="N8384" s="7">
        <v>0.40654310145630401</v>
      </c>
      <c r="O8384" s="7">
        <v>0.46389564235398201</v>
      </c>
    </row>
    <row r="8385" spans="2:15" x14ac:dyDescent="0.2">
      <c r="B8385" s="7">
        <v>81</v>
      </c>
      <c r="C8385" s="7">
        <v>84</v>
      </c>
      <c r="D8385" s="7">
        <v>0.36962184004964599</v>
      </c>
      <c r="E8385" s="7">
        <v>-4.7547605119779797E-2</v>
      </c>
      <c r="G8385" s="7">
        <v>81</v>
      </c>
      <c r="H8385" s="7">
        <v>84</v>
      </c>
      <c r="I8385" s="7">
        <v>-0.169601007904784</v>
      </c>
      <c r="J8385" s="7">
        <v>3.97483949548008E-2</v>
      </c>
      <c r="L8385" s="7">
        <v>81</v>
      </c>
      <c r="M8385" s="7">
        <v>84</v>
      </c>
      <c r="N8385" s="7">
        <v>4.6561704594008102</v>
      </c>
      <c r="O8385" s="7">
        <v>5.0524260753378902</v>
      </c>
    </row>
    <row r="8386" spans="2:15" x14ac:dyDescent="0.2">
      <c r="B8386" s="7">
        <v>82</v>
      </c>
      <c r="C8386" s="7">
        <v>84</v>
      </c>
      <c r="D8386" s="7">
        <v>3.0399587800939501E-2</v>
      </c>
      <c r="E8386" s="7">
        <v>-0.180827951342098</v>
      </c>
      <c r="G8386" s="7">
        <v>82</v>
      </c>
      <c r="H8386" s="7">
        <v>84</v>
      </c>
      <c r="I8386" s="7">
        <v>-0.27983783907270599</v>
      </c>
      <c r="J8386" s="7">
        <v>-0.25271913857742601</v>
      </c>
      <c r="L8386" s="7">
        <v>82</v>
      </c>
      <c r="M8386" s="7">
        <v>84</v>
      </c>
      <c r="N8386" s="7">
        <v>0.31385627681686201</v>
      </c>
      <c r="O8386" s="7">
        <v>-0.30037284430281602</v>
      </c>
    </row>
    <row r="8387" spans="2:15" x14ac:dyDescent="0.2">
      <c r="B8387" s="7">
        <v>83</v>
      </c>
      <c r="C8387" s="7">
        <v>84</v>
      </c>
      <c r="D8387" s="7">
        <v>-5.93291442624269E-2</v>
      </c>
      <c r="E8387" s="7">
        <v>0.13294031010379601</v>
      </c>
      <c r="G8387" s="7">
        <v>83</v>
      </c>
      <c r="H8387" s="7">
        <v>84</v>
      </c>
      <c r="I8387" s="7">
        <v>0</v>
      </c>
      <c r="J8387" s="7">
        <v>0</v>
      </c>
      <c r="L8387" s="7">
        <v>83</v>
      </c>
      <c r="M8387" s="7">
        <v>84</v>
      </c>
      <c r="N8387" s="7">
        <v>-1.63759553117431</v>
      </c>
      <c r="O8387" s="7">
        <v>-1.54895717422242</v>
      </c>
    </row>
    <row r="8388" spans="2:15" x14ac:dyDescent="0.2">
      <c r="B8388" s="7">
        <v>84</v>
      </c>
      <c r="C8388" s="7">
        <v>84</v>
      </c>
      <c r="D8388" s="7">
        <v>0.34185003021951499</v>
      </c>
      <c r="E8388" s="7">
        <v>0.106378327543136</v>
      </c>
      <c r="G8388" s="7">
        <v>84</v>
      </c>
      <c r="H8388" s="7">
        <v>84</v>
      </c>
      <c r="I8388" s="7">
        <v>0.17942056890407401</v>
      </c>
      <c r="J8388" s="7">
        <v>0.176948492551803</v>
      </c>
      <c r="L8388" s="7">
        <v>84</v>
      </c>
      <c r="M8388" s="7">
        <v>84</v>
      </c>
      <c r="N8388" s="7">
        <v>-0.17160563888218799</v>
      </c>
      <c r="O8388" s="7">
        <v>6.3312973701696001E-2</v>
      </c>
    </row>
    <row r="8389" spans="2:15" x14ac:dyDescent="0.2">
      <c r="B8389" s="7">
        <v>85</v>
      </c>
      <c r="C8389" s="7">
        <v>84</v>
      </c>
      <c r="D8389" s="7">
        <v>-8.6751149767856403E-2</v>
      </c>
      <c r="E8389" s="7">
        <v>-3.64178685886287E-2</v>
      </c>
      <c r="G8389" s="7">
        <v>85</v>
      </c>
      <c r="H8389" s="7">
        <v>84</v>
      </c>
      <c r="I8389" s="7">
        <v>0.19232928311886399</v>
      </c>
      <c r="J8389" s="7">
        <v>-1.04618230001172E-2</v>
      </c>
      <c r="L8389" s="7">
        <v>85</v>
      </c>
      <c r="M8389" s="7">
        <v>84</v>
      </c>
      <c r="N8389" s="7">
        <v>-1.2585095361740699</v>
      </c>
      <c r="O8389" s="7">
        <v>-1.1637829056989899</v>
      </c>
    </row>
    <row r="8390" spans="2:15" x14ac:dyDescent="0.2">
      <c r="B8390" s="7">
        <v>86</v>
      </c>
      <c r="C8390" s="7">
        <v>84</v>
      </c>
      <c r="D8390" s="7">
        <v>0.90341662633752895</v>
      </c>
      <c r="E8390" s="7">
        <v>0.62288508324174297</v>
      </c>
      <c r="G8390" s="7">
        <v>86</v>
      </c>
      <c r="H8390" s="7">
        <v>84</v>
      </c>
      <c r="I8390" s="7">
        <v>-0.40891081506488403</v>
      </c>
      <c r="J8390" s="7">
        <v>-0.371779485984709</v>
      </c>
      <c r="L8390" s="7">
        <v>86</v>
      </c>
      <c r="M8390" s="7">
        <v>84</v>
      </c>
      <c r="N8390" s="7">
        <v>4.6468792969260901E-3</v>
      </c>
      <c r="O8390" s="7">
        <v>-0.22449345540867299</v>
      </c>
    </row>
    <row r="8391" spans="2:15" x14ac:dyDescent="0.2">
      <c r="B8391" s="7">
        <v>87</v>
      </c>
      <c r="C8391" s="7">
        <v>84</v>
      </c>
      <c r="D8391" s="7">
        <v>-7.3201543630479399E-2</v>
      </c>
      <c r="E8391" s="7">
        <v>1.22059548441555E-2</v>
      </c>
      <c r="G8391" s="7">
        <v>87</v>
      </c>
      <c r="H8391" s="7">
        <v>84</v>
      </c>
      <c r="I8391" s="7">
        <v>3.4187786378241797E-2</v>
      </c>
      <c r="J8391" s="7">
        <v>3.05910883767933E-2</v>
      </c>
      <c r="L8391" s="7">
        <v>87</v>
      </c>
      <c r="M8391" s="7">
        <v>84</v>
      </c>
      <c r="N8391" s="7">
        <v>0.124842776120524</v>
      </c>
      <c r="O8391" s="7">
        <v>0.44433168464055101</v>
      </c>
    </row>
    <row r="8392" spans="2:15" x14ac:dyDescent="0.2">
      <c r="B8392" s="7">
        <v>88</v>
      </c>
      <c r="C8392" s="7">
        <v>84</v>
      </c>
      <c r="D8392" s="7">
        <v>0.44909753712779998</v>
      </c>
      <c r="E8392" s="7">
        <v>0.161114543662186</v>
      </c>
      <c r="G8392" s="7">
        <v>88</v>
      </c>
      <c r="H8392" s="7">
        <v>84</v>
      </c>
      <c r="I8392" s="7">
        <v>0.127678843485171</v>
      </c>
      <c r="J8392" s="7">
        <v>8.1461422025995503E-2</v>
      </c>
      <c r="L8392" s="7">
        <v>88</v>
      </c>
      <c r="M8392" s="7">
        <v>84</v>
      </c>
      <c r="N8392" s="7">
        <v>2.83815068827886E-2</v>
      </c>
      <c r="O8392" s="7">
        <v>0.57107646699799697</v>
      </c>
    </row>
    <row r="8393" spans="2:15" x14ac:dyDescent="0.2">
      <c r="B8393" s="7">
        <v>89</v>
      </c>
      <c r="C8393" s="7">
        <v>84</v>
      </c>
      <c r="D8393" s="7">
        <v>8.5151301314603193E-3</v>
      </c>
      <c r="E8393" s="7">
        <v>-0.16093521421271201</v>
      </c>
      <c r="G8393" s="7">
        <v>89</v>
      </c>
      <c r="H8393" s="7">
        <v>84</v>
      </c>
      <c r="I8393" s="7">
        <v>-5.6064270218653803E-2</v>
      </c>
      <c r="J8393" s="7">
        <v>9.3180535352681601E-2</v>
      </c>
      <c r="L8393" s="7">
        <v>89</v>
      </c>
      <c r="M8393" s="7">
        <v>84</v>
      </c>
      <c r="N8393" s="7">
        <v>-0.36269785918157399</v>
      </c>
      <c r="O8393" s="7">
        <v>0.23258191646187401</v>
      </c>
    </row>
    <row r="8394" spans="2:15" x14ac:dyDescent="0.2">
      <c r="B8394" s="7">
        <v>90</v>
      </c>
      <c r="C8394" s="7">
        <v>84</v>
      </c>
      <c r="D8394" s="7">
        <v>0.41708198405770402</v>
      </c>
      <c r="E8394" s="7">
        <v>0.54479665668553701</v>
      </c>
      <c r="G8394" s="7">
        <v>90</v>
      </c>
      <c r="H8394" s="7">
        <v>84</v>
      </c>
      <c r="I8394" s="7">
        <v>-0.20722920983680099</v>
      </c>
      <c r="J8394" s="7">
        <v>7.1243934113683197E-2</v>
      </c>
      <c r="L8394" s="7">
        <v>90</v>
      </c>
      <c r="M8394" s="7">
        <v>84</v>
      </c>
      <c r="N8394" s="7">
        <v>-0.59865165592981195</v>
      </c>
      <c r="O8394" s="7">
        <v>-0.89552639524731803</v>
      </c>
    </row>
    <row r="8395" spans="2:15" x14ac:dyDescent="0.2">
      <c r="B8395" s="7">
        <v>91</v>
      </c>
      <c r="C8395" s="7">
        <v>84</v>
      </c>
      <c r="D8395" s="7">
        <v>7.2581495138470203E-2</v>
      </c>
      <c r="E8395" s="7">
        <v>-5.6962021360469399E-2</v>
      </c>
      <c r="G8395" s="7">
        <v>91</v>
      </c>
      <c r="H8395" s="7">
        <v>84</v>
      </c>
      <c r="I8395" s="7">
        <v>-0.17525828848802</v>
      </c>
      <c r="J8395" s="7">
        <v>-0.179000331576775</v>
      </c>
      <c r="L8395" s="7">
        <v>91</v>
      </c>
      <c r="M8395" s="7">
        <v>84</v>
      </c>
      <c r="N8395" s="7">
        <v>-1.7223326398718299E-2</v>
      </c>
      <c r="O8395" s="7">
        <v>-9.4830211391130296E-3</v>
      </c>
    </row>
    <row r="8396" spans="2:15" x14ac:dyDescent="0.2">
      <c r="B8396" s="7">
        <v>92</v>
      </c>
      <c r="C8396" s="7">
        <v>84</v>
      </c>
      <c r="D8396" s="7">
        <v>-3.7307550640864703E-2</v>
      </c>
      <c r="E8396" s="7">
        <v>-2.1458449503792401E-2</v>
      </c>
      <c r="G8396" s="7">
        <v>92</v>
      </c>
      <c r="H8396" s="7">
        <v>84</v>
      </c>
      <c r="I8396" s="7">
        <v>-0.25401104442474898</v>
      </c>
      <c r="J8396" s="7">
        <v>0.178348905743968</v>
      </c>
      <c r="L8396" s="7">
        <v>92</v>
      </c>
      <c r="M8396" s="7">
        <v>84</v>
      </c>
      <c r="N8396" s="7">
        <v>0.65549960579618005</v>
      </c>
      <c r="O8396" s="7">
        <v>0.58254550894923096</v>
      </c>
    </row>
    <row r="8397" spans="2:15" x14ac:dyDescent="0.2">
      <c r="B8397" s="7">
        <v>93</v>
      </c>
      <c r="C8397" s="7">
        <v>84</v>
      </c>
      <c r="D8397" s="7">
        <v>0.54404600287813198</v>
      </c>
      <c r="E8397" s="7">
        <v>5.38083698668919E-2</v>
      </c>
      <c r="G8397" s="7">
        <v>93</v>
      </c>
      <c r="H8397" s="7">
        <v>84</v>
      </c>
      <c r="I8397" s="7">
        <v>-0.105312552792592</v>
      </c>
      <c r="J8397" s="7">
        <v>1.93880120478402E-2</v>
      </c>
      <c r="L8397" s="7">
        <v>93</v>
      </c>
      <c r="M8397" s="7">
        <v>84</v>
      </c>
      <c r="N8397" s="7">
        <v>0.67717549070628302</v>
      </c>
      <c r="O8397" s="7">
        <v>0.69537740302085704</v>
      </c>
    </row>
    <row r="8398" spans="2:15" x14ac:dyDescent="0.2">
      <c r="B8398" s="7">
        <v>94</v>
      </c>
      <c r="C8398" s="7">
        <v>84</v>
      </c>
      <c r="D8398" s="7">
        <v>0.23994095147776201</v>
      </c>
      <c r="E8398" s="7">
        <v>-4.7070905211134197E-2</v>
      </c>
      <c r="G8398" s="7">
        <v>94</v>
      </c>
      <c r="H8398" s="7">
        <v>84</v>
      </c>
      <c r="I8398" s="7">
        <v>0.10987374631247</v>
      </c>
      <c r="J8398" s="7">
        <v>5.3745297586249102E-2</v>
      </c>
      <c r="L8398" s="7">
        <v>94</v>
      </c>
      <c r="M8398" s="7">
        <v>84</v>
      </c>
      <c r="N8398" s="7">
        <v>0.52505915475630005</v>
      </c>
      <c r="O8398" s="7">
        <v>0.163029365040331</v>
      </c>
    </row>
    <row r="8399" spans="2:15" x14ac:dyDescent="0.2">
      <c r="B8399" s="7">
        <v>95</v>
      </c>
      <c r="C8399" s="7">
        <v>84</v>
      </c>
      <c r="D8399" s="7">
        <v>-3.0135593404214199E-2</v>
      </c>
      <c r="E8399" s="7">
        <v>-0.22167889381275999</v>
      </c>
      <c r="G8399" s="7">
        <v>95</v>
      </c>
      <c r="H8399" s="7">
        <v>84</v>
      </c>
      <c r="I8399" s="7">
        <v>-7.2522280717324306E-2</v>
      </c>
      <c r="J8399" s="7">
        <v>-0.16498555498536799</v>
      </c>
      <c r="L8399" s="7">
        <v>95</v>
      </c>
      <c r="M8399" s="7">
        <v>84</v>
      </c>
      <c r="N8399" s="7">
        <v>1.2991913898602201</v>
      </c>
      <c r="O8399" s="7">
        <v>0.73992869313460796</v>
      </c>
    </row>
    <row r="8400" spans="2:15" x14ac:dyDescent="0.2">
      <c r="B8400" s="7">
        <v>96</v>
      </c>
      <c r="C8400" s="7">
        <v>84</v>
      </c>
      <c r="D8400" s="7">
        <v>0.100395634136067</v>
      </c>
      <c r="E8400" s="7">
        <v>-0.19261618070900499</v>
      </c>
      <c r="G8400" s="7">
        <v>96</v>
      </c>
      <c r="H8400" s="7">
        <v>84</v>
      </c>
      <c r="I8400" s="7">
        <v>-0.32958958081587097</v>
      </c>
      <c r="J8400" s="7">
        <v>3.49780490216531E-2</v>
      </c>
      <c r="L8400" s="7">
        <v>96</v>
      </c>
      <c r="M8400" s="7">
        <v>84</v>
      </c>
      <c r="N8400" s="7">
        <v>0.601732466942419</v>
      </c>
      <c r="O8400" s="7">
        <v>6.5354403748036902E-2</v>
      </c>
    </row>
    <row r="8401" spans="2:15" x14ac:dyDescent="0.2">
      <c r="B8401" s="7">
        <v>97</v>
      </c>
      <c r="C8401" s="7">
        <v>84</v>
      </c>
      <c r="D8401" s="7">
        <v>2.198793031409E-2</v>
      </c>
      <c r="E8401" s="7">
        <v>1.9971473034083E-2</v>
      </c>
      <c r="G8401" s="7">
        <v>97</v>
      </c>
      <c r="H8401" s="7">
        <v>84</v>
      </c>
      <c r="I8401" s="7">
        <v>-0.26415749900844099</v>
      </c>
      <c r="J8401" s="7">
        <v>-0.30877030323575599</v>
      </c>
      <c r="L8401" s="7">
        <v>97</v>
      </c>
      <c r="M8401" s="7">
        <v>84</v>
      </c>
      <c r="N8401" s="7">
        <v>8.7328136903786394E-2</v>
      </c>
      <c r="O8401" s="7">
        <v>0.53490863259506305</v>
      </c>
    </row>
    <row r="8402" spans="2:15" x14ac:dyDescent="0.2">
      <c r="B8402" s="7">
        <v>98</v>
      </c>
      <c r="C8402" s="7">
        <v>84</v>
      </c>
      <c r="D8402" s="7">
        <v>-3.7418818022675999E-2</v>
      </c>
      <c r="E8402" s="7">
        <v>0.14390269989148799</v>
      </c>
      <c r="G8402" s="7">
        <v>98</v>
      </c>
      <c r="H8402" s="7">
        <v>84</v>
      </c>
      <c r="I8402" s="7">
        <v>-0.162879464821549</v>
      </c>
      <c r="J8402" s="7">
        <v>-0.18539471620221601</v>
      </c>
      <c r="L8402" s="7">
        <v>98</v>
      </c>
      <c r="M8402" s="7">
        <v>84</v>
      </c>
      <c r="N8402" s="7">
        <v>0.98649595861724004</v>
      </c>
      <c r="O8402" s="7">
        <v>1.09721121648432</v>
      </c>
    </row>
    <row r="8403" spans="2:15" x14ac:dyDescent="0.2">
      <c r="B8403" s="7">
        <v>99</v>
      </c>
      <c r="C8403" s="7">
        <v>84</v>
      </c>
      <c r="D8403" s="7">
        <v>-0.18438082820701401</v>
      </c>
      <c r="E8403" s="7">
        <v>-0.311564484845888</v>
      </c>
      <c r="G8403" s="7">
        <v>99</v>
      </c>
      <c r="H8403" s="7">
        <v>84</v>
      </c>
      <c r="I8403" s="7">
        <v>0.118068568427869</v>
      </c>
      <c r="J8403" s="7">
        <v>-0.19899437382607699</v>
      </c>
      <c r="L8403" s="7">
        <v>99</v>
      </c>
      <c r="M8403" s="7">
        <v>84</v>
      </c>
      <c r="N8403" s="7">
        <v>-0.113444562502153</v>
      </c>
      <c r="O8403" s="7">
        <v>-0.81310769435603902</v>
      </c>
    </row>
    <row r="8404" spans="2:15" x14ac:dyDescent="0.2">
      <c r="B8404" s="7">
        <v>100</v>
      </c>
      <c r="C8404" s="7">
        <v>84</v>
      </c>
      <c r="D8404" s="7">
        <v>-0.30446979509863398</v>
      </c>
      <c r="E8404" s="7">
        <v>-0.22667158515652799</v>
      </c>
      <c r="G8404" s="7">
        <v>100</v>
      </c>
      <c r="H8404" s="7">
        <v>84</v>
      </c>
      <c r="I8404" s="7">
        <v>-9.8738202529178296E-2</v>
      </c>
      <c r="J8404" s="7">
        <v>-0.25299915558438502</v>
      </c>
      <c r="L8404" s="7">
        <v>100</v>
      </c>
      <c r="M8404" s="7">
        <v>84</v>
      </c>
      <c r="N8404" s="7">
        <v>3.01852968295352</v>
      </c>
      <c r="O8404" s="7">
        <v>3.2994731891056301</v>
      </c>
    </row>
    <row r="8405" spans="2:15" x14ac:dyDescent="0.2">
      <c r="B8405" s="7">
        <v>1</v>
      </c>
      <c r="C8405" s="7">
        <v>85</v>
      </c>
      <c r="D8405" s="7">
        <v>-0.40245705035189999</v>
      </c>
      <c r="E8405" s="7">
        <v>-0.69195395778408597</v>
      </c>
      <c r="G8405" s="7">
        <v>1</v>
      </c>
      <c r="H8405" s="7">
        <v>85</v>
      </c>
      <c r="I8405" s="7">
        <v>-0.37821439965361298</v>
      </c>
      <c r="J8405" s="7">
        <v>-0.29927672085100998</v>
      </c>
      <c r="L8405" s="7">
        <v>1</v>
      </c>
      <c r="M8405" s="7">
        <v>85</v>
      </c>
      <c r="N8405" s="7">
        <v>0.144472075593882</v>
      </c>
      <c r="O8405" s="7">
        <v>-0.349635335652554</v>
      </c>
    </row>
    <row r="8406" spans="2:15" x14ac:dyDescent="0.2">
      <c r="B8406" s="7">
        <v>2</v>
      </c>
      <c r="C8406" s="7">
        <v>85</v>
      </c>
      <c r="D8406" s="7">
        <v>-0.13718355363294099</v>
      </c>
      <c r="E8406" s="7">
        <v>-0.21249292754593399</v>
      </c>
      <c r="G8406" s="7">
        <v>2</v>
      </c>
      <c r="H8406" s="7">
        <v>85</v>
      </c>
      <c r="I8406" s="7">
        <v>-0.24644542081933801</v>
      </c>
      <c r="J8406" s="7">
        <v>-0.21560236193024099</v>
      </c>
      <c r="L8406" s="7">
        <v>2</v>
      </c>
      <c r="M8406" s="7">
        <v>85</v>
      </c>
      <c r="N8406" s="7">
        <v>1.78674572296047</v>
      </c>
      <c r="O8406" s="7">
        <v>1.4186524896406401</v>
      </c>
    </row>
    <row r="8407" spans="2:15" x14ac:dyDescent="0.2">
      <c r="B8407" s="7">
        <v>3</v>
      </c>
      <c r="C8407" s="7">
        <v>85</v>
      </c>
      <c r="D8407" s="7">
        <v>-0.173684849464351</v>
      </c>
      <c r="E8407" s="7">
        <v>-0.26235692296042901</v>
      </c>
      <c r="G8407" s="7">
        <v>3</v>
      </c>
      <c r="H8407" s="7">
        <v>85</v>
      </c>
      <c r="I8407" s="7">
        <v>-4.0796741102880701E-2</v>
      </c>
      <c r="J8407" s="7">
        <v>-0.34968755154233699</v>
      </c>
      <c r="L8407" s="7">
        <v>3</v>
      </c>
      <c r="M8407" s="7">
        <v>85</v>
      </c>
      <c r="N8407" s="7">
        <v>-0.77972242023317895</v>
      </c>
      <c r="O8407" s="7">
        <v>-0.37357990503140198</v>
      </c>
    </row>
    <row r="8408" spans="2:15" x14ac:dyDescent="0.2">
      <c r="B8408" s="7">
        <v>4</v>
      </c>
      <c r="C8408" s="7">
        <v>85</v>
      </c>
      <c r="D8408" s="7">
        <v>-0.29557578444126298</v>
      </c>
      <c r="E8408" s="7">
        <v>-0.13144173969763201</v>
      </c>
      <c r="G8408" s="7">
        <v>4</v>
      </c>
      <c r="H8408" s="7">
        <v>85</v>
      </c>
      <c r="I8408" s="7">
        <v>0.33154885594247802</v>
      </c>
      <c r="J8408" s="7">
        <v>0.124353298708422</v>
      </c>
      <c r="L8408" s="7">
        <v>4</v>
      </c>
      <c r="M8408" s="7">
        <v>85</v>
      </c>
      <c r="N8408" s="7">
        <v>-0.94194441821499098</v>
      </c>
      <c r="O8408" s="7">
        <v>-1.1247661371633899</v>
      </c>
    </row>
    <row r="8409" spans="2:15" x14ac:dyDescent="0.2">
      <c r="B8409" s="7">
        <v>5</v>
      </c>
      <c r="C8409" s="7">
        <v>85</v>
      </c>
      <c r="D8409" s="7">
        <v>-2.0944682584996599E-2</v>
      </c>
      <c r="E8409" s="7">
        <v>-0.144615499214161</v>
      </c>
      <c r="G8409" s="7">
        <v>5</v>
      </c>
      <c r="H8409" s="7">
        <v>85</v>
      </c>
      <c r="I8409" s="7">
        <v>-0.15383103439453</v>
      </c>
      <c r="J8409" s="7">
        <v>-8.6398668478482293E-2</v>
      </c>
      <c r="L8409" s="7">
        <v>5</v>
      </c>
      <c r="M8409" s="7">
        <v>85</v>
      </c>
      <c r="N8409" s="7">
        <v>0.38733589093151699</v>
      </c>
      <c r="O8409" s="7">
        <v>0.168768467401437</v>
      </c>
    </row>
    <row r="8410" spans="2:15" x14ac:dyDescent="0.2">
      <c r="B8410" s="7">
        <v>6</v>
      </c>
      <c r="C8410" s="7">
        <v>85</v>
      </c>
      <c r="D8410" s="7">
        <v>-0.31943582896995598</v>
      </c>
      <c r="E8410" s="7">
        <v>-0.34763658121295199</v>
      </c>
      <c r="G8410" s="7">
        <v>6</v>
      </c>
      <c r="H8410" s="7">
        <v>85</v>
      </c>
      <c r="I8410" s="7">
        <v>0.105188626659562</v>
      </c>
      <c r="J8410" s="7">
        <v>-1.01956727619443E-2</v>
      </c>
      <c r="L8410" s="7">
        <v>6</v>
      </c>
      <c r="M8410" s="7">
        <v>85</v>
      </c>
      <c r="N8410" s="7">
        <v>0.82153240713081499</v>
      </c>
      <c r="O8410" s="7">
        <v>0.47078426772738802</v>
      </c>
    </row>
    <row r="8411" spans="2:15" x14ac:dyDescent="0.2">
      <c r="B8411" s="7">
        <v>7</v>
      </c>
      <c r="C8411" s="7">
        <v>85</v>
      </c>
      <c r="D8411" s="7">
        <v>0.317202654813242</v>
      </c>
      <c r="E8411" s="7">
        <v>0.239649214284825</v>
      </c>
      <c r="G8411" s="7">
        <v>7</v>
      </c>
      <c r="H8411" s="7">
        <v>85</v>
      </c>
      <c r="I8411" s="7">
        <v>5.2644631593722097E-2</v>
      </c>
      <c r="J8411" s="7">
        <v>0.32461514645679701</v>
      </c>
      <c r="L8411" s="7">
        <v>7</v>
      </c>
      <c r="M8411" s="7">
        <v>85</v>
      </c>
      <c r="N8411" s="7">
        <v>1.13479583950745</v>
      </c>
      <c r="O8411" s="7">
        <v>1.42452331961359</v>
      </c>
    </row>
    <row r="8412" spans="2:15" x14ac:dyDescent="0.2">
      <c r="B8412" s="7">
        <v>8</v>
      </c>
      <c r="C8412" s="7">
        <v>85</v>
      </c>
      <c r="D8412" s="7">
        <v>0.150554785310927</v>
      </c>
      <c r="E8412" s="7">
        <v>0.20888976284639699</v>
      </c>
      <c r="G8412" s="7">
        <v>8</v>
      </c>
      <c r="H8412" s="7">
        <v>85</v>
      </c>
      <c r="I8412" s="7">
        <v>0.11325477151051599</v>
      </c>
      <c r="J8412" s="7">
        <v>9.3313604142205797E-2</v>
      </c>
      <c r="L8412" s="7">
        <v>8</v>
      </c>
      <c r="M8412" s="7">
        <v>85</v>
      </c>
      <c r="N8412" s="7">
        <v>0.87293728177010999</v>
      </c>
      <c r="O8412" s="7">
        <v>1.43985011634742</v>
      </c>
    </row>
    <row r="8413" spans="2:15" x14ac:dyDescent="0.2">
      <c r="B8413" s="7">
        <v>9</v>
      </c>
      <c r="C8413" s="7">
        <v>85</v>
      </c>
      <c r="D8413" s="7">
        <v>-0.95922394358423901</v>
      </c>
      <c r="E8413" s="7">
        <v>-0.28934025473442798</v>
      </c>
      <c r="G8413" s="7">
        <v>9</v>
      </c>
      <c r="H8413" s="7">
        <v>85</v>
      </c>
      <c r="I8413" s="7">
        <v>4.6160283112894399E-2</v>
      </c>
      <c r="J8413" s="7">
        <v>-4.1500272703841802E-2</v>
      </c>
      <c r="L8413" s="7">
        <v>9</v>
      </c>
      <c r="M8413" s="7">
        <v>85</v>
      </c>
      <c r="N8413" s="7">
        <v>-6.6224167175905194E-2</v>
      </c>
      <c r="O8413" s="7">
        <v>-0.18935558515828399</v>
      </c>
    </row>
    <row r="8414" spans="2:15" x14ac:dyDescent="0.2">
      <c r="B8414" s="7">
        <v>10</v>
      </c>
      <c r="C8414" s="7">
        <v>85</v>
      </c>
      <c r="D8414" s="7">
        <v>-3.6546489748874797E-2</v>
      </c>
      <c r="E8414" s="7">
        <v>0.125518415557203</v>
      </c>
      <c r="G8414" s="7">
        <v>10</v>
      </c>
      <c r="H8414" s="7">
        <v>85</v>
      </c>
      <c r="I8414" s="7">
        <v>0.25894268022786598</v>
      </c>
      <c r="J8414" s="7">
        <v>-5.3851921960961703E-2</v>
      </c>
      <c r="L8414" s="7">
        <v>10</v>
      </c>
      <c r="M8414" s="7">
        <v>85</v>
      </c>
      <c r="N8414" s="7">
        <v>6.5025866103154001E-2</v>
      </c>
      <c r="O8414" s="7">
        <v>0.36541027594603998</v>
      </c>
    </row>
    <row r="8415" spans="2:15" x14ac:dyDescent="0.2">
      <c r="B8415" s="7">
        <v>11</v>
      </c>
      <c r="C8415" s="7">
        <v>85</v>
      </c>
      <c r="D8415" s="7">
        <v>-7.5314693726552306E-2</v>
      </c>
      <c r="E8415" s="7">
        <v>-0.14172176513331</v>
      </c>
      <c r="G8415" s="7">
        <v>11</v>
      </c>
      <c r="H8415" s="7">
        <v>85</v>
      </c>
      <c r="I8415" s="7">
        <v>-0.11159496230883</v>
      </c>
      <c r="J8415" s="7">
        <v>-2.9303818779428802E-2</v>
      </c>
      <c r="L8415" s="7">
        <v>11</v>
      </c>
      <c r="M8415" s="7">
        <v>85</v>
      </c>
      <c r="N8415" s="7">
        <v>0.67068636832380202</v>
      </c>
      <c r="O8415" s="7">
        <v>0.51145958121524304</v>
      </c>
    </row>
    <row r="8416" spans="2:15" x14ac:dyDescent="0.2">
      <c r="B8416" s="7">
        <v>12</v>
      </c>
      <c r="C8416" s="7">
        <v>85</v>
      </c>
      <c r="D8416" s="7">
        <v>-4.3572201786657799E-2</v>
      </c>
      <c r="E8416" s="7">
        <v>2.9655870979096801E-2</v>
      </c>
      <c r="G8416" s="7">
        <v>12</v>
      </c>
      <c r="H8416" s="7">
        <v>85</v>
      </c>
      <c r="I8416" s="7">
        <v>5.64017976076929E-2</v>
      </c>
      <c r="J8416" s="7">
        <v>-6.6349850204408006E-2</v>
      </c>
      <c r="L8416" s="7">
        <v>12</v>
      </c>
      <c r="M8416" s="7">
        <v>85</v>
      </c>
      <c r="N8416" s="7">
        <v>0.78355497752666303</v>
      </c>
      <c r="O8416" s="7">
        <v>0.30421001458086999</v>
      </c>
    </row>
    <row r="8417" spans="2:15" x14ac:dyDescent="0.2">
      <c r="B8417" s="7">
        <v>13</v>
      </c>
      <c r="C8417" s="7">
        <v>85</v>
      </c>
      <c r="D8417" s="7">
        <v>-0.179343245175382</v>
      </c>
      <c r="E8417" s="7">
        <v>-0.354573095628885</v>
      </c>
      <c r="G8417" s="7">
        <v>13</v>
      </c>
      <c r="H8417" s="7">
        <v>85</v>
      </c>
      <c r="I8417" s="7">
        <v>-3.4566479506933603E-2</v>
      </c>
      <c r="J8417" s="7">
        <v>-6.42067646333047E-2</v>
      </c>
      <c r="L8417" s="7">
        <v>13</v>
      </c>
      <c r="M8417" s="7">
        <v>85</v>
      </c>
      <c r="N8417" s="7">
        <v>-0.83710443988386296</v>
      </c>
      <c r="O8417" s="7">
        <v>-0.57376694263939299</v>
      </c>
    </row>
    <row r="8418" spans="2:15" x14ac:dyDescent="0.2">
      <c r="B8418" s="7">
        <v>14</v>
      </c>
      <c r="C8418" s="7">
        <v>85</v>
      </c>
      <c r="D8418" s="7">
        <v>-0.446621882567526</v>
      </c>
      <c r="E8418" s="7">
        <v>-6.9629959796467994E-2</v>
      </c>
      <c r="G8418" s="7">
        <v>14</v>
      </c>
      <c r="H8418" s="7">
        <v>85</v>
      </c>
      <c r="I8418" s="7">
        <v>-0.200820643787292</v>
      </c>
      <c r="J8418" s="7">
        <v>-0.127200837217192</v>
      </c>
      <c r="L8418" s="7">
        <v>14</v>
      </c>
      <c r="M8418" s="7">
        <v>85</v>
      </c>
      <c r="N8418" s="7">
        <v>0.677153169744932</v>
      </c>
      <c r="O8418" s="7">
        <v>0.31304621724370701</v>
      </c>
    </row>
    <row r="8419" spans="2:15" x14ac:dyDescent="0.2">
      <c r="B8419" s="7">
        <v>15</v>
      </c>
      <c r="C8419" s="7">
        <v>85</v>
      </c>
      <c r="D8419" s="7">
        <v>0.44606190745505703</v>
      </c>
      <c r="E8419" s="7">
        <v>-3.8272210534821702E-2</v>
      </c>
      <c r="G8419" s="7">
        <v>15</v>
      </c>
      <c r="H8419" s="7">
        <v>85</v>
      </c>
      <c r="I8419" s="7">
        <v>-0.188801116003848</v>
      </c>
      <c r="J8419" s="7">
        <v>-0.115505173558331</v>
      </c>
      <c r="L8419" s="7">
        <v>15</v>
      </c>
      <c r="M8419" s="7">
        <v>85</v>
      </c>
      <c r="N8419" s="7">
        <v>2.2910422781350501</v>
      </c>
      <c r="O8419" s="7">
        <v>1.80691649444414</v>
      </c>
    </row>
    <row r="8420" spans="2:15" x14ac:dyDescent="0.2">
      <c r="B8420" s="7">
        <v>16</v>
      </c>
      <c r="C8420" s="7">
        <v>85</v>
      </c>
      <c r="D8420" s="7">
        <v>-0.31938453191870902</v>
      </c>
      <c r="E8420" s="7">
        <v>-5.0935799738493999E-2</v>
      </c>
      <c r="G8420" s="7">
        <v>16</v>
      </c>
      <c r="H8420" s="7">
        <v>85</v>
      </c>
      <c r="I8420" s="7">
        <v>-0.25877330224574602</v>
      </c>
      <c r="J8420" s="7">
        <v>-0.135804722387837</v>
      </c>
      <c r="L8420" s="7">
        <v>16</v>
      </c>
      <c r="M8420" s="7">
        <v>85</v>
      </c>
      <c r="N8420" s="7">
        <v>-0.34758842280461799</v>
      </c>
      <c r="O8420" s="7">
        <v>-0.39205748588022399</v>
      </c>
    </row>
    <row r="8421" spans="2:15" x14ac:dyDescent="0.2">
      <c r="B8421" s="7">
        <v>17</v>
      </c>
      <c r="C8421" s="7">
        <v>85</v>
      </c>
      <c r="D8421" s="7">
        <v>-0.40029532813665297</v>
      </c>
      <c r="E8421" s="7">
        <v>-0.12842538727782099</v>
      </c>
      <c r="G8421" s="7">
        <v>17</v>
      </c>
      <c r="H8421" s="7">
        <v>85</v>
      </c>
      <c r="I8421" s="7">
        <v>-0.23050872537480099</v>
      </c>
      <c r="J8421" s="7">
        <v>-5.6977762985697601E-2</v>
      </c>
      <c r="L8421" s="7">
        <v>17</v>
      </c>
      <c r="M8421" s="7">
        <v>85</v>
      </c>
      <c r="N8421" s="7">
        <v>-0.62868549765062598</v>
      </c>
      <c r="O8421" s="7">
        <v>-0.68090774106183505</v>
      </c>
    </row>
    <row r="8422" spans="2:15" x14ac:dyDescent="0.2">
      <c r="B8422" s="7">
        <v>18</v>
      </c>
      <c r="C8422" s="7">
        <v>85</v>
      </c>
      <c r="D8422" s="7">
        <v>1.1198361454380501E-2</v>
      </c>
      <c r="E8422" s="7">
        <v>0.23827193528818</v>
      </c>
      <c r="G8422" s="7">
        <v>18</v>
      </c>
      <c r="H8422" s="7">
        <v>85</v>
      </c>
      <c r="I8422" s="7">
        <v>8.7728178402588106E-2</v>
      </c>
      <c r="J8422" s="7">
        <v>0.251458995936858</v>
      </c>
      <c r="L8422" s="7">
        <v>18</v>
      </c>
      <c r="M8422" s="7">
        <v>85</v>
      </c>
      <c r="N8422" s="7">
        <v>0.167479871143145</v>
      </c>
      <c r="O8422" s="7">
        <v>-0.205034439943271</v>
      </c>
    </row>
    <row r="8423" spans="2:15" x14ac:dyDescent="0.2">
      <c r="B8423" s="7">
        <v>19</v>
      </c>
      <c r="C8423" s="7">
        <v>85</v>
      </c>
      <c r="D8423" s="7">
        <v>-0.38494583893166701</v>
      </c>
      <c r="E8423" s="7">
        <v>4.8256140258946097E-2</v>
      </c>
      <c r="G8423" s="7">
        <v>19</v>
      </c>
      <c r="H8423" s="7">
        <v>85</v>
      </c>
      <c r="I8423" s="7">
        <v>-7.8104402692268607E-2</v>
      </c>
      <c r="J8423" s="7">
        <v>-9.1207628546634098E-2</v>
      </c>
      <c r="L8423" s="7">
        <v>19</v>
      </c>
      <c r="M8423" s="7">
        <v>85</v>
      </c>
      <c r="N8423" s="7">
        <v>0.60203211227952602</v>
      </c>
      <c r="O8423" s="7">
        <v>0.403832839554991</v>
      </c>
    </row>
    <row r="8424" spans="2:15" x14ac:dyDescent="0.2">
      <c r="B8424" s="7">
        <v>20</v>
      </c>
      <c r="C8424" s="7">
        <v>85</v>
      </c>
      <c r="D8424" s="7">
        <v>-0.62864241181258096</v>
      </c>
      <c r="E8424" s="7">
        <v>-0.160036040527437</v>
      </c>
      <c r="G8424" s="7">
        <v>20</v>
      </c>
      <c r="H8424" s="7">
        <v>85</v>
      </c>
      <c r="I8424" s="7">
        <v>-1.9440205660406398E-2</v>
      </c>
      <c r="J8424" s="7">
        <v>0.19171557127845201</v>
      </c>
      <c r="L8424" s="7">
        <v>20</v>
      </c>
      <c r="M8424" s="7">
        <v>85</v>
      </c>
      <c r="N8424" s="7">
        <v>-1.2251774638064199</v>
      </c>
      <c r="O8424" s="7">
        <v>-0.75938394439995305</v>
      </c>
    </row>
    <row r="8425" spans="2:15" x14ac:dyDescent="0.2">
      <c r="B8425" s="7">
        <v>21</v>
      </c>
      <c r="C8425" s="7">
        <v>85</v>
      </c>
      <c r="D8425" s="7">
        <v>-7.6602192745863995E-2</v>
      </c>
      <c r="E8425" s="7">
        <v>-0.494711831787431</v>
      </c>
      <c r="G8425" s="7">
        <v>21</v>
      </c>
      <c r="H8425" s="7">
        <v>85</v>
      </c>
      <c r="I8425" s="7">
        <v>-8.4005733162003396E-2</v>
      </c>
      <c r="J8425" s="7">
        <v>1.59187713410702E-3</v>
      </c>
      <c r="L8425" s="7">
        <v>21</v>
      </c>
      <c r="M8425" s="7">
        <v>85</v>
      </c>
      <c r="N8425" s="7">
        <v>-0.78778233300850597</v>
      </c>
      <c r="O8425" s="7">
        <v>-0.56688226068291003</v>
      </c>
    </row>
    <row r="8426" spans="2:15" x14ac:dyDescent="0.2">
      <c r="B8426" s="7">
        <v>22</v>
      </c>
      <c r="C8426" s="7">
        <v>85</v>
      </c>
      <c r="D8426" s="7">
        <v>-0.12747867286640299</v>
      </c>
      <c r="E8426" s="7">
        <v>-0.17182212051819501</v>
      </c>
      <c r="G8426" s="7">
        <v>22</v>
      </c>
      <c r="H8426" s="7">
        <v>85</v>
      </c>
      <c r="I8426" s="7">
        <v>7.4004833345751905E-2</v>
      </c>
      <c r="J8426" s="7">
        <v>-0.14296357434254101</v>
      </c>
      <c r="L8426" s="7">
        <v>22</v>
      </c>
      <c r="M8426" s="7">
        <v>85</v>
      </c>
      <c r="N8426" s="7">
        <v>-8.3355715476394601E-2</v>
      </c>
      <c r="O8426" s="7">
        <v>-9.0322955764845503E-3</v>
      </c>
    </row>
    <row r="8427" spans="2:15" x14ac:dyDescent="0.2">
      <c r="B8427" s="7">
        <v>23</v>
      </c>
      <c r="C8427" s="7">
        <v>85</v>
      </c>
      <c r="D8427" s="7">
        <v>-0.48511025423491899</v>
      </c>
      <c r="E8427" s="7">
        <v>-0.23730173254147499</v>
      </c>
      <c r="G8427" s="7">
        <v>23</v>
      </c>
      <c r="H8427" s="7">
        <v>85</v>
      </c>
      <c r="I8427" s="7">
        <v>8.2608926633192005E-3</v>
      </c>
      <c r="J8427" s="7">
        <v>4.8977136268968401E-2</v>
      </c>
      <c r="L8427" s="7">
        <v>23</v>
      </c>
      <c r="M8427" s="7">
        <v>85</v>
      </c>
      <c r="N8427" s="7">
        <v>-0.18508503907212001</v>
      </c>
      <c r="O8427" s="7">
        <v>0.70687836275503502</v>
      </c>
    </row>
    <row r="8428" spans="2:15" x14ac:dyDescent="0.2">
      <c r="B8428" s="7">
        <v>24</v>
      </c>
      <c r="C8428" s="7">
        <v>85</v>
      </c>
      <c r="D8428" s="7">
        <v>-0.104988185998629</v>
      </c>
      <c r="E8428" s="7">
        <v>-0.41063299132799103</v>
      </c>
      <c r="G8428" s="7">
        <v>24</v>
      </c>
      <c r="H8428" s="7">
        <v>85</v>
      </c>
      <c r="I8428" s="7">
        <v>0.18008650834993201</v>
      </c>
      <c r="J8428" s="7">
        <v>2.96495686892282E-2</v>
      </c>
      <c r="L8428" s="7">
        <v>24</v>
      </c>
      <c r="M8428" s="7">
        <v>85</v>
      </c>
      <c r="N8428" s="7">
        <v>0.498116891688557</v>
      </c>
      <c r="O8428" s="7">
        <v>1.0464396681857799</v>
      </c>
    </row>
    <row r="8429" spans="2:15" x14ac:dyDescent="0.2">
      <c r="B8429" s="7">
        <v>25</v>
      </c>
      <c r="C8429" s="7">
        <v>85</v>
      </c>
      <c r="D8429" s="7">
        <v>0.40570524175026002</v>
      </c>
      <c r="E8429" s="7">
        <v>0.406089377515998</v>
      </c>
      <c r="G8429" s="7">
        <v>25</v>
      </c>
      <c r="H8429" s="7">
        <v>85</v>
      </c>
      <c r="I8429" s="7">
        <v>0.65938889179095095</v>
      </c>
      <c r="J8429" s="7">
        <v>0.22844800894266601</v>
      </c>
      <c r="L8429" s="7">
        <v>25</v>
      </c>
      <c r="M8429" s="7">
        <v>85</v>
      </c>
      <c r="N8429" s="7">
        <v>-0.30305942754203802</v>
      </c>
      <c r="O8429" s="7">
        <v>-0.19040379079188999</v>
      </c>
    </row>
    <row r="8430" spans="2:15" x14ac:dyDescent="0.2">
      <c r="B8430" s="7">
        <v>26</v>
      </c>
      <c r="C8430" s="7">
        <v>85</v>
      </c>
      <c r="D8430" s="7">
        <v>2.4852930821130499E-2</v>
      </c>
      <c r="E8430" s="7">
        <v>-0.119038361330086</v>
      </c>
      <c r="G8430" s="7">
        <v>26</v>
      </c>
      <c r="H8430" s="7">
        <v>85</v>
      </c>
      <c r="I8430" s="7">
        <v>-8.9813676742398499E-2</v>
      </c>
      <c r="J8430" s="7">
        <v>-0.22412244369784801</v>
      </c>
      <c r="L8430" s="7">
        <v>26</v>
      </c>
      <c r="M8430" s="7">
        <v>85</v>
      </c>
      <c r="N8430" s="7">
        <v>0.205980935221143</v>
      </c>
      <c r="O8430" s="7">
        <v>0.39281186882591101</v>
      </c>
    </row>
    <row r="8431" spans="2:15" x14ac:dyDescent="0.2">
      <c r="B8431" s="7">
        <v>27</v>
      </c>
      <c r="C8431" s="7">
        <v>85</v>
      </c>
      <c r="D8431" s="7">
        <v>-0.26623316651241502</v>
      </c>
      <c r="E8431" s="7">
        <v>-0.55730690496916102</v>
      </c>
      <c r="G8431" s="7">
        <v>27</v>
      </c>
      <c r="H8431" s="7">
        <v>85</v>
      </c>
      <c r="I8431" s="7">
        <v>-0.22061399417313199</v>
      </c>
      <c r="J8431" s="7">
        <v>-4.2562825410501E-2</v>
      </c>
      <c r="L8431" s="7">
        <v>27</v>
      </c>
      <c r="M8431" s="7">
        <v>85</v>
      </c>
      <c r="N8431" s="7">
        <v>0.16636377746074199</v>
      </c>
      <c r="O8431" s="7">
        <v>-0.25147309612652602</v>
      </c>
    </row>
    <row r="8432" spans="2:15" x14ac:dyDescent="0.2">
      <c r="B8432" s="7">
        <v>28</v>
      </c>
      <c r="C8432" s="7">
        <v>85</v>
      </c>
      <c r="D8432" s="7">
        <v>-0.32390830839025098</v>
      </c>
      <c r="E8432" s="7">
        <v>-0.523865758331858</v>
      </c>
      <c r="G8432" s="7">
        <v>28</v>
      </c>
      <c r="H8432" s="7">
        <v>85</v>
      </c>
      <c r="I8432" s="7">
        <v>0.25136878463941797</v>
      </c>
      <c r="J8432" s="7">
        <v>6.3270317985556296E-2</v>
      </c>
      <c r="L8432" s="7">
        <v>28</v>
      </c>
      <c r="M8432" s="7">
        <v>85</v>
      </c>
      <c r="N8432" s="7">
        <v>0.44607484503675598</v>
      </c>
      <c r="O8432" s="7">
        <v>0.79252016088640997</v>
      </c>
    </row>
    <row r="8433" spans="2:15" x14ac:dyDescent="0.2">
      <c r="B8433" s="7">
        <v>29</v>
      </c>
      <c r="C8433" s="7">
        <v>85</v>
      </c>
      <c r="D8433" s="7">
        <v>-0.17928712309619499</v>
      </c>
      <c r="E8433" s="7">
        <v>1.57132489596572E-2</v>
      </c>
      <c r="G8433" s="7">
        <v>29</v>
      </c>
      <c r="H8433" s="7">
        <v>85</v>
      </c>
      <c r="I8433" s="7">
        <v>-0.24833729436399199</v>
      </c>
      <c r="J8433" s="7">
        <v>0.15075401939142599</v>
      </c>
      <c r="L8433" s="7">
        <v>29</v>
      </c>
      <c r="M8433" s="7">
        <v>85</v>
      </c>
      <c r="N8433" s="7">
        <v>0.44889153797361397</v>
      </c>
      <c r="O8433" s="7">
        <v>-1.2922751072943E-2</v>
      </c>
    </row>
    <row r="8434" spans="2:15" x14ac:dyDescent="0.2">
      <c r="B8434" s="7">
        <v>30</v>
      </c>
      <c r="C8434" s="7">
        <v>85</v>
      </c>
      <c r="D8434" s="7">
        <v>-0.16550947869403801</v>
      </c>
      <c r="E8434" s="7">
        <v>-0.190364423836476</v>
      </c>
      <c r="G8434" s="7">
        <v>30</v>
      </c>
      <c r="H8434" s="7">
        <v>85</v>
      </c>
      <c r="I8434" s="7">
        <v>0.144464067768653</v>
      </c>
      <c r="J8434" s="7">
        <v>0.108147461798536</v>
      </c>
      <c r="L8434" s="7">
        <v>30</v>
      </c>
      <c r="M8434" s="7">
        <v>85</v>
      </c>
      <c r="N8434" s="7">
        <v>-0.185758342240014</v>
      </c>
      <c r="O8434" s="7">
        <v>2.0644455700065101E-3</v>
      </c>
    </row>
    <row r="8435" spans="2:15" x14ac:dyDescent="0.2">
      <c r="B8435" s="7">
        <v>31</v>
      </c>
      <c r="C8435" s="7">
        <v>85</v>
      </c>
      <c r="D8435" s="7">
        <v>-0.15100045787860999</v>
      </c>
      <c r="E8435" s="7">
        <v>0.156964241371543</v>
      </c>
      <c r="G8435" s="7">
        <v>31</v>
      </c>
      <c r="H8435" s="7">
        <v>85</v>
      </c>
      <c r="I8435" s="7">
        <v>4.2181985928651002E-2</v>
      </c>
      <c r="J8435" s="7">
        <v>7.3302413998373298E-2</v>
      </c>
      <c r="L8435" s="7">
        <v>31</v>
      </c>
      <c r="M8435" s="7">
        <v>85</v>
      </c>
      <c r="N8435" s="7">
        <v>-6.7004047644470405E-2</v>
      </c>
      <c r="O8435" s="7">
        <v>0.64061977328299402</v>
      </c>
    </row>
    <row r="8436" spans="2:15" x14ac:dyDescent="0.2">
      <c r="B8436" s="7">
        <v>32</v>
      </c>
      <c r="C8436" s="7">
        <v>85</v>
      </c>
      <c r="D8436" s="7">
        <v>-0.14424149126476701</v>
      </c>
      <c r="E8436" s="7">
        <v>6.1654038943336403E-2</v>
      </c>
      <c r="G8436" s="7">
        <v>32</v>
      </c>
      <c r="H8436" s="7">
        <v>85</v>
      </c>
      <c r="I8436" s="7">
        <v>0.116949207406778</v>
      </c>
      <c r="J8436" s="7">
        <v>-0.27469484716250803</v>
      </c>
      <c r="L8436" s="7">
        <v>32</v>
      </c>
      <c r="M8436" s="7">
        <v>85</v>
      </c>
      <c r="N8436" s="7">
        <v>-0.61867893436431798</v>
      </c>
      <c r="O8436" s="7">
        <v>-0.34086322385930901</v>
      </c>
    </row>
    <row r="8437" spans="2:15" x14ac:dyDescent="0.2">
      <c r="B8437" s="7">
        <v>33</v>
      </c>
      <c r="C8437" s="7">
        <v>85</v>
      </c>
      <c r="D8437" s="7">
        <v>-0.13599806138121801</v>
      </c>
      <c r="E8437" s="7">
        <v>0.25114886682377402</v>
      </c>
      <c r="G8437" s="7">
        <v>33</v>
      </c>
      <c r="H8437" s="7">
        <v>85</v>
      </c>
      <c r="I8437" s="7">
        <v>7.0602494507095798E-2</v>
      </c>
      <c r="J8437" s="7">
        <v>-7.1332036702052903E-2</v>
      </c>
      <c r="L8437" s="7">
        <v>33</v>
      </c>
      <c r="M8437" s="7">
        <v>85</v>
      </c>
      <c r="N8437" s="7">
        <v>0.50345700180381203</v>
      </c>
      <c r="O8437" s="7">
        <v>0.91522400822499295</v>
      </c>
    </row>
    <row r="8438" spans="2:15" x14ac:dyDescent="0.2">
      <c r="B8438" s="7">
        <v>34</v>
      </c>
      <c r="C8438" s="7">
        <v>85</v>
      </c>
      <c r="D8438" s="7">
        <v>-4.5225648253359702E-2</v>
      </c>
      <c r="E8438" s="7">
        <v>0.16336616935525999</v>
      </c>
      <c r="G8438" s="7">
        <v>34</v>
      </c>
      <c r="H8438" s="7">
        <v>85</v>
      </c>
      <c r="I8438" s="7">
        <v>9.1791108377258901E-2</v>
      </c>
      <c r="J8438" s="7">
        <v>-6.6048955500384005E-2</v>
      </c>
      <c r="L8438" s="7">
        <v>34</v>
      </c>
      <c r="M8438" s="7">
        <v>85</v>
      </c>
      <c r="N8438" s="7">
        <v>-0.53915578410256704</v>
      </c>
      <c r="O8438" s="7">
        <v>-0.463309234597925</v>
      </c>
    </row>
    <row r="8439" spans="2:15" x14ac:dyDescent="0.2">
      <c r="B8439" s="7">
        <v>35</v>
      </c>
      <c r="C8439" s="7">
        <v>85</v>
      </c>
      <c r="D8439" s="7">
        <v>7.6780433773804696E-2</v>
      </c>
      <c r="E8439" s="7">
        <v>0.150613737836371</v>
      </c>
      <c r="G8439" s="7">
        <v>35</v>
      </c>
      <c r="H8439" s="7">
        <v>85</v>
      </c>
      <c r="I8439" s="7">
        <v>-0.26415012725699899</v>
      </c>
      <c r="J8439" s="7">
        <v>-0.29723782323838699</v>
      </c>
      <c r="L8439" s="7">
        <v>35</v>
      </c>
      <c r="M8439" s="7">
        <v>85</v>
      </c>
      <c r="N8439" s="7">
        <v>0.86445628268240104</v>
      </c>
      <c r="O8439" s="7">
        <v>0.94335356158716399</v>
      </c>
    </row>
    <row r="8440" spans="2:15" x14ac:dyDescent="0.2">
      <c r="B8440" s="7">
        <v>36</v>
      </c>
      <c r="C8440" s="7">
        <v>85</v>
      </c>
      <c r="D8440" s="7">
        <v>-3.3768458283710799E-2</v>
      </c>
      <c r="E8440" s="7">
        <v>0.246740647031847</v>
      </c>
      <c r="G8440" s="7">
        <v>36</v>
      </c>
      <c r="H8440" s="7">
        <v>85</v>
      </c>
      <c r="I8440" s="7">
        <v>-0.14126398495126899</v>
      </c>
      <c r="J8440" s="7">
        <v>0.101334248516133</v>
      </c>
      <c r="L8440" s="7">
        <v>36</v>
      </c>
      <c r="M8440" s="7">
        <v>85</v>
      </c>
      <c r="N8440" s="7">
        <v>0.66781773628548202</v>
      </c>
      <c r="O8440" s="7">
        <v>0.23666189988288999</v>
      </c>
    </row>
    <row r="8441" spans="2:15" x14ac:dyDescent="0.2">
      <c r="B8441" s="7">
        <v>37</v>
      </c>
      <c r="C8441" s="7">
        <v>85</v>
      </c>
      <c r="D8441" s="7">
        <v>0.18419574073731801</v>
      </c>
      <c r="E8441" s="7">
        <v>-0.145005608134325</v>
      </c>
      <c r="G8441" s="7">
        <v>37</v>
      </c>
      <c r="H8441" s="7">
        <v>85</v>
      </c>
      <c r="I8441" s="7">
        <v>-6.6503772893609495E-2</v>
      </c>
      <c r="J8441" s="7">
        <v>0.169116514780457</v>
      </c>
      <c r="L8441" s="7">
        <v>37</v>
      </c>
      <c r="M8441" s="7">
        <v>85</v>
      </c>
      <c r="N8441" s="7">
        <v>0.74145837214645904</v>
      </c>
      <c r="O8441" s="7">
        <v>0.78673411228452605</v>
      </c>
    </row>
    <row r="8442" spans="2:15" x14ac:dyDescent="0.2">
      <c r="B8442" s="7">
        <v>38</v>
      </c>
      <c r="C8442" s="7">
        <v>85</v>
      </c>
      <c r="D8442" s="7">
        <v>-0.34180034282574501</v>
      </c>
      <c r="E8442" s="7">
        <v>-0.40627097931855299</v>
      </c>
      <c r="G8442" s="7">
        <v>38</v>
      </c>
      <c r="H8442" s="7">
        <v>85</v>
      </c>
      <c r="I8442" s="7">
        <v>8.6694442683351802E-2</v>
      </c>
      <c r="J8442" s="7">
        <v>9.3845371998599006E-2</v>
      </c>
      <c r="L8442" s="7">
        <v>38</v>
      </c>
      <c r="M8442" s="7">
        <v>85</v>
      </c>
      <c r="N8442" s="7">
        <v>-0.50660315649524001</v>
      </c>
      <c r="O8442" s="7">
        <v>-1.1186707885407501</v>
      </c>
    </row>
    <row r="8443" spans="2:15" x14ac:dyDescent="0.2">
      <c r="B8443" s="7">
        <v>39</v>
      </c>
      <c r="C8443" s="7">
        <v>85</v>
      </c>
      <c r="D8443" s="7">
        <v>0.112589879389875</v>
      </c>
      <c r="E8443" s="7">
        <v>0.12735668394823901</v>
      </c>
      <c r="G8443" s="7">
        <v>39</v>
      </c>
      <c r="H8443" s="7">
        <v>85</v>
      </c>
      <c r="I8443" s="7">
        <v>0.209520369734674</v>
      </c>
      <c r="J8443" s="7">
        <v>0.17085766988919601</v>
      </c>
      <c r="L8443" s="7">
        <v>39</v>
      </c>
      <c r="M8443" s="7">
        <v>85</v>
      </c>
      <c r="N8443" s="7">
        <v>2.23804588119412</v>
      </c>
      <c r="O8443" s="7">
        <v>1.75472324413893</v>
      </c>
    </row>
    <row r="8444" spans="2:15" x14ac:dyDescent="0.2">
      <c r="B8444" s="7">
        <v>40</v>
      </c>
      <c r="C8444" s="7">
        <v>85</v>
      </c>
      <c r="D8444" s="7">
        <v>-8.1016038691185302E-2</v>
      </c>
      <c r="E8444" s="7">
        <v>0.39516694066389602</v>
      </c>
      <c r="G8444" s="7">
        <v>40</v>
      </c>
      <c r="H8444" s="7">
        <v>85</v>
      </c>
      <c r="I8444" s="7">
        <v>9.0488383254815105E-2</v>
      </c>
      <c r="J8444" s="7">
        <v>-0.186307723927395</v>
      </c>
      <c r="L8444" s="7">
        <v>40</v>
      </c>
      <c r="M8444" s="7">
        <v>85</v>
      </c>
      <c r="N8444" s="7">
        <v>-1.65342816918264</v>
      </c>
      <c r="O8444" s="7">
        <v>-1.68451664458915</v>
      </c>
    </row>
    <row r="8445" spans="2:15" x14ac:dyDescent="0.2">
      <c r="B8445" s="7">
        <v>41</v>
      </c>
      <c r="C8445" s="7">
        <v>85</v>
      </c>
      <c r="D8445" s="7">
        <v>-1.51129972823556E-2</v>
      </c>
      <c r="E8445" s="7">
        <v>7.3739200710487104E-2</v>
      </c>
      <c r="G8445" s="7">
        <v>41</v>
      </c>
      <c r="H8445" s="7">
        <v>85</v>
      </c>
      <c r="I8445" s="7">
        <v>-0.24914529159177201</v>
      </c>
      <c r="J8445" s="7">
        <v>-0.24927158083034601</v>
      </c>
      <c r="L8445" s="7">
        <v>41</v>
      </c>
      <c r="M8445" s="7">
        <v>85</v>
      </c>
      <c r="N8445" s="7">
        <v>0.478390119915231</v>
      </c>
      <c r="O8445" s="7">
        <v>0.239361128623965</v>
      </c>
    </row>
    <row r="8446" spans="2:15" x14ac:dyDescent="0.2">
      <c r="B8446" s="7">
        <v>42</v>
      </c>
      <c r="C8446" s="7">
        <v>85</v>
      </c>
      <c r="D8446" s="7">
        <v>0.12603477953273001</v>
      </c>
      <c r="E8446" s="7">
        <v>-0.31307203039518999</v>
      </c>
      <c r="G8446" s="7">
        <v>42</v>
      </c>
      <c r="H8446" s="7">
        <v>85</v>
      </c>
      <c r="I8446" s="7">
        <v>0.10386035751332701</v>
      </c>
      <c r="J8446" s="7">
        <v>0.28202953022316501</v>
      </c>
      <c r="L8446" s="7">
        <v>42</v>
      </c>
      <c r="M8446" s="7">
        <v>85</v>
      </c>
      <c r="N8446" s="7">
        <v>-1.80990057836417</v>
      </c>
      <c r="O8446" s="7">
        <v>-1.0359801145624301</v>
      </c>
    </row>
    <row r="8447" spans="2:15" x14ac:dyDescent="0.2">
      <c r="B8447" s="7">
        <v>43</v>
      </c>
      <c r="C8447" s="7">
        <v>85</v>
      </c>
      <c r="D8447" s="7">
        <v>0.25704016974754001</v>
      </c>
      <c r="E8447" s="7">
        <v>-2.8654177846403801E-2</v>
      </c>
      <c r="G8447" s="7">
        <v>43</v>
      </c>
      <c r="H8447" s="7">
        <v>85</v>
      </c>
      <c r="I8447" s="7">
        <v>0.21139898274194599</v>
      </c>
      <c r="J8447" s="7">
        <v>-6.6023686591089301E-2</v>
      </c>
      <c r="L8447" s="7">
        <v>43</v>
      </c>
      <c r="M8447" s="7">
        <v>85</v>
      </c>
      <c r="N8447" s="7">
        <v>-0.83096016585382104</v>
      </c>
      <c r="O8447" s="7">
        <v>-8.8441607320829604E-2</v>
      </c>
    </row>
    <row r="8448" spans="2:15" x14ac:dyDescent="0.2">
      <c r="B8448" s="7">
        <v>44</v>
      </c>
      <c r="C8448" s="7">
        <v>85</v>
      </c>
      <c r="D8448" s="7">
        <v>-0.26027615372864499</v>
      </c>
      <c r="E8448" s="7">
        <v>-0.27275107473402799</v>
      </c>
      <c r="G8448" s="7">
        <v>44</v>
      </c>
      <c r="H8448" s="7">
        <v>85</v>
      </c>
      <c r="I8448" s="7">
        <v>-0.20795034273667101</v>
      </c>
      <c r="J8448" s="7">
        <v>-0.183574708776263</v>
      </c>
      <c r="L8448" s="7">
        <v>44</v>
      </c>
      <c r="M8448" s="7">
        <v>85</v>
      </c>
      <c r="N8448" s="7">
        <v>0.23906140398787401</v>
      </c>
      <c r="O8448" s="7">
        <v>-0.153039423011578</v>
      </c>
    </row>
    <row r="8449" spans="2:15" x14ac:dyDescent="0.2">
      <c r="B8449" s="7">
        <v>45</v>
      </c>
      <c r="C8449" s="7">
        <v>85</v>
      </c>
      <c r="D8449" s="7">
        <v>-8.0329812580011997E-2</v>
      </c>
      <c r="E8449" s="7">
        <v>-0.178044639758661</v>
      </c>
      <c r="G8449" s="7">
        <v>45</v>
      </c>
      <c r="H8449" s="7">
        <v>85</v>
      </c>
      <c r="I8449" s="7">
        <v>0.195154587808371</v>
      </c>
      <c r="J8449" s="7">
        <v>8.0813253483542596E-2</v>
      </c>
      <c r="L8449" s="7">
        <v>45</v>
      </c>
      <c r="M8449" s="7">
        <v>85</v>
      </c>
      <c r="N8449" s="7">
        <v>-1.14143927620565</v>
      </c>
      <c r="O8449" s="7">
        <v>-1.01757260950238</v>
      </c>
    </row>
    <row r="8450" spans="2:15" x14ac:dyDescent="0.2">
      <c r="B8450" s="7">
        <v>46</v>
      </c>
      <c r="C8450" s="7">
        <v>85</v>
      </c>
      <c r="D8450" s="7">
        <v>2.3666041419246199E-2</v>
      </c>
      <c r="E8450" s="7">
        <v>-8.1442940796235597E-2</v>
      </c>
      <c r="G8450" s="7">
        <v>46</v>
      </c>
      <c r="H8450" s="7">
        <v>85</v>
      </c>
      <c r="I8450" s="7">
        <v>-8.12425116414772E-4</v>
      </c>
      <c r="J8450" s="7">
        <v>-0.25038096538556498</v>
      </c>
      <c r="L8450" s="7">
        <v>46</v>
      </c>
      <c r="M8450" s="7">
        <v>85</v>
      </c>
      <c r="N8450" s="7">
        <v>0.50287214197042096</v>
      </c>
      <c r="O8450" s="7">
        <v>0.35473520186399599</v>
      </c>
    </row>
    <row r="8451" spans="2:15" x14ac:dyDescent="0.2">
      <c r="B8451" s="7">
        <v>47</v>
      </c>
      <c r="C8451" s="7">
        <v>85</v>
      </c>
      <c r="D8451" s="7">
        <v>-0.29781645280014701</v>
      </c>
      <c r="E8451" s="7">
        <v>-0.27665051795884799</v>
      </c>
      <c r="G8451" s="7">
        <v>47</v>
      </c>
      <c r="H8451" s="7">
        <v>85</v>
      </c>
      <c r="I8451" s="7">
        <v>-0.11586585492168</v>
      </c>
      <c r="J8451" s="7">
        <v>1.8112993591230999E-2</v>
      </c>
      <c r="L8451" s="7">
        <v>47</v>
      </c>
      <c r="M8451" s="7">
        <v>85</v>
      </c>
      <c r="N8451" s="7">
        <v>0.51006204757537699</v>
      </c>
      <c r="O8451" s="7">
        <v>-0.20009081273479401</v>
      </c>
    </row>
    <row r="8452" spans="2:15" x14ac:dyDescent="0.2">
      <c r="B8452" s="7">
        <v>48</v>
      </c>
      <c r="C8452" s="7">
        <v>85</v>
      </c>
      <c r="D8452" s="7">
        <v>-1.9988499135180901E-2</v>
      </c>
      <c r="E8452" s="7">
        <v>5.0423606597425098E-2</v>
      </c>
      <c r="G8452" s="7">
        <v>48</v>
      </c>
      <c r="H8452" s="7">
        <v>85</v>
      </c>
      <c r="I8452" s="7">
        <v>-0.45517811641969702</v>
      </c>
      <c r="J8452" s="7">
        <v>-8.3693471060774599E-2</v>
      </c>
      <c r="L8452" s="7">
        <v>48</v>
      </c>
      <c r="M8452" s="7">
        <v>85</v>
      </c>
      <c r="N8452" s="7">
        <v>0.220193102768933</v>
      </c>
      <c r="O8452" s="7">
        <v>-0.25080723604845001</v>
      </c>
    </row>
    <row r="8453" spans="2:15" x14ac:dyDescent="0.2">
      <c r="B8453" s="7">
        <v>49</v>
      </c>
      <c r="C8453" s="7">
        <v>85</v>
      </c>
      <c r="D8453" s="7">
        <v>0.357336177912144</v>
      </c>
      <c r="E8453" s="7">
        <v>0.42260434235406602</v>
      </c>
      <c r="G8453" s="7">
        <v>49</v>
      </c>
      <c r="H8453" s="7">
        <v>85</v>
      </c>
      <c r="I8453" s="7">
        <v>-1.51802394181875E-2</v>
      </c>
      <c r="J8453" s="7">
        <v>-9.1198773926388199E-2</v>
      </c>
      <c r="L8453" s="7">
        <v>49</v>
      </c>
      <c r="M8453" s="7">
        <v>85</v>
      </c>
      <c r="N8453" s="7">
        <v>0.44585253410970799</v>
      </c>
      <c r="O8453" s="7">
        <v>3.6533312379003001E-2</v>
      </c>
    </row>
    <row r="8454" spans="2:15" x14ac:dyDescent="0.2">
      <c r="B8454" s="7">
        <v>50</v>
      </c>
      <c r="C8454" s="7">
        <v>85</v>
      </c>
      <c r="D8454" s="7">
        <v>-0.113214782601606</v>
      </c>
      <c r="E8454" s="7">
        <v>8.7817639374796905E-2</v>
      </c>
      <c r="G8454" s="7">
        <v>50</v>
      </c>
      <c r="H8454" s="7">
        <v>85</v>
      </c>
      <c r="I8454" s="7">
        <v>-0.22345107740072501</v>
      </c>
      <c r="J8454" s="7">
        <v>-0.13669664558106101</v>
      </c>
      <c r="L8454" s="7">
        <v>50</v>
      </c>
      <c r="M8454" s="7">
        <v>85</v>
      </c>
      <c r="N8454" s="7">
        <v>1.2433090200061701</v>
      </c>
      <c r="O8454" s="7">
        <v>1.28492408645636</v>
      </c>
    </row>
    <row r="8455" spans="2:15" x14ac:dyDescent="0.2">
      <c r="B8455" s="7">
        <v>51</v>
      </c>
      <c r="C8455" s="7">
        <v>85</v>
      </c>
      <c r="D8455" s="7">
        <v>-2.4315949567073499E-2</v>
      </c>
      <c r="E8455" s="7">
        <v>-0.18241524300894599</v>
      </c>
      <c r="G8455" s="7">
        <v>51</v>
      </c>
      <c r="H8455" s="7">
        <v>85</v>
      </c>
      <c r="I8455" s="7">
        <v>0.21997837278374299</v>
      </c>
      <c r="J8455" s="7">
        <v>0.11649436606533201</v>
      </c>
      <c r="L8455" s="7">
        <v>51</v>
      </c>
      <c r="M8455" s="7">
        <v>85</v>
      </c>
      <c r="N8455" s="7">
        <v>-0.40957646567430001</v>
      </c>
      <c r="O8455" s="7">
        <v>-0.199634605489315</v>
      </c>
    </row>
    <row r="8456" spans="2:15" x14ac:dyDescent="0.2">
      <c r="B8456" s="7">
        <v>52</v>
      </c>
      <c r="C8456" s="7">
        <v>85</v>
      </c>
      <c r="D8456" s="7">
        <v>7.7908075073481506E-2</v>
      </c>
      <c r="E8456" s="7">
        <v>0.16756349868797099</v>
      </c>
      <c r="G8456" s="7">
        <v>52</v>
      </c>
      <c r="H8456" s="7">
        <v>85</v>
      </c>
      <c r="I8456" s="7">
        <v>0.108672696935674</v>
      </c>
      <c r="J8456" s="7">
        <v>0.102578836085307</v>
      </c>
      <c r="L8456" s="7">
        <v>52</v>
      </c>
      <c r="M8456" s="7">
        <v>85</v>
      </c>
      <c r="N8456" s="7">
        <v>0.62382055280723803</v>
      </c>
      <c r="O8456" s="7">
        <v>4.1576513098122297E-2</v>
      </c>
    </row>
    <row r="8457" spans="2:15" x14ac:dyDescent="0.2">
      <c r="B8457" s="7">
        <v>53</v>
      </c>
      <c r="C8457" s="7">
        <v>85</v>
      </c>
      <c r="D8457" s="7">
        <v>0.233218063364248</v>
      </c>
      <c r="E8457" s="7">
        <v>-0.258951662554884</v>
      </c>
      <c r="G8457" s="7">
        <v>53</v>
      </c>
      <c r="H8457" s="7">
        <v>85</v>
      </c>
      <c r="I8457" s="7">
        <v>-0.18439247865148201</v>
      </c>
      <c r="J8457" s="7">
        <v>-0.16384087291426699</v>
      </c>
      <c r="L8457" s="7">
        <v>53</v>
      </c>
      <c r="M8457" s="7">
        <v>85</v>
      </c>
      <c r="N8457" s="7">
        <v>0.78072442421552501</v>
      </c>
      <c r="O8457" s="7">
        <v>0.78577012243592104</v>
      </c>
    </row>
    <row r="8458" spans="2:15" x14ac:dyDescent="0.2">
      <c r="B8458" s="7">
        <v>54</v>
      </c>
      <c r="C8458" s="7">
        <v>85</v>
      </c>
      <c r="D8458" s="7">
        <v>-7.1207920165569802E-2</v>
      </c>
      <c r="E8458" s="7">
        <v>-6.6437943165706101E-2</v>
      </c>
      <c r="G8458" s="7">
        <v>54</v>
      </c>
      <c r="H8458" s="7">
        <v>85</v>
      </c>
      <c r="I8458" s="7">
        <v>0.101500240856586</v>
      </c>
      <c r="J8458" s="7">
        <v>-0.25305392174461699</v>
      </c>
      <c r="L8458" s="7">
        <v>54</v>
      </c>
      <c r="M8458" s="7">
        <v>85</v>
      </c>
      <c r="N8458" s="7">
        <v>-0.41712109605421999</v>
      </c>
      <c r="O8458" s="7">
        <v>4.3160240736240099E-2</v>
      </c>
    </row>
    <row r="8459" spans="2:15" x14ac:dyDescent="0.2">
      <c r="B8459" s="7">
        <v>55</v>
      </c>
      <c r="C8459" s="7">
        <v>85</v>
      </c>
      <c r="D8459" s="7">
        <v>0.24212732281625901</v>
      </c>
      <c r="E8459" s="7">
        <v>0.15889636244285099</v>
      </c>
      <c r="G8459" s="7">
        <v>55</v>
      </c>
      <c r="H8459" s="7">
        <v>85</v>
      </c>
      <c r="I8459" s="7">
        <v>7.6876106132051103E-4</v>
      </c>
      <c r="J8459" s="7">
        <v>-0.13036491891754301</v>
      </c>
      <c r="L8459" s="7">
        <v>55</v>
      </c>
      <c r="M8459" s="7">
        <v>85</v>
      </c>
      <c r="N8459" s="7">
        <v>0.38090157175157402</v>
      </c>
      <c r="O8459" s="7">
        <v>0.68929152171394503</v>
      </c>
    </row>
    <row r="8460" spans="2:15" x14ac:dyDescent="0.2">
      <c r="B8460" s="7">
        <v>56</v>
      </c>
      <c r="C8460" s="7">
        <v>85</v>
      </c>
      <c r="D8460" s="7">
        <v>-0.19370779419397399</v>
      </c>
      <c r="E8460" s="7">
        <v>-5.3838067515688003E-4</v>
      </c>
      <c r="G8460" s="7">
        <v>56</v>
      </c>
      <c r="H8460" s="7">
        <v>85</v>
      </c>
      <c r="I8460" s="7">
        <v>8.0168168610792498E-2</v>
      </c>
      <c r="J8460" s="7">
        <v>-7.6837190273264105E-2</v>
      </c>
      <c r="L8460" s="7">
        <v>56</v>
      </c>
      <c r="M8460" s="7">
        <v>85</v>
      </c>
      <c r="N8460" s="7">
        <v>6.0564867306272398E-2</v>
      </c>
      <c r="O8460" s="7">
        <v>-8.5035634192733398E-2</v>
      </c>
    </row>
    <row r="8461" spans="2:15" x14ac:dyDescent="0.2">
      <c r="B8461" s="7">
        <v>57</v>
      </c>
      <c r="C8461" s="7">
        <v>85</v>
      </c>
      <c r="D8461" s="7">
        <v>-0.220652258412356</v>
      </c>
      <c r="E8461" s="7">
        <v>-0.217905461245472</v>
      </c>
      <c r="G8461" s="7">
        <v>57</v>
      </c>
      <c r="H8461" s="7">
        <v>85</v>
      </c>
      <c r="I8461" s="7">
        <v>-0.29050463537605098</v>
      </c>
      <c r="J8461" s="7">
        <v>0.12692136963574499</v>
      </c>
      <c r="L8461" s="7">
        <v>57</v>
      </c>
      <c r="M8461" s="7">
        <v>85</v>
      </c>
      <c r="N8461" s="7">
        <v>-7.4848285936923303E-2</v>
      </c>
      <c r="O8461" s="7">
        <v>0.47714491772652901</v>
      </c>
    </row>
    <row r="8462" spans="2:15" x14ac:dyDescent="0.2">
      <c r="B8462" s="7">
        <v>58</v>
      </c>
      <c r="C8462" s="7">
        <v>85</v>
      </c>
      <c r="D8462" s="7">
        <v>2.41264673493236E-2</v>
      </c>
      <c r="E8462" s="7">
        <v>-8.7933288888883999E-3</v>
      </c>
      <c r="G8462" s="7">
        <v>58</v>
      </c>
      <c r="H8462" s="7">
        <v>85</v>
      </c>
      <c r="I8462" s="7">
        <v>-0.19339921596259099</v>
      </c>
      <c r="J8462" s="7">
        <v>-8.2155245656442E-2</v>
      </c>
      <c r="L8462" s="7">
        <v>58</v>
      </c>
      <c r="M8462" s="7">
        <v>85</v>
      </c>
      <c r="N8462" s="7">
        <v>0.29949466995381402</v>
      </c>
      <c r="O8462" s="7">
        <v>2.7045555349580801E-2</v>
      </c>
    </row>
    <row r="8463" spans="2:15" x14ac:dyDescent="0.2">
      <c r="B8463" s="7">
        <v>59</v>
      </c>
      <c r="C8463" s="7">
        <v>85</v>
      </c>
      <c r="D8463" s="7">
        <v>-0.28227049905664697</v>
      </c>
      <c r="E8463" s="7">
        <v>-0.53936210979912402</v>
      </c>
      <c r="G8463" s="7">
        <v>59</v>
      </c>
      <c r="H8463" s="7">
        <v>85</v>
      </c>
      <c r="I8463" s="7">
        <v>-9.8755538026471107E-2</v>
      </c>
      <c r="J8463" s="7">
        <v>-0.10892153957223399</v>
      </c>
      <c r="L8463" s="7">
        <v>59</v>
      </c>
      <c r="M8463" s="7">
        <v>85</v>
      </c>
      <c r="N8463" s="7">
        <v>0.37537019504410502</v>
      </c>
      <c r="O8463" s="7">
        <v>-3.92338198327788E-2</v>
      </c>
    </row>
    <row r="8464" spans="2:15" x14ac:dyDescent="0.2">
      <c r="B8464" s="7">
        <v>60</v>
      </c>
      <c r="C8464" s="7">
        <v>85</v>
      </c>
      <c r="D8464" s="7">
        <v>-0.18849074229471499</v>
      </c>
      <c r="E8464" s="7">
        <v>-8.7451146541233094E-2</v>
      </c>
      <c r="G8464" s="7">
        <v>60</v>
      </c>
      <c r="H8464" s="7">
        <v>85</v>
      </c>
      <c r="I8464" s="7">
        <v>-6.8865610377295106E-2</v>
      </c>
      <c r="J8464" s="7">
        <v>0.11950090936805299</v>
      </c>
      <c r="L8464" s="7">
        <v>60</v>
      </c>
      <c r="M8464" s="7">
        <v>85</v>
      </c>
      <c r="N8464" s="7">
        <v>-0.55671072851908898</v>
      </c>
      <c r="O8464" s="7">
        <v>-0.67665234557730403</v>
      </c>
    </row>
    <row r="8465" spans="2:15" x14ac:dyDescent="0.2">
      <c r="B8465" s="7">
        <v>61</v>
      </c>
      <c r="C8465" s="7">
        <v>85</v>
      </c>
      <c r="D8465" s="7">
        <v>-0.182749518955104</v>
      </c>
      <c r="E8465" s="7">
        <v>-0.112016986233854</v>
      </c>
      <c r="G8465" s="7">
        <v>61</v>
      </c>
      <c r="H8465" s="7">
        <v>85</v>
      </c>
      <c r="I8465" s="7">
        <v>-0.21241736669445699</v>
      </c>
      <c r="J8465" s="7">
        <v>3.0323965448442202E-4</v>
      </c>
      <c r="L8465" s="7">
        <v>61</v>
      </c>
      <c r="M8465" s="7">
        <v>85</v>
      </c>
      <c r="N8465" s="7">
        <v>0.59914035097461604</v>
      </c>
      <c r="O8465" s="7">
        <v>0.46137810064214202</v>
      </c>
    </row>
    <row r="8466" spans="2:15" x14ac:dyDescent="0.2">
      <c r="B8466" s="7">
        <v>62</v>
      </c>
      <c r="C8466" s="7">
        <v>85</v>
      </c>
      <c r="D8466" s="7">
        <v>-0.24097591256772899</v>
      </c>
      <c r="E8466" s="7">
        <v>-3.8681855077075299E-2</v>
      </c>
      <c r="G8466" s="7">
        <v>62</v>
      </c>
      <c r="H8466" s="7">
        <v>85</v>
      </c>
      <c r="I8466" s="7">
        <v>2.1096053019968898E-3</v>
      </c>
      <c r="J8466" s="7">
        <v>-5.26684170976148E-2</v>
      </c>
      <c r="L8466" s="7">
        <v>62</v>
      </c>
      <c r="M8466" s="7">
        <v>85</v>
      </c>
      <c r="N8466" s="7">
        <v>-0.42019832442242799</v>
      </c>
      <c r="O8466" s="7">
        <v>-0.44410863503690801</v>
      </c>
    </row>
    <row r="8467" spans="2:15" x14ac:dyDescent="0.2">
      <c r="B8467" s="7">
        <v>63</v>
      </c>
      <c r="C8467" s="7">
        <v>85</v>
      </c>
      <c r="D8467" s="7">
        <v>-0.51166178747788804</v>
      </c>
      <c r="E8467" s="7">
        <v>-0.67806821312437104</v>
      </c>
      <c r="G8467" s="7">
        <v>63</v>
      </c>
      <c r="H8467" s="7">
        <v>85</v>
      </c>
      <c r="I8467" s="7">
        <v>-0.33973887183007401</v>
      </c>
      <c r="J8467" s="7">
        <v>-0.119257597791691</v>
      </c>
      <c r="L8467" s="7">
        <v>63</v>
      </c>
      <c r="M8467" s="7">
        <v>85</v>
      </c>
      <c r="N8467" s="7">
        <v>0.35642105911029698</v>
      </c>
      <c r="O8467" s="7">
        <v>-0.119176970030313</v>
      </c>
    </row>
    <row r="8468" spans="2:15" x14ac:dyDescent="0.2">
      <c r="B8468" s="7">
        <v>64</v>
      </c>
      <c r="C8468" s="7">
        <v>85</v>
      </c>
      <c r="D8468" s="7">
        <v>0.34498340412984602</v>
      </c>
      <c r="E8468" s="7">
        <v>8.3059376804303794E-2</v>
      </c>
      <c r="G8468" s="7">
        <v>64</v>
      </c>
      <c r="H8468" s="7">
        <v>85</v>
      </c>
      <c r="I8468" s="7">
        <v>0.32605917248591598</v>
      </c>
      <c r="J8468" s="7">
        <v>9.5982868954710199E-2</v>
      </c>
      <c r="L8468" s="7">
        <v>64</v>
      </c>
      <c r="M8468" s="7">
        <v>85</v>
      </c>
      <c r="N8468" s="7">
        <v>0.64615471486524501</v>
      </c>
      <c r="O8468" s="7">
        <v>0.23806216866645299</v>
      </c>
    </row>
    <row r="8469" spans="2:15" x14ac:dyDescent="0.2">
      <c r="B8469" s="7">
        <v>65</v>
      </c>
      <c r="C8469" s="7">
        <v>85</v>
      </c>
      <c r="D8469" s="7">
        <v>4.7020010729350602E-2</v>
      </c>
      <c r="E8469" s="7">
        <v>-0.25603381718406898</v>
      </c>
      <c r="G8469" s="7">
        <v>65</v>
      </c>
      <c r="H8469" s="7">
        <v>85</v>
      </c>
      <c r="I8469" s="7">
        <v>8.5494157131293505E-2</v>
      </c>
      <c r="J8469" s="7">
        <v>-5.1846653652081196E-3</v>
      </c>
      <c r="L8469" s="7">
        <v>65</v>
      </c>
      <c r="M8469" s="7">
        <v>85</v>
      </c>
      <c r="N8469" s="7">
        <v>7.8792958856715806E-2</v>
      </c>
      <c r="O8469" s="7">
        <v>0.13724835939802599</v>
      </c>
    </row>
    <row r="8470" spans="2:15" x14ac:dyDescent="0.2">
      <c r="B8470" s="7">
        <v>66</v>
      </c>
      <c r="C8470" s="7">
        <v>85</v>
      </c>
      <c r="D8470" s="7">
        <v>-0.20871896882838201</v>
      </c>
      <c r="E8470" s="7">
        <v>-0.10548558735454</v>
      </c>
      <c r="G8470" s="7">
        <v>66</v>
      </c>
      <c r="H8470" s="7">
        <v>85</v>
      </c>
      <c r="I8470" s="7">
        <v>0.14724938789539899</v>
      </c>
      <c r="J8470" s="7">
        <v>-0.20833957378121201</v>
      </c>
      <c r="L8470" s="7">
        <v>66</v>
      </c>
      <c r="M8470" s="7">
        <v>85</v>
      </c>
      <c r="N8470" s="7">
        <v>-0.44677777193407803</v>
      </c>
      <c r="O8470" s="7">
        <v>-0.93128718220312701</v>
      </c>
    </row>
    <row r="8471" spans="2:15" x14ac:dyDescent="0.2">
      <c r="B8471" s="7">
        <v>67</v>
      </c>
      <c r="C8471" s="7">
        <v>85</v>
      </c>
      <c r="D8471" s="7">
        <v>-4.8129534127947501E-2</v>
      </c>
      <c r="E8471" s="7">
        <v>-0.37398483278461803</v>
      </c>
      <c r="G8471" s="7">
        <v>67</v>
      </c>
      <c r="H8471" s="7">
        <v>85</v>
      </c>
      <c r="I8471" s="7">
        <v>9.3591109622013696E-2</v>
      </c>
      <c r="J8471" s="7">
        <v>0.13245991606381</v>
      </c>
      <c r="L8471" s="7">
        <v>67</v>
      </c>
      <c r="M8471" s="7">
        <v>85</v>
      </c>
      <c r="N8471" s="7">
        <v>0.75918566126113296</v>
      </c>
      <c r="O8471" s="7">
        <v>0.72756153950228797</v>
      </c>
    </row>
    <row r="8472" spans="2:15" x14ac:dyDescent="0.2">
      <c r="B8472" s="7">
        <v>68</v>
      </c>
      <c r="C8472" s="7">
        <v>85</v>
      </c>
      <c r="D8472" s="7">
        <v>9.9237490367647396E-3</v>
      </c>
      <c r="E8472" s="7">
        <v>-0.246595865045696</v>
      </c>
      <c r="G8472" s="7">
        <v>68</v>
      </c>
      <c r="H8472" s="7">
        <v>85</v>
      </c>
      <c r="I8472" s="7">
        <v>0.13438259963318799</v>
      </c>
      <c r="J8472" s="7">
        <v>2.2758778690285201E-2</v>
      </c>
      <c r="L8472" s="7">
        <v>68</v>
      </c>
      <c r="M8472" s="7">
        <v>85</v>
      </c>
      <c r="N8472" s="7">
        <v>-0.23336276565178801</v>
      </c>
      <c r="O8472" s="7">
        <v>3.5545532573646498E-3</v>
      </c>
    </row>
    <row r="8473" spans="2:15" x14ac:dyDescent="0.2">
      <c r="B8473" s="7">
        <v>69</v>
      </c>
      <c r="C8473" s="7">
        <v>85</v>
      </c>
      <c r="D8473" s="7">
        <v>-0.25918229398251003</v>
      </c>
      <c r="E8473" s="7">
        <v>-0.22259934173877299</v>
      </c>
      <c r="G8473" s="7">
        <v>69</v>
      </c>
      <c r="H8473" s="7">
        <v>85</v>
      </c>
      <c r="I8473" s="7">
        <v>0.20118468266509201</v>
      </c>
      <c r="J8473" s="7">
        <v>0.12637785356411699</v>
      </c>
      <c r="L8473" s="7">
        <v>69</v>
      </c>
      <c r="M8473" s="7">
        <v>85</v>
      </c>
      <c r="N8473" s="7">
        <v>0.15982263376372199</v>
      </c>
      <c r="O8473" s="7">
        <v>-0.25049838886794201</v>
      </c>
    </row>
    <row r="8474" spans="2:15" x14ac:dyDescent="0.2">
      <c r="B8474" s="7">
        <v>70</v>
      </c>
      <c r="C8474" s="7">
        <v>85</v>
      </c>
      <c r="D8474" s="7">
        <v>-0.38030879266930701</v>
      </c>
      <c r="E8474" s="7">
        <v>-0.60288734322563498</v>
      </c>
      <c r="G8474" s="7">
        <v>70</v>
      </c>
      <c r="H8474" s="7">
        <v>85</v>
      </c>
      <c r="I8474" s="7">
        <v>0.32156013131495498</v>
      </c>
      <c r="J8474" s="7">
        <v>-5.9560771608715E-2</v>
      </c>
      <c r="L8474" s="7">
        <v>70</v>
      </c>
      <c r="M8474" s="7">
        <v>85</v>
      </c>
      <c r="N8474" s="7">
        <v>-0.61317089901927302</v>
      </c>
      <c r="O8474" s="7">
        <v>-0.79247877174061898</v>
      </c>
    </row>
    <row r="8475" spans="2:15" x14ac:dyDescent="0.2">
      <c r="B8475" s="7">
        <v>71</v>
      </c>
      <c r="C8475" s="7">
        <v>85</v>
      </c>
      <c r="D8475" s="7">
        <v>-9.7064253866125896E-2</v>
      </c>
      <c r="E8475" s="7">
        <v>4.6548827887581197E-2</v>
      </c>
      <c r="G8475" s="7">
        <v>71</v>
      </c>
      <c r="H8475" s="7">
        <v>85</v>
      </c>
      <c r="I8475" s="7">
        <v>4.0655854729285699E-2</v>
      </c>
      <c r="J8475" s="7">
        <v>-0.15234712354705701</v>
      </c>
      <c r="L8475" s="7">
        <v>71</v>
      </c>
      <c r="M8475" s="7">
        <v>85</v>
      </c>
      <c r="N8475" s="7">
        <v>0.60981512511542602</v>
      </c>
      <c r="O8475" s="7">
        <v>0.58649781913693799</v>
      </c>
    </row>
    <row r="8476" spans="2:15" x14ac:dyDescent="0.2">
      <c r="B8476" s="7">
        <v>72</v>
      </c>
      <c r="C8476" s="7">
        <v>85</v>
      </c>
      <c r="D8476" s="7">
        <v>-0.14551256450887701</v>
      </c>
      <c r="E8476" s="7">
        <v>-0.210928757949325</v>
      </c>
      <c r="G8476" s="7">
        <v>72</v>
      </c>
      <c r="H8476" s="7">
        <v>85</v>
      </c>
      <c r="I8476" s="7">
        <v>-0.102692015806471</v>
      </c>
      <c r="J8476" s="7">
        <v>6.1401678559375797E-2</v>
      </c>
      <c r="L8476" s="7">
        <v>72</v>
      </c>
      <c r="M8476" s="7">
        <v>85</v>
      </c>
      <c r="N8476" s="7">
        <v>2.5449527653972202</v>
      </c>
      <c r="O8476" s="7">
        <v>2.3684717392121102</v>
      </c>
    </row>
    <row r="8477" spans="2:15" x14ac:dyDescent="0.2">
      <c r="B8477" s="7">
        <v>73</v>
      </c>
      <c r="C8477" s="7">
        <v>85</v>
      </c>
      <c r="D8477" s="7">
        <v>-0.36482914533198701</v>
      </c>
      <c r="E8477" s="7">
        <v>-8.2572150717829196E-2</v>
      </c>
      <c r="G8477" s="7">
        <v>73</v>
      </c>
      <c r="H8477" s="7">
        <v>85</v>
      </c>
      <c r="I8477" s="7">
        <v>0.28926609512691298</v>
      </c>
      <c r="J8477" s="7">
        <v>3.7380261864811401E-2</v>
      </c>
      <c r="L8477" s="7">
        <v>73</v>
      </c>
      <c r="M8477" s="7">
        <v>85</v>
      </c>
      <c r="N8477" s="7">
        <v>0.28106245953275499</v>
      </c>
      <c r="O8477" s="7">
        <v>6.0262519165602803E-2</v>
      </c>
    </row>
    <row r="8478" spans="2:15" x14ac:dyDescent="0.2">
      <c r="B8478" s="7">
        <v>74</v>
      </c>
      <c r="C8478" s="7">
        <v>85</v>
      </c>
      <c r="D8478" s="7">
        <v>-8.6947473815736295E-2</v>
      </c>
      <c r="E8478" s="7">
        <v>-0.21789604518212799</v>
      </c>
      <c r="G8478" s="7">
        <v>74</v>
      </c>
      <c r="H8478" s="7">
        <v>85</v>
      </c>
      <c r="I8478" s="7">
        <v>0.100522516985367</v>
      </c>
      <c r="J8478" s="7">
        <v>-7.5433504044711996E-2</v>
      </c>
      <c r="L8478" s="7">
        <v>74</v>
      </c>
      <c r="M8478" s="7">
        <v>85</v>
      </c>
      <c r="N8478" s="7">
        <v>0.34912824687445498</v>
      </c>
      <c r="O8478" s="7">
        <v>0.21601676836317699</v>
      </c>
    </row>
    <row r="8479" spans="2:15" x14ac:dyDescent="0.2">
      <c r="B8479" s="7">
        <v>75</v>
      </c>
      <c r="C8479" s="7">
        <v>85</v>
      </c>
      <c r="D8479" s="7">
        <v>-0.11607891908977799</v>
      </c>
      <c r="E8479" s="7">
        <v>-0.18302785946526301</v>
      </c>
      <c r="G8479" s="7">
        <v>75</v>
      </c>
      <c r="H8479" s="7">
        <v>85</v>
      </c>
      <c r="I8479" s="7">
        <v>-0.34513202220118799</v>
      </c>
      <c r="J8479" s="7">
        <v>-0.32654222834041502</v>
      </c>
      <c r="L8479" s="7">
        <v>75</v>
      </c>
      <c r="M8479" s="7">
        <v>85</v>
      </c>
      <c r="N8479" s="7">
        <v>-5.1150069706650897E-2</v>
      </c>
      <c r="O8479" s="7">
        <v>-1.88125117620963E-2</v>
      </c>
    </row>
    <row r="8480" spans="2:15" x14ac:dyDescent="0.2">
      <c r="B8480" s="7">
        <v>76</v>
      </c>
      <c r="C8480" s="7">
        <v>85</v>
      </c>
      <c r="D8480" s="7">
        <v>0.14953570902105701</v>
      </c>
      <c r="E8480" s="7">
        <v>-0.14165832961080199</v>
      </c>
      <c r="G8480" s="7">
        <v>76</v>
      </c>
      <c r="H8480" s="7">
        <v>85</v>
      </c>
      <c r="I8480" s="7">
        <v>0.232741711657214</v>
      </c>
      <c r="J8480" s="7">
        <v>-0.19069169024077301</v>
      </c>
      <c r="L8480" s="7">
        <v>76</v>
      </c>
      <c r="M8480" s="7">
        <v>85</v>
      </c>
      <c r="N8480" s="7">
        <v>0.64254444317398995</v>
      </c>
      <c r="O8480" s="7">
        <v>0.37585043457801998</v>
      </c>
    </row>
    <row r="8481" spans="2:15" x14ac:dyDescent="0.2">
      <c r="B8481" s="7">
        <v>77</v>
      </c>
      <c r="C8481" s="7">
        <v>85</v>
      </c>
      <c r="D8481" s="7">
        <v>-0.49066023736084402</v>
      </c>
      <c r="E8481" s="7">
        <v>-0.383876936847173</v>
      </c>
      <c r="G8481" s="7">
        <v>77</v>
      </c>
      <c r="H8481" s="7">
        <v>85</v>
      </c>
      <c r="I8481" s="7">
        <v>-7.7315557197712402E-3</v>
      </c>
      <c r="J8481" s="7">
        <v>-3.0353695197890201E-2</v>
      </c>
      <c r="L8481" s="7">
        <v>77</v>
      </c>
      <c r="M8481" s="7">
        <v>85</v>
      </c>
      <c r="N8481" s="7">
        <v>1.4615333649517801</v>
      </c>
      <c r="O8481" s="7">
        <v>1.66217316872767</v>
      </c>
    </row>
    <row r="8482" spans="2:15" x14ac:dyDescent="0.2">
      <c r="B8482" s="7">
        <v>78</v>
      </c>
      <c r="C8482" s="7">
        <v>85</v>
      </c>
      <c r="D8482" s="7">
        <v>9.6253944284130796E-2</v>
      </c>
      <c r="E8482" s="7">
        <v>-0.13573606085002499</v>
      </c>
      <c r="G8482" s="7">
        <v>78</v>
      </c>
      <c r="H8482" s="7">
        <v>85</v>
      </c>
      <c r="I8482" s="7">
        <v>0.104422493385947</v>
      </c>
      <c r="J8482" s="7">
        <v>-6.4845264371132999E-2</v>
      </c>
      <c r="L8482" s="7">
        <v>78</v>
      </c>
      <c r="M8482" s="7">
        <v>85</v>
      </c>
      <c r="N8482" s="7">
        <v>-1.1311704055332701</v>
      </c>
      <c r="O8482" s="7">
        <v>-1.2991153773152899</v>
      </c>
    </row>
    <row r="8483" spans="2:15" x14ac:dyDescent="0.2">
      <c r="B8483" s="7">
        <v>79</v>
      </c>
      <c r="C8483" s="7">
        <v>85</v>
      </c>
      <c r="D8483" s="7">
        <v>-0.38148185468677098</v>
      </c>
      <c r="E8483" s="7">
        <v>-0.256780081826252</v>
      </c>
      <c r="G8483" s="7">
        <v>79</v>
      </c>
      <c r="H8483" s="7">
        <v>85</v>
      </c>
      <c r="I8483" s="7">
        <v>0.279139330574666</v>
      </c>
      <c r="J8483" s="7">
        <v>1.7272586052177599E-2</v>
      </c>
      <c r="L8483" s="7">
        <v>79</v>
      </c>
      <c r="M8483" s="7">
        <v>85</v>
      </c>
      <c r="N8483" s="7">
        <v>0.75200807313583495</v>
      </c>
      <c r="O8483" s="7">
        <v>-4.5481780421145097E-2</v>
      </c>
    </row>
    <row r="8484" spans="2:15" x14ac:dyDescent="0.2">
      <c r="B8484" s="7">
        <v>80</v>
      </c>
      <c r="C8484" s="7">
        <v>85</v>
      </c>
      <c r="D8484" s="7">
        <v>-0.27458650984174199</v>
      </c>
      <c r="E8484" s="7">
        <v>-0.26942687613574301</v>
      </c>
      <c r="G8484" s="7">
        <v>80</v>
      </c>
      <c r="H8484" s="7">
        <v>85</v>
      </c>
      <c r="I8484" s="7">
        <v>-0.34463741366549699</v>
      </c>
      <c r="J8484" s="7">
        <v>-0.23227247653924199</v>
      </c>
      <c r="L8484" s="7">
        <v>80</v>
      </c>
      <c r="M8484" s="7">
        <v>85</v>
      </c>
      <c r="N8484" s="7">
        <v>-0.685964522264497</v>
      </c>
      <c r="O8484" s="7">
        <v>-0.45719400222156098</v>
      </c>
    </row>
    <row r="8485" spans="2:15" x14ac:dyDescent="0.2">
      <c r="B8485" s="7">
        <v>81</v>
      </c>
      <c r="C8485" s="7">
        <v>85</v>
      </c>
      <c r="D8485" s="7">
        <v>0.12465731453879</v>
      </c>
      <c r="E8485" s="7">
        <v>-1.13485056877431E-2</v>
      </c>
      <c r="G8485" s="7">
        <v>81</v>
      </c>
      <c r="H8485" s="7">
        <v>85</v>
      </c>
      <c r="I8485" s="7">
        <v>-0.227205950615438</v>
      </c>
      <c r="J8485" s="7">
        <v>2.3774378333515998E-2</v>
      </c>
      <c r="L8485" s="7">
        <v>81</v>
      </c>
      <c r="M8485" s="7">
        <v>85</v>
      </c>
      <c r="N8485" s="7">
        <v>1.4093037140975899</v>
      </c>
      <c r="O8485" s="7">
        <v>1.4358781055201</v>
      </c>
    </row>
    <row r="8486" spans="2:15" x14ac:dyDescent="0.2">
      <c r="B8486" s="7">
        <v>82</v>
      </c>
      <c r="C8486" s="7">
        <v>85</v>
      </c>
      <c r="D8486" s="7">
        <v>-0.35021834184825101</v>
      </c>
      <c r="E8486" s="7">
        <v>-0.69351829945727905</v>
      </c>
      <c r="G8486" s="7">
        <v>82</v>
      </c>
      <c r="H8486" s="7">
        <v>85</v>
      </c>
      <c r="I8486" s="7">
        <v>7.9503648370932795E-2</v>
      </c>
      <c r="J8486" s="7">
        <v>-0.14372695562386401</v>
      </c>
      <c r="L8486" s="7">
        <v>82</v>
      </c>
      <c r="M8486" s="7">
        <v>85</v>
      </c>
      <c r="N8486" s="7">
        <v>0.32016294480652302</v>
      </c>
      <c r="O8486" s="7">
        <v>0.22811283945424601</v>
      </c>
    </row>
    <row r="8487" spans="2:15" x14ac:dyDescent="0.2">
      <c r="B8487" s="7">
        <v>83</v>
      </c>
      <c r="C8487" s="7">
        <v>85</v>
      </c>
      <c r="D8487" s="7">
        <v>-1.8169590499095299E-2</v>
      </c>
      <c r="E8487" s="7">
        <v>0.124592363025585</v>
      </c>
      <c r="G8487" s="7">
        <v>83</v>
      </c>
      <c r="H8487" s="7">
        <v>85</v>
      </c>
      <c r="I8487" s="7">
        <v>-0.253056055850508</v>
      </c>
      <c r="J8487" s="7">
        <v>-0.169425503408932</v>
      </c>
      <c r="L8487" s="7">
        <v>83</v>
      </c>
      <c r="M8487" s="7">
        <v>85</v>
      </c>
      <c r="N8487" s="7">
        <v>-1.0363896339095</v>
      </c>
      <c r="O8487" s="7">
        <v>-1.2239636199889801</v>
      </c>
    </row>
    <row r="8488" spans="2:15" x14ac:dyDescent="0.2">
      <c r="B8488" s="7">
        <v>84</v>
      </c>
      <c r="C8488" s="7">
        <v>85</v>
      </c>
      <c r="D8488" s="7">
        <v>3.7067907246130197E-2</v>
      </c>
      <c r="E8488" s="7">
        <v>4.0455620547171597E-2</v>
      </c>
      <c r="G8488" s="7">
        <v>84</v>
      </c>
      <c r="H8488" s="7">
        <v>85</v>
      </c>
      <c r="I8488" s="7">
        <v>5.32886429420798E-3</v>
      </c>
      <c r="J8488" s="7">
        <v>4.8703542576000701E-3</v>
      </c>
      <c r="L8488" s="7">
        <v>84</v>
      </c>
      <c r="M8488" s="7">
        <v>85</v>
      </c>
      <c r="N8488" s="7">
        <v>0.18145051065322201</v>
      </c>
      <c r="O8488" s="7">
        <v>0.61041793778396503</v>
      </c>
    </row>
    <row r="8489" spans="2:15" x14ac:dyDescent="0.2">
      <c r="B8489" s="7">
        <v>85</v>
      </c>
      <c r="C8489" s="7">
        <v>85</v>
      </c>
      <c r="D8489" s="7">
        <v>-0.215398561253203</v>
      </c>
      <c r="E8489" s="7">
        <v>-0.240502469431286</v>
      </c>
      <c r="G8489" s="7">
        <v>85</v>
      </c>
      <c r="H8489" s="7">
        <v>85</v>
      </c>
      <c r="I8489" s="7">
        <v>-0.100781626485155</v>
      </c>
      <c r="J8489" s="7">
        <v>0.22257174407177799</v>
      </c>
      <c r="L8489" s="7">
        <v>85</v>
      </c>
      <c r="M8489" s="7">
        <v>85</v>
      </c>
      <c r="N8489" s="7">
        <v>-1.3174257749917</v>
      </c>
      <c r="O8489" s="7">
        <v>-1.2204530972146701</v>
      </c>
    </row>
    <row r="8490" spans="2:15" x14ac:dyDescent="0.2">
      <c r="B8490" s="7">
        <v>86</v>
      </c>
      <c r="C8490" s="7">
        <v>85</v>
      </c>
      <c r="D8490" s="7">
        <v>-0.309224499679292</v>
      </c>
      <c r="E8490" s="7">
        <v>0.48237815386513999</v>
      </c>
      <c r="G8490" s="7">
        <v>86</v>
      </c>
      <c r="H8490" s="7">
        <v>85</v>
      </c>
      <c r="I8490" s="7">
        <v>-0.21965766468974199</v>
      </c>
      <c r="J8490" s="7">
        <v>-9.4694304994532394E-2</v>
      </c>
      <c r="L8490" s="7">
        <v>86</v>
      </c>
      <c r="M8490" s="7">
        <v>85</v>
      </c>
      <c r="N8490" s="7">
        <v>0.55927060244487303</v>
      </c>
      <c r="O8490" s="7">
        <v>0.96754877068630996</v>
      </c>
    </row>
    <row r="8491" spans="2:15" x14ac:dyDescent="0.2">
      <c r="B8491" s="7">
        <v>87</v>
      </c>
      <c r="C8491" s="7">
        <v>85</v>
      </c>
      <c r="D8491" s="7">
        <v>7.3891541694806898E-2</v>
      </c>
      <c r="E8491" s="7">
        <v>0.15086106020575701</v>
      </c>
      <c r="G8491" s="7">
        <v>87</v>
      </c>
      <c r="H8491" s="7">
        <v>85</v>
      </c>
      <c r="I8491" s="7">
        <v>-0.35307107372546898</v>
      </c>
      <c r="J8491" s="7">
        <v>-6.1547740204597197E-2</v>
      </c>
      <c r="L8491" s="7">
        <v>87</v>
      </c>
      <c r="M8491" s="7">
        <v>85</v>
      </c>
      <c r="N8491" s="7">
        <v>1.1700200971293</v>
      </c>
      <c r="O8491" s="7">
        <v>0.85183389990290503</v>
      </c>
    </row>
    <row r="8492" spans="2:15" x14ac:dyDescent="0.2">
      <c r="B8492" s="7">
        <v>88</v>
      </c>
      <c r="C8492" s="7">
        <v>85</v>
      </c>
      <c r="D8492" s="7">
        <v>3.2900125007740803E-2</v>
      </c>
      <c r="E8492" s="7">
        <v>0.12610612301135499</v>
      </c>
      <c r="G8492" s="7">
        <v>88</v>
      </c>
      <c r="H8492" s="7">
        <v>85</v>
      </c>
      <c r="I8492" s="7">
        <v>-7.1664704901199805E-2</v>
      </c>
      <c r="J8492" s="7">
        <v>0.151597413134681</v>
      </c>
      <c r="L8492" s="7">
        <v>88</v>
      </c>
      <c r="M8492" s="7">
        <v>85</v>
      </c>
      <c r="N8492" s="7">
        <v>0.82795155511176499</v>
      </c>
      <c r="O8492" s="7">
        <v>1.14811353326871</v>
      </c>
    </row>
    <row r="8493" spans="2:15" x14ac:dyDescent="0.2">
      <c r="B8493" s="7">
        <v>89</v>
      </c>
      <c r="C8493" s="7">
        <v>85</v>
      </c>
      <c r="D8493" s="7">
        <v>-0.31398990438975</v>
      </c>
      <c r="E8493" s="7">
        <v>-0.24135758559902101</v>
      </c>
      <c r="G8493" s="7">
        <v>89</v>
      </c>
      <c r="H8493" s="7">
        <v>85</v>
      </c>
      <c r="I8493" s="7">
        <v>-0.157769235458147</v>
      </c>
      <c r="J8493" s="7">
        <v>-6.9897665255963304E-2</v>
      </c>
      <c r="L8493" s="7">
        <v>89</v>
      </c>
      <c r="M8493" s="7">
        <v>85</v>
      </c>
      <c r="N8493" s="7">
        <v>-0.66412626995127999</v>
      </c>
      <c r="O8493" s="7">
        <v>-5.8830627216284598E-2</v>
      </c>
    </row>
    <row r="8494" spans="2:15" x14ac:dyDescent="0.2">
      <c r="B8494" s="7">
        <v>90</v>
      </c>
      <c r="C8494" s="7">
        <v>85</v>
      </c>
      <c r="D8494" s="7">
        <v>5.8979593530064101E-2</v>
      </c>
      <c r="E8494" s="7">
        <v>-8.0579130507198102E-2</v>
      </c>
      <c r="G8494" s="7">
        <v>90</v>
      </c>
      <c r="H8494" s="7">
        <v>85</v>
      </c>
      <c r="I8494" s="7">
        <v>0.183764034664847</v>
      </c>
      <c r="J8494" s="7">
        <v>0.11086393183749101</v>
      </c>
      <c r="L8494" s="7">
        <v>90</v>
      </c>
      <c r="M8494" s="7">
        <v>85</v>
      </c>
      <c r="N8494" s="7">
        <v>-1.5223445252042</v>
      </c>
      <c r="O8494" s="7">
        <v>-1.3058961565726901</v>
      </c>
    </row>
    <row r="8495" spans="2:15" x14ac:dyDescent="0.2">
      <c r="B8495" s="7">
        <v>91</v>
      </c>
      <c r="C8495" s="7">
        <v>85</v>
      </c>
      <c r="D8495" s="7">
        <v>0.105893211189557</v>
      </c>
      <c r="E8495" s="7">
        <v>0.28935249599115798</v>
      </c>
      <c r="G8495" s="7">
        <v>91</v>
      </c>
      <c r="H8495" s="7">
        <v>85</v>
      </c>
      <c r="I8495" s="7">
        <v>-0.12378067174492199</v>
      </c>
      <c r="J8495" s="7">
        <v>-4.9446905087143597E-2</v>
      </c>
      <c r="L8495" s="7">
        <v>91</v>
      </c>
      <c r="M8495" s="7">
        <v>85</v>
      </c>
      <c r="N8495" s="7">
        <v>0.23419248157741501</v>
      </c>
      <c r="O8495" s="7">
        <v>-0.35227752822349201</v>
      </c>
    </row>
    <row r="8496" spans="2:15" x14ac:dyDescent="0.2">
      <c r="B8496" s="7">
        <v>92</v>
      </c>
      <c r="C8496" s="7">
        <v>85</v>
      </c>
      <c r="D8496" s="7">
        <v>-1.1615528072184999E-2</v>
      </c>
      <c r="E8496" s="7">
        <v>-6.1790593897283599E-2</v>
      </c>
      <c r="G8496" s="7">
        <v>92</v>
      </c>
      <c r="H8496" s="7">
        <v>85</v>
      </c>
      <c r="I8496" s="7">
        <v>-9.4191227450894893E-2</v>
      </c>
      <c r="J8496" s="7">
        <v>0.14972224321952801</v>
      </c>
      <c r="L8496" s="7">
        <v>92</v>
      </c>
      <c r="M8496" s="7">
        <v>85</v>
      </c>
      <c r="N8496" s="7">
        <v>-0.60859601085116199</v>
      </c>
      <c r="O8496" s="7">
        <v>-0.64587140055355297</v>
      </c>
    </row>
    <row r="8497" spans="2:15" x14ac:dyDescent="0.2">
      <c r="B8497" s="7">
        <v>93</v>
      </c>
      <c r="C8497" s="7">
        <v>85</v>
      </c>
      <c r="D8497" s="7">
        <v>8.1809872594615904E-2</v>
      </c>
      <c r="E8497" s="7">
        <v>0.344683155250252</v>
      </c>
      <c r="G8497" s="7">
        <v>93</v>
      </c>
      <c r="H8497" s="7">
        <v>85</v>
      </c>
      <c r="I8497" s="7">
        <v>-5.6833055398408704E-3</v>
      </c>
      <c r="J8497" s="7">
        <v>8.1983721975021198E-2</v>
      </c>
      <c r="L8497" s="7">
        <v>93</v>
      </c>
      <c r="M8497" s="7">
        <v>85</v>
      </c>
      <c r="N8497" s="7">
        <v>0.40489721618408198</v>
      </c>
      <c r="O8497" s="7">
        <v>0.82029903890956002</v>
      </c>
    </row>
    <row r="8498" spans="2:15" x14ac:dyDescent="0.2">
      <c r="B8498" s="7">
        <v>94</v>
      </c>
      <c r="C8498" s="7">
        <v>85</v>
      </c>
      <c r="D8498" s="7">
        <v>0.13205243444241299</v>
      </c>
      <c r="E8498" s="7">
        <v>-3.02647874683162E-2</v>
      </c>
      <c r="G8498" s="7">
        <v>94</v>
      </c>
      <c r="H8498" s="7">
        <v>85</v>
      </c>
      <c r="I8498" s="7">
        <v>5.5403534360737097E-2</v>
      </c>
      <c r="J8498" s="7">
        <v>-0.107493287491724</v>
      </c>
      <c r="L8498" s="7">
        <v>94</v>
      </c>
      <c r="M8498" s="7">
        <v>85</v>
      </c>
      <c r="N8498" s="7">
        <v>0.876064522512223</v>
      </c>
      <c r="O8498" s="7">
        <v>0.75902538442904299</v>
      </c>
    </row>
    <row r="8499" spans="2:15" x14ac:dyDescent="0.2">
      <c r="B8499" s="7">
        <v>95</v>
      </c>
      <c r="C8499" s="7">
        <v>85</v>
      </c>
      <c r="D8499" s="7">
        <v>0.29909180454782802</v>
      </c>
      <c r="E8499" s="7">
        <v>-5.91595341883E-3</v>
      </c>
      <c r="G8499" s="7">
        <v>95</v>
      </c>
      <c r="H8499" s="7">
        <v>85</v>
      </c>
      <c r="I8499" s="7">
        <v>-0.14866606746882599</v>
      </c>
      <c r="J8499" s="7">
        <v>-0.12996438948724301</v>
      </c>
      <c r="L8499" s="7">
        <v>95</v>
      </c>
      <c r="M8499" s="7">
        <v>85</v>
      </c>
      <c r="N8499" s="7">
        <v>-0.90178697265455499</v>
      </c>
      <c r="O8499" s="7">
        <v>-0.79405061562391899</v>
      </c>
    </row>
    <row r="8500" spans="2:15" x14ac:dyDescent="0.2">
      <c r="B8500" s="7">
        <v>96</v>
      </c>
      <c r="C8500" s="7">
        <v>85</v>
      </c>
      <c r="D8500" s="7">
        <v>-0.31710812592412302</v>
      </c>
      <c r="E8500" s="7">
        <v>4.0014578940600599E-2</v>
      </c>
      <c r="G8500" s="7">
        <v>96</v>
      </c>
      <c r="H8500" s="7">
        <v>85</v>
      </c>
      <c r="I8500" s="7">
        <v>4.89913004737366E-2</v>
      </c>
      <c r="J8500" s="7">
        <v>-5.2476039109780701E-2</v>
      </c>
      <c r="L8500" s="7">
        <v>96</v>
      </c>
      <c r="M8500" s="7">
        <v>85</v>
      </c>
      <c r="N8500" s="7">
        <v>-0.29910877706392802</v>
      </c>
      <c r="O8500" s="7">
        <v>-0.327127054877412</v>
      </c>
    </row>
    <row r="8501" spans="2:15" x14ac:dyDescent="0.2">
      <c r="B8501" s="7">
        <v>97</v>
      </c>
      <c r="C8501" s="7">
        <v>85</v>
      </c>
      <c r="D8501" s="7">
        <v>7.6562883985715799E-2</v>
      </c>
      <c r="E8501" s="7">
        <v>-0.351171109295985</v>
      </c>
      <c r="G8501" s="7">
        <v>97</v>
      </c>
      <c r="H8501" s="7">
        <v>85</v>
      </c>
      <c r="I8501" s="7">
        <v>-0.34680284906369402</v>
      </c>
      <c r="J8501" s="7">
        <v>-1.87607657147844E-2</v>
      </c>
      <c r="L8501" s="7">
        <v>97</v>
      </c>
      <c r="M8501" s="7">
        <v>85</v>
      </c>
      <c r="N8501" s="7">
        <v>1.6321774161049301</v>
      </c>
      <c r="O8501" s="7">
        <v>1.3861541237103701</v>
      </c>
    </row>
    <row r="8502" spans="2:15" x14ac:dyDescent="0.2">
      <c r="B8502" s="7">
        <v>98</v>
      </c>
      <c r="C8502" s="7">
        <v>85</v>
      </c>
      <c r="D8502" s="7">
        <v>-0.16240074951459499</v>
      </c>
      <c r="E8502" s="7">
        <v>6.7704230988854697E-2</v>
      </c>
      <c r="G8502" s="7">
        <v>98</v>
      </c>
      <c r="H8502" s="7">
        <v>85</v>
      </c>
      <c r="I8502" s="7">
        <v>-8.8583633124624597E-2</v>
      </c>
      <c r="J8502" s="7">
        <v>-1.1333770668067599E-2</v>
      </c>
      <c r="L8502" s="7">
        <v>98</v>
      </c>
      <c r="M8502" s="7">
        <v>85</v>
      </c>
      <c r="N8502" s="7">
        <v>0.37255900813055398</v>
      </c>
      <c r="O8502" s="7">
        <v>0.74863685034438998</v>
      </c>
    </row>
    <row r="8503" spans="2:15" x14ac:dyDescent="0.2">
      <c r="B8503" s="7">
        <v>99</v>
      </c>
      <c r="C8503" s="7">
        <v>85</v>
      </c>
      <c r="D8503" s="7">
        <v>-0.38403078922688699</v>
      </c>
      <c r="E8503" s="7">
        <v>-0.33384874740217602</v>
      </c>
      <c r="G8503" s="7">
        <v>99</v>
      </c>
      <c r="H8503" s="7">
        <v>85</v>
      </c>
      <c r="I8503" s="7">
        <v>-0.27007909947504899</v>
      </c>
      <c r="J8503" s="7">
        <v>-0.26740285070446801</v>
      </c>
      <c r="L8503" s="7">
        <v>99</v>
      </c>
      <c r="M8503" s="7">
        <v>85</v>
      </c>
      <c r="N8503" s="7">
        <v>-0.14534431894307001</v>
      </c>
      <c r="O8503" s="7">
        <v>-2.0521365954999201E-2</v>
      </c>
    </row>
    <row r="8504" spans="2:15" x14ac:dyDescent="0.2">
      <c r="B8504" s="7">
        <v>100</v>
      </c>
      <c r="C8504" s="7">
        <v>85</v>
      </c>
      <c r="D8504" s="7">
        <v>-0.17691643533610099</v>
      </c>
      <c r="E8504" s="7">
        <v>2.5817207827190099E-2</v>
      </c>
      <c r="G8504" s="7">
        <v>100</v>
      </c>
      <c r="H8504" s="7">
        <v>85</v>
      </c>
      <c r="I8504" s="7">
        <v>-0.124180398717417</v>
      </c>
      <c r="J8504" s="7">
        <v>-3.11525760946747E-2</v>
      </c>
      <c r="L8504" s="7">
        <v>100</v>
      </c>
      <c r="M8504" s="7">
        <v>85</v>
      </c>
      <c r="N8504" s="7">
        <v>0.379144973020412</v>
      </c>
      <c r="O8504" s="7">
        <v>0.45654214973049101</v>
      </c>
    </row>
    <row r="8505" spans="2:15" x14ac:dyDescent="0.2">
      <c r="B8505" s="7">
        <v>1</v>
      </c>
      <c r="C8505" s="7">
        <v>86</v>
      </c>
      <c r="D8505" s="7">
        <v>-0.32042454060032999</v>
      </c>
      <c r="E8505" s="7">
        <v>-0.43012703212476699</v>
      </c>
      <c r="G8505" s="7">
        <v>1</v>
      </c>
      <c r="H8505" s="7">
        <v>86</v>
      </c>
      <c r="I8505" s="7">
        <v>-0.23007575918207099</v>
      </c>
      <c r="J8505" s="7">
        <v>-0.123301624312822</v>
      </c>
      <c r="L8505" s="7">
        <v>1</v>
      </c>
      <c r="M8505" s="7">
        <v>86</v>
      </c>
      <c r="N8505" s="7">
        <v>0.41326314209162301</v>
      </c>
      <c r="O8505" s="7">
        <v>0.43663035503713699</v>
      </c>
    </row>
    <row r="8506" spans="2:15" x14ac:dyDescent="0.2">
      <c r="B8506" s="7">
        <v>2</v>
      </c>
      <c r="C8506" s="7">
        <v>86</v>
      </c>
      <c r="D8506" s="7">
        <v>0.23989410926020899</v>
      </c>
      <c r="E8506" s="7">
        <v>-0.25984704628979799</v>
      </c>
      <c r="G8506" s="7">
        <v>2</v>
      </c>
      <c r="H8506" s="7">
        <v>86</v>
      </c>
      <c r="I8506" s="7">
        <v>-2.2055358566547102E-2</v>
      </c>
      <c r="J8506" s="7">
        <v>5.1892978165600602E-2</v>
      </c>
      <c r="L8506" s="7">
        <v>2</v>
      </c>
      <c r="M8506" s="7">
        <v>86</v>
      </c>
      <c r="N8506" s="7">
        <v>1.4278148853878101</v>
      </c>
      <c r="O8506" s="7">
        <v>0.87586671874436395</v>
      </c>
    </row>
    <row r="8507" spans="2:15" x14ac:dyDescent="0.2">
      <c r="B8507" s="7">
        <v>3</v>
      </c>
      <c r="C8507" s="7">
        <v>86</v>
      </c>
      <c r="D8507" s="7">
        <v>-0.57419021981005602</v>
      </c>
      <c r="E8507" s="7">
        <v>-0.59032228069361503</v>
      </c>
      <c r="G8507" s="7">
        <v>3</v>
      </c>
      <c r="H8507" s="7">
        <v>86</v>
      </c>
      <c r="I8507" s="7">
        <v>-0.43994962022503098</v>
      </c>
      <c r="J8507" s="7">
        <v>-0.20493414629690301</v>
      </c>
      <c r="L8507" s="7">
        <v>3</v>
      </c>
      <c r="M8507" s="7">
        <v>86</v>
      </c>
      <c r="N8507" s="7">
        <v>2.2787568823779698</v>
      </c>
      <c r="O8507" s="7">
        <v>2.5014464953967801</v>
      </c>
    </row>
    <row r="8508" spans="2:15" x14ac:dyDescent="0.2">
      <c r="B8508" s="7">
        <v>4</v>
      </c>
      <c r="C8508" s="7">
        <v>86</v>
      </c>
      <c r="D8508" s="7">
        <v>-0.22308418139897099</v>
      </c>
      <c r="E8508" s="7">
        <v>-0.27399400089339898</v>
      </c>
      <c r="G8508" s="7">
        <v>4</v>
      </c>
      <c r="H8508" s="7">
        <v>86</v>
      </c>
      <c r="I8508" s="7">
        <v>6.3917625722419699E-2</v>
      </c>
      <c r="J8508" s="7">
        <v>5.7792421440018997E-2</v>
      </c>
      <c r="L8508" s="7">
        <v>4</v>
      </c>
      <c r="M8508" s="7">
        <v>86</v>
      </c>
      <c r="N8508" s="7">
        <v>1.37410117943612</v>
      </c>
      <c r="O8508" s="7">
        <v>1.2546483767740899</v>
      </c>
    </row>
    <row r="8509" spans="2:15" x14ac:dyDescent="0.2">
      <c r="B8509" s="7">
        <v>5</v>
      </c>
      <c r="C8509" s="7">
        <v>86</v>
      </c>
      <c r="D8509" s="7">
        <v>0.194043683262139</v>
      </c>
      <c r="E8509" s="7">
        <v>0.55296546031256499</v>
      </c>
      <c r="G8509" s="7">
        <v>5</v>
      </c>
      <c r="H8509" s="7">
        <v>86</v>
      </c>
      <c r="I8509" s="7">
        <v>0.98403070652161195</v>
      </c>
      <c r="J8509" s="7">
        <v>0.925508721185066</v>
      </c>
      <c r="L8509" s="7">
        <v>5</v>
      </c>
      <c r="M8509" s="7">
        <v>86</v>
      </c>
      <c r="N8509" s="7">
        <v>-0.33513087188736901</v>
      </c>
      <c r="O8509" s="7">
        <v>-0.18536059452009601</v>
      </c>
    </row>
    <row r="8510" spans="2:15" x14ac:dyDescent="0.2">
      <c r="B8510" s="7">
        <v>6</v>
      </c>
      <c r="C8510" s="7">
        <v>86</v>
      </c>
      <c r="D8510" s="7">
        <v>-0.29503565770100998</v>
      </c>
      <c r="E8510" s="7">
        <v>-0.44263621987672103</v>
      </c>
      <c r="G8510" s="7">
        <v>6</v>
      </c>
      <c r="H8510" s="7">
        <v>86</v>
      </c>
      <c r="I8510" s="7">
        <v>-0.21638977011886201</v>
      </c>
      <c r="J8510" s="7">
        <v>0.114817790518023</v>
      </c>
      <c r="L8510" s="7">
        <v>6</v>
      </c>
      <c r="M8510" s="7">
        <v>86</v>
      </c>
      <c r="N8510" s="7">
        <v>4.4273753666546698</v>
      </c>
      <c r="O8510" s="7">
        <v>4.4298036986080698</v>
      </c>
    </row>
    <row r="8511" spans="2:15" x14ac:dyDescent="0.2">
      <c r="B8511" s="7">
        <v>7</v>
      </c>
      <c r="C8511" s="7">
        <v>86</v>
      </c>
      <c r="D8511" s="7">
        <v>0.206631204741833</v>
      </c>
      <c r="E8511" s="7">
        <v>0.38131695409188499</v>
      </c>
      <c r="G8511" s="7">
        <v>7</v>
      </c>
      <c r="H8511" s="7">
        <v>86</v>
      </c>
      <c r="I8511" s="7">
        <v>-0.27103640724074501</v>
      </c>
      <c r="J8511" s="7">
        <v>-0.175168962975151</v>
      </c>
      <c r="L8511" s="7">
        <v>7</v>
      </c>
      <c r="M8511" s="7">
        <v>86</v>
      </c>
      <c r="N8511" s="7">
        <v>0.73880407569012996</v>
      </c>
      <c r="O8511" s="7">
        <v>0.54600167523028098</v>
      </c>
    </row>
    <row r="8512" spans="2:15" x14ac:dyDescent="0.2">
      <c r="B8512" s="7">
        <v>8</v>
      </c>
      <c r="C8512" s="7">
        <v>86</v>
      </c>
      <c r="D8512" s="7">
        <v>0.19837978415906399</v>
      </c>
      <c r="E8512" s="7">
        <v>-9.8854232138485501E-2</v>
      </c>
      <c r="G8512" s="7">
        <v>8</v>
      </c>
      <c r="H8512" s="7">
        <v>86</v>
      </c>
      <c r="I8512" s="7">
        <v>-0.297104458085242</v>
      </c>
      <c r="J8512" s="7">
        <v>-0.19909514478127999</v>
      </c>
      <c r="L8512" s="7">
        <v>8</v>
      </c>
      <c r="M8512" s="7">
        <v>86</v>
      </c>
      <c r="N8512" s="7">
        <v>1.7676768360149899</v>
      </c>
      <c r="O8512" s="7">
        <v>1.9751909541344601</v>
      </c>
    </row>
    <row r="8513" spans="2:15" x14ac:dyDescent="0.2">
      <c r="B8513" s="7">
        <v>9</v>
      </c>
      <c r="C8513" s="7">
        <v>86</v>
      </c>
      <c r="D8513" s="7">
        <v>-0.43331860415548601</v>
      </c>
      <c r="E8513" s="7">
        <v>-0.29511566653966598</v>
      </c>
      <c r="G8513" s="7">
        <v>9</v>
      </c>
      <c r="H8513" s="7">
        <v>86</v>
      </c>
      <c r="I8513" s="7">
        <v>-0.35706449269690499</v>
      </c>
      <c r="J8513" s="7">
        <v>-0.113770778367349</v>
      </c>
      <c r="L8513" s="7">
        <v>9</v>
      </c>
      <c r="M8513" s="7">
        <v>86</v>
      </c>
      <c r="N8513" s="7">
        <v>-8.7010544778007001E-2</v>
      </c>
      <c r="O8513" s="7">
        <v>7.5443956437107204E-2</v>
      </c>
    </row>
    <row r="8514" spans="2:15" x14ac:dyDescent="0.2">
      <c r="B8514" s="7">
        <v>10</v>
      </c>
      <c r="C8514" s="7">
        <v>86</v>
      </c>
      <c r="D8514" s="7">
        <v>-0.145633705325275</v>
      </c>
      <c r="E8514" s="7">
        <v>-0.17182348448129001</v>
      </c>
      <c r="G8514" s="7">
        <v>10</v>
      </c>
      <c r="H8514" s="7">
        <v>86</v>
      </c>
      <c r="I8514" s="7">
        <v>0.24305921413597101</v>
      </c>
      <c r="J8514" s="7">
        <v>6.3649463754782004E-2</v>
      </c>
      <c r="L8514" s="7">
        <v>10</v>
      </c>
      <c r="M8514" s="7">
        <v>86</v>
      </c>
      <c r="N8514" s="7">
        <v>0.55981136129586195</v>
      </c>
      <c r="O8514" s="7">
        <v>0.186656121443949</v>
      </c>
    </row>
    <row r="8515" spans="2:15" x14ac:dyDescent="0.2">
      <c r="B8515" s="7">
        <v>11</v>
      </c>
      <c r="C8515" s="7">
        <v>86</v>
      </c>
      <c r="D8515" s="7">
        <v>0.198528579455303</v>
      </c>
      <c r="E8515" s="7">
        <v>0.338447506970945</v>
      </c>
      <c r="G8515" s="7">
        <v>11</v>
      </c>
      <c r="H8515" s="7">
        <v>86</v>
      </c>
      <c r="I8515" s="7">
        <v>3.0862470845677101E-2</v>
      </c>
      <c r="J8515" s="7">
        <v>-0.25667803000629402</v>
      </c>
      <c r="L8515" s="7">
        <v>11</v>
      </c>
      <c r="M8515" s="7">
        <v>86</v>
      </c>
      <c r="N8515" s="7">
        <v>0.51393285032965197</v>
      </c>
      <c r="O8515" s="7">
        <v>0.39632322319081897</v>
      </c>
    </row>
    <row r="8516" spans="2:15" x14ac:dyDescent="0.2">
      <c r="B8516" s="7">
        <v>12</v>
      </c>
      <c r="C8516" s="7">
        <v>86</v>
      </c>
      <c r="D8516" s="7">
        <v>-6.0208941200570201E-2</v>
      </c>
      <c r="E8516" s="7">
        <v>2.2907340674286999E-2</v>
      </c>
      <c r="G8516" s="7">
        <v>12</v>
      </c>
      <c r="H8516" s="7">
        <v>86</v>
      </c>
      <c r="I8516" s="7">
        <v>9.7793319605069803E-2</v>
      </c>
      <c r="J8516" s="7">
        <v>0.259022878027512</v>
      </c>
      <c r="L8516" s="7">
        <v>12</v>
      </c>
      <c r="M8516" s="7">
        <v>86</v>
      </c>
      <c r="N8516" s="7">
        <v>1.18095521486054</v>
      </c>
      <c r="O8516" s="7">
        <v>0.97191384041669504</v>
      </c>
    </row>
    <row r="8517" spans="2:15" x14ac:dyDescent="0.2">
      <c r="B8517" s="7">
        <v>13</v>
      </c>
      <c r="C8517" s="7">
        <v>86</v>
      </c>
      <c r="D8517" s="7">
        <v>0.21197527827371901</v>
      </c>
      <c r="E8517" s="7">
        <v>0.27574231666593102</v>
      </c>
      <c r="G8517" s="7">
        <v>13</v>
      </c>
      <c r="H8517" s="7">
        <v>86</v>
      </c>
      <c r="I8517" s="7">
        <v>-5.7386823299435001E-2</v>
      </c>
      <c r="J8517" s="7">
        <v>-1.2672707726079801E-2</v>
      </c>
      <c r="L8517" s="7">
        <v>13</v>
      </c>
      <c r="M8517" s="7">
        <v>86</v>
      </c>
      <c r="N8517" s="7">
        <v>1.1850813964323801</v>
      </c>
      <c r="O8517" s="7">
        <v>0.91881603014472901</v>
      </c>
    </row>
    <row r="8518" spans="2:15" x14ac:dyDescent="0.2">
      <c r="B8518" s="7">
        <v>14</v>
      </c>
      <c r="C8518" s="7">
        <v>86</v>
      </c>
      <c r="D8518" s="7">
        <v>-0.15904985665940799</v>
      </c>
      <c r="E8518" s="7">
        <v>-0.19892688389846</v>
      </c>
      <c r="G8518" s="7">
        <v>14</v>
      </c>
      <c r="H8518" s="7">
        <v>86</v>
      </c>
      <c r="I8518" s="7">
        <v>-0.17401003350341701</v>
      </c>
      <c r="J8518" s="7">
        <v>-5.6998681177955902E-2</v>
      </c>
      <c r="L8518" s="7">
        <v>14</v>
      </c>
      <c r="M8518" s="7">
        <v>86</v>
      </c>
      <c r="N8518" s="7">
        <v>0.89752509055249996</v>
      </c>
      <c r="O8518" s="7">
        <v>0.87428160663930898</v>
      </c>
    </row>
    <row r="8519" spans="2:15" x14ac:dyDescent="0.2">
      <c r="B8519" s="7">
        <v>15</v>
      </c>
      <c r="C8519" s="7">
        <v>86</v>
      </c>
      <c r="D8519" s="7">
        <v>0.30017836152114402</v>
      </c>
      <c r="E8519" s="7">
        <v>0.33180448704322402</v>
      </c>
      <c r="G8519" s="7">
        <v>15</v>
      </c>
      <c r="H8519" s="7">
        <v>86</v>
      </c>
      <c r="I8519" s="7">
        <v>0.10822130660825401</v>
      </c>
      <c r="J8519" s="7">
        <v>7.5080986880710299E-2</v>
      </c>
      <c r="L8519" s="7">
        <v>15</v>
      </c>
      <c r="M8519" s="7">
        <v>86</v>
      </c>
      <c r="N8519" s="7">
        <v>2.48200307206604</v>
      </c>
      <c r="O8519" s="7">
        <v>2.5248861032352199</v>
      </c>
    </row>
    <row r="8520" spans="2:15" x14ac:dyDescent="0.2">
      <c r="B8520" s="7">
        <v>16</v>
      </c>
      <c r="C8520" s="7">
        <v>86</v>
      </c>
      <c r="D8520" s="7">
        <v>7.8243523750444396E-2</v>
      </c>
      <c r="E8520" s="7">
        <v>0.119070531579736</v>
      </c>
      <c r="G8520" s="7">
        <v>16</v>
      </c>
      <c r="H8520" s="7">
        <v>86</v>
      </c>
      <c r="I8520" s="7">
        <v>0.19223639228269301</v>
      </c>
      <c r="J8520" s="7">
        <v>-8.8884969388690394E-2</v>
      </c>
      <c r="L8520" s="7">
        <v>16</v>
      </c>
      <c r="M8520" s="7">
        <v>86</v>
      </c>
      <c r="N8520" s="7">
        <v>1.8928104068726801</v>
      </c>
      <c r="O8520" s="7">
        <v>1.6296452931487899</v>
      </c>
    </row>
    <row r="8521" spans="2:15" x14ac:dyDescent="0.2">
      <c r="B8521" s="7">
        <v>17</v>
      </c>
      <c r="C8521" s="7">
        <v>86</v>
      </c>
      <c r="D8521" s="7">
        <v>-0.27587987007479597</v>
      </c>
      <c r="E8521" s="7">
        <v>-0.45774476203285203</v>
      </c>
      <c r="G8521" s="7">
        <v>17</v>
      </c>
      <c r="H8521" s="7">
        <v>86</v>
      </c>
      <c r="I8521" s="7">
        <v>-0.33180194261437801</v>
      </c>
      <c r="J8521" s="7">
        <v>-0.34102433598710702</v>
      </c>
      <c r="L8521" s="7">
        <v>17</v>
      </c>
      <c r="M8521" s="7">
        <v>86</v>
      </c>
      <c r="N8521" s="7">
        <v>-0.67889192085950401</v>
      </c>
      <c r="O8521" s="7">
        <v>-0.243976614982573</v>
      </c>
    </row>
    <row r="8522" spans="2:15" x14ac:dyDescent="0.2">
      <c r="B8522" s="7">
        <v>18</v>
      </c>
      <c r="C8522" s="7">
        <v>86</v>
      </c>
      <c r="D8522" s="7">
        <v>0.31527921456756502</v>
      </c>
      <c r="E8522" s="7">
        <v>0.26358160185364998</v>
      </c>
      <c r="G8522" s="7">
        <v>18</v>
      </c>
      <c r="H8522" s="7">
        <v>86</v>
      </c>
      <c r="I8522" s="7">
        <v>-0.15488907503950999</v>
      </c>
      <c r="J8522" s="7">
        <v>-0.127073522851823</v>
      </c>
      <c r="L8522" s="7">
        <v>18</v>
      </c>
      <c r="M8522" s="7">
        <v>86</v>
      </c>
      <c r="N8522" s="7">
        <v>3.9119066747895199</v>
      </c>
      <c r="O8522" s="7">
        <v>4.7041180164720897</v>
      </c>
    </row>
    <row r="8523" spans="2:15" x14ac:dyDescent="0.2">
      <c r="B8523" s="7">
        <v>19</v>
      </c>
      <c r="C8523" s="7">
        <v>86</v>
      </c>
      <c r="D8523" s="7">
        <v>9.5551495356581001E-2</v>
      </c>
      <c r="E8523" s="7">
        <v>0.18351030228228499</v>
      </c>
      <c r="G8523" s="7">
        <v>19</v>
      </c>
      <c r="H8523" s="7">
        <v>86</v>
      </c>
      <c r="I8523" s="7">
        <v>-0.146613243226454</v>
      </c>
      <c r="J8523" s="7">
        <v>-0.43858043429350202</v>
      </c>
      <c r="L8523" s="7">
        <v>19</v>
      </c>
      <c r="M8523" s="7">
        <v>86</v>
      </c>
      <c r="N8523" s="7">
        <v>1.61153689978984</v>
      </c>
      <c r="O8523" s="7">
        <v>1.30532185965585</v>
      </c>
    </row>
    <row r="8524" spans="2:15" x14ac:dyDescent="0.2">
      <c r="B8524" s="7">
        <v>20</v>
      </c>
      <c r="C8524" s="7">
        <v>86</v>
      </c>
      <c r="D8524" s="7">
        <v>0.163278482772757</v>
      </c>
      <c r="E8524" s="7">
        <v>-0.382150351593743</v>
      </c>
      <c r="G8524" s="7">
        <v>20</v>
      </c>
      <c r="H8524" s="7">
        <v>86</v>
      </c>
      <c r="I8524" s="7">
        <v>1.6621013021685699E-2</v>
      </c>
      <c r="J8524" s="7">
        <v>9.7016593768968207E-3</v>
      </c>
      <c r="L8524" s="7">
        <v>20</v>
      </c>
      <c r="M8524" s="7">
        <v>86</v>
      </c>
      <c r="N8524" s="7">
        <v>2.9833439516866598</v>
      </c>
      <c r="O8524" s="7">
        <v>2.5246141473152299</v>
      </c>
    </row>
    <row r="8525" spans="2:15" x14ac:dyDescent="0.2">
      <c r="B8525" s="7">
        <v>21</v>
      </c>
      <c r="C8525" s="7">
        <v>86</v>
      </c>
      <c r="D8525" s="7">
        <v>-0.25395690283111699</v>
      </c>
      <c r="E8525" s="7">
        <v>-0.45858094412718797</v>
      </c>
      <c r="G8525" s="7">
        <v>21</v>
      </c>
      <c r="H8525" s="7">
        <v>86</v>
      </c>
      <c r="I8525" s="7">
        <v>-9.6848238464641398E-2</v>
      </c>
      <c r="J8525" s="7">
        <v>-8.6554366596487006E-2</v>
      </c>
      <c r="L8525" s="7">
        <v>21</v>
      </c>
      <c r="M8525" s="7">
        <v>86</v>
      </c>
      <c r="N8525" s="7">
        <v>2.1881057792340601</v>
      </c>
      <c r="O8525" s="7">
        <v>2.07542927855821</v>
      </c>
    </row>
    <row r="8526" spans="2:15" x14ac:dyDescent="0.2">
      <c r="B8526" s="7">
        <v>22</v>
      </c>
      <c r="C8526" s="7">
        <v>86</v>
      </c>
      <c r="D8526" s="7">
        <v>1.12383541335497E-2</v>
      </c>
      <c r="E8526" s="7">
        <v>6.78768064682789E-2</v>
      </c>
      <c r="G8526" s="7">
        <v>22</v>
      </c>
      <c r="H8526" s="7">
        <v>86</v>
      </c>
      <c r="I8526" s="7">
        <v>-0.228035335829677</v>
      </c>
      <c r="J8526" s="7">
        <v>7.4867860715821504E-3</v>
      </c>
      <c r="L8526" s="7">
        <v>22</v>
      </c>
      <c r="M8526" s="7">
        <v>86</v>
      </c>
      <c r="N8526" s="7">
        <v>0.23142507347824801</v>
      </c>
      <c r="O8526" s="7">
        <v>0.114908243347966</v>
      </c>
    </row>
    <row r="8527" spans="2:15" x14ac:dyDescent="0.2">
      <c r="B8527" s="7">
        <v>23</v>
      </c>
      <c r="C8527" s="7">
        <v>86</v>
      </c>
      <c r="D8527" s="7">
        <v>-9.5663397754596396E-2</v>
      </c>
      <c r="E8527" s="7">
        <v>-0.19172996938946599</v>
      </c>
      <c r="G8527" s="7">
        <v>23</v>
      </c>
      <c r="H8527" s="7">
        <v>86</v>
      </c>
      <c r="I8527" s="7">
        <v>-0.402825925083937</v>
      </c>
      <c r="J8527" s="7">
        <v>4.1827532255581397E-2</v>
      </c>
      <c r="L8527" s="7">
        <v>23</v>
      </c>
      <c r="M8527" s="7">
        <v>86</v>
      </c>
      <c r="N8527" s="7">
        <v>2.8042566249276599</v>
      </c>
      <c r="O8527" s="7">
        <v>2.5540108903347298</v>
      </c>
    </row>
    <row r="8528" spans="2:15" x14ac:dyDescent="0.2">
      <c r="B8528" s="7">
        <v>24</v>
      </c>
      <c r="C8528" s="7">
        <v>86</v>
      </c>
      <c r="D8528" s="7">
        <v>8.4462075569120998E-2</v>
      </c>
      <c r="E8528" s="7">
        <v>8.5249434620891407E-2</v>
      </c>
      <c r="G8528" s="7">
        <v>24</v>
      </c>
      <c r="H8528" s="7">
        <v>86</v>
      </c>
      <c r="I8528" s="7">
        <v>-0.103277171474546</v>
      </c>
      <c r="J8528" s="7">
        <v>-1.68315965004373E-2</v>
      </c>
      <c r="L8528" s="7">
        <v>24</v>
      </c>
      <c r="M8528" s="7">
        <v>86</v>
      </c>
      <c r="N8528" s="7">
        <v>1.04064978603263</v>
      </c>
      <c r="O8528" s="7">
        <v>0.98440276627252798</v>
      </c>
    </row>
    <row r="8529" spans="2:15" x14ac:dyDescent="0.2">
      <c r="B8529" s="7">
        <v>25</v>
      </c>
      <c r="C8529" s="7">
        <v>86</v>
      </c>
      <c r="D8529" s="7">
        <v>0.24249587956359001</v>
      </c>
      <c r="E8529" s="7">
        <v>8.6500054995716405E-2</v>
      </c>
      <c r="G8529" s="7">
        <v>25</v>
      </c>
      <c r="H8529" s="7">
        <v>86</v>
      </c>
      <c r="I8529" s="7">
        <v>-0.17692714104132101</v>
      </c>
      <c r="J8529" s="7">
        <v>8.2170217210477695E-2</v>
      </c>
      <c r="L8529" s="7">
        <v>25</v>
      </c>
      <c r="M8529" s="7">
        <v>86</v>
      </c>
      <c r="N8529" s="7">
        <v>7.8421611241214606E-2</v>
      </c>
      <c r="O8529" s="7">
        <v>0.57570255642951995</v>
      </c>
    </row>
    <row r="8530" spans="2:15" x14ac:dyDescent="0.2">
      <c r="B8530" s="7">
        <v>26</v>
      </c>
      <c r="C8530" s="7">
        <v>86</v>
      </c>
      <c r="D8530" s="7">
        <v>0.21448110185379901</v>
      </c>
      <c r="E8530" s="7">
        <v>-3.76949155808513E-2</v>
      </c>
      <c r="G8530" s="7">
        <v>26</v>
      </c>
      <c r="H8530" s="7">
        <v>86</v>
      </c>
      <c r="I8530" s="7">
        <v>6.1133214568448203E-2</v>
      </c>
      <c r="J8530" s="7">
        <v>6.16605406978534E-2</v>
      </c>
      <c r="L8530" s="7">
        <v>26</v>
      </c>
      <c r="M8530" s="7">
        <v>86</v>
      </c>
      <c r="N8530" s="7">
        <v>2.3619374279695</v>
      </c>
      <c r="O8530" s="7">
        <v>2.2241632708712702</v>
      </c>
    </row>
    <row r="8531" spans="2:15" x14ac:dyDescent="0.2">
      <c r="B8531" s="7">
        <v>27</v>
      </c>
      <c r="C8531" s="7">
        <v>86</v>
      </c>
      <c r="D8531" s="7">
        <v>0.203017240428117</v>
      </c>
      <c r="E8531" s="7">
        <v>0.30511749567451302</v>
      </c>
      <c r="G8531" s="7">
        <v>27</v>
      </c>
      <c r="H8531" s="7">
        <v>86</v>
      </c>
      <c r="I8531" s="7">
        <v>0.14033001654330199</v>
      </c>
      <c r="J8531" s="7">
        <v>0.322196292961141</v>
      </c>
      <c r="L8531" s="7">
        <v>27</v>
      </c>
      <c r="M8531" s="7">
        <v>86</v>
      </c>
      <c r="N8531" s="7">
        <v>8.37413971013206E-2</v>
      </c>
      <c r="O8531" s="7">
        <v>-0.218700502274499</v>
      </c>
    </row>
    <row r="8532" spans="2:15" x14ac:dyDescent="0.2">
      <c r="B8532" s="7">
        <v>28</v>
      </c>
      <c r="C8532" s="7">
        <v>86</v>
      </c>
      <c r="D8532" s="7">
        <v>-0.62526194574114102</v>
      </c>
      <c r="E8532" s="7">
        <v>-0.63470070486539099</v>
      </c>
      <c r="G8532" s="7">
        <v>28</v>
      </c>
      <c r="H8532" s="7">
        <v>86</v>
      </c>
      <c r="I8532" s="7">
        <v>-0.23725358735472701</v>
      </c>
      <c r="J8532" s="7">
        <v>-0.15691974159510699</v>
      </c>
      <c r="L8532" s="7">
        <v>28</v>
      </c>
      <c r="M8532" s="7">
        <v>86</v>
      </c>
      <c r="N8532" s="7">
        <v>-0.34662497099017697</v>
      </c>
      <c r="O8532" s="7">
        <v>0.17348331348014101</v>
      </c>
    </row>
    <row r="8533" spans="2:15" x14ac:dyDescent="0.2">
      <c r="B8533" s="7">
        <v>29</v>
      </c>
      <c r="C8533" s="7">
        <v>86</v>
      </c>
      <c r="D8533" s="7">
        <v>0.246543871899399</v>
      </c>
      <c r="E8533" s="7">
        <v>0.12902424837239901</v>
      </c>
      <c r="G8533" s="7">
        <v>29</v>
      </c>
      <c r="H8533" s="7">
        <v>86</v>
      </c>
      <c r="I8533" s="7">
        <v>0.29951534056611701</v>
      </c>
      <c r="J8533" s="7">
        <v>-9.8424779341835994E-2</v>
      </c>
      <c r="L8533" s="7">
        <v>29</v>
      </c>
      <c r="M8533" s="7">
        <v>86</v>
      </c>
      <c r="N8533" s="7">
        <v>0.19211162930971801</v>
      </c>
      <c r="O8533" s="7">
        <v>-0.29224034186485698</v>
      </c>
    </row>
    <row r="8534" spans="2:15" x14ac:dyDescent="0.2">
      <c r="B8534" s="7">
        <v>30</v>
      </c>
      <c r="C8534" s="7">
        <v>86</v>
      </c>
      <c r="D8534" s="7">
        <v>-3.06029938009988E-2</v>
      </c>
      <c r="E8534" s="7">
        <v>-1.97554996855356E-2</v>
      </c>
      <c r="G8534" s="7">
        <v>30</v>
      </c>
      <c r="H8534" s="7">
        <v>86</v>
      </c>
      <c r="I8534" s="7">
        <v>-4.04327423996831E-2</v>
      </c>
      <c r="J8534" s="7">
        <v>-0.171671301584636</v>
      </c>
      <c r="L8534" s="7">
        <v>30</v>
      </c>
      <c r="M8534" s="7">
        <v>86</v>
      </c>
      <c r="N8534" s="7">
        <v>1.04488913247899</v>
      </c>
      <c r="O8534" s="7">
        <v>1.12222445736663</v>
      </c>
    </row>
    <row r="8535" spans="2:15" x14ac:dyDescent="0.2">
      <c r="B8535" s="7">
        <v>31</v>
      </c>
      <c r="C8535" s="7">
        <v>86</v>
      </c>
      <c r="D8535" s="7">
        <v>6.4990416109631993E-2</v>
      </c>
      <c r="E8535" s="7">
        <v>4.4310304777646099E-3</v>
      </c>
      <c r="G8535" s="7">
        <v>31</v>
      </c>
      <c r="H8535" s="7">
        <v>86</v>
      </c>
      <c r="I8535" s="7">
        <v>9.8453576046021701E-2</v>
      </c>
      <c r="J8535" s="7">
        <v>-7.8114035842950194E-2</v>
      </c>
      <c r="L8535" s="7">
        <v>31</v>
      </c>
      <c r="M8535" s="7">
        <v>86</v>
      </c>
      <c r="N8535" s="7">
        <v>5.8306456757406702</v>
      </c>
      <c r="O8535" s="7">
        <v>5.8487829724238702</v>
      </c>
    </row>
    <row r="8536" spans="2:15" x14ac:dyDescent="0.2">
      <c r="B8536" s="7">
        <v>32</v>
      </c>
      <c r="C8536" s="7">
        <v>86</v>
      </c>
      <c r="D8536" s="7">
        <v>-0.18532285595806</v>
      </c>
      <c r="E8536" s="7">
        <v>0.54713694210682196</v>
      </c>
      <c r="G8536" s="7">
        <v>32</v>
      </c>
      <c r="H8536" s="7">
        <v>86</v>
      </c>
      <c r="I8536" s="7">
        <v>1.31257445851469E-2</v>
      </c>
      <c r="J8536" s="7">
        <v>-0.10220572034353601</v>
      </c>
      <c r="L8536" s="7">
        <v>32</v>
      </c>
      <c r="M8536" s="7">
        <v>86</v>
      </c>
      <c r="N8536" s="7">
        <v>5.5287314959381099E-2</v>
      </c>
      <c r="O8536" s="7">
        <v>-0.163150457396634</v>
      </c>
    </row>
    <row r="8537" spans="2:15" x14ac:dyDescent="0.2">
      <c r="B8537" s="7">
        <v>33</v>
      </c>
      <c r="C8537" s="7">
        <v>86</v>
      </c>
      <c r="D8537" s="7">
        <v>-0.27916207539821303</v>
      </c>
      <c r="E8537" s="7">
        <v>-0.36003183561958102</v>
      </c>
      <c r="G8537" s="7">
        <v>33</v>
      </c>
      <c r="H8537" s="7">
        <v>86</v>
      </c>
      <c r="I8537" s="7">
        <v>-0.185025524537659</v>
      </c>
      <c r="J8537" s="7">
        <v>8.1766232574134196E-3</v>
      </c>
      <c r="L8537" s="7">
        <v>33</v>
      </c>
      <c r="M8537" s="7">
        <v>86</v>
      </c>
      <c r="N8537" s="7">
        <v>-0.27868330257681401</v>
      </c>
      <c r="O8537" s="7">
        <v>-0.10211594966434499</v>
      </c>
    </row>
    <row r="8538" spans="2:15" x14ac:dyDescent="0.2">
      <c r="B8538" s="7">
        <v>34</v>
      </c>
      <c r="C8538" s="7">
        <v>86</v>
      </c>
      <c r="D8538" s="7">
        <v>-0.32855811957409098</v>
      </c>
      <c r="E8538" s="7">
        <v>0.36765220889460898</v>
      </c>
      <c r="G8538" s="7">
        <v>34</v>
      </c>
      <c r="H8538" s="7">
        <v>86</v>
      </c>
      <c r="I8538" s="7">
        <v>9.11913765912091E-2</v>
      </c>
      <c r="J8538" s="7">
        <v>0.53836086912746395</v>
      </c>
      <c r="L8538" s="7">
        <v>34</v>
      </c>
      <c r="M8538" s="7">
        <v>86</v>
      </c>
      <c r="N8538" s="7">
        <v>4.4432909365262301</v>
      </c>
      <c r="O8538" s="7">
        <v>4.4417945076460104</v>
      </c>
    </row>
    <row r="8539" spans="2:15" x14ac:dyDescent="0.2">
      <c r="B8539" s="7">
        <v>35</v>
      </c>
      <c r="C8539" s="7">
        <v>86</v>
      </c>
      <c r="D8539" s="7">
        <v>9.8502809037492894E-2</v>
      </c>
      <c r="E8539" s="7">
        <v>-0.229385406644465</v>
      </c>
      <c r="G8539" s="7">
        <v>35</v>
      </c>
      <c r="H8539" s="7">
        <v>86</v>
      </c>
      <c r="I8539" s="7">
        <v>-0.14417778627189701</v>
      </c>
      <c r="J8539" s="7">
        <v>-0.11025660227173199</v>
      </c>
      <c r="L8539" s="7">
        <v>35</v>
      </c>
      <c r="M8539" s="7">
        <v>86</v>
      </c>
      <c r="N8539" s="7">
        <v>5.2758871828040901</v>
      </c>
      <c r="O8539" s="7">
        <v>5.3978351212002602</v>
      </c>
    </row>
    <row r="8540" spans="2:15" x14ac:dyDescent="0.2">
      <c r="B8540" s="7">
        <v>36</v>
      </c>
      <c r="C8540" s="7">
        <v>86</v>
      </c>
      <c r="D8540" s="7">
        <v>-0.21340354756626601</v>
      </c>
      <c r="E8540" s="7">
        <v>0.267865304232285</v>
      </c>
      <c r="G8540" s="7">
        <v>36</v>
      </c>
      <c r="H8540" s="7">
        <v>86</v>
      </c>
      <c r="I8540" s="7">
        <v>9.9554586250865107E-2</v>
      </c>
      <c r="J8540" s="7">
        <v>5.5744345675356598E-2</v>
      </c>
      <c r="L8540" s="7">
        <v>36</v>
      </c>
      <c r="M8540" s="7">
        <v>86</v>
      </c>
      <c r="N8540" s="7">
        <v>0.25660495556599699</v>
      </c>
      <c r="O8540" s="7">
        <v>-0.18144061090695701</v>
      </c>
    </row>
    <row r="8541" spans="2:15" x14ac:dyDescent="0.2">
      <c r="B8541" s="7">
        <v>37</v>
      </c>
      <c r="C8541" s="7">
        <v>86</v>
      </c>
      <c r="D8541" s="7">
        <v>0.14983269655194001</v>
      </c>
      <c r="E8541" s="7">
        <v>-0.133370754729359</v>
      </c>
      <c r="G8541" s="7">
        <v>37</v>
      </c>
      <c r="H8541" s="7">
        <v>86</v>
      </c>
      <c r="I8541" s="7">
        <v>-0.27814985494531602</v>
      </c>
      <c r="J8541" s="7">
        <v>1.7341846312752401E-2</v>
      </c>
      <c r="L8541" s="7">
        <v>37</v>
      </c>
      <c r="M8541" s="7">
        <v>86</v>
      </c>
      <c r="N8541" s="7">
        <v>0.86275924246695002</v>
      </c>
      <c r="O8541" s="7">
        <v>0.65625082583102001</v>
      </c>
    </row>
    <row r="8542" spans="2:15" x14ac:dyDescent="0.2">
      <c r="B8542" s="7">
        <v>38</v>
      </c>
      <c r="C8542" s="7">
        <v>86</v>
      </c>
      <c r="D8542" s="7">
        <v>-0.26077385241036299</v>
      </c>
      <c r="E8542" s="7">
        <v>-5.2584545202645203E-2</v>
      </c>
      <c r="G8542" s="7">
        <v>38</v>
      </c>
      <c r="H8542" s="7">
        <v>86</v>
      </c>
      <c r="I8542" s="7">
        <v>-0.116117874696835</v>
      </c>
      <c r="J8542" s="7">
        <v>8.7324957221896093E-2</v>
      </c>
      <c r="L8542" s="7">
        <v>38</v>
      </c>
      <c r="M8542" s="7">
        <v>86</v>
      </c>
      <c r="N8542" s="7">
        <v>1.5456366460903299</v>
      </c>
      <c r="O8542" s="7">
        <v>0.84374473109972103</v>
      </c>
    </row>
    <row r="8543" spans="2:15" x14ac:dyDescent="0.2">
      <c r="B8543" s="7">
        <v>39</v>
      </c>
      <c r="C8543" s="7">
        <v>86</v>
      </c>
      <c r="D8543" s="7">
        <v>-0.12205148293728101</v>
      </c>
      <c r="E8543" s="7">
        <v>-0.21882156566234401</v>
      </c>
      <c r="G8543" s="7">
        <v>39</v>
      </c>
      <c r="H8543" s="7">
        <v>86</v>
      </c>
      <c r="I8543" s="7">
        <v>-0.13732118695647499</v>
      </c>
      <c r="J8543" s="7">
        <v>0.10163814371416301</v>
      </c>
      <c r="L8543" s="7">
        <v>39</v>
      </c>
      <c r="M8543" s="7">
        <v>86</v>
      </c>
      <c r="N8543" s="7">
        <v>0.53214310098758999</v>
      </c>
      <c r="O8543" s="7">
        <v>0.74708883079034605</v>
      </c>
    </row>
    <row r="8544" spans="2:15" x14ac:dyDescent="0.2">
      <c r="B8544" s="7">
        <v>40</v>
      </c>
      <c r="C8544" s="7">
        <v>86</v>
      </c>
      <c r="D8544" s="7">
        <v>0.16642800812421399</v>
      </c>
      <c r="E8544" s="7">
        <v>-0.15152692274540899</v>
      </c>
      <c r="G8544" s="7">
        <v>40</v>
      </c>
      <c r="H8544" s="7">
        <v>86</v>
      </c>
      <c r="I8544" s="7">
        <v>-0.415700618085525</v>
      </c>
      <c r="J8544" s="7">
        <v>-0.24989999728725601</v>
      </c>
      <c r="L8544" s="7">
        <v>40</v>
      </c>
      <c r="M8544" s="7">
        <v>86</v>
      </c>
      <c r="N8544" s="7">
        <v>-0.18797137587305801</v>
      </c>
      <c r="O8544" s="7">
        <v>4.2257377846528499E-3</v>
      </c>
    </row>
    <row r="8545" spans="2:15" x14ac:dyDescent="0.2">
      <c r="B8545" s="7">
        <v>41</v>
      </c>
      <c r="C8545" s="7">
        <v>86</v>
      </c>
      <c r="D8545" s="7">
        <v>-8.5333342088809203E-2</v>
      </c>
      <c r="E8545" s="7">
        <v>8.9228457526955296E-3</v>
      </c>
      <c r="G8545" s="7">
        <v>41</v>
      </c>
      <c r="H8545" s="7">
        <v>86</v>
      </c>
      <c r="I8545" s="7">
        <v>-0.13598543232701299</v>
      </c>
      <c r="J8545" s="7">
        <v>-9.2390198020757097E-2</v>
      </c>
      <c r="L8545" s="7">
        <v>41</v>
      </c>
      <c r="M8545" s="7">
        <v>86</v>
      </c>
      <c r="N8545" s="7">
        <v>0.71595858965408599</v>
      </c>
      <c r="O8545" s="7">
        <v>0.45746758986667901</v>
      </c>
    </row>
    <row r="8546" spans="2:15" x14ac:dyDescent="0.2">
      <c r="B8546" s="7">
        <v>42</v>
      </c>
      <c r="C8546" s="7">
        <v>86</v>
      </c>
      <c r="D8546" s="7">
        <v>-0.10773161669301599</v>
      </c>
      <c r="E8546" s="7">
        <v>0.226530064203319</v>
      </c>
      <c r="G8546" s="7">
        <v>42</v>
      </c>
      <c r="H8546" s="7">
        <v>86</v>
      </c>
      <c r="I8546" s="7">
        <v>-4.1842476384189801E-2</v>
      </c>
      <c r="J8546" s="7">
        <v>-1.3400619744032801E-3</v>
      </c>
      <c r="L8546" s="7">
        <v>42</v>
      </c>
      <c r="M8546" s="7">
        <v>86</v>
      </c>
      <c r="N8546" s="7">
        <v>-0.62222608976206095</v>
      </c>
      <c r="O8546" s="7">
        <v>4.0445795718718501E-2</v>
      </c>
    </row>
    <row r="8547" spans="2:15" x14ac:dyDescent="0.2">
      <c r="B8547" s="7">
        <v>43</v>
      </c>
      <c r="C8547" s="7">
        <v>86</v>
      </c>
      <c r="D8547" s="7">
        <v>-0.342323484936984</v>
      </c>
      <c r="E8547" s="7">
        <v>-0.14552670810110399</v>
      </c>
      <c r="G8547" s="7">
        <v>43</v>
      </c>
      <c r="H8547" s="7">
        <v>86</v>
      </c>
      <c r="I8547" s="7">
        <v>4.0861637051925498E-2</v>
      </c>
      <c r="J8547" s="7">
        <v>0.26053422901651202</v>
      </c>
      <c r="L8547" s="7">
        <v>43</v>
      </c>
      <c r="M8547" s="7">
        <v>86</v>
      </c>
      <c r="N8547" s="7">
        <v>-0.71799837228458196</v>
      </c>
      <c r="O8547" s="7">
        <v>-0.66071968684086702</v>
      </c>
    </row>
    <row r="8548" spans="2:15" x14ac:dyDescent="0.2">
      <c r="B8548" s="7">
        <v>44</v>
      </c>
      <c r="C8548" s="7">
        <v>86</v>
      </c>
      <c r="D8548" s="7">
        <v>5.7286407834000698E-3</v>
      </c>
      <c r="E8548" s="7">
        <v>6.6515653430574403E-2</v>
      </c>
      <c r="G8548" s="7">
        <v>44</v>
      </c>
      <c r="H8548" s="7">
        <v>86</v>
      </c>
      <c r="I8548" s="7">
        <v>-4.4707826320981199E-2</v>
      </c>
      <c r="J8548" s="7">
        <v>5.2576174283509601E-2</v>
      </c>
      <c r="L8548" s="7">
        <v>44</v>
      </c>
      <c r="M8548" s="7">
        <v>86</v>
      </c>
      <c r="N8548" s="7">
        <v>0.36094935711249299</v>
      </c>
      <c r="O8548" s="7">
        <v>0.59482963068766104</v>
      </c>
    </row>
    <row r="8549" spans="2:15" x14ac:dyDescent="0.2">
      <c r="B8549" s="7">
        <v>45</v>
      </c>
      <c r="C8549" s="7">
        <v>86</v>
      </c>
      <c r="D8549" s="7">
        <v>-4.45554906460401E-2</v>
      </c>
      <c r="E8549" s="7">
        <v>-4.1197476152982297E-2</v>
      </c>
      <c r="G8549" s="7">
        <v>45</v>
      </c>
      <c r="H8549" s="7">
        <v>86</v>
      </c>
      <c r="I8549" s="7">
        <v>-0.25302612686440001</v>
      </c>
      <c r="J8549" s="7">
        <v>-0.171729836922939</v>
      </c>
      <c r="L8549" s="7">
        <v>45</v>
      </c>
      <c r="M8549" s="7">
        <v>86</v>
      </c>
      <c r="N8549" s="7">
        <v>-2.5905475547642101</v>
      </c>
      <c r="O8549" s="7">
        <v>-1.9859332918278001</v>
      </c>
    </row>
    <row r="8550" spans="2:15" x14ac:dyDescent="0.2">
      <c r="B8550" s="7">
        <v>46</v>
      </c>
      <c r="C8550" s="7">
        <v>86</v>
      </c>
      <c r="D8550" s="7">
        <v>-7.3513262565963799E-2</v>
      </c>
      <c r="E8550" s="7">
        <v>0.44893840737972601</v>
      </c>
      <c r="G8550" s="7">
        <v>46</v>
      </c>
      <c r="H8550" s="7">
        <v>86</v>
      </c>
      <c r="I8550" s="7">
        <v>3.3388886333092699E-2</v>
      </c>
      <c r="J8550" s="7">
        <v>-1.04483054795681E-2</v>
      </c>
      <c r="L8550" s="7">
        <v>46</v>
      </c>
      <c r="M8550" s="7">
        <v>86</v>
      </c>
      <c r="N8550" s="7">
        <v>2.6260728768153201</v>
      </c>
      <c r="O8550" s="7">
        <v>2.33456152545845</v>
      </c>
    </row>
    <row r="8551" spans="2:15" x14ac:dyDescent="0.2">
      <c r="B8551" s="7">
        <v>47</v>
      </c>
      <c r="C8551" s="7">
        <v>86</v>
      </c>
      <c r="D8551" s="7">
        <v>0.50599093948867302</v>
      </c>
      <c r="E8551" s="7">
        <v>0.52960910352406798</v>
      </c>
      <c r="G8551" s="7">
        <v>47</v>
      </c>
      <c r="H8551" s="7">
        <v>86</v>
      </c>
      <c r="I8551" s="7">
        <v>-0.55564259599829802</v>
      </c>
      <c r="J8551" s="7">
        <v>-0.23703595108603201</v>
      </c>
      <c r="L8551" s="7">
        <v>47</v>
      </c>
      <c r="M8551" s="7">
        <v>86</v>
      </c>
      <c r="N8551" s="7">
        <v>1.5273199270138</v>
      </c>
      <c r="O8551" s="7">
        <v>1.08880036421209</v>
      </c>
    </row>
    <row r="8552" spans="2:15" x14ac:dyDescent="0.2">
      <c r="B8552" s="7">
        <v>48</v>
      </c>
      <c r="C8552" s="7">
        <v>86</v>
      </c>
      <c r="D8552" s="7">
        <v>-0.198767340195072</v>
      </c>
      <c r="E8552" s="7">
        <v>0.11489390361653</v>
      </c>
      <c r="G8552" s="7">
        <v>48</v>
      </c>
      <c r="H8552" s="7">
        <v>86</v>
      </c>
      <c r="I8552" s="7">
        <v>4.4886547816211904E-3</v>
      </c>
      <c r="J8552" s="7">
        <v>0.13076823450026001</v>
      </c>
      <c r="L8552" s="7">
        <v>48</v>
      </c>
      <c r="M8552" s="7">
        <v>86</v>
      </c>
      <c r="N8552" s="7">
        <v>2.98022270732785</v>
      </c>
      <c r="O8552" s="7">
        <v>3.0548971001952201</v>
      </c>
    </row>
    <row r="8553" spans="2:15" x14ac:dyDescent="0.2">
      <c r="B8553" s="7">
        <v>49</v>
      </c>
      <c r="C8553" s="7">
        <v>86</v>
      </c>
      <c r="D8553" s="7">
        <v>0.27833330185885802</v>
      </c>
      <c r="E8553" s="7">
        <v>0.50801854207297104</v>
      </c>
      <c r="G8553" s="7">
        <v>49</v>
      </c>
      <c r="H8553" s="7">
        <v>86</v>
      </c>
      <c r="I8553" s="7">
        <v>5.4060877521548499E-2</v>
      </c>
      <c r="J8553" s="7">
        <v>8.37490176103017E-3</v>
      </c>
      <c r="L8553" s="7">
        <v>49</v>
      </c>
      <c r="M8553" s="7">
        <v>86</v>
      </c>
      <c r="N8553" s="7">
        <v>1.49417395652487</v>
      </c>
      <c r="O8553" s="7">
        <v>1.3225488154154099</v>
      </c>
    </row>
    <row r="8554" spans="2:15" x14ac:dyDescent="0.2">
      <c r="B8554" s="7">
        <v>50</v>
      </c>
      <c r="C8554" s="7">
        <v>86</v>
      </c>
      <c r="D8554" s="7">
        <v>-0.23623510126167299</v>
      </c>
      <c r="E8554" s="7">
        <v>0.17541754835421899</v>
      </c>
      <c r="G8554" s="7">
        <v>50</v>
      </c>
      <c r="H8554" s="7">
        <v>86</v>
      </c>
      <c r="I8554" s="7">
        <v>-5.3985118798491903E-2</v>
      </c>
      <c r="J8554" s="7">
        <v>0.180878292615647</v>
      </c>
      <c r="L8554" s="7">
        <v>50</v>
      </c>
      <c r="M8554" s="7">
        <v>86</v>
      </c>
      <c r="N8554" s="7">
        <v>-0.51510399957268904</v>
      </c>
      <c r="O8554" s="7">
        <v>-0.27141651850089199</v>
      </c>
    </row>
    <row r="8555" spans="2:15" x14ac:dyDescent="0.2">
      <c r="B8555" s="7">
        <v>51</v>
      </c>
      <c r="C8555" s="7">
        <v>86</v>
      </c>
      <c r="D8555" s="7">
        <v>-0.12032609263024199</v>
      </c>
      <c r="E8555" s="7">
        <v>-8.5812403561822001E-2</v>
      </c>
      <c r="G8555" s="7">
        <v>51</v>
      </c>
      <c r="H8555" s="7">
        <v>86</v>
      </c>
      <c r="I8555" s="7">
        <v>-0.41768755079466002</v>
      </c>
      <c r="J8555" s="7">
        <v>0.22537527306256699</v>
      </c>
      <c r="L8555" s="7">
        <v>51</v>
      </c>
      <c r="M8555" s="7">
        <v>86</v>
      </c>
      <c r="N8555" s="7">
        <v>1.6556825591548701</v>
      </c>
      <c r="O8555" s="7">
        <v>0.55278919139503402</v>
      </c>
    </row>
    <row r="8556" spans="2:15" x14ac:dyDescent="0.2">
      <c r="B8556" s="7">
        <v>52</v>
      </c>
      <c r="C8556" s="7">
        <v>86</v>
      </c>
      <c r="D8556" s="7">
        <v>0.17513651766149699</v>
      </c>
      <c r="E8556" s="7">
        <v>-0.11182353385911201</v>
      </c>
      <c r="G8556" s="7">
        <v>52</v>
      </c>
      <c r="H8556" s="7">
        <v>86</v>
      </c>
      <c r="I8556" s="7">
        <v>0.23685939549811399</v>
      </c>
      <c r="J8556" s="7">
        <v>0.30715007078722101</v>
      </c>
      <c r="L8556" s="7">
        <v>52</v>
      </c>
      <c r="M8556" s="7">
        <v>86</v>
      </c>
      <c r="N8556" s="7">
        <v>1.84947938996026</v>
      </c>
      <c r="O8556" s="7">
        <v>2.1527482140136098</v>
      </c>
    </row>
    <row r="8557" spans="2:15" x14ac:dyDescent="0.2">
      <c r="B8557" s="7">
        <v>53</v>
      </c>
      <c r="C8557" s="7">
        <v>86</v>
      </c>
      <c r="D8557" s="7">
        <v>5.1566228352495401E-3</v>
      </c>
      <c r="E8557" s="7">
        <v>1.5222583914750801E-2</v>
      </c>
      <c r="G8557" s="7">
        <v>53</v>
      </c>
      <c r="H8557" s="7">
        <v>86</v>
      </c>
      <c r="I8557" s="7">
        <v>9.87375296482602E-2</v>
      </c>
      <c r="J8557" s="7">
        <v>-0.13827235325394499</v>
      </c>
      <c r="L8557" s="7">
        <v>53</v>
      </c>
      <c r="M8557" s="7">
        <v>86</v>
      </c>
      <c r="N8557" s="7">
        <v>0.86091157721362599</v>
      </c>
      <c r="O8557" s="7">
        <v>0.69697972058277802</v>
      </c>
    </row>
    <row r="8558" spans="2:15" x14ac:dyDescent="0.2">
      <c r="B8558" s="7">
        <v>54</v>
      </c>
      <c r="C8558" s="7">
        <v>86</v>
      </c>
      <c r="D8558" s="7">
        <v>-0.200046835216946</v>
      </c>
      <c r="E8558" s="7">
        <v>-0.37099978158459301</v>
      </c>
      <c r="G8558" s="7">
        <v>54</v>
      </c>
      <c r="H8558" s="7">
        <v>86</v>
      </c>
      <c r="I8558" s="7">
        <v>4.6431323028063097E-2</v>
      </c>
      <c r="J8558" s="7">
        <v>0.12708536809976101</v>
      </c>
      <c r="L8558" s="7">
        <v>54</v>
      </c>
      <c r="M8558" s="7">
        <v>86</v>
      </c>
      <c r="N8558" s="7">
        <v>1.33696172055445</v>
      </c>
      <c r="O8558" s="7">
        <v>1.8682445105554899</v>
      </c>
    </row>
    <row r="8559" spans="2:15" x14ac:dyDescent="0.2">
      <c r="B8559" s="7">
        <v>55</v>
      </c>
      <c r="C8559" s="7">
        <v>86</v>
      </c>
      <c r="D8559" s="7">
        <v>9.3972299551699001E-2</v>
      </c>
      <c r="E8559" s="7">
        <v>-0.16991545803632099</v>
      </c>
      <c r="G8559" s="7">
        <v>55</v>
      </c>
      <c r="H8559" s="7">
        <v>86</v>
      </c>
      <c r="I8559" s="7">
        <v>-6.5416871652158398E-2</v>
      </c>
      <c r="J8559" s="7">
        <v>-5.1169101440401703E-2</v>
      </c>
      <c r="L8559" s="7">
        <v>55</v>
      </c>
      <c r="M8559" s="7">
        <v>86</v>
      </c>
      <c r="N8559" s="7">
        <v>0.66340133535768198</v>
      </c>
      <c r="O8559" s="7">
        <v>0.49679172483513101</v>
      </c>
    </row>
    <row r="8560" spans="2:15" x14ac:dyDescent="0.2">
      <c r="B8560" s="7">
        <v>56</v>
      </c>
      <c r="C8560" s="7">
        <v>86</v>
      </c>
      <c r="D8560" s="7">
        <v>0.111075600330051</v>
      </c>
      <c r="E8560" s="7">
        <v>-0.43851231998706602</v>
      </c>
      <c r="G8560" s="7">
        <v>56</v>
      </c>
      <c r="H8560" s="7">
        <v>86</v>
      </c>
      <c r="I8560" s="7">
        <v>-0.107038207343306</v>
      </c>
      <c r="J8560" s="7">
        <v>-1.2909408497791699E-2</v>
      </c>
      <c r="L8560" s="7">
        <v>56</v>
      </c>
      <c r="M8560" s="7">
        <v>86</v>
      </c>
      <c r="N8560" s="7">
        <v>1.21526309017036</v>
      </c>
      <c r="O8560" s="7">
        <v>1.1420652460905201</v>
      </c>
    </row>
    <row r="8561" spans="2:15" x14ac:dyDescent="0.2">
      <c r="B8561" s="7">
        <v>57</v>
      </c>
      <c r="C8561" s="7">
        <v>86</v>
      </c>
      <c r="D8561" s="7">
        <v>-1.51089657274701E-2</v>
      </c>
      <c r="E8561" s="7">
        <v>0.32937155389572198</v>
      </c>
      <c r="G8561" s="7">
        <v>57</v>
      </c>
      <c r="H8561" s="7">
        <v>86</v>
      </c>
      <c r="I8561" s="7">
        <v>0.192259115259516</v>
      </c>
      <c r="J8561" s="7">
        <v>7.3511921530447402E-2</v>
      </c>
      <c r="L8561" s="7">
        <v>57</v>
      </c>
      <c r="M8561" s="7">
        <v>86</v>
      </c>
      <c r="N8561" s="7">
        <v>-0.131547496647583</v>
      </c>
      <c r="O8561" s="7">
        <v>6.4365131032332101E-2</v>
      </c>
    </row>
    <row r="8562" spans="2:15" x14ac:dyDescent="0.2">
      <c r="B8562" s="7">
        <v>58</v>
      </c>
      <c r="C8562" s="7">
        <v>86</v>
      </c>
      <c r="D8562" s="7">
        <v>-0.19591168929916999</v>
      </c>
      <c r="E8562" s="7">
        <v>7.8150407273271903E-3</v>
      </c>
      <c r="G8562" s="7">
        <v>58</v>
      </c>
      <c r="H8562" s="7">
        <v>86</v>
      </c>
      <c r="I8562" s="7">
        <v>-6.2201445802010397E-2</v>
      </c>
      <c r="J8562" s="7">
        <v>9.8452882513795401E-2</v>
      </c>
      <c r="L8562" s="7">
        <v>58</v>
      </c>
      <c r="M8562" s="7">
        <v>86</v>
      </c>
      <c r="N8562" s="7">
        <v>2.0172956766716701</v>
      </c>
      <c r="O8562" s="7">
        <v>1.3256622247559999</v>
      </c>
    </row>
    <row r="8563" spans="2:15" x14ac:dyDescent="0.2">
      <c r="B8563" s="7">
        <v>59</v>
      </c>
      <c r="C8563" s="7">
        <v>86</v>
      </c>
      <c r="D8563" s="7">
        <v>-1.64901598544249E-2</v>
      </c>
      <c r="E8563" s="7">
        <v>-0.42760627486121</v>
      </c>
      <c r="G8563" s="7">
        <v>59</v>
      </c>
      <c r="H8563" s="7">
        <v>86</v>
      </c>
      <c r="I8563" s="7">
        <v>-0.13675369306653501</v>
      </c>
      <c r="J8563" s="7">
        <v>-0.101661754564726</v>
      </c>
      <c r="L8563" s="7">
        <v>59</v>
      </c>
      <c r="M8563" s="7">
        <v>86</v>
      </c>
      <c r="N8563" s="7">
        <v>0.15943949364792001</v>
      </c>
      <c r="O8563" s="7">
        <v>0.14776285986156401</v>
      </c>
    </row>
    <row r="8564" spans="2:15" x14ac:dyDescent="0.2">
      <c r="B8564" s="7">
        <v>60</v>
      </c>
      <c r="C8564" s="7">
        <v>86</v>
      </c>
      <c r="D8564" s="7">
        <v>0.10335770772726501</v>
      </c>
      <c r="E8564" s="7">
        <v>8.1309818458929206E-2</v>
      </c>
      <c r="G8564" s="7">
        <v>60</v>
      </c>
      <c r="H8564" s="7">
        <v>86</v>
      </c>
      <c r="I8564" s="7">
        <v>0.27092661521419398</v>
      </c>
      <c r="J8564" s="7">
        <v>0.12590612602189299</v>
      </c>
      <c r="L8564" s="7">
        <v>60</v>
      </c>
      <c r="M8564" s="7">
        <v>86</v>
      </c>
      <c r="N8564" s="7">
        <v>1.30328850071992</v>
      </c>
      <c r="O8564" s="7">
        <v>1.2222295288565299</v>
      </c>
    </row>
    <row r="8565" spans="2:15" x14ac:dyDescent="0.2">
      <c r="B8565" s="7">
        <v>61</v>
      </c>
      <c r="C8565" s="7">
        <v>86</v>
      </c>
      <c r="D8565" s="7">
        <v>-0.57072141088114403</v>
      </c>
      <c r="E8565" s="7">
        <v>-0.37100552809966297</v>
      </c>
      <c r="G8565" s="7">
        <v>61</v>
      </c>
      <c r="H8565" s="7">
        <v>86</v>
      </c>
      <c r="I8565" s="7">
        <v>2.31999444552855E-2</v>
      </c>
      <c r="J8565" s="7">
        <v>-0.24181206467048499</v>
      </c>
      <c r="L8565" s="7">
        <v>61</v>
      </c>
      <c r="M8565" s="7">
        <v>86</v>
      </c>
      <c r="N8565" s="7">
        <v>0.247494268334226</v>
      </c>
      <c r="O8565" s="7">
        <v>0.69474893878352795</v>
      </c>
    </row>
    <row r="8566" spans="2:15" x14ac:dyDescent="0.2">
      <c r="B8566" s="7">
        <v>62</v>
      </c>
      <c r="C8566" s="7">
        <v>86</v>
      </c>
      <c r="D8566" s="7">
        <v>-0.238089262146536</v>
      </c>
      <c r="E8566" s="7">
        <v>-0.33509924942232799</v>
      </c>
      <c r="G8566" s="7">
        <v>62</v>
      </c>
      <c r="H8566" s="7">
        <v>86</v>
      </c>
      <c r="I8566" s="7">
        <v>-0.43033568791014298</v>
      </c>
      <c r="J8566" s="7">
        <v>-6.3834420191719601E-2</v>
      </c>
      <c r="L8566" s="7">
        <v>62</v>
      </c>
      <c r="M8566" s="7">
        <v>86</v>
      </c>
      <c r="N8566" s="7">
        <v>0.69346919587638201</v>
      </c>
      <c r="O8566" s="7">
        <v>0.38165359024786999</v>
      </c>
    </row>
    <row r="8567" spans="2:15" x14ac:dyDescent="0.2">
      <c r="B8567" s="7">
        <v>63</v>
      </c>
      <c r="C8567" s="7">
        <v>86</v>
      </c>
      <c r="D8567" s="7">
        <v>-0.437698349810624</v>
      </c>
      <c r="E8567" s="7">
        <v>-0.453805371995817</v>
      </c>
      <c r="G8567" s="7">
        <v>63</v>
      </c>
      <c r="H8567" s="7">
        <v>86</v>
      </c>
      <c r="I8567" s="7">
        <v>5.1249054171875301E-2</v>
      </c>
      <c r="J8567" s="7">
        <v>-0.145510696630758</v>
      </c>
      <c r="L8567" s="7">
        <v>63</v>
      </c>
      <c r="M8567" s="7">
        <v>86</v>
      </c>
      <c r="N8567" s="7">
        <v>-6.7072042921570804E-2</v>
      </c>
      <c r="O8567" s="7">
        <v>-0.20928255576332999</v>
      </c>
    </row>
    <row r="8568" spans="2:15" x14ac:dyDescent="0.2">
      <c r="B8568" s="7">
        <v>64</v>
      </c>
      <c r="C8568" s="7">
        <v>86</v>
      </c>
      <c r="D8568" s="7">
        <v>2.8975618380446402E-2</v>
      </c>
      <c r="E8568" s="7">
        <v>-0.103626744609033</v>
      </c>
      <c r="G8568" s="7">
        <v>64</v>
      </c>
      <c r="H8568" s="7">
        <v>86</v>
      </c>
      <c r="I8568" s="7">
        <v>-0.205884224437861</v>
      </c>
      <c r="J8568" s="7">
        <v>-9.7964297796370794E-2</v>
      </c>
      <c r="L8568" s="7">
        <v>64</v>
      </c>
      <c r="M8568" s="7">
        <v>86</v>
      </c>
      <c r="N8568" s="7">
        <v>0.37794821640647502</v>
      </c>
      <c r="O8568" s="7">
        <v>0.28080729299836399</v>
      </c>
    </row>
    <row r="8569" spans="2:15" x14ac:dyDescent="0.2">
      <c r="B8569" s="7">
        <v>65</v>
      </c>
      <c r="C8569" s="7">
        <v>86</v>
      </c>
      <c r="D8569" s="7">
        <v>-0.17902458344237401</v>
      </c>
      <c r="E8569" s="7">
        <v>-0.26195002861242001</v>
      </c>
      <c r="G8569" s="7">
        <v>65</v>
      </c>
      <c r="H8569" s="7">
        <v>86</v>
      </c>
      <c r="I8569" s="7">
        <v>4.9492933876598103E-2</v>
      </c>
      <c r="J8569" s="7">
        <v>8.19315085003893E-2</v>
      </c>
      <c r="L8569" s="7">
        <v>65</v>
      </c>
      <c r="M8569" s="7">
        <v>86</v>
      </c>
      <c r="N8569" s="7">
        <v>0.77901588768293295</v>
      </c>
      <c r="O8569" s="7">
        <v>1.0719985279045099</v>
      </c>
    </row>
    <row r="8570" spans="2:15" x14ac:dyDescent="0.2">
      <c r="B8570" s="7">
        <v>66</v>
      </c>
      <c r="C8570" s="7">
        <v>86</v>
      </c>
      <c r="D8570" s="7">
        <v>0.19429839670388599</v>
      </c>
      <c r="E8570" s="7">
        <v>0.32432878267854798</v>
      </c>
      <c r="G8570" s="7">
        <v>66</v>
      </c>
      <c r="H8570" s="7">
        <v>86</v>
      </c>
      <c r="I8570" s="7">
        <v>6.9455730513388004E-3</v>
      </c>
      <c r="J8570" s="7">
        <v>5.8365640441441401E-2</v>
      </c>
      <c r="L8570" s="7">
        <v>66</v>
      </c>
      <c r="M8570" s="7">
        <v>86</v>
      </c>
      <c r="N8570" s="7">
        <v>1.1661413482579099</v>
      </c>
      <c r="O8570" s="7">
        <v>0.63795753118793497</v>
      </c>
    </row>
    <row r="8571" spans="2:15" x14ac:dyDescent="0.2">
      <c r="B8571" s="7">
        <v>67</v>
      </c>
      <c r="C8571" s="7">
        <v>86</v>
      </c>
      <c r="D8571" s="7">
        <v>0.31950844645239601</v>
      </c>
      <c r="E8571" s="7">
        <v>0.37771459408422497</v>
      </c>
      <c r="G8571" s="7">
        <v>67</v>
      </c>
      <c r="H8571" s="7">
        <v>86</v>
      </c>
      <c r="I8571" s="7">
        <v>0.294521499378259</v>
      </c>
      <c r="J8571" s="7">
        <v>1.6472623858199099E-3</v>
      </c>
      <c r="L8571" s="7">
        <v>67</v>
      </c>
      <c r="M8571" s="7">
        <v>86</v>
      </c>
      <c r="N8571" s="7">
        <v>-1.7272354595572598E-2</v>
      </c>
      <c r="O8571" s="7">
        <v>0.22475882128768099</v>
      </c>
    </row>
    <row r="8572" spans="2:15" x14ac:dyDescent="0.2">
      <c r="B8572" s="7">
        <v>68</v>
      </c>
      <c r="C8572" s="7">
        <v>86</v>
      </c>
      <c r="D8572" s="7">
        <v>0.29684458436817901</v>
      </c>
      <c r="E8572" s="7">
        <v>7.8228563496654899E-2</v>
      </c>
      <c r="G8572" s="7">
        <v>68</v>
      </c>
      <c r="H8572" s="7">
        <v>86</v>
      </c>
      <c r="I8572" s="7">
        <v>-0.203667735557756</v>
      </c>
      <c r="J8572" s="7">
        <v>-0.15901621170747399</v>
      </c>
      <c r="L8572" s="7">
        <v>68</v>
      </c>
      <c r="M8572" s="7">
        <v>86</v>
      </c>
      <c r="N8572" s="7">
        <v>0.85969612212723401</v>
      </c>
      <c r="O8572" s="7">
        <v>0.93252446491389096</v>
      </c>
    </row>
    <row r="8573" spans="2:15" x14ac:dyDescent="0.2">
      <c r="B8573" s="7">
        <v>69</v>
      </c>
      <c r="C8573" s="7">
        <v>86</v>
      </c>
      <c r="D8573" s="7">
        <v>-0.25143378957677198</v>
      </c>
      <c r="E8573" s="7">
        <v>-0.381739282765923</v>
      </c>
      <c r="G8573" s="7">
        <v>69</v>
      </c>
      <c r="H8573" s="7">
        <v>86</v>
      </c>
      <c r="I8573" s="7">
        <v>0.28993159707188898</v>
      </c>
      <c r="J8573" s="7">
        <v>8.2339134767711805E-2</v>
      </c>
      <c r="L8573" s="7">
        <v>69</v>
      </c>
      <c r="M8573" s="7">
        <v>86</v>
      </c>
      <c r="N8573" s="7">
        <v>0.35435738562602498</v>
      </c>
      <c r="O8573" s="7">
        <v>1.3754801095542899</v>
      </c>
    </row>
    <row r="8574" spans="2:15" x14ac:dyDescent="0.2">
      <c r="B8574" s="7">
        <v>70</v>
      </c>
      <c r="C8574" s="7">
        <v>86</v>
      </c>
      <c r="D8574" s="7">
        <v>-0.62597199180017704</v>
      </c>
      <c r="E8574" s="7">
        <v>-0.87753565772650799</v>
      </c>
      <c r="G8574" s="7">
        <v>70</v>
      </c>
      <c r="H8574" s="7">
        <v>86</v>
      </c>
      <c r="I8574" s="7">
        <v>0.25164231401246301</v>
      </c>
      <c r="J8574" s="7">
        <v>7.6777977698646402E-2</v>
      </c>
      <c r="L8574" s="7">
        <v>70</v>
      </c>
      <c r="M8574" s="7">
        <v>86</v>
      </c>
      <c r="N8574" s="7">
        <v>4.6534740557039997</v>
      </c>
      <c r="O8574" s="7">
        <v>4.4408325086144096</v>
      </c>
    </row>
    <row r="8575" spans="2:15" x14ac:dyDescent="0.2">
      <c r="B8575" s="7">
        <v>71</v>
      </c>
      <c r="C8575" s="7">
        <v>86</v>
      </c>
      <c r="D8575" s="7">
        <v>0.28850598233042102</v>
      </c>
      <c r="E8575" s="7">
        <v>-0.20238629884279</v>
      </c>
      <c r="G8575" s="7">
        <v>71</v>
      </c>
      <c r="H8575" s="7">
        <v>86</v>
      </c>
      <c r="I8575" s="7">
        <v>2.0038979404515302E-2</v>
      </c>
      <c r="J8575" s="7">
        <v>0.137813703944696</v>
      </c>
      <c r="L8575" s="7">
        <v>71</v>
      </c>
      <c r="M8575" s="7">
        <v>86</v>
      </c>
      <c r="N8575" s="7">
        <v>2.2102976485116499</v>
      </c>
      <c r="O8575" s="7">
        <v>2.23921222270641</v>
      </c>
    </row>
    <row r="8576" spans="2:15" x14ac:dyDescent="0.2">
      <c r="B8576" s="7">
        <v>72</v>
      </c>
      <c r="C8576" s="7">
        <v>86</v>
      </c>
      <c r="D8576" s="7">
        <v>-0.42389502623849901</v>
      </c>
      <c r="E8576" s="7">
        <v>8.5245053541179103E-2</v>
      </c>
      <c r="G8576" s="7">
        <v>72</v>
      </c>
      <c r="H8576" s="7">
        <v>86</v>
      </c>
      <c r="I8576" s="7">
        <v>1.1919376941366799E-2</v>
      </c>
      <c r="J8576" s="7">
        <v>0.12565469892505801</v>
      </c>
      <c r="L8576" s="7">
        <v>72</v>
      </c>
      <c r="M8576" s="7">
        <v>86</v>
      </c>
      <c r="N8576" s="7">
        <v>1.4512093676345901</v>
      </c>
      <c r="O8576" s="7">
        <v>1.22620604660556</v>
      </c>
    </row>
    <row r="8577" spans="2:15" x14ac:dyDescent="0.2">
      <c r="B8577" s="7">
        <v>73</v>
      </c>
      <c r="C8577" s="7">
        <v>86</v>
      </c>
      <c r="D8577" s="7">
        <v>5.6446367609606102E-3</v>
      </c>
      <c r="E8577" s="7">
        <v>5.1109669088660298E-2</v>
      </c>
      <c r="G8577" s="7">
        <v>73</v>
      </c>
      <c r="H8577" s="7">
        <v>86</v>
      </c>
      <c r="I8577" s="7">
        <v>-4.9412672581523202E-2</v>
      </c>
      <c r="J8577" s="7">
        <v>5.4278123527973697E-2</v>
      </c>
      <c r="L8577" s="7">
        <v>73</v>
      </c>
      <c r="M8577" s="7">
        <v>86</v>
      </c>
      <c r="N8577" s="7">
        <v>4.3700497865152004</v>
      </c>
      <c r="O8577" s="7">
        <v>4.6437801728119599</v>
      </c>
    </row>
    <row r="8578" spans="2:15" x14ac:dyDescent="0.2">
      <c r="B8578" s="7">
        <v>74</v>
      </c>
      <c r="C8578" s="7">
        <v>86</v>
      </c>
      <c r="D8578" s="7">
        <v>6.8746567621040797E-2</v>
      </c>
      <c r="E8578" s="7">
        <v>-3.5526080171690601E-3</v>
      </c>
      <c r="G8578" s="7">
        <v>74</v>
      </c>
      <c r="H8578" s="7">
        <v>86</v>
      </c>
      <c r="I8578" s="7">
        <v>-2.5600778153152402E-2</v>
      </c>
      <c r="J8578" s="7">
        <v>-0.15749003907119899</v>
      </c>
      <c r="L8578" s="7">
        <v>74</v>
      </c>
      <c r="M8578" s="7">
        <v>86</v>
      </c>
      <c r="N8578" s="7">
        <v>-0.38552184096074799</v>
      </c>
      <c r="O8578" s="7">
        <v>-0.35512916399243499</v>
      </c>
    </row>
    <row r="8579" spans="2:15" x14ac:dyDescent="0.2">
      <c r="B8579" s="7">
        <v>75</v>
      </c>
      <c r="C8579" s="7">
        <v>86</v>
      </c>
      <c r="D8579" s="7">
        <v>-0.72033084989468998</v>
      </c>
      <c r="E8579" s="7">
        <v>-0.71590897225878902</v>
      </c>
      <c r="G8579" s="7">
        <v>75</v>
      </c>
      <c r="H8579" s="7">
        <v>86</v>
      </c>
      <c r="I8579" s="7">
        <v>2.5837796648722201E-2</v>
      </c>
      <c r="J8579" s="7">
        <v>3.0281956660259901E-2</v>
      </c>
      <c r="L8579" s="7">
        <v>75</v>
      </c>
      <c r="M8579" s="7">
        <v>86</v>
      </c>
      <c r="N8579" s="7">
        <v>0.83576322046513996</v>
      </c>
      <c r="O8579" s="7">
        <v>0.96247249688254</v>
      </c>
    </row>
    <row r="8580" spans="2:15" x14ac:dyDescent="0.2">
      <c r="B8580" s="7">
        <v>76</v>
      </c>
      <c r="C8580" s="7">
        <v>86</v>
      </c>
      <c r="D8580" s="7">
        <v>8.9188254779951001E-2</v>
      </c>
      <c r="E8580" s="7">
        <v>0.21374318606126499</v>
      </c>
      <c r="G8580" s="7">
        <v>76</v>
      </c>
      <c r="H8580" s="7">
        <v>86</v>
      </c>
      <c r="I8580" s="7">
        <v>-5.4525661460795398E-2</v>
      </c>
      <c r="J8580" s="7">
        <v>-8.2944281631416299E-3</v>
      </c>
      <c r="L8580" s="7">
        <v>76</v>
      </c>
      <c r="M8580" s="7">
        <v>86</v>
      </c>
      <c r="N8580" s="7">
        <v>6.2474548125647003</v>
      </c>
      <c r="O8580" s="7">
        <v>5.9723832038950198</v>
      </c>
    </row>
    <row r="8581" spans="2:15" x14ac:dyDescent="0.2">
      <c r="B8581" s="7">
        <v>77</v>
      </c>
      <c r="C8581" s="7">
        <v>86</v>
      </c>
      <c r="D8581" s="7">
        <v>4.5476786103706403E-2</v>
      </c>
      <c r="E8581" s="7">
        <v>0.170846461916314</v>
      </c>
      <c r="G8581" s="7">
        <v>77</v>
      </c>
      <c r="H8581" s="7">
        <v>86</v>
      </c>
      <c r="I8581" s="7">
        <v>-1.54914952900675E-3</v>
      </c>
      <c r="J8581" s="7">
        <v>0.143772919884984</v>
      </c>
      <c r="L8581" s="7">
        <v>77</v>
      </c>
      <c r="M8581" s="7">
        <v>86</v>
      </c>
      <c r="N8581" s="7">
        <v>-0.61543325923685499</v>
      </c>
      <c r="O8581" s="7">
        <v>-0.32297926987181902</v>
      </c>
    </row>
    <row r="8582" spans="2:15" x14ac:dyDescent="0.2">
      <c r="B8582" s="7">
        <v>78</v>
      </c>
      <c r="C8582" s="7">
        <v>86</v>
      </c>
      <c r="D8582" s="7">
        <v>7.5439446933451407E-2</v>
      </c>
      <c r="E8582" s="7">
        <v>0.39858977941134399</v>
      </c>
      <c r="G8582" s="7">
        <v>78</v>
      </c>
      <c r="H8582" s="7">
        <v>86</v>
      </c>
      <c r="I8582" s="7">
        <v>-0.200046373649508</v>
      </c>
      <c r="J8582" s="7">
        <v>-0.243897998834393</v>
      </c>
      <c r="L8582" s="7">
        <v>78</v>
      </c>
      <c r="M8582" s="7">
        <v>86</v>
      </c>
      <c r="N8582" s="7">
        <v>-0.44275503391349602</v>
      </c>
      <c r="O8582" s="7">
        <v>-0.33631682768799298</v>
      </c>
    </row>
    <row r="8583" spans="2:15" x14ac:dyDescent="0.2">
      <c r="B8583" s="7">
        <v>79</v>
      </c>
      <c r="C8583" s="7">
        <v>86</v>
      </c>
      <c r="D8583" s="7">
        <v>0.113671928435727</v>
      </c>
      <c r="E8583" s="7">
        <v>0.13487064205979901</v>
      </c>
      <c r="G8583" s="7">
        <v>79</v>
      </c>
      <c r="H8583" s="7">
        <v>86</v>
      </c>
      <c r="I8583" s="7">
        <v>-0.22990788553629199</v>
      </c>
      <c r="J8583" s="7">
        <v>-0.18019329004408999</v>
      </c>
      <c r="L8583" s="7">
        <v>79</v>
      </c>
      <c r="M8583" s="7">
        <v>86</v>
      </c>
      <c r="N8583" s="7">
        <v>2.4818735076768399</v>
      </c>
      <c r="O8583" s="7">
        <v>2.43395633919457</v>
      </c>
    </row>
    <row r="8584" spans="2:15" x14ac:dyDescent="0.2">
      <c r="B8584" s="7">
        <v>80</v>
      </c>
      <c r="C8584" s="7">
        <v>86</v>
      </c>
      <c r="D8584" s="7">
        <v>-4.2967046298403297E-2</v>
      </c>
      <c r="E8584" s="7">
        <v>-0.28756335658197701</v>
      </c>
      <c r="G8584" s="7">
        <v>80</v>
      </c>
      <c r="H8584" s="7">
        <v>86</v>
      </c>
      <c r="I8584" s="7">
        <v>-0.208517463359466</v>
      </c>
      <c r="J8584" s="7">
        <v>5.8046555916362798E-2</v>
      </c>
      <c r="L8584" s="7">
        <v>80</v>
      </c>
      <c r="M8584" s="7">
        <v>86</v>
      </c>
      <c r="N8584" s="7">
        <v>0.78274783211992405</v>
      </c>
      <c r="O8584" s="7">
        <v>0.56289455191120796</v>
      </c>
    </row>
    <row r="8585" spans="2:15" x14ac:dyDescent="0.2">
      <c r="B8585" s="7">
        <v>81</v>
      </c>
      <c r="C8585" s="7">
        <v>86</v>
      </c>
      <c r="D8585" s="7">
        <v>0.30817946976083299</v>
      </c>
      <c r="E8585" s="7">
        <v>0.22062060467272501</v>
      </c>
      <c r="G8585" s="7">
        <v>81</v>
      </c>
      <c r="H8585" s="7">
        <v>86</v>
      </c>
      <c r="I8585" s="7">
        <v>0.245595828446453</v>
      </c>
      <c r="J8585" s="7">
        <v>0.13017539414325799</v>
      </c>
      <c r="L8585" s="7">
        <v>81</v>
      </c>
      <c r="M8585" s="7">
        <v>86</v>
      </c>
      <c r="N8585" s="7">
        <v>1.0622449798757001</v>
      </c>
      <c r="O8585" s="7">
        <v>1.1592107890816801</v>
      </c>
    </row>
    <row r="8586" spans="2:15" x14ac:dyDescent="0.2">
      <c r="B8586" s="7">
        <v>82</v>
      </c>
      <c r="C8586" s="7">
        <v>86</v>
      </c>
      <c r="D8586" s="7">
        <v>0.180392578567908</v>
      </c>
      <c r="E8586" s="7">
        <v>-0.32727510994467401</v>
      </c>
      <c r="G8586" s="7">
        <v>82</v>
      </c>
      <c r="H8586" s="7">
        <v>86</v>
      </c>
      <c r="I8586" s="7">
        <v>-0.220424651095708</v>
      </c>
      <c r="J8586" s="7">
        <v>-7.5577796874143593E-2</v>
      </c>
      <c r="L8586" s="7">
        <v>82</v>
      </c>
      <c r="M8586" s="7">
        <v>86</v>
      </c>
      <c r="N8586" s="7">
        <v>3.6090161522281901</v>
      </c>
      <c r="O8586" s="7">
        <v>3.7642584557822398</v>
      </c>
    </row>
    <row r="8587" spans="2:15" x14ac:dyDescent="0.2">
      <c r="B8587" s="7">
        <v>83</v>
      </c>
      <c r="C8587" s="7">
        <v>86</v>
      </c>
      <c r="D8587" s="7">
        <v>-0.18298083182036801</v>
      </c>
      <c r="E8587" s="7">
        <v>0.10174133434324401</v>
      </c>
      <c r="G8587" s="7">
        <v>83</v>
      </c>
      <c r="H8587" s="7">
        <v>86</v>
      </c>
      <c r="I8587" s="7">
        <v>-0.19076172382878401</v>
      </c>
      <c r="J8587" s="7">
        <v>6.4785613803954006E-2</v>
      </c>
      <c r="L8587" s="7">
        <v>83</v>
      </c>
      <c r="M8587" s="7">
        <v>86</v>
      </c>
      <c r="N8587" s="7">
        <v>-0.66325686303207698</v>
      </c>
      <c r="O8587" s="7">
        <v>-0.694546326923</v>
      </c>
    </row>
    <row r="8588" spans="2:15" x14ac:dyDescent="0.2">
      <c r="B8588" s="7">
        <v>84</v>
      </c>
      <c r="C8588" s="7">
        <v>86</v>
      </c>
      <c r="D8588" s="7">
        <v>-3.2705837758251199E-2</v>
      </c>
      <c r="E8588" s="7">
        <v>-0.22759007207591</v>
      </c>
      <c r="G8588" s="7">
        <v>84</v>
      </c>
      <c r="H8588" s="7">
        <v>86</v>
      </c>
      <c r="I8588" s="7">
        <v>0.19137884648758399</v>
      </c>
      <c r="J8588" s="7">
        <v>-7.9756933939950897E-2</v>
      </c>
      <c r="L8588" s="7">
        <v>84</v>
      </c>
      <c r="M8588" s="7">
        <v>86</v>
      </c>
      <c r="N8588" s="7">
        <v>1.02410491703142</v>
      </c>
      <c r="O8588" s="7">
        <v>1.2685299757873301</v>
      </c>
    </row>
    <row r="8589" spans="2:15" x14ac:dyDescent="0.2">
      <c r="B8589" s="7">
        <v>85</v>
      </c>
      <c r="C8589" s="7">
        <v>86</v>
      </c>
      <c r="D8589" s="7">
        <v>0.184978903109252</v>
      </c>
      <c r="E8589" s="7">
        <v>-0.21698233602551301</v>
      </c>
      <c r="G8589" s="7">
        <v>85</v>
      </c>
      <c r="H8589" s="7">
        <v>86</v>
      </c>
      <c r="I8589" s="7">
        <v>0</v>
      </c>
      <c r="J8589" s="7">
        <v>0</v>
      </c>
      <c r="L8589" s="7">
        <v>85</v>
      </c>
      <c r="M8589" s="7">
        <v>86</v>
      </c>
      <c r="N8589" s="7">
        <v>4.0601378724314596</v>
      </c>
      <c r="O8589" s="7">
        <v>3.92494231587709</v>
      </c>
    </row>
    <row r="8590" spans="2:15" x14ac:dyDescent="0.2">
      <c r="B8590" s="7">
        <v>86</v>
      </c>
      <c r="C8590" s="7">
        <v>86</v>
      </c>
      <c r="D8590" s="7">
        <v>0.12289889961850101</v>
      </c>
      <c r="E8590" s="7">
        <v>-2.4947537580566798E-2</v>
      </c>
      <c r="G8590" s="7">
        <v>86</v>
      </c>
      <c r="H8590" s="7">
        <v>86</v>
      </c>
      <c r="I8590" s="7">
        <v>-0.240606294261244</v>
      </c>
      <c r="J8590" s="7">
        <v>-1.1514187583399499E-2</v>
      </c>
      <c r="L8590" s="7">
        <v>86</v>
      </c>
      <c r="M8590" s="7">
        <v>86</v>
      </c>
      <c r="N8590" s="7">
        <v>1.3119455175655299</v>
      </c>
      <c r="O8590" s="7">
        <v>1.34963878959519</v>
      </c>
    </row>
    <row r="8591" spans="2:15" x14ac:dyDescent="0.2">
      <c r="B8591" s="7">
        <v>87</v>
      </c>
      <c r="C8591" s="7">
        <v>86</v>
      </c>
      <c r="D8591" s="7">
        <v>-5.3968064887061303E-2</v>
      </c>
      <c r="E8591" s="7">
        <v>0.35576911869114702</v>
      </c>
      <c r="G8591" s="7">
        <v>87</v>
      </c>
      <c r="H8591" s="7">
        <v>86</v>
      </c>
      <c r="I8591" s="7">
        <v>-4.4431814503309602E-2</v>
      </c>
      <c r="J8591" s="7">
        <v>-9.4145371742551595E-2</v>
      </c>
      <c r="L8591" s="7">
        <v>87</v>
      </c>
      <c r="M8591" s="7">
        <v>86</v>
      </c>
      <c r="N8591" s="7">
        <v>6.6581625890323402</v>
      </c>
      <c r="O8591" s="7">
        <v>6.7107691651032102</v>
      </c>
    </row>
    <row r="8592" spans="2:15" x14ac:dyDescent="0.2">
      <c r="B8592" s="7">
        <v>88</v>
      </c>
      <c r="C8592" s="7">
        <v>86</v>
      </c>
      <c r="D8592" s="7">
        <v>-1.46409608707021E-3</v>
      </c>
      <c r="E8592" s="7">
        <v>-0.23622448699443099</v>
      </c>
      <c r="G8592" s="7">
        <v>88</v>
      </c>
      <c r="H8592" s="7">
        <v>86</v>
      </c>
      <c r="I8592" s="7">
        <v>-0.224474737140817</v>
      </c>
      <c r="J8592" s="7">
        <v>-0.31064397873129901</v>
      </c>
      <c r="L8592" s="7">
        <v>88</v>
      </c>
      <c r="M8592" s="7">
        <v>86</v>
      </c>
      <c r="N8592" s="7">
        <v>1.6931556982546501</v>
      </c>
      <c r="O8592" s="7">
        <v>1.3426062144948601</v>
      </c>
    </row>
    <row r="8593" spans="2:15" x14ac:dyDescent="0.2">
      <c r="B8593" s="7">
        <v>89</v>
      </c>
      <c r="C8593" s="7">
        <v>86</v>
      </c>
      <c r="D8593" s="7">
        <v>-0.137155893662499</v>
      </c>
      <c r="E8593" s="7">
        <v>-0.20925070257248601</v>
      </c>
      <c r="G8593" s="7">
        <v>89</v>
      </c>
      <c r="H8593" s="7">
        <v>86</v>
      </c>
      <c r="I8593" s="7">
        <v>-0.13283260775358099</v>
      </c>
      <c r="J8593" s="7">
        <v>-0.26546617260268401</v>
      </c>
      <c r="L8593" s="7">
        <v>89</v>
      </c>
      <c r="M8593" s="7">
        <v>86</v>
      </c>
      <c r="N8593" s="7">
        <v>0.66977431877769</v>
      </c>
      <c r="O8593" s="7">
        <v>0.74073614804196797</v>
      </c>
    </row>
    <row r="8594" spans="2:15" x14ac:dyDescent="0.2">
      <c r="B8594" s="7">
        <v>90</v>
      </c>
      <c r="C8594" s="7">
        <v>86</v>
      </c>
      <c r="D8594" s="7">
        <v>0.55399681267805301</v>
      </c>
      <c r="E8594" s="7">
        <v>0.26836093603834899</v>
      </c>
      <c r="G8594" s="7">
        <v>90</v>
      </c>
      <c r="H8594" s="7">
        <v>86</v>
      </c>
      <c r="I8594" s="7">
        <v>-0.18162790636568199</v>
      </c>
      <c r="J8594" s="7">
        <v>-0.23178272553035001</v>
      </c>
      <c r="L8594" s="7">
        <v>90</v>
      </c>
      <c r="M8594" s="7">
        <v>86</v>
      </c>
      <c r="N8594" s="7">
        <v>-1.2566749885281501</v>
      </c>
      <c r="O8594" s="7">
        <v>-1.3424411307256401</v>
      </c>
    </row>
    <row r="8595" spans="2:15" x14ac:dyDescent="0.2">
      <c r="B8595" s="7">
        <v>91</v>
      </c>
      <c r="C8595" s="7">
        <v>86</v>
      </c>
      <c r="D8595" s="7">
        <v>-0.17434356699403</v>
      </c>
      <c r="E8595" s="7">
        <v>6.8813774340717296E-2</v>
      </c>
      <c r="G8595" s="7">
        <v>91</v>
      </c>
      <c r="H8595" s="7">
        <v>86</v>
      </c>
      <c r="I8595" s="7">
        <v>-0.23095183890513499</v>
      </c>
      <c r="J8595" s="7">
        <v>-0.16234776038084101</v>
      </c>
      <c r="L8595" s="7">
        <v>91</v>
      </c>
      <c r="M8595" s="7">
        <v>86</v>
      </c>
      <c r="N8595" s="7">
        <v>0.30267051290317998</v>
      </c>
      <c r="O8595" s="7">
        <v>0.52283442644230704</v>
      </c>
    </row>
    <row r="8596" spans="2:15" x14ac:dyDescent="0.2">
      <c r="B8596" s="7">
        <v>92</v>
      </c>
      <c r="C8596" s="7">
        <v>86</v>
      </c>
      <c r="D8596" s="7">
        <v>5.3292101788855503E-2</v>
      </c>
      <c r="E8596" s="7">
        <v>0.37600383264708698</v>
      </c>
      <c r="G8596" s="7">
        <v>92</v>
      </c>
      <c r="H8596" s="7">
        <v>86</v>
      </c>
      <c r="I8596" s="7">
        <v>-6.3899361348983802E-2</v>
      </c>
      <c r="J8596" s="7">
        <v>-0.15305023563161099</v>
      </c>
      <c r="L8596" s="7">
        <v>92</v>
      </c>
      <c r="M8596" s="7">
        <v>86</v>
      </c>
      <c r="N8596" s="7">
        <v>1.3184354402790901</v>
      </c>
      <c r="O8596" s="7">
        <v>0.93837338111248703</v>
      </c>
    </row>
    <row r="8597" spans="2:15" x14ac:dyDescent="0.2">
      <c r="B8597" s="7">
        <v>93</v>
      </c>
      <c r="C8597" s="7">
        <v>86</v>
      </c>
      <c r="D8597" s="7">
        <v>0.43369588211698201</v>
      </c>
      <c r="E8597" s="7">
        <v>0.35520798045608598</v>
      </c>
      <c r="G8597" s="7">
        <v>93</v>
      </c>
      <c r="H8597" s="7">
        <v>86</v>
      </c>
      <c r="I8597" s="7">
        <v>-0.40841251713277199</v>
      </c>
      <c r="J8597" s="7">
        <v>-0.21165455651110701</v>
      </c>
      <c r="L8597" s="7">
        <v>93</v>
      </c>
      <c r="M8597" s="7">
        <v>86</v>
      </c>
      <c r="N8597" s="7">
        <v>4.0827182878899304</v>
      </c>
      <c r="O8597" s="7">
        <v>4.21070215875059</v>
      </c>
    </row>
    <row r="8598" spans="2:15" x14ac:dyDescent="0.2">
      <c r="B8598" s="7">
        <v>94</v>
      </c>
      <c r="C8598" s="7">
        <v>86</v>
      </c>
      <c r="D8598" s="7">
        <v>0.20382642041813001</v>
      </c>
      <c r="E8598" s="7">
        <v>0.31072573319113</v>
      </c>
      <c r="G8598" s="7">
        <v>94</v>
      </c>
      <c r="H8598" s="7">
        <v>86</v>
      </c>
      <c r="I8598" s="7">
        <v>-0.57451830523318903</v>
      </c>
      <c r="J8598" s="7">
        <v>-0.40310628860342002</v>
      </c>
      <c r="L8598" s="7">
        <v>94</v>
      </c>
      <c r="M8598" s="7">
        <v>86</v>
      </c>
      <c r="N8598" s="7">
        <v>0.50550485073664897</v>
      </c>
      <c r="O8598" s="7">
        <v>0.40928011150732002</v>
      </c>
    </row>
    <row r="8599" spans="2:15" x14ac:dyDescent="0.2">
      <c r="B8599" s="7">
        <v>95</v>
      </c>
      <c r="C8599" s="7">
        <v>86</v>
      </c>
      <c r="D8599" s="7">
        <v>0.13986396121731201</v>
      </c>
      <c r="E8599" s="7">
        <v>-0.104527680248151</v>
      </c>
      <c r="G8599" s="7">
        <v>95</v>
      </c>
      <c r="H8599" s="7">
        <v>86</v>
      </c>
      <c r="I8599" s="7">
        <v>2.9970884223943499E-2</v>
      </c>
      <c r="J8599" s="7">
        <v>0.18577467214109999</v>
      </c>
      <c r="L8599" s="7">
        <v>95</v>
      </c>
      <c r="M8599" s="7">
        <v>86</v>
      </c>
      <c r="N8599" s="7">
        <v>-0.92102774897703599</v>
      </c>
      <c r="O8599" s="7">
        <v>-0.339803736302699</v>
      </c>
    </row>
    <row r="8600" spans="2:15" x14ac:dyDescent="0.2">
      <c r="B8600" s="7">
        <v>96</v>
      </c>
      <c r="C8600" s="7">
        <v>86</v>
      </c>
      <c r="D8600" s="7">
        <v>0.101120201267865</v>
      </c>
      <c r="E8600" s="7">
        <v>0.28578821754712802</v>
      </c>
      <c r="G8600" s="7">
        <v>96</v>
      </c>
      <c r="H8600" s="7">
        <v>86</v>
      </c>
      <c r="I8600" s="7">
        <v>1.4157807545824901E-2</v>
      </c>
      <c r="J8600" s="7">
        <v>8.79522702555562E-2</v>
      </c>
      <c r="L8600" s="7">
        <v>96</v>
      </c>
      <c r="M8600" s="7">
        <v>86</v>
      </c>
      <c r="N8600" s="7">
        <v>-0.96135926202559197</v>
      </c>
      <c r="O8600" s="7">
        <v>-0.95138774212951105</v>
      </c>
    </row>
    <row r="8601" spans="2:15" x14ac:dyDescent="0.2">
      <c r="B8601" s="7">
        <v>97</v>
      </c>
      <c r="C8601" s="7">
        <v>86</v>
      </c>
      <c r="D8601" s="7">
        <v>5.5478528336543299E-2</v>
      </c>
      <c r="E8601" s="7">
        <v>-2.6293311322247E-2</v>
      </c>
      <c r="G8601" s="7">
        <v>97</v>
      </c>
      <c r="H8601" s="7">
        <v>86</v>
      </c>
      <c r="I8601" s="7">
        <v>-0.22677888451161499</v>
      </c>
      <c r="J8601" s="7">
        <v>3.4520499884123999E-2</v>
      </c>
      <c r="L8601" s="7">
        <v>97</v>
      </c>
      <c r="M8601" s="7">
        <v>86</v>
      </c>
      <c r="N8601" s="7">
        <v>0.76362560784407996</v>
      </c>
      <c r="O8601" s="7">
        <v>0.95124316744095405</v>
      </c>
    </row>
    <row r="8602" spans="2:15" x14ac:dyDescent="0.2">
      <c r="B8602" s="7">
        <v>98</v>
      </c>
      <c r="C8602" s="7">
        <v>86</v>
      </c>
      <c r="D8602" s="7">
        <v>-0.11391813700120899</v>
      </c>
      <c r="E8602" s="7">
        <v>0.18082308450246501</v>
      </c>
      <c r="G8602" s="7">
        <v>98</v>
      </c>
      <c r="H8602" s="7">
        <v>86</v>
      </c>
      <c r="I8602" s="7">
        <v>-0.31498876151427202</v>
      </c>
      <c r="J8602" s="7">
        <v>-1.30251068427647E-2</v>
      </c>
      <c r="L8602" s="7">
        <v>98</v>
      </c>
      <c r="M8602" s="7">
        <v>86</v>
      </c>
      <c r="N8602" s="7">
        <v>5.5709156522773799</v>
      </c>
      <c r="O8602" s="7">
        <v>5.5472910452502804</v>
      </c>
    </row>
    <row r="8603" spans="2:15" x14ac:dyDescent="0.2">
      <c r="B8603" s="7">
        <v>99</v>
      </c>
      <c r="C8603" s="7">
        <v>86</v>
      </c>
      <c r="D8603" s="7">
        <v>4.7803799675325102E-2</v>
      </c>
      <c r="E8603" s="7">
        <v>-8.5418288710995299E-2</v>
      </c>
      <c r="G8603" s="7">
        <v>99</v>
      </c>
      <c r="H8603" s="7">
        <v>86</v>
      </c>
      <c r="I8603" s="7">
        <v>-0.14913008446277101</v>
      </c>
      <c r="J8603" s="7">
        <v>-0.11240018604237401</v>
      </c>
      <c r="L8603" s="7">
        <v>99</v>
      </c>
      <c r="M8603" s="7">
        <v>86</v>
      </c>
      <c r="N8603" s="7">
        <v>-0.31060629276567903</v>
      </c>
      <c r="O8603" s="7">
        <v>-0.69728206038486595</v>
      </c>
    </row>
    <row r="8604" spans="2:15" x14ac:dyDescent="0.2">
      <c r="B8604" s="7">
        <v>100</v>
      </c>
      <c r="C8604" s="7">
        <v>86</v>
      </c>
      <c r="D8604" s="7">
        <v>-0.167117602876692</v>
      </c>
      <c r="E8604" s="7">
        <v>-0.24590506382868099</v>
      </c>
      <c r="G8604" s="7">
        <v>100</v>
      </c>
      <c r="H8604" s="7">
        <v>86</v>
      </c>
      <c r="I8604" s="7">
        <v>-0.20445282194433501</v>
      </c>
      <c r="J8604" s="7">
        <v>-0.13074893038717</v>
      </c>
      <c r="L8604" s="7">
        <v>100</v>
      </c>
      <c r="M8604" s="7">
        <v>86</v>
      </c>
      <c r="N8604" s="7">
        <v>2.6692478696731898</v>
      </c>
      <c r="O8604" s="7">
        <v>2.72612005502218</v>
      </c>
    </row>
    <row r="8605" spans="2:15" x14ac:dyDescent="0.2">
      <c r="B8605" s="7">
        <v>1</v>
      </c>
      <c r="C8605" s="7">
        <v>87</v>
      </c>
      <c r="D8605" s="7">
        <v>-0.37555203415163002</v>
      </c>
      <c r="E8605" s="7">
        <v>-0.76547260574322495</v>
      </c>
      <c r="G8605" s="7">
        <v>1</v>
      </c>
      <c r="H8605" s="7">
        <v>87</v>
      </c>
      <c r="I8605" s="7">
        <v>-0.16172615543626001</v>
      </c>
      <c r="J8605" s="7">
        <v>-0.16706850346808699</v>
      </c>
      <c r="L8605" s="7">
        <v>1</v>
      </c>
      <c r="M8605" s="7">
        <v>87</v>
      </c>
      <c r="N8605" s="7">
        <v>-2.76973095376959</v>
      </c>
      <c r="O8605" s="7">
        <v>-2.0781886736823298</v>
      </c>
    </row>
    <row r="8606" spans="2:15" x14ac:dyDescent="0.2">
      <c r="B8606" s="7">
        <v>2</v>
      </c>
      <c r="C8606" s="7">
        <v>87</v>
      </c>
      <c r="D8606" s="7">
        <v>0.50042344098170699</v>
      </c>
      <c r="E8606" s="7">
        <v>0.46775023014101302</v>
      </c>
      <c r="G8606" s="7">
        <v>2</v>
      </c>
      <c r="H8606" s="7">
        <v>87</v>
      </c>
      <c r="I8606" s="7">
        <v>-0.113016859148275</v>
      </c>
      <c r="J8606" s="7">
        <v>-0.21497938503479799</v>
      </c>
      <c r="L8606" s="7">
        <v>2</v>
      </c>
      <c r="M8606" s="7">
        <v>87</v>
      </c>
      <c r="N8606" s="7">
        <v>-2.8781425380108998</v>
      </c>
      <c r="O8606" s="7">
        <v>-2.4080526532771702</v>
      </c>
    </row>
    <row r="8607" spans="2:15" x14ac:dyDescent="0.2">
      <c r="B8607" s="7">
        <v>3</v>
      </c>
      <c r="C8607" s="7">
        <v>87</v>
      </c>
      <c r="D8607" s="7">
        <v>-0.35392140607612499</v>
      </c>
      <c r="E8607" s="7">
        <v>-0.599974199787772</v>
      </c>
      <c r="G8607" s="7">
        <v>3</v>
      </c>
      <c r="H8607" s="7">
        <v>87</v>
      </c>
      <c r="I8607" s="7">
        <v>-0.100556376387093</v>
      </c>
      <c r="J8607" s="7">
        <v>-0.106258298986631</v>
      </c>
      <c r="L8607" s="7">
        <v>3</v>
      </c>
      <c r="M8607" s="7">
        <v>87</v>
      </c>
      <c r="N8607" s="7">
        <v>-2.0193536402678198</v>
      </c>
      <c r="O8607" s="7">
        <v>-1.5309382704616801</v>
      </c>
    </row>
    <row r="8608" spans="2:15" x14ac:dyDescent="0.2">
      <c r="B8608" s="7">
        <v>4</v>
      </c>
      <c r="C8608" s="7">
        <v>87</v>
      </c>
      <c r="D8608" s="7">
        <v>-0.23571470883745399</v>
      </c>
      <c r="E8608" s="7">
        <v>-0.53017037748443396</v>
      </c>
      <c r="G8608" s="7">
        <v>4</v>
      </c>
      <c r="H8608" s="7">
        <v>87</v>
      </c>
      <c r="I8608" s="7">
        <v>-0.48442960372740801</v>
      </c>
      <c r="J8608" s="7">
        <v>-0.36547720855938698</v>
      </c>
      <c r="L8608" s="7">
        <v>4</v>
      </c>
      <c r="M8608" s="7">
        <v>87</v>
      </c>
      <c r="N8608" s="7">
        <v>-2.15787176827049</v>
      </c>
      <c r="O8608" s="7">
        <v>-1.7504664178084199</v>
      </c>
    </row>
    <row r="8609" spans="2:15" x14ac:dyDescent="0.2">
      <c r="B8609" s="7">
        <v>5</v>
      </c>
      <c r="C8609" s="7">
        <v>87</v>
      </c>
      <c r="D8609" s="7">
        <v>-0.25121583706908601</v>
      </c>
      <c r="E8609" s="7">
        <v>0.27783896505539302</v>
      </c>
      <c r="G8609" s="7">
        <v>5</v>
      </c>
      <c r="H8609" s="7">
        <v>87</v>
      </c>
      <c r="I8609" s="7">
        <v>-0.28040031798933601</v>
      </c>
      <c r="J8609" s="7">
        <v>-9.6890081047320095E-2</v>
      </c>
      <c r="L8609" s="7">
        <v>5</v>
      </c>
      <c r="M8609" s="7">
        <v>87</v>
      </c>
      <c r="N8609" s="7">
        <v>-1.3287348729261099</v>
      </c>
      <c r="O8609" s="7">
        <v>-0.53393917583031403</v>
      </c>
    </row>
    <row r="8610" spans="2:15" x14ac:dyDescent="0.2">
      <c r="B8610" s="7">
        <v>6</v>
      </c>
      <c r="C8610" s="7">
        <v>87</v>
      </c>
      <c r="D8610" s="7">
        <v>-0.72200030631437295</v>
      </c>
      <c r="E8610" s="7">
        <v>-0.84653861173999601</v>
      </c>
      <c r="G8610" s="7">
        <v>6</v>
      </c>
      <c r="H8610" s="7">
        <v>87</v>
      </c>
      <c r="I8610" s="7">
        <v>0.175333166398113</v>
      </c>
      <c r="J8610" s="7">
        <v>9.5692794602164205E-2</v>
      </c>
      <c r="L8610" s="7">
        <v>6</v>
      </c>
      <c r="M8610" s="7">
        <v>87</v>
      </c>
      <c r="N8610" s="7">
        <v>-2.62791050323988</v>
      </c>
      <c r="O8610" s="7">
        <v>-1.97975705015823</v>
      </c>
    </row>
    <row r="8611" spans="2:15" x14ac:dyDescent="0.2">
      <c r="B8611" s="7">
        <v>7</v>
      </c>
      <c r="C8611" s="7">
        <v>87</v>
      </c>
      <c r="D8611" s="7">
        <v>0.103119056824664</v>
      </c>
      <c r="E8611" s="7">
        <v>-1.7458267225626E-2</v>
      </c>
      <c r="G8611" s="7">
        <v>7</v>
      </c>
      <c r="H8611" s="7">
        <v>87</v>
      </c>
      <c r="I8611" s="7">
        <v>-0.17587877200665999</v>
      </c>
      <c r="J8611" s="7">
        <v>-0.207680477663409</v>
      </c>
      <c r="L8611" s="7">
        <v>7</v>
      </c>
      <c r="M8611" s="7">
        <v>87</v>
      </c>
      <c r="N8611" s="7">
        <v>-2.1853617097136002</v>
      </c>
      <c r="O8611" s="7">
        <v>-1.3865118081116099</v>
      </c>
    </row>
    <row r="8612" spans="2:15" x14ac:dyDescent="0.2">
      <c r="B8612" s="7">
        <v>8</v>
      </c>
      <c r="C8612" s="7">
        <v>87</v>
      </c>
      <c r="D8612" s="7">
        <v>0.329896535505184</v>
      </c>
      <c r="E8612" s="7">
        <v>0.26750846080291102</v>
      </c>
      <c r="G8612" s="7">
        <v>8</v>
      </c>
      <c r="H8612" s="7">
        <v>87</v>
      </c>
      <c r="I8612" s="7">
        <v>0.114422160892291</v>
      </c>
      <c r="J8612" s="7">
        <v>-5.1542354833992797E-2</v>
      </c>
      <c r="L8612" s="7">
        <v>8</v>
      </c>
      <c r="M8612" s="7">
        <v>87</v>
      </c>
      <c r="N8612" s="7">
        <v>-1.27342907187452</v>
      </c>
      <c r="O8612" s="7">
        <v>-0.20628881266219201</v>
      </c>
    </row>
    <row r="8613" spans="2:15" x14ac:dyDescent="0.2">
      <c r="B8613" s="7">
        <v>9</v>
      </c>
      <c r="C8613" s="7">
        <v>87</v>
      </c>
      <c r="D8613" s="7">
        <v>-0.87677165311924099</v>
      </c>
      <c r="E8613" s="7">
        <v>-0.64037551403447401</v>
      </c>
      <c r="G8613" s="7">
        <v>9</v>
      </c>
      <c r="H8613" s="7">
        <v>87</v>
      </c>
      <c r="I8613" s="7">
        <v>-0.36808026097026503</v>
      </c>
      <c r="J8613" s="7">
        <v>-0.29128029404213002</v>
      </c>
      <c r="L8613" s="7">
        <v>9</v>
      </c>
      <c r="M8613" s="7">
        <v>87</v>
      </c>
      <c r="N8613" s="7">
        <v>-2.0674168504410901</v>
      </c>
      <c r="O8613" s="7">
        <v>-1.3120496437067899</v>
      </c>
    </row>
    <row r="8614" spans="2:15" x14ac:dyDescent="0.2">
      <c r="B8614" s="7">
        <v>10</v>
      </c>
      <c r="C8614" s="7">
        <v>87</v>
      </c>
      <c r="D8614" s="7">
        <v>-0.45077880564521999</v>
      </c>
      <c r="E8614" s="7">
        <v>-0.35644300367805998</v>
      </c>
      <c r="G8614" s="7">
        <v>10</v>
      </c>
      <c r="H8614" s="7">
        <v>87</v>
      </c>
      <c r="I8614" s="7">
        <v>-8.2150020296184706E-2</v>
      </c>
      <c r="J8614" s="7">
        <v>-6.3145656994626306E-2</v>
      </c>
      <c r="L8614" s="7">
        <v>10</v>
      </c>
      <c r="M8614" s="7">
        <v>87</v>
      </c>
      <c r="N8614" s="7">
        <v>0.91153956305582495</v>
      </c>
      <c r="O8614" s="7">
        <v>1.1320766979194501</v>
      </c>
    </row>
    <row r="8615" spans="2:15" x14ac:dyDescent="0.2">
      <c r="B8615" s="7">
        <v>11</v>
      </c>
      <c r="C8615" s="7">
        <v>87</v>
      </c>
      <c r="D8615" s="7">
        <v>-0.148621404268098</v>
      </c>
      <c r="E8615" s="7">
        <v>-0.19238038023634499</v>
      </c>
      <c r="G8615" s="7">
        <v>11</v>
      </c>
      <c r="H8615" s="7">
        <v>87</v>
      </c>
      <c r="I8615" s="7">
        <v>0.16924496955861301</v>
      </c>
      <c r="J8615" s="7">
        <v>0.11588124000507601</v>
      </c>
      <c r="L8615" s="7">
        <v>11</v>
      </c>
      <c r="M8615" s="7">
        <v>87</v>
      </c>
      <c r="N8615" s="7">
        <v>-2.28426231495592</v>
      </c>
      <c r="O8615" s="7">
        <v>-2.1450921522834001</v>
      </c>
    </row>
    <row r="8616" spans="2:15" x14ac:dyDescent="0.2">
      <c r="B8616" s="7">
        <v>12</v>
      </c>
      <c r="C8616" s="7">
        <v>87</v>
      </c>
      <c r="D8616" s="7">
        <v>0.129841842008735</v>
      </c>
      <c r="E8616" s="7">
        <v>-3.8762631318645498E-2</v>
      </c>
      <c r="G8616" s="7">
        <v>12</v>
      </c>
      <c r="H8616" s="7">
        <v>87</v>
      </c>
      <c r="I8616" s="7">
        <v>-0.25658146361058898</v>
      </c>
      <c r="J8616" s="7">
        <v>-3.8822546213995501E-2</v>
      </c>
      <c r="L8616" s="7">
        <v>12</v>
      </c>
      <c r="M8616" s="7">
        <v>87</v>
      </c>
      <c r="N8616" s="7">
        <v>-2.4013506356993499</v>
      </c>
      <c r="O8616" s="7">
        <v>-1.98097281003495</v>
      </c>
    </row>
    <row r="8617" spans="2:15" x14ac:dyDescent="0.2">
      <c r="B8617" s="7">
        <v>13</v>
      </c>
      <c r="C8617" s="7">
        <v>87</v>
      </c>
      <c r="D8617" s="7">
        <v>-0.16951888696518899</v>
      </c>
      <c r="E8617" s="7">
        <v>-0.30418756439231298</v>
      </c>
      <c r="G8617" s="7">
        <v>13</v>
      </c>
      <c r="H8617" s="7">
        <v>87</v>
      </c>
      <c r="I8617" s="7">
        <v>-2.26240041189909E-2</v>
      </c>
      <c r="J8617" s="7">
        <v>6.3808678440234495E-2</v>
      </c>
      <c r="L8617" s="7">
        <v>13</v>
      </c>
      <c r="M8617" s="7">
        <v>87</v>
      </c>
      <c r="N8617" s="7">
        <v>-2.2383000685766299</v>
      </c>
      <c r="O8617" s="7">
        <v>-1.3824880035679299</v>
      </c>
    </row>
    <row r="8618" spans="2:15" x14ac:dyDescent="0.2">
      <c r="B8618" s="7">
        <v>14</v>
      </c>
      <c r="C8618" s="7">
        <v>87</v>
      </c>
      <c r="D8618" s="7">
        <v>-0.57989081304683898</v>
      </c>
      <c r="E8618" s="7">
        <v>-0.74954862803544098</v>
      </c>
      <c r="G8618" s="7">
        <v>14</v>
      </c>
      <c r="H8618" s="7">
        <v>87</v>
      </c>
      <c r="I8618" s="7">
        <v>-0.30010083289851402</v>
      </c>
      <c r="J8618" s="7">
        <v>0.12236046900014599</v>
      </c>
      <c r="L8618" s="7">
        <v>14</v>
      </c>
      <c r="M8618" s="7">
        <v>87</v>
      </c>
      <c r="N8618" s="7">
        <v>0.70177850103219996</v>
      </c>
      <c r="O8618" s="7">
        <v>1.37678764787818</v>
      </c>
    </row>
    <row r="8619" spans="2:15" x14ac:dyDescent="0.2">
      <c r="B8619" s="7">
        <v>15</v>
      </c>
      <c r="C8619" s="7">
        <v>87</v>
      </c>
      <c r="D8619" s="7">
        <v>7.9564801286764499E-3</v>
      </c>
      <c r="E8619" s="7">
        <v>9.9624710914991296E-2</v>
      </c>
      <c r="G8619" s="7">
        <v>15</v>
      </c>
      <c r="H8619" s="7">
        <v>87</v>
      </c>
      <c r="I8619" s="7">
        <v>0.16815565401125299</v>
      </c>
      <c r="J8619" s="7">
        <v>9.2144435502511599E-2</v>
      </c>
      <c r="L8619" s="7">
        <v>15</v>
      </c>
      <c r="M8619" s="7">
        <v>87</v>
      </c>
      <c r="N8619" s="7">
        <v>-2.5194531797448501</v>
      </c>
      <c r="O8619" s="7">
        <v>-1.89282401198933</v>
      </c>
    </row>
    <row r="8620" spans="2:15" x14ac:dyDescent="0.2">
      <c r="B8620" s="7">
        <v>16</v>
      </c>
      <c r="C8620" s="7">
        <v>87</v>
      </c>
      <c r="D8620" s="7">
        <v>-0.198902803995789</v>
      </c>
      <c r="E8620" s="7">
        <v>8.1468874545314499E-2</v>
      </c>
      <c r="G8620" s="7">
        <v>16</v>
      </c>
      <c r="H8620" s="7">
        <v>87</v>
      </c>
      <c r="I8620" s="7">
        <v>-0.3242297071561</v>
      </c>
      <c r="J8620" s="7">
        <v>-0.17970219307669799</v>
      </c>
      <c r="L8620" s="7">
        <v>16</v>
      </c>
      <c r="M8620" s="7">
        <v>87</v>
      </c>
      <c r="N8620" s="7">
        <v>-1.7142046329999401</v>
      </c>
      <c r="O8620" s="7">
        <v>-1.42468952508528</v>
      </c>
    </row>
    <row r="8621" spans="2:15" x14ac:dyDescent="0.2">
      <c r="B8621" s="7">
        <v>17</v>
      </c>
      <c r="C8621" s="7">
        <v>87</v>
      </c>
      <c r="D8621" s="7">
        <v>-0.36114551964918401</v>
      </c>
      <c r="E8621" s="7">
        <v>-0.32606438536934101</v>
      </c>
      <c r="G8621" s="7">
        <v>17</v>
      </c>
      <c r="H8621" s="7">
        <v>87</v>
      </c>
      <c r="I8621" s="7">
        <v>-0.39150145447962498</v>
      </c>
      <c r="J8621" s="7">
        <v>-0.153421374850577</v>
      </c>
      <c r="L8621" s="7">
        <v>17</v>
      </c>
      <c r="M8621" s="7">
        <v>87</v>
      </c>
      <c r="N8621" s="7">
        <v>-2.8295148750358998</v>
      </c>
      <c r="O8621" s="7">
        <v>-2.18692441286978</v>
      </c>
    </row>
    <row r="8622" spans="2:15" x14ac:dyDescent="0.2">
      <c r="B8622" s="7">
        <v>18</v>
      </c>
      <c r="C8622" s="7">
        <v>87</v>
      </c>
      <c r="D8622" s="7">
        <v>-2.6094529549451E-2</v>
      </c>
      <c r="E8622" s="7">
        <v>6.3323217895812994E-2</v>
      </c>
      <c r="G8622" s="7">
        <v>18</v>
      </c>
      <c r="H8622" s="7">
        <v>87</v>
      </c>
      <c r="I8622" s="7">
        <v>-0.30391419275505699</v>
      </c>
      <c r="J8622" s="7">
        <v>-0.200761813835932</v>
      </c>
      <c r="L8622" s="7">
        <v>18</v>
      </c>
      <c r="M8622" s="7">
        <v>87</v>
      </c>
      <c r="N8622" s="7">
        <v>-1.36159165162436</v>
      </c>
      <c r="O8622" s="7">
        <v>-0.935492478301716</v>
      </c>
    </row>
    <row r="8623" spans="2:15" x14ac:dyDescent="0.2">
      <c r="B8623" s="7">
        <v>19</v>
      </c>
      <c r="C8623" s="7">
        <v>87</v>
      </c>
      <c r="D8623" s="7">
        <v>0.208918277034147</v>
      </c>
      <c r="E8623" s="7">
        <v>0.27582609132914598</v>
      </c>
      <c r="G8623" s="7">
        <v>19</v>
      </c>
      <c r="H8623" s="7">
        <v>87</v>
      </c>
      <c r="I8623" s="7">
        <v>-0.38123781794825901</v>
      </c>
      <c r="J8623" s="7">
        <v>-0.23232777484324699</v>
      </c>
      <c r="L8623" s="7">
        <v>19</v>
      </c>
      <c r="M8623" s="7">
        <v>87</v>
      </c>
      <c r="N8623" s="7">
        <v>-2.5973798767615301</v>
      </c>
      <c r="O8623" s="7">
        <v>-2.1587735476599801</v>
      </c>
    </row>
    <row r="8624" spans="2:15" x14ac:dyDescent="0.2">
      <c r="B8624" s="7">
        <v>20</v>
      </c>
      <c r="C8624" s="7">
        <v>87</v>
      </c>
      <c r="D8624" s="7">
        <v>-0.27254651122871398</v>
      </c>
      <c r="E8624" s="7">
        <v>-0.31339413566604302</v>
      </c>
      <c r="G8624" s="7">
        <v>20</v>
      </c>
      <c r="H8624" s="7">
        <v>87</v>
      </c>
      <c r="I8624" s="7">
        <v>-2.9846103468136299E-2</v>
      </c>
      <c r="J8624" s="7">
        <v>-0.16394945929615201</v>
      </c>
      <c r="L8624" s="7">
        <v>20</v>
      </c>
      <c r="M8624" s="7">
        <v>87</v>
      </c>
      <c r="N8624" s="7">
        <v>-1.52887293136114</v>
      </c>
      <c r="O8624" s="7">
        <v>-0.93809886756846705</v>
      </c>
    </row>
    <row r="8625" spans="2:15" x14ac:dyDescent="0.2">
      <c r="B8625" s="7">
        <v>21</v>
      </c>
      <c r="C8625" s="7">
        <v>87</v>
      </c>
      <c r="D8625" s="7">
        <v>-0.13304801581313599</v>
      </c>
      <c r="E8625" s="7">
        <v>0.11427671453516899</v>
      </c>
      <c r="G8625" s="7">
        <v>21</v>
      </c>
      <c r="H8625" s="7">
        <v>87</v>
      </c>
      <c r="I8625" s="7">
        <v>-8.8969883498490901E-2</v>
      </c>
      <c r="J8625" s="7">
        <v>-3.9819570605310203E-2</v>
      </c>
      <c r="L8625" s="7">
        <v>21</v>
      </c>
      <c r="M8625" s="7">
        <v>87</v>
      </c>
      <c r="N8625" s="7">
        <v>-1.64814268327681</v>
      </c>
      <c r="O8625" s="7">
        <v>-1.3375274269777799</v>
      </c>
    </row>
    <row r="8626" spans="2:15" x14ac:dyDescent="0.2">
      <c r="B8626" s="7">
        <v>22</v>
      </c>
      <c r="C8626" s="7">
        <v>87</v>
      </c>
      <c r="D8626" s="7">
        <v>2.9127932704707999E-2</v>
      </c>
      <c r="E8626" s="7">
        <v>-0.28316966288208301</v>
      </c>
      <c r="G8626" s="7">
        <v>22</v>
      </c>
      <c r="H8626" s="7">
        <v>87</v>
      </c>
      <c r="I8626" s="7">
        <v>-5.8470097107111499E-2</v>
      </c>
      <c r="J8626" s="7">
        <v>-0.32714510872565</v>
      </c>
      <c r="L8626" s="7">
        <v>22</v>
      </c>
      <c r="M8626" s="7">
        <v>87</v>
      </c>
      <c r="N8626" s="7">
        <v>-2.57815456468236</v>
      </c>
      <c r="O8626" s="7">
        <v>-2.2474523036465599</v>
      </c>
    </row>
    <row r="8627" spans="2:15" x14ac:dyDescent="0.2">
      <c r="B8627" s="7">
        <v>23</v>
      </c>
      <c r="C8627" s="7">
        <v>87</v>
      </c>
      <c r="D8627" s="7">
        <v>-0.10351056981809501</v>
      </c>
      <c r="E8627" s="7">
        <v>-0.228870884075311</v>
      </c>
      <c r="G8627" s="7">
        <v>23</v>
      </c>
      <c r="H8627" s="7">
        <v>87</v>
      </c>
      <c r="I8627" s="7">
        <v>0.16268565497069301</v>
      </c>
      <c r="J8627" s="7">
        <v>8.3694449208788803E-3</v>
      </c>
      <c r="L8627" s="7">
        <v>23</v>
      </c>
      <c r="M8627" s="7">
        <v>87</v>
      </c>
      <c r="N8627" s="7">
        <v>-3.3590570795377599</v>
      </c>
      <c r="O8627" s="7">
        <v>-2.84818764734458</v>
      </c>
    </row>
    <row r="8628" spans="2:15" x14ac:dyDescent="0.2">
      <c r="B8628" s="7">
        <v>24</v>
      </c>
      <c r="C8628" s="7">
        <v>87</v>
      </c>
      <c r="D8628" s="7">
        <v>-0.316573252405489</v>
      </c>
      <c r="E8628" s="7">
        <v>0.16168744739017701</v>
      </c>
      <c r="G8628" s="7">
        <v>24</v>
      </c>
      <c r="H8628" s="7">
        <v>87</v>
      </c>
      <c r="I8628" s="7">
        <v>-0.20056305343995001</v>
      </c>
      <c r="J8628" s="7">
        <v>-0.109476104035318</v>
      </c>
      <c r="L8628" s="7">
        <v>24</v>
      </c>
      <c r="M8628" s="7">
        <v>87</v>
      </c>
      <c r="N8628" s="7">
        <v>-2.3927873744593202</v>
      </c>
      <c r="O8628" s="7">
        <v>-1.6461258338596501</v>
      </c>
    </row>
    <row r="8629" spans="2:15" x14ac:dyDescent="0.2">
      <c r="B8629" s="7">
        <v>25</v>
      </c>
      <c r="C8629" s="7">
        <v>87</v>
      </c>
      <c r="D8629" s="7">
        <v>0.163888121270412</v>
      </c>
      <c r="E8629" s="7">
        <v>1.6194191270974701E-2</v>
      </c>
      <c r="G8629" s="7">
        <v>25</v>
      </c>
      <c r="H8629" s="7">
        <v>87</v>
      </c>
      <c r="I8629" s="7">
        <v>-0.16557328203500701</v>
      </c>
      <c r="J8629" s="7">
        <v>-0.303861224051648</v>
      </c>
      <c r="L8629" s="7">
        <v>25</v>
      </c>
      <c r="M8629" s="7">
        <v>87</v>
      </c>
      <c r="N8629" s="7">
        <v>-3.5625216990012998</v>
      </c>
      <c r="O8629" s="7">
        <v>-2.4877308974863799</v>
      </c>
    </row>
    <row r="8630" spans="2:15" x14ac:dyDescent="0.2">
      <c r="B8630" s="7">
        <v>26</v>
      </c>
      <c r="C8630" s="7">
        <v>87</v>
      </c>
      <c r="D8630" s="7">
        <v>5.2136487539845802E-2</v>
      </c>
      <c r="E8630" s="7">
        <v>-0.14624844177695201</v>
      </c>
      <c r="G8630" s="7">
        <v>26</v>
      </c>
      <c r="H8630" s="7">
        <v>87</v>
      </c>
      <c r="I8630" s="7">
        <v>-0.112578278058217</v>
      </c>
      <c r="J8630" s="7">
        <v>-0.15373425954026501</v>
      </c>
      <c r="L8630" s="7">
        <v>26</v>
      </c>
      <c r="M8630" s="7">
        <v>87</v>
      </c>
      <c r="N8630" s="7">
        <v>-2.0378103699343701</v>
      </c>
      <c r="O8630" s="7">
        <v>-1.7199561121748601</v>
      </c>
    </row>
    <row r="8631" spans="2:15" x14ac:dyDescent="0.2">
      <c r="B8631" s="7">
        <v>27</v>
      </c>
      <c r="C8631" s="7">
        <v>87</v>
      </c>
      <c r="D8631" s="7">
        <v>5.8392842252879398E-2</v>
      </c>
      <c r="E8631" s="7">
        <v>-8.6147441975499298E-2</v>
      </c>
      <c r="G8631" s="7">
        <v>27</v>
      </c>
      <c r="H8631" s="7">
        <v>87</v>
      </c>
      <c r="I8631" s="7">
        <v>-0.16776831740999501</v>
      </c>
      <c r="J8631" s="7">
        <v>-0.19670023218484001</v>
      </c>
      <c r="L8631" s="7">
        <v>27</v>
      </c>
      <c r="M8631" s="7">
        <v>87</v>
      </c>
      <c r="N8631" s="7">
        <v>-1.89901279673881</v>
      </c>
      <c r="O8631" s="7">
        <v>-1.5695209785367401</v>
      </c>
    </row>
    <row r="8632" spans="2:15" x14ac:dyDescent="0.2">
      <c r="B8632" s="7">
        <v>28</v>
      </c>
      <c r="C8632" s="7">
        <v>87</v>
      </c>
      <c r="D8632" s="7">
        <v>-0.74576546897918095</v>
      </c>
      <c r="E8632" s="7">
        <v>-0.80979399410405195</v>
      </c>
      <c r="G8632" s="7">
        <v>28</v>
      </c>
      <c r="H8632" s="7">
        <v>87</v>
      </c>
      <c r="I8632" s="7">
        <v>-0.19020638432565001</v>
      </c>
      <c r="J8632" s="7">
        <v>-0.13013131643093301</v>
      </c>
      <c r="L8632" s="7">
        <v>28</v>
      </c>
      <c r="M8632" s="7">
        <v>87</v>
      </c>
      <c r="N8632" s="7">
        <v>-3.3174247331056801</v>
      </c>
      <c r="O8632" s="7">
        <v>-2.2234527397293999</v>
      </c>
    </row>
    <row r="8633" spans="2:15" x14ac:dyDescent="0.2">
      <c r="B8633" s="7">
        <v>29</v>
      </c>
      <c r="C8633" s="7">
        <v>87</v>
      </c>
      <c r="D8633" s="7">
        <v>-4.5354954869757998E-2</v>
      </c>
      <c r="E8633" s="7">
        <v>-0.13035876786204301</v>
      </c>
      <c r="G8633" s="7">
        <v>29</v>
      </c>
      <c r="H8633" s="7">
        <v>87</v>
      </c>
      <c r="I8633" s="7">
        <v>-0.36646017930122299</v>
      </c>
      <c r="J8633" s="7">
        <v>-0.23314032670628701</v>
      </c>
      <c r="L8633" s="7">
        <v>29</v>
      </c>
      <c r="M8633" s="7">
        <v>87</v>
      </c>
      <c r="N8633" s="7">
        <v>-2.3609531707262899</v>
      </c>
      <c r="O8633" s="7">
        <v>-1.7369731034254201</v>
      </c>
    </row>
    <row r="8634" spans="2:15" x14ac:dyDescent="0.2">
      <c r="B8634" s="7">
        <v>30</v>
      </c>
      <c r="C8634" s="7">
        <v>87</v>
      </c>
      <c r="D8634" s="7">
        <v>3.0394385487104701E-3</v>
      </c>
      <c r="E8634" s="7">
        <v>7.2509302643982004E-2</v>
      </c>
      <c r="G8634" s="7">
        <v>30</v>
      </c>
      <c r="H8634" s="7">
        <v>87</v>
      </c>
      <c r="I8634" s="7">
        <v>4.6774870926524797E-2</v>
      </c>
      <c r="J8634" s="7">
        <v>-1.3297189445212999E-2</v>
      </c>
      <c r="L8634" s="7">
        <v>30</v>
      </c>
      <c r="M8634" s="7">
        <v>87</v>
      </c>
      <c r="N8634" s="7">
        <v>-2.44166839753158</v>
      </c>
      <c r="O8634" s="7">
        <v>-2.0280770657218201</v>
      </c>
    </row>
    <row r="8635" spans="2:15" x14ac:dyDescent="0.2">
      <c r="B8635" s="7">
        <v>31</v>
      </c>
      <c r="C8635" s="7">
        <v>87</v>
      </c>
      <c r="D8635" s="7">
        <v>1.8840244627703E-2</v>
      </c>
      <c r="E8635" s="7">
        <v>0.46179295993042202</v>
      </c>
      <c r="G8635" s="7">
        <v>31</v>
      </c>
      <c r="H8635" s="7">
        <v>87</v>
      </c>
      <c r="I8635" s="7">
        <v>5.9383595818809802E-2</v>
      </c>
      <c r="J8635" s="7">
        <v>0.19676936342507501</v>
      </c>
      <c r="L8635" s="7">
        <v>31</v>
      </c>
      <c r="M8635" s="7">
        <v>87</v>
      </c>
      <c r="N8635" s="7">
        <v>-3.99219244291967</v>
      </c>
      <c r="O8635" s="7">
        <v>-3.1681227336441098</v>
      </c>
    </row>
    <row r="8636" spans="2:15" x14ac:dyDescent="0.2">
      <c r="B8636" s="7">
        <v>32</v>
      </c>
      <c r="C8636" s="7">
        <v>87</v>
      </c>
      <c r="D8636" s="7">
        <v>5.9193331051726097E-2</v>
      </c>
      <c r="E8636" s="7">
        <v>-4.5450044415216197E-2</v>
      </c>
      <c r="G8636" s="7">
        <v>32</v>
      </c>
      <c r="H8636" s="7">
        <v>87</v>
      </c>
      <c r="I8636" s="7">
        <v>-0.14569428645985399</v>
      </c>
      <c r="J8636" s="7">
        <v>-0.212986724335051</v>
      </c>
      <c r="L8636" s="7">
        <v>32</v>
      </c>
      <c r="M8636" s="7">
        <v>87</v>
      </c>
      <c r="N8636" s="7">
        <v>-1.4001169556245301</v>
      </c>
      <c r="O8636" s="7">
        <v>-1.24352373908695</v>
      </c>
    </row>
    <row r="8637" spans="2:15" x14ac:dyDescent="0.2">
      <c r="B8637" s="7">
        <v>33</v>
      </c>
      <c r="C8637" s="7">
        <v>87</v>
      </c>
      <c r="D8637" s="7">
        <v>5.4291679757862497E-2</v>
      </c>
      <c r="E8637" s="7">
        <v>0.35797830574117601</v>
      </c>
      <c r="G8637" s="7">
        <v>33</v>
      </c>
      <c r="H8637" s="7">
        <v>87</v>
      </c>
      <c r="I8637" s="7">
        <v>-8.7783468849641694E-2</v>
      </c>
      <c r="J8637" s="7">
        <v>9.3953170160805399E-3</v>
      </c>
      <c r="L8637" s="7">
        <v>33</v>
      </c>
      <c r="M8637" s="7">
        <v>87</v>
      </c>
      <c r="N8637" s="7">
        <v>-1.99632359675545</v>
      </c>
      <c r="O8637" s="7">
        <v>-1.59580701503508</v>
      </c>
    </row>
    <row r="8638" spans="2:15" x14ac:dyDescent="0.2">
      <c r="B8638" s="7">
        <v>34</v>
      </c>
      <c r="C8638" s="7">
        <v>87</v>
      </c>
      <c r="D8638" s="7">
        <v>4.1902547646568401E-2</v>
      </c>
      <c r="E8638" s="7">
        <v>-0.204510155936584</v>
      </c>
      <c r="G8638" s="7">
        <v>34</v>
      </c>
      <c r="H8638" s="7">
        <v>87</v>
      </c>
      <c r="I8638" s="7">
        <v>-0.48301382812163002</v>
      </c>
      <c r="J8638" s="7">
        <v>-0.10851692662269399</v>
      </c>
      <c r="L8638" s="7">
        <v>34</v>
      </c>
      <c r="M8638" s="7">
        <v>87</v>
      </c>
      <c r="N8638" s="7">
        <v>-2.6756612786650802</v>
      </c>
      <c r="O8638" s="7">
        <v>-1.55472636358241</v>
      </c>
    </row>
    <row r="8639" spans="2:15" x14ac:dyDescent="0.2">
      <c r="B8639" s="7">
        <v>35</v>
      </c>
      <c r="C8639" s="7">
        <v>87</v>
      </c>
      <c r="D8639" s="7">
        <v>0.11631405130555</v>
      </c>
      <c r="E8639" s="7">
        <v>-0.109119821894359</v>
      </c>
      <c r="G8639" s="7">
        <v>35</v>
      </c>
      <c r="H8639" s="7">
        <v>87</v>
      </c>
      <c r="I8639" s="7">
        <v>-2.2498331427373199E-2</v>
      </c>
      <c r="J8639" s="7">
        <v>-0.115292644362537</v>
      </c>
      <c r="L8639" s="7">
        <v>35</v>
      </c>
      <c r="M8639" s="7">
        <v>87</v>
      </c>
      <c r="N8639" s="7">
        <v>-2.1752284982197101</v>
      </c>
      <c r="O8639" s="7">
        <v>-1.5534571303406199</v>
      </c>
    </row>
    <row r="8640" spans="2:15" x14ac:dyDescent="0.2">
      <c r="B8640" s="7">
        <v>36</v>
      </c>
      <c r="C8640" s="7">
        <v>87</v>
      </c>
      <c r="D8640" s="7">
        <v>4.91018972030055E-2</v>
      </c>
      <c r="E8640" s="7">
        <v>-1.8826044758099202E-2</v>
      </c>
      <c r="G8640" s="7">
        <v>36</v>
      </c>
      <c r="H8640" s="7">
        <v>87</v>
      </c>
      <c r="I8640" s="7">
        <v>-0.45681434927883002</v>
      </c>
      <c r="J8640" s="7">
        <v>-9.6799851279367691E-3</v>
      </c>
      <c r="L8640" s="7">
        <v>36</v>
      </c>
      <c r="M8640" s="7">
        <v>87</v>
      </c>
      <c r="N8640" s="7">
        <v>-2.1452170177752898</v>
      </c>
      <c r="O8640" s="7">
        <v>-1.5674001048181601</v>
      </c>
    </row>
    <row r="8641" spans="2:15" x14ac:dyDescent="0.2">
      <c r="B8641" s="7">
        <v>37</v>
      </c>
      <c r="C8641" s="7">
        <v>87</v>
      </c>
      <c r="D8641" s="7">
        <v>-0.198021306244065</v>
      </c>
      <c r="E8641" s="7">
        <v>-0.16153255985683801</v>
      </c>
      <c r="G8641" s="7">
        <v>37</v>
      </c>
      <c r="H8641" s="7">
        <v>87</v>
      </c>
      <c r="I8641" s="7">
        <v>-0.40849401431808602</v>
      </c>
      <c r="J8641" s="7">
        <v>-0.261853610261642</v>
      </c>
      <c r="L8641" s="7">
        <v>37</v>
      </c>
      <c r="M8641" s="7">
        <v>87</v>
      </c>
      <c r="N8641" s="7">
        <v>-1.7893277774687699</v>
      </c>
      <c r="O8641" s="7">
        <v>-1.1808175286101299</v>
      </c>
    </row>
    <row r="8642" spans="2:15" x14ac:dyDescent="0.2">
      <c r="B8642" s="7">
        <v>38</v>
      </c>
      <c r="C8642" s="7">
        <v>87</v>
      </c>
      <c r="D8642" s="7">
        <v>-4.20532703822563E-2</v>
      </c>
      <c r="E8642" s="7">
        <v>-0.22127617570274999</v>
      </c>
      <c r="G8642" s="7">
        <v>38</v>
      </c>
      <c r="H8642" s="7">
        <v>87</v>
      </c>
      <c r="I8642" s="7">
        <v>2.0448214161618201E-2</v>
      </c>
      <c r="J8642" s="7">
        <v>5.5458697457512002E-2</v>
      </c>
      <c r="L8642" s="7">
        <v>38</v>
      </c>
      <c r="M8642" s="7">
        <v>87</v>
      </c>
      <c r="N8642" s="7">
        <v>-2.0395879765512501</v>
      </c>
      <c r="O8642" s="7">
        <v>-1.84510130354688</v>
      </c>
    </row>
    <row r="8643" spans="2:15" x14ac:dyDescent="0.2">
      <c r="B8643" s="7">
        <v>39</v>
      </c>
      <c r="C8643" s="7">
        <v>87</v>
      </c>
      <c r="D8643" s="7">
        <v>-0.48116235294793702</v>
      </c>
      <c r="E8643" s="7">
        <v>-9.0764700735450204E-2</v>
      </c>
      <c r="G8643" s="7">
        <v>39</v>
      </c>
      <c r="H8643" s="7">
        <v>87</v>
      </c>
      <c r="I8643" s="7">
        <v>0.10528695430509501</v>
      </c>
      <c r="J8643" s="7">
        <v>-3.3957651699393097E-2</v>
      </c>
      <c r="L8643" s="7">
        <v>39</v>
      </c>
      <c r="M8643" s="7">
        <v>87</v>
      </c>
      <c r="N8643" s="7">
        <v>-1.8800169238712801</v>
      </c>
      <c r="O8643" s="7">
        <v>-1.5541398203090599</v>
      </c>
    </row>
    <row r="8644" spans="2:15" x14ac:dyDescent="0.2">
      <c r="B8644" s="7">
        <v>40</v>
      </c>
      <c r="C8644" s="7">
        <v>87</v>
      </c>
      <c r="D8644" s="7">
        <v>-0.19311415187147499</v>
      </c>
      <c r="E8644" s="7">
        <v>-0.25586837025569098</v>
      </c>
      <c r="G8644" s="7">
        <v>40</v>
      </c>
      <c r="H8644" s="7">
        <v>87</v>
      </c>
      <c r="I8644" s="7">
        <v>-0.17781322365976801</v>
      </c>
      <c r="J8644" s="7">
        <v>-4.2285664530400197E-2</v>
      </c>
      <c r="L8644" s="7">
        <v>40</v>
      </c>
      <c r="M8644" s="7">
        <v>87</v>
      </c>
      <c r="N8644" s="7">
        <v>-2.6377321933069702</v>
      </c>
      <c r="O8644" s="7">
        <v>-2.1676768238536201</v>
      </c>
    </row>
    <row r="8645" spans="2:15" x14ac:dyDescent="0.2">
      <c r="B8645" s="7">
        <v>41</v>
      </c>
      <c r="C8645" s="7">
        <v>87</v>
      </c>
      <c r="D8645" s="7">
        <v>6.04777074421632E-2</v>
      </c>
      <c r="E8645" s="7">
        <v>0.128008098671204</v>
      </c>
      <c r="G8645" s="7">
        <v>41</v>
      </c>
      <c r="H8645" s="7">
        <v>87</v>
      </c>
      <c r="I8645" s="7">
        <v>-2.40201412677594E-2</v>
      </c>
      <c r="J8645" s="7">
        <v>-0.16183086748515699</v>
      </c>
      <c r="L8645" s="7">
        <v>41</v>
      </c>
      <c r="M8645" s="7">
        <v>87</v>
      </c>
      <c r="N8645" s="7">
        <v>-1.14271279297284</v>
      </c>
      <c r="O8645" s="7">
        <v>-0.68274460278545501</v>
      </c>
    </row>
    <row r="8646" spans="2:15" x14ac:dyDescent="0.2">
      <c r="B8646" s="7">
        <v>42</v>
      </c>
      <c r="C8646" s="7">
        <v>87</v>
      </c>
      <c r="D8646" s="7">
        <v>0.294245570945464</v>
      </c>
      <c r="E8646" s="7">
        <v>0.20706342014317899</v>
      </c>
      <c r="G8646" s="7">
        <v>42</v>
      </c>
      <c r="H8646" s="7">
        <v>87</v>
      </c>
      <c r="I8646" s="7">
        <v>-0.31070180628458499</v>
      </c>
      <c r="J8646" s="7">
        <v>-0.22351393347160201</v>
      </c>
      <c r="L8646" s="7">
        <v>42</v>
      </c>
      <c r="M8646" s="7">
        <v>87</v>
      </c>
      <c r="N8646" s="7">
        <v>-2.34557743002981</v>
      </c>
      <c r="O8646" s="7">
        <v>-1.706632669202</v>
      </c>
    </row>
    <row r="8647" spans="2:15" x14ac:dyDescent="0.2">
      <c r="B8647" s="7">
        <v>43</v>
      </c>
      <c r="C8647" s="7">
        <v>87</v>
      </c>
      <c r="D8647" s="7">
        <v>5.9345529240923497E-2</v>
      </c>
      <c r="E8647" s="7">
        <v>0.28809896340977098</v>
      </c>
      <c r="G8647" s="7">
        <v>43</v>
      </c>
      <c r="H8647" s="7">
        <v>87</v>
      </c>
      <c r="I8647" s="7">
        <v>-0.49192224938208001</v>
      </c>
      <c r="J8647" s="7">
        <v>-0.14662157990637101</v>
      </c>
      <c r="L8647" s="7">
        <v>43</v>
      </c>
      <c r="M8647" s="7">
        <v>87</v>
      </c>
      <c r="N8647" s="7">
        <v>-2.4093632256158699</v>
      </c>
      <c r="O8647" s="7">
        <v>-1.6840240190200799</v>
      </c>
    </row>
    <row r="8648" spans="2:15" x14ac:dyDescent="0.2">
      <c r="B8648" s="7">
        <v>44</v>
      </c>
      <c r="C8648" s="7">
        <v>87</v>
      </c>
      <c r="D8648" s="7">
        <v>2.55478832575111E-2</v>
      </c>
      <c r="E8648" s="7">
        <v>0.13363594477925</v>
      </c>
      <c r="G8648" s="7">
        <v>44</v>
      </c>
      <c r="H8648" s="7">
        <v>87</v>
      </c>
      <c r="I8648" s="7">
        <v>-0.28980519808680699</v>
      </c>
      <c r="J8648" s="7">
        <v>-0.15869893572806101</v>
      </c>
      <c r="L8648" s="7">
        <v>44</v>
      </c>
      <c r="M8648" s="7">
        <v>87</v>
      </c>
      <c r="N8648" s="7">
        <v>-2.15073399600475</v>
      </c>
      <c r="O8648" s="7">
        <v>-1.7591285852451199</v>
      </c>
    </row>
    <row r="8649" spans="2:15" x14ac:dyDescent="0.2">
      <c r="B8649" s="7">
        <v>45</v>
      </c>
      <c r="C8649" s="7">
        <v>87</v>
      </c>
      <c r="D8649" s="7">
        <v>0.145282182426756</v>
      </c>
      <c r="E8649" s="7">
        <v>0.22690793009320101</v>
      </c>
      <c r="G8649" s="7">
        <v>45</v>
      </c>
      <c r="H8649" s="7">
        <v>87</v>
      </c>
      <c r="I8649" s="7">
        <v>-6.0569458829339097E-2</v>
      </c>
      <c r="J8649" s="7">
        <v>-0.19962804354614799</v>
      </c>
      <c r="L8649" s="7">
        <v>45</v>
      </c>
      <c r="M8649" s="7">
        <v>87</v>
      </c>
      <c r="N8649" s="7">
        <v>-2.0196415744765699</v>
      </c>
      <c r="O8649" s="7">
        <v>-1.3053154166849701</v>
      </c>
    </row>
    <row r="8650" spans="2:15" x14ac:dyDescent="0.2">
      <c r="B8650" s="7">
        <v>46</v>
      </c>
      <c r="C8650" s="7">
        <v>87</v>
      </c>
      <c r="D8650" s="7">
        <v>-0.169080043951606</v>
      </c>
      <c r="E8650" s="7">
        <v>0.16094643959372801</v>
      </c>
      <c r="G8650" s="7">
        <v>46</v>
      </c>
      <c r="H8650" s="7">
        <v>87</v>
      </c>
      <c r="I8650" s="7">
        <v>-0.31611865607096901</v>
      </c>
      <c r="J8650" s="7">
        <v>-8.1359941184084406E-2</v>
      </c>
      <c r="L8650" s="7">
        <v>46</v>
      </c>
      <c r="M8650" s="7">
        <v>87</v>
      </c>
      <c r="N8650" s="7">
        <v>-2.9394478336149898</v>
      </c>
      <c r="O8650" s="7">
        <v>-2.21846951808473</v>
      </c>
    </row>
    <row r="8651" spans="2:15" x14ac:dyDescent="0.2">
      <c r="B8651" s="7">
        <v>47</v>
      </c>
      <c r="C8651" s="7">
        <v>87</v>
      </c>
      <c r="D8651" s="7">
        <v>-0.124601727960702</v>
      </c>
      <c r="E8651" s="7">
        <v>-0.23273462679688001</v>
      </c>
      <c r="G8651" s="7">
        <v>47</v>
      </c>
      <c r="H8651" s="7">
        <v>87</v>
      </c>
      <c r="I8651" s="7">
        <v>-0.31374841275597898</v>
      </c>
      <c r="J8651" s="7">
        <v>-0.21877551060040701</v>
      </c>
      <c r="L8651" s="7">
        <v>47</v>
      </c>
      <c r="M8651" s="7">
        <v>87</v>
      </c>
      <c r="N8651" s="7">
        <v>-3.7954262925596201</v>
      </c>
      <c r="O8651" s="7">
        <v>-2.55194999007507</v>
      </c>
    </row>
    <row r="8652" spans="2:15" x14ac:dyDescent="0.2">
      <c r="B8652" s="7">
        <v>48</v>
      </c>
      <c r="C8652" s="7">
        <v>87</v>
      </c>
      <c r="D8652" s="7">
        <v>0.163401433731239</v>
      </c>
      <c r="E8652" s="7">
        <v>0.191031484266662</v>
      </c>
      <c r="G8652" s="7">
        <v>48</v>
      </c>
      <c r="H8652" s="7">
        <v>87</v>
      </c>
      <c r="I8652" s="7">
        <v>0.100199255329935</v>
      </c>
      <c r="J8652" s="7">
        <v>5.7845691804535797E-2</v>
      </c>
      <c r="L8652" s="7">
        <v>48</v>
      </c>
      <c r="M8652" s="7">
        <v>87</v>
      </c>
      <c r="N8652" s="7">
        <v>-2.7454550698210598</v>
      </c>
      <c r="O8652" s="7">
        <v>-2.0066494042574599</v>
      </c>
    </row>
    <row r="8653" spans="2:15" x14ac:dyDescent="0.2">
      <c r="B8653" s="7">
        <v>49</v>
      </c>
      <c r="C8653" s="7">
        <v>87</v>
      </c>
      <c r="D8653" s="7">
        <v>0.19502982276241301</v>
      </c>
      <c r="E8653" s="7">
        <v>4.6849615054709297E-2</v>
      </c>
      <c r="G8653" s="7">
        <v>49</v>
      </c>
      <c r="H8653" s="7">
        <v>87</v>
      </c>
      <c r="I8653" s="7">
        <v>-0.18133387473627699</v>
      </c>
      <c r="J8653" s="7">
        <v>-3.6339274166765599E-2</v>
      </c>
      <c r="L8653" s="7">
        <v>49</v>
      </c>
      <c r="M8653" s="7">
        <v>87</v>
      </c>
      <c r="N8653" s="7">
        <v>-3.6739507683911401</v>
      </c>
      <c r="O8653" s="7">
        <v>-3.0369407531154802</v>
      </c>
    </row>
    <row r="8654" spans="2:15" x14ac:dyDescent="0.2">
      <c r="B8654" s="7">
        <v>50</v>
      </c>
      <c r="C8654" s="7">
        <v>87</v>
      </c>
      <c r="D8654" s="7">
        <v>-0.23089407155158301</v>
      </c>
      <c r="E8654" s="7">
        <v>0.308988591262294</v>
      </c>
      <c r="G8654" s="7">
        <v>50</v>
      </c>
      <c r="H8654" s="7">
        <v>87</v>
      </c>
      <c r="I8654" s="7">
        <v>-0.277048197994469</v>
      </c>
      <c r="J8654" s="7">
        <v>-0.42180587414293802</v>
      </c>
      <c r="L8654" s="7">
        <v>50</v>
      </c>
      <c r="M8654" s="7">
        <v>87</v>
      </c>
      <c r="N8654" s="7">
        <v>-1.7799022771980899</v>
      </c>
      <c r="O8654" s="7">
        <v>-1.7109278648000099</v>
      </c>
    </row>
    <row r="8655" spans="2:15" x14ac:dyDescent="0.2">
      <c r="B8655" s="7">
        <v>51</v>
      </c>
      <c r="C8655" s="7">
        <v>87</v>
      </c>
      <c r="D8655" s="7">
        <v>3.7303883991207903E-2</v>
      </c>
      <c r="E8655" s="7">
        <v>-8.3225431246744599E-2</v>
      </c>
      <c r="G8655" s="7">
        <v>51</v>
      </c>
      <c r="H8655" s="7">
        <v>87</v>
      </c>
      <c r="I8655" s="7">
        <v>-0.21296173622399101</v>
      </c>
      <c r="J8655" s="7">
        <v>9.2621114484699299E-2</v>
      </c>
      <c r="L8655" s="7">
        <v>51</v>
      </c>
      <c r="M8655" s="7">
        <v>87</v>
      </c>
      <c r="N8655" s="7">
        <v>-2.3430733423299701</v>
      </c>
      <c r="O8655" s="7">
        <v>-1.49364929262698</v>
      </c>
    </row>
    <row r="8656" spans="2:15" x14ac:dyDescent="0.2">
      <c r="B8656" s="7">
        <v>52</v>
      </c>
      <c r="C8656" s="7">
        <v>87</v>
      </c>
      <c r="D8656" s="7">
        <v>0.13030377464691201</v>
      </c>
      <c r="E8656" s="7">
        <v>0.26186446599732699</v>
      </c>
      <c r="G8656" s="7">
        <v>52</v>
      </c>
      <c r="H8656" s="7">
        <v>87</v>
      </c>
      <c r="I8656" s="7">
        <v>-7.1027994151389606E-2</v>
      </c>
      <c r="J8656" s="7">
        <v>-1.5692769783088398E-2</v>
      </c>
      <c r="L8656" s="7">
        <v>52</v>
      </c>
      <c r="M8656" s="7">
        <v>87</v>
      </c>
      <c r="N8656" s="7">
        <v>-1.4183772289991801</v>
      </c>
      <c r="O8656" s="7">
        <v>-1.47723056576054</v>
      </c>
    </row>
    <row r="8657" spans="2:15" x14ac:dyDescent="0.2">
      <c r="B8657" s="7">
        <v>53</v>
      </c>
      <c r="C8657" s="7">
        <v>87</v>
      </c>
      <c r="D8657" s="7">
        <v>9.6004071926083494E-3</v>
      </c>
      <c r="E8657" s="7">
        <v>-0.23179228864236401</v>
      </c>
      <c r="G8657" s="7">
        <v>53</v>
      </c>
      <c r="H8657" s="7">
        <v>87</v>
      </c>
      <c r="I8657" s="7">
        <v>0.19118159765590501</v>
      </c>
      <c r="J8657" s="7">
        <v>0.32883294922802297</v>
      </c>
      <c r="L8657" s="7">
        <v>53</v>
      </c>
      <c r="M8657" s="7">
        <v>87</v>
      </c>
      <c r="N8657" s="7">
        <v>-2.7612364400737301</v>
      </c>
      <c r="O8657" s="7">
        <v>-1.68944155737631</v>
      </c>
    </row>
    <row r="8658" spans="2:15" x14ac:dyDescent="0.2">
      <c r="B8658" s="7">
        <v>54</v>
      </c>
      <c r="C8658" s="7">
        <v>87</v>
      </c>
      <c r="D8658" s="7">
        <v>-0.15297587170945601</v>
      </c>
      <c r="E8658" s="7">
        <v>-0.287989295562326</v>
      </c>
      <c r="G8658" s="7">
        <v>54</v>
      </c>
      <c r="H8658" s="7">
        <v>87</v>
      </c>
      <c r="I8658" s="7">
        <v>0.30736078466949301</v>
      </c>
      <c r="J8658" s="7">
        <v>6.62125811332821E-2</v>
      </c>
      <c r="L8658" s="7">
        <v>54</v>
      </c>
      <c r="M8658" s="7">
        <v>87</v>
      </c>
      <c r="N8658" s="7">
        <v>-0.10041919775594001</v>
      </c>
      <c r="O8658" s="7">
        <v>-0.413274372890721</v>
      </c>
    </row>
    <row r="8659" spans="2:15" x14ac:dyDescent="0.2">
      <c r="B8659" s="7">
        <v>55</v>
      </c>
      <c r="C8659" s="7">
        <v>87</v>
      </c>
      <c r="D8659" s="7">
        <v>0.18659266861202201</v>
      </c>
      <c r="E8659" s="7">
        <v>-5.7174688159030901E-2</v>
      </c>
      <c r="G8659" s="7">
        <v>55</v>
      </c>
      <c r="H8659" s="7">
        <v>87</v>
      </c>
      <c r="I8659" s="7">
        <v>-0.192863598569356</v>
      </c>
      <c r="J8659" s="7">
        <v>0.130383803837304</v>
      </c>
      <c r="L8659" s="7">
        <v>55</v>
      </c>
      <c r="M8659" s="7">
        <v>87</v>
      </c>
      <c r="N8659" s="7">
        <v>-2.9551393019216201</v>
      </c>
      <c r="O8659" s="7">
        <v>-2.40994590349989</v>
      </c>
    </row>
    <row r="8660" spans="2:15" x14ac:dyDescent="0.2">
      <c r="B8660" s="7">
        <v>56</v>
      </c>
      <c r="C8660" s="7">
        <v>87</v>
      </c>
      <c r="D8660" s="7">
        <v>-0.151552659431401</v>
      </c>
      <c r="E8660" s="7">
        <v>-1.54915163549321E-2</v>
      </c>
      <c r="G8660" s="7">
        <v>56</v>
      </c>
      <c r="H8660" s="7">
        <v>87</v>
      </c>
      <c r="I8660" s="7">
        <v>-0.28386876905497499</v>
      </c>
      <c r="J8660" s="7">
        <v>-0.134503271392554</v>
      </c>
      <c r="L8660" s="7">
        <v>56</v>
      </c>
      <c r="M8660" s="7">
        <v>87</v>
      </c>
      <c r="N8660" s="7">
        <v>-3.2545729062830699</v>
      </c>
      <c r="O8660" s="7">
        <v>-2.3920509950520699</v>
      </c>
    </row>
    <row r="8661" spans="2:15" x14ac:dyDescent="0.2">
      <c r="B8661" s="7">
        <v>57</v>
      </c>
      <c r="C8661" s="7">
        <v>87</v>
      </c>
      <c r="D8661" s="7">
        <v>-0.128067346550227</v>
      </c>
      <c r="E8661" s="7">
        <v>-6.3406914164247E-2</v>
      </c>
      <c r="G8661" s="7">
        <v>57</v>
      </c>
      <c r="H8661" s="7">
        <v>87</v>
      </c>
      <c r="I8661" s="7">
        <v>0.24029818580587001</v>
      </c>
      <c r="J8661" s="7">
        <v>0.319289661979621</v>
      </c>
      <c r="L8661" s="7">
        <v>57</v>
      </c>
      <c r="M8661" s="7">
        <v>87</v>
      </c>
      <c r="N8661" s="7">
        <v>-2.58422756831534</v>
      </c>
      <c r="O8661" s="7">
        <v>-1.9466630042356601</v>
      </c>
    </row>
    <row r="8662" spans="2:15" x14ac:dyDescent="0.2">
      <c r="B8662" s="7">
        <v>58</v>
      </c>
      <c r="C8662" s="7">
        <v>87</v>
      </c>
      <c r="D8662" s="7">
        <v>-0.16325252466329901</v>
      </c>
      <c r="E8662" s="7">
        <v>-0.200263787532899</v>
      </c>
      <c r="G8662" s="7">
        <v>58</v>
      </c>
      <c r="H8662" s="7">
        <v>87</v>
      </c>
      <c r="I8662" s="7">
        <v>-0.17776226356376101</v>
      </c>
      <c r="J8662" s="7">
        <v>7.1906890389384706E-2</v>
      </c>
      <c r="L8662" s="7">
        <v>58</v>
      </c>
      <c r="M8662" s="7">
        <v>87</v>
      </c>
      <c r="N8662" s="7">
        <v>-1.4236330983277199</v>
      </c>
      <c r="O8662" s="7">
        <v>-1.0509440765962399</v>
      </c>
    </row>
    <row r="8663" spans="2:15" x14ac:dyDescent="0.2">
      <c r="B8663" s="7">
        <v>59</v>
      </c>
      <c r="C8663" s="7">
        <v>87</v>
      </c>
      <c r="D8663" s="7">
        <v>-9.3180994217600094E-2</v>
      </c>
      <c r="E8663" s="7">
        <v>-0.22546254142459801</v>
      </c>
      <c r="G8663" s="7">
        <v>59</v>
      </c>
      <c r="H8663" s="7">
        <v>87</v>
      </c>
      <c r="I8663" s="7">
        <v>-1.04019248477378E-2</v>
      </c>
      <c r="J8663" s="7">
        <v>0.121877882822371</v>
      </c>
      <c r="L8663" s="7">
        <v>59</v>
      </c>
      <c r="M8663" s="7">
        <v>87</v>
      </c>
      <c r="N8663" s="7">
        <v>-3.6699985943059099</v>
      </c>
      <c r="O8663" s="7">
        <v>-2.8272845596496801</v>
      </c>
    </row>
    <row r="8664" spans="2:15" x14ac:dyDescent="0.2">
      <c r="B8664" s="7">
        <v>60</v>
      </c>
      <c r="C8664" s="7">
        <v>87</v>
      </c>
      <c r="D8664" s="7">
        <v>-0.199252372469781</v>
      </c>
      <c r="E8664" s="7">
        <v>-0.23623316893449101</v>
      </c>
      <c r="G8664" s="7">
        <v>60</v>
      </c>
      <c r="H8664" s="7">
        <v>87</v>
      </c>
      <c r="I8664" s="7">
        <v>-5.3090101729830898E-2</v>
      </c>
      <c r="J8664" s="7">
        <v>-0.29663561698851199</v>
      </c>
      <c r="L8664" s="7">
        <v>60</v>
      </c>
      <c r="M8664" s="7">
        <v>87</v>
      </c>
      <c r="N8664" s="7">
        <v>-3.8621686621095201</v>
      </c>
      <c r="O8664" s="7">
        <v>-2.7898263445676799</v>
      </c>
    </row>
    <row r="8665" spans="2:15" x14ac:dyDescent="0.2">
      <c r="B8665" s="7">
        <v>61</v>
      </c>
      <c r="C8665" s="7">
        <v>87</v>
      </c>
      <c r="D8665" s="7">
        <v>-0.54482856754362197</v>
      </c>
      <c r="E8665" s="7">
        <v>-0.31789101825731297</v>
      </c>
      <c r="G8665" s="7">
        <v>61</v>
      </c>
      <c r="H8665" s="7">
        <v>87</v>
      </c>
      <c r="I8665" s="7">
        <v>0.34811683482740502</v>
      </c>
      <c r="J8665" s="7">
        <v>-0.27889958286386402</v>
      </c>
      <c r="L8665" s="7">
        <v>61</v>
      </c>
      <c r="M8665" s="7">
        <v>87</v>
      </c>
      <c r="N8665" s="7">
        <v>-2.7954393469024699</v>
      </c>
      <c r="O8665" s="7">
        <v>-1.9140819388347201</v>
      </c>
    </row>
    <row r="8666" spans="2:15" x14ac:dyDescent="0.2">
      <c r="B8666" s="7">
        <v>62</v>
      </c>
      <c r="C8666" s="7">
        <v>87</v>
      </c>
      <c r="D8666" s="7">
        <v>-0.14247853117599399</v>
      </c>
      <c r="E8666" s="7">
        <v>-0.23891816190389001</v>
      </c>
      <c r="G8666" s="7">
        <v>62</v>
      </c>
      <c r="H8666" s="7">
        <v>87</v>
      </c>
      <c r="I8666" s="7">
        <v>-0.21243085342392601</v>
      </c>
      <c r="J8666" s="7">
        <v>-0.16319208657107201</v>
      </c>
      <c r="L8666" s="7">
        <v>62</v>
      </c>
      <c r="M8666" s="7">
        <v>87</v>
      </c>
      <c r="N8666" s="7">
        <v>-1.4193782983469601</v>
      </c>
      <c r="O8666" s="7">
        <v>-0.89423237173310199</v>
      </c>
    </row>
    <row r="8667" spans="2:15" x14ac:dyDescent="0.2">
      <c r="B8667" s="7">
        <v>63</v>
      </c>
      <c r="C8667" s="7">
        <v>87</v>
      </c>
      <c r="D8667" s="7">
        <v>-0.87423229189966101</v>
      </c>
      <c r="E8667" s="7">
        <v>-0.64702397559388003</v>
      </c>
      <c r="G8667" s="7">
        <v>63</v>
      </c>
      <c r="H8667" s="7">
        <v>87</v>
      </c>
      <c r="I8667" s="7">
        <v>-8.0935751198021304E-3</v>
      </c>
      <c r="J8667" s="7">
        <v>0.17822601397055901</v>
      </c>
      <c r="L8667" s="7">
        <v>63</v>
      </c>
      <c r="M8667" s="7">
        <v>87</v>
      </c>
      <c r="N8667" s="7">
        <v>-2.6736281077591202</v>
      </c>
      <c r="O8667" s="7">
        <v>-1.8911543980379799</v>
      </c>
    </row>
    <row r="8668" spans="2:15" x14ac:dyDescent="0.2">
      <c r="B8668" s="7">
        <v>64</v>
      </c>
      <c r="C8668" s="7">
        <v>87</v>
      </c>
      <c r="D8668" s="7">
        <v>-0.193460753267856</v>
      </c>
      <c r="E8668" s="7">
        <v>-0.33055033562015301</v>
      </c>
      <c r="G8668" s="7">
        <v>64</v>
      </c>
      <c r="H8668" s="7">
        <v>87</v>
      </c>
      <c r="I8668" s="7">
        <v>-0.20683869295139001</v>
      </c>
      <c r="J8668" s="7">
        <v>2.58947868422723E-2</v>
      </c>
      <c r="L8668" s="7">
        <v>64</v>
      </c>
      <c r="M8668" s="7">
        <v>87</v>
      </c>
      <c r="N8668" s="7">
        <v>-3.01106196440151</v>
      </c>
      <c r="O8668" s="7">
        <v>-2.23234849050103</v>
      </c>
    </row>
    <row r="8669" spans="2:15" x14ac:dyDescent="0.2">
      <c r="B8669" s="7">
        <v>65</v>
      </c>
      <c r="C8669" s="7">
        <v>87</v>
      </c>
      <c r="D8669" s="7">
        <v>-0.18991947399662101</v>
      </c>
      <c r="E8669" s="7">
        <v>-0.12734599871902</v>
      </c>
      <c r="G8669" s="7">
        <v>65</v>
      </c>
      <c r="H8669" s="7">
        <v>87</v>
      </c>
      <c r="I8669" s="7">
        <v>-0.53861869164040499</v>
      </c>
      <c r="J8669" s="7">
        <v>-0.32861282483128701</v>
      </c>
      <c r="L8669" s="7">
        <v>65</v>
      </c>
      <c r="M8669" s="7">
        <v>87</v>
      </c>
      <c r="N8669" s="7">
        <v>-2.58405093816206</v>
      </c>
      <c r="O8669" s="7">
        <v>-2.3503920497657802</v>
      </c>
    </row>
    <row r="8670" spans="2:15" x14ac:dyDescent="0.2">
      <c r="B8670" s="7">
        <v>66</v>
      </c>
      <c r="C8670" s="7">
        <v>87</v>
      </c>
      <c r="D8670" s="7">
        <v>0.27244497622031399</v>
      </c>
      <c r="E8670" s="7">
        <v>0.52165772581429903</v>
      </c>
      <c r="G8670" s="7">
        <v>66</v>
      </c>
      <c r="H8670" s="7">
        <v>87</v>
      </c>
      <c r="I8670" s="7">
        <v>1.33863808898109E-2</v>
      </c>
      <c r="J8670" s="7">
        <v>7.3756336844919404E-2</v>
      </c>
      <c r="L8670" s="7">
        <v>66</v>
      </c>
      <c r="M8670" s="7">
        <v>87</v>
      </c>
      <c r="N8670" s="7">
        <v>-1.0798563077507199</v>
      </c>
      <c r="O8670" s="7">
        <v>-0.89096417643922798</v>
      </c>
    </row>
    <row r="8671" spans="2:15" x14ac:dyDescent="0.2">
      <c r="B8671" s="7">
        <v>67</v>
      </c>
      <c r="C8671" s="7">
        <v>87</v>
      </c>
      <c r="D8671" s="7">
        <v>0.349993187619355</v>
      </c>
      <c r="E8671" s="7">
        <v>-0.10080721335201</v>
      </c>
      <c r="G8671" s="7">
        <v>67</v>
      </c>
      <c r="H8671" s="7">
        <v>87</v>
      </c>
      <c r="I8671" s="7">
        <v>-0.10871811924626899</v>
      </c>
      <c r="J8671" s="7">
        <v>-0.14952794131847799</v>
      </c>
      <c r="L8671" s="7">
        <v>67</v>
      </c>
      <c r="M8671" s="7">
        <v>87</v>
      </c>
      <c r="N8671" s="7">
        <v>-1.0661581990150599</v>
      </c>
      <c r="O8671" s="7">
        <v>-0.88111004354987799</v>
      </c>
    </row>
    <row r="8672" spans="2:15" x14ac:dyDescent="0.2">
      <c r="B8672" s="7">
        <v>68</v>
      </c>
      <c r="C8672" s="7">
        <v>87</v>
      </c>
      <c r="D8672" s="7">
        <v>2.2546891950293399E-2</v>
      </c>
      <c r="E8672" s="7">
        <v>0.51973125607251303</v>
      </c>
      <c r="G8672" s="7">
        <v>68</v>
      </c>
      <c r="H8672" s="7">
        <v>87</v>
      </c>
      <c r="I8672" s="7">
        <v>-3.1720838712852903E-2</v>
      </c>
      <c r="J8672" s="7">
        <v>-8.4443131248234798E-2</v>
      </c>
      <c r="L8672" s="7">
        <v>68</v>
      </c>
      <c r="M8672" s="7">
        <v>87</v>
      </c>
      <c r="N8672" s="7">
        <v>-1.6364558163125</v>
      </c>
      <c r="O8672" s="7">
        <v>-1.1609473000011901</v>
      </c>
    </row>
    <row r="8673" spans="2:15" x14ac:dyDescent="0.2">
      <c r="B8673" s="7">
        <v>69</v>
      </c>
      <c r="C8673" s="7">
        <v>87</v>
      </c>
      <c r="D8673" s="7">
        <v>-0.61339350183088304</v>
      </c>
      <c r="E8673" s="7">
        <v>-0.379282208886076</v>
      </c>
      <c r="G8673" s="7">
        <v>69</v>
      </c>
      <c r="H8673" s="7">
        <v>87</v>
      </c>
      <c r="I8673" s="7">
        <v>0.106775103964104</v>
      </c>
      <c r="J8673" s="7">
        <v>0.25847381563435201</v>
      </c>
      <c r="L8673" s="7">
        <v>69</v>
      </c>
      <c r="M8673" s="7">
        <v>87</v>
      </c>
      <c r="N8673" s="7">
        <v>-3.3544880825377601</v>
      </c>
      <c r="O8673" s="7">
        <v>-2.6811808726936701</v>
      </c>
    </row>
    <row r="8674" spans="2:15" x14ac:dyDescent="0.2">
      <c r="B8674" s="7">
        <v>70</v>
      </c>
      <c r="C8674" s="7">
        <v>87</v>
      </c>
      <c r="D8674" s="7">
        <v>-0.44765722354876702</v>
      </c>
      <c r="E8674" s="7">
        <v>-0.63188567114319705</v>
      </c>
      <c r="G8674" s="7">
        <v>70</v>
      </c>
      <c r="H8674" s="7">
        <v>87</v>
      </c>
      <c r="I8674" s="7">
        <v>-0.13633587544704501</v>
      </c>
      <c r="J8674" s="7">
        <v>-0.121786427691323</v>
      </c>
      <c r="L8674" s="7">
        <v>70</v>
      </c>
      <c r="M8674" s="7">
        <v>87</v>
      </c>
      <c r="N8674" s="7">
        <v>-1.3670627829389901</v>
      </c>
      <c r="O8674" s="7">
        <v>-0.75231456278539499</v>
      </c>
    </row>
    <row r="8675" spans="2:15" x14ac:dyDescent="0.2">
      <c r="B8675" s="7">
        <v>71</v>
      </c>
      <c r="C8675" s="7">
        <v>87</v>
      </c>
      <c r="D8675" s="7">
        <v>-0.177397293244516</v>
      </c>
      <c r="E8675" s="7">
        <v>6.7036800342936704E-3</v>
      </c>
      <c r="G8675" s="7">
        <v>71</v>
      </c>
      <c r="H8675" s="7">
        <v>87</v>
      </c>
      <c r="I8675" s="7">
        <v>-5.0137665727260299E-2</v>
      </c>
      <c r="J8675" s="7">
        <v>-0.111983735449932</v>
      </c>
      <c r="L8675" s="7">
        <v>71</v>
      </c>
      <c r="M8675" s="7">
        <v>87</v>
      </c>
      <c r="N8675" s="7">
        <v>-3.2661399995795999</v>
      </c>
      <c r="O8675" s="7">
        <v>-2.3851960444942399</v>
      </c>
    </row>
    <row r="8676" spans="2:15" x14ac:dyDescent="0.2">
      <c r="B8676" s="7">
        <v>72</v>
      </c>
      <c r="C8676" s="7">
        <v>87</v>
      </c>
      <c r="D8676" s="7">
        <v>-0.41141100738597303</v>
      </c>
      <c r="E8676" s="7">
        <v>5.6506408549764402E-2</v>
      </c>
      <c r="G8676" s="7">
        <v>72</v>
      </c>
      <c r="H8676" s="7">
        <v>87</v>
      </c>
      <c r="I8676" s="7">
        <v>6.7134097317925495E-2</v>
      </c>
      <c r="J8676" s="7">
        <v>-0.105226849623378</v>
      </c>
      <c r="L8676" s="7">
        <v>72</v>
      </c>
      <c r="M8676" s="7">
        <v>87</v>
      </c>
      <c r="N8676" s="7">
        <v>-2.5601495268400298</v>
      </c>
      <c r="O8676" s="7">
        <v>-1.88745213859231</v>
      </c>
    </row>
    <row r="8677" spans="2:15" x14ac:dyDescent="0.2">
      <c r="B8677" s="7">
        <v>73</v>
      </c>
      <c r="C8677" s="7">
        <v>87</v>
      </c>
      <c r="D8677" s="7">
        <v>-0.11672336247628499</v>
      </c>
      <c r="E8677" s="7">
        <v>5.0319573258455798E-2</v>
      </c>
      <c r="G8677" s="7">
        <v>73</v>
      </c>
      <c r="H8677" s="7">
        <v>87</v>
      </c>
      <c r="I8677" s="7">
        <v>-0.280972429844081</v>
      </c>
      <c r="J8677" s="7">
        <v>-4.70591099287265E-2</v>
      </c>
      <c r="L8677" s="7">
        <v>73</v>
      </c>
      <c r="M8677" s="7">
        <v>87</v>
      </c>
      <c r="N8677" s="7">
        <v>-2.3744125213800502</v>
      </c>
      <c r="O8677" s="7">
        <v>-1.4167611682760299</v>
      </c>
    </row>
    <row r="8678" spans="2:15" x14ac:dyDescent="0.2">
      <c r="B8678" s="7">
        <v>74</v>
      </c>
      <c r="C8678" s="7">
        <v>87</v>
      </c>
      <c r="D8678" s="7">
        <v>-0.25412274916116301</v>
      </c>
      <c r="E8678" s="7">
        <v>-0.15003461739823601</v>
      </c>
      <c r="G8678" s="7">
        <v>74</v>
      </c>
      <c r="H8678" s="7">
        <v>87</v>
      </c>
      <c r="I8678" s="7">
        <v>-0.24413824656705899</v>
      </c>
      <c r="J8678" s="7">
        <v>-0.19502088594403699</v>
      </c>
      <c r="L8678" s="7">
        <v>74</v>
      </c>
      <c r="M8678" s="7">
        <v>87</v>
      </c>
      <c r="N8678" s="7">
        <v>-0.97333152197124295</v>
      </c>
      <c r="O8678" s="7">
        <v>-1.1983933150177599</v>
      </c>
    </row>
    <row r="8679" spans="2:15" x14ac:dyDescent="0.2">
      <c r="B8679" s="7">
        <v>75</v>
      </c>
      <c r="C8679" s="7">
        <v>87</v>
      </c>
      <c r="D8679" s="7">
        <v>-0.68370402134906005</v>
      </c>
      <c r="E8679" s="7">
        <v>-0.60708964257106701</v>
      </c>
      <c r="G8679" s="7">
        <v>75</v>
      </c>
      <c r="H8679" s="7">
        <v>87</v>
      </c>
      <c r="I8679" s="7">
        <v>-3.2555611755158899E-2</v>
      </c>
      <c r="J8679" s="7">
        <v>0.11132746806959699</v>
      </c>
      <c r="L8679" s="7">
        <v>75</v>
      </c>
      <c r="M8679" s="7">
        <v>87</v>
      </c>
      <c r="N8679" s="7">
        <v>-2.3328208188101001</v>
      </c>
      <c r="O8679" s="7">
        <v>-1.6509986715607401</v>
      </c>
    </row>
    <row r="8680" spans="2:15" x14ac:dyDescent="0.2">
      <c r="B8680" s="7">
        <v>76</v>
      </c>
      <c r="C8680" s="7">
        <v>87</v>
      </c>
      <c r="D8680" s="7">
        <v>-0.14606139282983799</v>
      </c>
      <c r="E8680" s="7">
        <v>-0.19209094947710101</v>
      </c>
      <c r="G8680" s="7">
        <v>76</v>
      </c>
      <c r="H8680" s="7">
        <v>87</v>
      </c>
      <c r="I8680" s="7">
        <v>-0.349153024471278</v>
      </c>
      <c r="J8680" s="7">
        <v>9.5779767846208202E-2</v>
      </c>
      <c r="L8680" s="7">
        <v>76</v>
      </c>
      <c r="M8680" s="7">
        <v>87</v>
      </c>
      <c r="N8680" s="7">
        <v>-2.2808178098920799</v>
      </c>
      <c r="O8680" s="7">
        <v>-1.2231563582204099</v>
      </c>
    </row>
    <row r="8681" spans="2:15" x14ac:dyDescent="0.2">
      <c r="B8681" s="7">
        <v>77</v>
      </c>
      <c r="C8681" s="7">
        <v>87</v>
      </c>
      <c r="D8681" s="7">
        <v>0.108824652045541</v>
      </c>
      <c r="E8681" s="7">
        <v>-0.110613174071838</v>
      </c>
      <c r="G8681" s="7">
        <v>77</v>
      </c>
      <c r="H8681" s="7">
        <v>87</v>
      </c>
      <c r="I8681" s="7">
        <v>-0.54882020984264901</v>
      </c>
      <c r="J8681" s="7">
        <v>4.54491536526902E-3</v>
      </c>
      <c r="L8681" s="7">
        <v>77</v>
      </c>
      <c r="M8681" s="7">
        <v>87</v>
      </c>
      <c r="N8681" s="7">
        <v>-2.1777101286006202</v>
      </c>
      <c r="O8681" s="7">
        <v>-1.5967621576353901</v>
      </c>
    </row>
    <row r="8682" spans="2:15" x14ac:dyDescent="0.2">
      <c r="B8682" s="7">
        <v>78</v>
      </c>
      <c r="C8682" s="7">
        <v>87</v>
      </c>
      <c r="D8682" s="7">
        <v>0.23216635980254099</v>
      </c>
      <c r="E8682" s="7">
        <v>9.3502695767803304E-2</v>
      </c>
      <c r="G8682" s="7">
        <v>78</v>
      </c>
      <c r="H8682" s="7">
        <v>87</v>
      </c>
      <c r="I8682" s="7">
        <v>7.0643808057010204E-2</v>
      </c>
      <c r="J8682" s="7">
        <v>0.108349120258667</v>
      </c>
      <c r="L8682" s="7">
        <v>78</v>
      </c>
      <c r="M8682" s="7">
        <v>87</v>
      </c>
      <c r="N8682" s="7">
        <v>-2.3627173456033801</v>
      </c>
      <c r="O8682" s="7">
        <v>-1.9121764073371299</v>
      </c>
    </row>
    <row r="8683" spans="2:15" x14ac:dyDescent="0.2">
      <c r="B8683" s="7">
        <v>79</v>
      </c>
      <c r="C8683" s="7">
        <v>87</v>
      </c>
      <c r="D8683" s="7">
        <v>5.9909677398073798E-2</v>
      </c>
      <c r="E8683" s="7">
        <v>-6.2690010312517003E-2</v>
      </c>
      <c r="G8683" s="7">
        <v>79</v>
      </c>
      <c r="H8683" s="7">
        <v>87</v>
      </c>
      <c r="I8683" s="7">
        <v>8.0692962508276594E-2</v>
      </c>
      <c r="J8683" s="7">
        <v>-0.101024843668526</v>
      </c>
      <c r="L8683" s="7">
        <v>79</v>
      </c>
      <c r="M8683" s="7">
        <v>87</v>
      </c>
      <c r="N8683" s="7">
        <v>-3.1981697947331198</v>
      </c>
      <c r="O8683" s="7">
        <v>-2.47878976641586</v>
      </c>
    </row>
    <row r="8684" spans="2:15" x14ac:dyDescent="0.2">
      <c r="B8684" s="7">
        <v>80</v>
      </c>
      <c r="C8684" s="7">
        <v>87</v>
      </c>
      <c r="D8684" s="7">
        <v>-0.126934156127533</v>
      </c>
      <c r="E8684" s="7">
        <v>-5.1203861924855203E-2</v>
      </c>
      <c r="G8684" s="7">
        <v>80</v>
      </c>
      <c r="H8684" s="7">
        <v>87</v>
      </c>
      <c r="I8684" s="7">
        <v>-5.6615137827362699E-3</v>
      </c>
      <c r="J8684" s="7">
        <v>0.17861443702743701</v>
      </c>
      <c r="L8684" s="7">
        <v>80</v>
      </c>
      <c r="M8684" s="7">
        <v>87</v>
      </c>
      <c r="N8684" s="7">
        <v>-1.7482056256312699</v>
      </c>
      <c r="O8684" s="7">
        <v>-1.21349198814598</v>
      </c>
    </row>
    <row r="8685" spans="2:15" x14ac:dyDescent="0.2">
      <c r="B8685" s="7">
        <v>81</v>
      </c>
      <c r="C8685" s="7">
        <v>87</v>
      </c>
      <c r="D8685" s="7">
        <v>-3.2166050324367002E-4</v>
      </c>
      <c r="E8685" s="7">
        <v>0.19947800254456499</v>
      </c>
      <c r="G8685" s="7">
        <v>81</v>
      </c>
      <c r="H8685" s="7">
        <v>87</v>
      </c>
      <c r="I8685" s="7">
        <v>-0.20613193527837001</v>
      </c>
      <c r="J8685" s="7">
        <v>-0.186388742012081</v>
      </c>
      <c r="L8685" s="7">
        <v>81</v>
      </c>
      <c r="M8685" s="7">
        <v>87</v>
      </c>
      <c r="N8685" s="7">
        <v>-0.35129011274592498</v>
      </c>
      <c r="O8685" s="7">
        <v>-0.23391216942495199</v>
      </c>
    </row>
    <row r="8686" spans="2:15" x14ac:dyDescent="0.2">
      <c r="B8686" s="7">
        <v>82</v>
      </c>
      <c r="C8686" s="7">
        <v>87</v>
      </c>
      <c r="D8686" s="7">
        <v>-8.4284165024769195E-2</v>
      </c>
      <c r="E8686" s="7">
        <v>-0.180349076091291</v>
      </c>
      <c r="G8686" s="7">
        <v>82</v>
      </c>
      <c r="H8686" s="7">
        <v>87</v>
      </c>
      <c r="I8686" s="7">
        <v>8.7540737246469796E-2</v>
      </c>
      <c r="J8686" s="7">
        <v>7.7135115799119802E-2</v>
      </c>
      <c r="L8686" s="7">
        <v>82</v>
      </c>
      <c r="M8686" s="7">
        <v>87</v>
      </c>
      <c r="N8686" s="7">
        <v>-2.7154694562744601</v>
      </c>
      <c r="O8686" s="7">
        <v>-1.0306254147673899</v>
      </c>
    </row>
    <row r="8687" spans="2:15" x14ac:dyDescent="0.2">
      <c r="B8687" s="7">
        <v>83</v>
      </c>
      <c r="C8687" s="7">
        <v>87</v>
      </c>
      <c r="D8687" s="7">
        <v>5.38500999330873E-2</v>
      </c>
      <c r="E8687" s="7">
        <v>-0.209539500177752</v>
      </c>
      <c r="G8687" s="7">
        <v>83</v>
      </c>
      <c r="H8687" s="7">
        <v>87</v>
      </c>
      <c r="I8687" s="7">
        <v>-0.18708387286275299</v>
      </c>
      <c r="J8687" s="7">
        <v>-0.214212403144034</v>
      </c>
      <c r="L8687" s="7">
        <v>83</v>
      </c>
      <c r="M8687" s="7">
        <v>87</v>
      </c>
      <c r="N8687" s="7">
        <v>-2.2245064832344701</v>
      </c>
      <c r="O8687" s="7">
        <v>-2.00256015883107</v>
      </c>
    </row>
    <row r="8688" spans="2:15" x14ac:dyDescent="0.2">
      <c r="B8688" s="7">
        <v>84</v>
      </c>
      <c r="C8688" s="7">
        <v>87</v>
      </c>
      <c r="D8688" s="7">
        <v>0.15396354257618</v>
      </c>
      <c r="E8688" s="7">
        <v>-5.7939351146651497E-2</v>
      </c>
      <c r="G8688" s="7">
        <v>84</v>
      </c>
      <c r="H8688" s="7">
        <v>87</v>
      </c>
      <c r="I8688" s="7">
        <v>2.4589994745124199E-2</v>
      </c>
      <c r="J8688" s="7">
        <v>-2.2890778162604899E-2</v>
      </c>
      <c r="L8688" s="7">
        <v>84</v>
      </c>
      <c r="M8688" s="7">
        <v>87</v>
      </c>
      <c r="N8688" s="7">
        <v>-3.4397893074459097E-2</v>
      </c>
      <c r="O8688" s="7">
        <v>7.3348973635347604E-3</v>
      </c>
    </row>
    <row r="8689" spans="2:15" x14ac:dyDescent="0.2">
      <c r="B8689" s="7">
        <v>85</v>
      </c>
      <c r="C8689" s="7">
        <v>87</v>
      </c>
      <c r="D8689" s="7">
        <v>0.47224150402805898</v>
      </c>
      <c r="E8689" s="7">
        <v>0.40760724463867898</v>
      </c>
      <c r="G8689" s="7">
        <v>85</v>
      </c>
      <c r="H8689" s="7">
        <v>87</v>
      </c>
      <c r="I8689" s="7">
        <v>-7.9671054798544597E-2</v>
      </c>
      <c r="J8689" s="7">
        <v>4.6199543974667599E-2</v>
      </c>
      <c r="L8689" s="7">
        <v>85</v>
      </c>
      <c r="M8689" s="7">
        <v>87</v>
      </c>
      <c r="N8689" s="7">
        <v>-2.1135167123629999</v>
      </c>
      <c r="O8689" s="7">
        <v>-1.7992337973208199</v>
      </c>
    </row>
    <row r="8690" spans="2:15" x14ac:dyDescent="0.2">
      <c r="B8690" s="7">
        <v>86</v>
      </c>
      <c r="C8690" s="7">
        <v>87</v>
      </c>
      <c r="D8690" s="7">
        <v>0.24331776227408899</v>
      </c>
      <c r="E8690" s="7">
        <v>0.294760333931327</v>
      </c>
      <c r="G8690" s="7">
        <v>86</v>
      </c>
      <c r="H8690" s="7">
        <v>87</v>
      </c>
      <c r="I8690" s="7">
        <v>3.5450566792771803E-5</v>
      </c>
      <c r="J8690" s="7">
        <v>2.6579656750018699E-3</v>
      </c>
      <c r="L8690" s="7">
        <v>86</v>
      </c>
      <c r="M8690" s="7">
        <v>87</v>
      </c>
      <c r="N8690" s="7">
        <v>-2.4590120894849399</v>
      </c>
      <c r="O8690" s="7">
        <v>-1.8283086219668701</v>
      </c>
    </row>
    <row r="8691" spans="2:15" x14ac:dyDescent="0.2">
      <c r="B8691" s="7">
        <v>87</v>
      </c>
      <c r="C8691" s="7">
        <v>87</v>
      </c>
      <c r="D8691" s="7">
        <v>-0.355611618138301</v>
      </c>
      <c r="E8691" s="7">
        <v>-0.50002724099475004</v>
      </c>
      <c r="G8691" s="7">
        <v>87</v>
      </c>
      <c r="H8691" s="7">
        <v>87</v>
      </c>
      <c r="I8691" s="7">
        <v>4.3216841150066201E-2</v>
      </c>
      <c r="J8691" s="7">
        <v>8.7550093121322406E-2</v>
      </c>
      <c r="L8691" s="7">
        <v>87</v>
      </c>
      <c r="M8691" s="7">
        <v>87</v>
      </c>
      <c r="N8691" s="7">
        <v>-2.3586527077884898</v>
      </c>
      <c r="O8691" s="7">
        <v>-1.86844850049333</v>
      </c>
    </row>
    <row r="8692" spans="2:15" x14ac:dyDescent="0.2">
      <c r="B8692" s="7">
        <v>88</v>
      </c>
      <c r="C8692" s="7">
        <v>87</v>
      </c>
      <c r="D8692" s="7">
        <v>1.8570880481486401E-2</v>
      </c>
      <c r="E8692" s="7">
        <v>-6.18524536761225E-2</v>
      </c>
      <c r="G8692" s="7">
        <v>88</v>
      </c>
      <c r="H8692" s="7">
        <v>87</v>
      </c>
      <c r="I8692" s="7">
        <v>0.30105515418061302</v>
      </c>
      <c r="J8692" s="7">
        <v>-3.1614570070969399E-2</v>
      </c>
      <c r="L8692" s="7">
        <v>88</v>
      </c>
      <c r="M8692" s="7">
        <v>87</v>
      </c>
      <c r="N8692" s="7">
        <v>-1.31340668143398</v>
      </c>
      <c r="O8692" s="7">
        <v>-1.3459145039073801</v>
      </c>
    </row>
    <row r="8693" spans="2:15" x14ac:dyDescent="0.2">
      <c r="B8693" s="7">
        <v>89</v>
      </c>
      <c r="C8693" s="7">
        <v>87</v>
      </c>
      <c r="D8693" s="7">
        <v>4.48563840609877E-2</v>
      </c>
      <c r="E8693" s="7">
        <v>-0.26498344782024902</v>
      </c>
      <c r="G8693" s="7">
        <v>89</v>
      </c>
      <c r="H8693" s="7">
        <v>87</v>
      </c>
      <c r="I8693" s="7">
        <v>-0.34513706249081499</v>
      </c>
      <c r="J8693" s="7">
        <v>-0.357864666922726</v>
      </c>
      <c r="L8693" s="7">
        <v>89</v>
      </c>
      <c r="M8693" s="7">
        <v>87</v>
      </c>
      <c r="N8693" s="7">
        <v>-2.8309421673069401</v>
      </c>
      <c r="O8693" s="7">
        <v>-1.9400869466031401</v>
      </c>
    </row>
    <row r="8694" spans="2:15" x14ac:dyDescent="0.2">
      <c r="B8694" s="7">
        <v>90</v>
      </c>
      <c r="C8694" s="7">
        <v>87</v>
      </c>
      <c r="D8694" s="7">
        <v>0.21089880210864601</v>
      </c>
      <c r="E8694" s="7">
        <v>3.2636523559050397E-2</v>
      </c>
      <c r="G8694" s="7">
        <v>90</v>
      </c>
      <c r="H8694" s="7">
        <v>87</v>
      </c>
      <c r="I8694" s="7">
        <v>-0.25774470682330602</v>
      </c>
      <c r="J8694" s="7">
        <v>-0.14030499624318399</v>
      </c>
      <c r="L8694" s="7">
        <v>90</v>
      </c>
      <c r="M8694" s="7">
        <v>87</v>
      </c>
      <c r="N8694" s="7">
        <v>-2.4934099971952102</v>
      </c>
      <c r="O8694" s="7">
        <v>-2.1169903663154601</v>
      </c>
    </row>
    <row r="8695" spans="2:15" x14ac:dyDescent="0.2">
      <c r="B8695" s="7">
        <v>91</v>
      </c>
      <c r="C8695" s="7">
        <v>87</v>
      </c>
      <c r="D8695" s="7">
        <v>3.3444189588619701E-2</v>
      </c>
      <c r="E8695" s="7">
        <v>7.5717441342456795E-2</v>
      </c>
      <c r="G8695" s="7">
        <v>91</v>
      </c>
      <c r="H8695" s="7">
        <v>87</v>
      </c>
      <c r="I8695" s="7">
        <v>0.104610044685714</v>
      </c>
      <c r="J8695" s="7">
        <v>0.123482208477371</v>
      </c>
      <c r="L8695" s="7">
        <v>91</v>
      </c>
      <c r="M8695" s="7">
        <v>87</v>
      </c>
      <c r="N8695" s="7">
        <v>-2.9142000001891</v>
      </c>
      <c r="O8695" s="7">
        <v>-1.93982555793711</v>
      </c>
    </row>
    <row r="8696" spans="2:15" x14ac:dyDescent="0.2">
      <c r="B8696" s="7">
        <v>92</v>
      </c>
      <c r="C8696" s="7">
        <v>87</v>
      </c>
      <c r="D8696" s="7">
        <v>-0.18949385827667001</v>
      </c>
      <c r="E8696" s="7">
        <v>-0.15514962531065499</v>
      </c>
      <c r="G8696" s="7">
        <v>92</v>
      </c>
      <c r="H8696" s="7">
        <v>87</v>
      </c>
      <c r="I8696" s="7">
        <v>-5.9943788284201098E-2</v>
      </c>
      <c r="J8696" s="7">
        <v>9.7822545257663804E-2</v>
      </c>
      <c r="L8696" s="7">
        <v>92</v>
      </c>
      <c r="M8696" s="7">
        <v>87</v>
      </c>
      <c r="N8696" s="7">
        <v>-2.2698545618140802</v>
      </c>
      <c r="O8696" s="7">
        <v>-1.5925908919317799</v>
      </c>
    </row>
    <row r="8697" spans="2:15" x14ac:dyDescent="0.2">
      <c r="B8697" s="7">
        <v>93</v>
      </c>
      <c r="C8697" s="7">
        <v>87</v>
      </c>
      <c r="D8697" s="7">
        <v>0.345244158831845</v>
      </c>
      <c r="E8697" s="7">
        <v>0.39668188214685901</v>
      </c>
      <c r="G8697" s="7">
        <v>93</v>
      </c>
      <c r="H8697" s="7">
        <v>87</v>
      </c>
      <c r="I8697" s="7">
        <v>-0.219229110319413</v>
      </c>
      <c r="J8697" s="7">
        <v>-2.70248365939709E-2</v>
      </c>
      <c r="L8697" s="7">
        <v>93</v>
      </c>
      <c r="M8697" s="7">
        <v>87</v>
      </c>
      <c r="N8697" s="7">
        <v>-1.7510404342688699</v>
      </c>
      <c r="O8697" s="7">
        <v>-1.42104832642672</v>
      </c>
    </row>
    <row r="8698" spans="2:15" x14ac:dyDescent="0.2">
      <c r="B8698" s="7">
        <v>94</v>
      </c>
      <c r="C8698" s="7">
        <v>87</v>
      </c>
      <c r="D8698" s="7">
        <v>0.156358294521109</v>
      </c>
      <c r="E8698" s="7">
        <v>-0.371623534244655</v>
      </c>
      <c r="G8698" s="7">
        <v>94</v>
      </c>
      <c r="H8698" s="7">
        <v>87</v>
      </c>
      <c r="I8698" s="7">
        <v>2.71933516215858</v>
      </c>
      <c r="J8698" s="7">
        <v>2.2400707750058002</v>
      </c>
      <c r="L8698" s="7">
        <v>94</v>
      </c>
      <c r="M8698" s="7">
        <v>87</v>
      </c>
      <c r="N8698" s="7">
        <v>-3.2239427837196901</v>
      </c>
      <c r="O8698" s="7">
        <v>-2.1139269618096899</v>
      </c>
    </row>
    <row r="8699" spans="2:15" x14ac:dyDescent="0.2">
      <c r="B8699" s="7">
        <v>95</v>
      </c>
      <c r="C8699" s="7">
        <v>87</v>
      </c>
      <c r="D8699" s="7">
        <v>-1.45477034284234E-2</v>
      </c>
      <c r="E8699" s="7">
        <v>-0.24170083498321401</v>
      </c>
      <c r="G8699" s="7">
        <v>95</v>
      </c>
      <c r="H8699" s="7">
        <v>87</v>
      </c>
      <c r="I8699" s="7">
        <v>-0.29363780936688899</v>
      </c>
      <c r="J8699" s="7">
        <v>-9.5868816147557795E-2</v>
      </c>
      <c r="L8699" s="7">
        <v>95</v>
      </c>
      <c r="M8699" s="7">
        <v>87</v>
      </c>
      <c r="N8699" s="7">
        <v>-2.3375945564491798</v>
      </c>
      <c r="O8699" s="7">
        <v>-1.8788445656644199</v>
      </c>
    </row>
    <row r="8700" spans="2:15" x14ac:dyDescent="0.2">
      <c r="B8700" s="7">
        <v>96</v>
      </c>
      <c r="C8700" s="7">
        <v>87</v>
      </c>
      <c r="D8700" s="7">
        <v>-0.125802435115943</v>
      </c>
      <c r="E8700" s="7">
        <v>-0.27132180824655699</v>
      </c>
      <c r="G8700" s="7">
        <v>96</v>
      </c>
      <c r="H8700" s="7">
        <v>87</v>
      </c>
      <c r="I8700" s="7">
        <v>-5.4701813537501899E-2</v>
      </c>
      <c r="J8700" s="7">
        <v>-0.10533482912243899</v>
      </c>
      <c r="L8700" s="7">
        <v>96</v>
      </c>
      <c r="M8700" s="7">
        <v>87</v>
      </c>
      <c r="N8700" s="7">
        <v>-2.4838133779268401</v>
      </c>
      <c r="O8700" s="7">
        <v>-1.6637019876061701</v>
      </c>
    </row>
    <row r="8701" spans="2:15" x14ac:dyDescent="0.2">
      <c r="B8701" s="7">
        <v>97</v>
      </c>
      <c r="C8701" s="7">
        <v>87</v>
      </c>
      <c r="D8701" s="7">
        <v>5.5524471490615603E-2</v>
      </c>
      <c r="E8701" s="7">
        <v>3.4780889380727799E-2</v>
      </c>
      <c r="G8701" s="7">
        <v>97</v>
      </c>
      <c r="H8701" s="7">
        <v>87</v>
      </c>
      <c r="I8701" s="7">
        <v>-9.4159947625857193E-2</v>
      </c>
      <c r="J8701" s="7">
        <v>0.28173617360455999</v>
      </c>
      <c r="L8701" s="7">
        <v>97</v>
      </c>
      <c r="M8701" s="7">
        <v>87</v>
      </c>
      <c r="N8701" s="7">
        <v>-2.8745391650341601</v>
      </c>
      <c r="O8701" s="7">
        <v>-2.0634909971422002</v>
      </c>
    </row>
    <row r="8702" spans="2:15" x14ac:dyDescent="0.2">
      <c r="B8702" s="7">
        <v>98</v>
      </c>
      <c r="C8702" s="7">
        <v>87</v>
      </c>
      <c r="D8702" s="7">
        <v>0.30845174532327702</v>
      </c>
      <c r="E8702" s="7">
        <v>0.179216944576048</v>
      </c>
      <c r="G8702" s="7">
        <v>98</v>
      </c>
      <c r="H8702" s="7">
        <v>87</v>
      </c>
      <c r="I8702" s="7">
        <v>5.8189195467417E-2</v>
      </c>
      <c r="J8702" s="7">
        <v>2.4905136964660499E-2</v>
      </c>
      <c r="L8702" s="7">
        <v>98</v>
      </c>
      <c r="M8702" s="7">
        <v>87</v>
      </c>
      <c r="N8702" s="7">
        <v>-2.7610003608554998</v>
      </c>
      <c r="O8702" s="7">
        <v>-1.9011493366982699</v>
      </c>
    </row>
    <row r="8703" spans="2:15" x14ac:dyDescent="0.2">
      <c r="B8703" s="7">
        <v>99</v>
      </c>
      <c r="C8703" s="7">
        <v>87</v>
      </c>
      <c r="D8703" s="7">
        <v>-0.21156088501466899</v>
      </c>
      <c r="E8703" s="7">
        <v>-0.23716576480511101</v>
      </c>
      <c r="G8703" s="7">
        <v>99</v>
      </c>
      <c r="H8703" s="7">
        <v>87</v>
      </c>
      <c r="I8703" s="7">
        <v>-0.24963711214569401</v>
      </c>
      <c r="J8703" s="7">
        <v>-0.10140670712312901</v>
      </c>
      <c r="L8703" s="7">
        <v>99</v>
      </c>
      <c r="M8703" s="7">
        <v>87</v>
      </c>
      <c r="N8703" s="7">
        <v>-1.5694947591717701</v>
      </c>
      <c r="O8703" s="7">
        <v>-1.02055685576278</v>
      </c>
    </row>
    <row r="8704" spans="2:15" x14ac:dyDescent="0.2">
      <c r="B8704" s="7">
        <v>100</v>
      </c>
      <c r="C8704" s="7">
        <v>87</v>
      </c>
      <c r="D8704" s="7">
        <v>-0.35907910550063399</v>
      </c>
      <c r="E8704" s="7">
        <v>-0.27390393188846002</v>
      </c>
      <c r="G8704" s="7">
        <v>100</v>
      </c>
      <c r="H8704" s="7">
        <v>87</v>
      </c>
      <c r="I8704" s="7">
        <v>-4.4053192388691501E-2</v>
      </c>
      <c r="J8704" s="7">
        <v>-0.16237307297471801</v>
      </c>
      <c r="L8704" s="7">
        <v>100</v>
      </c>
      <c r="M8704" s="7">
        <v>87</v>
      </c>
      <c r="N8704" s="7">
        <v>-2.6453693968401999</v>
      </c>
      <c r="O8704" s="7">
        <v>-1.75977167270933</v>
      </c>
    </row>
    <row r="8705" spans="2:15" x14ac:dyDescent="0.2">
      <c r="B8705" s="7">
        <v>1</v>
      </c>
      <c r="C8705" s="7">
        <v>88</v>
      </c>
      <c r="D8705" s="7">
        <v>-0.54722194562322202</v>
      </c>
      <c r="E8705" s="7">
        <v>-0.74351545677429898</v>
      </c>
      <c r="G8705" s="7">
        <v>1</v>
      </c>
      <c r="H8705" s="7">
        <v>88</v>
      </c>
      <c r="I8705" s="7">
        <v>-0.54147521655910502</v>
      </c>
      <c r="J8705" s="7">
        <v>-0.238072535066117</v>
      </c>
      <c r="L8705" s="7">
        <v>1</v>
      </c>
      <c r="M8705" s="7">
        <v>88</v>
      </c>
      <c r="N8705" s="7">
        <v>-1.04704642302123</v>
      </c>
      <c r="O8705" s="7">
        <v>-0.84899086361125697</v>
      </c>
    </row>
    <row r="8706" spans="2:15" x14ac:dyDescent="0.2">
      <c r="B8706" s="7">
        <v>2</v>
      </c>
      <c r="C8706" s="7">
        <v>88</v>
      </c>
      <c r="D8706" s="7">
        <v>-6.0125743102175597E-2</v>
      </c>
      <c r="E8706" s="7">
        <v>-0.37634828334345799</v>
      </c>
      <c r="G8706" s="7">
        <v>2</v>
      </c>
      <c r="H8706" s="7">
        <v>88</v>
      </c>
      <c r="I8706" s="7">
        <v>-2.6704973158159E-2</v>
      </c>
      <c r="J8706" s="7">
        <v>1.17250866686707E-2</v>
      </c>
      <c r="L8706" s="7">
        <v>2</v>
      </c>
      <c r="M8706" s="7">
        <v>88</v>
      </c>
      <c r="N8706" s="7">
        <v>-0.73639484581509496</v>
      </c>
      <c r="O8706" s="7">
        <v>-1.0143205420328201</v>
      </c>
    </row>
    <row r="8707" spans="2:15" x14ac:dyDescent="0.2">
      <c r="B8707" s="7">
        <v>3</v>
      </c>
      <c r="C8707" s="7">
        <v>88</v>
      </c>
      <c r="D8707" s="7">
        <v>-0.30846280005724502</v>
      </c>
      <c r="E8707" s="7">
        <v>-0.32681097324039798</v>
      </c>
      <c r="G8707" s="7">
        <v>3</v>
      </c>
      <c r="H8707" s="7">
        <v>88</v>
      </c>
      <c r="I8707" s="7">
        <v>-0.21564080423034299</v>
      </c>
      <c r="J8707" s="7">
        <v>-2.5819460528213201E-2</v>
      </c>
      <c r="L8707" s="7">
        <v>3</v>
      </c>
      <c r="M8707" s="7">
        <v>88</v>
      </c>
      <c r="N8707" s="7">
        <v>0.77803795013112897</v>
      </c>
      <c r="O8707" s="7">
        <v>1.01430281760157</v>
      </c>
    </row>
    <row r="8708" spans="2:15" x14ac:dyDescent="0.2">
      <c r="B8708" s="7">
        <v>4</v>
      </c>
      <c r="C8708" s="7">
        <v>88</v>
      </c>
      <c r="D8708" s="7">
        <v>-0.187559716892509</v>
      </c>
      <c r="E8708" s="7">
        <v>-8.9261829515656602E-2</v>
      </c>
      <c r="G8708" s="7">
        <v>4</v>
      </c>
      <c r="H8708" s="7">
        <v>88</v>
      </c>
      <c r="I8708" s="7">
        <v>-0.47703823088318298</v>
      </c>
      <c r="J8708" s="7">
        <v>-0.26851944523414201</v>
      </c>
      <c r="L8708" s="7">
        <v>4</v>
      </c>
      <c r="M8708" s="7">
        <v>88</v>
      </c>
      <c r="N8708" s="7">
        <v>0.61389332005901698</v>
      </c>
      <c r="O8708" s="7">
        <v>0.399173134007276</v>
      </c>
    </row>
    <row r="8709" spans="2:15" x14ac:dyDescent="0.2">
      <c r="B8709" s="7">
        <v>5</v>
      </c>
      <c r="C8709" s="7">
        <v>88</v>
      </c>
      <c r="D8709" s="7">
        <v>6.26146523214519E-2</v>
      </c>
      <c r="E8709" s="7">
        <v>0.387297397071939</v>
      </c>
      <c r="G8709" s="7">
        <v>5</v>
      </c>
      <c r="H8709" s="7">
        <v>88</v>
      </c>
      <c r="I8709" s="7">
        <v>-0.111317029254936</v>
      </c>
      <c r="J8709" s="7">
        <v>4.4515886023159403E-2</v>
      </c>
      <c r="L8709" s="7">
        <v>5</v>
      </c>
      <c r="M8709" s="7">
        <v>88</v>
      </c>
      <c r="N8709" s="7">
        <v>-0.25661695060189899</v>
      </c>
      <c r="O8709" s="7">
        <v>-0.62957327956680198</v>
      </c>
    </row>
    <row r="8710" spans="2:15" x14ac:dyDescent="0.2">
      <c r="B8710" s="7">
        <v>6</v>
      </c>
      <c r="C8710" s="7">
        <v>88</v>
      </c>
      <c r="D8710" s="7">
        <v>-0.49573337690500502</v>
      </c>
      <c r="E8710" s="7">
        <v>-0.78173469580285504</v>
      </c>
      <c r="G8710" s="7">
        <v>6</v>
      </c>
      <c r="H8710" s="7">
        <v>88</v>
      </c>
      <c r="I8710" s="7">
        <v>-5.0467206260202999E-2</v>
      </c>
      <c r="J8710" s="7">
        <v>5.4209401447421299E-2</v>
      </c>
      <c r="L8710" s="7">
        <v>6</v>
      </c>
      <c r="M8710" s="7">
        <v>88</v>
      </c>
      <c r="N8710" s="7">
        <v>1.1973407999336201</v>
      </c>
      <c r="O8710" s="7">
        <v>0.25395412055043198</v>
      </c>
    </row>
    <row r="8711" spans="2:15" x14ac:dyDescent="0.2">
      <c r="B8711" s="7">
        <v>7</v>
      </c>
      <c r="C8711" s="7">
        <v>88</v>
      </c>
      <c r="D8711" s="7">
        <v>0.194745131372874</v>
      </c>
      <c r="E8711" s="7">
        <v>0.21716958547669901</v>
      </c>
      <c r="G8711" s="7">
        <v>7</v>
      </c>
      <c r="H8711" s="7">
        <v>88</v>
      </c>
      <c r="I8711" s="7">
        <v>-5.3218803438166901E-2</v>
      </c>
      <c r="J8711" s="7">
        <v>6.8120197967811401E-3</v>
      </c>
      <c r="L8711" s="7">
        <v>7</v>
      </c>
      <c r="M8711" s="7">
        <v>88</v>
      </c>
      <c r="N8711" s="7">
        <v>-5.0595241014333298E-2</v>
      </c>
      <c r="O8711" s="7">
        <v>0.35520886211944502</v>
      </c>
    </row>
    <row r="8712" spans="2:15" x14ac:dyDescent="0.2">
      <c r="B8712" s="7">
        <v>8</v>
      </c>
      <c r="C8712" s="7">
        <v>88</v>
      </c>
      <c r="D8712" s="7">
        <v>0.26757173909412801</v>
      </c>
      <c r="E8712" s="7">
        <v>0.31099604414323201</v>
      </c>
      <c r="G8712" s="7">
        <v>8</v>
      </c>
      <c r="H8712" s="7">
        <v>88</v>
      </c>
      <c r="I8712" s="7">
        <v>0.27177586095461098</v>
      </c>
      <c r="J8712" s="7">
        <v>0.35703876297072401</v>
      </c>
      <c r="L8712" s="7">
        <v>8</v>
      </c>
      <c r="M8712" s="7">
        <v>88</v>
      </c>
      <c r="N8712" s="7">
        <v>-0.80045682377320004</v>
      </c>
      <c r="O8712" s="7">
        <v>-0.43047226703900199</v>
      </c>
    </row>
    <row r="8713" spans="2:15" x14ac:dyDescent="0.2">
      <c r="B8713" s="7">
        <v>9</v>
      </c>
      <c r="C8713" s="7">
        <v>88</v>
      </c>
      <c r="D8713" s="7">
        <v>-0.86173889747454502</v>
      </c>
      <c r="E8713" s="7">
        <v>-0.45574873946095001</v>
      </c>
      <c r="G8713" s="7">
        <v>9</v>
      </c>
      <c r="H8713" s="7">
        <v>88</v>
      </c>
      <c r="I8713" s="7">
        <v>-7.65342043474906E-2</v>
      </c>
      <c r="J8713" s="7">
        <v>-9.5215368361630595E-2</v>
      </c>
      <c r="L8713" s="7">
        <v>9</v>
      </c>
      <c r="M8713" s="7">
        <v>88</v>
      </c>
      <c r="N8713" s="7">
        <v>-0.39226580548525503</v>
      </c>
      <c r="O8713" s="7">
        <v>-1.0361285114058501</v>
      </c>
    </row>
    <row r="8714" spans="2:15" x14ac:dyDescent="0.2">
      <c r="B8714" s="7">
        <v>10</v>
      </c>
      <c r="C8714" s="7">
        <v>88</v>
      </c>
      <c r="D8714" s="7">
        <v>-4.3460037421061401E-2</v>
      </c>
      <c r="E8714" s="7">
        <v>-1.7917077053972699E-3</v>
      </c>
      <c r="G8714" s="7">
        <v>10</v>
      </c>
      <c r="H8714" s="7">
        <v>88</v>
      </c>
      <c r="I8714" s="7">
        <v>0.162805663996719</v>
      </c>
      <c r="J8714" s="7">
        <v>5.6163093176838402E-2</v>
      </c>
      <c r="L8714" s="7">
        <v>10</v>
      </c>
      <c r="M8714" s="7">
        <v>88</v>
      </c>
      <c r="N8714" s="7">
        <v>-1.1477929116829</v>
      </c>
      <c r="O8714" s="7">
        <v>-0.57654217316379197</v>
      </c>
    </row>
    <row r="8715" spans="2:15" x14ac:dyDescent="0.2">
      <c r="B8715" s="7">
        <v>11</v>
      </c>
      <c r="C8715" s="7">
        <v>88</v>
      </c>
      <c r="D8715" s="7">
        <v>-0.34503555656616702</v>
      </c>
      <c r="E8715" s="7">
        <v>-0.32749518233554298</v>
      </c>
      <c r="G8715" s="7">
        <v>11</v>
      </c>
      <c r="H8715" s="7">
        <v>88</v>
      </c>
      <c r="I8715" s="7">
        <v>0.101404318752303</v>
      </c>
      <c r="J8715" s="7">
        <v>0.12302884514623</v>
      </c>
      <c r="L8715" s="7">
        <v>11</v>
      </c>
      <c r="M8715" s="7">
        <v>88</v>
      </c>
      <c r="N8715" s="7">
        <v>-2.0396336708534899</v>
      </c>
      <c r="O8715" s="7">
        <v>-2.0724337523274201</v>
      </c>
    </row>
    <row r="8716" spans="2:15" x14ac:dyDescent="0.2">
      <c r="B8716" s="7">
        <v>12</v>
      </c>
      <c r="C8716" s="7">
        <v>88</v>
      </c>
      <c r="D8716" s="7">
        <v>0.30065668357293501</v>
      </c>
      <c r="E8716" s="7">
        <v>-3.70159215418049E-2</v>
      </c>
      <c r="G8716" s="7">
        <v>12</v>
      </c>
      <c r="H8716" s="7">
        <v>88</v>
      </c>
      <c r="I8716" s="7">
        <v>7.6059341962187305E-2</v>
      </c>
      <c r="J8716" s="7">
        <v>0.175088827866936</v>
      </c>
      <c r="L8716" s="7">
        <v>12</v>
      </c>
      <c r="M8716" s="7">
        <v>88</v>
      </c>
      <c r="N8716" s="7">
        <v>-0.51181539282326705</v>
      </c>
      <c r="O8716" s="7">
        <v>-0.36405539373914902</v>
      </c>
    </row>
    <row r="8717" spans="2:15" x14ac:dyDescent="0.2">
      <c r="B8717" s="7">
        <v>13</v>
      </c>
      <c r="C8717" s="7">
        <v>88</v>
      </c>
      <c r="D8717" s="7">
        <v>-0.26364566216789098</v>
      </c>
      <c r="E8717" s="7">
        <v>5.9251583924569799E-2</v>
      </c>
      <c r="G8717" s="7">
        <v>13</v>
      </c>
      <c r="H8717" s="7">
        <v>88</v>
      </c>
      <c r="I8717" s="7">
        <v>0.24472693756064801</v>
      </c>
      <c r="J8717" s="7">
        <v>-5.6063343767630301E-2</v>
      </c>
      <c r="L8717" s="7">
        <v>13</v>
      </c>
      <c r="M8717" s="7">
        <v>88</v>
      </c>
      <c r="N8717" s="7">
        <v>-1.2262161600614401</v>
      </c>
      <c r="O8717" s="7">
        <v>-1.3499935168661901</v>
      </c>
    </row>
    <row r="8718" spans="2:15" x14ac:dyDescent="0.2">
      <c r="B8718" s="7">
        <v>14</v>
      </c>
      <c r="C8718" s="7">
        <v>88</v>
      </c>
      <c r="D8718" s="7">
        <v>-0.45623583898155901</v>
      </c>
      <c r="E8718" s="7">
        <v>-0.54969979778270395</v>
      </c>
      <c r="G8718" s="7">
        <v>14</v>
      </c>
      <c r="H8718" s="7">
        <v>88</v>
      </c>
      <c r="I8718" s="7">
        <v>-5.7214182202480798E-2</v>
      </c>
      <c r="J8718" s="7">
        <v>-0.13680804687384601</v>
      </c>
      <c r="L8718" s="7">
        <v>14</v>
      </c>
      <c r="M8718" s="7">
        <v>88</v>
      </c>
      <c r="N8718" s="7">
        <v>-0.41520464691616099</v>
      </c>
      <c r="O8718" s="7">
        <v>0.20719386526533401</v>
      </c>
    </row>
    <row r="8719" spans="2:15" x14ac:dyDescent="0.2">
      <c r="B8719" s="7">
        <v>15</v>
      </c>
      <c r="C8719" s="7">
        <v>88</v>
      </c>
      <c r="D8719" s="7">
        <v>0.841099143353918</v>
      </c>
      <c r="E8719" s="7">
        <v>1.278274059993</v>
      </c>
      <c r="G8719" s="7">
        <v>15</v>
      </c>
      <c r="H8719" s="7">
        <v>88</v>
      </c>
      <c r="I8719" s="7">
        <v>-4.58089531873362E-3</v>
      </c>
      <c r="J8719" s="7">
        <v>1.6561753403524698E-2</v>
      </c>
      <c r="L8719" s="7">
        <v>15</v>
      </c>
      <c r="M8719" s="7">
        <v>88</v>
      </c>
      <c r="N8719" s="7">
        <v>0.67181565607074101</v>
      </c>
      <c r="O8719" s="7">
        <v>0.56738754733847896</v>
      </c>
    </row>
    <row r="8720" spans="2:15" x14ac:dyDescent="0.2">
      <c r="B8720" s="7">
        <v>16</v>
      </c>
      <c r="C8720" s="7">
        <v>88</v>
      </c>
      <c r="D8720" s="7">
        <v>1.6525628155916301E-2</v>
      </c>
      <c r="E8720" s="7">
        <v>7.6426490102511097E-2</v>
      </c>
      <c r="G8720" s="7">
        <v>16</v>
      </c>
      <c r="H8720" s="7">
        <v>88</v>
      </c>
      <c r="I8720" s="7">
        <v>1.1295077036176999E-2</v>
      </c>
      <c r="J8720" s="7">
        <v>4.2189245143854102E-2</v>
      </c>
      <c r="L8720" s="7">
        <v>16</v>
      </c>
      <c r="M8720" s="7">
        <v>88</v>
      </c>
      <c r="N8720" s="7">
        <v>-1.4935707608740001</v>
      </c>
      <c r="O8720" s="7">
        <v>-1.14558050166276</v>
      </c>
    </row>
    <row r="8721" spans="2:15" x14ac:dyDescent="0.2">
      <c r="B8721" s="7">
        <v>17</v>
      </c>
      <c r="C8721" s="7">
        <v>88</v>
      </c>
      <c r="D8721" s="7">
        <v>-0.195309462550039</v>
      </c>
      <c r="E8721" s="7">
        <v>-0.51640191573661798</v>
      </c>
      <c r="G8721" s="7">
        <v>17</v>
      </c>
      <c r="H8721" s="7">
        <v>88</v>
      </c>
      <c r="I8721" s="7">
        <v>-0.235555599866895</v>
      </c>
      <c r="J8721" s="7">
        <v>5.7799809140231397E-2</v>
      </c>
      <c r="L8721" s="7">
        <v>17</v>
      </c>
      <c r="M8721" s="7">
        <v>88</v>
      </c>
      <c r="N8721" s="7">
        <v>0.55882349104904305</v>
      </c>
      <c r="O8721" s="7">
        <v>0.35938163434880099</v>
      </c>
    </row>
    <row r="8722" spans="2:15" x14ac:dyDescent="0.2">
      <c r="B8722" s="7">
        <v>18</v>
      </c>
      <c r="C8722" s="7">
        <v>88</v>
      </c>
      <c r="D8722" s="7">
        <v>0.317622718614604</v>
      </c>
      <c r="E8722" s="7">
        <v>0.441017259814872</v>
      </c>
      <c r="G8722" s="7">
        <v>18</v>
      </c>
      <c r="H8722" s="7">
        <v>88</v>
      </c>
      <c r="I8722" s="7">
        <v>-4.5242240786791399E-4</v>
      </c>
      <c r="J8722" s="7">
        <v>0.117506538165769</v>
      </c>
      <c r="L8722" s="7">
        <v>18</v>
      </c>
      <c r="M8722" s="7">
        <v>88</v>
      </c>
      <c r="N8722" s="7">
        <v>-0.53474346414683005</v>
      </c>
      <c r="O8722" s="7">
        <v>-0.46652587242645099</v>
      </c>
    </row>
    <row r="8723" spans="2:15" x14ac:dyDescent="0.2">
      <c r="B8723" s="7">
        <v>19</v>
      </c>
      <c r="C8723" s="7">
        <v>88</v>
      </c>
      <c r="D8723" s="7">
        <v>9.0531416281110402E-2</v>
      </c>
      <c r="E8723" s="7">
        <v>0.226304181672393</v>
      </c>
      <c r="G8723" s="7">
        <v>19</v>
      </c>
      <c r="H8723" s="7">
        <v>88</v>
      </c>
      <c r="I8723" s="7">
        <v>-0.297821798801365</v>
      </c>
      <c r="J8723" s="7">
        <v>-0.14156413519043701</v>
      </c>
      <c r="L8723" s="7">
        <v>19</v>
      </c>
      <c r="M8723" s="7">
        <v>88</v>
      </c>
      <c r="N8723" s="7">
        <v>-0.58551629401718996</v>
      </c>
      <c r="O8723" s="7">
        <v>-0.16059135494462001</v>
      </c>
    </row>
    <row r="8724" spans="2:15" x14ac:dyDescent="0.2">
      <c r="B8724" s="7">
        <v>20</v>
      </c>
      <c r="C8724" s="7">
        <v>88</v>
      </c>
      <c r="D8724" s="7">
        <v>-0.416858395546925</v>
      </c>
      <c r="E8724" s="7">
        <v>-0.38825992500749901</v>
      </c>
      <c r="G8724" s="7">
        <v>20</v>
      </c>
      <c r="H8724" s="7">
        <v>88</v>
      </c>
      <c r="I8724" s="7">
        <v>1.7574381703152401E-2</v>
      </c>
      <c r="J8724" s="7">
        <v>-0.135999547883522</v>
      </c>
      <c r="L8724" s="7">
        <v>20</v>
      </c>
      <c r="M8724" s="7">
        <v>88</v>
      </c>
      <c r="N8724" s="7">
        <v>0.57749984739639704</v>
      </c>
      <c r="O8724" s="7">
        <v>3.8028904514731302E-2</v>
      </c>
    </row>
    <row r="8725" spans="2:15" x14ac:dyDescent="0.2">
      <c r="B8725" s="7">
        <v>21</v>
      </c>
      <c r="C8725" s="7">
        <v>88</v>
      </c>
      <c r="D8725" s="7">
        <v>0.23511393493376101</v>
      </c>
      <c r="E8725" s="7">
        <v>-0.33577807341775601</v>
      </c>
      <c r="G8725" s="7">
        <v>21</v>
      </c>
      <c r="H8725" s="7">
        <v>88</v>
      </c>
      <c r="I8725" s="7">
        <v>0.124381493540966</v>
      </c>
      <c r="J8725" s="7">
        <v>0.12996462971617501</v>
      </c>
      <c r="L8725" s="7">
        <v>21</v>
      </c>
      <c r="M8725" s="7">
        <v>88</v>
      </c>
      <c r="N8725" s="7">
        <v>-1.3269006564082799</v>
      </c>
      <c r="O8725" s="7">
        <v>-1.2982760104204401</v>
      </c>
    </row>
    <row r="8726" spans="2:15" x14ac:dyDescent="0.2">
      <c r="B8726" s="7">
        <v>22</v>
      </c>
      <c r="C8726" s="7">
        <v>88</v>
      </c>
      <c r="D8726" s="7">
        <v>-0.221956966993583</v>
      </c>
      <c r="E8726" s="7">
        <v>-0.32235983554619901</v>
      </c>
      <c r="G8726" s="7">
        <v>22</v>
      </c>
      <c r="H8726" s="7">
        <v>88</v>
      </c>
      <c r="I8726" s="7">
        <v>0.25034812030438602</v>
      </c>
      <c r="J8726" s="7">
        <v>0.19954199496803901</v>
      </c>
      <c r="L8726" s="7">
        <v>22</v>
      </c>
      <c r="M8726" s="7">
        <v>88</v>
      </c>
      <c r="N8726" s="7">
        <v>0.15114390732604099</v>
      </c>
      <c r="O8726" s="7">
        <v>-0.37266399722314503</v>
      </c>
    </row>
    <row r="8727" spans="2:15" x14ac:dyDescent="0.2">
      <c r="B8727" s="7">
        <v>23</v>
      </c>
      <c r="C8727" s="7">
        <v>88</v>
      </c>
      <c r="D8727" s="7">
        <v>-4.8696373978766701E-2</v>
      </c>
      <c r="E8727" s="7">
        <v>0.10724630240728</v>
      </c>
      <c r="G8727" s="7">
        <v>23</v>
      </c>
      <c r="H8727" s="7">
        <v>88</v>
      </c>
      <c r="I8727" s="7">
        <v>4.4394388294534799E-2</v>
      </c>
      <c r="J8727" s="7">
        <v>-0.104864986342095</v>
      </c>
      <c r="L8727" s="7">
        <v>23</v>
      </c>
      <c r="M8727" s="7">
        <v>88</v>
      </c>
      <c r="N8727" s="7">
        <v>0.46319653098577102</v>
      </c>
      <c r="O8727" s="7">
        <v>0.38722002743398098</v>
      </c>
    </row>
    <row r="8728" spans="2:15" x14ac:dyDescent="0.2">
      <c r="B8728" s="7">
        <v>24</v>
      </c>
      <c r="C8728" s="7">
        <v>88</v>
      </c>
      <c r="D8728" s="7">
        <v>6.09281362939482E-2</v>
      </c>
      <c r="E8728" s="7">
        <v>0.31885410656458701</v>
      </c>
      <c r="G8728" s="7">
        <v>24</v>
      </c>
      <c r="H8728" s="7">
        <v>88</v>
      </c>
      <c r="I8728" s="7">
        <v>-1.26915042261473E-2</v>
      </c>
      <c r="J8728" s="7">
        <v>-4.93213346082957E-2</v>
      </c>
      <c r="L8728" s="7">
        <v>24</v>
      </c>
      <c r="M8728" s="7">
        <v>88</v>
      </c>
      <c r="N8728" s="7">
        <v>-0.51472715885290499</v>
      </c>
      <c r="O8728" s="7">
        <v>-0.28022102518754199</v>
      </c>
    </row>
    <row r="8729" spans="2:15" x14ac:dyDescent="0.2">
      <c r="B8729" s="7">
        <v>25</v>
      </c>
      <c r="C8729" s="7">
        <v>88</v>
      </c>
      <c r="D8729" s="7">
        <v>0.36438272335370098</v>
      </c>
      <c r="E8729" s="7">
        <v>0.28626372072760897</v>
      </c>
      <c r="G8729" s="7">
        <v>25</v>
      </c>
      <c r="H8729" s="7">
        <v>88</v>
      </c>
      <c r="I8729" s="7">
        <v>3.1157143636129101E-3</v>
      </c>
      <c r="J8729" s="7">
        <v>0.30859914011619999</v>
      </c>
      <c r="L8729" s="7">
        <v>25</v>
      </c>
      <c r="M8729" s="7">
        <v>88</v>
      </c>
      <c r="N8729" s="7">
        <v>0.61417272007234103</v>
      </c>
      <c r="O8729" s="7">
        <v>0.70096181926638101</v>
      </c>
    </row>
    <row r="8730" spans="2:15" x14ac:dyDescent="0.2">
      <c r="B8730" s="7">
        <v>26</v>
      </c>
      <c r="C8730" s="7">
        <v>88</v>
      </c>
      <c r="D8730" s="7">
        <v>-0.40875150844029801</v>
      </c>
      <c r="E8730" s="7">
        <v>-0.26524186856019799</v>
      </c>
      <c r="G8730" s="7">
        <v>26</v>
      </c>
      <c r="H8730" s="7">
        <v>88</v>
      </c>
      <c r="I8730" s="7">
        <v>0.108774174685148</v>
      </c>
      <c r="J8730" s="7">
        <v>0.16243758391639501</v>
      </c>
      <c r="L8730" s="7">
        <v>26</v>
      </c>
      <c r="M8730" s="7">
        <v>88</v>
      </c>
      <c r="N8730" s="7">
        <v>-0.53415374267460203</v>
      </c>
      <c r="O8730" s="7">
        <v>-0.192265367719608</v>
      </c>
    </row>
    <row r="8731" spans="2:15" x14ac:dyDescent="0.2">
      <c r="B8731" s="7">
        <v>27</v>
      </c>
      <c r="C8731" s="7">
        <v>88</v>
      </c>
      <c r="D8731" s="7">
        <v>0.18193416440994301</v>
      </c>
      <c r="E8731" s="7">
        <v>0.22678090015779001</v>
      </c>
      <c r="G8731" s="7">
        <v>27</v>
      </c>
      <c r="H8731" s="7">
        <v>88</v>
      </c>
      <c r="I8731" s="7">
        <v>0.18474461365703701</v>
      </c>
      <c r="J8731" s="7">
        <v>0.295172175404399</v>
      </c>
      <c r="L8731" s="7">
        <v>27</v>
      </c>
      <c r="M8731" s="7">
        <v>88</v>
      </c>
      <c r="N8731" s="7">
        <v>2.29921941275162E-2</v>
      </c>
      <c r="O8731" s="7">
        <v>-0.25985428781391101</v>
      </c>
    </row>
    <row r="8732" spans="2:15" x14ac:dyDescent="0.2">
      <c r="B8732" s="7">
        <v>28</v>
      </c>
      <c r="C8732" s="7">
        <v>88</v>
      </c>
      <c r="D8732" s="7">
        <v>-0.93524228397174103</v>
      </c>
      <c r="E8732" s="7">
        <v>-0.82979296158457105</v>
      </c>
      <c r="G8732" s="7">
        <v>28</v>
      </c>
      <c r="H8732" s="7">
        <v>88</v>
      </c>
      <c r="I8732" s="7">
        <v>0.307805731604397</v>
      </c>
      <c r="J8732" s="7">
        <v>-7.2727746100566606E-2</v>
      </c>
      <c r="L8732" s="7">
        <v>28</v>
      </c>
      <c r="M8732" s="7">
        <v>88</v>
      </c>
      <c r="N8732" s="7">
        <v>-1.64439412492643</v>
      </c>
      <c r="O8732" s="7">
        <v>-1.5523398558975201</v>
      </c>
    </row>
    <row r="8733" spans="2:15" x14ac:dyDescent="0.2">
      <c r="B8733" s="7">
        <v>29</v>
      </c>
      <c r="C8733" s="7">
        <v>88</v>
      </c>
      <c r="D8733" s="7">
        <v>8.9062668455653707E-2</v>
      </c>
      <c r="E8733" s="7">
        <v>0.242169685834938</v>
      </c>
      <c r="G8733" s="7">
        <v>29</v>
      </c>
      <c r="H8733" s="7">
        <v>88</v>
      </c>
      <c r="I8733" s="7">
        <v>-6.4616177897969307E-2</v>
      </c>
      <c r="J8733" s="7">
        <v>9.2494112481304597E-2</v>
      </c>
      <c r="L8733" s="7">
        <v>29</v>
      </c>
      <c r="M8733" s="7">
        <v>88</v>
      </c>
      <c r="N8733" s="7">
        <v>0.759460158978147</v>
      </c>
      <c r="O8733" s="7">
        <v>1.2239768504878901</v>
      </c>
    </row>
    <row r="8734" spans="2:15" x14ac:dyDescent="0.2">
      <c r="B8734" s="7">
        <v>30</v>
      </c>
      <c r="C8734" s="7">
        <v>88</v>
      </c>
      <c r="D8734" s="7">
        <v>0.188965773849192</v>
      </c>
      <c r="E8734" s="7">
        <v>0.188718599953281</v>
      </c>
      <c r="G8734" s="7">
        <v>30</v>
      </c>
      <c r="H8734" s="7">
        <v>88</v>
      </c>
      <c r="I8734" s="7">
        <v>-8.9886499203188905E-2</v>
      </c>
      <c r="J8734" s="7">
        <v>6.7122160779655701E-2</v>
      </c>
      <c r="L8734" s="7">
        <v>30</v>
      </c>
      <c r="M8734" s="7">
        <v>88</v>
      </c>
      <c r="N8734" s="7">
        <v>0.58075601542799105</v>
      </c>
      <c r="O8734" s="7">
        <v>-0.46464274406901801</v>
      </c>
    </row>
    <row r="8735" spans="2:15" x14ac:dyDescent="0.2">
      <c r="B8735" s="7">
        <v>31</v>
      </c>
      <c r="C8735" s="7">
        <v>88</v>
      </c>
      <c r="D8735" s="7">
        <v>6.4073465893945206E-2</v>
      </c>
      <c r="E8735" s="7">
        <v>0.21888898163215501</v>
      </c>
      <c r="G8735" s="7">
        <v>31</v>
      </c>
      <c r="H8735" s="7">
        <v>88</v>
      </c>
      <c r="I8735" s="7">
        <v>0.15843168937756899</v>
      </c>
      <c r="J8735" s="7">
        <v>0.44238756921705202</v>
      </c>
      <c r="L8735" s="7">
        <v>31</v>
      </c>
      <c r="M8735" s="7">
        <v>88</v>
      </c>
      <c r="N8735" s="7">
        <v>-0.33509088398175801</v>
      </c>
      <c r="O8735" s="7">
        <v>-0.29256752196781299</v>
      </c>
    </row>
    <row r="8736" spans="2:15" x14ac:dyDescent="0.2">
      <c r="B8736" s="7">
        <v>32</v>
      </c>
      <c r="C8736" s="7">
        <v>88</v>
      </c>
      <c r="D8736" s="7">
        <v>-6.6672070133009201E-2</v>
      </c>
      <c r="E8736" s="7">
        <v>-0.20382838845600099</v>
      </c>
      <c r="G8736" s="7">
        <v>32</v>
      </c>
      <c r="H8736" s="7">
        <v>88</v>
      </c>
      <c r="I8736" s="7">
        <v>-0.106102463815196</v>
      </c>
      <c r="J8736" s="7">
        <v>-9.4484077238369907E-2</v>
      </c>
      <c r="L8736" s="7">
        <v>32</v>
      </c>
      <c r="M8736" s="7">
        <v>88</v>
      </c>
      <c r="N8736" s="7">
        <v>-0.28543404968360198</v>
      </c>
      <c r="O8736" s="7">
        <v>-1.0188726316841501</v>
      </c>
    </row>
    <row r="8737" spans="2:15" x14ac:dyDescent="0.2">
      <c r="B8737" s="7">
        <v>33</v>
      </c>
      <c r="C8737" s="7">
        <v>88</v>
      </c>
      <c r="D8737" s="7">
        <v>0.12327054586738601</v>
      </c>
      <c r="E8737" s="7">
        <v>-0.22956148894918099</v>
      </c>
      <c r="G8737" s="7">
        <v>33</v>
      </c>
      <c r="H8737" s="7">
        <v>88</v>
      </c>
      <c r="I8737" s="7">
        <v>0.151605852148222</v>
      </c>
      <c r="J8737" s="7">
        <v>-6.0518993516790701E-2</v>
      </c>
      <c r="L8737" s="7">
        <v>33</v>
      </c>
      <c r="M8737" s="7">
        <v>88</v>
      </c>
      <c r="N8737" s="7">
        <v>-0.31964542036125698</v>
      </c>
      <c r="O8737" s="7">
        <v>-0.41820544172079299</v>
      </c>
    </row>
    <row r="8738" spans="2:15" x14ac:dyDescent="0.2">
      <c r="B8738" s="7">
        <v>34</v>
      </c>
      <c r="C8738" s="7">
        <v>88</v>
      </c>
      <c r="D8738" s="7">
        <v>0.137892314025652</v>
      </c>
      <c r="E8738" s="7">
        <v>0.115371224645301</v>
      </c>
      <c r="G8738" s="7">
        <v>34</v>
      </c>
      <c r="H8738" s="7">
        <v>88</v>
      </c>
      <c r="I8738" s="7">
        <v>-0.58837166397012097</v>
      </c>
      <c r="J8738" s="7">
        <v>-0.17772757885974599</v>
      </c>
      <c r="L8738" s="7">
        <v>34</v>
      </c>
      <c r="M8738" s="7">
        <v>88</v>
      </c>
      <c r="N8738" s="7">
        <v>0.80536606894796003</v>
      </c>
      <c r="O8738" s="7">
        <v>0.41718175660842099</v>
      </c>
    </row>
    <row r="8739" spans="2:15" x14ac:dyDescent="0.2">
      <c r="B8739" s="7">
        <v>35</v>
      </c>
      <c r="C8739" s="7">
        <v>88</v>
      </c>
      <c r="D8739" s="7">
        <v>0.16441356643000701</v>
      </c>
      <c r="E8739" s="7">
        <v>0.12919329813533001</v>
      </c>
      <c r="G8739" s="7">
        <v>35</v>
      </c>
      <c r="H8739" s="7">
        <v>88</v>
      </c>
      <c r="I8739" s="7">
        <v>-0.137234999234989</v>
      </c>
      <c r="J8739" s="7">
        <v>7.8399021277202302E-2</v>
      </c>
      <c r="L8739" s="7">
        <v>35</v>
      </c>
      <c r="M8739" s="7">
        <v>88</v>
      </c>
      <c r="N8739" s="7">
        <v>0.97703940894316099</v>
      </c>
      <c r="O8739" s="7">
        <v>0.24268047618431701</v>
      </c>
    </row>
    <row r="8740" spans="2:15" x14ac:dyDescent="0.2">
      <c r="B8740" s="7">
        <v>36</v>
      </c>
      <c r="C8740" s="7">
        <v>88</v>
      </c>
      <c r="D8740" s="7">
        <v>2.26468698553539E-3</v>
      </c>
      <c r="E8740" s="7">
        <v>-9.8217033291988706E-2</v>
      </c>
      <c r="G8740" s="7">
        <v>36</v>
      </c>
      <c r="H8740" s="7">
        <v>88</v>
      </c>
      <c r="I8740" s="7">
        <v>-0.25507581181386701</v>
      </c>
      <c r="J8740" s="7">
        <v>9.7760627927471005E-2</v>
      </c>
      <c r="L8740" s="7">
        <v>36</v>
      </c>
      <c r="M8740" s="7">
        <v>88</v>
      </c>
      <c r="N8740" s="7">
        <v>2.57353240567397E-2</v>
      </c>
      <c r="O8740" s="7">
        <v>0.22763373862213199</v>
      </c>
    </row>
    <row r="8741" spans="2:15" x14ac:dyDescent="0.2">
      <c r="B8741" s="7">
        <v>37</v>
      </c>
      <c r="C8741" s="7">
        <v>88</v>
      </c>
      <c r="D8741" s="7">
        <v>0.24019448134223001</v>
      </c>
      <c r="E8741" s="7">
        <v>3.3174179974471599E-2</v>
      </c>
      <c r="G8741" s="7">
        <v>37</v>
      </c>
      <c r="H8741" s="7">
        <v>88</v>
      </c>
      <c r="I8741" s="7">
        <v>0.18949712625007101</v>
      </c>
      <c r="J8741" s="7">
        <v>-0.24385761614068499</v>
      </c>
      <c r="L8741" s="7">
        <v>37</v>
      </c>
      <c r="M8741" s="7">
        <v>88</v>
      </c>
      <c r="N8741" s="7">
        <v>-0.18889926956741901</v>
      </c>
      <c r="O8741" s="7">
        <v>-1.0273105095805199</v>
      </c>
    </row>
    <row r="8742" spans="2:15" x14ac:dyDescent="0.2">
      <c r="B8742" s="7">
        <v>38</v>
      </c>
      <c r="C8742" s="7">
        <v>88</v>
      </c>
      <c r="D8742" s="7">
        <v>0.170469066757652</v>
      </c>
      <c r="E8742" s="7">
        <v>1.8685231622660201E-2</v>
      </c>
      <c r="G8742" s="7">
        <v>38</v>
      </c>
      <c r="H8742" s="7">
        <v>88</v>
      </c>
      <c r="I8742" s="7">
        <v>6.5897866318884696E-2</v>
      </c>
      <c r="J8742" s="7">
        <v>1.4826617334513501E-2</v>
      </c>
      <c r="L8742" s="7">
        <v>38</v>
      </c>
      <c r="M8742" s="7">
        <v>88</v>
      </c>
      <c r="N8742" s="7">
        <v>-0.74212199850917404</v>
      </c>
      <c r="O8742" s="7">
        <v>-0.25259443240504398</v>
      </c>
    </row>
    <row r="8743" spans="2:15" x14ac:dyDescent="0.2">
      <c r="B8743" s="7">
        <v>39</v>
      </c>
      <c r="C8743" s="7">
        <v>88</v>
      </c>
      <c r="D8743" s="7">
        <v>0.187276900287033</v>
      </c>
      <c r="E8743" s="7">
        <v>4.5081591186260497E-2</v>
      </c>
      <c r="G8743" s="7">
        <v>39</v>
      </c>
      <c r="H8743" s="7">
        <v>88</v>
      </c>
      <c r="I8743" s="7">
        <v>1.3317373370148899</v>
      </c>
      <c r="J8743" s="7">
        <v>1.1789893142064201</v>
      </c>
      <c r="L8743" s="7">
        <v>39</v>
      </c>
      <c r="M8743" s="7">
        <v>88</v>
      </c>
      <c r="N8743" s="7">
        <v>0.75645625327871502</v>
      </c>
      <c r="O8743" s="7">
        <v>1.23103179935802</v>
      </c>
    </row>
    <row r="8744" spans="2:15" x14ac:dyDescent="0.2">
      <c r="B8744" s="7">
        <v>40</v>
      </c>
      <c r="C8744" s="7">
        <v>88</v>
      </c>
      <c r="D8744" s="7">
        <v>0.36636752226355002</v>
      </c>
      <c r="E8744" s="7">
        <v>5.4203296763913202E-2</v>
      </c>
      <c r="G8744" s="7">
        <v>40</v>
      </c>
      <c r="H8744" s="7">
        <v>88</v>
      </c>
      <c r="I8744" s="7">
        <v>0.12525390446307599</v>
      </c>
      <c r="J8744" s="7">
        <v>-2.6046662401315999E-2</v>
      </c>
      <c r="L8744" s="7">
        <v>40</v>
      </c>
      <c r="M8744" s="7">
        <v>88</v>
      </c>
      <c r="N8744" s="7">
        <v>-2.1204639230192299</v>
      </c>
      <c r="O8744" s="7">
        <v>-1.5578972358852201</v>
      </c>
    </row>
    <row r="8745" spans="2:15" x14ac:dyDescent="0.2">
      <c r="B8745" s="7">
        <v>41</v>
      </c>
      <c r="C8745" s="7">
        <v>88</v>
      </c>
      <c r="D8745" s="7">
        <v>0.25091650971652202</v>
      </c>
      <c r="E8745" s="7">
        <v>0.167920431527872</v>
      </c>
      <c r="G8745" s="7">
        <v>41</v>
      </c>
      <c r="H8745" s="7">
        <v>88</v>
      </c>
      <c r="I8745" s="7">
        <v>-2.7192726261262099E-2</v>
      </c>
      <c r="J8745" s="7">
        <v>-8.89037912867785E-3</v>
      </c>
      <c r="L8745" s="7">
        <v>41</v>
      </c>
      <c r="M8745" s="7">
        <v>88</v>
      </c>
      <c r="N8745" s="7">
        <v>-0.866314690649297</v>
      </c>
      <c r="O8745" s="7">
        <v>-0.66760727222323102</v>
      </c>
    </row>
    <row r="8746" spans="2:15" x14ac:dyDescent="0.2">
      <c r="B8746" s="7">
        <v>42</v>
      </c>
      <c r="C8746" s="7">
        <v>88</v>
      </c>
      <c r="D8746" s="7">
        <v>-0.298670010472321</v>
      </c>
      <c r="E8746" s="7">
        <v>0.24522699560831601</v>
      </c>
      <c r="G8746" s="7">
        <v>42</v>
      </c>
      <c r="H8746" s="7">
        <v>88</v>
      </c>
      <c r="I8746" s="7">
        <v>-0.17214311087412801</v>
      </c>
      <c r="J8746" s="7">
        <v>-8.3312799176281899E-2</v>
      </c>
      <c r="L8746" s="7">
        <v>42</v>
      </c>
      <c r="M8746" s="7">
        <v>88</v>
      </c>
      <c r="N8746" s="7">
        <v>0.71285296341131899</v>
      </c>
      <c r="O8746" s="7">
        <v>0.14301426533134401</v>
      </c>
    </row>
    <row r="8747" spans="2:15" x14ac:dyDescent="0.2">
      <c r="B8747" s="7">
        <v>43</v>
      </c>
      <c r="C8747" s="7">
        <v>88</v>
      </c>
      <c r="D8747" s="7">
        <v>0.193931217175526</v>
      </c>
      <c r="E8747" s="7">
        <v>8.6642666344599398E-2</v>
      </c>
      <c r="G8747" s="7">
        <v>43</v>
      </c>
      <c r="H8747" s="7">
        <v>88</v>
      </c>
      <c r="I8747" s="7">
        <v>-0.14865547783437799</v>
      </c>
      <c r="J8747" s="7">
        <v>-5.00531944428175E-2</v>
      </c>
      <c r="L8747" s="7">
        <v>43</v>
      </c>
      <c r="M8747" s="7">
        <v>88</v>
      </c>
      <c r="N8747" s="7">
        <v>0.92412836277887001</v>
      </c>
      <c r="O8747" s="7">
        <v>0.56542251368969099</v>
      </c>
    </row>
    <row r="8748" spans="2:15" x14ac:dyDescent="0.2">
      <c r="B8748" s="7">
        <v>44</v>
      </c>
      <c r="C8748" s="7">
        <v>88</v>
      </c>
      <c r="D8748" s="7">
        <v>-5.7892078794409899E-2</v>
      </c>
      <c r="E8748" s="7">
        <v>0.30594912496188897</v>
      </c>
      <c r="G8748" s="7">
        <v>44</v>
      </c>
      <c r="H8748" s="7">
        <v>88</v>
      </c>
      <c r="I8748" s="7">
        <v>-0.21922537001940201</v>
      </c>
      <c r="J8748" s="7">
        <v>-4.6375775149130001E-2</v>
      </c>
      <c r="L8748" s="7">
        <v>44</v>
      </c>
      <c r="M8748" s="7">
        <v>88</v>
      </c>
      <c r="N8748" s="7">
        <v>0.87367319105294805</v>
      </c>
      <c r="O8748" s="7">
        <v>0.61620033023766596</v>
      </c>
    </row>
    <row r="8749" spans="2:15" x14ac:dyDescent="0.2">
      <c r="B8749" s="7">
        <v>45</v>
      </c>
      <c r="C8749" s="7">
        <v>88</v>
      </c>
      <c r="D8749" s="7">
        <v>-0.17969178911734801</v>
      </c>
      <c r="E8749" s="7">
        <v>0.211757394879132</v>
      </c>
      <c r="G8749" s="7">
        <v>45</v>
      </c>
      <c r="H8749" s="7">
        <v>88</v>
      </c>
      <c r="I8749" s="7">
        <v>0.47666054914478201</v>
      </c>
      <c r="J8749" s="7">
        <v>0.27559698144828498</v>
      </c>
      <c r="L8749" s="7">
        <v>45</v>
      </c>
      <c r="M8749" s="7">
        <v>88</v>
      </c>
      <c r="N8749" s="7">
        <v>-1.3895275290840099</v>
      </c>
      <c r="O8749" s="7">
        <v>-0.96154030958696002</v>
      </c>
    </row>
    <row r="8750" spans="2:15" x14ac:dyDescent="0.2">
      <c r="B8750" s="7">
        <v>46</v>
      </c>
      <c r="C8750" s="7">
        <v>88</v>
      </c>
      <c r="D8750" s="7">
        <v>0.346574044515358</v>
      </c>
      <c r="E8750" s="7">
        <v>0.24179446361694701</v>
      </c>
      <c r="G8750" s="7">
        <v>46</v>
      </c>
      <c r="H8750" s="7">
        <v>88</v>
      </c>
      <c r="I8750" s="7">
        <v>-5.9331347129973899E-2</v>
      </c>
      <c r="J8750" s="7">
        <v>7.5337575215376901E-2</v>
      </c>
      <c r="L8750" s="7">
        <v>46</v>
      </c>
      <c r="M8750" s="7">
        <v>88</v>
      </c>
      <c r="N8750" s="7">
        <v>0.40519137893858498</v>
      </c>
      <c r="O8750" s="7">
        <v>0.62085338324686501</v>
      </c>
    </row>
    <row r="8751" spans="2:15" x14ac:dyDescent="0.2">
      <c r="B8751" s="7">
        <v>47</v>
      </c>
      <c r="C8751" s="7">
        <v>88</v>
      </c>
      <c r="D8751" s="7">
        <v>0.22241919648185901</v>
      </c>
      <c r="E8751" s="7">
        <v>0.279525020068911</v>
      </c>
      <c r="G8751" s="7">
        <v>47</v>
      </c>
      <c r="H8751" s="7">
        <v>88</v>
      </c>
      <c r="I8751" s="7">
        <v>0.12339136958807401</v>
      </c>
      <c r="J8751" s="7">
        <v>0.22356501548945201</v>
      </c>
      <c r="L8751" s="7">
        <v>47</v>
      </c>
      <c r="M8751" s="7">
        <v>88</v>
      </c>
      <c r="N8751" s="7">
        <v>0.71022947410928905</v>
      </c>
      <c r="O8751" s="7">
        <v>1.10352195311418</v>
      </c>
    </row>
    <row r="8752" spans="2:15" x14ac:dyDescent="0.2">
      <c r="B8752" s="7">
        <v>48</v>
      </c>
      <c r="C8752" s="7">
        <v>88</v>
      </c>
      <c r="D8752" s="7">
        <v>-0.40096960070324</v>
      </c>
      <c r="E8752" s="7">
        <v>3.6449781681470797E-2</v>
      </c>
      <c r="G8752" s="7">
        <v>48</v>
      </c>
      <c r="H8752" s="7">
        <v>88</v>
      </c>
      <c r="I8752" s="7">
        <v>6.4618485082453603E-2</v>
      </c>
      <c r="J8752" s="7">
        <v>1.42896552718721E-2</v>
      </c>
      <c r="L8752" s="7">
        <v>48</v>
      </c>
      <c r="M8752" s="7">
        <v>88</v>
      </c>
      <c r="N8752" s="7">
        <v>-1.80546972334489</v>
      </c>
      <c r="O8752" s="7">
        <v>-0.62811351201286802</v>
      </c>
    </row>
    <row r="8753" spans="2:15" x14ac:dyDescent="0.2">
      <c r="B8753" s="7">
        <v>49</v>
      </c>
      <c r="C8753" s="7">
        <v>88</v>
      </c>
      <c r="D8753" s="7">
        <v>0.462989446758725</v>
      </c>
      <c r="E8753" s="7">
        <v>-0.159816220481942</v>
      </c>
      <c r="G8753" s="7">
        <v>49</v>
      </c>
      <c r="H8753" s="7">
        <v>88</v>
      </c>
      <c r="I8753" s="7">
        <v>-8.2992017936552601E-2</v>
      </c>
      <c r="J8753" s="7">
        <v>0.109853165886937</v>
      </c>
      <c r="L8753" s="7">
        <v>49</v>
      </c>
      <c r="M8753" s="7">
        <v>88</v>
      </c>
      <c r="N8753" s="7">
        <v>1.0593668325668799</v>
      </c>
      <c r="O8753" s="7">
        <v>1.0576780228168201</v>
      </c>
    </row>
    <row r="8754" spans="2:15" x14ac:dyDescent="0.2">
      <c r="B8754" s="7">
        <v>50</v>
      </c>
      <c r="C8754" s="7">
        <v>88</v>
      </c>
      <c r="D8754" s="7">
        <v>-8.0687610158728995E-2</v>
      </c>
      <c r="E8754" s="7">
        <v>-0.111468433446673</v>
      </c>
      <c r="G8754" s="7">
        <v>50</v>
      </c>
      <c r="H8754" s="7">
        <v>88</v>
      </c>
      <c r="I8754" s="7">
        <v>-0.163240239978585</v>
      </c>
      <c r="J8754" s="7">
        <v>-0.19945292862612099</v>
      </c>
      <c r="L8754" s="7">
        <v>50</v>
      </c>
      <c r="M8754" s="7">
        <v>88</v>
      </c>
      <c r="N8754" s="7">
        <v>2.8039684460511999E-2</v>
      </c>
      <c r="O8754" s="7">
        <v>9.8764135945098794E-2</v>
      </c>
    </row>
    <row r="8755" spans="2:15" x14ac:dyDescent="0.2">
      <c r="B8755" s="7">
        <v>51</v>
      </c>
      <c r="C8755" s="7">
        <v>88</v>
      </c>
      <c r="D8755" s="7">
        <v>-0.15889095422337901</v>
      </c>
      <c r="E8755" s="7">
        <v>-0.38707789796631498</v>
      </c>
      <c r="G8755" s="7">
        <v>51</v>
      </c>
      <c r="H8755" s="7">
        <v>88</v>
      </c>
      <c r="I8755" s="7">
        <v>-0.174953304335942</v>
      </c>
      <c r="J8755" s="7">
        <v>-0.18809339967955199</v>
      </c>
      <c r="L8755" s="7">
        <v>51</v>
      </c>
      <c r="M8755" s="7">
        <v>88</v>
      </c>
      <c r="N8755" s="7">
        <v>-1.08709788485293</v>
      </c>
      <c r="O8755" s="7">
        <v>-1.0357654812180701</v>
      </c>
    </row>
    <row r="8756" spans="2:15" x14ac:dyDescent="0.2">
      <c r="B8756" s="7">
        <v>52</v>
      </c>
      <c r="C8756" s="7">
        <v>88</v>
      </c>
      <c r="D8756" s="7">
        <v>0.31859093170688502</v>
      </c>
      <c r="E8756" s="7">
        <v>0.35855660897389502</v>
      </c>
      <c r="G8756" s="7">
        <v>52</v>
      </c>
      <c r="H8756" s="7">
        <v>88</v>
      </c>
      <c r="I8756" s="7">
        <v>-9.2159421628835503E-2</v>
      </c>
      <c r="J8756" s="7">
        <v>-1.28947360162215E-2</v>
      </c>
      <c r="L8756" s="7">
        <v>52</v>
      </c>
      <c r="M8756" s="7">
        <v>88</v>
      </c>
      <c r="N8756" s="7">
        <v>0.204314583805251</v>
      </c>
      <c r="O8756" s="7">
        <v>1.12305896885878</v>
      </c>
    </row>
    <row r="8757" spans="2:15" x14ac:dyDescent="0.2">
      <c r="B8757" s="7">
        <v>53</v>
      </c>
      <c r="C8757" s="7">
        <v>88</v>
      </c>
      <c r="D8757" s="7">
        <v>-0.21713137980680799</v>
      </c>
      <c r="E8757" s="7">
        <v>1.52913458473884E-2</v>
      </c>
      <c r="G8757" s="7">
        <v>53</v>
      </c>
      <c r="H8757" s="7">
        <v>88</v>
      </c>
      <c r="I8757" s="7">
        <v>3.9520021749597199E-2</v>
      </c>
      <c r="J8757" s="7">
        <v>-5.4596250139136202E-2</v>
      </c>
      <c r="L8757" s="7">
        <v>53</v>
      </c>
      <c r="M8757" s="7">
        <v>88</v>
      </c>
      <c r="N8757" s="7">
        <v>-0.35472058786305399</v>
      </c>
      <c r="O8757" s="7">
        <v>8.2387449245491197E-4</v>
      </c>
    </row>
    <row r="8758" spans="2:15" x14ac:dyDescent="0.2">
      <c r="B8758" s="7">
        <v>54</v>
      </c>
      <c r="C8758" s="7">
        <v>88</v>
      </c>
      <c r="D8758" s="7">
        <v>-0.35029893686382702</v>
      </c>
      <c r="E8758" s="7">
        <v>-0.28193000732130602</v>
      </c>
      <c r="G8758" s="7">
        <v>54</v>
      </c>
      <c r="H8758" s="7">
        <v>88</v>
      </c>
      <c r="I8758" s="7">
        <v>6.7946859629827799E-2</v>
      </c>
      <c r="J8758" s="7">
        <v>-7.5228900287740402E-2</v>
      </c>
      <c r="L8758" s="7">
        <v>54</v>
      </c>
      <c r="M8758" s="7">
        <v>88</v>
      </c>
      <c r="N8758" s="7">
        <v>-1.35654045528029</v>
      </c>
      <c r="O8758" s="7">
        <v>-0.82145595039003705</v>
      </c>
    </row>
    <row r="8759" spans="2:15" x14ac:dyDescent="0.2">
      <c r="B8759" s="7">
        <v>55</v>
      </c>
      <c r="C8759" s="7">
        <v>88</v>
      </c>
      <c r="D8759" s="7">
        <v>-5.5580718222291402E-2</v>
      </c>
      <c r="E8759" s="7">
        <v>-8.2397260836325301E-2</v>
      </c>
      <c r="G8759" s="7">
        <v>55</v>
      </c>
      <c r="H8759" s="7">
        <v>88</v>
      </c>
      <c r="I8759" s="7">
        <v>-8.2735811763990696E-2</v>
      </c>
      <c r="J8759" s="7">
        <v>-0.18712915434260999</v>
      </c>
      <c r="L8759" s="7">
        <v>55</v>
      </c>
      <c r="M8759" s="7">
        <v>88</v>
      </c>
      <c r="N8759" s="7">
        <v>-1.5155542118753</v>
      </c>
      <c r="O8759" s="7">
        <v>-1.09259539591351</v>
      </c>
    </row>
    <row r="8760" spans="2:15" x14ac:dyDescent="0.2">
      <c r="B8760" s="7">
        <v>56</v>
      </c>
      <c r="C8760" s="7">
        <v>88</v>
      </c>
      <c r="D8760" s="7">
        <v>-8.3364514827128894E-2</v>
      </c>
      <c r="E8760" s="7">
        <v>9.92054229106962E-2</v>
      </c>
      <c r="G8760" s="7">
        <v>56</v>
      </c>
      <c r="H8760" s="7">
        <v>88</v>
      </c>
      <c r="I8760" s="7">
        <v>-0.19458409745146599</v>
      </c>
      <c r="J8760" s="7">
        <v>3.9411811936144403E-2</v>
      </c>
      <c r="L8760" s="7">
        <v>56</v>
      </c>
      <c r="M8760" s="7">
        <v>88</v>
      </c>
      <c r="N8760" s="7">
        <v>-0.51643039298501803</v>
      </c>
      <c r="O8760" s="7">
        <v>-0.74882071709823095</v>
      </c>
    </row>
    <row r="8761" spans="2:15" x14ac:dyDescent="0.2">
      <c r="B8761" s="7">
        <v>57</v>
      </c>
      <c r="C8761" s="7">
        <v>88</v>
      </c>
      <c r="D8761" s="7">
        <v>-5.30491156161546E-2</v>
      </c>
      <c r="E8761" s="7">
        <v>-4.17605160939543E-2</v>
      </c>
      <c r="G8761" s="7">
        <v>57</v>
      </c>
      <c r="H8761" s="7">
        <v>88</v>
      </c>
      <c r="I8761" s="7">
        <v>-8.5263323118982506E-2</v>
      </c>
      <c r="J8761" s="7">
        <v>8.4449438643499505E-2</v>
      </c>
      <c r="L8761" s="7">
        <v>57</v>
      </c>
      <c r="M8761" s="7">
        <v>88</v>
      </c>
      <c r="N8761" s="7">
        <v>4.3878896416178897E-2</v>
      </c>
      <c r="O8761" s="7">
        <v>0.59611783998627998</v>
      </c>
    </row>
    <row r="8762" spans="2:15" x14ac:dyDescent="0.2">
      <c r="B8762" s="7">
        <v>58</v>
      </c>
      <c r="C8762" s="7">
        <v>88</v>
      </c>
      <c r="D8762" s="7">
        <v>-0.193840636125993</v>
      </c>
      <c r="E8762" s="7">
        <v>-0.53671834328363399</v>
      </c>
      <c r="G8762" s="7">
        <v>58</v>
      </c>
      <c r="H8762" s="7">
        <v>88</v>
      </c>
      <c r="I8762" s="7">
        <v>-0.115409771744927</v>
      </c>
      <c r="J8762" s="7">
        <v>-6.5560298264735195E-2</v>
      </c>
      <c r="L8762" s="7">
        <v>58</v>
      </c>
      <c r="M8762" s="7">
        <v>88</v>
      </c>
      <c r="N8762" s="7">
        <v>-0.31647771997311702</v>
      </c>
      <c r="O8762" s="7">
        <v>-0.204996549333019</v>
      </c>
    </row>
    <row r="8763" spans="2:15" x14ac:dyDescent="0.2">
      <c r="B8763" s="7">
        <v>59</v>
      </c>
      <c r="C8763" s="7">
        <v>88</v>
      </c>
      <c r="D8763" s="7">
        <v>-0.17801029620572401</v>
      </c>
      <c r="E8763" s="7">
        <v>-3.3057283103238098E-2</v>
      </c>
      <c r="G8763" s="7">
        <v>59</v>
      </c>
      <c r="H8763" s="7">
        <v>88</v>
      </c>
      <c r="I8763" s="7">
        <v>6.7954030839668902E-2</v>
      </c>
      <c r="J8763" s="7">
        <v>7.0037712736143995E-2</v>
      </c>
      <c r="L8763" s="7">
        <v>59</v>
      </c>
      <c r="M8763" s="7">
        <v>88</v>
      </c>
      <c r="N8763" s="7">
        <v>-0.78976584360157298</v>
      </c>
      <c r="O8763" s="7">
        <v>-1.24289410553893</v>
      </c>
    </row>
    <row r="8764" spans="2:15" x14ac:dyDescent="0.2">
      <c r="B8764" s="7">
        <v>60</v>
      </c>
      <c r="C8764" s="7">
        <v>88</v>
      </c>
      <c r="D8764" s="7">
        <v>0.13614084261591899</v>
      </c>
      <c r="E8764" s="7">
        <v>2.3938251198618601E-4</v>
      </c>
      <c r="G8764" s="7">
        <v>60</v>
      </c>
      <c r="H8764" s="7">
        <v>88</v>
      </c>
      <c r="I8764" s="7">
        <v>6.8523494374916893E-2</v>
      </c>
      <c r="J8764" s="7">
        <v>-0.25921713619502101</v>
      </c>
      <c r="L8764" s="7">
        <v>60</v>
      </c>
      <c r="M8764" s="7">
        <v>88</v>
      </c>
      <c r="N8764" s="7">
        <v>0.37257005040473701</v>
      </c>
      <c r="O8764" s="7">
        <v>0.22396020649284701</v>
      </c>
    </row>
    <row r="8765" spans="2:15" x14ac:dyDescent="0.2">
      <c r="B8765" s="7">
        <v>61</v>
      </c>
      <c r="C8765" s="7">
        <v>88</v>
      </c>
      <c r="D8765" s="7">
        <v>-0.42858645435492199</v>
      </c>
      <c r="E8765" s="7">
        <v>-0.74566877376618002</v>
      </c>
      <c r="G8765" s="7">
        <v>61</v>
      </c>
      <c r="H8765" s="7">
        <v>88</v>
      </c>
      <c r="I8765" s="7">
        <v>-0.25750398973956701</v>
      </c>
      <c r="J8765" s="7">
        <v>7.7034124108537896E-2</v>
      </c>
      <c r="L8765" s="7">
        <v>61</v>
      </c>
      <c r="M8765" s="7">
        <v>88</v>
      </c>
      <c r="N8765" s="7">
        <v>0.38857635732441898</v>
      </c>
      <c r="O8765" s="7">
        <v>3.3544995537744697E-2</v>
      </c>
    </row>
    <row r="8766" spans="2:15" x14ac:dyDescent="0.2">
      <c r="B8766" s="7">
        <v>62</v>
      </c>
      <c r="C8766" s="7">
        <v>88</v>
      </c>
      <c r="D8766" s="7">
        <v>-0.24174466551374299</v>
      </c>
      <c r="E8766" s="7">
        <v>5.4438690779780301E-2</v>
      </c>
      <c r="G8766" s="7">
        <v>62</v>
      </c>
      <c r="H8766" s="7">
        <v>88</v>
      </c>
      <c r="I8766" s="7">
        <v>0.37231010442602802</v>
      </c>
      <c r="J8766" s="7">
        <v>0.53141393624604105</v>
      </c>
      <c r="L8766" s="7">
        <v>62</v>
      </c>
      <c r="M8766" s="7">
        <v>88</v>
      </c>
      <c r="N8766" s="7">
        <v>2.5660540860094699E-2</v>
      </c>
      <c r="O8766" s="7">
        <v>-0.105465165776699</v>
      </c>
    </row>
    <row r="8767" spans="2:15" x14ac:dyDescent="0.2">
      <c r="B8767" s="7">
        <v>63</v>
      </c>
      <c r="C8767" s="7">
        <v>88</v>
      </c>
      <c r="D8767" s="7">
        <v>-0.88406973914836595</v>
      </c>
      <c r="E8767" s="7">
        <v>-0.72177690370381598</v>
      </c>
      <c r="G8767" s="7">
        <v>63</v>
      </c>
      <c r="H8767" s="7">
        <v>88</v>
      </c>
      <c r="I8767" s="7">
        <v>0.12541252451582699</v>
      </c>
      <c r="J8767" s="7">
        <v>5.2380719753426098E-2</v>
      </c>
      <c r="L8767" s="7">
        <v>63</v>
      </c>
      <c r="M8767" s="7">
        <v>88</v>
      </c>
      <c r="N8767" s="7">
        <v>-0.56736809025486101</v>
      </c>
      <c r="O8767" s="7">
        <v>-0.35238475694501198</v>
      </c>
    </row>
    <row r="8768" spans="2:15" x14ac:dyDescent="0.2">
      <c r="B8768" s="7">
        <v>64</v>
      </c>
      <c r="C8768" s="7">
        <v>88</v>
      </c>
      <c r="D8768" s="7">
        <v>-4.7655950408628897E-2</v>
      </c>
      <c r="E8768" s="7">
        <v>-0.237085543816871</v>
      </c>
      <c r="G8768" s="7">
        <v>64</v>
      </c>
      <c r="H8768" s="7">
        <v>88</v>
      </c>
      <c r="I8768" s="7">
        <v>0.161215745933635</v>
      </c>
      <c r="J8768" s="7">
        <v>0.155923685426306</v>
      </c>
      <c r="L8768" s="7">
        <v>64</v>
      </c>
      <c r="M8768" s="7">
        <v>88</v>
      </c>
      <c r="N8768" s="7">
        <v>-9.3338090050383293E-2</v>
      </c>
      <c r="O8768" s="7">
        <v>0.22041697937492599</v>
      </c>
    </row>
    <row r="8769" spans="2:15" x14ac:dyDescent="0.2">
      <c r="B8769" s="7">
        <v>65</v>
      </c>
      <c r="C8769" s="7">
        <v>88</v>
      </c>
      <c r="D8769" s="7">
        <v>0.115483764787862</v>
      </c>
      <c r="E8769" s="7">
        <v>0.10296599005873699</v>
      </c>
      <c r="G8769" s="7">
        <v>65</v>
      </c>
      <c r="H8769" s="7">
        <v>88</v>
      </c>
      <c r="I8769" s="7">
        <v>-3.3980936773566797E-2</v>
      </c>
      <c r="J8769" s="7">
        <v>0.30984817140606602</v>
      </c>
      <c r="L8769" s="7">
        <v>65</v>
      </c>
      <c r="M8769" s="7">
        <v>88</v>
      </c>
      <c r="N8769" s="7">
        <v>-0.99068275691413799</v>
      </c>
      <c r="O8769" s="7">
        <v>-0.17381996343971901</v>
      </c>
    </row>
    <row r="8770" spans="2:15" x14ac:dyDescent="0.2">
      <c r="B8770" s="7">
        <v>66</v>
      </c>
      <c r="C8770" s="7">
        <v>88</v>
      </c>
      <c r="D8770" s="7">
        <v>5.7534029067235301E-2</v>
      </c>
      <c r="E8770" s="7">
        <v>-0.31657025935911998</v>
      </c>
      <c r="G8770" s="7">
        <v>66</v>
      </c>
      <c r="H8770" s="7">
        <v>88</v>
      </c>
      <c r="I8770" s="7">
        <v>0.129547499906845</v>
      </c>
      <c r="J8770" s="7">
        <v>0.17565231325338199</v>
      </c>
      <c r="L8770" s="7">
        <v>66</v>
      </c>
      <c r="M8770" s="7">
        <v>88</v>
      </c>
      <c r="N8770" s="7">
        <v>-2.67145000545427</v>
      </c>
      <c r="O8770" s="7">
        <v>-2.25760309022467</v>
      </c>
    </row>
    <row r="8771" spans="2:15" x14ac:dyDescent="0.2">
      <c r="B8771" s="7">
        <v>67</v>
      </c>
      <c r="C8771" s="7">
        <v>88</v>
      </c>
      <c r="D8771" s="7">
        <v>-1.7631583359050601E-2</v>
      </c>
      <c r="E8771" s="7">
        <v>0.173143064012071</v>
      </c>
      <c r="G8771" s="7">
        <v>67</v>
      </c>
      <c r="H8771" s="7">
        <v>88</v>
      </c>
      <c r="I8771" s="7">
        <v>7.2336932607432999E-2</v>
      </c>
      <c r="J8771" s="7">
        <v>-9.6075039933834802E-2</v>
      </c>
      <c r="L8771" s="7">
        <v>67</v>
      </c>
      <c r="M8771" s="7">
        <v>88</v>
      </c>
      <c r="N8771" s="7">
        <v>-0.36295157647964599</v>
      </c>
      <c r="O8771" s="7">
        <v>-0.55854963408723002</v>
      </c>
    </row>
    <row r="8772" spans="2:15" x14ac:dyDescent="0.2">
      <c r="B8772" s="7">
        <v>68</v>
      </c>
      <c r="C8772" s="7">
        <v>88</v>
      </c>
      <c r="D8772" s="7">
        <v>0.209791868933947</v>
      </c>
      <c r="E8772" s="7">
        <v>0.209873956038586</v>
      </c>
      <c r="G8772" s="7">
        <v>68</v>
      </c>
      <c r="H8772" s="7">
        <v>88</v>
      </c>
      <c r="I8772" s="7">
        <v>-4.1477490743684299E-3</v>
      </c>
      <c r="J8772" s="7">
        <v>-0.181262818946825</v>
      </c>
      <c r="L8772" s="7">
        <v>68</v>
      </c>
      <c r="M8772" s="7">
        <v>88</v>
      </c>
      <c r="N8772" s="7">
        <v>-0.40846754446476102</v>
      </c>
      <c r="O8772" s="7">
        <v>-0.24665593933975</v>
      </c>
    </row>
    <row r="8773" spans="2:15" x14ac:dyDescent="0.2">
      <c r="B8773" s="7">
        <v>69</v>
      </c>
      <c r="C8773" s="7">
        <v>88</v>
      </c>
      <c r="D8773" s="7">
        <v>-0.86501301630979899</v>
      </c>
      <c r="E8773" s="7">
        <v>-0.63443864091951596</v>
      </c>
      <c r="G8773" s="7">
        <v>69</v>
      </c>
      <c r="H8773" s="7">
        <v>88</v>
      </c>
      <c r="I8773" s="7">
        <v>9.6495963619132E-2</v>
      </c>
      <c r="J8773" s="7">
        <v>6.6772330291664503E-2</v>
      </c>
      <c r="L8773" s="7">
        <v>69</v>
      </c>
      <c r="M8773" s="7">
        <v>88</v>
      </c>
      <c r="N8773" s="7">
        <v>0.30986563798757799</v>
      </c>
      <c r="O8773" s="7">
        <v>0.55723074086454505</v>
      </c>
    </row>
    <row r="8774" spans="2:15" x14ac:dyDescent="0.2">
      <c r="B8774" s="7">
        <v>70</v>
      </c>
      <c r="C8774" s="7">
        <v>88</v>
      </c>
      <c r="D8774" s="7">
        <v>-0.51038666294523805</v>
      </c>
      <c r="E8774" s="7">
        <v>-0.77700011194652596</v>
      </c>
      <c r="G8774" s="7">
        <v>70</v>
      </c>
      <c r="H8774" s="7">
        <v>88</v>
      </c>
      <c r="I8774" s="7">
        <v>6.0032088894567799E-2</v>
      </c>
      <c r="J8774" s="7">
        <v>0.18899988297583201</v>
      </c>
      <c r="L8774" s="7">
        <v>70</v>
      </c>
      <c r="M8774" s="7">
        <v>88</v>
      </c>
      <c r="N8774" s="7">
        <v>0.360977321313738</v>
      </c>
      <c r="O8774" s="7">
        <v>0.54179462235627496</v>
      </c>
    </row>
    <row r="8775" spans="2:15" x14ac:dyDescent="0.2">
      <c r="B8775" s="7">
        <v>71</v>
      </c>
      <c r="C8775" s="7">
        <v>88</v>
      </c>
      <c r="D8775" s="7">
        <v>-0.19489939246934601</v>
      </c>
      <c r="E8775" s="7">
        <v>-0.22943970995684501</v>
      </c>
      <c r="G8775" s="7">
        <v>71</v>
      </c>
      <c r="H8775" s="7">
        <v>88</v>
      </c>
      <c r="I8775" s="7">
        <v>0.25817487051217602</v>
      </c>
      <c r="J8775" s="7">
        <v>0.22668772491755701</v>
      </c>
      <c r="L8775" s="7">
        <v>71</v>
      </c>
      <c r="M8775" s="7">
        <v>88</v>
      </c>
      <c r="N8775" s="7">
        <v>-0.81800663804882401</v>
      </c>
      <c r="O8775" s="7">
        <v>-0.42039851410057799</v>
      </c>
    </row>
    <row r="8776" spans="2:15" x14ac:dyDescent="0.2">
      <c r="B8776" s="7">
        <v>72</v>
      </c>
      <c r="C8776" s="7">
        <v>88</v>
      </c>
      <c r="D8776" s="7">
        <v>0.18033763212790399</v>
      </c>
      <c r="E8776" s="7">
        <v>-0.19071464472449001</v>
      </c>
      <c r="G8776" s="7">
        <v>72</v>
      </c>
      <c r="H8776" s="7">
        <v>88</v>
      </c>
      <c r="I8776" s="7">
        <v>-1.38211241950934E-2</v>
      </c>
      <c r="J8776" s="7">
        <v>0.108257545190584</v>
      </c>
      <c r="L8776" s="7">
        <v>72</v>
      </c>
      <c r="M8776" s="7">
        <v>88</v>
      </c>
      <c r="N8776" s="7">
        <v>-1.15257431016489</v>
      </c>
      <c r="O8776" s="7">
        <v>-1.3882336776164299</v>
      </c>
    </row>
    <row r="8777" spans="2:15" x14ac:dyDescent="0.2">
      <c r="B8777" s="7">
        <v>73</v>
      </c>
      <c r="C8777" s="7">
        <v>88</v>
      </c>
      <c r="D8777" s="7">
        <v>5.4023335932899201E-2</v>
      </c>
      <c r="E8777" s="7">
        <v>0.209946724907804</v>
      </c>
      <c r="G8777" s="7">
        <v>73</v>
      </c>
      <c r="H8777" s="7">
        <v>88</v>
      </c>
      <c r="I8777" s="7">
        <v>0.19476140996251301</v>
      </c>
      <c r="J8777" s="7">
        <v>7.0095203417599394E-2</v>
      </c>
      <c r="L8777" s="7">
        <v>73</v>
      </c>
      <c r="M8777" s="7">
        <v>88</v>
      </c>
      <c r="N8777" s="7">
        <v>0.216533608135031</v>
      </c>
      <c r="O8777" s="7">
        <v>8.0171849449389904E-2</v>
      </c>
    </row>
    <row r="8778" spans="2:15" x14ac:dyDescent="0.2">
      <c r="B8778" s="7">
        <v>74</v>
      </c>
      <c r="C8778" s="7">
        <v>88</v>
      </c>
      <c r="D8778" s="7">
        <v>0.123448749899694</v>
      </c>
      <c r="E8778" s="7">
        <v>0.165368747106312</v>
      </c>
      <c r="G8778" s="7">
        <v>74</v>
      </c>
      <c r="H8778" s="7">
        <v>88</v>
      </c>
      <c r="I8778" s="7">
        <v>-6.14071941560521E-2</v>
      </c>
      <c r="J8778" s="7">
        <v>-7.61775361637511E-2</v>
      </c>
      <c r="L8778" s="7">
        <v>74</v>
      </c>
      <c r="M8778" s="7">
        <v>88</v>
      </c>
      <c r="N8778" s="7">
        <v>4.7386567515108197E-2</v>
      </c>
      <c r="O8778" s="7">
        <v>0.15446488973504199</v>
      </c>
    </row>
    <row r="8779" spans="2:15" x14ac:dyDescent="0.2">
      <c r="B8779" s="7">
        <v>75</v>
      </c>
      <c r="C8779" s="7">
        <v>88</v>
      </c>
      <c r="D8779" s="7">
        <v>-0.67736967804164605</v>
      </c>
      <c r="E8779" s="7">
        <v>-0.58434955729374505</v>
      </c>
      <c r="G8779" s="7">
        <v>75</v>
      </c>
      <c r="H8779" s="7">
        <v>88</v>
      </c>
      <c r="I8779" s="7">
        <v>-0.18125981875661301</v>
      </c>
      <c r="J8779" s="7">
        <v>0.101299546659938</v>
      </c>
      <c r="L8779" s="7">
        <v>75</v>
      </c>
      <c r="M8779" s="7">
        <v>88</v>
      </c>
      <c r="N8779" s="7">
        <v>-0.52484005727163197</v>
      </c>
      <c r="O8779" s="7">
        <v>-0.93979445597332001</v>
      </c>
    </row>
    <row r="8780" spans="2:15" x14ac:dyDescent="0.2">
      <c r="B8780" s="7">
        <v>76</v>
      </c>
      <c r="C8780" s="7">
        <v>88</v>
      </c>
      <c r="D8780" s="7">
        <v>-7.2605049746676406E-2</v>
      </c>
      <c r="E8780" s="7">
        <v>0.24230499962851301</v>
      </c>
      <c r="G8780" s="7">
        <v>76</v>
      </c>
      <c r="H8780" s="7">
        <v>88</v>
      </c>
      <c r="I8780" s="7">
        <v>0.19252863513870899</v>
      </c>
      <c r="J8780" s="7">
        <v>-2.6500408559682501E-2</v>
      </c>
      <c r="L8780" s="7">
        <v>76</v>
      </c>
      <c r="M8780" s="7">
        <v>88</v>
      </c>
      <c r="N8780" s="7">
        <v>-0.37576644850042001</v>
      </c>
      <c r="O8780" s="7">
        <v>-0.112059143647544</v>
      </c>
    </row>
    <row r="8781" spans="2:15" x14ac:dyDescent="0.2">
      <c r="B8781" s="7">
        <v>77</v>
      </c>
      <c r="C8781" s="7">
        <v>88</v>
      </c>
      <c r="D8781" s="7">
        <v>-0.299227841669165</v>
      </c>
      <c r="E8781" s="7">
        <v>0.23758127556825301</v>
      </c>
      <c r="G8781" s="7">
        <v>77</v>
      </c>
      <c r="H8781" s="7">
        <v>88</v>
      </c>
      <c r="I8781" s="7">
        <v>0.144640402611564</v>
      </c>
      <c r="J8781" s="7">
        <v>8.4773560508011797E-2</v>
      </c>
      <c r="L8781" s="7">
        <v>77</v>
      </c>
      <c r="M8781" s="7">
        <v>88</v>
      </c>
      <c r="N8781" s="7">
        <v>0.43421733239003801</v>
      </c>
      <c r="O8781" s="7">
        <v>0.30870892566421498</v>
      </c>
    </row>
    <row r="8782" spans="2:15" x14ac:dyDescent="0.2">
      <c r="B8782" s="7">
        <v>78</v>
      </c>
      <c r="C8782" s="7">
        <v>88</v>
      </c>
      <c r="D8782" s="7">
        <v>0.40653042756910801</v>
      </c>
      <c r="E8782" s="7">
        <v>0.303567544240128</v>
      </c>
      <c r="G8782" s="7">
        <v>78</v>
      </c>
      <c r="H8782" s="7">
        <v>88</v>
      </c>
      <c r="I8782" s="7">
        <v>-0.47476893108285401</v>
      </c>
      <c r="J8782" s="7">
        <v>-0.303779420108436</v>
      </c>
      <c r="L8782" s="7">
        <v>78</v>
      </c>
      <c r="M8782" s="7">
        <v>88</v>
      </c>
      <c r="N8782" s="7">
        <v>-0.97573022115899599</v>
      </c>
      <c r="O8782" s="7">
        <v>-1.1906576788419601</v>
      </c>
    </row>
    <row r="8783" spans="2:15" x14ac:dyDescent="0.2">
      <c r="B8783" s="7">
        <v>79</v>
      </c>
      <c r="C8783" s="7">
        <v>88</v>
      </c>
      <c r="D8783" s="7">
        <v>-9.3670095100426606E-2</v>
      </c>
      <c r="E8783" s="7">
        <v>0.18465028037693099</v>
      </c>
      <c r="G8783" s="7">
        <v>79</v>
      </c>
      <c r="H8783" s="7">
        <v>88</v>
      </c>
      <c r="I8783" s="7">
        <v>-3.8941087245704303E-2</v>
      </c>
      <c r="J8783" s="7">
        <v>-0.30845159941053302</v>
      </c>
      <c r="L8783" s="7">
        <v>79</v>
      </c>
      <c r="M8783" s="7">
        <v>88</v>
      </c>
      <c r="N8783" s="7">
        <v>-0.31728118100820102</v>
      </c>
      <c r="O8783" s="7">
        <v>-0.30175839474085397</v>
      </c>
    </row>
    <row r="8784" spans="2:15" x14ac:dyDescent="0.2">
      <c r="B8784" s="7">
        <v>80</v>
      </c>
      <c r="C8784" s="7">
        <v>88</v>
      </c>
      <c r="D8784" s="7">
        <v>0.27283838655054998</v>
      </c>
      <c r="E8784" s="7">
        <v>-5.8877355327768E-2</v>
      </c>
      <c r="G8784" s="7">
        <v>80</v>
      </c>
      <c r="H8784" s="7">
        <v>88</v>
      </c>
      <c r="I8784" s="7">
        <v>-0.101735422594492</v>
      </c>
      <c r="J8784" s="7">
        <v>-0.182567449102223</v>
      </c>
      <c r="L8784" s="7">
        <v>80</v>
      </c>
      <c r="M8784" s="7">
        <v>88</v>
      </c>
      <c r="N8784" s="7">
        <v>-0.31309453694992001</v>
      </c>
      <c r="O8784" s="7">
        <v>-0.48895180448424502</v>
      </c>
    </row>
    <row r="8785" spans="2:15" x14ac:dyDescent="0.2">
      <c r="B8785" s="7">
        <v>81</v>
      </c>
      <c r="C8785" s="7">
        <v>88</v>
      </c>
      <c r="D8785" s="7">
        <v>0.216424563916471</v>
      </c>
      <c r="E8785" s="7">
        <v>0.35165447422298801</v>
      </c>
      <c r="G8785" s="7">
        <v>81</v>
      </c>
      <c r="H8785" s="7">
        <v>88</v>
      </c>
      <c r="I8785" s="7">
        <v>0.12751546583467599</v>
      </c>
      <c r="J8785" s="7">
        <v>0.18901790230276599</v>
      </c>
      <c r="L8785" s="7">
        <v>81</v>
      </c>
      <c r="M8785" s="7">
        <v>88</v>
      </c>
      <c r="N8785" s="7">
        <v>1.5080855183824899</v>
      </c>
      <c r="O8785" s="7">
        <v>0.55555582406298398</v>
      </c>
    </row>
    <row r="8786" spans="2:15" x14ac:dyDescent="0.2">
      <c r="B8786" s="7">
        <v>82</v>
      </c>
      <c r="C8786" s="7">
        <v>88</v>
      </c>
      <c r="D8786" s="7">
        <v>-6.6188505227554401E-2</v>
      </c>
      <c r="E8786" s="7">
        <v>-0.24908086965050499</v>
      </c>
      <c r="G8786" s="7">
        <v>82</v>
      </c>
      <c r="H8786" s="7">
        <v>88</v>
      </c>
      <c r="I8786" s="7">
        <v>-9.95896020853273E-2</v>
      </c>
      <c r="J8786" s="7">
        <v>0.12291944150709699</v>
      </c>
      <c r="L8786" s="7">
        <v>82</v>
      </c>
      <c r="M8786" s="7">
        <v>88</v>
      </c>
      <c r="N8786" s="7">
        <v>0.57663799323270704</v>
      </c>
      <c r="O8786" s="7">
        <v>0.825377638911718</v>
      </c>
    </row>
    <row r="8787" spans="2:15" x14ac:dyDescent="0.2">
      <c r="B8787" s="7">
        <v>83</v>
      </c>
      <c r="C8787" s="7">
        <v>88</v>
      </c>
      <c r="D8787" s="7">
        <v>-5.5209332650422403E-2</v>
      </c>
      <c r="E8787" s="7">
        <v>0.177919192488769</v>
      </c>
      <c r="G8787" s="7">
        <v>83</v>
      </c>
      <c r="H8787" s="7">
        <v>88</v>
      </c>
      <c r="I8787" s="7">
        <v>-0.23853067669280401</v>
      </c>
      <c r="J8787" s="7">
        <v>-9.7977077216254899E-2</v>
      </c>
      <c r="L8787" s="7">
        <v>83</v>
      </c>
      <c r="M8787" s="7">
        <v>88</v>
      </c>
      <c r="N8787" s="7">
        <v>-1.6942056035508899</v>
      </c>
      <c r="O8787" s="7">
        <v>-1.6623188766189001</v>
      </c>
    </row>
    <row r="8788" spans="2:15" x14ac:dyDescent="0.2">
      <c r="B8788" s="7">
        <v>84</v>
      </c>
      <c r="C8788" s="7">
        <v>88</v>
      </c>
      <c r="D8788" s="7">
        <v>0.108969614132672</v>
      </c>
      <c r="E8788" s="7">
        <v>-0.38168579951764903</v>
      </c>
      <c r="G8788" s="7">
        <v>84</v>
      </c>
      <c r="H8788" s="7">
        <v>88</v>
      </c>
      <c r="I8788" s="7">
        <v>-2.4034240864779101E-2</v>
      </c>
      <c r="J8788" s="7">
        <v>-0.12455349094271601</v>
      </c>
      <c r="L8788" s="7">
        <v>84</v>
      </c>
      <c r="M8788" s="7">
        <v>88</v>
      </c>
      <c r="N8788" s="7">
        <v>-0.25933372227107099</v>
      </c>
      <c r="O8788" s="7">
        <v>1.2219836205158399E-3</v>
      </c>
    </row>
    <row r="8789" spans="2:15" x14ac:dyDescent="0.2">
      <c r="B8789" s="7">
        <v>85</v>
      </c>
      <c r="C8789" s="7">
        <v>88</v>
      </c>
      <c r="D8789" s="7">
        <v>6.79882629055477E-2</v>
      </c>
      <c r="E8789" s="7">
        <v>-0.117785958879136</v>
      </c>
      <c r="G8789" s="7">
        <v>85</v>
      </c>
      <c r="H8789" s="7">
        <v>88</v>
      </c>
      <c r="I8789" s="7">
        <v>0.15286793162968401</v>
      </c>
      <c r="J8789" s="7">
        <v>-3.3565153323992902E-2</v>
      </c>
      <c r="L8789" s="7">
        <v>85</v>
      </c>
      <c r="M8789" s="7">
        <v>88</v>
      </c>
      <c r="N8789" s="7">
        <v>-0.990258131952785</v>
      </c>
      <c r="O8789" s="7">
        <v>-0.54471137637390399</v>
      </c>
    </row>
    <row r="8790" spans="2:15" x14ac:dyDescent="0.2">
      <c r="B8790" s="7">
        <v>86</v>
      </c>
      <c r="C8790" s="7">
        <v>88</v>
      </c>
      <c r="D8790" s="7">
        <v>0.60677403982589095</v>
      </c>
      <c r="E8790" s="7">
        <v>0.44319376017362</v>
      </c>
      <c r="G8790" s="7">
        <v>86</v>
      </c>
      <c r="H8790" s="7">
        <v>88</v>
      </c>
      <c r="I8790" s="7">
        <v>0.102656144803097</v>
      </c>
      <c r="J8790" s="7">
        <v>-0.100355448588745</v>
      </c>
      <c r="L8790" s="7">
        <v>86</v>
      </c>
      <c r="M8790" s="7">
        <v>88</v>
      </c>
      <c r="N8790" s="7">
        <v>-0.26424447286207198</v>
      </c>
      <c r="O8790" s="7">
        <v>-0.18886107965993201</v>
      </c>
    </row>
    <row r="8791" spans="2:15" x14ac:dyDescent="0.2">
      <c r="B8791" s="7">
        <v>87</v>
      </c>
      <c r="C8791" s="7">
        <v>88</v>
      </c>
      <c r="D8791" s="7">
        <v>-0.26497269498696202</v>
      </c>
      <c r="E8791" s="7">
        <v>-0.28092584251938701</v>
      </c>
      <c r="G8791" s="7">
        <v>87</v>
      </c>
      <c r="H8791" s="7">
        <v>88</v>
      </c>
      <c r="I8791" s="7">
        <v>0</v>
      </c>
      <c r="J8791" s="7">
        <v>0</v>
      </c>
      <c r="L8791" s="7">
        <v>87</v>
      </c>
      <c r="M8791" s="7">
        <v>88</v>
      </c>
      <c r="N8791" s="7">
        <v>-0.80195402349911005</v>
      </c>
      <c r="O8791" s="7">
        <v>-0.52045347270550701</v>
      </c>
    </row>
    <row r="8792" spans="2:15" x14ac:dyDescent="0.2">
      <c r="B8792" s="7">
        <v>88</v>
      </c>
      <c r="C8792" s="7">
        <v>88</v>
      </c>
      <c r="D8792" s="7">
        <v>-0.51820386980262501</v>
      </c>
      <c r="E8792" s="7">
        <v>-0.46342329719374697</v>
      </c>
      <c r="G8792" s="7">
        <v>88</v>
      </c>
      <c r="H8792" s="7">
        <v>88</v>
      </c>
      <c r="I8792" s="7">
        <v>7.7070721990430996E-2</v>
      </c>
      <c r="J8792" s="7">
        <v>2.7867198574268701E-2</v>
      </c>
      <c r="L8792" s="7">
        <v>88</v>
      </c>
      <c r="M8792" s="7">
        <v>88</v>
      </c>
      <c r="N8792" s="7">
        <v>0.29386290128349102</v>
      </c>
      <c r="O8792" s="7">
        <v>0.48473717604340799</v>
      </c>
    </row>
    <row r="8793" spans="2:15" x14ac:dyDescent="0.2">
      <c r="B8793" s="7">
        <v>89</v>
      </c>
      <c r="C8793" s="7">
        <v>88</v>
      </c>
      <c r="D8793" s="7">
        <v>-0.356684785331566</v>
      </c>
      <c r="E8793" s="7">
        <v>0.204185214876247</v>
      </c>
      <c r="G8793" s="7">
        <v>89</v>
      </c>
      <c r="H8793" s="7">
        <v>88</v>
      </c>
      <c r="I8793" s="7">
        <v>0.136665629412107</v>
      </c>
      <c r="J8793" s="7">
        <v>0.109094097823946</v>
      </c>
      <c r="L8793" s="7">
        <v>89</v>
      </c>
      <c r="M8793" s="7">
        <v>88</v>
      </c>
      <c r="N8793" s="7">
        <v>-1.00635027900448</v>
      </c>
      <c r="O8793" s="7">
        <v>-0.112757834113004</v>
      </c>
    </row>
    <row r="8794" spans="2:15" x14ac:dyDescent="0.2">
      <c r="B8794" s="7">
        <v>90</v>
      </c>
      <c r="C8794" s="7">
        <v>88</v>
      </c>
      <c r="D8794" s="7">
        <v>0.15594622585057399</v>
      </c>
      <c r="E8794" s="7">
        <v>1.68485491246404E-2</v>
      </c>
      <c r="G8794" s="7">
        <v>90</v>
      </c>
      <c r="H8794" s="7">
        <v>88</v>
      </c>
      <c r="I8794" s="7">
        <v>-0.339916439261504</v>
      </c>
      <c r="J8794" s="7">
        <v>-0.22729722791396501</v>
      </c>
      <c r="L8794" s="7">
        <v>90</v>
      </c>
      <c r="M8794" s="7">
        <v>88</v>
      </c>
      <c r="N8794" s="7">
        <v>-2.7347082965172298</v>
      </c>
      <c r="O8794" s="7">
        <v>-2.3666128717999202</v>
      </c>
    </row>
    <row r="8795" spans="2:15" x14ac:dyDescent="0.2">
      <c r="B8795" s="7">
        <v>91</v>
      </c>
      <c r="C8795" s="7">
        <v>88</v>
      </c>
      <c r="D8795" s="7">
        <v>-3.9661575794208502E-2</v>
      </c>
      <c r="E8795" s="7">
        <v>-0.100887716840806</v>
      </c>
      <c r="G8795" s="7">
        <v>91</v>
      </c>
      <c r="H8795" s="7">
        <v>88</v>
      </c>
      <c r="I8795" s="7">
        <v>-0.30029560161513102</v>
      </c>
      <c r="J8795" s="7">
        <v>-0.102519232843854</v>
      </c>
      <c r="L8795" s="7">
        <v>91</v>
      </c>
      <c r="M8795" s="7">
        <v>88</v>
      </c>
      <c r="N8795" s="7">
        <v>0.14066263604627899</v>
      </c>
      <c r="O8795" s="7">
        <v>-0.138973148907959</v>
      </c>
    </row>
    <row r="8796" spans="2:15" x14ac:dyDescent="0.2">
      <c r="B8796" s="7">
        <v>92</v>
      </c>
      <c r="C8796" s="7">
        <v>88</v>
      </c>
      <c r="D8796" s="7">
        <v>0.224441009809762</v>
      </c>
      <c r="E8796" s="7">
        <v>-6.0591184494736397E-2</v>
      </c>
      <c r="G8796" s="7">
        <v>92</v>
      </c>
      <c r="H8796" s="7">
        <v>88</v>
      </c>
      <c r="I8796" s="7">
        <v>-7.3662203593601205E-2</v>
      </c>
      <c r="J8796" s="7">
        <v>0.113873837360977</v>
      </c>
      <c r="L8796" s="7">
        <v>92</v>
      </c>
      <c r="M8796" s="7">
        <v>88</v>
      </c>
      <c r="N8796" s="7">
        <v>-3.3670962177032998E-2</v>
      </c>
      <c r="O8796" s="7">
        <v>1.6786553739726699E-2</v>
      </c>
    </row>
    <row r="8797" spans="2:15" x14ac:dyDescent="0.2">
      <c r="B8797" s="7">
        <v>93</v>
      </c>
      <c r="C8797" s="7">
        <v>88</v>
      </c>
      <c r="D8797" s="7">
        <v>0.54049245433155002</v>
      </c>
      <c r="E8797" s="7">
        <v>0.63260874408881496</v>
      </c>
      <c r="G8797" s="7">
        <v>93</v>
      </c>
      <c r="H8797" s="7">
        <v>88</v>
      </c>
      <c r="I8797" s="7">
        <v>0.117205050674173</v>
      </c>
      <c r="J8797" s="7">
        <v>-2.76161174767253E-3</v>
      </c>
      <c r="L8797" s="7">
        <v>93</v>
      </c>
      <c r="M8797" s="7">
        <v>88</v>
      </c>
      <c r="N8797" s="7">
        <v>-0.15285672380034401</v>
      </c>
      <c r="O8797" s="7">
        <v>-0.36618125984243999</v>
      </c>
    </row>
    <row r="8798" spans="2:15" x14ac:dyDescent="0.2">
      <c r="B8798" s="7">
        <v>94</v>
      </c>
      <c r="C8798" s="7">
        <v>88</v>
      </c>
      <c r="D8798" s="7">
        <v>0.229884130963596</v>
      </c>
      <c r="E8798" s="7">
        <v>0.29740992775163599</v>
      </c>
      <c r="G8798" s="7">
        <v>94</v>
      </c>
      <c r="H8798" s="7">
        <v>88</v>
      </c>
      <c r="I8798" s="7">
        <v>-8.3968621511202102E-2</v>
      </c>
      <c r="J8798" s="7">
        <v>0.166102997010626</v>
      </c>
      <c r="L8798" s="7">
        <v>94</v>
      </c>
      <c r="M8798" s="7">
        <v>88</v>
      </c>
      <c r="N8798" s="7">
        <v>-0.33994924371025298</v>
      </c>
      <c r="O8798" s="7">
        <v>-0.76865964761104699</v>
      </c>
    </row>
    <row r="8799" spans="2:15" x14ac:dyDescent="0.2">
      <c r="B8799" s="7">
        <v>95</v>
      </c>
      <c r="C8799" s="7">
        <v>88</v>
      </c>
      <c r="D8799" s="7">
        <v>9.9848429772206898E-2</v>
      </c>
      <c r="E8799" s="7">
        <v>-0.130819965091094</v>
      </c>
      <c r="G8799" s="7">
        <v>95</v>
      </c>
      <c r="H8799" s="7">
        <v>88</v>
      </c>
      <c r="I8799" s="7">
        <v>1.8520785824358999E-2</v>
      </c>
      <c r="J8799" s="7">
        <v>-3.5382856406123202E-2</v>
      </c>
      <c r="L8799" s="7">
        <v>95</v>
      </c>
      <c r="M8799" s="7">
        <v>88</v>
      </c>
      <c r="N8799" s="7">
        <v>-1.2229545417876899</v>
      </c>
      <c r="O8799" s="7">
        <v>-0.69562951789563199</v>
      </c>
    </row>
    <row r="8800" spans="2:15" x14ac:dyDescent="0.2">
      <c r="B8800" s="7">
        <v>96</v>
      </c>
      <c r="C8800" s="7">
        <v>88</v>
      </c>
      <c r="D8800" s="7">
        <v>-0.30177180268725001</v>
      </c>
      <c r="E8800" s="7">
        <v>-0.111119053469379</v>
      </c>
      <c r="G8800" s="7">
        <v>96</v>
      </c>
      <c r="H8800" s="7">
        <v>88</v>
      </c>
      <c r="I8800" s="7">
        <v>-0.443438841264848</v>
      </c>
      <c r="J8800" s="7">
        <v>-0.200220809869503</v>
      </c>
      <c r="L8800" s="7">
        <v>96</v>
      </c>
      <c r="M8800" s="7">
        <v>88</v>
      </c>
      <c r="N8800" s="7">
        <v>0.12525784621969199</v>
      </c>
      <c r="O8800" s="7">
        <v>0.94297974222638603</v>
      </c>
    </row>
    <row r="8801" spans="2:15" x14ac:dyDescent="0.2">
      <c r="B8801" s="7">
        <v>97</v>
      </c>
      <c r="C8801" s="7">
        <v>88</v>
      </c>
      <c r="D8801" s="7">
        <v>4.6403818106104402E-2</v>
      </c>
      <c r="E8801" s="7">
        <v>0.114760820526216</v>
      </c>
      <c r="G8801" s="7">
        <v>97</v>
      </c>
      <c r="H8801" s="7">
        <v>88</v>
      </c>
      <c r="I8801" s="7">
        <v>-0.216432341619927</v>
      </c>
      <c r="J8801" s="7">
        <v>-5.7161179793955498E-2</v>
      </c>
      <c r="L8801" s="7">
        <v>97</v>
      </c>
      <c r="M8801" s="7">
        <v>88</v>
      </c>
      <c r="N8801" s="7">
        <v>-0.71120237803498898</v>
      </c>
      <c r="O8801" s="7">
        <v>-0.232898542870068</v>
      </c>
    </row>
    <row r="8802" spans="2:15" x14ac:dyDescent="0.2">
      <c r="B8802" s="7">
        <v>98</v>
      </c>
      <c r="C8802" s="7">
        <v>88</v>
      </c>
      <c r="D8802" s="7">
        <v>0.18654092438817799</v>
      </c>
      <c r="E8802" s="7">
        <v>0.165688893865227</v>
      </c>
      <c r="G8802" s="7">
        <v>98</v>
      </c>
      <c r="H8802" s="7">
        <v>88</v>
      </c>
      <c r="I8802" s="7">
        <v>0.21860489530587199</v>
      </c>
      <c r="J8802" s="7">
        <v>2.5919773678111799E-2</v>
      </c>
      <c r="L8802" s="7">
        <v>98</v>
      </c>
      <c r="M8802" s="7">
        <v>88</v>
      </c>
      <c r="N8802" s="7">
        <v>-1.10189019139124</v>
      </c>
      <c r="O8802" s="7">
        <v>-0.59709965351004601</v>
      </c>
    </row>
    <row r="8803" spans="2:15" x14ac:dyDescent="0.2">
      <c r="B8803" s="7">
        <v>99</v>
      </c>
      <c r="C8803" s="7">
        <v>88</v>
      </c>
      <c r="D8803" s="7">
        <v>-0.136042448701514</v>
      </c>
      <c r="E8803" s="7">
        <v>-6.0109100975925103E-2</v>
      </c>
      <c r="G8803" s="7">
        <v>99</v>
      </c>
      <c r="H8803" s="7">
        <v>88</v>
      </c>
      <c r="I8803" s="7">
        <v>-8.8799329201764393E-2</v>
      </c>
      <c r="J8803" s="7">
        <v>3.8183150509743399E-2</v>
      </c>
      <c r="L8803" s="7">
        <v>99</v>
      </c>
      <c r="M8803" s="7">
        <v>88</v>
      </c>
      <c r="N8803" s="7">
        <v>0.13162596250848099</v>
      </c>
      <c r="O8803" s="7">
        <v>2.6467153739897502E-3</v>
      </c>
    </row>
    <row r="8804" spans="2:15" x14ac:dyDescent="0.2">
      <c r="B8804" s="7">
        <v>100</v>
      </c>
      <c r="C8804" s="7">
        <v>88</v>
      </c>
      <c r="D8804" s="7">
        <v>-0.31803982784935098</v>
      </c>
      <c r="E8804" s="7">
        <v>-0.199666776892404</v>
      </c>
      <c r="G8804" s="7">
        <v>100</v>
      </c>
      <c r="H8804" s="7">
        <v>88</v>
      </c>
      <c r="I8804" s="7">
        <v>-0.18928852641619001</v>
      </c>
      <c r="J8804" s="7">
        <v>0.117071821656429</v>
      </c>
      <c r="L8804" s="7">
        <v>100</v>
      </c>
      <c r="M8804" s="7">
        <v>88</v>
      </c>
      <c r="N8804" s="7">
        <v>0.863168116462395</v>
      </c>
      <c r="O8804" s="7">
        <v>0.51883918923592698</v>
      </c>
    </row>
    <row r="8805" spans="2:15" x14ac:dyDescent="0.2">
      <c r="B8805" s="7">
        <v>1</v>
      </c>
      <c r="C8805" s="7">
        <v>89</v>
      </c>
      <c r="D8805" s="7">
        <v>-0.443127923388488</v>
      </c>
      <c r="E8805" s="7">
        <v>-0.68469096997524104</v>
      </c>
      <c r="G8805" s="7">
        <v>1</v>
      </c>
      <c r="H8805" s="7">
        <v>89</v>
      </c>
      <c r="I8805" s="7">
        <v>-8.2868632515532795E-2</v>
      </c>
      <c r="J8805" s="7">
        <v>-0.118610069118104</v>
      </c>
      <c r="L8805" s="7">
        <v>1</v>
      </c>
      <c r="M8805" s="7">
        <v>89</v>
      </c>
      <c r="N8805" s="7">
        <v>0.36947859968188002</v>
      </c>
      <c r="O8805" s="7">
        <v>0.38079214612078499</v>
      </c>
    </row>
    <row r="8806" spans="2:15" x14ac:dyDescent="0.2">
      <c r="B8806" s="7">
        <v>2</v>
      </c>
      <c r="C8806" s="7">
        <v>89</v>
      </c>
      <c r="D8806" s="7">
        <v>-9.1292864267156701E-2</v>
      </c>
      <c r="E8806" s="7">
        <v>0.16190042726536899</v>
      </c>
      <c r="G8806" s="7">
        <v>2</v>
      </c>
      <c r="H8806" s="7">
        <v>89</v>
      </c>
      <c r="I8806" s="7">
        <v>-0.166788401093205</v>
      </c>
      <c r="J8806" s="7">
        <v>-0.15322954793082</v>
      </c>
      <c r="L8806" s="7">
        <v>2</v>
      </c>
      <c r="M8806" s="7">
        <v>89</v>
      </c>
      <c r="N8806" s="7">
        <v>0.106000926403442</v>
      </c>
      <c r="O8806" s="7">
        <v>0.45047486873876402</v>
      </c>
    </row>
    <row r="8807" spans="2:15" x14ac:dyDescent="0.2">
      <c r="B8807" s="7">
        <v>3</v>
      </c>
      <c r="C8807" s="7">
        <v>89</v>
      </c>
      <c r="D8807" s="7">
        <v>-0.67394241773250696</v>
      </c>
      <c r="E8807" s="7">
        <v>-0.56710512958646597</v>
      </c>
      <c r="G8807" s="7">
        <v>3</v>
      </c>
      <c r="H8807" s="7">
        <v>89</v>
      </c>
      <c r="I8807" s="7">
        <v>-0.150330456453349</v>
      </c>
      <c r="J8807" s="7">
        <v>-6.1973332716625897E-2</v>
      </c>
      <c r="L8807" s="7">
        <v>3</v>
      </c>
      <c r="M8807" s="7">
        <v>89</v>
      </c>
      <c r="N8807" s="7">
        <v>-1.4255137291244799</v>
      </c>
      <c r="O8807" s="7">
        <v>-0.91070228715846502</v>
      </c>
    </row>
    <row r="8808" spans="2:15" x14ac:dyDescent="0.2">
      <c r="B8808" s="7">
        <v>4</v>
      </c>
      <c r="C8808" s="7">
        <v>89</v>
      </c>
      <c r="D8808" s="7">
        <v>0.32339104127540502</v>
      </c>
      <c r="E8808" s="7">
        <v>-6.7140913783564599E-2</v>
      </c>
      <c r="G8808" s="7">
        <v>4</v>
      </c>
      <c r="H8808" s="7">
        <v>89</v>
      </c>
      <c r="I8808" s="7">
        <v>-0.21850828856997701</v>
      </c>
      <c r="J8808" s="7">
        <v>-6.3651713171613403E-2</v>
      </c>
      <c r="L8808" s="7">
        <v>4</v>
      </c>
      <c r="M8808" s="7">
        <v>89</v>
      </c>
      <c r="N8808" s="7">
        <v>1.5602900969334901</v>
      </c>
      <c r="O8808" s="7">
        <v>0.87673564679711302</v>
      </c>
    </row>
    <row r="8809" spans="2:15" x14ac:dyDescent="0.2">
      <c r="B8809" s="7">
        <v>5</v>
      </c>
      <c r="C8809" s="7">
        <v>89</v>
      </c>
      <c r="D8809" s="7">
        <v>7.6917808704198606E-2</v>
      </c>
      <c r="E8809" s="7">
        <v>2.1116060553083601E-3</v>
      </c>
      <c r="G8809" s="7">
        <v>5</v>
      </c>
      <c r="H8809" s="7">
        <v>89</v>
      </c>
      <c r="I8809" s="7">
        <v>-0.193475792959411</v>
      </c>
      <c r="J8809" s="7">
        <v>-8.9776572581278899E-2</v>
      </c>
      <c r="L8809" s="7">
        <v>5</v>
      </c>
      <c r="M8809" s="7">
        <v>89</v>
      </c>
      <c r="N8809" s="7">
        <v>1.74822265550228</v>
      </c>
      <c r="O8809" s="7">
        <v>1.95681093819254</v>
      </c>
    </row>
    <row r="8810" spans="2:15" x14ac:dyDescent="0.2">
      <c r="B8810" s="7">
        <v>6</v>
      </c>
      <c r="C8810" s="7">
        <v>89</v>
      </c>
      <c r="D8810" s="7">
        <v>-0.386878454843472</v>
      </c>
      <c r="E8810" s="7">
        <v>-0.64890655180756296</v>
      </c>
      <c r="G8810" s="7">
        <v>6</v>
      </c>
      <c r="H8810" s="7">
        <v>89</v>
      </c>
      <c r="I8810" s="7">
        <v>-0.17073892777938399</v>
      </c>
      <c r="J8810" s="7">
        <v>-0.116702488410866</v>
      </c>
      <c r="L8810" s="7">
        <v>6</v>
      </c>
      <c r="M8810" s="7">
        <v>89</v>
      </c>
      <c r="N8810" s="7">
        <v>-0.44640084025497601</v>
      </c>
      <c r="O8810" s="7">
        <v>0.41976239776006402</v>
      </c>
    </row>
    <row r="8811" spans="2:15" x14ac:dyDescent="0.2">
      <c r="B8811" s="7">
        <v>7</v>
      </c>
      <c r="C8811" s="7">
        <v>89</v>
      </c>
      <c r="D8811" s="7">
        <v>1.0667678714931801</v>
      </c>
      <c r="E8811" s="7">
        <v>0.72115160692105695</v>
      </c>
      <c r="G8811" s="7">
        <v>7</v>
      </c>
      <c r="H8811" s="7">
        <v>89</v>
      </c>
      <c r="I8811" s="7">
        <v>0.34619036216805299</v>
      </c>
      <c r="J8811" s="7">
        <v>0.220092335803519</v>
      </c>
      <c r="L8811" s="7">
        <v>7</v>
      </c>
      <c r="M8811" s="7">
        <v>89</v>
      </c>
      <c r="N8811" s="7">
        <v>0.38124391593068702</v>
      </c>
      <c r="O8811" s="7">
        <v>0.20724235014051301</v>
      </c>
    </row>
    <row r="8812" spans="2:15" x14ac:dyDescent="0.2">
      <c r="B8812" s="7">
        <v>8</v>
      </c>
      <c r="C8812" s="7">
        <v>89</v>
      </c>
      <c r="D8812" s="7">
        <v>0.207144500043146</v>
      </c>
      <c r="E8812" s="7">
        <v>-0.187877290679792</v>
      </c>
      <c r="G8812" s="7">
        <v>8</v>
      </c>
      <c r="H8812" s="7">
        <v>89</v>
      </c>
      <c r="I8812" s="7">
        <v>0.12892621277158101</v>
      </c>
      <c r="J8812" s="7">
        <v>7.7782044786955495E-2</v>
      </c>
      <c r="L8812" s="7">
        <v>8</v>
      </c>
      <c r="M8812" s="7">
        <v>89</v>
      </c>
      <c r="N8812" s="7">
        <v>1.6881943942655</v>
      </c>
      <c r="O8812" s="7">
        <v>1.2593819506791399</v>
      </c>
    </row>
    <row r="8813" spans="2:15" x14ac:dyDescent="0.2">
      <c r="B8813" s="7">
        <v>9</v>
      </c>
      <c r="C8813" s="7">
        <v>89</v>
      </c>
      <c r="D8813" s="7">
        <v>-0.84119414442177898</v>
      </c>
      <c r="E8813" s="7">
        <v>-0.95194821796916596</v>
      </c>
      <c r="G8813" s="7">
        <v>9</v>
      </c>
      <c r="H8813" s="7">
        <v>89</v>
      </c>
      <c r="I8813" s="7">
        <v>-2.1453441459939899E-3</v>
      </c>
      <c r="J8813" s="7">
        <v>0.15217551012046601</v>
      </c>
      <c r="L8813" s="7">
        <v>9</v>
      </c>
      <c r="M8813" s="7">
        <v>89</v>
      </c>
      <c r="N8813" s="7">
        <v>-0.49449212300591</v>
      </c>
      <c r="O8813" s="7">
        <v>0.14939559214334</v>
      </c>
    </row>
    <row r="8814" spans="2:15" x14ac:dyDescent="0.2">
      <c r="B8814" s="7">
        <v>10</v>
      </c>
      <c r="C8814" s="7">
        <v>89</v>
      </c>
      <c r="D8814" s="7">
        <v>-0.243809282903099</v>
      </c>
      <c r="E8814" s="7">
        <v>-0.32565191831423601</v>
      </c>
      <c r="G8814" s="7">
        <v>10</v>
      </c>
      <c r="H8814" s="7">
        <v>89</v>
      </c>
      <c r="I8814" s="7">
        <v>0.28898114264075198</v>
      </c>
      <c r="J8814" s="7">
        <v>-0.30415430646965502</v>
      </c>
      <c r="L8814" s="7">
        <v>10</v>
      </c>
      <c r="M8814" s="7">
        <v>89</v>
      </c>
      <c r="N8814" s="7">
        <v>-1.08802145321025E-2</v>
      </c>
      <c r="O8814" s="7">
        <v>1.48322002239558E-2</v>
      </c>
    </row>
    <row r="8815" spans="2:15" x14ac:dyDescent="0.2">
      <c r="B8815" s="7">
        <v>11</v>
      </c>
      <c r="C8815" s="7">
        <v>89</v>
      </c>
      <c r="D8815" s="7">
        <v>-3.0225706743891599E-2</v>
      </c>
      <c r="E8815" s="7">
        <v>-0.15217614365144</v>
      </c>
      <c r="G8815" s="7">
        <v>11</v>
      </c>
      <c r="H8815" s="7">
        <v>89</v>
      </c>
      <c r="I8815" s="7">
        <v>0.11437420449119701</v>
      </c>
      <c r="J8815" s="7">
        <v>4.7786845650552599E-2</v>
      </c>
      <c r="L8815" s="7">
        <v>11</v>
      </c>
      <c r="M8815" s="7">
        <v>89</v>
      </c>
      <c r="N8815" s="7">
        <v>-0.36351803849340902</v>
      </c>
      <c r="O8815" s="7">
        <v>-0.24682461622635499</v>
      </c>
    </row>
    <row r="8816" spans="2:15" x14ac:dyDescent="0.2">
      <c r="B8816" s="7">
        <v>12</v>
      </c>
      <c r="C8816" s="7">
        <v>89</v>
      </c>
      <c r="D8816" s="7">
        <v>0.15380956493652101</v>
      </c>
      <c r="E8816" s="7">
        <v>0.17962020096541501</v>
      </c>
      <c r="G8816" s="7">
        <v>12</v>
      </c>
      <c r="H8816" s="7">
        <v>89</v>
      </c>
      <c r="I8816" s="7">
        <v>-2.51517868261288E-2</v>
      </c>
      <c r="J8816" s="7">
        <v>-0.18370979496415399</v>
      </c>
      <c r="L8816" s="7">
        <v>12</v>
      </c>
      <c r="M8816" s="7">
        <v>89</v>
      </c>
      <c r="N8816" s="7">
        <v>0.17079652542516099</v>
      </c>
      <c r="O8816" s="7">
        <v>-0.116435471388685</v>
      </c>
    </row>
    <row r="8817" spans="2:15" x14ac:dyDescent="0.2">
      <c r="B8817" s="7">
        <v>13</v>
      </c>
      <c r="C8817" s="7">
        <v>89</v>
      </c>
      <c r="D8817" s="7">
        <v>0.19500472211032099</v>
      </c>
      <c r="E8817" s="7">
        <v>1.10977410844875E-2</v>
      </c>
      <c r="G8817" s="7">
        <v>13</v>
      </c>
      <c r="H8817" s="7">
        <v>89</v>
      </c>
      <c r="I8817" s="7">
        <v>-0.11908620429151801</v>
      </c>
      <c r="J8817" s="7">
        <v>-0.16836482581449</v>
      </c>
      <c r="L8817" s="7">
        <v>13</v>
      </c>
      <c r="M8817" s="7">
        <v>89</v>
      </c>
      <c r="N8817" s="7">
        <v>-1.49090516889409</v>
      </c>
      <c r="O8817" s="7">
        <v>0.12704110558521001</v>
      </c>
    </row>
    <row r="8818" spans="2:15" x14ac:dyDescent="0.2">
      <c r="B8818" s="7">
        <v>14</v>
      </c>
      <c r="C8818" s="7">
        <v>89</v>
      </c>
      <c r="D8818" s="7">
        <v>-0.45442714187354699</v>
      </c>
      <c r="E8818" s="7">
        <v>-0.54456881416888203</v>
      </c>
      <c r="G8818" s="7">
        <v>14</v>
      </c>
      <c r="H8818" s="7">
        <v>89</v>
      </c>
      <c r="I8818" s="7">
        <v>0.14526748071105799</v>
      </c>
      <c r="J8818" s="7">
        <v>3.2184153290074798E-2</v>
      </c>
      <c r="L8818" s="7">
        <v>14</v>
      </c>
      <c r="M8818" s="7">
        <v>89</v>
      </c>
      <c r="N8818" s="7">
        <v>0.24752342266128399</v>
      </c>
      <c r="O8818" s="7">
        <v>-0.66803684644550998</v>
      </c>
    </row>
    <row r="8819" spans="2:15" x14ac:dyDescent="0.2">
      <c r="B8819" s="7">
        <v>15</v>
      </c>
      <c r="C8819" s="7">
        <v>89</v>
      </c>
      <c r="D8819" s="7">
        <v>0.24495301970921801</v>
      </c>
      <c r="E8819" s="7">
        <v>0.29693340111563798</v>
      </c>
      <c r="G8819" s="7">
        <v>15</v>
      </c>
      <c r="H8819" s="7">
        <v>89</v>
      </c>
      <c r="I8819" s="7">
        <v>0.124739279798839</v>
      </c>
      <c r="J8819" s="7">
        <v>9.6858174609430997E-2</v>
      </c>
      <c r="L8819" s="7">
        <v>15</v>
      </c>
      <c r="M8819" s="7">
        <v>89</v>
      </c>
      <c r="N8819" s="7">
        <v>0.27033354860295</v>
      </c>
      <c r="O8819" s="7">
        <v>-0.444989122041066</v>
      </c>
    </row>
    <row r="8820" spans="2:15" x14ac:dyDescent="0.2">
      <c r="B8820" s="7">
        <v>16</v>
      </c>
      <c r="C8820" s="7">
        <v>89</v>
      </c>
      <c r="D8820" s="7">
        <v>8.0744632965776802E-2</v>
      </c>
      <c r="E8820" s="7">
        <v>-0.103077094203211</v>
      </c>
      <c r="G8820" s="7">
        <v>16</v>
      </c>
      <c r="H8820" s="7">
        <v>89</v>
      </c>
      <c r="I8820" s="7">
        <v>0.16509213347403001</v>
      </c>
      <c r="J8820" s="7">
        <v>2.3137177656904501E-2</v>
      </c>
      <c r="L8820" s="7">
        <v>16</v>
      </c>
      <c r="M8820" s="7">
        <v>89</v>
      </c>
      <c r="N8820" s="7">
        <v>0.56666028100408605</v>
      </c>
      <c r="O8820" s="7">
        <v>0.249117663576922</v>
      </c>
    </row>
    <row r="8821" spans="2:15" x14ac:dyDescent="0.2">
      <c r="B8821" s="7">
        <v>17</v>
      </c>
      <c r="C8821" s="7">
        <v>89</v>
      </c>
      <c r="D8821" s="7">
        <v>-0.38646226302896702</v>
      </c>
      <c r="E8821" s="7">
        <v>-0.58379249648092602</v>
      </c>
      <c r="G8821" s="7">
        <v>17</v>
      </c>
      <c r="H8821" s="7">
        <v>89</v>
      </c>
      <c r="I8821" s="7">
        <v>2.8242770718648599E-2</v>
      </c>
      <c r="J8821" s="7">
        <v>9.6828521018272398E-2</v>
      </c>
      <c r="L8821" s="7">
        <v>17</v>
      </c>
      <c r="M8821" s="7">
        <v>89</v>
      </c>
      <c r="N8821" s="7">
        <v>-0.96001838933267303</v>
      </c>
      <c r="O8821" s="7">
        <v>-0.34887780981414201</v>
      </c>
    </row>
    <row r="8822" spans="2:15" x14ac:dyDescent="0.2">
      <c r="B8822" s="7">
        <v>18</v>
      </c>
      <c r="C8822" s="7">
        <v>89</v>
      </c>
      <c r="D8822" s="7">
        <v>0.34199942444672998</v>
      </c>
      <c r="E8822" s="7">
        <v>0.30333295697158402</v>
      </c>
      <c r="G8822" s="7">
        <v>18</v>
      </c>
      <c r="H8822" s="7">
        <v>89</v>
      </c>
      <c r="I8822" s="7">
        <v>-0.17486245168015399</v>
      </c>
      <c r="J8822" s="7">
        <v>1.86519872112836E-2</v>
      </c>
      <c r="L8822" s="7">
        <v>18</v>
      </c>
      <c r="M8822" s="7">
        <v>89</v>
      </c>
      <c r="N8822" s="7">
        <v>-0.11655076674968</v>
      </c>
      <c r="O8822" s="7">
        <v>0.59374649834613702</v>
      </c>
    </row>
    <row r="8823" spans="2:15" x14ac:dyDescent="0.2">
      <c r="B8823" s="7">
        <v>19</v>
      </c>
      <c r="C8823" s="7">
        <v>89</v>
      </c>
      <c r="D8823" s="7">
        <v>-6.9844741721213993E-2</v>
      </c>
      <c r="E8823" s="7">
        <v>6.4041826002087604E-2</v>
      </c>
      <c r="G8823" s="7">
        <v>19</v>
      </c>
      <c r="H8823" s="7">
        <v>89</v>
      </c>
      <c r="I8823" s="7">
        <v>-0.14792161118693101</v>
      </c>
      <c r="J8823" s="7">
        <v>-4.7758495905668497E-2</v>
      </c>
      <c r="L8823" s="7">
        <v>19</v>
      </c>
      <c r="M8823" s="7">
        <v>89</v>
      </c>
      <c r="N8823" s="7">
        <v>0.50589720023825702</v>
      </c>
      <c r="O8823" s="7">
        <v>0.509801287532063</v>
      </c>
    </row>
    <row r="8824" spans="2:15" x14ac:dyDescent="0.2">
      <c r="B8824" s="7">
        <v>20</v>
      </c>
      <c r="C8824" s="7">
        <v>89</v>
      </c>
      <c r="D8824" s="7">
        <v>-0.16936927205114</v>
      </c>
      <c r="E8824" s="7">
        <v>-8.8334932066073804E-2</v>
      </c>
      <c r="G8824" s="7">
        <v>20</v>
      </c>
      <c r="H8824" s="7">
        <v>89</v>
      </c>
      <c r="I8824" s="7">
        <v>-7.1065968001938998E-2</v>
      </c>
      <c r="J8824" s="7">
        <v>-0.28400201226921101</v>
      </c>
      <c r="L8824" s="7">
        <v>20</v>
      </c>
      <c r="M8824" s="7">
        <v>89</v>
      </c>
      <c r="N8824" s="7">
        <v>-1.67437444481493</v>
      </c>
      <c r="O8824" s="7">
        <v>-1.493852258347</v>
      </c>
    </row>
    <row r="8825" spans="2:15" x14ac:dyDescent="0.2">
      <c r="B8825" s="7">
        <v>21</v>
      </c>
      <c r="C8825" s="7">
        <v>89</v>
      </c>
      <c r="D8825" s="7">
        <v>-0.15742209355797401</v>
      </c>
      <c r="E8825" s="7">
        <v>-0.25656089980256902</v>
      </c>
      <c r="G8825" s="7">
        <v>21</v>
      </c>
      <c r="H8825" s="7">
        <v>89</v>
      </c>
      <c r="I8825" s="7">
        <v>-0.12668935943874601</v>
      </c>
      <c r="J8825" s="7">
        <v>0.13451454323015</v>
      </c>
      <c r="L8825" s="7">
        <v>21</v>
      </c>
      <c r="M8825" s="7">
        <v>89</v>
      </c>
      <c r="N8825" s="7">
        <v>-2.43953305588097</v>
      </c>
      <c r="O8825" s="7">
        <v>-2.1778133561952102</v>
      </c>
    </row>
    <row r="8826" spans="2:15" x14ac:dyDescent="0.2">
      <c r="B8826" s="7">
        <v>22</v>
      </c>
      <c r="C8826" s="7">
        <v>89</v>
      </c>
      <c r="D8826" s="7">
        <v>0.185295807305424</v>
      </c>
      <c r="E8826" s="7">
        <v>-0.14325338505919299</v>
      </c>
      <c r="G8826" s="7">
        <v>22</v>
      </c>
      <c r="H8826" s="7">
        <v>89</v>
      </c>
      <c r="I8826" s="7">
        <v>0.39419927366345497</v>
      </c>
      <c r="J8826" s="7">
        <v>0.25614763905716698</v>
      </c>
      <c r="L8826" s="7">
        <v>22</v>
      </c>
      <c r="M8826" s="7">
        <v>89</v>
      </c>
      <c r="N8826" s="7">
        <v>0.35495287605578901</v>
      </c>
      <c r="O8826" s="7">
        <v>-0.43687119540783198</v>
      </c>
    </row>
    <row r="8827" spans="2:15" x14ac:dyDescent="0.2">
      <c r="B8827" s="7">
        <v>23</v>
      </c>
      <c r="C8827" s="7">
        <v>89</v>
      </c>
      <c r="D8827" s="7">
        <v>-0.141349051565513</v>
      </c>
      <c r="E8827" s="7">
        <v>-1.2389966440604599E-3</v>
      </c>
      <c r="G8827" s="7">
        <v>23</v>
      </c>
      <c r="H8827" s="7">
        <v>89</v>
      </c>
      <c r="I8827" s="7">
        <v>0.31029121358077699</v>
      </c>
      <c r="J8827" s="7">
        <v>0.251705094592097</v>
      </c>
      <c r="L8827" s="7">
        <v>23</v>
      </c>
      <c r="M8827" s="7">
        <v>89</v>
      </c>
      <c r="N8827" s="7">
        <v>-1.0272165731976599</v>
      </c>
      <c r="O8827" s="7">
        <v>-0.76264699651888201</v>
      </c>
    </row>
    <row r="8828" spans="2:15" x14ac:dyDescent="0.2">
      <c r="B8828" s="7">
        <v>24</v>
      </c>
      <c r="C8828" s="7">
        <v>89</v>
      </c>
      <c r="D8828" s="7">
        <v>0.260469165253088</v>
      </c>
      <c r="E8828" s="7">
        <v>0.25786307622561799</v>
      </c>
      <c r="G8828" s="7">
        <v>24</v>
      </c>
      <c r="H8828" s="7">
        <v>89</v>
      </c>
      <c r="I8828" s="7">
        <v>2.8943245034359001E-2</v>
      </c>
      <c r="J8828" s="7">
        <v>-2.0431343172823802E-2</v>
      </c>
      <c r="L8828" s="7">
        <v>24</v>
      </c>
      <c r="M8828" s="7">
        <v>89</v>
      </c>
      <c r="N8828" s="7">
        <v>0.31119055520191802</v>
      </c>
      <c r="O8828" s="7">
        <v>1.4442890699958699</v>
      </c>
    </row>
    <row r="8829" spans="2:15" x14ac:dyDescent="0.2">
      <c r="B8829" s="7">
        <v>25</v>
      </c>
      <c r="C8829" s="7">
        <v>89</v>
      </c>
      <c r="D8829" s="7">
        <v>0.52070639140042896</v>
      </c>
      <c r="E8829" s="7">
        <v>0.75999056495263095</v>
      </c>
      <c r="G8829" s="7">
        <v>25</v>
      </c>
      <c r="H8829" s="7">
        <v>89</v>
      </c>
      <c r="I8829" s="7">
        <v>0.14813740253687999</v>
      </c>
      <c r="J8829" s="7">
        <v>2.6659891039308499E-2</v>
      </c>
      <c r="L8829" s="7">
        <v>25</v>
      </c>
      <c r="M8829" s="7">
        <v>89</v>
      </c>
      <c r="N8829" s="7">
        <v>-0.116980976553947</v>
      </c>
      <c r="O8829" s="7">
        <v>0.41529781086580903</v>
      </c>
    </row>
    <row r="8830" spans="2:15" x14ac:dyDescent="0.2">
      <c r="B8830" s="7">
        <v>26</v>
      </c>
      <c r="C8830" s="7">
        <v>89</v>
      </c>
      <c r="D8830" s="7">
        <v>-6.9129327037309493E-2</v>
      </c>
      <c r="E8830" s="7">
        <v>4.4557543526053699E-2</v>
      </c>
      <c r="G8830" s="7">
        <v>26</v>
      </c>
      <c r="H8830" s="7">
        <v>89</v>
      </c>
      <c r="I8830" s="7">
        <v>3.11666839864886E-2</v>
      </c>
      <c r="J8830" s="7">
        <v>7.7293531530209195E-2</v>
      </c>
      <c r="L8830" s="7">
        <v>26</v>
      </c>
      <c r="M8830" s="7">
        <v>89</v>
      </c>
      <c r="N8830" s="7">
        <v>-0.964630674573981</v>
      </c>
      <c r="O8830" s="7">
        <v>-1.22595935626779</v>
      </c>
    </row>
    <row r="8831" spans="2:15" x14ac:dyDescent="0.2">
      <c r="B8831" s="7">
        <v>27</v>
      </c>
      <c r="C8831" s="7">
        <v>89</v>
      </c>
      <c r="D8831" s="7">
        <v>-0.109550619118906</v>
      </c>
      <c r="E8831" s="7">
        <v>0.21509345985011799</v>
      </c>
      <c r="G8831" s="7">
        <v>27</v>
      </c>
      <c r="H8831" s="7">
        <v>89</v>
      </c>
      <c r="I8831" s="7">
        <v>5.7109468913190603E-2</v>
      </c>
      <c r="J8831" s="7">
        <v>3.0952176357485199E-2</v>
      </c>
      <c r="L8831" s="7">
        <v>27</v>
      </c>
      <c r="M8831" s="7">
        <v>89</v>
      </c>
      <c r="N8831" s="7">
        <v>-1.06554529729625</v>
      </c>
      <c r="O8831" s="7">
        <v>-1.1392551933653401</v>
      </c>
    </row>
    <row r="8832" spans="2:15" x14ac:dyDescent="0.2">
      <c r="B8832" s="7">
        <v>28</v>
      </c>
      <c r="C8832" s="7">
        <v>89</v>
      </c>
      <c r="D8832" s="7">
        <v>-0.90049898783096405</v>
      </c>
      <c r="E8832" s="7">
        <v>-0.91956882765776105</v>
      </c>
      <c r="G8832" s="7">
        <v>28</v>
      </c>
      <c r="H8832" s="7">
        <v>89</v>
      </c>
      <c r="I8832" s="7">
        <v>-2.95546603394072E-2</v>
      </c>
      <c r="J8832" s="7">
        <v>5.0196843236534498E-2</v>
      </c>
      <c r="L8832" s="7">
        <v>28</v>
      </c>
      <c r="M8832" s="7">
        <v>89</v>
      </c>
      <c r="N8832" s="7">
        <v>0.28847676713142201</v>
      </c>
      <c r="O8832" s="7">
        <v>0.43203622388362001</v>
      </c>
    </row>
    <row r="8833" spans="2:15" x14ac:dyDescent="0.2">
      <c r="B8833" s="7">
        <v>29</v>
      </c>
      <c r="C8833" s="7">
        <v>89</v>
      </c>
      <c r="D8833" s="7">
        <v>-9.11940773095576E-2</v>
      </c>
      <c r="E8833" s="7">
        <v>5.6461405255776101E-2</v>
      </c>
      <c r="G8833" s="7">
        <v>29</v>
      </c>
      <c r="H8833" s="7">
        <v>89</v>
      </c>
      <c r="I8833" s="7">
        <v>0.43905274753276702</v>
      </c>
      <c r="J8833" s="7">
        <v>1.0482682660874999E-3</v>
      </c>
      <c r="L8833" s="7">
        <v>29</v>
      </c>
      <c r="M8833" s="7">
        <v>89</v>
      </c>
      <c r="N8833" s="7">
        <v>-0.73115967061755005</v>
      </c>
      <c r="O8833" s="7">
        <v>0.61856420116691802</v>
      </c>
    </row>
    <row r="8834" spans="2:15" x14ac:dyDescent="0.2">
      <c r="B8834" s="7">
        <v>30</v>
      </c>
      <c r="C8834" s="7">
        <v>89</v>
      </c>
      <c r="D8834" s="7">
        <v>0.188555046334626</v>
      </c>
      <c r="E8834" s="7">
        <v>0.144189444508733</v>
      </c>
      <c r="G8834" s="7">
        <v>30</v>
      </c>
      <c r="H8834" s="7">
        <v>89</v>
      </c>
      <c r="I8834" s="7">
        <v>2.61556385585138E-2</v>
      </c>
      <c r="J8834" s="7">
        <v>-2.3349503830274902E-2</v>
      </c>
      <c r="L8834" s="7">
        <v>30</v>
      </c>
      <c r="M8834" s="7">
        <v>89</v>
      </c>
      <c r="N8834" s="7">
        <v>-1.82425166648828</v>
      </c>
      <c r="O8834" s="7">
        <v>-0.70439260271438497</v>
      </c>
    </row>
    <row r="8835" spans="2:15" x14ac:dyDescent="0.2">
      <c r="B8835" s="7">
        <v>31</v>
      </c>
      <c r="C8835" s="7">
        <v>89</v>
      </c>
      <c r="D8835" s="7">
        <v>3.5149516723247801E-2</v>
      </c>
      <c r="E8835" s="7">
        <v>-0.104475397316056</v>
      </c>
      <c r="G8835" s="7">
        <v>31</v>
      </c>
      <c r="H8835" s="7">
        <v>89</v>
      </c>
      <c r="I8835" s="7">
        <v>-0.17203968131592801</v>
      </c>
      <c r="J8835" s="7">
        <v>-5.4405062662954903E-2</v>
      </c>
      <c r="L8835" s="7">
        <v>31</v>
      </c>
      <c r="M8835" s="7">
        <v>89</v>
      </c>
      <c r="N8835" s="7">
        <v>-0.68920613278284304</v>
      </c>
      <c r="O8835" s="7">
        <v>-1.0444075952433101</v>
      </c>
    </row>
    <row r="8836" spans="2:15" x14ac:dyDescent="0.2">
      <c r="B8836" s="7">
        <v>32</v>
      </c>
      <c r="C8836" s="7">
        <v>89</v>
      </c>
      <c r="D8836" s="7">
        <v>-0.12685521019801099</v>
      </c>
      <c r="E8836" s="7">
        <v>-1.02934652270239E-2</v>
      </c>
      <c r="G8836" s="7">
        <v>32</v>
      </c>
      <c r="H8836" s="7">
        <v>89</v>
      </c>
      <c r="I8836" s="7">
        <v>0.357600552433126</v>
      </c>
      <c r="J8836" s="7">
        <v>0.35342730404207101</v>
      </c>
      <c r="L8836" s="7">
        <v>32</v>
      </c>
      <c r="M8836" s="7">
        <v>89</v>
      </c>
      <c r="N8836" s="7">
        <v>-0.23034674735083999</v>
      </c>
      <c r="O8836" s="7">
        <v>-0.90409914926662505</v>
      </c>
    </row>
    <row r="8837" spans="2:15" x14ac:dyDescent="0.2">
      <c r="B8837" s="7">
        <v>33</v>
      </c>
      <c r="C8837" s="7">
        <v>89</v>
      </c>
      <c r="D8837" s="7">
        <v>6.4577906288700903E-3</v>
      </c>
      <c r="E8837" s="7">
        <v>-2.08118834725575E-2</v>
      </c>
      <c r="G8837" s="7">
        <v>33</v>
      </c>
      <c r="H8837" s="7">
        <v>89</v>
      </c>
      <c r="I8837" s="7">
        <v>0.26226491576100103</v>
      </c>
      <c r="J8837" s="7">
        <v>-1.7507191811741801E-2</v>
      </c>
      <c r="L8837" s="7">
        <v>33</v>
      </c>
      <c r="M8837" s="7">
        <v>89</v>
      </c>
      <c r="N8837" s="7">
        <v>0.58895805984703098</v>
      </c>
      <c r="O8837" s="7">
        <v>-0.47150399021210398</v>
      </c>
    </row>
    <row r="8838" spans="2:15" x14ac:dyDescent="0.2">
      <c r="B8838" s="7">
        <v>34</v>
      </c>
      <c r="C8838" s="7">
        <v>89</v>
      </c>
      <c r="D8838" s="7">
        <v>0.207867885649477</v>
      </c>
      <c r="E8838" s="7">
        <v>0.22649958605318199</v>
      </c>
      <c r="G8838" s="7">
        <v>34</v>
      </c>
      <c r="H8838" s="7">
        <v>89</v>
      </c>
      <c r="I8838" s="7">
        <v>-4.3033719076658997E-2</v>
      </c>
      <c r="J8838" s="7">
        <v>-0.118657613522009</v>
      </c>
      <c r="L8838" s="7">
        <v>34</v>
      </c>
      <c r="M8838" s="7">
        <v>89</v>
      </c>
      <c r="N8838" s="7">
        <v>-0.37988506706317898</v>
      </c>
      <c r="O8838" s="7">
        <v>0.49811496905979302</v>
      </c>
    </row>
    <row r="8839" spans="2:15" x14ac:dyDescent="0.2">
      <c r="B8839" s="7">
        <v>35</v>
      </c>
      <c r="C8839" s="7">
        <v>89</v>
      </c>
      <c r="D8839" s="7">
        <v>0.12714992623947599</v>
      </c>
      <c r="E8839" s="7">
        <v>-2.1065282397799499E-2</v>
      </c>
      <c r="G8839" s="7">
        <v>35</v>
      </c>
      <c r="H8839" s="7">
        <v>89</v>
      </c>
      <c r="I8839" s="7">
        <v>4.0498730020104299E-3</v>
      </c>
      <c r="J8839" s="7">
        <v>-6.6851799548583599E-2</v>
      </c>
      <c r="L8839" s="7">
        <v>35</v>
      </c>
      <c r="M8839" s="7">
        <v>89</v>
      </c>
      <c r="N8839" s="7">
        <v>0.23273622279254899</v>
      </c>
      <c r="O8839" s="7">
        <v>0.40593033090831998</v>
      </c>
    </row>
    <row r="8840" spans="2:15" x14ac:dyDescent="0.2">
      <c r="B8840" s="7">
        <v>36</v>
      </c>
      <c r="C8840" s="7">
        <v>89</v>
      </c>
      <c r="D8840" s="7">
        <v>-4.7748005755297002E-2</v>
      </c>
      <c r="E8840" s="7">
        <v>-0.168780560765461</v>
      </c>
      <c r="G8840" s="7">
        <v>36</v>
      </c>
      <c r="H8840" s="7">
        <v>89</v>
      </c>
      <c r="I8840" s="7">
        <v>-0.14596997891472099</v>
      </c>
      <c r="J8840" s="7">
        <v>4.2445976284918502E-2</v>
      </c>
      <c r="L8840" s="7">
        <v>36</v>
      </c>
      <c r="M8840" s="7">
        <v>89</v>
      </c>
      <c r="N8840" s="7">
        <v>2.1215394751363701</v>
      </c>
      <c r="O8840" s="7">
        <v>1.5886254893290599</v>
      </c>
    </row>
    <row r="8841" spans="2:15" x14ac:dyDescent="0.2">
      <c r="B8841" s="7">
        <v>37</v>
      </c>
      <c r="C8841" s="7">
        <v>89</v>
      </c>
      <c r="D8841" s="7">
        <v>0.38222837643744401</v>
      </c>
      <c r="E8841" s="7">
        <v>0.23064166094498101</v>
      </c>
      <c r="G8841" s="7">
        <v>37</v>
      </c>
      <c r="H8841" s="7">
        <v>89</v>
      </c>
      <c r="I8841" s="7">
        <v>-0.14489017243288799</v>
      </c>
      <c r="J8841" s="7">
        <v>-0.22903439675406101</v>
      </c>
      <c r="L8841" s="7">
        <v>37</v>
      </c>
      <c r="M8841" s="7">
        <v>89</v>
      </c>
      <c r="N8841" s="7">
        <v>-1.1659084951700001</v>
      </c>
      <c r="O8841" s="7">
        <v>-1.34325084017814</v>
      </c>
    </row>
    <row r="8842" spans="2:15" x14ac:dyDescent="0.2">
      <c r="B8842" s="7">
        <v>38</v>
      </c>
      <c r="C8842" s="7">
        <v>89</v>
      </c>
      <c r="D8842" s="7">
        <v>-0.16505525888023501</v>
      </c>
      <c r="E8842" s="7">
        <v>-1.42654584946484E-2</v>
      </c>
      <c r="G8842" s="7">
        <v>38</v>
      </c>
      <c r="H8842" s="7">
        <v>89</v>
      </c>
      <c r="I8842" s="7">
        <v>0.378317331985498</v>
      </c>
      <c r="J8842" s="7">
        <v>0.131834510279464</v>
      </c>
      <c r="L8842" s="7">
        <v>38</v>
      </c>
      <c r="M8842" s="7">
        <v>89</v>
      </c>
      <c r="N8842" s="7">
        <v>0.782725339238175</v>
      </c>
      <c r="O8842" s="7">
        <v>0.78892757015563197</v>
      </c>
    </row>
    <row r="8843" spans="2:15" x14ac:dyDescent="0.2">
      <c r="B8843" s="7">
        <v>39</v>
      </c>
      <c r="C8843" s="7">
        <v>89</v>
      </c>
      <c r="D8843" s="7">
        <v>5.2865641138978098E-2</v>
      </c>
      <c r="E8843" s="7">
        <v>-0.10730753700069801</v>
      </c>
      <c r="G8843" s="7">
        <v>39</v>
      </c>
      <c r="H8843" s="7">
        <v>89</v>
      </c>
      <c r="I8843" s="7">
        <v>0.27365654348236601</v>
      </c>
      <c r="J8843" s="7">
        <v>9.3081289826005595E-2</v>
      </c>
      <c r="L8843" s="7">
        <v>39</v>
      </c>
      <c r="M8843" s="7">
        <v>89</v>
      </c>
      <c r="N8843" s="7">
        <v>0.37556332009224302</v>
      </c>
      <c r="O8843" s="7">
        <v>-1.64569742500724E-2</v>
      </c>
    </row>
    <row r="8844" spans="2:15" x14ac:dyDescent="0.2">
      <c r="B8844" s="7">
        <v>40</v>
      </c>
      <c r="C8844" s="7">
        <v>89</v>
      </c>
      <c r="D8844" s="7">
        <v>4.2275492369732597E-2</v>
      </c>
      <c r="E8844" s="7">
        <v>-0.104226975625238</v>
      </c>
      <c r="G8844" s="7">
        <v>40</v>
      </c>
      <c r="H8844" s="7">
        <v>89</v>
      </c>
      <c r="I8844" s="7">
        <v>0.20172836638532701</v>
      </c>
      <c r="J8844" s="7">
        <v>-1.81496200365601E-2</v>
      </c>
      <c r="L8844" s="7">
        <v>40</v>
      </c>
      <c r="M8844" s="7">
        <v>89</v>
      </c>
      <c r="N8844" s="7">
        <v>-1.3689194106011999</v>
      </c>
      <c r="O8844" s="7">
        <v>-1.53136517390362</v>
      </c>
    </row>
    <row r="8845" spans="2:15" x14ac:dyDescent="0.2">
      <c r="B8845" s="7">
        <v>41</v>
      </c>
      <c r="C8845" s="7">
        <v>89</v>
      </c>
      <c r="D8845" s="7">
        <v>0.25507071431237399</v>
      </c>
      <c r="E8845" s="7">
        <v>0.19437992274494301</v>
      </c>
      <c r="G8845" s="7">
        <v>41</v>
      </c>
      <c r="H8845" s="7">
        <v>89</v>
      </c>
      <c r="I8845" s="7">
        <v>1.02575681724808E-2</v>
      </c>
      <c r="J8845" s="7">
        <v>-1.54258786027741E-2</v>
      </c>
      <c r="L8845" s="7">
        <v>41</v>
      </c>
      <c r="M8845" s="7">
        <v>89</v>
      </c>
      <c r="N8845" s="7">
        <v>-1.0948749310163399</v>
      </c>
      <c r="O8845" s="7">
        <v>-1.19903354544291</v>
      </c>
    </row>
    <row r="8846" spans="2:15" x14ac:dyDescent="0.2">
      <c r="B8846" s="7">
        <v>42</v>
      </c>
      <c r="C8846" s="7">
        <v>89</v>
      </c>
      <c r="D8846" s="7">
        <v>4.29801184894529E-3</v>
      </c>
      <c r="E8846" s="7">
        <v>0.20729074802215</v>
      </c>
      <c r="G8846" s="7">
        <v>42</v>
      </c>
      <c r="H8846" s="7">
        <v>89</v>
      </c>
      <c r="I8846" s="7">
        <v>0.23808912510458</v>
      </c>
      <c r="J8846" s="7">
        <v>0.38687903078231001</v>
      </c>
      <c r="L8846" s="7">
        <v>42</v>
      </c>
      <c r="M8846" s="7">
        <v>89</v>
      </c>
      <c r="N8846" s="7">
        <v>1.5250474027606999</v>
      </c>
      <c r="O8846" s="7">
        <v>0.99038178815981504</v>
      </c>
    </row>
    <row r="8847" spans="2:15" x14ac:dyDescent="0.2">
      <c r="B8847" s="7">
        <v>43</v>
      </c>
      <c r="C8847" s="7">
        <v>89</v>
      </c>
      <c r="D8847" s="7">
        <v>0.16795292649263199</v>
      </c>
      <c r="E8847" s="7">
        <v>-8.8305071363272702E-3</v>
      </c>
      <c r="G8847" s="7">
        <v>43</v>
      </c>
      <c r="H8847" s="7">
        <v>89</v>
      </c>
      <c r="I8847" s="7">
        <v>-0.11072508762055699</v>
      </c>
      <c r="J8847" s="7">
        <v>-0.204352562079261</v>
      </c>
      <c r="L8847" s="7">
        <v>43</v>
      </c>
      <c r="M8847" s="7">
        <v>89</v>
      </c>
      <c r="N8847" s="7">
        <v>-0.66935321159250105</v>
      </c>
      <c r="O8847" s="7">
        <v>-0.33401176304556301</v>
      </c>
    </row>
    <row r="8848" spans="2:15" x14ac:dyDescent="0.2">
      <c r="B8848" s="7">
        <v>44</v>
      </c>
      <c r="C8848" s="7">
        <v>89</v>
      </c>
      <c r="D8848" s="7">
        <v>-0.16842672409005599</v>
      </c>
      <c r="E8848" s="7">
        <v>-8.9766855235579299E-2</v>
      </c>
      <c r="G8848" s="7">
        <v>44</v>
      </c>
      <c r="H8848" s="7">
        <v>89</v>
      </c>
      <c r="I8848" s="7">
        <v>-0.212484293333773</v>
      </c>
      <c r="J8848" s="7">
        <v>0.113305562048376</v>
      </c>
      <c r="L8848" s="7">
        <v>44</v>
      </c>
      <c r="M8848" s="7">
        <v>89</v>
      </c>
      <c r="N8848" s="7">
        <v>0.63074437367964198</v>
      </c>
      <c r="O8848" s="7">
        <v>-0.50568226834202901</v>
      </c>
    </row>
    <row r="8849" spans="2:15" x14ac:dyDescent="0.2">
      <c r="B8849" s="7">
        <v>45</v>
      </c>
      <c r="C8849" s="7">
        <v>89</v>
      </c>
      <c r="D8849" s="7">
        <v>5.9758721630563699E-2</v>
      </c>
      <c r="E8849" s="7">
        <v>-4.1050689019524397E-2</v>
      </c>
      <c r="G8849" s="7">
        <v>45</v>
      </c>
      <c r="H8849" s="7">
        <v>89</v>
      </c>
      <c r="I8849" s="7">
        <v>-0.14077947991065401</v>
      </c>
      <c r="J8849" s="7">
        <v>-0.10197428055560701</v>
      </c>
      <c r="L8849" s="7">
        <v>45</v>
      </c>
      <c r="M8849" s="7">
        <v>89</v>
      </c>
      <c r="N8849" s="7">
        <v>-2.3307224395179502</v>
      </c>
      <c r="O8849" s="7">
        <v>-1.82935671710198</v>
      </c>
    </row>
    <row r="8850" spans="2:15" x14ac:dyDescent="0.2">
      <c r="B8850" s="7">
        <v>46</v>
      </c>
      <c r="C8850" s="7">
        <v>89</v>
      </c>
      <c r="D8850" s="7">
        <v>0.223795919093213</v>
      </c>
      <c r="E8850" s="7">
        <v>0.27618408136122202</v>
      </c>
      <c r="G8850" s="7">
        <v>46</v>
      </c>
      <c r="H8850" s="7">
        <v>89</v>
      </c>
      <c r="I8850" s="7">
        <v>9.6434217833743396E-2</v>
      </c>
      <c r="J8850" s="7">
        <v>8.1533286003244498E-2</v>
      </c>
      <c r="L8850" s="7">
        <v>46</v>
      </c>
      <c r="M8850" s="7">
        <v>89</v>
      </c>
      <c r="N8850" s="7">
        <v>-0.67630626837267405</v>
      </c>
      <c r="O8850" s="7">
        <v>-0.86010301063543604</v>
      </c>
    </row>
    <row r="8851" spans="2:15" x14ac:dyDescent="0.2">
      <c r="B8851" s="7">
        <v>47</v>
      </c>
      <c r="C8851" s="7">
        <v>89</v>
      </c>
      <c r="D8851" s="7">
        <v>-2.9003978125423699E-2</v>
      </c>
      <c r="E8851" s="7">
        <v>0.195918350202023</v>
      </c>
      <c r="G8851" s="7">
        <v>47</v>
      </c>
      <c r="H8851" s="7">
        <v>89</v>
      </c>
      <c r="I8851" s="7">
        <v>1.98918730423925E-2</v>
      </c>
      <c r="J8851" s="7">
        <v>0.31204685502764801</v>
      </c>
      <c r="L8851" s="7">
        <v>47</v>
      </c>
      <c r="M8851" s="7">
        <v>89</v>
      </c>
      <c r="N8851" s="7">
        <v>0.57160342905405104</v>
      </c>
      <c r="O8851" s="7">
        <v>-9.0862316151548897E-2</v>
      </c>
    </row>
    <row r="8852" spans="2:15" x14ac:dyDescent="0.2">
      <c r="B8852" s="7">
        <v>48</v>
      </c>
      <c r="C8852" s="7">
        <v>89</v>
      </c>
      <c r="D8852" s="7">
        <v>-0.14447183083286899</v>
      </c>
      <c r="E8852" s="7">
        <v>6.2681168950959404E-2</v>
      </c>
      <c r="G8852" s="7">
        <v>48</v>
      </c>
      <c r="H8852" s="7">
        <v>89</v>
      </c>
      <c r="I8852" s="7">
        <v>-7.4002739580915702E-2</v>
      </c>
      <c r="J8852" s="7">
        <v>-3.8142327554163899E-2</v>
      </c>
      <c r="L8852" s="7">
        <v>48</v>
      </c>
      <c r="M8852" s="7">
        <v>89</v>
      </c>
      <c r="N8852" s="7">
        <v>-0.33133282303795802</v>
      </c>
      <c r="O8852" s="7">
        <v>-8.9261259508990803E-2</v>
      </c>
    </row>
    <row r="8853" spans="2:15" x14ac:dyDescent="0.2">
      <c r="B8853" s="7">
        <v>49</v>
      </c>
      <c r="C8853" s="7">
        <v>89</v>
      </c>
      <c r="D8853" s="7">
        <v>5.0460001767151E-2</v>
      </c>
      <c r="E8853" s="7">
        <v>6.6365927557375998E-2</v>
      </c>
      <c r="G8853" s="7">
        <v>49</v>
      </c>
      <c r="H8853" s="7">
        <v>89</v>
      </c>
      <c r="I8853" s="7">
        <v>-1.7058329073604401E-2</v>
      </c>
      <c r="J8853" s="7">
        <v>7.8671777082060898E-2</v>
      </c>
      <c r="L8853" s="7">
        <v>49</v>
      </c>
      <c r="M8853" s="7">
        <v>89</v>
      </c>
      <c r="N8853" s="7">
        <v>-0.77082322485037202</v>
      </c>
      <c r="O8853" s="7">
        <v>-0.396829246498829</v>
      </c>
    </row>
    <row r="8854" spans="2:15" x14ac:dyDescent="0.2">
      <c r="B8854" s="7">
        <v>50</v>
      </c>
      <c r="C8854" s="7">
        <v>89</v>
      </c>
      <c r="D8854" s="7">
        <v>-0.15016034796782701</v>
      </c>
      <c r="E8854" s="7">
        <v>-5.4454577478525203E-2</v>
      </c>
      <c r="G8854" s="7">
        <v>50</v>
      </c>
      <c r="H8854" s="7">
        <v>89</v>
      </c>
      <c r="I8854" s="7">
        <v>0.116227405768662</v>
      </c>
      <c r="J8854" s="7">
        <v>1.05716968822183E-2</v>
      </c>
      <c r="L8854" s="7">
        <v>50</v>
      </c>
      <c r="M8854" s="7">
        <v>89</v>
      </c>
      <c r="N8854" s="7">
        <v>-0.31991864427126998</v>
      </c>
      <c r="O8854" s="7">
        <v>-0.29329363204857201</v>
      </c>
    </row>
    <row r="8855" spans="2:15" x14ac:dyDescent="0.2">
      <c r="B8855" s="7">
        <v>51</v>
      </c>
      <c r="C8855" s="7">
        <v>89</v>
      </c>
      <c r="D8855" s="7">
        <v>4.5180084653040402E-2</v>
      </c>
      <c r="E8855" s="7">
        <v>-0.14118227346725701</v>
      </c>
      <c r="G8855" s="7">
        <v>51</v>
      </c>
      <c r="H8855" s="7">
        <v>89</v>
      </c>
      <c r="I8855" s="7">
        <v>-0.12862869522357401</v>
      </c>
      <c r="J8855" s="7">
        <v>-0.17484475589063</v>
      </c>
      <c r="L8855" s="7">
        <v>51</v>
      </c>
      <c r="M8855" s="7">
        <v>89</v>
      </c>
      <c r="N8855" s="7">
        <v>-0.240099211189471</v>
      </c>
      <c r="O8855" s="7">
        <v>-0.68597010047415197</v>
      </c>
    </row>
    <row r="8856" spans="2:15" x14ac:dyDescent="0.2">
      <c r="B8856" s="7">
        <v>52</v>
      </c>
      <c r="C8856" s="7">
        <v>89</v>
      </c>
      <c r="D8856" s="7">
        <v>0.14178062367083699</v>
      </c>
      <c r="E8856" s="7">
        <v>1.36156804509024E-2</v>
      </c>
      <c r="G8856" s="7">
        <v>52</v>
      </c>
      <c r="H8856" s="7">
        <v>89</v>
      </c>
      <c r="I8856" s="7">
        <v>-0.30844220091225699</v>
      </c>
      <c r="J8856" s="7">
        <v>-0.14309773988975699</v>
      </c>
      <c r="L8856" s="7">
        <v>52</v>
      </c>
      <c r="M8856" s="7">
        <v>89</v>
      </c>
      <c r="N8856" s="7">
        <v>-0.91628900483994402</v>
      </c>
      <c r="O8856" s="7">
        <v>-0.45769535126119298</v>
      </c>
    </row>
    <row r="8857" spans="2:15" x14ac:dyDescent="0.2">
      <c r="B8857" s="7">
        <v>53</v>
      </c>
      <c r="C8857" s="7">
        <v>89</v>
      </c>
      <c r="D8857" s="7">
        <v>-0.217591160895895</v>
      </c>
      <c r="E8857" s="7">
        <v>-0.38747784929022</v>
      </c>
      <c r="G8857" s="7">
        <v>53</v>
      </c>
      <c r="H8857" s="7">
        <v>89</v>
      </c>
      <c r="I8857" s="7">
        <v>0.222484110540626</v>
      </c>
      <c r="J8857" s="7">
        <v>0.32932920344576699</v>
      </c>
      <c r="L8857" s="7">
        <v>53</v>
      </c>
      <c r="M8857" s="7">
        <v>89</v>
      </c>
      <c r="N8857" s="7">
        <v>-2.6338762552260602</v>
      </c>
      <c r="O8857" s="7">
        <v>-1.44987170048097</v>
      </c>
    </row>
    <row r="8858" spans="2:15" x14ac:dyDescent="0.2">
      <c r="B8858" s="7">
        <v>54</v>
      </c>
      <c r="C8858" s="7">
        <v>89</v>
      </c>
      <c r="D8858" s="7">
        <v>-0.124790538887112</v>
      </c>
      <c r="E8858" s="7">
        <v>-0.12548631273415001</v>
      </c>
      <c r="G8858" s="7">
        <v>54</v>
      </c>
      <c r="H8858" s="7">
        <v>89</v>
      </c>
      <c r="I8858" s="7">
        <v>-5.7812715159664997E-2</v>
      </c>
      <c r="J8858" s="7">
        <v>8.9758800029114696E-2</v>
      </c>
      <c r="L8858" s="7">
        <v>54</v>
      </c>
      <c r="M8858" s="7">
        <v>89</v>
      </c>
      <c r="N8858" s="7">
        <v>0.153564474158527</v>
      </c>
      <c r="O8858" s="7">
        <v>0.119413441678299</v>
      </c>
    </row>
    <row r="8859" spans="2:15" x14ac:dyDescent="0.2">
      <c r="B8859" s="7">
        <v>55</v>
      </c>
      <c r="C8859" s="7">
        <v>89</v>
      </c>
      <c r="D8859" s="7">
        <v>0.120300666002606</v>
      </c>
      <c r="E8859" s="7">
        <v>-3.3185268998980902E-2</v>
      </c>
      <c r="G8859" s="7">
        <v>55</v>
      </c>
      <c r="H8859" s="7">
        <v>89</v>
      </c>
      <c r="I8859" s="7">
        <v>0.38037402790293801</v>
      </c>
      <c r="J8859" s="7">
        <v>3.17952706119762E-3</v>
      </c>
      <c r="L8859" s="7">
        <v>55</v>
      </c>
      <c r="M8859" s="7">
        <v>89</v>
      </c>
      <c r="N8859" s="7">
        <v>-0.80167697595048204</v>
      </c>
      <c r="O8859" s="7">
        <v>-0.34195299109286798</v>
      </c>
    </row>
    <row r="8860" spans="2:15" x14ac:dyDescent="0.2">
      <c r="B8860" s="7">
        <v>56</v>
      </c>
      <c r="C8860" s="7">
        <v>89</v>
      </c>
      <c r="D8860" s="7">
        <v>-0.19993358619820301</v>
      </c>
      <c r="E8860" s="7">
        <v>-0.41743146757285898</v>
      </c>
      <c r="G8860" s="7">
        <v>56</v>
      </c>
      <c r="H8860" s="7">
        <v>89</v>
      </c>
      <c r="I8860" s="7">
        <v>7.83172224797468E-3</v>
      </c>
      <c r="J8860" s="7">
        <v>-0.27098831888831199</v>
      </c>
      <c r="L8860" s="7">
        <v>56</v>
      </c>
      <c r="M8860" s="7">
        <v>89</v>
      </c>
      <c r="N8860" s="7">
        <v>-0.90846424940811399</v>
      </c>
      <c r="O8860" s="7">
        <v>-0.18633237841971301</v>
      </c>
    </row>
    <row r="8861" spans="2:15" x14ac:dyDescent="0.2">
      <c r="B8861" s="7">
        <v>57</v>
      </c>
      <c r="C8861" s="7">
        <v>89</v>
      </c>
      <c r="D8861" s="7">
        <v>-0.111193128055394</v>
      </c>
      <c r="E8861" s="7">
        <v>-9.60562552516908E-2</v>
      </c>
      <c r="G8861" s="7">
        <v>57</v>
      </c>
      <c r="H8861" s="7">
        <v>89</v>
      </c>
      <c r="I8861" s="7">
        <v>0.23819258057071899</v>
      </c>
      <c r="J8861" s="7">
        <v>3.3149114828443502E-2</v>
      </c>
      <c r="L8861" s="7">
        <v>57</v>
      </c>
      <c r="M8861" s="7">
        <v>89</v>
      </c>
      <c r="N8861" s="7">
        <v>-2.0882417930810799</v>
      </c>
      <c r="O8861" s="7">
        <v>-1.3337891633019801</v>
      </c>
    </row>
    <row r="8862" spans="2:15" x14ac:dyDescent="0.2">
      <c r="B8862" s="7">
        <v>58</v>
      </c>
      <c r="C8862" s="7">
        <v>89</v>
      </c>
      <c r="D8862" s="7">
        <v>-0.35411937105635999</v>
      </c>
      <c r="E8862" s="7">
        <v>-0.42494719499289402</v>
      </c>
      <c r="G8862" s="7">
        <v>58</v>
      </c>
      <c r="H8862" s="7">
        <v>89</v>
      </c>
      <c r="I8862" s="7">
        <v>0.152462482036096</v>
      </c>
      <c r="J8862" s="7">
        <v>0.18027183959781101</v>
      </c>
      <c r="L8862" s="7">
        <v>58</v>
      </c>
      <c r="M8862" s="7">
        <v>89</v>
      </c>
      <c r="N8862" s="7">
        <v>-1.35099110769231</v>
      </c>
      <c r="O8862" s="7">
        <v>-1.1828861943340101</v>
      </c>
    </row>
    <row r="8863" spans="2:15" x14ac:dyDescent="0.2">
      <c r="B8863" s="7">
        <v>59</v>
      </c>
      <c r="C8863" s="7">
        <v>89</v>
      </c>
      <c r="D8863" s="7">
        <v>0.147842479902733</v>
      </c>
      <c r="E8863" s="7">
        <v>-0.18621138701069601</v>
      </c>
      <c r="G8863" s="7">
        <v>59</v>
      </c>
      <c r="H8863" s="7">
        <v>89</v>
      </c>
      <c r="I8863" s="7">
        <v>0.46227443810919799</v>
      </c>
      <c r="J8863" s="7">
        <v>0.25848533017640901</v>
      </c>
      <c r="L8863" s="7">
        <v>59</v>
      </c>
      <c r="M8863" s="7">
        <v>89</v>
      </c>
      <c r="N8863" s="7">
        <v>-0.12441810371104001</v>
      </c>
      <c r="O8863" s="7">
        <v>-0.92511032815622096</v>
      </c>
    </row>
    <row r="8864" spans="2:15" x14ac:dyDescent="0.2">
      <c r="B8864" s="7">
        <v>60</v>
      </c>
      <c r="C8864" s="7">
        <v>89</v>
      </c>
      <c r="D8864" s="7">
        <v>-0.26236015661675999</v>
      </c>
      <c r="E8864" s="7">
        <v>-0.22083322086476401</v>
      </c>
      <c r="G8864" s="7">
        <v>60</v>
      </c>
      <c r="H8864" s="7">
        <v>89</v>
      </c>
      <c r="I8864" s="7">
        <v>-8.8062442519338396E-2</v>
      </c>
      <c r="J8864" s="7">
        <v>-0.18440807361474601</v>
      </c>
      <c r="L8864" s="7">
        <v>60</v>
      </c>
      <c r="M8864" s="7">
        <v>89</v>
      </c>
      <c r="N8864" s="7">
        <v>0.45281973270389198</v>
      </c>
      <c r="O8864" s="7">
        <v>-0.32340644571289201</v>
      </c>
    </row>
    <row r="8865" spans="2:15" x14ac:dyDescent="0.2">
      <c r="B8865" s="7">
        <v>61</v>
      </c>
      <c r="C8865" s="7">
        <v>89</v>
      </c>
      <c r="D8865" s="7">
        <v>-0.74151710222039202</v>
      </c>
      <c r="E8865" s="7">
        <v>-0.93448007195345495</v>
      </c>
      <c r="G8865" s="7">
        <v>61</v>
      </c>
      <c r="H8865" s="7">
        <v>89</v>
      </c>
      <c r="I8865" s="7">
        <v>7.4269409565120598E-2</v>
      </c>
      <c r="J8865" s="7">
        <v>3.11716776827087E-2</v>
      </c>
      <c r="L8865" s="7">
        <v>61</v>
      </c>
      <c r="M8865" s="7">
        <v>89</v>
      </c>
      <c r="N8865" s="7">
        <v>0.15899080065158799</v>
      </c>
      <c r="O8865" s="7">
        <v>-3.2686005347519802E-2</v>
      </c>
    </row>
    <row r="8866" spans="2:15" x14ac:dyDescent="0.2">
      <c r="B8866" s="7">
        <v>62</v>
      </c>
      <c r="C8866" s="7">
        <v>89</v>
      </c>
      <c r="D8866" s="7">
        <v>-0.24332182432275001</v>
      </c>
      <c r="E8866" s="7">
        <v>-4.1125510213374697E-2</v>
      </c>
      <c r="G8866" s="7">
        <v>62</v>
      </c>
      <c r="H8866" s="7">
        <v>89</v>
      </c>
      <c r="I8866" s="7">
        <v>-7.58682829253505E-2</v>
      </c>
      <c r="J8866" s="7">
        <v>9.6347201609054495E-2</v>
      </c>
      <c r="L8866" s="7">
        <v>62</v>
      </c>
      <c r="M8866" s="7">
        <v>89</v>
      </c>
      <c r="N8866" s="7">
        <v>0.86821324114087095</v>
      </c>
      <c r="O8866" s="7">
        <v>0.278225373780497</v>
      </c>
    </row>
    <row r="8867" spans="2:15" x14ac:dyDescent="0.2">
      <c r="B8867" s="7">
        <v>63</v>
      </c>
      <c r="C8867" s="7">
        <v>89</v>
      </c>
      <c r="D8867" s="7">
        <v>-0.71127651788616397</v>
      </c>
      <c r="E8867" s="7">
        <v>-0.65362825195329499</v>
      </c>
      <c r="G8867" s="7">
        <v>63</v>
      </c>
      <c r="H8867" s="7">
        <v>89</v>
      </c>
      <c r="I8867" s="7">
        <v>-9.4688742476846804E-2</v>
      </c>
      <c r="J8867" s="7">
        <v>0.18214659206537701</v>
      </c>
      <c r="L8867" s="7">
        <v>63</v>
      </c>
      <c r="M8867" s="7">
        <v>89</v>
      </c>
      <c r="N8867" s="7">
        <v>-0.95334144063577597</v>
      </c>
      <c r="O8867" s="7">
        <v>-0.66777428603278299</v>
      </c>
    </row>
    <row r="8868" spans="2:15" x14ac:dyDescent="0.2">
      <c r="B8868" s="7">
        <v>64</v>
      </c>
      <c r="C8868" s="7">
        <v>89</v>
      </c>
      <c r="D8868" s="7">
        <v>-0.14350028133640599</v>
      </c>
      <c r="E8868" s="7">
        <v>-0.33700318023186998</v>
      </c>
      <c r="G8868" s="7">
        <v>64</v>
      </c>
      <c r="H8868" s="7">
        <v>89</v>
      </c>
      <c r="I8868" s="7">
        <v>-0.125562236302907</v>
      </c>
      <c r="J8868" s="7">
        <v>-0.12243775288256301</v>
      </c>
      <c r="L8868" s="7">
        <v>64</v>
      </c>
      <c r="M8868" s="7">
        <v>89</v>
      </c>
      <c r="N8868" s="7">
        <v>-0.69184597651922297</v>
      </c>
      <c r="O8868" s="7">
        <v>1.0732637982267E-2</v>
      </c>
    </row>
    <row r="8869" spans="2:15" x14ac:dyDescent="0.2">
      <c r="B8869" s="7">
        <v>65</v>
      </c>
      <c r="C8869" s="7">
        <v>89</v>
      </c>
      <c r="D8869" s="7">
        <v>1.9055281374190401E-2</v>
      </c>
      <c r="E8869" s="7">
        <v>0.18734078535814899</v>
      </c>
      <c r="G8869" s="7">
        <v>65</v>
      </c>
      <c r="H8869" s="7">
        <v>89</v>
      </c>
      <c r="I8869" s="7">
        <v>0.20475211151373501</v>
      </c>
      <c r="J8869" s="7">
        <v>-7.4433314244102697E-2</v>
      </c>
      <c r="L8869" s="7">
        <v>65</v>
      </c>
      <c r="M8869" s="7">
        <v>89</v>
      </c>
      <c r="N8869" s="7">
        <v>-2.08198858979621</v>
      </c>
      <c r="O8869" s="7">
        <v>-1.41980894382519</v>
      </c>
    </row>
    <row r="8870" spans="2:15" x14ac:dyDescent="0.2">
      <c r="B8870" s="7">
        <v>66</v>
      </c>
      <c r="C8870" s="7">
        <v>89</v>
      </c>
      <c r="D8870" s="7">
        <v>0.59698705570541599</v>
      </c>
      <c r="E8870" s="7">
        <v>-0.116818391954556</v>
      </c>
      <c r="G8870" s="7">
        <v>66</v>
      </c>
      <c r="H8870" s="7">
        <v>89</v>
      </c>
      <c r="I8870" s="7">
        <v>0.20518945929504001</v>
      </c>
      <c r="J8870" s="7">
        <v>9.0765388959487006E-2</v>
      </c>
      <c r="L8870" s="7">
        <v>66</v>
      </c>
      <c r="M8870" s="7">
        <v>89</v>
      </c>
      <c r="N8870" s="7">
        <v>-0.55684406226442995</v>
      </c>
      <c r="O8870" s="7">
        <v>-1.01857244368572</v>
      </c>
    </row>
    <row r="8871" spans="2:15" x14ac:dyDescent="0.2">
      <c r="B8871" s="7">
        <v>67</v>
      </c>
      <c r="C8871" s="7">
        <v>89</v>
      </c>
      <c r="D8871" s="7">
        <v>0.147017368735719</v>
      </c>
      <c r="E8871" s="7">
        <v>-2.73270959924048E-2</v>
      </c>
      <c r="G8871" s="7">
        <v>67</v>
      </c>
      <c r="H8871" s="7">
        <v>89</v>
      </c>
      <c r="I8871" s="7">
        <v>3.5217731621822998E-2</v>
      </c>
      <c r="J8871" s="7">
        <v>5.7217167736539801E-2</v>
      </c>
      <c r="L8871" s="7">
        <v>67</v>
      </c>
      <c r="M8871" s="7">
        <v>89</v>
      </c>
      <c r="N8871" s="7">
        <v>-0.50077211672686395</v>
      </c>
      <c r="O8871" s="7">
        <v>-0.75121441433305003</v>
      </c>
    </row>
    <row r="8872" spans="2:15" x14ac:dyDescent="0.2">
      <c r="B8872" s="7">
        <v>68</v>
      </c>
      <c r="C8872" s="7">
        <v>89</v>
      </c>
      <c r="D8872" s="7">
        <v>-0.26190879553665702</v>
      </c>
      <c r="E8872" s="7">
        <v>2.8880012072214399E-3</v>
      </c>
      <c r="G8872" s="7">
        <v>68</v>
      </c>
      <c r="H8872" s="7">
        <v>89</v>
      </c>
      <c r="I8872" s="7">
        <v>4.88758683262649E-2</v>
      </c>
      <c r="J8872" s="7">
        <v>1.52263507597912E-2</v>
      </c>
      <c r="L8872" s="7">
        <v>68</v>
      </c>
      <c r="M8872" s="7">
        <v>89</v>
      </c>
      <c r="N8872" s="7">
        <v>-1.7823999430875299</v>
      </c>
      <c r="O8872" s="7">
        <v>-1.5065804439608901</v>
      </c>
    </row>
    <row r="8873" spans="2:15" x14ac:dyDescent="0.2">
      <c r="B8873" s="7">
        <v>69</v>
      </c>
      <c r="C8873" s="7">
        <v>89</v>
      </c>
      <c r="D8873" s="7">
        <v>-0.70951122036576197</v>
      </c>
      <c r="E8873" s="7">
        <v>-0.66232818827152196</v>
      </c>
      <c r="G8873" s="7">
        <v>69</v>
      </c>
      <c r="H8873" s="7">
        <v>89</v>
      </c>
      <c r="I8873" s="7">
        <v>0.180662197553843</v>
      </c>
      <c r="J8873" s="7">
        <v>7.6733313903188702E-2</v>
      </c>
      <c r="L8873" s="7">
        <v>69</v>
      </c>
      <c r="M8873" s="7">
        <v>89</v>
      </c>
      <c r="N8873" s="7">
        <v>-0.84532126466167901</v>
      </c>
      <c r="O8873" s="7">
        <v>-0.83950669861953398</v>
      </c>
    </row>
    <row r="8874" spans="2:15" x14ac:dyDescent="0.2">
      <c r="B8874" s="7">
        <v>70</v>
      </c>
      <c r="C8874" s="7">
        <v>89</v>
      </c>
      <c r="D8874" s="7">
        <v>-0.79249926881150001</v>
      </c>
      <c r="E8874" s="7">
        <v>-0.75334459860400005</v>
      </c>
      <c r="G8874" s="7">
        <v>70</v>
      </c>
      <c r="H8874" s="7">
        <v>89</v>
      </c>
      <c r="I8874" s="7">
        <v>0.117956143351666</v>
      </c>
      <c r="J8874" s="7">
        <v>-0.107995905807956</v>
      </c>
      <c r="L8874" s="7">
        <v>70</v>
      </c>
      <c r="M8874" s="7">
        <v>89</v>
      </c>
      <c r="N8874" s="7">
        <v>8.2485825725119505E-2</v>
      </c>
      <c r="O8874" s="7">
        <v>-0.78561938086822403</v>
      </c>
    </row>
    <row r="8875" spans="2:15" x14ac:dyDescent="0.2">
      <c r="B8875" s="7">
        <v>71</v>
      </c>
      <c r="C8875" s="7">
        <v>89</v>
      </c>
      <c r="D8875" s="7">
        <v>-0.291437085841045</v>
      </c>
      <c r="E8875" s="7">
        <v>0.116759595109063</v>
      </c>
      <c r="G8875" s="7">
        <v>71</v>
      </c>
      <c r="H8875" s="7">
        <v>89</v>
      </c>
      <c r="I8875" s="7">
        <v>-0.222697811320161</v>
      </c>
      <c r="J8875" s="7">
        <v>-2.2028916557736999E-3</v>
      </c>
      <c r="L8875" s="7">
        <v>71</v>
      </c>
      <c r="M8875" s="7">
        <v>89</v>
      </c>
      <c r="N8875" s="7">
        <v>-3.0696909052237799E-2</v>
      </c>
      <c r="O8875" s="7">
        <v>-0.167418666749937</v>
      </c>
    </row>
    <row r="8876" spans="2:15" x14ac:dyDescent="0.2">
      <c r="B8876" s="7">
        <v>72</v>
      </c>
      <c r="C8876" s="7">
        <v>89</v>
      </c>
      <c r="D8876" s="7">
        <v>-0.22285443213940301</v>
      </c>
      <c r="E8876" s="7">
        <v>-0.17170573888371099</v>
      </c>
      <c r="G8876" s="7">
        <v>72</v>
      </c>
      <c r="H8876" s="7">
        <v>89</v>
      </c>
      <c r="I8876" s="7">
        <v>0.26754764900232397</v>
      </c>
      <c r="J8876" s="7">
        <v>2.8622876811681401E-2</v>
      </c>
      <c r="L8876" s="7">
        <v>72</v>
      </c>
      <c r="M8876" s="7">
        <v>89</v>
      </c>
      <c r="N8876" s="7">
        <v>-2.8297231999850299</v>
      </c>
      <c r="O8876" s="7">
        <v>-2.66063725391029</v>
      </c>
    </row>
    <row r="8877" spans="2:15" x14ac:dyDescent="0.2">
      <c r="B8877" s="7">
        <v>73</v>
      </c>
      <c r="C8877" s="7">
        <v>89</v>
      </c>
      <c r="D8877" s="7">
        <v>-0.11066569908333999</v>
      </c>
      <c r="E8877" s="7">
        <v>1.8338601291560501E-2</v>
      </c>
      <c r="G8877" s="7">
        <v>73</v>
      </c>
      <c r="H8877" s="7">
        <v>89</v>
      </c>
      <c r="I8877" s="7">
        <v>9.20803208030474E-2</v>
      </c>
      <c r="J8877" s="7">
        <v>0.13701778936574099</v>
      </c>
      <c r="L8877" s="7">
        <v>73</v>
      </c>
      <c r="M8877" s="7">
        <v>89</v>
      </c>
      <c r="N8877" s="7">
        <v>0.69946160520444201</v>
      </c>
      <c r="O8877" s="7">
        <v>0.116494919541799</v>
      </c>
    </row>
    <row r="8878" spans="2:15" x14ac:dyDescent="0.2">
      <c r="B8878" s="7">
        <v>74</v>
      </c>
      <c r="C8878" s="7">
        <v>89</v>
      </c>
      <c r="D8878" s="7">
        <v>-0.13784233352324901</v>
      </c>
      <c r="E8878" s="7">
        <v>-7.0854769467203496E-2</v>
      </c>
      <c r="G8878" s="7">
        <v>74</v>
      </c>
      <c r="H8878" s="7">
        <v>89</v>
      </c>
      <c r="I8878" s="7">
        <v>6.5727815216469296E-2</v>
      </c>
      <c r="J8878" s="7">
        <v>-2.5589124682657199E-2</v>
      </c>
      <c r="L8878" s="7">
        <v>74</v>
      </c>
      <c r="M8878" s="7">
        <v>89</v>
      </c>
      <c r="N8878" s="7">
        <v>-0.78060293396832003</v>
      </c>
      <c r="O8878" s="7">
        <v>0.107270001308041</v>
      </c>
    </row>
    <row r="8879" spans="2:15" x14ac:dyDescent="0.2">
      <c r="B8879" s="7">
        <v>75</v>
      </c>
      <c r="C8879" s="7">
        <v>89</v>
      </c>
      <c r="D8879" s="7">
        <v>-0.569503885498021</v>
      </c>
      <c r="E8879" s="7">
        <v>-0.520569836665986</v>
      </c>
      <c r="G8879" s="7">
        <v>75</v>
      </c>
      <c r="H8879" s="7">
        <v>89</v>
      </c>
      <c r="I8879" s="7">
        <v>-0.14577644377111401</v>
      </c>
      <c r="J8879" s="7">
        <v>-0.10357863809751</v>
      </c>
      <c r="L8879" s="7">
        <v>75</v>
      </c>
      <c r="M8879" s="7">
        <v>89</v>
      </c>
      <c r="N8879" s="7">
        <v>-0.88859414138064097</v>
      </c>
      <c r="O8879" s="7">
        <v>-0.81234866445611698</v>
      </c>
    </row>
    <row r="8880" spans="2:15" x14ac:dyDescent="0.2">
      <c r="B8880" s="7">
        <v>76</v>
      </c>
      <c r="C8880" s="7">
        <v>89</v>
      </c>
      <c r="D8880" s="7">
        <v>8.0747139518067002E-4</v>
      </c>
      <c r="E8880" s="7">
        <v>3.8718085055560198E-3</v>
      </c>
      <c r="G8880" s="7">
        <v>76</v>
      </c>
      <c r="H8880" s="7">
        <v>89</v>
      </c>
      <c r="I8880" s="7">
        <v>2.7624159325093899E-2</v>
      </c>
      <c r="J8880" s="7">
        <v>-0.126326724215546</v>
      </c>
      <c r="L8880" s="7">
        <v>76</v>
      </c>
      <c r="M8880" s="7">
        <v>89</v>
      </c>
      <c r="N8880" s="7">
        <v>-0.91097444306516395</v>
      </c>
      <c r="O8880" s="7">
        <v>-0.95440172899610598</v>
      </c>
    </row>
    <row r="8881" spans="2:15" x14ac:dyDescent="0.2">
      <c r="B8881" s="7">
        <v>77</v>
      </c>
      <c r="C8881" s="7">
        <v>89</v>
      </c>
      <c r="D8881" s="7">
        <v>9.8706940048472802E-2</v>
      </c>
      <c r="E8881" s="7">
        <v>-0.14900405748461401</v>
      </c>
      <c r="G8881" s="7">
        <v>77</v>
      </c>
      <c r="H8881" s="7">
        <v>89</v>
      </c>
      <c r="I8881" s="7">
        <v>0.21636664472723999</v>
      </c>
      <c r="J8881" s="7">
        <v>-5.4507545235168202E-2</v>
      </c>
      <c r="L8881" s="7">
        <v>77</v>
      </c>
      <c r="M8881" s="7">
        <v>89</v>
      </c>
      <c r="N8881" s="7">
        <v>-1.2062877806697201</v>
      </c>
      <c r="O8881" s="7">
        <v>-1.13720797696572</v>
      </c>
    </row>
    <row r="8882" spans="2:15" x14ac:dyDescent="0.2">
      <c r="B8882" s="7">
        <v>78</v>
      </c>
      <c r="C8882" s="7">
        <v>89</v>
      </c>
      <c r="D8882" s="7">
        <v>0.59458826347877303</v>
      </c>
      <c r="E8882" s="7">
        <v>0.456912947237676</v>
      </c>
      <c r="G8882" s="7">
        <v>78</v>
      </c>
      <c r="H8882" s="7">
        <v>89</v>
      </c>
      <c r="I8882" s="7">
        <v>-7.2632015156329999E-2</v>
      </c>
      <c r="J8882" s="7">
        <v>-3.1585573850175103E-2</v>
      </c>
      <c r="L8882" s="7">
        <v>78</v>
      </c>
      <c r="M8882" s="7">
        <v>89</v>
      </c>
      <c r="N8882" s="7">
        <v>-1.45770988879601</v>
      </c>
      <c r="O8882" s="7">
        <v>-1.73804701940605</v>
      </c>
    </row>
    <row r="8883" spans="2:15" x14ac:dyDescent="0.2">
      <c r="B8883" s="7">
        <v>79</v>
      </c>
      <c r="C8883" s="7">
        <v>89</v>
      </c>
      <c r="D8883" s="7">
        <v>0.36633201712756902</v>
      </c>
      <c r="E8883" s="7">
        <v>0.27003469244367101</v>
      </c>
      <c r="G8883" s="7">
        <v>79</v>
      </c>
      <c r="H8883" s="7">
        <v>89</v>
      </c>
      <c r="I8883" s="7">
        <v>-0.47349278103520998</v>
      </c>
      <c r="J8883" s="7">
        <v>-0.48315435787955602</v>
      </c>
      <c r="L8883" s="7">
        <v>79</v>
      </c>
      <c r="M8883" s="7">
        <v>89</v>
      </c>
      <c r="N8883" s="7">
        <v>-1.3637864891169501E-2</v>
      </c>
      <c r="O8883" s="7">
        <v>0.23781957551660901</v>
      </c>
    </row>
    <row r="8884" spans="2:15" x14ac:dyDescent="0.2">
      <c r="B8884" s="7">
        <v>80</v>
      </c>
      <c r="C8884" s="7">
        <v>89</v>
      </c>
      <c r="D8884" s="7">
        <v>0.20821334764973701</v>
      </c>
      <c r="E8884" s="7">
        <v>2.12903831084077E-3</v>
      </c>
      <c r="G8884" s="7">
        <v>80</v>
      </c>
      <c r="H8884" s="7">
        <v>89</v>
      </c>
      <c r="I8884" s="7">
        <v>0.11851806185482899</v>
      </c>
      <c r="J8884" s="7">
        <v>7.7588545665498998E-2</v>
      </c>
      <c r="L8884" s="7">
        <v>80</v>
      </c>
      <c r="M8884" s="7">
        <v>89</v>
      </c>
      <c r="N8884" s="7">
        <v>-0.99260677819003895</v>
      </c>
      <c r="O8884" s="7">
        <v>-1.0580738418167599</v>
      </c>
    </row>
    <row r="8885" spans="2:15" x14ac:dyDescent="0.2">
      <c r="B8885" s="7">
        <v>81</v>
      </c>
      <c r="C8885" s="7">
        <v>89</v>
      </c>
      <c r="D8885" s="7">
        <v>0.12766632031691399</v>
      </c>
      <c r="E8885" s="7">
        <v>1.14208575821131E-2</v>
      </c>
      <c r="G8885" s="7">
        <v>81</v>
      </c>
      <c r="H8885" s="7">
        <v>89</v>
      </c>
      <c r="I8885" s="7">
        <v>1.3783057004198801E-2</v>
      </c>
      <c r="J8885" s="7">
        <v>-3.4343394543760999E-3</v>
      </c>
      <c r="L8885" s="7">
        <v>81</v>
      </c>
      <c r="M8885" s="7">
        <v>89</v>
      </c>
      <c r="N8885" s="7">
        <v>-0.421411221398939</v>
      </c>
      <c r="O8885" s="7">
        <v>-0.50334876791575001</v>
      </c>
    </row>
    <row r="8886" spans="2:15" x14ac:dyDescent="0.2">
      <c r="B8886" s="7">
        <v>82</v>
      </c>
      <c r="C8886" s="7">
        <v>89</v>
      </c>
      <c r="D8886" s="7">
        <v>-9.1450426569702301E-2</v>
      </c>
      <c r="E8886" s="7">
        <v>-0.13554606498069399</v>
      </c>
      <c r="G8886" s="7">
        <v>82</v>
      </c>
      <c r="H8886" s="7">
        <v>89</v>
      </c>
      <c r="I8886" s="7">
        <v>-7.7455712881383795E-2</v>
      </c>
      <c r="J8886" s="7">
        <v>-1.7382193171377101E-2</v>
      </c>
      <c r="L8886" s="7">
        <v>82</v>
      </c>
      <c r="M8886" s="7">
        <v>89</v>
      </c>
      <c r="N8886" s="7">
        <v>2.0820675059176201</v>
      </c>
      <c r="O8886" s="7">
        <v>2.5312257406826602</v>
      </c>
    </row>
    <row r="8887" spans="2:15" x14ac:dyDescent="0.2">
      <c r="B8887" s="7">
        <v>83</v>
      </c>
      <c r="C8887" s="7">
        <v>89</v>
      </c>
      <c r="D8887" s="7">
        <v>0.172266875919589</v>
      </c>
      <c r="E8887" s="7">
        <v>0.16727437244524901</v>
      </c>
      <c r="G8887" s="7">
        <v>83</v>
      </c>
      <c r="H8887" s="7">
        <v>89</v>
      </c>
      <c r="I8887" s="7">
        <v>3.54643380955686E-2</v>
      </c>
      <c r="J8887" s="7">
        <v>0.207693948565568</v>
      </c>
      <c r="L8887" s="7">
        <v>83</v>
      </c>
      <c r="M8887" s="7">
        <v>89</v>
      </c>
      <c r="N8887" s="7">
        <v>-1.8876555488500899</v>
      </c>
      <c r="O8887" s="7">
        <v>-1.4142622617356599</v>
      </c>
    </row>
    <row r="8888" spans="2:15" x14ac:dyDescent="0.2">
      <c r="B8888" s="7">
        <v>84</v>
      </c>
      <c r="C8888" s="7">
        <v>89</v>
      </c>
      <c r="D8888" s="7">
        <v>-0.55900433014635098</v>
      </c>
      <c r="E8888" s="7">
        <v>-0.105624347231146</v>
      </c>
      <c r="G8888" s="7">
        <v>84</v>
      </c>
      <c r="H8888" s="7">
        <v>89</v>
      </c>
      <c r="I8888" s="7">
        <v>-6.1390717870779099E-2</v>
      </c>
      <c r="J8888" s="7">
        <v>-0.10193564087961</v>
      </c>
      <c r="L8888" s="7">
        <v>84</v>
      </c>
      <c r="M8888" s="7">
        <v>89</v>
      </c>
      <c r="N8888" s="7">
        <v>-0.556804741819939</v>
      </c>
      <c r="O8888" s="7">
        <v>-1.2436258205333901</v>
      </c>
    </row>
    <row r="8889" spans="2:15" x14ac:dyDescent="0.2">
      <c r="B8889" s="7">
        <v>85</v>
      </c>
      <c r="C8889" s="7">
        <v>89</v>
      </c>
      <c r="D8889" s="7">
        <v>0.242203149225903</v>
      </c>
      <c r="E8889" s="7">
        <v>0.43360883514082399</v>
      </c>
      <c r="G8889" s="7">
        <v>85</v>
      </c>
      <c r="H8889" s="7">
        <v>89</v>
      </c>
      <c r="I8889" s="7">
        <v>-0.248760180190986</v>
      </c>
      <c r="J8889" s="7">
        <v>6.3024225224244099E-2</v>
      </c>
      <c r="L8889" s="7">
        <v>85</v>
      </c>
      <c r="M8889" s="7">
        <v>89</v>
      </c>
      <c r="N8889" s="7">
        <v>-1.33162899741245</v>
      </c>
      <c r="O8889" s="7">
        <v>-1.5928421069527701</v>
      </c>
    </row>
    <row r="8890" spans="2:15" x14ac:dyDescent="0.2">
      <c r="B8890" s="7">
        <v>86</v>
      </c>
      <c r="C8890" s="7">
        <v>89</v>
      </c>
      <c r="D8890" s="7">
        <v>0.31725582268145103</v>
      </c>
      <c r="E8890" s="7">
        <v>0.30167635758236599</v>
      </c>
      <c r="G8890" s="7">
        <v>86</v>
      </c>
      <c r="H8890" s="7">
        <v>89</v>
      </c>
      <c r="I8890" s="7">
        <v>7.8427629769429102E-2</v>
      </c>
      <c r="J8890" s="7">
        <v>9.1781261756361601E-2</v>
      </c>
      <c r="L8890" s="7">
        <v>86</v>
      </c>
      <c r="M8890" s="7">
        <v>89</v>
      </c>
      <c r="N8890" s="7">
        <v>1.04846213914938</v>
      </c>
      <c r="O8890" s="7">
        <v>0.80968504299758404</v>
      </c>
    </row>
    <row r="8891" spans="2:15" x14ac:dyDescent="0.2">
      <c r="B8891" s="7">
        <v>87</v>
      </c>
      <c r="C8891" s="7">
        <v>89</v>
      </c>
      <c r="D8891" s="7">
        <v>-0.24097213084337599</v>
      </c>
      <c r="E8891" s="7">
        <v>4.2471667888475097E-2</v>
      </c>
      <c r="G8891" s="7">
        <v>87</v>
      </c>
      <c r="H8891" s="7">
        <v>89</v>
      </c>
      <c r="I8891" s="7">
        <v>-8.5977975563427105E-3</v>
      </c>
      <c r="J8891" s="7">
        <v>-0.116007739933787</v>
      </c>
      <c r="L8891" s="7">
        <v>87</v>
      </c>
      <c r="M8891" s="7">
        <v>89</v>
      </c>
      <c r="N8891" s="7">
        <v>9.3718275128178902E-2</v>
      </c>
      <c r="O8891" s="7">
        <v>-0.18020868157540501</v>
      </c>
    </row>
    <row r="8892" spans="2:15" x14ac:dyDescent="0.2">
      <c r="B8892" s="7">
        <v>88</v>
      </c>
      <c r="C8892" s="7">
        <v>89</v>
      </c>
      <c r="D8892" s="7">
        <v>-0.37099707894549999</v>
      </c>
      <c r="E8892" s="7">
        <v>-3.5069525247774201E-2</v>
      </c>
      <c r="G8892" s="7">
        <v>88</v>
      </c>
      <c r="H8892" s="7">
        <v>89</v>
      </c>
      <c r="I8892" s="7">
        <v>0</v>
      </c>
      <c r="J8892" s="7">
        <v>0</v>
      </c>
      <c r="L8892" s="7">
        <v>88</v>
      </c>
      <c r="M8892" s="7">
        <v>89</v>
      </c>
      <c r="N8892" s="7">
        <v>-0.717884016848235</v>
      </c>
      <c r="O8892" s="7">
        <v>-1.07246032248222</v>
      </c>
    </row>
    <row r="8893" spans="2:15" x14ac:dyDescent="0.2">
      <c r="B8893" s="7">
        <v>89</v>
      </c>
      <c r="C8893" s="7">
        <v>89</v>
      </c>
      <c r="D8893" s="7">
        <v>-0.50420477457816504</v>
      </c>
      <c r="E8893" s="7">
        <v>-0.31303075713195699</v>
      </c>
      <c r="G8893" s="7">
        <v>89</v>
      </c>
      <c r="H8893" s="7">
        <v>89</v>
      </c>
      <c r="I8893" s="7">
        <v>7.4203107464408696E-2</v>
      </c>
      <c r="J8893" s="7">
        <v>0.25460128649561597</v>
      </c>
      <c r="L8893" s="7">
        <v>89</v>
      </c>
      <c r="M8893" s="7">
        <v>89</v>
      </c>
      <c r="N8893" s="7">
        <v>1.0537259220680799</v>
      </c>
      <c r="O8893" s="7">
        <v>3.2844458189821103E-2</v>
      </c>
    </row>
    <row r="8894" spans="2:15" x14ac:dyDescent="0.2">
      <c r="B8894" s="7">
        <v>90</v>
      </c>
      <c r="C8894" s="7">
        <v>89</v>
      </c>
      <c r="D8894" s="7">
        <v>0.521618942196451</v>
      </c>
      <c r="E8894" s="7">
        <v>0.44046351787147298</v>
      </c>
      <c r="G8894" s="7">
        <v>90</v>
      </c>
      <c r="H8894" s="7">
        <v>89</v>
      </c>
      <c r="I8894" s="7">
        <v>-4.0646689491684797E-2</v>
      </c>
      <c r="J8894" s="7">
        <v>-3.2782304066827798E-2</v>
      </c>
      <c r="L8894" s="7">
        <v>90</v>
      </c>
      <c r="M8894" s="7">
        <v>89</v>
      </c>
      <c r="N8894" s="7">
        <v>-1.56245042176521</v>
      </c>
      <c r="O8894" s="7">
        <v>-1.12650762426976</v>
      </c>
    </row>
    <row r="8895" spans="2:15" x14ac:dyDescent="0.2">
      <c r="B8895" s="7">
        <v>91</v>
      </c>
      <c r="C8895" s="7">
        <v>89</v>
      </c>
      <c r="D8895" s="7">
        <v>-0.12138605261556699</v>
      </c>
      <c r="E8895" s="7">
        <v>9.98405664961588E-2</v>
      </c>
      <c r="G8895" s="7">
        <v>91</v>
      </c>
      <c r="H8895" s="7">
        <v>89</v>
      </c>
      <c r="I8895" s="7">
        <v>0.107191839458104</v>
      </c>
      <c r="J8895" s="7">
        <v>0.18811117848994199</v>
      </c>
      <c r="L8895" s="7">
        <v>91</v>
      </c>
      <c r="M8895" s="7">
        <v>89</v>
      </c>
      <c r="N8895" s="7">
        <v>-0.40760991751548398</v>
      </c>
      <c r="O8895" s="7">
        <v>0.22839795951115199</v>
      </c>
    </row>
    <row r="8896" spans="2:15" x14ac:dyDescent="0.2">
      <c r="B8896" s="7">
        <v>92</v>
      </c>
      <c r="C8896" s="7">
        <v>89</v>
      </c>
      <c r="D8896" s="7">
        <v>-9.1697886058295097E-3</v>
      </c>
      <c r="E8896" s="7">
        <v>0.13761305378652899</v>
      </c>
      <c r="G8896" s="7">
        <v>92</v>
      </c>
      <c r="H8896" s="7">
        <v>89</v>
      </c>
      <c r="I8896" s="7">
        <v>-0.130630147478657</v>
      </c>
      <c r="J8896" s="7">
        <v>-7.9680762000653396E-2</v>
      </c>
      <c r="L8896" s="7">
        <v>92</v>
      </c>
      <c r="M8896" s="7">
        <v>89</v>
      </c>
      <c r="N8896" s="7">
        <v>-0.12886929914637199</v>
      </c>
      <c r="O8896" s="7">
        <v>0.65373415217064201</v>
      </c>
    </row>
    <row r="8897" spans="2:15" x14ac:dyDescent="0.2">
      <c r="B8897" s="7">
        <v>93</v>
      </c>
      <c r="C8897" s="7">
        <v>89</v>
      </c>
      <c r="D8897" s="7">
        <v>0.37656839663570602</v>
      </c>
      <c r="E8897" s="7">
        <v>0.36392828991674397</v>
      </c>
      <c r="G8897" s="7">
        <v>93</v>
      </c>
      <c r="H8897" s="7">
        <v>89</v>
      </c>
      <c r="I8897" s="7">
        <v>-0.38466591106103398</v>
      </c>
      <c r="J8897" s="7">
        <v>-6.13475764660176E-2</v>
      </c>
      <c r="L8897" s="7">
        <v>93</v>
      </c>
      <c r="M8897" s="7">
        <v>89</v>
      </c>
      <c r="N8897" s="7">
        <v>-1.27410097718589</v>
      </c>
      <c r="O8897" s="7">
        <v>-0.94805918384570498</v>
      </c>
    </row>
    <row r="8898" spans="2:15" x14ac:dyDescent="0.2">
      <c r="B8898" s="7">
        <v>94</v>
      </c>
      <c r="C8898" s="7">
        <v>89</v>
      </c>
      <c r="D8898" s="7">
        <v>0.13984834864705301</v>
      </c>
      <c r="E8898" s="7">
        <v>-1.09145833231246E-2</v>
      </c>
      <c r="G8898" s="7">
        <v>94</v>
      </c>
      <c r="H8898" s="7">
        <v>89</v>
      </c>
      <c r="I8898" s="7">
        <v>0.109875175460492</v>
      </c>
      <c r="J8898" s="7">
        <v>1.7628692823078201E-2</v>
      </c>
      <c r="L8898" s="7">
        <v>94</v>
      </c>
      <c r="M8898" s="7">
        <v>89</v>
      </c>
      <c r="N8898" s="7">
        <v>1.2746520505221699</v>
      </c>
      <c r="O8898" s="7">
        <v>0.81750288124234205</v>
      </c>
    </row>
    <row r="8899" spans="2:15" x14ac:dyDescent="0.2">
      <c r="B8899" s="7">
        <v>95</v>
      </c>
      <c r="C8899" s="7">
        <v>89</v>
      </c>
      <c r="D8899" s="7">
        <v>9.8902486913363691E-3</v>
      </c>
      <c r="E8899" s="7">
        <v>6.9059490821509001E-2</v>
      </c>
      <c r="G8899" s="7">
        <v>95</v>
      </c>
      <c r="H8899" s="7">
        <v>89</v>
      </c>
      <c r="I8899" s="7">
        <v>-8.7120016715305199E-2</v>
      </c>
      <c r="J8899" s="7">
        <v>-5.4214946486444801E-2</v>
      </c>
      <c r="L8899" s="7">
        <v>95</v>
      </c>
      <c r="M8899" s="7">
        <v>89</v>
      </c>
      <c r="N8899" s="7">
        <v>-0.11157654292222299</v>
      </c>
      <c r="O8899" s="7">
        <v>0.532942822529483</v>
      </c>
    </row>
    <row r="8900" spans="2:15" x14ac:dyDescent="0.2">
      <c r="B8900" s="7">
        <v>96</v>
      </c>
      <c r="C8900" s="7">
        <v>89</v>
      </c>
      <c r="D8900" s="7">
        <v>-0.34671529098476001</v>
      </c>
      <c r="E8900" s="7">
        <v>-0.18935611820842599</v>
      </c>
      <c r="G8900" s="7">
        <v>96</v>
      </c>
      <c r="H8900" s="7">
        <v>89</v>
      </c>
      <c r="I8900" s="7">
        <v>-0.10741996720571199</v>
      </c>
      <c r="J8900" s="7">
        <v>0.14260369117114999</v>
      </c>
      <c r="L8900" s="7">
        <v>96</v>
      </c>
      <c r="M8900" s="7">
        <v>89</v>
      </c>
      <c r="N8900" s="7">
        <v>2.3524794529053201</v>
      </c>
      <c r="O8900" s="7">
        <v>2.4773363684316099</v>
      </c>
    </row>
    <row r="8901" spans="2:15" x14ac:dyDescent="0.2">
      <c r="B8901" s="7">
        <v>97</v>
      </c>
      <c r="C8901" s="7">
        <v>89</v>
      </c>
      <c r="D8901" s="7">
        <v>0.12055426247116301</v>
      </c>
      <c r="E8901" s="7">
        <v>0.21941925079817901</v>
      </c>
      <c r="G8901" s="7">
        <v>97</v>
      </c>
      <c r="H8901" s="7">
        <v>89</v>
      </c>
      <c r="I8901" s="7">
        <v>-0.184351419620429</v>
      </c>
      <c r="J8901" s="7">
        <v>-0.13635289039259099</v>
      </c>
      <c r="L8901" s="7">
        <v>97</v>
      </c>
      <c r="M8901" s="7">
        <v>89</v>
      </c>
      <c r="N8901" s="7">
        <v>0.113289956713452</v>
      </c>
      <c r="O8901" s="7">
        <v>-0.34255989954119798</v>
      </c>
    </row>
    <row r="8902" spans="2:15" x14ac:dyDescent="0.2">
      <c r="B8902" s="7">
        <v>98</v>
      </c>
      <c r="C8902" s="7">
        <v>89</v>
      </c>
      <c r="D8902" s="7">
        <v>0.166658320400103</v>
      </c>
      <c r="E8902" s="7">
        <v>0.142927904176609</v>
      </c>
      <c r="G8902" s="7">
        <v>98</v>
      </c>
      <c r="H8902" s="7">
        <v>89</v>
      </c>
      <c r="I8902" s="7">
        <v>-1.73573142914929E-3</v>
      </c>
      <c r="J8902" s="7">
        <v>7.7716018047331303E-2</v>
      </c>
      <c r="L8902" s="7">
        <v>98</v>
      </c>
      <c r="M8902" s="7">
        <v>89</v>
      </c>
      <c r="N8902" s="7">
        <v>1.4542541962442299</v>
      </c>
      <c r="O8902" s="7">
        <v>0.78985313901274801</v>
      </c>
    </row>
    <row r="8903" spans="2:15" x14ac:dyDescent="0.2">
      <c r="B8903" s="7">
        <v>99</v>
      </c>
      <c r="C8903" s="7">
        <v>89</v>
      </c>
      <c r="D8903" s="7">
        <v>-0.30141412172813598</v>
      </c>
      <c r="E8903" s="7">
        <v>-0.16004581213553601</v>
      </c>
      <c r="G8903" s="7">
        <v>99</v>
      </c>
      <c r="H8903" s="7">
        <v>89</v>
      </c>
      <c r="I8903" s="7">
        <v>-8.0153543135160099E-2</v>
      </c>
      <c r="J8903" s="7">
        <v>-0.14820605584428101</v>
      </c>
      <c r="L8903" s="7">
        <v>99</v>
      </c>
      <c r="M8903" s="7">
        <v>89</v>
      </c>
      <c r="N8903" s="7">
        <v>5.0708916378439099E-2</v>
      </c>
      <c r="O8903" s="7">
        <v>-0.34834021240611501</v>
      </c>
    </row>
    <row r="8904" spans="2:15" x14ac:dyDescent="0.2">
      <c r="B8904" s="7">
        <v>100</v>
      </c>
      <c r="C8904" s="7">
        <v>89</v>
      </c>
      <c r="D8904" s="7">
        <v>-3.1947236110202198E-2</v>
      </c>
      <c r="E8904" s="7">
        <v>-0.15206500706892401</v>
      </c>
      <c r="G8904" s="7">
        <v>100</v>
      </c>
      <c r="H8904" s="7">
        <v>89</v>
      </c>
      <c r="I8904" s="7">
        <v>-2.75293408175337E-2</v>
      </c>
      <c r="J8904" s="7">
        <v>6.9280998880567601E-2</v>
      </c>
      <c r="L8904" s="7">
        <v>100</v>
      </c>
      <c r="M8904" s="7">
        <v>89</v>
      </c>
      <c r="N8904" s="7">
        <v>-1.7996312436453601</v>
      </c>
      <c r="O8904" s="7">
        <v>-1.2214557459891</v>
      </c>
    </row>
    <row r="8905" spans="2:15" x14ac:dyDescent="0.2">
      <c r="B8905" s="7">
        <v>1</v>
      </c>
      <c r="C8905" s="7">
        <v>90</v>
      </c>
      <c r="D8905" s="7">
        <v>-0.81270784160688703</v>
      </c>
      <c r="E8905" s="7">
        <v>-0.59066119599906697</v>
      </c>
      <c r="G8905" s="7">
        <v>1</v>
      </c>
      <c r="H8905" s="7">
        <v>90</v>
      </c>
      <c r="I8905" s="7">
        <v>-0.25630522404117101</v>
      </c>
      <c r="J8905" s="7">
        <v>-2.78043331187483E-2</v>
      </c>
      <c r="L8905" s="7">
        <v>1</v>
      </c>
      <c r="M8905" s="7">
        <v>90</v>
      </c>
      <c r="N8905" s="7">
        <v>0.51323987969894402</v>
      </c>
      <c r="O8905" s="7">
        <v>9.2957232339203999E-2</v>
      </c>
    </row>
    <row r="8906" spans="2:15" x14ac:dyDescent="0.2">
      <c r="B8906" s="7">
        <v>2</v>
      </c>
      <c r="C8906" s="7">
        <v>90</v>
      </c>
      <c r="D8906" s="7">
        <v>-0.180064249031338</v>
      </c>
      <c r="E8906" s="7">
        <v>2.95254041956294E-2</v>
      </c>
      <c r="G8906" s="7">
        <v>2</v>
      </c>
      <c r="H8906" s="7">
        <v>90</v>
      </c>
      <c r="I8906" s="7">
        <v>-2.5035986838383401E-2</v>
      </c>
      <c r="J8906" s="7">
        <v>-1.8365687996058502E-2</v>
      </c>
      <c r="L8906" s="7">
        <v>2</v>
      </c>
      <c r="M8906" s="7">
        <v>90</v>
      </c>
      <c r="N8906" s="7">
        <v>-0.81800324002969005</v>
      </c>
      <c r="O8906" s="7">
        <v>-0.55763314211110004</v>
      </c>
    </row>
    <row r="8907" spans="2:15" x14ac:dyDescent="0.2">
      <c r="B8907" s="7">
        <v>3</v>
      </c>
      <c r="C8907" s="7">
        <v>90</v>
      </c>
      <c r="D8907" s="7">
        <v>-0.68708109952608998</v>
      </c>
      <c r="E8907" s="7">
        <v>-0.99711875795289695</v>
      </c>
      <c r="G8907" s="7">
        <v>3</v>
      </c>
      <c r="H8907" s="7">
        <v>90</v>
      </c>
      <c r="I8907" s="7">
        <v>-8.5098144120525597E-3</v>
      </c>
      <c r="J8907" s="7">
        <v>-0.10603324977652701</v>
      </c>
      <c r="L8907" s="7">
        <v>3</v>
      </c>
      <c r="M8907" s="7">
        <v>90</v>
      </c>
      <c r="N8907" s="7">
        <v>-0.85463428421021703</v>
      </c>
      <c r="O8907" s="7">
        <v>-0.19196222903679899</v>
      </c>
    </row>
    <row r="8908" spans="2:15" x14ac:dyDescent="0.2">
      <c r="B8908" s="7">
        <v>4</v>
      </c>
      <c r="C8908" s="7">
        <v>90</v>
      </c>
      <c r="D8908" s="7">
        <v>0.11496129798916099</v>
      </c>
      <c r="E8908" s="7">
        <v>1.1941339127117701E-2</v>
      </c>
      <c r="G8908" s="7">
        <v>4</v>
      </c>
      <c r="H8908" s="7">
        <v>90</v>
      </c>
      <c r="I8908" s="7">
        <v>-9.8344043432536707E-2</v>
      </c>
      <c r="J8908" s="7">
        <v>0.182969726538452</v>
      </c>
      <c r="L8908" s="7">
        <v>4</v>
      </c>
      <c r="M8908" s="7">
        <v>90</v>
      </c>
      <c r="N8908" s="7">
        <v>-0.90980980456796001</v>
      </c>
      <c r="O8908" s="7">
        <v>-1.08094931831422</v>
      </c>
    </row>
    <row r="8909" spans="2:15" x14ac:dyDescent="0.2">
      <c r="B8909" s="7">
        <v>5</v>
      </c>
      <c r="C8909" s="7">
        <v>90</v>
      </c>
      <c r="D8909" s="7">
        <v>0.275316923609978</v>
      </c>
      <c r="E8909" s="7">
        <v>0.41342099383457398</v>
      </c>
      <c r="G8909" s="7">
        <v>5</v>
      </c>
      <c r="H8909" s="7">
        <v>90</v>
      </c>
      <c r="I8909" s="7">
        <v>-9.5484928205620698E-2</v>
      </c>
      <c r="J8909" s="7">
        <v>2.33186227100406E-2</v>
      </c>
      <c r="L8909" s="7">
        <v>5</v>
      </c>
      <c r="M8909" s="7">
        <v>90</v>
      </c>
      <c r="N8909" s="7">
        <v>3.0948115151418198</v>
      </c>
      <c r="O8909" s="7">
        <v>1.7178854806281001</v>
      </c>
    </row>
    <row r="8910" spans="2:15" x14ac:dyDescent="0.2">
      <c r="B8910" s="7">
        <v>6</v>
      </c>
      <c r="C8910" s="7">
        <v>90</v>
      </c>
      <c r="D8910" s="7">
        <v>-0.79326436554136004</v>
      </c>
      <c r="E8910" s="7">
        <v>-0.66165747032477995</v>
      </c>
      <c r="G8910" s="7">
        <v>6</v>
      </c>
      <c r="H8910" s="7">
        <v>90</v>
      </c>
      <c r="I8910" s="7">
        <v>-0.30421517860601399</v>
      </c>
      <c r="J8910" s="7">
        <v>0.11886795663680599</v>
      </c>
      <c r="L8910" s="7">
        <v>6</v>
      </c>
      <c r="M8910" s="7">
        <v>90</v>
      </c>
      <c r="N8910" s="7">
        <v>-0.18325322774529401</v>
      </c>
      <c r="O8910" s="7">
        <v>-0.114978485607929</v>
      </c>
    </row>
    <row r="8911" spans="2:15" x14ac:dyDescent="0.2">
      <c r="B8911" s="7">
        <v>7</v>
      </c>
      <c r="C8911" s="7">
        <v>90</v>
      </c>
      <c r="D8911" s="7">
        <v>0.22576983326154501</v>
      </c>
      <c r="E8911" s="7">
        <v>0.33274609798631399</v>
      </c>
      <c r="G8911" s="7">
        <v>7</v>
      </c>
      <c r="H8911" s="7">
        <v>90</v>
      </c>
      <c r="I8911" s="7">
        <v>-0.36649707066598602</v>
      </c>
      <c r="J8911" s="7">
        <v>-2.05487926560988E-2</v>
      </c>
      <c r="L8911" s="7">
        <v>7</v>
      </c>
      <c r="M8911" s="7">
        <v>90</v>
      </c>
      <c r="N8911" s="7">
        <v>-0.160925360102318</v>
      </c>
      <c r="O8911" s="7">
        <v>0.24157322865092601</v>
      </c>
    </row>
    <row r="8912" spans="2:15" x14ac:dyDescent="0.2">
      <c r="B8912" s="7">
        <v>8</v>
      </c>
      <c r="C8912" s="7">
        <v>90</v>
      </c>
      <c r="D8912" s="7">
        <v>0.54844553239711202</v>
      </c>
      <c r="E8912" s="7">
        <v>0.460012802370596</v>
      </c>
      <c r="G8912" s="7">
        <v>8</v>
      </c>
      <c r="H8912" s="7">
        <v>90</v>
      </c>
      <c r="I8912" s="7">
        <v>-0.14694690813323599</v>
      </c>
      <c r="J8912" s="7">
        <v>-0.19068104826922599</v>
      </c>
      <c r="L8912" s="7">
        <v>8</v>
      </c>
      <c r="M8912" s="7">
        <v>90</v>
      </c>
      <c r="N8912" s="7">
        <v>2.1770077673282402</v>
      </c>
      <c r="O8912" s="7">
        <v>1.4998102202778201</v>
      </c>
    </row>
    <row r="8913" spans="2:15" x14ac:dyDescent="0.2">
      <c r="B8913" s="7">
        <v>9</v>
      </c>
      <c r="C8913" s="7">
        <v>90</v>
      </c>
      <c r="D8913" s="7">
        <v>-0.66893203537993895</v>
      </c>
      <c r="E8913" s="7">
        <v>-0.57138059239035299</v>
      </c>
      <c r="G8913" s="7">
        <v>9</v>
      </c>
      <c r="H8913" s="7">
        <v>90</v>
      </c>
      <c r="I8913" s="7">
        <v>4.35698869622652E-2</v>
      </c>
      <c r="J8913" s="7">
        <v>0.13350466607835301</v>
      </c>
      <c r="L8913" s="7">
        <v>9</v>
      </c>
      <c r="M8913" s="7">
        <v>90</v>
      </c>
      <c r="N8913" s="7">
        <v>0.55298580427635302</v>
      </c>
      <c r="O8913" s="7">
        <v>-3.3602748392542701E-3</v>
      </c>
    </row>
    <row r="8914" spans="2:15" x14ac:dyDescent="0.2">
      <c r="B8914" s="7">
        <v>10</v>
      </c>
      <c r="C8914" s="7">
        <v>90</v>
      </c>
      <c r="D8914" s="7">
        <v>-0.16187510604153099</v>
      </c>
      <c r="E8914" s="7">
        <v>-0.22438395000391501</v>
      </c>
      <c r="G8914" s="7">
        <v>10</v>
      </c>
      <c r="H8914" s="7">
        <v>90</v>
      </c>
      <c r="I8914" s="7">
        <v>4.4172121390576399E-2</v>
      </c>
      <c r="J8914" s="7">
        <v>-0.10068457232012</v>
      </c>
      <c r="L8914" s="7">
        <v>10</v>
      </c>
      <c r="M8914" s="7">
        <v>90</v>
      </c>
      <c r="N8914" s="7">
        <v>0.63938330805972099</v>
      </c>
      <c r="O8914" s="7">
        <v>0.20191969222379999</v>
      </c>
    </row>
    <row r="8915" spans="2:15" x14ac:dyDescent="0.2">
      <c r="B8915" s="7">
        <v>11</v>
      </c>
      <c r="C8915" s="7">
        <v>90</v>
      </c>
      <c r="D8915" s="7">
        <v>-0.17509215968907399</v>
      </c>
      <c r="E8915" s="7">
        <v>-0.30504892505854098</v>
      </c>
      <c r="G8915" s="7">
        <v>11</v>
      </c>
      <c r="H8915" s="7">
        <v>90</v>
      </c>
      <c r="I8915" s="7">
        <v>0.159603954216894</v>
      </c>
      <c r="J8915" s="7">
        <v>-0.101038965247096</v>
      </c>
      <c r="L8915" s="7">
        <v>11</v>
      </c>
      <c r="M8915" s="7">
        <v>90</v>
      </c>
      <c r="N8915" s="7">
        <v>-0.49649707212663202</v>
      </c>
      <c r="O8915" s="7">
        <v>-0.47295101556421099</v>
      </c>
    </row>
    <row r="8916" spans="2:15" x14ac:dyDescent="0.2">
      <c r="B8916" s="7">
        <v>12</v>
      </c>
      <c r="C8916" s="7">
        <v>90</v>
      </c>
      <c r="D8916" s="7">
        <v>1.5535679106927E-2</v>
      </c>
      <c r="E8916" s="7">
        <v>1.34606987581876E-2</v>
      </c>
      <c r="G8916" s="7">
        <v>12</v>
      </c>
      <c r="H8916" s="7">
        <v>90</v>
      </c>
      <c r="I8916" s="7">
        <v>-0.26532968305579502</v>
      </c>
      <c r="J8916" s="7">
        <v>-0.33367187930036701</v>
      </c>
      <c r="L8916" s="7">
        <v>12</v>
      </c>
      <c r="M8916" s="7">
        <v>90</v>
      </c>
      <c r="N8916" s="7">
        <v>-0.330945747893513</v>
      </c>
      <c r="O8916" s="7">
        <v>-5.2066906599391102E-2</v>
      </c>
    </row>
    <row r="8917" spans="2:15" x14ac:dyDescent="0.2">
      <c r="B8917" s="7">
        <v>13</v>
      </c>
      <c r="C8917" s="7">
        <v>90</v>
      </c>
      <c r="D8917" s="7">
        <v>9.3807307522483896E-2</v>
      </c>
      <c r="E8917" s="7">
        <v>-7.8131944723310198E-2</v>
      </c>
      <c r="G8917" s="7">
        <v>13</v>
      </c>
      <c r="H8917" s="7">
        <v>90</v>
      </c>
      <c r="I8917" s="7">
        <v>0.105496211905552</v>
      </c>
      <c r="J8917" s="7">
        <v>-9.0110614766515204E-2</v>
      </c>
      <c r="L8917" s="7">
        <v>13</v>
      </c>
      <c r="M8917" s="7">
        <v>90</v>
      </c>
      <c r="N8917" s="7">
        <v>-0.87900060748196895</v>
      </c>
      <c r="O8917" s="7">
        <v>-0.59304508703968395</v>
      </c>
    </row>
    <row r="8918" spans="2:15" x14ac:dyDescent="0.2">
      <c r="B8918" s="7">
        <v>14</v>
      </c>
      <c r="C8918" s="7">
        <v>90</v>
      </c>
      <c r="D8918" s="7">
        <v>-0.21060920562411301</v>
      </c>
      <c r="E8918" s="7">
        <v>-0.27283947715360102</v>
      </c>
      <c r="G8918" s="7">
        <v>14</v>
      </c>
      <c r="H8918" s="7">
        <v>90</v>
      </c>
      <c r="I8918" s="7">
        <v>0.11587558977500401</v>
      </c>
      <c r="J8918" s="7">
        <v>0.143640288451442</v>
      </c>
      <c r="L8918" s="7">
        <v>14</v>
      </c>
      <c r="M8918" s="7">
        <v>90</v>
      </c>
      <c r="N8918" s="7">
        <v>-0.192298587398402</v>
      </c>
      <c r="O8918" s="7">
        <v>4.0101449833692897E-2</v>
      </c>
    </row>
    <row r="8919" spans="2:15" x14ac:dyDescent="0.2">
      <c r="B8919" s="7">
        <v>15</v>
      </c>
      <c r="C8919" s="7">
        <v>90</v>
      </c>
      <c r="D8919" s="7">
        <v>0.253595890212782</v>
      </c>
      <c r="E8919" s="7">
        <v>0.27651279882439</v>
      </c>
      <c r="G8919" s="7">
        <v>15</v>
      </c>
      <c r="H8919" s="7">
        <v>90</v>
      </c>
      <c r="I8919" s="7">
        <v>-0.12012067146463901</v>
      </c>
      <c r="J8919" s="7">
        <v>-0.186635773181239</v>
      </c>
      <c r="L8919" s="7">
        <v>15</v>
      </c>
      <c r="M8919" s="7">
        <v>90</v>
      </c>
      <c r="N8919" s="7">
        <v>-0.14826776970660599</v>
      </c>
      <c r="O8919" s="7">
        <v>-7.2548484703457206E-2</v>
      </c>
    </row>
    <row r="8920" spans="2:15" x14ac:dyDescent="0.2">
      <c r="B8920" s="7">
        <v>16</v>
      </c>
      <c r="C8920" s="7">
        <v>90</v>
      </c>
      <c r="D8920" s="7">
        <v>7.4004539902041699E-3</v>
      </c>
      <c r="E8920" s="7">
        <v>-0.234990268968646</v>
      </c>
      <c r="G8920" s="7">
        <v>16</v>
      </c>
      <c r="H8920" s="7">
        <v>90</v>
      </c>
      <c r="I8920" s="7">
        <v>-0.21639514574774499</v>
      </c>
      <c r="J8920" s="7">
        <v>6.0281990875744797E-2</v>
      </c>
      <c r="L8920" s="7">
        <v>16</v>
      </c>
      <c r="M8920" s="7">
        <v>90</v>
      </c>
      <c r="N8920" s="7">
        <v>-1.8163511551534199</v>
      </c>
      <c r="O8920" s="7">
        <v>-2.5751679159193501</v>
      </c>
    </row>
    <row r="8921" spans="2:15" x14ac:dyDescent="0.2">
      <c r="B8921" s="7">
        <v>17</v>
      </c>
      <c r="C8921" s="7">
        <v>90</v>
      </c>
      <c r="D8921" s="7">
        <v>-0.32759137402770999</v>
      </c>
      <c r="E8921" s="7">
        <v>-0.27640801316665398</v>
      </c>
      <c r="G8921" s="7">
        <v>17</v>
      </c>
      <c r="H8921" s="7">
        <v>90</v>
      </c>
      <c r="I8921" s="7">
        <v>-0.16490145515619201</v>
      </c>
      <c r="J8921" s="7">
        <v>-1.2398660012396001E-3</v>
      </c>
      <c r="L8921" s="7">
        <v>17</v>
      </c>
      <c r="M8921" s="7">
        <v>90</v>
      </c>
      <c r="N8921" s="7">
        <v>-0.90319592488288702</v>
      </c>
      <c r="O8921" s="7">
        <v>-0.653159281542806</v>
      </c>
    </row>
    <row r="8922" spans="2:15" x14ac:dyDescent="0.2">
      <c r="B8922" s="7">
        <v>18</v>
      </c>
      <c r="C8922" s="7">
        <v>90</v>
      </c>
      <c r="D8922" s="7">
        <v>0.44929777177312502</v>
      </c>
      <c r="E8922" s="7">
        <v>0.20005494531416801</v>
      </c>
      <c r="G8922" s="7">
        <v>18</v>
      </c>
      <c r="H8922" s="7">
        <v>90</v>
      </c>
      <c r="I8922" s="7">
        <v>-0.23186694481221901</v>
      </c>
      <c r="J8922" s="7">
        <v>-0.11673186032424999</v>
      </c>
      <c r="L8922" s="7">
        <v>18</v>
      </c>
      <c r="M8922" s="7">
        <v>90</v>
      </c>
      <c r="N8922" s="7">
        <v>-1.70266509205213</v>
      </c>
      <c r="O8922" s="7">
        <v>-0.66093541499053599</v>
      </c>
    </row>
    <row r="8923" spans="2:15" x14ac:dyDescent="0.2">
      <c r="B8923" s="7">
        <v>19</v>
      </c>
      <c r="C8923" s="7">
        <v>90</v>
      </c>
      <c r="D8923" s="7">
        <v>-0.16837819633088599</v>
      </c>
      <c r="E8923" s="7">
        <v>-0.2089005948066</v>
      </c>
      <c r="G8923" s="7">
        <v>19</v>
      </c>
      <c r="H8923" s="7">
        <v>90</v>
      </c>
      <c r="I8923" s="7">
        <v>-0.229027409631262</v>
      </c>
      <c r="J8923" s="7">
        <v>-2.0908711398839801E-2</v>
      </c>
      <c r="L8923" s="7">
        <v>19</v>
      </c>
      <c r="M8923" s="7">
        <v>90</v>
      </c>
      <c r="N8923" s="7">
        <v>-1.6001821512573799</v>
      </c>
      <c r="O8923" s="7">
        <v>-1.7056379756036599</v>
      </c>
    </row>
    <row r="8924" spans="2:15" x14ac:dyDescent="0.2">
      <c r="B8924" s="7">
        <v>20</v>
      </c>
      <c r="C8924" s="7">
        <v>90</v>
      </c>
      <c r="D8924" s="7">
        <v>-0.204470655365458</v>
      </c>
      <c r="E8924" s="7">
        <v>-0.22032794341213199</v>
      </c>
      <c r="G8924" s="7">
        <v>20</v>
      </c>
      <c r="H8924" s="7">
        <v>90</v>
      </c>
      <c r="I8924" s="7">
        <v>5.0089745788639605E-4</v>
      </c>
      <c r="J8924" s="7">
        <v>-8.0834624458263199E-2</v>
      </c>
      <c r="L8924" s="7">
        <v>20</v>
      </c>
      <c r="M8924" s="7">
        <v>90</v>
      </c>
      <c r="N8924" s="7">
        <v>6.0478713347190897E-2</v>
      </c>
      <c r="O8924" s="7">
        <v>0.923062261711178</v>
      </c>
    </row>
    <row r="8925" spans="2:15" x14ac:dyDescent="0.2">
      <c r="B8925" s="7">
        <v>21</v>
      </c>
      <c r="C8925" s="7">
        <v>90</v>
      </c>
      <c r="D8925" s="7">
        <v>-0.45369067126345403</v>
      </c>
      <c r="E8925" s="7">
        <v>-0.34176943653703001</v>
      </c>
      <c r="G8925" s="7">
        <v>21</v>
      </c>
      <c r="H8925" s="7">
        <v>90</v>
      </c>
      <c r="I8925" s="7">
        <v>-0.25077866992546899</v>
      </c>
      <c r="J8925" s="7">
        <v>-0.24115669321611999</v>
      </c>
      <c r="L8925" s="7">
        <v>21</v>
      </c>
      <c r="M8925" s="7">
        <v>90</v>
      </c>
      <c r="N8925" s="7">
        <v>-1.70604652911142</v>
      </c>
      <c r="O8925" s="7">
        <v>-0.91720077908447495</v>
      </c>
    </row>
    <row r="8926" spans="2:15" x14ac:dyDescent="0.2">
      <c r="B8926" s="7">
        <v>22</v>
      </c>
      <c r="C8926" s="7">
        <v>90</v>
      </c>
      <c r="D8926" s="7">
        <v>-0.28839452486257</v>
      </c>
      <c r="E8926" s="7">
        <v>-0.304544152696549</v>
      </c>
      <c r="G8926" s="7">
        <v>22</v>
      </c>
      <c r="H8926" s="7">
        <v>90</v>
      </c>
      <c r="I8926" s="7">
        <v>-0.11967072527202</v>
      </c>
      <c r="J8926" s="7">
        <v>-0.204317153739974</v>
      </c>
      <c r="L8926" s="7">
        <v>22</v>
      </c>
      <c r="M8926" s="7">
        <v>90</v>
      </c>
      <c r="N8926" s="7">
        <v>-0.246119443429103</v>
      </c>
      <c r="O8926" s="7">
        <v>-0.388418385611152</v>
      </c>
    </row>
    <row r="8927" spans="2:15" x14ac:dyDescent="0.2">
      <c r="B8927" s="7">
        <v>23</v>
      </c>
      <c r="C8927" s="7">
        <v>90</v>
      </c>
      <c r="D8927" s="7">
        <v>-6.8021099648714001E-2</v>
      </c>
      <c r="E8927" s="7">
        <v>0.12410541078356201</v>
      </c>
      <c r="G8927" s="7">
        <v>23</v>
      </c>
      <c r="H8927" s="7">
        <v>90</v>
      </c>
      <c r="I8927" s="7">
        <v>1.9307376705096E-2</v>
      </c>
      <c r="J8927" s="7">
        <v>-7.3750237986357298E-2</v>
      </c>
      <c r="L8927" s="7">
        <v>23</v>
      </c>
      <c r="M8927" s="7">
        <v>90</v>
      </c>
      <c r="N8927" s="7">
        <v>0.53803434148106499</v>
      </c>
      <c r="O8927" s="7">
        <v>0.62582099218123699</v>
      </c>
    </row>
    <row r="8928" spans="2:15" x14ac:dyDescent="0.2">
      <c r="B8928" s="7">
        <v>24</v>
      </c>
      <c r="C8928" s="7">
        <v>90</v>
      </c>
      <c r="D8928" s="7">
        <v>0.24162095112816201</v>
      </c>
      <c r="E8928" s="7">
        <v>0.27247713046284799</v>
      </c>
      <c r="G8928" s="7">
        <v>24</v>
      </c>
      <c r="H8928" s="7">
        <v>90</v>
      </c>
      <c r="I8928" s="7">
        <v>0.16762894848297299</v>
      </c>
      <c r="J8928" s="7">
        <v>0.24903392889008799</v>
      </c>
      <c r="L8928" s="7">
        <v>24</v>
      </c>
      <c r="M8928" s="7">
        <v>90</v>
      </c>
      <c r="N8928" s="7">
        <v>-1.8391072792477801</v>
      </c>
      <c r="O8928" s="7">
        <v>-1.3016106186087899</v>
      </c>
    </row>
    <row r="8929" spans="2:15" x14ac:dyDescent="0.2">
      <c r="B8929" s="7">
        <v>25</v>
      </c>
      <c r="C8929" s="7">
        <v>90</v>
      </c>
      <c r="D8929" s="7">
        <v>1.63391175464717</v>
      </c>
      <c r="E8929" s="7">
        <v>1.70849955003641</v>
      </c>
      <c r="G8929" s="7">
        <v>25</v>
      </c>
      <c r="H8929" s="7">
        <v>90</v>
      </c>
      <c r="I8929" s="7">
        <v>0.14715956644912701</v>
      </c>
      <c r="J8929" s="7">
        <v>7.2927186528637805E-2</v>
      </c>
      <c r="L8929" s="7">
        <v>25</v>
      </c>
      <c r="M8929" s="7">
        <v>90</v>
      </c>
      <c r="N8929" s="7">
        <v>-0.92588474658792996</v>
      </c>
      <c r="O8929" s="7">
        <v>-0.77497697954399503</v>
      </c>
    </row>
    <row r="8930" spans="2:15" x14ac:dyDescent="0.2">
      <c r="B8930" s="7">
        <v>26</v>
      </c>
      <c r="C8930" s="7">
        <v>90</v>
      </c>
      <c r="D8930" s="7">
        <v>-7.4818442911503497E-2</v>
      </c>
      <c r="E8930" s="7">
        <v>8.3864123101907495E-2</v>
      </c>
      <c r="G8930" s="7">
        <v>26</v>
      </c>
      <c r="H8930" s="7">
        <v>90</v>
      </c>
      <c r="I8930" s="7">
        <v>-0.18326601373420601</v>
      </c>
      <c r="J8930" s="7">
        <v>-6.7875150589710401E-2</v>
      </c>
      <c r="L8930" s="7">
        <v>26</v>
      </c>
      <c r="M8930" s="7">
        <v>90</v>
      </c>
      <c r="N8930" s="7">
        <v>-1.4638505412838101</v>
      </c>
      <c r="O8930" s="7">
        <v>-1.4297276133124199</v>
      </c>
    </row>
    <row r="8931" spans="2:15" x14ac:dyDescent="0.2">
      <c r="B8931" s="7">
        <v>27</v>
      </c>
      <c r="C8931" s="7">
        <v>90</v>
      </c>
      <c r="D8931" s="7">
        <v>-0.29209032032604698</v>
      </c>
      <c r="E8931" s="7">
        <v>-0.16903175491709599</v>
      </c>
      <c r="G8931" s="7">
        <v>27</v>
      </c>
      <c r="H8931" s="7">
        <v>90</v>
      </c>
      <c r="I8931" s="7">
        <v>-0.27219145699130098</v>
      </c>
      <c r="J8931" s="7">
        <v>-0.226364682021372</v>
      </c>
      <c r="L8931" s="7">
        <v>27</v>
      </c>
      <c r="M8931" s="7">
        <v>90</v>
      </c>
      <c r="N8931" s="7">
        <v>-0.19000050771747101</v>
      </c>
      <c r="O8931" s="7">
        <v>0.109945583215404</v>
      </c>
    </row>
    <row r="8932" spans="2:15" x14ac:dyDescent="0.2">
      <c r="B8932" s="7">
        <v>28</v>
      </c>
      <c r="C8932" s="7">
        <v>90</v>
      </c>
      <c r="D8932" s="7">
        <v>-0.73261301914391597</v>
      </c>
      <c r="E8932" s="7">
        <v>-0.89978471306199204</v>
      </c>
      <c r="G8932" s="7">
        <v>28</v>
      </c>
      <c r="H8932" s="7">
        <v>90</v>
      </c>
      <c r="I8932" s="7">
        <v>0.21393760507957399</v>
      </c>
      <c r="J8932" s="7">
        <v>0.305604466510076</v>
      </c>
      <c r="L8932" s="7">
        <v>28</v>
      </c>
      <c r="M8932" s="7">
        <v>90</v>
      </c>
      <c r="N8932" s="7">
        <v>-1.4824110005462701</v>
      </c>
      <c r="O8932" s="7">
        <v>-1.2127832033997199</v>
      </c>
    </row>
    <row r="8933" spans="2:15" x14ac:dyDescent="0.2">
      <c r="B8933" s="7">
        <v>29</v>
      </c>
      <c r="C8933" s="7">
        <v>90</v>
      </c>
      <c r="D8933" s="7">
        <v>0.224626689596157</v>
      </c>
      <c r="E8933" s="7">
        <v>5.9616312647863302E-2</v>
      </c>
      <c r="G8933" s="7">
        <v>29</v>
      </c>
      <c r="H8933" s="7">
        <v>90</v>
      </c>
      <c r="I8933" s="7">
        <v>-5.2863083985076997E-2</v>
      </c>
      <c r="J8933" s="7">
        <v>0.12783031667525999</v>
      </c>
      <c r="L8933" s="7">
        <v>29</v>
      </c>
      <c r="M8933" s="7">
        <v>90</v>
      </c>
      <c r="N8933" s="7">
        <v>-1.3761250228491599</v>
      </c>
      <c r="O8933" s="7">
        <v>-0.22216535894817599</v>
      </c>
    </row>
    <row r="8934" spans="2:15" x14ac:dyDescent="0.2">
      <c r="B8934" s="7">
        <v>30</v>
      </c>
      <c r="C8934" s="7">
        <v>90</v>
      </c>
      <c r="D8934" s="7">
        <v>0.63826195221207305</v>
      </c>
      <c r="E8934" s="7">
        <v>0.45490972029476101</v>
      </c>
      <c r="G8934" s="7">
        <v>30</v>
      </c>
      <c r="H8934" s="7">
        <v>90</v>
      </c>
      <c r="I8934" s="7">
        <v>0.12657770872983401</v>
      </c>
      <c r="J8934" s="7">
        <v>2.0827054086416798E-2</v>
      </c>
      <c r="L8934" s="7">
        <v>30</v>
      </c>
      <c r="M8934" s="7">
        <v>90</v>
      </c>
      <c r="N8934" s="7">
        <v>-1.3829268706365101</v>
      </c>
      <c r="O8934" s="7">
        <v>-1.4675526366910301</v>
      </c>
    </row>
    <row r="8935" spans="2:15" x14ac:dyDescent="0.2">
      <c r="B8935" s="7">
        <v>31</v>
      </c>
      <c r="C8935" s="7">
        <v>90</v>
      </c>
      <c r="D8935" s="7">
        <v>0.13563667377173499</v>
      </c>
      <c r="E8935" s="7">
        <v>0.121312165180278</v>
      </c>
      <c r="G8935" s="7">
        <v>31</v>
      </c>
      <c r="H8935" s="7">
        <v>90</v>
      </c>
      <c r="I8935" s="7">
        <v>1.8451680179013299E-2</v>
      </c>
      <c r="J8935" s="7">
        <v>-0.34037993363899799</v>
      </c>
      <c r="L8935" s="7">
        <v>31</v>
      </c>
      <c r="M8935" s="7">
        <v>90</v>
      </c>
      <c r="N8935" s="7">
        <v>1.2054718864371601</v>
      </c>
      <c r="O8935" s="7">
        <v>0.78621214141678797</v>
      </c>
    </row>
    <row r="8936" spans="2:15" x14ac:dyDescent="0.2">
      <c r="B8936" s="7">
        <v>32</v>
      </c>
      <c r="C8936" s="7">
        <v>90</v>
      </c>
      <c r="D8936" s="7">
        <v>-0.23480830972906699</v>
      </c>
      <c r="E8936" s="7">
        <v>-8.5276500694023497E-2</v>
      </c>
      <c r="G8936" s="7">
        <v>32</v>
      </c>
      <c r="H8936" s="7">
        <v>90</v>
      </c>
      <c r="I8936" s="7">
        <v>0.26147468690059</v>
      </c>
      <c r="J8936" s="7">
        <v>0.23367212509600099</v>
      </c>
      <c r="L8936" s="7">
        <v>32</v>
      </c>
      <c r="M8936" s="7">
        <v>90</v>
      </c>
      <c r="N8936" s="7">
        <v>-1.22017610872252</v>
      </c>
      <c r="O8936" s="7">
        <v>-1.1369889315464301</v>
      </c>
    </row>
    <row r="8937" spans="2:15" x14ac:dyDescent="0.2">
      <c r="B8937" s="7">
        <v>33</v>
      </c>
      <c r="C8937" s="7">
        <v>90</v>
      </c>
      <c r="D8937" s="7">
        <v>-0.209767688582705</v>
      </c>
      <c r="E8937" s="7">
        <v>-0.29734290991317303</v>
      </c>
      <c r="G8937" s="7">
        <v>33</v>
      </c>
      <c r="H8937" s="7">
        <v>90</v>
      </c>
      <c r="I8937" s="7">
        <v>-8.7887823320444997E-3</v>
      </c>
      <c r="J8937" s="7">
        <v>-5.41663169183648E-2</v>
      </c>
      <c r="L8937" s="7">
        <v>33</v>
      </c>
      <c r="M8937" s="7">
        <v>90</v>
      </c>
      <c r="N8937" s="7">
        <v>-1.3599538500019701</v>
      </c>
      <c r="O8937" s="7">
        <v>-1.1193947434579099</v>
      </c>
    </row>
    <row r="8938" spans="2:15" x14ac:dyDescent="0.2">
      <c r="B8938" s="7">
        <v>34</v>
      </c>
      <c r="C8938" s="7">
        <v>90</v>
      </c>
      <c r="D8938" s="7">
        <v>-0.19932997188877799</v>
      </c>
      <c r="E8938" s="7">
        <v>0.15042939384562501</v>
      </c>
      <c r="G8938" s="7">
        <v>34</v>
      </c>
      <c r="H8938" s="7">
        <v>90</v>
      </c>
      <c r="I8938" s="7">
        <v>-0.22563426254001401</v>
      </c>
      <c r="J8938" s="7">
        <v>-0.31193201600251302</v>
      </c>
      <c r="L8938" s="7">
        <v>34</v>
      </c>
      <c r="M8938" s="7">
        <v>90</v>
      </c>
      <c r="N8938" s="7">
        <v>-0.63663142354980995</v>
      </c>
      <c r="O8938" s="7">
        <v>-0.420672666246309</v>
      </c>
    </row>
    <row r="8939" spans="2:15" x14ac:dyDescent="0.2">
      <c r="B8939" s="7">
        <v>35</v>
      </c>
      <c r="C8939" s="7">
        <v>90</v>
      </c>
      <c r="D8939" s="7">
        <v>0.21829057452995199</v>
      </c>
      <c r="E8939" s="7">
        <v>9.1413137823947097E-2</v>
      </c>
      <c r="G8939" s="7">
        <v>35</v>
      </c>
      <c r="H8939" s="7">
        <v>90</v>
      </c>
      <c r="I8939" s="7">
        <v>-8.4600874985858901E-2</v>
      </c>
      <c r="J8939" s="7">
        <v>-0.25149886587011899</v>
      </c>
      <c r="L8939" s="7">
        <v>35</v>
      </c>
      <c r="M8939" s="7">
        <v>90</v>
      </c>
      <c r="N8939" s="7">
        <v>1.04043886064909</v>
      </c>
      <c r="O8939" s="7">
        <v>-2.55217106903505E-3</v>
      </c>
    </row>
    <row r="8940" spans="2:15" x14ac:dyDescent="0.2">
      <c r="B8940" s="7">
        <v>36</v>
      </c>
      <c r="C8940" s="7">
        <v>90</v>
      </c>
      <c r="D8940" s="7">
        <v>-4.8024927774850602E-2</v>
      </c>
      <c r="E8940" s="7">
        <v>0.102158384631995</v>
      </c>
      <c r="G8940" s="7">
        <v>36</v>
      </c>
      <c r="H8940" s="7">
        <v>90</v>
      </c>
      <c r="I8940" s="7">
        <v>1.48734959607957E-2</v>
      </c>
      <c r="J8940" s="7">
        <v>7.1403468855528703E-3</v>
      </c>
      <c r="L8940" s="7">
        <v>36</v>
      </c>
      <c r="M8940" s="7">
        <v>90</v>
      </c>
      <c r="N8940" s="7">
        <v>-0.57604060873024399</v>
      </c>
      <c r="O8940" s="7">
        <v>-0.14097820192441701</v>
      </c>
    </row>
    <row r="8941" spans="2:15" x14ac:dyDescent="0.2">
      <c r="B8941" s="7">
        <v>37</v>
      </c>
      <c r="C8941" s="7">
        <v>90</v>
      </c>
      <c r="D8941" s="7">
        <v>0.18029954154234701</v>
      </c>
      <c r="E8941" s="7">
        <v>4.5804587481745401E-2</v>
      </c>
      <c r="G8941" s="7">
        <v>37</v>
      </c>
      <c r="H8941" s="7">
        <v>90</v>
      </c>
      <c r="I8941" s="7">
        <v>-0.19061796481316401</v>
      </c>
      <c r="J8941" s="7">
        <v>-0.16516204154592801</v>
      </c>
      <c r="L8941" s="7">
        <v>37</v>
      </c>
      <c r="M8941" s="7">
        <v>90</v>
      </c>
      <c r="N8941" s="7">
        <v>-0.230109838280629</v>
      </c>
      <c r="O8941" s="7">
        <v>-0.15918931469418099</v>
      </c>
    </row>
    <row r="8942" spans="2:15" x14ac:dyDescent="0.2">
      <c r="B8942" s="7">
        <v>38</v>
      </c>
      <c r="C8942" s="7">
        <v>90</v>
      </c>
      <c r="D8942" s="7">
        <v>-0.21597820598874801</v>
      </c>
      <c r="E8942" s="7">
        <v>-0.16221886533767799</v>
      </c>
      <c r="G8942" s="7">
        <v>38</v>
      </c>
      <c r="H8942" s="7">
        <v>90</v>
      </c>
      <c r="I8942" s="7">
        <v>4.6108180770264802E-2</v>
      </c>
      <c r="J8942" s="7">
        <v>6.2919817338801906E-2</v>
      </c>
      <c r="L8942" s="7">
        <v>38</v>
      </c>
      <c r="M8942" s="7">
        <v>90</v>
      </c>
      <c r="N8942" s="7">
        <v>-1.03722886310772</v>
      </c>
      <c r="O8942" s="7">
        <v>-0.24169031068493901</v>
      </c>
    </row>
    <row r="8943" spans="2:15" x14ac:dyDescent="0.2">
      <c r="B8943" s="7">
        <v>39</v>
      </c>
      <c r="C8943" s="7">
        <v>90</v>
      </c>
      <c r="D8943" s="7">
        <v>-0.17403600099802</v>
      </c>
      <c r="E8943" s="7">
        <v>-4.3512283473260603E-2</v>
      </c>
      <c r="G8943" s="7">
        <v>39</v>
      </c>
      <c r="H8943" s="7">
        <v>90</v>
      </c>
      <c r="I8943" s="7">
        <v>-8.0226464421535599E-3</v>
      </c>
      <c r="J8943" s="7">
        <v>-4.2674694324381902E-2</v>
      </c>
      <c r="L8943" s="7">
        <v>39</v>
      </c>
      <c r="M8943" s="7">
        <v>90</v>
      </c>
      <c r="N8943" s="7">
        <v>1.26246478042532</v>
      </c>
      <c r="O8943" s="7">
        <v>1.47093978442787</v>
      </c>
    </row>
    <row r="8944" spans="2:15" x14ac:dyDescent="0.2">
      <c r="B8944" s="7">
        <v>40</v>
      </c>
      <c r="C8944" s="7">
        <v>90</v>
      </c>
      <c r="D8944" s="7">
        <v>-0.103657527067137</v>
      </c>
      <c r="E8944" s="7">
        <v>-6.63956077716676E-2</v>
      </c>
      <c r="G8944" s="7">
        <v>40</v>
      </c>
      <c r="H8944" s="7">
        <v>90</v>
      </c>
      <c r="I8944" s="7">
        <v>-0.116785742610442</v>
      </c>
      <c r="J8944" s="7">
        <v>3.7521031011780601E-2</v>
      </c>
      <c r="L8944" s="7">
        <v>40</v>
      </c>
      <c r="M8944" s="7">
        <v>90</v>
      </c>
      <c r="N8944" s="7">
        <v>-2.3972039974010002</v>
      </c>
      <c r="O8944" s="7">
        <v>-2.1114001082768401</v>
      </c>
    </row>
    <row r="8945" spans="2:15" x14ac:dyDescent="0.2">
      <c r="B8945" s="7">
        <v>41</v>
      </c>
      <c r="C8945" s="7">
        <v>90</v>
      </c>
      <c r="D8945" s="7">
        <v>0.13016431867185599</v>
      </c>
      <c r="E8945" s="7">
        <v>0.131556482849325</v>
      </c>
      <c r="G8945" s="7">
        <v>41</v>
      </c>
      <c r="H8945" s="7">
        <v>90</v>
      </c>
      <c r="I8945" s="7">
        <v>3.8517879583691801E-2</v>
      </c>
      <c r="J8945" s="7">
        <v>6.6238392623700001E-2</v>
      </c>
      <c r="L8945" s="7">
        <v>41</v>
      </c>
      <c r="M8945" s="7">
        <v>90</v>
      </c>
      <c r="N8945" s="7">
        <v>-2.18896231975175</v>
      </c>
      <c r="O8945" s="7">
        <v>-1.2376212481700899</v>
      </c>
    </row>
    <row r="8946" spans="2:15" x14ac:dyDescent="0.2">
      <c r="B8946" s="7">
        <v>42</v>
      </c>
      <c r="C8946" s="7">
        <v>90</v>
      </c>
      <c r="D8946" s="7">
        <v>0.20584755469136901</v>
      </c>
      <c r="E8946" s="7">
        <v>0.209929779852464</v>
      </c>
      <c r="G8946" s="7">
        <v>42</v>
      </c>
      <c r="H8946" s="7">
        <v>90</v>
      </c>
      <c r="I8946" s="7">
        <v>-1.2539981778902899E-2</v>
      </c>
      <c r="J8946" s="7">
        <v>-4.96226857838451E-2</v>
      </c>
      <c r="L8946" s="7">
        <v>42</v>
      </c>
      <c r="M8946" s="7">
        <v>90</v>
      </c>
      <c r="N8946" s="7">
        <v>-0.67697737993111096</v>
      </c>
      <c r="O8946" s="7">
        <v>-0.124936480339072</v>
      </c>
    </row>
    <row r="8947" spans="2:15" x14ac:dyDescent="0.2">
      <c r="B8947" s="7">
        <v>43</v>
      </c>
      <c r="C8947" s="7">
        <v>90</v>
      </c>
      <c r="D8947" s="7">
        <v>0.215651001437944</v>
      </c>
      <c r="E8947" s="7">
        <v>-6.5118696789472394E-2</v>
      </c>
      <c r="G8947" s="7">
        <v>43</v>
      </c>
      <c r="H8947" s="7">
        <v>90</v>
      </c>
      <c r="I8947" s="7">
        <v>0.13837556816272001</v>
      </c>
      <c r="J8947" s="7">
        <v>0.11859093454893101</v>
      </c>
      <c r="L8947" s="7">
        <v>43</v>
      </c>
      <c r="M8947" s="7">
        <v>90</v>
      </c>
      <c r="N8947" s="7">
        <v>0.55078065056449499</v>
      </c>
      <c r="O8947" s="7">
        <v>0.63833425222127205</v>
      </c>
    </row>
    <row r="8948" spans="2:15" x14ac:dyDescent="0.2">
      <c r="B8948" s="7">
        <v>44</v>
      </c>
      <c r="C8948" s="7">
        <v>90</v>
      </c>
      <c r="D8948" s="7">
        <v>9.0815105293204496E-2</v>
      </c>
      <c r="E8948" s="7">
        <v>0.12597778492384001</v>
      </c>
      <c r="G8948" s="7">
        <v>44</v>
      </c>
      <c r="H8948" s="7">
        <v>90</v>
      </c>
      <c r="I8948" s="7">
        <v>0.113694900656649</v>
      </c>
      <c r="J8948" s="7">
        <v>0.119977237157851</v>
      </c>
      <c r="L8948" s="7">
        <v>44</v>
      </c>
      <c r="M8948" s="7">
        <v>90</v>
      </c>
      <c r="N8948" s="7">
        <v>9.7536339724235296E-2</v>
      </c>
      <c r="O8948" s="7">
        <v>0.19777597761419899</v>
      </c>
    </row>
    <row r="8949" spans="2:15" x14ac:dyDescent="0.2">
      <c r="B8949" s="7">
        <v>45</v>
      </c>
      <c r="C8949" s="7">
        <v>90</v>
      </c>
      <c r="D8949" s="7">
        <v>0.114772329444376</v>
      </c>
      <c r="E8949" s="7">
        <v>0.114204773855745</v>
      </c>
      <c r="G8949" s="7">
        <v>45</v>
      </c>
      <c r="H8949" s="7">
        <v>90</v>
      </c>
      <c r="I8949" s="7">
        <v>0.12823626921103501</v>
      </c>
      <c r="J8949" s="7">
        <v>-0.115829665036459</v>
      </c>
      <c r="L8949" s="7">
        <v>45</v>
      </c>
      <c r="M8949" s="7">
        <v>90</v>
      </c>
      <c r="N8949" s="7">
        <v>-1.0490532288661401</v>
      </c>
      <c r="O8949" s="7">
        <v>-1.0356393945026401</v>
      </c>
    </row>
    <row r="8950" spans="2:15" x14ac:dyDescent="0.2">
      <c r="B8950" s="7">
        <v>46</v>
      </c>
      <c r="C8950" s="7">
        <v>90</v>
      </c>
      <c r="D8950" s="7">
        <v>0.14705897594152301</v>
      </c>
      <c r="E8950" s="7">
        <v>0.136301719654428</v>
      </c>
      <c r="G8950" s="7">
        <v>46</v>
      </c>
      <c r="H8950" s="7">
        <v>90</v>
      </c>
      <c r="I8950" s="7">
        <v>-0.35290265093168399</v>
      </c>
      <c r="J8950" s="7">
        <v>-3.9165643056582801E-2</v>
      </c>
      <c r="L8950" s="7">
        <v>46</v>
      </c>
      <c r="M8950" s="7">
        <v>90</v>
      </c>
      <c r="N8950" s="7">
        <v>0.452324521947152</v>
      </c>
      <c r="O8950" s="7">
        <v>7.7995095313046797E-2</v>
      </c>
    </row>
    <row r="8951" spans="2:15" x14ac:dyDescent="0.2">
      <c r="B8951" s="7">
        <v>47</v>
      </c>
      <c r="C8951" s="7">
        <v>90</v>
      </c>
      <c r="D8951" s="7">
        <v>0.14803014631816</v>
      </c>
      <c r="E8951" s="7">
        <v>7.31319773505721E-2</v>
      </c>
      <c r="G8951" s="7">
        <v>47</v>
      </c>
      <c r="H8951" s="7">
        <v>90</v>
      </c>
      <c r="I8951" s="7">
        <v>-0.26490106812779601</v>
      </c>
      <c r="J8951" s="7">
        <v>-0.34792014536572202</v>
      </c>
      <c r="L8951" s="7">
        <v>47</v>
      </c>
      <c r="M8951" s="7">
        <v>90</v>
      </c>
      <c r="N8951" s="7">
        <v>-0.33572460407115301</v>
      </c>
      <c r="O8951" s="7">
        <v>0.183167573609651</v>
      </c>
    </row>
    <row r="8952" spans="2:15" x14ac:dyDescent="0.2">
      <c r="B8952" s="7">
        <v>48</v>
      </c>
      <c r="C8952" s="7">
        <v>90</v>
      </c>
      <c r="D8952" s="7">
        <v>-5.05062860104264E-2</v>
      </c>
      <c r="E8952" s="7">
        <v>0.14280962928879801</v>
      </c>
      <c r="G8952" s="7">
        <v>48</v>
      </c>
      <c r="H8952" s="7">
        <v>90</v>
      </c>
      <c r="I8952" s="7">
        <v>5.2806956830381502E-2</v>
      </c>
      <c r="J8952" s="7">
        <v>0.17097063154057901</v>
      </c>
      <c r="L8952" s="7">
        <v>48</v>
      </c>
      <c r="M8952" s="7">
        <v>90</v>
      </c>
      <c r="N8952" s="7">
        <v>-0.15254174571319401</v>
      </c>
      <c r="O8952" s="7">
        <v>0.20638979188866299</v>
      </c>
    </row>
    <row r="8953" spans="2:15" x14ac:dyDescent="0.2">
      <c r="B8953" s="7">
        <v>49</v>
      </c>
      <c r="C8953" s="7">
        <v>90</v>
      </c>
      <c r="D8953" s="7">
        <v>0.299979938914467</v>
      </c>
      <c r="E8953" s="7">
        <v>0.24208676793710601</v>
      </c>
      <c r="G8953" s="7">
        <v>49</v>
      </c>
      <c r="H8953" s="7">
        <v>90</v>
      </c>
      <c r="I8953" s="7">
        <v>-0.10338039010056101</v>
      </c>
      <c r="J8953" s="7">
        <v>3.5358148168061397E-2</v>
      </c>
      <c r="L8953" s="7">
        <v>49</v>
      </c>
      <c r="M8953" s="7">
        <v>90</v>
      </c>
      <c r="N8953" s="7">
        <v>-1.9699686058697701</v>
      </c>
      <c r="O8953" s="7">
        <v>-1.75275154633537</v>
      </c>
    </row>
    <row r="8954" spans="2:15" x14ac:dyDescent="0.2">
      <c r="B8954" s="7">
        <v>50</v>
      </c>
      <c r="C8954" s="7">
        <v>90</v>
      </c>
      <c r="D8954" s="7">
        <v>-0.28540398643819698</v>
      </c>
      <c r="E8954" s="7">
        <v>1.7574719676836999E-2</v>
      </c>
      <c r="G8954" s="7">
        <v>50</v>
      </c>
      <c r="H8954" s="7">
        <v>90</v>
      </c>
      <c r="I8954" s="7">
        <v>-0.109684733982736</v>
      </c>
      <c r="J8954" s="7">
        <v>0.166087788606642</v>
      </c>
      <c r="L8954" s="7">
        <v>50</v>
      </c>
      <c r="M8954" s="7">
        <v>90</v>
      </c>
      <c r="N8954" s="7">
        <v>-1.38575609634221</v>
      </c>
      <c r="O8954" s="7">
        <v>-1.58870203552182</v>
      </c>
    </row>
    <row r="8955" spans="2:15" x14ac:dyDescent="0.2">
      <c r="B8955" s="7">
        <v>51</v>
      </c>
      <c r="C8955" s="7">
        <v>90</v>
      </c>
      <c r="D8955" s="7">
        <v>7.5255736986541394E-2</v>
      </c>
      <c r="E8955" s="7">
        <v>-4.73533750934063E-2</v>
      </c>
      <c r="G8955" s="7">
        <v>51</v>
      </c>
      <c r="H8955" s="7">
        <v>90</v>
      </c>
      <c r="I8955" s="7">
        <v>6.4599447024187698E-2</v>
      </c>
      <c r="J8955" s="7">
        <v>-0.171806250438543</v>
      </c>
      <c r="L8955" s="7">
        <v>51</v>
      </c>
      <c r="M8955" s="7">
        <v>90</v>
      </c>
      <c r="N8955" s="7">
        <v>-9.4331904377527004E-2</v>
      </c>
      <c r="O8955" s="7">
        <v>0.165496841765925</v>
      </c>
    </row>
    <row r="8956" spans="2:15" x14ac:dyDescent="0.2">
      <c r="B8956" s="7">
        <v>52</v>
      </c>
      <c r="C8956" s="7">
        <v>90</v>
      </c>
      <c r="D8956" s="7">
        <v>0.156358449311229</v>
      </c>
      <c r="E8956" s="7">
        <v>0.35886298390780003</v>
      </c>
      <c r="G8956" s="7">
        <v>52</v>
      </c>
      <c r="H8956" s="7">
        <v>90</v>
      </c>
      <c r="I8956" s="7">
        <v>6.1672494523184802E-2</v>
      </c>
      <c r="J8956" s="7">
        <v>0.29098282076364002</v>
      </c>
      <c r="L8956" s="7">
        <v>52</v>
      </c>
      <c r="M8956" s="7">
        <v>90</v>
      </c>
      <c r="N8956" s="7">
        <v>-0.72595162349728504</v>
      </c>
      <c r="O8956" s="7">
        <v>-0.18281111273085901</v>
      </c>
    </row>
    <row r="8957" spans="2:15" x14ac:dyDescent="0.2">
      <c r="B8957" s="7">
        <v>53</v>
      </c>
      <c r="C8957" s="7">
        <v>90</v>
      </c>
      <c r="D8957" s="7">
        <v>-0.40122859510791198</v>
      </c>
      <c r="E8957" s="7">
        <v>-0.103425752679995</v>
      </c>
      <c r="G8957" s="7">
        <v>53</v>
      </c>
      <c r="H8957" s="7">
        <v>90</v>
      </c>
      <c r="I8957" s="7">
        <v>-0.14551467680386901</v>
      </c>
      <c r="J8957" s="7">
        <v>-0.22403715126576099</v>
      </c>
      <c r="L8957" s="7">
        <v>53</v>
      </c>
      <c r="M8957" s="7">
        <v>90</v>
      </c>
      <c r="N8957" s="7">
        <v>0.96010114960561399</v>
      </c>
      <c r="O8957" s="7">
        <v>0.30414488570960602</v>
      </c>
    </row>
    <row r="8958" spans="2:15" x14ac:dyDescent="0.2">
      <c r="B8958" s="7">
        <v>54</v>
      </c>
      <c r="C8958" s="7">
        <v>90</v>
      </c>
      <c r="D8958" s="7">
        <v>-0.30755095703487401</v>
      </c>
      <c r="E8958" s="7">
        <v>-0.14131798365339401</v>
      </c>
      <c r="G8958" s="7">
        <v>54</v>
      </c>
      <c r="H8958" s="7">
        <v>90</v>
      </c>
      <c r="I8958" s="7">
        <v>-0.196798709217963</v>
      </c>
      <c r="J8958" s="7">
        <v>-0.19564143177061599</v>
      </c>
      <c r="L8958" s="7">
        <v>54</v>
      </c>
      <c r="M8958" s="7">
        <v>90</v>
      </c>
      <c r="N8958" s="7">
        <v>-0.24845259403994899</v>
      </c>
      <c r="O8958" s="7">
        <v>-0.41943993638896199</v>
      </c>
    </row>
    <row r="8959" spans="2:15" x14ac:dyDescent="0.2">
      <c r="B8959" s="7">
        <v>55</v>
      </c>
      <c r="C8959" s="7">
        <v>90</v>
      </c>
      <c r="D8959" s="7">
        <v>1.7600343051880098E-2</v>
      </c>
      <c r="E8959" s="7">
        <v>2.73208004385719E-2</v>
      </c>
      <c r="G8959" s="7">
        <v>55</v>
      </c>
      <c r="H8959" s="7">
        <v>90</v>
      </c>
      <c r="I8959" s="7">
        <v>8.4097954332218394E-2</v>
      </c>
      <c r="J8959" s="7">
        <v>8.4688918402590296E-2</v>
      </c>
      <c r="L8959" s="7">
        <v>55</v>
      </c>
      <c r="M8959" s="7">
        <v>90</v>
      </c>
      <c r="N8959" s="7">
        <v>-0.50095783674963501</v>
      </c>
      <c r="O8959" s="7">
        <v>0.75458508898219201</v>
      </c>
    </row>
    <row r="8960" spans="2:15" x14ac:dyDescent="0.2">
      <c r="B8960" s="7">
        <v>56</v>
      </c>
      <c r="C8960" s="7">
        <v>90</v>
      </c>
      <c r="D8960" s="7">
        <v>0.10410044592366299</v>
      </c>
      <c r="E8960" s="7">
        <v>0.19023368351681</v>
      </c>
      <c r="G8960" s="7">
        <v>56</v>
      </c>
      <c r="H8960" s="7">
        <v>90</v>
      </c>
      <c r="I8960" s="7">
        <v>-0.103613089120837</v>
      </c>
      <c r="J8960" s="7">
        <v>5.8244045466639499E-2</v>
      </c>
      <c r="L8960" s="7">
        <v>56</v>
      </c>
      <c r="M8960" s="7">
        <v>90</v>
      </c>
      <c r="N8960" s="7">
        <v>-0.67173609325952699</v>
      </c>
      <c r="O8960" s="7">
        <v>-0.35714794871666999</v>
      </c>
    </row>
    <row r="8961" spans="2:15" x14ac:dyDescent="0.2">
      <c r="B8961" s="7">
        <v>57</v>
      </c>
      <c r="C8961" s="7">
        <v>90</v>
      </c>
      <c r="D8961" s="7">
        <v>-0.12546518031762199</v>
      </c>
      <c r="E8961" s="7">
        <v>3.7109188113856099E-2</v>
      </c>
      <c r="G8961" s="7">
        <v>57</v>
      </c>
      <c r="H8961" s="7">
        <v>90</v>
      </c>
      <c r="I8961" s="7">
        <v>-1.66448440957296E-2</v>
      </c>
      <c r="J8961" s="7">
        <v>-5.7866998817767801E-2</v>
      </c>
      <c r="L8961" s="7">
        <v>57</v>
      </c>
      <c r="M8961" s="7">
        <v>90</v>
      </c>
      <c r="N8961" s="7">
        <v>0.23661509852033299</v>
      </c>
      <c r="O8961" s="7">
        <v>1.08516023680722</v>
      </c>
    </row>
    <row r="8962" spans="2:15" x14ac:dyDescent="0.2">
      <c r="B8962" s="7">
        <v>58</v>
      </c>
      <c r="C8962" s="7">
        <v>90</v>
      </c>
      <c r="D8962" s="7">
        <v>-0.264526647222663</v>
      </c>
      <c r="E8962" s="7">
        <v>-0.30712927122890898</v>
      </c>
      <c r="G8962" s="7">
        <v>58</v>
      </c>
      <c r="H8962" s="7">
        <v>90</v>
      </c>
      <c r="I8962" s="7">
        <v>6.8826339735676506E-2</v>
      </c>
      <c r="J8962" s="7">
        <v>-0.145577752877765</v>
      </c>
      <c r="L8962" s="7">
        <v>58</v>
      </c>
      <c r="M8962" s="7">
        <v>90</v>
      </c>
      <c r="N8962" s="7">
        <v>0.36041271414244802</v>
      </c>
      <c r="O8962" s="7">
        <v>0.52719366493916597</v>
      </c>
    </row>
    <row r="8963" spans="2:15" x14ac:dyDescent="0.2">
      <c r="B8963" s="7">
        <v>59</v>
      </c>
      <c r="C8963" s="7">
        <v>90</v>
      </c>
      <c r="D8963" s="7">
        <v>-0.23181532641004099</v>
      </c>
      <c r="E8963" s="7">
        <v>0.15144902803878901</v>
      </c>
      <c r="G8963" s="7">
        <v>59</v>
      </c>
      <c r="H8963" s="7">
        <v>90</v>
      </c>
      <c r="I8963" s="7">
        <v>-0.34823855168881201</v>
      </c>
      <c r="J8963" s="7">
        <v>-4.7423432312342598E-2</v>
      </c>
      <c r="L8963" s="7">
        <v>59</v>
      </c>
      <c r="M8963" s="7">
        <v>90</v>
      </c>
      <c r="N8963" s="7">
        <v>-0.52228611670095704</v>
      </c>
      <c r="O8963" s="7">
        <v>0.30514913199094901</v>
      </c>
    </row>
    <row r="8964" spans="2:15" x14ac:dyDescent="0.2">
      <c r="B8964" s="7">
        <v>60</v>
      </c>
      <c r="C8964" s="7">
        <v>90</v>
      </c>
      <c r="D8964" s="7">
        <v>-6.4738588291845603E-2</v>
      </c>
      <c r="E8964" s="7">
        <v>-0.21952096411512301</v>
      </c>
      <c r="G8964" s="7">
        <v>60</v>
      </c>
      <c r="H8964" s="7">
        <v>90</v>
      </c>
      <c r="I8964" s="7">
        <v>-4.0101796940037503E-3</v>
      </c>
      <c r="J8964" s="7">
        <v>1.88064433409014E-2</v>
      </c>
      <c r="L8964" s="7">
        <v>60</v>
      </c>
      <c r="M8964" s="7">
        <v>90</v>
      </c>
      <c r="N8964" s="7">
        <v>1.45898033052334</v>
      </c>
      <c r="O8964" s="7">
        <v>1.95427522608947</v>
      </c>
    </row>
    <row r="8965" spans="2:15" x14ac:dyDescent="0.2">
      <c r="B8965" s="7">
        <v>61</v>
      </c>
      <c r="C8965" s="7">
        <v>90</v>
      </c>
      <c r="D8965" s="7">
        <v>-0.52256245072206098</v>
      </c>
      <c r="E8965" s="7">
        <v>-0.55421238165432596</v>
      </c>
      <c r="G8965" s="7">
        <v>61</v>
      </c>
      <c r="H8965" s="7">
        <v>90</v>
      </c>
      <c r="I8965" s="7">
        <v>0.253363803216691</v>
      </c>
      <c r="J8965" s="7">
        <v>0.14773844153681401</v>
      </c>
      <c r="L8965" s="7">
        <v>61</v>
      </c>
      <c r="M8965" s="7">
        <v>90</v>
      </c>
      <c r="N8965" s="7">
        <v>0.115034173302121</v>
      </c>
      <c r="O8965" s="7">
        <v>1.0997087223483899</v>
      </c>
    </row>
    <row r="8966" spans="2:15" x14ac:dyDescent="0.2">
      <c r="B8966" s="7">
        <v>62</v>
      </c>
      <c r="C8966" s="7">
        <v>90</v>
      </c>
      <c r="D8966" s="7">
        <v>-7.0985112997066196E-2</v>
      </c>
      <c r="E8966" s="7">
        <v>-0.255342710650732</v>
      </c>
      <c r="G8966" s="7">
        <v>62</v>
      </c>
      <c r="H8966" s="7">
        <v>90</v>
      </c>
      <c r="I8966" s="7">
        <v>-0.14200337419341599</v>
      </c>
      <c r="J8966" s="7">
        <v>-7.7313534228053093E-2</v>
      </c>
      <c r="L8966" s="7">
        <v>62</v>
      </c>
      <c r="M8966" s="7">
        <v>90</v>
      </c>
      <c r="N8966" s="7">
        <v>-0.66430992400510802</v>
      </c>
      <c r="O8966" s="7">
        <v>-0.17414021722605399</v>
      </c>
    </row>
    <row r="8967" spans="2:15" x14ac:dyDescent="0.2">
      <c r="B8967" s="7">
        <v>63</v>
      </c>
      <c r="C8967" s="7">
        <v>90</v>
      </c>
      <c r="D8967" s="7">
        <v>-0.894422689133064</v>
      </c>
      <c r="E8967" s="7">
        <v>-0.73395402145706301</v>
      </c>
      <c r="G8967" s="7">
        <v>63</v>
      </c>
      <c r="H8967" s="7">
        <v>90</v>
      </c>
      <c r="I8967" s="7">
        <v>7.3653915235172299E-2</v>
      </c>
      <c r="J8967" s="7">
        <v>-1.0424817850303501E-2</v>
      </c>
      <c r="L8967" s="7">
        <v>63</v>
      </c>
      <c r="M8967" s="7">
        <v>90</v>
      </c>
      <c r="N8967" s="7">
        <v>-0.40398335651209299</v>
      </c>
      <c r="O8967" s="7">
        <v>8.7802148291752993E-2</v>
      </c>
    </row>
    <row r="8968" spans="2:15" x14ac:dyDescent="0.2">
      <c r="B8968" s="7">
        <v>64</v>
      </c>
      <c r="C8968" s="7">
        <v>90</v>
      </c>
      <c r="D8968" s="7">
        <v>-0.434278446092978</v>
      </c>
      <c r="E8968" s="7">
        <v>-0.225749591632351</v>
      </c>
      <c r="G8968" s="7">
        <v>64</v>
      </c>
      <c r="H8968" s="7">
        <v>90</v>
      </c>
      <c r="I8968" s="7">
        <v>0.15331290563983599</v>
      </c>
      <c r="J8968" s="7">
        <v>8.6122240431326005E-2</v>
      </c>
      <c r="L8968" s="7">
        <v>64</v>
      </c>
      <c r="M8968" s="7">
        <v>90</v>
      </c>
      <c r="N8968" s="7">
        <v>-0.302612925654068</v>
      </c>
      <c r="O8968" s="7">
        <v>-5.8328591707754299E-2</v>
      </c>
    </row>
    <row r="8969" spans="2:15" x14ac:dyDescent="0.2">
      <c r="B8969" s="7">
        <v>65</v>
      </c>
      <c r="C8969" s="7">
        <v>90</v>
      </c>
      <c r="D8969" s="7">
        <v>-0.215866177055659</v>
      </c>
      <c r="E8969" s="7">
        <v>-0.244340070527473</v>
      </c>
      <c r="G8969" s="7">
        <v>65</v>
      </c>
      <c r="H8969" s="7">
        <v>90</v>
      </c>
      <c r="I8969" s="7">
        <v>-4.6078649789856201E-2</v>
      </c>
      <c r="J8969" s="7">
        <v>4.4336045565431803E-3</v>
      </c>
      <c r="L8969" s="7">
        <v>65</v>
      </c>
      <c r="M8969" s="7">
        <v>90</v>
      </c>
      <c r="N8969" s="7">
        <v>0.19892784384884701</v>
      </c>
      <c r="O8969" s="7">
        <v>0.33756885278861898</v>
      </c>
    </row>
    <row r="8970" spans="2:15" x14ac:dyDescent="0.2">
      <c r="B8970" s="7">
        <v>66</v>
      </c>
      <c r="C8970" s="7">
        <v>90</v>
      </c>
      <c r="D8970" s="7">
        <v>0.66188260646161201</v>
      </c>
      <c r="E8970" s="7">
        <v>0.464953270746989</v>
      </c>
      <c r="G8970" s="7">
        <v>66</v>
      </c>
      <c r="H8970" s="7">
        <v>90</v>
      </c>
      <c r="I8970" s="7">
        <v>7.8519968861204603E-2</v>
      </c>
      <c r="J8970" s="7">
        <v>6.9487256036007104E-3</v>
      </c>
      <c r="L8970" s="7">
        <v>66</v>
      </c>
      <c r="M8970" s="7">
        <v>90</v>
      </c>
      <c r="N8970" s="7">
        <v>0.44803126512372499</v>
      </c>
      <c r="O8970" s="7">
        <v>-0.53209206446662405</v>
      </c>
    </row>
    <row r="8971" spans="2:15" x14ac:dyDescent="0.2">
      <c r="B8971" s="7">
        <v>67</v>
      </c>
      <c r="C8971" s="7">
        <v>90</v>
      </c>
      <c r="D8971" s="7">
        <v>0.27541739830411799</v>
      </c>
      <c r="E8971" s="7">
        <v>0.27963173611525799</v>
      </c>
      <c r="G8971" s="7">
        <v>67</v>
      </c>
      <c r="H8971" s="7">
        <v>90</v>
      </c>
      <c r="I8971" s="7">
        <v>-3.6039796866295298E-2</v>
      </c>
      <c r="J8971" s="7">
        <v>8.8343039086804104E-2</v>
      </c>
      <c r="L8971" s="7">
        <v>67</v>
      </c>
      <c r="M8971" s="7">
        <v>90</v>
      </c>
      <c r="N8971" s="7">
        <v>5.3201800028746901E-2</v>
      </c>
      <c r="O8971" s="7">
        <v>0.37072274898753299</v>
      </c>
    </row>
    <row r="8972" spans="2:15" x14ac:dyDescent="0.2">
      <c r="B8972" s="7">
        <v>68</v>
      </c>
      <c r="C8972" s="7">
        <v>90</v>
      </c>
      <c r="D8972" s="7">
        <v>-0.31254524084324198</v>
      </c>
      <c r="E8972" s="7">
        <v>0.17664025461910199</v>
      </c>
      <c r="G8972" s="7">
        <v>68</v>
      </c>
      <c r="H8972" s="7">
        <v>90</v>
      </c>
      <c r="I8972" s="7">
        <v>-6.22161006836119E-2</v>
      </c>
      <c r="J8972" s="7">
        <v>0.12728932081042199</v>
      </c>
      <c r="L8972" s="7">
        <v>68</v>
      </c>
      <c r="M8972" s="7">
        <v>90</v>
      </c>
      <c r="N8972" s="7">
        <v>0.114823491805465</v>
      </c>
      <c r="O8972" s="7">
        <v>0.19513021589787999</v>
      </c>
    </row>
    <row r="8973" spans="2:15" x14ac:dyDescent="0.2">
      <c r="B8973" s="7">
        <v>69</v>
      </c>
      <c r="C8973" s="7">
        <v>90</v>
      </c>
      <c r="D8973" s="7">
        <v>-0.79714322024944895</v>
      </c>
      <c r="E8973" s="7">
        <v>-0.66844159423605198</v>
      </c>
      <c r="G8973" s="7">
        <v>69</v>
      </c>
      <c r="H8973" s="7">
        <v>90</v>
      </c>
      <c r="I8973" s="7">
        <v>0.178242732438471</v>
      </c>
      <c r="J8973" s="7">
        <v>0.23859768353584901</v>
      </c>
      <c r="L8973" s="7">
        <v>69</v>
      </c>
      <c r="M8973" s="7">
        <v>90</v>
      </c>
      <c r="N8973" s="7">
        <v>1.3790446517797701</v>
      </c>
      <c r="O8973" s="7">
        <v>0.85020519088641899</v>
      </c>
    </row>
    <row r="8974" spans="2:15" x14ac:dyDescent="0.2">
      <c r="B8974" s="7">
        <v>70</v>
      </c>
      <c r="C8974" s="7">
        <v>90</v>
      </c>
      <c r="D8974" s="7">
        <v>-0.60127389191994096</v>
      </c>
      <c r="E8974" s="7">
        <v>-0.70605695556441195</v>
      </c>
      <c r="G8974" s="7">
        <v>70</v>
      </c>
      <c r="H8974" s="7">
        <v>90</v>
      </c>
      <c r="I8974" s="7">
        <v>1.7342473389527801E-3</v>
      </c>
      <c r="J8974" s="7">
        <v>7.8735741732788106E-2</v>
      </c>
      <c r="L8974" s="7">
        <v>70</v>
      </c>
      <c r="M8974" s="7">
        <v>90</v>
      </c>
      <c r="N8974" s="7">
        <v>-0.31289024400365401</v>
      </c>
      <c r="O8974" s="7">
        <v>-6.7265294590333397E-2</v>
      </c>
    </row>
    <row r="8975" spans="2:15" x14ac:dyDescent="0.2">
      <c r="B8975" s="7">
        <v>71</v>
      </c>
      <c r="C8975" s="7">
        <v>90</v>
      </c>
      <c r="D8975" s="7">
        <v>-5.8639377650639098E-2</v>
      </c>
      <c r="E8975" s="7">
        <v>0.17243814194277499</v>
      </c>
      <c r="G8975" s="7">
        <v>71</v>
      </c>
      <c r="H8975" s="7">
        <v>90</v>
      </c>
      <c r="I8975" s="7">
        <v>-0.14050367828093099</v>
      </c>
      <c r="J8975" s="7">
        <v>5.1751253771981497E-2</v>
      </c>
      <c r="L8975" s="7">
        <v>71</v>
      </c>
      <c r="M8975" s="7">
        <v>90</v>
      </c>
      <c r="N8975" s="7">
        <v>-0.51363668328191503</v>
      </c>
      <c r="O8975" s="7">
        <v>-0.79307341226414296</v>
      </c>
    </row>
    <row r="8976" spans="2:15" x14ac:dyDescent="0.2">
      <c r="B8976" s="7">
        <v>72</v>
      </c>
      <c r="C8976" s="7">
        <v>90</v>
      </c>
      <c r="D8976" s="7">
        <v>-0.34508761316400999</v>
      </c>
      <c r="E8976" s="7">
        <v>-2.69081811940453E-2</v>
      </c>
      <c r="G8976" s="7">
        <v>72</v>
      </c>
      <c r="H8976" s="7">
        <v>90</v>
      </c>
      <c r="I8976" s="7">
        <v>-5.4319497185093497E-2</v>
      </c>
      <c r="J8976" s="7">
        <v>-4.8238070651593502E-2</v>
      </c>
      <c r="L8976" s="7">
        <v>72</v>
      </c>
      <c r="M8976" s="7">
        <v>90</v>
      </c>
      <c r="N8976" s="7">
        <v>1.5229892222422801E-2</v>
      </c>
      <c r="O8976" s="7">
        <v>-1.1567089628735501</v>
      </c>
    </row>
    <row r="8977" spans="2:15" x14ac:dyDescent="0.2">
      <c r="B8977" s="7">
        <v>73</v>
      </c>
      <c r="C8977" s="7">
        <v>90</v>
      </c>
      <c r="D8977" s="7">
        <v>-0.1340064675307</v>
      </c>
      <c r="E8977" s="7">
        <v>5.1652636957855998E-2</v>
      </c>
      <c r="G8977" s="7">
        <v>73</v>
      </c>
      <c r="H8977" s="7">
        <v>90</v>
      </c>
      <c r="I8977" s="7">
        <v>0.25942335497470398</v>
      </c>
      <c r="J8977" s="7">
        <v>0.21997646943531701</v>
      </c>
      <c r="L8977" s="7">
        <v>73</v>
      </c>
      <c r="M8977" s="7">
        <v>90</v>
      </c>
      <c r="N8977" s="7">
        <v>0.21054655515691101</v>
      </c>
      <c r="O8977" s="7">
        <v>0.66563178433726</v>
      </c>
    </row>
    <row r="8978" spans="2:15" x14ac:dyDescent="0.2">
      <c r="B8978" s="7">
        <v>74</v>
      </c>
      <c r="C8978" s="7">
        <v>90</v>
      </c>
      <c r="D8978" s="7">
        <v>-0.23814094294348301</v>
      </c>
      <c r="E8978" s="7">
        <v>-0.121158235422186</v>
      </c>
      <c r="G8978" s="7">
        <v>74</v>
      </c>
      <c r="H8978" s="7">
        <v>90</v>
      </c>
      <c r="I8978" s="7">
        <v>9.7321422463328297E-2</v>
      </c>
      <c r="J8978" s="7">
        <v>0.15987249217791799</v>
      </c>
      <c r="L8978" s="7">
        <v>74</v>
      </c>
      <c r="M8978" s="7">
        <v>90</v>
      </c>
      <c r="N8978" s="7">
        <v>-0.76887139514043901</v>
      </c>
      <c r="O8978" s="7">
        <v>-0.79512536623268304</v>
      </c>
    </row>
    <row r="8979" spans="2:15" x14ac:dyDescent="0.2">
      <c r="B8979" s="7">
        <v>75</v>
      </c>
      <c r="C8979" s="7">
        <v>90</v>
      </c>
      <c r="D8979" s="7">
        <v>-0.63079467475996998</v>
      </c>
      <c r="E8979" s="7">
        <v>-0.73298660899199297</v>
      </c>
      <c r="G8979" s="7">
        <v>75</v>
      </c>
      <c r="H8979" s="7">
        <v>90</v>
      </c>
      <c r="I8979" s="7">
        <v>-0.26825209729307098</v>
      </c>
      <c r="J8979" s="7">
        <v>-5.5047947062085703E-3</v>
      </c>
      <c r="L8979" s="7">
        <v>75</v>
      </c>
      <c r="M8979" s="7">
        <v>90</v>
      </c>
      <c r="N8979" s="7">
        <v>-0.788648423508853</v>
      </c>
      <c r="O8979" s="7">
        <v>-0.19340594611569301</v>
      </c>
    </row>
    <row r="8980" spans="2:15" x14ac:dyDescent="0.2">
      <c r="B8980" s="7">
        <v>76</v>
      </c>
      <c r="C8980" s="7">
        <v>90</v>
      </c>
      <c r="D8980" s="7">
        <v>0.17973409269659299</v>
      </c>
      <c r="E8980" s="7">
        <v>-1.22748676199329E-2</v>
      </c>
      <c r="G8980" s="7">
        <v>76</v>
      </c>
      <c r="H8980" s="7">
        <v>90</v>
      </c>
      <c r="I8980" s="7">
        <v>8.7798886327366404E-2</v>
      </c>
      <c r="J8980" s="7">
        <v>7.3142757613739603E-2</v>
      </c>
      <c r="L8980" s="7">
        <v>76</v>
      </c>
      <c r="M8980" s="7">
        <v>90</v>
      </c>
      <c r="N8980" s="7">
        <v>-0.99280822007132996</v>
      </c>
      <c r="O8980" s="7">
        <v>-0.75172334055738399</v>
      </c>
    </row>
    <row r="8981" spans="2:15" x14ac:dyDescent="0.2">
      <c r="B8981" s="7">
        <v>77</v>
      </c>
      <c r="C8981" s="7">
        <v>90</v>
      </c>
      <c r="D8981" s="7">
        <v>0.108843412790545</v>
      </c>
      <c r="E8981" s="7">
        <v>9.0997981252185001E-2</v>
      </c>
      <c r="G8981" s="7">
        <v>77</v>
      </c>
      <c r="H8981" s="7">
        <v>90</v>
      </c>
      <c r="I8981" s="7">
        <v>4.1781787955007303E-2</v>
      </c>
      <c r="J8981" s="7">
        <v>0.12671408362949499</v>
      </c>
      <c r="L8981" s="7">
        <v>77</v>
      </c>
      <c r="M8981" s="7">
        <v>90</v>
      </c>
      <c r="N8981" s="7">
        <v>0.253721540367218</v>
      </c>
      <c r="O8981" s="7">
        <v>-0.36107903277728698</v>
      </c>
    </row>
    <row r="8982" spans="2:15" x14ac:dyDescent="0.2">
      <c r="B8982" s="7">
        <v>78</v>
      </c>
      <c r="C8982" s="7">
        <v>90</v>
      </c>
      <c r="D8982" s="7">
        <v>0.349164859656037</v>
      </c>
      <c r="E8982" s="7">
        <v>0.30405714104125903</v>
      </c>
      <c r="G8982" s="7">
        <v>78</v>
      </c>
      <c r="H8982" s="7">
        <v>90</v>
      </c>
      <c r="I8982" s="7">
        <v>7.1455169964647999E-2</v>
      </c>
      <c r="J8982" s="7">
        <v>-0.13684889010770501</v>
      </c>
      <c r="L8982" s="7">
        <v>78</v>
      </c>
      <c r="M8982" s="7">
        <v>90</v>
      </c>
      <c r="N8982" s="7">
        <v>-1.30937767699455</v>
      </c>
      <c r="O8982" s="7">
        <v>-1.4267934378250899</v>
      </c>
    </row>
    <row r="8983" spans="2:15" x14ac:dyDescent="0.2">
      <c r="B8983" s="7">
        <v>79</v>
      </c>
      <c r="C8983" s="7">
        <v>90</v>
      </c>
      <c r="D8983" s="7">
        <v>0.26231720427567701</v>
      </c>
      <c r="E8983" s="7">
        <v>0.382791618724449</v>
      </c>
      <c r="G8983" s="7">
        <v>79</v>
      </c>
      <c r="H8983" s="7">
        <v>90</v>
      </c>
      <c r="I8983" s="7">
        <v>0.167777739457001</v>
      </c>
      <c r="J8983" s="7">
        <v>0.16896431697827999</v>
      </c>
      <c r="L8983" s="7">
        <v>79</v>
      </c>
      <c r="M8983" s="7">
        <v>90</v>
      </c>
      <c r="N8983" s="7">
        <v>0.31285363436322899</v>
      </c>
      <c r="O8983" s="7">
        <v>-0.48440458614014997</v>
      </c>
    </row>
    <row r="8984" spans="2:15" x14ac:dyDescent="0.2">
      <c r="B8984" s="7">
        <v>80</v>
      </c>
      <c r="C8984" s="7">
        <v>90</v>
      </c>
      <c r="D8984" s="7">
        <v>1.04660310494326</v>
      </c>
      <c r="E8984" s="7">
        <v>0.74615462139406896</v>
      </c>
      <c r="G8984" s="7">
        <v>80</v>
      </c>
      <c r="H8984" s="7">
        <v>90</v>
      </c>
      <c r="I8984" s="7">
        <v>-0.107665693368766</v>
      </c>
      <c r="J8984" s="7">
        <v>4.9467938089099703E-2</v>
      </c>
      <c r="L8984" s="7">
        <v>80</v>
      </c>
      <c r="M8984" s="7">
        <v>90</v>
      </c>
      <c r="N8984" s="7">
        <v>-0.49719179891781001</v>
      </c>
      <c r="O8984" s="7">
        <v>1.40311858707651E-2</v>
      </c>
    </row>
    <row r="8985" spans="2:15" x14ac:dyDescent="0.2">
      <c r="B8985" s="7">
        <v>81</v>
      </c>
      <c r="C8985" s="7">
        <v>90</v>
      </c>
      <c r="D8985" s="7">
        <v>9.6041389084611205E-3</v>
      </c>
      <c r="E8985" s="7">
        <v>1.6758597332284401E-2</v>
      </c>
      <c r="G8985" s="7">
        <v>81</v>
      </c>
      <c r="H8985" s="7">
        <v>90</v>
      </c>
      <c r="I8985" s="7">
        <v>2.09624614424593E-2</v>
      </c>
      <c r="J8985" s="7">
        <v>0.132123410361948</v>
      </c>
      <c r="L8985" s="7">
        <v>81</v>
      </c>
      <c r="M8985" s="7">
        <v>90</v>
      </c>
      <c r="N8985" s="7">
        <v>0.71163539873366199</v>
      </c>
      <c r="O8985" s="7">
        <v>0.113921056665413</v>
      </c>
    </row>
    <row r="8986" spans="2:15" x14ac:dyDescent="0.2">
      <c r="B8986" s="7">
        <v>82</v>
      </c>
      <c r="C8986" s="7">
        <v>90</v>
      </c>
      <c r="D8986" s="7">
        <v>-0.25880684652073799</v>
      </c>
      <c r="E8986" s="7">
        <v>-0.20598389056251601</v>
      </c>
      <c r="G8986" s="7">
        <v>82</v>
      </c>
      <c r="H8986" s="7">
        <v>90</v>
      </c>
      <c r="I8986" s="7">
        <v>-0.102068213661921</v>
      </c>
      <c r="J8986" s="7">
        <v>0.131983638913407</v>
      </c>
      <c r="L8986" s="7">
        <v>82</v>
      </c>
      <c r="M8986" s="7">
        <v>90</v>
      </c>
      <c r="N8986" s="7">
        <v>0.35204244504792598</v>
      </c>
      <c r="O8986" s="7">
        <v>-0.41806900522745</v>
      </c>
    </row>
    <row r="8987" spans="2:15" x14ac:dyDescent="0.2">
      <c r="B8987" s="7">
        <v>83</v>
      </c>
      <c r="C8987" s="7">
        <v>90</v>
      </c>
      <c r="D8987" s="7">
        <v>-0.101919421152079</v>
      </c>
      <c r="E8987" s="7">
        <v>-8.8974715364415105E-2</v>
      </c>
      <c r="G8987" s="7">
        <v>83</v>
      </c>
      <c r="H8987" s="7">
        <v>90</v>
      </c>
      <c r="I8987" s="7">
        <v>-3.3160428607823499E-3</v>
      </c>
      <c r="J8987" s="7">
        <v>-6.2210197960335598E-2</v>
      </c>
      <c r="L8987" s="7">
        <v>83</v>
      </c>
      <c r="M8987" s="7">
        <v>90</v>
      </c>
      <c r="N8987" s="7">
        <v>-1.73065194417819</v>
      </c>
      <c r="O8987" s="7">
        <v>-2.0805257596884501</v>
      </c>
    </row>
    <row r="8988" spans="2:15" x14ac:dyDescent="0.2">
      <c r="B8988" s="7">
        <v>84</v>
      </c>
      <c r="C8988" s="7">
        <v>90</v>
      </c>
      <c r="D8988" s="7">
        <v>-7.7883214856871802E-2</v>
      </c>
      <c r="E8988" s="7">
        <v>0.24418131441954699</v>
      </c>
      <c r="G8988" s="7">
        <v>84</v>
      </c>
      <c r="H8988" s="7">
        <v>90</v>
      </c>
      <c r="I8988" s="7">
        <v>0.12171900015323101</v>
      </c>
      <c r="J8988" s="7">
        <v>-8.8155053970596406E-2</v>
      </c>
      <c r="L8988" s="7">
        <v>84</v>
      </c>
      <c r="M8988" s="7">
        <v>90</v>
      </c>
      <c r="N8988" s="7">
        <v>-1.5636057825006999</v>
      </c>
      <c r="O8988" s="7">
        <v>-1.2025213512851001</v>
      </c>
    </row>
    <row r="8989" spans="2:15" x14ac:dyDescent="0.2">
      <c r="B8989" s="7">
        <v>85</v>
      </c>
      <c r="C8989" s="7">
        <v>90</v>
      </c>
      <c r="D8989" s="7">
        <v>0.22757162868804801</v>
      </c>
      <c r="E8989" s="7">
        <v>-6.0670088239545401E-2</v>
      </c>
      <c r="G8989" s="7">
        <v>85</v>
      </c>
      <c r="H8989" s="7">
        <v>90</v>
      </c>
      <c r="I8989" s="7">
        <v>-0.23254434714017699</v>
      </c>
      <c r="J8989" s="7">
        <v>-3.1896854191837E-2</v>
      </c>
      <c r="L8989" s="7">
        <v>85</v>
      </c>
      <c r="M8989" s="7">
        <v>90</v>
      </c>
      <c r="N8989" s="7">
        <v>-0.621878235882937</v>
      </c>
      <c r="O8989" s="7">
        <v>-0.55985869656436904</v>
      </c>
    </row>
    <row r="8990" spans="2:15" x14ac:dyDescent="0.2">
      <c r="B8990" s="7">
        <v>86</v>
      </c>
      <c r="C8990" s="7">
        <v>90</v>
      </c>
      <c r="D8990" s="7">
        <v>0.51492557472898204</v>
      </c>
      <c r="E8990" s="7">
        <v>0.30313231123863499</v>
      </c>
      <c r="G8990" s="7">
        <v>86</v>
      </c>
      <c r="H8990" s="7">
        <v>90</v>
      </c>
      <c r="I8990" s="7">
        <v>6.89395412301987E-2</v>
      </c>
      <c r="J8990" s="7">
        <v>4.8262654166060202E-2</v>
      </c>
      <c r="L8990" s="7">
        <v>86</v>
      </c>
      <c r="M8990" s="7">
        <v>90</v>
      </c>
      <c r="N8990" s="7">
        <v>-1.6126810148308199</v>
      </c>
      <c r="O8990" s="7">
        <v>-0.73960112496627695</v>
      </c>
    </row>
    <row r="8991" spans="2:15" x14ac:dyDescent="0.2">
      <c r="B8991" s="7">
        <v>87</v>
      </c>
      <c r="C8991" s="7">
        <v>90</v>
      </c>
      <c r="D8991" s="7">
        <v>-6.9087109563678695E-2</v>
      </c>
      <c r="E8991" s="7">
        <v>-0.150817846394631</v>
      </c>
      <c r="G8991" s="7">
        <v>87</v>
      </c>
      <c r="H8991" s="7">
        <v>90</v>
      </c>
      <c r="I8991" s="7">
        <v>-0.29057360930419202</v>
      </c>
      <c r="J8991" s="7">
        <v>-0.119152033581822</v>
      </c>
      <c r="L8991" s="7">
        <v>87</v>
      </c>
      <c r="M8991" s="7">
        <v>90</v>
      </c>
      <c r="N8991" s="7">
        <v>-0.90991252140120704</v>
      </c>
      <c r="O8991" s="7">
        <v>-0.37085750563368802</v>
      </c>
    </row>
    <row r="8992" spans="2:15" x14ac:dyDescent="0.2">
      <c r="B8992" s="7">
        <v>88</v>
      </c>
      <c r="C8992" s="7">
        <v>90</v>
      </c>
      <c r="D8992" s="7">
        <v>-0.114410671839172</v>
      </c>
      <c r="E8992" s="7">
        <v>-4.6803142437532599E-2</v>
      </c>
      <c r="G8992" s="7">
        <v>88</v>
      </c>
      <c r="H8992" s="7">
        <v>90</v>
      </c>
      <c r="I8992" s="7">
        <v>6.4727416590839595E-2</v>
      </c>
      <c r="J8992" s="7">
        <v>-8.84048872733212E-2</v>
      </c>
      <c r="L8992" s="7">
        <v>88</v>
      </c>
      <c r="M8992" s="7">
        <v>90</v>
      </c>
      <c r="N8992" s="7">
        <v>-1.2394803237741601</v>
      </c>
      <c r="O8992" s="7">
        <v>-1.2063910304468599</v>
      </c>
    </row>
    <row r="8993" spans="2:15" x14ac:dyDescent="0.2">
      <c r="B8993" s="7">
        <v>89</v>
      </c>
      <c r="C8993" s="7">
        <v>90</v>
      </c>
      <c r="D8993" s="7">
        <v>-7.1295498637814703E-2</v>
      </c>
      <c r="E8993" s="7">
        <v>-0.15374649662668599</v>
      </c>
      <c r="G8993" s="7">
        <v>89</v>
      </c>
      <c r="H8993" s="7">
        <v>90</v>
      </c>
      <c r="I8993" s="7">
        <v>-2.9600114861532099E-3</v>
      </c>
      <c r="J8993" s="7">
        <v>-2.2406799142205E-4</v>
      </c>
      <c r="L8993" s="7">
        <v>89</v>
      </c>
      <c r="M8993" s="7">
        <v>90</v>
      </c>
      <c r="N8993" s="7">
        <v>-1.9040220235860501</v>
      </c>
      <c r="O8993" s="7">
        <v>-1.5012667950079199</v>
      </c>
    </row>
    <row r="8994" spans="2:15" x14ac:dyDescent="0.2">
      <c r="B8994" s="7">
        <v>90</v>
      </c>
      <c r="C8994" s="7">
        <v>90</v>
      </c>
      <c r="D8994" s="7">
        <v>0.3279137673718</v>
      </c>
      <c r="E8994" s="7">
        <v>0.223426754084533</v>
      </c>
      <c r="G8994" s="7">
        <v>90</v>
      </c>
      <c r="H8994" s="7">
        <v>90</v>
      </c>
      <c r="I8994" s="7">
        <v>0.110253968229369</v>
      </c>
      <c r="J8994" s="7">
        <v>7.2028511588259306E-2</v>
      </c>
      <c r="L8994" s="7">
        <v>90</v>
      </c>
      <c r="M8994" s="7">
        <v>90</v>
      </c>
      <c r="N8994" s="7">
        <v>-0.830984462363619</v>
      </c>
      <c r="O8994" s="7">
        <v>-0.92848206841524095</v>
      </c>
    </row>
    <row r="8995" spans="2:15" x14ac:dyDescent="0.2">
      <c r="B8995" s="7">
        <v>91</v>
      </c>
      <c r="C8995" s="7">
        <v>90</v>
      </c>
      <c r="D8995" s="7">
        <v>0.18579919177766299</v>
      </c>
      <c r="E8995" s="7">
        <v>-0.21150675859958101</v>
      </c>
      <c r="G8995" s="7">
        <v>91</v>
      </c>
      <c r="H8995" s="7">
        <v>90</v>
      </c>
      <c r="I8995" s="7">
        <v>-0.100405827587388</v>
      </c>
      <c r="J8995" s="7">
        <v>-9.2500434597014597E-2</v>
      </c>
      <c r="L8995" s="7">
        <v>91</v>
      </c>
      <c r="M8995" s="7">
        <v>90</v>
      </c>
      <c r="N8995" s="7">
        <v>0.117353069752283</v>
      </c>
      <c r="O8995" s="7">
        <v>7.3968120913223204E-2</v>
      </c>
    </row>
    <row r="8996" spans="2:15" x14ac:dyDescent="0.2">
      <c r="B8996" s="7">
        <v>92</v>
      </c>
      <c r="C8996" s="7">
        <v>90</v>
      </c>
      <c r="D8996" s="7">
        <v>4.3081416082442203E-2</v>
      </c>
      <c r="E8996" s="7">
        <v>-0.22088829217268999</v>
      </c>
      <c r="G8996" s="7">
        <v>92</v>
      </c>
      <c r="H8996" s="7">
        <v>90</v>
      </c>
      <c r="I8996" s="7">
        <v>-0.10486323114108299</v>
      </c>
      <c r="J8996" s="7">
        <v>8.3012227792298901E-2</v>
      </c>
      <c r="L8996" s="7">
        <v>92</v>
      </c>
      <c r="M8996" s="7">
        <v>90</v>
      </c>
      <c r="N8996" s="7">
        <v>0.53111111091623198</v>
      </c>
      <c r="O8996" s="7">
        <v>0.29433999397105498</v>
      </c>
    </row>
    <row r="8997" spans="2:15" x14ac:dyDescent="0.2">
      <c r="B8997" s="7">
        <v>93</v>
      </c>
      <c r="C8997" s="7">
        <v>90</v>
      </c>
      <c r="D8997" s="7">
        <v>1.0584341577107601</v>
      </c>
      <c r="E8997" s="7">
        <v>0.46140336463249398</v>
      </c>
      <c r="G8997" s="7">
        <v>93</v>
      </c>
      <c r="H8997" s="7">
        <v>90</v>
      </c>
      <c r="I8997" s="7">
        <v>3.3645751189125002E-2</v>
      </c>
      <c r="J8997" s="7">
        <v>-0.11609728115889301</v>
      </c>
      <c r="L8997" s="7">
        <v>93</v>
      </c>
      <c r="M8997" s="7">
        <v>90</v>
      </c>
      <c r="N8997" s="7">
        <v>6.1479910097568299E-2</v>
      </c>
      <c r="O8997" s="7">
        <v>-0.18935599785777499</v>
      </c>
    </row>
    <row r="8998" spans="2:15" x14ac:dyDescent="0.2">
      <c r="B8998" s="7">
        <v>94</v>
      </c>
      <c r="C8998" s="7">
        <v>90</v>
      </c>
      <c r="D8998" s="7">
        <v>0.39910706198683399</v>
      </c>
      <c r="E8998" s="7">
        <v>0.151147863331142</v>
      </c>
      <c r="G8998" s="7">
        <v>94</v>
      </c>
      <c r="H8998" s="7">
        <v>90</v>
      </c>
      <c r="I8998" s="7">
        <v>0.18930479353819499</v>
      </c>
      <c r="J8998" s="7">
        <v>0.120511294777208</v>
      </c>
      <c r="L8998" s="7">
        <v>94</v>
      </c>
      <c r="M8998" s="7">
        <v>90</v>
      </c>
      <c r="N8998" s="7">
        <v>1.4027061829610701</v>
      </c>
      <c r="O8998" s="7">
        <v>0.61455538741261195</v>
      </c>
    </row>
    <row r="8999" spans="2:15" x14ac:dyDescent="0.2">
      <c r="B8999" s="7">
        <v>95</v>
      </c>
      <c r="C8999" s="7">
        <v>90</v>
      </c>
      <c r="D8999" s="7">
        <v>-2.94934628534449E-2</v>
      </c>
      <c r="E8999" s="7">
        <v>-6.1240980577144603E-2</v>
      </c>
      <c r="G8999" s="7">
        <v>95</v>
      </c>
      <c r="H8999" s="7">
        <v>90</v>
      </c>
      <c r="I8999" s="7">
        <v>-0.22360752855903601</v>
      </c>
      <c r="J8999" s="7">
        <v>-2.5842305864796501E-2</v>
      </c>
      <c r="L8999" s="7">
        <v>95</v>
      </c>
      <c r="M8999" s="7">
        <v>90</v>
      </c>
      <c r="N8999" s="7">
        <v>-0.45861915779826701</v>
      </c>
      <c r="O8999" s="7">
        <v>-0.385385728881464</v>
      </c>
    </row>
    <row r="9000" spans="2:15" x14ac:dyDescent="0.2">
      <c r="B9000" s="7">
        <v>96</v>
      </c>
      <c r="C9000" s="7">
        <v>90</v>
      </c>
      <c r="D9000" s="7">
        <v>-0.15091079338799099</v>
      </c>
      <c r="E9000" s="7">
        <v>8.4160465361270198E-2</v>
      </c>
      <c r="G9000" s="7">
        <v>96</v>
      </c>
      <c r="H9000" s="7">
        <v>90</v>
      </c>
      <c r="I9000" s="7">
        <v>-0.10979665488356299</v>
      </c>
      <c r="J9000" s="7">
        <v>-8.3913296355811795E-2</v>
      </c>
      <c r="L9000" s="7">
        <v>96</v>
      </c>
      <c r="M9000" s="7">
        <v>90</v>
      </c>
      <c r="N9000" s="7">
        <v>-1.18315081854323</v>
      </c>
      <c r="O9000" s="7">
        <v>-0.20483267438786501</v>
      </c>
    </row>
    <row r="9001" spans="2:15" x14ac:dyDescent="0.2">
      <c r="B9001" s="7">
        <v>97</v>
      </c>
      <c r="C9001" s="7">
        <v>90</v>
      </c>
      <c r="D9001" s="7">
        <v>0.27480690339340103</v>
      </c>
      <c r="E9001" s="7">
        <v>2.3724169430613201E-2</v>
      </c>
      <c r="G9001" s="7">
        <v>97</v>
      </c>
      <c r="H9001" s="7">
        <v>90</v>
      </c>
      <c r="I9001" s="7">
        <v>-0.14846147809604601</v>
      </c>
      <c r="J9001" s="7">
        <v>0.251837255144508</v>
      </c>
      <c r="L9001" s="7">
        <v>97</v>
      </c>
      <c r="M9001" s="7">
        <v>90</v>
      </c>
      <c r="N9001" s="7">
        <v>1.3246438968799299</v>
      </c>
      <c r="O9001" s="7">
        <v>1.14965932903188</v>
      </c>
    </row>
    <row r="9002" spans="2:15" x14ac:dyDescent="0.2">
      <c r="B9002" s="7">
        <v>98</v>
      </c>
      <c r="C9002" s="7">
        <v>90</v>
      </c>
      <c r="D9002" s="7">
        <v>-3.7513307132042997E-2</v>
      </c>
      <c r="E9002" s="7">
        <v>0.29458214310562703</v>
      </c>
      <c r="G9002" s="7">
        <v>98</v>
      </c>
      <c r="H9002" s="7">
        <v>90</v>
      </c>
      <c r="I9002" s="7">
        <v>-0.23143477014986699</v>
      </c>
      <c r="J9002" s="7">
        <v>-1.3497147440153501E-3</v>
      </c>
      <c r="L9002" s="7">
        <v>98</v>
      </c>
      <c r="M9002" s="7">
        <v>90</v>
      </c>
      <c r="N9002" s="7">
        <v>-0.60462439901524201</v>
      </c>
      <c r="O9002" s="7">
        <v>-0.62009619889345802</v>
      </c>
    </row>
    <row r="9003" spans="2:15" x14ac:dyDescent="0.2">
      <c r="B9003" s="7">
        <v>99</v>
      </c>
      <c r="C9003" s="7">
        <v>90</v>
      </c>
      <c r="D9003" s="7">
        <v>-0.20838384504601001</v>
      </c>
      <c r="E9003" s="7">
        <v>-0.31546242872835101</v>
      </c>
      <c r="G9003" s="7">
        <v>99</v>
      </c>
      <c r="H9003" s="7">
        <v>90</v>
      </c>
      <c r="I9003" s="7">
        <v>0.194268574929291</v>
      </c>
      <c r="J9003" s="7">
        <v>0.21148936668693399</v>
      </c>
      <c r="L9003" s="7">
        <v>99</v>
      </c>
      <c r="M9003" s="7">
        <v>90</v>
      </c>
      <c r="N9003" s="7">
        <v>0.43592507018916998</v>
      </c>
      <c r="O9003" s="7">
        <v>0.264881211699248</v>
      </c>
    </row>
    <row r="9004" spans="2:15" x14ac:dyDescent="0.2">
      <c r="B9004" s="7">
        <v>100</v>
      </c>
      <c r="C9004" s="7">
        <v>90</v>
      </c>
      <c r="D9004" s="7">
        <v>3.8076697059096901E-2</v>
      </c>
      <c r="E9004" s="7">
        <v>6.4002470675276896E-2</v>
      </c>
      <c r="G9004" s="7">
        <v>100</v>
      </c>
      <c r="H9004" s="7">
        <v>90</v>
      </c>
      <c r="I9004" s="7">
        <v>-7.9580800520018299E-2</v>
      </c>
      <c r="J9004" s="7">
        <v>-8.9818167295014503E-2</v>
      </c>
      <c r="L9004" s="7">
        <v>100</v>
      </c>
      <c r="M9004" s="7">
        <v>90</v>
      </c>
      <c r="N9004" s="7">
        <v>2.0185325800488898</v>
      </c>
      <c r="O9004" s="7">
        <v>1.4515299197126299</v>
      </c>
    </row>
    <row r="9005" spans="2:15" x14ac:dyDescent="0.2">
      <c r="B9005" s="7">
        <v>1</v>
      </c>
      <c r="C9005" s="7">
        <v>91</v>
      </c>
      <c r="D9005" s="7">
        <v>0.17522810741455599</v>
      </c>
      <c r="E9005" s="7">
        <v>0.34448161341800698</v>
      </c>
      <c r="G9005" s="7">
        <v>1</v>
      </c>
      <c r="H9005" s="7">
        <v>91</v>
      </c>
      <c r="I9005" s="7">
        <v>0.366346145572158</v>
      </c>
      <c r="J9005" s="7">
        <v>0.54537747609926501</v>
      </c>
      <c r="L9005" s="7">
        <v>1</v>
      </c>
      <c r="M9005" s="7">
        <v>91</v>
      </c>
      <c r="N9005" s="7">
        <v>-0.255037760287807</v>
      </c>
      <c r="O9005" s="7">
        <v>0.245016816785149</v>
      </c>
    </row>
    <row r="9006" spans="2:15" x14ac:dyDescent="0.2">
      <c r="B9006" s="7">
        <v>2</v>
      </c>
      <c r="C9006" s="7">
        <v>91</v>
      </c>
      <c r="D9006" s="7">
        <v>0.84126087882779899</v>
      </c>
      <c r="E9006" s="7">
        <v>0.62802021397699603</v>
      </c>
      <c r="G9006" s="7">
        <v>2</v>
      </c>
      <c r="H9006" s="7">
        <v>91</v>
      </c>
      <c r="I9006" s="7">
        <v>-6.6598398214515506E-2</v>
      </c>
      <c r="J9006" s="7">
        <v>-0.103993423824908</v>
      </c>
      <c r="L9006" s="7">
        <v>2</v>
      </c>
      <c r="M9006" s="7">
        <v>91</v>
      </c>
      <c r="N9006" s="7">
        <v>-0.204589789033747</v>
      </c>
      <c r="O9006" s="7">
        <v>-0.36423003374086499</v>
      </c>
    </row>
    <row r="9007" spans="2:15" x14ac:dyDescent="0.2">
      <c r="B9007" s="7">
        <v>3</v>
      </c>
      <c r="C9007" s="7">
        <v>91</v>
      </c>
      <c r="D9007" s="7">
        <v>5.7744910378961102E-2</v>
      </c>
      <c r="E9007" s="7">
        <v>-6.6102043324260507E-2</v>
      </c>
      <c r="G9007" s="7">
        <v>3</v>
      </c>
      <c r="H9007" s="7">
        <v>91</v>
      </c>
      <c r="I9007" s="7">
        <v>-0.13075982270432401</v>
      </c>
      <c r="J9007" s="7">
        <v>8.40111156374945E-5</v>
      </c>
      <c r="L9007" s="7">
        <v>3</v>
      </c>
      <c r="M9007" s="7">
        <v>91</v>
      </c>
      <c r="N9007" s="7">
        <v>-0.553348100276713</v>
      </c>
      <c r="O9007" s="7">
        <v>-0.500626093665129</v>
      </c>
    </row>
    <row r="9008" spans="2:15" x14ac:dyDescent="0.2">
      <c r="B9008" s="7">
        <v>4</v>
      </c>
      <c r="C9008" s="7">
        <v>91</v>
      </c>
      <c r="D9008" s="7">
        <v>0.69875681961397995</v>
      </c>
      <c r="E9008" s="7">
        <v>0.70606833236310096</v>
      </c>
      <c r="G9008" s="7">
        <v>4</v>
      </c>
      <c r="H9008" s="7">
        <v>91</v>
      </c>
      <c r="I9008" s="7">
        <v>-0.32588118162804303</v>
      </c>
      <c r="J9008" s="7">
        <v>-0.25386142918539201</v>
      </c>
      <c r="L9008" s="7">
        <v>4</v>
      </c>
      <c r="M9008" s="7">
        <v>91</v>
      </c>
      <c r="N9008" s="7">
        <v>7.0671950248187607E-2</v>
      </c>
      <c r="O9008" s="7">
        <v>-0.67607617248086604</v>
      </c>
    </row>
    <row r="9009" spans="2:15" x14ac:dyDescent="0.2">
      <c r="B9009" s="7">
        <v>5</v>
      </c>
      <c r="C9009" s="7">
        <v>91</v>
      </c>
      <c r="D9009" s="7">
        <v>0.86233883439213299</v>
      </c>
      <c r="E9009" s="7">
        <v>1.27401214385256</v>
      </c>
      <c r="G9009" s="7">
        <v>5</v>
      </c>
      <c r="H9009" s="7">
        <v>91</v>
      </c>
      <c r="I9009" s="7">
        <v>-0.19369572855786901</v>
      </c>
      <c r="J9009" s="7">
        <v>-7.5347349047457393E-2</v>
      </c>
      <c r="L9009" s="7">
        <v>5</v>
      </c>
      <c r="M9009" s="7">
        <v>91</v>
      </c>
      <c r="N9009" s="7">
        <v>7.7360143206695903E-2</v>
      </c>
      <c r="O9009" s="7">
        <v>-0.23971380505783399</v>
      </c>
    </row>
    <row r="9010" spans="2:15" x14ac:dyDescent="0.2">
      <c r="B9010" s="7">
        <v>6</v>
      </c>
      <c r="C9010" s="7">
        <v>91</v>
      </c>
      <c r="D9010" s="7">
        <v>-0.112734355084777</v>
      </c>
      <c r="E9010" s="7">
        <v>0.109468458531678</v>
      </c>
      <c r="G9010" s="7">
        <v>6</v>
      </c>
      <c r="H9010" s="7">
        <v>91</v>
      </c>
      <c r="I9010" s="7">
        <v>-0.14220924865384399</v>
      </c>
      <c r="J9010" s="7">
        <v>-8.9059667513603294E-2</v>
      </c>
      <c r="L9010" s="7">
        <v>6</v>
      </c>
      <c r="M9010" s="7">
        <v>91</v>
      </c>
      <c r="N9010" s="7">
        <v>-1.0825959011388699</v>
      </c>
      <c r="O9010" s="7">
        <v>-0.35353568959279202</v>
      </c>
    </row>
    <row r="9011" spans="2:15" x14ac:dyDescent="0.2">
      <c r="B9011" s="7">
        <v>7</v>
      </c>
      <c r="C9011" s="7">
        <v>91</v>
      </c>
      <c r="D9011" s="7">
        <v>1.5944289612734199</v>
      </c>
      <c r="E9011" s="7">
        <v>1.4334064666498101</v>
      </c>
      <c r="G9011" s="7">
        <v>7</v>
      </c>
      <c r="H9011" s="7">
        <v>91</v>
      </c>
      <c r="I9011" s="7">
        <v>-0.19189339105039199</v>
      </c>
      <c r="J9011" s="7">
        <v>-0.153100016597045</v>
      </c>
      <c r="L9011" s="7">
        <v>7</v>
      </c>
      <c r="M9011" s="7">
        <v>91</v>
      </c>
      <c r="N9011" s="7">
        <v>1.3046464549041199</v>
      </c>
      <c r="O9011" s="7">
        <v>0.82818201601030395</v>
      </c>
    </row>
    <row r="9012" spans="2:15" x14ac:dyDescent="0.2">
      <c r="B9012" s="7">
        <v>8</v>
      </c>
      <c r="C9012" s="7">
        <v>91</v>
      </c>
      <c r="D9012" s="7">
        <v>0.80236906603307201</v>
      </c>
      <c r="E9012" s="7">
        <v>0.54962458754587695</v>
      </c>
      <c r="G9012" s="7">
        <v>8</v>
      </c>
      <c r="H9012" s="7">
        <v>91</v>
      </c>
      <c r="I9012" s="7">
        <v>-0.35818111359604998</v>
      </c>
      <c r="J9012" s="7">
        <v>-0.104177018017099</v>
      </c>
      <c r="L9012" s="7">
        <v>8</v>
      </c>
      <c r="M9012" s="7">
        <v>91</v>
      </c>
      <c r="N9012" s="7">
        <v>0.48872840853559602</v>
      </c>
      <c r="O9012" s="7">
        <v>-2.2220506319874801E-2</v>
      </c>
    </row>
    <row r="9013" spans="2:15" x14ac:dyDescent="0.2">
      <c r="B9013" s="7">
        <v>9</v>
      </c>
      <c r="C9013" s="7">
        <v>91</v>
      </c>
      <c r="D9013" s="7">
        <v>-0.13071160530848799</v>
      </c>
      <c r="E9013" s="7">
        <v>4.6501177443614601E-2</v>
      </c>
      <c r="G9013" s="7">
        <v>9</v>
      </c>
      <c r="H9013" s="7">
        <v>91</v>
      </c>
      <c r="I9013" s="7">
        <v>1.6196006321006699E-2</v>
      </c>
      <c r="J9013" s="7">
        <v>0.20268983566722801</v>
      </c>
      <c r="L9013" s="7">
        <v>9</v>
      </c>
      <c r="M9013" s="7">
        <v>91</v>
      </c>
      <c r="N9013" s="7">
        <v>0.16375412858001101</v>
      </c>
      <c r="O9013" s="7">
        <v>0.40033785112116399</v>
      </c>
    </row>
    <row r="9014" spans="2:15" x14ac:dyDescent="0.2">
      <c r="B9014" s="7">
        <v>10</v>
      </c>
      <c r="C9014" s="7">
        <v>91</v>
      </c>
      <c r="D9014" s="7">
        <v>0.37228036688977401</v>
      </c>
      <c r="E9014" s="7">
        <v>0.421093548625463</v>
      </c>
      <c r="G9014" s="7">
        <v>10</v>
      </c>
      <c r="H9014" s="7">
        <v>91</v>
      </c>
      <c r="I9014" s="7">
        <v>7.8422148777854694E-2</v>
      </c>
      <c r="J9014" s="7">
        <v>-2.10693766264907E-2</v>
      </c>
      <c r="L9014" s="7">
        <v>10</v>
      </c>
      <c r="M9014" s="7">
        <v>91</v>
      </c>
      <c r="N9014" s="7">
        <v>-1.40646774406352</v>
      </c>
      <c r="O9014" s="7">
        <v>-1.35196852287082</v>
      </c>
    </row>
    <row r="9015" spans="2:15" x14ac:dyDescent="0.2">
      <c r="B9015" s="7">
        <v>11</v>
      </c>
      <c r="C9015" s="7">
        <v>91</v>
      </c>
      <c r="D9015" s="7">
        <v>0.271483708159099</v>
      </c>
      <c r="E9015" s="7">
        <v>9.3275016691100304E-2</v>
      </c>
      <c r="G9015" s="7">
        <v>11</v>
      </c>
      <c r="H9015" s="7">
        <v>91</v>
      </c>
      <c r="I9015" s="7">
        <v>0.45826930366830998</v>
      </c>
      <c r="J9015" s="7">
        <v>0.41742937353467302</v>
      </c>
      <c r="L9015" s="7">
        <v>11</v>
      </c>
      <c r="M9015" s="7">
        <v>91</v>
      </c>
      <c r="N9015" s="7">
        <v>-0.290840363947859</v>
      </c>
      <c r="O9015" s="7">
        <v>-0.12636129919279299</v>
      </c>
    </row>
    <row r="9016" spans="2:15" x14ac:dyDescent="0.2">
      <c r="B9016" s="7">
        <v>12</v>
      </c>
      <c r="C9016" s="7">
        <v>91</v>
      </c>
      <c r="D9016" s="7">
        <v>0.61013320432783802</v>
      </c>
      <c r="E9016" s="7">
        <v>0.33107597870807998</v>
      </c>
      <c r="G9016" s="7">
        <v>12</v>
      </c>
      <c r="H9016" s="7">
        <v>91</v>
      </c>
      <c r="I9016" s="7">
        <v>8.1935809149549704E-2</v>
      </c>
      <c r="J9016" s="7">
        <v>-0.101782793001424</v>
      </c>
      <c r="L9016" s="7">
        <v>12</v>
      </c>
      <c r="M9016" s="7">
        <v>91</v>
      </c>
      <c r="N9016" s="7">
        <v>1.3511412353627801</v>
      </c>
      <c r="O9016" s="7">
        <v>1.75607372878574</v>
      </c>
    </row>
    <row r="9017" spans="2:15" x14ac:dyDescent="0.2">
      <c r="B9017" s="7">
        <v>13</v>
      </c>
      <c r="C9017" s="7">
        <v>91</v>
      </c>
      <c r="D9017" s="7">
        <v>1.00213914994988</v>
      </c>
      <c r="E9017" s="7">
        <v>0.75654657414806303</v>
      </c>
      <c r="G9017" s="7">
        <v>13</v>
      </c>
      <c r="H9017" s="7">
        <v>91</v>
      </c>
      <c r="I9017" s="7">
        <v>-0.31574666843835802</v>
      </c>
      <c r="J9017" s="7">
        <v>-9.7746551874098295E-2</v>
      </c>
      <c r="L9017" s="7">
        <v>13</v>
      </c>
      <c r="M9017" s="7">
        <v>91</v>
      </c>
      <c r="N9017" s="7">
        <v>1.5753621696736899</v>
      </c>
      <c r="O9017" s="7">
        <v>0.23419771943846099</v>
      </c>
    </row>
    <row r="9018" spans="2:15" x14ac:dyDescent="0.2">
      <c r="B9018" s="7">
        <v>14</v>
      </c>
      <c r="C9018" s="7">
        <v>91</v>
      </c>
      <c r="D9018" s="7">
        <v>0.41884019056004901</v>
      </c>
      <c r="E9018" s="7">
        <v>0.57014047539361601</v>
      </c>
      <c r="G9018" s="7">
        <v>14</v>
      </c>
      <c r="H9018" s="7">
        <v>91</v>
      </c>
      <c r="I9018" s="7">
        <v>0.26112302932402698</v>
      </c>
      <c r="J9018" s="7">
        <v>-7.5675311821332705E-2</v>
      </c>
      <c r="L9018" s="7">
        <v>14</v>
      </c>
      <c r="M9018" s="7">
        <v>91</v>
      </c>
      <c r="N9018" s="7">
        <v>0.36584915928112799</v>
      </c>
      <c r="O9018" s="7">
        <v>0.46697877050714198</v>
      </c>
    </row>
    <row r="9019" spans="2:15" x14ac:dyDescent="0.2">
      <c r="B9019" s="7">
        <v>15</v>
      </c>
      <c r="C9019" s="7">
        <v>91</v>
      </c>
      <c r="D9019" s="7">
        <v>1.73291484614492</v>
      </c>
      <c r="E9019" s="7">
        <v>1.24308177228005</v>
      </c>
      <c r="G9019" s="7">
        <v>15</v>
      </c>
      <c r="H9019" s="7">
        <v>91</v>
      </c>
      <c r="I9019" s="7">
        <v>-0.116790543093512</v>
      </c>
      <c r="J9019" s="7">
        <v>-3.5698885190344101E-2</v>
      </c>
      <c r="L9019" s="7">
        <v>15</v>
      </c>
      <c r="M9019" s="7">
        <v>91</v>
      </c>
      <c r="N9019" s="7">
        <v>-0.39500412829375497</v>
      </c>
      <c r="O9019" s="7">
        <v>0.18311152841417699</v>
      </c>
    </row>
    <row r="9020" spans="2:15" x14ac:dyDescent="0.2">
      <c r="B9020" s="7">
        <v>16</v>
      </c>
      <c r="C9020" s="7">
        <v>91</v>
      </c>
      <c r="D9020" s="7">
        <v>0.20691194334947699</v>
      </c>
      <c r="E9020" s="7">
        <v>0.80507449887151605</v>
      </c>
      <c r="G9020" s="7">
        <v>16</v>
      </c>
      <c r="H9020" s="7">
        <v>91</v>
      </c>
      <c r="I9020" s="7">
        <v>-3.6613323880544599E-2</v>
      </c>
      <c r="J9020" s="7">
        <v>0.16026700522496601</v>
      </c>
      <c r="L9020" s="7">
        <v>16</v>
      </c>
      <c r="M9020" s="7">
        <v>91</v>
      </c>
      <c r="N9020" s="7">
        <v>0.59145340398626201</v>
      </c>
      <c r="O9020" s="7">
        <v>0.51382591400076805</v>
      </c>
    </row>
    <row r="9021" spans="2:15" x14ac:dyDescent="0.2">
      <c r="B9021" s="7">
        <v>17</v>
      </c>
      <c r="C9021" s="7">
        <v>91</v>
      </c>
      <c r="D9021" s="7">
        <v>0.299087878782135</v>
      </c>
      <c r="E9021" s="7">
        <v>0.48333262681869699</v>
      </c>
      <c r="G9021" s="7">
        <v>17</v>
      </c>
      <c r="H9021" s="7">
        <v>91</v>
      </c>
      <c r="I9021" s="7">
        <v>-6.35261314593389E-2</v>
      </c>
      <c r="J9021" s="7">
        <v>1.6353455003598E-2</v>
      </c>
      <c r="L9021" s="7">
        <v>17</v>
      </c>
      <c r="M9021" s="7">
        <v>91</v>
      </c>
      <c r="N9021" s="7">
        <v>0.19908013506937</v>
      </c>
      <c r="O9021" s="7">
        <v>0.68387887006060899</v>
      </c>
    </row>
    <row r="9022" spans="2:15" x14ac:dyDescent="0.2">
      <c r="B9022" s="7">
        <v>18</v>
      </c>
      <c r="C9022" s="7">
        <v>91</v>
      </c>
      <c r="D9022" s="7">
        <v>0.97779720981899099</v>
      </c>
      <c r="E9022" s="7">
        <v>0.97887020269945901</v>
      </c>
      <c r="G9022" s="7">
        <v>18</v>
      </c>
      <c r="H9022" s="7">
        <v>91</v>
      </c>
      <c r="I9022" s="7">
        <v>1.1669773178037499E-2</v>
      </c>
      <c r="J9022" s="7">
        <v>6.3794357404802299E-2</v>
      </c>
      <c r="L9022" s="7">
        <v>18</v>
      </c>
      <c r="M9022" s="7">
        <v>91</v>
      </c>
      <c r="N9022" s="7">
        <v>1.1479984527608</v>
      </c>
      <c r="O9022" s="7">
        <v>1.24737717311758</v>
      </c>
    </row>
    <row r="9023" spans="2:15" x14ac:dyDescent="0.2">
      <c r="B9023" s="7">
        <v>19</v>
      </c>
      <c r="C9023" s="7">
        <v>91</v>
      </c>
      <c r="D9023" s="7">
        <v>1.4586130322487201</v>
      </c>
      <c r="E9023" s="7">
        <v>1.09120868711274</v>
      </c>
      <c r="G9023" s="7">
        <v>19</v>
      </c>
      <c r="H9023" s="7">
        <v>91</v>
      </c>
      <c r="I9023" s="7">
        <v>0.17729928659024899</v>
      </c>
      <c r="J9023" s="7">
        <v>9.9462380884371093E-2</v>
      </c>
      <c r="L9023" s="7">
        <v>19</v>
      </c>
      <c r="M9023" s="7">
        <v>91</v>
      </c>
      <c r="N9023" s="7">
        <v>-2.3528867164134399</v>
      </c>
      <c r="O9023" s="7">
        <v>-1.7208517165644901</v>
      </c>
    </row>
    <row r="9024" spans="2:15" x14ac:dyDescent="0.2">
      <c r="B9024" s="7">
        <v>20</v>
      </c>
      <c r="C9024" s="7">
        <v>91</v>
      </c>
      <c r="D9024" s="7">
        <v>0.21402137046744199</v>
      </c>
      <c r="E9024" s="7">
        <v>0.45439510239790498</v>
      </c>
      <c r="G9024" s="7">
        <v>20</v>
      </c>
      <c r="H9024" s="7">
        <v>91</v>
      </c>
      <c r="I9024" s="7">
        <v>0.14369286586826999</v>
      </c>
      <c r="J9024" s="7">
        <v>-2.2297600992809301E-2</v>
      </c>
      <c r="L9024" s="7">
        <v>20</v>
      </c>
      <c r="M9024" s="7">
        <v>91</v>
      </c>
      <c r="N9024" s="7">
        <v>-0.20121710260105699</v>
      </c>
      <c r="O9024" s="7">
        <v>-0.12525635798568099</v>
      </c>
    </row>
    <row r="9025" spans="2:15" x14ac:dyDescent="0.2">
      <c r="B9025" s="7">
        <v>21</v>
      </c>
      <c r="C9025" s="7">
        <v>91</v>
      </c>
      <c r="D9025" s="7">
        <v>0.46182764860101799</v>
      </c>
      <c r="E9025" s="7">
        <v>0.12982918764049101</v>
      </c>
      <c r="G9025" s="7">
        <v>21</v>
      </c>
      <c r="H9025" s="7">
        <v>91</v>
      </c>
      <c r="I9025" s="7">
        <v>-0.25814734384105797</v>
      </c>
      <c r="J9025" s="7">
        <v>-0.20642789420386301</v>
      </c>
      <c r="L9025" s="7">
        <v>21</v>
      </c>
      <c r="M9025" s="7">
        <v>91</v>
      </c>
      <c r="N9025" s="7">
        <v>-1.61587694257929</v>
      </c>
      <c r="O9025" s="7">
        <v>-1.58062369729071</v>
      </c>
    </row>
    <row r="9026" spans="2:15" x14ac:dyDescent="0.2">
      <c r="B9026" s="7">
        <v>22</v>
      </c>
      <c r="C9026" s="7">
        <v>91</v>
      </c>
      <c r="D9026" s="7">
        <v>0.58355728625684</v>
      </c>
      <c r="E9026" s="7">
        <v>0.74950644089415397</v>
      </c>
      <c r="G9026" s="7">
        <v>22</v>
      </c>
      <c r="H9026" s="7">
        <v>91</v>
      </c>
      <c r="I9026" s="7">
        <v>-0.25973211111877798</v>
      </c>
      <c r="J9026" s="7">
        <v>5.3374148772397802E-2</v>
      </c>
      <c r="L9026" s="7">
        <v>22</v>
      </c>
      <c r="M9026" s="7">
        <v>91</v>
      </c>
      <c r="N9026" s="7">
        <v>-0.73767763788910601</v>
      </c>
      <c r="O9026" s="7">
        <v>-1.0717379485902501</v>
      </c>
    </row>
    <row r="9027" spans="2:15" x14ac:dyDescent="0.2">
      <c r="B9027" s="7">
        <v>23</v>
      </c>
      <c r="C9027" s="7">
        <v>91</v>
      </c>
      <c r="D9027" s="7">
        <v>0.96022516699013305</v>
      </c>
      <c r="E9027" s="7">
        <v>0.65440709174558598</v>
      </c>
      <c r="G9027" s="7">
        <v>23</v>
      </c>
      <c r="H9027" s="7">
        <v>91</v>
      </c>
      <c r="I9027" s="7">
        <v>-0.27032991479130902</v>
      </c>
      <c r="J9027" s="7">
        <v>1.96237224118434E-4</v>
      </c>
      <c r="L9027" s="7">
        <v>23</v>
      </c>
      <c r="M9027" s="7">
        <v>91</v>
      </c>
      <c r="N9027" s="7">
        <v>-0.51608266563076499</v>
      </c>
      <c r="O9027" s="7">
        <v>1.7852333241853199E-2</v>
      </c>
    </row>
    <row r="9028" spans="2:15" x14ac:dyDescent="0.2">
      <c r="B9028" s="7">
        <v>24</v>
      </c>
      <c r="C9028" s="7">
        <v>91</v>
      </c>
      <c r="D9028" s="7">
        <v>0.741445113964876</v>
      </c>
      <c r="E9028" s="7">
        <v>0.86351273115141003</v>
      </c>
      <c r="G9028" s="7">
        <v>24</v>
      </c>
      <c r="H9028" s="7">
        <v>91</v>
      </c>
      <c r="I9028" s="7">
        <v>0.15238621716942599</v>
      </c>
      <c r="J9028" s="7">
        <v>8.6386523201582605E-2</v>
      </c>
      <c r="L9028" s="7">
        <v>24</v>
      </c>
      <c r="M9028" s="7">
        <v>91</v>
      </c>
      <c r="N9028" s="7">
        <v>-0.130412772090819</v>
      </c>
      <c r="O9028" s="7">
        <v>2.0802856834460901E-2</v>
      </c>
    </row>
    <row r="9029" spans="2:15" x14ac:dyDescent="0.2">
      <c r="B9029" s="7">
        <v>25</v>
      </c>
      <c r="C9029" s="7">
        <v>91</v>
      </c>
      <c r="D9029" s="7">
        <v>3.4418588839994002</v>
      </c>
      <c r="E9029" s="7">
        <v>3.1382757314187</v>
      </c>
      <c r="G9029" s="7">
        <v>25</v>
      </c>
      <c r="H9029" s="7">
        <v>91</v>
      </c>
      <c r="I9029" s="7">
        <v>-0.254927529091452</v>
      </c>
      <c r="J9029" s="7">
        <v>-0.34926993245687299</v>
      </c>
      <c r="L9029" s="7">
        <v>25</v>
      </c>
      <c r="M9029" s="7">
        <v>91</v>
      </c>
      <c r="N9029" s="7">
        <v>-1.8508504263790899</v>
      </c>
      <c r="O9029" s="7">
        <v>-0.77677241356856497</v>
      </c>
    </row>
    <row r="9030" spans="2:15" x14ac:dyDescent="0.2">
      <c r="B9030" s="7">
        <v>26</v>
      </c>
      <c r="C9030" s="7">
        <v>91</v>
      </c>
      <c r="D9030" s="7">
        <v>0.32399849116443702</v>
      </c>
      <c r="E9030" s="7">
        <v>0.71231504567591997</v>
      </c>
      <c r="G9030" s="7">
        <v>26</v>
      </c>
      <c r="H9030" s="7">
        <v>91</v>
      </c>
      <c r="I9030" s="7">
        <v>-0.13262550647326099</v>
      </c>
      <c r="J9030" s="7">
        <v>0.120377953342699</v>
      </c>
      <c r="L9030" s="7">
        <v>26</v>
      </c>
      <c r="M9030" s="7">
        <v>91</v>
      </c>
      <c r="N9030" s="7">
        <v>-0.23281053610835101</v>
      </c>
      <c r="O9030" s="7">
        <v>-0.44201825816421902</v>
      </c>
    </row>
    <row r="9031" spans="2:15" x14ac:dyDescent="0.2">
      <c r="B9031" s="7">
        <v>27</v>
      </c>
      <c r="C9031" s="7">
        <v>91</v>
      </c>
      <c r="D9031" s="7">
        <v>0.87042708025970805</v>
      </c>
      <c r="E9031" s="7">
        <v>0.69388699415988797</v>
      </c>
      <c r="G9031" s="7">
        <v>27</v>
      </c>
      <c r="H9031" s="7">
        <v>91</v>
      </c>
      <c r="I9031" s="7">
        <v>-1.88740282399769E-2</v>
      </c>
      <c r="J9031" s="7">
        <v>-7.3108780531312895E-2</v>
      </c>
      <c r="L9031" s="7">
        <v>27</v>
      </c>
      <c r="M9031" s="7">
        <v>91</v>
      </c>
      <c r="N9031" s="7">
        <v>0.70418423850812095</v>
      </c>
      <c r="O9031" s="7">
        <v>1.45221137728148</v>
      </c>
    </row>
    <row r="9032" spans="2:15" x14ac:dyDescent="0.2">
      <c r="B9032" s="7">
        <v>28</v>
      </c>
      <c r="C9032" s="7">
        <v>91</v>
      </c>
      <c r="D9032" s="7">
        <v>-7.3290559229787902E-2</v>
      </c>
      <c r="E9032" s="7">
        <v>-0.187531725078911</v>
      </c>
      <c r="G9032" s="7">
        <v>28</v>
      </c>
      <c r="H9032" s="7">
        <v>91</v>
      </c>
      <c r="I9032" s="7">
        <v>0.234751992937001</v>
      </c>
      <c r="J9032" s="7">
        <v>7.5588625332486004E-2</v>
      </c>
      <c r="L9032" s="7">
        <v>28</v>
      </c>
      <c r="M9032" s="7">
        <v>91</v>
      </c>
      <c r="N9032" s="7">
        <v>-1.8010252892472101</v>
      </c>
      <c r="O9032" s="7">
        <v>-0.96341613353313404</v>
      </c>
    </row>
    <row r="9033" spans="2:15" x14ac:dyDescent="0.2">
      <c r="B9033" s="7">
        <v>29</v>
      </c>
      <c r="C9033" s="7">
        <v>91</v>
      </c>
      <c r="D9033" s="7">
        <v>0.61697663238376199</v>
      </c>
      <c r="E9033" s="7">
        <v>0.57914577742259299</v>
      </c>
      <c r="G9033" s="7">
        <v>29</v>
      </c>
      <c r="H9033" s="7">
        <v>91</v>
      </c>
      <c r="I9033" s="7">
        <v>-0.220299535950299</v>
      </c>
      <c r="J9033" s="7">
        <v>-7.3246267618866795E-2</v>
      </c>
      <c r="L9033" s="7">
        <v>29</v>
      </c>
      <c r="M9033" s="7">
        <v>91</v>
      </c>
      <c r="N9033" s="7">
        <v>0.53850602027712002</v>
      </c>
      <c r="O9033" s="7">
        <v>0.45554933686846</v>
      </c>
    </row>
    <row r="9034" spans="2:15" x14ac:dyDescent="0.2">
      <c r="B9034" s="7">
        <v>30</v>
      </c>
      <c r="C9034" s="7">
        <v>91</v>
      </c>
      <c r="D9034" s="7">
        <v>0.65012155399331195</v>
      </c>
      <c r="E9034" s="7">
        <v>0.57955197422555604</v>
      </c>
      <c r="G9034" s="7">
        <v>30</v>
      </c>
      <c r="H9034" s="7">
        <v>91</v>
      </c>
      <c r="I9034" s="7">
        <v>-0.11087547065949301</v>
      </c>
      <c r="J9034" s="7">
        <v>-0.21947004589993999</v>
      </c>
      <c r="L9034" s="7">
        <v>30</v>
      </c>
      <c r="M9034" s="7">
        <v>91</v>
      </c>
      <c r="N9034" s="7">
        <v>1.10328114906175</v>
      </c>
      <c r="O9034" s="7">
        <v>0.48138769468024001</v>
      </c>
    </row>
    <row r="9035" spans="2:15" x14ac:dyDescent="0.2">
      <c r="B9035" s="7">
        <v>31</v>
      </c>
      <c r="C9035" s="7">
        <v>91</v>
      </c>
      <c r="D9035" s="7">
        <v>0.84320389549749297</v>
      </c>
      <c r="E9035" s="7">
        <v>0.53812633766863305</v>
      </c>
      <c r="G9035" s="7">
        <v>31</v>
      </c>
      <c r="H9035" s="7">
        <v>91</v>
      </c>
      <c r="I9035" s="7">
        <v>0.53103763871917797</v>
      </c>
      <c r="J9035" s="7">
        <v>0.227412088987029</v>
      </c>
      <c r="L9035" s="7">
        <v>31</v>
      </c>
      <c r="M9035" s="7">
        <v>91</v>
      </c>
      <c r="N9035" s="7">
        <v>0.41633125962494999</v>
      </c>
      <c r="O9035" s="7">
        <v>-1.28021040096156</v>
      </c>
    </row>
    <row r="9036" spans="2:15" x14ac:dyDescent="0.2">
      <c r="B9036" s="7">
        <v>32</v>
      </c>
      <c r="C9036" s="7">
        <v>91</v>
      </c>
      <c r="D9036" s="7">
        <v>0.697352653323</v>
      </c>
      <c r="E9036" s="7">
        <v>0.46627983096275499</v>
      </c>
      <c r="G9036" s="7">
        <v>32</v>
      </c>
      <c r="H9036" s="7">
        <v>91</v>
      </c>
      <c r="I9036" s="7">
        <v>-7.6139781196838299E-2</v>
      </c>
      <c r="J9036" s="7">
        <v>-1.87585249570121E-2</v>
      </c>
      <c r="L9036" s="7">
        <v>32</v>
      </c>
      <c r="M9036" s="7">
        <v>91</v>
      </c>
      <c r="N9036" s="7">
        <v>-0.23808659428287399</v>
      </c>
      <c r="O9036" s="7">
        <v>0.49641506142632302</v>
      </c>
    </row>
    <row r="9037" spans="2:15" x14ac:dyDescent="0.2">
      <c r="B9037" s="7">
        <v>33</v>
      </c>
      <c r="C9037" s="7">
        <v>91</v>
      </c>
      <c r="D9037" s="7">
        <v>0.61986021304758798</v>
      </c>
      <c r="E9037" s="7">
        <v>0.81018476724186705</v>
      </c>
      <c r="G9037" s="7">
        <v>33</v>
      </c>
      <c r="H9037" s="7">
        <v>91</v>
      </c>
      <c r="I9037" s="7">
        <v>-0.115281579028085</v>
      </c>
      <c r="J9037" s="7">
        <v>3.3173236739576999E-2</v>
      </c>
      <c r="L9037" s="7">
        <v>33</v>
      </c>
      <c r="M9037" s="7">
        <v>91</v>
      </c>
      <c r="N9037" s="7">
        <v>1.81537869230348</v>
      </c>
      <c r="O9037" s="7">
        <v>1.8932584518387601</v>
      </c>
    </row>
    <row r="9038" spans="2:15" x14ac:dyDescent="0.2">
      <c r="B9038" s="7">
        <v>34</v>
      </c>
      <c r="C9038" s="7">
        <v>91</v>
      </c>
      <c r="D9038" s="7">
        <v>0.25941604955776099</v>
      </c>
      <c r="E9038" s="7">
        <v>0.66115330968991504</v>
      </c>
      <c r="G9038" s="7">
        <v>34</v>
      </c>
      <c r="H9038" s="7">
        <v>91</v>
      </c>
      <c r="I9038" s="7">
        <v>0.10758244635023601</v>
      </c>
      <c r="J9038" s="7">
        <v>-0.209304834119759</v>
      </c>
      <c r="L9038" s="7">
        <v>34</v>
      </c>
      <c r="M9038" s="7">
        <v>91</v>
      </c>
      <c r="N9038" s="7">
        <v>-1.2317016587613301</v>
      </c>
      <c r="O9038" s="7">
        <v>-0.218332404765402</v>
      </c>
    </row>
    <row r="9039" spans="2:15" x14ac:dyDescent="0.2">
      <c r="B9039" s="7">
        <v>35</v>
      </c>
      <c r="C9039" s="7">
        <v>91</v>
      </c>
      <c r="D9039" s="7">
        <v>0.75612031794493695</v>
      </c>
      <c r="E9039" s="7">
        <v>0.71757020376931901</v>
      </c>
      <c r="G9039" s="7">
        <v>35</v>
      </c>
      <c r="H9039" s="7">
        <v>91</v>
      </c>
      <c r="I9039" s="7">
        <v>-0.34838375706532498</v>
      </c>
      <c r="J9039" s="7">
        <v>8.7113002766066899E-2</v>
      </c>
      <c r="L9039" s="7">
        <v>35</v>
      </c>
      <c r="M9039" s="7">
        <v>91</v>
      </c>
      <c r="N9039" s="7">
        <v>1.1582206712078</v>
      </c>
      <c r="O9039" s="7">
        <v>0.50307632192504104</v>
      </c>
    </row>
    <row r="9040" spans="2:15" x14ac:dyDescent="0.2">
      <c r="B9040" s="7">
        <v>36</v>
      </c>
      <c r="C9040" s="7">
        <v>91</v>
      </c>
      <c r="D9040" s="7">
        <v>0.94856053264978202</v>
      </c>
      <c r="E9040" s="7">
        <v>0.94867671782971197</v>
      </c>
      <c r="G9040" s="7">
        <v>36</v>
      </c>
      <c r="H9040" s="7">
        <v>91</v>
      </c>
      <c r="I9040" s="7">
        <v>-7.0155288017315506E-2</v>
      </c>
      <c r="J9040" s="7">
        <v>0.15610121581738001</v>
      </c>
      <c r="L9040" s="7">
        <v>36</v>
      </c>
      <c r="M9040" s="7">
        <v>91</v>
      </c>
      <c r="N9040" s="7">
        <v>0.56992396278476998</v>
      </c>
      <c r="O9040" s="7">
        <v>6.2158811996836101E-2</v>
      </c>
    </row>
    <row r="9041" spans="2:15" x14ac:dyDescent="0.2">
      <c r="B9041" s="7">
        <v>37</v>
      </c>
      <c r="C9041" s="7">
        <v>91</v>
      </c>
      <c r="D9041" s="7">
        <v>4.4836250883767201</v>
      </c>
      <c r="E9041" s="7">
        <v>4.6266707139315404</v>
      </c>
      <c r="G9041" s="7">
        <v>37</v>
      </c>
      <c r="H9041" s="7">
        <v>91</v>
      </c>
      <c r="I9041" s="7">
        <v>-8.1872308094683696E-2</v>
      </c>
      <c r="J9041" s="7">
        <v>0.17917045756272901</v>
      </c>
      <c r="L9041" s="7">
        <v>37</v>
      </c>
      <c r="M9041" s="7">
        <v>91</v>
      </c>
      <c r="N9041" s="7">
        <v>6.3593455043134697E-2</v>
      </c>
      <c r="O9041" s="7">
        <v>-0.121916045748512</v>
      </c>
    </row>
    <row r="9042" spans="2:15" x14ac:dyDescent="0.2">
      <c r="B9042" s="7">
        <v>38</v>
      </c>
      <c r="C9042" s="7">
        <v>91</v>
      </c>
      <c r="D9042" s="7">
        <v>0.64495993348787894</v>
      </c>
      <c r="E9042" s="7">
        <v>0.68154416289319797</v>
      </c>
      <c r="G9042" s="7">
        <v>38</v>
      </c>
      <c r="H9042" s="7">
        <v>91</v>
      </c>
      <c r="I9042" s="7">
        <v>-0.13469978252165801</v>
      </c>
      <c r="J9042" s="7">
        <v>-7.8331916943653795E-2</v>
      </c>
      <c r="L9042" s="7">
        <v>38</v>
      </c>
      <c r="M9042" s="7">
        <v>91</v>
      </c>
      <c r="N9042" s="7">
        <v>-1.26934306373477</v>
      </c>
      <c r="O9042" s="7">
        <v>-0.81100918514457898</v>
      </c>
    </row>
    <row r="9043" spans="2:15" x14ac:dyDescent="0.2">
      <c r="B9043" s="7">
        <v>39</v>
      </c>
      <c r="C9043" s="7">
        <v>91</v>
      </c>
      <c r="D9043" s="7">
        <v>0.60009391817672197</v>
      </c>
      <c r="E9043" s="7">
        <v>0.62729016135746496</v>
      </c>
      <c r="G9043" s="7">
        <v>39</v>
      </c>
      <c r="H9043" s="7">
        <v>91</v>
      </c>
      <c r="I9043" s="7">
        <v>-0.13329374845973899</v>
      </c>
      <c r="J9043" s="7">
        <v>0.14635242097623299</v>
      </c>
      <c r="L9043" s="7">
        <v>39</v>
      </c>
      <c r="M9043" s="7">
        <v>91</v>
      </c>
      <c r="N9043" s="7">
        <v>-0.46794113849180002</v>
      </c>
      <c r="O9043" s="7">
        <v>-8.2893039528936896E-2</v>
      </c>
    </row>
    <row r="9044" spans="2:15" x14ac:dyDescent="0.2">
      <c r="B9044" s="7">
        <v>40</v>
      </c>
      <c r="C9044" s="7">
        <v>91</v>
      </c>
      <c r="D9044" s="7">
        <v>0.67992451100828999</v>
      </c>
      <c r="E9044" s="7">
        <v>0.49827826934456099</v>
      </c>
      <c r="G9044" s="7">
        <v>40</v>
      </c>
      <c r="H9044" s="7">
        <v>91</v>
      </c>
      <c r="I9044" s="7">
        <v>7.4599766608114806E-2</v>
      </c>
      <c r="J9044" s="7">
        <v>-0.17951228143236</v>
      </c>
      <c r="L9044" s="7">
        <v>40</v>
      </c>
      <c r="M9044" s="7">
        <v>91</v>
      </c>
      <c r="N9044" s="7">
        <v>-0.85533178314926095</v>
      </c>
      <c r="O9044" s="7">
        <v>-1.1111909545474301</v>
      </c>
    </row>
    <row r="9045" spans="2:15" x14ac:dyDescent="0.2">
      <c r="B9045" s="7">
        <v>41</v>
      </c>
      <c r="C9045" s="7">
        <v>91</v>
      </c>
      <c r="D9045" s="7">
        <v>1.27172171603892</v>
      </c>
      <c r="E9045" s="7">
        <v>1.2408393427394599</v>
      </c>
      <c r="G9045" s="7">
        <v>41</v>
      </c>
      <c r="H9045" s="7">
        <v>91</v>
      </c>
      <c r="I9045" s="7">
        <v>-3.9416506932264297E-2</v>
      </c>
      <c r="J9045" s="7">
        <v>9.3146822761866602E-2</v>
      </c>
      <c r="L9045" s="7">
        <v>41</v>
      </c>
      <c r="M9045" s="7">
        <v>91</v>
      </c>
      <c r="N9045" s="7">
        <v>-0.84707939553997302</v>
      </c>
      <c r="O9045" s="7">
        <v>-0.705409398843726</v>
      </c>
    </row>
    <row r="9046" spans="2:15" x14ac:dyDescent="0.2">
      <c r="B9046" s="7">
        <v>42</v>
      </c>
      <c r="C9046" s="7">
        <v>91</v>
      </c>
      <c r="D9046" s="7">
        <v>0.83935168975114005</v>
      </c>
      <c r="E9046" s="7">
        <v>0.88862992354455195</v>
      </c>
      <c r="G9046" s="7">
        <v>42</v>
      </c>
      <c r="H9046" s="7">
        <v>91</v>
      </c>
      <c r="I9046" s="7">
        <v>-0.27589505262888903</v>
      </c>
      <c r="J9046" s="7">
        <v>-2.9395146652656301E-2</v>
      </c>
      <c r="L9046" s="7">
        <v>42</v>
      </c>
      <c r="M9046" s="7">
        <v>91</v>
      </c>
      <c r="N9046" s="7">
        <v>0.940965106380653</v>
      </c>
      <c r="O9046" s="7">
        <v>1.0869850738543501</v>
      </c>
    </row>
    <row r="9047" spans="2:15" x14ac:dyDescent="0.2">
      <c r="B9047" s="7">
        <v>43</v>
      </c>
      <c r="C9047" s="7">
        <v>91</v>
      </c>
      <c r="D9047" s="7">
        <v>0.66621273310893303</v>
      </c>
      <c r="E9047" s="7">
        <v>0.62114455399642798</v>
      </c>
      <c r="G9047" s="7">
        <v>43</v>
      </c>
      <c r="H9047" s="7">
        <v>91</v>
      </c>
      <c r="I9047" s="7">
        <v>-0.14132212236140301</v>
      </c>
      <c r="J9047" s="7">
        <v>0.22503559574955101</v>
      </c>
      <c r="L9047" s="7">
        <v>43</v>
      </c>
      <c r="M9047" s="7">
        <v>91</v>
      </c>
      <c r="N9047" s="7">
        <v>-1.1965567486080699</v>
      </c>
      <c r="O9047" s="7">
        <v>-0.37565828289859499</v>
      </c>
    </row>
    <row r="9048" spans="2:15" x14ac:dyDescent="0.2">
      <c r="B9048" s="7">
        <v>44</v>
      </c>
      <c r="C9048" s="7">
        <v>91</v>
      </c>
      <c r="D9048" s="7">
        <v>0.46824653831049901</v>
      </c>
      <c r="E9048" s="7">
        <v>0.44393787518898298</v>
      </c>
      <c r="G9048" s="7">
        <v>44</v>
      </c>
      <c r="H9048" s="7">
        <v>91</v>
      </c>
      <c r="I9048" s="7">
        <v>0.89265947741363005</v>
      </c>
      <c r="J9048" s="7">
        <v>0.66476922296969498</v>
      </c>
      <c r="L9048" s="7">
        <v>44</v>
      </c>
      <c r="M9048" s="7">
        <v>91</v>
      </c>
      <c r="N9048" s="7">
        <v>3.1586501302416399</v>
      </c>
      <c r="O9048" s="7">
        <v>2.6703765916958502</v>
      </c>
    </row>
    <row r="9049" spans="2:15" x14ac:dyDescent="0.2">
      <c r="B9049" s="7">
        <v>45</v>
      </c>
      <c r="C9049" s="7">
        <v>91</v>
      </c>
      <c r="D9049" s="7">
        <v>1.7430916436948001</v>
      </c>
      <c r="E9049" s="7">
        <v>1.96392792359282</v>
      </c>
      <c r="G9049" s="7">
        <v>45</v>
      </c>
      <c r="H9049" s="7">
        <v>91</v>
      </c>
      <c r="I9049" s="7">
        <v>-0.168584964769114</v>
      </c>
      <c r="J9049" s="7">
        <v>7.4585521654761996E-2</v>
      </c>
      <c r="L9049" s="7">
        <v>45</v>
      </c>
      <c r="M9049" s="7">
        <v>91</v>
      </c>
      <c r="N9049" s="7">
        <v>-1.39842256967623</v>
      </c>
      <c r="O9049" s="7">
        <v>-1.4927294120768999</v>
      </c>
    </row>
    <row r="9050" spans="2:15" x14ac:dyDescent="0.2">
      <c r="B9050" s="7">
        <v>46</v>
      </c>
      <c r="C9050" s="7">
        <v>91</v>
      </c>
      <c r="D9050" s="7">
        <v>1.2770484352870399</v>
      </c>
      <c r="E9050" s="7">
        <v>1.09482854153259</v>
      </c>
      <c r="G9050" s="7">
        <v>46</v>
      </c>
      <c r="H9050" s="7">
        <v>91</v>
      </c>
      <c r="I9050" s="7">
        <v>8.1228091538596593E-3</v>
      </c>
      <c r="J9050" s="7">
        <v>-2.36119901496172E-2</v>
      </c>
      <c r="L9050" s="7">
        <v>46</v>
      </c>
      <c r="M9050" s="7">
        <v>91</v>
      </c>
      <c r="N9050" s="7">
        <v>0.18952646953640401</v>
      </c>
      <c r="O9050" s="7">
        <v>-0.68129221871483703</v>
      </c>
    </row>
    <row r="9051" spans="2:15" x14ac:dyDescent="0.2">
      <c r="B9051" s="7">
        <v>47</v>
      </c>
      <c r="C9051" s="7">
        <v>91</v>
      </c>
      <c r="D9051" s="7">
        <v>1.27321686601089</v>
      </c>
      <c r="E9051" s="7">
        <v>1.2973450502459101</v>
      </c>
      <c r="G9051" s="7">
        <v>47</v>
      </c>
      <c r="H9051" s="7">
        <v>91</v>
      </c>
      <c r="I9051" s="7">
        <v>-0.21379518549318299</v>
      </c>
      <c r="J9051" s="7">
        <v>-3.7779228917543199E-2</v>
      </c>
      <c r="L9051" s="7">
        <v>47</v>
      </c>
      <c r="M9051" s="7">
        <v>91</v>
      </c>
      <c r="N9051" s="7">
        <v>-1.06306053342142</v>
      </c>
      <c r="O9051" s="7">
        <v>-1.44976980911078</v>
      </c>
    </row>
    <row r="9052" spans="2:15" x14ac:dyDescent="0.2">
      <c r="B9052" s="7">
        <v>48</v>
      </c>
      <c r="C9052" s="7">
        <v>91</v>
      </c>
      <c r="D9052" s="7">
        <v>0.68321610580822201</v>
      </c>
      <c r="E9052" s="7">
        <v>0.996580136141061</v>
      </c>
      <c r="G9052" s="7">
        <v>48</v>
      </c>
      <c r="H9052" s="7">
        <v>91</v>
      </c>
      <c r="I9052" s="7">
        <v>-0.34537301059664799</v>
      </c>
      <c r="J9052" s="7">
        <v>2.3852920872759101E-2</v>
      </c>
      <c r="L9052" s="7">
        <v>48</v>
      </c>
      <c r="M9052" s="7">
        <v>91</v>
      </c>
      <c r="N9052" s="7">
        <v>-3.1881703495365302E-2</v>
      </c>
      <c r="O9052" s="7">
        <v>0.31124407525908798</v>
      </c>
    </row>
    <row r="9053" spans="2:15" x14ac:dyDescent="0.2">
      <c r="B9053" s="7">
        <v>49</v>
      </c>
      <c r="C9053" s="7">
        <v>91</v>
      </c>
      <c r="D9053" s="7">
        <v>0.601729536779681</v>
      </c>
      <c r="E9053" s="7">
        <v>0.92660037921506899</v>
      </c>
      <c r="G9053" s="7">
        <v>49</v>
      </c>
      <c r="H9053" s="7">
        <v>91</v>
      </c>
      <c r="I9053" s="7">
        <v>-0.15961356722992401</v>
      </c>
      <c r="J9053" s="7">
        <v>-5.2291944593050303E-2</v>
      </c>
      <c r="L9053" s="7">
        <v>49</v>
      </c>
      <c r="M9053" s="7">
        <v>91</v>
      </c>
      <c r="N9053" s="7">
        <v>1.17578767340209</v>
      </c>
      <c r="O9053" s="7">
        <v>0.70290991555993598</v>
      </c>
    </row>
    <row r="9054" spans="2:15" x14ac:dyDescent="0.2">
      <c r="B9054" s="7">
        <v>50</v>
      </c>
      <c r="C9054" s="7">
        <v>91</v>
      </c>
      <c r="D9054" s="7">
        <v>0.52942374700789496</v>
      </c>
      <c r="E9054" s="7">
        <v>0.31713434614644698</v>
      </c>
      <c r="G9054" s="7">
        <v>50</v>
      </c>
      <c r="H9054" s="7">
        <v>91</v>
      </c>
      <c r="I9054" s="7">
        <v>-0.173022142831361</v>
      </c>
      <c r="J9054" s="7">
        <v>-0.11239968185761599</v>
      </c>
      <c r="L9054" s="7">
        <v>50</v>
      </c>
      <c r="M9054" s="7">
        <v>91</v>
      </c>
      <c r="N9054" s="7">
        <v>-1.79464695776797</v>
      </c>
      <c r="O9054" s="7">
        <v>-1.6372201270048401</v>
      </c>
    </row>
    <row r="9055" spans="2:15" x14ac:dyDescent="0.2">
      <c r="B9055" s="7">
        <v>51</v>
      </c>
      <c r="C9055" s="7">
        <v>91</v>
      </c>
      <c r="D9055" s="7">
        <v>0.374081523092546</v>
      </c>
      <c r="E9055" s="7">
        <v>0.62603918653771395</v>
      </c>
      <c r="G9055" s="7">
        <v>51</v>
      </c>
      <c r="H9055" s="7">
        <v>91</v>
      </c>
      <c r="I9055" s="7">
        <v>-0.13002461178803901</v>
      </c>
      <c r="J9055" s="7">
        <v>-0.118041661884261</v>
      </c>
      <c r="L9055" s="7">
        <v>51</v>
      </c>
      <c r="M9055" s="7">
        <v>91</v>
      </c>
      <c r="N9055" s="7">
        <v>-0.39289794605871498</v>
      </c>
      <c r="O9055" s="7">
        <v>4.5251174970821303E-2</v>
      </c>
    </row>
    <row r="9056" spans="2:15" x14ac:dyDescent="0.2">
      <c r="B9056" s="7">
        <v>52</v>
      </c>
      <c r="C9056" s="7">
        <v>91</v>
      </c>
      <c r="D9056" s="7">
        <v>0.720025261366388</v>
      </c>
      <c r="E9056" s="7">
        <v>0.75830715006979899</v>
      </c>
      <c r="G9056" s="7">
        <v>52</v>
      </c>
      <c r="H9056" s="7">
        <v>91</v>
      </c>
      <c r="I9056" s="7">
        <v>-3.0041433697573599E-2</v>
      </c>
      <c r="J9056" s="7">
        <v>8.8837912852040901E-2</v>
      </c>
      <c r="L9056" s="7">
        <v>52</v>
      </c>
      <c r="M9056" s="7">
        <v>91</v>
      </c>
      <c r="N9056" s="7">
        <v>1.0000584058823301</v>
      </c>
      <c r="O9056" s="7">
        <v>1.17204883156413</v>
      </c>
    </row>
    <row r="9057" spans="2:15" x14ac:dyDescent="0.2">
      <c r="B9057" s="7">
        <v>53</v>
      </c>
      <c r="C9057" s="7">
        <v>91</v>
      </c>
      <c r="D9057" s="7">
        <v>4.5984017249864499E-2</v>
      </c>
      <c r="E9057" s="7">
        <v>0.372288808456614</v>
      </c>
      <c r="G9057" s="7">
        <v>53</v>
      </c>
      <c r="H9057" s="7">
        <v>91</v>
      </c>
      <c r="I9057" s="7">
        <v>-0.137344628946452</v>
      </c>
      <c r="J9057" s="7">
        <v>-0.14230430896843799</v>
      </c>
      <c r="L9057" s="7">
        <v>53</v>
      </c>
      <c r="M9057" s="7">
        <v>91</v>
      </c>
      <c r="N9057" s="7">
        <v>-0.76380422525395797</v>
      </c>
      <c r="O9057" s="7">
        <v>6.5827960912773903E-2</v>
      </c>
    </row>
    <row r="9058" spans="2:15" x14ac:dyDescent="0.2">
      <c r="B9058" s="7">
        <v>54</v>
      </c>
      <c r="C9058" s="7">
        <v>91</v>
      </c>
      <c r="D9058" s="7">
        <v>0.44196982269002799</v>
      </c>
      <c r="E9058" s="7">
        <v>0.46422522462849097</v>
      </c>
      <c r="G9058" s="7">
        <v>54</v>
      </c>
      <c r="H9058" s="7">
        <v>91</v>
      </c>
      <c r="I9058" s="7">
        <v>2.0887450581819102E-2</v>
      </c>
      <c r="J9058" s="7">
        <v>-9.4277351444009796E-2</v>
      </c>
      <c r="L9058" s="7">
        <v>54</v>
      </c>
      <c r="M9058" s="7">
        <v>91</v>
      </c>
      <c r="N9058" s="7">
        <v>-0.73251638874706004</v>
      </c>
      <c r="O9058" s="7">
        <v>-0.52510345096085298</v>
      </c>
    </row>
    <row r="9059" spans="2:15" x14ac:dyDescent="0.2">
      <c r="B9059" s="7">
        <v>55</v>
      </c>
      <c r="C9059" s="7">
        <v>91</v>
      </c>
      <c r="D9059" s="7">
        <v>0.75034539780606702</v>
      </c>
      <c r="E9059" s="7">
        <v>0.67437301477135203</v>
      </c>
      <c r="G9059" s="7">
        <v>55</v>
      </c>
      <c r="H9059" s="7">
        <v>91</v>
      </c>
      <c r="I9059" s="7">
        <v>0.28552500178974699</v>
      </c>
      <c r="J9059" s="7">
        <v>-3.9751068830523401E-2</v>
      </c>
      <c r="L9059" s="7">
        <v>55</v>
      </c>
      <c r="M9059" s="7">
        <v>91</v>
      </c>
      <c r="N9059" s="7">
        <v>-1.50799942470818</v>
      </c>
      <c r="O9059" s="7">
        <v>-1.52563133187517</v>
      </c>
    </row>
    <row r="9060" spans="2:15" x14ac:dyDescent="0.2">
      <c r="B9060" s="7">
        <v>56</v>
      </c>
      <c r="C9060" s="7">
        <v>91</v>
      </c>
      <c r="D9060" s="7">
        <v>0.56195220339947305</v>
      </c>
      <c r="E9060" s="7">
        <v>0.29448683329432002</v>
      </c>
      <c r="G9060" s="7">
        <v>56</v>
      </c>
      <c r="H9060" s="7">
        <v>91</v>
      </c>
      <c r="I9060" s="7">
        <v>-0.20286283565662</v>
      </c>
      <c r="J9060" s="7">
        <v>-3.6566489418238902E-2</v>
      </c>
      <c r="L9060" s="7">
        <v>56</v>
      </c>
      <c r="M9060" s="7">
        <v>91</v>
      </c>
      <c r="N9060" s="7">
        <v>0.52271864587729899</v>
      </c>
      <c r="O9060" s="7">
        <v>0.82360778853185801</v>
      </c>
    </row>
    <row r="9061" spans="2:15" x14ac:dyDescent="0.2">
      <c r="B9061" s="7">
        <v>57</v>
      </c>
      <c r="C9061" s="7">
        <v>91</v>
      </c>
      <c r="D9061" s="7">
        <v>0.162070329432114</v>
      </c>
      <c r="E9061" s="7">
        <v>0.23569774643067901</v>
      </c>
      <c r="G9061" s="7">
        <v>57</v>
      </c>
      <c r="H9061" s="7">
        <v>91</v>
      </c>
      <c r="I9061" s="7">
        <v>3.3593915677062797E-2</v>
      </c>
      <c r="J9061" s="7">
        <v>7.4466653588669607E-2</v>
      </c>
      <c r="L9061" s="7">
        <v>57</v>
      </c>
      <c r="M9061" s="7">
        <v>91</v>
      </c>
      <c r="N9061" s="7">
        <v>-0.2377356047411</v>
      </c>
      <c r="O9061" s="7">
        <v>0.44048466311573697</v>
      </c>
    </row>
    <row r="9062" spans="2:15" x14ac:dyDescent="0.2">
      <c r="B9062" s="7">
        <v>58</v>
      </c>
      <c r="C9062" s="7">
        <v>91</v>
      </c>
      <c r="D9062" s="7">
        <v>0.42679078494329098</v>
      </c>
      <c r="E9062" s="7">
        <v>0.486737523019663</v>
      </c>
      <c r="G9062" s="7">
        <v>58</v>
      </c>
      <c r="H9062" s="7">
        <v>91</v>
      </c>
      <c r="I9062" s="7">
        <v>0.252253664582542</v>
      </c>
      <c r="J9062" s="7">
        <v>-0.10455335084999701</v>
      </c>
      <c r="L9062" s="7">
        <v>58</v>
      </c>
      <c r="M9062" s="7">
        <v>91</v>
      </c>
      <c r="N9062" s="7">
        <v>2.1610145579526701</v>
      </c>
      <c r="O9062" s="7">
        <v>3.5005200856086698</v>
      </c>
    </row>
    <row r="9063" spans="2:15" x14ac:dyDescent="0.2">
      <c r="B9063" s="7">
        <v>59</v>
      </c>
      <c r="C9063" s="7">
        <v>91</v>
      </c>
      <c r="D9063" s="7">
        <v>0.33994823778720901</v>
      </c>
      <c r="E9063" s="7">
        <v>0.37939193772094298</v>
      </c>
      <c r="G9063" s="7">
        <v>59</v>
      </c>
      <c r="H9063" s="7">
        <v>91</v>
      </c>
      <c r="I9063" s="7">
        <v>-0.261543873586429</v>
      </c>
      <c r="J9063" s="7">
        <v>-6.4995775697816796E-2</v>
      </c>
      <c r="L9063" s="7">
        <v>59</v>
      </c>
      <c r="M9063" s="7">
        <v>91</v>
      </c>
      <c r="N9063" s="7">
        <v>-1.9061581151145499</v>
      </c>
      <c r="O9063" s="7">
        <v>-0.69733578929785001</v>
      </c>
    </row>
    <row r="9064" spans="2:15" x14ac:dyDescent="0.2">
      <c r="B9064" s="7">
        <v>60</v>
      </c>
      <c r="C9064" s="7">
        <v>91</v>
      </c>
      <c r="D9064" s="7">
        <v>1.0145449328018701</v>
      </c>
      <c r="E9064" s="7">
        <v>0.88290499507654197</v>
      </c>
      <c r="G9064" s="7">
        <v>60</v>
      </c>
      <c r="H9064" s="7">
        <v>91</v>
      </c>
      <c r="I9064" s="7">
        <v>9.69253482570549E-2</v>
      </c>
      <c r="J9064" s="7">
        <v>5.0751717072470698E-2</v>
      </c>
      <c r="L9064" s="7">
        <v>60</v>
      </c>
      <c r="M9064" s="7">
        <v>91</v>
      </c>
      <c r="N9064" s="7">
        <v>-0.44276250385006699</v>
      </c>
      <c r="O9064" s="7">
        <v>-0.97631658842103997</v>
      </c>
    </row>
    <row r="9065" spans="2:15" x14ac:dyDescent="0.2">
      <c r="B9065" s="7">
        <v>61</v>
      </c>
      <c r="C9065" s="7">
        <v>91</v>
      </c>
      <c r="D9065" s="7">
        <v>0.29202664461775502</v>
      </c>
      <c r="E9065" s="7">
        <v>8.0588855473429505E-2</v>
      </c>
      <c r="G9065" s="7">
        <v>61</v>
      </c>
      <c r="H9065" s="7">
        <v>91</v>
      </c>
      <c r="I9065" s="7">
        <v>0.17076805956763999</v>
      </c>
      <c r="J9065" s="7">
        <v>5.6274406108085102E-2</v>
      </c>
      <c r="L9065" s="7">
        <v>61</v>
      </c>
      <c r="M9065" s="7">
        <v>91</v>
      </c>
      <c r="N9065" s="7">
        <v>0.112403603177126</v>
      </c>
      <c r="O9065" s="7">
        <v>0.54961447938186603</v>
      </c>
    </row>
    <row r="9066" spans="2:15" x14ac:dyDescent="0.2">
      <c r="B9066" s="7">
        <v>62</v>
      </c>
      <c r="C9066" s="7">
        <v>91</v>
      </c>
      <c r="D9066" s="7">
        <v>0.55149767150164397</v>
      </c>
      <c r="E9066" s="7">
        <v>0.23224690052264199</v>
      </c>
      <c r="G9066" s="7">
        <v>62</v>
      </c>
      <c r="H9066" s="7">
        <v>91</v>
      </c>
      <c r="I9066" s="7">
        <v>4.1808370380611998E-2</v>
      </c>
      <c r="J9066" s="7">
        <v>-0.161902400816477</v>
      </c>
      <c r="L9066" s="7">
        <v>62</v>
      </c>
      <c r="M9066" s="7">
        <v>91</v>
      </c>
      <c r="N9066" s="7">
        <v>-2.27805039043769E-2</v>
      </c>
      <c r="O9066" s="7">
        <v>-0.34004299713791403</v>
      </c>
    </row>
    <row r="9067" spans="2:15" x14ac:dyDescent="0.2">
      <c r="B9067" s="7">
        <v>63</v>
      </c>
      <c r="C9067" s="7">
        <v>91</v>
      </c>
      <c r="D9067" s="7">
        <v>0.32457338907086902</v>
      </c>
      <c r="E9067" s="7">
        <v>2.5440936235693101E-2</v>
      </c>
      <c r="G9067" s="7">
        <v>63</v>
      </c>
      <c r="H9067" s="7">
        <v>91</v>
      </c>
      <c r="I9067" s="7">
        <v>-4.9364455223131799E-2</v>
      </c>
      <c r="J9067" s="7">
        <v>0.13078770732099701</v>
      </c>
      <c r="L9067" s="7">
        <v>63</v>
      </c>
      <c r="M9067" s="7">
        <v>91</v>
      </c>
      <c r="N9067" s="7">
        <v>-4.8487330491322901E-2</v>
      </c>
      <c r="O9067" s="7">
        <v>-0.31230807475468197</v>
      </c>
    </row>
    <row r="9068" spans="2:15" x14ac:dyDescent="0.2">
      <c r="B9068" s="7">
        <v>64</v>
      </c>
      <c r="C9068" s="7">
        <v>91</v>
      </c>
      <c r="D9068" s="7">
        <v>0.39813760736164699</v>
      </c>
      <c r="E9068" s="7">
        <v>0.39915439788135598</v>
      </c>
      <c r="G9068" s="7">
        <v>64</v>
      </c>
      <c r="H9068" s="7">
        <v>91</v>
      </c>
      <c r="I9068" s="7">
        <v>7.7740216039697593E-2</v>
      </c>
      <c r="J9068" s="7">
        <v>8.7697158522893004E-2</v>
      </c>
      <c r="L9068" s="7">
        <v>64</v>
      </c>
      <c r="M9068" s="7">
        <v>91</v>
      </c>
      <c r="N9068" s="7">
        <v>0.181322526424393</v>
      </c>
      <c r="O9068" s="7">
        <v>0.39510331773509499</v>
      </c>
    </row>
    <row r="9069" spans="2:15" x14ac:dyDescent="0.2">
      <c r="B9069" s="7">
        <v>65</v>
      </c>
      <c r="C9069" s="7">
        <v>91</v>
      </c>
      <c r="D9069" s="7">
        <v>0.644184442282836</v>
      </c>
      <c r="E9069" s="7">
        <v>0.495126815818278</v>
      </c>
      <c r="G9069" s="7">
        <v>65</v>
      </c>
      <c r="H9069" s="7">
        <v>91</v>
      </c>
      <c r="I9069" s="7">
        <v>-6.9474375512550398E-3</v>
      </c>
      <c r="J9069" s="7">
        <v>-4.0133720018218398E-3</v>
      </c>
      <c r="L9069" s="7">
        <v>65</v>
      </c>
      <c r="M9069" s="7">
        <v>91</v>
      </c>
      <c r="N9069" s="7">
        <v>-1.0692979862568399</v>
      </c>
      <c r="O9069" s="7">
        <v>-0.73827468127679596</v>
      </c>
    </row>
    <row r="9070" spans="2:15" x14ac:dyDescent="0.2">
      <c r="B9070" s="7">
        <v>66</v>
      </c>
      <c r="C9070" s="7">
        <v>91</v>
      </c>
      <c r="D9070" s="7">
        <v>1.1366778709743299</v>
      </c>
      <c r="E9070" s="7">
        <v>0.73485051124072398</v>
      </c>
      <c r="G9070" s="7">
        <v>66</v>
      </c>
      <c r="H9070" s="7">
        <v>91</v>
      </c>
      <c r="I9070" s="7">
        <v>-0.30510225628176202</v>
      </c>
      <c r="J9070" s="7">
        <v>-0.39193775414242399</v>
      </c>
      <c r="L9070" s="7">
        <v>66</v>
      </c>
      <c r="M9070" s="7">
        <v>91</v>
      </c>
      <c r="N9070" s="7">
        <v>0.78614265822905904</v>
      </c>
      <c r="O9070" s="7">
        <v>0.64011836922786802</v>
      </c>
    </row>
    <row r="9071" spans="2:15" x14ac:dyDescent="0.2">
      <c r="B9071" s="7">
        <v>67</v>
      </c>
      <c r="C9071" s="7">
        <v>91</v>
      </c>
      <c r="D9071" s="7">
        <v>1.27158103858597</v>
      </c>
      <c r="E9071" s="7">
        <v>1.1706009633590899</v>
      </c>
      <c r="G9071" s="7">
        <v>67</v>
      </c>
      <c r="H9071" s="7">
        <v>91</v>
      </c>
      <c r="I9071" s="7">
        <v>0.27331017320018602</v>
      </c>
      <c r="J9071" s="7">
        <v>0.12298919558381</v>
      </c>
      <c r="L9071" s="7">
        <v>67</v>
      </c>
      <c r="M9071" s="7">
        <v>91</v>
      </c>
      <c r="N9071" s="7">
        <v>-2.2034226837931201E-2</v>
      </c>
      <c r="O9071" s="7">
        <v>0.39483483151457799</v>
      </c>
    </row>
    <row r="9072" spans="2:15" x14ac:dyDescent="0.2">
      <c r="B9072" s="7">
        <v>68</v>
      </c>
      <c r="C9072" s="7">
        <v>91</v>
      </c>
      <c r="D9072" s="7">
        <v>0.88546994729081396</v>
      </c>
      <c r="E9072" s="7">
        <v>0.59093887221484198</v>
      </c>
      <c r="G9072" s="7">
        <v>68</v>
      </c>
      <c r="H9072" s="7">
        <v>91</v>
      </c>
      <c r="I9072" s="7">
        <v>-8.7355667383664404E-2</v>
      </c>
      <c r="J9072" s="7">
        <v>-6.8820347498019394E-2</v>
      </c>
      <c r="L9072" s="7">
        <v>68</v>
      </c>
      <c r="M9072" s="7">
        <v>91</v>
      </c>
      <c r="N9072" s="7">
        <v>3.3192049755269799E-2</v>
      </c>
      <c r="O9072" s="7">
        <v>-2.9410216440893099E-2</v>
      </c>
    </row>
    <row r="9073" spans="2:15" x14ac:dyDescent="0.2">
      <c r="B9073" s="7">
        <v>69</v>
      </c>
      <c r="C9073" s="7">
        <v>91</v>
      </c>
      <c r="D9073" s="7">
        <v>-2.3053655392599699E-2</v>
      </c>
      <c r="E9073" s="7">
        <v>-0.119121870055844</v>
      </c>
      <c r="G9073" s="7">
        <v>69</v>
      </c>
      <c r="H9073" s="7">
        <v>91</v>
      </c>
      <c r="I9073" s="7">
        <v>-0.36120032838079302</v>
      </c>
      <c r="J9073" s="7">
        <v>-5.8349173732692897E-2</v>
      </c>
      <c r="L9073" s="7">
        <v>69</v>
      </c>
      <c r="M9073" s="7">
        <v>91</v>
      </c>
      <c r="N9073" s="7">
        <v>0.84534422701206602</v>
      </c>
      <c r="O9073" s="7">
        <v>0.51148307152941197</v>
      </c>
    </row>
    <row r="9074" spans="2:15" x14ac:dyDescent="0.2">
      <c r="B9074" s="7">
        <v>70</v>
      </c>
      <c r="C9074" s="7">
        <v>91</v>
      </c>
      <c r="D9074" s="7">
        <v>0.17475401111799899</v>
      </c>
      <c r="E9074" s="7">
        <v>-5.3996955559636503E-2</v>
      </c>
      <c r="G9074" s="7">
        <v>70</v>
      </c>
      <c r="H9074" s="7">
        <v>91</v>
      </c>
      <c r="I9074" s="7">
        <v>-2.1786073214765399E-2</v>
      </c>
      <c r="J9074" s="7">
        <v>0.13560148341043099</v>
      </c>
      <c r="L9074" s="7">
        <v>70</v>
      </c>
      <c r="M9074" s="7">
        <v>91</v>
      </c>
      <c r="N9074" s="7">
        <v>0.40218449889791602</v>
      </c>
      <c r="O9074" s="7">
        <v>0.35403322191709002</v>
      </c>
    </row>
    <row r="9075" spans="2:15" x14ac:dyDescent="0.2">
      <c r="B9075" s="7">
        <v>71</v>
      </c>
      <c r="C9075" s="7">
        <v>91</v>
      </c>
      <c r="D9075" s="7">
        <v>0.35059323418323501</v>
      </c>
      <c r="E9075" s="7">
        <v>0.41326938742460401</v>
      </c>
      <c r="G9075" s="7">
        <v>71</v>
      </c>
      <c r="H9075" s="7">
        <v>91</v>
      </c>
      <c r="I9075" s="7">
        <v>6.6858980597714002E-2</v>
      </c>
      <c r="J9075" s="7">
        <v>4.6672032666152503E-2</v>
      </c>
      <c r="L9075" s="7">
        <v>71</v>
      </c>
      <c r="M9075" s="7">
        <v>91</v>
      </c>
      <c r="N9075" s="7">
        <v>-0.19010553292999099</v>
      </c>
      <c r="O9075" s="7">
        <v>-0.30252997046045399</v>
      </c>
    </row>
    <row r="9076" spans="2:15" x14ac:dyDescent="0.2">
      <c r="B9076" s="7">
        <v>72</v>
      </c>
      <c r="C9076" s="7">
        <v>91</v>
      </c>
      <c r="D9076" s="7">
        <v>1.6619819205272</v>
      </c>
      <c r="E9076" s="7">
        <v>1.3032588727546399</v>
      </c>
      <c r="G9076" s="7">
        <v>72</v>
      </c>
      <c r="H9076" s="7">
        <v>91</v>
      </c>
      <c r="I9076" s="7">
        <v>-8.9272883579685196E-3</v>
      </c>
      <c r="J9076" s="7">
        <v>8.1876263733617394E-2</v>
      </c>
      <c r="L9076" s="7">
        <v>72</v>
      </c>
      <c r="M9076" s="7">
        <v>91</v>
      </c>
      <c r="N9076" s="7">
        <v>-0.469198901904889</v>
      </c>
      <c r="O9076" s="7">
        <v>-0.634875729941209</v>
      </c>
    </row>
    <row r="9077" spans="2:15" x14ac:dyDescent="0.2">
      <c r="B9077" s="7">
        <v>73</v>
      </c>
      <c r="C9077" s="7">
        <v>91</v>
      </c>
      <c r="D9077" s="7">
        <v>0.20164658830863799</v>
      </c>
      <c r="E9077" s="7">
        <v>0.315942985741831</v>
      </c>
      <c r="G9077" s="7">
        <v>73</v>
      </c>
      <c r="H9077" s="7">
        <v>91</v>
      </c>
      <c r="I9077" s="7">
        <v>-0.170382708454555</v>
      </c>
      <c r="J9077" s="7">
        <v>0.249242279673866</v>
      </c>
      <c r="L9077" s="7">
        <v>73</v>
      </c>
      <c r="M9077" s="7">
        <v>91</v>
      </c>
      <c r="N9077" s="7">
        <v>-7.1849513429201706E-2</v>
      </c>
      <c r="O9077" s="7">
        <v>-0.29455175212337598</v>
      </c>
    </row>
    <row r="9078" spans="2:15" x14ac:dyDescent="0.2">
      <c r="B9078" s="7">
        <v>74</v>
      </c>
      <c r="C9078" s="7">
        <v>91</v>
      </c>
      <c r="D9078" s="7">
        <v>0.47147577122372503</v>
      </c>
      <c r="E9078" s="7">
        <v>0.395834191275376</v>
      </c>
      <c r="G9078" s="7">
        <v>74</v>
      </c>
      <c r="H9078" s="7">
        <v>91</v>
      </c>
      <c r="I9078" s="7">
        <v>-0.19285845010753999</v>
      </c>
      <c r="J9078" s="7">
        <v>-7.9634697436623506E-2</v>
      </c>
      <c r="L9078" s="7">
        <v>74</v>
      </c>
      <c r="M9078" s="7">
        <v>91</v>
      </c>
      <c r="N9078" s="7">
        <v>-0.61599966436834397</v>
      </c>
      <c r="O9078" s="7">
        <v>-0.12594850621463899</v>
      </c>
    </row>
    <row r="9079" spans="2:15" x14ac:dyDescent="0.2">
      <c r="B9079" s="7">
        <v>75</v>
      </c>
      <c r="C9079" s="7">
        <v>91</v>
      </c>
      <c r="D9079" s="7">
        <v>-9.3877464885286699E-2</v>
      </c>
      <c r="E9079" s="7">
        <v>-0.26764800250631099</v>
      </c>
      <c r="G9079" s="7">
        <v>75</v>
      </c>
      <c r="H9079" s="7">
        <v>91</v>
      </c>
      <c r="I9079" s="7">
        <v>3.8971241344931701E-3</v>
      </c>
      <c r="J9079" s="7">
        <v>0.20588457292106299</v>
      </c>
      <c r="L9079" s="7">
        <v>75</v>
      </c>
      <c r="M9079" s="7">
        <v>91</v>
      </c>
      <c r="N9079" s="7">
        <v>1.2053055784157201</v>
      </c>
      <c r="O9079" s="7">
        <v>0.14841544263574799</v>
      </c>
    </row>
    <row r="9080" spans="2:15" x14ac:dyDescent="0.2">
      <c r="B9080" s="7">
        <v>76</v>
      </c>
      <c r="C9080" s="7">
        <v>91</v>
      </c>
      <c r="D9080" s="7">
        <v>0.52892500422029698</v>
      </c>
      <c r="E9080" s="7">
        <v>0.70417076220722596</v>
      </c>
      <c r="G9080" s="7">
        <v>76</v>
      </c>
      <c r="H9080" s="7">
        <v>91</v>
      </c>
      <c r="I9080" s="7">
        <v>0.47100005456412802</v>
      </c>
      <c r="J9080" s="7">
        <v>0.35436904098979</v>
      </c>
      <c r="L9080" s="7">
        <v>76</v>
      </c>
      <c r="M9080" s="7">
        <v>91</v>
      </c>
      <c r="N9080" s="7">
        <v>1.6608240373980701</v>
      </c>
      <c r="O9080" s="7">
        <v>1.4167574131881</v>
      </c>
    </row>
    <row r="9081" spans="2:15" x14ac:dyDescent="0.2">
      <c r="B9081" s="7">
        <v>77</v>
      </c>
      <c r="C9081" s="7">
        <v>91</v>
      </c>
      <c r="D9081" s="7">
        <v>0.48676912395842098</v>
      </c>
      <c r="E9081" s="7">
        <v>0.37980624181862499</v>
      </c>
      <c r="G9081" s="7">
        <v>77</v>
      </c>
      <c r="H9081" s="7">
        <v>91</v>
      </c>
      <c r="I9081" s="7">
        <v>0.145840635060421</v>
      </c>
      <c r="J9081" s="7">
        <v>-3.3341083524921301E-2</v>
      </c>
      <c r="L9081" s="7">
        <v>77</v>
      </c>
      <c r="M9081" s="7">
        <v>91</v>
      </c>
      <c r="N9081" s="7">
        <v>0.306350940671406</v>
      </c>
      <c r="O9081" s="7">
        <v>0.28501997798762801</v>
      </c>
    </row>
    <row r="9082" spans="2:15" x14ac:dyDescent="0.2">
      <c r="B9082" s="7">
        <v>78</v>
      </c>
      <c r="C9082" s="7">
        <v>91</v>
      </c>
      <c r="D9082" s="7">
        <v>1.1494585430055799</v>
      </c>
      <c r="E9082" s="7">
        <v>0.99862049081495696</v>
      </c>
      <c r="G9082" s="7">
        <v>78</v>
      </c>
      <c r="H9082" s="7">
        <v>91</v>
      </c>
      <c r="I9082" s="7">
        <v>2.4553498265804702E-3</v>
      </c>
      <c r="J9082" s="7">
        <v>0.29368970315703802</v>
      </c>
      <c r="L9082" s="7">
        <v>78</v>
      </c>
      <c r="M9082" s="7">
        <v>91</v>
      </c>
      <c r="N9082" s="7">
        <v>-1.00100823748363</v>
      </c>
      <c r="O9082" s="7">
        <v>-0.40325549344689698</v>
      </c>
    </row>
    <row r="9083" spans="2:15" x14ac:dyDescent="0.2">
      <c r="B9083" s="7">
        <v>79</v>
      </c>
      <c r="C9083" s="7">
        <v>91</v>
      </c>
      <c r="D9083" s="7">
        <v>0.485160740015113</v>
      </c>
      <c r="E9083" s="7">
        <v>0.39993864285941999</v>
      </c>
      <c r="G9083" s="7">
        <v>79</v>
      </c>
      <c r="H9083" s="7">
        <v>91</v>
      </c>
      <c r="I9083" s="7">
        <v>0.33718724569160002</v>
      </c>
      <c r="J9083" s="7">
        <v>0.17695773968242401</v>
      </c>
      <c r="L9083" s="7">
        <v>79</v>
      </c>
      <c r="M9083" s="7">
        <v>91</v>
      </c>
      <c r="N9083" s="7">
        <v>0.37920541416280901</v>
      </c>
      <c r="O9083" s="7">
        <v>-0.14807969923487199</v>
      </c>
    </row>
    <row r="9084" spans="2:15" x14ac:dyDescent="0.2">
      <c r="B9084" s="7">
        <v>80</v>
      </c>
      <c r="C9084" s="7">
        <v>91</v>
      </c>
      <c r="D9084" s="7">
        <v>0.49178626221263</v>
      </c>
      <c r="E9084" s="7">
        <v>0.75296145742879605</v>
      </c>
      <c r="G9084" s="7">
        <v>80</v>
      </c>
      <c r="H9084" s="7">
        <v>91</v>
      </c>
      <c r="I9084" s="7">
        <v>-4.9002357922811997E-2</v>
      </c>
      <c r="J9084" s="7">
        <v>7.8403993314817705E-2</v>
      </c>
      <c r="L9084" s="7">
        <v>80</v>
      </c>
      <c r="M9084" s="7">
        <v>91</v>
      </c>
      <c r="N9084" s="7">
        <v>0.38120672059391802</v>
      </c>
      <c r="O9084" s="7">
        <v>0.54781421559454901</v>
      </c>
    </row>
    <row r="9085" spans="2:15" x14ac:dyDescent="0.2">
      <c r="B9085" s="7">
        <v>81</v>
      </c>
      <c r="C9085" s="7">
        <v>91</v>
      </c>
      <c r="D9085" s="7">
        <v>0.86468695402298201</v>
      </c>
      <c r="E9085" s="7">
        <v>0.68139004201867803</v>
      </c>
      <c r="G9085" s="7">
        <v>81</v>
      </c>
      <c r="H9085" s="7">
        <v>91</v>
      </c>
      <c r="I9085" s="7">
        <v>-0.221073109170286</v>
      </c>
      <c r="J9085" s="7">
        <v>-0.31118779477205499</v>
      </c>
      <c r="L9085" s="7">
        <v>81</v>
      </c>
      <c r="M9085" s="7">
        <v>91</v>
      </c>
      <c r="N9085" s="7">
        <v>1.6959146605890001</v>
      </c>
      <c r="O9085" s="7">
        <v>1.0768292709856699</v>
      </c>
    </row>
    <row r="9086" spans="2:15" x14ac:dyDescent="0.2">
      <c r="B9086" s="7">
        <v>82</v>
      </c>
      <c r="C9086" s="7">
        <v>91</v>
      </c>
      <c r="D9086" s="7">
        <v>0.69839862954612597</v>
      </c>
      <c r="E9086" s="7">
        <v>0.67846955873158998</v>
      </c>
      <c r="G9086" s="7">
        <v>82</v>
      </c>
      <c r="H9086" s="7">
        <v>91</v>
      </c>
      <c r="I9086" s="7">
        <v>0.19636263793714501</v>
      </c>
      <c r="J9086" s="7">
        <v>0.13815118949623401</v>
      </c>
      <c r="L9086" s="7">
        <v>82</v>
      </c>
      <c r="M9086" s="7">
        <v>91</v>
      </c>
      <c r="N9086" s="7">
        <v>0.55304741598552598</v>
      </c>
      <c r="O9086" s="7">
        <v>0.90316099707319197</v>
      </c>
    </row>
    <row r="9087" spans="2:15" x14ac:dyDescent="0.2">
      <c r="B9087" s="7">
        <v>83</v>
      </c>
      <c r="C9087" s="7">
        <v>91</v>
      </c>
      <c r="D9087" s="7">
        <v>0.62682011199530896</v>
      </c>
      <c r="E9087" s="7">
        <v>0.63221802639541502</v>
      </c>
      <c r="G9087" s="7">
        <v>83</v>
      </c>
      <c r="H9087" s="7">
        <v>91</v>
      </c>
      <c r="I9087" s="7">
        <v>-0.24032646020314799</v>
      </c>
      <c r="J9087" s="7">
        <v>6.9302699001978496E-3</v>
      </c>
      <c r="L9087" s="7">
        <v>83</v>
      </c>
      <c r="M9087" s="7">
        <v>91</v>
      </c>
      <c r="N9087" s="7">
        <v>-1.03451329641121</v>
      </c>
      <c r="O9087" s="7">
        <v>-1.1416468929877199</v>
      </c>
    </row>
    <row r="9088" spans="2:15" x14ac:dyDescent="0.2">
      <c r="B9088" s="7">
        <v>84</v>
      </c>
      <c r="C9088" s="7">
        <v>91</v>
      </c>
      <c r="D9088" s="7">
        <v>0.51534879606427697</v>
      </c>
      <c r="E9088" s="7">
        <v>0.49362431843878701</v>
      </c>
      <c r="G9088" s="7">
        <v>84</v>
      </c>
      <c r="H9088" s="7">
        <v>91</v>
      </c>
      <c r="I9088" s="7">
        <v>0.10171033648932901</v>
      </c>
      <c r="J9088" s="7">
        <v>-0.10053639904980601</v>
      </c>
      <c r="L9088" s="7">
        <v>84</v>
      </c>
      <c r="M9088" s="7">
        <v>91</v>
      </c>
      <c r="N9088" s="7">
        <v>3.0539337357412301E-2</v>
      </c>
      <c r="O9088" s="7">
        <v>0.10830162771715</v>
      </c>
    </row>
    <row r="9089" spans="2:15" x14ac:dyDescent="0.2">
      <c r="B9089" s="7">
        <v>85</v>
      </c>
      <c r="C9089" s="7">
        <v>91</v>
      </c>
      <c r="D9089" s="7">
        <v>0.71510995041973702</v>
      </c>
      <c r="E9089" s="7">
        <v>0.69872618370912398</v>
      </c>
      <c r="G9089" s="7">
        <v>85</v>
      </c>
      <c r="H9089" s="7">
        <v>91</v>
      </c>
      <c r="I9089" s="7">
        <v>-0.113609787523518</v>
      </c>
      <c r="J9089" s="7">
        <v>-6.15810323102748E-2</v>
      </c>
      <c r="L9089" s="7">
        <v>85</v>
      </c>
      <c r="M9089" s="7">
        <v>91</v>
      </c>
      <c r="N9089" s="7">
        <v>-2.7389442258406098</v>
      </c>
      <c r="O9089" s="7">
        <v>-2.4029955474767801</v>
      </c>
    </row>
    <row r="9090" spans="2:15" x14ac:dyDescent="0.2">
      <c r="B9090" s="7">
        <v>86</v>
      </c>
      <c r="C9090" s="7">
        <v>91</v>
      </c>
      <c r="D9090" s="7">
        <v>1.4629678609210699</v>
      </c>
      <c r="E9090" s="7">
        <v>1.40628271486517</v>
      </c>
      <c r="G9090" s="7">
        <v>86</v>
      </c>
      <c r="H9090" s="7">
        <v>91</v>
      </c>
      <c r="I9090" s="7">
        <v>4.5488321716835103E-2</v>
      </c>
      <c r="J9090" s="7">
        <v>-1.52549735079521E-2</v>
      </c>
      <c r="L9090" s="7">
        <v>86</v>
      </c>
      <c r="M9090" s="7">
        <v>91</v>
      </c>
      <c r="N9090" s="7">
        <v>-0.550857203834766</v>
      </c>
      <c r="O9090" s="7">
        <v>-0.83236405182029605</v>
      </c>
    </row>
    <row r="9091" spans="2:15" x14ac:dyDescent="0.2">
      <c r="B9091" s="7">
        <v>87</v>
      </c>
      <c r="C9091" s="7">
        <v>91</v>
      </c>
      <c r="D9091" s="7">
        <v>0.66167315837205098</v>
      </c>
      <c r="E9091" s="7">
        <v>0.54055248934044398</v>
      </c>
      <c r="G9091" s="7">
        <v>87</v>
      </c>
      <c r="H9091" s="7">
        <v>91</v>
      </c>
      <c r="I9091" s="7">
        <v>-9.5118916467126405E-2</v>
      </c>
      <c r="J9091" s="7">
        <v>8.6659839083772297E-2</v>
      </c>
      <c r="L9091" s="7">
        <v>87</v>
      </c>
      <c r="M9091" s="7">
        <v>91</v>
      </c>
      <c r="N9091" s="7">
        <v>-1.33502548652742</v>
      </c>
      <c r="O9091" s="7">
        <v>-0.443857330481227</v>
      </c>
    </row>
    <row r="9092" spans="2:15" x14ac:dyDescent="0.2">
      <c r="B9092" s="7">
        <v>88</v>
      </c>
      <c r="C9092" s="7">
        <v>91</v>
      </c>
      <c r="D9092" s="7">
        <v>0.37709868315279799</v>
      </c>
      <c r="E9092" s="7">
        <v>0.59070229509288896</v>
      </c>
      <c r="G9092" s="7">
        <v>88</v>
      </c>
      <c r="H9092" s="7">
        <v>91</v>
      </c>
      <c r="I9092" s="7">
        <v>-1.03990752713514E-2</v>
      </c>
      <c r="J9092" s="7">
        <v>-0.15778374154092201</v>
      </c>
      <c r="L9092" s="7">
        <v>88</v>
      </c>
      <c r="M9092" s="7">
        <v>91</v>
      </c>
      <c r="N9092" s="7">
        <v>-0.48090758033180803</v>
      </c>
      <c r="O9092" s="7">
        <v>-0.56151084495095904</v>
      </c>
    </row>
    <row r="9093" spans="2:15" x14ac:dyDescent="0.2">
      <c r="B9093" s="7">
        <v>89</v>
      </c>
      <c r="C9093" s="7">
        <v>91</v>
      </c>
      <c r="D9093" s="7">
        <v>0.496973907739093</v>
      </c>
      <c r="E9093" s="7">
        <v>0.48994955999739498</v>
      </c>
      <c r="G9093" s="7">
        <v>89</v>
      </c>
      <c r="H9093" s="7">
        <v>91</v>
      </c>
      <c r="I9093" s="7">
        <v>0.12015553676021801</v>
      </c>
      <c r="J9093" s="7">
        <v>0.25847028268276301</v>
      </c>
      <c r="L9093" s="7">
        <v>89</v>
      </c>
      <c r="M9093" s="7">
        <v>91</v>
      </c>
      <c r="N9093" s="7">
        <v>0.47815730898943998</v>
      </c>
      <c r="O9093" s="7">
        <v>0.10276717329304901</v>
      </c>
    </row>
    <row r="9094" spans="2:15" x14ac:dyDescent="0.2">
      <c r="B9094" s="7">
        <v>90</v>
      </c>
      <c r="C9094" s="7">
        <v>91</v>
      </c>
      <c r="D9094" s="7">
        <v>0.89976594764449702</v>
      </c>
      <c r="E9094" s="7">
        <v>1.0919577613242899</v>
      </c>
      <c r="G9094" s="7">
        <v>90</v>
      </c>
      <c r="H9094" s="7">
        <v>91</v>
      </c>
      <c r="I9094" s="7">
        <v>5.5903586429752999E-3</v>
      </c>
      <c r="J9094" s="7">
        <v>-5.9350766788297503E-3</v>
      </c>
      <c r="L9094" s="7">
        <v>90</v>
      </c>
      <c r="M9094" s="7">
        <v>91</v>
      </c>
      <c r="N9094" s="7">
        <v>-0.92412689650217905</v>
      </c>
      <c r="O9094" s="7">
        <v>-0.91363068849892803</v>
      </c>
    </row>
    <row r="9095" spans="2:15" x14ac:dyDescent="0.2">
      <c r="B9095" s="7">
        <v>91</v>
      </c>
      <c r="C9095" s="7">
        <v>91</v>
      </c>
      <c r="D9095" s="7">
        <v>0.50486256044411304</v>
      </c>
      <c r="E9095" s="7">
        <v>0.54319677712862702</v>
      </c>
      <c r="G9095" s="7">
        <v>91</v>
      </c>
      <c r="H9095" s="7">
        <v>91</v>
      </c>
      <c r="I9095" s="7">
        <v>-3.7581039071532998E-2</v>
      </c>
      <c r="J9095" s="7">
        <v>-0.20773070843714</v>
      </c>
      <c r="L9095" s="7">
        <v>91</v>
      </c>
      <c r="M9095" s="7">
        <v>91</v>
      </c>
      <c r="N9095" s="7">
        <v>-1.34777102234183</v>
      </c>
      <c r="O9095" s="7">
        <v>-0.59533033355271803</v>
      </c>
    </row>
    <row r="9096" spans="2:15" x14ac:dyDescent="0.2">
      <c r="B9096" s="7">
        <v>92</v>
      </c>
      <c r="C9096" s="7">
        <v>91</v>
      </c>
      <c r="D9096" s="7">
        <v>0.364055270309319</v>
      </c>
      <c r="E9096" s="7">
        <v>0.80382960869398401</v>
      </c>
      <c r="G9096" s="7">
        <v>92</v>
      </c>
      <c r="H9096" s="7">
        <v>91</v>
      </c>
      <c r="I9096" s="7">
        <v>-0.29452392658753102</v>
      </c>
      <c r="J9096" s="7">
        <v>-8.0675465373154495E-2</v>
      </c>
      <c r="L9096" s="7">
        <v>92</v>
      </c>
      <c r="M9096" s="7">
        <v>91</v>
      </c>
      <c r="N9096" s="7">
        <v>0.52828311374483605</v>
      </c>
      <c r="O9096" s="7">
        <v>1.5987068588167801</v>
      </c>
    </row>
    <row r="9097" spans="2:15" x14ac:dyDescent="0.2">
      <c r="B9097" s="7">
        <v>93</v>
      </c>
      <c r="C9097" s="7">
        <v>91</v>
      </c>
      <c r="D9097" s="7">
        <v>2.2358314449617298</v>
      </c>
      <c r="E9097" s="7">
        <v>2.2764527426046399</v>
      </c>
      <c r="G9097" s="7">
        <v>93</v>
      </c>
      <c r="H9097" s="7">
        <v>91</v>
      </c>
      <c r="I9097" s="7">
        <v>-0.22957883547626801</v>
      </c>
      <c r="J9097" s="7">
        <v>-0.21398219001250501</v>
      </c>
      <c r="L9097" s="7">
        <v>93</v>
      </c>
      <c r="M9097" s="7">
        <v>91</v>
      </c>
      <c r="N9097" s="7">
        <v>0.65366396826159301</v>
      </c>
      <c r="O9097" s="7">
        <v>1.3365924523053101</v>
      </c>
    </row>
    <row r="9098" spans="2:15" x14ac:dyDescent="0.2">
      <c r="B9098" s="7">
        <v>94</v>
      </c>
      <c r="C9098" s="7">
        <v>91</v>
      </c>
      <c r="D9098" s="7">
        <v>0.814973474288612</v>
      </c>
      <c r="E9098" s="7">
        <v>0.79073285200093901</v>
      </c>
      <c r="G9098" s="7">
        <v>94</v>
      </c>
      <c r="H9098" s="7">
        <v>91</v>
      </c>
      <c r="I9098" s="7">
        <v>-0.227961057489805</v>
      </c>
      <c r="J9098" s="7">
        <v>-0.35788984951639702</v>
      </c>
      <c r="L9098" s="7">
        <v>94</v>
      </c>
      <c r="M9098" s="7">
        <v>91</v>
      </c>
      <c r="N9098" s="7">
        <v>1.3104541781771599</v>
      </c>
      <c r="O9098" s="7">
        <v>2.1110110756583298</v>
      </c>
    </row>
    <row r="9099" spans="2:15" x14ac:dyDescent="0.2">
      <c r="B9099" s="7">
        <v>95</v>
      </c>
      <c r="C9099" s="7">
        <v>91</v>
      </c>
      <c r="D9099" s="7">
        <v>0.38935702394872701</v>
      </c>
      <c r="E9099" s="7">
        <v>0.23920077521306601</v>
      </c>
      <c r="G9099" s="7">
        <v>95</v>
      </c>
      <c r="H9099" s="7">
        <v>91</v>
      </c>
      <c r="I9099" s="7">
        <v>-9.2912687009450295E-2</v>
      </c>
      <c r="J9099" s="7">
        <v>-0.18775618333910599</v>
      </c>
      <c r="L9099" s="7">
        <v>95</v>
      </c>
      <c r="M9099" s="7">
        <v>91</v>
      </c>
      <c r="N9099" s="7">
        <v>2.4684333672334802</v>
      </c>
      <c r="O9099" s="7">
        <v>1.83618315896416</v>
      </c>
    </row>
    <row r="9100" spans="2:15" x14ac:dyDescent="0.2">
      <c r="B9100" s="7">
        <v>96</v>
      </c>
      <c r="C9100" s="7">
        <v>91</v>
      </c>
      <c r="D9100" s="7">
        <v>0.33340928523071001</v>
      </c>
      <c r="E9100" s="7">
        <v>0.620595268126515</v>
      </c>
      <c r="G9100" s="7">
        <v>96</v>
      </c>
      <c r="H9100" s="7">
        <v>91</v>
      </c>
      <c r="I9100" s="7">
        <v>0.12412914618337099</v>
      </c>
      <c r="J9100" s="7">
        <v>-0.14189812146168601</v>
      </c>
      <c r="L9100" s="7">
        <v>96</v>
      </c>
      <c r="M9100" s="7">
        <v>91</v>
      </c>
      <c r="N9100" s="7">
        <v>1.7328273002913299</v>
      </c>
      <c r="O9100" s="7">
        <v>0.83246092028745799</v>
      </c>
    </row>
    <row r="9101" spans="2:15" x14ac:dyDescent="0.2">
      <c r="B9101" s="7">
        <v>97</v>
      </c>
      <c r="C9101" s="7">
        <v>91</v>
      </c>
      <c r="D9101" s="7">
        <v>0.70437603515519598</v>
      </c>
      <c r="E9101" s="7">
        <v>0.98061358472549698</v>
      </c>
      <c r="G9101" s="7">
        <v>97</v>
      </c>
      <c r="H9101" s="7">
        <v>91</v>
      </c>
      <c r="I9101" s="7">
        <v>-0.17299509353466599</v>
      </c>
      <c r="J9101" s="7">
        <v>-0.32182205307533401</v>
      </c>
      <c r="L9101" s="7">
        <v>97</v>
      </c>
      <c r="M9101" s="7">
        <v>91</v>
      </c>
      <c r="N9101" s="7">
        <v>-2.14824325836185</v>
      </c>
      <c r="O9101" s="7">
        <v>-1.9256862521196001</v>
      </c>
    </row>
    <row r="9102" spans="2:15" x14ac:dyDescent="0.2">
      <c r="B9102" s="7">
        <v>98</v>
      </c>
      <c r="C9102" s="7">
        <v>91</v>
      </c>
      <c r="D9102" s="7">
        <v>0.74250268304364098</v>
      </c>
      <c r="E9102" s="7">
        <v>0.66233305995172898</v>
      </c>
      <c r="G9102" s="7">
        <v>98</v>
      </c>
      <c r="H9102" s="7">
        <v>91</v>
      </c>
      <c r="I9102" s="7">
        <v>-0.200252921750353</v>
      </c>
      <c r="J9102" s="7">
        <v>0.13465081611673199</v>
      </c>
      <c r="L9102" s="7">
        <v>98</v>
      </c>
      <c r="M9102" s="7">
        <v>91</v>
      </c>
      <c r="N9102" s="7">
        <v>-0.86813525308107498</v>
      </c>
      <c r="O9102" s="7">
        <v>-0.87431317773503903</v>
      </c>
    </row>
    <row r="9103" spans="2:15" x14ac:dyDescent="0.2">
      <c r="B9103" s="7">
        <v>99</v>
      </c>
      <c r="C9103" s="7">
        <v>91</v>
      </c>
      <c r="D9103" s="7">
        <v>0.39835484257142001</v>
      </c>
      <c r="E9103" s="7">
        <v>0.45984922975281101</v>
      </c>
      <c r="G9103" s="7">
        <v>99</v>
      </c>
      <c r="H9103" s="7">
        <v>91</v>
      </c>
      <c r="I9103" s="7">
        <v>-0.316603748420277</v>
      </c>
      <c r="J9103" s="7">
        <v>-0.30988119351473198</v>
      </c>
      <c r="L9103" s="7">
        <v>99</v>
      </c>
      <c r="M9103" s="7">
        <v>91</v>
      </c>
      <c r="N9103" s="7">
        <v>-1.0133978262723</v>
      </c>
      <c r="O9103" s="7">
        <v>-0.67777786669128903</v>
      </c>
    </row>
    <row r="9104" spans="2:15" x14ac:dyDescent="0.2">
      <c r="B9104" s="7">
        <v>100</v>
      </c>
      <c r="C9104" s="7">
        <v>91</v>
      </c>
      <c r="D9104" s="7">
        <v>0.13602976553975499</v>
      </c>
      <c r="E9104" s="7">
        <v>0.39596350278534398</v>
      </c>
      <c r="G9104" s="7">
        <v>100</v>
      </c>
      <c r="H9104" s="7">
        <v>91</v>
      </c>
      <c r="I9104" s="7">
        <v>-0.15672619093795001</v>
      </c>
      <c r="J9104" s="7">
        <v>9.8551454481424494E-2</v>
      </c>
      <c r="L9104" s="7">
        <v>100</v>
      </c>
      <c r="M9104" s="7">
        <v>91</v>
      </c>
      <c r="N9104" s="7">
        <v>-9.5233348378317706E-2</v>
      </c>
      <c r="O9104" s="7">
        <v>0.59004754908665502</v>
      </c>
    </row>
    <row r="9105" spans="2:15" x14ac:dyDescent="0.2">
      <c r="B9105" s="7">
        <v>1</v>
      </c>
      <c r="C9105" s="7">
        <v>92</v>
      </c>
      <c r="D9105" s="7">
        <v>-0.45266620456767198</v>
      </c>
      <c r="E9105" s="7">
        <v>-0.55508062549880899</v>
      </c>
      <c r="G9105" s="7">
        <v>1</v>
      </c>
      <c r="H9105" s="7">
        <v>92</v>
      </c>
      <c r="I9105" s="7">
        <v>0.17076148471049199</v>
      </c>
      <c r="J9105" s="7">
        <v>0.167385659609461</v>
      </c>
      <c r="L9105" s="7">
        <v>1</v>
      </c>
      <c r="M9105" s="7">
        <v>92</v>
      </c>
      <c r="N9105" s="7">
        <v>-0.47741907454522398</v>
      </c>
      <c r="O9105" s="7">
        <v>-0.43341192845215198</v>
      </c>
    </row>
    <row r="9106" spans="2:15" x14ac:dyDescent="0.2">
      <c r="B9106" s="7">
        <v>2</v>
      </c>
      <c r="C9106" s="7">
        <v>92</v>
      </c>
      <c r="D9106" s="7">
        <v>6.9696483061054706E-2</v>
      </c>
      <c r="E9106" s="7">
        <v>5.6016420469841698E-2</v>
      </c>
      <c r="G9106" s="7">
        <v>2</v>
      </c>
      <c r="H9106" s="7">
        <v>92</v>
      </c>
      <c r="I9106" s="7">
        <v>0.15426145539251701</v>
      </c>
      <c r="J9106" s="7">
        <v>0.13132367933893399</v>
      </c>
      <c r="L9106" s="7">
        <v>2</v>
      </c>
      <c r="M9106" s="7">
        <v>92</v>
      </c>
      <c r="N9106" s="7">
        <v>-0.26792410985535797</v>
      </c>
      <c r="O9106" s="7">
        <v>-0.38691821425304301</v>
      </c>
    </row>
    <row r="9107" spans="2:15" x14ac:dyDescent="0.2">
      <c r="B9107" s="7">
        <v>3</v>
      </c>
      <c r="C9107" s="7">
        <v>92</v>
      </c>
      <c r="D9107" s="7">
        <v>-0.67675393170195497</v>
      </c>
      <c r="E9107" s="7">
        <v>-0.40918238226145298</v>
      </c>
      <c r="G9107" s="7">
        <v>3</v>
      </c>
      <c r="H9107" s="7">
        <v>92</v>
      </c>
      <c r="I9107" s="7">
        <v>-0.217232598903562</v>
      </c>
      <c r="J9107" s="7">
        <v>-0.21715261017759999</v>
      </c>
      <c r="L9107" s="7">
        <v>3</v>
      </c>
      <c r="M9107" s="7">
        <v>92</v>
      </c>
      <c r="N9107" s="7">
        <v>-1.2894144905831599</v>
      </c>
      <c r="O9107" s="7">
        <v>0.105571014311648</v>
      </c>
    </row>
    <row r="9108" spans="2:15" x14ac:dyDescent="0.2">
      <c r="B9108" s="7">
        <v>4</v>
      </c>
      <c r="C9108" s="7">
        <v>92</v>
      </c>
      <c r="D9108" s="7">
        <v>-0.22055699788649699</v>
      </c>
      <c r="E9108" s="7">
        <v>-0.31429722995762799</v>
      </c>
      <c r="G9108" s="7">
        <v>4</v>
      </c>
      <c r="H9108" s="7">
        <v>92</v>
      </c>
      <c r="I9108" s="7">
        <v>-0.23780393731699301</v>
      </c>
      <c r="J9108" s="7">
        <v>1.9534706733512798E-3</v>
      </c>
      <c r="L9108" s="7">
        <v>4</v>
      </c>
      <c r="M9108" s="7">
        <v>92</v>
      </c>
      <c r="N9108" s="7">
        <v>0.72022992653806495</v>
      </c>
      <c r="O9108" s="7">
        <v>0.51757139665413499</v>
      </c>
    </row>
    <row r="9109" spans="2:15" x14ac:dyDescent="0.2">
      <c r="B9109" s="7">
        <v>5</v>
      </c>
      <c r="C9109" s="7">
        <v>92</v>
      </c>
      <c r="D9109" s="7">
        <v>-0.23936501666385501</v>
      </c>
      <c r="E9109" s="7">
        <v>-0.199516045848601</v>
      </c>
      <c r="G9109" s="7">
        <v>5</v>
      </c>
      <c r="H9109" s="7">
        <v>92</v>
      </c>
      <c r="I9109" s="7">
        <v>-8.5083907196638706E-2</v>
      </c>
      <c r="J9109" s="7">
        <v>-0.19964092677699199</v>
      </c>
      <c r="L9109" s="7">
        <v>5</v>
      </c>
      <c r="M9109" s="7">
        <v>92</v>
      </c>
      <c r="N9109" s="7">
        <v>-0.26083462938316598</v>
      </c>
      <c r="O9109" s="7">
        <v>-0.43419542833263097</v>
      </c>
    </row>
    <row r="9110" spans="2:15" x14ac:dyDescent="0.2">
      <c r="B9110" s="7">
        <v>6</v>
      </c>
      <c r="C9110" s="7">
        <v>92</v>
      </c>
      <c r="D9110" s="7">
        <v>-0.90121195154199196</v>
      </c>
      <c r="E9110" s="7">
        <v>-0.65053917764476299</v>
      </c>
      <c r="G9110" s="7">
        <v>6</v>
      </c>
      <c r="H9110" s="7">
        <v>92</v>
      </c>
      <c r="I9110" s="7">
        <v>0.31278204458625902</v>
      </c>
      <c r="J9110" s="7">
        <v>0.12669588492047701</v>
      </c>
      <c r="L9110" s="7">
        <v>6</v>
      </c>
      <c r="M9110" s="7">
        <v>92</v>
      </c>
      <c r="N9110" s="7">
        <v>-1.2164227439489199</v>
      </c>
      <c r="O9110" s="7">
        <v>-0.52064627126470098</v>
      </c>
    </row>
    <row r="9111" spans="2:15" x14ac:dyDescent="0.2">
      <c r="B9111" s="7">
        <v>7</v>
      </c>
      <c r="C9111" s="7">
        <v>92</v>
      </c>
      <c r="D9111" s="7">
        <v>0.170516180304917</v>
      </c>
      <c r="E9111" s="7">
        <v>0.293872224900596</v>
      </c>
      <c r="G9111" s="7">
        <v>7</v>
      </c>
      <c r="H9111" s="7">
        <v>92</v>
      </c>
      <c r="I9111" s="7">
        <v>-0.52162430435283502</v>
      </c>
      <c r="J9111" s="7">
        <v>-0.123692736594292</v>
      </c>
      <c r="L9111" s="7">
        <v>7</v>
      </c>
      <c r="M9111" s="7">
        <v>92</v>
      </c>
      <c r="N9111" s="7">
        <v>-0.209488575178648</v>
      </c>
      <c r="O9111" s="7">
        <v>-0.27100490224674001</v>
      </c>
    </row>
    <row r="9112" spans="2:15" x14ac:dyDescent="0.2">
      <c r="B9112" s="7">
        <v>8</v>
      </c>
      <c r="C9112" s="7">
        <v>92</v>
      </c>
      <c r="D9112" s="7">
        <v>6.7382962904119395E-2</v>
      </c>
      <c r="E9112" s="7">
        <v>0.232727911768358</v>
      </c>
      <c r="G9112" s="7">
        <v>8</v>
      </c>
      <c r="H9112" s="7">
        <v>92</v>
      </c>
      <c r="I9112" s="7">
        <v>-0.27979112582565302</v>
      </c>
      <c r="J9112" s="7">
        <v>-0.13118549017884201</v>
      </c>
      <c r="L9112" s="7">
        <v>8</v>
      </c>
      <c r="M9112" s="7">
        <v>92</v>
      </c>
      <c r="N9112" s="7">
        <v>0.26816044401181</v>
      </c>
      <c r="O9112" s="7">
        <v>6.8871758074730699E-2</v>
      </c>
    </row>
    <row r="9113" spans="2:15" x14ac:dyDescent="0.2">
      <c r="B9113" s="7">
        <v>9</v>
      </c>
      <c r="C9113" s="7">
        <v>92</v>
      </c>
      <c r="D9113" s="7">
        <v>-0.69968656475300495</v>
      </c>
      <c r="E9113" s="7">
        <v>-0.66073355943420797</v>
      </c>
      <c r="G9113" s="7">
        <v>9</v>
      </c>
      <c r="H9113" s="7">
        <v>92</v>
      </c>
      <c r="I9113" s="7">
        <v>-0.42390507489471002</v>
      </c>
      <c r="J9113" s="7">
        <v>-0.21691961569479001</v>
      </c>
      <c r="L9113" s="7">
        <v>9</v>
      </c>
      <c r="M9113" s="7">
        <v>92</v>
      </c>
      <c r="N9113" s="7">
        <v>-0.70865525716590705</v>
      </c>
      <c r="O9113" s="7">
        <v>-0.74692404738676899</v>
      </c>
    </row>
    <row r="9114" spans="2:15" x14ac:dyDescent="0.2">
      <c r="B9114" s="7">
        <v>10</v>
      </c>
      <c r="C9114" s="7">
        <v>92</v>
      </c>
      <c r="D9114" s="7">
        <v>-8.7514350697972497E-3</v>
      </c>
      <c r="E9114" s="7">
        <v>-2.02625361711277E-2</v>
      </c>
      <c r="G9114" s="7">
        <v>10</v>
      </c>
      <c r="H9114" s="7">
        <v>92</v>
      </c>
      <c r="I9114" s="7">
        <v>0.23854000661571501</v>
      </c>
      <c r="J9114" s="7">
        <v>-0.14890726641499799</v>
      </c>
      <c r="L9114" s="7">
        <v>10</v>
      </c>
      <c r="M9114" s="7">
        <v>92</v>
      </c>
      <c r="N9114" s="7">
        <v>-0.52485947452970705</v>
      </c>
      <c r="O9114" s="7">
        <v>-0.22904033940014701</v>
      </c>
    </row>
    <row r="9115" spans="2:15" x14ac:dyDescent="0.2">
      <c r="B9115" s="7">
        <v>11</v>
      </c>
      <c r="C9115" s="7">
        <v>92</v>
      </c>
      <c r="D9115" s="7">
        <v>-0.30208697472412999</v>
      </c>
      <c r="E9115" s="7">
        <v>-0.29242524545841603</v>
      </c>
      <c r="G9115" s="7">
        <v>11</v>
      </c>
      <c r="H9115" s="7">
        <v>92</v>
      </c>
      <c r="I9115" s="7">
        <v>0.287342082368371</v>
      </c>
      <c r="J9115" s="7">
        <v>0.217472068593837</v>
      </c>
      <c r="L9115" s="7">
        <v>11</v>
      </c>
      <c r="M9115" s="7">
        <v>92</v>
      </c>
      <c r="N9115" s="7">
        <v>0.27402234042725798</v>
      </c>
      <c r="O9115" s="7">
        <v>0.72361991132632697</v>
      </c>
    </row>
    <row r="9116" spans="2:15" x14ac:dyDescent="0.2">
      <c r="B9116" s="7">
        <v>12</v>
      </c>
      <c r="C9116" s="7">
        <v>92</v>
      </c>
      <c r="D9116" s="7">
        <v>0.20264044208550799</v>
      </c>
      <c r="E9116" s="7">
        <v>-1.7600859915514602E-2</v>
      </c>
      <c r="G9116" s="7">
        <v>12</v>
      </c>
      <c r="H9116" s="7">
        <v>92</v>
      </c>
      <c r="I9116" s="7">
        <v>-0.21284083977674401</v>
      </c>
      <c r="J9116" s="7">
        <v>-0.10839723126972001</v>
      </c>
      <c r="L9116" s="7">
        <v>12</v>
      </c>
      <c r="M9116" s="7">
        <v>92</v>
      </c>
      <c r="N9116" s="7">
        <v>3.0867732378370101E-2</v>
      </c>
      <c r="O9116" s="7">
        <v>-0.37067312597535501</v>
      </c>
    </row>
    <row r="9117" spans="2:15" x14ac:dyDescent="0.2">
      <c r="B9117" s="7">
        <v>13</v>
      </c>
      <c r="C9117" s="7">
        <v>92</v>
      </c>
      <c r="D9117" s="7">
        <v>-0.13747616254501699</v>
      </c>
      <c r="E9117" s="7">
        <v>-0.31018023049256699</v>
      </c>
      <c r="G9117" s="7">
        <v>13</v>
      </c>
      <c r="H9117" s="7">
        <v>92</v>
      </c>
      <c r="I9117" s="7">
        <v>0.269606129338682</v>
      </c>
      <c r="J9117" s="7">
        <v>-5.5075709342320396E-3</v>
      </c>
      <c r="L9117" s="7">
        <v>13</v>
      </c>
      <c r="M9117" s="7">
        <v>92</v>
      </c>
      <c r="N9117" s="7">
        <v>0.91048822755510805</v>
      </c>
      <c r="O9117" s="7">
        <v>0.65367636433803</v>
      </c>
    </row>
    <row r="9118" spans="2:15" x14ac:dyDescent="0.2">
      <c r="B9118" s="7">
        <v>14</v>
      </c>
      <c r="C9118" s="7">
        <v>92</v>
      </c>
      <c r="D9118" s="7">
        <v>-0.40399519389584898</v>
      </c>
      <c r="E9118" s="7">
        <v>-0.41625694350039499</v>
      </c>
      <c r="G9118" s="7">
        <v>14</v>
      </c>
      <c r="H9118" s="7">
        <v>92</v>
      </c>
      <c r="I9118" s="7">
        <v>0.29682301883794798</v>
      </c>
      <c r="J9118" s="7">
        <v>-9.1814477823781698E-3</v>
      </c>
      <c r="L9118" s="7">
        <v>14</v>
      </c>
      <c r="M9118" s="7">
        <v>92</v>
      </c>
      <c r="N9118" s="7">
        <v>0.15202681504114199</v>
      </c>
      <c r="O9118" s="7">
        <v>0.636438303683458</v>
      </c>
    </row>
    <row r="9119" spans="2:15" x14ac:dyDescent="0.2">
      <c r="B9119" s="7">
        <v>15</v>
      </c>
      <c r="C9119" s="7">
        <v>92</v>
      </c>
      <c r="D9119" s="7">
        <v>-0.20882833819551999</v>
      </c>
      <c r="E9119" s="7">
        <v>0.105741345873479</v>
      </c>
      <c r="G9119" s="7">
        <v>15</v>
      </c>
      <c r="H9119" s="7">
        <v>92</v>
      </c>
      <c r="I9119" s="7">
        <v>-0.102878771206285</v>
      </c>
      <c r="J9119" s="7">
        <v>-6.5570202542218695E-2</v>
      </c>
      <c r="L9119" s="7">
        <v>15</v>
      </c>
      <c r="M9119" s="7">
        <v>92</v>
      </c>
      <c r="N9119" s="7">
        <v>-0.63520912477923996</v>
      </c>
      <c r="O9119" s="7">
        <v>-0.72293597603682802</v>
      </c>
    </row>
    <row r="9120" spans="2:15" x14ac:dyDescent="0.2">
      <c r="B9120" s="7">
        <v>16</v>
      </c>
      <c r="C9120" s="7">
        <v>92</v>
      </c>
      <c r="D9120" s="7">
        <v>-0.14105765449986801</v>
      </c>
      <c r="E9120" s="7">
        <v>-0.44309626555534498</v>
      </c>
      <c r="G9120" s="7">
        <v>16</v>
      </c>
      <c r="H9120" s="7">
        <v>92</v>
      </c>
      <c r="I9120" s="7">
        <v>0.12640665251425001</v>
      </c>
      <c r="J9120" s="7">
        <v>0.25631198915507197</v>
      </c>
      <c r="L9120" s="7">
        <v>16</v>
      </c>
      <c r="M9120" s="7">
        <v>92</v>
      </c>
      <c r="N9120" s="7">
        <v>-0.45795597866742899</v>
      </c>
      <c r="O9120" s="7">
        <v>-0.40848848945662902</v>
      </c>
    </row>
    <row r="9121" spans="2:15" x14ac:dyDescent="0.2">
      <c r="B9121" s="7">
        <v>17</v>
      </c>
      <c r="C9121" s="7">
        <v>92</v>
      </c>
      <c r="D9121" s="7">
        <v>-0.23479423612330499</v>
      </c>
      <c r="E9121" s="7">
        <v>-0.451920099097677</v>
      </c>
      <c r="G9121" s="7">
        <v>17</v>
      </c>
      <c r="H9121" s="7">
        <v>92</v>
      </c>
      <c r="I9121" s="7">
        <v>0.20525037512000599</v>
      </c>
      <c r="J9121" s="7">
        <v>-6.8326072009204694E-2</v>
      </c>
      <c r="L9121" s="7">
        <v>17</v>
      </c>
      <c r="M9121" s="7">
        <v>92</v>
      </c>
      <c r="N9121" s="7">
        <v>-1.1376138790083301</v>
      </c>
      <c r="O9121" s="7">
        <v>-0.75504272973232001</v>
      </c>
    </row>
    <row r="9122" spans="2:15" x14ac:dyDescent="0.2">
      <c r="B9122" s="7">
        <v>18</v>
      </c>
      <c r="C9122" s="7">
        <v>92</v>
      </c>
      <c r="D9122" s="7">
        <v>0.35307177872255102</v>
      </c>
      <c r="E9122" s="7">
        <v>0.136820020049013</v>
      </c>
      <c r="G9122" s="7">
        <v>18</v>
      </c>
      <c r="H9122" s="7">
        <v>92</v>
      </c>
      <c r="I9122" s="7">
        <v>-0.47937173677846101</v>
      </c>
      <c r="J9122" s="7">
        <v>-0.27630008120002703</v>
      </c>
      <c r="L9122" s="7">
        <v>18</v>
      </c>
      <c r="M9122" s="7">
        <v>92</v>
      </c>
      <c r="N9122" s="7">
        <v>-0.92016098270945501</v>
      </c>
      <c r="O9122" s="7">
        <v>-0.66029032982070102</v>
      </c>
    </row>
    <row r="9123" spans="2:15" x14ac:dyDescent="0.2">
      <c r="B9123" s="7">
        <v>19</v>
      </c>
      <c r="C9123" s="7">
        <v>92</v>
      </c>
      <c r="D9123" s="7">
        <v>-0.178445586113334</v>
      </c>
      <c r="E9123" s="7">
        <v>1.08438811229448E-2</v>
      </c>
      <c r="G9123" s="7">
        <v>19</v>
      </c>
      <c r="H9123" s="7">
        <v>92</v>
      </c>
      <c r="I9123" s="7">
        <v>-4.99924046922171E-2</v>
      </c>
      <c r="J9123" s="7">
        <v>-8.1025923370253494E-2</v>
      </c>
      <c r="L9123" s="7">
        <v>19</v>
      </c>
      <c r="M9123" s="7">
        <v>92</v>
      </c>
      <c r="N9123" s="7">
        <v>0.52556580529243202</v>
      </c>
      <c r="O9123" s="7">
        <v>0.63120708763577504</v>
      </c>
    </row>
    <row r="9124" spans="2:15" x14ac:dyDescent="0.2">
      <c r="B9124" s="7">
        <v>20</v>
      </c>
      <c r="C9124" s="7">
        <v>92</v>
      </c>
      <c r="D9124" s="7">
        <v>0.212473415265514</v>
      </c>
      <c r="E9124" s="7">
        <v>-8.7318647392791604E-2</v>
      </c>
      <c r="G9124" s="7">
        <v>20</v>
      </c>
      <c r="H9124" s="7">
        <v>92</v>
      </c>
      <c r="I9124" s="7">
        <v>3.5909291889366202E-2</v>
      </c>
      <c r="J9124" s="7">
        <v>-6.2597068610728002E-3</v>
      </c>
      <c r="L9124" s="7">
        <v>20</v>
      </c>
      <c r="M9124" s="7">
        <v>92</v>
      </c>
      <c r="N9124" s="7">
        <v>-0.351325242284873</v>
      </c>
      <c r="O9124" s="7">
        <v>-0.35610020867221698</v>
      </c>
    </row>
    <row r="9125" spans="2:15" x14ac:dyDescent="0.2">
      <c r="B9125" s="7">
        <v>21</v>
      </c>
      <c r="C9125" s="7">
        <v>92</v>
      </c>
      <c r="D9125" s="7">
        <v>-0.30784742279219102</v>
      </c>
      <c r="E9125" s="7">
        <v>-0.272674905759477</v>
      </c>
      <c r="G9125" s="7">
        <v>21</v>
      </c>
      <c r="H9125" s="7">
        <v>92</v>
      </c>
      <c r="I9125" s="7">
        <v>-0.28046266830108701</v>
      </c>
      <c r="J9125" s="7">
        <v>-0.182097536518459</v>
      </c>
      <c r="L9125" s="7">
        <v>21</v>
      </c>
      <c r="M9125" s="7">
        <v>92</v>
      </c>
      <c r="N9125" s="7">
        <v>-1.0910330413547</v>
      </c>
      <c r="O9125" s="7">
        <v>-0.26092488180480899</v>
      </c>
    </row>
    <row r="9126" spans="2:15" x14ac:dyDescent="0.2">
      <c r="B9126" s="7">
        <v>22</v>
      </c>
      <c r="C9126" s="7">
        <v>92</v>
      </c>
      <c r="D9126" s="7">
        <v>0.16554042432247601</v>
      </c>
      <c r="E9126" s="7">
        <v>0.31301846069554001</v>
      </c>
      <c r="G9126" s="7">
        <v>22</v>
      </c>
      <c r="H9126" s="7">
        <v>92</v>
      </c>
      <c r="I9126" s="7">
        <v>-5.2786636769084801E-2</v>
      </c>
      <c r="J9126" s="7">
        <v>-8.8128832185352807E-2</v>
      </c>
      <c r="L9126" s="7">
        <v>22</v>
      </c>
      <c r="M9126" s="7">
        <v>92</v>
      </c>
      <c r="N9126" s="7">
        <v>-0.44041250903603701</v>
      </c>
      <c r="O9126" s="7">
        <v>-0.91339400092452006</v>
      </c>
    </row>
    <row r="9127" spans="2:15" x14ac:dyDescent="0.2">
      <c r="B9127" s="7">
        <v>23</v>
      </c>
      <c r="C9127" s="7">
        <v>92</v>
      </c>
      <c r="D9127" s="7">
        <v>0.120906425422191</v>
      </c>
      <c r="E9127" s="7">
        <v>0.283215447209889</v>
      </c>
      <c r="G9127" s="7">
        <v>23</v>
      </c>
      <c r="H9127" s="7">
        <v>92</v>
      </c>
      <c r="I9127" s="7">
        <v>-0.278444717858221</v>
      </c>
      <c r="J9127" s="7">
        <v>-0.32338614343591299</v>
      </c>
      <c r="L9127" s="7">
        <v>23</v>
      </c>
      <c r="M9127" s="7">
        <v>92</v>
      </c>
      <c r="N9127" s="7">
        <v>1.0466615031379201</v>
      </c>
      <c r="O9127" s="7">
        <v>1.1645494318488701</v>
      </c>
    </row>
    <row r="9128" spans="2:15" x14ac:dyDescent="0.2">
      <c r="B9128" s="7">
        <v>24</v>
      </c>
      <c r="C9128" s="7">
        <v>92</v>
      </c>
      <c r="D9128" s="7">
        <v>-4.4612082557922202E-3</v>
      </c>
      <c r="E9128" s="7">
        <v>-0.18135371734566599</v>
      </c>
      <c r="G9128" s="7">
        <v>24</v>
      </c>
      <c r="H9128" s="7">
        <v>92</v>
      </c>
      <c r="I9128" s="7">
        <v>-0.38530205165422299</v>
      </c>
      <c r="J9128" s="7">
        <v>-0.189381993690343</v>
      </c>
      <c r="L9128" s="7">
        <v>24</v>
      </c>
      <c r="M9128" s="7">
        <v>92</v>
      </c>
      <c r="N9128" s="7">
        <v>-6.7511172107715303E-2</v>
      </c>
      <c r="O9128" s="7">
        <v>0.245107967061443</v>
      </c>
    </row>
    <row r="9129" spans="2:15" x14ac:dyDescent="0.2">
      <c r="B9129" s="7">
        <v>25</v>
      </c>
      <c r="C9129" s="7">
        <v>92</v>
      </c>
      <c r="D9129" s="7">
        <v>0.23932910031055399</v>
      </c>
      <c r="E9129" s="7">
        <v>0.57203787349005697</v>
      </c>
      <c r="G9129" s="7">
        <v>25</v>
      </c>
      <c r="H9129" s="7">
        <v>92</v>
      </c>
      <c r="I9129" s="7">
        <v>0.21250402030257801</v>
      </c>
      <c r="J9129" s="7">
        <v>6.7982169129823702E-2</v>
      </c>
      <c r="L9129" s="7">
        <v>25</v>
      </c>
      <c r="M9129" s="7">
        <v>92</v>
      </c>
      <c r="N9129" s="7">
        <v>0.50582330833280698</v>
      </c>
      <c r="O9129" s="7">
        <v>5.8297440170573402E-2</v>
      </c>
    </row>
    <row r="9130" spans="2:15" x14ac:dyDescent="0.2">
      <c r="B9130" s="7">
        <v>26</v>
      </c>
      <c r="C9130" s="7">
        <v>92</v>
      </c>
      <c r="D9130" s="7">
        <v>-0.21232293741639099</v>
      </c>
      <c r="E9130" s="7">
        <v>-0.236243992025785</v>
      </c>
      <c r="G9130" s="7">
        <v>26</v>
      </c>
      <c r="H9130" s="7">
        <v>92</v>
      </c>
      <c r="I9130" s="7">
        <v>0.44891039236635399</v>
      </c>
      <c r="J9130" s="7">
        <v>0.21959519887486501</v>
      </c>
      <c r="L9130" s="7">
        <v>26</v>
      </c>
      <c r="M9130" s="7">
        <v>92</v>
      </c>
      <c r="N9130" s="7">
        <v>2.3562538915191701E-3</v>
      </c>
      <c r="O9130" s="7">
        <v>-0.46579895848490199</v>
      </c>
    </row>
    <row r="9131" spans="2:15" x14ac:dyDescent="0.2">
      <c r="B9131" s="7">
        <v>27</v>
      </c>
      <c r="C9131" s="7">
        <v>92</v>
      </c>
      <c r="D9131" s="7">
        <v>-0.187077205199601</v>
      </c>
      <c r="E9131" s="7">
        <v>-0.148053863982579</v>
      </c>
      <c r="G9131" s="7">
        <v>27</v>
      </c>
      <c r="H9131" s="7">
        <v>92</v>
      </c>
      <c r="I9131" s="7">
        <v>0.231849054619373</v>
      </c>
      <c r="J9131" s="7">
        <v>2.0399845172823599E-2</v>
      </c>
      <c r="L9131" s="7">
        <v>27</v>
      </c>
      <c r="M9131" s="7">
        <v>92</v>
      </c>
      <c r="N9131" s="7">
        <v>-0.41461103807115701</v>
      </c>
      <c r="O9131" s="7">
        <v>-0.29339265638975698</v>
      </c>
    </row>
    <row r="9132" spans="2:15" x14ac:dyDescent="0.2">
      <c r="B9132" s="7">
        <v>28</v>
      </c>
      <c r="C9132" s="7">
        <v>92</v>
      </c>
      <c r="D9132" s="7">
        <v>-0.74150469705232602</v>
      </c>
      <c r="E9132" s="7">
        <v>-0.89853475806023697</v>
      </c>
      <c r="G9132" s="7">
        <v>28</v>
      </c>
      <c r="H9132" s="7">
        <v>92</v>
      </c>
      <c r="I9132" s="7">
        <v>-9.5991240785107106E-3</v>
      </c>
      <c r="J9132" s="7">
        <v>-1.2550088621834401E-2</v>
      </c>
      <c r="L9132" s="7">
        <v>28</v>
      </c>
      <c r="M9132" s="7">
        <v>92</v>
      </c>
      <c r="N9132" s="7">
        <v>0.269196719212211</v>
      </c>
      <c r="O9132" s="7">
        <v>-0.55823304600393697</v>
      </c>
    </row>
    <row r="9133" spans="2:15" x14ac:dyDescent="0.2">
      <c r="B9133" s="7">
        <v>29</v>
      </c>
      <c r="C9133" s="7">
        <v>92</v>
      </c>
      <c r="D9133" s="7">
        <v>-0.20444562449801901</v>
      </c>
      <c r="E9133" s="7">
        <v>-0.299181051769425</v>
      </c>
      <c r="G9133" s="7">
        <v>29</v>
      </c>
      <c r="H9133" s="7">
        <v>92</v>
      </c>
      <c r="I9133" s="7">
        <v>-0.260806189043093</v>
      </c>
      <c r="J9133" s="7">
        <v>-0.16815934696632301</v>
      </c>
      <c r="L9133" s="7">
        <v>29</v>
      </c>
      <c r="M9133" s="7">
        <v>92</v>
      </c>
      <c r="N9133" s="7">
        <v>-0.50392003953055997</v>
      </c>
      <c r="O9133" s="7">
        <v>-0.57002888230610305</v>
      </c>
    </row>
    <row r="9134" spans="2:15" x14ac:dyDescent="0.2">
      <c r="B9134" s="7">
        <v>30</v>
      </c>
      <c r="C9134" s="7">
        <v>92</v>
      </c>
      <c r="D9134" s="7">
        <v>2.9663665520469999</v>
      </c>
      <c r="E9134" s="7">
        <v>2.84193858499949</v>
      </c>
      <c r="G9134" s="7">
        <v>30</v>
      </c>
      <c r="H9134" s="7">
        <v>92</v>
      </c>
      <c r="I9134" s="7">
        <v>-0.19984696712084499</v>
      </c>
      <c r="J9134" s="7">
        <v>-0.172008803074293</v>
      </c>
      <c r="L9134" s="7">
        <v>30</v>
      </c>
      <c r="M9134" s="7">
        <v>92</v>
      </c>
      <c r="N9134" s="7">
        <v>6.0482443878092901E-2</v>
      </c>
      <c r="O9134" s="7">
        <v>2.45899127514972E-2</v>
      </c>
    </row>
    <row r="9135" spans="2:15" x14ac:dyDescent="0.2">
      <c r="B9135" s="7">
        <v>31</v>
      </c>
      <c r="C9135" s="7">
        <v>92</v>
      </c>
      <c r="D9135" s="7">
        <v>0.21206853819966101</v>
      </c>
      <c r="E9135" s="7">
        <v>0.17444171216273499</v>
      </c>
      <c r="G9135" s="7">
        <v>31</v>
      </c>
      <c r="H9135" s="7">
        <v>92</v>
      </c>
      <c r="I9135" s="7">
        <v>1.2316676932606199E-2</v>
      </c>
      <c r="J9135" s="7">
        <v>-0.209991952685678</v>
      </c>
      <c r="L9135" s="7">
        <v>31</v>
      </c>
      <c r="M9135" s="7">
        <v>92</v>
      </c>
      <c r="N9135" s="7">
        <v>0.47644450447199399</v>
      </c>
      <c r="O9135" s="7">
        <v>-0.125788755735257</v>
      </c>
    </row>
    <row r="9136" spans="2:15" x14ac:dyDescent="0.2">
      <c r="B9136" s="7">
        <v>32</v>
      </c>
      <c r="C9136" s="7">
        <v>92</v>
      </c>
      <c r="D9136" s="7">
        <v>0.12888496330242</v>
      </c>
      <c r="E9136" s="7">
        <v>0.235961634534576</v>
      </c>
      <c r="G9136" s="7">
        <v>32</v>
      </c>
      <c r="H9136" s="7">
        <v>92</v>
      </c>
      <c r="I9136" s="7">
        <v>0.47719305511203702</v>
      </c>
      <c r="J9136" s="7">
        <v>0.408492314295129</v>
      </c>
      <c r="L9136" s="7">
        <v>32</v>
      </c>
      <c r="M9136" s="7">
        <v>92</v>
      </c>
      <c r="N9136" s="7">
        <v>-0.83592057393244601</v>
      </c>
      <c r="O9136" s="7">
        <v>-1.31843940833878</v>
      </c>
    </row>
    <row r="9137" spans="2:15" x14ac:dyDescent="0.2">
      <c r="B9137" s="7">
        <v>33</v>
      </c>
      <c r="C9137" s="7">
        <v>92</v>
      </c>
      <c r="D9137" s="7">
        <v>7.4788798884538807E-2</v>
      </c>
      <c r="E9137" s="7">
        <v>0.23067730929378299</v>
      </c>
      <c r="G9137" s="7">
        <v>33</v>
      </c>
      <c r="H9137" s="7">
        <v>92</v>
      </c>
      <c r="I9137" s="7">
        <v>-0.15313613866786499</v>
      </c>
      <c r="J9137" s="7">
        <v>-0.15514165892432899</v>
      </c>
      <c r="L9137" s="7">
        <v>33</v>
      </c>
      <c r="M9137" s="7">
        <v>92</v>
      </c>
      <c r="N9137" s="7">
        <v>-0.71482068698905699</v>
      </c>
      <c r="O9137" s="7">
        <v>-0.59327568455567703</v>
      </c>
    </row>
    <row r="9138" spans="2:15" x14ac:dyDescent="0.2">
      <c r="B9138" s="7">
        <v>34</v>
      </c>
      <c r="C9138" s="7">
        <v>92</v>
      </c>
      <c r="D9138" s="7">
        <v>-0.12117493920450299</v>
      </c>
      <c r="E9138" s="7">
        <v>0.29031570397786099</v>
      </c>
      <c r="G9138" s="7">
        <v>34</v>
      </c>
      <c r="H9138" s="7">
        <v>92</v>
      </c>
      <c r="I9138" s="7">
        <v>-0.45887719218546202</v>
      </c>
      <c r="J9138" s="7">
        <v>-9.6588449101025403E-2</v>
      </c>
      <c r="L9138" s="7">
        <v>34</v>
      </c>
      <c r="M9138" s="7">
        <v>92</v>
      </c>
      <c r="N9138" s="7">
        <v>-0.45017277021039898</v>
      </c>
      <c r="O9138" s="7">
        <v>-0.49981598786717601</v>
      </c>
    </row>
    <row r="9139" spans="2:15" x14ac:dyDescent="0.2">
      <c r="B9139" s="7">
        <v>35</v>
      </c>
      <c r="C9139" s="7">
        <v>92</v>
      </c>
      <c r="D9139" s="7">
        <v>0.65791468394360797</v>
      </c>
      <c r="E9139" s="7">
        <v>0.229640038003915</v>
      </c>
      <c r="G9139" s="7">
        <v>35</v>
      </c>
      <c r="H9139" s="7">
        <v>92</v>
      </c>
      <c r="I9139" s="7">
        <v>-0.19320459356932901</v>
      </c>
      <c r="J9139" s="7">
        <v>-4.9454778120933802E-2</v>
      </c>
      <c r="L9139" s="7">
        <v>35</v>
      </c>
      <c r="M9139" s="7">
        <v>92</v>
      </c>
      <c r="N9139" s="7">
        <v>0.54913515117364997</v>
      </c>
      <c r="O9139" s="7">
        <v>0.55221740985929202</v>
      </c>
    </row>
    <row r="9140" spans="2:15" x14ac:dyDescent="0.2">
      <c r="B9140" s="7">
        <v>36</v>
      </c>
      <c r="C9140" s="7">
        <v>92</v>
      </c>
      <c r="D9140" s="7">
        <v>-0.11226600118762101</v>
      </c>
      <c r="E9140" s="7">
        <v>0.132247640680451</v>
      </c>
      <c r="G9140" s="7">
        <v>36</v>
      </c>
      <c r="H9140" s="7">
        <v>92</v>
      </c>
      <c r="I9140" s="7">
        <v>-5.9592091688713796E-3</v>
      </c>
      <c r="J9140" s="7">
        <v>-3.5277001006406301E-2</v>
      </c>
      <c r="L9140" s="7">
        <v>36</v>
      </c>
      <c r="M9140" s="7">
        <v>92</v>
      </c>
      <c r="N9140" s="7">
        <v>0.58690674501704898</v>
      </c>
      <c r="O9140" s="7">
        <v>0.779467785651898</v>
      </c>
    </row>
    <row r="9141" spans="2:15" x14ac:dyDescent="0.2">
      <c r="B9141" s="7">
        <v>37</v>
      </c>
      <c r="C9141" s="7">
        <v>92</v>
      </c>
      <c r="D9141" s="7">
        <v>-4.0687317540248499E-2</v>
      </c>
      <c r="E9141" s="7">
        <v>-0.36962693281924802</v>
      </c>
      <c r="G9141" s="7">
        <v>37</v>
      </c>
      <c r="H9141" s="7">
        <v>92</v>
      </c>
      <c r="I9141" s="7">
        <v>0.11719369634329101</v>
      </c>
      <c r="J9141" s="7">
        <v>-0.30252100180170599</v>
      </c>
      <c r="L9141" s="7">
        <v>37</v>
      </c>
      <c r="M9141" s="7">
        <v>92</v>
      </c>
      <c r="N9141" s="7">
        <v>-0.90320240149778397</v>
      </c>
      <c r="O9141" s="7">
        <v>-0.88755866439455</v>
      </c>
    </row>
    <row r="9142" spans="2:15" x14ac:dyDescent="0.2">
      <c r="B9142" s="7">
        <v>38</v>
      </c>
      <c r="C9142" s="7">
        <v>92</v>
      </c>
      <c r="D9142" s="7">
        <v>-8.0983889550685403E-2</v>
      </c>
      <c r="E9142" s="7">
        <v>-3.8387485803355E-3</v>
      </c>
      <c r="G9142" s="7">
        <v>38</v>
      </c>
      <c r="H9142" s="7">
        <v>92</v>
      </c>
      <c r="I9142" s="7">
        <v>0.16928261873787301</v>
      </c>
      <c r="J9142" s="7">
        <v>0.13857157380070501</v>
      </c>
      <c r="L9142" s="7">
        <v>38</v>
      </c>
      <c r="M9142" s="7">
        <v>92</v>
      </c>
      <c r="N9142" s="7">
        <v>4.2849217088283702E-2</v>
      </c>
      <c r="O9142" s="7">
        <v>-0.31307510209301997</v>
      </c>
    </row>
    <row r="9143" spans="2:15" x14ac:dyDescent="0.2">
      <c r="B9143" s="7">
        <v>39</v>
      </c>
      <c r="C9143" s="7">
        <v>92</v>
      </c>
      <c r="D9143" s="7">
        <v>3.2242572848430101E-2</v>
      </c>
      <c r="E9143" s="7">
        <v>4.8459573316595297E-2</v>
      </c>
      <c r="G9143" s="7">
        <v>39</v>
      </c>
      <c r="H9143" s="7">
        <v>92</v>
      </c>
      <c r="I9143" s="7">
        <v>-0.227334344509421</v>
      </c>
      <c r="J9143" s="7">
        <v>-0.29654246775430099</v>
      </c>
      <c r="L9143" s="7">
        <v>39</v>
      </c>
      <c r="M9143" s="7">
        <v>92</v>
      </c>
      <c r="N9143" s="7">
        <v>-0.93588146924864901</v>
      </c>
      <c r="O9143" s="7">
        <v>-0.75313530952708696</v>
      </c>
    </row>
    <row r="9144" spans="2:15" x14ac:dyDescent="0.2">
      <c r="B9144" s="7">
        <v>40</v>
      </c>
      <c r="C9144" s="7">
        <v>92</v>
      </c>
      <c r="D9144" s="7">
        <v>-8.5780188068747903E-2</v>
      </c>
      <c r="E9144" s="7">
        <v>-5.9097901813601098E-2</v>
      </c>
      <c r="G9144" s="7">
        <v>40</v>
      </c>
      <c r="H9144" s="7">
        <v>92</v>
      </c>
      <c r="I9144" s="7">
        <v>9.6183639930696799E-2</v>
      </c>
      <c r="J9144" s="7">
        <v>-8.6658957619665203E-2</v>
      </c>
      <c r="L9144" s="7">
        <v>40</v>
      </c>
      <c r="M9144" s="7">
        <v>92</v>
      </c>
      <c r="N9144" s="7">
        <v>-2.0413685044015</v>
      </c>
      <c r="O9144" s="7">
        <v>-2.1131209269151698</v>
      </c>
    </row>
    <row r="9145" spans="2:15" x14ac:dyDescent="0.2">
      <c r="B9145" s="7">
        <v>41</v>
      </c>
      <c r="C9145" s="7">
        <v>92</v>
      </c>
      <c r="D9145" s="7">
        <v>0.18852469367067601</v>
      </c>
      <c r="E9145" s="7">
        <v>-3.2974004152263703E-2</v>
      </c>
      <c r="G9145" s="7">
        <v>41</v>
      </c>
      <c r="H9145" s="7">
        <v>92</v>
      </c>
      <c r="I9145" s="7">
        <v>-1.20695258270098E-2</v>
      </c>
      <c r="J9145" s="7">
        <v>-0.26134198731227298</v>
      </c>
      <c r="L9145" s="7">
        <v>41</v>
      </c>
      <c r="M9145" s="7">
        <v>92</v>
      </c>
      <c r="N9145" s="7">
        <v>3.7575688848816599E-3</v>
      </c>
      <c r="O9145" s="7">
        <v>4.5789668773629402E-2</v>
      </c>
    </row>
    <row r="9146" spans="2:15" x14ac:dyDescent="0.2">
      <c r="B9146" s="7">
        <v>42</v>
      </c>
      <c r="C9146" s="7">
        <v>92</v>
      </c>
      <c r="D9146" s="7">
        <v>-3.7582968706333403E-2</v>
      </c>
      <c r="E9146" s="7">
        <v>-5.9438811892196198E-3</v>
      </c>
      <c r="G9146" s="7">
        <v>42</v>
      </c>
      <c r="H9146" s="7">
        <v>92</v>
      </c>
      <c r="I9146" s="7">
        <v>9.5858470083813402E-2</v>
      </c>
      <c r="J9146" s="7">
        <v>4.3546451845296402E-2</v>
      </c>
      <c r="L9146" s="7">
        <v>42</v>
      </c>
      <c r="M9146" s="7">
        <v>92</v>
      </c>
      <c r="N9146" s="7">
        <v>-0.69140719612775503</v>
      </c>
      <c r="O9146" s="7">
        <v>-0.77113146685900902</v>
      </c>
    </row>
    <row r="9147" spans="2:15" x14ac:dyDescent="0.2">
      <c r="B9147" s="7">
        <v>43</v>
      </c>
      <c r="C9147" s="7">
        <v>92</v>
      </c>
      <c r="D9147" s="7">
        <v>0.283789124844253</v>
      </c>
      <c r="E9147" s="7">
        <v>0.10791778033209599</v>
      </c>
      <c r="G9147" s="7">
        <v>43</v>
      </c>
      <c r="H9147" s="7">
        <v>92</v>
      </c>
      <c r="I9147" s="7">
        <v>-5.3677451884658098E-2</v>
      </c>
      <c r="J9147" s="7">
        <v>-4.1066394980035198E-2</v>
      </c>
      <c r="L9147" s="7">
        <v>43</v>
      </c>
      <c r="M9147" s="7">
        <v>92</v>
      </c>
      <c r="N9147" s="7">
        <v>-1.56762288098265</v>
      </c>
      <c r="O9147" s="7">
        <v>-1.49942658698646</v>
      </c>
    </row>
    <row r="9148" spans="2:15" x14ac:dyDescent="0.2">
      <c r="B9148" s="7">
        <v>44</v>
      </c>
      <c r="C9148" s="7">
        <v>92</v>
      </c>
      <c r="D9148" s="7">
        <v>0.109265564606289</v>
      </c>
      <c r="E9148" s="7">
        <v>-0.183224918205635</v>
      </c>
      <c r="G9148" s="7">
        <v>44</v>
      </c>
      <c r="H9148" s="7">
        <v>92</v>
      </c>
      <c r="I9148" s="7">
        <v>-1.4491383557221099E-2</v>
      </c>
      <c r="J9148" s="7">
        <v>-0.112368362152215</v>
      </c>
      <c r="L9148" s="7">
        <v>44</v>
      </c>
      <c r="M9148" s="7">
        <v>92</v>
      </c>
      <c r="N9148" s="7">
        <v>-0.42575990364484001</v>
      </c>
      <c r="O9148" s="7">
        <v>-0.458730373641978</v>
      </c>
    </row>
    <row r="9149" spans="2:15" x14ac:dyDescent="0.2">
      <c r="B9149" s="7">
        <v>45</v>
      </c>
      <c r="C9149" s="7">
        <v>92</v>
      </c>
      <c r="D9149" s="7">
        <v>0.259635872915847</v>
      </c>
      <c r="E9149" s="7">
        <v>0.28743313364834799</v>
      </c>
      <c r="G9149" s="7">
        <v>45</v>
      </c>
      <c r="H9149" s="7">
        <v>92</v>
      </c>
      <c r="I9149" s="7">
        <v>-9.8742913958606196E-2</v>
      </c>
      <c r="J9149" s="7">
        <v>6.1262957400245498E-3</v>
      </c>
      <c r="L9149" s="7">
        <v>45</v>
      </c>
      <c r="M9149" s="7">
        <v>92</v>
      </c>
      <c r="N9149" s="7">
        <v>-0.61982960160496803</v>
      </c>
      <c r="O9149" s="7">
        <v>-0.34723394132830199</v>
      </c>
    </row>
    <row r="9150" spans="2:15" x14ac:dyDescent="0.2">
      <c r="B9150" s="7">
        <v>46</v>
      </c>
      <c r="C9150" s="7">
        <v>92</v>
      </c>
      <c r="D9150" s="7">
        <v>9.2142725515756793E-2</v>
      </c>
      <c r="E9150" s="7">
        <v>0.455414669488105</v>
      </c>
      <c r="G9150" s="7">
        <v>46</v>
      </c>
      <c r="H9150" s="7">
        <v>92</v>
      </c>
      <c r="I9150" s="7">
        <v>8.6940515369526798E-3</v>
      </c>
      <c r="J9150" s="7">
        <v>-0.141634672732563</v>
      </c>
      <c r="L9150" s="7">
        <v>46</v>
      </c>
      <c r="M9150" s="7">
        <v>92</v>
      </c>
      <c r="N9150" s="7">
        <v>0.98897026372770502</v>
      </c>
      <c r="O9150" s="7">
        <v>0.69860344823851594</v>
      </c>
    </row>
    <row r="9151" spans="2:15" x14ac:dyDescent="0.2">
      <c r="B9151" s="7">
        <v>47</v>
      </c>
      <c r="C9151" s="7">
        <v>92</v>
      </c>
      <c r="D9151" s="7">
        <v>6.2293401569060998E-2</v>
      </c>
      <c r="E9151" s="7">
        <v>0.19565909080984201</v>
      </c>
      <c r="G9151" s="7">
        <v>47</v>
      </c>
      <c r="H9151" s="7">
        <v>92</v>
      </c>
      <c r="I9151" s="7">
        <v>0.101319215856519</v>
      </c>
      <c r="J9151" s="7">
        <v>2.06341542103043E-2</v>
      </c>
      <c r="L9151" s="7">
        <v>47</v>
      </c>
      <c r="M9151" s="7">
        <v>92</v>
      </c>
      <c r="N9151" s="7">
        <v>-1.27686794513145</v>
      </c>
      <c r="O9151" s="7">
        <v>-1.0912186522167899</v>
      </c>
    </row>
    <row r="9152" spans="2:15" x14ac:dyDescent="0.2">
      <c r="B9152" s="7">
        <v>48</v>
      </c>
      <c r="C9152" s="7">
        <v>92</v>
      </c>
      <c r="D9152" s="7">
        <v>3.52583817346801E-2</v>
      </c>
      <c r="E9152" s="7">
        <v>0.22712809709876</v>
      </c>
      <c r="G9152" s="7">
        <v>48</v>
      </c>
      <c r="H9152" s="7">
        <v>92</v>
      </c>
      <c r="I9152" s="7">
        <v>5.28810901605734E-2</v>
      </c>
      <c r="J9152" s="7">
        <v>8.7466713301408205E-2</v>
      </c>
      <c r="L9152" s="7">
        <v>48</v>
      </c>
      <c r="M9152" s="7">
        <v>92</v>
      </c>
      <c r="N9152" s="7">
        <v>-0.98824194463614301</v>
      </c>
      <c r="O9152" s="7">
        <v>-1.38094725933403</v>
      </c>
    </row>
    <row r="9153" spans="2:15" x14ac:dyDescent="0.2">
      <c r="B9153" s="7">
        <v>49</v>
      </c>
      <c r="C9153" s="7">
        <v>92</v>
      </c>
      <c r="D9153" s="7">
        <v>5.6868856168611301E-2</v>
      </c>
      <c r="E9153" s="7">
        <v>8.86799252473605E-2</v>
      </c>
      <c r="G9153" s="7">
        <v>49</v>
      </c>
      <c r="H9153" s="7">
        <v>92</v>
      </c>
      <c r="I9153" s="7">
        <v>-0.33414574378576101</v>
      </c>
      <c r="J9153" s="7">
        <v>-8.62917227092099E-2</v>
      </c>
      <c r="L9153" s="7">
        <v>49</v>
      </c>
      <c r="M9153" s="7">
        <v>92</v>
      </c>
      <c r="N9153" s="7">
        <v>1.0978364115763399</v>
      </c>
      <c r="O9153" s="7">
        <v>0.901768551640311</v>
      </c>
    </row>
    <row r="9154" spans="2:15" x14ac:dyDescent="0.2">
      <c r="B9154" s="7">
        <v>50</v>
      </c>
      <c r="C9154" s="7">
        <v>92</v>
      </c>
      <c r="D9154" s="7">
        <v>0.24638430490354901</v>
      </c>
      <c r="E9154" s="7">
        <v>0.40229672384725002</v>
      </c>
      <c r="G9154" s="7">
        <v>50</v>
      </c>
      <c r="H9154" s="7">
        <v>92</v>
      </c>
      <c r="I9154" s="7">
        <v>-0.28802252733966199</v>
      </c>
      <c r="J9154" s="7">
        <v>-0.14858950924079301</v>
      </c>
      <c r="L9154" s="7">
        <v>50</v>
      </c>
      <c r="M9154" s="7">
        <v>92</v>
      </c>
      <c r="N9154" s="7">
        <v>-0.83603760095629898</v>
      </c>
      <c r="O9154" s="7">
        <v>-0.69240954465534299</v>
      </c>
    </row>
    <row r="9155" spans="2:15" x14ac:dyDescent="0.2">
      <c r="B9155" s="7">
        <v>51</v>
      </c>
      <c r="C9155" s="7">
        <v>92</v>
      </c>
      <c r="D9155" s="7">
        <v>-0.171154198340012</v>
      </c>
      <c r="E9155" s="7">
        <v>-8.1538854173217601E-3</v>
      </c>
      <c r="G9155" s="7">
        <v>51</v>
      </c>
      <c r="H9155" s="7">
        <v>92</v>
      </c>
      <c r="I9155" s="7">
        <v>-0.117509989595746</v>
      </c>
      <c r="J9155" s="7">
        <v>-0.19824699509698901</v>
      </c>
      <c r="L9155" s="7">
        <v>51</v>
      </c>
      <c r="M9155" s="7">
        <v>92</v>
      </c>
      <c r="N9155" s="7">
        <v>-0.64302389231232604</v>
      </c>
      <c r="O9155" s="7">
        <v>-0.59012181529810004</v>
      </c>
    </row>
    <row r="9156" spans="2:15" x14ac:dyDescent="0.2">
      <c r="B9156" s="7">
        <v>52</v>
      </c>
      <c r="C9156" s="7">
        <v>92</v>
      </c>
      <c r="D9156" s="7">
        <v>-0.104061115690749</v>
      </c>
      <c r="E9156" s="7">
        <v>5.5167640586930099E-2</v>
      </c>
      <c r="G9156" s="7">
        <v>52</v>
      </c>
      <c r="H9156" s="7">
        <v>92</v>
      </c>
      <c r="I9156" s="7">
        <v>-0.151287004003862</v>
      </c>
      <c r="J9156" s="7">
        <v>-0.106548780511154</v>
      </c>
      <c r="L9156" s="7">
        <v>52</v>
      </c>
      <c r="M9156" s="7">
        <v>92</v>
      </c>
      <c r="N9156" s="7">
        <v>2.8438266898778999E-2</v>
      </c>
      <c r="O9156" s="7">
        <v>0.23237966275755001</v>
      </c>
    </row>
    <row r="9157" spans="2:15" x14ac:dyDescent="0.2">
      <c r="B9157" s="7">
        <v>53</v>
      </c>
      <c r="C9157" s="7">
        <v>92</v>
      </c>
      <c r="D9157" s="7">
        <v>-0.21050702377462599</v>
      </c>
      <c r="E9157" s="7">
        <v>-0.35622765300512998</v>
      </c>
      <c r="G9157" s="7">
        <v>53</v>
      </c>
      <c r="H9157" s="7">
        <v>92</v>
      </c>
      <c r="I9157" s="7">
        <v>-1.6456865676142102E-2</v>
      </c>
      <c r="J9157" s="7">
        <v>7.3508279884949304E-2</v>
      </c>
      <c r="L9157" s="7">
        <v>53</v>
      </c>
      <c r="M9157" s="7">
        <v>92</v>
      </c>
      <c r="N9157" s="7">
        <v>0.21748765221022201</v>
      </c>
      <c r="O9157" s="7">
        <v>-7.8832504720258698E-2</v>
      </c>
    </row>
    <row r="9158" spans="2:15" x14ac:dyDescent="0.2">
      <c r="B9158" s="7">
        <v>54</v>
      </c>
      <c r="C9158" s="7">
        <v>92</v>
      </c>
      <c r="D9158" s="7">
        <v>-0.184444527048511</v>
      </c>
      <c r="E9158" s="7">
        <v>-3.8968726205233402E-2</v>
      </c>
      <c r="G9158" s="7">
        <v>54</v>
      </c>
      <c r="H9158" s="7">
        <v>92</v>
      </c>
      <c r="I9158" s="7">
        <v>-0.25314522379143301</v>
      </c>
      <c r="J9158" s="7">
        <v>-0.15503764790553601</v>
      </c>
      <c r="L9158" s="7">
        <v>54</v>
      </c>
      <c r="M9158" s="7">
        <v>92</v>
      </c>
      <c r="N9158" s="7">
        <v>-1.7099768644166999</v>
      </c>
      <c r="O9158" s="7">
        <v>-0.54638270471474604</v>
      </c>
    </row>
    <row r="9159" spans="2:15" x14ac:dyDescent="0.2">
      <c r="B9159" s="7">
        <v>55</v>
      </c>
      <c r="C9159" s="7">
        <v>92</v>
      </c>
      <c r="D9159" s="7">
        <v>0.16247899783700401</v>
      </c>
      <c r="E9159" s="7">
        <v>0.50721555389019302</v>
      </c>
      <c r="G9159" s="7">
        <v>55</v>
      </c>
      <c r="H9159" s="7">
        <v>92</v>
      </c>
      <c r="I9159" s="7">
        <v>-0.40281593216425698</v>
      </c>
      <c r="J9159" s="7">
        <v>-0.27242323294977799</v>
      </c>
      <c r="L9159" s="7">
        <v>55</v>
      </c>
      <c r="M9159" s="7">
        <v>92</v>
      </c>
      <c r="N9159" s="7">
        <v>-0.58929332841468296</v>
      </c>
      <c r="O9159" s="7">
        <v>-0.118233339166897</v>
      </c>
    </row>
    <row r="9160" spans="2:15" x14ac:dyDescent="0.2">
      <c r="B9160" s="7">
        <v>56</v>
      </c>
      <c r="C9160" s="7">
        <v>92</v>
      </c>
      <c r="D9160" s="7">
        <v>-0.30609095007060999</v>
      </c>
      <c r="E9160" s="7">
        <v>-9.9017721028866704E-2</v>
      </c>
      <c r="G9160" s="7">
        <v>56</v>
      </c>
      <c r="H9160" s="7">
        <v>92</v>
      </c>
      <c r="I9160" s="7">
        <v>-0.13112516544661401</v>
      </c>
      <c r="J9160" s="7">
        <v>1.87128397671108E-2</v>
      </c>
      <c r="L9160" s="7">
        <v>56</v>
      </c>
      <c r="M9160" s="7">
        <v>92</v>
      </c>
      <c r="N9160" s="7">
        <v>-7.3832681673834999E-2</v>
      </c>
      <c r="O9160" s="7">
        <v>0.40953837405524102</v>
      </c>
    </row>
    <row r="9161" spans="2:15" x14ac:dyDescent="0.2">
      <c r="B9161" s="7">
        <v>57</v>
      </c>
      <c r="C9161" s="7">
        <v>92</v>
      </c>
      <c r="D9161" s="7">
        <v>-0.151604508975557</v>
      </c>
      <c r="E9161" s="7">
        <v>-0.298746925717985</v>
      </c>
      <c r="G9161" s="7">
        <v>57</v>
      </c>
      <c r="H9161" s="7">
        <v>92</v>
      </c>
      <c r="I9161" s="7">
        <v>4.0852222081257501E-2</v>
      </c>
      <c r="J9161" s="7">
        <v>-4.0899062772647099E-2</v>
      </c>
      <c r="L9161" s="7">
        <v>57</v>
      </c>
      <c r="M9161" s="7">
        <v>92</v>
      </c>
      <c r="N9161" s="7">
        <v>2.5418721588653801</v>
      </c>
      <c r="O9161" s="7">
        <v>2.5387066155167699</v>
      </c>
    </row>
    <row r="9162" spans="2:15" x14ac:dyDescent="0.2">
      <c r="B9162" s="7">
        <v>58</v>
      </c>
      <c r="C9162" s="7">
        <v>92</v>
      </c>
      <c r="D9162" s="7">
        <v>-0.38327664232651598</v>
      </c>
      <c r="E9162" s="7">
        <v>-0.37104954895005099</v>
      </c>
      <c r="G9162" s="7">
        <v>58</v>
      </c>
      <c r="H9162" s="7">
        <v>92</v>
      </c>
      <c r="I9162" s="7">
        <v>-4.6005859062288899E-2</v>
      </c>
      <c r="J9162" s="7">
        <v>-0.24069054072858601</v>
      </c>
      <c r="L9162" s="7">
        <v>58</v>
      </c>
      <c r="M9162" s="7">
        <v>92</v>
      </c>
      <c r="N9162" s="7">
        <v>-0.89752677592823304</v>
      </c>
      <c r="O9162" s="7">
        <v>-1.0457418877944999</v>
      </c>
    </row>
    <row r="9163" spans="2:15" x14ac:dyDescent="0.2">
      <c r="B9163" s="7">
        <v>59</v>
      </c>
      <c r="C9163" s="7">
        <v>92</v>
      </c>
      <c r="D9163" s="7">
        <v>-0.155169181786489</v>
      </c>
      <c r="E9163" s="7">
        <v>-0.30519320592384802</v>
      </c>
      <c r="G9163" s="7">
        <v>59</v>
      </c>
      <c r="H9163" s="7">
        <v>92</v>
      </c>
      <c r="I9163" s="7">
        <v>3.8769698658214198E-3</v>
      </c>
      <c r="J9163" s="7">
        <v>1.43137328784668E-2</v>
      </c>
      <c r="L9163" s="7">
        <v>59</v>
      </c>
      <c r="M9163" s="7">
        <v>92</v>
      </c>
      <c r="N9163" s="7">
        <v>-0.13448341755749499</v>
      </c>
      <c r="O9163" s="7">
        <v>-0.38796730239035199</v>
      </c>
    </row>
    <row r="9164" spans="2:15" x14ac:dyDescent="0.2">
      <c r="B9164" s="7">
        <v>60</v>
      </c>
      <c r="C9164" s="7">
        <v>92</v>
      </c>
      <c r="D9164" s="7">
        <v>0.12289556547095901</v>
      </c>
      <c r="E9164" s="7">
        <v>-1.8572627575173001E-2</v>
      </c>
      <c r="G9164" s="7">
        <v>60</v>
      </c>
      <c r="H9164" s="7">
        <v>92</v>
      </c>
      <c r="I9164" s="7">
        <v>-0.26916953009149902</v>
      </c>
      <c r="J9164" s="7">
        <v>-0.26541133693159902</v>
      </c>
      <c r="L9164" s="7">
        <v>60</v>
      </c>
      <c r="M9164" s="7">
        <v>92</v>
      </c>
      <c r="N9164" s="7">
        <v>-1.3204170670987601</v>
      </c>
      <c r="O9164" s="7">
        <v>-0.96840240705150404</v>
      </c>
    </row>
    <row r="9165" spans="2:15" x14ac:dyDescent="0.2">
      <c r="B9165" s="7">
        <v>61</v>
      </c>
      <c r="C9165" s="7">
        <v>92</v>
      </c>
      <c r="D9165" s="7">
        <v>-0.592565766400588</v>
      </c>
      <c r="E9165" s="7">
        <v>-0.58851516577976404</v>
      </c>
      <c r="G9165" s="7">
        <v>61</v>
      </c>
      <c r="H9165" s="7">
        <v>92</v>
      </c>
      <c r="I9165" s="7">
        <v>0.22106817448754301</v>
      </c>
      <c r="J9165" s="7">
        <v>-6.6525242024940895E-2</v>
      </c>
      <c r="L9165" s="7">
        <v>61</v>
      </c>
      <c r="M9165" s="7">
        <v>92</v>
      </c>
      <c r="N9165" s="7">
        <v>-0.87463460000657001</v>
      </c>
      <c r="O9165" s="7">
        <v>-0.97138880000364702</v>
      </c>
    </row>
    <row r="9166" spans="2:15" x14ac:dyDescent="0.2">
      <c r="B9166" s="7">
        <v>62</v>
      </c>
      <c r="C9166" s="7">
        <v>92</v>
      </c>
      <c r="D9166" s="7">
        <v>-0.34481259797770097</v>
      </c>
      <c r="E9166" s="7">
        <v>-0.47229357487498902</v>
      </c>
      <c r="G9166" s="7">
        <v>62</v>
      </c>
      <c r="H9166" s="7">
        <v>92</v>
      </c>
      <c r="I9166" s="7">
        <v>1.5716680630948299E-3</v>
      </c>
      <c r="J9166" s="7">
        <v>-0.115888491533353</v>
      </c>
      <c r="L9166" s="7">
        <v>62</v>
      </c>
      <c r="M9166" s="7">
        <v>92</v>
      </c>
      <c r="N9166" s="7">
        <v>-0.41779129289905498</v>
      </c>
      <c r="O9166" s="7">
        <v>-0.40456196348024498</v>
      </c>
    </row>
    <row r="9167" spans="2:15" x14ac:dyDescent="0.2">
      <c r="B9167" s="7">
        <v>63</v>
      </c>
      <c r="C9167" s="7">
        <v>92</v>
      </c>
      <c r="D9167" s="7">
        <v>-0.56498716101409796</v>
      </c>
      <c r="E9167" s="7">
        <v>-0.23806226988614501</v>
      </c>
      <c r="G9167" s="7">
        <v>63</v>
      </c>
      <c r="H9167" s="7">
        <v>92</v>
      </c>
      <c r="I9167" s="7">
        <v>0.22985987435688399</v>
      </c>
      <c r="J9167" s="7">
        <v>5.3658185884266602E-2</v>
      </c>
      <c r="L9167" s="7">
        <v>63</v>
      </c>
      <c r="M9167" s="7">
        <v>92</v>
      </c>
      <c r="N9167" s="7">
        <v>-1.2705501472652201</v>
      </c>
      <c r="O9167" s="7">
        <v>-0.73998560473796304</v>
      </c>
    </row>
    <row r="9168" spans="2:15" x14ac:dyDescent="0.2">
      <c r="B9168" s="7">
        <v>64</v>
      </c>
      <c r="C9168" s="7">
        <v>92</v>
      </c>
      <c r="D9168" s="7">
        <v>-0.31248425363082599</v>
      </c>
      <c r="E9168" s="7">
        <v>-7.5458004949105401E-2</v>
      </c>
      <c r="G9168" s="7">
        <v>64</v>
      </c>
      <c r="H9168" s="7">
        <v>92</v>
      </c>
      <c r="I9168" s="7">
        <v>-0.15607755229505699</v>
      </c>
      <c r="J9168" s="7">
        <v>-3.9011719287941601E-2</v>
      </c>
      <c r="L9168" s="7">
        <v>64</v>
      </c>
      <c r="M9168" s="7">
        <v>92</v>
      </c>
      <c r="N9168" s="7">
        <v>0.51695782097891796</v>
      </c>
      <c r="O9168" s="7">
        <v>-0.380586678122879</v>
      </c>
    </row>
    <row r="9169" spans="2:15" x14ac:dyDescent="0.2">
      <c r="B9169" s="7">
        <v>65</v>
      </c>
      <c r="C9169" s="7">
        <v>92</v>
      </c>
      <c r="D9169" s="7">
        <v>-4.2585349684386202E-2</v>
      </c>
      <c r="E9169" s="7">
        <v>0.131597338370009</v>
      </c>
      <c r="G9169" s="7">
        <v>65</v>
      </c>
      <c r="H9169" s="7">
        <v>92</v>
      </c>
      <c r="I9169" s="7">
        <v>-2.6100028893187899E-2</v>
      </c>
      <c r="J9169" s="7">
        <v>0.226900779003777</v>
      </c>
      <c r="L9169" s="7">
        <v>65</v>
      </c>
      <c r="M9169" s="7">
        <v>92</v>
      </c>
      <c r="N9169" s="7">
        <v>0.66309798776894602</v>
      </c>
      <c r="O9169" s="7">
        <v>0.86693330402407098</v>
      </c>
    </row>
    <row r="9170" spans="2:15" x14ac:dyDescent="0.2">
      <c r="B9170" s="7">
        <v>66</v>
      </c>
      <c r="C9170" s="7">
        <v>92</v>
      </c>
      <c r="D9170" s="7">
        <v>0.34324584436849598</v>
      </c>
      <c r="E9170" s="7">
        <v>5.9929736627820397E-2</v>
      </c>
      <c r="G9170" s="7">
        <v>66</v>
      </c>
      <c r="H9170" s="7">
        <v>92</v>
      </c>
      <c r="I9170" s="7">
        <v>6.6930469370547002E-2</v>
      </c>
      <c r="J9170" s="7">
        <v>6.5074597271842699E-2</v>
      </c>
      <c r="L9170" s="7">
        <v>66</v>
      </c>
      <c r="M9170" s="7">
        <v>92</v>
      </c>
      <c r="N9170" s="7">
        <v>6.2362568599292302E-3</v>
      </c>
      <c r="O9170" s="7">
        <v>6.3013334112731897E-2</v>
      </c>
    </row>
    <row r="9171" spans="2:15" x14ac:dyDescent="0.2">
      <c r="B9171" s="7">
        <v>67</v>
      </c>
      <c r="C9171" s="7">
        <v>92</v>
      </c>
      <c r="D9171" s="7">
        <v>0.20271399124719799</v>
      </c>
      <c r="E9171" s="7">
        <v>-0.14927194718185799</v>
      </c>
      <c r="G9171" s="7">
        <v>67</v>
      </c>
      <c r="H9171" s="7">
        <v>92</v>
      </c>
      <c r="I9171" s="7">
        <v>8.7945169400768505E-2</v>
      </c>
      <c r="J9171" s="7">
        <v>7.5299551989811402E-3</v>
      </c>
      <c r="L9171" s="7">
        <v>67</v>
      </c>
      <c r="M9171" s="7">
        <v>92</v>
      </c>
      <c r="N9171" s="7">
        <v>-7.8123869141233403E-4</v>
      </c>
      <c r="O9171" s="7">
        <v>-0.38638889908732399</v>
      </c>
    </row>
    <row r="9172" spans="2:15" x14ac:dyDescent="0.2">
      <c r="B9172" s="7">
        <v>68</v>
      </c>
      <c r="C9172" s="7">
        <v>92</v>
      </c>
      <c r="D9172" s="7">
        <v>-9.7161671943410993E-2</v>
      </c>
      <c r="E9172" s="7">
        <v>0.18156861964396601</v>
      </c>
      <c r="G9172" s="7">
        <v>68</v>
      </c>
      <c r="H9172" s="7">
        <v>92</v>
      </c>
      <c r="I9172" s="7">
        <v>9.8775343394359894E-2</v>
      </c>
      <c r="J9172" s="7">
        <v>-7.8217711350251101E-2</v>
      </c>
      <c r="L9172" s="7">
        <v>68</v>
      </c>
      <c r="M9172" s="7">
        <v>92</v>
      </c>
      <c r="N9172" s="7">
        <v>-0.203195662754383</v>
      </c>
      <c r="O9172" s="7">
        <v>-0.17933797612066599</v>
      </c>
    </row>
    <row r="9173" spans="2:15" x14ac:dyDescent="0.2">
      <c r="B9173" s="7">
        <v>69</v>
      </c>
      <c r="C9173" s="7">
        <v>92</v>
      </c>
      <c r="D9173" s="7">
        <v>-0.75369528504644101</v>
      </c>
      <c r="E9173" s="7">
        <v>-0.68426684875257004</v>
      </c>
      <c r="G9173" s="7">
        <v>69</v>
      </c>
      <c r="H9173" s="7">
        <v>92</v>
      </c>
      <c r="I9173" s="7">
        <v>1.6789199139888699E-2</v>
      </c>
      <c r="J9173" s="7">
        <v>-5.6396518465115598E-2</v>
      </c>
      <c r="L9173" s="7">
        <v>69</v>
      </c>
      <c r="M9173" s="7">
        <v>92</v>
      </c>
      <c r="N9173" s="7">
        <v>0.40380150196298298</v>
      </c>
      <c r="O9173" s="7">
        <v>1.18584940762456</v>
      </c>
    </row>
    <row r="9174" spans="2:15" x14ac:dyDescent="0.2">
      <c r="B9174" s="7">
        <v>70</v>
      </c>
      <c r="C9174" s="7">
        <v>92</v>
      </c>
      <c r="D9174" s="7">
        <v>-0.842863992570697</v>
      </c>
      <c r="E9174" s="7">
        <v>-0.767968521196572</v>
      </c>
      <c r="G9174" s="7">
        <v>70</v>
      </c>
      <c r="H9174" s="7">
        <v>92</v>
      </c>
      <c r="I9174" s="7">
        <v>0.14618475105442699</v>
      </c>
      <c r="J9174" s="7">
        <v>-2.3455831401147299E-2</v>
      </c>
      <c r="L9174" s="7">
        <v>70</v>
      </c>
      <c r="M9174" s="7">
        <v>92</v>
      </c>
      <c r="N9174" s="7">
        <v>-1.06552047951855</v>
      </c>
      <c r="O9174" s="7">
        <v>-0.77918058921041</v>
      </c>
    </row>
    <row r="9175" spans="2:15" x14ac:dyDescent="0.2">
      <c r="B9175" s="7">
        <v>71</v>
      </c>
      <c r="C9175" s="7">
        <v>92</v>
      </c>
      <c r="D9175" s="7">
        <v>-6.3379706981443497E-3</v>
      </c>
      <c r="E9175" s="7">
        <v>-9.8594767505733899E-2</v>
      </c>
      <c r="G9175" s="7">
        <v>71</v>
      </c>
      <c r="H9175" s="7">
        <v>92</v>
      </c>
      <c r="I9175" s="7">
        <v>0.31238648237092198</v>
      </c>
      <c r="J9175" s="7">
        <v>-0.15226224736063401</v>
      </c>
      <c r="L9175" s="7">
        <v>71</v>
      </c>
      <c r="M9175" s="7">
        <v>92</v>
      </c>
      <c r="N9175" s="7">
        <v>-0.41849302766480401</v>
      </c>
      <c r="O9175" s="7">
        <v>4.7989074984891501E-2</v>
      </c>
    </row>
    <row r="9176" spans="2:15" x14ac:dyDescent="0.2">
      <c r="B9176" s="7">
        <v>72</v>
      </c>
      <c r="C9176" s="7">
        <v>92</v>
      </c>
      <c r="D9176" s="7">
        <v>-0.25795116366040699</v>
      </c>
      <c r="E9176" s="7">
        <v>-0.201524634944687</v>
      </c>
      <c r="G9176" s="7">
        <v>72</v>
      </c>
      <c r="H9176" s="7">
        <v>92</v>
      </c>
      <c r="I9176" s="7">
        <v>-0.108418305080098</v>
      </c>
      <c r="J9176" s="7">
        <v>0.14167186518528199</v>
      </c>
      <c r="L9176" s="7">
        <v>72</v>
      </c>
      <c r="M9176" s="7">
        <v>92</v>
      </c>
      <c r="N9176" s="7">
        <v>1.4828357587941099</v>
      </c>
      <c r="O9176" s="7">
        <v>1.1685746452400001</v>
      </c>
    </row>
    <row r="9177" spans="2:15" x14ac:dyDescent="0.2">
      <c r="B9177" s="7">
        <v>73</v>
      </c>
      <c r="C9177" s="7">
        <v>92</v>
      </c>
      <c r="D9177" s="7">
        <v>2.7923185484849199E-2</v>
      </c>
      <c r="E9177" s="7">
        <v>6.5637281412975299E-2</v>
      </c>
      <c r="G9177" s="7">
        <v>73</v>
      </c>
      <c r="H9177" s="7">
        <v>92</v>
      </c>
      <c r="I9177" s="7">
        <v>-0.17863947649988701</v>
      </c>
      <c r="J9177" s="7">
        <v>4.4921901249662E-2</v>
      </c>
      <c r="L9177" s="7">
        <v>73</v>
      </c>
      <c r="M9177" s="7">
        <v>92</v>
      </c>
      <c r="N9177" s="7">
        <v>-2.22662876276849</v>
      </c>
      <c r="O9177" s="7">
        <v>-2.5517052340486499</v>
      </c>
    </row>
    <row r="9178" spans="2:15" x14ac:dyDescent="0.2">
      <c r="B9178" s="7">
        <v>74</v>
      </c>
      <c r="C9178" s="7">
        <v>92</v>
      </c>
      <c r="D9178" s="7">
        <v>-0.34358099955816102</v>
      </c>
      <c r="E9178" s="7">
        <v>2.1991740246844999E-2</v>
      </c>
      <c r="G9178" s="7">
        <v>74</v>
      </c>
      <c r="H9178" s="7">
        <v>92</v>
      </c>
      <c r="I9178" s="7">
        <v>-7.6293190391867299E-2</v>
      </c>
      <c r="J9178" s="7">
        <v>-9.1955421723751499E-2</v>
      </c>
      <c r="L9178" s="7">
        <v>74</v>
      </c>
      <c r="M9178" s="7">
        <v>92</v>
      </c>
      <c r="N9178" s="7">
        <v>0.76191242924538505</v>
      </c>
      <c r="O9178" s="7">
        <v>0.92593684845882496</v>
      </c>
    </row>
    <row r="9179" spans="2:15" x14ac:dyDescent="0.2">
      <c r="B9179" s="7">
        <v>75</v>
      </c>
      <c r="C9179" s="7">
        <v>92</v>
      </c>
      <c r="D9179" s="7">
        <v>-0.61141144320589003</v>
      </c>
      <c r="E9179" s="7">
        <v>-0.62021603306746398</v>
      </c>
      <c r="G9179" s="7">
        <v>75</v>
      </c>
      <c r="H9179" s="7">
        <v>92</v>
      </c>
      <c r="I9179" s="7">
        <v>-6.5117812082048601E-2</v>
      </c>
      <c r="J9179" s="7">
        <v>7.3809265429385804E-2</v>
      </c>
      <c r="L9179" s="7">
        <v>75</v>
      </c>
      <c r="M9179" s="7">
        <v>92</v>
      </c>
      <c r="N9179" s="7">
        <v>-0.32930680855522598</v>
      </c>
      <c r="O9179" s="7">
        <v>-2.68399408099027E-2</v>
      </c>
    </row>
    <row r="9180" spans="2:15" x14ac:dyDescent="0.2">
      <c r="B9180" s="7">
        <v>76</v>
      </c>
      <c r="C9180" s="7">
        <v>92</v>
      </c>
      <c r="D9180" s="7">
        <v>-0.20307138844576</v>
      </c>
      <c r="E9180" s="7">
        <v>0.22384599730126301</v>
      </c>
      <c r="G9180" s="7">
        <v>76</v>
      </c>
      <c r="H9180" s="7">
        <v>92</v>
      </c>
      <c r="I9180" s="7">
        <v>0.19392551766690699</v>
      </c>
      <c r="J9180" s="7">
        <v>-0.121099658421377</v>
      </c>
      <c r="L9180" s="7">
        <v>76</v>
      </c>
      <c r="M9180" s="7">
        <v>92</v>
      </c>
      <c r="N9180" s="7">
        <v>7.14634029493455E-2</v>
      </c>
      <c r="O9180" s="7">
        <v>4.3002446094777498E-2</v>
      </c>
    </row>
    <row r="9181" spans="2:15" x14ac:dyDescent="0.2">
      <c r="B9181" s="7">
        <v>77</v>
      </c>
      <c r="C9181" s="7">
        <v>92</v>
      </c>
      <c r="D9181" s="7">
        <v>0.44190218840476397</v>
      </c>
      <c r="E9181" s="7">
        <v>0.59587917761630604</v>
      </c>
      <c r="G9181" s="7">
        <v>77</v>
      </c>
      <c r="H9181" s="7">
        <v>92</v>
      </c>
      <c r="I9181" s="7">
        <v>0.3939358066857</v>
      </c>
      <c r="J9181" s="7">
        <v>-0.10373282920641</v>
      </c>
      <c r="L9181" s="7">
        <v>77</v>
      </c>
      <c r="M9181" s="7">
        <v>92</v>
      </c>
      <c r="N9181" s="7">
        <v>-1.18092201328169</v>
      </c>
      <c r="O9181" s="7">
        <v>-0.60125175423194799</v>
      </c>
    </row>
    <row r="9182" spans="2:15" x14ac:dyDescent="0.2">
      <c r="B9182" s="7">
        <v>78</v>
      </c>
      <c r="C9182" s="7">
        <v>92</v>
      </c>
      <c r="D9182" s="7">
        <v>0.53823290602153795</v>
      </c>
      <c r="E9182" s="7">
        <v>0.47306917602887699</v>
      </c>
      <c r="G9182" s="7">
        <v>78</v>
      </c>
      <c r="H9182" s="7">
        <v>92</v>
      </c>
      <c r="I9182" s="7">
        <v>-0.32056708507710702</v>
      </c>
      <c r="J9182" s="7">
        <v>0.158622260702767</v>
      </c>
      <c r="L9182" s="7">
        <v>78</v>
      </c>
      <c r="M9182" s="7">
        <v>92</v>
      </c>
      <c r="N9182" s="7">
        <v>-2.0145099499350101</v>
      </c>
      <c r="O9182" s="7">
        <v>-1.7858172047324801</v>
      </c>
    </row>
    <row r="9183" spans="2:15" x14ac:dyDescent="0.2">
      <c r="B9183" s="7">
        <v>79</v>
      </c>
      <c r="C9183" s="7">
        <v>92</v>
      </c>
      <c r="D9183" s="7">
        <v>-9.6065263660310804E-2</v>
      </c>
      <c r="E9183" s="7">
        <v>0.23282851456575299</v>
      </c>
      <c r="G9183" s="7">
        <v>79</v>
      </c>
      <c r="H9183" s="7">
        <v>92</v>
      </c>
      <c r="I9183" s="7">
        <v>9.81017554662795E-2</v>
      </c>
      <c r="J9183" s="7">
        <v>0.119446208953233</v>
      </c>
      <c r="L9183" s="7">
        <v>79</v>
      </c>
      <c r="M9183" s="7">
        <v>92</v>
      </c>
      <c r="N9183" s="7">
        <v>-0.119946859230516</v>
      </c>
      <c r="O9183" s="7">
        <v>-0.35066084055218699</v>
      </c>
    </row>
    <row r="9184" spans="2:15" x14ac:dyDescent="0.2">
      <c r="B9184" s="7">
        <v>80</v>
      </c>
      <c r="C9184" s="7">
        <v>92</v>
      </c>
      <c r="D9184" s="7">
        <v>-1.49256600250816E-2</v>
      </c>
      <c r="E9184" s="7">
        <v>4.3518783550906499E-2</v>
      </c>
      <c r="G9184" s="7">
        <v>80</v>
      </c>
      <c r="H9184" s="7">
        <v>92</v>
      </c>
      <c r="I9184" s="7">
        <v>0.2366256294229</v>
      </c>
      <c r="J9184" s="7">
        <v>-4.2592766952607199E-2</v>
      </c>
      <c r="L9184" s="7">
        <v>80</v>
      </c>
      <c r="M9184" s="7">
        <v>92</v>
      </c>
      <c r="N9184" s="7">
        <v>0.444125065904871</v>
      </c>
      <c r="O9184" s="7">
        <v>0.45532357227519099</v>
      </c>
    </row>
    <row r="9185" spans="2:15" x14ac:dyDescent="0.2">
      <c r="B9185" s="7">
        <v>81</v>
      </c>
      <c r="C9185" s="7">
        <v>92</v>
      </c>
      <c r="D9185" s="7">
        <v>-0.19458460562079399</v>
      </c>
      <c r="E9185" s="7">
        <v>0.25247823436526601</v>
      </c>
      <c r="G9185" s="7">
        <v>81</v>
      </c>
      <c r="H9185" s="7">
        <v>92</v>
      </c>
      <c r="I9185" s="7">
        <v>-6.9590690623424906E-2</v>
      </c>
      <c r="J9185" s="7">
        <v>-0.10077655252416701</v>
      </c>
      <c r="L9185" s="7">
        <v>81</v>
      </c>
      <c r="M9185" s="7">
        <v>92</v>
      </c>
      <c r="N9185" s="7">
        <v>6.6434378337693695E-2</v>
      </c>
      <c r="O9185" s="7">
        <v>-0.20738415454492601</v>
      </c>
    </row>
    <row r="9186" spans="2:15" x14ac:dyDescent="0.2">
      <c r="B9186" s="7">
        <v>82</v>
      </c>
      <c r="C9186" s="7">
        <v>92</v>
      </c>
      <c r="D9186" s="7">
        <v>-0.33563075932248898</v>
      </c>
      <c r="E9186" s="7">
        <v>-0.25720789450068599</v>
      </c>
      <c r="G9186" s="7">
        <v>82</v>
      </c>
      <c r="H9186" s="7">
        <v>92</v>
      </c>
      <c r="I9186" s="7">
        <v>-0.32987927111924598</v>
      </c>
      <c r="J9186" s="7">
        <v>-0.21357192569622199</v>
      </c>
      <c r="L9186" s="7">
        <v>82</v>
      </c>
      <c r="M9186" s="7">
        <v>92</v>
      </c>
      <c r="N9186" s="7">
        <v>0.62032450444730503</v>
      </c>
      <c r="O9186" s="7">
        <v>0.34254183528101101</v>
      </c>
    </row>
    <row r="9187" spans="2:15" x14ac:dyDescent="0.2">
      <c r="B9187" s="7">
        <v>83</v>
      </c>
      <c r="C9187" s="7">
        <v>92</v>
      </c>
      <c r="D9187" s="7">
        <v>-0.154482711446145</v>
      </c>
      <c r="E9187" s="7">
        <v>1.74517415697188E-2</v>
      </c>
      <c r="G9187" s="7">
        <v>83</v>
      </c>
      <c r="H9187" s="7">
        <v>92</v>
      </c>
      <c r="I9187" s="7">
        <v>3.5978971899540503E-2</v>
      </c>
      <c r="J9187" s="7">
        <v>-4.3649069320466097E-2</v>
      </c>
      <c r="L9187" s="7">
        <v>83</v>
      </c>
      <c r="M9187" s="7">
        <v>92</v>
      </c>
      <c r="N9187" s="7">
        <v>-0.91549877977315397</v>
      </c>
      <c r="O9187" s="7">
        <v>-0.98015072838558503</v>
      </c>
    </row>
    <row r="9188" spans="2:15" x14ac:dyDescent="0.2">
      <c r="B9188" s="7">
        <v>84</v>
      </c>
      <c r="C9188" s="7">
        <v>92</v>
      </c>
      <c r="D9188" s="7">
        <v>-7.1749181996683098E-4</v>
      </c>
      <c r="E9188" s="7">
        <v>-0.13395116704122501</v>
      </c>
      <c r="G9188" s="7">
        <v>84</v>
      </c>
      <c r="H9188" s="7">
        <v>92</v>
      </c>
      <c r="I9188" s="7">
        <v>-9.3352122917112396E-2</v>
      </c>
      <c r="J9188" s="7">
        <v>-1.7593923803504601E-2</v>
      </c>
      <c r="L9188" s="7">
        <v>84</v>
      </c>
      <c r="M9188" s="7">
        <v>92</v>
      </c>
      <c r="N9188" s="7">
        <v>0.842881049967383</v>
      </c>
      <c r="O9188" s="7">
        <v>0.275336992714378</v>
      </c>
    </row>
    <row r="9189" spans="2:15" x14ac:dyDescent="0.2">
      <c r="B9189" s="7">
        <v>85</v>
      </c>
      <c r="C9189" s="7">
        <v>92</v>
      </c>
      <c r="D9189" s="7">
        <v>-9.9166159905301806E-3</v>
      </c>
      <c r="E9189" s="7">
        <v>0.26463650862857702</v>
      </c>
      <c r="G9189" s="7">
        <v>85</v>
      </c>
      <c r="H9189" s="7">
        <v>92</v>
      </c>
      <c r="I9189" s="7">
        <v>-0.18841703942742799</v>
      </c>
      <c r="J9189" s="7">
        <v>-0.109918547669366</v>
      </c>
      <c r="L9189" s="7">
        <v>85</v>
      </c>
      <c r="M9189" s="7">
        <v>92</v>
      </c>
      <c r="N9189" s="7">
        <v>-1.9509184588647299</v>
      </c>
      <c r="O9189" s="7">
        <v>-1.95449911604141</v>
      </c>
    </row>
    <row r="9190" spans="2:15" x14ac:dyDescent="0.2">
      <c r="B9190" s="7">
        <v>86</v>
      </c>
      <c r="C9190" s="7">
        <v>92</v>
      </c>
      <c r="D9190" s="7">
        <v>0.20906074420270901</v>
      </c>
      <c r="E9190" s="7">
        <v>9.0995896543137902E-2</v>
      </c>
      <c r="G9190" s="7">
        <v>86</v>
      </c>
      <c r="H9190" s="7">
        <v>92</v>
      </c>
      <c r="I9190" s="7">
        <v>-0.10694302612662</v>
      </c>
      <c r="J9190" s="7">
        <v>-0.195217092885975</v>
      </c>
      <c r="L9190" s="7">
        <v>86</v>
      </c>
      <c r="M9190" s="7">
        <v>92</v>
      </c>
      <c r="N9190" s="7">
        <v>-1.3816996506375201</v>
      </c>
      <c r="O9190" s="7">
        <v>-6.5110221769241E-2</v>
      </c>
    </row>
    <row r="9191" spans="2:15" x14ac:dyDescent="0.2">
      <c r="B9191" s="7">
        <v>87</v>
      </c>
      <c r="C9191" s="7">
        <v>92</v>
      </c>
      <c r="D9191" s="7">
        <v>-3.3641573698480101E-2</v>
      </c>
      <c r="E9191" s="7">
        <v>2.6338392239265901E-2</v>
      </c>
      <c r="G9191" s="7">
        <v>87</v>
      </c>
      <c r="H9191" s="7">
        <v>92</v>
      </c>
      <c r="I9191" s="7">
        <v>-0.14765477132346799</v>
      </c>
      <c r="J9191" s="7">
        <v>-0.17292581880649899</v>
      </c>
      <c r="L9191" s="7">
        <v>87</v>
      </c>
      <c r="M9191" s="7">
        <v>92</v>
      </c>
      <c r="N9191" s="7">
        <v>0.67260689235497795</v>
      </c>
      <c r="O9191" s="7">
        <v>0.60750964947504005</v>
      </c>
    </row>
    <row r="9192" spans="2:15" x14ac:dyDescent="0.2">
      <c r="B9192" s="7">
        <v>88</v>
      </c>
      <c r="C9192" s="7">
        <v>92</v>
      </c>
      <c r="D9192" s="7">
        <v>2.8854450119943E-2</v>
      </c>
      <c r="E9192" s="7">
        <v>-0.146426990286355</v>
      </c>
      <c r="G9192" s="7">
        <v>88</v>
      </c>
      <c r="H9192" s="7">
        <v>92</v>
      </c>
      <c r="I9192" s="7">
        <v>0.100623388573492</v>
      </c>
      <c r="J9192" s="7">
        <v>-0.33994012987691902</v>
      </c>
      <c r="L9192" s="7">
        <v>88</v>
      </c>
      <c r="M9192" s="7">
        <v>92</v>
      </c>
      <c r="N9192" s="7">
        <v>-1.63188517197867</v>
      </c>
      <c r="O9192" s="7">
        <v>-1.68506734974323</v>
      </c>
    </row>
    <row r="9193" spans="2:15" x14ac:dyDescent="0.2">
      <c r="B9193" s="7">
        <v>89</v>
      </c>
      <c r="C9193" s="7">
        <v>92</v>
      </c>
      <c r="D9193" s="7">
        <v>-5.8963766765863602E-2</v>
      </c>
      <c r="E9193" s="7">
        <v>-2.7571938663895099E-2</v>
      </c>
      <c r="G9193" s="7">
        <v>89</v>
      </c>
      <c r="H9193" s="7">
        <v>92</v>
      </c>
      <c r="I9193" s="7">
        <v>-0.12515551189254701</v>
      </c>
      <c r="J9193" s="7">
        <v>-0.21704874018817</v>
      </c>
      <c r="L9193" s="7">
        <v>89</v>
      </c>
      <c r="M9193" s="7">
        <v>92</v>
      </c>
      <c r="N9193" s="7">
        <v>3.1335534212495901E-2</v>
      </c>
      <c r="O9193" s="7">
        <v>0.23296797559173199</v>
      </c>
    </row>
    <row r="9194" spans="2:15" x14ac:dyDescent="0.2">
      <c r="B9194" s="7">
        <v>90</v>
      </c>
      <c r="C9194" s="7">
        <v>92</v>
      </c>
      <c r="D9194" s="7">
        <v>0.269651962775315</v>
      </c>
      <c r="E9194" s="7">
        <v>2.5400538965134199E-2</v>
      </c>
      <c r="G9194" s="7">
        <v>90</v>
      </c>
      <c r="H9194" s="7">
        <v>92</v>
      </c>
      <c r="I9194" s="7">
        <v>-0.23951863628620901</v>
      </c>
      <c r="J9194" s="7">
        <v>-4.2114937681269303E-2</v>
      </c>
      <c r="L9194" s="7">
        <v>90</v>
      </c>
      <c r="M9194" s="7">
        <v>92</v>
      </c>
      <c r="N9194" s="7">
        <v>-1.92998401370987</v>
      </c>
      <c r="O9194" s="7">
        <v>-2.38310607138893</v>
      </c>
    </row>
    <row r="9195" spans="2:15" x14ac:dyDescent="0.2">
      <c r="B9195" s="7">
        <v>91</v>
      </c>
      <c r="C9195" s="7">
        <v>92</v>
      </c>
      <c r="D9195" s="7">
        <v>-0.30911791443709702</v>
      </c>
      <c r="E9195" s="7">
        <v>5.8821555006058901E-2</v>
      </c>
      <c r="G9195" s="7">
        <v>91</v>
      </c>
      <c r="H9195" s="7">
        <v>92</v>
      </c>
      <c r="I9195" s="7">
        <v>0</v>
      </c>
      <c r="J9195" s="7">
        <v>0</v>
      </c>
      <c r="L9195" s="7">
        <v>91</v>
      </c>
      <c r="M9195" s="7">
        <v>92</v>
      </c>
      <c r="N9195" s="7">
        <v>-3.2169947418134698E-2</v>
      </c>
      <c r="O9195" s="7">
        <v>-6.6573285345524105E-2</v>
      </c>
    </row>
    <row r="9196" spans="2:15" x14ac:dyDescent="0.2">
      <c r="B9196" s="7">
        <v>92</v>
      </c>
      <c r="C9196" s="7">
        <v>92</v>
      </c>
      <c r="D9196" s="7">
        <v>1.4290396871368599E-2</v>
      </c>
      <c r="E9196" s="7">
        <v>0.173006492957507</v>
      </c>
      <c r="G9196" s="7">
        <v>92</v>
      </c>
      <c r="H9196" s="7">
        <v>92</v>
      </c>
      <c r="I9196" s="7">
        <v>-0.14470965038979799</v>
      </c>
      <c r="J9196" s="7">
        <v>-0.16441120507236001</v>
      </c>
      <c r="L9196" s="7">
        <v>92</v>
      </c>
      <c r="M9196" s="7">
        <v>92</v>
      </c>
      <c r="N9196" s="7">
        <v>-1.47418648154565</v>
      </c>
      <c r="O9196" s="7">
        <v>-1.11669468567335</v>
      </c>
    </row>
    <row r="9197" spans="2:15" x14ac:dyDescent="0.2">
      <c r="B9197" s="7">
        <v>93</v>
      </c>
      <c r="C9197" s="7">
        <v>92</v>
      </c>
      <c r="D9197" s="7">
        <v>0.14613991333433399</v>
      </c>
      <c r="E9197" s="7">
        <v>0.10880929401837799</v>
      </c>
      <c r="G9197" s="7">
        <v>93</v>
      </c>
      <c r="H9197" s="7">
        <v>92</v>
      </c>
      <c r="I9197" s="7">
        <v>0.20782846105031799</v>
      </c>
      <c r="J9197" s="7">
        <v>0.24337060202170899</v>
      </c>
      <c r="L9197" s="7">
        <v>93</v>
      </c>
      <c r="M9197" s="7">
        <v>92</v>
      </c>
      <c r="N9197" s="7">
        <v>0.102594877237236</v>
      </c>
      <c r="O9197" s="7">
        <v>-9.1692279748208705E-2</v>
      </c>
    </row>
    <row r="9198" spans="2:15" x14ac:dyDescent="0.2">
      <c r="B9198" s="7">
        <v>94</v>
      </c>
      <c r="C9198" s="7">
        <v>92</v>
      </c>
      <c r="D9198" s="7">
        <v>0.12591356952218599</v>
      </c>
      <c r="E9198" s="7">
        <v>0.20979435554956399</v>
      </c>
      <c r="G9198" s="7">
        <v>94</v>
      </c>
      <c r="H9198" s="7">
        <v>92</v>
      </c>
      <c r="I9198" s="7">
        <v>-0.40074865182793201</v>
      </c>
      <c r="J9198" s="7">
        <v>-0.19095372656547999</v>
      </c>
      <c r="L9198" s="7">
        <v>94</v>
      </c>
      <c r="M9198" s="7">
        <v>92</v>
      </c>
      <c r="N9198" s="7">
        <v>-0.163873776451022</v>
      </c>
      <c r="O9198" s="7">
        <v>-0.37562493790039098</v>
      </c>
    </row>
    <row r="9199" spans="2:15" x14ac:dyDescent="0.2">
      <c r="B9199" s="7">
        <v>95</v>
      </c>
      <c r="C9199" s="7">
        <v>92</v>
      </c>
      <c r="D9199" s="7">
        <v>-0.30662218233604899</v>
      </c>
      <c r="E9199" s="7">
        <v>-0.40462626465662099</v>
      </c>
      <c r="G9199" s="7">
        <v>95</v>
      </c>
      <c r="H9199" s="7">
        <v>92</v>
      </c>
      <c r="I9199" s="7">
        <v>-0.35442876815581498</v>
      </c>
      <c r="J9199" s="7">
        <v>-0.120569200586022</v>
      </c>
      <c r="L9199" s="7">
        <v>95</v>
      </c>
      <c r="M9199" s="7">
        <v>92</v>
      </c>
      <c r="N9199" s="7">
        <v>0.70244571053256799</v>
      </c>
      <c r="O9199" s="7">
        <v>0.62740213681227996</v>
      </c>
    </row>
    <row r="9200" spans="2:15" x14ac:dyDescent="0.2">
      <c r="B9200" s="7">
        <v>96</v>
      </c>
      <c r="C9200" s="7">
        <v>92</v>
      </c>
      <c r="D9200" s="7">
        <v>1.16802066288155E-2</v>
      </c>
      <c r="E9200" s="7">
        <v>0.16676758699232699</v>
      </c>
      <c r="G9200" s="7">
        <v>96</v>
      </c>
      <c r="H9200" s="7">
        <v>92</v>
      </c>
      <c r="I9200" s="7">
        <v>-0.39602988713950199</v>
      </c>
      <c r="J9200" s="7">
        <v>-4.0180323828371597E-2</v>
      </c>
      <c r="L9200" s="7">
        <v>96</v>
      </c>
      <c r="M9200" s="7">
        <v>92</v>
      </c>
      <c r="N9200" s="7">
        <v>1.85734190624476</v>
      </c>
      <c r="O9200" s="7">
        <v>2.03993895078625</v>
      </c>
    </row>
    <row r="9201" spans="2:15" x14ac:dyDescent="0.2">
      <c r="B9201" s="7">
        <v>97</v>
      </c>
      <c r="C9201" s="7">
        <v>92</v>
      </c>
      <c r="D9201" s="7">
        <v>0.260244993284591</v>
      </c>
      <c r="E9201" s="7">
        <v>0.20895326241314499</v>
      </c>
      <c r="G9201" s="7">
        <v>97</v>
      </c>
      <c r="H9201" s="7">
        <v>92</v>
      </c>
      <c r="I9201" s="7">
        <v>-0.14593260974769401</v>
      </c>
      <c r="J9201" s="7">
        <v>5.8999781789314198E-2</v>
      </c>
      <c r="L9201" s="7">
        <v>97</v>
      </c>
      <c r="M9201" s="7">
        <v>92</v>
      </c>
      <c r="N9201" s="7">
        <v>-0.31788964694706801</v>
      </c>
      <c r="O9201" s="7">
        <v>-1.04524285533962E-2</v>
      </c>
    </row>
    <row r="9202" spans="2:15" x14ac:dyDescent="0.2">
      <c r="B9202" s="7">
        <v>98</v>
      </c>
      <c r="C9202" s="7">
        <v>92</v>
      </c>
      <c r="D9202" s="7">
        <v>-5.2014600462149098E-2</v>
      </c>
      <c r="E9202" s="7">
        <v>1.4718167283954E-2</v>
      </c>
      <c r="G9202" s="7">
        <v>98</v>
      </c>
      <c r="H9202" s="7">
        <v>92</v>
      </c>
      <c r="I9202" s="7">
        <v>-2.5551298778977698E-2</v>
      </c>
      <c r="J9202" s="7">
        <v>-9.01969829894229E-2</v>
      </c>
      <c r="L9202" s="7">
        <v>98</v>
      </c>
      <c r="M9202" s="7">
        <v>92</v>
      </c>
      <c r="N9202" s="7">
        <v>-0.187284224205396</v>
      </c>
      <c r="O9202" s="7">
        <v>-0.65904495594642098</v>
      </c>
    </row>
    <row r="9203" spans="2:15" x14ac:dyDescent="0.2">
      <c r="B9203" s="7">
        <v>99</v>
      </c>
      <c r="C9203" s="7">
        <v>92</v>
      </c>
      <c r="D9203" s="7">
        <v>-0.14724164874666301</v>
      </c>
      <c r="E9203" s="7">
        <v>-0.13983850346861801</v>
      </c>
      <c r="G9203" s="7">
        <v>99</v>
      </c>
      <c r="H9203" s="7">
        <v>92</v>
      </c>
      <c r="I9203" s="7">
        <v>-0.28070167538926499</v>
      </c>
      <c r="J9203" s="7">
        <v>-0.1648082622874</v>
      </c>
      <c r="L9203" s="7">
        <v>99</v>
      </c>
      <c r="M9203" s="7">
        <v>92</v>
      </c>
      <c r="N9203" s="7">
        <v>-0.99087254145395998</v>
      </c>
      <c r="O9203" s="7">
        <v>-1.26254977387783</v>
      </c>
    </row>
    <row r="9204" spans="2:15" x14ac:dyDescent="0.2">
      <c r="B9204" s="7">
        <v>100</v>
      </c>
      <c r="C9204" s="7">
        <v>92</v>
      </c>
      <c r="D9204" s="7">
        <v>-0.14098650183943401</v>
      </c>
      <c r="E9204" s="7">
        <v>-0.31273487702657499</v>
      </c>
      <c r="G9204" s="7">
        <v>100</v>
      </c>
      <c r="H9204" s="7">
        <v>92</v>
      </c>
      <c r="I9204" s="7">
        <v>-0.360412147944489</v>
      </c>
      <c r="J9204" s="7">
        <v>-0.218543342876373</v>
      </c>
      <c r="L9204" s="7">
        <v>100</v>
      </c>
      <c r="M9204" s="7">
        <v>92</v>
      </c>
      <c r="N9204" s="7">
        <v>0.71347184129666896</v>
      </c>
      <c r="O9204" s="7">
        <v>1.3997757774486601</v>
      </c>
    </row>
    <row r="9205" spans="2:15" x14ac:dyDescent="0.2">
      <c r="B9205" s="7">
        <v>1</v>
      </c>
      <c r="C9205" s="7">
        <v>93</v>
      </c>
      <c r="D9205" s="7">
        <v>-0.53275710585705705</v>
      </c>
      <c r="E9205" s="7">
        <v>-0.30874314816907</v>
      </c>
      <c r="G9205" s="7">
        <v>1</v>
      </c>
      <c r="H9205" s="7">
        <v>93</v>
      </c>
      <c r="I9205" s="7">
        <v>1.40493274086317E-2</v>
      </c>
      <c r="J9205" s="7">
        <v>0.13793666624200199</v>
      </c>
      <c r="L9205" s="7">
        <v>1</v>
      </c>
      <c r="M9205" s="7">
        <v>93</v>
      </c>
      <c r="N9205" s="7">
        <v>1.7809752425327401</v>
      </c>
      <c r="O9205" s="7">
        <v>1.6098806546900799</v>
      </c>
    </row>
    <row r="9206" spans="2:15" x14ac:dyDescent="0.2">
      <c r="B9206" s="7">
        <v>2</v>
      </c>
      <c r="C9206" s="7">
        <v>93</v>
      </c>
      <c r="D9206" s="7">
        <v>7.3305496781623306E-2</v>
      </c>
      <c r="E9206" s="7">
        <v>-6.3662513382823194E-2</v>
      </c>
      <c r="G9206" s="7">
        <v>2</v>
      </c>
      <c r="H9206" s="7">
        <v>93</v>
      </c>
      <c r="I9206" s="7">
        <v>-9.2365864441784004E-2</v>
      </c>
      <c r="J9206" s="7">
        <v>1.1247539987522299E-2</v>
      </c>
      <c r="L9206" s="7">
        <v>2</v>
      </c>
      <c r="M9206" s="7">
        <v>93</v>
      </c>
      <c r="N9206" s="7">
        <v>0.65846383584858903</v>
      </c>
      <c r="O9206" s="7">
        <v>0.97118862458002597</v>
      </c>
    </row>
    <row r="9207" spans="2:15" x14ac:dyDescent="0.2">
      <c r="B9207" s="7">
        <v>3</v>
      </c>
      <c r="C9207" s="7">
        <v>93</v>
      </c>
      <c r="D9207" s="7">
        <v>-0.29571927466204401</v>
      </c>
      <c r="E9207" s="7">
        <v>-0.47339491095019198</v>
      </c>
      <c r="G9207" s="7">
        <v>3</v>
      </c>
      <c r="H9207" s="7">
        <v>93</v>
      </c>
      <c r="I9207" s="7">
        <v>-0.191405628521785</v>
      </c>
      <c r="J9207" s="7">
        <v>-0.25404328285182498</v>
      </c>
      <c r="L9207" s="7">
        <v>3</v>
      </c>
      <c r="M9207" s="7">
        <v>93</v>
      </c>
      <c r="N9207" s="7">
        <v>-1.6151784733786101</v>
      </c>
      <c r="O9207" s="7">
        <v>-1.3056088626560001</v>
      </c>
    </row>
    <row r="9208" spans="2:15" x14ac:dyDescent="0.2">
      <c r="B9208" s="7">
        <v>4</v>
      </c>
      <c r="C9208" s="7">
        <v>93</v>
      </c>
      <c r="D9208" s="7">
        <v>-0.23912993843771299</v>
      </c>
      <c r="E9208" s="7">
        <v>-0.110533129067642</v>
      </c>
      <c r="G9208" s="7">
        <v>4</v>
      </c>
      <c r="H9208" s="7">
        <v>93</v>
      </c>
      <c r="I9208" s="7">
        <v>2.6043313286290701E-2</v>
      </c>
      <c r="J9208" s="7">
        <v>0.37297347975511402</v>
      </c>
      <c r="L9208" s="7">
        <v>4</v>
      </c>
      <c r="M9208" s="7">
        <v>93</v>
      </c>
      <c r="N9208" s="7">
        <v>-1.2452401376862099</v>
      </c>
      <c r="O9208" s="7">
        <v>-1.4171655811366699</v>
      </c>
    </row>
    <row r="9209" spans="2:15" x14ac:dyDescent="0.2">
      <c r="B9209" s="7">
        <v>5</v>
      </c>
      <c r="C9209" s="7">
        <v>93</v>
      </c>
      <c r="D9209" s="7">
        <v>9.7212884499061403E-2</v>
      </c>
      <c r="E9209" s="7">
        <v>0.106106518045186</v>
      </c>
      <c r="G9209" s="7">
        <v>5</v>
      </c>
      <c r="H9209" s="7">
        <v>93</v>
      </c>
      <c r="I9209" s="7">
        <v>-4.2695772688993799E-2</v>
      </c>
      <c r="J9209" s="7">
        <v>2.3609229189544199E-2</v>
      </c>
      <c r="L9209" s="7">
        <v>5</v>
      </c>
      <c r="M9209" s="7">
        <v>93</v>
      </c>
      <c r="N9209" s="7">
        <v>-1.32146903050012</v>
      </c>
      <c r="O9209" s="7">
        <v>-0.96943838337621702</v>
      </c>
    </row>
    <row r="9210" spans="2:15" x14ac:dyDescent="0.2">
      <c r="B9210" s="7">
        <v>6</v>
      </c>
      <c r="C9210" s="7">
        <v>93</v>
      </c>
      <c r="D9210" s="7">
        <v>-0.38618321876404099</v>
      </c>
      <c r="E9210" s="7">
        <v>-0.38864955332048001</v>
      </c>
      <c r="G9210" s="7">
        <v>6</v>
      </c>
      <c r="H9210" s="7">
        <v>93</v>
      </c>
      <c r="I9210" s="7">
        <v>-0.25239684975358401</v>
      </c>
      <c r="J9210" s="7">
        <v>-0.14795796374343201</v>
      </c>
      <c r="L9210" s="7">
        <v>6</v>
      </c>
      <c r="M9210" s="7">
        <v>93</v>
      </c>
      <c r="N9210" s="7">
        <v>1.1857449725901801</v>
      </c>
      <c r="O9210" s="7">
        <v>0.91784707588148795</v>
      </c>
    </row>
    <row r="9211" spans="2:15" x14ac:dyDescent="0.2">
      <c r="B9211" s="7">
        <v>7</v>
      </c>
      <c r="C9211" s="7">
        <v>93</v>
      </c>
      <c r="D9211" s="7">
        <v>0.25860504228844899</v>
      </c>
      <c r="E9211" s="7">
        <v>0.29874765749716697</v>
      </c>
      <c r="G9211" s="7">
        <v>7</v>
      </c>
      <c r="H9211" s="7">
        <v>93</v>
      </c>
      <c r="I9211" s="7">
        <v>4.0197137778958898E-2</v>
      </c>
      <c r="J9211" s="7">
        <v>3.8157738995485198E-2</v>
      </c>
      <c r="L9211" s="7">
        <v>7</v>
      </c>
      <c r="M9211" s="7">
        <v>93</v>
      </c>
      <c r="N9211" s="7">
        <v>-1.08565376965406</v>
      </c>
      <c r="O9211" s="7">
        <v>-0.63291429612839301</v>
      </c>
    </row>
    <row r="9212" spans="2:15" x14ac:dyDescent="0.2">
      <c r="B9212" s="7">
        <v>8</v>
      </c>
      <c r="C9212" s="7">
        <v>93</v>
      </c>
      <c r="D9212" s="7">
        <v>-0.54856012368142704</v>
      </c>
      <c r="E9212" s="7">
        <v>-0.101425613695353</v>
      </c>
      <c r="G9212" s="7">
        <v>8</v>
      </c>
      <c r="H9212" s="7">
        <v>93</v>
      </c>
      <c r="I9212" s="7">
        <v>-0.146052497658094</v>
      </c>
      <c r="J9212" s="7">
        <v>-9.6030304598412997E-2</v>
      </c>
      <c r="L9212" s="7">
        <v>8</v>
      </c>
      <c r="M9212" s="7">
        <v>93</v>
      </c>
      <c r="N9212" s="7">
        <v>-0.27467643146859699</v>
      </c>
      <c r="O9212" s="7">
        <v>-1.04437996536453</v>
      </c>
    </row>
    <row r="9213" spans="2:15" x14ac:dyDescent="0.2">
      <c r="B9213" s="7">
        <v>9</v>
      </c>
      <c r="C9213" s="7">
        <v>93</v>
      </c>
      <c r="D9213" s="7">
        <v>-0.31238421975335301</v>
      </c>
      <c r="E9213" s="7">
        <v>-0.53308326187810495</v>
      </c>
      <c r="G9213" s="7">
        <v>9</v>
      </c>
      <c r="H9213" s="7">
        <v>93</v>
      </c>
      <c r="I9213" s="7">
        <v>-0.39520766547199299</v>
      </c>
      <c r="J9213" s="7">
        <v>-2.7474146857127098E-3</v>
      </c>
      <c r="L9213" s="7">
        <v>9</v>
      </c>
      <c r="M9213" s="7">
        <v>93</v>
      </c>
      <c r="N9213" s="7">
        <v>2.0303477176060398</v>
      </c>
      <c r="O9213" s="7">
        <v>1.3315839181765099</v>
      </c>
    </row>
    <row r="9214" spans="2:15" x14ac:dyDescent="0.2">
      <c r="B9214" s="7">
        <v>10</v>
      </c>
      <c r="C9214" s="7">
        <v>93</v>
      </c>
      <c r="D9214" s="7">
        <v>-0.51464899699760203</v>
      </c>
      <c r="E9214" s="7">
        <v>-0.259715229202028</v>
      </c>
      <c r="G9214" s="7">
        <v>10</v>
      </c>
      <c r="H9214" s="7">
        <v>93</v>
      </c>
      <c r="I9214" s="7">
        <v>-0.10513039108462199</v>
      </c>
      <c r="J9214" s="7">
        <v>0.27987801092554998</v>
      </c>
      <c r="L9214" s="7">
        <v>10</v>
      </c>
      <c r="M9214" s="7">
        <v>93</v>
      </c>
      <c r="N9214" s="7">
        <v>-0.120473718305219</v>
      </c>
      <c r="O9214" s="7">
        <v>0.44854308317345598</v>
      </c>
    </row>
    <row r="9215" spans="2:15" x14ac:dyDescent="0.2">
      <c r="B9215" s="7">
        <v>11</v>
      </c>
      <c r="C9215" s="7">
        <v>93</v>
      </c>
      <c r="D9215" s="7">
        <v>2.50462258914208E-2</v>
      </c>
      <c r="E9215" s="7">
        <v>9.6344330851668006E-2</v>
      </c>
      <c r="G9215" s="7">
        <v>11</v>
      </c>
      <c r="H9215" s="7">
        <v>93</v>
      </c>
      <c r="I9215" s="7">
        <v>0.17442504386551999</v>
      </c>
      <c r="J9215" s="7">
        <v>3.3462281972259901E-2</v>
      </c>
      <c r="L9215" s="7">
        <v>11</v>
      </c>
      <c r="M9215" s="7">
        <v>93</v>
      </c>
      <c r="N9215" s="7">
        <v>-0.30098353619093798</v>
      </c>
      <c r="O9215" s="7">
        <v>0.74100601995415305</v>
      </c>
    </row>
    <row r="9216" spans="2:15" x14ac:dyDescent="0.2">
      <c r="B9216" s="7">
        <v>12</v>
      </c>
      <c r="C9216" s="7">
        <v>93</v>
      </c>
      <c r="D9216" s="7">
        <v>5.2232907508150503E-2</v>
      </c>
      <c r="E9216" s="7">
        <v>-9.0674405488844201E-2</v>
      </c>
      <c r="G9216" s="7">
        <v>12</v>
      </c>
      <c r="H9216" s="7">
        <v>93</v>
      </c>
      <c r="I9216" s="7">
        <v>4.5616610839617898E-2</v>
      </c>
      <c r="J9216" s="7">
        <v>-0.22813639587680301</v>
      </c>
      <c r="L9216" s="7">
        <v>12</v>
      </c>
      <c r="M9216" s="7">
        <v>93</v>
      </c>
      <c r="N9216" s="7">
        <v>-0.12346420356096501</v>
      </c>
      <c r="O9216" s="7">
        <v>-0.110146255326954</v>
      </c>
    </row>
    <row r="9217" spans="2:15" x14ac:dyDescent="0.2">
      <c r="B9217" s="7">
        <v>13</v>
      </c>
      <c r="C9217" s="7">
        <v>93</v>
      </c>
      <c r="D9217" s="7">
        <v>-0.376267334491238</v>
      </c>
      <c r="E9217" s="7">
        <v>-0.17032688189661099</v>
      </c>
      <c r="G9217" s="7">
        <v>13</v>
      </c>
      <c r="H9217" s="7">
        <v>93</v>
      </c>
      <c r="I9217" s="7">
        <v>0.21416046369877501</v>
      </c>
      <c r="J9217" s="7">
        <v>7.7245273942256901E-2</v>
      </c>
      <c r="L9217" s="7">
        <v>13</v>
      </c>
      <c r="M9217" s="7">
        <v>93</v>
      </c>
      <c r="N9217" s="7">
        <v>-0.13234820926320701</v>
      </c>
      <c r="O9217" s="7">
        <v>-1.25176019204778E-2</v>
      </c>
    </row>
    <row r="9218" spans="2:15" x14ac:dyDescent="0.2">
      <c r="B9218" s="7">
        <v>14</v>
      </c>
      <c r="C9218" s="7">
        <v>93</v>
      </c>
      <c r="D9218" s="7">
        <v>-0.50002160455578504</v>
      </c>
      <c r="E9218" s="7">
        <v>-0.51566776091085498</v>
      </c>
      <c r="G9218" s="7">
        <v>14</v>
      </c>
      <c r="H9218" s="7">
        <v>93</v>
      </c>
      <c r="I9218" s="7">
        <v>3.8882192411679603E-2</v>
      </c>
      <c r="J9218" s="7">
        <v>-0.13100109069676499</v>
      </c>
      <c r="L9218" s="7">
        <v>14</v>
      </c>
      <c r="M9218" s="7">
        <v>93</v>
      </c>
      <c r="N9218" s="7">
        <v>0.51707884956285199</v>
      </c>
      <c r="O9218" s="7">
        <v>0.77100515984211004</v>
      </c>
    </row>
    <row r="9219" spans="2:15" x14ac:dyDescent="0.2">
      <c r="B9219" s="7">
        <v>15</v>
      </c>
      <c r="C9219" s="7">
        <v>93</v>
      </c>
      <c r="D9219" s="7">
        <v>-0.27558549834627899</v>
      </c>
      <c r="E9219" s="7">
        <v>-0.227131839398278</v>
      </c>
      <c r="G9219" s="7">
        <v>15</v>
      </c>
      <c r="H9219" s="7">
        <v>93</v>
      </c>
      <c r="I9219" s="7">
        <v>-0.34521093435594702</v>
      </c>
      <c r="J9219" s="7">
        <v>-9.2556673146155802E-2</v>
      </c>
      <c r="L9219" s="7">
        <v>15</v>
      </c>
      <c r="M9219" s="7">
        <v>93</v>
      </c>
      <c r="N9219" s="7">
        <v>0.185743017106484</v>
      </c>
      <c r="O9219" s="7">
        <v>0.66219287389233095</v>
      </c>
    </row>
    <row r="9220" spans="2:15" x14ac:dyDescent="0.2">
      <c r="B9220" s="7">
        <v>16</v>
      </c>
      <c r="C9220" s="7">
        <v>93</v>
      </c>
      <c r="D9220" s="7">
        <v>-0.34921857882967899</v>
      </c>
      <c r="E9220" s="7">
        <v>-0.10294172533130801</v>
      </c>
      <c r="G9220" s="7">
        <v>16</v>
      </c>
      <c r="H9220" s="7">
        <v>93</v>
      </c>
      <c r="I9220" s="7">
        <v>0.10075359288180701</v>
      </c>
      <c r="J9220" s="7">
        <v>0.14591070419209601</v>
      </c>
      <c r="L9220" s="7">
        <v>16</v>
      </c>
      <c r="M9220" s="7">
        <v>93</v>
      </c>
      <c r="N9220" s="7">
        <v>-2.4787383548871902</v>
      </c>
      <c r="O9220" s="7">
        <v>-1.16910568657342</v>
      </c>
    </row>
    <row r="9221" spans="2:15" x14ac:dyDescent="0.2">
      <c r="B9221" s="7">
        <v>17</v>
      </c>
      <c r="C9221" s="7">
        <v>93</v>
      </c>
      <c r="D9221" s="7">
        <v>-0.297578711703753</v>
      </c>
      <c r="E9221" s="7">
        <v>-0.20420588184426899</v>
      </c>
      <c r="G9221" s="7">
        <v>17</v>
      </c>
      <c r="H9221" s="7">
        <v>93</v>
      </c>
      <c r="I9221" s="7">
        <v>-0.152538844012758</v>
      </c>
      <c r="J9221" s="7">
        <v>0.21833617998950899</v>
      </c>
      <c r="L9221" s="7">
        <v>17</v>
      </c>
      <c r="M9221" s="7">
        <v>93</v>
      </c>
      <c r="N9221" s="7">
        <v>0.35110609678410998</v>
      </c>
      <c r="O9221" s="7">
        <v>0.12861959988587801</v>
      </c>
    </row>
    <row r="9222" spans="2:15" x14ac:dyDescent="0.2">
      <c r="B9222" s="7">
        <v>18</v>
      </c>
      <c r="C9222" s="7">
        <v>93</v>
      </c>
      <c r="D9222" s="7">
        <v>4.5358316371509701E-2</v>
      </c>
      <c r="E9222" s="7">
        <v>3.2021583943295799E-3</v>
      </c>
      <c r="G9222" s="7">
        <v>18</v>
      </c>
      <c r="H9222" s="7">
        <v>93</v>
      </c>
      <c r="I9222" s="7">
        <v>-7.5409742681561198E-2</v>
      </c>
      <c r="J9222" s="7">
        <v>-1.71432700793996E-2</v>
      </c>
      <c r="L9222" s="7">
        <v>18</v>
      </c>
      <c r="M9222" s="7">
        <v>93</v>
      </c>
      <c r="N9222" s="7">
        <v>0.224553847606487</v>
      </c>
      <c r="O9222" s="7">
        <v>0.47678025772638299</v>
      </c>
    </row>
    <row r="9223" spans="2:15" x14ac:dyDescent="0.2">
      <c r="B9223" s="7">
        <v>19</v>
      </c>
      <c r="C9223" s="7">
        <v>93</v>
      </c>
      <c r="D9223" s="7">
        <v>-0.15401868339687499</v>
      </c>
      <c r="E9223" s="7">
        <v>-0.435467984844287</v>
      </c>
      <c r="G9223" s="7">
        <v>19</v>
      </c>
      <c r="H9223" s="7">
        <v>93</v>
      </c>
      <c r="I9223" s="7">
        <v>-0.109263751006988</v>
      </c>
      <c r="J9223" s="7">
        <v>1.7082979681400299E-2</v>
      </c>
      <c r="L9223" s="7">
        <v>19</v>
      </c>
      <c r="M9223" s="7">
        <v>93</v>
      </c>
      <c r="N9223" s="7">
        <v>-0.460947910581952</v>
      </c>
      <c r="O9223" s="7">
        <v>-0.77321776482271998</v>
      </c>
    </row>
    <row r="9224" spans="2:15" x14ac:dyDescent="0.2">
      <c r="B9224" s="7">
        <v>20</v>
      </c>
      <c r="C9224" s="7">
        <v>93</v>
      </c>
      <c r="D9224" s="7">
        <v>-0.164785297780111</v>
      </c>
      <c r="E9224" s="7">
        <v>-0.54892025043302295</v>
      </c>
      <c r="G9224" s="7">
        <v>20</v>
      </c>
      <c r="H9224" s="7">
        <v>93</v>
      </c>
      <c r="I9224" s="7">
        <v>-8.6056489499469493E-2</v>
      </c>
      <c r="J9224" s="7">
        <v>-8.1849692279442707E-2</v>
      </c>
      <c r="L9224" s="7">
        <v>20</v>
      </c>
      <c r="M9224" s="7">
        <v>93</v>
      </c>
      <c r="N9224" s="7">
        <v>-1.2218348897226601</v>
      </c>
      <c r="O9224" s="7">
        <v>-0.28242821781268501</v>
      </c>
    </row>
    <row r="9225" spans="2:15" x14ac:dyDescent="0.2">
      <c r="B9225" s="7">
        <v>21</v>
      </c>
      <c r="C9225" s="7">
        <v>93</v>
      </c>
      <c r="D9225" s="7">
        <v>3.65164070107422E-2</v>
      </c>
      <c r="E9225" s="7">
        <v>-0.10691949394347899</v>
      </c>
      <c r="G9225" s="7">
        <v>21</v>
      </c>
      <c r="H9225" s="7">
        <v>93</v>
      </c>
      <c r="I9225" s="7">
        <v>-0.10808344105489601</v>
      </c>
      <c r="J9225" s="7">
        <v>-0.15392595126543901</v>
      </c>
      <c r="L9225" s="7">
        <v>21</v>
      </c>
      <c r="M9225" s="7">
        <v>93</v>
      </c>
      <c r="N9225" s="7">
        <v>-1.6374686435393899</v>
      </c>
      <c r="O9225" s="7">
        <v>-1.4461090823099401</v>
      </c>
    </row>
    <row r="9226" spans="2:15" x14ac:dyDescent="0.2">
      <c r="B9226" s="7">
        <v>22</v>
      </c>
      <c r="C9226" s="7">
        <v>93</v>
      </c>
      <c r="D9226" s="7">
        <v>-6.3566280556285507E-2</v>
      </c>
      <c r="E9226" s="7">
        <v>-0.34750105004701298</v>
      </c>
      <c r="G9226" s="7">
        <v>22</v>
      </c>
      <c r="H9226" s="7">
        <v>93</v>
      </c>
      <c r="I9226" s="7">
        <v>-0.16241053890451701</v>
      </c>
      <c r="J9226" s="7">
        <v>-7.9875505006835795E-2</v>
      </c>
      <c r="L9226" s="7">
        <v>22</v>
      </c>
      <c r="M9226" s="7">
        <v>93</v>
      </c>
      <c r="N9226" s="7">
        <v>-1.0373012384334599</v>
      </c>
      <c r="O9226" s="7">
        <v>-0.36591841364566202</v>
      </c>
    </row>
    <row r="9227" spans="2:15" x14ac:dyDescent="0.2">
      <c r="B9227" s="7">
        <v>23</v>
      </c>
      <c r="C9227" s="7">
        <v>93</v>
      </c>
      <c r="D9227" s="7">
        <v>-9.7729664326215507E-2</v>
      </c>
      <c r="E9227" s="7">
        <v>-0.219809494649613</v>
      </c>
      <c r="G9227" s="7">
        <v>23</v>
      </c>
      <c r="H9227" s="7">
        <v>93</v>
      </c>
      <c r="I9227" s="7">
        <v>-0.22909895490267099</v>
      </c>
      <c r="J9227" s="7">
        <v>3.39384173635899E-2</v>
      </c>
      <c r="L9227" s="7">
        <v>23</v>
      </c>
      <c r="M9227" s="7">
        <v>93</v>
      </c>
      <c r="N9227" s="7">
        <v>-2.0355422119913502</v>
      </c>
      <c r="O9227" s="7">
        <v>-1.7480967972130099</v>
      </c>
    </row>
    <row r="9228" spans="2:15" x14ac:dyDescent="0.2">
      <c r="B9228" s="7">
        <v>24</v>
      </c>
      <c r="C9228" s="7">
        <v>93</v>
      </c>
      <c r="D9228" s="7">
        <v>-6.0040818871750702E-2</v>
      </c>
      <c r="E9228" s="7">
        <v>-0.14057410458802599</v>
      </c>
      <c r="G9228" s="7">
        <v>24</v>
      </c>
      <c r="H9228" s="7">
        <v>93</v>
      </c>
      <c r="I9228" s="7">
        <v>-0.30390066753896999</v>
      </c>
      <c r="J9228" s="7">
        <v>-0.30801194566951101</v>
      </c>
      <c r="L9228" s="7">
        <v>24</v>
      </c>
      <c r="M9228" s="7">
        <v>93</v>
      </c>
      <c r="N9228" s="7">
        <v>-1.0105280029402</v>
      </c>
      <c r="O9228" s="7">
        <v>-0.71498612846571197</v>
      </c>
    </row>
    <row r="9229" spans="2:15" x14ac:dyDescent="0.2">
      <c r="B9229" s="7">
        <v>25</v>
      </c>
      <c r="C9229" s="7">
        <v>93</v>
      </c>
      <c r="D9229" s="7">
        <v>0.50630353829830299</v>
      </c>
      <c r="E9229" s="7">
        <v>0.23006014858634999</v>
      </c>
      <c r="G9229" s="7">
        <v>25</v>
      </c>
      <c r="H9229" s="7">
        <v>93</v>
      </c>
      <c r="I9229" s="7">
        <v>-0.35717636456204499</v>
      </c>
      <c r="J9229" s="7">
        <v>-9.2776981989121807E-2</v>
      </c>
      <c r="L9229" s="7">
        <v>25</v>
      </c>
      <c r="M9229" s="7">
        <v>93</v>
      </c>
      <c r="N9229" s="7">
        <v>0.41413482242850802</v>
      </c>
      <c r="O9229" s="7">
        <v>0.45658662656486199</v>
      </c>
    </row>
    <row r="9230" spans="2:15" x14ac:dyDescent="0.2">
      <c r="B9230" s="7">
        <v>26</v>
      </c>
      <c r="C9230" s="7">
        <v>93</v>
      </c>
      <c r="D9230" s="7">
        <v>-5.0708685347726302E-2</v>
      </c>
      <c r="E9230" s="7">
        <v>9.0548189224845602E-2</v>
      </c>
      <c r="G9230" s="7">
        <v>26</v>
      </c>
      <c r="H9230" s="7">
        <v>93</v>
      </c>
      <c r="I9230" s="7">
        <v>-7.8107255003763101E-2</v>
      </c>
      <c r="J9230" s="7">
        <v>-4.6002631864695297E-2</v>
      </c>
      <c r="L9230" s="7">
        <v>26</v>
      </c>
      <c r="M9230" s="7">
        <v>93</v>
      </c>
      <c r="N9230" s="7">
        <v>7.3989659946147604E-2</v>
      </c>
      <c r="O9230" s="7">
        <v>0.28533718828162802</v>
      </c>
    </row>
    <row r="9231" spans="2:15" x14ac:dyDescent="0.2">
      <c r="B9231" s="7">
        <v>27</v>
      </c>
      <c r="C9231" s="7">
        <v>93</v>
      </c>
      <c r="D9231" s="7">
        <v>-0.289150068619348</v>
      </c>
      <c r="E9231" s="7">
        <v>-6.9195017755991003E-2</v>
      </c>
      <c r="G9231" s="7">
        <v>27</v>
      </c>
      <c r="H9231" s="7">
        <v>93</v>
      </c>
      <c r="I9231" s="7">
        <v>0.10523076658609699</v>
      </c>
      <c r="J9231" s="7">
        <v>0.21857504546370701</v>
      </c>
      <c r="L9231" s="7">
        <v>27</v>
      </c>
      <c r="M9231" s="7">
        <v>93</v>
      </c>
      <c r="N9231" s="7">
        <v>-1.7646185658359799E-2</v>
      </c>
      <c r="O9231" s="7">
        <v>-2.8629718160093601E-3</v>
      </c>
    </row>
    <row r="9232" spans="2:15" x14ac:dyDescent="0.2">
      <c r="B9232" s="7">
        <v>28</v>
      </c>
      <c r="C9232" s="7">
        <v>93</v>
      </c>
      <c r="D9232" s="7">
        <v>-0.77465011629348401</v>
      </c>
      <c r="E9232" s="7">
        <v>-0.82988425500058605</v>
      </c>
      <c r="G9232" s="7">
        <v>28</v>
      </c>
      <c r="H9232" s="7">
        <v>93</v>
      </c>
      <c r="I9232" s="7">
        <v>-0.178773765763524</v>
      </c>
      <c r="J9232" s="7">
        <v>-2.3121752943639599E-2</v>
      </c>
      <c r="L9232" s="7">
        <v>28</v>
      </c>
      <c r="M9232" s="7">
        <v>93</v>
      </c>
      <c r="N9232" s="7">
        <v>-0.44687738061846799</v>
      </c>
      <c r="O9232" s="7">
        <v>-0.85666121275479701</v>
      </c>
    </row>
    <row r="9233" spans="2:15" x14ac:dyDescent="0.2">
      <c r="B9233" s="7">
        <v>29</v>
      </c>
      <c r="C9233" s="7">
        <v>93</v>
      </c>
      <c r="D9233" s="7">
        <v>0.50700238160145095</v>
      </c>
      <c r="E9233" s="7">
        <v>0.70382074877055001</v>
      </c>
      <c r="G9233" s="7">
        <v>29</v>
      </c>
      <c r="H9233" s="7">
        <v>93</v>
      </c>
      <c r="I9233" s="7">
        <v>-0.157737969816475</v>
      </c>
      <c r="J9233" s="7">
        <v>-5.2541080456036199E-2</v>
      </c>
      <c r="L9233" s="7">
        <v>29</v>
      </c>
      <c r="M9233" s="7">
        <v>93</v>
      </c>
      <c r="N9233" s="7">
        <v>-2.62857851421025</v>
      </c>
      <c r="O9233" s="7">
        <v>-2.2296964044728802</v>
      </c>
    </row>
    <row r="9234" spans="2:15" x14ac:dyDescent="0.2">
      <c r="B9234" s="7">
        <v>30</v>
      </c>
      <c r="C9234" s="7">
        <v>93</v>
      </c>
      <c r="D9234" s="7">
        <v>0.23869021576251401</v>
      </c>
      <c r="E9234" s="7">
        <v>5.0267985705631603E-2</v>
      </c>
      <c r="G9234" s="7">
        <v>30</v>
      </c>
      <c r="H9234" s="7">
        <v>93</v>
      </c>
      <c r="I9234" s="7">
        <v>-0.21444523144208799</v>
      </c>
      <c r="J9234" s="7">
        <v>-0.14814698610521199</v>
      </c>
      <c r="L9234" s="7">
        <v>30</v>
      </c>
      <c r="M9234" s="7">
        <v>93</v>
      </c>
      <c r="N9234" s="7">
        <v>-2.6102299483257201E-2</v>
      </c>
      <c r="O9234" s="7">
        <v>0.54825920503817505</v>
      </c>
    </row>
    <row r="9235" spans="2:15" x14ac:dyDescent="0.2">
      <c r="B9235" s="7">
        <v>31</v>
      </c>
      <c r="C9235" s="7">
        <v>93</v>
      </c>
      <c r="D9235" s="7">
        <v>0.14158085344839599</v>
      </c>
      <c r="E9235" s="7">
        <v>0.28795260994044602</v>
      </c>
      <c r="G9235" s="7">
        <v>31</v>
      </c>
      <c r="H9235" s="7">
        <v>93</v>
      </c>
      <c r="I9235" s="7">
        <v>0.13839240765230101</v>
      </c>
      <c r="J9235" s="7">
        <v>8.7298188308913893E-2</v>
      </c>
      <c r="L9235" s="7">
        <v>31</v>
      </c>
      <c r="M9235" s="7">
        <v>93</v>
      </c>
      <c r="N9235" s="7">
        <v>-2.2554574089365298</v>
      </c>
      <c r="O9235" s="7">
        <v>-1.38637265418678</v>
      </c>
    </row>
    <row r="9236" spans="2:15" x14ac:dyDescent="0.2">
      <c r="B9236" s="7">
        <v>32</v>
      </c>
      <c r="C9236" s="7">
        <v>93</v>
      </c>
      <c r="D9236" s="7">
        <v>-0.199902288295213</v>
      </c>
      <c r="E9236" s="7">
        <v>-6.8293986011037006E-2</v>
      </c>
      <c r="G9236" s="7">
        <v>32</v>
      </c>
      <c r="H9236" s="7">
        <v>93</v>
      </c>
      <c r="I9236" s="7">
        <v>0.10415104329095801</v>
      </c>
      <c r="J9236" s="7">
        <v>0.16640956046990099</v>
      </c>
      <c r="L9236" s="7">
        <v>32</v>
      </c>
      <c r="M9236" s="7">
        <v>93</v>
      </c>
      <c r="N9236" s="7">
        <v>1.5343366609990601</v>
      </c>
      <c r="O9236" s="7">
        <v>1.6375981051991899</v>
      </c>
    </row>
    <row r="9237" spans="2:15" x14ac:dyDescent="0.2">
      <c r="B9237" s="7">
        <v>33</v>
      </c>
      <c r="C9237" s="7">
        <v>93</v>
      </c>
      <c r="D9237" s="7">
        <v>-0.123248352528599</v>
      </c>
      <c r="E9237" s="7">
        <v>0.28330307976868802</v>
      </c>
      <c r="G9237" s="7">
        <v>33</v>
      </c>
      <c r="H9237" s="7">
        <v>93</v>
      </c>
      <c r="I9237" s="7">
        <v>4.9489713574526903E-2</v>
      </c>
      <c r="J9237" s="7">
        <v>0.23963365828213201</v>
      </c>
      <c r="L9237" s="7">
        <v>33</v>
      </c>
      <c r="M9237" s="7">
        <v>93</v>
      </c>
      <c r="N9237" s="7">
        <v>0.223182585058638</v>
      </c>
      <c r="O9237" s="7">
        <v>-0.24476151917658701</v>
      </c>
    </row>
    <row r="9238" spans="2:15" x14ac:dyDescent="0.2">
      <c r="B9238" s="7">
        <v>34</v>
      </c>
      <c r="C9238" s="7">
        <v>93</v>
      </c>
      <c r="D9238" s="7">
        <v>-0.39651977444783298</v>
      </c>
      <c r="E9238" s="7">
        <v>-0.402990977335413</v>
      </c>
      <c r="G9238" s="7">
        <v>34</v>
      </c>
      <c r="H9238" s="7">
        <v>93</v>
      </c>
      <c r="I9238" s="7">
        <v>-0.35544432609728299</v>
      </c>
      <c r="J9238" s="7">
        <v>-0.10562590386840801</v>
      </c>
      <c r="L9238" s="7">
        <v>34</v>
      </c>
      <c r="M9238" s="7">
        <v>93</v>
      </c>
      <c r="N9238" s="7">
        <v>-0.123378240942912</v>
      </c>
      <c r="O9238" s="7">
        <v>-0.185277483470558</v>
      </c>
    </row>
    <row r="9239" spans="2:15" x14ac:dyDescent="0.2">
      <c r="B9239" s="7">
        <v>35</v>
      </c>
      <c r="C9239" s="7">
        <v>93</v>
      </c>
      <c r="D9239" s="7">
        <v>2.5244529526307999E-2</v>
      </c>
      <c r="E9239" s="7">
        <v>0.159678377723799</v>
      </c>
      <c r="G9239" s="7">
        <v>35</v>
      </c>
      <c r="H9239" s="7">
        <v>93</v>
      </c>
      <c r="I9239" s="7">
        <v>-0.41992666872904699</v>
      </c>
      <c r="J9239" s="7">
        <v>-0.19247363728360201</v>
      </c>
      <c r="L9239" s="7">
        <v>35</v>
      </c>
      <c r="M9239" s="7">
        <v>93</v>
      </c>
      <c r="N9239" s="7">
        <v>2.0455482870835699</v>
      </c>
      <c r="O9239" s="7">
        <v>2.21715262915823</v>
      </c>
    </row>
    <row r="9240" spans="2:15" x14ac:dyDescent="0.2">
      <c r="B9240" s="7">
        <v>36</v>
      </c>
      <c r="C9240" s="7">
        <v>93</v>
      </c>
      <c r="D9240" s="7">
        <v>-0.155061253052864</v>
      </c>
      <c r="E9240" s="7">
        <v>-0.22441994951774699</v>
      </c>
      <c r="G9240" s="7">
        <v>36</v>
      </c>
      <c r="H9240" s="7">
        <v>93</v>
      </c>
      <c r="I9240" s="7">
        <v>4.3669572828139998E-2</v>
      </c>
      <c r="J9240" s="7">
        <v>-0.15009932115685501</v>
      </c>
      <c r="L9240" s="7">
        <v>36</v>
      </c>
      <c r="M9240" s="7">
        <v>93</v>
      </c>
      <c r="N9240" s="7">
        <v>-1.3461278091928901</v>
      </c>
      <c r="O9240" s="7">
        <v>-1.52121657436601</v>
      </c>
    </row>
    <row r="9241" spans="2:15" x14ac:dyDescent="0.2">
      <c r="B9241" s="7">
        <v>37</v>
      </c>
      <c r="C9241" s="7">
        <v>93</v>
      </c>
      <c r="D9241" s="7">
        <v>-0.33321431009881303</v>
      </c>
      <c r="E9241" s="7">
        <v>-0.30782504146481698</v>
      </c>
      <c r="G9241" s="7">
        <v>37</v>
      </c>
      <c r="H9241" s="7">
        <v>93</v>
      </c>
      <c r="I9241" s="7">
        <v>-0.11588890947660201</v>
      </c>
      <c r="J9241" s="7">
        <v>-6.4330335683246503E-2</v>
      </c>
      <c r="L9241" s="7">
        <v>37</v>
      </c>
      <c r="M9241" s="7">
        <v>93</v>
      </c>
      <c r="N9241" s="7">
        <v>-0.23757040858667999</v>
      </c>
      <c r="O9241" s="7">
        <v>-4.9491330122982E-2</v>
      </c>
    </row>
    <row r="9242" spans="2:15" x14ac:dyDescent="0.2">
      <c r="B9242" s="7">
        <v>38</v>
      </c>
      <c r="C9242" s="7">
        <v>93</v>
      </c>
      <c r="D9242" s="7">
        <v>-0.16903580557853101</v>
      </c>
      <c r="E9242" s="7">
        <v>-5.19481586304558E-2</v>
      </c>
      <c r="G9242" s="7">
        <v>38</v>
      </c>
      <c r="H9242" s="7">
        <v>93</v>
      </c>
      <c r="I9242" s="7">
        <v>-0.337682241526302</v>
      </c>
      <c r="J9242" s="7">
        <v>-0.22306155370969799</v>
      </c>
      <c r="L9242" s="7">
        <v>38</v>
      </c>
      <c r="M9242" s="7">
        <v>93</v>
      </c>
      <c r="N9242" s="7">
        <v>0.29941385568929102</v>
      </c>
      <c r="O9242" s="7">
        <v>8.3578271573138394E-2</v>
      </c>
    </row>
    <row r="9243" spans="2:15" x14ac:dyDescent="0.2">
      <c r="B9243" s="7">
        <v>39</v>
      </c>
      <c r="C9243" s="7">
        <v>93</v>
      </c>
      <c r="D9243" s="7">
        <v>-0.13758439290845501</v>
      </c>
      <c r="E9243" s="7">
        <v>-9.3123967051950807E-2</v>
      </c>
      <c r="G9243" s="7">
        <v>39</v>
      </c>
      <c r="H9243" s="7">
        <v>93</v>
      </c>
      <c r="I9243" s="7">
        <v>0.15949564306414099</v>
      </c>
      <c r="J9243" s="7">
        <v>0.34760890753964202</v>
      </c>
      <c r="L9243" s="7">
        <v>39</v>
      </c>
      <c r="M9243" s="7">
        <v>93</v>
      </c>
      <c r="N9243" s="7">
        <v>0.98127196585950405</v>
      </c>
      <c r="O9243" s="7">
        <v>0.51520983960275502</v>
      </c>
    </row>
    <row r="9244" spans="2:15" x14ac:dyDescent="0.2">
      <c r="B9244" s="7">
        <v>40</v>
      </c>
      <c r="C9244" s="7">
        <v>93</v>
      </c>
      <c r="D9244" s="7">
        <v>-0.125708898799338</v>
      </c>
      <c r="E9244" s="7">
        <v>4.8547843403669702E-2</v>
      </c>
      <c r="G9244" s="7">
        <v>40</v>
      </c>
      <c r="H9244" s="7">
        <v>93</v>
      </c>
      <c r="I9244" s="7">
        <v>-0.32542219338091699</v>
      </c>
      <c r="J9244" s="7">
        <v>7.6184453155678802E-2</v>
      </c>
      <c r="L9244" s="7">
        <v>40</v>
      </c>
      <c r="M9244" s="7">
        <v>93</v>
      </c>
      <c r="N9244" s="7">
        <v>-1.7664721712326199</v>
      </c>
      <c r="O9244" s="7">
        <v>-1.7523047689639899</v>
      </c>
    </row>
    <row r="9245" spans="2:15" x14ac:dyDescent="0.2">
      <c r="B9245" s="7">
        <v>41</v>
      </c>
      <c r="C9245" s="7">
        <v>93</v>
      </c>
      <c r="D9245" s="7">
        <v>-0.15912304218908199</v>
      </c>
      <c r="E9245" s="7">
        <v>-0.22711361344033801</v>
      </c>
      <c r="G9245" s="7">
        <v>41</v>
      </c>
      <c r="H9245" s="7">
        <v>93</v>
      </c>
      <c r="I9245" s="7">
        <v>-2.8043181665349699E-2</v>
      </c>
      <c r="J9245" s="7">
        <v>-0.14055877572248601</v>
      </c>
      <c r="L9245" s="7">
        <v>41</v>
      </c>
      <c r="M9245" s="7">
        <v>93</v>
      </c>
      <c r="N9245" s="7">
        <v>0.43012019551303898</v>
      </c>
      <c r="O9245" s="7">
        <v>-0.26339825156076002</v>
      </c>
    </row>
    <row r="9246" spans="2:15" x14ac:dyDescent="0.2">
      <c r="B9246" s="7">
        <v>42</v>
      </c>
      <c r="C9246" s="7">
        <v>93</v>
      </c>
      <c r="D9246" s="7">
        <v>-9.0657563871350696E-2</v>
      </c>
      <c r="E9246" s="7">
        <v>0.16575458851518099</v>
      </c>
      <c r="G9246" s="7">
        <v>42</v>
      </c>
      <c r="H9246" s="7">
        <v>93</v>
      </c>
      <c r="I9246" s="7">
        <v>0.137614983561691</v>
      </c>
      <c r="J9246" s="7">
        <v>0.13591759158363501</v>
      </c>
      <c r="L9246" s="7">
        <v>42</v>
      </c>
      <c r="M9246" s="7">
        <v>93</v>
      </c>
      <c r="N9246" s="7">
        <v>0.10856873119716499</v>
      </c>
      <c r="O9246" s="7">
        <v>-0.66481976966247203</v>
      </c>
    </row>
    <row r="9247" spans="2:15" x14ac:dyDescent="0.2">
      <c r="B9247" s="7">
        <v>43</v>
      </c>
      <c r="C9247" s="7">
        <v>93</v>
      </c>
      <c r="D9247" s="7">
        <v>4.4509909350045597E-2</v>
      </c>
      <c r="E9247" s="7">
        <v>-0.222191138972233</v>
      </c>
      <c r="G9247" s="7">
        <v>43</v>
      </c>
      <c r="H9247" s="7">
        <v>93</v>
      </c>
      <c r="I9247" s="7">
        <v>-0.34316019085847999</v>
      </c>
      <c r="J9247" s="7">
        <v>-0.14955193767434299</v>
      </c>
      <c r="L9247" s="7">
        <v>43</v>
      </c>
      <c r="M9247" s="7">
        <v>93</v>
      </c>
      <c r="N9247" s="7">
        <v>-0.59908657257597797</v>
      </c>
      <c r="O9247" s="7">
        <v>-1.1537357061731599</v>
      </c>
    </row>
    <row r="9248" spans="2:15" x14ac:dyDescent="0.2">
      <c r="B9248" s="7">
        <v>44</v>
      </c>
      <c r="C9248" s="7">
        <v>93</v>
      </c>
      <c r="D9248" s="7">
        <v>-6.2398379944554001E-2</v>
      </c>
      <c r="E9248" s="7">
        <v>9.2890671760149396E-2</v>
      </c>
      <c r="G9248" s="7">
        <v>44</v>
      </c>
      <c r="H9248" s="7">
        <v>93</v>
      </c>
      <c r="I9248" s="7">
        <v>-0.22783850918833101</v>
      </c>
      <c r="J9248" s="7">
        <v>-4.1139551186922099E-2</v>
      </c>
      <c r="L9248" s="7">
        <v>44</v>
      </c>
      <c r="M9248" s="7">
        <v>93</v>
      </c>
      <c r="N9248" s="7">
        <v>-3.9528137745002703E-2</v>
      </c>
      <c r="O9248" s="7">
        <v>0.27526676094353397</v>
      </c>
    </row>
    <row r="9249" spans="2:15" x14ac:dyDescent="0.2">
      <c r="B9249" s="7">
        <v>45</v>
      </c>
      <c r="C9249" s="7">
        <v>93</v>
      </c>
      <c r="D9249" s="7">
        <v>0.222127084611318</v>
      </c>
      <c r="E9249" s="7">
        <v>-2.2838080279249998E-2</v>
      </c>
      <c r="G9249" s="7">
        <v>45</v>
      </c>
      <c r="H9249" s="7">
        <v>93</v>
      </c>
      <c r="I9249" s="7">
        <v>2.4551063825671599E-2</v>
      </c>
      <c r="J9249" s="7">
        <v>-8.8130263346121396E-2</v>
      </c>
      <c r="L9249" s="7">
        <v>45</v>
      </c>
      <c r="M9249" s="7">
        <v>93</v>
      </c>
      <c r="N9249" s="7">
        <v>-1.4109874457067499</v>
      </c>
      <c r="O9249" s="7">
        <v>-1.1102347871970399</v>
      </c>
    </row>
    <row r="9250" spans="2:15" x14ac:dyDescent="0.2">
      <c r="B9250" s="7">
        <v>46</v>
      </c>
      <c r="C9250" s="7">
        <v>93</v>
      </c>
      <c r="D9250" s="7">
        <v>7.32567977558478E-2</v>
      </c>
      <c r="E9250" s="7">
        <v>8.8805260407880796E-2</v>
      </c>
      <c r="G9250" s="7">
        <v>46</v>
      </c>
      <c r="H9250" s="7">
        <v>93</v>
      </c>
      <c r="I9250" s="7">
        <v>0.29668826086321498</v>
      </c>
      <c r="J9250" s="7">
        <v>9.5623326139606696E-2</v>
      </c>
      <c r="L9250" s="7">
        <v>46</v>
      </c>
      <c r="M9250" s="7">
        <v>93</v>
      </c>
      <c r="N9250" s="7">
        <v>-0.437032410188122</v>
      </c>
      <c r="O9250" s="7">
        <v>-0.96892887439997999</v>
      </c>
    </row>
    <row r="9251" spans="2:15" x14ac:dyDescent="0.2">
      <c r="B9251" s="7">
        <v>47</v>
      </c>
      <c r="C9251" s="7">
        <v>93</v>
      </c>
      <c r="D9251" s="7">
        <v>-0.26482071761047998</v>
      </c>
      <c r="E9251" s="7">
        <v>-8.3494650986701002E-2</v>
      </c>
      <c r="G9251" s="7">
        <v>47</v>
      </c>
      <c r="H9251" s="7">
        <v>93</v>
      </c>
      <c r="I9251" s="7">
        <v>-9.5169526837181301E-2</v>
      </c>
      <c r="J9251" s="7">
        <v>-0.156839301039914</v>
      </c>
      <c r="L9251" s="7">
        <v>47</v>
      </c>
      <c r="M9251" s="7">
        <v>93</v>
      </c>
      <c r="N9251" s="7">
        <v>-1.3751336883568801</v>
      </c>
      <c r="O9251" s="7">
        <v>-1.42639599352266</v>
      </c>
    </row>
    <row r="9252" spans="2:15" x14ac:dyDescent="0.2">
      <c r="B9252" s="7">
        <v>48</v>
      </c>
      <c r="C9252" s="7">
        <v>93</v>
      </c>
      <c r="D9252" s="7">
        <v>-0.24287330995467901</v>
      </c>
      <c r="E9252" s="7">
        <v>7.19090780692557E-2</v>
      </c>
      <c r="G9252" s="7">
        <v>48</v>
      </c>
      <c r="H9252" s="7">
        <v>93</v>
      </c>
      <c r="I9252" s="7">
        <v>-0.37007281803243203</v>
      </c>
      <c r="J9252" s="7">
        <v>-9.1722240917135899E-4</v>
      </c>
      <c r="L9252" s="7">
        <v>48</v>
      </c>
      <c r="M9252" s="7">
        <v>93</v>
      </c>
      <c r="N9252" s="7">
        <v>0.34688920392227801</v>
      </c>
      <c r="O9252" s="7">
        <v>1.3154913375188799</v>
      </c>
    </row>
    <row r="9253" spans="2:15" x14ac:dyDescent="0.2">
      <c r="B9253" s="7">
        <v>49</v>
      </c>
      <c r="C9253" s="7">
        <v>93</v>
      </c>
      <c r="D9253" s="7">
        <v>0.10461446937466</v>
      </c>
      <c r="E9253" s="7">
        <v>-0.17708346443811801</v>
      </c>
      <c r="G9253" s="7">
        <v>49</v>
      </c>
      <c r="H9253" s="7">
        <v>93</v>
      </c>
      <c r="I9253" s="7">
        <v>-2.5441099957680201E-2</v>
      </c>
      <c r="J9253" s="7">
        <v>-0.12887052305755201</v>
      </c>
      <c r="L9253" s="7">
        <v>49</v>
      </c>
      <c r="M9253" s="7">
        <v>93</v>
      </c>
      <c r="N9253" s="7">
        <v>-0.83011586314489805</v>
      </c>
      <c r="O9253" s="7">
        <v>-4.3265359248065797E-3</v>
      </c>
    </row>
    <row r="9254" spans="2:15" x14ac:dyDescent="0.2">
      <c r="B9254" s="7">
        <v>50</v>
      </c>
      <c r="C9254" s="7">
        <v>93</v>
      </c>
      <c r="D9254" s="7">
        <v>-0.49131930870225499</v>
      </c>
      <c r="E9254" s="7">
        <v>-0.49456739435397301</v>
      </c>
      <c r="G9254" s="7">
        <v>50</v>
      </c>
      <c r="H9254" s="7">
        <v>93</v>
      </c>
      <c r="I9254" s="7">
        <v>-0.11615630293078</v>
      </c>
      <c r="J9254" s="7">
        <v>0.15730290375016001</v>
      </c>
      <c r="L9254" s="7">
        <v>50</v>
      </c>
      <c r="M9254" s="7">
        <v>93</v>
      </c>
      <c r="N9254" s="7">
        <v>0.21998268120424799</v>
      </c>
      <c r="O9254" s="7">
        <v>0.44181298282274101</v>
      </c>
    </row>
    <row r="9255" spans="2:15" x14ac:dyDescent="0.2">
      <c r="B9255" s="7">
        <v>51</v>
      </c>
      <c r="C9255" s="7">
        <v>93</v>
      </c>
      <c r="D9255" s="7">
        <v>-1.5786700216848401E-2</v>
      </c>
      <c r="E9255" s="7">
        <v>-0.10229142685853999</v>
      </c>
      <c r="G9255" s="7">
        <v>51</v>
      </c>
      <c r="H9255" s="7">
        <v>93</v>
      </c>
      <c r="I9255" s="7">
        <v>-0.129397820965646</v>
      </c>
      <c r="J9255" s="7">
        <v>-7.9883527841682997E-2</v>
      </c>
      <c r="L9255" s="7">
        <v>51</v>
      </c>
      <c r="M9255" s="7">
        <v>93</v>
      </c>
      <c r="N9255" s="7">
        <v>-3.5444612071730801</v>
      </c>
      <c r="O9255" s="7">
        <v>-3.25735416594833</v>
      </c>
    </row>
    <row r="9256" spans="2:15" x14ac:dyDescent="0.2">
      <c r="B9256" s="7">
        <v>52</v>
      </c>
      <c r="C9256" s="7">
        <v>93</v>
      </c>
      <c r="D9256" s="7">
        <v>1.07931546926032E-2</v>
      </c>
      <c r="E9256" s="7">
        <v>-9.3947296830194205E-2</v>
      </c>
      <c r="G9256" s="7">
        <v>52</v>
      </c>
      <c r="H9256" s="7">
        <v>93</v>
      </c>
      <c r="I9256" s="7">
        <v>-0.263132441818694</v>
      </c>
      <c r="J9256" s="7">
        <v>-6.5814181136419195E-2</v>
      </c>
      <c r="L9256" s="7">
        <v>52</v>
      </c>
      <c r="M9256" s="7">
        <v>93</v>
      </c>
      <c r="N9256" s="7">
        <v>0.40987688043180098</v>
      </c>
      <c r="O9256" s="7">
        <v>0.37132810828460999</v>
      </c>
    </row>
    <row r="9257" spans="2:15" x14ac:dyDescent="0.2">
      <c r="B9257" s="7">
        <v>53</v>
      </c>
      <c r="C9257" s="7">
        <v>93</v>
      </c>
      <c r="D9257" s="7">
        <v>-0.16346545546275701</v>
      </c>
      <c r="E9257" s="7">
        <v>-0.17937979935296</v>
      </c>
      <c r="G9257" s="7">
        <v>53</v>
      </c>
      <c r="H9257" s="7">
        <v>93</v>
      </c>
      <c r="I9257" s="7">
        <v>-3.5975940099218597E-2</v>
      </c>
      <c r="J9257" s="7">
        <v>0.13431098614687201</v>
      </c>
      <c r="L9257" s="7">
        <v>53</v>
      </c>
      <c r="M9257" s="7">
        <v>93</v>
      </c>
      <c r="N9257" s="7">
        <v>0.52239389647697898</v>
      </c>
      <c r="O9257" s="7">
        <v>-1.0959286663911401</v>
      </c>
    </row>
    <row r="9258" spans="2:15" x14ac:dyDescent="0.2">
      <c r="B9258" s="7">
        <v>54</v>
      </c>
      <c r="C9258" s="7">
        <v>93</v>
      </c>
      <c r="D9258" s="7">
        <v>-0.24089660621244499</v>
      </c>
      <c r="E9258" s="7">
        <v>-0.35766686307240297</v>
      </c>
      <c r="G9258" s="7">
        <v>54</v>
      </c>
      <c r="H9258" s="7">
        <v>93</v>
      </c>
      <c r="I9258" s="7">
        <v>-0.493350758797652</v>
      </c>
      <c r="J9258" s="7">
        <v>-0.19023305159912199</v>
      </c>
      <c r="L9258" s="7">
        <v>54</v>
      </c>
      <c r="M9258" s="7">
        <v>93</v>
      </c>
      <c r="N9258" s="7">
        <v>1.3251102890788999</v>
      </c>
      <c r="O9258" s="7">
        <v>0.78604109590231597</v>
      </c>
    </row>
    <row r="9259" spans="2:15" x14ac:dyDescent="0.2">
      <c r="B9259" s="7">
        <v>55</v>
      </c>
      <c r="C9259" s="7">
        <v>93</v>
      </c>
      <c r="D9259" s="7">
        <v>-4.6340480642714801E-2</v>
      </c>
      <c r="E9259" s="7">
        <v>-0.28538679192819799</v>
      </c>
      <c r="G9259" s="7">
        <v>55</v>
      </c>
      <c r="H9259" s="7">
        <v>93</v>
      </c>
      <c r="I9259" s="7">
        <v>-0.33435280363498199</v>
      </c>
      <c r="J9259" s="7">
        <v>-3.1421103075018698E-2</v>
      </c>
      <c r="L9259" s="7">
        <v>55</v>
      </c>
      <c r="M9259" s="7">
        <v>93</v>
      </c>
      <c r="N9259" s="7">
        <v>9.6640174994734998E-2</v>
      </c>
      <c r="O9259" s="7">
        <v>2.17486580425756E-2</v>
      </c>
    </row>
    <row r="9260" spans="2:15" x14ac:dyDescent="0.2">
      <c r="B9260" s="7">
        <v>56</v>
      </c>
      <c r="C9260" s="7">
        <v>93</v>
      </c>
      <c r="D9260" s="7">
        <v>-0.32713381613864301</v>
      </c>
      <c r="E9260" s="7">
        <v>-0.15841107467498899</v>
      </c>
      <c r="G9260" s="7">
        <v>56</v>
      </c>
      <c r="H9260" s="7">
        <v>93</v>
      </c>
      <c r="I9260" s="7">
        <v>-0.31961135339345098</v>
      </c>
      <c r="J9260" s="7">
        <v>-0.12351657938775799</v>
      </c>
      <c r="L9260" s="7">
        <v>56</v>
      </c>
      <c r="M9260" s="7">
        <v>93</v>
      </c>
      <c r="N9260" s="7">
        <v>0.590416883735431</v>
      </c>
      <c r="O9260" s="7">
        <v>1.02166199063607E-2</v>
      </c>
    </row>
    <row r="9261" spans="2:15" x14ac:dyDescent="0.2">
      <c r="B9261" s="7">
        <v>57</v>
      </c>
      <c r="C9261" s="7">
        <v>93</v>
      </c>
      <c r="D9261" s="7">
        <v>-0.198720023763543</v>
      </c>
      <c r="E9261" s="7">
        <v>-0.19313424218971201</v>
      </c>
      <c r="G9261" s="7">
        <v>57</v>
      </c>
      <c r="H9261" s="7">
        <v>93</v>
      </c>
      <c r="I9261" s="7">
        <v>-4.3487454765699603E-2</v>
      </c>
      <c r="J9261" s="7">
        <v>-0.14133206936892101</v>
      </c>
      <c r="L9261" s="7">
        <v>57</v>
      </c>
      <c r="M9261" s="7">
        <v>93</v>
      </c>
      <c r="N9261" s="7">
        <v>1.45501289511089</v>
      </c>
      <c r="O9261" s="7">
        <v>1.8320002120602099</v>
      </c>
    </row>
    <row r="9262" spans="2:15" x14ac:dyDescent="0.2">
      <c r="B9262" s="7">
        <v>58</v>
      </c>
      <c r="C9262" s="7">
        <v>93</v>
      </c>
      <c r="D9262" s="7">
        <v>-0.27699277898146102</v>
      </c>
      <c r="E9262" s="7">
        <v>-0.12877133805978699</v>
      </c>
      <c r="G9262" s="7">
        <v>58</v>
      </c>
      <c r="H9262" s="7">
        <v>93</v>
      </c>
      <c r="I9262" s="7">
        <v>-6.0338720541498199E-2</v>
      </c>
      <c r="J9262" s="7">
        <v>0.115147149363155</v>
      </c>
      <c r="L9262" s="7">
        <v>58</v>
      </c>
      <c r="M9262" s="7">
        <v>93</v>
      </c>
      <c r="N9262" s="7">
        <v>1.00390404540422E-2</v>
      </c>
      <c r="O9262" s="7">
        <v>-6.8317245729757795E-2</v>
      </c>
    </row>
    <row r="9263" spans="2:15" x14ac:dyDescent="0.2">
      <c r="B9263" s="7">
        <v>59</v>
      </c>
      <c r="C9263" s="7">
        <v>93</v>
      </c>
      <c r="D9263" s="7">
        <v>-0.27257314205303601</v>
      </c>
      <c r="E9263" s="7">
        <v>-0.236999834534212</v>
      </c>
      <c r="G9263" s="7">
        <v>59</v>
      </c>
      <c r="H9263" s="7">
        <v>93</v>
      </c>
      <c r="I9263" s="7">
        <v>0.13511384282802799</v>
      </c>
      <c r="J9263" s="7">
        <v>8.2620309070616599E-2</v>
      </c>
      <c r="L9263" s="7">
        <v>59</v>
      </c>
      <c r="M9263" s="7">
        <v>93</v>
      </c>
      <c r="N9263" s="7">
        <v>0.93736605105739701</v>
      </c>
      <c r="O9263" s="7">
        <v>1.6988854564631699</v>
      </c>
    </row>
    <row r="9264" spans="2:15" x14ac:dyDescent="0.2">
      <c r="B9264" s="7">
        <v>60</v>
      </c>
      <c r="C9264" s="7">
        <v>93</v>
      </c>
      <c r="D9264" s="7">
        <v>-0.104400353120829</v>
      </c>
      <c r="E9264" s="7">
        <v>0.19126647145067599</v>
      </c>
      <c r="G9264" s="7">
        <v>60</v>
      </c>
      <c r="H9264" s="7">
        <v>93</v>
      </c>
      <c r="I9264" s="7">
        <v>-4.9127399566266704E-3</v>
      </c>
      <c r="J9264" s="7">
        <v>-0.126979958018547</v>
      </c>
      <c r="L9264" s="7">
        <v>60</v>
      </c>
      <c r="M9264" s="7">
        <v>93</v>
      </c>
      <c r="N9264" s="7">
        <v>-1.0576306107267599</v>
      </c>
      <c r="O9264" s="7">
        <v>-0.85528839614775898</v>
      </c>
    </row>
    <row r="9265" spans="2:15" x14ac:dyDescent="0.2">
      <c r="B9265" s="7">
        <v>61</v>
      </c>
      <c r="C9265" s="7">
        <v>93</v>
      </c>
      <c r="D9265" s="7">
        <v>-0.58045383468125</v>
      </c>
      <c r="E9265" s="7">
        <v>-0.444643127769</v>
      </c>
      <c r="G9265" s="7">
        <v>61</v>
      </c>
      <c r="H9265" s="7">
        <v>93</v>
      </c>
      <c r="I9265" s="7">
        <v>-4.6649046857622202E-2</v>
      </c>
      <c r="J9265" s="7">
        <v>-1.7667058610719301E-2</v>
      </c>
      <c r="L9265" s="7">
        <v>61</v>
      </c>
      <c r="M9265" s="7">
        <v>93</v>
      </c>
      <c r="N9265" s="7">
        <v>1.3183193840267</v>
      </c>
      <c r="O9265" s="7">
        <v>0.95433173903317003</v>
      </c>
    </row>
    <row r="9266" spans="2:15" x14ac:dyDescent="0.2">
      <c r="B9266" s="7">
        <v>62</v>
      </c>
      <c r="C9266" s="7">
        <v>93</v>
      </c>
      <c r="D9266" s="7">
        <v>-5.1831732678086998E-3</v>
      </c>
      <c r="E9266" s="7">
        <v>-0.221119536592949</v>
      </c>
      <c r="G9266" s="7">
        <v>62</v>
      </c>
      <c r="H9266" s="7">
        <v>93</v>
      </c>
      <c r="I9266" s="7">
        <v>6.6491275351298298E-2</v>
      </c>
      <c r="J9266" s="7">
        <v>9.1738223291050899E-2</v>
      </c>
      <c r="L9266" s="7">
        <v>62</v>
      </c>
      <c r="M9266" s="7">
        <v>93</v>
      </c>
      <c r="N9266" s="7">
        <v>-1.23169251985497</v>
      </c>
      <c r="O9266" s="7">
        <v>-0.71268023803493297</v>
      </c>
    </row>
    <row r="9267" spans="2:15" x14ac:dyDescent="0.2">
      <c r="B9267" s="7">
        <v>63</v>
      </c>
      <c r="C9267" s="7">
        <v>93</v>
      </c>
      <c r="D9267" s="7">
        <v>-0.63924247030826298</v>
      </c>
      <c r="E9267" s="7">
        <v>-0.84320554819652604</v>
      </c>
      <c r="G9267" s="7">
        <v>63</v>
      </c>
      <c r="H9267" s="7">
        <v>93</v>
      </c>
      <c r="I9267" s="7">
        <v>-0.16156369098088499</v>
      </c>
      <c r="J9267" s="7">
        <v>7.8245609591018506E-2</v>
      </c>
      <c r="L9267" s="7">
        <v>63</v>
      </c>
      <c r="M9267" s="7">
        <v>93</v>
      </c>
      <c r="N9267" s="7">
        <v>-0.340117674445856</v>
      </c>
      <c r="O9267" s="7">
        <v>-0.66534760014594496</v>
      </c>
    </row>
    <row r="9268" spans="2:15" x14ac:dyDescent="0.2">
      <c r="B9268" s="7">
        <v>64</v>
      </c>
      <c r="C9268" s="7">
        <v>93</v>
      </c>
      <c r="D9268" s="7">
        <v>-0.31106545685238102</v>
      </c>
      <c r="E9268" s="7">
        <v>-1.9184237988247001E-2</v>
      </c>
      <c r="G9268" s="7">
        <v>64</v>
      </c>
      <c r="H9268" s="7">
        <v>93</v>
      </c>
      <c r="I9268" s="7">
        <v>0.17444541755108101</v>
      </c>
      <c r="J9268" s="7">
        <v>7.5162826277352907E-2</v>
      </c>
      <c r="L9268" s="7">
        <v>64</v>
      </c>
      <c r="M9268" s="7">
        <v>93</v>
      </c>
      <c r="N9268" s="7">
        <v>0.73834168107128595</v>
      </c>
      <c r="O9268" s="7">
        <v>1.7166832376609899E-2</v>
      </c>
    </row>
    <row r="9269" spans="2:15" x14ac:dyDescent="0.2">
      <c r="B9269" s="7">
        <v>65</v>
      </c>
      <c r="C9269" s="7">
        <v>93</v>
      </c>
      <c r="D9269" s="7">
        <v>-9.2501077142852495E-2</v>
      </c>
      <c r="E9269" s="7">
        <v>2.0373845455607099E-2</v>
      </c>
      <c r="G9269" s="7">
        <v>65</v>
      </c>
      <c r="H9269" s="7">
        <v>93</v>
      </c>
      <c r="I9269" s="7">
        <v>-8.4816603599156395E-2</v>
      </c>
      <c r="J9269" s="7">
        <v>5.7375194836550798E-2</v>
      </c>
      <c r="L9269" s="7">
        <v>65</v>
      </c>
      <c r="M9269" s="7">
        <v>93</v>
      </c>
      <c r="N9269" s="7">
        <v>0.17176452267801201</v>
      </c>
      <c r="O9269" s="7">
        <v>0.38915515503343601</v>
      </c>
    </row>
    <row r="9270" spans="2:15" x14ac:dyDescent="0.2">
      <c r="B9270" s="7">
        <v>66</v>
      </c>
      <c r="C9270" s="7">
        <v>93</v>
      </c>
      <c r="D9270" s="7">
        <v>-6.11183583402264E-2</v>
      </c>
      <c r="E9270" s="7">
        <v>0.171982647382248</v>
      </c>
      <c r="G9270" s="7">
        <v>66</v>
      </c>
      <c r="H9270" s="7">
        <v>93</v>
      </c>
      <c r="I9270" s="7">
        <v>-6.8988943405259698E-2</v>
      </c>
      <c r="J9270" s="7">
        <v>1.9803141163046999E-2</v>
      </c>
      <c r="L9270" s="7">
        <v>66</v>
      </c>
      <c r="M9270" s="7">
        <v>93</v>
      </c>
      <c r="N9270" s="7">
        <v>-0.15752120161719699</v>
      </c>
      <c r="O9270" s="7">
        <v>0.82010777231017395</v>
      </c>
    </row>
    <row r="9271" spans="2:15" x14ac:dyDescent="0.2">
      <c r="B9271" s="7">
        <v>67</v>
      </c>
      <c r="C9271" s="7">
        <v>93</v>
      </c>
      <c r="D9271" s="7">
        <v>0.31252382677091001</v>
      </c>
      <c r="E9271" s="7">
        <v>0.126198657224109</v>
      </c>
      <c r="G9271" s="7">
        <v>67</v>
      </c>
      <c r="H9271" s="7">
        <v>93</v>
      </c>
      <c r="I9271" s="7">
        <v>-0.22264849558216701</v>
      </c>
      <c r="J9271" s="7">
        <v>9.1148445617563703E-2</v>
      </c>
      <c r="L9271" s="7">
        <v>67</v>
      </c>
      <c r="M9271" s="7">
        <v>93</v>
      </c>
      <c r="N9271" s="7">
        <v>0.59222215046162996</v>
      </c>
      <c r="O9271" s="7">
        <v>0.30121090890661401</v>
      </c>
    </row>
    <row r="9272" spans="2:15" x14ac:dyDescent="0.2">
      <c r="B9272" s="7">
        <v>68</v>
      </c>
      <c r="C9272" s="7">
        <v>93</v>
      </c>
      <c r="D9272" s="7">
        <v>-8.8220061229149493E-2</v>
      </c>
      <c r="E9272" s="7">
        <v>2.4377896366071499E-2</v>
      </c>
      <c r="G9272" s="7">
        <v>68</v>
      </c>
      <c r="H9272" s="7">
        <v>93</v>
      </c>
      <c r="I9272" s="7">
        <v>4.2961707603675202E-2</v>
      </c>
      <c r="J9272" s="7">
        <v>0.131775527574297</v>
      </c>
      <c r="L9272" s="7">
        <v>68</v>
      </c>
      <c r="M9272" s="7">
        <v>93</v>
      </c>
      <c r="N9272" s="7">
        <v>0.21130689750089199</v>
      </c>
      <c r="O9272" s="7">
        <v>-0.38874375957121399</v>
      </c>
    </row>
    <row r="9273" spans="2:15" x14ac:dyDescent="0.2">
      <c r="B9273" s="7">
        <v>69</v>
      </c>
      <c r="C9273" s="7">
        <v>93</v>
      </c>
      <c r="D9273" s="7">
        <v>-0.43954021628922502</v>
      </c>
      <c r="E9273" s="7">
        <v>-0.29480436569785401</v>
      </c>
      <c r="G9273" s="7">
        <v>69</v>
      </c>
      <c r="H9273" s="7">
        <v>93</v>
      </c>
      <c r="I9273" s="7">
        <v>0.25986572762990601</v>
      </c>
      <c r="J9273" s="7">
        <v>0.44301222030523901</v>
      </c>
      <c r="L9273" s="7">
        <v>69</v>
      </c>
      <c r="M9273" s="7">
        <v>93</v>
      </c>
      <c r="N9273" s="7">
        <v>1.0815201367259799</v>
      </c>
      <c r="O9273" s="7">
        <v>0.43878202867545402</v>
      </c>
    </row>
    <row r="9274" spans="2:15" x14ac:dyDescent="0.2">
      <c r="B9274" s="7">
        <v>70</v>
      </c>
      <c r="C9274" s="7">
        <v>93</v>
      </c>
      <c r="D9274" s="7">
        <v>-0.59543467855030396</v>
      </c>
      <c r="E9274" s="7">
        <v>-0.62635132259843795</v>
      </c>
      <c r="G9274" s="7">
        <v>70</v>
      </c>
      <c r="H9274" s="7">
        <v>93</v>
      </c>
      <c r="I9274" s="7">
        <v>-0.15674384846792</v>
      </c>
      <c r="J9274" s="7">
        <v>-8.6522207782203403E-2</v>
      </c>
      <c r="L9274" s="7">
        <v>70</v>
      </c>
      <c r="M9274" s="7">
        <v>93</v>
      </c>
      <c r="N9274" s="7">
        <v>-0.86418550769620595</v>
      </c>
      <c r="O9274" s="7">
        <v>-0.69014674068842596</v>
      </c>
    </row>
    <row r="9275" spans="2:15" x14ac:dyDescent="0.2">
      <c r="B9275" s="7">
        <v>71</v>
      </c>
      <c r="C9275" s="7">
        <v>93</v>
      </c>
      <c r="D9275" s="7">
        <v>-0.40544403822935199</v>
      </c>
      <c r="E9275" s="7">
        <v>-6.9413062942664402E-2</v>
      </c>
      <c r="G9275" s="7">
        <v>71</v>
      </c>
      <c r="H9275" s="7">
        <v>93</v>
      </c>
      <c r="I9275" s="7">
        <v>-5.63978340519267E-3</v>
      </c>
      <c r="J9275" s="7">
        <v>-2.2247218505933499E-2</v>
      </c>
      <c r="L9275" s="7">
        <v>71</v>
      </c>
      <c r="M9275" s="7">
        <v>93</v>
      </c>
      <c r="N9275" s="7">
        <v>-0.87269568393731001</v>
      </c>
      <c r="O9275" s="7">
        <v>-0.830959421329167</v>
      </c>
    </row>
    <row r="9276" spans="2:15" x14ac:dyDescent="0.2">
      <c r="B9276" s="7">
        <v>72</v>
      </c>
      <c r="C9276" s="7">
        <v>93</v>
      </c>
      <c r="D9276" s="7">
        <v>-1.34739722626156E-2</v>
      </c>
      <c r="E9276" s="7">
        <v>-0.263480049327316</v>
      </c>
      <c r="G9276" s="7">
        <v>72</v>
      </c>
      <c r="H9276" s="7">
        <v>93</v>
      </c>
      <c r="I9276" s="7">
        <v>7.1117081331339094E-2</v>
      </c>
      <c r="J9276" s="7">
        <v>0.1203639548535</v>
      </c>
      <c r="L9276" s="7">
        <v>72</v>
      </c>
      <c r="M9276" s="7">
        <v>93</v>
      </c>
      <c r="N9276" s="7">
        <v>0.67794720389523899</v>
      </c>
      <c r="O9276" s="7">
        <v>0.36460447144859298</v>
      </c>
    </row>
    <row r="9277" spans="2:15" x14ac:dyDescent="0.2">
      <c r="B9277" s="7">
        <v>73</v>
      </c>
      <c r="C9277" s="7">
        <v>93</v>
      </c>
      <c r="D9277" s="7">
        <v>-0.20829337826453501</v>
      </c>
      <c r="E9277" s="7">
        <v>-8.0151568469610801E-2</v>
      </c>
      <c r="G9277" s="7">
        <v>73</v>
      </c>
      <c r="H9277" s="7">
        <v>93</v>
      </c>
      <c r="I9277" s="7">
        <v>-2.6510584048292402E-2</v>
      </c>
      <c r="J9277" s="7">
        <v>8.6339335886755506E-2</v>
      </c>
      <c r="L9277" s="7">
        <v>73</v>
      </c>
      <c r="M9277" s="7">
        <v>93</v>
      </c>
      <c r="N9277" s="7">
        <v>-0.293941917055629</v>
      </c>
      <c r="O9277" s="7">
        <v>-0.44767647450667503</v>
      </c>
    </row>
    <row r="9278" spans="2:15" x14ac:dyDescent="0.2">
      <c r="B9278" s="7">
        <v>74</v>
      </c>
      <c r="C9278" s="7">
        <v>93</v>
      </c>
      <c r="D9278" s="7">
        <v>-6.2840871320155103E-2</v>
      </c>
      <c r="E9278" s="7">
        <v>-6.6761260907632902E-3</v>
      </c>
      <c r="G9278" s="7">
        <v>74</v>
      </c>
      <c r="H9278" s="7">
        <v>93</v>
      </c>
      <c r="I9278" s="7">
        <v>6.1404721782158996E-3</v>
      </c>
      <c r="J9278" s="7">
        <v>-0.20157253224292099</v>
      </c>
      <c r="L9278" s="7">
        <v>74</v>
      </c>
      <c r="M9278" s="7">
        <v>93</v>
      </c>
      <c r="N9278" s="7">
        <v>0.69263758988985502</v>
      </c>
      <c r="O9278" s="7">
        <v>1.32754901193665</v>
      </c>
    </row>
    <row r="9279" spans="2:15" x14ac:dyDescent="0.2">
      <c r="B9279" s="7">
        <v>75</v>
      </c>
      <c r="C9279" s="7">
        <v>93</v>
      </c>
      <c r="D9279" s="7">
        <v>-0.52281054880134004</v>
      </c>
      <c r="E9279" s="7">
        <v>-0.25201597229410999</v>
      </c>
      <c r="G9279" s="7">
        <v>75</v>
      </c>
      <c r="H9279" s="7">
        <v>93</v>
      </c>
      <c r="I9279" s="7">
        <v>-0.27290997375585302</v>
      </c>
      <c r="J9279" s="7">
        <v>-0.214568399546362</v>
      </c>
      <c r="L9279" s="7">
        <v>75</v>
      </c>
      <c r="M9279" s="7">
        <v>93</v>
      </c>
      <c r="N9279" s="7">
        <v>-0.26458508087455301</v>
      </c>
      <c r="O9279" s="7">
        <v>-0.76620146862438099</v>
      </c>
    </row>
    <row r="9280" spans="2:15" x14ac:dyDescent="0.2">
      <c r="B9280" s="7">
        <v>76</v>
      </c>
      <c r="C9280" s="7">
        <v>93</v>
      </c>
      <c r="D9280" s="7">
        <v>-0.16271081672945301</v>
      </c>
      <c r="E9280" s="7">
        <v>-0.108837520785658</v>
      </c>
      <c r="G9280" s="7">
        <v>76</v>
      </c>
      <c r="H9280" s="7">
        <v>93</v>
      </c>
      <c r="I9280" s="7">
        <v>1.1448083422359201</v>
      </c>
      <c r="J9280" s="7">
        <v>1.07651122326256</v>
      </c>
      <c r="L9280" s="7">
        <v>76</v>
      </c>
      <c r="M9280" s="7">
        <v>93</v>
      </c>
      <c r="N9280" s="7">
        <v>2.75561723504829E-2</v>
      </c>
      <c r="O9280" s="7">
        <v>1.07912620528295</v>
      </c>
    </row>
    <row r="9281" spans="2:15" x14ac:dyDescent="0.2">
      <c r="B9281" s="7">
        <v>77</v>
      </c>
      <c r="C9281" s="7">
        <v>93</v>
      </c>
      <c r="D9281" s="7">
        <v>8.5552022310308104E-2</v>
      </c>
      <c r="E9281" s="7">
        <v>-8.0595824283522993E-2</v>
      </c>
      <c r="G9281" s="7">
        <v>77</v>
      </c>
      <c r="H9281" s="7">
        <v>93</v>
      </c>
      <c r="I9281" s="7">
        <v>-9.1472589896049797E-2</v>
      </c>
      <c r="J9281" s="7">
        <v>-0.16382714545007501</v>
      </c>
      <c r="L9281" s="7">
        <v>77</v>
      </c>
      <c r="M9281" s="7">
        <v>93</v>
      </c>
      <c r="N9281" s="7">
        <v>0.56259109202724</v>
      </c>
      <c r="O9281" s="7">
        <v>0.40699444122780998</v>
      </c>
    </row>
    <row r="9282" spans="2:15" x14ac:dyDescent="0.2">
      <c r="B9282" s="7">
        <v>78</v>
      </c>
      <c r="C9282" s="7">
        <v>93</v>
      </c>
      <c r="D9282" s="7">
        <v>0.27929948580471597</v>
      </c>
      <c r="E9282" s="7">
        <v>0.18383230535554601</v>
      </c>
      <c r="G9282" s="7">
        <v>78</v>
      </c>
      <c r="H9282" s="7">
        <v>93</v>
      </c>
      <c r="I9282" s="7">
        <v>7.1225239588995001E-2</v>
      </c>
      <c r="J9282" s="7">
        <v>-0.19791084674012299</v>
      </c>
      <c r="L9282" s="7">
        <v>78</v>
      </c>
      <c r="M9282" s="7">
        <v>93</v>
      </c>
      <c r="N9282" s="7">
        <v>-3.7275127515769602</v>
      </c>
      <c r="O9282" s="7">
        <v>-3.3174636289714599</v>
      </c>
    </row>
    <row r="9283" spans="2:15" x14ac:dyDescent="0.2">
      <c r="B9283" s="7">
        <v>79</v>
      </c>
      <c r="C9283" s="7">
        <v>93</v>
      </c>
      <c r="D9283" s="7">
        <v>2.25531653130355E-2</v>
      </c>
      <c r="E9283" s="7">
        <v>2.9043923484468999E-2</v>
      </c>
      <c r="G9283" s="7">
        <v>79</v>
      </c>
      <c r="H9283" s="7">
        <v>93</v>
      </c>
      <c r="I9283" s="7">
        <v>-0.14281372428177799</v>
      </c>
      <c r="J9283" s="7">
        <v>-7.86777807585963E-2</v>
      </c>
      <c r="L9283" s="7">
        <v>79</v>
      </c>
      <c r="M9283" s="7">
        <v>93</v>
      </c>
      <c r="N9283" s="7">
        <v>2.7023328171421401E-2</v>
      </c>
      <c r="O9283" s="7">
        <v>-1.24907986999257</v>
      </c>
    </row>
    <row r="9284" spans="2:15" x14ac:dyDescent="0.2">
      <c r="B9284" s="7">
        <v>80</v>
      </c>
      <c r="C9284" s="7">
        <v>93</v>
      </c>
      <c r="D9284" s="7">
        <v>-0.198999605683572</v>
      </c>
      <c r="E9284" s="7">
        <v>-0.30402263600174301</v>
      </c>
      <c r="G9284" s="7">
        <v>80</v>
      </c>
      <c r="H9284" s="7">
        <v>93</v>
      </c>
      <c r="I9284" s="7">
        <v>-7.0714748473456296E-2</v>
      </c>
      <c r="J9284" s="7">
        <v>-0.15542253876258599</v>
      </c>
      <c r="L9284" s="7">
        <v>80</v>
      </c>
      <c r="M9284" s="7">
        <v>93</v>
      </c>
      <c r="N9284" s="7">
        <v>-0.95315133654266404</v>
      </c>
      <c r="O9284" s="7">
        <v>-0.65001851759218199</v>
      </c>
    </row>
    <row r="9285" spans="2:15" x14ac:dyDescent="0.2">
      <c r="B9285" s="7">
        <v>81</v>
      </c>
      <c r="C9285" s="7">
        <v>93</v>
      </c>
      <c r="D9285" s="7">
        <v>-0.45791330322864199</v>
      </c>
      <c r="E9285" s="7">
        <v>-0.120838619955903</v>
      </c>
      <c r="G9285" s="7">
        <v>81</v>
      </c>
      <c r="H9285" s="7">
        <v>93</v>
      </c>
      <c r="I9285" s="7">
        <v>9.1745353770955204E-2</v>
      </c>
      <c r="J9285" s="7">
        <v>-8.5296371255484602E-2</v>
      </c>
      <c r="L9285" s="7">
        <v>81</v>
      </c>
      <c r="M9285" s="7">
        <v>93</v>
      </c>
      <c r="N9285" s="7">
        <v>6.7068499048073005E-4</v>
      </c>
      <c r="O9285" s="7">
        <v>0.81585587039782204</v>
      </c>
    </row>
    <row r="9286" spans="2:15" x14ac:dyDescent="0.2">
      <c r="B9286" s="7">
        <v>82</v>
      </c>
      <c r="C9286" s="7">
        <v>93</v>
      </c>
      <c r="D9286" s="7">
        <v>-0.17531217539270799</v>
      </c>
      <c r="E9286" s="7">
        <v>-0.25033085736462002</v>
      </c>
      <c r="G9286" s="7">
        <v>82</v>
      </c>
      <c r="H9286" s="7">
        <v>93</v>
      </c>
      <c r="I9286" s="7">
        <v>-0.27313364886963098</v>
      </c>
      <c r="J9286" s="7">
        <v>-0.17391105004249</v>
      </c>
      <c r="L9286" s="7">
        <v>82</v>
      </c>
      <c r="M9286" s="7">
        <v>93</v>
      </c>
      <c r="N9286" s="7">
        <v>0.48614164043574798</v>
      </c>
      <c r="O9286" s="7">
        <v>0.61849214613049996</v>
      </c>
    </row>
    <row r="9287" spans="2:15" x14ac:dyDescent="0.2">
      <c r="B9287" s="7">
        <v>83</v>
      </c>
      <c r="C9287" s="7">
        <v>93</v>
      </c>
      <c r="D9287" s="7">
        <v>-0.25333783415199701</v>
      </c>
      <c r="E9287" s="7">
        <v>-0.118934442270555</v>
      </c>
      <c r="G9287" s="7">
        <v>83</v>
      </c>
      <c r="H9287" s="7">
        <v>93</v>
      </c>
      <c r="I9287" s="7">
        <v>-0.47818101699665</v>
      </c>
      <c r="J9287" s="7">
        <v>-0.102040823798422</v>
      </c>
      <c r="L9287" s="7">
        <v>83</v>
      </c>
      <c r="M9287" s="7">
        <v>93</v>
      </c>
      <c r="N9287" s="7">
        <v>-1.3550454113500201</v>
      </c>
      <c r="O9287" s="7">
        <v>-0.60836752855685605</v>
      </c>
    </row>
    <row r="9288" spans="2:15" x14ac:dyDescent="0.2">
      <c r="B9288" s="7">
        <v>84</v>
      </c>
      <c r="C9288" s="7">
        <v>93</v>
      </c>
      <c r="D9288" s="7">
        <v>-0.25125347514524099</v>
      </c>
      <c r="E9288" s="7">
        <v>-0.31256798792615598</v>
      </c>
      <c r="G9288" s="7">
        <v>84</v>
      </c>
      <c r="H9288" s="7">
        <v>93</v>
      </c>
      <c r="I9288" s="7">
        <v>-0.17174255133844299</v>
      </c>
      <c r="J9288" s="7">
        <v>-0.14250572388662799</v>
      </c>
      <c r="L9288" s="7">
        <v>84</v>
      </c>
      <c r="M9288" s="7">
        <v>93</v>
      </c>
      <c r="N9288" s="7">
        <v>-0.41844522392137601</v>
      </c>
      <c r="O9288" s="7">
        <v>-0.201013358825818</v>
      </c>
    </row>
    <row r="9289" spans="2:15" x14ac:dyDescent="0.2">
      <c r="B9289" s="7">
        <v>85</v>
      </c>
      <c r="C9289" s="7">
        <v>93</v>
      </c>
      <c r="D9289" s="7">
        <v>-0.18114444187762499</v>
      </c>
      <c r="E9289" s="7">
        <v>6.0471933848154101E-2</v>
      </c>
      <c r="G9289" s="7">
        <v>85</v>
      </c>
      <c r="H9289" s="7">
        <v>93</v>
      </c>
      <c r="I9289" s="7">
        <v>-5.4388173707961202E-2</v>
      </c>
      <c r="J9289" s="7">
        <v>5.30097331358306E-2</v>
      </c>
      <c r="L9289" s="7">
        <v>85</v>
      </c>
      <c r="M9289" s="7">
        <v>93</v>
      </c>
      <c r="N9289" s="7">
        <v>-1.9216681032615199</v>
      </c>
      <c r="O9289" s="7">
        <v>-1.9037076266581701</v>
      </c>
    </row>
    <row r="9290" spans="2:15" x14ac:dyDescent="0.2">
      <c r="B9290" s="7">
        <v>86</v>
      </c>
      <c r="C9290" s="7">
        <v>93</v>
      </c>
      <c r="D9290" s="7">
        <v>7.88631450420141E-3</v>
      </c>
      <c r="E9290" s="7">
        <v>2.36081110892759E-2</v>
      </c>
      <c r="G9290" s="7">
        <v>86</v>
      </c>
      <c r="H9290" s="7">
        <v>93</v>
      </c>
      <c r="I9290" s="7">
        <v>0.11672977137128</v>
      </c>
      <c r="J9290" s="7">
        <v>3.34872695497257E-3</v>
      </c>
      <c r="L9290" s="7">
        <v>86</v>
      </c>
      <c r="M9290" s="7">
        <v>93</v>
      </c>
      <c r="N9290" s="7">
        <v>-0.83002519451498102</v>
      </c>
      <c r="O9290" s="7">
        <v>-0.98167113810778905</v>
      </c>
    </row>
    <row r="9291" spans="2:15" x14ac:dyDescent="0.2">
      <c r="B9291" s="7">
        <v>87</v>
      </c>
      <c r="C9291" s="7">
        <v>93</v>
      </c>
      <c r="D9291" s="7">
        <v>-0.31417232201006801</v>
      </c>
      <c r="E9291" s="7">
        <v>1.0751900541573701E-2</v>
      </c>
      <c r="G9291" s="7">
        <v>87</v>
      </c>
      <c r="H9291" s="7">
        <v>93</v>
      </c>
      <c r="I9291" s="7">
        <v>-0.10386071470243401</v>
      </c>
      <c r="J9291" s="7">
        <v>-7.4599652851922799E-2</v>
      </c>
      <c r="L9291" s="7">
        <v>87</v>
      </c>
      <c r="M9291" s="7">
        <v>93</v>
      </c>
      <c r="N9291" s="7">
        <v>-0.59600180165211503</v>
      </c>
      <c r="O9291" s="7">
        <v>-0.39542436082195698</v>
      </c>
    </row>
    <row r="9292" spans="2:15" x14ac:dyDescent="0.2">
      <c r="B9292" s="7">
        <v>88</v>
      </c>
      <c r="C9292" s="7">
        <v>93</v>
      </c>
      <c r="D9292" s="7">
        <v>0.14464079722291301</v>
      </c>
      <c r="E9292" s="7">
        <v>7.5786011866085801E-4</v>
      </c>
      <c r="G9292" s="7">
        <v>88</v>
      </c>
      <c r="H9292" s="7">
        <v>93</v>
      </c>
      <c r="I9292" s="7">
        <v>-0.43588947156436902</v>
      </c>
      <c r="J9292" s="7">
        <v>-0.26047533165460701</v>
      </c>
      <c r="L9292" s="7">
        <v>88</v>
      </c>
      <c r="M9292" s="7">
        <v>93</v>
      </c>
      <c r="N9292" s="7">
        <v>0.376159968936361</v>
      </c>
      <c r="O9292" s="7">
        <v>5.8685228941493001E-2</v>
      </c>
    </row>
    <row r="9293" spans="2:15" x14ac:dyDescent="0.2">
      <c r="B9293" s="7">
        <v>89</v>
      </c>
      <c r="C9293" s="7">
        <v>93</v>
      </c>
      <c r="D9293" s="7">
        <v>0.107527839771863</v>
      </c>
      <c r="E9293" s="7">
        <v>-0.141599187496741</v>
      </c>
      <c r="G9293" s="7">
        <v>89</v>
      </c>
      <c r="H9293" s="7">
        <v>93</v>
      </c>
      <c r="I9293" s="7">
        <v>0.11431799650214999</v>
      </c>
      <c r="J9293" s="7">
        <v>-3.0597424878209298E-2</v>
      </c>
      <c r="L9293" s="7">
        <v>89</v>
      </c>
      <c r="M9293" s="7">
        <v>93</v>
      </c>
      <c r="N9293" s="7">
        <v>-0.82274905197265502</v>
      </c>
      <c r="O9293" s="7">
        <v>-0.17437410833928499</v>
      </c>
    </row>
    <row r="9294" spans="2:15" x14ac:dyDescent="0.2">
      <c r="B9294" s="7">
        <v>90</v>
      </c>
      <c r="C9294" s="7">
        <v>93</v>
      </c>
      <c r="D9294" s="7">
        <v>0.181079672759003</v>
      </c>
      <c r="E9294" s="7">
        <v>-7.0965750500027597E-2</v>
      </c>
      <c r="G9294" s="7">
        <v>90</v>
      </c>
      <c r="H9294" s="7">
        <v>93</v>
      </c>
      <c r="I9294" s="7">
        <v>0.23590637489866501</v>
      </c>
      <c r="J9294" s="7">
        <v>-6.0137353978642998E-2</v>
      </c>
      <c r="L9294" s="7">
        <v>90</v>
      </c>
      <c r="M9294" s="7">
        <v>93</v>
      </c>
      <c r="N9294" s="7">
        <v>-1.6785757963294901</v>
      </c>
      <c r="O9294" s="7">
        <v>-2.3264154594809501</v>
      </c>
    </row>
    <row r="9295" spans="2:15" x14ac:dyDescent="0.2">
      <c r="B9295" s="7">
        <v>91</v>
      </c>
      <c r="C9295" s="7">
        <v>93</v>
      </c>
      <c r="D9295" s="7">
        <v>-0.12196480982823101</v>
      </c>
      <c r="E9295" s="7">
        <v>0.148266602934925</v>
      </c>
      <c r="G9295" s="7">
        <v>91</v>
      </c>
      <c r="H9295" s="7">
        <v>93</v>
      </c>
      <c r="I9295" s="7">
        <v>-7.3705911621264997E-2</v>
      </c>
      <c r="J9295" s="7">
        <v>0.14686923558904899</v>
      </c>
      <c r="L9295" s="7">
        <v>91</v>
      </c>
      <c r="M9295" s="7">
        <v>93</v>
      </c>
      <c r="N9295" s="7">
        <v>-1.4228069524429401</v>
      </c>
      <c r="O9295" s="7">
        <v>-1.2600736646020201</v>
      </c>
    </row>
    <row r="9296" spans="2:15" x14ac:dyDescent="0.2">
      <c r="B9296" s="7">
        <v>92</v>
      </c>
      <c r="C9296" s="7">
        <v>93</v>
      </c>
      <c r="D9296" s="7">
        <v>-0.14841853948953301</v>
      </c>
      <c r="E9296" s="7">
        <v>-0.23214566689760799</v>
      </c>
      <c r="G9296" s="7">
        <v>92</v>
      </c>
      <c r="H9296" s="7">
        <v>93</v>
      </c>
      <c r="I9296" s="7">
        <v>2.9572516284224202E-3</v>
      </c>
      <c r="J9296" s="7">
        <v>-2.1840144075557799E-4</v>
      </c>
      <c r="L9296" s="7">
        <v>92</v>
      </c>
      <c r="M9296" s="7">
        <v>93</v>
      </c>
      <c r="N9296" s="7">
        <v>-0.17395353475341099</v>
      </c>
      <c r="O9296" s="7">
        <v>-0.50099950082179701</v>
      </c>
    </row>
    <row r="9297" spans="2:15" x14ac:dyDescent="0.2">
      <c r="B9297" s="7">
        <v>93</v>
      </c>
      <c r="C9297" s="7">
        <v>93</v>
      </c>
      <c r="D9297" s="7">
        <v>0.20161602779986301</v>
      </c>
      <c r="E9297" s="7">
        <v>0.31026120964898801</v>
      </c>
      <c r="G9297" s="7">
        <v>93</v>
      </c>
      <c r="H9297" s="7">
        <v>93</v>
      </c>
      <c r="I9297" s="7">
        <v>-0.18043379980085</v>
      </c>
      <c r="J9297" s="7">
        <v>-0.23458716788082701</v>
      </c>
      <c r="L9297" s="7">
        <v>93</v>
      </c>
      <c r="M9297" s="7">
        <v>93</v>
      </c>
      <c r="N9297" s="7">
        <v>-1.69841504897394</v>
      </c>
      <c r="O9297" s="7">
        <v>-1.27562646885011</v>
      </c>
    </row>
    <row r="9298" spans="2:15" x14ac:dyDescent="0.2">
      <c r="B9298" s="7">
        <v>94</v>
      </c>
      <c r="C9298" s="7">
        <v>93</v>
      </c>
      <c r="D9298" s="7">
        <v>-0.14154447745201201</v>
      </c>
      <c r="E9298" s="7">
        <v>-9.3927645638499896E-2</v>
      </c>
      <c r="G9298" s="7">
        <v>94</v>
      </c>
      <c r="H9298" s="7">
        <v>93</v>
      </c>
      <c r="I9298" s="7">
        <v>0.26942002260902198</v>
      </c>
      <c r="J9298" s="7">
        <v>0.19023698052217999</v>
      </c>
      <c r="L9298" s="7">
        <v>94</v>
      </c>
      <c r="M9298" s="7">
        <v>93</v>
      </c>
      <c r="N9298" s="7">
        <v>0.73622506237285801</v>
      </c>
      <c r="O9298" s="7">
        <v>0.29540694494176101</v>
      </c>
    </row>
    <row r="9299" spans="2:15" x14ac:dyDescent="0.2">
      <c r="B9299" s="7">
        <v>95</v>
      </c>
      <c r="C9299" s="7">
        <v>93</v>
      </c>
      <c r="D9299" s="7">
        <v>0.28103980118664101</v>
      </c>
      <c r="E9299" s="7">
        <v>-7.0205804374934302E-2</v>
      </c>
      <c r="G9299" s="7">
        <v>95</v>
      </c>
      <c r="H9299" s="7">
        <v>93</v>
      </c>
      <c r="I9299" s="7">
        <v>-0.36522936130655198</v>
      </c>
      <c r="J9299" s="7">
        <v>-0.29631888243229598</v>
      </c>
      <c r="L9299" s="7">
        <v>95</v>
      </c>
      <c r="M9299" s="7">
        <v>93</v>
      </c>
      <c r="N9299" s="7">
        <v>1.1644313693824999</v>
      </c>
      <c r="O9299" s="7">
        <v>0.531246830775843</v>
      </c>
    </row>
    <row r="9300" spans="2:15" x14ac:dyDescent="0.2">
      <c r="B9300" s="7">
        <v>96</v>
      </c>
      <c r="C9300" s="7">
        <v>93</v>
      </c>
      <c r="D9300" s="7">
        <v>-0.27986968270252499</v>
      </c>
      <c r="E9300" s="7">
        <v>-0.413149748533087</v>
      </c>
      <c r="G9300" s="7">
        <v>96</v>
      </c>
      <c r="H9300" s="7">
        <v>93</v>
      </c>
      <c r="I9300" s="7">
        <v>-0.281912695156672</v>
      </c>
      <c r="J9300" s="7">
        <v>-0.140371286354213</v>
      </c>
      <c r="L9300" s="7">
        <v>96</v>
      </c>
      <c r="M9300" s="7">
        <v>93</v>
      </c>
      <c r="N9300" s="7">
        <v>-0.70848698570772894</v>
      </c>
      <c r="O9300" s="7">
        <v>-0.30484529762601398</v>
      </c>
    </row>
    <row r="9301" spans="2:15" x14ac:dyDescent="0.2">
      <c r="B9301" s="7">
        <v>97</v>
      </c>
      <c r="C9301" s="7">
        <v>93</v>
      </c>
      <c r="D9301" s="7">
        <v>-9.5164513622766095E-2</v>
      </c>
      <c r="E9301" s="7">
        <v>-0.292684396888792</v>
      </c>
      <c r="G9301" s="7">
        <v>97</v>
      </c>
      <c r="H9301" s="7">
        <v>93</v>
      </c>
      <c r="I9301" s="7">
        <v>-0.235641810798805</v>
      </c>
      <c r="J9301" s="7">
        <v>-0.251063959394076</v>
      </c>
      <c r="L9301" s="7">
        <v>97</v>
      </c>
      <c r="M9301" s="7">
        <v>93</v>
      </c>
      <c r="N9301" s="7">
        <v>0.417590636093221</v>
      </c>
      <c r="O9301" s="7">
        <v>-2.2335926265315099E-2</v>
      </c>
    </row>
    <row r="9302" spans="2:15" x14ac:dyDescent="0.2">
      <c r="B9302" s="7">
        <v>98</v>
      </c>
      <c r="C9302" s="7">
        <v>93</v>
      </c>
      <c r="D9302" s="7">
        <v>0.12610934883677599</v>
      </c>
      <c r="E9302" s="7">
        <v>0.11213566795662901</v>
      </c>
      <c r="G9302" s="7">
        <v>98</v>
      </c>
      <c r="H9302" s="7">
        <v>93</v>
      </c>
      <c r="I9302" s="7">
        <v>0.14302143949614901</v>
      </c>
      <c r="J9302" s="7">
        <v>3.5150667127206603E-2</v>
      </c>
      <c r="L9302" s="7">
        <v>98</v>
      </c>
      <c r="M9302" s="7">
        <v>93</v>
      </c>
      <c r="N9302" s="7">
        <v>-0.272997909385916</v>
      </c>
      <c r="O9302" s="7">
        <v>-6.3718418437764199E-2</v>
      </c>
    </row>
    <row r="9303" spans="2:15" x14ac:dyDescent="0.2">
      <c r="B9303" s="7">
        <v>99</v>
      </c>
      <c r="C9303" s="7">
        <v>93</v>
      </c>
      <c r="D9303" s="7">
        <v>-6.7402310912607205E-2</v>
      </c>
      <c r="E9303" s="7">
        <v>0.220432117324285</v>
      </c>
      <c r="G9303" s="7">
        <v>99</v>
      </c>
      <c r="H9303" s="7">
        <v>93</v>
      </c>
      <c r="I9303" s="7">
        <v>0.12635457499661501</v>
      </c>
      <c r="J9303" s="7">
        <v>8.7230348494446594E-2</v>
      </c>
      <c r="L9303" s="7">
        <v>99</v>
      </c>
      <c r="M9303" s="7">
        <v>93</v>
      </c>
      <c r="N9303" s="7">
        <v>-0.86987774544616503</v>
      </c>
      <c r="O9303" s="7">
        <v>-0.61880301917962799</v>
      </c>
    </row>
    <row r="9304" spans="2:15" x14ac:dyDescent="0.2">
      <c r="B9304" s="7">
        <v>100</v>
      </c>
      <c r="C9304" s="7">
        <v>93</v>
      </c>
      <c r="D9304" s="7">
        <v>-8.8403065604248696E-2</v>
      </c>
      <c r="E9304" s="7">
        <v>-0.27470974934484899</v>
      </c>
      <c r="G9304" s="7">
        <v>100</v>
      </c>
      <c r="H9304" s="7">
        <v>93</v>
      </c>
      <c r="I9304" s="7">
        <v>2.900788017336E-2</v>
      </c>
      <c r="J9304" s="7">
        <v>-2.8373479349251999E-2</v>
      </c>
      <c r="L9304" s="7">
        <v>100</v>
      </c>
      <c r="M9304" s="7">
        <v>93</v>
      </c>
      <c r="N9304" s="7">
        <v>-0.20774490963324599</v>
      </c>
      <c r="O9304" s="7">
        <v>-0.100933319743231</v>
      </c>
    </row>
    <row r="9305" spans="2:15" x14ac:dyDescent="0.2">
      <c r="B9305" s="7">
        <v>1</v>
      </c>
      <c r="C9305" s="7">
        <v>94</v>
      </c>
      <c r="D9305" s="7">
        <v>-0.50192677102164795</v>
      </c>
      <c r="E9305" s="7">
        <v>-0.62985627298728297</v>
      </c>
      <c r="G9305" s="7">
        <v>1</v>
      </c>
      <c r="H9305" s="7">
        <v>94</v>
      </c>
      <c r="I9305" s="7">
        <v>-0.227776214720635</v>
      </c>
      <c r="J9305" s="7">
        <v>-7.1615569317611302E-2</v>
      </c>
      <c r="L9305" s="7">
        <v>1</v>
      </c>
      <c r="M9305" s="7">
        <v>94</v>
      </c>
      <c r="N9305" s="7">
        <v>-1.8487994023452601</v>
      </c>
      <c r="O9305" s="7">
        <v>-1.20243068160208</v>
      </c>
    </row>
    <row r="9306" spans="2:15" x14ac:dyDescent="0.2">
      <c r="B9306" s="7">
        <v>2</v>
      </c>
      <c r="C9306" s="7">
        <v>94</v>
      </c>
      <c r="D9306" s="7">
        <v>4.7045754498407498E-2</v>
      </c>
      <c r="E9306" s="7">
        <v>-5.6546958240593498E-2</v>
      </c>
      <c r="G9306" s="7">
        <v>2</v>
      </c>
      <c r="H9306" s="7">
        <v>94</v>
      </c>
      <c r="I9306" s="7">
        <v>7.1144881096755E-2</v>
      </c>
      <c r="J9306" s="7">
        <v>-0.102935464789899</v>
      </c>
      <c r="L9306" s="7">
        <v>2</v>
      </c>
      <c r="M9306" s="7">
        <v>94</v>
      </c>
      <c r="N9306" s="7">
        <v>0.35913816767374801</v>
      </c>
      <c r="O9306" s="7">
        <v>-0.16492072705136199</v>
      </c>
    </row>
    <row r="9307" spans="2:15" x14ac:dyDescent="0.2">
      <c r="B9307" s="7">
        <v>3</v>
      </c>
      <c r="C9307" s="7">
        <v>94</v>
      </c>
      <c r="D9307" s="7">
        <v>-0.259437199468252</v>
      </c>
      <c r="E9307" s="7">
        <v>-0.42968157561411002</v>
      </c>
      <c r="G9307" s="7">
        <v>3</v>
      </c>
      <c r="H9307" s="7">
        <v>94</v>
      </c>
      <c r="I9307" s="7">
        <v>0.59271257462001803</v>
      </c>
      <c r="J9307" s="7">
        <v>0.28778823670004799</v>
      </c>
      <c r="L9307" s="7">
        <v>3</v>
      </c>
      <c r="M9307" s="7">
        <v>94</v>
      </c>
      <c r="N9307" s="7">
        <v>-0.59567063430532696</v>
      </c>
      <c r="O9307" s="7">
        <v>0.30457991364388098</v>
      </c>
    </row>
    <row r="9308" spans="2:15" x14ac:dyDescent="0.2">
      <c r="B9308" s="7">
        <v>4</v>
      </c>
      <c r="C9308" s="7">
        <v>94</v>
      </c>
      <c r="D9308" s="7">
        <v>-0.22639180880752</v>
      </c>
      <c r="E9308" s="7">
        <v>3.6225042392555203E-2</v>
      </c>
      <c r="G9308" s="7">
        <v>4</v>
      </c>
      <c r="H9308" s="7">
        <v>94</v>
      </c>
      <c r="I9308" s="7">
        <v>-2.6725732288154402E-2</v>
      </c>
      <c r="J9308" s="7">
        <v>0.11702376318636</v>
      </c>
      <c r="L9308" s="7">
        <v>4</v>
      </c>
      <c r="M9308" s="7">
        <v>94</v>
      </c>
      <c r="N9308" s="7">
        <v>-0.44006122792904501</v>
      </c>
      <c r="O9308" s="7">
        <v>-0.96208476876811</v>
      </c>
    </row>
    <row r="9309" spans="2:15" x14ac:dyDescent="0.2">
      <c r="B9309" s="7">
        <v>5</v>
      </c>
      <c r="C9309" s="7">
        <v>94</v>
      </c>
      <c r="D9309" s="7">
        <v>-8.0124171459933904E-2</v>
      </c>
      <c r="E9309" s="7">
        <v>9.5283529887160198E-2</v>
      </c>
      <c r="G9309" s="7">
        <v>5</v>
      </c>
      <c r="H9309" s="7">
        <v>94</v>
      </c>
      <c r="I9309" s="7">
        <v>-7.3769399085321706E-5</v>
      </c>
      <c r="J9309" s="7">
        <v>0.135669210113253</v>
      </c>
      <c r="L9309" s="7">
        <v>5</v>
      </c>
      <c r="M9309" s="7">
        <v>94</v>
      </c>
      <c r="N9309" s="7">
        <v>-2.3148751209178399E-2</v>
      </c>
      <c r="O9309" s="7">
        <v>-0.18399055667514899</v>
      </c>
    </row>
    <row r="9310" spans="2:15" x14ac:dyDescent="0.2">
      <c r="B9310" s="7">
        <v>6</v>
      </c>
      <c r="C9310" s="7">
        <v>94</v>
      </c>
      <c r="D9310" s="7">
        <v>-0.41081416452487401</v>
      </c>
      <c r="E9310" s="7">
        <v>-0.50076023139129899</v>
      </c>
      <c r="G9310" s="7">
        <v>6</v>
      </c>
      <c r="H9310" s="7">
        <v>94</v>
      </c>
      <c r="I9310" s="7">
        <v>-8.7296107345801802E-2</v>
      </c>
      <c r="J9310" s="7">
        <v>-4.1089455822898899E-2</v>
      </c>
      <c r="L9310" s="7">
        <v>6</v>
      </c>
      <c r="M9310" s="7">
        <v>94</v>
      </c>
      <c r="N9310" s="7">
        <v>-0.87591191783104205</v>
      </c>
      <c r="O9310" s="7">
        <v>-1.05606963669382</v>
      </c>
    </row>
    <row r="9311" spans="2:15" x14ac:dyDescent="0.2">
      <c r="B9311" s="7">
        <v>7</v>
      </c>
      <c r="C9311" s="7">
        <v>94</v>
      </c>
      <c r="D9311" s="7">
        <v>0.225826380684817</v>
      </c>
      <c r="E9311" s="7">
        <v>0.20029532707757799</v>
      </c>
      <c r="G9311" s="7">
        <v>7</v>
      </c>
      <c r="H9311" s="7">
        <v>94</v>
      </c>
      <c r="I9311" s="7">
        <v>-0.24777956314426</v>
      </c>
      <c r="J9311" s="7">
        <v>-0.25022733004279901</v>
      </c>
      <c r="L9311" s="7">
        <v>7</v>
      </c>
      <c r="M9311" s="7">
        <v>94</v>
      </c>
      <c r="N9311" s="7">
        <v>-2.0087617168861999E-2</v>
      </c>
      <c r="O9311" s="7">
        <v>-0.52426577231050397</v>
      </c>
    </row>
    <row r="9312" spans="2:15" x14ac:dyDescent="0.2">
      <c r="B9312" s="7">
        <v>8</v>
      </c>
      <c r="C9312" s="7">
        <v>94</v>
      </c>
      <c r="D9312" s="7">
        <v>0.29432509621263803</v>
      </c>
      <c r="E9312" s="7">
        <v>0.33647514620733299</v>
      </c>
      <c r="G9312" s="7">
        <v>8</v>
      </c>
      <c r="H9312" s="7">
        <v>94</v>
      </c>
      <c r="I9312" s="7">
        <v>0.23791024506147701</v>
      </c>
      <c r="J9312" s="7">
        <v>5.4718316416540298E-2</v>
      </c>
      <c r="L9312" s="7">
        <v>8</v>
      </c>
      <c r="M9312" s="7">
        <v>94</v>
      </c>
      <c r="N9312" s="7">
        <v>1.4685349578164699</v>
      </c>
      <c r="O9312" s="7">
        <v>1.5873168870355301</v>
      </c>
    </row>
    <row r="9313" spans="2:15" x14ac:dyDescent="0.2">
      <c r="B9313" s="7">
        <v>9</v>
      </c>
      <c r="C9313" s="7">
        <v>94</v>
      </c>
      <c r="D9313" s="7">
        <v>1.5531515849396299E-3</v>
      </c>
      <c r="E9313" s="7">
        <v>-0.43334788690606801</v>
      </c>
      <c r="G9313" s="7">
        <v>9</v>
      </c>
      <c r="H9313" s="7">
        <v>94</v>
      </c>
      <c r="I9313" s="7">
        <v>-1.34772412454289E-2</v>
      </c>
      <c r="J9313" s="7">
        <v>4.2000885930480798E-2</v>
      </c>
      <c r="L9313" s="7">
        <v>9</v>
      </c>
      <c r="M9313" s="7">
        <v>94</v>
      </c>
      <c r="N9313" s="7">
        <v>-0.134773189400761</v>
      </c>
      <c r="O9313" s="7">
        <v>0.20799123678925599</v>
      </c>
    </row>
    <row r="9314" spans="2:15" x14ac:dyDescent="0.2">
      <c r="B9314" s="7">
        <v>10</v>
      </c>
      <c r="C9314" s="7">
        <v>94</v>
      </c>
      <c r="D9314" s="7">
        <v>-0.21948190134991599</v>
      </c>
      <c r="E9314" s="7">
        <v>-0.206694792462567</v>
      </c>
      <c r="G9314" s="7">
        <v>10</v>
      </c>
      <c r="H9314" s="7">
        <v>94</v>
      </c>
      <c r="I9314" s="7">
        <v>-0.21771660651668301</v>
      </c>
      <c r="J9314" s="7">
        <v>-0.165020953059273</v>
      </c>
      <c r="L9314" s="7">
        <v>10</v>
      </c>
      <c r="M9314" s="7">
        <v>94</v>
      </c>
      <c r="N9314" s="7">
        <v>-0.14026429497162601</v>
      </c>
      <c r="O9314" s="7">
        <v>0.294403873630668</v>
      </c>
    </row>
    <row r="9315" spans="2:15" x14ac:dyDescent="0.2">
      <c r="B9315" s="7">
        <v>11</v>
      </c>
      <c r="C9315" s="7">
        <v>94</v>
      </c>
      <c r="D9315" s="7">
        <v>-0.137287803768709</v>
      </c>
      <c r="E9315" s="7">
        <v>0.15704153044354099</v>
      </c>
      <c r="G9315" s="7">
        <v>11</v>
      </c>
      <c r="H9315" s="7">
        <v>94</v>
      </c>
      <c r="I9315" s="7">
        <v>2.91458267167055E-2</v>
      </c>
      <c r="J9315" s="7">
        <v>6.9842331908365196E-2</v>
      </c>
      <c r="L9315" s="7">
        <v>11</v>
      </c>
      <c r="M9315" s="7">
        <v>94</v>
      </c>
      <c r="N9315" s="7">
        <v>0.238802860665774</v>
      </c>
      <c r="O9315" s="7">
        <v>-0.20944105084057399</v>
      </c>
    </row>
    <row r="9316" spans="2:15" x14ac:dyDescent="0.2">
      <c r="B9316" s="7">
        <v>12</v>
      </c>
      <c r="C9316" s="7">
        <v>94</v>
      </c>
      <c r="D9316" s="7">
        <v>5.27360603073284E-2</v>
      </c>
      <c r="E9316" s="7">
        <v>6.4608349226109099E-2</v>
      </c>
      <c r="G9316" s="7">
        <v>12</v>
      </c>
      <c r="H9316" s="7">
        <v>94</v>
      </c>
      <c r="I9316" s="7">
        <v>8.29150851559248E-2</v>
      </c>
      <c r="J9316" s="7">
        <v>-8.0448637724145997E-2</v>
      </c>
      <c r="L9316" s="7">
        <v>12</v>
      </c>
      <c r="M9316" s="7">
        <v>94</v>
      </c>
      <c r="N9316" s="7">
        <v>-1.3864439274065099</v>
      </c>
      <c r="O9316" s="7">
        <v>-2.0369524387904598</v>
      </c>
    </row>
    <row r="9317" spans="2:15" x14ac:dyDescent="0.2">
      <c r="B9317" s="7">
        <v>13</v>
      </c>
      <c r="C9317" s="7">
        <v>94</v>
      </c>
      <c r="D9317" s="7">
        <v>0.23324779471465201</v>
      </c>
      <c r="E9317" s="7">
        <v>0.30684986761613697</v>
      </c>
      <c r="G9317" s="7">
        <v>13</v>
      </c>
      <c r="H9317" s="7">
        <v>94</v>
      </c>
      <c r="I9317" s="7">
        <v>3.11470212214413E-2</v>
      </c>
      <c r="J9317" s="7">
        <v>-8.4128835739804203E-2</v>
      </c>
      <c r="L9317" s="7">
        <v>13</v>
      </c>
      <c r="M9317" s="7">
        <v>94</v>
      </c>
      <c r="N9317" s="7">
        <v>3.0190753693937599E-2</v>
      </c>
      <c r="O9317" s="7">
        <v>1.04711634096521</v>
      </c>
    </row>
    <row r="9318" spans="2:15" x14ac:dyDescent="0.2">
      <c r="B9318" s="7">
        <v>14</v>
      </c>
      <c r="C9318" s="7">
        <v>94</v>
      </c>
      <c r="D9318" s="7">
        <v>-0.210316234591513</v>
      </c>
      <c r="E9318" s="7">
        <v>-0.26495849011897699</v>
      </c>
      <c r="G9318" s="7">
        <v>14</v>
      </c>
      <c r="H9318" s="7">
        <v>94</v>
      </c>
      <c r="I9318" s="7">
        <v>0.26058943613685198</v>
      </c>
      <c r="J9318" s="7">
        <v>0.198448296076117</v>
      </c>
      <c r="L9318" s="7">
        <v>14</v>
      </c>
      <c r="M9318" s="7">
        <v>94</v>
      </c>
      <c r="N9318" s="7">
        <v>-0.24066746157492599</v>
      </c>
      <c r="O9318" s="7">
        <v>-0.19793067010552301</v>
      </c>
    </row>
    <row r="9319" spans="2:15" x14ac:dyDescent="0.2">
      <c r="B9319" s="7">
        <v>15</v>
      </c>
      <c r="C9319" s="7">
        <v>94</v>
      </c>
      <c r="D9319" s="7">
        <v>7.8064494443191607E-2</v>
      </c>
      <c r="E9319" s="7">
        <v>0.140169240813348</v>
      </c>
      <c r="G9319" s="7">
        <v>15</v>
      </c>
      <c r="H9319" s="7">
        <v>94</v>
      </c>
      <c r="I9319" s="7">
        <v>0.16449112240762401</v>
      </c>
      <c r="J9319" s="7">
        <v>-1.9983666137987299E-2</v>
      </c>
      <c r="L9319" s="7">
        <v>15</v>
      </c>
      <c r="M9319" s="7">
        <v>94</v>
      </c>
      <c r="N9319" s="7">
        <v>0.85105778282076505</v>
      </c>
      <c r="O9319" s="7">
        <v>0.25753174741969298</v>
      </c>
    </row>
    <row r="9320" spans="2:15" x14ac:dyDescent="0.2">
      <c r="B9320" s="7">
        <v>16</v>
      </c>
      <c r="C9320" s="7">
        <v>94</v>
      </c>
      <c r="D9320" s="7">
        <v>0.35014836076405897</v>
      </c>
      <c r="E9320" s="7">
        <v>0.29068039830871401</v>
      </c>
      <c r="G9320" s="7">
        <v>16</v>
      </c>
      <c r="H9320" s="7">
        <v>94</v>
      </c>
      <c r="I9320" s="7">
        <v>9.0719501886015394E-2</v>
      </c>
      <c r="J9320" s="7">
        <v>-0.16443121661898299</v>
      </c>
      <c r="L9320" s="7">
        <v>16</v>
      </c>
      <c r="M9320" s="7">
        <v>94</v>
      </c>
      <c r="N9320" s="7">
        <v>-1.47675670663672</v>
      </c>
      <c r="O9320" s="7">
        <v>-1.672915729926</v>
      </c>
    </row>
    <row r="9321" spans="2:15" x14ac:dyDescent="0.2">
      <c r="B9321" s="7">
        <v>17</v>
      </c>
      <c r="C9321" s="7">
        <v>94</v>
      </c>
      <c r="D9321" s="7">
        <v>-0.14171797073811901</v>
      </c>
      <c r="E9321" s="7">
        <v>-0.45484102425931999</v>
      </c>
      <c r="G9321" s="7">
        <v>17</v>
      </c>
      <c r="H9321" s="7">
        <v>94</v>
      </c>
      <c r="I9321" s="7">
        <v>0.35289019869845001</v>
      </c>
      <c r="J9321" s="7">
        <v>-0.19726304262067601</v>
      </c>
      <c r="L9321" s="7">
        <v>17</v>
      </c>
      <c r="M9321" s="7">
        <v>94</v>
      </c>
      <c r="N9321" s="7">
        <v>-0.55288916746800298</v>
      </c>
      <c r="O9321" s="7">
        <v>-0.94908957330069699</v>
      </c>
    </row>
    <row r="9322" spans="2:15" x14ac:dyDescent="0.2">
      <c r="B9322" s="7">
        <v>18</v>
      </c>
      <c r="C9322" s="7">
        <v>94</v>
      </c>
      <c r="D9322" s="7">
        <v>0.82537440732124501</v>
      </c>
      <c r="E9322" s="7">
        <v>0.52360121397334702</v>
      </c>
      <c r="G9322" s="7">
        <v>18</v>
      </c>
      <c r="H9322" s="7">
        <v>94</v>
      </c>
      <c r="I9322" s="7">
        <v>8.47477648069761E-2</v>
      </c>
      <c r="J9322" s="7">
        <v>-0.12402889729369</v>
      </c>
      <c r="L9322" s="7">
        <v>18</v>
      </c>
      <c r="M9322" s="7">
        <v>94</v>
      </c>
      <c r="N9322" s="7">
        <v>-6.0153615200373899E-2</v>
      </c>
      <c r="O9322" s="7">
        <v>0.58963835364418105</v>
      </c>
    </row>
    <row r="9323" spans="2:15" x14ac:dyDescent="0.2">
      <c r="B9323" s="7">
        <v>19</v>
      </c>
      <c r="C9323" s="7">
        <v>94</v>
      </c>
      <c r="D9323" s="7">
        <v>-6.2470657182681001E-2</v>
      </c>
      <c r="E9323" s="7">
        <v>-7.4010105294039605E-2</v>
      </c>
      <c r="G9323" s="7">
        <v>19</v>
      </c>
      <c r="H9323" s="7">
        <v>94</v>
      </c>
      <c r="I9323" s="7">
        <v>0.18354033831837299</v>
      </c>
      <c r="J9323" s="7">
        <v>0.19694700065930201</v>
      </c>
      <c r="L9323" s="7">
        <v>19</v>
      </c>
      <c r="M9323" s="7">
        <v>94</v>
      </c>
      <c r="N9323" s="7">
        <v>-1.7219102456691799</v>
      </c>
      <c r="O9323" s="7">
        <v>-1.68907668926358</v>
      </c>
    </row>
    <row r="9324" spans="2:15" x14ac:dyDescent="0.2">
      <c r="B9324" s="7">
        <v>20</v>
      </c>
      <c r="C9324" s="7">
        <v>94</v>
      </c>
      <c r="D9324" s="7">
        <v>5.4907524708175601E-2</v>
      </c>
      <c r="E9324" s="7">
        <v>0.113446326824235</v>
      </c>
      <c r="G9324" s="7">
        <v>20</v>
      </c>
      <c r="H9324" s="7">
        <v>94</v>
      </c>
      <c r="I9324" s="7">
        <v>0.26020465421023298</v>
      </c>
      <c r="J9324" s="7">
        <v>8.3134920154421393E-2</v>
      </c>
      <c r="L9324" s="7">
        <v>20</v>
      </c>
      <c r="M9324" s="7">
        <v>94</v>
      </c>
      <c r="N9324" s="7">
        <v>-0.96029461066326205</v>
      </c>
      <c r="O9324" s="7">
        <v>-0.37008913113859698</v>
      </c>
    </row>
    <row r="9325" spans="2:15" x14ac:dyDescent="0.2">
      <c r="B9325" s="7">
        <v>21</v>
      </c>
      <c r="C9325" s="7">
        <v>94</v>
      </c>
      <c r="D9325" s="7">
        <v>-0.122601873325047</v>
      </c>
      <c r="E9325" s="7">
        <v>-5.9194814581887897E-2</v>
      </c>
      <c r="G9325" s="7">
        <v>21</v>
      </c>
      <c r="H9325" s="7">
        <v>94</v>
      </c>
      <c r="I9325" s="7">
        <v>0.14204057309097601</v>
      </c>
      <c r="J9325" s="7">
        <v>-2.9831315067037098E-3</v>
      </c>
      <c r="L9325" s="7">
        <v>21</v>
      </c>
      <c r="M9325" s="7">
        <v>94</v>
      </c>
      <c r="N9325" s="7">
        <v>-0.53990011345982003</v>
      </c>
      <c r="O9325" s="7">
        <v>-0.29613746840668098</v>
      </c>
    </row>
    <row r="9326" spans="2:15" x14ac:dyDescent="0.2">
      <c r="B9326" s="7">
        <v>22</v>
      </c>
      <c r="C9326" s="7">
        <v>94</v>
      </c>
      <c r="D9326" s="7">
        <v>-6.06004186461018E-2</v>
      </c>
      <c r="E9326" s="7">
        <v>-6.44946276223788E-2</v>
      </c>
      <c r="G9326" s="7">
        <v>22</v>
      </c>
      <c r="H9326" s="7">
        <v>94</v>
      </c>
      <c r="I9326" s="7">
        <v>0.29114531136472399</v>
      </c>
      <c r="J9326" s="7">
        <v>7.0545489735632599E-2</v>
      </c>
      <c r="L9326" s="7">
        <v>22</v>
      </c>
      <c r="M9326" s="7">
        <v>94</v>
      </c>
      <c r="N9326" s="7">
        <v>0.33831604454526998</v>
      </c>
      <c r="O9326" s="7">
        <v>0.427708150388596</v>
      </c>
    </row>
    <row r="9327" spans="2:15" x14ac:dyDescent="0.2">
      <c r="B9327" s="7">
        <v>23</v>
      </c>
      <c r="C9327" s="7">
        <v>94</v>
      </c>
      <c r="D9327" s="7">
        <v>-0.132338262521385</v>
      </c>
      <c r="E9327" s="7">
        <v>0.27614577603488599</v>
      </c>
      <c r="G9327" s="7">
        <v>23</v>
      </c>
      <c r="H9327" s="7">
        <v>94</v>
      </c>
      <c r="I9327" s="7">
        <v>-0.31056763560419798</v>
      </c>
      <c r="J9327" s="7">
        <v>-0.21020472030990001</v>
      </c>
      <c r="L9327" s="7">
        <v>23</v>
      </c>
      <c r="M9327" s="7">
        <v>94</v>
      </c>
      <c r="N9327" s="7">
        <v>0.261715558176425</v>
      </c>
      <c r="O9327" s="7">
        <v>0.65580465608299998</v>
      </c>
    </row>
    <row r="9328" spans="2:15" x14ac:dyDescent="0.2">
      <c r="B9328" s="7">
        <v>24</v>
      </c>
      <c r="C9328" s="7">
        <v>94</v>
      </c>
      <c r="D9328" s="7">
        <v>0.247473624268747</v>
      </c>
      <c r="E9328" s="7">
        <v>3.7472436963157399E-2</v>
      </c>
      <c r="G9328" s="7">
        <v>24</v>
      </c>
      <c r="H9328" s="7">
        <v>94</v>
      </c>
      <c r="I9328" s="7">
        <v>-6.20378136651887E-2</v>
      </c>
      <c r="J9328" s="7">
        <v>-6.3885543531700506E-2</v>
      </c>
      <c r="L9328" s="7">
        <v>24</v>
      </c>
      <c r="M9328" s="7">
        <v>94</v>
      </c>
      <c r="N9328" s="7">
        <v>6.4487019491997102E-2</v>
      </c>
      <c r="O9328" s="7">
        <v>-0.22853144391264599</v>
      </c>
    </row>
    <row r="9329" spans="2:15" x14ac:dyDescent="0.2">
      <c r="B9329" s="7">
        <v>25</v>
      </c>
      <c r="C9329" s="7">
        <v>94</v>
      </c>
      <c r="D9329" s="7">
        <v>0.90013929504429202</v>
      </c>
      <c r="E9329" s="7">
        <v>0.71529399568193397</v>
      </c>
      <c r="G9329" s="7">
        <v>25</v>
      </c>
      <c r="H9329" s="7">
        <v>94</v>
      </c>
      <c r="I9329" s="7">
        <v>-0.24683127801094801</v>
      </c>
      <c r="J9329" s="7">
        <v>-0.27666373182113402</v>
      </c>
      <c r="L9329" s="7">
        <v>25</v>
      </c>
      <c r="M9329" s="7">
        <v>94</v>
      </c>
      <c r="N9329" s="7">
        <v>-0.72665527130848495</v>
      </c>
      <c r="O9329" s="7">
        <v>-6.2768529559169103E-2</v>
      </c>
    </row>
    <row r="9330" spans="2:15" x14ac:dyDescent="0.2">
      <c r="B9330" s="7">
        <v>26</v>
      </c>
      <c r="C9330" s="7">
        <v>94</v>
      </c>
      <c r="D9330" s="7">
        <v>0.49946281072135401</v>
      </c>
      <c r="E9330" s="7">
        <v>0.119506253906573</v>
      </c>
      <c r="G9330" s="7">
        <v>26</v>
      </c>
      <c r="H9330" s="7">
        <v>94</v>
      </c>
      <c r="I9330" s="7">
        <v>0.23383151357905299</v>
      </c>
      <c r="J9330" s="7">
        <v>0.16345038353254501</v>
      </c>
      <c r="L9330" s="7">
        <v>26</v>
      </c>
      <c r="M9330" s="7">
        <v>94</v>
      </c>
      <c r="N9330" s="7">
        <v>-0.29682454301333</v>
      </c>
      <c r="O9330" s="7">
        <v>-0.45138863603850998</v>
      </c>
    </row>
    <row r="9331" spans="2:15" x14ac:dyDescent="0.2">
      <c r="B9331" s="7">
        <v>27</v>
      </c>
      <c r="C9331" s="7">
        <v>94</v>
      </c>
      <c r="D9331" s="7">
        <v>-6.2272755392509503E-3</v>
      </c>
      <c r="E9331" s="7">
        <v>0.369175615087878</v>
      </c>
      <c r="G9331" s="7">
        <v>27</v>
      </c>
      <c r="H9331" s="7">
        <v>94</v>
      </c>
      <c r="I9331" s="7">
        <v>0.27456287915829602</v>
      </c>
      <c r="J9331" s="7">
        <v>7.3263293695689001E-3</v>
      </c>
      <c r="L9331" s="7">
        <v>27</v>
      </c>
      <c r="M9331" s="7">
        <v>94</v>
      </c>
      <c r="N9331" s="7">
        <v>-0.64369203602212699</v>
      </c>
      <c r="O9331" s="7">
        <v>-0.79467781603177101</v>
      </c>
    </row>
    <row r="9332" spans="2:15" x14ac:dyDescent="0.2">
      <c r="B9332" s="7">
        <v>28</v>
      </c>
      <c r="C9332" s="7">
        <v>94</v>
      </c>
      <c r="D9332" s="7">
        <v>-0.44467739466621797</v>
      </c>
      <c r="E9332" s="7">
        <v>-0.63053069333366596</v>
      </c>
      <c r="G9332" s="7">
        <v>28</v>
      </c>
      <c r="H9332" s="7">
        <v>94</v>
      </c>
      <c r="I9332" s="7">
        <v>0.25206149846571801</v>
      </c>
      <c r="J9332" s="7">
        <v>0.23765133836914601</v>
      </c>
      <c r="L9332" s="7">
        <v>28</v>
      </c>
      <c r="M9332" s="7">
        <v>94</v>
      </c>
      <c r="N9332" s="7">
        <v>-1.5278459513443801</v>
      </c>
      <c r="O9332" s="7">
        <v>-1.26821493062688</v>
      </c>
    </row>
    <row r="9333" spans="2:15" x14ac:dyDescent="0.2">
      <c r="B9333" s="7">
        <v>29</v>
      </c>
      <c r="C9333" s="7">
        <v>94</v>
      </c>
      <c r="D9333" s="7">
        <v>0.264108615961472</v>
      </c>
      <c r="E9333" s="7">
        <v>3.86842051418625E-2</v>
      </c>
      <c r="G9333" s="7">
        <v>29</v>
      </c>
      <c r="H9333" s="7">
        <v>94</v>
      </c>
      <c r="I9333" s="7">
        <v>0.31470182314474798</v>
      </c>
      <c r="J9333" s="7">
        <v>0.394383114531766</v>
      </c>
      <c r="L9333" s="7">
        <v>29</v>
      </c>
      <c r="M9333" s="7">
        <v>94</v>
      </c>
      <c r="N9333" s="7">
        <v>1.3691438561779701</v>
      </c>
      <c r="O9333" s="7">
        <v>0.483742549383401</v>
      </c>
    </row>
    <row r="9334" spans="2:15" x14ac:dyDescent="0.2">
      <c r="B9334" s="7">
        <v>30</v>
      </c>
      <c r="C9334" s="7">
        <v>94</v>
      </c>
      <c r="D9334" s="7">
        <v>0.27647912233391703</v>
      </c>
      <c r="E9334" s="7">
        <v>0.32192035951283199</v>
      </c>
      <c r="G9334" s="7">
        <v>30</v>
      </c>
      <c r="H9334" s="7">
        <v>94</v>
      </c>
      <c r="I9334" s="7">
        <v>0.13163195800414401</v>
      </c>
      <c r="J9334" s="7">
        <v>6.6811449045417207E-2</v>
      </c>
      <c r="L9334" s="7">
        <v>30</v>
      </c>
      <c r="M9334" s="7">
        <v>94</v>
      </c>
      <c r="N9334" s="7">
        <v>0.449167104875352</v>
      </c>
      <c r="O9334" s="7">
        <v>0.58353626960349203</v>
      </c>
    </row>
    <row r="9335" spans="2:15" x14ac:dyDescent="0.2">
      <c r="B9335" s="7">
        <v>31</v>
      </c>
      <c r="C9335" s="7">
        <v>94</v>
      </c>
      <c r="D9335" s="7">
        <v>0.242238515051555</v>
      </c>
      <c r="E9335" s="7">
        <v>0.37186279052899801</v>
      </c>
      <c r="G9335" s="7">
        <v>31</v>
      </c>
      <c r="H9335" s="7">
        <v>94</v>
      </c>
      <c r="I9335" s="7">
        <v>0.15815884069733399</v>
      </c>
      <c r="J9335" s="7">
        <v>-0.236021195238624</v>
      </c>
      <c r="L9335" s="7">
        <v>31</v>
      </c>
      <c r="M9335" s="7">
        <v>94</v>
      </c>
      <c r="N9335" s="7">
        <v>-0.636440358634902</v>
      </c>
      <c r="O9335" s="7">
        <v>-1.0124043147358901</v>
      </c>
    </row>
    <row r="9336" spans="2:15" x14ac:dyDescent="0.2">
      <c r="B9336" s="7">
        <v>32</v>
      </c>
      <c r="C9336" s="7">
        <v>94</v>
      </c>
      <c r="D9336" s="7">
        <v>0.122055519356232</v>
      </c>
      <c r="E9336" s="7">
        <v>7.4052669368915899E-2</v>
      </c>
      <c r="G9336" s="7">
        <v>32</v>
      </c>
      <c r="H9336" s="7">
        <v>94</v>
      </c>
      <c r="I9336" s="7">
        <v>0.101658677614429</v>
      </c>
      <c r="J9336" s="7">
        <v>0.117319977907311</v>
      </c>
      <c r="L9336" s="7">
        <v>32</v>
      </c>
      <c r="M9336" s="7">
        <v>94</v>
      </c>
      <c r="N9336" s="7">
        <v>0.45402873466056398</v>
      </c>
      <c r="O9336" s="7">
        <v>3.1648753984720598E-2</v>
      </c>
    </row>
    <row r="9337" spans="2:15" x14ac:dyDescent="0.2">
      <c r="B9337" s="7">
        <v>33</v>
      </c>
      <c r="C9337" s="7">
        <v>94</v>
      </c>
      <c r="D9337" s="7">
        <v>-0.211003752298284</v>
      </c>
      <c r="E9337" s="7">
        <v>-1.4275796093967201E-2</v>
      </c>
      <c r="G9337" s="7">
        <v>33</v>
      </c>
      <c r="H9337" s="7">
        <v>94</v>
      </c>
      <c r="I9337" s="7">
        <v>0.23517936122304101</v>
      </c>
      <c r="J9337" s="7">
        <v>2.0467864336680502E-2</v>
      </c>
      <c r="L9337" s="7">
        <v>33</v>
      </c>
      <c r="M9337" s="7">
        <v>94</v>
      </c>
      <c r="N9337" s="7">
        <v>-0.20464057001434299</v>
      </c>
      <c r="O9337" s="7">
        <v>0.31154976898738501</v>
      </c>
    </row>
    <row r="9338" spans="2:15" x14ac:dyDescent="0.2">
      <c r="B9338" s="7">
        <v>34</v>
      </c>
      <c r="C9338" s="7">
        <v>94</v>
      </c>
      <c r="D9338" s="7">
        <v>0.222684476119756</v>
      </c>
      <c r="E9338" s="7">
        <v>0.30417782820036399</v>
      </c>
      <c r="G9338" s="7">
        <v>34</v>
      </c>
      <c r="H9338" s="7">
        <v>94</v>
      </c>
      <c r="I9338" s="7">
        <v>0.41447551301541502</v>
      </c>
      <c r="J9338" s="7">
        <v>-1.8821934569346301E-2</v>
      </c>
      <c r="L9338" s="7">
        <v>34</v>
      </c>
      <c r="M9338" s="7">
        <v>94</v>
      </c>
      <c r="N9338" s="7">
        <v>0.28975426818210298</v>
      </c>
      <c r="O9338" s="7">
        <v>0.63858450613448803</v>
      </c>
    </row>
    <row r="9339" spans="2:15" x14ac:dyDescent="0.2">
      <c r="B9339" s="7">
        <v>35</v>
      </c>
      <c r="C9339" s="7">
        <v>94</v>
      </c>
      <c r="D9339" s="7">
        <v>0.19158631335818099</v>
      </c>
      <c r="E9339" s="7">
        <v>1.32799078754555E-2</v>
      </c>
      <c r="G9339" s="7">
        <v>35</v>
      </c>
      <c r="H9339" s="7">
        <v>94</v>
      </c>
      <c r="I9339" s="7">
        <v>0.142099192107979</v>
      </c>
      <c r="J9339" s="7">
        <v>-7.0640828844691597E-2</v>
      </c>
      <c r="L9339" s="7">
        <v>35</v>
      </c>
      <c r="M9339" s="7">
        <v>94</v>
      </c>
      <c r="N9339" s="7">
        <v>0.56149567448106796</v>
      </c>
      <c r="O9339" s="7">
        <v>1.7211116210226201</v>
      </c>
    </row>
    <row r="9340" spans="2:15" x14ac:dyDescent="0.2">
      <c r="B9340" s="7">
        <v>36</v>
      </c>
      <c r="C9340" s="7">
        <v>94</v>
      </c>
      <c r="D9340" s="7">
        <v>-0.17686232905079299</v>
      </c>
      <c r="E9340" s="7">
        <v>3.6928840072347299E-2</v>
      </c>
      <c r="G9340" s="7">
        <v>36</v>
      </c>
      <c r="H9340" s="7">
        <v>94</v>
      </c>
      <c r="I9340" s="7">
        <v>-0.24662955983109899</v>
      </c>
      <c r="J9340" s="7">
        <v>0.17791685289221701</v>
      </c>
      <c r="L9340" s="7">
        <v>36</v>
      </c>
      <c r="M9340" s="7">
        <v>94</v>
      </c>
      <c r="N9340" s="7">
        <v>-0.227602364958576</v>
      </c>
      <c r="O9340" s="7">
        <v>-0.59608822895709401</v>
      </c>
    </row>
    <row r="9341" spans="2:15" x14ac:dyDescent="0.2">
      <c r="B9341" s="7">
        <v>37</v>
      </c>
      <c r="C9341" s="7">
        <v>94</v>
      </c>
      <c r="D9341" s="7">
        <v>0.16014804641243399</v>
      </c>
      <c r="E9341" s="7">
        <v>-4.8475813319525302E-2</v>
      </c>
      <c r="G9341" s="7">
        <v>37</v>
      </c>
      <c r="H9341" s="7">
        <v>94</v>
      </c>
      <c r="I9341" s="7">
        <v>0.27835199880101102</v>
      </c>
      <c r="J9341" s="7">
        <v>0.43869265688566</v>
      </c>
      <c r="L9341" s="7">
        <v>37</v>
      </c>
      <c r="M9341" s="7">
        <v>94</v>
      </c>
      <c r="N9341" s="7">
        <v>0.21980283699650799</v>
      </c>
      <c r="O9341" s="7">
        <v>-0.71034142391208099</v>
      </c>
    </row>
    <row r="9342" spans="2:15" x14ac:dyDescent="0.2">
      <c r="B9342" s="7">
        <v>38</v>
      </c>
      <c r="C9342" s="7">
        <v>94</v>
      </c>
      <c r="D9342" s="7">
        <v>0.124105924875884</v>
      </c>
      <c r="E9342" s="7">
        <v>-1.14612444004454E-2</v>
      </c>
      <c r="G9342" s="7">
        <v>38</v>
      </c>
      <c r="H9342" s="7">
        <v>94</v>
      </c>
      <c r="I9342" s="7">
        <v>0.104280726810094</v>
      </c>
      <c r="J9342" s="7">
        <v>0.28656263412257699</v>
      </c>
      <c r="L9342" s="7">
        <v>38</v>
      </c>
      <c r="M9342" s="7">
        <v>94</v>
      </c>
      <c r="N9342" s="7">
        <v>-1.5326500006963399</v>
      </c>
      <c r="O9342" s="7">
        <v>-0.51058531342997104</v>
      </c>
    </row>
    <row r="9343" spans="2:15" x14ac:dyDescent="0.2">
      <c r="B9343" s="7">
        <v>39</v>
      </c>
      <c r="C9343" s="7">
        <v>94</v>
      </c>
      <c r="D9343" s="7">
        <v>-1.7832754281002401E-2</v>
      </c>
      <c r="E9343" s="7">
        <v>0.117945996655997</v>
      </c>
      <c r="G9343" s="7">
        <v>39</v>
      </c>
      <c r="H9343" s="7">
        <v>94</v>
      </c>
      <c r="I9343" s="7">
        <v>0.32455932543374499</v>
      </c>
      <c r="J9343" s="7">
        <v>0.177959853429902</v>
      </c>
      <c r="L9343" s="7">
        <v>39</v>
      </c>
      <c r="M9343" s="7">
        <v>94</v>
      </c>
      <c r="N9343" s="7">
        <v>-0.31575789212433802</v>
      </c>
      <c r="O9343" s="7">
        <v>-0.86165617309906095</v>
      </c>
    </row>
    <row r="9344" spans="2:15" x14ac:dyDescent="0.2">
      <c r="B9344" s="7">
        <v>40</v>
      </c>
      <c r="C9344" s="7">
        <v>94</v>
      </c>
      <c r="D9344" s="7">
        <v>0.13928582427123201</v>
      </c>
      <c r="E9344" s="7">
        <v>0.29847229743526399</v>
      </c>
      <c r="G9344" s="7">
        <v>40</v>
      </c>
      <c r="H9344" s="7">
        <v>94</v>
      </c>
      <c r="I9344" s="7">
        <v>3.8092738471313198E-2</v>
      </c>
      <c r="J9344" s="7">
        <v>0.14175616294675999</v>
      </c>
      <c r="L9344" s="7">
        <v>40</v>
      </c>
      <c r="M9344" s="7">
        <v>94</v>
      </c>
      <c r="N9344" s="7">
        <v>-1.12383477353454</v>
      </c>
      <c r="O9344" s="7">
        <v>-1.43391993162886</v>
      </c>
    </row>
    <row r="9345" spans="2:15" x14ac:dyDescent="0.2">
      <c r="B9345" s="7">
        <v>41</v>
      </c>
      <c r="C9345" s="7">
        <v>94</v>
      </c>
      <c r="D9345" s="7">
        <v>0.39245931301026199</v>
      </c>
      <c r="E9345" s="7">
        <v>0.25558137029288702</v>
      </c>
      <c r="G9345" s="7">
        <v>41</v>
      </c>
      <c r="H9345" s="7">
        <v>94</v>
      </c>
      <c r="I9345" s="7">
        <v>0.25936075238692302</v>
      </c>
      <c r="J9345" s="7">
        <v>-0.36167697128401199</v>
      </c>
      <c r="L9345" s="7">
        <v>41</v>
      </c>
      <c r="M9345" s="7">
        <v>94</v>
      </c>
      <c r="N9345" s="7">
        <v>-0.787325323414237</v>
      </c>
      <c r="O9345" s="7">
        <v>-0.75617186139984904</v>
      </c>
    </row>
    <row r="9346" spans="2:15" x14ac:dyDescent="0.2">
      <c r="B9346" s="7">
        <v>42</v>
      </c>
      <c r="C9346" s="7">
        <v>94</v>
      </c>
      <c r="D9346" s="7">
        <v>0.411480221265629</v>
      </c>
      <c r="E9346" s="7">
        <v>0.35735839882597797</v>
      </c>
      <c r="G9346" s="7">
        <v>42</v>
      </c>
      <c r="H9346" s="7">
        <v>94</v>
      </c>
      <c r="I9346" s="7">
        <v>0.263899844067016</v>
      </c>
      <c r="J9346" s="7">
        <v>-0.116784549828211</v>
      </c>
      <c r="L9346" s="7">
        <v>42</v>
      </c>
      <c r="M9346" s="7">
        <v>94</v>
      </c>
      <c r="N9346" s="7">
        <v>-0.60895309065969105</v>
      </c>
      <c r="O9346" s="7">
        <v>4.9578104167258301E-3</v>
      </c>
    </row>
    <row r="9347" spans="2:15" x14ac:dyDescent="0.2">
      <c r="B9347" s="7">
        <v>43</v>
      </c>
      <c r="C9347" s="7">
        <v>94</v>
      </c>
      <c r="D9347" s="7">
        <v>1.25912820335112</v>
      </c>
      <c r="E9347" s="7">
        <v>0.89395687809774105</v>
      </c>
      <c r="G9347" s="7">
        <v>43</v>
      </c>
      <c r="H9347" s="7">
        <v>94</v>
      </c>
      <c r="I9347" s="7">
        <v>-2.8324897227316001E-2</v>
      </c>
      <c r="J9347" s="7">
        <v>-0.11339085948067799</v>
      </c>
      <c r="L9347" s="7">
        <v>43</v>
      </c>
      <c r="M9347" s="7">
        <v>94</v>
      </c>
      <c r="N9347" s="7">
        <v>-0.51092386889721497</v>
      </c>
      <c r="O9347" s="7">
        <v>-0.86480674056152296</v>
      </c>
    </row>
    <row r="9348" spans="2:15" x14ac:dyDescent="0.2">
      <c r="B9348" s="7">
        <v>44</v>
      </c>
      <c r="C9348" s="7">
        <v>94</v>
      </c>
      <c r="D9348" s="7">
        <v>3.04254912912914E-2</v>
      </c>
      <c r="E9348" s="7">
        <v>0.32750935623558802</v>
      </c>
      <c r="G9348" s="7">
        <v>44</v>
      </c>
      <c r="H9348" s="7">
        <v>94</v>
      </c>
      <c r="I9348" s="7">
        <v>9.2493448753822705E-2</v>
      </c>
      <c r="J9348" s="7">
        <v>0.26015388188392502</v>
      </c>
      <c r="L9348" s="7">
        <v>44</v>
      </c>
      <c r="M9348" s="7">
        <v>94</v>
      </c>
      <c r="N9348" s="7">
        <v>0.96377968089422295</v>
      </c>
      <c r="O9348" s="7">
        <v>0.72425972728495003</v>
      </c>
    </row>
    <row r="9349" spans="2:15" x14ac:dyDescent="0.2">
      <c r="B9349" s="7">
        <v>45</v>
      </c>
      <c r="C9349" s="7">
        <v>94</v>
      </c>
      <c r="D9349" s="7">
        <v>0.30383237562892301</v>
      </c>
      <c r="E9349" s="7">
        <v>0.23116081196747201</v>
      </c>
      <c r="G9349" s="7">
        <v>45</v>
      </c>
      <c r="H9349" s="7">
        <v>94</v>
      </c>
      <c r="I9349" s="7">
        <v>2.78033671097777E-2</v>
      </c>
      <c r="J9349" s="7">
        <v>-4.8948423824484201E-3</v>
      </c>
      <c r="L9349" s="7">
        <v>45</v>
      </c>
      <c r="M9349" s="7">
        <v>94</v>
      </c>
      <c r="N9349" s="7">
        <v>-2.1070188159355498</v>
      </c>
      <c r="O9349" s="7">
        <v>-1.54793395684235</v>
      </c>
    </row>
    <row r="9350" spans="2:15" x14ac:dyDescent="0.2">
      <c r="B9350" s="7">
        <v>46</v>
      </c>
      <c r="C9350" s="7">
        <v>94</v>
      </c>
      <c r="D9350" s="7">
        <v>0.35990251322064098</v>
      </c>
      <c r="E9350" s="7">
        <v>0.383189597510187</v>
      </c>
      <c r="G9350" s="7">
        <v>46</v>
      </c>
      <c r="H9350" s="7">
        <v>94</v>
      </c>
      <c r="I9350" s="7">
        <v>-9.3010676314222898E-2</v>
      </c>
      <c r="J9350" s="7">
        <v>0.21374078739150801</v>
      </c>
      <c r="L9350" s="7">
        <v>46</v>
      </c>
      <c r="M9350" s="7">
        <v>94</v>
      </c>
      <c r="N9350" s="7">
        <v>-0.49686147925077601</v>
      </c>
      <c r="O9350" s="7">
        <v>0.97328549005508203</v>
      </c>
    </row>
    <row r="9351" spans="2:15" x14ac:dyDescent="0.2">
      <c r="B9351" s="7">
        <v>47</v>
      </c>
      <c r="C9351" s="7">
        <v>94</v>
      </c>
      <c r="D9351" s="7">
        <v>0.40430214033453798</v>
      </c>
      <c r="E9351" s="7">
        <v>0.41967734246261801</v>
      </c>
      <c r="G9351" s="7">
        <v>47</v>
      </c>
      <c r="H9351" s="7">
        <v>94</v>
      </c>
      <c r="I9351" s="7">
        <v>0.22914014252457801</v>
      </c>
      <c r="J9351" s="7">
        <v>2.75870436347425E-2</v>
      </c>
      <c r="L9351" s="7">
        <v>47</v>
      </c>
      <c r="M9351" s="7">
        <v>94</v>
      </c>
      <c r="N9351" s="7">
        <v>-1.1989945395985599</v>
      </c>
      <c r="O9351" s="7">
        <v>-0.43617973791322201</v>
      </c>
    </row>
    <row r="9352" spans="2:15" x14ac:dyDescent="0.2">
      <c r="B9352" s="7">
        <v>48</v>
      </c>
      <c r="C9352" s="7">
        <v>94</v>
      </c>
      <c r="D9352" s="7">
        <v>0.194235255112813</v>
      </c>
      <c r="E9352" s="7">
        <v>-7.8011865856618498E-2</v>
      </c>
      <c r="G9352" s="7">
        <v>48</v>
      </c>
      <c r="H9352" s="7">
        <v>94</v>
      </c>
      <c r="I9352" s="7">
        <v>0.37733176251894601</v>
      </c>
      <c r="J9352" s="7">
        <v>0.122417978035834</v>
      </c>
      <c r="L9352" s="7">
        <v>48</v>
      </c>
      <c r="M9352" s="7">
        <v>94</v>
      </c>
      <c r="N9352" s="7">
        <v>-0.19730318537652999</v>
      </c>
      <c r="O9352" s="7">
        <v>0.14004115982962501</v>
      </c>
    </row>
    <row r="9353" spans="2:15" x14ac:dyDescent="0.2">
      <c r="B9353" s="7">
        <v>49</v>
      </c>
      <c r="C9353" s="7">
        <v>94</v>
      </c>
      <c r="D9353" s="7">
        <v>0.50931516120092502</v>
      </c>
      <c r="E9353" s="7">
        <v>0.32656495212023801</v>
      </c>
      <c r="G9353" s="7">
        <v>49</v>
      </c>
      <c r="H9353" s="7">
        <v>94</v>
      </c>
      <c r="I9353" s="7">
        <v>0.12832441998542199</v>
      </c>
      <c r="J9353" s="7">
        <v>7.82069492327917E-2</v>
      </c>
      <c r="L9353" s="7">
        <v>49</v>
      </c>
      <c r="M9353" s="7">
        <v>94</v>
      </c>
      <c r="N9353" s="7">
        <v>-0.92242258943510802</v>
      </c>
      <c r="O9353" s="7">
        <v>-0.87854945758205805</v>
      </c>
    </row>
    <row r="9354" spans="2:15" x14ac:dyDescent="0.2">
      <c r="B9354" s="7">
        <v>50</v>
      </c>
      <c r="C9354" s="7">
        <v>94</v>
      </c>
      <c r="D9354" s="7">
        <v>3.4526710565345703E-2</v>
      </c>
      <c r="E9354" s="7">
        <v>-9.3528175091144305E-3</v>
      </c>
      <c r="G9354" s="7">
        <v>50</v>
      </c>
      <c r="H9354" s="7">
        <v>94</v>
      </c>
      <c r="I9354" s="7">
        <v>0.13768642013679899</v>
      </c>
      <c r="J9354" s="7">
        <v>2.70711908784236E-2</v>
      </c>
      <c r="L9354" s="7">
        <v>50</v>
      </c>
      <c r="M9354" s="7">
        <v>94</v>
      </c>
      <c r="N9354" s="7">
        <v>-0.52228495945609998</v>
      </c>
      <c r="O9354" s="7">
        <v>-0.70372020823257497</v>
      </c>
    </row>
    <row r="9355" spans="2:15" x14ac:dyDescent="0.2">
      <c r="B9355" s="7">
        <v>51</v>
      </c>
      <c r="C9355" s="7">
        <v>94</v>
      </c>
      <c r="D9355" s="7">
        <v>0.118879083352953</v>
      </c>
      <c r="E9355" s="7">
        <v>-4.7053669834040697E-2</v>
      </c>
      <c r="G9355" s="7">
        <v>51</v>
      </c>
      <c r="H9355" s="7">
        <v>94</v>
      </c>
      <c r="I9355" s="7">
        <v>-5.1595099360359803E-2</v>
      </c>
      <c r="J9355" s="7">
        <v>9.8509424617198194E-2</v>
      </c>
      <c r="L9355" s="7">
        <v>51</v>
      </c>
      <c r="M9355" s="7">
        <v>94</v>
      </c>
      <c r="N9355" s="7">
        <v>0.97228191247094498</v>
      </c>
      <c r="O9355" s="7">
        <v>0.79247562597366605</v>
      </c>
    </row>
    <row r="9356" spans="2:15" x14ac:dyDescent="0.2">
      <c r="B9356" s="7">
        <v>52</v>
      </c>
      <c r="C9356" s="7">
        <v>94</v>
      </c>
      <c r="D9356" s="7">
        <v>9.0774514314253096E-2</v>
      </c>
      <c r="E9356" s="7">
        <v>0.24476643043931501</v>
      </c>
      <c r="G9356" s="7">
        <v>52</v>
      </c>
      <c r="H9356" s="7">
        <v>94</v>
      </c>
      <c r="I9356" s="7">
        <v>-4.09525789140881E-2</v>
      </c>
      <c r="J9356" s="7">
        <v>0.249942091006078</v>
      </c>
      <c r="L9356" s="7">
        <v>52</v>
      </c>
      <c r="M9356" s="7">
        <v>94</v>
      </c>
      <c r="N9356" s="7">
        <v>-0.99653153636230796</v>
      </c>
      <c r="O9356" s="7">
        <v>-0.54012579792974802</v>
      </c>
    </row>
    <row r="9357" spans="2:15" x14ac:dyDescent="0.2">
      <c r="B9357" s="7">
        <v>53</v>
      </c>
      <c r="C9357" s="7">
        <v>94</v>
      </c>
      <c r="D9357" s="7">
        <v>-0.35333453981705498</v>
      </c>
      <c r="E9357" s="7">
        <v>-0.47279756219390601</v>
      </c>
      <c r="G9357" s="7">
        <v>53</v>
      </c>
      <c r="H9357" s="7">
        <v>94</v>
      </c>
      <c r="I9357" s="7">
        <v>0.208460554326789</v>
      </c>
      <c r="J9357" s="7">
        <v>0.21870194493855499</v>
      </c>
      <c r="L9357" s="7">
        <v>53</v>
      </c>
      <c r="M9357" s="7">
        <v>94</v>
      </c>
      <c r="N9357" s="7">
        <v>0.97079955486423697</v>
      </c>
      <c r="O9357" s="7">
        <v>0.69782359469094501</v>
      </c>
    </row>
    <row r="9358" spans="2:15" x14ac:dyDescent="0.2">
      <c r="B9358" s="7">
        <v>54</v>
      </c>
      <c r="C9358" s="7">
        <v>94</v>
      </c>
      <c r="D9358" s="7">
        <v>7.3271954212188496E-3</v>
      </c>
      <c r="E9358" s="7">
        <v>-4.2970769231583703E-2</v>
      </c>
      <c r="G9358" s="7">
        <v>54</v>
      </c>
      <c r="H9358" s="7">
        <v>94</v>
      </c>
      <c r="I9358" s="7">
        <v>7.9021115017541305E-2</v>
      </c>
      <c r="J9358" s="7">
        <v>0.194914212497796</v>
      </c>
      <c r="L9358" s="7">
        <v>54</v>
      </c>
      <c r="M9358" s="7">
        <v>94</v>
      </c>
      <c r="N9358" s="7">
        <v>0.25062792647806797</v>
      </c>
      <c r="O9358" s="7">
        <v>0.61606604561796496</v>
      </c>
    </row>
    <row r="9359" spans="2:15" x14ac:dyDescent="0.2">
      <c r="B9359" s="7">
        <v>55</v>
      </c>
      <c r="C9359" s="7">
        <v>94</v>
      </c>
      <c r="D9359" s="7">
        <v>0.168243671293762</v>
      </c>
      <c r="E9359" s="7">
        <v>0.202780183364663</v>
      </c>
      <c r="G9359" s="7">
        <v>55</v>
      </c>
      <c r="H9359" s="7">
        <v>94</v>
      </c>
      <c r="I9359" s="7">
        <v>0.30361690869681002</v>
      </c>
      <c r="J9359" s="7">
        <v>2.9921011487967799E-2</v>
      </c>
      <c r="L9359" s="7">
        <v>55</v>
      </c>
      <c r="M9359" s="7">
        <v>94</v>
      </c>
      <c r="N9359" s="7">
        <v>5.5154496392829003E-2</v>
      </c>
      <c r="O9359" s="7">
        <v>0.38724844691798899</v>
      </c>
    </row>
    <row r="9360" spans="2:15" x14ac:dyDescent="0.2">
      <c r="B9360" s="7">
        <v>56</v>
      </c>
      <c r="C9360" s="7">
        <v>94</v>
      </c>
      <c r="D9360" s="7">
        <v>0.128950341474036</v>
      </c>
      <c r="E9360" s="7">
        <v>-6.5063994169307193E-2</v>
      </c>
      <c r="G9360" s="7">
        <v>56</v>
      </c>
      <c r="H9360" s="7">
        <v>94</v>
      </c>
      <c r="I9360" s="7">
        <v>-0.117009330036108</v>
      </c>
      <c r="J9360" s="7">
        <v>-2.14796117079992E-2</v>
      </c>
      <c r="L9360" s="7">
        <v>56</v>
      </c>
      <c r="M9360" s="7">
        <v>94</v>
      </c>
      <c r="N9360" s="7">
        <v>2.48021372822258E-2</v>
      </c>
      <c r="O9360" s="7">
        <v>-0.40046012205236398</v>
      </c>
    </row>
    <row r="9361" spans="2:15" x14ac:dyDescent="0.2">
      <c r="B9361" s="7">
        <v>57</v>
      </c>
      <c r="C9361" s="7">
        <v>94</v>
      </c>
      <c r="D9361" s="7">
        <v>-8.6474895463053897E-2</v>
      </c>
      <c r="E9361" s="7">
        <v>-0.335929857141265</v>
      </c>
      <c r="G9361" s="7">
        <v>57</v>
      </c>
      <c r="H9361" s="7">
        <v>94</v>
      </c>
      <c r="I9361" s="7">
        <v>-0.173179930266155</v>
      </c>
      <c r="J9361" s="7">
        <v>-0.29855396646855997</v>
      </c>
      <c r="L9361" s="7">
        <v>57</v>
      </c>
      <c r="M9361" s="7">
        <v>94</v>
      </c>
      <c r="N9361" s="7">
        <v>0.45972023194722</v>
      </c>
      <c r="O9361" s="7">
        <v>7.1818995518503598E-2</v>
      </c>
    </row>
    <row r="9362" spans="2:15" x14ac:dyDescent="0.2">
      <c r="B9362" s="7">
        <v>58</v>
      </c>
      <c r="C9362" s="7">
        <v>94</v>
      </c>
      <c r="D9362" s="7">
        <v>-4.8037494096595502E-2</v>
      </c>
      <c r="E9362" s="7">
        <v>-9.7616388971969698E-2</v>
      </c>
      <c r="G9362" s="7">
        <v>58</v>
      </c>
      <c r="H9362" s="7">
        <v>94</v>
      </c>
      <c r="I9362" s="7">
        <v>-0.284898435654934</v>
      </c>
      <c r="J9362" s="7">
        <v>-4.6122279584722002E-2</v>
      </c>
      <c r="L9362" s="7">
        <v>58</v>
      </c>
      <c r="M9362" s="7">
        <v>94</v>
      </c>
      <c r="N9362" s="7">
        <v>-0.72337496706312698</v>
      </c>
      <c r="O9362" s="7">
        <v>-1.41140351447899</v>
      </c>
    </row>
    <row r="9363" spans="2:15" x14ac:dyDescent="0.2">
      <c r="B9363" s="7">
        <v>59</v>
      </c>
      <c r="C9363" s="7">
        <v>94</v>
      </c>
      <c r="D9363" s="7">
        <v>-0.36203580685989301</v>
      </c>
      <c r="E9363" s="7">
        <v>-0.31119435233910597</v>
      </c>
      <c r="G9363" s="7">
        <v>59</v>
      </c>
      <c r="H9363" s="7">
        <v>94</v>
      </c>
      <c r="I9363" s="7">
        <v>0.15037051866842099</v>
      </c>
      <c r="J9363" s="7">
        <v>0.14262380076938899</v>
      </c>
      <c r="L9363" s="7">
        <v>59</v>
      </c>
      <c r="M9363" s="7">
        <v>94</v>
      </c>
      <c r="N9363" s="7">
        <v>-0.76116184962476097</v>
      </c>
      <c r="O9363" s="7">
        <v>-0.58799508155261004</v>
      </c>
    </row>
    <row r="9364" spans="2:15" x14ac:dyDescent="0.2">
      <c r="B9364" s="7">
        <v>60</v>
      </c>
      <c r="C9364" s="7">
        <v>94</v>
      </c>
      <c r="D9364" s="7">
        <v>0.27438515434754901</v>
      </c>
      <c r="E9364" s="7">
        <v>4.2616483704092503E-2</v>
      </c>
      <c r="G9364" s="7">
        <v>60</v>
      </c>
      <c r="H9364" s="7">
        <v>94</v>
      </c>
      <c r="I9364" s="7">
        <v>0.236717491230792</v>
      </c>
      <c r="J9364" s="7">
        <v>0.10803814619805201</v>
      </c>
      <c r="L9364" s="7">
        <v>60</v>
      </c>
      <c r="M9364" s="7">
        <v>94</v>
      </c>
      <c r="N9364" s="7">
        <v>-0.69379084458308105</v>
      </c>
      <c r="O9364" s="7">
        <v>-0.25608533245287701</v>
      </c>
    </row>
    <row r="9365" spans="2:15" x14ac:dyDescent="0.2">
      <c r="B9365" s="7">
        <v>61</v>
      </c>
      <c r="C9365" s="7">
        <v>94</v>
      </c>
      <c r="D9365" s="7">
        <v>-0.33537303837982302</v>
      </c>
      <c r="E9365" s="7">
        <v>-0.40214592390441001</v>
      </c>
      <c r="G9365" s="7">
        <v>61</v>
      </c>
      <c r="H9365" s="7">
        <v>94</v>
      </c>
      <c r="I9365" s="7">
        <v>0.29905931622882198</v>
      </c>
      <c r="J9365" s="7">
        <v>0.15228192011975</v>
      </c>
      <c r="L9365" s="7">
        <v>61</v>
      </c>
      <c r="M9365" s="7">
        <v>94</v>
      </c>
      <c r="N9365" s="7">
        <v>-0.30751358430876602</v>
      </c>
      <c r="O9365" s="7">
        <v>-0.35138660840688601</v>
      </c>
    </row>
    <row r="9366" spans="2:15" x14ac:dyDescent="0.2">
      <c r="B9366" s="7">
        <v>62</v>
      </c>
      <c r="C9366" s="7">
        <v>94</v>
      </c>
      <c r="D9366" s="7">
        <v>-0.123604207365753</v>
      </c>
      <c r="E9366" s="7">
        <v>-0.17745963049910601</v>
      </c>
      <c r="G9366" s="7">
        <v>62</v>
      </c>
      <c r="H9366" s="7">
        <v>94</v>
      </c>
      <c r="I9366" s="7">
        <v>5.8058838518245899E-2</v>
      </c>
      <c r="J9366" s="7">
        <v>-9.1105418464637794E-2</v>
      </c>
      <c r="L9366" s="7">
        <v>62</v>
      </c>
      <c r="M9366" s="7">
        <v>94</v>
      </c>
      <c r="N9366" s="7">
        <v>-0.121858580173747</v>
      </c>
      <c r="O9366" s="7">
        <v>0.23163579811657001</v>
      </c>
    </row>
    <row r="9367" spans="2:15" x14ac:dyDescent="0.2">
      <c r="B9367" s="7">
        <v>63</v>
      </c>
      <c r="C9367" s="7">
        <v>94</v>
      </c>
      <c r="D9367" s="7">
        <v>-0.70866116332784101</v>
      </c>
      <c r="E9367" s="7">
        <v>-0.57038335317153599</v>
      </c>
      <c r="G9367" s="7">
        <v>63</v>
      </c>
      <c r="H9367" s="7">
        <v>94</v>
      </c>
      <c r="I9367" s="7">
        <v>0.104128378785401</v>
      </c>
      <c r="J9367" s="7">
        <v>0.109889649391457</v>
      </c>
      <c r="L9367" s="7">
        <v>63</v>
      </c>
      <c r="M9367" s="7">
        <v>94</v>
      </c>
      <c r="N9367" s="7">
        <v>-0.23503899285433399</v>
      </c>
      <c r="O9367" s="7">
        <v>-0.16601057068223701</v>
      </c>
    </row>
    <row r="9368" spans="2:15" x14ac:dyDescent="0.2">
      <c r="B9368" s="7">
        <v>64</v>
      </c>
      <c r="C9368" s="7">
        <v>94</v>
      </c>
      <c r="D9368" s="7">
        <v>-1.25564724147029E-2</v>
      </c>
      <c r="E9368" s="7">
        <v>-0.29567016162543103</v>
      </c>
      <c r="G9368" s="7">
        <v>64</v>
      </c>
      <c r="H9368" s="7">
        <v>94</v>
      </c>
      <c r="I9368" s="7">
        <v>0.123886423314728</v>
      </c>
      <c r="J9368" s="7">
        <v>6.2590122129739398E-2</v>
      </c>
      <c r="L9368" s="7">
        <v>64</v>
      </c>
      <c r="M9368" s="7">
        <v>94</v>
      </c>
      <c r="N9368" s="7">
        <v>0.34281967432787003</v>
      </c>
      <c r="O9368" s="7">
        <v>0.55630920032368703</v>
      </c>
    </row>
    <row r="9369" spans="2:15" x14ac:dyDescent="0.2">
      <c r="B9369" s="7">
        <v>65</v>
      </c>
      <c r="C9369" s="7">
        <v>94</v>
      </c>
      <c r="D9369" s="7">
        <v>-6.9170279980202296E-2</v>
      </c>
      <c r="E9369" s="7">
        <v>4.1334324594261701E-2</v>
      </c>
      <c r="G9369" s="7">
        <v>65</v>
      </c>
      <c r="H9369" s="7">
        <v>94</v>
      </c>
      <c r="I9369" s="7">
        <v>0.15031793688954001</v>
      </c>
      <c r="J9369" s="7">
        <v>-1.27689419421317E-2</v>
      </c>
      <c r="L9369" s="7">
        <v>65</v>
      </c>
      <c r="M9369" s="7">
        <v>94</v>
      </c>
      <c r="N9369" s="7">
        <v>-0.99449238853903199</v>
      </c>
      <c r="O9369" s="7">
        <v>-0.96723634019435001</v>
      </c>
    </row>
    <row r="9370" spans="2:15" x14ac:dyDescent="0.2">
      <c r="B9370" s="7">
        <v>66</v>
      </c>
      <c r="C9370" s="7">
        <v>94</v>
      </c>
      <c r="D9370" s="7">
        <v>0.27133133312386398</v>
      </c>
      <c r="E9370" s="7">
        <v>0.427666906462148</v>
      </c>
      <c r="G9370" s="7">
        <v>66</v>
      </c>
      <c r="H9370" s="7">
        <v>94</v>
      </c>
      <c r="I9370" s="7">
        <v>-2.7564653511847202E-2</v>
      </c>
      <c r="J9370" s="7">
        <v>5.4311815307974201E-2</v>
      </c>
      <c r="L9370" s="7">
        <v>66</v>
      </c>
      <c r="M9370" s="7">
        <v>94</v>
      </c>
      <c r="N9370" s="7">
        <v>7.2993754517842305E-2</v>
      </c>
      <c r="O9370" s="7">
        <v>0.95107694054833103</v>
      </c>
    </row>
    <row r="9371" spans="2:15" x14ac:dyDescent="0.2">
      <c r="B9371" s="7">
        <v>67</v>
      </c>
      <c r="C9371" s="7">
        <v>94</v>
      </c>
      <c r="D9371" s="7">
        <v>0.20616622520797601</v>
      </c>
      <c r="E9371" s="7">
        <v>0.25693916041204701</v>
      </c>
      <c r="G9371" s="7">
        <v>67</v>
      </c>
      <c r="H9371" s="7">
        <v>94</v>
      </c>
      <c r="I9371" s="7">
        <v>8.0924824009167104E-2</v>
      </c>
      <c r="J9371" s="7">
        <v>-0.30855025476390202</v>
      </c>
      <c r="L9371" s="7">
        <v>67</v>
      </c>
      <c r="M9371" s="7">
        <v>94</v>
      </c>
      <c r="N9371" s="7">
        <v>-0.63140506138692898</v>
      </c>
      <c r="O9371" s="7">
        <v>-0.41446125436676701</v>
      </c>
    </row>
    <row r="9372" spans="2:15" x14ac:dyDescent="0.2">
      <c r="B9372" s="7">
        <v>68</v>
      </c>
      <c r="C9372" s="7">
        <v>94</v>
      </c>
      <c r="D9372" s="7">
        <v>0.226963480716147</v>
      </c>
      <c r="E9372" s="7">
        <v>5.9345605936981002E-2</v>
      </c>
      <c r="G9372" s="7">
        <v>68</v>
      </c>
      <c r="H9372" s="7">
        <v>94</v>
      </c>
      <c r="I9372" s="7">
        <v>-7.8249267627965594E-2</v>
      </c>
      <c r="J9372" s="7">
        <v>3.3452725269584399E-2</v>
      </c>
      <c r="L9372" s="7">
        <v>68</v>
      </c>
      <c r="M9372" s="7">
        <v>94</v>
      </c>
      <c r="N9372" s="7">
        <v>-0.55151573236371998</v>
      </c>
      <c r="O9372" s="7">
        <v>-0.339478846753418</v>
      </c>
    </row>
    <row r="9373" spans="2:15" x14ac:dyDescent="0.2">
      <c r="B9373" s="7">
        <v>69</v>
      </c>
      <c r="C9373" s="7">
        <v>94</v>
      </c>
      <c r="D9373" s="7">
        <v>-0.40266379151377901</v>
      </c>
      <c r="E9373" s="7">
        <v>-0.121418103808226</v>
      </c>
      <c r="G9373" s="7">
        <v>69</v>
      </c>
      <c r="H9373" s="7">
        <v>94</v>
      </c>
      <c r="I9373" s="7">
        <v>0.203480244721264</v>
      </c>
      <c r="J9373" s="7">
        <v>0.14098309239845699</v>
      </c>
      <c r="L9373" s="7">
        <v>69</v>
      </c>
      <c r="M9373" s="7">
        <v>94</v>
      </c>
      <c r="N9373" s="7">
        <v>0.90138846646328497</v>
      </c>
      <c r="O9373" s="7">
        <v>1.12007309421074E-2</v>
      </c>
    </row>
    <row r="9374" spans="2:15" x14ac:dyDescent="0.2">
      <c r="B9374" s="7">
        <v>70</v>
      </c>
      <c r="C9374" s="7">
        <v>94</v>
      </c>
      <c r="D9374" s="7">
        <v>-0.66048363519501396</v>
      </c>
      <c r="E9374" s="7">
        <v>-0.226505255416418</v>
      </c>
      <c r="G9374" s="7">
        <v>70</v>
      </c>
      <c r="H9374" s="7">
        <v>94</v>
      </c>
      <c r="I9374" s="7">
        <v>0.451352522190411</v>
      </c>
      <c r="J9374" s="7">
        <v>0.25471239328253797</v>
      </c>
      <c r="L9374" s="7">
        <v>70</v>
      </c>
      <c r="M9374" s="7">
        <v>94</v>
      </c>
      <c r="N9374" s="7">
        <v>0.29780342602714999</v>
      </c>
      <c r="O9374" s="7">
        <v>0.510214461647997</v>
      </c>
    </row>
    <row r="9375" spans="2:15" x14ac:dyDescent="0.2">
      <c r="B9375" s="7">
        <v>71</v>
      </c>
      <c r="C9375" s="7">
        <v>94</v>
      </c>
      <c r="D9375" s="7">
        <v>-4.7198845705572999E-2</v>
      </c>
      <c r="E9375" s="7">
        <v>-0.225777748754247</v>
      </c>
      <c r="G9375" s="7">
        <v>71</v>
      </c>
      <c r="H9375" s="7">
        <v>94</v>
      </c>
      <c r="I9375" s="7">
        <v>0.51941909291802701</v>
      </c>
      <c r="J9375" s="7">
        <v>0.23209043112428501</v>
      </c>
      <c r="L9375" s="7">
        <v>71</v>
      </c>
      <c r="M9375" s="7">
        <v>94</v>
      </c>
      <c r="N9375" s="7">
        <v>0.90791066466346304</v>
      </c>
      <c r="O9375" s="7">
        <v>-0.41822183135355201</v>
      </c>
    </row>
    <row r="9376" spans="2:15" x14ac:dyDescent="0.2">
      <c r="B9376" s="7">
        <v>72</v>
      </c>
      <c r="C9376" s="7">
        <v>94</v>
      </c>
      <c r="D9376" s="7">
        <v>0.149980200970944</v>
      </c>
      <c r="E9376" s="7">
        <v>0.228653090792516</v>
      </c>
      <c r="G9376" s="7">
        <v>72</v>
      </c>
      <c r="H9376" s="7">
        <v>94</v>
      </c>
      <c r="I9376" s="7">
        <v>9.39740408919683E-2</v>
      </c>
      <c r="J9376" s="7">
        <v>1.4499449204290499E-3</v>
      </c>
      <c r="L9376" s="7">
        <v>72</v>
      </c>
      <c r="M9376" s="7">
        <v>94</v>
      </c>
      <c r="N9376" s="7">
        <v>-0.50015757736595801</v>
      </c>
      <c r="O9376" s="7">
        <v>-0.51077590690491403</v>
      </c>
    </row>
    <row r="9377" spans="2:15" x14ac:dyDescent="0.2">
      <c r="B9377" s="7">
        <v>73</v>
      </c>
      <c r="C9377" s="7">
        <v>94</v>
      </c>
      <c r="D9377" s="7">
        <v>7.1334553320569996E-2</v>
      </c>
      <c r="E9377" s="7">
        <v>4.1666734950933197E-2</v>
      </c>
      <c r="G9377" s="7">
        <v>73</v>
      </c>
      <c r="H9377" s="7">
        <v>94</v>
      </c>
      <c r="I9377" s="7">
        <v>0.196648077062752</v>
      </c>
      <c r="J9377" s="7">
        <v>0.12723954979598201</v>
      </c>
      <c r="L9377" s="7">
        <v>73</v>
      </c>
      <c r="M9377" s="7">
        <v>94</v>
      </c>
      <c r="N9377" s="7">
        <v>0.11756612714362499</v>
      </c>
      <c r="O9377" s="7">
        <v>9.3579819715122498E-2</v>
      </c>
    </row>
    <row r="9378" spans="2:15" x14ac:dyDescent="0.2">
      <c r="B9378" s="7">
        <v>74</v>
      </c>
      <c r="C9378" s="7">
        <v>94</v>
      </c>
      <c r="D9378" s="7">
        <v>-6.3300162720043599E-3</v>
      </c>
      <c r="E9378" s="7">
        <v>-0.122777824202952</v>
      </c>
      <c r="G9378" s="7">
        <v>74</v>
      </c>
      <c r="H9378" s="7">
        <v>94</v>
      </c>
      <c r="I9378" s="7">
        <v>0.150495048715587</v>
      </c>
      <c r="J9378" s="7">
        <v>6.3130240037022403E-2</v>
      </c>
      <c r="L9378" s="7">
        <v>74</v>
      </c>
      <c r="M9378" s="7">
        <v>94</v>
      </c>
      <c r="N9378" s="7">
        <v>-1.17950828684743</v>
      </c>
      <c r="O9378" s="7">
        <v>-0.57763629722043996</v>
      </c>
    </row>
    <row r="9379" spans="2:15" x14ac:dyDescent="0.2">
      <c r="B9379" s="7">
        <v>75</v>
      </c>
      <c r="C9379" s="7">
        <v>94</v>
      </c>
      <c r="D9379" s="7">
        <v>-0.303006498880736</v>
      </c>
      <c r="E9379" s="7">
        <v>-0.51980315524363097</v>
      </c>
      <c r="G9379" s="7">
        <v>75</v>
      </c>
      <c r="H9379" s="7">
        <v>94</v>
      </c>
      <c r="I9379" s="7">
        <v>0.243344593943259</v>
      </c>
      <c r="J9379" s="7">
        <v>3.1437680591830399E-3</v>
      </c>
      <c r="L9379" s="7">
        <v>75</v>
      </c>
      <c r="M9379" s="7">
        <v>94</v>
      </c>
      <c r="N9379" s="7">
        <v>-0.97227049355630102</v>
      </c>
      <c r="O9379" s="7">
        <v>-7.3719417713291199E-2</v>
      </c>
    </row>
    <row r="9380" spans="2:15" x14ac:dyDescent="0.2">
      <c r="B9380" s="7">
        <v>76</v>
      </c>
      <c r="C9380" s="7">
        <v>94</v>
      </c>
      <c r="D9380" s="7">
        <v>5.29431640121256E-2</v>
      </c>
      <c r="E9380" s="7">
        <v>-3.3884668216082E-3</v>
      </c>
      <c r="G9380" s="7">
        <v>76</v>
      </c>
      <c r="H9380" s="7">
        <v>94</v>
      </c>
      <c r="I9380" s="7">
        <v>-0.16363386202045399</v>
      </c>
      <c r="J9380" s="7">
        <v>-0.15902323500205301</v>
      </c>
      <c r="L9380" s="7">
        <v>76</v>
      </c>
      <c r="M9380" s="7">
        <v>94</v>
      </c>
      <c r="N9380" s="7">
        <v>1.04744382181499</v>
      </c>
      <c r="O9380" s="7">
        <v>1.08585249796214</v>
      </c>
    </row>
    <row r="9381" spans="2:15" x14ac:dyDescent="0.2">
      <c r="B9381" s="7">
        <v>77</v>
      </c>
      <c r="C9381" s="7">
        <v>94</v>
      </c>
      <c r="D9381" s="7">
        <v>0.176303660990138</v>
      </c>
      <c r="E9381" s="7">
        <v>-4.9850576365459497E-2</v>
      </c>
      <c r="G9381" s="7">
        <v>77</v>
      </c>
      <c r="H9381" s="7">
        <v>94</v>
      </c>
      <c r="I9381" s="7">
        <v>-3.67815103782476E-3</v>
      </c>
      <c r="J9381" s="7">
        <v>-5.6404632796509098E-2</v>
      </c>
      <c r="L9381" s="7">
        <v>77</v>
      </c>
      <c r="M9381" s="7">
        <v>94</v>
      </c>
      <c r="N9381" s="7">
        <v>1.1520754243131801</v>
      </c>
      <c r="O9381" s="7">
        <v>1.3262481228217999</v>
      </c>
    </row>
    <row r="9382" spans="2:15" x14ac:dyDescent="0.2">
      <c r="B9382" s="7">
        <v>78</v>
      </c>
      <c r="C9382" s="7">
        <v>94</v>
      </c>
      <c r="D9382" s="7">
        <v>0.360307983539567</v>
      </c>
      <c r="E9382" s="7">
        <v>0.46165677334553301</v>
      </c>
      <c r="G9382" s="7">
        <v>78</v>
      </c>
      <c r="H9382" s="7">
        <v>94</v>
      </c>
      <c r="I9382" s="7">
        <v>0.229835288592461</v>
      </c>
      <c r="J9382" s="7">
        <v>0.181817266704352</v>
      </c>
      <c r="L9382" s="7">
        <v>78</v>
      </c>
      <c r="M9382" s="7">
        <v>94</v>
      </c>
      <c r="N9382" s="7">
        <v>-1.3531041677164499</v>
      </c>
      <c r="O9382" s="7">
        <v>-1.66831342803538</v>
      </c>
    </row>
    <row r="9383" spans="2:15" x14ac:dyDescent="0.2">
      <c r="B9383" s="7">
        <v>79</v>
      </c>
      <c r="C9383" s="7">
        <v>94</v>
      </c>
      <c r="D9383" s="7">
        <v>0.133186515844121</v>
      </c>
      <c r="E9383" s="7">
        <v>-0.112282860162477</v>
      </c>
      <c r="G9383" s="7">
        <v>79</v>
      </c>
      <c r="H9383" s="7">
        <v>94</v>
      </c>
      <c r="I9383" s="7">
        <v>0.28984252381481601</v>
      </c>
      <c r="J9383" s="7">
        <v>-3.4248860570706099E-2</v>
      </c>
      <c r="L9383" s="7">
        <v>79</v>
      </c>
      <c r="M9383" s="7">
        <v>94</v>
      </c>
      <c r="N9383" s="7">
        <v>0.58164751183685903</v>
      </c>
      <c r="O9383" s="7">
        <v>-0.36920781205564202</v>
      </c>
    </row>
    <row r="9384" spans="2:15" x14ac:dyDescent="0.2">
      <c r="B9384" s="7">
        <v>80</v>
      </c>
      <c r="C9384" s="7">
        <v>94</v>
      </c>
      <c r="D9384" s="7">
        <v>0.40332569318783801</v>
      </c>
      <c r="E9384" s="7">
        <v>0.24782599177836301</v>
      </c>
      <c r="G9384" s="7">
        <v>80</v>
      </c>
      <c r="H9384" s="7">
        <v>94</v>
      </c>
      <c r="I9384" s="7">
        <v>0.109918003640486</v>
      </c>
      <c r="J9384" s="7">
        <v>9.47651352597134E-3</v>
      </c>
      <c r="L9384" s="7">
        <v>80</v>
      </c>
      <c r="M9384" s="7">
        <v>94</v>
      </c>
      <c r="N9384" s="7">
        <v>-1.51755622998623</v>
      </c>
      <c r="O9384" s="7">
        <v>-1.1533212001889901</v>
      </c>
    </row>
    <row r="9385" spans="2:15" x14ac:dyDescent="0.2">
      <c r="B9385" s="7">
        <v>81</v>
      </c>
      <c r="C9385" s="7">
        <v>94</v>
      </c>
      <c r="D9385" s="7">
        <v>0.76077062236659798</v>
      </c>
      <c r="E9385" s="7">
        <v>1.21257564421279</v>
      </c>
      <c r="G9385" s="7">
        <v>81</v>
      </c>
      <c r="H9385" s="7">
        <v>94</v>
      </c>
      <c r="I9385" s="7">
        <v>0.55034198963178504</v>
      </c>
      <c r="J9385" s="7">
        <v>0.23214822323706999</v>
      </c>
      <c r="L9385" s="7">
        <v>81</v>
      </c>
      <c r="M9385" s="7">
        <v>94</v>
      </c>
      <c r="N9385" s="7">
        <v>-0.20833586510390001</v>
      </c>
      <c r="O9385" s="7">
        <v>-0.45183662585838602</v>
      </c>
    </row>
    <row r="9386" spans="2:15" x14ac:dyDescent="0.2">
      <c r="B9386" s="7">
        <v>82</v>
      </c>
      <c r="C9386" s="7">
        <v>94</v>
      </c>
      <c r="D9386" s="7">
        <v>0.24684667135292501</v>
      </c>
      <c r="E9386" s="7">
        <v>0.46638772534349099</v>
      </c>
      <c r="G9386" s="7">
        <v>82</v>
      </c>
      <c r="H9386" s="7">
        <v>94</v>
      </c>
      <c r="I9386" s="7">
        <v>0.41395458700781601</v>
      </c>
      <c r="J9386" s="7">
        <v>-8.0419733494024606E-2</v>
      </c>
      <c r="L9386" s="7">
        <v>82</v>
      </c>
      <c r="M9386" s="7">
        <v>94</v>
      </c>
      <c r="N9386" s="7">
        <v>-0.77249405026578999</v>
      </c>
      <c r="O9386" s="7">
        <v>-1.11146238162169</v>
      </c>
    </row>
    <row r="9387" spans="2:15" x14ac:dyDescent="0.2">
      <c r="B9387" s="7">
        <v>83</v>
      </c>
      <c r="C9387" s="7">
        <v>94</v>
      </c>
      <c r="D9387" s="7">
        <v>0.19786832175091701</v>
      </c>
      <c r="E9387" s="7">
        <v>0.289058570495554</v>
      </c>
      <c r="G9387" s="7">
        <v>83</v>
      </c>
      <c r="H9387" s="7">
        <v>94</v>
      </c>
      <c r="I9387" s="7">
        <v>0.352776993271886</v>
      </c>
      <c r="J9387" s="7">
        <v>0.14823310018777999</v>
      </c>
      <c r="L9387" s="7">
        <v>83</v>
      </c>
      <c r="M9387" s="7">
        <v>94</v>
      </c>
      <c r="N9387" s="7">
        <v>-1.14379656566832</v>
      </c>
      <c r="O9387" s="7">
        <v>-0.86207447903662804</v>
      </c>
    </row>
    <row r="9388" spans="2:15" x14ac:dyDescent="0.2">
      <c r="B9388" s="7">
        <v>84</v>
      </c>
      <c r="C9388" s="7">
        <v>94</v>
      </c>
      <c r="D9388" s="7">
        <v>0.261935068391905</v>
      </c>
      <c r="E9388" s="7">
        <v>0.250833515484436</v>
      </c>
      <c r="G9388" s="7">
        <v>84</v>
      </c>
      <c r="H9388" s="7">
        <v>94</v>
      </c>
      <c r="I9388" s="7">
        <v>-0.53105233043380695</v>
      </c>
      <c r="J9388" s="7">
        <v>-0.406500079894068</v>
      </c>
      <c r="L9388" s="7">
        <v>84</v>
      </c>
      <c r="M9388" s="7">
        <v>94</v>
      </c>
      <c r="N9388" s="7">
        <v>0.70858844944798405</v>
      </c>
      <c r="O9388" s="7">
        <v>0.71918399106941899</v>
      </c>
    </row>
    <row r="9389" spans="2:15" x14ac:dyDescent="0.2">
      <c r="B9389" s="7">
        <v>85</v>
      </c>
      <c r="C9389" s="7">
        <v>94</v>
      </c>
      <c r="D9389" s="7">
        <v>4.2411772462811498E-2</v>
      </c>
      <c r="E9389" s="7">
        <v>0.106467873408155</v>
      </c>
      <c r="G9389" s="7">
        <v>85</v>
      </c>
      <c r="H9389" s="7">
        <v>94</v>
      </c>
      <c r="I9389" s="7">
        <v>0.30057190003848699</v>
      </c>
      <c r="J9389" s="7">
        <v>9.4987063781556594E-2</v>
      </c>
      <c r="L9389" s="7">
        <v>85</v>
      </c>
      <c r="M9389" s="7">
        <v>94</v>
      </c>
      <c r="N9389" s="7">
        <v>-1.35460368526426</v>
      </c>
      <c r="O9389" s="7">
        <v>-1.0366421790669</v>
      </c>
    </row>
    <row r="9390" spans="2:15" x14ac:dyDescent="0.2">
      <c r="B9390" s="7">
        <v>86</v>
      </c>
      <c r="C9390" s="7">
        <v>94</v>
      </c>
      <c r="D9390" s="7">
        <v>0.55754565496818598</v>
      </c>
      <c r="E9390" s="7">
        <v>0.53104386824169003</v>
      </c>
      <c r="G9390" s="7">
        <v>86</v>
      </c>
      <c r="H9390" s="7">
        <v>94</v>
      </c>
      <c r="I9390" s="7">
        <v>9.5074841201784999E-2</v>
      </c>
      <c r="J9390" s="7">
        <v>0.16965163294979399</v>
      </c>
      <c r="L9390" s="7">
        <v>86</v>
      </c>
      <c r="M9390" s="7">
        <v>94</v>
      </c>
      <c r="N9390" s="7">
        <v>-0.30633255287953198</v>
      </c>
      <c r="O9390" s="7">
        <v>8.7313992161594606E-2</v>
      </c>
    </row>
    <row r="9391" spans="2:15" x14ac:dyDescent="0.2">
      <c r="B9391" s="7">
        <v>87</v>
      </c>
      <c r="C9391" s="7">
        <v>94</v>
      </c>
      <c r="D9391" s="7">
        <v>0.262070110210396</v>
      </c>
      <c r="E9391" s="7">
        <v>0.27558407614328101</v>
      </c>
      <c r="G9391" s="7">
        <v>87</v>
      </c>
      <c r="H9391" s="7">
        <v>94</v>
      </c>
      <c r="I9391" s="7">
        <v>7.9918302656531992E-3</v>
      </c>
      <c r="J9391" s="7">
        <v>-0.32424432158197802</v>
      </c>
      <c r="L9391" s="7">
        <v>87</v>
      </c>
      <c r="M9391" s="7">
        <v>94</v>
      </c>
      <c r="N9391" s="7">
        <v>-1.54610845041198</v>
      </c>
      <c r="O9391" s="7">
        <v>-0.86291338516219795</v>
      </c>
    </row>
    <row r="9392" spans="2:15" x14ac:dyDescent="0.2">
      <c r="B9392" s="7">
        <v>88</v>
      </c>
      <c r="C9392" s="7">
        <v>94</v>
      </c>
      <c r="D9392" s="7">
        <v>0.17356059238707999</v>
      </c>
      <c r="E9392" s="7">
        <v>0.231003283903988</v>
      </c>
      <c r="G9392" s="7">
        <v>88</v>
      </c>
      <c r="H9392" s="7">
        <v>94</v>
      </c>
      <c r="I9392" s="7">
        <v>4.9400193876904197E-2</v>
      </c>
      <c r="J9392" s="7">
        <v>2.0044953726142001E-2</v>
      </c>
      <c r="L9392" s="7">
        <v>88</v>
      </c>
      <c r="M9392" s="7">
        <v>94</v>
      </c>
      <c r="N9392" s="7">
        <v>-0.17762295003558101</v>
      </c>
      <c r="O9392" s="7">
        <v>-0.24987636107894401</v>
      </c>
    </row>
    <row r="9393" spans="2:15" x14ac:dyDescent="0.2">
      <c r="B9393" s="7">
        <v>89</v>
      </c>
      <c r="C9393" s="7">
        <v>94</v>
      </c>
      <c r="D9393" s="7">
        <v>-5.5423927095137798E-2</v>
      </c>
      <c r="E9393" s="7">
        <v>-0.138850455567153</v>
      </c>
      <c r="G9393" s="7">
        <v>89</v>
      </c>
      <c r="H9393" s="7">
        <v>94</v>
      </c>
      <c r="I9393" s="7">
        <v>-4.5789362762208803E-2</v>
      </c>
      <c r="J9393" s="7">
        <v>-0.119620895992249</v>
      </c>
      <c r="L9393" s="7">
        <v>89</v>
      </c>
      <c r="M9393" s="7">
        <v>94</v>
      </c>
      <c r="N9393" s="7">
        <v>0.665913265471891</v>
      </c>
      <c r="O9393" s="7">
        <v>0.92080037044431995</v>
      </c>
    </row>
    <row r="9394" spans="2:15" x14ac:dyDescent="0.2">
      <c r="B9394" s="7">
        <v>90</v>
      </c>
      <c r="C9394" s="7">
        <v>94</v>
      </c>
      <c r="D9394" s="7">
        <v>-2.0513802643858301E-2</v>
      </c>
      <c r="E9394" s="7">
        <v>0.183801191916693</v>
      </c>
      <c r="G9394" s="7">
        <v>90</v>
      </c>
      <c r="H9394" s="7">
        <v>94</v>
      </c>
      <c r="I9394" s="7">
        <v>5.3302296406396703E-3</v>
      </c>
      <c r="J9394" s="7">
        <v>-6.5636487358737797E-2</v>
      </c>
      <c r="L9394" s="7">
        <v>90</v>
      </c>
      <c r="M9394" s="7">
        <v>94</v>
      </c>
      <c r="N9394" s="7">
        <v>-0.60930658258810599</v>
      </c>
      <c r="O9394" s="7">
        <v>-0.881343029257314</v>
      </c>
    </row>
    <row r="9395" spans="2:15" x14ac:dyDescent="0.2">
      <c r="B9395" s="7">
        <v>91</v>
      </c>
      <c r="C9395" s="7">
        <v>94</v>
      </c>
      <c r="D9395" s="7">
        <v>0.279261535928709</v>
      </c>
      <c r="E9395" s="7">
        <v>9.6882643037375302E-2</v>
      </c>
      <c r="G9395" s="7">
        <v>91</v>
      </c>
      <c r="H9395" s="7">
        <v>94</v>
      </c>
      <c r="I9395" s="7">
        <v>0.245711334600346</v>
      </c>
      <c r="J9395" s="7">
        <v>0.10992623074317399</v>
      </c>
      <c r="L9395" s="7">
        <v>91</v>
      </c>
      <c r="M9395" s="7">
        <v>94</v>
      </c>
      <c r="N9395" s="7">
        <v>-0.806775416201718</v>
      </c>
      <c r="O9395" s="7">
        <v>-0.78926039550716298</v>
      </c>
    </row>
    <row r="9396" spans="2:15" x14ac:dyDescent="0.2">
      <c r="B9396" s="7">
        <v>92</v>
      </c>
      <c r="C9396" s="7">
        <v>94</v>
      </c>
      <c r="D9396" s="7">
        <v>5.4519683489440099E-2</v>
      </c>
      <c r="E9396" s="7">
        <v>5.0805000214342803E-2</v>
      </c>
      <c r="G9396" s="7">
        <v>92</v>
      </c>
      <c r="H9396" s="7">
        <v>94</v>
      </c>
      <c r="I9396" s="7">
        <v>-0.23731258975452299</v>
      </c>
      <c r="J9396" s="7">
        <v>-0.29597145589947699</v>
      </c>
      <c r="L9396" s="7">
        <v>92</v>
      </c>
      <c r="M9396" s="7">
        <v>94</v>
      </c>
      <c r="N9396" s="7">
        <v>0.67875980150892201</v>
      </c>
      <c r="O9396" s="7">
        <v>0.49778533925285401</v>
      </c>
    </row>
    <row r="9397" spans="2:15" x14ac:dyDescent="0.2">
      <c r="B9397" s="7">
        <v>93</v>
      </c>
      <c r="C9397" s="7">
        <v>94</v>
      </c>
      <c r="D9397" s="7">
        <v>0.443380616911703</v>
      </c>
      <c r="E9397" s="7">
        <v>0.23976148663492799</v>
      </c>
      <c r="G9397" s="7">
        <v>93</v>
      </c>
      <c r="H9397" s="7">
        <v>94</v>
      </c>
      <c r="I9397" s="7">
        <v>-1.02832274278566E-2</v>
      </c>
      <c r="J9397" s="7">
        <v>-3.8679527783047602E-4</v>
      </c>
      <c r="L9397" s="7">
        <v>93</v>
      </c>
      <c r="M9397" s="7">
        <v>94</v>
      </c>
      <c r="N9397" s="7">
        <v>-0.148247684639807</v>
      </c>
      <c r="O9397" s="7">
        <v>0.46692994132690002</v>
      </c>
    </row>
    <row r="9398" spans="2:15" x14ac:dyDescent="0.2">
      <c r="B9398" s="7">
        <v>94</v>
      </c>
      <c r="C9398" s="7">
        <v>94</v>
      </c>
      <c r="D9398" s="7">
        <v>1.0947297788780499</v>
      </c>
      <c r="E9398" s="7">
        <v>1.0076274433066601</v>
      </c>
      <c r="G9398" s="7">
        <v>94</v>
      </c>
      <c r="H9398" s="7">
        <v>94</v>
      </c>
      <c r="I9398" s="7">
        <v>0.15308667622905101</v>
      </c>
      <c r="J9398" s="7">
        <v>0.13119125434724499</v>
      </c>
      <c r="L9398" s="7">
        <v>94</v>
      </c>
      <c r="M9398" s="7">
        <v>94</v>
      </c>
      <c r="N9398" s="7">
        <v>-0.136395352229812</v>
      </c>
      <c r="O9398" s="7">
        <v>-0.19980926889484699</v>
      </c>
    </row>
    <row r="9399" spans="2:15" x14ac:dyDescent="0.2">
      <c r="B9399" s="7">
        <v>95</v>
      </c>
      <c r="C9399" s="7">
        <v>94</v>
      </c>
      <c r="D9399" s="7">
        <v>-0.301787953591861</v>
      </c>
      <c r="E9399" s="7">
        <v>-0.28780882418223702</v>
      </c>
      <c r="G9399" s="7">
        <v>95</v>
      </c>
      <c r="H9399" s="7">
        <v>94</v>
      </c>
      <c r="I9399" s="7">
        <v>8.5226817964858106E-2</v>
      </c>
      <c r="J9399" s="7">
        <v>-1.38610031952036E-2</v>
      </c>
      <c r="L9399" s="7">
        <v>95</v>
      </c>
      <c r="M9399" s="7">
        <v>94</v>
      </c>
      <c r="N9399" s="7">
        <v>-1.08637134248906</v>
      </c>
      <c r="O9399" s="7">
        <v>-0.75159424698219002</v>
      </c>
    </row>
    <row r="9400" spans="2:15" x14ac:dyDescent="0.2">
      <c r="B9400" s="7">
        <v>96</v>
      </c>
      <c r="C9400" s="7">
        <v>94</v>
      </c>
      <c r="D9400" s="7">
        <v>1.19917913721175</v>
      </c>
      <c r="E9400" s="7">
        <v>1.2961175337012001</v>
      </c>
      <c r="G9400" s="7">
        <v>96</v>
      </c>
      <c r="H9400" s="7">
        <v>94</v>
      </c>
      <c r="I9400" s="7">
        <v>-0.24753596600043401</v>
      </c>
      <c r="J9400" s="7">
        <v>-0.40805177523071201</v>
      </c>
      <c r="L9400" s="7">
        <v>96</v>
      </c>
      <c r="M9400" s="7">
        <v>94</v>
      </c>
      <c r="N9400" s="7">
        <v>0.35479822608105399</v>
      </c>
      <c r="O9400" s="7">
        <v>0.42031473456858398</v>
      </c>
    </row>
    <row r="9401" spans="2:15" x14ac:dyDescent="0.2">
      <c r="B9401" s="7">
        <v>97</v>
      </c>
      <c r="C9401" s="7">
        <v>94</v>
      </c>
      <c r="D9401" s="7">
        <v>0.123888534852288</v>
      </c>
      <c r="E9401" s="7">
        <v>-2.4305900187046699E-2</v>
      </c>
      <c r="G9401" s="7">
        <v>97</v>
      </c>
      <c r="H9401" s="7">
        <v>94</v>
      </c>
      <c r="I9401" s="7">
        <v>-0.17630603930314401</v>
      </c>
      <c r="J9401" s="7">
        <v>-0.329406375510857</v>
      </c>
      <c r="L9401" s="7">
        <v>97</v>
      </c>
      <c r="M9401" s="7">
        <v>94</v>
      </c>
      <c r="N9401" s="7">
        <v>0.91099392894026898</v>
      </c>
      <c r="O9401" s="7">
        <v>1.0696088406684501</v>
      </c>
    </row>
    <row r="9402" spans="2:15" x14ac:dyDescent="0.2">
      <c r="B9402" s="7">
        <v>98</v>
      </c>
      <c r="C9402" s="7">
        <v>94</v>
      </c>
      <c r="D9402" s="7">
        <v>0.13235305561171801</v>
      </c>
      <c r="E9402" s="7">
        <v>6.9797295061125197E-2</v>
      </c>
      <c r="G9402" s="7">
        <v>98</v>
      </c>
      <c r="H9402" s="7">
        <v>94</v>
      </c>
      <c r="I9402" s="7">
        <v>0.114305842657551</v>
      </c>
      <c r="J9402" s="7">
        <v>-2.8447404275009799E-2</v>
      </c>
      <c r="L9402" s="7">
        <v>98</v>
      </c>
      <c r="M9402" s="7">
        <v>94</v>
      </c>
      <c r="N9402" s="7">
        <v>0.98967401065374505</v>
      </c>
      <c r="O9402" s="7">
        <v>0.98992511360734603</v>
      </c>
    </row>
    <row r="9403" spans="2:15" x14ac:dyDescent="0.2">
      <c r="B9403" s="7">
        <v>99</v>
      </c>
      <c r="C9403" s="7">
        <v>94</v>
      </c>
      <c r="D9403" s="7">
        <v>3.55383633942861E-2</v>
      </c>
      <c r="E9403" s="7">
        <v>8.9316495027722098E-2</v>
      </c>
      <c r="G9403" s="7">
        <v>99</v>
      </c>
      <c r="H9403" s="7">
        <v>94</v>
      </c>
      <c r="I9403" s="7">
        <v>5.0708813451826103E-2</v>
      </c>
      <c r="J9403" s="7">
        <v>8.7860856174470897E-2</v>
      </c>
      <c r="L9403" s="7">
        <v>99</v>
      </c>
      <c r="M9403" s="7">
        <v>94</v>
      </c>
      <c r="N9403" s="7">
        <v>-2.85234391698447</v>
      </c>
      <c r="O9403" s="7">
        <v>-1.9988403610954699</v>
      </c>
    </row>
    <row r="9404" spans="2:15" x14ac:dyDescent="0.2">
      <c r="B9404" s="7">
        <v>100</v>
      </c>
      <c r="C9404" s="7">
        <v>94</v>
      </c>
      <c r="D9404" s="7">
        <v>-1.09122500356129E-2</v>
      </c>
      <c r="E9404" s="7">
        <v>-0.30302079320509601</v>
      </c>
      <c r="G9404" s="7">
        <v>100</v>
      </c>
      <c r="H9404" s="7">
        <v>94</v>
      </c>
      <c r="I9404" s="7">
        <v>4.2415375562392797E-2</v>
      </c>
      <c r="J9404" s="7">
        <v>2.0515419317219698E-2</v>
      </c>
      <c r="L9404" s="7">
        <v>100</v>
      </c>
      <c r="M9404" s="7">
        <v>94</v>
      </c>
      <c r="N9404" s="7">
        <v>0.11431223395596</v>
      </c>
      <c r="O9404" s="7">
        <v>0.13488018297614801</v>
      </c>
    </row>
    <row r="9405" spans="2:15" x14ac:dyDescent="0.2">
      <c r="B9405" s="7">
        <v>1</v>
      </c>
      <c r="C9405" s="7">
        <v>95</v>
      </c>
      <c r="D9405" s="7">
        <v>-0.506251060870889</v>
      </c>
      <c r="E9405" s="7">
        <v>-0.377450278346812</v>
      </c>
      <c r="G9405" s="7">
        <v>1</v>
      </c>
      <c r="H9405" s="7">
        <v>95</v>
      </c>
      <c r="I9405" s="7">
        <v>3.8753680372615E-2</v>
      </c>
      <c r="J9405" s="7">
        <v>-2.0033564303599101E-2</v>
      </c>
      <c r="L9405" s="7">
        <v>1</v>
      </c>
      <c r="M9405" s="7">
        <v>95</v>
      </c>
      <c r="N9405" s="7">
        <v>-0.32986902901701898</v>
      </c>
      <c r="O9405" s="7">
        <v>-0.183949669876417</v>
      </c>
    </row>
    <row r="9406" spans="2:15" x14ac:dyDescent="0.2">
      <c r="B9406" s="7">
        <v>2</v>
      </c>
      <c r="C9406" s="7">
        <v>95</v>
      </c>
      <c r="D9406" s="7">
        <v>0.34911297177775003</v>
      </c>
      <c r="E9406" s="7">
        <v>0.29450270118039701</v>
      </c>
      <c r="G9406" s="7">
        <v>2</v>
      </c>
      <c r="H9406" s="7">
        <v>95</v>
      </c>
      <c r="I9406" s="7">
        <v>-0.411871839842542</v>
      </c>
      <c r="J9406" s="7">
        <v>-4.6574130713134203E-2</v>
      </c>
      <c r="L9406" s="7">
        <v>2</v>
      </c>
      <c r="M9406" s="7">
        <v>95</v>
      </c>
      <c r="N9406" s="7">
        <v>-0.60860803520491102</v>
      </c>
      <c r="O9406" s="7">
        <v>0.28359727584310201</v>
      </c>
    </row>
    <row r="9407" spans="2:15" x14ac:dyDescent="0.2">
      <c r="B9407" s="7">
        <v>3</v>
      </c>
      <c r="C9407" s="7">
        <v>95</v>
      </c>
      <c r="D9407" s="7">
        <v>-5.3446134918317498E-2</v>
      </c>
      <c r="E9407" s="7">
        <v>4.2442461758694698E-2</v>
      </c>
      <c r="G9407" s="7">
        <v>3</v>
      </c>
      <c r="H9407" s="7">
        <v>95</v>
      </c>
      <c r="I9407" s="7">
        <v>0.17268452012695201</v>
      </c>
      <c r="J9407" s="7">
        <v>0.21265261731847501</v>
      </c>
      <c r="L9407" s="7">
        <v>3</v>
      </c>
      <c r="M9407" s="7">
        <v>95</v>
      </c>
      <c r="N9407" s="7">
        <v>-9.1708206244196497E-2</v>
      </c>
      <c r="O9407" s="7">
        <v>-0.53727208210807997</v>
      </c>
    </row>
    <row r="9408" spans="2:15" x14ac:dyDescent="0.2">
      <c r="B9408" s="7">
        <v>4</v>
      </c>
      <c r="C9408" s="7">
        <v>95</v>
      </c>
      <c r="D9408" s="7">
        <v>0.320066738054607</v>
      </c>
      <c r="E9408" s="7">
        <v>0.29393335193047898</v>
      </c>
      <c r="G9408" s="7">
        <v>4</v>
      </c>
      <c r="H9408" s="7">
        <v>95</v>
      </c>
      <c r="I9408" s="7">
        <v>-5.1801863721617103E-2</v>
      </c>
      <c r="J9408" s="7">
        <v>-4.8030173781999301E-2</v>
      </c>
      <c r="L9408" s="7">
        <v>4</v>
      </c>
      <c r="M9408" s="7">
        <v>95</v>
      </c>
      <c r="N9408" s="7">
        <v>-1.38523525547033</v>
      </c>
      <c r="O9408" s="7">
        <v>-0.91450311610833901</v>
      </c>
    </row>
    <row r="9409" spans="2:15" x14ac:dyDescent="0.2">
      <c r="B9409" s="7">
        <v>5</v>
      </c>
      <c r="C9409" s="7">
        <v>95</v>
      </c>
      <c r="D9409" s="7">
        <v>0.42043071870945598</v>
      </c>
      <c r="E9409" s="7">
        <v>0.103130021508012</v>
      </c>
      <c r="G9409" s="7">
        <v>5</v>
      </c>
      <c r="H9409" s="7">
        <v>95</v>
      </c>
      <c r="I9409" s="7">
        <v>-0.19365605785235801</v>
      </c>
      <c r="J9409" s="7">
        <v>-0.169423459429034</v>
      </c>
      <c r="L9409" s="7">
        <v>5</v>
      </c>
      <c r="M9409" s="7">
        <v>95</v>
      </c>
      <c r="N9409" s="7">
        <v>0.39681316071828199</v>
      </c>
      <c r="O9409" s="7">
        <v>-0.35649904366692098</v>
      </c>
    </row>
    <row r="9410" spans="2:15" x14ac:dyDescent="0.2">
      <c r="B9410" s="7">
        <v>6</v>
      </c>
      <c r="C9410" s="7">
        <v>95</v>
      </c>
      <c r="D9410" s="7">
        <v>-1.92522428854183E-2</v>
      </c>
      <c r="E9410" s="7">
        <v>-6.6928443626634901E-2</v>
      </c>
      <c r="G9410" s="7">
        <v>6</v>
      </c>
      <c r="H9410" s="7">
        <v>95</v>
      </c>
      <c r="I9410" s="7">
        <v>-0.277963207837925</v>
      </c>
      <c r="J9410" s="7">
        <v>-0.18272214505433099</v>
      </c>
      <c r="L9410" s="7">
        <v>6</v>
      </c>
      <c r="M9410" s="7">
        <v>95</v>
      </c>
      <c r="N9410" s="7">
        <v>-0.95536205672896501</v>
      </c>
      <c r="O9410" s="7">
        <v>-1.0531114172395999</v>
      </c>
    </row>
    <row r="9411" spans="2:15" x14ac:dyDescent="0.2">
      <c r="B9411" s="7">
        <v>7</v>
      </c>
      <c r="C9411" s="7">
        <v>95</v>
      </c>
      <c r="D9411" s="7">
        <v>0.50620641989540305</v>
      </c>
      <c r="E9411" s="7">
        <v>0.62365123902046604</v>
      </c>
      <c r="G9411" s="7">
        <v>7</v>
      </c>
      <c r="H9411" s="7">
        <v>95</v>
      </c>
      <c r="I9411" s="7">
        <v>-0.34864603213554402</v>
      </c>
      <c r="J9411" s="7">
        <v>-0.187337910068095</v>
      </c>
      <c r="L9411" s="7">
        <v>7</v>
      </c>
      <c r="M9411" s="7">
        <v>95</v>
      </c>
      <c r="N9411" s="7">
        <v>-0.44796236107833698</v>
      </c>
      <c r="O9411" s="7">
        <v>-0.39484346553317501</v>
      </c>
    </row>
    <row r="9412" spans="2:15" x14ac:dyDescent="0.2">
      <c r="B9412" s="7">
        <v>8</v>
      </c>
      <c r="C9412" s="7">
        <v>95</v>
      </c>
      <c r="D9412" s="7">
        <v>0.75574862149376498</v>
      </c>
      <c r="E9412" s="7">
        <v>0.64548375337734998</v>
      </c>
      <c r="G9412" s="7">
        <v>8</v>
      </c>
      <c r="H9412" s="7">
        <v>95</v>
      </c>
      <c r="I9412" s="7">
        <v>-0.31993649171219302</v>
      </c>
      <c r="J9412" s="7">
        <v>-0.35776498323212302</v>
      </c>
      <c r="L9412" s="7">
        <v>8</v>
      </c>
      <c r="M9412" s="7">
        <v>95</v>
      </c>
      <c r="N9412" s="7">
        <v>-0.74373577492601495</v>
      </c>
      <c r="O9412" s="7">
        <v>-0.30497717130928398</v>
      </c>
    </row>
    <row r="9413" spans="2:15" x14ac:dyDescent="0.2">
      <c r="B9413" s="7">
        <v>9</v>
      </c>
      <c r="C9413" s="7">
        <v>95</v>
      </c>
      <c r="D9413" s="7">
        <v>-0.34662879497892801</v>
      </c>
      <c r="E9413" s="7">
        <v>-0.279963557062262</v>
      </c>
      <c r="G9413" s="7">
        <v>9</v>
      </c>
      <c r="H9413" s="7">
        <v>95</v>
      </c>
      <c r="I9413" s="7">
        <v>-0.15262894560707099</v>
      </c>
      <c r="J9413" s="7">
        <v>4.5223962148913402E-2</v>
      </c>
      <c r="L9413" s="7">
        <v>9</v>
      </c>
      <c r="M9413" s="7">
        <v>95</v>
      </c>
      <c r="N9413" s="7">
        <v>-0.73382737502794404</v>
      </c>
      <c r="O9413" s="7">
        <v>-0.46124775200748502</v>
      </c>
    </row>
    <row r="9414" spans="2:15" x14ac:dyDescent="0.2">
      <c r="B9414" s="7">
        <v>10</v>
      </c>
      <c r="C9414" s="7">
        <v>95</v>
      </c>
      <c r="D9414" s="7">
        <v>0.30767254249756298</v>
      </c>
      <c r="E9414" s="7">
        <v>5.5671891698610303E-2</v>
      </c>
      <c r="G9414" s="7">
        <v>10</v>
      </c>
      <c r="H9414" s="7">
        <v>95</v>
      </c>
      <c r="I9414" s="7">
        <v>-6.2726128555508104E-2</v>
      </c>
      <c r="J9414" s="7">
        <v>-4.3730027821808898E-4</v>
      </c>
      <c r="L9414" s="7">
        <v>10</v>
      </c>
      <c r="M9414" s="7">
        <v>95</v>
      </c>
      <c r="N9414" s="7">
        <v>-0.35613434731168098</v>
      </c>
      <c r="O9414" s="7">
        <v>-0.49924716778739803</v>
      </c>
    </row>
    <row r="9415" spans="2:15" x14ac:dyDescent="0.2">
      <c r="B9415" s="7">
        <v>11</v>
      </c>
      <c r="C9415" s="7">
        <v>95</v>
      </c>
      <c r="D9415" s="7">
        <v>0.18808305974351699</v>
      </c>
      <c r="E9415" s="7">
        <v>7.4433226664222502E-2</v>
      </c>
      <c r="G9415" s="7">
        <v>11</v>
      </c>
      <c r="H9415" s="7">
        <v>95</v>
      </c>
      <c r="I9415" s="7">
        <v>-0.16757164469793701</v>
      </c>
      <c r="J9415" s="7">
        <v>-0.19753669286394501</v>
      </c>
      <c r="L9415" s="7">
        <v>11</v>
      </c>
      <c r="M9415" s="7">
        <v>95</v>
      </c>
      <c r="N9415" s="7">
        <v>0.90000203159273195</v>
      </c>
      <c r="O9415" s="7">
        <v>1.49428639325899</v>
      </c>
    </row>
    <row r="9416" spans="2:15" x14ac:dyDescent="0.2">
      <c r="B9416" s="7">
        <v>12</v>
      </c>
      <c r="C9416" s="7">
        <v>95</v>
      </c>
      <c r="D9416" s="7">
        <v>0.39262205184555798</v>
      </c>
      <c r="E9416" s="7">
        <v>0.46123032411744103</v>
      </c>
      <c r="G9416" s="7">
        <v>12</v>
      </c>
      <c r="H9416" s="7">
        <v>95</v>
      </c>
      <c r="I9416" s="7">
        <v>-0.113190940904957</v>
      </c>
      <c r="J9416" s="7">
        <v>6.2100623590808403E-3</v>
      </c>
      <c r="L9416" s="7">
        <v>12</v>
      </c>
      <c r="M9416" s="7">
        <v>95</v>
      </c>
      <c r="N9416" s="7">
        <v>-1.23794355955298</v>
      </c>
      <c r="O9416" s="7">
        <v>-0.65537218093226202</v>
      </c>
    </row>
    <row r="9417" spans="2:15" x14ac:dyDescent="0.2">
      <c r="B9417" s="7">
        <v>13</v>
      </c>
      <c r="C9417" s="7">
        <v>95</v>
      </c>
      <c r="D9417" s="7">
        <v>0.108111767809513</v>
      </c>
      <c r="E9417" s="7">
        <v>0.39528656751702401</v>
      </c>
      <c r="G9417" s="7">
        <v>13</v>
      </c>
      <c r="H9417" s="7">
        <v>95</v>
      </c>
      <c r="I9417" s="7">
        <v>0.23942540269077101</v>
      </c>
      <c r="J9417" s="7">
        <v>0.170095885052783</v>
      </c>
      <c r="L9417" s="7">
        <v>13</v>
      </c>
      <c r="M9417" s="7">
        <v>95</v>
      </c>
      <c r="N9417" s="7">
        <v>-0.12216017733399399</v>
      </c>
      <c r="O9417" s="7">
        <v>-0.14201945531064</v>
      </c>
    </row>
    <row r="9418" spans="2:15" x14ac:dyDescent="0.2">
      <c r="B9418" s="7">
        <v>14</v>
      </c>
      <c r="C9418" s="7">
        <v>95</v>
      </c>
      <c r="D9418" s="7">
        <v>-0.220614301044879</v>
      </c>
      <c r="E9418" s="7">
        <v>-9.5988382735420402E-2</v>
      </c>
      <c r="G9418" s="7">
        <v>14</v>
      </c>
      <c r="H9418" s="7">
        <v>95</v>
      </c>
      <c r="I9418" s="7">
        <v>-7.7856976337452394E-2</v>
      </c>
      <c r="J9418" s="7">
        <v>-9.2338749726048205E-2</v>
      </c>
      <c r="L9418" s="7">
        <v>14</v>
      </c>
      <c r="M9418" s="7">
        <v>95</v>
      </c>
      <c r="N9418" s="7">
        <v>3.79304188878073E-2</v>
      </c>
      <c r="O9418" s="7">
        <v>-0.44621579889063201</v>
      </c>
    </row>
    <row r="9419" spans="2:15" x14ac:dyDescent="0.2">
      <c r="B9419" s="7">
        <v>15</v>
      </c>
      <c r="C9419" s="7">
        <v>95</v>
      </c>
      <c r="D9419" s="7">
        <v>0.98769049843852796</v>
      </c>
      <c r="E9419" s="7">
        <v>0.86714406275696398</v>
      </c>
      <c r="G9419" s="7">
        <v>15</v>
      </c>
      <c r="H9419" s="7">
        <v>95</v>
      </c>
      <c r="I9419" s="7">
        <v>0.48295270898754999</v>
      </c>
      <c r="J9419" s="7">
        <v>0.27040671550416701</v>
      </c>
      <c r="L9419" s="7">
        <v>15</v>
      </c>
      <c r="M9419" s="7">
        <v>95</v>
      </c>
      <c r="N9419" s="7">
        <v>-0.52415337357622105</v>
      </c>
      <c r="O9419" s="7">
        <v>-0.39900794569361903</v>
      </c>
    </row>
    <row r="9420" spans="2:15" x14ac:dyDescent="0.2">
      <c r="B9420" s="7">
        <v>16</v>
      </c>
      <c r="C9420" s="7">
        <v>95</v>
      </c>
      <c r="D9420" s="7">
        <v>0.24249402529077799</v>
      </c>
      <c r="E9420" s="7">
        <v>0.25182768570372599</v>
      </c>
      <c r="G9420" s="7">
        <v>16</v>
      </c>
      <c r="H9420" s="7">
        <v>95</v>
      </c>
      <c r="I9420" s="7">
        <v>-0.112301222734204</v>
      </c>
      <c r="J9420" s="7">
        <v>-2.8691010420864398E-2</v>
      </c>
      <c r="L9420" s="7">
        <v>16</v>
      </c>
      <c r="M9420" s="7">
        <v>95</v>
      </c>
      <c r="N9420" s="7">
        <v>-0.85462589773622599</v>
      </c>
      <c r="O9420" s="7">
        <v>-1.12797567357194</v>
      </c>
    </row>
    <row r="9421" spans="2:15" x14ac:dyDescent="0.2">
      <c r="B9421" s="7">
        <v>17</v>
      </c>
      <c r="C9421" s="7">
        <v>95</v>
      </c>
      <c r="D9421" s="7">
        <v>-0.163382231517753</v>
      </c>
      <c r="E9421" s="7">
        <v>-0.33095983579864602</v>
      </c>
      <c r="G9421" s="7">
        <v>17</v>
      </c>
      <c r="H9421" s="7">
        <v>95</v>
      </c>
      <c r="I9421" s="7">
        <v>-0.26949208293649801</v>
      </c>
      <c r="J9421" s="7">
        <v>-0.188826298035323</v>
      </c>
      <c r="L9421" s="7">
        <v>17</v>
      </c>
      <c r="M9421" s="7">
        <v>95</v>
      </c>
      <c r="N9421" s="7">
        <v>-0.725238113681685</v>
      </c>
      <c r="O9421" s="7">
        <v>-0.50909544675871898</v>
      </c>
    </row>
    <row r="9422" spans="2:15" x14ac:dyDescent="0.2">
      <c r="B9422" s="7">
        <v>18</v>
      </c>
      <c r="C9422" s="7">
        <v>95</v>
      </c>
      <c r="D9422" s="7">
        <v>0.30198282614278998</v>
      </c>
      <c r="E9422" s="7">
        <v>0.36771197169467801</v>
      </c>
      <c r="G9422" s="7">
        <v>18</v>
      </c>
      <c r="H9422" s="7">
        <v>95</v>
      </c>
      <c r="I9422" s="7">
        <v>-5.8520595425637402E-3</v>
      </c>
      <c r="J9422" s="7">
        <v>-0.24980126785223999</v>
      </c>
      <c r="L9422" s="7">
        <v>18</v>
      </c>
      <c r="M9422" s="7">
        <v>95</v>
      </c>
      <c r="N9422" s="7">
        <v>-0.26657794848369099</v>
      </c>
      <c r="O9422" s="7">
        <v>-0.759811756963372</v>
      </c>
    </row>
    <row r="9423" spans="2:15" x14ac:dyDescent="0.2">
      <c r="B9423" s="7">
        <v>19</v>
      </c>
      <c r="C9423" s="7">
        <v>95</v>
      </c>
      <c r="D9423" s="7">
        <v>0.83196199567673401</v>
      </c>
      <c r="E9423" s="7">
        <v>0.51450639624820804</v>
      </c>
      <c r="G9423" s="7">
        <v>19</v>
      </c>
      <c r="H9423" s="7">
        <v>95</v>
      </c>
      <c r="I9423" s="7">
        <v>0.35570006879809701</v>
      </c>
      <c r="J9423" s="7">
        <v>-0.12432566069779</v>
      </c>
      <c r="L9423" s="7">
        <v>19</v>
      </c>
      <c r="M9423" s="7">
        <v>95</v>
      </c>
      <c r="N9423" s="7">
        <v>0.124790739206665</v>
      </c>
      <c r="O9423" s="7">
        <v>0.39199356053284801</v>
      </c>
    </row>
    <row r="9424" spans="2:15" x14ac:dyDescent="0.2">
      <c r="B9424" s="7">
        <v>20</v>
      </c>
      <c r="C9424" s="7">
        <v>95</v>
      </c>
      <c r="D9424" s="7">
        <v>0.25239662442932298</v>
      </c>
      <c r="E9424" s="7">
        <v>1.1747458868331499E-2</v>
      </c>
      <c r="G9424" s="7">
        <v>20</v>
      </c>
      <c r="H9424" s="7">
        <v>95</v>
      </c>
      <c r="I9424" s="7">
        <v>-0.26420531836937899</v>
      </c>
      <c r="J9424" s="7">
        <v>-9.3074096873917406E-2</v>
      </c>
      <c r="L9424" s="7">
        <v>20</v>
      </c>
      <c r="M9424" s="7">
        <v>95</v>
      </c>
      <c r="N9424" s="7">
        <v>-0.199966892034706</v>
      </c>
      <c r="O9424" s="7">
        <v>-0.87472951446542102</v>
      </c>
    </row>
    <row r="9425" spans="2:15" x14ac:dyDescent="0.2">
      <c r="B9425" s="7">
        <v>21</v>
      </c>
      <c r="C9425" s="7">
        <v>95</v>
      </c>
      <c r="D9425" s="7">
        <v>0.2349146850836</v>
      </c>
      <c r="E9425" s="7">
        <v>0.19110127407145899</v>
      </c>
      <c r="G9425" s="7">
        <v>21</v>
      </c>
      <c r="H9425" s="7">
        <v>95</v>
      </c>
      <c r="I9425" s="7">
        <v>-7.9765369472721004E-2</v>
      </c>
      <c r="J9425" s="7">
        <v>-0.27785836779057499</v>
      </c>
      <c r="L9425" s="7">
        <v>21</v>
      </c>
      <c r="M9425" s="7">
        <v>95</v>
      </c>
      <c r="N9425" s="7">
        <v>-1.1853321201843601</v>
      </c>
      <c r="O9425" s="7">
        <v>-1.42658717860102</v>
      </c>
    </row>
    <row r="9426" spans="2:15" x14ac:dyDescent="0.2">
      <c r="B9426" s="7">
        <v>22</v>
      </c>
      <c r="C9426" s="7">
        <v>95</v>
      </c>
      <c r="D9426" s="7">
        <v>3.5048222190814798E-2</v>
      </c>
      <c r="E9426" s="7">
        <v>0.206649074037587</v>
      </c>
      <c r="G9426" s="7">
        <v>22</v>
      </c>
      <c r="H9426" s="7">
        <v>95</v>
      </c>
      <c r="I9426" s="7">
        <v>0.27286536842013698</v>
      </c>
      <c r="J9426" s="7">
        <v>0.15251424472308001</v>
      </c>
      <c r="L9426" s="7">
        <v>22</v>
      </c>
      <c r="M9426" s="7">
        <v>95</v>
      </c>
      <c r="N9426" s="7">
        <v>0.65571980618314996</v>
      </c>
      <c r="O9426" s="7">
        <v>1.00781209348076</v>
      </c>
    </row>
    <row r="9427" spans="2:15" x14ac:dyDescent="0.2">
      <c r="B9427" s="7">
        <v>23</v>
      </c>
      <c r="C9427" s="7">
        <v>95</v>
      </c>
      <c r="D9427" s="7">
        <v>0.48982982809601999</v>
      </c>
      <c r="E9427" s="7">
        <v>0.273638072775793</v>
      </c>
      <c r="G9427" s="7">
        <v>23</v>
      </c>
      <c r="H9427" s="7">
        <v>95</v>
      </c>
      <c r="I9427" s="7">
        <v>-8.6981798441529506E-2</v>
      </c>
      <c r="J9427" s="7">
        <v>-9.2808589000782094E-2</v>
      </c>
      <c r="L9427" s="7">
        <v>23</v>
      </c>
      <c r="M9427" s="7">
        <v>95</v>
      </c>
      <c r="N9427" s="7">
        <v>-0.249230696329</v>
      </c>
      <c r="O9427" s="7">
        <v>-0.56144091324388101</v>
      </c>
    </row>
    <row r="9428" spans="2:15" x14ac:dyDescent="0.2">
      <c r="B9428" s="7">
        <v>24</v>
      </c>
      <c r="C9428" s="7">
        <v>95</v>
      </c>
      <c r="D9428" s="7">
        <v>0.25639733036155099</v>
      </c>
      <c r="E9428" s="7">
        <v>0.35991272685147002</v>
      </c>
      <c r="G9428" s="7">
        <v>24</v>
      </c>
      <c r="H9428" s="7">
        <v>95</v>
      </c>
      <c r="I9428" s="7">
        <v>-2.6343671939313799E-2</v>
      </c>
      <c r="J9428" s="7">
        <v>-0.12640769987728501</v>
      </c>
      <c r="L9428" s="7">
        <v>24</v>
      </c>
      <c r="M9428" s="7">
        <v>95</v>
      </c>
      <c r="N9428" s="7">
        <v>-1.3095205913819801</v>
      </c>
      <c r="O9428" s="7">
        <v>-0.76259816679818604</v>
      </c>
    </row>
    <row r="9429" spans="2:15" x14ac:dyDescent="0.2">
      <c r="B9429" s="7">
        <v>25</v>
      </c>
      <c r="C9429" s="7">
        <v>95</v>
      </c>
      <c r="D9429" s="7">
        <v>1.5776201314635301</v>
      </c>
      <c r="E9429" s="7">
        <v>1.56844298258602</v>
      </c>
      <c r="G9429" s="7">
        <v>25</v>
      </c>
      <c r="H9429" s="7">
        <v>95</v>
      </c>
      <c r="I9429" s="7">
        <v>-0.18133293347078799</v>
      </c>
      <c r="J9429" s="7">
        <v>-0.23438097513279399</v>
      </c>
      <c r="L9429" s="7">
        <v>25</v>
      </c>
      <c r="M9429" s="7">
        <v>95</v>
      </c>
      <c r="N9429" s="7">
        <v>0.75092887374060302</v>
      </c>
      <c r="O9429" s="7">
        <v>0.57167998795397701</v>
      </c>
    </row>
    <row r="9430" spans="2:15" x14ac:dyDescent="0.2">
      <c r="B9430" s="7">
        <v>26</v>
      </c>
      <c r="C9430" s="7">
        <v>95</v>
      </c>
      <c r="D9430" s="7">
        <v>0.105688506031514</v>
      </c>
      <c r="E9430" s="7">
        <v>-2.2835885974304301E-2</v>
      </c>
      <c r="G9430" s="7">
        <v>26</v>
      </c>
      <c r="H9430" s="7">
        <v>95</v>
      </c>
      <c r="I9430" s="7">
        <v>-0.101660625969286</v>
      </c>
      <c r="J9430" s="7">
        <v>-0.14969803079525301</v>
      </c>
      <c r="L9430" s="7">
        <v>26</v>
      </c>
      <c r="M9430" s="7">
        <v>95</v>
      </c>
      <c r="N9430" s="7">
        <v>-0.28416106857888002</v>
      </c>
      <c r="O9430" s="7">
        <v>-0.42253840831037998</v>
      </c>
    </row>
    <row r="9431" spans="2:15" x14ac:dyDescent="0.2">
      <c r="B9431" s="7">
        <v>27</v>
      </c>
      <c r="C9431" s="7">
        <v>95</v>
      </c>
      <c r="D9431" s="7">
        <v>0.399930515966822</v>
      </c>
      <c r="E9431" s="7">
        <v>-1.16953479740172E-2</v>
      </c>
      <c r="G9431" s="7">
        <v>27</v>
      </c>
      <c r="H9431" s="7">
        <v>95</v>
      </c>
      <c r="I9431" s="7">
        <v>-0.444512587604315</v>
      </c>
      <c r="J9431" s="7">
        <v>5.2146000324688302E-2</v>
      </c>
      <c r="L9431" s="7">
        <v>27</v>
      </c>
      <c r="M9431" s="7">
        <v>95</v>
      </c>
      <c r="N9431" s="7">
        <v>-0.12726063262364201</v>
      </c>
      <c r="O9431" s="7">
        <v>-9.3739545997477705E-2</v>
      </c>
    </row>
    <row r="9432" spans="2:15" x14ac:dyDescent="0.2">
      <c r="B9432" s="7">
        <v>28</v>
      </c>
      <c r="C9432" s="7">
        <v>95</v>
      </c>
      <c r="D9432" s="7">
        <v>-0.58007986507897003</v>
      </c>
      <c r="E9432" s="7">
        <v>-0.76195179598828999</v>
      </c>
      <c r="G9432" s="7">
        <v>28</v>
      </c>
      <c r="H9432" s="7">
        <v>95</v>
      </c>
      <c r="I9432" s="7">
        <v>0.39395960658928297</v>
      </c>
      <c r="J9432" s="7">
        <v>5.6148082724855698E-2</v>
      </c>
      <c r="L9432" s="7">
        <v>28</v>
      </c>
      <c r="M9432" s="7">
        <v>95</v>
      </c>
      <c r="N9432" s="7">
        <v>-0.63458396029592801</v>
      </c>
      <c r="O9432" s="7">
        <v>-0.52002769192287401</v>
      </c>
    </row>
    <row r="9433" spans="2:15" x14ac:dyDescent="0.2">
      <c r="B9433" s="7">
        <v>29</v>
      </c>
      <c r="C9433" s="7">
        <v>95</v>
      </c>
      <c r="D9433" s="7">
        <v>2.5975471423985E-2</v>
      </c>
      <c r="E9433" s="7">
        <v>0.239956053943228</v>
      </c>
      <c r="G9433" s="7">
        <v>29</v>
      </c>
      <c r="H9433" s="7">
        <v>95</v>
      </c>
      <c r="I9433" s="7">
        <v>0.101248183716397</v>
      </c>
      <c r="J9433" s="7">
        <v>-0.143593410198638</v>
      </c>
      <c r="L9433" s="7">
        <v>29</v>
      </c>
      <c r="M9433" s="7">
        <v>95</v>
      </c>
      <c r="N9433" s="7">
        <v>-0.942620679434375</v>
      </c>
      <c r="O9433" s="7">
        <v>-0.64327356349050802</v>
      </c>
    </row>
    <row r="9434" spans="2:15" x14ac:dyDescent="0.2">
      <c r="B9434" s="7">
        <v>30</v>
      </c>
      <c r="C9434" s="7">
        <v>95</v>
      </c>
      <c r="D9434" s="7">
        <v>0.55441204271814604</v>
      </c>
      <c r="E9434" s="7">
        <v>0.56242516500086703</v>
      </c>
      <c r="G9434" s="7">
        <v>30</v>
      </c>
      <c r="H9434" s="7">
        <v>95</v>
      </c>
      <c r="I9434" s="7">
        <v>-3.8339067926252697E-2</v>
      </c>
      <c r="J9434" s="7">
        <v>-0.31526514628228902</v>
      </c>
      <c r="L9434" s="7">
        <v>30</v>
      </c>
      <c r="M9434" s="7">
        <v>95</v>
      </c>
      <c r="N9434" s="7">
        <v>-0.48440196514039402</v>
      </c>
      <c r="O9434" s="7">
        <v>0.14825470138461799</v>
      </c>
    </row>
    <row r="9435" spans="2:15" x14ac:dyDescent="0.2">
      <c r="B9435" s="7">
        <v>31</v>
      </c>
      <c r="C9435" s="7">
        <v>95</v>
      </c>
      <c r="D9435" s="7">
        <v>0.49151707221963298</v>
      </c>
      <c r="E9435" s="7">
        <v>-8.9110959403004807E-3</v>
      </c>
      <c r="G9435" s="7">
        <v>31</v>
      </c>
      <c r="H9435" s="7">
        <v>95</v>
      </c>
      <c r="I9435" s="7">
        <v>-2.7568845727950399E-2</v>
      </c>
      <c r="J9435" s="7">
        <v>-0.19725798295774599</v>
      </c>
      <c r="L9435" s="7">
        <v>31</v>
      </c>
      <c r="M9435" s="7">
        <v>95</v>
      </c>
      <c r="N9435" s="7">
        <v>-0.21720120695618</v>
      </c>
      <c r="O9435" s="7">
        <v>-0.31817521661128101</v>
      </c>
    </row>
    <row r="9436" spans="2:15" x14ac:dyDescent="0.2">
      <c r="B9436" s="7">
        <v>32</v>
      </c>
      <c r="C9436" s="7">
        <v>95</v>
      </c>
      <c r="D9436" s="7">
        <v>0.208503798668387</v>
      </c>
      <c r="E9436" s="7">
        <v>0.36188797037765502</v>
      </c>
      <c r="G9436" s="7">
        <v>32</v>
      </c>
      <c r="H9436" s="7">
        <v>95</v>
      </c>
      <c r="I9436" s="7">
        <v>-0.307759119019199</v>
      </c>
      <c r="J9436" s="7">
        <v>-1.97553041948462E-2</v>
      </c>
      <c r="L9436" s="7">
        <v>32</v>
      </c>
      <c r="M9436" s="7">
        <v>95</v>
      </c>
      <c r="N9436" s="7">
        <v>-0.31990897883604402</v>
      </c>
      <c r="O9436" s="7">
        <v>-0.47231062923054701</v>
      </c>
    </row>
    <row r="9437" spans="2:15" x14ac:dyDescent="0.2">
      <c r="B9437" s="7">
        <v>33</v>
      </c>
      <c r="C9437" s="7">
        <v>95</v>
      </c>
      <c r="D9437" s="7">
        <v>9.7491477287646497E-2</v>
      </c>
      <c r="E9437" s="7">
        <v>0.262374334782144</v>
      </c>
      <c r="G9437" s="7">
        <v>33</v>
      </c>
      <c r="H9437" s="7">
        <v>95</v>
      </c>
      <c r="I9437" s="7">
        <v>-2.5449651970708601E-2</v>
      </c>
      <c r="J9437" s="7">
        <v>7.4257807494730002E-2</v>
      </c>
      <c r="L9437" s="7">
        <v>33</v>
      </c>
      <c r="M9437" s="7">
        <v>95</v>
      </c>
      <c r="N9437" s="7">
        <v>-0.91520850452145297</v>
      </c>
      <c r="O9437" s="7">
        <v>-0.120212743764792</v>
      </c>
    </row>
    <row r="9438" spans="2:15" x14ac:dyDescent="0.2">
      <c r="B9438" s="7">
        <v>34</v>
      </c>
      <c r="C9438" s="7">
        <v>95</v>
      </c>
      <c r="D9438" s="7">
        <v>0.61819609592647495</v>
      </c>
      <c r="E9438" s="7">
        <v>0.34699117476392699</v>
      </c>
      <c r="G9438" s="7">
        <v>34</v>
      </c>
      <c r="H9438" s="7">
        <v>95</v>
      </c>
      <c r="I9438" s="7">
        <v>8.82659469856861E-2</v>
      </c>
      <c r="J9438" s="7">
        <v>-0.175351432645311</v>
      </c>
      <c r="L9438" s="7">
        <v>34</v>
      </c>
      <c r="M9438" s="7">
        <v>95</v>
      </c>
      <c r="N9438" s="7">
        <v>0.62288378715862902</v>
      </c>
      <c r="O9438" s="7">
        <v>0.87362968117401696</v>
      </c>
    </row>
    <row r="9439" spans="2:15" x14ac:dyDescent="0.2">
      <c r="B9439" s="7">
        <v>35</v>
      </c>
      <c r="C9439" s="7">
        <v>95</v>
      </c>
      <c r="D9439" s="7">
        <v>0.316252838172005</v>
      </c>
      <c r="E9439" s="7">
        <v>0.708190096450795</v>
      </c>
      <c r="G9439" s="7">
        <v>35</v>
      </c>
      <c r="H9439" s="7">
        <v>95</v>
      </c>
      <c r="I9439" s="7">
        <v>0.14036536746672401</v>
      </c>
      <c r="J9439" s="7">
        <v>0.24722916297616801</v>
      </c>
      <c r="L9439" s="7">
        <v>35</v>
      </c>
      <c r="M9439" s="7">
        <v>95</v>
      </c>
      <c r="N9439" s="7">
        <v>0.39501843485884403</v>
      </c>
      <c r="O9439" s="7">
        <v>0.47983757529443799</v>
      </c>
    </row>
    <row r="9440" spans="2:15" x14ac:dyDescent="0.2">
      <c r="B9440" s="7">
        <v>36</v>
      </c>
      <c r="C9440" s="7">
        <v>95</v>
      </c>
      <c r="D9440" s="7">
        <v>0.35420607376201901</v>
      </c>
      <c r="E9440" s="7">
        <v>0.24067760843827399</v>
      </c>
      <c r="G9440" s="7">
        <v>36</v>
      </c>
      <c r="H9440" s="7">
        <v>95</v>
      </c>
      <c r="I9440" s="7">
        <v>-6.13504122517377E-2</v>
      </c>
      <c r="J9440" s="7">
        <v>-0.19957714805920401</v>
      </c>
      <c r="L9440" s="7">
        <v>36</v>
      </c>
      <c r="M9440" s="7">
        <v>95</v>
      </c>
      <c r="N9440" s="7">
        <v>1.3170697550771999</v>
      </c>
      <c r="O9440" s="7">
        <v>0.86875319105410498</v>
      </c>
    </row>
    <row r="9441" spans="2:15" x14ac:dyDescent="0.2">
      <c r="B9441" s="7">
        <v>37</v>
      </c>
      <c r="C9441" s="7">
        <v>95</v>
      </c>
      <c r="D9441" s="7">
        <v>0.569578373960972</v>
      </c>
      <c r="E9441" s="7">
        <v>0.59048725342275099</v>
      </c>
      <c r="G9441" s="7">
        <v>37</v>
      </c>
      <c r="H9441" s="7">
        <v>95</v>
      </c>
      <c r="I9441" s="7">
        <v>-0.243062129225493</v>
      </c>
      <c r="J9441" s="7">
        <v>4.7972646604865297E-2</v>
      </c>
      <c r="L9441" s="7">
        <v>37</v>
      </c>
      <c r="M9441" s="7">
        <v>95</v>
      </c>
      <c r="N9441" s="7">
        <v>0.131551095512599</v>
      </c>
      <c r="O9441" s="7">
        <v>-0.60150143145761303</v>
      </c>
    </row>
    <row r="9442" spans="2:15" x14ac:dyDescent="0.2">
      <c r="B9442" s="7">
        <v>38</v>
      </c>
      <c r="C9442" s="7">
        <v>95</v>
      </c>
      <c r="D9442" s="7">
        <v>0.15083203383260901</v>
      </c>
      <c r="E9442" s="7">
        <v>0.324789302022086</v>
      </c>
      <c r="G9442" s="7">
        <v>38</v>
      </c>
      <c r="H9442" s="7">
        <v>95</v>
      </c>
      <c r="I9442" s="7">
        <v>8.6013531527797199E-2</v>
      </c>
      <c r="J9442" s="7">
        <v>0.16822349505815001</v>
      </c>
      <c r="L9442" s="7">
        <v>38</v>
      </c>
      <c r="M9442" s="7">
        <v>95</v>
      </c>
      <c r="N9442" s="7">
        <v>-6.6033290113379606E-2</v>
      </c>
      <c r="O9442" s="7">
        <v>-0.423921551304208</v>
      </c>
    </row>
    <row r="9443" spans="2:15" x14ac:dyDescent="0.2">
      <c r="B9443" s="7">
        <v>39</v>
      </c>
      <c r="C9443" s="7">
        <v>95</v>
      </c>
      <c r="D9443" s="7">
        <v>0.32864286220630501</v>
      </c>
      <c r="E9443" s="7">
        <v>0.14627243929511599</v>
      </c>
      <c r="G9443" s="7">
        <v>39</v>
      </c>
      <c r="H9443" s="7">
        <v>95</v>
      </c>
      <c r="I9443" s="7">
        <v>0.10677676085695401</v>
      </c>
      <c r="J9443" s="7">
        <v>-0.105494395064773</v>
      </c>
      <c r="L9443" s="7">
        <v>39</v>
      </c>
      <c r="M9443" s="7">
        <v>95</v>
      </c>
      <c r="N9443" s="7">
        <v>-0.69243574156925303</v>
      </c>
      <c r="O9443" s="7">
        <v>-0.52842577880984398</v>
      </c>
    </row>
    <row r="9444" spans="2:15" x14ac:dyDescent="0.2">
      <c r="B9444" s="7">
        <v>40</v>
      </c>
      <c r="C9444" s="7">
        <v>95</v>
      </c>
      <c r="D9444" s="7">
        <v>4.59551751455285E-2</v>
      </c>
      <c r="E9444" s="7">
        <v>0.26013379409767401</v>
      </c>
      <c r="G9444" s="7">
        <v>40</v>
      </c>
      <c r="H9444" s="7">
        <v>95</v>
      </c>
      <c r="I9444" s="7">
        <v>-8.6725849846417596E-2</v>
      </c>
      <c r="J9444" s="7">
        <v>-0.25401038314298602</v>
      </c>
      <c r="L9444" s="7">
        <v>40</v>
      </c>
      <c r="M9444" s="7">
        <v>95</v>
      </c>
      <c r="N9444" s="7">
        <v>-0.65772631344149302</v>
      </c>
      <c r="O9444" s="7">
        <v>-0.88184313329152297</v>
      </c>
    </row>
    <row r="9445" spans="2:15" x14ac:dyDescent="0.2">
      <c r="B9445" s="7">
        <v>41</v>
      </c>
      <c r="C9445" s="7">
        <v>95</v>
      </c>
      <c r="D9445" s="7">
        <v>1.9972275434170299</v>
      </c>
      <c r="E9445" s="7">
        <v>1.9586520958696001</v>
      </c>
      <c r="G9445" s="7">
        <v>41</v>
      </c>
      <c r="H9445" s="7">
        <v>95</v>
      </c>
      <c r="I9445" s="7">
        <v>-6.20103363885613E-2</v>
      </c>
      <c r="J9445" s="7">
        <v>6.8158335151997207E-2</v>
      </c>
      <c r="L9445" s="7">
        <v>41</v>
      </c>
      <c r="M9445" s="7">
        <v>95</v>
      </c>
      <c r="N9445" s="7">
        <v>-0.13638218466657601</v>
      </c>
      <c r="O9445" s="7">
        <v>-0.74092769824487104</v>
      </c>
    </row>
    <row r="9446" spans="2:15" x14ac:dyDescent="0.2">
      <c r="B9446" s="7">
        <v>42</v>
      </c>
      <c r="C9446" s="7">
        <v>95</v>
      </c>
      <c r="D9446" s="7">
        <v>0.34215061594232998</v>
      </c>
      <c r="E9446" s="7">
        <v>6.6341859916649398E-2</v>
      </c>
      <c r="G9446" s="7">
        <v>42</v>
      </c>
      <c r="H9446" s="7">
        <v>95</v>
      </c>
      <c r="I9446" s="7">
        <v>-3.43750459551817E-3</v>
      </c>
      <c r="J9446" s="7">
        <v>-0.11646177744099601</v>
      </c>
      <c r="L9446" s="7">
        <v>42</v>
      </c>
      <c r="M9446" s="7">
        <v>95</v>
      </c>
      <c r="N9446" s="7">
        <v>0.70170725761978803</v>
      </c>
      <c r="O9446" s="7">
        <v>-0.20564185003894001</v>
      </c>
    </row>
    <row r="9447" spans="2:15" x14ac:dyDescent="0.2">
      <c r="B9447" s="7">
        <v>43</v>
      </c>
      <c r="C9447" s="7">
        <v>95</v>
      </c>
      <c r="D9447" s="7">
        <v>0.54017709417717397</v>
      </c>
      <c r="E9447" s="7">
        <v>0.815485406268177</v>
      </c>
      <c r="G9447" s="7">
        <v>43</v>
      </c>
      <c r="H9447" s="7">
        <v>95</v>
      </c>
      <c r="I9447" s="7">
        <v>0.302071316368552</v>
      </c>
      <c r="J9447" s="7">
        <v>7.1485121124560194E-2</v>
      </c>
      <c r="L9447" s="7">
        <v>43</v>
      </c>
      <c r="M9447" s="7">
        <v>95</v>
      </c>
      <c r="N9447" s="7">
        <v>-1.87805778720218</v>
      </c>
      <c r="O9447" s="7">
        <v>-1.30498190589341</v>
      </c>
    </row>
    <row r="9448" spans="2:15" x14ac:dyDescent="0.2">
      <c r="B9448" s="7">
        <v>44</v>
      </c>
      <c r="C9448" s="7">
        <v>95</v>
      </c>
      <c r="D9448" s="7">
        <v>1.6761658217674801E-2</v>
      </c>
      <c r="E9448" s="7">
        <v>3.4892276640068301E-3</v>
      </c>
      <c r="G9448" s="7">
        <v>44</v>
      </c>
      <c r="H9448" s="7">
        <v>95</v>
      </c>
      <c r="I9448" s="7">
        <v>0.13325874295842799</v>
      </c>
      <c r="J9448" s="7">
        <v>3.6034119080633302E-2</v>
      </c>
      <c r="L9448" s="7">
        <v>44</v>
      </c>
      <c r="M9448" s="7">
        <v>95</v>
      </c>
      <c r="N9448" s="7">
        <v>0.88964996605393298</v>
      </c>
      <c r="O9448" s="7">
        <v>1.4891952548979199</v>
      </c>
    </row>
    <row r="9449" spans="2:15" x14ac:dyDescent="0.2">
      <c r="B9449" s="7">
        <v>45</v>
      </c>
      <c r="C9449" s="7">
        <v>95</v>
      </c>
      <c r="D9449" s="7">
        <v>1.4137994110926499</v>
      </c>
      <c r="E9449" s="7">
        <v>1.3611221334193899</v>
      </c>
      <c r="G9449" s="7">
        <v>45</v>
      </c>
      <c r="H9449" s="7">
        <v>95</v>
      </c>
      <c r="I9449" s="7">
        <v>5.3237562820943801E-2</v>
      </c>
      <c r="J9449" s="7">
        <v>0.13311035832993601</v>
      </c>
      <c r="L9449" s="7">
        <v>45</v>
      </c>
      <c r="M9449" s="7">
        <v>95</v>
      </c>
      <c r="N9449" s="7">
        <v>-2.36219171682633</v>
      </c>
      <c r="O9449" s="7">
        <v>-2.2452979529993402</v>
      </c>
    </row>
    <row r="9450" spans="2:15" x14ac:dyDescent="0.2">
      <c r="B9450" s="7">
        <v>46</v>
      </c>
      <c r="C9450" s="7">
        <v>95</v>
      </c>
      <c r="D9450" s="7">
        <v>0.77359109628719103</v>
      </c>
      <c r="E9450" s="7">
        <v>0.82115754350650505</v>
      </c>
      <c r="G9450" s="7">
        <v>46</v>
      </c>
      <c r="H9450" s="7">
        <v>95</v>
      </c>
      <c r="I9450" s="7">
        <v>-0.13706924068333801</v>
      </c>
      <c r="J9450" s="7">
        <v>-6.3951475050540593E-2</v>
      </c>
      <c r="L9450" s="7">
        <v>46</v>
      </c>
      <c r="M9450" s="7">
        <v>95</v>
      </c>
      <c r="N9450" s="7">
        <v>0.11425717130293001</v>
      </c>
      <c r="O9450" s="7">
        <v>-0.178872629510447</v>
      </c>
    </row>
    <row r="9451" spans="2:15" x14ac:dyDescent="0.2">
      <c r="B9451" s="7">
        <v>47</v>
      </c>
      <c r="C9451" s="7">
        <v>95</v>
      </c>
      <c r="D9451" s="7">
        <v>0.95034416554921497</v>
      </c>
      <c r="E9451" s="7">
        <v>0.76820029127228695</v>
      </c>
      <c r="G9451" s="7">
        <v>47</v>
      </c>
      <c r="H9451" s="7">
        <v>95</v>
      </c>
      <c r="I9451" s="7">
        <v>5.2460406721213999E-2</v>
      </c>
      <c r="J9451" s="7">
        <v>0.12510063286517301</v>
      </c>
      <c r="L9451" s="7">
        <v>47</v>
      </c>
      <c r="M9451" s="7">
        <v>95</v>
      </c>
      <c r="N9451" s="7">
        <v>3.1335835294598802</v>
      </c>
      <c r="O9451" s="7">
        <v>2.93748217689078</v>
      </c>
    </row>
    <row r="9452" spans="2:15" x14ac:dyDescent="0.2">
      <c r="B9452" s="7">
        <v>48</v>
      </c>
      <c r="C9452" s="7">
        <v>95</v>
      </c>
      <c r="D9452" s="7">
        <v>0.85677508471222197</v>
      </c>
      <c r="E9452" s="7">
        <v>0.846331793364553</v>
      </c>
      <c r="G9452" s="7">
        <v>48</v>
      </c>
      <c r="H9452" s="7">
        <v>95</v>
      </c>
      <c r="I9452" s="7">
        <v>-4.89572872364894E-2</v>
      </c>
      <c r="J9452" s="7">
        <v>-8.2522108733187799E-2</v>
      </c>
      <c r="L9452" s="7">
        <v>48</v>
      </c>
      <c r="M9452" s="7">
        <v>95</v>
      </c>
      <c r="N9452" s="7">
        <v>0.61159363842357894</v>
      </c>
      <c r="O9452" s="7">
        <v>-0.64368955949237106</v>
      </c>
    </row>
    <row r="9453" spans="2:15" x14ac:dyDescent="0.2">
      <c r="B9453" s="7">
        <v>49</v>
      </c>
      <c r="C9453" s="7">
        <v>95</v>
      </c>
      <c r="D9453" s="7">
        <v>2.4110699735202799</v>
      </c>
      <c r="E9453" s="7">
        <v>2.3801344194086398</v>
      </c>
      <c r="G9453" s="7">
        <v>49</v>
      </c>
      <c r="H9453" s="7">
        <v>95</v>
      </c>
      <c r="I9453" s="7">
        <v>-0.226491615170195</v>
      </c>
      <c r="J9453" s="7">
        <v>-0.36921151938959801</v>
      </c>
      <c r="L9453" s="7">
        <v>49</v>
      </c>
      <c r="M9453" s="7">
        <v>95</v>
      </c>
      <c r="N9453" s="7">
        <v>-0.32279325678305598</v>
      </c>
      <c r="O9453" s="7">
        <v>-6.6268787182686098E-2</v>
      </c>
    </row>
    <row r="9454" spans="2:15" x14ac:dyDescent="0.2">
      <c r="B9454" s="7">
        <v>50</v>
      </c>
      <c r="C9454" s="7">
        <v>95</v>
      </c>
      <c r="D9454" s="7">
        <v>5.04745994442573E-2</v>
      </c>
      <c r="E9454" s="7">
        <v>-7.1253468020884697E-2</v>
      </c>
      <c r="G9454" s="7">
        <v>50</v>
      </c>
      <c r="H9454" s="7">
        <v>95</v>
      </c>
      <c r="I9454" s="7">
        <v>0.28876326213236603</v>
      </c>
      <c r="J9454" s="7">
        <v>0.20760971055086699</v>
      </c>
      <c r="L9454" s="7">
        <v>50</v>
      </c>
      <c r="M9454" s="7">
        <v>95</v>
      </c>
      <c r="N9454" s="7">
        <v>-0.45517614636818798</v>
      </c>
      <c r="O9454" s="7">
        <v>-0.62335847081640094</v>
      </c>
    </row>
    <row r="9455" spans="2:15" x14ac:dyDescent="0.2">
      <c r="B9455" s="7">
        <v>51</v>
      </c>
      <c r="C9455" s="7">
        <v>95</v>
      </c>
      <c r="D9455" s="7">
        <v>0.23682356399207199</v>
      </c>
      <c r="E9455" s="7">
        <v>0.29515021172296801</v>
      </c>
      <c r="G9455" s="7">
        <v>51</v>
      </c>
      <c r="H9455" s="7">
        <v>95</v>
      </c>
      <c r="I9455" s="7">
        <v>0.116989632562261</v>
      </c>
      <c r="J9455" s="7">
        <v>8.1005440033429493E-2</v>
      </c>
      <c r="L9455" s="7">
        <v>51</v>
      </c>
      <c r="M9455" s="7">
        <v>95</v>
      </c>
      <c r="N9455" s="7">
        <v>-1.3799160404795701</v>
      </c>
      <c r="O9455" s="7">
        <v>-0.15408750884494499</v>
      </c>
    </row>
    <row r="9456" spans="2:15" x14ac:dyDescent="0.2">
      <c r="B9456" s="7">
        <v>52</v>
      </c>
      <c r="C9456" s="7">
        <v>95</v>
      </c>
      <c r="D9456" s="7">
        <v>0.26857487675441</v>
      </c>
      <c r="E9456" s="7">
        <v>0.56849589074863605</v>
      </c>
      <c r="G9456" s="7">
        <v>52</v>
      </c>
      <c r="H9456" s="7">
        <v>95</v>
      </c>
      <c r="I9456" s="7">
        <v>-0.14484923990722501</v>
      </c>
      <c r="J9456" s="7">
        <v>-0.166981917710816</v>
      </c>
      <c r="L9456" s="7">
        <v>52</v>
      </c>
      <c r="M9456" s="7">
        <v>95</v>
      </c>
      <c r="N9456" s="7">
        <v>-2.6100103586617102E-2</v>
      </c>
      <c r="O9456" s="7">
        <v>0.86553151208031098</v>
      </c>
    </row>
    <row r="9457" spans="2:15" x14ac:dyDescent="0.2">
      <c r="B9457" s="7">
        <v>53</v>
      </c>
      <c r="C9457" s="7">
        <v>95</v>
      </c>
      <c r="D9457" s="7">
        <v>-9.4727217245932999E-2</v>
      </c>
      <c r="E9457" s="7">
        <v>-0.27498233487013302</v>
      </c>
      <c r="G9457" s="7">
        <v>53</v>
      </c>
      <c r="H9457" s="7">
        <v>95</v>
      </c>
      <c r="I9457" s="7">
        <v>-0.140673945949987</v>
      </c>
      <c r="J9457" s="7">
        <v>-0.119002823308624</v>
      </c>
      <c r="L9457" s="7">
        <v>53</v>
      </c>
      <c r="M9457" s="7">
        <v>95</v>
      </c>
      <c r="N9457" s="7">
        <v>0.34884660120973499</v>
      </c>
      <c r="O9457" s="7">
        <v>1.00959867411476</v>
      </c>
    </row>
    <row r="9458" spans="2:15" x14ac:dyDescent="0.2">
      <c r="B9458" s="7">
        <v>54</v>
      </c>
      <c r="C9458" s="7">
        <v>95</v>
      </c>
      <c r="D9458" s="7">
        <v>0.37225797241992697</v>
      </c>
      <c r="E9458" s="7">
        <v>-4.41104942162465E-2</v>
      </c>
      <c r="G9458" s="7">
        <v>54</v>
      </c>
      <c r="H9458" s="7">
        <v>95</v>
      </c>
      <c r="I9458" s="7">
        <v>-0.20143958199175099</v>
      </c>
      <c r="J9458" s="7">
        <v>-0.29823001726602699</v>
      </c>
      <c r="L9458" s="7">
        <v>54</v>
      </c>
      <c r="M9458" s="7">
        <v>95</v>
      </c>
      <c r="N9458" s="7">
        <v>-0.92027654719992902</v>
      </c>
      <c r="O9458" s="7">
        <v>-0.60079304920055199</v>
      </c>
    </row>
    <row r="9459" spans="2:15" x14ac:dyDescent="0.2">
      <c r="B9459" s="7">
        <v>55</v>
      </c>
      <c r="C9459" s="7">
        <v>95</v>
      </c>
      <c r="D9459" s="7">
        <v>0.18948218972942699</v>
      </c>
      <c r="E9459" s="7">
        <v>0.17412107076011901</v>
      </c>
      <c r="G9459" s="7">
        <v>55</v>
      </c>
      <c r="H9459" s="7">
        <v>95</v>
      </c>
      <c r="I9459" s="7">
        <v>0.196284087097298</v>
      </c>
      <c r="J9459" s="7">
        <v>-0.30584301222142701</v>
      </c>
      <c r="L9459" s="7">
        <v>55</v>
      </c>
      <c r="M9459" s="7">
        <v>95</v>
      </c>
      <c r="N9459" s="7">
        <v>0.33268754236192299</v>
      </c>
      <c r="O9459" s="7">
        <v>0.389383042252121</v>
      </c>
    </row>
    <row r="9460" spans="2:15" x14ac:dyDescent="0.2">
      <c r="B9460" s="7">
        <v>56</v>
      </c>
      <c r="C9460" s="7">
        <v>95</v>
      </c>
      <c r="D9460" s="7">
        <v>7.7583870334489505E-2</v>
      </c>
      <c r="E9460" s="7">
        <v>0.11795124418941</v>
      </c>
      <c r="G9460" s="7">
        <v>56</v>
      </c>
      <c r="H9460" s="7">
        <v>95</v>
      </c>
      <c r="I9460" s="7">
        <v>-0.17269895166822199</v>
      </c>
      <c r="J9460" s="7">
        <v>-2.0830622815406499E-2</v>
      </c>
      <c r="L9460" s="7">
        <v>56</v>
      </c>
      <c r="M9460" s="7">
        <v>95</v>
      </c>
      <c r="N9460" s="7">
        <v>-0.45098293423552099</v>
      </c>
      <c r="O9460" s="7">
        <v>-0.22746539271758801</v>
      </c>
    </row>
    <row r="9461" spans="2:15" x14ac:dyDescent="0.2">
      <c r="B9461" s="7">
        <v>57</v>
      </c>
      <c r="C9461" s="7">
        <v>95</v>
      </c>
      <c r="D9461" s="7">
        <v>-0.13643708132110499</v>
      </c>
      <c r="E9461" s="7">
        <v>0.17201902090957899</v>
      </c>
      <c r="G9461" s="7">
        <v>57</v>
      </c>
      <c r="H9461" s="7">
        <v>95</v>
      </c>
      <c r="I9461" s="7">
        <v>-0.27228673704429501</v>
      </c>
      <c r="J9461" s="7">
        <v>-0.27529228503693298</v>
      </c>
      <c r="L9461" s="7">
        <v>57</v>
      </c>
      <c r="M9461" s="7">
        <v>95</v>
      </c>
      <c r="N9461" s="7">
        <v>0.68159189420669297</v>
      </c>
      <c r="O9461" s="7">
        <v>0.58800280275499595</v>
      </c>
    </row>
    <row r="9462" spans="2:15" x14ac:dyDescent="0.2">
      <c r="B9462" s="7">
        <v>58</v>
      </c>
      <c r="C9462" s="7">
        <v>95</v>
      </c>
      <c r="D9462" s="7">
        <v>0.30289581851050201</v>
      </c>
      <c r="E9462" s="7">
        <v>4.8606814595228101E-2</v>
      </c>
      <c r="G9462" s="7">
        <v>58</v>
      </c>
      <c r="H9462" s="7">
        <v>95</v>
      </c>
      <c r="I9462" s="7">
        <v>9.1130481941998895E-2</v>
      </c>
      <c r="J9462" s="7">
        <v>8.4701867082381796E-2</v>
      </c>
      <c r="L9462" s="7">
        <v>58</v>
      </c>
      <c r="M9462" s="7">
        <v>95</v>
      </c>
      <c r="N9462" s="7">
        <v>-0.29119463746208502</v>
      </c>
      <c r="O9462" s="7">
        <v>-0.19997631041150199</v>
      </c>
    </row>
    <row r="9463" spans="2:15" x14ac:dyDescent="0.2">
      <c r="B9463" s="7">
        <v>59</v>
      </c>
      <c r="C9463" s="7">
        <v>95</v>
      </c>
      <c r="D9463" s="7">
        <v>0.17413548730242701</v>
      </c>
      <c r="E9463" s="7">
        <v>0.19044071026588399</v>
      </c>
      <c r="G9463" s="7">
        <v>59</v>
      </c>
      <c r="H9463" s="7">
        <v>95</v>
      </c>
      <c r="I9463" s="7">
        <v>0.15636697538191199</v>
      </c>
      <c r="J9463" s="7">
        <v>8.9914292277742697E-2</v>
      </c>
      <c r="L9463" s="7">
        <v>59</v>
      </c>
      <c r="M9463" s="7">
        <v>95</v>
      </c>
      <c r="N9463" s="7">
        <v>-1.3819456427199699</v>
      </c>
      <c r="O9463" s="7">
        <v>-0.83903286201213001</v>
      </c>
    </row>
    <row r="9464" spans="2:15" x14ac:dyDescent="0.2">
      <c r="B9464" s="7">
        <v>60</v>
      </c>
      <c r="C9464" s="7">
        <v>95</v>
      </c>
      <c r="D9464" s="7">
        <v>0.48904778578357999</v>
      </c>
      <c r="E9464" s="7">
        <v>0.274042574901182</v>
      </c>
      <c r="G9464" s="7">
        <v>60</v>
      </c>
      <c r="H9464" s="7">
        <v>95</v>
      </c>
      <c r="I9464" s="7">
        <v>-0.22145350976230399</v>
      </c>
      <c r="J9464" s="7">
        <v>-4.4202580692271502E-2</v>
      </c>
      <c r="L9464" s="7">
        <v>60</v>
      </c>
      <c r="M9464" s="7">
        <v>95</v>
      </c>
      <c r="N9464" s="7">
        <v>-2.1025966289151499</v>
      </c>
      <c r="O9464" s="7">
        <v>-1.5107859779255199</v>
      </c>
    </row>
    <row r="9465" spans="2:15" x14ac:dyDescent="0.2">
      <c r="B9465" s="7">
        <v>61</v>
      </c>
      <c r="C9465" s="7">
        <v>95</v>
      </c>
      <c r="D9465" s="7">
        <v>-8.0902364915809599E-2</v>
      </c>
      <c r="E9465" s="7">
        <v>-0.25024968850079399</v>
      </c>
      <c r="G9465" s="7">
        <v>61</v>
      </c>
      <c r="H9465" s="7">
        <v>95</v>
      </c>
      <c r="I9465" s="7">
        <v>-0.177733797690979</v>
      </c>
      <c r="J9465" s="7">
        <v>-0.183507930501521</v>
      </c>
      <c r="L9465" s="7">
        <v>61</v>
      </c>
      <c r="M9465" s="7">
        <v>95</v>
      </c>
      <c r="N9465" s="7">
        <v>-0.24849828778369201</v>
      </c>
      <c r="O9465" s="7">
        <v>-0.40530513271142599</v>
      </c>
    </row>
    <row r="9466" spans="2:15" x14ac:dyDescent="0.2">
      <c r="B9466" s="7">
        <v>62</v>
      </c>
      <c r="C9466" s="7">
        <v>95</v>
      </c>
      <c r="D9466" s="7">
        <v>0.28501524973786901</v>
      </c>
      <c r="E9466" s="7">
        <v>-0.141083806721648</v>
      </c>
      <c r="G9466" s="7">
        <v>62</v>
      </c>
      <c r="H9466" s="7">
        <v>95</v>
      </c>
      <c r="I9466" s="7">
        <v>5.56118267830676E-2</v>
      </c>
      <c r="J9466" s="7">
        <v>0.160145476188571</v>
      </c>
      <c r="L9466" s="7">
        <v>62</v>
      </c>
      <c r="M9466" s="7">
        <v>95</v>
      </c>
      <c r="N9466" s="7">
        <v>-7.7969753004888204E-2</v>
      </c>
      <c r="O9466" s="7">
        <v>-9.5239822067135493E-2</v>
      </c>
    </row>
    <row r="9467" spans="2:15" x14ac:dyDescent="0.2">
      <c r="B9467" s="7">
        <v>63</v>
      </c>
      <c r="C9467" s="7">
        <v>95</v>
      </c>
      <c r="D9467" s="7">
        <v>0.76467862739980297</v>
      </c>
      <c r="E9467" s="7">
        <v>0.45812643628418898</v>
      </c>
      <c r="G9467" s="7">
        <v>63</v>
      </c>
      <c r="H9467" s="7">
        <v>95</v>
      </c>
      <c r="I9467" s="7">
        <v>-0.109246207175764</v>
      </c>
      <c r="J9467" s="7">
        <v>-7.5347081955266404E-2</v>
      </c>
      <c r="L9467" s="7">
        <v>63</v>
      </c>
      <c r="M9467" s="7">
        <v>95</v>
      </c>
      <c r="N9467" s="7">
        <v>-0.32371101005768499</v>
      </c>
      <c r="O9467" s="7">
        <v>0.12343257166864199</v>
      </c>
    </row>
    <row r="9468" spans="2:15" x14ac:dyDescent="0.2">
      <c r="B9468" s="7">
        <v>64</v>
      </c>
      <c r="C9468" s="7">
        <v>95</v>
      </c>
      <c r="D9468" s="7">
        <v>0.39680155581448201</v>
      </c>
      <c r="E9468" s="7">
        <v>0.35281658979660702</v>
      </c>
      <c r="G9468" s="7">
        <v>64</v>
      </c>
      <c r="H9468" s="7">
        <v>95</v>
      </c>
      <c r="I9468" s="7">
        <v>1.9784346435414199E-2</v>
      </c>
      <c r="J9468" s="7">
        <v>1.6755879005090801E-2</v>
      </c>
      <c r="L9468" s="7">
        <v>64</v>
      </c>
      <c r="M9468" s="7">
        <v>95</v>
      </c>
      <c r="N9468" s="7">
        <v>-0.52923318329074398</v>
      </c>
      <c r="O9468" s="7">
        <v>-0.28862731336722403</v>
      </c>
    </row>
    <row r="9469" spans="2:15" x14ac:dyDescent="0.2">
      <c r="B9469" s="7">
        <v>65</v>
      </c>
      <c r="C9469" s="7">
        <v>95</v>
      </c>
      <c r="D9469" s="7">
        <v>-0.19402553790202801</v>
      </c>
      <c r="E9469" s="7">
        <v>-0.18646882893243999</v>
      </c>
      <c r="G9469" s="7">
        <v>65</v>
      </c>
      <c r="H9469" s="7">
        <v>95</v>
      </c>
      <c r="I9469" s="7">
        <v>-0.126466977727834</v>
      </c>
      <c r="J9469" s="7">
        <v>-0.15285161636647199</v>
      </c>
      <c r="L9469" s="7">
        <v>65</v>
      </c>
      <c r="M9469" s="7">
        <v>95</v>
      </c>
      <c r="N9469" s="7">
        <v>-0.69310647519542401</v>
      </c>
      <c r="O9469" s="7">
        <v>-0.95826866628193996</v>
      </c>
    </row>
    <row r="9470" spans="2:15" x14ac:dyDescent="0.2">
      <c r="B9470" s="7">
        <v>66</v>
      </c>
      <c r="C9470" s="7">
        <v>95</v>
      </c>
      <c r="D9470" s="7">
        <v>0.99844366853648503</v>
      </c>
      <c r="E9470" s="7">
        <v>0.92907402971570197</v>
      </c>
      <c r="G9470" s="7">
        <v>66</v>
      </c>
      <c r="H9470" s="7">
        <v>95</v>
      </c>
      <c r="I9470" s="7">
        <v>-2.6480852338850398E-2</v>
      </c>
      <c r="J9470" s="7">
        <v>0.17403372556580701</v>
      </c>
      <c r="L9470" s="7">
        <v>66</v>
      </c>
      <c r="M9470" s="7">
        <v>95</v>
      </c>
      <c r="N9470" s="7">
        <v>-0.118678217012696</v>
      </c>
      <c r="O9470" s="7">
        <v>0.247662974295494</v>
      </c>
    </row>
    <row r="9471" spans="2:15" x14ac:dyDescent="0.2">
      <c r="B9471" s="7">
        <v>67</v>
      </c>
      <c r="C9471" s="7">
        <v>95</v>
      </c>
      <c r="D9471" s="7">
        <v>0.43667614319905301</v>
      </c>
      <c r="E9471" s="7">
        <v>0.34128913554207202</v>
      </c>
      <c r="G9471" s="7">
        <v>67</v>
      </c>
      <c r="H9471" s="7">
        <v>95</v>
      </c>
      <c r="I9471" s="7">
        <v>-0.139261037506725</v>
      </c>
      <c r="J9471" s="7">
        <v>-7.6548668117893306E-2</v>
      </c>
      <c r="L9471" s="7">
        <v>67</v>
      </c>
      <c r="M9471" s="7">
        <v>95</v>
      </c>
      <c r="N9471" s="7">
        <v>0.32738668922119601</v>
      </c>
      <c r="O9471" s="7">
        <v>-0.13844821443569</v>
      </c>
    </row>
    <row r="9472" spans="2:15" x14ac:dyDescent="0.2">
      <c r="B9472" s="7">
        <v>68</v>
      </c>
      <c r="C9472" s="7">
        <v>95</v>
      </c>
      <c r="D9472" s="7">
        <v>0.44893225276603999</v>
      </c>
      <c r="E9472" s="7">
        <v>8.6502292459160302E-2</v>
      </c>
      <c r="G9472" s="7">
        <v>68</v>
      </c>
      <c r="H9472" s="7">
        <v>95</v>
      </c>
      <c r="I9472" s="7">
        <v>-0.24241666705805301</v>
      </c>
      <c r="J9472" s="7">
        <v>-1.8258917330380899E-2</v>
      </c>
      <c r="L9472" s="7">
        <v>68</v>
      </c>
      <c r="M9472" s="7">
        <v>95</v>
      </c>
      <c r="N9472" s="7">
        <v>-0.806461079051084</v>
      </c>
      <c r="O9472" s="7">
        <v>-0.87996589930757196</v>
      </c>
    </row>
    <row r="9473" spans="2:15" x14ac:dyDescent="0.2">
      <c r="B9473" s="7">
        <v>69</v>
      </c>
      <c r="C9473" s="7">
        <v>95</v>
      </c>
      <c r="D9473" s="7">
        <v>2.0853794807774801</v>
      </c>
      <c r="E9473" s="7">
        <v>1.9745571864707001</v>
      </c>
      <c r="G9473" s="7">
        <v>69</v>
      </c>
      <c r="H9473" s="7">
        <v>95</v>
      </c>
      <c r="I9473" s="7">
        <v>0.422892553590275</v>
      </c>
      <c r="J9473" s="7">
        <v>0.38325747600399801</v>
      </c>
      <c r="L9473" s="7">
        <v>69</v>
      </c>
      <c r="M9473" s="7">
        <v>95</v>
      </c>
      <c r="N9473" s="7">
        <v>-1.0222045308941401</v>
      </c>
      <c r="O9473" s="7">
        <v>-1.2513243559043801</v>
      </c>
    </row>
    <row r="9474" spans="2:15" x14ac:dyDescent="0.2">
      <c r="B9474" s="7">
        <v>70</v>
      </c>
      <c r="C9474" s="7">
        <v>95</v>
      </c>
      <c r="D9474" s="7">
        <v>-0.37749189454769899</v>
      </c>
      <c r="E9474" s="7">
        <v>-0.34588387027863599</v>
      </c>
      <c r="G9474" s="7">
        <v>70</v>
      </c>
      <c r="H9474" s="7">
        <v>95</v>
      </c>
      <c r="I9474" s="7">
        <v>-0.14931670656009299</v>
      </c>
      <c r="J9474" s="7">
        <v>-0.35027460697629498</v>
      </c>
      <c r="L9474" s="7">
        <v>70</v>
      </c>
      <c r="M9474" s="7">
        <v>95</v>
      </c>
      <c r="N9474" s="7">
        <v>-0.393887046658974</v>
      </c>
      <c r="O9474" s="7">
        <v>-0.57517448631120505</v>
      </c>
    </row>
    <row r="9475" spans="2:15" x14ac:dyDescent="0.2">
      <c r="B9475" s="7">
        <v>71</v>
      </c>
      <c r="C9475" s="7">
        <v>95</v>
      </c>
      <c r="D9475" s="7">
        <v>0.27652979893632201</v>
      </c>
      <c r="E9475" s="7">
        <v>0.31032254901608203</v>
      </c>
      <c r="G9475" s="7">
        <v>71</v>
      </c>
      <c r="H9475" s="7">
        <v>95</v>
      </c>
      <c r="I9475" s="7">
        <v>-5.8994959726494003E-2</v>
      </c>
      <c r="J9475" s="7">
        <v>0.33310610523020001</v>
      </c>
      <c r="L9475" s="7">
        <v>71</v>
      </c>
      <c r="M9475" s="7">
        <v>95</v>
      </c>
      <c r="N9475" s="7">
        <v>0.75205720820215305</v>
      </c>
      <c r="O9475" s="7">
        <v>0.759429653841311</v>
      </c>
    </row>
    <row r="9476" spans="2:15" x14ac:dyDescent="0.2">
      <c r="B9476" s="7">
        <v>72</v>
      </c>
      <c r="C9476" s="7">
        <v>95</v>
      </c>
      <c r="D9476" s="7">
        <v>-2.6880461754691599E-2</v>
      </c>
      <c r="E9476" s="7">
        <v>0.28491316565622199</v>
      </c>
      <c r="G9476" s="7">
        <v>72</v>
      </c>
      <c r="H9476" s="7">
        <v>95</v>
      </c>
      <c r="I9476" s="7">
        <v>4.8402284257276697E-2</v>
      </c>
      <c r="J9476" s="7">
        <v>5.8294484503080397E-2</v>
      </c>
      <c r="L9476" s="7">
        <v>72</v>
      </c>
      <c r="M9476" s="7">
        <v>95</v>
      </c>
      <c r="N9476" s="7">
        <v>-0.977327048249786</v>
      </c>
      <c r="O9476" s="7">
        <v>-0.97134897040841806</v>
      </c>
    </row>
    <row r="9477" spans="2:15" x14ac:dyDescent="0.2">
      <c r="B9477" s="7">
        <v>73</v>
      </c>
      <c r="C9477" s="7">
        <v>95</v>
      </c>
      <c r="D9477" s="7">
        <v>0.54936954867013299</v>
      </c>
      <c r="E9477" s="7">
        <v>9.3350792905410707E-2</v>
      </c>
      <c r="G9477" s="7">
        <v>73</v>
      </c>
      <c r="H9477" s="7">
        <v>95</v>
      </c>
      <c r="I9477" s="7">
        <v>-0.372697761810388</v>
      </c>
      <c r="J9477" s="7">
        <v>5.0625831564305598E-2</v>
      </c>
      <c r="L9477" s="7">
        <v>73</v>
      </c>
      <c r="M9477" s="7">
        <v>95</v>
      </c>
      <c r="N9477" s="7">
        <v>-1.1409443723339701</v>
      </c>
      <c r="O9477" s="7">
        <v>-0.72143553442143904</v>
      </c>
    </row>
    <row r="9478" spans="2:15" x14ac:dyDescent="0.2">
      <c r="B9478" s="7">
        <v>74</v>
      </c>
      <c r="C9478" s="7">
        <v>95</v>
      </c>
      <c r="D9478" s="7">
        <v>0.18005184194506399</v>
      </c>
      <c r="E9478" s="7">
        <v>8.9855613744543206E-2</v>
      </c>
      <c r="G9478" s="7">
        <v>74</v>
      </c>
      <c r="H9478" s="7">
        <v>95</v>
      </c>
      <c r="I9478" s="7">
        <v>0.27386745751418601</v>
      </c>
      <c r="J9478" s="7">
        <v>-5.3090159338865697E-2</v>
      </c>
      <c r="L9478" s="7">
        <v>74</v>
      </c>
      <c r="M9478" s="7">
        <v>95</v>
      </c>
      <c r="N9478" s="7">
        <v>0.14647233363259499</v>
      </c>
      <c r="O9478" s="7">
        <v>5.31641617451468E-2</v>
      </c>
    </row>
    <row r="9479" spans="2:15" x14ac:dyDescent="0.2">
      <c r="B9479" s="7">
        <v>75</v>
      </c>
      <c r="C9479" s="7">
        <v>95</v>
      </c>
      <c r="D9479" s="7">
        <v>0.94575268972703297</v>
      </c>
      <c r="E9479" s="7">
        <v>0.668703989736539</v>
      </c>
      <c r="G9479" s="7">
        <v>75</v>
      </c>
      <c r="H9479" s="7">
        <v>95</v>
      </c>
      <c r="I9479" s="7">
        <v>2.2684600988700501E-3</v>
      </c>
      <c r="J9479" s="7">
        <v>0.121579535154337</v>
      </c>
      <c r="L9479" s="7">
        <v>75</v>
      </c>
      <c r="M9479" s="7">
        <v>95</v>
      </c>
      <c r="N9479" s="7">
        <v>0.93336938921600698</v>
      </c>
      <c r="O9479" s="7">
        <v>0.69811327160635805</v>
      </c>
    </row>
    <row r="9480" spans="2:15" x14ac:dyDescent="0.2">
      <c r="B9480" s="7">
        <v>76</v>
      </c>
      <c r="C9480" s="7">
        <v>95</v>
      </c>
      <c r="D9480" s="7">
        <v>0.37153189369698397</v>
      </c>
      <c r="E9480" s="7">
        <v>0.370456897456794</v>
      </c>
      <c r="G9480" s="7">
        <v>76</v>
      </c>
      <c r="H9480" s="7">
        <v>95</v>
      </c>
      <c r="I9480" s="7">
        <v>4.0170840442501202E-2</v>
      </c>
      <c r="J9480" s="7">
        <v>-8.1885867889222502E-2</v>
      </c>
      <c r="L9480" s="7">
        <v>76</v>
      </c>
      <c r="M9480" s="7">
        <v>95</v>
      </c>
      <c r="N9480" s="7">
        <v>1.4589193230628501</v>
      </c>
      <c r="O9480" s="7">
        <v>0.66185832067816097</v>
      </c>
    </row>
    <row r="9481" spans="2:15" x14ac:dyDescent="0.2">
      <c r="B9481" s="7">
        <v>77</v>
      </c>
      <c r="C9481" s="7">
        <v>95</v>
      </c>
      <c r="D9481" s="7">
        <v>0.23653142438681801</v>
      </c>
      <c r="E9481" s="7">
        <v>0.14881075957712001</v>
      </c>
      <c r="G9481" s="7">
        <v>77</v>
      </c>
      <c r="H9481" s="7">
        <v>95</v>
      </c>
      <c r="I9481" s="7">
        <v>-0.23703144926411401</v>
      </c>
      <c r="J9481" s="7">
        <v>-0.19236004191487799</v>
      </c>
      <c r="L9481" s="7">
        <v>77</v>
      </c>
      <c r="M9481" s="7">
        <v>95</v>
      </c>
      <c r="N9481" s="7">
        <v>-0.65733716488652005</v>
      </c>
      <c r="O9481" s="7">
        <v>-2.8783981481346602E-2</v>
      </c>
    </row>
    <row r="9482" spans="2:15" x14ac:dyDescent="0.2">
      <c r="B9482" s="7">
        <v>78</v>
      </c>
      <c r="C9482" s="7">
        <v>95</v>
      </c>
      <c r="D9482" s="7">
        <v>0.52608746655057603</v>
      </c>
      <c r="E9482" s="7">
        <v>0.62007453137384905</v>
      </c>
      <c r="G9482" s="7">
        <v>78</v>
      </c>
      <c r="H9482" s="7">
        <v>95</v>
      </c>
      <c r="I9482" s="7">
        <v>-0.16198985123108001</v>
      </c>
      <c r="J9482" s="7">
        <v>5.37485402225562E-2</v>
      </c>
      <c r="L9482" s="7">
        <v>78</v>
      </c>
      <c r="M9482" s="7">
        <v>95</v>
      </c>
      <c r="N9482" s="7">
        <v>-2.1674870096209902</v>
      </c>
      <c r="O9482" s="7">
        <v>-1.67040326979132</v>
      </c>
    </row>
    <row r="9483" spans="2:15" x14ac:dyDescent="0.2">
      <c r="B9483" s="7">
        <v>79</v>
      </c>
      <c r="C9483" s="7">
        <v>95</v>
      </c>
      <c r="D9483" s="7">
        <v>0.16298028044041299</v>
      </c>
      <c r="E9483" s="7">
        <v>0.29008757489819798</v>
      </c>
      <c r="G9483" s="7">
        <v>79</v>
      </c>
      <c r="H9483" s="7">
        <v>95</v>
      </c>
      <c r="I9483" s="7">
        <v>0.17990335956006501</v>
      </c>
      <c r="J9483" s="7">
        <v>4.5891663111561299E-3</v>
      </c>
      <c r="L9483" s="7">
        <v>79</v>
      </c>
      <c r="M9483" s="7">
        <v>95</v>
      </c>
      <c r="N9483" s="7">
        <v>1.33322217511383</v>
      </c>
      <c r="O9483" s="7">
        <v>1.91099358725792</v>
      </c>
    </row>
    <row r="9484" spans="2:15" x14ac:dyDescent="0.2">
      <c r="B9484" s="7">
        <v>80</v>
      </c>
      <c r="C9484" s="7">
        <v>95</v>
      </c>
      <c r="D9484" s="7">
        <v>0.382123287412591</v>
      </c>
      <c r="E9484" s="7">
        <v>7.3622359353624498E-3</v>
      </c>
      <c r="G9484" s="7">
        <v>80</v>
      </c>
      <c r="H9484" s="7">
        <v>95</v>
      </c>
      <c r="I9484" s="7">
        <v>0.159879330877682</v>
      </c>
      <c r="J9484" s="7">
        <v>-3.5982870489003303E-2</v>
      </c>
      <c r="L9484" s="7">
        <v>80</v>
      </c>
      <c r="M9484" s="7">
        <v>95</v>
      </c>
      <c r="N9484" s="7">
        <v>-0.68508948528482905</v>
      </c>
      <c r="O9484" s="7">
        <v>-0.41087843292702397</v>
      </c>
    </row>
    <row r="9485" spans="2:15" x14ac:dyDescent="0.2">
      <c r="B9485" s="7">
        <v>81</v>
      </c>
      <c r="C9485" s="7">
        <v>95</v>
      </c>
      <c r="D9485" s="7">
        <v>0.39767294565059302</v>
      </c>
      <c r="E9485" s="7">
        <v>0.19484203297217101</v>
      </c>
      <c r="G9485" s="7">
        <v>81</v>
      </c>
      <c r="H9485" s="7">
        <v>95</v>
      </c>
      <c r="I9485" s="7">
        <v>-0.20050455165463399</v>
      </c>
      <c r="J9485" s="7">
        <v>-1.6651618847239601E-2</v>
      </c>
      <c r="L9485" s="7">
        <v>81</v>
      </c>
      <c r="M9485" s="7">
        <v>95</v>
      </c>
      <c r="N9485" s="7">
        <v>0.69211229141173802</v>
      </c>
      <c r="O9485" s="7">
        <v>0.47011946348076999</v>
      </c>
    </row>
    <row r="9486" spans="2:15" x14ac:dyDescent="0.2">
      <c r="B9486" s="7">
        <v>82</v>
      </c>
      <c r="C9486" s="7">
        <v>95</v>
      </c>
      <c r="D9486" s="7">
        <v>-0.11619124059659899</v>
      </c>
      <c r="E9486" s="7">
        <v>-6.1574947463006097E-2</v>
      </c>
      <c r="G9486" s="7">
        <v>82</v>
      </c>
      <c r="H9486" s="7">
        <v>95</v>
      </c>
      <c r="I9486" s="7">
        <v>4.73122373476276E-2</v>
      </c>
      <c r="J9486" s="7">
        <v>0.150608303051259</v>
      </c>
      <c r="L9486" s="7">
        <v>82</v>
      </c>
      <c r="M9486" s="7">
        <v>95</v>
      </c>
      <c r="N9486" s="7">
        <v>0.54316486068569902</v>
      </c>
      <c r="O9486" s="7">
        <v>0.62480084232623101</v>
      </c>
    </row>
    <row r="9487" spans="2:15" x14ac:dyDescent="0.2">
      <c r="B9487" s="7">
        <v>83</v>
      </c>
      <c r="C9487" s="7">
        <v>95</v>
      </c>
      <c r="D9487" s="7">
        <v>0.45103159516674701</v>
      </c>
      <c r="E9487" s="7">
        <v>0.27905625103134202</v>
      </c>
      <c r="G9487" s="7">
        <v>83</v>
      </c>
      <c r="H9487" s="7">
        <v>95</v>
      </c>
      <c r="I9487" s="7">
        <v>-9.1633512757062399E-2</v>
      </c>
      <c r="J9487" s="7">
        <v>-0.176360587726583</v>
      </c>
      <c r="L9487" s="7">
        <v>83</v>
      </c>
      <c r="M9487" s="7">
        <v>95</v>
      </c>
      <c r="N9487" s="7">
        <v>-2.25384701913966</v>
      </c>
      <c r="O9487" s="7">
        <v>-1.5486031488259799</v>
      </c>
    </row>
    <row r="9488" spans="2:15" x14ac:dyDescent="0.2">
      <c r="B9488" s="7">
        <v>84</v>
      </c>
      <c r="C9488" s="7">
        <v>95</v>
      </c>
      <c r="D9488" s="7">
        <v>0.33129267185110001</v>
      </c>
      <c r="E9488" s="7">
        <v>0.34850476183700102</v>
      </c>
      <c r="G9488" s="7">
        <v>84</v>
      </c>
      <c r="H9488" s="7">
        <v>95</v>
      </c>
      <c r="I9488" s="7">
        <v>-0.206440571756283</v>
      </c>
      <c r="J9488" s="7">
        <v>-8.7774921892601804E-2</v>
      </c>
      <c r="L9488" s="7">
        <v>84</v>
      </c>
      <c r="M9488" s="7">
        <v>95</v>
      </c>
      <c r="N9488" s="7">
        <v>0.91481938430084897</v>
      </c>
      <c r="O9488" s="7">
        <v>-0.134159451190829</v>
      </c>
    </row>
    <row r="9489" spans="2:15" x14ac:dyDescent="0.2">
      <c r="B9489" s="7">
        <v>85</v>
      </c>
      <c r="C9489" s="7">
        <v>95</v>
      </c>
      <c r="D9489" s="7">
        <v>0.14330241053777301</v>
      </c>
      <c r="E9489" s="7">
        <v>0.16935967560680801</v>
      </c>
      <c r="G9489" s="7">
        <v>85</v>
      </c>
      <c r="H9489" s="7">
        <v>95</v>
      </c>
      <c r="I9489" s="7">
        <v>-0.45117544397807302</v>
      </c>
      <c r="J9489" s="7">
        <v>-0.36642428559518297</v>
      </c>
      <c r="L9489" s="7">
        <v>85</v>
      </c>
      <c r="M9489" s="7">
        <v>95</v>
      </c>
      <c r="N9489" s="7">
        <v>-1.3964974990529799</v>
      </c>
      <c r="O9489" s="7">
        <v>-1.29258493846873</v>
      </c>
    </row>
    <row r="9490" spans="2:15" x14ac:dyDescent="0.2">
      <c r="B9490" s="7">
        <v>86</v>
      </c>
      <c r="C9490" s="7">
        <v>95</v>
      </c>
      <c r="D9490" s="7">
        <v>0.75363874808275499</v>
      </c>
      <c r="E9490" s="7">
        <v>0.52901082741421801</v>
      </c>
      <c r="G9490" s="7">
        <v>86</v>
      </c>
      <c r="H9490" s="7">
        <v>95</v>
      </c>
      <c r="I9490" s="7">
        <v>-0.12519184620204399</v>
      </c>
      <c r="J9490" s="7">
        <v>0.24950051839565601</v>
      </c>
      <c r="L9490" s="7">
        <v>86</v>
      </c>
      <c r="M9490" s="7">
        <v>95</v>
      </c>
      <c r="N9490" s="7">
        <v>-0.71989653028996703</v>
      </c>
      <c r="O9490" s="7">
        <v>-0.32528966638324303</v>
      </c>
    </row>
    <row r="9491" spans="2:15" x14ac:dyDescent="0.2">
      <c r="B9491" s="7">
        <v>87</v>
      </c>
      <c r="C9491" s="7">
        <v>95</v>
      </c>
      <c r="D9491" s="7">
        <v>-3.01999676661504E-2</v>
      </c>
      <c r="E9491" s="7">
        <v>1.9186642870918601E-2</v>
      </c>
      <c r="G9491" s="7">
        <v>87</v>
      </c>
      <c r="H9491" s="7">
        <v>95</v>
      </c>
      <c r="I9491" s="7">
        <v>-7.9773705696985595E-2</v>
      </c>
      <c r="J9491" s="7">
        <v>-0.115847089163848</v>
      </c>
      <c r="L9491" s="7">
        <v>87</v>
      </c>
      <c r="M9491" s="7">
        <v>95</v>
      </c>
      <c r="N9491" s="7">
        <v>-0.31292020479141103</v>
      </c>
      <c r="O9491" s="7">
        <v>0.121051958181252</v>
      </c>
    </row>
    <row r="9492" spans="2:15" x14ac:dyDescent="0.2">
      <c r="B9492" s="7">
        <v>88</v>
      </c>
      <c r="C9492" s="7">
        <v>95</v>
      </c>
      <c r="D9492" s="7">
        <v>0.14926531567943399</v>
      </c>
      <c r="E9492" s="7">
        <v>0.49109899339529201</v>
      </c>
      <c r="G9492" s="7">
        <v>88</v>
      </c>
      <c r="H9492" s="7">
        <v>95</v>
      </c>
      <c r="I9492" s="7">
        <v>-0.38749445688454198</v>
      </c>
      <c r="J9492" s="7">
        <v>-9.8353518382539903E-2</v>
      </c>
      <c r="L9492" s="7">
        <v>88</v>
      </c>
      <c r="M9492" s="7">
        <v>95</v>
      </c>
      <c r="N9492" s="7">
        <v>0.74312767735123997</v>
      </c>
      <c r="O9492" s="7">
        <v>0.48707937092167902</v>
      </c>
    </row>
    <row r="9493" spans="2:15" x14ac:dyDescent="0.2">
      <c r="B9493" s="7">
        <v>89</v>
      </c>
      <c r="C9493" s="7">
        <v>95</v>
      </c>
      <c r="D9493" s="7">
        <v>8.5100603837815897E-2</v>
      </c>
      <c r="E9493" s="7">
        <v>0.208485696479523</v>
      </c>
      <c r="G9493" s="7">
        <v>89</v>
      </c>
      <c r="H9493" s="7">
        <v>95</v>
      </c>
      <c r="I9493" s="7">
        <v>0.228583113184193</v>
      </c>
      <c r="J9493" s="7">
        <v>-0.13714376080368701</v>
      </c>
      <c r="L9493" s="7">
        <v>89</v>
      </c>
      <c r="M9493" s="7">
        <v>95</v>
      </c>
      <c r="N9493" s="7">
        <v>0.54465181057328405</v>
      </c>
      <c r="O9493" s="7">
        <v>0.17292684921950899</v>
      </c>
    </row>
    <row r="9494" spans="2:15" x14ac:dyDescent="0.2">
      <c r="B9494" s="7">
        <v>90</v>
      </c>
      <c r="C9494" s="7">
        <v>95</v>
      </c>
      <c r="D9494" s="7">
        <v>1.7289198359397999</v>
      </c>
      <c r="E9494" s="7">
        <v>1.6444211709938401</v>
      </c>
      <c r="G9494" s="7">
        <v>90</v>
      </c>
      <c r="H9494" s="7">
        <v>95</v>
      </c>
      <c r="I9494" s="7">
        <v>-0.16589828971329701</v>
      </c>
      <c r="J9494" s="7">
        <v>-0.169947392015903</v>
      </c>
      <c r="L9494" s="7">
        <v>90</v>
      </c>
      <c r="M9494" s="7">
        <v>95</v>
      </c>
      <c r="N9494" s="7">
        <v>-0.69869781136069997</v>
      </c>
      <c r="O9494" s="7">
        <v>-1.3156306597994001</v>
      </c>
    </row>
    <row r="9495" spans="2:15" x14ac:dyDescent="0.2">
      <c r="B9495" s="7">
        <v>91</v>
      </c>
      <c r="C9495" s="7">
        <v>95</v>
      </c>
      <c r="D9495" s="7">
        <v>0.168506313494038</v>
      </c>
      <c r="E9495" s="7">
        <v>-0.25380207977800101</v>
      </c>
      <c r="G9495" s="7">
        <v>91</v>
      </c>
      <c r="H9495" s="7">
        <v>95</v>
      </c>
      <c r="I9495" s="7">
        <v>-0.12482852696047</v>
      </c>
      <c r="J9495" s="7">
        <v>-0.21982727415196601</v>
      </c>
      <c r="L9495" s="7">
        <v>91</v>
      </c>
      <c r="M9495" s="7">
        <v>95</v>
      </c>
      <c r="N9495" s="7">
        <v>-0.21654183932736301</v>
      </c>
      <c r="O9495" s="7">
        <v>-0.48373099979921502</v>
      </c>
    </row>
    <row r="9496" spans="2:15" x14ac:dyDescent="0.2">
      <c r="B9496" s="7">
        <v>92</v>
      </c>
      <c r="C9496" s="7">
        <v>95</v>
      </c>
      <c r="D9496" s="7">
        <v>3.9403509126041E-2</v>
      </c>
      <c r="E9496" s="7">
        <v>3.9145314508321101E-2</v>
      </c>
      <c r="G9496" s="7">
        <v>92</v>
      </c>
      <c r="H9496" s="7">
        <v>95</v>
      </c>
      <c r="I9496" s="7">
        <v>0.13386601888820401</v>
      </c>
      <c r="J9496" s="7">
        <v>8.9627157170024702E-2</v>
      </c>
      <c r="L9496" s="7">
        <v>92</v>
      </c>
      <c r="M9496" s="7">
        <v>95</v>
      </c>
      <c r="N9496" s="7">
        <v>-0.46477397651313801</v>
      </c>
      <c r="O9496" s="7">
        <v>-0.57678439473964904</v>
      </c>
    </row>
    <row r="9497" spans="2:15" x14ac:dyDescent="0.2">
      <c r="B9497" s="7">
        <v>93</v>
      </c>
      <c r="C9497" s="7">
        <v>95</v>
      </c>
      <c r="D9497" s="7">
        <v>0.46714283845183702</v>
      </c>
      <c r="E9497" s="7">
        <v>0.26825722435372201</v>
      </c>
      <c r="G9497" s="7">
        <v>93</v>
      </c>
      <c r="H9497" s="7">
        <v>95</v>
      </c>
      <c r="I9497" s="7">
        <v>-7.9887819646992306E-2</v>
      </c>
      <c r="J9497" s="7">
        <v>-2.0308333048030001E-2</v>
      </c>
      <c r="L9497" s="7">
        <v>93</v>
      </c>
      <c r="M9497" s="7">
        <v>95</v>
      </c>
      <c r="N9497" s="7">
        <v>0.75132821531883598</v>
      </c>
      <c r="O9497" s="7">
        <v>1.06250172623928</v>
      </c>
    </row>
    <row r="9498" spans="2:15" x14ac:dyDescent="0.2">
      <c r="B9498" s="7">
        <v>94</v>
      </c>
      <c r="C9498" s="7">
        <v>95</v>
      </c>
      <c r="D9498" s="7">
        <v>0.38262178051524698</v>
      </c>
      <c r="E9498" s="7">
        <v>0.289711988641914</v>
      </c>
      <c r="G9498" s="7">
        <v>94</v>
      </c>
      <c r="H9498" s="7">
        <v>95</v>
      </c>
      <c r="I9498" s="7">
        <v>-1.3474904162442E-2</v>
      </c>
      <c r="J9498" s="7">
        <v>6.2724336986976796E-3</v>
      </c>
      <c r="L9498" s="7">
        <v>94</v>
      </c>
      <c r="M9498" s="7">
        <v>95</v>
      </c>
      <c r="N9498" s="7">
        <v>-0.88013218792451198</v>
      </c>
      <c r="O9498" s="7">
        <v>-0.70458836608291997</v>
      </c>
    </row>
    <row r="9499" spans="2:15" x14ac:dyDescent="0.2">
      <c r="B9499" s="7">
        <v>95</v>
      </c>
      <c r="C9499" s="7">
        <v>95</v>
      </c>
      <c r="D9499" s="7">
        <v>0.292806923574221</v>
      </c>
      <c r="E9499" s="7">
        <v>9.1371686219515497E-2</v>
      </c>
      <c r="G9499" s="7">
        <v>95</v>
      </c>
      <c r="H9499" s="7">
        <v>95</v>
      </c>
      <c r="I9499" s="7">
        <v>5.64148793173729E-2</v>
      </c>
      <c r="J9499" s="7">
        <v>2.0677829990082899E-2</v>
      </c>
      <c r="L9499" s="7">
        <v>95</v>
      </c>
      <c r="M9499" s="7">
        <v>95</v>
      </c>
      <c r="N9499" s="7">
        <v>0.51325654992180203</v>
      </c>
      <c r="O9499" s="7">
        <v>0.90751028674818002</v>
      </c>
    </row>
    <row r="9500" spans="2:15" x14ac:dyDescent="0.2">
      <c r="B9500" s="7">
        <v>96</v>
      </c>
      <c r="C9500" s="7">
        <v>95</v>
      </c>
      <c r="D9500" s="7">
        <v>0.35507679811218501</v>
      </c>
      <c r="E9500" s="7">
        <v>0.18517223605366001</v>
      </c>
      <c r="G9500" s="7">
        <v>96</v>
      </c>
      <c r="H9500" s="7">
        <v>95</v>
      </c>
      <c r="I9500" s="7">
        <v>-1.2232478361058299E-2</v>
      </c>
      <c r="J9500" s="7">
        <v>-0.11364271856137501</v>
      </c>
      <c r="L9500" s="7">
        <v>96</v>
      </c>
      <c r="M9500" s="7">
        <v>95</v>
      </c>
      <c r="N9500" s="7">
        <v>0.41166744612663297</v>
      </c>
      <c r="O9500" s="7">
        <v>0.36931845441186001</v>
      </c>
    </row>
    <row r="9501" spans="2:15" x14ac:dyDescent="0.2">
      <c r="B9501" s="7">
        <v>97</v>
      </c>
      <c r="C9501" s="7">
        <v>95</v>
      </c>
      <c r="D9501" s="7">
        <v>9.3983584729587094E-2</v>
      </c>
      <c r="E9501" s="7">
        <v>0.62005499559490895</v>
      </c>
      <c r="G9501" s="7">
        <v>97</v>
      </c>
      <c r="H9501" s="7">
        <v>95</v>
      </c>
      <c r="I9501" s="7">
        <v>-0.32872417125484599</v>
      </c>
      <c r="J9501" s="7">
        <v>-0.17543410683587399</v>
      </c>
      <c r="L9501" s="7">
        <v>97</v>
      </c>
      <c r="M9501" s="7">
        <v>95</v>
      </c>
      <c r="N9501" s="7">
        <v>1.0363641162736901</v>
      </c>
      <c r="O9501" s="7">
        <v>0.26776284919082399</v>
      </c>
    </row>
    <row r="9502" spans="2:15" x14ac:dyDescent="0.2">
      <c r="B9502" s="7">
        <v>98</v>
      </c>
      <c r="C9502" s="7">
        <v>95</v>
      </c>
      <c r="D9502" s="7">
        <v>0.37915635977892997</v>
      </c>
      <c r="E9502" s="7">
        <v>0.56121271173449305</v>
      </c>
      <c r="G9502" s="7">
        <v>98</v>
      </c>
      <c r="H9502" s="7">
        <v>95</v>
      </c>
      <c r="I9502" s="7">
        <v>-0.31024933418939699</v>
      </c>
      <c r="J9502" s="7">
        <v>-0.14911736729796701</v>
      </c>
      <c r="L9502" s="7">
        <v>98</v>
      </c>
      <c r="M9502" s="7">
        <v>95</v>
      </c>
      <c r="N9502" s="7">
        <v>0.514653451624425</v>
      </c>
      <c r="O9502" s="7">
        <v>0.61975219729718001</v>
      </c>
    </row>
    <row r="9503" spans="2:15" x14ac:dyDescent="0.2">
      <c r="B9503" s="7">
        <v>99</v>
      </c>
      <c r="C9503" s="7">
        <v>95</v>
      </c>
      <c r="D9503" s="7">
        <v>0.22212531890763501</v>
      </c>
      <c r="E9503" s="7">
        <v>0.30464551837741799</v>
      </c>
      <c r="G9503" s="7">
        <v>99</v>
      </c>
      <c r="H9503" s="7">
        <v>95</v>
      </c>
      <c r="I9503" s="7">
        <v>-4.4688702280959398E-2</v>
      </c>
      <c r="J9503" s="7">
        <v>1.41126121081232E-2</v>
      </c>
      <c r="L9503" s="7">
        <v>99</v>
      </c>
      <c r="M9503" s="7">
        <v>95</v>
      </c>
      <c r="N9503" s="7">
        <v>0.64804401972899806</v>
      </c>
      <c r="O9503" s="7">
        <v>0.91426123500377698</v>
      </c>
    </row>
    <row r="9504" spans="2:15" x14ac:dyDescent="0.2">
      <c r="B9504" s="7">
        <v>100</v>
      </c>
      <c r="C9504" s="7">
        <v>95</v>
      </c>
      <c r="D9504" s="7">
        <v>0.61813339653571298</v>
      </c>
      <c r="E9504" s="7">
        <v>0.70554041366060505</v>
      </c>
      <c r="G9504" s="7">
        <v>100</v>
      </c>
      <c r="H9504" s="7">
        <v>95</v>
      </c>
      <c r="I9504" s="7">
        <v>-1.87975135434044E-2</v>
      </c>
      <c r="J9504" s="7">
        <v>5.7932226503254504E-3</v>
      </c>
      <c r="L9504" s="7">
        <v>100</v>
      </c>
      <c r="M9504" s="7">
        <v>95</v>
      </c>
      <c r="N9504" s="7">
        <v>3.4692710193346201</v>
      </c>
      <c r="O9504" s="7">
        <v>3.3558735163667399</v>
      </c>
    </row>
    <row r="9505" spans="2:15" x14ac:dyDescent="0.2">
      <c r="B9505" s="7">
        <v>1</v>
      </c>
      <c r="C9505" s="7">
        <v>96</v>
      </c>
      <c r="D9505" s="7">
        <v>-0.62724636236590103</v>
      </c>
      <c r="E9505" s="7">
        <v>-0.16979484059101799</v>
      </c>
      <c r="G9505" s="7">
        <v>1</v>
      </c>
      <c r="H9505" s="7">
        <v>96</v>
      </c>
      <c r="I9505" s="7">
        <v>4.1408567736873202E-2</v>
      </c>
      <c r="J9505" s="7">
        <v>1.75155003453407E-2</v>
      </c>
      <c r="L9505" s="7">
        <v>1</v>
      </c>
      <c r="M9505" s="7">
        <v>96</v>
      </c>
      <c r="N9505" s="7">
        <v>0.228019371964366</v>
      </c>
      <c r="O9505" s="7">
        <v>0.39996556438091002</v>
      </c>
    </row>
    <row r="9506" spans="2:15" x14ac:dyDescent="0.2">
      <c r="B9506" s="7">
        <v>2</v>
      </c>
      <c r="C9506" s="7">
        <v>96</v>
      </c>
      <c r="D9506" s="7">
        <v>0.10918801689456201</v>
      </c>
      <c r="E9506" s="7">
        <v>-0.20689617755297501</v>
      </c>
      <c r="G9506" s="7">
        <v>2</v>
      </c>
      <c r="H9506" s="7">
        <v>96</v>
      </c>
      <c r="I9506" s="7">
        <v>-0.183953623692551</v>
      </c>
      <c r="J9506" s="7">
        <v>-0.156427479835893</v>
      </c>
      <c r="L9506" s="7">
        <v>2</v>
      </c>
      <c r="M9506" s="7">
        <v>96</v>
      </c>
      <c r="N9506" s="7">
        <v>1.2119723379807299</v>
      </c>
      <c r="O9506" s="7">
        <v>5.11965695521992E-2</v>
      </c>
    </row>
    <row r="9507" spans="2:15" x14ac:dyDescent="0.2">
      <c r="B9507" s="7">
        <v>3</v>
      </c>
      <c r="C9507" s="7">
        <v>96</v>
      </c>
      <c r="D9507" s="7">
        <v>-0.55018089793773794</v>
      </c>
      <c r="E9507" s="7">
        <v>-0.98071552825586805</v>
      </c>
      <c r="G9507" s="7">
        <v>3</v>
      </c>
      <c r="H9507" s="7">
        <v>96</v>
      </c>
      <c r="I9507" s="7">
        <v>-0.126739543001472</v>
      </c>
      <c r="J9507" s="7">
        <v>-5.7757330283500601E-2</v>
      </c>
      <c r="L9507" s="7">
        <v>3</v>
      </c>
      <c r="M9507" s="7">
        <v>96</v>
      </c>
      <c r="N9507" s="7">
        <v>-1.3549615390656</v>
      </c>
      <c r="O9507" s="7">
        <v>-1.5966337361071901</v>
      </c>
    </row>
    <row r="9508" spans="2:15" x14ac:dyDescent="0.2">
      <c r="B9508" s="7">
        <v>4</v>
      </c>
      <c r="C9508" s="7">
        <v>96</v>
      </c>
      <c r="D9508" s="7">
        <v>-0.129521879452169</v>
      </c>
      <c r="E9508" s="7">
        <v>-0.14846684617737299</v>
      </c>
      <c r="G9508" s="7">
        <v>4</v>
      </c>
      <c r="H9508" s="7">
        <v>96</v>
      </c>
      <c r="I9508" s="7">
        <v>7.7735818469723703E-2</v>
      </c>
      <c r="J9508" s="7">
        <v>0.28504272272155301</v>
      </c>
      <c r="L9508" s="7">
        <v>4</v>
      </c>
      <c r="M9508" s="7">
        <v>96</v>
      </c>
      <c r="N9508" s="7">
        <v>-1.30050560609806</v>
      </c>
      <c r="O9508" s="7">
        <v>-0.60656617049799399</v>
      </c>
    </row>
    <row r="9509" spans="2:15" x14ac:dyDescent="0.2">
      <c r="B9509" s="7">
        <v>5</v>
      </c>
      <c r="C9509" s="7">
        <v>96</v>
      </c>
      <c r="D9509" s="7">
        <v>0.31780392341729202</v>
      </c>
      <c r="E9509" s="7">
        <v>-0.33068096081731801</v>
      </c>
      <c r="G9509" s="7">
        <v>5</v>
      </c>
      <c r="H9509" s="7">
        <v>96</v>
      </c>
      <c r="I9509" s="7">
        <v>6.4628196008978706E-2</v>
      </c>
      <c r="J9509" s="7">
        <v>0.26607924770251801</v>
      </c>
      <c r="L9509" s="7">
        <v>5</v>
      </c>
      <c r="M9509" s="7">
        <v>96</v>
      </c>
      <c r="N9509" s="7">
        <v>7.7139905366978595E-2</v>
      </c>
      <c r="O9509" s="7">
        <v>-5.0155864063159E-2</v>
      </c>
    </row>
    <row r="9510" spans="2:15" x14ac:dyDescent="0.2">
      <c r="B9510" s="7">
        <v>6</v>
      </c>
      <c r="C9510" s="7">
        <v>96</v>
      </c>
      <c r="D9510" s="7">
        <v>-0.51865406295694405</v>
      </c>
      <c r="E9510" s="7">
        <v>-0.311619304255562</v>
      </c>
      <c r="G9510" s="7">
        <v>6</v>
      </c>
      <c r="H9510" s="7">
        <v>96</v>
      </c>
      <c r="I9510" s="7">
        <v>-0.110224353250668</v>
      </c>
      <c r="J9510" s="7">
        <v>3.0786598741391599E-2</v>
      </c>
      <c r="L9510" s="7">
        <v>6</v>
      </c>
      <c r="M9510" s="7">
        <v>96</v>
      </c>
      <c r="N9510" s="7">
        <v>-3.1047395239553999E-3</v>
      </c>
      <c r="O9510" s="7">
        <v>-0.31142828056404798</v>
      </c>
    </row>
    <row r="9511" spans="2:15" x14ac:dyDescent="0.2">
      <c r="B9511" s="7">
        <v>7</v>
      </c>
      <c r="C9511" s="7">
        <v>96</v>
      </c>
      <c r="D9511" s="7">
        <v>4.30312716701629E-2</v>
      </c>
      <c r="E9511" s="7">
        <v>6.1827429505611597E-2</v>
      </c>
      <c r="G9511" s="7">
        <v>7</v>
      </c>
      <c r="H9511" s="7">
        <v>96</v>
      </c>
      <c r="I9511" s="7">
        <v>-5.6600826911081398E-2</v>
      </c>
      <c r="J9511" s="7">
        <v>-0.19829820784713401</v>
      </c>
      <c r="L9511" s="7">
        <v>7</v>
      </c>
      <c r="M9511" s="7">
        <v>96</v>
      </c>
      <c r="N9511" s="7">
        <v>-1.1239099364056</v>
      </c>
      <c r="O9511" s="7">
        <v>-1.0971121386584901</v>
      </c>
    </row>
    <row r="9512" spans="2:15" x14ac:dyDescent="0.2">
      <c r="B9512" s="7">
        <v>8</v>
      </c>
      <c r="C9512" s="7">
        <v>96</v>
      </c>
      <c r="D9512" s="7">
        <v>-1.65982209833784E-2</v>
      </c>
      <c r="E9512" s="7">
        <v>-9.6121177522003401E-2</v>
      </c>
      <c r="G9512" s="7">
        <v>8</v>
      </c>
      <c r="H9512" s="7">
        <v>96</v>
      </c>
      <c r="I9512" s="7">
        <v>4.0840691534782501E-3</v>
      </c>
      <c r="J9512" s="7">
        <v>-7.3021554768366997E-2</v>
      </c>
      <c r="L9512" s="7">
        <v>8</v>
      </c>
      <c r="M9512" s="7">
        <v>96</v>
      </c>
      <c r="N9512" s="7">
        <v>0.40506944112841398</v>
      </c>
      <c r="O9512" s="7">
        <v>0.51709534962358195</v>
      </c>
    </row>
    <row r="9513" spans="2:15" x14ac:dyDescent="0.2">
      <c r="B9513" s="7">
        <v>9</v>
      </c>
      <c r="C9513" s="7">
        <v>96</v>
      </c>
      <c r="D9513" s="7">
        <v>-0.41427031296288003</v>
      </c>
      <c r="E9513" s="7">
        <v>-0.55258916263100399</v>
      </c>
      <c r="G9513" s="7">
        <v>9</v>
      </c>
      <c r="H9513" s="7">
        <v>96</v>
      </c>
      <c r="I9513" s="7">
        <v>-0.173140427791031</v>
      </c>
      <c r="J9513" s="7">
        <v>1.46358698522278E-2</v>
      </c>
      <c r="L9513" s="7">
        <v>9</v>
      </c>
      <c r="M9513" s="7">
        <v>96</v>
      </c>
      <c r="N9513" s="7">
        <v>-2.0053735608646699</v>
      </c>
      <c r="O9513" s="7">
        <v>-1.9738764359805201</v>
      </c>
    </row>
    <row r="9514" spans="2:15" x14ac:dyDescent="0.2">
      <c r="B9514" s="7">
        <v>10</v>
      </c>
      <c r="C9514" s="7">
        <v>96</v>
      </c>
      <c r="D9514" s="7">
        <v>-0.172027316175699</v>
      </c>
      <c r="E9514" s="7">
        <v>-4.9547422027128397E-2</v>
      </c>
      <c r="G9514" s="7">
        <v>10</v>
      </c>
      <c r="H9514" s="7">
        <v>96</v>
      </c>
      <c r="I9514" s="7">
        <v>-0.152150496186231</v>
      </c>
      <c r="J9514" s="7">
        <v>-0.21175840671292601</v>
      </c>
      <c r="L9514" s="7">
        <v>10</v>
      </c>
      <c r="M9514" s="7">
        <v>96</v>
      </c>
      <c r="N9514" s="7">
        <v>-0.968586124970366</v>
      </c>
      <c r="O9514" s="7">
        <v>-0.254082422186997</v>
      </c>
    </row>
    <row r="9515" spans="2:15" x14ac:dyDescent="0.2">
      <c r="B9515" s="7">
        <v>11</v>
      </c>
      <c r="C9515" s="7">
        <v>96</v>
      </c>
      <c r="D9515" s="7">
        <v>0.15740145720861801</v>
      </c>
      <c r="E9515" s="7">
        <v>5.2801581993478799E-2</v>
      </c>
      <c r="G9515" s="7">
        <v>11</v>
      </c>
      <c r="H9515" s="7">
        <v>96</v>
      </c>
      <c r="I9515" s="7">
        <v>0.15673162460526599</v>
      </c>
      <c r="J9515" s="7">
        <v>0.150640527677362</v>
      </c>
      <c r="L9515" s="7">
        <v>11</v>
      </c>
      <c r="M9515" s="7">
        <v>96</v>
      </c>
      <c r="N9515" s="7">
        <v>-0.73731415639006004</v>
      </c>
      <c r="O9515" s="7">
        <v>-0.32056221691873099</v>
      </c>
    </row>
    <row r="9516" spans="2:15" x14ac:dyDescent="0.2">
      <c r="B9516" s="7">
        <v>12</v>
      </c>
      <c r="C9516" s="7">
        <v>96</v>
      </c>
      <c r="D9516" s="7">
        <v>0.13620493651432999</v>
      </c>
      <c r="E9516" s="7">
        <v>0.30414746650843899</v>
      </c>
      <c r="G9516" s="7">
        <v>12</v>
      </c>
      <c r="H9516" s="7">
        <v>96</v>
      </c>
      <c r="I9516" s="7">
        <v>-0.63606661967557299</v>
      </c>
      <c r="J9516" s="7">
        <v>-0.43175521413133899</v>
      </c>
      <c r="L9516" s="7">
        <v>12</v>
      </c>
      <c r="M9516" s="7">
        <v>96</v>
      </c>
      <c r="N9516" s="7">
        <v>-1.94379430368574E-3</v>
      </c>
      <c r="O9516" s="7">
        <v>0.20932111209944801</v>
      </c>
    </row>
    <row r="9517" spans="2:15" x14ac:dyDescent="0.2">
      <c r="B9517" s="7">
        <v>13</v>
      </c>
      <c r="C9517" s="7">
        <v>96</v>
      </c>
      <c r="D9517" s="7">
        <v>-0.30116429708567</v>
      </c>
      <c r="E9517" s="7">
        <v>-0.29892790002936298</v>
      </c>
      <c r="G9517" s="7">
        <v>13</v>
      </c>
      <c r="H9517" s="7">
        <v>96</v>
      </c>
      <c r="I9517" s="7">
        <v>-0.37509823655778801</v>
      </c>
      <c r="J9517" s="7">
        <v>-0.182898705489182</v>
      </c>
      <c r="L9517" s="7">
        <v>13</v>
      </c>
      <c r="M9517" s="7">
        <v>96</v>
      </c>
      <c r="N9517" s="7">
        <v>0.32006685417936298</v>
      </c>
      <c r="O9517" s="7">
        <v>-0.27358366860669803</v>
      </c>
    </row>
    <row r="9518" spans="2:15" x14ac:dyDescent="0.2">
      <c r="B9518" s="7">
        <v>14</v>
      </c>
      <c r="C9518" s="7">
        <v>96</v>
      </c>
      <c r="D9518" s="7">
        <v>-0.32773240906483397</v>
      </c>
      <c r="E9518" s="7">
        <v>-0.62146570814847202</v>
      </c>
      <c r="G9518" s="7">
        <v>14</v>
      </c>
      <c r="H9518" s="7">
        <v>96</v>
      </c>
      <c r="I9518" s="7">
        <v>-6.5050527127902505E-2</v>
      </c>
      <c r="J9518" s="7">
        <v>-5.2654372859083601E-2</v>
      </c>
      <c r="L9518" s="7">
        <v>14</v>
      </c>
      <c r="M9518" s="7">
        <v>96</v>
      </c>
      <c r="N9518" s="7">
        <v>-1.28348977347914</v>
      </c>
      <c r="O9518" s="7">
        <v>-0.771632899883539</v>
      </c>
    </row>
    <row r="9519" spans="2:15" x14ac:dyDescent="0.2">
      <c r="B9519" s="7">
        <v>15</v>
      </c>
      <c r="C9519" s="7">
        <v>96</v>
      </c>
      <c r="D9519" s="7">
        <v>-5.5028017139419703E-2</v>
      </c>
      <c r="E9519" s="7">
        <v>0.115955012485624</v>
      </c>
      <c r="G9519" s="7">
        <v>15</v>
      </c>
      <c r="H9519" s="7">
        <v>96</v>
      </c>
      <c r="I9519" s="7">
        <v>-0.18070667783637401</v>
      </c>
      <c r="J9519" s="7">
        <v>-0.33646875315826702</v>
      </c>
      <c r="L9519" s="7">
        <v>15</v>
      </c>
      <c r="M9519" s="7">
        <v>96</v>
      </c>
      <c r="N9519" s="7">
        <v>0.32939138050095501</v>
      </c>
      <c r="O9519" s="7">
        <v>0.56674636838826598</v>
      </c>
    </row>
    <row r="9520" spans="2:15" x14ac:dyDescent="0.2">
      <c r="B9520" s="7">
        <v>16</v>
      </c>
      <c r="C9520" s="7">
        <v>96</v>
      </c>
      <c r="D9520" s="7">
        <v>-3.91838918809864E-2</v>
      </c>
      <c r="E9520" s="7">
        <v>8.8164835738327299E-2</v>
      </c>
      <c r="G9520" s="7">
        <v>16</v>
      </c>
      <c r="H9520" s="7">
        <v>96</v>
      </c>
      <c r="I9520" s="7">
        <v>-0.167063591410923</v>
      </c>
      <c r="J9520" s="7">
        <v>-0.13163770308870501</v>
      </c>
      <c r="L9520" s="7">
        <v>16</v>
      </c>
      <c r="M9520" s="7">
        <v>96</v>
      </c>
      <c r="N9520" s="7">
        <v>0.63837333198685897</v>
      </c>
      <c r="O9520" s="7">
        <v>0.106319056555294</v>
      </c>
    </row>
    <row r="9521" spans="2:15" x14ac:dyDescent="0.2">
      <c r="B9521" s="7">
        <v>17</v>
      </c>
      <c r="C9521" s="7">
        <v>96</v>
      </c>
      <c r="D9521" s="7">
        <v>-0.252571181811238</v>
      </c>
      <c r="E9521" s="7">
        <v>-0.36839483517156502</v>
      </c>
      <c r="G9521" s="7">
        <v>17</v>
      </c>
      <c r="H9521" s="7">
        <v>96</v>
      </c>
      <c r="I9521" s="7">
        <v>0.112661259416626</v>
      </c>
      <c r="J9521" s="7">
        <v>-0.29144236951114599</v>
      </c>
      <c r="L9521" s="7">
        <v>17</v>
      </c>
      <c r="M9521" s="7">
        <v>96</v>
      </c>
      <c r="N9521" s="7">
        <v>-0.83204558589178401</v>
      </c>
      <c r="O9521" s="7">
        <v>-0.77967590527266295</v>
      </c>
    </row>
    <row r="9522" spans="2:15" x14ac:dyDescent="0.2">
      <c r="B9522" s="7">
        <v>18</v>
      </c>
      <c r="C9522" s="7">
        <v>96</v>
      </c>
      <c r="D9522" s="7">
        <v>0.118100378834679</v>
      </c>
      <c r="E9522" s="7">
        <v>-7.7164334270677606E-2</v>
      </c>
      <c r="G9522" s="7">
        <v>18</v>
      </c>
      <c r="H9522" s="7">
        <v>96</v>
      </c>
      <c r="I9522" s="7">
        <v>0.174422809419855</v>
      </c>
      <c r="J9522" s="7">
        <v>-0.144841200490994</v>
      </c>
      <c r="L9522" s="7">
        <v>18</v>
      </c>
      <c r="M9522" s="7">
        <v>96</v>
      </c>
      <c r="N9522" s="7">
        <v>1.01817845829308</v>
      </c>
      <c r="O9522" s="7">
        <v>0.70388014018294398</v>
      </c>
    </row>
    <row r="9523" spans="2:15" x14ac:dyDescent="0.2">
      <c r="B9523" s="7">
        <v>19</v>
      </c>
      <c r="C9523" s="7">
        <v>96</v>
      </c>
      <c r="D9523" s="7">
        <v>0.38926867686319999</v>
      </c>
      <c r="E9523" s="7">
        <v>9.2610035774661995E-2</v>
      </c>
      <c r="G9523" s="7">
        <v>19</v>
      </c>
      <c r="H9523" s="7">
        <v>96</v>
      </c>
      <c r="I9523" s="7">
        <v>-0.101679278091273</v>
      </c>
      <c r="J9523" s="7">
        <v>6.0397615689334203E-2</v>
      </c>
      <c r="L9523" s="7">
        <v>19</v>
      </c>
      <c r="M9523" s="7">
        <v>96</v>
      </c>
      <c r="N9523" s="7">
        <v>-0.35531358642121602</v>
      </c>
      <c r="O9523" s="7">
        <v>-2.6922018401799998E-2</v>
      </c>
    </row>
    <row r="9524" spans="2:15" x14ac:dyDescent="0.2">
      <c r="B9524" s="7">
        <v>20</v>
      </c>
      <c r="C9524" s="7">
        <v>96</v>
      </c>
      <c r="D9524" s="7">
        <v>0.38318930137708102</v>
      </c>
      <c r="E9524" s="7">
        <v>-0.100784914889506</v>
      </c>
      <c r="G9524" s="7">
        <v>20</v>
      </c>
      <c r="H9524" s="7">
        <v>96</v>
      </c>
      <c r="I9524" s="7">
        <v>7.6039906526697001E-3</v>
      </c>
      <c r="J9524" s="7">
        <v>-3.7345357207758702E-2</v>
      </c>
      <c r="L9524" s="7">
        <v>20</v>
      </c>
      <c r="M9524" s="7">
        <v>96</v>
      </c>
      <c r="N9524" s="7">
        <v>-0.18147912368087599</v>
      </c>
      <c r="O9524" s="7">
        <v>-0.35271806967709401</v>
      </c>
    </row>
    <row r="9525" spans="2:15" x14ac:dyDescent="0.2">
      <c r="B9525" s="7">
        <v>21</v>
      </c>
      <c r="C9525" s="7">
        <v>96</v>
      </c>
      <c r="D9525" s="7">
        <v>0.15167164867657501</v>
      </c>
      <c r="E9525" s="7">
        <v>0.12932083619828599</v>
      </c>
      <c r="G9525" s="7">
        <v>21</v>
      </c>
      <c r="H9525" s="7">
        <v>96</v>
      </c>
      <c r="I9525" s="7">
        <v>-3.6751454593542099E-3</v>
      </c>
      <c r="J9525" s="7">
        <v>-9.2970661249543299E-2</v>
      </c>
      <c r="L9525" s="7">
        <v>21</v>
      </c>
      <c r="M9525" s="7">
        <v>96</v>
      </c>
      <c r="N9525" s="7">
        <v>-0.37512001667113698</v>
      </c>
      <c r="O9525" s="7">
        <v>-0.90397515800346295</v>
      </c>
    </row>
    <row r="9526" spans="2:15" x14ac:dyDescent="0.2">
      <c r="B9526" s="7">
        <v>22</v>
      </c>
      <c r="C9526" s="7">
        <v>96</v>
      </c>
      <c r="D9526" s="7">
        <v>-8.6682720367460497E-2</v>
      </c>
      <c r="E9526" s="7">
        <v>0.18531397605192801</v>
      </c>
      <c r="G9526" s="7">
        <v>22</v>
      </c>
      <c r="H9526" s="7">
        <v>96</v>
      </c>
      <c r="I9526" s="7">
        <v>0.27206467198585699</v>
      </c>
      <c r="J9526" s="7">
        <v>0.21665717862953701</v>
      </c>
      <c r="L9526" s="7">
        <v>22</v>
      </c>
      <c r="M9526" s="7">
        <v>96</v>
      </c>
      <c r="N9526" s="7">
        <v>-0.81229858303483804</v>
      </c>
      <c r="O9526" s="7">
        <v>-0.36148386421898099</v>
      </c>
    </row>
    <row r="9527" spans="2:15" x14ac:dyDescent="0.2">
      <c r="B9527" s="7">
        <v>23</v>
      </c>
      <c r="C9527" s="7">
        <v>96</v>
      </c>
      <c r="D9527" s="7">
        <v>0.145784595050828</v>
      </c>
      <c r="E9527" s="7">
        <v>6.8737023419447305E-2</v>
      </c>
      <c r="G9527" s="7">
        <v>23</v>
      </c>
      <c r="H9527" s="7">
        <v>96</v>
      </c>
      <c r="I9527" s="7">
        <v>0.12199353970459</v>
      </c>
      <c r="J9527" s="7">
        <v>5.67675088133619E-2</v>
      </c>
      <c r="L9527" s="7">
        <v>23</v>
      </c>
      <c r="M9527" s="7">
        <v>96</v>
      </c>
      <c r="N9527" s="7">
        <v>-1.20510588164605</v>
      </c>
      <c r="O9527" s="7">
        <v>-0.814164250407167</v>
      </c>
    </row>
    <row r="9528" spans="2:15" x14ac:dyDescent="0.2">
      <c r="B9528" s="7">
        <v>24</v>
      </c>
      <c r="C9528" s="7">
        <v>96</v>
      </c>
      <c r="D9528" s="7">
        <v>-0.332456496860357</v>
      </c>
      <c r="E9528" s="7">
        <v>-0.208101939991199</v>
      </c>
      <c r="G9528" s="7">
        <v>24</v>
      </c>
      <c r="H9528" s="7">
        <v>96</v>
      </c>
      <c r="I9528" s="7">
        <v>3.99637712098855E-2</v>
      </c>
      <c r="J9528" s="7">
        <v>-3.5184384773833302E-2</v>
      </c>
      <c r="L9528" s="7">
        <v>24</v>
      </c>
      <c r="M9528" s="7">
        <v>96</v>
      </c>
      <c r="N9528" s="7">
        <v>0.19593499814502199</v>
      </c>
      <c r="O9528" s="7">
        <v>0.26140150173211102</v>
      </c>
    </row>
    <row r="9529" spans="2:15" x14ac:dyDescent="0.2">
      <c r="B9529" s="7">
        <v>25</v>
      </c>
      <c r="C9529" s="7">
        <v>96</v>
      </c>
      <c r="D9529" s="7">
        <v>0.19157744625680101</v>
      </c>
      <c r="E9529" s="7">
        <v>0.225360141656653</v>
      </c>
      <c r="G9529" s="7">
        <v>25</v>
      </c>
      <c r="H9529" s="7">
        <v>96</v>
      </c>
      <c r="I9529" s="7">
        <v>-0.36454299192310002</v>
      </c>
      <c r="J9529" s="7">
        <v>-0.12848052177868899</v>
      </c>
      <c r="L9529" s="7">
        <v>25</v>
      </c>
      <c r="M9529" s="7">
        <v>96</v>
      </c>
      <c r="N9529" s="7">
        <v>0.44379495718528</v>
      </c>
      <c r="O9529" s="7">
        <v>0.30084838340003001</v>
      </c>
    </row>
    <row r="9530" spans="2:15" x14ac:dyDescent="0.2">
      <c r="B9530" s="7">
        <v>26</v>
      </c>
      <c r="C9530" s="7">
        <v>96</v>
      </c>
      <c r="D9530" s="7">
        <v>-0.129932438412144</v>
      </c>
      <c r="E9530" s="7">
        <v>-2.3350064192122501E-3</v>
      </c>
      <c r="G9530" s="7">
        <v>26</v>
      </c>
      <c r="H9530" s="7">
        <v>96</v>
      </c>
      <c r="I9530" s="7">
        <v>-0.15934657295387</v>
      </c>
      <c r="J9530" s="7">
        <v>-3.0725709350397399E-2</v>
      </c>
      <c r="L9530" s="7">
        <v>26</v>
      </c>
      <c r="M9530" s="7">
        <v>96</v>
      </c>
      <c r="N9530" s="7">
        <v>0.28139272565692097</v>
      </c>
      <c r="O9530" s="7">
        <v>0.15412736627121901</v>
      </c>
    </row>
    <row r="9531" spans="2:15" x14ac:dyDescent="0.2">
      <c r="B9531" s="7">
        <v>27</v>
      </c>
      <c r="C9531" s="7">
        <v>96</v>
      </c>
      <c r="D9531" s="7">
        <v>-0.38230066531315199</v>
      </c>
      <c r="E9531" s="7">
        <v>-2.2403802533867499E-2</v>
      </c>
      <c r="G9531" s="7">
        <v>27</v>
      </c>
      <c r="H9531" s="7">
        <v>96</v>
      </c>
      <c r="I9531" s="7">
        <v>-0.18406282626512099</v>
      </c>
      <c r="J9531" s="7">
        <v>-7.0732912389807695E-2</v>
      </c>
      <c r="L9531" s="7">
        <v>27</v>
      </c>
      <c r="M9531" s="7">
        <v>96</v>
      </c>
      <c r="N9531" s="7">
        <v>-0.44069064407542002</v>
      </c>
      <c r="O9531" s="7">
        <v>-0.257941536252701</v>
      </c>
    </row>
    <row r="9532" spans="2:15" x14ac:dyDescent="0.2">
      <c r="B9532" s="7">
        <v>28</v>
      </c>
      <c r="C9532" s="7">
        <v>96</v>
      </c>
      <c r="D9532" s="7">
        <v>-0.73455719274305797</v>
      </c>
      <c r="E9532" s="7">
        <v>-0.78780804213844902</v>
      </c>
      <c r="G9532" s="7">
        <v>28</v>
      </c>
      <c r="H9532" s="7">
        <v>96</v>
      </c>
      <c r="I9532" s="7">
        <v>-0.245449913964077</v>
      </c>
      <c r="J9532" s="7">
        <v>-0.27922037705005898</v>
      </c>
      <c r="L9532" s="7">
        <v>28</v>
      </c>
      <c r="M9532" s="7">
        <v>96</v>
      </c>
      <c r="N9532" s="7">
        <v>-0.36872809431275799</v>
      </c>
      <c r="O9532" s="7">
        <v>-1.0727382222212101</v>
      </c>
    </row>
    <row r="9533" spans="2:15" x14ac:dyDescent="0.2">
      <c r="B9533" s="7">
        <v>29</v>
      </c>
      <c r="C9533" s="7">
        <v>96</v>
      </c>
      <c r="D9533" s="7">
        <v>-7.4020589791048905E-2</v>
      </c>
      <c r="E9533" s="7">
        <v>-3.00653398284032E-2</v>
      </c>
      <c r="G9533" s="7">
        <v>29</v>
      </c>
      <c r="H9533" s="7">
        <v>96</v>
      </c>
      <c r="I9533" s="7">
        <v>0.134915359763538</v>
      </c>
      <c r="J9533" s="7">
        <v>-6.2594506357759996E-2</v>
      </c>
      <c r="L9533" s="7">
        <v>29</v>
      </c>
      <c r="M9533" s="7">
        <v>96</v>
      </c>
      <c r="N9533" s="7">
        <v>-0.63173063977489596</v>
      </c>
      <c r="O9533" s="7">
        <v>-0.31763790548079701</v>
      </c>
    </row>
    <row r="9534" spans="2:15" x14ac:dyDescent="0.2">
      <c r="B9534" s="7">
        <v>30</v>
      </c>
      <c r="C9534" s="7">
        <v>96</v>
      </c>
      <c r="D9534" s="7">
        <v>3.6889278449673497E-2</v>
      </c>
      <c r="E9534" s="7">
        <v>8.6259766223213893E-2</v>
      </c>
      <c r="G9534" s="7">
        <v>30</v>
      </c>
      <c r="H9534" s="7">
        <v>96</v>
      </c>
      <c r="I9534" s="7">
        <v>0.35471439242616798</v>
      </c>
      <c r="J9534" s="7">
        <v>0.14168293730689299</v>
      </c>
      <c r="L9534" s="7">
        <v>30</v>
      </c>
      <c r="M9534" s="7">
        <v>96</v>
      </c>
      <c r="N9534" s="7">
        <v>0.189578709902956</v>
      </c>
      <c r="O9534" s="7">
        <v>0.72695939402806697</v>
      </c>
    </row>
    <row r="9535" spans="2:15" x14ac:dyDescent="0.2">
      <c r="B9535" s="7">
        <v>31</v>
      </c>
      <c r="C9535" s="7">
        <v>96</v>
      </c>
      <c r="D9535" s="7">
        <v>0.29537445224438003</v>
      </c>
      <c r="E9535" s="7">
        <v>-0.21475502898656701</v>
      </c>
      <c r="G9535" s="7">
        <v>31</v>
      </c>
      <c r="H9535" s="7">
        <v>96</v>
      </c>
      <c r="I9535" s="7">
        <v>0.17250934411737801</v>
      </c>
      <c r="J9535" s="7">
        <v>-0.24405216498556401</v>
      </c>
      <c r="L9535" s="7">
        <v>31</v>
      </c>
      <c r="M9535" s="7">
        <v>96</v>
      </c>
      <c r="N9535" s="7">
        <v>6.1215082211300703E-2</v>
      </c>
      <c r="O9535" s="7">
        <v>0.50019078991432397</v>
      </c>
    </row>
    <row r="9536" spans="2:15" x14ac:dyDescent="0.2">
      <c r="B9536" s="7">
        <v>32</v>
      </c>
      <c r="C9536" s="7">
        <v>96</v>
      </c>
      <c r="D9536" s="7">
        <v>-8.24827437599049E-2</v>
      </c>
      <c r="E9536" s="7">
        <v>-0.27387862966181198</v>
      </c>
      <c r="G9536" s="7">
        <v>32</v>
      </c>
      <c r="H9536" s="7">
        <v>96</v>
      </c>
      <c r="I9536" s="7">
        <v>0.31581044643179701</v>
      </c>
      <c r="J9536" s="7">
        <v>2.30451645068133E-2</v>
      </c>
      <c r="L9536" s="7">
        <v>32</v>
      </c>
      <c r="M9536" s="7">
        <v>96</v>
      </c>
      <c r="N9536" s="7">
        <v>-1.39516738462076</v>
      </c>
      <c r="O9536" s="7">
        <v>-1.22815162606558</v>
      </c>
    </row>
    <row r="9537" spans="2:15" x14ac:dyDescent="0.2">
      <c r="B9537" s="7">
        <v>33</v>
      </c>
      <c r="C9537" s="7">
        <v>96</v>
      </c>
      <c r="D9537" s="7">
        <v>-0.35333407604081002</v>
      </c>
      <c r="E9537" s="7">
        <v>-0.31357696247809802</v>
      </c>
      <c r="G9537" s="7">
        <v>33</v>
      </c>
      <c r="H9537" s="7">
        <v>96</v>
      </c>
      <c r="I9537" s="7">
        <v>0.13884916753341001</v>
      </c>
      <c r="J9537" s="7">
        <v>0.15171793417462501</v>
      </c>
      <c r="L9537" s="7">
        <v>33</v>
      </c>
      <c r="M9537" s="7">
        <v>96</v>
      </c>
      <c r="N9537" s="7">
        <v>-0.14299922349038</v>
      </c>
      <c r="O9537" s="7">
        <v>-0.119968456841082</v>
      </c>
    </row>
    <row r="9538" spans="2:15" x14ac:dyDescent="0.2">
      <c r="B9538" s="7">
        <v>34</v>
      </c>
      <c r="C9538" s="7">
        <v>96</v>
      </c>
      <c r="D9538" s="7">
        <v>5.0241890927527101E-2</v>
      </c>
      <c r="E9538" s="7">
        <v>-0.10591136923272799</v>
      </c>
      <c r="G9538" s="7">
        <v>34</v>
      </c>
      <c r="H9538" s="7">
        <v>96</v>
      </c>
      <c r="I9538" s="7">
        <v>-0.29553242192402901</v>
      </c>
      <c r="J9538" s="7">
        <v>-5.4980863528546899E-2</v>
      </c>
      <c r="L9538" s="7">
        <v>34</v>
      </c>
      <c r="M9538" s="7">
        <v>96</v>
      </c>
      <c r="N9538" s="7">
        <v>-1.2201109949053599</v>
      </c>
      <c r="O9538" s="7">
        <v>-0.57791089669195095</v>
      </c>
    </row>
    <row r="9539" spans="2:15" x14ac:dyDescent="0.2">
      <c r="B9539" s="7">
        <v>35</v>
      </c>
      <c r="C9539" s="7">
        <v>96</v>
      </c>
      <c r="D9539" s="7">
        <v>-9.5965220819785202E-2</v>
      </c>
      <c r="E9539" s="7">
        <v>-0.33411815093609398</v>
      </c>
      <c r="G9539" s="7">
        <v>35</v>
      </c>
      <c r="H9539" s="7">
        <v>96</v>
      </c>
      <c r="I9539" s="7">
        <v>0.194978572008178</v>
      </c>
      <c r="J9539" s="7">
        <v>2.6101802196599501E-2</v>
      </c>
      <c r="L9539" s="7">
        <v>35</v>
      </c>
      <c r="M9539" s="7">
        <v>96</v>
      </c>
      <c r="N9539" s="7">
        <v>3.8450512114501501</v>
      </c>
      <c r="O9539" s="7">
        <v>3.7987129493659699</v>
      </c>
    </row>
    <row r="9540" spans="2:15" x14ac:dyDescent="0.2">
      <c r="B9540" s="7">
        <v>36</v>
      </c>
      <c r="C9540" s="7">
        <v>96</v>
      </c>
      <c r="D9540" s="7">
        <v>-0.40159372717189501</v>
      </c>
      <c r="E9540" s="7">
        <v>-0.33674650257490901</v>
      </c>
      <c r="G9540" s="7">
        <v>36</v>
      </c>
      <c r="H9540" s="7">
        <v>96</v>
      </c>
      <c r="I9540" s="7">
        <v>0.36191043627658598</v>
      </c>
      <c r="J9540" s="7">
        <v>0.15964711650364499</v>
      </c>
      <c r="L9540" s="7">
        <v>36</v>
      </c>
      <c r="M9540" s="7">
        <v>96</v>
      </c>
      <c r="N9540" s="7">
        <v>0.431687844724499</v>
      </c>
      <c r="O9540" s="7">
        <v>0.37356512539575298</v>
      </c>
    </row>
    <row r="9541" spans="2:15" x14ac:dyDescent="0.2">
      <c r="B9541" s="7">
        <v>37</v>
      </c>
      <c r="C9541" s="7">
        <v>96</v>
      </c>
      <c r="D9541" s="7">
        <v>8.6481968101217901E-2</v>
      </c>
      <c r="E9541" s="7">
        <v>0.16279489672771599</v>
      </c>
      <c r="G9541" s="7">
        <v>37</v>
      </c>
      <c r="H9541" s="7">
        <v>96</v>
      </c>
      <c r="I9541" s="7">
        <v>0.144229222442918</v>
      </c>
      <c r="J9541" s="7">
        <v>7.2894089432594497E-2</v>
      </c>
      <c r="L9541" s="7">
        <v>37</v>
      </c>
      <c r="M9541" s="7">
        <v>96</v>
      </c>
      <c r="N9541" s="7">
        <v>-0.69294438643443301</v>
      </c>
      <c r="O9541" s="7">
        <v>-1.2247938165840699</v>
      </c>
    </row>
    <row r="9542" spans="2:15" x14ac:dyDescent="0.2">
      <c r="B9542" s="7">
        <v>38</v>
      </c>
      <c r="C9542" s="7">
        <v>96</v>
      </c>
      <c r="D9542" s="7">
        <v>-7.1744046072488701E-2</v>
      </c>
      <c r="E9542" s="7">
        <v>9.0245974456012207E-2</v>
      </c>
      <c r="G9542" s="7">
        <v>38</v>
      </c>
      <c r="H9542" s="7">
        <v>96</v>
      </c>
      <c r="I9542" s="7">
        <v>-0.21397178721337801</v>
      </c>
      <c r="J9542" s="7">
        <v>-8.9196229346637096E-2</v>
      </c>
      <c r="L9542" s="7">
        <v>38</v>
      </c>
      <c r="M9542" s="7">
        <v>96</v>
      </c>
      <c r="N9542" s="7">
        <v>0.54456260421277103</v>
      </c>
      <c r="O9542" s="7">
        <v>0.42552054775025</v>
      </c>
    </row>
    <row r="9543" spans="2:15" x14ac:dyDescent="0.2">
      <c r="B9543" s="7">
        <v>39</v>
      </c>
      <c r="C9543" s="7">
        <v>96</v>
      </c>
      <c r="D9543" s="7">
        <v>-0.34123992998848102</v>
      </c>
      <c r="E9543" s="7">
        <v>5.5732522256409602E-2</v>
      </c>
      <c r="G9543" s="7">
        <v>39</v>
      </c>
      <c r="H9543" s="7">
        <v>96</v>
      </c>
      <c r="I9543" s="7">
        <v>0.25223374795357101</v>
      </c>
      <c r="J9543" s="7">
        <v>0.14727169013524799</v>
      </c>
      <c r="L9543" s="7">
        <v>39</v>
      </c>
      <c r="M9543" s="7">
        <v>96</v>
      </c>
      <c r="N9543" s="7">
        <v>0.33110646297450702</v>
      </c>
      <c r="O9543" s="7">
        <v>0.62483522283883897</v>
      </c>
    </row>
    <row r="9544" spans="2:15" x14ac:dyDescent="0.2">
      <c r="B9544" s="7">
        <v>40</v>
      </c>
      <c r="C9544" s="7">
        <v>96</v>
      </c>
      <c r="D9544" s="7">
        <v>-0.10848074290719301</v>
      </c>
      <c r="E9544" s="7">
        <v>5.8339844750054902E-2</v>
      </c>
      <c r="G9544" s="7">
        <v>40</v>
      </c>
      <c r="H9544" s="7">
        <v>96</v>
      </c>
      <c r="I9544" s="7">
        <v>-0.12650406294489799</v>
      </c>
      <c r="J9544" s="7">
        <v>0.12617952513632799</v>
      </c>
      <c r="L9544" s="7">
        <v>40</v>
      </c>
      <c r="M9544" s="7">
        <v>96</v>
      </c>
      <c r="N9544" s="7">
        <v>-1.7810364677636501</v>
      </c>
      <c r="O9544" s="7">
        <v>-1.1515089669240299</v>
      </c>
    </row>
    <row r="9545" spans="2:15" x14ac:dyDescent="0.2">
      <c r="B9545" s="7">
        <v>41</v>
      </c>
      <c r="C9545" s="7">
        <v>96</v>
      </c>
      <c r="D9545" s="7">
        <v>0.10698097477139901</v>
      </c>
      <c r="E9545" s="7">
        <v>0.33468977267959399</v>
      </c>
      <c r="G9545" s="7">
        <v>41</v>
      </c>
      <c r="H9545" s="7">
        <v>96</v>
      </c>
      <c r="I9545" s="7">
        <v>0.30857584779619701</v>
      </c>
      <c r="J9545" s="7">
        <v>1.01213043891342E-2</v>
      </c>
      <c r="L9545" s="7">
        <v>41</v>
      </c>
      <c r="M9545" s="7">
        <v>96</v>
      </c>
      <c r="N9545" s="7">
        <v>-0.495697569166133</v>
      </c>
      <c r="O9545" s="7">
        <v>0.122411870249081</v>
      </c>
    </row>
    <row r="9546" spans="2:15" x14ac:dyDescent="0.2">
      <c r="B9546" s="7">
        <v>42</v>
      </c>
      <c r="C9546" s="7">
        <v>96</v>
      </c>
      <c r="D9546" s="7">
        <v>1.0441913702295301E-2</v>
      </c>
      <c r="E9546" s="7">
        <v>-8.1848695103205998E-2</v>
      </c>
      <c r="G9546" s="7">
        <v>42</v>
      </c>
      <c r="H9546" s="7">
        <v>96</v>
      </c>
      <c r="I9546" s="7">
        <v>-0.23418785007388199</v>
      </c>
      <c r="J9546" s="7">
        <v>-7.36398253019592E-2</v>
      </c>
      <c r="L9546" s="7">
        <v>42</v>
      </c>
      <c r="M9546" s="7">
        <v>96</v>
      </c>
      <c r="N9546" s="7">
        <v>0.71326032245229098</v>
      </c>
      <c r="O9546" s="7">
        <v>5.6153348433199697E-2</v>
      </c>
    </row>
    <row r="9547" spans="2:15" x14ac:dyDescent="0.2">
      <c r="B9547" s="7">
        <v>43</v>
      </c>
      <c r="C9547" s="7">
        <v>96</v>
      </c>
      <c r="D9547" s="7">
        <v>0.11340186327431701</v>
      </c>
      <c r="E9547" s="7">
        <v>0.10342643355704099</v>
      </c>
      <c r="G9547" s="7">
        <v>43</v>
      </c>
      <c r="H9547" s="7">
        <v>96</v>
      </c>
      <c r="I9547" s="7">
        <v>-0.120086969353673</v>
      </c>
      <c r="J9547" s="7">
        <v>9.4284624319330504E-2</v>
      </c>
      <c r="L9547" s="7">
        <v>43</v>
      </c>
      <c r="M9547" s="7">
        <v>96</v>
      </c>
      <c r="N9547" s="7">
        <v>-2.4649243476991098</v>
      </c>
      <c r="O9547" s="7">
        <v>-1.63151666562358</v>
      </c>
    </row>
    <row r="9548" spans="2:15" x14ac:dyDescent="0.2">
      <c r="B9548" s="7">
        <v>44</v>
      </c>
      <c r="C9548" s="7">
        <v>96</v>
      </c>
      <c r="D9548" s="7">
        <v>-0.13835016029925101</v>
      </c>
      <c r="E9548" s="7">
        <v>0.170011972476909</v>
      </c>
      <c r="G9548" s="7">
        <v>44</v>
      </c>
      <c r="H9548" s="7">
        <v>96</v>
      </c>
      <c r="I9548" s="7">
        <v>-0.1224248608026</v>
      </c>
      <c r="J9548" s="7">
        <v>-0.126368925007382</v>
      </c>
      <c r="L9548" s="7">
        <v>44</v>
      </c>
      <c r="M9548" s="7">
        <v>96</v>
      </c>
      <c r="N9548" s="7">
        <v>0.55222438801311702</v>
      </c>
      <c r="O9548" s="7">
        <v>-0.55956649824139004</v>
      </c>
    </row>
    <row r="9549" spans="2:15" x14ac:dyDescent="0.2">
      <c r="B9549" s="7">
        <v>45</v>
      </c>
      <c r="C9549" s="7">
        <v>96</v>
      </c>
      <c r="D9549" s="7">
        <v>0.30074279501837498</v>
      </c>
      <c r="E9549" s="7">
        <v>0.446213329810487</v>
      </c>
      <c r="G9549" s="7">
        <v>45</v>
      </c>
      <c r="H9549" s="7">
        <v>96</v>
      </c>
      <c r="I9549" s="7">
        <v>-3.7672579961341802E-2</v>
      </c>
      <c r="J9549" s="7">
        <v>0.123782289784126</v>
      </c>
      <c r="L9549" s="7">
        <v>45</v>
      </c>
      <c r="M9549" s="7">
        <v>96</v>
      </c>
      <c r="N9549" s="7">
        <v>0.33523114453111502</v>
      </c>
      <c r="O9549" s="7">
        <v>0.49509496456383201</v>
      </c>
    </row>
    <row r="9550" spans="2:15" x14ac:dyDescent="0.2">
      <c r="B9550" s="7">
        <v>46</v>
      </c>
      <c r="C9550" s="7">
        <v>96</v>
      </c>
      <c r="D9550" s="7">
        <v>0.39200309784613102</v>
      </c>
      <c r="E9550" s="7">
        <v>0.35757453750386903</v>
      </c>
      <c r="G9550" s="7">
        <v>46</v>
      </c>
      <c r="H9550" s="7">
        <v>96</v>
      </c>
      <c r="I9550" s="7">
        <v>9.6957734552491501E-2</v>
      </c>
      <c r="J9550" s="7">
        <v>0.13597143256489599</v>
      </c>
      <c r="L9550" s="7">
        <v>46</v>
      </c>
      <c r="M9550" s="7">
        <v>96</v>
      </c>
      <c r="N9550" s="7">
        <v>-0.38252162938865802</v>
      </c>
      <c r="O9550" s="7">
        <v>-0.45610789222452702</v>
      </c>
    </row>
    <row r="9551" spans="2:15" x14ac:dyDescent="0.2">
      <c r="B9551" s="7">
        <v>47</v>
      </c>
      <c r="C9551" s="7">
        <v>96</v>
      </c>
      <c r="D9551" s="7">
        <v>0.32063284506801198</v>
      </c>
      <c r="E9551" s="7">
        <v>0.19201104608082101</v>
      </c>
      <c r="G9551" s="7">
        <v>47</v>
      </c>
      <c r="H9551" s="7">
        <v>96</v>
      </c>
      <c r="I9551" s="7">
        <v>-3.2457700065347001E-3</v>
      </c>
      <c r="J9551" s="7">
        <v>-9.5674558072703406E-2</v>
      </c>
      <c r="L9551" s="7">
        <v>47</v>
      </c>
      <c r="M9551" s="7">
        <v>96</v>
      </c>
      <c r="N9551" s="7">
        <v>-0.80948124247782305</v>
      </c>
      <c r="O9551" s="7">
        <v>-0.66173484917409198</v>
      </c>
    </row>
    <row r="9552" spans="2:15" x14ac:dyDescent="0.2">
      <c r="B9552" s="7">
        <v>48</v>
      </c>
      <c r="C9552" s="7">
        <v>96</v>
      </c>
      <c r="D9552" s="7">
        <v>0.23560591713047599</v>
      </c>
      <c r="E9552" s="7">
        <v>-4.7579009049878898E-2</v>
      </c>
      <c r="G9552" s="7">
        <v>48</v>
      </c>
      <c r="H9552" s="7">
        <v>96</v>
      </c>
      <c r="I9552" s="7">
        <v>1.25451171005881E-2</v>
      </c>
      <c r="J9552" s="7">
        <v>6.4192724416399102E-2</v>
      </c>
      <c r="L9552" s="7">
        <v>48</v>
      </c>
      <c r="M9552" s="7">
        <v>96</v>
      </c>
      <c r="N9552" s="7">
        <v>0.44248431616443601</v>
      </c>
      <c r="O9552" s="7">
        <v>0.28650543368164799</v>
      </c>
    </row>
    <row r="9553" spans="2:15" x14ac:dyDescent="0.2">
      <c r="B9553" s="7">
        <v>49</v>
      </c>
      <c r="C9553" s="7">
        <v>96</v>
      </c>
      <c r="D9553" s="7">
        <v>0.15273171669336399</v>
      </c>
      <c r="E9553" s="7">
        <v>-2.2895463879030398E-2</v>
      </c>
      <c r="G9553" s="7">
        <v>49</v>
      </c>
      <c r="H9553" s="7">
        <v>96</v>
      </c>
      <c r="I9553" s="7">
        <v>-0.14648104196495701</v>
      </c>
      <c r="J9553" s="7">
        <v>0.20300504632007099</v>
      </c>
      <c r="L9553" s="7">
        <v>49</v>
      </c>
      <c r="M9553" s="7">
        <v>96</v>
      </c>
      <c r="N9553" s="7">
        <v>-1.23854332330175</v>
      </c>
      <c r="O9553" s="7">
        <v>-0.71462050223573204</v>
      </c>
    </row>
    <row r="9554" spans="2:15" x14ac:dyDescent="0.2">
      <c r="B9554" s="7">
        <v>50</v>
      </c>
      <c r="C9554" s="7">
        <v>96</v>
      </c>
      <c r="D9554" s="7">
        <v>0.17483270905812101</v>
      </c>
      <c r="E9554" s="7">
        <v>0.21171911959019499</v>
      </c>
      <c r="G9554" s="7">
        <v>50</v>
      </c>
      <c r="H9554" s="7">
        <v>96</v>
      </c>
      <c r="I9554" s="7">
        <v>-0.14547954569996699</v>
      </c>
      <c r="J9554" s="7">
        <v>-9.4608013257261106E-2</v>
      </c>
      <c r="L9554" s="7">
        <v>50</v>
      </c>
      <c r="M9554" s="7">
        <v>96</v>
      </c>
      <c r="N9554" s="7">
        <v>0.83937357794866596</v>
      </c>
      <c r="O9554" s="7">
        <v>0.122464354504686</v>
      </c>
    </row>
    <row r="9555" spans="2:15" x14ac:dyDescent="0.2">
      <c r="B9555" s="7">
        <v>51</v>
      </c>
      <c r="C9555" s="7">
        <v>96</v>
      </c>
      <c r="D9555" s="7">
        <v>0.234103887726648</v>
      </c>
      <c r="E9555" s="7">
        <v>0.196239271848903</v>
      </c>
      <c r="G9555" s="7">
        <v>51</v>
      </c>
      <c r="H9555" s="7">
        <v>96</v>
      </c>
      <c r="I9555" s="7">
        <v>-0.19874538194254601</v>
      </c>
      <c r="J9555" s="7">
        <v>-7.4642547720074504E-2</v>
      </c>
      <c r="L9555" s="7">
        <v>51</v>
      </c>
      <c r="M9555" s="7">
        <v>96</v>
      </c>
      <c r="N9555" s="7">
        <v>-5.9331681049470397E-2</v>
      </c>
      <c r="O9555" s="7">
        <v>-0.23545919663941101</v>
      </c>
    </row>
    <row r="9556" spans="2:15" x14ac:dyDescent="0.2">
      <c r="B9556" s="7">
        <v>52</v>
      </c>
      <c r="C9556" s="7">
        <v>96</v>
      </c>
      <c r="D9556" s="7">
        <v>0.28246920078471</v>
      </c>
      <c r="E9556" s="7">
        <v>-6.2869401481933096E-3</v>
      </c>
      <c r="G9556" s="7">
        <v>52</v>
      </c>
      <c r="H9556" s="7">
        <v>96</v>
      </c>
      <c r="I9556" s="7">
        <v>0.13383663916133801</v>
      </c>
      <c r="J9556" s="7">
        <v>7.6849244179676604E-2</v>
      </c>
      <c r="L9556" s="7">
        <v>52</v>
      </c>
      <c r="M9556" s="7">
        <v>96</v>
      </c>
      <c r="N9556" s="7">
        <v>1.1399719023727499</v>
      </c>
      <c r="O9556" s="7">
        <v>-0.29841229109523698</v>
      </c>
    </row>
    <row r="9557" spans="2:15" x14ac:dyDescent="0.2">
      <c r="B9557" s="7">
        <v>53</v>
      </c>
      <c r="C9557" s="7">
        <v>96</v>
      </c>
      <c r="D9557" s="7">
        <v>-0.24966091625299799</v>
      </c>
      <c r="E9557" s="7">
        <v>-8.8653234059334493E-2</v>
      </c>
      <c r="G9557" s="7">
        <v>53</v>
      </c>
      <c r="H9557" s="7">
        <v>96</v>
      </c>
      <c r="I9557" s="7">
        <v>-2.6858647018792099E-2</v>
      </c>
      <c r="J9557" s="7">
        <v>0.215106008102596</v>
      </c>
      <c r="L9557" s="7">
        <v>53</v>
      </c>
      <c r="M9557" s="7">
        <v>96</v>
      </c>
      <c r="N9557" s="7">
        <v>-0.27628560213923298</v>
      </c>
      <c r="O9557" s="7">
        <v>0.17873323456158699</v>
      </c>
    </row>
    <row r="9558" spans="2:15" x14ac:dyDescent="0.2">
      <c r="B9558" s="7">
        <v>54</v>
      </c>
      <c r="C9558" s="7">
        <v>96</v>
      </c>
      <c r="D9558" s="7">
        <v>-3.4383321475041299E-2</v>
      </c>
      <c r="E9558" s="7">
        <v>-0.118219335347322</v>
      </c>
      <c r="G9558" s="7">
        <v>54</v>
      </c>
      <c r="H9558" s="7">
        <v>96</v>
      </c>
      <c r="I9558" s="7">
        <v>-4.2038473620664298E-2</v>
      </c>
      <c r="J9558" s="7">
        <v>6.5596304447899101E-2</v>
      </c>
      <c r="L9558" s="7">
        <v>54</v>
      </c>
      <c r="M9558" s="7">
        <v>96</v>
      </c>
      <c r="N9558" s="7">
        <v>-0.64495249814408395</v>
      </c>
      <c r="O9558" s="7">
        <v>-0.54364348229523296</v>
      </c>
    </row>
    <row r="9559" spans="2:15" x14ac:dyDescent="0.2">
      <c r="B9559" s="7">
        <v>55</v>
      </c>
      <c r="C9559" s="7">
        <v>96</v>
      </c>
      <c r="D9559" s="7">
        <v>-2.45470841899929E-2</v>
      </c>
      <c r="E9559" s="7">
        <v>0.33085405020520697</v>
      </c>
      <c r="G9559" s="7">
        <v>55</v>
      </c>
      <c r="H9559" s="7">
        <v>96</v>
      </c>
      <c r="I9559" s="7">
        <v>0.141199405503384</v>
      </c>
      <c r="J9559" s="7">
        <v>0.181227736476126</v>
      </c>
      <c r="L9559" s="7">
        <v>55</v>
      </c>
      <c r="M9559" s="7">
        <v>96</v>
      </c>
      <c r="N9559" s="7">
        <v>-0.85454978736381104</v>
      </c>
      <c r="O9559" s="7">
        <v>-0.49264325436672901</v>
      </c>
    </row>
    <row r="9560" spans="2:15" x14ac:dyDescent="0.2">
      <c r="B9560" s="7">
        <v>56</v>
      </c>
      <c r="C9560" s="7">
        <v>96</v>
      </c>
      <c r="D9560" s="7">
        <v>-0.28505079159643698</v>
      </c>
      <c r="E9560" s="7">
        <v>0.24406888989334599</v>
      </c>
      <c r="G9560" s="7">
        <v>56</v>
      </c>
      <c r="H9560" s="7">
        <v>96</v>
      </c>
      <c r="I9560" s="7">
        <v>0.159431424702104</v>
      </c>
      <c r="J9560" s="7">
        <v>-0.148828237953996</v>
      </c>
      <c r="L9560" s="7">
        <v>56</v>
      </c>
      <c r="M9560" s="7">
        <v>96</v>
      </c>
      <c r="N9560" s="7">
        <v>0.23377102955245699</v>
      </c>
      <c r="O9560" s="7">
        <v>-0.33910484812761099</v>
      </c>
    </row>
    <row r="9561" spans="2:15" x14ac:dyDescent="0.2">
      <c r="B9561" s="7">
        <v>57</v>
      </c>
      <c r="C9561" s="7">
        <v>96</v>
      </c>
      <c r="D9561" s="7">
        <v>-8.8610334183453404E-2</v>
      </c>
      <c r="E9561" s="7">
        <v>-0.34052933226146898</v>
      </c>
      <c r="G9561" s="7">
        <v>57</v>
      </c>
      <c r="H9561" s="7">
        <v>96</v>
      </c>
      <c r="I9561" s="7">
        <v>4.6758558154799297E-2</v>
      </c>
      <c r="J9561" s="7">
        <v>0.16002746153869099</v>
      </c>
      <c r="L9561" s="7">
        <v>57</v>
      </c>
      <c r="M9561" s="7">
        <v>96</v>
      </c>
      <c r="N9561" s="7">
        <v>0.353602533491576</v>
      </c>
      <c r="O9561" s="7">
        <v>7.1012936080267194E-2</v>
      </c>
    </row>
    <row r="9562" spans="2:15" x14ac:dyDescent="0.2">
      <c r="B9562" s="7">
        <v>58</v>
      </c>
      <c r="C9562" s="7">
        <v>96</v>
      </c>
      <c r="D9562" s="7">
        <v>0.24118744112839399</v>
      </c>
      <c r="E9562" s="7">
        <v>-7.8898165649103902E-3</v>
      </c>
      <c r="G9562" s="7">
        <v>58</v>
      </c>
      <c r="H9562" s="7">
        <v>96</v>
      </c>
      <c r="I9562" s="7">
        <v>-0.16149589605849499</v>
      </c>
      <c r="J9562" s="7">
        <v>-0.19223740069190701</v>
      </c>
      <c r="L9562" s="7">
        <v>58</v>
      </c>
      <c r="M9562" s="7">
        <v>96</v>
      </c>
      <c r="N9562" s="7">
        <v>-7.6601891106912803E-2</v>
      </c>
      <c r="O9562" s="7">
        <v>0.33277241817533998</v>
      </c>
    </row>
    <row r="9563" spans="2:15" x14ac:dyDescent="0.2">
      <c r="B9563" s="7">
        <v>59</v>
      </c>
      <c r="C9563" s="7">
        <v>96</v>
      </c>
      <c r="D9563" s="7">
        <v>-0.43739540541789501</v>
      </c>
      <c r="E9563" s="7">
        <v>-0.102386272127062</v>
      </c>
      <c r="G9563" s="7">
        <v>59</v>
      </c>
      <c r="H9563" s="7">
        <v>96</v>
      </c>
      <c r="I9563" s="7">
        <v>-0.287426905548745</v>
      </c>
      <c r="J9563" s="7">
        <v>-0.18168188432784901</v>
      </c>
      <c r="L9563" s="7">
        <v>59</v>
      </c>
      <c r="M9563" s="7">
        <v>96</v>
      </c>
      <c r="N9563" s="7">
        <v>-0.39977254035783699</v>
      </c>
      <c r="O9563" s="7">
        <v>-1.79704527183677E-2</v>
      </c>
    </row>
    <row r="9564" spans="2:15" x14ac:dyDescent="0.2">
      <c r="B9564" s="7">
        <v>60</v>
      </c>
      <c r="C9564" s="7">
        <v>96</v>
      </c>
      <c r="D9564" s="7">
        <v>0.158961126065187</v>
      </c>
      <c r="E9564" s="7">
        <v>5.6668954959486803E-2</v>
      </c>
      <c r="G9564" s="7">
        <v>60</v>
      </c>
      <c r="H9564" s="7">
        <v>96</v>
      </c>
      <c r="I9564" s="7">
        <v>4.3873946509714698E-2</v>
      </c>
      <c r="J9564" s="7">
        <v>0.27438940910839099</v>
      </c>
      <c r="L9564" s="7">
        <v>60</v>
      </c>
      <c r="M9564" s="7">
        <v>96</v>
      </c>
      <c r="N9564" s="7">
        <v>-0.159002710619538</v>
      </c>
      <c r="O9564" s="7">
        <v>9.8890846252683906E-2</v>
      </c>
    </row>
    <row r="9565" spans="2:15" x14ac:dyDescent="0.2">
      <c r="B9565" s="7">
        <v>61</v>
      </c>
      <c r="C9565" s="7">
        <v>96</v>
      </c>
      <c r="D9565" s="7">
        <v>-0.62377114764517205</v>
      </c>
      <c r="E9565" s="7">
        <v>-0.60000216648279003</v>
      </c>
      <c r="G9565" s="7">
        <v>61</v>
      </c>
      <c r="H9565" s="7">
        <v>96</v>
      </c>
      <c r="I9565" s="7">
        <v>-0.11042829955129101</v>
      </c>
      <c r="J9565" s="7">
        <v>-1.6212380990914699E-2</v>
      </c>
      <c r="L9565" s="7">
        <v>61</v>
      </c>
      <c r="M9565" s="7">
        <v>96</v>
      </c>
      <c r="N9565" s="7">
        <v>0.47823267374094902</v>
      </c>
      <c r="O9565" s="7">
        <v>0.81082373542907105</v>
      </c>
    </row>
    <row r="9566" spans="2:15" x14ac:dyDescent="0.2">
      <c r="B9566" s="7">
        <v>62</v>
      </c>
      <c r="C9566" s="7">
        <v>96</v>
      </c>
      <c r="D9566" s="7">
        <v>0.30344585125831502</v>
      </c>
      <c r="E9566" s="7">
        <v>6.4635532733090501E-2</v>
      </c>
      <c r="G9566" s="7">
        <v>62</v>
      </c>
      <c r="H9566" s="7">
        <v>96</v>
      </c>
      <c r="I9566" s="7">
        <v>0.25461405797629599</v>
      </c>
      <c r="J9566" s="7">
        <v>0.119048889190928</v>
      </c>
      <c r="L9566" s="7">
        <v>62</v>
      </c>
      <c r="M9566" s="7">
        <v>96</v>
      </c>
      <c r="N9566" s="7">
        <v>0.13513397579153499</v>
      </c>
      <c r="O9566" s="7">
        <v>-0.193109404684359</v>
      </c>
    </row>
    <row r="9567" spans="2:15" x14ac:dyDescent="0.2">
      <c r="B9567" s="7">
        <v>63</v>
      </c>
      <c r="C9567" s="7">
        <v>96</v>
      </c>
      <c r="D9567" s="7">
        <v>-0.62740466116752103</v>
      </c>
      <c r="E9567" s="7">
        <v>-0.75361236977485702</v>
      </c>
      <c r="G9567" s="7">
        <v>63</v>
      </c>
      <c r="H9567" s="7">
        <v>96</v>
      </c>
      <c r="I9567" s="7">
        <v>-9.4680965776921894E-2</v>
      </c>
      <c r="J9567" s="7">
        <v>-0.187867042577233</v>
      </c>
      <c r="L9567" s="7">
        <v>63</v>
      </c>
      <c r="M9567" s="7">
        <v>96</v>
      </c>
      <c r="N9567" s="7">
        <v>-1.8346059480458601</v>
      </c>
      <c r="O9567" s="7">
        <v>-1.43835700640332</v>
      </c>
    </row>
    <row r="9568" spans="2:15" x14ac:dyDescent="0.2">
      <c r="B9568" s="7">
        <v>64</v>
      </c>
      <c r="C9568" s="7">
        <v>96</v>
      </c>
      <c r="D9568" s="7">
        <v>-0.39241891692810399</v>
      </c>
      <c r="E9568" s="7">
        <v>-0.418860968187173</v>
      </c>
      <c r="G9568" s="7">
        <v>64</v>
      </c>
      <c r="H9568" s="7">
        <v>96</v>
      </c>
      <c r="I9568" s="7">
        <v>0.22868312235086699</v>
      </c>
      <c r="J9568" s="7">
        <v>0.34547993200425797</v>
      </c>
      <c r="L9568" s="7">
        <v>64</v>
      </c>
      <c r="M9568" s="7">
        <v>96</v>
      </c>
      <c r="N9568" s="7">
        <v>0.49695189216149099</v>
      </c>
      <c r="O9568" s="7">
        <v>0.109707329230087</v>
      </c>
    </row>
    <row r="9569" spans="2:15" x14ac:dyDescent="0.2">
      <c r="B9569" s="7">
        <v>65</v>
      </c>
      <c r="C9569" s="7">
        <v>96</v>
      </c>
      <c r="D9569" s="7">
        <v>-0.19772889319700801</v>
      </c>
      <c r="E9569" s="7">
        <v>-0.334719425630502</v>
      </c>
      <c r="G9569" s="7">
        <v>65</v>
      </c>
      <c r="H9569" s="7">
        <v>96</v>
      </c>
      <c r="I9569" s="7">
        <v>0.44231644899980599</v>
      </c>
      <c r="J9569" s="7">
        <v>0.38752661017850798</v>
      </c>
      <c r="L9569" s="7">
        <v>65</v>
      </c>
      <c r="M9569" s="7">
        <v>96</v>
      </c>
      <c r="N9569" s="7">
        <v>-0.621774213953868</v>
      </c>
      <c r="O9569" s="7">
        <v>-0.63814496848241598</v>
      </c>
    </row>
    <row r="9570" spans="2:15" x14ac:dyDescent="0.2">
      <c r="B9570" s="7">
        <v>66</v>
      </c>
      <c r="C9570" s="7">
        <v>96</v>
      </c>
      <c r="D9570" s="7">
        <v>0.22191728970309099</v>
      </c>
      <c r="E9570" s="7">
        <v>-0.243442224388907</v>
      </c>
      <c r="G9570" s="7">
        <v>66</v>
      </c>
      <c r="H9570" s="7">
        <v>96</v>
      </c>
      <c r="I9570" s="7">
        <v>-0.12422124443930301</v>
      </c>
      <c r="J9570" s="7">
        <v>9.6009585457437693E-2</v>
      </c>
      <c r="L9570" s="7">
        <v>66</v>
      </c>
      <c r="M9570" s="7">
        <v>96</v>
      </c>
      <c r="N9570" s="7">
        <v>0.68716117893112705</v>
      </c>
      <c r="O9570" s="7">
        <v>0.83855813474540897</v>
      </c>
    </row>
    <row r="9571" spans="2:15" x14ac:dyDescent="0.2">
      <c r="B9571" s="7">
        <v>67</v>
      </c>
      <c r="C9571" s="7">
        <v>96</v>
      </c>
      <c r="D9571" s="7">
        <v>-6.7150009916198294E-2</v>
      </c>
      <c r="E9571" s="7">
        <v>0.236063352446203</v>
      </c>
      <c r="G9571" s="7">
        <v>67</v>
      </c>
      <c r="H9571" s="7">
        <v>96</v>
      </c>
      <c r="I9571" s="7">
        <v>3.6545530529560097E-2</v>
      </c>
      <c r="J9571" s="7">
        <v>-0.111422488160711</v>
      </c>
      <c r="L9571" s="7">
        <v>67</v>
      </c>
      <c r="M9571" s="7">
        <v>96</v>
      </c>
      <c r="N9571" s="7">
        <v>-0.40799791766520199</v>
      </c>
      <c r="O9571" s="7">
        <v>-0.22263571393446899</v>
      </c>
    </row>
    <row r="9572" spans="2:15" x14ac:dyDescent="0.2">
      <c r="B9572" s="7">
        <v>68</v>
      </c>
      <c r="C9572" s="7">
        <v>96</v>
      </c>
      <c r="D9572" s="7">
        <v>-6.9262693866739306E-2</v>
      </c>
      <c r="E9572" s="7">
        <v>0.275110645626299</v>
      </c>
      <c r="G9572" s="7">
        <v>68</v>
      </c>
      <c r="H9572" s="7">
        <v>96</v>
      </c>
      <c r="I9572" s="7">
        <v>-0.29017012197698999</v>
      </c>
      <c r="J9572" s="7">
        <v>-0.18364769746699999</v>
      </c>
      <c r="L9572" s="7">
        <v>68</v>
      </c>
      <c r="M9572" s="7">
        <v>96</v>
      </c>
      <c r="N9572" s="7">
        <v>-0.93916841813563601</v>
      </c>
      <c r="O9572" s="7">
        <v>0.48069877859932397</v>
      </c>
    </row>
    <row r="9573" spans="2:15" x14ac:dyDescent="0.2">
      <c r="B9573" s="7">
        <v>69</v>
      </c>
      <c r="C9573" s="7">
        <v>96</v>
      </c>
      <c r="D9573" s="7">
        <v>-0.52914607388873103</v>
      </c>
      <c r="E9573" s="7">
        <v>-0.60428667543658299</v>
      </c>
      <c r="G9573" s="7">
        <v>69</v>
      </c>
      <c r="H9573" s="7">
        <v>96</v>
      </c>
      <c r="I9573" s="7">
        <v>6.7147945211193993E-2</v>
      </c>
      <c r="J9573" s="7">
        <v>9.5488984733928597E-2</v>
      </c>
      <c r="L9573" s="7">
        <v>69</v>
      </c>
      <c r="M9573" s="7">
        <v>96</v>
      </c>
      <c r="N9573" s="7">
        <v>-0.48817730421421002</v>
      </c>
      <c r="O9573" s="7">
        <v>-0.307770048033357</v>
      </c>
    </row>
    <row r="9574" spans="2:15" x14ac:dyDescent="0.2">
      <c r="B9574" s="7">
        <v>70</v>
      </c>
      <c r="C9574" s="7">
        <v>96</v>
      </c>
      <c r="D9574" s="7">
        <v>-0.57785315181603902</v>
      </c>
      <c r="E9574" s="7">
        <v>-0.699571794454942</v>
      </c>
      <c r="G9574" s="7">
        <v>70</v>
      </c>
      <c r="H9574" s="7">
        <v>96</v>
      </c>
      <c r="I9574" s="7">
        <v>0.14163398194614499</v>
      </c>
      <c r="J9574" s="7">
        <v>0.131288454084</v>
      </c>
      <c r="L9574" s="7">
        <v>70</v>
      </c>
      <c r="M9574" s="7">
        <v>96</v>
      </c>
      <c r="N9574" s="7">
        <v>0.57923408900917195</v>
      </c>
      <c r="O9574" s="7">
        <v>-4.5154404010344401E-2</v>
      </c>
    </row>
    <row r="9575" spans="2:15" x14ac:dyDescent="0.2">
      <c r="B9575" s="7">
        <v>71</v>
      </c>
      <c r="C9575" s="7">
        <v>96</v>
      </c>
      <c r="D9575" s="7">
        <v>-0.16243830411632501</v>
      </c>
      <c r="E9575" s="7">
        <v>-0.12457614633945201</v>
      </c>
      <c r="G9575" s="7">
        <v>71</v>
      </c>
      <c r="H9575" s="7">
        <v>96</v>
      </c>
      <c r="I9575" s="7">
        <v>-0.14849190463475501</v>
      </c>
      <c r="J9575" s="7">
        <v>-6.76141799853269E-2</v>
      </c>
      <c r="L9575" s="7">
        <v>71</v>
      </c>
      <c r="M9575" s="7">
        <v>96</v>
      </c>
      <c r="N9575" s="7">
        <v>1.0295041162999501</v>
      </c>
      <c r="O9575" s="7">
        <v>1.1545182372999001</v>
      </c>
    </row>
    <row r="9576" spans="2:15" x14ac:dyDescent="0.2">
      <c r="B9576" s="7">
        <v>72</v>
      </c>
      <c r="C9576" s="7">
        <v>96</v>
      </c>
      <c r="D9576" s="7">
        <v>3.2828547472653298E-2</v>
      </c>
      <c r="E9576" s="7">
        <v>0.43029564128376502</v>
      </c>
      <c r="G9576" s="7">
        <v>72</v>
      </c>
      <c r="H9576" s="7">
        <v>96</v>
      </c>
      <c r="I9576" s="7">
        <v>0.29902433401641898</v>
      </c>
      <c r="J9576" s="7">
        <v>4.0007213060516897E-2</v>
      </c>
      <c r="L9576" s="7">
        <v>72</v>
      </c>
      <c r="M9576" s="7">
        <v>96</v>
      </c>
      <c r="N9576" s="7">
        <v>-1.01118825038593</v>
      </c>
      <c r="O9576" s="7">
        <v>0.22570317407073401</v>
      </c>
    </row>
    <row r="9577" spans="2:15" x14ac:dyDescent="0.2">
      <c r="B9577" s="7">
        <v>73</v>
      </c>
      <c r="C9577" s="7">
        <v>96</v>
      </c>
      <c r="D9577" s="7">
        <v>0.32578101263527998</v>
      </c>
      <c r="E9577" s="7">
        <v>6.2282258447832597E-2</v>
      </c>
      <c r="G9577" s="7">
        <v>73</v>
      </c>
      <c r="H9577" s="7">
        <v>96</v>
      </c>
      <c r="I9577" s="7">
        <v>-4.5640793954618203E-2</v>
      </c>
      <c r="J9577" s="7">
        <v>0.23816859036697499</v>
      </c>
      <c r="L9577" s="7">
        <v>73</v>
      </c>
      <c r="M9577" s="7">
        <v>96</v>
      </c>
      <c r="N9577" s="7">
        <v>-0.35973549058041399</v>
      </c>
      <c r="O9577" s="7">
        <v>-0.40881655284199703</v>
      </c>
    </row>
    <row r="9578" spans="2:15" x14ac:dyDescent="0.2">
      <c r="B9578" s="7">
        <v>74</v>
      </c>
      <c r="C9578" s="7">
        <v>96</v>
      </c>
      <c r="D9578" s="7">
        <v>0.12942407974099501</v>
      </c>
      <c r="E9578" s="7">
        <v>-0.295494786858712</v>
      </c>
      <c r="G9578" s="7">
        <v>74</v>
      </c>
      <c r="H9578" s="7">
        <v>96</v>
      </c>
      <c r="I9578" s="7">
        <v>-0.289635527300661</v>
      </c>
      <c r="J9578" s="7">
        <v>-0.156086701318806</v>
      </c>
      <c r="L9578" s="7">
        <v>74</v>
      </c>
      <c r="M9578" s="7">
        <v>96</v>
      </c>
      <c r="N9578" s="7">
        <v>-0.40170030521093197</v>
      </c>
      <c r="O9578" s="7">
        <v>-0.88057178613348797</v>
      </c>
    </row>
    <row r="9579" spans="2:15" x14ac:dyDescent="0.2">
      <c r="B9579" s="7">
        <v>75</v>
      </c>
      <c r="C9579" s="7">
        <v>96</v>
      </c>
      <c r="D9579" s="7">
        <v>-0.23084464107403099</v>
      </c>
      <c r="E9579" s="7">
        <v>-0.51546545414690703</v>
      </c>
      <c r="G9579" s="7">
        <v>75</v>
      </c>
      <c r="H9579" s="7">
        <v>96</v>
      </c>
      <c r="I9579" s="7">
        <v>0.20606811071623801</v>
      </c>
      <c r="J9579" s="7">
        <v>-8.97131252407668E-3</v>
      </c>
      <c r="L9579" s="7">
        <v>75</v>
      </c>
      <c r="M9579" s="7">
        <v>96</v>
      </c>
      <c r="N9579" s="7">
        <v>0.89194698964866403</v>
      </c>
      <c r="O9579" s="7">
        <v>0.90832426242736597</v>
      </c>
    </row>
    <row r="9580" spans="2:15" x14ac:dyDescent="0.2">
      <c r="B9580" s="7">
        <v>76</v>
      </c>
      <c r="C9580" s="7">
        <v>96</v>
      </c>
      <c r="D9580" s="7">
        <v>0.23565624839510901</v>
      </c>
      <c r="E9580" s="7">
        <v>0.18099240385321599</v>
      </c>
      <c r="G9580" s="7">
        <v>76</v>
      </c>
      <c r="H9580" s="7">
        <v>96</v>
      </c>
      <c r="I9580" s="7">
        <v>0.270286756628075</v>
      </c>
      <c r="J9580" s="7">
        <v>8.9952934548461996E-2</v>
      </c>
      <c r="L9580" s="7">
        <v>76</v>
      </c>
      <c r="M9580" s="7">
        <v>96</v>
      </c>
      <c r="N9580" s="7">
        <v>1.0265314194966</v>
      </c>
      <c r="O9580" s="7">
        <v>1.41858609264534</v>
      </c>
    </row>
    <row r="9581" spans="2:15" x14ac:dyDescent="0.2">
      <c r="B9581" s="7">
        <v>77</v>
      </c>
      <c r="C9581" s="7">
        <v>96</v>
      </c>
      <c r="D9581" s="7">
        <v>0.120080616367969</v>
      </c>
      <c r="E9581" s="7">
        <v>-0.13287837407443701</v>
      </c>
      <c r="G9581" s="7">
        <v>77</v>
      </c>
      <c r="H9581" s="7">
        <v>96</v>
      </c>
      <c r="I9581" s="7">
        <v>0.170428372225716</v>
      </c>
      <c r="J9581" s="7">
        <v>-0.18983883137146601</v>
      </c>
      <c r="L9581" s="7">
        <v>77</v>
      </c>
      <c r="M9581" s="7">
        <v>96</v>
      </c>
      <c r="N9581" s="7">
        <v>-0.14642607863725299</v>
      </c>
      <c r="O9581" s="7">
        <v>-1.99979284091611E-3</v>
      </c>
    </row>
    <row r="9582" spans="2:15" x14ac:dyDescent="0.2">
      <c r="B9582" s="7">
        <v>78</v>
      </c>
      <c r="C9582" s="7">
        <v>96</v>
      </c>
      <c r="D9582" s="7">
        <v>0.48946308478314399</v>
      </c>
      <c r="E9582" s="7">
        <v>0.46210734898435302</v>
      </c>
      <c r="G9582" s="7">
        <v>78</v>
      </c>
      <c r="H9582" s="7">
        <v>96</v>
      </c>
      <c r="I9582" s="7">
        <v>-0.15343094229755699</v>
      </c>
      <c r="J9582" s="7">
        <v>-0.23900153346591901</v>
      </c>
      <c r="L9582" s="7">
        <v>78</v>
      </c>
      <c r="M9582" s="7">
        <v>96</v>
      </c>
      <c r="N9582" s="7">
        <v>-2.5071209933723</v>
      </c>
      <c r="O9582" s="7">
        <v>-2.3784575341577998</v>
      </c>
    </row>
    <row r="9583" spans="2:15" x14ac:dyDescent="0.2">
      <c r="B9583" s="7">
        <v>79</v>
      </c>
      <c r="C9583" s="7">
        <v>96</v>
      </c>
      <c r="D9583" s="7">
        <v>0.182386518825846</v>
      </c>
      <c r="E9583" s="7">
        <v>-1.3411843988333101E-2</v>
      </c>
      <c r="G9583" s="7">
        <v>79</v>
      </c>
      <c r="H9583" s="7">
        <v>96</v>
      </c>
      <c r="I9583" s="7">
        <v>-4.2746860348453097E-2</v>
      </c>
      <c r="J9583" s="7">
        <v>-0.135865508820492</v>
      </c>
      <c r="L9583" s="7">
        <v>79</v>
      </c>
      <c r="M9583" s="7">
        <v>96</v>
      </c>
      <c r="N9583" s="7">
        <v>0.32656802843337801</v>
      </c>
      <c r="O9583" s="7">
        <v>0.27384276923876699</v>
      </c>
    </row>
    <row r="9584" spans="2:15" x14ac:dyDescent="0.2">
      <c r="B9584" s="7">
        <v>80</v>
      </c>
      <c r="C9584" s="7">
        <v>96</v>
      </c>
      <c r="D9584" s="7">
        <v>-0.31458417710861802</v>
      </c>
      <c r="E9584" s="7">
        <v>-0.34862863449271098</v>
      </c>
      <c r="G9584" s="7">
        <v>80</v>
      </c>
      <c r="H9584" s="7">
        <v>96</v>
      </c>
      <c r="I9584" s="7">
        <v>0.30587100256376198</v>
      </c>
      <c r="J9584" s="7">
        <v>0.164297471931622</v>
      </c>
      <c r="L9584" s="7">
        <v>80</v>
      </c>
      <c r="M9584" s="7">
        <v>96</v>
      </c>
      <c r="N9584" s="7">
        <v>-5.9321933082674902E-2</v>
      </c>
      <c r="O9584" s="7">
        <v>-0.46539724985033198</v>
      </c>
    </row>
    <row r="9585" spans="2:15" x14ac:dyDescent="0.2">
      <c r="B9585" s="7">
        <v>81</v>
      </c>
      <c r="C9585" s="7">
        <v>96</v>
      </c>
      <c r="D9585" s="7">
        <v>-0.122226605056938</v>
      </c>
      <c r="E9585" s="7">
        <v>0.36011701474226199</v>
      </c>
      <c r="G9585" s="7">
        <v>81</v>
      </c>
      <c r="H9585" s="7">
        <v>96</v>
      </c>
      <c r="I9585" s="7">
        <v>0.259137822198999</v>
      </c>
      <c r="J9585" s="7">
        <v>-7.6732319155835796E-2</v>
      </c>
      <c r="L9585" s="7">
        <v>81</v>
      </c>
      <c r="M9585" s="7">
        <v>96</v>
      </c>
      <c r="N9585" s="7">
        <v>2.2469036961875402</v>
      </c>
      <c r="O9585" s="7">
        <v>2.0186029402322099</v>
      </c>
    </row>
    <row r="9586" spans="2:15" x14ac:dyDescent="0.2">
      <c r="B9586" s="7">
        <v>82</v>
      </c>
      <c r="C9586" s="7">
        <v>96</v>
      </c>
      <c r="D9586" s="7">
        <v>5.4764654539711799E-2</v>
      </c>
      <c r="E9586" s="7">
        <v>-0.109909557529199</v>
      </c>
      <c r="G9586" s="7">
        <v>82</v>
      </c>
      <c r="H9586" s="7">
        <v>96</v>
      </c>
      <c r="I9586" s="7">
        <v>7.3664879252619997E-2</v>
      </c>
      <c r="J9586" s="7">
        <v>-0.39369939746133997</v>
      </c>
      <c r="L9586" s="7">
        <v>82</v>
      </c>
      <c r="M9586" s="7">
        <v>96</v>
      </c>
      <c r="N9586" s="7">
        <v>-0.34182870502917601</v>
      </c>
      <c r="O9586" s="7">
        <v>-0.32958134375753401</v>
      </c>
    </row>
    <row r="9587" spans="2:15" x14ac:dyDescent="0.2">
      <c r="B9587" s="7">
        <v>83</v>
      </c>
      <c r="C9587" s="7">
        <v>96</v>
      </c>
      <c r="D9587" s="7">
        <v>-1.9551466567685701E-2</v>
      </c>
      <c r="E9587" s="7">
        <v>3.6992276561467599E-2</v>
      </c>
      <c r="G9587" s="7">
        <v>83</v>
      </c>
      <c r="H9587" s="7">
        <v>96</v>
      </c>
      <c r="I9587" s="7">
        <v>2.11428819842778E-2</v>
      </c>
      <c r="J9587" s="7">
        <v>0.10156384144967499</v>
      </c>
      <c r="L9587" s="7">
        <v>83</v>
      </c>
      <c r="M9587" s="7">
        <v>96</v>
      </c>
      <c r="N9587" s="7">
        <v>0.68418499865564997</v>
      </c>
      <c r="O9587" s="7">
        <v>0.97980044169450398</v>
      </c>
    </row>
    <row r="9588" spans="2:15" x14ac:dyDescent="0.2">
      <c r="B9588" s="7">
        <v>84</v>
      </c>
      <c r="C9588" s="7">
        <v>96</v>
      </c>
      <c r="D9588" s="7">
        <v>-0.16396489161092201</v>
      </c>
      <c r="E9588" s="7">
        <v>5.4236176093115603E-2</v>
      </c>
      <c r="G9588" s="7">
        <v>84</v>
      </c>
      <c r="H9588" s="7">
        <v>96</v>
      </c>
      <c r="I9588" s="7">
        <v>-1.69150161458234E-2</v>
      </c>
      <c r="J9588" s="7">
        <v>-0.221585020350648</v>
      </c>
      <c r="L9588" s="7">
        <v>84</v>
      </c>
      <c r="M9588" s="7">
        <v>96</v>
      </c>
      <c r="N9588" s="7">
        <v>0.25984821994929502</v>
      </c>
      <c r="O9588" s="7">
        <v>0.116071886603417</v>
      </c>
    </row>
    <row r="9589" spans="2:15" x14ac:dyDescent="0.2">
      <c r="B9589" s="7">
        <v>85</v>
      </c>
      <c r="C9589" s="7">
        <v>96</v>
      </c>
      <c r="D9589" s="7">
        <v>3.46744412393356E-2</v>
      </c>
      <c r="E9589" s="7">
        <v>2.2258849347857702E-2</v>
      </c>
      <c r="G9589" s="7">
        <v>85</v>
      </c>
      <c r="H9589" s="7">
        <v>96</v>
      </c>
      <c r="I9589" s="7">
        <v>-0.233199160042981</v>
      </c>
      <c r="J9589" s="7">
        <v>-5.3903860286778703E-2</v>
      </c>
      <c r="L9589" s="7">
        <v>85</v>
      </c>
      <c r="M9589" s="7">
        <v>96</v>
      </c>
      <c r="N9589" s="7">
        <v>-1.2572628060031501</v>
      </c>
      <c r="O9589" s="7">
        <v>-1.4806648325629499</v>
      </c>
    </row>
    <row r="9590" spans="2:15" x14ac:dyDescent="0.2">
      <c r="B9590" s="7">
        <v>86</v>
      </c>
      <c r="C9590" s="7">
        <v>96</v>
      </c>
      <c r="D9590" s="7">
        <v>0.17127795786119601</v>
      </c>
      <c r="E9590" s="7">
        <v>0.13145845706467199</v>
      </c>
      <c r="G9590" s="7">
        <v>86</v>
      </c>
      <c r="H9590" s="7">
        <v>96</v>
      </c>
      <c r="I9590" s="7">
        <v>-0.36575890962691598</v>
      </c>
      <c r="J9590" s="7">
        <v>-0.34936897594268002</v>
      </c>
      <c r="L9590" s="7">
        <v>86</v>
      </c>
      <c r="M9590" s="7">
        <v>96</v>
      </c>
      <c r="N9590" s="7">
        <v>-0.172202167094377</v>
      </c>
      <c r="O9590" s="7">
        <v>0.139407621330774</v>
      </c>
    </row>
    <row r="9591" spans="2:15" x14ac:dyDescent="0.2">
      <c r="B9591" s="7">
        <v>87</v>
      </c>
      <c r="C9591" s="7">
        <v>96</v>
      </c>
      <c r="D9591" s="7">
        <v>-0.14767723727020701</v>
      </c>
      <c r="E9591" s="7">
        <v>0.409323046812749</v>
      </c>
      <c r="G9591" s="7">
        <v>87</v>
      </c>
      <c r="H9591" s="7">
        <v>96</v>
      </c>
      <c r="I9591" s="7">
        <v>0.17208342781838001</v>
      </c>
      <c r="J9591" s="7">
        <v>0.15343666977687101</v>
      </c>
      <c r="L9591" s="7">
        <v>87</v>
      </c>
      <c r="M9591" s="7">
        <v>96</v>
      </c>
      <c r="N9591" s="7">
        <v>-0.75503444029928601</v>
      </c>
      <c r="O9591" s="7">
        <v>-0.96205892548669303</v>
      </c>
    </row>
    <row r="9592" spans="2:15" x14ac:dyDescent="0.2">
      <c r="B9592" s="7">
        <v>88</v>
      </c>
      <c r="C9592" s="7">
        <v>96</v>
      </c>
      <c r="D9592" s="7">
        <v>-1.8513749363918901E-2</v>
      </c>
      <c r="E9592" s="7">
        <v>6.1981631083750897E-2</v>
      </c>
      <c r="G9592" s="7">
        <v>88</v>
      </c>
      <c r="H9592" s="7">
        <v>96</v>
      </c>
      <c r="I9592" s="7">
        <v>4.9071918984275001E-2</v>
      </c>
      <c r="J9592" s="7">
        <v>-1.17214782510953E-2</v>
      </c>
      <c r="L9592" s="7">
        <v>88</v>
      </c>
      <c r="M9592" s="7">
        <v>96</v>
      </c>
      <c r="N9592" s="7">
        <v>-0.38347039647838399</v>
      </c>
      <c r="O9592" s="7">
        <v>-0.89344357556417797</v>
      </c>
    </row>
    <row r="9593" spans="2:15" x14ac:dyDescent="0.2">
      <c r="B9593" s="7">
        <v>89</v>
      </c>
      <c r="C9593" s="7">
        <v>96</v>
      </c>
      <c r="D9593" s="7">
        <v>-0.57871111203700998</v>
      </c>
      <c r="E9593" s="7">
        <v>1.6450252193305199E-3</v>
      </c>
      <c r="G9593" s="7">
        <v>89</v>
      </c>
      <c r="H9593" s="7">
        <v>96</v>
      </c>
      <c r="I9593" s="7">
        <v>0.13087650338318799</v>
      </c>
      <c r="J9593" s="7">
        <v>3.18029725297828E-2</v>
      </c>
      <c r="L9593" s="7">
        <v>89</v>
      </c>
      <c r="M9593" s="7">
        <v>96</v>
      </c>
      <c r="N9593" s="7">
        <v>-1.4137276979639599</v>
      </c>
      <c r="O9593" s="7">
        <v>-1.3732816339535301</v>
      </c>
    </row>
    <row r="9594" spans="2:15" x14ac:dyDescent="0.2">
      <c r="B9594" s="7">
        <v>90</v>
      </c>
      <c r="C9594" s="7">
        <v>96</v>
      </c>
      <c r="D9594" s="7">
        <v>0.32738929047584497</v>
      </c>
      <c r="E9594" s="7">
        <v>0.23082878178393801</v>
      </c>
      <c r="G9594" s="7">
        <v>90</v>
      </c>
      <c r="H9594" s="7">
        <v>96</v>
      </c>
      <c r="I9594" s="7">
        <v>-0.111853684969397</v>
      </c>
      <c r="J9594" s="7">
        <v>-0.11500115140277101</v>
      </c>
      <c r="L9594" s="7">
        <v>90</v>
      </c>
      <c r="M9594" s="7">
        <v>96</v>
      </c>
      <c r="N9594" s="7">
        <v>-2.2672141397560401</v>
      </c>
      <c r="O9594" s="7">
        <v>-1.63819074367871</v>
      </c>
    </row>
    <row r="9595" spans="2:15" x14ac:dyDescent="0.2">
      <c r="B9595" s="7">
        <v>91</v>
      </c>
      <c r="C9595" s="7">
        <v>96</v>
      </c>
      <c r="D9595" s="7">
        <v>0.47270914379863499</v>
      </c>
      <c r="E9595" s="7">
        <v>0.20711349561179801</v>
      </c>
      <c r="G9595" s="7">
        <v>91</v>
      </c>
      <c r="H9595" s="7">
        <v>96</v>
      </c>
      <c r="I9595" s="7">
        <v>-0.14897766867715301</v>
      </c>
      <c r="J9595" s="7">
        <v>4.9152966261022599E-2</v>
      </c>
      <c r="L9595" s="7">
        <v>91</v>
      </c>
      <c r="M9595" s="7">
        <v>96</v>
      </c>
      <c r="N9595" s="7">
        <v>-1.11042359710759</v>
      </c>
      <c r="O9595" s="7">
        <v>6.5479419457402002E-2</v>
      </c>
    </row>
    <row r="9596" spans="2:15" x14ac:dyDescent="0.2">
      <c r="B9596" s="7">
        <v>92</v>
      </c>
      <c r="C9596" s="7">
        <v>96</v>
      </c>
      <c r="D9596" s="7">
        <v>0.306885766920239</v>
      </c>
      <c r="E9596" s="7">
        <v>0.18327142003522201</v>
      </c>
      <c r="G9596" s="7">
        <v>92</v>
      </c>
      <c r="H9596" s="7">
        <v>96</v>
      </c>
      <c r="I9596" s="7">
        <v>-4.7783673412418199E-3</v>
      </c>
      <c r="J9596" s="7">
        <v>0.30745603622121398</v>
      </c>
      <c r="L9596" s="7">
        <v>92</v>
      </c>
      <c r="M9596" s="7">
        <v>96</v>
      </c>
      <c r="N9596" s="7">
        <v>-0.61773929731597299</v>
      </c>
      <c r="O9596" s="7">
        <v>-0.80473456710834101</v>
      </c>
    </row>
    <row r="9597" spans="2:15" x14ac:dyDescent="0.2">
      <c r="B9597" s="7">
        <v>93</v>
      </c>
      <c r="C9597" s="7">
        <v>96</v>
      </c>
      <c r="D9597" s="7">
        <v>0.20769994682019</v>
      </c>
      <c r="E9597" s="7">
        <v>0.32178843762920001</v>
      </c>
      <c r="G9597" s="7">
        <v>93</v>
      </c>
      <c r="H9597" s="7">
        <v>96</v>
      </c>
      <c r="I9597" s="7">
        <v>0.149129061175795</v>
      </c>
      <c r="J9597" s="7">
        <v>8.79430000964199E-3</v>
      </c>
      <c r="L9597" s="7">
        <v>93</v>
      </c>
      <c r="M9597" s="7">
        <v>96</v>
      </c>
      <c r="N9597" s="7">
        <v>-5.3526745879596903E-2</v>
      </c>
      <c r="O9597" s="7">
        <v>0.240514337562445</v>
      </c>
    </row>
    <row r="9598" spans="2:15" x14ac:dyDescent="0.2">
      <c r="B9598" s="7">
        <v>94</v>
      </c>
      <c r="C9598" s="7">
        <v>96</v>
      </c>
      <c r="D9598" s="7">
        <v>-0.128953755004966</v>
      </c>
      <c r="E9598" s="7">
        <v>8.5282080257158607E-3</v>
      </c>
      <c r="G9598" s="7">
        <v>94</v>
      </c>
      <c r="H9598" s="7">
        <v>96</v>
      </c>
      <c r="I9598" s="7">
        <v>0.121157977626174</v>
      </c>
      <c r="J9598" s="7">
        <v>0.33819986641696198</v>
      </c>
      <c r="L9598" s="7">
        <v>94</v>
      </c>
      <c r="M9598" s="7">
        <v>96</v>
      </c>
      <c r="N9598" s="7">
        <v>-4.2252442059787398E-2</v>
      </c>
      <c r="O9598" s="7">
        <v>-0.66157827363901001</v>
      </c>
    </row>
    <row r="9599" spans="2:15" x14ac:dyDescent="0.2">
      <c r="B9599" s="7">
        <v>95</v>
      </c>
      <c r="C9599" s="7">
        <v>96</v>
      </c>
      <c r="D9599" s="7">
        <v>-0.32589802805351598</v>
      </c>
      <c r="E9599" s="7">
        <v>-0.19550154458403499</v>
      </c>
      <c r="G9599" s="7">
        <v>95</v>
      </c>
      <c r="H9599" s="7">
        <v>96</v>
      </c>
      <c r="I9599" s="7">
        <v>3.8799734880967703E-5</v>
      </c>
      <c r="J9599" s="7">
        <v>2.9090751670457502E-3</v>
      </c>
      <c r="L9599" s="7">
        <v>95</v>
      </c>
      <c r="M9599" s="7">
        <v>96</v>
      </c>
      <c r="N9599" s="7">
        <v>-1.05782333904953</v>
      </c>
      <c r="O9599" s="7">
        <v>-0.32384357921423002</v>
      </c>
    </row>
    <row r="9600" spans="2:15" x14ac:dyDescent="0.2">
      <c r="B9600" s="7">
        <v>96</v>
      </c>
      <c r="C9600" s="7">
        <v>96</v>
      </c>
      <c r="D9600" s="7">
        <v>8.2862585428085094E-3</v>
      </c>
      <c r="E9600" s="7">
        <v>-0.289531456960678</v>
      </c>
      <c r="G9600" s="7">
        <v>96</v>
      </c>
      <c r="H9600" s="7">
        <v>96</v>
      </c>
      <c r="I9600" s="7">
        <v>0.23315189364538699</v>
      </c>
      <c r="J9600" s="7">
        <v>0.20610906452088301</v>
      </c>
      <c r="L9600" s="7">
        <v>96</v>
      </c>
      <c r="M9600" s="7">
        <v>96</v>
      </c>
      <c r="N9600" s="7">
        <v>-1.5566945739731</v>
      </c>
      <c r="O9600" s="7">
        <v>-0.160754020282416</v>
      </c>
    </row>
    <row r="9601" spans="2:15" x14ac:dyDescent="0.2">
      <c r="B9601" s="7">
        <v>97</v>
      </c>
      <c r="C9601" s="7">
        <v>96</v>
      </c>
      <c r="D9601" s="7">
        <v>-8.0324114122919205E-2</v>
      </c>
      <c r="E9601" s="7">
        <v>9.5180702329989805E-2</v>
      </c>
      <c r="G9601" s="7">
        <v>97</v>
      </c>
      <c r="H9601" s="7">
        <v>96</v>
      </c>
      <c r="I9601" s="7">
        <v>-3.0134260759176398E-2</v>
      </c>
      <c r="J9601" s="7">
        <v>-0.195288833816327</v>
      </c>
      <c r="L9601" s="7">
        <v>97</v>
      </c>
      <c r="M9601" s="7">
        <v>96</v>
      </c>
      <c r="N9601" s="7">
        <v>-1.4964552677107099</v>
      </c>
      <c r="O9601" s="7">
        <v>-1.6604926582431601</v>
      </c>
    </row>
    <row r="9602" spans="2:15" x14ac:dyDescent="0.2">
      <c r="B9602" s="7">
        <v>98</v>
      </c>
      <c r="C9602" s="7">
        <v>96</v>
      </c>
      <c r="D9602" s="7">
        <v>0.17568922630488301</v>
      </c>
      <c r="E9602" s="7">
        <v>7.3264380870637205E-2</v>
      </c>
      <c r="G9602" s="7">
        <v>98</v>
      </c>
      <c r="H9602" s="7">
        <v>96</v>
      </c>
      <c r="I9602" s="7">
        <v>-0.44176717536694299</v>
      </c>
      <c r="J9602" s="7">
        <v>-0.40701620491393797</v>
      </c>
      <c r="L9602" s="7">
        <v>98</v>
      </c>
      <c r="M9602" s="7">
        <v>96</v>
      </c>
      <c r="N9602" s="7">
        <v>-0.198726651912213</v>
      </c>
      <c r="O9602" s="7">
        <v>-0.20206524508142701</v>
      </c>
    </row>
    <row r="9603" spans="2:15" x14ac:dyDescent="0.2">
      <c r="B9603" s="7">
        <v>99</v>
      </c>
      <c r="C9603" s="7">
        <v>96</v>
      </c>
      <c r="D9603" s="7">
        <v>-0.240254244661737</v>
      </c>
      <c r="E9603" s="7">
        <v>-0.29021608343591898</v>
      </c>
      <c r="G9603" s="7">
        <v>99</v>
      </c>
      <c r="H9603" s="7">
        <v>96</v>
      </c>
      <c r="I9603" s="7">
        <v>-0.61566560808914905</v>
      </c>
      <c r="J9603" s="7">
        <v>3.51154264218856E-3</v>
      </c>
      <c r="L9603" s="7">
        <v>99</v>
      </c>
      <c r="M9603" s="7">
        <v>96</v>
      </c>
      <c r="N9603" s="7">
        <v>-2.35292909584928E-2</v>
      </c>
      <c r="O9603" s="7">
        <v>1.4259341374597201</v>
      </c>
    </row>
    <row r="9604" spans="2:15" x14ac:dyDescent="0.2">
      <c r="B9604" s="7">
        <v>100</v>
      </c>
      <c r="C9604" s="7">
        <v>96</v>
      </c>
      <c r="D9604" s="7">
        <v>0.150360963008209</v>
      </c>
      <c r="E9604" s="7">
        <v>0.35642628272028498</v>
      </c>
      <c r="G9604" s="7">
        <v>100</v>
      </c>
      <c r="H9604" s="7">
        <v>96</v>
      </c>
      <c r="I9604" s="7">
        <v>-0.17931294679076101</v>
      </c>
      <c r="J9604" s="7">
        <v>-5.9996477197989499E-2</v>
      </c>
      <c r="L9604" s="7">
        <v>100</v>
      </c>
      <c r="M9604" s="7">
        <v>96</v>
      </c>
      <c r="N9604" s="7">
        <v>1.5084299156340799</v>
      </c>
      <c r="O9604" s="7">
        <v>1.2959190107957099</v>
      </c>
    </row>
    <row r="9605" spans="2:15" x14ac:dyDescent="0.2">
      <c r="B9605" s="7">
        <v>1</v>
      </c>
      <c r="C9605" s="7">
        <v>97</v>
      </c>
      <c r="D9605" s="7">
        <v>-0.84935416801791197</v>
      </c>
      <c r="E9605" s="7">
        <v>-0.72869437484184896</v>
      </c>
      <c r="G9605" s="7">
        <v>1</v>
      </c>
      <c r="H9605" s="7">
        <v>97</v>
      </c>
      <c r="I9605" s="7">
        <v>0.30492060232608598</v>
      </c>
      <c r="J9605" s="7">
        <v>-2.5888969684097599E-2</v>
      </c>
      <c r="L9605" s="7">
        <v>1</v>
      </c>
      <c r="M9605" s="7">
        <v>97</v>
      </c>
      <c r="N9605" s="7">
        <v>-0.35257163369207001</v>
      </c>
      <c r="O9605" s="7">
        <v>-0.28296282267054901</v>
      </c>
    </row>
    <row r="9606" spans="2:15" x14ac:dyDescent="0.2">
      <c r="B9606" s="7">
        <v>2</v>
      </c>
      <c r="C9606" s="7">
        <v>97</v>
      </c>
      <c r="D9606" s="7">
        <v>8.6718753633464402E-2</v>
      </c>
      <c r="E9606" s="7">
        <v>3.5589115267253398E-2</v>
      </c>
      <c r="G9606" s="7">
        <v>2</v>
      </c>
      <c r="H9606" s="7">
        <v>97</v>
      </c>
      <c r="I9606" s="7">
        <v>-0.138758629882689</v>
      </c>
      <c r="J9606" s="7">
        <v>-0.21930750433538701</v>
      </c>
      <c r="L9606" s="7">
        <v>2</v>
      </c>
      <c r="M9606" s="7">
        <v>97</v>
      </c>
      <c r="N9606" s="7">
        <v>0.64386428400839901</v>
      </c>
      <c r="O9606" s="7">
        <v>0.64230299427203996</v>
      </c>
    </row>
    <row r="9607" spans="2:15" x14ac:dyDescent="0.2">
      <c r="B9607" s="7">
        <v>3</v>
      </c>
      <c r="C9607" s="7">
        <v>97</v>
      </c>
      <c r="D9607" s="7">
        <v>-0.61827495892121898</v>
      </c>
      <c r="E9607" s="7">
        <v>-0.60090314876695095</v>
      </c>
      <c r="G9607" s="7">
        <v>3</v>
      </c>
      <c r="H9607" s="7">
        <v>97</v>
      </c>
      <c r="I9607" s="7">
        <v>-0.16340869852448101</v>
      </c>
      <c r="J9607" s="7">
        <v>0.21101878802641</v>
      </c>
      <c r="L9607" s="7">
        <v>3</v>
      </c>
      <c r="M9607" s="7">
        <v>97</v>
      </c>
      <c r="N9607" s="7">
        <v>0.61152902070260295</v>
      </c>
      <c r="O9607" s="7">
        <v>-0.73116723849675203</v>
      </c>
    </row>
    <row r="9608" spans="2:15" x14ac:dyDescent="0.2">
      <c r="B9608" s="7">
        <v>4</v>
      </c>
      <c r="C9608" s="7">
        <v>97</v>
      </c>
      <c r="D9608" s="7">
        <v>-0.16538217543589601</v>
      </c>
      <c r="E9608" s="7">
        <v>-0.34741335365283599</v>
      </c>
      <c r="G9608" s="7">
        <v>4</v>
      </c>
      <c r="H9608" s="7">
        <v>97</v>
      </c>
      <c r="I9608" s="7">
        <v>-0.22586871589907001</v>
      </c>
      <c r="J9608" s="7">
        <v>-0.11785164519231001</v>
      </c>
      <c r="L9608" s="7">
        <v>4</v>
      </c>
      <c r="M9608" s="7">
        <v>97</v>
      </c>
      <c r="N9608" s="7">
        <v>-1.60852189484075</v>
      </c>
      <c r="O9608" s="7">
        <v>-1.8199296317398801</v>
      </c>
    </row>
    <row r="9609" spans="2:15" x14ac:dyDescent="0.2">
      <c r="B9609" s="7">
        <v>5</v>
      </c>
      <c r="C9609" s="7">
        <v>97</v>
      </c>
      <c r="D9609" s="7">
        <v>7.6618858003245194E-2</v>
      </c>
      <c r="E9609" s="7">
        <v>0.30605690760507398</v>
      </c>
      <c r="G9609" s="7">
        <v>5</v>
      </c>
      <c r="H9609" s="7">
        <v>97</v>
      </c>
      <c r="I9609" s="7">
        <v>-1.8511280555045102E-2</v>
      </c>
      <c r="J9609" s="7">
        <v>0.26652131053543598</v>
      </c>
      <c r="L9609" s="7">
        <v>5</v>
      </c>
      <c r="M9609" s="7">
        <v>97</v>
      </c>
      <c r="N9609" s="7">
        <v>-0.284116286750559</v>
      </c>
      <c r="O9609" s="7">
        <v>-0.52080038355062397</v>
      </c>
    </row>
    <row r="9610" spans="2:15" x14ac:dyDescent="0.2">
      <c r="B9610" s="7">
        <v>6</v>
      </c>
      <c r="C9610" s="7">
        <v>97</v>
      </c>
      <c r="D9610" s="7">
        <v>-0.76787672927037098</v>
      </c>
      <c r="E9610" s="7">
        <v>-0.62971738431921898</v>
      </c>
      <c r="G9610" s="7">
        <v>6</v>
      </c>
      <c r="H9610" s="7">
        <v>97</v>
      </c>
      <c r="I9610" s="7">
        <v>2.9708205761743899E-2</v>
      </c>
      <c r="J9610" s="7">
        <v>4.1677379802956202E-2</v>
      </c>
      <c r="L9610" s="7">
        <v>6</v>
      </c>
      <c r="M9610" s="7">
        <v>97</v>
      </c>
      <c r="N9610" s="7">
        <v>-0.90407699927646301</v>
      </c>
      <c r="O9610" s="7">
        <v>-0.27970366831065602</v>
      </c>
    </row>
    <row r="9611" spans="2:15" x14ac:dyDescent="0.2">
      <c r="B9611" s="7">
        <v>7</v>
      </c>
      <c r="C9611" s="7">
        <v>97</v>
      </c>
      <c r="D9611" s="7">
        <v>0.28194816426061697</v>
      </c>
      <c r="E9611" s="7">
        <v>0.13527626884177801</v>
      </c>
      <c r="G9611" s="7">
        <v>7</v>
      </c>
      <c r="H9611" s="7">
        <v>97</v>
      </c>
      <c r="I9611" s="7">
        <v>-4.2479733679790903E-2</v>
      </c>
      <c r="J9611" s="7">
        <v>-3.0375841247234799E-2</v>
      </c>
      <c r="L9611" s="7">
        <v>7</v>
      </c>
      <c r="M9611" s="7">
        <v>97</v>
      </c>
      <c r="N9611" s="7">
        <v>-3.0455589096066298</v>
      </c>
      <c r="O9611" s="7">
        <v>-1.88675634555178</v>
      </c>
    </row>
    <row r="9612" spans="2:15" x14ac:dyDescent="0.2">
      <c r="B9612" s="7">
        <v>8</v>
      </c>
      <c r="C9612" s="7">
        <v>97</v>
      </c>
      <c r="D9612" s="7">
        <v>0.29250651797737398</v>
      </c>
      <c r="E9612" s="7">
        <v>0.28455813976956901</v>
      </c>
      <c r="G9612" s="7">
        <v>8</v>
      </c>
      <c r="H9612" s="7">
        <v>97</v>
      </c>
      <c r="I9612" s="7">
        <v>-0.12191696484459601</v>
      </c>
      <c r="J9612" s="7">
        <v>-0.10274808028216099</v>
      </c>
      <c r="L9612" s="7">
        <v>8</v>
      </c>
      <c r="M9612" s="7">
        <v>97</v>
      </c>
      <c r="N9612" s="7">
        <v>0.250629227441725</v>
      </c>
      <c r="O9612" s="7">
        <v>6.8629528568196804E-2</v>
      </c>
    </row>
    <row r="9613" spans="2:15" x14ac:dyDescent="0.2">
      <c r="B9613" s="7">
        <v>9</v>
      </c>
      <c r="C9613" s="7">
        <v>97</v>
      </c>
      <c r="D9613" s="7">
        <v>-0.94036195610647999</v>
      </c>
      <c r="E9613" s="7">
        <v>-0.68483510145374105</v>
      </c>
      <c r="G9613" s="7">
        <v>9</v>
      </c>
      <c r="H9613" s="7">
        <v>97</v>
      </c>
      <c r="I9613" s="7">
        <v>0.18319373774245501</v>
      </c>
      <c r="J9613" s="7">
        <v>0.27365252757988001</v>
      </c>
      <c r="L9613" s="7">
        <v>9</v>
      </c>
      <c r="M9613" s="7">
        <v>97</v>
      </c>
      <c r="N9613" s="7">
        <v>-2.1863184338265498</v>
      </c>
      <c r="O9613" s="7">
        <v>-1.50677929702814</v>
      </c>
    </row>
    <row r="9614" spans="2:15" x14ac:dyDescent="0.2">
      <c r="B9614" s="7">
        <v>10</v>
      </c>
      <c r="C9614" s="7">
        <v>97</v>
      </c>
      <c r="D9614" s="7">
        <v>-6.2021348392900001E-2</v>
      </c>
      <c r="E9614" s="7">
        <v>-0.234341155170712</v>
      </c>
      <c r="G9614" s="7">
        <v>10</v>
      </c>
      <c r="H9614" s="7">
        <v>97</v>
      </c>
      <c r="I9614" s="7">
        <v>-0.11213923578474499</v>
      </c>
      <c r="J9614" s="7">
        <v>-0.22577314864213699</v>
      </c>
      <c r="L9614" s="7">
        <v>10</v>
      </c>
      <c r="M9614" s="7">
        <v>97</v>
      </c>
      <c r="N9614" s="7">
        <v>1.2619275303059601</v>
      </c>
      <c r="O9614" s="7">
        <v>1.6956677376815199</v>
      </c>
    </row>
    <row r="9615" spans="2:15" x14ac:dyDescent="0.2">
      <c r="B9615" s="7">
        <v>11</v>
      </c>
      <c r="C9615" s="7">
        <v>97</v>
      </c>
      <c r="D9615" s="7">
        <v>-0.295207894786504</v>
      </c>
      <c r="E9615" s="7">
        <v>-0.29236278817870898</v>
      </c>
      <c r="G9615" s="7">
        <v>11</v>
      </c>
      <c r="H9615" s="7">
        <v>97</v>
      </c>
      <c r="I9615" s="7">
        <v>6.8162240751856701E-2</v>
      </c>
      <c r="J9615" s="7">
        <v>0.41244582747526298</v>
      </c>
      <c r="L9615" s="7">
        <v>11</v>
      </c>
      <c r="M9615" s="7">
        <v>97</v>
      </c>
      <c r="N9615" s="7">
        <v>-1.3294398520100299</v>
      </c>
      <c r="O9615" s="7">
        <v>-0.80214415444615905</v>
      </c>
    </row>
    <row r="9616" spans="2:15" x14ac:dyDescent="0.2">
      <c r="B9616" s="7">
        <v>12</v>
      </c>
      <c r="C9616" s="7">
        <v>97</v>
      </c>
      <c r="D9616" s="7">
        <v>8.8413055032324606E-2</v>
      </c>
      <c r="E9616" s="7">
        <v>6.4089234966941105E-2</v>
      </c>
      <c r="G9616" s="7">
        <v>12</v>
      </c>
      <c r="H9616" s="7">
        <v>97</v>
      </c>
      <c r="I9616" s="7">
        <v>-0.24746492805759299</v>
      </c>
      <c r="J9616" s="7">
        <v>-7.1374394280173406E-2</v>
      </c>
      <c r="L9616" s="7">
        <v>12</v>
      </c>
      <c r="M9616" s="7">
        <v>97</v>
      </c>
      <c r="N9616" s="7">
        <v>-2.4894684820896602</v>
      </c>
      <c r="O9616" s="7">
        <v>-2.2605776717616002</v>
      </c>
    </row>
    <row r="9617" spans="2:15" x14ac:dyDescent="0.2">
      <c r="B9617" s="7">
        <v>13</v>
      </c>
      <c r="C9617" s="7">
        <v>97</v>
      </c>
      <c r="D9617" s="7">
        <v>-3.0319019991083E-2</v>
      </c>
      <c r="E9617" s="7">
        <v>0.11139505346299</v>
      </c>
      <c r="G9617" s="7">
        <v>13</v>
      </c>
      <c r="H9617" s="7">
        <v>97</v>
      </c>
      <c r="I9617" s="7">
        <v>-0.46864052626681901</v>
      </c>
      <c r="J9617" s="7">
        <v>-0.20710515509323299</v>
      </c>
      <c r="L9617" s="7">
        <v>13</v>
      </c>
      <c r="M9617" s="7">
        <v>97</v>
      </c>
      <c r="N9617" s="7">
        <v>-1.7308348290220601</v>
      </c>
      <c r="O9617" s="7">
        <v>-1.2670171220808399</v>
      </c>
    </row>
    <row r="9618" spans="2:15" x14ac:dyDescent="0.2">
      <c r="B9618" s="7">
        <v>14</v>
      </c>
      <c r="C9618" s="7">
        <v>97</v>
      </c>
      <c r="D9618" s="7">
        <v>-0.52441830038466197</v>
      </c>
      <c r="E9618" s="7">
        <v>-0.62652595274401301</v>
      </c>
      <c r="G9618" s="7">
        <v>14</v>
      </c>
      <c r="H9618" s="7">
        <v>97</v>
      </c>
      <c r="I9618" s="7">
        <v>-0.447910397712034</v>
      </c>
      <c r="J9618" s="7">
        <v>2.8966766472109402E-2</v>
      </c>
      <c r="L9618" s="7">
        <v>14</v>
      </c>
      <c r="M9618" s="7">
        <v>97</v>
      </c>
      <c r="N9618" s="7">
        <v>-0.55056752170755796</v>
      </c>
      <c r="O9618" s="7">
        <v>-0.47417078122933398</v>
      </c>
    </row>
    <row r="9619" spans="2:15" x14ac:dyDescent="0.2">
      <c r="B9619" s="7">
        <v>15</v>
      </c>
      <c r="C9619" s="7">
        <v>97</v>
      </c>
      <c r="D9619" s="7">
        <v>-2.6375625220318E-2</v>
      </c>
      <c r="E9619" s="7">
        <v>0.26698318986890102</v>
      </c>
      <c r="G9619" s="7">
        <v>15</v>
      </c>
      <c r="H9619" s="7">
        <v>97</v>
      </c>
      <c r="I9619" s="7">
        <v>9.9842635962558796E-2</v>
      </c>
      <c r="J9619" s="7">
        <v>5.1790436720979801E-3</v>
      </c>
      <c r="L9619" s="7">
        <v>15</v>
      </c>
      <c r="M9619" s="7">
        <v>97</v>
      </c>
      <c r="N9619" s="7">
        <v>-1.43418332573755</v>
      </c>
      <c r="O9619" s="7">
        <v>-0.35797053722123401</v>
      </c>
    </row>
    <row r="9620" spans="2:15" x14ac:dyDescent="0.2">
      <c r="B9620" s="7">
        <v>16</v>
      </c>
      <c r="C9620" s="7">
        <v>97</v>
      </c>
      <c r="D9620" s="7">
        <v>-0.241492052117184</v>
      </c>
      <c r="E9620" s="7">
        <v>9.8069985738474599E-2</v>
      </c>
      <c r="G9620" s="7">
        <v>16</v>
      </c>
      <c r="H9620" s="7">
        <v>97</v>
      </c>
      <c r="I9620" s="7">
        <v>0.17609151545952101</v>
      </c>
      <c r="J9620" s="7">
        <v>0.21393024185662601</v>
      </c>
      <c r="L9620" s="7">
        <v>16</v>
      </c>
      <c r="M9620" s="7">
        <v>97</v>
      </c>
      <c r="N9620" s="7">
        <v>-0.84679217308118604</v>
      </c>
      <c r="O9620" s="7">
        <v>-0.89229164150033502</v>
      </c>
    </row>
    <row r="9621" spans="2:15" x14ac:dyDescent="0.2">
      <c r="B9621" s="7">
        <v>17</v>
      </c>
      <c r="C9621" s="7">
        <v>97</v>
      </c>
      <c r="D9621" s="7">
        <v>-0.33787609892673498</v>
      </c>
      <c r="E9621" s="7">
        <v>-0.182556482145523</v>
      </c>
      <c r="G9621" s="7">
        <v>17</v>
      </c>
      <c r="H9621" s="7">
        <v>97</v>
      </c>
      <c r="I9621" s="7">
        <v>0.175321128615154</v>
      </c>
      <c r="J9621" s="7">
        <v>0.14056009052928201</v>
      </c>
      <c r="L9621" s="7">
        <v>17</v>
      </c>
      <c r="M9621" s="7">
        <v>97</v>
      </c>
      <c r="N9621" s="7">
        <v>-1.0300779839173899</v>
      </c>
      <c r="O9621" s="7">
        <v>-0.49560593905626099</v>
      </c>
    </row>
    <row r="9622" spans="2:15" x14ac:dyDescent="0.2">
      <c r="B9622" s="7">
        <v>18</v>
      </c>
      <c r="C9622" s="7">
        <v>97</v>
      </c>
      <c r="D9622" s="7">
        <v>0.13552963352696601</v>
      </c>
      <c r="E9622" s="7">
        <v>-2.3584358586257199E-2</v>
      </c>
      <c r="G9622" s="7">
        <v>18</v>
      </c>
      <c r="H9622" s="7">
        <v>97</v>
      </c>
      <c r="I9622" s="7">
        <v>9.0880219509170204E-2</v>
      </c>
      <c r="J9622" s="7">
        <v>0.14717419890562899</v>
      </c>
      <c r="L9622" s="7">
        <v>18</v>
      </c>
      <c r="M9622" s="7">
        <v>97</v>
      </c>
      <c r="N9622" s="7">
        <v>-4.5219048520667798E-2</v>
      </c>
      <c r="O9622" s="7">
        <v>-0.135291237029316</v>
      </c>
    </row>
    <row r="9623" spans="2:15" x14ac:dyDescent="0.2">
      <c r="B9623" s="7">
        <v>19</v>
      </c>
      <c r="C9623" s="7">
        <v>97</v>
      </c>
      <c r="D9623" s="7">
        <v>-0.18371000959766601</v>
      </c>
      <c r="E9623" s="7">
        <v>-8.5947910419331905E-2</v>
      </c>
      <c r="G9623" s="7">
        <v>19</v>
      </c>
      <c r="H9623" s="7">
        <v>97</v>
      </c>
      <c r="I9623" s="7">
        <v>-0.11649602253272</v>
      </c>
      <c r="J9623" s="7">
        <v>9.2294345638981295E-3</v>
      </c>
      <c r="L9623" s="7">
        <v>19</v>
      </c>
      <c r="M9623" s="7">
        <v>97</v>
      </c>
      <c r="N9623" s="7">
        <v>-0.75059552033787003</v>
      </c>
      <c r="O9623" s="7">
        <v>-0.67520603809020696</v>
      </c>
    </row>
    <row r="9624" spans="2:15" x14ac:dyDescent="0.2">
      <c r="B9624" s="7">
        <v>20</v>
      </c>
      <c r="C9624" s="7">
        <v>97</v>
      </c>
      <c r="D9624" s="7">
        <v>-0.35241773507470597</v>
      </c>
      <c r="E9624" s="7">
        <v>-0.27381869326793401</v>
      </c>
      <c r="G9624" s="7">
        <v>20</v>
      </c>
      <c r="H9624" s="7">
        <v>97</v>
      </c>
      <c r="I9624" s="7">
        <v>-5.2897900591483797E-2</v>
      </c>
      <c r="J9624" s="7">
        <v>-7.6594555171063797E-2</v>
      </c>
      <c r="L9624" s="7">
        <v>20</v>
      </c>
      <c r="M9624" s="7">
        <v>97</v>
      </c>
      <c r="N9624" s="7">
        <v>-2.81043789265996</v>
      </c>
      <c r="O9624" s="7">
        <v>-2.1594713803939101</v>
      </c>
    </row>
    <row r="9625" spans="2:15" x14ac:dyDescent="0.2">
      <c r="B9625" s="7">
        <v>21</v>
      </c>
      <c r="C9625" s="7">
        <v>97</v>
      </c>
      <c r="D9625" s="7">
        <v>-0.25891208640482699</v>
      </c>
      <c r="E9625" s="7">
        <v>-0.30974251778746797</v>
      </c>
      <c r="G9625" s="7">
        <v>21</v>
      </c>
      <c r="H9625" s="7">
        <v>97</v>
      </c>
      <c r="I9625" s="7">
        <v>0.18702975806477401</v>
      </c>
      <c r="J9625" s="7">
        <v>1.7178443545393701E-2</v>
      </c>
      <c r="L9625" s="7">
        <v>21</v>
      </c>
      <c r="M9625" s="7">
        <v>97</v>
      </c>
      <c r="N9625" s="7">
        <v>-1.1218809138471699</v>
      </c>
      <c r="O9625" s="7">
        <v>-0.88498909466097098</v>
      </c>
    </row>
    <row r="9626" spans="2:15" x14ac:dyDescent="0.2">
      <c r="B9626" s="7">
        <v>22</v>
      </c>
      <c r="C9626" s="7">
        <v>97</v>
      </c>
      <c r="D9626" s="7">
        <v>-0.21645396529462099</v>
      </c>
      <c r="E9626" s="7">
        <v>-1.4779080203783899E-2</v>
      </c>
      <c r="G9626" s="7">
        <v>22</v>
      </c>
      <c r="H9626" s="7">
        <v>97</v>
      </c>
      <c r="I9626" s="7">
        <v>-1.39777039329818E-2</v>
      </c>
      <c r="J9626" s="7">
        <v>-0.176627699872206</v>
      </c>
      <c r="L9626" s="7">
        <v>22</v>
      </c>
      <c r="M9626" s="7">
        <v>97</v>
      </c>
      <c r="N9626" s="7">
        <v>-1.5142783320067601</v>
      </c>
      <c r="O9626" s="7">
        <v>-0.72326001575621301</v>
      </c>
    </row>
    <row r="9627" spans="2:15" x14ac:dyDescent="0.2">
      <c r="B9627" s="7">
        <v>23</v>
      </c>
      <c r="C9627" s="7">
        <v>97</v>
      </c>
      <c r="D9627" s="7">
        <v>8.1888418939469104E-2</v>
      </c>
      <c r="E9627" s="7">
        <v>0.161574065244068</v>
      </c>
      <c r="G9627" s="7">
        <v>23</v>
      </c>
      <c r="H9627" s="7">
        <v>97</v>
      </c>
      <c r="I9627" s="7">
        <v>-1.2527203721612401E-2</v>
      </c>
      <c r="J9627" s="7">
        <v>-1.9195268639000701E-2</v>
      </c>
      <c r="L9627" s="7">
        <v>23</v>
      </c>
      <c r="M9627" s="7">
        <v>97</v>
      </c>
      <c r="N9627" s="7">
        <v>-0.99945162322655301</v>
      </c>
      <c r="O9627" s="7">
        <v>-0.90692035132517901</v>
      </c>
    </row>
    <row r="9628" spans="2:15" x14ac:dyDescent="0.2">
      <c r="B9628" s="7">
        <v>24</v>
      </c>
      <c r="C9628" s="7">
        <v>97</v>
      </c>
      <c r="D9628" s="7">
        <v>0.15146140766671601</v>
      </c>
      <c r="E9628" s="7">
        <v>0.27906242297718498</v>
      </c>
      <c r="G9628" s="7">
        <v>24</v>
      </c>
      <c r="H9628" s="7">
        <v>97</v>
      </c>
      <c r="I9628" s="7">
        <v>-7.1249805839108199E-2</v>
      </c>
      <c r="J9628" s="7">
        <v>5.6401457233927303E-2</v>
      </c>
      <c r="L9628" s="7">
        <v>24</v>
      </c>
      <c r="M9628" s="7">
        <v>97</v>
      </c>
      <c r="N9628" s="7">
        <v>-1.86658919344894</v>
      </c>
      <c r="O9628" s="7">
        <v>-1.0867103638387401</v>
      </c>
    </row>
    <row r="9629" spans="2:15" x14ac:dyDescent="0.2">
      <c r="B9629" s="7">
        <v>25</v>
      </c>
      <c r="C9629" s="7">
        <v>97</v>
      </c>
      <c r="D9629" s="7">
        <v>0.32455033382842802</v>
      </c>
      <c r="E9629" s="7">
        <v>0.46728409204204602</v>
      </c>
      <c r="G9629" s="7">
        <v>25</v>
      </c>
      <c r="H9629" s="7">
        <v>97</v>
      </c>
      <c r="I9629" s="7">
        <v>-0.16123842385548701</v>
      </c>
      <c r="J9629" s="7">
        <v>-7.5704080264759305E-2</v>
      </c>
      <c r="L9629" s="7">
        <v>25</v>
      </c>
      <c r="M9629" s="7">
        <v>97</v>
      </c>
      <c r="N9629" s="7">
        <v>-0.79390640691305003</v>
      </c>
      <c r="O9629" s="7">
        <v>-1.06618720596684</v>
      </c>
    </row>
    <row r="9630" spans="2:15" x14ac:dyDescent="0.2">
      <c r="B9630" s="7">
        <v>26</v>
      </c>
      <c r="C9630" s="7">
        <v>97</v>
      </c>
      <c r="D9630" s="7">
        <v>-0.53755706708349005</v>
      </c>
      <c r="E9630" s="7">
        <v>-0.16682801930556401</v>
      </c>
      <c r="G9630" s="7">
        <v>26</v>
      </c>
      <c r="H9630" s="7">
        <v>97</v>
      </c>
      <c r="I9630" s="7">
        <v>-0.54703146809727199</v>
      </c>
      <c r="J9630" s="7">
        <v>-0.27426623154319801</v>
      </c>
      <c r="L9630" s="7">
        <v>26</v>
      </c>
      <c r="M9630" s="7">
        <v>97</v>
      </c>
      <c r="N9630" s="7">
        <v>-0.271119857062254</v>
      </c>
      <c r="O9630" s="7">
        <v>-8.2875107597043807E-2</v>
      </c>
    </row>
    <row r="9631" spans="2:15" x14ac:dyDescent="0.2">
      <c r="B9631" s="7">
        <v>27</v>
      </c>
      <c r="C9631" s="7">
        <v>97</v>
      </c>
      <c r="D9631" s="7">
        <v>1.03484222747952E-2</v>
      </c>
      <c r="E9631" s="7">
        <v>-0.415958231724744</v>
      </c>
      <c r="G9631" s="7">
        <v>27</v>
      </c>
      <c r="H9631" s="7">
        <v>97</v>
      </c>
      <c r="I9631" s="7">
        <v>-3.5805318435157198E-2</v>
      </c>
      <c r="J9631" s="7">
        <v>-0.11257528347736399</v>
      </c>
      <c r="L9631" s="7">
        <v>27</v>
      </c>
      <c r="M9631" s="7">
        <v>97</v>
      </c>
      <c r="N9631" s="7">
        <v>-0.902526815408766</v>
      </c>
      <c r="O9631" s="7">
        <v>-0.89409642235271902</v>
      </c>
    </row>
    <row r="9632" spans="2:15" x14ac:dyDescent="0.2">
      <c r="B9632" s="7">
        <v>28</v>
      </c>
      <c r="C9632" s="7">
        <v>97</v>
      </c>
      <c r="D9632" s="7">
        <v>-0.89080534758841201</v>
      </c>
      <c r="E9632" s="7">
        <v>-0.97025010779383403</v>
      </c>
      <c r="G9632" s="7">
        <v>28</v>
      </c>
      <c r="H9632" s="7">
        <v>97</v>
      </c>
      <c r="I9632" s="7">
        <v>-0.359366224542086</v>
      </c>
      <c r="J9632" s="7">
        <v>-4.4183175432948502E-2</v>
      </c>
      <c r="L9632" s="7">
        <v>28</v>
      </c>
      <c r="M9632" s="7">
        <v>97</v>
      </c>
      <c r="N9632" s="7">
        <v>1.32594379290603</v>
      </c>
      <c r="O9632" s="7">
        <v>0.13310414205582499</v>
      </c>
    </row>
    <row r="9633" spans="2:15" x14ac:dyDescent="0.2">
      <c r="B9633" s="7">
        <v>29</v>
      </c>
      <c r="C9633" s="7">
        <v>97</v>
      </c>
      <c r="D9633" s="7">
        <v>7.4803933544403706E-2</v>
      </c>
      <c r="E9633" s="7">
        <v>0.22847535585562001</v>
      </c>
      <c r="G9633" s="7">
        <v>29</v>
      </c>
      <c r="H9633" s="7">
        <v>97</v>
      </c>
      <c r="I9633" s="7">
        <v>-0.13378175927298999</v>
      </c>
      <c r="J9633" s="7">
        <v>-7.7585059346603202E-2</v>
      </c>
      <c r="L9633" s="7">
        <v>29</v>
      </c>
      <c r="M9633" s="7">
        <v>97</v>
      </c>
      <c r="N9633" s="7">
        <v>1.05294765117719</v>
      </c>
      <c r="O9633" s="7">
        <v>0.144136937617759</v>
      </c>
    </row>
    <row r="9634" spans="2:15" x14ac:dyDescent="0.2">
      <c r="B9634" s="7">
        <v>30</v>
      </c>
      <c r="C9634" s="7">
        <v>97</v>
      </c>
      <c r="D9634" s="7">
        <v>6.3054335386782498E-2</v>
      </c>
      <c r="E9634" s="7">
        <v>0.13529975087714899</v>
      </c>
      <c r="G9634" s="7">
        <v>30</v>
      </c>
      <c r="H9634" s="7">
        <v>97</v>
      </c>
      <c r="I9634" s="7">
        <v>0.65090209359308604</v>
      </c>
      <c r="J9634" s="7">
        <v>0.29566244885281401</v>
      </c>
      <c r="L9634" s="7">
        <v>30</v>
      </c>
      <c r="M9634" s="7">
        <v>97</v>
      </c>
      <c r="N9634" s="7">
        <v>-0.21522264006834799</v>
      </c>
      <c r="O9634" s="7">
        <v>0.98961945972274501</v>
      </c>
    </row>
    <row r="9635" spans="2:15" x14ac:dyDescent="0.2">
      <c r="B9635" s="7">
        <v>31</v>
      </c>
      <c r="C9635" s="7">
        <v>97</v>
      </c>
      <c r="D9635" s="7">
        <v>-5.4865068223806497E-2</v>
      </c>
      <c r="E9635" s="7">
        <v>0.37364873273516302</v>
      </c>
      <c r="G9635" s="7">
        <v>31</v>
      </c>
      <c r="H9635" s="7">
        <v>97</v>
      </c>
      <c r="I9635" s="7">
        <v>0.21961317671356001</v>
      </c>
      <c r="J9635" s="7">
        <v>-1.3491793662424799E-2</v>
      </c>
      <c r="L9635" s="7">
        <v>31</v>
      </c>
      <c r="M9635" s="7">
        <v>97</v>
      </c>
      <c r="N9635" s="7">
        <v>-3.30523715079834</v>
      </c>
      <c r="O9635" s="7">
        <v>-2.3482123510286801</v>
      </c>
    </row>
    <row r="9636" spans="2:15" x14ac:dyDescent="0.2">
      <c r="B9636" s="7">
        <v>32</v>
      </c>
      <c r="C9636" s="7">
        <v>97</v>
      </c>
      <c r="D9636" s="7">
        <v>-3.8364608028276202E-2</v>
      </c>
      <c r="E9636" s="7">
        <v>9.0177522865062101E-2</v>
      </c>
      <c r="G9636" s="7">
        <v>32</v>
      </c>
      <c r="H9636" s="7">
        <v>97</v>
      </c>
      <c r="I9636" s="7">
        <v>-0.18543141870019</v>
      </c>
      <c r="J9636" s="7">
        <v>3.8851268376774301E-2</v>
      </c>
      <c r="L9636" s="7">
        <v>32</v>
      </c>
      <c r="M9636" s="7">
        <v>97</v>
      </c>
      <c r="N9636" s="7">
        <v>-1.3777795795719601</v>
      </c>
      <c r="O9636" s="7">
        <v>-1.00949252046806</v>
      </c>
    </row>
    <row r="9637" spans="2:15" x14ac:dyDescent="0.2">
      <c r="B9637" s="7">
        <v>33</v>
      </c>
      <c r="C9637" s="7">
        <v>97</v>
      </c>
      <c r="D9637" s="7">
        <v>-0.22943374899637101</v>
      </c>
      <c r="E9637" s="7">
        <v>6.0078338338545499E-2</v>
      </c>
      <c r="G9637" s="7">
        <v>33</v>
      </c>
      <c r="H9637" s="7">
        <v>97</v>
      </c>
      <c r="I9637" s="7">
        <v>-9.5853520003041495E-2</v>
      </c>
      <c r="J9637" s="7">
        <v>-5.5413255774388902E-2</v>
      </c>
      <c r="L9637" s="7">
        <v>33</v>
      </c>
      <c r="M9637" s="7">
        <v>97</v>
      </c>
      <c r="N9637" s="7">
        <v>-1.12192506149981</v>
      </c>
      <c r="O9637" s="7">
        <v>-0.338546589383101</v>
      </c>
    </row>
    <row r="9638" spans="2:15" x14ac:dyDescent="0.2">
      <c r="B9638" s="7">
        <v>34</v>
      </c>
      <c r="C9638" s="7">
        <v>97</v>
      </c>
      <c r="D9638" s="7">
        <v>-0.105901707561824</v>
      </c>
      <c r="E9638" s="7">
        <v>7.5443947662293495E-2</v>
      </c>
      <c r="G9638" s="7">
        <v>34</v>
      </c>
      <c r="H9638" s="7">
        <v>97</v>
      </c>
      <c r="I9638" s="7">
        <v>-0.109582590352984</v>
      </c>
      <c r="J9638" s="7">
        <v>6.8056842690066496E-2</v>
      </c>
      <c r="L9638" s="7">
        <v>34</v>
      </c>
      <c r="M9638" s="7">
        <v>97</v>
      </c>
      <c r="N9638" s="7">
        <v>-0.38051412993109501</v>
      </c>
      <c r="O9638" s="7">
        <v>-0.69945050777412798</v>
      </c>
    </row>
    <row r="9639" spans="2:15" x14ac:dyDescent="0.2">
      <c r="B9639" s="7">
        <v>35</v>
      </c>
      <c r="C9639" s="7">
        <v>97</v>
      </c>
      <c r="D9639" s="7">
        <v>8.5293382570785795E-2</v>
      </c>
      <c r="E9639" s="7">
        <v>-0.145396099303259</v>
      </c>
      <c r="G9639" s="7">
        <v>35</v>
      </c>
      <c r="H9639" s="7">
        <v>97</v>
      </c>
      <c r="I9639" s="7">
        <v>-0.18796739533558501</v>
      </c>
      <c r="J9639" s="7">
        <v>7.3130873170406993E-2</v>
      </c>
      <c r="L9639" s="7">
        <v>35</v>
      </c>
      <c r="M9639" s="7">
        <v>97</v>
      </c>
      <c r="N9639" s="7">
        <v>-0.54100452114268704</v>
      </c>
      <c r="O9639" s="7">
        <v>0.27657557939044503</v>
      </c>
    </row>
    <row r="9640" spans="2:15" x14ac:dyDescent="0.2">
      <c r="B9640" s="7">
        <v>36</v>
      </c>
      <c r="C9640" s="7">
        <v>97</v>
      </c>
      <c r="D9640" s="7">
        <v>-0.27266207350897698</v>
      </c>
      <c r="E9640" s="7">
        <v>-2.4426273183060201E-2</v>
      </c>
      <c r="G9640" s="7">
        <v>36</v>
      </c>
      <c r="H9640" s="7">
        <v>97</v>
      </c>
      <c r="I9640" s="7">
        <v>-9.0961842500725306E-3</v>
      </c>
      <c r="J9640" s="7">
        <v>0.31365883948324003</v>
      </c>
      <c r="L9640" s="7">
        <v>36</v>
      </c>
      <c r="M9640" s="7">
        <v>97</v>
      </c>
      <c r="N9640" s="7">
        <v>1.34488099824594</v>
      </c>
      <c r="O9640" s="7">
        <v>1.55216527703311</v>
      </c>
    </row>
    <row r="9641" spans="2:15" x14ac:dyDescent="0.2">
      <c r="B9641" s="7">
        <v>37</v>
      </c>
      <c r="C9641" s="7">
        <v>97</v>
      </c>
      <c r="D9641" s="7">
        <v>0.169124696316032</v>
      </c>
      <c r="E9641" s="7">
        <v>-0.101938650545527</v>
      </c>
      <c r="G9641" s="7">
        <v>37</v>
      </c>
      <c r="H9641" s="7">
        <v>97</v>
      </c>
      <c r="I9641" s="7">
        <v>-4.9691234187026402E-2</v>
      </c>
      <c r="J9641" s="7">
        <v>-1.4969214247107E-2</v>
      </c>
      <c r="L9641" s="7">
        <v>37</v>
      </c>
      <c r="M9641" s="7">
        <v>97</v>
      </c>
      <c r="N9641" s="7">
        <v>-2.5679304353380199</v>
      </c>
      <c r="O9641" s="7">
        <v>-1.59027408282319</v>
      </c>
    </row>
    <row r="9642" spans="2:15" x14ac:dyDescent="0.2">
      <c r="B9642" s="7">
        <v>38</v>
      </c>
      <c r="C9642" s="7">
        <v>97</v>
      </c>
      <c r="D9642" s="7">
        <v>-0.123842912496874</v>
      </c>
      <c r="E9642" s="7">
        <v>-8.1579686773279605E-2</v>
      </c>
      <c r="G9642" s="7">
        <v>38</v>
      </c>
      <c r="H9642" s="7">
        <v>97</v>
      </c>
      <c r="I9642" s="7">
        <v>0.121550609249219</v>
      </c>
      <c r="J9642" s="7">
        <v>0.160457539885591</v>
      </c>
      <c r="L9642" s="7">
        <v>38</v>
      </c>
      <c r="M9642" s="7">
        <v>97</v>
      </c>
      <c r="N9642" s="7">
        <v>0.75709690696139798</v>
      </c>
      <c r="O9642" s="7">
        <v>0.629653086289792</v>
      </c>
    </row>
    <row r="9643" spans="2:15" x14ac:dyDescent="0.2">
      <c r="B9643" s="7">
        <v>39</v>
      </c>
      <c r="C9643" s="7">
        <v>97</v>
      </c>
      <c r="D9643" s="7">
        <v>-0.17060526701374501</v>
      </c>
      <c r="E9643" s="7">
        <v>-0.10569372411604</v>
      </c>
      <c r="G9643" s="7">
        <v>39</v>
      </c>
      <c r="H9643" s="7">
        <v>97</v>
      </c>
      <c r="I9643" s="7">
        <v>-0.211967602044938</v>
      </c>
      <c r="J9643" s="7">
        <v>-9.6952133503847904E-2</v>
      </c>
      <c r="L9643" s="7">
        <v>39</v>
      </c>
      <c r="M9643" s="7">
        <v>97</v>
      </c>
      <c r="N9643" s="7">
        <v>-0.250283166434773</v>
      </c>
      <c r="O9643" s="7">
        <v>-0.100724933193671</v>
      </c>
    </row>
    <row r="9644" spans="2:15" x14ac:dyDescent="0.2">
      <c r="B9644" s="7">
        <v>40</v>
      </c>
      <c r="C9644" s="7">
        <v>97</v>
      </c>
      <c r="D9644" s="7">
        <v>0.24658932314863199</v>
      </c>
      <c r="E9644" s="7">
        <v>0.40652814206736099</v>
      </c>
      <c r="G9644" s="7">
        <v>40</v>
      </c>
      <c r="H9644" s="7">
        <v>97</v>
      </c>
      <c r="I9644" s="7">
        <v>-7.3933998883152399E-2</v>
      </c>
      <c r="J9644" s="7">
        <v>7.7236355912449803E-2</v>
      </c>
      <c r="L9644" s="7">
        <v>40</v>
      </c>
      <c r="M9644" s="7">
        <v>97</v>
      </c>
      <c r="N9644" s="7">
        <v>-2.9256841102273601</v>
      </c>
      <c r="O9644" s="7">
        <v>-2.3810495453691298</v>
      </c>
    </row>
    <row r="9645" spans="2:15" x14ac:dyDescent="0.2">
      <c r="B9645" s="7">
        <v>41</v>
      </c>
      <c r="C9645" s="7">
        <v>97</v>
      </c>
      <c r="D9645" s="7">
        <v>0.34770374844388002</v>
      </c>
      <c r="E9645" s="7">
        <v>0.119423070365812</v>
      </c>
      <c r="G9645" s="7">
        <v>41</v>
      </c>
      <c r="H9645" s="7">
        <v>97</v>
      </c>
      <c r="I9645" s="7">
        <v>0.28972525455646903</v>
      </c>
      <c r="J9645" s="7">
        <v>0.37599051860774102</v>
      </c>
      <c r="L9645" s="7">
        <v>41</v>
      </c>
      <c r="M9645" s="7">
        <v>97</v>
      </c>
      <c r="N9645" s="7">
        <v>-1.0639261787387799</v>
      </c>
      <c r="O9645" s="7">
        <v>-0.38105415584201302</v>
      </c>
    </row>
    <row r="9646" spans="2:15" x14ac:dyDescent="0.2">
      <c r="B9646" s="7">
        <v>42</v>
      </c>
      <c r="C9646" s="7">
        <v>97</v>
      </c>
      <c r="D9646" s="7">
        <v>-2.5499438681841E-2</v>
      </c>
      <c r="E9646" s="7">
        <v>-2.7930445838112699E-2</v>
      </c>
      <c r="G9646" s="7">
        <v>42</v>
      </c>
      <c r="H9646" s="7">
        <v>97</v>
      </c>
      <c r="I9646" s="7">
        <v>-1.5146867429993299E-2</v>
      </c>
      <c r="J9646" s="7">
        <v>9.6733814088327805E-2</v>
      </c>
      <c r="L9646" s="7">
        <v>42</v>
      </c>
      <c r="M9646" s="7">
        <v>97</v>
      </c>
      <c r="N9646" s="7">
        <v>0.30066703556415297</v>
      </c>
      <c r="O9646" s="7">
        <v>0.19295733711254201</v>
      </c>
    </row>
    <row r="9647" spans="2:15" x14ac:dyDescent="0.2">
      <c r="B9647" s="7">
        <v>43</v>
      </c>
      <c r="C9647" s="7">
        <v>97</v>
      </c>
      <c r="D9647" s="7">
        <v>-0.176893865401411</v>
      </c>
      <c r="E9647" s="7">
        <v>-9.2795445127027403E-3</v>
      </c>
      <c r="G9647" s="7">
        <v>43</v>
      </c>
      <c r="H9647" s="7">
        <v>97</v>
      </c>
      <c r="I9647" s="7">
        <v>0.102021496572332</v>
      </c>
      <c r="J9647" s="7">
        <v>3.6155466005992801E-2</v>
      </c>
      <c r="L9647" s="7">
        <v>43</v>
      </c>
      <c r="M9647" s="7">
        <v>97</v>
      </c>
      <c r="N9647" s="7">
        <v>-1.69237185125903</v>
      </c>
      <c r="O9647" s="7">
        <v>-1.04872028267158</v>
      </c>
    </row>
    <row r="9648" spans="2:15" x14ac:dyDescent="0.2">
      <c r="B9648" s="7">
        <v>44</v>
      </c>
      <c r="C9648" s="7">
        <v>97</v>
      </c>
      <c r="D9648" s="7">
        <v>-1.1540901172269399E-2</v>
      </c>
      <c r="E9648" s="7">
        <v>-0.25881497287820199</v>
      </c>
      <c r="G9648" s="7">
        <v>44</v>
      </c>
      <c r="H9648" s="7">
        <v>97</v>
      </c>
      <c r="I9648" s="7">
        <v>-0.27901586888810598</v>
      </c>
      <c r="J9648" s="7">
        <v>-2.3693486889252199E-2</v>
      </c>
      <c r="L9648" s="7">
        <v>44</v>
      </c>
      <c r="M9648" s="7">
        <v>97</v>
      </c>
      <c r="N9648" s="7">
        <v>-0.59187011012922597</v>
      </c>
      <c r="O9648" s="7">
        <v>-1.49803124126013</v>
      </c>
    </row>
    <row r="9649" spans="2:15" x14ac:dyDescent="0.2">
      <c r="B9649" s="7">
        <v>45</v>
      </c>
      <c r="C9649" s="7">
        <v>97</v>
      </c>
      <c r="D9649" s="7">
        <v>-6.2669653269189496E-2</v>
      </c>
      <c r="E9649" s="7">
        <v>0.23687189329849501</v>
      </c>
      <c r="G9649" s="7">
        <v>45</v>
      </c>
      <c r="H9649" s="7">
        <v>97</v>
      </c>
      <c r="I9649" s="7">
        <v>-0.22216115672582401</v>
      </c>
      <c r="J9649" s="7">
        <v>-0.161203733199969</v>
      </c>
      <c r="L9649" s="7">
        <v>45</v>
      </c>
      <c r="M9649" s="7">
        <v>97</v>
      </c>
      <c r="N9649" s="7">
        <v>-2.7458319173110901</v>
      </c>
      <c r="O9649" s="7">
        <v>-2.0475066880624002</v>
      </c>
    </row>
    <row r="9650" spans="2:15" x14ac:dyDescent="0.2">
      <c r="B9650" s="7">
        <v>46</v>
      </c>
      <c r="C9650" s="7">
        <v>97</v>
      </c>
      <c r="D9650" s="7">
        <v>0.35592396158866402</v>
      </c>
      <c r="E9650" s="7">
        <v>-2.10901006451127E-2</v>
      </c>
      <c r="G9650" s="7">
        <v>46</v>
      </c>
      <c r="H9650" s="7">
        <v>97</v>
      </c>
      <c r="I9650" s="7">
        <v>2.5722909354203499E-2</v>
      </c>
      <c r="J9650" s="7">
        <v>0.10507421271261699</v>
      </c>
      <c r="L9650" s="7">
        <v>46</v>
      </c>
      <c r="M9650" s="7">
        <v>97</v>
      </c>
      <c r="N9650" s="7">
        <v>-2.0116106826009998</v>
      </c>
      <c r="O9650" s="7">
        <v>-0.93800247288956795</v>
      </c>
    </row>
    <row r="9651" spans="2:15" x14ac:dyDescent="0.2">
      <c r="B9651" s="7">
        <v>47</v>
      </c>
      <c r="C9651" s="7">
        <v>97</v>
      </c>
      <c r="D9651" s="7">
        <v>-0.12806834515495599</v>
      </c>
      <c r="E9651" s="7">
        <v>-9.4056151053624901E-2</v>
      </c>
      <c r="G9651" s="7">
        <v>47</v>
      </c>
      <c r="H9651" s="7">
        <v>97</v>
      </c>
      <c r="I9651" s="7">
        <v>-8.4896372192556399E-2</v>
      </c>
      <c r="J9651" s="7">
        <v>-6.5143902157922496E-3</v>
      </c>
      <c r="L9651" s="7">
        <v>47</v>
      </c>
      <c r="M9651" s="7">
        <v>97</v>
      </c>
      <c r="N9651" s="7">
        <v>-0.56078052601894801</v>
      </c>
      <c r="O9651" s="7">
        <v>-0.99955929664135901</v>
      </c>
    </row>
    <row r="9652" spans="2:15" x14ac:dyDescent="0.2">
      <c r="B9652" s="7">
        <v>48</v>
      </c>
      <c r="C9652" s="7">
        <v>97</v>
      </c>
      <c r="D9652" s="7">
        <v>-0.16596388709736101</v>
      </c>
      <c r="E9652" s="7">
        <v>-8.6543054585345003E-2</v>
      </c>
      <c r="G9652" s="7">
        <v>48</v>
      </c>
      <c r="H9652" s="7">
        <v>97</v>
      </c>
      <c r="I9652" s="7">
        <v>0.45612598676029897</v>
      </c>
      <c r="J9652" s="7">
        <v>0.245740372875765</v>
      </c>
      <c r="L9652" s="7">
        <v>48</v>
      </c>
      <c r="M9652" s="7">
        <v>97</v>
      </c>
      <c r="N9652" s="7">
        <v>-3.5785121558563802E-2</v>
      </c>
      <c r="O9652" s="7">
        <v>-0.11486846153719001</v>
      </c>
    </row>
    <row r="9653" spans="2:15" x14ac:dyDescent="0.2">
      <c r="B9653" s="7">
        <v>49</v>
      </c>
      <c r="C9653" s="7">
        <v>97</v>
      </c>
      <c r="D9653" s="7">
        <v>0.26730615592333301</v>
      </c>
      <c r="E9653" s="7">
        <v>0.15599371651892799</v>
      </c>
      <c r="G9653" s="7">
        <v>49</v>
      </c>
      <c r="H9653" s="7">
        <v>97</v>
      </c>
      <c r="I9653" s="7">
        <v>-0.164489292857741</v>
      </c>
      <c r="J9653" s="7">
        <v>4.1984590247055899E-2</v>
      </c>
      <c r="L9653" s="7">
        <v>49</v>
      </c>
      <c r="M9653" s="7">
        <v>97</v>
      </c>
      <c r="N9653" s="7">
        <v>-1.26747628874584</v>
      </c>
      <c r="O9653" s="7">
        <v>-0.78064617280319804</v>
      </c>
    </row>
    <row r="9654" spans="2:15" x14ac:dyDescent="0.2">
      <c r="B9654" s="7">
        <v>50</v>
      </c>
      <c r="C9654" s="7">
        <v>97</v>
      </c>
      <c r="D9654" s="7">
        <v>-0.224756742139125</v>
      </c>
      <c r="E9654" s="7">
        <v>-0.138175202810637</v>
      </c>
      <c r="G9654" s="7">
        <v>50</v>
      </c>
      <c r="H9654" s="7">
        <v>97</v>
      </c>
      <c r="I9654" s="7">
        <v>1.18293881036138E-2</v>
      </c>
      <c r="J9654" s="7">
        <v>5.9066993961336002E-2</v>
      </c>
      <c r="L9654" s="7">
        <v>50</v>
      </c>
      <c r="M9654" s="7">
        <v>97</v>
      </c>
      <c r="N9654" s="7">
        <v>-0.90141136382025</v>
      </c>
      <c r="O9654" s="7">
        <v>-1.5077918068496501</v>
      </c>
    </row>
    <row r="9655" spans="2:15" x14ac:dyDescent="0.2">
      <c r="B9655" s="7">
        <v>51</v>
      </c>
      <c r="C9655" s="7">
        <v>97</v>
      </c>
      <c r="D9655" s="7">
        <v>0.15907322020949599</v>
      </c>
      <c r="E9655" s="7">
        <v>-7.8275334653769194E-2</v>
      </c>
      <c r="G9655" s="7">
        <v>51</v>
      </c>
      <c r="H9655" s="7">
        <v>97</v>
      </c>
      <c r="I9655" s="7">
        <v>-0.101527928164865</v>
      </c>
      <c r="J9655" s="7">
        <v>-6.3526196014223005E-2</v>
      </c>
      <c r="L9655" s="7">
        <v>51</v>
      </c>
      <c r="M9655" s="7">
        <v>97</v>
      </c>
      <c r="N9655" s="7">
        <v>-0.69665257303457895</v>
      </c>
      <c r="O9655" s="7">
        <v>-1.2364386336970801</v>
      </c>
    </row>
    <row r="9656" spans="2:15" x14ac:dyDescent="0.2">
      <c r="B9656" s="7">
        <v>52</v>
      </c>
      <c r="C9656" s="7">
        <v>97</v>
      </c>
      <c r="D9656" s="7">
        <v>-3.1849874048933899E-2</v>
      </c>
      <c r="E9656" s="7">
        <v>-3.3100496897205303E-2</v>
      </c>
      <c r="G9656" s="7">
        <v>52</v>
      </c>
      <c r="H9656" s="7">
        <v>97</v>
      </c>
      <c r="I9656" s="7">
        <v>-5.22450608164906E-2</v>
      </c>
      <c r="J9656" s="7">
        <v>-2.12671208334454E-2</v>
      </c>
      <c r="L9656" s="7">
        <v>52</v>
      </c>
      <c r="M9656" s="7">
        <v>97</v>
      </c>
      <c r="N9656" s="7">
        <v>0.41098977800363601</v>
      </c>
      <c r="O9656" s="7">
        <v>0.240023529057832</v>
      </c>
    </row>
    <row r="9657" spans="2:15" x14ac:dyDescent="0.2">
      <c r="B9657" s="7">
        <v>53</v>
      </c>
      <c r="C9657" s="7">
        <v>97</v>
      </c>
      <c r="D9657" s="7">
        <v>-0.50673342369099605</v>
      </c>
      <c r="E9657" s="7">
        <v>-0.58308393799194103</v>
      </c>
      <c r="G9657" s="7">
        <v>53</v>
      </c>
      <c r="H9657" s="7">
        <v>97</v>
      </c>
      <c r="I9657" s="7">
        <v>0.152978297522989</v>
      </c>
      <c r="J9657" s="7">
        <v>-0.22774443565616301</v>
      </c>
      <c r="L9657" s="7">
        <v>53</v>
      </c>
      <c r="M9657" s="7">
        <v>97</v>
      </c>
      <c r="N9657" s="7">
        <v>-0.66321279772916897</v>
      </c>
      <c r="O9657" s="7">
        <v>-0.16644704139236799</v>
      </c>
    </row>
    <row r="9658" spans="2:15" x14ac:dyDescent="0.2">
      <c r="B9658" s="7">
        <v>54</v>
      </c>
      <c r="C9658" s="7">
        <v>97</v>
      </c>
      <c r="D9658" s="7">
        <v>0.215622782454123</v>
      </c>
      <c r="E9658" s="7">
        <v>9.4901894853020294E-2</v>
      </c>
      <c r="G9658" s="7">
        <v>54</v>
      </c>
      <c r="H9658" s="7">
        <v>97</v>
      </c>
      <c r="I9658" s="7">
        <v>-3.0668246005711299E-2</v>
      </c>
      <c r="J9658" s="7">
        <v>-0.27724006784074201</v>
      </c>
      <c r="L9658" s="7">
        <v>54</v>
      </c>
      <c r="M9658" s="7">
        <v>97</v>
      </c>
      <c r="N9658" s="7">
        <v>-0.13181704576783801</v>
      </c>
      <c r="O9658" s="7">
        <v>1.07262102048083</v>
      </c>
    </row>
    <row r="9659" spans="2:15" x14ac:dyDescent="0.2">
      <c r="B9659" s="7">
        <v>55</v>
      </c>
      <c r="C9659" s="7">
        <v>97</v>
      </c>
      <c r="D9659" s="7">
        <v>3.4909479287387399E-2</v>
      </c>
      <c r="E9659" s="7">
        <v>-5.1342354270653701E-2</v>
      </c>
      <c r="G9659" s="7">
        <v>55</v>
      </c>
      <c r="H9659" s="7">
        <v>97</v>
      </c>
      <c r="I9659" s="7">
        <v>4.62068058464302E-2</v>
      </c>
      <c r="J9659" s="7">
        <v>0.10545781119117401</v>
      </c>
      <c r="L9659" s="7">
        <v>55</v>
      </c>
      <c r="M9659" s="7">
        <v>97</v>
      </c>
      <c r="N9659" s="7">
        <v>-0.163317663600345</v>
      </c>
      <c r="O9659" s="7">
        <v>0.295650812883957</v>
      </c>
    </row>
    <row r="9660" spans="2:15" x14ac:dyDescent="0.2">
      <c r="B9660" s="7">
        <v>56</v>
      </c>
      <c r="C9660" s="7">
        <v>97</v>
      </c>
      <c r="D9660" s="7">
        <v>-2.0685110144610198E-2</v>
      </c>
      <c r="E9660" s="7">
        <v>-8.1080330679025495E-2</v>
      </c>
      <c r="G9660" s="7">
        <v>56</v>
      </c>
      <c r="H9660" s="7">
        <v>97</v>
      </c>
      <c r="I9660" s="7">
        <v>-0.104769175827997</v>
      </c>
      <c r="J9660" s="7">
        <v>-3.5093492595692097E-2</v>
      </c>
      <c r="L9660" s="7">
        <v>56</v>
      </c>
      <c r="M9660" s="7">
        <v>97</v>
      </c>
      <c r="N9660" s="7">
        <v>-0.44209338529533998</v>
      </c>
      <c r="O9660" s="7">
        <v>-0.58154397646546796</v>
      </c>
    </row>
    <row r="9661" spans="2:15" x14ac:dyDescent="0.2">
      <c r="B9661" s="7">
        <v>57</v>
      </c>
      <c r="C9661" s="7">
        <v>97</v>
      </c>
      <c r="D9661" s="7">
        <v>-0.316357870310782</v>
      </c>
      <c r="E9661" s="7">
        <v>-0.231142480589281</v>
      </c>
      <c r="G9661" s="7">
        <v>57</v>
      </c>
      <c r="H9661" s="7">
        <v>97</v>
      </c>
      <c r="I9661" s="7">
        <v>0.19319154403402</v>
      </c>
      <c r="J9661" s="7">
        <v>-0.12787752591937401</v>
      </c>
      <c r="L9661" s="7">
        <v>57</v>
      </c>
      <c r="M9661" s="7">
        <v>97</v>
      </c>
      <c r="N9661" s="7">
        <v>-1.85404056406661</v>
      </c>
      <c r="O9661" s="7">
        <v>-0.98241616005900301</v>
      </c>
    </row>
    <row r="9662" spans="2:15" x14ac:dyDescent="0.2">
      <c r="B9662" s="7">
        <v>58</v>
      </c>
      <c r="C9662" s="7">
        <v>97</v>
      </c>
      <c r="D9662" s="7">
        <v>-0.34562661367322001</v>
      </c>
      <c r="E9662" s="7">
        <v>-0.274093364375256</v>
      </c>
      <c r="G9662" s="7">
        <v>58</v>
      </c>
      <c r="H9662" s="7">
        <v>97</v>
      </c>
      <c r="I9662" s="7">
        <v>0.12573240520538001</v>
      </c>
      <c r="J9662" s="7">
        <v>0.33463473497561302</v>
      </c>
      <c r="L9662" s="7">
        <v>58</v>
      </c>
      <c r="M9662" s="7">
        <v>97</v>
      </c>
      <c r="N9662" s="7">
        <v>-1.0003854774273801E-2</v>
      </c>
      <c r="O9662" s="7">
        <v>-0.35645521034330002</v>
      </c>
    </row>
    <row r="9663" spans="2:15" x14ac:dyDescent="0.2">
      <c r="B9663" s="7">
        <v>59</v>
      </c>
      <c r="C9663" s="7">
        <v>97</v>
      </c>
      <c r="D9663" s="7">
        <v>-2.44044170948392E-2</v>
      </c>
      <c r="E9663" s="7">
        <v>-3.1986178162664899E-2</v>
      </c>
      <c r="G9663" s="7">
        <v>59</v>
      </c>
      <c r="H9663" s="7">
        <v>97</v>
      </c>
      <c r="I9663" s="7">
        <v>-6.6102082231692394E-2</v>
      </c>
      <c r="J9663" s="7">
        <v>6.9206088582232497E-2</v>
      </c>
      <c r="L9663" s="7">
        <v>59</v>
      </c>
      <c r="M9663" s="7">
        <v>97</v>
      </c>
      <c r="N9663" s="7">
        <v>-0.35072901887269098</v>
      </c>
      <c r="O9663" s="7">
        <v>-0.14382353560127001</v>
      </c>
    </row>
    <row r="9664" spans="2:15" x14ac:dyDescent="0.2">
      <c r="B9664" s="7">
        <v>60</v>
      </c>
      <c r="C9664" s="7">
        <v>97</v>
      </c>
      <c r="D9664" s="7">
        <v>-8.5694177294390897E-2</v>
      </c>
      <c r="E9664" s="7">
        <v>-3.21005894719288E-2</v>
      </c>
      <c r="G9664" s="7">
        <v>60</v>
      </c>
      <c r="H9664" s="7">
        <v>97</v>
      </c>
      <c r="I9664" s="7">
        <v>-0.37631390887119698</v>
      </c>
      <c r="J9664" s="7">
        <v>-0.378361378670242</v>
      </c>
      <c r="L9664" s="7">
        <v>60</v>
      </c>
      <c r="M9664" s="7">
        <v>97</v>
      </c>
      <c r="N9664" s="7">
        <v>-3.9580908498735501</v>
      </c>
      <c r="O9664" s="7">
        <v>-2.69650317332112</v>
      </c>
    </row>
    <row r="9665" spans="2:15" x14ac:dyDescent="0.2">
      <c r="B9665" s="7">
        <v>61</v>
      </c>
      <c r="C9665" s="7">
        <v>97</v>
      </c>
      <c r="D9665" s="7">
        <v>-1.0031333090258101</v>
      </c>
      <c r="E9665" s="7">
        <v>-0.57424677914102196</v>
      </c>
      <c r="G9665" s="7">
        <v>61</v>
      </c>
      <c r="H9665" s="7">
        <v>97</v>
      </c>
      <c r="I9665" s="7">
        <v>0.40696452804396399</v>
      </c>
      <c r="J9665" s="7">
        <v>0.23591411970837001</v>
      </c>
      <c r="L9665" s="7">
        <v>61</v>
      </c>
      <c r="M9665" s="7">
        <v>97</v>
      </c>
      <c r="N9665" s="7">
        <v>0.89054883952754704</v>
      </c>
      <c r="O9665" s="7">
        <v>0.41922242713956998</v>
      </c>
    </row>
    <row r="9666" spans="2:15" x14ac:dyDescent="0.2">
      <c r="B9666" s="7">
        <v>62</v>
      </c>
      <c r="C9666" s="7">
        <v>97</v>
      </c>
      <c r="D9666" s="7">
        <v>-0.52637133973635597</v>
      </c>
      <c r="E9666" s="7">
        <v>-0.160140773689356</v>
      </c>
      <c r="G9666" s="7">
        <v>62</v>
      </c>
      <c r="H9666" s="7">
        <v>97</v>
      </c>
      <c r="I9666" s="7">
        <v>-0.104365844233984</v>
      </c>
      <c r="J9666" s="7">
        <v>-4.6820336791293798E-2</v>
      </c>
      <c r="L9666" s="7">
        <v>62</v>
      </c>
      <c r="M9666" s="7">
        <v>97</v>
      </c>
      <c r="N9666" s="7">
        <v>0.229725099421387</v>
      </c>
      <c r="O9666" s="7">
        <v>-4.8253764402502099E-2</v>
      </c>
    </row>
    <row r="9667" spans="2:15" x14ac:dyDescent="0.2">
      <c r="B9667" s="7">
        <v>63</v>
      </c>
      <c r="C9667" s="7">
        <v>97</v>
      </c>
      <c r="D9667" s="7">
        <v>-0.75217181830928204</v>
      </c>
      <c r="E9667" s="7">
        <v>-0.85825160133149403</v>
      </c>
      <c r="G9667" s="7">
        <v>63</v>
      </c>
      <c r="H9667" s="7">
        <v>97</v>
      </c>
      <c r="I9667" s="7">
        <v>0.26124333613143602</v>
      </c>
      <c r="J9667" s="7">
        <v>-3.9236021933341199E-2</v>
      </c>
      <c r="L9667" s="7">
        <v>63</v>
      </c>
      <c r="M9667" s="7">
        <v>97</v>
      </c>
      <c r="N9667" s="7">
        <v>-2.8119127498443501</v>
      </c>
      <c r="O9667" s="7">
        <v>-1.9950731389713401</v>
      </c>
    </row>
    <row r="9668" spans="2:15" x14ac:dyDescent="0.2">
      <c r="B9668" s="7">
        <v>64</v>
      </c>
      <c r="C9668" s="7">
        <v>97</v>
      </c>
      <c r="D9668" s="7">
        <v>-0.34231940744802702</v>
      </c>
      <c r="E9668" s="7">
        <v>-0.30690579624169501</v>
      </c>
      <c r="G9668" s="7">
        <v>64</v>
      </c>
      <c r="H9668" s="7">
        <v>97</v>
      </c>
      <c r="I9668" s="7">
        <v>0.32062380640822002</v>
      </c>
      <c r="J9668" s="7">
        <v>0.14695182429915801</v>
      </c>
      <c r="L9668" s="7">
        <v>64</v>
      </c>
      <c r="M9668" s="7">
        <v>97</v>
      </c>
      <c r="N9668" s="7">
        <v>-1.40075382776275</v>
      </c>
      <c r="O9668" s="7">
        <v>-1.40642659041855</v>
      </c>
    </row>
    <row r="9669" spans="2:15" x14ac:dyDescent="0.2">
      <c r="B9669" s="7">
        <v>65</v>
      </c>
      <c r="C9669" s="7">
        <v>97</v>
      </c>
      <c r="D9669" s="7">
        <v>-0.35043537496001997</v>
      </c>
      <c r="E9669" s="7">
        <v>-0.177900659683081</v>
      </c>
      <c r="G9669" s="7">
        <v>65</v>
      </c>
      <c r="H9669" s="7">
        <v>97</v>
      </c>
      <c r="I9669" s="7">
        <v>0.1066359823519</v>
      </c>
      <c r="J9669" s="7">
        <v>6.9640630487994001E-2</v>
      </c>
      <c r="L9669" s="7">
        <v>65</v>
      </c>
      <c r="M9669" s="7">
        <v>97</v>
      </c>
      <c r="N9669" s="7">
        <v>-1.83046853700562</v>
      </c>
      <c r="O9669" s="7">
        <v>-1.47791230902385</v>
      </c>
    </row>
    <row r="9670" spans="2:15" x14ac:dyDescent="0.2">
      <c r="B9670" s="7">
        <v>66</v>
      </c>
      <c r="C9670" s="7">
        <v>97</v>
      </c>
      <c r="D9670" s="7">
        <v>0.48902010520213501</v>
      </c>
      <c r="E9670" s="7">
        <v>0.53298843870697798</v>
      </c>
      <c r="G9670" s="7">
        <v>66</v>
      </c>
      <c r="H9670" s="7">
        <v>97</v>
      </c>
      <c r="I9670" s="7">
        <v>-4.5300856637331903E-2</v>
      </c>
      <c r="J9670" s="7">
        <v>5.58561939518478E-2</v>
      </c>
      <c r="L9670" s="7">
        <v>66</v>
      </c>
      <c r="M9670" s="7">
        <v>97</v>
      </c>
      <c r="N9670" s="7">
        <v>-2.9066852412863899</v>
      </c>
      <c r="O9670" s="7">
        <v>-2.78128398374538</v>
      </c>
    </row>
    <row r="9671" spans="2:15" x14ac:dyDescent="0.2">
      <c r="B9671" s="7">
        <v>67</v>
      </c>
      <c r="C9671" s="7">
        <v>97</v>
      </c>
      <c r="D9671" s="7">
        <v>-2.4408577719565701E-3</v>
      </c>
      <c r="E9671" s="7">
        <v>2.9435394487918199E-2</v>
      </c>
      <c r="G9671" s="7">
        <v>67</v>
      </c>
      <c r="H9671" s="7">
        <v>97</v>
      </c>
      <c r="I9671" s="7">
        <v>8.7896558176096207E-2</v>
      </c>
      <c r="J9671" s="7">
        <v>0.13782418637833499</v>
      </c>
      <c r="L9671" s="7">
        <v>67</v>
      </c>
      <c r="M9671" s="7">
        <v>97</v>
      </c>
      <c r="N9671" s="7">
        <v>-1.301432013653</v>
      </c>
      <c r="O9671" s="7">
        <v>-1.58244981930618</v>
      </c>
    </row>
    <row r="9672" spans="2:15" x14ac:dyDescent="0.2">
      <c r="B9672" s="7">
        <v>68</v>
      </c>
      <c r="C9672" s="7">
        <v>97</v>
      </c>
      <c r="D9672" s="7">
        <v>0.23448169798822999</v>
      </c>
      <c r="E9672" s="7">
        <v>-0.16855397358572499</v>
      </c>
      <c r="G9672" s="7">
        <v>68</v>
      </c>
      <c r="H9672" s="7">
        <v>97</v>
      </c>
      <c r="I9672" s="7">
        <v>0.119378500128671</v>
      </c>
      <c r="J9672" s="7">
        <v>4.21502626619663E-3</v>
      </c>
      <c r="L9672" s="7">
        <v>68</v>
      </c>
      <c r="M9672" s="7">
        <v>97</v>
      </c>
      <c r="N9672" s="7">
        <v>-1.4001708765945999</v>
      </c>
      <c r="O9672" s="7">
        <v>-0.36243431740714399</v>
      </c>
    </row>
    <row r="9673" spans="2:15" x14ac:dyDescent="0.2">
      <c r="B9673" s="7">
        <v>69</v>
      </c>
      <c r="C9673" s="7">
        <v>97</v>
      </c>
      <c r="D9673" s="7">
        <v>-0.96133763979111497</v>
      </c>
      <c r="E9673" s="7">
        <v>-0.87885003734431599</v>
      </c>
      <c r="G9673" s="7">
        <v>69</v>
      </c>
      <c r="H9673" s="7">
        <v>97</v>
      </c>
      <c r="I9673" s="7">
        <v>-0.21522167934819</v>
      </c>
      <c r="J9673" s="7">
        <v>-0.11777176382605101</v>
      </c>
      <c r="L9673" s="7">
        <v>69</v>
      </c>
      <c r="M9673" s="7">
        <v>97</v>
      </c>
      <c r="N9673" s="7">
        <v>0.14149099484553301</v>
      </c>
      <c r="O9673" s="7">
        <v>0.23399000038360401</v>
      </c>
    </row>
    <row r="9674" spans="2:15" x14ac:dyDescent="0.2">
      <c r="B9674" s="7">
        <v>70</v>
      </c>
      <c r="C9674" s="7">
        <v>97</v>
      </c>
      <c r="D9674" s="7">
        <v>-0.60961687431317702</v>
      </c>
      <c r="E9674" s="7">
        <v>-0.756188933054874</v>
      </c>
      <c r="G9674" s="7">
        <v>70</v>
      </c>
      <c r="H9674" s="7">
        <v>97</v>
      </c>
      <c r="I9674" s="7">
        <v>-0.144359583658108</v>
      </c>
      <c r="J9674" s="7">
        <v>5.8693299261420001E-2</v>
      </c>
      <c r="L9674" s="7">
        <v>70</v>
      </c>
      <c r="M9674" s="7">
        <v>97</v>
      </c>
      <c r="N9674" s="7">
        <v>-2.2697557910442101</v>
      </c>
      <c r="O9674" s="7">
        <v>-2.46216992600458</v>
      </c>
    </row>
    <row r="9675" spans="2:15" x14ac:dyDescent="0.2">
      <c r="B9675" s="7">
        <v>71</v>
      </c>
      <c r="C9675" s="7">
        <v>97</v>
      </c>
      <c r="D9675" s="7">
        <v>0.19852079020372301</v>
      </c>
      <c r="E9675" s="7">
        <v>2.9846530083867499E-2</v>
      </c>
      <c r="G9675" s="7">
        <v>71</v>
      </c>
      <c r="H9675" s="7">
        <v>97</v>
      </c>
      <c r="I9675" s="7">
        <v>-0.20602492338443501</v>
      </c>
      <c r="J9675" s="7">
        <v>1.4032443481253799E-2</v>
      </c>
      <c r="L9675" s="7">
        <v>71</v>
      </c>
      <c r="M9675" s="7">
        <v>97</v>
      </c>
      <c r="N9675" s="7">
        <v>0.58774531488862503</v>
      </c>
      <c r="O9675" s="7">
        <v>0.49342765627804103</v>
      </c>
    </row>
    <row r="9676" spans="2:15" x14ac:dyDescent="0.2">
      <c r="B9676" s="7">
        <v>72</v>
      </c>
      <c r="C9676" s="7">
        <v>97</v>
      </c>
      <c r="D9676" s="7">
        <v>-0.219764584954838</v>
      </c>
      <c r="E9676" s="7">
        <v>1.8283945662632899E-2</v>
      </c>
      <c r="G9676" s="7">
        <v>72</v>
      </c>
      <c r="H9676" s="7">
        <v>97</v>
      </c>
      <c r="I9676" s="7">
        <v>-6.9231958033109095E-2</v>
      </c>
      <c r="J9676" s="7">
        <v>-0.16054539491119699</v>
      </c>
      <c r="L9676" s="7">
        <v>72</v>
      </c>
      <c r="M9676" s="7">
        <v>97</v>
      </c>
      <c r="N9676" s="7">
        <v>-0.87032554806825202</v>
      </c>
      <c r="O9676" s="7">
        <v>-1.1225196508616599</v>
      </c>
    </row>
    <row r="9677" spans="2:15" x14ac:dyDescent="0.2">
      <c r="B9677" s="7">
        <v>73</v>
      </c>
      <c r="C9677" s="7">
        <v>97</v>
      </c>
      <c r="D9677" s="7">
        <v>-3.6674029444180099E-2</v>
      </c>
      <c r="E9677" s="7">
        <v>0.102958240726728</v>
      </c>
      <c r="G9677" s="7">
        <v>73</v>
      </c>
      <c r="H9677" s="7">
        <v>97</v>
      </c>
      <c r="I9677" s="7">
        <v>0.34461112213203998</v>
      </c>
      <c r="J9677" s="7">
        <v>8.8614488007596706E-2</v>
      </c>
      <c r="L9677" s="7">
        <v>73</v>
      </c>
      <c r="M9677" s="7">
        <v>97</v>
      </c>
      <c r="N9677" s="7">
        <v>0.30253615238113002</v>
      </c>
      <c r="O9677" s="7">
        <v>-0.86976138078582099</v>
      </c>
    </row>
    <row r="9678" spans="2:15" x14ac:dyDescent="0.2">
      <c r="B9678" s="7">
        <v>74</v>
      </c>
      <c r="C9678" s="7">
        <v>97</v>
      </c>
      <c r="D9678" s="7">
        <v>0.29149753602615303</v>
      </c>
      <c r="E9678" s="7">
        <v>-0.24147419193808001</v>
      </c>
      <c r="G9678" s="7">
        <v>74</v>
      </c>
      <c r="H9678" s="7">
        <v>97</v>
      </c>
      <c r="I9678" s="7">
        <v>0.113803591914539</v>
      </c>
      <c r="J9678" s="7">
        <v>0.13928282378011</v>
      </c>
      <c r="L9678" s="7">
        <v>74</v>
      </c>
      <c r="M9678" s="7">
        <v>97</v>
      </c>
      <c r="N9678" s="7">
        <v>3.83165568145305E-2</v>
      </c>
      <c r="O9678" s="7">
        <v>-8.2774163716794497E-2</v>
      </c>
    </row>
    <row r="9679" spans="2:15" x14ac:dyDescent="0.2">
      <c r="B9679" s="7">
        <v>75</v>
      </c>
      <c r="C9679" s="7">
        <v>97</v>
      </c>
      <c r="D9679" s="7">
        <v>-0.73419575253758596</v>
      </c>
      <c r="E9679" s="7">
        <v>-0.74114519303247495</v>
      </c>
      <c r="G9679" s="7">
        <v>75</v>
      </c>
      <c r="H9679" s="7">
        <v>97</v>
      </c>
      <c r="I9679" s="7">
        <v>-2.42742520911596E-2</v>
      </c>
      <c r="J9679" s="7">
        <v>4.4492830852537898E-2</v>
      </c>
      <c r="L9679" s="7">
        <v>75</v>
      </c>
      <c r="M9679" s="7">
        <v>97</v>
      </c>
      <c r="N9679" s="7">
        <v>-1.0735098192941801</v>
      </c>
      <c r="O9679" s="7">
        <v>-0.847084204661402</v>
      </c>
    </row>
    <row r="9680" spans="2:15" x14ac:dyDescent="0.2">
      <c r="B9680" s="7">
        <v>76</v>
      </c>
      <c r="C9680" s="7">
        <v>97</v>
      </c>
      <c r="D9680" s="7">
        <v>0.33401052784423202</v>
      </c>
      <c r="E9680" s="7">
        <v>0.32942453617932999</v>
      </c>
      <c r="G9680" s="7">
        <v>76</v>
      </c>
      <c r="H9680" s="7">
        <v>97</v>
      </c>
      <c r="I9680" s="7">
        <v>7.5556400831965603E-2</v>
      </c>
      <c r="J9680" s="7">
        <v>9.2497645031990303E-2</v>
      </c>
      <c r="L9680" s="7">
        <v>76</v>
      </c>
      <c r="M9680" s="7">
        <v>97</v>
      </c>
      <c r="N9680" s="7">
        <v>0.49792751749751002</v>
      </c>
      <c r="O9680" s="7">
        <v>0.39243735218480202</v>
      </c>
    </row>
    <row r="9681" spans="2:15" x14ac:dyDescent="0.2">
      <c r="B9681" s="7">
        <v>77</v>
      </c>
      <c r="C9681" s="7">
        <v>97</v>
      </c>
      <c r="D9681" s="7">
        <v>7.2136209541522306E-2</v>
      </c>
      <c r="E9681" s="7">
        <v>-0.13629251120069499</v>
      </c>
      <c r="G9681" s="7">
        <v>77</v>
      </c>
      <c r="H9681" s="7">
        <v>97</v>
      </c>
      <c r="I9681" s="7">
        <v>0.124629264386706</v>
      </c>
      <c r="J9681" s="7">
        <v>0.388099978931014</v>
      </c>
      <c r="L9681" s="7">
        <v>77</v>
      </c>
      <c r="M9681" s="7">
        <v>97</v>
      </c>
      <c r="N9681" s="7">
        <v>-2.55267032567764</v>
      </c>
      <c r="O9681" s="7">
        <v>-2.4197113370346699</v>
      </c>
    </row>
    <row r="9682" spans="2:15" x14ac:dyDescent="0.2">
      <c r="B9682" s="7">
        <v>78</v>
      </c>
      <c r="C9682" s="7">
        <v>97</v>
      </c>
      <c r="D9682" s="7">
        <v>0.56955780650891596</v>
      </c>
      <c r="E9682" s="7">
        <v>0.168668249700517</v>
      </c>
      <c r="G9682" s="7">
        <v>78</v>
      </c>
      <c r="H9682" s="7">
        <v>97</v>
      </c>
      <c r="I9682" s="7">
        <v>0.222405043712122</v>
      </c>
      <c r="J9682" s="7">
        <v>0.135014267629431</v>
      </c>
      <c r="L9682" s="7">
        <v>78</v>
      </c>
      <c r="M9682" s="7">
        <v>97</v>
      </c>
      <c r="N9682" s="7">
        <v>-2.6281630638874902</v>
      </c>
      <c r="O9682" s="7">
        <v>-1.9724136048531999</v>
      </c>
    </row>
    <row r="9683" spans="2:15" x14ac:dyDescent="0.2">
      <c r="B9683" s="7">
        <v>79</v>
      </c>
      <c r="C9683" s="7">
        <v>97</v>
      </c>
      <c r="D9683" s="7">
        <v>0.353595872260207</v>
      </c>
      <c r="E9683" s="7">
        <v>0.21370814883608699</v>
      </c>
      <c r="G9683" s="7">
        <v>79</v>
      </c>
      <c r="H9683" s="7">
        <v>97</v>
      </c>
      <c r="I9683" s="7">
        <v>-0.37053695535124098</v>
      </c>
      <c r="J9683" s="7">
        <v>-1.20971155075855E-2</v>
      </c>
      <c r="L9683" s="7">
        <v>79</v>
      </c>
      <c r="M9683" s="7">
        <v>97</v>
      </c>
      <c r="N9683" s="7">
        <v>-1.1004816963303901</v>
      </c>
      <c r="O9683" s="7">
        <v>-0.825653062419616</v>
      </c>
    </row>
    <row r="9684" spans="2:15" x14ac:dyDescent="0.2">
      <c r="B9684" s="7">
        <v>80</v>
      </c>
      <c r="C9684" s="7">
        <v>97</v>
      </c>
      <c r="D9684" s="7">
        <v>-2.91728432233604E-2</v>
      </c>
      <c r="E9684" s="7">
        <v>-9.7860855760449894E-2</v>
      </c>
      <c r="G9684" s="7">
        <v>80</v>
      </c>
      <c r="H9684" s="7">
        <v>97</v>
      </c>
      <c r="I9684" s="7">
        <v>0.218908629399618</v>
      </c>
      <c r="J9684" s="7">
        <v>0.353060966318054</v>
      </c>
      <c r="L9684" s="7">
        <v>80</v>
      </c>
      <c r="M9684" s="7">
        <v>97</v>
      </c>
      <c r="N9684" s="7">
        <v>-3.4585764432390298</v>
      </c>
      <c r="O9684" s="7">
        <v>-3.2400001520800199</v>
      </c>
    </row>
    <row r="9685" spans="2:15" x14ac:dyDescent="0.2">
      <c r="B9685" s="7">
        <v>81</v>
      </c>
      <c r="C9685" s="7">
        <v>97</v>
      </c>
      <c r="D9685" s="7">
        <v>0.178340347217185</v>
      </c>
      <c r="E9685" s="7">
        <v>0.17930940954777899</v>
      </c>
      <c r="G9685" s="7">
        <v>81</v>
      </c>
      <c r="H9685" s="7">
        <v>97</v>
      </c>
      <c r="I9685" s="7">
        <v>0.117546701488352</v>
      </c>
      <c r="J9685" s="7">
        <v>3.1632823480755697E-2</v>
      </c>
      <c r="L9685" s="7">
        <v>81</v>
      </c>
      <c r="M9685" s="7">
        <v>97</v>
      </c>
      <c r="N9685" s="7">
        <v>-0.22894467502601101</v>
      </c>
      <c r="O9685" s="7">
        <v>-0.69548101866284395</v>
      </c>
    </row>
    <row r="9686" spans="2:15" x14ac:dyDescent="0.2">
      <c r="B9686" s="7">
        <v>82</v>
      </c>
      <c r="C9686" s="7">
        <v>97</v>
      </c>
      <c r="D9686" s="7">
        <v>-0.119259015528678</v>
      </c>
      <c r="E9686" s="7">
        <v>-0.13451146020892299</v>
      </c>
      <c r="G9686" s="7">
        <v>82</v>
      </c>
      <c r="H9686" s="7">
        <v>97</v>
      </c>
      <c r="I9686" s="7">
        <v>0.27321426217524802</v>
      </c>
      <c r="J9686" s="7">
        <v>0.15812240548505499</v>
      </c>
      <c r="L9686" s="7">
        <v>82</v>
      </c>
      <c r="M9686" s="7">
        <v>97</v>
      </c>
      <c r="N9686" s="7">
        <v>-0.59254052285483005</v>
      </c>
      <c r="O9686" s="7">
        <v>-0.65644244124036899</v>
      </c>
    </row>
    <row r="9687" spans="2:15" x14ac:dyDescent="0.2">
      <c r="B9687" s="7">
        <v>83</v>
      </c>
      <c r="C9687" s="7">
        <v>97</v>
      </c>
      <c r="D9687" s="7">
        <v>7.1739058250663802E-4</v>
      </c>
      <c r="E9687" s="7">
        <v>-0.15259388889717199</v>
      </c>
      <c r="G9687" s="7">
        <v>83</v>
      </c>
      <c r="H9687" s="7">
        <v>97</v>
      </c>
      <c r="I9687" s="7">
        <v>-6.8076240863845797E-2</v>
      </c>
      <c r="J9687" s="7">
        <v>-0.117896231635077</v>
      </c>
      <c r="L9687" s="7">
        <v>83</v>
      </c>
      <c r="M9687" s="7">
        <v>97</v>
      </c>
      <c r="N9687" s="7">
        <v>-1.3985585051655001</v>
      </c>
      <c r="O9687" s="7">
        <v>-1.9275802098030801</v>
      </c>
    </row>
    <row r="9688" spans="2:15" x14ac:dyDescent="0.2">
      <c r="B9688" s="7">
        <v>84</v>
      </c>
      <c r="C9688" s="7">
        <v>97</v>
      </c>
      <c r="D9688" s="7">
        <v>0.14514169860864501</v>
      </c>
      <c r="E9688" s="7">
        <v>5.5663302874373599E-2</v>
      </c>
      <c r="G9688" s="7">
        <v>84</v>
      </c>
      <c r="H9688" s="7">
        <v>97</v>
      </c>
      <c r="I9688" s="7">
        <v>-0.192375824560958</v>
      </c>
      <c r="J9688" s="7">
        <v>4.8975588307017801E-2</v>
      </c>
      <c r="L9688" s="7">
        <v>84</v>
      </c>
      <c r="M9688" s="7">
        <v>97</v>
      </c>
      <c r="N9688" s="7">
        <v>-0.96000913926806497</v>
      </c>
      <c r="O9688" s="7">
        <v>-0.27128295891456</v>
      </c>
    </row>
    <row r="9689" spans="2:15" x14ac:dyDescent="0.2">
      <c r="B9689" s="7">
        <v>85</v>
      </c>
      <c r="C9689" s="7">
        <v>97</v>
      </c>
      <c r="D9689" s="7">
        <v>-4.2213592403577103E-3</v>
      </c>
      <c r="E9689" s="7">
        <v>2.9091889977790299E-2</v>
      </c>
      <c r="G9689" s="7">
        <v>85</v>
      </c>
      <c r="H9689" s="7">
        <v>97</v>
      </c>
      <c r="I9689" s="7">
        <v>-2.6538817942536298E-2</v>
      </c>
      <c r="J9689" s="7">
        <v>0.17196948670027301</v>
      </c>
      <c r="L9689" s="7">
        <v>85</v>
      </c>
      <c r="M9689" s="7">
        <v>97</v>
      </c>
      <c r="N9689" s="7">
        <v>-3.6142658012770901</v>
      </c>
      <c r="O9689" s="7">
        <v>-2.9139066897288499</v>
      </c>
    </row>
    <row r="9690" spans="2:15" x14ac:dyDescent="0.2">
      <c r="B9690" s="7">
        <v>86</v>
      </c>
      <c r="C9690" s="7">
        <v>97</v>
      </c>
      <c r="D9690" s="7">
        <v>0.62483582504430901</v>
      </c>
      <c r="E9690" s="7">
        <v>0.473355671827633</v>
      </c>
      <c r="G9690" s="7">
        <v>86</v>
      </c>
      <c r="H9690" s="7">
        <v>97</v>
      </c>
      <c r="I9690" s="7">
        <v>-0.26037199101256198</v>
      </c>
      <c r="J9690" s="7">
        <v>-5.855261688823E-3</v>
      </c>
      <c r="L9690" s="7">
        <v>86</v>
      </c>
      <c r="M9690" s="7">
        <v>97</v>
      </c>
      <c r="N9690" s="7">
        <v>-1.4470879908126</v>
      </c>
      <c r="O9690" s="7">
        <v>-0.54900086079490396</v>
      </c>
    </row>
    <row r="9691" spans="2:15" x14ac:dyDescent="0.2">
      <c r="B9691" s="7">
        <v>87</v>
      </c>
      <c r="C9691" s="7">
        <v>97</v>
      </c>
      <c r="D9691" s="7">
        <v>-0.43309627622269498</v>
      </c>
      <c r="E9691" s="7">
        <v>-0.266580925931445</v>
      </c>
      <c r="G9691" s="7">
        <v>87</v>
      </c>
      <c r="H9691" s="7">
        <v>97</v>
      </c>
      <c r="I9691" s="7">
        <v>-0.3159353162206</v>
      </c>
      <c r="J9691" s="7">
        <v>-0.16876428549695399</v>
      </c>
      <c r="L9691" s="7">
        <v>87</v>
      </c>
      <c r="M9691" s="7">
        <v>97</v>
      </c>
      <c r="N9691" s="7">
        <v>-0.63079633448666295</v>
      </c>
      <c r="O9691" s="7">
        <v>3.0766945287211901E-2</v>
      </c>
    </row>
    <row r="9692" spans="2:15" x14ac:dyDescent="0.2">
      <c r="B9692" s="7">
        <v>88</v>
      </c>
      <c r="C9692" s="7">
        <v>97</v>
      </c>
      <c r="D9692" s="7">
        <v>-0.14617860873758901</v>
      </c>
      <c r="E9692" s="7">
        <v>-8.59255090890194E-2</v>
      </c>
      <c r="G9692" s="7">
        <v>88</v>
      </c>
      <c r="H9692" s="7">
        <v>97</v>
      </c>
      <c r="I9692" s="7">
        <v>8.7623523822869295E-2</v>
      </c>
      <c r="J9692" s="7">
        <v>-7.0371817748109897E-2</v>
      </c>
      <c r="L9692" s="7">
        <v>88</v>
      </c>
      <c r="M9692" s="7">
        <v>97</v>
      </c>
      <c r="N9692" s="7">
        <v>-3.8415830974900103E-2</v>
      </c>
      <c r="O9692" s="7">
        <v>0.39437441392313499</v>
      </c>
    </row>
    <row r="9693" spans="2:15" x14ac:dyDescent="0.2">
      <c r="B9693" s="7">
        <v>89</v>
      </c>
      <c r="C9693" s="7">
        <v>97</v>
      </c>
      <c r="D9693" s="7">
        <v>2.73419150386278E-2</v>
      </c>
      <c r="E9693" s="7">
        <v>-0.19846058510589301</v>
      </c>
      <c r="G9693" s="7">
        <v>89</v>
      </c>
      <c r="H9693" s="7">
        <v>97</v>
      </c>
      <c r="I9693" s="7">
        <v>-8.7787854056791098E-2</v>
      </c>
      <c r="J9693" s="7">
        <v>9.6484321597395201E-2</v>
      </c>
      <c r="L9693" s="7">
        <v>89</v>
      </c>
      <c r="M9693" s="7">
        <v>97</v>
      </c>
      <c r="N9693" s="7">
        <v>-0.79629686864681504</v>
      </c>
      <c r="O9693" s="7">
        <v>-1.0153536737661799</v>
      </c>
    </row>
    <row r="9694" spans="2:15" x14ac:dyDescent="0.2">
      <c r="B9694" s="7">
        <v>90</v>
      </c>
      <c r="C9694" s="7">
        <v>97</v>
      </c>
      <c r="D9694" s="7">
        <v>2.59104445078862E-2</v>
      </c>
      <c r="E9694" s="7">
        <v>-2.6359851686466498E-2</v>
      </c>
      <c r="G9694" s="7">
        <v>90</v>
      </c>
      <c r="H9694" s="7">
        <v>97</v>
      </c>
      <c r="I9694" s="7">
        <v>-7.5837835210358598E-2</v>
      </c>
      <c r="J9694" s="7">
        <v>-5.4895551552966097E-2</v>
      </c>
      <c r="L9694" s="7">
        <v>90</v>
      </c>
      <c r="M9694" s="7">
        <v>97</v>
      </c>
      <c r="N9694" s="7">
        <v>-1.82462620755219</v>
      </c>
      <c r="O9694" s="7">
        <v>-1.6065077318516601</v>
      </c>
    </row>
    <row r="9695" spans="2:15" x14ac:dyDescent="0.2">
      <c r="B9695" s="7">
        <v>91</v>
      </c>
      <c r="C9695" s="7">
        <v>97</v>
      </c>
      <c r="D9695" s="7">
        <v>0.45001861466152998</v>
      </c>
      <c r="E9695" s="7">
        <v>0.34423742885088399</v>
      </c>
      <c r="G9695" s="7">
        <v>91</v>
      </c>
      <c r="H9695" s="7">
        <v>97</v>
      </c>
      <c r="I9695" s="7">
        <v>-7.27392559699052E-2</v>
      </c>
      <c r="J9695" s="7">
        <v>0.13184767165713199</v>
      </c>
      <c r="L9695" s="7">
        <v>91</v>
      </c>
      <c r="M9695" s="7">
        <v>97</v>
      </c>
      <c r="N9695" s="7">
        <v>-1.18679746555552</v>
      </c>
      <c r="O9695" s="7">
        <v>-1.5346474337707801</v>
      </c>
    </row>
    <row r="9696" spans="2:15" x14ac:dyDescent="0.2">
      <c r="B9696" s="7">
        <v>92</v>
      </c>
      <c r="C9696" s="7">
        <v>97</v>
      </c>
      <c r="D9696" s="7">
        <v>-0.157845369454574</v>
      </c>
      <c r="E9696" s="7">
        <v>-1.8878923555334399E-2</v>
      </c>
      <c r="G9696" s="7">
        <v>92</v>
      </c>
      <c r="H9696" s="7">
        <v>97</v>
      </c>
      <c r="I9696" s="7">
        <v>-0.195083306974524</v>
      </c>
      <c r="J9696" s="7">
        <v>8.1953216958123895E-2</v>
      </c>
      <c r="L9696" s="7">
        <v>92</v>
      </c>
      <c r="M9696" s="7">
        <v>97</v>
      </c>
      <c r="N9696" s="7">
        <v>-1.8570940381691501</v>
      </c>
      <c r="O9696" s="7">
        <v>-1.34897792959833</v>
      </c>
    </row>
    <row r="9697" spans="2:15" x14ac:dyDescent="0.2">
      <c r="B9697" s="7">
        <v>93</v>
      </c>
      <c r="C9697" s="7">
        <v>97</v>
      </c>
      <c r="D9697" s="7">
        <v>0.37889416172356999</v>
      </c>
      <c r="E9697" s="7">
        <v>0.37366277317075203</v>
      </c>
      <c r="G9697" s="7">
        <v>93</v>
      </c>
      <c r="H9697" s="7">
        <v>97</v>
      </c>
      <c r="I9697" s="7">
        <v>-2.7800656925358599E-2</v>
      </c>
      <c r="J9697" s="7">
        <v>0.15375064982988301</v>
      </c>
      <c r="L9697" s="7">
        <v>93</v>
      </c>
      <c r="M9697" s="7">
        <v>97</v>
      </c>
      <c r="N9697" s="7">
        <v>-1.7548583471457699</v>
      </c>
      <c r="O9697" s="7">
        <v>-1.0551341546514801</v>
      </c>
    </row>
    <row r="9698" spans="2:15" x14ac:dyDescent="0.2">
      <c r="B9698" s="7">
        <v>94</v>
      </c>
      <c r="C9698" s="7">
        <v>97</v>
      </c>
      <c r="D9698" s="7">
        <v>-5.57372124397357E-2</v>
      </c>
      <c r="E9698" s="7">
        <v>1.6103484382785601E-3</v>
      </c>
      <c r="G9698" s="7">
        <v>94</v>
      </c>
      <c r="H9698" s="7">
        <v>97</v>
      </c>
      <c r="I9698" s="7">
        <v>0.23608704609335501</v>
      </c>
      <c r="J9698" s="7">
        <v>2.9512520099446601E-2</v>
      </c>
      <c r="L9698" s="7">
        <v>94</v>
      </c>
      <c r="M9698" s="7">
        <v>97</v>
      </c>
      <c r="N9698" s="7">
        <v>-0.34922314811662603</v>
      </c>
      <c r="O9698" s="7">
        <v>-0.39366012058487898</v>
      </c>
    </row>
    <row r="9699" spans="2:15" x14ac:dyDescent="0.2">
      <c r="B9699" s="7">
        <v>95</v>
      </c>
      <c r="C9699" s="7">
        <v>97</v>
      </c>
      <c r="D9699" s="7">
        <v>-0.202735742707915</v>
      </c>
      <c r="E9699" s="7">
        <v>1.8697117747247902E-2</v>
      </c>
      <c r="G9699" s="7">
        <v>95</v>
      </c>
      <c r="H9699" s="7">
        <v>97</v>
      </c>
      <c r="I9699" s="7">
        <v>0.34899360679854702</v>
      </c>
      <c r="J9699" s="7">
        <v>8.2497907605532106E-2</v>
      </c>
      <c r="L9699" s="7">
        <v>95</v>
      </c>
      <c r="M9699" s="7">
        <v>97</v>
      </c>
      <c r="N9699" s="7">
        <v>-0.98519762815876399</v>
      </c>
      <c r="O9699" s="7">
        <v>7.0397055302275899E-2</v>
      </c>
    </row>
    <row r="9700" spans="2:15" x14ac:dyDescent="0.2">
      <c r="B9700" s="7">
        <v>96</v>
      </c>
      <c r="C9700" s="7">
        <v>97</v>
      </c>
      <c r="D9700" s="7">
        <v>-0.18903154025249</v>
      </c>
      <c r="E9700" s="7">
        <v>1.61843427266888E-2</v>
      </c>
      <c r="G9700" s="7">
        <v>96</v>
      </c>
      <c r="H9700" s="7">
        <v>97</v>
      </c>
      <c r="I9700" s="7">
        <v>-1.02832274278566E-2</v>
      </c>
      <c r="J9700" s="7">
        <v>-3.8679527783047602E-4</v>
      </c>
      <c r="L9700" s="7">
        <v>96</v>
      </c>
      <c r="M9700" s="7">
        <v>97</v>
      </c>
      <c r="N9700" s="7">
        <v>0.188996504628581</v>
      </c>
      <c r="O9700" s="7">
        <v>-0.324087292160958</v>
      </c>
    </row>
    <row r="9701" spans="2:15" x14ac:dyDescent="0.2">
      <c r="B9701" s="7">
        <v>97</v>
      </c>
      <c r="C9701" s="7">
        <v>97</v>
      </c>
      <c r="D9701" s="7">
        <v>9.2510040443109204E-2</v>
      </c>
      <c r="E9701" s="7">
        <v>0.107761758278036</v>
      </c>
      <c r="G9701" s="7">
        <v>97</v>
      </c>
      <c r="H9701" s="7">
        <v>97</v>
      </c>
      <c r="I9701" s="7">
        <v>0.82103326009449495</v>
      </c>
      <c r="J9701" s="7">
        <v>0.74202161092102703</v>
      </c>
      <c r="L9701" s="7">
        <v>97</v>
      </c>
      <c r="M9701" s="7">
        <v>97</v>
      </c>
      <c r="N9701" s="7">
        <v>-0.26301858779441301</v>
      </c>
      <c r="O9701" s="7">
        <v>-9.4414345494790594E-2</v>
      </c>
    </row>
    <row r="9702" spans="2:15" x14ac:dyDescent="0.2">
      <c r="B9702" s="7">
        <v>98</v>
      </c>
      <c r="C9702" s="7">
        <v>97</v>
      </c>
      <c r="D9702" s="7">
        <v>0.170771809793932</v>
      </c>
      <c r="E9702" s="7">
        <v>2.2661647130515699E-2</v>
      </c>
      <c r="G9702" s="7">
        <v>98</v>
      </c>
      <c r="H9702" s="7">
        <v>97</v>
      </c>
      <c r="I9702" s="7">
        <v>2.8839286364323901E-4</v>
      </c>
      <c r="J9702" s="7">
        <v>0.20683571471797199</v>
      </c>
      <c r="L9702" s="7">
        <v>98</v>
      </c>
      <c r="M9702" s="7">
        <v>97</v>
      </c>
      <c r="N9702" s="7">
        <v>-0.194592696703691</v>
      </c>
      <c r="O9702" s="7">
        <v>-1.10137883674353</v>
      </c>
    </row>
    <row r="9703" spans="2:15" x14ac:dyDescent="0.2">
      <c r="B9703" s="7">
        <v>99</v>
      </c>
      <c r="C9703" s="7">
        <v>97</v>
      </c>
      <c r="D9703" s="7">
        <v>6.4645766564979104E-3</v>
      </c>
      <c r="E9703" s="7">
        <v>-0.24330929571174501</v>
      </c>
      <c r="G9703" s="7">
        <v>99</v>
      </c>
      <c r="H9703" s="7">
        <v>97</v>
      </c>
      <c r="I9703" s="7">
        <v>-0.153036616575802</v>
      </c>
      <c r="J9703" s="7">
        <v>-9.4725302838657696E-2</v>
      </c>
      <c r="L9703" s="7">
        <v>99</v>
      </c>
      <c r="M9703" s="7">
        <v>97</v>
      </c>
      <c r="N9703" s="7">
        <v>-2.0005845438932499</v>
      </c>
      <c r="O9703" s="7">
        <v>-1.0043256094208</v>
      </c>
    </row>
    <row r="9704" spans="2:15" x14ac:dyDescent="0.2">
      <c r="B9704" s="7">
        <v>100</v>
      </c>
      <c r="C9704" s="7">
        <v>97</v>
      </c>
      <c r="D9704" s="7">
        <v>-0.24566327949637301</v>
      </c>
      <c r="E9704" s="7">
        <v>-0.115600926196491</v>
      </c>
      <c r="G9704" s="7">
        <v>100</v>
      </c>
      <c r="H9704" s="7">
        <v>97</v>
      </c>
      <c r="I9704" s="7">
        <v>8.90297246824137E-2</v>
      </c>
      <c r="J9704" s="7">
        <v>-5.7173345218609797E-2</v>
      </c>
      <c r="L9704" s="7">
        <v>100</v>
      </c>
      <c r="M9704" s="7">
        <v>97</v>
      </c>
      <c r="N9704" s="7">
        <v>1.1295355496917201</v>
      </c>
      <c r="O9704" s="7">
        <v>0.43346806916581299</v>
      </c>
    </row>
    <row r="9705" spans="2:15" x14ac:dyDescent="0.2">
      <c r="B9705" s="7">
        <v>1</v>
      </c>
      <c r="C9705" s="7">
        <v>98</v>
      </c>
      <c r="D9705" s="7">
        <v>-0.29145083295833901</v>
      </c>
      <c r="E9705" s="7">
        <v>-0.44615468001915798</v>
      </c>
      <c r="G9705" s="7">
        <v>1</v>
      </c>
      <c r="H9705" s="7">
        <v>98</v>
      </c>
      <c r="I9705" s="7">
        <v>0.49948407733234701</v>
      </c>
      <c r="J9705" s="7">
        <v>0.30171743107528398</v>
      </c>
      <c r="L9705" s="7">
        <v>1</v>
      </c>
      <c r="M9705" s="7">
        <v>98</v>
      </c>
      <c r="N9705" s="7">
        <v>0.95735948042645302</v>
      </c>
      <c r="O9705" s="7">
        <v>0.64725657295475503</v>
      </c>
    </row>
    <row r="9706" spans="2:15" x14ac:dyDescent="0.2">
      <c r="B9706" s="7">
        <v>2</v>
      </c>
      <c r="C9706" s="7">
        <v>98</v>
      </c>
      <c r="D9706" s="7">
        <v>0.27860488581450799</v>
      </c>
      <c r="E9706" s="7">
        <v>0.166034986844694</v>
      </c>
      <c r="G9706" s="7">
        <v>2</v>
      </c>
      <c r="H9706" s="7">
        <v>98</v>
      </c>
      <c r="I9706" s="7">
        <v>8.1186646883027805E-2</v>
      </c>
      <c r="J9706" s="7">
        <v>-0.115542918146707</v>
      </c>
      <c r="L9706" s="7">
        <v>2</v>
      </c>
      <c r="M9706" s="7">
        <v>98</v>
      </c>
      <c r="N9706" s="7">
        <v>-0.53423930561297195</v>
      </c>
      <c r="O9706" s="7">
        <v>0.23018989481192301</v>
      </c>
    </row>
    <row r="9707" spans="2:15" x14ac:dyDescent="0.2">
      <c r="B9707" s="7">
        <v>3</v>
      </c>
      <c r="C9707" s="7">
        <v>98</v>
      </c>
      <c r="D9707" s="7">
        <v>-2.90007343215253E-2</v>
      </c>
      <c r="E9707" s="7">
        <v>-0.42251363928282798</v>
      </c>
      <c r="G9707" s="7">
        <v>3</v>
      </c>
      <c r="H9707" s="7">
        <v>98</v>
      </c>
      <c r="I9707" s="7">
        <v>0.37825019924779302</v>
      </c>
      <c r="J9707" s="7">
        <v>9.8206624604901399E-2</v>
      </c>
      <c r="L9707" s="7">
        <v>3</v>
      </c>
      <c r="M9707" s="7">
        <v>98</v>
      </c>
      <c r="N9707" s="7">
        <v>1.23489947351227</v>
      </c>
      <c r="O9707" s="7">
        <v>1.0632598954827199</v>
      </c>
    </row>
    <row r="9708" spans="2:15" x14ac:dyDescent="0.2">
      <c r="B9708" s="7">
        <v>4</v>
      </c>
      <c r="C9708" s="7">
        <v>98</v>
      </c>
      <c r="D9708" s="7">
        <v>0.112231794923444</v>
      </c>
      <c r="E9708" s="7">
        <v>7.79379242282916E-2</v>
      </c>
      <c r="G9708" s="7">
        <v>4</v>
      </c>
      <c r="H9708" s="7">
        <v>98</v>
      </c>
      <c r="I9708" s="7">
        <v>-8.8302943723947494E-2</v>
      </c>
      <c r="J9708" s="7">
        <v>-2.9897001807984901E-2</v>
      </c>
      <c r="L9708" s="7">
        <v>4</v>
      </c>
      <c r="M9708" s="7">
        <v>98</v>
      </c>
      <c r="N9708" s="7">
        <v>1.5984059871095201E-2</v>
      </c>
      <c r="O9708" s="7">
        <v>-0.51637212167801005</v>
      </c>
    </row>
    <row r="9709" spans="2:15" x14ac:dyDescent="0.2">
      <c r="B9709" s="7">
        <v>5</v>
      </c>
      <c r="C9709" s="7">
        <v>98</v>
      </c>
      <c r="D9709" s="7">
        <v>0.36847838094260199</v>
      </c>
      <c r="E9709" s="7">
        <v>0.33729618294663599</v>
      </c>
      <c r="G9709" s="7">
        <v>5</v>
      </c>
      <c r="H9709" s="7">
        <v>98</v>
      </c>
      <c r="I9709" s="7">
        <v>-0.376267756799884</v>
      </c>
      <c r="J9709" s="7">
        <v>-1.11487422044672E-2</v>
      </c>
      <c r="L9709" s="7">
        <v>5</v>
      </c>
      <c r="M9709" s="7">
        <v>98</v>
      </c>
      <c r="N9709" s="7">
        <v>0.51818451441337099</v>
      </c>
      <c r="O9709" s="7">
        <v>0.55268324302666705</v>
      </c>
    </row>
    <row r="9710" spans="2:15" x14ac:dyDescent="0.2">
      <c r="B9710" s="7">
        <v>6</v>
      </c>
      <c r="C9710" s="7">
        <v>98</v>
      </c>
      <c r="D9710" s="7">
        <v>-0.295103523704693</v>
      </c>
      <c r="E9710" s="7">
        <v>-0.23972791322795201</v>
      </c>
      <c r="G9710" s="7">
        <v>6</v>
      </c>
      <c r="H9710" s="7">
        <v>98</v>
      </c>
      <c r="I9710" s="7">
        <v>0.424936718808818</v>
      </c>
      <c r="J9710" s="7">
        <v>0.20714447080750001</v>
      </c>
      <c r="L9710" s="7">
        <v>6</v>
      </c>
      <c r="M9710" s="7">
        <v>98</v>
      </c>
      <c r="N9710" s="7">
        <v>-0.75632394187540297</v>
      </c>
      <c r="O9710" s="7">
        <v>-0.58741477163967504</v>
      </c>
    </row>
    <row r="9711" spans="2:15" x14ac:dyDescent="0.2">
      <c r="B9711" s="7">
        <v>7</v>
      </c>
      <c r="C9711" s="7">
        <v>98</v>
      </c>
      <c r="D9711" s="7">
        <v>0.59429394235260602</v>
      </c>
      <c r="E9711" s="7">
        <v>0.42645012338971999</v>
      </c>
      <c r="G9711" s="7">
        <v>7</v>
      </c>
      <c r="H9711" s="7">
        <v>98</v>
      </c>
      <c r="I9711" s="7">
        <v>-1.4901942836019101E-2</v>
      </c>
      <c r="J9711" s="7">
        <v>7.3404263384490201E-2</v>
      </c>
      <c r="L9711" s="7">
        <v>7</v>
      </c>
      <c r="M9711" s="7">
        <v>98</v>
      </c>
      <c r="N9711" s="7">
        <v>-0.45164223761225197</v>
      </c>
      <c r="O9711" s="7">
        <v>-0.68745643263559897</v>
      </c>
    </row>
    <row r="9712" spans="2:15" x14ac:dyDescent="0.2">
      <c r="B9712" s="7">
        <v>8</v>
      </c>
      <c r="C9712" s="7">
        <v>98</v>
      </c>
      <c r="D9712" s="7">
        <v>0.56457778219174404</v>
      </c>
      <c r="E9712" s="7">
        <v>0.49378978694085102</v>
      </c>
      <c r="G9712" s="7">
        <v>8</v>
      </c>
      <c r="H9712" s="7">
        <v>98</v>
      </c>
      <c r="I9712" s="7">
        <v>0.31661391396247801</v>
      </c>
      <c r="J9712" s="7">
        <v>0.46901937158892998</v>
      </c>
      <c r="L9712" s="7">
        <v>8</v>
      </c>
      <c r="M9712" s="7">
        <v>98</v>
      </c>
      <c r="N9712" s="7">
        <v>0.20188354932805599</v>
      </c>
      <c r="O9712" s="7">
        <v>-1.47253028719527E-2</v>
      </c>
    </row>
    <row r="9713" spans="2:15" x14ac:dyDescent="0.2">
      <c r="B9713" s="7">
        <v>9</v>
      </c>
      <c r="C9713" s="7">
        <v>98</v>
      </c>
      <c r="D9713" s="7">
        <v>5.6819742337035399E-2</v>
      </c>
      <c r="E9713" s="7">
        <v>-0.40999748346487602</v>
      </c>
      <c r="G9713" s="7">
        <v>9</v>
      </c>
      <c r="H9713" s="7">
        <v>98</v>
      </c>
      <c r="I9713" s="7">
        <v>0.205231282599662</v>
      </c>
      <c r="J9713" s="7">
        <v>0.15349759748779401</v>
      </c>
      <c r="L9713" s="7">
        <v>9</v>
      </c>
      <c r="M9713" s="7">
        <v>98</v>
      </c>
      <c r="N9713" s="7">
        <v>0.59405732676789902</v>
      </c>
      <c r="O9713" s="7">
        <v>0.910087086437671</v>
      </c>
    </row>
    <row r="9714" spans="2:15" x14ac:dyDescent="0.2">
      <c r="B9714" s="7">
        <v>10</v>
      </c>
      <c r="C9714" s="7">
        <v>98</v>
      </c>
      <c r="D9714" s="7">
        <v>0.16506344265324299</v>
      </c>
      <c r="E9714" s="7">
        <v>6.6235245077646901E-2</v>
      </c>
      <c r="G9714" s="7">
        <v>10</v>
      </c>
      <c r="H9714" s="7">
        <v>98</v>
      </c>
      <c r="I9714" s="7">
        <v>-1.6913871660125999E-2</v>
      </c>
      <c r="J9714" s="7">
        <v>5.0080415722915099E-2</v>
      </c>
      <c r="L9714" s="7">
        <v>10</v>
      </c>
      <c r="M9714" s="7">
        <v>98</v>
      </c>
      <c r="N9714" s="7">
        <v>3.1448854220835501E-2</v>
      </c>
      <c r="O9714" s="7">
        <v>0.39468553220263802</v>
      </c>
    </row>
    <row r="9715" spans="2:15" x14ac:dyDescent="0.2">
      <c r="B9715" s="7">
        <v>11</v>
      </c>
      <c r="C9715" s="7">
        <v>98</v>
      </c>
      <c r="D9715" s="7">
        <v>0.128930412129621</v>
      </c>
      <c r="E9715" s="7">
        <v>0.462695156950644</v>
      </c>
      <c r="G9715" s="7">
        <v>11</v>
      </c>
      <c r="H9715" s="7">
        <v>98</v>
      </c>
      <c r="I9715" s="7">
        <v>0.181951946163768</v>
      </c>
      <c r="J9715" s="7">
        <v>-0.171158383004094</v>
      </c>
      <c r="L9715" s="7">
        <v>11</v>
      </c>
      <c r="M9715" s="7">
        <v>98</v>
      </c>
      <c r="N9715" s="7">
        <v>-0.711310939524607</v>
      </c>
      <c r="O9715" s="7">
        <v>-1.15707034196318</v>
      </c>
    </row>
    <row r="9716" spans="2:15" x14ac:dyDescent="0.2">
      <c r="B9716" s="7">
        <v>12</v>
      </c>
      <c r="C9716" s="7">
        <v>98</v>
      </c>
      <c r="D9716" s="7">
        <v>1.54284023445096</v>
      </c>
      <c r="E9716" s="7">
        <v>1.3640307174934501</v>
      </c>
      <c r="G9716" s="7">
        <v>12</v>
      </c>
      <c r="H9716" s="7">
        <v>98</v>
      </c>
      <c r="I9716" s="7">
        <v>-0.19272368975256399</v>
      </c>
      <c r="J9716" s="7">
        <v>8.6641716946561004E-2</v>
      </c>
      <c r="L9716" s="7">
        <v>12</v>
      </c>
      <c r="M9716" s="7">
        <v>98</v>
      </c>
      <c r="N9716" s="7">
        <v>0.370978793861856</v>
      </c>
      <c r="O9716" s="7">
        <v>0.68904217901491704</v>
      </c>
    </row>
    <row r="9717" spans="2:15" x14ac:dyDescent="0.2">
      <c r="B9717" s="7">
        <v>13</v>
      </c>
      <c r="C9717" s="7">
        <v>98</v>
      </c>
      <c r="D9717" s="7">
        <v>0.196543064161051</v>
      </c>
      <c r="E9717" s="7">
        <v>-5.4626863520521603E-2</v>
      </c>
      <c r="G9717" s="7">
        <v>13</v>
      </c>
      <c r="H9717" s="7">
        <v>98</v>
      </c>
      <c r="I9717" s="7">
        <v>-0.101102475991123</v>
      </c>
      <c r="J9717" s="7">
        <v>-0.104128821489581</v>
      </c>
      <c r="L9717" s="7">
        <v>13</v>
      </c>
      <c r="M9717" s="7">
        <v>98</v>
      </c>
      <c r="N9717" s="7">
        <v>-0.14085668011159</v>
      </c>
      <c r="O9717" s="7">
        <v>-0.234885579522464</v>
      </c>
    </row>
    <row r="9718" spans="2:15" x14ac:dyDescent="0.2">
      <c r="B9718" s="7">
        <v>14</v>
      </c>
      <c r="C9718" s="7">
        <v>98</v>
      </c>
      <c r="D9718" s="7">
        <v>-0.22452040661314901</v>
      </c>
      <c r="E9718" s="7">
        <v>1.4422532156741501E-3</v>
      </c>
      <c r="G9718" s="7">
        <v>14</v>
      </c>
      <c r="H9718" s="7">
        <v>98</v>
      </c>
      <c r="I9718" s="7">
        <v>0.32699753759383499</v>
      </c>
      <c r="J9718" s="7">
        <v>-2.6732537400704401E-2</v>
      </c>
      <c r="L9718" s="7">
        <v>14</v>
      </c>
      <c r="M9718" s="7">
        <v>98</v>
      </c>
      <c r="N9718" s="7">
        <v>0.40483144968114998</v>
      </c>
      <c r="O9718" s="7">
        <v>0.20755120458394</v>
      </c>
    </row>
    <row r="9719" spans="2:15" x14ac:dyDescent="0.2">
      <c r="B9719" s="7">
        <v>15</v>
      </c>
      <c r="C9719" s="7">
        <v>98</v>
      </c>
      <c r="D9719" s="7">
        <v>0.43034131870847098</v>
      </c>
      <c r="E9719" s="7">
        <v>3.9429540928059802E-3</v>
      </c>
      <c r="G9719" s="7">
        <v>15</v>
      </c>
      <c r="H9719" s="7">
        <v>98</v>
      </c>
      <c r="I9719" s="7">
        <v>-1.7122706836134999E-2</v>
      </c>
      <c r="J9719" s="7">
        <v>5.5344800051164697E-2</v>
      </c>
      <c r="L9719" s="7">
        <v>15</v>
      </c>
      <c r="M9719" s="7">
        <v>98</v>
      </c>
      <c r="N9719" s="7">
        <v>-0.27771419650837798</v>
      </c>
      <c r="O9719" s="7">
        <v>-0.64831761307414104</v>
      </c>
    </row>
    <row r="9720" spans="2:15" x14ac:dyDescent="0.2">
      <c r="B9720" s="7">
        <v>16</v>
      </c>
      <c r="C9720" s="7">
        <v>98</v>
      </c>
      <c r="D9720" s="7">
        <v>0.16427356388782099</v>
      </c>
      <c r="E9720" s="7">
        <v>0.30916137619527501</v>
      </c>
      <c r="G9720" s="7">
        <v>16</v>
      </c>
      <c r="H9720" s="7">
        <v>98</v>
      </c>
      <c r="I9720" s="7">
        <v>6.2405415794211501E-2</v>
      </c>
      <c r="J9720" s="7">
        <v>0.16611436262915899</v>
      </c>
      <c r="L9720" s="7">
        <v>16</v>
      </c>
      <c r="M9720" s="7">
        <v>98</v>
      </c>
      <c r="N9720" s="7">
        <v>1.8133121540814701</v>
      </c>
      <c r="O9720" s="7">
        <v>1.2226727550416401</v>
      </c>
    </row>
    <row r="9721" spans="2:15" x14ac:dyDescent="0.2">
      <c r="B9721" s="7">
        <v>17</v>
      </c>
      <c r="C9721" s="7">
        <v>98</v>
      </c>
      <c r="D9721" s="7">
        <v>0.20051058940311101</v>
      </c>
      <c r="E9721" s="7">
        <v>-3.5651922917463899E-2</v>
      </c>
      <c r="G9721" s="7">
        <v>17</v>
      </c>
      <c r="H9721" s="7">
        <v>98</v>
      </c>
      <c r="I9721" s="7">
        <v>0.16609115518355699</v>
      </c>
      <c r="J9721" s="7">
        <v>0.23646824848798101</v>
      </c>
      <c r="L9721" s="7">
        <v>17</v>
      </c>
      <c r="M9721" s="7">
        <v>98</v>
      </c>
      <c r="N9721" s="7">
        <v>-4.8106042495332298E-2</v>
      </c>
      <c r="O9721" s="7">
        <v>-0.67654426650468702</v>
      </c>
    </row>
    <row r="9722" spans="2:15" x14ac:dyDescent="0.2">
      <c r="B9722" s="7">
        <v>18</v>
      </c>
      <c r="C9722" s="7">
        <v>98</v>
      </c>
      <c r="D9722" s="7">
        <v>0.43258893143955501</v>
      </c>
      <c r="E9722" s="7">
        <v>0.47362551937194303</v>
      </c>
      <c r="G9722" s="7">
        <v>18</v>
      </c>
      <c r="H9722" s="7">
        <v>98</v>
      </c>
      <c r="I9722" s="7">
        <v>0.28050860324265903</v>
      </c>
      <c r="J9722" s="7">
        <v>0.25648589853394199</v>
      </c>
      <c r="L9722" s="7">
        <v>18</v>
      </c>
      <c r="M9722" s="7">
        <v>98</v>
      </c>
      <c r="N9722" s="7">
        <v>-0.833063039710774</v>
      </c>
      <c r="O9722" s="7">
        <v>-0.71097347780773501</v>
      </c>
    </row>
    <row r="9723" spans="2:15" x14ac:dyDescent="0.2">
      <c r="B9723" s="7">
        <v>19</v>
      </c>
      <c r="C9723" s="7">
        <v>98</v>
      </c>
      <c r="D9723" s="7">
        <v>0.303161466046523</v>
      </c>
      <c r="E9723" s="7">
        <v>0.49361675541999001</v>
      </c>
      <c r="G9723" s="7">
        <v>19</v>
      </c>
      <c r="H9723" s="7">
        <v>98</v>
      </c>
      <c r="I9723" s="7">
        <v>0.22975663680705999</v>
      </c>
      <c r="J9723" s="7">
        <v>0.463893798991525</v>
      </c>
      <c r="L9723" s="7">
        <v>19</v>
      </c>
      <c r="M9723" s="7">
        <v>98</v>
      </c>
      <c r="N9723" s="7">
        <v>1.16190816522204</v>
      </c>
      <c r="O9723" s="7">
        <v>1.4016585190640101</v>
      </c>
    </row>
    <row r="9724" spans="2:15" x14ac:dyDescent="0.2">
      <c r="B9724" s="7">
        <v>20</v>
      </c>
      <c r="C9724" s="7">
        <v>98</v>
      </c>
      <c r="D9724" s="7">
        <v>-5.4298420742909102E-2</v>
      </c>
      <c r="E9724" s="7">
        <v>0.161924158701645</v>
      </c>
      <c r="G9724" s="7">
        <v>20</v>
      </c>
      <c r="H9724" s="7">
        <v>98</v>
      </c>
      <c r="I9724" s="7">
        <v>-4.0488642429767898E-3</v>
      </c>
      <c r="J9724" s="7">
        <v>7.3941205449264302E-2</v>
      </c>
      <c r="L9724" s="7">
        <v>20</v>
      </c>
      <c r="M9724" s="7">
        <v>98</v>
      </c>
      <c r="N9724" s="7">
        <v>0.591388869049287</v>
      </c>
      <c r="O9724" s="7">
        <v>0.75897720280759495</v>
      </c>
    </row>
    <row r="9725" spans="2:15" x14ac:dyDescent="0.2">
      <c r="B9725" s="7">
        <v>21</v>
      </c>
      <c r="C9725" s="7">
        <v>98</v>
      </c>
      <c r="D9725" s="7">
        <v>-0.30116642017661699</v>
      </c>
      <c r="E9725" s="7">
        <v>8.1599636989437806E-3</v>
      </c>
      <c r="G9725" s="7">
        <v>21</v>
      </c>
      <c r="H9725" s="7">
        <v>98</v>
      </c>
      <c r="I9725" s="7">
        <v>0.13952909452832099</v>
      </c>
      <c r="J9725" s="7">
        <v>0.17559208346182301</v>
      </c>
      <c r="L9725" s="7">
        <v>21</v>
      </c>
      <c r="M9725" s="7">
        <v>98</v>
      </c>
      <c r="N9725" s="7">
        <v>0.55367203755800698</v>
      </c>
      <c r="O9725" s="7">
        <v>0.44674338552833598</v>
      </c>
    </row>
    <row r="9726" spans="2:15" x14ac:dyDescent="0.2">
      <c r="B9726" s="7">
        <v>22</v>
      </c>
      <c r="C9726" s="7">
        <v>98</v>
      </c>
      <c r="D9726" s="7">
        <v>0.41113372036776402</v>
      </c>
      <c r="E9726" s="7">
        <v>0.45765966640236599</v>
      </c>
      <c r="G9726" s="7">
        <v>22</v>
      </c>
      <c r="H9726" s="7">
        <v>98</v>
      </c>
      <c r="I9726" s="7">
        <v>0.112721583459505</v>
      </c>
      <c r="J9726" s="7">
        <v>0.16900321334469801</v>
      </c>
      <c r="L9726" s="7">
        <v>22</v>
      </c>
      <c r="M9726" s="7">
        <v>98</v>
      </c>
      <c r="N9726" s="7">
        <v>1.4991350083609201</v>
      </c>
      <c r="O9726" s="7">
        <v>0.72856170891423599</v>
      </c>
    </row>
    <row r="9727" spans="2:15" x14ac:dyDescent="0.2">
      <c r="B9727" s="7">
        <v>23</v>
      </c>
      <c r="C9727" s="7">
        <v>98</v>
      </c>
      <c r="D9727" s="7">
        <v>0.121292207064525</v>
      </c>
      <c r="E9727" s="7">
        <v>0.312531116122297</v>
      </c>
      <c r="G9727" s="7">
        <v>23</v>
      </c>
      <c r="H9727" s="7">
        <v>98</v>
      </c>
      <c r="I9727" s="7">
        <v>2.22341562295814E-2</v>
      </c>
      <c r="J9727" s="7">
        <v>3.6382643114106501E-2</v>
      </c>
      <c r="L9727" s="7">
        <v>23</v>
      </c>
      <c r="M9727" s="7">
        <v>98</v>
      </c>
      <c r="N9727" s="7">
        <v>-0.38460723515751499</v>
      </c>
      <c r="O9727" s="7">
        <v>0.25193152109011402</v>
      </c>
    </row>
    <row r="9728" spans="2:15" x14ac:dyDescent="0.2">
      <c r="B9728" s="7">
        <v>24</v>
      </c>
      <c r="C9728" s="7">
        <v>98</v>
      </c>
      <c r="D9728" s="7">
        <v>0.53638525929910996</v>
      </c>
      <c r="E9728" s="7">
        <v>0.455551479475721</v>
      </c>
      <c r="G9728" s="7">
        <v>24</v>
      </c>
      <c r="H9728" s="7">
        <v>98</v>
      </c>
      <c r="I9728" s="7">
        <v>0.47967198798987498</v>
      </c>
      <c r="J9728" s="7">
        <v>0.28260010271963698</v>
      </c>
      <c r="L9728" s="7">
        <v>24</v>
      </c>
      <c r="M9728" s="7">
        <v>98</v>
      </c>
      <c r="N9728" s="7">
        <v>-8.1817812872005305E-2</v>
      </c>
      <c r="O9728" s="7">
        <v>-0.20236658670610499</v>
      </c>
    </row>
    <row r="9729" spans="2:15" x14ac:dyDescent="0.2">
      <c r="B9729" s="7">
        <v>25</v>
      </c>
      <c r="C9729" s="7">
        <v>98</v>
      </c>
      <c r="D9729" s="7">
        <v>1.0950535823437699</v>
      </c>
      <c r="E9729" s="7">
        <v>0.90250095875484704</v>
      </c>
      <c r="G9729" s="7">
        <v>25</v>
      </c>
      <c r="H9729" s="7">
        <v>98</v>
      </c>
      <c r="I9729" s="7">
        <v>-4.0462722334695798E-2</v>
      </c>
      <c r="J9729" s="7">
        <v>0.12586618937056501</v>
      </c>
      <c r="L9729" s="7">
        <v>25</v>
      </c>
      <c r="M9729" s="7">
        <v>98</v>
      </c>
      <c r="N9729" s="7">
        <v>-1.88031035595895</v>
      </c>
      <c r="O9729" s="7">
        <v>-1.0591974536219899</v>
      </c>
    </row>
    <row r="9730" spans="2:15" x14ac:dyDescent="0.2">
      <c r="B9730" s="7">
        <v>26</v>
      </c>
      <c r="C9730" s="7">
        <v>98</v>
      </c>
      <c r="D9730" s="7">
        <v>-0.13354240285456001</v>
      </c>
      <c r="E9730" s="7">
        <v>0.141019491022568</v>
      </c>
      <c r="G9730" s="7">
        <v>26</v>
      </c>
      <c r="H9730" s="7">
        <v>98</v>
      </c>
      <c r="I9730" s="7">
        <v>0.18804351673721201</v>
      </c>
      <c r="J9730" s="7">
        <v>-4.1749886934613997E-2</v>
      </c>
      <c r="L9730" s="7">
        <v>26</v>
      </c>
      <c r="M9730" s="7">
        <v>98</v>
      </c>
      <c r="N9730" s="7">
        <v>1.27597070527004</v>
      </c>
      <c r="O9730" s="7">
        <v>1.42854595706812</v>
      </c>
    </row>
    <row r="9731" spans="2:15" x14ac:dyDescent="0.2">
      <c r="B9731" s="7">
        <v>27</v>
      </c>
      <c r="C9731" s="7">
        <v>98</v>
      </c>
      <c r="D9731" s="7">
        <v>0.22739840452777599</v>
      </c>
      <c r="E9731" s="7">
        <v>0.231386729999604</v>
      </c>
      <c r="G9731" s="7">
        <v>27</v>
      </c>
      <c r="H9731" s="7">
        <v>98</v>
      </c>
      <c r="I9731" s="7">
        <v>-0.107752928940664</v>
      </c>
      <c r="J9731" s="7">
        <v>-8.1376379354512807E-2</v>
      </c>
      <c r="L9731" s="7">
        <v>27</v>
      </c>
      <c r="M9731" s="7">
        <v>98</v>
      </c>
      <c r="N9731" s="7">
        <v>-0.30342060175181701</v>
      </c>
      <c r="O9731" s="7">
        <v>0.50091690742723405</v>
      </c>
    </row>
    <row r="9732" spans="2:15" x14ac:dyDescent="0.2">
      <c r="B9732" s="7">
        <v>28</v>
      </c>
      <c r="C9732" s="7">
        <v>98</v>
      </c>
      <c r="D9732" s="7">
        <v>-0.28000364894921098</v>
      </c>
      <c r="E9732" s="7">
        <v>-0.44494976508707201</v>
      </c>
      <c r="G9732" s="7">
        <v>28</v>
      </c>
      <c r="H9732" s="7">
        <v>98</v>
      </c>
      <c r="I9732" s="7">
        <v>4.4748803601352798E-2</v>
      </c>
      <c r="J9732" s="7">
        <v>-6.5358526434337705E-2</v>
      </c>
      <c r="L9732" s="7">
        <v>28</v>
      </c>
      <c r="M9732" s="7">
        <v>98</v>
      </c>
      <c r="N9732" s="7">
        <v>-0.26839442495347199</v>
      </c>
      <c r="O9732" s="7">
        <v>-0.79968442379778304</v>
      </c>
    </row>
    <row r="9733" spans="2:15" x14ac:dyDescent="0.2">
      <c r="B9733" s="7">
        <v>29</v>
      </c>
      <c r="C9733" s="7">
        <v>98</v>
      </c>
      <c r="D9733" s="7">
        <v>0.189601386338031</v>
      </c>
      <c r="E9733" s="7">
        <v>-5.2662585686822402E-2</v>
      </c>
      <c r="G9733" s="7">
        <v>29</v>
      </c>
      <c r="H9733" s="7">
        <v>98</v>
      </c>
      <c r="I9733" s="7">
        <v>-0.18752091960697501</v>
      </c>
      <c r="J9733" s="7">
        <v>3.0254602456915702E-2</v>
      </c>
      <c r="L9733" s="7">
        <v>29</v>
      </c>
      <c r="M9733" s="7">
        <v>98</v>
      </c>
      <c r="N9733" s="7">
        <v>-0.227072762006475</v>
      </c>
      <c r="O9733" s="7">
        <v>-3.7926467856425297E-2</v>
      </c>
    </row>
    <row r="9734" spans="2:15" x14ac:dyDescent="0.2">
      <c r="B9734" s="7">
        <v>30</v>
      </c>
      <c r="C9734" s="7">
        <v>98</v>
      </c>
      <c r="D9734" s="7">
        <v>0.45500384075073402</v>
      </c>
      <c r="E9734" s="7">
        <v>0.40653588756978298</v>
      </c>
      <c r="G9734" s="7">
        <v>30</v>
      </c>
      <c r="H9734" s="7">
        <v>98</v>
      </c>
      <c r="I9734" s="7">
        <v>1.4667137995749299E-2</v>
      </c>
      <c r="J9734" s="7">
        <v>0.240802279928264</v>
      </c>
      <c r="L9734" s="7">
        <v>30</v>
      </c>
      <c r="M9734" s="7">
        <v>98</v>
      </c>
      <c r="N9734" s="7">
        <v>0.490935883165318</v>
      </c>
      <c r="O9734" s="7">
        <v>-0.70679458757589797</v>
      </c>
    </row>
    <row r="9735" spans="2:15" x14ac:dyDescent="0.2">
      <c r="B9735" s="7">
        <v>31</v>
      </c>
      <c r="C9735" s="7">
        <v>98</v>
      </c>
      <c r="D9735" s="7">
        <v>-2.89770676138454E-2</v>
      </c>
      <c r="E9735" s="7">
        <v>0.55227338017694805</v>
      </c>
      <c r="G9735" s="7">
        <v>31</v>
      </c>
      <c r="H9735" s="7">
        <v>98</v>
      </c>
      <c r="I9735" s="7">
        <v>0.31224447236129799</v>
      </c>
      <c r="J9735" s="7">
        <v>9.5995322605931604E-2</v>
      </c>
      <c r="L9735" s="7">
        <v>31</v>
      </c>
      <c r="M9735" s="7">
        <v>98</v>
      </c>
      <c r="N9735" s="7">
        <v>0.47396527488993101</v>
      </c>
      <c r="O9735" s="7">
        <v>0.66669972133508604</v>
      </c>
    </row>
    <row r="9736" spans="2:15" x14ac:dyDescent="0.2">
      <c r="B9736" s="7">
        <v>32</v>
      </c>
      <c r="C9736" s="7">
        <v>98</v>
      </c>
      <c r="D9736" s="7">
        <v>0.40114997676108899</v>
      </c>
      <c r="E9736" s="7">
        <v>0.45432375424484001</v>
      </c>
      <c r="G9736" s="7">
        <v>32</v>
      </c>
      <c r="H9736" s="7">
        <v>98</v>
      </c>
      <c r="I9736" s="7">
        <v>0.351730767006948</v>
      </c>
      <c r="J9736" s="7">
        <v>5.4844558473584798E-2</v>
      </c>
      <c r="L9736" s="7">
        <v>32</v>
      </c>
      <c r="M9736" s="7">
        <v>98</v>
      </c>
      <c r="N9736" s="7">
        <v>-0.64633212798517603</v>
      </c>
      <c r="O9736" s="7">
        <v>-0.69229885931977497</v>
      </c>
    </row>
    <row r="9737" spans="2:15" x14ac:dyDescent="0.2">
      <c r="B9737" s="7">
        <v>33</v>
      </c>
      <c r="C9737" s="7">
        <v>98</v>
      </c>
      <c r="D9737" s="7">
        <v>0.154237610482379</v>
      </c>
      <c r="E9737" s="7">
        <v>2.68554747442451E-2</v>
      </c>
      <c r="G9737" s="7">
        <v>33</v>
      </c>
      <c r="H9737" s="7">
        <v>98</v>
      </c>
      <c r="I9737" s="7">
        <v>6.5839437585034397E-2</v>
      </c>
      <c r="J9737" s="7">
        <v>7.5353226913496704E-2</v>
      </c>
      <c r="L9737" s="7">
        <v>33</v>
      </c>
      <c r="M9737" s="7">
        <v>98</v>
      </c>
      <c r="N9737" s="7">
        <v>2.2629348751791199E-2</v>
      </c>
      <c r="O9737" s="7">
        <v>-0.46328189636512601</v>
      </c>
    </row>
    <row r="9738" spans="2:15" x14ac:dyDescent="0.2">
      <c r="B9738" s="7">
        <v>34</v>
      </c>
      <c r="C9738" s="7">
        <v>98</v>
      </c>
      <c r="D9738" s="7">
        <v>4.5142439358853502E-2</v>
      </c>
      <c r="E9738" s="7">
        <v>0.17205290339437301</v>
      </c>
      <c r="G9738" s="7">
        <v>34</v>
      </c>
      <c r="H9738" s="7">
        <v>98</v>
      </c>
      <c r="I9738" s="7">
        <v>7.8446195680603695E-2</v>
      </c>
      <c r="J9738" s="7">
        <v>0.104470261060468</v>
      </c>
      <c r="L9738" s="7">
        <v>34</v>
      </c>
      <c r="M9738" s="7">
        <v>98</v>
      </c>
      <c r="N9738" s="7">
        <v>1.93121045527587</v>
      </c>
      <c r="O9738" s="7">
        <v>2.1229576407396502</v>
      </c>
    </row>
    <row r="9739" spans="2:15" x14ac:dyDescent="0.2">
      <c r="B9739" s="7">
        <v>35</v>
      </c>
      <c r="C9739" s="7">
        <v>98</v>
      </c>
      <c r="D9739" s="7">
        <v>0.56057637987386699</v>
      </c>
      <c r="E9739" s="7">
        <v>0.39056721142506401</v>
      </c>
      <c r="G9739" s="7">
        <v>35</v>
      </c>
      <c r="H9739" s="7">
        <v>98</v>
      </c>
      <c r="I9739" s="7">
        <v>0.68200631283255597</v>
      </c>
      <c r="J9739" s="7">
        <v>0.99844537314919402</v>
      </c>
      <c r="L9739" s="7">
        <v>35</v>
      </c>
      <c r="M9739" s="7">
        <v>98</v>
      </c>
      <c r="N9739" s="7">
        <v>3.8070063340505902</v>
      </c>
      <c r="O9739" s="7">
        <v>3.0104152839412199</v>
      </c>
    </row>
    <row r="9740" spans="2:15" x14ac:dyDescent="0.2">
      <c r="B9740" s="7">
        <v>36</v>
      </c>
      <c r="C9740" s="7">
        <v>98</v>
      </c>
      <c r="D9740" s="7">
        <v>1.1173526779108101</v>
      </c>
      <c r="E9740" s="7">
        <v>0.90319748202342598</v>
      </c>
      <c r="G9740" s="7">
        <v>36</v>
      </c>
      <c r="H9740" s="7">
        <v>98</v>
      </c>
      <c r="I9740" s="7">
        <v>0.203862979820398</v>
      </c>
      <c r="J9740" s="7">
        <v>0.142672658119539</v>
      </c>
      <c r="L9740" s="7">
        <v>36</v>
      </c>
      <c r="M9740" s="7">
        <v>98</v>
      </c>
      <c r="N9740" s="7">
        <v>9.86225101983811E-2</v>
      </c>
      <c r="O9740" s="7">
        <v>-0.14770706068536099</v>
      </c>
    </row>
    <row r="9741" spans="2:15" x14ac:dyDescent="0.2">
      <c r="B9741" s="7">
        <v>37</v>
      </c>
      <c r="C9741" s="7">
        <v>98</v>
      </c>
      <c r="D9741" s="7">
        <v>0.50035647340834</v>
      </c>
      <c r="E9741" s="7">
        <v>-4.36949028774061E-2</v>
      </c>
      <c r="G9741" s="7">
        <v>37</v>
      </c>
      <c r="H9741" s="7">
        <v>98</v>
      </c>
      <c r="I9741" s="7">
        <v>0.18643594304362501</v>
      </c>
      <c r="J9741" s="7">
        <v>0.16844375554654301</v>
      </c>
      <c r="L9741" s="7">
        <v>37</v>
      </c>
      <c r="M9741" s="7">
        <v>98</v>
      </c>
      <c r="N9741" s="7">
        <v>0.35868763343508497</v>
      </c>
      <c r="O9741" s="7">
        <v>0.383543785503215</v>
      </c>
    </row>
    <row r="9742" spans="2:15" x14ac:dyDescent="0.2">
      <c r="B9742" s="7">
        <v>38</v>
      </c>
      <c r="C9742" s="7">
        <v>98</v>
      </c>
      <c r="D9742" s="7">
        <v>1.8848589644591099E-3</v>
      </c>
      <c r="E9742" s="7">
        <v>0.33970962890225198</v>
      </c>
      <c r="G9742" s="7">
        <v>38</v>
      </c>
      <c r="H9742" s="7">
        <v>98</v>
      </c>
      <c r="I9742" s="7">
        <v>0.320659978534856</v>
      </c>
      <c r="J9742" s="7">
        <v>0.162801190645364</v>
      </c>
      <c r="L9742" s="7">
        <v>38</v>
      </c>
      <c r="M9742" s="7">
        <v>98</v>
      </c>
      <c r="N9742" s="7">
        <v>0.112725850624333</v>
      </c>
      <c r="O9742" s="7">
        <v>-0.21775896368824099</v>
      </c>
    </row>
    <row r="9743" spans="2:15" x14ac:dyDescent="0.2">
      <c r="B9743" s="7">
        <v>39</v>
      </c>
      <c r="C9743" s="7">
        <v>98</v>
      </c>
      <c r="D9743" s="7">
        <v>0.270585680984955</v>
      </c>
      <c r="E9743" s="7">
        <v>0.42789181064250897</v>
      </c>
      <c r="G9743" s="7">
        <v>39</v>
      </c>
      <c r="H9743" s="7">
        <v>98</v>
      </c>
      <c r="I9743" s="7">
        <v>0.23413962831908999</v>
      </c>
      <c r="J9743" s="7">
        <v>0.22522898714828099</v>
      </c>
      <c r="L9743" s="7">
        <v>39</v>
      </c>
      <c r="M9743" s="7">
        <v>98</v>
      </c>
      <c r="N9743" s="7">
        <v>1.30154372817891</v>
      </c>
      <c r="O9743" s="7">
        <v>0.71303370835011604</v>
      </c>
    </row>
    <row r="9744" spans="2:15" x14ac:dyDescent="0.2">
      <c r="B9744" s="7">
        <v>40</v>
      </c>
      <c r="C9744" s="7">
        <v>98</v>
      </c>
      <c r="D9744" s="7">
        <v>0.115647033515008</v>
      </c>
      <c r="E9744" s="7">
        <v>0.38178651220542598</v>
      </c>
      <c r="G9744" s="7">
        <v>40</v>
      </c>
      <c r="H9744" s="7">
        <v>98</v>
      </c>
      <c r="I9744" s="7">
        <v>0.182923506440682</v>
      </c>
      <c r="J9744" s="7">
        <v>0.101551670310059</v>
      </c>
      <c r="L9744" s="7">
        <v>40</v>
      </c>
      <c r="M9744" s="7">
        <v>98</v>
      </c>
      <c r="N9744" s="7">
        <v>-1.18571819571169</v>
      </c>
      <c r="O9744" s="7">
        <v>-1.7629963560142199</v>
      </c>
    </row>
    <row r="9745" spans="2:15" x14ac:dyDescent="0.2">
      <c r="B9745" s="7">
        <v>41</v>
      </c>
      <c r="C9745" s="7">
        <v>98</v>
      </c>
      <c r="D9745" s="7">
        <v>0.52796185887159597</v>
      </c>
      <c r="E9745" s="7">
        <v>0.68961060279259001</v>
      </c>
      <c r="G9745" s="7">
        <v>41</v>
      </c>
      <c r="H9745" s="7">
        <v>98</v>
      </c>
      <c r="I9745" s="7">
        <v>0.26818406969643499</v>
      </c>
      <c r="J9745" s="7">
        <v>0.163662798836199</v>
      </c>
      <c r="L9745" s="7">
        <v>41</v>
      </c>
      <c r="M9745" s="7">
        <v>98</v>
      </c>
      <c r="N9745" s="7">
        <v>0.348102052878765</v>
      </c>
      <c r="O9745" s="7">
        <v>-0.26428609940478798</v>
      </c>
    </row>
    <row r="9746" spans="2:15" x14ac:dyDescent="0.2">
      <c r="B9746" s="7">
        <v>42</v>
      </c>
      <c r="C9746" s="7">
        <v>98</v>
      </c>
      <c r="D9746" s="7">
        <v>0.36411023091806399</v>
      </c>
      <c r="E9746" s="7">
        <v>0.31677981475224498</v>
      </c>
      <c r="G9746" s="7">
        <v>42</v>
      </c>
      <c r="H9746" s="7">
        <v>98</v>
      </c>
      <c r="I9746" s="7">
        <v>0.23482586592521101</v>
      </c>
      <c r="J9746" s="7">
        <v>0.217748762929736</v>
      </c>
      <c r="L9746" s="7">
        <v>42</v>
      </c>
      <c r="M9746" s="7">
        <v>98</v>
      </c>
      <c r="N9746" s="7">
        <v>1.3426683228221401</v>
      </c>
      <c r="O9746" s="7">
        <v>0.71153105800060501</v>
      </c>
    </row>
    <row r="9747" spans="2:15" x14ac:dyDescent="0.2">
      <c r="B9747" s="7">
        <v>43</v>
      </c>
      <c r="C9747" s="7">
        <v>98</v>
      </c>
      <c r="D9747" s="7">
        <v>0.19571855518013501</v>
      </c>
      <c r="E9747" s="7">
        <v>0.37873523494297601</v>
      </c>
      <c r="G9747" s="7">
        <v>43</v>
      </c>
      <c r="H9747" s="7">
        <v>98</v>
      </c>
      <c r="I9747" s="7">
        <v>-1.6449188078855299E-3</v>
      </c>
      <c r="J9747" s="7">
        <v>7.30751422701168E-2</v>
      </c>
      <c r="L9747" s="7">
        <v>43</v>
      </c>
      <c r="M9747" s="7">
        <v>98</v>
      </c>
      <c r="N9747" s="7">
        <v>-0.94094247815411203</v>
      </c>
      <c r="O9747" s="7">
        <v>-0.79428840793285405</v>
      </c>
    </row>
    <row r="9748" spans="2:15" x14ac:dyDescent="0.2">
      <c r="B9748" s="7">
        <v>44</v>
      </c>
      <c r="C9748" s="7">
        <v>98</v>
      </c>
      <c r="D9748" s="7">
        <v>6.7446728177210397E-2</v>
      </c>
      <c r="E9748" s="7">
        <v>-3.8331463873301899E-2</v>
      </c>
      <c r="G9748" s="7">
        <v>44</v>
      </c>
      <c r="H9748" s="7">
        <v>98</v>
      </c>
      <c r="I9748" s="7">
        <v>0.29175312653968399</v>
      </c>
      <c r="J9748" s="7">
        <v>-3.3647267843877997E-2</v>
      </c>
      <c r="L9748" s="7">
        <v>44</v>
      </c>
      <c r="M9748" s="7">
        <v>98</v>
      </c>
      <c r="N9748" s="7">
        <v>1.7646695325897701</v>
      </c>
      <c r="O9748" s="7">
        <v>1.1678811774518401</v>
      </c>
    </row>
    <row r="9749" spans="2:15" x14ac:dyDescent="0.2">
      <c r="B9749" s="7">
        <v>45</v>
      </c>
      <c r="C9749" s="7">
        <v>98</v>
      </c>
      <c r="D9749" s="7">
        <v>0.47426192050267801</v>
      </c>
      <c r="E9749" s="7">
        <v>0.34615200421876602</v>
      </c>
      <c r="G9749" s="7">
        <v>45</v>
      </c>
      <c r="H9749" s="7">
        <v>98</v>
      </c>
      <c r="I9749" s="7">
        <v>2.8558787276731202E-3</v>
      </c>
      <c r="J9749" s="7">
        <v>6.2434831317206702E-2</v>
      </c>
      <c r="L9749" s="7">
        <v>45</v>
      </c>
      <c r="M9749" s="7">
        <v>98</v>
      </c>
      <c r="N9749" s="7">
        <v>-2.89427635816066E-2</v>
      </c>
      <c r="O9749" s="7">
        <v>-0.42824661381221601</v>
      </c>
    </row>
    <row r="9750" spans="2:15" x14ac:dyDescent="0.2">
      <c r="B9750" s="7">
        <v>46</v>
      </c>
      <c r="C9750" s="7">
        <v>98</v>
      </c>
      <c r="D9750" s="7">
        <v>0.57123170079010699</v>
      </c>
      <c r="E9750" s="7">
        <v>0.567973019381106</v>
      </c>
      <c r="G9750" s="7">
        <v>46</v>
      </c>
      <c r="H9750" s="7">
        <v>98</v>
      </c>
      <c r="I9750" s="7">
        <v>0.27649663102448102</v>
      </c>
      <c r="J9750" s="7">
        <v>0.21780982841844401</v>
      </c>
      <c r="L9750" s="7">
        <v>46</v>
      </c>
      <c r="M9750" s="7">
        <v>98</v>
      </c>
      <c r="N9750" s="7">
        <v>0.10717740995040401</v>
      </c>
      <c r="O9750" s="7">
        <v>0.65432669276439803</v>
      </c>
    </row>
    <row r="9751" spans="2:15" x14ac:dyDescent="0.2">
      <c r="B9751" s="7">
        <v>47</v>
      </c>
      <c r="C9751" s="7">
        <v>98</v>
      </c>
      <c r="D9751" s="7">
        <v>0.84089608025261298</v>
      </c>
      <c r="E9751" s="7">
        <v>0.99390719986105802</v>
      </c>
      <c r="G9751" s="7">
        <v>47</v>
      </c>
      <c r="H9751" s="7">
        <v>98</v>
      </c>
      <c r="I9751" s="7">
        <v>-5.4838088404928001E-2</v>
      </c>
      <c r="J9751" s="7">
        <v>2.56483455427521E-2</v>
      </c>
      <c r="L9751" s="7">
        <v>47</v>
      </c>
      <c r="M9751" s="7">
        <v>98</v>
      </c>
      <c r="N9751" s="7">
        <v>3.6225340135844303E-2</v>
      </c>
      <c r="O9751" s="7">
        <v>4.2812156418081697E-3</v>
      </c>
    </row>
    <row r="9752" spans="2:15" x14ac:dyDescent="0.2">
      <c r="B9752" s="7">
        <v>48</v>
      </c>
      <c r="C9752" s="7">
        <v>98</v>
      </c>
      <c r="D9752" s="7">
        <v>8.7209390712688503E-2</v>
      </c>
      <c r="E9752" s="7">
        <v>0.12396323363038</v>
      </c>
      <c r="G9752" s="7">
        <v>48</v>
      </c>
      <c r="H9752" s="7">
        <v>98</v>
      </c>
      <c r="I9752" s="7">
        <v>0.16705574695266101</v>
      </c>
      <c r="J9752" s="7">
        <v>0.27245506602713399</v>
      </c>
      <c r="L9752" s="7">
        <v>48</v>
      </c>
      <c r="M9752" s="7">
        <v>98</v>
      </c>
      <c r="N9752" s="7">
        <v>1.0882319196136301</v>
      </c>
      <c r="O9752" s="7">
        <v>0.60684862400569495</v>
      </c>
    </row>
    <row r="9753" spans="2:15" x14ac:dyDescent="0.2">
      <c r="B9753" s="7">
        <v>49</v>
      </c>
      <c r="C9753" s="7">
        <v>98</v>
      </c>
      <c r="D9753" s="7">
        <v>0.51616295979902904</v>
      </c>
      <c r="E9753" s="7">
        <v>0.445301676763458</v>
      </c>
      <c r="G9753" s="7">
        <v>49</v>
      </c>
      <c r="H9753" s="7">
        <v>98</v>
      </c>
      <c r="I9753" s="7">
        <v>0.118638563513862</v>
      </c>
      <c r="J9753" s="7">
        <v>0.13620183063359201</v>
      </c>
      <c r="L9753" s="7">
        <v>49</v>
      </c>
      <c r="M9753" s="7">
        <v>98</v>
      </c>
      <c r="N9753" s="7">
        <v>0.57468039415217598</v>
      </c>
      <c r="O9753" s="7">
        <v>-2.3348589564546E-2</v>
      </c>
    </row>
    <row r="9754" spans="2:15" x14ac:dyDescent="0.2">
      <c r="B9754" s="7">
        <v>50</v>
      </c>
      <c r="C9754" s="7">
        <v>98</v>
      </c>
      <c r="D9754" s="7">
        <v>0.12966848738106901</v>
      </c>
      <c r="E9754" s="7">
        <v>0.191208421647134</v>
      </c>
      <c r="G9754" s="7">
        <v>50</v>
      </c>
      <c r="H9754" s="7">
        <v>98</v>
      </c>
      <c r="I9754" s="7">
        <v>0.31251703491926602</v>
      </c>
      <c r="J9754" s="7">
        <v>0.104974537186414</v>
      </c>
      <c r="L9754" s="7">
        <v>50</v>
      </c>
      <c r="M9754" s="7">
        <v>98</v>
      </c>
      <c r="N9754" s="7">
        <v>-1.6480725729496</v>
      </c>
      <c r="O9754" s="7">
        <v>-1.3363611472386301</v>
      </c>
    </row>
    <row r="9755" spans="2:15" x14ac:dyDescent="0.2">
      <c r="B9755" s="7">
        <v>51</v>
      </c>
      <c r="C9755" s="7">
        <v>98</v>
      </c>
      <c r="D9755" s="7">
        <v>0.246314177371278</v>
      </c>
      <c r="E9755" s="7">
        <v>0.24708078027296501</v>
      </c>
      <c r="G9755" s="7">
        <v>51</v>
      </c>
      <c r="H9755" s="7">
        <v>98</v>
      </c>
      <c r="I9755" s="7">
        <v>-3.2044751157087599E-3</v>
      </c>
      <c r="J9755" s="7">
        <v>-4.5135407486677402E-2</v>
      </c>
      <c r="L9755" s="7">
        <v>51</v>
      </c>
      <c r="M9755" s="7">
        <v>98</v>
      </c>
      <c r="N9755" s="7">
        <v>0.692969986987784</v>
      </c>
      <c r="O9755" s="7">
        <v>-7.1571898057846403E-2</v>
      </c>
    </row>
    <row r="9756" spans="2:15" x14ac:dyDescent="0.2">
      <c r="B9756" s="7">
        <v>52</v>
      </c>
      <c r="C9756" s="7">
        <v>98</v>
      </c>
      <c r="D9756" s="7">
        <v>0.45715080181094497</v>
      </c>
      <c r="E9756" s="7">
        <v>0.53086236325295899</v>
      </c>
      <c r="G9756" s="7">
        <v>52</v>
      </c>
      <c r="H9756" s="7">
        <v>98</v>
      </c>
      <c r="I9756" s="7">
        <v>5.8094804552219201E-2</v>
      </c>
      <c r="J9756" s="7">
        <v>0.10017282345826301</v>
      </c>
      <c r="L9756" s="7">
        <v>52</v>
      </c>
      <c r="M9756" s="7">
        <v>98</v>
      </c>
      <c r="N9756" s="7">
        <v>1.51759676654291</v>
      </c>
      <c r="O9756" s="7">
        <v>1.1448535893687599</v>
      </c>
    </row>
    <row r="9757" spans="2:15" x14ac:dyDescent="0.2">
      <c r="B9757" s="7">
        <v>53</v>
      </c>
      <c r="C9757" s="7">
        <v>98</v>
      </c>
      <c r="D9757" s="7">
        <v>0.18168214487485801</v>
      </c>
      <c r="E9757" s="7">
        <v>7.3064471175585205E-2</v>
      </c>
      <c r="G9757" s="7">
        <v>53</v>
      </c>
      <c r="H9757" s="7">
        <v>98</v>
      </c>
      <c r="I9757" s="7">
        <v>3.9178449064323197E-2</v>
      </c>
      <c r="J9757" s="7">
        <v>0.132168793490063</v>
      </c>
      <c r="L9757" s="7">
        <v>53</v>
      </c>
      <c r="M9757" s="7">
        <v>98</v>
      </c>
      <c r="N9757" s="7">
        <v>-0.28786316545257501</v>
      </c>
      <c r="O9757" s="7">
        <v>-0.64865561967007002</v>
      </c>
    </row>
    <row r="9758" spans="2:15" x14ac:dyDescent="0.2">
      <c r="B9758" s="7">
        <v>54</v>
      </c>
      <c r="C9758" s="7">
        <v>98</v>
      </c>
      <c r="D9758" s="7">
        <v>1.2681087090906699E-2</v>
      </c>
      <c r="E9758" s="7">
        <v>0.174588848671792</v>
      </c>
      <c r="G9758" s="7">
        <v>54</v>
      </c>
      <c r="H9758" s="7">
        <v>98</v>
      </c>
      <c r="I9758" s="7">
        <v>0.114867376169578</v>
      </c>
      <c r="J9758" s="7">
        <v>0.42170139435938803</v>
      </c>
      <c r="L9758" s="7">
        <v>54</v>
      </c>
      <c r="M9758" s="7">
        <v>98</v>
      </c>
      <c r="N9758" s="7">
        <v>2.15021317240133</v>
      </c>
      <c r="O9758" s="7">
        <v>1.7414515329914999</v>
      </c>
    </row>
    <row r="9759" spans="2:15" x14ac:dyDescent="0.2">
      <c r="B9759" s="7">
        <v>55</v>
      </c>
      <c r="C9759" s="7">
        <v>98</v>
      </c>
      <c r="D9759" s="7">
        <v>0.64156249525683995</v>
      </c>
      <c r="E9759" s="7">
        <v>1.0575166567957801</v>
      </c>
      <c r="G9759" s="7">
        <v>55</v>
      </c>
      <c r="H9759" s="7">
        <v>98</v>
      </c>
      <c r="I9759" s="7">
        <v>0.218851453118</v>
      </c>
      <c r="J9759" s="7">
        <v>7.6544572901182703E-2</v>
      </c>
      <c r="L9759" s="7">
        <v>55</v>
      </c>
      <c r="M9759" s="7">
        <v>98</v>
      </c>
      <c r="N9759" s="7">
        <v>2.0001462706809399</v>
      </c>
      <c r="O9759" s="7">
        <v>1.8194016291655399</v>
      </c>
    </row>
    <row r="9760" spans="2:15" x14ac:dyDescent="0.2">
      <c r="B9760" s="7">
        <v>56</v>
      </c>
      <c r="C9760" s="7">
        <v>98</v>
      </c>
      <c r="D9760" s="7">
        <v>0.30235458579417601</v>
      </c>
      <c r="E9760" s="7">
        <v>0.57914296287389699</v>
      </c>
      <c r="G9760" s="7">
        <v>56</v>
      </c>
      <c r="H9760" s="7">
        <v>98</v>
      </c>
      <c r="I9760" s="7">
        <v>1.0147884220657499</v>
      </c>
      <c r="J9760" s="7">
        <v>1.0708544852914901</v>
      </c>
      <c r="L9760" s="7">
        <v>56</v>
      </c>
      <c r="M9760" s="7">
        <v>98</v>
      </c>
      <c r="N9760" s="7">
        <v>6.6288889639739806E-2</v>
      </c>
      <c r="O9760" s="7">
        <v>0.97229547134107097</v>
      </c>
    </row>
    <row r="9761" spans="2:15" x14ac:dyDescent="0.2">
      <c r="B9761" s="7">
        <v>57</v>
      </c>
      <c r="C9761" s="7">
        <v>98</v>
      </c>
      <c r="D9761" s="7">
        <v>0.36257772119498799</v>
      </c>
      <c r="E9761" s="7">
        <v>4.7003000488778E-2</v>
      </c>
      <c r="G9761" s="7">
        <v>57</v>
      </c>
      <c r="H9761" s="7">
        <v>98</v>
      </c>
      <c r="I9761" s="7">
        <v>0.182368394215043</v>
      </c>
      <c r="J9761" s="7">
        <v>6.5134717332602704E-2</v>
      </c>
      <c r="L9761" s="7">
        <v>57</v>
      </c>
      <c r="M9761" s="7">
        <v>98</v>
      </c>
      <c r="N9761" s="7">
        <v>1.38737323068272</v>
      </c>
      <c r="O9761" s="7">
        <v>1.6225904318693301</v>
      </c>
    </row>
    <row r="9762" spans="2:15" x14ac:dyDescent="0.2">
      <c r="B9762" s="7">
        <v>58</v>
      </c>
      <c r="C9762" s="7">
        <v>98</v>
      </c>
      <c r="D9762" s="7">
        <v>-6.8235397732952799E-2</v>
      </c>
      <c r="E9762" s="7">
        <v>7.7763952821524804E-2</v>
      </c>
      <c r="G9762" s="7">
        <v>58</v>
      </c>
      <c r="H9762" s="7">
        <v>98</v>
      </c>
      <c r="I9762" s="7">
        <v>-7.4879674399081594E-2</v>
      </c>
      <c r="J9762" s="7">
        <v>-3.26585865540263E-2</v>
      </c>
      <c r="L9762" s="7">
        <v>58</v>
      </c>
      <c r="M9762" s="7">
        <v>98</v>
      </c>
      <c r="N9762" s="7">
        <v>2.7675169816848699</v>
      </c>
      <c r="O9762" s="7">
        <v>1.6227916317828599</v>
      </c>
    </row>
    <row r="9763" spans="2:15" x14ac:dyDescent="0.2">
      <c r="B9763" s="7">
        <v>59</v>
      </c>
      <c r="C9763" s="7">
        <v>98</v>
      </c>
      <c r="D9763" s="7">
        <v>0.42494963019357002</v>
      </c>
      <c r="E9763" s="7">
        <v>0.42564183464429201</v>
      </c>
      <c r="G9763" s="7">
        <v>59</v>
      </c>
      <c r="H9763" s="7">
        <v>98</v>
      </c>
      <c r="I9763" s="7">
        <v>3.4750792413413598</v>
      </c>
      <c r="J9763" s="7">
        <v>3.0644332440060502</v>
      </c>
      <c r="L9763" s="7">
        <v>59</v>
      </c>
      <c r="M9763" s="7">
        <v>98</v>
      </c>
      <c r="N9763" s="7">
        <v>0.37630453444385797</v>
      </c>
      <c r="O9763" s="7">
        <v>0.52372766071825805</v>
      </c>
    </row>
    <row r="9764" spans="2:15" x14ac:dyDescent="0.2">
      <c r="B9764" s="7">
        <v>60</v>
      </c>
      <c r="C9764" s="7">
        <v>98</v>
      </c>
      <c r="D9764" s="7">
        <v>0.200410354073187</v>
      </c>
      <c r="E9764" s="7">
        <v>0.121176332416225</v>
      </c>
      <c r="G9764" s="7">
        <v>60</v>
      </c>
      <c r="H9764" s="7">
        <v>98</v>
      </c>
      <c r="I9764" s="7">
        <v>4.5442021965731903E-2</v>
      </c>
      <c r="J9764" s="7">
        <v>0.265362427566874</v>
      </c>
      <c r="L9764" s="7">
        <v>60</v>
      </c>
      <c r="M9764" s="7">
        <v>98</v>
      </c>
      <c r="N9764" s="7">
        <v>-0.75477759925279397</v>
      </c>
      <c r="O9764" s="7">
        <v>0.51458148697059802</v>
      </c>
    </row>
    <row r="9765" spans="2:15" x14ac:dyDescent="0.2">
      <c r="B9765" s="7">
        <v>61</v>
      </c>
      <c r="C9765" s="7">
        <v>98</v>
      </c>
      <c r="D9765" s="7">
        <v>-0.442285461279256</v>
      </c>
      <c r="E9765" s="7">
        <v>-6.7034014822177704E-2</v>
      </c>
      <c r="G9765" s="7">
        <v>61</v>
      </c>
      <c r="H9765" s="7">
        <v>98</v>
      </c>
      <c r="I9765" s="7">
        <v>-0.122133591723681</v>
      </c>
      <c r="J9765" s="7">
        <v>-0.16425983861599899</v>
      </c>
      <c r="L9765" s="7">
        <v>61</v>
      </c>
      <c r="M9765" s="7">
        <v>98</v>
      </c>
      <c r="N9765" s="7">
        <v>0.91621802975744204</v>
      </c>
      <c r="O9765" s="7">
        <v>0.57619652589639803</v>
      </c>
    </row>
    <row r="9766" spans="2:15" x14ac:dyDescent="0.2">
      <c r="B9766" s="7">
        <v>62</v>
      </c>
      <c r="C9766" s="7">
        <v>98</v>
      </c>
      <c r="D9766" s="7">
        <v>0.103504660035906</v>
      </c>
      <c r="E9766" s="7">
        <v>-8.8015586253034107E-3</v>
      </c>
      <c r="G9766" s="7">
        <v>62</v>
      </c>
      <c r="H9766" s="7">
        <v>98</v>
      </c>
      <c r="I9766" s="7">
        <v>0.28885918871198402</v>
      </c>
      <c r="J9766" s="7">
        <v>0.29651532352614401</v>
      </c>
      <c r="L9766" s="7">
        <v>62</v>
      </c>
      <c r="M9766" s="7">
        <v>98</v>
      </c>
      <c r="N9766" s="7">
        <v>0.45696893609146999</v>
      </c>
      <c r="O9766" s="7">
        <v>0.353763720686251</v>
      </c>
    </row>
    <row r="9767" spans="2:15" x14ac:dyDescent="0.2">
      <c r="B9767" s="7">
        <v>63</v>
      </c>
      <c r="C9767" s="7">
        <v>98</v>
      </c>
      <c r="D9767" s="7">
        <v>-0.229013205844671</v>
      </c>
      <c r="E9767" s="7">
        <v>-0.35352098072084998</v>
      </c>
      <c r="G9767" s="7">
        <v>63</v>
      </c>
      <c r="H9767" s="7">
        <v>98</v>
      </c>
      <c r="I9767" s="7">
        <v>0.14375569982400499</v>
      </c>
      <c r="J9767" s="7">
        <v>-6.0103491432695201E-2</v>
      </c>
      <c r="L9767" s="7">
        <v>63</v>
      </c>
      <c r="M9767" s="7">
        <v>98</v>
      </c>
      <c r="N9767" s="7">
        <v>-3.1854071012478599E-2</v>
      </c>
      <c r="O9767" s="7">
        <v>-0.15521525020351801</v>
      </c>
    </row>
    <row r="9768" spans="2:15" x14ac:dyDescent="0.2">
      <c r="B9768" s="7">
        <v>64</v>
      </c>
      <c r="C9768" s="7">
        <v>98</v>
      </c>
      <c r="D9768" s="7">
        <v>0.194249290186158</v>
      </c>
      <c r="E9768" s="7">
        <v>6.4509313913895E-2</v>
      </c>
      <c r="G9768" s="7">
        <v>64</v>
      </c>
      <c r="H9768" s="7">
        <v>98</v>
      </c>
      <c r="I9768" s="7">
        <v>0.18448879422080999</v>
      </c>
      <c r="J9768" s="7">
        <v>0.164005411326618</v>
      </c>
      <c r="L9768" s="7">
        <v>64</v>
      </c>
      <c r="M9768" s="7">
        <v>98</v>
      </c>
      <c r="N9768" s="7">
        <v>0.99644762210403404</v>
      </c>
      <c r="O9768" s="7">
        <v>0.760590450637463</v>
      </c>
    </row>
    <row r="9769" spans="2:15" x14ac:dyDescent="0.2">
      <c r="B9769" s="7">
        <v>65</v>
      </c>
      <c r="C9769" s="7">
        <v>98</v>
      </c>
      <c r="D9769" s="7">
        <v>-0.12689583253134401</v>
      </c>
      <c r="E9769" s="7">
        <v>-0.17445758601549</v>
      </c>
      <c r="G9769" s="7">
        <v>65</v>
      </c>
      <c r="H9769" s="7">
        <v>98</v>
      </c>
      <c r="I9769" s="7">
        <v>0.39043280473200398</v>
      </c>
      <c r="J9769" s="7">
        <v>8.2222509176304498E-2</v>
      </c>
      <c r="L9769" s="7">
        <v>65</v>
      </c>
      <c r="M9769" s="7">
        <v>98</v>
      </c>
      <c r="N9769" s="7">
        <v>-1.41605256936816</v>
      </c>
      <c r="O9769" s="7">
        <v>-1.4030012279889299</v>
      </c>
    </row>
    <row r="9770" spans="2:15" x14ac:dyDescent="0.2">
      <c r="B9770" s="7">
        <v>66</v>
      </c>
      <c r="C9770" s="7">
        <v>98</v>
      </c>
      <c r="D9770" s="7">
        <v>0.813543817417819</v>
      </c>
      <c r="E9770" s="7">
        <v>0.93800736244484895</v>
      </c>
      <c r="G9770" s="7">
        <v>66</v>
      </c>
      <c r="H9770" s="7">
        <v>98</v>
      </c>
      <c r="I9770" s="7">
        <v>0.33408038878084101</v>
      </c>
      <c r="J9770" s="7">
        <v>3.6528426547053301E-2</v>
      </c>
      <c r="L9770" s="7">
        <v>66</v>
      </c>
      <c r="M9770" s="7">
        <v>98</v>
      </c>
      <c r="N9770" s="7">
        <v>0.43521988864438899</v>
      </c>
      <c r="O9770" s="7">
        <v>0.12602303227204301</v>
      </c>
    </row>
    <row r="9771" spans="2:15" x14ac:dyDescent="0.2">
      <c r="B9771" s="7">
        <v>67</v>
      </c>
      <c r="C9771" s="7">
        <v>98</v>
      </c>
      <c r="D9771" s="7">
        <v>0.45571806688764599</v>
      </c>
      <c r="E9771" s="7">
        <v>0.106078231196581</v>
      </c>
      <c r="G9771" s="7">
        <v>67</v>
      </c>
      <c r="H9771" s="7">
        <v>98</v>
      </c>
      <c r="I9771" s="7">
        <v>0.42856816615354698</v>
      </c>
      <c r="J9771" s="7">
        <v>0.47315710954374302</v>
      </c>
      <c r="L9771" s="7">
        <v>67</v>
      </c>
      <c r="M9771" s="7">
        <v>98</v>
      </c>
      <c r="N9771" s="7">
        <v>0.27091631569963898</v>
      </c>
      <c r="O9771" s="7">
        <v>0.111576132750343</v>
      </c>
    </row>
    <row r="9772" spans="2:15" x14ac:dyDescent="0.2">
      <c r="B9772" s="7">
        <v>68</v>
      </c>
      <c r="C9772" s="7">
        <v>98</v>
      </c>
      <c r="D9772" s="7">
        <v>1.5400283173087701</v>
      </c>
      <c r="E9772" s="7">
        <v>1.5903818956759801</v>
      </c>
      <c r="G9772" s="7">
        <v>68</v>
      </c>
      <c r="H9772" s="7">
        <v>98</v>
      </c>
      <c r="I9772" s="7">
        <v>3.1198157638833202</v>
      </c>
      <c r="J9772" s="7">
        <v>2.7417417289600801</v>
      </c>
      <c r="L9772" s="7">
        <v>68</v>
      </c>
      <c r="M9772" s="7">
        <v>98</v>
      </c>
      <c r="N9772" s="7">
        <v>-0.34986733998936997</v>
      </c>
      <c r="O9772" s="7">
        <v>-0.117633585349547</v>
      </c>
    </row>
    <row r="9773" spans="2:15" x14ac:dyDescent="0.2">
      <c r="B9773" s="7">
        <v>69</v>
      </c>
      <c r="C9773" s="7">
        <v>98</v>
      </c>
      <c r="D9773" s="7">
        <v>-0.39803670088404403</v>
      </c>
      <c r="E9773" s="7">
        <v>-0.41813266034949198</v>
      </c>
      <c r="G9773" s="7">
        <v>69</v>
      </c>
      <c r="H9773" s="7">
        <v>98</v>
      </c>
      <c r="I9773" s="7">
        <v>-0.139207206550474</v>
      </c>
      <c r="J9773" s="7">
        <v>9.6643289513248298E-2</v>
      </c>
      <c r="L9773" s="7">
        <v>69</v>
      </c>
      <c r="M9773" s="7">
        <v>98</v>
      </c>
      <c r="N9773" s="7">
        <v>-2.26547864418953</v>
      </c>
      <c r="O9773" s="7">
        <v>-1.87262330468759</v>
      </c>
    </row>
    <row r="9774" spans="2:15" x14ac:dyDescent="0.2">
      <c r="B9774" s="7">
        <v>70</v>
      </c>
      <c r="C9774" s="7">
        <v>98</v>
      </c>
      <c r="D9774" s="7">
        <v>-0.46950530091126902</v>
      </c>
      <c r="E9774" s="7">
        <v>-0.472391755807542</v>
      </c>
      <c r="G9774" s="7">
        <v>70</v>
      </c>
      <c r="H9774" s="7">
        <v>98</v>
      </c>
      <c r="I9774" s="7">
        <v>2.0542360575346301E-2</v>
      </c>
      <c r="J9774" s="7">
        <v>9.7384662955519695E-3</v>
      </c>
      <c r="L9774" s="7">
        <v>70</v>
      </c>
      <c r="M9774" s="7">
        <v>98</v>
      </c>
      <c r="N9774" s="7">
        <v>0.49553642208862902</v>
      </c>
      <c r="O9774" s="7">
        <v>2.3470891749236798E-2</v>
      </c>
    </row>
    <row r="9775" spans="2:15" x14ac:dyDescent="0.2">
      <c r="B9775" s="7">
        <v>71</v>
      </c>
      <c r="C9775" s="7">
        <v>98</v>
      </c>
      <c r="D9775" s="7">
        <v>8.9267937156268601E-2</v>
      </c>
      <c r="E9775" s="7">
        <v>0.15512837655144099</v>
      </c>
      <c r="G9775" s="7">
        <v>71</v>
      </c>
      <c r="H9775" s="7">
        <v>98</v>
      </c>
      <c r="I9775" s="7">
        <v>0.14794489689096799</v>
      </c>
      <c r="J9775" s="7">
        <v>6.4518634456247198E-2</v>
      </c>
      <c r="L9775" s="7">
        <v>71</v>
      </c>
      <c r="M9775" s="7">
        <v>98</v>
      </c>
      <c r="N9775" s="7">
        <v>-0.25489892284031401</v>
      </c>
      <c r="O9775" s="7">
        <v>0.43237686017051202</v>
      </c>
    </row>
    <row r="9776" spans="2:15" x14ac:dyDescent="0.2">
      <c r="B9776" s="7">
        <v>72</v>
      </c>
      <c r="C9776" s="7">
        <v>98</v>
      </c>
      <c r="D9776" s="7">
        <v>8.5704363325689301E-2</v>
      </c>
      <c r="E9776" s="7">
        <v>0.13212997890640801</v>
      </c>
      <c r="G9776" s="7">
        <v>72</v>
      </c>
      <c r="H9776" s="7">
        <v>98</v>
      </c>
      <c r="I9776" s="7">
        <v>0.40380306642862202</v>
      </c>
      <c r="J9776" s="7">
        <v>0.114783452779148</v>
      </c>
      <c r="L9776" s="7">
        <v>72</v>
      </c>
      <c r="M9776" s="7">
        <v>98</v>
      </c>
      <c r="N9776" s="7">
        <v>-1.81065608195822</v>
      </c>
      <c r="O9776" s="7">
        <v>-1.6387101489826701</v>
      </c>
    </row>
    <row r="9777" spans="2:15" x14ac:dyDescent="0.2">
      <c r="B9777" s="7">
        <v>73</v>
      </c>
      <c r="C9777" s="7">
        <v>98</v>
      </c>
      <c r="D9777" s="7">
        <v>0.153910134957156</v>
      </c>
      <c r="E9777" s="7">
        <v>0.107999315131511</v>
      </c>
      <c r="G9777" s="7">
        <v>73</v>
      </c>
      <c r="H9777" s="7">
        <v>98</v>
      </c>
      <c r="I9777" s="7">
        <v>-0.16352632470390399</v>
      </c>
      <c r="J9777" s="7">
        <v>-4.6996435104809102E-2</v>
      </c>
      <c r="L9777" s="7">
        <v>73</v>
      </c>
      <c r="M9777" s="7">
        <v>98</v>
      </c>
      <c r="N9777" s="7">
        <v>0.25779270928645298</v>
      </c>
      <c r="O9777" s="7">
        <v>0.11441512088819</v>
      </c>
    </row>
    <row r="9778" spans="2:15" x14ac:dyDescent="0.2">
      <c r="B9778" s="7">
        <v>74</v>
      </c>
      <c r="C9778" s="7">
        <v>98</v>
      </c>
      <c r="D9778" s="7">
        <v>0.17773624374552099</v>
      </c>
      <c r="E9778" s="7">
        <v>7.8985314247686803E-2</v>
      </c>
      <c r="G9778" s="7">
        <v>74</v>
      </c>
      <c r="H9778" s="7">
        <v>98</v>
      </c>
      <c r="I9778" s="7">
        <v>0.15446061734400801</v>
      </c>
      <c r="J9778" s="7">
        <v>-6.0887174985778898E-2</v>
      </c>
      <c r="L9778" s="7">
        <v>74</v>
      </c>
      <c r="M9778" s="7">
        <v>98</v>
      </c>
      <c r="N9778" s="7">
        <v>-0.18259440059392901</v>
      </c>
      <c r="O9778" s="7">
        <v>-0.51808459049079503</v>
      </c>
    </row>
    <row r="9779" spans="2:15" x14ac:dyDescent="0.2">
      <c r="B9779" s="7">
        <v>75</v>
      </c>
      <c r="C9779" s="7">
        <v>98</v>
      </c>
      <c r="D9779" s="7">
        <v>-0.22225302088954799</v>
      </c>
      <c r="E9779" s="7">
        <v>-0.68102583007372697</v>
      </c>
      <c r="G9779" s="7">
        <v>75</v>
      </c>
      <c r="H9779" s="7">
        <v>98</v>
      </c>
      <c r="I9779" s="7">
        <v>-7.9304720813877502E-2</v>
      </c>
      <c r="J9779" s="7">
        <v>0.36733481595960998</v>
      </c>
      <c r="L9779" s="7">
        <v>75</v>
      </c>
      <c r="M9779" s="7">
        <v>98</v>
      </c>
      <c r="N9779" s="7">
        <v>-0.91821692922755105</v>
      </c>
      <c r="O9779" s="7">
        <v>-0.155762970882388</v>
      </c>
    </row>
    <row r="9780" spans="2:15" x14ac:dyDescent="0.2">
      <c r="B9780" s="7">
        <v>76</v>
      </c>
      <c r="C9780" s="7">
        <v>98</v>
      </c>
      <c r="D9780" s="7">
        <v>-0.37429227522184599</v>
      </c>
      <c r="E9780" s="7">
        <v>4.7628077369037798E-2</v>
      </c>
      <c r="G9780" s="7">
        <v>76</v>
      </c>
      <c r="H9780" s="7">
        <v>98</v>
      </c>
      <c r="I9780" s="7">
        <v>0.21184607855524901</v>
      </c>
      <c r="J9780" s="7">
        <v>-5.65507138049339E-2</v>
      </c>
      <c r="L9780" s="7">
        <v>76</v>
      </c>
      <c r="M9780" s="7">
        <v>98</v>
      </c>
      <c r="N9780" s="7">
        <v>2.7439725637447201</v>
      </c>
      <c r="O9780" s="7">
        <v>1.07849268991026</v>
      </c>
    </row>
    <row r="9781" spans="2:15" x14ac:dyDescent="0.2">
      <c r="B9781" s="7">
        <v>77</v>
      </c>
      <c r="C9781" s="7">
        <v>98</v>
      </c>
      <c r="D9781" s="7">
        <v>-9.2417777464779E-2</v>
      </c>
      <c r="E9781" s="7">
        <v>0.112314129116955</v>
      </c>
      <c r="G9781" s="7">
        <v>77</v>
      </c>
      <c r="H9781" s="7">
        <v>98</v>
      </c>
      <c r="I9781" s="7">
        <v>0.280898819668495</v>
      </c>
      <c r="J9781" s="7">
        <v>0.19537382720740001</v>
      </c>
      <c r="L9781" s="7">
        <v>77</v>
      </c>
      <c r="M9781" s="7">
        <v>98</v>
      </c>
      <c r="N9781" s="7">
        <v>-0.70877210646186595</v>
      </c>
      <c r="O9781" s="7">
        <v>-0.93310123513896503</v>
      </c>
    </row>
    <row r="9782" spans="2:15" x14ac:dyDescent="0.2">
      <c r="B9782" s="7">
        <v>78</v>
      </c>
      <c r="C9782" s="7">
        <v>98</v>
      </c>
      <c r="D9782" s="7">
        <v>0.55627873799530503</v>
      </c>
      <c r="E9782" s="7">
        <v>0.56612494636202004</v>
      </c>
      <c r="G9782" s="7">
        <v>78</v>
      </c>
      <c r="H9782" s="7">
        <v>98</v>
      </c>
      <c r="I9782" s="7">
        <v>0.124729920630301</v>
      </c>
      <c r="J9782" s="7">
        <v>0.20556488161269099</v>
      </c>
      <c r="L9782" s="7">
        <v>78</v>
      </c>
      <c r="M9782" s="7">
        <v>98</v>
      </c>
      <c r="N9782" s="7">
        <v>-0.62768194639806196</v>
      </c>
      <c r="O9782" s="7">
        <v>-1.3310642836184401</v>
      </c>
    </row>
    <row r="9783" spans="2:15" x14ac:dyDescent="0.2">
      <c r="B9783" s="7">
        <v>79</v>
      </c>
      <c r="C9783" s="7">
        <v>98</v>
      </c>
      <c r="D9783" s="7">
        <v>0.37706590721007599</v>
      </c>
      <c r="E9783" s="7">
        <v>9.5650612308179297E-2</v>
      </c>
      <c r="G9783" s="7">
        <v>79</v>
      </c>
      <c r="H9783" s="7">
        <v>98</v>
      </c>
      <c r="I9783" s="7">
        <v>1.05830049591383</v>
      </c>
      <c r="J9783" s="7">
        <v>0.62324694522264101</v>
      </c>
      <c r="L9783" s="7">
        <v>79</v>
      </c>
      <c r="M9783" s="7">
        <v>98</v>
      </c>
      <c r="N9783" s="7">
        <v>-0.68485275288970804</v>
      </c>
      <c r="O9783" s="7">
        <v>0.120102785180747</v>
      </c>
    </row>
    <row r="9784" spans="2:15" x14ac:dyDescent="0.2">
      <c r="B9784" s="7">
        <v>80</v>
      </c>
      <c r="C9784" s="7">
        <v>98</v>
      </c>
      <c r="D9784" s="7">
        <v>1.0854620631442899</v>
      </c>
      <c r="E9784" s="7">
        <v>0.96670341037221996</v>
      </c>
      <c r="G9784" s="7">
        <v>80</v>
      </c>
      <c r="H9784" s="7">
        <v>98</v>
      </c>
      <c r="I9784" s="7">
        <v>2.9782351155624598</v>
      </c>
      <c r="J9784" s="7">
        <v>2.6772216876982999</v>
      </c>
      <c r="L9784" s="7">
        <v>80</v>
      </c>
      <c r="M9784" s="7">
        <v>98</v>
      </c>
      <c r="N9784" s="7">
        <v>0.63269819915770098</v>
      </c>
      <c r="O9784" s="7">
        <v>-5.6066636025731099E-3</v>
      </c>
    </row>
    <row r="9785" spans="2:15" x14ac:dyDescent="0.2">
      <c r="B9785" s="7">
        <v>81</v>
      </c>
      <c r="C9785" s="7">
        <v>98</v>
      </c>
      <c r="D9785" s="7">
        <v>0.53976017882333305</v>
      </c>
      <c r="E9785" s="7">
        <v>0.36269523663739101</v>
      </c>
      <c r="G9785" s="7">
        <v>81</v>
      </c>
      <c r="H9785" s="7">
        <v>98</v>
      </c>
      <c r="I9785" s="7">
        <v>0.68196049900506694</v>
      </c>
      <c r="J9785" s="7">
        <v>0.47146238304877702</v>
      </c>
      <c r="L9785" s="7">
        <v>81</v>
      </c>
      <c r="M9785" s="7">
        <v>98</v>
      </c>
      <c r="N9785" s="7">
        <v>2.1124985030198502</v>
      </c>
      <c r="O9785" s="7">
        <v>1.67338263812284</v>
      </c>
    </row>
    <row r="9786" spans="2:15" x14ac:dyDescent="0.2">
      <c r="B9786" s="7">
        <v>82</v>
      </c>
      <c r="C9786" s="7">
        <v>98</v>
      </c>
      <c r="D9786" s="7">
        <v>3.3617067736164699E-2</v>
      </c>
      <c r="E9786" s="7">
        <v>-7.3299335889647196E-2</v>
      </c>
      <c r="G9786" s="7">
        <v>82</v>
      </c>
      <c r="H9786" s="7">
        <v>98</v>
      </c>
      <c r="I9786" s="7">
        <v>0.11313550829264001</v>
      </c>
      <c r="J9786" s="7">
        <v>0.240610844124204</v>
      </c>
      <c r="L9786" s="7">
        <v>82</v>
      </c>
      <c r="M9786" s="7">
        <v>98</v>
      </c>
      <c r="N9786" s="7">
        <v>1.1925896018511</v>
      </c>
      <c r="O9786" s="7">
        <v>0.66274724174624899</v>
      </c>
    </row>
    <row r="9787" spans="2:15" x14ac:dyDescent="0.2">
      <c r="B9787" s="7">
        <v>83</v>
      </c>
      <c r="C9787" s="7">
        <v>98</v>
      </c>
      <c r="D9787" s="7">
        <v>1.72599671748443E-2</v>
      </c>
      <c r="E9787" s="7">
        <v>0.32372468475294403</v>
      </c>
      <c r="G9787" s="7">
        <v>83</v>
      </c>
      <c r="H9787" s="7">
        <v>98</v>
      </c>
      <c r="I9787" s="7">
        <v>0.64102457058401396</v>
      </c>
      <c r="J9787" s="7">
        <v>8.7640133520823199E-2</v>
      </c>
      <c r="L9787" s="7">
        <v>83</v>
      </c>
      <c r="M9787" s="7">
        <v>98</v>
      </c>
      <c r="N9787" s="7">
        <v>-0.34887157088950999</v>
      </c>
      <c r="O9787" s="7">
        <v>-0.88289893117896301</v>
      </c>
    </row>
    <row r="9788" spans="2:15" x14ac:dyDescent="0.2">
      <c r="B9788" s="7">
        <v>84</v>
      </c>
      <c r="C9788" s="7">
        <v>98</v>
      </c>
      <c r="D9788" s="7">
        <v>6.1021688477197203E-2</v>
      </c>
      <c r="E9788" s="7">
        <v>4.1756477370690902E-2</v>
      </c>
      <c r="G9788" s="7">
        <v>84</v>
      </c>
      <c r="H9788" s="7">
        <v>98</v>
      </c>
      <c r="I9788" s="7">
        <v>0.23850845181216601</v>
      </c>
      <c r="J9788" s="7">
        <v>0.14476022460916299</v>
      </c>
      <c r="L9788" s="7">
        <v>84</v>
      </c>
      <c r="M9788" s="7">
        <v>98</v>
      </c>
      <c r="N9788" s="7">
        <v>-0.52515317496430702</v>
      </c>
      <c r="O9788" s="7">
        <v>-0.46782637392566301</v>
      </c>
    </row>
    <row r="9789" spans="2:15" x14ac:dyDescent="0.2">
      <c r="B9789" s="7">
        <v>85</v>
      </c>
      <c r="C9789" s="7">
        <v>98</v>
      </c>
      <c r="D9789" s="7">
        <v>-0.283972874488093</v>
      </c>
      <c r="E9789" s="7">
        <v>0.120365140072984</v>
      </c>
      <c r="G9789" s="7">
        <v>85</v>
      </c>
      <c r="H9789" s="7">
        <v>98</v>
      </c>
      <c r="I9789" s="7">
        <v>-0.114204678520339</v>
      </c>
      <c r="J9789" s="7">
        <v>-0.13117932504023</v>
      </c>
      <c r="L9789" s="7">
        <v>85</v>
      </c>
      <c r="M9789" s="7">
        <v>98</v>
      </c>
      <c r="N9789" s="7">
        <v>0.10521559767107901</v>
      </c>
      <c r="O9789" s="7">
        <v>-1.8057553390185901E-2</v>
      </c>
    </row>
    <row r="9790" spans="2:15" x14ac:dyDescent="0.2">
      <c r="B9790" s="7">
        <v>86</v>
      </c>
      <c r="C9790" s="7">
        <v>98</v>
      </c>
      <c r="D9790" s="7">
        <v>0.91933080056364802</v>
      </c>
      <c r="E9790" s="7">
        <v>0.62099825543943599</v>
      </c>
      <c r="G9790" s="7">
        <v>86</v>
      </c>
      <c r="H9790" s="7">
        <v>98</v>
      </c>
      <c r="I9790" s="7">
        <v>0.37600466222153101</v>
      </c>
      <c r="J9790" s="7">
        <v>0.112208664775585</v>
      </c>
      <c r="L9790" s="7">
        <v>86</v>
      </c>
      <c r="M9790" s="7">
        <v>98</v>
      </c>
      <c r="N9790" s="7">
        <v>0.60482389074855203</v>
      </c>
      <c r="O9790" s="7">
        <v>0.561098486271986</v>
      </c>
    </row>
    <row r="9791" spans="2:15" x14ac:dyDescent="0.2">
      <c r="B9791" s="7">
        <v>87</v>
      </c>
      <c r="C9791" s="7">
        <v>98</v>
      </c>
      <c r="D9791" s="7">
        <v>0.377912574369068</v>
      </c>
      <c r="E9791" s="7">
        <v>0.62065483275896804</v>
      </c>
      <c r="G9791" s="7">
        <v>87</v>
      </c>
      <c r="H9791" s="7">
        <v>98</v>
      </c>
      <c r="I9791" s="7">
        <v>-0.27458612918497499</v>
      </c>
      <c r="J9791" s="7">
        <v>0.171349444769575</v>
      </c>
      <c r="L9791" s="7">
        <v>87</v>
      </c>
      <c r="M9791" s="7">
        <v>98</v>
      </c>
      <c r="N9791" s="7">
        <v>-0.44545968460559598</v>
      </c>
      <c r="O9791" s="7">
        <v>-1.17588452039487</v>
      </c>
    </row>
    <row r="9792" spans="2:15" x14ac:dyDescent="0.2">
      <c r="B9792" s="7">
        <v>88</v>
      </c>
      <c r="C9792" s="7">
        <v>98</v>
      </c>
      <c r="D9792" s="7">
        <v>0.233422173628935</v>
      </c>
      <c r="E9792" s="7">
        <v>0.32007780242768602</v>
      </c>
      <c r="G9792" s="7">
        <v>88</v>
      </c>
      <c r="H9792" s="7">
        <v>98</v>
      </c>
      <c r="I9792" s="7">
        <v>-0.45842252391401</v>
      </c>
      <c r="J9792" s="7">
        <v>-0.18324778495046001</v>
      </c>
      <c r="L9792" s="7">
        <v>88</v>
      </c>
      <c r="M9792" s="7">
        <v>98</v>
      </c>
      <c r="N9792" s="7">
        <v>0.45615039170847299</v>
      </c>
      <c r="O9792" s="7">
        <v>-1.8368764994003001E-2</v>
      </c>
    </row>
    <row r="9793" spans="2:15" x14ac:dyDescent="0.2">
      <c r="B9793" s="7">
        <v>89</v>
      </c>
      <c r="C9793" s="7">
        <v>98</v>
      </c>
      <c r="D9793" s="7">
        <v>0.22025163671004799</v>
      </c>
      <c r="E9793" s="7">
        <v>0.134624319973212</v>
      </c>
      <c r="G9793" s="7">
        <v>89</v>
      </c>
      <c r="H9793" s="7">
        <v>98</v>
      </c>
      <c r="I9793" s="7">
        <v>0.12991074652385801</v>
      </c>
      <c r="J9793" s="7">
        <v>0.22994685548583901</v>
      </c>
      <c r="L9793" s="7">
        <v>89</v>
      </c>
      <c r="M9793" s="7">
        <v>98</v>
      </c>
      <c r="N9793" s="7">
        <v>0.218003450285981</v>
      </c>
      <c r="O9793" s="7">
        <v>-0.79249336293067196</v>
      </c>
    </row>
    <row r="9794" spans="2:15" x14ac:dyDescent="0.2">
      <c r="B9794" s="7">
        <v>90</v>
      </c>
      <c r="C9794" s="7">
        <v>98</v>
      </c>
      <c r="D9794" s="7">
        <v>0.45465665606419697</v>
      </c>
      <c r="E9794" s="7">
        <v>0.55661082284903896</v>
      </c>
      <c r="G9794" s="7">
        <v>90</v>
      </c>
      <c r="H9794" s="7">
        <v>98</v>
      </c>
      <c r="I9794" s="7">
        <v>0.11598805788378</v>
      </c>
      <c r="J9794" s="7">
        <v>-0.140984472603183</v>
      </c>
      <c r="L9794" s="7">
        <v>90</v>
      </c>
      <c r="M9794" s="7">
        <v>98</v>
      </c>
      <c r="N9794" s="7">
        <v>-1.3863730788928701</v>
      </c>
      <c r="O9794" s="7">
        <v>-0.86486583054439903</v>
      </c>
    </row>
    <row r="9795" spans="2:15" x14ac:dyDescent="0.2">
      <c r="B9795" s="7">
        <v>91</v>
      </c>
      <c r="C9795" s="7">
        <v>98</v>
      </c>
      <c r="D9795" s="7">
        <v>-1.9260695270465301E-2</v>
      </c>
      <c r="E9795" s="7">
        <v>-0.15422463912092399</v>
      </c>
      <c r="G9795" s="7">
        <v>91</v>
      </c>
      <c r="H9795" s="7">
        <v>98</v>
      </c>
      <c r="I9795" s="7">
        <v>0.20959823783433401</v>
      </c>
      <c r="J9795" s="7">
        <v>0.31229126403685897</v>
      </c>
      <c r="L9795" s="7">
        <v>91</v>
      </c>
      <c r="M9795" s="7">
        <v>98</v>
      </c>
      <c r="N9795" s="7">
        <v>1.3478355098866099</v>
      </c>
      <c r="O9795" s="7">
        <v>0.91170122221786898</v>
      </c>
    </row>
    <row r="9796" spans="2:15" x14ac:dyDescent="0.2">
      <c r="B9796" s="7">
        <v>92</v>
      </c>
      <c r="C9796" s="7">
        <v>98</v>
      </c>
      <c r="D9796" s="7">
        <v>0.61052023638060504</v>
      </c>
      <c r="E9796" s="7">
        <v>0.52140402390795404</v>
      </c>
      <c r="G9796" s="7">
        <v>92</v>
      </c>
      <c r="H9796" s="7">
        <v>98</v>
      </c>
      <c r="I9796" s="7">
        <v>0.42364462236032102</v>
      </c>
      <c r="J9796" s="7">
        <v>0.32857544316180798</v>
      </c>
      <c r="L9796" s="7">
        <v>92</v>
      </c>
      <c r="M9796" s="7">
        <v>98</v>
      </c>
      <c r="N9796" s="7">
        <v>0.206518976232655</v>
      </c>
      <c r="O9796" s="7">
        <v>0.44318579567001898</v>
      </c>
    </row>
    <row r="9797" spans="2:15" x14ac:dyDescent="0.2">
      <c r="B9797" s="7">
        <v>93</v>
      </c>
      <c r="C9797" s="7">
        <v>98</v>
      </c>
      <c r="D9797" s="7">
        <v>0.55282366415169304</v>
      </c>
      <c r="E9797" s="7">
        <v>0.65445620468110499</v>
      </c>
      <c r="G9797" s="7">
        <v>93</v>
      </c>
      <c r="H9797" s="7">
        <v>98</v>
      </c>
      <c r="I9797" s="7">
        <v>0.20592817746849201</v>
      </c>
      <c r="J9797" s="7">
        <v>0.246891781998441</v>
      </c>
      <c r="L9797" s="7">
        <v>93</v>
      </c>
      <c r="M9797" s="7">
        <v>98</v>
      </c>
      <c r="N9797" s="7">
        <v>1.9391141516700099</v>
      </c>
      <c r="O9797" s="7">
        <v>0.114759710529069</v>
      </c>
    </row>
    <row r="9798" spans="2:15" x14ac:dyDescent="0.2">
      <c r="B9798" s="7">
        <v>94</v>
      </c>
      <c r="C9798" s="7">
        <v>98</v>
      </c>
      <c r="D9798" s="7">
        <v>0.34105885158834498</v>
      </c>
      <c r="E9798" s="7">
        <v>0.33169881335900803</v>
      </c>
      <c r="G9798" s="7">
        <v>94</v>
      </c>
      <c r="H9798" s="7">
        <v>98</v>
      </c>
      <c r="I9798" s="7">
        <v>-9.9554706197988493E-2</v>
      </c>
      <c r="J9798" s="7">
        <v>0.22357898661481301</v>
      </c>
      <c r="L9798" s="7">
        <v>94</v>
      </c>
      <c r="M9798" s="7">
        <v>98</v>
      </c>
      <c r="N9798" s="7">
        <v>-1.57819788283641</v>
      </c>
      <c r="O9798" s="7">
        <v>-1.2403749704320599</v>
      </c>
    </row>
    <row r="9799" spans="2:15" x14ac:dyDescent="0.2">
      <c r="B9799" s="7">
        <v>95</v>
      </c>
      <c r="C9799" s="7">
        <v>98</v>
      </c>
      <c r="D9799" s="7">
        <v>-0.24557962509513101</v>
      </c>
      <c r="E9799" s="7">
        <v>0.16020503469042199</v>
      </c>
      <c r="G9799" s="7">
        <v>95</v>
      </c>
      <c r="H9799" s="7">
        <v>98</v>
      </c>
      <c r="I9799" s="7">
        <v>0.41370821103417299</v>
      </c>
      <c r="J9799" s="7">
        <v>0.291245004067887</v>
      </c>
      <c r="L9799" s="7">
        <v>95</v>
      </c>
      <c r="M9799" s="7">
        <v>98</v>
      </c>
      <c r="N9799" s="7">
        <v>3.11871820863843E-2</v>
      </c>
      <c r="O9799" s="7">
        <v>0.13101185473580601</v>
      </c>
    </row>
    <row r="9800" spans="2:15" x14ac:dyDescent="0.2">
      <c r="B9800" s="7">
        <v>96</v>
      </c>
      <c r="C9800" s="7">
        <v>98</v>
      </c>
      <c r="D9800" s="7">
        <v>0.197469350687793</v>
      </c>
      <c r="E9800" s="7">
        <v>-0.28726991032471499</v>
      </c>
      <c r="G9800" s="7">
        <v>96</v>
      </c>
      <c r="H9800" s="7">
        <v>98</v>
      </c>
      <c r="I9800" s="7">
        <v>0.28094243959017001</v>
      </c>
      <c r="J9800" s="7">
        <v>0.26335628263862099</v>
      </c>
      <c r="L9800" s="7">
        <v>96</v>
      </c>
      <c r="M9800" s="7">
        <v>98</v>
      </c>
      <c r="N9800" s="7">
        <v>0.249545835178373</v>
      </c>
      <c r="O9800" s="7">
        <v>0.192590572929148</v>
      </c>
    </row>
    <row r="9801" spans="2:15" x14ac:dyDescent="0.2">
      <c r="B9801" s="7">
        <v>97</v>
      </c>
      <c r="C9801" s="7">
        <v>98</v>
      </c>
      <c r="D9801" s="7">
        <v>7.2263996152834395E-2</v>
      </c>
      <c r="E9801" s="7">
        <v>0.24451551980421499</v>
      </c>
      <c r="G9801" s="7">
        <v>97</v>
      </c>
      <c r="H9801" s="7">
        <v>98</v>
      </c>
      <c r="I9801" s="7">
        <v>-5.21133752612202E-3</v>
      </c>
      <c r="J9801" s="7">
        <v>-5.6709402498682504E-3</v>
      </c>
      <c r="L9801" s="7">
        <v>97</v>
      </c>
      <c r="M9801" s="7">
        <v>98</v>
      </c>
      <c r="N9801" s="7">
        <v>1.42977073637595</v>
      </c>
      <c r="O9801" s="7">
        <v>2.1877648266146501</v>
      </c>
    </row>
    <row r="9802" spans="2:15" x14ac:dyDescent="0.2">
      <c r="B9802" s="7">
        <v>98</v>
      </c>
      <c r="C9802" s="7">
        <v>98</v>
      </c>
      <c r="D9802" s="7">
        <v>0.28088620667053299</v>
      </c>
      <c r="E9802" s="7">
        <v>0.50932378494922004</v>
      </c>
      <c r="G9802" s="7">
        <v>98</v>
      </c>
      <c r="H9802" s="7">
        <v>98</v>
      </c>
      <c r="I9802" s="7">
        <v>-0.34775318928281201</v>
      </c>
      <c r="J9802" s="7">
        <v>-7.4689558527367703E-3</v>
      </c>
      <c r="L9802" s="7">
        <v>98</v>
      </c>
      <c r="M9802" s="7">
        <v>98</v>
      </c>
      <c r="N9802" s="7">
        <v>-0.59382853722847395</v>
      </c>
      <c r="O9802" s="7">
        <v>-1.58520161366918</v>
      </c>
    </row>
    <row r="9803" spans="2:15" x14ac:dyDescent="0.2">
      <c r="B9803" s="7">
        <v>99</v>
      </c>
      <c r="C9803" s="7">
        <v>98</v>
      </c>
      <c r="D9803" s="7">
        <v>-3.1024200861870601E-2</v>
      </c>
      <c r="E9803" s="7">
        <v>0.38000095506113202</v>
      </c>
      <c r="G9803" s="7">
        <v>99</v>
      </c>
      <c r="H9803" s="7">
        <v>98</v>
      </c>
      <c r="I9803" s="7">
        <v>-0.117160614698518</v>
      </c>
      <c r="J9803" s="7">
        <v>0.223194814608246</v>
      </c>
      <c r="L9803" s="7">
        <v>99</v>
      </c>
      <c r="M9803" s="7">
        <v>98</v>
      </c>
      <c r="N9803" s="7">
        <v>-0.36869394898808799</v>
      </c>
      <c r="O9803" s="7">
        <v>-0.25075446799665002</v>
      </c>
    </row>
    <row r="9804" spans="2:15" x14ac:dyDescent="0.2">
      <c r="B9804" s="7">
        <v>100</v>
      </c>
      <c r="C9804" s="7">
        <v>98</v>
      </c>
      <c r="D9804" s="7">
        <v>0.162176098066908</v>
      </c>
      <c r="E9804" s="7">
        <v>9.84630336776844E-2</v>
      </c>
      <c r="G9804" s="7">
        <v>100</v>
      </c>
      <c r="H9804" s="7">
        <v>98</v>
      </c>
      <c r="I9804" s="7">
        <v>-6.7974443433030302E-2</v>
      </c>
      <c r="J9804" s="7">
        <v>-0.21521999822377599</v>
      </c>
      <c r="L9804" s="7">
        <v>100</v>
      </c>
      <c r="M9804" s="7">
        <v>98</v>
      </c>
      <c r="N9804" s="7">
        <v>1.89477696793302</v>
      </c>
      <c r="O9804" s="7">
        <v>1.71149807922428</v>
      </c>
    </row>
    <row r="9805" spans="2:15" x14ac:dyDescent="0.2">
      <c r="B9805" s="7">
        <v>1</v>
      </c>
      <c r="C9805" s="7">
        <v>99</v>
      </c>
      <c r="D9805" s="7">
        <v>4.61859406072085E-2</v>
      </c>
      <c r="E9805" s="7">
        <v>-0.31669495253829399</v>
      </c>
      <c r="G9805" s="7">
        <v>1</v>
      </c>
      <c r="H9805" s="7">
        <v>99</v>
      </c>
      <c r="I9805" s="7">
        <v>-0.20363453568418</v>
      </c>
      <c r="J9805" s="7">
        <v>-0.23961759970605401</v>
      </c>
      <c r="L9805" s="7">
        <v>1</v>
      </c>
      <c r="M9805" s="7">
        <v>99</v>
      </c>
      <c r="N9805" s="7">
        <v>0.49289854764653601</v>
      </c>
      <c r="O9805" s="7">
        <v>-0.48879968573140298</v>
      </c>
    </row>
    <row r="9806" spans="2:15" x14ac:dyDescent="0.2">
      <c r="B9806" s="7">
        <v>2</v>
      </c>
      <c r="C9806" s="7">
        <v>99</v>
      </c>
      <c r="D9806" s="7">
        <v>-9.8428931448727205E-2</v>
      </c>
      <c r="E9806" s="7">
        <v>2.6315799580353301E-2</v>
      </c>
      <c r="G9806" s="7">
        <v>2</v>
      </c>
      <c r="H9806" s="7">
        <v>99</v>
      </c>
      <c r="I9806" s="7">
        <v>-0.22465603931865399</v>
      </c>
      <c r="J9806" s="7">
        <v>-5.2433175618368501E-2</v>
      </c>
      <c r="L9806" s="7">
        <v>2</v>
      </c>
      <c r="M9806" s="7">
        <v>99</v>
      </c>
      <c r="N9806" s="7">
        <v>0.33859174679552201</v>
      </c>
      <c r="O9806" s="7">
        <v>0.91169184552127103</v>
      </c>
    </row>
    <row r="9807" spans="2:15" x14ac:dyDescent="0.2">
      <c r="B9807" s="7">
        <v>3</v>
      </c>
      <c r="C9807" s="7">
        <v>99</v>
      </c>
      <c r="D9807" s="7">
        <v>-0.32506350934798101</v>
      </c>
      <c r="E9807" s="7">
        <v>-0.46997419306051402</v>
      </c>
      <c r="G9807" s="7">
        <v>3</v>
      </c>
      <c r="H9807" s="7">
        <v>99</v>
      </c>
      <c r="I9807" s="7">
        <v>-0.13830732248394201</v>
      </c>
      <c r="J9807" s="7">
        <v>-4.3477188326070497E-2</v>
      </c>
      <c r="L9807" s="7">
        <v>3</v>
      </c>
      <c r="M9807" s="7">
        <v>99</v>
      </c>
      <c r="N9807" s="7">
        <v>-1.07031078353458</v>
      </c>
      <c r="O9807" s="7">
        <v>-0.76469788916193204</v>
      </c>
    </row>
    <row r="9808" spans="2:15" x14ac:dyDescent="0.2">
      <c r="B9808" s="7">
        <v>4</v>
      </c>
      <c r="C9808" s="7">
        <v>99</v>
      </c>
      <c r="D9808" s="7">
        <v>9.8474735276843396E-3</v>
      </c>
      <c r="E9808" s="7">
        <v>-1.93726994193177E-4</v>
      </c>
      <c r="G9808" s="7">
        <v>4</v>
      </c>
      <c r="H9808" s="7">
        <v>99</v>
      </c>
      <c r="I9808" s="7">
        <v>-0.140542108853484</v>
      </c>
      <c r="J9808" s="7">
        <v>0.134202848249906</v>
      </c>
      <c r="L9808" s="7">
        <v>4</v>
      </c>
      <c r="M9808" s="7">
        <v>99</v>
      </c>
      <c r="N9808" s="7">
        <v>2.2351112464057499</v>
      </c>
      <c r="O9808" s="7">
        <v>2.0135387861753302</v>
      </c>
    </row>
    <row r="9809" spans="2:15" x14ac:dyDescent="0.2">
      <c r="B9809" s="7">
        <v>5</v>
      </c>
      <c r="C9809" s="7">
        <v>99</v>
      </c>
      <c r="D9809" s="7">
        <v>0.19810861860476101</v>
      </c>
      <c r="E9809" s="7">
        <v>2.1615667878827498E-2</v>
      </c>
      <c r="G9809" s="7">
        <v>5</v>
      </c>
      <c r="H9809" s="7">
        <v>99</v>
      </c>
      <c r="I9809" s="7">
        <v>-5.6533105291785901E-2</v>
      </c>
      <c r="J9809" s="7">
        <v>0.13327866378483</v>
      </c>
      <c r="L9809" s="7">
        <v>5</v>
      </c>
      <c r="M9809" s="7">
        <v>99</v>
      </c>
      <c r="N9809" s="7">
        <v>0.39045970594055901</v>
      </c>
      <c r="O9809" s="7">
        <v>0.15493835967466399</v>
      </c>
    </row>
    <row r="9810" spans="2:15" x14ac:dyDescent="0.2">
      <c r="B9810" s="7">
        <v>6</v>
      </c>
      <c r="C9810" s="7">
        <v>99</v>
      </c>
      <c r="D9810" s="7">
        <v>-0.46690579779600699</v>
      </c>
      <c r="E9810" s="7">
        <v>-0.36741492578808099</v>
      </c>
      <c r="G9810" s="7">
        <v>6</v>
      </c>
      <c r="H9810" s="7">
        <v>99</v>
      </c>
      <c r="I9810" s="7">
        <v>-0.317365425391746</v>
      </c>
      <c r="J9810" s="7">
        <v>-0.19097045177122801</v>
      </c>
      <c r="L9810" s="7">
        <v>6</v>
      </c>
      <c r="M9810" s="7">
        <v>99</v>
      </c>
      <c r="N9810" s="7">
        <v>0.279671896857008</v>
      </c>
      <c r="O9810" s="7">
        <v>0.37666403850164898</v>
      </c>
    </row>
    <row r="9811" spans="2:15" x14ac:dyDescent="0.2">
      <c r="B9811" s="7">
        <v>7</v>
      </c>
      <c r="C9811" s="7">
        <v>99</v>
      </c>
      <c r="D9811" s="7">
        <v>0.51487056534099496</v>
      </c>
      <c r="E9811" s="7">
        <v>0.93169330751715296</v>
      </c>
      <c r="G9811" s="7">
        <v>7</v>
      </c>
      <c r="H9811" s="7">
        <v>99</v>
      </c>
      <c r="I9811" s="7">
        <v>0.10758208244711601</v>
      </c>
      <c r="J9811" s="7">
        <v>0.11203021249543101</v>
      </c>
      <c r="L9811" s="7">
        <v>7</v>
      </c>
      <c r="M9811" s="7">
        <v>99</v>
      </c>
      <c r="N9811" s="7">
        <v>0.37183369010923101</v>
      </c>
      <c r="O9811" s="7">
        <v>-8.8269542532152898E-2</v>
      </c>
    </row>
    <row r="9812" spans="2:15" x14ac:dyDescent="0.2">
      <c r="B9812" s="7">
        <v>8</v>
      </c>
      <c r="C9812" s="7">
        <v>99</v>
      </c>
      <c r="D9812" s="7">
        <v>0.663857342670374</v>
      </c>
      <c r="E9812" s="7">
        <v>0.64011251584865503</v>
      </c>
      <c r="G9812" s="7">
        <v>8</v>
      </c>
      <c r="H9812" s="7">
        <v>99</v>
      </c>
      <c r="I9812" s="7">
        <v>-0.13733550993487201</v>
      </c>
      <c r="J9812" s="7">
        <v>-4.0717878898746597E-2</v>
      </c>
      <c r="L9812" s="7">
        <v>8</v>
      </c>
      <c r="M9812" s="7">
        <v>99</v>
      </c>
      <c r="N9812" s="7">
        <v>-0.12535586191346099</v>
      </c>
      <c r="O9812" s="7">
        <v>-0.110244647428743</v>
      </c>
    </row>
    <row r="9813" spans="2:15" x14ac:dyDescent="0.2">
      <c r="B9813" s="7">
        <v>9</v>
      </c>
      <c r="C9813" s="7">
        <v>99</v>
      </c>
      <c r="D9813" s="7">
        <v>-0.17137583468357101</v>
      </c>
      <c r="E9813" s="7">
        <v>-0.35367860967251602</v>
      </c>
      <c r="G9813" s="7">
        <v>9</v>
      </c>
      <c r="H9813" s="7">
        <v>99</v>
      </c>
      <c r="I9813" s="7">
        <v>-0.29847504871603497</v>
      </c>
      <c r="J9813" s="7">
        <v>-0.106685802245265</v>
      </c>
      <c r="L9813" s="7">
        <v>9</v>
      </c>
      <c r="M9813" s="7">
        <v>99</v>
      </c>
      <c r="N9813" s="7">
        <v>-0.287552268478104</v>
      </c>
      <c r="O9813" s="7">
        <v>0.101950602188506</v>
      </c>
    </row>
    <row r="9814" spans="2:15" x14ac:dyDescent="0.2">
      <c r="B9814" s="7">
        <v>10</v>
      </c>
      <c r="C9814" s="7">
        <v>99</v>
      </c>
      <c r="D9814" s="7">
        <v>-3.1632205181016303E-2</v>
      </c>
      <c r="E9814" s="7">
        <v>-5.68924232661576E-2</v>
      </c>
      <c r="G9814" s="7">
        <v>10</v>
      </c>
      <c r="H9814" s="7">
        <v>99</v>
      </c>
      <c r="I9814" s="7">
        <v>-0.35442190120217998</v>
      </c>
      <c r="J9814" s="7">
        <v>-0.121156991304175</v>
      </c>
      <c r="L9814" s="7">
        <v>10</v>
      </c>
      <c r="M9814" s="7">
        <v>99</v>
      </c>
      <c r="N9814" s="7">
        <v>0.42751547407759599</v>
      </c>
      <c r="O9814" s="7">
        <v>0.60277739713380896</v>
      </c>
    </row>
    <row r="9815" spans="2:15" x14ac:dyDescent="0.2">
      <c r="B9815" s="7">
        <v>11</v>
      </c>
      <c r="C9815" s="7">
        <v>99</v>
      </c>
      <c r="D9815" s="7">
        <v>-0.13399449869543401</v>
      </c>
      <c r="E9815" s="7">
        <v>0.116432246017604</v>
      </c>
      <c r="G9815" s="7">
        <v>11</v>
      </c>
      <c r="H9815" s="7">
        <v>99</v>
      </c>
      <c r="I9815" s="7">
        <v>-4.1260925282719199E-2</v>
      </c>
      <c r="J9815" s="7">
        <v>-1.5349211769190199E-2</v>
      </c>
      <c r="L9815" s="7">
        <v>11</v>
      </c>
      <c r="M9815" s="7">
        <v>99</v>
      </c>
      <c r="N9815" s="7">
        <v>0.20670313602325099</v>
      </c>
      <c r="O9815" s="7">
        <v>0.15184177637211599</v>
      </c>
    </row>
    <row r="9816" spans="2:15" x14ac:dyDescent="0.2">
      <c r="B9816" s="7">
        <v>12</v>
      </c>
      <c r="C9816" s="7">
        <v>99</v>
      </c>
      <c r="D9816" s="7">
        <v>0.25519828849580201</v>
      </c>
      <c r="E9816" s="7">
        <v>0.49931528952218901</v>
      </c>
      <c r="G9816" s="7">
        <v>12</v>
      </c>
      <c r="H9816" s="7">
        <v>99</v>
      </c>
      <c r="I9816" s="7">
        <v>-0.220427368853787</v>
      </c>
      <c r="J9816" s="7">
        <v>0.197286899346203</v>
      </c>
      <c r="L9816" s="7">
        <v>12</v>
      </c>
      <c r="M9816" s="7">
        <v>99</v>
      </c>
      <c r="N9816" s="7">
        <v>-0.24669611710764</v>
      </c>
      <c r="O9816" s="7">
        <v>-0.105347268200883</v>
      </c>
    </row>
    <row r="9817" spans="2:15" x14ac:dyDescent="0.2">
      <c r="B9817" s="7">
        <v>13</v>
      </c>
      <c r="C9817" s="7">
        <v>99</v>
      </c>
      <c r="D9817" s="7">
        <v>0.256412231802635</v>
      </c>
      <c r="E9817" s="7">
        <v>0.28127785976355502</v>
      </c>
      <c r="G9817" s="7">
        <v>13</v>
      </c>
      <c r="H9817" s="7">
        <v>99</v>
      </c>
      <c r="I9817" s="7">
        <v>-0.185805726021361</v>
      </c>
      <c r="J9817" s="7">
        <v>-7.8457480776099195E-2</v>
      </c>
      <c r="L9817" s="7">
        <v>13</v>
      </c>
      <c r="M9817" s="7">
        <v>99</v>
      </c>
      <c r="N9817" s="7">
        <v>0.38708323907759101</v>
      </c>
      <c r="O9817" s="7">
        <v>0.183139097641003</v>
      </c>
    </row>
    <row r="9818" spans="2:15" x14ac:dyDescent="0.2">
      <c r="B9818" s="7">
        <v>14</v>
      </c>
      <c r="C9818" s="7">
        <v>99</v>
      </c>
      <c r="D9818" s="7">
        <v>-5.13015631142908E-2</v>
      </c>
      <c r="E9818" s="7">
        <v>-7.1003446163150102E-2</v>
      </c>
      <c r="G9818" s="7">
        <v>14</v>
      </c>
      <c r="H9818" s="7">
        <v>99</v>
      </c>
      <c r="I9818" s="7">
        <v>-0.27775826508326301</v>
      </c>
      <c r="J9818" s="7">
        <v>-4.3546810665180402E-2</v>
      </c>
      <c r="L9818" s="7">
        <v>14</v>
      </c>
      <c r="M9818" s="7">
        <v>99</v>
      </c>
      <c r="N9818" s="7">
        <v>2.12355936575233</v>
      </c>
      <c r="O9818" s="7">
        <v>2.3967382007326501</v>
      </c>
    </row>
    <row r="9819" spans="2:15" x14ac:dyDescent="0.2">
      <c r="B9819" s="7">
        <v>15</v>
      </c>
      <c r="C9819" s="7">
        <v>99</v>
      </c>
      <c r="D9819" s="7">
        <v>0.39665592992116899</v>
      </c>
      <c r="E9819" s="7">
        <v>3.4655081307330499E-2</v>
      </c>
      <c r="G9819" s="7">
        <v>15</v>
      </c>
      <c r="H9819" s="7">
        <v>99</v>
      </c>
      <c r="I9819" s="7">
        <v>-0.19532806238081801</v>
      </c>
      <c r="J9819" s="7">
        <v>-0.15634527220153399</v>
      </c>
      <c r="L9819" s="7">
        <v>15</v>
      </c>
      <c r="M9819" s="7">
        <v>99</v>
      </c>
      <c r="N9819" s="7">
        <v>0.75377682219974895</v>
      </c>
      <c r="O9819" s="7">
        <v>0.18548895931474599</v>
      </c>
    </row>
    <row r="9820" spans="2:15" x14ac:dyDescent="0.2">
      <c r="B9820" s="7">
        <v>16</v>
      </c>
      <c r="C9820" s="7">
        <v>99</v>
      </c>
      <c r="D9820" s="7">
        <v>-9.3096403646315606E-2</v>
      </c>
      <c r="E9820" s="7">
        <v>-4.8081493268901099E-3</v>
      </c>
      <c r="G9820" s="7">
        <v>16</v>
      </c>
      <c r="H9820" s="7">
        <v>99</v>
      </c>
      <c r="I9820" s="7">
        <v>-0.40870681432277101</v>
      </c>
      <c r="J9820" s="7">
        <v>-0.199245512323451</v>
      </c>
      <c r="L9820" s="7">
        <v>16</v>
      </c>
      <c r="M9820" s="7">
        <v>99</v>
      </c>
      <c r="N9820" s="7">
        <v>0.78205461418876698</v>
      </c>
      <c r="O9820" s="7">
        <v>1.13273573862324</v>
      </c>
    </row>
    <row r="9821" spans="2:15" x14ac:dyDescent="0.2">
      <c r="B9821" s="7">
        <v>17</v>
      </c>
      <c r="C9821" s="7">
        <v>99</v>
      </c>
      <c r="D9821" s="7">
        <v>-0.180504976167909</v>
      </c>
      <c r="E9821" s="7">
        <v>-0.35017344572372899</v>
      </c>
      <c r="G9821" s="7">
        <v>17</v>
      </c>
      <c r="H9821" s="7">
        <v>99</v>
      </c>
      <c r="I9821" s="7">
        <v>6.3784810090940197E-2</v>
      </c>
      <c r="J9821" s="7">
        <v>-0.14270589650854901</v>
      </c>
      <c r="L9821" s="7">
        <v>17</v>
      </c>
      <c r="M9821" s="7">
        <v>99</v>
      </c>
      <c r="N9821" s="7">
        <v>-0.115084997200106</v>
      </c>
      <c r="O9821" s="7">
        <v>-0.31789521371738599</v>
      </c>
    </row>
    <row r="9822" spans="2:15" x14ac:dyDescent="0.2">
      <c r="B9822" s="7">
        <v>18</v>
      </c>
      <c r="C9822" s="7">
        <v>99</v>
      </c>
      <c r="D9822" s="7">
        <v>-0.10150333011552699</v>
      </c>
      <c r="E9822" s="7">
        <v>5.1241347453841797E-2</v>
      </c>
      <c r="G9822" s="7">
        <v>18</v>
      </c>
      <c r="H9822" s="7">
        <v>99</v>
      </c>
      <c r="I9822" s="7">
        <v>-0.23695537019462601</v>
      </c>
      <c r="J9822" s="7">
        <v>-0.21376871154820501</v>
      </c>
      <c r="L9822" s="7">
        <v>18</v>
      </c>
      <c r="M9822" s="7">
        <v>99</v>
      </c>
      <c r="N9822" s="7">
        <v>0.10061440159740399</v>
      </c>
      <c r="O9822" s="7">
        <v>0.31719595193358302</v>
      </c>
    </row>
    <row r="9823" spans="2:15" x14ac:dyDescent="0.2">
      <c r="B9823" s="7">
        <v>19</v>
      </c>
      <c r="C9823" s="7">
        <v>99</v>
      </c>
      <c r="D9823" s="7">
        <v>0.65116683125456798</v>
      </c>
      <c r="E9823" s="7">
        <v>0.72644616955772401</v>
      </c>
      <c r="G9823" s="7">
        <v>19</v>
      </c>
      <c r="H9823" s="7">
        <v>99</v>
      </c>
      <c r="I9823" s="7">
        <v>0.247147992749744</v>
      </c>
      <c r="J9823" s="7">
        <v>0.41314933835420098</v>
      </c>
      <c r="L9823" s="7">
        <v>19</v>
      </c>
      <c r="M9823" s="7">
        <v>99</v>
      </c>
      <c r="N9823" s="7">
        <v>-0.74478671753835002</v>
      </c>
      <c r="O9823" s="7">
        <v>-0.62736196337349703</v>
      </c>
    </row>
    <row r="9824" spans="2:15" x14ac:dyDescent="0.2">
      <c r="B9824" s="7">
        <v>20</v>
      </c>
      <c r="C9824" s="7">
        <v>99</v>
      </c>
      <c r="D9824" s="7">
        <v>0.33654036360660999</v>
      </c>
      <c r="E9824" s="7">
        <v>0.10700837046431699</v>
      </c>
      <c r="G9824" s="7">
        <v>20</v>
      </c>
      <c r="H9824" s="7">
        <v>99</v>
      </c>
      <c r="I9824" s="7">
        <v>0.108001585555265</v>
      </c>
      <c r="J9824" s="7">
        <v>-0.30946263684954101</v>
      </c>
      <c r="L9824" s="7">
        <v>20</v>
      </c>
      <c r="M9824" s="7">
        <v>99</v>
      </c>
      <c r="N9824" s="7">
        <v>0.50839955664612002</v>
      </c>
      <c r="O9824" s="7">
        <v>0.34198338536859002</v>
      </c>
    </row>
    <row r="9825" spans="2:15" x14ac:dyDescent="0.2">
      <c r="B9825" s="7">
        <v>21</v>
      </c>
      <c r="C9825" s="7">
        <v>99</v>
      </c>
      <c r="D9825" s="7">
        <v>0.15060100680703101</v>
      </c>
      <c r="E9825" s="7">
        <v>0.13916003018484699</v>
      </c>
      <c r="G9825" s="7">
        <v>21</v>
      </c>
      <c r="H9825" s="7">
        <v>99</v>
      </c>
      <c r="I9825" s="7">
        <v>-0.29498412785452599</v>
      </c>
      <c r="J9825" s="7">
        <v>-0.219532814003495</v>
      </c>
      <c r="L9825" s="7">
        <v>21</v>
      </c>
      <c r="M9825" s="7">
        <v>99</v>
      </c>
      <c r="N9825" s="7">
        <v>1.0457696948920501</v>
      </c>
      <c r="O9825" s="7">
        <v>0.95681439632259102</v>
      </c>
    </row>
    <row r="9826" spans="2:15" x14ac:dyDescent="0.2">
      <c r="B9826" s="7">
        <v>22</v>
      </c>
      <c r="C9826" s="7">
        <v>99</v>
      </c>
      <c r="D9826" s="7">
        <v>0.27801573899757098</v>
      </c>
      <c r="E9826" s="7">
        <v>-4.31645583151248E-2</v>
      </c>
      <c r="G9826" s="7">
        <v>22</v>
      </c>
      <c r="H9826" s="7">
        <v>99</v>
      </c>
      <c r="I9826" s="7">
        <v>-0.139823658510288</v>
      </c>
      <c r="J9826" s="7">
        <v>-0.136198247777013</v>
      </c>
      <c r="L9826" s="7">
        <v>22</v>
      </c>
      <c r="M9826" s="7">
        <v>99</v>
      </c>
      <c r="N9826" s="7">
        <v>0.39826655384286103</v>
      </c>
      <c r="O9826" s="7">
        <v>0.33635857713984302</v>
      </c>
    </row>
    <row r="9827" spans="2:15" x14ac:dyDescent="0.2">
      <c r="B9827" s="7">
        <v>23</v>
      </c>
      <c r="C9827" s="7">
        <v>99</v>
      </c>
      <c r="D9827" s="7">
        <v>-0.24153759755829499</v>
      </c>
      <c r="E9827" s="7">
        <v>-1.41736885197794E-2</v>
      </c>
      <c r="G9827" s="7">
        <v>23</v>
      </c>
      <c r="H9827" s="7">
        <v>99</v>
      </c>
      <c r="I9827" s="7">
        <v>-0.18181371367879001</v>
      </c>
      <c r="J9827" s="7">
        <v>-2.6620039223583798E-3</v>
      </c>
      <c r="L9827" s="7">
        <v>23</v>
      </c>
      <c r="M9827" s="7">
        <v>99</v>
      </c>
      <c r="N9827" s="7">
        <v>-0.37485388658013902</v>
      </c>
      <c r="O9827" s="7">
        <v>-0.32515219901167303</v>
      </c>
    </row>
    <row r="9828" spans="2:15" x14ac:dyDescent="0.2">
      <c r="B9828" s="7">
        <v>24</v>
      </c>
      <c r="C9828" s="7">
        <v>99</v>
      </c>
      <c r="D9828" s="7">
        <v>1.7535800038385201</v>
      </c>
      <c r="E9828" s="7">
        <v>1.8061488368040599</v>
      </c>
      <c r="G9828" s="7">
        <v>24</v>
      </c>
      <c r="H9828" s="7">
        <v>99</v>
      </c>
      <c r="I9828" s="7">
        <v>0.20699248623871699</v>
      </c>
      <c r="J9828" s="7">
        <v>5.3440416401456602E-2</v>
      </c>
      <c r="L9828" s="7">
        <v>24</v>
      </c>
      <c r="M9828" s="7">
        <v>99</v>
      </c>
      <c r="N9828" s="7">
        <v>0.63360514684217295</v>
      </c>
      <c r="O9828" s="7">
        <v>7.8812294177010897E-2</v>
      </c>
    </row>
    <row r="9829" spans="2:15" x14ac:dyDescent="0.2">
      <c r="B9829" s="7">
        <v>25</v>
      </c>
      <c r="C9829" s="7">
        <v>99</v>
      </c>
      <c r="D9829" s="7">
        <v>0.73122007225721297</v>
      </c>
      <c r="E9829" s="7">
        <v>0.87559815132076702</v>
      </c>
      <c r="G9829" s="7">
        <v>25</v>
      </c>
      <c r="H9829" s="7">
        <v>99</v>
      </c>
      <c r="I9829" s="7">
        <v>-0.46313295466650301</v>
      </c>
      <c r="J9829" s="7">
        <v>-0.39632251305312499</v>
      </c>
      <c r="L9829" s="7">
        <v>25</v>
      </c>
      <c r="M9829" s="7">
        <v>99</v>
      </c>
      <c r="N9829" s="7">
        <v>1.3128440287568599</v>
      </c>
      <c r="O9829" s="7">
        <v>1.2227715482057999</v>
      </c>
    </row>
    <row r="9830" spans="2:15" x14ac:dyDescent="0.2">
      <c r="B9830" s="7">
        <v>26</v>
      </c>
      <c r="C9830" s="7">
        <v>99</v>
      </c>
      <c r="D9830" s="7">
        <v>1.8937471714892198E-2</v>
      </c>
      <c r="E9830" s="7">
        <v>0.16860513167934499</v>
      </c>
      <c r="G9830" s="7">
        <v>26</v>
      </c>
      <c r="H9830" s="7">
        <v>99</v>
      </c>
      <c r="I9830" s="7">
        <v>-4.9505287711226302E-2</v>
      </c>
      <c r="J9830" s="7">
        <v>-0.194751245189798</v>
      </c>
      <c r="L9830" s="7">
        <v>26</v>
      </c>
      <c r="M9830" s="7">
        <v>99</v>
      </c>
      <c r="N9830" s="7">
        <v>0.38067844365264503</v>
      </c>
      <c r="O9830" s="7">
        <v>0.139741162122719</v>
      </c>
    </row>
    <row r="9831" spans="2:15" x14ac:dyDescent="0.2">
      <c r="B9831" s="7">
        <v>27</v>
      </c>
      <c r="C9831" s="7">
        <v>99</v>
      </c>
      <c r="D9831" s="7">
        <v>0.28591264979779202</v>
      </c>
      <c r="E9831" s="7">
        <v>0.13126355635437101</v>
      </c>
      <c r="G9831" s="7">
        <v>27</v>
      </c>
      <c r="H9831" s="7">
        <v>99</v>
      </c>
      <c r="I9831" s="7">
        <v>-0.23158808704178799</v>
      </c>
      <c r="J9831" s="7">
        <v>9.9030783284836908E-3</v>
      </c>
      <c r="L9831" s="7">
        <v>27</v>
      </c>
      <c r="M9831" s="7">
        <v>99</v>
      </c>
      <c r="N9831" s="7">
        <v>0.22482194677133499</v>
      </c>
      <c r="O9831" s="7">
        <v>-0.212754063064234</v>
      </c>
    </row>
    <row r="9832" spans="2:15" x14ac:dyDescent="0.2">
      <c r="B9832" s="7">
        <v>28</v>
      </c>
      <c r="C9832" s="7">
        <v>99</v>
      </c>
      <c r="D9832" s="7">
        <v>-0.46290687193984098</v>
      </c>
      <c r="E9832" s="7">
        <v>-0.58282438586834895</v>
      </c>
      <c r="G9832" s="7">
        <v>28</v>
      </c>
      <c r="H9832" s="7">
        <v>99</v>
      </c>
      <c r="I9832" s="7">
        <v>-1.31091528813103E-2</v>
      </c>
      <c r="J9832" s="7">
        <v>-0.11397529565547999</v>
      </c>
      <c r="L9832" s="7">
        <v>28</v>
      </c>
      <c r="M9832" s="7">
        <v>99</v>
      </c>
      <c r="N9832" s="7">
        <v>-0.53017478586728695</v>
      </c>
      <c r="O9832" s="7">
        <v>0.37452750381322902</v>
      </c>
    </row>
    <row r="9833" spans="2:15" x14ac:dyDescent="0.2">
      <c r="B9833" s="7">
        <v>29</v>
      </c>
      <c r="C9833" s="7">
        <v>99</v>
      </c>
      <c r="D9833" s="7">
        <v>0.23388030655221401</v>
      </c>
      <c r="E9833" s="7">
        <v>-0.21523038334580599</v>
      </c>
      <c r="G9833" s="7">
        <v>29</v>
      </c>
      <c r="H9833" s="7">
        <v>99</v>
      </c>
      <c r="I9833" s="7">
        <v>-0.255322537519792</v>
      </c>
      <c r="J9833" s="7">
        <v>1.5662284970497702E-2</v>
      </c>
      <c r="L9833" s="7">
        <v>29</v>
      </c>
      <c r="M9833" s="7">
        <v>99</v>
      </c>
      <c r="N9833" s="7">
        <v>-1.0032820205624999</v>
      </c>
      <c r="O9833" s="7">
        <v>-0.96855289964381497</v>
      </c>
    </row>
    <row r="9834" spans="2:15" x14ac:dyDescent="0.2">
      <c r="B9834" s="7">
        <v>30</v>
      </c>
      <c r="C9834" s="7">
        <v>99</v>
      </c>
      <c r="D9834" s="7">
        <v>0.27954291790788499</v>
      </c>
      <c r="E9834" s="7">
        <v>0.28404582800402001</v>
      </c>
      <c r="G9834" s="7">
        <v>30</v>
      </c>
      <c r="H9834" s="7">
        <v>99</v>
      </c>
      <c r="I9834" s="7">
        <v>-0.221701036481528</v>
      </c>
      <c r="J9834" s="7">
        <v>-0.13798294742858999</v>
      </c>
      <c r="L9834" s="7">
        <v>30</v>
      </c>
      <c r="M9834" s="7">
        <v>99</v>
      </c>
      <c r="N9834" s="7">
        <v>0.51674757019172501</v>
      </c>
      <c r="O9834" s="7">
        <v>0.14711529057870201</v>
      </c>
    </row>
    <row r="9835" spans="2:15" x14ac:dyDescent="0.2">
      <c r="B9835" s="7">
        <v>31</v>
      </c>
      <c r="C9835" s="7">
        <v>99</v>
      </c>
      <c r="D9835" s="7">
        <v>0.226097070108529</v>
      </c>
      <c r="E9835" s="7">
        <v>6.8781963180112995E-2</v>
      </c>
      <c r="G9835" s="7">
        <v>31</v>
      </c>
      <c r="H9835" s="7">
        <v>99</v>
      </c>
      <c r="I9835" s="7">
        <v>-0.49427711710778399</v>
      </c>
      <c r="J9835" s="7">
        <v>-7.9158047001198995E-2</v>
      </c>
      <c r="L9835" s="7">
        <v>31</v>
      </c>
      <c r="M9835" s="7">
        <v>99</v>
      </c>
      <c r="N9835" s="7">
        <v>0.80569682102804596</v>
      </c>
      <c r="O9835" s="7">
        <v>0.59106237980578202</v>
      </c>
    </row>
    <row r="9836" spans="2:15" x14ac:dyDescent="0.2">
      <c r="B9836" s="7">
        <v>32</v>
      </c>
      <c r="C9836" s="7">
        <v>99</v>
      </c>
      <c r="D9836" s="7">
        <v>0.107136218168373</v>
      </c>
      <c r="E9836" s="7">
        <v>0.12565995187610399</v>
      </c>
      <c r="G9836" s="7">
        <v>32</v>
      </c>
      <c r="H9836" s="7">
        <v>99</v>
      </c>
      <c r="I9836" s="7">
        <v>5.8614506744309999E-2</v>
      </c>
      <c r="J9836" s="7">
        <v>0.14469323344231</v>
      </c>
      <c r="L9836" s="7">
        <v>32</v>
      </c>
      <c r="M9836" s="7">
        <v>99</v>
      </c>
      <c r="N9836" s="7">
        <v>0.332273755207243</v>
      </c>
      <c r="O9836" s="7">
        <v>7.1644903615071698E-2</v>
      </c>
    </row>
    <row r="9837" spans="2:15" x14ac:dyDescent="0.2">
      <c r="B9837" s="7">
        <v>33</v>
      </c>
      <c r="C9837" s="7">
        <v>99</v>
      </c>
      <c r="D9837" s="7">
        <v>-8.0706611226587704E-2</v>
      </c>
      <c r="E9837" s="7">
        <v>-0.249413712495405</v>
      </c>
      <c r="G9837" s="7">
        <v>33</v>
      </c>
      <c r="H9837" s="7">
        <v>99</v>
      </c>
      <c r="I9837" s="7">
        <v>-5.1129028040239896E-3</v>
      </c>
      <c r="J9837" s="7">
        <v>-0.336237723353281</v>
      </c>
      <c r="L9837" s="7">
        <v>33</v>
      </c>
      <c r="M9837" s="7">
        <v>99</v>
      </c>
      <c r="N9837" s="7">
        <v>-0.74714714830187401</v>
      </c>
      <c r="O9837" s="7">
        <v>-0.449616770743614</v>
      </c>
    </row>
    <row r="9838" spans="2:15" x14ac:dyDescent="0.2">
      <c r="B9838" s="7">
        <v>34</v>
      </c>
      <c r="C9838" s="7">
        <v>99</v>
      </c>
      <c r="D9838" s="7">
        <v>0.79552748373047399</v>
      </c>
      <c r="E9838" s="7">
        <v>0.39006152722276499</v>
      </c>
      <c r="G9838" s="7">
        <v>34</v>
      </c>
      <c r="H9838" s="7">
        <v>99</v>
      </c>
      <c r="I9838" s="7">
        <v>8.51012358359515E-2</v>
      </c>
      <c r="J9838" s="7">
        <v>-0.33683702141141197</v>
      </c>
      <c r="L9838" s="7">
        <v>34</v>
      </c>
      <c r="M9838" s="7">
        <v>99</v>
      </c>
      <c r="N9838" s="7">
        <v>0.341232003514639</v>
      </c>
      <c r="O9838" s="7">
        <v>-0.46280173493649701</v>
      </c>
    </row>
    <row r="9839" spans="2:15" x14ac:dyDescent="0.2">
      <c r="B9839" s="7">
        <v>35</v>
      </c>
      <c r="C9839" s="7">
        <v>99</v>
      </c>
      <c r="D9839" s="7">
        <v>2.46610733169561E-4</v>
      </c>
      <c r="E9839" s="7">
        <v>-0.19672633111075999</v>
      </c>
      <c r="G9839" s="7">
        <v>35</v>
      </c>
      <c r="H9839" s="7">
        <v>99</v>
      </c>
      <c r="I9839" s="7">
        <v>-0.17667590997277599</v>
      </c>
      <c r="J9839" s="7">
        <v>-0.18226621412178401</v>
      </c>
      <c r="L9839" s="7">
        <v>35</v>
      </c>
      <c r="M9839" s="7">
        <v>99</v>
      </c>
      <c r="N9839" s="7">
        <v>1.5843966965037899</v>
      </c>
      <c r="O9839" s="7">
        <v>0.99366054092511802</v>
      </c>
    </row>
    <row r="9840" spans="2:15" x14ac:dyDescent="0.2">
      <c r="B9840" s="7">
        <v>36</v>
      </c>
      <c r="C9840" s="7">
        <v>99</v>
      </c>
      <c r="D9840" s="7">
        <v>0.47020458317210201</v>
      </c>
      <c r="E9840" s="7">
        <v>8.1312909827334898E-2</v>
      </c>
      <c r="G9840" s="7">
        <v>36</v>
      </c>
      <c r="H9840" s="7">
        <v>99</v>
      </c>
      <c r="I9840" s="7">
        <v>-0.15796234594463801</v>
      </c>
      <c r="J9840" s="7">
        <v>3.2540944701326097E-2</v>
      </c>
      <c r="L9840" s="7">
        <v>36</v>
      </c>
      <c r="M9840" s="7">
        <v>99</v>
      </c>
      <c r="N9840" s="7">
        <v>0.58892604892873901</v>
      </c>
      <c r="O9840" s="7">
        <v>1.1868059641405799</v>
      </c>
    </row>
    <row r="9841" spans="2:15" x14ac:dyDescent="0.2">
      <c r="B9841" s="7">
        <v>37</v>
      </c>
      <c r="C9841" s="7">
        <v>99</v>
      </c>
      <c r="D9841" s="7">
        <v>0.31819663928417802</v>
      </c>
      <c r="E9841" s="7">
        <v>1.49186206300262E-2</v>
      </c>
      <c r="G9841" s="7">
        <v>37</v>
      </c>
      <c r="H9841" s="7">
        <v>99</v>
      </c>
      <c r="I9841" s="7">
        <v>-0.11149002832761699</v>
      </c>
      <c r="J9841" s="7">
        <v>-3.2733134245512799E-3</v>
      </c>
      <c r="L9841" s="7">
        <v>37</v>
      </c>
      <c r="M9841" s="7">
        <v>99</v>
      </c>
      <c r="N9841" s="7">
        <v>0.50692073800330795</v>
      </c>
      <c r="O9841" s="7">
        <v>0.153776109094829</v>
      </c>
    </row>
    <row r="9842" spans="2:15" x14ac:dyDescent="0.2">
      <c r="B9842" s="7">
        <v>38</v>
      </c>
      <c r="C9842" s="7">
        <v>99</v>
      </c>
      <c r="D9842" s="7">
        <v>4.1412687873194201E-2</v>
      </c>
      <c r="E9842" s="7">
        <v>-0.17723155658596701</v>
      </c>
      <c r="G9842" s="7">
        <v>38</v>
      </c>
      <c r="H9842" s="7">
        <v>99</v>
      </c>
      <c r="I9842" s="7">
        <v>-7.0785802013565699E-2</v>
      </c>
      <c r="J9842" s="7">
        <v>-0.180709311513156</v>
      </c>
      <c r="L9842" s="7">
        <v>38</v>
      </c>
      <c r="M9842" s="7">
        <v>99</v>
      </c>
      <c r="N9842" s="7">
        <v>0.44232159453756098</v>
      </c>
      <c r="O9842" s="7">
        <v>0.727169133808516</v>
      </c>
    </row>
    <row r="9843" spans="2:15" x14ac:dyDescent="0.2">
      <c r="B9843" s="7">
        <v>39</v>
      </c>
      <c r="C9843" s="7">
        <v>99</v>
      </c>
      <c r="D9843" s="7">
        <v>0.26307971052089202</v>
      </c>
      <c r="E9843" s="7">
        <v>0.56390777635864597</v>
      </c>
      <c r="G9843" s="7">
        <v>39</v>
      </c>
      <c r="H9843" s="7">
        <v>99</v>
      </c>
      <c r="I9843" s="7">
        <v>0.13341038700567501</v>
      </c>
      <c r="J9843" s="7">
        <v>0.16005916899282399</v>
      </c>
      <c r="L9843" s="7">
        <v>39</v>
      </c>
      <c r="M9843" s="7">
        <v>99</v>
      </c>
      <c r="N9843" s="7">
        <v>0.90764231677576301</v>
      </c>
      <c r="O9843" s="7">
        <v>1.21370220039609</v>
      </c>
    </row>
    <row r="9844" spans="2:15" x14ac:dyDescent="0.2">
      <c r="B9844" s="7">
        <v>40</v>
      </c>
      <c r="C9844" s="7">
        <v>99</v>
      </c>
      <c r="D9844" s="7">
        <v>0.22864943092001699</v>
      </c>
      <c r="E9844" s="7">
        <v>0.17378118790691799</v>
      </c>
      <c r="G9844" s="7">
        <v>40</v>
      </c>
      <c r="H9844" s="7">
        <v>99</v>
      </c>
      <c r="I9844" s="7">
        <v>0.10906541480371899</v>
      </c>
      <c r="J9844" s="7">
        <v>2.60791888573291E-2</v>
      </c>
      <c r="L9844" s="7">
        <v>40</v>
      </c>
      <c r="M9844" s="7">
        <v>99</v>
      </c>
      <c r="N9844" s="7">
        <v>-2.3895081318950102</v>
      </c>
      <c r="O9844" s="7">
        <v>-1.7695645099167501</v>
      </c>
    </row>
    <row r="9845" spans="2:15" x14ac:dyDescent="0.2">
      <c r="B9845" s="7">
        <v>41</v>
      </c>
      <c r="C9845" s="7">
        <v>99</v>
      </c>
      <c r="D9845" s="7">
        <v>0.26621534306475297</v>
      </c>
      <c r="E9845" s="7">
        <v>0.10741625830389399</v>
      </c>
      <c r="G9845" s="7">
        <v>41</v>
      </c>
      <c r="H9845" s="7">
        <v>99</v>
      </c>
      <c r="I9845" s="7">
        <v>-0.44197851737447602</v>
      </c>
      <c r="J9845" s="7">
        <v>-7.3626705104393494E-2</v>
      </c>
      <c r="L9845" s="7">
        <v>41</v>
      </c>
      <c r="M9845" s="7">
        <v>99</v>
      </c>
      <c r="N9845" s="7">
        <v>7.4077972521173797E-3</v>
      </c>
      <c r="O9845" s="7">
        <v>3.4177777156418003E-2</v>
      </c>
    </row>
    <row r="9846" spans="2:15" x14ac:dyDescent="0.2">
      <c r="B9846" s="7">
        <v>42</v>
      </c>
      <c r="C9846" s="7">
        <v>99</v>
      </c>
      <c r="D9846" s="7">
        <v>0.25156598466570501</v>
      </c>
      <c r="E9846" s="7">
        <v>0.13829625460047301</v>
      </c>
      <c r="G9846" s="7">
        <v>42</v>
      </c>
      <c r="H9846" s="7">
        <v>99</v>
      </c>
      <c r="I9846" s="7">
        <v>-6.7327245763712198E-2</v>
      </c>
      <c r="J9846" s="7">
        <v>0.107179675697942</v>
      </c>
      <c r="L9846" s="7">
        <v>42</v>
      </c>
      <c r="M9846" s="7">
        <v>99</v>
      </c>
      <c r="N9846" s="7">
        <v>1.6323809165165299</v>
      </c>
      <c r="O9846" s="7">
        <v>1.16158124223309</v>
      </c>
    </row>
    <row r="9847" spans="2:15" x14ac:dyDescent="0.2">
      <c r="B9847" s="7">
        <v>43</v>
      </c>
      <c r="C9847" s="7">
        <v>99</v>
      </c>
      <c r="D9847" s="7">
        <v>0.365220108612409</v>
      </c>
      <c r="E9847" s="7">
        <v>0.17446548620501301</v>
      </c>
      <c r="G9847" s="7">
        <v>43</v>
      </c>
      <c r="H9847" s="7">
        <v>99</v>
      </c>
      <c r="I9847" s="7">
        <v>-0.26220779626958501</v>
      </c>
      <c r="J9847" s="7">
        <v>-3.8298627089741201E-3</v>
      </c>
      <c r="L9847" s="7">
        <v>43</v>
      </c>
      <c r="M9847" s="7">
        <v>99</v>
      </c>
      <c r="N9847" s="7">
        <v>-1.1155245392556701</v>
      </c>
      <c r="O9847" s="7">
        <v>-0.60618620545910096</v>
      </c>
    </row>
    <row r="9848" spans="2:15" x14ac:dyDescent="0.2">
      <c r="B9848" s="7">
        <v>44</v>
      </c>
      <c r="C9848" s="7">
        <v>99</v>
      </c>
      <c r="D9848" s="7">
        <v>0.17529732582079999</v>
      </c>
      <c r="E9848" s="7">
        <v>0.34737547889757098</v>
      </c>
      <c r="G9848" s="7">
        <v>44</v>
      </c>
      <c r="H9848" s="7">
        <v>99</v>
      </c>
      <c r="I9848" s="7">
        <v>-1.1895222624256799E-2</v>
      </c>
      <c r="J9848" s="7">
        <v>8.9698838863530903E-2</v>
      </c>
      <c r="L9848" s="7">
        <v>44</v>
      </c>
      <c r="M9848" s="7">
        <v>99</v>
      </c>
      <c r="N9848" s="7">
        <v>-0.46794316031620697</v>
      </c>
      <c r="O9848" s="7">
        <v>-0.40665422018897002</v>
      </c>
    </row>
    <row r="9849" spans="2:15" x14ac:dyDescent="0.2">
      <c r="B9849" s="7">
        <v>45</v>
      </c>
      <c r="C9849" s="7">
        <v>99</v>
      </c>
      <c r="D9849" s="7">
        <v>-4.7405895979565599E-2</v>
      </c>
      <c r="E9849" s="7">
        <v>-7.3225897107181304E-2</v>
      </c>
      <c r="G9849" s="7">
        <v>45</v>
      </c>
      <c r="H9849" s="7">
        <v>99</v>
      </c>
      <c r="I9849" s="7">
        <v>-0.15650633641304701</v>
      </c>
      <c r="J9849" s="7">
        <v>-1.92962594766595E-2</v>
      </c>
      <c r="L9849" s="7">
        <v>45</v>
      </c>
      <c r="M9849" s="7">
        <v>99</v>
      </c>
      <c r="N9849" s="7">
        <v>-2.36299278540544</v>
      </c>
      <c r="O9849" s="7">
        <v>-2.0677979321351199</v>
      </c>
    </row>
    <row r="9850" spans="2:15" x14ac:dyDescent="0.2">
      <c r="B9850" s="7">
        <v>46</v>
      </c>
      <c r="C9850" s="7">
        <v>99</v>
      </c>
      <c r="D9850" s="7">
        <v>0.25925498130053598</v>
      </c>
      <c r="E9850" s="7">
        <v>1.5067949945221299E-2</v>
      </c>
      <c r="G9850" s="7">
        <v>46</v>
      </c>
      <c r="H9850" s="7">
        <v>99</v>
      </c>
      <c r="I9850" s="7">
        <v>-0.106421745860716</v>
      </c>
      <c r="J9850" s="7">
        <v>-0.14764292144342001</v>
      </c>
      <c r="L9850" s="7">
        <v>46</v>
      </c>
      <c r="M9850" s="7">
        <v>99</v>
      </c>
      <c r="N9850" s="7">
        <v>4.5801582474076098E-2</v>
      </c>
      <c r="O9850" s="7">
        <v>0.26941972610218201</v>
      </c>
    </row>
    <row r="9851" spans="2:15" x14ac:dyDescent="0.2">
      <c r="B9851" s="7">
        <v>47</v>
      </c>
      <c r="C9851" s="7">
        <v>99</v>
      </c>
      <c r="D9851" s="7">
        <v>3.3483262652687501E-2</v>
      </c>
      <c r="E9851" s="7">
        <v>0.200569319404551</v>
      </c>
      <c r="G9851" s="7">
        <v>47</v>
      </c>
      <c r="H9851" s="7">
        <v>99</v>
      </c>
      <c r="I9851" s="7">
        <v>-0.11937881558593801</v>
      </c>
      <c r="J9851" s="7">
        <v>0.22116688158424599</v>
      </c>
      <c r="L9851" s="7">
        <v>47</v>
      </c>
      <c r="M9851" s="7">
        <v>99</v>
      </c>
      <c r="N9851" s="7">
        <v>-0.14827280095176801</v>
      </c>
      <c r="O9851" s="7">
        <v>0.61004919046460604</v>
      </c>
    </row>
    <row r="9852" spans="2:15" x14ac:dyDescent="0.2">
      <c r="B9852" s="7">
        <v>48</v>
      </c>
      <c r="C9852" s="7">
        <v>99</v>
      </c>
      <c r="D9852" s="7">
        <v>1.70656374271501</v>
      </c>
      <c r="E9852" s="7">
        <v>1.598354805329</v>
      </c>
      <c r="G9852" s="7">
        <v>48</v>
      </c>
      <c r="H9852" s="7">
        <v>99</v>
      </c>
      <c r="I9852" s="7">
        <v>-4.8130974838915798E-2</v>
      </c>
      <c r="J9852" s="7">
        <v>-0.11502854526199401</v>
      </c>
      <c r="L9852" s="7">
        <v>48</v>
      </c>
      <c r="M9852" s="7">
        <v>99</v>
      </c>
      <c r="N9852" s="7">
        <v>0.12876901061632001</v>
      </c>
      <c r="O9852" s="7">
        <v>0.26720261964020198</v>
      </c>
    </row>
    <row r="9853" spans="2:15" x14ac:dyDescent="0.2">
      <c r="B9853" s="7">
        <v>49</v>
      </c>
      <c r="C9853" s="7">
        <v>99</v>
      </c>
      <c r="D9853" s="7">
        <v>0.34133058896989399</v>
      </c>
      <c r="E9853" s="7">
        <v>0.287449149970539</v>
      </c>
      <c r="G9853" s="7">
        <v>49</v>
      </c>
      <c r="H9853" s="7">
        <v>99</v>
      </c>
      <c r="I9853" s="7">
        <v>-0.15948869595506901</v>
      </c>
      <c r="J9853" s="7">
        <v>1.14531386114258E-3</v>
      </c>
      <c r="L9853" s="7">
        <v>49</v>
      </c>
      <c r="M9853" s="7">
        <v>99</v>
      </c>
      <c r="N9853" s="7">
        <v>-0.34101455522299201</v>
      </c>
      <c r="O9853" s="7">
        <v>-0.90378397061272797</v>
      </c>
    </row>
    <row r="9854" spans="2:15" x14ac:dyDescent="0.2">
      <c r="B9854" s="7">
        <v>50</v>
      </c>
      <c r="C9854" s="7">
        <v>99</v>
      </c>
      <c r="D9854" s="7">
        <v>0.11972598570403301</v>
      </c>
      <c r="E9854" s="7">
        <v>0.166593451685838</v>
      </c>
      <c r="G9854" s="7">
        <v>50</v>
      </c>
      <c r="H9854" s="7">
        <v>99</v>
      </c>
      <c r="I9854" s="7">
        <v>0.171441237275683</v>
      </c>
      <c r="J9854" s="7">
        <v>0.18875267369763199</v>
      </c>
      <c r="L9854" s="7">
        <v>50</v>
      </c>
      <c r="M9854" s="7">
        <v>99</v>
      </c>
      <c r="N9854" s="7">
        <v>0.216527971019147</v>
      </c>
      <c r="O9854" s="7">
        <v>-7.4026809077000003E-2</v>
      </c>
    </row>
    <row r="9855" spans="2:15" x14ac:dyDescent="0.2">
      <c r="B9855" s="7">
        <v>51</v>
      </c>
      <c r="C9855" s="7">
        <v>99</v>
      </c>
      <c r="D9855" s="7">
        <v>-0.16949292889638701</v>
      </c>
      <c r="E9855" s="7">
        <v>0.198225303459341</v>
      </c>
      <c r="G9855" s="7">
        <v>51</v>
      </c>
      <c r="H9855" s="7">
        <v>99</v>
      </c>
      <c r="I9855" s="7">
        <v>0.112921378433135</v>
      </c>
      <c r="J9855" s="7">
        <v>-2.5470686842723501E-2</v>
      </c>
      <c r="L9855" s="7">
        <v>51</v>
      </c>
      <c r="M9855" s="7">
        <v>99</v>
      </c>
      <c r="N9855" s="7">
        <v>0.65318186498876996</v>
      </c>
      <c r="O9855" s="7">
        <v>0.58881933071236103</v>
      </c>
    </row>
    <row r="9856" spans="2:15" x14ac:dyDescent="0.2">
      <c r="B9856" s="7">
        <v>52</v>
      </c>
      <c r="C9856" s="7">
        <v>99</v>
      </c>
      <c r="D9856" s="7">
        <v>0.28079601839884999</v>
      </c>
      <c r="E9856" s="7">
        <v>4.3570687342549E-2</v>
      </c>
      <c r="G9856" s="7">
        <v>52</v>
      </c>
      <c r="H9856" s="7">
        <v>99</v>
      </c>
      <c r="I9856" s="7">
        <v>0.14275610539355699</v>
      </c>
      <c r="J9856" s="7">
        <v>-0.22038246600118999</v>
      </c>
      <c r="L9856" s="7">
        <v>52</v>
      </c>
      <c r="M9856" s="7">
        <v>99</v>
      </c>
      <c r="N9856" s="7">
        <v>1.7140827034184101</v>
      </c>
      <c r="O9856" s="7">
        <v>1.1264336820323499</v>
      </c>
    </row>
    <row r="9857" spans="2:15" x14ac:dyDescent="0.2">
      <c r="B9857" s="7">
        <v>53</v>
      </c>
      <c r="C9857" s="7">
        <v>99</v>
      </c>
      <c r="D9857" s="7">
        <v>-6.7435486632489494E-2</v>
      </c>
      <c r="E9857" s="7">
        <v>-0.220967635876089</v>
      </c>
      <c r="G9857" s="7">
        <v>53</v>
      </c>
      <c r="H9857" s="7">
        <v>99</v>
      </c>
      <c r="I9857" s="7">
        <v>1.2160135237052399E-2</v>
      </c>
      <c r="J9857" s="7">
        <v>-8.6387540799184301E-2</v>
      </c>
      <c r="L9857" s="7">
        <v>53</v>
      </c>
      <c r="M9857" s="7">
        <v>99</v>
      </c>
      <c r="N9857" s="7">
        <v>0.12675089963998101</v>
      </c>
      <c r="O9857" s="7">
        <v>-8.4437218894912305E-2</v>
      </c>
    </row>
    <row r="9858" spans="2:15" x14ac:dyDescent="0.2">
      <c r="B9858" s="7">
        <v>54</v>
      </c>
      <c r="C9858" s="7">
        <v>99</v>
      </c>
      <c r="D9858" s="7">
        <v>7.66278479628619E-2</v>
      </c>
      <c r="E9858" s="7">
        <v>-4.4653364884242201E-2</v>
      </c>
      <c r="G9858" s="7">
        <v>54</v>
      </c>
      <c r="H9858" s="7">
        <v>99</v>
      </c>
      <c r="I9858" s="7">
        <v>-0.28833422839716499</v>
      </c>
      <c r="J9858" s="7">
        <v>-0.195322198606317</v>
      </c>
      <c r="L9858" s="7">
        <v>54</v>
      </c>
      <c r="M9858" s="7">
        <v>99</v>
      </c>
      <c r="N9858" s="7">
        <v>-0.96581380646965298</v>
      </c>
      <c r="O9858" s="7">
        <v>-0.148856835516675</v>
      </c>
    </row>
    <row r="9859" spans="2:15" x14ac:dyDescent="0.2">
      <c r="B9859" s="7">
        <v>55</v>
      </c>
      <c r="C9859" s="7">
        <v>99</v>
      </c>
      <c r="D9859" s="7">
        <v>0.11083422625944001</v>
      </c>
      <c r="E9859" s="7">
        <v>0.31675973985336803</v>
      </c>
      <c r="G9859" s="7">
        <v>55</v>
      </c>
      <c r="H9859" s="7">
        <v>99</v>
      </c>
      <c r="I9859" s="7">
        <v>-0.35063957064790102</v>
      </c>
      <c r="J9859" s="7">
        <v>9.3846308052015104E-2</v>
      </c>
      <c r="L9859" s="7">
        <v>55</v>
      </c>
      <c r="M9859" s="7">
        <v>99</v>
      </c>
      <c r="N9859" s="7">
        <v>0.157880640060403</v>
      </c>
      <c r="O9859" s="7">
        <v>0.207724989544565</v>
      </c>
    </row>
    <row r="9860" spans="2:15" x14ac:dyDescent="0.2">
      <c r="B9860" s="7">
        <v>56</v>
      </c>
      <c r="C9860" s="7">
        <v>99</v>
      </c>
      <c r="D9860" s="7">
        <v>0.39005205152649802</v>
      </c>
      <c r="E9860" s="7">
        <v>0.18822528100469199</v>
      </c>
      <c r="G9860" s="7">
        <v>56</v>
      </c>
      <c r="H9860" s="7">
        <v>99</v>
      </c>
      <c r="I9860" s="7">
        <v>-0.178492417170517</v>
      </c>
      <c r="J9860" s="7">
        <v>-1.27721108433194E-2</v>
      </c>
      <c r="L9860" s="7">
        <v>56</v>
      </c>
      <c r="M9860" s="7">
        <v>99</v>
      </c>
      <c r="N9860" s="7">
        <v>-0.61305988419781898</v>
      </c>
      <c r="O9860" s="7">
        <v>-0.79130790344664603</v>
      </c>
    </row>
    <row r="9861" spans="2:15" x14ac:dyDescent="0.2">
      <c r="B9861" s="7">
        <v>57</v>
      </c>
      <c r="C9861" s="7">
        <v>99</v>
      </c>
      <c r="D9861" s="7">
        <v>-0.122860073892713</v>
      </c>
      <c r="E9861" s="7">
        <v>-9.3826753304862898E-2</v>
      </c>
      <c r="G9861" s="7">
        <v>57</v>
      </c>
      <c r="H9861" s="7">
        <v>99</v>
      </c>
      <c r="I9861" s="7">
        <v>-0.380193542173552</v>
      </c>
      <c r="J9861" s="7">
        <v>1.01471955768861E-3</v>
      </c>
      <c r="L9861" s="7">
        <v>57</v>
      </c>
      <c r="M9861" s="7">
        <v>99</v>
      </c>
      <c r="N9861" s="7">
        <v>0.27940674894032902</v>
      </c>
      <c r="O9861" s="7">
        <v>0.10060471557774101</v>
      </c>
    </row>
    <row r="9862" spans="2:15" x14ac:dyDescent="0.2">
      <c r="B9862" s="7">
        <v>58</v>
      </c>
      <c r="C9862" s="7">
        <v>99</v>
      </c>
      <c r="D9862" s="7">
        <v>-3.2084321693109701E-2</v>
      </c>
      <c r="E9862" s="7">
        <v>9.1469204966706699E-2</v>
      </c>
      <c r="G9862" s="7">
        <v>58</v>
      </c>
      <c r="H9862" s="7">
        <v>99</v>
      </c>
      <c r="I9862" s="7">
        <v>-0.141179922520942</v>
      </c>
      <c r="J9862" s="7">
        <v>-0.16833733342183699</v>
      </c>
      <c r="L9862" s="7">
        <v>58</v>
      </c>
      <c r="M9862" s="7">
        <v>99</v>
      </c>
      <c r="N9862" s="7">
        <v>-1.46362199738862</v>
      </c>
      <c r="O9862" s="7">
        <v>-0.84947129947839395</v>
      </c>
    </row>
    <row r="9863" spans="2:15" x14ac:dyDescent="0.2">
      <c r="B9863" s="7">
        <v>59</v>
      </c>
      <c r="C9863" s="7">
        <v>99</v>
      </c>
      <c r="D9863" s="7">
        <v>-0.26220343589650502</v>
      </c>
      <c r="E9863" s="7">
        <v>-0.22047056097877299</v>
      </c>
      <c r="G9863" s="7">
        <v>59</v>
      </c>
      <c r="H9863" s="7">
        <v>99</v>
      </c>
      <c r="I9863" s="7">
        <v>-0.31151421811511698</v>
      </c>
      <c r="J9863" s="7">
        <v>-5.35622670114453E-2</v>
      </c>
      <c r="L9863" s="7">
        <v>59</v>
      </c>
      <c r="M9863" s="7">
        <v>99</v>
      </c>
      <c r="N9863" s="7">
        <v>1.08774218511114</v>
      </c>
      <c r="O9863" s="7">
        <v>1.17919859481318</v>
      </c>
    </row>
    <row r="9864" spans="2:15" x14ac:dyDescent="0.2">
      <c r="B9864" s="7">
        <v>60</v>
      </c>
      <c r="C9864" s="7">
        <v>99</v>
      </c>
      <c r="D9864" s="7">
        <v>0.24805745265732901</v>
      </c>
      <c r="E9864" s="7">
        <v>0.153134524844416</v>
      </c>
      <c r="G9864" s="7">
        <v>60</v>
      </c>
      <c r="H9864" s="7">
        <v>99</v>
      </c>
      <c r="I9864" s="7">
        <v>-0.50990271183873104</v>
      </c>
      <c r="J9864" s="7">
        <v>-0.337479805489943</v>
      </c>
      <c r="L9864" s="7">
        <v>60</v>
      </c>
      <c r="M9864" s="7">
        <v>99</v>
      </c>
      <c r="N9864" s="7">
        <v>1.4718509077050199</v>
      </c>
      <c r="O9864" s="7">
        <v>1.0238522875118601</v>
      </c>
    </row>
    <row r="9865" spans="2:15" x14ac:dyDescent="0.2">
      <c r="B9865" s="7">
        <v>61</v>
      </c>
      <c r="C9865" s="7">
        <v>99</v>
      </c>
      <c r="D9865" s="7">
        <v>-0.375870189513066</v>
      </c>
      <c r="E9865" s="7">
        <v>-0.64078965437625801</v>
      </c>
      <c r="G9865" s="7">
        <v>61</v>
      </c>
      <c r="H9865" s="7">
        <v>99</v>
      </c>
      <c r="I9865" s="7">
        <v>0.19475845622164201</v>
      </c>
      <c r="J9865" s="7">
        <v>0.12621559915508701</v>
      </c>
      <c r="L9865" s="7">
        <v>61</v>
      </c>
      <c r="M9865" s="7">
        <v>99</v>
      </c>
      <c r="N9865" s="7">
        <v>0.59348930430135305</v>
      </c>
      <c r="O9865" s="7">
        <v>-0.40311935298393398</v>
      </c>
    </row>
    <row r="9866" spans="2:15" x14ac:dyDescent="0.2">
      <c r="B9866" s="7">
        <v>62</v>
      </c>
      <c r="C9866" s="7">
        <v>99</v>
      </c>
      <c r="D9866" s="7">
        <v>-0.246170371574921</v>
      </c>
      <c r="E9866" s="7">
        <v>0.19932504306676099</v>
      </c>
      <c r="G9866" s="7">
        <v>62</v>
      </c>
      <c r="H9866" s="7">
        <v>99</v>
      </c>
      <c r="I9866" s="7">
        <v>-0.18235993801105399</v>
      </c>
      <c r="J9866" s="7">
        <v>3.98517184554361E-2</v>
      </c>
      <c r="L9866" s="7">
        <v>62</v>
      </c>
      <c r="M9866" s="7">
        <v>99</v>
      </c>
      <c r="N9866" s="7">
        <v>0.53202740309653795</v>
      </c>
      <c r="O9866" s="7">
        <v>0.66602410622829</v>
      </c>
    </row>
    <row r="9867" spans="2:15" x14ac:dyDescent="0.2">
      <c r="B9867" s="7">
        <v>63</v>
      </c>
      <c r="C9867" s="7">
        <v>99</v>
      </c>
      <c r="D9867" s="7">
        <v>-0.49467173030931599</v>
      </c>
      <c r="E9867" s="7">
        <v>-0.48818755637807998</v>
      </c>
      <c r="G9867" s="7">
        <v>63</v>
      </c>
      <c r="H9867" s="7">
        <v>99</v>
      </c>
      <c r="I9867" s="7">
        <v>-0.17032548788615001</v>
      </c>
      <c r="J9867" s="7">
        <v>0.103207951707427</v>
      </c>
      <c r="L9867" s="7">
        <v>63</v>
      </c>
      <c r="M9867" s="7">
        <v>99</v>
      </c>
      <c r="N9867" s="7">
        <v>-0.91862278178905898</v>
      </c>
      <c r="O9867" s="7">
        <v>-0.56020516037889301</v>
      </c>
    </row>
    <row r="9868" spans="2:15" x14ac:dyDescent="0.2">
      <c r="B9868" s="7">
        <v>64</v>
      </c>
      <c r="C9868" s="7">
        <v>99</v>
      </c>
      <c r="D9868" s="7">
        <v>7.8187176476160594E-2</v>
      </c>
      <c r="E9868" s="7">
        <v>0.12173577879648401</v>
      </c>
      <c r="G9868" s="7">
        <v>64</v>
      </c>
      <c r="H9868" s="7">
        <v>99</v>
      </c>
      <c r="I9868" s="7">
        <v>-0.31671994058717801</v>
      </c>
      <c r="J9868" s="7">
        <v>-0.245665979987262</v>
      </c>
      <c r="L9868" s="7">
        <v>64</v>
      </c>
      <c r="M9868" s="7">
        <v>99</v>
      </c>
      <c r="N9868" s="7">
        <v>-1.9842251242400399</v>
      </c>
      <c r="O9868" s="7">
        <v>-1.0834307229211799</v>
      </c>
    </row>
    <row r="9869" spans="2:15" x14ac:dyDescent="0.2">
      <c r="B9869" s="7">
        <v>65</v>
      </c>
      <c r="C9869" s="7">
        <v>99</v>
      </c>
      <c r="D9869" s="7">
        <v>-0.37996621669492198</v>
      </c>
      <c r="E9869" s="7">
        <v>0.25898367062199301</v>
      </c>
      <c r="G9869" s="7">
        <v>65</v>
      </c>
      <c r="H9869" s="7">
        <v>99</v>
      </c>
      <c r="I9869" s="7">
        <v>0.219204919419627</v>
      </c>
      <c r="J9869" s="7">
        <v>-3.8795283365868898E-2</v>
      </c>
      <c r="L9869" s="7">
        <v>65</v>
      </c>
      <c r="M9869" s="7">
        <v>99</v>
      </c>
      <c r="N9869" s="7">
        <v>0.68009811270347298</v>
      </c>
      <c r="O9869" s="7">
        <v>0.81963504651415198</v>
      </c>
    </row>
    <row r="9870" spans="2:15" x14ac:dyDescent="0.2">
      <c r="B9870" s="7">
        <v>66</v>
      </c>
      <c r="C9870" s="7">
        <v>99</v>
      </c>
      <c r="D9870" s="7">
        <v>0.59934602931571102</v>
      </c>
      <c r="E9870" s="7">
        <v>0.46613679310380501</v>
      </c>
      <c r="G9870" s="7">
        <v>66</v>
      </c>
      <c r="H9870" s="7">
        <v>99</v>
      </c>
      <c r="I9870" s="7">
        <v>-0.136530572645158</v>
      </c>
      <c r="J9870" s="7">
        <v>-0.13523776816011501</v>
      </c>
      <c r="L9870" s="7">
        <v>66</v>
      </c>
      <c r="M9870" s="7">
        <v>99</v>
      </c>
      <c r="N9870" s="7">
        <v>-1.32591205690503</v>
      </c>
      <c r="O9870" s="7">
        <v>-1.0812667625552199</v>
      </c>
    </row>
    <row r="9871" spans="2:15" x14ac:dyDescent="0.2">
      <c r="B9871" s="7">
        <v>67</v>
      </c>
      <c r="C9871" s="7">
        <v>99</v>
      </c>
      <c r="D9871" s="7">
        <v>0.42448809549337801</v>
      </c>
      <c r="E9871" s="7">
        <v>0.72230111115437001</v>
      </c>
      <c r="G9871" s="7">
        <v>67</v>
      </c>
      <c r="H9871" s="7">
        <v>99</v>
      </c>
      <c r="I9871" s="7">
        <v>-0.18741394230625399</v>
      </c>
      <c r="J9871" s="7">
        <v>3.2284370402481798E-2</v>
      </c>
      <c r="L9871" s="7">
        <v>67</v>
      </c>
      <c r="M9871" s="7">
        <v>99</v>
      </c>
      <c r="N9871" s="7">
        <v>-0.227060674791527</v>
      </c>
      <c r="O9871" s="7">
        <v>-0.187321292819249</v>
      </c>
    </row>
    <row r="9872" spans="2:15" x14ac:dyDescent="0.2">
      <c r="B9872" s="7">
        <v>68</v>
      </c>
      <c r="C9872" s="7">
        <v>99</v>
      </c>
      <c r="D9872" s="7">
        <v>-2.9714857781117501E-2</v>
      </c>
      <c r="E9872" s="7">
        <v>0.27799918911214799</v>
      </c>
      <c r="G9872" s="7">
        <v>68</v>
      </c>
      <c r="H9872" s="7">
        <v>99</v>
      </c>
      <c r="I9872" s="7">
        <v>9.7277221075538406E-2</v>
      </c>
      <c r="J9872" s="7">
        <v>0.32121273808554701</v>
      </c>
      <c r="L9872" s="7">
        <v>68</v>
      </c>
      <c r="M9872" s="7">
        <v>99</v>
      </c>
      <c r="N9872" s="7">
        <v>1.9338571553035899</v>
      </c>
      <c r="O9872" s="7">
        <v>2.03409723422928</v>
      </c>
    </row>
    <row r="9873" spans="2:15" x14ac:dyDescent="0.2">
      <c r="B9873" s="7">
        <v>69</v>
      </c>
      <c r="C9873" s="7">
        <v>99</v>
      </c>
      <c r="D9873" s="7">
        <v>-0.24210362435024199</v>
      </c>
      <c r="E9873" s="7">
        <v>-0.388981525571508</v>
      </c>
      <c r="G9873" s="7">
        <v>69</v>
      </c>
      <c r="H9873" s="7">
        <v>99</v>
      </c>
      <c r="I9873" s="7">
        <v>-0.207197105278324</v>
      </c>
      <c r="J9873" s="7">
        <v>0.13764878347082399</v>
      </c>
      <c r="L9873" s="7">
        <v>69</v>
      </c>
      <c r="M9873" s="7">
        <v>99</v>
      </c>
      <c r="N9873" s="7">
        <v>-0.19984458623016799</v>
      </c>
      <c r="O9873" s="7">
        <v>-0.20931067343048501</v>
      </c>
    </row>
    <row r="9874" spans="2:15" x14ac:dyDescent="0.2">
      <c r="B9874" s="7">
        <v>70</v>
      </c>
      <c r="C9874" s="7">
        <v>99</v>
      </c>
      <c r="D9874" s="7">
        <v>-0.336665765952121</v>
      </c>
      <c r="E9874" s="7">
        <v>-0.31647664243460699</v>
      </c>
      <c r="G9874" s="7">
        <v>70</v>
      </c>
      <c r="H9874" s="7">
        <v>99</v>
      </c>
      <c r="I9874" s="7">
        <v>3.2035285032221403E-2</v>
      </c>
      <c r="J9874" s="7">
        <v>4.3211749903209203E-2</v>
      </c>
      <c r="L9874" s="7">
        <v>70</v>
      </c>
      <c r="M9874" s="7">
        <v>99</v>
      </c>
      <c r="N9874" s="7">
        <v>0.82285342630173897</v>
      </c>
      <c r="O9874" s="7">
        <v>1.0909148249218199</v>
      </c>
    </row>
    <row r="9875" spans="2:15" x14ac:dyDescent="0.2">
      <c r="B9875" s="7">
        <v>71</v>
      </c>
      <c r="C9875" s="7">
        <v>99</v>
      </c>
      <c r="D9875" s="7">
        <v>-0.13680152436969301</v>
      </c>
      <c r="E9875" s="7">
        <v>0.35595438351580699</v>
      </c>
      <c r="G9875" s="7">
        <v>71</v>
      </c>
      <c r="H9875" s="7">
        <v>99</v>
      </c>
      <c r="I9875" s="7">
        <v>0.21169363613384501</v>
      </c>
      <c r="J9875" s="7">
        <v>1.6717176411297899E-2</v>
      </c>
      <c r="L9875" s="7">
        <v>71</v>
      </c>
      <c r="M9875" s="7">
        <v>99</v>
      </c>
      <c r="N9875" s="7">
        <v>-1.08736279831504</v>
      </c>
      <c r="O9875" s="7">
        <v>-1.2000227501048999</v>
      </c>
    </row>
    <row r="9876" spans="2:15" x14ac:dyDescent="0.2">
      <c r="B9876" s="7">
        <v>72</v>
      </c>
      <c r="C9876" s="7">
        <v>99</v>
      </c>
      <c r="D9876" s="7">
        <v>-0.21642422434375999</v>
      </c>
      <c r="E9876" s="7">
        <v>-3.2178311539726501E-2</v>
      </c>
      <c r="G9876" s="7">
        <v>72</v>
      </c>
      <c r="H9876" s="7">
        <v>99</v>
      </c>
      <c r="I9876" s="7">
        <v>-4.2893480958771803E-2</v>
      </c>
      <c r="J9876" s="7">
        <v>-9.3880603168443599E-3</v>
      </c>
      <c r="L9876" s="7">
        <v>72</v>
      </c>
      <c r="M9876" s="7">
        <v>99</v>
      </c>
      <c r="N9876" s="7">
        <v>1.6018476113181499</v>
      </c>
      <c r="O9876" s="7">
        <v>1.1426619871309001</v>
      </c>
    </row>
    <row r="9877" spans="2:15" x14ac:dyDescent="0.2">
      <c r="B9877" s="7">
        <v>73</v>
      </c>
      <c r="C9877" s="7">
        <v>99</v>
      </c>
      <c r="D9877" s="7">
        <v>8.1585652009492193E-2</v>
      </c>
      <c r="E9877" s="7">
        <v>0.179912958820132</v>
      </c>
      <c r="G9877" s="7">
        <v>73</v>
      </c>
      <c r="H9877" s="7">
        <v>99</v>
      </c>
      <c r="I9877" s="7">
        <v>-0.32851795344884299</v>
      </c>
      <c r="J9877" s="7">
        <v>-3.09775797973053E-2</v>
      </c>
      <c r="L9877" s="7">
        <v>73</v>
      </c>
      <c r="M9877" s="7">
        <v>99</v>
      </c>
      <c r="N9877" s="7">
        <v>0.45995164201461702</v>
      </c>
      <c r="O9877" s="7">
        <v>0.69984845213815505</v>
      </c>
    </row>
    <row r="9878" spans="2:15" x14ac:dyDescent="0.2">
      <c r="B9878" s="7">
        <v>74</v>
      </c>
      <c r="C9878" s="7">
        <v>99</v>
      </c>
      <c r="D9878" s="7">
        <v>2.2579526210115799E-2</v>
      </c>
      <c r="E9878" s="7">
        <v>2.2428727096093198E-2</v>
      </c>
      <c r="G9878" s="7">
        <v>74</v>
      </c>
      <c r="H9878" s="7">
        <v>99</v>
      </c>
      <c r="I9878" s="7">
        <v>-0.26531825598811698</v>
      </c>
      <c r="J9878" s="7">
        <v>-0.18594200460739399</v>
      </c>
      <c r="L9878" s="7">
        <v>74</v>
      </c>
      <c r="M9878" s="7">
        <v>99</v>
      </c>
      <c r="N9878" s="7">
        <v>0.31499856920441999</v>
      </c>
      <c r="O9878" s="7">
        <v>0.79851218932117896</v>
      </c>
    </row>
    <row r="9879" spans="2:15" x14ac:dyDescent="0.2">
      <c r="B9879" s="7">
        <v>75</v>
      </c>
      <c r="C9879" s="7">
        <v>99</v>
      </c>
      <c r="D9879" s="7">
        <v>-0.45125510458677198</v>
      </c>
      <c r="E9879" s="7">
        <v>-0.57562736946335802</v>
      </c>
      <c r="G9879" s="7">
        <v>75</v>
      </c>
      <c r="H9879" s="7">
        <v>99</v>
      </c>
      <c r="I9879" s="7">
        <v>0.40724487506602097</v>
      </c>
      <c r="J9879" s="7">
        <v>0.44194000713285198</v>
      </c>
      <c r="L9879" s="7">
        <v>75</v>
      </c>
      <c r="M9879" s="7">
        <v>99</v>
      </c>
      <c r="N9879" s="7">
        <v>0.54540526203656203</v>
      </c>
      <c r="O9879" s="7">
        <v>0.31967840986165202</v>
      </c>
    </row>
    <row r="9880" spans="2:15" x14ac:dyDescent="0.2">
      <c r="B9880" s="7">
        <v>76</v>
      </c>
      <c r="C9880" s="7">
        <v>99</v>
      </c>
      <c r="D9880" s="7">
        <v>0.18795507174130099</v>
      </c>
      <c r="E9880" s="7">
        <v>8.3681812629873994E-2</v>
      </c>
      <c r="G9880" s="7">
        <v>76</v>
      </c>
      <c r="H9880" s="7">
        <v>99</v>
      </c>
      <c r="I9880" s="7">
        <v>6.0874603854698797E-2</v>
      </c>
      <c r="J9880" s="7">
        <v>-0.169146681637344</v>
      </c>
      <c r="L9880" s="7">
        <v>76</v>
      </c>
      <c r="M9880" s="7">
        <v>99</v>
      </c>
      <c r="N9880" s="7">
        <v>0.65814521270166504</v>
      </c>
      <c r="O9880" s="7">
        <v>0.26309328837215201</v>
      </c>
    </row>
    <row r="9881" spans="2:15" x14ac:dyDescent="0.2">
      <c r="B9881" s="7">
        <v>77</v>
      </c>
      <c r="C9881" s="7">
        <v>99</v>
      </c>
      <c r="D9881" s="7">
        <v>-7.0790570652103898E-3</v>
      </c>
      <c r="E9881" s="7">
        <v>0.20879358483024901</v>
      </c>
      <c r="G9881" s="7">
        <v>77</v>
      </c>
      <c r="H9881" s="7">
        <v>99</v>
      </c>
      <c r="I9881" s="7">
        <v>-0.13907809902240101</v>
      </c>
      <c r="J9881" s="7">
        <v>-7.9770582521408798E-2</v>
      </c>
      <c r="L9881" s="7">
        <v>77</v>
      </c>
      <c r="M9881" s="7">
        <v>99</v>
      </c>
      <c r="N9881" s="7">
        <v>2.6796261749701</v>
      </c>
      <c r="O9881" s="7">
        <v>2.9861855599221698</v>
      </c>
    </row>
    <row r="9882" spans="2:15" x14ac:dyDescent="0.2">
      <c r="B9882" s="7">
        <v>78</v>
      </c>
      <c r="C9882" s="7">
        <v>99</v>
      </c>
      <c r="D9882" s="7">
        <v>0.66719265623712298</v>
      </c>
      <c r="E9882" s="7">
        <v>0.68626503024482</v>
      </c>
      <c r="G9882" s="7">
        <v>78</v>
      </c>
      <c r="H9882" s="7">
        <v>99</v>
      </c>
      <c r="I9882" s="7">
        <v>5.1419410324562903E-2</v>
      </c>
      <c r="J9882" s="7">
        <v>-7.3228727311899902E-2</v>
      </c>
      <c r="L9882" s="7">
        <v>78</v>
      </c>
      <c r="M9882" s="7">
        <v>99</v>
      </c>
      <c r="N9882" s="7">
        <v>-1.0028744329488799</v>
      </c>
      <c r="O9882" s="7">
        <v>-1.3242080323973999</v>
      </c>
    </row>
    <row r="9883" spans="2:15" x14ac:dyDescent="0.2">
      <c r="B9883" s="7">
        <v>79</v>
      </c>
      <c r="C9883" s="7">
        <v>99</v>
      </c>
      <c r="D9883" s="7">
        <v>0.28228839851207299</v>
      </c>
      <c r="E9883" s="7">
        <v>0.13535004970401901</v>
      </c>
      <c r="G9883" s="7">
        <v>79</v>
      </c>
      <c r="H9883" s="7">
        <v>99</v>
      </c>
      <c r="I9883" s="7">
        <v>-0.36705156773798298</v>
      </c>
      <c r="J9883" s="7">
        <v>-0.257213828259449</v>
      </c>
      <c r="L9883" s="7">
        <v>79</v>
      </c>
      <c r="M9883" s="7">
        <v>99</v>
      </c>
      <c r="N9883" s="7">
        <v>-4.5903644433977299E-2</v>
      </c>
      <c r="O9883" s="7">
        <v>-0.126476062272145</v>
      </c>
    </row>
    <row r="9884" spans="2:15" x14ac:dyDescent="0.2">
      <c r="B9884" s="7">
        <v>80</v>
      </c>
      <c r="C9884" s="7">
        <v>99</v>
      </c>
      <c r="D9884" s="7">
        <v>0.43905750376299402</v>
      </c>
      <c r="E9884" s="7">
        <v>0.28344938168742301</v>
      </c>
      <c r="G9884" s="7">
        <v>80</v>
      </c>
      <c r="H9884" s="7">
        <v>99</v>
      </c>
      <c r="I9884" s="7">
        <v>-7.0790973640320901E-2</v>
      </c>
      <c r="J9884" s="7">
        <v>-0.102248329416697</v>
      </c>
      <c r="L9884" s="7">
        <v>80</v>
      </c>
      <c r="M9884" s="7">
        <v>99</v>
      </c>
      <c r="N9884" s="7">
        <v>0.49094810978592901</v>
      </c>
      <c r="O9884" s="7">
        <v>0.36218570509749198</v>
      </c>
    </row>
    <row r="9885" spans="2:15" x14ac:dyDescent="0.2">
      <c r="B9885" s="7">
        <v>81</v>
      </c>
      <c r="C9885" s="7">
        <v>99</v>
      </c>
      <c r="D9885" s="7">
        <v>9.8965594436745796E-2</v>
      </c>
      <c r="E9885" s="7">
        <v>0.113903635439235</v>
      </c>
      <c r="G9885" s="7">
        <v>81</v>
      </c>
      <c r="H9885" s="7">
        <v>99</v>
      </c>
      <c r="I9885" s="7">
        <v>-0.301457735278365</v>
      </c>
      <c r="J9885" s="7">
        <v>6.4525903589205E-2</v>
      </c>
      <c r="L9885" s="7">
        <v>81</v>
      </c>
      <c r="M9885" s="7">
        <v>99</v>
      </c>
      <c r="N9885" s="7">
        <v>0.91203631136742003</v>
      </c>
      <c r="O9885" s="7">
        <v>1.4732259555106</v>
      </c>
    </row>
    <row r="9886" spans="2:15" x14ac:dyDescent="0.2">
      <c r="B9886" s="7">
        <v>82</v>
      </c>
      <c r="C9886" s="7">
        <v>99</v>
      </c>
      <c r="D9886" s="7">
        <v>0.12009195171643899</v>
      </c>
      <c r="E9886" s="7">
        <v>9.0725996319223498E-2</v>
      </c>
      <c r="G9886" s="7">
        <v>82</v>
      </c>
      <c r="H9886" s="7">
        <v>99</v>
      </c>
      <c r="I9886" s="7">
        <v>1.40021242664856E-2</v>
      </c>
      <c r="J9886" s="7">
        <v>0.22624093054001501</v>
      </c>
      <c r="L9886" s="7">
        <v>82</v>
      </c>
      <c r="M9886" s="7">
        <v>99</v>
      </c>
      <c r="N9886" s="7">
        <v>2.1642512031760099</v>
      </c>
      <c r="O9886" s="7">
        <v>1.04981780555699</v>
      </c>
    </row>
    <row r="9887" spans="2:15" x14ac:dyDescent="0.2">
      <c r="B9887" s="7">
        <v>83</v>
      </c>
      <c r="C9887" s="7">
        <v>99</v>
      </c>
      <c r="D9887" s="7">
        <v>0.280355512559051</v>
      </c>
      <c r="E9887" s="7">
        <v>0.41751163144784198</v>
      </c>
      <c r="G9887" s="7">
        <v>83</v>
      </c>
      <c r="H9887" s="7">
        <v>99</v>
      </c>
      <c r="I9887" s="7">
        <v>3.33042486614223E-2</v>
      </c>
      <c r="J9887" s="7">
        <v>1.58448640380611E-2</v>
      </c>
      <c r="L9887" s="7">
        <v>83</v>
      </c>
      <c r="M9887" s="7">
        <v>99</v>
      </c>
      <c r="N9887" s="7">
        <v>-1.00129965152234</v>
      </c>
      <c r="O9887" s="7">
        <v>-0.89491385086150599</v>
      </c>
    </row>
    <row r="9888" spans="2:15" x14ac:dyDescent="0.2">
      <c r="B9888" s="7">
        <v>84</v>
      </c>
      <c r="C9888" s="7">
        <v>99</v>
      </c>
      <c r="D9888" s="7">
        <v>0.184548159079195</v>
      </c>
      <c r="E9888" s="7">
        <v>-8.2142570681195806E-2</v>
      </c>
      <c r="G9888" s="7">
        <v>84</v>
      </c>
      <c r="H9888" s="7">
        <v>99</v>
      </c>
      <c r="I9888" s="7">
        <v>-0.17753667176595</v>
      </c>
      <c r="J9888" s="7">
        <v>-0.142009203704723</v>
      </c>
      <c r="L9888" s="7">
        <v>84</v>
      </c>
      <c r="M9888" s="7">
        <v>99</v>
      </c>
      <c r="N9888" s="7">
        <v>1.1026937327417501</v>
      </c>
      <c r="O9888" s="7">
        <v>-0.194360769019914</v>
      </c>
    </row>
    <row r="9889" spans="2:15" x14ac:dyDescent="0.2">
      <c r="B9889" s="7">
        <v>85</v>
      </c>
      <c r="C9889" s="7">
        <v>99</v>
      </c>
      <c r="D9889" s="7">
        <v>0.17116932232732099</v>
      </c>
      <c r="E9889" s="7">
        <v>0.22202501928245399</v>
      </c>
      <c r="G9889" s="7">
        <v>85</v>
      </c>
      <c r="H9889" s="7">
        <v>99</v>
      </c>
      <c r="I9889" s="7">
        <v>5.2315382114312699E-2</v>
      </c>
      <c r="J9889" s="7">
        <v>-0.12704312642872101</v>
      </c>
      <c r="L9889" s="7">
        <v>85</v>
      </c>
      <c r="M9889" s="7">
        <v>99</v>
      </c>
      <c r="N9889" s="7">
        <v>-1.6616005606189901</v>
      </c>
      <c r="O9889" s="7">
        <v>-1.9406958804040699</v>
      </c>
    </row>
    <row r="9890" spans="2:15" x14ac:dyDescent="0.2">
      <c r="B9890" s="7">
        <v>86</v>
      </c>
      <c r="C9890" s="7">
        <v>99</v>
      </c>
      <c r="D9890" s="7">
        <v>2.2457001962889498</v>
      </c>
      <c r="E9890" s="7">
        <v>2.1910968099569499</v>
      </c>
      <c r="G9890" s="7">
        <v>86</v>
      </c>
      <c r="H9890" s="7">
        <v>99</v>
      </c>
      <c r="I9890" s="7">
        <v>-0.107568010762652</v>
      </c>
      <c r="J9890" s="7">
        <v>4.06030586816142E-2</v>
      </c>
      <c r="L9890" s="7">
        <v>86</v>
      </c>
      <c r="M9890" s="7">
        <v>99</v>
      </c>
      <c r="N9890" s="7">
        <v>-2.4477633823861901E-2</v>
      </c>
      <c r="O9890" s="7">
        <v>0.512874381431348</v>
      </c>
    </row>
    <row r="9891" spans="2:15" x14ac:dyDescent="0.2">
      <c r="B9891" s="7">
        <v>87</v>
      </c>
      <c r="C9891" s="7">
        <v>99</v>
      </c>
      <c r="D9891" s="7">
        <v>-0.35734960598063897</v>
      </c>
      <c r="E9891" s="7">
        <v>-0.300543706166288</v>
      </c>
      <c r="G9891" s="7">
        <v>87</v>
      </c>
      <c r="H9891" s="7">
        <v>99</v>
      </c>
      <c r="I9891" s="7">
        <v>-0.167014374668393</v>
      </c>
      <c r="J9891" s="7">
        <v>-0.37505160148547001</v>
      </c>
      <c r="L9891" s="7">
        <v>87</v>
      </c>
      <c r="M9891" s="7">
        <v>99</v>
      </c>
      <c r="N9891" s="7">
        <v>-1.3147334074210599</v>
      </c>
      <c r="O9891" s="7">
        <v>-1.0934157032402201</v>
      </c>
    </row>
    <row r="9892" spans="2:15" x14ac:dyDescent="0.2">
      <c r="B9892" s="7">
        <v>88</v>
      </c>
      <c r="C9892" s="7">
        <v>99</v>
      </c>
      <c r="D9892" s="7">
        <v>0.139765888246977</v>
      </c>
      <c r="E9892" s="7">
        <v>1.82664466479103E-2</v>
      </c>
      <c r="G9892" s="7">
        <v>88</v>
      </c>
      <c r="H9892" s="7">
        <v>99</v>
      </c>
      <c r="I9892" s="7">
        <v>-0.44061919812503503</v>
      </c>
      <c r="J9892" s="7">
        <v>-0.121299668871859</v>
      </c>
      <c r="L9892" s="7">
        <v>88</v>
      </c>
      <c r="M9892" s="7">
        <v>99</v>
      </c>
      <c r="N9892" s="7">
        <v>1.1049890811682701</v>
      </c>
      <c r="O9892" s="7">
        <v>0.92759614767613996</v>
      </c>
    </row>
    <row r="9893" spans="2:15" x14ac:dyDescent="0.2">
      <c r="B9893" s="7">
        <v>89</v>
      </c>
      <c r="C9893" s="7">
        <v>99</v>
      </c>
      <c r="D9893" s="7">
        <v>6.9176756049401406E-2</v>
      </c>
      <c r="E9893" s="7">
        <v>0.12735620124916999</v>
      </c>
      <c r="G9893" s="7">
        <v>89</v>
      </c>
      <c r="H9893" s="7">
        <v>99</v>
      </c>
      <c r="I9893" s="7">
        <v>-0.64236728075357097</v>
      </c>
      <c r="J9893" s="7">
        <v>-0.27266228600882397</v>
      </c>
      <c r="L9893" s="7">
        <v>89</v>
      </c>
      <c r="M9893" s="7">
        <v>99</v>
      </c>
      <c r="N9893" s="7">
        <v>-0.27580669635741301</v>
      </c>
      <c r="O9893" s="7">
        <v>-0.72566410186379204</v>
      </c>
    </row>
    <row r="9894" spans="2:15" x14ac:dyDescent="0.2">
      <c r="B9894" s="7">
        <v>90</v>
      </c>
      <c r="C9894" s="7">
        <v>99</v>
      </c>
      <c r="D9894" s="7">
        <v>0.25609549606652299</v>
      </c>
      <c r="E9894" s="7">
        <v>-1.88862332479953E-2</v>
      </c>
      <c r="G9894" s="7">
        <v>90</v>
      </c>
      <c r="H9894" s="7">
        <v>99</v>
      </c>
      <c r="I9894" s="7">
        <v>0.16285743822590701</v>
      </c>
      <c r="J9894" s="7">
        <v>5.0412855776026597E-2</v>
      </c>
      <c r="L9894" s="7">
        <v>90</v>
      </c>
      <c r="M9894" s="7">
        <v>99</v>
      </c>
      <c r="N9894" s="7">
        <v>-1.3063984722239099</v>
      </c>
      <c r="O9894" s="7">
        <v>-1.0456489816847501</v>
      </c>
    </row>
    <row r="9895" spans="2:15" x14ac:dyDescent="0.2">
      <c r="B9895" s="7">
        <v>91</v>
      </c>
      <c r="C9895" s="7">
        <v>99</v>
      </c>
      <c r="D9895" s="7">
        <v>0.57281574601561303</v>
      </c>
      <c r="E9895" s="7">
        <v>-0.245902817244119</v>
      </c>
      <c r="G9895" s="7">
        <v>91</v>
      </c>
      <c r="H9895" s="7">
        <v>99</v>
      </c>
      <c r="I9895" s="7">
        <v>-0.608426195103284</v>
      </c>
      <c r="J9895" s="7">
        <v>-0.19929386100551799</v>
      </c>
      <c r="L9895" s="7">
        <v>91</v>
      </c>
      <c r="M9895" s="7">
        <v>99</v>
      </c>
      <c r="N9895" s="7">
        <v>7.9347912910520804E-2</v>
      </c>
      <c r="O9895" s="7">
        <v>0.55107658515139102</v>
      </c>
    </row>
    <row r="9896" spans="2:15" x14ac:dyDescent="0.2">
      <c r="B9896" s="7">
        <v>92</v>
      </c>
      <c r="C9896" s="7">
        <v>99</v>
      </c>
      <c r="D9896" s="7">
        <v>0.23143050505034199</v>
      </c>
      <c r="E9896" s="7">
        <v>0.202330000341086</v>
      </c>
      <c r="G9896" s="7">
        <v>92</v>
      </c>
      <c r="H9896" s="7">
        <v>99</v>
      </c>
      <c r="I9896" s="7">
        <v>0.32016708832281798</v>
      </c>
      <c r="J9896" s="7">
        <v>8.73704314507142E-2</v>
      </c>
      <c r="L9896" s="7">
        <v>92</v>
      </c>
      <c r="M9896" s="7">
        <v>99</v>
      </c>
      <c r="N9896" s="7">
        <v>1.4215195869411299</v>
      </c>
      <c r="O9896" s="7">
        <v>0.59691501983358097</v>
      </c>
    </row>
    <row r="9897" spans="2:15" x14ac:dyDescent="0.2">
      <c r="B9897" s="7">
        <v>93</v>
      </c>
      <c r="C9897" s="7">
        <v>99</v>
      </c>
      <c r="D9897" s="7">
        <v>0.17799016776411899</v>
      </c>
      <c r="E9897" s="7">
        <v>0.36903725413405097</v>
      </c>
      <c r="G9897" s="7">
        <v>93</v>
      </c>
      <c r="H9897" s="7">
        <v>99</v>
      </c>
      <c r="I9897" s="7">
        <v>-0.27394996990419301</v>
      </c>
      <c r="J9897" s="7">
        <v>-8.2148691231509502E-2</v>
      </c>
      <c r="L9897" s="7">
        <v>93</v>
      </c>
      <c r="M9897" s="7">
        <v>99</v>
      </c>
      <c r="N9897" s="7">
        <v>3.2857989125401901E-2</v>
      </c>
      <c r="O9897" s="7">
        <v>-0.23192366534374101</v>
      </c>
    </row>
    <row r="9898" spans="2:15" x14ac:dyDescent="0.2">
      <c r="B9898" s="7">
        <v>94</v>
      </c>
      <c r="C9898" s="7">
        <v>99</v>
      </c>
      <c r="D9898" s="7">
        <v>0.177093287276714</v>
      </c>
      <c r="E9898" s="7">
        <v>0.37744010025948699</v>
      </c>
      <c r="G9898" s="7">
        <v>94</v>
      </c>
      <c r="H9898" s="7">
        <v>99</v>
      </c>
      <c r="I9898" s="7">
        <v>-0.16887529507093199</v>
      </c>
      <c r="J9898" s="7">
        <v>-5.02537378230139E-2</v>
      </c>
      <c r="L9898" s="7">
        <v>94</v>
      </c>
      <c r="M9898" s="7">
        <v>99</v>
      </c>
      <c r="N9898" s="7">
        <v>0.35159820364829603</v>
      </c>
      <c r="O9898" s="7">
        <v>0.36892284786687202</v>
      </c>
    </row>
    <row r="9899" spans="2:15" x14ac:dyDescent="0.2">
      <c r="B9899" s="7">
        <v>95</v>
      </c>
      <c r="C9899" s="7">
        <v>99</v>
      </c>
      <c r="D9899" s="7">
        <v>-4.71847979884705E-2</v>
      </c>
      <c r="E9899" s="7">
        <v>-7.0218127401954405E-2</v>
      </c>
      <c r="G9899" s="7">
        <v>95</v>
      </c>
      <c r="H9899" s="7">
        <v>99</v>
      </c>
      <c r="I9899" s="7">
        <v>-0.26439008176857798</v>
      </c>
      <c r="J9899" s="7">
        <v>-0.24449763581098499</v>
      </c>
      <c r="L9899" s="7">
        <v>95</v>
      </c>
      <c r="M9899" s="7">
        <v>99</v>
      </c>
      <c r="N9899" s="7">
        <v>-1.7272323526406601</v>
      </c>
      <c r="O9899" s="7">
        <v>-0.88858614123466595</v>
      </c>
    </row>
    <row r="9900" spans="2:15" x14ac:dyDescent="0.2">
      <c r="B9900" s="7">
        <v>96</v>
      </c>
      <c r="C9900" s="7">
        <v>99</v>
      </c>
      <c r="D9900" s="7">
        <v>-0.23560852368319701</v>
      </c>
      <c r="E9900" s="7">
        <v>0.21109698887963799</v>
      </c>
      <c r="G9900" s="7">
        <v>96</v>
      </c>
      <c r="H9900" s="7">
        <v>99</v>
      </c>
      <c r="I9900" s="7">
        <v>-7.7255922981488603E-2</v>
      </c>
      <c r="J9900" s="7">
        <v>-1.9837323681569399E-2</v>
      </c>
      <c r="L9900" s="7">
        <v>96</v>
      </c>
      <c r="M9900" s="7">
        <v>99</v>
      </c>
      <c r="N9900" s="7">
        <v>-0.84146765450028804</v>
      </c>
      <c r="O9900" s="7">
        <v>-0.763762762803325</v>
      </c>
    </row>
    <row r="9901" spans="2:15" x14ac:dyDescent="0.2">
      <c r="B9901" s="7">
        <v>97</v>
      </c>
      <c r="C9901" s="7">
        <v>99</v>
      </c>
      <c r="D9901" s="7">
        <v>0.319373935686528</v>
      </c>
      <c r="E9901" s="7">
        <v>6.1970010150933098E-2</v>
      </c>
      <c r="G9901" s="7">
        <v>97</v>
      </c>
      <c r="H9901" s="7">
        <v>99</v>
      </c>
      <c r="I9901" s="7">
        <v>-0.138755573205638</v>
      </c>
      <c r="J9901" s="7">
        <v>-0.111744086752882</v>
      </c>
      <c r="L9901" s="7">
        <v>97</v>
      </c>
      <c r="M9901" s="7">
        <v>99</v>
      </c>
      <c r="N9901" s="7">
        <v>0.76097230453667697</v>
      </c>
      <c r="O9901" s="7">
        <v>-0.15611337029498601</v>
      </c>
    </row>
    <row r="9902" spans="2:15" x14ac:dyDescent="0.2">
      <c r="B9902" s="7">
        <v>98</v>
      </c>
      <c r="C9902" s="7">
        <v>99</v>
      </c>
      <c r="D9902" s="7">
        <v>0.45622573606861</v>
      </c>
      <c r="E9902" s="7">
        <v>8.3668325851198794E-2</v>
      </c>
      <c r="G9902" s="7">
        <v>98</v>
      </c>
      <c r="H9902" s="7">
        <v>99</v>
      </c>
      <c r="I9902" s="7">
        <v>0</v>
      </c>
      <c r="J9902" s="7">
        <v>0</v>
      </c>
      <c r="L9902" s="7">
        <v>98</v>
      </c>
      <c r="M9902" s="7">
        <v>99</v>
      </c>
      <c r="N9902" s="7">
        <v>1.34105723013043</v>
      </c>
      <c r="O9902" s="7">
        <v>1.22640250957358</v>
      </c>
    </row>
    <row r="9903" spans="2:15" x14ac:dyDescent="0.2">
      <c r="B9903" s="7">
        <v>99</v>
      </c>
      <c r="C9903" s="7">
        <v>99</v>
      </c>
      <c r="D9903" s="7">
        <v>-7.1662436047256903E-2</v>
      </c>
      <c r="E9903" s="7">
        <v>-0.28174454010605898</v>
      </c>
      <c r="G9903" s="7">
        <v>99</v>
      </c>
      <c r="H9903" s="7">
        <v>99</v>
      </c>
      <c r="I9903" s="7">
        <v>0.17513752040599001</v>
      </c>
      <c r="J9903" s="7">
        <v>3.8470880529862597E-2</v>
      </c>
      <c r="L9903" s="7">
        <v>99</v>
      </c>
      <c r="M9903" s="7">
        <v>99</v>
      </c>
      <c r="N9903" s="7">
        <v>-0.30437557356302097</v>
      </c>
      <c r="O9903" s="7">
        <v>0.13698792869894999</v>
      </c>
    </row>
    <row r="9904" spans="2:15" x14ac:dyDescent="0.2">
      <c r="B9904" s="7">
        <v>100</v>
      </c>
      <c r="C9904" s="7">
        <v>99</v>
      </c>
      <c r="D9904" s="7">
        <v>-0.175588850838272</v>
      </c>
      <c r="E9904" s="7">
        <v>-0.23709720781677199</v>
      </c>
      <c r="G9904" s="7">
        <v>100</v>
      </c>
      <c r="H9904" s="7">
        <v>99</v>
      </c>
      <c r="I9904" s="7">
        <v>0.16861058252837799</v>
      </c>
      <c r="J9904" s="7">
        <v>-6.2655804961584793E-2</v>
      </c>
      <c r="L9904" s="7">
        <v>100</v>
      </c>
      <c r="M9904" s="7">
        <v>99</v>
      </c>
      <c r="N9904" s="7">
        <v>1.2934277344081799</v>
      </c>
      <c r="O9904" s="7">
        <v>1.4169632345160901</v>
      </c>
    </row>
    <row r="9905" spans="2:15" x14ac:dyDescent="0.2">
      <c r="B9905" s="7">
        <v>1</v>
      </c>
      <c r="C9905" s="7">
        <v>100</v>
      </c>
      <c r="D9905" s="7">
        <v>-0.56134751924545701</v>
      </c>
      <c r="E9905" s="7">
        <v>-0.83643698936407096</v>
      </c>
      <c r="G9905" s="7">
        <v>1</v>
      </c>
      <c r="H9905" s="7">
        <v>100</v>
      </c>
      <c r="I9905" s="7">
        <v>9.9286705863184097E-2</v>
      </c>
      <c r="J9905" s="7">
        <v>0.129927260718187</v>
      </c>
      <c r="L9905" s="7">
        <v>1</v>
      </c>
      <c r="M9905" s="7">
        <v>100</v>
      </c>
      <c r="N9905" s="7">
        <v>0.44687737836067698</v>
      </c>
      <c r="O9905" s="7">
        <v>0.27498797088092902</v>
      </c>
    </row>
    <row r="9906" spans="2:15" x14ac:dyDescent="0.2">
      <c r="B9906" s="7">
        <v>2</v>
      </c>
      <c r="C9906" s="7">
        <v>100</v>
      </c>
      <c r="D9906" s="7">
        <v>4.0152944231042702E-2</v>
      </c>
      <c r="E9906" s="7">
        <v>1.38396773698783E-2</v>
      </c>
      <c r="G9906" s="7">
        <v>2</v>
      </c>
      <c r="H9906" s="7">
        <v>100</v>
      </c>
      <c r="I9906" s="7">
        <v>9.4160572246170901E-2</v>
      </c>
      <c r="J9906" s="7">
        <v>0.10036172962421901</v>
      </c>
      <c r="L9906" s="7">
        <v>2</v>
      </c>
      <c r="M9906" s="7">
        <v>100</v>
      </c>
      <c r="N9906" s="7">
        <v>0.89726473693023001</v>
      </c>
      <c r="O9906" s="7">
        <v>-0.31478254093201802</v>
      </c>
    </row>
    <row r="9907" spans="2:15" x14ac:dyDescent="0.2">
      <c r="B9907" s="7">
        <v>3</v>
      </c>
      <c r="C9907" s="7">
        <v>100</v>
      </c>
      <c r="D9907" s="7">
        <v>-0.75240118997345296</v>
      </c>
      <c r="E9907" s="7">
        <v>-0.68074747263998803</v>
      </c>
      <c r="G9907" s="7">
        <v>3</v>
      </c>
      <c r="H9907" s="7">
        <v>100</v>
      </c>
      <c r="I9907" s="7">
        <v>9.2893491925512897E-2</v>
      </c>
      <c r="J9907" s="7">
        <v>-0.109204150351236</v>
      </c>
      <c r="L9907" s="7">
        <v>3</v>
      </c>
      <c r="M9907" s="7">
        <v>100</v>
      </c>
      <c r="N9907" s="7">
        <v>-1.2463335073075601</v>
      </c>
      <c r="O9907" s="7">
        <v>-1.64367597658307</v>
      </c>
    </row>
    <row r="9908" spans="2:15" x14ac:dyDescent="0.2">
      <c r="B9908" s="7">
        <v>4</v>
      </c>
      <c r="C9908" s="7">
        <v>100</v>
      </c>
      <c r="D9908" s="7">
        <v>-0.20646402050703599</v>
      </c>
      <c r="E9908" s="7">
        <v>-0.23538029359425</v>
      </c>
      <c r="G9908" s="7">
        <v>4</v>
      </c>
      <c r="H9908" s="7">
        <v>100</v>
      </c>
      <c r="I9908" s="7">
        <v>-1.6816546055689101E-2</v>
      </c>
      <c r="J9908" s="7">
        <v>5.82136931590043E-2</v>
      </c>
      <c r="L9908" s="7">
        <v>4</v>
      </c>
      <c r="M9908" s="7">
        <v>100</v>
      </c>
      <c r="N9908" s="7">
        <v>0.79886812295508902</v>
      </c>
      <c r="O9908" s="7">
        <v>1.1449411495670601</v>
      </c>
    </row>
    <row r="9909" spans="2:15" x14ac:dyDescent="0.2">
      <c r="B9909" s="7">
        <v>5</v>
      </c>
      <c r="C9909" s="7">
        <v>100</v>
      </c>
      <c r="D9909" s="7">
        <v>0.52666028428433098</v>
      </c>
      <c r="E9909" s="7">
        <v>0.38989497757716901</v>
      </c>
      <c r="G9909" s="7">
        <v>5</v>
      </c>
      <c r="H9909" s="7">
        <v>100</v>
      </c>
      <c r="I9909" s="7">
        <v>0.28732369787015499</v>
      </c>
      <c r="J9909" s="7">
        <v>8.7312771678478302E-3</v>
      </c>
      <c r="L9909" s="7">
        <v>5</v>
      </c>
      <c r="M9909" s="7">
        <v>100</v>
      </c>
      <c r="N9909" s="7">
        <v>3.8485758555615299E-2</v>
      </c>
      <c r="O9909" s="7">
        <v>-0.116783011826634</v>
      </c>
    </row>
    <row r="9910" spans="2:15" x14ac:dyDescent="0.2">
      <c r="B9910" s="7">
        <v>6</v>
      </c>
      <c r="C9910" s="7">
        <v>100</v>
      </c>
      <c r="D9910" s="7">
        <v>-0.52654200852342503</v>
      </c>
      <c r="E9910" s="7">
        <v>-0.79804441592959596</v>
      </c>
      <c r="G9910" s="7">
        <v>6</v>
      </c>
      <c r="H9910" s="7">
        <v>100</v>
      </c>
      <c r="I9910" s="7">
        <v>-7.5038524097141802E-3</v>
      </c>
      <c r="J9910" s="7">
        <v>0.115662650255121</v>
      </c>
      <c r="L9910" s="7">
        <v>6</v>
      </c>
      <c r="M9910" s="7">
        <v>100</v>
      </c>
      <c r="N9910" s="7">
        <v>0.78247771132530397</v>
      </c>
      <c r="O9910" s="7">
        <v>0.48605512230506098</v>
      </c>
    </row>
    <row r="9911" spans="2:15" x14ac:dyDescent="0.2">
      <c r="B9911" s="7">
        <v>7</v>
      </c>
      <c r="C9911" s="7">
        <v>100</v>
      </c>
      <c r="D9911" s="7">
        <v>0.35326493514108398</v>
      </c>
      <c r="E9911" s="7">
        <v>0.64854946142584202</v>
      </c>
      <c r="G9911" s="7">
        <v>7</v>
      </c>
      <c r="H9911" s="7">
        <v>100</v>
      </c>
      <c r="I9911" s="7">
        <v>-0.17265726900647399</v>
      </c>
      <c r="J9911" s="7">
        <v>-0.26251329651171101</v>
      </c>
      <c r="L9911" s="7">
        <v>7</v>
      </c>
      <c r="M9911" s="7">
        <v>100</v>
      </c>
      <c r="N9911" s="7">
        <v>0.152667490891046</v>
      </c>
      <c r="O9911" s="7">
        <v>0.28104264528887102</v>
      </c>
    </row>
    <row r="9912" spans="2:15" x14ac:dyDescent="0.2">
      <c r="B9912" s="7">
        <v>8</v>
      </c>
      <c r="C9912" s="7">
        <v>100</v>
      </c>
      <c r="D9912" s="7">
        <v>0.23529894354363501</v>
      </c>
      <c r="E9912" s="7">
        <v>6.3931498776870696E-2</v>
      </c>
      <c r="G9912" s="7">
        <v>8</v>
      </c>
      <c r="H9912" s="7">
        <v>100</v>
      </c>
      <c r="I9912" s="7">
        <v>2.5603623764940901E-2</v>
      </c>
      <c r="J9912" s="7">
        <v>-5.8878610808578799E-2</v>
      </c>
      <c r="L9912" s="7">
        <v>8</v>
      </c>
      <c r="M9912" s="7">
        <v>100</v>
      </c>
      <c r="N9912" s="7">
        <v>0.63208030186402997</v>
      </c>
      <c r="O9912" s="7">
        <v>0.52796567055592203</v>
      </c>
    </row>
    <row r="9913" spans="2:15" x14ac:dyDescent="0.2">
      <c r="B9913" s="7">
        <v>9</v>
      </c>
      <c r="C9913" s="7">
        <v>100</v>
      </c>
      <c r="D9913" s="7">
        <v>-8.8669743101860404E-2</v>
      </c>
      <c r="E9913" s="7">
        <v>-0.24494772051729199</v>
      </c>
      <c r="G9913" s="7">
        <v>9</v>
      </c>
      <c r="H9913" s="7">
        <v>100</v>
      </c>
      <c r="I9913" s="7">
        <v>0</v>
      </c>
      <c r="J9913" s="7">
        <v>0</v>
      </c>
      <c r="L9913" s="7">
        <v>9</v>
      </c>
      <c r="M9913" s="7">
        <v>100</v>
      </c>
      <c r="N9913" s="7">
        <v>0.142013899993851</v>
      </c>
      <c r="O9913" s="7">
        <v>0.13573803896976999</v>
      </c>
    </row>
    <row r="9914" spans="2:15" x14ac:dyDescent="0.2">
      <c r="B9914" s="7">
        <v>10</v>
      </c>
      <c r="C9914" s="7">
        <v>100</v>
      </c>
      <c r="D9914" s="7">
        <v>0.15201697592563199</v>
      </c>
      <c r="E9914" s="7">
        <v>0.162351819807421</v>
      </c>
      <c r="G9914" s="7">
        <v>10</v>
      </c>
      <c r="H9914" s="7">
        <v>100</v>
      </c>
      <c r="I9914" s="7">
        <v>-2.9111155944725499E-2</v>
      </c>
      <c r="J9914" s="7">
        <v>-0.182575757173809</v>
      </c>
      <c r="L9914" s="7">
        <v>10</v>
      </c>
      <c r="M9914" s="7">
        <v>100</v>
      </c>
      <c r="N9914" s="7">
        <v>0.201445637004251</v>
      </c>
      <c r="O9914" s="7">
        <v>0.58891583860823604</v>
      </c>
    </row>
    <row r="9915" spans="2:15" x14ac:dyDescent="0.2">
      <c r="B9915" s="7">
        <v>11</v>
      </c>
      <c r="C9915" s="7">
        <v>100</v>
      </c>
      <c r="D9915" s="7">
        <v>0.10819031513392301</v>
      </c>
      <c r="E9915" s="7">
        <v>0.134279536021255</v>
      </c>
      <c r="G9915" s="7">
        <v>11</v>
      </c>
      <c r="H9915" s="7">
        <v>100</v>
      </c>
      <c r="I9915" s="7">
        <v>0.183935221525482</v>
      </c>
      <c r="J9915" s="7">
        <v>4.9135839586528E-2</v>
      </c>
      <c r="L9915" s="7">
        <v>11</v>
      </c>
      <c r="M9915" s="7">
        <v>100</v>
      </c>
      <c r="N9915" s="7">
        <v>-0.48143802941781899</v>
      </c>
      <c r="O9915" s="7">
        <v>-0.56014849239000297</v>
      </c>
    </row>
    <row r="9916" spans="2:15" x14ac:dyDescent="0.2">
      <c r="B9916" s="7">
        <v>12</v>
      </c>
      <c r="C9916" s="7">
        <v>100</v>
      </c>
      <c r="D9916" s="7">
        <v>0.46124251749714801</v>
      </c>
      <c r="E9916" s="7">
        <v>0.38578645596807198</v>
      </c>
      <c r="G9916" s="7">
        <v>12</v>
      </c>
      <c r="H9916" s="7">
        <v>100</v>
      </c>
      <c r="I9916" s="7">
        <v>4.5695136877686303E-2</v>
      </c>
      <c r="J9916" s="7">
        <v>0.19413654498110899</v>
      </c>
      <c r="L9916" s="7">
        <v>12</v>
      </c>
      <c r="M9916" s="7">
        <v>100</v>
      </c>
      <c r="N9916" s="7">
        <v>0.79253106094538195</v>
      </c>
      <c r="O9916" s="7">
        <v>0.52046053106928603</v>
      </c>
    </row>
    <row r="9917" spans="2:15" x14ac:dyDescent="0.2">
      <c r="B9917" s="7">
        <v>13</v>
      </c>
      <c r="C9917" s="7">
        <v>100</v>
      </c>
      <c r="D9917" s="7">
        <v>0.166563074593711</v>
      </c>
      <c r="E9917" s="7">
        <v>0.14874463147585401</v>
      </c>
      <c r="G9917" s="7">
        <v>13</v>
      </c>
      <c r="H9917" s="7">
        <v>100</v>
      </c>
      <c r="I9917" s="7">
        <v>0.13528940219335001</v>
      </c>
      <c r="J9917" s="7">
        <v>3.7816279319106798E-2</v>
      </c>
      <c r="L9917" s="7">
        <v>13</v>
      </c>
      <c r="M9917" s="7">
        <v>100</v>
      </c>
      <c r="N9917" s="7">
        <v>-0.37094852687559998</v>
      </c>
      <c r="O9917" s="7">
        <v>-0.276957104893512</v>
      </c>
    </row>
    <row r="9918" spans="2:15" x14ac:dyDescent="0.2">
      <c r="B9918" s="7">
        <v>14</v>
      </c>
      <c r="C9918" s="7">
        <v>100</v>
      </c>
      <c r="D9918" s="7">
        <v>-0.84441924618465702</v>
      </c>
      <c r="E9918" s="7">
        <v>-0.92924831720132195</v>
      </c>
      <c r="G9918" s="7">
        <v>14</v>
      </c>
      <c r="H9918" s="7">
        <v>100</v>
      </c>
      <c r="I9918" s="7">
        <v>1.6642727238891399E-4</v>
      </c>
      <c r="J9918" s="7">
        <v>-1.7890389713422401E-2</v>
      </c>
      <c r="L9918" s="7">
        <v>14</v>
      </c>
      <c r="M9918" s="7">
        <v>100</v>
      </c>
      <c r="N9918" s="7">
        <v>1.3101750711493501</v>
      </c>
      <c r="O9918" s="7">
        <v>1.36651688872462</v>
      </c>
    </row>
    <row r="9919" spans="2:15" x14ac:dyDescent="0.2">
      <c r="B9919" s="7">
        <v>15</v>
      </c>
      <c r="C9919" s="7">
        <v>100</v>
      </c>
      <c r="D9919" s="7">
        <v>0.69987191274821803</v>
      </c>
      <c r="E9919" s="7">
        <v>0.681213280526345</v>
      </c>
      <c r="G9919" s="7">
        <v>15</v>
      </c>
      <c r="H9919" s="7">
        <v>100</v>
      </c>
      <c r="I9919" s="7">
        <v>4.6523409983042698E-2</v>
      </c>
      <c r="J9919" s="7">
        <v>5.3101870426495203E-3</v>
      </c>
      <c r="L9919" s="7">
        <v>15</v>
      </c>
      <c r="M9919" s="7">
        <v>100</v>
      </c>
      <c r="N9919" s="7">
        <v>-0.86353556001539999</v>
      </c>
      <c r="O9919" s="7">
        <v>-0.68467320799243803</v>
      </c>
    </row>
    <row r="9920" spans="2:15" x14ac:dyDescent="0.2">
      <c r="B9920" s="7">
        <v>16</v>
      </c>
      <c r="C9920" s="7">
        <v>100</v>
      </c>
      <c r="D9920" s="7">
        <v>0.45166251539382801</v>
      </c>
      <c r="E9920" s="7">
        <v>0.128586715099344</v>
      </c>
      <c r="G9920" s="7">
        <v>16</v>
      </c>
      <c r="H9920" s="7">
        <v>100</v>
      </c>
      <c r="I9920" s="7">
        <v>-0.29839833100926899</v>
      </c>
      <c r="J9920" s="7">
        <v>-3.0735311256457901E-2</v>
      </c>
      <c r="L9920" s="7">
        <v>16</v>
      </c>
      <c r="M9920" s="7">
        <v>100</v>
      </c>
      <c r="N9920" s="7">
        <v>0.30468027917148</v>
      </c>
      <c r="O9920" s="7">
        <v>-0.25114412511801698</v>
      </c>
    </row>
    <row r="9921" spans="2:15" x14ac:dyDescent="0.2">
      <c r="B9921" s="7">
        <v>17</v>
      </c>
      <c r="C9921" s="7">
        <v>100</v>
      </c>
      <c r="D9921" s="7">
        <v>-1.1434197190620099</v>
      </c>
      <c r="E9921" s="7">
        <v>-1.1034614225746</v>
      </c>
      <c r="G9921" s="7">
        <v>17</v>
      </c>
      <c r="H9921" s="7">
        <v>100</v>
      </c>
      <c r="I9921" s="7">
        <v>-0.14987319323373799</v>
      </c>
      <c r="J9921" s="7">
        <v>-0.15014202046366301</v>
      </c>
      <c r="L9921" s="7">
        <v>17</v>
      </c>
      <c r="M9921" s="7">
        <v>100</v>
      </c>
      <c r="N9921" s="7">
        <v>-0.43523682445484602</v>
      </c>
      <c r="O9921" s="7">
        <v>-0.29226004087486201</v>
      </c>
    </row>
    <row r="9922" spans="2:15" x14ac:dyDescent="0.2">
      <c r="B9922" s="7">
        <v>18</v>
      </c>
      <c r="C9922" s="7">
        <v>100</v>
      </c>
      <c r="D9922" s="7">
        <v>0.72726825891327895</v>
      </c>
      <c r="E9922" s="7">
        <v>0.59997032626531199</v>
      </c>
      <c r="G9922" s="7">
        <v>18</v>
      </c>
      <c r="H9922" s="7">
        <v>100</v>
      </c>
      <c r="I9922" s="7">
        <v>0.26301418970176199</v>
      </c>
      <c r="J9922" s="7">
        <v>-1.9620340775796702E-3</v>
      </c>
      <c r="L9922" s="7">
        <v>18</v>
      </c>
      <c r="M9922" s="7">
        <v>100</v>
      </c>
      <c r="N9922" s="7">
        <v>-1.04812671996666</v>
      </c>
      <c r="O9922" s="7">
        <v>-1.02338827025958</v>
      </c>
    </row>
    <row r="9923" spans="2:15" x14ac:dyDescent="0.2">
      <c r="B9923" s="7">
        <v>19</v>
      </c>
      <c r="C9923" s="7">
        <v>100</v>
      </c>
      <c r="D9923" s="7">
        <v>0.32624704696644002</v>
      </c>
      <c r="E9923" s="7">
        <v>0.229782975195192</v>
      </c>
      <c r="G9923" s="7">
        <v>19</v>
      </c>
      <c r="H9923" s="7">
        <v>100</v>
      </c>
      <c r="I9923" s="7">
        <v>3.4740609456811499E-3</v>
      </c>
      <c r="J9923" s="7">
        <v>3.0507285748750099E-2</v>
      </c>
      <c r="L9923" s="7">
        <v>19</v>
      </c>
      <c r="M9923" s="7">
        <v>100</v>
      </c>
      <c r="N9923" s="7">
        <v>0.15015118550887599</v>
      </c>
      <c r="O9923" s="7">
        <v>-0.53772672283718204</v>
      </c>
    </row>
    <row r="9924" spans="2:15" x14ac:dyDescent="0.2">
      <c r="B9924" s="7">
        <v>20</v>
      </c>
      <c r="C9924" s="7">
        <v>100</v>
      </c>
      <c r="D9924" s="7">
        <v>-0.23614278760899601</v>
      </c>
      <c r="E9924" s="7">
        <v>-7.7807158039437496E-2</v>
      </c>
      <c r="G9924" s="7">
        <v>20</v>
      </c>
      <c r="H9924" s="7">
        <v>100</v>
      </c>
      <c r="I9924" s="7">
        <v>0.13471291282721601</v>
      </c>
      <c r="J9924" s="7">
        <v>3.7454538972646403E-2</v>
      </c>
      <c r="L9924" s="7">
        <v>20</v>
      </c>
      <c r="M9924" s="7">
        <v>100</v>
      </c>
      <c r="N9924" s="7">
        <v>-1.6572468790888699</v>
      </c>
      <c r="O9924" s="7">
        <v>-0.73116376743782097</v>
      </c>
    </row>
    <row r="9925" spans="2:15" x14ac:dyDescent="0.2">
      <c r="B9925" s="7">
        <v>21</v>
      </c>
      <c r="C9925" s="7">
        <v>100</v>
      </c>
      <c r="D9925" s="7">
        <v>-4.10925048685069E-2</v>
      </c>
      <c r="E9925" s="7">
        <v>0.27217296903281102</v>
      </c>
      <c r="G9925" s="7">
        <v>21</v>
      </c>
      <c r="H9925" s="7">
        <v>100</v>
      </c>
      <c r="I9925" s="7">
        <v>-2.0707046502082899E-2</v>
      </c>
      <c r="J9925" s="7">
        <v>-7.5141863730605598E-3</v>
      </c>
      <c r="L9925" s="7">
        <v>21</v>
      </c>
      <c r="M9925" s="7">
        <v>100</v>
      </c>
      <c r="N9925" s="7">
        <v>-1.13041401014637</v>
      </c>
      <c r="O9925" s="7">
        <v>-0.80340186842446504</v>
      </c>
    </row>
    <row r="9926" spans="2:15" x14ac:dyDescent="0.2">
      <c r="B9926" s="7">
        <v>22</v>
      </c>
      <c r="C9926" s="7">
        <v>100</v>
      </c>
      <c r="D9926" s="7">
        <v>0.35954675502144801</v>
      </c>
      <c r="E9926" s="7">
        <v>8.5498489971264705E-2</v>
      </c>
      <c r="G9926" s="7">
        <v>22</v>
      </c>
      <c r="H9926" s="7">
        <v>100</v>
      </c>
      <c r="I9926" s="7">
        <v>0.31853913462461297</v>
      </c>
      <c r="J9926" s="7">
        <v>-9.94470862218719E-2</v>
      </c>
      <c r="L9926" s="7">
        <v>22</v>
      </c>
      <c r="M9926" s="7">
        <v>100</v>
      </c>
      <c r="N9926" s="7">
        <v>-1.2859816747975299</v>
      </c>
      <c r="O9926" s="7">
        <v>-1.93155472648127</v>
      </c>
    </row>
    <row r="9927" spans="2:15" x14ac:dyDescent="0.2">
      <c r="B9927" s="7">
        <v>23</v>
      </c>
      <c r="C9927" s="7">
        <v>100</v>
      </c>
      <c r="D9927" s="7">
        <v>-8.7276355328958402E-2</v>
      </c>
      <c r="E9927" s="7">
        <v>-1.46516559997139E-2</v>
      </c>
      <c r="G9927" s="7">
        <v>23</v>
      </c>
      <c r="H9927" s="7">
        <v>100</v>
      </c>
      <c r="I9927" s="7">
        <v>2.45761862452454E-2</v>
      </c>
      <c r="J9927" s="7">
        <v>4.0453236174285499E-2</v>
      </c>
      <c r="L9927" s="7">
        <v>23</v>
      </c>
      <c r="M9927" s="7">
        <v>100</v>
      </c>
      <c r="N9927" s="7">
        <v>1.1001009079850499</v>
      </c>
      <c r="O9927" s="7">
        <v>0.51476905755060498</v>
      </c>
    </row>
    <row r="9928" spans="2:15" x14ac:dyDescent="0.2">
      <c r="B9928" s="7">
        <v>24</v>
      </c>
      <c r="C9928" s="7">
        <v>100</v>
      </c>
      <c r="D9928" s="7">
        <v>0.27405721447781101</v>
      </c>
      <c r="E9928" s="7">
        <v>-0.248473631155358</v>
      </c>
      <c r="G9928" s="7">
        <v>24</v>
      </c>
      <c r="H9928" s="7">
        <v>100</v>
      </c>
      <c r="I9928" s="7">
        <v>0</v>
      </c>
      <c r="J9928" s="7">
        <v>0</v>
      </c>
      <c r="L9928" s="7">
        <v>24</v>
      </c>
      <c r="M9928" s="7">
        <v>100</v>
      </c>
      <c r="N9928" s="7">
        <v>5.5412871702814399E-2</v>
      </c>
      <c r="O9928" s="7">
        <v>0.380772390625574</v>
      </c>
    </row>
    <row r="9929" spans="2:15" x14ac:dyDescent="0.2">
      <c r="B9929" s="7">
        <v>25</v>
      </c>
      <c r="C9929" s="7">
        <v>100</v>
      </c>
      <c r="D9929" s="7">
        <v>0.74993578548580997</v>
      </c>
      <c r="E9929" s="7">
        <v>0.83289394001021899</v>
      </c>
      <c r="G9929" s="7">
        <v>25</v>
      </c>
      <c r="H9929" s="7">
        <v>100</v>
      </c>
      <c r="I9929" s="7">
        <v>-1.8917893776720899E-4</v>
      </c>
      <c r="J9929" s="7">
        <v>-1.80836611352637E-2</v>
      </c>
      <c r="L9929" s="7">
        <v>25</v>
      </c>
      <c r="M9929" s="7">
        <v>100</v>
      </c>
      <c r="N9929" s="7">
        <v>-0.57418875442353901</v>
      </c>
      <c r="O9929" s="7">
        <v>-0.85764137681849895</v>
      </c>
    </row>
    <row r="9930" spans="2:15" x14ac:dyDescent="0.2">
      <c r="B9930" s="7">
        <v>26</v>
      </c>
      <c r="C9930" s="7">
        <v>100</v>
      </c>
      <c r="D9930" s="7">
        <v>7.8895661857538699E-2</v>
      </c>
      <c r="E9930" s="7">
        <v>0.185485576909352</v>
      </c>
      <c r="G9930" s="7">
        <v>26</v>
      </c>
      <c r="H9930" s="7">
        <v>100</v>
      </c>
      <c r="I9930" s="7">
        <v>0.25267714285494902</v>
      </c>
      <c r="J9930" s="7">
        <v>0.271699981395917</v>
      </c>
      <c r="L9930" s="7">
        <v>26</v>
      </c>
      <c r="M9930" s="7">
        <v>100</v>
      </c>
      <c r="N9930" s="7">
        <v>1.7489695795850899</v>
      </c>
      <c r="O9930" s="7">
        <v>1.25025894823888</v>
      </c>
    </row>
    <row r="9931" spans="2:15" x14ac:dyDescent="0.2">
      <c r="B9931" s="7">
        <v>27</v>
      </c>
      <c r="C9931" s="7">
        <v>100</v>
      </c>
      <c r="D9931" s="7">
        <v>-1.9791642335752299E-2</v>
      </c>
      <c r="E9931" s="7">
        <v>9.9717695480594101E-2</v>
      </c>
      <c r="G9931" s="7">
        <v>27</v>
      </c>
      <c r="H9931" s="7">
        <v>100</v>
      </c>
      <c r="I9931" s="7">
        <v>-4.5033545719157103E-2</v>
      </c>
      <c r="J9931" s="7">
        <v>2.2402200638294002E-2</v>
      </c>
      <c r="L9931" s="7">
        <v>27</v>
      </c>
      <c r="M9931" s="7">
        <v>100</v>
      </c>
      <c r="N9931" s="7">
        <v>-0.73675633428943299</v>
      </c>
      <c r="O9931" s="7">
        <v>-0.65773661162020702</v>
      </c>
    </row>
    <row r="9932" spans="2:15" x14ac:dyDescent="0.2">
      <c r="B9932" s="7">
        <v>28</v>
      </c>
      <c r="C9932" s="7">
        <v>100</v>
      </c>
      <c r="D9932" s="7">
        <v>-0.76783196120910402</v>
      </c>
      <c r="E9932" s="7">
        <v>-0.80330215573617503</v>
      </c>
      <c r="G9932" s="7">
        <v>28</v>
      </c>
      <c r="H9932" s="7">
        <v>100</v>
      </c>
      <c r="I9932" s="7">
        <v>6.6958448272351798E-2</v>
      </c>
      <c r="J9932" s="7">
        <v>3.08275048112483E-2</v>
      </c>
      <c r="L9932" s="7">
        <v>28</v>
      </c>
      <c r="M9932" s="7">
        <v>100</v>
      </c>
      <c r="N9932" s="7">
        <v>-0.59125223412251504</v>
      </c>
      <c r="O9932" s="7">
        <v>-0.437307491067155</v>
      </c>
    </row>
    <row r="9933" spans="2:15" x14ac:dyDescent="0.2">
      <c r="B9933" s="7">
        <v>29</v>
      </c>
      <c r="C9933" s="7">
        <v>100</v>
      </c>
      <c r="D9933" s="7">
        <v>0.256078375059904</v>
      </c>
      <c r="E9933" s="7">
        <v>0.32148641878309198</v>
      </c>
      <c r="G9933" s="7">
        <v>29</v>
      </c>
      <c r="H9933" s="7">
        <v>100</v>
      </c>
      <c r="I9933" s="7">
        <v>-0.14093834373627301</v>
      </c>
      <c r="J9933" s="7">
        <v>3.7477837501389999E-2</v>
      </c>
      <c r="L9933" s="7">
        <v>29</v>
      </c>
      <c r="M9933" s="7">
        <v>100</v>
      </c>
      <c r="N9933" s="7">
        <v>0.18746891227676599</v>
      </c>
      <c r="O9933" s="7">
        <v>0.19299369914032199</v>
      </c>
    </row>
    <row r="9934" spans="2:15" x14ac:dyDescent="0.2">
      <c r="B9934" s="7">
        <v>30</v>
      </c>
      <c r="C9934" s="7">
        <v>100</v>
      </c>
      <c r="D9934" s="7">
        <v>0.55877828057908396</v>
      </c>
      <c r="E9934" s="7">
        <v>0.65825161791381603</v>
      </c>
      <c r="G9934" s="7">
        <v>30</v>
      </c>
      <c r="H9934" s="7">
        <v>100</v>
      </c>
      <c r="I9934" s="7">
        <v>0.123162906691727</v>
      </c>
      <c r="J9934" s="7">
        <v>0.31184995819842098</v>
      </c>
      <c r="L9934" s="7">
        <v>30</v>
      </c>
      <c r="M9934" s="7">
        <v>100</v>
      </c>
      <c r="N9934" s="7">
        <v>-0.87698333694640696</v>
      </c>
      <c r="O9934" s="7">
        <v>-0.27714795572779399</v>
      </c>
    </row>
    <row r="9935" spans="2:15" x14ac:dyDescent="0.2">
      <c r="B9935" s="7">
        <v>31</v>
      </c>
      <c r="C9935" s="7">
        <v>100</v>
      </c>
      <c r="D9935" s="7">
        <v>-0.10693145875787601</v>
      </c>
      <c r="E9935" s="7">
        <v>3.5166484700663901E-3</v>
      </c>
      <c r="G9935" s="7">
        <v>31</v>
      </c>
      <c r="H9935" s="7">
        <v>100</v>
      </c>
      <c r="I9935" s="7">
        <v>0.26137324073117302</v>
      </c>
      <c r="J9935" s="7">
        <v>4.0915580859142202E-2</v>
      </c>
      <c r="L9935" s="7">
        <v>31</v>
      </c>
      <c r="M9935" s="7">
        <v>100</v>
      </c>
      <c r="N9935" s="7">
        <v>-0.52273265469300401</v>
      </c>
      <c r="O9935" s="7">
        <v>-0.61037855390594098</v>
      </c>
    </row>
    <row r="9936" spans="2:15" x14ac:dyDescent="0.2">
      <c r="B9936" s="7">
        <v>32</v>
      </c>
      <c r="C9936" s="7">
        <v>100</v>
      </c>
      <c r="D9936" s="7">
        <v>3.8428807917169301E-2</v>
      </c>
      <c r="E9936" s="7">
        <v>0.17254957126342199</v>
      </c>
      <c r="G9936" s="7">
        <v>32</v>
      </c>
      <c r="H9936" s="7">
        <v>100</v>
      </c>
      <c r="I9936" s="7">
        <v>-5.1361355734265103E-3</v>
      </c>
      <c r="J9936" s="7">
        <v>-0.16507014139141399</v>
      </c>
      <c r="L9936" s="7">
        <v>32</v>
      </c>
      <c r="M9936" s="7">
        <v>100</v>
      </c>
      <c r="N9936" s="7">
        <v>-0.88029124222945998</v>
      </c>
      <c r="O9936" s="7">
        <v>-0.78814523511381596</v>
      </c>
    </row>
    <row r="9937" spans="2:15" x14ac:dyDescent="0.2">
      <c r="B9937" s="7">
        <v>33</v>
      </c>
      <c r="C9937" s="7">
        <v>100</v>
      </c>
      <c r="D9937" s="7">
        <v>-0.119337806504914</v>
      </c>
      <c r="E9937" s="7">
        <v>3.19815166250619E-2</v>
      </c>
      <c r="G9937" s="7">
        <v>33</v>
      </c>
      <c r="H9937" s="7">
        <v>100</v>
      </c>
      <c r="I9937" s="7">
        <v>8.5769565147994206E-2</v>
      </c>
      <c r="J9937" s="7">
        <v>4.7123727816266801E-2</v>
      </c>
      <c r="L9937" s="7">
        <v>33</v>
      </c>
      <c r="M9937" s="7">
        <v>100</v>
      </c>
      <c r="N9937" s="7">
        <v>0.31851604388948201</v>
      </c>
      <c r="O9937" s="7">
        <v>0.366589022896193</v>
      </c>
    </row>
    <row r="9938" spans="2:15" x14ac:dyDescent="0.2">
      <c r="B9938" s="7">
        <v>34</v>
      </c>
      <c r="C9938" s="7">
        <v>100</v>
      </c>
      <c r="D9938" s="7">
        <v>-5.4354226416627703E-2</v>
      </c>
      <c r="E9938" s="7">
        <v>-7.5533389016149101E-3</v>
      </c>
      <c r="G9938" s="7">
        <v>34</v>
      </c>
      <c r="H9938" s="7">
        <v>100</v>
      </c>
      <c r="I9938" s="7">
        <v>0.27373949949981402</v>
      </c>
      <c r="J9938" s="7">
        <v>-2.9840384589169499E-2</v>
      </c>
      <c r="L9938" s="7">
        <v>34</v>
      </c>
      <c r="M9938" s="7">
        <v>100</v>
      </c>
      <c r="N9938" s="7">
        <v>-0.48075798687896298</v>
      </c>
      <c r="O9938" s="7">
        <v>-0.67680970038546695</v>
      </c>
    </row>
    <row r="9939" spans="2:15" x14ac:dyDescent="0.2">
      <c r="B9939" s="7">
        <v>35</v>
      </c>
      <c r="C9939" s="7">
        <v>100</v>
      </c>
      <c r="D9939" s="7">
        <v>0.10485877140642</v>
      </c>
      <c r="E9939" s="7">
        <v>0.28401660314896099</v>
      </c>
      <c r="G9939" s="7">
        <v>35</v>
      </c>
      <c r="H9939" s="7">
        <v>100</v>
      </c>
      <c r="I9939" s="7">
        <v>0.169749427126519</v>
      </c>
      <c r="J9939" s="7">
        <v>5.8711633012069997E-2</v>
      </c>
      <c r="L9939" s="7">
        <v>35</v>
      </c>
      <c r="M9939" s="7">
        <v>100</v>
      </c>
      <c r="N9939" s="7">
        <v>2.0285331496610999</v>
      </c>
      <c r="O9939" s="7">
        <v>2.3783629070488002</v>
      </c>
    </row>
    <row r="9940" spans="2:15" x14ac:dyDescent="0.2">
      <c r="B9940" s="7">
        <v>36</v>
      </c>
      <c r="C9940" s="7">
        <v>100</v>
      </c>
      <c r="D9940" s="7">
        <v>-0.30648089968061099</v>
      </c>
      <c r="E9940" s="7">
        <v>6.3272608720135196E-2</v>
      </c>
      <c r="G9940" s="7">
        <v>36</v>
      </c>
      <c r="H9940" s="7">
        <v>100</v>
      </c>
      <c r="I9940" s="7">
        <v>4.4953860683670598E-2</v>
      </c>
      <c r="J9940" s="7">
        <v>2.2812887383558699E-2</v>
      </c>
      <c r="L9940" s="7">
        <v>36</v>
      </c>
      <c r="M9940" s="7">
        <v>100</v>
      </c>
      <c r="N9940" s="7">
        <v>4.0430552773607999E-2</v>
      </c>
      <c r="O9940" s="7">
        <v>0.33976033189017901</v>
      </c>
    </row>
    <row r="9941" spans="2:15" x14ac:dyDescent="0.2">
      <c r="B9941" s="7">
        <v>37</v>
      </c>
      <c r="C9941" s="7">
        <v>100</v>
      </c>
      <c r="D9941" s="7">
        <v>0.30430958227104699</v>
      </c>
      <c r="E9941" s="7">
        <v>0.31256931472671201</v>
      </c>
      <c r="G9941" s="7">
        <v>37</v>
      </c>
      <c r="H9941" s="7">
        <v>100</v>
      </c>
      <c r="I9941" s="7">
        <v>0.112197233770911</v>
      </c>
      <c r="J9941" s="7">
        <v>3.5752010358338598E-3</v>
      </c>
      <c r="L9941" s="7">
        <v>37</v>
      </c>
      <c r="M9941" s="7">
        <v>100</v>
      </c>
      <c r="N9941" s="7">
        <v>-2.5109547129197698</v>
      </c>
      <c r="O9941" s="7">
        <v>-1.52671824091525</v>
      </c>
    </row>
    <row r="9942" spans="2:15" x14ac:dyDescent="0.2">
      <c r="B9942" s="7">
        <v>38</v>
      </c>
      <c r="C9942" s="7">
        <v>100</v>
      </c>
      <c r="D9942" s="7">
        <v>-0.121070946036131</v>
      </c>
      <c r="E9942" s="7">
        <v>-2.3331642316778201E-2</v>
      </c>
      <c r="G9942" s="7">
        <v>38</v>
      </c>
      <c r="H9942" s="7">
        <v>100</v>
      </c>
      <c r="I9942" s="7">
        <v>0.20871688045016301</v>
      </c>
      <c r="J9942" s="7">
        <v>-4.3035442850277002E-2</v>
      </c>
      <c r="L9942" s="7">
        <v>38</v>
      </c>
      <c r="M9942" s="7">
        <v>100</v>
      </c>
      <c r="N9942" s="7">
        <v>-8.3484971906466796E-2</v>
      </c>
      <c r="O9942" s="7">
        <v>-0.28548947502277</v>
      </c>
    </row>
    <row r="9943" spans="2:15" x14ac:dyDescent="0.2">
      <c r="B9943" s="7">
        <v>39</v>
      </c>
      <c r="C9943" s="7">
        <v>100</v>
      </c>
      <c r="D9943" s="7">
        <v>-0.17643920593040399</v>
      </c>
      <c r="E9943" s="7">
        <v>0.14284266743969301</v>
      </c>
      <c r="G9943" s="7">
        <v>39</v>
      </c>
      <c r="H9943" s="7">
        <v>100</v>
      </c>
      <c r="I9943" s="7">
        <v>-3.6577145916943297E-2</v>
      </c>
      <c r="J9943" s="7">
        <v>0.12302764003665501</v>
      </c>
      <c r="L9943" s="7">
        <v>39</v>
      </c>
      <c r="M9943" s="7">
        <v>100</v>
      </c>
      <c r="N9943" s="7">
        <v>-0.15225163583041901</v>
      </c>
      <c r="O9943" s="7">
        <v>7.2181856340386694E-2</v>
      </c>
    </row>
    <row r="9944" spans="2:15" x14ac:dyDescent="0.2">
      <c r="B9944" s="7">
        <v>40</v>
      </c>
      <c r="C9944" s="7">
        <v>100</v>
      </c>
      <c r="D9944" s="7">
        <v>4.8056831072768702E-2</v>
      </c>
      <c r="E9944" s="7">
        <v>0.26506900704967301</v>
      </c>
      <c r="G9944" s="7">
        <v>40</v>
      </c>
      <c r="H9944" s="7">
        <v>100</v>
      </c>
      <c r="I9944" s="7">
        <v>-6.6748269524542297E-2</v>
      </c>
      <c r="J9944" s="7">
        <v>-7.5535278790277403E-3</v>
      </c>
      <c r="L9944" s="7">
        <v>40</v>
      </c>
      <c r="M9944" s="7">
        <v>100</v>
      </c>
      <c r="N9944" s="7">
        <v>-2.0311372790275799</v>
      </c>
      <c r="O9944" s="7">
        <v>-2.3925405821157701</v>
      </c>
    </row>
    <row r="9945" spans="2:15" x14ac:dyDescent="0.2">
      <c r="B9945" s="7">
        <v>41</v>
      </c>
      <c r="C9945" s="7">
        <v>100</v>
      </c>
      <c r="D9945" s="7">
        <v>0.36050316189773601</v>
      </c>
      <c r="E9945" s="7">
        <v>0.26159661904846798</v>
      </c>
      <c r="G9945" s="7">
        <v>41</v>
      </c>
      <c r="H9945" s="7">
        <v>100</v>
      </c>
      <c r="I9945" s="7">
        <v>-0.166072022005955</v>
      </c>
      <c r="J9945" s="7">
        <v>7.6782378141663402E-2</v>
      </c>
      <c r="L9945" s="7">
        <v>41</v>
      </c>
      <c r="M9945" s="7">
        <v>100</v>
      </c>
      <c r="N9945" s="7">
        <v>1.2297766336310201</v>
      </c>
      <c r="O9945" s="7">
        <v>1.1510942543146101</v>
      </c>
    </row>
    <row r="9946" spans="2:15" x14ac:dyDescent="0.2">
      <c r="B9946" s="7">
        <v>42</v>
      </c>
      <c r="C9946" s="7">
        <v>100</v>
      </c>
      <c r="D9946" s="7">
        <v>0.112157944635111</v>
      </c>
      <c r="E9946" s="7">
        <v>-9.9059626478178203E-2</v>
      </c>
      <c r="G9946" s="7">
        <v>42</v>
      </c>
      <c r="H9946" s="7">
        <v>100</v>
      </c>
      <c r="I9946" s="7">
        <v>-6.1946605039262997E-2</v>
      </c>
      <c r="J9946" s="7">
        <v>9.8600447866442398E-2</v>
      </c>
      <c r="L9946" s="7">
        <v>42</v>
      </c>
      <c r="M9946" s="7">
        <v>100</v>
      </c>
      <c r="N9946" s="7">
        <v>-1.03907455478306</v>
      </c>
      <c r="O9946" s="7">
        <v>-0.15936649374790299</v>
      </c>
    </row>
    <row r="9947" spans="2:15" x14ac:dyDescent="0.2">
      <c r="B9947" s="7">
        <v>43</v>
      </c>
      <c r="C9947" s="7">
        <v>100</v>
      </c>
      <c r="D9947" s="7">
        <v>0.27514212795912701</v>
      </c>
      <c r="E9947" s="7">
        <v>0.242223473966895</v>
      </c>
      <c r="G9947" s="7">
        <v>43</v>
      </c>
      <c r="H9947" s="7">
        <v>100</v>
      </c>
      <c r="I9947" s="7">
        <v>-3.08169354836383E-2</v>
      </c>
      <c r="J9947" s="7">
        <v>-4.0954882343449102E-3</v>
      </c>
      <c r="L9947" s="7">
        <v>43</v>
      </c>
      <c r="M9947" s="7">
        <v>100</v>
      </c>
      <c r="N9947" s="7">
        <v>-1.6595694211875001</v>
      </c>
      <c r="O9947" s="7">
        <v>-0.62837140344486597</v>
      </c>
    </row>
    <row r="9948" spans="2:15" x14ac:dyDescent="0.2">
      <c r="B9948" s="7">
        <v>44</v>
      </c>
      <c r="C9948" s="7">
        <v>100</v>
      </c>
      <c r="D9948" s="7">
        <v>0.35742513977116303</v>
      </c>
      <c r="E9948" s="7">
        <v>0.36182948864681702</v>
      </c>
      <c r="G9948" s="7">
        <v>44</v>
      </c>
      <c r="H9948" s="7">
        <v>100</v>
      </c>
      <c r="I9948" s="7">
        <v>0.105951880320204</v>
      </c>
      <c r="J9948" s="7">
        <v>-0.125882216989364</v>
      </c>
      <c r="L9948" s="7">
        <v>44</v>
      </c>
      <c r="M9948" s="7">
        <v>100</v>
      </c>
      <c r="N9948" s="7">
        <v>3.4295067931586298</v>
      </c>
      <c r="O9948" s="7">
        <v>2.79843105597921</v>
      </c>
    </row>
    <row r="9949" spans="2:15" x14ac:dyDescent="0.2">
      <c r="B9949" s="7">
        <v>45</v>
      </c>
      <c r="C9949" s="7">
        <v>100</v>
      </c>
      <c r="D9949" s="7">
        <v>0.28413204830545702</v>
      </c>
      <c r="E9949" s="7">
        <v>0.46159046305155699</v>
      </c>
      <c r="G9949" s="7">
        <v>45</v>
      </c>
      <c r="H9949" s="7">
        <v>100</v>
      </c>
      <c r="I9949" s="7">
        <v>0.25462785311684799</v>
      </c>
      <c r="J9949" s="7">
        <v>0.143611192779486</v>
      </c>
      <c r="L9949" s="7">
        <v>45</v>
      </c>
      <c r="M9949" s="7">
        <v>100</v>
      </c>
      <c r="N9949" s="7">
        <v>-1.48526199277189</v>
      </c>
      <c r="O9949" s="7">
        <v>-1.49918413421263</v>
      </c>
    </row>
    <row r="9950" spans="2:15" x14ac:dyDescent="0.2">
      <c r="B9950" s="7">
        <v>46</v>
      </c>
      <c r="C9950" s="7">
        <v>100</v>
      </c>
      <c r="D9950" s="7">
        <v>0.36386907646676803</v>
      </c>
      <c r="E9950" s="7">
        <v>0.44326235718610002</v>
      </c>
      <c r="G9950" s="7">
        <v>46</v>
      </c>
      <c r="H9950" s="7">
        <v>100</v>
      </c>
      <c r="I9950" s="7">
        <v>0.31065339856357099</v>
      </c>
      <c r="J9950" s="7">
        <v>1.18184430586021E-2</v>
      </c>
      <c r="L9950" s="7">
        <v>46</v>
      </c>
      <c r="M9950" s="7">
        <v>100</v>
      </c>
      <c r="N9950" s="7">
        <v>0.373937098912138</v>
      </c>
      <c r="O9950" s="7">
        <v>0.80233025644732103</v>
      </c>
    </row>
    <row r="9951" spans="2:15" x14ac:dyDescent="0.2">
      <c r="B9951" s="7">
        <v>47</v>
      </c>
      <c r="C9951" s="7">
        <v>100</v>
      </c>
      <c r="D9951" s="7">
        <v>0.27365629917402001</v>
      </c>
      <c r="E9951" s="7">
        <v>0.29733103705233999</v>
      </c>
      <c r="G9951" s="7">
        <v>47</v>
      </c>
      <c r="H9951" s="7">
        <v>100</v>
      </c>
      <c r="I9951" s="7">
        <v>-3.8010001774466699E-3</v>
      </c>
      <c r="J9951" s="7">
        <v>7.8984736778857201E-2</v>
      </c>
      <c r="L9951" s="7">
        <v>47</v>
      </c>
      <c r="M9951" s="7">
        <v>100</v>
      </c>
      <c r="N9951" s="7">
        <v>1.2658987543439599</v>
      </c>
      <c r="O9951" s="7">
        <v>-0.124787502191539</v>
      </c>
    </row>
    <row r="9952" spans="2:15" x14ac:dyDescent="0.2">
      <c r="B9952" s="7">
        <v>48</v>
      </c>
      <c r="C9952" s="7">
        <v>100</v>
      </c>
      <c r="D9952" s="7">
        <v>0.29130915893627901</v>
      </c>
      <c r="E9952" s="7">
        <v>9.9078049774572505E-2</v>
      </c>
      <c r="G9952" s="7">
        <v>48</v>
      </c>
      <c r="H9952" s="7">
        <v>100</v>
      </c>
      <c r="I9952" s="7">
        <v>0.136595958273765</v>
      </c>
      <c r="J9952" s="7">
        <v>-0.17885179545249</v>
      </c>
      <c r="L9952" s="7">
        <v>48</v>
      </c>
      <c r="M9952" s="7">
        <v>100</v>
      </c>
      <c r="N9952" s="7">
        <v>-0.67788466142007597</v>
      </c>
      <c r="O9952" s="7">
        <v>-0.37279301356113398</v>
      </c>
    </row>
    <row r="9953" spans="2:15" x14ac:dyDescent="0.2">
      <c r="B9953" s="7">
        <v>49</v>
      </c>
      <c r="C9953" s="7">
        <v>100</v>
      </c>
      <c r="D9953" s="7">
        <v>0.836463653701772</v>
      </c>
      <c r="E9953" s="7">
        <v>1.1246472961915599</v>
      </c>
      <c r="G9953" s="7">
        <v>49</v>
      </c>
      <c r="H9953" s="7">
        <v>100</v>
      </c>
      <c r="I9953" s="7">
        <v>5.7924938462339303E-4</v>
      </c>
      <c r="J9953" s="7">
        <v>7.6568580140455901E-3</v>
      </c>
      <c r="L9953" s="7">
        <v>49</v>
      </c>
      <c r="M9953" s="7">
        <v>100</v>
      </c>
      <c r="N9953" s="7">
        <v>-0.655611704945261</v>
      </c>
      <c r="O9953" s="7">
        <v>-0.296888861425535</v>
      </c>
    </row>
    <row r="9954" spans="2:15" x14ac:dyDescent="0.2">
      <c r="B9954" s="7">
        <v>50</v>
      </c>
      <c r="C9954" s="7">
        <v>100</v>
      </c>
      <c r="D9954" s="7">
        <v>0.10988452607270099</v>
      </c>
      <c r="E9954" s="7">
        <v>8.5151292906807896E-2</v>
      </c>
      <c r="G9954" s="7">
        <v>50</v>
      </c>
      <c r="H9954" s="7">
        <v>100</v>
      </c>
      <c r="I9954" s="7">
        <v>1.6324937805206399E-2</v>
      </c>
      <c r="J9954" s="7">
        <v>-2.7037994394444299E-2</v>
      </c>
      <c r="L9954" s="7">
        <v>50</v>
      </c>
      <c r="M9954" s="7">
        <v>100</v>
      </c>
      <c r="N9954" s="7">
        <v>-0.30736382435134202</v>
      </c>
      <c r="O9954" s="7">
        <v>-3.4418879120386797E-2</v>
      </c>
    </row>
    <row r="9955" spans="2:15" x14ac:dyDescent="0.2">
      <c r="B9955" s="7">
        <v>51</v>
      </c>
      <c r="C9955" s="7">
        <v>100</v>
      </c>
      <c r="D9955" s="7">
        <v>0.15379970588766401</v>
      </c>
      <c r="E9955" s="7">
        <v>0.208622180077075</v>
      </c>
      <c r="G9955" s="7">
        <v>51</v>
      </c>
      <c r="H9955" s="7">
        <v>100</v>
      </c>
      <c r="I9955" s="7">
        <v>1.12523054707934E-2</v>
      </c>
      <c r="J9955" s="7">
        <v>-2.4414342097225398E-3</v>
      </c>
      <c r="L9955" s="7">
        <v>51</v>
      </c>
      <c r="M9955" s="7">
        <v>100</v>
      </c>
      <c r="N9955" s="7">
        <v>1.69627052319292E-2</v>
      </c>
      <c r="O9955" s="7">
        <v>0.143849330238569</v>
      </c>
    </row>
    <row r="9956" spans="2:15" x14ac:dyDescent="0.2">
      <c r="B9956" s="7">
        <v>52</v>
      </c>
      <c r="C9956" s="7">
        <v>100</v>
      </c>
      <c r="D9956" s="7">
        <v>0.74821830573746195</v>
      </c>
      <c r="E9956" s="7">
        <v>0.63024128203904095</v>
      </c>
      <c r="G9956" s="7">
        <v>52</v>
      </c>
      <c r="H9956" s="7">
        <v>100</v>
      </c>
      <c r="I9956" s="7">
        <v>0</v>
      </c>
      <c r="J9956" s="7">
        <v>0</v>
      </c>
      <c r="L9956" s="7">
        <v>52</v>
      </c>
      <c r="M9956" s="7">
        <v>100</v>
      </c>
      <c r="N9956" s="7">
        <v>-0.15949907714584</v>
      </c>
      <c r="O9956" s="7">
        <v>0.183068498435801</v>
      </c>
    </row>
    <row r="9957" spans="2:15" x14ac:dyDescent="0.2">
      <c r="B9957" s="7">
        <v>53</v>
      </c>
      <c r="C9957" s="7">
        <v>100</v>
      </c>
      <c r="D9957" s="7">
        <v>-5.7821867647948701E-2</v>
      </c>
      <c r="E9957" s="7">
        <v>4.4849994465359103E-2</v>
      </c>
      <c r="G9957" s="7">
        <v>53</v>
      </c>
      <c r="H9957" s="7">
        <v>100</v>
      </c>
      <c r="I9957" s="7">
        <v>-0.133876315747986</v>
      </c>
      <c r="J9957" s="7">
        <v>-0.18885178579046599</v>
      </c>
      <c r="L9957" s="7">
        <v>53</v>
      </c>
      <c r="M9957" s="7">
        <v>100</v>
      </c>
      <c r="N9957" s="7">
        <v>-7.4924686996727302E-2</v>
      </c>
      <c r="O9957" s="7">
        <v>1.8822501892350001E-2</v>
      </c>
    </row>
    <row r="9958" spans="2:15" x14ac:dyDescent="0.2">
      <c r="B9958" s="7">
        <v>54</v>
      </c>
      <c r="C9958" s="7">
        <v>100</v>
      </c>
      <c r="D9958" s="7">
        <v>-2.5130322448255499E-2</v>
      </c>
      <c r="E9958" s="7">
        <v>0.15311314524620701</v>
      </c>
      <c r="G9958" s="7">
        <v>54</v>
      </c>
      <c r="H9958" s="7">
        <v>100</v>
      </c>
      <c r="I9958" s="7">
        <v>8.2753345700897499E-2</v>
      </c>
      <c r="J9958" s="7">
        <v>-4.9472929220120102E-2</v>
      </c>
      <c r="L9958" s="7">
        <v>54</v>
      </c>
      <c r="M9958" s="7">
        <v>100</v>
      </c>
      <c r="N9958" s="7">
        <v>0.43589407850524298</v>
      </c>
      <c r="O9958" s="7">
        <v>-1.2230677875793501E-2</v>
      </c>
    </row>
    <row r="9959" spans="2:15" x14ac:dyDescent="0.2">
      <c r="B9959" s="7">
        <v>55</v>
      </c>
      <c r="C9959" s="7">
        <v>100</v>
      </c>
      <c r="D9959" s="7">
        <v>7.0882403654140405E-2</v>
      </c>
      <c r="E9959" s="7">
        <v>0.31979634506409699</v>
      </c>
      <c r="G9959" s="7">
        <v>55</v>
      </c>
      <c r="H9959" s="7">
        <v>100</v>
      </c>
      <c r="I9959" s="7">
        <v>-9.4571446477899307E-2</v>
      </c>
      <c r="J9959" s="7">
        <v>-5.8643674470280099E-2</v>
      </c>
      <c r="L9959" s="7">
        <v>55</v>
      </c>
      <c r="M9959" s="7">
        <v>100</v>
      </c>
      <c r="N9959" s="7">
        <v>-0.31745029521212798</v>
      </c>
      <c r="O9959" s="7">
        <v>0.31043365470390499</v>
      </c>
    </row>
    <row r="9960" spans="2:15" x14ac:dyDescent="0.2">
      <c r="B9960" s="7">
        <v>56</v>
      </c>
      <c r="C9960" s="7">
        <v>100</v>
      </c>
      <c r="D9960" s="7">
        <v>-0.31352729594996898</v>
      </c>
      <c r="E9960" s="7">
        <v>-0.13348793492257199</v>
      </c>
      <c r="G9960" s="7">
        <v>56</v>
      </c>
      <c r="H9960" s="7">
        <v>100</v>
      </c>
      <c r="I9960" s="7">
        <v>0.38041761802482699</v>
      </c>
      <c r="J9960" s="7">
        <v>-6.3983109073883604E-2</v>
      </c>
      <c r="L9960" s="7">
        <v>56</v>
      </c>
      <c r="M9960" s="7">
        <v>100</v>
      </c>
      <c r="N9960" s="7">
        <v>-1.74312105710277</v>
      </c>
      <c r="O9960" s="7">
        <v>-1.42058056628555</v>
      </c>
    </row>
    <row r="9961" spans="2:15" x14ac:dyDescent="0.2">
      <c r="B9961" s="7">
        <v>57</v>
      </c>
      <c r="C9961" s="7">
        <v>100</v>
      </c>
      <c r="D9961" s="7">
        <v>0.29054671982843799</v>
      </c>
      <c r="E9961" s="7">
        <v>3.6175874351855E-2</v>
      </c>
      <c r="G9961" s="7">
        <v>57</v>
      </c>
      <c r="H9961" s="7">
        <v>100</v>
      </c>
      <c r="I9961" s="7">
        <v>0.19571487257672701</v>
      </c>
      <c r="J9961" s="7">
        <v>0.111516814585414</v>
      </c>
      <c r="L9961" s="7">
        <v>57</v>
      </c>
      <c r="M9961" s="7">
        <v>100</v>
      </c>
      <c r="N9961" s="7">
        <v>-0.61277816040119504</v>
      </c>
      <c r="O9961" s="7">
        <v>0.157692018570221</v>
      </c>
    </row>
    <row r="9962" spans="2:15" x14ac:dyDescent="0.2">
      <c r="B9962" s="7">
        <v>58</v>
      </c>
      <c r="C9962" s="7">
        <v>100</v>
      </c>
      <c r="D9962" s="7">
        <v>-1.2727731646954499E-2</v>
      </c>
      <c r="E9962" s="7">
        <v>1.52478785342023E-2</v>
      </c>
      <c r="G9962" s="7">
        <v>58</v>
      </c>
      <c r="H9962" s="7">
        <v>100</v>
      </c>
      <c r="I9962" s="7">
        <v>-1.00486254004828E-3</v>
      </c>
      <c r="J9962" s="7">
        <v>0.16517143679739699</v>
      </c>
      <c r="L9962" s="7">
        <v>58</v>
      </c>
      <c r="M9962" s="7">
        <v>100</v>
      </c>
      <c r="N9962" s="7">
        <v>0.667688155279063</v>
      </c>
      <c r="O9962" s="7">
        <v>1.0025095948506499</v>
      </c>
    </row>
    <row r="9963" spans="2:15" x14ac:dyDescent="0.2">
      <c r="B9963" s="7">
        <v>59</v>
      </c>
      <c r="C9963" s="7">
        <v>100</v>
      </c>
      <c r="D9963" s="7">
        <v>-2.6078305358296899E-3</v>
      </c>
      <c r="E9963" s="7">
        <v>9.9361319284122701E-2</v>
      </c>
      <c r="G9963" s="7">
        <v>59</v>
      </c>
      <c r="H9963" s="7">
        <v>100</v>
      </c>
      <c r="I9963" s="7">
        <v>7.6988608325478901E-3</v>
      </c>
      <c r="J9963" s="7">
        <v>-5.7198151829638298E-2</v>
      </c>
      <c r="L9963" s="7">
        <v>59</v>
      </c>
      <c r="M9963" s="7">
        <v>100</v>
      </c>
      <c r="N9963" s="7">
        <v>0.38302296482716502</v>
      </c>
      <c r="O9963" s="7">
        <v>0.51872468864687304</v>
      </c>
    </row>
    <row r="9964" spans="2:15" x14ac:dyDescent="0.2">
      <c r="B9964" s="7">
        <v>60</v>
      </c>
      <c r="C9964" s="7">
        <v>100</v>
      </c>
      <c r="D9964" s="7">
        <v>0.48114492679511001</v>
      </c>
      <c r="E9964" s="7">
        <v>0.65753231620860797</v>
      </c>
      <c r="G9964" s="7">
        <v>60</v>
      </c>
      <c r="H9964" s="7">
        <v>100</v>
      </c>
      <c r="I9964" s="7">
        <v>0.10067260337077701</v>
      </c>
      <c r="J9964" s="7">
        <v>0.10461422846801301</v>
      </c>
      <c r="L9964" s="7">
        <v>60</v>
      </c>
      <c r="M9964" s="7">
        <v>100</v>
      </c>
      <c r="N9964" s="7">
        <v>-1.17084211668751</v>
      </c>
      <c r="O9964" s="7">
        <v>-2.56031691055676</v>
      </c>
    </row>
    <row r="9965" spans="2:15" x14ac:dyDescent="0.2">
      <c r="B9965" s="7">
        <v>61</v>
      </c>
      <c r="C9965" s="7">
        <v>100</v>
      </c>
      <c r="D9965" s="7">
        <v>-0.72899082458116005</v>
      </c>
      <c r="E9965" s="7">
        <v>-0.56589662997380996</v>
      </c>
      <c r="G9965" s="7">
        <v>61</v>
      </c>
      <c r="H9965" s="7">
        <v>100</v>
      </c>
      <c r="I9965" s="7">
        <v>-8.1030139705103602E-2</v>
      </c>
      <c r="J9965" s="7">
        <v>-2.40758997444699E-2</v>
      </c>
      <c r="L9965" s="7">
        <v>61</v>
      </c>
      <c r="M9965" s="7">
        <v>100</v>
      </c>
      <c r="N9965" s="7">
        <v>-0.84942105398919299</v>
      </c>
      <c r="O9965" s="7">
        <v>-0.52775637661908403</v>
      </c>
    </row>
    <row r="9966" spans="2:15" x14ac:dyDescent="0.2">
      <c r="B9966" s="7">
        <v>62</v>
      </c>
      <c r="C9966" s="7">
        <v>100</v>
      </c>
      <c r="D9966" s="7">
        <v>5.1875366812748104E-3</v>
      </c>
      <c r="E9966" s="7">
        <v>-0.113691740756272</v>
      </c>
      <c r="G9966" s="7">
        <v>62</v>
      </c>
      <c r="H9966" s="7">
        <v>100</v>
      </c>
      <c r="I9966" s="7">
        <v>-4.6180480318337699E-2</v>
      </c>
      <c r="J9966" s="7">
        <v>0.13220514819453899</v>
      </c>
      <c r="L9966" s="7">
        <v>62</v>
      </c>
      <c r="M9966" s="7">
        <v>100</v>
      </c>
      <c r="N9966" s="7">
        <v>0.74538092671450196</v>
      </c>
      <c r="O9966" s="7">
        <v>1.15103077686405</v>
      </c>
    </row>
    <row r="9967" spans="2:15" x14ac:dyDescent="0.2">
      <c r="B9967" s="7">
        <v>63</v>
      </c>
      <c r="C9967" s="7">
        <v>100</v>
      </c>
      <c r="D9967" s="7">
        <v>-0.70182832483384205</v>
      </c>
      <c r="E9967" s="7">
        <v>-0.72889199795373305</v>
      </c>
      <c r="G9967" s="7">
        <v>63</v>
      </c>
      <c r="H9967" s="7">
        <v>100</v>
      </c>
      <c r="I9967" s="7">
        <v>8.8386514674846595E-2</v>
      </c>
      <c r="J9967" s="7">
        <v>-2.81292186490072E-2</v>
      </c>
      <c r="L9967" s="7">
        <v>63</v>
      </c>
      <c r="M9967" s="7">
        <v>100</v>
      </c>
      <c r="N9967" s="7">
        <v>0.198580811752849</v>
      </c>
      <c r="O9967" s="7">
        <v>0.71700857620232095</v>
      </c>
    </row>
    <row r="9968" spans="2:15" x14ac:dyDescent="0.2">
      <c r="B9968" s="7">
        <v>64</v>
      </c>
      <c r="C9968" s="7">
        <v>100</v>
      </c>
      <c r="D9968" s="7">
        <v>-0.25265582395956399</v>
      </c>
      <c r="E9968" s="7">
        <v>-0.151269557306179</v>
      </c>
      <c r="G9968" s="7">
        <v>64</v>
      </c>
      <c r="H9968" s="7">
        <v>100</v>
      </c>
      <c r="I9968" s="7">
        <v>-2.4376033090616599E-2</v>
      </c>
      <c r="J9968" s="7">
        <v>-1.7687140997135E-2</v>
      </c>
      <c r="L9968" s="7">
        <v>64</v>
      </c>
      <c r="M9968" s="7">
        <v>100</v>
      </c>
      <c r="N9968" s="7">
        <v>-1.3843880899405301</v>
      </c>
      <c r="O9968" s="7">
        <v>-0.34753499873379301</v>
      </c>
    </row>
    <row r="9969" spans="2:15" x14ac:dyDescent="0.2">
      <c r="B9969" s="7">
        <v>65</v>
      </c>
      <c r="C9969" s="7">
        <v>100</v>
      </c>
      <c r="D9969" s="7">
        <v>-5.6345210026451702E-2</v>
      </c>
      <c r="E9969" s="7">
        <v>-6.2460195725980897E-2</v>
      </c>
      <c r="G9969" s="7">
        <v>65</v>
      </c>
      <c r="H9969" s="7">
        <v>100</v>
      </c>
      <c r="I9969" s="7">
        <v>6.1980686866016703E-2</v>
      </c>
      <c r="J9969" s="7">
        <v>-0.251983419195838</v>
      </c>
      <c r="L9969" s="7">
        <v>65</v>
      </c>
      <c r="M9969" s="7">
        <v>100</v>
      </c>
      <c r="N9969" s="7">
        <v>-1.3600130938669399</v>
      </c>
      <c r="O9969" s="7">
        <v>-1.2048241708893499</v>
      </c>
    </row>
    <row r="9970" spans="2:15" x14ac:dyDescent="0.2">
      <c r="B9970" s="7">
        <v>66</v>
      </c>
      <c r="C9970" s="7">
        <v>100</v>
      </c>
      <c r="D9970" s="7">
        <v>0.53500490249803401</v>
      </c>
      <c r="E9970" s="7">
        <v>0.51581430990635901</v>
      </c>
      <c r="G9970" s="7">
        <v>66</v>
      </c>
      <c r="H9970" s="7">
        <v>100</v>
      </c>
      <c r="I9970" s="7">
        <v>-2.3651678513255399E-2</v>
      </c>
      <c r="J9970" s="7">
        <v>-9.0158845227005201E-3</v>
      </c>
      <c r="L9970" s="7">
        <v>66</v>
      </c>
      <c r="M9970" s="7">
        <v>100</v>
      </c>
      <c r="N9970" s="7">
        <v>-3.24979332139123</v>
      </c>
      <c r="O9970" s="7">
        <v>-2.0401809180089998</v>
      </c>
    </row>
    <row r="9971" spans="2:15" x14ac:dyDescent="0.2">
      <c r="B9971" s="7">
        <v>67</v>
      </c>
      <c r="C9971" s="7">
        <v>100</v>
      </c>
      <c r="D9971" s="7">
        <v>0.72131991155136499</v>
      </c>
      <c r="E9971" s="7">
        <v>0.85558082509181599</v>
      </c>
      <c r="G9971" s="7">
        <v>67</v>
      </c>
      <c r="H9971" s="7">
        <v>100</v>
      </c>
      <c r="I9971" s="7">
        <v>0.37886164330878003</v>
      </c>
      <c r="J9971" s="7">
        <v>0.13858050814067799</v>
      </c>
      <c r="L9971" s="7">
        <v>67</v>
      </c>
      <c r="M9971" s="7">
        <v>100</v>
      </c>
      <c r="N9971" s="7">
        <v>-0.13761426285169701</v>
      </c>
      <c r="O9971" s="7">
        <v>-0.90738373424688901</v>
      </c>
    </row>
    <row r="9972" spans="2:15" x14ac:dyDescent="0.2">
      <c r="B9972" s="7">
        <v>68</v>
      </c>
      <c r="C9972" s="7">
        <v>100</v>
      </c>
      <c r="D9972" s="7">
        <v>0.14094570605073101</v>
      </c>
      <c r="E9972" s="7">
        <v>0.34206815553486303</v>
      </c>
      <c r="G9972" s="7">
        <v>68</v>
      </c>
      <c r="H9972" s="7">
        <v>100</v>
      </c>
      <c r="I9972" s="7">
        <v>0.12622378759228101</v>
      </c>
      <c r="J9972" s="7">
        <v>0.19891020131435</v>
      </c>
      <c r="L9972" s="7">
        <v>68</v>
      </c>
      <c r="M9972" s="7">
        <v>100</v>
      </c>
      <c r="N9972" s="7">
        <v>-6.5215569037451196E-2</v>
      </c>
      <c r="O9972" s="7">
        <v>0.78608942825502703</v>
      </c>
    </row>
    <row r="9973" spans="2:15" x14ac:dyDescent="0.2">
      <c r="B9973" s="7">
        <v>69</v>
      </c>
      <c r="C9973" s="7">
        <v>100</v>
      </c>
      <c r="D9973" s="7">
        <v>-0.240393247509257</v>
      </c>
      <c r="E9973" s="7">
        <v>-0.34920301773914098</v>
      </c>
      <c r="G9973" s="7">
        <v>69</v>
      </c>
      <c r="H9973" s="7">
        <v>100</v>
      </c>
      <c r="I9973" s="7">
        <v>0.20669766901832401</v>
      </c>
      <c r="J9973" s="7">
        <v>0.11279724676229901</v>
      </c>
      <c r="L9973" s="7">
        <v>69</v>
      </c>
      <c r="M9973" s="7">
        <v>100</v>
      </c>
      <c r="N9973" s="7">
        <v>0.170847819992513</v>
      </c>
      <c r="O9973" s="7">
        <v>3.50950815108435E-2</v>
      </c>
    </row>
    <row r="9974" spans="2:15" x14ac:dyDescent="0.2">
      <c r="B9974" s="7">
        <v>70</v>
      </c>
      <c r="C9974" s="7">
        <v>100</v>
      </c>
      <c r="D9974" s="7">
        <v>-0.91111521220402603</v>
      </c>
      <c r="E9974" s="7">
        <v>-0.51777082939082697</v>
      </c>
      <c r="G9974" s="7">
        <v>70</v>
      </c>
      <c r="H9974" s="7">
        <v>100</v>
      </c>
      <c r="I9974" s="7">
        <v>-4.4768101396917004E-3</v>
      </c>
      <c r="J9974" s="7">
        <v>0.23671445455406601</v>
      </c>
      <c r="L9974" s="7">
        <v>70</v>
      </c>
      <c r="M9974" s="7">
        <v>100</v>
      </c>
      <c r="N9974" s="7">
        <v>0.46285532499613702</v>
      </c>
      <c r="O9974" s="7">
        <v>-2.43805966738284E-2</v>
      </c>
    </row>
    <row r="9975" spans="2:15" x14ac:dyDescent="0.2">
      <c r="B9975" s="7">
        <v>71</v>
      </c>
      <c r="C9975" s="7">
        <v>100</v>
      </c>
      <c r="D9975" s="7">
        <v>0.29916983391868401</v>
      </c>
      <c r="E9975" s="7">
        <v>-0.36695377984897398</v>
      </c>
      <c r="G9975" s="7">
        <v>71</v>
      </c>
      <c r="H9975" s="7">
        <v>100</v>
      </c>
      <c r="I9975" s="7">
        <v>9.2363317755028304E-2</v>
      </c>
      <c r="J9975" s="7">
        <v>-5.2978326398941199E-2</v>
      </c>
      <c r="L9975" s="7">
        <v>71</v>
      </c>
      <c r="M9975" s="7">
        <v>100</v>
      </c>
      <c r="N9975" s="7">
        <v>-1.18876073421689</v>
      </c>
      <c r="O9975" s="7">
        <v>-0.76901606459930705</v>
      </c>
    </row>
    <row r="9976" spans="2:15" x14ac:dyDescent="0.2">
      <c r="B9976" s="7">
        <v>72</v>
      </c>
      <c r="C9976" s="7">
        <v>100</v>
      </c>
      <c r="D9976" s="7">
        <v>0.25074087501294401</v>
      </c>
      <c r="E9976" s="7">
        <v>0.24396721374783001</v>
      </c>
      <c r="G9976" s="7">
        <v>72</v>
      </c>
      <c r="H9976" s="7">
        <v>100</v>
      </c>
      <c r="I9976" s="7">
        <v>0.10493478469357501</v>
      </c>
      <c r="J9976" s="7">
        <v>2.9067304536178899E-3</v>
      </c>
      <c r="L9976" s="7">
        <v>72</v>
      </c>
      <c r="M9976" s="7">
        <v>100</v>
      </c>
      <c r="N9976" s="7">
        <v>1.1715658159612199</v>
      </c>
      <c r="O9976" s="7">
        <v>1.8449783901400201</v>
      </c>
    </row>
    <row r="9977" spans="2:15" x14ac:dyDescent="0.2">
      <c r="B9977" s="7">
        <v>73</v>
      </c>
      <c r="C9977" s="7">
        <v>100</v>
      </c>
      <c r="D9977" s="7">
        <v>-1.79138736858722E-2</v>
      </c>
      <c r="E9977" s="7">
        <v>0.23530744280767199</v>
      </c>
      <c r="G9977" s="7">
        <v>73</v>
      </c>
      <c r="H9977" s="7">
        <v>100</v>
      </c>
      <c r="I9977" s="7">
        <v>-1.5990904005446799E-2</v>
      </c>
      <c r="J9977" s="7">
        <v>-9.7797457165594605E-3</v>
      </c>
      <c r="L9977" s="7">
        <v>73</v>
      </c>
      <c r="M9977" s="7">
        <v>100</v>
      </c>
      <c r="N9977" s="7">
        <v>-0.74824594054204496</v>
      </c>
      <c r="O9977" s="7">
        <v>-0.33542275234197</v>
      </c>
    </row>
    <row r="9978" spans="2:15" x14ac:dyDescent="0.2">
      <c r="B9978" s="7">
        <v>74</v>
      </c>
      <c r="C9978" s="7">
        <v>100</v>
      </c>
      <c r="D9978" s="7">
        <v>-1.046357868203E-2</v>
      </c>
      <c r="E9978" s="7">
        <v>-2.1970492393208502E-2</v>
      </c>
      <c r="G9978" s="7">
        <v>74</v>
      </c>
      <c r="H9978" s="7">
        <v>100</v>
      </c>
      <c r="I9978" s="7">
        <v>3.1555774141546401E-2</v>
      </c>
      <c r="J9978" s="7">
        <v>5.9645986653657598E-2</v>
      </c>
      <c r="L9978" s="7">
        <v>74</v>
      </c>
      <c r="M9978" s="7">
        <v>100</v>
      </c>
      <c r="N9978" s="7">
        <v>-0.23553830210549301</v>
      </c>
      <c r="O9978" s="7">
        <v>-1.52519992434681</v>
      </c>
    </row>
    <row r="9979" spans="2:15" x14ac:dyDescent="0.2">
      <c r="B9979" s="7">
        <v>75</v>
      </c>
      <c r="C9979" s="7">
        <v>100</v>
      </c>
      <c r="D9979" s="7">
        <v>-0.53723304892303503</v>
      </c>
      <c r="E9979" s="7">
        <v>-0.647863965383211</v>
      </c>
      <c r="G9979" s="7">
        <v>75</v>
      </c>
      <c r="H9979" s="7">
        <v>100</v>
      </c>
      <c r="I9979" s="7">
        <v>9.08175209673656E-3</v>
      </c>
      <c r="J9979" s="7">
        <v>-4.59899761005267E-2</v>
      </c>
      <c r="L9979" s="7">
        <v>75</v>
      </c>
      <c r="M9979" s="7">
        <v>100</v>
      </c>
      <c r="N9979" s="7">
        <v>-0.82077180261086602</v>
      </c>
      <c r="O9979" s="7">
        <v>-0.10549564030068601</v>
      </c>
    </row>
    <row r="9980" spans="2:15" x14ac:dyDescent="0.2">
      <c r="B9980" s="7">
        <v>76</v>
      </c>
      <c r="C9980" s="7">
        <v>100</v>
      </c>
      <c r="D9980" s="7">
        <v>0.27512118599822799</v>
      </c>
      <c r="E9980" s="7">
        <v>0.264583291289194</v>
      </c>
      <c r="G9980" s="7">
        <v>76</v>
      </c>
      <c r="H9980" s="7">
        <v>100</v>
      </c>
      <c r="I9980" s="7">
        <v>7.9810909783954199E-3</v>
      </c>
      <c r="J9980" s="7">
        <v>-2.1095748708531699E-3</v>
      </c>
      <c r="L9980" s="7">
        <v>76</v>
      </c>
      <c r="M9980" s="7">
        <v>100</v>
      </c>
      <c r="N9980" s="7">
        <v>-0.74500820300623305</v>
      </c>
      <c r="O9980" s="7">
        <v>4.7935256996699302E-2</v>
      </c>
    </row>
    <row r="9981" spans="2:15" x14ac:dyDescent="0.2">
      <c r="B9981" s="7">
        <v>77</v>
      </c>
      <c r="C9981" s="7">
        <v>100</v>
      </c>
      <c r="D9981" s="7">
        <v>-5.03869196478774E-2</v>
      </c>
      <c r="E9981" s="7">
        <v>6.2068356283555601E-2</v>
      </c>
      <c r="G9981" s="7">
        <v>77</v>
      </c>
      <c r="H9981" s="7">
        <v>100</v>
      </c>
      <c r="I9981" s="7">
        <v>7.7219359564557602E-3</v>
      </c>
      <c r="J9981" s="7">
        <v>3.0255285532423399E-3</v>
      </c>
      <c r="L9981" s="7">
        <v>77</v>
      </c>
      <c r="M9981" s="7">
        <v>100</v>
      </c>
      <c r="N9981" s="7">
        <v>-1.9640192270778101</v>
      </c>
      <c r="O9981" s="7">
        <v>-1.57535155325614</v>
      </c>
    </row>
    <row r="9982" spans="2:15" x14ac:dyDescent="0.2">
      <c r="B9982" s="7">
        <v>78</v>
      </c>
      <c r="C9982" s="7">
        <v>100</v>
      </c>
      <c r="D9982" s="7">
        <v>0.63517527658149797</v>
      </c>
      <c r="E9982" s="7">
        <v>0.563994477668887</v>
      </c>
      <c r="G9982" s="7">
        <v>78</v>
      </c>
      <c r="H9982" s="7">
        <v>100</v>
      </c>
      <c r="I9982" s="7">
        <v>5.7801684316757501E-2</v>
      </c>
      <c r="J9982" s="7">
        <v>2.3912933345855199E-2</v>
      </c>
      <c r="L9982" s="7">
        <v>78</v>
      </c>
      <c r="M9982" s="7">
        <v>100</v>
      </c>
      <c r="N9982" s="7">
        <v>-1.62015995762433</v>
      </c>
      <c r="O9982" s="7">
        <v>-1.4370933729723001</v>
      </c>
    </row>
    <row r="9983" spans="2:15" x14ac:dyDescent="0.2">
      <c r="B9983" s="7">
        <v>79</v>
      </c>
      <c r="C9983" s="7">
        <v>100</v>
      </c>
      <c r="D9983" s="7">
        <v>0.269477955623664</v>
      </c>
      <c r="E9983" s="7">
        <v>0.41337005286426798</v>
      </c>
      <c r="G9983" s="7">
        <v>79</v>
      </c>
      <c r="H9983" s="7">
        <v>100</v>
      </c>
      <c r="I9983" s="7">
        <v>3.14546382649925E-2</v>
      </c>
      <c r="J9983" s="7">
        <v>4.0705210866327099E-2</v>
      </c>
      <c r="L9983" s="7">
        <v>79</v>
      </c>
      <c r="M9983" s="7">
        <v>100</v>
      </c>
      <c r="N9983" s="7">
        <v>-0.47598769290722098</v>
      </c>
      <c r="O9983" s="7">
        <v>-3.3504141348421598E-2</v>
      </c>
    </row>
    <row r="9984" spans="2:15" x14ac:dyDescent="0.2">
      <c r="B9984" s="7">
        <v>80</v>
      </c>
      <c r="C9984" s="7">
        <v>100</v>
      </c>
      <c r="D9984" s="7">
        <v>0.39583313387130797</v>
      </c>
      <c r="E9984" s="7">
        <v>0.34211601831771599</v>
      </c>
      <c r="G9984" s="7">
        <v>80</v>
      </c>
      <c r="H9984" s="7">
        <v>100</v>
      </c>
      <c r="I9984" s="7">
        <v>0.22620635167000999</v>
      </c>
      <c r="J9984" s="7">
        <v>7.5635167312028406E-2</v>
      </c>
      <c r="L9984" s="7">
        <v>80</v>
      </c>
      <c r="M9984" s="7">
        <v>100</v>
      </c>
      <c r="N9984" s="7">
        <v>-1.8239043438009599</v>
      </c>
      <c r="O9984" s="7">
        <v>-2.2637040617389301</v>
      </c>
    </row>
    <row r="9985" spans="2:15" x14ac:dyDescent="0.2">
      <c r="B9985" s="7">
        <v>81</v>
      </c>
      <c r="C9985" s="7">
        <v>100</v>
      </c>
      <c r="D9985" s="7">
        <v>0.44802164381124998</v>
      </c>
      <c r="E9985" s="7">
        <v>0.33916773612579298</v>
      </c>
      <c r="G9985" s="7">
        <v>81</v>
      </c>
      <c r="H9985" s="7">
        <v>100</v>
      </c>
      <c r="I9985" s="7">
        <v>8.7450363990915197E-3</v>
      </c>
      <c r="J9985" s="7">
        <v>4.3980201344413503E-3</v>
      </c>
      <c r="L9985" s="7">
        <v>81</v>
      </c>
      <c r="M9985" s="7">
        <v>100</v>
      </c>
      <c r="N9985" s="7">
        <v>1.99871664750891</v>
      </c>
      <c r="O9985" s="7">
        <v>1.5293586841265101</v>
      </c>
    </row>
    <row r="9986" spans="2:15" x14ac:dyDescent="0.2">
      <c r="B9986" s="7">
        <v>82</v>
      </c>
      <c r="C9986" s="7">
        <v>100</v>
      </c>
      <c r="D9986" s="7">
        <v>-2.3868901215507801E-2</v>
      </c>
      <c r="E9986" s="7">
        <v>0.15746580911364699</v>
      </c>
      <c r="G9986" s="7">
        <v>82</v>
      </c>
      <c r="H9986" s="7">
        <v>100</v>
      </c>
      <c r="I9986" s="7">
        <v>-8.3797973138144896E-2</v>
      </c>
      <c r="J9986" s="7">
        <v>-0.21334535472067701</v>
      </c>
      <c r="L9986" s="7">
        <v>82</v>
      </c>
      <c r="M9986" s="7">
        <v>100</v>
      </c>
      <c r="N9986" s="7">
        <v>-0.19119018007840199</v>
      </c>
      <c r="O9986" s="7">
        <v>-0.55566124502964498</v>
      </c>
    </row>
    <row r="9987" spans="2:15" x14ac:dyDescent="0.2">
      <c r="B9987" s="7">
        <v>83</v>
      </c>
      <c r="C9987" s="7">
        <v>100</v>
      </c>
      <c r="D9987" s="7">
        <v>8.5189019381424202E-3</v>
      </c>
      <c r="E9987" s="7">
        <v>0.209313165289576</v>
      </c>
      <c r="G9987" s="7">
        <v>83</v>
      </c>
      <c r="H9987" s="7">
        <v>100</v>
      </c>
      <c r="I9987" s="7">
        <v>0.34603674833284198</v>
      </c>
      <c r="J9987" s="7">
        <v>0.18620449128029001</v>
      </c>
      <c r="L9987" s="7">
        <v>83</v>
      </c>
      <c r="M9987" s="7">
        <v>100</v>
      </c>
      <c r="N9987" s="7">
        <v>-2.57987250756443</v>
      </c>
      <c r="O9987" s="7">
        <v>-2.09736484083645</v>
      </c>
    </row>
    <row r="9988" spans="2:15" x14ac:dyDescent="0.2">
      <c r="B9988" s="7">
        <v>84</v>
      </c>
      <c r="C9988" s="7">
        <v>100</v>
      </c>
      <c r="D9988" s="7">
        <v>0.28124937733833599</v>
      </c>
      <c r="E9988" s="7">
        <v>0.45257543709314502</v>
      </c>
      <c r="G9988" s="7">
        <v>84</v>
      </c>
      <c r="H9988" s="7">
        <v>100</v>
      </c>
      <c r="I9988" s="7">
        <v>-3.5779585585682797E-2</v>
      </c>
      <c r="J9988" s="7">
        <v>7.3193790058456304E-2</v>
      </c>
      <c r="L9988" s="7">
        <v>84</v>
      </c>
      <c r="M9988" s="7">
        <v>100</v>
      </c>
      <c r="N9988" s="7">
        <v>2.9950432111284</v>
      </c>
      <c r="O9988" s="7">
        <v>3.1896501290617598</v>
      </c>
    </row>
    <row r="9989" spans="2:15" x14ac:dyDescent="0.2">
      <c r="B9989" s="7">
        <v>85</v>
      </c>
      <c r="C9989" s="7">
        <v>100</v>
      </c>
      <c r="D9989" s="7">
        <v>0.12806215687620801</v>
      </c>
      <c r="E9989" s="7">
        <v>-0.12694167861752501</v>
      </c>
      <c r="G9989" s="7">
        <v>85</v>
      </c>
      <c r="H9989" s="7">
        <v>100</v>
      </c>
      <c r="I9989" s="7">
        <v>-1.4655919799031501E-2</v>
      </c>
      <c r="J9989" s="7">
        <v>-1.5116757799226801E-2</v>
      </c>
      <c r="L9989" s="7">
        <v>85</v>
      </c>
      <c r="M9989" s="7">
        <v>100</v>
      </c>
      <c r="N9989" s="7">
        <v>-1.4267107970505399</v>
      </c>
      <c r="O9989" s="7">
        <v>-1.74383791218346</v>
      </c>
    </row>
    <row r="9990" spans="2:15" x14ac:dyDescent="0.2">
      <c r="B9990" s="7">
        <v>86</v>
      </c>
      <c r="C9990" s="7">
        <v>100</v>
      </c>
      <c r="D9990" s="7">
        <v>0.94877770143027396</v>
      </c>
      <c r="E9990" s="7">
        <v>0.96986421275141799</v>
      </c>
      <c r="G9990" s="7">
        <v>86</v>
      </c>
      <c r="H9990" s="7">
        <v>100</v>
      </c>
      <c r="I9990" s="7">
        <v>0.118171009934917</v>
      </c>
      <c r="J9990" s="7">
        <v>5.4594576068607702E-2</v>
      </c>
      <c r="L9990" s="7">
        <v>86</v>
      </c>
      <c r="M9990" s="7">
        <v>100</v>
      </c>
      <c r="N9990" s="7">
        <v>-6.9405215630968797E-4</v>
      </c>
      <c r="O9990" s="7">
        <v>8.7040279160153694E-2</v>
      </c>
    </row>
    <row r="9991" spans="2:15" x14ac:dyDescent="0.2">
      <c r="B9991" s="7">
        <v>87</v>
      </c>
      <c r="C9991" s="7">
        <v>100</v>
      </c>
      <c r="D9991" s="7">
        <v>0.55662345464285501</v>
      </c>
      <c r="E9991" s="7">
        <v>0.38986349131056702</v>
      </c>
      <c r="G9991" s="7">
        <v>87</v>
      </c>
      <c r="H9991" s="7">
        <v>100</v>
      </c>
      <c r="I9991" s="7">
        <v>-6.5668139527259601E-3</v>
      </c>
      <c r="J9991" s="7">
        <v>-2.1768620593517699E-2</v>
      </c>
      <c r="L9991" s="7">
        <v>87</v>
      </c>
      <c r="M9991" s="7">
        <v>100</v>
      </c>
      <c r="N9991" s="7">
        <v>1.4441170643876799</v>
      </c>
      <c r="O9991" s="7">
        <v>0.611523845039873</v>
      </c>
    </row>
    <row r="9992" spans="2:15" x14ac:dyDescent="0.2">
      <c r="B9992" s="7">
        <v>88</v>
      </c>
      <c r="C9992" s="7">
        <v>100</v>
      </c>
      <c r="D9992" s="7">
        <v>-0.112838786879855</v>
      </c>
      <c r="E9992" s="7">
        <v>-0.12974352263868</v>
      </c>
      <c r="G9992" s="7">
        <v>88</v>
      </c>
      <c r="H9992" s="7">
        <v>100</v>
      </c>
      <c r="I9992" s="7">
        <v>-5.6424963245755898E-3</v>
      </c>
      <c r="J9992" s="7">
        <v>-5.9294574266724798E-2</v>
      </c>
      <c r="L9992" s="7">
        <v>88</v>
      </c>
      <c r="M9992" s="7">
        <v>100</v>
      </c>
      <c r="N9992" s="7">
        <v>0.584926672120055</v>
      </c>
      <c r="O9992" s="7">
        <v>-0.16139670010009799</v>
      </c>
    </row>
    <row r="9993" spans="2:15" x14ac:dyDescent="0.2">
      <c r="B9993" s="7">
        <v>89</v>
      </c>
      <c r="C9993" s="7">
        <v>100</v>
      </c>
      <c r="D9993" s="7">
        <v>2.76655041957578</v>
      </c>
      <c r="E9993" s="7">
        <v>2.78794359444516</v>
      </c>
      <c r="G9993" s="7">
        <v>89</v>
      </c>
      <c r="H9993" s="7">
        <v>100</v>
      </c>
      <c r="I9993" s="7">
        <v>-1.3599101312272901E-2</v>
      </c>
      <c r="J9993" s="7">
        <v>0.23511056324626001</v>
      </c>
      <c r="L9993" s="7">
        <v>89</v>
      </c>
      <c r="M9993" s="7">
        <v>100</v>
      </c>
      <c r="N9993" s="7">
        <v>-0.50084354827736999</v>
      </c>
      <c r="O9993" s="7">
        <v>7.5661245872799696E-2</v>
      </c>
    </row>
    <row r="9994" spans="2:15" x14ac:dyDescent="0.2">
      <c r="B9994" s="7">
        <v>90</v>
      </c>
      <c r="C9994" s="7">
        <v>100</v>
      </c>
      <c r="D9994" s="7">
        <v>0.47426892594827702</v>
      </c>
      <c r="E9994" s="7">
        <v>0.39017070301886198</v>
      </c>
      <c r="G9994" s="7">
        <v>90</v>
      </c>
      <c r="H9994" s="7">
        <v>100</v>
      </c>
      <c r="I9994" s="7">
        <v>0.134312458776678</v>
      </c>
      <c r="J9994" s="7">
        <v>-8.9143731653949801E-2</v>
      </c>
      <c r="L9994" s="7">
        <v>90</v>
      </c>
      <c r="M9994" s="7">
        <v>100</v>
      </c>
      <c r="N9994" s="7">
        <v>-2.2296326021202399</v>
      </c>
      <c r="O9994" s="7">
        <v>-1.8057009461387401</v>
      </c>
    </row>
    <row r="9995" spans="2:15" x14ac:dyDescent="0.2">
      <c r="B9995" s="7">
        <v>91</v>
      </c>
      <c r="C9995" s="7">
        <v>100</v>
      </c>
      <c r="D9995" s="7">
        <v>0.215926902284478</v>
      </c>
      <c r="E9995" s="7">
        <v>0.31508216764417102</v>
      </c>
      <c r="G9995" s="7">
        <v>91</v>
      </c>
      <c r="H9995" s="7">
        <v>100</v>
      </c>
      <c r="I9995" s="7">
        <v>0.10680814876332401</v>
      </c>
      <c r="J9995" s="7">
        <v>5.9464593728684199E-2</v>
      </c>
      <c r="L9995" s="7">
        <v>91</v>
      </c>
      <c r="M9995" s="7">
        <v>100</v>
      </c>
      <c r="N9995" s="7">
        <v>-1.0014125682394699</v>
      </c>
      <c r="O9995" s="7">
        <v>-0.93262830897594196</v>
      </c>
    </row>
    <row r="9996" spans="2:15" x14ac:dyDescent="0.2">
      <c r="B9996" s="7">
        <v>92</v>
      </c>
      <c r="C9996" s="7">
        <v>100</v>
      </c>
      <c r="D9996" s="7">
        <v>0.147856966909924</v>
      </c>
      <c r="E9996" s="7">
        <v>0.15463048398912199</v>
      </c>
      <c r="G9996" s="7">
        <v>92</v>
      </c>
      <c r="H9996" s="7">
        <v>100</v>
      </c>
      <c r="I9996" s="7">
        <v>0.282777173348083</v>
      </c>
      <c r="J9996" s="7">
        <v>5.29300332123483E-2</v>
      </c>
      <c r="L9996" s="7">
        <v>92</v>
      </c>
      <c r="M9996" s="7">
        <v>100</v>
      </c>
      <c r="N9996" s="7">
        <v>-2.1857442926874602</v>
      </c>
      <c r="O9996" s="7">
        <v>-1.0348560117012899</v>
      </c>
    </row>
    <row r="9997" spans="2:15" x14ac:dyDescent="0.2">
      <c r="B9997" s="7">
        <v>93</v>
      </c>
      <c r="C9997" s="7">
        <v>100</v>
      </c>
      <c r="D9997" s="7">
        <v>0.36490780653941002</v>
      </c>
      <c r="E9997" s="7">
        <v>0.51704535055448597</v>
      </c>
      <c r="G9997" s="7">
        <v>93</v>
      </c>
      <c r="H9997" s="7">
        <v>100</v>
      </c>
      <c r="I9997" s="7">
        <v>-5.8376173149063099E-2</v>
      </c>
      <c r="J9997" s="7">
        <v>8.8110873041311197E-2</v>
      </c>
      <c r="L9997" s="7">
        <v>93</v>
      </c>
      <c r="M9997" s="7">
        <v>100</v>
      </c>
      <c r="N9997" s="7">
        <v>0.55735447059862497</v>
      </c>
      <c r="O9997" s="7">
        <v>-0.65183070764398598</v>
      </c>
    </row>
    <row r="9998" spans="2:15" x14ac:dyDescent="0.2">
      <c r="B9998" s="7">
        <v>94</v>
      </c>
      <c r="C9998" s="7">
        <v>100</v>
      </c>
      <c r="D9998" s="7">
        <v>0.35616855612104598</v>
      </c>
      <c r="E9998" s="7">
        <v>0.39186308010090098</v>
      </c>
      <c r="G9998" s="7">
        <v>94</v>
      </c>
      <c r="H9998" s="7">
        <v>100</v>
      </c>
      <c r="I9998" s="7">
        <v>1.7785155673466901E-2</v>
      </c>
      <c r="J9998" s="7">
        <v>6.4880609762658206E-2</v>
      </c>
      <c r="L9998" s="7">
        <v>94</v>
      </c>
      <c r="M9998" s="7">
        <v>100</v>
      </c>
      <c r="N9998" s="7">
        <v>-1.00041559437326</v>
      </c>
      <c r="O9998" s="7">
        <v>8.0402459333436496E-2</v>
      </c>
    </row>
    <row r="9999" spans="2:15" x14ac:dyDescent="0.2">
      <c r="B9999" s="7">
        <v>95</v>
      </c>
      <c r="C9999" s="7">
        <v>100</v>
      </c>
      <c r="D9999" s="7">
        <v>0.147656602632424</v>
      </c>
      <c r="E9999" s="7">
        <v>0.124671371903251</v>
      </c>
      <c r="G9999" s="7">
        <v>95</v>
      </c>
      <c r="H9999" s="7">
        <v>100</v>
      </c>
      <c r="I9999" s="7">
        <v>0.13586424912695599</v>
      </c>
      <c r="J9999" s="7">
        <v>-1.7636513052666999E-2</v>
      </c>
      <c r="L9999" s="7">
        <v>95</v>
      </c>
      <c r="M9999" s="7">
        <v>100</v>
      </c>
      <c r="N9999" s="7">
        <v>-1.1047150806678701</v>
      </c>
      <c r="O9999" s="7">
        <v>-0.94328253886005398</v>
      </c>
    </row>
    <row r="10000" spans="2:15" x14ac:dyDescent="0.2">
      <c r="B10000" s="7">
        <v>96</v>
      </c>
      <c r="C10000" s="7">
        <v>100</v>
      </c>
      <c r="D10000" s="7">
        <v>-1.3085085897362301E-2</v>
      </c>
      <c r="E10000" s="7">
        <v>3.2741942117635099E-2</v>
      </c>
      <c r="G10000" s="7">
        <v>96</v>
      </c>
      <c r="H10000" s="7">
        <v>100</v>
      </c>
      <c r="I10000" s="7">
        <v>-0.100654012065375</v>
      </c>
      <c r="J10000" s="7">
        <v>-2.9323464630831401E-2</v>
      </c>
      <c r="L10000" s="7">
        <v>96</v>
      </c>
      <c r="M10000" s="7">
        <v>100</v>
      </c>
      <c r="N10000" s="7">
        <v>0.13453477735793101</v>
      </c>
      <c r="O10000" s="7">
        <v>-0.33952935850321198</v>
      </c>
    </row>
    <row r="10001" spans="2:15" x14ac:dyDescent="0.2">
      <c r="B10001" s="7">
        <v>97</v>
      </c>
      <c r="C10001" s="7">
        <v>100</v>
      </c>
      <c r="D10001" s="7">
        <v>9.0580570258705306E-2</v>
      </c>
      <c r="E10001" s="7">
        <v>4.0012608006696503E-2</v>
      </c>
      <c r="G10001" s="7">
        <v>97</v>
      </c>
      <c r="H10001" s="7">
        <v>100</v>
      </c>
      <c r="I10001" s="7">
        <v>7.7498034424301004E-2</v>
      </c>
      <c r="J10001" s="7">
        <v>0.14837052920728799</v>
      </c>
      <c r="L10001" s="7">
        <v>97</v>
      </c>
      <c r="M10001" s="7">
        <v>100</v>
      </c>
      <c r="N10001" s="7">
        <v>-0.65952911011818105</v>
      </c>
      <c r="O10001" s="7">
        <v>-0.35604223957929398</v>
      </c>
    </row>
    <row r="10002" spans="2:15" x14ac:dyDescent="0.2">
      <c r="B10002" s="7">
        <v>98</v>
      </c>
      <c r="C10002" s="7">
        <v>100</v>
      </c>
      <c r="D10002" s="7">
        <v>0.23299853804717999</v>
      </c>
      <c r="E10002" s="7">
        <v>0.205677117672799</v>
      </c>
      <c r="G10002" s="7">
        <v>98</v>
      </c>
      <c r="H10002" s="7">
        <v>100</v>
      </c>
      <c r="I10002" s="7">
        <v>-5.5127683637779E-2</v>
      </c>
      <c r="J10002" s="7">
        <v>-0.131339911077298</v>
      </c>
      <c r="L10002" s="7">
        <v>98</v>
      </c>
      <c r="M10002" s="7">
        <v>100</v>
      </c>
      <c r="N10002" s="7">
        <v>1.35308636838448</v>
      </c>
      <c r="O10002" s="7">
        <v>2.1660850414602302</v>
      </c>
    </row>
    <row r="10003" spans="2:15" x14ac:dyDescent="0.2">
      <c r="B10003" s="7">
        <v>99</v>
      </c>
      <c r="C10003" s="7">
        <v>100</v>
      </c>
      <c r="D10003" s="7">
        <v>-9.6838672314076404E-2</v>
      </c>
      <c r="E10003" s="7">
        <v>0.25081615866438201</v>
      </c>
      <c r="G10003" s="7">
        <v>99</v>
      </c>
      <c r="H10003" s="7">
        <v>100</v>
      </c>
      <c r="I10003" s="7">
        <v>0</v>
      </c>
      <c r="J10003" s="7">
        <v>0</v>
      </c>
      <c r="L10003" s="7">
        <v>99</v>
      </c>
      <c r="M10003" s="7">
        <v>100</v>
      </c>
      <c r="N10003" s="7">
        <v>-0.26220598651848498</v>
      </c>
      <c r="O10003" s="7">
        <v>0.61682453591057496</v>
      </c>
    </row>
    <row r="10004" spans="2:15" x14ac:dyDescent="0.2">
      <c r="B10004" s="7">
        <v>100</v>
      </c>
      <c r="C10004" s="7">
        <v>100</v>
      </c>
      <c r="D10004" s="7">
        <v>3.4034824726253597E-2</v>
      </c>
      <c r="E10004" s="7">
        <v>0.53380914075229502</v>
      </c>
      <c r="G10004" s="7">
        <v>100</v>
      </c>
      <c r="H10004" s="7">
        <v>100</v>
      </c>
      <c r="I10004" s="7">
        <v>-5.8733450457713901E-2</v>
      </c>
      <c r="J10004" s="7">
        <v>4.6927680230075097E-2</v>
      </c>
      <c r="L10004" s="7">
        <v>100</v>
      </c>
      <c r="M10004" s="7">
        <v>100</v>
      </c>
      <c r="N10004" s="7">
        <v>1.1317860687363701</v>
      </c>
      <c r="O10004" s="7">
        <v>0.48817270351348802</v>
      </c>
    </row>
    <row r="10005" spans="2:15" x14ac:dyDescent="0.2">
      <c r="I10005" s="7">
        <v>0.14435747319551401</v>
      </c>
      <c r="J10005" s="7">
        <v>-7.0055348077489504E-2</v>
      </c>
    </row>
    <row r="10006" spans="2:15" x14ac:dyDescent="0.2">
      <c r="I10006" s="7">
        <v>-0.234134522885423</v>
      </c>
      <c r="J10006" s="7">
        <v>0.105646517876773</v>
      </c>
    </row>
    <row r="10007" spans="2:15" x14ac:dyDescent="0.2">
      <c r="I10007" s="7">
        <v>-0.31237729600022102</v>
      </c>
      <c r="J10007" s="7">
        <v>-5.3384144791200697E-2</v>
      </c>
    </row>
    <row r="10008" spans="2:15" x14ac:dyDescent="0.2">
      <c r="I10008" s="7">
        <v>-0.236181878563478</v>
      </c>
      <c r="J10008" s="7">
        <v>-0.232789721202497</v>
      </c>
    </row>
    <row r="10009" spans="2:15" x14ac:dyDescent="0.2">
      <c r="I10009" s="7">
        <v>-6.6324372245087901E-2</v>
      </c>
      <c r="J10009" s="7">
        <v>-0.134044643474757</v>
      </c>
    </row>
    <row r="10010" spans="2:15" x14ac:dyDescent="0.2">
      <c r="I10010" s="7">
        <v>0.20385748817843</v>
      </c>
      <c r="J10010" s="7">
        <v>-9.0189079419666002E-2</v>
      </c>
    </row>
    <row r="10011" spans="2:15" x14ac:dyDescent="0.2">
      <c r="I10011" s="7">
        <v>-0.20221121902587499</v>
      </c>
      <c r="J10011" s="7">
        <v>8.3429685938513701E-2</v>
      </c>
    </row>
    <row r="10012" spans="2:15" x14ac:dyDescent="0.2">
      <c r="I10012" s="7">
        <v>-0.298119747786385</v>
      </c>
      <c r="J10012" s="7">
        <v>-0.22255004758719299</v>
      </c>
    </row>
    <row r="10013" spans="2:15" x14ac:dyDescent="0.2">
      <c r="I10013" s="7">
        <v>-3.1460699074899297E-2</v>
      </c>
      <c r="J10013" s="7">
        <v>-0.12074033566115901</v>
      </c>
    </row>
    <row r="10014" spans="2:15" x14ac:dyDescent="0.2">
      <c r="I10014" s="7">
        <v>-3.7209255870260798E-2</v>
      </c>
      <c r="J10014" s="7">
        <v>-7.6266317785730606E-2</v>
      </c>
    </row>
    <row r="10015" spans="2:15" x14ac:dyDescent="0.2">
      <c r="I10015" s="7">
        <v>-0.112523148460021</v>
      </c>
      <c r="J10015" s="7">
        <v>4.5664532557658797E-3</v>
      </c>
    </row>
    <row r="10016" spans="2:15" x14ac:dyDescent="0.2">
      <c r="I10016" s="7">
        <v>-6.72761936733242E-2</v>
      </c>
      <c r="J10016" s="7">
        <v>0.13327163978027901</v>
      </c>
    </row>
    <row r="10017" spans="9:10" x14ac:dyDescent="0.2">
      <c r="I10017" s="7">
        <v>-0.16508563134659601</v>
      </c>
      <c r="J10017" s="7">
        <v>-1.4097738419549101E-2</v>
      </c>
    </row>
    <row r="10018" spans="9:10" x14ac:dyDescent="0.2">
      <c r="I10018" s="7">
        <v>-0.24894202817876901</v>
      </c>
      <c r="J10018" s="7">
        <v>-6.7334251567453804E-2</v>
      </c>
    </row>
    <row r="10019" spans="9:10" x14ac:dyDescent="0.2">
      <c r="I10019" s="7">
        <v>-0.21926621830991599</v>
      </c>
      <c r="J10019" s="7">
        <v>-0.13210319864947101</v>
      </c>
    </row>
    <row r="10020" spans="9:10" x14ac:dyDescent="0.2">
      <c r="I10020" s="7">
        <v>-0.204955562305011</v>
      </c>
      <c r="J10020" s="7">
        <v>-0.117537062364182</v>
      </c>
    </row>
    <row r="10021" spans="9:10" x14ac:dyDescent="0.2">
      <c r="I10021" s="7">
        <v>-0.34283445664318002</v>
      </c>
      <c r="J10021" s="7">
        <v>-0.45294585881306698</v>
      </c>
    </row>
    <row r="10022" spans="9:10" x14ac:dyDescent="0.2">
      <c r="I10022" s="7">
        <v>-0.46738669552881401</v>
      </c>
      <c r="J10022" s="7">
        <v>-0.35603250297107403</v>
      </c>
    </row>
    <row r="10023" spans="9:10" x14ac:dyDescent="0.2">
      <c r="I10023" s="7">
        <v>-0.23507847164845999</v>
      </c>
      <c r="J10023" s="7">
        <v>-0.26439213116177102</v>
      </c>
    </row>
    <row r="10024" spans="9:10" x14ac:dyDescent="0.2">
      <c r="I10024" s="7">
        <v>-0.135068102602562</v>
      </c>
      <c r="J10024" s="7">
        <v>3.5599902711664903E-2</v>
      </c>
    </row>
    <row r="10025" spans="9:10" x14ac:dyDescent="0.2">
      <c r="I10025" s="7">
        <v>-0.315767041910339</v>
      </c>
      <c r="J10025" s="7">
        <v>-0.11173379654844801</v>
      </c>
    </row>
    <row r="10026" spans="9:10" x14ac:dyDescent="0.2">
      <c r="I10026" s="7">
        <v>-0.203354020802688</v>
      </c>
      <c r="J10026" s="7">
        <v>0.131666675427344</v>
      </c>
    </row>
    <row r="10027" spans="9:10" x14ac:dyDescent="0.2">
      <c r="I10027" s="7">
        <v>-0.25045468978180102</v>
      </c>
      <c r="J10027" s="7">
        <v>-3.6889422761010602E-3</v>
      </c>
    </row>
    <row r="10028" spans="9:10" x14ac:dyDescent="0.2">
      <c r="I10028" s="7">
        <v>0.201900231276889</v>
      </c>
      <c r="J10028" s="7">
        <v>0.24947189712908199</v>
      </c>
    </row>
    <row r="10029" spans="9:10" x14ac:dyDescent="0.2">
      <c r="I10029" s="7">
        <v>-0.16341600772624701</v>
      </c>
      <c r="J10029" s="7">
        <v>0.14906096722566001</v>
      </c>
    </row>
    <row r="10030" spans="9:10" x14ac:dyDescent="0.2">
      <c r="I10030" s="7">
        <v>2.7403581363163499E-2</v>
      </c>
      <c r="J10030" s="7">
        <v>-5.3886880090843201E-3</v>
      </c>
    </row>
    <row r="10031" spans="9:10" x14ac:dyDescent="0.2">
      <c r="I10031" s="7">
        <v>-5.7682235675127203E-2</v>
      </c>
      <c r="J10031" s="7">
        <v>1.8121188565801898E-2</v>
      </c>
    </row>
    <row r="10032" spans="9:10" x14ac:dyDescent="0.2">
      <c r="I10032" s="7">
        <v>-0.11911476925997801</v>
      </c>
      <c r="J10032" s="7">
        <v>-0.11735911355085001</v>
      </c>
    </row>
    <row r="10033" spans="9:10" x14ac:dyDescent="0.2">
      <c r="I10033" s="7">
        <v>-7.7947195293512003E-2</v>
      </c>
      <c r="J10033" s="7">
        <v>-4.3143964518796998E-2</v>
      </c>
    </row>
    <row r="10034" spans="9:10" x14ac:dyDescent="0.2">
      <c r="I10034" s="7">
        <v>-0.24334959666468101</v>
      </c>
      <c r="J10034" s="7">
        <v>6.8565030960243698E-3</v>
      </c>
    </row>
    <row r="10035" spans="9:10" x14ac:dyDescent="0.2">
      <c r="I10035" s="7">
        <v>-0.42815472326571502</v>
      </c>
      <c r="J10035" s="7">
        <v>-0.13494560697674299</v>
      </c>
    </row>
    <row r="10036" spans="9:10" x14ac:dyDescent="0.2">
      <c r="I10036" s="7">
        <v>-0.39389595769075603</v>
      </c>
      <c r="J10036" s="7">
        <v>-0.41369087839789898</v>
      </c>
    </row>
    <row r="10037" spans="9:10" x14ac:dyDescent="0.2">
      <c r="I10037" s="7">
        <v>-0.31131868299548399</v>
      </c>
      <c r="J10037" s="7">
        <v>-7.0707817102256598E-2</v>
      </c>
    </row>
    <row r="10038" spans="9:10" x14ac:dyDescent="0.2">
      <c r="I10038" s="7">
        <v>0.162167780974981</v>
      </c>
      <c r="J10038" s="7">
        <v>0.27351295440687901</v>
      </c>
    </row>
    <row r="10039" spans="9:10" x14ac:dyDescent="0.2">
      <c r="I10039" s="7">
        <v>-0.14256869970045999</v>
      </c>
      <c r="J10039" s="7">
        <v>-3.0680712333422702E-2</v>
      </c>
    </row>
    <row r="10040" spans="9:10" x14ac:dyDescent="0.2">
      <c r="I10040" s="7">
        <v>-2.47755691278186E-2</v>
      </c>
      <c r="J10040" s="7">
        <v>-9.2953684565737896E-2</v>
      </c>
    </row>
    <row r="10041" spans="9:10" x14ac:dyDescent="0.2">
      <c r="I10041" s="7">
        <v>0.14996227267986001</v>
      </c>
      <c r="J10041" s="7">
        <v>0.20840716585828301</v>
      </c>
    </row>
    <row r="10042" spans="9:10" x14ac:dyDescent="0.2">
      <c r="I10042" s="7">
        <v>-0.36551785025119399</v>
      </c>
      <c r="J10042" s="7">
        <v>6.3151903514754096E-2</v>
      </c>
    </row>
    <row r="10043" spans="9:10" x14ac:dyDescent="0.2">
      <c r="I10043" s="7">
        <v>-0.22991502692443799</v>
      </c>
      <c r="J10043" s="7">
        <v>-0.18193927598361301</v>
      </c>
    </row>
    <row r="10044" spans="9:10" x14ac:dyDescent="0.2">
      <c r="I10044" s="7">
        <v>0.21693891706624599</v>
      </c>
      <c r="J10044" s="7">
        <v>0.173751659819146</v>
      </c>
    </row>
    <row r="10045" spans="9:10" x14ac:dyDescent="0.2">
      <c r="I10045" s="7">
        <v>6.3324445579402394E-2</v>
      </c>
      <c r="J10045" s="7">
        <v>9.3712149288019297E-2</v>
      </c>
    </row>
    <row r="10046" spans="9:10" x14ac:dyDescent="0.2">
      <c r="I10046" s="7">
        <v>-0.14268783506504901</v>
      </c>
      <c r="J10046" s="7">
        <v>-3.4324534668547499E-2</v>
      </c>
    </row>
    <row r="10047" spans="9:10" x14ac:dyDescent="0.2">
      <c r="I10047" s="7">
        <v>-0.17305286618082499</v>
      </c>
      <c r="J10047" s="7">
        <v>-0.15434423337773301</v>
      </c>
    </row>
    <row r="10048" spans="9:10" x14ac:dyDescent="0.2">
      <c r="I10048" s="7">
        <v>-0.15164896606210601</v>
      </c>
      <c r="J10048" s="7">
        <v>-0.140904574909654</v>
      </c>
    </row>
    <row r="10049" spans="9:10" x14ac:dyDescent="0.2">
      <c r="I10049" s="7">
        <v>-0.40373705249227299</v>
      </c>
      <c r="J10049" s="7">
        <v>-0.28264833976241399</v>
      </c>
    </row>
    <row r="10050" spans="9:10" x14ac:dyDescent="0.2">
      <c r="I10050" s="7">
        <v>-1.6147898758926998E-2</v>
      </c>
      <c r="J10050" s="7">
        <v>0.17349153047904101</v>
      </c>
    </row>
    <row r="10051" spans="9:10" x14ac:dyDescent="0.2">
      <c r="I10051" s="7">
        <v>-0.27571672334465902</v>
      </c>
      <c r="J10051" s="7">
        <v>0.13795254988129599</v>
      </c>
    </row>
    <row r="10052" spans="9:10" x14ac:dyDescent="0.2">
      <c r="I10052" s="7">
        <v>-0.18029408154096099</v>
      </c>
      <c r="J10052" s="7">
        <v>-4.8849639147091402E-2</v>
      </c>
    </row>
    <row r="10053" spans="9:10" x14ac:dyDescent="0.2">
      <c r="I10053" s="7">
        <v>-9.1054468775581696E-2</v>
      </c>
      <c r="J10053" s="7">
        <v>-0.37287291550678597</v>
      </c>
    </row>
    <row r="10054" spans="9:10" x14ac:dyDescent="0.2">
      <c r="I10054" s="7">
        <v>-0.12521317879223701</v>
      </c>
      <c r="J10054" s="7">
        <v>0.160468695550742</v>
      </c>
    </row>
    <row r="10055" spans="9:10" x14ac:dyDescent="0.2">
      <c r="I10055" s="7">
        <v>-0.43667849304532502</v>
      </c>
      <c r="J10055" s="7">
        <v>-0.30490717258779698</v>
      </c>
    </row>
    <row r="10056" spans="9:10" x14ac:dyDescent="0.2">
      <c r="I10056" s="7">
        <v>-0.18409290456928501</v>
      </c>
      <c r="J10056" s="7">
        <v>-3.5829294641033897E-2</v>
      </c>
    </row>
    <row r="10057" spans="9:10" x14ac:dyDescent="0.2">
      <c r="I10057" s="7">
        <v>0.19613979628292399</v>
      </c>
      <c r="J10057" s="7">
        <v>6.9487357570510597E-2</v>
      </c>
    </row>
    <row r="10058" spans="9:10" x14ac:dyDescent="0.2">
      <c r="I10058" s="7">
        <v>-0.141695787549141</v>
      </c>
      <c r="J10058" s="7">
        <v>0.25838841331420997</v>
      </c>
    </row>
    <row r="10059" spans="9:10" x14ac:dyDescent="0.2">
      <c r="I10059" s="7">
        <v>-8.1212288200376306E-2</v>
      </c>
      <c r="J10059" s="7">
        <v>-5.1051060231224597E-2</v>
      </c>
    </row>
    <row r="10060" spans="9:10" x14ac:dyDescent="0.2">
      <c r="I10060" s="7">
        <v>-0.193218920000544</v>
      </c>
      <c r="J10060" s="7">
        <v>0.118986217600226</v>
      </c>
    </row>
    <row r="10061" spans="9:10" x14ac:dyDescent="0.2">
      <c r="I10061" s="7">
        <v>-2.1319161371007301E-2</v>
      </c>
      <c r="J10061" s="7">
        <v>-0.213690857846107</v>
      </c>
    </row>
    <row r="10062" spans="9:10" x14ac:dyDescent="0.2">
      <c r="I10062" s="7">
        <v>-0.33452128651146601</v>
      </c>
      <c r="J10062" s="7">
        <v>-4.9371723796192597E-2</v>
      </c>
    </row>
    <row r="10063" spans="9:10" x14ac:dyDescent="0.2">
      <c r="I10063" s="7">
        <v>0.17869389668306601</v>
      </c>
      <c r="J10063" s="7">
        <v>8.6726887226999103E-2</v>
      </c>
    </row>
    <row r="10064" spans="9:10" x14ac:dyDescent="0.2">
      <c r="I10064" s="7">
        <v>-0.22770399370838701</v>
      </c>
      <c r="J10064" s="7">
        <v>-0.15431067093307499</v>
      </c>
    </row>
    <row r="10065" spans="9:10" x14ac:dyDescent="0.2">
      <c r="I10065" s="7">
        <v>-5.6680416522780802E-2</v>
      </c>
      <c r="J10065" s="7">
        <v>-7.11134078254059E-2</v>
      </c>
    </row>
    <row r="10066" spans="9:10" x14ac:dyDescent="0.2">
      <c r="I10066" s="7">
        <v>-0.11320850318400701</v>
      </c>
      <c r="J10066" s="7">
        <v>0.23394051209887201</v>
      </c>
    </row>
    <row r="10067" spans="9:10" x14ac:dyDescent="0.2">
      <c r="I10067" s="7">
        <v>-0.194529826349681</v>
      </c>
      <c r="J10067" s="7">
        <v>-5.9353322963151101E-2</v>
      </c>
    </row>
    <row r="10068" spans="9:10" x14ac:dyDescent="0.2">
      <c r="I10068" s="7">
        <v>-0.29116214549645902</v>
      </c>
      <c r="J10068" s="7">
        <v>-0.16975283389425799</v>
      </c>
    </row>
    <row r="10069" spans="9:10" x14ac:dyDescent="0.2">
      <c r="I10069" s="7">
        <v>-0.32898733989927997</v>
      </c>
      <c r="J10069" s="7">
        <v>-4.4175557562772902E-2</v>
      </c>
    </row>
    <row r="10070" spans="9:10" x14ac:dyDescent="0.2">
      <c r="I10070" s="7">
        <v>-0.190957313859343</v>
      </c>
      <c r="J10070" s="7">
        <v>6.1042602857034098E-2</v>
      </c>
    </row>
    <row r="10071" spans="9:10" x14ac:dyDescent="0.2">
      <c r="I10071" s="7">
        <v>0.228546681583355</v>
      </c>
      <c r="J10071" s="7">
        <v>0.160678792636581</v>
      </c>
    </row>
    <row r="10072" spans="9:10" x14ac:dyDescent="0.2">
      <c r="I10072" s="7">
        <v>0.49972621007136198</v>
      </c>
      <c r="J10072" s="7">
        <v>0.52790598116797105</v>
      </c>
    </row>
    <row r="10073" spans="9:10" x14ac:dyDescent="0.2">
      <c r="I10073" s="7">
        <v>-0.27222769218624498</v>
      </c>
      <c r="J10073" s="7">
        <v>-6.8894451226276104E-2</v>
      </c>
    </row>
    <row r="10074" spans="9:10" x14ac:dyDescent="0.2">
      <c r="I10074" s="7">
        <v>5.3091561637288003E-2</v>
      </c>
      <c r="J10074" s="7">
        <v>4.0118479980989698E-2</v>
      </c>
    </row>
    <row r="10075" spans="9:10" x14ac:dyDescent="0.2">
      <c r="I10075" s="7">
        <v>0.24189867228595099</v>
      </c>
      <c r="J10075" s="7">
        <v>0.13110894099725401</v>
      </c>
    </row>
    <row r="10076" spans="9:10" x14ac:dyDescent="0.2">
      <c r="I10076" s="7">
        <v>0.22109507822465399</v>
      </c>
      <c r="J10076" s="7">
        <v>-8.2896896558459304E-2</v>
      </c>
    </row>
    <row r="10077" spans="9:10" x14ac:dyDescent="0.2">
      <c r="I10077" s="7">
        <v>-2.4818825148695801E-3</v>
      </c>
      <c r="J10077" s="7">
        <v>0.22315216957737899</v>
      </c>
    </row>
    <row r="10078" spans="9:10" x14ac:dyDescent="0.2">
      <c r="I10078" s="7">
        <v>3.5568516298664803E-2</v>
      </c>
      <c r="J10078" s="7">
        <v>3.0920277717471301E-2</v>
      </c>
    </row>
    <row r="10079" spans="9:10" x14ac:dyDescent="0.2">
      <c r="I10079" s="7">
        <v>-7.4320069246859105E-2</v>
      </c>
      <c r="J10079" s="7">
        <v>0.159106812275116</v>
      </c>
    </row>
    <row r="10080" spans="9:10" x14ac:dyDescent="0.2">
      <c r="I10080" s="7">
        <v>7.8470345278789794E-2</v>
      </c>
      <c r="J10080" s="7">
        <v>-0.13751001936502899</v>
      </c>
    </row>
    <row r="10081" spans="9:10" x14ac:dyDescent="0.2">
      <c r="I10081" s="7">
        <v>0.180779272189452</v>
      </c>
      <c r="J10081" s="7">
        <v>0.22107294124140101</v>
      </c>
    </row>
    <row r="10082" spans="9:10" x14ac:dyDescent="0.2">
      <c r="I10082" s="7">
        <v>8.9909615246583904E-2</v>
      </c>
      <c r="J10082" s="7">
        <v>0.32227835807662802</v>
      </c>
    </row>
    <row r="10083" spans="9:10" x14ac:dyDescent="0.2">
      <c r="I10083" s="7">
        <v>-0.342270297743342</v>
      </c>
      <c r="J10083" s="7">
        <v>-0.131526451663428</v>
      </c>
    </row>
    <row r="10084" spans="9:10" x14ac:dyDescent="0.2">
      <c r="I10084" s="7">
        <v>-1.5458988923772E-2</v>
      </c>
      <c r="J10084" s="7">
        <v>-0.102920579909975</v>
      </c>
    </row>
    <row r="10085" spans="9:10" x14ac:dyDescent="0.2">
      <c r="I10085" s="7">
        <v>-0.16952711700678999</v>
      </c>
      <c r="J10085" s="7">
        <v>-0.116061585299828</v>
      </c>
    </row>
    <row r="10086" spans="9:10" x14ac:dyDescent="0.2">
      <c r="I10086" s="7">
        <v>9.6221344006825596E-2</v>
      </c>
      <c r="J10086" s="7">
        <v>-0.11565933815356701</v>
      </c>
    </row>
    <row r="10087" spans="9:10" x14ac:dyDescent="0.2">
      <c r="I10087" s="7">
        <v>-3.7482353570623198E-2</v>
      </c>
      <c r="J10087" s="7">
        <v>-0.154266253741109</v>
      </c>
    </row>
    <row r="10088" spans="9:10" x14ac:dyDescent="0.2">
      <c r="I10088" s="7">
        <v>-0.289509077501931</v>
      </c>
      <c r="J10088" s="7">
        <v>-0.122532423804405</v>
      </c>
    </row>
    <row r="10089" spans="9:10" x14ac:dyDescent="0.2">
      <c r="I10089" s="7">
        <v>-0.50324696030633398</v>
      </c>
      <c r="J10089" s="7">
        <v>4.5482236777591098E-2</v>
      </c>
    </row>
    <row r="10090" spans="9:10" x14ac:dyDescent="0.2">
      <c r="I10090" s="7">
        <v>7.7521948783845201E-3</v>
      </c>
      <c r="J10090" s="7">
        <v>2.7307732984715099E-2</v>
      </c>
    </row>
    <row r="10091" spans="9:10" x14ac:dyDescent="0.2">
      <c r="I10091" s="7">
        <v>-0.55357204418797301</v>
      </c>
      <c r="J10091" s="7">
        <v>7.81018565634026E-2</v>
      </c>
    </row>
    <row r="10092" spans="9:10" x14ac:dyDescent="0.2">
      <c r="I10092" s="7">
        <v>-0.206683285964782</v>
      </c>
      <c r="J10092" s="7">
        <v>-6.8429099199727603E-2</v>
      </c>
    </row>
    <row r="10093" spans="9:10" x14ac:dyDescent="0.2">
      <c r="I10093" s="7">
        <v>-0.26744031781688299</v>
      </c>
      <c r="J10093" s="7">
        <v>-3.0589799595773601E-2</v>
      </c>
    </row>
    <row r="10094" spans="9:10" x14ac:dyDescent="0.2">
      <c r="I10094" s="7">
        <v>-0.105053049573313</v>
      </c>
      <c r="J10094" s="7">
        <v>5.06485610949481E-2</v>
      </c>
    </row>
    <row r="10095" spans="9:10" x14ac:dyDescent="0.2">
      <c r="I10095" s="7">
        <v>-0.31676129245516699</v>
      </c>
      <c r="J10095" s="7">
        <v>-0.382637161217042</v>
      </c>
    </row>
    <row r="10096" spans="9:10" x14ac:dyDescent="0.2">
      <c r="I10096" s="7">
        <v>-0.20521057502260301</v>
      </c>
      <c r="J10096" s="7">
        <v>-0.248976016036036</v>
      </c>
    </row>
    <row r="10097" spans="9:10" x14ac:dyDescent="0.2">
      <c r="I10097" s="7">
        <v>-7.6883502322440997E-2</v>
      </c>
      <c r="J10097" s="7">
        <v>-0.121983147320288</v>
      </c>
    </row>
    <row r="10098" spans="9:10" x14ac:dyDescent="0.2">
      <c r="I10098" s="7">
        <v>-0.16162399508111</v>
      </c>
      <c r="J10098" s="7">
        <v>-2.4794636351098E-2</v>
      </c>
    </row>
    <row r="10099" spans="9:10" x14ac:dyDescent="0.2">
      <c r="I10099" s="7">
        <v>-7.5059278529976403E-2</v>
      </c>
      <c r="J10099" s="7">
        <v>-6.0770775816245702E-2</v>
      </c>
    </row>
    <row r="10100" spans="9:10" x14ac:dyDescent="0.2">
      <c r="I10100" s="7">
        <v>-0.14912401113849</v>
      </c>
      <c r="J10100" s="7">
        <v>-0.15291823240611399</v>
      </c>
    </row>
    <row r="10101" spans="9:10" x14ac:dyDescent="0.2">
      <c r="I10101" s="7">
        <v>6.1158570379462603E-2</v>
      </c>
      <c r="J10101" s="7">
        <v>0.150675547675517</v>
      </c>
    </row>
    <row r="10102" spans="9:10" x14ac:dyDescent="0.2">
      <c r="I10102" s="7">
        <v>-4.8526114180980099E-3</v>
      </c>
      <c r="J10102" s="7">
        <v>-9.7960798002169697E-2</v>
      </c>
    </row>
    <row r="10103" spans="9:10" x14ac:dyDescent="0.2">
      <c r="I10103" s="7">
        <v>-0.122933151507501</v>
      </c>
      <c r="J10103" s="7">
        <v>-5.1500502229709297E-2</v>
      </c>
    </row>
    <row r="10104" spans="9:10" x14ac:dyDescent="0.2">
      <c r="I10104" s="7">
        <v>0</v>
      </c>
      <c r="J10104" s="7">
        <v>0</v>
      </c>
    </row>
    <row r="10105" spans="9:10" x14ac:dyDescent="0.2">
      <c r="I10105" s="7">
        <v>2.9572516284224202E-3</v>
      </c>
      <c r="J10105" s="7">
        <v>-2.1840144075557799E-4</v>
      </c>
    </row>
    <row r="10106" spans="9:10" x14ac:dyDescent="0.2">
      <c r="I10106" s="7">
        <v>0</v>
      </c>
      <c r="J10106" s="7">
        <v>0</v>
      </c>
    </row>
    <row r="10107" spans="9:10" x14ac:dyDescent="0.2">
      <c r="I10107" s="7">
        <v>0</v>
      </c>
      <c r="J10107" s="7">
        <v>0</v>
      </c>
    </row>
    <row r="10108" spans="9:10" x14ac:dyDescent="0.2">
      <c r="I10108" s="7">
        <v>3.1284475175263901E-3</v>
      </c>
      <c r="J10108" s="7">
        <v>-2.3104474390667201E-4</v>
      </c>
    </row>
    <row r="10109" spans="9:10" x14ac:dyDescent="0.2">
      <c r="I10109" s="7">
        <v>4.0977553636523098E-5</v>
      </c>
      <c r="J10109" s="7">
        <v>-3.5688885414271198E-3</v>
      </c>
    </row>
    <row r="10110" spans="9:10" x14ac:dyDescent="0.2">
      <c r="I10110" s="7">
        <v>0</v>
      </c>
      <c r="J10110" s="7">
        <v>0</v>
      </c>
    </row>
    <row r="10111" spans="9:10" x14ac:dyDescent="0.2">
      <c r="I10111" s="7">
        <v>-2.9136285342863401E-3</v>
      </c>
      <c r="J10111" s="7">
        <v>-2.2055687840483201E-4</v>
      </c>
    </row>
    <row r="10112" spans="9:10" x14ac:dyDescent="0.2">
      <c r="I10112" s="7">
        <v>0</v>
      </c>
      <c r="J10112" s="7">
        <v>0</v>
      </c>
    </row>
    <row r="10113" spans="9:10" x14ac:dyDescent="0.2">
      <c r="I10113" s="7">
        <v>0</v>
      </c>
      <c r="J10113" s="7">
        <v>0</v>
      </c>
    </row>
    <row r="10114" spans="9:10" x14ac:dyDescent="0.2">
      <c r="I10114" s="7">
        <v>0</v>
      </c>
      <c r="J10114" s="7">
        <v>0</v>
      </c>
    </row>
    <row r="10115" spans="9:10" x14ac:dyDescent="0.2">
      <c r="I10115" s="7">
        <v>0</v>
      </c>
      <c r="J10115" s="7">
        <v>0</v>
      </c>
    </row>
    <row r="10116" spans="9:10" x14ac:dyDescent="0.2">
      <c r="I10116" s="7">
        <v>-2.9600114861532099E-3</v>
      </c>
      <c r="J10116" s="7">
        <v>-2.2406799142205E-4</v>
      </c>
    </row>
    <row r="10117" spans="9:10" x14ac:dyDescent="0.2">
      <c r="I10117" s="7">
        <v>0</v>
      </c>
      <c r="J10117" s="7">
        <v>0</v>
      </c>
    </row>
    <row r="10118" spans="9:10" x14ac:dyDescent="0.2">
      <c r="I10118" s="7">
        <v>6.1951962358808301E-5</v>
      </c>
      <c r="J10118" s="7">
        <v>9.6652425085217396E-3</v>
      </c>
    </row>
    <row r="10119" spans="9:10" x14ac:dyDescent="0.2">
      <c r="I10119" s="7">
        <v>0</v>
      </c>
      <c r="J10119" s="7">
        <v>0</v>
      </c>
    </row>
    <row r="10120" spans="9:10" x14ac:dyDescent="0.2">
      <c r="I10120" s="7">
        <v>4.0977553636523098E-5</v>
      </c>
      <c r="J10120" s="7">
        <v>-3.5688885414271198E-3</v>
      </c>
    </row>
    <row r="10121" spans="9:10" x14ac:dyDescent="0.2">
      <c r="I10121" s="7">
        <v>1.6581193868305501E-2</v>
      </c>
      <c r="J10121" s="7">
        <v>2.46750273687255E-2</v>
      </c>
    </row>
    <row r="10122" spans="9:10" x14ac:dyDescent="0.2">
      <c r="I10122" s="7">
        <v>5.32886429420798E-3</v>
      </c>
      <c r="J10122" s="7">
        <v>4.8703542576000701E-3</v>
      </c>
    </row>
    <row r="10123" spans="9:10" x14ac:dyDescent="0.2">
      <c r="I10123" s="7">
        <v>5.2506750887804099E-3</v>
      </c>
      <c r="J10123" s="7">
        <v>4.7988926649360497E-3</v>
      </c>
    </row>
    <row r="10124" spans="9:10" x14ac:dyDescent="0.2">
      <c r="I10124" s="7">
        <v>0</v>
      </c>
      <c r="J10124" s="7">
        <v>0</v>
      </c>
    </row>
    <row r="10125" spans="9:10" x14ac:dyDescent="0.2">
      <c r="I10125" s="7">
        <v>0</v>
      </c>
      <c r="J10125" s="7">
        <v>0</v>
      </c>
    </row>
    <row r="10126" spans="9:10" x14ac:dyDescent="0.2">
      <c r="I10126" s="7">
        <v>-2.9136285342863401E-3</v>
      </c>
      <c r="J10126" s="7">
        <v>-2.2055687840483201E-4</v>
      </c>
    </row>
    <row r="10127" spans="9:10" x14ac:dyDescent="0.2">
      <c r="I10127" s="7">
        <v>-2.9600114861532099E-3</v>
      </c>
      <c r="J10127" s="7">
        <v>-2.2406799142205E-4</v>
      </c>
    </row>
    <row r="10128" spans="9:10" x14ac:dyDescent="0.2">
      <c r="I10128" s="7">
        <v>0</v>
      </c>
      <c r="J10128" s="7">
        <v>0</v>
      </c>
    </row>
    <row r="10129" spans="9:10" x14ac:dyDescent="0.2">
      <c r="I10129" s="7">
        <v>0</v>
      </c>
      <c r="J10129" s="7">
        <v>0</v>
      </c>
    </row>
    <row r="10130" spans="9:10" x14ac:dyDescent="0.2">
      <c r="I10130" s="7">
        <v>0</v>
      </c>
      <c r="J10130" s="7">
        <v>0</v>
      </c>
    </row>
    <row r="10131" spans="9:10" x14ac:dyDescent="0.2">
      <c r="I10131" s="7">
        <v>0</v>
      </c>
      <c r="J10131" s="7">
        <v>0</v>
      </c>
    </row>
    <row r="10132" spans="9:10" x14ac:dyDescent="0.2">
      <c r="I10132" s="7">
        <v>3.5450566792771803E-5</v>
      </c>
      <c r="J10132" s="7">
        <v>2.6579656750018699E-3</v>
      </c>
    </row>
    <row r="10133" spans="9:10" x14ac:dyDescent="0.2">
      <c r="I10133" s="7">
        <v>6.4514179937358293E-5</v>
      </c>
      <c r="J10133" s="7">
        <v>1.0064978906127999E-2</v>
      </c>
    </row>
    <row r="10134" spans="9:10" x14ac:dyDescent="0.2">
      <c r="I10134" s="7">
        <v>0</v>
      </c>
      <c r="J10134" s="7">
        <v>0</v>
      </c>
    </row>
    <row r="10135" spans="9:10" x14ac:dyDescent="0.2">
      <c r="I10135" s="7">
        <v>0</v>
      </c>
      <c r="J10135" s="7">
        <v>0</v>
      </c>
    </row>
    <row r="10136" spans="9:10" x14ac:dyDescent="0.2">
      <c r="I10136" s="7">
        <v>2.9572516284224202E-3</v>
      </c>
      <c r="J10136" s="7">
        <v>-2.1840144075557799E-4</v>
      </c>
    </row>
    <row r="10137" spans="9:10" x14ac:dyDescent="0.2">
      <c r="I10137" s="7">
        <v>4.0977553636523098E-5</v>
      </c>
      <c r="J10137" s="7">
        <v>-3.5688885414271198E-3</v>
      </c>
    </row>
    <row r="10138" spans="9:10" x14ac:dyDescent="0.2">
      <c r="I10138" s="7">
        <v>6.8109270430660702E-5</v>
      </c>
      <c r="J10138" s="7">
        <v>-1.1451140347497699E-2</v>
      </c>
    </row>
    <row r="10139" spans="9:10" x14ac:dyDescent="0.2">
      <c r="I10139" s="7">
        <v>-8.2096648813048106E-3</v>
      </c>
      <c r="J10139" s="7">
        <v>-9.1928380945371906E-3</v>
      </c>
    </row>
    <row r="10140" spans="9:10" x14ac:dyDescent="0.2">
      <c r="I10140" s="7">
        <v>0</v>
      </c>
      <c r="J10140" s="7">
        <v>0</v>
      </c>
    </row>
    <row r="10141" spans="9:10" x14ac:dyDescent="0.2">
      <c r="I10141" s="7">
        <v>4.0977553636523098E-5</v>
      </c>
      <c r="J10141" s="7">
        <v>-3.5688885414271198E-3</v>
      </c>
    </row>
    <row r="10142" spans="9:10" x14ac:dyDescent="0.2">
      <c r="I10142" s="7">
        <v>0</v>
      </c>
      <c r="J10142" s="7">
        <v>0</v>
      </c>
    </row>
    <row r="10143" spans="9:10" x14ac:dyDescent="0.2">
      <c r="I10143" s="7">
        <v>0</v>
      </c>
      <c r="J10143" s="7">
        <v>0</v>
      </c>
    </row>
    <row r="10144" spans="9:10" x14ac:dyDescent="0.2">
      <c r="I10144" s="7">
        <v>0</v>
      </c>
      <c r="J10144" s="7">
        <v>0</v>
      </c>
    </row>
    <row r="10145" spans="9:10" x14ac:dyDescent="0.2">
      <c r="I10145" s="7">
        <v>0</v>
      </c>
      <c r="J10145" s="7">
        <v>0</v>
      </c>
    </row>
    <row r="10146" spans="9:10" x14ac:dyDescent="0.2">
      <c r="I10146" s="7">
        <v>0</v>
      </c>
      <c r="J10146" s="7">
        <v>0</v>
      </c>
    </row>
    <row r="10147" spans="9:10" x14ac:dyDescent="0.2">
      <c r="I10147" s="7">
        <v>-1.02832274278566E-2</v>
      </c>
      <c r="J10147" s="7">
        <v>-3.8679527783047602E-4</v>
      </c>
    </row>
    <row r="10148" spans="9:10" x14ac:dyDescent="0.2">
      <c r="I10148" s="7">
        <v>0</v>
      </c>
      <c r="J10148" s="7">
        <v>0</v>
      </c>
    </row>
    <row r="10149" spans="9:10" x14ac:dyDescent="0.2">
      <c r="I10149" s="7">
        <v>8.3442590734477094E-3</v>
      </c>
      <c r="J10149" s="7">
        <v>-9.26843150132051E-3</v>
      </c>
    </row>
    <row r="10150" spans="9:10" x14ac:dyDescent="0.2">
      <c r="I10150" s="7">
        <v>3.8799734880967703E-5</v>
      </c>
      <c r="J10150" s="7">
        <v>2.9090751670457502E-3</v>
      </c>
    </row>
    <row r="10151" spans="9:10" x14ac:dyDescent="0.2">
      <c r="I10151" s="7">
        <v>8.2072169139333403E-3</v>
      </c>
      <c r="J10151" s="7">
        <v>8.1129974648085895E-3</v>
      </c>
    </row>
    <row r="10152" spans="9:10" x14ac:dyDescent="0.2">
      <c r="I10152" s="7">
        <v>-2.9600114861532099E-3</v>
      </c>
      <c r="J10152" s="7">
        <v>-2.2406799142205E-4</v>
      </c>
    </row>
    <row r="10153" spans="9:10" x14ac:dyDescent="0.2">
      <c r="I10153" s="7">
        <v>0</v>
      </c>
      <c r="J10153" s="7">
        <v>0</v>
      </c>
    </row>
    <row r="10154" spans="9:10" x14ac:dyDescent="0.2">
      <c r="I10154" s="7">
        <v>0</v>
      </c>
      <c r="J10154" s="7">
        <v>0</v>
      </c>
    </row>
    <row r="10155" spans="9:10" x14ac:dyDescent="0.2">
      <c r="I10155" s="7">
        <v>3.5450566792771803E-5</v>
      </c>
      <c r="J10155" s="7">
        <v>2.6579656750018699E-3</v>
      </c>
    </row>
    <row r="10156" spans="9:10" x14ac:dyDescent="0.2">
      <c r="I10156" s="7">
        <v>2.9572516284224202E-3</v>
      </c>
      <c r="J10156" s="7">
        <v>-2.1840144075557799E-4</v>
      </c>
    </row>
    <row r="10157" spans="9:10" x14ac:dyDescent="0.2">
      <c r="I10157" s="7">
        <v>0</v>
      </c>
      <c r="J10157" s="7">
        <v>0</v>
      </c>
    </row>
    <row r="10158" spans="9:10" x14ac:dyDescent="0.2">
      <c r="I10158" s="7">
        <v>2.9572516284224202E-3</v>
      </c>
      <c r="J10158" s="7">
        <v>-2.1840144075557799E-4</v>
      </c>
    </row>
    <row r="10159" spans="9:10" x14ac:dyDescent="0.2">
      <c r="I10159" s="7">
        <v>0</v>
      </c>
      <c r="J10159" s="7">
        <v>0</v>
      </c>
    </row>
    <row r="10160" spans="9:10" x14ac:dyDescent="0.2">
      <c r="I10160" s="7">
        <v>0</v>
      </c>
      <c r="J10160" s="7">
        <v>0</v>
      </c>
    </row>
    <row r="10161" spans="9:10" x14ac:dyDescent="0.2">
      <c r="I10161" s="7">
        <v>2.9572516284224202E-3</v>
      </c>
      <c r="J10161" s="7">
        <v>-2.1840144075557799E-4</v>
      </c>
    </row>
    <row r="10162" spans="9:10" x14ac:dyDescent="0.2">
      <c r="I10162" s="7">
        <v>-2.9600114861532099E-3</v>
      </c>
      <c r="J10162" s="7">
        <v>-2.2406799142205E-4</v>
      </c>
    </row>
    <row r="10163" spans="9:10" x14ac:dyDescent="0.2">
      <c r="I10163" s="7">
        <v>-5.2545933137606599E-3</v>
      </c>
      <c r="J10163" s="7">
        <v>4.9224827801901396E-3</v>
      </c>
    </row>
    <row r="10164" spans="9:10" x14ac:dyDescent="0.2">
      <c r="I10164" s="7">
        <v>4.0977553636523098E-5</v>
      </c>
      <c r="J10164" s="7">
        <v>-3.5688885414271198E-3</v>
      </c>
    </row>
    <row r="10165" spans="9:10" x14ac:dyDescent="0.2">
      <c r="I10165" s="7">
        <v>0</v>
      </c>
      <c r="J10165" s="7">
        <v>0</v>
      </c>
    </row>
    <row r="10166" spans="9:10" x14ac:dyDescent="0.2">
      <c r="I10166" s="7">
        <v>0</v>
      </c>
      <c r="J10166" s="7">
        <v>0</v>
      </c>
    </row>
    <row r="10167" spans="9:10" x14ac:dyDescent="0.2">
      <c r="I10167" s="7">
        <v>0</v>
      </c>
      <c r="J10167" s="7">
        <v>0</v>
      </c>
    </row>
    <row r="10168" spans="9:10" x14ac:dyDescent="0.2">
      <c r="I10168" s="7">
        <v>-2.9136285342863401E-3</v>
      </c>
      <c r="J10168" s="7">
        <v>-2.2055687840483201E-4</v>
      </c>
    </row>
    <row r="10169" spans="9:10" x14ac:dyDescent="0.2">
      <c r="I10169" s="7">
        <v>0</v>
      </c>
      <c r="J10169" s="7">
        <v>0</v>
      </c>
    </row>
    <row r="10170" spans="9:10" x14ac:dyDescent="0.2">
      <c r="I10170" s="7">
        <v>0</v>
      </c>
      <c r="J10170" s="7">
        <v>0</v>
      </c>
    </row>
    <row r="10171" spans="9:10" x14ac:dyDescent="0.2">
      <c r="I10171" s="7">
        <v>0</v>
      </c>
      <c r="J10171" s="7">
        <v>0</v>
      </c>
    </row>
    <row r="10172" spans="9:10" x14ac:dyDescent="0.2">
      <c r="I10172" s="7">
        <v>-2.9136285342863401E-3</v>
      </c>
      <c r="J10172" s="7">
        <v>-2.2055687840483201E-4</v>
      </c>
    </row>
    <row r="10173" spans="9:10" x14ac:dyDescent="0.2">
      <c r="I10173" s="7">
        <v>-2.9600114861532099E-3</v>
      </c>
      <c r="J10173" s="7">
        <v>-2.2406799142205E-4</v>
      </c>
    </row>
    <row r="10174" spans="9:10" x14ac:dyDescent="0.2">
      <c r="I10174" s="7">
        <v>0</v>
      </c>
      <c r="J10174" s="7">
        <v>0</v>
      </c>
    </row>
    <row r="10175" spans="9:10" x14ac:dyDescent="0.2">
      <c r="I10175" s="7">
        <v>0</v>
      </c>
      <c r="J10175" s="7">
        <v>0</v>
      </c>
    </row>
    <row r="10176" spans="9:10" x14ac:dyDescent="0.2">
      <c r="I10176" s="7">
        <v>2.9572516284224202E-3</v>
      </c>
      <c r="J10176" s="7">
        <v>-2.1840144075557799E-4</v>
      </c>
    </row>
    <row r="10177" spans="9:10" x14ac:dyDescent="0.2">
      <c r="I10177" s="7">
        <v>3.5450566792771803E-5</v>
      </c>
      <c r="J10177" s="7">
        <v>2.6579656750018699E-3</v>
      </c>
    </row>
    <row r="10178" spans="9:10" x14ac:dyDescent="0.2">
      <c r="I10178" s="7">
        <v>-2.9136285342863401E-3</v>
      </c>
      <c r="J10178" s="7">
        <v>-2.2055687840483201E-4</v>
      </c>
    </row>
    <row r="10179" spans="9:10" x14ac:dyDescent="0.2">
      <c r="I10179" s="7">
        <v>4.0977553636523098E-5</v>
      </c>
      <c r="J10179" s="7">
        <v>-3.5688885414271198E-3</v>
      </c>
    </row>
    <row r="10180" spans="9:10" x14ac:dyDescent="0.2">
      <c r="I10180" s="7">
        <v>0</v>
      </c>
      <c r="J10180" s="7">
        <v>0</v>
      </c>
    </row>
    <row r="10181" spans="9:10" x14ac:dyDescent="0.2">
      <c r="I10181" s="7">
        <v>3.5450566792771803E-5</v>
      </c>
      <c r="J10181" s="7">
        <v>2.6579656750018699E-3</v>
      </c>
    </row>
    <row r="10182" spans="9:10" x14ac:dyDescent="0.2">
      <c r="I10182" s="7">
        <v>0</v>
      </c>
      <c r="J10182" s="7">
        <v>0</v>
      </c>
    </row>
    <row r="10183" spans="9:10" x14ac:dyDescent="0.2">
      <c r="I10183" s="7">
        <v>0</v>
      </c>
      <c r="J10183" s="7">
        <v>0</v>
      </c>
    </row>
    <row r="10184" spans="9:10" x14ac:dyDescent="0.2">
      <c r="I10184" s="7">
        <v>3.8085416544486599E-5</v>
      </c>
      <c r="J10184" s="7">
        <v>-3.3170014956498402E-3</v>
      </c>
    </row>
    <row r="10185" spans="9:10" x14ac:dyDescent="0.2">
      <c r="I10185" s="7">
        <v>2.9572516284224202E-3</v>
      </c>
      <c r="J10185" s="7">
        <v>-2.1840144075557799E-4</v>
      </c>
    </row>
    <row r="10186" spans="9:10" x14ac:dyDescent="0.2">
      <c r="I10186" s="7">
        <v>3.8085416544486599E-5</v>
      </c>
      <c r="J10186" s="7">
        <v>-3.3170014956498402E-3</v>
      </c>
    </row>
    <row r="10187" spans="9:10" x14ac:dyDescent="0.2">
      <c r="I10187" s="7">
        <v>3.8799734880967703E-5</v>
      </c>
      <c r="J10187" s="7">
        <v>2.9090751670457502E-3</v>
      </c>
    </row>
    <row r="10188" spans="9:10" x14ac:dyDescent="0.2">
      <c r="I10188" s="7">
        <v>0</v>
      </c>
      <c r="J10188" s="7">
        <v>0</v>
      </c>
    </row>
    <row r="10189" spans="9:10" x14ac:dyDescent="0.2">
      <c r="I10189" s="7">
        <v>0</v>
      </c>
      <c r="J10189" s="7">
        <v>0</v>
      </c>
    </row>
    <row r="10190" spans="9:10" x14ac:dyDescent="0.2">
      <c r="I10190" s="7">
        <v>0</v>
      </c>
      <c r="J10190" s="7">
        <v>0</v>
      </c>
    </row>
    <row r="10191" spans="9:10" x14ac:dyDescent="0.2">
      <c r="I10191" s="7">
        <v>3.5450566792771803E-5</v>
      </c>
      <c r="J10191" s="7">
        <v>2.6579656750018699E-3</v>
      </c>
    </row>
    <row r="10192" spans="9:10" x14ac:dyDescent="0.2">
      <c r="I10192" s="7">
        <v>0</v>
      </c>
      <c r="J10192" s="7">
        <v>0</v>
      </c>
    </row>
    <row r="10193" spans="9:10" x14ac:dyDescent="0.2">
      <c r="I10193" s="7">
        <v>0</v>
      </c>
      <c r="J10193" s="7">
        <v>0</v>
      </c>
    </row>
    <row r="10194" spans="9:10" x14ac:dyDescent="0.2">
      <c r="I10194" s="7">
        <v>-5.2201060872647496E-3</v>
      </c>
      <c r="J10194" s="7">
        <v>4.8901752792232002E-3</v>
      </c>
    </row>
    <row r="10195" spans="9:10" x14ac:dyDescent="0.2">
      <c r="I10195" s="7">
        <v>6.3133687218996898E-5</v>
      </c>
      <c r="J10195" s="7">
        <v>-3.8249755850317002E-4</v>
      </c>
    </row>
    <row r="10196" spans="9:10" x14ac:dyDescent="0.2">
      <c r="I10196" s="7">
        <v>0</v>
      </c>
      <c r="J10196" s="7">
        <v>0</v>
      </c>
    </row>
    <row r="10197" spans="9:10" x14ac:dyDescent="0.2">
      <c r="I10197" s="7">
        <v>0</v>
      </c>
      <c r="J10197" s="7">
        <v>0</v>
      </c>
    </row>
    <row r="10198" spans="9:10" x14ac:dyDescent="0.2">
      <c r="I10198" s="7">
        <v>5.2506750887804099E-3</v>
      </c>
      <c r="J10198" s="7">
        <v>4.7988926649360497E-3</v>
      </c>
    </row>
    <row r="10199" spans="9:10" x14ac:dyDescent="0.2">
      <c r="I10199" s="7">
        <v>8.7955674162642995E-5</v>
      </c>
      <c r="J10199" s="7">
        <v>-7.6603889157100804E-3</v>
      </c>
    </row>
    <row r="10200" spans="9:10" x14ac:dyDescent="0.2">
      <c r="I10200" s="7">
        <v>1.37773232643623E-2</v>
      </c>
      <c r="J10200" s="7">
        <v>6.3345511063788197E-3</v>
      </c>
    </row>
    <row r="10201" spans="9:10" x14ac:dyDescent="0.2">
      <c r="I10201" s="7">
        <v>0</v>
      </c>
      <c r="J10201" s="7">
        <v>0</v>
      </c>
    </row>
    <row r="10202" spans="9:10" x14ac:dyDescent="0.2">
      <c r="I10202" s="7">
        <v>0</v>
      </c>
      <c r="J10202" s="7">
        <v>0</v>
      </c>
    </row>
    <row r="10203" spans="9:10" x14ac:dyDescent="0.2">
      <c r="I10203" s="7">
        <v>0</v>
      </c>
      <c r="J10203" s="7">
        <v>0</v>
      </c>
    </row>
    <row r="10204" spans="9:10" x14ac:dyDescent="0.2">
      <c r="I10204" s="7">
        <v>2.9572516284224202E-3</v>
      </c>
      <c r="J10204" s="7">
        <v>-2.1840144075557799E-4</v>
      </c>
    </row>
    <row r="10205" spans="9:10" x14ac:dyDescent="0.2">
      <c r="I10205" s="7">
        <v>2.6452841239864502</v>
      </c>
      <c r="J10205" s="7">
        <v>2.7366756583762601</v>
      </c>
    </row>
  </sheetData>
  <mergeCells count="3">
    <mergeCell ref="B3:E3"/>
    <mergeCell ref="L3:O3"/>
    <mergeCell ref="G3:J3"/>
  </mergeCells>
  <pageMargins left="0.7" right="0.7" top="0.75" bottom="0.75" header="0.3" footer="0.3"/>
</worksheet>
</file>

<file path=xl/worksheets/sheet5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135615AA-8477-2748-800A-71BE3A4347F9}">
  <dimension ref="A1:N10004"/>
  <sheetViews>
    <sheetView workbookViewId="0">
      <selection activeCell="I5" sqref="I5:J10004"/>
    </sheetView>
  </sheetViews>
  <sheetFormatPr baseColWidth="10" defaultColWidth="8.83203125" defaultRowHeight="16" x14ac:dyDescent="0.2"/>
  <cols>
    <col min="1" max="1" width="15.1640625" style="7" bestFit="1" customWidth="1"/>
    <col min="2" max="2" width="6.5" style="7" bestFit="1" customWidth="1"/>
    <col min="3" max="3" width="5.33203125" style="7" bestFit="1" customWidth="1"/>
    <col min="4" max="4" width="39.6640625" style="7" bestFit="1" customWidth="1"/>
    <col min="5" max="5" width="40.33203125" style="7" bestFit="1" customWidth="1"/>
    <col min="6" max="6" width="5.83203125" style="7" customWidth="1"/>
    <col min="7" max="7" width="6.5" style="7" bestFit="1" customWidth="1"/>
    <col min="8" max="8" width="5.33203125" style="7" bestFit="1" customWidth="1"/>
    <col min="9" max="9" width="39.6640625" style="7" bestFit="1" customWidth="1"/>
    <col min="10" max="10" width="40.33203125" style="7" bestFit="1" customWidth="1"/>
    <col min="11" max="17" width="5.83203125" style="7" bestFit="1" customWidth="1"/>
    <col min="18" max="16384" width="8.83203125" style="7"/>
  </cols>
  <sheetData>
    <row r="1" spans="1:14" customFormat="1" ht="15" x14ac:dyDescent="0.2">
      <c r="A1" s="1" t="s">
        <v>50465</v>
      </c>
    </row>
    <row r="2" spans="1:14" customFormat="1" ht="15" x14ac:dyDescent="0.2">
      <c r="A2" s="1"/>
    </row>
    <row r="3" spans="1:14" x14ac:dyDescent="0.2">
      <c r="B3" s="28" t="s">
        <v>50466</v>
      </c>
      <c r="C3" s="28"/>
      <c r="D3" s="28"/>
      <c r="E3" s="28"/>
      <c r="G3" s="28" t="s">
        <v>50467</v>
      </c>
      <c r="H3" s="28"/>
      <c r="I3" s="28"/>
      <c r="J3" s="28"/>
    </row>
    <row r="4" spans="1:14" x14ac:dyDescent="0.2">
      <c r="B4" s="7" t="s">
        <v>50448</v>
      </c>
      <c r="C4" s="7" t="s">
        <v>50449</v>
      </c>
      <c r="D4" s="9" t="s">
        <v>50461</v>
      </c>
      <c r="E4" s="9" t="s">
        <v>50462</v>
      </c>
      <c r="F4" s="9"/>
      <c r="G4" s="7" t="s">
        <v>50448</v>
      </c>
      <c r="H4" s="7" t="s">
        <v>50449</v>
      </c>
      <c r="I4" s="9" t="s">
        <v>50461</v>
      </c>
      <c r="J4" s="9" t="s">
        <v>50462</v>
      </c>
      <c r="K4" s="9"/>
      <c r="L4" s="9"/>
      <c r="M4" s="9"/>
      <c r="N4" s="9"/>
    </row>
    <row r="5" spans="1:14" x14ac:dyDescent="0.2">
      <c r="B5" s="7">
        <v>1</v>
      </c>
      <c r="C5" s="7">
        <v>1</v>
      </c>
      <c r="D5" s="7">
        <v>-0.153703766904568</v>
      </c>
      <c r="E5" s="7">
        <v>-0.16979000018302901</v>
      </c>
      <c r="G5" s="7">
        <v>1</v>
      </c>
      <c r="H5" s="7">
        <v>1</v>
      </c>
      <c r="I5" s="7">
        <v>-0.150305436342313</v>
      </c>
      <c r="J5" s="7">
        <v>-0.16803080550461899</v>
      </c>
    </row>
    <row r="6" spans="1:14" x14ac:dyDescent="0.2">
      <c r="B6" s="7">
        <v>2</v>
      </c>
      <c r="C6" s="7">
        <v>1</v>
      </c>
      <c r="D6" s="7">
        <v>-8.9660395668639495E-2</v>
      </c>
      <c r="E6" s="7">
        <v>-0.104858109650634</v>
      </c>
      <c r="G6" s="7">
        <v>2</v>
      </c>
      <c r="H6" s="7">
        <v>1</v>
      </c>
      <c r="I6" s="7">
        <v>-8.6026840324025897E-2</v>
      </c>
      <c r="J6" s="7">
        <v>-0.113560475370043</v>
      </c>
    </row>
    <row r="7" spans="1:14" x14ac:dyDescent="0.2">
      <c r="B7" s="7">
        <v>3</v>
      </c>
      <c r="C7" s="7">
        <v>1</v>
      </c>
      <c r="D7" s="7">
        <v>-0.20380317913542001</v>
      </c>
      <c r="E7" s="7">
        <v>-0.226092333157526</v>
      </c>
      <c r="G7" s="7">
        <v>3</v>
      </c>
      <c r="H7" s="7">
        <v>1</v>
      </c>
      <c r="I7" s="7">
        <v>-0.201630537479454</v>
      </c>
      <c r="J7" s="7">
        <v>-0.193272886591034</v>
      </c>
    </row>
    <row r="8" spans="1:14" x14ac:dyDescent="0.2">
      <c r="B8" s="7">
        <v>4</v>
      </c>
      <c r="C8" s="7">
        <v>1</v>
      </c>
      <c r="D8" s="7">
        <v>-6.9490641291698907E-2</v>
      </c>
      <c r="E8" s="7">
        <v>9.8521621431354206E-2</v>
      </c>
      <c r="G8" s="7">
        <v>4</v>
      </c>
      <c r="H8" s="7">
        <v>1</v>
      </c>
      <c r="I8" s="7">
        <v>-6.9926260531660803E-2</v>
      </c>
      <c r="J8" s="7">
        <v>-3.8935803292718098E-2</v>
      </c>
    </row>
    <row r="9" spans="1:14" x14ac:dyDescent="0.2">
      <c r="B9" s="7">
        <v>5</v>
      </c>
      <c r="C9" s="7">
        <v>1</v>
      </c>
      <c r="D9" s="7">
        <v>-8.9993536505392803E-3</v>
      </c>
      <c r="E9" s="7">
        <v>-2.4930383021946102E-2</v>
      </c>
      <c r="G9" s="7">
        <v>5</v>
      </c>
      <c r="H9" s="7">
        <v>1</v>
      </c>
      <c r="I9" s="7">
        <v>-8.5179348121968701E-3</v>
      </c>
      <c r="J9" s="7">
        <v>-8.7626047698021695E-2</v>
      </c>
    </row>
    <row r="10" spans="1:14" x14ac:dyDescent="0.2">
      <c r="B10" s="7">
        <v>6</v>
      </c>
      <c r="C10" s="7">
        <v>1</v>
      </c>
      <c r="D10" s="7">
        <v>-0.18632668589691001</v>
      </c>
      <c r="E10" s="7">
        <v>-0.182928888973105</v>
      </c>
      <c r="G10" s="7">
        <v>6</v>
      </c>
      <c r="H10" s="7">
        <v>1</v>
      </c>
      <c r="I10" s="7">
        <v>-0.18556508445042899</v>
      </c>
      <c r="J10" s="7">
        <v>-0.189090373265483</v>
      </c>
    </row>
    <row r="11" spans="1:14" x14ac:dyDescent="0.2">
      <c r="B11" s="7">
        <v>7</v>
      </c>
      <c r="C11" s="7">
        <v>1</v>
      </c>
      <c r="D11" s="7">
        <v>3.7893108692950199E-2</v>
      </c>
      <c r="E11" s="7">
        <v>0.149614176134889</v>
      </c>
      <c r="G11" s="7">
        <v>7</v>
      </c>
      <c r="H11" s="7">
        <v>1</v>
      </c>
      <c r="I11" s="7">
        <v>3.7792586845197797E-2</v>
      </c>
      <c r="J11" s="7">
        <v>2.55073669124961E-2</v>
      </c>
    </row>
    <row r="12" spans="1:14" x14ac:dyDescent="0.2">
      <c r="B12" s="7">
        <v>8</v>
      </c>
      <c r="C12" s="7">
        <v>1</v>
      </c>
      <c r="D12" s="7">
        <v>1.20502809694312E-2</v>
      </c>
      <c r="E12" s="7">
        <v>0.17596870219053301</v>
      </c>
      <c r="G12" s="7">
        <v>8</v>
      </c>
      <c r="H12" s="7">
        <v>1</v>
      </c>
      <c r="I12" s="7">
        <v>1.2202084310271E-2</v>
      </c>
      <c r="J12" s="7">
        <v>-1.7626163486378101E-2</v>
      </c>
    </row>
    <row r="13" spans="1:14" x14ac:dyDescent="0.2">
      <c r="B13" s="7">
        <v>9</v>
      </c>
      <c r="C13" s="7">
        <v>1</v>
      </c>
      <c r="D13" s="7">
        <v>-0.198142863946387</v>
      </c>
      <c r="E13" s="7">
        <v>-8.1489308410022304E-2</v>
      </c>
      <c r="G13" s="7">
        <v>9</v>
      </c>
      <c r="H13" s="7">
        <v>1</v>
      </c>
      <c r="I13" s="7">
        <v>-0.193987294626909</v>
      </c>
      <c r="J13" s="7">
        <v>-0.12231656770192401</v>
      </c>
    </row>
    <row r="14" spans="1:14" x14ac:dyDescent="0.2">
      <c r="B14" s="7">
        <v>10</v>
      </c>
      <c r="C14" s="7">
        <v>1</v>
      </c>
      <c r="D14" s="7">
        <v>-2.3892908318881498E-2</v>
      </c>
      <c r="E14" s="7">
        <v>-0.123553140244736</v>
      </c>
      <c r="G14" s="7">
        <v>10</v>
      </c>
      <c r="H14" s="7">
        <v>1</v>
      </c>
      <c r="I14" s="7">
        <v>-2.3238661890761798E-2</v>
      </c>
      <c r="J14" s="7">
        <v>1.41786249163225E-2</v>
      </c>
    </row>
    <row r="15" spans="1:14" x14ac:dyDescent="0.2">
      <c r="B15" s="7">
        <v>11</v>
      </c>
      <c r="C15" s="7">
        <v>1</v>
      </c>
      <c r="D15" s="7">
        <v>-1.08688400285768E-2</v>
      </c>
      <c r="E15" s="7">
        <v>-6.5190741261797996E-2</v>
      </c>
      <c r="G15" s="7">
        <v>11</v>
      </c>
      <c r="H15" s="7">
        <v>1</v>
      </c>
      <c r="I15" s="7">
        <v>-1.0571016901311099E-2</v>
      </c>
      <c r="J15" s="7">
        <v>4.0048276002535098E-2</v>
      </c>
    </row>
    <row r="16" spans="1:14" x14ac:dyDescent="0.2">
      <c r="B16" s="7">
        <v>12</v>
      </c>
      <c r="C16" s="7">
        <v>1</v>
      </c>
      <c r="D16" s="7">
        <v>0.104795918061139</v>
      </c>
      <c r="E16" s="7">
        <v>0.122547493241719</v>
      </c>
      <c r="G16" s="7">
        <v>12</v>
      </c>
      <c r="H16" s="7">
        <v>1</v>
      </c>
      <c r="I16" s="7">
        <v>0.104863287631604</v>
      </c>
      <c r="J16" s="7">
        <v>3.4081663616456502E-2</v>
      </c>
    </row>
    <row r="17" spans="2:10" x14ac:dyDescent="0.2">
      <c r="B17" s="7">
        <v>13</v>
      </c>
      <c r="C17" s="7">
        <v>1</v>
      </c>
      <c r="D17" s="7">
        <v>8.5045518486511498E-2</v>
      </c>
      <c r="E17" s="7">
        <v>-3.5505702262264897E-2</v>
      </c>
      <c r="G17" s="7">
        <v>13</v>
      </c>
      <c r="H17" s="7">
        <v>1</v>
      </c>
      <c r="I17" s="7">
        <v>8.3720424836970495E-2</v>
      </c>
      <c r="J17" s="7">
        <v>7.27190374417237E-2</v>
      </c>
    </row>
    <row r="18" spans="2:10" x14ac:dyDescent="0.2">
      <c r="B18" s="7">
        <v>14</v>
      </c>
      <c r="C18" s="7">
        <v>1</v>
      </c>
      <c r="D18" s="7">
        <v>-0.17939000406832001</v>
      </c>
      <c r="E18" s="7">
        <v>-0.17556589922402399</v>
      </c>
      <c r="G18" s="7">
        <v>14</v>
      </c>
      <c r="H18" s="7">
        <v>1</v>
      </c>
      <c r="I18" s="7">
        <v>-0.17723259906434299</v>
      </c>
      <c r="J18" s="7">
        <v>-0.14869463414800399</v>
      </c>
    </row>
    <row r="19" spans="2:10" x14ac:dyDescent="0.2">
      <c r="B19" s="7">
        <v>15</v>
      </c>
      <c r="C19" s="7">
        <v>1</v>
      </c>
      <c r="D19" s="7">
        <v>3.2802244408218301E-2</v>
      </c>
      <c r="E19" s="7">
        <v>2.6574248065431402E-2</v>
      </c>
      <c r="G19" s="7">
        <v>15</v>
      </c>
      <c r="H19" s="7">
        <v>1</v>
      </c>
      <c r="I19" s="7">
        <v>3.3020321975058699E-2</v>
      </c>
      <c r="J19" s="7">
        <v>5.4994925782535703E-2</v>
      </c>
    </row>
    <row r="20" spans="2:10" x14ac:dyDescent="0.2">
      <c r="B20" s="7">
        <v>16</v>
      </c>
      <c r="C20" s="7">
        <v>1</v>
      </c>
      <c r="D20" s="7">
        <v>2.5147818059435799E-2</v>
      </c>
      <c r="E20" s="7">
        <v>-8.4094978995015203E-3</v>
      </c>
      <c r="G20" s="7">
        <v>16</v>
      </c>
      <c r="H20" s="7">
        <v>1</v>
      </c>
      <c r="I20" s="7">
        <v>2.5111090354261699E-2</v>
      </c>
      <c r="J20" s="7">
        <v>2.0908729794273401E-2</v>
      </c>
    </row>
    <row r="21" spans="2:10" x14ac:dyDescent="0.2">
      <c r="B21" s="7">
        <v>17</v>
      </c>
      <c r="C21" s="7">
        <v>1</v>
      </c>
      <c r="D21" s="7">
        <v>-0.22026662670918601</v>
      </c>
      <c r="E21" s="7">
        <v>-0.18262376818836401</v>
      </c>
      <c r="G21" s="7">
        <v>17</v>
      </c>
      <c r="H21" s="7">
        <v>1</v>
      </c>
      <c r="I21" s="7">
        <v>-0.21660600899346999</v>
      </c>
      <c r="J21" s="7">
        <v>-0.12614988776932801</v>
      </c>
    </row>
    <row r="22" spans="2:10" x14ac:dyDescent="0.2">
      <c r="B22" s="7">
        <v>18</v>
      </c>
      <c r="C22" s="7">
        <v>1</v>
      </c>
      <c r="D22" s="7">
        <v>5.0090700804782201E-2</v>
      </c>
      <c r="E22" s="7">
        <v>4.9500476950084901E-2</v>
      </c>
      <c r="G22" s="7">
        <v>18</v>
      </c>
      <c r="H22" s="7">
        <v>1</v>
      </c>
      <c r="I22" s="7">
        <v>4.9823614733663001E-2</v>
      </c>
      <c r="J22" s="7">
        <v>0.137505227826235</v>
      </c>
    </row>
    <row r="23" spans="2:10" x14ac:dyDescent="0.2">
      <c r="B23" s="7">
        <v>19</v>
      </c>
      <c r="C23" s="7">
        <v>1</v>
      </c>
      <c r="D23" s="7">
        <v>-5.4289789370347598E-3</v>
      </c>
      <c r="E23" s="7">
        <v>9.1265693441156898E-2</v>
      </c>
      <c r="G23" s="7">
        <v>19</v>
      </c>
      <c r="H23" s="7">
        <v>1</v>
      </c>
      <c r="I23" s="7">
        <v>-5.2149557200085201E-3</v>
      </c>
      <c r="J23" s="7">
        <v>1.75306986634425E-2</v>
      </c>
    </row>
    <row r="24" spans="2:10" x14ac:dyDescent="0.2">
      <c r="B24" s="7">
        <v>20</v>
      </c>
      <c r="C24" s="7">
        <v>1</v>
      </c>
      <c r="D24" s="7">
        <v>-8.5685563660060596E-2</v>
      </c>
      <c r="E24" s="7">
        <v>-4.3502097988431701E-2</v>
      </c>
      <c r="G24" s="7">
        <v>20</v>
      </c>
      <c r="H24" s="7">
        <v>1</v>
      </c>
      <c r="I24" s="7">
        <v>-8.54329604274877E-2</v>
      </c>
      <c r="J24" s="7">
        <v>-4.03177937306953E-2</v>
      </c>
    </row>
    <row r="25" spans="2:10" x14ac:dyDescent="0.2">
      <c r="B25" s="7">
        <v>21</v>
      </c>
      <c r="C25" s="7">
        <v>1</v>
      </c>
      <c r="D25" s="7">
        <v>-5.7975746574561199E-2</v>
      </c>
      <c r="E25" s="7">
        <v>-2.9500801577547999E-2</v>
      </c>
      <c r="G25" s="7">
        <v>21</v>
      </c>
      <c r="H25" s="7">
        <v>1</v>
      </c>
      <c r="I25" s="7">
        <v>-5.7062146485893799E-2</v>
      </c>
      <c r="J25" s="7">
        <v>4.9474984906778402E-2</v>
      </c>
    </row>
    <row r="26" spans="2:10" x14ac:dyDescent="0.2">
      <c r="B26" s="7">
        <v>22</v>
      </c>
      <c r="C26" s="7">
        <v>1</v>
      </c>
      <c r="D26" s="7">
        <v>2.3134046425244699E-2</v>
      </c>
      <c r="E26" s="7">
        <v>-2.77587379374271E-2</v>
      </c>
      <c r="G26" s="7">
        <v>22</v>
      </c>
      <c r="H26" s="7">
        <v>1</v>
      </c>
      <c r="I26" s="7">
        <v>2.3248501725683799E-2</v>
      </c>
      <c r="J26" s="7">
        <v>-9.8626588879994898E-2</v>
      </c>
    </row>
    <row r="27" spans="2:10" x14ac:dyDescent="0.2">
      <c r="B27" s="7">
        <v>23</v>
      </c>
      <c r="C27" s="7">
        <v>1</v>
      </c>
      <c r="D27" s="7">
        <v>-0.10789964908302201</v>
      </c>
      <c r="E27" s="7">
        <v>-6.0855332917913799E-2</v>
      </c>
      <c r="G27" s="7">
        <v>23</v>
      </c>
      <c r="H27" s="7">
        <v>1</v>
      </c>
      <c r="I27" s="7">
        <v>-0.104399909610342</v>
      </c>
      <c r="J27" s="7">
        <v>-7.3973062526773603E-2</v>
      </c>
    </row>
    <row r="28" spans="2:10" x14ac:dyDescent="0.2">
      <c r="B28" s="7">
        <v>24</v>
      </c>
      <c r="C28" s="7">
        <v>1</v>
      </c>
      <c r="D28" s="7">
        <v>-2.63302371671283E-2</v>
      </c>
      <c r="E28" s="7">
        <v>4.3498109698324697E-2</v>
      </c>
      <c r="G28" s="7">
        <v>24</v>
      </c>
      <c r="H28" s="7">
        <v>1</v>
      </c>
      <c r="I28" s="7">
        <v>-2.51601280480571E-2</v>
      </c>
      <c r="J28" s="7">
        <v>0.116187469726288</v>
      </c>
    </row>
    <row r="29" spans="2:10" x14ac:dyDescent="0.2">
      <c r="B29" s="7">
        <v>25</v>
      </c>
      <c r="C29" s="7">
        <v>1</v>
      </c>
      <c r="D29" s="7">
        <v>0.10531504570441901</v>
      </c>
      <c r="E29" s="7">
        <v>0.145379225375702</v>
      </c>
      <c r="G29" s="7">
        <v>25</v>
      </c>
      <c r="H29" s="7">
        <v>1</v>
      </c>
      <c r="I29" s="7">
        <v>0.103609013783478</v>
      </c>
      <c r="J29" s="7">
        <v>0.18001197437189401</v>
      </c>
    </row>
    <row r="30" spans="2:10" x14ac:dyDescent="0.2">
      <c r="B30" s="7">
        <v>26</v>
      </c>
      <c r="C30" s="7">
        <v>1</v>
      </c>
      <c r="D30" s="7">
        <v>3.8200091426338303E-2</v>
      </c>
      <c r="E30" s="7">
        <v>-6.0361080747460598E-2</v>
      </c>
      <c r="G30" s="7">
        <v>26</v>
      </c>
      <c r="H30" s="7">
        <v>1</v>
      </c>
      <c r="I30" s="7">
        <v>3.8091876234156899E-2</v>
      </c>
      <c r="J30" s="7">
        <v>-6.6082147371734096E-2</v>
      </c>
    </row>
    <row r="31" spans="2:10" x14ac:dyDescent="0.2">
      <c r="B31" s="7">
        <v>27</v>
      </c>
      <c r="C31" s="7">
        <v>1</v>
      </c>
      <c r="D31" s="7">
        <v>3.9369623906066999E-2</v>
      </c>
      <c r="E31" s="7">
        <v>5.9553728016577899E-2</v>
      </c>
      <c r="G31" s="7">
        <v>27</v>
      </c>
      <c r="H31" s="7">
        <v>1</v>
      </c>
      <c r="I31" s="7">
        <v>3.9306668149487599E-2</v>
      </c>
      <c r="J31" s="7">
        <v>0.11733270208619501</v>
      </c>
    </row>
    <row r="32" spans="2:10" x14ac:dyDescent="0.2">
      <c r="B32" s="7">
        <v>28</v>
      </c>
      <c r="C32" s="7">
        <v>1</v>
      </c>
      <c r="D32" s="7">
        <v>-0.223514637178999</v>
      </c>
      <c r="E32" s="7">
        <v>-0.22160900035466799</v>
      </c>
      <c r="G32" s="7">
        <v>28</v>
      </c>
      <c r="H32" s="7">
        <v>1</v>
      </c>
      <c r="I32" s="7">
        <v>-0.221797706538229</v>
      </c>
      <c r="J32" s="7">
        <v>-0.160935539182429</v>
      </c>
    </row>
    <row r="33" spans="2:10" x14ac:dyDescent="0.2">
      <c r="B33" s="7">
        <v>29</v>
      </c>
      <c r="C33" s="7">
        <v>1</v>
      </c>
      <c r="D33" s="7">
        <v>-3.9859898533361401E-2</v>
      </c>
      <c r="E33" s="7">
        <v>-2.01166453474588E-2</v>
      </c>
      <c r="G33" s="7">
        <v>29</v>
      </c>
      <c r="H33" s="7">
        <v>1</v>
      </c>
      <c r="I33" s="7">
        <v>-3.90957188563998E-2</v>
      </c>
      <c r="J33" s="7">
        <v>-4.4868021345969601E-3</v>
      </c>
    </row>
    <row r="34" spans="2:10" x14ac:dyDescent="0.2">
      <c r="B34" s="7">
        <v>30</v>
      </c>
      <c r="C34" s="7">
        <v>1</v>
      </c>
      <c r="D34" s="7">
        <v>5.1726798161555003E-2</v>
      </c>
      <c r="E34" s="7">
        <v>-1.9084709841052901E-3</v>
      </c>
      <c r="G34" s="7">
        <v>30</v>
      </c>
      <c r="H34" s="7">
        <v>1</v>
      </c>
      <c r="I34" s="7">
        <v>5.1597546045538699E-2</v>
      </c>
      <c r="J34" s="7">
        <v>-8.1988665737160495E-3</v>
      </c>
    </row>
    <row r="35" spans="2:10" x14ac:dyDescent="0.2">
      <c r="B35" s="7">
        <v>31</v>
      </c>
      <c r="C35" s="7">
        <v>1</v>
      </c>
      <c r="D35" s="7">
        <v>0.13128800028267301</v>
      </c>
      <c r="E35" s="7">
        <v>-0.14801432295304001</v>
      </c>
      <c r="G35" s="7">
        <v>31</v>
      </c>
      <c r="H35" s="7">
        <v>1</v>
      </c>
      <c r="I35" s="7">
        <v>0.132476618957868</v>
      </c>
      <c r="J35" s="7">
        <v>-9.4558539278211604E-2</v>
      </c>
    </row>
    <row r="36" spans="2:10" x14ac:dyDescent="0.2">
      <c r="B36" s="7">
        <v>32</v>
      </c>
      <c r="C36" s="7">
        <v>1</v>
      </c>
      <c r="D36" s="7">
        <v>1.4145673101264599E-3</v>
      </c>
      <c r="E36" s="7">
        <v>-0.109878725622103</v>
      </c>
      <c r="G36" s="7">
        <v>32</v>
      </c>
      <c r="H36" s="7">
        <v>1</v>
      </c>
      <c r="I36" s="7">
        <v>1.63698490528574E-3</v>
      </c>
      <c r="J36" s="7">
        <v>9.9217308224854896E-3</v>
      </c>
    </row>
    <row r="37" spans="2:10" x14ac:dyDescent="0.2">
      <c r="B37" s="7">
        <v>33</v>
      </c>
      <c r="C37" s="7">
        <v>1</v>
      </c>
      <c r="D37" s="7">
        <v>8.4818791639165197E-2</v>
      </c>
      <c r="E37" s="7">
        <v>-3.5936229480599401E-2</v>
      </c>
      <c r="G37" s="7">
        <v>33</v>
      </c>
      <c r="H37" s="7">
        <v>1</v>
      </c>
      <c r="I37" s="7">
        <v>8.3600465724339698E-2</v>
      </c>
      <c r="J37" s="7">
        <v>8.8231574605780197E-2</v>
      </c>
    </row>
    <row r="38" spans="2:10" x14ac:dyDescent="0.2">
      <c r="B38" s="7">
        <v>34</v>
      </c>
      <c r="C38" s="7">
        <v>1</v>
      </c>
      <c r="D38" s="7">
        <v>7.4857970266794596E-2</v>
      </c>
      <c r="E38" s="7">
        <v>0.12036742809283001</v>
      </c>
      <c r="G38" s="7">
        <v>34</v>
      </c>
      <c r="H38" s="7">
        <v>1</v>
      </c>
      <c r="I38" s="7">
        <v>7.4557314656145096E-2</v>
      </c>
      <c r="J38" s="7">
        <v>1.38567239498819E-2</v>
      </c>
    </row>
    <row r="39" spans="2:10" x14ac:dyDescent="0.2">
      <c r="B39" s="7">
        <v>35</v>
      </c>
      <c r="C39" s="7">
        <v>1</v>
      </c>
      <c r="D39" s="7">
        <v>0.103976053613968</v>
      </c>
      <c r="E39" s="7">
        <v>-2.0775795551807998E-2</v>
      </c>
      <c r="G39" s="7">
        <v>35</v>
      </c>
      <c r="H39" s="7">
        <v>1</v>
      </c>
      <c r="I39" s="7">
        <v>0.102453066759203</v>
      </c>
      <c r="J39" s="7">
        <v>2.2079534649018101E-2</v>
      </c>
    </row>
    <row r="40" spans="2:10" x14ac:dyDescent="0.2">
      <c r="B40" s="7">
        <v>36</v>
      </c>
      <c r="C40" s="7">
        <v>1</v>
      </c>
      <c r="D40" s="7">
        <v>7.18181163280871E-2</v>
      </c>
      <c r="E40" s="7">
        <v>-6.6645999853911106E-2</v>
      </c>
      <c r="G40" s="7">
        <v>36</v>
      </c>
      <c r="H40" s="7">
        <v>1</v>
      </c>
      <c r="I40" s="7">
        <v>7.1576931194355695E-2</v>
      </c>
      <c r="J40" s="7">
        <v>3.62766863778443E-2</v>
      </c>
    </row>
    <row r="41" spans="2:10" x14ac:dyDescent="0.2">
      <c r="B41" s="7">
        <v>37</v>
      </c>
      <c r="C41" s="7">
        <v>1</v>
      </c>
      <c r="D41" s="7">
        <v>6.9915585732260898E-4</v>
      </c>
      <c r="E41" s="7">
        <v>7.1506014111459796E-3</v>
      </c>
      <c r="G41" s="7">
        <v>37</v>
      </c>
      <c r="H41" s="7">
        <v>1</v>
      </c>
      <c r="I41" s="7">
        <v>1.19309295957848E-3</v>
      </c>
      <c r="J41" s="7">
        <v>-1.7239520681558301E-2</v>
      </c>
    </row>
    <row r="42" spans="2:10" x14ac:dyDescent="0.2">
      <c r="B42" s="7">
        <v>38</v>
      </c>
      <c r="C42" s="7">
        <v>1</v>
      </c>
      <c r="D42" s="7">
        <v>-5.5108697150405596E-3</v>
      </c>
      <c r="E42" s="7">
        <v>-1.28927377421224E-2</v>
      </c>
      <c r="G42" s="7">
        <v>38</v>
      </c>
      <c r="H42" s="7">
        <v>1</v>
      </c>
      <c r="I42" s="7">
        <v>-5.4809971118636698E-3</v>
      </c>
      <c r="J42" s="7">
        <v>4.85508742749552E-3</v>
      </c>
    </row>
    <row r="43" spans="2:10" x14ac:dyDescent="0.2">
      <c r="B43" s="7">
        <v>39</v>
      </c>
      <c r="C43" s="7">
        <v>1</v>
      </c>
      <c r="D43" s="7">
        <v>-8.5242992758912506E-2</v>
      </c>
      <c r="E43" s="7">
        <v>-2.4038564157891101E-4</v>
      </c>
      <c r="G43" s="7">
        <v>39</v>
      </c>
      <c r="H43" s="7">
        <v>1</v>
      </c>
      <c r="I43" s="7">
        <v>-8.3001481453969503E-2</v>
      </c>
      <c r="J43" s="7">
        <v>-6.2612933211214597E-2</v>
      </c>
    </row>
    <row r="44" spans="2:10" x14ac:dyDescent="0.2">
      <c r="B44" s="7">
        <v>40</v>
      </c>
      <c r="C44" s="7">
        <v>1</v>
      </c>
      <c r="D44" s="7">
        <v>-5.5743907439662604E-3</v>
      </c>
      <c r="E44" s="7">
        <v>9.3936749324285501E-2</v>
      </c>
      <c r="G44" s="7">
        <v>40</v>
      </c>
      <c r="H44" s="7">
        <v>1</v>
      </c>
      <c r="I44" s="7">
        <v>-4.9123377666830999E-3</v>
      </c>
      <c r="J44" s="7">
        <v>6.6051179824194506E-2</v>
      </c>
    </row>
    <row r="45" spans="2:10" x14ac:dyDescent="0.2">
      <c r="B45" s="7">
        <v>41</v>
      </c>
      <c r="C45" s="7">
        <v>1</v>
      </c>
      <c r="D45" s="7">
        <v>-1.49413682264399E-2</v>
      </c>
      <c r="E45" s="7">
        <v>6.2742004356710596E-2</v>
      </c>
      <c r="G45" s="7">
        <v>41</v>
      </c>
      <c r="H45" s="7">
        <v>1</v>
      </c>
      <c r="I45" s="7">
        <v>-1.4604084423583101E-2</v>
      </c>
      <c r="J45" s="7">
        <v>1.5740346348529499E-2</v>
      </c>
    </row>
    <row r="46" spans="2:10" x14ac:dyDescent="0.2">
      <c r="B46" s="7">
        <v>42</v>
      </c>
      <c r="C46" s="7">
        <v>1</v>
      </c>
      <c r="D46" s="7">
        <v>2.6434796905237E-2</v>
      </c>
      <c r="E46" s="7">
        <v>5.7749914160769598E-2</v>
      </c>
      <c r="G46" s="7">
        <v>42</v>
      </c>
      <c r="H46" s="7">
        <v>1</v>
      </c>
      <c r="I46" s="7">
        <v>2.6420832081662099E-2</v>
      </c>
      <c r="J46" s="7">
        <v>0.132290931026015</v>
      </c>
    </row>
    <row r="47" spans="2:10" x14ac:dyDescent="0.2">
      <c r="B47" s="7">
        <v>43</v>
      </c>
      <c r="C47" s="7">
        <v>1</v>
      </c>
      <c r="D47" s="7">
        <v>0.15651782036599801</v>
      </c>
      <c r="E47" s="7">
        <v>1.71635762100113E-2</v>
      </c>
      <c r="G47" s="7">
        <v>43</v>
      </c>
      <c r="H47" s="7">
        <v>1</v>
      </c>
      <c r="I47" s="7">
        <v>0.15548257440464799</v>
      </c>
      <c r="J47" s="7">
        <v>2.4868068658419101E-2</v>
      </c>
    </row>
    <row r="48" spans="2:10" x14ac:dyDescent="0.2">
      <c r="B48" s="7">
        <v>44</v>
      </c>
      <c r="C48" s="7">
        <v>1</v>
      </c>
      <c r="D48" s="7">
        <v>5.7977220937553801E-2</v>
      </c>
      <c r="E48" s="7">
        <v>4.8214898385655403E-2</v>
      </c>
      <c r="G48" s="7">
        <v>44</v>
      </c>
      <c r="H48" s="7">
        <v>1</v>
      </c>
      <c r="I48" s="7">
        <v>5.7456932763022599E-2</v>
      </c>
      <c r="J48" s="7">
        <v>-7.8037375945003304E-2</v>
      </c>
    </row>
    <row r="49" spans="2:10" x14ac:dyDescent="0.2">
      <c r="B49" s="7">
        <v>45</v>
      </c>
      <c r="C49" s="7">
        <v>1</v>
      </c>
      <c r="D49" s="7">
        <v>-3.9094192312962399E-2</v>
      </c>
      <c r="E49" s="7">
        <v>4.1620199753532802E-2</v>
      </c>
      <c r="G49" s="7">
        <v>45</v>
      </c>
      <c r="H49" s="7">
        <v>1</v>
      </c>
      <c r="I49" s="7">
        <v>-3.8385580518461603E-2</v>
      </c>
      <c r="J49" s="7">
        <v>6.8070884436844295E-2</v>
      </c>
    </row>
    <row r="50" spans="2:10" x14ac:dyDescent="0.2">
      <c r="B50" s="7">
        <v>46</v>
      </c>
      <c r="C50" s="7">
        <v>1</v>
      </c>
      <c r="D50" s="7">
        <v>0.12986595526685099</v>
      </c>
      <c r="E50" s="7">
        <v>0.115026282348911</v>
      </c>
      <c r="G50" s="7">
        <v>46</v>
      </c>
      <c r="H50" s="7">
        <v>1</v>
      </c>
      <c r="I50" s="7">
        <v>0.12824271005738599</v>
      </c>
      <c r="J50" s="7">
        <v>4.9576600809743403E-2</v>
      </c>
    </row>
    <row r="51" spans="2:10" x14ac:dyDescent="0.2">
      <c r="B51" s="7">
        <v>47</v>
      </c>
      <c r="C51" s="7">
        <v>1</v>
      </c>
      <c r="D51" s="7">
        <v>1.32866741040623E-2</v>
      </c>
      <c r="E51" s="7">
        <v>-4.75353368412978E-2</v>
      </c>
      <c r="G51" s="7">
        <v>47</v>
      </c>
      <c r="H51" s="7">
        <v>1</v>
      </c>
      <c r="I51" s="7">
        <v>1.35232824366547E-2</v>
      </c>
      <c r="J51" s="7">
        <v>1.4464742354078901E-2</v>
      </c>
    </row>
    <row r="52" spans="2:10" x14ac:dyDescent="0.2">
      <c r="B52" s="7">
        <v>48</v>
      </c>
      <c r="C52" s="7">
        <v>1</v>
      </c>
      <c r="D52" s="7">
        <v>1.91789899107064E-3</v>
      </c>
      <c r="E52" s="7">
        <v>1.7739728475422802E-2</v>
      </c>
      <c r="G52" s="7">
        <v>48</v>
      </c>
      <c r="H52" s="7">
        <v>1</v>
      </c>
      <c r="I52" s="7">
        <v>1.9999608117142699E-3</v>
      </c>
      <c r="J52" s="7">
        <v>7.8956913753678706E-2</v>
      </c>
    </row>
    <row r="53" spans="2:10" x14ac:dyDescent="0.2">
      <c r="B53" s="7">
        <v>49</v>
      </c>
      <c r="C53" s="7">
        <v>1</v>
      </c>
      <c r="D53" s="7">
        <v>0.10703492481715</v>
      </c>
      <c r="E53" s="7">
        <v>5.7502345671437603E-2</v>
      </c>
      <c r="G53" s="7">
        <v>49</v>
      </c>
      <c r="H53" s="7">
        <v>1</v>
      </c>
      <c r="I53" s="7">
        <v>0.104979567169423</v>
      </c>
      <c r="J53" s="7">
        <v>2.3123577199319501E-2</v>
      </c>
    </row>
    <row r="54" spans="2:10" x14ac:dyDescent="0.2">
      <c r="B54" s="7">
        <v>50</v>
      </c>
      <c r="C54" s="7">
        <v>1</v>
      </c>
      <c r="D54" s="7">
        <v>-9.0651951781039103E-2</v>
      </c>
      <c r="E54" s="7">
        <v>7.5355231780383405E-2</v>
      </c>
      <c r="G54" s="7">
        <v>50</v>
      </c>
      <c r="H54" s="7">
        <v>1</v>
      </c>
      <c r="I54" s="7">
        <v>-8.7343869697534202E-2</v>
      </c>
      <c r="J54" s="7">
        <v>-1.9602879238682602E-2</v>
      </c>
    </row>
    <row r="55" spans="2:10" x14ac:dyDescent="0.2">
      <c r="B55" s="7">
        <v>51</v>
      </c>
      <c r="C55" s="7">
        <v>1</v>
      </c>
      <c r="D55" s="7">
        <v>-7.9436251225907001E-2</v>
      </c>
      <c r="E55" s="7">
        <v>-1.1722620644366801E-2</v>
      </c>
      <c r="G55" s="7">
        <v>51</v>
      </c>
      <c r="H55" s="7">
        <v>1</v>
      </c>
      <c r="I55" s="7">
        <v>-7.7657808637379602E-2</v>
      </c>
      <c r="J55" s="7">
        <v>-0.13836452521568501</v>
      </c>
    </row>
    <row r="56" spans="2:10" x14ac:dyDescent="0.2">
      <c r="B56" s="7">
        <v>52</v>
      </c>
      <c r="C56" s="7">
        <v>1</v>
      </c>
      <c r="D56" s="7">
        <v>2.41869732233813E-2</v>
      </c>
      <c r="E56" s="7">
        <v>8.1098855824885505E-2</v>
      </c>
      <c r="G56" s="7">
        <v>52</v>
      </c>
      <c r="H56" s="7">
        <v>1</v>
      </c>
      <c r="I56" s="7">
        <v>2.4305907804707899E-2</v>
      </c>
      <c r="J56" s="7">
        <v>9.6679215153901807E-2</v>
      </c>
    </row>
    <row r="57" spans="2:10" x14ac:dyDescent="0.2">
      <c r="B57" s="7">
        <v>53</v>
      </c>
      <c r="C57" s="7">
        <v>1</v>
      </c>
      <c r="D57" s="7">
        <v>2.39605088417871E-2</v>
      </c>
      <c r="E57" s="7">
        <v>-1.08316643305582E-2</v>
      </c>
      <c r="G57" s="7">
        <v>53</v>
      </c>
      <c r="H57" s="7">
        <v>1</v>
      </c>
      <c r="I57" s="7">
        <v>2.3935096951143799E-2</v>
      </c>
      <c r="J57" s="7">
        <v>-0.14761006299167401</v>
      </c>
    </row>
    <row r="58" spans="2:10" x14ac:dyDescent="0.2">
      <c r="B58" s="7">
        <v>54</v>
      </c>
      <c r="C58" s="7">
        <v>1</v>
      </c>
      <c r="D58" s="7">
        <v>-4.04761270423908E-2</v>
      </c>
      <c r="E58" s="7">
        <v>-2.3638191956816702E-2</v>
      </c>
      <c r="G58" s="7">
        <v>54</v>
      </c>
      <c r="H58" s="7">
        <v>1</v>
      </c>
      <c r="I58" s="7">
        <v>-3.9365911529353398E-2</v>
      </c>
      <c r="J58" s="7">
        <v>1.9182123511924901E-3</v>
      </c>
    </row>
    <row r="59" spans="2:10" x14ac:dyDescent="0.2">
      <c r="B59" s="7">
        <v>55</v>
      </c>
      <c r="C59" s="7">
        <v>1</v>
      </c>
      <c r="D59" s="7">
        <v>7.7172611437887903E-3</v>
      </c>
      <c r="E59" s="7">
        <v>-8.6892221999459503E-3</v>
      </c>
      <c r="G59" s="7">
        <v>55</v>
      </c>
      <c r="H59" s="7">
        <v>1</v>
      </c>
      <c r="I59" s="7">
        <v>8.04443582480374E-3</v>
      </c>
      <c r="J59" s="7">
        <v>-0.14718711997853101</v>
      </c>
    </row>
    <row r="60" spans="2:10" x14ac:dyDescent="0.2">
      <c r="B60" s="7">
        <v>56</v>
      </c>
      <c r="C60" s="7">
        <v>1</v>
      </c>
      <c r="D60" s="7">
        <v>-0.104073334667557</v>
      </c>
      <c r="E60" s="7">
        <v>-5.8844860919501599E-2</v>
      </c>
      <c r="G60" s="7">
        <v>56</v>
      </c>
      <c r="H60" s="7">
        <v>1</v>
      </c>
      <c r="I60" s="7">
        <v>-0.102064050764099</v>
      </c>
      <c r="J60" s="7">
        <v>-7.2000127773819103E-2</v>
      </c>
    </row>
    <row r="61" spans="2:10" x14ac:dyDescent="0.2">
      <c r="B61" s="7">
        <v>57</v>
      </c>
      <c r="C61" s="7">
        <v>1</v>
      </c>
      <c r="D61" s="7">
        <v>-6.3739668848363407E-2</v>
      </c>
      <c r="E61" s="7">
        <v>-3.7663112990772497E-2</v>
      </c>
      <c r="G61" s="7">
        <v>57</v>
      </c>
      <c r="H61" s="7">
        <v>1</v>
      </c>
      <c r="I61" s="7">
        <v>-6.3188956097171498E-2</v>
      </c>
      <c r="J61" s="7">
        <v>9.6045597161946699E-3</v>
      </c>
    </row>
    <row r="62" spans="2:10" x14ac:dyDescent="0.2">
      <c r="B62" s="7">
        <v>58</v>
      </c>
      <c r="C62" s="7">
        <v>1</v>
      </c>
      <c r="D62" s="7">
        <v>-4.2141133510762402E-2</v>
      </c>
      <c r="E62" s="7">
        <v>3.3265255451787802E-2</v>
      </c>
      <c r="G62" s="7">
        <v>58</v>
      </c>
      <c r="H62" s="7">
        <v>1</v>
      </c>
      <c r="I62" s="7">
        <v>-4.09609155511532E-2</v>
      </c>
      <c r="J62" s="7">
        <v>-6.6479291716850894E-2</v>
      </c>
    </row>
    <row r="63" spans="2:10" x14ac:dyDescent="0.2">
      <c r="B63" s="7">
        <v>59</v>
      </c>
      <c r="C63" s="7">
        <v>1</v>
      </c>
      <c r="D63" s="7">
        <v>-3.6991567322726101E-3</v>
      </c>
      <c r="E63" s="7">
        <v>-8.4649756145953603E-3</v>
      </c>
      <c r="G63" s="7">
        <v>59</v>
      </c>
      <c r="H63" s="7">
        <v>1</v>
      </c>
      <c r="I63" s="7">
        <v>-3.4729270254452199E-3</v>
      </c>
      <c r="J63" s="7">
        <v>3.5225864789193699E-2</v>
      </c>
    </row>
    <row r="64" spans="2:10" x14ac:dyDescent="0.2">
      <c r="B64" s="7">
        <v>60</v>
      </c>
      <c r="C64" s="7">
        <v>1</v>
      </c>
      <c r="D64" s="7">
        <v>-2.31139988449733E-2</v>
      </c>
      <c r="E64" s="7">
        <v>-2.8951416871075601E-2</v>
      </c>
      <c r="G64" s="7">
        <v>60</v>
      </c>
      <c r="H64" s="7">
        <v>1</v>
      </c>
      <c r="I64" s="7">
        <v>-2.2477337926595502E-2</v>
      </c>
      <c r="J64" s="7">
        <v>-2.7080368557488299E-2</v>
      </c>
    </row>
    <row r="65" spans="2:10" x14ac:dyDescent="0.2">
      <c r="B65" s="7">
        <v>61</v>
      </c>
      <c r="C65" s="7">
        <v>1</v>
      </c>
      <c r="D65" s="7">
        <v>-0.168293240853881</v>
      </c>
      <c r="E65" s="7">
        <v>-0.169908678020423</v>
      </c>
      <c r="G65" s="7">
        <v>61</v>
      </c>
      <c r="H65" s="7">
        <v>1</v>
      </c>
      <c r="I65" s="7">
        <v>-0.166127765446999</v>
      </c>
      <c r="J65" s="7">
        <v>-0.15160415205672401</v>
      </c>
    </row>
    <row r="66" spans="2:10" x14ac:dyDescent="0.2">
      <c r="B66" s="7">
        <v>62</v>
      </c>
      <c r="C66" s="7">
        <v>1</v>
      </c>
      <c r="D66" s="7">
        <v>-1.61767943645259E-2</v>
      </c>
      <c r="E66" s="7">
        <v>-4.1265550791583998E-2</v>
      </c>
      <c r="G66" s="7">
        <v>62</v>
      </c>
      <c r="H66" s="7">
        <v>1</v>
      </c>
      <c r="I66" s="7">
        <v>-1.6053217105028501E-2</v>
      </c>
      <c r="J66" s="7">
        <v>-9.8620348872771005E-2</v>
      </c>
    </row>
    <row r="67" spans="2:10" x14ac:dyDescent="0.2">
      <c r="B67" s="7">
        <v>63</v>
      </c>
      <c r="C67" s="7">
        <v>1</v>
      </c>
      <c r="D67" s="7">
        <v>-0.182056518876694</v>
      </c>
      <c r="E67" s="7">
        <v>-0.17297303277551301</v>
      </c>
      <c r="G67" s="7">
        <v>63</v>
      </c>
      <c r="H67" s="7">
        <v>1</v>
      </c>
      <c r="I67" s="7">
        <v>-0.17882027566856701</v>
      </c>
      <c r="J67" s="7">
        <v>-0.17395989308993601</v>
      </c>
    </row>
    <row r="68" spans="2:10" x14ac:dyDescent="0.2">
      <c r="B68" s="7">
        <v>64</v>
      </c>
      <c r="C68" s="7">
        <v>1</v>
      </c>
      <c r="D68" s="7">
        <v>-9.0944461363802603E-2</v>
      </c>
      <c r="E68" s="7">
        <v>-3.3875009843255199E-2</v>
      </c>
      <c r="G68" s="7">
        <v>64</v>
      </c>
      <c r="H68" s="7">
        <v>1</v>
      </c>
      <c r="I68" s="7">
        <v>-8.9843382148927703E-2</v>
      </c>
      <c r="J68" s="7">
        <v>-2.7971825600181102E-2</v>
      </c>
    </row>
    <row r="69" spans="2:10" x14ac:dyDescent="0.2">
      <c r="B69" s="7">
        <v>65</v>
      </c>
      <c r="C69" s="7">
        <v>1</v>
      </c>
      <c r="D69" s="7">
        <v>-5.0205844624103997E-2</v>
      </c>
      <c r="E69" s="7">
        <v>-0.18347061458161101</v>
      </c>
      <c r="G69" s="7">
        <v>65</v>
      </c>
      <c r="H69" s="7">
        <v>1</v>
      </c>
      <c r="I69" s="7">
        <v>-4.9207952164635999E-2</v>
      </c>
      <c r="J69" s="7">
        <v>-0.145251842295678</v>
      </c>
    </row>
    <row r="70" spans="2:10" x14ac:dyDescent="0.2">
      <c r="B70" s="7">
        <v>66</v>
      </c>
      <c r="C70" s="7">
        <v>1</v>
      </c>
      <c r="D70" s="7">
        <v>0.106396602213085</v>
      </c>
      <c r="E70" s="7">
        <v>0.22101870941111701</v>
      </c>
      <c r="G70" s="7">
        <v>66</v>
      </c>
      <c r="H70" s="7">
        <v>1</v>
      </c>
      <c r="I70" s="7">
        <v>0.10505967938351</v>
      </c>
      <c r="J70" s="7">
        <v>7.8223703201210498E-2</v>
      </c>
    </row>
    <row r="71" spans="2:10" x14ac:dyDescent="0.2">
      <c r="B71" s="7">
        <v>67</v>
      </c>
      <c r="C71" s="7">
        <v>1</v>
      </c>
      <c r="D71" s="7">
        <v>2.6354184087962199E-2</v>
      </c>
      <c r="E71" s="7">
        <v>5.49634696506782E-2</v>
      </c>
      <c r="G71" s="7">
        <v>67</v>
      </c>
      <c r="H71" s="7">
        <v>1</v>
      </c>
      <c r="I71" s="7">
        <v>2.6383761395083E-2</v>
      </c>
      <c r="J71" s="7">
        <v>9.7671818279287991E-4</v>
      </c>
    </row>
    <row r="72" spans="2:10" x14ac:dyDescent="0.2">
      <c r="B72" s="7">
        <v>68</v>
      </c>
      <c r="C72" s="7">
        <v>1</v>
      </c>
      <c r="D72" s="7">
        <v>5.8411149223374502E-2</v>
      </c>
      <c r="E72" s="7">
        <v>4.8087057458463499E-2</v>
      </c>
      <c r="G72" s="7">
        <v>68</v>
      </c>
      <c r="H72" s="7">
        <v>1</v>
      </c>
      <c r="I72" s="7">
        <v>5.8241560665905502E-2</v>
      </c>
      <c r="J72" s="7">
        <v>1.86934138912331E-2</v>
      </c>
    </row>
    <row r="73" spans="2:10" x14ac:dyDescent="0.2">
      <c r="B73" s="7">
        <v>69</v>
      </c>
      <c r="C73" s="7">
        <v>1</v>
      </c>
      <c r="D73" s="7">
        <v>-0.10441922142719</v>
      </c>
      <c r="E73" s="7">
        <v>-0.16562382379214199</v>
      </c>
      <c r="G73" s="7">
        <v>69</v>
      </c>
      <c r="H73" s="7">
        <v>1</v>
      </c>
      <c r="I73" s="7">
        <v>-0.10287369295315001</v>
      </c>
      <c r="J73" s="7">
        <v>-0.23395762660778999</v>
      </c>
    </row>
    <row r="74" spans="2:10" x14ac:dyDescent="0.2">
      <c r="B74" s="7">
        <v>70</v>
      </c>
      <c r="C74" s="7">
        <v>1</v>
      </c>
      <c r="D74" s="7">
        <v>-0.20076168984366499</v>
      </c>
      <c r="E74" s="7">
        <v>-5.4142053257532297E-2</v>
      </c>
      <c r="G74" s="7">
        <v>70</v>
      </c>
      <c r="H74" s="7">
        <v>1</v>
      </c>
      <c r="I74" s="7">
        <v>-0.19623719579047899</v>
      </c>
      <c r="J74" s="7">
        <v>-0.12718652323961899</v>
      </c>
    </row>
    <row r="75" spans="2:10" x14ac:dyDescent="0.2">
      <c r="B75" s="7">
        <v>71</v>
      </c>
      <c r="C75" s="7">
        <v>1</v>
      </c>
      <c r="D75" s="7">
        <v>5.30918993443521E-2</v>
      </c>
      <c r="E75" s="7">
        <v>-2.98666057560304E-3</v>
      </c>
      <c r="G75" s="7">
        <v>71</v>
      </c>
      <c r="H75" s="7">
        <v>1</v>
      </c>
      <c r="I75" s="7">
        <v>5.3270845020019698E-2</v>
      </c>
      <c r="J75" s="7">
        <v>8.8712837361862598E-2</v>
      </c>
    </row>
    <row r="76" spans="2:10" x14ac:dyDescent="0.2">
      <c r="B76" s="7">
        <v>72</v>
      </c>
      <c r="C76" s="7">
        <v>1</v>
      </c>
      <c r="D76" s="7">
        <v>6.2056143444731801E-2</v>
      </c>
      <c r="E76" s="7">
        <v>4.7361970385537702E-2</v>
      </c>
      <c r="G76" s="7">
        <v>72</v>
      </c>
      <c r="H76" s="7">
        <v>1</v>
      </c>
      <c r="I76" s="7">
        <v>6.1562511669256602E-2</v>
      </c>
      <c r="J76" s="7">
        <v>2.0819291444443201E-2</v>
      </c>
    </row>
    <row r="77" spans="2:10" x14ac:dyDescent="0.2">
      <c r="B77" s="7">
        <v>73</v>
      </c>
      <c r="C77" s="7">
        <v>1</v>
      </c>
      <c r="D77" s="7">
        <v>2.38487444422333E-2</v>
      </c>
      <c r="E77" s="7">
        <v>-2.7471288192186801E-2</v>
      </c>
      <c r="G77" s="7">
        <v>73</v>
      </c>
      <c r="H77" s="7">
        <v>1</v>
      </c>
      <c r="I77" s="7">
        <v>2.3854948246242499E-2</v>
      </c>
      <c r="J77" s="7">
        <v>0.17186685115304801</v>
      </c>
    </row>
    <row r="78" spans="2:10" x14ac:dyDescent="0.2">
      <c r="B78" s="7">
        <v>74</v>
      </c>
      <c r="C78" s="7">
        <v>1</v>
      </c>
      <c r="D78" s="7">
        <v>1.8082447210698401E-2</v>
      </c>
      <c r="E78" s="7">
        <v>-3.5606578684498999E-2</v>
      </c>
      <c r="G78" s="7">
        <v>74</v>
      </c>
      <c r="H78" s="7">
        <v>1</v>
      </c>
      <c r="I78" s="7">
        <v>1.8319299543573898E-2</v>
      </c>
      <c r="J78" s="7">
        <v>8.9666255690431698E-2</v>
      </c>
    </row>
    <row r="79" spans="2:10" x14ac:dyDescent="0.2">
      <c r="B79" s="7">
        <v>75</v>
      </c>
      <c r="C79" s="7">
        <v>1</v>
      </c>
      <c r="D79" s="7">
        <v>-0.16479073578552</v>
      </c>
      <c r="E79" s="7">
        <v>-0.140139947443854</v>
      </c>
      <c r="G79" s="7">
        <v>75</v>
      </c>
      <c r="H79" s="7">
        <v>1</v>
      </c>
      <c r="I79" s="7">
        <v>-0.163704998884871</v>
      </c>
      <c r="J79" s="7">
        <v>-0.215293278254894</v>
      </c>
    </row>
    <row r="80" spans="2:10" x14ac:dyDescent="0.2">
      <c r="B80" s="7">
        <v>76</v>
      </c>
      <c r="C80" s="7">
        <v>1</v>
      </c>
      <c r="D80" s="7">
        <v>-3.9114609767791499E-2</v>
      </c>
      <c r="E80" s="7">
        <v>-1.54162797694166E-2</v>
      </c>
      <c r="G80" s="7">
        <v>76</v>
      </c>
      <c r="H80" s="7">
        <v>1</v>
      </c>
      <c r="I80" s="7">
        <v>-3.79884651793976E-2</v>
      </c>
      <c r="J80" s="7">
        <v>-1.1723669763856699E-2</v>
      </c>
    </row>
    <row r="81" spans="2:10" x14ac:dyDescent="0.2">
      <c r="B81" s="7">
        <v>77</v>
      </c>
      <c r="C81" s="7">
        <v>1</v>
      </c>
      <c r="D81" s="7">
        <v>-2.33826038878568E-2</v>
      </c>
      <c r="E81" s="7">
        <v>-8.0617967181972006E-2</v>
      </c>
      <c r="G81" s="7">
        <v>77</v>
      </c>
      <c r="H81" s="7">
        <v>1</v>
      </c>
      <c r="I81" s="7">
        <v>-2.28250799758438E-2</v>
      </c>
      <c r="J81" s="7">
        <v>-1.51861512708358E-2</v>
      </c>
    </row>
    <row r="82" spans="2:10" x14ac:dyDescent="0.2">
      <c r="B82" s="7">
        <v>78</v>
      </c>
      <c r="C82" s="7">
        <v>1</v>
      </c>
      <c r="D82" s="7">
        <v>0.122740737228705</v>
      </c>
      <c r="E82" s="7">
        <v>7.0313893158006693E-2</v>
      </c>
      <c r="G82" s="7">
        <v>78</v>
      </c>
      <c r="H82" s="7">
        <v>1</v>
      </c>
      <c r="I82" s="7">
        <v>0.122298231677949</v>
      </c>
      <c r="J82" s="7">
        <v>8.1326543937319001E-2</v>
      </c>
    </row>
    <row r="83" spans="2:10" x14ac:dyDescent="0.2">
      <c r="B83" s="7">
        <v>79</v>
      </c>
      <c r="C83" s="7">
        <v>1</v>
      </c>
      <c r="D83" s="7">
        <v>3.7326295212949398E-3</v>
      </c>
      <c r="E83" s="7">
        <v>1.9836559818553898E-2</v>
      </c>
      <c r="G83" s="7">
        <v>79</v>
      </c>
      <c r="H83" s="7">
        <v>1</v>
      </c>
      <c r="I83" s="7">
        <v>4.4267731501665998E-3</v>
      </c>
      <c r="J83" s="7">
        <v>3.3557675933030502E-2</v>
      </c>
    </row>
    <row r="84" spans="2:10" x14ac:dyDescent="0.2">
      <c r="B84" s="7">
        <v>80</v>
      </c>
      <c r="C84" s="7">
        <v>1</v>
      </c>
      <c r="D84" s="7">
        <v>9.1475820299553607E-3</v>
      </c>
      <c r="E84" s="7">
        <v>-2.4197111199885799E-2</v>
      </c>
      <c r="G84" s="7">
        <v>80</v>
      </c>
      <c r="H84" s="7">
        <v>1</v>
      </c>
      <c r="I84" s="7">
        <v>9.4192470150726796E-3</v>
      </c>
      <c r="J84" s="7">
        <v>3.2302489035952703E-2</v>
      </c>
    </row>
    <row r="85" spans="2:10" x14ac:dyDescent="0.2">
      <c r="B85" s="7">
        <v>81</v>
      </c>
      <c r="C85" s="7">
        <v>1</v>
      </c>
      <c r="D85" s="7">
        <v>6.8973726194833801E-2</v>
      </c>
      <c r="E85" s="7">
        <v>4.2679527399348799E-2</v>
      </c>
      <c r="G85" s="7">
        <v>81</v>
      </c>
      <c r="H85" s="7">
        <v>1</v>
      </c>
      <c r="I85" s="7">
        <v>6.8285489887914594E-2</v>
      </c>
      <c r="J85" s="7">
        <v>-1.2389739111942099E-3</v>
      </c>
    </row>
    <row r="86" spans="2:10" x14ac:dyDescent="0.2">
      <c r="B86" s="7">
        <v>82</v>
      </c>
      <c r="C86" s="7">
        <v>1</v>
      </c>
      <c r="D86" s="7">
        <v>-7.0234054677696306E-2</v>
      </c>
      <c r="E86" s="7">
        <v>-0.12608078885596199</v>
      </c>
      <c r="G86" s="7">
        <v>82</v>
      </c>
      <c r="H86" s="7">
        <v>1</v>
      </c>
      <c r="I86" s="7">
        <v>-6.9279383889101695E-2</v>
      </c>
      <c r="J86" s="7">
        <v>-8.0911185475592604E-2</v>
      </c>
    </row>
    <row r="87" spans="2:10" x14ac:dyDescent="0.2">
      <c r="B87" s="7">
        <v>83</v>
      </c>
      <c r="C87" s="7">
        <v>1</v>
      </c>
      <c r="D87" s="7">
        <v>3.2313765900280303E-2</v>
      </c>
      <c r="E87" s="7">
        <v>-4.1117634327616101E-2</v>
      </c>
      <c r="G87" s="7">
        <v>83</v>
      </c>
      <c r="H87" s="7">
        <v>1</v>
      </c>
      <c r="I87" s="7">
        <v>3.2248279522464798E-2</v>
      </c>
      <c r="J87" s="7">
        <v>-1.7947170134704E-2</v>
      </c>
    </row>
    <row r="88" spans="2:10" x14ac:dyDescent="0.2">
      <c r="B88" s="7">
        <v>84</v>
      </c>
      <c r="C88" s="7">
        <v>1</v>
      </c>
      <c r="D88" s="7">
        <v>7.2259060950354795E-2</v>
      </c>
      <c r="E88" s="7">
        <v>4.7460211789690697E-2</v>
      </c>
      <c r="G88" s="7">
        <v>84</v>
      </c>
      <c r="H88" s="7">
        <v>1</v>
      </c>
      <c r="I88" s="7">
        <v>7.2078165306375994E-2</v>
      </c>
      <c r="J88" s="7">
        <v>0.10382276190241201</v>
      </c>
    </row>
    <row r="89" spans="2:10" x14ac:dyDescent="0.2">
      <c r="B89" s="7">
        <v>85</v>
      </c>
      <c r="C89" s="7">
        <v>1</v>
      </c>
      <c r="D89" s="7">
        <v>-2.85991596442603E-2</v>
      </c>
      <c r="E89" s="7">
        <v>8.9644131567507002E-2</v>
      </c>
      <c r="G89" s="7">
        <v>85</v>
      </c>
      <c r="H89" s="7">
        <v>1</v>
      </c>
      <c r="I89" s="7">
        <v>-2.81051248358395E-2</v>
      </c>
      <c r="J89" s="7">
        <v>-2.08168655757834E-2</v>
      </c>
    </row>
    <row r="90" spans="2:10" x14ac:dyDescent="0.2">
      <c r="B90" s="7">
        <v>86</v>
      </c>
      <c r="C90" s="7">
        <v>1</v>
      </c>
      <c r="D90" s="7">
        <v>0.13513080441282799</v>
      </c>
      <c r="E90" s="7">
        <v>0.144697381043187</v>
      </c>
      <c r="G90" s="7">
        <v>86</v>
      </c>
      <c r="H90" s="7">
        <v>1</v>
      </c>
      <c r="I90" s="7">
        <v>0.13271653763428201</v>
      </c>
      <c r="J90" s="7">
        <v>0.12507133490370101</v>
      </c>
    </row>
    <row r="91" spans="2:10" x14ac:dyDescent="0.2">
      <c r="B91" s="7">
        <v>87</v>
      </c>
      <c r="C91" s="7">
        <v>1</v>
      </c>
      <c r="D91" s="7">
        <v>-9.7952598069924499E-2</v>
      </c>
      <c r="E91" s="7">
        <v>-4.9485734973778499E-2</v>
      </c>
      <c r="G91" s="7">
        <v>87</v>
      </c>
      <c r="H91" s="7">
        <v>1</v>
      </c>
      <c r="I91" s="7">
        <v>-9.5043414725685296E-2</v>
      </c>
      <c r="J91" s="7">
        <v>-0.15767084079692401</v>
      </c>
    </row>
    <row r="92" spans="2:10" x14ac:dyDescent="0.2">
      <c r="B92" s="7">
        <v>88</v>
      </c>
      <c r="C92" s="7">
        <v>1</v>
      </c>
      <c r="D92" s="7">
        <v>-8.3904056734102297E-2</v>
      </c>
      <c r="E92" s="7">
        <v>-7.0496962615671094E-2</v>
      </c>
      <c r="G92" s="7">
        <v>88</v>
      </c>
      <c r="H92" s="7">
        <v>1</v>
      </c>
      <c r="I92" s="7">
        <v>-8.3685253938719797E-2</v>
      </c>
      <c r="J92" s="7">
        <v>-6.9032962678138104E-2</v>
      </c>
    </row>
    <row r="93" spans="2:10" x14ac:dyDescent="0.2">
      <c r="B93" s="7">
        <v>89</v>
      </c>
      <c r="C93" s="7">
        <v>1</v>
      </c>
      <c r="D93" s="7">
        <v>-6.6860306370014E-2</v>
      </c>
      <c r="E93" s="7">
        <v>-7.6879995168928503E-2</v>
      </c>
      <c r="G93" s="7">
        <v>89</v>
      </c>
      <c r="H93" s="7">
        <v>1</v>
      </c>
      <c r="I93" s="7">
        <v>-6.5777929827643106E-2</v>
      </c>
      <c r="J93" s="7">
        <v>-8.5926420982719506E-2</v>
      </c>
    </row>
    <row r="94" spans="2:10" x14ac:dyDescent="0.2">
      <c r="B94" s="7">
        <v>90</v>
      </c>
      <c r="C94" s="7">
        <v>1</v>
      </c>
      <c r="D94" s="7">
        <v>5.8808993669448001E-2</v>
      </c>
      <c r="E94" s="7">
        <v>-2.7551385233085299E-2</v>
      </c>
      <c r="G94" s="7">
        <v>90</v>
      </c>
      <c r="H94" s="7">
        <v>1</v>
      </c>
      <c r="I94" s="7">
        <v>5.9001793434800803E-2</v>
      </c>
      <c r="J94" s="7">
        <v>5.3164311694874997E-2</v>
      </c>
    </row>
    <row r="95" spans="2:10" x14ac:dyDescent="0.2">
      <c r="B95" s="7">
        <v>91</v>
      </c>
      <c r="C95" s="7">
        <v>1</v>
      </c>
      <c r="D95" s="7">
        <v>-9.3799177327559505E-2</v>
      </c>
      <c r="E95" s="7">
        <v>-7.4193308280980502E-2</v>
      </c>
      <c r="G95" s="7">
        <v>91</v>
      </c>
      <c r="H95" s="7">
        <v>1</v>
      </c>
      <c r="I95" s="7">
        <v>-9.3487030357980699E-2</v>
      </c>
      <c r="J95" s="7">
        <v>5.2672184938501197E-2</v>
      </c>
    </row>
    <row r="96" spans="2:10" x14ac:dyDescent="0.2">
      <c r="B96" s="7">
        <v>92</v>
      </c>
      <c r="C96" s="7">
        <v>1</v>
      </c>
      <c r="D96" s="7">
        <v>5.2989932104876999E-2</v>
      </c>
      <c r="E96" s="7">
        <v>-3.8551438871298402E-2</v>
      </c>
      <c r="G96" s="7">
        <v>92</v>
      </c>
      <c r="H96" s="7">
        <v>1</v>
      </c>
      <c r="I96" s="7">
        <v>5.24090046376973E-2</v>
      </c>
      <c r="J96" s="7">
        <v>2.8473344221422899E-2</v>
      </c>
    </row>
    <row r="97" spans="2:10" x14ac:dyDescent="0.2">
      <c r="B97" s="7">
        <v>93</v>
      </c>
      <c r="C97" s="7">
        <v>1</v>
      </c>
      <c r="D97" s="7">
        <v>-4.1160531574058197E-2</v>
      </c>
      <c r="E97" s="7">
        <v>-4.9768143465509999E-2</v>
      </c>
      <c r="G97" s="7">
        <v>93</v>
      </c>
      <c r="H97" s="7">
        <v>1</v>
      </c>
      <c r="I97" s="7">
        <v>-4.18367782761528E-2</v>
      </c>
      <c r="J97" s="7">
        <v>8.4328017990787693E-2</v>
      </c>
    </row>
    <row r="98" spans="2:10" x14ac:dyDescent="0.2">
      <c r="B98" s="7">
        <v>94</v>
      </c>
      <c r="C98" s="7">
        <v>1</v>
      </c>
      <c r="D98" s="7">
        <v>8.2878488185175E-2</v>
      </c>
      <c r="E98" s="7">
        <v>8.9543836358734197E-2</v>
      </c>
      <c r="G98" s="7">
        <v>94</v>
      </c>
      <c r="H98" s="7">
        <v>1</v>
      </c>
      <c r="I98" s="7">
        <v>8.31518317898432E-2</v>
      </c>
      <c r="J98" s="7">
        <v>3.4221651446706899E-2</v>
      </c>
    </row>
    <row r="99" spans="2:10" x14ac:dyDescent="0.2">
      <c r="B99" s="7">
        <v>95</v>
      </c>
      <c r="C99" s="7">
        <v>1</v>
      </c>
      <c r="D99" s="7">
        <v>-0.12545992983380699</v>
      </c>
      <c r="E99" s="7">
        <v>-5.2373312986368603E-2</v>
      </c>
      <c r="G99" s="7">
        <v>95</v>
      </c>
      <c r="H99" s="7">
        <v>1</v>
      </c>
      <c r="I99" s="7">
        <v>-0.12412093421822901</v>
      </c>
      <c r="J99" s="7">
        <v>-0.109823446406478</v>
      </c>
    </row>
    <row r="100" spans="2:10" x14ac:dyDescent="0.2">
      <c r="B100" s="7">
        <v>96</v>
      </c>
      <c r="C100" s="7">
        <v>1</v>
      </c>
      <c r="D100" s="7">
        <v>-2.7738241778095599E-2</v>
      </c>
      <c r="E100" s="7">
        <v>5.5486483492774904E-3</v>
      </c>
      <c r="G100" s="7">
        <v>96</v>
      </c>
      <c r="H100" s="7">
        <v>1</v>
      </c>
      <c r="I100" s="7">
        <v>-2.8055484348289601E-2</v>
      </c>
      <c r="J100" s="7">
        <v>-8.0447215941958899E-3</v>
      </c>
    </row>
    <row r="101" spans="2:10" x14ac:dyDescent="0.2">
      <c r="B101" s="7">
        <v>97</v>
      </c>
      <c r="C101" s="7">
        <v>1</v>
      </c>
      <c r="D101" s="7">
        <v>-6.5026630558691095E-2</v>
      </c>
      <c r="E101" s="7">
        <v>-2.9963792866855202E-2</v>
      </c>
      <c r="G101" s="7">
        <v>97</v>
      </c>
      <c r="H101" s="7">
        <v>1</v>
      </c>
      <c r="I101" s="7">
        <v>-6.1464378409530299E-2</v>
      </c>
      <c r="J101" s="7">
        <v>-9.0113956395244402E-2</v>
      </c>
    </row>
    <row r="102" spans="2:10" x14ac:dyDescent="0.2">
      <c r="B102" s="7">
        <v>98</v>
      </c>
      <c r="C102" s="7">
        <v>1</v>
      </c>
      <c r="D102" s="7">
        <v>-3.2563496142897101E-2</v>
      </c>
      <c r="E102" s="7">
        <v>-1.7658875770152301E-2</v>
      </c>
      <c r="G102" s="7">
        <v>98</v>
      </c>
      <c r="H102" s="7">
        <v>1</v>
      </c>
      <c r="I102" s="7">
        <v>-3.1962677463589301E-2</v>
      </c>
      <c r="J102" s="7">
        <v>-2.5440876589032199E-2</v>
      </c>
    </row>
    <row r="103" spans="2:10" x14ac:dyDescent="0.2">
      <c r="B103" s="7">
        <v>99</v>
      </c>
      <c r="C103" s="7">
        <v>1</v>
      </c>
      <c r="D103" s="7">
        <v>-4.1812027123979703E-2</v>
      </c>
      <c r="E103" s="7">
        <v>-7.7602605035936606E-2</v>
      </c>
      <c r="G103" s="7">
        <v>99</v>
      </c>
      <c r="H103" s="7">
        <v>1</v>
      </c>
      <c r="I103" s="7">
        <v>-4.1926104062799403E-2</v>
      </c>
      <c r="J103" s="7">
        <v>1.9867649536522002E-2</v>
      </c>
    </row>
    <row r="104" spans="2:10" x14ac:dyDescent="0.2">
      <c r="B104" s="7">
        <v>100</v>
      </c>
      <c r="C104" s="7">
        <v>1</v>
      </c>
      <c r="D104" s="7">
        <v>-1.0986433372650599E-3</v>
      </c>
      <c r="E104" s="7">
        <v>-9.3078157985052798E-2</v>
      </c>
      <c r="G104" s="7">
        <v>100</v>
      </c>
      <c r="H104" s="7">
        <v>1</v>
      </c>
      <c r="I104" s="7">
        <v>-7.5600539634379505E-4</v>
      </c>
      <c r="J104" s="7">
        <v>-4.3190188385725699E-2</v>
      </c>
    </row>
    <row r="105" spans="2:10" x14ac:dyDescent="0.2">
      <c r="B105" s="7">
        <v>1</v>
      </c>
      <c r="C105" s="7">
        <v>2</v>
      </c>
      <c r="D105" s="7">
        <v>-2.6475954790109699E-2</v>
      </c>
      <c r="E105" s="7">
        <v>-0.125260554480944</v>
      </c>
      <c r="G105" s="7">
        <v>1</v>
      </c>
      <c r="H105" s="7">
        <v>2</v>
      </c>
      <c r="I105" s="7">
        <v>-2.5234376006453701E-2</v>
      </c>
      <c r="J105" s="7">
        <v>-4.6968098258702198E-2</v>
      </c>
    </row>
    <row r="106" spans="2:10" x14ac:dyDescent="0.2">
      <c r="B106" s="7">
        <v>2</v>
      </c>
      <c r="C106" s="7">
        <v>2</v>
      </c>
      <c r="D106" s="7">
        <v>6.8560899129615799E-2</v>
      </c>
      <c r="E106" s="7">
        <v>4.41878658051564E-3</v>
      </c>
      <c r="G106" s="7">
        <v>2</v>
      </c>
      <c r="H106" s="7">
        <v>2</v>
      </c>
      <c r="I106" s="7">
        <v>6.7787568647256394E-2</v>
      </c>
      <c r="J106" s="7">
        <v>3.2402554673886599E-2</v>
      </c>
    </row>
    <row r="107" spans="2:10" x14ac:dyDescent="0.2">
      <c r="B107" s="7">
        <v>3</v>
      </c>
      <c r="C107" s="7">
        <v>2</v>
      </c>
      <c r="D107" s="7">
        <v>-0.18560757557486199</v>
      </c>
      <c r="E107" s="7">
        <v>-0.116680101677455</v>
      </c>
      <c r="G107" s="7">
        <v>3</v>
      </c>
      <c r="H107" s="7">
        <v>2</v>
      </c>
      <c r="I107" s="7">
        <v>-0.18056338763469301</v>
      </c>
      <c r="J107" s="7">
        <v>-0.11450280690145</v>
      </c>
    </row>
    <row r="108" spans="2:10" x14ac:dyDescent="0.2">
      <c r="B108" s="7">
        <v>4</v>
      </c>
      <c r="C108" s="7">
        <v>2</v>
      </c>
      <c r="D108" s="7">
        <v>7.5186923167691197E-2</v>
      </c>
      <c r="E108" s="7">
        <v>6.9905255687722004E-2</v>
      </c>
      <c r="G108" s="7">
        <v>4</v>
      </c>
      <c r="H108" s="7">
        <v>2</v>
      </c>
      <c r="I108" s="7">
        <v>7.3554022957899298E-2</v>
      </c>
      <c r="J108" s="7">
        <v>-8.2025903378299098E-2</v>
      </c>
    </row>
    <row r="109" spans="2:10" x14ac:dyDescent="0.2">
      <c r="B109" s="7">
        <v>5</v>
      </c>
      <c r="C109" s="7">
        <v>2</v>
      </c>
      <c r="D109" s="7">
        <v>9.8883078630138704E-2</v>
      </c>
      <c r="E109" s="7">
        <v>-0.115802511431105</v>
      </c>
      <c r="G109" s="7">
        <v>5</v>
      </c>
      <c r="H109" s="7">
        <v>2</v>
      </c>
      <c r="I109" s="7">
        <v>9.74059288831048E-2</v>
      </c>
      <c r="J109" s="7">
        <v>7.2682587319136793E-2</v>
      </c>
    </row>
    <row r="110" spans="2:10" x14ac:dyDescent="0.2">
      <c r="B110" s="7">
        <v>6</v>
      </c>
      <c r="C110" s="7">
        <v>2</v>
      </c>
      <c r="D110" s="7">
        <v>-0.15692566839616401</v>
      </c>
      <c r="E110" s="7">
        <v>-3.7032713931162101E-2</v>
      </c>
      <c r="G110" s="7">
        <v>6</v>
      </c>
      <c r="H110" s="7">
        <v>2</v>
      </c>
      <c r="I110" s="7">
        <v>-0.157011726173863</v>
      </c>
      <c r="J110" s="7">
        <v>-7.7291669835322097E-4</v>
      </c>
    </row>
    <row r="111" spans="2:10" x14ac:dyDescent="0.2">
      <c r="B111" s="7">
        <v>7</v>
      </c>
      <c r="C111" s="7">
        <v>2</v>
      </c>
      <c r="D111" s="7">
        <v>-4.6736149851201801E-2</v>
      </c>
      <c r="E111" s="7">
        <v>9.2312427064345406E-2</v>
      </c>
      <c r="G111" s="7">
        <v>7</v>
      </c>
      <c r="H111" s="7">
        <v>2</v>
      </c>
      <c r="I111" s="7">
        <v>-4.6458301908893801E-2</v>
      </c>
      <c r="J111" s="7">
        <v>-4.1950239446369303E-2</v>
      </c>
    </row>
    <row r="112" spans="2:10" x14ac:dyDescent="0.2">
      <c r="B112" s="7">
        <v>8</v>
      </c>
      <c r="C112" s="7">
        <v>2</v>
      </c>
      <c r="D112" s="7">
        <v>-5.4353744636658902E-2</v>
      </c>
      <c r="E112" s="7">
        <v>0.136142064702159</v>
      </c>
      <c r="G112" s="7">
        <v>8</v>
      </c>
      <c r="H112" s="7">
        <v>2</v>
      </c>
      <c r="I112" s="7">
        <v>-5.3316769949292499E-2</v>
      </c>
      <c r="J112" s="7">
        <v>-1.9091249611699699E-2</v>
      </c>
    </row>
    <row r="113" spans="2:10" x14ac:dyDescent="0.2">
      <c r="B113" s="7">
        <v>9</v>
      </c>
      <c r="C113" s="7">
        <v>2</v>
      </c>
      <c r="D113" s="7">
        <v>-9.9879615431385502E-2</v>
      </c>
      <c r="E113" s="7">
        <v>-0.118300817861494</v>
      </c>
      <c r="G113" s="7">
        <v>9</v>
      </c>
      <c r="H113" s="7">
        <v>2</v>
      </c>
      <c r="I113" s="7">
        <v>-9.7773726280331999E-2</v>
      </c>
      <c r="J113" s="7">
        <v>-0.13349037660601301</v>
      </c>
    </row>
    <row r="114" spans="2:10" x14ac:dyDescent="0.2">
      <c r="B114" s="7">
        <v>10</v>
      </c>
      <c r="C114" s="7">
        <v>2</v>
      </c>
      <c r="D114" s="7">
        <v>6.9281954761651193E-2</v>
      </c>
      <c r="E114" s="7">
        <v>-7.3839028559230094E-2</v>
      </c>
      <c r="G114" s="7">
        <v>10</v>
      </c>
      <c r="H114" s="7">
        <v>2</v>
      </c>
      <c r="I114" s="7">
        <v>6.8414417194447602E-2</v>
      </c>
      <c r="J114" s="7">
        <v>4.6233404445368699E-2</v>
      </c>
    </row>
    <row r="115" spans="2:10" x14ac:dyDescent="0.2">
      <c r="B115" s="7">
        <v>11</v>
      </c>
      <c r="C115" s="7">
        <v>2</v>
      </c>
      <c r="D115" s="7">
        <v>-1.7709441644510299E-2</v>
      </c>
      <c r="E115" s="7">
        <v>-6.0825284089389697E-2</v>
      </c>
      <c r="G115" s="7">
        <v>11</v>
      </c>
      <c r="H115" s="7">
        <v>2</v>
      </c>
      <c r="I115" s="7">
        <v>-1.5976525691341299E-2</v>
      </c>
      <c r="J115" s="7">
        <v>-4.6662590644659802E-2</v>
      </c>
    </row>
    <row r="116" spans="2:10" x14ac:dyDescent="0.2">
      <c r="B116" s="7">
        <v>12</v>
      </c>
      <c r="C116" s="7">
        <v>2</v>
      </c>
      <c r="D116" s="7">
        <v>-4.6765377235583799E-2</v>
      </c>
      <c r="E116" s="7">
        <v>4.2602429631832799E-2</v>
      </c>
      <c r="G116" s="7">
        <v>12</v>
      </c>
      <c r="H116" s="7">
        <v>2</v>
      </c>
      <c r="I116" s="7">
        <v>-4.5644484376843798E-2</v>
      </c>
      <c r="J116" s="7">
        <v>-2.0868297767737701E-2</v>
      </c>
    </row>
    <row r="117" spans="2:10" x14ac:dyDescent="0.2">
      <c r="B117" s="7">
        <v>13</v>
      </c>
      <c r="C117" s="7">
        <v>2</v>
      </c>
      <c r="D117" s="7">
        <v>-0.111990844786234</v>
      </c>
      <c r="E117" s="7">
        <v>-4.9789141417623001E-2</v>
      </c>
      <c r="G117" s="7">
        <v>13</v>
      </c>
      <c r="H117" s="7">
        <v>2</v>
      </c>
      <c r="I117" s="7">
        <v>-0.10975458971334701</v>
      </c>
      <c r="J117" s="7">
        <v>6.8266576085876302E-2</v>
      </c>
    </row>
    <row r="118" spans="2:10" x14ac:dyDescent="0.2">
      <c r="B118" s="7">
        <v>14</v>
      </c>
      <c r="C118" s="7">
        <v>2</v>
      </c>
      <c r="D118" s="7">
        <v>1.7082590051627398E-2</v>
      </c>
      <c r="E118" s="7">
        <v>-4.8052223744929498E-2</v>
      </c>
      <c r="G118" s="7">
        <v>14</v>
      </c>
      <c r="H118" s="7">
        <v>2</v>
      </c>
      <c r="I118" s="7">
        <v>1.7005734028166401E-2</v>
      </c>
      <c r="J118" s="7">
        <v>4.4159984469604998E-3</v>
      </c>
    </row>
    <row r="119" spans="2:10" x14ac:dyDescent="0.2">
      <c r="B119" s="7">
        <v>15</v>
      </c>
      <c r="C119" s="7">
        <v>2</v>
      </c>
      <c r="D119" s="7">
        <v>4.1867992542810498E-2</v>
      </c>
      <c r="E119" s="7">
        <v>-1.45210609344248E-2</v>
      </c>
      <c r="G119" s="7">
        <v>15</v>
      </c>
      <c r="H119" s="7">
        <v>2</v>
      </c>
      <c r="I119" s="7">
        <v>4.1478714839478001E-2</v>
      </c>
      <c r="J119" s="7">
        <v>8.4187767276199907E-2</v>
      </c>
    </row>
    <row r="120" spans="2:10" x14ac:dyDescent="0.2">
      <c r="B120" s="7">
        <v>16</v>
      </c>
      <c r="C120" s="7">
        <v>2</v>
      </c>
      <c r="D120" s="7">
        <v>-2.4176544655398799E-2</v>
      </c>
      <c r="E120" s="7">
        <v>-3.5222287921180297E-2</v>
      </c>
      <c r="G120" s="7">
        <v>16</v>
      </c>
      <c r="H120" s="7">
        <v>2</v>
      </c>
      <c r="I120" s="7">
        <v>-2.41547593683142E-2</v>
      </c>
      <c r="J120" s="7">
        <v>-8.4827169548551906E-2</v>
      </c>
    </row>
    <row r="121" spans="2:10" x14ac:dyDescent="0.2">
      <c r="B121" s="7">
        <v>17</v>
      </c>
      <c r="C121" s="7">
        <v>2</v>
      </c>
      <c r="D121" s="7">
        <v>-2.5469089987482499E-2</v>
      </c>
      <c r="E121" s="7">
        <v>9.4475368229313794E-2</v>
      </c>
      <c r="G121" s="7">
        <v>17</v>
      </c>
      <c r="H121" s="7">
        <v>2</v>
      </c>
      <c r="I121" s="7">
        <v>-2.31878271744295E-2</v>
      </c>
      <c r="J121" s="7">
        <v>-4.5054137356713903E-2</v>
      </c>
    </row>
    <row r="122" spans="2:10" x14ac:dyDescent="0.2">
      <c r="B122" s="7">
        <v>18</v>
      </c>
      <c r="C122" s="7">
        <v>2</v>
      </c>
      <c r="D122" s="7">
        <v>0.19233685207148099</v>
      </c>
      <c r="E122" s="7">
        <v>-2.4950401314651299E-2</v>
      </c>
      <c r="G122" s="7">
        <v>18</v>
      </c>
      <c r="H122" s="7">
        <v>2</v>
      </c>
      <c r="I122" s="7">
        <v>0.19048518221928401</v>
      </c>
      <c r="J122" s="7">
        <v>0.13571445975517599</v>
      </c>
    </row>
    <row r="123" spans="2:10" x14ac:dyDescent="0.2">
      <c r="B123" s="7">
        <v>19</v>
      </c>
      <c r="C123" s="7">
        <v>2</v>
      </c>
      <c r="D123" s="7">
        <v>-3.11443207302355E-2</v>
      </c>
      <c r="E123" s="7">
        <v>8.5728313044601406E-2</v>
      </c>
      <c r="G123" s="7">
        <v>19</v>
      </c>
      <c r="H123" s="7">
        <v>2</v>
      </c>
      <c r="I123" s="7">
        <v>-3.11465993937095E-2</v>
      </c>
      <c r="J123" s="7">
        <v>9.0023619194694995E-2</v>
      </c>
    </row>
    <row r="124" spans="2:10" x14ac:dyDescent="0.2">
      <c r="B124" s="7">
        <v>20</v>
      </c>
      <c r="C124" s="7">
        <v>2</v>
      </c>
      <c r="D124" s="7">
        <v>-8.2149997856779695E-3</v>
      </c>
      <c r="E124" s="7">
        <v>2.6161758172801999E-2</v>
      </c>
      <c r="G124" s="7">
        <v>20</v>
      </c>
      <c r="H124" s="7">
        <v>2</v>
      </c>
      <c r="I124" s="7">
        <v>-8.7725103737383795E-3</v>
      </c>
      <c r="J124" s="7">
        <v>-8.6559685526478497E-2</v>
      </c>
    </row>
    <row r="125" spans="2:10" x14ac:dyDescent="0.2">
      <c r="B125" s="7">
        <v>21</v>
      </c>
      <c r="C125" s="7">
        <v>2</v>
      </c>
      <c r="D125" s="7">
        <v>9.5434080092708498E-2</v>
      </c>
      <c r="E125" s="7">
        <v>-9.6074152451615505E-2</v>
      </c>
      <c r="G125" s="7">
        <v>21</v>
      </c>
      <c r="H125" s="7">
        <v>2</v>
      </c>
      <c r="I125" s="7">
        <v>9.4105280410855294E-2</v>
      </c>
      <c r="J125" s="7">
        <v>-0.13551240890618399</v>
      </c>
    </row>
    <row r="126" spans="2:10" x14ac:dyDescent="0.2">
      <c r="B126" s="7">
        <v>22</v>
      </c>
      <c r="C126" s="7">
        <v>2</v>
      </c>
      <c r="D126" s="7">
        <v>-0.151316740252949</v>
      </c>
      <c r="E126" s="7">
        <v>-0.124639934514373</v>
      </c>
      <c r="G126" s="7">
        <v>22</v>
      </c>
      <c r="H126" s="7">
        <v>2</v>
      </c>
      <c r="I126" s="7">
        <v>-0.147859403584299</v>
      </c>
      <c r="J126" s="7">
        <v>2.6522190215523302E-2</v>
      </c>
    </row>
    <row r="127" spans="2:10" x14ac:dyDescent="0.2">
      <c r="B127" s="7">
        <v>23</v>
      </c>
      <c r="C127" s="7">
        <v>2</v>
      </c>
      <c r="D127" s="7">
        <v>1.04513535719439E-2</v>
      </c>
      <c r="E127" s="7">
        <v>-0.10008708271540399</v>
      </c>
      <c r="G127" s="7">
        <v>23</v>
      </c>
      <c r="H127" s="7">
        <v>2</v>
      </c>
      <c r="I127" s="7">
        <v>1.07413505783294E-2</v>
      </c>
      <c r="J127" s="7">
        <v>-1.9887401772344E-2</v>
      </c>
    </row>
    <row r="128" spans="2:10" x14ac:dyDescent="0.2">
      <c r="B128" s="7">
        <v>24</v>
      </c>
      <c r="C128" s="7">
        <v>2</v>
      </c>
      <c r="D128" s="7">
        <v>0.110462671732869</v>
      </c>
      <c r="E128" s="7">
        <v>7.5888910712991198E-2</v>
      </c>
      <c r="G128" s="7">
        <v>24</v>
      </c>
      <c r="H128" s="7">
        <v>2</v>
      </c>
      <c r="I128" s="7">
        <v>0.10850058716687699</v>
      </c>
      <c r="J128" s="7">
        <v>2.5815559687434798E-2</v>
      </c>
    </row>
    <row r="129" spans="2:10" x14ac:dyDescent="0.2">
      <c r="B129" s="7">
        <v>25</v>
      </c>
      <c r="C129" s="7">
        <v>2</v>
      </c>
      <c r="D129" s="7">
        <v>0.16563306246609899</v>
      </c>
      <c r="E129" s="7">
        <v>-2.3211134531084799E-2</v>
      </c>
      <c r="G129" s="7">
        <v>25</v>
      </c>
      <c r="H129" s="7">
        <v>2</v>
      </c>
      <c r="I129" s="7">
        <v>0.161515832294328</v>
      </c>
      <c r="J129" s="7">
        <v>7.4006296680262401E-2</v>
      </c>
    </row>
    <row r="130" spans="2:10" x14ac:dyDescent="0.2">
      <c r="B130" s="7">
        <v>26</v>
      </c>
      <c r="C130" s="7">
        <v>2</v>
      </c>
      <c r="D130" s="7">
        <v>6.1023152035545501E-2</v>
      </c>
      <c r="E130" s="7">
        <v>-1.40143165099769E-2</v>
      </c>
      <c r="G130" s="7">
        <v>26</v>
      </c>
      <c r="H130" s="7">
        <v>2</v>
      </c>
      <c r="I130" s="7">
        <v>5.9970319345900698E-2</v>
      </c>
      <c r="J130" s="7">
        <v>4.7188328945360097E-2</v>
      </c>
    </row>
    <row r="131" spans="2:10" x14ac:dyDescent="0.2">
      <c r="B131" s="7">
        <v>27</v>
      </c>
      <c r="C131" s="7">
        <v>2</v>
      </c>
      <c r="D131" s="7">
        <v>2.96971803448756E-2</v>
      </c>
      <c r="E131" s="7">
        <v>6.5513888159696198E-4</v>
      </c>
      <c r="G131" s="7">
        <v>27</v>
      </c>
      <c r="H131" s="7">
        <v>2</v>
      </c>
      <c r="I131" s="7">
        <v>2.84004134360769E-2</v>
      </c>
      <c r="J131" s="7">
        <v>-3.9110949951683502E-2</v>
      </c>
    </row>
    <row r="132" spans="2:10" x14ac:dyDescent="0.2">
      <c r="B132" s="7">
        <v>28</v>
      </c>
      <c r="C132" s="7">
        <v>2</v>
      </c>
      <c r="D132" s="7">
        <v>-0.177374254468987</v>
      </c>
      <c r="E132" s="7">
        <v>-8.9391529466086098E-2</v>
      </c>
      <c r="G132" s="7">
        <v>28</v>
      </c>
      <c r="H132" s="7">
        <v>2</v>
      </c>
      <c r="I132" s="7">
        <v>-0.175307157388948</v>
      </c>
      <c r="J132" s="7">
        <v>-0.19834882857998301</v>
      </c>
    </row>
    <row r="133" spans="2:10" x14ac:dyDescent="0.2">
      <c r="B133" s="7">
        <v>29</v>
      </c>
      <c r="C133" s="7">
        <v>2</v>
      </c>
      <c r="D133" s="7">
        <v>-1.02638208425248E-2</v>
      </c>
      <c r="E133" s="7">
        <v>-5.1077626816464798E-3</v>
      </c>
      <c r="G133" s="7">
        <v>29</v>
      </c>
      <c r="H133" s="7">
        <v>2</v>
      </c>
      <c r="I133" s="7">
        <v>-9.3475927763568799E-3</v>
      </c>
      <c r="J133" s="7">
        <v>3.6572846973461602E-2</v>
      </c>
    </row>
    <row r="134" spans="2:10" x14ac:dyDescent="0.2">
      <c r="B134" s="7">
        <v>30</v>
      </c>
      <c r="C134" s="7">
        <v>2</v>
      </c>
      <c r="D134" s="7">
        <v>6.3472679713767896E-2</v>
      </c>
      <c r="E134" s="7">
        <v>-7.1502373894830398E-2</v>
      </c>
      <c r="G134" s="7">
        <v>30</v>
      </c>
      <c r="H134" s="7">
        <v>2</v>
      </c>
      <c r="I134" s="7">
        <v>6.26333317765599E-2</v>
      </c>
      <c r="J134" s="7">
        <v>-8.1050175050402906E-2</v>
      </c>
    </row>
    <row r="135" spans="2:10" x14ac:dyDescent="0.2">
      <c r="B135" s="7">
        <v>31</v>
      </c>
      <c r="C135" s="7">
        <v>2</v>
      </c>
      <c r="D135" s="7">
        <v>-6.8656726552396699E-2</v>
      </c>
      <c r="E135" s="7">
        <v>0.12355427892253699</v>
      </c>
      <c r="G135" s="7">
        <v>31</v>
      </c>
      <c r="H135" s="7">
        <v>2</v>
      </c>
      <c r="I135" s="7">
        <v>-6.6876810623020005E-2</v>
      </c>
      <c r="J135" s="7">
        <v>7.37535447787971E-2</v>
      </c>
    </row>
    <row r="136" spans="2:10" x14ac:dyDescent="0.2">
      <c r="B136" s="7">
        <v>32</v>
      </c>
      <c r="C136" s="7">
        <v>2</v>
      </c>
      <c r="D136" s="7">
        <v>-5.9258938207062101E-2</v>
      </c>
      <c r="E136" s="7">
        <v>-4.4206023559638704E-3</v>
      </c>
      <c r="G136" s="7">
        <v>32</v>
      </c>
      <c r="H136" s="7">
        <v>2</v>
      </c>
      <c r="I136" s="7">
        <v>-5.8314508195023998E-2</v>
      </c>
      <c r="J136" s="7">
        <v>5.0585796120551599E-2</v>
      </c>
    </row>
    <row r="137" spans="2:10" x14ac:dyDescent="0.2">
      <c r="B137" s="7">
        <v>33</v>
      </c>
      <c r="C137" s="7">
        <v>2</v>
      </c>
      <c r="D137" s="7">
        <v>1.7926393711604802E-2</v>
      </c>
      <c r="E137" s="7">
        <v>-2.1657374618246E-2</v>
      </c>
      <c r="G137" s="7">
        <v>33</v>
      </c>
      <c r="H137" s="7">
        <v>2</v>
      </c>
      <c r="I137" s="7">
        <v>1.7007095197985E-2</v>
      </c>
      <c r="J137" s="7">
        <v>-9.3763511059146196E-2</v>
      </c>
    </row>
    <row r="138" spans="2:10" x14ac:dyDescent="0.2">
      <c r="B138" s="7">
        <v>34</v>
      </c>
      <c r="C138" s="7">
        <v>2</v>
      </c>
      <c r="D138" s="7">
        <v>-1.3459510077712599E-2</v>
      </c>
      <c r="E138" s="7">
        <v>3.67040296145804E-2</v>
      </c>
      <c r="G138" s="7">
        <v>34</v>
      </c>
      <c r="H138" s="7">
        <v>2</v>
      </c>
      <c r="I138" s="7">
        <v>-1.18428195404379E-2</v>
      </c>
      <c r="J138" s="7">
        <v>6.2586519622096895E-2</v>
      </c>
    </row>
    <row r="139" spans="2:10" x14ac:dyDescent="0.2">
      <c r="B139" s="7">
        <v>35</v>
      </c>
      <c r="C139" s="7">
        <v>2</v>
      </c>
      <c r="D139" s="7">
        <v>3.69743475783606E-2</v>
      </c>
      <c r="E139" s="7">
        <v>-2.8501669980088601E-2</v>
      </c>
      <c r="G139" s="7">
        <v>35</v>
      </c>
      <c r="H139" s="7">
        <v>2</v>
      </c>
      <c r="I139" s="7">
        <v>3.6484613916314898E-2</v>
      </c>
      <c r="J139" s="7">
        <v>2.42757343011402E-2</v>
      </c>
    </row>
    <row r="140" spans="2:10" x14ac:dyDescent="0.2">
      <c r="B140" s="7">
        <v>36</v>
      </c>
      <c r="C140" s="7">
        <v>2</v>
      </c>
      <c r="D140" s="7">
        <v>7.0685286036789904E-2</v>
      </c>
      <c r="E140" s="7">
        <v>-9.9567130923965408E-3</v>
      </c>
      <c r="G140" s="7">
        <v>36</v>
      </c>
      <c r="H140" s="7">
        <v>2</v>
      </c>
      <c r="I140" s="7">
        <v>6.9025484851301194E-2</v>
      </c>
      <c r="J140" s="7">
        <v>6.17732940338609E-2</v>
      </c>
    </row>
    <row r="141" spans="2:10" x14ac:dyDescent="0.2">
      <c r="B141" s="7">
        <v>37</v>
      </c>
      <c r="C141" s="7">
        <v>2</v>
      </c>
      <c r="D141" s="7">
        <v>-0.14962606944683601</v>
      </c>
      <c r="E141" s="7">
        <v>-2.8994241939059001E-2</v>
      </c>
      <c r="G141" s="7">
        <v>37</v>
      </c>
      <c r="H141" s="7">
        <v>2</v>
      </c>
      <c r="I141" s="7">
        <v>-0.14877908437460399</v>
      </c>
      <c r="J141" s="7">
        <v>-5.1090518276737398E-2</v>
      </c>
    </row>
    <row r="142" spans="2:10" x14ac:dyDescent="0.2">
      <c r="B142" s="7">
        <v>38</v>
      </c>
      <c r="C142" s="7">
        <v>2</v>
      </c>
      <c r="D142" s="7">
        <v>-0.114344454365224</v>
      </c>
      <c r="E142" s="7">
        <v>-0.11475643760809399</v>
      </c>
      <c r="G142" s="7">
        <v>38</v>
      </c>
      <c r="H142" s="7">
        <v>2</v>
      </c>
      <c r="I142" s="7">
        <v>-0.112716507386997</v>
      </c>
      <c r="J142" s="7">
        <v>3.73275377155355E-2</v>
      </c>
    </row>
    <row r="143" spans="2:10" x14ac:dyDescent="0.2">
      <c r="B143" s="7">
        <v>39</v>
      </c>
      <c r="C143" s="7">
        <v>2</v>
      </c>
      <c r="D143" s="7">
        <v>-6.5579348194415105E-2</v>
      </c>
      <c r="E143" s="7">
        <v>-8.92713185168965E-2</v>
      </c>
      <c r="G143" s="7">
        <v>39</v>
      </c>
      <c r="H143" s="7">
        <v>2</v>
      </c>
      <c r="I143" s="7">
        <v>-6.2933635438751495E-2</v>
      </c>
      <c r="J143" s="7">
        <v>-7.9603714445333706E-2</v>
      </c>
    </row>
    <row r="144" spans="2:10" x14ac:dyDescent="0.2">
      <c r="B144" s="7">
        <v>40</v>
      </c>
      <c r="C144" s="7">
        <v>2</v>
      </c>
      <c r="D144" s="7">
        <v>-0.16747933859897501</v>
      </c>
      <c r="E144" s="7">
        <v>-5.9962950225958003E-2</v>
      </c>
      <c r="G144" s="7">
        <v>40</v>
      </c>
      <c r="H144" s="7">
        <v>2</v>
      </c>
      <c r="I144" s="7">
        <v>-0.15919744155124901</v>
      </c>
      <c r="J144" s="7">
        <v>-4.20934363889236E-2</v>
      </c>
    </row>
    <row r="145" spans="2:10" x14ac:dyDescent="0.2">
      <c r="B145" s="7">
        <v>41</v>
      </c>
      <c r="C145" s="7">
        <v>2</v>
      </c>
      <c r="D145" s="7">
        <v>4.9620626003526298E-2</v>
      </c>
      <c r="E145" s="7">
        <v>0.122491045609545</v>
      </c>
      <c r="G145" s="7">
        <v>41</v>
      </c>
      <c r="H145" s="7">
        <v>2</v>
      </c>
      <c r="I145" s="7">
        <v>4.8943489329148299E-2</v>
      </c>
      <c r="J145" s="7">
        <v>-7.1880587417338895E-2</v>
      </c>
    </row>
    <row r="146" spans="2:10" x14ac:dyDescent="0.2">
      <c r="B146" s="7">
        <v>42</v>
      </c>
      <c r="C146" s="7">
        <v>2</v>
      </c>
      <c r="D146" s="7">
        <v>-8.6558649825272796E-2</v>
      </c>
      <c r="E146" s="7">
        <v>-0.103601356307072</v>
      </c>
      <c r="G146" s="7">
        <v>42</v>
      </c>
      <c r="H146" s="7">
        <v>2</v>
      </c>
      <c r="I146" s="7">
        <v>-8.5077109763583195E-2</v>
      </c>
      <c r="J146" s="7">
        <v>1.23407905301862E-2</v>
      </c>
    </row>
    <row r="147" spans="2:10" x14ac:dyDescent="0.2">
      <c r="B147" s="7">
        <v>43</v>
      </c>
      <c r="C147" s="7">
        <v>2</v>
      </c>
      <c r="D147" s="7">
        <v>-4.28512038756192E-2</v>
      </c>
      <c r="E147" s="7">
        <v>-0.121683721369235</v>
      </c>
      <c r="G147" s="7">
        <v>43</v>
      </c>
      <c r="H147" s="7">
        <v>2</v>
      </c>
      <c r="I147" s="7">
        <v>-4.2991740734907899E-2</v>
      </c>
      <c r="J147" s="7">
        <v>2.1375419605424999E-3</v>
      </c>
    </row>
    <row r="148" spans="2:10" x14ac:dyDescent="0.2">
      <c r="B148" s="7">
        <v>44</v>
      </c>
      <c r="C148" s="7">
        <v>2</v>
      </c>
      <c r="D148" s="7">
        <v>0.112459598088469</v>
      </c>
      <c r="E148" s="7">
        <v>1.8201738261613101E-2</v>
      </c>
      <c r="G148" s="7">
        <v>44</v>
      </c>
      <c r="H148" s="7">
        <v>2</v>
      </c>
      <c r="I148" s="7">
        <v>0.11061099357835601</v>
      </c>
      <c r="J148" s="7">
        <v>0.101940343234162</v>
      </c>
    </row>
    <row r="149" spans="2:10" x14ac:dyDescent="0.2">
      <c r="B149" s="7">
        <v>45</v>
      </c>
      <c r="C149" s="7">
        <v>2</v>
      </c>
      <c r="D149" s="7">
        <v>2.91193271424879E-2</v>
      </c>
      <c r="E149" s="7">
        <v>1.55655438299389E-2</v>
      </c>
      <c r="G149" s="7">
        <v>45</v>
      </c>
      <c r="H149" s="7">
        <v>2</v>
      </c>
      <c r="I149" s="7">
        <v>2.8802027418862501E-2</v>
      </c>
      <c r="J149" s="7">
        <v>1.65335662058625E-2</v>
      </c>
    </row>
    <row r="150" spans="2:10" x14ac:dyDescent="0.2">
      <c r="B150" s="7">
        <v>46</v>
      </c>
      <c r="C150" s="7">
        <v>2</v>
      </c>
      <c r="D150" s="7">
        <v>-3.7482046245927797E-2</v>
      </c>
      <c r="E150" s="7">
        <v>-3.4949680431530801E-2</v>
      </c>
      <c r="G150" s="7">
        <v>46</v>
      </c>
      <c r="H150" s="7">
        <v>2</v>
      </c>
      <c r="I150" s="7">
        <v>-3.5950297964670398E-2</v>
      </c>
      <c r="J150" s="7">
        <v>-1.5875839652626001E-2</v>
      </c>
    </row>
    <row r="151" spans="2:10" x14ac:dyDescent="0.2">
      <c r="B151" s="7">
        <v>47</v>
      </c>
      <c r="C151" s="7">
        <v>2</v>
      </c>
      <c r="D151" s="7">
        <v>-3.5163668577290301E-2</v>
      </c>
      <c r="E151" s="7">
        <v>-0.11101031158608</v>
      </c>
      <c r="G151" s="7">
        <v>47</v>
      </c>
      <c r="H151" s="7">
        <v>2</v>
      </c>
      <c r="I151" s="7">
        <v>-3.4693914982519003E-2</v>
      </c>
      <c r="J151" s="7">
        <v>1.12331424812862E-2</v>
      </c>
    </row>
    <row r="152" spans="2:10" x14ac:dyDescent="0.2">
      <c r="B152" s="7">
        <v>48</v>
      </c>
      <c r="C152" s="7">
        <v>2</v>
      </c>
      <c r="D152" s="7">
        <v>-1.2529674622225401E-2</v>
      </c>
      <c r="E152" s="7">
        <v>2.8707658978865101E-2</v>
      </c>
      <c r="G152" s="7">
        <v>48</v>
      </c>
      <c r="H152" s="7">
        <v>2</v>
      </c>
      <c r="I152" s="7">
        <v>-1.20720161247192E-2</v>
      </c>
      <c r="J152" s="7">
        <v>-6.36764553732974E-2</v>
      </c>
    </row>
    <row r="153" spans="2:10" x14ac:dyDescent="0.2">
      <c r="B153" s="7">
        <v>49</v>
      </c>
      <c r="C153" s="7">
        <v>2</v>
      </c>
      <c r="D153" s="7">
        <v>2.8465696196136901E-2</v>
      </c>
      <c r="E153" s="7">
        <v>4.4813935033848097E-2</v>
      </c>
      <c r="G153" s="7">
        <v>49</v>
      </c>
      <c r="H153" s="7">
        <v>2</v>
      </c>
      <c r="I153" s="7">
        <v>2.84728427713201E-2</v>
      </c>
      <c r="J153" s="7">
        <v>5.6680660127921299E-2</v>
      </c>
    </row>
    <row r="154" spans="2:10" x14ac:dyDescent="0.2">
      <c r="B154" s="7">
        <v>50</v>
      </c>
      <c r="C154" s="7">
        <v>2</v>
      </c>
      <c r="D154" s="7">
        <v>-1.4048333124008199E-2</v>
      </c>
      <c r="E154" s="7">
        <v>-4.0147004215603098E-2</v>
      </c>
      <c r="G154" s="7">
        <v>50</v>
      </c>
      <c r="H154" s="7">
        <v>2</v>
      </c>
      <c r="I154" s="7">
        <v>-1.22282719171745E-2</v>
      </c>
      <c r="J154" s="7">
        <v>-2.01026780057223E-2</v>
      </c>
    </row>
    <row r="155" spans="2:10" x14ac:dyDescent="0.2">
      <c r="B155" s="7">
        <v>51</v>
      </c>
      <c r="C155" s="7">
        <v>2</v>
      </c>
      <c r="D155" s="7">
        <v>-1.73377346085068E-3</v>
      </c>
      <c r="E155" s="7">
        <v>-4.0420114588630297E-2</v>
      </c>
      <c r="G155" s="7">
        <v>51</v>
      </c>
      <c r="H155" s="7">
        <v>2</v>
      </c>
      <c r="I155" s="7">
        <v>-1.8100772432498901E-3</v>
      </c>
      <c r="J155" s="7">
        <v>-0.13240988025671999</v>
      </c>
    </row>
    <row r="156" spans="2:10" x14ac:dyDescent="0.2">
      <c r="B156" s="7">
        <v>52</v>
      </c>
      <c r="C156" s="7">
        <v>2</v>
      </c>
      <c r="D156" s="7">
        <v>-0.105874413308888</v>
      </c>
      <c r="E156" s="7">
        <v>-4.6222846702742799E-2</v>
      </c>
      <c r="G156" s="7">
        <v>52</v>
      </c>
      <c r="H156" s="7">
        <v>2</v>
      </c>
      <c r="I156" s="7">
        <v>-0.10406772049027201</v>
      </c>
      <c r="J156" s="7">
        <v>-2.3667745160595999E-3</v>
      </c>
    </row>
    <row r="157" spans="2:10" x14ac:dyDescent="0.2">
      <c r="B157" s="7">
        <v>53</v>
      </c>
      <c r="C157" s="7">
        <v>2</v>
      </c>
      <c r="D157" s="7">
        <v>3.5623883423347999E-3</v>
      </c>
      <c r="E157" s="7">
        <v>2.5691301278130602E-2</v>
      </c>
      <c r="G157" s="7">
        <v>53</v>
      </c>
      <c r="H157" s="7">
        <v>2</v>
      </c>
      <c r="I157" s="7">
        <v>4.5125315812724097E-3</v>
      </c>
      <c r="J157" s="7">
        <v>-5.5502270871897998E-2</v>
      </c>
    </row>
    <row r="158" spans="2:10" x14ac:dyDescent="0.2">
      <c r="B158" s="7">
        <v>54</v>
      </c>
      <c r="C158" s="7">
        <v>2</v>
      </c>
      <c r="D158" s="7">
        <v>-9.9898189054918908E-3</v>
      </c>
      <c r="E158" s="7">
        <v>-1.8887195492495401E-2</v>
      </c>
      <c r="G158" s="7">
        <v>54</v>
      </c>
      <c r="H158" s="7">
        <v>2</v>
      </c>
      <c r="I158" s="7">
        <v>-9.6014549899336998E-3</v>
      </c>
      <c r="J158" s="7">
        <v>0.120277536948977</v>
      </c>
    </row>
    <row r="159" spans="2:10" x14ac:dyDescent="0.2">
      <c r="B159" s="7">
        <v>55</v>
      </c>
      <c r="C159" s="7">
        <v>2</v>
      </c>
      <c r="D159" s="7">
        <v>-3.7748699356780998E-3</v>
      </c>
      <c r="E159" s="7">
        <v>-1.10596518052493E-2</v>
      </c>
      <c r="G159" s="7">
        <v>55</v>
      </c>
      <c r="H159" s="7">
        <v>2</v>
      </c>
      <c r="I159" s="7">
        <v>-4.3647144930307703E-3</v>
      </c>
      <c r="J159" s="7">
        <v>-1.67725632359783E-2</v>
      </c>
    </row>
    <row r="160" spans="2:10" x14ac:dyDescent="0.2">
      <c r="B160" s="7">
        <v>56</v>
      </c>
      <c r="C160" s="7">
        <v>2</v>
      </c>
      <c r="D160" s="7">
        <v>-6.3856058033836802E-2</v>
      </c>
      <c r="E160" s="7">
        <v>-6.3255153137463396E-2</v>
      </c>
      <c r="G160" s="7">
        <v>56</v>
      </c>
      <c r="H160" s="7">
        <v>2</v>
      </c>
      <c r="I160" s="7">
        <v>-6.2393610501270999E-2</v>
      </c>
      <c r="J160" s="7">
        <v>-6.1415017561930803E-2</v>
      </c>
    </row>
    <row r="161" spans="2:10" x14ac:dyDescent="0.2">
      <c r="B161" s="7">
        <v>57</v>
      </c>
      <c r="C161" s="7">
        <v>2</v>
      </c>
      <c r="D161" s="7">
        <v>-2.17707440694896E-2</v>
      </c>
      <c r="E161" s="7">
        <v>8.2408534517366405E-3</v>
      </c>
      <c r="G161" s="7">
        <v>57</v>
      </c>
      <c r="H161" s="7">
        <v>2</v>
      </c>
      <c r="I161" s="7">
        <v>-2.24297310312798E-2</v>
      </c>
      <c r="J161" s="7">
        <v>5.9030754882277499E-2</v>
      </c>
    </row>
    <row r="162" spans="2:10" x14ac:dyDescent="0.2">
      <c r="B162" s="7">
        <v>58</v>
      </c>
      <c r="C162" s="7">
        <v>2</v>
      </c>
      <c r="D162" s="7">
        <v>4.7926325410259096E-3</v>
      </c>
      <c r="E162" s="7">
        <v>5.1561355688930298E-2</v>
      </c>
      <c r="G162" s="7">
        <v>58</v>
      </c>
      <c r="H162" s="7">
        <v>2</v>
      </c>
      <c r="I162" s="7">
        <v>5.8841578450454799E-3</v>
      </c>
      <c r="J162" s="7">
        <v>6.8613887664294104E-2</v>
      </c>
    </row>
    <row r="163" spans="2:10" x14ac:dyDescent="0.2">
      <c r="B163" s="7">
        <v>59</v>
      </c>
      <c r="C163" s="7">
        <v>2</v>
      </c>
      <c r="D163" s="7">
        <v>3.8909711318075003E-2</v>
      </c>
      <c r="E163" s="7">
        <v>-4.8445709421225003E-2</v>
      </c>
      <c r="G163" s="7">
        <v>59</v>
      </c>
      <c r="H163" s="7">
        <v>2</v>
      </c>
      <c r="I163" s="7">
        <v>3.8254221987461499E-2</v>
      </c>
      <c r="J163" s="7">
        <v>-3.2431262959987002E-2</v>
      </c>
    </row>
    <row r="164" spans="2:10" x14ac:dyDescent="0.2">
      <c r="B164" s="7">
        <v>60</v>
      </c>
      <c r="C164" s="7">
        <v>2</v>
      </c>
      <c r="D164" s="7">
        <v>-3.9731378432078301E-2</v>
      </c>
      <c r="E164" s="7">
        <v>-5.1136396921447301E-2</v>
      </c>
      <c r="G164" s="7">
        <v>60</v>
      </c>
      <c r="H164" s="7">
        <v>2</v>
      </c>
      <c r="I164" s="7">
        <v>-3.8388057011880902E-2</v>
      </c>
      <c r="J164" s="7">
        <v>-0.11724088814579101</v>
      </c>
    </row>
    <row r="165" spans="2:10" x14ac:dyDescent="0.2">
      <c r="B165" s="7">
        <v>61</v>
      </c>
      <c r="C165" s="7">
        <v>2</v>
      </c>
      <c r="D165" s="7">
        <v>-0.18031444703419799</v>
      </c>
      <c r="E165" s="7">
        <v>-0.21365461147665099</v>
      </c>
      <c r="G165" s="7">
        <v>61</v>
      </c>
      <c r="H165" s="7">
        <v>2</v>
      </c>
      <c r="I165" s="7">
        <v>-0.17378602845723001</v>
      </c>
      <c r="J165" s="7">
        <v>-0.15843805941255701</v>
      </c>
    </row>
    <row r="166" spans="2:10" x14ac:dyDescent="0.2">
      <c r="B166" s="7">
        <v>62</v>
      </c>
      <c r="C166" s="7">
        <v>2</v>
      </c>
      <c r="D166" s="7">
        <v>-6.24485214781361E-2</v>
      </c>
      <c r="E166" s="7">
        <v>-3.50761359969924E-2</v>
      </c>
      <c r="G166" s="7">
        <v>62</v>
      </c>
      <c r="H166" s="7">
        <v>2</v>
      </c>
      <c r="I166" s="7">
        <v>-5.92574979998979E-2</v>
      </c>
      <c r="J166" s="7">
        <v>-0.17450473788800999</v>
      </c>
    </row>
    <row r="167" spans="2:10" x14ac:dyDescent="0.2">
      <c r="B167" s="7">
        <v>63</v>
      </c>
      <c r="C167" s="7">
        <v>2</v>
      </c>
      <c r="D167" s="7">
        <v>-0.137563825825151</v>
      </c>
      <c r="E167" s="7">
        <v>-0.17698063423910099</v>
      </c>
      <c r="G167" s="7">
        <v>63</v>
      </c>
      <c r="H167" s="7">
        <v>2</v>
      </c>
      <c r="I167" s="7">
        <v>-0.134811135828381</v>
      </c>
      <c r="J167" s="7">
        <v>-0.158685524780111</v>
      </c>
    </row>
    <row r="168" spans="2:10" x14ac:dyDescent="0.2">
      <c r="B168" s="7">
        <v>64</v>
      </c>
      <c r="C168" s="7">
        <v>2</v>
      </c>
      <c r="D168" s="7">
        <v>-4.2713064066877998E-2</v>
      </c>
      <c r="E168" s="7">
        <v>-0.13908607045347601</v>
      </c>
      <c r="G168" s="7">
        <v>64</v>
      </c>
      <c r="H168" s="7">
        <v>2</v>
      </c>
      <c r="I168" s="7">
        <v>-4.2562636641561902E-2</v>
      </c>
      <c r="J168" s="7">
        <v>-2.5868992858675301E-2</v>
      </c>
    </row>
    <row r="169" spans="2:10" x14ac:dyDescent="0.2">
      <c r="B169" s="7">
        <v>65</v>
      </c>
      <c r="C169" s="7">
        <v>2</v>
      </c>
      <c r="D169" s="7">
        <v>-3.1527342853718401E-2</v>
      </c>
      <c r="E169" s="7">
        <v>-0.120080567197244</v>
      </c>
      <c r="G169" s="7">
        <v>65</v>
      </c>
      <c r="H169" s="7">
        <v>2</v>
      </c>
      <c r="I169" s="7">
        <v>-2.9663717627113499E-2</v>
      </c>
      <c r="J169" s="7">
        <v>-3.23389955381286E-2</v>
      </c>
    </row>
    <row r="170" spans="2:10" x14ac:dyDescent="0.2">
      <c r="B170" s="7">
        <v>66</v>
      </c>
      <c r="C170" s="7">
        <v>2</v>
      </c>
      <c r="D170" s="7">
        <v>5.23490675984997E-2</v>
      </c>
      <c r="E170" s="7">
        <v>4.8318431892950799E-2</v>
      </c>
      <c r="G170" s="7">
        <v>66</v>
      </c>
      <c r="H170" s="7">
        <v>2</v>
      </c>
      <c r="I170" s="7">
        <v>5.1822584738111702E-2</v>
      </c>
      <c r="J170" s="7">
        <v>0.124427378983023</v>
      </c>
    </row>
    <row r="171" spans="2:10" x14ac:dyDescent="0.2">
      <c r="B171" s="7">
        <v>67</v>
      </c>
      <c r="C171" s="7">
        <v>2</v>
      </c>
      <c r="D171" s="7">
        <v>4.6405380857020603E-2</v>
      </c>
      <c r="E171" s="7">
        <v>0.102479361076595</v>
      </c>
      <c r="G171" s="7">
        <v>67</v>
      </c>
      <c r="H171" s="7">
        <v>2</v>
      </c>
      <c r="I171" s="7">
        <v>4.5476381441668302E-2</v>
      </c>
      <c r="J171" s="7">
        <v>-8.1755381947736794E-3</v>
      </c>
    </row>
    <row r="172" spans="2:10" x14ac:dyDescent="0.2">
      <c r="B172" s="7">
        <v>68</v>
      </c>
      <c r="C172" s="7">
        <v>2</v>
      </c>
      <c r="D172" s="7">
        <v>-1.55137070167894E-2</v>
      </c>
      <c r="E172" s="7">
        <v>8.1413745262332193E-2</v>
      </c>
      <c r="G172" s="7">
        <v>68</v>
      </c>
      <c r="H172" s="7">
        <v>2</v>
      </c>
      <c r="I172" s="7">
        <v>-1.4396876221624701E-2</v>
      </c>
      <c r="J172" s="7">
        <v>-3.9559146188707902E-3</v>
      </c>
    </row>
    <row r="173" spans="2:10" x14ac:dyDescent="0.2">
      <c r="B173" s="7">
        <v>69</v>
      </c>
      <c r="C173" s="7">
        <v>2</v>
      </c>
      <c r="D173" s="7">
        <v>-7.1640634882356793E-2</v>
      </c>
      <c r="E173" s="7">
        <v>-8.9945821631111797E-2</v>
      </c>
      <c r="G173" s="7">
        <v>69</v>
      </c>
      <c r="H173" s="7">
        <v>2</v>
      </c>
      <c r="I173" s="7">
        <v>-6.9506019227667096E-2</v>
      </c>
      <c r="J173" s="7">
        <v>-0.100548213070055</v>
      </c>
    </row>
    <row r="174" spans="2:10" x14ac:dyDescent="0.2">
      <c r="B174" s="7">
        <v>70</v>
      </c>
      <c r="C174" s="7">
        <v>2</v>
      </c>
      <c r="D174" s="7">
        <v>-0.19448213551924801</v>
      </c>
      <c r="E174" s="7">
        <v>-0.12760845467350401</v>
      </c>
      <c r="G174" s="7">
        <v>70</v>
      </c>
      <c r="H174" s="7">
        <v>2</v>
      </c>
      <c r="I174" s="7">
        <v>-0.190254604739587</v>
      </c>
      <c r="J174" s="7">
        <v>-8.4378898945118394E-2</v>
      </c>
    </row>
    <row r="175" spans="2:10" x14ac:dyDescent="0.2">
      <c r="B175" s="7">
        <v>71</v>
      </c>
      <c r="C175" s="7">
        <v>2</v>
      </c>
      <c r="D175" s="7">
        <v>-0.13334436403425301</v>
      </c>
      <c r="E175" s="7">
        <v>3.0658979034385001E-2</v>
      </c>
      <c r="G175" s="7">
        <v>71</v>
      </c>
      <c r="H175" s="7">
        <v>2</v>
      </c>
      <c r="I175" s="7">
        <v>-0.13059958577552899</v>
      </c>
      <c r="J175" s="7">
        <v>2.21874248195526E-2</v>
      </c>
    </row>
    <row r="176" spans="2:10" x14ac:dyDescent="0.2">
      <c r="B176" s="7">
        <v>72</v>
      </c>
      <c r="C176" s="7">
        <v>2</v>
      </c>
      <c r="D176" s="7">
        <v>-2.8591319869701901E-2</v>
      </c>
      <c r="E176" s="7">
        <v>9.5263447185010008E-3</v>
      </c>
      <c r="G176" s="7">
        <v>72</v>
      </c>
      <c r="H176" s="7">
        <v>2</v>
      </c>
      <c r="I176" s="7">
        <v>-2.8700578008926701E-2</v>
      </c>
      <c r="J176" s="7">
        <v>9.1725659997274906E-3</v>
      </c>
    </row>
    <row r="177" spans="2:10" x14ac:dyDescent="0.2">
      <c r="B177" s="7">
        <v>73</v>
      </c>
      <c r="C177" s="7">
        <v>2</v>
      </c>
      <c r="D177" s="7">
        <v>-3.4908991591882099E-3</v>
      </c>
      <c r="E177" s="7">
        <v>-1.03063988981926E-2</v>
      </c>
      <c r="G177" s="7">
        <v>73</v>
      </c>
      <c r="H177" s="7">
        <v>2</v>
      </c>
      <c r="I177" s="7">
        <v>-4.0178528054406496E-3</v>
      </c>
      <c r="J177" s="7">
        <v>5.4069014466959303E-2</v>
      </c>
    </row>
    <row r="178" spans="2:10" x14ac:dyDescent="0.2">
      <c r="B178" s="7">
        <v>74</v>
      </c>
      <c r="C178" s="7">
        <v>2</v>
      </c>
      <c r="D178" s="7">
        <v>4.2856511824364701E-2</v>
      </c>
      <c r="E178" s="7">
        <v>1.0033074051564001E-2</v>
      </c>
      <c r="G178" s="7">
        <v>74</v>
      </c>
      <c r="H178" s="7">
        <v>2</v>
      </c>
      <c r="I178" s="7">
        <v>4.2267919830090199E-2</v>
      </c>
      <c r="J178" s="7">
        <v>5.9137367248853302E-2</v>
      </c>
    </row>
    <row r="179" spans="2:10" x14ac:dyDescent="0.2">
      <c r="B179" s="7">
        <v>75</v>
      </c>
      <c r="C179" s="7">
        <v>2</v>
      </c>
      <c r="D179" s="7">
        <v>-0.15731342611725599</v>
      </c>
      <c r="E179" s="7">
        <v>-0.18842612649499399</v>
      </c>
      <c r="G179" s="7">
        <v>75</v>
      </c>
      <c r="H179" s="7">
        <v>2</v>
      </c>
      <c r="I179" s="7">
        <v>-0.154861044159954</v>
      </c>
      <c r="J179" s="7">
        <v>-0.136323741229186</v>
      </c>
    </row>
    <row r="180" spans="2:10" x14ac:dyDescent="0.2">
      <c r="B180" s="7">
        <v>76</v>
      </c>
      <c r="C180" s="7">
        <v>2</v>
      </c>
      <c r="D180" s="7">
        <v>3.3010526591048098E-2</v>
      </c>
      <c r="E180" s="7">
        <v>5.54077490222964E-2</v>
      </c>
      <c r="G180" s="7">
        <v>76</v>
      </c>
      <c r="H180" s="7">
        <v>2</v>
      </c>
      <c r="I180" s="7">
        <v>3.2657897228669498E-2</v>
      </c>
      <c r="J180" s="7">
        <v>5.34178190424646E-2</v>
      </c>
    </row>
    <row r="181" spans="2:10" x14ac:dyDescent="0.2">
      <c r="B181" s="7">
        <v>77</v>
      </c>
      <c r="C181" s="7">
        <v>2</v>
      </c>
      <c r="D181" s="7">
        <v>-0.12820115892356199</v>
      </c>
      <c r="E181" s="7">
        <v>2.0710214162858301E-2</v>
      </c>
      <c r="G181" s="7">
        <v>77</v>
      </c>
      <c r="H181" s="7">
        <v>2</v>
      </c>
      <c r="I181" s="7">
        <v>-0.12636657409039301</v>
      </c>
      <c r="J181" s="7">
        <v>-7.8187353570314103E-2</v>
      </c>
    </row>
    <row r="182" spans="2:10" x14ac:dyDescent="0.2">
      <c r="B182" s="7">
        <v>78</v>
      </c>
      <c r="C182" s="7">
        <v>2</v>
      </c>
      <c r="D182" s="7">
        <v>9.5274092268162705E-2</v>
      </c>
      <c r="E182" s="7">
        <v>-3.8898179534427001E-2</v>
      </c>
      <c r="G182" s="7">
        <v>78</v>
      </c>
      <c r="H182" s="7">
        <v>2</v>
      </c>
      <c r="I182" s="7">
        <v>9.3668822882735397E-2</v>
      </c>
      <c r="J182" s="7">
        <v>0.108254228044506</v>
      </c>
    </row>
    <row r="183" spans="2:10" x14ac:dyDescent="0.2">
      <c r="B183" s="7">
        <v>79</v>
      </c>
      <c r="C183" s="7">
        <v>2</v>
      </c>
      <c r="D183" s="7">
        <v>-6.45083341484982E-2</v>
      </c>
      <c r="E183" s="7">
        <v>4.9330022236433499E-2</v>
      </c>
      <c r="G183" s="7">
        <v>79</v>
      </c>
      <c r="H183" s="7">
        <v>2</v>
      </c>
      <c r="I183" s="7">
        <v>-6.4186041138295694E-2</v>
      </c>
      <c r="J183" s="7">
        <v>2.01876722919767E-2</v>
      </c>
    </row>
    <row r="184" spans="2:10" x14ac:dyDescent="0.2">
      <c r="B184" s="7">
        <v>80</v>
      </c>
      <c r="C184" s="7">
        <v>2</v>
      </c>
      <c r="D184" s="7">
        <v>-2.36592603811605E-2</v>
      </c>
      <c r="E184" s="7">
        <v>5.6238208069301798E-2</v>
      </c>
      <c r="G184" s="7">
        <v>80</v>
      </c>
      <c r="H184" s="7">
        <v>2</v>
      </c>
      <c r="I184" s="7">
        <v>-2.2679165058121099E-2</v>
      </c>
      <c r="J184" s="7">
        <v>-0.12497074927178201</v>
      </c>
    </row>
    <row r="185" spans="2:10" x14ac:dyDescent="0.2">
      <c r="B185" s="7">
        <v>81</v>
      </c>
      <c r="C185" s="7">
        <v>2</v>
      </c>
      <c r="D185" s="7">
        <v>-0.105184607429673</v>
      </c>
      <c r="E185" s="7">
        <v>-7.1483605023896502E-3</v>
      </c>
      <c r="G185" s="7">
        <v>81</v>
      </c>
      <c r="H185" s="7">
        <v>2</v>
      </c>
      <c r="I185" s="7">
        <v>-0.10172852657048199</v>
      </c>
      <c r="J185" s="7">
        <v>-3.9707331933930098E-2</v>
      </c>
    </row>
    <row r="186" spans="2:10" x14ac:dyDescent="0.2">
      <c r="B186" s="7">
        <v>82</v>
      </c>
      <c r="C186" s="7">
        <v>2</v>
      </c>
      <c r="D186" s="7">
        <v>-8.5867616622739007E-3</v>
      </c>
      <c r="E186" s="7">
        <v>-3.1755522142531398E-2</v>
      </c>
      <c r="G186" s="7">
        <v>82</v>
      </c>
      <c r="H186" s="7">
        <v>2</v>
      </c>
      <c r="I186" s="7">
        <v>-9.0104749348567399E-3</v>
      </c>
      <c r="J186" s="7">
        <v>-7.3891453194376802E-2</v>
      </c>
    </row>
    <row r="187" spans="2:10" x14ac:dyDescent="0.2">
      <c r="B187" s="7">
        <v>83</v>
      </c>
      <c r="C187" s="7">
        <v>2</v>
      </c>
      <c r="D187" s="7">
        <v>7.0089260099927705E-2</v>
      </c>
      <c r="E187" s="7">
        <v>-0.13846573215191399</v>
      </c>
      <c r="G187" s="7">
        <v>83</v>
      </c>
      <c r="H187" s="7">
        <v>2</v>
      </c>
      <c r="I187" s="7">
        <v>6.8988125484806595E-2</v>
      </c>
      <c r="J187" s="7">
        <v>-3.6524854978754497E-2</v>
      </c>
    </row>
    <row r="188" spans="2:10" x14ac:dyDescent="0.2">
      <c r="B188" s="7">
        <v>84</v>
      </c>
      <c r="C188" s="7">
        <v>2</v>
      </c>
      <c r="D188" s="7">
        <v>-2.0582197990126599E-3</v>
      </c>
      <c r="E188" s="7">
        <v>1.58510100998113E-2</v>
      </c>
      <c r="G188" s="7">
        <v>84</v>
      </c>
      <c r="H188" s="7">
        <v>2</v>
      </c>
      <c r="I188" s="7">
        <v>-1.89381723957549E-3</v>
      </c>
      <c r="J188" s="7">
        <v>1.8420084699333601E-2</v>
      </c>
    </row>
    <row r="189" spans="2:10" x14ac:dyDescent="0.2">
      <c r="B189" s="7">
        <v>85</v>
      </c>
      <c r="C189" s="7">
        <v>2</v>
      </c>
      <c r="D189" s="7">
        <v>-7.3652559425011296E-2</v>
      </c>
      <c r="E189" s="7">
        <v>-7.3666681861057598E-2</v>
      </c>
      <c r="G189" s="7">
        <v>85</v>
      </c>
      <c r="H189" s="7">
        <v>2</v>
      </c>
      <c r="I189" s="7">
        <v>-7.3325212476371193E-2</v>
      </c>
      <c r="J189" s="7">
        <v>-8.4005229018455196E-2</v>
      </c>
    </row>
    <row r="190" spans="2:10" x14ac:dyDescent="0.2">
      <c r="B190" s="7">
        <v>86</v>
      </c>
      <c r="C190" s="7">
        <v>2</v>
      </c>
      <c r="D190" s="7">
        <v>-0.13588896289062</v>
      </c>
      <c r="E190" s="7">
        <v>-6.2954928501062199E-2</v>
      </c>
      <c r="G190" s="7">
        <v>86</v>
      </c>
      <c r="H190" s="7">
        <v>2</v>
      </c>
      <c r="I190" s="7">
        <v>-0.13041850005550801</v>
      </c>
      <c r="J190" s="7">
        <v>-6.2927258934523805E-2</v>
      </c>
    </row>
    <row r="191" spans="2:10" x14ac:dyDescent="0.2">
      <c r="B191" s="7">
        <v>87</v>
      </c>
      <c r="C191" s="7">
        <v>2</v>
      </c>
      <c r="D191" s="7">
        <v>-8.8187201561755302E-2</v>
      </c>
      <c r="E191" s="7">
        <v>4.1995947105760899E-2</v>
      </c>
      <c r="G191" s="7">
        <v>87</v>
      </c>
      <c r="H191" s="7">
        <v>2</v>
      </c>
      <c r="I191" s="7">
        <v>-8.5349246025952397E-2</v>
      </c>
      <c r="J191" s="7">
        <v>-5.9328770549893897E-2</v>
      </c>
    </row>
    <row r="192" spans="2:10" x14ac:dyDescent="0.2">
      <c r="B192" s="7">
        <v>88</v>
      </c>
      <c r="C192" s="7">
        <v>2</v>
      </c>
      <c r="D192" s="7">
        <v>-0.13138311233046299</v>
      </c>
      <c r="E192" s="7">
        <v>6.7914230940598203E-2</v>
      </c>
      <c r="G192" s="7">
        <v>88</v>
      </c>
      <c r="H192" s="7">
        <v>2</v>
      </c>
      <c r="I192" s="7">
        <v>-0.12746200859317899</v>
      </c>
      <c r="J192" s="7">
        <v>-5.4084174401866698E-2</v>
      </c>
    </row>
    <row r="193" spans="2:10" x14ac:dyDescent="0.2">
      <c r="B193" s="7">
        <v>89</v>
      </c>
      <c r="C193" s="7">
        <v>2</v>
      </c>
      <c r="D193" s="7">
        <v>-0.185464413924325</v>
      </c>
      <c r="E193" s="7">
        <v>2.3039343275650399E-2</v>
      </c>
      <c r="G193" s="7">
        <v>89</v>
      </c>
      <c r="H193" s="7">
        <v>2</v>
      </c>
      <c r="I193" s="7">
        <v>-0.178770995038494</v>
      </c>
      <c r="J193" s="7">
        <v>2.8634133326778301E-2</v>
      </c>
    </row>
    <row r="194" spans="2:10" x14ac:dyDescent="0.2">
      <c r="B194" s="7">
        <v>90</v>
      </c>
      <c r="C194" s="7">
        <v>2</v>
      </c>
      <c r="D194" s="7">
        <v>5.9736156146589899E-2</v>
      </c>
      <c r="E194" s="7">
        <v>1.5459297603285901E-2</v>
      </c>
      <c r="G194" s="7">
        <v>90</v>
      </c>
      <c r="H194" s="7">
        <v>2</v>
      </c>
      <c r="I194" s="7">
        <v>5.88504551211146E-2</v>
      </c>
      <c r="J194" s="7">
        <v>-7.3885785574163698E-2</v>
      </c>
    </row>
    <row r="195" spans="2:10" x14ac:dyDescent="0.2">
      <c r="B195" s="7">
        <v>91</v>
      </c>
      <c r="C195" s="7">
        <v>2</v>
      </c>
      <c r="D195" s="7">
        <v>-0.19708857764795301</v>
      </c>
      <c r="E195" s="7">
        <v>-1.01383047883807E-3</v>
      </c>
      <c r="G195" s="7">
        <v>91</v>
      </c>
      <c r="H195" s="7">
        <v>2</v>
      </c>
      <c r="I195" s="7">
        <v>-0.186282654936094</v>
      </c>
      <c r="J195" s="7">
        <v>1.3489236219044201E-4</v>
      </c>
    </row>
    <row r="196" spans="2:10" x14ac:dyDescent="0.2">
      <c r="B196" s="7">
        <v>92</v>
      </c>
      <c r="C196" s="7">
        <v>2</v>
      </c>
      <c r="D196" s="7">
        <v>3.5853474684127001E-2</v>
      </c>
      <c r="E196" s="7">
        <v>2.2542805051823898E-2</v>
      </c>
      <c r="G196" s="7">
        <v>92</v>
      </c>
      <c r="H196" s="7">
        <v>2</v>
      </c>
      <c r="I196" s="7">
        <v>3.5382342624099998E-2</v>
      </c>
      <c r="J196" s="7">
        <v>-3.5434483632833698E-2</v>
      </c>
    </row>
    <row r="197" spans="2:10" x14ac:dyDescent="0.2">
      <c r="B197" s="7">
        <v>93</v>
      </c>
      <c r="C197" s="7">
        <v>2</v>
      </c>
      <c r="D197" s="7">
        <v>3.9067191939068401E-2</v>
      </c>
      <c r="E197" s="7">
        <v>5.3839339572419001E-2</v>
      </c>
      <c r="G197" s="7">
        <v>93</v>
      </c>
      <c r="H197" s="7">
        <v>2</v>
      </c>
      <c r="I197" s="7">
        <v>3.8481849094615897E-2</v>
      </c>
      <c r="J197" s="7">
        <v>0.105259450728189</v>
      </c>
    </row>
    <row r="198" spans="2:10" x14ac:dyDescent="0.2">
      <c r="B198" s="7">
        <v>94</v>
      </c>
      <c r="C198" s="7">
        <v>2</v>
      </c>
      <c r="D198" s="7">
        <v>-3.8880780640802498E-2</v>
      </c>
      <c r="E198" s="7">
        <v>-2.37469377838373E-2</v>
      </c>
      <c r="G198" s="7">
        <v>94</v>
      </c>
      <c r="H198" s="7">
        <v>2</v>
      </c>
      <c r="I198" s="7">
        <v>-3.7512469796975999E-2</v>
      </c>
      <c r="J198" s="7">
        <v>-7.1225814913871602E-2</v>
      </c>
    </row>
    <row r="199" spans="2:10" x14ac:dyDescent="0.2">
      <c r="B199" s="7">
        <v>95</v>
      </c>
      <c r="C199" s="7">
        <v>2</v>
      </c>
      <c r="D199" s="7">
        <v>-0.11332066609086799</v>
      </c>
      <c r="E199" s="7">
        <v>-0.107142398766855</v>
      </c>
      <c r="G199" s="7">
        <v>95</v>
      </c>
      <c r="H199" s="7">
        <v>2</v>
      </c>
      <c r="I199" s="7">
        <v>-0.11080961821287499</v>
      </c>
      <c r="J199" s="7">
        <v>-0.108586314489694</v>
      </c>
    </row>
    <row r="200" spans="2:10" x14ac:dyDescent="0.2">
      <c r="B200" s="7">
        <v>96</v>
      </c>
      <c r="C200" s="7">
        <v>2</v>
      </c>
      <c r="D200" s="7">
        <v>6.3340514777625104E-2</v>
      </c>
      <c r="E200" s="7">
        <v>-4.3426418128103002E-2</v>
      </c>
      <c r="G200" s="7">
        <v>96</v>
      </c>
      <c r="H200" s="7">
        <v>2</v>
      </c>
      <c r="I200" s="7">
        <v>6.3071733244719E-2</v>
      </c>
      <c r="J200" s="7">
        <v>1.30961458254282E-2</v>
      </c>
    </row>
    <row r="201" spans="2:10" x14ac:dyDescent="0.2">
      <c r="B201" s="7">
        <v>97</v>
      </c>
      <c r="C201" s="7">
        <v>2</v>
      </c>
      <c r="D201" s="7">
        <v>8.0414441789155702E-2</v>
      </c>
      <c r="E201" s="7">
        <v>-3.7657553509598402E-2</v>
      </c>
      <c r="G201" s="7">
        <v>97</v>
      </c>
      <c r="H201" s="7">
        <v>2</v>
      </c>
      <c r="I201" s="7">
        <v>7.9963101004516104E-2</v>
      </c>
      <c r="J201" s="7">
        <v>3.2831053164433598E-2</v>
      </c>
    </row>
    <row r="202" spans="2:10" x14ac:dyDescent="0.2">
      <c r="B202" s="7">
        <v>98</v>
      </c>
      <c r="C202" s="7">
        <v>2</v>
      </c>
      <c r="D202" s="7">
        <v>-8.5855356078670106E-2</v>
      </c>
      <c r="E202" s="7">
        <v>-5.9049124936798598E-2</v>
      </c>
      <c r="G202" s="7">
        <v>98</v>
      </c>
      <c r="H202" s="7">
        <v>2</v>
      </c>
      <c r="I202" s="7">
        <v>-8.5037767517228205E-2</v>
      </c>
      <c r="J202" s="7">
        <v>-5.80086678160825E-2</v>
      </c>
    </row>
    <row r="203" spans="2:10" x14ac:dyDescent="0.2">
      <c r="B203" s="7">
        <v>99</v>
      </c>
      <c r="C203" s="7">
        <v>2</v>
      </c>
      <c r="D203" s="7">
        <v>5.4900988353415101E-2</v>
      </c>
      <c r="E203" s="7">
        <v>-1.66716445914084E-3</v>
      </c>
      <c r="G203" s="7">
        <v>99</v>
      </c>
      <c r="H203" s="7">
        <v>2</v>
      </c>
      <c r="I203" s="7">
        <v>5.4328361127099697E-2</v>
      </c>
      <c r="J203" s="7">
        <v>-0.112259725262615</v>
      </c>
    </row>
    <row r="204" spans="2:10" x14ac:dyDescent="0.2">
      <c r="B204" s="7">
        <v>100</v>
      </c>
      <c r="C204" s="7">
        <v>2</v>
      </c>
      <c r="D204" s="7">
        <v>-4.6312322820866399E-2</v>
      </c>
      <c r="E204" s="7">
        <v>0.112797750247304</v>
      </c>
      <c r="G204" s="7">
        <v>100</v>
      </c>
      <c r="H204" s="7">
        <v>2</v>
      </c>
      <c r="I204" s="7">
        <v>-4.6935215487981602E-2</v>
      </c>
      <c r="J204" s="7">
        <v>-8.8730855699902897E-2</v>
      </c>
    </row>
    <row r="205" spans="2:10" x14ac:dyDescent="0.2">
      <c r="B205" s="7">
        <v>1</v>
      </c>
      <c r="C205" s="7">
        <v>3</v>
      </c>
      <c r="D205" s="7">
        <v>-0.12661567317868</v>
      </c>
      <c r="E205" s="7">
        <v>-0.13307249976166199</v>
      </c>
      <c r="G205" s="7">
        <v>1</v>
      </c>
      <c r="H205" s="7">
        <v>3</v>
      </c>
      <c r="I205" s="7">
        <v>-0.12545999857573301</v>
      </c>
      <c r="J205" s="7">
        <v>-0.121239098611682</v>
      </c>
    </row>
    <row r="206" spans="2:10" x14ac:dyDescent="0.2">
      <c r="B206" s="7">
        <v>2</v>
      </c>
      <c r="C206" s="7">
        <v>3</v>
      </c>
      <c r="D206" s="7">
        <v>-1.7898093972323899E-2</v>
      </c>
      <c r="E206" s="7">
        <v>9.1424052395939995E-2</v>
      </c>
      <c r="G206" s="7">
        <v>2</v>
      </c>
      <c r="H206" s="7">
        <v>3</v>
      </c>
      <c r="I206" s="7">
        <v>-1.74137542009518E-2</v>
      </c>
      <c r="J206" s="7">
        <v>-1.14808501582075E-2</v>
      </c>
    </row>
    <row r="207" spans="2:10" x14ac:dyDescent="0.2">
      <c r="B207" s="7">
        <v>3</v>
      </c>
      <c r="C207" s="7">
        <v>3</v>
      </c>
      <c r="D207" s="7">
        <v>-0.13803680565731699</v>
      </c>
      <c r="E207" s="7">
        <v>-0.248703390987775</v>
      </c>
      <c r="G207" s="7">
        <v>3</v>
      </c>
      <c r="H207" s="7">
        <v>3</v>
      </c>
      <c r="I207" s="7">
        <v>-0.13349486071921701</v>
      </c>
      <c r="J207" s="7">
        <v>-0.16272993790512899</v>
      </c>
    </row>
    <row r="208" spans="2:10" x14ac:dyDescent="0.2">
      <c r="B208" s="7">
        <v>4</v>
      </c>
      <c r="C208" s="7">
        <v>3</v>
      </c>
      <c r="D208" s="7">
        <v>3.5704266778717297E-2</v>
      </c>
      <c r="E208" s="7">
        <v>4.4273962070052499E-2</v>
      </c>
      <c r="G208" s="7">
        <v>4</v>
      </c>
      <c r="H208" s="7">
        <v>3</v>
      </c>
      <c r="I208" s="7">
        <v>3.5555846344673001E-2</v>
      </c>
      <c r="J208" s="7">
        <v>6.4995606011510904E-3</v>
      </c>
    </row>
    <row r="209" spans="2:10" x14ac:dyDescent="0.2">
      <c r="B209" s="7">
        <v>5</v>
      </c>
      <c r="C209" s="7">
        <v>3</v>
      </c>
      <c r="D209" s="7">
        <v>4.4876052799517098E-2</v>
      </c>
      <c r="E209" s="7">
        <v>8.4759889283310096E-3</v>
      </c>
      <c r="G209" s="7">
        <v>5</v>
      </c>
      <c r="H209" s="7">
        <v>3</v>
      </c>
      <c r="I209" s="7">
        <v>4.4431673487704999E-2</v>
      </c>
      <c r="J209" s="7">
        <v>7.78983343607287E-3</v>
      </c>
    </row>
    <row r="210" spans="2:10" x14ac:dyDescent="0.2">
      <c r="B210" s="7">
        <v>6</v>
      </c>
      <c r="C210" s="7">
        <v>3</v>
      </c>
      <c r="D210" s="7">
        <v>-0.16250286445682599</v>
      </c>
      <c r="E210" s="7">
        <v>-0.106357957992619</v>
      </c>
      <c r="G210" s="7">
        <v>6</v>
      </c>
      <c r="H210" s="7">
        <v>3</v>
      </c>
      <c r="I210" s="7">
        <v>-0.16150580934626599</v>
      </c>
      <c r="J210" s="7">
        <v>-0.140519800449251</v>
      </c>
    </row>
    <row r="211" spans="2:10" x14ac:dyDescent="0.2">
      <c r="B211" s="7">
        <v>7</v>
      </c>
      <c r="C211" s="7">
        <v>3</v>
      </c>
      <c r="D211" s="7">
        <v>4.0123952457289398E-2</v>
      </c>
      <c r="E211" s="7">
        <v>0.24241137723231401</v>
      </c>
      <c r="G211" s="7">
        <v>7</v>
      </c>
      <c r="H211" s="7">
        <v>3</v>
      </c>
      <c r="I211" s="7">
        <v>3.9869054206878501E-2</v>
      </c>
      <c r="J211" s="7">
        <v>2.1319624259852801E-2</v>
      </c>
    </row>
    <row r="212" spans="2:10" x14ac:dyDescent="0.2">
      <c r="B212" s="7">
        <v>8</v>
      </c>
      <c r="C212" s="7">
        <v>3</v>
      </c>
      <c r="D212" s="7">
        <v>-2.5191219068792799E-2</v>
      </c>
      <c r="E212" s="7">
        <v>7.5744316271028303E-2</v>
      </c>
      <c r="G212" s="7">
        <v>8</v>
      </c>
      <c r="H212" s="7">
        <v>3</v>
      </c>
      <c r="I212" s="7">
        <v>-2.35442535932213E-2</v>
      </c>
      <c r="J212" s="7">
        <v>9.8792648668987404E-2</v>
      </c>
    </row>
    <row r="213" spans="2:10" x14ac:dyDescent="0.2">
      <c r="B213" s="7">
        <v>9</v>
      </c>
      <c r="C213" s="7">
        <v>3</v>
      </c>
      <c r="D213" s="7">
        <v>-0.11025438341395601</v>
      </c>
      <c r="E213" s="7">
        <v>-9.4386542880077001E-2</v>
      </c>
      <c r="G213" s="7">
        <v>9</v>
      </c>
      <c r="H213" s="7">
        <v>3</v>
      </c>
      <c r="I213" s="7">
        <v>-0.109676454697961</v>
      </c>
      <c r="J213" s="7">
        <v>-0.21494340144522001</v>
      </c>
    </row>
    <row r="214" spans="2:10" x14ac:dyDescent="0.2">
      <c r="B214" s="7">
        <v>10</v>
      </c>
      <c r="C214" s="7">
        <v>3</v>
      </c>
      <c r="D214" s="7">
        <v>-2.6502375519774201E-2</v>
      </c>
      <c r="E214" s="7">
        <v>-4.9382776040957303E-2</v>
      </c>
      <c r="G214" s="7">
        <v>10</v>
      </c>
      <c r="H214" s="7">
        <v>3</v>
      </c>
      <c r="I214" s="7">
        <v>-2.5190048267949901E-2</v>
      </c>
      <c r="J214" s="7">
        <v>9.4648312924015002E-2</v>
      </c>
    </row>
    <row r="215" spans="2:10" x14ac:dyDescent="0.2">
      <c r="B215" s="7">
        <v>11</v>
      </c>
      <c r="C215" s="7">
        <v>3</v>
      </c>
      <c r="D215" s="7">
        <v>-0.153399329130263</v>
      </c>
      <c r="E215" s="7">
        <v>-4.9233746035250499E-2</v>
      </c>
      <c r="G215" s="7">
        <v>11</v>
      </c>
      <c r="H215" s="7">
        <v>3</v>
      </c>
      <c r="I215" s="7">
        <v>-0.152113901441771</v>
      </c>
      <c r="J215" s="7">
        <v>-9.6193659717378893E-2</v>
      </c>
    </row>
    <row r="216" spans="2:10" x14ac:dyDescent="0.2">
      <c r="B216" s="7">
        <v>12</v>
      </c>
      <c r="C216" s="7">
        <v>3</v>
      </c>
      <c r="D216" s="7">
        <v>1.3258109526503899E-4</v>
      </c>
      <c r="E216" s="7">
        <v>2.1282933380570399E-2</v>
      </c>
      <c r="G216" s="7">
        <v>12</v>
      </c>
      <c r="H216" s="7">
        <v>3</v>
      </c>
      <c r="I216" s="7">
        <v>4.3806570695004198E-4</v>
      </c>
      <c r="J216" s="7">
        <v>-1.7375183950752798E-2</v>
      </c>
    </row>
    <row r="217" spans="2:10" x14ac:dyDescent="0.2">
      <c r="B217" s="7">
        <v>13</v>
      </c>
      <c r="C217" s="7">
        <v>3</v>
      </c>
      <c r="D217" s="7">
        <v>-1.7903231083829001E-2</v>
      </c>
      <c r="E217" s="7">
        <v>-0.114420046056268</v>
      </c>
      <c r="G217" s="7">
        <v>13</v>
      </c>
      <c r="H217" s="7">
        <v>3</v>
      </c>
      <c r="I217" s="7">
        <v>-1.7694270619730699E-2</v>
      </c>
      <c r="J217" s="7">
        <v>-7.4953824376119194E-2</v>
      </c>
    </row>
    <row r="218" spans="2:10" x14ac:dyDescent="0.2">
      <c r="B218" s="7">
        <v>14</v>
      </c>
      <c r="C218" s="7">
        <v>3</v>
      </c>
      <c r="D218" s="7">
        <v>-8.8078066598303195E-2</v>
      </c>
      <c r="E218" s="7">
        <v>-3.39234510287287E-2</v>
      </c>
      <c r="G218" s="7">
        <v>14</v>
      </c>
      <c r="H218" s="7">
        <v>3</v>
      </c>
      <c r="I218" s="7">
        <v>-8.7513318001125398E-2</v>
      </c>
      <c r="J218" s="7">
        <v>-8.0198386522122106E-2</v>
      </c>
    </row>
    <row r="219" spans="2:10" x14ac:dyDescent="0.2">
      <c r="B219" s="7">
        <v>15</v>
      </c>
      <c r="C219" s="7">
        <v>3</v>
      </c>
      <c r="D219" s="7">
        <v>2.94027927369758E-2</v>
      </c>
      <c r="E219" s="7">
        <v>1.9845578099221901E-2</v>
      </c>
      <c r="G219" s="7">
        <v>15</v>
      </c>
      <c r="H219" s="7">
        <v>3</v>
      </c>
      <c r="I219" s="7">
        <v>2.9403500615597301E-2</v>
      </c>
      <c r="J219" s="7">
        <v>-3.5279844286311098E-3</v>
      </c>
    </row>
    <row r="220" spans="2:10" x14ac:dyDescent="0.2">
      <c r="B220" s="7">
        <v>16</v>
      </c>
      <c r="C220" s="7">
        <v>3</v>
      </c>
      <c r="D220" s="7">
        <v>-0.143693544489644</v>
      </c>
      <c r="E220" s="7">
        <v>4.0140425582073598E-2</v>
      </c>
      <c r="G220" s="7">
        <v>16</v>
      </c>
      <c r="H220" s="7">
        <v>3</v>
      </c>
      <c r="I220" s="7">
        <v>-0.142370204759803</v>
      </c>
      <c r="J220" s="7">
        <v>-9.5695017202756597E-2</v>
      </c>
    </row>
    <row r="221" spans="2:10" x14ac:dyDescent="0.2">
      <c r="B221" s="7">
        <v>17</v>
      </c>
      <c r="C221" s="7">
        <v>3</v>
      </c>
      <c r="D221" s="7">
        <v>-0.19202306315800999</v>
      </c>
      <c r="E221" s="7">
        <v>-6.5181697494363505E-2</v>
      </c>
      <c r="G221" s="7">
        <v>17</v>
      </c>
      <c r="H221" s="7">
        <v>3</v>
      </c>
      <c r="I221" s="7">
        <v>-0.18945648898137299</v>
      </c>
      <c r="J221" s="7">
        <v>-0.122337911036162</v>
      </c>
    </row>
    <row r="222" spans="2:10" x14ac:dyDescent="0.2">
      <c r="B222" s="7">
        <v>18</v>
      </c>
      <c r="C222" s="7">
        <v>3</v>
      </c>
      <c r="D222" s="7">
        <v>4.1560774334591599E-2</v>
      </c>
      <c r="E222" s="7">
        <v>9.4057735246213508E-3</v>
      </c>
      <c r="G222" s="7">
        <v>18</v>
      </c>
      <c r="H222" s="7">
        <v>3</v>
      </c>
      <c r="I222" s="7">
        <v>4.1467851272280101E-2</v>
      </c>
      <c r="J222" s="7">
        <v>-3.2523898291932703E-2</v>
      </c>
    </row>
    <row r="223" spans="2:10" x14ac:dyDescent="0.2">
      <c r="B223" s="7">
        <v>19</v>
      </c>
      <c r="C223" s="7">
        <v>3</v>
      </c>
      <c r="D223" s="7">
        <v>-3.9098162091654801E-2</v>
      </c>
      <c r="E223" s="7">
        <v>-3.6979169075747699E-2</v>
      </c>
      <c r="G223" s="7">
        <v>19</v>
      </c>
      <c r="H223" s="7">
        <v>3</v>
      </c>
      <c r="I223" s="7">
        <v>-3.93218667196749E-2</v>
      </c>
      <c r="J223" s="7">
        <v>-6.3039101204212897E-2</v>
      </c>
    </row>
    <row r="224" spans="2:10" x14ac:dyDescent="0.2">
      <c r="B224" s="7">
        <v>20</v>
      </c>
      <c r="C224" s="7">
        <v>3</v>
      </c>
      <c r="D224" s="7">
        <v>-3.2046920652669897E-2</v>
      </c>
      <c r="E224" s="7">
        <v>1.2106794385294601E-2</v>
      </c>
      <c r="G224" s="7">
        <v>20</v>
      </c>
      <c r="H224" s="7">
        <v>3</v>
      </c>
      <c r="I224" s="7">
        <v>-3.0610352445121301E-2</v>
      </c>
      <c r="J224" s="7">
        <v>-5.4144548941435403E-2</v>
      </c>
    </row>
    <row r="225" spans="2:10" x14ac:dyDescent="0.2">
      <c r="B225" s="7">
        <v>21</v>
      </c>
      <c r="C225" s="7">
        <v>3</v>
      </c>
      <c r="D225" s="7">
        <v>3.2384478700734597E-2</v>
      </c>
      <c r="E225" s="7">
        <v>-0.122693099086952</v>
      </c>
      <c r="G225" s="7">
        <v>21</v>
      </c>
      <c r="H225" s="7">
        <v>3</v>
      </c>
      <c r="I225" s="7">
        <v>3.2296716876210503E-2</v>
      </c>
      <c r="J225" s="7">
        <v>-0.120710345186019</v>
      </c>
    </row>
    <row r="226" spans="2:10" x14ac:dyDescent="0.2">
      <c r="B226" s="7">
        <v>22</v>
      </c>
      <c r="C226" s="7">
        <v>3</v>
      </c>
      <c r="D226" s="7">
        <v>-9.2762074523697904E-2</v>
      </c>
      <c r="E226" s="7">
        <v>5.1597667650991497E-2</v>
      </c>
      <c r="G226" s="7">
        <v>22</v>
      </c>
      <c r="H226" s="7">
        <v>3</v>
      </c>
      <c r="I226" s="7">
        <v>-9.2017193710463893E-2</v>
      </c>
      <c r="J226" s="7">
        <v>-5.6062167692292803E-2</v>
      </c>
    </row>
    <row r="227" spans="2:10" x14ac:dyDescent="0.2">
      <c r="B227" s="7">
        <v>23</v>
      </c>
      <c r="C227" s="7">
        <v>3</v>
      </c>
      <c r="D227" s="7">
        <v>-4.1963069100278402E-2</v>
      </c>
      <c r="E227" s="7">
        <v>-3.02855300686584E-2</v>
      </c>
      <c r="G227" s="7">
        <v>23</v>
      </c>
      <c r="H227" s="7">
        <v>3</v>
      </c>
      <c r="I227" s="7">
        <v>-4.0730191923367798E-2</v>
      </c>
      <c r="J227" s="7">
        <v>-3.2254512590208499E-2</v>
      </c>
    </row>
    <row r="228" spans="2:10" x14ac:dyDescent="0.2">
      <c r="B228" s="7">
        <v>24</v>
      </c>
      <c r="C228" s="7">
        <v>3</v>
      </c>
      <c r="D228" s="7">
        <v>-8.6253156156615801E-2</v>
      </c>
      <c r="E228" s="7">
        <v>-0.140506245411395</v>
      </c>
      <c r="G228" s="7">
        <v>24</v>
      </c>
      <c r="H228" s="7">
        <v>3</v>
      </c>
      <c r="I228" s="7">
        <v>-8.5587050550300206E-2</v>
      </c>
      <c r="J228" s="7">
        <v>1.7904639193520901E-2</v>
      </c>
    </row>
    <row r="229" spans="2:10" x14ac:dyDescent="0.2">
      <c r="B229" s="7">
        <v>25</v>
      </c>
      <c r="C229" s="7">
        <v>3</v>
      </c>
      <c r="D229" s="7">
        <v>0.13949685170244999</v>
      </c>
      <c r="E229" s="7">
        <v>0.105822547652673</v>
      </c>
      <c r="G229" s="7">
        <v>25</v>
      </c>
      <c r="H229" s="7">
        <v>3</v>
      </c>
      <c r="I229" s="7">
        <v>0.137862958405471</v>
      </c>
      <c r="J229" s="7">
        <v>0.115345098698299</v>
      </c>
    </row>
    <row r="230" spans="2:10" x14ac:dyDescent="0.2">
      <c r="B230" s="7">
        <v>26</v>
      </c>
      <c r="C230" s="7">
        <v>3</v>
      </c>
      <c r="D230" s="7">
        <v>-5.4409269345816497E-2</v>
      </c>
      <c r="E230" s="7">
        <v>-0.108828603734755</v>
      </c>
      <c r="G230" s="7">
        <v>26</v>
      </c>
      <c r="H230" s="7">
        <v>3</v>
      </c>
      <c r="I230" s="7">
        <v>-5.43020146106006E-2</v>
      </c>
      <c r="J230" s="7">
        <v>6.7850667943201203E-3</v>
      </c>
    </row>
    <row r="231" spans="2:10" x14ac:dyDescent="0.2">
      <c r="B231" s="7">
        <v>27</v>
      </c>
      <c r="C231" s="7">
        <v>3</v>
      </c>
      <c r="D231" s="7">
        <v>-8.9067612859886403E-2</v>
      </c>
      <c r="E231" s="7">
        <v>-7.8202508491722594E-3</v>
      </c>
      <c r="G231" s="7">
        <v>27</v>
      </c>
      <c r="H231" s="7">
        <v>3</v>
      </c>
      <c r="I231" s="7">
        <v>-8.8919752084299503E-2</v>
      </c>
      <c r="J231" s="7">
        <v>-0.100802470584616</v>
      </c>
    </row>
    <row r="232" spans="2:10" x14ac:dyDescent="0.2">
      <c r="B232" s="7">
        <v>28</v>
      </c>
      <c r="C232" s="7">
        <v>3</v>
      </c>
      <c r="D232" s="7">
        <v>-0.131326280634152</v>
      </c>
      <c r="E232" s="7">
        <v>-0.244404225466546</v>
      </c>
      <c r="G232" s="7">
        <v>28</v>
      </c>
      <c r="H232" s="7">
        <v>3</v>
      </c>
      <c r="I232" s="7">
        <v>-0.13170462004616801</v>
      </c>
      <c r="J232" s="7">
        <v>-0.20096053910119999</v>
      </c>
    </row>
    <row r="233" spans="2:10" x14ac:dyDescent="0.2">
      <c r="B233" s="7">
        <v>29</v>
      </c>
      <c r="C233" s="7">
        <v>3</v>
      </c>
      <c r="D233" s="7">
        <v>1.93518845856104E-2</v>
      </c>
      <c r="E233" s="7">
        <v>1.6366629068551599E-2</v>
      </c>
      <c r="G233" s="7">
        <v>29</v>
      </c>
      <c r="H233" s="7">
        <v>3</v>
      </c>
      <c r="I233" s="7">
        <v>1.94489761069487E-2</v>
      </c>
      <c r="J233" s="7">
        <v>5.70044624555184E-2</v>
      </c>
    </row>
    <row r="234" spans="2:10" x14ac:dyDescent="0.2">
      <c r="B234" s="7">
        <v>30</v>
      </c>
      <c r="C234" s="7">
        <v>3</v>
      </c>
      <c r="D234" s="7">
        <v>3.07331292268085E-2</v>
      </c>
      <c r="E234" s="7">
        <v>0.13632439013825101</v>
      </c>
      <c r="G234" s="7">
        <v>30</v>
      </c>
      <c r="H234" s="7">
        <v>3</v>
      </c>
      <c r="I234" s="7">
        <v>3.0683342698855798E-2</v>
      </c>
      <c r="J234" s="7">
        <v>9.1916313428202001E-2</v>
      </c>
    </row>
    <row r="235" spans="2:10" x14ac:dyDescent="0.2">
      <c r="B235" s="7">
        <v>31</v>
      </c>
      <c r="C235" s="7">
        <v>3</v>
      </c>
      <c r="D235" s="7">
        <v>7.8331954607870499E-2</v>
      </c>
      <c r="E235" s="7">
        <v>2.9258114398196301E-2</v>
      </c>
      <c r="G235" s="7">
        <v>31</v>
      </c>
      <c r="H235" s="7">
        <v>3</v>
      </c>
      <c r="I235" s="7">
        <v>7.70774732777504E-2</v>
      </c>
      <c r="J235" s="7">
        <v>2.9352735959181E-2</v>
      </c>
    </row>
    <row r="236" spans="2:10" x14ac:dyDescent="0.2">
      <c r="B236" s="7">
        <v>32</v>
      </c>
      <c r="C236" s="7">
        <v>3</v>
      </c>
      <c r="D236" s="7">
        <v>-2.6053188304002699E-2</v>
      </c>
      <c r="E236" s="7">
        <v>4.7250275202753003E-2</v>
      </c>
      <c r="G236" s="7">
        <v>32</v>
      </c>
      <c r="H236" s="7">
        <v>3</v>
      </c>
      <c r="I236" s="7">
        <v>-2.60601815945876E-2</v>
      </c>
      <c r="J236" s="7">
        <v>3.4064059092123102E-2</v>
      </c>
    </row>
    <row r="237" spans="2:10" x14ac:dyDescent="0.2">
      <c r="B237" s="7">
        <v>33</v>
      </c>
      <c r="C237" s="7">
        <v>3</v>
      </c>
      <c r="D237" s="7">
        <v>-0.13213956194113599</v>
      </c>
      <c r="E237" s="7">
        <v>-0.119761008416883</v>
      </c>
      <c r="G237" s="7">
        <v>33</v>
      </c>
      <c r="H237" s="7">
        <v>3</v>
      </c>
      <c r="I237" s="7">
        <v>-0.132097940394307</v>
      </c>
      <c r="J237" s="7">
        <v>-0.114489100755764</v>
      </c>
    </row>
    <row r="238" spans="2:10" x14ac:dyDescent="0.2">
      <c r="B238" s="7">
        <v>34</v>
      </c>
      <c r="C238" s="7">
        <v>3</v>
      </c>
      <c r="D238" s="7">
        <v>-4.5245044572152601E-2</v>
      </c>
      <c r="E238" s="7">
        <v>-1.6266652830624999E-2</v>
      </c>
      <c r="G238" s="7">
        <v>34</v>
      </c>
      <c r="H238" s="7">
        <v>3</v>
      </c>
      <c r="I238" s="7">
        <v>-4.3861119765427503E-2</v>
      </c>
      <c r="J238" s="7">
        <v>2.3492638937302201E-2</v>
      </c>
    </row>
    <row r="239" spans="2:10" x14ac:dyDescent="0.2">
      <c r="B239" s="7">
        <v>35</v>
      </c>
      <c r="C239" s="7">
        <v>3</v>
      </c>
      <c r="D239" s="7">
        <v>7.52624789708101E-3</v>
      </c>
      <c r="E239" s="7">
        <v>8.8955775907120192E-3</v>
      </c>
      <c r="G239" s="7">
        <v>35</v>
      </c>
      <c r="H239" s="7">
        <v>3</v>
      </c>
      <c r="I239" s="7">
        <v>7.81756381324605E-3</v>
      </c>
      <c r="J239" s="7">
        <v>0.104214836950169</v>
      </c>
    </row>
    <row r="240" spans="2:10" x14ac:dyDescent="0.2">
      <c r="B240" s="7">
        <v>36</v>
      </c>
      <c r="C240" s="7">
        <v>3</v>
      </c>
      <c r="D240" s="7">
        <v>-6.7754673479654998E-2</v>
      </c>
      <c r="E240" s="7">
        <v>-3.4500048699108297E-2</v>
      </c>
      <c r="G240" s="7">
        <v>36</v>
      </c>
      <c r="H240" s="7">
        <v>3</v>
      </c>
      <c r="I240" s="7">
        <v>-6.6764497417048901E-2</v>
      </c>
      <c r="J240" s="7">
        <v>2.30558018877112E-2</v>
      </c>
    </row>
    <row r="241" spans="2:10" x14ac:dyDescent="0.2">
      <c r="B241" s="7">
        <v>37</v>
      </c>
      <c r="C241" s="7">
        <v>3</v>
      </c>
      <c r="D241" s="7">
        <v>-8.6006899256715605E-2</v>
      </c>
      <c r="E241" s="7">
        <v>-7.6720947663139E-2</v>
      </c>
      <c r="G241" s="7">
        <v>37</v>
      </c>
      <c r="H241" s="7">
        <v>3</v>
      </c>
      <c r="I241" s="7">
        <v>-8.4569377166115303E-2</v>
      </c>
      <c r="J241" s="7">
        <v>-4.7299310023046999E-2</v>
      </c>
    </row>
    <row r="242" spans="2:10" x14ac:dyDescent="0.2">
      <c r="B242" s="7">
        <v>38</v>
      </c>
      <c r="C242" s="7">
        <v>3</v>
      </c>
      <c r="D242" s="7">
        <v>-5.09066287163389E-2</v>
      </c>
      <c r="E242" s="7">
        <v>8.2281197985201601E-2</v>
      </c>
      <c r="G242" s="7">
        <v>38</v>
      </c>
      <c r="H242" s="7">
        <v>3</v>
      </c>
      <c r="I242" s="7">
        <v>-5.1584230822301798E-2</v>
      </c>
      <c r="J242" s="7">
        <v>-2.4501963321531799E-2</v>
      </c>
    </row>
    <row r="243" spans="2:10" x14ac:dyDescent="0.2">
      <c r="B243" s="7">
        <v>39</v>
      </c>
      <c r="C243" s="7">
        <v>3</v>
      </c>
      <c r="D243" s="7">
        <v>-1.37575361059232E-2</v>
      </c>
      <c r="E243" s="7">
        <v>-4.2363097527412699E-2</v>
      </c>
      <c r="G243" s="7">
        <v>39</v>
      </c>
      <c r="H243" s="7">
        <v>3</v>
      </c>
      <c r="I243" s="7">
        <v>-1.30047135590345E-2</v>
      </c>
      <c r="J243" s="7">
        <v>-0.101160555961798</v>
      </c>
    </row>
    <row r="244" spans="2:10" x14ac:dyDescent="0.2">
      <c r="B244" s="7">
        <v>40</v>
      </c>
      <c r="C244" s="7">
        <v>3</v>
      </c>
      <c r="D244" s="7">
        <v>-9.4773297472754897E-2</v>
      </c>
      <c r="E244" s="7">
        <v>-5.8635678469801902E-2</v>
      </c>
      <c r="G244" s="7">
        <v>40</v>
      </c>
      <c r="H244" s="7">
        <v>3</v>
      </c>
      <c r="I244" s="7">
        <v>-9.3128242787000395E-2</v>
      </c>
      <c r="J244" s="7">
        <v>8.64561213180641E-2</v>
      </c>
    </row>
    <row r="245" spans="2:10" x14ac:dyDescent="0.2">
      <c r="B245" s="7">
        <v>41</v>
      </c>
      <c r="C245" s="7">
        <v>3</v>
      </c>
      <c r="D245" s="7">
        <v>0.31977446926081199</v>
      </c>
      <c r="E245" s="7">
        <v>0.43254980180981001</v>
      </c>
      <c r="G245" s="7">
        <v>41</v>
      </c>
      <c r="H245" s="7">
        <v>3</v>
      </c>
      <c r="I245" s="7">
        <v>0.31143251539968703</v>
      </c>
      <c r="J245" s="7">
        <v>0.395769559179598</v>
      </c>
    </row>
    <row r="246" spans="2:10" x14ac:dyDescent="0.2">
      <c r="B246" s="7">
        <v>42</v>
      </c>
      <c r="C246" s="7">
        <v>3</v>
      </c>
      <c r="D246" s="7">
        <v>3.31439095947417E-2</v>
      </c>
      <c r="E246" s="7">
        <v>-7.3927131495565802E-4</v>
      </c>
      <c r="G246" s="7">
        <v>42</v>
      </c>
      <c r="H246" s="7">
        <v>3</v>
      </c>
      <c r="I246" s="7">
        <v>3.2938543082861899E-2</v>
      </c>
      <c r="J246" s="7">
        <v>-6.6019774924276603E-2</v>
      </c>
    </row>
    <row r="247" spans="2:10" x14ac:dyDescent="0.2">
      <c r="B247" s="7">
        <v>43</v>
      </c>
      <c r="C247" s="7">
        <v>3</v>
      </c>
      <c r="D247" s="7">
        <v>6.6652353117788703E-3</v>
      </c>
      <c r="E247" s="7">
        <v>-4.2095669447110903E-3</v>
      </c>
      <c r="G247" s="7">
        <v>43</v>
      </c>
      <c r="H247" s="7">
        <v>3</v>
      </c>
      <c r="I247" s="7">
        <v>6.9373889013704098E-3</v>
      </c>
      <c r="J247" s="7">
        <v>-3.8947013252492703E-2</v>
      </c>
    </row>
    <row r="248" spans="2:10" x14ac:dyDescent="0.2">
      <c r="B248" s="7">
        <v>44</v>
      </c>
      <c r="C248" s="7">
        <v>3</v>
      </c>
      <c r="D248" s="7">
        <v>3.8894768453934199E-2</v>
      </c>
      <c r="E248" s="7">
        <v>1.5724463017772201E-2</v>
      </c>
      <c r="G248" s="7">
        <v>44</v>
      </c>
      <c r="H248" s="7">
        <v>3</v>
      </c>
      <c r="I248" s="7">
        <v>3.8695294691891001E-2</v>
      </c>
      <c r="J248" s="7">
        <v>-4.6174486517921699E-2</v>
      </c>
    </row>
    <row r="249" spans="2:10" x14ac:dyDescent="0.2">
      <c r="B249" s="7">
        <v>45</v>
      </c>
      <c r="C249" s="7">
        <v>3</v>
      </c>
      <c r="D249" s="7">
        <v>2.4147521912182099E-2</v>
      </c>
      <c r="E249" s="7">
        <v>-4.0250443230966902E-2</v>
      </c>
      <c r="G249" s="7">
        <v>45</v>
      </c>
      <c r="H249" s="7">
        <v>3</v>
      </c>
      <c r="I249" s="7">
        <v>2.3913939918925198E-2</v>
      </c>
      <c r="J249" s="7">
        <v>-7.0071428478755103E-3</v>
      </c>
    </row>
    <row r="250" spans="2:10" x14ac:dyDescent="0.2">
      <c r="B250" s="7">
        <v>46</v>
      </c>
      <c r="C250" s="7">
        <v>3</v>
      </c>
      <c r="D250" s="7">
        <v>0.126807090601639</v>
      </c>
      <c r="E250" s="7">
        <v>9.51441523716898E-2</v>
      </c>
      <c r="G250" s="7">
        <v>46</v>
      </c>
      <c r="H250" s="7">
        <v>3</v>
      </c>
      <c r="I250" s="7">
        <v>0.12604866718959201</v>
      </c>
      <c r="J250" s="7">
        <v>6.8024916226279999E-2</v>
      </c>
    </row>
    <row r="251" spans="2:10" x14ac:dyDescent="0.2">
      <c r="B251" s="7">
        <v>47</v>
      </c>
      <c r="C251" s="7">
        <v>3</v>
      </c>
      <c r="D251" s="7">
        <v>6.8038893244921198E-2</v>
      </c>
      <c r="E251" s="7">
        <v>-2.84883787994854E-2</v>
      </c>
      <c r="G251" s="7">
        <v>47</v>
      </c>
      <c r="H251" s="7">
        <v>3</v>
      </c>
      <c r="I251" s="7">
        <v>6.7789701434781705E-2</v>
      </c>
      <c r="J251" s="7">
        <v>-1.86647453961797E-2</v>
      </c>
    </row>
    <row r="252" spans="2:10" x14ac:dyDescent="0.2">
      <c r="B252" s="7">
        <v>48</v>
      </c>
      <c r="C252" s="7">
        <v>3</v>
      </c>
      <c r="D252" s="7">
        <v>-1.8286143181442501E-2</v>
      </c>
      <c r="E252" s="7">
        <v>3.9133348785071603E-2</v>
      </c>
      <c r="G252" s="7">
        <v>48</v>
      </c>
      <c r="H252" s="7">
        <v>3</v>
      </c>
      <c r="I252" s="7">
        <v>-1.7197109252818699E-2</v>
      </c>
      <c r="J252" s="7">
        <v>0.16826730666100501</v>
      </c>
    </row>
    <row r="253" spans="2:10" x14ac:dyDescent="0.2">
      <c r="B253" s="7">
        <v>49</v>
      </c>
      <c r="C253" s="7">
        <v>3</v>
      </c>
      <c r="D253" s="7">
        <v>0.103285067077691</v>
      </c>
      <c r="E253" s="7">
        <v>0.12831123367518199</v>
      </c>
      <c r="G253" s="7">
        <v>49</v>
      </c>
      <c r="H253" s="7">
        <v>3</v>
      </c>
      <c r="I253" s="7">
        <v>0.102708951046571</v>
      </c>
      <c r="J253" s="7">
        <v>7.21611300108016E-2</v>
      </c>
    </row>
    <row r="254" spans="2:10" x14ac:dyDescent="0.2">
      <c r="B254" s="7">
        <v>50</v>
      </c>
      <c r="C254" s="7">
        <v>3</v>
      </c>
      <c r="D254" s="7">
        <v>-5.0784932449785103E-2</v>
      </c>
      <c r="E254" s="7">
        <v>3.5496658872717503E-2</v>
      </c>
      <c r="G254" s="7">
        <v>50</v>
      </c>
      <c r="H254" s="7">
        <v>3</v>
      </c>
      <c r="I254" s="7">
        <v>-5.0949576550319599E-2</v>
      </c>
      <c r="J254" s="7">
        <v>-6.3154395300810698E-2</v>
      </c>
    </row>
    <row r="255" spans="2:10" x14ac:dyDescent="0.2">
      <c r="B255" s="7">
        <v>51</v>
      </c>
      <c r="C255" s="7">
        <v>3</v>
      </c>
      <c r="D255" s="7">
        <v>-3.5366781861636602E-2</v>
      </c>
      <c r="E255" s="7">
        <v>3.5668585012068398E-2</v>
      </c>
      <c r="G255" s="7">
        <v>51</v>
      </c>
      <c r="H255" s="7">
        <v>3</v>
      </c>
      <c r="I255" s="7">
        <v>-3.44040621610908E-2</v>
      </c>
      <c r="J255" s="7">
        <v>9.2697339386022606E-2</v>
      </c>
    </row>
    <row r="256" spans="2:10" x14ac:dyDescent="0.2">
      <c r="B256" s="7">
        <v>52</v>
      </c>
      <c r="C256" s="7">
        <v>3</v>
      </c>
      <c r="D256" s="7">
        <v>7.0989099369054296E-3</v>
      </c>
      <c r="E256" s="7">
        <v>-0.130683269813893</v>
      </c>
      <c r="G256" s="7">
        <v>52</v>
      </c>
      <c r="H256" s="7">
        <v>3</v>
      </c>
      <c r="I256" s="7">
        <v>6.9456721539999898E-3</v>
      </c>
      <c r="J256" s="7">
        <v>-5.98489237540534E-3</v>
      </c>
    </row>
    <row r="257" spans="2:10" x14ac:dyDescent="0.2">
      <c r="B257" s="7">
        <v>53</v>
      </c>
      <c r="C257" s="7">
        <v>3</v>
      </c>
      <c r="D257" s="7">
        <v>-5.5060106162742699E-2</v>
      </c>
      <c r="E257" s="7">
        <v>-8.8905864153767694E-2</v>
      </c>
      <c r="G257" s="7">
        <v>53</v>
      </c>
      <c r="H257" s="7">
        <v>3</v>
      </c>
      <c r="I257" s="7">
        <v>-5.1829515262640201E-2</v>
      </c>
      <c r="J257" s="7">
        <v>-1.9985261711546801E-2</v>
      </c>
    </row>
    <row r="258" spans="2:10" x14ac:dyDescent="0.2">
      <c r="B258" s="7">
        <v>54</v>
      </c>
      <c r="C258" s="7">
        <v>3</v>
      </c>
      <c r="D258" s="7">
        <v>-8.1033656366530593E-2</v>
      </c>
      <c r="E258" s="7">
        <v>-0.10393489237755001</v>
      </c>
      <c r="G258" s="7">
        <v>54</v>
      </c>
      <c r="H258" s="7">
        <v>3</v>
      </c>
      <c r="I258" s="7">
        <v>-8.1051211622829897E-2</v>
      </c>
      <c r="J258" s="7">
        <v>-1.09095155650927E-2</v>
      </c>
    </row>
    <row r="259" spans="2:10" x14ac:dyDescent="0.2">
      <c r="B259" s="7">
        <v>55</v>
      </c>
      <c r="C259" s="7">
        <v>3</v>
      </c>
      <c r="D259" s="7">
        <v>5.3004908699333997E-2</v>
      </c>
      <c r="E259" s="7">
        <v>-7.90976526698461E-2</v>
      </c>
      <c r="G259" s="7">
        <v>55</v>
      </c>
      <c r="H259" s="7">
        <v>3</v>
      </c>
      <c r="I259" s="7">
        <v>5.2798577356872697E-2</v>
      </c>
      <c r="J259" s="7">
        <v>-3.9024577803818503E-2</v>
      </c>
    </row>
    <row r="260" spans="2:10" x14ac:dyDescent="0.2">
      <c r="B260" s="7">
        <v>56</v>
      </c>
      <c r="C260" s="7">
        <v>3</v>
      </c>
      <c r="D260" s="7">
        <v>-0.101924696311782</v>
      </c>
      <c r="E260" s="7">
        <v>-0.111626004443414</v>
      </c>
      <c r="G260" s="7">
        <v>56</v>
      </c>
      <c r="H260" s="7">
        <v>3</v>
      </c>
      <c r="I260" s="7">
        <v>-0.100309779659659</v>
      </c>
      <c r="J260" s="7">
        <v>-7.0539037014221206E-2</v>
      </c>
    </row>
    <row r="261" spans="2:10" x14ac:dyDescent="0.2">
      <c r="B261" s="7">
        <v>57</v>
      </c>
      <c r="C261" s="7">
        <v>3</v>
      </c>
      <c r="D261" s="7">
        <v>4.3977390042209998E-2</v>
      </c>
      <c r="E261" s="7">
        <v>2.1827214818122401E-2</v>
      </c>
      <c r="G261" s="7">
        <v>57</v>
      </c>
      <c r="H261" s="7">
        <v>3</v>
      </c>
      <c r="I261" s="7">
        <v>4.3775384421778099E-2</v>
      </c>
      <c r="J261" s="7">
        <v>-3.07064947675144E-2</v>
      </c>
    </row>
    <row r="262" spans="2:10" x14ac:dyDescent="0.2">
      <c r="B262" s="7">
        <v>58</v>
      </c>
      <c r="C262" s="7">
        <v>3</v>
      </c>
      <c r="D262" s="7">
        <v>-6.3513221208522097E-2</v>
      </c>
      <c r="E262" s="7">
        <v>1.18382887410373E-2</v>
      </c>
      <c r="G262" s="7">
        <v>58</v>
      </c>
      <c r="H262" s="7">
        <v>3</v>
      </c>
      <c r="I262" s="7">
        <v>-6.1174982739537101E-2</v>
      </c>
      <c r="J262" s="7">
        <v>-3.4006885287254797E-2</v>
      </c>
    </row>
    <row r="263" spans="2:10" x14ac:dyDescent="0.2">
      <c r="B263" s="7">
        <v>59</v>
      </c>
      <c r="C263" s="7">
        <v>3</v>
      </c>
      <c r="D263" s="7">
        <v>-9.1542569173029206E-2</v>
      </c>
      <c r="E263" s="7">
        <v>-6.3553918427024E-2</v>
      </c>
      <c r="G263" s="7">
        <v>59</v>
      </c>
      <c r="H263" s="7">
        <v>3</v>
      </c>
      <c r="I263" s="7">
        <v>-9.14115153089856E-2</v>
      </c>
      <c r="J263" s="7">
        <v>8.5385434856846097E-3</v>
      </c>
    </row>
    <row r="264" spans="2:10" x14ac:dyDescent="0.2">
      <c r="B264" s="7">
        <v>60</v>
      </c>
      <c r="C264" s="7">
        <v>3</v>
      </c>
      <c r="D264" s="7">
        <v>-8.5046537490619301E-2</v>
      </c>
      <c r="E264" s="7">
        <v>1.8668895054041498E-2</v>
      </c>
      <c r="G264" s="7">
        <v>60</v>
      </c>
      <c r="H264" s="7">
        <v>3</v>
      </c>
      <c r="I264" s="7">
        <v>-8.4441517563003998E-2</v>
      </c>
      <c r="J264" s="7">
        <v>6.2502293528137196E-3</v>
      </c>
    </row>
    <row r="265" spans="2:10" x14ac:dyDescent="0.2">
      <c r="B265" s="7">
        <v>61</v>
      </c>
      <c r="C265" s="7">
        <v>3</v>
      </c>
      <c r="D265" s="7">
        <v>-0.145148500800929</v>
      </c>
      <c r="E265" s="7">
        <v>-0.13492373717877301</v>
      </c>
      <c r="G265" s="7">
        <v>61</v>
      </c>
      <c r="H265" s="7">
        <v>3</v>
      </c>
      <c r="I265" s="7">
        <v>-0.14208407023136299</v>
      </c>
      <c r="J265" s="7">
        <v>-0.162505457186089</v>
      </c>
    </row>
    <row r="266" spans="2:10" x14ac:dyDescent="0.2">
      <c r="B266" s="7">
        <v>62</v>
      </c>
      <c r="C266" s="7">
        <v>3</v>
      </c>
      <c r="D266" s="7">
        <v>7.2087925878333806E-2</v>
      </c>
      <c r="E266" s="7">
        <v>-5.1858498075562302E-2</v>
      </c>
      <c r="G266" s="7">
        <v>62</v>
      </c>
      <c r="H266" s="7">
        <v>3</v>
      </c>
      <c r="I266" s="7">
        <v>7.1526151004553298E-2</v>
      </c>
      <c r="J266" s="7">
        <v>9.8947508144888702E-2</v>
      </c>
    </row>
    <row r="267" spans="2:10" x14ac:dyDescent="0.2">
      <c r="B267" s="7">
        <v>63</v>
      </c>
      <c r="C267" s="7">
        <v>3</v>
      </c>
      <c r="D267" s="7">
        <v>-0.25067623044499698</v>
      </c>
      <c r="E267" s="7">
        <v>-0.220254114443659</v>
      </c>
      <c r="G267" s="7">
        <v>63</v>
      </c>
      <c r="H267" s="7">
        <v>3</v>
      </c>
      <c r="I267" s="7">
        <v>-0.247917580145881</v>
      </c>
      <c r="J267" s="7">
        <v>-0.15608056890743799</v>
      </c>
    </row>
    <row r="268" spans="2:10" x14ac:dyDescent="0.2">
      <c r="B268" s="7">
        <v>64</v>
      </c>
      <c r="C268" s="7">
        <v>3</v>
      </c>
      <c r="D268" s="7">
        <v>-5.7383960257805497E-2</v>
      </c>
      <c r="E268" s="7">
        <v>-9.1769007281094203E-2</v>
      </c>
      <c r="G268" s="7">
        <v>64</v>
      </c>
      <c r="H268" s="7">
        <v>3</v>
      </c>
      <c r="I268" s="7">
        <v>-5.6785282753860897E-2</v>
      </c>
      <c r="J268" s="7">
        <v>2.4795045419647699E-3</v>
      </c>
    </row>
    <row r="269" spans="2:10" x14ac:dyDescent="0.2">
      <c r="B269" s="7">
        <v>65</v>
      </c>
      <c r="C269" s="7">
        <v>3</v>
      </c>
      <c r="D269" s="7">
        <v>-6.1588681698933299E-2</v>
      </c>
      <c r="E269" s="7">
        <v>-2.6956424929309702E-3</v>
      </c>
      <c r="G269" s="7">
        <v>65</v>
      </c>
      <c r="H269" s="7">
        <v>3</v>
      </c>
      <c r="I269" s="7">
        <v>-5.7659951912516903E-2</v>
      </c>
      <c r="J269" s="7">
        <v>-5.7828040893332898E-2</v>
      </c>
    </row>
    <row r="270" spans="2:10" x14ac:dyDescent="0.2">
      <c r="B270" s="7">
        <v>66</v>
      </c>
      <c r="C270" s="7">
        <v>3</v>
      </c>
      <c r="D270" s="7">
        <v>0.102545612150999</v>
      </c>
      <c r="E270" s="7">
        <v>9.6143080796695202E-2</v>
      </c>
      <c r="G270" s="7">
        <v>66</v>
      </c>
      <c r="H270" s="7">
        <v>3</v>
      </c>
      <c r="I270" s="7">
        <v>0.101050536856954</v>
      </c>
      <c r="J270" s="7">
        <v>0.14487312068708899</v>
      </c>
    </row>
    <row r="271" spans="2:10" x14ac:dyDescent="0.2">
      <c r="B271" s="7">
        <v>67</v>
      </c>
      <c r="C271" s="7">
        <v>3</v>
      </c>
      <c r="D271" s="7">
        <v>2.2116153756503099E-2</v>
      </c>
      <c r="E271" s="7">
        <v>-4.96247586340193E-2</v>
      </c>
      <c r="G271" s="7">
        <v>67</v>
      </c>
      <c r="H271" s="7">
        <v>3</v>
      </c>
      <c r="I271" s="7">
        <v>2.22813809886819E-2</v>
      </c>
      <c r="J271" s="7">
        <v>-2.6466818088690201E-2</v>
      </c>
    </row>
    <row r="272" spans="2:10" x14ac:dyDescent="0.2">
      <c r="B272" s="7">
        <v>68</v>
      </c>
      <c r="C272" s="7">
        <v>3</v>
      </c>
      <c r="D272" s="7">
        <v>0.101092836821824</v>
      </c>
      <c r="E272" s="7">
        <v>1.2735900007042399E-2</v>
      </c>
      <c r="G272" s="7">
        <v>68</v>
      </c>
      <c r="H272" s="7">
        <v>3</v>
      </c>
      <c r="I272" s="7">
        <v>9.9448326125782999E-2</v>
      </c>
      <c r="J272" s="7">
        <v>-2.9583237546601599E-2</v>
      </c>
    </row>
    <row r="273" spans="2:10" x14ac:dyDescent="0.2">
      <c r="B273" s="7">
        <v>69</v>
      </c>
      <c r="C273" s="7">
        <v>3</v>
      </c>
      <c r="D273" s="7">
        <v>-0.17793199413157801</v>
      </c>
      <c r="E273" s="7">
        <v>-0.13080520823132799</v>
      </c>
      <c r="G273" s="7">
        <v>69</v>
      </c>
      <c r="H273" s="7">
        <v>3</v>
      </c>
      <c r="I273" s="7">
        <v>-0.17447505033272701</v>
      </c>
      <c r="J273" s="7">
        <v>-0.15601115992150999</v>
      </c>
    </row>
    <row r="274" spans="2:10" x14ac:dyDescent="0.2">
      <c r="B274" s="7">
        <v>70</v>
      </c>
      <c r="C274" s="7">
        <v>3</v>
      </c>
      <c r="D274" s="7">
        <v>-0.23380911905096299</v>
      </c>
      <c r="E274" s="7">
        <v>-0.173299129223251</v>
      </c>
      <c r="G274" s="7">
        <v>70</v>
      </c>
      <c r="H274" s="7">
        <v>3</v>
      </c>
      <c r="I274" s="7">
        <v>-0.23182706969108199</v>
      </c>
      <c r="J274" s="7">
        <v>-0.217202350958385</v>
      </c>
    </row>
    <row r="275" spans="2:10" x14ac:dyDescent="0.2">
      <c r="B275" s="7">
        <v>71</v>
      </c>
      <c r="C275" s="7">
        <v>3</v>
      </c>
      <c r="D275" s="7">
        <v>6.7311802879252994E-2</v>
      </c>
      <c r="E275" s="7">
        <v>-1.3268962273654599E-2</v>
      </c>
      <c r="G275" s="7">
        <v>71</v>
      </c>
      <c r="H275" s="7">
        <v>3</v>
      </c>
      <c r="I275" s="7">
        <v>6.7220398614423998E-2</v>
      </c>
      <c r="J275" s="7">
        <v>6.7004792135099606E-2</v>
      </c>
    </row>
    <row r="276" spans="2:10" x14ac:dyDescent="0.2">
      <c r="B276" s="7">
        <v>72</v>
      </c>
      <c r="C276" s="7">
        <v>3</v>
      </c>
      <c r="D276" s="7">
        <v>-4.5833431099519699E-2</v>
      </c>
      <c r="E276" s="7">
        <v>8.9979731859887793E-2</v>
      </c>
      <c r="G276" s="7">
        <v>72</v>
      </c>
      <c r="H276" s="7">
        <v>3</v>
      </c>
      <c r="I276" s="7">
        <v>-4.5740140782020197E-2</v>
      </c>
      <c r="J276" s="7">
        <v>6.02514159756238E-2</v>
      </c>
    </row>
    <row r="277" spans="2:10" x14ac:dyDescent="0.2">
      <c r="B277" s="7">
        <v>73</v>
      </c>
      <c r="C277" s="7">
        <v>3</v>
      </c>
      <c r="D277" s="7">
        <v>-6.3371411215321402E-2</v>
      </c>
      <c r="E277" s="7">
        <v>-1.67806043269314E-2</v>
      </c>
      <c r="G277" s="7">
        <v>73</v>
      </c>
      <c r="H277" s="7">
        <v>3</v>
      </c>
      <c r="I277" s="7">
        <v>-6.27206030021394E-2</v>
      </c>
      <c r="J277" s="7">
        <v>-7.50685462745437E-3</v>
      </c>
    </row>
    <row r="278" spans="2:10" x14ac:dyDescent="0.2">
      <c r="B278" s="7">
        <v>74</v>
      </c>
      <c r="C278" s="7">
        <v>3</v>
      </c>
      <c r="D278" s="7">
        <v>-9.7062281601765193E-2</v>
      </c>
      <c r="E278" s="7">
        <v>-0.119629574602811</v>
      </c>
      <c r="G278" s="7">
        <v>74</v>
      </c>
      <c r="H278" s="7">
        <v>3</v>
      </c>
      <c r="I278" s="7">
        <v>-9.59707657812299E-2</v>
      </c>
      <c r="J278" s="7">
        <v>5.6924339520538297E-2</v>
      </c>
    </row>
    <row r="279" spans="2:10" x14ac:dyDescent="0.2">
      <c r="B279" s="7">
        <v>75</v>
      </c>
      <c r="C279" s="7">
        <v>3</v>
      </c>
      <c r="D279" s="7">
        <v>-0.112029641612509</v>
      </c>
      <c r="E279" s="7">
        <v>-0.26041990803741799</v>
      </c>
      <c r="G279" s="7">
        <v>75</v>
      </c>
      <c r="H279" s="7">
        <v>3</v>
      </c>
      <c r="I279" s="7">
        <v>-0.10909451109240299</v>
      </c>
      <c r="J279" s="7">
        <v>-0.20792240250719601</v>
      </c>
    </row>
    <row r="280" spans="2:10" x14ac:dyDescent="0.2">
      <c r="B280" s="7">
        <v>76</v>
      </c>
      <c r="C280" s="7">
        <v>3</v>
      </c>
      <c r="D280" s="7">
        <v>3.5140047691531798E-2</v>
      </c>
      <c r="E280" s="7">
        <v>-4.9962767778476198E-2</v>
      </c>
      <c r="G280" s="7">
        <v>76</v>
      </c>
      <c r="H280" s="7">
        <v>3</v>
      </c>
      <c r="I280" s="7">
        <v>3.4939824170060703E-2</v>
      </c>
      <c r="J280" s="7">
        <v>-1.4843165762217199E-2</v>
      </c>
    </row>
    <row r="281" spans="2:10" x14ac:dyDescent="0.2">
      <c r="B281" s="7">
        <v>77</v>
      </c>
      <c r="C281" s="7">
        <v>3</v>
      </c>
      <c r="D281" s="7">
        <v>-5.7311803762558199E-2</v>
      </c>
      <c r="E281" s="7">
        <v>3.6511106434521601E-2</v>
      </c>
      <c r="G281" s="7">
        <v>77</v>
      </c>
      <c r="H281" s="7">
        <v>3</v>
      </c>
      <c r="I281" s="7">
        <v>-5.4547469451876801E-2</v>
      </c>
      <c r="J281" s="7">
        <v>2.96211096624521E-2</v>
      </c>
    </row>
    <row r="282" spans="2:10" x14ac:dyDescent="0.2">
      <c r="B282" s="7">
        <v>78</v>
      </c>
      <c r="C282" s="7">
        <v>3</v>
      </c>
      <c r="D282" s="7">
        <v>0.14110060142470199</v>
      </c>
      <c r="E282" s="7">
        <v>8.8734148012434802E-2</v>
      </c>
      <c r="G282" s="7">
        <v>78</v>
      </c>
      <c r="H282" s="7">
        <v>3</v>
      </c>
      <c r="I282" s="7">
        <v>0.14230219055361501</v>
      </c>
      <c r="J282" s="7">
        <v>2.3294600504287999E-2</v>
      </c>
    </row>
    <row r="283" spans="2:10" x14ac:dyDescent="0.2">
      <c r="B283" s="7">
        <v>79</v>
      </c>
      <c r="C283" s="7">
        <v>3</v>
      </c>
      <c r="D283" s="7">
        <v>6.8508222573528997E-3</v>
      </c>
      <c r="E283" s="7">
        <v>6.2953075042095505E-2</v>
      </c>
      <c r="G283" s="7">
        <v>79</v>
      </c>
      <c r="H283" s="7">
        <v>3</v>
      </c>
      <c r="I283" s="7">
        <v>7.4205289606608096E-3</v>
      </c>
      <c r="J283" s="7">
        <v>7.4055787213789706E-2</v>
      </c>
    </row>
    <row r="284" spans="2:10" x14ac:dyDescent="0.2">
      <c r="B284" s="7">
        <v>80</v>
      </c>
      <c r="C284" s="7">
        <v>3</v>
      </c>
      <c r="D284" s="7">
        <v>-8.1811504342285304E-2</v>
      </c>
      <c r="E284" s="7">
        <v>8.4247644669561694E-2</v>
      </c>
      <c r="G284" s="7">
        <v>80</v>
      </c>
      <c r="H284" s="7">
        <v>3</v>
      </c>
      <c r="I284" s="7">
        <v>-8.1415008814138504E-2</v>
      </c>
      <c r="J284" s="7">
        <v>-2.7651415347811799E-2</v>
      </c>
    </row>
    <row r="285" spans="2:10" x14ac:dyDescent="0.2">
      <c r="B285" s="7">
        <v>81</v>
      </c>
      <c r="C285" s="7">
        <v>3</v>
      </c>
      <c r="D285" s="7">
        <v>3.4479585102329402E-2</v>
      </c>
      <c r="E285" s="7">
        <v>-7.0665411799732097E-2</v>
      </c>
      <c r="G285" s="7">
        <v>81</v>
      </c>
      <c r="H285" s="7">
        <v>3</v>
      </c>
      <c r="I285" s="7">
        <v>3.4131038572788E-2</v>
      </c>
      <c r="J285" s="7">
        <v>-1.9948563609103701E-2</v>
      </c>
    </row>
    <row r="286" spans="2:10" x14ac:dyDescent="0.2">
      <c r="B286" s="7">
        <v>82</v>
      </c>
      <c r="C286" s="7">
        <v>3</v>
      </c>
      <c r="D286" s="7">
        <v>-0.1163436481328</v>
      </c>
      <c r="E286" s="7">
        <v>-0.12388135342447799</v>
      </c>
      <c r="G286" s="7">
        <v>82</v>
      </c>
      <c r="H286" s="7">
        <v>3</v>
      </c>
      <c r="I286" s="7">
        <v>-0.115204013083037</v>
      </c>
      <c r="J286" s="7">
        <v>-0.11691157186851001</v>
      </c>
    </row>
    <row r="287" spans="2:10" x14ac:dyDescent="0.2">
      <c r="B287" s="7">
        <v>83</v>
      </c>
      <c r="C287" s="7">
        <v>3</v>
      </c>
      <c r="D287" s="7">
        <v>3.9468482150610398E-2</v>
      </c>
      <c r="E287" s="7">
        <v>3.8135222966087E-3</v>
      </c>
      <c r="G287" s="7">
        <v>83</v>
      </c>
      <c r="H287" s="7">
        <v>3</v>
      </c>
      <c r="I287" s="7">
        <v>3.9196127684924399E-2</v>
      </c>
      <c r="J287" s="7">
        <v>0.11218726425855199</v>
      </c>
    </row>
    <row r="288" spans="2:10" x14ac:dyDescent="0.2">
      <c r="B288" s="7">
        <v>84</v>
      </c>
      <c r="C288" s="7">
        <v>3</v>
      </c>
      <c r="D288" s="7">
        <v>2.02118539146348E-2</v>
      </c>
      <c r="E288" s="7">
        <v>1.68062381079555E-2</v>
      </c>
      <c r="G288" s="7">
        <v>84</v>
      </c>
      <c r="H288" s="7">
        <v>3</v>
      </c>
      <c r="I288" s="7">
        <v>2.0386321734020999E-2</v>
      </c>
      <c r="J288" s="7">
        <v>9.4804985786556308E-3</v>
      </c>
    </row>
    <row r="289" spans="2:10" x14ac:dyDescent="0.2">
      <c r="B289" s="7">
        <v>85</v>
      </c>
      <c r="C289" s="7">
        <v>3</v>
      </c>
      <c r="D289" s="7">
        <v>-0.122797704556123</v>
      </c>
      <c r="E289" s="7">
        <v>7.9953859542065703E-3</v>
      </c>
      <c r="G289" s="7">
        <v>85</v>
      </c>
      <c r="H289" s="7">
        <v>3</v>
      </c>
      <c r="I289" s="7">
        <v>-0.12143647332473199</v>
      </c>
      <c r="J289" s="7">
        <v>-1.8528681294758299E-2</v>
      </c>
    </row>
    <row r="290" spans="2:10" x14ac:dyDescent="0.2">
      <c r="B290" s="7">
        <v>86</v>
      </c>
      <c r="C290" s="7">
        <v>3</v>
      </c>
      <c r="D290" s="7">
        <v>-6.6073517318177002E-3</v>
      </c>
      <c r="E290" s="7">
        <v>0.10635374669163999</v>
      </c>
      <c r="G290" s="7">
        <v>86</v>
      </c>
      <c r="H290" s="7">
        <v>3</v>
      </c>
      <c r="I290" s="7">
        <v>-6.9997564897139597E-3</v>
      </c>
      <c r="J290" s="7">
        <v>2.8269961702068101E-2</v>
      </c>
    </row>
    <row r="291" spans="2:10" x14ac:dyDescent="0.2">
      <c r="B291" s="7">
        <v>87</v>
      </c>
      <c r="C291" s="7">
        <v>3</v>
      </c>
      <c r="D291" s="7">
        <v>4.2093220963223203E-2</v>
      </c>
      <c r="E291" s="7">
        <v>-1.6482776239028499E-2</v>
      </c>
      <c r="G291" s="7">
        <v>87</v>
      </c>
      <c r="H291" s="7">
        <v>3</v>
      </c>
      <c r="I291" s="7">
        <v>4.1639269498012298E-2</v>
      </c>
      <c r="J291" s="7">
        <v>-2.77547298776879E-2</v>
      </c>
    </row>
    <row r="292" spans="2:10" x14ac:dyDescent="0.2">
      <c r="B292" s="7">
        <v>88</v>
      </c>
      <c r="C292" s="7">
        <v>3</v>
      </c>
      <c r="D292" s="7">
        <v>-4.2057207382295098E-2</v>
      </c>
      <c r="E292" s="7">
        <v>1.78561164359783E-2</v>
      </c>
      <c r="G292" s="7">
        <v>88</v>
      </c>
      <c r="H292" s="7">
        <v>3</v>
      </c>
      <c r="I292" s="7">
        <v>-4.1956142235303397E-2</v>
      </c>
      <c r="J292" s="7">
        <v>-0.13782608474528099</v>
      </c>
    </row>
    <row r="293" spans="2:10" x14ac:dyDescent="0.2">
      <c r="B293" s="7">
        <v>89</v>
      </c>
      <c r="C293" s="7">
        <v>3</v>
      </c>
      <c r="D293" s="7">
        <v>-0.123541709172471</v>
      </c>
      <c r="E293" s="7">
        <v>2.4597359112863901E-2</v>
      </c>
      <c r="G293" s="7">
        <v>89</v>
      </c>
      <c r="H293" s="7">
        <v>3</v>
      </c>
      <c r="I293" s="7">
        <v>-0.12193266035861899</v>
      </c>
      <c r="J293" s="7">
        <v>-0.12050210381923999</v>
      </c>
    </row>
    <row r="294" spans="2:10" x14ac:dyDescent="0.2">
      <c r="B294" s="7">
        <v>90</v>
      </c>
      <c r="C294" s="7">
        <v>3</v>
      </c>
      <c r="D294" s="7">
        <v>-1.9569691564150601E-2</v>
      </c>
      <c r="E294" s="7">
        <v>0.10338230813096</v>
      </c>
      <c r="G294" s="7">
        <v>90</v>
      </c>
      <c r="H294" s="7">
        <v>3</v>
      </c>
      <c r="I294" s="7">
        <v>-1.93464777098145E-2</v>
      </c>
      <c r="J294" s="7">
        <v>3.2708654399348398E-2</v>
      </c>
    </row>
    <row r="295" spans="2:10" x14ac:dyDescent="0.2">
      <c r="B295" s="7">
        <v>91</v>
      </c>
      <c r="C295" s="7">
        <v>3</v>
      </c>
      <c r="D295" s="7">
        <v>7.6928481084492795E-2</v>
      </c>
      <c r="E295" s="7">
        <v>-2.94381535733335E-2</v>
      </c>
      <c r="G295" s="7">
        <v>91</v>
      </c>
      <c r="H295" s="7">
        <v>3</v>
      </c>
      <c r="I295" s="7">
        <v>7.6167173267810598E-2</v>
      </c>
      <c r="J295" s="7">
        <v>5.06457407573002E-3</v>
      </c>
    </row>
    <row r="296" spans="2:10" x14ac:dyDescent="0.2">
      <c r="B296" s="7">
        <v>92</v>
      </c>
      <c r="C296" s="7">
        <v>3</v>
      </c>
      <c r="D296" s="7">
        <v>1.8513337343328801E-4</v>
      </c>
      <c r="E296" s="7">
        <v>-2.4250567015657899E-2</v>
      </c>
      <c r="G296" s="7">
        <v>92</v>
      </c>
      <c r="H296" s="7">
        <v>3</v>
      </c>
      <c r="I296" s="7">
        <v>9.1388953705440201E-4</v>
      </c>
      <c r="J296" s="7">
        <v>-8.2149848924549601E-2</v>
      </c>
    </row>
    <row r="297" spans="2:10" x14ac:dyDescent="0.2">
      <c r="B297" s="7">
        <v>93</v>
      </c>
      <c r="C297" s="7">
        <v>3</v>
      </c>
      <c r="D297" s="7">
        <v>7.4333311496475901E-2</v>
      </c>
      <c r="E297" s="7">
        <v>0.18871501286647199</v>
      </c>
      <c r="G297" s="7">
        <v>93</v>
      </c>
      <c r="H297" s="7">
        <v>3</v>
      </c>
      <c r="I297" s="7">
        <v>7.3365989585989E-2</v>
      </c>
      <c r="J297" s="7">
        <v>0.12989530153817799</v>
      </c>
    </row>
    <row r="298" spans="2:10" x14ac:dyDescent="0.2">
      <c r="B298" s="7">
        <v>94</v>
      </c>
      <c r="C298" s="7">
        <v>3</v>
      </c>
      <c r="D298" s="7">
        <v>3.4894042529428397E-2</v>
      </c>
      <c r="E298" s="7">
        <v>9.3605926159447995E-3</v>
      </c>
      <c r="G298" s="7">
        <v>94</v>
      </c>
      <c r="H298" s="7">
        <v>3</v>
      </c>
      <c r="I298" s="7">
        <v>3.49892434904788E-2</v>
      </c>
      <c r="J298" s="7">
        <v>9.9553337511922593E-2</v>
      </c>
    </row>
    <row r="299" spans="2:10" x14ac:dyDescent="0.2">
      <c r="B299" s="7">
        <v>95</v>
      </c>
      <c r="C299" s="7">
        <v>3</v>
      </c>
      <c r="D299" s="7">
        <v>-8.6995907632433103E-2</v>
      </c>
      <c r="E299" s="7">
        <v>-8.4882965745511504E-2</v>
      </c>
      <c r="G299" s="7">
        <v>95</v>
      </c>
      <c r="H299" s="7">
        <v>3</v>
      </c>
      <c r="I299" s="7">
        <v>-8.41562936792766E-2</v>
      </c>
      <c r="J299" s="7">
        <v>-4.1911773259427902E-2</v>
      </c>
    </row>
    <row r="300" spans="2:10" x14ac:dyDescent="0.2">
      <c r="B300" s="7">
        <v>96</v>
      </c>
      <c r="C300" s="7">
        <v>3</v>
      </c>
      <c r="D300" s="7">
        <v>-0.13538521864194</v>
      </c>
      <c r="E300" s="7">
        <v>-6.5022085088200399E-2</v>
      </c>
      <c r="G300" s="7">
        <v>96</v>
      </c>
      <c r="H300" s="7">
        <v>3</v>
      </c>
      <c r="I300" s="7">
        <v>-0.135974229272703</v>
      </c>
      <c r="J300" s="7">
        <v>-7.6628460840039395E-2</v>
      </c>
    </row>
    <row r="301" spans="2:10" x14ac:dyDescent="0.2">
      <c r="B301" s="7">
        <v>97</v>
      </c>
      <c r="C301" s="7">
        <v>3</v>
      </c>
      <c r="D301" s="7">
        <v>3.0073819995860299E-2</v>
      </c>
      <c r="E301" s="7">
        <v>4.5702232878722E-2</v>
      </c>
      <c r="G301" s="7">
        <v>97</v>
      </c>
      <c r="H301" s="7">
        <v>3</v>
      </c>
      <c r="I301" s="7">
        <v>2.9978739721993702E-2</v>
      </c>
      <c r="J301" s="7">
        <v>3.1776454570762197E-2</v>
      </c>
    </row>
    <row r="302" spans="2:10" x14ac:dyDescent="0.2">
      <c r="B302" s="7">
        <v>98</v>
      </c>
      <c r="C302" s="7">
        <v>3</v>
      </c>
      <c r="D302" s="7">
        <v>9.4309671919781096E-2</v>
      </c>
      <c r="E302" s="7">
        <v>6.5846964382323805E-2</v>
      </c>
      <c r="G302" s="7">
        <v>98</v>
      </c>
      <c r="H302" s="7">
        <v>3</v>
      </c>
      <c r="I302" s="7">
        <v>9.4416370022383206E-2</v>
      </c>
      <c r="J302" s="7">
        <v>-6.3144972541371303E-2</v>
      </c>
    </row>
    <row r="303" spans="2:10" x14ac:dyDescent="0.2">
      <c r="B303" s="7">
        <v>99</v>
      </c>
      <c r="C303" s="7">
        <v>3</v>
      </c>
      <c r="D303" s="7">
        <v>-2.5981414547187501E-2</v>
      </c>
      <c r="E303" s="7">
        <v>-3.0136324567073401E-2</v>
      </c>
      <c r="G303" s="7">
        <v>99</v>
      </c>
      <c r="H303" s="7">
        <v>3</v>
      </c>
      <c r="I303" s="7">
        <v>-2.54436574834465E-2</v>
      </c>
      <c r="J303" s="7">
        <v>-0.17921135119144599</v>
      </c>
    </row>
    <row r="304" spans="2:10" x14ac:dyDescent="0.2">
      <c r="B304" s="7">
        <v>100</v>
      </c>
      <c r="C304" s="7">
        <v>3</v>
      </c>
      <c r="D304" s="7">
        <v>0.135590753361893</v>
      </c>
      <c r="E304" s="7">
        <v>0.15911936442892499</v>
      </c>
      <c r="G304" s="7">
        <v>100</v>
      </c>
      <c r="H304" s="7">
        <v>3</v>
      </c>
      <c r="I304" s="7">
        <v>0.13386649679853399</v>
      </c>
      <c r="J304" s="7">
        <v>0.20095409254588001</v>
      </c>
    </row>
    <row r="305" spans="2:10" x14ac:dyDescent="0.2">
      <c r="B305" s="7">
        <v>1</v>
      </c>
      <c r="C305" s="7">
        <v>4</v>
      </c>
      <c r="D305" s="7">
        <v>-8.1923473281728207E-2</v>
      </c>
      <c r="E305" s="7">
        <v>-0.12529708219452099</v>
      </c>
      <c r="G305" s="7">
        <v>1</v>
      </c>
      <c r="H305" s="7">
        <v>4</v>
      </c>
      <c r="I305" s="7">
        <v>-7.9781162048150597E-2</v>
      </c>
      <c r="J305" s="7">
        <v>-5.6023028915284101E-3</v>
      </c>
    </row>
    <row r="306" spans="2:10" x14ac:dyDescent="0.2">
      <c r="B306" s="7">
        <v>2</v>
      </c>
      <c r="C306" s="7">
        <v>4</v>
      </c>
      <c r="D306" s="7">
        <v>5.65515139108657E-2</v>
      </c>
      <c r="E306" s="7">
        <v>-0.10504589599032201</v>
      </c>
      <c r="G306" s="7">
        <v>2</v>
      </c>
      <c r="H306" s="7">
        <v>4</v>
      </c>
      <c r="I306" s="7">
        <v>5.5746995754371503E-2</v>
      </c>
      <c r="J306" s="7">
        <v>-3.10065207982353E-2</v>
      </c>
    </row>
    <row r="307" spans="2:10" x14ac:dyDescent="0.2">
      <c r="B307" s="7">
        <v>3</v>
      </c>
      <c r="C307" s="7">
        <v>4</v>
      </c>
      <c r="D307" s="7">
        <v>3.9181247658951299E-2</v>
      </c>
      <c r="E307" s="7">
        <v>-5.4130074479815903E-2</v>
      </c>
      <c r="G307" s="7">
        <v>3</v>
      </c>
      <c r="H307" s="7">
        <v>4</v>
      </c>
      <c r="I307" s="7">
        <v>3.8721756552655903E-2</v>
      </c>
      <c r="J307" s="7">
        <v>-0.10184322189303199</v>
      </c>
    </row>
    <row r="308" spans="2:10" x14ac:dyDescent="0.2">
      <c r="B308" s="7">
        <v>4</v>
      </c>
      <c r="C308" s="7">
        <v>4</v>
      </c>
      <c r="D308" s="7">
        <v>3.8614313493306802E-2</v>
      </c>
      <c r="E308" s="7">
        <v>8.1326591818914606E-2</v>
      </c>
      <c r="G308" s="7">
        <v>4</v>
      </c>
      <c r="H308" s="7">
        <v>4</v>
      </c>
      <c r="I308" s="7">
        <v>3.8418777376268302E-2</v>
      </c>
      <c r="J308" s="7">
        <v>5.4375261248640797E-2</v>
      </c>
    </row>
    <row r="309" spans="2:10" x14ac:dyDescent="0.2">
      <c r="B309" s="7">
        <v>5</v>
      </c>
      <c r="C309" s="7">
        <v>4</v>
      </c>
      <c r="D309" s="7">
        <v>4.1929606606883503E-2</v>
      </c>
      <c r="E309" s="7">
        <v>-0.100281223034221</v>
      </c>
      <c r="G309" s="7">
        <v>5</v>
      </c>
      <c r="H309" s="7">
        <v>4</v>
      </c>
      <c r="I309" s="7">
        <v>4.1727057827946702E-2</v>
      </c>
      <c r="J309" s="7">
        <v>-2.3636668091782598E-2</v>
      </c>
    </row>
    <row r="310" spans="2:10" x14ac:dyDescent="0.2">
      <c r="B310" s="7">
        <v>6</v>
      </c>
      <c r="C310" s="7">
        <v>4</v>
      </c>
      <c r="D310" s="7">
        <v>-7.6706739920990002E-2</v>
      </c>
      <c r="E310" s="7">
        <v>-6.8851941950164502E-2</v>
      </c>
      <c r="G310" s="7">
        <v>6</v>
      </c>
      <c r="H310" s="7">
        <v>4</v>
      </c>
      <c r="I310" s="7">
        <v>-7.6654263212571294E-2</v>
      </c>
      <c r="J310" s="7">
        <v>-4.64531712879293E-2</v>
      </c>
    </row>
    <row r="311" spans="2:10" x14ac:dyDescent="0.2">
      <c r="B311" s="7">
        <v>7</v>
      </c>
      <c r="C311" s="7">
        <v>4</v>
      </c>
      <c r="D311" s="7">
        <v>0.120432928317282</v>
      </c>
      <c r="E311" s="7">
        <v>0.19139012138102399</v>
      </c>
      <c r="G311" s="7">
        <v>7</v>
      </c>
      <c r="H311" s="7">
        <v>4</v>
      </c>
      <c r="I311" s="7">
        <v>0.119744825146176</v>
      </c>
      <c r="J311" s="7">
        <v>0.139021534085529</v>
      </c>
    </row>
    <row r="312" spans="2:10" x14ac:dyDescent="0.2">
      <c r="B312" s="7">
        <v>8</v>
      </c>
      <c r="C312" s="7">
        <v>4</v>
      </c>
      <c r="D312" s="7">
        <v>-5.0222438925917601E-3</v>
      </c>
      <c r="E312" s="7">
        <v>-0.103686412177694</v>
      </c>
      <c r="G312" s="7">
        <v>8</v>
      </c>
      <c r="H312" s="7">
        <v>4</v>
      </c>
      <c r="I312" s="7">
        <v>-4.3906815759866503E-3</v>
      </c>
      <c r="J312" s="7">
        <v>-9.1811311353816399E-2</v>
      </c>
    </row>
    <row r="313" spans="2:10" x14ac:dyDescent="0.2">
      <c r="B313" s="7">
        <v>9</v>
      </c>
      <c r="C313" s="7">
        <v>4</v>
      </c>
      <c r="D313" s="7">
        <v>-7.7679515994537596E-2</v>
      </c>
      <c r="E313" s="7">
        <v>-0.12643556505287301</v>
      </c>
      <c r="G313" s="7">
        <v>9</v>
      </c>
      <c r="H313" s="7">
        <v>4</v>
      </c>
      <c r="I313" s="7">
        <v>-7.8166945507454996E-2</v>
      </c>
      <c r="J313" s="7">
        <v>-3.43414367844561E-2</v>
      </c>
    </row>
    <row r="314" spans="2:10" x14ac:dyDescent="0.2">
      <c r="B314" s="7">
        <v>10</v>
      </c>
      <c r="C314" s="7">
        <v>4</v>
      </c>
      <c r="D314" s="7">
        <v>-0.15778934777908299</v>
      </c>
      <c r="E314" s="7">
        <v>-4.7143737136606099E-2</v>
      </c>
      <c r="G314" s="7">
        <v>10</v>
      </c>
      <c r="H314" s="7">
        <v>4</v>
      </c>
      <c r="I314" s="7">
        <v>-0.155883655167593</v>
      </c>
      <c r="J314" s="7">
        <v>3.74851951041393E-2</v>
      </c>
    </row>
    <row r="315" spans="2:10" x14ac:dyDescent="0.2">
      <c r="B315" s="7">
        <v>11</v>
      </c>
      <c r="C315" s="7">
        <v>4</v>
      </c>
      <c r="D315" s="7">
        <v>1.49492216248683E-2</v>
      </c>
      <c r="E315" s="7">
        <v>-6.5722066240865296E-2</v>
      </c>
      <c r="G315" s="7">
        <v>11</v>
      </c>
      <c r="H315" s="7">
        <v>4</v>
      </c>
      <c r="I315" s="7">
        <v>1.49210119392782E-2</v>
      </c>
      <c r="J315" s="7">
        <v>-9.5806326982549095E-2</v>
      </c>
    </row>
    <row r="316" spans="2:10" x14ac:dyDescent="0.2">
      <c r="B316" s="7">
        <v>12</v>
      </c>
      <c r="C316" s="7">
        <v>4</v>
      </c>
      <c r="D316" s="7">
        <v>9.5356988564496703E-3</v>
      </c>
      <c r="E316" s="7">
        <v>4.9279382051334898E-3</v>
      </c>
      <c r="G316" s="7">
        <v>12</v>
      </c>
      <c r="H316" s="7">
        <v>4</v>
      </c>
      <c r="I316" s="7">
        <v>9.4831213886781302E-3</v>
      </c>
      <c r="J316" s="7">
        <v>-9.8191475941927606E-2</v>
      </c>
    </row>
    <row r="317" spans="2:10" x14ac:dyDescent="0.2">
      <c r="B317" s="7">
        <v>13</v>
      </c>
      <c r="C317" s="7">
        <v>4</v>
      </c>
      <c r="D317" s="7">
        <v>2.3395587033307099E-2</v>
      </c>
      <c r="E317" s="7">
        <v>5.1073337492312902E-2</v>
      </c>
      <c r="G317" s="7">
        <v>13</v>
      </c>
      <c r="H317" s="7">
        <v>4</v>
      </c>
      <c r="I317" s="7">
        <v>2.31253805970137E-2</v>
      </c>
      <c r="J317" s="7">
        <v>6.02473788934548E-2</v>
      </c>
    </row>
    <row r="318" spans="2:10" x14ac:dyDescent="0.2">
      <c r="B318" s="7">
        <v>14</v>
      </c>
      <c r="C318" s="7">
        <v>4</v>
      </c>
      <c r="D318" s="7">
        <v>-9.0454963912176098E-2</v>
      </c>
      <c r="E318" s="7">
        <v>3.8939704724501902E-2</v>
      </c>
      <c r="G318" s="7">
        <v>14</v>
      </c>
      <c r="H318" s="7">
        <v>4</v>
      </c>
      <c r="I318" s="7">
        <v>-8.9051558033181905E-2</v>
      </c>
      <c r="J318" s="7">
        <v>-0.107452217634114</v>
      </c>
    </row>
    <row r="319" spans="2:10" x14ac:dyDescent="0.2">
      <c r="B319" s="7">
        <v>15</v>
      </c>
      <c r="C319" s="7">
        <v>4</v>
      </c>
      <c r="D319" s="7">
        <v>9.0086043224241394E-2</v>
      </c>
      <c r="E319" s="7">
        <v>8.9117192417982799E-2</v>
      </c>
      <c r="G319" s="7">
        <v>15</v>
      </c>
      <c r="H319" s="7">
        <v>4</v>
      </c>
      <c r="I319" s="7">
        <v>8.8923498509041493E-2</v>
      </c>
      <c r="J319" s="7">
        <v>8.9313264057000005E-2</v>
      </c>
    </row>
    <row r="320" spans="2:10" x14ac:dyDescent="0.2">
      <c r="B320" s="7">
        <v>16</v>
      </c>
      <c r="C320" s="7">
        <v>4</v>
      </c>
      <c r="D320" s="7">
        <v>3.3945005368416901E-2</v>
      </c>
      <c r="E320" s="7">
        <v>5.0129335002217203E-2</v>
      </c>
      <c r="G320" s="7">
        <v>16</v>
      </c>
      <c r="H320" s="7">
        <v>4</v>
      </c>
      <c r="I320" s="7">
        <v>3.36091991913623E-2</v>
      </c>
      <c r="J320" s="7">
        <v>4.7603343966953196E-3</v>
      </c>
    </row>
    <row r="321" spans="2:10" x14ac:dyDescent="0.2">
      <c r="B321" s="7">
        <v>17</v>
      </c>
      <c r="C321" s="7">
        <v>4</v>
      </c>
      <c r="D321" s="7">
        <v>-0.14020490409588199</v>
      </c>
      <c r="E321" s="7">
        <v>-7.42704678077288E-3</v>
      </c>
      <c r="G321" s="7">
        <v>17</v>
      </c>
      <c r="H321" s="7">
        <v>4</v>
      </c>
      <c r="I321" s="7">
        <v>-0.13870889486910801</v>
      </c>
      <c r="J321" s="7">
        <v>3.1929561364789201E-2</v>
      </c>
    </row>
    <row r="322" spans="2:10" x14ac:dyDescent="0.2">
      <c r="B322" s="7">
        <v>18</v>
      </c>
      <c r="C322" s="7">
        <v>4</v>
      </c>
      <c r="D322" s="7">
        <v>-6.61762486786799E-3</v>
      </c>
      <c r="E322" s="7">
        <v>0.22326475114230501</v>
      </c>
      <c r="G322" s="7">
        <v>18</v>
      </c>
      <c r="H322" s="7">
        <v>4</v>
      </c>
      <c r="I322" s="7">
        <v>-5.9018084964339596E-3</v>
      </c>
      <c r="J322" s="7">
        <v>-2.5844019994298899E-2</v>
      </c>
    </row>
    <row r="323" spans="2:10" x14ac:dyDescent="0.2">
      <c r="B323" s="7">
        <v>19</v>
      </c>
      <c r="C323" s="7">
        <v>4</v>
      </c>
      <c r="D323" s="7">
        <v>3.5842014788656202E-4</v>
      </c>
      <c r="E323" s="7">
        <v>-1.6185270401092699E-2</v>
      </c>
      <c r="G323" s="7">
        <v>19</v>
      </c>
      <c r="H323" s="7">
        <v>4</v>
      </c>
      <c r="I323" s="7">
        <v>4.7204036275072498E-4</v>
      </c>
      <c r="J323" s="7">
        <v>7.9443115769876699E-2</v>
      </c>
    </row>
    <row r="324" spans="2:10" x14ac:dyDescent="0.2">
      <c r="B324" s="7">
        <v>20</v>
      </c>
      <c r="C324" s="7">
        <v>4</v>
      </c>
      <c r="D324" s="7">
        <v>-9.1351819347050195E-2</v>
      </c>
      <c r="E324" s="7">
        <v>-3.2302478026558397E-2</v>
      </c>
      <c r="G324" s="7">
        <v>20</v>
      </c>
      <c r="H324" s="7">
        <v>4</v>
      </c>
      <c r="I324" s="7">
        <v>-9.1073644813420201E-2</v>
      </c>
      <c r="J324" s="7">
        <v>-3.5786393180510197E-2</v>
      </c>
    </row>
    <row r="325" spans="2:10" x14ac:dyDescent="0.2">
      <c r="B325" s="7">
        <v>21</v>
      </c>
      <c r="C325" s="7">
        <v>4</v>
      </c>
      <c r="D325" s="7">
        <v>-4.2255167730348701E-2</v>
      </c>
      <c r="E325" s="7">
        <v>-7.0217076500871806E-2</v>
      </c>
      <c r="G325" s="7">
        <v>21</v>
      </c>
      <c r="H325" s="7">
        <v>4</v>
      </c>
      <c r="I325" s="7">
        <v>-4.1373294892708599E-2</v>
      </c>
      <c r="J325" s="7">
        <v>-8.6632959808534707E-2</v>
      </c>
    </row>
    <row r="326" spans="2:10" x14ac:dyDescent="0.2">
      <c r="B326" s="7">
        <v>22</v>
      </c>
      <c r="C326" s="7">
        <v>4</v>
      </c>
      <c r="D326" s="7">
        <v>-1.83106631475809E-2</v>
      </c>
      <c r="E326" s="7">
        <v>9.1126659865523998E-2</v>
      </c>
      <c r="G326" s="7">
        <v>22</v>
      </c>
      <c r="H326" s="7">
        <v>4</v>
      </c>
      <c r="I326" s="7">
        <v>-1.8683722828613199E-2</v>
      </c>
      <c r="J326" s="7">
        <v>0.17355722818917399</v>
      </c>
    </row>
    <row r="327" spans="2:10" x14ac:dyDescent="0.2">
      <c r="B327" s="7">
        <v>23</v>
      </c>
      <c r="C327" s="7">
        <v>4</v>
      </c>
      <c r="D327" s="7">
        <v>6.6530470335606204E-2</v>
      </c>
      <c r="E327" s="7">
        <v>9.0465697942773801E-2</v>
      </c>
      <c r="G327" s="7">
        <v>23</v>
      </c>
      <c r="H327" s="7">
        <v>4</v>
      </c>
      <c r="I327" s="7">
        <v>6.6452977963460405E-2</v>
      </c>
      <c r="J327" s="7">
        <v>-2.5236084019077499E-2</v>
      </c>
    </row>
    <row r="328" spans="2:10" x14ac:dyDescent="0.2">
      <c r="B328" s="7">
        <v>24</v>
      </c>
      <c r="C328" s="7">
        <v>4</v>
      </c>
      <c r="D328" s="7">
        <v>8.0048813396967206E-2</v>
      </c>
      <c r="E328" s="7">
        <v>-4.5796848301346699E-2</v>
      </c>
      <c r="G328" s="7">
        <v>24</v>
      </c>
      <c r="H328" s="7">
        <v>4</v>
      </c>
      <c r="I328" s="7">
        <v>7.9662071798634507E-2</v>
      </c>
      <c r="J328" s="7">
        <v>8.9130836977838995E-2</v>
      </c>
    </row>
    <row r="329" spans="2:10" x14ac:dyDescent="0.2">
      <c r="B329" s="7">
        <v>25</v>
      </c>
      <c r="C329" s="7">
        <v>4</v>
      </c>
      <c r="D329" s="7">
        <v>0.149994824587981</v>
      </c>
      <c r="E329" s="7">
        <v>0.20820509190376199</v>
      </c>
      <c r="G329" s="7">
        <v>25</v>
      </c>
      <c r="H329" s="7">
        <v>4</v>
      </c>
      <c r="I329" s="7">
        <v>0.149119485698257</v>
      </c>
      <c r="J329" s="7">
        <v>0.14432772191909701</v>
      </c>
    </row>
    <row r="330" spans="2:10" x14ac:dyDescent="0.2">
      <c r="B330" s="7">
        <v>26</v>
      </c>
      <c r="C330" s="7">
        <v>4</v>
      </c>
      <c r="D330" s="7">
        <v>8.2717780265467E-2</v>
      </c>
      <c r="E330" s="7">
        <v>0.148541124487407</v>
      </c>
      <c r="G330" s="7">
        <v>26</v>
      </c>
      <c r="H330" s="7">
        <v>4</v>
      </c>
      <c r="I330" s="7">
        <v>8.1691170544580402E-2</v>
      </c>
      <c r="J330" s="7">
        <v>2.05286097063784E-2</v>
      </c>
    </row>
    <row r="331" spans="2:10" x14ac:dyDescent="0.2">
      <c r="B331" s="7">
        <v>27</v>
      </c>
      <c r="C331" s="7">
        <v>4</v>
      </c>
      <c r="D331" s="7">
        <v>0.157070436778872</v>
      </c>
      <c r="E331" s="7">
        <v>9.7096762370720804E-2</v>
      </c>
      <c r="G331" s="7">
        <v>27</v>
      </c>
      <c r="H331" s="7">
        <v>4</v>
      </c>
      <c r="I331" s="7">
        <v>0.153419998048898</v>
      </c>
      <c r="J331" s="7">
        <v>4.2732724918180601E-2</v>
      </c>
    </row>
    <row r="332" spans="2:10" x14ac:dyDescent="0.2">
      <c r="B332" s="7">
        <v>28</v>
      </c>
      <c r="C332" s="7">
        <v>4</v>
      </c>
      <c r="D332" s="7">
        <v>-0.122624535188207</v>
      </c>
      <c r="E332" s="7">
        <v>-0.15824718347795599</v>
      </c>
      <c r="G332" s="7">
        <v>28</v>
      </c>
      <c r="H332" s="7">
        <v>4</v>
      </c>
      <c r="I332" s="7">
        <v>-0.12318026410425099</v>
      </c>
      <c r="J332" s="7">
        <v>-0.115265227555074</v>
      </c>
    </row>
    <row r="333" spans="2:10" x14ac:dyDescent="0.2">
      <c r="B333" s="7">
        <v>29</v>
      </c>
      <c r="C333" s="7">
        <v>4</v>
      </c>
      <c r="D333" s="7">
        <v>-5.5895948404025099E-2</v>
      </c>
      <c r="E333" s="7">
        <v>3.03601752038993E-2</v>
      </c>
      <c r="G333" s="7">
        <v>29</v>
      </c>
      <c r="H333" s="7">
        <v>4</v>
      </c>
      <c r="I333" s="7">
        <v>-5.34416065024459E-2</v>
      </c>
      <c r="J333" s="7">
        <v>-0.123592879345802</v>
      </c>
    </row>
    <row r="334" spans="2:10" x14ac:dyDescent="0.2">
      <c r="B334" s="7">
        <v>30</v>
      </c>
      <c r="C334" s="7">
        <v>4</v>
      </c>
      <c r="D334" s="7">
        <v>-1.85067140691864E-3</v>
      </c>
      <c r="E334" s="7">
        <v>0.10853557045326601</v>
      </c>
      <c r="G334" s="7">
        <v>30</v>
      </c>
      <c r="H334" s="7">
        <v>4</v>
      </c>
      <c r="I334" s="7">
        <v>-2.1203518903156701E-3</v>
      </c>
      <c r="J334" s="7">
        <v>-1.0417555690123601E-2</v>
      </c>
    </row>
    <row r="335" spans="2:10" x14ac:dyDescent="0.2">
      <c r="B335" s="7">
        <v>31</v>
      </c>
      <c r="C335" s="7">
        <v>4</v>
      </c>
      <c r="D335" s="7">
        <v>9.3000155241087495E-3</v>
      </c>
      <c r="E335" s="7">
        <v>-6.7771955811490897E-2</v>
      </c>
      <c r="G335" s="7">
        <v>31</v>
      </c>
      <c r="H335" s="7">
        <v>4</v>
      </c>
      <c r="I335" s="7">
        <v>8.6966583216447901E-3</v>
      </c>
      <c r="J335" s="7">
        <v>6.8942773124162707E-2</v>
      </c>
    </row>
    <row r="336" spans="2:10" x14ac:dyDescent="0.2">
      <c r="B336" s="7">
        <v>32</v>
      </c>
      <c r="C336" s="7">
        <v>4</v>
      </c>
      <c r="D336" s="7">
        <v>8.5119250899578197E-2</v>
      </c>
      <c r="E336" s="7">
        <v>-6.5434902185046396E-3</v>
      </c>
      <c r="G336" s="7">
        <v>32</v>
      </c>
      <c r="H336" s="7">
        <v>4</v>
      </c>
      <c r="I336" s="7">
        <v>8.3989599424701702E-2</v>
      </c>
      <c r="J336" s="7">
        <v>0.17083515090599699</v>
      </c>
    </row>
    <row r="337" spans="2:10" x14ac:dyDescent="0.2">
      <c r="B337" s="7">
        <v>33</v>
      </c>
      <c r="C337" s="7">
        <v>4</v>
      </c>
      <c r="D337" s="7">
        <v>9.6430217291112896E-2</v>
      </c>
      <c r="E337" s="7">
        <v>9.1346533765939597E-2</v>
      </c>
      <c r="G337" s="7">
        <v>33</v>
      </c>
      <c r="H337" s="7">
        <v>4</v>
      </c>
      <c r="I337" s="7">
        <v>9.4915168731630806E-2</v>
      </c>
      <c r="J337" s="7">
        <v>0.30809149152056298</v>
      </c>
    </row>
    <row r="338" spans="2:10" x14ac:dyDescent="0.2">
      <c r="B338" s="7">
        <v>34</v>
      </c>
      <c r="C338" s="7">
        <v>4</v>
      </c>
      <c r="D338" s="7">
        <v>6.5448962615706199E-3</v>
      </c>
      <c r="E338" s="7">
        <v>8.94331096093204E-3</v>
      </c>
      <c r="G338" s="7">
        <v>34</v>
      </c>
      <c r="H338" s="7">
        <v>4</v>
      </c>
      <c r="I338" s="7">
        <v>6.4349851963143596E-3</v>
      </c>
      <c r="J338" s="7">
        <v>-7.7703645150304403E-3</v>
      </c>
    </row>
    <row r="339" spans="2:10" x14ac:dyDescent="0.2">
      <c r="B339" s="7">
        <v>35</v>
      </c>
      <c r="C339" s="7">
        <v>4</v>
      </c>
      <c r="D339" s="7">
        <v>1.9852824238454601E-2</v>
      </c>
      <c r="E339" s="7">
        <v>-6.0505232340180903E-2</v>
      </c>
      <c r="G339" s="7">
        <v>35</v>
      </c>
      <c r="H339" s="7">
        <v>4</v>
      </c>
      <c r="I339" s="7">
        <v>1.9781377922369899E-2</v>
      </c>
      <c r="J339" s="7">
        <v>3.2531754675573198E-2</v>
      </c>
    </row>
    <row r="340" spans="2:10" x14ac:dyDescent="0.2">
      <c r="B340" s="7">
        <v>36</v>
      </c>
      <c r="C340" s="7">
        <v>4</v>
      </c>
      <c r="D340" s="7">
        <v>0.109119042548826</v>
      </c>
      <c r="E340" s="7">
        <v>-9.5919212836427903E-2</v>
      </c>
      <c r="G340" s="7">
        <v>36</v>
      </c>
      <c r="H340" s="7">
        <v>4</v>
      </c>
      <c r="I340" s="7">
        <v>0.107337032796058</v>
      </c>
      <c r="J340" s="7">
        <v>0.14818809522340401</v>
      </c>
    </row>
    <row r="341" spans="2:10" x14ac:dyDescent="0.2">
      <c r="B341" s="7">
        <v>37</v>
      </c>
      <c r="C341" s="7">
        <v>4</v>
      </c>
      <c r="D341" s="7">
        <v>7.8825832612051394E-2</v>
      </c>
      <c r="E341" s="7">
        <v>-3.8942551969220998E-3</v>
      </c>
      <c r="G341" s="7">
        <v>37</v>
      </c>
      <c r="H341" s="7">
        <v>4</v>
      </c>
      <c r="I341" s="7">
        <v>7.7759329914700401E-2</v>
      </c>
      <c r="J341" s="7">
        <v>7.0602930498203903E-2</v>
      </c>
    </row>
    <row r="342" spans="2:10" x14ac:dyDescent="0.2">
      <c r="B342" s="7">
        <v>38</v>
      </c>
      <c r="C342" s="7">
        <v>4</v>
      </c>
      <c r="D342" s="7">
        <v>-5.3044330511791998E-2</v>
      </c>
      <c r="E342" s="7">
        <v>-6.9133665509548706E-2</v>
      </c>
      <c r="G342" s="7">
        <v>38</v>
      </c>
      <c r="H342" s="7">
        <v>4</v>
      </c>
      <c r="I342" s="7">
        <v>-5.3430332307256002E-2</v>
      </c>
      <c r="J342" s="7">
        <v>-0.18070874845630899</v>
      </c>
    </row>
    <row r="343" spans="2:10" x14ac:dyDescent="0.2">
      <c r="B343" s="7">
        <v>39</v>
      </c>
      <c r="C343" s="7">
        <v>4</v>
      </c>
      <c r="D343" s="7">
        <v>-1.3887952283376101E-2</v>
      </c>
      <c r="E343" s="7">
        <v>-0.12957244245243599</v>
      </c>
      <c r="G343" s="7">
        <v>39</v>
      </c>
      <c r="H343" s="7">
        <v>4</v>
      </c>
      <c r="I343" s="7">
        <v>-1.2066796663458701E-2</v>
      </c>
      <c r="J343" s="7">
        <v>-0.12203726540726401</v>
      </c>
    </row>
    <row r="344" spans="2:10" x14ac:dyDescent="0.2">
      <c r="B344" s="7">
        <v>40</v>
      </c>
      <c r="C344" s="7">
        <v>4</v>
      </c>
      <c r="D344" s="7">
        <v>9.4082290834477597E-2</v>
      </c>
      <c r="E344" s="7">
        <v>0.21362190188174501</v>
      </c>
      <c r="G344" s="7">
        <v>40</v>
      </c>
      <c r="H344" s="7">
        <v>4</v>
      </c>
      <c r="I344" s="7">
        <v>9.2410795588737202E-2</v>
      </c>
      <c r="J344" s="7">
        <v>8.4184403439466302E-2</v>
      </c>
    </row>
    <row r="345" spans="2:10" x14ac:dyDescent="0.2">
      <c r="B345" s="7">
        <v>41</v>
      </c>
      <c r="C345" s="7">
        <v>4</v>
      </c>
      <c r="D345" s="7">
        <v>-3.3814055046958599E-2</v>
      </c>
      <c r="E345" s="7">
        <v>2.56647550899771E-2</v>
      </c>
      <c r="G345" s="7">
        <v>41</v>
      </c>
      <c r="H345" s="7">
        <v>4</v>
      </c>
      <c r="I345" s="7">
        <v>-3.3859455488458999E-2</v>
      </c>
      <c r="J345" s="7">
        <v>3.8152289672125597E-2</v>
      </c>
    </row>
    <row r="346" spans="2:10" x14ac:dyDescent="0.2">
      <c r="B346" s="7">
        <v>42</v>
      </c>
      <c r="C346" s="7">
        <v>4</v>
      </c>
      <c r="D346" s="7">
        <v>0.18144547073859699</v>
      </c>
      <c r="E346" s="7">
        <v>0.28180792845582098</v>
      </c>
      <c r="G346" s="7">
        <v>42</v>
      </c>
      <c r="H346" s="7">
        <v>4</v>
      </c>
      <c r="I346" s="7">
        <v>0.183092282876468</v>
      </c>
      <c r="J346" s="7">
        <v>0.23345344091058201</v>
      </c>
    </row>
    <row r="347" spans="2:10" x14ac:dyDescent="0.2">
      <c r="B347" s="7">
        <v>43</v>
      </c>
      <c r="C347" s="7">
        <v>4</v>
      </c>
      <c r="D347" s="7">
        <v>2.0275225644620101E-2</v>
      </c>
      <c r="E347" s="7">
        <v>4.3412061889347903E-2</v>
      </c>
      <c r="G347" s="7">
        <v>43</v>
      </c>
      <c r="H347" s="7">
        <v>4</v>
      </c>
      <c r="I347" s="7">
        <v>2.0158649878204898E-2</v>
      </c>
      <c r="J347" s="7">
        <v>-0.112625721341003</v>
      </c>
    </row>
    <row r="348" spans="2:10" x14ac:dyDescent="0.2">
      <c r="B348" s="7">
        <v>44</v>
      </c>
      <c r="C348" s="7">
        <v>4</v>
      </c>
      <c r="D348" s="7">
        <v>5.2703875948361102E-2</v>
      </c>
      <c r="E348" s="7">
        <v>-5.9571999162319103E-2</v>
      </c>
      <c r="G348" s="7">
        <v>44</v>
      </c>
      <c r="H348" s="7">
        <v>4</v>
      </c>
      <c r="I348" s="7">
        <v>5.2220886243288703E-2</v>
      </c>
      <c r="J348" s="7">
        <v>-2.8019321492936702E-2</v>
      </c>
    </row>
    <row r="349" spans="2:10" x14ac:dyDescent="0.2">
      <c r="B349" s="7">
        <v>45</v>
      </c>
      <c r="C349" s="7">
        <v>4</v>
      </c>
      <c r="D349" s="7">
        <v>-4.0561879156267203E-2</v>
      </c>
      <c r="E349" s="7">
        <v>-4.80994942551147E-2</v>
      </c>
      <c r="G349" s="7">
        <v>45</v>
      </c>
      <c r="H349" s="7">
        <v>4</v>
      </c>
      <c r="I349" s="7">
        <v>-4.0849620598084599E-2</v>
      </c>
      <c r="J349" s="7">
        <v>6.2930021370521103E-2</v>
      </c>
    </row>
    <row r="350" spans="2:10" x14ac:dyDescent="0.2">
      <c r="B350" s="7">
        <v>46</v>
      </c>
      <c r="C350" s="7">
        <v>4</v>
      </c>
      <c r="D350" s="7">
        <v>-9.1804478118932706E-2</v>
      </c>
      <c r="E350" s="7">
        <v>6.0799748530115501E-2</v>
      </c>
      <c r="G350" s="7">
        <v>46</v>
      </c>
      <c r="H350" s="7">
        <v>4</v>
      </c>
      <c r="I350" s="7">
        <v>-9.2190247984200696E-2</v>
      </c>
      <c r="J350" s="7">
        <v>4.0164881930485799E-2</v>
      </c>
    </row>
    <row r="351" spans="2:10" x14ac:dyDescent="0.2">
      <c r="B351" s="7">
        <v>47</v>
      </c>
      <c r="C351" s="7">
        <v>4</v>
      </c>
      <c r="D351" s="7">
        <v>-1.22822730706851E-2</v>
      </c>
      <c r="E351" s="7">
        <v>5.2229544271609599E-2</v>
      </c>
      <c r="G351" s="7">
        <v>47</v>
      </c>
      <c r="H351" s="7">
        <v>4</v>
      </c>
      <c r="I351" s="7">
        <v>-1.26529211097282E-2</v>
      </c>
      <c r="J351" s="7">
        <v>-1.6067852869760198E-2</v>
      </c>
    </row>
    <row r="352" spans="2:10" x14ac:dyDescent="0.2">
      <c r="B352" s="7">
        <v>48</v>
      </c>
      <c r="C352" s="7">
        <v>4</v>
      </c>
      <c r="D352" s="7">
        <v>-7.22214780017438E-4</v>
      </c>
      <c r="E352" s="7">
        <v>-0.13395590157416801</v>
      </c>
      <c r="G352" s="7">
        <v>48</v>
      </c>
      <c r="H352" s="7">
        <v>4</v>
      </c>
      <c r="I352" s="7">
        <v>-8.5702784687313705E-4</v>
      </c>
      <c r="J352" s="7">
        <v>-2.2504686040850399E-2</v>
      </c>
    </row>
    <row r="353" spans="2:10" x14ac:dyDescent="0.2">
      <c r="B353" s="7">
        <v>49</v>
      </c>
      <c r="C353" s="7">
        <v>4</v>
      </c>
      <c r="D353" s="7">
        <v>1.1352672292264099E-2</v>
      </c>
      <c r="E353" s="7">
        <v>4.80831996239326E-2</v>
      </c>
      <c r="G353" s="7">
        <v>49</v>
      </c>
      <c r="H353" s="7">
        <v>4</v>
      </c>
      <c r="I353" s="7">
        <v>1.1473148489257E-2</v>
      </c>
      <c r="J353" s="7">
        <v>4.2511092939263598E-2</v>
      </c>
    </row>
    <row r="354" spans="2:10" x14ac:dyDescent="0.2">
      <c r="B354" s="7">
        <v>50</v>
      </c>
      <c r="C354" s="7">
        <v>4</v>
      </c>
      <c r="D354" s="7">
        <v>5.9547371993069503E-2</v>
      </c>
      <c r="E354" s="7">
        <v>-0.11969702732132299</v>
      </c>
      <c r="G354" s="7">
        <v>50</v>
      </c>
      <c r="H354" s="7">
        <v>4</v>
      </c>
      <c r="I354" s="7">
        <v>5.86277602132537E-2</v>
      </c>
      <c r="J354" s="7">
        <v>3.3243798675267798E-2</v>
      </c>
    </row>
    <row r="355" spans="2:10" x14ac:dyDescent="0.2">
      <c r="B355" s="7">
        <v>51</v>
      </c>
      <c r="C355" s="7">
        <v>4</v>
      </c>
      <c r="D355" s="7">
        <v>0.124783097757897</v>
      </c>
      <c r="E355" s="7">
        <v>-2.2155240294509299E-2</v>
      </c>
      <c r="G355" s="7">
        <v>51</v>
      </c>
      <c r="H355" s="7">
        <v>4</v>
      </c>
      <c r="I355" s="7">
        <v>0.123537954153229</v>
      </c>
      <c r="J355" s="7">
        <v>5.5852192135295901E-2</v>
      </c>
    </row>
    <row r="356" spans="2:10" x14ac:dyDescent="0.2">
      <c r="B356" s="7">
        <v>52</v>
      </c>
      <c r="C356" s="7">
        <v>4</v>
      </c>
      <c r="D356" s="7">
        <v>-6.8309245386461506E-2</v>
      </c>
      <c r="E356" s="7">
        <v>1.5520708544813499E-2</v>
      </c>
      <c r="G356" s="7">
        <v>52</v>
      </c>
      <c r="H356" s="7">
        <v>4</v>
      </c>
      <c r="I356" s="7">
        <v>-6.7610616368674506E-2</v>
      </c>
      <c r="J356" s="7">
        <v>-4.0671039388887401E-2</v>
      </c>
    </row>
    <row r="357" spans="2:10" x14ac:dyDescent="0.2">
      <c r="B357" s="7">
        <v>53</v>
      </c>
      <c r="C357" s="7">
        <v>4</v>
      </c>
      <c r="D357" s="7">
        <v>-0.20281583809291001</v>
      </c>
      <c r="E357" s="7">
        <v>-0.15291704884498</v>
      </c>
      <c r="G357" s="7">
        <v>53</v>
      </c>
      <c r="H357" s="7">
        <v>4</v>
      </c>
      <c r="I357" s="7">
        <v>-0.20062602866336801</v>
      </c>
      <c r="J357" s="7">
        <v>-7.3544676128673103E-2</v>
      </c>
    </row>
    <row r="358" spans="2:10" x14ac:dyDescent="0.2">
      <c r="B358" s="7">
        <v>54</v>
      </c>
      <c r="C358" s="7">
        <v>4</v>
      </c>
      <c r="D358" s="7">
        <v>5.3455317973419597E-2</v>
      </c>
      <c r="E358" s="7">
        <v>6.4317132822392195E-2</v>
      </c>
      <c r="G358" s="7">
        <v>54</v>
      </c>
      <c r="H358" s="7">
        <v>4</v>
      </c>
      <c r="I358" s="7">
        <v>5.2936357814351402E-2</v>
      </c>
      <c r="J358" s="7">
        <v>-7.4640856657248705E-2</v>
      </c>
    </row>
    <row r="359" spans="2:10" x14ac:dyDescent="0.2">
      <c r="B359" s="7">
        <v>55</v>
      </c>
      <c r="C359" s="7">
        <v>4</v>
      </c>
      <c r="D359" s="7">
        <v>0.229059765383581</v>
      </c>
      <c r="E359" s="7">
        <v>8.0441400486306797E-2</v>
      </c>
      <c r="G359" s="7">
        <v>55</v>
      </c>
      <c r="H359" s="7">
        <v>4</v>
      </c>
      <c r="I359" s="7">
        <v>0.225447089617586</v>
      </c>
      <c r="J359" s="7">
        <v>6.5513032678253105E-2</v>
      </c>
    </row>
    <row r="360" spans="2:10" x14ac:dyDescent="0.2">
      <c r="B360" s="7">
        <v>56</v>
      </c>
      <c r="C360" s="7">
        <v>4</v>
      </c>
      <c r="D360" s="7">
        <v>0.150893148654697</v>
      </c>
      <c r="E360" s="7">
        <v>0.17033513402026099</v>
      </c>
      <c r="G360" s="7">
        <v>56</v>
      </c>
      <c r="H360" s="7">
        <v>4</v>
      </c>
      <c r="I360" s="7">
        <v>0.15146793181387799</v>
      </c>
      <c r="J360" s="7">
        <v>0.15633421815857301</v>
      </c>
    </row>
    <row r="361" spans="2:10" x14ac:dyDescent="0.2">
      <c r="B361" s="7">
        <v>57</v>
      </c>
      <c r="C361" s="7">
        <v>4</v>
      </c>
      <c r="D361" s="7">
        <v>5.2894222667756504E-3</v>
      </c>
      <c r="E361" s="7">
        <v>3.6072761928014799E-2</v>
      </c>
      <c r="G361" s="7">
        <v>57</v>
      </c>
      <c r="H361" s="7">
        <v>4</v>
      </c>
      <c r="I361" s="7">
        <v>5.2351031444821698E-3</v>
      </c>
      <c r="J361" s="7">
        <v>4.4397964859937702E-2</v>
      </c>
    </row>
    <row r="362" spans="2:10" x14ac:dyDescent="0.2">
      <c r="B362" s="7">
        <v>58</v>
      </c>
      <c r="C362" s="7">
        <v>4</v>
      </c>
      <c r="D362" s="7">
        <v>-5.2537672404809201E-2</v>
      </c>
      <c r="E362" s="7">
        <v>-5.3739071357718202E-2</v>
      </c>
      <c r="G362" s="7">
        <v>58</v>
      </c>
      <c r="H362" s="7">
        <v>4</v>
      </c>
      <c r="I362" s="7">
        <v>-5.20035296881209E-2</v>
      </c>
      <c r="J362" s="7">
        <v>-3.0954880666793201E-2</v>
      </c>
    </row>
    <row r="363" spans="2:10" x14ac:dyDescent="0.2">
      <c r="B363" s="7">
        <v>59</v>
      </c>
      <c r="C363" s="7">
        <v>4</v>
      </c>
      <c r="D363" s="7">
        <v>-8.3128286084876102E-2</v>
      </c>
      <c r="E363" s="7">
        <v>-7.8120213481991396E-4</v>
      </c>
      <c r="G363" s="7">
        <v>59</v>
      </c>
      <c r="H363" s="7">
        <v>4</v>
      </c>
      <c r="I363" s="7">
        <v>-8.1511492424792401E-2</v>
      </c>
      <c r="J363" s="7">
        <v>-0.14643833689327401</v>
      </c>
    </row>
    <row r="364" spans="2:10" x14ac:dyDescent="0.2">
      <c r="B364" s="7">
        <v>60</v>
      </c>
      <c r="C364" s="7">
        <v>4</v>
      </c>
      <c r="D364" s="7">
        <v>3.4484331641626099E-2</v>
      </c>
      <c r="E364" s="7">
        <v>2.6044898528580999E-2</v>
      </c>
      <c r="G364" s="7">
        <v>60</v>
      </c>
      <c r="H364" s="7">
        <v>4</v>
      </c>
      <c r="I364" s="7">
        <v>3.4155971539773199E-2</v>
      </c>
      <c r="J364" s="7">
        <v>5.0895194221864101E-2</v>
      </c>
    </row>
    <row r="365" spans="2:10" x14ac:dyDescent="0.2">
      <c r="B365" s="7">
        <v>61</v>
      </c>
      <c r="C365" s="7">
        <v>4</v>
      </c>
      <c r="D365" s="7">
        <v>-9.1259340253143903E-2</v>
      </c>
      <c r="E365" s="7">
        <v>-7.0960165090112604E-2</v>
      </c>
      <c r="G365" s="7">
        <v>61</v>
      </c>
      <c r="H365" s="7">
        <v>4</v>
      </c>
      <c r="I365" s="7">
        <v>-9.1415436544799902E-2</v>
      </c>
      <c r="J365" s="7">
        <v>3.59010167929164E-4</v>
      </c>
    </row>
    <row r="366" spans="2:10" x14ac:dyDescent="0.2">
      <c r="B366" s="7">
        <v>62</v>
      </c>
      <c r="C366" s="7">
        <v>4</v>
      </c>
      <c r="D366" s="7">
        <v>-5.9290329381084902E-2</v>
      </c>
      <c r="E366" s="7">
        <v>0.15797283532179601</v>
      </c>
      <c r="G366" s="7">
        <v>62</v>
      </c>
      <c r="H366" s="7">
        <v>4</v>
      </c>
      <c r="I366" s="7">
        <v>-6.0300365073010703E-2</v>
      </c>
      <c r="J366" s="7">
        <v>6.0335362575703898E-2</v>
      </c>
    </row>
    <row r="367" spans="2:10" x14ac:dyDescent="0.2">
      <c r="B367" s="7">
        <v>63</v>
      </c>
      <c r="C367" s="7">
        <v>4</v>
      </c>
      <c r="D367" s="7">
        <v>-0.15926770781886099</v>
      </c>
      <c r="E367" s="7">
        <v>-0.12864814381338999</v>
      </c>
      <c r="G367" s="7">
        <v>63</v>
      </c>
      <c r="H367" s="7">
        <v>4</v>
      </c>
      <c r="I367" s="7">
        <v>-0.15933753262985401</v>
      </c>
      <c r="J367" s="7">
        <v>-0.12532881999145201</v>
      </c>
    </row>
    <row r="368" spans="2:10" x14ac:dyDescent="0.2">
      <c r="B368" s="7">
        <v>64</v>
      </c>
      <c r="C368" s="7">
        <v>4</v>
      </c>
      <c r="D368" s="7">
        <v>-8.5674675947602794E-2</v>
      </c>
      <c r="E368" s="7">
        <v>-9.2990513183878007E-2</v>
      </c>
      <c r="G368" s="7">
        <v>64</v>
      </c>
      <c r="H368" s="7">
        <v>4</v>
      </c>
      <c r="I368" s="7">
        <v>-8.4451095982415403E-2</v>
      </c>
      <c r="J368" s="7">
        <v>8.8292968961365403E-3</v>
      </c>
    </row>
    <row r="369" spans="2:10" x14ac:dyDescent="0.2">
      <c r="B369" s="7">
        <v>65</v>
      </c>
      <c r="C369" s="7">
        <v>4</v>
      </c>
      <c r="D369" s="7">
        <v>-4.2481688423017701E-2</v>
      </c>
      <c r="E369" s="7">
        <v>-2.35264468805063E-4</v>
      </c>
      <c r="G369" s="7">
        <v>65</v>
      </c>
      <c r="H369" s="7">
        <v>4</v>
      </c>
      <c r="I369" s="7">
        <v>-4.1859782437657402E-2</v>
      </c>
      <c r="J369" s="7">
        <v>4.0736754199131503E-2</v>
      </c>
    </row>
    <row r="370" spans="2:10" x14ac:dyDescent="0.2">
      <c r="B370" s="7">
        <v>66</v>
      </c>
      <c r="C370" s="7">
        <v>4</v>
      </c>
      <c r="D370" s="7">
        <v>0.109944107517243</v>
      </c>
      <c r="E370" s="7">
        <v>0.20124910497339599</v>
      </c>
      <c r="G370" s="7">
        <v>66</v>
      </c>
      <c r="H370" s="7">
        <v>4</v>
      </c>
      <c r="I370" s="7">
        <v>0.107880159067803</v>
      </c>
      <c r="J370" s="7">
        <v>4.05537973435353E-2</v>
      </c>
    </row>
    <row r="371" spans="2:10" x14ac:dyDescent="0.2">
      <c r="B371" s="7">
        <v>67</v>
      </c>
      <c r="C371" s="7">
        <v>4</v>
      </c>
      <c r="D371" s="7">
        <v>-8.0937532717184606E-3</v>
      </c>
      <c r="E371" s="7">
        <v>-4.3488316056577297E-2</v>
      </c>
      <c r="G371" s="7">
        <v>67</v>
      </c>
      <c r="H371" s="7">
        <v>4</v>
      </c>
      <c r="I371" s="7">
        <v>-8.5394876614719503E-3</v>
      </c>
      <c r="J371" s="7">
        <v>-1.45404909385798E-2</v>
      </c>
    </row>
    <row r="372" spans="2:10" x14ac:dyDescent="0.2">
      <c r="B372" s="7">
        <v>68</v>
      </c>
      <c r="C372" s="7">
        <v>4</v>
      </c>
      <c r="D372" s="7">
        <v>0.123102969404662</v>
      </c>
      <c r="E372" s="7">
        <v>-0.124598202550671</v>
      </c>
      <c r="G372" s="7">
        <v>68</v>
      </c>
      <c r="H372" s="7">
        <v>4</v>
      </c>
      <c r="I372" s="7">
        <v>0.121823910327888</v>
      </c>
      <c r="J372" s="7">
        <v>7.2836451189016493E-2</v>
      </c>
    </row>
    <row r="373" spans="2:10" x14ac:dyDescent="0.2">
      <c r="B373" s="7">
        <v>69</v>
      </c>
      <c r="C373" s="7">
        <v>4</v>
      </c>
      <c r="D373" s="7">
        <v>-0.12788569800638699</v>
      </c>
      <c r="E373" s="7">
        <v>-0.150350836240282</v>
      </c>
      <c r="G373" s="7">
        <v>69</v>
      </c>
      <c r="H373" s="7">
        <v>4</v>
      </c>
      <c r="I373" s="7">
        <v>-0.128570049693705</v>
      </c>
      <c r="J373" s="7">
        <v>-2.10331821082228E-2</v>
      </c>
    </row>
    <row r="374" spans="2:10" x14ac:dyDescent="0.2">
      <c r="B374" s="7">
        <v>70</v>
      </c>
      <c r="C374" s="7">
        <v>4</v>
      </c>
      <c r="D374" s="7">
        <v>-0.13303080022884201</v>
      </c>
      <c r="E374" s="7">
        <v>-9.5316957478206496E-2</v>
      </c>
      <c r="G374" s="7">
        <v>70</v>
      </c>
      <c r="H374" s="7">
        <v>4</v>
      </c>
      <c r="I374" s="7">
        <v>-0.13296220348658799</v>
      </c>
      <c r="J374" s="7">
        <v>-7.5474041210481999E-2</v>
      </c>
    </row>
    <row r="375" spans="2:10" x14ac:dyDescent="0.2">
      <c r="B375" s="7">
        <v>71</v>
      </c>
      <c r="C375" s="7">
        <v>4</v>
      </c>
      <c r="D375" s="7">
        <v>-2.1190341412410201E-2</v>
      </c>
      <c r="E375" s="7">
        <v>-5.3740800508766298E-2</v>
      </c>
      <c r="G375" s="7">
        <v>71</v>
      </c>
      <c r="H375" s="7">
        <v>4</v>
      </c>
      <c r="I375" s="7">
        <v>-2.0427282061605798E-2</v>
      </c>
      <c r="J375" s="7">
        <v>3.0694659390927199E-2</v>
      </c>
    </row>
    <row r="376" spans="2:10" x14ac:dyDescent="0.2">
      <c r="B376" s="7">
        <v>72</v>
      </c>
      <c r="C376" s="7">
        <v>4</v>
      </c>
      <c r="D376" s="7">
        <v>3.8245140711427303E-2</v>
      </c>
      <c r="E376" s="7">
        <v>-1.9521724800477501E-2</v>
      </c>
      <c r="G376" s="7">
        <v>72</v>
      </c>
      <c r="H376" s="7">
        <v>4</v>
      </c>
      <c r="I376" s="7">
        <v>3.7781321414404302E-2</v>
      </c>
      <c r="J376" s="7">
        <v>3.4075474828943797E-2</v>
      </c>
    </row>
    <row r="377" spans="2:10" x14ac:dyDescent="0.2">
      <c r="B377" s="7">
        <v>73</v>
      </c>
      <c r="C377" s="7">
        <v>4</v>
      </c>
      <c r="D377" s="7">
        <v>-2.5838241914036601E-2</v>
      </c>
      <c r="E377" s="7">
        <v>-4.8602973873541601E-2</v>
      </c>
      <c r="G377" s="7">
        <v>73</v>
      </c>
      <c r="H377" s="7">
        <v>4</v>
      </c>
      <c r="I377" s="7">
        <v>-2.58533625598352E-2</v>
      </c>
      <c r="J377" s="7">
        <v>-9.0497400784244099E-3</v>
      </c>
    </row>
    <row r="378" spans="2:10" x14ac:dyDescent="0.2">
      <c r="B378" s="7">
        <v>74</v>
      </c>
      <c r="C378" s="7">
        <v>4</v>
      </c>
      <c r="D378" s="7">
        <v>1.5846615308566601E-2</v>
      </c>
      <c r="E378" s="7">
        <v>-6.2727960098357002E-2</v>
      </c>
      <c r="G378" s="7">
        <v>74</v>
      </c>
      <c r="H378" s="7">
        <v>4</v>
      </c>
      <c r="I378" s="7">
        <v>1.5722805413002298E-2</v>
      </c>
      <c r="J378" s="7">
        <v>7.8291019341188303E-2</v>
      </c>
    </row>
    <row r="379" spans="2:10" x14ac:dyDescent="0.2">
      <c r="B379" s="7">
        <v>75</v>
      </c>
      <c r="C379" s="7">
        <v>4</v>
      </c>
      <c r="D379" s="7">
        <v>-0.102583426168618</v>
      </c>
      <c r="E379" s="7">
        <v>-8.98433328029693E-2</v>
      </c>
      <c r="G379" s="7">
        <v>75</v>
      </c>
      <c r="H379" s="7">
        <v>4</v>
      </c>
      <c r="I379" s="7">
        <v>-0.10032932382123901</v>
      </c>
      <c r="J379" s="7">
        <v>-0.11142580416362199</v>
      </c>
    </row>
    <row r="380" spans="2:10" x14ac:dyDescent="0.2">
      <c r="B380" s="7">
        <v>76</v>
      </c>
      <c r="C380" s="7">
        <v>4</v>
      </c>
      <c r="D380" s="7">
        <v>-8.4425914681721004E-2</v>
      </c>
      <c r="E380" s="7">
        <v>-4.8521940547936501E-2</v>
      </c>
      <c r="G380" s="7">
        <v>76</v>
      </c>
      <c r="H380" s="7">
        <v>4</v>
      </c>
      <c r="I380" s="7">
        <v>-8.0592846584060907E-2</v>
      </c>
      <c r="J380" s="7">
        <v>6.2293935135389999E-2</v>
      </c>
    </row>
    <row r="381" spans="2:10" x14ac:dyDescent="0.2">
      <c r="B381" s="7">
        <v>77</v>
      </c>
      <c r="C381" s="7">
        <v>4</v>
      </c>
      <c r="D381" s="7">
        <v>9.2100044194287606E-2</v>
      </c>
      <c r="E381" s="7">
        <v>7.8917117520534305E-2</v>
      </c>
      <c r="G381" s="7">
        <v>77</v>
      </c>
      <c r="H381" s="7">
        <v>4</v>
      </c>
      <c r="I381" s="7">
        <v>9.0146757080415099E-2</v>
      </c>
      <c r="J381" s="7">
        <v>-5.7822990976319499E-4</v>
      </c>
    </row>
    <row r="382" spans="2:10" x14ac:dyDescent="0.2">
      <c r="B382" s="7">
        <v>78</v>
      </c>
      <c r="C382" s="7">
        <v>4</v>
      </c>
      <c r="D382" s="7">
        <v>0.111743702145766</v>
      </c>
      <c r="E382" s="7">
        <v>7.1319165340479898E-2</v>
      </c>
      <c r="G382" s="7">
        <v>78</v>
      </c>
      <c r="H382" s="7">
        <v>4</v>
      </c>
      <c r="I382" s="7">
        <v>0.11174014123907999</v>
      </c>
      <c r="J382" s="7">
        <v>-1.6092293428835398E-2</v>
      </c>
    </row>
    <row r="383" spans="2:10" x14ac:dyDescent="0.2">
      <c r="B383" s="7">
        <v>79</v>
      </c>
      <c r="C383" s="7">
        <v>4</v>
      </c>
      <c r="D383" s="7">
        <v>-0.13908965410523899</v>
      </c>
      <c r="E383" s="7">
        <v>5.3671660609253102E-2</v>
      </c>
      <c r="G383" s="7">
        <v>79</v>
      </c>
      <c r="H383" s="7">
        <v>4</v>
      </c>
      <c r="I383" s="7">
        <v>-0.13498898570021201</v>
      </c>
      <c r="J383" s="7">
        <v>5.6314846669484303E-2</v>
      </c>
    </row>
    <row r="384" spans="2:10" x14ac:dyDescent="0.2">
      <c r="B384" s="7">
        <v>80</v>
      </c>
      <c r="C384" s="7">
        <v>4</v>
      </c>
      <c r="D384" s="7">
        <v>4.7352930331808103E-2</v>
      </c>
      <c r="E384" s="7">
        <v>1.24726990515889E-3</v>
      </c>
      <c r="G384" s="7">
        <v>80</v>
      </c>
      <c r="H384" s="7">
        <v>4</v>
      </c>
      <c r="I384" s="7">
        <v>4.6932320327993403E-2</v>
      </c>
      <c r="J384" s="7">
        <v>-9.1904412566606197E-2</v>
      </c>
    </row>
    <row r="385" spans="2:10" x14ac:dyDescent="0.2">
      <c r="B385" s="7">
        <v>81</v>
      </c>
      <c r="C385" s="7">
        <v>4</v>
      </c>
      <c r="D385" s="7">
        <v>-5.18237863442534E-2</v>
      </c>
      <c r="E385" s="7">
        <v>6.5855568860579097E-2</v>
      </c>
      <c r="G385" s="7">
        <v>81</v>
      </c>
      <c r="H385" s="7">
        <v>4</v>
      </c>
      <c r="I385" s="7">
        <v>-5.0169422243575602E-2</v>
      </c>
      <c r="J385" s="7">
        <v>3.2769406334381301E-2</v>
      </c>
    </row>
    <row r="386" spans="2:10" x14ac:dyDescent="0.2">
      <c r="B386" s="7">
        <v>82</v>
      </c>
      <c r="C386" s="7">
        <v>4</v>
      </c>
      <c r="D386" s="7">
        <v>7.3905046537522195E-2</v>
      </c>
      <c r="E386" s="7">
        <v>0.152258100678345</v>
      </c>
      <c r="G386" s="7">
        <v>82</v>
      </c>
      <c r="H386" s="7">
        <v>4</v>
      </c>
      <c r="I386" s="7">
        <v>7.3176437234286199E-2</v>
      </c>
      <c r="J386" s="7">
        <v>9.87474271181039E-2</v>
      </c>
    </row>
    <row r="387" spans="2:10" x14ac:dyDescent="0.2">
      <c r="B387" s="7">
        <v>83</v>
      </c>
      <c r="C387" s="7">
        <v>4</v>
      </c>
      <c r="D387" s="7">
        <v>6.9601626557373605E-2</v>
      </c>
      <c r="E387" s="7">
        <v>-7.8061755644729003E-2</v>
      </c>
      <c r="G387" s="7">
        <v>83</v>
      </c>
      <c r="H387" s="7">
        <v>4</v>
      </c>
      <c r="I387" s="7">
        <v>6.8533791650847498E-2</v>
      </c>
      <c r="J387" s="7">
        <v>0.10912592009293</v>
      </c>
    </row>
    <row r="388" spans="2:10" x14ac:dyDescent="0.2">
      <c r="B388" s="7">
        <v>84</v>
      </c>
      <c r="C388" s="7">
        <v>4</v>
      </c>
      <c r="D388" s="7">
        <v>-9.1117735653210002E-3</v>
      </c>
      <c r="E388" s="7">
        <v>-5.8006435015231603E-2</v>
      </c>
      <c r="G388" s="7">
        <v>84</v>
      </c>
      <c r="H388" s="7">
        <v>4</v>
      </c>
      <c r="I388" s="7">
        <v>-9.1522784114177504E-3</v>
      </c>
      <c r="J388" s="7">
        <v>7.42543667252651E-2</v>
      </c>
    </row>
    <row r="389" spans="2:10" x14ac:dyDescent="0.2">
      <c r="B389" s="7">
        <v>85</v>
      </c>
      <c r="C389" s="7">
        <v>4</v>
      </c>
      <c r="D389" s="7">
        <v>-9.4422133841482597E-2</v>
      </c>
      <c r="E389" s="7">
        <v>1.41682353417201E-2</v>
      </c>
      <c r="G389" s="7">
        <v>85</v>
      </c>
      <c r="H389" s="7">
        <v>4</v>
      </c>
      <c r="I389" s="7">
        <v>-9.2247226225996598E-2</v>
      </c>
      <c r="J389" s="7">
        <v>4.4627182385337201E-4</v>
      </c>
    </row>
    <row r="390" spans="2:10" x14ac:dyDescent="0.2">
      <c r="B390" s="7">
        <v>86</v>
      </c>
      <c r="C390" s="7">
        <v>4</v>
      </c>
      <c r="D390" s="7">
        <v>5.91391598346531E-2</v>
      </c>
      <c r="E390" s="7">
        <v>0.168076540724068</v>
      </c>
      <c r="G390" s="7">
        <v>86</v>
      </c>
      <c r="H390" s="7">
        <v>4</v>
      </c>
      <c r="I390" s="7">
        <v>5.8280010507525397E-2</v>
      </c>
      <c r="J390" s="7">
        <v>0.140122142244054</v>
      </c>
    </row>
    <row r="391" spans="2:10" x14ac:dyDescent="0.2">
      <c r="B391" s="7">
        <v>87</v>
      </c>
      <c r="C391" s="7">
        <v>4</v>
      </c>
      <c r="D391" s="7">
        <v>-2.7557438297822801E-2</v>
      </c>
      <c r="E391" s="7">
        <v>-0.12746383127379299</v>
      </c>
      <c r="G391" s="7">
        <v>87</v>
      </c>
      <c r="H391" s="7">
        <v>4</v>
      </c>
      <c r="I391" s="7">
        <v>-2.7026687731679801E-2</v>
      </c>
      <c r="J391" s="7">
        <v>5.8908004040482402E-2</v>
      </c>
    </row>
    <row r="392" spans="2:10" x14ac:dyDescent="0.2">
      <c r="B392" s="7">
        <v>88</v>
      </c>
      <c r="C392" s="7">
        <v>4</v>
      </c>
      <c r="D392" s="7">
        <v>-0.10990583585558</v>
      </c>
      <c r="E392" s="7">
        <v>-1.8570672242321801E-2</v>
      </c>
      <c r="G392" s="7">
        <v>88</v>
      </c>
      <c r="H392" s="7">
        <v>4</v>
      </c>
      <c r="I392" s="7">
        <v>-0.107155631696672</v>
      </c>
      <c r="J392" s="7">
        <v>3.75599156502959E-2</v>
      </c>
    </row>
    <row r="393" spans="2:10" x14ac:dyDescent="0.2">
      <c r="B393" s="7">
        <v>89</v>
      </c>
      <c r="C393" s="7">
        <v>4</v>
      </c>
      <c r="D393" s="7">
        <v>-8.95217014694882E-3</v>
      </c>
      <c r="E393" s="7">
        <v>-7.3849691919638999E-2</v>
      </c>
      <c r="G393" s="7">
        <v>89</v>
      </c>
      <c r="H393" s="7">
        <v>4</v>
      </c>
      <c r="I393" s="7">
        <v>-8.5618154444828693E-3</v>
      </c>
      <c r="J393" s="7">
        <v>3.4655791761672099E-2</v>
      </c>
    </row>
    <row r="394" spans="2:10" x14ac:dyDescent="0.2">
      <c r="B394" s="7">
        <v>90</v>
      </c>
      <c r="C394" s="7">
        <v>4</v>
      </c>
      <c r="D394" s="7">
        <v>0.15017939689266499</v>
      </c>
      <c r="E394" s="7">
        <v>3.2732429008589699E-2</v>
      </c>
      <c r="G394" s="7">
        <v>90</v>
      </c>
      <c r="H394" s="7">
        <v>4</v>
      </c>
      <c r="I394" s="7">
        <v>0.15096210296274601</v>
      </c>
      <c r="J394" s="7">
        <v>-2.1344377461677101E-2</v>
      </c>
    </row>
    <row r="395" spans="2:10" x14ac:dyDescent="0.2">
      <c r="B395" s="7">
        <v>91</v>
      </c>
      <c r="C395" s="7">
        <v>4</v>
      </c>
      <c r="D395" s="7">
        <v>-2.4063834245876801E-2</v>
      </c>
      <c r="E395" s="7">
        <v>0.121443139779528</v>
      </c>
      <c r="G395" s="7">
        <v>91</v>
      </c>
      <c r="H395" s="7">
        <v>4</v>
      </c>
      <c r="I395" s="7">
        <v>-2.3520851657497802E-2</v>
      </c>
      <c r="J395" s="7">
        <v>-4.3719832822516999E-2</v>
      </c>
    </row>
    <row r="396" spans="2:10" x14ac:dyDescent="0.2">
      <c r="B396" s="7">
        <v>92</v>
      </c>
      <c r="C396" s="7">
        <v>4</v>
      </c>
      <c r="D396" s="7">
        <v>-9.8705769231150597E-2</v>
      </c>
      <c r="E396" s="7">
        <v>5.9141716944978398E-2</v>
      </c>
      <c r="G396" s="7">
        <v>92</v>
      </c>
      <c r="H396" s="7">
        <v>4</v>
      </c>
      <c r="I396" s="7">
        <v>-9.7353910410673095E-2</v>
      </c>
      <c r="J396" s="7">
        <v>3.7075329631876201E-2</v>
      </c>
    </row>
    <row r="397" spans="2:10" x14ac:dyDescent="0.2">
      <c r="B397" s="7">
        <v>93</v>
      </c>
      <c r="C397" s="7">
        <v>4</v>
      </c>
      <c r="D397" s="7">
        <v>0.16230683125321699</v>
      </c>
      <c r="E397" s="7">
        <v>6.9734073987166995E-2</v>
      </c>
      <c r="G397" s="7">
        <v>93</v>
      </c>
      <c r="H397" s="7">
        <v>4</v>
      </c>
      <c r="I397" s="7">
        <v>0.15880579748145501</v>
      </c>
      <c r="J397" s="7">
        <v>8.9016881648355195E-2</v>
      </c>
    </row>
    <row r="398" spans="2:10" x14ac:dyDescent="0.2">
      <c r="B398" s="7">
        <v>94</v>
      </c>
      <c r="C398" s="7">
        <v>4</v>
      </c>
      <c r="D398" s="7">
        <v>0.10598251067037801</v>
      </c>
      <c r="E398" s="7">
        <v>0.140041099056331</v>
      </c>
      <c r="G398" s="7">
        <v>94</v>
      </c>
      <c r="H398" s="7">
        <v>4</v>
      </c>
      <c r="I398" s="7">
        <v>0.10492139786704301</v>
      </c>
      <c r="J398" s="7">
        <v>0.121879241688475</v>
      </c>
    </row>
    <row r="399" spans="2:10" x14ac:dyDescent="0.2">
      <c r="B399" s="7">
        <v>95</v>
      </c>
      <c r="C399" s="7">
        <v>4</v>
      </c>
      <c r="D399" s="7">
        <v>4.3205236793043299E-2</v>
      </c>
      <c r="E399" s="7">
        <v>5.3115972753578197E-2</v>
      </c>
      <c r="G399" s="7">
        <v>95</v>
      </c>
      <c r="H399" s="7">
        <v>4</v>
      </c>
      <c r="I399" s="7">
        <v>4.2796294741434898E-2</v>
      </c>
      <c r="J399" s="7">
        <v>6.5337038936888803E-2</v>
      </c>
    </row>
    <row r="400" spans="2:10" x14ac:dyDescent="0.2">
      <c r="B400" s="7">
        <v>96</v>
      </c>
      <c r="C400" s="7">
        <v>4</v>
      </c>
      <c r="D400" s="7">
        <v>2.3158814555920101E-2</v>
      </c>
      <c r="E400" s="7">
        <v>-3.9247191891332599E-2</v>
      </c>
      <c r="G400" s="7">
        <v>96</v>
      </c>
      <c r="H400" s="7">
        <v>4</v>
      </c>
      <c r="I400" s="7">
        <v>2.2701924853150101E-2</v>
      </c>
      <c r="J400" s="7">
        <v>5.02837993085095E-2</v>
      </c>
    </row>
    <row r="401" spans="2:10" x14ac:dyDescent="0.2">
      <c r="B401" s="7">
        <v>97</v>
      </c>
      <c r="C401" s="7">
        <v>4</v>
      </c>
      <c r="D401" s="7">
        <v>-4.2215468400348399E-2</v>
      </c>
      <c r="E401" s="7">
        <v>0.14707644517613599</v>
      </c>
      <c r="G401" s="7">
        <v>97</v>
      </c>
      <c r="H401" s="7">
        <v>4</v>
      </c>
      <c r="I401" s="7">
        <v>-4.0292164993204899E-2</v>
      </c>
      <c r="J401" s="7">
        <v>-2.0739827832740001E-2</v>
      </c>
    </row>
    <row r="402" spans="2:10" x14ac:dyDescent="0.2">
      <c r="B402" s="7">
        <v>98</v>
      </c>
      <c r="C402" s="7">
        <v>4</v>
      </c>
      <c r="D402" s="7">
        <v>0.257362795219018</v>
      </c>
      <c r="E402" s="7">
        <v>0.31601098372520298</v>
      </c>
      <c r="G402" s="7">
        <v>98</v>
      </c>
      <c r="H402" s="7">
        <v>4</v>
      </c>
      <c r="I402" s="7">
        <v>0.25681607558540498</v>
      </c>
      <c r="J402" s="7">
        <v>0.18743651569605299</v>
      </c>
    </row>
    <row r="403" spans="2:10" x14ac:dyDescent="0.2">
      <c r="B403" s="7">
        <v>99</v>
      </c>
      <c r="C403" s="7">
        <v>4</v>
      </c>
      <c r="D403" s="7">
        <v>1.7296736186533899E-2</v>
      </c>
      <c r="E403" s="7">
        <v>-0.13040585737715699</v>
      </c>
      <c r="G403" s="7">
        <v>99</v>
      </c>
      <c r="H403" s="7">
        <v>4</v>
      </c>
      <c r="I403" s="7">
        <v>1.6759766272261199E-2</v>
      </c>
      <c r="J403" s="7">
        <v>-6.2630006996414495E-2</v>
      </c>
    </row>
    <row r="404" spans="2:10" x14ac:dyDescent="0.2">
      <c r="B404" s="7">
        <v>100</v>
      </c>
      <c r="C404" s="7">
        <v>4</v>
      </c>
      <c r="D404" s="7">
        <v>5.2402306311204697E-2</v>
      </c>
      <c r="E404" s="7">
        <v>4.2650117747511401E-2</v>
      </c>
      <c r="G404" s="7">
        <v>100</v>
      </c>
      <c r="H404" s="7">
        <v>4</v>
      </c>
      <c r="I404" s="7">
        <v>5.2443395056869201E-2</v>
      </c>
      <c r="J404" s="7">
        <v>0.114535350687984</v>
      </c>
    </row>
    <row r="405" spans="2:10" x14ac:dyDescent="0.2">
      <c r="B405" s="7">
        <v>1</v>
      </c>
      <c r="C405" s="7">
        <v>5</v>
      </c>
      <c r="D405" s="7">
        <v>5.9284809548782597E-2</v>
      </c>
      <c r="E405" s="7">
        <v>-3.86103191619123E-2</v>
      </c>
      <c r="G405" s="7">
        <v>1</v>
      </c>
      <c r="H405" s="7">
        <v>5</v>
      </c>
      <c r="I405" s="7">
        <v>5.84268920489679E-2</v>
      </c>
      <c r="J405" s="7">
        <v>4.0039392375668098E-4</v>
      </c>
    </row>
    <row r="406" spans="2:10" x14ac:dyDescent="0.2">
      <c r="B406" s="7">
        <v>2</v>
      </c>
      <c r="C406" s="7">
        <v>5</v>
      </c>
      <c r="D406" s="7">
        <v>-0.13444715689811801</v>
      </c>
      <c r="E406" s="7">
        <v>2.8738144339037298E-2</v>
      </c>
      <c r="G406" s="7">
        <v>2</v>
      </c>
      <c r="H406" s="7">
        <v>5</v>
      </c>
      <c r="I406" s="7">
        <v>-0.13265731692587199</v>
      </c>
      <c r="J406" s="7">
        <v>-0.107726543627539</v>
      </c>
    </row>
    <row r="407" spans="2:10" x14ac:dyDescent="0.2">
      <c r="B407" s="7">
        <v>3</v>
      </c>
      <c r="C407" s="7">
        <v>5</v>
      </c>
      <c r="D407" s="7">
        <v>8.9496182300928595E-2</v>
      </c>
      <c r="E407" s="7">
        <v>-5.3390302210250002E-3</v>
      </c>
      <c r="G407" s="7">
        <v>3</v>
      </c>
      <c r="H407" s="7">
        <v>5</v>
      </c>
      <c r="I407" s="7">
        <v>8.7600562449753602E-2</v>
      </c>
      <c r="J407" s="7">
        <v>1.9457546563363501E-2</v>
      </c>
    </row>
    <row r="408" spans="2:10" x14ac:dyDescent="0.2">
      <c r="B408" s="7">
        <v>4</v>
      </c>
      <c r="C408" s="7">
        <v>5</v>
      </c>
      <c r="D408" s="7">
        <v>5.7544246315290003E-2</v>
      </c>
      <c r="E408" s="7">
        <v>6.3010936971361203E-2</v>
      </c>
      <c r="G408" s="7">
        <v>4</v>
      </c>
      <c r="H408" s="7">
        <v>5</v>
      </c>
      <c r="I408" s="7">
        <v>5.6464673065071302E-2</v>
      </c>
      <c r="J408" s="7">
        <v>1.92379015884123E-2</v>
      </c>
    </row>
    <row r="409" spans="2:10" x14ac:dyDescent="0.2">
      <c r="B409" s="7">
        <v>5</v>
      </c>
      <c r="C409" s="7">
        <v>5</v>
      </c>
      <c r="D409" s="7">
        <v>4.2568353165048499E-2</v>
      </c>
      <c r="E409" s="7">
        <v>8.0246542124151596E-2</v>
      </c>
      <c r="G409" s="7">
        <v>5</v>
      </c>
      <c r="H409" s="7">
        <v>5</v>
      </c>
      <c r="I409" s="7">
        <v>4.1922573708411001E-2</v>
      </c>
      <c r="J409" s="7">
        <v>-3.7403687981596399E-2</v>
      </c>
    </row>
    <row r="410" spans="2:10" x14ac:dyDescent="0.2">
      <c r="B410" s="7">
        <v>6</v>
      </c>
      <c r="C410" s="7">
        <v>5</v>
      </c>
      <c r="D410" s="7">
        <v>-1.7427173745006502E-2</v>
      </c>
      <c r="E410" s="7">
        <v>-4.2506141984501901E-2</v>
      </c>
      <c r="G410" s="7">
        <v>6</v>
      </c>
      <c r="H410" s="7">
        <v>5</v>
      </c>
      <c r="I410" s="7">
        <v>-1.6108861437196299E-2</v>
      </c>
      <c r="J410" s="7">
        <v>-2.23329197008981E-2</v>
      </c>
    </row>
    <row r="411" spans="2:10" x14ac:dyDescent="0.2">
      <c r="B411" s="7">
        <v>7</v>
      </c>
      <c r="C411" s="7">
        <v>5</v>
      </c>
      <c r="D411" s="7">
        <v>8.9503037885892298E-2</v>
      </c>
      <c r="E411" s="7">
        <v>0.22331665439776199</v>
      </c>
      <c r="G411" s="7">
        <v>7</v>
      </c>
      <c r="H411" s="7">
        <v>5</v>
      </c>
      <c r="I411" s="7">
        <v>8.7135001352596206E-2</v>
      </c>
      <c r="J411" s="7">
        <v>0.26480948331729098</v>
      </c>
    </row>
    <row r="412" spans="2:10" x14ac:dyDescent="0.2">
      <c r="B412" s="7">
        <v>8</v>
      </c>
      <c r="C412" s="7">
        <v>5</v>
      </c>
      <c r="D412" s="7">
        <v>7.7440656738597E-2</v>
      </c>
      <c r="E412" s="7">
        <v>4.1109174420872002E-2</v>
      </c>
      <c r="G412" s="7">
        <v>8</v>
      </c>
      <c r="H412" s="7">
        <v>5</v>
      </c>
      <c r="I412" s="7">
        <v>7.55383060753472E-2</v>
      </c>
      <c r="J412" s="7">
        <v>1.00693502881395E-2</v>
      </c>
    </row>
    <row r="413" spans="2:10" x14ac:dyDescent="0.2">
      <c r="B413" s="7">
        <v>9</v>
      </c>
      <c r="C413" s="7">
        <v>5</v>
      </c>
      <c r="D413" s="7">
        <v>-0.17886394701887601</v>
      </c>
      <c r="E413" s="7">
        <v>-6.4359046169949294E-2</v>
      </c>
      <c r="G413" s="7">
        <v>9</v>
      </c>
      <c r="H413" s="7">
        <v>5</v>
      </c>
      <c r="I413" s="7">
        <v>-0.177239650313991</v>
      </c>
      <c r="J413" s="7">
        <v>-6.4329841252262404E-2</v>
      </c>
    </row>
    <row r="414" spans="2:10" x14ac:dyDescent="0.2">
      <c r="B414" s="7">
        <v>10</v>
      </c>
      <c r="C414" s="7">
        <v>5</v>
      </c>
      <c r="D414" s="7">
        <v>-0.108682189454207</v>
      </c>
      <c r="E414" s="7">
        <v>-3.864778210494E-2</v>
      </c>
      <c r="G414" s="7">
        <v>10</v>
      </c>
      <c r="H414" s="7">
        <v>5</v>
      </c>
      <c r="I414" s="7">
        <v>-0.104071191460267</v>
      </c>
      <c r="J414" s="7">
        <v>1.39315904335513E-2</v>
      </c>
    </row>
    <row r="415" spans="2:10" x14ac:dyDescent="0.2">
      <c r="B415" s="7">
        <v>11</v>
      </c>
      <c r="C415" s="7">
        <v>5</v>
      </c>
      <c r="D415" s="7">
        <v>-0.107668305332806</v>
      </c>
      <c r="E415" s="7">
        <v>2.3535949016979502E-2</v>
      </c>
      <c r="G415" s="7">
        <v>11</v>
      </c>
      <c r="H415" s="7">
        <v>5</v>
      </c>
      <c r="I415" s="7">
        <v>-0.10399011477528</v>
      </c>
      <c r="J415" s="7">
        <v>4.8877844331017599E-2</v>
      </c>
    </row>
    <row r="416" spans="2:10" x14ac:dyDescent="0.2">
      <c r="B416" s="7">
        <v>12</v>
      </c>
      <c r="C416" s="7">
        <v>5</v>
      </c>
      <c r="D416" s="7">
        <v>9.2011093058331106E-2</v>
      </c>
      <c r="E416" s="7">
        <v>9.5918636114847203E-2</v>
      </c>
      <c r="G416" s="7">
        <v>12</v>
      </c>
      <c r="H416" s="7">
        <v>5</v>
      </c>
      <c r="I416" s="7">
        <v>9.0416517955488607E-2</v>
      </c>
      <c r="J416" s="7">
        <v>4.2868253762691197E-2</v>
      </c>
    </row>
    <row r="417" spans="2:10" x14ac:dyDescent="0.2">
      <c r="B417" s="7">
        <v>13</v>
      </c>
      <c r="C417" s="7">
        <v>5</v>
      </c>
      <c r="D417" s="7">
        <v>-0.20809043540622099</v>
      </c>
      <c r="E417" s="7">
        <v>7.7225341815976706E-2</v>
      </c>
      <c r="G417" s="7">
        <v>13</v>
      </c>
      <c r="H417" s="7">
        <v>5</v>
      </c>
      <c r="I417" s="7">
        <v>-0.19872732249108499</v>
      </c>
      <c r="J417" s="7">
        <v>2.8786149267245899E-2</v>
      </c>
    </row>
    <row r="418" spans="2:10" x14ac:dyDescent="0.2">
      <c r="B418" s="7">
        <v>14</v>
      </c>
      <c r="C418" s="7">
        <v>5</v>
      </c>
      <c r="D418" s="7">
        <v>-4.2937339796495201E-2</v>
      </c>
      <c r="E418" s="7">
        <v>-0.110632532440382</v>
      </c>
      <c r="G418" s="7">
        <v>14</v>
      </c>
      <c r="H418" s="7">
        <v>5</v>
      </c>
      <c r="I418" s="7">
        <v>-4.1588241854298297E-2</v>
      </c>
      <c r="J418" s="7">
        <v>-0.12521842076078299</v>
      </c>
    </row>
    <row r="419" spans="2:10" x14ac:dyDescent="0.2">
      <c r="B419" s="7">
        <v>15</v>
      </c>
      <c r="C419" s="7">
        <v>5</v>
      </c>
      <c r="D419" s="7">
        <v>0.15030571906295301</v>
      </c>
      <c r="E419" s="7">
        <v>7.6877453169403004E-2</v>
      </c>
      <c r="G419" s="7">
        <v>15</v>
      </c>
      <c r="H419" s="7">
        <v>5</v>
      </c>
      <c r="I419" s="7">
        <v>0.148302067781417</v>
      </c>
      <c r="J419" s="7">
        <v>4.3825428141191801E-2</v>
      </c>
    </row>
    <row r="420" spans="2:10" x14ac:dyDescent="0.2">
      <c r="B420" s="7">
        <v>16</v>
      </c>
      <c r="C420" s="7">
        <v>5</v>
      </c>
      <c r="D420" s="7">
        <v>0.15851860221886799</v>
      </c>
      <c r="E420" s="7">
        <v>-0.13116998133458799</v>
      </c>
      <c r="G420" s="7">
        <v>16</v>
      </c>
      <c r="H420" s="7">
        <v>5</v>
      </c>
      <c r="I420" s="7">
        <v>0.15423496760102501</v>
      </c>
      <c r="J420" s="7">
        <v>-8.5353392093870703E-2</v>
      </c>
    </row>
    <row r="421" spans="2:10" x14ac:dyDescent="0.2">
      <c r="B421" s="7">
        <v>17</v>
      </c>
      <c r="C421" s="7">
        <v>5</v>
      </c>
      <c r="D421" s="7">
        <v>-9.0357578184613097E-2</v>
      </c>
      <c r="E421" s="7">
        <v>-5.9880223682976699E-2</v>
      </c>
      <c r="G421" s="7">
        <v>17</v>
      </c>
      <c r="H421" s="7">
        <v>5</v>
      </c>
      <c r="I421" s="7">
        <v>-9.0497137013009002E-2</v>
      </c>
      <c r="J421" s="7">
        <v>-0.16113978356904601</v>
      </c>
    </row>
    <row r="422" spans="2:10" x14ac:dyDescent="0.2">
      <c r="B422" s="7">
        <v>18</v>
      </c>
      <c r="C422" s="7">
        <v>5</v>
      </c>
      <c r="D422" s="7">
        <v>4.9144047312948302E-2</v>
      </c>
      <c r="E422" s="7">
        <v>5.7456051704466701E-2</v>
      </c>
      <c r="G422" s="7">
        <v>18</v>
      </c>
      <c r="H422" s="7">
        <v>5</v>
      </c>
      <c r="I422" s="7">
        <v>4.8377895625651299E-2</v>
      </c>
      <c r="J422" s="7">
        <v>7.9239768050939602E-2</v>
      </c>
    </row>
    <row r="423" spans="2:10" x14ac:dyDescent="0.2">
      <c r="B423" s="7">
        <v>19</v>
      </c>
      <c r="C423" s="7">
        <v>5</v>
      </c>
      <c r="D423" s="7">
        <v>-5.0680346205743902E-2</v>
      </c>
      <c r="E423" s="7">
        <v>0.155304481840187</v>
      </c>
      <c r="G423" s="7">
        <v>19</v>
      </c>
      <c r="H423" s="7">
        <v>5</v>
      </c>
      <c r="I423" s="7">
        <v>-4.6337703479286702E-2</v>
      </c>
      <c r="J423" s="7">
        <v>-1.6156668821866001E-2</v>
      </c>
    </row>
    <row r="424" spans="2:10" x14ac:dyDescent="0.2">
      <c r="B424" s="7">
        <v>20</v>
      </c>
      <c r="C424" s="7">
        <v>5</v>
      </c>
      <c r="D424" s="7">
        <v>4.5909591746120498E-2</v>
      </c>
      <c r="E424" s="7">
        <v>7.5402872829709394E-2</v>
      </c>
      <c r="G424" s="7">
        <v>20</v>
      </c>
      <c r="H424" s="7">
        <v>5</v>
      </c>
      <c r="I424" s="7">
        <v>4.5176021325326103E-2</v>
      </c>
      <c r="J424" s="7">
        <v>3.12355503268105E-2</v>
      </c>
    </row>
    <row r="425" spans="2:10" x14ac:dyDescent="0.2">
      <c r="B425" s="7">
        <v>21</v>
      </c>
      <c r="C425" s="7">
        <v>5</v>
      </c>
      <c r="D425" s="7">
        <v>6.3657120978885706E-2</v>
      </c>
      <c r="E425" s="7">
        <v>0.13932018586998601</v>
      </c>
      <c r="G425" s="7">
        <v>21</v>
      </c>
      <c r="H425" s="7">
        <v>5</v>
      </c>
      <c r="I425" s="7">
        <v>6.31462958835005E-2</v>
      </c>
      <c r="J425" s="7">
        <v>8.2226814883078703E-2</v>
      </c>
    </row>
    <row r="426" spans="2:10" x14ac:dyDescent="0.2">
      <c r="B426" s="7">
        <v>22</v>
      </c>
      <c r="C426" s="7">
        <v>5</v>
      </c>
      <c r="D426" s="7">
        <v>-7.6933250653970803E-2</v>
      </c>
      <c r="E426" s="7">
        <v>0.23766924655161401</v>
      </c>
      <c r="G426" s="7">
        <v>22</v>
      </c>
      <c r="H426" s="7">
        <v>5</v>
      </c>
      <c r="I426" s="7">
        <v>-7.3819863608735894E-2</v>
      </c>
      <c r="J426" s="7">
        <v>1.42105282792198E-2</v>
      </c>
    </row>
    <row r="427" spans="2:10" x14ac:dyDescent="0.2">
      <c r="B427" s="7">
        <v>23</v>
      </c>
      <c r="C427" s="7">
        <v>5</v>
      </c>
      <c r="D427" s="7">
        <v>-2.3381435754732401E-2</v>
      </c>
      <c r="E427" s="7">
        <v>5.4654011630430203E-2</v>
      </c>
      <c r="G427" s="7">
        <v>23</v>
      </c>
      <c r="H427" s="7">
        <v>5</v>
      </c>
      <c r="I427" s="7">
        <v>-2.13908612972151E-2</v>
      </c>
      <c r="J427" s="7">
        <v>5.4383207801504498E-2</v>
      </c>
    </row>
    <row r="428" spans="2:10" x14ac:dyDescent="0.2">
      <c r="B428" s="7">
        <v>24</v>
      </c>
      <c r="C428" s="7">
        <v>5</v>
      </c>
      <c r="D428" s="7">
        <v>-8.1072246042036306E-2</v>
      </c>
      <c r="E428" s="7">
        <v>2.0159433386357501E-4</v>
      </c>
      <c r="G428" s="7">
        <v>24</v>
      </c>
      <c r="H428" s="7">
        <v>5</v>
      </c>
      <c r="I428" s="7">
        <v>-8.09807046918367E-2</v>
      </c>
      <c r="J428" s="7">
        <v>-8.0705283884015006E-3</v>
      </c>
    </row>
    <row r="429" spans="2:10" x14ac:dyDescent="0.2">
      <c r="B429" s="7">
        <v>25</v>
      </c>
      <c r="C429" s="7">
        <v>5</v>
      </c>
      <c r="D429" s="7">
        <v>0.143418622737605</v>
      </c>
      <c r="E429" s="7">
        <v>0.100857886141184</v>
      </c>
      <c r="G429" s="7">
        <v>25</v>
      </c>
      <c r="H429" s="7">
        <v>5</v>
      </c>
      <c r="I429" s="7">
        <v>0.141774481744116</v>
      </c>
      <c r="J429" s="7">
        <v>9.18962575726852E-2</v>
      </c>
    </row>
    <row r="430" spans="2:10" x14ac:dyDescent="0.2">
      <c r="B430" s="7">
        <v>26</v>
      </c>
      <c r="C430" s="7">
        <v>5</v>
      </c>
      <c r="D430" s="7">
        <v>-4.1698110222832003E-3</v>
      </c>
      <c r="E430" s="7">
        <v>0.10452820023958199</v>
      </c>
      <c r="G430" s="7">
        <v>26</v>
      </c>
      <c r="H430" s="7">
        <v>5</v>
      </c>
      <c r="I430" s="7">
        <v>-3.7441977635364102E-3</v>
      </c>
      <c r="J430" s="7">
        <v>0.14848006945563899</v>
      </c>
    </row>
    <row r="431" spans="2:10" x14ac:dyDescent="0.2">
      <c r="B431" s="7">
        <v>27</v>
      </c>
      <c r="C431" s="7">
        <v>5</v>
      </c>
      <c r="D431" s="7">
        <v>-2.3325824239339699E-4</v>
      </c>
      <c r="E431" s="7">
        <v>4.7658944375379E-2</v>
      </c>
      <c r="G431" s="7">
        <v>27</v>
      </c>
      <c r="H431" s="7">
        <v>5</v>
      </c>
      <c r="I431" s="7">
        <v>2.1005066541501799E-4</v>
      </c>
      <c r="J431" s="7">
        <v>-4.4089275223161202E-2</v>
      </c>
    </row>
    <row r="432" spans="2:10" x14ac:dyDescent="0.2">
      <c r="B432" s="7">
        <v>28</v>
      </c>
      <c r="C432" s="7">
        <v>5</v>
      </c>
      <c r="D432" s="7">
        <v>-0.153183388386333</v>
      </c>
      <c r="E432" s="7">
        <v>-0.29776062392375702</v>
      </c>
      <c r="G432" s="7">
        <v>28</v>
      </c>
      <c r="H432" s="7">
        <v>5</v>
      </c>
      <c r="I432" s="7">
        <v>-0.15163643673395</v>
      </c>
      <c r="J432" s="7">
        <v>-0.16798074711746999</v>
      </c>
    </row>
    <row r="433" spans="2:10" x14ac:dyDescent="0.2">
      <c r="B433" s="7">
        <v>29</v>
      </c>
      <c r="C433" s="7">
        <v>5</v>
      </c>
      <c r="D433" s="7">
        <v>1.7303103936976399E-2</v>
      </c>
      <c r="E433" s="7">
        <v>1.65166121144278E-3</v>
      </c>
      <c r="G433" s="7">
        <v>29</v>
      </c>
      <c r="H433" s="7">
        <v>5</v>
      </c>
      <c r="I433" s="7">
        <v>1.7511209140463901E-2</v>
      </c>
      <c r="J433" s="7">
        <v>5.5665045544066601E-2</v>
      </c>
    </row>
    <row r="434" spans="2:10" x14ac:dyDescent="0.2">
      <c r="B434" s="7">
        <v>30</v>
      </c>
      <c r="C434" s="7">
        <v>5</v>
      </c>
      <c r="D434" s="7">
        <v>-3.2711185910724999E-2</v>
      </c>
      <c r="E434" s="7">
        <v>0.11496564338219099</v>
      </c>
      <c r="G434" s="7">
        <v>30</v>
      </c>
      <c r="H434" s="7">
        <v>5</v>
      </c>
      <c r="I434" s="7">
        <v>-3.35872144341538E-2</v>
      </c>
      <c r="J434" s="7">
        <v>3.6073584857174303E-2</v>
      </c>
    </row>
    <row r="435" spans="2:10" x14ac:dyDescent="0.2">
      <c r="B435" s="7">
        <v>31</v>
      </c>
      <c r="C435" s="7">
        <v>5</v>
      </c>
      <c r="D435" s="7">
        <v>7.5137407909370096E-2</v>
      </c>
      <c r="E435" s="7">
        <v>7.7491731618236401E-2</v>
      </c>
      <c r="G435" s="7">
        <v>31</v>
      </c>
      <c r="H435" s="7">
        <v>5</v>
      </c>
      <c r="I435" s="7">
        <v>7.3602831773081703E-2</v>
      </c>
      <c r="J435" s="7">
        <v>5.8875937596383201E-3</v>
      </c>
    </row>
    <row r="436" spans="2:10" x14ac:dyDescent="0.2">
      <c r="B436" s="7">
        <v>32</v>
      </c>
      <c r="C436" s="7">
        <v>5</v>
      </c>
      <c r="D436" s="7">
        <v>4.4221338036844998E-2</v>
      </c>
      <c r="E436" s="7">
        <v>-1.05041331056919E-2</v>
      </c>
      <c r="G436" s="7">
        <v>32</v>
      </c>
      <c r="H436" s="7">
        <v>5</v>
      </c>
      <c r="I436" s="7">
        <v>4.3346484335841297E-2</v>
      </c>
      <c r="J436" s="7">
        <v>0.11752225043077801</v>
      </c>
    </row>
    <row r="437" spans="2:10" x14ac:dyDescent="0.2">
      <c r="B437" s="7">
        <v>33</v>
      </c>
      <c r="C437" s="7">
        <v>5</v>
      </c>
      <c r="D437" s="7">
        <v>-9.31786855855226E-2</v>
      </c>
      <c r="E437" s="7">
        <v>-9.2358659514273408E-3</v>
      </c>
      <c r="G437" s="7">
        <v>33</v>
      </c>
      <c r="H437" s="7">
        <v>5</v>
      </c>
      <c r="I437" s="7">
        <v>-9.0197530808251394E-2</v>
      </c>
      <c r="J437" s="7">
        <v>-2.17916908002191E-3</v>
      </c>
    </row>
    <row r="438" spans="2:10" x14ac:dyDescent="0.2">
      <c r="B438" s="7">
        <v>34</v>
      </c>
      <c r="C438" s="7">
        <v>5</v>
      </c>
      <c r="D438" s="7">
        <v>3.7556629107005101E-3</v>
      </c>
      <c r="E438" s="7">
        <v>-1.3738569617178301E-2</v>
      </c>
      <c r="G438" s="7">
        <v>34</v>
      </c>
      <c r="H438" s="7">
        <v>5</v>
      </c>
      <c r="I438" s="7">
        <v>3.0491524992237698E-3</v>
      </c>
      <c r="J438" s="7">
        <v>-2.3936523201939499E-3</v>
      </c>
    </row>
    <row r="439" spans="2:10" x14ac:dyDescent="0.2">
      <c r="B439" s="7">
        <v>35</v>
      </c>
      <c r="C439" s="7">
        <v>5</v>
      </c>
      <c r="D439" s="7">
        <v>1.3499138796977001E-2</v>
      </c>
      <c r="E439" s="7">
        <v>-8.4008505114139695E-2</v>
      </c>
      <c r="G439" s="7">
        <v>35</v>
      </c>
      <c r="H439" s="7">
        <v>5</v>
      </c>
      <c r="I439" s="7">
        <v>1.38112899772134E-2</v>
      </c>
      <c r="J439" s="7">
        <v>-2.1944091514774802E-2</v>
      </c>
    </row>
    <row r="440" spans="2:10" x14ac:dyDescent="0.2">
      <c r="B440" s="7">
        <v>36</v>
      </c>
      <c r="C440" s="7">
        <v>5</v>
      </c>
      <c r="D440" s="7">
        <v>4.9466570541341097E-3</v>
      </c>
      <c r="E440" s="7">
        <v>3.34722430575898E-2</v>
      </c>
      <c r="G440" s="7">
        <v>36</v>
      </c>
      <c r="H440" s="7">
        <v>5</v>
      </c>
      <c r="I440" s="7">
        <v>4.9914054301538604E-3</v>
      </c>
      <c r="J440" s="7">
        <v>7.5529186808287498E-3</v>
      </c>
    </row>
    <row r="441" spans="2:10" x14ac:dyDescent="0.2">
      <c r="B441" s="7">
        <v>37</v>
      </c>
      <c r="C441" s="7">
        <v>5</v>
      </c>
      <c r="D441" s="7">
        <v>0.118875531238178</v>
      </c>
      <c r="E441" s="7">
        <v>-0.118001652528434</v>
      </c>
      <c r="G441" s="7">
        <v>37</v>
      </c>
      <c r="H441" s="7">
        <v>5</v>
      </c>
      <c r="I441" s="7">
        <v>0.115744035285263</v>
      </c>
      <c r="J441" s="7">
        <v>6.8166464279446597E-3</v>
      </c>
    </row>
    <row r="442" spans="2:10" x14ac:dyDescent="0.2">
      <c r="B442" s="7">
        <v>38</v>
      </c>
      <c r="C442" s="7">
        <v>5</v>
      </c>
      <c r="D442" s="7">
        <v>-6.1197635583846798E-2</v>
      </c>
      <c r="E442" s="7">
        <v>7.7365434877062697E-2</v>
      </c>
      <c r="G442" s="7">
        <v>38</v>
      </c>
      <c r="H442" s="7">
        <v>5</v>
      </c>
      <c r="I442" s="7">
        <v>-6.0068689690373503E-2</v>
      </c>
      <c r="J442" s="7">
        <v>-5.34000582866625E-2</v>
      </c>
    </row>
    <row r="443" spans="2:10" x14ac:dyDescent="0.2">
      <c r="B443" s="7">
        <v>39</v>
      </c>
      <c r="C443" s="7">
        <v>5</v>
      </c>
      <c r="D443" s="7">
        <v>6.0397649406192903E-2</v>
      </c>
      <c r="E443" s="7">
        <v>2.2259704565997601E-2</v>
      </c>
      <c r="G443" s="7">
        <v>39</v>
      </c>
      <c r="H443" s="7">
        <v>5</v>
      </c>
      <c r="I443" s="7">
        <v>5.9133009800488502E-2</v>
      </c>
      <c r="J443" s="7">
        <v>8.2423692013360694E-2</v>
      </c>
    </row>
    <row r="444" spans="2:10" x14ac:dyDescent="0.2">
      <c r="B444" s="7">
        <v>40</v>
      </c>
      <c r="C444" s="7">
        <v>5</v>
      </c>
      <c r="D444" s="7">
        <v>-3.7587932274822003E-2</v>
      </c>
      <c r="E444" s="7">
        <v>0.114467200912283</v>
      </c>
      <c r="G444" s="7">
        <v>40</v>
      </c>
      <c r="H444" s="7">
        <v>5</v>
      </c>
      <c r="I444" s="7">
        <v>-3.6893586668831801E-2</v>
      </c>
      <c r="J444" s="7">
        <v>9.36716358862721E-2</v>
      </c>
    </row>
    <row r="445" spans="2:10" x14ac:dyDescent="0.2">
      <c r="B445" s="7">
        <v>41</v>
      </c>
      <c r="C445" s="7">
        <v>5</v>
      </c>
      <c r="D445" s="7">
        <v>0.16674337743144399</v>
      </c>
      <c r="E445" s="7">
        <v>-6.3022076721894697E-3</v>
      </c>
      <c r="G445" s="7">
        <v>41</v>
      </c>
      <c r="H445" s="7">
        <v>5</v>
      </c>
      <c r="I445" s="7">
        <v>0.16294998988874901</v>
      </c>
      <c r="J445" s="7">
        <v>-1.85197790309184E-2</v>
      </c>
    </row>
    <row r="446" spans="2:10" x14ac:dyDescent="0.2">
      <c r="B446" s="7">
        <v>42</v>
      </c>
      <c r="C446" s="7">
        <v>5</v>
      </c>
      <c r="D446" s="7">
        <v>0.12611320022355799</v>
      </c>
      <c r="E446" s="7">
        <v>9.4693999980375292E-3</v>
      </c>
      <c r="G446" s="7">
        <v>42</v>
      </c>
      <c r="H446" s="7">
        <v>5</v>
      </c>
      <c r="I446" s="7">
        <v>0.12575238932667501</v>
      </c>
      <c r="J446" s="7">
        <v>-8.3655833252023207E-2</v>
      </c>
    </row>
    <row r="447" spans="2:10" x14ac:dyDescent="0.2">
      <c r="B447" s="7">
        <v>43</v>
      </c>
      <c r="C447" s="7">
        <v>5</v>
      </c>
      <c r="D447" s="7">
        <v>1.5379710444099399E-2</v>
      </c>
      <c r="E447" s="7">
        <v>4.1212346063152203E-2</v>
      </c>
      <c r="G447" s="7">
        <v>43</v>
      </c>
      <c r="H447" s="7">
        <v>5</v>
      </c>
      <c r="I447" s="7">
        <v>1.55314405910385E-2</v>
      </c>
      <c r="J447" s="7">
        <v>-8.8452481474341496E-2</v>
      </c>
    </row>
    <row r="448" spans="2:10" x14ac:dyDescent="0.2">
      <c r="B448" s="7">
        <v>44</v>
      </c>
      <c r="C448" s="7">
        <v>5</v>
      </c>
      <c r="D448" s="7">
        <v>1.6442642492627599E-2</v>
      </c>
      <c r="E448" s="7">
        <v>2.9943153190440198E-2</v>
      </c>
      <c r="G448" s="7">
        <v>44</v>
      </c>
      <c r="H448" s="7">
        <v>5</v>
      </c>
      <c r="I448" s="7">
        <v>1.6133666226404698E-2</v>
      </c>
      <c r="J448" s="7">
        <v>7.2407979022410807E-2</v>
      </c>
    </row>
    <row r="449" spans="2:10" x14ac:dyDescent="0.2">
      <c r="B449" s="7">
        <v>45</v>
      </c>
      <c r="C449" s="7">
        <v>5</v>
      </c>
      <c r="D449" s="7">
        <v>2.4543116713475802E-3</v>
      </c>
      <c r="E449" s="7">
        <v>4.9301358870621897E-2</v>
      </c>
      <c r="G449" s="7">
        <v>45</v>
      </c>
      <c r="H449" s="7">
        <v>5</v>
      </c>
      <c r="I449" s="7">
        <v>2.1530910602152202E-3</v>
      </c>
      <c r="J449" s="7">
        <v>0.12997122912838299</v>
      </c>
    </row>
    <row r="450" spans="2:10" x14ac:dyDescent="0.2">
      <c r="B450" s="7">
        <v>46</v>
      </c>
      <c r="C450" s="7">
        <v>5</v>
      </c>
      <c r="D450" s="7">
        <v>0.107853396933404</v>
      </c>
      <c r="E450" s="7">
        <v>6.6384118808696393E-2</v>
      </c>
      <c r="G450" s="7">
        <v>46</v>
      </c>
      <c r="H450" s="7">
        <v>5</v>
      </c>
      <c r="I450" s="7">
        <v>0.107141368145693</v>
      </c>
      <c r="J450" s="7">
        <v>5.1705560224847999E-2</v>
      </c>
    </row>
    <row r="451" spans="2:10" x14ac:dyDescent="0.2">
      <c r="B451" s="7">
        <v>47</v>
      </c>
      <c r="C451" s="7">
        <v>5</v>
      </c>
      <c r="D451" s="7">
        <v>0.49754205644740901</v>
      </c>
      <c r="E451" s="7">
        <v>0.56435990164657501</v>
      </c>
      <c r="G451" s="7">
        <v>47</v>
      </c>
      <c r="H451" s="7">
        <v>5</v>
      </c>
      <c r="I451" s="7">
        <v>0.49354437734879503</v>
      </c>
      <c r="J451" s="7">
        <v>0.50794067979032897</v>
      </c>
    </row>
    <row r="452" spans="2:10" x14ac:dyDescent="0.2">
      <c r="B452" s="7">
        <v>48</v>
      </c>
      <c r="C452" s="7">
        <v>5</v>
      </c>
      <c r="D452" s="7">
        <v>0.177042397553518</v>
      </c>
      <c r="E452" s="7">
        <v>6.0598010794689301E-2</v>
      </c>
      <c r="G452" s="7">
        <v>48</v>
      </c>
      <c r="H452" s="7">
        <v>5</v>
      </c>
      <c r="I452" s="7">
        <v>0.17239241658580201</v>
      </c>
      <c r="J452" s="7">
        <v>9.6774954243458403E-2</v>
      </c>
    </row>
    <row r="453" spans="2:10" x14ac:dyDescent="0.2">
      <c r="B453" s="7">
        <v>49</v>
      </c>
      <c r="C453" s="7">
        <v>5</v>
      </c>
      <c r="D453" s="7">
        <v>2.67118175186054E-2</v>
      </c>
      <c r="E453" s="7">
        <v>0.13325641131726701</v>
      </c>
      <c r="G453" s="7">
        <v>49</v>
      </c>
      <c r="H453" s="7">
        <v>5</v>
      </c>
      <c r="I453" s="7">
        <v>2.66846650008832E-2</v>
      </c>
      <c r="J453" s="7">
        <v>-6.87022167570355E-2</v>
      </c>
    </row>
    <row r="454" spans="2:10" x14ac:dyDescent="0.2">
      <c r="B454" s="7">
        <v>50</v>
      </c>
      <c r="C454" s="7">
        <v>5</v>
      </c>
      <c r="D454" s="7">
        <v>-5.7568574409731198E-2</v>
      </c>
      <c r="E454" s="7">
        <v>3.3779504218549597E-2</v>
      </c>
      <c r="G454" s="7">
        <v>50</v>
      </c>
      <c r="H454" s="7">
        <v>5</v>
      </c>
      <c r="I454" s="7">
        <v>-5.3012473801805599E-2</v>
      </c>
      <c r="J454" s="7">
        <v>-7.3766560332607006E-2</v>
      </c>
    </row>
    <row r="455" spans="2:10" x14ac:dyDescent="0.2">
      <c r="B455" s="7">
        <v>51</v>
      </c>
      <c r="C455" s="7">
        <v>5</v>
      </c>
      <c r="D455" s="7">
        <v>-6.1056215493942502E-2</v>
      </c>
      <c r="E455" s="7">
        <v>0.135470562721757</v>
      </c>
      <c r="G455" s="7">
        <v>51</v>
      </c>
      <c r="H455" s="7">
        <v>5</v>
      </c>
      <c r="I455" s="7">
        <v>-5.7439460121832701E-2</v>
      </c>
      <c r="J455" s="7">
        <v>4.8495063587274997E-2</v>
      </c>
    </row>
    <row r="456" spans="2:10" x14ac:dyDescent="0.2">
      <c r="B456" s="7">
        <v>52</v>
      </c>
      <c r="C456" s="7">
        <v>5</v>
      </c>
      <c r="D456" s="7">
        <v>5.9562890054416499E-2</v>
      </c>
      <c r="E456" s="7">
        <v>-1.71831745351625E-3</v>
      </c>
      <c r="G456" s="7">
        <v>52</v>
      </c>
      <c r="H456" s="7">
        <v>5</v>
      </c>
      <c r="I456" s="7">
        <v>5.8411014039992701E-2</v>
      </c>
      <c r="J456" s="7">
        <v>6.9459136629471493E-2</v>
      </c>
    </row>
    <row r="457" spans="2:10" x14ac:dyDescent="0.2">
      <c r="B457" s="7">
        <v>53</v>
      </c>
      <c r="C457" s="7">
        <v>5</v>
      </c>
      <c r="D457" s="7">
        <v>-9.9908301627618101E-2</v>
      </c>
      <c r="E457" s="7">
        <v>0.104646359302837</v>
      </c>
      <c r="G457" s="7">
        <v>53</v>
      </c>
      <c r="H457" s="7">
        <v>5</v>
      </c>
      <c r="I457" s="7">
        <v>-9.8665988801918098E-2</v>
      </c>
      <c r="J457" s="7">
        <v>-7.6843978498930099E-2</v>
      </c>
    </row>
    <row r="458" spans="2:10" x14ac:dyDescent="0.2">
      <c r="B458" s="7">
        <v>54</v>
      </c>
      <c r="C458" s="7">
        <v>5</v>
      </c>
      <c r="D458" s="7">
        <v>-9.9844246762437194E-3</v>
      </c>
      <c r="E458" s="7">
        <v>3.0520589748122402E-2</v>
      </c>
      <c r="G458" s="7">
        <v>54</v>
      </c>
      <c r="H458" s="7">
        <v>5</v>
      </c>
      <c r="I458" s="7">
        <v>-9.5633651163016305E-3</v>
      </c>
      <c r="J458" s="7">
        <v>-5.17459117840247E-3</v>
      </c>
    </row>
    <row r="459" spans="2:10" x14ac:dyDescent="0.2">
      <c r="B459" s="7">
        <v>55</v>
      </c>
      <c r="C459" s="7">
        <v>5</v>
      </c>
      <c r="D459" s="7">
        <v>2.3015759993836801E-2</v>
      </c>
      <c r="E459" s="7">
        <v>0.123344708636741</v>
      </c>
      <c r="G459" s="7">
        <v>55</v>
      </c>
      <c r="H459" s="7">
        <v>5</v>
      </c>
      <c r="I459" s="7">
        <v>2.2151044044417E-2</v>
      </c>
      <c r="J459" s="7">
        <v>0.105793059028748</v>
      </c>
    </row>
    <row r="460" spans="2:10" x14ac:dyDescent="0.2">
      <c r="B460" s="7">
        <v>56</v>
      </c>
      <c r="C460" s="7">
        <v>5</v>
      </c>
      <c r="D460" s="7">
        <v>-5.4931398114357304E-3</v>
      </c>
      <c r="E460" s="7">
        <v>-1.3078204956361399E-2</v>
      </c>
      <c r="G460" s="7">
        <v>56</v>
      </c>
      <c r="H460" s="7">
        <v>5</v>
      </c>
      <c r="I460" s="7">
        <v>-5.3231564522278098E-3</v>
      </c>
      <c r="J460" s="7">
        <v>-8.5750128928374594E-2</v>
      </c>
    </row>
    <row r="461" spans="2:10" x14ac:dyDescent="0.2">
      <c r="B461" s="7">
        <v>57</v>
      </c>
      <c r="C461" s="7">
        <v>5</v>
      </c>
      <c r="D461" s="7">
        <v>2.8871584510527602E-2</v>
      </c>
      <c r="E461" s="7">
        <v>-4.9044533402808503E-2</v>
      </c>
      <c r="G461" s="7">
        <v>57</v>
      </c>
      <c r="H461" s="7">
        <v>5</v>
      </c>
      <c r="I461" s="7">
        <v>2.86630024099379E-2</v>
      </c>
      <c r="J461" s="7">
        <v>-0.10671385371679799</v>
      </c>
    </row>
    <row r="462" spans="2:10" x14ac:dyDescent="0.2">
      <c r="B462" s="7">
        <v>58</v>
      </c>
      <c r="C462" s="7">
        <v>5</v>
      </c>
      <c r="D462" s="7">
        <v>-9.7759111778419297E-2</v>
      </c>
      <c r="E462" s="7">
        <v>0.109179519962536</v>
      </c>
      <c r="G462" s="7">
        <v>58</v>
      </c>
      <c r="H462" s="7">
        <v>5</v>
      </c>
      <c r="I462" s="7">
        <v>-9.3470233318919696E-2</v>
      </c>
      <c r="J462" s="7">
        <v>-5.3546552445169503E-2</v>
      </c>
    </row>
    <row r="463" spans="2:10" x14ac:dyDescent="0.2">
      <c r="B463" s="7">
        <v>59</v>
      </c>
      <c r="C463" s="7">
        <v>5</v>
      </c>
      <c r="D463" s="7">
        <v>6.3674231520867194E-2</v>
      </c>
      <c r="E463" s="7">
        <v>-2.7551570333405301E-2</v>
      </c>
      <c r="G463" s="7">
        <v>59</v>
      </c>
      <c r="H463" s="7">
        <v>5</v>
      </c>
      <c r="I463" s="7">
        <v>6.2424332979271697E-2</v>
      </c>
      <c r="J463" s="7">
        <v>5.0401810851622202E-2</v>
      </c>
    </row>
    <row r="464" spans="2:10" x14ac:dyDescent="0.2">
      <c r="B464" s="7">
        <v>60</v>
      </c>
      <c r="C464" s="7">
        <v>5</v>
      </c>
      <c r="D464" s="7">
        <v>-3.2197959321552901E-2</v>
      </c>
      <c r="E464" s="7">
        <v>-2.0035357854009599E-2</v>
      </c>
      <c r="G464" s="7">
        <v>60</v>
      </c>
      <c r="H464" s="7">
        <v>5</v>
      </c>
      <c r="I464" s="7">
        <v>-3.0691165830595502E-2</v>
      </c>
      <c r="J464" s="7">
        <v>-5.22643661527162E-2</v>
      </c>
    </row>
    <row r="465" spans="2:10" x14ac:dyDescent="0.2">
      <c r="B465" s="7">
        <v>61</v>
      </c>
      <c r="C465" s="7">
        <v>5</v>
      </c>
      <c r="D465" s="7">
        <v>-0.17193535756791301</v>
      </c>
      <c r="E465" s="7">
        <v>-1.3545552162354599E-2</v>
      </c>
      <c r="G465" s="7">
        <v>61</v>
      </c>
      <c r="H465" s="7">
        <v>5</v>
      </c>
      <c r="I465" s="7">
        <v>-0.16773018459095501</v>
      </c>
      <c r="J465" s="7">
        <v>-0.15995627153019401</v>
      </c>
    </row>
    <row r="466" spans="2:10" x14ac:dyDescent="0.2">
      <c r="B466" s="7">
        <v>62</v>
      </c>
      <c r="C466" s="7">
        <v>5</v>
      </c>
      <c r="D466" s="7">
        <v>8.0677978289095606E-2</v>
      </c>
      <c r="E466" s="7">
        <v>1.36187902723242E-2</v>
      </c>
      <c r="G466" s="7">
        <v>62</v>
      </c>
      <c r="H466" s="7">
        <v>5</v>
      </c>
      <c r="I466" s="7">
        <v>7.9070643026489598E-2</v>
      </c>
      <c r="J466" s="7">
        <v>0.14346323797041299</v>
      </c>
    </row>
    <row r="467" spans="2:10" x14ac:dyDescent="0.2">
      <c r="B467" s="7">
        <v>63</v>
      </c>
      <c r="C467" s="7">
        <v>5</v>
      </c>
      <c r="D467" s="7">
        <v>-0.203152907927096</v>
      </c>
      <c r="E467" s="7">
        <v>-0.20601487481919101</v>
      </c>
      <c r="G467" s="7">
        <v>63</v>
      </c>
      <c r="H467" s="7">
        <v>5</v>
      </c>
      <c r="I467" s="7">
        <v>-0.201147517730903</v>
      </c>
      <c r="J467" s="7">
        <v>-0.15298662429681001</v>
      </c>
    </row>
    <row r="468" spans="2:10" x14ac:dyDescent="0.2">
      <c r="B468" s="7">
        <v>64</v>
      </c>
      <c r="C468" s="7">
        <v>5</v>
      </c>
      <c r="D468" s="7">
        <v>3.11195616538535E-2</v>
      </c>
      <c r="E468" s="7">
        <v>-8.4021880975035906E-2</v>
      </c>
      <c r="G468" s="7">
        <v>64</v>
      </c>
      <c r="H468" s="7">
        <v>5</v>
      </c>
      <c r="I468" s="7">
        <v>3.0360871660646702E-2</v>
      </c>
      <c r="J468" s="7">
        <v>-0.11459573997804</v>
      </c>
    </row>
    <row r="469" spans="2:10" x14ac:dyDescent="0.2">
      <c r="B469" s="7">
        <v>65</v>
      </c>
      <c r="C469" s="7">
        <v>5</v>
      </c>
      <c r="D469" s="7">
        <v>-6.4994945310052898E-2</v>
      </c>
      <c r="E469" s="7">
        <v>8.4103272562510198E-2</v>
      </c>
      <c r="G469" s="7">
        <v>65</v>
      </c>
      <c r="H469" s="7">
        <v>5</v>
      </c>
      <c r="I469" s="7">
        <v>-6.2639185395636496E-2</v>
      </c>
      <c r="J469" s="7">
        <v>-5.2866663374112798E-2</v>
      </c>
    </row>
    <row r="470" spans="2:10" x14ac:dyDescent="0.2">
      <c r="B470" s="7">
        <v>66</v>
      </c>
      <c r="C470" s="7">
        <v>5</v>
      </c>
      <c r="D470" s="7">
        <v>0.26466210824048098</v>
      </c>
      <c r="E470" s="7">
        <v>-4.1520840788317401E-2</v>
      </c>
      <c r="G470" s="7">
        <v>66</v>
      </c>
      <c r="H470" s="7">
        <v>5</v>
      </c>
      <c r="I470" s="7">
        <v>0.25894173881512</v>
      </c>
      <c r="J470" s="7">
        <v>0.17832547960703601</v>
      </c>
    </row>
    <row r="471" spans="2:10" x14ac:dyDescent="0.2">
      <c r="B471" s="7">
        <v>67</v>
      </c>
      <c r="C471" s="7">
        <v>5</v>
      </c>
      <c r="D471" s="7">
        <v>-4.6206521265497201E-2</v>
      </c>
      <c r="E471" s="7">
        <v>-2.1392760185818798E-3</v>
      </c>
      <c r="G471" s="7">
        <v>67</v>
      </c>
      <c r="H471" s="7">
        <v>5</v>
      </c>
      <c r="I471" s="7">
        <v>-4.55434561215124E-2</v>
      </c>
      <c r="J471" s="7">
        <v>0.13547779550997499</v>
      </c>
    </row>
    <row r="472" spans="2:10" x14ac:dyDescent="0.2">
      <c r="B472" s="7">
        <v>68</v>
      </c>
      <c r="C472" s="7">
        <v>5</v>
      </c>
      <c r="D472" s="7">
        <v>7.3643896800812805E-2</v>
      </c>
      <c r="E472" s="7">
        <v>0.124117598828309</v>
      </c>
      <c r="G472" s="7">
        <v>68</v>
      </c>
      <c r="H472" s="7">
        <v>5</v>
      </c>
      <c r="I472" s="7">
        <v>7.2276949886871805E-2</v>
      </c>
      <c r="J472" s="7">
        <v>-3.5759973249216002E-2</v>
      </c>
    </row>
    <row r="473" spans="2:10" x14ac:dyDescent="0.2">
      <c r="B473" s="7">
        <v>69</v>
      </c>
      <c r="C473" s="7">
        <v>5</v>
      </c>
      <c r="D473" s="7">
        <v>-6.3174162173562601E-2</v>
      </c>
      <c r="E473" s="7">
        <v>-0.15586625845421301</v>
      </c>
      <c r="G473" s="7">
        <v>69</v>
      </c>
      <c r="H473" s="7">
        <v>5</v>
      </c>
      <c r="I473" s="7">
        <v>-6.1405026877617203E-2</v>
      </c>
      <c r="J473" s="7">
        <v>-8.6814534099080895E-2</v>
      </c>
    </row>
    <row r="474" spans="2:10" x14ac:dyDescent="0.2">
      <c r="B474" s="7">
        <v>70</v>
      </c>
      <c r="C474" s="7">
        <v>5</v>
      </c>
      <c r="D474" s="7">
        <v>-6.6290522447367602E-3</v>
      </c>
      <c r="E474" s="7">
        <v>0.114978582280176</v>
      </c>
      <c r="G474" s="7">
        <v>70</v>
      </c>
      <c r="H474" s="7">
        <v>5</v>
      </c>
      <c r="I474" s="7">
        <v>-6.5263954597849496E-3</v>
      </c>
      <c r="J474" s="7">
        <v>-5.1165010668315199E-2</v>
      </c>
    </row>
    <row r="475" spans="2:10" x14ac:dyDescent="0.2">
      <c r="B475" s="7">
        <v>71</v>
      </c>
      <c r="C475" s="7">
        <v>5</v>
      </c>
      <c r="D475" s="7">
        <v>-1.57908068360273E-2</v>
      </c>
      <c r="E475" s="7">
        <v>5.7761909343563298E-3</v>
      </c>
      <c r="G475" s="7">
        <v>71</v>
      </c>
      <c r="H475" s="7">
        <v>5</v>
      </c>
      <c r="I475" s="7">
        <v>-1.50522946616682E-2</v>
      </c>
      <c r="J475" s="7">
        <v>3.7073252957430497E-2</v>
      </c>
    </row>
    <row r="476" spans="2:10" x14ac:dyDescent="0.2">
      <c r="B476" s="7">
        <v>72</v>
      </c>
      <c r="C476" s="7">
        <v>5</v>
      </c>
      <c r="D476" s="7">
        <v>-0.13895499509825401</v>
      </c>
      <c r="E476" s="7">
        <v>-5.68795705659575E-2</v>
      </c>
      <c r="G476" s="7">
        <v>72</v>
      </c>
      <c r="H476" s="7">
        <v>5</v>
      </c>
      <c r="I476" s="7">
        <v>-0.13583455049700499</v>
      </c>
      <c r="J476" s="7">
        <v>-7.2553128568679306E-2</v>
      </c>
    </row>
    <row r="477" spans="2:10" x14ac:dyDescent="0.2">
      <c r="B477" s="7">
        <v>73</v>
      </c>
      <c r="C477" s="7">
        <v>5</v>
      </c>
      <c r="D477" s="7">
        <v>0.16229444433830201</v>
      </c>
      <c r="E477" s="7">
        <v>-8.8353045370585206E-2</v>
      </c>
      <c r="G477" s="7">
        <v>73</v>
      </c>
      <c r="H477" s="7">
        <v>5</v>
      </c>
      <c r="I477" s="7">
        <v>0.16073517314181801</v>
      </c>
      <c r="J477" s="7">
        <v>2.1769688917594902E-2</v>
      </c>
    </row>
    <row r="478" spans="2:10" x14ac:dyDescent="0.2">
      <c r="B478" s="7">
        <v>74</v>
      </c>
      <c r="C478" s="7">
        <v>5</v>
      </c>
      <c r="D478" s="7">
        <v>4.0526123162492503E-2</v>
      </c>
      <c r="E478" s="7">
        <v>0.13239164810662499</v>
      </c>
      <c r="G478" s="7">
        <v>74</v>
      </c>
      <c r="H478" s="7">
        <v>5</v>
      </c>
      <c r="I478" s="7">
        <v>3.9780354326749597E-2</v>
      </c>
      <c r="J478" s="7">
        <v>3.1668070843740501E-2</v>
      </c>
    </row>
    <row r="479" spans="2:10" x14ac:dyDescent="0.2">
      <c r="B479" s="7">
        <v>75</v>
      </c>
      <c r="C479" s="7">
        <v>5</v>
      </c>
      <c r="D479" s="7">
        <v>-5.2482482525746797E-2</v>
      </c>
      <c r="E479" s="7">
        <v>-1.0572584889360701E-2</v>
      </c>
      <c r="G479" s="7">
        <v>75</v>
      </c>
      <c r="H479" s="7">
        <v>5</v>
      </c>
      <c r="I479" s="7">
        <v>-5.08483241073572E-2</v>
      </c>
      <c r="J479" s="7">
        <v>-0.110628631040151</v>
      </c>
    </row>
    <row r="480" spans="2:10" x14ac:dyDescent="0.2">
      <c r="B480" s="7">
        <v>76</v>
      </c>
      <c r="C480" s="7">
        <v>5</v>
      </c>
      <c r="D480" s="7">
        <v>6.6570240660546202E-3</v>
      </c>
      <c r="E480" s="7">
        <v>2.53243570020283E-2</v>
      </c>
      <c r="G480" s="7">
        <v>76</v>
      </c>
      <c r="H480" s="7">
        <v>5</v>
      </c>
      <c r="I480" s="7">
        <v>5.9567783684615298E-3</v>
      </c>
      <c r="J480" s="7">
        <v>6.0641459596210402E-2</v>
      </c>
    </row>
    <row r="481" spans="2:10" x14ac:dyDescent="0.2">
      <c r="B481" s="7">
        <v>77</v>
      </c>
      <c r="C481" s="7">
        <v>5</v>
      </c>
      <c r="D481" s="7">
        <v>1.85495116330898E-2</v>
      </c>
      <c r="E481" s="7">
        <v>-2.7515688120356398E-2</v>
      </c>
      <c r="G481" s="7">
        <v>77</v>
      </c>
      <c r="H481" s="7">
        <v>5</v>
      </c>
      <c r="I481" s="7">
        <v>1.8578303714365401E-2</v>
      </c>
      <c r="J481" s="7">
        <v>3.7271325991276201E-2</v>
      </c>
    </row>
    <row r="482" spans="2:10" x14ac:dyDescent="0.2">
      <c r="B482" s="7">
        <v>78</v>
      </c>
      <c r="C482" s="7">
        <v>5</v>
      </c>
      <c r="D482" s="7">
        <v>2.56022034422454E-2</v>
      </c>
      <c r="E482" s="7">
        <v>2.3011815391793501E-4</v>
      </c>
      <c r="G482" s="7">
        <v>78</v>
      </c>
      <c r="H482" s="7">
        <v>5</v>
      </c>
      <c r="I482" s="7">
        <v>2.5419016610014101E-2</v>
      </c>
      <c r="J482" s="7">
        <v>0.16901503736139301</v>
      </c>
    </row>
    <row r="483" spans="2:10" x14ac:dyDescent="0.2">
      <c r="B483" s="7">
        <v>79</v>
      </c>
      <c r="C483" s="7">
        <v>5</v>
      </c>
      <c r="D483" s="7">
        <v>0.11845412911504399</v>
      </c>
      <c r="E483" s="7">
        <v>5.8499132018957803E-2</v>
      </c>
      <c r="G483" s="7">
        <v>79</v>
      </c>
      <c r="H483" s="7">
        <v>5</v>
      </c>
      <c r="I483" s="7">
        <v>0.11619186117801</v>
      </c>
      <c r="J483" s="7">
        <v>7.0087832898714494E-2</v>
      </c>
    </row>
    <row r="484" spans="2:10" x14ac:dyDescent="0.2">
      <c r="B484" s="7">
        <v>80</v>
      </c>
      <c r="C484" s="7">
        <v>5</v>
      </c>
      <c r="D484" s="7">
        <v>1.42737336423551E-2</v>
      </c>
      <c r="E484" s="7">
        <v>0.207668500991185</v>
      </c>
      <c r="G484" s="7">
        <v>80</v>
      </c>
      <c r="H484" s="7">
        <v>5</v>
      </c>
      <c r="I484" s="7">
        <v>1.39371784243023E-2</v>
      </c>
      <c r="J484" s="7">
        <v>0.13266924095732699</v>
      </c>
    </row>
    <row r="485" spans="2:10" x14ac:dyDescent="0.2">
      <c r="B485" s="7">
        <v>81</v>
      </c>
      <c r="C485" s="7">
        <v>5</v>
      </c>
      <c r="D485" s="7">
        <v>3.0658756519451401E-2</v>
      </c>
      <c r="E485" s="7">
        <v>0.14433758492317</v>
      </c>
      <c r="G485" s="7">
        <v>81</v>
      </c>
      <c r="H485" s="7">
        <v>5</v>
      </c>
      <c r="I485" s="7">
        <v>2.9685809096439399E-2</v>
      </c>
      <c r="J485" s="7">
        <v>-4.5176662915427997E-2</v>
      </c>
    </row>
    <row r="486" spans="2:10" x14ac:dyDescent="0.2">
      <c r="B486" s="7">
        <v>82</v>
      </c>
      <c r="C486" s="7">
        <v>5</v>
      </c>
      <c r="D486" s="7">
        <v>-0.130786819694478</v>
      </c>
      <c r="E486" s="7">
        <v>-6.0485668841075799E-2</v>
      </c>
      <c r="G486" s="7">
        <v>82</v>
      </c>
      <c r="H486" s="7">
        <v>5</v>
      </c>
      <c r="I486" s="7">
        <v>-0.127536769728233</v>
      </c>
      <c r="J486" s="7">
        <v>-3.9414514843667099E-2</v>
      </c>
    </row>
    <row r="487" spans="2:10" x14ac:dyDescent="0.2">
      <c r="B487" s="7">
        <v>83</v>
      </c>
      <c r="C487" s="7">
        <v>5</v>
      </c>
      <c r="D487" s="7">
        <v>-1.9031693331072599E-2</v>
      </c>
      <c r="E487" s="7">
        <v>1.68641887492216E-2</v>
      </c>
      <c r="G487" s="7">
        <v>83</v>
      </c>
      <c r="H487" s="7">
        <v>5</v>
      </c>
      <c r="I487" s="7">
        <v>-1.82795347574451E-2</v>
      </c>
      <c r="J487" s="7">
        <v>7.9962880949597803E-3</v>
      </c>
    </row>
    <row r="488" spans="2:10" x14ac:dyDescent="0.2">
      <c r="B488" s="7">
        <v>84</v>
      </c>
      <c r="C488" s="7">
        <v>5</v>
      </c>
      <c r="D488" s="7">
        <v>-0.10853798243306199</v>
      </c>
      <c r="E488" s="7">
        <v>8.7267019671862997E-2</v>
      </c>
      <c r="G488" s="7">
        <v>84</v>
      </c>
      <c r="H488" s="7">
        <v>5</v>
      </c>
      <c r="I488" s="7">
        <v>-0.106729849326041</v>
      </c>
      <c r="J488" s="7">
        <v>0.11061750167442901</v>
      </c>
    </row>
    <row r="489" spans="2:10" x14ac:dyDescent="0.2">
      <c r="B489" s="7">
        <v>85</v>
      </c>
      <c r="C489" s="7">
        <v>5</v>
      </c>
      <c r="D489" s="7">
        <v>1.13298023005068E-2</v>
      </c>
      <c r="E489" s="7">
        <v>-9.4480293906754803E-2</v>
      </c>
      <c r="G489" s="7">
        <v>85</v>
      </c>
      <c r="H489" s="7">
        <v>5</v>
      </c>
      <c r="I489" s="7">
        <v>1.05062859889129E-2</v>
      </c>
      <c r="J489" s="7">
        <v>-4.69352514904973E-2</v>
      </c>
    </row>
    <row r="490" spans="2:10" x14ac:dyDescent="0.2">
      <c r="B490" s="7">
        <v>86</v>
      </c>
      <c r="C490" s="7">
        <v>5</v>
      </c>
      <c r="D490" s="7">
        <v>0.25198465878925103</v>
      </c>
      <c r="E490" s="7">
        <v>0.19040169857140099</v>
      </c>
      <c r="G490" s="7">
        <v>86</v>
      </c>
      <c r="H490" s="7">
        <v>5</v>
      </c>
      <c r="I490" s="7">
        <v>0.23963261509318101</v>
      </c>
      <c r="J490" s="7">
        <v>0.194045430829931</v>
      </c>
    </row>
    <row r="491" spans="2:10" x14ac:dyDescent="0.2">
      <c r="B491" s="7">
        <v>87</v>
      </c>
      <c r="C491" s="7">
        <v>5</v>
      </c>
      <c r="D491" s="7">
        <v>4.9121846202377001E-2</v>
      </c>
      <c r="E491" s="7">
        <v>-3.1596933389261402E-2</v>
      </c>
      <c r="G491" s="7">
        <v>87</v>
      </c>
      <c r="H491" s="7">
        <v>5</v>
      </c>
      <c r="I491" s="7">
        <v>4.7207061732462897E-2</v>
      </c>
      <c r="J491" s="7">
        <v>-7.4571633648535099E-2</v>
      </c>
    </row>
    <row r="492" spans="2:10" x14ac:dyDescent="0.2">
      <c r="B492" s="7">
        <v>88</v>
      </c>
      <c r="C492" s="7">
        <v>5</v>
      </c>
      <c r="D492" s="7">
        <v>-3.4770698736466897E-2</v>
      </c>
      <c r="E492" s="7">
        <v>1.14533101958196E-2</v>
      </c>
      <c r="G492" s="7">
        <v>88</v>
      </c>
      <c r="H492" s="7">
        <v>5</v>
      </c>
      <c r="I492" s="7">
        <v>-3.0114937301451799E-2</v>
      </c>
      <c r="J492" s="7">
        <v>-1.2206571202302301E-3</v>
      </c>
    </row>
    <row r="493" spans="2:10" x14ac:dyDescent="0.2">
      <c r="B493" s="7">
        <v>89</v>
      </c>
      <c r="C493" s="7">
        <v>5</v>
      </c>
      <c r="D493" s="7">
        <v>4.7272479446564701E-2</v>
      </c>
      <c r="E493" s="7">
        <v>8.1384437624516096E-2</v>
      </c>
      <c r="G493" s="7">
        <v>89</v>
      </c>
      <c r="H493" s="7">
        <v>5</v>
      </c>
      <c r="I493" s="7">
        <v>4.6041829668801E-2</v>
      </c>
      <c r="J493" s="7">
        <v>3.9031363587147499E-3</v>
      </c>
    </row>
    <row r="494" spans="2:10" x14ac:dyDescent="0.2">
      <c r="B494" s="7">
        <v>90</v>
      </c>
      <c r="C494" s="7">
        <v>5</v>
      </c>
      <c r="D494" s="7">
        <v>-2.6643362697130999E-2</v>
      </c>
      <c r="E494" s="7">
        <v>3.6441653907433001E-3</v>
      </c>
      <c r="G494" s="7">
        <v>90</v>
      </c>
      <c r="H494" s="7">
        <v>5</v>
      </c>
      <c r="I494" s="7">
        <v>-2.9048985779946999E-2</v>
      </c>
      <c r="J494" s="7">
        <v>0.14509051270386999</v>
      </c>
    </row>
    <row r="495" spans="2:10" x14ac:dyDescent="0.2">
      <c r="B495" s="7">
        <v>91</v>
      </c>
      <c r="C495" s="7">
        <v>5</v>
      </c>
      <c r="D495" s="7">
        <v>2.4207052966593399E-2</v>
      </c>
      <c r="E495" s="7">
        <v>9.8038461938558405E-2</v>
      </c>
      <c r="G495" s="7">
        <v>91</v>
      </c>
      <c r="H495" s="7">
        <v>5</v>
      </c>
      <c r="I495" s="7">
        <v>2.3714729038092099E-2</v>
      </c>
      <c r="J495" s="7">
        <v>0.137967373941454</v>
      </c>
    </row>
    <row r="496" spans="2:10" x14ac:dyDescent="0.2">
      <c r="B496" s="7">
        <v>92</v>
      </c>
      <c r="C496" s="7">
        <v>5</v>
      </c>
      <c r="D496" s="7">
        <v>-7.3991343334035301E-2</v>
      </c>
      <c r="E496" s="7">
        <v>4.1959627147341499E-2</v>
      </c>
      <c r="G496" s="7">
        <v>92</v>
      </c>
      <c r="H496" s="7">
        <v>5</v>
      </c>
      <c r="I496" s="7">
        <v>-7.2215908249419605E-2</v>
      </c>
      <c r="J496" s="7">
        <v>3.3487200583554297E-2</v>
      </c>
    </row>
    <row r="497" spans="2:10" x14ac:dyDescent="0.2">
      <c r="B497" s="7">
        <v>93</v>
      </c>
      <c r="C497" s="7">
        <v>5</v>
      </c>
      <c r="D497" s="7">
        <v>0.14018552982747401</v>
      </c>
      <c r="E497" s="7">
        <v>0.13211713018924501</v>
      </c>
      <c r="G497" s="7">
        <v>93</v>
      </c>
      <c r="H497" s="7">
        <v>5</v>
      </c>
      <c r="I497" s="7">
        <v>0.136912203979319</v>
      </c>
      <c r="J497" s="7">
        <v>9.8293454502173597E-2</v>
      </c>
    </row>
    <row r="498" spans="2:10" x14ac:dyDescent="0.2">
      <c r="B498" s="7">
        <v>94</v>
      </c>
      <c r="C498" s="7">
        <v>5</v>
      </c>
      <c r="D498" s="7">
        <v>-7.6362691200806401E-3</v>
      </c>
      <c r="E498" s="7">
        <v>9.9303078548796705E-2</v>
      </c>
      <c r="G498" s="7">
        <v>94</v>
      </c>
      <c r="H498" s="7">
        <v>5</v>
      </c>
      <c r="I498" s="7">
        <v>-7.7242096897869299E-3</v>
      </c>
      <c r="J498" s="7">
        <v>9.2034150368906595E-2</v>
      </c>
    </row>
    <row r="499" spans="2:10" x14ac:dyDescent="0.2">
      <c r="B499" s="7">
        <v>95</v>
      </c>
      <c r="C499" s="7">
        <v>5</v>
      </c>
      <c r="D499" s="7">
        <v>9.2390006054499998E-2</v>
      </c>
      <c r="E499" s="7">
        <v>-4.3322689250139497E-2</v>
      </c>
      <c r="G499" s="7">
        <v>95</v>
      </c>
      <c r="H499" s="7">
        <v>5</v>
      </c>
      <c r="I499" s="7">
        <v>9.1193550675827198E-2</v>
      </c>
      <c r="J499" s="7">
        <v>-3.2002211198333803E-2</v>
      </c>
    </row>
    <row r="500" spans="2:10" x14ac:dyDescent="0.2">
      <c r="B500" s="7">
        <v>96</v>
      </c>
      <c r="C500" s="7">
        <v>5</v>
      </c>
      <c r="D500" s="7">
        <v>1.4269832665135601E-2</v>
      </c>
      <c r="E500" s="7">
        <v>7.6787229529417203E-2</v>
      </c>
      <c r="G500" s="7">
        <v>96</v>
      </c>
      <c r="H500" s="7">
        <v>5</v>
      </c>
      <c r="I500" s="7">
        <v>1.3626696712830001E-2</v>
      </c>
      <c r="J500" s="7">
        <v>0.18836709001906499</v>
      </c>
    </row>
    <row r="501" spans="2:10" x14ac:dyDescent="0.2">
      <c r="B501" s="7">
        <v>97</v>
      </c>
      <c r="C501" s="7">
        <v>5</v>
      </c>
      <c r="D501" s="7">
        <v>7.6867452854102694E-2</v>
      </c>
      <c r="E501" s="7">
        <v>0.112116069212839</v>
      </c>
      <c r="G501" s="7">
        <v>97</v>
      </c>
      <c r="H501" s="7">
        <v>5</v>
      </c>
      <c r="I501" s="7">
        <v>7.5659019579176395E-2</v>
      </c>
      <c r="J501" s="7">
        <v>7.1612603166109096E-2</v>
      </c>
    </row>
    <row r="502" spans="2:10" x14ac:dyDescent="0.2">
      <c r="B502" s="7">
        <v>98</v>
      </c>
      <c r="C502" s="7">
        <v>5</v>
      </c>
      <c r="D502" s="7">
        <v>0.10514350726178</v>
      </c>
      <c r="E502" s="7">
        <v>0.181283644801676</v>
      </c>
      <c r="G502" s="7">
        <v>98</v>
      </c>
      <c r="H502" s="7">
        <v>5</v>
      </c>
      <c r="I502" s="7">
        <v>0.10338901909709</v>
      </c>
      <c r="J502" s="7">
        <v>0.17725538897930301</v>
      </c>
    </row>
    <row r="503" spans="2:10" x14ac:dyDescent="0.2">
      <c r="B503" s="7">
        <v>99</v>
      </c>
      <c r="C503" s="7">
        <v>5</v>
      </c>
      <c r="D503" s="7">
        <v>8.9432365893622495E-2</v>
      </c>
      <c r="E503" s="7">
        <v>-1.4795231632905199E-2</v>
      </c>
      <c r="G503" s="7">
        <v>99</v>
      </c>
      <c r="H503" s="7">
        <v>5</v>
      </c>
      <c r="I503" s="7">
        <v>8.6622346327693805E-2</v>
      </c>
      <c r="J503" s="7">
        <v>-7.7957049424517396E-3</v>
      </c>
    </row>
    <row r="504" spans="2:10" x14ac:dyDescent="0.2">
      <c r="B504" s="7">
        <v>100</v>
      </c>
      <c r="C504" s="7">
        <v>5</v>
      </c>
      <c r="D504" s="7">
        <v>1.50785193531524E-2</v>
      </c>
      <c r="E504" s="7">
        <v>-5.49816459470076E-2</v>
      </c>
      <c r="G504" s="7">
        <v>100</v>
      </c>
      <c r="H504" s="7">
        <v>5</v>
      </c>
      <c r="I504" s="7">
        <v>1.4009982959112899E-2</v>
      </c>
      <c r="J504" s="7">
        <v>-2.9187941832624601E-3</v>
      </c>
    </row>
    <row r="505" spans="2:10" x14ac:dyDescent="0.2">
      <c r="B505" s="7">
        <v>1</v>
      </c>
      <c r="C505" s="7">
        <v>6</v>
      </c>
      <c r="D505" s="7">
        <v>-0.109967498825874</v>
      </c>
      <c r="E505" s="7">
        <v>-0.22799093666561501</v>
      </c>
      <c r="G505" s="7">
        <v>1</v>
      </c>
      <c r="H505" s="7">
        <v>6</v>
      </c>
      <c r="I505" s="7">
        <v>-0.110588053743525</v>
      </c>
      <c r="J505" s="7">
        <v>-0.14094151234239899</v>
      </c>
    </row>
    <row r="506" spans="2:10" x14ac:dyDescent="0.2">
      <c r="B506" s="7">
        <v>2</v>
      </c>
      <c r="C506" s="7">
        <v>6</v>
      </c>
      <c r="D506" s="7">
        <v>8.6212243830844998E-2</v>
      </c>
      <c r="E506" s="7">
        <v>-1.5893191462019701E-2</v>
      </c>
      <c r="G506" s="7">
        <v>2</v>
      </c>
      <c r="H506" s="7">
        <v>6</v>
      </c>
      <c r="I506" s="7">
        <v>8.6036246435895705E-2</v>
      </c>
      <c r="J506" s="7">
        <v>2.5788160134176501E-2</v>
      </c>
    </row>
    <row r="507" spans="2:10" x14ac:dyDescent="0.2">
      <c r="B507" s="7">
        <v>3</v>
      </c>
      <c r="C507" s="7">
        <v>6</v>
      </c>
      <c r="D507" s="7">
        <v>-0.161898278688409</v>
      </c>
      <c r="E507" s="7">
        <v>-0.11948006352689799</v>
      </c>
      <c r="G507" s="7">
        <v>3</v>
      </c>
      <c r="H507" s="7">
        <v>6</v>
      </c>
      <c r="I507" s="7">
        <v>-0.159058925893339</v>
      </c>
      <c r="J507" s="7">
        <v>-0.100059032188949</v>
      </c>
    </row>
    <row r="508" spans="2:10" x14ac:dyDescent="0.2">
      <c r="B508" s="7">
        <v>4</v>
      </c>
      <c r="C508" s="7">
        <v>6</v>
      </c>
      <c r="D508" s="7">
        <v>-1.56425048654594E-2</v>
      </c>
      <c r="E508" s="7">
        <v>-1.6090541481445599E-2</v>
      </c>
      <c r="G508" s="7">
        <v>4</v>
      </c>
      <c r="H508" s="7">
        <v>6</v>
      </c>
      <c r="I508" s="7">
        <v>-1.47394159401912E-2</v>
      </c>
      <c r="J508" s="7">
        <v>-4.4239820653679401E-2</v>
      </c>
    </row>
    <row r="509" spans="2:10" x14ac:dyDescent="0.2">
      <c r="B509" s="7">
        <v>5</v>
      </c>
      <c r="C509" s="7">
        <v>6</v>
      </c>
      <c r="D509" s="7">
        <v>2.00923105974198E-2</v>
      </c>
      <c r="E509" s="7">
        <v>-6.8382977091729904E-3</v>
      </c>
      <c r="G509" s="7">
        <v>5</v>
      </c>
      <c r="H509" s="7">
        <v>6</v>
      </c>
      <c r="I509" s="7">
        <v>2.0228622490206401E-2</v>
      </c>
      <c r="J509" s="7">
        <v>-5.4998397545084302E-2</v>
      </c>
    </row>
    <row r="510" spans="2:10" x14ac:dyDescent="0.2">
      <c r="B510" s="7">
        <v>6</v>
      </c>
      <c r="C510" s="7">
        <v>6</v>
      </c>
      <c r="D510" s="7">
        <v>-0.20770781057833601</v>
      </c>
      <c r="E510" s="7">
        <v>-0.190760765062366</v>
      </c>
      <c r="G510" s="7">
        <v>6</v>
      </c>
      <c r="H510" s="7">
        <v>6</v>
      </c>
      <c r="I510" s="7">
        <v>-0.20510850181382301</v>
      </c>
      <c r="J510" s="7">
        <v>-0.25755121215551002</v>
      </c>
    </row>
    <row r="511" spans="2:10" x14ac:dyDescent="0.2">
      <c r="B511" s="7">
        <v>7</v>
      </c>
      <c r="C511" s="7">
        <v>6</v>
      </c>
      <c r="D511" s="7">
        <v>6.4082688065516501E-3</v>
      </c>
      <c r="E511" s="7">
        <v>4.8126140444750796E-3</v>
      </c>
      <c r="G511" s="7">
        <v>7</v>
      </c>
      <c r="H511" s="7">
        <v>6</v>
      </c>
      <c r="I511" s="7">
        <v>6.7626246419489897E-3</v>
      </c>
      <c r="J511" s="7">
        <v>7.0613678326557405E-2</v>
      </c>
    </row>
    <row r="512" spans="2:10" x14ac:dyDescent="0.2">
      <c r="B512" s="7">
        <v>8</v>
      </c>
      <c r="C512" s="7">
        <v>6</v>
      </c>
      <c r="D512" s="7">
        <v>-9.3381203241600402E-2</v>
      </c>
      <c r="E512" s="7">
        <v>0.13465917013418099</v>
      </c>
      <c r="G512" s="7">
        <v>8</v>
      </c>
      <c r="H512" s="7">
        <v>6</v>
      </c>
      <c r="I512" s="7">
        <v>-8.8860759465784006E-2</v>
      </c>
      <c r="J512" s="7">
        <v>-3.6403247796777699E-2</v>
      </c>
    </row>
    <row r="513" spans="2:10" x14ac:dyDescent="0.2">
      <c r="B513" s="7">
        <v>9</v>
      </c>
      <c r="C513" s="7">
        <v>6</v>
      </c>
      <c r="D513" s="7">
        <v>-0.13877357469882601</v>
      </c>
      <c r="E513" s="7">
        <v>-0.16349034208704299</v>
      </c>
      <c r="G513" s="7">
        <v>9</v>
      </c>
      <c r="H513" s="7">
        <v>6</v>
      </c>
      <c r="I513" s="7">
        <v>-0.13629997081370601</v>
      </c>
      <c r="J513" s="7">
        <v>-0.146350398225534</v>
      </c>
    </row>
    <row r="514" spans="2:10" x14ac:dyDescent="0.2">
      <c r="B514" s="7">
        <v>10</v>
      </c>
      <c r="C514" s="7">
        <v>6</v>
      </c>
      <c r="D514" s="7">
        <v>-7.9584280103132302E-2</v>
      </c>
      <c r="E514" s="7">
        <v>-1.93892824018E-2</v>
      </c>
      <c r="G514" s="7">
        <v>10</v>
      </c>
      <c r="H514" s="7">
        <v>6</v>
      </c>
      <c r="I514" s="7">
        <v>-7.8690450820062097E-2</v>
      </c>
      <c r="J514" s="7">
        <v>-8.3412331743568699E-2</v>
      </c>
    </row>
    <row r="515" spans="2:10" x14ac:dyDescent="0.2">
      <c r="B515" s="7">
        <v>11</v>
      </c>
      <c r="C515" s="7">
        <v>6</v>
      </c>
      <c r="D515" s="7">
        <v>2.70153236214252E-2</v>
      </c>
      <c r="E515" s="7">
        <v>5.4697756635274403E-2</v>
      </c>
      <c r="G515" s="7">
        <v>11</v>
      </c>
      <c r="H515" s="7">
        <v>6</v>
      </c>
      <c r="I515" s="7">
        <v>2.70511505688322E-2</v>
      </c>
      <c r="J515" s="7">
        <v>-9.6629199496899104E-2</v>
      </c>
    </row>
    <row r="516" spans="2:10" x14ac:dyDescent="0.2">
      <c r="B516" s="7">
        <v>12</v>
      </c>
      <c r="C516" s="7">
        <v>6</v>
      </c>
      <c r="D516" s="7">
        <v>-3.1351322897119602E-2</v>
      </c>
      <c r="E516" s="7">
        <v>5.3401987274526198E-3</v>
      </c>
      <c r="G516" s="7">
        <v>12</v>
      </c>
      <c r="H516" s="7">
        <v>6</v>
      </c>
      <c r="I516" s="7">
        <v>-3.0758810821357199E-2</v>
      </c>
      <c r="J516" s="7">
        <v>-8.2248363748773201E-2</v>
      </c>
    </row>
    <row r="517" spans="2:10" x14ac:dyDescent="0.2">
      <c r="B517" s="7">
        <v>13</v>
      </c>
      <c r="C517" s="7">
        <v>6</v>
      </c>
      <c r="D517" s="7">
        <v>-9.6531090588613602E-2</v>
      </c>
      <c r="E517" s="7">
        <v>-1.8329671040218501E-2</v>
      </c>
      <c r="G517" s="7">
        <v>13</v>
      </c>
      <c r="H517" s="7">
        <v>6</v>
      </c>
      <c r="I517" s="7">
        <v>-9.5363059038065898E-2</v>
      </c>
      <c r="J517" s="7">
        <v>-0.10530823784728</v>
      </c>
    </row>
    <row r="518" spans="2:10" x14ac:dyDescent="0.2">
      <c r="B518" s="7">
        <v>14</v>
      </c>
      <c r="C518" s="7">
        <v>6</v>
      </c>
      <c r="D518" s="7">
        <v>7.2046925298874199E-3</v>
      </c>
      <c r="E518" s="7">
        <v>-6.2272021282463903E-2</v>
      </c>
      <c r="G518" s="7">
        <v>14</v>
      </c>
      <c r="H518" s="7">
        <v>6</v>
      </c>
      <c r="I518" s="7">
        <v>7.1020774275716301E-3</v>
      </c>
      <c r="J518" s="7">
        <v>-6.21376226451602E-2</v>
      </c>
    </row>
    <row r="519" spans="2:10" x14ac:dyDescent="0.2">
      <c r="B519" s="7">
        <v>15</v>
      </c>
      <c r="C519" s="7">
        <v>6</v>
      </c>
      <c r="D519" s="7">
        <v>5.0342837091619699E-2</v>
      </c>
      <c r="E519" s="7">
        <v>3.6815697772699003E-2</v>
      </c>
      <c r="G519" s="7">
        <v>15</v>
      </c>
      <c r="H519" s="7">
        <v>6</v>
      </c>
      <c r="I519" s="7">
        <v>5.02824121000707E-2</v>
      </c>
      <c r="J519" s="7">
        <v>8.2504635231643406E-2</v>
      </c>
    </row>
    <row r="520" spans="2:10" x14ac:dyDescent="0.2">
      <c r="B520" s="7">
        <v>16</v>
      </c>
      <c r="C520" s="7">
        <v>6</v>
      </c>
      <c r="D520" s="7">
        <v>-0.18838099045217699</v>
      </c>
      <c r="E520" s="7">
        <v>-0.106325289819274</v>
      </c>
      <c r="G520" s="7">
        <v>16</v>
      </c>
      <c r="H520" s="7">
        <v>6</v>
      </c>
      <c r="I520" s="7">
        <v>-0.18803528246514101</v>
      </c>
      <c r="J520" s="7">
        <v>-7.4426305000910603E-2</v>
      </c>
    </row>
    <row r="521" spans="2:10" x14ac:dyDescent="0.2">
      <c r="B521" s="7">
        <v>17</v>
      </c>
      <c r="C521" s="7">
        <v>6</v>
      </c>
      <c r="D521" s="7">
        <v>0.10270562499706901</v>
      </c>
      <c r="E521" s="7">
        <v>9.0026784234257903E-2</v>
      </c>
      <c r="G521" s="7">
        <v>17</v>
      </c>
      <c r="H521" s="7">
        <v>6</v>
      </c>
      <c r="I521" s="7">
        <v>0.10152562395815599</v>
      </c>
      <c r="J521" s="7">
        <v>3.9205825164104098E-2</v>
      </c>
    </row>
    <row r="522" spans="2:10" x14ac:dyDescent="0.2">
      <c r="B522" s="7">
        <v>18</v>
      </c>
      <c r="C522" s="7">
        <v>6</v>
      </c>
      <c r="D522" s="7">
        <v>4.5833885848544802E-2</v>
      </c>
      <c r="E522" s="7">
        <v>2.1608425748473398E-2</v>
      </c>
      <c r="G522" s="7">
        <v>18</v>
      </c>
      <c r="H522" s="7">
        <v>6</v>
      </c>
      <c r="I522" s="7">
        <v>4.55803499061904E-2</v>
      </c>
      <c r="J522" s="7">
        <v>-6.9189908904991899E-3</v>
      </c>
    </row>
    <row r="523" spans="2:10" x14ac:dyDescent="0.2">
      <c r="B523" s="7">
        <v>19</v>
      </c>
      <c r="C523" s="7">
        <v>6</v>
      </c>
      <c r="D523" s="7">
        <v>-8.2326176193321401E-2</v>
      </c>
      <c r="E523" s="7">
        <v>8.9440504052742398E-3</v>
      </c>
      <c r="G523" s="7">
        <v>19</v>
      </c>
      <c r="H523" s="7">
        <v>6</v>
      </c>
      <c r="I523" s="7">
        <v>-8.2533014395746604E-2</v>
      </c>
      <c r="J523" s="7">
        <v>4.1197348856526303E-2</v>
      </c>
    </row>
    <row r="524" spans="2:10" x14ac:dyDescent="0.2">
      <c r="B524" s="7">
        <v>20</v>
      </c>
      <c r="C524" s="7">
        <v>6</v>
      </c>
      <c r="D524" s="7">
        <v>-0.11098692458846</v>
      </c>
      <c r="E524" s="7">
        <v>-2.0952561450409999E-2</v>
      </c>
      <c r="G524" s="7">
        <v>20</v>
      </c>
      <c r="H524" s="7">
        <v>6</v>
      </c>
      <c r="I524" s="7">
        <v>-0.111205972216898</v>
      </c>
      <c r="J524" s="7">
        <v>-5.8088710918908298E-2</v>
      </c>
    </row>
    <row r="525" spans="2:10" x14ac:dyDescent="0.2">
      <c r="B525" s="7">
        <v>21</v>
      </c>
      <c r="C525" s="7">
        <v>6</v>
      </c>
      <c r="D525" s="7">
        <v>2.13146813088478E-2</v>
      </c>
      <c r="E525" s="7">
        <v>-7.1207626606538496E-2</v>
      </c>
      <c r="G525" s="7">
        <v>21</v>
      </c>
      <c r="H525" s="7">
        <v>6</v>
      </c>
      <c r="I525" s="7">
        <v>2.12509816986035E-2</v>
      </c>
      <c r="J525" s="7">
        <v>-1.55499843338163E-2</v>
      </c>
    </row>
    <row r="526" spans="2:10" x14ac:dyDescent="0.2">
      <c r="B526" s="7">
        <v>22</v>
      </c>
      <c r="C526" s="7">
        <v>6</v>
      </c>
      <c r="D526" s="7">
        <v>0.11146490670772401</v>
      </c>
      <c r="E526" s="7">
        <v>-5.7921564881837596E-3</v>
      </c>
      <c r="G526" s="7">
        <v>22</v>
      </c>
      <c r="H526" s="7">
        <v>6</v>
      </c>
      <c r="I526" s="7">
        <v>0.110521160373144</v>
      </c>
      <c r="J526" s="7">
        <v>8.5592471882989699E-2</v>
      </c>
    </row>
    <row r="527" spans="2:10" x14ac:dyDescent="0.2">
      <c r="B527" s="7">
        <v>23</v>
      </c>
      <c r="C527" s="7">
        <v>6</v>
      </c>
      <c r="D527" s="7">
        <v>3.6117595085288598E-2</v>
      </c>
      <c r="E527" s="7">
        <v>-4.1322556356640002E-3</v>
      </c>
      <c r="G527" s="7">
        <v>23</v>
      </c>
      <c r="H527" s="7">
        <v>6</v>
      </c>
      <c r="I527" s="7">
        <v>3.5937209978399699E-2</v>
      </c>
      <c r="J527" s="7">
        <v>-2.0632753474435699E-2</v>
      </c>
    </row>
    <row r="528" spans="2:10" x14ac:dyDescent="0.2">
      <c r="B528" s="7">
        <v>24</v>
      </c>
      <c r="C528" s="7">
        <v>6</v>
      </c>
      <c r="D528" s="7">
        <v>9.0250560569333296E-2</v>
      </c>
      <c r="E528" s="7">
        <v>-0.15533557955970401</v>
      </c>
      <c r="G528" s="7">
        <v>24</v>
      </c>
      <c r="H528" s="7">
        <v>6</v>
      </c>
      <c r="I528" s="7">
        <v>8.9093616346587204E-2</v>
      </c>
      <c r="J528" s="7">
        <v>3.6732005676072703E-2</v>
      </c>
    </row>
    <row r="529" spans="2:10" x14ac:dyDescent="0.2">
      <c r="B529" s="7">
        <v>25</v>
      </c>
      <c r="C529" s="7">
        <v>6</v>
      </c>
      <c r="D529" s="7">
        <v>0.130862126138345</v>
      </c>
      <c r="E529" s="7">
        <v>0.21393228791305999</v>
      </c>
      <c r="G529" s="7">
        <v>25</v>
      </c>
      <c r="H529" s="7">
        <v>6</v>
      </c>
      <c r="I529" s="7">
        <v>0.129207712283117</v>
      </c>
      <c r="J529" s="7">
        <v>-8.0592881867271905E-3</v>
      </c>
    </row>
    <row r="530" spans="2:10" x14ac:dyDescent="0.2">
      <c r="B530" s="7">
        <v>26</v>
      </c>
      <c r="C530" s="7">
        <v>6</v>
      </c>
      <c r="D530" s="7">
        <v>-3.0167022308717199E-2</v>
      </c>
      <c r="E530" s="7">
        <v>-8.4696804418224594E-2</v>
      </c>
      <c r="G530" s="7">
        <v>26</v>
      </c>
      <c r="H530" s="7">
        <v>6</v>
      </c>
      <c r="I530" s="7">
        <v>-2.92927829389278E-2</v>
      </c>
      <c r="J530" s="7">
        <v>2.9136389079020798E-4</v>
      </c>
    </row>
    <row r="531" spans="2:10" x14ac:dyDescent="0.2">
      <c r="B531" s="7">
        <v>27</v>
      </c>
      <c r="C531" s="7">
        <v>6</v>
      </c>
      <c r="D531" s="7">
        <v>7.48874681104921E-2</v>
      </c>
      <c r="E531" s="7">
        <v>-3.2045517687416598E-2</v>
      </c>
      <c r="G531" s="7">
        <v>27</v>
      </c>
      <c r="H531" s="7">
        <v>6</v>
      </c>
      <c r="I531" s="7">
        <v>7.4179467845043603E-2</v>
      </c>
      <c r="J531" s="7">
        <v>-5.7172795474889097E-3</v>
      </c>
    </row>
    <row r="532" spans="2:10" x14ac:dyDescent="0.2">
      <c r="B532" s="7">
        <v>28</v>
      </c>
      <c r="C532" s="7">
        <v>6</v>
      </c>
      <c r="D532" s="7">
        <v>-0.21024674470017099</v>
      </c>
      <c r="E532" s="7">
        <v>-0.25490949376107602</v>
      </c>
      <c r="G532" s="7">
        <v>28</v>
      </c>
      <c r="H532" s="7">
        <v>6</v>
      </c>
      <c r="I532" s="7">
        <v>-0.20940318390034701</v>
      </c>
      <c r="J532" s="7">
        <v>-0.20336321831072501</v>
      </c>
    </row>
    <row r="533" spans="2:10" x14ac:dyDescent="0.2">
      <c r="B533" s="7">
        <v>29</v>
      </c>
      <c r="C533" s="7">
        <v>6</v>
      </c>
      <c r="D533" s="7">
        <v>4.52133678062712E-2</v>
      </c>
      <c r="E533" s="7">
        <v>0.106410097587107</v>
      </c>
      <c r="G533" s="7">
        <v>29</v>
      </c>
      <c r="H533" s="7">
        <v>6</v>
      </c>
      <c r="I533" s="7">
        <v>4.4998581548094697E-2</v>
      </c>
      <c r="J533" s="7">
        <v>0.10723653320672499</v>
      </c>
    </row>
    <row r="534" spans="2:10" x14ac:dyDescent="0.2">
      <c r="B534" s="7">
        <v>30</v>
      </c>
      <c r="C534" s="7">
        <v>6</v>
      </c>
      <c r="D534" s="7">
        <v>-0.144655900482833</v>
      </c>
      <c r="E534" s="7">
        <v>-4.48765700975002E-2</v>
      </c>
      <c r="G534" s="7">
        <v>30</v>
      </c>
      <c r="H534" s="7">
        <v>6</v>
      </c>
      <c r="I534" s="7">
        <v>-0.145842306004793</v>
      </c>
      <c r="J534" s="7">
        <v>-0.12294558624297</v>
      </c>
    </row>
    <row r="535" spans="2:10" x14ac:dyDescent="0.2">
      <c r="B535" s="7">
        <v>31</v>
      </c>
      <c r="C535" s="7">
        <v>6</v>
      </c>
      <c r="D535" s="7">
        <v>8.0229822925835997E-2</v>
      </c>
      <c r="E535" s="7">
        <v>3.0717810171427801E-2</v>
      </c>
      <c r="G535" s="7">
        <v>31</v>
      </c>
      <c r="H535" s="7">
        <v>6</v>
      </c>
      <c r="I535" s="7">
        <v>7.8728854213970606E-2</v>
      </c>
      <c r="J535" s="7">
        <v>3.1631334078626103E-2</v>
      </c>
    </row>
    <row r="536" spans="2:10" x14ac:dyDescent="0.2">
      <c r="B536" s="7">
        <v>32</v>
      </c>
      <c r="C536" s="7">
        <v>6</v>
      </c>
      <c r="D536" s="7">
        <v>6.3140887821049301E-3</v>
      </c>
      <c r="E536" s="7">
        <v>-6.5594423505404897E-2</v>
      </c>
      <c r="G536" s="7">
        <v>32</v>
      </c>
      <c r="H536" s="7">
        <v>6</v>
      </c>
      <c r="I536" s="7">
        <v>6.5251053825043899E-3</v>
      </c>
      <c r="J536" s="7">
        <v>5.4548878773700502E-2</v>
      </c>
    </row>
    <row r="537" spans="2:10" x14ac:dyDescent="0.2">
      <c r="B537" s="7">
        <v>33</v>
      </c>
      <c r="C537" s="7">
        <v>6</v>
      </c>
      <c r="D537" s="7">
        <v>-3.0799979063154102E-2</v>
      </c>
      <c r="E537" s="7">
        <v>0.113446939629343</v>
      </c>
      <c r="G537" s="7">
        <v>33</v>
      </c>
      <c r="H537" s="7">
        <v>6</v>
      </c>
      <c r="I537" s="7">
        <v>-2.9541892999750598E-2</v>
      </c>
      <c r="J537" s="7">
        <v>-4.8911111416289899E-3</v>
      </c>
    </row>
    <row r="538" spans="2:10" x14ac:dyDescent="0.2">
      <c r="B538" s="7">
        <v>34</v>
      </c>
      <c r="C538" s="7">
        <v>6</v>
      </c>
      <c r="D538" s="7">
        <v>-5.3730663663360503E-2</v>
      </c>
      <c r="E538" s="7">
        <v>-7.6007736706236201E-2</v>
      </c>
      <c r="G538" s="7">
        <v>34</v>
      </c>
      <c r="H538" s="7">
        <v>6</v>
      </c>
      <c r="I538" s="7">
        <v>-5.2210182548660299E-2</v>
      </c>
      <c r="J538" s="7">
        <v>2.8380369207913401E-2</v>
      </c>
    </row>
    <row r="539" spans="2:10" x14ac:dyDescent="0.2">
      <c r="B539" s="7">
        <v>35</v>
      </c>
      <c r="C539" s="7">
        <v>6</v>
      </c>
      <c r="D539" s="7">
        <v>8.9135680260373995E-2</v>
      </c>
      <c r="E539" s="7">
        <v>1.0008226731777399E-2</v>
      </c>
      <c r="G539" s="7">
        <v>35</v>
      </c>
      <c r="H539" s="7">
        <v>6</v>
      </c>
      <c r="I539" s="7">
        <v>8.7500486345383002E-2</v>
      </c>
      <c r="J539" s="7">
        <v>4.5395862053578803E-2</v>
      </c>
    </row>
    <row r="540" spans="2:10" x14ac:dyDescent="0.2">
      <c r="B540" s="7">
        <v>36</v>
      </c>
      <c r="C540" s="7">
        <v>6</v>
      </c>
      <c r="D540" s="7">
        <v>9.9706115067128599E-3</v>
      </c>
      <c r="E540" s="7">
        <v>5.4860660199835803E-3</v>
      </c>
      <c r="G540" s="7">
        <v>36</v>
      </c>
      <c r="H540" s="7">
        <v>6</v>
      </c>
      <c r="I540" s="7">
        <v>1.0267374536120101E-2</v>
      </c>
      <c r="J540" s="7">
        <v>-9.5998011339126794E-3</v>
      </c>
    </row>
    <row r="541" spans="2:10" x14ac:dyDescent="0.2">
      <c r="B541" s="7">
        <v>37</v>
      </c>
      <c r="C541" s="7">
        <v>6</v>
      </c>
      <c r="D541" s="7">
        <v>4.0660593252294298E-2</v>
      </c>
      <c r="E541" s="7">
        <v>-1.5822387643575901E-2</v>
      </c>
      <c r="G541" s="7">
        <v>37</v>
      </c>
      <c r="H541" s="7">
        <v>6</v>
      </c>
      <c r="I541" s="7">
        <v>4.0496438652432701E-2</v>
      </c>
      <c r="J541" s="7">
        <v>0.15438601959084999</v>
      </c>
    </row>
    <row r="542" spans="2:10" x14ac:dyDescent="0.2">
      <c r="B542" s="7">
        <v>38</v>
      </c>
      <c r="C542" s="7">
        <v>6</v>
      </c>
      <c r="D542" s="7">
        <v>-3.2564687754783599E-2</v>
      </c>
      <c r="E542" s="7">
        <v>-7.5471165430958095E-2</v>
      </c>
      <c r="G542" s="7">
        <v>38</v>
      </c>
      <c r="H542" s="7">
        <v>6</v>
      </c>
      <c r="I542" s="7">
        <v>-3.1982387201367098E-2</v>
      </c>
      <c r="J542" s="7">
        <v>-0.12778984364916501</v>
      </c>
    </row>
    <row r="543" spans="2:10" x14ac:dyDescent="0.2">
      <c r="B543" s="7">
        <v>39</v>
      </c>
      <c r="C543" s="7">
        <v>6</v>
      </c>
      <c r="D543" s="7">
        <v>1.9361827828600301E-2</v>
      </c>
      <c r="E543" s="7">
        <v>-6.1876648028691902E-2</v>
      </c>
      <c r="G543" s="7">
        <v>39</v>
      </c>
      <c r="H543" s="7">
        <v>6</v>
      </c>
      <c r="I543" s="7">
        <v>1.9247801865331499E-2</v>
      </c>
      <c r="J543" s="7">
        <v>6.1217117177712003E-3</v>
      </c>
    </row>
    <row r="544" spans="2:10" x14ac:dyDescent="0.2">
      <c r="B544" s="7">
        <v>40</v>
      </c>
      <c r="C544" s="7">
        <v>6</v>
      </c>
      <c r="D544" s="7">
        <v>7.5904170465920004E-2</v>
      </c>
      <c r="E544" s="7">
        <v>-2.5026854780547201E-2</v>
      </c>
      <c r="G544" s="7">
        <v>40</v>
      </c>
      <c r="H544" s="7">
        <v>6</v>
      </c>
      <c r="I544" s="7">
        <v>7.5418303006128604E-2</v>
      </c>
      <c r="J544" s="7">
        <v>1.9897727451976301E-3</v>
      </c>
    </row>
    <row r="545" spans="2:10" x14ac:dyDescent="0.2">
      <c r="B545" s="7">
        <v>41</v>
      </c>
      <c r="C545" s="7">
        <v>6</v>
      </c>
      <c r="D545" s="7">
        <v>-2.6099220845793501E-2</v>
      </c>
      <c r="E545" s="7">
        <v>-1.9422052730451601E-2</v>
      </c>
      <c r="G545" s="7">
        <v>41</v>
      </c>
      <c r="H545" s="7">
        <v>6</v>
      </c>
      <c r="I545" s="7">
        <v>-2.52581478706091E-2</v>
      </c>
      <c r="J545" s="7">
        <v>4.5744526295177203E-2</v>
      </c>
    </row>
    <row r="546" spans="2:10" x14ac:dyDescent="0.2">
      <c r="B546" s="7">
        <v>42</v>
      </c>
      <c r="C546" s="7">
        <v>6</v>
      </c>
      <c r="D546" s="7">
        <v>1.6693236713898298E-2</v>
      </c>
      <c r="E546" s="7">
        <v>-4.9458817482541703E-2</v>
      </c>
      <c r="G546" s="7">
        <v>42</v>
      </c>
      <c r="H546" s="7">
        <v>6</v>
      </c>
      <c r="I546" s="7">
        <v>1.6681748332816299E-2</v>
      </c>
      <c r="J546" s="7">
        <v>-6.24696463328007E-2</v>
      </c>
    </row>
    <row r="547" spans="2:10" x14ac:dyDescent="0.2">
      <c r="B547" s="7">
        <v>43</v>
      </c>
      <c r="C547" s="7">
        <v>6</v>
      </c>
      <c r="D547" s="7">
        <v>-8.8375751460080906E-2</v>
      </c>
      <c r="E547" s="7">
        <v>-9.3218950444180507E-2</v>
      </c>
      <c r="G547" s="7">
        <v>43</v>
      </c>
      <c r="H547" s="7">
        <v>6</v>
      </c>
      <c r="I547" s="7">
        <v>-8.7554690132472898E-2</v>
      </c>
      <c r="J547" s="7">
        <v>-7.7794924852181398E-3</v>
      </c>
    </row>
    <row r="548" spans="2:10" x14ac:dyDescent="0.2">
      <c r="B548" s="7">
        <v>44</v>
      </c>
      <c r="C548" s="7">
        <v>6</v>
      </c>
      <c r="D548" s="7">
        <v>7.9442167243524195E-2</v>
      </c>
      <c r="E548" s="7">
        <v>1.4129677391086001E-2</v>
      </c>
      <c r="G548" s="7">
        <v>44</v>
      </c>
      <c r="H548" s="7">
        <v>6</v>
      </c>
      <c r="I548" s="7">
        <v>7.9393687903243304E-2</v>
      </c>
      <c r="J548" s="7">
        <v>1.3719178638524499E-2</v>
      </c>
    </row>
    <row r="549" spans="2:10" x14ac:dyDescent="0.2">
      <c r="B549" s="7">
        <v>45</v>
      </c>
      <c r="C549" s="7">
        <v>6</v>
      </c>
      <c r="D549" s="7">
        <v>3.06388268581799E-2</v>
      </c>
      <c r="E549" s="7">
        <v>4.5230529743841799E-2</v>
      </c>
      <c r="G549" s="7">
        <v>45</v>
      </c>
      <c r="H549" s="7">
        <v>6</v>
      </c>
      <c r="I549" s="7">
        <v>3.0594193054168901E-2</v>
      </c>
      <c r="J549" s="7">
        <v>3.3274368097945498E-2</v>
      </c>
    </row>
    <row r="550" spans="2:10" x14ac:dyDescent="0.2">
      <c r="B550" s="7">
        <v>46</v>
      </c>
      <c r="C550" s="7">
        <v>6</v>
      </c>
      <c r="D550" s="7">
        <v>-7.4088082785923604E-3</v>
      </c>
      <c r="E550" s="7">
        <v>-2.7502635444479399E-2</v>
      </c>
      <c r="G550" s="7">
        <v>46</v>
      </c>
      <c r="H550" s="7">
        <v>6</v>
      </c>
      <c r="I550" s="7">
        <v>-7.2605433707639798E-3</v>
      </c>
      <c r="J550" s="7">
        <v>-1.0842151126784199E-3</v>
      </c>
    </row>
    <row r="551" spans="2:10" x14ac:dyDescent="0.2">
      <c r="B551" s="7">
        <v>47</v>
      </c>
      <c r="C551" s="7">
        <v>6</v>
      </c>
      <c r="D551" s="7">
        <v>-3.0179235158208001E-2</v>
      </c>
      <c r="E551" s="7">
        <v>-0.14942337931757901</v>
      </c>
      <c r="G551" s="7">
        <v>47</v>
      </c>
      <c r="H551" s="7">
        <v>6</v>
      </c>
      <c r="I551" s="7">
        <v>-2.9760135707519501E-2</v>
      </c>
      <c r="J551" s="7">
        <v>-8.1154519146069901E-2</v>
      </c>
    </row>
    <row r="552" spans="2:10" x14ac:dyDescent="0.2">
      <c r="B552" s="7">
        <v>48</v>
      </c>
      <c r="C552" s="7">
        <v>6</v>
      </c>
      <c r="D552" s="7">
        <v>-1.7530779178303001E-3</v>
      </c>
      <c r="E552" s="7">
        <v>-7.7076464285552093E-2</v>
      </c>
      <c r="G552" s="7">
        <v>48</v>
      </c>
      <c r="H552" s="7">
        <v>6</v>
      </c>
      <c r="I552" s="7">
        <v>-1.08498726132567E-3</v>
      </c>
      <c r="J552" s="7">
        <v>0.117756444589189</v>
      </c>
    </row>
    <row r="553" spans="2:10" x14ac:dyDescent="0.2">
      <c r="B553" s="7">
        <v>49</v>
      </c>
      <c r="C553" s="7">
        <v>6</v>
      </c>
      <c r="D553" s="7">
        <v>4.91908970418731E-2</v>
      </c>
      <c r="E553" s="7">
        <v>4.6181939123339797E-3</v>
      </c>
      <c r="G553" s="7">
        <v>49</v>
      </c>
      <c r="H553" s="7">
        <v>6</v>
      </c>
      <c r="I553" s="7">
        <v>4.8886302684906E-2</v>
      </c>
      <c r="J553" s="7">
        <v>-7.3541273518618003E-3</v>
      </c>
    </row>
    <row r="554" spans="2:10" x14ac:dyDescent="0.2">
      <c r="B554" s="7">
        <v>50</v>
      </c>
      <c r="C554" s="7">
        <v>6</v>
      </c>
      <c r="D554" s="7">
        <v>-0.10453222301029801</v>
      </c>
      <c r="E554" s="7">
        <v>-2.9332433660405499E-2</v>
      </c>
      <c r="G554" s="7">
        <v>50</v>
      </c>
      <c r="H554" s="7">
        <v>6</v>
      </c>
      <c r="I554" s="7">
        <v>-0.105154295848238</v>
      </c>
      <c r="J554" s="7">
        <v>0.10179453631063</v>
      </c>
    </row>
    <row r="555" spans="2:10" x14ac:dyDescent="0.2">
      <c r="B555" s="7">
        <v>51</v>
      </c>
      <c r="C555" s="7">
        <v>6</v>
      </c>
      <c r="D555" s="7">
        <v>-5.1856623559075402E-2</v>
      </c>
      <c r="E555" s="7">
        <v>-4.6597660552008001E-2</v>
      </c>
      <c r="G555" s="7">
        <v>51</v>
      </c>
      <c r="H555" s="7">
        <v>6</v>
      </c>
      <c r="I555" s="7">
        <v>-5.1824079940468303E-2</v>
      </c>
      <c r="J555" s="7">
        <v>2.16883965362662E-2</v>
      </c>
    </row>
    <row r="556" spans="2:10" x14ac:dyDescent="0.2">
      <c r="B556" s="7">
        <v>52</v>
      </c>
      <c r="C556" s="7">
        <v>6</v>
      </c>
      <c r="D556" s="7">
        <v>3.3630300627082797E-2</v>
      </c>
      <c r="E556" s="7">
        <v>-0.10313324913009</v>
      </c>
      <c r="G556" s="7">
        <v>52</v>
      </c>
      <c r="H556" s="7">
        <v>6</v>
      </c>
      <c r="I556" s="7">
        <v>3.3525152418628003E-2</v>
      </c>
      <c r="J556" s="7">
        <v>-2.96496423174979E-2</v>
      </c>
    </row>
    <row r="557" spans="2:10" x14ac:dyDescent="0.2">
      <c r="B557" s="7">
        <v>53</v>
      </c>
      <c r="C557" s="7">
        <v>6</v>
      </c>
      <c r="D557" s="7">
        <v>-7.7916499998666594E-2</v>
      </c>
      <c r="E557" s="7">
        <v>-0.15274094182423201</v>
      </c>
      <c r="G557" s="7">
        <v>53</v>
      </c>
      <c r="H557" s="7">
        <v>6</v>
      </c>
      <c r="I557" s="7">
        <v>-7.7713549779255195E-2</v>
      </c>
      <c r="J557" s="7">
        <v>4.4992425735141103E-2</v>
      </c>
    </row>
    <row r="558" spans="2:10" x14ac:dyDescent="0.2">
      <c r="B558" s="7">
        <v>54</v>
      </c>
      <c r="C558" s="7">
        <v>6</v>
      </c>
      <c r="D558" s="7">
        <v>-2.0609992590419099E-3</v>
      </c>
      <c r="E558" s="7">
        <v>1.0260753779002501E-2</v>
      </c>
      <c r="G558" s="7">
        <v>54</v>
      </c>
      <c r="H558" s="7">
        <v>6</v>
      </c>
      <c r="I558" s="7">
        <v>-1.4102267646745E-3</v>
      </c>
      <c r="J558" s="7">
        <v>-9.9057728716152496E-2</v>
      </c>
    </row>
    <row r="559" spans="2:10" x14ac:dyDescent="0.2">
      <c r="B559" s="7">
        <v>55</v>
      </c>
      <c r="C559" s="7">
        <v>6</v>
      </c>
      <c r="D559" s="7">
        <v>-8.4985147913398507E-2</v>
      </c>
      <c r="E559" s="7">
        <v>3.30084013765903E-2</v>
      </c>
      <c r="G559" s="7">
        <v>55</v>
      </c>
      <c r="H559" s="7">
        <v>6</v>
      </c>
      <c r="I559" s="7">
        <v>-8.3760332290059303E-2</v>
      </c>
      <c r="J559" s="7">
        <v>-5.1483269601031403E-2</v>
      </c>
    </row>
    <row r="560" spans="2:10" x14ac:dyDescent="0.2">
      <c r="B560" s="7">
        <v>56</v>
      </c>
      <c r="C560" s="7">
        <v>6</v>
      </c>
      <c r="D560" s="7">
        <v>7.4892209413038202E-2</v>
      </c>
      <c r="E560" s="7">
        <v>-1.18068315094622E-2</v>
      </c>
      <c r="G560" s="7">
        <v>56</v>
      </c>
      <c r="H560" s="7">
        <v>6</v>
      </c>
      <c r="I560" s="7">
        <v>7.3957131143540494E-2</v>
      </c>
      <c r="J560" s="7">
        <v>4.3063582079375003E-2</v>
      </c>
    </row>
    <row r="561" spans="2:10" x14ac:dyDescent="0.2">
      <c r="B561" s="7">
        <v>57</v>
      </c>
      <c r="C561" s="7">
        <v>6</v>
      </c>
      <c r="D561" s="7">
        <v>8.3812602980550804E-3</v>
      </c>
      <c r="E561" s="7">
        <v>-7.3885271175981898E-2</v>
      </c>
      <c r="G561" s="7">
        <v>57</v>
      </c>
      <c r="H561" s="7">
        <v>6</v>
      </c>
      <c r="I561" s="7">
        <v>8.7379579096236205E-3</v>
      </c>
      <c r="J561" s="7">
        <v>-8.4499060238904605E-2</v>
      </c>
    </row>
    <row r="562" spans="2:10" x14ac:dyDescent="0.2">
      <c r="B562" s="7">
        <v>58</v>
      </c>
      <c r="C562" s="7">
        <v>6</v>
      </c>
      <c r="D562" s="7">
        <v>6.0808154162472804E-3</v>
      </c>
      <c r="E562" s="7">
        <v>-4.9019977666775502E-2</v>
      </c>
      <c r="G562" s="7">
        <v>58</v>
      </c>
      <c r="H562" s="7">
        <v>6</v>
      </c>
      <c r="I562" s="7">
        <v>6.2062035962249197E-3</v>
      </c>
      <c r="J562" s="7">
        <v>2.4368641022714899E-2</v>
      </c>
    </row>
    <row r="563" spans="2:10" x14ac:dyDescent="0.2">
      <c r="B563" s="7">
        <v>59</v>
      </c>
      <c r="C563" s="7">
        <v>6</v>
      </c>
      <c r="D563" s="7">
        <v>-4.3619703312858197E-3</v>
      </c>
      <c r="E563" s="7">
        <v>6.5628712049365504E-2</v>
      </c>
      <c r="G563" s="7">
        <v>59</v>
      </c>
      <c r="H563" s="7">
        <v>6</v>
      </c>
      <c r="I563" s="7">
        <v>-3.9204768278420198E-3</v>
      </c>
      <c r="J563" s="7">
        <v>3.16455717847424E-2</v>
      </c>
    </row>
    <row r="564" spans="2:10" x14ac:dyDescent="0.2">
      <c r="B564" s="7">
        <v>60</v>
      </c>
      <c r="C564" s="7">
        <v>6</v>
      </c>
      <c r="D564" s="7">
        <v>-8.6230641649460302E-2</v>
      </c>
      <c r="E564" s="7">
        <v>-4.14886824110106E-2</v>
      </c>
      <c r="G564" s="7">
        <v>60</v>
      </c>
      <c r="H564" s="7">
        <v>6</v>
      </c>
      <c r="I564" s="7">
        <v>-8.4630769461104399E-2</v>
      </c>
      <c r="J564" s="7">
        <v>3.1401293650718601E-2</v>
      </c>
    </row>
    <row r="565" spans="2:10" x14ac:dyDescent="0.2">
      <c r="B565" s="7">
        <v>61</v>
      </c>
      <c r="C565" s="7">
        <v>6</v>
      </c>
      <c r="D565" s="7">
        <v>-0.113457350069524</v>
      </c>
      <c r="E565" s="7">
        <v>-8.9356325186269493E-3</v>
      </c>
      <c r="G565" s="7">
        <v>61</v>
      </c>
      <c r="H565" s="7">
        <v>6</v>
      </c>
      <c r="I565" s="7">
        <v>-0.107441898492388</v>
      </c>
      <c r="J565" s="7">
        <v>-5.4584047454790501E-2</v>
      </c>
    </row>
    <row r="566" spans="2:10" x14ac:dyDescent="0.2">
      <c r="B566" s="7">
        <v>62</v>
      </c>
      <c r="C566" s="7">
        <v>6</v>
      </c>
      <c r="D566" s="7">
        <v>-2.9043178403105298E-2</v>
      </c>
      <c r="E566" s="7">
        <v>-4.7119524587921902E-2</v>
      </c>
      <c r="G566" s="7">
        <v>62</v>
      </c>
      <c r="H566" s="7">
        <v>6</v>
      </c>
      <c r="I566" s="7">
        <v>-2.6737227315726E-2</v>
      </c>
      <c r="J566" s="7">
        <v>-5.4105670864886997E-2</v>
      </c>
    </row>
    <row r="567" spans="2:10" x14ac:dyDescent="0.2">
      <c r="B567" s="7">
        <v>63</v>
      </c>
      <c r="C567" s="7">
        <v>6</v>
      </c>
      <c r="D567" s="7">
        <v>-0.17781900088427699</v>
      </c>
      <c r="E567" s="7">
        <v>-0.233681906316271</v>
      </c>
      <c r="G567" s="7">
        <v>63</v>
      </c>
      <c r="H567" s="7">
        <v>6</v>
      </c>
      <c r="I567" s="7">
        <v>-0.17881535933668299</v>
      </c>
      <c r="J567" s="7">
        <v>-0.25725902369596898</v>
      </c>
    </row>
    <row r="568" spans="2:10" x14ac:dyDescent="0.2">
      <c r="B568" s="7">
        <v>64</v>
      </c>
      <c r="C568" s="7">
        <v>6</v>
      </c>
      <c r="D568" s="7">
        <v>-7.5317857580451203E-2</v>
      </c>
      <c r="E568" s="7">
        <v>-4.4508457269941501E-2</v>
      </c>
      <c r="G568" s="7">
        <v>64</v>
      </c>
      <c r="H568" s="7">
        <v>6</v>
      </c>
      <c r="I568" s="7">
        <v>-7.6494668074035502E-2</v>
      </c>
      <c r="J568" s="7">
        <v>-9.7959305897083099E-2</v>
      </c>
    </row>
    <row r="569" spans="2:10" x14ac:dyDescent="0.2">
      <c r="B569" s="7">
        <v>65</v>
      </c>
      <c r="C569" s="7">
        <v>6</v>
      </c>
      <c r="D569" s="7">
        <v>-5.43378799138425E-2</v>
      </c>
      <c r="E569" s="7">
        <v>-0.19237941986589499</v>
      </c>
      <c r="G569" s="7">
        <v>65</v>
      </c>
      <c r="H569" s="7">
        <v>6</v>
      </c>
      <c r="I569" s="7">
        <v>-5.4783332838960398E-2</v>
      </c>
      <c r="J569" s="7">
        <v>-2.69722403517392E-3</v>
      </c>
    </row>
    <row r="570" spans="2:10" x14ac:dyDescent="0.2">
      <c r="B570" s="7">
        <v>66</v>
      </c>
      <c r="C570" s="7">
        <v>6</v>
      </c>
      <c r="D570" s="7">
        <v>0.113548513583236</v>
      </c>
      <c r="E570" s="7">
        <v>-1.39786601398839E-2</v>
      </c>
      <c r="G570" s="7">
        <v>66</v>
      </c>
      <c r="H570" s="7">
        <v>6</v>
      </c>
      <c r="I570" s="7">
        <v>0.113603698658878</v>
      </c>
      <c r="J570" s="7">
        <v>0.19325019113664901</v>
      </c>
    </row>
    <row r="571" spans="2:10" x14ac:dyDescent="0.2">
      <c r="B571" s="7">
        <v>67</v>
      </c>
      <c r="C571" s="7">
        <v>6</v>
      </c>
      <c r="D571" s="7">
        <v>8.3552327200752799E-2</v>
      </c>
      <c r="E571" s="7">
        <v>0.11174142265886</v>
      </c>
      <c r="G571" s="7">
        <v>67</v>
      </c>
      <c r="H571" s="7">
        <v>6</v>
      </c>
      <c r="I571" s="7">
        <v>8.2403909479752194E-2</v>
      </c>
      <c r="J571" s="7">
        <v>3.9356213656054403E-3</v>
      </c>
    </row>
    <row r="572" spans="2:10" x14ac:dyDescent="0.2">
      <c r="B572" s="7">
        <v>68</v>
      </c>
      <c r="C572" s="7">
        <v>6</v>
      </c>
      <c r="D572" s="7">
        <v>-2.42518332020367E-2</v>
      </c>
      <c r="E572" s="7">
        <v>-0.120431385076804</v>
      </c>
      <c r="G572" s="7">
        <v>68</v>
      </c>
      <c r="H572" s="7">
        <v>6</v>
      </c>
      <c r="I572" s="7">
        <v>-2.3896264121965799E-2</v>
      </c>
      <c r="J572" s="7">
        <v>6.7383413799877402E-3</v>
      </c>
    </row>
    <row r="573" spans="2:10" x14ac:dyDescent="0.2">
      <c r="B573" s="7">
        <v>69</v>
      </c>
      <c r="C573" s="7">
        <v>6</v>
      </c>
      <c r="D573" s="7">
        <v>-0.21486120372300399</v>
      </c>
      <c r="E573" s="7">
        <v>-0.17244420407275199</v>
      </c>
      <c r="G573" s="7">
        <v>69</v>
      </c>
      <c r="H573" s="7">
        <v>6</v>
      </c>
      <c r="I573" s="7">
        <v>-0.21300066230275799</v>
      </c>
      <c r="J573" s="7">
        <v>-0.14765730355437201</v>
      </c>
    </row>
    <row r="574" spans="2:10" x14ac:dyDescent="0.2">
      <c r="B574" s="7">
        <v>70</v>
      </c>
      <c r="C574" s="7">
        <v>6</v>
      </c>
      <c r="D574" s="7">
        <v>-0.11851498413598401</v>
      </c>
      <c r="E574" s="7">
        <v>-8.0519989104802306E-2</v>
      </c>
      <c r="G574" s="7">
        <v>70</v>
      </c>
      <c r="H574" s="7">
        <v>6</v>
      </c>
      <c r="I574" s="7">
        <v>-0.11865841434317501</v>
      </c>
      <c r="J574" s="7">
        <v>-0.16318819319259101</v>
      </c>
    </row>
    <row r="575" spans="2:10" x14ac:dyDescent="0.2">
      <c r="B575" s="7">
        <v>71</v>
      </c>
      <c r="C575" s="7">
        <v>6</v>
      </c>
      <c r="D575" s="7">
        <v>-6.09183136423379E-2</v>
      </c>
      <c r="E575" s="7">
        <v>7.3238906412500498E-2</v>
      </c>
      <c r="G575" s="7">
        <v>71</v>
      </c>
      <c r="H575" s="7">
        <v>6</v>
      </c>
      <c r="I575" s="7">
        <v>-6.0323095036231698E-2</v>
      </c>
      <c r="J575" s="7">
        <v>2.3634040246600201E-2</v>
      </c>
    </row>
    <row r="576" spans="2:10" x14ac:dyDescent="0.2">
      <c r="B576" s="7">
        <v>72</v>
      </c>
      <c r="C576" s="7">
        <v>6</v>
      </c>
      <c r="D576" s="7">
        <v>1.56190303799422E-2</v>
      </c>
      <c r="E576" s="7">
        <v>3.1302183667385498E-3</v>
      </c>
      <c r="G576" s="7">
        <v>72</v>
      </c>
      <c r="H576" s="7">
        <v>6</v>
      </c>
      <c r="I576" s="7">
        <v>1.5822206718501899E-2</v>
      </c>
      <c r="J576" s="7">
        <v>0.112489098361886</v>
      </c>
    </row>
    <row r="577" spans="2:10" x14ac:dyDescent="0.2">
      <c r="B577" s="7">
        <v>73</v>
      </c>
      <c r="C577" s="7">
        <v>6</v>
      </c>
      <c r="D577" s="7">
        <v>3.3088460712645998E-2</v>
      </c>
      <c r="E577" s="7">
        <v>-1.0468685689707999E-2</v>
      </c>
      <c r="G577" s="7">
        <v>73</v>
      </c>
      <c r="H577" s="7">
        <v>6</v>
      </c>
      <c r="I577" s="7">
        <v>3.2814084933913398E-2</v>
      </c>
      <c r="J577" s="7">
        <v>1.04210332771748E-2</v>
      </c>
    </row>
    <row r="578" spans="2:10" x14ac:dyDescent="0.2">
      <c r="B578" s="7">
        <v>74</v>
      </c>
      <c r="C578" s="7">
        <v>6</v>
      </c>
      <c r="D578" s="7">
        <v>-9.4333090855855103E-2</v>
      </c>
      <c r="E578" s="7">
        <v>-4.7851933876360803E-2</v>
      </c>
      <c r="G578" s="7">
        <v>74</v>
      </c>
      <c r="H578" s="7">
        <v>6</v>
      </c>
      <c r="I578" s="7">
        <v>-8.9168392883257397E-2</v>
      </c>
      <c r="J578" s="7">
        <v>1.0069138462698701E-2</v>
      </c>
    </row>
    <row r="579" spans="2:10" x14ac:dyDescent="0.2">
      <c r="B579" s="7">
        <v>75</v>
      </c>
      <c r="C579" s="7">
        <v>6</v>
      </c>
      <c r="D579" s="7">
        <v>-0.16156687732927599</v>
      </c>
      <c r="E579" s="7">
        <v>-0.24226958318969399</v>
      </c>
      <c r="G579" s="7">
        <v>75</v>
      </c>
      <c r="H579" s="7">
        <v>6</v>
      </c>
      <c r="I579" s="7">
        <v>-0.158965746333564</v>
      </c>
      <c r="J579" s="7">
        <v>-0.2269220300999</v>
      </c>
    </row>
    <row r="580" spans="2:10" x14ac:dyDescent="0.2">
      <c r="B580" s="7">
        <v>76</v>
      </c>
      <c r="C580" s="7">
        <v>6</v>
      </c>
      <c r="D580" s="7">
        <v>6.0857950136669302E-2</v>
      </c>
      <c r="E580" s="7">
        <v>7.6405954380955902E-3</v>
      </c>
      <c r="G580" s="7">
        <v>76</v>
      </c>
      <c r="H580" s="7">
        <v>6</v>
      </c>
      <c r="I580" s="7">
        <v>6.0227090891640203E-2</v>
      </c>
      <c r="J580" s="7">
        <v>3.6757344730706798E-2</v>
      </c>
    </row>
    <row r="581" spans="2:10" x14ac:dyDescent="0.2">
      <c r="B581" s="7">
        <v>77</v>
      </c>
      <c r="C581" s="7">
        <v>6</v>
      </c>
      <c r="D581" s="7">
        <v>2.3241923889726099E-2</v>
      </c>
      <c r="E581" s="7">
        <v>7.9696355854188994E-2</v>
      </c>
      <c r="G581" s="7">
        <v>77</v>
      </c>
      <c r="H581" s="7">
        <v>6</v>
      </c>
      <c r="I581" s="7">
        <v>2.3096826839073398E-2</v>
      </c>
      <c r="J581" s="7">
        <v>6.4074600341980301E-2</v>
      </c>
    </row>
    <row r="582" spans="2:10" x14ac:dyDescent="0.2">
      <c r="B582" s="7">
        <v>78</v>
      </c>
      <c r="C582" s="7">
        <v>6</v>
      </c>
      <c r="D582" s="7">
        <v>4.1073964975868897E-2</v>
      </c>
      <c r="E582" s="7">
        <v>5.7968852748583502E-2</v>
      </c>
      <c r="G582" s="7">
        <v>78</v>
      </c>
      <c r="H582" s="7">
        <v>6</v>
      </c>
      <c r="I582" s="7">
        <v>4.0978448941352497E-2</v>
      </c>
      <c r="J582" s="7">
        <v>-8.6636672398743304E-3</v>
      </c>
    </row>
    <row r="583" spans="2:10" x14ac:dyDescent="0.2">
      <c r="B583" s="7">
        <v>79</v>
      </c>
      <c r="C583" s="7">
        <v>6</v>
      </c>
      <c r="D583" s="7">
        <v>-5.0264682110334703E-4</v>
      </c>
      <c r="E583" s="7">
        <v>9.1222404951244201E-2</v>
      </c>
      <c r="G583" s="7">
        <v>79</v>
      </c>
      <c r="H583" s="7">
        <v>6</v>
      </c>
      <c r="I583" s="13">
        <v>1.9617922842663E-5</v>
      </c>
      <c r="J583" s="7">
        <v>3.7890732315000598E-2</v>
      </c>
    </row>
    <row r="584" spans="2:10" x14ac:dyDescent="0.2">
      <c r="B584" s="7">
        <v>80</v>
      </c>
      <c r="C584" s="7">
        <v>6</v>
      </c>
      <c r="D584" s="7">
        <v>-7.1813663142066301E-3</v>
      </c>
      <c r="E584" s="7">
        <v>-5.6703539170701598E-3</v>
      </c>
      <c r="G584" s="7">
        <v>80</v>
      </c>
      <c r="H584" s="7">
        <v>6</v>
      </c>
      <c r="I584" s="7">
        <v>-6.3311561681818097E-3</v>
      </c>
      <c r="J584" s="7">
        <v>5.0784871654620603E-2</v>
      </c>
    </row>
    <row r="585" spans="2:10" x14ac:dyDescent="0.2">
      <c r="B585" s="7">
        <v>81</v>
      </c>
      <c r="C585" s="7">
        <v>6</v>
      </c>
      <c r="D585" s="7">
        <v>0.160031447733576</v>
      </c>
      <c r="E585" s="7">
        <v>-1.7504785063269201E-2</v>
      </c>
      <c r="G585" s="7">
        <v>81</v>
      </c>
      <c r="H585" s="7">
        <v>6</v>
      </c>
      <c r="I585" s="7">
        <v>0.15922805084208799</v>
      </c>
      <c r="J585" s="7">
        <v>-2.1948023567729201E-2</v>
      </c>
    </row>
    <row r="586" spans="2:10" x14ac:dyDescent="0.2">
      <c r="B586" s="7">
        <v>82</v>
      </c>
      <c r="C586" s="7">
        <v>6</v>
      </c>
      <c r="D586" s="7">
        <v>-7.4675102017579306E-2</v>
      </c>
      <c r="E586" s="7">
        <v>-1.6398754227644498E-2</v>
      </c>
      <c r="G586" s="7">
        <v>82</v>
      </c>
      <c r="H586" s="7">
        <v>6</v>
      </c>
      <c r="I586" s="7">
        <v>-7.3295090420629094E-2</v>
      </c>
      <c r="J586" s="7">
        <v>-5.2414396292466102E-3</v>
      </c>
    </row>
    <row r="587" spans="2:10" x14ac:dyDescent="0.2">
      <c r="B587" s="7">
        <v>83</v>
      </c>
      <c r="C587" s="7">
        <v>6</v>
      </c>
      <c r="D587" s="7">
        <v>2.2465423484123701E-2</v>
      </c>
      <c r="E587" s="7">
        <v>3.79352421385954E-2</v>
      </c>
      <c r="G587" s="7">
        <v>83</v>
      </c>
      <c r="H587" s="7">
        <v>6</v>
      </c>
      <c r="I587" s="7">
        <v>2.2311276887124101E-2</v>
      </c>
      <c r="J587" s="7">
        <v>3.6446192741981201E-2</v>
      </c>
    </row>
    <row r="588" spans="2:10" x14ac:dyDescent="0.2">
      <c r="B588" s="7">
        <v>84</v>
      </c>
      <c r="C588" s="7">
        <v>6</v>
      </c>
      <c r="D588" s="7">
        <v>1.0396938430723399E-2</v>
      </c>
      <c r="E588" s="7">
        <v>7.2679587354151906E-2</v>
      </c>
      <c r="G588" s="7">
        <v>84</v>
      </c>
      <c r="H588" s="7">
        <v>6</v>
      </c>
      <c r="I588" s="7">
        <v>1.0566513005564101E-2</v>
      </c>
      <c r="J588" s="7">
        <v>-6.3269104326861794E-2</v>
      </c>
    </row>
    <row r="589" spans="2:10" x14ac:dyDescent="0.2">
      <c r="B589" s="7">
        <v>85</v>
      </c>
      <c r="C589" s="7">
        <v>6</v>
      </c>
      <c r="D589" s="7">
        <v>8.8525284868859799E-2</v>
      </c>
      <c r="E589" s="7">
        <v>0.23468975570039899</v>
      </c>
      <c r="G589" s="7">
        <v>85</v>
      </c>
      <c r="H589" s="7">
        <v>6</v>
      </c>
      <c r="I589" s="7">
        <v>8.75919573292787E-2</v>
      </c>
      <c r="J589" s="7">
        <v>0.12832625108912901</v>
      </c>
    </row>
    <row r="590" spans="2:10" x14ac:dyDescent="0.2">
      <c r="B590" s="7">
        <v>86</v>
      </c>
      <c r="C590" s="7">
        <v>6</v>
      </c>
      <c r="D590" s="7">
        <v>6.4028025289665905E-2</v>
      </c>
      <c r="E590" s="7">
        <v>-7.3622039356216404E-2</v>
      </c>
      <c r="G590" s="7">
        <v>86</v>
      </c>
      <c r="H590" s="7">
        <v>6</v>
      </c>
      <c r="I590" s="7">
        <v>6.3134090525823097E-2</v>
      </c>
      <c r="J590" s="7">
        <v>7.7671599934191704E-2</v>
      </c>
    </row>
    <row r="591" spans="2:10" x14ac:dyDescent="0.2">
      <c r="B591" s="7">
        <v>87</v>
      </c>
      <c r="C591" s="7">
        <v>6</v>
      </c>
      <c r="D591" s="7">
        <v>-1.0244489461841901E-2</v>
      </c>
      <c r="E591" s="7">
        <v>-0.15455077245711299</v>
      </c>
      <c r="G591" s="7">
        <v>87</v>
      </c>
      <c r="H591" s="7">
        <v>6</v>
      </c>
      <c r="I591" s="7">
        <v>-9.5536874225228292E-3</v>
      </c>
      <c r="J591" s="7">
        <v>-0.101216770338846</v>
      </c>
    </row>
    <row r="592" spans="2:10" x14ac:dyDescent="0.2">
      <c r="B592" s="7">
        <v>88</v>
      </c>
      <c r="C592" s="7">
        <v>6</v>
      </c>
      <c r="D592" s="7">
        <v>-1.5217346958976899E-2</v>
      </c>
      <c r="E592" s="7">
        <v>-2.4140843371647201E-2</v>
      </c>
      <c r="G592" s="7">
        <v>88</v>
      </c>
      <c r="H592" s="7">
        <v>6</v>
      </c>
      <c r="I592" s="7">
        <v>-1.4862160637904701E-2</v>
      </c>
      <c r="J592" s="7">
        <v>0.14542340066577999</v>
      </c>
    </row>
    <row r="593" spans="2:10" x14ac:dyDescent="0.2">
      <c r="B593" s="7">
        <v>89</v>
      </c>
      <c r="C593" s="7">
        <v>6</v>
      </c>
      <c r="D593" s="7">
        <v>2.55576014432881E-2</v>
      </c>
      <c r="E593" s="7">
        <v>-4.1577946280320103E-3</v>
      </c>
      <c r="G593" s="7">
        <v>89</v>
      </c>
      <c r="H593" s="7">
        <v>6</v>
      </c>
      <c r="I593" s="7">
        <v>2.54058763041503E-2</v>
      </c>
      <c r="J593" s="7">
        <v>-5.3846589470062198E-2</v>
      </c>
    </row>
    <row r="594" spans="2:10" x14ac:dyDescent="0.2">
      <c r="B594" s="7">
        <v>90</v>
      </c>
      <c r="C594" s="7">
        <v>6</v>
      </c>
      <c r="D594" s="7">
        <v>0.16525465687983101</v>
      </c>
      <c r="E594" s="7">
        <v>4.9544652888449101E-2</v>
      </c>
      <c r="G594" s="7">
        <v>90</v>
      </c>
      <c r="H594" s="7">
        <v>6</v>
      </c>
      <c r="I594" s="7">
        <v>0.16347609601489299</v>
      </c>
      <c r="J594" s="7">
        <v>3.7979273058581099E-2</v>
      </c>
    </row>
    <row r="595" spans="2:10" x14ac:dyDescent="0.2">
      <c r="B595" s="7">
        <v>91</v>
      </c>
      <c r="C595" s="7">
        <v>6</v>
      </c>
      <c r="D595" s="7">
        <v>7.2305029555981698E-2</v>
      </c>
      <c r="E595" s="7">
        <v>-4.8055161549609898E-2</v>
      </c>
      <c r="G595" s="7">
        <v>91</v>
      </c>
      <c r="H595" s="7">
        <v>6</v>
      </c>
      <c r="I595" s="7">
        <v>7.1409838148071905E-2</v>
      </c>
      <c r="J595" s="7">
        <v>-2.9918657167590901E-2</v>
      </c>
    </row>
    <row r="596" spans="2:10" x14ac:dyDescent="0.2">
      <c r="B596" s="7">
        <v>92</v>
      </c>
      <c r="C596" s="7">
        <v>6</v>
      </c>
      <c r="D596" s="7">
        <v>1.55355117822307E-2</v>
      </c>
      <c r="E596" s="7">
        <v>2.8316330592515399E-2</v>
      </c>
      <c r="G596" s="7">
        <v>92</v>
      </c>
      <c r="H596" s="7">
        <v>6</v>
      </c>
      <c r="I596" s="7">
        <v>1.5763173748291899E-2</v>
      </c>
      <c r="J596" s="7">
        <v>6.0792069136216001E-2</v>
      </c>
    </row>
    <row r="597" spans="2:10" x14ac:dyDescent="0.2">
      <c r="B597" s="7">
        <v>93</v>
      </c>
      <c r="C597" s="7">
        <v>6</v>
      </c>
      <c r="D597" s="7">
        <v>8.6740592369773495E-2</v>
      </c>
      <c r="E597" s="7">
        <v>0.11047685714348</v>
      </c>
      <c r="G597" s="7">
        <v>93</v>
      </c>
      <c r="H597" s="7">
        <v>6</v>
      </c>
      <c r="I597" s="7">
        <v>8.4917137590007699E-2</v>
      </c>
      <c r="J597" s="7">
        <v>9.8426130594210903E-2</v>
      </c>
    </row>
    <row r="598" spans="2:10" x14ac:dyDescent="0.2">
      <c r="B598" s="7">
        <v>94</v>
      </c>
      <c r="C598" s="7">
        <v>6</v>
      </c>
      <c r="D598" s="7">
        <v>6.2804132712496893E-2</v>
      </c>
      <c r="E598" s="7">
        <v>-1.6572899525002099E-2</v>
      </c>
      <c r="G598" s="7">
        <v>94</v>
      </c>
      <c r="H598" s="7">
        <v>6</v>
      </c>
      <c r="I598" s="7">
        <v>6.2617273603899903E-2</v>
      </c>
      <c r="J598" s="7">
        <v>-2.9818142851311801E-2</v>
      </c>
    </row>
    <row r="599" spans="2:10" x14ac:dyDescent="0.2">
      <c r="B599" s="7">
        <v>95</v>
      </c>
      <c r="C599" s="7">
        <v>6</v>
      </c>
      <c r="D599" s="7">
        <v>-1.35903593699549E-2</v>
      </c>
      <c r="E599" s="7">
        <v>-6.7505691913892094E-2</v>
      </c>
      <c r="G599" s="7">
        <v>95</v>
      </c>
      <c r="H599" s="7">
        <v>6</v>
      </c>
      <c r="I599" s="7">
        <v>-1.2591368750437801E-2</v>
      </c>
      <c r="J599" s="7">
        <v>-2.9063610550344302E-2</v>
      </c>
    </row>
    <row r="600" spans="2:10" x14ac:dyDescent="0.2">
      <c r="B600" s="7">
        <v>96</v>
      </c>
      <c r="C600" s="7">
        <v>6</v>
      </c>
      <c r="D600" s="7">
        <v>1.51667188240001E-2</v>
      </c>
      <c r="E600" s="7">
        <v>-5.1674239132735202E-2</v>
      </c>
      <c r="G600" s="7">
        <v>96</v>
      </c>
      <c r="H600" s="7">
        <v>6</v>
      </c>
      <c r="I600" s="7">
        <v>1.53513472914231E-2</v>
      </c>
      <c r="J600" s="7">
        <v>-5.2813108414086998E-2</v>
      </c>
    </row>
    <row r="601" spans="2:10" x14ac:dyDescent="0.2">
      <c r="B601" s="7">
        <v>97</v>
      </c>
      <c r="C601" s="7">
        <v>6</v>
      </c>
      <c r="D601" s="7">
        <v>4.8650912837421997E-2</v>
      </c>
      <c r="E601" s="7">
        <v>-9.1305886461194405E-2</v>
      </c>
      <c r="G601" s="7">
        <v>97</v>
      </c>
      <c r="H601" s="7">
        <v>6</v>
      </c>
      <c r="I601" s="7">
        <v>4.8560947241359301E-2</v>
      </c>
      <c r="J601" s="7">
        <v>-4.2276222265336099E-3</v>
      </c>
    </row>
    <row r="602" spans="2:10" x14ac:dyDescent="0.2">
      <c r="B602" s="7">
        <v>98</v>
      </c>
      <c r="C602" s="7">
        <v>6</v>
      </c>
      <c r="D602" s="7">
        <v>-2.1257959463898898E-2</v>
      </c>
      <c r="E602" s="7">
        <v>-4.4060801570069003E-2</v>
      </c>
      <c r="G602" s="7">
        <v>98</v>
      </c>
      <c r="H602" s="7">
        <v>6</v>
      </c>
      <c r="I602" s="7">
        <v>-2.0274793551452699E-2</v>
      </c>
      <c r="J602" s="7">
        <v>5.43718032248037E-2</v>
      </c>
    </row>
    <row r="603" spans="2:10" x14ac:dyDescent="0.2">
      <c r="B603" s="7">
        <v>99</v>
      </c>
      <c r="C603" s="7">
        <v>6</v>
      </c>
      <c r="D603" s="7">
        <v>2.7519952361487299E-2</v>
      </c>
      <c r="E603" s="7">
        <v>-0.11932801178199</v>
      </c>
      <c r="G603" s="7">
        <v>99</v>
      </c>
      <c r="H603" s="7">
        <v>6</v>
      </c>
      <c r="I603" s="7">
        <v>2.7412032698306301E-2</v>
      </c>
      <c r="J603" s="7">
        <v>-0.16737126461902499</v>
      </c>
    </row>
    <row r="604" spans="2:10" x14ac:dyDescent="0.2">
      <c r="B604" s="7">
        <v>100</v>
      </c>
      <c r="C604" s="7">
        <v>6</v>
      </c>
      <c r="D604" s="7">
        <v>-6.5534485723249603E-2</v>
      </c>
      <c r="E604" s="7">
        <v>1.89838922996035E-2</v>
      </c>
      <c r="G604" s="7">
        <v>100</v>
      </c>
      <c r="H604" s="7">
        <v>6</v>
      </c>
      <c r="I604" s="7">
        <v>-6.3430715723406195E-2</v>
      </c>
      <c r="J604" s="7">
        <v>-2.09588133268745E-3</v>
      </c>
    </row>
    <row r="605" spans="2:10" x14ac:dyDescent="0.2">
      <c r="B605" s="7">
        <v>1</v>
      </c>
      <c r="C605" s="7">
        <v>7</v>
      </c>
      <c r="D605" s="7">
        <v>1.8237334285911001E-2</v>
      </c>
      <c r="E605" s="7">
        <v>-8.2090214594909795E-4</v>
      </c>
      <c r="G605" s="7">
        <v>1</v>
      </c>
      <c r="H605" s="7">
        <v>7</v>
      </c>
      <c r="I605" s="7">
        <v>1.7896099879697799E-2</v>
      </c>
      <c r="J605" s="7">
        <v>-0.201329409140902</v>
      </c>
    </row>
    <row r="606" spans="2:10" x14ac:dyDescent="0.2">
      <c r="B606" s="7">
        <v>2</v>
      </c>
      <c r="C606" s="7">
        <v>7</v>
      </c>
      <c r="D606" s="7">
        <v>-0.11277563102497901</v>
      </c>
      <c r="E606" s="7">
        <v>-8.0242606738963204E-2</v>
      </c>
      <c r="G606" s="7">
        <v>2</v>
      </c>
      <c r="H606" s="7">
        <v>7</v>
      </c>
      <c r="I606" s="7">
        <v>-0.10963008813382701</v>
      </c>
      <c r="J606" s="7">
        <v>-2.6691631719838699E-2</v>
      </c>
    </row>
    <row r="607" spans="2:10" x14ac:dyDescent="0.2">
      <c r="B607" s="7">
        <v>3</v>
      </c>
      <c r="C607" s="7">
        <v>7</v>
      </c>
      <c r="D607" s="7">
        <v>-7.20781662714121E-2</v>
      </c>
      <c r="E607" s="7">
        <v>-5.4542888411185202E-2</v>
      </c>
      <c r="G607" s="7">
        <v>3</v>
      </c>
      <c r="H607" s="7">
        <v>7</v>
      </c>
      <c r="I607" s="7">
        <v>-6.8675442948086904E-2</v>
      </c>
      <c r="J607" s="7">
        <v>-0.126980937441523</v>
      </c>
    </row>
    <row r="608" spans="2:10" x14ac:dyDescent="0.2">
      <c r="B608" s="7">
        <v>4</v>
      </c>
      <c r="C608" s="7">
        <v>7</v>
      </c>
      <c r="D608" s="7">
        <v>2.9247470589764301E-2</v>
      </c>
      <c r="E608" s="7">
        <v>4.7145029867416498E-2</v>
      </c>
      <c r="G608" s="7">
        <v>4</v>
      </c>
      <c r="H608" s="7">
        <v>7</v>
      </c>
      <c r="I608" s="7">
        <v>2.8074849256770801E-2</v>
      </c>
      <c r="J608" s="7">
        <v>-2.1375878891647399E-2</v>
      </c>
    </row>
    <row r="609" spans="2:10" x14ac:dyDescent="0.2">
      <c r="B609" s="7">
        <v>5</v>
      </c>
      <c r="C609" s="7">
        <v>7</v>
      </c>
      <c r="D609" s="7">
        <v>5.3021070561019498E-2</v>
      </c>
      <c r="E609" s="7">
        <v>5.9955073383726201E-2</v>
      </c>
      <c r="G609" s="7">
        <v>5</v>
      </c>
      <c r="H609" s="7">
        <v>7</v>
      </c>
      <c r="I609" s="7">
        <v>5.2201072046802501E-2</v>
      </c>
      <c r="J609" s="7">
        <v>-1.36798249240693E-2</v>
      </c>
    </row>
    <row r="610" spans="2:10" x14ac:dyDescent="0.2">
      <c r="B610" s="7">
        <v>6</v>
      </c>
      <c r="C610" s="7">
        <v>7</v>
      </c>
      <c r="D610" s="7">
        <v>1.35334696325549E-2</v>
      </c>
      <c r="E610" s="7">
        <v>0.10855041523685199</v>
      </c>
      <c r="G610" s="7">
        <v>6</v>
      </c>
      <c r="H610" s="7">
        <v>7</v>
      </c>
      <c r="I610" s="7">
        <v>1.39258701399934E-2</v>
      </c>
      <c r="J610" s="7">
        <v>-9.3140555309505005E-2</v>
      </c>
    </row>
    <row r="611" spans="2:10" x14ac:dyDescent="0.2">
      <c r="B611" s="7">
        <v>7</v>
      </c>
      <c r="C611" s="7">
        <v>7</v>
      </c>
      <c r="D611" s="7">
        <v>0.135384305904863</v>
      </c>
      <c r="E611" s="7">
        <v>0.126147637295943</v>
      </c>
      <c r="G611" s="7">
        <v>7</v>
      </c>
      <c r="H611" s="7">
        <v>7</v>
      </c>
      <c r="I611" s="7">
        <v>0.13262181315581001</v>
      </c>
      <c r="J611" s="7">
        <v>0.104033191556015</v>
      </c>
    </row>
    <row r="612" spans="2:10" x14ac:dyDescent="0.2">
      <c r="B612" s="7">
        <v>8</v>
      </c>
      <c r="C612" s="7">
        <v>7</v>
      </c>
      <c r="D612" s="7">
        <v>-6.0515519343297797E-2</v>
      </c>
      <c r="E612" s="7">
        <v>-7.0903589844828496E-4</v>
      </c>
      <c r="G612" s="7">
        <v>8</v>
      </c>
      <c r="H612" s="7">
        <v>7</v>
      </c>
      <c r="I612" s="7">
        <v>-5.9991621811905198E-2</v>
      </c>
      <c r="J612" s="7">
        <v>1.3173956223090101E-2</v>
      </c>
    </row>
    <row r="613" spans="2:10" x14ac:dyDescent="0.2">
      <c r="B613" s="7">
        <v>9</v>
      </c>
      <c r="C613" s="7">
        <v>7</v>
      </c>
      <c r="D613" s="7">
        <v>-5.0683012745057703E-2</v>
      </c>
      <c r="E613" s="7">
        <v>-5.42159717829351E-2</v>
      </c>
      <c r="G613" s="7">
        <v>9</v>
      </c>
      <c r="H613" s="7">
        <v>7</v>
      </c>
      <c r="I613" s="7">
        <v>-5.0797205366599499E-2</v>
      </c>
      <c r="J613" s="7">
        <v>-0.15427233183732</v>
      </c>
    </row>
    <row r="614" spans="2:10" x14ac:dyDescent="0.2">
      <c r="B614" s="7">
        <v>10</v>
      </c>
      <c r="C614" s="7">
        <v>7</v>
      </c>
      <c r="D614" s="7">
        <v>5.1348495911359003E-2</v>
      </c>
      <c r="E614" s="7">
        <v>-0.128711529648701</v>
      </c>
      <c r="G614" s="7">
        <v>10</v>
      </c>
      <c r="H614" s="7">
        <v>7</v>
      </c>
      <c r="I614" s="7">
        <v>5.0545185542950399E-2</v>
      </c>
      <c r="J614" s="7">
        <v>2.4048516726482599E-2</v>
      </c>
    </row>
    <row r="615" spans="2:10" x14ac:dyDescent="0.2">
      <c r="B615" s="7">
        <v>11</v>
      </c>
      <c r="C615" s="7">
        <v>7</v>
      </c>
      <c r="D615" s="7">
        <v>-0.10519498369626799</v>
      </c>
      <c r="E615" s="7">
        <v>-0.203661291716072</v>
      </c>
      <c r="G615" s="7">
        <v>11</v>
      </c>
      <c r="H615" s="7">
        <v>7</v>
      </c>
      <c r="I615" s="7">
        <v>-0.106254925729175</v>
      </c>
      <c r="J615" s="7">
        <v>-3.5276545322012097E-2</v>
      </c>
    </row>
    <row r="616" spans="2:10" x14ac:dyDescent="0.2">
      <c r="B616" s="7">
        <v>12</v>
      </c>
      <c r="C616" s="7">
        <v>7</v>
      </c>
      <c r="D616" s="7">
        <v>-4.4831045794094998E-2</v>
      </c>
      <c r="E616" s="7">
        <v>2.3970740638612899E-2</v>
      </c>
      <c r="G616" s="7">
        <v>12</v>
      </c>
      <c r="H616" s="7">
        <v>7</v>
      </c>
      <c r="I616" s="7">
        <v>-4.5369621009116998E-2</v>
      </c>
      <c r="J616" s="7">
        <v>-8.9571073972392092E-3</v>
      </c>
    </row>
    <row r="617" spans="2:10" x14ac:dyDescent="0.2">
      <c r="B617" s="7">
        <v>13</v>
      </c>
      <c r="C617" s="7">
        <v>7</v>
      </c>
      <c r="D617" s="7">
        <v>-7.9909389221072893E-2</v>
      </c>
      <c r="E617" s="7">
        <v>3.1608572426976303E-2</v>
      </c>
      <c r="G617" s="7">
        <v>13</v>
      </c>
      <c r="H617" s="7">
        <v>7</v>
      </c>
      <c r="I617" s="7">
        <v>-7.8584933381383101E-2</v>
      </c>
      <c r="J617" s="7">
        <v>-7.5455606212522702E-2</v>
      </c>
    </row>
    <row r="618" spans="2:10" x14ac:dyDescent="0.2">
      <c r="B618" s="7">
        <v>14</v>
      </c>
      <c r="C618" s="7">
        <v>7</v>
      </c>
      <c r="D618" s="7">
        <v>-3.7863486335940201E-2</v>
      </c>
      <c r="E618" s="7">
        <v>-9.3658335736953396E-2</v>
      </c>
      <c r="G618" s="7">
        <v>14</v>
      </c>
      <c r="H618" s="7">
        <v>7</v>
      </c>
      <c r="I618" s="7">
        <v>-3.6453955701260199E-2</v>
      </c>
      <c r="J618" s="7">
        <v>-7.0214983644216702E-2</v>
      </c>
    </row>
    <row r="619" spans="2:10" x14ac:dyDescent="0.2">
      <c r="B619" s="7">
        <v>15</v>
      </c>
      <c r="C619" s="7">
        <v>7</v>
      </c>
      <c r="D619" s="7">
        <v>-6.4662104115138105E-2</v>
      </c>
      <c r="E619" s="7">
        <v>-8.2987924574717403E-2</v>
      </c>
      <c r="G619" s="7">
        <v>15</v>
      </c>
      <c r="H619" s="7">
        <v>7</v>
      </c>
      <c r="I619" s="7">
        <v>-6.2324132957207297E-2</v>
      </c>
      <c r="J619" s="7">
        <v>-3.47850076300915E-3</v>
      </c>
    </row>
    <row r="620" spans="2:10" x14ac:dyDescent="0.2">
      <c r="B620" s="7">
        <v>16</v>
      </c>
      <c r="C620" s="7">
        <v>7</v>
      </c>
      <c r="D620" s="7">
        <v>-0.15865212205777901</v>
      </c>
      <c r="E620" s="7">
        <v>-0.143566732706811</v>
      </c>
      <c r="G620" s="7">
        <v>16</v>
      </c>
      <c r="H620" s="7">
        <v>7</v>
      </c>
      <c r="I620" s="7">
        <v>-0.15308012683841901</v>
      </c>
      <c r="J620" s="7">
        <v>-0.15818728146635</v>
      </c>
    </row>
    <row r="621" spans="2:10" x14ac:dyDescent="0.2">
      <c r="B621" s="7">
        <v>17</v>
      </c>
      <c r="C621" s="7">
        <v>7</v>
      </c>
      <c r="D621" s="7">
        <v>-6.7851712568461203E-2</v>
      </c>
      <c r="E621" s="7">
        <v>-3.5075657199512597E-2</v>
      </c>
      <c r="G621" s="7">
        <v>17</v>
      </c>
      <c r="H621" s="7">
        <v>7</v>
      </c>
      <c r="I621" s="7">
        <v>-6.7491539684419302E-2</v>
      </c>
      <c r="J621" s="7">
        <v>3.43253461349722E-2</v>
      </c>
    </row>
    <row r="622" spans="2:10" x14ac:dyDescent="0.2">
      <c r="B622" s="7">
        <v>18</v>
      </c>
      <c r="C622" s="7">
        <v>7</v>
      </c>
      <c r="D622" s="7">
        <v>0.123138472159143</v>
      </c>
      <c r="E622" s="7">
        <v>7.5365108354639596E-2</v>
      </c>
      <c r="G622" s="7">
        <v>18</v>
      </c>
      <c r="H622" s="7">
        <v>7</v>
      </c>
      <c r="I622" s="7">
        <v>0.12153059388927499</v>
      </c>
      <c r="J622" s="7">
        <v>2.7568326813979901E-2</v>
      </c>
    </row>
    <row r="623" spans="2:10" x14ac:dyDescent="0.2">
      <c r="B623" s="7">
        <v>19</v>
      </c>
      <c r="C623" s="7">
        <v>7</v>
      </c>
      <c r="D623" s="7">
        <v>1.48576381641883E-2</v>
      </c>
      <c r="E623" s="7">
        <v>3.0048535782291299E-2</v>
      </c>
      <c r="G623" s="7">
        <v>19</v>
      </c>
      <c r="H623" s="7">
        <v>7</v>
      </c>
      <c r="I623" s="7">
        <v>1.51011113366124E-2</v>
      </c>
      <c r="J623" s="7">
        <v>-3.2843564926916501E-2</v>
      </c>
    </row>
    <row r="624" spans="2:10" x14ac:dyDescent="0.2">
      <c r="B624" s="7">
        <v>20</v>
      </c>
      <c r="C624" s="7">
        <v>7</v>
      </c>
      <c r="D624" s="7">
        <v>3.8033483743227202E-3</v>
      </c>
      <c r="E624" s="7">
        <v>4.20156243161438E-2</v>
      </c>
      <c r="G624" s="7">
        <v>20</v>
      </c>
      <c r="H624" s="7">
        <v>7</v>
      </c>
      <c r="I624" s="7">
        <v>3.9939412678053898E-3</v>
      </c>
      <c r="J624" s="7">
        <v>-0.143943847786594</v>
      </c>
    </row>
    <row r="625" spans="2:10" x14ac:dyDescent="0.2">
      <c r="B625" s="7">
        <v>21</v>
      </c>
      <c r="C625" s="7">
        <v>7</v>
      </c>
      <c r="D625" s="7">
        <v>8.8604698536416393E-3</v>
      </c>
      <c r="E625" s="7">
        <v>0.1377539333918</v>
      </c>
      <c r="G625" s="7">
        <v>21</v>
      </c>
      <c r="H625" s="7">
        <v>7</v>
      </c>
      <c r="I625" s="7">
        <v>9.2217351633330207E-3</v>
      </c>
      <c r="J625" s="7">
        <v>-2.30696861608344E-2</v>
      </c>
    </row>
    <row r="626" spans="2:10" x14ac:dyDescent="0.2">
      <c r="B626" s="7">
        <v>22</v>
      </c>
      <c r="C626" s="7">
        <v>7</v>
      </c>
      <c r="D626" s="7">
        <v>-5.6888078787056699E-2</v>
      </c>
      <c r="E626" s="7">
        <v>1.24803565257601E-2</v>
      </c>
      <c r="G626" s="7">
        <v>22</v>
      </c>
      <c r="H626" s="7">
        <v>7</v>
      </c>
      <c r="I626" s="7">
        <v>-5.6228345194036002E-2</v>
      </c>
      <c r="J626" s="7">
        <v>-5.56499711649385E-2</v>
      </c>
    </row>
    <row r="627" spans="2:10" x14ac:dyDescent="0.2">
      <c r="B627" s="7">
        <v>23</v>
      </c>
      <c r="C627" s="7">
        <v>7</v>
      </c>
      <c r="D627" s="7">
        <v>1.25724425907343E-2</v>
      </c>
      <c r="E627" s="7">
        <v>-0.27719705689735802</v>
      </c>
      <c r="G627" s="7">
        <v>23</v>
      </c>
      <c r="H627" s="7">
        <v>7</v>
      </c>
      <c r="I627" s="7">
        <v>1.26445219980047E-2</v>
      </c>
      <c r="J627" s="7">
        <v>-0.135868143007045</v>
      </c>
    </row>
    <row r="628" spans="2:10" x14ac:dyDescent="0.2">
      <c r="B628" s="7">
        <v>24</v>
      </c>
      <c r="C628" s="7">
        <v>7</v>
      </c>
      <c r="D628" s="7">
        <v>0.1552059421242</v>
      </c>
      <c r="E628" s="7">
        <v>-3.5667013159324398E-2</v>
      </c>
      <c r="G628" s="7">
        <v>24</v>
      </c>
      <c r="H628" s="7">
        <v>7</v>
      </c>
      <c r="I628" s="7">
        <v>0.15129069531480399</v>
      </c>
      <c r="J628" s="7">
        <v>1.2728492368332799E-2</v>
      </c>
    </row>
    <row r="629" spans="2:10" x14ac:dyDescent="0.2">
      <c r="B629" s="7">
        <v>25</v>
      </c>
      <c r="C629" s="7">
        <v>7</v>
      </c>
      <c r="D629" s="7">
        <v>-7.7508632830610893E-2</v>
      </c>
      <c r="E629" s="7">
        <v>-9.3214826335553405E-2</v>
      </c>
      <c r="G629" s="7">
        <v>25</v>
      </c>
      <c r="H629" s="7">
        <v>7</v>
      </c>
      <c r="I629" s="7">
        <v>-7.4431692465159599E-2</v>
      </c>
      <c r="J629" s="7">
        <v>3.1332361639366403E-2</v>
      </c>
    </row>
    <row r="630" spans="2:10" x14ac:dyDescent="0.2">
      <c r="B630" s="7">
        <v>26</v>
      </c>
      <c r="C630" s="7">
        <v>7</v>
      </c>
      <c r="D630" s="7">
        <v>-6.3720326599912405E-2</v>
      </c>
      <c r="E630" s="7">
        <v>6.8073564314348198E-3</v>
      </c>
      <c r="G630" s="7">
        <v>26</v>
      </c>
      <c r="H630" s="7">
        <v>7</v>
      </c>
      <c r="I630" s="7">
        <v>-5.9087220805840203E-2</v>
      </c>
      <c r="J630" s="7">
        <v>-2.9197759302590501E-2</v>
      </c>
    </row>
    <row r="631" spans="2:10" x14ac:dyDescent="0.2">
      <c r="B631" s="7">
        <v>27</v>
      </c>
      <c r="C631" s="7">
        <v>7</v>
      </c>
      <c r="D631" s="7">
        <v>-4.1371770932650903E-2</v>
      </c>
      <c r="E631" s="7">
        <v>-0.110207128806225</v>
      </c>
      <c r="G631" s="7">
        <v>27</v>
      </c>
      <c r="H631" s="7">
        <v>7</v>
      </c>
      <c r="I631" s="7">
        <v>-3.9820547410904801E-2</v>
      </c>
      <c r="J631" s="7">
        <v>-1.27584007258363E-2</v>
      </c>
    </row>
    <row r="632" spans="2:10" x14ac:dyDescent="0.2">
      <c r="B632" s="7">
        <v>28</v>
      </c>
      <c r="C632" s="7">
        <v>7</v>
      </c>
      <c r="D632" s="7">
        <v>-0.11308656458133901</v>
      </c>
      <c r="E632" s="7">
        <v>-0.23296791083634499</v>
      </c>
      <c r="G632" s="7">
        <v>28</v>
      </c>
      <c r="H632" s="7">
        <v>7</v>
      </c>
      <c r="I632" s="7">
        <v>-0.11125694066042</v>
      </c>
      <c r="J632" s="7">
        <v>-5.6044983149741198E-2</v>
      </c>
    </row>
    <row r="633" spans="2:10" x14ac:dyDescent="0.2">
      <c r="B633" s="7">
        <v>29</v>
      </c>
      <c r="C633" s="7">
        <v>7</v>
      </c>
      <c r="D633" s="7">
        <v>-5.1840709394387098E-2</v>
      </c>
      <c r="E633" s="7">
        <v>-5.0476810326284899E-2</v>
      </c>
      <c r="G633" s="7">
        <v>29</v>
      </c>
      <c r="H633" s="7">
        <v>7</v>
      </c>
      <c r="I633" s="7">
        <v>-5.2349890817819898E-2</v>
      </c>
      <c r="J633" s="7">
        <v>-7.6546292021833801E-2</v>
      </c>
    </row>
    <row r="634" spans="2:10" x14ac:dyDescent="0.2">
      <c r="B634" s="7">
        <v>30</v>
      </c>
      <c r="C634" s="7">
        <v>7</v>
      </c>
      <c r="D634" s="7">
        <v>6.6778805059600502E-2</v>
      </c>
      <c r="E634" s="7">
        <v>0.123102590264727</v>
      </c>
      <c r="G634" s="7">
        <v>30</v>
      </c>
      <c r="H634" s="7">
        <v>7</v>
      </c>
      <c r="I634" s="7">
        <v>6.5761868847058494E-2</v>
      </c>
      <c r="J634" s="7">
        <v>8.7904305371138101E-3</v>
      </c>
    </row>
    <row r="635" spans="2:10" x14ac:dyDescent="0.2">
      <c r="B635" s="7">
        <v>31</v>
      </c>
      <c r="C635" s="7">
        <v>7</v>
      </c>
      <c r="D635" s="7">
        <v>5.8487448947870399E-3</v>
      </c>
      <c r="E635" s="7">
        <v>9.7048927481306904E-2</v>
      </c>
      <c r="G635" s="7">
        <v>31</v>
      </c>
      <c r="H635" s="7">
        <v>7</v>
      </c>
      <c r="I635" s="7">
        <v>4.9054796345018303E-3</v>
      </c>
      <c r="J635" s="7">
        <v>-4.7930137566552802E-2</v>
      </c>
    </row>
    <row r="636" spans="2:10" x14ac:dyDescent="0.2">
      <c r="B636" s="7">
        <v>32</v>
      </c>
      <c r="C636" s="7">
        <v>7</v>
      </c>
      <c r="D636" s="7">
        <v>6.9506947755571397E-2</v>
      </c>
      <c r="E636" s="7">
        <v>-0.11796389413224399</v>
      </c>
      <c r="G636" s="7">
        <v>32</v>
      </c>
      <c r="H636" s="7">
        <v>7</v>
      </c>
      <c r="I636" s="7">
        <v>6.8722885610936799E-2</v>
      </c>
      <c r="J636" s="7">
        <v>-1.19403935967446E-2</v>
      </c>
    </row>
    <row r="637" spans="2:10" x14ac:dyDescent="0.2">
      <c r="B637" s="7">
        <v>33</v>
      </c>
      <c r="C637" s="7">
        <v>7</v>
      </c>
      <c r="D637" s="7">
        <v>-8.6341055491603296E-3</v>
      </c>
      <c r="E637" s="7">
        <v>-0.13597870942158899</v>
      </c>
      <c r="G637" s="7">
        <v>33</v>
      </c>
      <c r="H637" s="7">
        <v>7</v>
      </c>
      <c r="I637" s="7">
        <v>-6.5739886265498999E-3</v>
      </c>
      <c r="J637" s="7">
        <v>4.2975426552008103E-2</v>
      </c>
    </row>
    <row r="638" spans="2:10" x14ac:dyDescent="0.2">
      <c r="B638" s="7">
        <v>34</v>
      </c>
      <c r="C638" s="7">
        <v>7</v>
      </c>
      <c r="D638" s="7">
        <v>-1.8179304334969601E-2</v>
      </c>
      <c r="E638" s="7">
        <v>0.112529084198767</v>
      </c>
      <c r="G638" s="7">
        <v>34</v>
      </c>
      <c r="H638" s="7">
        <v>7</v>
      </c>
      <c r="I638" s="7">
        <v>-1.85528297833066E-2</v>
      </c>
      <c r="J638" s="7">
        <v>1.05946835625197E-2</v>
      </c>
    </row>
    <row r="639" spans="2:10" x14ac:dyDescent="0.2">
      <c r="B639" s="7">
        <v>35</v>
      </c>
      <c r="C639" s="7">
        <v>7</v>
      </c>
      <c r="D639" s="7">
        <v>4.5905849794076303E-2</v>
      </c>
      <c r="E639" s="7">
        <v>-1.2453542485792101E-2</v>
      </c>
      <c r="G639" s="7">
        <v>35</v>
      </c>
      <c r="H639" s="7">
        <v>7</v>
      </c>
      <c r="I639" s="7">
        <v>4.5256037554374899E-2</v>
      </c>
      <c r="J639" s="7">
        <v>-0.11233324889950699</v>
      </c>
    </row>
    <row r="640" spans="2:10" x14ac:dyDescent="0.2">
      <c r="B640" s="7">
        <v>36</v>
      </c>
      <c r="C640" s="7">
        <v>7</v>
      </c>
      <c r="D640" s="7">
        <v>-6.5606763955101705E-2</v>
      </c>
      <c r="E640" s="7">
        <v>-0.102802546515393</v>
      </c>
      <c r="G640" s="7">
        <v>36</v>
      </c>
      <c r="H640" s="7">
        <v>7</v>
      </c>
      <c r="I640" s="7">
        <v>-6.4675707050882103E-2</v>
      </c>
      <c r="J640" s="7">
        <v>-0.13267069163504999</v>
      </c>
    </row>
    <row r="641" spans="2:10" x14ac:dyDescent="0.2">
      <c r="B641" s="7">
        <v>37</v>
      </c>
      <c r="C641" s="7">
        <v>7</v>
      </c>
      <c r="D641" s="7">
        <v>6.6731410506681896E-2</v>
      </c>
      <c r="E641" s="7">
        <v>-5.5322963377903997E-3</v>
      </c>
      <c r="G641" s="7">
        <v>37</v>
      </c>
      <c r="H641" s="7">
        <v>7</v>
      </c>
      <c r="I641" s="7">
        <v>6.5681566135873795E-2</v>
      </c>
      <c r="J641" s="7">
        <v>3.2253622026673603E-2</v>
      </c>
    </row>
    <row r="642" spans="2:10" x14ac:dyDescent="0.2">
      <c r="B642" s="7">
        <v>38</v>
      </c>
      <c r="C642" s="7">
        <v>7</v>
      </c>
      <c r="D642" s="7">
        <v>-0.12388820696533499</v>
      </c>
      <c r="E642" s="7">
        <v>5.7838084304704801E-2</v>
      </c>
      <c r="G642" s="7">
        <v>38</v>
      </c>
      <c r="H642" s="7">
        <v>7</v>
      </c>
      <c r="I642" s="7">
        <v>-0.123154871831353</v>
      </c>
      <c r="J642" s="7">
        <v>5.0311571641983299E-2</v>
      </c>
    </row>
    <row r="643" spans="2:10" x14ac:dyDescent="0.2">
      <c r="B643" s="7">
        <v>39</v>
      </c>
      <c r="C643" s="7">
        <v>7</v>
      </c>
      <c r="D643" s="7">
        <v>-0.14151358224416899</v>
      </c>
      <c r="E643" s="7">
        <v>-0.14626300256209701</v>
      </c>
      <c r="G643" s="7">
        <v>39</v>
      </c>
      <c r="H643" s="7">
        <v>7</v>
      </c>
      <c r="I643" s="7">
        <v>-0.140520888149924</v>
      </c>
      <c r="J643" s="7">
        <v>-0.158308897167352</v>
      </c>
    </row>
    <row r="644" spans="2:10" x14ac:dyDescent="0.2">
      <c r="B644" s="7">
        <v>40</v>
      </c>
      <c r="C644" s="7">
        <v>7</v>
      </c>
      <c r="D644" s="7">
        <v>2.10064478131207E-2</v>
      </c>
      <c r="E644" s="7">
        <v>-0.16132697673214499</v>
      </c>
      <c r="G644" s="7">
        <v>40</v>
      </c>
      <c r="H644" s="7">
        <v>7</v>
      </c>
      <c r="I644" s="7">
        <v>2.1327235979449601E-2</v>
      </c>
      <c r="J644" s="7">
        <v>-0.107015373825232</v>
      </c>
    </row>
    <row r="645" spans="2:10" x14ac:dyDescent="0.2">
      <c r="B645" s="7">
        <v>41</v>
      </c>
      <c r="C645" s="7">
        <v>7</v>
      </c>
      <c r="D645" s="7">
        <v>-7.7583665465026805E-2</v>
      </c>
      <c r="E645" s="7">
        <v>-5.9017521454683801E-2</v>
      </c>
      <c r="G645" s="7">
        <v>41</v>
      </c>
      <c r="H645" s="7">
        <v>7</v>
      </c>
      <c r="I645" s="7">
        <v>-7.2835151671180001E-2</v>
      </c>
      <c r="J645" s="7">
        <v>2.37355446868914E-3</v>
      </c>
    </row>
    <row r="646" spans="2:10" x14ac:dyDescent="0.2">
      <c r="B646" s="7">
        <v>42</v>
      </c>
      <c r="C646" s="7">
        <v>7</v>
      </c>
      <c r="D646" s="7">
        <v>-6.8259692540019401E-2</v>
      </c>
      <c r="E646" s="7">
        <v>-3.1993415691702297E-2</v>
      </c>
      <c r="G646" s="7">
        <v>42</v>
      </c>
      <c r="H646" s="7">
        <v>7</v>
      </c>
      <c r="I646" s="7">
        <v>-6.7905637160910401E-2</v>
      </c>
      <c r="J646" s="7">
        <v>4.5559616908619196E-3</v>
      </c>
    </row>
    <row r="647" spans="2:10" x14ac:dyDescent="0.2">
      <c r="B647" s="7">
        <v>43</v>
      </c>
      <c r="C647" s="7">
        <v>7</v>
      </c>
      <c r="D647" s="7">
        <v>-0.104362487485019</v>
      </c>
      <c r="E647" s="7">
        <v>-6.1077771413570403E-2</v>
      </c>
      <c r="G647" s="7">
        <v>43</v>
      </c>
      <c r="H647" s="7">
        <v>7</v>
      </c>
      <c r="I647" s="7">
        <v>-0.102042951214773</v>
      </c>
      <c r="J647" s="7">
        <v>-4.9335209657756202E-2</v>
      </c>
    </row>
    <row r="648" spans="2:10" x14ac:dyDescent="0.2">
      <c r="B648" s="7">
        <v>44</v>
      </c>
      <c r="C648" s="7">
        <v>7</v>
      </c>
      <c r="D648" s="7">
        <v>2.1763945319746001E-3</v>
      </c>
      <c r="E648" s="7">
        <v>-5.46187660123039E-2</v>
      </c>
      <c r="G648" s="7">
        <v>44</v>
      </c>
      <c r="H648" s="7">
        <v>7</v>
      </c>
      <c r="I648" s="7">
        <v>1.2212507918807299E-3</v>
      </c>
      <c r="J648" s="7">
        <v>-3.3812408972359299E-2</v>
      </c>
    </row>
    <row r="649" spans="2:10" x14ac:dyDescent="0.2">
      <c r="B649" s="7">
        <v>45</v>
      </c>
      <c r="C649" s="7">
        <v>7</v>
      </c>
      <c r="D649" s="7">
        <v>4.9786322763208303E-2</v>
      </c>
      <c r="E649" s="7">
        <v>-2.3927836776827902E-2</v>
      </c>
      <c r="G649" s="7">
        <v>45</v>
      </c>
      <c r="H649" s="7">
        <v>7</v>
      </c>
      <c r="I649" s="7">
        <v>4.8867151297380403E-2</v>
      </c>
      <c r="J649" s="7">
        <v>-0.109891286233055</v>
      </c>
    </row>
    <row r="650" spans="2:10" x14ac:dyDescent="0.2">
      <c r="B650" s="7">
        <v>46</v>
      </c>
      <c r="C650" s="7">
        <v>7</v>
      </c>
      <c r="D650" s="7">
        <v>4.5513605682178798E-2</v>
      </c>
      <c r="E650" s="7">
        <v>6.1748861614273003E-2</v>
      </c>
      <c r="G650" s="7">
        <v>46</v>
      </c>
      <c r="H650" s="7">
        <v>7</v>
      </c>
      <c r="I650" s="7">
        <v>4.4922889614834802E-2</v>
      </c>
      <c r="J650" s="7">
        <v>9.8049728254811605E-2</v>
      </c>
    </row>
    <row r="651" spans="2:10" x14ac:dyDescent="0.2">
      <c r="B651" s="7">
        <v>47</v>
      </c>
      <c r="C651" s="7">
        <v>7</v>
      </c>
      <c r="D651" s="7">
        <v>-9.7243058358745998E-2</v>
      </c>
      <c r="E651" s="7">
        <v>-7.3426620677519594E-2</v>
      </c>
      <c r="G651" s="7">
        <v>47</v>
      </c>
      <c r="H651" s="7">
        <v>7</v>
      </c>
      <c r="I651" s="7">
        <v>-9.4952480637543205E-2</v>
      </c>
      <c r="J651" s="7">
        <v>-3.6851526996261298E-2</v>
      </c>
    </row>
    <row r="652" spans="2:10" x14ac:dyDescent="0.2">
      <c r="B652" s="7">
        <v>48</v>
      </c>
      <c r="C652" s="7">
        <v>7</v>
      </c>
      <c r="D652" s="7">
        <v>-0.100366547996026</v>
      </c>
      <c r="E652" s="7">
        <v>5.7289805979352501E-2</v>
      </c>
      <c r="G652" s="7">
        <v>48</v>
      </c>
      <c r="H652" s="7">
        <v>7</v>
      </c>
      <c r="I652" s="7">
        <v>-9.5150176345964801E-2</v>
      </c>
      <c r="J652" s="7">
        <v>1.14347475441958E-2</v>
      </c>
    </row>
    <row r="653" spans="2:10" x14ac:dyDescent="0.2">
      <c r="B653" s="7">
        <v>49</v>
      </c>
      <c r="C653" s="7">
        <v>7</v>
      </c>
      <c r="D653" s="7">
        <v>0.20707092989871401</v>
      </c>
      <c r="E653" s="7">
        <v>-9.9139459342620001E-2</v>
      </c>
      <c r="G653" s="7">
        <v>49</v>
      </c>
      <c r="H653" s="7">
        <v>7</v>
      </c>
      <c r="I653" s="7">
        <v>0.20387824807971899</v>
      </c>
      <c r="J653" s="7">
        <v>-3.1813383335310703E-2</v>
      </c>
    </row>
    <row r="654" spans="2:10" x14ac:dyDescent="0.2">
      <c r="B654" s="7">
        <v>50</v>
      </c>
      <c r="C654" s="7">
        <v>7</v>
      </c>
      <c r="D654" s="7">
        <v>-2.53621862692563E-2</v>
      </c>
      <c r="E654" s="7">
        <v>7.3020678747536899E-2</v>
      </c>
      <c r="G654" s="7">
        <v>50</v>
      </c>
      <c r="H654" s="7">
        <v>7</v>
      </c>
      <c r="I654" s="7">
        <v>-2.64785069569538E-2</v>
      </c>
      <c r="J654" s="7">
        <v>-4.28144443344394E-2</v>
      </c>
    </row>
    <row r="655" spans="2:10" x14ac:dyDescent="0.2">
      <c r="B655" s="7">
        <v>51</v>
      </c>
      <c r="C655" s="7">
        <v>7</v>
      </c>
      <c r="D655" s="7">
        <v>-3.9031457899549898E-2</v>
      </c>
      <c r="E655" s="7">
        <v>4.5558618868053501E-3</v>
      </c>
      <c r="G655" s="7">
        <v>51</v>
      </c>
      <c r="H655" s="7">
        <v>7</v>
      </c>
      <c r="I655" s="7">
        <v>-3.9777323022430103E-2</v>
      </c>
      <c r="J655" s="7">
        <v>-2.4703849768408202E-2</v>
      </c>
    </row>
    <row r="656" spans="2:10" x14ac:dyDescent="0.2">
      <c r="B656" s="7">
        <v>52</v>
      </c>
      <c r="C656" s="7">
        <v>7</v>
      </c>
      <c r="D656" s="7">
        <v>-0.147342622296631</v>
      </c>
      <c r="E656" s="7">
        <v>2.7659440573709799E-2</v>
      </c>
      <c r="G656" s="7">
        <v>52</v>
      </c>
      <c r="H656" s="7">
        <v>7</v>
      </c>
      <c r="I656" s="7">
        <v>-0.14333374748943101</v>
      </c>
      <c r="J656" s="7">
        <v>6.9045140439905103E-2</v>
      </c>
    </row>
    <row r="657" spans="2:10" x14ac:dyDescent="0.2">
      <c r="B657" s="7">
        <v>53</v>
      </c>
      <c r="C657" s="7">
        <v>7</v>
      </c>
      <c r="D657" s="7">
        <v>0.11384069469491701</v>
      </c>
      <c r="E657" s="7">
        <v>3.3376370569741597E-2</v>
      </c>
      <c r="G657" s="7">
        <v>53</v>
      </c>
      <c r="H657" s="7">
        <v>7</v>
      </c>
      <c r="I657" s="7">
        <v>0.109623385700134</v>
      </c>
      <c r="J657" s="7">
        <v>-6.52918243024736E-2</v>
      </c>
    </row>
    <row r="658" spans="2:10" x14ac:dyDescent="0.2">
      <c r="B658" s="7">
        <v>54</v>
      </c>
      <c r="C658" s="7">
        <v>7</v>
      </c>
      <c r="D658" s="7">
        <v>-6.15339357839986E-2</v>
      </c>
      <c r="E658" s="7">
        <v>-6.4444398146227905E-2</v>
      </c>
      <c r="G658" s="7">
        <v>54</v>
      </c>
      <c r="H658" s="7">
        <v>7</v>
      </c>
      <c r="I658" s="7">
        <v>-6.1655871251521603E-2</v>
      </c>
      <c r="J658" s="7">
        <v>-9.7524910339059204E-2</v>
      </c>
    </row>
    <row r="659" spans="2:10" x14ac:dyDescent="0.2">
      <c r="B659" s="7">
        <v>55</v>
      </c>
      <c r="C659" s="7">
        <v>7</v>
      </c>
      <c r="D659" s="7">
        <v>-0.122712595439711</v>
      </c>
      <c r="E659" s="7">
        <v>-7.9560817918102905E-2</v>
      </c>
      <c r="G659" s="7">
        <v>55</v>
      </c>
      <c r="H659" s="7">
        <v>7</v>
      </c>
      <c r="I659" s="7">
        <v>-0.12103754284984</v>
      </c>
      <c r="J659" s="7">
        <v>-1.41535797194861E-2</v>
      </c>
    </row>
    <row r="660" spans="2:10" x14ac:dyDescent="0.2">
      <c r="B660" s="7">
        <v>56</v>
      </c>
      <c r="C660" s="7">
        <v>7</v>
      </c>
      <c r="D660" s="7">
        <v>-2.4667665282880301E-2</v>
      </c>
      <c r="E660" s="7">
        <v>-0.13215633523850101</v>
      </c>
      <c r="G660" s="7">
        <v>56</v>
      </c>
      <c r="H660" s="7">
        <v>7</v>
      </c>
      <c r="I660" s="7">
        <v>-2.5360600440500002E-2</v>
      </c>
      <c r="J660" s="7">
        <v>4.8103270730297999E-2</v>
      </c>
    </row>
    <row r="661" spans="2:10" x14ac:dyDescent="0.2">
      <c r="B661" s="7">
        <v>57</v>
      </c>
      <c r="C661" s="7">
        <v>7</v>
      </c>
      <c r="D661" s="7">
        <v>5.4363188953499501E-2</v>
      </c>
      <c r="E661" s="7">
        <v>6.6775123941739303E-2</v>
      </c>
      <c r="G661" s="7">
        <v>57</v>
      </c>
      <c r="H661" s="7">
        <v>7</v>
      </c>
      <c r="I661" s="7">
        <v>5.33513956306386E-2</v>
      </c>
      <c r="J661" s="7">
        <v>5.9187693491594501E-2</v>
      </c>
    </row>
    <row r="662" spans="2:10" x14ac:dyDescent="0.2">
      <c r="B662" s="7">
        <v>58</v>
      </c>
      <c r="C662" s="7">
        <v>7</v>
      </c>
      <c r="D662" s="7">
        <v>-6.7784384482514795E-2</v>
      </c>
      <c r="E662" s="7">
        <v>-3.4460908172615498E-3</v>
      </c>
      <c r="G662" s="7">
        <v>58</v>
      </c>
      <c r="H662" s="7">
        <v>7</v>
      </c>
      <c r="I662" s="7">
        <v>-6.6654657768419098E-2</v>
      </c>
      <c r="J662" s="7">
        <v>-4.5855508203007198E-2</v>
      </c>
    </row>
    <row r="663" spans="2:10" x14ac:dyDescent="0.2">
      <c r="B663" s="7">
        <v>59</v>
      </c>
      <c r="C663" s="7">
        <v>7</v>
      </c>
      <c r="D663" s="7">
        <v>-4.7290539321097398E-2</v>
      </c>
      <c r="E663" s="7">
        <v>1.17275616487618E-2</v>
      </c>
      <c r="G663" s="7">
        <v>59</v>
      </c>
      <c r="H663" s="7">
        <v>7</v>
      </c>
      <c r="I663" s="7">
        <v>-4.6299379190974002E-2</v>
      </c>
      <c r="J663" s="7">
        <v>-3.9760057954536503E-3</v>
      </c>
    </row>
    <row r="664" spans="2:10" x14ac:dyDescent="0.2">
      <c r="B664" s="7">
        <v>60</v>
      </c>
      <c r="C664" s="7">
        <v>7</v>
      </c>
      <c r="D664" s="7">
        <v>-1.91857408864173E-2</v>
      </c>
      <c r="E664" s="7">
        <v>9.5240774140905607E-2</v>
      </c>
      <c r="G664" s="7">
        <v>60</v>
      </c>
      <c r="H664" s="7">
        <v>7</v>
      </c>
      <c r="I664" s="7">
        <v>-1.7855389891410701E-2</v>
      </c>
      <c r="J664" s="7">
        <v>1.36810625783355E-2</v>
      </c>
    </row>
    <row r="665" spans="2:10" x14ac:dyDescent="0.2">
      <c r="B665" s="7">
        <v>61</v>
      </c>
      <c r="C665" s="7">
        <v>7</v>
      </c>
      <c r="D665" s="7">
        <v>-0.30574882962808703</v>
      </c>
      <c r="E665" s="7">
        <v>-7.7130897735899304E-2</v>
      </c>
      <c r="G665" s="7">
        <v>61</v>
      </c>
      <c r="H665" s="7">
        <v>7</v>
      </c>
      <c r="I665" s="7">
        <v>-0.29127562640316201</v>
      </c>
      <c r="J665" s="7">
        <v>-9.1116744934798696E-2</v>
      </c>
    </row>
    <row r="666" spans="2:10" x14ac:dyDescent="0.2">
      <c r="B666" s="7">
        <v>62</v>
      </c>
      <c r="C666" s="7">
        <v>7</v>
      </c>
      <c r="D666" s="7">
        <v>-8.8881894758736202E-2</v>
      </c>
      <c r="E666" s="7">
        <v>-0.125162667894297</v>
      </c>
      <c r="G666" s="7">
        <v>62</v>
      </c>
      <c r="H666" s="7">
        <v>7</v>
      </c>
      <c r="I666" s="7">
        <v>-8.5629774642759698E-2</v>
      </c>
      <c r="J666" s="7">
        <v>-5.2023833619885301E-2</v>
      </c>
    </row>
    <row r="667" spans="2:10" x14ac:dyDescent="0.2">
      <c r="B667" s="7">
        <v>63</v>
      </c>
      <c r="C667" s="7">
        <v>7</v>
      </c>
      <c r="D667" s="7">
        <v>-1.1163420038896799E-2</v>
      </c>
      <c r="E667" s="7">
        <v>-7.2075879455343106E-2</v>
      </c>
      <c r="G667" s="7">
        <v>63</v>
      </c>
      <c r="H667" s="7">
        <v>7</v>
      </c>
      <c r="I667" s="7">
        <v>-1.15615887792595E-2</v>
      </c>
      <c r="J667" s="7">
        <v>-0.18321233364261899</v>
      </c>
    </row>
    <row r="668" spans="2:10" x14ac:dyDescent="0.2">
      <c r="B668" s="7">
        <v>64</v>
      </c>
      <c r="C668" s="7">
        <v>7</v>
      </c>
      <c r="D668" s="7">
        <v>-1.9980033622208501E-2</v>
      </c>
      <c r="E668" s="7">
        <v>-0.11263088345021501</v>
      </c>
      <c r="G668" s="7">
        <v>64</v>
      </c>
      <c r="H668" s="7">
        <v>7</v>
      </c>
      <c r="I668" s="7">
        <v>-1.9424385848609799E-2</v>
      </c>
      <c r="J668" s="7">
        <v>3.3689911122332099E-2</v>
      </c>
    </row>
    <row r="669" spans="2:10" x14ac:dyDescent="0.2">
      <c r="B669" s="7">
        <v>65</v>
      </c>
      <c r="C669" s="7">
        <v>7</v>
      </c>
      <c r="D669" s="7">
        <v>-4.59015974705448E-2</v>
      </c>
      <c r="E669" s="7">
        <v>-0.12089677950170299</v>
      </c>
      <c r="G669" s="7">
        <v>65</v>
      </c>
      <c r="H669" s="7">
        <v>7</v>
      </c>
      <c r="I669" s="7">
        <v>-4.2082553156980403E-2</v>
      </c>
      <c r="J669" s="7">
        <v>1.7107850758058901E-2</v>
      </c>
    </row>
    <row r="670" spans="2:10" x14ac:dyDescent="0.2">
      <c r="B670" s="7">
        <v>66</v>
      </c>
      <c r="C670" s="7">
        <v>7</v>
      </c>
      <c r="D670" s="7">
        <v>2.3243222136503799E-2</v>
      </c>
      <c r="E670" s="7">
        <v>-4.1914688213973199E-2</v>
      </c>
      <c r="G670" s="7">
        <v>66</v>
      </c>
      <c r="H670" s="7">
        <v>7</v>
      </c>
      <c r="I670" s="7">
        <v>2.28123655179573E-2</v>
      </c>
      <c r="J670" s="7">
        <v>-9.4712428445149002E-2</v>
      </c>
    </row>
    <row r="671" spans="2:10" x14ac:dyDescent="0.2">
      <c r="B671" s="7">
        <v>67</v>
      </c>
      <c r="C671" s="7">
        <v>7</v>
      </c>
      <c r="D671" s="7">
        <v>-4.9876396637686497E-2</v>
      </c>
      <c r="E671" s="7">
        <v>-2.1483782617497001E-2</v>
      </c>
      <c r="G671" s="7">
        <v>67</v>
      </c>
      <c r="H671" s="7">
        <v>7</v>
      </c>
      <c r="I671" s="7">
        <v>-4.9894480264874197E-2</v>
      </c>
      <c r="J671" s="7">
        <v>-3.71090918764461E-2</v>
      </c>
    </row>
    <row r="672" spans="2:10" x14ac:dyDescent="0.2">
      <c r="B672" s="7">
        <v>68</v>
      </c>
      <c r="C672" s="7">
        <v>7</v>
      </c>
      <c r="D672" s="7">
        <v>-7.5922799925799603E-2</v>
      </c>
      <c r="E672" s="7">
        <v>-0.13522332842981899</v>
      </c>
      <c r="G672" s="7">
        <v>68</v>
      </c>
      <c r="H672" s="7">
        <v>7</v>
      </c>
      <c r="I672" s="7">
        <v>-7.5000273821928906E-2</v>
      </c>
      <c r="J672" s="7">
        <v>2.6703109190744801E-2</v>
      </c>
    </row>
    <row r="673" spans="2:10" x14ac:dyDescent="0.2">
      <c r="B673" s="7">
        <v>69</v>
      </c>
      <c r="C673" s="7">
        <v>7</v>
      </c>
      <c r="D673" s="7">
        <v>-8.2741430029988003E-2</v>
      </c>
      <c r="E673" s="7">
        <v>-0.198261696024082</v>
      </c>
      <c r="G673" s="7">
        <v>69</v>
      </c>
      <c r="H673" s="7">
        <v>7</v>
      </c>
      <c r="I673" s="7">
        <v>-8.0513775462139697E-2</v>
      </c>
      <c r="J673" s="7">
        <v>-7.3206120368005195E-2</v>
      </c>
    </row>
    <row r="674" spans="2:10" x14ac:dyDescent="0.2">
      <c r="B674" s="7">
        <v>70</v>
      </c>
      <c r="C674" s="7">
        <v>7</v>
      </c>
      <c r="D674" s="7">
        <v>-0.14146594880257499</v>
      </c>
      <c r="E674" s="7">
        <v>-0.15548032602794901</v>
      </c>
      <c r="G674" s="7">
        <v>70</v>
      </c>
      <c r="H674" s="7">
        <v>7</v>
      </c>
      <c r="I674" s="7">
        <v>-0.13757993478141101</v>
      </c>
      <c r="J674" s="7">
        <v>-0.17004228867186599</v>
      </c>
    </row>
    <row r="675" spans="2:10" x14ac:dyDescent="0.2">
      <c r="B675" s="7">
        <v>71</v>
      </c>
      <c r="C675" s="7">
        <v>7</v>
      </c>
      <c r="D675" s="7">
        <v>3.0370486165673501E-2</v>
      </c>
      <c r="E675" s="7">
        <v>9.7406349869995495E-2</v>
      </c>
      <c r="G675" s="7">
        <v>71</v>
      </c>
      <c r="H675" s="7">
        <v>7</v>
      </c>
      <c r="I675" s="7">
        <v>2.9892195014262799E-2</v>
      </c>
      <c r="J675" s="7">
        <v>3.80152885022342E-2</v>
      </c>
    </row>
    <row r="676" spans="2:10" x14ac:dyDescent="0.2">
      <c r="B676" s="7">
        <v>72</v>
      </c>
      <c r="C676" s="7">
        <v>7</v>
      </c>
      <c r="D676" s="7">
        <v>-4.6096500740426399E-2</v>
      </c>
      <c r="E676" s="7">
        <v>-3.79814764065243E-2</v>
      </c>
      <c r="G676" s="7">
        <v>72</v>
      </c>
      <c r="H676" s="7">
        <v>7</v>
      </c>
      <c r="I676" s="7">
        <v>-4.1366629280783898E-2</v>
      </c>
      <c r="J676" s="7">
        <v>1.7854440845051799E-2</v>
      </c>
    </row>
    <row r="677" spans="2:10" x14ac:dyDescent="0.2">
      <c r="B677" s="7">
        <v>73</v>
      </c>
      <c r="C677" s="7">
        <v>7</v>
      </c>
      <c r="D677" s="7">
        <v>7.3978959577347698E-3</v>
      </c>
      <c r="E677" s="7">
        <v>-0.16339449091880201</v>
      </c>
      <c r="G677" s="7">
        <v>73</v>
      </c>
      <c r="H677" s="7">
        <v>7</v>
      </c>
      <c r="I677" s="7">
        <v>7.2000155822147197E-3</v>
      </c>
      <c r="J677" s="7">
        <v>-0.13514548533320001</v>
      </c>
    </row>
    <row r="678" spans="2:10" x14ac:dyDescent="0.2">
      <c r="B678" s="7">
        <v>74</v>
      </c>
      <c r="C678" s="7">
        <v>7</v>
      </c>
      <c r="D678" s="7">
        <v>-1.5615105688405099E-2</v>
      </c>
      <c r="E678" s="7">
        <v>-3.2165092579329098E-2</v>
      </c>
      <c r="G678" s="7">
        <v>74</v>
      </c>
      <c r="H678" s="7">
        <v>7</v>
      </c>
      <c r="I678" s="7">
        <v>-1.6669873454110199E-2</v>
      </c>
      <c r="J678" s="7">
        <v>-7.5731390394481402E-2</v>
      </c>
    </row>
    <row r="679" spans="2:10" x14ac:dyDescent="0.2">
      <c r="B679" s="7">
        <v>75</v>
      </c>
      <c r="C679" s="7">
        <v>7</v>
      </c>
      <c r="D679" s="7">
        <v>-0.15200913970542601</v>
      </c>
      <c r="E679" s="7">
        <v>-0.12600944698126701</v>
      </c>
      <c r="G679" s="7">
        <v>75</v>
      </c>
      <c r="H679" s="7">
        <v>7</v>
      </c>
      <c r="I679" s="7">
        <v>-0.15277438682755001</v>
      </c>
      <c r="J679" s="7">
        <v>-0.11196729530428801</v>
      </c>
    </row>
    <row r="680" spans="2:10" x14ac:dyDescent="0.2">
      <c r="B680" s="7">
        <v>76</v>
      </c>
      <c r="C680" s="7">
        <v>7</v>
      </c>
      <c r="D680" s="7">
        <v>5.25822482901575E-2</v>
      </c>
      <c r="E680" s="7">
        <v>8.7880804548552405E-3</v>
      </c>
      <c r="G680" s="7">
        <v>76</v>
      </c>
      <c r="H680" s="7">
        <v>7</v>
      </c>
      <c r="I680" s="7">
        <v>5.1653828456526399E-2</v>
      </c>
      <c r="J680" s="7">
        <v>6.8908880248067697E-2</v>
      </c>
    </row>
    <row r="681" spans="2:10" x14ac:dyDescent="0.2">
      <c r="B681" s="7">
        <v>77</v>
      </c>
      <c r="C681" s="7">
        <v>7</v>
      </c>
      <c r="D681" s="7">
        <v>-0.19176828716409799</v>
      </c>
      <c r="E681" s="7">
        <v>-1.15828618871214E-2</v>
      </c>
      <c r="G681" s="7">
        <v>77</v>
      </c>
      <c r="H681" s="7">
        <v>7</v>
      </c>
      <c r="I681" s="7">
        <v>-0.189055498753853</v>
      </c>
      <c r="J681" s="7">
        <v>-1.1473542794980101E-2</v>
      </c>
    </row>
    <row r="682" spans="2:10" x14ac:dyDescent="0.2">
      <c r="B682" s="7">
        <v>78</v>
      </c>
      <c r="C682" s="7">
        <v>7</v>
      </c>
      <c r="D682" s="7">
        <v>-3.14938640383291E-2</v>
      </c>
      <c r="E682" s="7">
        <v>7.6457726358742498E-2</v>
      </c>
      <c r="G682" s="7">
        <v>78</v>
      </c>
      <c r="H682" s="7">
        <v>7</v>
      </c>
      <c r="I682" s="7">
        <v>-3.2062070007104801E-2</v>
      </c>
      <c r="J682" s="7">
        <v>0.13133429296551899</v>
      </c>
    </row>
    <row r="683" spans="2:10" x14ac:dyDescent="0.2">
      <c r="B683" s="7">
        <v>79</v>
      </c>
      <c r="C683" s="7">
        <v>7</v>
      </c>
      <c r="D683" s="7">
        <v>-0.130731087884986</v>
      </c>
      <c r="E683" s="7">
        <v>1.9447723600469799E-2</v>
      </c>
      <c r="G683" s="7">
        <v>79</v>
      </c>
      <c r="H683" s="7">
        <v>7</v>
      </c>
      <c r="I683" s="7">
        <v>-0.12746885543141501</v>
      </c>
      <c r="J683" s="7">
        <v>6.9173175723300104E-2</v>
      </c>
    </row>
    <row r="684" spans="2:10" x14ac:dyDescent="0.2">
      <c r="B684" s="7">
        <v>80</v>
      </c>
      <c r="C684" s="7">
        <v>7</v>
      </c>
      <c r="D684" s="7">
        <v>2.9082786068179298E-2</v>
      </c>
      <c r="E684" s="7">
        <v>4.6222258704173E-2</v>
      </c>
      <c r="G684" s="7">
        <v>80</v>
      </c>
      <c r="H684" s="7">
        <v>7</v>
      </c>
      <c r="I684" s="7">
        <v>2.8956414912657099E-2</v>
      </c>
      <c r="J684" s="7">
        <v>8.46009840844726E-2</v>
      </c>
    </row>
    <row r="685" spans="2:10" x14ac:dyDescent="0.2">
      <c r="B685" s="7">
        <v>81</v>
      </c>
      <c r="C685" s="7">
        <v>7</v>
      </c>
      <c r="D685" s="7">
        <v>-2.02030875358865E-2</v>
      </c>
      <c r="E685" s="7">
        <v>-4.5877718799499902E-2</v>
      </c>
      <c r="G685" s="7">
        <v>81</v>
      </c>
      <c r="H685" s="7">
        <v>7</v>
      </c>
      <c r="I685" s="7">
        <v>-1.9158789867332399E-2</v>
      </c>
      <c r="J685" s="7">
        <v>-0.102672061488303</v>
      </c>
    </row>
    <row r="686" spans="2:10" x14ac:dyDescent="0.2">
      <c r="B686" s="7">
        <v>82</v>
      </c>
      <c r="C686" s="7">
        <v>7</v>
      </c>
      <c r="D686" s="7">
        <v>-1.69700616714854E-2</v>
      </c>
      <c r="E686" s="7">
        <v>4.9390553666731001E-2</v>
      </c>
      <c r="G686" s="7">
        <v>82</v>
      </c>
      <c r="H686" s="7">
        <v>7</v>
      </c>
      <c r="I686" s="7">
        <v>-1.6170146923958999E-2</v>
      </c>
      <c r="J686" s="7">
        <v>-0.106696902774248</v>
      </c>
    </row>
    <row r="687" spans="2:10" x14ac:dyDescent="0.2">
      <c r="B687" s="7">
        <v>83</v>
      </c>
      <c r="C687" s="7">
        <v>7</v>
      </c>
      <c r="D687" s="7">
        <v>-6.1642059881155099E-2</v>
      </c>
      <c r="E687" s="7">
        <v>-3.8638516878583197E-2</v>
      </c>
      <c r="G687" s="7">
        <v>83</v>
      </c>
      <c r="H687" s="7">
        <v>7</v>
      </c>
      <c r="I687" s="7">
        <v>-5.9217154891133099E-2</v>
      </c>
      <c r="J687" s="7">
        <v>-0.121673045411093</v>
      </c>
    </row>
    <row r="688" spans="2:10" x14ac:dyDescent="0.2">
      <c r="B688" s="7">
        <v>84</v>
      </c>
      <c r="C688" s="7">
        <v>7</v>
      </c>
      <c r="D688" s="7">
        <v>5.4106174772649701E-2</v>
      </c>
      <c r="E688" s="7">
        <v>-6.3639109771210997E-2</v>
      </c>
      <c r="G688" s="7">
        <v>84</v>
      </c>
      <c r="H688" s="7">
        <v>7</v>
      </c>
      <c r="I688" s="7">
        <v>5.33493040617277E-2</v>
      </c>
      <c r="J688" s="7">
        <v>-6.03477417301495E-2</v>
      </c>
    </row>
    <row r="689" spans="2:10" x14ac:dyDescent="0.2">
      <c r="B689" s="7">
        <v>85</v>
      </c>
      <c r="C689" s="7">
        <v>7</v>
      </c>
      <c r="D689" s="7">
        <v>4.4460217656427901E-2</v>
      </c>
      <c r="E689" s="7">
        <v>0.16529466637314</v>
      </c>
      <c r="G689" s="7">
        <v>85</v>
      </c>
      <c r="H689" s="7">
        <v>7</v>
      </c>
      <c r="I689" s="7">
        <v>4.3822268106258597E-2</v>
      </c>
      <c r="J689" s="7">
        <v>-0.13376340065799</v>
      </c>
    </row>
    <row r="690" spans="2:10" x14ac:dyDescent="0.2">
      <c r="B690" s="7">
        <v>86</v>
      </c>
      <c r="C690" s="7">
        <v>7</v>
      </c>
      <c r="D690" s="7">
        <v>-8.9350311797074006E-2</v>
      </c>
      <c r="E690" s="7">
        <v>-4.1392072885022599E-2</v>
      </c>
      <c r="G690" s="7">
        <v>86</v>
      </c>
      <c r="H690" s="7">
        <v>7</v>
      </c>
      <c r="I690" s="7">
        <v>-8.99527010087562E-2</v>
      </c>
      <c r="J690" s="7">
        <v>-4.7677409827365097E-2</v>
      </c>
    </row>
    <row r="691" spans="2:10" x14ac:dyDescent="0.2">
      <c r="B691" s="7">
        <v>87</v>
      </c>
      <c r="C691" s="7">
        <v>7</v>
      </c>
      <c r="D691" s="7">
        <v>-0.16880310234280699</v>
      </c>
      <c r="E691" s="7">
        <v>-0.18820463620362399</v>
      </c>
      <c r="G691" s="7">
        <v>87</v>
      </c>
      <c r="H691" s="7">
        <v>7</v>
      </c>
      <c r="I691" s="7">
        <v>-0.15822067304263299</v>
      </c>
      <c r="J691" s="7">
        <v>-0.13125306569686801</v>
      </c>
    </row>
    <row r="692" spans="2:10" x14ac:dyDescent="0.2">
      <c r="B692" s="7">
        <v>88</v>
      </c>
      <c r="C692" s="7">
        <v>7</v>
      </c>
      <c r="D692" s="7">
        <v>-4.2462468410713302E-3</v>
      </c>
      <c r="E692" s="7">
        <v>-1.48863285849377E-2</v>
      </c>
      <c r="G692" s="7">
        <v>88</v>
      </c>
      <c r="H692" s="7">
        <v>7</v>
      </c>
      <c r="I692" s="7">
        <v>-4.0777502635203104E-3</v>
      </c>
      <c r="J692" s="7">
        <v>-4.3472166512705399E-2</v>
      </c>
    </row>
    <row r="693" spans="2:10" x14ac:dyDescent="0.2">
      <c r="B693" s="7">
        <v>89</v>
      </c>
      <c r="C693" s="7">
        <v>7</v>
      </c>
      <c r="D693" s="7">
        <v>-5.7999155009335703E-2</v>
      </c>
      <c r="E693" s="7">
        <v>-9.2684707303919603E-2</v>
      </c>
      <c r="G693" s="7">
        <v>89</v>
      </c>
      <c r="H693" s="7">
        <v>7</v>
      </c>
      <c r="I693" s="7">
        <v>-5.6623010658520399E-2</v>
      </c>
      <c r="J693" s="7">
        <v>-3.4899911195309698E-2</v>
      </c>
    </row>
    <row r="694" spans="2:10" x14ac:dyDescent="0.2">
      <c r="B694" s="7">
        <v>90</v>
      </c>
      <c r="C694" s="7">
        <v>7</v>
      </c>
      <c r="D694" s="7">
        <v>-2.1473678874957401E-2</v>
      </c>
      <c r="E694" s="7">
        <v>8.3507022535357606E-2</v>
      </c>
      <c r="G694" s="7">
        <v>90</v>
      </c>
      <c r="H694" s="7">
        <v>7</v>
      </c>
      <c r="I694" s="7">
        <v>-2.2204733070759999E-2</v>
      </c>
      <c r="J694" s="7">
        <v>8.93014750473675E-3</v>
      </c>
    </row>
    <row r="695" spans="2:10" x14ac:dyDescent="0.2">
      <c r="B695" s="7">
        <v>91</v>
      </c>
      <c r="C695" s="7">
        <v>7</v>
      </c>
      <c r="D695" s="7">
        <v>-0.298280033606448</v>
      </c>
      <c r="E695" s="7">
        <v>3.8306740245281502E-2</v>
      </c>
      <c r="G695" s="7">
        <v>91</v>
      </c>
      <c r="H695" s="7">
        <v>7</v>
      </c>
      <c r="I695" s="7">
        <v>-0.29189283215471801</v>
      </c>
      <c r="J695" s="7">
        <v>-1.8446914000169699E-2</v>
      </c>
    </row>
    <row r="696" spans="2:10" x14ac:dyDescent="0.2">
      <c r="B696" s="7">
        <v>92</v>
      </c>
      <c r="C696" s="7">
        <v>7</v>
      </c>
      <c r="D696" s="7">
        <v>4.3432083363620103E-2</v>
      </c>
      <c r="E696" s="7">
        <v>4.2301707825390403E-2</v>
      </c>
      <c r="G696" s="7">
        <v>92</v>
      </c>
      <c r="H696" s="7">
        <v>7</v>
      </c>
      <c r="I696" s="7">
        <v>4.3003866120734799E-2</v>
      </c>
      <c r="J696" s="7">
        <v>-0.11343818896430199</v>
      </c>
    </row>
    <row r="697" spans="2:10" x14ac:dyDescent="0.2">
      <c r="B697" s="7">
        <v>93</v>
      </c>
      <c r="C697" s="7">
        <v>7</v>
      </c>
      <c r="D697" s="7">
        <v>-5.23690827868553E-2</v>
      </c>
      <c r="E697" s="7">
        <v>0.15180476230091</v>
      </c>
      <c r="G697" s="7">
        <v>93</v>
      </c>
      <c r="H697" s="7">
        <v>7</v>
      </c>
      <c r="I697" s="7">
        <v>-5.2517727241583302E-2</v>
      </c>
      <c r="J697" s="7">
        <v>-7.2061435299029405E-2</v>
      </c>
    </row>
    <row r="698" spans="2:10" x14ac:dyDescent="0.2">
      <c r="B698" s="7">
        <v>94</v>
      </c>
      <c r="C698" s="7">
        <v>7</v>
      </c>
      <c r="D698" s="7">
        <v>-0.10540206652853699</v>
      </c>
      <c r="E698" s="7">
        <v>-0.100981517649274</v>
      </c>
      <c r="G698" s="7">
        <v>94</v>
      </c>
      <c r="H698" s="7">
        <v>7</v>
      </c>
      <c r="I698" s="7">
        <v>-0.103928307624031</v>
      </c>
      <c r="J698" s="7">
        <v>-2.7747583077893299E-2</v>
      </c>
    </row>
    <row r="699" spans="2:10" x14ac:dyDescent="0.2">
      <c r="B699" s="7">
        <v>95</v>
      </c>
      <c r="C699" s="7">
        <v>7</v>
      </c>
      <c r="D699" s="7">
        <v>-4.3837639791026298E-2</v>
      </c>
      <c r="E699" s="7">
        <v>1.5794225550809698E-2</v>
      </c>
      <c r="G699" s="7">
        <v>95</v>
      </c>
      <c r="H699" s="7">
        <v>7</v>
      </c>
      <c r="I699" s="7">
        <v>-4.4054309058219901E-2</v>
      </c>
      <c r="J699" s="7">
        <v>8.7455709532440196E-3</v>
      </c>
    </row>
    <row r="700" spans="2:10" x14ac:dyDescent="0.2">
      <c r="B700" s="7">
        <v>96</v>
      </c>
      <c r="C700" s="7">
        <v>7</v>
      </c>
      <c r="D700" s="7">
        <v>-6.9000693442477598E-2</v>
      </c>
      <c r="E700" s="7">
        <v>9.8419601122430797E-2</v>
      </c>
      <c r="G700" s="7">
        <v>96</v>
      </c>
      <c r="H700" s="7">
        <v>7</v>
      </c>
      <c r="I700" s="7">
        <v>-6.7520907884455597E-2</v>
      </c>
      <c r="J700" s="7">
        <v>3.2126826002598599E-2</v>
      </c>
    </row>
    <row r="701" spans="2:10" x14ac:dyDescent="0.2">
      <c r="B701" s="7">
        <v>97</v>
      </c>
      <c r="C701" s="7">
        <v>7</v>
      </c>
      <c r="D701" s="7">
        <v>-0.113559045610821</v>
      </c>
      <c r="E701" s="7">
        <v>-5.3490093574990502E-2</v>
      </c>
      <c r="G701" s="7">
        <v>97</v>
      </c>
      <c r="H701" s="7">
        <v>7</v>
      </c>
      <c r="I701" s="7">
        <v>-0.114193854109343</v>
      </c>
      <c r="J701" s="7">
        <v>-2.63454739496582E-2</v>
      </c>
    </row>
    <row r="702" spans="2:10" x14ac:dyDescent="0.2">
      <c r="B702" s="7">
        <v>98</v>
      </c>
      <c r="C702" s="7">
        <v>7</v>
      </c>
      <c r="D702" s="7">
        <v>-6.4481372426461903E-2</v>
      </c>
      <c r="E702" s="7">
        <v>-5.9691274761506798E-2</v>
      </c>
      <c r="G702" s="7">
        <v>98</v>
      </c>
      <c r="H702" s="7">
        <v>7</v>
      </c>
      <c r="I702" s="7">
        <v>-6.2488055698347401E-2</v>
      </c>
      <c r="J702" s="7">
        <v>5.4130968385240202E-2</v>
      </c>
    </row>
    <row r="703" spans="2:10" x14ac:dyDescent="0.2">
      <c r="B703" s="7">
        <v>99</v>
      </c>
      <c r="C703" s="7">
        <v>7</v>
      </c>
      <c r="D703" s="7">
        <v>3.8641814964120301E-2</v>
      </c>
      <c r="E703" s="7">
        <v>-0.16104353470146299</v>
      </c>
      <c r="G703" s="7">
        <v>99</v>
      </c>
      <c r="H703" s="7">
        <v>7</v>
      </c>
      <c r="I703" s="7">
        <v>3.8244503628181499E-2</v>
      </c>
      <c r="J703" s="7">
        <v>3.6380908805320202E-3</v>
      </c>
    </row>
    <row r="704" spans="2:10" x14ac:dyDescent="0.2">
      <c r="B704" s="7">
        <v>100</v>
      </c>
      <c r="C704" s="7">
        <v>7</v>
      </c>
      <c r="D704" s="7">
        <v>3.6272920711768498E-2</v>
      </c>
      <c r="E704" s="7">
        <v>-9.6824661745648299E-2</v>
      </c>
      <c r="G704" s="7">
        <v>100</v>
      </c>
      <c r="H704" s="7">
        <v>7</v>
      </c>
      <c r="I704" s="7">
        <v>3.5803583759792999E-2</v>
      </c>
      <c r="J704" s="7">
        <v>2.8068552269520102E-3</v>
      </c>
    </row>
    <row r="705" spans="2:10" x14ac:dyDescent="0.2">
      <c r="B705" s="7">
        <v>1</v>
      </c>
      <c r="C705" s="7">
        <v>8</v>
      </c>
      <c r="D705" s="7">
        <v>-5.52074165896599E-2</v>
      </c>
      <c r="E705" s="7">
        <v>3.4456063435135E-2</v>
      </c>
      <c r="G705" s="7">
        <v>1</v>
      </c>
      <c r="H705" s="7">
        <v>8</v>
      </c>
      <c r="I705" s="7">
        <v>-5.4057381409199599E-2</v>
      </c>
      <c r="J705" s="7">
        <v>-0.105188490143087</v>
      </c>
    </row>
    <row r="706" spans="2:10" x14ac:dyDescent="0.2">
      <c r="B706" s="7">
        <v>2</v>
      </c>
      <c r="C706" s="7">
        <v>8</v>
      </c>
      <c r="D706" s="7">
        <v>-1.5733154725517701E-2</v>
      </c>
      <c r="E706" s="7">
        <v>-6.1810133082094198E-3</v>
      </c>
      <c r="G706" s="7">
        <v>2</v>
      </c>
      <c r="H706" s="7">
        <v>8</v>
      </c>
      <c r="I706" s="7">
        <v>-1.5402986810149099E-2</v>
      </c>
      <c r="J706" s="7">
        <v>-6.2560928033554397E-2</v>
      </c>
    </row>
    <row r="707" spans="2:10" x14ac:dyDescent="0.2">
      <c r="B707" s="7">
        <v>3</v>
      </c>
      <c r="C707" s="7">
        <v>8</v>
      </c>
      <c r="D707" s="7">
        <v>-3.6491684264072802E-2</v>
      </c>
      <c r="E707" s="7">
        <v>-0.18644685083873899</v>
      </c>
      <c r="G707" s="7">
        <v>3</v>
      </c>
      <c r="H707" s="7">
        <v>8</v>
      </c>
      <c r="I707" s="7">
        <v>-3.4621653865405798E-2</v>
      </c>
      <c r="J707" s="7">
        <v>-8.4577067995521601E-2</v>
      </c>
    </row>
    <row r="708" spans="2:10" x14ac:dyDescent="0.2">
      <c r="B708" s="7">
        <v>4</v>
      </c>
      <c r="C708" s="7">
        <v>8</v>
      </c>
      <c r="D708" s="7">
        <v>-3.75280044596771E-3</v>
      </c>
      <c r="E708" s="7">
        <v>-5.0939808238100098E-2</v>
      </c>
      <c r="G708" s="7">
        <v>4</v>
      </c>
      <c r="H708" s="7">
        <v>8</v>
      </c>
      <c r="I708" s="7">
        <v>-4.0997512694795901E-3</v>
      </c>
      <c r="J708" s="7">
        <v>-6.8111193241294998E-2</v>
      </c>
    </row>
    <row r="709" spans="2:10" x14ac:dyDescent="0.2">
      <c r="B709" s="7">
        <v>5</v>
      </c>
      <c r="C709" s="7">
        <v>8</v>
      </c>
      <c r="D709" s="7">
        <v>-1.3708436257545E-2</v>
      </c>
      <c r="E709" s="7">
        <v>7.0753420473810297E-3</v>
      </c>
      <c r="G709" s="7">
        <v>5</v>
      </c>
      <c r="H709" s="7">
        <v>8</v>
      </c>
      <c r="I709" s="7">
        <v>-1.35430691764604E-2</v>
      </c>
      <c r="J709" s="7">
        <v>-9.8647003737651701E-2</v>
      </c>
    </row>
    <row r="710" spans="2:10" x14ac:dyDescent="0.2">
      <c r="B710" s="7">
        <v>6</v>
      </c>
      <c r="C710" s="7">
        <v>8</v>
      </c>
      <c r="D710" s="7">
        <v>-0.215653947042592</v>
      </c>
      <c r="E710" s="7">
        <v>-0.22487533031776899</v>
      </c>
      <c r="G710" s="7">
        <v>6</v>
      </c>
      <c r="H710" s="7">
        <v>8</v>
      </c>
      <c r="I710" s="7">
        <v>-0.21067319014036201</v>
      </c>
      <c r="J710" s="7">
        <v>-0.13728438636460899</v>
      </c>
    </row>
    <row r="711" spans="2:10" x14ac:dyDescent="0.2">
      <c r="B711" s="7">
        <v>7</v>
      </c>
      <c r="C711" s="7">
        <v>8</v>
      </c>
      <c r="D711" s="7">
        <v>0.13571145682927499</v>
      </c>
      <c r="E711" s="7">
        <v>6.2398580837517599E-2</v>
      </c>
      <c r="G711" s="7">
        <v>7</v>
      </c>
      <c r="H711" s="7">
        <v>8</v>
      </c>
      <c r="I711" s="7">
        <v>0.134207613255898</v>
      </c>
      <c r="J711" s="7">
        <v>7.5124997920233305E-2</v>
      </c>
    </row>
    <row r="712" spans="2:10" x14ac:dyDescent="0.2">
      <c r="B712" s="7">
        <v>8</v>
      </c>
      <c r="C712" s="7">
        <v>8</v>
      </c>
      <c r="D712" s="7">
        <v>3.6171695911635403E-2</v>
      </c>
      <c r="E712" s="7">
        <v>-3.9452823889467598E-3</v>
      </c>
      <c r="G712" s="7">
        <v>8</v>
      </c>
      <c r="H712" s="7">
        <v>8</v>
      </c>
      <c r="I712" s="7">
        <v>3.5937566213936699E-2</v>
      </c>
      <c r="J712" s="7">
        <v>-6.9200768984392105E-2</v>
      </c>
    </row>
    <row r="713" spans="2:10" x14ac:dyDescent="0.2">
      <c r="B713" s="7">
        <v>9</v>
      </c>
      <c r="C713" s="7">
        <v>8</v>
      </c>
      <c r="D713" s="7">
        <v>-0.15069098714955401</v>
      </c>
      <c r="E713" s="7">
        <v>-0.18947639353270199</v>
      </c>
      <c r="G713" s="7">
        <v>9</v>
      </c>
      <c r="H713" s="7">
        <v>8</v>
      </c>
      <c r="I713" s="7">
        <v>-0.14851409036495</v>
      </c>
      <c r="J713" s="7">
        <v>-8.6799503915786502E-2</v>
      </c>
    </row>
    <row r="714" spans="2:10" x14ac:dyDescent="0.2">
      <c r="B714" s="7">
        <v>10</v>
      </c>
      <c r="C714" s="7">
        <v>8</v>
      </c>
      <c r="D714" s="7">
        <v>-3.0114959109619501E-2</v>
      </c>
      <c r="E714" s="7">
        <v>-0.108801527774018</v>
      </c>
      <c r="G714" s="7">
        <v>10</v>
      </c>
      <c r="H714" s="7">
        <v>8</v>
      </c>
      <c r="I714" s="7">
        <v>-2.8983162708122699E-2</v>
      </c>
      <c r="J714" s="7">
        <v>-7.1442618056652293E-2</v>
      </c>
    </row>
    <row r="715" spans="2:10" x14ac:dyDescent="0.2">
      <c r="B715" s="7">
        <v>11</v>
      </c>
      <c r="C715" s="7">
        <v>8</v>
      </c>
      <c r="D715" s="7">
        <v>-8.8571365329972507E-2</v>
      </c>
      <c r="E715" s="7">
        <v>-0.12424792267747301</v>
      </c>
      <c r="G715" s="7">
        <v>11</v>
      </c>
      <c r="H715" s="7">
        <v>8</v>
      </c>
      <c r="I715" s="7">
        <v>-8.7904763945013897E-2</v>
      </c>
      <c r="J715" s="7">
        <v>-0.17070072998243199</v>
      </c>
    </row>
    <row r="716" spans="2:10" x14ac:dyDescent="0.2">
      <c r="B716" s="7">
        <v>12</v>
      </c>
      <c r="C716" s="7">
        <v>8</v>
      </c>
      <c r="D716" s="7">
        <v>6.5749835473392096E-2</v>
      </c>
      <c r="E716" s="7">
        <v>6.9497390111905599E-4</v>
      </c>
      <c r="G716" s="7">
        <v>12</v>
      </c>
      <c r="H716" s="7">
        <v>8</v>
      </c>
      <c r="I716" s="7">
        <v>6.5382878303378106E-2</v>
      </c>
      <c r="J716" s="7">
        <v>7.1693827766129203E-2</v>
      </c>
    </row>
    <row r="717" spans="2:10" x14ac:dyDescent="0.2">
      <c r="B717" s="7">
        <v>13</v>
      </c>
      <c r="C717" s="7">
        <v>8</v>
      </c>
      <c r="D717" s="7">
        <v>7.9321714101913798E-2</v>
      </c>
      <c r="E717" s="7">
        <v>2.2942240629743298E-2</v>
      </c>
      <c r="G717" s="7">
        <v>13</v>
      </c>
      <c r="H717" s="7">
        <v>8</v>
      </c>
      <c r="I717" s="7">
        <v>7.8255580567882205E-2</v>
      </c>
      <c r="J717" s="7">
        <v>-0.11052006360594099</v>
      </c>
    </row>
    <row r="718" spans="2:10" x14ac:dyDescent="0.2">
      <c r="B718" s="7">
        <v>14</v>
      </c>
      <c r="C718" s="7">
        <v>8</v>
      </c>
      <c r="D718" s="7">
        <v>3.1242731028653398E-2</v>
      </c>
      <c r="E718" s="7">
        <v>-0.135539940019516</v>
      </c>
      <c r="G718" s="7">
        <v>14</v>
      </c>
      <c r="H718" s="7">
        <v>8</v>
      </c>
      <c r="I718" s="7">
        <v>3.11671027985501E-2</v>
      </c>
      <c r="J718" s="7">
        <v>-6.8611698174695604E-2</v>
      </c>
    </row>
    <row r="719" spans="2:10" x14ac:dyDescent="0.2">
      <c r="B719" s="7">
        <v>15</v>
      </c>
      <c r="C719" s="7">
        <v>8</v>
      </c>
      <c r="D719" s="7">
        <v>7.1112063566557596E-2</v>
      </c>
      <c r="E719" s="7">
        <v>6.2144055138629598E-2</v>
      </c>
      <c r="G719" s="7">
        <v>15</v>
      </c>
      <c r="H719" s="7">
        <v>8</v>
      </c>
      <c r="I719" s="7">
        <v>7.08243044116834E-2</v>
      </c>
      <c r="J719" s="7">
        <v>-5.93190560087287E-3</v>
      </c>
    </row>
    <row r="720" spans="2:10" x14ac:dyDescent="0.2">
      <c r="B720" s="7">
        <v>16</v>
      </c>
      <c r="C720" s="7">
        <v>8</v>
      </c>
      <c r="D720" s="7">
        <v>1.8852456823617001E-2</v>
      </c>
      <c r="E720" s="7">
        <v>0.108423762295073</v>
      </c>
      <c r="G720" s="7">
        <v>16</v>
      </c>
      <c r="H720" s="7">
        <v>8</v>
      </c>
      <c r="I720" s="7">
        <v>1.88871135853237E-2</v>
      </c>
      <c r="J720" s="7">
        <v>4.4331274426587797E-2</v>
      </c>
    </row>
    <row r="721" spans="2:10" x14ac:dyDescent="0.2">
      <c r="B721" s="7">
        <v>17</v>
      </c>
      <c r="C721" s="7">
        <v>8</v>
      </c>
      <c r="D721" s="7">
        <v>-1.6179155356566E-3</v>
      </c>
      <c r="E721" s="7">
        <v>-0.14483582584424501</v>
      </c>
      <c r="G721" s="7">
        <v>17</v>
      </c>
      <c r="H721" s="7">
        <v>8</v>
      </c>
      <c r="I721" s="7">
        <v>-1.01582632066588E-3</v>
      </c>
      <c r="J721" s="7">
        <v>2.9802005135495701E-2</v>
      </c>
    </row>
    <row r="722" spans="2:10" x14ac:dyDescent="0.2">
      <c r="B722" s="7">
        <v>18</v>
      </c>
      <c r="C722" s="7">
        <v>8</v>
      </c>
      <c r="D722" s="7">
        <v>-2.07821240006059E-2</v>
      </c>
      <c r="E722" s="7">
        <v>8.2048717681999506E-3</v>
      </c>
      <c r="G722" s="7">
        <v>18</v>
      </c>
      <c r="H722" s="7">
        <v>8</v>
      </c>
      <c r="I722" s="7">
        <v>-1.9411624071438802E-2</v>
      </c>
      <c r="J722" s="7">
        <v>6.6886098216381001E-2</v>
      </c>
    </row>
    <row r="723" spans="2:10" x14ac:dyDescent="0.2">
      <c r="B723" s="7">
        <v>19</v>
      </c>
      <c r="C723" s="7">
        <v>8</v>
      </c>
      <c r="D723" s="7">
        <v>3.6672773102424103E-2</v>
      </c>
      <c r="E723" s="7">
        <v>4.6900403959231299E-2</v>
      </c>
      <c r="G723" s="7">
        <v>19</v>
      </c>
      <c r="H723" s="7">
        <v>8</v>
      </c>
      <c r="I723" s="7">
        <v>3.6625181266590097E-2</v>
      </c>
      <c r="J723" s="7">
        <v>0.104993553823924</v>
      </c>
    </row>
    <row r="724" spans="2:10" x14ac:dyDescent="0.2">
      <c r="B724" s="7">
        <v>20</v>
      </c>
      <c r="C724" s="7">
        <v>8</v>
      </c>
      <c r="D724" s="7">
        <v>-5.1230140112924302E-2</v>
      </c>
      <c r="E724" s="7">
        <v>-3.9436187197578597E-2</v>
      </c>
      <c r="G724" s="7">
        <v>20</v>
      </c>
      <c r="H724" s="7">
        <v>8</v>
      </c>
      <c r="I724" s="7">
        <v>-5.0761806662048797E-2</v>
      </c>
      <c r="J724" s="7">
        <v>-2.15354992703354E-3</v>
      </c>
    </row>
    <row r="725" spans="2:10" x14ac:dyDescent="0.2">
      <c r="B725" s="7">
        <v>21</v>
      </c>
      <c r="C725" s="7">
        <v>8</v>
      </c>
      <c r="D725" s="7">
        <v>-0.106566326369661</v>
      </c>
      <c r="E725" s="7">
        <v>-9.1523297149070301E-2</v>
      </c>
      <c r="G725" s="7">
        <v>21</v>
      </c>
      <c r="H725" s="7">
        <v>8</v>
      </c>
      <c r="I725" s="7">
        <v>-0.104026005838829</v>
      </c>
      <c r="J725" s="13">
        <v>8.8709286529820006E-5</v>
      </c>
    </row>
    <row r="726" spans="2:10" x14ac:dyDescent="0.2">
      <c r="B726" s="7">
        <v>22</v>
      </c>
      <c r="C726" s="7">
        <v>8</v>
      </c>
      <c r="D726" s="7">
        <v>-4.5979245910901398E-2</v>
      </c>
      <c r="E726" s="7">
        <v>-5.9635517768020598E-2</v>
      </c>
      <c r="G726" s="7">
        <v>22</v>
      </c>
      <c r="H726" s="7">
        <v>8</v>
      </c>
      <c r="I726" s="7">
        <v>-4.5954914668273603E-2</v>
      </c>
      <c r="J726" s="7">
        <v>-0.108919966038837</v>
      </c>
    </row>
    <row r="727" spans="2:10" x14ac:dyDescent="0.2">
      <c r="B727" s="7">
        <v>23</v>
      </c>
      <c r="C727" s="7">
        <v>8</v>
      </c>
      <c r="D727" s="7">
        <v>-7.2662062634222493E-2</v>
      </c>
      <c r="E727" s="7">
        <v>2.41692873846144E-2</v>
      </c>
      <c r="G727" s="7">
        <v>23</v>
      </c>
      <c r="H727" s="7">
        <v>8</v>
      </c>
      <c r="I727" s="7">
        <v>-7.2828476825135297E-2</v>
      </c>
      <c r="J727" s="7">
        <v>2.1179005727402601E-2</v>
      </c>
    </row>
    <row r="728" spans="2:10" x14ac:dyDescent="0.2">
      <c r="B728" s="7">
        <v>24</v>
      </c>
      <c r="C728" s="7">
        <v>8</v>
      </c>
      <c r="D728" s="7">
        <v>-6.3939053746555202E-2</v>
      </c>
      <c r="E728" s="7">
        <v>2.3822694246907999E-2</v>
      </c>
      <c r="G728" s="7">
        <v>24</v>
      </c>
      <c r="H728" s="7">
        <v>8</v>
      </c>
      <c r="I728" s="7">
        <v>-6.4923449508258499E-2</v>
      </c>
      <c r="J728" s="7">
        <v>-2.9770995985764201E-2</v>
      </c>
    </row>
    <row r="729" spans="2:10" x14ac:dyDescent="0.2">
      <c r="B729" s="7">
        <v>25</v>
      </c>
      <c r="C729" s="7">
        <v>8</v>
      </c>
      <c r="D729" s="7">
        <v>0.23038891288369201</v>
      </c>
      <c r="E729" s="7">
        <v>5.6718389737609301E-2</v>
      </c>
      <c r="G729" s="7">
        <v>25</v>
      </c>
      <c r="H729" s="7">
        <v>8</v>
      </c>
      <c r="I729" s="7">
        <v>0.22721819439954999</v>
      </c>
      <c r="J729" s="7">
        <v>7.14714997254777E-2</v>
      </c>
    </row>
    <row r="730" spans="2:10" x14ac:dyDescent="0.2">
      <c r="B730" s="7">
        <v>26</v>
      </c>
      <c r="C730" s="7">
        <v>8</v>
      </c>
      <c r="D730" s="7">
        <v>5.1058191625754602E-3</v>
      </c>
      <c r="E730" s="7">
        <v>-3.4275336388750702E-2</v>
      </c>
      <c r="G730" s="7">
        <v>26</v>
      </c>
      <c r="H730" s="7">
        <v>8</v>
      </c>
      <c r="I730" s="7">
        <v>5.6457557721820697E-3</v>
      </c>
      <c r="J730" s="7">
        <v>-7.5210195992614403E-3</v>
      </c>
    </row>
    <row r="731" spans="2:10" x14ac:dyDescent="0.2">
      <c r="B731" s="7">
        <v>27</v>
      </c>
      <c r="C731" s="7">
        <v>8</v>
      </c>
      <c r="D731" s="7">
        <v>1.26706856454E-2</v>
      </c>
      <c r="E731" s="7">
        <v>-4.7707268586541403E-2</v>
      </c>
      <c r="G731" s="7">
        <v>27</v>
      </c>
      <c r="H731" s="7">
        <v>8</v>
      </c>
      <c r="I731" s="7">
        <v>1.2386346721594801E-2</v>
      </c>
      <c r="J731" s="7">
        <v>-2.6720925389572998E-2</v>
      </c>
    </row>
    <row r="732" spans="2:10" x14ac:dyDescent="0.2">
      <c r="B732" s="7">
        <v>28</v>
      </c>
      <c r="C732" s="7">
        <v>8</v>
      </c>
      <c r="D732" s="7">
        <v>-0.14593110389302999</v>
      </c>
      <c r="E732" s="7">
        <v>-0.20552323765024699</v>
      </c>
      <c r="G732" s="7">
        <v>28</v>
      </c>
      <c r="H732" s="7">
        <v>8</v>
      </c>
      <c r="I732" s="7">
        <v>-0.143663864633709</v>
      </c>
      <c r="J732" s="7">
        <v>-0.13954392854992601</v>
      </c>
    </row>
    <row r="733" spans="2:10" x14ac:dyDescent="0.2">
      <c r="B733" s="7">
        <v>29</v>
      </c>
      <c r="C733" s="7">
        <v>8</v>
      </c>
      <c r="D733" s="7">
        <v>-4.7899126086806E-2</v>
      </c>
      <c r="E733" s="7">
        <v>3.2596950501867297E-2</v>
      </c>
      <c r="G733" s="7">
        <v>29</v>
      </c>
      <c r="H733" s="7">
        <v>8</v>
      </c>
      <c r="I733" s="7">
        <v>-4.6603205367631503E-2</v>
      </c>
      <c r="J733" s="7">
        <v>-0.106320528468776</v>
      </c>
    </row>
    <row r="734" spans="2:10" x14ac:dyDescent="0.2">
      <c r="B734" s="7">
        <v>30</v>
      </c>
      <c r="C734" s="7">
        <v>8</v>
      </c>
      <c r="D734" s="7">
        <v>0.12020513823120101</v>
      </c>
      <c r="E734" s="7">
        <v>8.3529695832655904E-2</v>
      </c>
      <c r="G734" s="7">
        <v>30</v>
      </c>
      <c r="H734" s="7">
        <v>8</v>
      </c>
      <c r="I734" s="7">
        <v>0.118513292573349</v>
      </c>
      <c r="J734" s="7">
        <v>0.105966618329042</v>
      </c>
    </row>
    <row r="735" spans="2:10" x14ac:dyDescent="0.2">
      <c r="B735" s="7">
        <v>31</v>
      </c>
      <c r="C735" s="7">
        <v>8</v>
      </c>
      <c r="D735" s="7">
        <v>0.127772822736471</v>
      </c>
      <c r="E735" s="7">
        <v>3.4373845791048303E-2</v>
      </c>
      <c r="G735" s="7">
        <v>31</v>
      </c>
      <c r="H735" s="7">
        <v>8</v>
      </c>
      <c r="I735" s="7">
        <v>0.12712673119741799</v>
      </c>
      <c r="J735" s="7">
        <v>5.9908790015827003E-2</v>
      </c>
    </row>
    <row r="736" spans="2:10" x14ac:dyDescent="0.2">
      <c r="B736" s="7">
        <v>32</v>
      </c>
      <c r="C736" s="7">
        <v>8</v>
      </c>
      <c r="D736" s="7">
        <v>2.49598085168703E-2</v>
      </c>
      <c r="E736" s="7">
        <v>7.5484269634371201E-2</v>
      </c>
      <c r="G736" s="7">
        <v>32</v>
      </c>
      <c r="H736" s="7">
        <v>8</v>
      </c>
      <c r="I736" s="7">
        <v>2.4952087012668E-2</v>
      </c>
      <c r="J736" s="7">
        <v>2.9987288377503401E-2</v>
      </c>
    </row>
    <row r="737" spans="2:10" x14ac:dyDescent="0.2">
      <c r="B737" s="7">
        <v>33</v>
      </c>
      <c r="C737" s="7">
        <v>8</v>
      </c>
      <c r="D737" s="7">
        <v>-0.11861265873778799</v>
      </c>
      <c r="E737" s="7">
        <v>-3.7223430547296502E-2</v>
      </c>
      <c r="G737" s="7">
        <v>33</v>
      </c>
      <c r="H737" s="7">
        <v>8</v>
      </c>
      <c r="I737" s="7">
        <v>-0.116623027975368</v>
      </c>
      <c r="J737" s="7">
        <v>-2.9689029479453798E-2</v>
      </c>
    </row>
    <row r="738" spans="2:10" x14ac:dyDescent="0.2">
      <c r="B738" s="7">
        <v>34</v>
      </c>
      <c r="C738" s="7">
        <v>8</v>
      </c>
      <c r="D738" s="7">
        <v>4.7214238352069103E-3</v>
      </c>
      <c r="E738" s="7">
        <v>-0.13172594264510001</v>
      </c>
      <c r="G738" s="7">
        <v>34</v>
      </c>
      <c r="H738" s="7">
        <v>8</v>
      </c>
      <c r="I738" s="7">
        <v>4.6020966864705999E-3</v>
      </c>
      <c r="J738" s="7">
        <v>5.8636808303719E-2</v>
      </c>
    </row>
    <row r="739" spans="2:10" x14ac:dyDescent="0.2">
      <c r="B739" s="7">
        <v>35</v>
      </c>
      <c r="C739" s="7">
        <v>8</v>
      </c>
      <c r="D739" s="7">
        <v>7.4077568580984895E-2</v>
      </c>
      <c r="E739" s="7">
        <v>5.9842488961050003E-2</v>
      </c>
      <c r="G739" s="7">
        <v>35</v>
      </c>
      <c r="H739" s="7">
        <v>8</v>
      </c>
      <c r="I739" s="7">
        <v>7.3783178038218503E-2</v>
      </c>
      <c r="J739" s="7">
        <v>3.1391660495931901E-2</v>
      </c>
    </row>
    <row r="740" spans="2:10" x14ac:dyDescent="0.2">
      <c r="B740" s="7">
        <v>36</v>
      </c>
      <c r="C740" s="7">
        <v>8</v>
      </c>
      <c r="D740" s="7">
        <v>1.3074549926949799E-2</v>
      </c>
      <c r="E740" s="7">
        <v>3.5773239386305299E-3</v>
      </c>
      <c r="G740" s="7">
        <v>36</v>
      </c>
      <c r="H740" s="7">
        <v>8</v>
      </c>
      <c r="I740" s="7">
        <v>1.3462903512008E-2</v>
      </c>
      <c r="J740" s="7">
        <v>-3.2534066261528799E-2</v>
      </c>
    </row>
    <row r="741" spans="2:10" x14ac:dyDescent="0.2">
      <c r="B741" s="7">
        <v>37</v>
      </c>
      <c r="C741" s="7">
        <v>8</v>
      </c>
      <c r="D741" s="7">
        <v>-6.2772021613863402E-2</v>
      </c>
      <c r="E741" s="7">
        <v>-2.4617426467332702E-2</v>
      </c>
      <c r="G741" s="7">
        <v>37</v>
      </c>
      <c r="H741" s="7">
        <v>8</v>
      </c>
      <c r="I741" s="7">
        <v>-6.0438878877047998E-2</v>
      </c>
      <c r="J741" s="7">
        <v>-8.2157267922211993E-2</v>
      </c>
    </row>
    <row r="742" spans="2:10" x14ac:dyDescent="0.2">
      <c r="B742" s="7">
        <v>38</v>
      </c>
      <c r="C742" s="7">
        <v>8</v>
      </c>
      <c r="D742" s="7">
        <v>-9.4749326601625897E-2</v>
      </c>
      <c r="E742" s="7">
        <v>-5.0549368236605802E-2</v>
      </c>
      <c r="G742" s="7">
        <v>38</v>
      </c>
      <c r="H742" s="7">
        <v>8</v>
      </c>
      <c r="I742" s="7">
        <v>-9.37085968265539E-2</v>
      </c>
      <c r="J742" s="7">
        <v>-2.16638334143564E-2</v>
      </c>
    </row>
    <row r="743" spans="2:10" x14ac:dyDescent="0.2">
      <c r="B743" s="7">
        <v>39</v>
      </c>
      <c r="C743" s="7">
        <v>8</v>
      </c>
      <c r="D743" s="7">
        <v>2.9608887929454899E-2</v>
      </c>
      <c r="E743" s="7">
        <v>-7.65385691773766E-2</v>
      </c>
      <c r="G743" s="7">
        <v>39</v>
      </c>
      <c r="H743" s="7">
        <v>8</v>
      </c>
      <c r="I743" s="7">
        <v>2.94190972901811E-2</v>
      </c>
      <c r="J743" s="7">
        <v>-0.112327759024148</v>
      </c>
    </row>
    <row r="744" spans="2:10" x14ac:dyDescent="0.2">
      <c r="B744" s="7">
        <v>40</v>
      </c>
      <c r="C744" s="7">
        <v>8</v>
      </c>
      <c r="D744" s="7">
        <v>-6.3395280162748896E-2</v>
      </c>
      <c r="E744" s="7">
        <v>2.9057808928909499E-2</v>
      </c>
      <c r="G744" s="7">
        <v>40</v>
      </c>
      <c r="H744" s="7">
        <v>8</v>
      </c>
      <c r="I744" s="7">
        <v>-6.3240505520090196E-2</v>
      </c>
      <c r="J744" s="7">
        <v>-3.4446002937142103E-2</v>
      </c>
    </row>
    <row r="745" spans="2:10" x14ac:dyDescent="0.2">
      <c r="B745" s="7">
        <v>41</v>
      </c>
      <c r="C745" s="7">
        <v>8</v>
      </c>
      <c r="D745" s="7">
        <v>7.0014468830938995E-2</v>
      </c>
      <c r="E745" s="7">
        <v>8.6039267172758102E-2</v>
      </c>
      <c r="G745" s="7">
        <v>41</v>
      </c>
      <c r="H745" s="7">
        <v>8</v>
      </c>
      <c r="I745" s="7">
        <v>6.9605720760378603E-2</v>
      </c>
      <c r="J745" s="7">
        <v>0.132572312387786</v>
      </c>
    </row>
    <row r="746" spans="2:10" x14ac:dyDescent="0.2">
      <c r="B746" s="7">
        <v>42</v>
      </c>
      <c r="C746" s="7">
        <v>8</v>
      </c>
      <c r="D746" s="7">
        <v>0.11293010137060799</v>
      </c>
      <c r="E746" s="7">
        <v>2.3225063741854499E-2</v>
      </c>
      <c r="G746" s="7">
        <v>42</v>
      </c>
      <c r="H746" s="7">
        <v>8</v>
      </c>
      <c r="I746" s="7">
        <v>0.112271516986775</v>
      </c>
      <c r="J746" s="7">
        <v>8.5337266911809095E-2</v>
      </c>
    </row>
    <row r="747" spans="2:10" x14ac:dyDescent="0.2">
      <c r="B747" s="7">
        <v>43</v>
      </c>
      <c r="C747" s="7">
        <v>8</v>
      </c>
      <c r="D747" s="7">
        <v>-8.2426311249484699E-2</v>
      </c>
      <c r="E747" s="7">
        <v>-9.3062542122165595E-2</v>
      </c>
      <c r="G747" s="7">
        <v>43</v>
      </c>
      <c r="H747" s="7">
        <v>8</v>
      </c>
      <c r="I747" s="7">
        <v>-8.0138885978051605E-2</v>
      </c>
      <c r="J747" s="7">
        <v>-3.09379856356795E-2</v>
      </c>
    </row>
    <row r="748" spans="2:10" x14ac:dyDescent="0.2">
      <c r="B748" s="7">
        <v>44</v>
      </c>
      <c r="C748" s="7">
        <v>8</v>
      </c>
      <c r="D748" s="7">
        <v>5.6691398985648797E-3</v>
      </c>
      <c r="E748" s="7">
        <v>-1.9207156761069701E-4</v>
      </c>
      <c r="G748" s="7">
        <v>44</v>
      </c>
      <c r="H748" s="7">
        <v>8</v>
      </c>
      <c r="I748" s="7">
        <v>5.6219829578942901E-3</v>
      </c>
      <c r="J748" s="7">
        <v>6.7508306911840094E-2</v>
      </c>
    </row>
    <row r="749" spans="2:10" x14ac:dyDescent="0.2">
      <c r="B749" s="7">
        <v>45</v>
      </c>
      <c r="C749" s="7">
        <v>8</v>
      </c>
      <c r="D749" s="7">
        <v>-6.3825637610150903E-3</v>
      </c>
      <c r="E749" s="7">
        <v>7.0631389175463993E-2</v>
      </c>
      <c r="G749" s="7">
        <v>45</v>
      </c>
      <c r="H749" s="7">
        <v>8</v>
      </c>
      <c r="I749" s="7">
        <v>-5.7524933846284697E-3</v>
      </c>
      <c r="J749" s="7">
        <v>0.105612140473912</v>
      </c>
    </row>
    <row r="750" spans="2:10" x14ac:dyDescent="0.2">
      <c r="B750" s="7">
        <v>46</v>
      </c>
      <c r="C750" s="7">
        <v>8</v>
      </c>
      <c r="D750" s="7">
        <v>8.3890800407498703E-2</v>
      </c>
      <c r="E750" s="7">
        <v>4.5121958521487898E-2</v>
      </c>
      <c r="G750" s="7">
        <v>46</v>
      </c>
      <c r="H750" s="7">
        <v>8</v>
      </c>
      <c r="I750" s="7">
        <v>8.3278145661228806E-2</v>
      </c>
      <c r="J750" s="7">
        <v>1.1233030245906E-2</v>
      </c>
    </row>
    <row r="751" spans="2:10" x14ac:dyDescent="0.2">
      <c r="B751" s="7">
        <v>47</v>
      </c>
      <c r="C751" s="7">
        <v>8</v>
      </c>
      <c r="D751" s="7">
        <v>8.9457158883377002E-3</v>
      </c>
      <c r="E751" s="7">
        <v>9.6090111652642904E-2</v>
      </c>
      <c r="G751" s="7">
        <v>47</v>
      </c>
      <c r="H751" s="7">
        <v>8</v>
      </c>
      <c r="I751" s="7">
        <v>9.2180406321844491E-3</v>
      </c>
      <c r="J751" s="7">
        <v>0.131023832674696</v>
      </c>
    </row>
    <row r="752" spans="2:10" x14ac:dyDescent="0.2">
      <c r="B752" s="7">
        <v>48</v>
      </c>
      <c r="C752" s="7">
        <v>8</v>
      </c>
      <c r="D752" s="7">
        <v>-0.25398950819747101</v>
      </c>
      <c r="E752" s="7">
        <v>-9.5635295193502196E-2</v>
      </c>
      <c r="G752" s="7">
        <v>48</v>
      </c>
      <c r="H752" s="7">
        <v>8</v>
      </c>
      <c r="I752" s="7">
        <v>-0.25430581836059502</v>
      </c>
      <c r="J752" s="7">
        <v>2.8673703998508802E-2</v>
      </c>
    </row>
    <row r="753" spans="2:10" x14ac:dyDescent="0.2">
      <c r="B753" s="7">
        <v>49</v>
      </c>
      <c r="C753" s="7">
        <v>8</v>
      </c>
      <c r="D753" s="7">
        <v>9.3850192761531004E-2</v>
      </c>
      <c r="E753" s="7">
        <v>0.16144518412436201</v>
      </c>
      <c r="G753" s="7">
        <v>49</v>
      </c>
      <c r="H753" s="7">
        <v>8</v>
      </c>
      <c r="I753" s="7">
        <v>9.3988642573753695E-2</v>
      </c>
      <c r="J753" s="7">
        <v>1.4347056641623701E-2</v>
      </c>
    </row>
    <row r="754" spans="2:10" x14ac:dyDescent="0.2">
      <c r="B754" s="7">
        <v>50</v>
      </c>
      <c r="C754" s="7">
        <v>8</v>
      </c>
      <c r="D754" s="7">
        <v>-2.42521168168661E-2</v>
      </c>
      <c r="E754" s="7">
        <v>-0.15904908973599899</v>
      </c>
      <c r="G754" s="7">
        <v>50</v>
      </c>
      <c r="H754" s="7">
        <v>8</v>
      </c>
      <c r="I754" s="7">
        <v>-2.3773964557064702E-2</v>
      </c>
      <c r="J754" s="7">
        <v>-0.130175619406839</v>
      </c>
    </row>
    <row r="755" spans="2:10" x14ac:dyDescent="0.2">
      <c r="B755" s="7">
        <v>51</v>
      </c>
      <c r="C755" s="7">
        <v>8</v>
      </c>
      <c r="D755" s="7">
        <v>-7.3998516702893403E-3</v>
      </c>
      <c r="E755" s="7">
        <v>7.6870765414227505E-4</v>
      </c>
      <c r="G755" s="7">
        <v>51</v>
      </c>
      <c r="H755" s="7">
        <v>8</v>
      </c>
      <c r="I755" s="7">
        <v>-7.9283750954743902E-3</v>
      </c>
      <c r="J755" s="7">
        <v>-0.121047670520358</v>
      </c>
    </row>
    <row r="756" spans="2:10" x14ac:dyDescent="0.2">
      <c r="B756" s="7">
        <v>52</v>
      </c>
      <c r="C756" s="7">
        <v>8</v>
      </c>
      <c r="D756" s="7">
        <v>-6.8197763357097999E-2</v>
      </c>
      <c r="E756" s="7">
        <v>8.8138449485825304E-2</v>
      </c>
      <c r="G756" s="7">
        <v>52</v>
      </c>
      <c r="H756" s="7">
        <v>8</v>
      </c>
      <c r="I756" s="7">
        <v>-6.8105636097417502E-2</v>
      </c>
      <c r="J756" s="7">
        <v>-5.04489711728624E-2</v>
      </c>
    </row>
    <row r="757" spans="2:10" x14ac:dyDescent="0.2">
      <c r="B757" s="7">
        <v>53</v>
      </c>
      <c r="C757" s="7">
        <v>8</v>
      </c>
      <c r="D757" s="7">
        <v>-8.1995669295730905E-2</v>
      </c>
      <c r="E757" s="7">
        <v>-0.16692555650712301</v>
      </c>
      <c r="G757" s="7">
        <v>53</v>
      </c>
      <c r="H757" s="7">
        <v>8</v>
      </c>
      <c r="I757" s="7">
        <v>-7.85161396754743E-2</v>
      </c>
      <c r="J757" s="7">
        <v>-4.1686867951587402E-2</v>
      </c>
    </row>
    <row r="758" spans="2:10" x14ac:dyDescent="0.2">
      <c r="B758" s="7">
        <v>54</v>
      </c>
      <c r="C758" s="7">
        <v>8</v>
      </c>
      <c r="D758" s="7">
        <v>-2.6757475811866299E-2</v>
      </c>
      <c r="E758" s="7">
        <v>3.9047436103787803E-2</v>
      </c>
      <c r="G758" s="7">
        <v>54</v>
      </c>
      <c r="H758" s="7">
        <v>8</v>
      </c>
      <c r="I758" s="7">
        <v>-2.5242293635242798E-2</v>
      </c>
      <c r="J758" s="7">
        <v>-1.7163288266639001E-2</v>
      </c>
    </row>
    <row r="759" spans="2:10" x14ac:dyDescent="0.2">
      <c r="B759" s="7">
        <v>55</v>
      </c>
      <c r="C759" s="7">
        <v>8</v>
      </c>
      <c r="D759" s="7">
        <v>0.115578863094047</v>
      </c>
      <c r="E759" s="7">
        <v>1.9263306678256601E-2</v>
      </c>
      <c r="G759" s="7">
        <v>55</v>
      </c>
      <c r="H759" s="7">
        <v>8</v>
      </c>
      <c r="I759" s="7">
        <v>0.116131293059606</v>
      </c>
      <c r="J759" s="7">
        <v>-3.2723111830714302E-2</v>
      </c>
    </row>
    <row r="760" spans="2:10" x14ac:dyDescent="0.2">
      <c r="B760" s="7">
        <v>56</v>
      </c>
      <c r="C760" s="7">
        <v>8</v>
      </c>
      <c r="D760" s="7">
        <v>-4.27448333017999E-2</v>
      </c>
      <c r="E760" s="7">
        <v>-5.1933818321455001E-2</v>
      </c>
      <c r="G760" s="7">
        <v>56</v>
      </c>
      <c r="H760" s="7">
        <v>8</v>
      </c>
      <c r="I760" s="7">
        <v>-4.1348124269729801E-2</v>
      </c>
      <c r="J760" s="7">
        <v>-2.7279749770915601E-2</v>
      </c>
    </row>
    <row r="761" spans="2:10" x14ac:dyDescent="0.2">
      <c r="B761" s="7">
        <v>57</v>
      </c>
      <c r="C761" s="7">
        <v>8</v>
      </c>
      <c r="D761" s="7">
        <v>1.7966843801083598E-2</v>
      </c>
      <c r="E761" s="7">
        <v>-4.8384597664059101E-2</v>
      </c>
      <c r="G761" s="7">
        <v>57</v>
      </c>
      <c r="H761" s="7">
        <v>8</v>
      </c>
      <c r="I761" s="7">
        <v>1.7779524312802102E-2</v>
      </c>
      <c r="J761" s="7">
        <v>-5.9628151200472601E-2</v>
      </c>
    </row>
    <row r="762" spans="2:10" x14ac:dyDescent="0.2">
      <c r="B762" s="7">
        <v>58</v>
      </c>
      <c r="C762" s="7">
        <v>8</v>
      </c>
      <c r="D762" s="7">
        <v>-3.1811667172075203E-2</v>
      </c>
      <c r="E762" s="7">
        <v>4.55238121976098E-2</v>
      </c>
      <c r="G762" s="7">
        <v>58</v>
      </c>
      <c r="H762" s="7">
        <v>8</v>
      </c>
      <c r="I762" s="7">
        <v>-3.13339298764213E-2</v>
      </c>
      <c r="J762" s="7">
        <v>-2.4224218361577999E-2</v>
      </c>
    </row>
    <row r="763" spans="2:10" x14ac:dyDescent="0.2">
      <c r="B763" s="7">
        <v>59</v>
      </c>
      <c r="C763" s="7">
        <v>8</v>
      </c>
      <c r="D763" s="7">
        <v>-1.06021650457357E-2</v>
      </c>
      <c r="E763" s="7">
        <v>-3.6390621355097102E-2</v>
      </c>
      <c r="G763" s="7">
        <v>59</v>
      </c>
      <c r="H763" s="7">
        <v>8</v>
      </c>
      <c r="I763" s="7">
        <v>-9.6238738736467207E-3</v>
      </c>
      <c r="J763" s="7">
        <v>-8.2254930056023995E-2</v>
      </c>
    </row>
    <row r="764" spans="2:10" x14ac:dyDescent="0.2">
      <c r="B764" s="7">
        <v>60</v>
      </c>
      <c r="C764" s="7">
        <v>8</v>
      </c>
      <c r="D764" s="7">
        <v>-5.5242069548349102E-3</v>
      </c>
      <c r="E764" s="7">
        <v>-8.7787880503535504E-2</v>
      </c>
      <c r="G764" s="7">
        <v>60</v>
      </c>
      <c r="H764" s="7">
        <v>8</v>
      </c>
      <c r="I764" s="7">
        <v>-4.4767002833960802E-3</v>
      </c>
      <c r="J764" s="7">
        <v>6.9780562039307298E-2</v>
      </c>
    </row>
    <row r="765" spans="2:10" x14ac:dyDescent="0.2">
      <c r="B765" s="7">
        <v>61</v>
      </c>
      <c r="C765" s="7">
        <v>8</v>
      </c>
      <c r="D765" s="7">
        <v>-7.1758888972159901E-2</v>
      </c>
      <c r="E765" s="7">
        <v>-0.21315719294678301</v>
      </c>
      <c r="G765" s="7">
        <v>61</v>
      </c>
      <c r="H765" s="7">
        <v>8</v>
      </c>
      <c r="I765" s="7">
        <v>-7.0993777035390296E-2</v>
      </c>
      <c r="J765" s="7">
        <v>-7.9791977623688795E-2</v>
      </c>
    </row>
    <row r="766" spans="2:10" x14ac:dyDescent="0.2">
      <c r="B766" s="7">
        <v>62</v>
      </c>
      <c r="C766" s="7">
        <v>8</v>
      </c>
      <c r="D766" s="7">
        <v>-9.2363978180340905E-3</v>
      </c>
      <c r="E766" s="7">
        <v>3.5759502186950301E-2</v>
      </c>
      <c r="G766" s="7">
        <v>62</v>
      </c>
      <c r="H766" s="7">
        <v>8</v>
      </c>
      <c r="I766" s="7">
        <v>-9.0815541026820802E-3</v>
      </c>
      <c r="J766" s="7">
        <v>-0.13952585921800101</v>
      </c>
    </row>
    <row r="767" spans="2:10" x14ac:dyDescent="0.2">
      <c r="B767" s="7">
        <v>63</v>
      </c>
      <c r="C767" s="7">
        <v>8</v>
      </c>
      <c r="D767" s="7">
        <v>-0.22582556527588199</v>
      </c>
      <c r="E767" s="7">
        <v>-5.7631457384958999E-2</v>
      </c>
      <c r="G767" s="7">
        <v>63</v>
      </c>
      <c r="H767" s="7">
        <v>8</v>
      </c>
      <c r="I767" s="7">
        <v>-0.22098482176118001</v>
      </c>
      <c r="J767" s="7">
        <v>-0.138740681514404</v>
      </c>
    </row>
    <row r="768" spans="2:10" x14ac:dyDescent="0.2">
      <c r="B768" s="7">
        <v>64</v>
      </c>
      <c r="C768" s="7">
        <v>8</v>
      </c>
      <c r="D768" s="7">
        <v>-1.3481231475543301E-2</v>
      </c>
      <c r="E768" s="7">
        <v>1.6744685095611399E-2</v>
      </c>
      <c r="G768" s="7">
        <v>64</v>
      </c>
      <c r="H768" s="7">
        <v>8</v>
      </c>
      <c r="I768" s="7">
        <v>-1.32986290625858E-2</v>
      </c>
      <c r="J768" s="7">
        <v>4.2279603736099999E-2</v>
      </c>
    </row>
    <row r="769" spans="2:10" x14ac:dyDescent="0.2">
      <c r="B769" s="7">
        <v>65</v>
      </c>
      <c r="C769" s="7">
        <v>8</v>
      </c>
      <c r="D769" s="7">
        <v>-9.1741782432658098E-2</v>
      </c>
      <c r="E769" s="7">
        <v>-8.71337765448921E-2</v>
      </c>
      <c r="G769" s="7">
        <v>65</v>
      </c>
      <c r="H769" s="7">
        <v>8</v>
      </c>
      <c r="I769" s="7">
        <v>-9.1756360342777094E-2</v>
      </c>
      <c r="J769" s="7">
        <v>-2.8353836826821199E-2</v>
      </c>
    </row>
    <row r="770" spans="2:10" x14ac:dyDescent="0.2">
      <c r="B770" s="7">
        <v>66</v>
      </c>
      <c r="C770" s="7">
        <v>8</v>
      </c>
      <c r="D770" s="7">
        <v>8.9714491881155198E-2</v>
      </c>
      <c r="E770" s="7">
        <v>0.141400579083268</v>
      </c>
      <c r="G770" s="7">
        <v>66</v>
      </c>
      <c r="H770" s="7">
        <v>8</v>
      </c>
      <c r="I770" s="7">
        <v>8.8682405655617899E-2</v>
      </c>
      <c r="J770" s="7">
        <v>0.105851920751695</v>
      </c>
    </row>
    <row r="771" spans="2:10" x14ac:dyDescent="0.2">
      <c r="B771" s="7">
        <v>67</v>
      </c>
      <c r="C771" s="7">
        <v>8</v>
      </c>
      <c r="D771" s="7">
        <v>1.43406416314269E-2</v>
      </c>
      <c r="E771" s="7">
        <v>-1.3766665796173199E-2</v>
      </c>
      <c r="G771" s="7">
        <v>67</v>
      </c>
      <c r="H771" s="7">
        <v>8</v>
      </c>
      <c r="I771" s="7">
        <v>1.42157230476503E-2</v>
      </c>
      <c r="J771" s="7">
        <v>6.7937765916528101E-2</v>
      </c>
    </row>
    <row r="772" spans="2:10" x14ac:dyDescent="0.2">
      <c r="B772" s="7">
        <v>68</v>
      </c>
      <c r="C772" s="7">
        <v>8</v>
      </c>
      <c r="D772" s="7">
        <v>-9.1997371976100695E-2</v>
      </c>
      <c r="E772" s="7">
        <v>0.13611482880044601</v>
      </c>
      <c r="G772" s="7">
        <v>68</v>
      </c>
      <c r="H772" s="7">
        <v>8</v>
      </c>
      <c r="I772" s="7">
        <v>-9.0548638651323898E-2</v>
      </c>
      <c r="J772" s="7">
        <v>-1.26582530676789E-2</v>
      </c>
    </row>
    <row r="773" spans="2:10" x14ac:dyDescent="0.2">
      <c r="B773" s="7">
        <v>69</v>
      </c>
      <c r="C773" s="7">
        <v>8</v>
      </c>
      <c r="D773" s="7">
        <v>-0.206445105703221</v>
      </c>
      <c r="E773" s="7">
        <v>-0.26237600867010802</v>
      </c>
      <c r="G773" s="7">
        <v>69</v>
      </c>
      <c r="H773" s="7">
        <v>8</v>
      </c>
      <c r="I773" s="7">
        <v>-0.20218817409405099</v>
      </c>
      <c r="J773" s="7">
        <v>-9.8888558821160502E-2</v>
      </c>
    </row>
    <row r="774" spans="2:10" x14ac:dyDescent="0.2">
      <c r="B774" s="7">
        <v>70</v>
      </c>
      <c r="C774" s="7">
        <v>8</v>
      </c>
      <c r="D774" s="7">
        <v>-0.35035721593405</v>
      </c>
      <c r="E774" s="7">
        <v>-0.25613977744211303</v>
      </c>
      <c r="G774" s="7">
        <v>70</v>
      </c>
      <c r="H774" s="7">
        <v>8</v>
      </c>
      <c r="I774" s="7">
        <v>-0.355273909866127</v>
      </c>
      <c r="J774" s="7">
        <v>-0.15900610690230901</v>
      </c>
    </row>
    <row r="775" spans="2:10" x14ac:dyDescent="0.2">
      <c r="B775" s="7">
        <v>71</v>
      </c>
      <c r="C775" s="7">
        <v>8</v>
      </c>
      <c r="D775" s="7">
        <v>-2.29943136271391E-2</v>
      </c>
      <c r="E775" s="7">
        <v>-4.8529488703305597E-2</v>
      </c>
      <c r="G775" s="7">
        <v>71</v>
      </c>
      <c r="H775" s="7">
        <v>8</v>
      </c>
      <c r="I775" s="7">
        <v>-2.3080535860818999E-2</v>
      </c>
      <c r="J775" s="7">
        <v>3.3393231095553602E-2</v>
      </c>
    </row>
    <row r="776" spans="2:10" x14ac:dyDescent="0.2">
      <c r="B776" s="7">
        <v>72</v>
      </c>
      <c r="C776" s="7">
        <v>8</v>
      </c>
      <c r="D776" s="7">
        <v>5.0597792942585998E-2</v>
      </c>
      <c r="E776" s="7">
        <v>-7.8426918880392493E-2</v>
      </c>
      <c r="G776" s="7">
        <v>72</v>
      </c>
      <c r="H776" s="7">
        <v>8</v>
      </c>
      <c r="I776" s="7">
        <v>5.0296420456827903E-2</v>
      </c>
      <c r="J776" s="7">
        <v>-2.4983981606737898E-2</v>
      </c>
    </row>
    <row r="777" spans="2:10" x14ac:dyDescent="0.2">
      <c r="B777" s="7">
        <v>73</v>
      </c>
      <c r="C777" s="7">
        <v>8</v>
      </c>
      <c r="D777" s="7">
        <v>-5.9766163390864997E-2</v>
      </c>
      <c r="E777" s="7">
        <v>0.103152751051399</v>
      </c>
      <c r="G777" s="7">
        <v>73</v>
      </c>
      <c r="H777" s="7">
        <v>8</v>
      </c>
      <c r="I777" s="7">
        <v>-5.9907334544885997E-2</v>
      </c>
      <c r="J777" s="7">
        <v>-2.9442160544443E-2</v>
      </c>
    </row>
    <row r="778" spans="2:10" x14ac:dyDescent="0.2">
      <c r="B778" s="7">
        <v>74</v>
      </c>
      <c r="C778" s="7">
        <v>8</v>
      </c>
      <c r="D778" s="7">
        <v>4.5551760676758599E-3</v>
      </c>
      <c r="E778" s="7">
        <v>3.11130950603467E-2</v>
      </c>
      <c r="G778" s="7">
        <v>74</v>
      </c>
      <c r="H778" s="7">
        <v>8</v>
      </c>
      <c r="I778" s="7">
        <v>4.3884797475524104E-3</v>
      </c>
      <c r="J778" s="7">
        <v>3.1797067051201097E-2</v>
      </c>
    </row>
    <row r="779" spans="2:10" x14ac:dyDescent="0.2">
      <c r="B779" s="7">
        <v>75</v>
      </c>
      <c r="C779" s="7">
        <v>8</v>
      </c>
      <c r="D779" s="7">
        <v>-0.107138519408917</v>
      </c>
      <c r="E779" s="7">
        <v>-0.18955153552561499</v>
      </c>
      <c r="G779" s="7">
        <v>75</v>
      </c>
      <c r="H779" s="7">
        <v>8</v>
      </c>
      <c r="I779" s="7">
        <v>-0.106316915655636</v>
      </c>
      <c r="J779" s="7">
        <v>-6.6945346001071798E-2</v>
      </c>
    </row>
    <row r="780" spans="2:10" x14ac:dyDescent="0.2">
      <c r="B780" s="7">
        <v>76</v>
      </c>
      <c r="C780" s="7">
        <v>8</v>
      </c>
      <c r="D780" s="7">
        <v>4.51401247039405E-2</v>
      </c>
      <c r="E780" s="7">
        <v>-0.14442742358320401</v>
      </c>
      <c r="G780" s="7">
        <v>76</v>
      </c>
      <c r="H780" s="7">
        <v>8</v>
      </c>
      <c r="I780" s="7">
        <v>4.4680403502492402E-2</v>
      </c>
      <c r="J780" s="7">
        <v>-9.6326681980776194E-2</v>
      </c>
    </row>
    <row r="781" spans="2:10" x14ac:dyDescent="0.2">
      <c r="B781" s="7">
        <v>77</v>
      </c>
      <c r="C781" s="7">
        <v>8</v>
      </c>
      <c r="D781" s="7">
        <v>-7.9912343970551802E-2</v>
      </c>
      <c r="E781" s="7">
        <v>8.5367510842424096E-2</v>
      </c>
      <c r="G781" s="7">
        <v>77</v>
      </c>
      <c r="H781" s="7">
        <v>8</v>
      </c>
      <c r="I781" s="7">
        <v>-7.7705444427424594E-2</v>
      </c>
      <c r="J781" s="7">
        <v>5.5921071230033099E-2</v>
      </c>
    </row>
    <row r="782" spans="2:10" x14ac:dyDescent="0.2">
      <c r="B782" s="7">
        <v>78</v>
      </c>
      <c r="C782" s="7">
        <v>8</v>
      </c>
      <c r="D782" s="7">
        <v>0.119589518058117</v>
      </c>
      <c r="E782" s="7">
        <v>0.19625354779037199</v>
      </c>
      <c r="G782" s="7">
        <v>78</v>
      </c>
      <c r="H782" s="7">
        <v>8</v>
      </c>
      <c r="I782" s="7">
        <v>0.120020908484509</v>
      </c>
      <c r="J782" s="7">
        <v>9.9230164126602502E-2</v>
      </c>
    </row>
    <row r="783" spans="2:10" x14ac:dyDescent="0.2">
      <c r="B783" s="7">
        <v>79</v>
      </c>
      <c r="C783" s="7">
        <v>8</v>
      </c>
      <c r="D783" s="7">
        <v>6.1203880423073002E-2</v>
      </c>
      <c r="E783" s="7">
        <v>8.9716979484641093E-2</v>
      </c>
      <c r="G783" s="7">
        <v>79</v>
      </c>
      <c r="H783" s="7">
        <v>8</v>
      </c>
      <c r="I783" s="7">
        <v>6.00981526110278E-2</v>
      </c>
      <c r="J783" s="7">
        <v>-5.3208248304429197E-2</v>
      </c>
    </row>
    <row r="784" spans="2:10" x14ac:dyDescent="0.2">
      <c r="B784" s="7">
        <v>80</v>
      </c>
      <c r="C784" s="7">
        <v>8</v>
      </c>
      <c r="D784" s="7">
        <v>6.6834000360328702E-2</v>
      </c>
      <c r="E784" s="7">
        <v>0.13479820897992001</v>
      </c>
      <c r="G784" s="7">
        <v>80</v>
      </c>
      <c r="H784" s="7">
        <v>8</v>
      </c>
      <c r="I784" s="7">
        <v>6.6494377196455901E-2</v>
      </c>
      <c r="J784" s="7">
        <v>4.0575455104020698E-2</v>
      </c>
    </row>
    <row r="785" spans="2:10" x14ac:dyDescent="0.2">
      <c r="B785" s="7">
        <v>81</v>
      </c>
      <c r="C785" s="7">
        <v>8</v>
      </c>
      <c r="D785" s="7">
        <v>6.4285443079736396E-2</v>
      </c>
      <c r="E785" s="7">
        <v>-7.60778414714824E-3</v>
      </c>
      <c r="G785" s="7">
        <v>81</v>
      </c>
      <c r="H785" s="7">
        <v>8</v>
      </c>
      <c r="I785" s="7">
        <v>6.3062505724269094E-2</v>
      </c>
      <c r="J785" s="7">
        <v>-6.6854459779251293E-2</v>
      </c>
    </row>
    <row r="786" spans="2:10" x14ac:dyDescent="0.2">
      <c r="B786" s="7">
        <v>82</v>
      </c>
      <c r="C786" s="7">
        <v>8</v>
      </c>
      <c r="D786" s="7">
        <v>-2.4055987076003799E-3</v>
      </c>
      <c r="E786" s="7">
        <v>-2.54231793573414E-2</v>
      </c>
      <c r="G786" s="7">
        <v>82</v>
      </c>
      <c r="H786" s="7">
        <v>8</v>
      </c>
      <c r="I786" s="7">
        <v>-2.1813299131743201E-3</v>
      </c>
      <c r="J786" s="7">
        <v>-6.75687024680105E-2</v>
      </c>
    </row>
    <row r="787" spans="2:10" x14ac:dyDescent="0.2">
      <c r="B787" s="7">
        <v>83</v>
      </c>
      <c r="C787" s="7">
        <v>8</v>
      </c>
      <c r="D787" s="7">
        <v>8.9175405570816907E-2</v>
      </c>
      <c r="E787" s="7">
        <v>5.7042315730591001E-2</v>
      </c>
      <c r="G787" s="7">
        <v>83</v>
      </c>
      <c r="H787" s="7">
        <v>8</v>
      </c>
      <c r="I787" s="7">
        <v>8.8427382690913006E-2</v>
      </c>
      <c r="J787" s="7">
        <v>3.8867895312046499E-2</v>
      </c>
    </row>
    <row r="788" spans="2:10" x14ac:dyDescent="0.2">
      <c r="B788" s="7">
        <v>84</v>
      </c>
      <c r="C788" s="7">
        <v>8</v>
      </c>
      <c r="D788" s="7">
        <v>6.2610444416124594E-2</v>
      </c>
      <c r="E788" s="7">
        <v>-1.66892425748344E-3</v>
      </c>
      <c r="G788" s="7">
        <v>84</v>
      </c>
      <c r="H788" s="7">
        <v>8</v>
      </c>
      <c r="I788" s="7">
        <v>6.19752216065272E-2</v>
      </c>
      <c r="J788" s="7">
        <v>1.8220824035227099E-2</v>
      </c>
    </row>
    <row r="789" spans="2:10" x14ac:dyDescent="0.2">
      <c r="B789" s="7">
        <v>85</v>
      </c>
      <c r="C789" s="7">
        <v>8</v>
      </c>
      <c r="D789" s="7">
        <v>-1.7573221351842201E-2</v>
      </c>
      <c r="E789" s="7">
        <v>-8.2152953931355892E-3</v>
      </c>
      <c r="G789" s="7">
        <v>85</v>
      </c>
      <c r="H789" s="7">
        <v>8</v>
      </c>
      <c r="I789" s="7">
        <v>-1.65218623581804E-2</v>
      </c>
      <c r="J789" s="7">
        <v>1.3260696434104E-2</v>
      </c>
    </row>
    <row r="790" spans="2:10" x14ac:dyDescent="0.2">
      <c r="B790" s="7">
        <v>86</v>
      </c>
      <c r="C790" s="7">
        <v>8</v>
      </c>
      <c r="D790" s="7">
        <v>2.9265751209077702E-3</v>
      </c>
      <c r="E790" s="7">
        <v>5.4328278054541101E-2</v>
      </c>
      <c r="G790" s="7">
        <v>86</v>
      </c>
      <c r="H790" s="7">
        <v>8</v>
      </c>
      <c r="I790" s="7">
        <v>3.04435590274643E-3</v>
      </c>
      <c r="J790" s="7">
        <v>4.4193253478125499E-2</v>
      </c>
    </row>
    <row r="791" spans="2:10" x14ac:dyDescent="0.2">
      <c r="B791" s="7">
        <v>87</v>
      </c>
      <c r="C791" s="7">
        <v>8</v>
      </c>
      <c r="D791" s="7">
        <v>-0.122080036543641</v>
      </c>
      <c r="E791" s="7">
        <v>-0.21462214829682</v>
      </c>
      <c r="G791" s="7">
        <v>87</v>
      </c>
      <c r="H791" s="7">
        <v>8</v>
      </c>
      <c r="I791" s="7">
        <v>-0.11762411693284799</v>
      </c>
      <c r="J791" s="7">
        <v>-5.7817791694671598E-2</v>
      </c>
    </row>
    <row r="792" spans="2:10" x14ac:dyDescent="0.2">
      <c r="B792" s="7">
        <v>88</v>
      </c>
      <c r="C792" s="7">
        <v>8</v>
      </c>
      <c r="D792" s="7">
        <v>-5.0921475888676699E-3</v>
      </c>
      <c r="E792" s="7">
        <v>3.5325915671987403E-2</v>
      </c>
      <c r="G792" s="7">
        <v>88</v>
      </c>
      <c r="H792" s="7">
        <v>8</v>
      </c>
      <c r="I792" s="7">
        <v>-4.6701393735926197E-3</v>
      </c>
      <c r="J792" s="7">
        <v>-0.106340809732532</v>
      </c>
    </row>
    <row r="793" spans="2:10" x14ac:dyDescent="0.2">
      <c r="B793" s="7">
        <v>89</v>
      </c>
      <c r="C793" s="7">
        <v>8</v>
      </c>
      <c r="D793" s="7">
        <v>-6.8511773465145295E-2</v>
      </c>
      <c r="E793" s="7">
        <v>-6.0899678264529902E-3</v>
      </c>
      <c r="G793" s="7">
        <v>89</v>
      </c>
      <c r="H793" s="7">
        <v>8</v>
      </c>
      <c r="I793" s="7">
        <v>-6.8579739561249298E-2</v>
      </c>
      <c r="J793" s="7">
        <v>-5.7463564021018598E-2</v>
      </c>
    </row>
    <row r="794" spans="2:10" x14ac:dyDescent="0.2">
      <c r="B794" s="7">
        <v>90</v>
      </c>
      <c r="C794" s="7">
        <v>8</v>
      </c>
      <c r="D794" s="7">
        <v>6.7188315238269104E-3</v>
      </c>
      <c r="E794" s="7">
        <v>3.2475118890580697E-2</v>
      </c>
      <c r="G794" s="7">
        <v>90</v>
      </c>
      <c r="H794" s="7">
        <v>8</v>
      </c>
      <c r="I794" s="7">
        <v>7.10819450462097E-3</v>
      </c>
      <c r="J794" s="7">
        <v>8.8834502577958205E-2</v>
      </c>
    </row>
    <row r="795" spans="2:10" x14ac:dyDescent="0.2">
      <c r="B795" s="7">
        <v>91</v>
      </c>
      <c r="C795" s="7">
        <v>8</v>
      </c>
      <c r="D795" s="7">
        <v>8.17535534627849E-2</v>
      </c>
      <c r="E795" s="7">
        <v>-7.4239285728575397E-2</v>
      </c>
      <c r="G795" s="7">
        <v>91</v>
      </c>
      <c r="H795" s="7">
        <v>8</v>
      </c>
      <c r="I795" s="7">
        <v>8.0758580586811804E-2</v>
      </c>
      <c r="J795" s="7">
        <v>-7.0157581375145401E-3</v>
      </c>
    </row>
    <row r="796" spans="2:10" x14ac:dyDescent="0.2">
      <c r="B796" s="7">
        <v>92</v>
      </c>
      <c r="C796" s="7">
        <v>8</v>
      </c>
      <c r="D796" s="7">
        <v>-4.9891662281424899E-3</v>
      </c>
      <c r="E796" s="7">
        <v>-2.98582900714894E-2</v>
      </c>
      <c r="G796" s="7">
        <v>92</v>
      </c>
      <c r="H796" s="7">
        <v>8</v>
      </c>
      <c r="I796" s="7">
        <v>-4.52632108264517E-3</v>
      </c>
      <c r="J796" s="7">
        <v>-7.7088276590586702E-4</v>
      </c>
    </row>
    <row r="797" spans="2:10" x14ac:dyDescent="0.2">
      <c r="B797" s="7">
        <v>93</v>
      </c>
      <c r="C797" s="7">
        <v>8</v>
      </c>
      <c r="D797" s="7">
        <v>8.1402979493317304E-2</v>
      </c>
      <c r="E797" s="7">
        <v>0.159426903080889</v>
      </c>
      <c r="G797" s="7">
        <v>93</v>
      </c>
      <c r="H797" s="7">
        <v>8</v>
      </c>
      <c r="I797" s="7">
        <v>8.0734361305023802E-2</v>
      </c>
      <c r="J797" s="7">
        <v>0.22273496225132799</v>
      </c>
    </row>
    <row r="798" spans="2:10" x14ac:dyDescent="0.2">
      <c r="B798" s="7">
        <v>94</v>
      </c>
      <c r="C798" s="7">
        <v>8</v>
      </c>
      <c r="D798" s="7">
        <v>-1.15422628612976E-2</v>
      </c>
      <c r="E798" s="7">
        <v>5.0444351175615403E-2</v>
      </c>
      <c r="G798" s="7">
        <v>94</v>
      </c>
      <c r="H798" s="7">
        <v>8</v>
      </c>
      <c r="I798" s="7">
        <v>-1.11543446399693E-2</v>
      </c>
      <c r="J798" s="7">
        <v>6.0524663279959902E-2</v>
      </c>
    </row>
    <row r="799" spans="2:10" x14ac:dyDescent="0.2">
      <c r="B799" s="7">
        <v>95</v>
      </c>
      <c r="C799" s="7">
        <v>8</v>
      </c>
      <c r="D799" s="7">
        <v>-9.5747018429705996E-2</v>
      </c>
      <c r="E799" s="7">
        <v>-3.9039952376977098E-2</v>
      </c>
      <c r="G799" s="7">
        <v>95</v>
      </c>
      <c r="H799" s="7">
        <v>8</v>
      </c>
      <c r="I799" s="7">
        <v>-9.1710461930440496E-2</v>
      </c>
      <c r="J799" s="7">
        <v>-9.9482919903068498E-2</v>
      </c>
    </row>
    <row r="800" spans="2:10" x14ac:dyDescent="0.2">
      <c r="B800" s="7">
        <v>96</v>
      </c>
      <c r="C800" s="7">
        <v>8</v>
      </c>
      <c r="D800" s="7">
        <v>9.1048721028847996E-3</v>
      </c>
      <c r="E800" s="7">
        <v>5.2615138303302403E-2</v>
      </c>
      <c r="G800" s="7">
        <v>96</v>
      </c>
      <c r="H800" s="7">
        <v>8</v>
      </c>
      <c r="I800" s="7">
        <v>9.4263767431339608E-3</v>
      </c>
      <c r="J800" s="7">
        <v>-1.7703242869277599E-2</v>
      </c>
    </row>
    <row r="801" spans="2:10" x14ac:dyDescent="0.2">
      <c r="B801" s="7">
        <v>97</v>
      </c>
      <c r="C801" s="7">
        <v>8</v>
      </c>
      <c r="D801" s="7">
        <v>-0.16202654308660799</v>
      </c>
      <c r="E801" s="7">
        <v>-0.12780088488758801</v>
      </c>
      <c r="G801" s="7">
        <v>97</v>
      </c>
      <c r="H801" s="7">
        <v>8</v>
      </c>
      <c r="I801" s="7">
        <v>-0.15865130104344699</v>
      </c>
      <c r="J801" s="7">
        <v>-5.5170730424292103E-2</v>
      </c>
    </row>
    <row r="802" spans="2:10" x14ac:dyDescent="0.2">
      <c r="B802" s="7">
        <v>98</v>
      </c>
      <c r="C802" s="7">
        <v>8</v>
      </c>
      <c r="D802" s="7">
        <v>4.0841238754687498E-3</v>
      </c>
      <c r="E802" s="7">
        <v>0.18885478401321101</v>
      </c>
      <c r="G802" s="7">
        <v>98</v>
      </c>
      <c r="H802" s="7">
        <v>8</v>
      </c>
      <c r="I802" s="7">
        <v>4.38586065749291E-3</v>
      </c>
      <c r="J802" s="7">
        <v>-1.7900315908185901E-3</v>
      </c>
    </row>
    <row r="803" spans="2:10" x14ac:dyDescent="0.2">
      <c r="B803" s="7">
        <v>99</v>
      </c>
      <c r="C803" s="7">
        <v>8</v>
      </c>
      <c r="D803" s="7">
        <v>1.1961088447724999E-2</v>
      </c>
      <c r="E803" s="7">
        <v>-4.3484368299289101E-3</v>
      </c>
      <c r="G803" s="7">
        <v>99</v>
      </c>
      <c r="H803" s="7">
        <v>8</v>
      </c>
      <c r="I803" s="7">
        <v>1.25072209118837E-2</v>
      </c>
      <c r="J803" s="7">
        <v>-0.10291639822694899</v>
      </c>
    </row>
    <row r="804" spans="2:10" x14ac:dyDescent="0.2">
      <c r="B804" s="7">
        <v>100</v>
      </c>
      <c r="C804" s="7">
        <v>8</v>
      </c>
      <c r="D804" s="7">
        <v>-9.1433945180844106E-2</v>
      </c>
      <c r="E804" s="7">
        <v>-7.3501970888530693E-2</v>
      </c>
      <c r="G804" s="7">
        <v>100</v>
      </c>
      <c r="H804" s="7">
        <v>8</v>
      </c>
      <c r="I804" s="7">
        <v>-8.7988150976830298E-2</v>
      </c>
      <c r="J804" s="7">
        <v>-6.8645029965958698E-2</v>
      </c>
    </row>
    <row r="805" spans="2:10" x14ac:dyDescent="0.2">
      <c r="B805" s="7">
        <v>1</v>
      </c>
      <c r="C805" s="7">
        <v>9</v>
      </c>
      <c r="D805" s="7">
        <v>-0.127555498485279</v>
      </c>
      <c r="E805" s="7">
        <v>-0.100906560151783</v>
      </c>
      <c r="G805" s="7">
        <v>1</v>
      </c>
      <c r="H805" s="7">
        <v>9</v>
      </c>
      <c r="I805" s="7">
        <v>-0.12517488525120701</v>
      </c>
      <c r="J805" s="7">
        <v>-0.106199364023839</v>
      </c>
    </row>
    <row r="806" spans="2:10" x14ac:dyDescent="0.2">
      <c r="B806" s="7">
        <v>2</v>
      </c>
      <c r="C806" s="7">
        <v>9</v>
      </c>
      <c r="D806" s="7">
        <v>1.16858912037463E-2</v>
      </c>
      <c r="E806" s="7">
        <v>0.14216085507054299</v>
      </c>
      <c r="G806" s="7">
        <v>2</v>
      </c>
      <c r="H806" s="7">
        <v>9</v>
      </c>
      <c r="I806" s="7">
        <v>1.22907171405302E-2</v>
      </c>
      <c r="J806" s="7">
        <v>-3.7177578436758701E-2</v>
      </c>
    </row>
    <row r="807" spans="2:10" x14ac:dyDescent="0.2">
      <c r="B807" s="7">
        <v>3</v>
      </c>
      <c r="C807" s="7">
        <v>9</v>
      </c>
      <c r="D807" s="7">
        <v>-9.7322047985254095E-2</v>
      </c>
      <c r="E807" s="7">
        <v>-8.0775096257985606E-3</v>
      </c>
      <c r="G807" s="7">
        <v>3</v>
      </c>
      <c r="H807" s="7">
        <v>9</v>
      </c>
      <c r="I807" s="7">
        <v>-9.7997519963363394E-2</v>
      </c>
      <c r="J807" s="7">
        <v>-0.109610581609718</v>
      </c>
    </row>
    <row r="808" spans="2:10" x14ac:dyDescent="0.2">
      <c r="B808" s="7">
        <v>4</v>
      </c>
      <c r="C808" s="7">
        <v>9</v>
      </c>
      <c r="D808" s="7">
        <v>9.3581005947175597E-2</v>
      </c>
      <c r="E808" s="7">
        <v>5.8850450558881398E-2</v>
      </c>
      <c r="G808" s="7">
        <v>4</v>
      </c>
      <c r="H808" s="7">
        <v>9</v>
      </c>
      <c r="I808" s="7">
        <v>9.2078080196243306E-2</v>
      </c>
      <c r="J808" s="7">
        <v>-0.139356428750325</v>
      </c>
    </row>
    <row r="809" spans="2:10" x14ac:dyDescent="0.2">
      <c r="B809" s="7">
        <v>5</v>
      </c>
      <c r="C809" s="7">
        <v>9</v>
      </c>
      <c r="D809" s="7">
        <v>7.6484692758018696E-2</v>
      </c>
      <c r="E809" s="7">
        <v>9.1897526359708201E-2</v>
      </c>
      <c r="G809" s="7">
        <v>5</v>
      </c>
      <c r="H809" s="7">
        <v>9</v>
      </c>
      <c r="I809" s="7">
        <v>7.5717061590553095E-2</v>
      </c>
      <c r="J809" s="7">
        <v>0.11569694344162799</v>
      </c>
    </row>
    <row r="810" spans="2:10" x14ac:dyDescent="0.2">
      <c r="B810" s="7">
        <v>6</v>
      </c>
      <c r="C810" s="7">
        <v>9</v>
      </c>
      <c r="D810" s="7">
        <v>-0.147111681862716</v>
      </c>
      <c r="E810" s="7">
        <v>-0.16352123737493299</v>
      </c>
      <c r="G810" s="7">
        <v>6</v>
      </c>
      <c r="H810" s="7">
        <v>9</v>
      </c>
      <c r="I810" s="7">
        <v>-0.14634310018211699</v>
      </c>
      <c r="J810" s="7">
        <v>-0.17441910977561101</v>
      </c>
    </row>
    <row r="811" spans="2:10" x14ac:dyDescent="0.2">
      <c r="B811" s="7">
        <v>7</v>
      </c>
      <c r="C811" s="7">
        <v>9</v>
      </c>
      <c r="D811" s="7">
        <v>9.1666838827181102E-2</v>
      </c>
      <c r="E811" s="7">
        <v>0.228968302609737</v>
      </c>
      <c r="G811" s="7">
        <v>7</v>
      </c>
      <c r="H811" s="7">
        <v>9</v>
      </c>
      <c r="I811" s="7">
        <v>9.0247241917395193E-2</v>
      </c>
      <c r="J811" s="7">
        <v>4.0945667608811602E-3</v>
      </c>
    </row>
    <row r="812" spans="2:10" x14ac:dyDescent="0.2">
      <c r="B812" s="7">
        <v>8</v>
      </c>
      <c r="C812" s="7">
        <v>9</v>
      </c>
      <c r="D812" s="7">
        <v>0.16867129580801701</v>
      </c>
      <c r="E812" s="7">
        <v>8.3406631851142998E-2</v>
      </c>
      <c r="G812" s="7">
        <v>8</v>
      </c>
      <c r="H812" s="7">
        <v>9</v>
      </c>
      <c r="I812" s="7">
        <v>0.16622592799216801</v>
      </c>
      <c r="J812" s="7">
        <v>4.6634762884956202E-2</v>
      </c>
    </row>
    <row r="813" spans="2:10" x14ac:dyDescent="0.2">
      <c r="B813" s="7">
        <v>9</v>
      </c>
      <c r="C813" s="7">
        <v>9</v>
      </c>
      <c r="D813" s="7">
        <v>3.7109642136842397E-2</v>
      </c>
      <c r="E813" s="7">
        <v>-8.2034032441411497E-2</v>
      </c>
      <c r="G813" s="7">
        <v>9</v>
      </c>
      <c r="H813" s="7">
        <v>9</v>
      </c>
      <c r="I813" s="7">
        <v>3.69540247880931E-2</v>
      </c>
      <c r="J813" s="7">
        <v>-0.12558047731775801</v>
      </c>
    </row>
    <row r="814" spans="2:10" x14ac:dyDescent="0.2">
      <c r="B814" s="7">
        <v>10</v>
      </c>
      <c r="C814" s="7">
        <v>9</v>
      </c>
      <c r="D814" s="7">
        <v>-3.2061364754752297E-2</v>
      </c>
      <c r="E814" s="7">
        <v>2.4522280826655401E-3</v>
      </c>
      <c r="G814" s="7">
        <v>10</v>
      </c>
      <c r="H814" s="7">
        <v>9</v>
      </c>
      <c r="I814" s="7">
        <v>-3.1707292088074497E-2</v>
      </c>
      <c r="J814" s="7">
        <v>-9.0425246536408793E-2</v>
      </c>
    </row>
    <row r="815" spans="2:10" x14ac:dyDescent="0.2">
      <c r="B815" s="7">
        <v>11</v>
      </c>
      <c r="C815" s="7">
        <v>9</v>
      </c>
      <c r="D815" s="7">
        <v>-0.112819061208265</v>
      </c>
      <c r="E815" s="7">
        <v>-7.9584165086963293E-3</v>
      </c>
      <c r="G815" s="7">
        <v>11</v>
      </c>
      <c r="H815" s="7">
        <v>9</v>
      </c>
      <c r="I815" s="7">
        <v>-0.110434043869656</v>
      </c>
      <c r="J815" s="7">
        <v>-5.0963339650436999E-2</v>
      </c>
    </row>
    <row r="816" spans="2:10" x14ac:dyDescent="0.2">
      <c r="B816" s="7">
        <v>12</v>
      </c>
      <c r="C816" s="7">
        <v>9</v>
      </c>
      <c r="D816" s="7">
        <v>0.43719148504778699</v>
      </c>
      <c r="E816" s="7">
        <v>0.21468731761972401</v>
      </c>
      <c r="G816" s="7">
        <v>12</v>
      </c>
      <c r="H816" s="7">
        <v>9</v>
      </c>
      <c r="I816" s="7">
        <v>0.43649868624333998</v>
      </c>
      <c r="J816" s="7">
        <v>0.37123464997547601</v>
      </c>
    </row>
    <row r="817" spans="2:10" x14ac:dyDescent="0.2">
      <c r="B817" s="7">
        <v>13</v>
      </c>
      <c r="C817" s="7">
        <v>9</v>
      </c>
      <c r="D817" s="7">
        <v>7.8230346142059495E-2</v>
      </c>
      <c r="E817" s="7">
        <v>7.49353301571727E-2</v>
      </c>
      <c r="G817" s="7">
        <v>13</v>
      </c>
      <c r="H817" s="7">
        <v>9</v>
      </c>
      <c r="I817" s="7">
        <v>7.7271980728414597E-2</v>
      </c>
      <c r="J817" s="7">
        <v>-1.25436231766276E-2</v>
      </c>
    </row>
    <row r="818" spans="2:10" x14ac:dyDescent="0.2">
      <c r="B818" s="7">
        <v>14</v>
      </c>
      <c r="C818" s="7">
        <v>9</v>
      </c>
      <c r="D818" s="7">
        <v>6.1418873536856801E-2</v>
      </c>
      <c r="E818" s="7">
        <v>-3.0517610754339199E-2</v>
      </c>
      <c r="G818" s="7">
        <v>14</v>
      </c>
      <c r="H818" s="7">
        <v>9</v>
      </c>
      <c r="I818" s="7">
        <v>6.11771135307713E-2</v>
      </c>
      <c r="J818" s="7">
        <v>-1.2768036626386699E-2</v>
      </c>
    </row>
    <row r="819" spans="2:10" x14ac:dyDescent="0.2">
      <c r="B819" s="7">
        <v>15</v>
      </c>
      <c r="C819" s="7">
        <v>9</v>
      </c>
      <c r="D819" s="7">
        <v>0.13960399960139699</v>
      </c>
      <c r="E819" s="7">
        <v>0.17931725265965301</v>
      </c>
      <c r="G819" s="7">
        <v>15</v>
      </c>
      <c r="H819" s="7">
        <v>9</v>
      </c>
      <c r="I819" s="7">
        <v>0.13554684112860399</v>
      </c>
      <c r="J819" s="7">
        <v>0.13411223542181699</v>
      </c>
    </row>
    <row r="820" spans="2:10" x14ac:dyDescent="0.2">
      <c r="B820" s="7">
        <v>16</v>
      </c>
      <c r="C820" s="7">
        <v>9</v>
      </c>
      <c r="D820" s="7">
        <v>-5.7164957806012502E-2</v>
      </c>
      <c r="E820" s="7">
        <v>7.2046869185905693E-2</v>
      </c>
      <c r="G820" s="7">
        <v>16</v>
      </c>
      <c r="H820" s="7">
        <v>9</v>
      </c>
      <c r="I820" s="7">
        <v>-5.6068175735199503E-2</v>
      </c>
      <c r="J820" s="7">
        <v>-0.122083983272213</v>
      </c>
    </row>
    <row r="821" spans="2:10" x14ac:dyDescent="0.2">
      <c r="B821" s="7">
        <v>17</v>
      </c>
      <c r="C821" s="7">
        <v>9</v>
      </c>
      <c r="D821" s="7">
        <v>-0.109731924525963</v>
      </c>
      <c r="E821" s="7">
        <v>-0.16034840148812199</v>
      </c>
      <c r="G821" s="7">
        <v>17</v>
      </c>
      <c r="H821" s="7">
        <v>9</v>
      </c>
      <c r="I821" s="7">
        <v>-0.10846326198062101</v>
      </c>
      <c r="J821" s="7">
        <v>-9.5842074496999899E-2</v>
      </c>
    </row>
    <row r="822" spans="2:10" x14ac:dyDescent="0.2">
      <c r="B822" s="7">
        <v>18</v>
      </c>
      <c r="C822" s="7">
        <v>9</v>
      </c>
      <c r="D822" s="7">
        <v>3.6918015865412997E-2</v>
      </c>
      <c r="E822" s="7">
        <v>5.6311879454273796E-4</v>
      </c>
      <c r="G822" s="7">
        <v>18</v>
      </c>
      <c r="H822" s="7">
        <v>9</v>
      </c>
      <c r="I822" s="7">
        <v>3.66515965575109E-2</v>
      </c>
      <c r="J822" s="7">
        <v>2.0585185320399501E-2</v>
      </c>
    </row>
    <row r="823" spans="2:10" x14ac:dyDescent="0.2">
      <c r="B823" s="7">
        <v>19</v>
      </c>
      <c r="C823" s="7">
        <v>9</v>
      </c>
      <c r="D823" s="7">
        <v>9.3929144739135495E-3</v>
      </c>
      <c r="E823" s="7">
        <v>0.11977581062545201</v>
      </c>
      <c r="G823" s="7">
        <v>19</v>
      </c>
      <c r="H823" s="7">
        <v>9</v>
      </c>
      <c r="I823" s="7">
        <v>9.4717798678924901E-3</v>
      </c>
      <c r="J823" s="7">
        <v>2.4379441799467799E-2</v>
      </c>
    </row>
    <row r="824" spans="2:10" x14ac:dyDescent="0.2">
      <c r="B824" s="7">
        <v>20</v>
      </c>
      <c r="C824" s="7">
        <v>9</v>
      </c>
      <c r="D824" s="7">
        <v>-2.1568907808403801E-2</v>
      </c>
      <c r="E824" s="7">
        <v>-4.4329231508121403E-2</v>
      </c>
      <c r="G824" s="7">
        <v>20</v>
      </c>
      <c r="H824" s="7">
        <v>9</v>
      </c>
      <c r="I824" s="7">
        <v>-2.1169410164142199E-2</v>
      </c>
      <c r="J824" s="7">
        <v>-1.2806251357631899E-2</v>
      </c>
    </row>
    <row r="825" spans="2:10" x14ac:dyDescent="0.2">
      <c r="B825" s="7">
        <v>21</v>
      </c>
      <c r="C825" s="7">
        <v>9</v>
      </c>
      <c r="D825" s="7">
        <v>6.9937857284928698E-2</v>
      </c>
      <c r="E825" s="7">
        <v>-7.5935730608879495E-2</v>
      </c>
      <c r="G825" s="7">
        <v>21</v>
      </c>
      <c r="H825" s="7">
        <v>9</v>
      </c>
      <c r="I825" s="7">
        <v>6.8975639812940401E-2</v>
      </c>
      <c r="J825" s="7">
        <v>1.1842658692042801E-3</v>
      </c>
    </row>
    <row r="826" spans="2:10" x14ac:dyDescent="0.2">
      <c r="B826" s="7">
        <v>22</v>
      </c>
      <c r="C826" s="7">
        <v>9</v>
      </c>
      <c r="D826" s="7">
        <v>8.2117925985492099E-2</v>
      </c>
      <c r="E826" s="7">
        <v>-1.2805469198052101E-2</v>
      </c>
      <c r="G826" s="7">
        <v>22</v>
      </c>
      <c r="H826" s="7">
        <v>9</v>
      </c>
      <c r="I826" s="7">
        <v>8.09897829112982E-2</v>
      </c>
      <c r="J826" s="7">
        <v>-2.08710870164408E-2</v>
      </c>
    </row>
    <row r="827" spans="2:10" x14ac:dyDescent="0.2">
      <c r="B827" s="7">
        <v>23</v>
      </c>
      <c r="C827" s="7">
        <v>9</v>
      </c>
      <c r="D827" s="7">
        <v>0.105480936281763</v>
      </c>
      <c r="E827" s="7">
        <v>-3.2502531943020302E-2</v>
      </c>
      <c r="G827" s="7">
        <v>23</v>
      </c>
      <c r="H827" s="7">
        <v>9</v>
      </c>
      <c r="I827" s="7">
        <v>0.105057087491096</v>
      </c>
      <c r="J827" s="7">
        <v>1.7997623038873201E-2</v>
      </c>
    </row>
    <row r="828" spans="2:10" x14ac:dyDescent="0.2">
      <c r="B828" s="7">
        <v>24</v>
      </c>
      <c r="C828" s="7">
        <v>9</v>
      </c>
      <c r="D828" s="7">
        <v>6.0107590002728799E-2</v>
      </c>
      <c r="E828" s="7">
        <v>7.0103383142229497E-2</v>
      </c>
      <c r="G828" s="7">
        <v>24</v>
      </c>
      <c r="H828" s="7">
        <v>9</v>
      </c>
      <c r="I828" s="7">
        <v>5.9658183927724401E-2</v>
      </c>
      <c r="J828" s="7">
        <v>-0.110289943660351</v>
      </c>
    </row>
    <row r="829" spans="2:10" x14ac:dyDescent="0.2">
      <c r="B829" s="7">
        <v>25</v>
      </c>
      <c r="C829" s="7">
        <v>9</v>
      </c>
      <c r="D829" s="7">
        <v>0.19944099749448399</v>
      </c>
      <c r="E829" s="7">
        <v>-4.1793239715355304E-3</v>
      </c>
      <c r="G829" s="7">
        <v>25</v>
      </c>
      <c r="H829" s="7">
        <v>9</v>
      </c>
      <c r="I829" s="7">
        <v>0.19613203797262599</v>
      </c>
      <c r="J829" s="7">
        <v>0.13365024728231001</v>
      </c>
    </row>
    <row r="830" spans="2:10" x14ac:dyDescent="0.2">
      <c r="B830" s="7">
        <v>26</v>
      </c>
      <c r="C830" s="7">
        <v>9</v>
      </c>
      <c r="D830" s="7">
        <v>6.7582191546834203E-2</v>
      </c>
      <c r="E830" s="7">
        <v>6.7343824513456801E-2</v>
      </c>
      <c r="G830" s="7">
        <v>26</v>
      </c>
      <c r="H830" s="7">
        <v>9</v>
      </c>
      <c r="I830" s="7">
        <v>6.7536219370620806E-2</v>
      </c>
      <c r="J830" s="7">
        <v>2.9701552499590299E-2</v>
      </c>
    </row>
    <row r="831" spans="2:10" x14ac:dyDescent="0.2">
      <c r="B831" s="7">
        <v>27</v>
      </c>
      <c r="C831" s="7">
        <v>9</v>
      </c>
      <c r="D831" s="7">
        <v>-0.127287927381531</v>
      </c>
      <c r="E831" s="7">
        <v>-2.47241672069007E-2</v>
      </c>
      <c r="G831" s="7">
        <v>27</v>
      </c>
      <c r="H831" s="7">
        <v>9</v>
      </c>
      <c r="I831" s="7">
        <v>-0.12338222018497599</v>
      </c>
      <c r="J831" s="7">
        <v>-8.7880857131914999E-2</v>
      </c>
    </row>
    <row r="832" spans="2:10" x14ac:dyDescent="0.2">
      <c r="B832" s="7">
        <v>28</v>
      </c>
      <c r="C832" s="7">
        <v>9</v>
      </c>
      <c r="D832" s="7">
        <v>-0.15183079161612201</v>
      </c>
      <c r="E832" s="7">
        <v>-0.10113674620857099</v>
      </c>
      <c r="G832" s="7">
        <v>28</v>
      </c>
      <c r="H832" s="7">
        <v>9</v>
      </c>
      <c r="I832" s="7">
        <v>-0.15125640192498399</v>
      </c>
      <c r="J832" s="7">
        <v>-0.249430270014665</v>
      </c>
    </row>
    <row r="833" spans="2:10" x14ac:dyDescent="0.2">
      <c r="B833" s="7">
        <v>29</v>
      </c>
      <c r="C833" s="7">
        <v>9</v>
      </c>
      <c r="D833" s="7">
        <v>2.3214184080984499E-2</v>
      </c>
      <c r="E833" s="7">
        <v>6.0855181947632203E-2</v>
      </c>
      <c r="G833" s="7">
        <v>29</v>
      </c>
      <c r="H833" s="7">
        <v>9</v>
      </c>
      <c r="I833" s="7">
        <v>2.3069101345788198E-2</v>
      </c>
      <c r="J833" s="7">
        <v>2.8625610509701398E-2</v>
      </c>
    </row>
    <row r="834" spans="2:10" x14ac:dyDescent="0.2">
      <c r="B834" s="7">
        <v>30</v>
      </c>
      <c r="C834" s="7">
        <v>9</v>
      </c>
      <c r="D834" s="7">
        <v>7.4971697741134796E-2</v>
      </c>
      <c r="E834" s="7">
        <v>-3.1441746176257702E-2</v>
      </c>
      <c r="G834" s="7">
        <v>30</v>
      </c>
      <c r="H834" s="7">
        <v>9</v>
      </c>
      <c r="I834" s="7">
        <v>7.3486048796700801E-2</v>
      </c>
      <c r="J834" s="7">
        <v>1.50519437844334E-2</v>
      </c>
    </row>
    <row r="835" spans="2:10" x14ac:dyDescent="0.2">
      <c r="B835" s="7">
        <v>31</v>
      </c>
      <c r="C835" s="7">
        <v>9</v>
      </c>
      <c r="D835" s="7">
        <v>-7.8028904120509807E-2</v>
      </c>
      <c r="E835" s="7">
        <v>1.01902237675988E-2</v>
      </c>
      <c r="G835" s="7">
        <v>31</v>
      </c>
      <c r="H835" s="7">
        <v>9</v>
      </c>
      <c r="I835" s="7">
        <v>-7.7473234414520101E-2</v>
      </c>
      <c r="J835" s="7">
        <v>3.4971735290769197E-2</v>
      </c>
    </row>
    <row r="836" spans="2:10" x14ac:dyDescent="0.2">
      <c r="B836" s="7">
        <v>32</v>
      </c>
      <c r="C836" s="7">
        <v>9</v>
      </c>
      <c r="D836" s="7">
        <v>-3.46386930306508E-2</v>
      </c>
      <c r="E836" s="7">
        <v>1.9743061972349998E-2</v>
      </c>
      <c r="G836" s="7">
        <v>32</v>
      </c>
      <c r="H836" s="7">
        <v>9</v>
      </c>
      <c r="I836" s="7">
        <v>-3.3940477085322697E-2</v>
      </c>
      <c r="J836" s="7">
        <v>-9.7239747183080802E-2</v>
      </c>
    </row>
    <row r="837" spans="2:10" x14ac:dyDescent="0.2">
      <c r="B837" s="7">
        <v>33</v>
      </c>
      <c r="C837" s="7">
        <v>9</v>
      </c>
      <c r="D837" s="7">
        <v>3.6908914072426101E-2</v>
      </c>
      <c r="E837" s="7">
        <v>3.2581954089077499E-2</v>
      </c>
      <c r="G837" s="7">
        <v>33</v>
      </c>
      <c r="H837" s="7">
        <v>9</v>
      </c>
      <c r="I837" s="7">
        <v>3.6534386991900397E-2</v>
      </c>
      <c r="J837" s="7">
        <v>7.4059005844064902E-3</v>
      </c>
    </row>
    <row r="838" spans="2:10" x14ac:dyDescent="0.2">
      <c r="B838" s="7">
        <v>34</v>
      </c>
      <c r="C838" s="7">
        <v>9</v>
      </c>
      <c r="D838" s="7">
        <v>-3.5189396353493899E-2</v>
      </c>
      <c r="E838" s="7">
        <v>-0.105817240755413</v>
      </c>
      <c r="G838" s="7">
        <v>34</v>
      </c>
      <c r="H838" s="7">
        <v>9</v>
      </c>
      <c r="I838" s="7">
        <v>-3.45596661774197E-2</v>
      </c>
      <c r="J838" s="7">
        <v>-4.8568007395299899E-3</v>
      </c>
    </row>
    <row r="839" spans="2:10" x14ac:dyDescent="0.2">
      <c r="B839" s="7">
        <v>35</v>
      </c>
      <c r="C839" s="7">
        <v>9</v>
      </c>
      <c r="D839" s="7">
        <v>-6.4958458966384705E-2</v>
      </c>
      <c r="E839" s="7">
        <v>3.1027323135681701E-2</v>
      </c>
      <c r="G839" s="7">
        <v>35</v>
      </c>
      <c r="H839" s="7">
        <v>9</v>
      </c>
      <c r="I839" s="7">
        <v>-6.4437829558272597E-2</v>
      </c>
      <c r="J839" s="7">
        <v>0.101897495982644</v>
      </c>
    </row>
    <row r="840" spans="2:10" x14ac:dyDescent="0.2">
      <c r="B840" s="7">
        <v>36</v>
      </c>
      <c r="C840" s="7">
        <v>9</v>
      </c>
      <c r="D840" s="7">
        <v>4.8488331788591098E-2</v>
      </c>
      <c r="E840" s="7">
        <v>2.5854506309599401E-2</v>
      </c>
      <c r="G840" s="7">
        <v>36</v>
      </c>
      <c r="H840" s="7">
        <v>9</v>
      </c>
      <c r="I840" s="7">
        <v>4.7651473119032103E-2</v>
      </c>
      <c r="J840" s="7">
        <v>6.8134656399134698E-3</v>
      </c>
    </row>
    <row r="841" spans="2:10" x14ac:dyDescent="0.2">
      <c r="B841" s="7">
        <v>37</v>
      </c>
      <c r="C841" s="7">
        <v>9</v>
      </c>
      <c r="D841" s="7">
        <v>2.0366464854276099E-2</v>
      </c>
      <c r="E841" s="7">
        <v>-5.2694811184676602E-2</v>
      </c>
      <c r="G841" s="7">
        <v>37</v>
      </c>
      <c r="H841" s="7">
        <v>9</v>
      </c>
      <c r="I841" s="7">
        <v>2.0523034924513801E-2</v>
      </c>
      <c r="J841" s="7">
        <v>-1.9332215908200098E-2</v>
      </c>
    </row>
    <row r="842" spans="2:10" x14ac:dyDescent="0.2">
      <c r="B842" s="7">
        <v>38</v>
      </c>
      <c r="C842" s="7">
        <v>9</v>
      </c>
      <c r="D842" s="7">
        <v>-0.15282311383727401</v>
      </c>
      <c r="E842" s="7">
        <v>8.1435784091981503E-2</v>
      </c>
      <c r="G842" s="7">
        <v>38</v>
      </c>
      <c r="H842" s="7">
        <v>9</v>
      </c>
      <c r="I842" s="7">
        <v>-0.14990470683478599</v>
      </c>
      <c r="J842" s="7">
        <v>3.0007008210475299E-2</v>
      </c>
    </row>
    <row r="843" spans="2:10" x14ac:dyDescent="0.2">
      <c r="B843" s="7">
        <v>39</v>
      </c>
      <c r="C843" s="7">
        <v>9</v>
      </c>
      <c r="D843" s="7">
        <v>5.1696967486013698E-2</v>
      </c>
      <c r="E843" s="7">
        <v>1.8793193940576101E-3</v>
      </c>
      <c r="G843" s="7">
        <v>39</v>
      </c>
      <c r="H843" s="7">
        <v>9</v>
      </c>
      <c r="I843" s="7">
        <v>5.0887849897503799E-2</v>
      </c>
      <c r="J843" s="7">
        <v>5.7953361088006999E-2</v>
      </c>
    </row>
    <row r="844" spans="2:10" x14ac:dyDescent="0.2">
      <c r="B844" s="7">
        <v>40</v>
      </c>
      <c r="C844" s="7">
        <v>9</v>
      </c>
      <c r="D844" s="7">
        <v>2.11234965073555E-2</v>
      </c>
      <c r="E844" s="7">
        <v>-1.11948064263734E-2</v>
      </c>
      <c r="G844" s="7">
        <v>40</v>
      </c>
      <c r="H844" s="7">
        <v>9</v>
      </c>
      <c r="I844" s="7">
        <v>2.1057753951129E-2</v>
      </c>
      <c r="J844" s="7">
        <v>7.10878857065671E-2</v>
      </c>
    </row>
    <row r="845" spans="2:10" x14ac:dyDescent="0.2">
      <c r="B845" s="7">
        <v>41</v>
      </c>
      <c r="C845" s="7">
        <v>9</v>
      </c>
      <c r="D845" s="7">
        <v>5.8745463002408897E-2</v>
      </c>
      <c r="E845" s="7">
        <v>2.7684264911867401E-2</v>
      </c>
      <c r="G845" s="7">
        <v>41</v>
      </c>
      <c r="H845" s="7">
        <v>9</v>
      </c>
      <c r="I845" s="7">
        <v>5.7969837138684498E-2</v>
      </c>
      <c r="J845" s="7">
        <v>-7.0389510040267403E-2</v>
      </c>
    </row>
    <row r="846" spans="2:10" x14ac:dyDescent="0.2">
      <c r="B846" s="7">
        <v>42</v>
      </c>
      <c r="C846" s="7">
        <v>9</v>
      </c>
      <c r="D846" s="7">
        <v>1.1450852635410199E-2</v>
      </c>
      <c r="E846" s="7">
        <v>1.15911033850216E-2</v>
      </c>
      <c r="G846" s="7">
        <v>42</v>
      </c>
      <c r="H846" s="7">
        <v>9</v>
      </c>
      <c r="I846" s="7">
        <v>1.15723964478782E-2</v>
      </c>
      <c r="J846" s="7">
        <v>5.5191851266419803E-2</v>
      </c>
    </row>
    <row r="847" spans="2:10" x14ac:dyDescent="0.2">
      <c r="B847" s="7">
        <v>43</v>
      </c>
      <c r="C847" s="7">
        <v>9</v>
      </c>
      <c r="D847" s="7">
        <v>4.0105326456721699E-2</v>
      </c>
      <c r="E847" s="7">
        <v>0.15517180410031101</v>
      </c>
      <c r="G847" s="7">
        <v>43</v>
      </c>
      <c r="H847" s="7">
        <v>9</v>
      </c>
      <c r="I847" s="7">
        <v>3.9772548425048598E-2</v>
      </c>
      <c r="J847" s="7">
        <v>5.1914392231548603E-2</v>
      </c>
    </row>
    <row r="848" spans="2:10" x14ac:dyDescent="0.2">
      <c r="B848" s="7">
        <v>44</v>
      </c>
      <c r="C848" s="7">
        <v>9</v>
      </c>
      <c r="D848" s="7">
        <v>0.140351361867701</v>
      </c>
      <c r="E848" s="7">
        <v>9.4253617185596994E-2</v>
      </c>
      <c r="G848" s="7">
        <v>44</v>
      </c>
      <c r="H848" s="7">
        <v>9</v>
      </c>
      <c r="I848" s="7">
        <v>0.13860612175426301</v>
      </c>
      <c r="J848" s="7">
        <v>3.1931569799684902E-2</v>
      </c>
    </row>
    <row r="849" spans="2:10" x14ac:dyDescent="0.2">
      <c r="B849" s="7">
        <v>45</v>
      </c>
      <c r="C849" s="7">
        <v>9</v>
      </c>
      <c r="D849" s="7">
        <v>9.8795769633840194E-2</v>
      </c>
      <c r="E849" s="7">
        <v>2.73701609944101E-2</v>
      </c>
      <c r="G849" s="7">
        <v>45</v>
      </c>
      <c r="H849" s="7">
        <v>9</v>
      </c>
      <c r="I849" s="7">
        <v>9.8451830324001399E-2</v>
      </c>
      <c r="J849" s="7">
        <v>0.119712471385215</v>
      </c>
    </row>
    <row r="850" spans="2:10" x14ac:dyDescent="0.2">
      <c r="B850" s="7">
        <v>46</v>
      </c>
      <c r="C850" s="7">
        <v>9</v>
      </c>
      <c r="D850" s="7">
        <v>7.3491290470453705E-2</v>
      </c>
      <c r="E850" s="7">
        <v>0.141939235430318</v>
      </c>
      <c r="G850" s="7">
        <v>46</v>
      </c>
      <c r="H850" s="7">
        <v>9</v>
      </c>
      <c r="I850" s="7">
        <v>7.2487740284213203E-2</v>
      </c>
      <c r="J850" s="7">
        <v>8.0029623036775605E-2</v>
      </c>
    </row>
    <row r="851" spans="2:10" x14ac:dyDescent="0.2">
      <c r="B851" s="7">
        <v>47</v>
      </c>
      <c r="C851" s="7">
        <v>9</v>
      </c>
      <c r="D851" s="7">
        <v>-8.73169888340488E-2</v>
      </c>
      <c r="E851" s="7">
        <v>-1.28083219444033E-2</v>
      </c>
      <c r="G851" s="7">
        <v>47</v>
      </c>
      <c r="H851" s="7">
        <v>9</v>
      </c>
      <c r="I851" s="7">
        <v>-8.6663668900236204E-2</v>
      </c>
      <c r="J851" s="7">
        <v>-6.9719998342369693E-2</v>
      </c>
    </row>
    <row r="852" spans="2:10" x14ac:dyDescent="0.2">
      <c r="B852" s="7">
        <v>48</v>
      </c>
      <c r="C852" s="7">
        <v>9</v>
      </c>
      <c r="D852" s="7">
        <v>-6.6215344851796596E-3</v>
      </c>
      <c r="E852" s="7">
        <v>4.8059581935462801E-2</v>
      </c>
      <c r="G852" s="7">
        <v>48</v>
      </c>
      <c r="H852" s="7">
        <v>9</v>
      </c>
      <c r="I852" s="7">
        <v>-6.4325543171950298E-3</v>
      </c>
      <c r="J852" s="7">
        <v>3.9033934785317498E-2</v>
      </c>
    </row>
    <row r="853" spans="2:10" x14ac:dyDescent="0.2">
      <c r="B853" s="7">
        <v>49</v>
      </c>
      <c r="C853" s="7">
        <v>9</v>
      </c>
      <c r="D853" s="7">
        <v>0.13865531065918499</v>
      </c>
      <c r="E853" s="7">
        <v>0.13208665158588101</v>
      </c>
      <c r="G853" s="7">
        <v>49</v>
      </c>
      <c r="H853" s="7">
        <v>9</v>
      </c>
      <c r="I853" s="7">
        <v>0.13725650094010799</v>
      </c>
      <c r="J853" s="7">
        <v>7.7168543289438701E-2</v>
      </c>
    </row>
    <row r="854" spans="2:10" x14ac:dyDescent="0.2">
      <c r="B854" s="7">
        <v>50</v>
      </c>
      <c r="C854" s="7">
        <v>9</v>
      </c>
      <c r="D854" s="7">
        <v>-3.0773643177631101E-2</v>
      </c>
      <c r="E854" s="7">
        <v>-9.4265919674645801E-2</v>
      </c>
      <c r="G854" s="7">
        <v>50</v>
      </c>
      <c r="H854" s="7">
        <v>9</v>
      </c>
      <c r="I854" s="7">
        <v>-2.9103433152729799E-2</v>
      </c>
      <c r="J854" s="7">
        <v>-0.102971698157366</v>
      </c>
    </row>
    <row r="855" spans="2:10" x14ac:dyDescent="0.2">
      <c r="B855" s="7">
        <v>51</v>
      </c>
      <c r="C855" s="7">
        <v>9</v>
      </c>
      <c r="D855" s="7">
        <v>1.7210641472450699E-2</v>
      </c>
      <c r="E855" s="7">
        <v>0.15897745537727501</v>
      </c>
      <c r="G855" s="7">
        <v>51</v>
      </c>
      <c r="H855" s="7">
        <v>9</v>
      </c>
      <c r="I855" s="7">
        <v>1.70849371813535E-2</v>
      </c>
      <c r="J855" s="7">
        <v>7.2241728012312698E-2</v>
      </c>
    </row>
    <row r="856" spans="2:10" x14ac:dyDescent="0.2">
      <c r="B856" s="7">
        <v>52</v>
      </c>
      <c r="C856" s="7">
        <v>9</v>
      </c>
      <c r="D856" s="7">
        <v>-0.104606155739615</v>
      </c>
      <c r="E856" s="7">
        <v>-5.91860362580654E-2</v>
      </c>
      <c r="G856" s="7">
        <v>52</v>
      </c>
      <c r="H856" s="7">
        <v>9</v>
      </c>
      <c r="I856" s="7">
        <v>-0.101838353246069</v>
      </c>
      <c r="J856" s="7">
        <v>7.6487782468449297E-2</v>
      </c>
    </row>
    <row r="857" spans="2:10" x14ac:dyDescent="0.2">
      <c r="B857" s="7">
        <v>53</v>
      </c>
      <c r="C857" s="7">
        <v>9</v>
      </c>
      <c r="D857" s="7">
        <v>2.4698688941370499E-2</v>
      </c>
      <c r="E857" s="7">
        <v>-3.4960996612287701E-2</v>
      </c>
      <c r="G857" s="7">
        <v>53</v>
      </c>
      <c r="H857" s="7">
        <v>9</v>
      </c>
      <c r="I857" s="7">
        <v>2.4221837488462399E-2</v>
      </c>
      <c r="J857" s="7">
        <v>7.1854075018390695E-2</v>
      </c>
    </row>
    <row r="858" spans="2:10" x14ac:dyDescent="0.2">
      <c r="B858" s="7">
        <v>54</v>
      </c>
      <c r="C858" s="7">
        <v>9</v>
      </c>
      <c r="D858" s="7">
        <v>-5.9683399155082903E-2</v>
      </c>
      <c r="E858" s="7">
        <v>2.3724431770250302E-2</v>
      </c>
      <c r="G858" s="7">
        <v>54</v>
      </c>
      <c r="H858" s="7">
        <v>9</v>
      </c>
      <c r="I858" s="7">
        <v>-5.75998640258382E-2</v>
      </c>
      <c r="J858" s="7">
        <v>-3.9599382754983203E-2</v>
      </c>
    </row>
    <row r="859" spans="2:10" x14ac:dyDescent="0.2">
      <c r="B859" s="7">
        <v>55</v>
      </c>
      <c r="C859" s="7">
        <v>9</v>
      </c>
      <c r="D859" s="7">
        <v>4.6064305436384997E-2</v>
      </c>
      <c r="E859" s="7">
        <v>-3.9999180220044103E-2</v>
      </c>
      <c r="G859" s="7">
        <v>55</v>
      </c>
      <c r="H859" s="7">
        <v>9</v>
      </c>
      <c r="I859" s="7">
        <v>4.5595682594959698E-2</v>
      </c>
      <c r="J859" s="7">
        <v>5.7936561610073802E-2</v>
      </c>
    </row>
    <row r="860" spans="2:10" x14ac:dyDescent="0.2">
      <c r="B860" s="7">
        <v>56</v>
      </c>
      <c r="C860" s="7">
        <v>9</v>
      </c>
      <c r="D860" s="7">
        <v>7.6334357999408006E-2</v>
      </c>
      <c r="E860" s="7">
        <v>-6.2147898389633298E-2</v>
      </c>
      <c r="G860" s="7">
        <v>56</v>
      </c>
      <c r="H860" s="7">
        <v>9</v>
      </c>
      <c r="I860" s="7">
        <v>7.5796284002318998E-2</v>
      </c>
      <c r="J860" s="7">
        <v>-5.08478816571536E-2</v>
      </c>
    </row>
    <row r="861" spans="2:10" x14ac:dyDescent="0.2">
      <c r="B861" s="7">
        <v>57</v>
      </c>
      <c r="C861" s="7">
        <v>9</v>
      </c>
      <c r="D861" s="7">
        <v>0.121621398082256</v>
      </c>
      <c r="E861" s="7">
        <v>5.4655353439351899E-2</v>
      </c>
      <c r="G861" s="7">
        <v>57</v>
      </c>
      <c r="H861" s="7">
        <v>9</v>
      </c>
      <c r="I861" s="7">
        <v>0.121411250416587</v>
      </c>
      <c r="J861" s="7">
        <v>-3.5240947017332901E-2</v>
      </c>
    </row>
    <row r="862" spans="2:10" x14ac:dyDescent="0.2">
      <c r="B862" s="7">
        <v>58</v>
      </c>
      <c r="C862" s="7">
        <v>9</v>
      </c>
      <c r="D862" s="7">
        <v>4.1317488805525202E-2</v>
      </c>
      <c r="E862" s="7">
        <v>-6.1474072578226603E-2</v>
      </c>
      <c r="G862" s="7">
        <v>58</v>
      </c>
      <c r="H862" s="7">
        <v>9</v>
      </c>
      <c r="I862" s="7">
        <v>4.1103524408953297E-2</v>
      </c>
      <c r="J862" s="7">
        <v>-0.14216123864900199</v>
      </c>
    </row>
    <row r="863" spans="2:10" x14ac:dyDescent="0.2">
      <c r="B863" s="7">
        <v>59</v>
      </c>
      <c r="C863" s="7">
        <v>9</v>
      </c>
      <c r="D863" s="7">
        <v>2.97488111839295E-2</v>
      </c>
      <c r="E863" s="7">
        <v>-0.116798504124414</v>
      </c>
      <c r="G863" s="7">
        <v>59</v>
      </c>
      <c r="H863" s="7">
        <v>9</v>
      </c>
      <c r="I863" s="7">
        <v>2.9600118389574E-2</v>
      </c>
      <c r="J863" s="7">
        <v>-4.32569031365162E-2</v>
      </c>
    </row>
    <row r="864" spans="2:10" x14ac:dyDescent="0.2">
      <c r="B864" s="7">
        <v>60</v>
      </c>
      <c r="C864" s="7">
        <v>9</v>
      </c>
      <c r="D864" s="7">
        <v>7.4482529718399498E-2</v>
      </c>
      <c r="E864" s="7">
        <v>-8.2633077330308793E-2</v>
      </c>
      <c r="G864" s="7">
        <v>60</v>
      </c>
      <c r="H864" s="7">
        <v>9</v>
      </c>
      <c r="I864" s="7">
        <v>7.4589910930983494E-2</v>
      </c>
      <c r="J864" s="7">
        <v>2.4378485263987702E-2</v>
      </c>
    </row>
    <row r="865" spans="2:10" x14ac:dyDescent="0.2">
      <c r="B865" s="7">
        <v>61</v>
      </c>
      <c r="C865" s="7">
        <v>9</v>
      </c>
      <c r="D865" s="7">
        <v>-7.1070651087446798E-2</v>
      </c>
      <c r="E865" s="7">
        <v>-0.13629145480715801</v>
      </c>
      <c r="G865" s="7">
        <v>61</v>
      </c>
      <c r="H865" s="7">
        <v>9</v>
      </c>
      <c r="I865" s="7">
        <v>-6.7774118607445602E-2</v>
      </c>
      <c r="J865" s="7">
        <v>-0.176976767357022</v>
      </c>
    </row>
    <row r="866" spans="2:10" x14ac:dyDescent="0.2">
      <c r="B866" s="7">
        <v>62</v>
      </c>
      <c r="C866" s="7">
        <v>9</v>
      </c>
      <c r="D866" s="7">
        <v>-8.2904173451569599E-2</v>
      </c>
      <c r="E866" s="7">
        <v>-3.8906859217672903E-2</v>
      </c>
      <c r="G866" s="7">
        <v>62</v>
      </c>
      <c r="H866" s="7">
        <v>9</v>
      </c>
      <c r="I866" s="7">
        <v>-8.2680302867184502E-2</v>
      </c>
      <c r="J866" s="7">
        <v>-6.6215364868568799E-2</v>
      </c>
    </row>
    <row r="867" spans="2:10" x14ac:dyDescent="0.2">
      <c r="B867" s="7">
        <v>63</v>
      </c>
      <c r="C867" s="7">
        <v>9</v>
      </c>
      <c r="D867" s="7">
        <v>-9.2362506928012095E-2</v>
      </c>
      <c r="E867" s="7">
        <v>-6.3665939415164602E-2</v>
      </c>
      <c r="G867" s="7">
        <v>63</v>
      </c>
      <c r="H867" s="7">
        <v>9</v>
      </c>
      <c r="I867" s="7">
        <v>-9.3207097793325006E-2</v>
      </c>
      <c r="J867" s="7">
        <v>-0.124103341465087</v>
      </c>
    </row>
    <row r="868" spans="2:10" x14ac:dyDescent="0.2">
      <c r="B868" s="7">
        <v>64</v>
      </c>
      <c r="C868" s="7">
        <v>9</v>
      </c>
      <c r="D868" s="7">
        <v>2.1201014523363398E-2</v>
      </c>
      <c r="E868" s="7">
        <v>-0.12558435421389499</v>
      </c>
      <c r="G868" s="7">
        <v>64</v>
      </c>
      <c r="H868" s="7">
        <v>9</v>
      </c>
      <c r="I868" s="7">
        <v>2.1175377054634101E-2</v>
      </c>
      <c r="J868" s="7">
        <v>-5.4802322905189299E-2</v>
      </c>
    </row>
    <row r="869" spans="2:10" x14ac:dyDescent="0.2">
      <c r="B869" s="7">
        <v>65</v>
      </c>
      <c r="C869" s="7">
        <v>9</v>
      </c>
      <c r="D869" s="7">
        <v>1.7752121030554201E-2</v>
      </c>
      <c r="E869" s="7">
        <v>-0.103674987489249</v>
      </c>
      <c r="G869" s="7">
        <v>65</v>
      </c>
      <c r="H869" s="7">
        <v>9</v>
      </c>
      <c r="I869" s="7">
        <v>1.7748492064364501E-2</v>
      </c>
      <c r="J869" s="7">
        <v>9.6330342622179509E-3</v>
      </c>
    </row>
    <row r="870" spans="2:10" x14ac:dyDescent="0.2">
      <c r="B870" s="7">
        <v>66</v>
      </c>
      <c r="C870" s="7">
        <v>9</v>
      </c>
      <c r="D870" s="7">
        <v>6.9262177989058302E-2</v>
      </c>
      <c r="E870" s="7">
        <v>1.6632995745921701E-2</v>
      </c>
      <c r="G870" s="7">
        <v>66</v>
      </c>
      <c r="H870" s="7">
        <v>9</v>
      </c>
      <c r="I870" s="7">
        <v>6.8587924347734294E-2</v>
      </c>
      <c r="J870" s="7">
        <v>2.2642598741653901E-2</v>
      </c>
    </row>
    <row r="871" spans="2:10" x14ac:dyDescent="0.2">
      <c r="B871" s="7">
        <v>67</v>
      </c>
      <c r="C871" s="7">
        <v>9</v>
      </c>
      <c r="D871" s="7">
        <v>-4.1859643538391103E-3</v>
      </c>
      <c r="E871" s="7">
        <v>0.16195481456850999</v>
      </c>
      <c r="G871" s="7">
        <v>67</v>
      </c>
      <c r="H871" s="7">
        <v>9</v>
      </c>
      <c r="I871" s="7">
        <v>-4.3520365293607801E-3</v>
      </c>
      <c r="J871" s="7">
        <v>0.151279814033388</v>
      </c>
    </row>
    <row r="872" spans="2:10" x14ac:dyDescent="0.2">
      <c r="B872" s="7">
        <v>68</v>
      </c>
      <c r="C872" s="7">
        <v>9</v>
      </c>
      <c r="D872" s="7">
        <v>-2.0085763262579302E-2</v>
      </c>
      <c r="E872" s="7">
        <v>7.7129832456053593E-2</v>
      </c>
      <c r="G872" s="7">
        <v>68</v>
      </c>
      <c r="H872" s="7">
        <v>9</v>
      </c>
      <c r="I872" s="7">
        <v>-2.09763374246794E-2</v>
      </c>
      <c r="J872" s="7">
        <v>-0.110000859915167</v>
      </c>
    </row>
    <row r="873" spans="2:10" x14ac:dyDescent="0.2">
      <c r="B873" s="7">
        <v>69</v>
      </c>
      <c r="C873" s="7">
        <v>9</v>
      </c>
      <c r="D873" s="7">
        <v>-8.8400969227008006E-2</v>
      </c>
      <c r="E873" s="7">
        <v>-0.11737910015454001</v>
      </c>
      <c r="G873" s="7">
        <v>69</v>
      </c>
      <c r="H873" s="7">
        <v>9</v>
      </c>
      <c r="I873" s="7">
        <v>-8.8905582818332704E-2</v>
      </c>
      <c r="J873" s="7">
        <v>-0.14451019341523599</v>
      </c>
    </row>
    <row r="874" spans="2:10" x14ac:dyDescent="0.2">
      <c r="B874" s="7">
        <v>70</v>
      </c>
      <c r="C874" s="7">
        <v>9</v>
      </c>
      <c r="D874" s="7">
        <v>-8.7437591880488996E-2</v>
      </c>
      <c r="E874" s="7">
        <v>-0.22041921623837499</v>
      </c>
      <c r="G874" s="7">
        <v>70</v>
      </c>
      <c r="H874" s="7">
        <v>9</v>
      </c>
      <c r="I874" s="7">
        <v>-8.7193147463547199E-2</v>
      </c>
      <c r="J874" s="7">
        <v>-0.124022490352636</v>
      </c>
    </row>
    <row r="875" spans="2:10" x14ac:dyDescent="0.2">
      <c r="B875" s="7">
        <v>71</v>
      </c>
      <c r="C875" s="7">
        <v>9</v>
      </c>
      <c r="D875" s="7">
        <v>3.7825678486163002E-3</v>
      </c>
      <c r="E875" s="7">
        <v>-1.15010796654662E-2</v>
      </c>
      <c r="G875" s="7">
        <v>71</v>
      </c>
      <c r="H875" s="7">
        <v>9</v>
      </c>
      <c r="I875" s="7">
        <v>4.1604235071481801E-3</v>
      </c>
      <c r="J875" s="7">
        <v>4.1582826566728001E-2</v>
      </c>
    </row>
    <row r="876" spans="2:10" x14ac:dyDescent="0.2">
      <c r="B876" s="7">
        <v>72</v>
      </c>
      <c r="C876" s="7">
        <v>9</v>
      </c>
      <c r="D876" s="7">
        <v>-5.5969446717361003E-2</v>
      </c>
      <c r="E876" s="7">
        <v>3.50970149742773E-2</v>
      </c>
      <c r="G876" s="7">
        <v>72</v>
      </c>
      <c r="H876" s="7">
        <v>9</v>
      </c>
      <c r="I876" s="7">
        <v>-5.3759737327934203E-2</v>
      </c>
      <c r="J876" s="7">
        <v>7.9821536136130106E-2</v>
      </c>
    </row>
    <row r="877" spans="2:10" x14ac:dyDescent="0.2">
      <c r="B877" s="7">
        <v>73</v>
      </c>
      <c r="C877" s="7">
        <v>9</v>
      </c>
      <c r="D877" s="7">
        <v>7.1773961346781198E-2</v>
      </c>
      <c r="E877" s="7">
        <v>-3.7357902040274601E-2</v>
      </c>
      <c r="G877" s="7">
        <v>73</v>
      </c>
      <c r="H877" s="7">
        <v>9</v>
      </c>
      <c r="I877" s="7">
        <v>7.0675316383203707E-2</v>
      </c>
      <c r="J877" s="7">
        <v>8.0814813905352202E-3</v>
      </c>
    </row>
    <row r="878" spans="2:10" x14ac:dyDescent="0.2">
      <c r="B878" s="7">
        <v>74</v>
      </c>
      <c r="C878" s="7">
        <v>9</v>
      </c>
      <c r="D878" s="7">
        <v>-2.6237147623801201E-2</v>
      </c>
      <c r="E878" s="7">
        <v>1.84149604519597E-2</v>
      </c>
      <c r="G878" s="7">
        <v>74</v>
      </c>
      <c r="H878" s="7">
        <v>9</v>
      </c>
      <c r="I878" s="7">
        <v>-2.55508710551435E-2</v>
      </c>
      <c r="J878" s="7">
        <v>-3.7935691348397201E-2</v>
      </c>
    </row>
    <row r="879" spans="2:10" x14ac:dyDescent="0.2">
      <c r="B879" s="7">
        <v>75</v>
      </c>
      <c r="C879" s="7">
        <v>9</v>
      </c>
      <c r="D879" s="7">
        <v>-0.137417250955776</v>
      </c>
      <c r="E879" s="7">
        <v>-0.14917901026254701</v>
      </c>
      <c r="G879" s="7">
        <v>75</v>
      </c>
      <c r="H879" s="7">
        <v>9</v>
      </c>
      <c r="I879" s="7">
        <v>-0.132829639701219</v>
      </c>
      <c r="J879" s="7">
        <v>-1.25411896535876E-2</v>
      </c>
    </row>
    <row r="880" spans="2:10" x14ac:dyDescent="0.2">
      <c r="B880" s="7">
        <v>76</v>
      </c>
      <c r="C880" s="7">
        <v>9</v>
      </c>
      <c r="D880" s="7">
        <v>-5.1819787817987802E-2</v>
      </c>
      <c r="E880" s="7">
        <v>0.10080744847048501</v>
      </c>
      <c r="G880" s="7">
        <v>76</v>
      </c>
      <c r="H880" s="7">
        <v>9</v>
      </c>
      <c r="I880" s="7">
        <v>-5.12473510932967E-2</v>
      </c>
      <c r="J880" s="7">
        <v>5.4775444953907702E-2</v>
      </c>
    </row>
    <row r="881" spans="2:10" x14ac:dyDescent="0.2">
      <c r="B881" s="7">
        <v>77</v>
      </c>
      <c r="C881" s="7">
        <v>9</v>
      </c>
      <c r="D881" s="7">
        <v>3.5467220036128601E-2</v>
      </c>
      <c r="E881" s="7">
        <v>4.64386631713989E-2</v>
      </c>
      <c r="G881" s="7">
        <v>77</v>
      </c>
      <c r="H881" s="7">
        <v>9</v>
      </c>
      <c r="I881" s="7">
        <v>3.5179346597460401E-2</v>
      </c>
      <c r="J881" s="7">
        <v>-6.75160647705626E-2</v>
      </c>
    </row>
    <row r="882" spans="2:10" x14ac:dyDescent="0.2">
      <c r="B882" s="7">
        <v>78</v>
      </c>
      <c r="C882" s="7">
        <v>9</v>
      </c>
      <c r="D882" s="7">
        <v>4.2873429227977801E-2</v>
      </c>
      <c r="E882" s="7">
        <v>8.11852401297362E-2</v>
      </c>
      <c r="G882" s="7">
        <v>78</v>
      </c>
      <c r="H882" s="7">
        <v>9</v>
      </c>
      <c r="I882" s="7">
        <v>4.2763100352386701E-2</v>
      </c>
      <c r="J882" s="7">
        <v>8.1987691227110901E-2</v>
      </c>
    </row>
    <row r="883" spans="2:10" x14ac:dyDescent="0.2">
      <c r="B883" s="7">
        <v>79</v>
      </c>
      <c r="C883" s="7">
        <v>9</v>
      </c>
      <c r="D883" s="7">
        <v>2.0288727455177701E-3</v>
      </c>
      <c r="E883" s="7">
        <v>-1.8482655223476901E-2</v>
      </c>
      <c r="G883" s="7">
        <v>79</v>
      </c>
      <c r="H883" s="7">
        <v>9</v>
      </c>
      <c r="I883" s="7">
        <v>1.9962902301982098E-3</v>
      </c>
      <c r="J883" s="7">
        <v>-0.123888821299161</v>
      </c>
    </row>
    <row r="884" spans="2:10" x14ac:dyDescent="0.2">
      <c r="B884" s="7">
        <v>80</v>
      </c>
      <c r="C884" s="7">
        <v>9</v>
      </c>
      <c r="D884" s="7">
        <v>-5.01861147967766E-2</v>
      </c>
      <c r="E884" s="7">
        <v>2.77203293674422E-2</v>
      </c>
      <c r="G884" s="7">
        <v>80</v>
      </c>
      <c r="H884" s="7">
        <v>9</v>
      </c>
      <c r="I884" s="7">
        <v>-4.9544870922968401E-2</v>
      </c>
      <c r="J884" s="7">
        <v>2.1431297652618801E-2</v>
      </c>
    </row>
    <row r="885" spans="2:10" x14ac:dyDescent="0.2">
      <c r="B885" s="7">
        <v>81</v>
      </c>
      <c r="C885" s="7">
        <v>9</v>
      </c>
      <c r="D885" s="7">
        <v>-3.1285951925706698E-2</v>
      </c>
      <c r="E885" s="7">
        <v>-6.6277974914149801E-2</v>
      </c>
      <c r="G885" s="7">
        <v>81</v>
      </c>
      <c r="H885" s="7">
        <v>9</v>
      </c>
      <c r="I885" s="7">
        <v>-3.0165089435646698E-2</v>
      </c>
      <c r="J885" s="7">
        <v>1.5066118967288499E-2</v>
      </c>
    </row>
    <row r="886" spans="2:10" x14ac:dyDescent="0.2">
      <c r="B886" s="7">
        <v>82</v>
      </c>
      <c r="C886" s="7">
        <v>9</v>
      </c>
      <c r="D886" s="7">
        <v>-5.1818296883302799E-2</v>
      </c>
      <c r="E886" s="7">
        <v>-8.3180281158441893E-2</v>
      </c>
      <c r="G886" s="7">
        <v>82</v>
      </c>
      <c r="H886" s="7">
        <v>9</v>
      </c>
      <c r="I886" s="7">
        <v>-5.1734635164648601E-2</v>
      </c>
      <c r="J886" s="7">
        <v>2.1135250655373002E-3</v>
      </c>
    </row>
    <row r="887" spans="2:10" x14ac:dyDescent="0.2">
      <c r="B887" s="7">
        <v>83</v>
      </c>
      <c r="C887" s="7">
        <v>9</v>
      </c>
      <c r="D887" s="7">
        <v>8.2729445946815999E-2</v>
      </c>
      <c r="E887" s="7">
        <v>5.9394472203576902E-2</v>
      </c>
      <c r="G887" s="7">
        <v>83</v>
      </c>
      <c r="H887" s="7">
        <v>9</v>
      </c>
      <c r="I887" s="7">
        <v>8.2628223192843506E-2</v>
      </c>
      <c r="J887" s="7">
        <v>1.3064609842386299E-2</v>
      </c>
    </row>
    <row r="888" spans="2:10" x14ac:dyDescent="0.2">
      <c r="B888" s="7">
        <v>84</v>
      </c>
      <c r="C888" s="7">
        <v>9</v>
      </c>
      <c r="D888" s="7">
        <v>5.7269567012466098E-2</v>
      </c>
      <c r="E888" s="7">
        <v>5.3404637566314E-2</v>
      </c>
      <c r="G888" s="7">
        <v>84</v>
      </c>
      <c r="H888" s="7">
        <v>9</v>
      </c>
      <c r="I888" s="7">
        <v>5.7054079839745399E-2</v>
      </c>
      <c r="J888" s="7">
        <v>3.16020670375572E-3</v>
      </c>
    </row>
    <row r="889" spans="2:10" x14ac:dyDescent="0.2">
      <c r="B889" s="7">
        <v>85</v>
      </c>
      <c r="C889" s="7">
        <v>9</v>
      </c>
      <c r="D889" s="7">
        <v>6.0301204306007598E-2</v>
      </c>
      <c r="E889" s="7">
        <v>-0.13631702403156501</v>
      </c>
      <c r="G889" s="7">
        <v>85</v>
      </c>
      <c r="H889" s="7">
        <v>9</v>
      </c>
      <c r="I889" s="7">
        <v>5.9914119358348103E-2</v>
      </c>
      <c r="J889" s="7">
        <v>0.122698230335082</v>
      </c>
    </row>
    <row r="890" spans="2:10" x14ac:dyDescent="0.2">
      <c r="B890" s="7">
        <v>86</v>
      </c>
      <c r="C890" s="7">
        <v>9</v>
      </c>
      <c r="D890" s="7">
        <v>0.112277426716778</v>
      </c>
      <c r="E890" s="7">
        <v>0.140588541067419</v>
      </c>
      <c r="G890" s="7">
        <v>86</v>
      </c>
      <c r="H890" s="7">
        <v>9</v>
      </c>
      <c r="I890" s="7">
        <v>0.111638181176119</v>
      </c>
      <c r="J890" s="7">
        <v>3.2955407462683398E-2</v>
      </c>
    </row>
    <row r="891" spans="2:10" x14ac:dyDescent="0.2">
      <c r="B891" s="7">
        <v>87</v>
      </c>
      <c r="C891" s="7">
        <v>9</v>
      </c>
      <c r="D891" s="7">
        <v>-6.1778422560890597E-2</v>
      </c>
      <c r="E891" s="7">
        <v>-3.4968167882991202E-2</v>
      </c>
      <c r="G891" s="7">
        <v>87</v>
      </c>
      <c r="H891" s="7">
        <v>9</v>
      </c>
      <c r="I891" s="7">
        <v>-5.8607527779892102E-2</v>
      </c>
      <c r="J891" s="7">
        <v>6.9204516587747705E-2</v>
      </c>
    </row>
    <row r="892" spans="2:10" x14ac:dyDescent="0.2">
      <c r="B892" s="7">
        <v>88</v>
      </c>
      <c r="C892" s="7">
        <v>9</v>
      </c>
      <c r="D892" s="7">
        <v>-0.131009659624755</v>
      </c>
      <c r="E892" s="7">
        <v>-0.115653564689366</v>
      </c>
      <c r="G892" s="7">
        <v>88</v>
      </c>
      <c r="H892" s="7">
        <v>9</v>
      </c>
      <c r="I892" s="7">
        <v>-0.13118652187167901</v>
      </c>
      <c r="J892" s="7">
        <v>3.01601862087644E-2</v>
      </c>
    </row>
    <row r="893" spans="2:10" x14ac:dyDescent="0.2">
      <c r="B893" s="7">
        <v>89</v>
      </c>
      <c r="C893" s="7">
        <v>9</v>
      </c>
      <c r="D893" s="7">
        <v>2.60603743894832E-2</v>
      </c>
      <c r="E893" s="7">
        <v>2.5170757641275202E-2</v>
      </c>
      <c r="G893" s="7">
        <v>89</v>
      </c>
      <c r="H893" s="7">
        <v>9</v>
      </c>
      <c r="I893" s="7">
        <v>2.5959239979482799E-2</v>
      </c>
      <c r="J893" s="7">
        <v>4.8234363167050098E-2</v>
      </c>
    </row>
    <row r="894" spans="2:10" x14ac:dyDescent="0.2">
      <c r="B894" s="7">
        <v>90</v>
      </c>
      <c r="C894" s="7">
        <v>9</v>
      </c>
      <c r="D894" s="7">
        <v>7.0593385688890301E-2</v>
      </c>
      <c r="E894" s="7">
        <v>4.7310487764674398E-2</v>
      </c>
      <c r="G894" s="7">
        <v>90</v>
      </c>
      <c r="H894" s="7">
        <v>9</v>
      </c>
      <c r="I894" s="7">
        <v>7.0012621840051595E-2</v>
      </c>
      <c r="J894" s="7">
        <v>3.3337519065828E-3</v>
      </c>
    </row>
    <row r="895" spans="2:10" x14ac:dyDescent="0.2">
      <c r="B895" s="7">
        <v>91</v>
      </c>
      <c r="C895" s="7">
        <v>9</v>
      </c>
      <c r="D895" s="7">
        <v>6.1138883710555099E-2</v>
      </c>
      <c r="E895" s="7">
        <v>0.10035695708025801</v>
      </c>
      <c r="G895" s="7">
        <v>91</v>
      </c>
      <c r="H895" s="7">
        <v>9</v>
      </c>
      <c r="I895" s="7">
        <v>6.0798563058185998E-2</v>
      </c>
      <c r="J895" s="7">
        <v>9.2528974503979497E-2</v>
      </c>
    </row>
    <row r="896" spans="2:10" x14ac:dyDescent="0.2">
      <c r="B896" s="7">
        <v>92</v>
      </c>
      <c r="C896" s="7">
        <v>9</v>
      </c>
      <c r="D896" s="7">
        <v>4.4146111818466997E-2</v>
      </c>
      <c r="E896" s="7">
        <v>4.3179821207112397E-2</v>
      </c>
      <c r="G896" s="7">
        <v>92</v>
      </c>
      <c r="H896" s="7">
        <v>9</v>
      </c>
      <c r="I896" s="7">
        <v>4.38574164894803E-2</v>
      </c>
      <c r="J896" s="7">
        <v>-0.13221725422349601</v>
      </c>
    </row>
    <row r="897" spans="2:10" x14ac:dyDescent="0.2">
      <c r="B897" s="7">
        <v>93</v>
      </c>
      <c r="C897" s="7">
        <v>9</v>
      </c>
      <c r="D897" s="7">
        <v>6.98251385661601E-2</v>
      </c>
      <c r="E897" s="7">
        <v>5.8066621134372602E-2</v>
      </c>
      <c r="G897" s="7">
        <v>93</v>
      </c>
      <c r="H897" s="7">
        <v>9</v>
      </c>
      <c r="I897" s="7">
        <v>6.9338419809398005E-2</v>
      </c>
      <c r="J897" s="7">
        <v>8.5228317219510092E-3</v>
      </c>
    </row>
    <row r="898" spans="2:10" x14ac:dyDescent="0.2">
      <c r="B898" s="7">
        <v>94</v>
      </c>
      <c r="C898" s="7">
        <v>9</v>
      </c>
      <c r="D898" s="7">
        <v>-1.5766787369392101E-2</v>
      </c>
      <c r="E898" s="7">
        <v>0.118909398880197</v>
      </c>
      <c r="G898" s="7">
        <v>94</v>
      </c>
      <c r="H898" s="7">
        <v>9</v>
      </c>
      <c r="I898" s="7">
        <v>-1.5527106533115301E-2</v>
      </c>
      <c r="J898" s="7">
        <v>1.63866763485245E-2</v>
      </c>
    </row>
    <row r="899" spans="2:10" x14ac:dyDescent="0.2">
      <c r="B899" s="7">
        <v>95</v>
      </c>
      <c r="C899" s="7">
        <v>9</v>
      </c>
      <c r="D899" s="7">
        <v>8.1725365928049208E-3</v>
      </c>
      <c r="E899" s="7">
        <v>-7.8795659904574003E-2</v>
      </c>
      <c r="G899" s="7">
        <v>95</v>
      </c>
      <c r="H899" s="7">
        <v>9</v>
      </c>
      <c r="I899" s="7">
        <v>7.8560135330993895E-3</v>
      </c>
      <c r="J899" s="7">
        <v>-9.3791899005292001E-2</v>
      </c>
    </row>
    <row r="900" spans="2:10" x14ac:dyDescent="0.2">
      <c r="B900" s="7">
        <v>96</v>
      </c>
      <c r="C900" s="7">
        <v>9</v>
      </c>
      <c r="D900" s="7">
        <v>2.0037456201533702E-2</v>
      </c>
      <c r="E900" s="7">
        <v>-5.2500866880128803E-2</v>
      </c>
      <c r="G900" s="7">
        <v>96</v>
      </c>
      <c r="H900" s="7">
        <v>9</v>
      </c>
      <c r="I900" s="7">
        <v>2.0105401576801199E-2</v>
      </c>
      <c r="J900" s="7">
        <v>7.7788153832370796E-2</v>
      </c>
    </row>
    <row r="901" spans="2:10" x14ac:dyDescent="0.2">
      <c r="B901" s="7">
        <v>97</v>
      </c>
      <c r="C901" s="7">
        <v>9</v>
      </c>
      <c r="D901" s="7">
        <v>9.4400469159516803E-2</v>
      </c>
      <c r="E901" s="7">
        <v>-2.4944919239527699E-2</v>
      </c>
      <c r="G901" s="7">
        <v>97</v>
      </c>
      <c r="H901" s="7">
        <v>9</v>
      </c>
      <c r="I901" s="7">
        <v>9.3248218183152404E-2</v>
      </c>
      <c r="J901" s="7">
        <v>-6.6411493369163702E-2</v>
      </c>
    </row>
    <row r="902" spans="2:10" x14ac:dyDescent="0.2">
      <c r="B902" s="7">
        <v>98</v>
      </c>
      <c r="C902" s="7">
        <v>9</v>
      </c>
      <c r="D902" s="7">
        <v>2.4886159108998399E-2</v>
      </c>
      <c r="E902" s="7">
        <v>-3.7240934812867699E-3</v>
      </c>
      <c r="G902" s="7">
        <v>98</v>
      </c>
      <c r="H902" s="7">
        <v>9</v>
      </c>
      <c r="I902" s="7">
        <v>2.4802412326209802E-2</v>
      </c>
      <c r="J902" s="7">
        <v>7.2338582258591799E-2</v>
      </c>
    </row>
    <row r="903" spans="2:10" x14ac:dyDescent="0.2">
      <c r="B903" s="7">
        <v>99</v>
      </c>
      <c r="C903" s="7">
        <v>9</v>
      </c>
      <c r="D903" s="7">
        <v>-1.81194486122935E-2</v>
      </c>
      <c r="E903" s="7">
        <v>-1.4477866081143999E-3</v>
      </c>
      <c r="G903" s="7">
        <v>99</v>
      </c>
      <c r="H903" s="7">
        <v>9</v>
      </c>
      <c r="I903" s="7">
        <v>-1.78314616468658E-2</v>
      </c>
      <c r="J903" s="7">
        <v>4.0528295157416801E-2</v>
      </c>
    </row>
    <row r="904" spans="2:10" x14ac:dyDescent="0.2">
      <c r="B904" s="7">
        <v>100</v>
      </c>
      <c r="C904" s="7">
        <v>9</v>
      </c>
      <c r="D904" s="7">
        <v>1.36015272499765E-2</v>
      </c>
      <c r="E904" s="7">
        <v>-0.114845080780877</v>
      </c>
      <c r="G904" s="7">
        <v>100</v>
      </c>
      <c r="H904" s="7">
        <v>9</v>
      </c>
      <c r="I904" s="7">
        <v>1.3784540654839399E-2</v>
      </c>
      <c r="J904" s="7">
        <v>4.5518611473177401E-2</v>
      </c>
    </row>
    <row r="905" spans="2:10" x14ac:dyDescent="0.2">
      <c r="B905" s="7">
        <v>1</v>
      </c>
      <c r="C905" s="7">
        <v>10</v>
      </c>
      <c r="D905" s="7">
        <v>-0.190248042429252</v>
      </c>
      <c r="E905" s="7">
        <v>-0.100884885649995</v>
      </c>
      <c r="G905" s="7">
        <v>1</v>
      </c>
      <c r="H905" s="7">
        <v>10</v>
      </c>
      <c r="I905" s="7">
        <v>-0.18708876877851599</v>
      </c>
      <c r="J905" s="7">
        <v>-0.29106781820529698</v>
      </c>
    </row>
    <row r="906" spans="2:10" x14ac:dyDescent="0.2">
      <c r="B906" s="7">
        <v>2</v>
      </c>
      <c r="C906" s="7">
        <v>10</v>
      </c>
      <c r="D906" s="7">
        <v>-4.5244787649394901E-2</v>
      </c>
      <c r="E906" s="7">
        <v>-5.7067900052800297E-2</v>
      </c>
      <c r="G906" s="7">
        <v>2</v>
      </c>
      <c r="H906" s="7">
        <v>10</v>
      </c>
      <c r="I906" s="7">
        <v>-4.4193961175617198E-2</v>
      </c>
      <c r="J906" s="7">
        <v>-1.5393235253959899E-3</v>
      </c>
    </row>
    <row r="907" spans="2:10" x14ac:dyDescent="0.2">
      <c r="B907" s="7">
        <v>3</v>
      </c>
      <c r="C907" s="7">
        <v>10</v>
      </c>
      <c r="D907" s="7">
        <v>-5.6101797021253397E-2</v>
      </c>
      <c r="E907" s="7">
        <v>-0.122467321640928</v>
      </c>
      <c r="G907" s="7">
        <v>3</v>
      </c>
      <c r="H907" s="7">
        <v>10</v>
      </c>
      <c r="I907" s="7">
        <v>-5.6149617436705802E-2</v>
      </c>
      <c r="J907" s="7">
        <v>-0.193737087509224</v>
      </c>
    </row>
    <row r="908" spans="2:10" x14ac:dyDescent="0.2">
      <c r="B908" s="7">
        <v>4</v>
      </c>
      <c r="C908" s="7">
        <v>10</v>
      </c>
      <c r="D908" s="7">
        <v>-6.6346928212782402E-2</v>
      </c>
      <c r="E908" s="7">
        <v>-5.3393419186507501E-2</v>
      </c>
      <c r="G908" s="7">
        <v>4</v>
      </c>
      <c r="H908" s="7">
        <v>10</v>
      </c>
      <c r="I908" s="7">
        <v>-6.6123337633520393E-2</v>
      </c>
      <c r="J908" s="7">
        <v>-1.35227921916314E-2</v>
      </c>
    </row>
    <row r="909" spans="2:10" x14ac:dyDescent="0.2">
      <c r="B909" s="7">
        <v>5</v>
      </c>
      <c r="C909" s="7">
        <v>10</v>
      </c>
      <c r="D909" s="7">
        <v>-9.1910632925868499E-2</v>
      </c>
      <c r="E909" s="7">
        <v>0.102867789856049</v>
      </c>
      <c r="G909" s="7">
        <v>5</v>
      </c>
      <c r="H909" s="7">
        <v>10</v>
      </c>
      <c r="I909" s="7">
        <v>-9.0563994183689503E-2</v>
      </c>
      <c r="J909" s="7">
        <v>-1.32109838085981E-4</v>
      </c>
    </row>
    <row r="910" spans="2:10" x14ac:dyDescent="0.2">
      <c r="B910" s="7">
        <v>6</v>
      </c>
      <c r="C910" s="7">
        <v>10</v>
      </c>
      <c r="D910" s="7">
        <v>-0.180553276069087</v>
      </c>
      <c r="E910" s="7">
        <v>-0.123220708494811</v>
      </c>
      <c r="G910" s="7">
        <v>6</v>
      </c>
      <c r="H910" s="7">
        <v>10</v>
      </c>
      <c r="I910" s="7">
        <v>-0.17906261070203799</v>
      </c>
      <c r="J910" s="7">
        <v>-7.5774538753586598E-2</v>
      </c>
    </row>
    <row r="911" spans="2:10" x14ac:dyDescent="0.2">
      <c r="B911" s="7">
        <v>7</v>
      </c>
      <c r="C911" s="7">
        <v>10</v>
      </c>
      <c r="D911" s="7">
        <v>3.7637355490213402E-2</v>
      </c>
      <c r="E911" s="7">
        <v>0.14678595106070999</v>
      </c>
      <c r="G911" s="7">
        <v>7</v>
      </c>
      <c r="H911" s="7">
        <v>10</v>
      </c>
      <c r="I911" s="7">
        <v>3.7408088361914303E-2</v>
      </c>
      <c r="J911" s="7">
        <v>7.6534573664396505E-2</v>
      </c>
    </row>
    <row r="912" spans="2:10" x14ac:dyDescent="0.2">
      <c r="B912" s="7">
        <v>8</v>
      </c>
      <c r="C912" s="7">
        <v>10</v>
      </c>
      <c r="D912" s="7">
        <v>4.3422909952517401E-2</v>
      </c>
      <c r="E912" s="7">
        <v>2.4097269618347499E-2</v>
      </c>
      <c r="G912" s="7">
        <v>8</v>
      </c>
      <c r="H912" s="7">
        <v>10</v>
      </c>
      <c r="I912" s="7">
        <v>4.3074315604004099E-2</v>
      </c>
      <c r="J912" s="7">
        <v>-3.4820915463297901E-2</v>
      </c>
    </row>
    <row r="913" spans="2:10" x14ac:dyDescent="0.2">
      <c r="B913" s="7">
        <v>9</v>
      </c>
      <c r="C913" s="7">
        <v>10</v>
      </c>
      <c r="D913" s="7">
        <v>-6.0100213607333003E-2</v>
      </c>
      <c r="E913" s="7">
        <v>-8.4131366814084202E-2</v>
      </c>
      <c r="G913" s="7">
        <v>9</v>
      </c>
      <c r="H913" s="7">
        <v>10</v>
      </c>
      <c r="I913" s="7">
        <v>-5.8781345921586202E-2</v>
      </c>
      <c r="J913" s="7">
        <v>-9.3669496173143699E-2</v>
      </c>
    </row>
    <row r="914" spans="2:10" x14ac:dyDescent="0.2">
      <c r="B914" s="7">
        <v>10</v>
      </c>
      <c r="C914" s="7">
        <v>10</v>
      </c>
      <c r="D914" s="7">
        <v>-9.0292672334346194E-2</v>
      </c>
      <c r="E914" s="7">
        <v>-7.8698060183120006E-2</v>
      </c>
      <c r="G914" s="7">
        <v>10</v>
      </c>
      <c r="H914" s="7">
        <v>10</v>
      </c>
      <c r="I914" s="7">
        <v>-8.8078266042924E-2</v>
      </c>
      <c r="J914" s="7">
        <v>-0.103309162707378</v>
      </c>
    </row>
    <row r="915" spans="2:10" x14ac:dyDescent="0.2">
      <c r="B915" s="7">
        <v>11</v>
      </c>
      <c r="C915" s="7">
        <v>10</v>
      </c>
      <c r="D915" s="7">
        <v>-0.134593176867421</v>
      </c>
      <c r="E915" s="7">
        <v>-0.12739632387236599</v>
      </c>
      <c r="G915" s="7">
        <v>11</v>
      </c>
      <c r="H915" s="7">
        <v>10</v>
      </c>
      <c r="I915" s="7">
        <v>-0.135101794027882</v>
      </c>
      <c r="J915" s="7">
        <v>-0.12348256760542101</v>
      </c>
    </row>
    <row r="916" spans="2:10" x14ac:dyDescent="0.2">
      <c r="B916" s="7">
        <v>12</v>
      </c>
      <c r="C916" s="7">
        <v>10</v>
      </c>
      <c r="D916" s="7">
        <v>4.45451534502617E-3</v>
      </c>
      <c r="E916" s="7">
        <v>5.3386209691049999E-2</v>
      </c>
      <c r="G916" s="7">
        <v>12</v>
      </c>
      <c r="H916" s="7">
        <v>10</v>
      </c>
      <c r="I916" s="7">
        <v>5.05679473263854E-3</v>
      </c>
      <c r="J916" s="7">
        <v>0.13196205530746</v>
      </c>
    </row>
    <row r="917" spans="2:10" x14ac:dyDescent="0.2">
      <c r="B917" s="7">
        <v>13</v>
      </c>
      <c r="C917" s="7">
        <v>10</v>
      </c>
      <c r="D917" s="7">
        <v>3.83397202205931E-2</v>
      </c>
      <c r="E917" s="7">
        <v>0.17199122896312399</v>
      </c>
      <c r="G917" s="7">
        <v>13</v>
      </c>
      <c r="H917" s="7">
        <v>10</v>
      </c>
      <c r="I917" s="7">
        <v>3.8097236352658798E-2</v>
      </c>
      <c r="J917" s="7">
        <v>9.5482929210462003E-2</v>
      </c>
    </row>
    <row r="918" spans="2:10" x14ac:dyDescent="0.2">
      <c r="B918" s="7">
        <v>14</v>
      </c>
      <c r="C918" s="7">
        <v>10</v>
      </c>
      <c r="D918" s="7">
        <v>-7.8360391160217105E-2</v>
      </c>
      <c r="E918" s="7">
        <v>-8.8886240861091495E-2</v>
      </c>
      <c r="G918" s="7">
        <v>14</v>
      </c>
      <c r="H918" s="7">
        <v>10</v>
      </c>
      <c r="I918" s="7">
        <v>-7.6954123517184697E-2</v>
      </c>
      <c r="J918" s="7">
        <v>-7.7518141297042903E-2</v>
      </c>
    </row>
    <row r="919" spans="2:10" x14ac:dyDescent="0.2">
      <c r="B919" s="7">
        <v>15</v>
      </c>
      <c r="C919" s="7">
        <v>10</v>
      </c>
      <c r="D919" s="7">
        <v>1.0883754221806499E-2</v>
      </c>
      <c r="E919" s="7">
        <v>-3.7612304861673003E-2</v>
      </c>
      <c r="G919" s="7">
        <v>15</v>
      </c>
      <c r="H919" s="7">
        <v>10</v>
      </c>
      <c r="I919" s="7">
        <v>1.09081765464545E-2</v>
      </c>
      <c r="J919" s="7">
        <v>6.0726658177291198E-2</v>
      </c>
    </row>
    <row r="920" spans="2:10" x14ac:dyDescent="0.2">
      <c r="B920" s="7">
        <v>16</v>
      </c>
      <c r="C920" s="7">
        <v>10</v>
      </c>
      <c r="D920" s="7">
        <v>-5.2771088692359101E-2</v>
      </c>
      <c r="E920" s="7">
        <v>1.1797971434432101E-2</v>
      </c>
      <c r="G920" s="7">
        <v>16</v>
      </c>
      <c r="H920" s="7">
        <v>10</v>
      </c>
      <c r="I920" s="7">
        <v>-5.1444418758885398E-2</v>
      </c>
      <c r="J920" s="7">
        <v>4.4677624736987602E-2</v>
      </c>
    </row>
    <row r="921" spans="2:10" x14ac:dyDescent="0.2">
      <c r="B921" s="7">
        <v>17</v>
      </c>
      <c r="C921" s="7">
        <v>10</v>
      </c>
      <c r="D921" s="7">
        <v>-2.34931352206686E-2</v>
      </c>
      <c r="E921" s="7">
        <v>-4.0402031173378802E-2</v>
      </c>
      <c r="G921" s="7">
        <v>17</v>
      </c>
      <c r="H921" s="7">
        <v>10</v>
      </c>
      <c r="I921" s="7">
        <v>-2.3231232825974502E-2</v>
      </c>
      <c r="J921" s="7">
        <v>-1.53164305905715E-2</v>
      </c>
    </row>
    <row r="922" spans="2:10" x14ac:dyDescent="0.2">
      <c r="B922" s="7">
        <v>18</v>
      </c>
      <c r="C922" s="7">
        <v>10</v>
      </c>
      <c r="D922" s="7">
        <v>4.5252157438371299E-2</v>
      </c>
      <c r="E922" s="7">
        <v>-1.0527849086628301E-2</v>
      </c>
      <c r="G922" s="7">
        <v>18</v>
      </c>
      <c r="H922" s="7">
        <v>10</v>
      </c>
      <c r="I922" s="7">
        <v>4.4923172695138902E-2</v>
      </c>
      <c r="J922" s="7">
        <v>-9.4714638987220198E-2</v>
      </c>
    </row>
    <row r="923" spans="2:10" x14ac:dyDescent="0.2">
      <c r="B923" s="7">
        <v>19</v>
      </c>
      <c r="C923" s="7">
        <v>10</v>
      </c>
      <c r="D923" s="7">
        <v>-6.7863087258549698E-2</v>
      </c>
      <c r="E923" s="7">
        <v>6.3784796066530106E-2</v>
      </c>
      <c r="G923" s="7">
        <v>19</v>
      </c>
      <c r="H923" s="7">
        <v>10</v>
      </c>
      <c r="I923" s="7">
        <v>-6.5939069416129897E-2</v>
      </c>
      <c r="J923" s="7">
        <v>2.3199800610912601E-2</v>
      </c>
    </row>
    <row r="924" spans="2:10" x14ac:dyDescent="0.2">
      <c r="B924" s="7">
        <v>20</v>
      </c>
      <c r="C924" s="7">
        <v>10</v>
      </c>
      <c r="D924" s="7">
        <v>-6.9181967031351405E-2</v>
      </c>
      <c r="E924" s="7">
        <v>-1.01521592627627E-2</v>
      </c>
      <c r="G924" s="7">
        <v>20</v>
      </c>
      <c r="H924" s="7">
        <v>10</v>
      </c>
      <c r="I924" s="7">
        <v>-6.9021468681748702E-2</v>
      </c>
      <c r="J924" s="7">
        <v>7.0539114484304798E-3</v>
      </c>
    </row>
    <row r="925" spans="2:10" x14ac:dyDescent="0.2">
      <c r="B925" s="7">
        <v>21</v>
      </c>
      <c r="C925" s="7">
        <v>10</v>
      </c>
      <c r="D925" s="7">
        <v>-0.133811704466748</v>
      </c>
      <c r="E925" s="7">
        <v>-0.17215355313684799</v>
      </c>
      <c r="G925" s="7">
        <v>21</v>
      </c>
      <c r="H925" s="7">
        <v>10</v>
      </c>
      <c r="I925" s="7">
        <v>-0.13266321016635499</v>
      </c>
      <c r="J925" s="7">
        <v>-5.0112570358004802E-2</v>
      </c>
    </row>
    <row r="926" spans="2:10" x14ac:dyDescent="0.2">
      <c r="B926" s="7">
        <v>22</v>
      </c>
      <c r="C926" s="7">
        <v>10</v>
      </c>
      <c r="D926" s="7">
        <v>-2.76493009526106E-2</v>
      </c>
      <c r="E926" s="7">
        <v>-1.17696214054224E-2</v>
      </c>
      <c r="G926" s="7">
        <v>22</v>
      </c>
      <c r="H926" s="7">
        <v>10</v>
      </c>
      <c r="I926" s="7">
        <v>-2.69039353263185E-2</v>
      </c>
      <c r="J926" s="7">
        <v>3.3614696629527402E-2</v>
      </c>
    </row>
    <row r="927" spans="2:10" x14ac:dyDescent="0.2">
      <c r="B927" s="7">
        <v>23</v>
      </c>
      <c r="C927" s="7">
        <v>10</v>
      </c>
      <c r="D927" s="7">
        <v>-1.42152751077003E-2</v>
      </c>
      <c r="E927" s="7">
        <v>1.44882076260249E-2</v>
      </c>
      <c r="G927" s="7">
        <v>23</v>
      </c>
      <c r="H927" s="7">
        <v>10</v>
      </c>
      <c r="I927" s="7">
        <v>-1.3441826609229299E-2</v>
      </c>
      <c r="J927" s="7">
        <v>-2.1832310593398001E-2</v>
      </c>
    </row>
    <row r="928" spans="2:10" x14ac:dyDescent="0.2">
      <c r="B928" s="7">
        <v>24</v>
      </c>
      <c r="C928" s="7">
        <v>10</v>
      </c>
      <c r="D928" s="7">
        <v>-7.9467454836101403E-2</v>
      </c>
      <c r="E928" s="7">
        <v>7.9008501726833394E-2</v>
      </c>
      <c r="G928" s="7">
        <v>24</v>
      </c>
      <c r="H928" s="7">
        <v>10</v>
      </c>
      <c r="I928" s="7">
        <v>-7.6562321824182406E-2</v>
      </c>
      <c r="J928" s="7">
        <v>4.9013126302920498E-2</v>
      </c>
    </row>
    <row r="929" spans="2:10" x14ac:dyDescent="0.2">
      <c r="B929" s="7">
        <v>25</v>
      </c>
      <c r="C929" s="7">
        <v>10</v>
      </c>
      <c r="D929" s="7">
        <v>0.22980433402640399</v>
      </c>
      <c r="E929" s="7">
        <v>0.203985031598892</v>
      </c>
      <c r="G929" s="7">
        <v>25</v>
      </c>
      <c r="H929" s="7">
        <v>10</v>
      </c>
      <c r="I929" s="7">
        <v>0.22808103463559901</v>
      </c>
      <c r="J929" s="7">
        <v>0.17503520029171299</v>
      </c>
    </row>
    <row r="930" spans="2:10" x14ac:dyDescent="0.2">
      <c r="B930" s="7">
        <v>26</v>
      </c>
      <c r="C930" s="7">
        <v>10</v>
      </c>
      <c r="D930" s="7">
        <v>2.5394374326026499E-5</v>
      </c>
      <c r="E930" s="7">
        <v>-6.1827537002567797E-3</v>
      </c>
      <c r="G930" s="7">
        <v>26</v>
      </c>
      <c r="H930" s="7">
        <v>10</v>
      </c>
      <c r="I930" s="7">
        <v>2.6780069017107199E-4</v>
      </c>
      <c r="J930" s="7">
        <v>-1.72296902387679E-2</v>
      </c>
    </row>
    <row r="931" spans="2:10" x14ac:dyDescent="0.2">
      <c r="B931" s="7">
        <v>27</v>
      </c>
      <c r="C931" s="7">
        <v>10</v>
      </c>
      <c r="D931" s="7">
        <v>-5.8903700356431402E-2</v>
      </c>
      <c r="E931" s="7">
        <v>4.12712255382051E-2</v>
      </c>
      <c r="G931" s="7">
        <v>27</v>
      </c>
      <c r="H931" s="7">
        <v>10</v>
      </c>
      <c r="I931" s="7">
        <v>-5.89962239357327E-2</v>
      </c>
      <c r="J931" s="7">
        <v>-1.2901303747455E-2</v>
      </c>
    </row>
    <row r="932" spans="2:10" x14ac:dyDescent="0.2">
      <c r="B932" s="7">
        <v>28</v>
      </c>
      <c r="C932" s="7">
        <v>10</v>
      </c>
      <c r="D932" s="7">
        <v>-0.112902317354219</v>
      </c>
      <c r="E932" s="7">
        <v>-0.15774848417218301</v>
      </c>
      <c r="G932" s="7">
        <v>28</v>
      </c>
      <c r="H932" s="7">
        <v>10</v>
      </c>
      <c r="I932" s="7">
        <v>-0.113305895687786</v>
      </c>
      <c r="J932" s="7">
        <v>-0.18134529272244401</v>
      </c>
    </row>
    <row r="933" spans="2:10" x14ac:dyDescent="0.2">
      <c r="B933" s="7">
        <v>29</v>
      </c>
      <c r="C933" s="7">
        <v>10</v>
      </c>
      <c r="D933" s="7">
        <v>7.2881034410835696E-2</v>
      </c>
      <c r="E933" s="7">
        <v>-1.9417896850271201E-4</v>
      </c>
      <c r="G933" s="7">
        <v>29</v>
      </c>
      <c r="H933" s="7">
        <v>10</v>
      </c>
      <c r="I933" s="7">
        <v>7.3060842878065899E-2</v>
      </c>
      <c r="J933" s="7">
        <v>-1.9033327967370901E-2</v>
      </c>
    </row>
    <row r="934" spans="2:10" x14ac:dyDescent="0.2">
      <c r="B934" s="7">
        <v>30</v>
      </c>
      <c r="C934" s="7">
        <v>10</v>
      </c>
      <c r="D934" s="7">
        <v>6.79264451530059E-3</v>
      </c>
      <c r="E934" s="7">
        <v>3.2472061519506201E-4</v>
      </c>
      <c r="G934" s="7">
        <v>30</v>
      </c>
      <c r="H934" s="7">
        <v>10</v>
      </c>
      <c r="I934" s="7">
        <v>6.9462307026100199E-3</v>
      </c>
      <c r="J934" s="7">
        <v>7.1384142329522504E-2</v>
      </c>
    </row>
    <row r="935" spans="2:10" x14ac:dyDescent="0.2">
      <c r="B935" s="7">
        <v>31</v>
      </c>
      <c r="C935" s="7">
        <v>10</v>
      </c>
      <c r="D935" s="7">
        <v>-5.7120255398450198E-2</v>
      </c>
      <c r="E935" s="7">
        <v>8.4960815000513001E-2</v>
      </c>
      <c r="G935" s="7">
        <v>31</v>
      </c>
      <c r="H935" s="7">
        <v>10</v>
      </c>
      <c r="I935" s="7">
        <v>-5.5458077674310297E-2</v>
      </c>
      <c r="J935" s="7">
        <v>-8.5446435643969906E-2</v>
      </c>
    </row>
    <row r="936" spans="2:10" x14ac:dyDescent="0.2">
      <c r="B936" s="7">
        <v>32</v>
      </c>
      <c r="C936" s="7">
        <v>10</v>
      </c>
      <c r="D936" s="7">
        <v>-3.0753112111607801E-3</v>
      </c>
      <c r="E936" s="7">
        <v>-5.4049542491315002E-2</v>
      </c>
      <c r="G936" s="7">
        <v>32</v>
      </c>
      <c r="H936" s="7">
        <v>10</v>
      </c>
      <c r="I936" s="7">
        <v>-2.78857054435555E-3</v>
      </c>
      <c r="J936" s="7">
        <v>0.121156169755954</v>
      </c>
    </row>
    <row r="937" spans="2:10" x14ac:dyDescent="0.2">
      <c r="B937" s="7">
        <v>33</v>
      </c>
      <c r="C937" s="7">
        <v>10</v>
      </c>
      <c r="D937" s="7">
        <v>-8.0234680977456604E-2</v>
      </c>
      <c r="E937" s="7">
        <v>3.6506992868086598E-2</v>
      </c>
      <c r="G937" s="7">
        <v>33</v>
      </c>
      <c r="H937" s="7">
        <v>10</v>
      </c>
      <c r="I937" s="7">
        <v>-7.8070998255963503E-2</v>
      </c>
      <c r="J937" s="7">
        <v>-0.102339938651955</v>
      </c>
    </row>
    <row r="938" spans="2:10" x14ac:dyDescent="0.2">
      <c r="B938" s="7">
        <v>34</v>
      </c>
      <c r="C938" s="7">
        <v>10</v>
      </c>
      <c r="D938" s="7">
        <v>2.6345126726464101E-2</v>
      </c>
      <c r="E938" s="7">
        <v>0.104793630433569</v>
      </c>
      <c r="G938" s="7">
        <v>34</v>
      </c>
      <c r="H938" s="7">
        <v>10</v>
      </c>
      <c r="I938" s="7">
        <v>2.6315435632793299E-2</v>
      </c>
      <c r="J938" s="7">
        <v>7.8711937790446398E-2</v>
      </c>
    </row>
    <row r="939" spans="2:10" x14ac:dyDescent="0.2">
      <c r="B939" s="7">
        <v>35</v>
      </c>
      <c r="C939" s="7">
        <v>10</v>
      </c>
      <c r="D939" s="7">
        <v>-0.113698759347272</v>
      </c>
      <c r="E939" s="7">
        <v>-9.8917466558390305E-3</v>
      </c>
      <c r="G939" s="7">
        <v>35</v>
      </c>
      <c r="H939" s="7">
        <v>10</v>
      </c>
      <c r="I939" s="7">
        <v>-0.112007531573527</v>
      </c>
      <c r="J939" s="7">
        <v>-3.8715231061640799E-2</v>
      </c>
    </row>
    <row r="940" spans="2:10" x14ac:dyDescent="0.2">
      <c r="B940" s="7">
        <v>36</v>
      </c>
      <c r="C940" s="7">
        <v>10</v>
      </c>
      <c r="D940" s="7">
        <v>8.2003288377638497E-2</v>
      </c>
      <c r="E940" s="7">
        <v>-0.102916791199045</v>
      </c>
      <c r="G940" s="7">
        <v>36</v>
      </c>
      <c r="H940" s="7">
        <v>10</v>
      </c>
      <c r="I940" s="7">
        <v>8.1471363081551104E-2</v>
      </c>
      <c r="J940" s="7">
        <v>-0.121158830642265</v>
      </c>
    </row>
    <row r="941" spans="2:10" x14ac:dyDescent="0.2">
      <c r="B941" s="7">
        <v>37</v>
      </c>
      <c r="C941" s="7">
        <v>10</v>
      </c>
      <c r="D941" s="7">
        <v>-8.1809881284744507E-2</v>
      </c>
      <c r="E941" s="7">
        <v>1.7279077284561201E-2</v>
      </c>
      <c r="G941" s="7">
        <v>37</v>
      </c>
      <c r="H941" s="7">
        <v>10</v>
      </c>
      <c r="I941" s="7">
        <v>-7.9000021975531395E-2</v>
      </c>
      <c r="J941" s="7">
        <v>9.7912990270215203E-2</v>
      </c>
    </row>
    <row r="942" spans="2:10" x14ac:dyDescent="0.2">
      <c r="B942" s="7">
        <v>38</v>
      </c>
      <c r="C942" s="7">
        <v>10</v>
      </c>
      <c r="D942" s="7">
        <v>-5.6190008496196597E-2</v>
      </c>
      <c r="E942" s="7">
        <v>-0.10075560715673899</v>
      </c>
      <c r="G942" s="7">
        <v>38</v>
      </c>
      <c r="H942" s="7">
        <v>10</v>
      </c>
      <c r="I942" s="7">
        <v>-5.5688407129709502E-2</v>
      </c>
      <c r="J942" s="7">
        <v>-1.8672912742461599E-2</v>
      </c>
    </row>
    <row r="943" spans="2:10" x14ac:dyDescent="0.2">
      <c r="B943" s="7">
        <v>39</v>
      </c>
      <c r="C943" s="7">
        <v>10</v>
      </c>
      <c r="D943" s="7">
        <v>0.10093087319687399</v>
      </c>
      <c r="E943" s="7">
        <v>8.9482997484607196E-2</v>
      </c>
      <c r="G943" s="7">
        <v>39</v>
      </c>
      <c r="H943" s="7">
        <v>10</v>
      </c>
      <c r="I943" s="7">
        <v>0.100176668776724</v>
      </c>
      <c r="J943" s="7">
        <v>4.57792752442288E-4</v>
      </c>
    </row>
    <row r="944" spans="2:10" x14ac:dyDescent="0.2">
      <c r="B944" s="7">
        <v>40</v>
      </c>
      <c r="C944" s="7">
        <v>10</v>
      </c>
      <c r="D944" s="7">
        <v>3.3972759581857298E-4</v>
      </c>
      <c r="E944" s="7">
        <v>4.4893861571188701E-2</v>
      </c>
      <c r="G944" s="7">
        <v>40</v>
      </c>
      <c r="H944" s="7">
        <v>10</v>
      </c>
      <c r="I944" s="7">
        <v>1.01872356460753E-3</v>
      </c>
      <c r="J944" s="7">
        <v>2.39956024296815E-2</v>
      </c>
    </row>
    <row r="945" spans="2:10" x14ac:dyDescent="0.2">
      <c r="B945" s="7">
        <v>41</v>
      </c>
      <c r="C945" s="7">
        <v>10</v>
      </c>
      <c r="D945" s="7">
        <v>6.1857143511268503E-2</v>
      </c>
      <c r="E945" s="7">
        <v>7.2721911223867494E-2</v>
      </c>
      <c r="G945" s="7">
        <v>41</v>
      </c>
      <c r="H945" s="7">
        <v>10</v>
      </c>
      <c r="I945" s="7">
        <v>6.1047226240173599E-2</v>
      </c>
      <c r="J945" s="7">
        <v>8.5850101215205796E-2</v>
      </c>
    </row>
    <row r="946" spans="2:10" x14ac:dyDescent="0.2">
      <c r="B946" s="7">
        <v>42</v>
      </c>
      <c r="C946" s="7">
        <v>10</v>
      </c>
      <c r="D946" s="7">
        <v>-4.6909518839747498E-2</v>
      </c>
      <c r="E946" s="7">
        <v>5.74661168846387E-2</v>
      </c>
      <c r="G946" s="7">
        <v>42</v>
      </c>
      <c r="H946" s="7">
        <v>10</v>
      </c>
      <c r="I946" s="7">
        <v>-4.6214369507001897E-2</v>
      </c>
      <c r="J946" s="7">
        <v>-1.3243800825911501E-2</v>
      </c>
    </row>
    <row r="947" spans="2:10" x14ac:dyDescent="0.2">
      <c r="B947" s="7">
        <v>43</v>
      </c>
      <c r="C947" s="7">
        <v>10</v>
      </c>
      <c r="D947" s="7">
        <v>-3.40640641209706E-2</v>
      </c>
      <c r="E947" s="7">
        <v>-1.52012361390312E-2</v>
      </c>
      <c r="G947" s="7">
        <v>43</v>
      </c>
      <c r="H947" s="7">
        <v>10</v>
      </c>
      <c r="I947" s="7">
        <v>-3.3340999496079597E-2</v>
      </c>
      <c r="J947" s="7">
        <v>-0.182111886583227</v>
      </c>
    </row>
    <row r="948" spans="2:10" x14ac:dyDescent="0.2">
      <c r="B948" s="7">
        <v>44</v>
      </c>
      <c r="C948" s="7">
        <v>10</v>
      </c>
      <c r="D948" s="7">
        <v>-1.3755493103325E-2</v>
      </c>
      <c r="E948" s="7">
        <v>-5.58586832636205E-2</v>
      </c>
      <c r="G948" s="7">
        <v>44</v>
      </c>
      <c r="H948" s="7">
        <v>10</v>
      </c>
      <c r="I948" s="7">
        <v>-1.34200343849908E-2</v>
      </c>
      <c r="J948" s="7">
        <v>-5.69813101092169E-2</v>
      </c>
    </row>
    <row r="949" spans="2:10" x14ac:dyDescent="0.2">
      <c r="B949" s="7">
        <v>45</v>
      </c>
      <c r="C949" s="7">
        <v>10</v>
      </c>
      <c r="D949" s="7">
        <v>0.121658510730043</v>
      </c>
      <c r="E949" s="7">
        <v>2.5600638048974399E-2</v>
      </c>
      <c r="G949" s="7">
        <v>45</v>
      </c>
      <c r="H949" s="7">
        <v>10</v>
      </c>
      <c r="I949" s="7">
        <v>0.11972730740194</v>
      </c>
      <c r="J949" s="7">
        <v>0.11071595961580299</v>
      </c>
    </row>
    <row r="950" spans="2:10" x14ac:dyDescent="0.2">
      <c r="B950" s="7">
        <v>46</v>
      </c>
      <c r="C950" s="7">
        <v>10</v>
      </c>
      <c r="D950" s="7">
        <v>5.2769302450286701E-2</v>
      </c>
      <c r="E950" s="7">
        <v>1.15292531260138E-2</v>
      </c>
      <c r="G950" s="7">
        <v>46</v>
      </c>
      <c r="H950" s="7">
        <v>10</v>
      </c>
      <c r="I950" s="7">
        <v>5.2573223732332898E-2</v>
      </c>
      <c r="J950" s="7">
        <v>0.16206477919818199</v>
      </c>
    </row>
    <row r="951" spans="2:10" x14ac:dyDescent="0.2">
      <c r="B951" s="7">
        <v>47</v>
      </c>
      <c r="C951" s="7">
        <v>10</v>
      </c>
      <c r="D951" s="7">
        <v>-3.6616668284903398E-2</v>
      </c>
      <c r="E951" s="7">
        <v>-0.105027553225053</v>
      </c>
      <c r="G951" s="7">
        <v>47</v>
      </c>
      <c r="H951" s="7">
        <v>10</v>
      </c>
      <c r="I951" s="7">
        <v>-3.5720147157027399E-2</v>
      </c>
      <c r="J951" s="7">
        <v>2.1377810263958401E-2</v>
      </c>
    </row>
    <row r="952" spans="2:10" x14ac:dyDescent="0.2">
      <c r="B952" s="7">
        <v>48</v>
      </c>
      <c r="C952" s="7">
        <v>10</v>
      </c>
      <c r="D952" s="7">
        <v>9.4548188028174898E-2</v>
      </c>
      <c r="E952" s="7">
        <v>-7.990561509569E-3</v>
      </c>
      <c r="G952" s="7">
        <v>48</v>
      </c>
      <c r="H952" s="7">
        <v>10</v>
      </c>
      <c r="I952" s="7">
        <v>9.2932222586864704E-2</v>
      </c>
      <c r="J952" s="7">
        <v>6.8246553567531607E-2</v>
      </c>
    </row>
    <row r="953" spans="2:10" x14ac:dyDescent="0.2">
      <c r="B953" s="7">
        <v>49</v>
      </c>
      <c r="C953" s="7">
        <v>10</v>
      </c>
      <c r="D953" s="7">
        <v>7.6433719625624605E-2</v>
      </c>
      <c r="E953" s="7">
        <v>5.3018906939634299E-2</v>
      </c>
      <c r="G953" s="7">
        <v>49</v>
      </c>
      <c r="H953" s="7">
        <v>10</v>
      </c>
      <c r="I953" s="7">
        <v>7.6098461393947006E-2</v>
      </c>
      <c r="J953" s="7">
        <v>4.0156923030448197E-2</v>
      </c>
    </row>
    <row r="954" spans="2:10" x14ac:dyDescent="0.2">
      <c r="B954" s="7">
        <v>50</v>
      </c>
      <c r="C954" s="7">
        <v>10</v>
      </c>
      <c r="D954" s="7">
        <v>6.5667724632696399E-3</v>
      </c>
      <c r="E954" s="7">
        <v>-1.9550582240253099E-2</v>
      </c>
      <c r="G954" s="7">
        <v>50</v>
      </c>
      <c r="H954" s="7">
        <v>10</v>
      </c>
      <c r="I954" s="7">
        <v>5.9327470539880496E-3</v>
      </c>
      <c r="J954" s="7">
        <v>-2.0040355715918799E-2</v>
      </c>
    </row>
    <row r="955" spans="2:10" x14ac:dyDescent="0.2">
      <c r="B955" s="7">
        <v>51</v>
      </c>
      <c r="C955" s="7">
        <v>10</v>
      </c>
      <c r="D955" s="7">
        <v>-1.8107918713610598E-2</v>
      </c>
      <c r="E955" s="7">
        <v>-9.9292510378186094E-2</v>
      </c>
      <c r="G955" s="7">
        <v>51</v>
      </c>
      <c r="H955" s="7">
        <v>10</v>
      </c>
      <c r="I955" s="7">
        <v>-1.7332053473376501E-2</v>
      </c>
      <c r="J955" s="7">
        <v>-4.3890989927730203E-2</v>
      </c>
    </row>
    <row r="956" spans="2:10" x14ac:dyDescent="0.2">
      <c r="B956" s="7">
        <v>52</v>
      </c>
      <c r="C956" s="7">
        <v>10</v>
      </c>
      <c r="D956" s="7">
        <v>0.16340061247763599</v>
      </c>
      <c r="E956" s="7">
        <v>-2.6620143218316602E-3</v>
      </c>
      <c r="G956" s="7">
        <v>52</v>
      </c>
      <c r="H956" s="7">
        <v>10</v>
      </c>
      <c r="I956" s="7">
        <v>0.16068988314789401</v>
      </c>
      <c r="J956" s="7">
        <v>0.16942329469377301</v>
      </c>
    </row>
    <row r="957" spans="2:10" x14ac:dyDescent="0.2">
      <c r="B957" s="7">
        <v>53</v>
      </c>
      <c r="C957" s="7">
        <v>10</v>
      </c>
      <c r="D957" s="7">
        <v>-6.0558838167083601E-2</v>
      </c>
      <c r="E957" s="7">
        <v>-6.5047191222427095E-2</v>
      </c>
      <c r="G957" s="7">
        <v>53</v>
      </c>
      <c r="H957" s="7">
        <v>10</v>
      </c>
      <c r="I957" s="7">
        <v>-6.0182245116400197E-2</v>
      </c>
      <c r="J957" s="7">
        <v>-6.0586041918965002E-2</v>
      </c>
    </row>
    <row r="958" spans="2:10" x14ac:dyDescent="0.2">
      <c r="B958" s="7">
        <v>54</v>
      </c>
      <c r="C958" s="7">
        <v>10</v>
      </c>
      <c r="D958" s="7">
        <v>-4.3287551997846001E-2</v>
      </c>
      <c r="E958" s="7">
        <v>8.8099256461973106E-3</v>
      </c>
      <c r="G958" s="7">
        <v>54</v>
      </c>
      <c r="H958" s="7">
        <v>10</v>
      </c>
      <c r="I958" s="7">
        <v>-4.2269345648964701E-2</v>
      </c>
      <c r="J958" s="7">
        <v>1.3958324271642999E-2</v>
      </c>
    </row>
    <row r="959" spans="2:10" x14ac:dyDescent="0.2">
      <c r="B959" s="7">
        <v>55</v>
      </c>
      <c r="C959" s="7">
        <v>10</v>
      </c>
      <c r="D959" s="7">
        <v>1.6184141907569199E-2</v>
      </c>
      <c r="E959" s="7">
        <v>-8.5550418599094499E-2</v>
      </c>
      <c r="G959" s="7">
        <v>55</v>
      </c>
      <c r="H959" s="7">
        <v>10</v>
      </c>
      <c r="I959" s="7">
        <v>1.6438320250308901E-2</v>
      </c>
      <c r="J959" s="7">
        <v>3.2026034174066402E-2</v>
      </c>
    </row>
    <row r="960" spans="2:10" x14ac:dyDescent="0.2">
      <c r="B960" s="7">
        <v>56</v>
      </c>
      <c r="C960" s="7">
        <v>10</v>
      </c>
      <c r="D960" s="7">
        <v>-8.3318417643425804E-2</v>
      </c>
      <c r="E960" s="7">
        <v>-5.2389867944977901E-2</v>
      </c>
      <c r="G960" s="7">
        <v>56</v>
      </c>
      <c r="H960" s="7">
        <v>10</v>
      </c>
      <c r="I960" s="7">
        <v>-8.2369859364567005E-2</v>
      </c>
      <c r="J960" s="7">
        <v>-4.48848025253685E-2</v>
      </c>
    </row>
    <row r="961" spans="2:10" x14ac:dyDescent="0.2">
      <c r="B961" s="7">
        <v>57</v>
      </c>
      <c r="C961" s="7">
        <v>10</v>
      </c>
      <c r="D961" s="7">
        <v>-0.14462203324516301</v>
      </c>
      <c r="E961" s="7">
        <v>-7.8495052865674694E-2</v>
      </c>
      <c r="G961" s="7">
        <v>57</v>
      </c>
      <c r="H961" s="7">
        <v>10</v>
      </c>
      <c r="I961" s="7">
        <v>-0.141180972426454</v>
      </c>
      <c r="J961" s="7">
        <v>-7.9900546224319399E-2</v>
      </c>
    </row>
    <row r="962" spans="2:10" x14ac:dyDescent="0.2">
      <c r="B962" s="7">
        <v>58</v>
      </c>
      <c r="C962" s="7">
        <v>10</v>
      </c>
      <c r="D962" s="7">
        <v>-7.8633730865171003E-2</v>
      </c>
      <c r="E962" s="7">
        <v>4.7950585619958002E-3</v>
      </c>
      <c r="G962" s="7">
        <v>58</v>
      </c>
      <c r="H962" s="7">
        <v>10</v>
      </c>
      <c r="I962" s="7">
        <v>-7.7027852033984004E-2</v>
      </c>
      <c r="J962" s="7">
        <v>-3.0679811389642701E-2</v>
      </c>
    </row>
    <row r="963" spans="2:10" x14ac:dyDescent="0.2">
      <c r="B963" s="7">
        <v>59</v>
      </c>
      <c r="C963" s="7">
        <v>10</v>
      </c>
      <c r="D963" s="7">
        <v>-4.2266299680951698E-2</v>
      </c>
      <c r="E963" s="7">
        <v>-8.9919346124535296E-2</v>
      </c>
      <c r="G963" s="7">
        <v>59</v>
      </c>
      <c r="H963" s="7">
        <v>10</v>
      </c>
      <c r="I963" s="7">
        <v>-4.1895500910582598E-2</v>
      </c>
      <c r="J963" s="7">
        <v>-7.21208292538673E-2</v>
      </c>
    </row>
    <row r="964" spans="2:10" x14ac:dyDescent="0.2">
      <c r="B964" s="7">
        <v>60</v>
      </c>
      <c r="C964" s="7">
        <v>10</v>
      </c>
      <c r="D964" s="7">
        <v>2.4963130697237502E-3</v>
      </c>
      <c r="E964" s="7">
        <v>1.9717228703635601E-2</v>
      </c>
      <c r="G964" s="7">
        <v>60</v>
      </c>
      <c r="H964" s="7">
        <v>10</v>
      </c>
      <c r="I964" s="7">
        <v>2.7287147964631898E-3</v>
      </c>
      <c r="J964" s="7">
        <v>5.6447945935467203E-3</v>
      </c>
    </row>
    <row r="965" spans="2:10" x14ac:dyDescent="0.2">
      <c r="B965" s="7">
        <v>61</v>
      </c>
      <c r="C965" s="7">
        <v>10</v>
      </c>
      <c r="D965" s="7">
        <v>-0.28380393701510298</v>
      </c>
      <c r="E965" s="7">
        <v>-0.20610210296457901</v>
      </c>
      <c r="G965" s="7">
        <v>61</v>
      </c>
      <c r="H965" s="7">
        <v>10</v>
      </c>
      <c r="I965" s="7">
        <v>-0.27673506871245501</v>
      </c>
      <c r="J965" s="7">
        <v>-0.15924043913018901</v>
      </c>
    </row>
    <row r="966" spans="2:10" x14ac:dyDescent="0.2">
      <c r="B966" s="7">
        <v>62</v>
      </c>
      <c r="C966" s="7">
        <v>10</v>
      </c>
      <c r="D966" s="7">
        <v>-2.8232907683113598E-2</v>
      </c>
      <c r="E966" s="7">
        <v>-5.5242430519401302E-2</v>
      </c>
      <c r="G966" s="7">
        <v>62</v>
      </c>
      <c r="H966" s="7">
        <v>10</v>
      </c>
      <c r="I966" s="7">
        <v>-2.7638505931658799E-2</v>
      </c>
      <c r="J966" s="7">
        <v>6.1240290905448802E-2</v>
      </c>
    </row>
    <row r="967" spans="2:10" x14ac:dyDescent="0.2">
      <c r="B967" s="7">
        <v>63</v>
      </c>
      <c r="C967" s="7">
        <v>10</v>
      </c>
      <c r="D967" s="7">
        <v>-8.7321066215180196E-2</v>
      </c>
      <c r="E967" s="7">
        <v>-0.182310701596654</v>
      </c>
      <c r="G967" s="7">
        <v>63</v>
      </c>
      <c r="H967" s="7">
        <v>10</v>
      </c>
      <c r="I967" s="7">
        <v>-8.6432959516132599E-2</v>
      </c>
      <c r="J967" s="7">
        <v>-0.15330344724356201</v>
      </c>
    </row>
    <row r="968" spans="2:10" x14ac:dyDescent="0.2">
      <c r="B968" s="7">
        <v>64</v>
      </c>
      <c r="C968" s="7">
        <v>10</v>
      </c>
      <c r="D968" s="7">
        <v>-0.10539754618465499</v>
      </c>
      <c r="E968" s="7">
        <v>1.0994015036438E-2</v>
      </c>
      <c r="G968" s="7">
        <v>64</v>
      </c>
      <c r="H968" s="7">
        <v>10</v>
      </c>
      <c r="I968" s="7">
        <v>-0.103606223251798</v>
      </c>
      <c r="J968" s="7">
        <v>6.0046958884676397E-3</v>
      </c>
    </row>
    <row r="969" spans="2:10" x14ac:dyDescent="0.2">
      <c r="B969" s="7">
        <v>65</v>
      </c>
      <c r="C969" s="7">
        <v>10</v>
      </c>
      <c r="D969" s="7">
        <v>-6.8354580462464995E-2</v>
      </c>
      <c r="E969" s="7">
        <v>-9.0892938422935998E-2</v>
      </c>
      <c r="G969" s="7">
        <v>65</v>
      </c>
      <c r="H969" s="7">
        <v>10</v>
      </c>
      <c r="I969" s="7">
        <v>-6.7801114613246199E-2</v>
      </c>
      <c r="J969" s="7">
        <v>-5.1458839337387402E-2</v>
      </c>
    </row>
    <row r="970" spans="2:10" x14ac:dyDescent="0.2">
      <c r="B970" s="7">
        <v>66</v>
      </c>
      <c r="C970" s="7">
        <v>10</v>
      </c>
      <c r="D970" s="7">
        <v>7.5211575045731394E-2</v>
      </c>
      <c r="E970" s="7">
        <v>0.12018631752695599</v>
      </c>
      <c r="G970" s="7">
        <v>66</v>
      </c>
      <c r="H970" s="7">
        <v>10</v>
      </c>
      <c r="I970" s="7">
        <v>7.4936655211134406E-2</v>
      </c>
      <c r="J970" s="7">
        <v>2.17402268825015E-2</v>
      </c>
    </row>
    <row r="971" spans="2:10" x14ac:dyDescent="0.2">
      <c r="B971" s="7">
        <v>67</v>
      </c>
      <c r="C971" s="7">
        <v>10</v>
      </c>
      <c r="D971" s="7">
        <v>4.14688820954172E-2</v>
      </c>
      <c r="E971" s="7">
        <v>8.2384893308619297E-2</v>
      </c>
      <c r="G971" s="7">
        <v>67</v>
      </c>
      <c r="H971" s="7">
        <v>10</v>
      </c>
      <c r="I971" s="7">
        <v>4.1249866104384303E-2</v>
      </c>
      <c r="J971" s="7">
        <v>7.4474556873554795E-2</v>
      </c>
    </row>
    <row r="972" spans="2:10" x14ac:dyDescent="0.2">
      <c r="B972" s="7">
        <v>68</v>
      </c>
      <c r="C972" s="7">
        <v>10</v>
      </c>
      <c r="D972" s="7">
        <v>-1.1172230620747599E-2</v>
      </c>
      <c r="E972" s="7">
        <v>5.3375517218112699E-2</v>
      </c>
      <c r="G972" s="7">
        <v>68</v>
      </c>
      <c r="H972" s="7">
        <v>10</v>
      </c>
      <c r="I972" s="7">
        <v>-9.8125841408194196E-3</v>
      </c>
      <c r="J972" s="7">
        <v>-3.5306094830636098E-2</v>
      </c>
    </row>
    <row r="973" spans="2:10" x14ac:dyDescent="0.2">
      <c r="B973" s="7">
        <v>69</v>
      </c>
      <c r="C973" s="7">
        <v>10</v>
      </c>
      <c r="D973" s="7">
        <v>-0.17051016137432701</v>
      </c>
      <c r="E973" s="7">
        <v>-0.131431071955358</v>
      </c>
      <c r="G973" s="7">
        <v>69</v>
      </c>
      <c r="H973" s="7">
        <v>10</v>
      </c>
      <c r="I973" s="7">
        <v>-0.166306618182888</v>
      </c>
      <c r="J973" s="7">
        <v>-9.5742246514767301E-2</v>
      </c>
    </row>
    <row r="974" spans="2:10" x14ac:dyDescent="0.2">
      <c r="B974" s="7">
        <v>70</v>
      </c>
      <c r="C974" s="7">
        <v>10</v>
      </c>
      <c r="D974" s="7">
        <v>-0.18977723207831901</v>
      </c>
      <c r="E974" s="7">
        <v>-5.7789967184698199E-2</v>
      </c>
      <c r="G974" s="7">
        <v>70</v>
      </c>
      <c r="H974" s="7">
        <v>10</v>
      </c>
      <c r="I974" s="7">
        <v>-0.18498519421009299</v>
      </c>
      <c r="J974" s="7">
        <v>-0.12601278165090499</v>
      </c>
    </row>
    <row r="975" spans="2:10" x14ac:dyDescent="0.2">
      <c r="B975" s="7">
        <v>71</v>
      </c>
      <c r="C975" s="7">
        <v>10</v>
      </c>
      <c r="D975" s="7">
        <v>4.5839469350921598E-2</v>
      </c>
      <c r="E975" s="7">
        <v>-0.113252629317406</v>
      </c>
      <c r="G975" s="7">
        <v>71</v>
      </c>
      <c r="H975" s="7">
        <v>10</v>
      </c>
      <c r="I975" s="7">
        <v>4.5704848171293798E-2</v>
      </c>
      <c r="J975" s="7">
        <v>8.6112563683217402E-2</v>
      </c>
    </row>
    <row r="976" spans="2:10" x14ac:dyDescent="0.2">
      <c r="B976" s="7">
        <v>72</v>
      </c>
      <c r="C976" s="7">
        <v>10</v>
      </c>
      <c r="D976" s="7">
        <v>-3.6489556616443201E-2</v>
      </c>
      <c r="E976" s="7">
        <v>-2.3136167367706399E-2</v>
      </c>
      <c r="G976" s="7">
        <v>72</v>
      </c>
      <c r="H976" s="7">
        <v>10</v>
      </c>
      <c r="I976" s="7">
        <v>-3.5144351152652603E-2</v>
      </c>
      <c r="J976" s="7">
        <v>3.3515219104664602E-2</v>
      </c>
    </row>
    <row r="977" spans="2:10" x14ac:dyDescent="0.2">
      <c r="B977" s="7">
        <v>73</v>
      </c>
      <c r="C977" s="7">
        <v>10</v>
      </c>
      <c r="D977" s="7">
        <v>-7.6085514694592696E-2</v>
      </c>
      <c r="E977" s="7">
        <v>-7.5868900834469094E-2</v>
      </c>
      <c r="G977" s="7">
        <v>73</v>
      </c>
      <c r="H977" s="7">
        <v>10</v>
      </c>
      <c r="I977" s="7">
        <v>-7.3458129375495701E-2</v>
      </c>
      <c r="J977" s="7">
        <v>-4.48986058308787E-2</v>
      </c>
    </row>
    <row r="978" spans="2:10" x14ac:dyDescent="0.2">
      <c r="B978" s="7">
        <v>74</v>
      </c>
      <c r="C978" s="7">
        <v>10</v>
      </c>
      <c r="D978" s="7">
        <v>5.7993725951588401E-2</v>
      </c>
      <c r="E978" s="7">
        <v>-1.8598725633724601E-2</v>
      </c>
      <c r="G978" s="7">
        <v>74</v>
      </c>
      <c r="H978" s="7">
        <v>10</v>
      </c>
      <c r="I978" s="7">
        <v>5.7400706034529E-2</v>
      </c>
      <c r="J978" s="7">
        <v>9.1852767255884898E-2</v>
      </c>
    </row>
    <row r="979" spans="2:10" x14ac:dyDescent="0.2">
      <c r="B979" s="7">
        <v>75</v>
      </c>
      <c r="C979" s="7">
        <v>10</v>
      </c>
      <c r="D979" s="7">
        <v>-8.8995813938096205E-2</v>
      </c>
      <c r="E979" s="7">
        <v>-6.7884843363637898E-2</v>
      </c>
      <c r="G979" s="7">
        <v>75</v>
      </c>
      <c r="H979" s="7">
        <v>10</v>
      </c>
      <c r="I979" s="7">
        <v>-8.9367742082774995E-2</v>
      </c>
      <c r="J979" s="7">
        <v>-7.9984615305035006E-2</v>
      </c>
    </row>
    <row r="980" spans="2:10" x14ac:dyDescent="0.2">
      <c r="B980" s="7">
        <v>76</v>
      </c>
      <c r="C980" s="7">
        <v>10</v>
      </c>
      <c r="D980" s="7">
        <v>-4.4222309356273498E-2</v>
      </c>
      <c r="E980" s="7">
        <v>-4.4451760394544203E-2</v>
      </c>
      <c r="G980" s="7">
        <v>76</v>
      </c>
      <c r="H980" s="7">
        <v>10</v>
      </c>
      <c r="I980" s="7">
        <v>-4.3034974741118497E-2</v>
      </c>
      <c r="J980" s="7">
        <v>-4.4413888054343403E-2</v>
      </c>
    </row>
    <row r="981" spans="2:10" x14ac:dyDescent="0.2">
      <c r="B981" s="7">
        <v>77</v>
      </c>
      <c r="C981" s="7">
        <v>10</v>
      </c>
      <c r="D981" s="7">
        <v>-9.4573340490517993E-2</v>
      </c>
      <c r="E981" s="7">
        <v>7.5608578614518904E-2</v>
      </c>
      <c r="G981" s="7">
        <v>77</v>
      </c>
      <c r="H981" s="7">
        <v>10</v>
      </c>
      <c r="I981" s="7">
        <v>-9.3426691762447306E-2</v>
      </c>
      <c r="J981" s="7">
        <v>3.5821842577430402E-2</v>
      </c>
    </row>
    <row r="982" spans="2:10" x14ac:dyDescent="0.2">
      <c r="B982" s="7">
        <v>78</v>
      </c>
      <c r="C982" s="7">
        <v>10</v>
      </c>
      <c r="D982" s="7">
        <v>0.169847260023371</v>
      </c>
      <c r="E982" s="7">
        <v>0.16374077371837201</v>
      </c>
      <c r="G982" s="7">
        <v>78</v>
      </c>
      <c r="H982" s="7">
        <v>10</v>
      </c>
      <c r="I982" s="7">
        <v>0.16816154474928</v>
      </c>
      <c r="J982" s="7">
        <v>0.132482954655645</v>
      </c>
    </row>
    <row r="983" spans="2:10" x14ac:dyDescent="0.2">
      <c r="B983" s="7">
        <v>79</v>
      </c>
      <c r="C983" s="7">
        <v>10</v>
      </c>
      <c r="D983" s="7">
        <v>5.0857833409398097E-2</v>
      </c>
      <c r="E983" s="7">
        <v>-2.1625427014687001E-2</v>
      </c>
      <c r="G983" s="7">
        <v>79</v>
      </c>
      <c r="H983" s="7">
        <v>10</v>
      </c>
      <c r="I983" s="7">
        <v>5.0410549127460201E-2</v>
      </c>
      <c r="J983" s="7">
        <v>4.7005435866837302E-2</v>
      </c>
    </row>
    <row r="984" spans="2:10" x14ac:dyDescent="0.2">
      <c r="B984" s="7">
        <v>80</v>
      </c>
      <c r="C984" s="7">
        <v>10</v>
      </c>
      <c r="D984" s="7">
        <v>-8.9401304108960702E-2</v>
      </c>
      <c r="E984" s="7">
        <v>0.110737523352213</v>
      </c>
      <c r="G984" s="7">
        <v>80</v>
      </c>
      <c r="H984" s="7">
        <v>10</v>
      </c>
      <c r="I984" s="7">
        <v>-8.8422346299712004E-2</v>
      </c>
      <c r="J984" s="7">
        <v>1.4565836798846399E-2</v>
      </c>
    </row>
    <row r="985" spans="2:10" x14ac:dyDescent="0.2">
      <c r="B985" s="7">
        <v>81</v>
      </c>
      <c r="C985" s="7">
        <v>10</v>
      </c>
      <c r="D985" s="7">
        <v>4.2147205523287198E-2</v>
      </c>
      <c r="E985" s="7">
        <v>9.5143359960925299E-4</v>
      </c>
      <c r="G985" s="7">
        <v>81</v>
      </c>
      <c r="H985" s="7">
        <v>10</v>
      </c>
      <c r="I985" s="7">
        <v>4.1929920794192603E-2</v>
      </c>
      <c r="J985" s="7">
        <v>-1.2756129499945401E-2</v>
      </c>
    </row>
    <row r="986" spans="2:10" x14ac:dyDescent="0.2">
      <c r="B986" s="7">
        <v>82</v>
      </c>
      <c r="C986" s="7">
        <v>10</v>
      </c>
      <c r="D986" s="7">
        <v>-1.48753242294113E-2</v>
      </c>
      <c r="E986" s="7">
        <v>6.0088828044314403E-2</v>
      </c>
      <c r="G986" s="7">
        <v>82</v>
      </c>
      <c r="H986" s="7">
        <v>10</v>
      </c>
      <c r="I986" s="7">
        <v>-1.40145393740081E-2</v>
      </c>
      <c r="J986" s="7">
        <v>-2.3316324470720001E-2</v>
      </c>
    </row>
    <row r="987" spans="2:10" x14ac:dyDescent="0.2">
      <c r="B987" s="7">
        <v>83</v>
      </c>
      <c r="C987" s="7">
        <v>10</v>
      </c>
      <c r="D987" s="7">
        <v>9.0125331245332105E-2</v>
      </c>
      <c r="E987" s="7">
        <v>6.7752716038961894E-2</v>
      </c>
      <c r="G987" s="7">
        <v>83</v>
      </c>
      <c r="H987" s="7">
        <v>10</v>
      </c>
      <c r="I987" s="7">
        <v>8.9123403925399594E-2</v>
      </c>
      <c r="J987" s="7">
        <v>-4.1359548842940803E-2</v>
      </c>
    </row>
    <row r="988" spans="2:10" x14ac:dyDescent="0.2">
      <c r="B988" s="7">
        <v>84</v>
      </c>
      <c r="C988" s="7">
        <v>10</v>
      </c>
      <c r="D988" s="7">
        <v>0.112340240234616</v>
      </c>
      <c r="E988" s="7">
        <v>-3.20701849509923E-2</v>
      </c>
      <c r="G988" s="7">
        <v>84</v>
      </c>
      <c r="H988" s="7">
        <v>10</v>
      </c>
      <c r="I988" s="7">
        <v>0.111105671072524</v>
      </c>
      <c r="J988" s="7">
        <v>8.6277068017922801E-2</v>
      </c>
    </row>
    <row r="989" spans="2:10" x14ac:dyDescent="0.2">
      <c r="B989" s="7">
        <v>85</v>
      </c>
      <c r="C989" s="7">
        <v>10</v>
      </c>
      <c r="D989" s="7">
        <v>9.8013736069075801E-3</v>
      </c>
      <c r="E989" s="7">
        <v>4.2814647396220998E-2</v>
      </c>
      <c r="G989" s="7">
        <v>85</v>
      </c>
      <c r="H989" s="7">
        <v>10</v>
      </c>
      <c r="I989" s="7">
        <v>1.02634036288691E-2</v>
      </c>
      <c r="J989" s="7">
        <v>4.8777794468756901E-2</v>
      </c>
    </row>
    <row r="990" spans="2:10" x14ac:dyDescent="0.2">
      <c r="B990" s="7">
        <v>86</v>
      </c>
      <c r="C990" s="7">
        <v>10</v>
      </c>
      <c r="D990" s="7">
        <v>0.132888610157853</v>
      </c>
      <c r="E990" s="7">
        <v>0.206867193958162</v>
      </c>
      <c r="G990" s="7">
        <v>86</v>
      </c>
      <c r="H990" s="7">
        <v>10</v>
      </c>
      <c r="I990" s="7">
        <v>0.13219153355346899</v>
      </c>
      <c r="J990" s="7">
        <v>0.125727341062987</v>
      </c>
    </row>
    <row r="991" spans="2:10" x14ac:dyDescent="0.2">
      <c r="B991" s="7">
        <v>87</v>
      </c>
      <c r="C991" s="7">
        <v>10</v>
      </c>
      <c r="D991" s="7">
        <v>-0.110801707493778</v>
      </c>
      <c r="E991" s="7">
        <v>-8.5064405835337809E-3</v>
      </c>
      <c r="G991" s="7">
        <v>87</v>
      </c>
      <c r="H991" s="7">
        <v>10</v>
      </c>
      <c r="I991" s="7">
        <v>-0.107623459661519</v>
      </c>
      <c r="J991" s="7">
        <v>-7.0297710359586305E-2</v>
      </c>
    </row>
    <row r="992" spans="2:10" x14ac:dyDescent="0.2">
      <c r="B992" s="7">
        <v>88</v>
      </c>
      <c r="C992" s="7">
        <v>10</v>
      </c>
      <c r="D992" s="7">
        <v>-2.0037956511373502E-2</v>
      </c>
      <c r="E992" s="7">
        <v>-6.1247394488527E-2</v>
      </c>
      <c r="G992" s="7">
        <v>88</v>
      </c>
      <c r="H992" s="7">
        <v>10</v>
      </c>
      <c r="I992" s="7">
        <v>-1.9383362600519798E-2</v>
      </c>
      <c r="J992" s="7">
        <v>8.9977460908858796E-3</v>
      </c>
    </row>
    <row r="993" spans="2:10" x14ac:dyDescent="0.2">
      <c r="B993" s="7">
        <v>89</v>
      </c>
      <c r="C993" s="7">
        <v>10</v>
      </c>
      <c r="D993" s="7">
        <v>1.4878735868698799E-2</v>
      </c>
      <c r="E993" s="7">
        <v>-9.9598431961204895E-2</v>
      </c>
      <c r="G993" s="7">
        <v>89</v>
      </c>
      <c r="H993" s="7">
        <v>10</v>
      </c>
      <c r="I993" s="7">
        <v>1.5165524112910901E-2</v>
      </c>
      <c r="J993" s="7">
        <v>-7.2828901843729796E-2</v>
      </c>
    </row>
    <row r="994" spans="2:10" x14ac:dyDescent="0.2">
      <c r="B994" s="7">
        <v>90</v>
      </c>
      <c r="C994" s="7">
        <v>10</v>
      </c>
      <c r="D994" s="7">
        <v>-1.14624643052004E-2</v>
      </c>
      <c r="E994" s="7">
        <v>0.14007909173855401</v>
      </c>
      <c r="G994" s="7">
        <v>90</v>
      </c>
      <c r="H994" s="7">
        <v>10</v>
      </c>
      <c r="I994" s="7">
        <v>-1.0747083552367099E-2</v>
      </c>
      <c r="J994" s="7">
        <v>-1.0800614243654701E-2</v>
      </c>
    </row>
    <row r="995" spans="2:10" x14ac:dyDescent="0.2">
      <c r="B995" s="7">
        <v>91</v>
      </c>
      <c r="C995" s="7">
        <v>10</v>
      </c>
      <c r="D995" s="7">
        <v>-8.2342654204508897E-2</v>
      </c>
      <c r="E995" s="7">
        <v>-2.66690759916948E-2</v>
      </c>
      <c r="G995" s="7">
        <v>91</v>
      </c>
      <c r="H995" s="7">
        <v>10</v>
      </c>
      <c r="I995" s="7">
        <v>-8.1301611670563795E-2</v>
      </c>
      <c r="J995" s="7">
        <v>5.2443294312566599E-2</v>
      </c>
    </row>
    <row r="996" spans="2:10" x14ac:dyDescent="0.2">
      <c r="B996" s="7">
        <v>92</v>
      </c>
      <c r="C996" s="7">
        <v>10</v>
      </c>
      <c r="D996" s="7">
        <v>-5.2779566723893702E-2</v>
      </c>
      <c r="E996" s="7">
        <v>-0.13413900803395201</v>
      </c>
      <c r="G996" s="7">
        <v>92</v>
      </c>
      <c r="H996" s="7">
        <v>10</v>
      </c>
      <c r="I996" s="7">
        <v>-5.1626500331183302E-2</v>
      </c>
      <c r="J996" s="7">
        <v>2.32646187938155E-2</v>
      </c>
    </row>
    <row r="997" spans="2:10" x14ac:dyDescent="0.2">
      <c r="B997" s="7">
        <v>93</v>
      </c>
      <c r="C997" s="7">
        <v>10</v>
      </c>
      <c r="D997" s="7">
        <v>-1.8434838529991299E-2</v>
      </c>
      <c r="E997" s="7">
        <v>0.25818096317809602</v>
      </c>
      <c r="G997" s="7">
        <v>93</v>
      </c>
      <c r="H997" s="7">
        <v>10</v>
      </c>
      <c r="I997" s="7">
        <v>-1.5811179017995301E-2</v>
      </c>
      <c r="J997" s="7">
        <v>3.5200214513143799E-2</v>
      </c>
    </row>
    <row r="998" spans="2:10" x14ac:dyDescent="0.2">
      <c r="B998" s="7">
        <v>94</v>
      </c>
      <c r="C998" s="7">
        <v>10</v>
      </c>
      <c r="D998" s="7">
        <v>3.9157111164964703E-2</v>
      </c>
      <c r="E998" s="7">
        <v>1.8360176502987699E-2</v>
      </c>
      <c r="G998" s="7">
        <v>94</v>
      </c>
      <c r="H998" s="7">
        <v>10</v>
      </c>
      <c r="I998" s="7">
        <v>3.9073936226572001E-2</v>
      </c>
      <c r="J998" s="7">
        <v>-1.9094933038577E-3</v>
      </c>
    </row>
    <row r="999" spans="2:10" x14ac:dyDescent="0.2">
      <c r="B999" s="7">
        <v>95</v>
      </c>
      <c r="C999" s="7">
        <v>10</v>
      </c>
      <c r="D999" s="7">
        <v>-0.105492675210547</v>
      </c>
      <c r="E999" s="7">
        <v>-2.21464789638759E-2</v>
      </c>
      <c r="G999" s="7">
        <v>95</v>
      </c>
      <c r="H999" s="7">
        <v>10</v>
      </c>
      <c r="I999" s="7">
        <v>-0.104113990533863</v>
      </c>
      <c r="J999" s="7">
        <v>1.7488825942608699E-2</v>
      </c>
    </row>
    <row r="1000" spans="2:10" x14ac:dyDescent="0.2">
      <c r="B1000" s="7">
        <v>96</v>
      </c>
      <c r="C1000" s="7">
        <v>10</v>
      </c>
      <c r="D1000" s="7">
        <v>-3.3596720805350699E-2</v>
      </c>
      <c r="E1000" s="7">
        <v>3.7290749084778703E-2</v>
      </c>
      <c r="G1000" s="7">
        <v>96</v>
      </c>
      <c r="H1000" s="7">
        <v>10</v>
      </c>
      <c r="I1000" s="7">
        <v>-3.23874786893672E-2</v>
      </c>
      <c r="J1000" s="7">
        <v>4.1442720680002799E-2</v>
      </c>
    </row>
    <row r="1001" spans="2:10" x14ac:dyDescent="0.2">
      <c r="B1001" s="7">
        <v>97</v>
      </c>
      <c r="C1001" s="7">
        <v>10</v>
      </c>
      <c r="D1001" s="7">
        <v>-4.7397958921237701E-2</v>
      </c>
      <c r="E1001" s="7">
        <v>-5.3827409979909598E-2</v>
      </c>
      <c r="G1001" s="7">
        <v>97</v>
      </c>
      <c r="H1001" s="7">
        <v>10</v>
      </c>
      <c r="I1001" s="7">
        <v>-4.6370940886669501E-2</v>
      </c>
      <c r="J1001" s="7">
        <v>-9.7538892873746605E-2</v>
      </c>
    </row>
    <row r="1002" spans="2:10" x14ac:dyDescent="0.2">
      <c r="B1002" s="7">
        <v>98</v>
      </c>
      <c r="C1002" s="7">
        <v>10</v>
      </c>
      <c r="D1002" s="7">
        <v>8.9438925221916304E-3</v>
      </c>
      <c r="E1002" s="7">
        <v>8.9970113696491397E-2</v>
      </c>
      <c r="G1002" s="7">
        <v>98</v>
      </c>
      <c r="H1002" s="7">
        <v>10</v>
      </c>
      <c r="I1002" s="7">
        <v>9.2273451243585197E-3</v>
      </c>
      <c r="J1002" s="7">
        <v>7.1317833457186494E-2</v>
      </c>
    </row>
    <row r="1003" spans="2:10" x14ac:dyDescent="0.2">
      <c r="B1003" s="7">
        <v>99</v>
      </c>
      <c r="C1003" s="7">
        <v>10</v>
      </c>
      <c r="D1003" s="7">
        <v>1.9735054111832202E-2</v>
      </c>
      <c r="E1003" s="7">
        <v>-6.4956758027495495E-2</v>
      </c>
      <c r="G1003" s="7">
        <v>99</v>
      </c>
      <c r="H1003" s="7">
        <v>10</v>
      </c>
      <c r="I1003" s="7">
        <v>1.9738726082748001E-2</v>
      </c>
      <c r="J1003" s="7">
        <v>5.0245675121658499E-2</v>
      </c>
    </row>
    <row r="1004" spans="2:10" x14ac:dyDescent="0.2">
      <c r="B1004" s="7">
        <v>100</v>
      </c>
      <c r="C1004" s="7">
        <v>10</v>
      </c>
      <c r="D1004" s="7">
        <v>-9.39910045029482E-2</v>
      </c>
      <c r="E1004" s="7">
        <v>-4.6519483576815901E-2</v>
      </c>
      <c r="G1004" s="7">
        <v>100</v>
      </c>
      <c r="H1004" s="7">
        <v>10</v>
      </c>
      <c r="I1004" s="7">
        <v>-9.2778085218565606E-2</v>
      </c>
      <c r="J1004" s="7">
        <v>7.0906949074451796E-3</v>
      </c>
    </row>
    <row r="1005" spans="2:10" x14ac:dyDescent="0.2">
      <c r="B1005" s="7">
        <v>1</v>
      </c>
      <c r="C1005" s="7">
        <v>11</v>
      </c>
      <c r="D1005" s="7">
        <v>-0.103528367710231</v>
      </c>
      <c r="E1005" s="7">
        <v>-0.236450637638661</v>
      </c>
      <c r="G1005" s="7">
        <v>1</v>
      </c>
      <c r="H1005" s="7">
        <v>11</v>
      </c>
      <c r="I1005" s="7">
        <v>-0.104157457024169</v>
      </c>
      <c r="J1005" s="7">
        <v>-0.19941434148458401</v>
      </c>
    </row>
    <row r="1006" spans="2:10" x14ac:dyDescent="0.2">
      <c r="B1006" s="7">
        <v>2</v>
      </c>
      <c r="C1006" s="7">
        <v>11</v>
      </c>
      <c r="D1006" s="7">
        <v>2.2164970425953001E-2</v>
      </c>
      <c r="E1006" s="7">
        <v>-0.128820904514824</v>
      </c>
      <c r="G1006" s="7">
        <v>2</v>
      </c>
      <c r="H1006" s="7">
        <v>11</v>
      </c>
      <c r="I1006" s="7">
        <v>2.1914625393565101E-2</v>
      </c>
      <c r="J1006" s="7">
        <v>-5.04494853733162E-2</v>
      </c>
    </row>
    <row r="1007" spans="2:10" x14ac:dyDescent="0.2">
      <c r="B1007" s="7">
        <v>3</v>
      </c>
      <c r="C1007" s="7">
        <v>11</v>
      </c>
      <c r="D1007" s="7">
        <v>-0.15343556137702</v>
      </c>
      <c r="E1007" s="7">
        <v>-0.226966596026979</v>
      </c>
      <c r="G1007" s="7">
        <v>3</v>
      </c>
      <c r="H1007" s="7">
        <v>11</v>
      </c>
      <c r="I1007" s="7">
        <v>-0.15255352923271001</v>
      </c>
      <c r="J1007" s="7">
        <v>-0.130167563444059</v>
      </c>
    </row>
    <row r="1008" spans="2:10" x14ac:dyDescent="0.2">
      <c r="B1008" s="7">
        <v>4</v>
      </c>
      <c r="C1008" s="7">
        <v>11</v>
      </c>
      <c r="D1008" s="7">
        <v>-9.4124320579949093E-3</v>
      </c>
      <c r="E1008" s="7">
        <v>-0.11397886462795399</v>
      </c>
      <c r="G1008" s="7">
        <v>4</v>
      </c>
      <c r="H1008" s="7">
        <v>11</v>
      </c>
      <c r="I1008" s="7">
        <v>-8.7875589180441693E-3</v>
      </c>
      <c r="J1008" s="7">
        <v>-1.2511995492891601E-2</v>
      </c>
    </row>
    <row r="1009" spans="2:10" x14ac:dyDescent="0.2">
      <c r="B1009" s="7">
        <v>5</v>
      </c>
      <c r="C1009" s="7">
        <v>11</v>
      </c>
      <c r="D1009" s="7">
        <v>-4.21078194747126E-2</v>
      </c>
      <c r="E1009" s="7">
        <v>7.2966219362999005E-2</v>
      </c>
      <c r="G1009" s="7">
        <v>5</v>
      </c>
      <c r="H1009" s="7">
        <v>11</v>
      </c>
      <c r="I1009" s="7">
        <v>-4.1969473744066101E-2</v>
      </c>
      <c r="J1009" s="7">
        <v>2.9262823355287199E-2</v>
      </c>
    </row>
    <row r="1010" spans="2:10" x14ac:dyDescent="0.2">
      <c r="B1010" s="7">
        <v>6</v>
      </c>
      <c r="C1010" s="7">
        <v>11</v>
      </c>
      <c r="D1010" s="7">
        <v>-0.176470228851594</v>
      </c>
      <c r="E1010" s="7">
        <v>-0.23929023868272001</v>
      </c>
      <c r="G1010" s="7">
        <v>6</v>
      </c>
      <c r="H1010" s="7">
        <v>11</v>
      </c>
      <c r="I1010" s="7">
        <v>-0.17622818920498601</v>
      </c>
      <c r="J1010" s="7">
        <v>-0.16551947580149201</v>
      </c>
    </row>
    <row r="1011" spans="2:10" x14ac:dyDescent="0.2">
      <c r="B1011" s="7">
        <v>7</v>
      </c>
      <c r="C1011" s="7">
        <v>11</v>
      </c>
      <c r="D1011" s="7">
        <v>7.4206300365249299E-3</v>
      </c>
      <c r="E1011" s="7">
        <v>-8.4421924354668207E-2</v>
      </c>
      <c r="G1011" s="7">
        <v>7</v>
      </c>
      <c r="H1011" s="7">
        <v>11</v>
      </c>
      <c r="I1011" s="7">
        <v>6.5723229056420304E-3</v>
      </c>
      <c r="J1011" s="7">
        <v>-8.4683138266043994E-3</v>
      </c>
    </row>
    <row r="1012" spans="2:10" x14ac:dyDescent="0.2">
      <c r="B1012" s="7">
        <v>8</v>
      </c>
      <c r="C1012" s="7">
        <v>11</v>
      </c>
      <c r="D1012" s="7">
        <v>8.5407741469021303E-3</v>
      </c>
      <c r="E1012" s="7">
        <v>0.116937732167517</v>
      </c>
      <c r="G1012" s="7">
        <v>8</v>
      </c>
      <c r="H1012" s="7">
        <v>11</v>
      </c>
      <c r="I1012" s="7">
        <v>9.1056180739004199E-3</v>
      </c>
      <c r="J1012" s="7">
        <v>0.107082946685516</v>
      </c>
    </row>
    <row r="1013" spans="2:10" x14ac:dyDescent="0.2">
      <c r="B1013" s="7">
        <v>9</v>
      </c>
      <c r="C1013" s="7">
        <v>11</v>
      </c>
      <c r="D1013" s="7">
        <v>-0.110091961043881</v>
      </c>
      <c r="E1013" s="7">
        <v>-0.21585605906946401</v>
      </c>
      <c r="G1013" s="7">
        <v>9</v>
      </c>
      <c r="H1013" s="7">
        <v>11</v>
      </c>
      <c r="I1013" s="7">
        <v>-0.10656839578468399</v>
      </c>
      <c r="J1013" s="7">
        <v>-0.17195178105929901</v>
      </c>
    </row>
    <row r="1014" spans="2:10" x14ac:dyDescent="0.2">
      <c r="B1014" s="7">
        <v>10</v>
      </c>
      <c r="C1014" s="7">
        <v>11</v>
      </c>
      <c r="D1014" s="7">
        <v>-6.6918530521208594E-2</v>
      </c>
      <c r="E1014" s="7">
        <v>-8.6361534064840501E-3</v>
      </c>
      <c r="G1014" s="7">
        <v>10</v>
      </c>
      <c r="H1014" s="7">
        <v>11</v>
      </c>
      <c r="I1014" s="7">
        <v>-6.5502910266486594E-2</v>
      </c>
      <c r="J1014" s="7">
        <v>1.20453285422677E-2</v>
      </c>
    </row>
    <row r="1015" spans="2:10" x14ac:dyDescent="0.2">
      <c r="B1015" s="7">
        <v>11</v>
      </c>
      <c r="C1015" s="7">
        <v>11</v>
      </c>
      <c r="D1015" s="7">
        <v>-0.10060685455591099</v>
      </c>
      <c r="E1015" s="7">
        <v>-9.6844085162404198E-2</v>
      </c>
      <c r="G1015" s="7">
        <v>11</v>
      </c>
      <c r="H1015" s="7">
        <v>11</v>
      </c>
      <c r="I1015" s="7">
        <v>-0.100078440856419</v>
      </c>
      <c r="J1015" s="7">
        <v>2.5133075190240102E-3</v>
      </c>
    </row>
    <row r="1016" spans="2:10" x14ac:dyDescent="0.2">
      <c r="B1016" s="7">
        <v>12</v>
      </c>
      <c r="C1016" s="7">
        <v>11</v>
      </c>
      <c r="D1016" s="7">
        <v>-2.2183029247324602E-2</v>
      </c>
      <c r="E1016" s="7">
        <v>4.2802786430456798E-2</v>
      </c>
      <c r="G1016" s="7">
        <v>12</v>
      </c>
      <c r="H1016" s="7">
        <v>11</v>
      </c>
      <c r="I1016" s="7">
        <v>-2.0939130235150899E-2</v>
      </c>
      <c r="J1016" s="7">
        <v>2.66404660476969E-2</v>
      </c>
    </row>
    <row r="1017" spans="2:10" x14ac:dyDescent="0.2">
      <c r="B1017" s="7">
        <v>13</v>
      </c>
      <c r="C1017" s="7">
        <v>11</v>
      </c>
      <c r="D1017" s="7">
        <v>3.9753922032392799E-3</v>
      </c>
      <c r="E1017" s="7">
        <v>5.9614968962390998E-2</v>
      </c>
      <c r="G1017" s="7">
        <v>13</v>
      </c>
      <c r="H1017" s="7">
        <v>11</v>
      </c>
      <c r="I1017" s="7">
        <v>4.0003891227691204E-3</v>
      </c>
      <c r="J1017" s="7">
        <v>1.98080020642806E-2</v>
      </c>
    </row>
    <row r="1018" spans="2:10" x14ac:dyDescent="0.2">
      <c r="B1018" s="7">
        <v>14</v>
      </c>
      <c r="C1018" s="7">
        <v>11</v>
      </c>
      <c r="D1018" s="7">
        <v>-0.14883505057457899</v>
      </c>
      <c r="E1018" s="7">
        <v>-0.25117747881845198</v>
      </c>
      <c r="G1018" s="7">
        <v>14</v>
      </c>
      <c r="H1018" s="7">
        <v>11</v>
      </c>
      <c r="I1018" s="7">
        <v>-0.145063128315812</v>
      </c>
      <c r="J1018" s="7">
        <v>-0.17412126904906</v>
      </c>
    </row>
    <row r="1019" spans="2:10" x14ac:dyDescent="0.2">
      <c r="B1019" s="7">
        <v>15</v>
      </c>
      <c r="C1019" s="7">
        <v>11</v>
      </c>
      <c r="D1019" s="7">
        <v>3.7287884238089902E-2</v>
      </c>
      <c r="E1019" s="7">
        <v>-2.4431475207633099E-2</v>
      </c>
      <c r="G1019" s="7">
        <v>15</v>
      </c>
      <c r="H1019" s="7">
        <v>11</v>
      </c>
      <c r="I1019" s="7">
        <v>3.7189439914900597E-2</v>
      </c>
      <c r="J1019" s="7">
        <v>4.3528208332146399E-2</v>
      </c>
    </row>
    <row r="1020" spans="2:10" x14ac:dyDescent="0.2">
      <c r="B1020" s="7">
        <v>16</v>
      </c>
      <c r="C1020" s="7">
        <v>11</v>
      </c>
      <c r="D1020" s="7">
        <v>2.2856241772443799E-2</v>
      </c>
      <c r="E1020" s="7">
        <v>1.6858175768401699E-2</v>
      </c>
      <c r="G1020" s="7">
        <v>16</v>
      </c>
      <c r="H1020" s="7">
        <v>11</v>
      </c>
      <c r="I1020" s="7">
        <v>2.26479581730041E-2</v>
      </c>
      <c r="J1020" s="7">
        <v>1.6901992960852898E-2</v>
      </c>
    </row>
    <row r="1021" spans="2:10" x14ac:dyDescent="0.2">
      <c r="B1021" s="7">
        <v>17</v>
      </c>
      <c r="C1021" s="7">
        <v>11</v>
      </c>
      <c r="D1021" s="7">
        <v>-0.13411017638938999</v>
      </c>
      <c r="E1021" s="7">
        <v>-1.9472401167007498E-2</v>
      </c>
      <c r="G1021" s="7">
        <v>17</v>
      </c>
      <c r="H1021" s="7">
        <v>11</v>
      </c>
      <c r="I1021" s="7">
        <v>-0.13194443201297501</v>
      </c>
      <c r="J1021" s="7">
        <v>-6.6699327709777406E-2</v>
      </c>
    </row>
    <row r="1022" spans="2:10" x14ac:dyDescent="0.2">
      <c r="B1022" s="7">
        <v>18</v>
      </c>
      <c r="C1022" s="7">
        <v>11</v>
      </c>
      <c r="D1022" s="7">
        <v>-5.1323691429310302E-3</v>
      </c>
      <c r="E1022" s="7">
        <v>1.2024687675714E-2</v>
      </c>
      <c r="G1022" s="7">
        <v>18</v>
      </c>
      <c r="H1022" s="7">
        <v>11</v>
      </c>
      <c r="I1022" s="7">
        <v>-4.92702016241076E-3</v>
      </c>
      <c r="J1022" s="7">
        <v>1.2468890224306899E-2</v>
      </c>
    </row>
    <row r="1023" spans="2:10" x14ac:dyDescent="0.2">
      <c r="B1023" s="7">
        <v>19</v>
      </c>
      <c r="C1023" s="7">
        <v>11</v>
      </c>
      <c r="D1023" s="7">
        <v>-5.21457900040403E-2</v>
      </c>
      <c r="E1023" s="7">
        <v>-7.0520028081306294E-2</v>
      </c>
      <c r="G1023" s="7">
        <v>19</v>
      </c>
      <c r="H1023" s="7">
        <v>11</v>
      </c>
      <c r="I1023" s="7">
        <v>-5.1239613727789297E-2</v>
      </c>
      <c r="J1023" s="7">
        <v>-0.113924017798608</v>
      </c>
    </row>
    <row r="1024" spans="2:10" x14ac:dyDescent="0.2">
      <c r="B1024" s="7">
        <v>20</v>
      </c>
      <c r="C1024" s="7">
        <v>11</v>
      </c>
      <c r="D1024" s="7">
        <v>-8.7225998988882794E-2</v>
      </c>
      <c r="E1024" s="7">
        <v>-4.4687366502611098E-2</v>
      </c>
      <c r="G1024" s="7">
        <v>20</v>
      </c>
      <c r="H1024" s="7">
        <v>11</v>
      </c>
      <c r="I1024" s="7">
        <v>-8.7011885246876197E-2</v>
      </c>
      <c r="J1024" s="7">
        <v>-0.12635444330794099</v>
      </c>
    </row>
    <row r="1025" spans="2:10" x14ac:dyDescent="0.2">
      <c r="B1025" s="7">
        <v>21</v>
      </c>
      <c r="C1025" s="7">
        <v>11</v>
      </c>
      <c r="D1025" s="7">
        <v>3.8652822571983797E-2</v>
      </c>
      <c r="E1025" s="7">
        <v>-5.8278425486486499E-2</v>
      </c>
      <c r="G1025" s="7">
        <v>21</v>
      </c>
      <c r="H1025" s="7">
        <v>11</v>
      </c>
      <c r="I1025" s="7">
        <v>3.8378173102314499E-2</v>
      </c>
      <c r="J1025" s="7">
        <v>0.13693014534550901</v>
      </c>
    </row>
    <row r="1026" spans="2:10" x14ac:dyDescent="0.2">
      <c r="B1026" s="7">
        <v>22</v>
      </c>
      <c r="C1026" s="7">
        <v>11</v>
      </c>
      <c r="D1026" s="7">
        <v>-3.2711347217653702E-2</v>
      </c>
      <c r="E1026" s="7">
        <v>0.17532517544428</v>
      </c>
      <c r="G1026" s="7">
        <v>22</v>
      </c>
      <c r="H1026" s="7">
        <v>11</v>
      </c>
      <c r="I1026" s="7">
        <v>-3.2272693838235597E-2</v>
      </c>
      <c r="J1026" s="7">
        <v>5.6020708341796101E-2</v>
      </c>
    </row>
    <row r="1027" spans="2:10" x14ac:dyDescent="0.2">
      <c r="B1027" s="7">
        <v>23</v>
      </c>
      <c r="C1027" s="7">
        <v>11</v>
      </c>
      <c r="D1027" s="7">
        <v>2.4092380513559799E-2</v>
      </c>
      <c r="E1027" s="7">
        <v>-5.7162051566841399E-3</v>
      </c>
      <c r="G1027" s="7">
        <v>23</v>
      </c>
      <c r="H1027" s="7">
        <v>11</v>
      </c>
      <c r="I1027" s="7">
        <v>2.3866826120573701E-2</v>
      </c>
      <c r="J1027" s="7">
        <v>-4.0410089492269201E-2</v>
      </c>
    </row>
    <row r="1028" spans="2:10" x14ac:dyDescent="0.2">
      <c r="B1028" s="7">
        <v>24</v>
      </c>
      <c r="C1028" s="7">
        <v>11</v>
      </c>
      <c r="D1028" s="7">
        <v>-3.8969992871068698E-2</v>
      </c>
      <c r="E1028" s="7">
        <v>8.1465220467320507E-2</v>
      </c>
      <c r="G1028" s="7">
        <v>24</v>
      </c>
      <c r="H1028" s="7">
        <v>11</v>
      </c>
      <c r="I1028" s="7">
        <v>-3.8492889674959202E-2</v>
      </c>
      <c r="J1028" s="7">
        <v>-0.122872033558575</v>
      </c>
    </row>
    <row r="1029" spans="2:10" x14ac:dyDescent="0.2">
      <c r="B1029" s="7">
        <v>25</v>
      </c>
      <c r="C1029" s="7">
        <v>11</v>
      </c>
      <c r="D1029" s="7">
        <v>0.200509685794374</v>
      </c>
      <c r="E1029" s="7">
        <v>0.25189804075629801</v>
      </c>
      <c r="G1029" s="7">
        <v>25</v>
      </c>
      <c r="H1029" s="7">
        <v>11</v>
      </c>
      <c r="I1029" s="7">
        <v>0.197953780843937</v>
      </c>
      <c r="J1029" s="7">
        <v>0.12505219432673401</v>
      </c>
    </row>
    <row r="1030" spans="2:10" x14ac:dyDescent="0.2">
      <c r="B1030" s="7">
        <v>26</v>
      </c>
      <c r="C1030" s="7">
        <v>11</v>
      </c>
      <c r="D1030" s="7">
        <v>9.6939461142837594E-2</v>
      </c>
      <c r="E1030" s="7">
        <v>7.1700845987366299E-2</v>
      </c>
      <c r="G1030" s="7">
        <v>26</v>
      </c>
      <c r="H1030" s="7">
        <v>11</v>
      </c>
      <c r="I1030" s="7">
        <v>9.6524395437366003E-2</v>
      </c>
      <c r="J1030" s="7">
        <v>1.9230760627042501E-2</v>
      </c>
    </row>
    <row r="1031" spans="2:10" x14ac:dyDescent="0.2">
      <c r="B1031" s="7">
        <v>27</v>
      </c>
      <c r="C1031" s="7">
        <v>11</v>
      </c>
      <c r="D1031" s="7">
        <v>-4.5779735926106298E-2</v>
      </c>
      <c r="E1031" s="7">
        <v>-9.3425703537336702E-2</v>
      </c>
      <c r="G1031" s="7">
        <v>27</v>
      </c>
      <c r="H1031" s="7">
        <v>11</v>
      </c>
      <c r="I1031" s="7">
        <v>-4.4203377329278502E-2</v>
      </c>
      <c r="J1031" s="7">
        <v>-6.1260517256234999E-2</v>
      </c>
    </row>
    <row r="1032" spans="2:10" x14ac:dyDescent="0.2">
      <c r="B1032" s="7">
        <v>28</v>
      </c>
      <c r="C1032" s="7">
        <v>11</v>
      </c>
      <c r="D1032" s="7">
        <v>-0.188477261728522</v>
      </c>
      <c r="E1032" s="7">
        <v>-0.29758753239072699</v>
      </c>
      <c r="G1032" s="7">
        <v>28</v>
      </c>
      <c r="H1032" s="7">
        <v>11</v>
      </c>
      <c r="I1032" s="7">
        <v>-0.18787273424581799</v>
      </c>
      <c r="J1032" s="7">
        <v>-0.239989591012712</v>
      </c>
    </row>
    <row r="1033" spans="2:10" x14ac:dyDescent="0.2">
      <c r="B1033" s="7">
        <v>29</v>
      </c>
      <c r="C1033" s="7">
        <v>11</v>
      </c>
      <c r="D1033" s="7">
        <v>3.3773042669071902E-3</v>
      </c>
      <c r="E1033" s="7">
        <v>-1.8231453997087099E-2</v>
      </c>
      <c r="G1033" s="7">
        <v>29</v>
      </c>
      <c r="H1033" s="7">
        <v>11</v>
      </c>
      <c r="I1033" s="7">
        <v>3.7547347772335401E-3</v>
      </c>
      <c r="J1033" s="7">
        <v>-9.3831835866913196E-2</v>
      </c>
    </row>
    <row r="1034" spans="2:10" x14ac:dyDescent="0.2">
      <c r="B1034" s="7">
        <v>30</v>
      </c>
      <c r="C1034" s="7">
        <v>11</v>
      </c>
      <c r="D1034" s="7">
        <v>-0.120074105251725</v>
      </c>
      <c r="E1034" s="7">
        <v>-3.5265337292245597E-2</v>
      </c>
      <c r="G1034" s="7">
        <v>30</v>
      </c>
      <c r="H1034" s="7">
        <v>11</v>
      </c>
      <c r="I1034" s="7">
        <v>-0.121811348122812</v>
      </c>
      <c r="J1034" s="7">
        <v>6.8952987025671306E-2</v>
      </c>
    </row>
    <row r="1035" spans="2:10" x14ac:dyDescent="0.2">
      <c r="B1035" s="7">
        <v>31</v>
      </c>
      <c r="C1035" s="7">
        <v>11</v>
      </c>
      <c r="D1035" s="7">
        <v>2.8693273151325201E-2</v>
      </c>
      <c r="E1035" s="7">
        <v>-2.0975462857754801E-2</v>
      </c>
      <c r="G1035" s="7">
        <v>31</v>
      </c>
      <c r="H1035" s="7">
        <v>11</v>
      </c>
      <c r="I1035" s="7">
        <v>2.7481785901333201E-2</v>
      </c>
      <c r="J1035" s="7">
        <v>2.4165691813711199E-2</v>
      </c>
    </row>
    <row r="1036" spans="2:10" x14ac:dyDescent="0.2">
      <c r="B1036" s="7">
        <v>32</v>
      </c>
      <c r="C1036" s="7">
        <v>11</v>
      </c>
      <c r="D1036" s="7">
        <v>-2.0629568777409599E-2</v>
      </c>
      <c r="E1036" s="7">
        <v>-9.3835504160821905E-3</v>
      </c>
      <c r="G1036" s="7">
        <v>32</v>
      </c>
      <c r="H1036" s="7">
        <v>11</v>
      </c>
      <c r="I1036" s="7">
        <v>-1.9002617048219199E-2</v>
      </c>
      <c r="J1036" s="7">
        <v>-6.6278378562021303E-2</v>
      </c>
    </row>
    <row r="1037" spans="2:10" x14ac:dyDescent="0.2">
      <c r="B1037" s="7">
        <v>33</v>
      </c>
      <c r="C1037" s="7">
        <v>11</v>
      </c>
      <c r="D1037" s="7">
        <v>-9.4386762400611196E-2</v>
      </c>
      <c r="E1037" s="7">
        <v>2.8883623904869499E-3</v>
      </c>
      <c r="G1037" s="7">
        <v>33</v>
      </c>
      <c r="H1037" s="7">
        <v>11</v>
      </c>
      <c r="I1037" s="7">
        <v>-8.7500618871727595E-2</v>
      </c>
      <c r="J1037" s="7">
        <v>0.17973527884665999</v>
      </c>
    </row>
    <row r="1038" spans="2:10" x14ac:dyDescent="0.2">
      <c r="B1038" s="7">
        <v>34</v>
      </c>
      <c r="C1038" s="7">
        <v>11</v>
      </c>
      <c r="D1038" s="7">
        <v>3.4902169695274501E-2</v>
      </c>
      <c r="E1038" s="7">
        <v>-6.8342808017391996E-2</v>
      </c>
      <c r="G1038" s="7">
        <v>34</v>
      </c>
      <c r="H1038" s="7">
        <v>11</v>
      </c>
      <c r="I1038" s="7">
        <v>3.4420493364384797E-2</v>
      </c>
      <c r="J1038" s="7">
        <v>-3.1245224134208299E-2</v>
      </c>
    </row>
    <row r="1039" spans="2:10" x14ac:dyDescent="0.2">
      <c r="B1039" s="7">
        <v>35</v>
      </c>
      <c r="C1039" s="7">
        <v>11</v>
      </c>
      <c r="D1039" s="7">
        <v>-5.6585263481193401E-2</v>
      </c>
      <c r="E1039" s="7">
        <v>4.0271996311262499E-2</v>
      </c>
      <c r="G1039" s="7">
        <v>35</v>
      </c>
      <c r="H1039" s="7">
        <v>11</v>
      </c>
      <c r="I1039" s="7">
        <v>-5.5526629444792697E-2</v>
      </c>
      <c r="J1039" s="7">
        <v>-9.9066124569259506E-2</v>
      </c>
    </row>
    <row r="1040" spans="2:10" x14ac:dyDescent="0.2">
      <c r="B1040" s="7">
        <v>36</v>
      </c>
      <c r="C1040" s="7">
        <v>11</v>
      </c>
      <c r="D1040" s="7">
        <v>-7.9681563769869804E-2</v>
      </c>
      <c r="E1040" s="7">
        <v>-8.3354875512505103E-2</v>
      </c>
      <c r="G1040" s="7">
        <v>36</v>
      </c>
      <c r="H1040" s="7">
        <v>11</v>
      </c>
      <c r="I1040" s="7">
        <v>-7.7865873265317895E-2</v>
      </c>
      <c r="J1040" s="7">
        <v>-3.0771832245809701E-2</v>
      </c>
    </row>
    <row r="1041" spans="2:10" x14ac:dyDescent="0.2">
      <c r="B1041" s="7">
        <v>37</v>
      </c>
      <c r="C1041" s="7">
        <v>11</v>
      </c>
      <c r="D1041" s="7">
        <v>-3.7788021312099599E-3</v>
      </c>
      <c r="E1041" s="7">
        <v>0.16434934057466999</v>
      </c>
      <c r="G1041" s="7">
        <v>37</v>
      </c>
      <c r="H1041" s="7">
        <v>11</v>
      </c>
      <c r="I1041" s="7">
        <v>-3.0876114131661598E-3</v>
      </c>
      <c r="J1041" s="7">
        <v>7.0731048488462497E-2</v>
      </c>
    </row>
    <row r="1042" spans="2:10" x14ac:dyDescent="0.2">
      <c r="B1042" s="7">
        <v>38</v>
      </c>
      <c r="C1042" s="7">
        <v>11</v>
      </c>
      <c r="D1042" s="7">
        <v>-0.11818842457852</v>
      </c>
      <c r="E1042" s="7">
        <v>2.01245377250849E-2</v>
      </c>
      <c r="G1042" s="7">
        <v>38</v>
      </c>
      <c r="H1042" s="7">
        <v>11</v>
      </c>
      <c r="I1042" s="7">
        <v>-0.117326281357121</v>
      </c>
      <c r="J1042" s="7">
        <v>-9.9447714067183696E-2</v>
      </c>
    </row>
    <row r="1043" spans="2:10" x14ac:dyDescent="0.2">
      <c r="B1043" s="7">
        <v>39</v>
      </c>
      <c r="C1043" s="7">
        <v>11</v>
      </c>
      <c r="D1043" s="7">
        <v>1.43183555037574E-2</v>
      </c>
      <c r="E1043" s="7">
        <v>9.4385238094183393E-2</v>
      </c>
      <c r="G1043" s="7">
        <v>39</v>
      </c>
      <c r="H1043" s="7">
        <v>11</v>
      </c>
      <c r="I1043" s="7">
        <v>1.42653780908031E-2</v>
      </c>
      <c r="J1043" s="7">
        <v>-3.1150374279804698E-2</v>
      </c>
    </row>
    <row r="1044" spans="2:10" x14ac:dyDescent="0.2">
      <c r="B1044" s="7">
        <v>40</v>
      </c>
      <c r="C1044" s="7">
        <v>11</v>
      </c>
      <c r="D1044" s="7">
        <v>-4.7772201903359998E-2</v>
      </c>
      <c r="E1044" s="7">
        <v>-0.103421699193627</v>
      </c>
      <c r="G1044" s="7">
        <v>40</v>
      </c>
      <c r="H1044" s="7">
        <v>11</v>
      </c>
      <c r="I1044" s="7">
        <v>-4.7543407421838602E-2</v>
      </c>
      <c r="J1044" s="7">
        <v>-9.1724119206225502E-2</v>
      </c>
    </row>
    <row r="1045" spans="2:10" x14ac:dyDescent="0.2">
      <c r="B1045" s="7">
        <v>41</v>
      </c>
      <c r="C1045" s="7">
        <v>11</v>
      </c>
      <c r="D1045" s="7">
        <v>6.32508809813217E-2</v>
      </c>
      <c r="E1045" s="7">
        <v>2.0407360757351601E-2</v>
      </c>
      <c r="G1045" s="7">
        <v>41</v>
      </c>
      <c r="H1045" s="7">
        <v>11</v>
      </c>
      <c r="I1045" s="7">
        <v>6.3341079713335802E-2</v>
      </c>
      <c r="J1045" s="7">
        <v>-1.1496393022705199E-2</v>
      </c>
    </row>
    <row r="1046" spans="2:10" x14ac:dyDescent="0.2">
      <c r="B1046" s="7">
        <v>42</v>
      </c>
      <c r="C1046" s="7">
        <v>11</v>
      </c>
      <c r="D1046" s="7">
        <v>-7.5202676103724997E-3</v>
      </c>
      <c r="E1046" s="7">
        <v>-1.5328313451492499E-2</v>
      </c>
      <c r="G1046" s="7">
        <v>42</v>
      </c>
      <c r="H1046" s="7">
        <v>11</v>
      </c>
      <c r="I1046" s="7">
        <v>-7.8404853685523097E-3</v>
      </c>
      <c r="J1046" s="7">
        <v>3.8599749510518998E-2</v>
      </c>
    </row>
    <row r="1047" spans="2:10" x14ac:dyDescent="0.2">
      <c r="B1047" s="7">
        <v>43</v>
      </c>
      <c r="C1047" s="7">
        <v>11</v>
      </c>
      <c r="D1047" s="7">
        <v>-7.0641248687401501E-2</v>
      </c>
      <c r="E1047" s="7">
        <v>5.8336647565189602E-2</v>
      </c>
      <c r="G1047" s="7">
        <v>43</v>
      </c>
      <c r="H1047" s="7">
        <v>11</v>
      </c>
      <c r="I1047" s="7">
        <v>-6.9839950089267702E-2</v>
      </c>
      <c r="J1047" s="7">
        <v>-3.3071400936268698E-3</v>
      </c>
    </row>
    <row r="1048" spans="2:10" x14ac:dyDescent="0.2">
      <c r="B1048" s="7">
        <v>44</v>
      </c>
      <c r="C1048" s="7">
        <v>11</v>
      </c>
      <c r="D1048" s="7">
        <v>-7.0925823827564294E-2</v>
      </c>
      <c r="E1048" s="7">
        <v>-6.1075645834685902E-2</v>
      </c>
      <c r="G1048" s="7">
        <v>44</v>
      </c>
      <c r="H1048" s="7">
        <v>11</v>
      </c>
      <c r="I1048" s="7">
        <v>-6.8572634967860993E-2</v>
      </c>
      <c r="J1048" s="7">
        <v>-2.95354757231099E-2</v>
      </c>
    </row>
    <row r="1049" spans="2:10" x14ac:dyDescent="0.2">
      <c r="B1049" s="7">
        <v>45</v>
      </c>
      <c r="C1049" s="7">
        <v>11</v>
      </c>
      <c r="D1049" s="7">
        <v>-0.18824123836642401</v>
      </c>
      <c r="E1049" s="7">
        <v>-9.1187265836949499E-2</v>
      </c>
      <c r="G1049" s="7">
        <v>45</v>
      </c>
      <c r="H1049" s="7">
        <v>11</v>
      </c>
      <c r="I1049" s="7">
        <v>-0.18088576519597099</v>
      </c>
      <c r="J1049" s="7">
        <v>-0.138835184072787</v>
      </c>
    </row>
    <row r="1050" spans="2:10" x14ac:dyDescent="0.2">
      <c r="B1050" s="7">
        <v>46</v>
      </c>
      <c r="C1050" s="7">
        <v>11</v>
      </c>
      <c r="D1050" s="7">
        <v>0.16651880460833701</v>
      </c>
      <c r="E1050" s="7">
        <v>1.8892144065341999E-2</v>
      </c>
      <c r="G1050" s="7">
        <v>46</v>
      </c>
      <c r="H1050" s="7">
        <v>11</v>
      </c>
      <c r="I1050" s="7">
        <v>0.16539278870825799</v>
      </c>
      <c r="J1050" s="7">
        <v>-5.5025813204856902E-2</v>
      </c>
    </row>
    <row r="1051" spans="2:10" x14ac:dyDescent="0.2">
      <c r="B1051" s="7">
        <v>47</v>
      </c>
      <c r="C1051" s="7">
        <v>11</v>
      </c>
      <c r="D1051" s="7">
        <v>1.1678122927977E-2</v>
      </c>
      <c r="E1051" s="7">
        <v>-1.9275117763424301E-2</v>
      </c>
      <c r="G1051" s="7">
        <v>47</v>
      </c>
      <c r="H1051" s="7">
        <v>11</v>
      </c>
      <c r="I1051" s="7">
        <v>1.17165465856655E-2</v>
      </c>
      <c r="J1051" s="7">
        <v>-9.6742341929869205E-2</v>
      </c>
    </row>
    <row r="1052" spans="2:10" x14ac:dyDescent="0.2">
      <c r="B1052" s="7">
        <v>48</v>
      </c>
      <c r="C1052" s="7">
        <v>11</v>
      </c>
      <c r="D1052" s="7">
        <v>4.1692457817695101E-2</v>
      </c>
      <c r="E1052" s="7">
        <v>-8.3850364886989007E-2</v>
      </c>
      <c r="G1052" s="7">
        <v>48</v>
      </c>
      <c r="H1052" s="7">
        <v>11</v>
      </c>
      <c r="I1052" s="7">
        <v>4.0105718567489602E-2</v>
      </c>
      <c r="J1052" s="7">
        <v>4.47454311342739E-2</v>
      </c>
    </row>
    <row r="1053" spans="2:10" x14ac:dyDescent="0.2">
      <c r="B1053" s="7">
        <v>49</v>
      </c>
      <c r="C1053" s="7">
        <v>11</v>
      </c>
      <c r="D1053" s="7">
        <v>-6.06100336150917E-2</v>
      </c>
      <c r="E1053" s="7">
        <v>1.7266953583813902E-2</v>
      </c>
      <c r="G1053" s="7">
        <v>49</v>
      </c>
      <c r="H1053" s="7">
        <v>11</v>
      </c>
      <c r="I1053" s="7">
        <v>-5.9402700989204901E-2</v>
      </c>
      <c r="J1053" s="7">
        <v>2.70872093494159E-2</v>
      </c>
    </row>
    <row r="1054" spans="2:10" x14ac:dyDescent="0.2">
      <c r="B1054" s="7">
        <v>50</v>
      </c>
      <c r="C1054" s="7">
        <v>11</v>
      </c>
      <c r="D1054" s="7">
        <v>-7.92819080131935E-2</v>
      </c>
      <c r="E1054" s="7">
        <v>-0.15572306493929899</v>
      </c>
      <c r="G1054" s="7">
        <v>50</v>
      </c>
      <c r="H1054" s="7">
        <v>11</v>
      </c>
      <c r="I1054" s="7">
        <v>-7.8526381291613503E-2</v>
      </c>
      <c r="J1054" s="7">
        <v>-9.7605236664830605E-2</v>
      </c>
    </row>
    <row r="1055" spans="2:10" x14ac:dyDescent="0.2">
      <c r="B1055" s="7">
        <v>51</v>
      </c>
      <c r="C1055" s="7">
        <v>11</v>
      </c>
      <c r="D1055" s="7">
        <v>-3.1958947229651501E-2</v>
      </c>
      <c r="E1055" s="7">
        <v>0.131760552385527</v>
      </c>
      <c r="G1055" s="7">
        <v>51</v>
      </c>
      <c r="H1055" s="7">
        <v>11</v>
      </c>
      <c r="I1055" s="7">
        <v>-3.0894745191435601E-2</v>
      </c>
      <c r="J1055" s="7">
        <v>2.7802658184811899E-2</v>
      </c>
    </row>
    <row r="1056" spans="2:10" x14ac:dyDescent="0.2">
      <c r="B1056" s="7">
        <v>52</v>
      </c>
      <c r="C1056" s="7">
        <v>11</v>
      </c>
      <c r="D1056" s="7">
        <v>5.4334174354758097E-2</v>
      </c>
      <c r="E1056" s="7">
        <v>8.6871109690552104E-2</v>
      </c>
      <c r="G1056" s="7">
        <v>52</v>
      </c>
      <c r="H1056" s="7">
        <v>11</v>
      </c>
      <c r="I1056" s="7">
        <v>5.3061210713780199E-2</v>
      </c>
      <c r="J1056" s="7">
        <v>-1.69248662622659E-2</v>
      </c>
    </row>
    <row r="1057" spans="2:10" x14ac:dyDescent="0.2">
      <c r="B1057" s="7">
        <v>53</v>
      </c>
      <c r="C1057" s="7">
        <v>11</v>
      </c>
      <c r="D1057" s="7">
        <v>6.7653550363756296E-2</v>
      </c>
      <c r="E1057" s="7">
        <v>-3.78969017708553E-2</v>
      </c>
      <c r="G1057" s="7">
        <v>53</v>
      </c>
      <c r="H1057" s="7">
        <v>11</v>
      </c>
      <c r="I1057" s="7">
        <v>6.6687643003731104E-2</v>
      </c>
      <c r="J1057" s="7">
        <v>3.9333112548972898E-2</v>
      </c>
    </row>
    <row r="1058" spans="2:10" x14ac:dyDescent="0.2">
      <c r="B1058" s="7">
        <v>54</v>
      </c>
      <c r="C1058" s="7">
        <v>11</v>
      </c>
      <c r="D1058" s="7">
        <v>-3.8487289268350502E-2</v>
      </c>
      <c r="E1058" s="7">
        <v>-2.4717599149995301E-2</v>
      </c>
      <c r="G1058" s="7">
        <v>54</v>
      </c>
      <c r="H1058" s="7">
        <v>11</v>
      </c>
      <c r="I1058" s="7">
        <v>-3.6773093120655402E-2</v>
      </c>
      <c r="J1058" s="7">
        <v>-3.3622928904814699E-2</v>
      </c>
    </row>
    <row r="1059" spans="2:10" x14ac:dyDescent="0.2">
      <c r="B1059" s="7">
        <v>55</v>
      </c>
      <c r="C1059" s="7">
        <v>11</v>
      </c>
      <c r="D1059" s="7">
        <v>3.0667463138689399E-2</v>
      </c>
      <c r="E1059" s="7">
        <v>4.7134036594798099E-3</v>
      </c>
      <c r="G1059" s="7">
        <v>55</v>
      </c>
      <c r="H1059" s="7">
        <v>11</v>
      </c>
      <c r="I1059" s="7">
        <v>3.0571347083865798E-2</v>
      </c>
      <c r="J1059" s="7">
        <v>8.4654988609315807E-2</v>
      </c>
    </row>
    <row r="1060" spans="2:10" x14ac:dyDescent="0.2">
      <c r="B1060" s="7">
        <v>56</v>
      </c>
      <c r="C1060" s="7">
        <v>11</v>
      </c>
      <c r="D1060" s="7">
        <v>-0.15012987381152801</v>
      </c>
      <c r="E1060" s="7">
        <v>-0.110165028875926</v>
      </c>
      <c r="G1060" s="7">
        <v>56</v>
      </c>
      <c r="H1060" s="7">
        <v>11</v>
      </c>
      <c r="I1060" s="7">
        <v>-0.14880074378704</v>
      </c>
      <c r="J1060" s="7">
        <v>-0.18427362343168599</v>
      </c>
    </row>
    <row r="1061" spans="2:10" x14ac:dyDescent="0.2">
      <c r="B1061" s="7">
        <v>57</v>
      </c>
      <c r="C1061" s="7">
        <v>11</v>
      </c>
      <c r="D1061" s="7">
        <v>-6.0705993664127399E-2</v>
      </c>
      <c r="E1061" s="7">
        <v>7.8149663754754108E-3</v>
      </c>
      <c r="G1061" s="7">
        <v>57</v>
      </c>
      <c r="H1061" s="7">
        <v>11</v>
      </c>
      <c r="I1061" s="7">
        <v>-5.9379446964749498E-2</v>
      </c>
      <c r="J1061" s="7">
        <v>-1.3110364663830899E-3</v>
      </c>
    </row>
    <row r="1062" spans="2:10" x14ac:dyDescent="0.2">
      <c r="B1062" s="7">
        <v>58</v>
      </c>
      <c r="C1062" s="7">
        <v>11</v>
      </c>
      <c r="D1062" s="7">
        <v>6.8597939359853505E-2</v>
      </c>
      <c r="E1062" s="7">
        <v>-3.9416302988838602E-2</v>
      </c>
      <c r="G1062" s="7">
        <v>58</v>
      </c>
      <c r="H1062" s="7">
        <v>11</v>
      </c>
      <c r="I1062" s="7">
        <v>6.7743886589059998E-2</v>
      </c>
      <c r="J1062" s="7">
        <v>-0.143475412871128</v>
      </c>
    </row>
    <row r="1063" spans="2:10" x14ac:dyDescent="0.2">
      <c r="B1063" s="7">
        <v>59</v>
      </c>
      <c r="C1063" s="7">
        <v>11</v>
      </c>
      <c r="D1063" s="7">
        <v>-1.2607492839769901E-2</v>
      </c>
      <c r="E1063" s="7">
        <v>-0.105397536652215</v>
      </c>
      <c r="G1063" s="7">
        <v>59</v>
      </c>
      <c r="H1063" s="7">
        <v>11</v>
      </c>
      <c r="I1063" s="7">
        <v>-1.28624176863079E-2</v>
      </c>
      <c r="J1063" s="7">
        <v>-5.1795398277187502E-2</v>
      </c>
    </row>
    <row r="1064" spans="2:10" x14ac:dyDescent="0.2">
      <c r="B1064" s="7">
        <v>60</v>
      </c>
      <c r="C1064" s="7">
        <v>11</v>
      </c>
      <c r="D1064" s="7">
        <v>-1.54993049875429E-2</v>
      </c>
      <c r="E1064" s="7">
        <v>7.7939044492155496E-2</v>
      </c>
      <c r="G1064" s="7">
        <v>60</v>
      </c>
      <c r="H1064" s="7">
        <v>11</v>
      </c>
      <c r="I1064" s="7">
        <v>-1.5048638130431301E-2</v>
      </c>
      <c r="J1064" s="7">
        <v>-7.3350082765192504E-2</v>
      </c>
    </row>
    <row r="1065" spans="2:10" x14ac:dyDescent="0.2">
      <c r="B1065" s="7">
        <v>61</v>
      </c>
      <c r="C1065" s="7">
        <v>11</v>
      </c>
      <c r="D1065" s="7">
        <v>-0.13445216058842999</v>
      </c>
      <c r="E1065" s="7">
        <v>-0.25792409886908302</v>
      </c>
      <c r="G1065" s="7">
        <v>61</v>
      </c>
      <c r="H1065" s="7">
        <v>11</v>
      </c>
      <c r="I1065" s="7">
        <v>-0.13081250090345001</v>
      </c>
      <c r="J1065" s="7">
        <v>-0.110154207439352</v>
      </c>
    </row>
    <row r="1066" spans="2:10" x14ac:dyDescent="0.2">
      <c r="B1066" s="7">
        <v>62</v>
      </c>
      <c r="C1066" s="7">
        <v>11</v>
      </c>
      <c r="D1066" s="7">
        <v>-6.8017107008270905E-2</v>
      </c>
      <c r="E1066" s="7">
        <v>4.9765845082082399E-2</v>
      </c>
      <c r="G1066" s="7">
        <v>62</v>
      </c>
      <c r="H1066" s="7">
        <v>11</v>
      </c>
      <c r="I1066" s="7">
        <v>-6.5208778037397302E-2</v>
      </c>
      <c r="J1066" s="7">
        <v>-0.16439494563245499</v>
      </c>
    </row>
    <row r="1067" spans="2:10" x14ac:dyDescent="0.2">
      <c r="B1067" s="7">
        <v>63</v>
      </c>
      <c r="C1067" s="7">
        <v>11</v>
      </c>
      <c r="D1067" s="7">
        <v>-0.23403450867848499</v>
      </c>
      <c r="E1067" s="7">
        <v>-0.258180174157845</v>
      </c>
      <c r="G1067" s="7">
        <v>63</v>
      </c>
      <c r="H1067" s="7">
        <v>11</v>
      </c>
      <c r="I1067" s="7">
        <v>-0.22927386898997101</v>
      </c>
      <c r="J1067" s="7">
        <v>-0.124603482511793</v>
      </c>
    </row>
    <row r="1068" spans="2:10" x14ac:dyDescent="0.2">
      <c r="B1068" s="7">
        <v>64</v>
      </c>
      <c r="C1068" s="7">
        <v>11</v>
      </c>
      <c r="D1068" s="7">
        <v>-7.0288516812043497E-2</v>
      </c>
      <c r="E1068" s="7">
        <v>1.0918186289250899E-2</v>
      </c>
      <c r="G1068" s="7">
        <v>64</v>
      </c>
      <c r="H1068" s="7">
        <v>11</v>
      </c>
      <c r="I1068" s="7">
        <v>-6.8477762339436601E-2</v>
      </c>
      <c r="J1068" s="7">
        <v>-0.12691344712836999</v>
      </c>
    </row>
    <row r="1069" spans="2:10" x14ac:dyDescent="0.2">
      <c r="B1069" s="7">
        <v>65</v>
      </c>
      <c r="C1069" s="7">
        <v>11</v>
      </c>
      <c r="D1069" s="7">
        <v>-0.10932766621168701</v>
      </c>
      <c r="E1069" s="7">
        <v>9.6540458065695695E-2</v>
      </c>
      <c r="G1069" s="7">
        <v>65</v>
      </c>
      <c r="H1069" s="7">
        <v>11</v>
      </c>
      <c r="I1069" s="7">
        <v>-0.102795694915921</v>
      </c>
      <c r="J1069" s="7">
        <v>-7.4053557757632199E-2</v>
      </c>
    </row>
    <row r="1070" spans="2:10" x14ac:dyDescent="0.2">
      <c r="B1070" s="7">
        <v>66</v>
      </c>
      <c r="C1070" s="7">
        <v>11</v>
      </c>
      <c r="D1070" s="7">
        <v>3.09804549437942E-2</v>
      </c>
      <c r="E1070" s="7">
        <v>7.7793805477240199E-2</v>
      </c>
      <c r="G1070" s="7">
        <v>66</v>
      </c>
      <c r="H1070" s="7">
        <v>11</v>
      </c>
      <c r="I1070" s="7">
        <v>3.0581745287204101E-2</v>
      </c>
      <c r="J1070" s="7">
        <v>-4.56004257950351E-2</v>
      </c>
    </row>
    <row r="1071" spans="2:10" x14ac:dyDescent="0.2">
      <c r="B1071" s="7">
        <v>67</v>
      </c>
      <c r="C1071" s="7">
        <v>11</v>
      </c>
      <c r="D1071" s="7">
        <v>3.9426848029441103E-2</v>
      </c>
      <c r="E1071" s="7">
        <v>0.13242019763614099</v>
      </c>
      <c r="G1071" s="7">
        <v>67</v>
      </c>
      <c r="H1071" s="7">
        <v>11</v>
      </c>
      <c r="I1071" s="7">
        <v>3.8066413899831501E-2</v>
      </c>
      <c r="J1071" s="7">
        <v>7.6555687541151898E-2</v>
      </c>
    </row>
    <row r="1072" spans="2:10" x14ac:dyDescent="0.2">
      <c r="B1072" s="7">
        <v>68</v>
      </c>
      <c r="C1072" s="7">
        <v>11</v>
      </c>
      <c r="D1072" s="7">
        <v>5.4090646392395997E-2</v>
      </c>
      <c r="E1072" s="7">
        <v>-1.0045867683099501E-2</v>
      </c>
      <c r="G1072" s="7">
        <v>68</v>
      </c>
      <c r="H1072" s="7">
        <v>11</v>
      </c>
      <c r="I1072" s="7">
        <v>5.3826896911190601E-2</v>
      </c>
      <c r="J1072" s="7">
        <v>7.0082770665331806E-2</v>
      </c>
    </row>
    <row r="1073" spans="2:10" x14ac:dyDescent="0.2">
      <c r="B1073" s="7">
        <v>69</v>
      </c>
      <c r="C1073" s="7">
        <v>11</v>
      </c>
      <c r="D1073" s="7">
        <v>-0.25878051011536801</v>
      </c>
      <c r="E1073" s="7">
        <v>-0.252014686433011</v>
      </c>
      <c r="G1073" s="7">
        <v>69</v>
      </c>
      <c r="H1073" s="7">
        <v>11</v>
      </c>
      <c r="I1073" s="7">
        <v>-0.25706589870641999</v>
      </c>
      <c r="J1073" s="7">
        <v>-0.203525445809419</v>
      </c>
    </row>
    <row r="1074" spans="2:10" x14ac:dyDescent="0.2">
      <c r="B1074" s="7">
        <v>70</v>
      </c>
      <c r="C1074" s="7">
        <v>11</v>
      </c>
      <c r="D1074" s="7">
        <v>-0.141432493717738</v>
      </c>
      <c r="E1074" s="7">
        <v>-0.37432764737796498</v>
      </c>
      <c r="G1074" s="7">
        <v>70</v>
      </c>
      <c r="H1074" s="7">
        <v>11</v>
      </c>
      <c r="I1074" s="7">
        <v>-0.13999833502572701</v>
      </c>
      <c r="J1074" s="7">
        <v>-0.30172624766439599</v>
      </c>
    </row>
    <row r="1075" spans="2:10" x14ac:dyDescent="0.2">
      <c r="B1075" s="7">
        <v>71</v>
      </c>
      <c r="C1075" s="7">
        <v>11</v>
      </c>
      <c r="D1075" s="7">
        <v>6.0064974822896702E-2</v>
      </c>
      <c r="E1075" s="7">
        <v>-8.4244001009898803E-2</v>
      </c>
      <c r="G1075" s="7">
        <v>71</v>
      </c>
      <c r="H1075" s="7">
        <v>11</v>
      </c>
      <c r="I1075" s="7">
        <v>5.87223765748233E-2</v>
      </c>
      <c r="J1075" s="7">
        <v>-1.1011143016463399E-2</v>
      </c>
    </row>
    <row r="1076" spans="2:10" x14ac:dyDescent="0.2">
      <c r="B1076" s="7">
        <v>72</v>
      </c>
      <c r="C1076" s="7">
        <v>11</v>
      </c>
      <c r="D1076" s="7">
        <v>-0.174576227532075</v>
      </c>
      <c r="E1076" s="7">
        <v>3.0408639763753499E-2</v>
      </c>
      <c r="G1076" s="7">
        <v>72</v>
      </c>
      <c r="H1076" s="7">
        <v>11</v>
      </c>
      <c r="I1076" s="7">
        <v>-0.17259842186768901</v>
      </c>
      <c r="J1076" s="7">
        <v>5.0156965039413103E-2</v>
      </c>
    </row>
    <row r="1077" spans="2:10" x14ac:dyDescent="0.2">
      <c r="B1077" s="7">
        <v>73</v>
      </c>
      <c r="C1077" s="7">
        <v>11</v>
      </c>
      <c r="D1077" s="7">
        <v>9.4564373270557694E-2</v>
      </c>
      <c r="E1077" s="7">
        <v>-1.2882197796772099E-2</v>
      </c>
      <c r="G1077" s="7">
        <v>73</v>
      </c>
      <c r="H1077" s="7">
        <v>11</v>
      </c>
      <c r="I1077" s="7">
        <v>9.3617124520244802E-2</v>
      </c>
      <c r="J1077" s="7">
        <v>-2.20612082622988E-2</v>
      </c>
    </row>
    <row r="1078" spans="2:10" x14ac:dyDescent="0.2">
      <c r="B1078" s="7">
        <v>74</v>
      </c>
      <c r="C1078" s="7">
        <v>11</v>
      </c>
      <c r="D1078" s="7">
        <v>-3.9885438570330202E-2</v>
      </c>
      <c r="E1078" s="7">
        <v>-6.74439722136988E-2</v>
      </c>
      <c r="G1078" s="7">
        <v>74</v>
      </c>
      <c r="H1078" s="7">
        <v>11</v>
      </c>
      <c r="I1078" s="7">
        <v>-3.9413680046743102E-2</v>
      </c>
      <c r="J1078" s="7">
        <v>1.9022924026983499E-2</v>
      </c>
    </row>
    <row r="1079" spans="2:10" x14ac:dyDescent="0.2">
      <c r="B1079" s="7">
        <v>75</v>
      </c>
      <c r="C1079" s="7">
        <v>11</v>
      </c>
      <c r="D1079" s="7">
        <v>-0.20151656027019599</v>
      </c>
      <c r="E1079" s="7">
        <v>-0.14946268549540101</v>
      </c>
      <c r="G1079" s="7">
        <v>75</v>
      </c>
      <c r="H1079" s="7">
        <v>11</v>
      </c>
      <c r="I1079" s="7">
        <v>-0.20173277856580199</v>
      </c>
      <c r="J1079" s="7">
        <v>-0.208588664766618</v>
      </c>
    </row>
    <row r="1080" spans="2:10" x14ac:dyDescent="0.2">
      <c r="B1080" s="7">
        <v>76</v>
      </c>
      <c r="C1080" s="7">
        <v>11</v>
      </c>
      <c r="D1080" s="7">
        <v>-2.9609321007328E-2</v>
      </c>
      <c r="E1080" s="7">
        <v>-7.7849279888469305E-2</v>
      </c>
      <c r="G1080" s="7">
        <v>76</v>
      </c>
      <c r="H1080" s="7">
        <v>11</v>
      </c>
      <c r="I1080" s="7">
        <v>-2.8510230163876198E-2</v>
      </c>
      <c r="J1080" s="7">
        <v>-0.10457092418651601</v>
      </c>
    </row>
    <row r="1081" spans="2:10" x14ac:dyDescent="0.2">
      <c r="B1081" s="7">
        <v>77</v>
      </c>
      <c r="C1081" s="7">
        <v>11</v>
      </c>
      <c r="D1081" s="7">
        <v>0.10412019983689499</v>
      </c>
      <c r="E1081" s="7">
        <v>-0.18676986193207401</v>
      </c>
      <c r="G1081" s="7">
        <v>77</v>
      </c>
      <c r="H1081" s="7">
        <v>11</v>
      </c>
      <c r="I1081" s="7">
        <v>0.10216266974188799</v>
      </c>
      <c r="J1081" s="7">
        <v>-4.0108997443859103E-2</v>
      </c>
    </row>
    <row r="1082" spans="2:10" x14ac:dyDescent="0.2">
      <c r="B1082" s="7">
        <v>78</v>
      </c>
      <c r="C1082" s="7">
        <v>11</v>
      </c>
      <c r="D1082" s="7">
        <v>-1.74010645475224E-2</v>
      </c>
      <c r="E1082" s="7">
        <v>0.16516155463937601</v>
      </c>
      <c r="G1082" s="7">
        <v>78</v>
      </c>
      <c r="H1082" s="7">
        <v>11</v>
      </c>
      <c r="I1082" s="7">
        <v>-1.65646920855398E-2</v>
      </c>
      <c r="J1082" s="7">
        <v>0.11594966600340099</v>
      </c>
    </row>
    <row r="1083" spans="2:10" x14ac:dyDescent="0.2">
      <c r="B1083" s="7">
        <v>79</v>
      </c>
      <c r="C1083" s="7">
        <v>11</v>
      </c>
      <c r="D1083" s="7">
        <v>1.21107490511365E-2</v>
      </c>
      <c r="E1083" s="7">
        <v>9.1027838828952504E-2</v>
      </c>
      <c r="G1083" s="7">
        <v>79</v>
      </c>
      <c r="H1083" s="7">
        <v>11</v>
      </c>
      <c r="I1083" s="7">
        <v>1.1742321058609799E-2</v>
      </c>
      <c r="J1083" s="7">
        <v>3.6997032741874498E-2</v>
      </c>
    </row>
    <row r="1084" spans="2:10" x14ac:dyDescent="0.2">
      <c r="B1084" s="7">
        <v>80</v>
      </c>
      <c r="C1084" s="7">
        <v>11</v>
      </c>
      <c r="D1084" s="7">
        <v>7.9129491085362602E-2</v>
      </c>
      <c r="E1084" s="7">
        <v>-3.8696096138856703E-2</v>
      </c>
      <c r="G1084" s="7">
        <v>80</v>
      </c>
      <c r="H1084" s="7">
        <v>11</v>
      </c>
      <c r="I1084" s="7">
        <v>7.8805553806344797E-2</v>
      </c>
      <c r="J1084" s="7">
        <v>4.5102031077842497E-2</v>
      </c>
    </row>
    <row r="1085" spans="2:10" x14ac:dyDescent="0.2">
      <c r="B1085" s="7">
        <v>81</v>
      </c>
      <c r="C1085" s="7">
        <v>11</v>
      </c>
      <c r="D1085" s="7">
        <v>-6.3358423172704903E-2</v>
      </c>
      <c r="E1085" s="7">
        <v>-4.91764386418891E-2</v>
      </c>
      <c r="G1085" s="7">
        <v>81</v>
      </c>
      <c r="H1085" s="7">
        <v>11</v>
      </c>
      <c r="I1085" s="7">
        <v>-6.1973040651557697E-2</v>
      </c>
      <c r="J1085" s="7">
        <v>4.2582475969793698E-2</v>
      </c>
    </row>
    <row r="1086" spans="2:10" x14ac:dyDescent="0.2">
      <c r="B1086" s="7">
        <v>82</v>
      </c>
      <c r="C1086" s="7">
        <v>11</v>
      </c>
      <c r="D1086" s="7">
        <v>-2.8936524802976E-2</v>
      </c>
      <c r="E1086" s="7">
        <v>-5.4427632431186999E-2</v>
      </c>
      <c r="G1086" s="7">
        <v>82</v>
      </c>
      <c r="H1086" s="7">
        <v>11</v>
      </c>
      <c r="I1086" s="7">
        <v>-2.8657570787105499E-2</v>
      </c>
      <c r="J1086" s="7">
        <v>-2.8225834790898598E-2</v>
      </c>
    </row>
    <row r="1087" spans="2:10" x14ac:dyDescent="0.2">
      <c r="B1087" s="7">
        <v>83</v>
      </c>
      <c r="C1087" s="7">
        <v>11</v>
      </c>
      <c r="D1087" s="7">
        <v>7.1183896995838901E-3</v>
      </c>
      <c r="E1087" s="7">
        <v>7.6254592348261596E-3</v>
      </c>
      <c r="G1087" s="7">
        <v>83</v>
      </c>
      <c r="H1087" s="7">
        <v>11</v>
      </c>
      <c r="I1087" s="7">
        <v>7.5869197851270399E-3</v>
      </c>
      <c r="J1087" s="7">
        <v>1.9179922764347899E-2</v>
      </c>
    </row>
    <row r="1088" spans="2:10" x14ac:dyDescent="0.2">
      <c r="B1088" s="7">
        <v>84</v>
      </c>
      <c r="C1088" s="7">
        <v>11</v>
      </c>
      <c r="D1088" s="7">
        <v>-0.12686098079899299</v>
      </c>
      <c r="E1088" s="7">
        <v>-3.6271718126449103E-2</v>
      </c>
      <c r="G1088" s="7">
        <v>84</v>
      </c>
      <c r="H1088" s="7">
        <v>11</v>
      </c>
      <c r="I1088" s="7">
        <v>-0.123081428383039</v>
      </c>
      <c r="J1088" s="7">
        <v>7.6158973662483502E-3</v>
      </c>
    </row>
    <row r="1089" spans="2:10" x14ac:dyDescent="0.2">
      <c r="B1089" s="7">
        <v>85</v>
      </c>
      <c r="C1089" s="7">
        <v>11</v>
      </c>
      <c r="D1089" s="7">
        <v>-4.8619928805965003E-2</v>
      </c>
      <c r="E1089" s="7">
        <v>-9.4709794015869903E-2</v>
      </c>
      <c r="G1089" s="7">
        <v>85</v>
      </c>
      <c r="H1089" s="7">
        <v>11</v>
      </c>
      <c r="I1089" s="7">
        <v>-4.84954123378376E-2</v>
      </c>
      <c r="J1089" s="7">
        <v>-1.9052362324534201E-2</v>
      </c>
    </row>
    <row r="1090" spans="2:10" x14ac:dyDescent="0.2">
      <c r="B1090" s="7">
        <v>86</v>
      </c>
      <c r="C1090" s="7">
        <v>11</v>
      </c>
      <c r="D1090" s="7">
        <v>1.1822982307981201E-2</v>
      </c>
      <c r="E1090" s="7">
        <v>-3.4982084293860197E-2</v>
      </c>
      <c r="G1090" s="7">
        <v>86</v>
      </c>
      <c r="H1090" s="7">
        <v>11</v>
      </c>
      <c r="I1090" s="7">
        <v>1.2134293720221999E-2</v>
      </c>
      <c r="J1090" s="7">
        <v>4.7836875173486802E-2</v>
      </c>
    </row>
    <row r="1091" spans="2:10" x14ac:dyDescent="0.2">
      <c r="B1091" s="7">
        <v>87</v>
      </c>
      <c r="C1091" s="7">
        <v>11</v>
      </c>
      <c r="D1091" s="7">
        <v>-8.5735829094613102E-4</v>
      </c>
      <c r="E1091" s="7">
        <v>-8.8784165308720006E-2</v>
      </c>
      <c r="G1091" s="7">
        <v>87</v>
      </c>
      <c r="H1091" s="7">
        <v>11</v>
      </c>
      <c r="I1091" s="7">
        <v>-1.22972612291328E-3</v>
      </c>
      <c r="J1091" s="7">
        <v>0.145723432550774</v>
      </c>
    </row>
    <row r="1092" spans="2:10" x14ac:dyDescent="0.2">
      <c r="B1092" s="7">
        <v>88</v>
      </c>
      <c r="C1092" s="7">
        <v>11</v>
      </c>
      <c r="D1092" s="7">
        <v>4.1481138352384803E-2</v>
      </c>
      <c r="E1092" s="7">
        <v>-3.1987457511988303E-2</v>
      </c>
      <c r="G1092" s="7">
        <v>88</v>
      </c>
      <c r="H1092" s="7">
        <v>11</v>
      </c>
      <c r="I1092" s="7">
        <v>4.1122990074931899E-2</v>
      </c>
      <c r="J1092" s="7">
        <v>8.7826016195171205E-2</v>
      </c>
    </row>
    <row r="1093" spans="2:10" x14ac:dyDescent="0.2">
      <c r="B1093" s="7">
        <v>89</v>
      </c>
      <c r="C1093" s="7">
        <v>11</v>
      </c>
      <c r="D1093" s="7">
        <v>-1.9927038856170799E-2</v>
      </c>
      <c r="E1093" s="7">
        <v>-6.9537339630333206E-2</v>
      </c>
      <c r="G1093" s="7">
        <v>89</v>
      </c>
      <c r="H1093" s="7">
        <v>11</v>
      </c>
      <c r="I1093" s="7">
        <v>-1.9767751722632499E-2</v>
      </c>
      <c r="J1093" s="7">
        <v>-0.12392446678815899</v>
      </c>
    </row>
    <row r="1094" spans="2:10" x14ac:dyDescent="0.2">
      <c r="B1094" s="7">
        <v>90</v>
      </c>
      <c r="C1094" s="7">
        <v>11</v>
      </c>
      <c r="D1094" s="7">
        <v>8.3000419770001194E-2</v>
      </c>
      <c r="E1094" s="7">
        <v>9.9937686795341193E-2</v>
      </c>
      <c r="G1094" s="7">
        <v>90</v>
      </c>
      <c r="H1094" s="7">
        <v>11</v>
      </c>
      <c r="I1094" s="7">
        <v>8.2376162384683496E-2</v>
      </c>
      <c r="J1094" s="7">
        <v>6.3249572029455706E-2</v>
      </c>
    </row>
    <row r="1095" spans="2:10" x14ac:dyDescent="0.2">
      <c r="B1095" s="7">
        <v>91</v>
      </c>
      <c r="C1095" s="7">
        <v>11</v>
      </c>
      <c r="D1095" s="7">
        <v>-4.9283901973982601E-2</v>
      </c>
      <c r="E1095" s="7">
        <v>-7.0608433443143603E-2</v>
      </c>
      <c r="G1095" s="7">
        <v>91</v>
      </c>
      <c r="H1095" s="7">
        <v>11</v>
      </c>
      <c r="I1095" s="7">
        <v>-4.7188392185115703E-2</v>
      </c>
      <c r="J1095" s="7">
        <v>1.9255992642753999E-2</v>
      </c>
    </row>
    <row r="1096" spans="2:10" x14ac:dyDescent="0.2">
      <c r="B1096" s="7">
        <v>92</v>
      </c>
      <c r="C1096" s="7">
        <v>11</v>
      </c>
      <c r="D1096" s="7">
        <v>-0.117524492039664</v>
      </c>
      <c r="E1096" s="7">
        <v>-0.13155134081464401</v>
      </c>
      <c r="G1096" s="7">
        <v>92</v>
      </c>
      <c r="H1096" s="7">
        <v>11</v>
      </c>
      <c r="I1096" s="7">
        <v>-0.113597008833505</v>
      </c>
      <c r="J1096" s="7">
        <v>-0.15029855368209499</v>
      </c>
    </row>
    <row r="1097" spans="2:10" x14ac:dyDescent="0.2">
      <c r="B1097" s="7">
        <v>93</v>
      </c>
      <c r="C1097" s="7">
        <v>11</v>
      </c>
      <c r="D1097" s="7">
        <v>2.4576536265719501E-2</v>
      </c>
      <c r="E1097" s="7">
        <v>-1.98236057383161E-2</v>
      </c>
      <c r="G1097" s="7">
        <v>93</v>
      </c>
      <c r="H1097" s="7">
        <v>11</v>
      </c>
      <c r="I1097" s="7">
        <v>2.4683075972437699E-2</v>
      </c>
      <c r="J1097" s="7">
        <v>-9.2687623160041505E-2</v>
      </c>
    </row>
    <row r="1098" spans="2:10" x14ac:dyDescent="0.2">
      <c r="B1098" s="7">
        <v>94</v>
      </c>
      <c r="C1098" s="7">
        <v>11</v>
      </c>
      <c r="D1098" s="7">
        <v>4.3918808942573898E-2</v>
      </c>
      <c r="E1098" s="7">
        <v>-7.8604930434446302E-2</v>
      </c>
      <c r="G1098" s="7">
        <v>94</v>
      </c>
      <c r="H1098" s="7">
        <v>11</v>
      </c>
      <c r="I1098" s="7">
        <v>4.3405522045384601E-2</v>
      </c>
      <c r="J1098" s="7">
        <v>-2.2473787074348598E-3</v>
      </c>
    </row>
    <row r="1099" spans="2:10" x14ac:dyDescent="0.2">
      <c r="B1099" s="7">
        <v>95</v>
      </c>
      <c r="C1099" s="7">
        <v>11</v>
      </c>
      <c r="D1099" s="7">
        <v>-3.6637965871120698E-2</v>
      </c>
      <c r="E1099" s="7">
        <v>-0.17388296401064901</v>
      </c>
      <c r="G1099" s="7">
        <v>95</v>
      </c>
      <c r="H1099" s="7">
        <v>11</v>
      </c>
      <c r="I1099" s="7">
        <v>-3.5307670084549998E-2</v>
      </c>
      <c r="J1099" s="7">
        <v>-0.12262352901456899</v>
      </c>
    </row>
    <row r="1100" spans="2:10" x14ac:dyDescent="0.2">
      <c r="B1100" s="7">
        <v>96</v>
      </c>
      <c r="C1100" s="7">
        <v>11</v>
      </c>
      <c r="D1100" s="7">
        <v>3.0116834834785799E-3</v>
      </c>
      <c r="E1100" s="7">
        <v>5.2366659673572798E-2</v>
      </c>
      <c r="G1100" s="7">
        <v>96</v>
      </c>
      <c r="H1100" s="7">
        <v>11</v>
      </c>
      <c r="I1100" s="7">
        <v>3.1952123998228998E-3</v>
      </c>
      <c r="J1100" s="7">
        <v>-4.6649022714732702E-2</v>
      </c>
    </row>
    <row r="1101" spans="2:10" x14ac:dyDescent="0.2">
      <c r="B1101" s="7">
        <v>97</v>
      </c>
      <c r="C1101" s="7">
        <v>11</v>
      </c>
      <c r="D1101" s="7">
        <v>-1.8471278672680402E-2</v>
      </c>
      <c r="E1101" s="7">
        <v>3.6063515264432397E-2</v>
      </c>
      <c r="G1101" s="7">
        <v>97</v>
      </c>
      <c r="H1101" s="7">
        <v>11</v>
      </c>
      <c r="I1101" s="7">
        <v>-1.8368371794241299E-2</v>
      </c>
      <c r="J1101" s="7">
        <v>7.5174716165727198E-2</v>
      </c>
    </row>
    <row r="1102" spans="2:10" x14ac:dyDescent="0.2">
      <c r="B1102" s="7">
        <v>98</v>
      </c>
      <c r="C1102" s="7">
        <v>11</v>
      </c>
      <c r="D1102" s="7">
        <v>-3.0437555676616798E-3</v>
      </c>
      <c r="E1102" s="7">
        <v>4.8549979511390597E-2</v>
      </c>
      <c r="G1102" s="7">
        <v>98</v>
      </c>
      <c r="H1102" s="7">
        <v>11</v>
      </c>
      <c r="I1102" s="7">
        <v>-3.44617847531836E-3</v>
      </c>
      <c r="J1102" s="7">
        <v>2.0537200742943199E-2</v>
      </c>
    </row>
    <row r="1103" spans="2:10" x14ac:dyDescent="0.2">
      <c r="B1103" s="7">
        <v>99</v>
      </c>
      <c r="C1103" s="7">
        <v>11</v>
      </c>
      <c r="D1103" s="7">
        <v>-1.7317592656215901E-2</v>
      </c>
      <c r="E1103" s="7">
        <v>5.7647196008662902E-2</v>
      </c>
      <c r="G1103" s="7">
        <v>99</v>
      </c>
      <c r="H1103" s="7">
        <v>11</v>
      </c>
      <c r="I1103" s="7">
        <v>-1.7530462948458898E-2</v>
      </c>
      <c r="J1103" s="7">
        <v>8.9795605527377198E-2</v>
      </c>
    </row>
    <row r="1104" spans="2:10" x14ac:dyDescent="0.2">
      <c r="B1104" s="7">
        <v>100</v>
      </c>
      <c r="C1104" s="7">
        <v>11</v>
      </c>
      <c r="D1104" s="7">
        <v>-0.12786536209029201</v>
      </c>
      <c r="E1104" s="7">
        <v>-6.4364082311053394E-2</v>
      </c>
      <c r="G1104" s="7">
        <v>100</v>
      </c>
      <c r="H1104" s="7">
        <v>11</v>
      </c>
      <c r="I1104" s="7">
        <v>-0.12414612581670401</v>
      </c>
      <c r="J1104" s="7">
        <v>-7.7091900071444303E-3</v>
      </c>
    </row>
    <row r="1105" spans="2:10" x14ac:dyDescent="0.2">
      <c r="B1105" s="7">
        <v>1</v>
      </c>
      <c r="C1105" s="7">
        <v>12</v>
      </c>
      <c r="D1105" s="7">
        <v>-7.8632434674390503E-2</v>
      </c>
      <c r="E1105" s="7">
        <v>-0.21771125450075801</v>
      </c>
      <c r="G1105" s="7">
        <v>1</v>
      </c>
      <c r="H1105" s="7">
        <v>12</v>
      </c>
      <c r="I1105" s="7">
        <v>-7.5243905191451105E-2</v>
      </c>
      <c r="J1105" s="7">
        <v>9.8676095820442507E-3</v>
      </c>
    </row>
    <row r="1106" spans="2:10" x14ac:dyDescent="0.2">
      <c r="B1106" s="7">
        <v>2</v>
      </c>
      <c r="C1106" s="7">
        <v>12</v>
      </c>
      <c r="D1106" s="7">
        <v>-9.3311824777204695E-3</v>
      </c>
      <c r="E1106" s="7">
        <v>3.5743755170029701E-2</v>
      </c>
      <c r="G1106" s="7">
        <v>2</v>
      </c>
      <c r="H1106" s="7">
        <v>12</v>
      </c>
      <c r="I1106" s="7">
        <v>-8.5920417819575993E-3</v>
      </c>
      <c r="J1106" s="7">
        <v>-0.12160916890705201</v>
      </c>
    </row>
    <row r="1107" spans="2:10" x14ac:dyDescent="0.2">
      <c r="B1107" s="7">
        <v>3</v>
      </c>
      <c r="C1107" s="7">
        <v>12</v>
      </c>
      <c r="D1107" s="7">
        <v>-7.7570548154169694E-2</v>
      </c>
      <c r="E1107" s="7">
        <v>-0.16484536235031</v>
      </c>
      <c r="G1107" s="7">
        <v>3</v>
      </c>
      <c r="H1107" s="7">
        <v>12</v>
      </c>
      <c r="I1107" s="7">
        <v>-7.9154096429133999E-2</v>
      </c>
      <c r="J1107" s="7">
        <v>-0.23578048980649999</v>
      </c>
    </row>
    <row r="1108" spans="2:10" x14ac:dyDescent="0.2">
      <c r="B1108" s="7">
        <v>4</v>
      </c>
      <c r="C1108" s="7">
        <v>12</v>
      </c>
      <c r="D1108" s="7">
        <v>-0.112844813777964</v>
      </c>
      <c r="E1108" s="7">
        <v>1.9166674198132199E-3</v>
      </c>
      <c r="G1108" s="7">
        <v>4</v>
      </c>
      <c r="H1108" s="7">
        <v>12</v>
      </c>
      <c r="I1108" s="7">
        <v>-0.108521140342137</v>
      </c>
      <c r="J1108" s="7">
        <v>-3.0870790670141101E-2</v>
      </c>
    </row>
    <row r="1109" spans="2:10" x14ac:dyDescent="0.2">
      <c r="B1109" s="7">
        <v>5</v>
      </c>
      <c r="C1109" s="7">
        <v>12</v>
      </c>
      <c r="D1109" s="7">
        <v>5.5651585789295403E-2</v>
      </c>
      <c r="E1109" s="7">
        <v>1.4009338447218401E-2</v>
      </c>
      <c r="G1109" s="7">
        <v>5</v>
      </c>
      <c r="H1109" s="7">
        <v>12</v>
      </c>
      <c r="I1109" s="7">
        <v>5.4941159647711402E-2</v>
      </c>
      <c r="J1109" s="7">
        <v>-7.09011075834987E-3</v>
      </c>
    </row>
    <row r="1110" spans="2:10" x14ac:dyDescent="0.2">
      <c r="B1110" s="7">
        <v>6</v>
      </c>
      <c r="C1110" s="7">
        <v>12</v>
      </c>
      <c r="D1110" s="7">
        <v>-0.122525571822357</v>
      </c>
      <c r="E1110" s="7">
        <v>3.1408245831412003E-2</v>
      </c>
      <c r="G1110" s="7">
        <v>6</v>
      </c>
      <c r="H1110" s="7">
        <v>12</v>
      </c>
      <c r="I1110" s="7">
        <v>-0.117772964311165</v>
      </c>
      <c r="J1110" s="7">
        <v>-0.11152633462684</v>
      </c>
    </row>
    <row r="1111" spans="2:10" x14ac:dyDescent="0.2">
      <c r="B1111" s="7">
        <v>7</v>
      </c>
      <c r="C1111" s="7">
        <v>12</v>
      </c>
      <c r="D1111" s="7">
        <v>4.4860533029223298E-2</v>
      </c>
      <c r="E1111" s="7">
        <v>0.110883297677284</v>
      </c>
      <c r="G1111" s="7">
        <v>7</v>
      </c>
      <c r="H1111" s="7">
        <v>12</v>
      </c>
      <c r="I1111" s="7">
        <v>4.4325365971144698E-2</v>
      </c>
      <c r="J1111" s="7">
        <v>3.7229315735362298E-2</v>
      </c>
    </row>
    <row r="1112" spans="2:10" x14ac:dyDescent="0.2">
      <c r="B1112" s="7">
        <v>8</v>
      </c>
      <c r="C1112" s="7">
        <v>12</v>
      </c>
      <c r="D1112" s="7">
        <v>0.116336443021234</v>
      </c>
      <c r="E1112" s="7">
        <v>8.5883733983114205E-2</v>
      </c>
      <c r="G1112" s="7">
        <v>8</v>
      </c>
      <c r="H1112" s="7">
        <v>12</v>
      </c>
      <c r="I1112" s="7">
        <v>0.114633819569185</v>
      </c>
      <c r="J1112" s="7">
        <v>6.89964628637183E-2</v>
      </c>
    </row>
    <row r="1113" spans="2:10" x14ac:dyDescent="0.2">
      <c r="B1113" s="7">
        <v>9</v>
      </c>
      <c r="C1113" s="7">
        <v>12</v>
      </c>
      <c r="D1113" s="7">
        <v>-7.52513426524892E-2</v>
      </c>
      <c r="E1113" s="7">
        <v>-0.108599663698912</v>
      </c>
      <c r="G1113" s="7">
        <v>9</v>
      </c>
      <c r="H1113" s="7">
        <v>12</v>
      </c>
      <c r="I1113" s="7">
        <v>-7.4084223847156794E-2</v>
      </c>
      <c r="J1113" s="7">
        <v>-0.159070523220841</v>
      </c>
    </row>
    <row r="1114" spans="2:10" x14ac:dyDescent="0.2">
      <c r="B1114" s="7">
        <v>10</v>
      </c>
      <c r="C1114" s="7">
        <v>12</v>
      </c>
      <c r="D1114" s="7">
        <v>-6.6469898697784302E-2</v>
      </c>
      <c r="E1114" s="7">
        <v>3.6778082530983802E-2</v>
      </c>
      <c r="G1114" s="7">
        <v>10</v>
      </c>
      <c r="H1114" s="7">
        <v>12</v>
      </c>
      <c r="I1114" s="7">
        <v>-6.4442403896177503E-2</v>
      </c>
      <c r="J1114" s="7">
        <v>-4.3237908437090397E-2</v>
      </c>
    </row>
    <row r="1115" spans="2:10" x14ac:dyDescent="0.2">
      <c r="B1115" s="7">
        <v>11</v>
      </c>
      <c r="C1115" s="7">
        <v>12</v>
      </c>
      <c r="D1115" s="7">
        <v>-0.106040272023434</v>
      </c>
      <c r="E1115" s="7">
        <v>-7.9851023299624097E-2</v>
      </c>
      <c r="G1115" s="7">
        <v>11</v>
      </c>
      <c r="H1115" s="7">
        <v>12</v>
      </c>
      <c r="I1115" s="7">
        <v>-0.10637864186516301</v>
      </c>
      <c r="J1115" s="7">
        <v>-7.6199455877841204E-3</v>
      </c>
    </row>
    <row r="1116" spans="2:10" x14ac:dyDescent="0.2">
      <c r="B1116" s="7">
        <v>12</v>
      </c>
      <c r="C1116" s="7">
        <v>12</v>
      </c>
      <c r="D1116" s="7">
        <v>2.2879612844471701E-2</v>
      </c>
      <c r="E1116" s="7">
        <v>0.11521494248805</v>
      </c>
      <c r="G1116" s="7">
        <v>12</v>
      </c>
      <c r="H1116" s="7">
        <v>12</v>
      </c>
      <c r="I1116" s="7">
        <v>2.2904740081461501E-2</v>
      </c>
      <c r="J1116" s="7">
        <v>1.38750376025047E-2</v>
      </c>
    </row>
    <row r="1117" spans="2:10" x14ac:dyDescent="0.2">
      <c r="B1117" s="7">
        <v>13</v>
      </c>
      <c r="C1117" s="7">
        <v>12</v>
      </c>
      <c r="D1117" s="7">
        <v>-0.21484451454877801</v>
      </c>
      <c r="E1117" s="7">
        <v>-0.107468400049526</v>
      </c>
      <c r="G1117" s="7">
        <v>13</v>
      </c>
      <c r="H1117" s="7">
        <v>12</v>
      </c>
      <c r="I1117" s="7">
        <v>-0.209935590786273</v>
      </c>
      <c r="J1117" s="7">
        <v>-9.0632218096470901E-2</v>
      </c>
    </row>
    <row r="1118" spans="2:10" x14ac:dyDescent="0.2">
      <c r="B1118" s="7">
        <v>14</v>
      </c>
      <c r="C1118" s="7">
        <v>12</v>
      </c>
      <c r="D1118" s="7">
        <v>-0.107315061404955</v>
      </c>
      <c r="E1118" s="7">
        <v>-0.14750079795704299</v>
      </c>
      <c r="G1118" s="7">
        <v>14</v>
      </c>
      <c r="H1118" s="7">
        <v>12</v>
      </c>
      <c r="I1118" s="7">
        <v>-0.107042969330363</v>
      </c>
      <c r="J1118" s="7">
        <v>-0.112465949937525</v>
      </c>
    </row>
    <row r="1119" spans="2:10" x14ac:dyDescent="0.2">
      <c r="B1119" s="7">
        <v>15</v>
      </c>
      <c r="C1119" s="7">
        <v>12</v>
      </c>
      <c r="D1119" s="7">
        <v>-5.16069117917759E-2</v>
      </c>
      <c r="E1119" s="7">
        <v>-8.5065911806375502E-2</v>
      </c>
      <c r="G1119" s="7">
        <v>15</v>
      </c>
      <c r="H1119" s="7">
        <v>12</v>
      </c>
      <c r="I1119" s="7">
        <v>-5.1820035027546403E-2</v>
      </c>
      <c r="J1119" s="7">
        <v>8.5943470377468897E-2</v>
      </c>
    </row>
    <row r="1120" spans="2:10" x14ac:dyDescent="0.2">
      <c r="B1120" s="7">
        <v>16</v>
      </c>
      <c r="C1120" s="7">
        <v>12</v>
      </c>
      <c r="D1120" s="7">
        <v>2.7278010691688299E-2</v>
      </c>
      <c r="E1120" s="7">
        <v>-0.125074200967424</v>
      </c>
      <c r="G1120" s="7">
        <v>16</v>
      </c>
      <c r="H1120" s="7">
        <v>12</v>
      </c>
      <c r="I1120" s="7">
        <v>2.7557448691137399E-2</v>
      </c>
      <c r="J1120" s="7">
        <v>0.112721404338727</v>
      </c>
    </row>
    <row r="1121" spans="2:10" x14ac:dyDescent="0.2">
      <c r="B1121" s="7">
        <v>17</v>
      </c>
      <c r="C1121" s="7">
        <v>12</v>
      </c>
      <c r="D1121" s="7">
        <v>-0.12356223111237</v>
      </c>
      <c r="E1121" s="7">
        <v>8.5547401653896002E-2</v>
      </c>
      <c r="G1121" s="7">
        <v>17</v>
      </c>
      <c r="H1121" s="7">
        <v>12</v>
      </c>
      <c r="I1121" s="7">
        <v>-0.11749477117896</v>
      </c>
      <c r="J1121" s="7">
        <v>-7.3893777800482702E-2</v>
      </c>
    </row>
    <row r="1122" spans="2:10" x14ac:dyDescent="0.2">
      <c r="B1122" s="7">
        <v>18</v>
      </c>
      <c r="C1122" s="7">
        <v>12</v>
      </c>
      <c r="D1122" s="7">
        <v>-3.7049496941454802E-3</v>
      </c>
      <c r="E1122" s="7">
        <v>-7.3001867084545105E-2</v>
      </c>
      <c r="G1122" s="7">
        <v>18</v>
      </c>
      <c r="H1122" s="7">
        <v>12</v>
      </c>
      <c r="I1122" s="7">
        <v>-4.5278537435491399E-3</v>
      </c>
      <c r="J1122" s="7">
        <v>4.7874553362411199E-2</v>
      </c>
    </row>
    <row r="1123" spans="2:10" x14ac:dyDescent="0.2">
      <c r="B1123" s="7">
        <v>19</v>
      </c>
      <c r="C1123" s="7">
        <v>12</v>
      </c>
      <c r="D1123" s="7">
        <v>-2.8920424108392202E-2</v>
      </c>
      <c r="E1123" s="7">
        <v>-0.158533893341476</v>
      </c>
      <c r="G1123" s="7">
        <v>19</v>
      </c>
      <c r="H1123" s="7">
        <v>12</v>
      </c>
      <c r="I1123" s="7">
        <v>-2.7908850237679399E-2</v>
      </c>
      <c r="J1123" s="7">
        <v>-0.15784275353176799</v>
      </c>
    </row>
    <row r="1124" spans="2:10" x14ac:dyDescent="0.2">
      <c r="B1124" s="7">
        <v>20</v>
      </c>
      <c r="C1124" s="7">
        <v>12</v>
      </c>
      <c r="D1124" s="7">
        <v>-6.4121762947331198E-2</v>
      </c>
      <c r="E1124" s="7">
        <v>-9.2392899958726495E-3</v>
      </c>
      <c r="G1124" s="7">
        <v>20</v>
      </c>
      <c r="H1124" s="7">
        <v>12</v>
      </c>
      <c r="I1124" s="7">
        <v>-6.3124399283748495E-2</v>
      </c>
      <c r="J1124" s="7">
        <v>-9.9312364343537907E-2</v>
      </c>
    </row>
    <row r="1125" spans="2:10" x14ac:dyDescent="0.2">
      <c r="B1125" s="7">
        <v>21</v>
      </c>
      <c r="C1125" s="7">
        <v>12</v>
      </c>
      <c r="D1125" s="7">
        <v>-6.8687774149631203E-2</v>
      </c>
      <c r="E1125" s="7">
        <v>3.9097385504835998E-2</v>
      </c>
      <c r="G1125" s="7">
        <v>21</v>
      </c>
      <c r="H1125" s="7">
        <v>12</v>
      </c>
      <c r="I1125" s="7">
        <v>-7.0206711515220704E-2</v>
      </c>
      <c r="J1125" s="7">
        <v>-0.109560924871535</v>
      </c>
    </row>
    <row r="1126" spans="2:10" x14ac:dyDescent="0.2">
      <c r="B1126" s="7">
        <v>22</v>
      </c>
      <c r="C1126" s="7">
        <v>12</v>
      </c>
      <c r="D1126" s="7">
        <v>4.3866712074435397E-2</v>
      </c>
      <c r="E1126" s="7">
        <v>0.11750546601110599</v>
      </c>
      <c r="G1126" s="7">
        <v>22</v>
      </c>
      <c r="H1126" s="7">
        <v>12</v>
      </c>
      <c r="I1126" s="7">
        <v>4.3326067766416003E-2</v>
      </c>
      <c r="J1126" s="7">
        <v>-1.7076430275905E-2</v>
      </c>
    </row>
    <row r="1127" spans="2:10" x14ac:dyDescent="0.2">
      <c r="B1127" s="7">
        <v>23</v>
      </c>
      <c r="C1127" s="7">
        <v>12</v>
      </c>
      <c r="D1127" s="7">
        <v>5.2160094150485399E-2</v>
      </c>
      <c r="E1127" s="7">
        <v>2.38046908784115E-2</v>
      </c>
      <c r="G1127" s="7">
        <v>23</v>
      </c>
      <c r="H1127" s="7">
        <v>12</v>
      </c>
      <c r="I1127" s="7">
        <v>5.1710601088932301E-2</v>
      </c>
      <c r="J1127" s="7">
        <v>4.2054238055348102E-2</v>
      </c>
    </row>
    <row r="1128" spans="2:10" x14ac:dyDescent="0.2">
      <c r="B1128" s="7">
        <v>24</v>
      </c>
      <c r="C1128" s="7">
        <v>12</v>
      </c>
      <c r="D1128" s="7">
        <v>-9.2837936466318993E-3</v>
      </c>
      <c r="E1128" s="7">
        <v>-0.15703675700064401</v>
      </c>
      <c r="G1128" s="7">
        <v>24</v>
      </c>
      <c r="H1128" s="7">
        <v>12</v>
      </c>
      <c r="I1128" s="7">
        <v>-7.7114478881696903E-3</v>
      </c>
      <c r="J1128" s="7">
        <v>-9.4892414706153602E-2</v>
      </c>
    </row>
    <row r="1129" spans="2:10" x14ac:dyDescent="0.2">
      <c r="B1129" s="7">
        <v>25</v>
      </c>
      <c r="C1129" s="7">
        <v>12</v>
      </c>
      <c r="D1129" s="7">
        <v>9.78567972707554E-2</v>
      </c>
      <c r="E1129" s="7">
        <v>0.116398284051347</v>
      </c>
      <c r="G1129" s="7">
        <v>25</v>
      </c>
      <c r="H1129" s="7">
        <v>12</v>
      </c>
      <c r="I1129" s="7">
        <v>9.6367914656860301E-2</v>
      </c>
      <c r="J1129" s="7">
        <v>0.181752751814659</v>
      </c>
    </row>
    <row r="1130" spans="2:10" x14ac:dyDescent="0.2">
      <c r="B1130" s="7">
        <v>26</v>
      </c>
      <c r="C1130" s="7">
        <v>12</v>
      </c>
      <c r="D1130" s="7">
        <v>4.2691893074209702E-2</v>
      </c>
      <c r="E1130" s="7">
        <v>0.108408249213629</v>
      </c>
      <c r="G1130" s="7">
        <v>26</v>
      </c>
      <c r="H1130" s="7">
        <v>12</v>
      </c>
      <c r="I1130" s="7">
        <v>4.21167718308713E-2</v>
      </c>
      <c r="J1130" s="7">
        <v>2.5299712923992201E-2</v>
      </c>
    </row>
    <row r="1131" spans="2:10" x14ac:dyDescent="0.2">
      <c r="B1131" s="7">
        <v>27</v>
      </c>
      <c r="C1131" s="7">
        <v>12</v>
      </c>
      <c r="D1131" s="7">
        <v>-5.67023979365553E-2</v>
      </c>
      <c r="E1131" s="7">
        <v>1.3091189685334299E-2</v>
      </c>
      <c r="G1131" s="7">
        <v>27</v>
      </c>
      <c r="H1131" s="7">
        <v>12</v>
      </c>
      <c r="I1131" s="7">
        <v>-5.4023287356280897E-2</v>
      </c>
      <c r="J1131" s="7">
        <v>-3.75184159271056E-2</v>
      </c>
    </row>
    <row r="1132" spans="2:10" x14ac:dyDescent="0.2">
      <c r="B1132" s="7">
        <v>28</v>
      </c>
      <c r="C1132" s="7">
        <v>12</v>
      </c>
      <c r="D1132" s="7">
        <v>-0.13557559590450899</v>
      </c>
      <c r="E1132" s="7">
        <v>-0.10081335225327601</v>
      </c>
      <c r="G1132" s="7">
        <v>28</v>
      </c>
      <c r="H1132" s="7">
        <v>12</v>
      </c>
      <c r="I1132" s="7">
        <v>-0.13566141273209301</v>
      </c>
      <c r="J1132" s="7">
        <v>-0.13960161796308801</v>
      </c>
    </row>
    <row r="1133" spans="2:10" x14ac:dyDescent="0.2">
      <c r="B1133" s="7">
        <v>29</v>
      </c>
      <c r="C1133" s="7">
        <v>12</v>
      </c>
      <c r="D1133" s="7">
        <v>0.141792647761288</v>
      </c>
      <c r="E1133" s="7">
        <v>-2.9757086268945802E-2</v>
      </c>
      <c r="G1133" s="7">
        <v>29</v>
      </c>
      <c r="H1133" s="7">
        <v>12</v>
      </c>
      <c r="I1133" s="7">
        <v>0.14052748726577999</v>
      </c>
      <c r="J1133" s="7">
        <v>7.0444740529279806E-2</v>
      </c>
    </row>
    <row r="1134" spans="2:10" x14ac:dyDescent="0.2">
      <c r="B1134" s="7">
        <v>30</v>
      </c>
      <c r="C1134" s="7">
        <v>12</v>
      </c>
      <c r="D1134" s="7">
        <v>-8.3782571770219902E-2</v>
      </c>
      <c r="E1134" s="7">
        <v>-2.8429441768202501E-2</v>
      </c>
      <c r="G1134" s="7">
        <v>30</v>
      </c>
      <c r="H1134" s="7">
        <v>12</v>
      </c>
      <c r="I1134" s="7">
        <v>-8.2483018229821098E-2</v>
      </c>
      <c r="J1134" s="7">
        <v>8.8817354967778393E-3</v>
      </c>
    </row>
    <row r="1135" spans="2:10" x14ac:dyDescent="0.2">
      <c r="B1135" s="7">
        <v>31</v>
      </c>
      <c r="C1135" s="7">
        <v>12</v>
      </c>
      <c r="D1135" s="7">
        <v>-0.252876048034129</v>
      </c>
      <c r="E1135" s="7">
        <v>4.7571889536992998E-2</v>
      </c>
      <c r="G1135" s="7">
        <v>31</v>
      </c>
      <c r="H1135" s="7">
        <v>12</v>
      </c>
      <c r="I1135" s="7">
        <v>-0.240861705930382</v>
      </c>
      <c r="J1135" s="7">
        <v>-1.8431176390238901E-2</v>
      </c>
    </row>
    <row r="1136" spans="2:10" x14ac:dyDescent="0.2">
      <c r="B1136" s="7">
        <v>32</v>
      </c>
      <c r="C1136" s="7">
        <v>12</v>
      </c>
      <c r="D1136" s="7">
        <v>2.0963117826045902E-2</v>
      </c>
      <c r="E1136" s="7">
        <v>-7.9521790158911407E-2</v>
      </c>
      <c r="G1136" s="7">
        <v>32</v>
      </c>
      <c r="H1136" s="7">
        <v>12</v>
      </c>
      <c r="I1136" s="7">
        <v>2.07279357849437E-2</v>
      </c>
      <c r="J1136" s="7">
        <v>-1.2098236238182701E-3</v>
      </c>
    </row>
    <row r="1137" spans="2:10" x14ac:dyDescent="0.2">
      <c r="B1137" s="7">
        <v>33</v>
      </c>
      <c r="C1137" s="7">
        <v>12</v>
      </c>
      <c r="D1137" s="7">
        <v>0.16914505312174499</v>
      </c>
      <c r="E1137" s="7">
        <v>-3.8794415172397102E-2</v>
      </c>
      <c r="G1137" s="7">
        <v>33</v>
      </c>
      <c r="H1137" s="7">
        <v>12</v>
      </c>
      <c r="I1137" s="7">
        <v>0.16754115582402199</v>
      </c>
      <c r="J1137" s="7">
        <v>0.109761425636242</v>
      </c>
    </row>
    <row r="1138" spans="2:10" x14ac:dyDescent="0.2">
      <c r="B1138" s="7">
        <v>34</v>
      </c>
      <c r="C1138" s="7">
        <v>12</v>
      </c>
      <c r="D1138" s="7">
        <v>6.2381477978000498E-2</v>
      </c>
      <c r="E1138" s="7">
        <v>0.13304645676205001</v>
      </c>
      <c r="G1138" s="7">
        <v>34</v>
      </c>
      <c r="H1138" s="7">
        <v>12</v>
      </c>
      <c r="I1138" s="7">
        <v>6.1577824450176302E-2</v>
      </c>
      <c r="J1138" s="7">
        <v>1.2705283699138399E-2</v>
      </c>
    </row>
    <row r="1139" spans="2:10" x14ac:dyDescent="0.2">
      <c r="B1139" s="7">
        <v>35</v>
      </c>
      <c r="C1139" s="7">
        <v>12</v>
      </c>
      <c r="D1139" s="7">
        <v>7.1074238632307093E-2</v>
      </c>
      <c r="E1139" s="7">
        <v>1.6975652390125402E-2</v>
      </c>
      <c r="G1139" s="7">
        <v>35</v>
      </c>
      <c r="H1139" s="7">
        <v>12</v>
      </c>
      <c r="I1139" s="7">
        <v>7.0029532955728294E-2</v>
      </c>
      <c r="J1139" s="7">
        <v>-8.05823008823605E-2</v>
      </c>
    </row>
    <row r="1140" spans="2:10" x14ac:dyDescent="0.2">
      <c r="B1140" s="7">
        <v>36</v>
      </c>
      <c r="C1140" s="7">
        <v>12</v>
      </c>
      <c r="D1140" s="7">
        <v>0.14881935381292</v>
      </c>
      <c r="E1140" s="7">
        <v>-0.13604946765544601</v>
      </c>
      <c r="G1140" s="7">
        <v>36</v>
      </c>
      <c r="H1140" s="7">
        <v>12</v>
      </c>
      <c r="I1140" s="7">
        <v>0.14802151083568699</v>
      </c>
      <c r="J1140" s="7">
        <v>3.6805718150713297E-2</v>
      </c>
    </row>
    <row r="1141" spans="2:10" x14ac:dyDescent="0.2">
      <c r="B1141" s="7">
        <v>37</v>
      </c>
      <c r="C1141" s="7">
        <v>12</v>
      </c>
      <c r="D1141" s="7">
        <v>3.8968941136321399E-2</v>
      </c>
      <c r="E1141" s="7">
        <v>-9.7174300565008292E-3</v>
      </c>
      <c r="G1141" s="7">
        <v>37</v>
      </c>
      <c r="H1141" s="7">
        <v>12</v>
      </c>
      <c r="I1141" s="7">
        <v>3.8553321669870598E-2</v>
      </c>
      <c r="J1141" s="7">
        <v>2.6134710449153602E-2</v>
      </c>
    </row>
    <row r="1142" spans="2:10" x14ac:dyDescent="0.2">
      <c r="B1142" s="7">
        <v>38</v>
      </c>
      <c r="C1142" s="7">
        <v>12</v>
      </c>
      <c r="D1142" s="7">
        <v>7.55608658135287E-4</v>
      </c>
      <c r="E1142" s="7">
        <v>-7.15541664710901E-2</v>
      </c>
      <c r="G1142" s="7">
        <v>38</v>
      </c>
      <c r="H1142" s="7">
        <v>12</v>
      </c>
      <c r="I1142" s="7">
        <v>1.54576356673175E-3</v>
      </c>
      <c r="J1142" s="7">
        <v>-4.24728950407349E-3</v>
      </c>
    </row>
    <row r="1143" spans="2:10" x14ac:dyDescent="0.2">
      <c r="B1143" s="7">
        <v>39</v>
      </c>
      <c r="C1143" s="7">
        <v>12</v>
      </c>
      <c r="D1143" s="7">
        <v>5.2088443386027798E-2</v>
      </c>
      <c r="E1143" s="7">
        <v>6.2811146686955005E-2</v>
      </c>
      <c r="G1143" s="7">
        <v>39</v>
      </c>
      <c r="H1143" s="7">
        <v>12</v>
      </c>
      <c r="I1143" s="7">
        <v>5.1081918190382297E-2</v>
      </c>
      <c r="J1143" s="7">
        <v>7.0049584293121504E-3</v>
      </c>
    </row>
    <row r="1144" spans="2:10" x14ac:dyDescent="0.2">
      <c r="B1144" s="7">
        <v>40</v>
      </c>
      <c r="C1144" s="7">
        <v>12</v>
      </c>
      <c r="D1144" s="7">
        <v>1.05119758973862E-2</v>
      </c>
      <c r="E1144" s="7">
        <v>-3.16378539422821E-2</v>
      </c>
      <c r="G1144" s="7">
        <v>40</v>
      </c>
      <c r="H1144" s="7">
        <v>12</v>
      </c>
      <c r="I1144" s="7">
        <v>1.06777348326519E-2</v>
      </c>
      <c r="J1144" s="7">
        <v>1.9436895289793199E-2</v>
      </c>
    </row>
    <row r="1145" spans="2:10" x14ac:dyDescent="0.2">
      <c r="B1145" s="7">
        <v>41</v>
      </c>
      <c r="C1145" s="7">
        <v>12</v>
      </c>
      <c r="D1145" s="7">
        <v>9.8393701725787402E-2</v>
      </c>
      <c r="E1145" s="7">
        <v>-2.2684683212022001E-2</v>
      </c>
      <c r="G1145" s="7">
        <v>41</v>
      </c>
      <c r="H1145" s="7">
        <v>12</v>
      </c>
      <c r="I1145" s="7">
        <v>9.8070518086990105E-2</v>
      </c>
      <c r="J1145" s="13">
        <v>-4.8117454356955102E-5</v>
      </c>
    </row>
    <row r="1146" spans="2:10" x14ac:dyDescent="0.2">
      <c r="B1146" s="7">
        <v>42</v>
      </c>
      <c r="C1146" s="7">
        <v>12</v>
      </c>
      <c r="D1146" s="7">
        <v>-0.15518108144280299</v>
      </c>
      <c r="E1146" s="7">
        <v>-5.0449096441429501E-3</v>
      </c>
      <c r="G1146" s="7">
        <v>42</v>
      </c>
      <c r="H1146" s="7">
        <v>12</v>
      </c>
      <c r="I1146" s="7">
        <v>-0.14995723742630401</v>
      </c>
      <c r="J1146" s="7">
        <v>-0.15854452445054701</v>
      </c>
    </row>
    <row r="1147" spans="2:10" x14ac:dyDescent="0.2">
      <c r="B1147" s="7">
        <v>43</v>
      </c>
      <c r="C1147" s="7">
        <v>12</v>
      </c>
      <c r="D1147" s="7">
        <v>0.219201039615847</v>
      </c>
      <c r="E1147" s="7">
        <v>-1.4998886383905201E-2</v>
      </c>
      <c r="G1147" s="7">
        <v>43</v>
      </c>
      <c r="H1147" s="7">
        <v>12</v>
      </c>
      <c r="I1147" s="7">
        <v>0.21699373635630401</v>
      </c>
      <c r="J1147" s="7">
        <v>-3.0751765626396501E-2</v>
      </c>
    </row>
    <row r="1148" spans="2:10" x14ac:dyDescent="0.2">
      <c r="B1148" s="7">
        <v>44</v>
      </c>
      <c r="C1148" s="7">
        <v>12</v>
      </c>
      <c r="D1148" s="7">
        <v>-0.133529904001258</v>
      </c>
      <c r="E1148" s="7">
        <v>-7.0594701355036094E-2</v>
      </c>
      <c r="G1148" s="7">
        <v>44</v>
      </c>
      <c r="H1148" s="7">
        <v>12</v>
      </c>
      <c r="I1148" s="7">
        <v>-0.13015863184927401</v>
      </c>
      <c r="J1148" s="7">
        <v>-0.10485414810806799</v>
      </c>
    </row>
    <row r="1149" spans="2:10" x14ac:dyDescent="0.2">
      <c r="B1149" s="7">
        <v>45</v>
      </c>
      <c r="C1149" s="7">
        <v>12</v>
      </c>
      <c r="D1149" s="7">
        <v>-6.8803175172582207E-2</v>
      </c>
      <c r="E1149" s="7">
        <v>-9.0099143186983505E-2</v>
      </c>
      <c r="G1149" s="7">
        <v>45</v>
      </c>
      <c r="H1149" s="7">
        <v>12</v>
      </c>
      <c r="I1149" s="7">
        <v>-6.6965228236045796E-2</v>
      </c>
      <c r="J1149" s="7">
        <v>-8.5876748740047595E-2</v>
      </c>
    </row>
    <row r="1150" spans="2:10" x14ac:dyDescent="0.2">
      <c r="B1150" s="7">
        <v>46</v>
      </c>
      <c r="C1150" s="7">
        <v>12</v>
      </c>
      <c r="D1150" s="7">
        <v>8.3383966317936306E-2</v>
      </c>
      <c r="E1150" s="7">
        <v>7.7830209933260602E-3</v>
      </c>
      <c r="G1150" s="7">
        <v>46</v>
      </c>
      <c r="H1150" s="7">
        <v>12</v>
      </c>
      <c r="I1150" s="7">
        <v>8.2667892010966207E-2</v>
      </c>
      <c r="J1150" s="7">
        <v>0.13310410025944999</v>
      </c>
    </row>
    <row r="1151" spans="2:10" x14ac:dyDescent="0.2">
      <c r="B1151" s="7">
        <v>47</v>
      </c>
      <c r="C1151" s="7">
        <v>12</v>
      </c>
      <c r="D1151" s="7">
        <v>-3.1844215241099101E-2</v>
      </c>
      <c r="E1151" s="7">
        <v>1.11566186948977E-2</v>
      </c>
      <c r="G1151" s="7">
        <v>47</v>
      </c>
      <c r="H1151" s="7">
        <v>12</v>
      </c>
      <c r="I1151" s="7">
        <v>-3.2567645783244899E-2</v>
      </c>
      <c r="J1151" s="7">
        <v>-5.0213658064809201E-2</v>
      </c>
    </row>
    <row r="1152" spans="2:10" x14ac:dyDescent="0.2">
      <c r="B1152" s="7">
        <v>48</v>
      </c>
      <c r="C1152" s="7">
        <v>12</v>
      </c>
      <c r="D1152" s="7">
        <v>0.12685378994587601</v>
      </c>
      <c r="E1152" s="7">
        <v>-1.0465425617614901E-2</v>
      </c>
      <c r="G1152" s="7">
        <v>48</v>
      </c>
      <c r="H1152" s="7">
        <v>12</v>
      </c>
      <c r="I1152" s="7">
        <v>0.123861550602824</v>
      </c>
      <c r="J1152" s="7">
        <v>2.0991409450034301E-2</v>
      </c>
    </row>
    <row r="1153" spans="2:10" x14ac:dyDescent="0.2">
      <c r="B1153" s="7">
        <v>49</v>
      </c>
      <c r="C1153" s="7">
        <v>12</v>
      </c>
      <c r="D1153" s="7">
        <v>8.9292767328098294E-2</v>
      </c>
      <c r="E1153" s="7">
        <v>5.8418180361629303E-2</v>
      </c>
      <c r="G1153" s="7">
        <v>49</v>
      </c>
      <c r="H1153" s="7">
        <v>12</v>
      </c>
      <c r="I1153" s="7">
        <v>8.8058331244385904E-2</v>
      </c>
      <c r="J1153" s="7">
        <v>4.6349649980948399E-2</v>
      </c>
    </row>
    <row r="1154" spans="2:10" x14ac:dyDescent="0.2">
      <c r="B1154" s="7">
        <v>50</v>
      </c>
      <c r="C1154" s="7">
        <v>12</v>
      </c>
      <c r="D1154" s="7">
        <v>-7.1228068558238697E-2</v>
      </c>
      <c r="E1154" s="7">
        <v>0.117635546666574</v>
      </c>
      <c r="G1154" s="7">
        <v>50</v>
      </c>
      <c r="H1154" s="7">
        <v>12</v>
      </c>
      <c r="I1154" s="7">
        <v>-7.1131109439263304E-2</v>
      </c>
      <c r="J1154" s="7">
        <v>1.6452816840193001E-2</v>
      </c>
    </row>
    <row r="1155" spans="2:10" x14ac:dyDescent="0.2">
      <c r="B1155" s="7">
        <v>51</v>
      </c>
      <c r="C1155" s="7">
        <v>12</v>
      </c>
      <c r="D1155" s="7">
        <v>7.0050530502495406E-2</v>
      </c>
      <c r="E1155" s="7">
        <v>5.5403119091049099E-2</v>
      </c>
      <c r="G1155" s="7">
        <v>51</v>
      </c>
      <c r="H1155" s="7">
        <v>12</v>
      </c>
      <c r="I1155" s="7">
        <v>6.9237142407024999E-2</v>
      </c>
      <c r="J1155" s="7">
        <v>-1.9219198915354101E-2</v>
      </c>
    </row>
    <row r="1156" spans="2:10" x14ac:dyDescent="0.2">
      <c r="B1156" s="7">
        <v>52</v>
      </c>
      <c r="C1156" s="7">
        <v>12</v>
      </c>
      <c r="D1156" s="7">
        <v>9.4413429611757103E-3</v>
      </c>
      <c r="E1156" s="7">
        <v>-1.2846995308167099E-2</v>
      </c>
      <c r="G1156" s="7">
        <v>52</v>
      </c>
      <c r="H1156" s="7">
        <v>12</v>
      </c>
      <c r="I1156" s="7">
        <v>1.00450794568374E-2</v>
      </c>
      <c r="J1156" s="7">
        <v>2.3032791962824799E-2</v>
      </c>
    </row>
    <row r="1157" spans="2:10" x14ac:dyDescent="0.2">
      <c r="B1157" s="7">
        <v>53</v>
      </c>
      <c r="C1157" s="7">
        <v>12</v>
      </c>
      <c r="D1157" s="7">
        <v>-7.63127367995686E-3</v>
      </c>
      <c r="E1157" s="7">
        <v>4.1953497700811603E-2</v>
      </c>
      <c r="G1157" s="7">
        <v>53</v>
      </c>
      <c r="H1157" s="7">
        <v>12</v>
      </c>
      <c r="I1157" s="7">
        <v>-7.3256839846553802E-3</v>
      </c>
      <c r="J1157" s="7">
        <v>0.12541330287185701</v>
      </c>
    </row>
    <row r="1158" spans="2:10" x14ac:dyDescent="0.2">
      <c r="B1158" s="7">
        <v>54</v>
      </c>
      <c r="C1158" s="7">
        <v>12</v>
      </c>
      <c r="D1158" s="7">
        <v>-8.6575845171329199E-2</v>
      </c>
      <c r="E1158" s="7">
        <v>-3.2031134307516099E-2</v>
      </c>
      <c r="G1158" s="7">
        <v>54</v>
      </c>
      <c r="H1158" s="7">
        <v>12</v>
      </c>
      <c r="I1158" s="7">
        <v>-8.4569592181402697E-2</v>
      </c>
      <c r="J1158" s="7">
        <v>-9.4597834543142398E-2</v>
      </c>
    </row>
    <row r="1159" spans="2:10" x14ac:dyDescent="0.2">
      <c r="B1159" s="7">
        <v>55</v>
      </c>
      <c r="C1159" s="7">
        <v>12</v>
      </c>
      <c r="D1159" s="7">
        <v>7.3130285573288503E-2</v>
      </c>
      <c r="E1159" s="7">
        <v>8.8979003448217006E-2</v>
      </c>
      <c r="G1159" s="7">
        <v>55</v>
      </c>
      <c r="H1159" s="7">
        <v>12</v>
      </c>
      <c r="I1159" s="7">
        <v>7.1798298061951399E-2</v>
      </c>
      <c r="J1159" s="7">
        <v>-2.1765275609215702E-3</v>
      </c>
    </row>
    <row r="1160" spans="2:10" x14ac:dyDescent="0.2">
      <c r="B1160" s="7">
        <v>56</v>
      </c>
      <c r="C1160" s="7">
        <v>12</v>
      </c>
      <c r="D1160" s="7">
        <v>-1.14147249349488E-2</v>
      </c>
      <c r="E1160" s="7">
        <v>2.29341754473875E-2</v>
      </c>
      <c r="G1160" s="7">
        <v>56</v>
      </c>
      <c r="H1160" s="7">
        <v>12</v>
      </c>
      <c r="I1160" s="7">
        <v>-1.14385242351949E-2</v>
      </c>
      <c r="J1160" s="7">
        <v>3.0279760754837098E-2</v>
      </c>
    </row>
    <row r="1161" spans="2:10" x14ac:dyDescent="0.2">
      <c r="B1161" s="7">
        <v>57</v>
      </c>
      <c r="C1161" s="7">
        <v>12</v>
      </c>
      <c r="D1161" s="7">
        <v>-0.106499944723367</v>
      </c>
      <c r="E1161" s="7">
        <v>-9.9951397209328399E-2</v>
      </c>
      <c r="G1161" s="7">
        <v>57</v>
      </c>
      <c r="H1161" s="7">
        <v>12</v>
      </c>
      <c r="I1161" s="7">
        <v>-0.105233126898075</v>
      </c>
      <c r="J1161" s="7">
        <v>4.6222000185095702E-2</v>
      </c>
    </row>
    <row r="1162" spans="2:10" x14ac:dyDescent="0.2">
      <c r="B1162" s="7">
        <v>58</v>
      </c>
      <c r="C1162" s="7">
        <v>12</v>
      </c>
      <c r="D1162" s="7">
        <v>-3.8556042107766003E-2</v>
      </c>
      <c r="E1162" s="7">
        <v>-1.7882666436140199E-2</v>
      </c>
      <c r="G1162" s="7">
        <v>58</v>
      </c>
      <c r="H1162" s="7">
        <v>12</v>
      </c>
      <c r="I1162" s="7">
        <v>-3.8028028166996498E-2</v>
      </c>
      <c r="J1162" s="7">
        <v>-6.76531645900562E-2</v>
      </c>
    </row>
    <row r="1163" spans="2:10" x14ac:dyDescent="0.2">
      <c r="B1163" s="7">
        <v>59</v>
      </c>
      <c r="C1163" s="7">
        <v>12</v>
      </c>
      <c r="D1163" s="7">
        <v>9.63686865450573E-2</v>
      </c>
      <c r="E1163" s="7">
        <v>-3.1556636984136702E-2</v>
      </c>
      <c r="G1163" s="7">
        <v>59</v>
      </c>
      <c r="H1163" s="7">
        <v>12</v>
      </c>
      <c r="I1163" s="7">
        <v>9.4144759427857494E-2</v>
      </c>
      <c r="J1163" s="7">
        <v>-0.11345343471793801</v>
      </c>
    </row>
    <row r="1164" spans="2:10" x14ac:dyDescent="0.2">
      <c r="B1164" s="7">
        <v>60</v>
      </c>
      <c r="C1164" s="7">
        <v>12</v>
      </c>
      <c r="D1164" s="7">
        <v>-3.3725386798204603E-2</v>
      </c>
      <c r="E1164" s="7">
        <v>1.53822276766311E-2</v>
      </c>
      <c r="G1164" s="7">
        <v>60</v>
      </c>
      <c r="H1164" s="7">
        <v>12</v>
      </c>
      <c r="I1164" s="7">
        <v>-3.2839093545747197E-2</v>
      </c>
      <c r="J1164" s="7">
        <v>-0.14996213273704601</v>
      </c>
    </row>
    <row r="1165" spans="2:10" x14ac:dyDescent="0.2">
      <c r="B1165" s="7">
        <v>61</v>
      </c>
      <c r="C1165" s="7">
        <v>12</v>
      </c>
      <c r="D1165" s="7">
        <v>-0.154186343200197</v>
      </c>
      <c r="E1165" s="7">
        <v>-0.212687895193437</v>
      </c>
      <c r="G1165" s="7">
        <v>61</v>
      </c>
      <c r="H1165" s="7">
        <v>12</v>
      </c>
      <c r="I1165" s="7">
        <v>-0.14848202287420501</v>
      </c>
      <c r="J1165" s="7">
        <v>-4.6015370941026E-3</v>
      </c>
    </row>
    <row r="1166" spans="2:10" x14ac:dyDescent="0.2">
      <c r="B1166" s="7">
        <v>62</v>
      </c>
      <c r="C1166" s="7">
        <v>12</v>
      </c>
      <c r="D1166" s="7">
        <v>-1.9053329851287999E-2</v>
      </c>
      <c r="E1166" s="7">
        <v>-3.4769422411361703E-2</v>
      </c>
      <c r="G1166" s="7">
        <v>62</v>
      </c>
      <c r="H1166" s="7">
        <v>12</v>
      </c>
      <c r="I1166" s="7">
        <v>-1.91232189181685E-2</v>
      </c>
      <c r="J1166" s="7">
        <v>8.6858948293215804E-2</v>
      </c>
    </row>
    <row r="1167" spans="2:10" x14ac:dyDescent="0.2">
      <c r="B1167" s="7">
        <v>63</v>
      </c>
      <c r="C1167" s="7">
        <v>12</v>
      </c>
      <c r="D1167" s="7">
        <v>-0.11016318979762101</v>
      </c>
      <c r="E1167" s="7">
        <v>-0.24708729184044601</v>
      </c>
      <c r="G1167" s="7">
        <v>63</v>
      </c>
      <c r="H1167" s="7">
        <v>12</v>
      </c>
      <c r="I1167" s="7">
        <v>-0.10774780256655</v>
      </c>
      <c r="J1167" s="7">
        <v>-0.11996669437084</v>
      </c>
    </row>
    <row r="1168" spans="2:10" x14ac:dyDescent="0.2">
      <c r="B1168" s="7">
        <v>64</v>
      </c>
      <c r="C1168" s="7">
        <v>12</v>
      </c>
      <c r="D1168" s="7">
        <v>1.70858638420874E-2</v>
      </c>
      <c r="E1168" s="7">
        <v>-4.7449494894609097E-2</v>
      </c>
      <c r="G1168" s="7">
        <v>64</v>
      </c>
      <c r="H1168" s="7">
        <v>12</v>
      </c>
      <c r="I1168" s="7">
        <v>1.7034420430402299E-2</v>
      </c>
      <c r="J1168" s="7">
        <v>-6.2844972048181597E-2</v>
      </c>
    </row>
    <row r="1169" spans="2:10" x14ac:dyDescent="0.2">
      <c r="B1169" s="7">
        <v>65</v>
      </c>
      <c r="C1169" s="7">
        <v>12</v>
      </c>
      <c r="D1169" s="7">
        <v>-3.8482967709820799E-2</v>
      </c>
      <c r="E1169" s="7">
        <v>1.9877023868091599E-2</v>
      </c>
      <c r="G1169" s="7">
        <v>65</v>
      </c>
      <c r="H1169" s="7">
        <v>12</v>
      </c>
      <c r="I1169" s="7">
        <v>-3.6480858385864699E-2</v>
      </c>
      <c r="J1169" s="7">
        <v>8.5261235290317899E-2</v>
      </c>
    </row>
    <row r="1170" spans="2:10" x14ac:dyDescent="0.2">
      <c r="B1170" s="7">
        <v>66</v>
      </c>
      <c r="C1170" s="7">
        <v>12</v>
      </c>
      <c r="D1170" s="7">
        <v>-8.8336732664499706E-2</v>
      </c>
      <c r="E1170" s="7">
        <v>3.8316768554555097E-2</v>
      </c>
      <c r="G1170" s="7">
        <v>66</v>
      </c>
      <c r="H1170" s="7">
        <v>12</v>
      </c>
      <c r="I1170" s="7">
        <v>-8.6110320724487502E-2</v>
      </c>
      <c r="J1170" s="7">
        <v>4.9898583609811802E-2</v>
      </c>
    </row>
    <row r="1171" spans="2:10" x14ac:dyDescent="0.2">
      <c r="B1171" s="7">
        <v>67</v>
      </c>
      <c r="C1171" s="7">
        <v>12</v>
      </c>
      <c r="D1171" s="7">
        <v>-0.108636891846679</v>
      </c>
      <c r="E1171" s="7">
        <v>0.100038686566974</v>
      </c>
      <c r="G1171" s="7">
        <v>67</v>
      </c>
      <c r="H1171" s="7">
        <v>12</v>
      </c>
      <c r="I1171" s="7">
        <v>-0.108830172002313</v>
      </c>
      <c r="J1171" s="7">
        <v>-2.99992386256775E-4</v>
      </c>
    </row>
    <row r="1172" spans="2:10" x14ac:dyDescent="0.2">
      <c r="B1172" s="7">
        <v>68</v>
      </c>
      <c r="C1172" s="7">
        <v>12</v>
      </c>
      <c r="D1172" s="7">
        <v>5.7229445518562898E-2</v>
      </c>
      <c r="E1172" s="7">
        <v>3.69184625135279E-2</v>
      </c>
      <c r="G1172" s="7">
        <v>68</v>
      </c>
      <c r="H1172" s="7">
        <v>12</v>
      </c>
      <c r="I1172" s="7">
        <v>5.64202616004525E-2</v>
      </c>
      <c r="J1172" s="7">
        <v>5.5472023861218703E-2</v>
      </c>
    </row>
    <row r="1173" spans="2:10" x14ac:dyDescent="0.2">
      <c r="B1173" s="7">
        <v>69</v>
      </c>
      <c r="C1173" s="7">
        <v>12</v>
      </c>
      <c r="D1173" s="7">
        <v>-7.7405782047437199E-3</v>
      </c>
      <c r="E1173" s="7">
        <v>-7.3532958407513505E-2</v>
      </c>
      <c r="G1173" s="7">
        <v>69</v>
      </c>
      <c r="H1173" s="7">
        <v>12</v>
      </c>
      <c r="I1173" s="7">
        <v>-6.3187100920902902E-3</v>
      </c>
      <c r="J1173" s="7">
        <v>-5.4364125412986297E-2</v>
      </c>
    </row>
    <row r="1174" spans="2:10" x14ac:dyDescent="0.2">
      <c r="B1174" s="7">
        <v>70</v>
      </c>
      <c r="C1174" s="7">
        <v>12</v>
      </c>
      <c r="D1174" s="7">
        <v>1.8797343545241301E-2</v>
      </c>
      <c r="E1174" s="7">
        <v>-0.26850151058102201</v>
      </c>
      <c r="G1174" s="7">
        <v>70</v>
      </c>
      <c r="H1174" s="7">
        <v>12</v>
      </c>
      <c r="I1174" s="7">
        <v>1.8698504833667001E-2</v>
      </c>
      <c r="J1174" s="7">
        <v>-0.16140382733496</v>
      </c>
    </row>
    <row r="1175" spans="2:10" x14ac:dyDescent="0.2">
      <c r="B1175" s="7">
        <v>71</v>
      </c>
      <c r="C1175" s="7">
        <v>12</v>
      </c>
      <c r="D1175" s="7">
        <v>-7.2678936925215404E-2</v>
      </c>
      <c r="E1175" s="7">
        <v>6.7276826660603598E-2</v>
      </c>
      <c r="G1175" s="7">
        <v>71</v>
      </c>
      <c r="H1175" s="7">
        <v>12</v>
      </c>
      <c r="I1175" s="7">
        <v>-7.08318835069148E-2</v>
      </c>
      <c r="J1175" s="7">
        <v>-8.7757998138319401E-2</v>
      </c>
    </row>
    <row r="1176" spans="2:10" x14ac:dyDescent="0.2">
      <c r="B1176" s="7">
        <v>72</v>
      </c>
      <c r="C1176" s="7">
        <v>12</v>
      </c>
      <c r="D1176" s="7">
        <v>3.4278707446204301E-2</v>
      </c>
      <c r="E1176" s="7">
        <v>-8.1335253166026095E-3</v>
      </c>
      <c r="G1176" s="7">
        <v>72</v>
      </c>
      <c r="H1176" s="7">
        <v>12</v>
      </c>
      <c r="I1176" s="7">
        <v>3.3742832686825402E-2</v>
      </c>
      <c r="J1176" s="7">
        <v>-5.7531361707232997E-2</v>
      </c>
    </row>
    <row r="1177" spans="2:10" x14ac:dyDescent="0.2">
      <c r="B1177" s="7">
        <v>73</v>
      </c>
      <c r="C1177" s="7">
        <v>12</v>
      </c>
      <c r="D1177" s="7">
        <v>-0.105541592155192</v>
      </c>
      <c r="E1177" s="7">
        <v>-3.1138915622835699E-2</v>
      </c>
      <c r="G1177" s="7">
        <v>73</v>
      </c>
      <c r="H1177" s="7">
        <v>12</v>
      </c>
      <c r="I1177" s="7">
        <v>-0.102796109695955</v>
      </c>
      <c r="J1177" s="7">
        <v>-7.7239324683173294E-2</v>
      </c>
    </row>
    <row r="1178" spans="2:10" x14ac:dyDescent="0.2">
      <c r="B1178" s="7">
        <v>74</v>
      </c>
      <c r="C1178" s="7">
        <v>12</v>
      </c>
      <c r="D1178" s="7">
        <v>-4.8927375214745397E-2</v>
      </c>
      <c r="E1178" s="7">
        <v>0.124517440739805</v>
      </c>
      <c r="G1178" s="7">
        <v>74</v>
      </c>
      <c r="H1178" s="7">
        <v>12</v>
      </c>
      <c r="I1178" s="7">
        <v>-4.5942174683072601E-2</v>
      </c>
      <c r="J1178" s="7">
        <v>6.5804757470385999E-2</v>
      </c>
    </row>
    <row r="1179" spans="2:10" x14ac:dyDescent="0.2">
      <c r="B1179" s="7">
        <v>75</v>
      </c>
      <c r="C1179" s="7">
        <v>12</v>
      </c>
      <c r="D1179" s="7">
        <v>-0.15509122322935301</v>
      </c>
      <c r="E1179" s="7">
        <v>-2.6871885474665E-2</v>
      </c>
      <c r="G1179" s="7">
        <v>75</v>
      </c>
      <c r="H1179" s="7">
        <v>12</v>
      </c>
      <c r="I1179" s="7">
        <v>-0.152078496024905</v>
      </c>
      <c r="J1179" s="7">
        <v>5.1363655847763902E-2</v>
      </c>
    </row>
    <row r="1180" spans="2:10" x14ac:dyDescent="0.2">
      <c r="B1180" s="7">
        <v>76</v>
      </c>
      <c r="C1180" s="7">
        <v>12</v>
      </c>
      <c r="D1180" s="7">
        <v>-0.220198764196468</v>
      </c>
      <c r="E1180" s="7">
        <v>-0.24876095411694099</v>
      </c>
      <c r="G1180" s="7">
        <v>76</v>
      </c>
      <c r="H1180" s="7">
        <v>12</v>
      </c>
      <c r="I1180" s="7">
        <v>-0.21312512838200801</v>
      </c>
      <c r="J1180" s="7">
        <v>-0.11234778903397601</v>
      </c>
    </row>
    <row r="1181" spans="2:10" x14ac:dyDescent="0.2">
      <c r="B1181" s="7">
        <v>77</v>
      </c>
      <c r="C1181" s="7">
        <v>12</v>
      </c>
      <c r="D1181" s="7">
        <v>-3.4552609981478397E-2</v>
      </c>
      <c r="E1181" s="7">
        <v>-4.6234730601590897E-2</v>
      </c>
      <c r="G1181" s="7">
        <v>77</v>
      </c>
      <c r="H1181" s="7">
        <v>12</v>
      </c>
      <c r="I1181" s="7">
        <v>-3.2684464652007299E-2</v>
      </c>
      <c r="J1181" s="7">
        <v>1.24055103619032E-2</v>
      </c>
    </row>
    <row r="1182" spans="2:10" x14ac:dyDescent="0.2">
      <c r="B1182" s="7">
        <v>78</v>
      </c>
      <c r="C1182" s="7">
        <v>12</v>
      </c>
      <c r="D1182" s="7">
        <v>4.2242443762963197E-2</v>
      </c>
      <c r="E1182" s="7">
        <v>-2.9411117255333099E-2</v>
      </c>
      <c r="G1182" s="7">
        <v>78</v>
      </c>
      <c r="H1182" s="7">
        <v>12</v>
      </c>
      <c r="I1182" s="7">
        <v>4.1808269116669898E-2</v>
      </c>
      <c r="J1182" s="7">
        <v>6.4282836598014398E-2</v>
      </c>
    </row>
    <row r="1183" spans="2:10" x14ac:dyDescent="0.2">
      <c r="B1183" s="7">
        <v>79</v>
      </c>
      <c r="C1183" s="7">
        <v>12</v>
      </c>
      <c r="D1183" s="7">
        <v>9.6204712522566502E-2</v>
      </c>
      <c r="E1183" s="7">
        <v>6.4860090185054495E-2</v>
      </c>
      <c r="G1183" s="7">
        <v>79</v>
      </c>
      <c r="H1183" s="7">
        <v>12</v>
      </c>
      <c r="I1183" s="7">
        <v>9.4274413211461003E-2</v>
      </c>
      <c r="J1183" s="7">
        <v>4.2917483036904798E-2</v>
      </c>
    </row>
    <row r="1184" spans="2:10" x14ac:dyDescent="0.2">
      <c r="B1184" s="7">
        <v>80</v>
      </c>
      <c r="C1184" s="7">
        <v>12</v>
      </c>
      <c r="D1184" s="7">
        <v>-1.5221277754634799E-2</v>
      </c>
      <c r="E1184" s="7">
        <v>-6.5835632311460807E-2</v>
      </c>
      <c r="G1184" s="7">
        <v>80</v>
      </c>
      <c r="H1184" s="7">
        <v>12</v>
      </c>
      <c r="I1184" s="7">
        <v>-1.62414262928001E-2</v>
      </c>
      <c r="J1184" s="7">
        <v>0.10218315455322501</v>
      </c>
    </row>
    <row r="1185" spans="2:10" x14ac:dyDescent="0.2">
      <c r="B1185" s="7">
        <v>81</v>
      </c>
      <c r="C1185" s="7">
        <v>12</v>
      </c>
      <c r="D1185" s="7">
        <v>1.8385174368431099E-2</v>
      </c>
      <c r="E1185" s="7">
        <v>-9.7093168453999304E-2</v>
      </c>
      <c r="G1185" s="7">
        <v>81</v>
      </c>
      <c r="H1185" s="7">
        <v>12</v>
      </c>
      <c r="I1185" s="7">
        <v>1.76613241467143E-2</v>
      </c>
      <c r="J1185" s="7">
        <v>-0.17376863816885299</v>
      </c>
    </row>
    <row r="1186" spans="2:10" x14ac:dyDescent="0.2">
      <c r="B1186" s="7">
        <v>82</v>
      </c>
      <c r="C1186" s="7">
        <v>12</v>
      </c>
      <c r="D1186" s="7">
        <v>5.2467392886280002E-2</v>
      </c>
      <c r="E1186" s="7">
        <v>-7.37797520284387E-2</v>
      </c>
      <c r="G1186" s="7">
        <v>82</v>
      </c>
      <c r="H1186" s="7">
        <v>12</v>
      </c>
      <c r="I1186" s="7">
        <v>5.1851570531629101E-2</v>
      </c>
      <c r="J1186" s="7">
        <v>-5.5075667072339997E-2</v>
      </c>
    </row>
    <row r="1187" spans="2:10" x14ac:dyDescent="0.2">
      <c r="B1187" s="7">
        <v>83</v>
      </c>
      <c r="C1187" s="7">
        <v>12</v>
      </c>
      <c r="D1187" s="7">
        <v>1.6479801414741101E-2</v>
      </c>
      <c r="E1187" s="7">
        <v>2.0895164665895499E-2</v>
      </c>
      <c r="G1187" s="7">
        <v>83</v>
      </c>
      <c r="H1187" s="7">
        <v>12</v>
      </c>
      <c r="I1187" s="7">
        <v>1.6478574118883298E-2</v>
      </c>
      <c r="J1187" s="7">
        <v>5.7983332033991503E-2</v>
      </c>
    </row>
    <row r="1188" spans="2:10" x14ac:dyDescent="0.2">
      <c r="B1188" s="7">
        <v>84</v>
      </c>
      <c r="C1188" s="7">
        <v>12</v>
      </c>
      <c r="D1188" s="7">
        <v>-1.01481788387563E-2</v>
      </c>
      <c r="E1188" s="7">
        <v>-0.14513730684741899</v>
      </c>
      <c r="G1188" s="7">
        <v>84</v>
      </c>
      <c r="H1188" s="7">
        <v>12</v>
      </c>
      <c r="I1188" s="7">
        <v>-9.1570686585429294E-3</v>
      </c>
      <c r="J1188" s="7">
        <v>-6.0114069186509397E-2</v>
      </c>
    </row>
    <row r="1189" spans="2:10" x14ac:dyDescent="0.2">
      <c r="B1189" s="7">
        <v>85</v>
      </c>
      <c r="C1189" s="7">
        <v>12</v>
      </c>
      <c r="D1189" s="7">
        <v>-2.2540313195475999E-2</v>
      </c>
      <c r="E1189" s="7">
        <v>0.13485938486990101</v>
      </c>
      <c r="G1189" s="7">
        <v>85</v>
      </c>
      <c r="H1189" s="7">
        <v>12</v>
      </c>
      <c r="I1189" s="7">
        <v>-2.12124964725167E-2</v>
      </c>
      <c r="J1189" s="7">
        <v>0.110733490280881</v>
      </c>
    </row>
    <row r="1190" spans="2:10" x14ac:dyDescent="0.2">
      <c r="B1190" s="7">
        <v>86</v>
      </c>
      <c r="C1190" s="7">
        <v>12</v>
      </c>
      <c r="D1190" s="7">
        <v>0.108678166396508</v>
      </c>
      <c r="E1190" s="7">
        <v>5.53866405602381E-2</v>
      </c>
      <c r="G1190" s="7">
        <v>86</v>
      </c>
      <c r="H1190" s="7">
        <v>12</v>
      </c>
      <c r="I1190" s="7">
        <v>0.10559870073415099</v>
      </c>
      <c r="J1190" s="7">
        <v>-1.98405131980177E-2</v>
      </c>
    </row>
    <row r="1191" spans="2:10" x14ac:dyDescent="0.2">
      <c r="B1191" s="7">
        <v>87</v>
      </c>
      <c r="C1191" s="7">
        <v>12</v>
      </c>
      <c r="D1191" s="7">
        <v>-3.5650348254286299E-2</v>
      </c>
      <c r="E1191" s="7">
        <v>-0.17262839491822901</v>
      </c>
      <c r="G1191" s="7">
        <v>87</v>
      </c>
      <c r="H1191" s="7">
        <v>12</v>
      </c>
      <c r="I1191" s="7">
        <v>-3.4603939218112799E-2</v>
      </c>
      <c r="J1191" s="7">
        <v>3.5525824302796501E-2</v>
      </c>
    </row>
    <row r="1192" spans="2:10" x14ac:dyDescent="0.2">
      <c r="B1192" s="7">
        <v>88</v>
      </c>
      <c r="C1192" s="7">
        <v>12</v>
      </c>
      <c r="D1192" s="7">
        <v>-9.7079958137076303E-2</v>
      </c>
      <c r="E1192" s="7">
        <v>-6.2946580124785698E-2</v>
      </c>
      <c r="G1192" s="7">
        <v>88</v>
      </c>
      <c r="H1192" s="7">
        <v>12</v>
      </c>
      <c r="I1192" s="7">
        <v>-9.4531215985382402E-2</v>
      </c>
      <c r="J1192" s="7">
        <v>-0.106257636919858</v>
      </c>
    </row>
    <row r="1193" spans="2:10" x14ac:dyDescent="0.2">
      <c r="B1193" s="7">
        <v>89</v>
      </c>
      <c r="C1193" s="7">
        <v>12</v>
      </c>
      <c r="D1193" s="7">
        <v>2.5452318681917801E-4</v>
      </c>
      <c r="E1193" s="7">
        <v>4.4286564057239602E-2</v>
      </c>
      <c r="G1193" s="7">
        <v>89</v>
      </c>
      <c r="H1193" s="7">
        <v>12</v>
      </c>
      <c r="I1193" s="13">
        <v>-6.9007340942839294E-5</v>
      </c>
      <c r="J1193" s="7">
        <v>2.00078078587556E-2</v>
      </c>
    </row>
    <row r="1194" spans="2:10" x14ac:dyDescent="0.2">
      <c r="B1194" s="7">
        <v>90</v>
      </c>
      <c r="C1194" s="7">
        <v>12</v>
      </c>
      <c r="D1194" s="7">
        <v>3.06682656878117E-2</v>
      </c>
      <c r="E1194" s="7">
        <v>-7.50796666076603E-2</v>
      </c>
      <c r="G1194" s="7">
        <v>90</v>
      </c>
      <c r="H1194" s="7">
        <v>12</v>
      </c>
      <c r="I1194" s="7">
        <v>3.0066324550096699E-2</v>
      </c>
      <c r="J1194" s="7">
        <v>-0.13999382319767201</v>
      </c>
    </row>
    <row r="1195" spans="2:10" x14ac:dyDescent="0.2">
      <c r="B1195" s="7">
        <v>91</v>
      </c>
      <c r="C1195" s="7">
        <v>12</v>
      </c>
      <c r="D1195" s="7">
        <v>-3.2926622616922301E-2</v>
      </c>
      <c r="E1195" s="7">
        <v>-0.117772047002265</v>
      </c>
      <c r="G1195" s="7">
        <v>91</v>
      </c>
      <c r="H1195" s="7">
        <v>12</v>
      </c>
      <c r="I1195" s="7">
        <v>-3.05598189264575E-2</v>
      </c>
      <c r="J1195" s="7">
        <v>-5.7754482469419999E-2</v>
      </c>
    </row>
    <row r="1196" spans="2:10" x14ac:dyDescent="0.2">
      <c r="B1196" s="7">
        <v>92</v>
      </c>
      <c r="C1196" s="7">
        <v>12</v>
      </c>
      <c r="D1196" s="7">
        <v>3.6417305480180899E-2</v>
      </c>
      <c r="E1196" s="7">
        <v>6.7587401322119198E-2</v>
      </c>
      <c r="G1196" s="7">
        <v>92</v>
      </c>
      <c r="H1196" s="7">
        <v>12</v>
      </c>
      <c r="I1196" s="7">
        <v>3.5973525807692801E-2</v>
      </c>
      <c r="J1196" s="7">
        <v>1.8678174541554099E-2</v>
      </c>
    </row>
    <row r="1197" spans="2:10" x14ac:dyDescent="0.2">
      <c r="B1197" s="7">
        <v>93</v>
      </c>
      <c r="C1197" s="7">
        <v>12</v>
      </c>
      <c r="D1197" s="7">
        <v>3.9574509196096799E-2</v>
      </c>
      <c r="E1197" s="7">
        <v>1.7138888716189599E-2</v>
      </c>
      <c r="G1197" s="7">
        <v>93</v>
      </c>
      <c r="H1197" s="7">
        <v>12</v>
      </c>
      <c r="I1197" s="7">
        <v>3.8852566956903999E-2</v>
      </c>
      <c r="J1197" s="7">
        <v>-3.49831768053619E-2</v>
      </c>
    </row>
    <row r="1198" spans="2:10" x14ac:dyDescent="0.2">
      <c r="B1198" s="7">
        <v>94</v>
      </c>
      <c r="C1198" s="7">
        <v>12</v>
      </c>
      <c r="D1198" s="7">
        <v>5.6859118899737403E-2</v>
      </c>
      <c r="E1198" s="7">
        <v>6.8473663910088703E-2</v>
      </c>
      <c r="G1198" s="7">
        <v>94</v>
      </c>
      <c r="H1198" s="7">
        <v>12</v>
      </c>
      <c r="I1198" s="7">
        <v>5.6466356244083499E-2</v>
      </c>
      <c r="J1198" s="7">
        <v>2.8312385220290899E-2</v>
      </c>
    </row>
    <row r="1199" spans="2:10" x14ac:dyDescent="0.2">
      <c r="B1199" s="7">
        <v>95</v>
      </c>
      <c r="C1199" s="7">
        <v>12</v>
      </c>
      <c r="D1199" s="7">
        <v>9.1285364766804395E-3</v>
      </c>
      <c r="E1199" s="7">
        <v>-5.6111088257515498E-2</v>
      </c>
      <c r="G1199" s="7">
        <v>95</v>
      </c>
      <c r="H1199" s="7">
        <v>12</v>
      </c>
      <c r="I1199" s="7">
        <v>9.3276198659868505E-3</v>
      </c>
      <c r="J1199" s="7">
        <v>-0.132528388014925</v>
      </c>
    </row>
    <row r="1200" spans="2:10" x14ac:dyDescent="0.2">
      <c r="B1200" s="7">
        <v>96</v>
      </c>
      <c r="C1200" s="7">
        <v>12</v>
      </c>
      <c r="D1200" s="7">
        <v>-3.6979288863562901E-2</v>
      </c>
      <c r="E1200" s="7">
        <v>-0.17559785052755</v>
      </c>
      <c r="G1200" s="7">
        <v>96</v>
      </c>
      <c r="H1200" s="7">
        <v>12</v>
      </c>
      <c r="I1200" s="7">
        <v>-3.6867167937104199E-2</v>
      </c>
      <c r="J1200" s="7">
        <v>-0.20552409788082299</v>
      </c>
    </row>
    <row r="1201" spans="2:10" x14ac:dyDescent="0.2">
      <c r="B1201" s="7">
        <v>97</v>
      </c>
      <c r="C1201" s="7">
        <v>12</v>
      </c>
      <c r="D1201" s="7">
        <v>-7.3048643099275196E-2</v>
      </c>
      <c r="E1201" s="7">
        <v>-3.9845631799310298E-2</v>
      </c>
      <c r="G1201" s="7">
        <v>97</v>
      </c>
      <c r="H1201" s="7">
        <v>12</v>
      </c>
      <c r="I1201" s="7">
        <v>-6.9834403177610596E-2</v>
      </c>
      <c r="J1201" s="7">
        <v>6.2624360423404503E-3</v>
      </c>
    </row>
    <row r="1202" spans="2:10" x14ac:dyDescent="0.2">
      <c r="B1202" s="7">
        <v>98</v>
      </c>
      <c r="C1202" s="7">
        <v>12</v>
      </c>
      <c r="D1202" s="7">
        <v>4.7676311128624201E-2</v>
      </c>
      <c r="E1202" s="7">
        <v>-5.5770501053920903E-2</v>
      </c>
      <c r="G1202" s="7">
        <v>98</v>
      </c>
      <c r="H1202" s="7">
        <v>12</v>
      </c>
      <c r="I1202" s="7">
        <v>4.7352164801440097E-2</v>
      </c>
      <c r="J1202" s="7">
        <v>-8.4657665569345397E-3</v>
      </c>
    </row>
    <row r="1203" spans="2:10" x14ac:dyDescent="0.2">
      <c r="B1203" s="7">
        <v>99</v>
      </c>
      <c r="C1203" s="7">
        <v>12</v>
      </c>
      <c r="D1203" s="7">
        <v>1.40282681022237E-2</v>
      </c>
      <c r="E1203" s="7">
        <v>-7.7643982291899496E-3</v>
      </c>
      <c r="G1203" s="7">
        <v>99</v>
      </c>
      <c r="H1203" s="7">
        <v>12</v>
      </c>
      <c r="I1203" s="7">
        <v>1.40660132203552E-2</v>
      </c>
      <c r="J1203" s="7">
        <v>8.7356201267659195E-2</v>
      </c>
    </row>
    <row r="1204" spans="2:10" x14ac:dyDescent="0.2">
      <c r="B1204" s="7">
        <v>100</v>
      </c>
      <c r="C1204" s="7">
        <v>12</v>
      </c>
      <c r="D1204" s="7">
        <v>1.5758776621790802E-2</v>
      </c>
      <c r="E1204" s="7">
        <v>-4.7680635405683298E-2</v>
      </c>
      <c r="G1204" s="7">
        <v>100</v>
      </c>
      <c r="H1204" s="7">
        <v>12</v>
      </c>
      <c r="I1204" s="7">
        <v>1.5690872294785899E-2</v>
      </c>
      <c r="J1204" s="7">
        <v>-7.3618234991246603E-2</v>
      </c>
    </row>
    <row r="1205" spans="2:10" x14ac:dyDescent="0.2">
      <c r="B1205" s="7">
        <v>1</v>
      </c>
      <c r="C1205" s="7">
        <v>13</v>
      </c>
      <c r="D1205" s="7">
        <v>-0.15941764657079999</v>
      </c>
      <c r="E1205" s="7">
        <v>-0.19226965692763501</v>
      </c>
      <c r="G1205" s="7">
        <v>1</v>
      </c>
      <c r="H1205" s="7">
        <v>13</v>
      </c>
      <c r="I1205" s="7">
        <v>-0.154852202678851</v>
      </c>
      <c r="J1205" s="7">
        <v>-0.147573016080913</v>
      </c>
    </row>
    <row r="1206" spans="2:10" x14ac:dyDescent="0.2">
      <c r="B1206" s="7">
        <v>2</v>
      </c>
      <c r="C1206" s="7">
        <v>13</v>
      </c>
      <c r="D1206" s="7">
        <v>1.6993029790873099E-2</v>
      </c>
      <c r="E1206" s="7">
        <v>7.6844636135278102E-2</v>
      </c>
      <c r="G1206" s="7">
        <v>2</v>
      </c>
      <c r="H1206" s="7">
        <v>13</v>
      </c>
      <c r="I1206" s="7">
        <v>1.66785949715758E-2</v>
      </c>
      <c r="J1206" s="7">
        <v>-6.5609812421902405E-2</v>
      </c>
    </row>
    <row r="1207" spans="2:10" x14ac:dyDescent="0.2">
      <c r="B1207" s="7">
        <v>3</v>
      </c>
      <c r="C1207" s="7">
        <v>13</v>
      </c>
      <c r="D1207" s="7">
        <v>-0.201406525282677</v>
      </c>
      <c r="E1207" s="7">
        <v>4.9321907550463201E-2</v>
      </c>
      <c r="G1207" s="7">
        <v>3</v>
      </c>
      <c r="H1207" s="7">
        <v>13</v>
      </c>
      <c r="I1207" s="7">
        <v>-0.19186272733342599</v>
      </c>
      <c r="J1207" s="7">
        <v>-9.9157070133462505E-2</v>
      </c>
    </row>
    <row r="1208" spans="2:10" x14ac:dyDescent="0.2">
      <c r="B1208" s="7">
        <v>4</v>
      </c>
      <c r="C1208" s="7">
        <v>13</v>
      </c>
      <c r="D1208" s="7">
        <v>-2.7557184558320499E-2</v>
      </c>
      <c r="E1208" s="7">
        <v>-6.6204866744528496E-2</v>
      </c>
      <c r="G1208" s="7">
        <v>4</v>
      </c>
      <c r="H1208" s="7">
        <v>13</v>
      </c>
      <c r="I1208" s="7">
        <v>-2.67742597938305E-2</v>
      </c>
      <c r="J1208" s="7">
        <v>6.8627250305999298E-3</v>
      </c>
    </row>
    <row r="1209" spans="2:10" x14ac:dyDescent="0.2">
      <c r="B1209" s="7">
        <v>5</v>
      </c>
      <c r="C1209" s="7">
        <v>13</v>
      </c>
      <c r="D1209" s="7">
        <v>7.1870305058814301E-3</v>
      </c>
      <c r="E1209" s="7">
        <v>6.0765456312714697E-2</v>
      </c>
      <c r="G1209" s="7">
        <v>5</v>
      </c>
      <c r="H1209" s="7">
        <v>13</v>
      </c>
      <c r="I1209" s="7">
        <v>7.6880985572902504E-3</v>
      </c>
      <c r="J1209" s="7">
        <v>2.2665062583476999E-2</v>
      </c>
    </row>
    <row r="1210" spans="2:10" x14ac:dyDescent="0.2">
      <c r="B1210" s="7">
        <v>6</v>
      </c>
      <c r="C1210" s="7">
        <v>13</v>
      </c>
      <c r="D1210" s="7">
        <v>-6.3130340995598999E-2</v>
      </c>
      <c r="E1210" s="7">
        <v>-0.18235723035534501</v>
      </c>
      <c r="G1210" s="7">
        <v>6</v>
      </c>
      <c r="H1210" s="7">
        <v>13</v>
      </c>
      <c r="I1210" s="7">
        <v>-6.3243022369441307E-2</v>
      </c>
      <c r="J1210" s="7">
        <v>-0.23310716594905001</v>
      </c>
    </row>
    <row r="1211" spans="2:10" x14ac:dyDescent="0.2">
      <c r="B1211" s="7">
        <v>7</v>
      </c>
      <c r="C1211" s="7">
        <v>13</v>
      </c>
      <c r="D1211" s="7">
        <v>3.5116157989340202E-2</v>
      </c>
      <c r="E1211" s="7">
        <v>-1.8882603076469301E-2</v>
      </c>
      <c r="G1211" s="7">
        <v>7</v>
      </c>
      <c r="H1211" s="7">
        <v>13</v>
      </c>
      <c r="I1211" s="7">
        <v>3.4660175517310599E-2</v>
      </c>
      <c r="J1211" s="7">
        <v>6.2708290767206507E-2</v>
      </c>
    </row>
    <row r="1212" spans="2:10" x14ac:dyDescent="0.2">
      <c r="B1212" s="7">
        <v>8</v>
      </c>
      <c r="C1212" s="7">
        <v>13</v>
      </c>
      <c r="D1212" s="7">
        <v>0.155613720488538</v>
      </c>
      <c r="E1212" s="7">
        <v>-2.55451556758555E-2</v>
      </c>
      <c r="G1212" s="7">
        <v>8</v>
      </c>
      <c r="H1212" s="7">
        <v>13</v>
      </c>
      <c r="I1212" s="7">
        <v>0.152459196366346</v>
      </c>
      <c r="J1212" s="7">
        <v>8.3781831519367193E-3</v>
      </c>
    </row>
    <row r="1213" spans="2:10" x14ac:dyDescent="0.2">
      <c r="B1213" s="7">
        <v>9</v>
      </c>
      <c r="C1213" s="7">
        <v>13</v>
      </c>
      <c r="D1213" s="7">
        <v>-0.22166904203646601</v>
      </c>
      <c r="E1213" s="7">
        <v>-0.20270847713932999</v>
      </c>
      <c r="G1213" s="7">
        <v>9</v>
      </c>
      <c r="H1213" s="7">
        <v>13</v>
      </c>
      <c r="I1213" s="7">
        <v>-0.21898013469389299</v>
      </c>
      <c r="J1213" s="7">
        <v>-0.16639612312924801</v>
      </c>
    </row>
    <row r="1214" spans="2:10" x14ac:dyDescent="0.2">
      <c r="B1214" s="7">
        <v>10</v>
      </c>
      <c r="C1214" s="7">
        <v>13</v>
      </c>
      <c r="D1214" s="7">
        <v>-5.2354381322116297E-2</v>
      </c>
      <c r="E1214" s="7">
        <v>0.103761102492856</v>
      </c>
      <c r="G1214" s="7">
        <v>10</v>
      </c>
      <c r="H1214" s="7">
        <v>13</v>
      </c>
      <c r="I1214" s="7">
        <v>-5.1020219973695498E-2</v>
      </c>
      <c r="J1214" s="7">
        <v>-5.4374008908329302E-2</v>
      </c>
    </row>
    <row r="1215" spans="2:10" x14ac:dyDescent="0.2">
      <c r="B1215" s="7">
        <v>11</v>
      </c>
      <c r="C1215" s="7">
        <v>13</v>
      </c>
      <c r="D1215" s="7">
        <v>-5.1274551105299403E-2</v>
      </c>
      <c r="E1215" s="7">
        <v>5.3558047900455798E-2</v>
      </c>
      <c r="G1215" s="7">
        <v>11</v>
      </c>
      <c r="H1215" s="7">
        <v>13</v>
      </c>
      <c r="I1215" s="7">
        <v>-5.0396156550436701E-2</v>
      </c>
      <c r="J1215" s="7">
        <v>-7.3320742884826401E-2</v>
      </c>
    </row>
    <row r="1216" spans="2:10" x14ac:dyDescent="0.2">
      <c r="B1216" s="7">
        <v>12</v>
      </c>
      <c r="C1216" s="7">
        <v>13</v>
      </c>
      <c r="D1216" s="7">
        <v>4.1413147913470297E-2</v>
      </c>
      <c r="E1216" s="7">
        <v>3.1739177846365201E-2</v>
      </c>
      <c r="G1216" s="7">
        <v>12</v>
      </c>
      <c r="H1216" s="7">
        <v>13</v>
      </c>
      <c r="I1216" s="7">
        <v>4.1179391788997301E-2</v>
      </c>
      <c r="J1216" s="7">
        <v>7.5547692627239399E-2</v>
      </c>
    </row>
    <row r="1217" spans="2:10" x14ac:dyDescent="0.2">
      <c r="B1217" s="7">
        <v>13</v>
      </c>
      <c r="C1217" s="7">
        <v>13</v>
      </c>
      <c r="D1217" s="7">
        <v>-7.06462881665004E-3</v>
      </c>
      <c r="E1217" s="7">
        <v>1.08561283403041E-3</v>
      </c>
      <c r="G1217" s="7">
        <v>13</v>
      </c>
      <c r="H1217" s="7">
        <v>13</v>
      </c>
      <c r="I1217" s="7">
        <v>-6.7709010375098799E-3</v>
      </c>
      <c r="J1217" s="7">
        <v>-8.4832294019261803E-2</v>
      </c>
    </row>
    <row r="1218" spans="2:10" x14ac:dyDescent="0.2">
      <c r="B1218" s="7">
        <v>14</v>
      </c>
      <c r="C1218" s="7">
        <v>13</v>
      </c>
      <c r="D1218" s="7">
        <v>-2.83379936353771E-2</v>
      </c>
      <c r="E1218" s="7">
        <v>-0.137118799318561</v>
      </c>
      <c r="G1218" s="7">
        <v>14</v>
      </c>
      <c r="H1218" s="7">
        <v>13</v>
      </c>
      <c r="I1218" s="7">
        <v>-2.80514563852527E-2</v>
      </c>
      <c r="J1218" s="7">
        <v>-6.7730050978729694E-2</v>
      </c>
    </row>
    <row r="1219" spans="2:10" x14ac:dyDescent="0.2">
      <c r="B1219" s="7">
        <v>15</v>
      </c>
      <c r="C1219" s="7">
        <v>13</v>
      </c>
      <c r="D1219" s="7">
        <v>0.102311187593056</v>
      </c>
      <c r="E1219" s="7">
        <v>2.61435984305649E-2</v>
      </c>
      <c r="G1219" s="7">
        <v>15</v>
      </c>
      <c r="H1219" s="7">
        <v>13</v>
      </c>
      <c r="I1219" s="7">
        <v>0.10199667635508</v>
      </c>
      <c r="J1219" s="7">
        <v>2.0745152375426699E-2</v>
      </c>
    </row>
    <row r="1220" spans="2:10" x14ac:dyDescent="0.2">
      <c r="B1220" s="7">
        <v>16</v>
      </c>
      <c r="C1220" s="7">
        <v>13</v>
      </c>
      <c r="D1220" s="7">
        <v>6.2337680691902299E-2</v>
      </c>
      <c r="E1220" s="7">
        <v>-1.35518001030581E-2</v>
      </c>
      <c r="G1220" s="7">
        <v>16</v>
      </c>
      <c r="H1220" s="7">
        <v>13</v>
      </c>
      <c r="I1220" s="7">
        <v>6.12421158410257E-2</v>
      </c>
      <c r="J1220" s="7">
        <v>-4.1448178829578602E-2</v>
      </c>
    </row>
    <row r="1221" spans="2:10" x14ac:dyDescent="0.2">
      <c r="B1221" s="7">
        <v>17</v>
      </c>
      <c r="C1221" s="7">
        <v>13</v>
      </c>
      <c r="D1221" s="7">
        <v>-8.2849959813591695E-2</v>
      </c>
      <c r="E1221" s="7">
        <v>4.8373504273389002E-3</v>
      </c>
      <c r="G1221" s="7">
        <v>17</v>
      </c>
      <c r="H1221" s="7">
        <v>13</v>
      </c>
      <c r="I1221" s="7">
        <v>-8.1335564698319401E-2</v>
      </c>
      <c r="J1221" s="7">
        <v>-7.7015654397781602E-2</v>
      </c>
    </row>
    <row r="1222" spans="2:10" x14ac:dyDescent="0.2">
      <c r="B1222" s="7">
        <v>18</v>
      </c>
      <c r="C1222" s="7">
        <v>13</v>
      </c>
      <c r="D1222" s="7">
        <v>-2.3654809494550101E-2</v>
      </c>
      <c r="E1222" s="7">
        <v>-5.89530136035918E-2</v>
      </c>
      <c r="G1222" s="7">
        <v>18</v>
      </c>
      <c r="H1222" s="7">
        <v>13</v>
      </c>
      <c r="I1222" s="7">
        <v>-2.3272382755336302E-2</v>
      </c>
      <c r="J1222" s="7">
        <v>0.15451063858071001</v>
      </c>
    </row>
    <row r="1223" spans="2:10" x14ac:dyDescent="0.2">
      <c r="B1223" s="7">
        <v>19</v>
      </c>
      <c r="C1223" s="7">
        <v>13</v>
      </c>
      <c r="D1223" s="7">
        <v>4.7562805475942001E-2</v>
      </c>
      <c r="E1223" s="7">
        <v>5.4966573928169303E-2</v>
      </c>
      <c r="G1223" s="7">
        <v>19</v>
      </c>
      <c r="H1223" s="7">
        <v>13</v>
      </c>
      <c r="I1223" s="7">
        <v>4.7173781743052402E-2</v>
      </c>
      <c r="J1223" s="7">
        <v>-4.0786997481924402E-2</v>
      </c>
    </row>
    <row r="1224" spans="2:10" x14ac:dyDescent="0.2">
      <c r="B1224" s="7">
        <v>20</v>
      </c>
      <c r="C1224" s="7">
        <v>13</v>
      </c>
      <c r="D1224" s="7">
        <v>-1.81826121915654E-2</v>
      </c>
      <c r="E1224" s="7">
        <v>-4.2907736590408703E-2</v>
      </c>
      <c r="G1224" s="7">
        <v>20</v>
      </c>
      <c r="H1224" s="7">
        <v>13</v>
      </c>
      <c r="I1224" s="7">
        <v>-1.78702227402621E-2</v>
      </c>
      <c r="J1224" s="7">
        <v>-2.9357013798691201E-2</v>
      </c>
    </row>
    <row r="1225" spans="2:10" x14ac:dyDescent="0.2">
      <c r="B1225" s="7">
        <v>21</v>
      </c>
      <c r="C1225" s="7">
        <v>13</v>
      </c>
      <c r="D1225" s="7">
        <v>-3.9582210109893302E-2</v>
      </c>
      <c r="E1225" s="7">
        <v>-7.21404495486659E-2</v>
      </c>
      <c r="G1225" s="7">
        <v>21</v>
      </c>
      <c r="H1225" s="7">
        <v>13</v>
      </c>
      <c r="I1225" s="7">
        <v>-3.7325687501545503E-2</v>
      </c>
      <c r="J1225" s="7">
        <v>-1.9560312196249499E-2</v>
      </c>
    </row>
    <row r="1226" spans="2:10" x14ac:dyDescent="0.2">
      <c r="B1226" s="7">
        <v>22</v>
      </c>
      <c r="C1226" s="7">
        <v>13</v>
      </c>
      <c r="D1226" s="7">
        <v>-5.9940561036539101E-2</v>
      </c>
      <c r="E1226" s="7">
        <v>-4.5812400929078997E-2</v>
      </c>
      <c r="G1226" s="7">
        <v>22</v>
      </c>
      <c r="H1226" s="7">
        <v>13</v>
      </c>
      <c r="I1226" s="7">
        <v>-5.9423864850736599E-2</v>
      </c>
      <c r="J1226" s="7">
        <v>1.75226815835492E-2</v>
      </c>
    </row>
    <row r="1227" spans="2:10" x14ac:dyDescent="0.2">
      <c r="B1227" s="7">
        <v>23</v>
      </c>
      <c r="C1227" s="7">
        <v>13</v>
      </c>
      <c r="D1227" s="7">
        <v>-5.6208685930094803E-3</v>
      </c>
      <c r="E1227" s="7">
        <v>-6.8805116937595001E-2</v>
      </c>
      <c r="G1227" s="7">
        <v>23</v>
      </c>
      <c r="H1227" s="7">
        <v>13</v>
      </c>
      <c r="I1227" s="7">
        <v>-5.3584989017219104E-3</v>
      </c>
      <c r="J1227" s="7">
        <v>-8.0138070987721299E-2</v>
      </c>
    </row>
    <row r="1228" spans="2:10" x14ac:dyDescent="0.2">
      <c r="B1228" s="7">
        <v>24</v>
      </c>
      <c r="C1228" s="7">
        <v>13</v>
      </c>
      <c r="D1228" s="7">
        <v>8.6982343555254402E-2</v>
      </c>
      <c r="E1228" s="7">
        <v>2.07994073119693E-2</v>
      </c>
      <c r="G1228" s="7">
        <v>24</v>
      </c>
      <c r="H1228" s="7">
        <v>13</v>
      </c>
      <c r="I1228" s="7">
        <v>8.5285659281691295E-2</v>
      </c>
      <c r="J1228" s="7">
        <v>-8.0401917373034607E-2</v>
      </c>
    </row>
    <row r="1229" spans="2:10" x14ac:dyDescent="0.2">
      <c r="B1229" s="7">
        <v>25</v>
      </c>
      <c r="C1229" s="7">
        <v>13</v>
      </c>
      <c r="D1229" s="7">
        <v>6.0828567231046897E-2</v>
      </c>
      <c r="E1229" s="7">
        <v>6.8659412523313507E-2</v>
      </c>
      <c r="G1229" s="7">
        <v>25</v>
      </c>
      <c r="H1229" s="7">
        <v>13</v>
      </c>
      <c r="I1229" s="7">
        <v>5.9758392576922503E-2</v>
      </c>
      <c r="J1229" s="7">
        <v>6.6482059160780899E-2</v>
      </c>
    </row>
    <row r="1230" spans="2:10" x14ac:dyDescent="0.2">
      <c r="B1230" s="7">
        <v>26</v>
      </c>
      <c r="C1230" s="7">
        <v>13</v>
      </c>
      <c r="D1230" s="7">
        <v>-3.1038144696204001E-2</v>
      </c>
      <c r="E1230" s="7">
        <v>6.1716358184376E-2</v>
      </c>
      <c r="G1230" s="7">
        <v>26</v>
      </c>
      <c r="H1230" s="7">
        <v>13</v>
      </c>
      <c r="I1230" s="7">
        <v>-3.0750590847178599E-2</v>
      </c>
      <c r="J1230" s="7">
        <v>6.4388578217826602E-3</v>
      </c>
    </row>
    <row r="1231" spans="2:10" x14ac:dyDescent="0.2">
      <c r="B1231" s="7">
        <v>27</v>
      </c>
      <c r="C1231" s="7">
        <v>13</v>
      </c>
      <c r="D1231" s="7">
        <v>-5.1706740671230399E-2</v>
      </c>
      <c r="E1231" s="7">
        <v>-7.0487011733921398E-2</v>
      </c>
      <c r="G1231" s="7">
        <v>27</v>
      </c>
      <c r="H1231" s="7">
        <v>13</v>
      </c>
      <c r="I1231" s="7">
        <v>-5.2849221959810698E-2</v>
      </c>
      <c r="J1231" s="7">
        <v>3.1357578038620403E-2</v>
      </c>
    </row>
    <row r="1232" spans="2:10" x14ac:dyDescent="0.2">
      <c r="B1232" s="7">
        <v>28</v>
      </c>
      <c r="C1232" s="7">
        <v>13</v>
      </c>
      <c r="D1232" s="7">
        <v>-0.211875474488009</v>
      </c>
      <c r="E1232" s="7">
        <v>-0.20276902715003201</v>
      </c>
      <c r="G1232" s="7">
        <v>28</v>
      </c>
      <c r="H1232" s="7">
        <v>13</v>
      </c>
      <c r="I1232" s="7">
        <v>-0.210960567384054</v>
      </c>
      <c r="J1232" s="7">
        <v>-0.182383274764335</v>
      </c>
    </row>
    <row r="1233" spans="2:10" x14ac:dyDescent="0.2">
      <c r="B1233" s="7">
        <v>29</v>
      </c>
      <c r="C1233" s="7">
        <v>13</v>
      </c>
      <c r="D1233" s="7">
        <v>8.0008050177546898E-3</v>
      </c>
      <c r="E1233" s="7">
        <v>-1.08753779435844E-2</v>
      </c>
      <c r="G1233" s="7">
        <v>29</v>
      </c>
      <c r="H1233" s="7">
        <v>13</v>
      </c>
      <c r="I1233" s="7">
        <v>7.9510633290791298E-3</v>
      </c>
      <c r="J1233" s="7">
        <v>7.6904117387881499E-2</v>
      </c>
    </row>
    <row r="1234" spans="2:10" x14ac:dyDescent="0.2">
      <c r="B1234" s="7">
        <v>30</v>
      </c>
      <c r="C1234" s="7">
        <v>13</v>
      </c>
      <c r="D1234" s="7">
        <v>0.12830900737892401</v>
      </c>
      <c r="E1234" s="7">
        <v>7.24394705747127E-2</v>
      </c>
      <c r="G1234" s="7">
        <v>30</v>
      </c>
      <c r="H1234" s="7">
        <v>13</v>
      </c>
      <c r="I1234" s="7">
        <v>0.125493053263451</v>
      </c>
      <c r="J1234" s="7">
        <v>7.1201847402510204E-2</v>
      </c>
    </row>
    <row r="1235" spans="2:10" x14ac:dyDescent="0.2">
      <c r="B1235" s="7">
        <v>31</v>
      </c>
      <c r="C1235" s="7">
        <v>13</v>
      </c>
      <c r="D1235" s="7">
        <v>8.2614221289091502E-2</v>
      </c>
      <c r="E1235" s="7">
        <v>-4.1969815010851598E-2</v>
      </c>
      <c r="G1235" s="7">
        <v>31</v>
      </c>
      <c r="H1235" s="7">
        <v>13</v>
      </c>
      <c r="I1235" s="7">
        <v>8.1359329484477896E-2</v>
      </c>
      <c r="J1235" s="7">
        <v>-5.79164337104165E-2</v>
      </c>
    </row>
    <row r="1236" spans="2:10" x14ac:dyDescent="0.2">
      <c r="B1236" s="7">
        <v>32</v>
      </c>
      <c r="C1236" s="7">
        <v>13</v>
      </c>
      <c r="D1236" s="7">
        <v>-3.6528555674007798E-2</v>
      </c>
      <c r="E1236" s="7">
        <v>-1.89916810201654E-2</v>
      </c>
      <c r="G1236" s="7">
        <v>32</v>
      </c>
      <c r="H1236" s="7">
        <v>13</v>
      </c>
      <c r="I1236" s="7">
        <v>-3.6303008238296498E-2</v>
      </c>
      <c r="J1236" s="7">
        <v>-2.4696586907649198E-2</v>
      </c>
    </row>
    <row r="1237" spans="2:10" x14ac:dyDescent="0.2">
      <c r="B1237" s="7">
        <v>33</v>
      </c>
      <c r="C1237" s="7">
        <v>13</v>
      </c>
      <c r="D1237" s="7">
        <v>-7.7325337573678404E-2</v>
      </c>
      <c r="E1237" s="7">
        <v>-3.4515653269869197E-2</v>
      </c>
      <c r="G1237" s="7">
        <v>33</v>
      </c>
      <c r="H1237" s="7">
        <v>13</v>
      </c>
      <c r="I1237" s="7">
        <v>-7.7056375483789602E-2</v>
      </c>
      <c r="J1237" s="7">
        <v>3.8127118126252101E-2</v>
      </c>
    </row>
    <row r="1238" spans="2:10" x14ac:dyDescent="0.2">
      <c r="B1238" s="7">
        <v>34</v>
      </c>
      <c r="C1238" s="7">
        <v>13</v>
      </c>
      <c r="D1238" s="7">
        <v>7.1726002099776295E-2</v>
      </c>
      <c r="E1238" s="7">
        <v>-7.5641374943421297E-2</v>
      </c>
      <c r="G1238" s="7">
        <v>34</v>
      </c>
      <c r="H1238" s="7">
        <v>13</v>
      </c>
      <c r="I1238" s="7">
        <v>7.08559684478898E-2</v>
      </c>
      <c r="J1238" s="7">
        <v>1.1369358828917899E-2</v>
      </c>
    </row>
    <row r="1239" spans="2:10" x14ac:dyDescent="0.2">
      <c r="B1239" s="7">
        <v>35</v>
      </c>
      <c r="C1239" s="7">
        <v>13</v>
      </c>
      <c r="D1239" s="7">
        <v>5.6204775613323002E-2</v>
      </c>
      <c r="E1239" s="7">
        <v>-2.8982574729396599E-2</v>
      </c>
      <c r="G1239" s="7">
        <v>35</v>
      </c>
      <c r="H1239" s="7">
        <v>13</v>
      </c>
      <c r="I1239" s="7">
        <v>5.5390636512837203E-2</v>
      </c>
      <c r="J1239" s="7">
        <v>0.108544558432111</v>
      </c>
    </row>
    <row r="1240" spans="2:10" x14ac:dyDescent="0.2">
      <c r="B1240" s="7">
        <v>36</v>
      </c>
      <c r="C1240" s="7">
        <v>13</v>
      </c>
      <c r="D1240" s="7">
        <v>5.8914496027291798E-2</v>
      </c>
      <c r="E1240" s="7">
        <v>1.7030091381526401E-2</v>
      </c>
      <c r="G1240" s="7">
        <v>36</v>
      </c>
      <c r="H1240" s="7">
        <v>13</v>
      </c>
      <c r="I1240" s="7">
        <v>5.7915432933432598E-2</v>
      </c>
      <c r="J1240" s="7">
        <v>-3.7476303785381603E-2</v>
      </c>
    </row>
    <row r="1241" spans="2:10" x14ac:dyDescent="0.2">
      <c r="B1241" s="7">
        <v>37</v>
      </c>
      <c r="C1241" s="7">
        <v>13</v>
      </c>
      <c r="D1241" s="7">
        <v>6.7194647363823606E-2</v>
      </c>
      <c r="E1241" s="7">
        <v>8.4289464003436607E-2</v>
      </c>
      <c r="G1241" s="7">
        <v>37</v>
      </c>
      <c r="H1241" s="7">
        <v>13</v>
      </c>
      <c r="I1241" s="7">
        <v>6.6563854556202201E-2</v>
      </c>
      <c r="J1241" s="7">
        <v>1.5059025140302201E-2</v>
      </c>
    </row>
    <row r="1242" spans="2:10" x14ac:dyDescent="0.2">
      <c r="B1242" s="7">
        <v>38</v>
      </c>
      <c r="C1242" s="7">
        <v>13</v>
      </c>
      <c r="D1242" s="7">
        <v>-7.1666991721883698E-3</v>
      </c>
      <c r="E1242" s="7">
        <v>5.1471844479285898E-2</v>
      </c>
      <c r="G1242" s="7">
        <v>38</v>
      </c>
      <c r="H1242" s="7">
        <v>13</v>
      </c>
      <c r="I1242" s="7">
        <v>-6.6733611246565499E-3</v>
      </c>
      <c r="J1242" s="7">
        <v>2.0533104847691799E-2</v>
      </c>
    </row>
    <row r="1243" spans="2:10" x14ac:dyDescent="0.2">
      <c r="B1243" s="7">
        <v>39</v>
      </c>
      <c r="C1243" s="7">
        <v>13</v>
      </c>
      <c r="D1243" s="7">
        <v>0.10916710058102801</v>
      </c>
      <c r="E1243" s="7">
        <v>-1.03756752712378E-2</v>
      </c>
      <c r="G1243" s="7">
        <v>39</v>
      </c>
      <c r="H1243" s="7">
        <v>13</v>
      </c>
      <c r="I1243" s="7">
        <v>0.10631002616726801</v>
      </c>
      <c r="J1243" s="7">
        <v>6.9417247883993803E-3</v>
      </c>
    </row>
    <row r="1244" spans="2:10" x14ac:dyDescent="0.2">
      <c r="B1244" s="7">
        <v>40</v>
      </c>
      <c r="C1244" s="7">
        <v>13</v>
      </c>
      <c r="D1244" s="7">
        <v>6.8137421753086805E-2</v>
      </c>
      <c r="E1244" s="7">
        <v>0.122478692304251</v>
      </c>
      <c r="G1244" s="7">
        <v>40</v>
      </c>
      <c r="H1244" s="7">
        <v>13</v>
      </c>
      <c r="I1244" s="7">
        <v>6.7219802030880502E-2</v>
      </c>
      <c r="J1244" s="7">
        <v>-1.8402045880741898E-2</v>
      </c>
    </row>
    <row r="1245" spans="2:10" x14ac:dyDescent="0.2">
      <c r="B1245" s="7">
        <v>41</v>
      </c>
      <c r="C1245" s="7">
        <v>13</v>
      </c>
      <c r="D1245" s="7">
        <v>-1.91114934778982E-2</v>
      </c>
      <c r="E1245" s="7">
        <v>0.109000476095633</v>
      </c>
      <c r="G1245" s="7">
        <v>41</v>
      </c>
      <c r="H1245" s="7">
        <v>13</v>
      </c>
      <c r="I1245" s="7">
        <v>-1.8019413313521901E-2</v>
      </c>
      <c r="J1245" s="7">
        <v>3.34722531872194E-2</v>
      </c>
    </row>
    <row r="1246" spans="2:10" x14ac:dyDescent="0.2">
      <c r="B1246" s="7">
        <v>42</v>
      </c>
      <c r="C1246" s="7">
        <v>13</v>
      </c>
      <c r="D1246" s="7">
        <v>-3.2662363605788301E-2</v>
      </c>
      <c r="E1246" s="7">
        <v>-3.1748826089469197E-2</v>
      </c>
      <c r="G1246" s="7">
        <v>42</v>
      </c>
      <c r="H1246" s="7">
        <v>13</v>
      </c>
      <c r="I1246" s="7">
        <v>-3.2076063648950097E-2</v>
      </c>
      <c r="J1246" s="7">
        <v>0.118055513843963</v>
      </c>
    </row>
    <row r="1247" spans="2:10" x14ac:dyDescent="0.2">
      <c r="B1247" s="7">
        <v>43</v>
      </c>
      <c r="C1247" s="7">
        <v>13</v>
      </c>
      <c r="D1247" s="7">
        <v>4.4267399630509602E-2</v>
      </c>
      <c r="E1247" s="7">
        <v>-6.93795044834387E-2</v>
      </c>
      <c r="G1247" s="7">
        <v>43</v>
      </c>
      <c r="H1247" s="7">
        <v>13</v>
      </c>
      <c r="I1247" s="7">
        <v>4.3904736617707697E-2</v>
      </c>
      <c r="J1247" s="7">
        <v>8.4116355619714006E-2</v>
      </c>
    </row>
    <row r="1248" spans="2:10" x14ac:dyDescent="0.2">
      <c r="B1248" s="7">
        <v>44</v>
      </c>
      <c r="C1248" s="7">
        <v>13</v>
      </c>
      <c r="D1248" s="7">
        <v>-0.15905207358162601</v>
      </c>
      <c r="E1248" s="7">
        <v>-1.94550859922504E-2</v>
      </c>
      <c r="G1248" s="7">
        <v>44</v>
      </c>
      <c r="H1248" s="7">
        <v>13</v>
      </c>
      <c r="I1248" s="7">
        <v>-0.160989319331026</v>
      </c>
      <c r="J1248" s="7">
        <v>-5.52066356683572E-2</v>
      </c>
    </row>
    <row r="1249" spans="2:10" x14ac:dyDescent="0.2">
      <c r="B1249" s="7">
        <v>45</v>
      </c>
      <c r="C1249" s="7">
        <v>13</v>
      </c>
      <c r="D1249" s="7">
        <v>1.4008412045112301E-2</v>
      </c>
      <c r="E1249" s="7">
        <v>9.8636255671360501E-2</v>
      </c>
      <c r="G1249" s="7">
        <v>45</v>
      </c>
      <c r="H1249" s="7">
        <v>13</v>
      </c>
      <c r="I1249" s="7">
        <v>1.35815245737918E-2</v>
      </c>
      <c r="J1249" s="7">
        <v>-1.32268975723955E-2</v>
      </c>
    </row>
    <row r="1250" spans="2:10" x14ac:dyDescent="0.2">
      <c r="B1250" s="7">
        <v>46</v>
      </c>
      <c r="C1250" s="7">
        <v>13</v>
      </c>
      <c r="D1250" s="7">
        <v>0.14803071050498001</v>
      </c>
      <c r="E1250" s="7">
        <v>5.3496706853462903E-2</v>
      </c>
      <c r="G1250" s="7">
        <v>46</v>
      </c>
      <c r="H1250" s="7">
        <v>13</v>
      </c>
      <c r="I1250" s="7">
        <v>0.14600630033243001</v>
      </c>
      <c r="J1250" s="7">
        <v>5.2300859839231599E-2</v>
      </c>
    </row>
    <row r="1251" spans="2:10" x14ac:dyDescent="0.2">
      <c r="B1251" s="7">
        <v>47</v>
      </c>
      <c r="C1251" s="7">
        <v>13</v>
      </c>
      <c r="D1251" s="7">
        <v>-0.106367871380099</v>
      </c>
      <c r="E1251" s="7">
        <v>1.06576099072662E-2</v>
      </c>
      <c r="G1251" s="7">
        <v>47</v>
      </c>
      <c r="H1251" s="7">
        <v>13</v>
      </c>
      <c r="I1251" s="7">
        <v>-0.10407596640038499</v>
      </c>
      <c r="J1251" s="7">
        <v>-8.5679557057540406E-2</v>
      </c>
    </row>
    <row r="1252" spans="2:10" x14ac:dyDescent="0.2">
      <c r="B1252" s="7">
        <v>48</v>
      </c>
      <c r="C1252" s="7">
        <v>13</v>
      </c>
      <c r="D1252" s="7">
        <v>6.3732283313156807E-2</v>
      </c>
      <c r="E1252" s="7">
        <v>-1.45992956402248E-2</v>
      </c>
      <c r="G1252" s="7">
        <v>48</v>
      </c>
      <c r="H1252" s="7">
        <v>13</v>
      </c>
      <c r="I1252" s="7">
        <v>6.2716974202016801E-2</v>
      </c>
      <c r="J1252" s="7">
        <v>2.81108049518606E-2</v>
      </c>
    </row>
    <row r="1253" spans="2:10" x14ac:dyDescent="0.2">
      <c r="B1253" s="7">
        <v>49</v>
      </c>
      <c r="C1253" s="7">
        <v>13</v>
      </c>
      <c r="D1253" s="7">
        <v>7.5957596738305697E-2</v>
      </c>
      <c r="E1253" s="7">
        <v>0.101283093497676</v>
      </c>
      <c r="G1253" s="7">
        <v>49</v>
      </c>
      <c r="H1253" s="7">
        <v>13</v>
      </c>
      <c r="I1253" s="7">
        <v>7.4748914857121193E-2</v>
      </c>
      <c r="J1253" s="7">
        <v>8.3852800083924706E-2</v>
      </c>
    </row>
    <row r="1254" spans="2:10" x14ac:dyDescent="0.2">
      <c r="B1254" s="7">
        <v>50</v>
      </c>
      <c r="C1254" s="7">
        <v>13</v>
      </c>
      <c r="D1254" s="7">
        <v>-6.5283695773943301E-2</v>
      </c>
      <c r="E1254" s="7">
        <v>-0.168189150444265</v>
      </c>
      <c r="G1254" s="7">
        <v>50</v>
      </c>
      <c r="H1254" s="7">
        <v>13</v>
      </c>
      <c r="I1254" s="7">
        <v>-6.5021902244703597E-2</v>
      </c>
      <c r="J1254" s="7">
        <v>-8.8615381146729205E-2</v>
      </c>
    </row>
    <row r="1255" spans="2:10" x14ac:dyDescent="0.2">
      <c r="B1255" s="7">
        <v>51</v>
      </c>
      <c r="C1255" s="7">
        <v>13</v>
      </c>
      <c r="D1255" s="7">
        <v>2.0125497412646401E-3</v>
      </c>
      <c r="E1255" s="7">
        <v>3.9608088206842099E-2</v>
      </c>
      <c r="G1255" s="7">
        <v>51</v>
      </c>
      <c r="H1255" s="7">
        <v>13</v>
      </c>
      <c r="I1255" s="7">
        <v>2.8995393678830101E-3</v>
      </c>
      <c r="J1255" s="7">
        <v>-7.0832611871722406E-2</v>
      </c>
    </row>
    <row r="1256" spans="2:10" x14ac:dyDescent="0.2">
      <c r="B1256" s="7">
        <v>52</v>
      </c>
      <c r="C1256" s="7">
        <v>13</v>
      </c>
      <c r="D1256" s="7">
        <v>3.5738782066394997E-2</v>
      </c>
      <c r="E1256" s="7">
        <v>5.9298370856001099E-2</v>
      </c>
      <c r="G1256" s="7">
        <v>52</v>
      </c>
      <c r="H1256" s="7">
        <v>13</v>
      </c>
      <c r="I1256" s="7">
        <v>3.5448488343653203E-2</v>
      </c>
      <c r="J1256" s="7">
        <v>7.3074396575933107E-2</v>
      </c>
    </row>
    <row r="1257" spans="2:10" x14ac:dyDescent="0.2">
      <c r="B1257" s="7">
        <v>53</v>
      </c>
      <c r="C1257" s="7">
        <v>13</v>
      </c>
      <c r="D1257" s="7">
        <v>-1.6965922297854E-2</v>
      </c>
      <c r="E1257" s="7">
        <v>5.5194097397670604E-4</v>
      </c>
      <c r="G1257" s="7">
        <v>53</v>
      </c>
      <c r="H1257" s="7">
        <v>13</v>
      </c>
      <c r="I1257" s="7">
        <v>-1.6615750983081799E-2</v>
      </c>
      <c r="J1257" s="7">
        <v>6.18803295991475E-2</v>
      </c>
    </row>
    <row r="1258" spans="2:10" x14ac:dyDescent="0.2">
      <c r="B1258" s="7">
        <v>54</v>
      </c>
      <c r="C1258" s="7">
        <v>13</v>
      </c>
      <c r="D1258" s="7">
        <v>0.135527112940206</v>
      </c>
      <c r="E1258" s="7">
        <v>1.82854296887918E-2</v>
      </c>
      <c r="G1258" s="7">
        <v>54</v>
      </c>
      <c r="H1258" s="7">
        <v>13</v>
      </c>
      <c r="I1258" s="7">
        <v>0.134645998348636</v>
      </c>
      <c r="J1258" s="7">
        <v>4.3818322666117702E-2</v>
      </c>
    </row>
    <row r="1259" spans="2:10" x14ac:dyDescent="0.2">
      <c r="B1259" s="7">
        <v>55</v>
      </c>
      <c r="C1259" s="7">
        <v>13</v>
      </c>
      <c r="D1259" s="7">
        <v>6.5825733027169001E-2</v>
      </c>
      <c r="E1259" s="7">
        <v>1.6608033273305602E-2</v>
      </c>
      <c r="G1259" s="7">
        <v>55</v>
      </c>
      <c r="H1259" s="7">
        <v>13</v>
      </c>
      <c r="I1259" s="7">
        <v>6.5181208584008707E-2</v>
      </c>
      <c r="J1259" s="7">
        <v>0.10204410820127501</v>
      </c>
    </row>
    <row r="1260" spans="2:10" x14ac:dyDescent="0.2">
      <c r="B1260" s="7">
        <v>56</v>
      </c>
      <c r="C1260" s="7">
        <v>13</v>
      </c>
      <c r="D1260" s="7">
        <v>6.9509712757449497E-3</v>
      </c>
      <c r="E1260" s="7">
        <v>5.0925554567953703E-2</v>
      </c>
      <c r="G1260" s="7">
        <v>56</v>
      </c>
      <c r="H1260" s="7">
        <v>13</v>
      </c>
      <c r="I1260" s="7">
        <v>7.3306468320062396E-3</v>
      </c>
      <c r="J1260" s="7">
        <v>0.102115487261859</v>
      </c>
    </row>
    <row r="1261" spans="2:10" x14ac:dyDescent="0.2">
      <c r="B1261" s="7">
        <v>57</v>
      </c>
      <c r="C1261" s="7">
        <v>13</v>
      </c>
      <c r="D1261" s="7">
        <v>-3.5005640050044903E-2</v>
      </c>
      <c r="E1261" s="7">
        <v>-5.3158281810738103E-2</v>
      </c>
      <c r="G1261" s="7">
        <v>57</v>
      </c>
      <c r="H1261" s="7">
        <v>13</v>
      </c>
      <c r="I1261" s="7">
        <v>-3.3325948741655502E-2</v>
      </c>
      <c r="J1261" s="7">
        <v>3.2232827355851902E-2</v>
      </c>
    </row>
    <row r="1262" spans="2:10" x14ac:dyDescent="0.2">
      <c r="B1262" s="7">
        <v>58</v>
      </c>
      <c r="C1262" s="7">
        <v>13</v>
      </c>
      <c r="D1262" s="7">
        <v>-5.8829640574377798E-2</v>
      </c>
      <c r="E1262" s="7">
        <v>-2.5800113228835499E-2</v>
      </c>
      <c r="G1262" s="7">
        <v>58</v>
      </c>
      <c r="H1262" s="7">
        <v>13</v>
      </c>
      <c r="I1262" s="7">
        <v>-5.8330357571335902E-2</v>
      </c>
      <c r="J1262" s="7">
        <v>0.114606344544726</v>
      </c>
    </row>
    <row r="1263" spans="2:10" x14ac:dyDescent="0.2">
      <c r="B1263" s="7">
        <v>59</v>
      </c>
      <c r="C1263" s="7">
        <v>13</v>
      </c>
      <c r="D1263" s="7">
        <v>-0.115246106919416</v>
      </c>
      <c r="E1263" s="7">
        <v>0.10463008279867</v>
      </c>
      <c r="G1263" s="7">
        <v>59</v>
      </c>
      <c r="H1263" s="7">
        <v>13</v>
      </c>
      <c r="I1263" s="7">
        <v>-0.11487514165584101</v>
      </c>
      <c r="J1263" s="7">
        <v>2.1913337950339298E-2</v>
      </c>
    </row>
    <row r="1264" spans="2:10" x14ac:dyDescent="0.2">
      <c r="B1264" s="7">
        <v>60</v>
      </c>
      <c r="C1264" s="7">
        <v>13</v>
      </c>
      <c r="D1264" s="7">
        <v>8.1412373697788504E-2</v>
      </c>
      <c r="E1264" s="7">
        <v>-8.8545927666611804E-2</v>
      </c>
      <c r="G1264" s="7">
        <v>60</v>
      </c>
      <c r="H1264" s="7">
        <v>13</v>
      </c>
      <c r="I1264" s="7">
        <v>8.0145538118871998E-2</v>
      </c>
      <c r="J1264" s="7">
        <v>-7.9661036651388406E-2</v>
      </c>
    </row>
    <row r="1265" spans="2:10" x14ac:dyDescent="0.2">
      <c r="B1265" s="7">
        <v>61</v>
      </c>
      <c r="C1265" s="7">
        <v>13</v>
      </c>
      <c r="D1265" s="7">
        <v>-0.1398039096789</v>
      </c>
      <c r="E1265" s="7">
        <v>-0.24001789237117499</v>
      </c>
      <c r="G1265" s="7">
        <v>61</v>
      </c>
      <c r="H1265" s="7">
        <v>13</v>
      </c>
      <c r="I1265" s="7">
        <v>-0.136092935613433</v>
      </c>
      <c r="J1265" s="7">
        <v>2.1765824640542799E-2</v>
      </c>
    </row>
    <row r="1266" spans="2:10" x14ac:dyDescent="0.2">
      <c r="B1266" s="7">
        <v>62</v>
      </c>
      <c r="C1266" s="7">
        <v>13</v>
      </c>
      <c r="D1266" s="7">
        <v>0.107769680719877</v>
      </c>
      <c r="E1266" s="7">
        <v>-4.4158734958899402E-2</v>
      </c>
      <c r="G1266" s="7">
        <v>62</v>
      </c>
      <c r="H1266" s="7">
        <v>13</v>
      </c>
      <c r="I1266" s="7">
        <v>0.10756284523934399</v>
      </c>
      <c r="J1266" s="7">
        <v>8.3225695183894999E-2</v>
      </c>
    </row>
    <row r="1267" spans="2:10" x14ac:dyDescent="0.2">
      <c r="B1267" s="7">
        <v>63</v>
      </c>
      <c r="C1267" s="7">
        <v>13</v>
      </c>
      <c r="D1267" s="7">
        <v>-0.191725463506037</v>
      </c>
      <c r="E1267" s="7">
        <v>-5.5750720441702498E-2</v>
      </c>
      <c r="G1267" s="7">
        <v>63</v>
      </c>
      <c r="H1267" s="7">
        <v>13</v>
      </c>
      <c r="I1267" s="7">
        <v>-0.191525017833476</v>
      </c>
      <c r="J1267" s="7">
        <v>-0.17453270834538201</v>
      </c>
    </row>
    <row r="1268" spans="2:10" x14ac:dyDescent="0.2">
      <c r="B1268" s="7">
        <v>64</v>
      </c>
      <c r="C1268" s="7">
        <v>13</v>
      </c>
      <c r="D1268" s="7">
        <v>-7.3094336465771001E-2</v>
      </c>
      <c r="E1268" s="7">
        <v>-9.4710835549617095E-2</v>
      </c>
      <c r="G1268" s="7">
        <v>64</v>
      </c>
      <c r="H1268" s="7">
        <v>13</v>
      </c>
      <c r="I1268" s="7">
        <v>-7.1714050032466198E-2</v>
      </c>
      <c r="J1268" s="7">
        <v>-2.1346455570030901E-2</v>
      </c>
    </row>
    <row r="1269" spans="2:10" x14ac:dyDescent="0.2">
      <c r="B1269" s="7">
        <v>65</v>
      </c>
      <c r="C1269" s="7">
        <v>13</v>
      </c>
      <c r="D1269" s="7">
        <v>-0.106341906917371</v>
      </c>
      <c r="E1269" s="7">
        <v>7.2530396049727705E-2</v>
      </c>
      <c r="G1269" s="7">
        <v>65</v>
      </c>
      <c r="H1269" s="7">
        <v>13</v>
      </c>
      <c r="I1269" s="7">
        <v>-0.10517649827353</v>
      </c>
      <c r="J1269" s="7">
        <v>6.1908980391502E-2</v>
      </c>
    </row>
    <row r="1270" spans="2:10" x14ac:dyDescent="0.2">
      <c r="B1270" s="7">
        <v>66</v>
      </c>
      <c r="C1270" s="7">
        <v>13</v>
      </c>
      <c r="D1270" s="7">
        <v>0.129126159170737</v>
      </c>
      <c r="E1270" s="7">
        <v>0.17041943453276701</v>
      </c>
      <c r="G1270" s="7">
        <v>66</v>
      </c>
      <c r="H1270" s="7">
        <v>13</v>
      </c>
      <c r="I1270" s="7">
        <v>0.127868137683806</v>
      </c>
      <c r="J1270" s="7">
        <v>0.137028122354976</v>
      </c>
    </row>
    <row r="1271" spans="2:10" x14ac:dyDescent="0.2">
      <c r="B1271" s="7">
        <v>67</v>
      </c>
      <c r="C1271" s="7">
        <v>13</v>
      </c>
      <c r="D1271" s="7">
        <v>-8.4213454693006895E-2</v>
      </c>
      <c r="E1271" s="7">
        <v>0.17124391578235101</v>
      </c>
      <c r="G1271" s="7">
        <v>67</v>
      </c>
      <c r="H1271" s="7">
        <v>13</v>
      </c>
      <c r="I1271" s="7">
        <v>-8.3746171543217507E-2</v>
      </c>
      <c r="J1271" s="7">
        <v>1.3669538030879599E-2</v>
      </c>
    </row>
    <row r="1272" spans="2:10" x14ac:dyDescent="0.2">
      <c r="B1272" s="7">
        <v>68</v>
      </c>
      <c r="C1272" s="7">
        <v>13</v>
      </c>
      <c r="D1272" s="7">
        <v>6.2745579659298001E-2</v>
      </c>
      <c r="E1272" s="7">
        <v>9.3362773414558106E-2</v>
      </c>
      <c r="G1272" s="7">
        <v>68</v>
      </c>
      <c r="H1272" s="7">
        <v>13</v>
      </c>
      <c r="I1272" s="7">
        <v>6.2212474730002597E-2</v>
      </c>
      <c r="J1272" s="7">
        <v>3.7358174380044899E-2</v>
      </c>
    </row>
    <row r="1273" spans="2:10" x14ac:dyDescent="0.2">
      <c r="B1273" s="7">
        <v>69</v>
      </c>
      <c r="C1273" s="7">
        <v>13</v>
      </c>
      <c r="D1273" s="7">
        <v>3.48955763225156E-3</v>
      </c>
      <c r="E1273" s="7">
        <v>-0.26287197485235397</v>
      </c>
      <c r="G1273" s="7">
        <v>69</v>
      </c>
      <c r="H1273" s="7">
        <v>13</v>
      </c>
      <c r="I1273" s="7">
        <v>2.9302766828074298E-3</v>
      </c>
      <c r="J1273" s="7">
        <v>-0.12542580285501501</v>
      </c>
    </row>
    <row r="1274" spans="2:10" x14ac:dyDescent="0.2">
      <c r="B1274" s="7">
        <v>70</v>
      </c>
      <c r="C1274" s="7">
        <v>13</v>
      </c>
      <c r="D1274" s="7">
        <v>-0.112556666089522</v>
      </c>
      <c r="E1274" s="7">
        <v>-0.16077369412640999</v>
      </c>
      <c r="G1274" s="7">
        <v>70</v>
      </c>
      <c r="H1274" s="7">
        <v>13</v>
      </c>
      <c r="I1274" s="7">
        <v>-0.110411337244011</v>
      </c>
      <c r="J1274" s="7">
        <v>-0.130607643553806</v>
      </c>
    </row>
    <row r="1275" spans="2:10" x14ac:dyDescent="0.2">
      <c r="B1275" s="7">
        <v>71</v>
      </c>
      <c r="C1275" s="7">
        <v>13</v>
      </c>
      <c r="D1275" s="7">
        <v>1.66811887581426E-2</v>
      </c>
      <c r="E1275" s="7">
        <v>-9.3248097082879497E-2</v>
      </c>
      <c r="G1275" s="7">
        <v>71</v>
      </c>
      <c r="H1275" s="7">
        <v>13</v>
      </c>
      <c r="I1275" s="7">
        <v>1.6720763551767898E-2</v>
      </c>
      <c r="J1275" s="7">
        <v>9.8009968883896001E-2</v>
      </c>
    </row>
    <row r="1276" spans="2:10" x14ac:dyDescent="0.2">
      <c r="B1276" s="7">
        <v>72</v>
      </c>
      <c r="C1276" s="7">
        <v>13</v>
      </c>
      <c r="D1276" s="7">
        <v>-0.18508761549767899</v>
      </c>
      <c r="E1276" s="7">
        <v>-3.15505938116507E-2</v>
      </c>
      <c r="G1276" s="7">
        <v>72</v>
      </c>
      <c r="H1276" s="7">
        <v>13</v>
      </c>
      <c r="I1276" s="7">
        <v>-0.18006994932419099</v>
      </c>
      <c r="J1276" s="7">
        <v>5.2418076080935599E-2</v>
      </c>
    </row>
    <row r="1277" spans="2:10" x14ac:dyDescent="0.2">
      <c r="B1277" s="7">
        <v>73</v>
      </c>
      <c r="C1277" s="7">
        <v>13</v>
      </c>
      <c r="D1277" s="7">
        <v>9.6772572879358698E-2</v>
      </c>
      <c r="E1277" s="7">
        <v>1.5543563198777499E-2</v>
      </c>
      <c r="G1277" s="7">
        <v>73</v>
      </c>
      <c r="H1277" s="7">
        <v>13</v>
      </c>
      <c r="I1277" s="7">
        <v>9.4875213989048704E-2</v>
      </c>
      <c r="J1277" s="7">
        <v>-1.7714233383585101E-2</v>
      </c>
    </row>
    <row r="1278" spans="2:10" x14ac:dyDescent="0.2">
      <c r="B1278" s="7">
        <v>74</v>
      </c>
      <c r="C1278" s="7">
        <v>13</v>
      </c>
      <c r="D1278" s="7">
        <v>-1.6378225493872901E-2</v>
      </c>
      <c r="E1278" s="7">
        <v>2.7408448487807199E-2</v>
      </c>
      <c r="G1278" s="7">
        <v>74</v>
      </c>
      <c r="H1278" s="7">
        <v>13</v>
      </c>
      <c r="I1278" s="7">
        <v>-1.5012441095078301E-2</v>
      </c>
      <c r="J1278" s="7">
        <v>-0.101943480010025</v>
      </c>
    </row>
    <row r="1279" spans="2:10" x14ac:dyDescent="0.2">
      <c r="B1279" s="7">
        <v>75</v>
      </c>
      <c r="C1279" s="7">
        <v>13</v>
      </c>
      <c r="D1279" s="7">
        <v>-0.16881609261949401</v>
      </c>
      <c r="E1279" s="7">
        <v>-0.14994678107182</v>
      </c>
      <c r="G1279" s="7">
        <v>75</v>
      </c>
      <c r="H1279" s="7">
        <v>13</v>
      </c>
      <c r="I1279" s="7">
        <v>-0.16589633628606401</v>
      </c>
      <c r="J1279" s="7">
        <v>-0.10830297234552499</v>
      </c>
    </row>
    <row r="1280" spans="2:10" x14ac:dyDescent="0.2">
      <c r="B1280" s="7">
        <v>76</v>
      </c>
      <c r="C1280" s="7">
        <v>13</v>
      </c>
      <c r="D1280" s="7">
        <v>2.3649106717395601E-2</v>
      </c>
      <c r="E1280" s="7">
        <v>3.73238516809504E-3</v>
      </c>
      <c r="G1280" s="7">
        <v>76</v>
      </c>
      <c r="H1280" s="7">
        <v>13</v>
      </c>
      <c r="I1280" s="7">
        <v>2.3789543598725899E-2</v>
      </c>
      <c r="J1280" s="7">
        <v>5.2462816663091202E-2</v>
      </c>
    </row>
    <row r="1281" spans="2:10" x14ac:dyDescent="0.2">
      <c r="B1281" s="7">
        <v>77</v>
      </c>
      <c r="C1281" s="7">
        <v>13</v>
      </c>
      <c r="D1281" s="7">
        <v>-2.6954099355161399E-2</v>
      </c>
      <c r="E1281" s="7">
        <v>-6.1073114033160202E-2</v>
      </c>
      <c r="G1281" s="7">
        <v>77</v>
      </c>
      <c r="H1281" s="7">
        <v>13</v>
      </c>
      <c r="I1281" s="7">
        <v>-2.6603792401187001E-2</v>
      </c>
      <c r="J1281" s="7">
        <v>-4.1325696818652197E-2</v>
      </c>
    </row>
    <row r="1282" spans="2:10" x14ac:dyDescent="0.2">
      <c r="B1282" s="7">
        <v>78</v>
      </c>
      <c r="C1282" s="7">
        <v>13</v>
      </c>
      <c r="D1282" s="7">
        <v>0.156998395928555</v>
      </c>
      <c r="E1282" s="7">
        <v>0.114330941435938</v>
      </c>
      <c r="G1282" s="7">
        <v>78</v>
      </c>
      <c r="H1282" s="7">
        <v>13</v>
      </c>
      <c r="I1282" s="7">
        <v>0.15562151890363499</v>
      </c>
      <c r="J1282" s="7">
        <v>0.15115155491280599</v>
      </c>
    </row>
    <row r="1283" spans="2:10" x14ac:dyDescent="0.2">
      <c r="B1283" s="7">
        <v>79</v>
      </c>
      <c r="C1283" s="7">
        <v>13</v>
      </c>
      <c r="D1283" s="7">
        <v>4.1099745309740997E-2</v>
      </c>
      <c r="E1283" s="7">
        <v>-5.1367060474169599E-2</v>
      </c>
      <c r="G1283" s="7">
        <v>79</v>
      </c>
      <c r="H1283" s="7">
        <v>13</v>
      </c>
      <c r="I1283" s="7">
        <v>4.0660195223875199E-2</v>
      </c>
      <c r="J1283" s="7">
        <v>-2.3379519863363299E-2</v>
      </c>
    </row>
    <row r="1284" spans="2:10" x14ac:dyDescent="0.2">
      <c r="B1284" s="7">
        <v>80</v>
      </c>
      <c r="C1284" s="7">
        <v>13</v>
      </c>
      <c r="D1284" s="7">
        <v>1.21824698672448E-2</v>
      </c>
      <c r="E1284" s="7">
        <v>5.5454057505809999E-2</v>
      </c>
      <c r="G1284" s="7">
        <v>80</v>
      </c>
      <c r="H1284" s="7">
        <v>13</v>
      </c>
      <c r="I1284" s="7">
        <v>1.19951717736013E-2</v>
      </c>
      <c r="J1284" s="7">
        <v>-4.9456056041766998E-2</v>
      </c>
    </row>
    <row r="1285" spans="2:10" x14ac:dyDescent="0.2">
      <c r="B1285" s="7">
        <v>81</v>
      </c>
      <c r="C1285" s="7">
        <v>13</v>
      </c>
      <c r="D1285" s="7">
        <v>2.83231316086257E-2</v>
      </c>
      <c r="E1285" s="7">
        <v>-8.7416677678548993E-3</v>
      </c>
      <c r="G1285" s="7">
        <v>81</v>
      </c>
      <c r="H1285" s="7">
        <v>13</v>
      </c>
      <c r="I1285" s="7">
        <v>2.8344612735247101E-2</v>
      </c>
      <c r="J1285" s="7">
        <v>-4.9375851872841103E-2</v>
      </c>
    </row>
    <row r="1286" spans="2:10" x14ac:dyDescent="0.2">
      <c r="B1286" s="7">
        <v>82</v>
      </c>
      <c r="C1286" s="7">
        <v>13</v>
      </c>
      <c r="D1286" s="7">
        <v>-2.9005480337722201E-2</v>
      </c>
      <c r="E1286" s="7">
        <v>-4.3933391463689901E-2</v>
      </c>
      <c r="G1286" s="7">
        <v>82</v>
      </c>
      <c r="H1286" s="7">
        <v>13</v>
      </c>
      <c r="I1286" s="7">
        <v>-2.6782663661752099E-2</v>
      </c>
      <c r="J1286" s="7">
        <v>2.8673296491911401E-2</v>
      </c>
    </row>
    <row r="1287" spans="2:10" x14ac:dyDescent="0.2">
      <c r="B1287" s="7">
        <v>83</v>
      </c>
      <c r="C1287" s="7">
        <v>13</v>
      </c>
      <c r="D1287" s="7">
        <v>-2.0321266467817602E-2</v>
      </c>
      <c r="E1287" s="7">
        <v>-0.109966268253084</v>
      </c>
      <c r="G1287" s="7">
        <v>83</v>
      </c>
      <c r="H1287" s="7">
        <v>13</v>
      </c>
      <c r="I1287" s="7">
        <v>-2.0570409973960799E-2</v>
      </c>
      <c r="J1287" s="7">
        <v>-4.4636024856413499E-2</v>
      </c>
    </row>
    <row r="1288" spans="2:10" x14ac:dyDescent="0.2">
      <c r="B1288" s="7">
        <v>84</v>
      </c>
      <c r="C1288" s="7">
        <v>13</v>
      </c>
      <c r="D1288" s="7">
        <v>-8.8631403802666306E-2</v>
      </c>
      <c r="E1288" s="7">
        <v>-4.3609168891522998E-3</v>
      </c>
      <c r="G1288" s="7">
        <v>84</v>
      </c>
      <c r="H1288" s="7">
        <v>13</v>
      </c>
      <c r="I1288" s="7">
        <v>-8.5417769952686101E-2</v>
      </c>
      <c r="J1288" s="7">
        <v>-2.4328138227641499E-2</v>
      </c>
    </row>
    <row r="1289" spans="2:10" x14ac:dyDescent="0.2">
      <c r="B1289" s="7">
        <v>85</v>
      </c>
      <c r="C1289" s="7">
        <v>13</v>
      </c>
      <c r="D1289" s="7">
        <v>-1.8808761535036699E-2</v>
      </c>
      <c r="E1289" s="7">
        <v>-5.43245437198401E-2</v>
      </c>
      <c r="G1289" s="7">
        <v>85</v>
      </c>
      <c r="H1289" s="7">
        <v>13</v>
      </c>
      <c r="I1289" s="7">
        <v>-1.8394015226065499E-2</v>
      </c>
      <c r="J1289" s="7">
        <v>-2.3021858997343402E-2</v>
      </c>
    </row>
    <row r="1290" spans="2:10" x14ac:dyDescent="0.2">
      <c r="B1290" s="7">
        <v>86</v>
      </c>
      <c r="C1290" s="7">
        <v>13</v>
      </c>
      <c r="D1290" s="7">
        <v>0.13828493014829599</v>
      </c>
      <c r="E1290" s="7">
        <v>0.11495662063093701</v>
      </c>
      <c r="G1290" s="7">
        <v>86</v>
      </c>
      <c r="H1290" s="7">
        <v>13</v>
      </c>
      <c r="I1290" s="7">
        <v>0.13643773062983</v>
      </c>
      <c r="J1290" s="7">
        <v>0.15604457663395599</v>
      </c>
    </row>
    <row r="1291" spans="2:10" x14ac:dyDescent="0.2">
      <c r="B1291" s="7">
        <v>87</v>
      </c>
      <c r="C1291" s="7">
        <v>13</v>
      </c>
      <c r="D1291" s="7">
        <v>9.0097152039830597E-2</v>
      </c>
      <c r="E1291" s="7">
        <v>2.9323542546403101E-2</v>
      </c>
      <c r="G1291" s="7">
        <v>87</v>
      </c>
      <c r="H1291" s="7">
        <v>13</v>
      </c>
      <c r="I1291" s="7">
        <v>8.8898020218527704E-2</v>
      </c>
      <c r="J1291" s="7">
        <v>0.13348513111316401</v>
      </c>
    </row>
    <row r="1292" spans="2:10" x14ac:dyDescent="0.2">
      <c r="B1292" s="7">
        <v>88</v>
      </c>
      <c r="C1292" s="7">
        <v>13</v>
      </c>
      <c r="D1292" s="7">
        <v>7.0537233576278197E-2</v>
      </c>
      <c r="E1292" s="7">
        <v>-1.8616432199014099E-2</v>
      </c>
      <c r="G1292" s="7">
        <v>88</v>
      </c>
      <c r="H1292" s="7">
        <v>13</v>
      </c>
      <c r="I1292" s="7">
        <v>6.9422300781225105E-2</v>
      </c>
      <c r="J1292" s="7">
        <v>-7.7553578103313606E-2</v>
      </c>
    </row>
    <row r="1293" spans="2:10" x14ac:dyDescent="0.2">
      <c r="B1293" s="7">
        <v>89</v>
      </c>
      <c r="C1293" s="7">
        <v>13</v>
      </c>
      <c r="D1293" s="7">
        <v>1.2721655466185301E-2</v>
      </c>
      <c r="E1293" s="7">
        <v>3.0538426606881299E-2</v>
      </c>
      <c r="G1293" s="7">
        <v>89</v>
      </c>
      <c r="H1293" s="7">
        <v>13</v>
      </c>
      <c r="I1293" s="7">
        <v>1.2655761353698799E-2</v>
      </c>
      <c r="J1293" s="7">
        <v>9.0188369087115902E-2</v>
      </c>
    </row>
    <row r="1294" spans="2:10" x14ac:dyDescent="0.2">
      <c r="B1294" s="7">
        <v>90</v>
      </c>
      <c r="C1294" s="7">
        <v>13</v>
      </c>
      <c r="D1294" s="7">
        <v>-2.89847067814115E-2</v>
      </c>
      <c r="E1294" s="7">
        <v>8.8931551098143692E-3</v>
      </c>
      <c r="G1294" s="7">
        <v>90</v>
      </c>
      <c r="H1294" s="7">
        <v>13</v>
      </c>
      <c r="I1294" s="7">
        <v>-2.8106169470290401E-2</v>
      </c>
      <c r="J1294" s="7">
        <v>1.0506926375569501E-2</v>
      </c>
    </row>
    <row r="1295" spans="2:10" x14ac:dyDescent="0.2">
      <c r="B1295" s="7">
        <v>91</v>
      </c>
      <c r="C1295" s="7">
        <v>13</v>
      </c>
      <c r="D1295" s="7">
        <v>-3.0833268964570101E-2</v>
      </c>
      <c r="E1295" s="7">
        <v>-3.8177863044711401E-2</v>
      </c>
      <c r="G1295" s="7">
        <v>91</v>
      </c>
      <c r="H1295" s="7">
        <v>13</v>
      </c>
      <c r="I1295" s="7">
        <v>-3.02794078553505E-2</v>
      </c>
      <c r="J1295" s="7">
        <v>5.1472625010597503E-2</v>
      </c>
    </row>
    <row r="1296" spans="2:10" x14ac:dyDescent="0.2">
      <c r="B1296" s="7">
        <v>92</v>
      </c>
      <c r="C1296" s="7">
        <v>13</v>
      </c>
      <c r="D1296" s="7">
        <v>-7.9534485698053103E-2</v>
      </c>
      <c r="E1296" s="7">
        <v>-0.189327936960273</v>
      </c>
      <c r="G1296" s="7">
        <v>92</v>
      </c>
      <c r="H1296" s="7">
        <v>13</v>
      </c>
      <c r="I1296" s="7">
        <v>-7.7228797159477794E-2</v>
      </c>
      <c r="J1296" s="7">
        <v>-1.8076924998304399E-2</v>
      </c>
    </row>
    <row r="1297" spans="2:10" x14ac:dyDescent="0.2">
      <c r="B1297" s="7">
        <v>93</v>
      </c>
      <c r="C1297" s="7">
        <v>13</v>
      </c>
      <c r="D1297" s="7">
        <v>-6.2621690915635006E-2</v>
      </c>
      <c r="E1297" s="7">
        <v>-3.8924934549118703E-2</v>
      </c>
      <c r="G1297" s="7">
        <v>93</v>
      </c>
      <c r="H1297" s="7">
        <v>13</v>
      </c>
      <c r="I1297" s="7">
        <v>-6.1761005357849001E-2</v>
      </c>
      <c r="J1297" s="7">
        <v>4.4471156931411597E-3</v>
      </c>
    </row>
    <row r="1298" spans="2:10" x14ac:dyDescent="0.2">
      <c r="B1298" s="7">
        <v>94</v>
      </c>
      <c r="C1298" s="7">
        <v>13</v>
      </c>
      <c r="D1298" s="7">
        <v>2.8690863116885599E-2</v>
      </c>
      <c r="E1298" s="7">
        <v>3.8936868448480801E-2</v>
      </c>
      <c r="G1298" s="7">
        <v>94</v>
      </c>
      <c r="H1298" s="7">
        <v>13</v>
      </c>
      <c r="I1298" s="7">
        <v>2.87155298280997E-2</v>
      </c>
      <c r="J1298" s="7">
        <v>4.4590277474947398E-2</v>
      </c>
    </row>
    <row r="1299" spans="2:10" x14ac:dyDescent="0.2">
      <c r="B1299" s="7">
        <v>95</v>
      </c>
      <c r="C1299" s="7">
        <v>13</v>
      </c>
      <c r="D1299" s="7">
        <v>-0.11143124853976299</v>
      </c>
      <c r="E1299" s="7">
        <v>-0.12698041215544401</v>
      </c>
      <c r="G1299" s="7">
        <v>95</v>
      </c>
      <c r="H1299" s="7">
        <v>13</v>
      </c>
      <c r="I1299" s="7">
        <v>-0.110558429982686</v>
      </c>
      <c r="J1299" s="7">
        <v>-3.70818607661247E-2</v>
      </c>
    </row>
    <row r="1300" spans="2:10" x14ac:dyDescent="0.2">
      <c r="B1300" s="7">
        <v>96</v>
      </c>
      <c r="C1300" s="7">
        <v>13</v>
      </c>
      <c r="D1300" s="7">
        <v>4.1241842669315097E-2</v>
      </c>
      <c r="E1300" s="7">
        <v>4.1619161004319997E-2</v>
      </c>
      <c r="G1300" s="7">
        <v>96</v>
      </c>
      <c r="H1300" s="7">
        <v>13</v>
      </c>
      <c r="I1300" s="7">
        <v>4.1030104610911201E-2</v>
      </c>
      <c r="J1300" s="7">
        <v>4.2547314487714899E-2</v>
      </c>
    </row>
    <row r="1301" spans="2:10" x14ac:dyDescent="0.2">
      <c r="B1301" s="7">
        <v>97</v>
      </c>
      <c r="C1301" s="7">
        <v>13</v>
      </c>
      <c r="D1301" s="7">
        <v>-6.4268045745191002E-2</v>
      </c>
      <c r="E1301" s="7">
        <v>-1.40019058148884E-2</v>
      </c>
      <c r="G1301" s="7">
        <v>97</v>
      </c>
      <c r="H1301" s="7">
        <v>13</v>
      </c>
      <c r="I1301" s="7">
        <v>-6.1091716883446202E-2</v>
      </c>
      <c r="J1301" s="7">
        <v>-0.10266707371388201</v>
      </c>
    </row>
    <row r="1302" spans="2:10" x14ac:dyDescent="0.2">
      <c r="B1302" s="7">
        <v>98</v>
      </c>
      <c r="C1302" s="7">
        <v>13</v>
      </c>
      <c r="D1302" s="7">
        <v>2.2058681586710101E-2</v>
      </c>
      <c r="E1302" s="7">
        <v>7.3892063399156896E-2</v>
      </c>
      <c r="G1302" s="7">
        <v>98</v>
      </c>
      <c r="H1302" s="7">
        <v>13</v>
      </c>
      <c r="I1302" s="7">
        <v>2.2060422153718801E-2</v>
      </c>
      <c r="J1302" s="7">
        <v>7.2511715581214303E-2</v>
      </c>
    </row>
    <row r="1303" spans="2:10" x14ac:dyDescent="0.2">
      <c r="B1303" s="7">
        <v>99</v>
      </c>
      <c r="C1303" s="7">
        <v>13</v>
      </c>
      <c r="D1303" s="7">
        <v>-1.1130862718521199E-2</v>
      </c>
      <c r="E1303" s="7">
        <v>5.1932308289221601E-2</v>
      </c>
      <c r="G1303" s="7">
        <v>99</v>
      </c>
      <c r="H1303" s="7">
        <v>13</v>
      </c>
      <c r="I1303" s="7">
        <v>-1.1086280838647201E-2</v>
      </c>
      <c r="J1303" s="7">
        <v>0.11233449567668299</v>
      </c>
    </row>
    <row r="1304" spans="2:10" x14ac:dyDescent="0.2">
      <c r="B1304" s="7">
        <v>100</v>
      </c>
      <c r="C1304" s="7">
        <v>13</v>
      </c>
      <c r="D1304" s="7">
        <v>1.68438674727645E-2</v>
      </c>
      <c r="E1304" s="7">
        <v>3.3945071858926E-2</v>
      </c>
      <c r="G1304" s="7">
        <v>100</v>
      </c>
      <c r="H1304" s="7">
        <v>13</v>
      </c>
      <c r="I1304" s="7">
        <v>1.6916356116644798E-2</v>
      </c>
      <c r="J1304" s="7">
        <v>3.5832910392441502E-3</v>
      </c>
    </row>
    <row r="1305" spans="2:10" x14ac:dyDescent="0.2">
      <c r="B1305" s="7">
        <v>1</v>
      </c>
      <c r="C1305" s="7">
        <v>14</v>
      </c>
      <c r="D1305" s="7">
        <v>-0.183571983712012</v>
      </c>
      <c r="E1305" s="7">
        <v>-0.22121102466235801</v>
      </c>
      <c r="G1305" s="7">
        <v>1</v>
      </c>
      <c r="H1305" s="7">
        <v>14</v>
      </c>
      <c r="I1305" s="7">
        <v>-0.181743028157276</v>
      </c>
      <c r="J1305" s="7">
        <v>-0.12084049655535101</v>
      </c>
    </row>
    <row r="1306" spans="2:10" x14ac:dyDescent="0.2">
      <c r="B1306" s="7">
        <v>2</v>
      </c>
      <c r="C1306" s="7">
        <v>14</v>
      </c>
      <c r="D1306" s="7">
        <v>-0.10306056344548201</v>
      </c>
      <c r="E1306" s="7">
        <v>-9.1589267268618699E-2</v>
      </c>
      <c r="G1306" s="7">
        <v>2</v>
      </c>
      <c r="H1306" s="7">
        <v>14</v>
      </c>
      <c r="I1306" s="7">
        <v>-0.100377130243405</v>
      </c>
      <c r="J1306" s="7">
        <v>-2.3829833090092099E-2</v>
      </c>
    </row>
    <row r="1307" spans="2:10" x14ac:dyDescent="0.2">
      <c r="B1307" s="7">
        <v>3</v>
      </c>
      <c r="C1307" s="7">
        <v>14</v>
      </c>
      <c r="D1307" s="7">
        <v>-0.176691418507266</v>
      </c>
      <c r="E1307" s="7">
        <v>-0.31414987680644701</v>
      </c>
      <c r="G1307" s="7">
        <v>3</v>
      </c>
      <c r="H1307" s="7">
        <v>14</v>
      </c>
      <c r="I1307" s="7">
        <v>-0.17174625059333201</v>
      </c>
      <c r="J1307" s="7">
        <v>-0.119960834655163</v>
      </c>
    </row>
    <row r="1308" spans="2:10" x14ac:dyDescent="0.2">
      <c r="B1308" s="7">
        <v>4</v>
      </c>
      <c r="C1308" s="7">
        <v>14</v>
      </c>
      <c r="D1308" s="7">
        <v>-4.6346835232421703E-2</v>
      </c>
      <c r="E1308" s="7">
        <v>-1.73406239813527E-2</v>
      </c>
      <c r="G1308" s="7">
        <v>4</v>
      </c>
      <c r="H1308" s="7">
        <v>14</v>
      </c>
      <c r="I1308" s="7">
        <v>-4.5560077074091203E-2</v>
      </c>
      <c r="J1308" s="7">
        <v>-6.7777672646288395E-2</v>
      </c>
    </row>
    <row r="1309" spans="2:10" x14ac:dyDescent="0.2">
      <c r="B1309" s="7">
        <v>5</v>
      </c>
      <c r="C1309" s="7">
        <v>14</v>
      </c>
      <c r="D1309" s="7">
        <v>-9.6496403420209403E-2</v>
      </c>
      <c r="E1309" s="7">
        <v>9.1078150619168206E-3</v>
      </c>
      <c r="G1309" s="7">
        <v>5</v>
      </c>
      <c r="H1309" s="7">
        <v>14</v>
      </c>
      <c r="I1309" s="7">
        <v>-9.4425717910329596E-2</v>
      </c>
      <c r="J1309" s="7">
        <v>-3.02461439896042E-2</v>
      </c>
    </row>
    <row r="1310" spans="2:10" x14ac:dyDescent="0.2">
      <c r="B1310" s="7">
        <v>6</v>
      </c>
      <c r="C1310" s="7">
        <v>14</v>
      </c>
      <c r="D1310" s="7">
        <v>-0.100882793800391</v>
      </c>
      <c r="E1310" s="7">
        <v>-0.189724399092841</v>
      </c>
      <c r="G1310" s="7">
        <v>6</v>
      </c>
      <c r="H1310" s="7">
        <v>14</v>
      </c>
      <c r="I1310" s="7">
        <v>-9.9288361182464896E-2</v>
      </c>
      <c r="J1310" s="7">
        <v>-0.118807915364501</v>
      </c>
    </row>
    <row r="1311" spans="2:10" x14ac:dyDescent="0.2">
      <c r="B1311" s="7">
        <v>7</v>
      </c>
      <c r="C1311" s="7">
        <v>14</v>
      </c>
      <c r="D1311" s="7">
        <v>8.5656620596985505E-2</v>
      </c>
      <c r="E1311" s="7">
        <v>0.136090249976203</v>
      </c>
      <c r="G1311" s="7">
        <v>7</v>
      </c>
      <c r="H1311" s="7">
        <v>14</v>
      </c>
      <c r="I1311" s="7">
        <v>8.5360575819695597E-2</v>
      </c>
      <c r="J1311" s="7">
        <v>0.131816094035203</v>
      </c>
    </row>
    <row r="1312" spans="2:10" x14ac:dyDescent="0.2">
      <c r="B1312" s="7">
        <v>8</v>
      </c>
      <c r="C1312" s="7">
        <v>14</v>
      </c>
      <c r="D1312" s="7">
        <v>7.26074232168923E-2</v>
      </c>
      <c r="E1312" s="7">
        <v>0.122571986082018</v>
      </c>
      <c r="G1312" s="7">
        <v>8</v>
      </c>
      <c r="H1312" s="7">
        <v>14</v>
      </c>
      <c r="I1312" s="7">
        <v>7.2175289726393602E-2</v>
      </c>
      <c r="J1312" s="7">
        <v>0.13123960990584899</v>
      </c>
    </row>
    <row r="1313" spans="2:10" x14ac:dyDescent="0.2">
      <c r="B1313" s="7">
        <v>9</v>
      </c>
      <c r="C1313" s="7">
        <v>14</v>
      </c>
      <c r="D1313" s="7">
        <v>-0.18023418277646999</v>
      </c>
      <c r="E1313" s="7">
        <v>-7.2172514036788399E-2</v>
      </c>
      <c r="G1313" s="7">
        <v>9</v>
      </c>
      <c r="H1313" s="7">
        <v>14</v>
      </c>
      <c r="I1313" s="7">
        <v>-0.17527896796471501</v>
      </c>
      <c r="J1313" s="7">
        <v>-0.11633029261155201</v>
      </c>
    </row>
    <row r="1314" spans="2:10" x14ac:dyDescent="0.2">
      <c r="B1314" s="7">
        <v>10</v>
      </c>
      <c r="C1314" s="7">
        <v>14</v>
      </c>
      <c r="D1314" s="7">
        <v>-4.3438267340395201E-2</v>
      </c>
      <c r="E1314" s="7">
        <v>-3.0985134476667401E-2</v>
      </c>
      <c r="G1314" s="7">
        <v>10</v>
      </c>
      <c r="H1314" s="7">
        <v>14</v>
      </c>
      <c r="I1314" s="7">
        <v>-4.3357823635215502E-2</v>
      </c>
      <c r="J1314" s="7">
        <v>-2.70460354536208E-2</v>
      </c>
    </row>
    <row r="1315" spans="2:10" x14ac:dyDescent="0.2">
      <c r="B1315" s="7">
        <v>11</v>
      </c>
      <c r="C1315" s="7">
        <v>14</v>
      </c>
      <c r="D1315" s="7">
        <v>-3.1582220118131901E-2</v>
      </c>
      <c r="E1315" s="7">
        <v>-7.6540971575706607E-2</v>
      </c>
      <c r="G1315" s="7">
        <v>11</v>
      </c>
      <c r="H1315" s="7">
        <v>14</v>
      </c>
      <c r="I1315" s="7">
        <v>-3.07258366096104E-2</v>
      </c>
      <c r="J1315" s="7">
        <v>-5.3780090229379199E-2</v>
      </c>
    </row>
    <row r="1316" spans="2:10" x14ac:dyDescent="0.2">
      <c r="B1316" s="7">
        <v>12</v>
      </c>
      <c r="C1316" s="7">
        <v>14</v>
      </c>
      <c r="D1316" s="7">
        <v>-1.53951767253027E-2</v>
      </c>
      <c r="E1316" s="7">
        <v>2.4169223282617801E-2</v>
      </c>
      <c r="G1316" s="7">
        <v>12</v>
      </c>
      <c r="H1316" s="7">
        <v>14</v>
      </c>
      <c r="I1316" s="7">
        <v>-1.50037491914308E-2</v>
      </c>
      <c r="J1316" s="7">
        <v>1.3078550450043001E-2</v>
      </c>
    </row>
    <row r="1317" spans="2:10" x14ac:dyDescent="0.2">
      <c r="B1317" s="7">
        <v>13</v>
      </c>
      <c r="C1317" s="7">
        <v>14</v>
      </c>
      <c r="D1317" s="7">
        <v>-8.4485581446445607E-2</v>
      </c>
      <c r="E1317" s="7">
        <v>-5.7065611555241702E-2</v>
      </c>
      <c r="G1317" s="7">
        <v>13</v>
      </c>
      <c r="H1317" s="7">
        <v>14</v>
      </c>
      <c r="I1317" s="7">
        <v>-8.4195348204230996E-2</v>
      </c>
      <c r="J1317" s="7">
        <v>-3.75127607407819E-2</v>
      </c>
    </row>
    <row r="1318" spans="2:10" x14ac:dyDescent="0.2">
      <c r="B1318" s="7">
        <v>14</v>
      </c>
      <c r="C1318" s="7">
        <v>14</v>
      </c>
      <c r="D1318" s="7">
        <v>-0.223422122651462</v>
      </c>
      <c r="E1318" s="7">
        <v>-0.149569444675587</v>
      </c>
      <c r="G1318" s="7">
        <v>14</v>
      </c>
      <c r="H1318" s="7">
        <v>14</v>
      </c>
      <c r="I1318" s="7">
        <v>-0.22107164093651799</v>
      </c>
      <c r="J1318" s="7">
        <v>-0.12955867044132899</v>
      </c>
    </row>
    <row r="1319" spans="2:10" x14ac:dyDescent="0.2">
      <c r="B1319" s="7">
        <v>15</v>
      </c>
      <c r="C1319" s="7">
        <v>14</v>
      </c>
      <c r="D1319" s="7">
        <v>2.9786211791215302E-2</v>
      </c>
      <c r="E1319" s="7">
        <v>-7.7250587240149202E-2</v>
      </c>
      <c r="G1319" s="7">
        <v>15</v>
      </c>
      <c r="H1319" s="7">
        <v>14</v>
      </c>
      <c r="I1319" s="7">
        <v>2.9745451076692599E-2</v>
      </c>
      <c r="J1319" s="7">
        <v>8.2388264760062703E-3</v>
      </c>
    </row>
    <row r="1320" spans="2:10" x14ac:dyDescent="0.2">
      <c r="B1320" s="7">
        <v>16</v>
      </c>
      <c r="C1320" s="7">
        <v>14</v>
      </c>
      <c r="D1320" s="7">
        <v>-6.9223763990349199E-2</v>
      </c>
      <c r="E1320" s="7">
        <v>-1.5799299940542098E-2</v>
      </c>
      <c r="G1320" s="7">
        <v>16</v>
      </c>
      <c r="H1320" s="7">
        <v>14</v>
      </c>
      <c r="I1320" s="7">
        <v>-6.7228434545228297E-2</v>
      </c>
      <c r="J1320" s="7">
        <v>-1.3673496621011701E-2</v>
      </c>
    </row>
    <row r="1321" spans="2:10" x14ac:dyDescent="0.2">
      <c r="B1321" s="7">
        <v>17</v>
      </c>
      <c r="C1321" s="7">
        <v>14</v>
      </c>
      <c r="D1321" s="7">
        <v>-0.117170661896859</v>
      </c>
      <c r="E1321" s="7">
        <v>1.53606362601586E-2</v>
      </c>
      <c r="G1321" s="7">
        <v>17</v>
      </c>
      <c r="H1321" s="7">
        <v>14</v>
      </c>
      <c r="I1321" s="7">
        <v>-0.116852585180702</v>
      </c>
      <c r="J1321" s="7">
        <v>-0.109159550689842</v>
      </c>
    </row>
    <row r="1322" spans="2:10" x14ac:dyDescent="0.2">
      <c r="B1322" s="7">
        <v>18</v>
      </c>
      <c r="C1322" s="7">
        <v>14</v>
      </c>
      <c r="D1322" s="7">
        <v>6.0841667179802897E-2</v>
      </c>
      <c r="E1322" s="7">
        <v>2.5802256284150001E-2</v>
      </c>
      <c r="G1322" s="7">
        <v>18</v>
      </c>
      <c r="H1322" s="7">
        <v>14</v>
      </c>
      <c r="I1322" s="7">
        <v>6.0597053619627403E-2</v>
      </c>
      <c r="J1322" s="7">
        <v>1.13125116131734E-2</v>
      </c>
    </row>
    <row r="1323" spans="2:10" x14ac:dyDescent="0.2">
      <c r="B1323" s="7">
        <v>19</v>
      </c>
      <c r="C1323" s="7">
        <v>14</v>
      </c>
      <c r="D1323" s="7">
        <v>-5.8150214189525998E-2</v>
      </c>
      <c r="E1323" s="7">
        <v>-2.3386506417741901E-2</v>
      </c>
      <c r="G1323" s="7">
        <v>19</v>
      </c>
      <c r="H1323" s="7">
        <v>14</v>
      </c>
      <c r="I1323" s="7">
        <v>-5.7812893601909103E-2</v>
      </c>
      <c r="J1323" s="7">
        <v>3.3187038269423E-2</v>
      </c>
    </row>
    <row r="1324" spans="2:10" x14ac:dyDescent="0.2">
      <c r="B1324" s="7">
        <v>20</v>
      </c>
      <c r="C1324" s="7">
        <v>14</v>
      </c>
      <c r="D1324" s="7">
        <v>-6.1149297773530599E-2</v>
      </c>
      <c r="E1324" s="7">
        <v>-4.1423410705773399E-2</v>
      </c>
      <c r="G1324" s="7">
        <v>20</v>
      </c>
      <c r="H1324" s="7">
        <v>14</v>
      </c>
      <c r="I1324" s="7">
        <v>-6.0611989005225901E-2</v>
      </c>
      <c r="J1324" s="7">
        <v>-9.4760189237305795E-2</v>
      </c>
    </row>
    <row r="1325" spans="2:10" x14ac:dyDescent="0.2">
      <c r="B1325" s="7">
        <v>21</v>
      </c>
      <c r="C1325" s="7">
        <v>14</v>
      </c>
      <c r="D1325" s="7">
        <v>1.8839615955712902E-2</v>
      </c>
      <c r="E1325" s="7">
        <v>2.2567888060334999E-2</v>
      </c>
      <c r="G1325" s="7">
        <v>21</v>
      </c>
      <c r="H1325" s="7">
        <v>14</v>
      </c>
      <c r="I1325" s="7">
        <v>1.8823016754804901E-2</v>
      </c>
      <c r="J1325" s="7">
        <v>-4.53386086475671E-2</v>
      </c>
    </row>
    <row r="1326" spans="2:10" x14ac:dyDescent="0.2">
      <c r="B1326" s="7">
        <v>22</v>
      </c>
      <c r="C1326" s="7">
        <v>14</v>
      </c>
      <c r="D1326" s="7">
        <v>-7.0150180676940002E-3</v>
      </c>
      <c r="E1326" s="7">
        <v>-5.3924830777258799E-2</v>
      </c>
      <c r="G1326" s="7">
        <v>22</v>
      </c>
      <c r="H1326" s="7">
        <v>14</v>
      </c>
      <c r="I1326" s="7">
        <v>-6.5426803204875501E-3</v>
      </c>
      <c r="J1326" s="7">
        <v>-0.11318728254525801</v>
      </c>
    </row>
    <row r="1327" spans="2:10" x14ac:dyDescent="0.2">
      <c r="B1327" s="7">
        <v>23</v>
      </c>
      <c r="C1327" s="7">
        <v>14</v>
      </c>
      <c r="D1327" s="7">
        <v>1.3465673864031301E-2</v>
      </c>
      <c r="E1327" s="7">
        <v>3.4159757508931E-2</v>
      </c>
      <c r="G1327" s="7">
        <v>23</v>
      </c>
      <c r="H1327" s="7">
        <v>14</v>
      </c>
      <c r="I1327" s="7">
        <v>1.3392434596426001E-2</v>
      </c>
      <c r="J1327" s="7">
        <v>2.1524506554031899E-2</v>
      </c>
    </row>
    <row r="1328" spans="2:10" x14ac:dyDescent="0.2">
      <c r="B1328" s="7">
        <v>24</v>
      </c>
      <c r="C1328" s="7">
        <v>14</v>
      </c>
      <c r="D1328" s="7">
        <v>-4.3357888514012899E-3</v>
      </c>
      <c r="E1328" s="7">
        <v>-3.2240311847955297E-2</v>
      </c>
      <c r="G1328" s="7">
        <v>24</v>
      </c>
      <c r="H1328" s="7">
        <v>14</v>
      </c>
      <c r="I1328" s="7">
        <v>-3.8445211274567002E-3</v>
      </c>
      <c r="J1328" s="7">
        <v>9.4595327616042696E-2</v>
      </c>
    </row>
    <row r="1329" spans="2:10" x14ac:dyDescent="0.2">
      <c r="B1329" s="7">
        <v>25</v>
      </c>
      <c r="C1329" s="7">
        <v>14</v>
      </c>
      <c r="D1329" s="7">
        <v>0.114249589898767</v>
      </c>
      <c r="E1329" s="7">
        <v>7.7160340427445503E-2</v>
      </c>
      <c r="G1329" s="7">
        <v>25</v>
      </c>
      <c r="H1329" s="7">
        <v>14</v>
      </c>
      <c r="I1329" s="7">
        <v>0.113374504220817</v>
      </c>
      <c r="J1329" s="7">
        <v>0.156104667771304</v>
      </c>
    </row>
    <row r="1330" spans="2:10" x14ac:dyDescent="0.2">
      <c r="B1330" s="7">
        <v>26</v>
      </c>
      <c r="C1330" s="7">
        <v>14</v>
      </c>
      <c r="D1330" s="7">
        <v>-4.1073456740488004E-3</v>
      </c>
      <c r="E1330" s="7">
        <v>-0.11849941538957</v>
      </c>
      <c r="G1330" s="7">
        <v>26</v>
      </c>
      <c r="H1330" s="7">
        <v>14</v>
      </c>
      <c r="I1330" s="7">
        <v>-3.69475364031402E-3</v>
      </c>
      <c r="J1330" s="7">
        <v>-6.1477377712668299E-2</v>
      </c>
    </row>
    <row r="1331" spans="2:10" x14ac:dyDescent="0.2">
      <c r="B1331" s="7">
        <v>27</v>
      </c>
      <c r="C1331" s="7">
        <v>14</v>
      </c>
      <c r="D1331" s="7">
        <v>-8.2803582083290195E-2</v>
      </c>
      <c r="E1331" s="7">
        <v>3.6721121988683998E-2</v>
      </c>
      <c r="G1331" s="7">
        <v>27</v>
      </c>
      <c r="H1331" s="7">
        <v>14</v>
      </c>
      <c r="I1331" s="7">
        <v>-8.1893729210657198E-2</v>
      </c>
      <c r="J1331" s="7">
        <v>-3.3009185813527998E-2</v>
      </c>
    </row>
    <row r="1332" spans="2:10" x14ac:dyDescent="0.2">
      <c r="B1332" s="7">
        <v>28</v>
      </c>
      <c r="C1332" s="7">
        <v>14</v>
      </c>
      <c r="D1332" s="7">
        <v>-0.251869815182101</v>
      </c>
      <c r="E1332" s="7">
        <v>-0.189908141789639</v>
      </c>
      <c r="G1332" s="7">
        <v>28</v>
      </c>
      <c r="H1332" s="7">
        <v>14</v>
      </c>
      <c r="I1332" s="7">
        <v>-0.250399507542507</v>
      </c>
      <c r="J1332" s="7">
        <v>-0.18469037212938999</v>
      </c>
    </row>
    <row r="1333" spans="2:10" x14ac:dyDescent="0.2">
      <c r="B1333" s="7">
        <v>29</v>
      </c>
      <c r="C1333" s="7">
        <v>14</v>
      </c>
      <c r="D1333" s="7">
        <v>3.7068790197800197E-2</v>
      </c>
      <c r="E1333" s="7">
        <v>2.7356056215738899E-2</v>
      </c>
      <c r="G1333" s="7">
        <v>29</v>
      </c>
      <c r="H1333" s="7">
        <v>14</v>
      </c>
      <c r="I1333" s="7">
        <v>3.7038151551684002E-2</v>
      </c>
      <c r="J1333" s="7">
        <v>4.70825671627981E-2</v>
      </c>
    </row>
    <row r="1334" spans="2:10" x14ac:dyDescent="0.2">
      <c r="B1334" s="7">
        <v>30</v>
      </c>
      <c r="C1334" s="7">
        <v>14</v>
      </c>
      <c r="D1334" s="7">
        <v>0.134778597322782</v>
      </c>
      <c r="E1334" s="7">
        <v>8.6181752687206598E-2</v>
      </c>
      <c r="G1334" s="7">
        <v>30</v>
      </c>
      <c r="H1334" s="7">
        <v>14</v>
      </c>
      <c r="I1334" s="7">
        <v>0.133679003632757</v>
      </c>
      <c r="J1334" s="7">
        <v>5.1608585522045003E-2</v>
      </c>
    </row>
    <row r="1335" spans="2:10" x14ac:dyDescent="0.2">
      <c r="B1335" s="7">
        <v>31</v>
      </c>
      <c r="C1335" s="7">
        <v>14</v>
      </c>
      <c r="D1335" s="7">
        <v>-1.1384850654302199E-2</v>
      </c>
      <c r="E1335" s="7">
        <v>0.112285762153644</v>
      </c>
      <c r="G1335" s="7">
        <v>31</v>
      </c>
      <c r="H1335" s="7">
        <v>14</v>
      </c>
      <c r="I1335" s="7">
        <v>-1.1267451523723399E-2</v>
      </c>
      <c r="J1335" s="7">
        <v>-6.6549113971523993E-2</v>
      </c>
    </row>
    <row r="1336" spans="2:10" x14ac:dyDescent="0.2">
      <c r="B1336" s="7">
        <v>32</v>
      </c>
      <c r="C1336" s="7">
        <v>14</v>
      </c>
      <c r="D1336" s="7">
        <v>5.3434226568260398E-2</v>
      </c>
      <c r="E1336" s="7">
        <v>7.7935373283725795E-2</v>
      </c>
      <c r="G1336" s="7">
        <v>32</v>
      </c>
      <c r="H1336" s="7">
        <v>14</v>
      </c>
      <c r="I1336" s="7">
        <v>5.34160621477415E-2</v>
      </c>
      <c r="J1336" s="7">
        <v>5.3378025499354102E-2</v>
      </c>
    </row>
    <row r="1337" spans="2:10" x14ac:dyDescent="0.2">
      <c r="B1337" s="7">
        <v>33</v>
      </c>
      <c r="C1337" s="7">
        <v>14</v>
      </c>
      <c r="D1337" s="7">
        <v>5.7340779158408003E-2</v>
      </c>
      <c r="E1337" s="7">
        <v>-4.3096991271131202E-2</v>
      </c>
      <c r="G1337" s="7">
        <v>33</v>
      </c>
      <c r="H1337" s="7">
        <v>14</v>
      </c>
      <c r="I1337" s="7">
        <v>5.6614891432840202E-2</v>
      </c>
      <c r="J1337" s="7">
        <v>2.0460263271967701E-2</v>
      </c>
    </row>
    <row r="1338" spans="2:10" x14ac:dyDescent="0.2">
      <c r="B1338" s="7">
        <v>34</v>
      </c>
      <c r="C1338" s="7">
        <v>14</v>
      </c>
      <c r="D1338" s="7">
        <v>3.13703984418972E-2</v>
      </c>
      <c r="E1338" s="7">
        <v>9.1384399632961095E-3</v>
      </c>
      <c r="G1338" s="7">
        <v>34</v>
      </c>
      <c r="H1338" s="7">
        <v>14</v>
      </c>
      <c r="I1338" s="7">
        <v>3.1281246737272297E-2</v>
      </c>
      <c r="J1338" s="7">
        <v>5.1102337959832801E-2</v>
      </c>
    </row>
    <row r="1339" spans="2:10" x14ac:dyDescent="0.2">
      <c r="B1339" s="7">
        <v>35</v>
      </c>
      <c r="C1339" s="7">
        <v>14</v>
      </c>
      <c r="D1339" s="7">
        <v>8.6567106542693395E-2</v>
      </c>
      <c r="E1339" s="7">
        <v>2.1105849827273801E-2</v>
      </c>
      <c r="G1339" s="7">
        <v>35</v>
      </c>
      <c r="H1339" s="7">
        <v>14</v>
      </c>
      <c r="I1339" s="7">
        <v>8.5193562958672003E-2</v>
      </c>
      <c r="J1339" s="7">
        <v>-7.2599156895490694E-2</v>
      </c>
    </row>
    <row r="1340" spans="2:10" x14ac:dyDescent="0.2">
      <c r="B1340" s="7">
        <v>36</v>
      </c>
      <c r="C1340" s="7">
        <v>14</v>
      </c>
      <c r="D1340" s="7">
        <v>0.10228224787614699</v>
      </c>
      <c r="E1340" s="7">
        <v>7.36801180674274E-2</v>
      </c>
      <c r="G1340" s="7">
        <v>36</v>
      </c>
      <c r="H1340" s="7">
        <v>14</v>
      </c>
      <c r="I1340" s="7">
        <v>0.101722040831722</v>
      </c>
      <c r="J1340" s="7">
        <v>2.8155407112411299E-3</v>
      </c>
    </row>
    <row r="1341" spans="2:10" x14ac:dyDescent="0.2">
      <c r="B1341" s="7">
        <v>37</v>
      </c>
      <c r="C1341" s="7">
        <v>14</v>
      </c>
      <c r="D1341" s="7">
        <v>1.39354247384702E-2</v>
      </c>
      <c r="E1341" s="7">
        <v>-3.8229995699390798E-2</v>
      </c>
      <c r="G1341" s="7">
        <v>37</v>
      </c>
      <c r="H1341" s="7">
        <v>14</v>
      </c>
      <c r="I1341" s="7">
        <v>1.4154022326289701E-2</v>
      </c>
      <c r="J1341" s="7">
        <v>4.1976537118202399E-3</v>
      </c>
    </row>
    <row r="1342" spans="2:10" x14ac:dyDescent="0.2">
      <c r="B1342" s="7">
        <v>38</v>
      </c>
      <c r="C1342" s="7">
        <v>14</v>
      </c>
      <c r="D1342" s="7">
        <v>-1.49218210536741E-2</v>
      </c>
      <c r="E1342" s="7">
        <v>-6.54701059629659E-3</v>
      </c>
      <c r="G1342" s="7">
        <v>38</v>
      </c>
      <c r="H1342" s="7">
        <v>14</v>
      </c>
      <c r="I1342" s="7">
        <v>-1.44431532586964E-2</v>
      </c>
      <c r="J1342" s="7">
        <v>-6.1050300682552504E-3</v>
      </c>
    </row>
    <row r="1343" spans="2:10" x14ac:dyDescent="0.2">
      <c r="B1343" s="7">
        <v>39</v>
      </c>
      <c r="C1343" s="7">
        <v>14</v>
      </c>
      <c r="D1343" s="7">
        <v>1.8287315671026101E-2</v>
      </c>
      <c r="E1343" s="7">
        <v>5.5693686724033901E-2</v>
      </c>
      <c r="G1343" s="7">
        <v>39</v>
      </c>
      <c r="H1343" s="7">
        <v>14</v>
      </c>
      <c r="I1343" s="7">
        <v>1.8512387327827898E-2</v>
      </c>
      <c r="J1343" s="7">
        <v>2.4498829910363899E-2</v>
      </c>
    </row>
    <row r="1344" spans="2:10" x14ac:dyDescent="0.2">
      <c r="B1344" s="7">
        <v>40</v>
      </c>
      <c r="C1344" s="7">
        <v>14</v>
      </c>
      <c r="D1344" s="7">
        <v>-4.82428559867802E-2</v>
      </c>
      <c r="E1344" s="7">
        <v>-8.7165733382546406E-2</v>
      </c>
      <c r="G1344" s="7">
        <v>40</v>
      </c>
      <c r="H1344" s="7">
        <v>14</v>
      </c>
      <c r="I1344" s="7">
        <v>-4.84825768953119E-2</v>
      </c>
      <c r="J1344" s="7">
        <v>-0.16428877174088499</v>
      </c>
    </row>
    <row r="1345" spans="2:10" x14ac:dyDescent="0.2">
      <c r="B1345" s="7">
        <v>41</v>
      </c>
      <c r="C1345" s="7">
        <v>14</v>
      </c>
      <c r="D1345" s="7">
        <v>6.4696254874227997E-3</v>
      </c>
      <c r="E1345" s="7">
        <v>7.1493725270777006E-2</v>
      </c>
      <c r="G1345" s="7">
        <v>41</v>
      </c>
      <c r="H1345" s="7">
        <v>14</v>
      </c>
      <c r="I1345" s="7">
        <v>6.73041606706626E-3</v>
      </c>
      <c r="J1345" s="7">
        <v>0.16446091775982699</v>
      </c>
    </row>
    <row r="1346" spans="2:10" x14ac:dyDescent="0.2">
      <c r="B1346" s="7">
        <v>42</v>
      </c>
      <c r="C1346" s="7">
        <v>14</v>
      </c>
      <c r="D1346" s="7">
        <v>-4.6161192357105897E-2</v>
      </c>
      <c r="E1346" s="7">
        <v>6.9846997253287996E-2</v>
      </c>
      <c r="G1346" s="7">
        <v>42</v>
      </c>
      <c r="H1346" s="7">
        <v>14</v>
      </c>
      <c r="I1346" s="7">
        <v>-4.5802043914724401E-2</v>
      </c>
      <c r="J1346" s="7">
        <v>-1.3636127810745099E-2</v>
      </c>
    </row>
    <row r="1347" spans="2:10" x14ac:dyDescent="0.2">
      <c r="B1347" s="7">
        <v>43</v>
      </c>
      <c r="C1347" s="7">
        <v>14</v>
      </c>
      <c r="D1347" s="7">
        <v>0.106194866096017</v>
      </c>
      <c r="E1347" s="7">
        <v>2.9197192910967101E-2</v>
      </c>
      <c r="G1347" s="7">
        <v>43</v>
      </c>
      <c r="H1347" s="7">
        <v>14</v>
      </c>
      <c r="I1347" s="7">
        <v>0.105934449410611</v>
      </c>
      <c r="J1347" s="7">
        <v>-3.1272313904686697E-2</v>
      </c>
    </row>
    <row r="1348" spans="2:10" x14ac:dyDescent="0.2">
      <c r="B1348" s="7">
        <v>44</v>
      </c>
      <c r="C1348" s="7">
        <v>14</v>
      </c>
      <c r="D1348" s="7">
        <v>4.59458090767235E-2</v>
      </c>
      <c r="E1348" s="7">
        <v>-5.36381564079456E-2</v>
      </c>
      <c r="G1348" s="7">
        <v>44</v>
      </c>
      <c r="H1348" s="7">
        <v>14</v>
      </c>
      <c r="I1348" s="7">
        <v>4.5959404568025199E-2</v>
      </c>
      <c r="J1348" s="7">
        <v>-7.8710033399254104E-3</v>
      </c>
    </row>
    <row r="1349" spans="2:10" x14ac:dyDescent="0.2">
      <c r="B1349" s="7">
        <v>45</v>
      </c>
      <c r="C1349" s="7">
        <v>14</v>
      </c>
      <c r="D1349" s="7">
        <v>5.46520957627568E-2</v>
      </c>
      <c r="E1349" s="7">
        <v>3.6489772284792103E-2</v>
      </c>
      <c r="G1349" s="7">
        <v>45</v>
      </c>
      <c r="H1349" s="7">
        <v>14</v>
      </c>
      <c r="I1349" s="7">
        <v>5.4055871972043E-2</v>
      </c>
      <c r="J1349" s="7">
        <v>5.4671759786771197E-2</v>
      </c>
    </row>
    <row r="1350" spans="2:10" x14ac:dyDescent="0.2">
      <c r="B1350" s="7">
        <v>46</v>
      </c>
      <c r="C1350" s="7">
        <v>14</v>
      </c>
      <c r="D1350" s="7">
        <v>0.17690992784076301</v>
      </c>
      <c r="E1350" s="7">
        <v>0.17271993564369101</v>
      </c>
      <c r="G1350" s="7">
        <v>46</v>
      </c>
      <c r="H1350" s="7">
        <v>14</v>
      </c>
      <c r="I1350" s="7">
        <v>0.176982692824385</v>
      </c>
      <c r="J1350" s="7">
        <v>6.2276711083152102E-2</v>
      </c>
    </row>
    <row r="1351" spans="2:10" x14ac:dyDescent="0.2">
      <c r="B1351" s="7">
        <v>47</v>
      </c>
      <c r="C1351" s="7">
        <v>14</v>
      </c>
      <c r="D1351" s="7">
        <v>8.1601679155594894E-2</v>
      </c>
      <c r="E1351" s="7">
        <v>-3.9734612468855297E-2</v>
      </c>
      <c r="G1351" s="7">
        <v>47</v>
      </c>
      <c r="H1351" s="7">
        <v>14</v>
      </c>
      <c r="I1351" s="7">
        <v>8.1463503347945804E-2</v>
      </c>
      <c r="J1351" s="7">
        <v>-3.5798281157965999E-3</v>
      </c>
    </row>
    <row r="1352" spans="2:10" x14ac:dyDescent="0.2">
      <c r="B1352" s="7">
        <v>48</v>
      </c>
      <c r="C1352" s="7">
        <v>14</v>
      </c>
      <c r="D1352" s="7">
        <v>2.6644895550920599E-2</v>
      </c>
      <c r="E1352" s="7">
        <v>7.33949263893479E-2</v>
      </c>
      <c r="G1352" s="7">
        <v>48</v>
      </c>
      <c r="H1352" s="7">
        <v>14</v>
      </c>
      <c r="I1352" s="7">
        <v>2.65680270337025E-2</v>
      </c>
      <c r="J1352" s="7">
        <v>0.200199819146861</v>
      </c>
    </row>
    <row r="1353" spans="2:10" x14ac:dyDescent="0.2">
      <c r="B1353" s="7">
        <v>49</v>
      </c>
      <c r="C1353" s="7">
        <v>14</v>
      </c>
      <c r="D1353" s="7">
        <v>2.3906076335134E-3</v>
      </c>
      <c r="E1353" s="7">
        <v>1.7167605128523899E-2</v>
      </c>
      <c r="G1353" s="7">
        <v>49</v>
      </c>
      <c r="H1353" s="7">
        <v>14</v>
      </c>
      <c r="I1353" s="7">
        <v>2.8417786020078499E-3</v>
      </c>
      <c r="J1353" s="7">
        <v>5.1019036138273001E-2</v>
      </c>
    </row>
    <row r="1354" spans="2:10" x14ac:dyDescent="0.2">
      <c r="B1354" s="7">
        <v>50</v>
      </c>
      <c r="C1354" s="7">
        <v>14</v>
      </c>
      <c r="D1354" s="7">
        <v>-8.8306421113584194E-2</v>
      </c>
      <c r="E1354" s="7">
        <v>-1.4286764791695101E-2</v>
      </c>
      <c r="G1354" s="7">
        <v>50</v>
      </c>
      <c r="H1354" s="7">
        <v>14</v>
      </c>
      <c r="I1354" s="7">
        <v>-8.7262059297948696E-2</v>
      </c>
      <c r="J1354" s="7">
        <v>-3.5016040368969201E-2</v>
      </c>
    </row>
    <row r="1355" spans="2:10" x14ac:dyDescent="0.2">
      <c r="B1355" s="7">
        <v>51</v>
      </c>
      <c r="C1355" s="7">
        <v>14</v>
      </c>
      <c r="D1355" s="7">
        <v>-1.8424538552857E-2</v>
      </c>
      <c r="E1355" s="7">
        <v>-0.118143578395056</v>
      </c>
      <c r="G1355" s="7">
        <v>51</v>
      </c>
      <c r="H1355" s="7">
        <v>14</v>
      </c>
      <c r="I1355" s="7">
        <v>-1.85093020388916E-2</v>
      </c>
      <c r="J1355" s="7">
        <v>-7.2495028554770996E-2</v>
      </c>
    </row>
    <row r="1356" spans="2:10" x14ac:dyDescent="0.2">
      <c r="B1356" s="7">
        <v>52</v>
      </c>
      <c r="C1356" s="7">
        <v>14</v>
      </c>
      <c r="D1356" s="7">
        <v>0.15162810634142701</v>
      </c>
      <c r="E1356" s="7">
        <v>9.2728815597538997E-2</v>
      </c>
      <c r="G1356" s="7">
        <v>52</v>
      </c>
      <c r="H1356" s="7">
        <v>14</v>
      </c>
      <c r="I1356" s="7">
        <v>0.15262023914494399</v>
      </c>
      <c r="J1356" s="7">
        <v>7.0358073898765E-2</v>
      </c>
    </row>
    <row r="1357" spans="2:10" x14ac:dyDescent="0.2">
      <c r="B1357" s="7">
        <v>53</v>
      </c>
      <c r="C1357" s="7">
        <v>14</v>
      </c>
      <c r="D1357" s="7">
        <v>8.1413517719013798E-2</v>
      </c>
      <c r="E1357" s="7">
        <v>5.90863087557114E-2</v>
      </c>
      <c r="G1357" s="7">
        <v>53</v>
      </c>
      <c r="H1357" s="7">
        <v>14</v>
      </c>
      <c r="I1357" s="7">
        <v>8.0787705881142799E-2</v>
      </c>
      <c r="J1357" s="7">
        <v>-1.26397280142054E-2</v>
      </c>
    </row>
    <row r="1358" spans="2:10" x14ac:dyDescent="0.2">
      <c r="B1358" s="7">
        <v>54</v>
      </c>
      <c r="C1358" s="7">
        <v>14</v>
      </c>
      <c r="D1358" s="7">
        <v>2.7593518173626201E-2</v>
      </c>
      <c r="E1358" s="7">
        <v>-6.4873284004367093E-2</v>
      </c>
      <c r="G1358" s="7">
        <v>54</v>
      </c>
      <c r="H1358" s="7">
        <v>14</v>
      </c>
      <c r="I1358" s="7">
        <v>2.7678955335524301E-2</v>
      </c>
      <c r="J1358" s="7">
        <v>2.1097970874205198E-2</v>
      </c>
    </row>
    <row r="1359" spans="2:10" x14ac:dyDescent="0.2">
      <c r="B1359" s="7">
        <v>55</v>
      </c>
      <c r="C1359" s="7">
        <v>14</v>
      </c>
      <c r="D1359" s="7">
        <v>-4.0131675233269E-2</v>
      </c>
      <c r="E1359" s="7">
        <v>3.9757685985474502E-2</v>
      </c>
      <c r="G1359" s="7">
        <v>55</v>
      </c>
      <c r="H1359" s="7">
        <v>14</v>
      </c>
      <c r="I1359" s="7">
        <v>-3.9441261496293102E-2</v>
      </c>
      <c r="J1359" s="7">
        <v>4.6331356554725603E-2</v>
      </c>
    </row>
    <row r="1360" spans="2:10" x14ac:dyDescent="0.2">
      <c r="B1360" s="7">
        <v>56</v>
      </c>
      <c r="C1360" s="7">
        <v>14</v>
      </c>
      <c r="D1360" s="7">
        <v>-4.5434392715270298E-2</v>
      </c>
      <c r="E1360" s="7">
        <v>-4.5107864681011002E-2</v>
      </c>
      <c r="G1360" s="7">
        <v>56</v>
      </c>
      <c r="H1360" s="7">
        <v>14</v>
      </c>
      <c r="I1360" s="7">
        <v>-4.4526657642238697E-2</v>
      </c>
      <c r="J1360" s="7">
        <v>3.7310447360042097E-2</v>
      </c>
    </row>
    <row r="1361" spans="2:10" x14ac:dyDescent="0.2">
      <c r="B1361" s="7">
        <v>57</v>
      </c>
      <c r="C1361" s="7">
        <v>14</v>
      </c>
      <c r="D1361" s="7">
        <v>2.20476992364915E-2</v>
      </c>
      <c r="E1361" s="7">
        <v>-8.3531641818170896E-2</v>
      </c>
      <c r="G1361" s="7">
        <v>57</v>
      </c>
      <c r="H1361" s="7">
        <v>14</v>
      </c>
      <c r="I1361" s="7">
        <v>2.2198448056153501E-2</v>
      </c>
      <c r="J1361" s="7">
        <v>-9.5306209419236496E-2</v>
      </c>
    </row>
    <row r="1362" spans="2:10" x14ac:dyDescent="0.2">
      <c r="B1362" s="7">
        <v>58</v>
      </c>
      <c r="C1362" s="7">
        <v>14</v>
      </c>
      <c r="D1362" s="7">
        <v>-8.1726943470155106E-2</v>
      </c>
      <c r="E1362" s="7">
        <v>-6.8394397421508699E-2</v>
      </c>
      <c r="G1362" s="7">
        <v>58</v>
      </c>
      <c r="H1362" s="7">
        <v>14</v>
      </c>
      <c r="I1362" s="7">
        <v>-8.0944833725331095E-2</v>
      </c>
      <c r="J1362" s="7">
        <v>-8.3599437929006398E-2</v>
      </c>
    </row>
    <row r="1363" spans="2:10" x14ac:dyDescent="0.2">
      <c r="B1363" s="7">
        <v>59</v>
      </c>
      <c r="C1363" s="7">
        <v>14</v>
      </c>
      <c r="D1363" s="7">
        <v>-3.7984966887760797E-2</v>
      </c>
      <c r="E1363" s="7">
        <v>-3.5479039173266003E-2</v>
      </c>
      <c r="G1363" s="7">
        <v>59</v>
      </c>
      <c r="H1363" s="7">
        <v>14</v>
      </c>
      <c r="I1363" s="7">
        <v>-3.6330369221577299E-2</v>
      </c>
      <c r="J1363" s="7">
        <v>-2.1574835399366801E-2</v>
      </c>
    </row>
    <row r="1364" spans="2:10" x14ac:dyDescent="0.2">
      <c r="B1364" s="7">
        <v>60</v>
      </c>
      <c r="C1364" s="7">
        <v>14</v>
      </c>
      <c r="D1364" s="7">
        <v>1.6268972912078201E-2</v>
      </c>
      <c r="E1364" s="7">
        <v>-0.118303471841083</v>
      </c>
      <c r="G1364" s="7">
        <v>60</v>
      </c>
      <c r="H1364" s="7">
        <v>14</v>
      </c>
      <c r="I1364" s="7">
        <v>1.6453743844891702E-2</v>
      </c>
      <c r="J1364" s="7">
        <v>6.2844121718949694E-2</v>
      </c>
    </row>
    <row r="1365" spans="2:10" x14ac:dyDescent="0.2">
      <c r="B1365" s="7">
        <v>61</v>
      </c>
      <c r="C1365" s="7">
        <v>14</v>
      </c>
      <c r="D1365" s="7">
        <v>-4.4489916543742701E-2</v>
      </c>
      <c r="E1365" s="7">
        <v>-0.115877372399792</v>
      </c>
      <c r="G1365" s="7">
        <v>61</v>
      </c>
      <c r="H1365" s="7">
        <v>14</v>
      </c>
      <c r="I1365" s="7">
        <v>-4.4076074380786402E-2</v>
      </c>
      <c r="J1365" s="7">
        <v>-0.16258495079823199</v>
      </c>
    </row>
    <row r="1366" spans="2:10" x14ac:dyDescent="0.2">
      <c r="B1366" s="7">
        <v>62</v>
      </c>
      <c r="C1366" s="7">
        <v>14</v>
      </c>
      <c r="D1366" s="7">
        <v>-1.91681240137775E-3</v>
      </c>
      <c r="E1366" s="7">
        <v>-2.91189817058903E-2</v>
      </c>
      <c r="G1366" s="7">
        <v>62</v>
      </c>
      <c r="H1366" s="7">
        <v>14</v>
      </c>
      <c r="I1366" s="7">
        <v>-2.0069933699922199E-3</v>
      </c>
      <c r="J1366" s="7">
        <v>-0.111934339698969</v>
      </c>
    </row>
    <row r="1367" spans="2:10" x14ac:dyDescent="0.2">
      <c r="B1367" s="7">
        <v>63</v>
      </c>
      <c r="C1367" s="7">
        <v>14</v>
      </c>
      <c r="D1367" s="7">
        <v>-0.17987081487770401</v>
      </c>
      <c r="E1367" s="7">
        <v>-0.26329820665367298</v>
      </c>
      <c r="G1367" s="7">
        <v>63</v>
      </c>
      <c r="H1367" s="7">
        <v>14</v>
      </c>
      <c r="I1367" s="7">
        <v>-0.17625936126723299</v>
      </c>
      <c r="J1367" s="7">
        <v>-0.20344081812425299</v>
      </c>
    </row>
    <row r="1368" spans="2:10" x14ac:dyDescent="0.2">
      <c r="B1368" s="7">
        <v>64</v>
      </c>
      <c r="C1368" s="7">
        <v>14</v>
      </c>
      <c r="D1368" s="7">
        <v>-4.1132945832558204E-3</v>
      </c>
      <c r="E1368" s="7">
        <v>-0.109282636540591</v>
      </c>
      <c r="G1368" s="7">
        <v>64</v>
      </c>
      <c r="H1368" s="7">
        <v>14</v>
      </c>
      <c r="I1368" s="7">
        <v>-3.9126636840034496E-3</v>
      </c>
      <c r="J1368" s="7">
        <v>-2.5514915017836901E-2</v>
      </c>
    </row>
    <row r="1369" spans="2:10" x14ac:dyDescent="0.2">
      <c r="B1369" s="7">
        <v>65</v>
      </c>
      <c r="C1369" s="7">
        <v>14</v>
      </c>
      <c r="D1369" s="7">
        <v>-1.7875742375679201E-3</v>
      </c>
      <c r="E1369" s="7">
        <v>-0.13897807983906901</v>
      </c>
      <c r="G1369" s="7">
        <v>65</v>
      </c>
      <c r="H1369" s="7">
        <v>14</v>
      </c>
      <c r="I1369" s="7">
        <v>-1.2809436461918E-3</v>
      </c>
      <c r="J1369" s="7">
        <v>-7.9187565054953196E-2</v>
      </c>
    </row>
    <row r="1370" spans="2:10" x14ac:dyDescent="0.2">
      <c r="B1370" s="7">
        <v>66</v>
      </c>
      <c r="C1370" s="7">
        <v>14</v>
      </c>
      <c r="D1370" s="7">
        <v>0.14248338724500401</v>
      </c>
      <c r="E1370" s="7">
        <v>0.134685329557994</v>
      </c>
      <c r="G1370" s="7">
        <v>66</v>
      </c>
      <c r="H1370" s="7">
        <v>14</v>
      </c>
      <c r="I1370" s="7">
        <v>0.143146238081197</v>
      </c>
      <c r="J1370" s="7">
        <v>6.7258315110462902E-2</v>
      </c>
    </row>
    <row r="1371" spans="2:10" x14ac:dyDescent="0.2">
      <c r="B1371" s="7">
        <v>67</v>
      </c>
      <c r="C1371" s="7">
        <v>14</v>
      </c>
      <c r="D1371" s="7">
        <v>1.38488988472165E-2</v>
      </c>
      <c r="E1371" s="7">
        <v>0.13502757241555599</v>
      </c>
      <c r="G1371" s="7">
        <v>67</v>
      </c>
      <c r="H1371" s="7">
        <v>14</v>
      </c>
      <c r="I1371" s="7">
        <v>1.40049695510509E-2</v>
      </c>
      <c r="J1371" s="7">
        <v>9.5588508655192E-2</v>
      </c>
    </row>
    <row r="1372" spans="2:10" x14ac:dyDescent="0.2">
      <c r="B1372" s="7">
        <v>68</v>
      </c>
      <c r="C1372" s="7">
        <v>14</v>
      </c>
      <c r="D1372" s="7">
        <v>-3.6845088678594699E-2</v>
      </c>
      <c r="E1372" s="7">
        <v>-5.1943790612636303E-3</v>
      </c>
      <c r="G1372" s="7">
        <v>68</v>
      </c>
      <c r="H1372" s="7">
        <v>14</v>
      </c>
      <c r="I1372" s="7">
        <v>-3.6480144462173E-2</v>
      </c>
      <c r="J1372" s="7">
        <v>5.2388027173751801E-2</v>
      </c>
    </row>
    <row r="1373" spans="2:10" x14ac:dyDescent="0.2">
      <c r="B1373" s="7">
        <v>69</v>
      </c>
      <c r="C1373" s="7">
        <v>14</v>
      </c>
      <c r="D1373" s="7">
        <v>-0.146243519676482</v>
      </c>
      <c r="E1373" s="7">
        <v>-8.6479016255099198E-2</v>
      </c>
      <c r="G1373" s="7">
        <v>69</v>
      </c>
      <c r="H1373" s="7">
        <v>14</v>
      </c>
      <c r="I1373" s="7">
        <v>-0.14402044070237499</v>
      </c>
      <c r="J1373" s="7">
        <v>-0.169176863764088</v>
      </c>
    </row>
    <row r="1374" spans="2:10" x14ac:dyDescent="0.2">
      <c r="B1374" s="7">
        <v>70</v>
      </c>
      <c r="C1374" s="7">
        <v>14</v>
      </c>
      <c r="D1374" s="7">
        <v>-0.140061727649265</v>
      </c>
      <c r="E1374" s="7">
        <v>-0.192820534815247</v>
      </c>
      <c r="G1374" s="7">
        <v>70</v>
      </c>
      <c r="H1374" s="7">
        <v>14</v>
      </c>
      <c r="I1374" s="7">
        <v>-0.13954634331964899</v>
      </c>
      <c r="J1374" s="7">
        <v>-0.22703029626263299</v>
      </c>
    </row>
    <row r="1375" spans="2:10" x14ac:dyDescent="0.2">
      <c r="B1375" s="7">
        <v>71</v>
      </c>
      <c r="C1375" s="7">
        <v>14</v>
      </c>
      <c r="D1375" s="7">
        <v>3.8126646259703599E-2</v>
      </c>
      <c r="E1375" s="7">
        <v>-4.57877849279065E-2</v>
      </c>
      <c r="G1375" s="7">
        <v>71</v>
      </c>
      <c r="H1375" s="7">
        <v>14</v>
      </c>
      <c r="I1375" s="7">
        <v>3.82142211598335E-2</v>
      </c>
      <c r="J1375" s="7">
        <v>-2.32456875154998E-2</v>
      </c>
    </row>
    <row r="1376" spans="2:10" x14ac:dyDescent="0.2">
      <c r="B1376" s="7">
        <v>72</v>
      </c>
      <c r="C1376" s="7">
        <v>14</v>
      </c>
      <c r="D1376" s="7">
        <v>-3.0598238114937001E-2</v>
      </c>
      <c r="E1376" s="7">
        <v>-2.6400312262714099E-2</v>
      </c>
      <c r="G1376" s="7">
        <v>72</v>
      </c>
      <c r="H1376" s="7">
        <v>14</v>
      </c>
      <c r="I1376" s="7">
        <v>-2.9230247006232401E-2</v>
      </c>
      <c r="J1376" s="7">
        <v>-4.5355601184558801E-2</v>
      </c>
    </row>
    <row r="1377" spans="2:10" x14ac:dyDescent="0.2">
      <c r="B1377" s="7">
        <v>73</v>
      </c>
      <c r="C1377" s="7">
        <v>14</v>
      </c>
      <c r="D1377" s="7">
        <v>-1.6247519421208199E-2</v>
      </c>
      <c r="E1377" s="7">
        <v>3.4819076825023401E-2</v>
      </c>
      <c r="G1377" s="7">
        <v>73</v>
      </c>
      <c r="H1377" s="7">
        <v>14</v>
      </c>
      <c r="I1377" s="7">
        <v>-1.58866071388051E-2</v>
      </c>
      <c r="J1377" s="7">
        <v>6.8003503560594994E-2</v>
      </c>
    </row>
    <row r="1378" spans="2:10" x14ac:dyDescent="0.2">
      <c r="B1378" s="7">
        <v>74</v>
      </c>
      <c r="C1378" s="7">
        <v>14</v>
      </c>
      <c r="D1378" s="7">
        <v>-9.4471907054103407E-3</v>
      </c>
      <c r="E1378" s="7">
        <v>1.7757117481096399E-3</v>
      </c>
      <c r="G1378" s="7">
        <v>74</v>
      </c>
      <c r="H1378" s="7">
        <v>14</v>
      </c>
      <c r="I1378" s="7">
        <v>-9.3608398234010792E-3</v>
      </c>
      <c r="J1378" s="7">
        <v>3.3263735759488697E-2</v>
      </c>
    </row>
    <row r="1379" spans="2:10" x14ac:dyDescent="0.2">
      <c r="B1379" s="7">
        <v>75</v>
      </c>
      <c r="C1379" s="7">
        <v>14</v>
      </c>
      <c r="D1379" s="7">
        <v>-8.5438782435042895E-2</v>
      </c>
      <c r="E1379" s="7">
        <v>-0.30363524702750899</v>
      </c>
      <c r="G1379" s="7">
        <v>75</v>
      </c>
      <c r="H1379" s="7">
        <v>14</v>
      </c>
      <c r="I1379" s="7">
        <v>-8.4167783871404098E-2</v>
      </c>
      <c r="J1379" s="7">
        <v>-0.29263156335368701</v>
      </c>
    </row>
    <row r="1380" spans="2:10" x14ac:dyDescent="0.2">
      <c r="B1380" s="7">
        <v>76</v>
      </c>
      <c r="C1380" s="7">
        <v>14</v>
      </c>
      <c r="D1380" s="7">
        <v>2.6893749965573501E-2</v>
      </c>
      <c r="E1380" s="7">
        <v>-2.6596520695660399E-2</v>
      </c>
      <c r="G1380" s="7">
        <v>76</v>
      </c>
      <c r="H1380" s="7">
        <v>14</v>
      </c>
      <c r="I1380" s="7">
        <v>2.6764026942098298E-2</v>
      </c>
      <c r="J1380" s="7">
        <v>-0.102262884798412</v>
      </c>
    </row>
    <row r="1381" spans="2:10" x14ac:dyDescent="0.2">
      <c r="B1381" s="7">
        <v>77</v>
      </c>
      <c r="C1381" s="7">
        <v>14</v>
      </c>
      <c r="D1381" s="7">
        <v>-3.0296787093202899E-2</v>
      </c>
      <c r="E1381" s="7">
        <v>1.8152564405610899E-2</v>
      </c>
      <c r="G1381" s="7">
        <v>77</v>
      </c>
      <c r="H1381" s="7">
        <v>14</v>
      </c>
      <c r="I1381" s="7">
        <v>-3.01530235834413E-2</v>
      </c>
      <c r="J1381" s="7">
        <v>-5.5175905569006603E-2</v>
      </c>
    </row>
    <row r="1382" spans="2:10" x14ac:dyDescent="0.2">
      <c r="B1382" s="7">
        <v>78</v>
      </c>
      <c r="C1382" s="7">
        <v>14</v>
      </c>
      <c r="D1382" s="7">
        <v>5.5183355381888802E-2</v>
      </c>
      <c r="E1382" s="7">
        <v>0.118692065177312</v>
      </c>
      <c r="G1382" s="7">
        <v>78</v>
      </c>
      <c r="H1382" s="7">
        <v>14</v>
      </c>
      <c r="I1382" s="7">
        <v>5.5236947510396199E-2</v>
      </c>
      <c r="J1382" s="7">
        <v>0.103464512827632</v>
      </c>
    </row>
    <row r="1383" spans="2:10" x14ac:dyDescent="0.2">
      <c r="B1383" s="7">
        <v>79</v>
      </c>
      <c r="C1383" s="7">
        <v>14</v>
      </c>
      <c r="D1383" s="7">
        <v>0.100432901968694</v>
      </c>
      <c r="E1383" s="7">
        <v>0.149538784802626</v>
      </c>
      <c r="G1383" s="7">
        <v>79</v>
      </c>
      <c r="H1383" s="7">
        <v>14</v>
      </c>
      <c r="I1383" s="7">
        <v>9.9981320038968299E-2</v>
      </c>
      <c r="J1383" s="7">
        <v>0.15053484218729199</v>
      </c>
    </row>
    <row r="1384" spans="2:10" x14ac:dyDescent="0.2">
      <c r="B1384" s="7">
        <v>80</v>
      </c>
      <c r="C1384" s="7">
        <v>14</v>
      </c>
      <c r="D1384" s="7">
        <v>0.11513814530689501</v>
      </c>
      <c r="E1384" s="7">
        <v>7.9020365198392301E-3</v>
      </c>
      <c r="G1384" s="7">
        <v>80</v>
      </c>
      <c r="H1384" s="7">
        <v>14</v>
      </c>
      <c r="I1384" s="7">
        <v>0.114428180374347</v>
      </c>
      <c r="J1384" s="7">
        <v>-1.8626947688067799E-2</v>
      </c>
    </row>
    <row r="1385" spans="2:10" x14ac:dyDescent="0.2">
      <c r="B1385" s="7">
        <v>81</v>
      </c>
      <c r="C1385" s="7">
        <v>14</v>
      </c>
      <c r="D1385" s="7">
        <v>2.5219510874107301E-2</v>
      </c>
      <c r="E1385" s="7">
        <v>0.108985700103627</v>
      </c>
      <c r="G1385" s="7">
        <v>81</v>
      </c>
      <c r="H1385" s="7">
        <v>14</v>
      </c>
      <c r="I1385" s="7">
        <v>2.5029153791607001E-2</v>
      </c>
      <c r="J1385" s="7">
        <v>2.08161473301995E-2</v>
      </c>
    </row>
    <row r="1386" spans="2:10" x14ac:dyDescent="0.2">
      <c r="B1386" s="7">
        <v>82</v>
      </c>
      <c r="C1386" s="7">
        <v>14</v>
      </c>
      <c r="D1386" s="7">
        <v>-1.8594053346474099E-2</v>
      </c>
      <c r="E1386" s="7">
        <v>7.6490974863734403E-3</v>
      </c>
      <c r="G1386" s="7">
        <v>82</v>
      </c>
      <c r="H1386" s="7">
        <v>14</v>
      </c>
      <c r="I1386" s="7">
        <v>-1.7604142471439502E-2</v>
      </c>
      <c r="J1386" s="7">
        <v>7.7185468857123903E-3</v>
      </c>
    </row>
    <row r="1387" spans="2:10" x14ac:dyDescent="0.2">
      <c r="B1387" s="7">
        <v>83</v>
      </c>
      <c r="C1387" s="7">
        <v>14</v>
      </c>
      <c r="D1387" s="7">
        <v>1.70115779223909E-2</v>
      </c>
      <c r="E1387" s="7">
        <v>7.2060913828174505E-2</v>
      </c>
      <c r="G1387" s="7">
        <v>83</v>
      </c>
      <c r="H1387" s="7">
        <v>14</v>
      </c>
      <c r="I1387" s="7">
        <v>1.68872277287502E-2</v>
      </c>
      <c r="J1387" s="7">
        <v>6.7812440218743206E-2</v>
      </c>
    </row>
    <row r="1388" spans="2:10" x14ac:dyDescent="0.2">
      <c r="B1388" s="7">
        <v>84</v>
      </c>
      <c r="C1388" s="7">
        <v>14</v>
      </c>
      <c r="D1388" s="7">
        <v>4.2741064293570802E-2</v>
      </c>
      <c r="E1388" s="7">
        <v>2.8043982702255801E-2</v>
      </c>
      <c r="G1388" s="7">
        <v>84</v>
      </c>
      <c r="H1388" s="7">
        <v>14</v>
      </c>
      <c r="I1388" s="7">
        <v>4.2539845285698902E-2</v>
      </c>
      <c r="J1388" s="7">
        <v>4.2090421180498397E-2</v>
      </c>
    </row>
    <row r="1389" spans="2:10" x14ac:dyDescent="0.2">
      <c r="B1389" s="7">
        <v>85</v>
      </c>
      <c r="C1389" s="7">
        <v>14</v>
      </c>
      <c r="D1389" s="7">
        <v>-8.4660941798446708E-3</v>
      </c>
      <c r="E1389" s="7">
        <v>-3.0425692309840699E-2</v>
      </c>
      <c r="G1389" s="7">
        <v>85</v>
      </c>
      <c r="H1389" s="7">
        <v>14</v>
      </c>
      <c r="I1389" s="7">
        <v>-7.8868743340709795E-3</v>
      </c>
      <c r="J1389" s="7">
        <v>2.6789016783755702E-2</v>
      </c>
    </row>
    <row r="1390" spans="2:10" x14ac:dyDescent="0.2">
      <c r="B1390" s="7">
        <v>86</v>
      </c>
      <c r="C1390" s="7">
        <v>14</v>
      </c>
      <c r="D1390" s="7">
        <v>5.9010072212823103E-2</v>
      </c>
      <c r="E1390" s="7">
        <v>0.13712062235316599</v>
      </c>
      <c r="G1390" s="7">
        <v>86</v>
      </c>
      <c r="H1390" s="7">
        <v>14</v>
      </c>
      <c r="I1390" s="7">
        <v>5.8546744049145602E-2</v>
      </c>
      <c r="J1390" s="7">
        <v>0.13125500613058899</v>
      </c>
    </row>
    <row r="1391" spans="2:10" x14ac:dyDescent="0.2">
      <c r="B1391" s="7">
        <v>87</v>
      </c>
      <c r="C1391" s="7">
        <v>14</v>
      </c>
      <c r="D1391" s="7">
        <v>-0.166137642751194</v>
      </c>
      <c r="E1391" s="7">
        <v>-0.125239950825488</v>
      </c>
      <c r="G1391" s="7">
        <v>87</v>
      </c>
      <c r="H1391" s="7">
        <v>14</v>
      </c>
      <c r="I1391" s="7">
        <v>-0.162904745988775</v>
      </c>
      <c r="J1391" s="7">
        <v>-0.15280677465887099</v>
      </c>
    </row>
    <row r="1392" spans="2:10" x14ac:dyDescent="0.2">
      <c r="B1392" s="7">
        <v>88</v>
      </c>
      <c r="C1392" s="7">
        <v>14</v>
      </c>
      <c r="D1392" s="7">
        <v>-3.32721672189411E-2</v>
      </c>
      <c r="E1392" s="7">
        <v>-9.7575595148969199E-2</v>
      </c>
      <c r="G1392" s="7">
        <v>88</v>
      </c>
      <c r="H1392" s="7">
        <v>14</v>
      </c>
      <c r="I1392" s="7">
        <v>-3.2762396992374897E-2</v>
      </c>
      <c r="J1392" s="7">
        <v>-0.11469046339096201</v>
      </c>
    </row>
    <row r="1393" spans="2:10" x14ac:dyDescent="0.2">
      <c r="B1393" s="7">
        <v>89</v>
      </c>
      <c r="C1393" s="7">
        <v>14</v>
      </c>
      <c r="D1393" s="7">
        <v>-6.7938401896647294E-2</v>
      </c>
      <c r="E1393" s="7">
        <v>-0.141881419492597</v>
      </c>
      <c r="G1393" s="7">
        <v>89</v>
      </c>
      <c r="H1393" s="7">
        <v>14</v>
      </c>
      <c r="I1393" s="7">
        <v>-6.5986205342502699E-2</v>
      </c>
      <c r="J1393" s="7">
        <v>-5.7511972826091599E-2</v>
      </c>
    </row>
    <row r="1394" spans="2:10" x14ac:dyDescent="0.2">
      <c r="B1394" s="7">
        <v>90</v>
      </c>
      <c r="C1394" s="7">
        <v>14</v>
      </c>
      <c r="D1394" s="7">
        <v>-6.1869893176069697E-3</v>
      </c>
      <c r="E1394" s="7">
        <v>-2.09121640348666E-2</v>
      </c>
      <c r="G1394" s="7">
        <v>90</v>
      </c>
      <c r="H1394" s="7">
        <v>14</v>
      </c>
      <c r="I1394" s="7">
        <v>-5.6034957662980398E-3</v>
      </c>
      <c r="J1394" s="7">
        <v>1.6542879345928799E-2</v>
      </c>
    </row>
    <row r="1395" spans="2:10" x14ac:dyDescent="0.2">
      <c r="B1395" s="7">
        <v>91</v>
      </c>
      <c r="C1395" s="7">
        <v>14</v>
      </c>
      <c r="D1395" s="7">
        <v>2.61330482975177E-2</v>
      </c>
      <c r="E1395" s="7">
        <v>4.2936822662555897E-3</v>
      </c>
      <c r="G1395" s="7">
        <v>91</v>
      </c>
      <c r="H1395" s="7">
        <v>14</v>
      </c>
      <c r="I1395" s="7">
        <v>2.59717779731332E-2</v>
      </c>
      <c r="J1395" s="7">
        <v>9.5826981035148903E-2</v>
      </c>
    </row>
    <row r="1396" spans="2:10" x14ac:dyDescent="0.2">
      <c r="B1396" s="7">
        <v>92</v>
      </c>
      <c r="C1396" s="7">
        <v>14</v>
      </c>
      <c r="D1396" s="7">
        <v>-0.11297815608168101</v>
      </c>
      <c r="E1396" s="7">
        <v>-0.141135120036436</v>
      </c>
      <c r="G1396" s="7">
        <v>92</v>
      </c>
      <c r="H1396" s="7">
        <v>14</v>
      </c>
      <c r="I1396" s="7">
        <v>-0.11062259091226199</v>
      </c>
      <c r="J1396" s="7">
        <v>-6.07489933924494E-2</v>
      </c>
    </row>
    <row r="1397" spans="2:10" x14ac:dyDescent="0.2">
      <c r="B1397" s="7">
        <v>93</v>
      </c>
      <c r="C1397" s="7">
        <v>14</v>
      </c>
      <c r="D1397" s="7">
        <v>-1.5672942314918E-2</v>
      </c>
      <c r="E1397" s="7">
        <v>0.150650013767505</v>
      </c>
      <c r="G1397" s="7">
        <v>93</v>
      </c>
      <c r="H1397" s="7">
        <v>14</v>
      </c>
      <c r="I1397" s="7">
        <v>-1.4906417808561801E-2</v>
      </c>
      <c r="J1397" s="7">
        <v>0.13947146763996399</v>
      </c>
    </row>
    <row r="1398" spans="2:10" x14ac:dyDescent="0.2">
      <c r="B1398" s="7">
        <v>94</v>
      </c>
      <c r="C1398" s="7">
        <v>14</v>
      </c>
      <c r="D1398" s="7">
        <v>-4.6030632891708799E-2</v>
      </c>
      <c r="E1398" s="7">
        <v>-7.1523146012616196E-2</v>
      </c>
      <c r="G1398" s="7">
        <v>94</v>
      </c>
      <c r="H1398" s="7">
        <v>14</v>
      </c>
      <c r="I1398" s="7">
        <v>-4.5822696061581097E-2</v>
      </c>
      <c r="J1398" s="7">
        <v>2.8324563858793901E-2</v>
      </c>
    </row>
    <row r="1399" spans="2:10" x14ac:dyDescent="0.2">
      <c r="B1399" s="7">
        <v>95</v>
      </c>
      <c r="C1399" s="7">
        <v>14</v>
      </c>
      <c r="D1399" s="7">
        <v>-5.0699044753217799E-2</v>
      </c>
      <c r="E1399" s="7">
        <v>-7.2718780532486704E-2</v>
      </c>
      <c r="G1399" s="7">
        <v>95</v>
      </c>
      <c r="H1399" s="7">
        <v>14</v>
      </c>
      <c r="I1399" s="7">
        <v>-4.94669336960296E-2</v>
      </c>
      <c r="J1399" s="7">
        <v>-1.4530497220805599E-2</v>
      </c>
    </row>
    <row r="1400" spans="2:10" x14ac:dyDescent="0.2">
      <c r="B1400" s="7">
        <v>96</v>
      </c>
      <c r="C1400" s="7">
        <v>14</v>
      </c>
      <c r="D1400" s="7">
        <v>4.7541407601183701E-2</v>
      </c>
      <c r="E1400" s="7">
        <v>0.15423148303939099</v>
      </c>
      <c r="G1400" s="7">
        <v>96</v>
      </c>
      <c r="H1400" s="7">
        <v>14</v>
      </c>
      <c r="I1400" s="7">
        <v>4.7125166931589697E-2</v>
      </c>
      <c r="J1400" s="7">
        <v>6.7672294944092201E-2</v>
      </c>
    </row>
    <row r="1401" spans="2:10" x14ac:dyDescent="0.2">
      <c r="B1401" s="7">
        <v>97</v>
      </c>
      <c r="C1401" s="7">
        <v>14</v>
      </c>
      <c r="D1401" s="7">
        <v>-0.15271888706108999</v>
      </c>
      <c r="E1401" s="7">
        <v>2.7073741817996901E-2</v>
      </c>
      <c r="G1401" s="7">
        <v>97</v>
      </c>
      <c r="H1401" s="7">
        <v>14</v>
      </c>
      <c r="I1401" s="7">
        <v>-0.15207581065084599</v>
      </c>
      <c r="J1401" s="7">
        <v>6.3587410110194795E-2</v>
      </c>
    </row>
    <row r="1402" spans="2:10" x14ac:dyDescent="0.2">
      <c r="B1402" s="7">
        <v>98</v>
      </c>
      <c r="C1402" s="7">
        <v>14</v>
      </c>
      <c r="D1402" s="7">
        <v>6.19820963809357E-2</v>
      </c>
      <c r="E1402" s="7">
        <v>-6.1723216789223698E-2</v>
      </c>
      <c r="G1402" s="7">
        <v>98</v>
      </c>
      <c r="H1402" s="7">
        <v>14</v>
      </c>
      <c r="I1402" s="7">
        <v>6.1766014224707198E-2</v>
      </c>
      <c r="J1402" s="7">
        <v>-2.18575304820945E-2</v>
      </c>
    </row>
    <row r="1403" spans="2:10" x14ac:dyDescent="0.2">
      <c r="B1403" s="7">
        <v>99</v>
      </c>
      <c r="C1403" s="7">
        <v>14</v>
      </c>
      <c r="D1403" s="7">
        <v>7.8744781557720193E-3</v>
      </c>
      <c r="E1403" s="7">
        <v>-6.7149127858261395E-2</v>
      </c>
      <c r="G1403" s="7">
        <v>99</v>
      </c>
      <c r="H1403" s="7">
        <v>14</v>
      </c>
      <c r="I1403" s="7">
        <v>8.0007303478524198E-3</v>
      </c>
      <c r="J1403" s="7">
        <v>-7.5772608531307697E-2</v>
      </c>
    </row>
    <row r="1404" spans="2:10" x14ac:dyDescent="0.2">
      <c r="B1404" s="7">
        <v>100</v>
      </c>
      <c r="C1404" s="7">
        <v>14</v>
      </c>
      <c r="D1404" s="7">
        <v>-3.4873327475303001E-2</v>
      </c>
      <c r="E1404" s="7">
        <v>-1.66684637604941E-2</v>
      </c>
      <c r="G1404" s="7">
        <v>100</v>
      </c>
      <c r="H1404" s="7">
        <v>14</v>
      </c>
      <c r="I1404" s="7">
        <v>-3.4043185493445101E-2</v>
      </c>
      <c r="J1404" s="7">
        <v>-0.100690462016434</v>
      </c>
    </row>
    <row r="1405" spans="2:10" x14ac:dyDescent="0.2">
      <c r="B1405" s="7">
        <v>1</v>
      </c>
      <c r="C1405" s="7">
        <v>15</v>
      </c>
      <c r="D1405" s="7">
        <v>-8.3383047707172003E-2</v>
      </c>
      <c r="E1405" s="7">
        <v>-0.13174835915675101</v>
      </c>
      <c r="G1405" s="7">
        <v>1</v>
      </c>
      <c r="H1405" s="7">
        <v>15</v>
      </c>
      <c r="I1405" s="7">
        <v>-8.1500644242784595E-2</v>
      </c>
      <c r="J1405" s="7">
        <v>-0.12582699703366301</v>
      </c>
    </row>
    <row r="1406" spans="2:10" x14ac:dyDescent="0.2">
      <c r="B1406" s="7">
        <v>2</v>
      </c>
      <c r="C1406" s="7">
        <v>15</v>
      </c>
      <c r="D1406" s="7">
        <v>-3.9489592287789102E-2</v>
      </c>
      <c r="E1406" s="7">
        <v>-5.52929101583262E-2</v>
      </c>
      <c r="G1406" s="7">
        <v>2</v>
      </c>
      <c r="H1406" s="7">
        <v>15</v>
      </c>
      <c r="I1406" s="7">
        <v>-3.84932463523509E-2</v>
      </c>
      <c r="J1406" s="7">
        <v>-0.12067279211639401</v>
      </c>
    </row>
    <row r="1407" spans="2:10" x14ac:dyDescent="0.2">
      <c r="B1407" s="7">
        <v>3</v>
      </c>
      <c r="C1407" s="7">
        <v>15</v>
      </c>
      <c r="D1407" s="7">
        <v>-0.19948522629812099</v>
      </c>
      <c r="E1407" s="7">
        <v>-2.8821176354573399E-2</v>
      </c>
      <c r="G1407" s="7">
        <v>3</v>
      </c>
      <c r="H1407" s="7">
        <v>15</v>
      </c>
      <c r="I1407" s="7">
        <v>-0.197902430157649</v>
      </c>
      <c r="J1407" s="7">
        <v>-5.75052031094705E-2</v>
      </c>
    </row>
    <row r="1408" spans="2:10" x14ac:dyDescent="0.2">
      <c r="B1408" s="7">
        <v>4</v>
      </c>
      <c r="C1408" s="7">
        <v>15</v>
      </c>
      <c r="D1408" s="7">
        <v>-7.1569470049975201E-2</v>
      </c>
      <c r="E1408" s="7">
        <v>-0.12805932950856799</v>
      </c>
      <c r="G1408" s="7">
        <v>4</v>
      </c>
      <c r="H1408" s="7">
        <v>15</v>
      </c>
      <c r="I1408" s="7">
        <v>-7.0064149394260006E-2</v>
      </c>
      <c r="J1408" s="7">
        <v>-0.13998722529279101</v>
      </c>
    </row>
    <row r="1409" spans="2:10" x14ac:dyDescent="0.2">
      <c r="B1409" s="7">
        <v>5</v>
      </c>
      <c r="C1409" s="7">
        <v>15</v>
      </c>
      <c r="D1409" s="7">
        <v>-0.12588699048381999</v>
      </c>
      <c r="E1409" s="7">
        <v>-9.8413563866499104E-2</v>
      </c>
      <c r="G1409" s="7">
        <v>5</v>
      </c>
      <c r="H1409" s="7">
        <v>15</v>
      </c>
      <c r="I1409" s="7">
        <v>-0.12058482600904299</v>
      </c>
      <c r="J1409" s="7">
        <v>-1.2442039384777301E-2</v>
      </c>
    </row>
    <row r="1410" spans="2:10" x14ac:dyDescent="0.2">
      <c r="B1410" s="7">
        <v>6</v>
      </c>
      <c r="C1410" s="7">
        <v>15</v>
      </c>
      <c r="D1410" s="7">
        <v>-3.1437164271266298E-2</v>
      </c>
      <c r="E1410" s="7">
        <v>-7.3954582994069498E-2</v>
      </c>
      <c r="G1410" s="7">
        <v>6</v>
      </c>
      <c r="H1410" s="7">
        <v>15</v>
      </c>
      <c r="I1410" s="7">
        <v>-3.0551760712620901E-2</v>
      </c>
      <c r="J1410" s="7">
        <v>-8.9685293410538797E-2</v>
      </c>
    </row>
    <row r="1411" spans="2:10" x14ac:dyDescent="0.2">
      <c r="B1411" s="7">
        <v>7</v>
      </c>
      <c r="C1411" s="7">
        <v>15</v>
      </c>
      <c r="D1411" s="7">
        <v>-3.59113028340632E-2</v>
      </c>
      <c r="E1411" s="7">
        <v>0.20552543924265401</v>
      </c>
      <c r="G1411" s="7">
        <v>7</v>
      </c>
      <c r="H1411" s="7">
        <v>15</v>
      </c>
      <c r="I1411" s="7">
        <v>-3.3729199793945099E-2</v>
      </c>
      <c r="J1411" s="7">
        <v>-2.44961777626074E-3</v>
      </c>
    </row>
    <row r="1412" spans="2:10" x14ac:dyDescent="0.2">
      <c r="B1412" s="7">
        <v>8</v>
      </c>
      <c r="C1412" s="7">
        <v>15</v>
      </c>
      <c r="D1412" s="7">
        <v>8.3443607898827196E-2</v>
      </c>
      <c r="E1412" s="7">
        <v>6.0703448673733902E-2</v>
      </c>
      <c r="G1412" s="7">
        <v>8</v>
      </c>
      <c r="H1412" s="7">
        <v>15</v>
      </c>
      <c r="I1412" s="7">
        <v>8.3166980410381605E-2</v>
      </c>
      <c r="J1412" s="7">
        <v>0.125509684539234</v>
      </c>
    </row>
    <row r="1413" spans="2:10" x14ac:dyDescent="0.2">
      <c r="B1413" s="7">
        <v>9</v>
      </c>
      <c r="C1413" s="7">
        <v>15</v>
      </c>
      <c r="D1413" s="7">
        <v>-0.11457875756291</v>
      </c>
      <c r="E1413" s="7">
        <v>-5.63579726732071E-2</v>
      </c>
      <c r="G1413" s="7">
        <v>9</v>
      </c>
      <c r="H1413" s="7">
        <v>15</v>
      </c>
      <c r="I1413" s="7">
        <v>-0.111424687519943</v>
      </c>
      <c r="J1413" s="7">
        <v>-4.08426838072398E-2</v>
      </c>
    </row>
    <row r="1414" spans="2:10" x14ac:dyDescent="0.2">
      <c r="B1414" s="7">
        <v>10</v>
      </c>
      <c r="C1414" s="7">
        <v>15</v>
      </c>
      <c r="D1414" s="7">
        <v>6.2407616165929304E-3</v>
      </c>
      <c r="E1414" s="7">
        <v>1.3390197428806001E-2</v>
      </c>
      <c r="G1414" s="7">
        <v>10</v>
      </c>
      <c r="H1414" s="7">
        <v>15</v>
      </c>
      <c r="I1414" s="7">
        <v>6.4765051918307401E-3</v>
      </c>
      <c r="J1414" s="7">
        <v>9.5375732082496594E-3</v>
      </c>
    </row>
    <row r="1415" spans="2:10" x14ac:dyDescent="0.2">
      <c r="B1415" s="7">
        <v>11</v>
      </c>
      <c r="C1415" s="7">
        <v>15</v>
      </c>
      <c r="D1415" s="7">
        <v>-2.1186012352932999E-2</v>
      </c>
      <c r="E1415" s="7">
        <v>-2.0043452068394502E-2</v>
      </c>
      <c r="G1415" s="7">
        <v>11</v>
      </c>
      <c r="H1415" s="7">
        <v>15</v>
      </c>
      <c r="I1415" s="7">
        <v>-2.03390049024916E-2</v>
      </c>
      <c r="J1415" s="7">
        <v>-9.6496230284032897E-2</v>
      </c>
    </row>
    <row r="1416" spans="2:10" x14ac:dyDescent="0.2">
      <c r="B1416" s="7">
        <v>12</v>
      </c>
      <c r="C1416" s="7">
        <v>15</v>
      </c>
      <c r="D1416" s="7">
        <v>3.5209198739206499E-2</v>
      </c>
      <c r="E1416" s="7">
        <v>-3.6019163860565601E-3</v>
      </c>
      <c r="G1416" s="7">
        <v>12</v>
      </c>
      <c r="H1416" s="7">
        <v>15</v>
      </c>
      <c r="I1416" s="7">
        <v>3.5058257051778299E-2</v>
      </c>
      <c r="J1416" s="7">
        <v>-4.33145909559354E-2</v>
      </c>
    </row>
    <row r="1417" spans="2:10" x14ac:dyDescent="0.2">
      <c r="B1417" s="7">
        <v>13</v>
      </c>
      <c r="C1417" s="7">
        <v>15</v>
      </c>
      <c r="D1417" s="7">
        <v>-8.6261821894531507E-2</v>
      </c>
      <c r="E1417" s="7">
        <v>2.3564742129235799E-2</v>
      </c>
      <c r="G1417" s="7">
        <v>13</v>
      </c>
      <c r="H1417" s="7">
        <v>15</v>
      </c>
      <c r="I1417" s="7">
        <v>-8.3801575216767801E-2</v>
      </c>
      <c r="J1417" s="7">
        <v>-4.6738582729432203E-2</v>
      </c>
    </row>
    <row r="1418" spans="2:10" x14ac:dyDescent="0.2">
      <c r="B1418" s="7">
        <v>14</v>
      </c>
      <c r="C1418" s="7">
        <v>15</v>
      </c>
      <c r="D1418" s="7">
        <v>3.37251436329771E-2</v>
      </c>
      <c r="E1418" s="7">
        <v>-7.8807637978647996E-2</v>
      </c>
      <c r="G1418" s="7">
        <v>14</v>
      </c>
      <c r="H1418" s="7">
        <v>15</v>
      </c>
      <c r="I1418" s="7">
        <v>3.3435831191463102E-2</v>
      </c>
      <c r="J1418" s="7">
        <v>1.3565861328200601E-2</v>
      </c>
    </row>
    <row r="1419" spans="2:10" x14ac:dyDescent="0.2">
      <c r="B1419" s="7">
        <v>15</v>
      </c>
      <c r="C1419" s="7">
        <v>15</v>
      </c>
      <c r="D1419" s="7">
        <v>2.49533887946898E-2</v>
      </c>
      <c r="E1419" s="7">
        <v>-6.9924427986036305E-2</v>
      </c>
      <c r="G1419" s="7">
        <v>15</v>
      </c>
      <c r="H1419" s="7">
        <v>15</v>
      </c>
      <c r="I1419" s="7">
        <v>2.5026153256895601E-2</v>
      </c>
      <c r="J1419" s="7">
        <v>-3.9940579576363398E-2</v>
      </c>
    </row>
    <row r="1420" spans="2:10" x14ac:dyDescent="0.2">
      <c r="B1420" s="7">
        <v>16</v>
      </c>
      <c r="C1420" s="7">
        <v>15</v>
      </c>
      <c r="D1420" s="7">
        <v>-8.0572814992716998E-2</v>
      </c>
      <c r="E1420" s="7">
        <v>-0.21856954784542501</v>
      </c>
      <c r="G1420" s="7">
        <v>16</v>
      </c>
      <c r="H1420" s="7">
        <v>15</v>
      </c>
      <c r="I1420" s="7">
        <v>-7.9229710684679794E-2</v>
      </c>
      <c r="J1420" s="7">
        <v>-8.4187624493008394E-3</v>
      </c>
    </row>
    <row r="1421" spans="2:10" x14ac:dyDescent="0.2">
      <c r="B1421" s="7">
        <v>17</v>
      </c>
      <c r="C1421" s="7">
        <v>15</v>
      </c>
      <c r="D1421" s="7">
        <v>-0.15802709347973801</v>
      </c>
      <c r="E1421" s="7">
        <v>-0.15264870585050899</v>
      </c>
      <c r="G1421" s="7">
        <v>17</v>
      </c>
      <c r="H1421" s="7">
        <v>15</v>
      </c>
      <c r="I1421" s="7">
        <v>-0.15804862274655199</v>
      </c>
      <c r="J1421" s="7">
        <v>-6.7055522016696401E-2</v>
      </c>
    </row>
    <row r="1422" spans="2:10" x14ac:dyDescent="0.2">
      <c r="B1422" s="7">
        <v>18</v>
      </c>
      <c r="C1422" s="7">
        <v>15</v>
      </c>
      <c r="D1422" s="7">
        <v>0.25535596306928698</v>
      </c>
      <c r="E1422" s="7">
        <v>0.16637782963464701</v>
      </c>
      <c r="G1422" s="7">
        <v>18</v>
      </c>
      <c r="H1422" s="7">
        <v>15</v>
      </c>
      <c r="I1422" s="7">
        <v>0.24890431619862199</v>
      </c>
      <c r="J1422" s="7">
        <v>0.14340964115529201</v>
      </c>
    </row>
    <row r="1423" spans="2:10" x14ac:dyDescent="0.2">
      <c r="B1423" s="7">
        <v>19</v>
      </c>
      <c r="C1423" s="7">
        <v>15</v>
      </c>
      <c r="D1423" s="7">
        <v>-0.130179874220234</v>
      </c>
      <c r="E1423" s="7">
        <v>-0.12406489965634999</v>
      </c>
      <c r="G1423" s="7">
        <v>19</v>
      </c>
      <c r="H1423" s="7">
        <v>15</v>
      </c>
      <c r="I1423" s="7">
        <v>-0.13049363652676299</v>
      </c>
      <c r="J1423" s="7">
        <v>-2.0197921976388099E-2</v>
      </c>
    </row>
    <row r="1424" spans="2:10" x14ac:dyDescent="0.2">
      <c r="B1424" s="7">
        <v>20</v>
      </c>
      <c r="C1424" s="7">
        <v>15</v>
      </c>
      <c r="D1424" s="7">
        <v>-2.1692756745084201E-3</v>
      </c>
      <c r="E1424" s="7">
        <v>-0.15242274316858501</v>
      </c>
      <c r="G1424" s="7">
        <v>20</v>
      </c>
      <c r="H1424" s="7">
        <v>15</v>
      </c>
      <c r="I1424" s="7">
        <v>-2.16623396185867E-3</v>
      </c>
      <c r="J1424" s="7">
        <v>6.79932031675161E-2</v>
      </c>
    </row>
    <row r="1425" spans="2:10" x14ac:dyDescent="0.2">
      <c r="B1425" s="7">
        <v>21</v>
      </c>
      <c r="C1425" s="7">
        <v>15</v>
      </c>
      <c r="D1425" s="7">
        <v>-8.40200773393995E-3</v>
      </c>
      <c r="E1425" s="7">
        <v>-7.3898039861767906E-2</v>
      </c>
      <c r="G1425" s="7">
        <v>21</v>
      </c>
      <c r="H1425" s="7">
        <v>15</v>
      </c>
      <c r="I1425" s="7">
        <v>-8.8213921092226092E-3</v>
      </c>
      <c r="J1425" s="7">
        <v>-3.7539820694343401E-3</v>
      </c>
    </row>
    <row r="1426" spans="2:10" x14ac:dyDescent="0.2">
      <c r="B1426" s="7">
        <v>22</v>
      </c>
      <c r="C1426" s="7">
        <v>15</v>
      </c>
      <c r="D1426" s="7">
        <v>-8.4705955605932595E-2</v>
      </c>
      <c r="E1426" s="7">
        <v>-1.2370730016565201E-2</v>
      </c>
      <c r="G1426" s="7">
        <v>22</v>
      </c>
      <c r="H1426" s="7">
        <v>15</v>
      </c>
      <c r="I1426" s="7">
        <v>-8.3561162278664697E-2</v>
      </c>
      <c r="J1426" s="7">
        <v>-5.18804325624505E-2</v>
      </c>
    </row>
    <row r="1427" spans="2:10" x14ac:dyDescent="0.2">
      <c r="B1427" s="7">
        <v>23</v>
      </c>
      <c r="C1427" s="7">
        <v>15</v>
      </c>
      <c r="D1427" s="7">
        <v>2.95539224034869E-3</v>
      </c>
      <c r="E1427" s="7">
        <v>5.7097879479710997E-2</v>
      </c>
      <c r="G1427" s="7">
        <v>23</v>
      </c>
      <c r="H1427" s="7">
        <v>15</v>
      </c>
      <c r="I1427" s="7">
        <v>3.0972592171512E-3</v>
      </c>
      <c r="J1427" s="7">
        <v>4.5388381328788103E-3</v>
      </c>
    </row>
    <row r="1428" spans="2:10" x14ac:dyDescent="0.2">
      <c r="B1428" s="7">
        <v>24</v>
      </c>
      <c r="C1428" s="7">
        <v>15</v>
      </c>
      <c r="D1428" s="7">
        <v>-6.7804891670258299E-2</v>
      </c>
      <c r="E1428" s="7">
        <v>-1.55454157068347E-2</v>
      </c>
      <c r="G1428" s="7">
        <v>24</v>
      </c>
      <c r="H1428" s="7">
        <v>15</v>
      </c>
      <c r="I1428" s="7">
        <v>-6.5898752515009207E-2</v>
      </c>
      <c r="J1428" s="7">
        <v>0.109143139990517</v>
      </c>
    </row>
    <row r="1429" spans="2:10" x14ac:dyDescent="0.2">
      <c r="B1429" s="7">
        <v>25</v>
      </c>
      <c r="C1429" s="7">
        <v>15</v>
      </c>
      <c r="D1429" s="7">
        <v>3.2832198932362097E-2</v>
      </c>
      <c r="E1429" s="7">
        <v>0.10512370343485899</v>
      </c>
      <c r="G1429" s="7">
        <v>25</v>
      </c>
      <c r="H1429" s="7">
        <v>15</v>
      </c>
      <c r="I1429" s="7">
        <v>3.2516405064007402E-2</v>
      </c>
      <c r="J1429" s="7">
        <v>3.7446109554089398E-2</v>
      </c>
    </row>
    <row r="1430" spans="2:10" x14ac:dyDescent="0.2">
      <c r="B1430" s="7">
        <v>26</v>
      </c>
      <c r="C1430" s="7">
        <v>15</v>
      </c>
      <c r="D1430" s="7">
        <v>-7.8018615328214302E-2</v>
      </c>
      <c r="E1430" s="7">
        <v>-3.9783190243423597E-2</v>
      </c>
      <c r="G1430" s="7">
        <v>26</v>
      </c>
      <c r="H1430" s="7">
        <v>15</v>
      </c>
      <c r="I1430" s="7">
        <v>-7.6779452268448595E-2</v>
      </c>
      <c r="J1430" s="7">
        <v>2.2461903462601501E-2</v>
      </c>
    </row>
    <row r="1431" spans="2:10" x14ac:dyDescent="0.2">
      <c r="B1431" s="7">
        <v>27</v>
      </c>
      <c r="C1431" s="7">
        <v>15</v>
      </c>
      <c r="D1431" s="7">
        <v>2.7018882055208401E-2</v>
      </c>
      <c r="E1431" s="7">
        <v>1.8926742844627101E-2</v>
      </c>
      <c r="G1431" s="7">
        <v>27</v>
      </c>
      <c r="H1431" s="7">
        <v>15</v>
      </c>
      <c r="I1431" s="7">
        <v>2.6602585975879799E-2</v>
      </c>
      <c r="J1431" s="7">
        <v>5.9742380503719203E-2</v>
      </c>
    </row>
    <row r="1432" spans="2:10" x14ac:dyDescent="0.2">
      <c r="B1432" s="7">
        <v>28</v>
      </c>
      <c r="C1432" s="7">
        <v>15</v>
      </c>
      <c r="D1432" s="7">
        <v>-0.105854895629337</v>
      </c>
      <c r="E1432" s="7">
        <v>-0.12870580557317399</v>
      </c>
      <c r="G1432" s="7">
        <v>28</v>
      </c>
      <c r="H1432" s="7">
        <v>15</v>
      </c>
      <c r="I1432" s="7">
        <v>-0.103441856207082</v>
      </c>
      <c r="J1432" s="7">
        <v>-0.17598775193300401</v>
      </c>
    </row>
    <row r="1433" spans="2:10" x14ac:dyDescent="0.2">
      <c r="B1433" s="7">
        <v>29</v>
      </c>
      <c r="C1433" s="7">
        <v>15</v>
      </c>
      <c r="D1433" s="7">
        <v>5.5013295459096903E-2</v>
      </c>
      <c r="E1433" s="7">
        <v>1.94771523424331E-2</v>
      </c>
      <c r="G1433" s="7">
        <v>29</v>
      </c>
      <c r="H1433" s="7">
        <v>15</v>
      </c>
      <c r="I1433" s="7">
        <v>5.4494442689469097E-2</v>
      </c>
      <c r="J1433" s="7">
        <v>1.75984852170172E-2</v>
      </c>
    </row>
    <row r="1434" spans="2:10" x14ac:dyDescent="0.2">
      <c r="B1434" s="7">
        <v>30</v>
      </c>
      <c r="C1434" s="7">
        <v>15</v>
      </c>
      <c r="D1434" s="7">
        <v>6.2713719548170802E-2</v>
      </c>
      <c r="E1434" s="7">
        <v>-5.18722663355069E-2</v>
      </c>
      <c r="G1434" s="7">
        <v>30</v>
      </c>
      <c r="H1434" s="7">
        <v>15</v>
      </c>
      <c r="I1434" s="7">
        <v>6.1882596481586602E-2</v>
      </c>
      <c r="J1434" s="7">
        <v>-6.9063152945914502E-2</v>
      </c>
    </row>
    <row r="1435" spans="2:10" x14ac:dyDescent="0.2">
      <c r="B1435" s="7">
        <v>31</v>
      </c>
      <c r="C1435" s="7">
        <v>15</v>
      </c>
      <c r="D1435" s="7">
        <v>-7.0547440965898794E-2</v>
      </c>
      <c r="E1435" s="7">
        <v>2.33167764075102E-2</v>
      </c>
      <c r="G1435" s="7">
        <v>31</v>
      </c>
      <c r="H1435" s="7">
        <v>15</v>
      </c>
      <c r="I1435" s="7">
        <v>-6.9098534308074597E-2</v>
      </c>
      <c r="J1435" s="7">
        <v>-9.6495386034051805E-2</v>
      </c>
    </row>
    <row r="1436" spans="2:10" x14ac:dyDescent="0.2">
      <c r="B1436" s="7">
        <v>32</v>
      </c>
      <c r="C1436" s="7">
        <v>15</v>
      </c>
      <c r="D1436" s="7">
        <v>-6.3406325114091694E-2</v>
      </c>
      <c r="E1436" s="7">
        <v>2.9732669617793299E-2</v>
      </c>
      <c r="G1436" s="7">
        <v>32</v>
      </c>
      <c r="H1436" s="7">
        <v>15</v>
      </c>
      <c r="I1436" s="7">
        <v>-6.3195863703837701E-2</v>
      </c>
      <c r="J1436" s="7">
        <v>-5.0101916447458102E-2</v>
      </c>
    </row>
    <row r="1437" spans="2:10" x14ac:dyDescent="0.2">
      <c r="B1437" s="7">
        <v>33</v>
      </c>
      <c r="C1437" s="7">
        <v>15</v>
      </c>
      <c r="D1437" s="7">
        <v>4.1813329730362399E-2</v>
      </c>
      <c r="E1437" s="7">
        <v>-7.2995396257596198E-2</v>
      </c>
      <c r="G1437" s="7">
        <v>33</v>
      </c>
      <c r="H1437" s="7">
        <v>15</v>
      </c>
      <c r="I1437" s="7">
        <v>4.1222045585264801E-2</v>
      </c>
      <c r="J1437" s="7">
        <v>-5.3887988157503798E-3</v>
      </c>
    </row>
    <row r="1438" spans="2:10" x14ac:dyDescent="0.2">
      <c r="B1438" s="7">
        <v>34</v>
      </c>
      <c r="C1438" s="7">
        <v>15</v>
      </c>
      <c r="D1438" s="7">
        <v>-5.6339018104672803E-2</v>
      </c>
      <c r="E1438" s="7">
        <v>0.101115802517747</v>
      </c>
      <c r="G1438" s="7">
        <v>34</v>
      </c>
      <c r="H1438" s="7">
        <v>15</v>
      </c>
      <c r="I1438" s="7">
        <v>-5.3269456572175002E-2</v>
      </c>
      <c r="J1438" s="7">
        <v>0.138644730991825</v>
      </c>
    </row>
    <row r="1439" spans="2:10" x14ac:dyDescent="0.2">
      <c r="B1439" s="7">
        <v>35</v>
      </c>
      <c r="C1439" s="7">
        <v>15</v>
      </c>
      <c r="D1439" s="7">
        <v>9.5937693193599599E-2</v>
      </c>
      <c r="E1439" s="7">
        <v>3.4588759477282197E-2</v>
      </c>
      <c r="G1439" s="7">
        <v>35</v>
      </c>
      <c r="H1439" s="7">
        <v>15</v>
      </c>
      <c r="I1439" s="7">
        <v>9.4495018403538494E-2</v>
      </c>
      <c r="J1439" s="7">
        <v>0.14468496369491199</v>
      </c>
    </row>
    <row r="1440" spans="2:10" x14ac:dyDescent="0.2">
      <c r="B1440" s="7">
        <v>36</v>
      </c>
      <c r="C1440" s="7">
        <v>15</v>
      </c>
      <c r="D1440" s="7">
        <v>9.9137572279183794E-2</v>
      </c>
      <c r="E1440" s="7">
        <v>0.10564993929408099</v>
      </c>
      <c r="G1440" s="7">
        <v>36</v>
      </c>
      <c r="H1440" s="7">
        <v>15</v>
      </c>
      <c r="I1440" s="7">
        <v>9.7491064892926402E-2</v>
      </c>
      <c r="J1440" s="7">
        <v>1.44842200792441E-2</v>
      </c>
    </row>
    <row r="1441" spans="2:10" x14ac:dyDescent="0.2">
      <c r="B1441" s="7">
        <v>37</v>
      </c>
      <c r="C1441" s="7">
        <v>15</v>
      </c>
      <c r="D1441" s="7">
        <v>-4.8405829178781397E-2</v>
      </c>
      <c r="E1441" s="7">
        <v>3.6776563730020598E-2</v>
      </c>
      <c r="G1441" s="7">
        <v>37</v>
      </c>
      <c r="H1441" s="7">
        <v>15</v>
      </c>
      <c r="I1441" s="7">
        <v>-4.7013245656873301E-2</v>
      </c>
      <c r="J1441" s="7">
        <v>-8.4968235394829797E-2</v>
      </c>
    </row>
    <row r="1442" spans="2:10" x14ac:dyDescent="0.2">
      <c r="B1442" s="7">
        <v>38</v>
      </c>
      <c r="C1442" s="7">
        <v>15</v>
      </c>
      <c r="D1442" s="7">
        <v>-8.7990219664906295E-3</v>
      </c>
      <c r="E1442" s="7">
        <v>-4.8016956448311303E-3</v>
      </c>
      <c r="G1442" s="7">
        <v>38</v>
      </c>
      <c r="H1442" s="7">
        <v>15</v>
      </c>
      <c r="I1442" s="7">
        <v>-8.4868936380946298E-3</v>
      </c>
      <c r="J1442" s="7">
        <v>3.6811131034685501E-2</v>
      </c>
    </row>
    <row r="1443" spans="2:10" x14ac:dyDescent="0.2">
      <c r="B1443" s="7">
        <v>39</v>
      </c>
      <c r="C1443" s="7">
        <v>15</v>
      </c>
      <c r="D1443" s="7">
        <v>6.2398567646599901E-2</v>
      </c>
      <c r="E1443" s="7">
        <v>4.2638288422551804E-3</v>
      </c>
      <c r="G1443" s="7">
        <v>39</v>
      </c>
      <c r="H1443" s="7">
        <v>15</v>
      </c>
      <c r="I1443" s="7">
        <v>6.1432998168080601E-2</v>
      </c>
      <c r="J1443" s="7">
        <v>-2.1158322534790702E-2</v>
      </c>
    </row>
    <row r="1444" spans="2:10" x14ac:dyDescent="0.2">
      <c r="B1444" s="7">
        <v>40</v>
      </c>
      <c r="C1444" s="7">
        <v>15</v>
      </c>
      <c r="D1444" s="7">
        <v>5.1539379060283597E-4</v>
      </c>
      <c r="E1444" s="7">
        <v>3.8018052687241302E-2</v>
      </c>
      <c r="G1444" s="7">
        <v>40</v>
      </c>
      <c r="H1444" s="7">
        <v>15</v>
      </c>
      <c r="I1444" s="7">
        <v>1.7378321819201399E-3</v>
      </c>
      <c r="J1444" s="7">
        <v>2.3392317179741402E-2</v>
      </c>
    </row>
    <row r="1445" spans="2:10" x14ac:dyDescent="0.2">
      <c r="B1445" s="7">
        <v>41</v>
      </c>
      <c r="C1445" s="7">
        <v>15</v>
      </c>
      <c r="D1445" s="7">
        <v>-4.2692815408484498E-2</v>
      </c>
      <c r="E1445" s="7">
        <v>-0.13838155388746601</v>
      </c>
      <c r="G1445" s="7">
        <v>41</v>
      </c>
      <c r="H1445" s="7">
        <v>15</v>
      </c>
      <c r="I1445" s="7">
        <v>-4.0667609951040802E-2</v>
      </c>
      <c r="J1445" s="7">
        <v>-4.0232372416820497E-2</v>
      </c>
    </row>
    <row r="1446" spans="2:10" x14ac:dyDescent="0.2">
      <c r="B1446" s="7">
        <v>42</v>
      </c>
      <c r="C1446" s="7">
        <v>15</v>
      </c>
      <c r="D1446" s="7">
        <v>0.111467063892547</v>
      </c>
      <c r="E1446" s="7">
        <v>2.8478191906663699E-2</v>
      </c>
      <c r="G1446" s="7">
        <v>42</v>
      </c>
      <c r="H1446" s="7">
        <v>15</v>
      </c>
      <c r="I1446" s="7">
        <v>0.109814148883856</v>
      </c>
      <c r="J1446" s="7">
        <v>9.80288490552121E-2</v>
      </c>
    </row>
    <row r="1447" spans="2:10" x14ac:dyDescent="0.2">
      <c r="B1447" s="7">
        <v>43</v>
      </c>
      <c r="C1447" s="7">
        <v>15</v>
      </c>
      <c r="D1447" s="7">
        <v>-3.7292099522719703E-2</v>
      </c>
      <c r="E1447" s="7">
        <v>-0.111601935663622</v>
      </c>
      <c r="G1447" s="7">
        <v>43</v>
      </c>
      <c r="H1447" s="7">
        <v>15</v>
      </c>
      <c r="I1447" s="7">
        <v>-3.6866824948540398E-2</v>
      </c>
      <c r="J1447" s="7">
        <v>-4.5477898800233299E-2</v>
      </c>
    </row>
    <row r="1448" spans="2:10" x14ac:dyDescent="0.2">
      <c r="B1448" s="7">
        <v>44</v>
      </c>
      <c r="C1448" s="7">
        <v>15</v>
      </c>
      <c r="D1448" s="7">
        <v>-9.9870184736982295E-2</v>
      </c>
      <c r="E1448" s="7">
        <v>1.7280182526776301E-2</v>
      </c>
      <c r="G1448" s="7">
        <v>44</v>
      </c>
      <c r="H1448" s="7">
        <v>15</v>
      </c>
      <c r="I1448" s="7">
        <v>-9.6188557424437895E-2</v>
      </c>
      <c r="J1448" s="7">
        <v>-3.64640884365715E-2</v>
      </c>
    </row>
    <row r="1449" spans="2:10" x14ac:dyDescent="0.2">
      <c r="B1449" s="7">
        <v>45</v>
      </c>
      <c r="C1449" s="7">
        <v>15</v>
      </c>
      <c r="D1449" s="7">
        <v>-0.12197563755596701</v>
      </c>
      <c r="E1449" s="7">
        <v>-5.72375450297802E-2</v>
      </c>
      <c r="G1449" s="7">
        <v>45</v>
      </c>
      <c r="H1449" s="7">
        <v>15</v>
      </c>
      <c r="I1449" s="7">
        <v>-0.11898829634738101</v>
      </c>
      <c r="J1449" s="7">
        <v>-6.5218507682892002E-2</v>
      </c>
    </row>
    <row r="1450" spans="2:10" x14ac:dyDescent="0.2">
      <c r="B1450" s="7">
        <v>46</v>
      </c>
      <c r="C1450" s="7">
        <v>15</v>
      </c>
      <c r="D1450" s="7">
        <v>-6.9065132074630498E-4</v>
      </c>
      <c r="E1450" s="7">
        <v>8.0815988691242097E-2</v>
      </c>
      <c r="G1450" s="7">
        <v>46</v>
      </c>
      <c r="H1450" s="7">
        <v>15</v>
      </c>
      <c r="I1450" s="13">
        <v>-1.83024106474861E-5</v>
      </c>
      <c r="J1450" s="7">
        <v>0.13928736485193499</v>
      </c>
    </row>
    <row r="1451" spans="2:10" x14ac:dyDescent="0.2">
      <c r="B1451" s="7">
        <v>47</v>
      </c>
      <c r="C1451" s="7">
        <v>15</v>
      </c>
      <c r="D1451" s="7">
        <v>2.14130802631693E-2</v>
      </c>
      <c r="E1451" s="7">
        <v>-6.8427600342973294E-2</v>
      </c>
      <c r="G1451" s="7">
        <v>47</v>
      </c>
      <c r="H1451" s="7">
        <v>15</v>
      </c>
      <c r="I1451" s="7">
        <v>2.1475712228907502E-2</v>
      </c>
      <c r="J1451" s="7">
        <v>-5.7903931704057499E-3</v>
      </c>
    </row>
    <row r="1452" spans="2:10" x14ac:dyDescent="0.2">
      <c r="B1452" s="7">
        <v>48</v>
      </c>
      <c r="C1452" s="7">
        <v>15</v>
      </c>
      <c r="D1452" s="7">
        <v>9.5335205352189895E-2</v>
      </c>
      <c r="E1452" s="7">
        <v>6.4425994813422705E-2</v>
      </c>
      <c r="G1452" s="7">
        <v>48</v>
      </c>
      <c r="H1452" s="7">
        <v>15</v>
      </c>
      <c r="I1452" s="7">
        <v>9.3980301877016906E-2</v>
      </c>
      <c r="J1452" s="7">
        <v>-2.7015833500536601E-2</v>
      </c>
    </row>
    <row r="1453" spans="2:10" x14ac:dyDescent="0.2">
      <c r="B1453" s="7">
        <v>49</v>
      </c>
      <c r="C1453" s="7">
        <v>15</v>
      </c>
      <c r="D1453" s="7">
        <v>-8.6627554280127605E-4</v>
      </c>
      <c r="E1453" s="7">
        <v>0.117568050389894</v>
      </c>
      <c r="G1453" s="7">
        <v>49</v>
      </c>
      <c r="H1453" s="7">
        <v>15</v>
      </c>
      <c r="I1453" s="7">
        <v>-6.0508820973126398E-4</v>
      </c>
      <c r="J1453" s="7">
        <v>6.3861425982116402E-2</v>
      </c>
    </row>
    <row r="1454" spans="2:10" x14ac:dyDescent="0.2">
      <c r="B1454" s="7">
        <v>50</v>
      </c>
      <c r="C1454" s="7">
        <v>15</v>
      </c>
      <c r="D1454" s="7">
        <v>7.4469375829060894E-2</v>
      </c>
      <c r="E1454" s="7">
        <v>4.5459138095751903E-2</v>
      </c>
      <c r="G1454" s="7">
        <v>50</v>
      </c>
      <c r="H1454" s="7">
        <v>15</v>
      </c>
      <c r="I1454" s="7">
        <v>7.2950742240392302E-2</v>
      </c>
      <c r="J1454" s="7">
        <v>3.2735050148851003E-2</v>
      </c>
    </row>
    <row r="1455" spans="2:10" x14ac:dyDescent="0.2">
      <c r="B1455" s="7">
        <v>51</v>
      </c>
      <c r="C1455" s="7">
        <v>15</v>
      </c>
      <c r="D1455" s="7">
        <v>3.1852805142582603E-2</v>
      </c>
      <c r="E1455" s="7">
        <v>1.42372141706231E-2</v>
      </c>
      <c r="G1455" s="7">
        <v>51</v>
      </c>
      <c r="H1455" s="7">
        <v>15</v>
      </c>
      <c r="I1455" s="7">
        <v>3.1672016098587698E-2</v>
      </c>
      <c r="J1455" s="7">
        <v>4.5120669398637701E-2</v>
      </c>
    </row>
    <row r="1456" spans="2:10" x14ac:dyDescent="0.2">
      <c r="B1456" s="7">
        <v>52</v>
      </c>
      <c r="C1456" s="7">
        <v>15</v>
      </c>
      <c r="D1456" s="7">
        <v>5.7650183772919297E-3</v>
      </c>
      <c r="E1456" s="7">
        <v>-9.7601034675394195E-3</v>
      </c>
      <c r="G1456" s="7">
        <v>52</v>
      </c>
      <c r="H1456" s="7">
        <v>15</v>
      </c>
      <c r="I1456" s="7">
        <v>5.89255516793585E-3</v>
      </c>
      <c r="J1456" s="7">
        <v>-6.7161076731466096E-2</v>
      </c>
    </row>
    <row r="1457" spans="2:10" x14ac:dyDescent="0.2">
      <c r="B1457" s="7">
        <v>53</v>
      </c>
      <c r="C1457" s="7">
        <v>15</v>
      </c>
      <c r="D1457" s="7">
        <v>-3.2406836329816002E-2</v>
      </c>
      <c r="E1457" s="7">
        <v>-0.163877138820888</v>
      </c>
      <c r="G1457" s="7">
        <v>53</v>
      </c>
      <c r="H1457" s="7">
        <v>15</v>
      </c>
      <c r="I1457" s="7">
        <v>-3.0297623315783902E-2</v>
      </c>
      <c r="J1457" s="7">
        <v>-7.7664189376468698E-2</v>
      </c>
    </row>
    <row r="1458" spans="2:10" x14ac:dyDescent="0.2">
      <c r="B1458" s="7">
        <v>54</v>
      </c>
      <c r="C1458" s="7">
        <v>15</v>
      </c>
      <c r="D1458" s="7">
        <v>-0.23588232263742301</v>
      </c>
      <c r="E1458" s="7">
        <v>-2.0570916995660899E-2</v>
      </c>
      <c r="G1458" s="7">
        <v>54</v>
      </c>
      <c r="H1458" s="7">
        <v>15</v>
      </c>
      <c r="I1458" s="7">
        <v>-0.23095093138553299</v>
      </c>
      <c r="J1458" s="7">
        <v>-0.121780633770655</v>
      </c>
    </row>
    <row r="1459" spans="2:10" x14ac:dyDescent="0.2">
      <c r="B1459" s="7">
        <v>55</v>
      </c>
      <c r="C1459" s="7">
        <v>15</v>
      </c>
      <c r="D1459" s="7">
        <v>5.2285352342947199E-2</v>
      </c>
      <c r="E1459" s="7">
        <v>-6.1960462864468498E-2</v>
      </c>
      <c r="G1459" s="7">
        <v>55</v>
      </c>
      <c r="H1459" s="7">
        <v>15</v>
      </c>
      <c r="I1459" s="7">
        <v>5.1575544650535002E-2</v>
      </c>
      <c r="J1459" s="7">
        <v>4.4194397256533499E-2</v>
      </c>
    </row>
    <row r="1460" spans="2:10" x14ac:dyDescent="0.2">
      <c r="B1460" s="7">
        <v>56</v>
      </c>
      <c r="C1460" s="7">
        <v>15</v>
      </c>
      <c r="D1460" s="7">
        <v>-9.3850689722269301E-2</v>
      </c>
      <c r="E1460" s="7">
        <v>1.38741749757232E-2</v>
      </c>
      <c r="G1460" s="7">
        <v>56</v>
      </c>
      <c r="H1460" s="7">
        <v>15</v>
      </c>
      <c r="I1460" s="7">
        <v>-9.4206399632763102E-2</v>
      </c>
      <c r="J1460" s="7">
        <v>1.4320343962694399E-2</v>
      </c>
    </row>
    <row r="1461" spans="2:10" x14ac:dyDescent="0.2">
      <c r="B1461" s="7">
        <v>57</v>
      </c>
      <c r="C1461" s="7">
        <v>15</v>
      </c>
      <c r="D1461" s="7">
        <v>-0.14335030518377301</v>
      </c>
      <c r="E1461" s="7">
        <v>-2.91048481709399E-2</v>
      </c>
      <c r="G1461" s="7">
        <v>57</v>
      </c>
      <c r="H1461" s="7">
        <v>15</v>
      </c>
      <c r="I1461" s="7">
        <v>-0.14054761172233701</v>
      </c>
      <c r="J1461" s="7">
        <v>4.3893639830942598E-2</v>
      </c>
    </row>
    <row r="1462" spans="2:10" x14ac:dyDescent="0.2">
      <c r="B1462" s="7">
        <v>58</v>
      </c>
      <c r="C1462" s="7">
        <v>15</v>
      </c>
      <c r="D1462" s="7">
        <v>5.79706810031686E-2</v>
      </c>
      <c r="E1462" s="7">
        <v>3.8128652310120102E-2</v>
      </c>
      <c r="G1462" s="7">
        <v>58</v>
      </c>
      <c r="H1462" s="7">
        <v>15</v>
      </c>
      <c r="I1462" s="7">
        <v>5.7120089772558599E-2</v>
      </c>
      <c r="J1462" s="7">
        <v>-1.0751415861548701E-2</v>
      </c>
    </row>
    <row r="1463" spans="2:10" x14ac:dyDescent="0.2">
      <c r="B1463" s="7">
        <v>59</v>
      </c>
      <c r="C1463" s="7">
        <v>15</v>
      </c>
      <c r="D1463" s="7">
        <v>-0.12543143712959201</v>
      </c>
      <c r="E1463" s="7">
        <v>-6.4751131936046299E-2</v>
      </c>
      <c r="G1463" s="7">
        <v>59</v>
      </c>
      <c r="H1463" s="7">
        <v>15</v>
      </c>
      <c r="I1463" s="7">
        <v>-0.12617122211964199</v>
      </c>
      <c r="J1463" s="7">
        <v>-2.6023776973001001E-2</v>
      </c>
    </row>
    <row r="1464" spans="2:10" x14ac:dyDescent="0.2">
      <c r="B1464" s="7">
        <v>60</v>
      </c>
      <c r="C1464" s="7">
        <v>15</v>
      </c>
      <c r="D1464" s="7">
        <v>-2.5151087701481799E-2</v>
      </c>
      <c r="E1464" s="7">
        <v>-9.2024211529138505E-2</v>
      </c>
      <c r="G1464" s="7">
        <v>60</v>
      </c>
      <c r="H1464" s="7">
        <v>15</v>
      </c>
      <c r="I1464" s="7">
        <v>-2.4128741943737701E-2</v>
      </c>
      <c r="J1464" s="7">
        <v>-1.58827098278191E-2</v>
      </c>
    </row>
    <row r="1465" spans="2:10" x14ac:dyDescent="0.2">
      <c r="B1465" s="7">
        <v>61</v>
      </c>
      <c r="C1465" s="7">
        <v>15</v>
      </c>
      <c r="D1465" s="7">
        <v>-9.2089410761831303E-2</v>
      </c>
      <c r="E1465" s="7">
        <v>-0.101273663565976</v>
      </c>
      <c r="G1465" s="7">
        <v>61</v>
      </c>
      <c r="H1465" s="7">
        <v>15</v>
      </c>
      <c r="I1465" s="7">
        <v>-8.9697581302165694E-2</v>
      </c>
      <c r="J1465" s="7">
        <v>-0.12322479676058801</v>
      </c>
    </row>
    <row r="1466" spans="2:10" x14ac:dyDescent="0.2">
      <c r="B1466" s="7">
        <v>62</v>
      </c>
      <c r="C1466" s="7">
        <v>15</v>
      </c>
      <c r="D1466" s="7">
        <v>3.2273833893865102E-2</v>
      </c>
      <c r="E1466" s="7">
        <v>-0.130843945755379</v>
      </c>
      <c r="G1466" s="7">
        <v>62</v>
      </c>
      <c r="H1466" s="7">
        <v>15</v>
      </c>
      <c r="I1466" s="7">
        <v>3.1639741570903497E-2</v>
      </c>
      <c r="J1466" s="7">
        <v>-4.6621139642601499E-2</v>
      </c>
    </row>
    <row r="1467" spans="2:10" x14ac:dyDescent="0.2">
      <c r="B1467" s="7">
        <v>63</v>
      </c>
      <c r="C1467" s="7">
        <v>15</v>
      </c>
      <c r="D1467" s="7">
        <v>-0.21807563616079201</v>
      </c>
      <c r="E1467" s="7">
        <v>-0.154410206695649</v>
      </c>
      <c r="G1467" s="7">
        <v>63</v>
      </c>
      <c r="H1467" s="7">
        <v>15</v>
      </c>
      <c r="I1467" s="7">
        <v>-0.217983465395297</v>
      </c>
      <c r="J1467" s="7">
        <v>-0.128212848355899</v>
      </c>
    </row>
    <row r="1468" spans="2:10" x14ac:dyDescent="0.2">
      <c r="B1468" s="7">
        <v>64</v>
      </c>
      <c r="C1468" s="7">
        <v>15</v>
      </c>
      <c r="D1468" s="7">
        <v>5.24557151177278E-2</v>
      </c>
      <c r="E1468" s="7">
        <v>-0.10692684971548901</v>
      </c>
      <c r="G1468" s="7">
        <v>64</v>
      </c>
      <c r="H1468" s="7">
        <v>15</v>
      </c>
      <c r="I1468" s="7">
        <v>5.1765546409348502E-2</v>
      </c>
      <c r="J1468" s="7">
        <v>-0.121543069894754</v>
      </c>
    </row>
    <row r="1469" spans="2:10" x14ac:dyDescent="0.2">
      <c r="B1469" s="7">
        <v>65</v>
      </c>
      <c r="C1469" s="7">
        <v>15</v>
      </c>
      <c r="D1469" s="7">
        <v>-1.1740765487117799E-2</v>
      </c>
      <c r="E1469" s="7">
        <v>5.30504758009709E-2</v>
      </c>
      <c r="G1469" s="7">
        <v>65</v>
      </c>
      <c r="H1469" s="7">
        <v>15</v>
      </c>
      <c r="I1469" s="7">
        <v>-1.0784177595168899E-2</v>
      </c>
      <c r="J1469" s="7">
        <v>-0.154132853938489</v>
      </c>
    </row>
    <row r="1470" spans="2:10" x14ac:dyDescent="0.2">
      <c r="B1470" s="7">
        <v>66</v>
      </c>
      <c r="C1470" s="7">
        <v>15</v>
      </c>
      <c r="D1470" s="7">
        <v>-5.7187832277868701E-2</v>
      </c>
      <c r="E1470" s="7">
        <v>-1.92035648928943E-2</v>
      </c>
      <c r="G1470" s="7">
        <v>66</v>
      </c>
      <c r="H1470" s="7">
        <v>15</v>
      </c>
      <c r="I1470" s="7">
        <v>-5.7955527031200701E-2</v>
      </c>
      <c r="J1470" s="7">
        <v>-4.9917855631831799E-2</v>
      </c>
    </row>
    <row r="1471" spans="2:10" x14ac:dyDescent="0.2">
      <c r="B1471" s="7">
        <v>67</v>
      </c>
      <c r="C1471" s="7">
        <v>15</v>
      </c>
      <c r="D1471" s="7">
        <v>1.32867636454002E-2</v>
      </c>
      <c r="E1471" s="7">
        <v>-0.123815057304929</v>
      </c>
      <c r="G1471" s="7">
        <v>67</v>
      </c>
      <c r="H1471" s="7">
        <v>15</v>
      </c>
      <c r="I1471" s="7">
        <v>1.2628797582528301E-2</v>
      </c>
      <c r="J1471" s="7">
        <v>-5.5214754377867201E-2</v>
      </c>
    </row>
    <row r="1472" spans="2:10" x14ac:dyDescent="0.2">
      <c r="B1472" s="7">
        <v>68</v>
      </c>
      <c r="C1472" s="7">
        <v>15</v>
      </c>
      <c r="D1472" s="7">
        <v>5.15335709244455E-2</v>
      </c>
      <c r="E1472" s="7">
        <v>-4.9857533675101698E-3</v>
      </c>
      <c r="G1472" s="7">
        <v>68</v>
      </c>
      <c r="H1472" s="7">
        <v>15</v>
      </c>
      <c r="I1472" s="7">
        <v>5.0891274629448098E-2</v>
      </c>
      <c r="J1472" s="7">
        <v>-9.8941416561319606E-2</v>
      </c>
    </row>
    <row r="1473" spans="2:10" x14ac:dyDescent="0.2">
      <c r="B1473" s="7">
        <v>69</v>
      </c>
      <c r="C1473" s="7">
        <v>15</v>
      </c>
      <c r="D1473" s="7">
        <v>-8.8270199749634196E-2</v>
      </c>
      <c r="E1473" s="7">
        <v>-0.162082549176673</v>
      </c>
      <c r="G1473" s="7">
        <v>69</v>
      </c>
      <c r="H1473" s="7">
        <v>15</v>
      </c>
      <c r="I1473" s="7">
        <v>-8.53302124781736E-2</v>
      </c>
      <c r="J1473" s="7">
        <v>-9.0358242089671997E-2</v>
      </c>
    </row>
    <row r="1474" spans="2:10" x14ac:dyDescent="0.2">
      <c r="B1474" s="7">
        <v>70</v>
      </c>
      <c r="C1474" s="7">
        <v>15</v>
      </c>
      <c r="D1474" s="7">
        <v>-5.31596916365134E-2</v>
      </c>
      <c r="E1474" s="7">
        <v>0.100579251786642</v>
      </c>
      <c r="G1474" s="7">
        <v>70</v>
      </c>
      <c r="H1474" s="7">
        <v>15</v>
      </c>
      <c r="I1474" s="7">
        <v>-5.2294328643449198E-2</v>
      </c>
      <c r="J1474" s="7">
        <v>-0.121948352021363</v>
      </c>
    </row>
    <row r="1475" spans="2:10" x14ac:dyDescent="0.2">
      <c r="B1475" s="7">
        <v>71</v>
      </c>
      <c r="C1475" s="7">
        <v>15</v>
      </c>
      <c r="D1475" s="7">
        <v>-9.7302563436031206E-2</v>
      </c>
      <c r="E1475" s="7">
        <v>-7.8214486180613094E-2</v>
      </c>
      <c r="G1475" s="7">
        <v>71</v>
      </c>
      <c r="H1475" s="7">
        <v>15</v>
      </c>
      <c r="I1475" s="7">
        <v>-9.2232164877011705E-2</v>
      </c>
      <c r="J1475" s="7">
        <v>-0.10720597888175799</v>
      </c>
    </row>
    <row r="1476" spans="2:10" x14ac:dyDescent="0.2">
      <c r="B1476" s="7">
        <v>72</v>
      </c>
      <c r="C1476" s="7">
        <v>15</v>
      </c>
      <c r="D1476" s="7">
        <v>-9.6390906188370096E-2</v>
      </c>
      <c r="E1476" s="7">
        <v>-4.9006172442457099E-2</v>
      </c>
      <c r="G1476" s="7">
        <v>72</v>
      </c>
      <c r="H1476" s="7">
        <v>15</v>
      </c>
      <c r="I1476" s="7">
        <v>-9.5227865739400605E-2</v>
      </c>
      <c r="J1476" s="7">
        <v>2.6333375145151501E-2</v>
      </c>
    </row>
    <row r="1477" spans="2:10" x14ac:dyDescent="0.2">
      <c r="B1477" s="7">
        <v>73</v>
      </c>
      <c r="C1477" s="7">
        <v>15</v>
      </c>
      <c r="D1477" s="7">
        <v>-0.12911722215569299</v>
      </c>
      <c r="E1477" s="7">
        <v>-2.2803682231606E-2</v>
      </c>
      <c r="G1477" s="7">
        <v>73</v>
      </c>
      <c r="H1477" s="7">
        <v>15</v>
      </c>
      <c r="I1477" s="7">
        <v>-0.12777882797851101</v>
      </c>
      <c r="J1477" s="7">
        <v>-0.110508851250673</v>
      </c>
    </row>
    <row r="1478" spans="2:10" x14ac:dyDescent="0.2">
      <c r="B1478" s="7">
        <v>74</v>
      </c>
      <c r="C1478" s="7">
        <v>15</v>
      </c>
      <c r="D1478" s="7">
        <v>8.2868543753642498E-2</v>
      </c>
      <c r="E1478" s="7">
        <v>7.6965454332845504E-2</v>
      </c>
      <c r="G1478" s="7">
        <v>74</v>
      </c>
      <c r="H1478" s="7">
        <v>15</v>
      </c>
      <c r="I1478" s="7">
        <v>8.1881466784412105E-2</v>
      </c>
      <c r="J1478" s="7">
        <v>1.6476193138476699E-2</v>
      </c>
    </row>
    <row r="1479" spans="2:10" x14ac:dyDescent="0.2">
      <c r="B1479" s="7">
        <v>75</v>
      </c>
      <c r="C1479" s="7">
        <v>15</v>
      </c>
      <c r="D1479" s="7">
        <v>-7.0006131008538502E-2</v>
      </c>
      <c r="E1479" s="7">
        <v>-0.189250084615776</v>
      </c>
      <c r="G1479" s="7">
        <v>75</v>
      </c>
      <c r="H1479" s="7">
        <v>15</v>
      </c>
      <c r="I1479" s="7">
        <v>-6.9405083992998898E-2</v>
      </c>
      <c r="J1479" s="7">
        <v>-0.235370609618826</v>
      </c>
    </row>
    <row r="1480" spans="2:10" x14ac:dyDescent="0.2">
      <c r="B1480" s="7">
        <v>76</v>
      </c>
      <c r="C1480" s="7">
        <v>15</v>
      </c>
      <c r="D1480" s="7">
        <v>-1.19096761843922E-2</v>
      </c>
      <c r="E1480" s="7">
        <v>0.10182882440926599</v>
      </c>
      <c r="G1480" s="7">
        <v>76</v>
      </c>
      <c r="H1480" s="7">
        <v>15</v>
      </c>
      <c r="I1480" s="7">
        <v>-1.1665857388989001E-2</v>
      </c>
      <c r="J1480" s="7">
        <v>0.13164313951962001</v>
      </c>
    </row>
    <row r="1481" spans="2:10" x14ac:dyDescent="0.2">
      <c r="B1481" s="7">
        <v>77</v>
      </c>
      <c r="C1481" s="7">
        <v>15</v>
      </c>
      <c r="D1481" s="7">
        <v>0.107483502144551</v>
      </c>
      <c r="E1481" s="7">
        <v>6.0354499597361902E-2</v>
      </c>
      <c r="G1481" s="7">
        <v>77</v>
      </c>
      <c r="H1481" s="7">
        <v>15</v>
      </c>
      <c r="I1481" s="7">
        <v>0.106417081527813</v>
      </c>
      <c r="J1481" s="7">
        <v>4.0188235230311301E-2</v>
      </c>
    </row>
    <row r="1482" spans="2:10" x14ac:dyDescent="0.2">
      <c r="B1482" s="7">
        <v>78</v>
      </c>
      <c r="C1482" s="7">
        <v>15</v>
      </c>
      <c r="D1482" s="7">
        <v>1.3113919478703599E-2</v>
      </c>
      <c r="E1482" s="7">
        <v>0.21474938140091501</v>
      </c>
      <c r="G1482" s="7">
        <v>78</v>
      </c>
      <c r="H1482" s="7">
        <v>15</v>
      </c>
      <c r="I1482" s="7">
        <v>1.30766216498932E-2</v>
      </c>
      <c r="J1482" s="7">
        <v>1.3015353679358001E-2</v>
      </c>
    </row>
    <row r="1483" spans="2:10" x14ac:dyDescent="0.2">
      <c r="B1483" s="7">
        <v>79</v>
      </c>
      <c r="C1483" s="7">
        <v>15</v>
      </c>
      <c r="D1483" s="7">
        <v>-6.80467710108692E-2</v>
      </c>
      <c r="E1483" s="7">
        <v>7.3906915444736002E-2</v>
      </c>
      <c r="G1483" s="7">
        <v>79</v>
      </c>
      <c r="H1483" s="7">
        <v>15</v>
      </c>
      <c r="I1483" s="7">
        <v>-6.8176863961471504E-2</v>
      </c>
      <c r="J1483" s="7">
        <v>9.2318595169175802E-2</v>
      </c>
    </row>
    <row r="1484" spans="2:10" x14ac:dyDescent="0.2">
      <c r="B1484" s="7">
        <v>80</v>
      </c>
      <c r="C1484" s="7">
        <v>15</v>
      </c>
      <c r="D1484" s="7">
        <v>1.1338274520758401E-2</v>
      </c>
      <c r="E1484" s="7">
        <v>-4.5966544646775603E-2</v>
      </c>
      <c r="G1484" s="7">
        <v>80</v>
      </c>
      <c r="H1484" s="7">
        <v>15</v>
      </c>
      <c r="I1484" s="7">
        <v>1.1543262594925901E-2</v>
      </c>
      <c r="J1484" s="7">
        <v>-0.108866587215104</v>
      </c>
    </row>
    <row r="1485" spans="2:10" x14ac:dyDescent="0.2">
      <c r="B1485" s="7">
        <v>81</v>
      </c>
      <c r="C1485" s="7">
        <v>15</v>
      </c>
      <c r="D1485" s="7">
        <v>5.4646987557066297E-2</v>
      </c>
      <c r="E1485" s="7">
        <v>-1.6007725518532499E-2</v>
      </c>
      <c r="G1485" s="7">
        <v>81</v>
      </c>
      <c r="H1485" s="7">
        <v>15</v>
      </c>
      <c r="I1485" s="7">
        <v>5.3871141190156499E-2</v>
      </c>
      <c r="J1485" s="7">
        <v>2.20607715289853E-2</v>
      </c>
    </row>
    <row r="1486" spans="2:10" x14ac:dyDescent="0.2">
      <c r="B1486" s="7">
        <v>82</v>
      </c>
      <c r="C1486" s="7">
        <v>15</v>
      </c>
      <c r="D1486" s="7">
        <v>-4.78881804603732E-2</v>
      </c>
      <c r="E1486" s="7">
        <v>-0.156506145922857</v>
      </c>
      <c r="G1486" s="7">
        <v>82</v>
      </c>
      <c r="H1486" s="7">
        <v>15</v>
      </c>
      <c r="I1486" s="7">
        <v>-4.8072539249122102E-2</v>
      </c>
      <c r="J1486" s="7">
        <v>8.4036760101648497E-2</v>
      </c>
    </row>
    <row r="1487" spans="2:10" x14ac:dyDescent="0.2">
      <c r="B1487" s="7">
        <v>83</v>
      </c>
      <c r="C1487" s="7">
        <v>15</v>
      </c>
      <c r="D1487" s="7">
        <v>-5.6706152764316897E-2</v>
      </c>
      <c r="E1487" s="7">
        <v>5.6789486846286999E-2</v>
      </c>
      <c r="G1487" s="7">
        <v>83</v>
      </c>
      <c r="H1487" s="7">
        <v>15</v>
      </c>
      <c r="I1487" s="7">
        <v>-5.5441260572891303E-2</v>
      </c>
      <c r="J1487" s="7">
        <v>-7.9806808741329505E-2</v>
      </c>
    </row>
    <row r="1488" spans="2:10" x14ac:dyDescent="0.2">
      <c r="B1488" s="7">
        <v>84</v>
      </c>
      <c r="C1488" s="7">
        <v>15</v>
      </c>
      <c r="D1488" s="7">
        <v>-9.5450192568112199E-2</v>
      </c>
      <c r="E1488" s="7">
        <v>-0.15678319637805699</v>
      </c>
      <c r="G1488" s="7">
        <v>84</v>
      </c>
      <c r="H1488" s="7">
        <v>15</v>
      </c>
      <c r="I1488" s="7">
        <v>-9.3665045377611597E-2</v>
      </c>
      <c r="J1488" s="7">
        <v>9.9534446701189203E-2</v>
      </c>
    </row>
    <row r="1489" spans="2:10" x14ac:dyDescent="0.2">
      <c r="B1489" s="7">
        <v>85</v>
      </c>
      <c r="C1489" s="7">
        <v>15</v>
      </c>
      <c r="D1489" s="7">
        <v>-1.5754069132418301E-2</v>
      </c>
      <c r="E1489" s="7">
        <v>-1.31118757661692E-2</v>
      </c>
      <c r="G1489" s="7">
        <v>85</v>
      </c>
      <c r="H1489" s="7">
        <v>15</v>
      </c>
      <c r="I1489" s="7">
        <v>-1.4949540509924499E-2</v>
      </c>
      <c r="J1489" s="7">
        <v>2.26618051790251E-3</v>
      </c>
    </row>
    <row r="1490" spans="2:10" x14ac:dyDescent="0.2">
      <c r="B1490" s="7">
        <v>86</v>
      </c>
      <c r="C1490" s="7">
        <v>15</v>
      </c>
      <c r="D1490" s="7">
        <v>0.16070117803331299</v>
      </c>
      <c r="E1490" s="7">
        <v>5.83584868255098E-2</v>
      </c>
      <c r="G1490" s="7">
        <v>86</v>
      </c>
      <c r="H1490" s="7">
        <v>15</v>
      </c>
      <c r="I1490" s="7">
        <v>0.16035156938956299</v>
      </c>
      <c r="J1490" s="7">
        <v>-1.22189409517937E-2</v>
      </c>
    </row>
    <row r="1491" spans="2:10" x14ac:dyDescent="0.2">
      <c r="B1491" s="7">
        <v>87</v>
      </c>
      <c r="C1491" s="7">
        <v>15</v>
      </c>
      <c r="D1491" s="7">
        <v>-4.4397326773637502E-3</v>
      </c>
      <c r="E1491" s="7">
        <v>-5.1163207093365397E-3</v>
      </c>
      <c r="G1491" s="7">
        <v>87</v>
      </c>
      <c r="H1491" s="7">
        <v>15</v>
      </c>
      <c r="I1491" s="7">
        <v>-3.1521594521013402E-3</v>
      </c>
      <c r="J1491" s="7">
        <v>5.2446851728470599E-2</v>
      </c>
    </row>
    <row r="1492" spans="2:10" x14ac:dyDescent="0.2">
      <c r="B1492" s="7">
        <v>88</v>
      </c>
      <c r="C1492" s="7">
        <v>15</v>
      </c>
      <c r="D1492" s="7">
        <v>-9.7353561532783003E-2</v>
      </c>
      <c r="E1492" s="7">
        <v>1.58335757340753E-2</v>
      </c>
      <c r="G1492" s="7">
        <v>88</v>
      </c>
      <c r="H1492" s="7">
        <v>15</v>
      </c>
      <c r="I1492" s="7">
        <v>-9.6995071046514197E-2</v>
      </c>
      <c r="J1492" s="7">
        <v>-1.86297085583043E-3</v>
      </c>
    </row>
    <row r="1493" spans="2:10" x14ac:dyDescent="0.2">
      <c r="B1493" s="7">
        <v>89</v>
      </c>
      <c r="C1493" s="7">
        <v>15</v>
      </c>
      <c r="D1493" s="7">
        <v>6.1984374218957902E-2</v>
      </c>
      <c r="E1493" s="7">
        <v>-1.50673076287884E-2</v>
      </c>
      <c r="G1493" s="7">
        <v>89</v>
      </c>
      <c r="H1493" s="7">
        <v>15</v>
      </c>
      <c r="I1493" s="7">
        <v>6.1456162288597398E-2</v>
      </c>
      <c r="J1493" s="7">
        <v>7.1689601790803095E-2</v>
      </c>
    </row>
    <row r="1494" spans="2:10" x14ac:dyDescent="0.2">
      <c r="B1494" s="7">
        <v>90</v>
      </c>
      <c r="C1494" s="7">
        <v>15</v>
      </c>
      <c r="D1494" s="7">
        <v>6.9876351629322805E-2</v>
      </c>
      <c r="E1494" s="7">
        <v>9.16713017360751E-2</v>
      </c>
      <c r="G1494" s="7">
        <v>90</v>
      </c>
      <c r="H1494" s="7">
        <v>15</v>
      </c>
      <c r="I1494" s="7">
        <v>6.8787209598337298E-2</v>
      </c>
      <c r="J1494" s="7">
        <v>9.6717809273938506E-3</v>
      </c>
    </row>
    <row r="1495" spans="2:10" x14ac:dyDescent="0.2">
      <c r="B1495" s="7">
        <v>91</v>
      </c>
      <c r="C1495" s="7">
        <v>15</v>
      </c>
      <c r="D1495" s="7">
        <v>-9.9117662979512702E-2</v>
      </c>
      <c r="E1495" s="7">
        <v>4.1395149339358298E-2</v>
      </c>
      <c r="G1495" s="7">
        <v>91</v>
      </c>
      <c r="H1495" s="7">
        <v>15</v>
      </c>
      <c r="I1495" s="7">
        <v>-9.3027499812568401E-2</v>
      </c>
      <c r="J1495" s="7">
        <v>-6.1967632445286497E-2</v>
      </c>
    </row>
    <row r="1496" spans="2:10" x14ac:dyDescent="0.2">
      <c r="B1496" s="7">
        <v>92</v>
      </c>
      <c r="C1496" s="7">
        <v>15</v>
      </c>
      <c r="D1496" s="7">
        <v>-4.5196603482354498E-2</v>
      </c>
      <c r="E1496" s="7">
        <v>-4.8847295176769598E-2</v>
      </c>
      <c r="G1496" s="7">
        <v>92</v>
      </c>
      <c r="H1496" s="7">
        <v>15</v>
      </c>
      <c r="I1496" s="7">
        <v>-4.5778143210893199E-2</v>
      </c>
      <c r="J1496" s="7">
        <v>7.6637530809510898E-2</v>
      </c>
    </row>
    <row r="1497" spans="2:10" x14ac:dyDescent="0.2">
      <c r="B1497" s="7">
        <v>93</v>
      </c>
      <c r="C1497" s="7">
        <v>15</v>
      </c>
      <c r="D1497" s="7">
        <v>9.1517767481735596E-2</v>
      </c>
      <c r="E1497" s="7">
        <v>-1.17635219555448E-2</v>
      </c>
      <c r="G1497" s="7">
        <v>93</v>
      </c>
      <c r="H1497" s="7">
        <v>15</v>
      </c>
      <c r="I1497" s="7">
        <v>8.9677239482070598E-2</v>
      </c>
      <c r="J1497" s="7">
        <v>3.4162371671110102E-2</v>
      </c>
    </row>
    <row r="1498" spans="2:10" x14ac:dyDescent="0.2">
      <c r="B1498" s="7">
        <v>94</v>
      </c>
      <c r="C1498" s="7">
        <v>15</v>
      </c>
      <c r="D1498" s="7">
        <v>4.2094482581600097E-2</v>
      </c>
      <c r="E1498" s="7">
        <v>-2.16720652170839E-2</v>
      </c>
      <c r="G1498" s="7">
        <v>94</v>
      </c>
      <c r="H1498" s="7">
        <v>15</v>
      </c>
      <c r="I1498" s="7">
        <v>4.1858290846501903E-2</v>
      </c>
      <c r="J1498" s="7">
        <v>-2.8991437257181101E-2</v>
      </c>
    </row>
    <row r="1499" spans="2:10" x14ac:dyDescent="0.2">
      <c r="B1499" s="7">
        <v>95</v>
      </c>
      <c r="C1499" s="7">
        <v>15</v>
      </c>
      <c r="D1499" s="7">
        <v>-2.20259222031958E-2</v>
      </c>
      <c r="E1499" s="7">
        <v>0.12283132738075001</v>
      </c>
      <c r="G1499" s="7">
        <v>95</v>
      </c>
      <c r="H1499" s="7">
        <v>15</v>
      </c>
      <c r="I1499" s="7">
        <v>-2.18175348451091E-2</v>
      </c>
      <c r="J1499" s="7">
        <v>-3.6462909937841702E-2</v>
      </c>
    </row>
    <row r="1500" spans="2:10" x14ac:dyDescent="0.2">
      <c r="B1500" s="7">
        <v>96</v>
      </c>
      <c r="C1500" s="7">
        <v>15</v>
      </c>
      <c r="D1500" s="7">
        <v>3.4531727037592202E-3</v>
      </c>
      <c r="E1500" s="7">
        <v>-6.4028202854826702E-2</v>
      </c>
      <c r="G1500" s="7">
        <v>96</v>
      </c>
      <c r="H1500" s="7">
        <v>15</v>
      </c>
      <c r="I1500" s="7">
        <v>3.9235330399698398E-3</v>
      </c>
      <c r="J1500" s="7">
        <v>-0.10799930970968</v>
      </c>
    </row>
    <row r="1501" spans="2:10" x14ac:dyDescent="0.2">
      <c r="B1501" s="7">
        <v>97</v>
      </c>
      <c r="C1501" s="7">
        <v>15</v>
      </c>
      <c r="D1501" s="7">
        <v>4.4559019278471702E-2</v>
      </c>
      <c r="E1501" s="7">
        <v>3.1273396437901703E-2</v>
      </c>
      <c r="G1501" s="7">
        <v>97</v>
      </c>
      <c r="H1501" s="7">
        <v>15</v>
      </c>
      <c r="I1501" s="7">
        <v>4.4222927233087198E-2</v>
      </c>
      <c r="J1501" s="7">
        <v>4.0577680064952703E-3</v>
      </c>
    </row>
    <row r="1502" spans="2:10" x14ac:dyDescent="0.2">
      <c r="B1502" s="7">
        <v>98</v>
      </c>
      <c r="C1502" s="7">
        <v>15</v>
      </c>
      <c r="D1502" s="7">
        <v>1.45466774637786E-2</v>
      </c>
      <c r="E1502" s="7">
        <v>-4.1047807424144302E-2</v>
      </c>
      <c r="G1502" s="7">
        <v>98</v>
      </c>
      <c r="H1502" s="7">
        <v>15</v>
      </c>
      <c r="I1502" s="7">
        <v>1.42056745932679E-2</v>
      </c>
      <c r="J1502" s="7">
        <v>-3.37658518317712E-2</v>
      </c>
    </row>
    <row r="1503" spans="2:10" x14ac:dyDescent="0.2">
      <c r="B1503" s="7">
        <v>99</v>
      </c>
      <c r="C1503" s="7">
        <v>15</v>
      </c>
      <c r="D1503" s="7">
        <v>0.107349814714967</v>
      </c>
      <c r="E1503" s="7">
        <v>-9.8154207150713504E-2</v>
      </c>
      <c r="G1503" s="7">
        <v>99</v>
      </c>
      <c r="H1503" s="7">
        <v>15</v>
      </c>
      <c r="I1503" s="7">
        <v>0.105702868213478</v>
      </c>
      <c r="J1503" s="7">
        <v>-2.7835352801240301E-2</v>
      </c>
    </row>
    <row r="1504" spans="2:10" x14ac:dyDescent="0.2">
      <c r="B1504" s="7">
        <v>100</v>
      </c>
      <c r="C1504" s="7">
        <v>15</v>
      </c>
      <c r="D1504" s="7">
        <v>-3.1918390029691303E-2</v>
      </c>
      <c r="E1504" s="7">
        <v>-7.2275081767190705E-2</v>
      </c>
      <c r="G1504" s="7">
        <v>100</v>
      </c>
      <c r="H1504" s="7">
        <v>15</v>
      </c>
      <c r="I1504" s="7">
        <v>-3.06014390711873E-2</v>
      </c>
      <c r="J1504" s="7">
        <v>5.6052587842463801E-2</v>
      </c>
    </row>
    <row r="1505" spans="2:10" x14ac:dyDescent="0.2">
      <c r="B1505" s="7">
        <v>1</v>
      </c>
      <c r="C1505" s="7">
        <v>16</v>
      </c>
      <c r="D1505" s="7">
        <v>-8.4179634570900497E-2</v>
      </c>
      <c r="E1505" s="7">
        <v>-2.1102227621768499E-2</v>
      </c>
      <c r="G1505" s="7">
        <v>1</v>
      </c>
      <c r="H1505" s="7">
        <v>16</v>
      </c>
      <c r="I1505" s="7">
        <v>-8.2676374209031095E-2</v>
      </c>
      <c r="J1505" s="7">
        <v>-5.3998834079778603E-2</v>
      </c>
    </row>
    <row r="1506" spans="2:10" x14ac:dyDescent="0.2">
      <c r="B1506" s="7">
        <v>2</v>
      </c>
      <c r="C1506" s="7">
        <v>16</v>
      </c>
      <c r="D1506" s="7">
        <v>6.8961353771929801E-2</v>
      </c>
      <c r="E1506" s="7">
        <v>1.0451427271402899E-2</v>
      </c>
      <c r="G1506" s="7">
        <v>2</v>
      </c>
      <c r="H1506" s="7">
        <v>16</v>
      </c>
      <c r="I1506" s="7">
        <v>6.7328458189483506E-2</v>
      </c>
      <c r="J1506" s="7">
        <v>-4.5377458574836098E-2</v>
      </c>
    </row>
    <row r="1507" spans="2:10" x14ac:dyDescent="0.2">
      <c r="B1507" s="7">
        <v>3</v>
      </c>
      <c r="C1507" s="7">
        <v>16</v>
      </c>
      <c r="D1507" s="7">
        <v>-4.0723999970087001E-2</v>
      </c>
      <c r="E1507" s="7">
        <v>-0.13616441201742699</v>
      </c>
      <c r="G1507" s="7">
        <v>3</v>
      </c>
      <c r="H1507" s="7">
        <v>16</v>
      </c>
      <c r="I1507" s="7">
        <v>-3.8645175619625299E-2</v>
      </c>
      <c r="J1507" s="7">
        <v>-0.132819645858232</v>
      </c>
    </row>
    <row r="1508" spans="2:10" x14ac:dyDescent="0.2">
      <c r="B1508" s="7">
        <v>4</v>
      </c>
      <c r="C1508" s="7">
        <v>16</v>
      </c>
      <c r="D1508" s="7">
        <v>1.4586679919344399E-2</v>
      </c>
      <c r="E1508" s="7">
        <v>-8.9849248772813098E-2</v>
      </c>
      <c r="G1508" s="7">
        <v>4</v>
      </c>
      <c r="H1508" s="7">
        <v>16</v>
      </c>
      <c r="I1508" s="7">
        <v>1.4533592983416299E-2</v>
      </c>
      <c r="J1508" s="7">
        <v>5.4100196623876303E-3</v>
      </c>
    </row>
    <row r="1509" spans="2:10" x14ac:dyDescent="0.2">
      <c r="B1509" s="7">
        <v>5</v>
      </c>
      <c r="C1509" s="7">
        <v>16</v>
      </c>
      <c r="D1509" s="7">
        <v>2.0315193400823401E-2</v>
      </c>
      <c r="E1509" s="7">
        <v>-1.6209475145743099E-2</v>
      </c>
      <c r="G1509" s="7">
        <v>5</v>
      </c>
      <c r="H1509" s="7">
        <v>16</v>
      </c>
      <c r="I1509" s="7">
        <v>2.0270097952363599E-2</v>
      </c>
      <c r="J1509" s="7">
        <v>-7.0289618821538696E-2</v>
      </c>
    </row>
    <row r="1510" spans="2:10" x14ac:dyDescent="0.2">
      <c r="B1510" s="7">
        <v>6</v>
      </c>
      <c r="C1510" s="7">
        <v>16</v>
      </c>
      <c r="D1510" s="7">
        <v>-0.16915782236132401</v>
      </c>
      <c r="E1510" s="7">
        <v>4.5590109548775203E-2</v>
      </c>
      <c r="G1510" s="7">
        <v>6</v>
      </c>
      <c r="H1510" s="7">
        <v>16</v>
      </c>
      <c r="I1510" s="7">
        <v>-0.16598007604224599</v>
      </c>
      <c r="J1510" s="7">
        <v>2.8244019498521799E-2</v>
      </c>
    </row>
    <row r="1511" spans="2:10" x14ac:dyDescent="0.2">
      <c r="B1511" s="7">
        <v>7</v>
      </c>
      <c r="C1511" s="7">
        <v>16</v>
      </c>
      <c r="D1511" s="7">
        <v>3.6242899337318099E-2</v>
      </c>
      <c r="E1511" s="7">
        <v>0.17068070915405001</v>
      </c>
      <c r="G1511" s="7">
        <v>7</v>
      </c>
      <c r="H1511" s="7">
        <v>16</v>
      </c>
      <c r="I1511" s="7">
        <v>3.5758431580042299E-2</v>
      </c>
      <c r="J1511" s="7">
        <v>7.4864280328794698E-3</v>
      </c>
    </row>
    <row r="1512" spans="2:10" x14ac:dyDescent="0.2">
      <c r="B1512" s="7">
        <v>8</v>
      </c>
      <c r="C1512" s="7">
        <v>16</v>
      </c>
      <c r="D1512" s="7">
        <v>-2.0196365273063701E-2</v>
      </c>
      <c r="E1512" s="7">
        <v>2.3058368265376199E-2</v>
      </c>
      <c r="G1512" s="7">
        <v>8</v>
      </c>
      <c r="H1512" s="7">
        <v>16</v>
      </c>
      <c r="I1512" s="7">
        <v>-2.1108834548845001E-2</v>
      </c>
      <c r="J1512" s="7">
        <v>2.33893510545711E-2</v>
      </c>
    </row>
    <row r="1513" spans="2:10" x14ac:dyDescent="0.2">
      <c r="B1513" s="7">
        <v>9</v>
      </c>
      <c r="C1513" s="7">
        <v>16</v>
      </c>
      <c r="D1513" s="7">
        <v>-0.14350940101901699</v>
      </c>
      <c r="E1513" s="7">
        <v>-0.205639426904283</v>
      </c>
      <c r="G1513" s="7">
        <v>9</v>
      </c>
      <c r="H1513" s="7">
        <v>16</v>
      </c>
      <c r="I1513" s="7">
        <v>-0.14092630901673001</v>
      </c>
      <c r="J1513" s="7">
        <v>-9.3593086750840507E-2</v>
      </c>
    </row>
    <row r="1514" spans="2:10" x14ac:dyDescent="0.2">
      <c r="B1514" s="7">
        <v>10</v>
      </c>
      <c r="C1514" s="7">
        <v>16</v>
      </c>
      <c r="D1514" s="7">
        <v>-1.73853128977965E-2</v>
      </c>
      <c r="E1514" s="7">
        <v>-9.7878934080417104E-2</v>
      </c>
      <c r="G1514" s="7">
        <v>10</v>
      </c>
      <c r="H1514" s="7">
        <v>16</v>
      </c>
      <c r="I1514" s="7">
        <v>-1.57056219561982E-2</v>
      </c>
      <c r="J1514" s="7">
        <v>-0.102335253642858</v>
      </c>
    </row>
    <row r="1515" spans="2:10" x14ac:dyDescent="0.2">
      <c r="B1515" s="7">
        <v>11</v>
      </c>
      <c r="C1515" s="7">
        <v>16</v>
      </c>
      <c r="D1515" s="7">
        <v>9.7099716249542403E-2</v>
      </c>
      <c r="E1515" s="7">
        <v>-4.7648712134144199E-2</v>
      </c>
      <c r="G1515" s="7">
        <v>11</v>
      </c>
      <c r="H1515" s="7">
        <v>16</v>
      </c>
      <c r="I1515" s="7">
        <v>9.5346127862349306E-2</v>
      </c>
      <c r="J1515" s="7">
        <v>-4.4268631307565101E-2</v>
      </c>
    </row>
    <row r="1516" spans="2:10" x14ac:dyDescent="0.2">
      <c r="B1516" s="7">
        <v>12</v>
      </c>
      <c r="C1516" s="7">
        <v>16</v>
      </c>
      <c r="D1516" s="7">
        <v>4.9584014561828503E-2</v>
      </c>
      <c r="E1516" s="7">
        <v>0.13747325824620699</v>
      </c>
      <c r="G1516" s="7">
        <v>12</v>
      </c>
      <c r="H1516" s="7">
        <v>16</v>
      </c>
      <c r="I1516" s="7">
        <v>4.9246545929969798E-2</v>
      </c>
      <c r="J1516" s="7">
        <v>-4.6668274260184703E-2</v>
      </c>
    </row>
    <row r="1517" spans="2:10" x14ac:dyDescent="0.2">
      <c r="B1517" s="7">
        <v>13</v>
      </c>
      <c r="C1517" s="7">
        <v>16</v>
      </c>
      <c r="D1517" s="7">
        <v>-5.3337248038161499E-2</v>
      </c>
      <c r="E1517" s="7">
        <v>-9.2040407275208999E-2</v>
      </c>
      <c r="G1517" s="7">
        <v>13</v>
      </c>
      <c r="H1517" s="7">
        <v>16</v>
      </c>
      <c r="I1517" s="7">
        <v>-5.1878280644978701E-2</v>
      </c>
      <c r="J1517" s="7">
        <v>-6.8656409855867304E-3</v>
      </c>
    </row>
    <row r="1518" spans="2:10" x14ac:dyDescent="0.2">
      <c r="B1518" s="7">
        <v>14</v>
      </c>
      <c r="C1518" s="7">
        <v>16</v>
      </c>
      <c r="D1518" s="7">
        <v>4.9280372988382802E-2</v>
      </c>
      <c r="E1518" s="7">
        <v>-6.7078765700601103E-2</v>
      </c>
      <c r="G1518" s="7">
        <v>14</v>
      </c>
      <c r="H1518" s="7">
        <v>16</v>
      </c>
      <c r="I1518" s="7">
        <v>4.8777154548003999E-2</v>
      </c>
      <c r="J1518" s="7">
        <v>-5.6405361354561201E-2</v>
      </c>
    </row>
    <row r="1519" spans="2:10" x14ac:dyDescent="0.2">
      <c r="B1519" s="7">
        <v>15</v>
      </c>
      <c r="C1519" s="7">
        <v>16</v>
      </c>
      <c r="D1519" s="7">
        <v>-5.6768362065973597E-2</v>
      </c>
      <c r="E1519" s="7">
        <v>8.9550721295994506E-2</v>
      </c>
      <c r="G1519" s="7">
        <v>15</v>
      </c>
      <c r="H1519" s="7">
        <v>16</v>
      </c>
      <c r="I1519" s="7">
        <v>-5.5820165073879699E-2</v>
      </c>
      <c r="J1519" s="7">
        <v>1.7014883663653901E-2</v>
      </c>
    </row>
    <row r="1520" spans="2:10" x14ac:dyDescent="0.2">
      <c r="B1520" s="7">
        <v>16</v>
      </c>
      <c r="C1520" s="7">
        <v>16</v>
      </c>
      <c r="D1520" s="7">
        <v>-6.4013998288544399E-2</v>
      </c>
      <c r="E1520" s="7">
        <v>-2.8277310870065801E-2</v>
      </c>
      <c r="G1520" s="7">
        <v>16</v>
      </c>
      <c r="H1520" s="7">
        <v>16</v>
      </c>
      <c r="I1520" s="7">
        <v>-6.4353949746112499E-2</v>
      </c>
      <c r="J1520" s="7">
        <v>-5.8845114543656998E-2</v>
      </c>
    </row>
    <row r="1521" spans="2:10" x14ac:dyDescent="0.2">
      <c r="B1521" s="7">
        <v>17</v>
      </c>
      <c r="C1521" s="7">
        <v>16</v>
      </c>
      <c r="D1521" s="7">
        <v>3.3620003011737502E-2</v>
      </c>
      <c r="E1521" s="7">
        <v>-7.5627698564816506E-2</v>
      </c>
      <c r="G1521" s="7">
        <v>17</v>
      </c>
      <c r="H1521" s="7">
        <v>16</v>
      </c>
      <c r="I1521" s="7">
        <v>3.2943691461634998E-2</v>
      </c>
      <c r="J1521" s="7">
        <v>-9.4921242950777099E-2</v>
      </c>
    </row>
    <row r="1522" spans="2:10" x14ac:dyDescent="0.2">
      <c r="B1522" s="7">
        <v>18</v>
      </c>
      <c r="C1522" s="7">
        <v>16</v>
      </c>
      <c r="D1522" s="7">
        <v>3.17291315101942E-2</v>
      </c>
      <c r="E1522" s="7">
        <v>-0.132572997942843</v>
      </c>
      <c r="G1522" s="7">
        <v>18</v>
      </c>
      <c r="H1522" s="7">
        <v>16</v>
      </c>
      <c r="I1522" s="7">
        <v>3.13614540431928E-2</v>
      </c>
      <c r="J1522" s="7">
        <v>-2.1701003984707E-2</v>
      </c>
    </row>
    <row r="1523" spans="2:10" x14ac:dyDescent="0.2">
      <c r="B1523" s="7">
        <v>19</v>
      </c>
      <c r="C1523" s="7">
        <v>16</v>
      </c>
      <c r="D1523" s="7">
        <v>2.24214842175758E-2</v>
      </c>
      <c r="E1523" s="7">
        <v>0.14872463630250499</v>
      </c>
      <c r="G1523" s="7">
        <v>19</v>
      </c>
      <c r="H1523" s="7">
        <v>16</v>
      </c>
      <c r="I1523" s="7">
        <v>2.2039330604800799E-2</v>
      </c>
      <c r="J1523" s="7">
        <v>-5.9677787511462903E-2</v>
      </c>
    </row>
    <row r="1524" spans="2:10" x14ac:dyDescent="0.2">
      <c r="B1524" s="7">
        <v>20</v>
      </c>
      <c r="C1524" s="7">
        <v>16</v>
      </c>
      <c r="D1524" s="7">
        <v>2.9472914566823299E-2</v>
      </c>
      <c r="E1524" s="7">
        <v>4.0670037756868303E-2</v>
      </c>
      <c r="G1524" s="7">
        <v>20</v>
      </c>
      <c r="H1524" s="7">
        <v>16</v>
      </c>
      <c r="I1524" s="7">
        <v>2.9237996684361001E-2</v>
      </c>
      <c r="J1524" s="7">
        <v>7.7140280459735394E-2</v>
      </c>
    </row>
    <row r="1525" spans="2:10" x14ac:dyDescent="0.2">
      <c r="B1525" s="7">
        <v>21</v>
      </c>
      <c r="C1525" s="7">
        <v>16</v>
      </c>
      <c r="D1525" s="7">
        <v>-1.5908659867718299E-2</v>
      </c>
      <c r="E1525" s="7">
        <v>8.6721441731896199E-4</v>
      </c>
      <c r="G1525" s="7">
        <v>21</v>
      </c>
      <c r="H1525" s="7">
        <v>16</v>
      </c>
      <c r="I1525" s="7">
        <v>-1.5656315137757601E-2</v>
      </c>
      <c r="J1525" s="7">
        <v>-0.126142808163583</v>
      </c>
    </row>
    <row r="1526" spans="2:10" x14ac:dyDescent="0.2">
      <c r="B1526" s="7">
        <v>22</v>
      </c>
      <c r="C1526" s="7">
        <v>16</v>
      </c>
      <c r="D1526" s="7">
        <v>-0.132217802481923</v>
      </c>
      <c r="E1526" s="7">
        <v>-0.106848460292012</v>
      </c>
      <c r="G1526" s="7">
        <v>22</v>
      </c>
      <c r="H1526" s="7">
        <v>16</v>
      </c>
      <c r="I1526" s="7">
        <v>-0.12984480438079299</v>
      </c>
      <c r="J1526" s="7">
        <v>-0.20915672219971501</v>
      </c>
    </row>
    <row r="1527" spans="2:10" x14ac:dyDescent="0.2">
      <c r="B1527" s="7">
        <v>23</v>
      </c>
      <c r="C1527" s="7">
        <v>16</v>
      </c>
      <c r="D1527" s="7">
        <v>6.0351138923088903E-2</v>
      </c>
      <c r="E1527" s="7">
        <v>-9.6849777626946604E-2</v>
      </c>
      <c r="G1527" s="7">
        <v>23</v>
      </c>
      <c r="H1527" s="7">
        <v>16</v>
      </c>
      <c r="I1527" s="7">
        <v>5.95246245490193E-2</v>
      </c>
      <c r="J1527" s="7">
        <v>-0.102987411051644</v>
      </c>
    </row>
    <row r="1528" spans="2:10" x14ac:dyDescent="0.2">
      <c r="B1528" s="7">
        <v>24</v>
      </c>
      <c r="C1528" s="7">
        <v>16</v>
      </c>
      <c r="D1528" s="7">
        <v>-3.4010552961246901E-2</v>
      </c>
      <c r="E1528" s="7">
        <v>2.0615468269622499E-2</v>
      </c>
      <c r="G1528" s="7">
        <v>24</v>
      </c>
      <c r="H1528" s="7">
        <v>16</v>
      </c>
      <c r="I1528" s="7">
        <v>-3.3591895787615997E-2</v>
      </c>
      <c r="J1528" s="7">
        <v>5.6779702931352802E-2</v>
      </c>
    </row>
    <row r="1529" spans="2:10" x14ac:dyDescent="0.2">
      <c r="B1529" s="7">
        <v>25</v>
      </c>
      <c r="C1529" s="7">
        <v>16</v>
      </c>
      <c r="D1529" s="7">
        <v>0.13470895548936901</v>
      </c>
      <c r="E1529" s="7">
        <v>2.62325824765464E-2</v>
      </c>
      <c r="G1529" s="7">
        <v>25</v>
      </c>
      <c r="H1529" s="7">
        <v>16</v>
      </c>
      <c r="I1529" s="7">
        <v>0.133690294349053</v>
      </c>
      <c r="J1529" s="7">
        <v>0.153551534454162</v>
      </c>
    </row>
    <row r="1530" spans="2:10" x14ac:dyDescent="0.2">
      <c r="B1530" s="7">
        <v>26</v>
      </c>
      <c r="C1530" s="7">
        <v>16</v>
      </c>
      <c r="D1530" s="7">
        <v>-4.19112179205356E-2</v>
      </c>
      <c r="E1530" s="7">
        <v>-2.8932663274375998E-2</v>
      </c>
      <c r="G1530" s="7">
        <v>26</v>
      </c>
      <c r="H1530" s="7">
        <v>16</v>
      </c>
      <c r="I1530" s="7">
        <v>-4.1983378953546903E-2</v>
      </c>
      <c r="J1530" s="7">
        <v>-1.33468969280184E-2</v>
      </c>
    </row>
    <row r="1531" spans="2:10" x14ac:dyDescent="0.2">
      <c r="B1531" s="7">
        <v>27</v>
      </c>
      <c r="C1531" s="7">
        <v>16</v>
      </c>
      <c r="D1531" s="7">
        <v>2.35308010973201E-2</v>
      </c>
      <c r="E1531" s="7">
        <v>4.4250231386876698E-2</v>
      </c>
      <c r="G1531" s="7">
        <v>27</v>
      </c>
      <c r="H1531" s="7">
        <v>16</v>
      </c>
      <c r="I1531" s="7">
        <v>2.27716282742687E-2</v>
      </c>
      <c r="J1531" s="7">
        <v>-4.7478171843955003E-2</v>
      </c>
    </row>
    <row r="1532" spans="2:10" x14ac:dyDescent="0.2">
      <c r="B1532" s="7">
        <v>28</v>
      </c>
      <c r="C1532" s="7">
        <v>16</v>
      </c>
      <c r="D1532" s="7">
        <v>-9.5901883618367406E-2</v>
      </c>
      <c r="E1532" s="7">
        <v>-0.17982419548289399</v>
      </c>
      <c r="G1532" s="7">
        <v>28</v>
      </c>
      <c r="H1532" s="7">
        <v>16</v>
      </c>
      <c r="I1532" s="7">
        <v>-9.7162974391560297E-2</v>
      </c>
      <c r="J1532" s="7">
        <v>-0.145497186152864</v>
      </c>
    </row>
    <row r="1533" spans="2:10" x14ac:dyDescent="0.2">
      <c r="B1533" s="7">
        <v>29</v>
      </c>
      <c r="C1533" s="7">
        <v>16</v>
      </c>
      <c r="D1533" s="7">
        <v>2.15386564032496E-2</v>
      </c>
      <c r="E1533" s="7">
        <v>-0.107346305773672</v>
      </c>
      <c r="G1533" s="7">
        <v>29</v>
      </c>
      <c r="H1533" s="7">
        <v>16</v>
      </c>
      <c r="I1533" s="7">
        <v>2.1117536937373099E-2</v>
      </c>
      <c r="J1533" s="7">
        <v>8.7854618004402404E-2</v>
      </c>
    </row>
    <row r="1534" spans="2:10" x14ac:dyDescent="0.2">
      <c r="B1534" s="7">
        <v>30</v>
      </c>
      <c r="C1534" s="7">
        <v>16</v>
      </c>
      <c r="D1534" s="7">
        <v>-0.176466443710599</v>
      </c>
      <c r="E1534" s="7">
        <v>4.5711464981018898E-2</v>
      </c>
      <c r="G1534" s="7">
        <v>30</v>
      </c>
      <c r="H1534" s="7">
        <v>16</v>
      </c>
      <c r="I1534" s="7">
        <v>-0.17255561914615999</v>
      </c>
      <c r="J1534" s="7">
        <v>7.7094796093012605E-2</v>
      </c>
    </row>
    <row r="1535" spans="2:10" x14ac:dyDescent="0.2">
      <c r="B1535" s="7">
        <v>31</v>
      </c>
      <c r="C1535" s="7">
        <v>16</v>
      </c>
      <c r="D1535" s="7">
        <v>-6.7760744128556802E-2</v>
      </c>
      <c r="E1535" s="7">
        <v>4.8184928275842899E-3</v>
      </c>
      <c r="G1535" s="7">
        <v>31</v>
      </c>
      <c r="H1535" s="7">
        <v>16</v>
      </c>
      <c r="I1535" s="7">
        <v>-6.5629544480126298E-2</v>
      </c>
      <c r="J1535" s="7">
        <v>3.8346364869313199E-2</v>
      </c>
    </row>
    <row r="1536" spans="2:10" x14ac:dyDescent="0.2">
      <c r="B1536" s="7">
        <v>32</v>
      </c>
      <c r="C1536" s="7">
        <v>16</v>
      </c>
      <c r="D1536" s="7">
        <v>-8.2484663669586802E-2</v>
      </c>
      <c r="E1536" s="7">
        <v>-4.3680270709229398E-2</v>
      </c>
      <c r="G1536" s="7">
        <v>32</v>
      </c>
      <c r="H1536" s="7">
        <v>16</v>
      </c>
      <c r="I1536" s="7">
        <v>-8.3431684893981603E-2</v>
      </c>
      <c r="J1536" s="7">
        <v>-2.97939817284592E-2</v>
      </c>
    </row>
    <row r="1537" spans="2:10" x14ac:dyDescent="0.2">
      <c r="B1537" s="7">
        <v>33</v>
      </c>
      <c r="C1537" s="7">
        <v>16</v>
      </c>
      <c r="D1537" s="7">
        <v>0.17772366383105501</v>
      </c>
      <c r="E1537" s="7">
        <v>-9.8088346156040507E-2</v>
      </c>
      <c r="G1537" s="7">
        <v>33</v>
      </c>
      <c r="H1537" s="7">
        <v>16</v>
      </c>
      <c r="I1537" s="7">
        <v>0.17299326529634801</v>
      </c>
      <c r="J1537" s="7">
        <v>2.92064420624332E-2</v>
      </c>
    </row>
    <row r="1538" spans="2:10" x14ac:dyDescent="0.2">
      <c r="B1538" s="7">
        <v>34</v>
      </c>
      <c r="C1538" s="7">
        <v>16</v>
      </c>
      <c r="D1538" s="7">
        <v>2.4994256356546202E-2</v>
      </c>
      <c r="E1538" s="7">
        <v>2.9076296875205201E-2</v>
      </c>
      <c r="G1538" s="7">
        <v>34</v>
      </c>
      <c r="H1538" s="7">
        <v>16</v>
      </c>
      <c r="I1538" s="7">
        <v>2.47249319782883E-2</v>
      </c>
      <c r="J1538" s="7">
        <v>1.70831283406612E-2</v>
      </c>
    </row>
    <row r="1539" spans="2:10" x14ac:dyDescent="0.2">
      <c r="B1539" s="7">
        <v>35</v>
      </c>
      <c r="C1539" s="7">
        <v>16</v>
      </c>
      <c r="D1539" s="7">
        <v>-7.9160345478363994E-2</v>
      </c>
      <c r="E1539" s="7">
        <v>7.1748842461314397E-2</v>
      </c>
      <c r="G1539" s="7">
        <v>35</v>
      </c>
      <c r="H1539" s="7">
        <v>16</v>
      </c>
      <c r="I1539" s="7">
        <v>-7.6746696518052104E-2</v>
      </c>
      <c r="J1539" s="7">
        <v>1.0445600478075101E-3</v>
      </c>
    </row>
    <row r="1540" spans="2:10" x14ac:dyDescent="0.2">
      <c r="B1540" s="7">
        <v>36</v>
      </c>
      <c r="C1540" s="7">
        <v>16</v>
      </c>
      <c r="D1540" s="7">
        <v>7.6222089565565199E-3</v>
      </c>
      <c r="E1540" s="7">
        <v>5.8624928915321603E-2</v>
      </c>
      <c r="G1540" s="7">
        <v>36</v>
      </c>
      <c r="H1540" s="7">
        <v>16</v>
      </c>
      <c r="I1540" s="7">
        <v>7.1620115191706199E-3</v>
      </c>
      <c r="J1540" s="7">
        <v>-8.7280872265435697E-2</v>
      </c>
    </row>
    <row r="1541" spans="2:10" x14ac:dyDescent="0.2">
      <c r="B1541" s="7">
        <v>37</v>
      </c>
      <c r="C1541" s="7">
        <v>16</v>
      </c>
      <c r="D1541" s="7">
        <v>-1.5754819983317999E-3</v>
      </c>
      <c r="E1541" s="7">
        <v>-2.87551424701631E-2</v>
      </c>
      <c r="G1541" s="7">
        <v>37</v>
      </c>
      <c r="H1541" s="7">
        <v>16</v>
      </c>
      <c r="I1541" s="7">
        <v>-1.3045350732046E-3</v>
      </c>
      <c r="J1541" s="7">
        <v>-9.8325344080076399E-2</v>
      </c>
    </row>
    <row r="1542" spans="2:10" x14ac:dyDescent="0.2">
      <c r="B1542" s="7">
        <v>38</v>
      </c>
      <c r="C1542" s="7">
        <v>16</v>
      </c>
      <c r="D1542" s="7">
        <v>-5.80248768769707E-2</v>
      </c>
      <c r="E1542" s="7">
        <v>-5.5688685831906802E-2</v>
      </c>
      <c r="G1542" s="7">
        <v>38</v>
      </c>
      <c r="H1542" s="7">
        <v>16</v>
      </c>
      <c r="I1542" s="7">
        <v>-5.7298576598666898E-2</v>
      </c>
      <c r="J1542" s="7">
        <v>-2.1579901636556501E-2</v>
      </c>
    </row>
    <row r="1543" spans="2:10" x14ac:dyDescent="0.2">
      <c r="B1543" s="7">
        <v>39</v>
      </c>
      <c r="C1543" s="7">
        <v>16</v>
      </c>
      <c r="D1543" s="7">
        <v>8.3203527018714099E-2</v>
      </c>
      <c r="E1543" s="7">
        <v>7.1080524784401994E-2</v>
      </c>
      <c r="G1543" s="7">
        <v>39</v>
      </c>
      <c r="H1543" s="7">
        <v>16</v>
      </c>
      <c r="I1543" s="7">
        <v>8.1097817131593294E-2</v>
      </c>
      <c r="J1543" s="7">
        <v>-5.3780621652821398E-3</v>
      </c>
    </row>
    <row r="1544" spans="2:10" x14ac:dyDescent="0.2">
      <c r="B1544" s="7">
        <v>40</v>
      </c>
      <c r="C1544" s="7">
        <v>16</v>
      </c>
      <c r="D1544" s="7">
        <v>-3.96301945502655E-2</v>
      </c>
      <c r="E1544" s="7">
        <v>7.9001917950265899E-2</v>
      </c>
      <c r="G1544" s="7">
        <v>40</v>
      </c>
      <c r="H1544" s="7">
        <v>16</v>
      </c>
      <c r="I1544" s="7">
        <v>-3.9324014417883503E-2</v>
      </c>
      <c r="J1544" s="7">
        <v>-7.4836749243187797E-2</v>
      </c>
    </row>
    <row r="1545" spans="2:10" x14ac:dyDescent="0.2">
      <c r="B1545" s="7">
        <v>41</v>
      </c>
      <c r="C1545" s="7">
        <v>16</v>
      </c>
      <c r="D1545" s="7">
        <v>-0.11733737719052199</v>
      </c>
      <c r="E1545" s="7">
        <v>-0.11327206374207401</v>
      </c>
      <c r="G1545" s="7">
        <v>41</v>
      </c>
      <c r="H1545" s="7">
        <v>16</v>
      </c>
      <c r="I1545" s="7">
        <v>-0.117158329552097</v>
      </c>
      <c r="J1545" s="7">
        <v>-7.7270545658865195E-2</v>
      </c>
    </row>
    <row r="1546" spans="2:10" x14ac:dyDescent="0.2">
      <c r="B1546" s="7">
        <v>42</v>
      </c>
      <c r="C1546" s="7">
        <v>16</v>
      </c>
      <c r="D1546" s="7">
        <v>2.2612598505787701E-2</v>
      </c>
      <c r="E1546" s="7">
        <v>-6.4319925359390198E-2</v>
      </c>
      <c r="G1546" s="7">
        <v>42</v>
      </c>
      <c r="H1546" s="7">
        <v>16</v>
      </c>
      <c r="I1546" s="7">
        <v>2.2731920693885001E-2</v>
      </c>
      <c r="J1546" s="7">
        <v>4.8225197345266799E-2</v>
      </c>
    </row>
    <row r="1547" spans="2:10" x14ac:dyDescent="0.2">
      <c r="B1547" s="7">
        <v>43</v>
      </c>
      <c r="C1547" s="7">
        <v>16</v>
      </c>
      <c r="D1547" s="7">
        <v>9.2529901335094405E-3</v>
      </c>
      <c r="E1547" s="7">
        <v>-2.39285868118113E-2</v>
      </c>
      <c r="G1547" s="7">
        <v>43</v>
      </c>
      <c r="H1547" s="7">
        <v>16</v>
      </c>
      <c r="I1547" s="7">
        <v>9.4251493128014695E-3</v>
      </c>
      <c r="J1547" s="7">
        <v>-3.41800261037912E-2</v>
      </c>
    </row>
    <row r="1548" spans="2:10" x14ac:dyDescent="0.2">
      <c r="B1548" s="7">
        <v>44</v>
      </c>
      <c r="C1548" s="7">
        <v>16</v>
      </c>
      <c r="D1548" s="7">
        <v>5.2022321248495401E-2</v>
      </c>
      <c r="E1548" s="7">
        <v>3.2508132306881002E-2</v>
      </c>
      <c r="G1548" s="7">
        <v>44</v>
      </c>
      <c r="H1548" s="7">
        <v>16</v>
      </c>
      <c r="I1548" s="7">
        <v>5.1370151958629998E-2</v>
      </c>
      <c r="J1548" s="7">
        <v>-0.12519433409465899</v>
      </c>
    </row>
    <row r="1549" spans="2:10" x14ac:dyDescent="0.2">
      <c r="B1549" s="7">
        <v>45</v>
      </c>
      <c r="C1549" s="7">
        <v>16</v>
      </c>
      <c r="D1549" s="7">
        <v>-5.4511499378495601E-2</v>
      </c>
      <c r="E1549" s="7">
        <v>-0.12864907304467699</v>
      </c>
      <c r="G1549" s="7">
        <v>45</v>
      </c>
      <c r="H1549" s="7">
        <v>16</v>
      </c>
      <c r="I1549" s="7">
        <v>-5.3468814833615298E-2</v>
      </c>
      <c r="J1549" s="7">
        <v>4.9435473710200697E-2</v>
      </c>
    </row>
    <row r="1550" spans="2:10" x14ac:dyDescent="0.2">
      <c r="B1550" s="7">
        <v>46</v>
      </c>
      <c r="C1550" s="7">
        <v>16</v>
      </c>
      <c r="D1550" s="7">
        <v>-3.2701894281317798E-2</v>
      </c>
      <c r="E1550" s="7">
        <v>-5.7124226784858401E-2</v>
      </c>
      <c r="G1550" s="7">
        <v>46</v>
      </c>
      <c r="H1550" s="7">
        <v>16</v>
      </c>
      <c r="I1550" s="7">
        <v>-3.2087821282686897E-2</v>
      </c>
      <c r="J1550" s="7">
        <v>-6.8339999906163101E-2</v>
      </c>
    </row>
    <row r="1551" spans="2:10" x14ac:dyDescent="0.2">
      <c r="B1551" s="7">
        <v>47</v>
      </c>
      <c r="C1551" s="7">
        <v>16</v>
      </c>
      <c r="D1551" s="7">
        <v>3.4985575829189499E-3</v>
      </c>
      <c r="E1551" s="7">
        <v>8.3355995810799194E-2</v>
      </c>
      <c r="G1551" s="7">
        <v>47</v>
      </c>
      <c r="H1551" s="7">
        <v>16</v>
      </c>
      <c r="I1551" s="7">
        <v>3.9660862359571798E-3</v>
      </c>
      <c r="J1551" s="7">
        <v>-2.62467873669694E-2</v>
      </c>
    </row>
    <row r="1552" spans="2:10" x14ac:dyDescent="0.2">
      <c r="B1552" s="7">
        <v>48</v>
      </c>
      <c r="C1552" s="7">
        <v>16</v>
      </c>
      <c r="D1552" s="7">
        <v>-4.5971623608824803E-3</v>
      </c>
      <c r="E1552" s="7">
        <v>-2.7014866221829699E-2</v>
      </c>
      <c r="G1552" s="7">
        <v>48</v>
      </c>
      <c r="H1552" s="7">
        <v>16</v>
      </c>
      <c r="I1552" s="7">
        <v>-3.4876104729768499E-3</v>
      </c>
      <c r="J1552" s="7">
        <v>-7.2385915079973301E-2</v>
      </c>
    </row>
    <row r="1553" spans="2:10" x14ac:dyDescent="0.2">
      <c r="B1553" s="7">
        <v>49</v>
      </c>
      <c r="C1553" s="7">
        <v>16</v>
      </c>
      <c r="D1553" s="7">
        <v>-0.12111270557291499</v>
      </c>
      <c r="E1553" s="7">
        <v>1.4340440893461099E-3</v>
      </c>
      <c r="G1553" s="7">
        <v>49</v>
      </c>
      <c r="H1553" s="7">
        <v>16</v>
      </c>
      <c r="I1553" s="7">
        <v>-0.119129161030576</v>
      </c>
      <c r="J1553" s="7">
        <v>-9.4802240073609503E-2</v>
      </c>
    </row>
    <row r="1554" spans="2:10" x14ac:dyDescent="0.2">
      <c r="B1554" s="7">
        <v>50</v>
      </c>
      <c r="C1554" s="7">
        <v>16</v>
      </c>
      <c r="D1554" s="7">
        <v>-6.6094044241537198E-2</v>
      </c>
      <c r="E1554" s="7">
        <v>-3.5365607278754901E-2</v>
      </c>
      <c r="G1554" s="7">
        <v>50</v>
      </c>
      <c r="H1554" s="7">
        <v>16</v>
      </c>
      <c r="I1554" s="7">
        <v>-6.7183919730940303E-2</v>
      </c>
      <c r="J1554" s="7">
        <v>-2.6437644885311001E-2</v>
      </c>
    </row>
    <row r="1555" spans="2:10" x14ac:dyDescent="0.2">
      <c r="B1555" s="7">
        <v>51</v>
      </c>
      <c r="C1555" s="7">
        <v>16</v>
      </c>
      <c r="D1555" s="7">
        <v>7.8748292898691993E-2</v>
      </c>
      <c r="E1555" s="7">
        <v>4.0771779237493498E-2</v>
      </c>
      <c r="G1555" s="7">
        <v>51</v>
      </c>
      <c r="H1555" s="7">
        <v>16</v>
      </c>
      <c r="I1555" s="7">
        <v>7.7831325558816999E-2</v>
      </c>
      <c r="J1555" s="7">
        <v>3.93513012909903E-2</v>
      </c>
    </row>
    <row r="1556" spans="2:10" x14ac:dyDescent="0.2">
      <c r="B1556" s="7">
        <v>52</v>
      </c>
      <c r="C1556" s="7">
        <v>16</v>
      </c>
      <c r="D1556" s="7">
        <v>2.8451521106117799E-2</v>
      </c>
      <c r="E1556" s="7">
        <v>3.0238047101072102E-3</v>
      </c>
      <c r="G1556" s="7">
        <v>52</v>
      </c>
      <c r="H1556" s="7">
        <v>16</v>
      </c>
      <c r="I1556" s="7">
        <v>2.8252843949706698E-2</v>
      </c>
      <c r="J1556" s="7">
        <v>6.2359643655471003E-2</v>
      </c>
    </row>
    <row r="1557" spans="2:10" x14ac:dyDescent="0.2">
      <c r="B1557" s="7">
        <v>53</v>
      </c>
      <c r="C1557" s="7">
        <v>16</v>
      </c>
      <c r="D1557" s="7">
        <v>-7.9718995864512393E-2</v>
      </c>
      <c r="E1557" s="7">
        <v>3.3415605601749797E-2</v>
      </c>
      <c r="G1557" s="7">
        <v>53</v>
      </c>
      <c r="H1557" s="7">
        <v>16</v>
      </c>
      <c r="I1557" s="7">
        <v>-7.4983143782218598E-2</v>
      </c>
      <c r="J1557" s="7">
        <v>-4.6690065334042102E-2</v>
      </c>
    </row>
    <row r="1558" spans="2:10" x14ac:dyDescent="0.2">
      <c r="B1558" s="7">
        <v>54</v>
      </c>
      <c r="C1558" s="7">
        <v>16</v>
      </c>
      <c r="D1558" s="7">
        <v>-8.2588170142683395E-2</v>
      </c>
      <c r="E1558" s="7">
        <v>9.9454449440550298E-3</v>
      </c>
      <c r="G1558" s="7">
        <v>54</v>
      </c>
      <c r="H1558" s="7">
        <v>16</v>
      </c>
      <c r="I1558" s="7">
        <v>-8.0128790018002299E-2</v>
      </c>
      <c r="J1558" s="7">
        <v>-9.2067620238835496E-2</v>
      </c>
    </row>
    <row r="1559" spans="2:10" x14ac:dyDescent="0.2">
      <c r="B1559" s="7">
        <v>55</v>
      </c>
      <c r="C1559" s="7">
        <v>16</v>
      </c>
      <c r="D1559" s="7">
        <v>9.8329390826776795E-3</v>
      </c>
      <c r="E1559" s="7">
        <v>0.114112922647378</v>
      </c>
      <c r="G1559" s="7">
        <v>55</v>
      </c>
      <c r="H1559" s="7">
        <v>16</v>
      </c>
      <c r="I1559" s="7">
        <v>9.5240535756531096E-3</v>
      </c>
      <c r="J1559" s="7">
        <v>-0.10828923531217</v>
      </c>
    </row>
    <row r="1560" spans="2:10" x14ac:dyDescent="0.2">
      <c r="B1560" s="7">
        <v>56</v>
      </c>
      <c r="C1560" s="7">
        <v>16</v>
      </c>
      <c r="D1560" s="7">
        <v>6.8544742084516705E-2</v>
      </c>
      <c r="E1560" s="7">
        <v>4.78774857128599E-2</v>
      </c>
      <c r="G1560" s="7">
        <v>56</v>
      </c>
      <c r="H1560" s="7">
        <v>16</v>
      </c>
      <c r="I1560" s="7">
        <v>6.8101624605691996E-2</v>
      </c>
      <c r="J1560" s="7">
        <v>-3.6512109326116302E-2</v>
      </c>
    </row>
    <row r="1561" spans="2:10" x14ac:dyDescent="0.2">
      <c r="B1561" s="7">
        <v>57</v>
      </c>
      <c r="C1561" s="7">
        <v>16</v>
      </c>
      <c r="D1561" s="7">
        <v>-2.3921926795802402E-3</v>
      </c>
      <c r="E1561" s="7">
        <v>8.3662061235294499E-3</v>
      </c>
      <c r="G1561" s="7">
        <v>57</v>
      </c>
      <c r="H1561" s="7">
        <v>16</v>
      </c>
      <c r="I1561" s="7">
        <v>-2.18763767254337E-3</v>
      </c>
      <c r="J1561" s="7">
        <v>-3.4580800401760897E-2</v>
      </c>
    </row>
    <row r="1562" spans="2:10" x14ac:dyDescent="0.2">
      <c r="B1562" s="7">
        <v>58</v>
      </c>
      <c r="C1562" s="7">
        <v>16</v>
      </c>
      <c r="D1562" s="7">
        <v>-2.7954550262428799E-2</v>
      </c>
      <c r="E1562" s="7">
        <v>5.4930930622000503E-2</v>
      </c>
      <c r="G1562" s="7">
        <v>58</v>
      </c>
      <c r="H1562" s="7">
        <v>16</v>
      </c>
      <c r="I1562" s="7">
        <v>-2.7637895491596801E-2</v>
      </c>
      <c r="J1562" s="7">
        <v>-4.19886096007831E-2</v>
      </c>
    </row>
    <row r="1563" spans="2:10" x14ac:dyDescent="0.2">
      <c r="B1563" s="7">
        <v>59</v>
      </c>
      <c r="C1563" s="7">
        <v>16</v>
      </c>
      <c r="D1563" s="7">
        <v>-1.2892999102318999E-2</v>
      </c>
      <c r="E1563" s="7">
        <v>-5.1774321507947398E-2</v>
      </c>
      <c r="G1563" s="7">
        <v>59</v>
      </c>
      <c r="H1563" s="7">
        <v>16</v>
      </c>
      <c r="I1563" s="7">
        <v>-1.3237589797269E-2</v>
      </c>
      <c r="J1563" s="7">
        <v>-6.0192662918925798E-2</v>
      </c>
    </row>
    <row r="1564" spans="2:10" x14ac:dyDescent="0.2">
      <c r="B1564" s="7">
        <v>60</v>
      </c>
      <c r="C1564" s="7">
        <v>16</v>
      </c>
      <c r="D1564" s="7">
        <v>-2.8253098363790301E-2</v>
      </c>
      <c r="E1564" s="7">
        <v>-8.3913441672336803E-2</v>
      </c>
      <c r="G1564" s="7">
        <v>60</v>
      </c>
      <c r="H1564" s="7">
        <v>16</v>
      </c>
      <c r="I1564" s="7">
        <v>-2.7077523051751502E-2</v>
      </c>
      <c r="J1564" s="7">
        <v>-5.2553810357044199E-2</v>
      </c>
    </row>
    <row r="1565" spans="2:10" x14ac:dyDescent="0.2">
      <c r="B1565" s="7">
        <v>61</v>
      </c>
      <c r="C1565" s="7">
        <v>16</v>
      </c>
      <c r="D1565" s="7">
        <v>-0.114350971948979</v>
      </c>
      <c r="E1565" s="7">
        <v>-5.3774085376520703E-2</v>
      </c>
      <c r="G1565" s="7">
        <v>61</v>
      </c>
      <c r="H1565" s="7">
        <v>16</v>
      </c>
      <c r="I1565" s="7">
        <v>-0.10959034678820299</v>
      </c>
      <c r="J1565" s="7">
        <v>-0.110366191929185</v>
      </c>
    </row>
    <row r="1566" spans="2:10" x14ac:dyDescent="0.2">
      <c r="B1566" s="7">
        <v>62</v>
      </c>
      <c r="C1566" s="7">
        <v>16</v>
      </c>
      <c r="D1566" s="7">
        <v>3.3302405968805203E-2</v>
      </c>
      <c r="E1566" s="7">
        <v>7.7503955180864299E-3</v>
      </c>
      <c r="G1566" s="7">
        <v>62</v>
      </c>
      <c r="H1566" s="7">
        <v>16</v>
      </c>
      <c r="I1566" s="7">
        <v>3.32046130800316E-2</v>
      </c>
      <c r="J1566" s="7">
        <v>2.1506986855474301E-2</v>
      </c>
    </row>
    <row r="1567" spans="2:10" x14ac:dyDescent="0.2">
      <c r="B1567" s="7">
        <v>63</v>
      </c>
      <c r="C1567" s="7">
        <v>16</v>
      </c>
      <c r="D1567" s="7">
        <v>-1.47013672146725E-2</v>
      </c>
      <c r="E1567" s="7">
        <v>-0.212796531875038</v>
      </c>
      <c r="G1567" s="7">
        <v>63</v>
      </c>
      <c r="H1567" s="7">
        <v>16</v>
      </c>
      <c r="I1567" s="7">
        <v>-1.41658074253481E-2</v>
      </c>
      <c r="J1567" s="7">
        <v>-0.158016072262606</v>
      </c>
    </row>
    <row r="1568" spans="2:10" x14ac:dyDescent="0.2">
      <c r="B1568" s="7">
        <v>64</v>
      </c>
      <c r="C1568" s="7">
        <v>16</v>
      </c>
      <c r="D1568" s="7">
        <v>1.65086271239154E-2</v>
      </c>
      <c r="E1568" s="7">
        <v>-3.1846083565561401E-2</v>
      </c>
      <c r="G1568" s="7">
        <v>64</v>
      </c>
      <c r="H1568" s="7">
        <v>16</v>
      </c>
      <c r="I1568" s="7">
        <v>1.6548989614361399E-2</v>
      </c>
      <c r="J1568" s="7">
        <v>5.4995004053707497E-2</v>
      </c>
    </row>
    <row r="1569" spans="2:10" x14ac:dyDescent="0.2">
      <c r="B1569" s="7">
        <v>65</v>
      </c>
      <c r="C1569" s="7">
        <v>16</v>
      </c>
      <c r="D1569" s="7">
        <v>-4.1364366672463702E-2</v>
      </c>
      <c r="E1569" s="7">
        <v>-3.1718388512810898E-2</v>
      </c>
      <c r="G1569" s="7">
        <v>65</v>
      </c>
      <c r="H1569" s="7">
        <v>16</v>
      </c>
      <c r="I1569" s="7">
        <v>-4.0172791555176203E-2</v>
      </c>
      <c r="J1569" s="7">
        <v>6.6044020627327199E-2</v>
      </c>
    </row>
    <row r="1570" spans="2:10" x14ac:dyDescent="0.2">
      <c r="B1570" s="7">
        <v>66</v>
      </c>
      <c r="C1570" s="7">
        <v>16</v>
      </c>
      <c r="D1570" s="7">
        <v>9.2981433629427498E-2</v>
      </c>
      <c r="E1570" s="7">
        <v>9.2346160657578794E-2</v>
      </c>
      <c r="G1570" s="7">
        <v>66</v>
      </c>
      <c r="H1570" s="7">
        <v>16</v>
      </c>
      <c r="I1570" s="7">
        <v>9.1239597673053993E-2</v>
      </c>
      <c r="J1570" s="7">
        <v>3.9087070986440202E-2</v>
      </c>
    </row>
    <row r="1571" spans="2:10" x14ac:dyDescent="0.2">
      <c r="B1571" s="7">
        <v>67</v>
      </c>
      <c r="C1571" s="7">
        <v>16</v>
      </c>
      <c r="D1571" s="7">
        <v>-6.9607992588136505E-2</v>
      </c>
      <c r="E1571" s="7">
        <v>-0.128566045465941</v>
      </c>
      <c r="G1571" s="7">
        <v>67</v>
      </c>
      <c r="H1571" s="7">
        <v>16</v>
      </c>
      <c r="I1571" s="7">
        <v>-6.78707829761072E-2</v>
      </c>
      <c r="J1571" s="7">
        <v>1.2858826799614999E-2</v>
      </c>
    </row>
    <row r="1572" spans="2:10" x14ac:dyDescent="0.2">
      <c r="B1572" s="7">
        <v>68</v>
      </c>
      <c r="C1572" s="7">
        <v>16</v>
      </c>
      <c r="D1572" s="7">
        <v>1.79413252190068E-2</v>
      </c>
      <c r="E1572" s="7">
        <v>0.123063528763977</v>
      </c>
      <c r="G1572" s="7">
        <v>68</v>
      </c>
      <c r="H1572" s="7">
        <v>16</v>
      </c>
      <c r="I1572" s="7">
        <v>1.7369509962914101E-2</v>
      </c>
      <c r="J1572" s="7">
        <v>2.3977106903279501E-2</v>
      </c>
    </row>
    <row r="1573" spans="2:10" x14ac:dyDescent="0.2">
      <c r="B1573" s="7">
        <v>69</v>
      </c>
      <c r="C1573" s="7">
        <v>16</v>
      </c>
      <c r="D1573" s="7">
        <v>-5.7155674441918998E-2</v>
      </c>
      <c r="E1573" s="7">
        <v>-0.146473657743624</v>
      </c>
      <c r="G1573" s="7">
        <v>69</v>
      </c>
      <c r="H1573" s="7">
        <v>16</v>
      </c>
      <c r="I1573" s="7">
        <v>-5.5698103581859101E-2</v>
      </c>
      <c r="J1573" s="7">
        <v>-3.9710644662837198E-2</v>
      </c>
    </row>
    <row r="1574" spans="2:10" x14ac:dyDescent="0.2">
      <c r="B1574" s="7">
        <v>70</v>
      </c>
      <c r="C1574" s="7">
        <v>16</v>
      </c>
      <c r="D1574" s="7">
        <v>-2.3723262422945101E-2</v>
      </c>
      <c r="E1574" s="7">
        <v>-8.8515834780009701E-3</v>
      </c>
      <c r="G1574" s="7">
        <v>70</v>
      </c>
      <c r="H1574" s="7">
        <v>16</v>
      </c>
      <c r="I1574" s="7">
        <v>-2.2748827687165001E-2</v>
      </c>
      <c r="J1574" s="7">
        <v>-0.197909687685216</v>
      </c>
    </row>
    <row r="1575" spans="2:10" x14ac:dyDescent="0.2">
      <c r="B1575" s="7">
        <v>71</v>
      </c>
      <c r="C1575" s="7">
        <v>16</v>
      </c>
      <c r="D1575" s="7">
        <v>5.5578505754856303E-2</v>
      </c>
      <c r="E1575" s="7">
        <v>8.9503405612441106E-2</v>
      </c>
      <c r="G1575" s="7">
        <v>71</v>
      </c>
      <c r="H1575" s="7">
        <v>16</v>
      </c>
      <c r="I1575" s="7">
        <v>5.4725989603447503E-2</v>
      </c>
      <c r="J1575" s="7">
        <v>-7.8037599472713399E-3</v>
      </c>
    </row>
    <row r="1576" spans="2:10" x14ac:dyDescent="0.2">
      <c r="B1576" s="7">
        <v>72</v>
      </c>
      <c r="C1576" s="7">
        <v>16</v>
      </c>
      <c r="D1576" s="7">
        <v>3.7676512089479498E-4</v>
      </c>
      <c r="E1576" s="7">
        <v>-1.8340216676058702E-2</v>
      </c>
      <c r="G1576" s="7">
        <v>72</v>
      </c>
      <c r="H1576" s="7">
        <v>16</v>
      </c>
      <c r="I1576" s="7">
        <v>3.85432668338126E-4</v>
      </c>
      <c r="J1576" s="7">
        <v>-8.3627064223582806E-2</v>
      </c>
    </row>
    <row r="1577" spans="2:10" x14ac:dyDescent="0.2">
      <c r="B1577" s="7">
        <v>73</v>
      </c>
      <c r="C1577" s="7">
        <v>16</v>
      </c>
      <c r="D1577" s="7">
        <v>-3.6909801913202998E-2</v>
      </c>
      <c r="E1577" s="7">
        <v>6.3102435187124301E-2</v>
      </c>
      <c r="G1577" s="7">
        <v>73</v>
      </c>
      <c r="H1577" s="7">
        <v>16</v>
      </c>
      <c r="I1577" s="7">
        <v>-3.8308258269990098E-2</v>
      </c>
      <c r="J1577" s="7">
        <v>-4.6289221933646402E-2</v>
      </c>
    </row>
    <row r="1578" spans="2:10" x14ac:dyDescent="0.2">
      <c r="B1578" s="7">
        <v>74</v>
      </c>
      <c r="C1578" s="7">
        <v>16</v>
      </c>
      <c r="D1578" s="7">
        <v>-0.13091955704528399</v>
      </c>
      <c r="E1578" s="7">
        <v>6.4101479064611E-2</v>
      </c>
      <c r="G1578" s="7">
        <v>74</v>
      </c>
      <c r="H1578" s="7">
        <v>16</v>
      </c>
      <c r="I1578" s="7">
        <v>-0.12778881104623099</v>
      </c>
      <c r="J1578" s="7">
        <v>1.31474847762849E-2</v>
      </c>
    </row>
    <row r="1579" spans="2:10" x14ac:dyDescent="0.2">
      <c r="B1579" s="7">
        <v>75</v>
      </c>
      <c r="C1579" s="7">
        <v>16</v>
      </c>
      <c r="D1579" s="7">
        <v>-5.3544931285840001E-2</v>
      </c>
      <c r="E1579" s="7">
        <v>-0.21054703614658801</v>
      </c>
      <c r="G1579" s="7">
        <v>75</v>
      </c>
      <c r="H1579" s="7">
        <v>16</v>
      </c>
      <c r="I1579" s="7">
        <v>-5.1502441945087803E-2</v>
      </c>
      <c r="J1579" s="7">
        <v>-0.110780241259999</v>
      </c>
    </row>
    <row r="1580" spans="2:10" x14ac:dyDescent="0.2">
      <c r="B1580" s="7">
        <v>76</v>
      </c>
      <c r="C1580" s="7">
        <v>16</v>
      </c>
      <c r="D1580" s="7">
        <v>-0.100823397379408</v>
      </c>
      <c r="E1580" s="7">
        <v>1.40799037675547E-2</v>
      </c>
      <c r="G1580" s="7">
        <v>76</v>
      </c>
      <c r="H1580" s="7">
        <v>16</v>
      </c>
      <c r="I1580" s="7">
        <v>-9.9267835623759695E-2</v>
      </c>
      <c r="J1580" s="7">
        <v>2.3628378501970599E-2</v>
      </c>
    </row>
    <row r="1581" spans="2:10" x14ac:dyDescent="0.2">
      <c r="B1581" s="7">
        <v>77</v>
      </c>
      <c r="C1581" s="7">
        <v>16</v>
      </c>
      <c r="D1581" s="7">
        <v>-9.5714726867963201E-2</v>
      </c>
      <c r="E1581" s="7">
        <v>-2.87551010827354E-2</v>
      </c>
      <c r="G1581" s="7">
        <v>77</v>
      </c>
      <c r="H1581" s="7">
        <v>16</v>
      </c>
      <c r="I1581" s="7">
        <v>-9.6867100479514995E-2</v>
      </c>
      <c r="J1581" s="7">
        <v>-1.4367704204318E-2</v>
      </c>
    </row>
    <row r="1582" spans="2:10" x14ac:dyDescent="0.2">
      <c r="B1582" s="7">
        <v>78</v>
      </c>
      <c r="C1582" s="7">
        <v>16</v>
      </c>
      <c r="D1582" s="7">
        <v>0.133727500927739</v>
      </c>
      <c r="E1582" s="7">
        <v>6.4888911076852004E-2</v>
      </c>
      <c r="G1582" s="7">
        <v>78</v>
      </c>
      <c r="H1582" s="7">
        <v>16</v>
      </c>
      <c r="I1582" s="7">
        <v>0.13203738913169999</v>
      </c>
      <c r="J1582" s="7">
        <v>-2.17878518829684E-2</v>
      </c>
    </row>
    <row r="1583" spans="2:10" x14ac:dyDescent="0.2">
      <c r="B1583" s="7">
        <v>79</v>
      </c>
      <c r="C1583" s="7">
        <v>16</v>
      </c>
      <c r="D1583" s="7">
        <v>0.10899452087094701</v>
      </c>
      <c r="E1583" s="7">
        <v>2.1081344284353602E-2</v>
      </c>
      <c r="G1583" s="7">
        <v>79</v>
      </c>
      <c r="H1583" s="7">
        <v>16</v>
      </c>
      <c r="I1583" s="7">
        <v>0.10789810007100201</v>
      </c>
      <c r="J1583" s="7">
        <v>4.3054080728669702E-2</v>
      </c>
    </row>
    <row r="1584" spans="2:10" x14ac:dyDescent="0.2">
      <c r="B1584" s="7">
        <v>80</v>
      </c>
      <c r="C1584" s="7">
        <v>16</v>
      </c>
      <c r="D1584" s="7">
        <v>8.39188262347106E-2</v>
      </c>
      <c r="E1584" s="7">
        <v>2.25886107177962E-2</v>
      </c>
      <c r="G1584" s="7">
        <v>80</v>
      </c>
      <c r="H1584" s="7">
        <v>16</v>
      </c>
      <c r="I1584" s="7">
        <v>8.2904988127094903E-2</v>
      </c>
      <c r="J1584" s="7">
        <v>0.11565101893363899</v>
      </c>
    </row>
    <row r="1585" spans="2:10" x14ac:dyDescent="0.2">
      <c r="B1585" s="7">
        <v>81</v>
      </c>
      <c r="C1585" s="7">
        <v>16</v>
      </c>
      <c r="D1585" s="7">
        <v>-8.3236991244134195E-2</v>
      </c>
      <c r="E1585" s="7">
        <v>-3.9058986874522403E-2</v>
      </c>
      <c r="G1585" s="7">
        <v>81</v>
      </c>
      <c r="H1585" s="7">
        <v>16</v>
      </c>
      <c r="I1585" s="7">
        <v>-8.4746722202684296E-2</v>
      </c>
      <c r="J1585" s="7">
        <v>0.113051396955293</v>
      </c>
    </row>
    <row r="1586" spans="2:10" x14ac:dyDescent="0.2">
      <c r="B1586" s="7">
        <v>82</v>
      </c>
      <c r="C1586" s="7">
        <v>16</v>
      </c>
      <c r="D1586" s="7">
        <v>-4.2366548064380902E-3</v>
      </c>
      <c r="E1586" s="7">
        <v>3.9022482804623997E-2</v>
      </c>
      <c r="G1586" s="7">
        <v>82</v>
      </c>
      <c r="H1586" s="7">
        <v>16</v>
      </c>
      <c r="I1586" s="7">
        <v>-3.84377819918313E-3</v>
      </c>
      <c r="J1586" s="7">
        <v>-6.6418806250625004E-2</v>
      </c>
    </row>
    <row r="1587" spans="2:10" x14ac:dyDescent="0.2">
      <c r="B1587" s="7">
        <v>83</v>
      </c>
      <c r="C1587" s="7">
        <v>16</v>
      </c>
      <c r="D1587" s="7">
        <v>5.1005028451022803E-2</v>
      </c>
      <c r="E1587" s="7">
        <v>-8.6593640650950696E-2</v>
      </c>
      <c r="G1587" s="7">
        <v>83</v>
      </c>
      <c r="H1587" s="7">
        <v>16</v>
      </c>
      <c r="I1587" s="7">
        <v>5.0441722880177203E-2</v>
      </c>
      <c r="J1587" s="7">
        <v>-3.2774178237518797E-2</v>
      </c>
    </row>
    <row r="1588" spans="2:10" x14ac:dyDescent="0.2">
      <c r="B1588" s="7">
        <v>84</v>
      </c>
      <c r="C1588" s="7">
        <v>16</v>
      </c>
      <c r="D1588" s="7">
        <v>5.0649631866763301E-2</v>
      </c>
      <c r="E1588" s="7">
        <v>-6.1550709441065402E-2</v>
      </c>
      <c r="G1588" s="7">
        <v>84</v>
      </c>
      <c r="H1588" s="7">
        <v>16</v>
      </c>
      <c r="I1588" s="7">
        <v>5.0225751693282902E-2</v>
      </c>
      <c r="J1588" s="7">
        <v>-9.7366071779847005E-2</v>
      </c>
    </row>
    <row r="1589" spans="2:10" x14ac:dyDescent="0.2">
      <c r="B1589" s="7">
        <v>85</v>
      </c>
      <c r="C1589" s="7">
        <v>16</v>
      </c>
      <c r="D1589" s="7">
        <v>0.11192091306782399</v>
      </c>
      <c r="E1589" s="7">
        <v>6.0706385052534499E-2</v>
      </c>
      <c r="G1589" s="7">
        <v>85</v>
      </c>
      <c r="H1589" s="7">
        <v>16</v>
      </c>
      <c r="I1589" s="7">
        <v>0.110295133120596</v>
      </c>
      <c r="J1589" s="7">
        <v>-3.8269389952410499E-2</v>
      </c>
    </row>
    <row r="1590" spans="2:10" x14ac:dyDescent="0.2">
      <c r="B1590" s="7">
        <v>86</v>
      </c>
      <c r="C1590" s="7">
        <v>16</v>
      </c>
      <c r="D1590" s="7">
        <v>-5.3625403564616604E-4</v>
      </c>
      <c r="E1590" s="7">
        <v>-4.7514276553943802E-3</v>
      </c>
      <c r="G1590" s="7">
        <v>86</v>
      </c>
      <c r="H1590" s="7">
        <v>16</v>
      </c>
      <c r="I1590" s="7">
        <v>-6.0514449317139495E-4</v>
      </c>
      <c r="J1590" s="7">
        <v>7.8968210755885303E-3</v>
      </c>
    </row>
    <row r="1591" spans="2:10" x14ac:dyDescent="0.2">
      <c r="B1591" s="7">
        <v>87</v>
      </c>
      <c r="C1591" s="7">
        <v>16</v>
      </c>
      <c r="D1591" s="7">
        <v>6.03988493238274E-2</v>
      </c>
      <c r="E1591" s="7">
        <v>0.12542274469344999</v>
      </c>
      <c r="G1591" s="7">
        <v>87</v>
      </c>
      <c r="H1591" s="7">
        <v>16</v>
      </c>
      <c r="I1591" s="7">
        <v>5.9105065889744998E-2</v>
      </c>
      <c r="J1591" s="7">
        <v>5.27944964572322E-2</v>
      </c>
    </row>
    <row r="1592" spans="2:10" x14ac:dyDescent="0.2">
      <c r="B1592" s="7">
        <v>88</v>
      </c>
      <c r="C1592" s="7">
        <v>16</v>
      </c>
      <c r="D1592" s="7">
        <v>0.21834877362194</v>
      </c>
      <c r="E1592" s="7">
        <v>-3.1514915063459298E-2</v>
      </c>
      <c r="G1592" s="7">
        <v>88</v>
      </c>
      <c r="H1592" s="7">
        <v>16</v>
      </c>
      <c r="I1592" s="7">
        <v>0.21542065505972199</v>
      </c>
      <c r="J1592" s="7">
        <v>-3.0295137642755599E-2</v>
      </c>
    </row>
    <row r="1593" spans="2:10" x14ac:dyDescent="0.2">
      <c r="B1593" s="7">
        <v>89</v>
      </c>
      <c r="C1593" s="7">
        <v>16</v>
      </c>
      <c r="D1593" s="7">
        <v>-0.10004398495266199</v>
      </c>
      <c r="E1593" s="7">
        <v>2.1913534286735401E-2</v>
      </c>
      <c r="G1593" s="7">
        <v>89</v>
      </c>
      <c r="H1593" s="7">
        <v>16</v>
      </c>
      <c r="I1593" s="7">
        <v>-9.7181075110957402E-2</v>
      </c>
      <c r="J1593" s="7">
        <v>-5.4608906144283202E-2</v>
      </c>
    </row>
    <row r="1594" spans="2:10" x14ac:dyDescent="0.2">
      <c r="B1594" s="7">
        <v>90</v>
      </c>
      <c r="C1594" s="7">
        <v>16</v>
      </c>
      <c r="D1594" s="7">
        <v>-0.127415410429531</v>
      </c>
      <c r="E1594" s="7">
        <v>-3.7529764942880697E-2</v>
      </c>
      <c r="G1594" s="7">
        <v>90</v>
      </c>
      <c r="H1594" s="7">
        <v>16</v>
      </c>
      <c r="I1594" s="7">
        <v>-0.12576823021559799</v>
      </c>
      <c r="J1594" s="7">
        <v>2.4448731836398199E-2</v>
      </c>
    </row>
    <row r="1595" spans="2:10" x14ac:dyDescent="0.2">
      <c r="B1595" s="7">
        <v>91</v>
      </c>
      <c r="C1595" s="7">
        <v>16</v>
      </c>
      <c r="D1595" s="7">
        <v>3.4456271767501399E-2</v>
      </c>
      <c r="E1595" s="7">
        <v>-1.3891500694968299E-2</v>
      </c>
      <c r="G1595" s="7">
        <v>91</v>
      </c>
      <c r="H1595" s="7">
        <v>16</v>
      </c>
      <c r="I1595" s="7">
        <v>3.3864167793002102E-2</v>
      </c>
      <c r="J1595" s="7">
        <v>-0.101247168001424</v>
      </c>
    </row>
    <row r="1596" spans="2:10" x14ac:dyDescent="0.2">
      <c r="B1596" s="7">
        <v>92</v>
      </c>
      <c r="C1596" s="7">
        <v>16</v>
      </c>
      <c r="D1596" s="7">
        <v>6.8860463397095702E-3</v>
      </c>
      <c r="E1596" s="7">
        <v>9.3879953428579896E-2</v>
      </c>
      <c r="G1596" s="7">
        <v>92</v>
      </c>
      <c r="H1596" s="7">
        <v>16</v>
      </c>
      <c r="I1596" s="7">
        <v>6.7682202038676902E-3</v>
      </c>
      <c r="J1596" s="7">
        <v>-4.3389514286235303E-2</v>
      </c>
    </row>
    <row r="1597" spans="2:10" x14ac:dyDescent="0.2">
      <c r="B1597" s="7">
        <v>93</v>
      </c>
      <c r="C1597" s="7">
        <v>16</v>
      </c>
      <c r="D1597" s="7">
        <v>0.192358048749243</v>
      </c>
      <c r="E1597" s="7">
        <v>5.0979864183621403E-2</v>
      </c>
      <c r="G1597" s="7">
        <v>93</v>
      </c>
      <c r="H1597" s="7">
        <v>16</v>
      </c>
      <c r="I1597" s="7">
        <v>0.19084367889314599</v>
      </c>
      <c r="J1597" s="7">
        <v>3.8644512497123501E-2</v>
      </c>
    </row>
    <row r="1598" spans="2:10" x14ac:dyDescent="0.2">
      <c r="B1598" s="7">
        <v>94</v>
      </c>
      <c r="C1598" s="7">
        <v>16</v>
      </c>
      <c r="D1598" s="7">
        <v>-0.173347666536356</v>
      </c>
      <c r="E1598" s="7">
        <v>-8.1991480029559596E-2</v>
      </c>
      <c r="G1598" s="7">
        <v>94</v>
      </c>
      <c r="H1598" s="7">
        <v>16</v>
      </c>
      <c r="I1598" s="7">
        <v>-0.17336357269496699</v>
      </c>
      <c r="J1598" s="7">
        <v>-1.6169778669755001E-2</v>
      </c>
    </row>
    <row r="1599" spans="2:10" x14ac:dyDescent="0.2">
      <c r="B1599" s="7">
        <v>95</v>
      </c>
      <c r="C1599" s="7">
        <v>16</v>
      </c>
      <c r="D1599" s="7">
        <v>-2.78825657650028E-3</v>
      </c>
      <c r="E1599" s="7">
        <v>-0.132712608954249</v>
      </c>
      <c r="G1599" s="7">
        <v>95</v>
      </c>
      <c r="H1599" s="7">
        <v>16</v>
      </c>
      <c r="I1599" s="7">
        <v>-3.5903044780365399E-3</v>
      </c>
      <c r="J1599" s="7">
        <v>9.2493582014698799E-3</v>
      </c>
    </row>
    <row r="1600" spans="2:10" x14ac:dyDescent="0.2">
      <c r="B1600" s="7">
        <v>96</v>
      </c>
      <c r="C1600" s="7">
        <v>16</v>
      </c>
      <c r="D1600" s="7">
        <v>-0.18524628118874201</v>
      </c>
      <c r="E1600" s="7">
        <v>-0.13110555230415599</v>
      </c>
      <c r="G1600" s="7">
        <v>96</v>
      </c>
      <c r="H1600" s="7">
        <v>16</v>
      </c>
      <c r="I1600" s="7">
        <v>-0.18652498087298899</v>
      </c>
      <c r="J1600" s="7">
        <v>-9.7775454596686004E-2</v>
      </c>
    </row>
    <row r="1601" spans="2:10" x14ac:dyDescent="0.2">
      <c r="B1601" s="7">
        <v>97</v>
      </c>
      <c r="C1601" s="7">
        <v>16</v>
      </c>
      <c r="D1601" s="7">
        <v>9.6797899425515005E-2</v>
      </c>
      <c r="E1601" s="7">
        <v>0.100759950078043</v>
      </c>
      <c r="G1601" s="7">
        <v>97</v>
      </c>
      <c r="H1601" s="7">
        <v>16</v>
      </c>
      <c r="I1601" s="7">
        <v>9.5389584122503202E-2</v>
      </c>
      <c r="J1601" s="7">
        <v>-1.13567785185538E-2</v>
      </c>
    </row>
    <row r="1602" spans="2:10" x14ac:dyDescent="0.2">
      <c r="B1602" s="7">
        <v>98</v>
      </c>
      <c r="C1602" s="7">
        <v>16</v>
      </c>
      <c r="D1602" s="7">
        <v>6.8455172046559404E-2</v>
      </c>
      <c r="E1602" s="7">
        <v>8.9480478447751602E-2</v>
      </c>
      <c r="G1602" s="7">
        <v>98</v>
      </c>
      <c r="H1602" s="7">
        <v>16</v>
      </c>
      <c r="I1602" s="7">
        <v>6.8024697763205702E-2</v>
      </c>
      <c r="J1602" s="7">
        <v>1.6698164156136602E-2</v>
      </c>
    </row>
    <row r="1603" spans="2:10" x14ac:dyDescent="0.2">
      <c r="B1603" s="7">
        <v>99</v>
      </c>
      <c r="C1603" s="7">
        <v>16</v>
      </c>
      <c r="D1603" s="7">
        <v>5.4650858121077003E-3</v>
      </c>
      <c r="E1603" s="7">
        <v>8.7956444455145694E-2</v>
      </c>
      <c r="G1603" s="7">
        <v>99</v>
      </c>
      <c r="H1603" s="7">
        <v>16</v>
      </c>
      <c r="I1603" s="7">
        <v>5.8657860315633999E-3</v>
      </c>
      <c r="J1603" s="7">
        <v>-1.09916694391661E-2</v>
      </c>
    </row>
    <row r="1604" spans="2:10" x14ac:dyDescent="0.2">
      <c r="B1604" s="7">
        <v>100</v>
      </c>
      <c r="C1604" s="7">
        <v>16</v>
      </c>
      <c r="D1604" s="7">
        <v>1.5347356834871199E-2</v>
      </c>
      <c r="E1604" s="7">
        <v>2.45187580958399E-2</v>
      </c>
      <c r="G1604" s="7">
        <v>100</v>
      </c>
      <c r="H1604" s="7">
        <v>16</v>
      </c>
      <c r="I1604" s="7">
        <v>1.5441186186159001E-2</v>
      </c>
      <c r="J1604" s="7">
        <v>-9.0504896998711906E-2</v>
      </c>
    </row>
    <row r="1605" spans="2:10" x14ac:dyDescent="0.2">
      <c r="B1605" s="7">
        <v>1</v>
      </c>
      <c r="C1605" s="7">
        <v>17</v>
      </c>
      <c r="D1605" s="7">
        <v>-9.1668536588203495E-2</v>
      </c>
      <c r="E1605" s="7">
        <v>-6.5580705426549799E-2</v>
      </c>
      <c r="G1605" s="7">
        <v>1</v>
      </c>
      <c r="H1605" s="7">
        <v>17</v>
      </c>
      <c r="I1605" s="7">
        <v>-9.2163230403235402E-2</v>
      </c>
      <c r="J1605" s="7">
        <v>-0.12926378143140699</v>
      </c>
    </row>
    <row r="1606" spans="2:10" x14ac:dyDescent="0.2">
      <c r="B1606" s="7">
        <v>2</v>
      </c>
      <c r="C1606" s="7">
        <v>17</v>
      </c>
      <c r="D1606" s="7">
        <v>5.74255030573863E-2</v>
      </c>
      <c r="E1606" s="7">
        <v>0.18910730307114401</v>
      </c>
      <c r="G1606" s="7">
        <v>2</v>
      </c>
      <c r="H1606" s="7">
        <v>17</v>
      </c>
      <c r="I1606" s="7">
        <v>5.6872727959873998E-2</v>
      </c>
      <c r="J1606" s="7">
        <v>7.0508708000582801E-2</v>
      </c>
    </row>
    <row r="1607" spans="2:10" x14ac:dyDescent="0.2">
      <c r="B1607" s="7">
        <v>3</v>
      </c>
      <c r="C1607" s="7">
        <v>17</v>
      </c>
      <c r="D1607" s="7">
        <v>-0.17887311062054601</v>
      </c>
      <c r="E1607" s="7">
        <v>-4.1468564888664801E-2</v>
      </c>
      <c r="G1607" s="7">
        <v>3</v>
      </c>
      <c r="H1607" s="7">
        <v>17</v>
      </c>
      <c r="I1607" s="7">
        <v>-0.174485759939806</v>
      </c>
      <c r="J1607" s="7">
        <v>-8.8712017303201704E-2</v>
      </c>
    </row>
    <row r="1608" spans="2:10" x14ac:dyDescent="0.2">
      <c r="B1608" s="7">
        <v>4</v>
      </c>
      <c r="C1608" s="7">
        <v>17</v>
      </c>
      <c r="D1608" s="7">
        <v>0.11353664957245301</v>
      </c>
      <c r="E1608" s="7">
        <v>4.5005373809828997E-2</v>
      </c>
      <c r="G1608" s="7">
        <v>4</v>
      </c>
      <c r="H1608" s="7">
        <v>17</v>
      </c>
      <c r="I1608" s="7">
        <v>0.112584380420705</v>
      </c>
      <c r="J1608" s="7">
        <v>4.0713583870248399E-2</v>
      </c>
    </row>
    <row r="1609" spans="2:10" x14ac:dyDescent="0.2">
      <c r="B1609" s="7">
        <v>5</v>
      </c>
      <c r="C1609" s="7">
        <v>17</v>
      </c>
      <c r="D1609" s="7">
        <v>0.15876027484681801</v>
      </c>
      <c r="E1609" s="7">
        <v>8.3082519477544595E-2</v>
      </c>
      <c r="G1609" s="7">
        <v>5</v>
      </c>
      <c r="H1609" s="7">
        <v>17</v>
      </c>
      <c r="I1609" s="7">
        <v>0.158762770756498</v>
      </c>
      <c r="J1609" s="7">
        <v>4.3610537386776102E-2</v>
      </c>
    </row>
    <row r="1610" spans="2:10" x14ac:dyDescent="0.2">
      <c r="B1610" s="7">
        <v>6</v>
      </c>
      <c r="C1610" s="7">
        <v>17</v>
      </c>
      <c r="D1610" s="7">
        <v>-9.4166019232794398E-2</v>
      </c>
      <c r="E1610" s="7">
        <v>-0.150656769397186</v>
      </c>
      <c r="G1610" s="7">
        <v>6</v>
      </c>
      <c r="H1610" s="7">
        <v>17</v>
      </c>
      <c r="I1610" s="7">
        <v>-9.4066339174455393E-2</v>
      </c>
      <c r="J1610" s="7">
        <v>-0.10600155964720601</v>
      </c>
    </row>
    <row r="1611" spans="2:10" x14ac:dyDescent="0.2">
      <c r="B1611" s="7">
        <v>7</v>
      </c>
      <c r="C1611" s="7">
        <v>17</v>
      </c>
      <c r="D1611" s="7">
        <v>0.13347112890117599</v>
      </c>
      <c r="E1611" s="7">
        <v>0.195311302011419</v>
      </c>
      <c r="G1611" s="7">
        <v>7</v>
      </c>
      <c r="H1611" s="7">
        <v>17</v>
      </c>
      <c r="I1611" s="7">
        <v>0.13320766566020301</v>
      </c>
      <c r="J1611" s="7">
        <v>4.0293713287418598E-2</v>
      </c>
    </row>
    <row r="1612" spans="2:10" x14ac:dyDescent="0.2">
      <c r="B1612" s="7">
        <v>8</v>
      </c>
      <c r="C1612" s="7">
        <v>17</v>
      </c>
      <c r="D1612" s="7">
        <v>2.0014670523575102E-2</v>
      </c>
      <c r="E1612" s="7">
        <v>6.6485010440596098E-2</v>
      </c>
      <c r="G1612" s="7">
        <v>8</v>
      </c>
      <c r="H1612" s="7">
        <v>17</v>
      </c>
      <c r="I1612" s="7">
        <v>2.01861400396917E-2</v>
      </c>
      <c r="J1612" s="7">
        <v>0.15504188479314801</v>
      </c>
    </row>
    <row r="1613" spans="2:10" x14ac:dyDescent="0.2">
      <c r="B1613" s="7">
        <v>9</v>
      </c>
      <c r="C1613" s="7">
        <v>17</v>
      </c>
      <c r="D1613" s="7">
        <v>-0.243610668737828</v>
      </c>
      <c r="E1613" s="7">
        <v>-0.100200502851051</v>
      </c>
      <c r="G1613" s="7">
        <v>9</v>
      </c>
      <c r="H1613" s="7">
        <v>17</v>
      </c>
      <c r="I1613" s="7">
        <v>-0.23861130830253099</v>
      </c>
      <c r="J1613" s="7">
        <v>-0.13492822955922701</v>
      </c>
    </row>
    <row r="1614" spans="2:10" x14ac:dyDescent="0.2">
      <c r="B1614" s="7">
        <v>10</v>
      </c>
      <c r="C1614" s="7">
        <v>17</v>
      </c>
      <c r="D1614" s="7">
        <v>9.3026943233985193E-2</v>
      </c>
      <c r="E1614" s="7">
        <v>-1.1853131960339899E-3</v>
      </c>
      <c r="G1614" s="7">
        <v>10</v>
      </c>
      <c r="H1614" s="7">
        <v>17</v>
      </c>
      <c r="I1614" s="7">
        <v>9.2904559999688302E-2</v>
      </c>
      <c r="J1614" s="7">
        <v>-3.3080098618938798E-2</v>
      </c>
    </row>
    <row r="1615" spans="2:10" x14ac:dyDescent="0.2">
      <c r="B1615" s="7">
        <v>11</v>
      </c>
      <c r="C1615" s="7">
        <v>17</v>
      </c>
      <c r="D1615" s="7">
        <v>-8.4098602226538005E-2</v>
      </c>
      <c r="E1615" s="7">
        <v>-5.4105749786105002E-2</v>
      </c>
      <c r="G1615" s="7">
        <v>11</v>
      </c>
      <c r="H1615" s="7">
        <v>17</v>
      </c>
      <c r="I1615" s="7">
        <v>-8.2668987724664703E-2</v>
      </c>
      <c r="J1615" s="7">
        <v>-5.3004915892852701E-2</v>
      </c>
    </row>
    <row r="1616" spans="2:10" x14ac:dyDescent="0.2">
      <c r="B1616" s="7">
        <v>12</v>
      </c>
      <c r="C1616" s="7">
        <v>17</v>
      </c>
      <c r="D1616" s="7">
        <v>6.7482709526380802E-3</v>
      </c>
      <c r="E1616" s="7">
        <v>0.13639627065658799</v>
      </c>
      <c r="G1616" s="7">
        <v>12</v>
      </c>
      <c r="H1616" s="7">
        <v>17</v>
      </c>
      <c r="I1616" s="7">
        <v>7.0608221720487299E-3</v>
      </c>
      <c r="J1616" s="7">
        <v>-2.4334349913905502E-2</v>
      </c>
    </row>
    <row r="1617" spans="2:10" x14ac:dyDescent="0.2">
      <c r="B1617" s="7">
        <v>13</v>
      </c>
      <c r="C1617" s="7">
        <v>17</v>
      </c>
      <c r="D1617" s="7">
        <v>7.3049665729112007E-2</v>
      </c>
      <c r="E1617" s="7">
        <v>-4.9883405112813903E-2</v>
      </c>
      <c r="G1617" s="7">
        <v>13</v>
      </c>
      <c r="H1617" s="7">
        <v>17</v>
      </c>
      <c r="I1617" s="7">
        <v>7.2293396895686299E-2</v>
      </c>
      <c r="J1617" s="7">
        <v>3.4049940035741202E-2</v>
      </c>
    </row>
    <row r="1618" spans="2:10" x14ac:dyDescent="0.2">
      <c r="B1618" s="7">
        <v>14</v>
      </c>
      <c r="C1618" s="7">
        <v>17</v>
      </c>
      <c r="D1618" s="7">
        <v>-0.166421875934924</v>
      </c>
      <c r="E1618" s="7">
        <v>-0.13300541439380201</v>
      </c>
      <c r="G1618" s="7">
        <v>14</v>
      </c>
      <c r="H1618" s="7">
        <v>17</v>
      </c>
      <c r="I1618" s="7">
        <v>-0.16690126028720301</v>
      </c>
      <c r="J1618" s="7">
        <v>1.2977704410987599E-2</v>
      </c>
    </row>
    <row r="1619" spans="2:10" x14ac:dyDescent="0.2">
      <c r="B1619" s="7">
        <v>15</v>
      </c>
      <c r="C1619" s="7">
        <v>17</v>
      </c>
      <c r="D1619" s="7">
        <v>0.13869343657925601</v>
      </c>
      <c r="E1619" s="7">
        <v>2.16604754827401E-2</v>
      </c>
      <c r="G1619" s="7">
        <v>15</v>
      </c>
      <c r="H1619" s="7">
        <v>17</v>
      </c>
      <c r="I1619" s="7">
        <v>0.13851864717142301</v>
      </c>
      <c r="J1619" s="7">
        <v>0.21525670871414199</v>
      </c>
    </row>
    <row r="1620" spans="2:10" x14ac:dyDescent="0.2">
      <c r="B1620" s="7">
        <v>16</v>
      </c>
      <c r="C1620" s="7">
        <v>17</v>
      </c>
      <c r="D1620" s="7">
        <v>-1.6912441433596801E-2</v>
      </c>
      <c r="E1620" s="7">
        <v>-6.1662569557938703E-2</v>
      </c>
      <c r="G1620" s="7">
        <v>16</v>
      </c>
      <c r="H1620" s="7">
        <v>17</v>
      </c>
      <c r="I1620" s="7">
        <v>-1.6173188596980002E-2</v>
      </c>
      <c r="J1620" s="7">
        <v>-6.4417906604617797E-2</v>
      </c>
    </row>
    <row r="1621" spans="2:10" x14ac:dyDescent="0.2">
      <c r="B1621" s="7">
        <v>17</v>
      </c>
      <c r="C1621" s="7">
        <v>17</v>
      </c>
      <c r="D1621" s="7">
        <v>1.7249751752940402E-2</v>
      </c>
      <c r="E1621" s="7">
        <v>8.5581715010754102E-3</v>
      </c>
      <c r="G1621" s="7">
        <v>17</v>
      </c>
      <c r="H1621" s="7">
        <v>17</v>
      </c>
      <c r="I1621" s="7">
        <v>1.7335852617369699E-2</v>
      </c>
      <c r="J1621" s="7">
        <v>9.4938990842507606E-2</v>
      </c>
    </row>
    <row r="1622" spans="2:10" x14ac:dyDescent="0.2">
      <c r="B1622" s="7">
        <v>18</v>
      </c>
      <c r="C1622" s="7">
        <v>17</v>
      </c>
      <c r="D1622" s="7">
        <v>9.1920132400469298E-2</v>
      </c>
      <c r="E1622" s="7">
        <v>0.206741752811435</v>
      </c>
      <c r="G1622" s="7">
        <v>18</v>
      </c>
      <c r="H1622" s="7">
        <v>17</v>
      </c>
      <c r="I1622" s="7">
        <v>9.0655673304787895E-2</v>
      </c>
      <c r="J1622" s="7">
        <v>0.119444185756475</v>
      </c>
    </row>
    <row r="1623" spans="2:10" x14ac:dyDescent="0.2">
      <c r="B1623" s="7">
        <v>19</v>
      </c>
      <c r="C1623" s="7">
        <v>17</v>
      </c>
      <c r="D1623" s="7">
        <v>6.7664267896915903E-2</v>
      </c>
      <c r="E1623" s="7">
        <v>8.4132302444235293E-2</v>
      </c>
      <c r="G1623" s="7">
        <v>19</v>
      </c>
      <c r="H1623" s="7">
        <v>17</v>
      </c>
      <c r="I1623" s="7">
        <v>6.7158371036066797E-2</v>
      </c>
      <c r="J1623" s="7">
        <v>5.5536388248047103E-2</v>
      </c>
    </row>
    <row r="1624" spans="2:10" x14ac:dyDescent="0.2">
      <c r="B1624" s="7">
        <v>20</v>
      </c>
      <c r="C1624" s="7">
        <v>17</v>
      </c>
      <c r="D1624" s="7">
        <v>-1.5631275416342998E-2</v>
      </c>
      <c r="E1624" s="7">
        <v>3.3859173702888198E-2</v>
      </c>
      <c r="G1624" s="7">
        <v>20</v>
      </c>
      <c r="H1624" s="7">
        <v>17</v>
      </c>
      <c r="I1624" s="7">
        <v>-1.4796460503436699E-2</v>
      </c>
      <c r="J1624" s="7">
        <v>-3.9024097111951803E-2</v>
      </c>
    </row>
    <row r="1625" spans="2:10" x14ac:dyDescent="0.2">
      <c r="B1625" s="7">
        <v>21</v>
      </c>
      <c r="C1625" s="7">
        <v>17</v>
      </c>
      <c r="D1625" s="7">
        <v>-0.11151176904837901</v>
      </c>
      <c r="E1625" s="7">
        <v>5.6451710992426697E-3</v>
      </c>
      <c r="G1625" s="7">
        <v>21</v>
      </c>
      <c r="H1625" s="7">
        <v>17</v>
      </c>
      <c r="I1625" s="7">
        <v>-0.108961483077893</v>
      </c>
      <c r="J1625" s="7">
        <v>1.24802099396071E-3</v>
      </c>
    </row>
    <row r="1626" spans="2:10" x14ac:dyDescent="0.2">
      <c r="B1626" s="7">
        <v>22</v>
      </c>
      <c r="C1626" s="7">
        <v>17</v>
      </c>
      <c r="D1626" s="7">
        <v>6.6315923440884106E-2</v>
      </c>
      <c r="E1626" s="7">
        <v>-1.52935851030964E-2</v>
      </c>
      <c r="G1626" s="7">
        <v>22</v>
      </c>
      <c r="H1626" s="7">
        <v>17</v>
      </c>
      <c r="I1626" s="7">
        <v>6.5847583732093498E-2</v>
      </c>
      <c r="J1626" s="7">
        <v>-2.47733379821664E-2</v>
      </c>
    </row>
    <row r="1627" spans="2:10" x14ac:dyDescent="0.2">
      <c r="B1627" s="7">
        <v>23</v>
      </c>
      <c r="C1627" s="7">
        <v>17</v>
      </c>
      <c r="D1627" s="7">
        <v>-2.5533383106580501E-2</v>
      </c>
      <c r="E1627" s="7">
        <v>-2.38642073836903E-2</v>
      </c>
      <c r="G1627" s="7">
        <v>23</v>
      </c>
      <c r="H1627" s="7">
        <v>17</v>
      </c>
      <c r="I1627" s="7">
        <v>-2.5255837067973599E-2</v>
      </c>
      <c r="J1627" s="7">
        <v>0.14048105705827199</v>
      </c>
    </row>
    <row r="1628" spans="2:10" x14ac:dyDescent="0.2">
      <c r="B1628" s="7">
        <v>24</v>
      </c>
      <c r="C1628" s="7">
        <v>17</v>
      </c>
      <c r="D1628" s="7">
        <v>-9.1957303140329599E-2</v>
      </c>
      <c r="E1628" s="7">
        <v>7.88418949251177E-2</v>
      </c>
      <c r="G1628" s="7">
        <v>24</v>
      </c>
      <c r="H1628" s="7">
        <v>17</v>
      </c>
      <c r="I1628" s="7">
        <v>-9.0648679464466794E-2</v>
      </c>
      <c r="J1628" s="7">
        <v>0.11983537706205501</v>
      </c>
    </row>
    <row r="1629" spans="2:10" x14ac:dyDescent="0.2">
      <c r="B1629" s="7">
        <v>25</v>
      </c>
      <c r="C1629" s="7">
        <v>17</v>
      </c>
      <c r="D1629" s="7">
        <v>0.26329985617493901</v>
      </c>
      <c r="E1629" s="7">
        <v>0.109649466320835</v>
      </c>
      <c r="G1629" s="7">
        <v>25</v>
      </c>
      <c r="H1629" s="7">
        <v>17</v>
      </c>
      <c r="I1629" s="7">
        <v>0.26086602519462998</v>
      </c>
      <c r="J1629" s="7">
        <v>0.139396210811567</v>
      </c>
    </row>
    <row r="1630" spans="2:10" x14ac:dyDescent="0.2">
      <c r="B1630" s="7">
        <v>26</v>
      </c>
      <c r="C1630" s="7">
        <v>17</v>
      </c>
      <c r="D1630" s="7">
        <v>-4.8802806117761201E-2</v>
      </c>
      <c r="E1630" s="7">
        <v>3.5347155180925703E-2</v>
      </c>
      <c r="G1630" s="7">
        <v>26</v>
      </c>
      <c r="H1630" s="7">
        <v>17</v>
      </c>
      <c r="I1630" s="7">
        <v>-4.72818315850514E-2</v>
      </c>
      <c r="J1630" s="7">
        <v>3.4081175268408301E-2</v>
      </c>
    </row>
    <row r="1631" spans="2:10" x14ac:dyDescent="0.2">
      <c r="B1631" s="7">
        <v>27</v>
      </c>
      <c r="C1631" s="7">
        <v>17</v>
      </c>
      <c r="D1631" s="7">
        <v>-4.6360708861701697E-2</v>
      </c>
      <c r="E1631" s="7">
        <v>-5.5384029524011801E-2</v>
      </c>
      <c r="G1631" s="7">
        <v>27</v>
      </c>
      <c r="H1631" s="7">
        <v>17</v>
      </c>
      <c r="I1631" s="7">
        <v>-4.6349721435105601E-2</v>
      </c>
      <c r="J1631" s="7">
        <v>-1.25892985179394E-2</v>
      </c>
    </row>
    <row r="1632" spans="2:10" x14ac:dyDescent="0.2">
      <c r="B1632" s="7">
        <v>28</v>
      </c>
      <c r="C1632" s="7">
        <v>17</v>
      </c>
      <c r="D1632" s="7">
        <v>-0.23211573056467699</v>
      </c>
      <c r="E1632" s="7">
        <v>-0.232946228601149</v>
      </c>
      <c r="G1632" s="7">
        <v>28</v>
      </c>
      <c r="H1632" s="7">
        <v>17</v>
      </c>
      <c r="I1632" s="7">
        <v>-0.23221195225591501</v>
      </c>
      <c r="J1632" s="7">
        <v>-0.18404802487049199</v>
      </c>
    </row>
    <row r="1633" spans="2:10" x14ac:dyDescent="0.2">
      <c r="B1633" s="7">
        <v>29</v>
      </c>
      <c r="C1633" s="7">
        <v>17</v>
      </c>
      <c r="D1633" s="7">
        <v>-7.8959497460413502E-2</v>
      </c>
      <c r="E1633" s="7">
        <v>-4.0717298277950703E-2</v>
      </c>
      <c r="G1633" s="7">
        <v>29</v>
      </c>
      <c r="H1633" s="7">
        <v>17</v>
      </c>
      <c r="I1633" s="7">
        <v>-7.7781584344867497E-2</v>
      </c>
      <c r="J1633" s="7">
        <v>-6.2484077957385899E-2</v>
      </c>
    </row>
    <row r="1634" spans="2:10" x14ac:dyDescent="0.2">
      <c r="B1634" s="7">
        <v>30</v>
      </c>
      <c r="C1634" s="7">
        <v>17</v>
      </c>
      <c r="D1634" s="7">
        <v>2.08563921443705E-3</v>
      </c>
      <c r="E1634" s="7">
        <v>9.8229522390417004E-2</v>
      </c>
      <c r="G1634" s="7">
        <v>30</v>
      </c>
      <c r="H1634" s="7">
        <v>17</v>
      </c>
      <c r="I1634" s="7">
        <v>2.6899006338325601E-3</v>
      </c>
      <c r="J1634" s="7">
        <v>3.0316338162405601E-2</v>
      </c>
    </row>
    <row r="1635" spans="2:10" x14ac:dyDescent="0.2">
      <c r="B1635" s="7">
        <v>31</v>
      </c>
      <c r="C1635" s="7">
        <v>17</v>
      </c>
      <c r="D1635" s="7">
        <v>0.120665943320244</v>
      </c>
      <c r="E1635" s="7">
        <v>0.155678581579795</v>
      </c>
      <c r="G1635" s="7">
        <v>31</v>
      </c>
      <c r="H1635" s="7">
        <v>17</v>
      </c>
      <c r="I1635" s="7">
        <v>0.118399373639061</v>
      </c>
      <c r="J1635" s="7">
        <v>0.13388784098628201</v>
      </c>
    </row>
    <row r="1636" spans="2:10" x14ac:dyDescent="0.2">
      <c r="B1636" s="7">
        <v>32</v>
      </c>
      <c r="C1636" s="7">
        <v>17</v>
      </c>
      <c r="D1636" s="7">
        <v>-5.9056508129859998E-3</v>
      </c>
      <c r="E1636" s="7">
        <v>5.2644187143998898E-2</v>
      </c>
      <c r="G1636" s="7">
        <v>32</v>
      </c>
      <c r="H1636" s="7">
        <v>17</v>
      </c>
      <c r="I1636" s="7">
        <v>-6.0338469130591897E-3</v>
      </c>
      <c r="J1636" s="7">
        <v>-0.107664058276397</v>
      </c>
    </row>
    <row r="1637" spans="2:10" x14ac:dyDescent="0.2">
      <c r="B1637" s="7">
        <v>33</v>
      </c>
      <c r="C1637" s="7">
        <v>17</v>
      </c>
      <c r="D1637" s="7">
        <v>-3.1750237694802202E-2</v>
      </c>
      <c r="E1637" s="7">
        <v>-1.7402166103474701E-2</v>
      </c>
      <c r="G1637" s="7">
        <v>33</v>
      </c>
      <c r="H1637" s="7">
        <v>17</v>
      </c>
      <c r="I1637" s="7">
        <v>-3.1892225471253297E-2</v>
      </c>
      <c r="J1637" s="7">
        <v>-0.195464279078124</v>
      </c>
    </row>
    <row r="1638" spans="2:10" x14ac:dyDescent="0.2">
      <c r="B1638" s="7">
        <v>34</v>
      </c>
      <c r="C1638" s="7">
        <v>17</v>
      </c>
      <c r="D1638" s="7">
        <v>-9.7580261946159704E-3</v>
      </c>
      <c r="E1638" s="7">
        <v>-3.4104473208088799E-2</v>
      </c>
      <c r="G1638" s="7">
        <v>34</v>
      </c>
      <c r="H1638" s="7">
        <v>17</v>
      </c>
      <c r="I1638" s="7">
        <v>-9.55951875922878E-3</v>
      </c>
      <c r="J1638" s="7">
        <v>-0.10792336801359401</v>
      </c>
    </row>
    <row r="1639" spans="2:10" x14ac:dyDescent="0.2">
      <c r="B1639" s="7">
        <v>35</v>
      </c>
      <c r="C1639" s="7">
        <v>17</v>
      </c>
      <c r="D1639" s="7">
        <v>1.58528672549672E-2</v>
      </c>
      <c r="E1639" s="7">
        <v>-3.4227957390790202E-2</v>
      </c>
      <c r="G1639" s="7">
        <v>35</v>
      </c>
      <c r="H1639" s="7">
        <v>17</v>
      </c>
      <c r="I1639" s="7">
        <v>1.61572943789547E-2</v>
      </c>
      <c r="J1639" s="7">
        <v>6.7947833898429604E-3</v>
      </c>
    </row>
    <row r="1640" spans="2:10" x14ac:dyDescent="0.2">
      <c r="B1640" s="7">
        <v>36</v>
      </c>
      <c r="C1640" s="7">
        <v>17</v>
      </c>
      <c r="D1640" s="7">
        <v>1.00175256290544E-2</v>
      </c>
      <c r="E1640" s="7">
        <v>6.4101282609634299E-3</v>
      </c>
      <c r="G1640" s="7">
        <v>36</v>
      </c>
      <c r="H1640" s="7">
        <v>17</v>
      </c>
      <c r="I1640" s="7">
        <v>1.0081751818397299E-2</v>
      </c>
      <c r="J1640" s="7">
        <v>2.4938370528067501E-2</v>
      </c>
    </row>
    <row r="1641" spans="2:10" x14ac:dyDescent="0.2">
      <c r="B1641" s="7">
        <v>37</v>
      </c>
      <c r="C1641" s="7">
        <v>17</v>
      </c>
      <c r="D1641" s="7">
        <v>4.83988109084681E-2</v>
      </c>
      <c r="E1641" s="7">
        <v>-7.1329966900954403E-2</v>
      </c>
      <c r="G1641" s="7">
        <v>37</v>
      </c>
      <c r="H1641" s="7">
        <v>17</v>
      </c>
      <c r="I1641" s="7">
        <v>4.8166259409889299E-2</v>
      </c>
      <c r="J1641" s="7">
        <v>-4.3577114677381297E-2</v>
      </c>
    </row>
    <row r="1642" spans="2:10" x14ac:dyDescent="0.2">
      <c r="B1642" s="7">
        <v>38</v>
      </c>
      <c r="C1642" s="7">
        <v>17</v>
      </c>
      <c r="D1642" s="7">
        <v>-3.0457546392332401E-2</v>
      </c>
      <c r="E1642" s="7">
        <v>8.71649858877621E-2</v>
      </c>
      <c r="G1642" s="7">
        <v>38</v>
      </c>
      <c r="H1642" s="7">
        <v>17</v>
      </c>
      <c r="I1642" s="7">
        <v>-3.0034649923536001E-2</v>
      </c>
      <c r="J1642" s="7">
        <v>1.92171416036881E-2</v>
      </c>
    </row>
    <row r="1643" spans="2:10" x14ac:dyDescent="0.2">
      <c r="B1643" s="7">
        <v>39</v>
      </c>
      <c r="C1643" s="7">
        <v>17</v>
      </c>
      <c r="D1643" s="7">
        <v>0.12596313695299</v>
      </c>
      <c r="E1643" s="7">
        <v>0.119236269424947</v>
      </c>
      <c r="G1643" s="7">
        <v>39</v>
      </c>
      <c r="H1643" s="7">
        <v>17</v>
      </c>
      <c r="I1643" s="7">
        <v>0.124255733029282</v>
      </c>
      <c r="J1643" s="7">
        <v>7.0663849906900103E-3</v>
      </c>
    </row>
    <row r="1644" spans="2:10" x14ac:dyDescent="0.2">
      <c r="B1644" s="7">
        <v>40</v>
      </c>
      <c r="C1644" s="7">
        <v>17</v>
      </c>
      <c r="D1644" s="7">
        <v>5.4000225133485499E-2</v>
      </c>
      <c r="E1644" s="7">
        <v>-2.8890618525645499E-2</v>
      </c>
      <c r="G1644" s="7">
        <v>40</v>
      </c>
      <c r="H1644" s="7">
        <v>17</v>
      </c>
      <c r="I1644" s="7">
        <v>5.4057045113259199E-2</v>
      </c>
      <c r="J1644" s="7">
        <v>7.5502348000551195E-2</v>
      </c>
    </row>
    <row r="1645" spans="2:10" x14ac:dyDescent="0.2">
      <c r="B1645" s="7">
        <v>41</v>
      </c>
      <c r="C1645" s="7">
        <v>17</v>
      </c>
      <c r="D1645" s="7">
        <v>0.16407473359717401</v>
      </c>
      <c r="E1645" s="7">
        <v>9.3086545314610802E-2</v>
      </c>
      <c r="G1645" s="7">
        <v>41</v>
      </c>
      <c r="H1645" s="7">
        <v>17</v>
      </c>
      <c r="I1645" s="7">
        <v>0.16425382001796299</v>
      </c>
      <c r="J1645" s="7">
        <v>7.8663635595617606E-2</v>
      </c>
    </row>
    <row r="1646" spans="2:10" x14ac:dyDescent="0.2">
      <c r="B1646" s="7">
        <v>42</v>
      </c>
      <c r="C1646" s="7">
        <v>17</v>
      </c>
      <c r="D1646" s="7">
        <v>-0.102221000043345</v>
      </c>
      <c r="E1646" s="7">
        <v>2.0888166721773498E-2</v>
      </c>
      <c r="G1646" s="7">
        <v>42</v>
      </c>
      <c r="H1646" s="7">
        <v>17</v>
      </c>
      <c r="I1646" s="7">
        <v>-0.10033558695514901</v>
      </c>
      <c r="J1646" s="7">
        <v>-3.9971833906769002E-3</v>
      </c>
    </row>
    <row r="1647" spans="2:10" x14ac:dyDescent="0.2">
      <c r="B1647" s="7">
        <v>43</v>
      </c>
      <c r="C1647" s="7">
        <v>17</v>
      </c>
      <c r="D1647" s="7">
        <v>5.8008437869899503E-2</v>
      </c>
      <c r="E1647" s="7">
        <v>1.10160048577459E-2</v>
      </c>
      <c r="G1647" s="7">
        <v>43</v>
      </c>
      <c r="H1647" s="7">
        <v>17</v>
      </c>
      <c r="I1647" s="7">
        <v>5.7891503812621502E-2</v>
      </c>
      <c r="J1647" s="7">
        <v>4.8414232276242003E-2</v>
      </c>
    </row>
    <row r="1648" spans="2:10" x14ac:dyDescent="0.2">
      <c r="B1648" s="7">
        <v>44</v>
      </c>
      <c r="C1648" s="7">
        <v>17</v>
      </c>
      <c r="D1648" s="7">
        <v>-2.35779844342883E-2</v>
      </c>
      <c r="E1648" s="7">
        <v>-3.2419665264635397E-2</v>
      </c>
      <c r="G1648" s="7">
        <v>44</v>
      </c>
      <c r="H1648" s="7">
        <v>17</v>
      </c>
      <c r="I1648" s="7">
        <v>-2.36442860668085E-2</v>
      </c>
      <c r="J1648" s="7">
        <v>-8.5043250415642604E-2</v>
      </c>
    </row>
    <row r="1649" spans="2:10" x14ac:dyDescent="0.2">
      <c r="B1649" s="7">
        <v>45</v>
      </c>
      <c r="C1649" s="7">
        <v>17</v>
      </c>
      <c r="D1649" s="7">
        <v>1.9627497456559301E-2</v>
      </c>
      <c r="E1649" s="7">
        <v>2.0891482537070499E-2</v>
      </c>
      <c r="G1649" s="7">
        <v>45</v>
      </c>
      <c r="H1649" s="7">
        <v>17</v>
      </c>
      <c r="I1649" s="7">
        <v>1.96155968248206E-2</v>
      </c>
      <c r="J1649" s="7">
        <v>-4.1179848679391302E-3</v>
      </c>
    </row>
    <row r="1650" spans="2:10" x14ac:dyDescent="0.2">
      <c r="B1650" s="7">
        <v>46</v>
      </c>
      <c r="C1650" s="7">
        <v>17</v>
      </c>
      <c r="D1650" s="7">
        <v>0.129071147371667</v>
      </c>
      <c r="E1650" s="7">
        <v>0.112785250069612</v>
      </c>
      <c r="G1650" s="7">
        <v>46</v>
      </c>
      <c r="H1650" s="7">
        <v>17</v>
      </c>
      <c r="I1650" s="7">
        <v>0.13015391552904301</v>
      </c>
      <c r="J1650" s="7">
        <v>0.123727913448784</v>
      </c>
    </row>
    <row r="1651" spans="2:10" x14ac:dyDescent="0.2">
      <c r="B1651" s="7">
        <v>47</v>
      </c>
      <c r="C1651" s="7">
        <v>17</v>
      </c>
      <c r="D1651" s="7">
        <v>4.87157368529232E-2</v>
      </c>
      <c r="E1651" s="7">
        <v>1.8726182355076001E-2</v>
      </c>
      <c r="G1651" s="7">
        <v>47</v>
      </c>
      <c r="H1651" s="7">
        <v>17</v>
      </c>
      <c r="I1651" s="7">
        <v>4.8358089957247302E-2</v>
      </c>
      <c r="J1651" s="7">
        <v>0.112528863023098</v>
      </c>
    </row>
    <row r="1652" spans="2:10" x14ac:dyDescent="0.2">
      <c r="B1652" s="7">
        <v>48</v>
      </c>
      <c r="C1652" s="7">
        <v>17</v>
      </c>
      <c r="D1652" s="7">
        <v>0.129246891403347</v>
      </c>
      <c r="E1652" s="7">
        <v>0.16924912242527099</v>
      </c>
      <c r="G1652" s="7">
        <v>48</v>
      </c>
      <c r="H1652" s="7">
        <v>17</v>
      </c>
      <c r="I1652" s="7">
        <v>0.12662701471759699</v>
      </c>
      <c r="J1652" s="7">
        <v>0.122594216863432</v>
      </c>
    </row>
    <row r="1653" spans="2:10" x14ac:dyDescent="0.2">
      <c r="B1653" s="7">
        <v>49</v>
      </c>
      <c r="C1653" s="7">
        <v>17</v>
      </c>
      <c r="D1653" s="7">
        <v>7.9320776206706994E-2</v>
      </c>
      <c r="E1653" s="7">
        <v>5.5605632098224299E-2</v>
      </c>
      <c r="G1653" s="7">
        <v>49</v>
      </c>
      <c r="H1653" s="7">
        <v>17</v>
      </c>
      <c r="I1653" s="7">
        <v>7.9547294758814502E-2</v>
      </c>
      <c r="J1653" s="7">
        <v>6.5383116485726603E-2</v>
      </c>
    </row>
    <row r="1654" spans="2:10" x14ac:dyDescent="0.2">
      <c r="B1654" s="7">
        <v>50</v>
      </c>
      <c r="C1654" s="7">
        <v>17</v>
      </c>
      <c r="D1654" s="7">
        <v>8.5176453714010999E-3</v>
      </c>
      <c r="E1654" s="7">
        <v>-5.4295388449698801E-4</v>
      </c>
      <c r="G1654" s="7">
        <v>50</v>
      </c>
      <c r="H1654" s="7">
        <v>17</v>
      </c>
      <c r="I1654" s="7">
        <v>8.1973446070016092E-3</v>
      </c>
      <c r="J1654" s="7">
        <v>8.8410794265096002E-2</v>
      </c>
    </row>
    <row r="1655" spans="2:10" x14ac:dyDescent="0.2">
      <c r="B1655" s="7">
        <v>51</v>
      </c>
      <c r="C1655" s="7">
        <v>17</v>
      </c>
      <c r="D1655" s="7">
        <v>-4.03772391598105E-2</v>
      </c>
      <c r="E1655" s="7">
        <v>4.4578845127189098E-2</v>
      </c>
      <c r="G1655" s="7">
        <v>51</v>
      </c>
      <c r="H1655" s="7">
        <v>17</v>
      </c>
      <c r="I1655" s="7">
        <v>-3.9571619991444401E-2</v>
      </c>
      <c r="J1655" s="7">
        <v>-5.0586302333126597E-3</v>
      </c>
    </row>
    <row r="1656" spans="2:10" x14ac:dyDescent="0.2">
      <c r="B1656" s="7">
        <v>52</v>
      </c>
      <c r="C1656" s="7">
        <v>17</v>
      </c>
      <c r="D1656" s="7">
        <v>7.5239310418394795E-2</v>
      </c>
      <c r="E1656" s="7">
        <v>0.18653193241841801</v>
      </c>
      <c r="G1656" s="7">
        <v>52</v>
      </c>
      <c r="H1656" s="7">
        <v>17</v>
      </c>
      <c r="I1656" s="7">
        <v>7.49681051566711E-2</v>
      </c>
      <c r="J1656" s="7">
        <v>8.0225914991588695E-2</v>
      </c>
    </row>
    <row r="1657" spans="2:10" x14ac:dyDescent="0.2">
      <c r="B1657" s="7">
        <v>53</v>
      </c>
      <c r="C1657" s="7">
        <v>17</v>
      </c>
      <c r="D1657" s="7">
        <v>-8.0145170712857094E-2</v>
      </c>
      <c r="E1657" s="7">
        <v>-6.8686960013146794E-2</v>
      </c>
      <c r="G1657" s="7">
        <v>53</v>
      </c>
      <c r="H1657" s="7">
        <v>17</v>
      </c>
      <c r="I1657" s="7">
        <v>-7.6783987788543201E-2</v>
      </c>
      <c r="J1657" s="7">
        <v>-0.13389775709704799</v>
      </c>
    </row>
    <row r="1658" spans="2:10" x14ac:dyDescent="0.2">
      <c r="B1658" s="7">
        <v>54</v>
      </c>
      <c r="C1658" s="7">
        <v>17</v>
      </c>
      <c r="D1658" s="7">
        <v>-5.4327301946226897E-2</v>
      </c>
      <c r="E1658" s="7">
        <v>-0.12633403236308799</v>
      </c>
      <c r="G1658" s="7">
        <v>54</v>
      </c>
      <c r="H1658" s="7">
        <v>17</v>
      </c>
      <c r="I1658" s="7">
        <v>-5.4469136758903899E-2</v>
      </c>
      <c r="J1658" s="7">
        <v>-5.1184891718897098E-2</v>
      </c>
    </row>
    <row r="1659" spans="2:10" x14ac:dyDescent="0.2">
      <c r="B1659" s="7">
        <v>55</v>
      </c>
      <c r="C1659" s="7">
        <v>17</v>
      </c>
      <c r="D1659" s="7">
        <v>1.7185288336257501E-2</v>
      </c>
      <c r="E1659" s="7">
        <v>-4.7930622191529403E-2</v>
      </c>
      <c r="G1659" s="7">
        <v>55</v>
      </c>
      <c r="H1659" s="7">
        <v>17</v>
      </c>
      <c r="I1659" s="7">
        <v>1.7107187410793801E-2</v>
      </c>
      <c r="J1659" s="7">
        <v>-6.8358644706183497E-2</v>
      </c>
    </row>
    <row r="1660" spans="2:10" x14ac:dyDescent="0.2">
      <c r="B1660" s="7">
        <v>56</v>
      </c>
      <c r="C1660" s="7">
        <v>17</v>
      </c>
      <c r="D1660" s="7">
        <v>5.2779941183819901E-2</v>
      </c>
      <c r="E1660" s="7">
        <v>9.1775168904343105E-2</v>
      </c>
      <c r="G1660" s="7">
        <v>56</v>
      </c>
      <c r="H1660" s="7">
        <v>17</v>
      </c>
      <c r="I1660" s="7">
        <v>5.2377733004062697E-2</v>
      </c>
      <c r="J1660" s="7">
        <v>1.30474235999039E-2</v>
      </c>
    </row>
    <row r="1661" spans="2:10" x14ac:dyDescent="0.2">
      <c r="B1661" s="7">
        <v>57</v>
      </c>
      <c r="C1661" s="7">
        <v>17</v>
      </c>
      <c r="D1661" s="7">
        <v>-3.2120414059773998E-2</v>
      </c>
      <c r="E1661" s="7">
        <v>5.8715909126380701E-2</v>
      </c>
      <c r="G1661" s="7">
        <v>57</v>
      </c>
      <c r="H1661" s="7">
        <v>17</v>
      </c>
      <c r="I1661" s="7">
        <v>-3.1757946670941499E-2</v>
      </c>
      <c r="J1661" s="7">
        <v>6.6047798368540399E-3</v>
      </c>
    </row>
    <row r="1662" spans="2:10" x14ac:dyDescent="0.2">
      <c r="B1662" s="7">
        <v>58</v>
      </c>
      <c r="C1662" s="7">
        <v>17</v>
      </c>
      <c r="D1662" s="7">
        <v>-2.2392472755665702E-3</v>
      </c>
      <c r="E1662" s="7">
        <v>-2.67810989140305E-2</v>
      </c>
      <c r="G1662" s="7">
        <v>58</v>
      </c>
      <c r="H1662" s="7">
        <v>17</v>
      </c>
      <c r="I1662" s="7">
        <v>-1.0218383197813099E-3</v>
      </c>
      <c r="J1662" s="7">
        <v>-1.2383896684991E-2</v>
      </c>
    </row>
    <row r="1663" spans="2:10" x14ac:dyDescent="0.2">
      <c r="B1663" s="7">
        <v>59</v>
      </c>
      <c r="C1663" s="7">
        <v>17</v>
      </c>
      <c r="D1663" s="7">
        <v>-0.12092762178883699</v>
      </c>
      <c r="E1663" s="7">
        <v>-1.0698823600174399E-2</v>
      </c>
      <c r="G1663" s="7">
        <v>59</v>
      </c>
      <c r="H1663" s="7">
        <v>17</v>
      </c>
      <c r="I1663" s="7">
        <v>-0.119286745910891</v>
      </c>
      <c r="J1663" s="7">
        <v>6.7634850527197102E-2</v>
      </c>
    </row>
    <row r="1664" spans="2:10" x14ac:dyDescent="0.2">
      <c r="B1664" s="7">
        <v>60</v>
      </c>
      <c r="C1664" s="7">
        <v>17</v>
      </c>
      <c r="D1664" s="7">
        <v>-1.6533045314535099E-2</v>
      </c>
      <c r="E1664" s="7">
        <v>5.5461510227258898E-2</v>
      </c>
      <c r="G1664" s="7">
        <v>60</v>
      </c>
      <c r="H1664" s="7">
        <v>17</v>
      </c>
      <c r="I1664" s="7">
        <v>-1.60308514401084E-2</v>
      </c>
      <c r="J1664" s="7">
        <v>8.8771748167825806E-2</v>
      </c>
    </row>
    <row r="1665" spans="2:10" x14ac:dyDescent="0.2">
      <c r="B1665" s="7">
        <v>61</v>
      </c>
      <c r="C1665" s="7">
        <v>17</v>
      </c>
      <c r="D1665" s="7">
        <v>-0.18162125778284199</v>
      </c>
      <c r="E1665" s="7">
        <v>-3.4281321925771401E-2</v>
      </c>
      <c r="G1665" s="7">
        <v>61</v>
      </c>
      <c r="H1665" s="7">
        <v>17</v>
      </c>
      <c r="I1665" s="7">
        <v>-0.17966342311125399</v>
      </c>
      <c r="J1665" s="7">
        <v>-0.129218090508083</v>
      </c>
    </row>
    <row r="1666" spans="2:10" x14ac:dyDescent="0.2">
      <c r="B1666" s="7">
        <v>62</v>
      </c>
      <c r="C1666" s="7">
        <v>17</v>
      </c>
      <c r="D1666" s="7">
        <v>-7.5873401961040102E-2</v>
      </c>
      <c r="E1666" s="7">
        <v>-5.20849655994544E-2</v>
      </c>
      <c r="G1666" s="7">
        <v>62</v>
      </c>
      <c r="H1666" s="7">
        <v>17</v>
      </c>
      <c r="I1666" s="7">
        <v>-7.43153437099036E-2</v>
      </c>
      <c r="J1666" s="7">
        <v>8.7205665893379497E-2</v>
      </c>
    </row>
    <row r="1667" spans="2:10" x14ac:dyDescent="0.2">
      <c r="B1667" s="7">
        <v>63</v>
      </c>
      <c r="C1667" s="7">
        <v>17</v>
      </c>
      <c r="D1667" s="7">
        <v>-0.13406837061030599</v>
      </c>
      <c r="E1667" s="7">
        <v>-0.20049516917143401</v>
      </c>
      <c r="G1667" s="7">
        <v>63</v>
      </c>
      <c r="H1667" s="7">
        <v>17</v>
      </c>
      <c r="I1667" s="7">
        <v>-0.134038206183723</v>
      </c>
      <c r="J1667" s="7">
        <v>-9.5395635044326396E-2</v>
      </c>
    </row>
    <row r="1668" spans="2:10" x14ac:dyDescent="0.2">
      <c r="B1668" s="7">
        <v>64</v>
      </c>
      <c r="C1668" s="7">
        <v>17</v>
      </c>
      <c r="D1668" s="7">
        <v>-1.81437789281222E-2</v>
      </c>
      <c r="E1668" s="7">
        <v>-2.9135476540599101E-2</v>
      </c>
      <c r="G1668" s="7">
        <v>64</v>
      </c>
      <c r="H1668" s="7">
        <v>17</v>
      </c>
      <c r="I1668" s="7">
        <v>-1.8048500798183702E-2</v>
      </c>
      <c r="J1668" s="7">
        <v>2.0238092367261401E-2</v>
      </c>
    </row>
    <row r="1669" spans="2:10" x14ac:dyDescent="0.2">
      <c r="B1669" s="7">
        <v>65</v>
      </c>
      <c r="C1669" s="7">
        <v>17</v>
      </c>
      <c r="D1669" s="7">
        <v>-4.7382376185409698E-2</v>
      </c>
      <c r="E1669" s="7">
        <v>4.0266356165251899E-2</v>
      </c>
      <c r="G1669" s="7">
        <v>65</v>
      </c>
      <c r="H1669" s="7">
        <v>17</v>
      </c>
      <c r="I1669" s="7">
        <v>-4.6399389743471402E-2</v>
      </c>
      <c r="J1669" s="7">
        <v>-0.126145815688781</v>
      </c>
    </row>
    <row r="1670" spans="2:10" x14ac:dyDescent="0.2">
      <c r="B1670" s="7">
        <v>66</v>
      </c>
      <c r="C1670" s="7">
        <v>17</v>
      </c>
      <c r="D1670" s="7">
        <v>0.15961327544202</v>
      </c>
      <c r="E1670" s="7">
        <v>8.3704232962267297E-2</v>
      </c>
      <c r="G1670" s="7">
        <v>66</v>
      </c>
      <c r="H1670" s="7">
        <v>17</v>
      </c>
      <c r="I1670" s="7">
        <v>0.15859867534766001</v>
      </c>
      <c r="J1670" s="7">
        <v>0.124197328437058</v>
      </c>
    </row>
    <row r="1671" spans="2:10" x14ac:dyDescent="0.2">
      <c r="B1671" s="7">
        <v>67</v>
      </c>
      <c r="C1671" s="7">
        <v>17</v>
      </c>
      <c r="D1671" s="7">
        <v>9.8278864536954599E-2</v>
      </c>
      <c r="E1671" s="7">
        <v>0.21086745708417201</v>
      </c>
      <c r="G1671" s="7">
        <v>67</v>
      </c>
      <c r="H1671" s="7">
        <v>17</v>
      </c>
      <c r="I1671" s="7">
        <v>9.7898719462303802E-2</v>
      </c>
      <c r="J1671" s="7">
        <v>0.158923376431854</v>
      </c>
    </row>
    <row r="1672" spans="2:10" x14ac:dyDescent="0.2">
      <c r="B1672" s="7">
        <v>68</v>
      </c>
      <c r="C1672" s="7">
        <v>17</v>
      </c>
      <c r="D1672" s="7">
        <v>0.34820595825231099</v>
      </c>
      <c r="E1672" s="7">
        <v>0.27485155254438398</v>
      </c>
      <c r="G1672" s="7">
        <v>68</v>
      </c>
      <c r="H1672" s="7">
        <v>17</v>
      </c>
      <c r="I1672" s="7">
        <v>0.34692552451764402</v>
      </c>
      <c r="J1672" s="7">
        <v>0.30312694233995402</v>
      </c>
    </row>
    <row r="1673" spans="2:10" x14ac:dyDescent="0.2">
      <c r="B1673" s="7">
        <v>69</v>
      </c>
      <c r="C1673" s="7">
        <v>17</v>
      </c>
      <c r="D1673" s="7">
        <v>-0.143222580045091</v>
      </c>
      <c r="E1673" s="7">
        <v>-6.13812888325675E-2</v>
      </c>
      <c r="G1673" s="7">
        <v>69</v>
      </c>
      <c r="H1673" s="7">
        <v>17</v>
      </c>
      <c r="I1673" s="7">
        <v>-0.141830858507459</v>
      </c>
      <c r="J1673" s="7">
        <v>-7.9117691047446898E-2</v>
      </c>
    </row>
    <row r="1674" spans="2:10" x14ac:dyDescent="0.2">
      <c r="B1674" s="7">
        <v>70</v>
      </c>
      <c r="C1674" s="7">
        <v>17</v>
      </c>
      <c r="D1674" s="7">
        <v>-0.14939289539356401</v>
      </c>
      <c r="E1674" s="7">
        <v>-0.129070040324827</v>
      </c>
      <c r="G1674" s="7">
        <v>70</v>
      </c>
      <c r="H1674" s="7">
        <v>17</v>
      </c>
      <c r="I1674" s="7">
        <v>-0.14828909526676501</v>
      </c>
      <c r="J1674" s="7">
        <v>-9.4028754521225694E-2</v>
      </c>
    </row>
    <row r="1675" spans="2:10" x14ac:dyDescent="0.2">
      <c r="B1675" s="7">
        <v>71</v>
      </c>
      <c r="C1675" s="7">
        <v>17</v>
      </c>
      <c r="D1675" s="7">
        <v>-6.4221784010829494E-2</v>
      </c>
      <c r="E1675" s="7">
        <v>7.6990108363366602E-2</v>
      </c>
      <c r="G1675" s="7">
        <v>71</v>
      </c>
      <c r="H1675" s="7">
        <v>17</v>
      </c>
      <c r="I1675" s="7">
        <v>-6.2020955716205299E-2</v>
      </c>
      <c r="J1675" s="7">
        <v>7.6887713588822806E-2</v>
      </c>
    </row>
    <row r="1676" spans="2:10" x14ac:dyDescent="0.2">
      <c r="B1676" s="7">
        <v>72</v>
      </c>
      <c r="C1676" s="7">
        <v>17</v>
      </c>
      <c r="D1676" s="7">
        <v>-3.21524467072365E-2</v>
      </c>
      <c r="E1676" s="7">
        <v>-7.2408271430790094E-2</v>
      </c>
      <c r="G1676" s="7">
        <v>72</v>
      </c>
      <c r="H1676" s="7">
        <v>17</v>
      </c>
      <c r="I1676" s="7">
        <v>-3.14940408697435E-2</v>
      </c>
      <c r="J1676" s="7">
        <v>8.5781085519519407E-2</v>
      </c>
    </row>
    <row r="1677" spans="2:10" x14ac:dyDescent="0.2">
      <c r="B1677" s="7">
        <v>73</v>
      </c>
      <c r="C1677" s="7">
        <v>17</v>
      </c>
      <c r="D1677" s="7">
        <v>0.100667503448614</v>
      </c>
      <c r="E1677" s="7">
        <v>5.6887940242242002E-2</v>
      </c>
      <c r="G1677" s="7">
        <v>73</v>
      </c>
      <c r="H1677" s="7">
        <v>17</v>
      </c>
      <c r="I1677" s="7">
        <v>9.9590000587662403E-2</v>
      </c>
      <c r="J1677" s="7">
        <v>7.0560768866930496E-2</v>
      </c>
    </row>
    <row r="1678" spans="2:10" x14ac:dyDescent="0.2">
      <c r="B1678" s="7">
        <v>74</v>
      </c>
      <c r="C1678" s="7">
        <v>17</v>
      </c>
      <c r="D1678" s="7">
        <v>-8.7282194422277498E-2</v>
      </c>
      <c r="E1678" s="7">
        <v>8.3545048640587495E-4</v>
      </c>
      <c r="G1678" s="7">
        <v>74</v>
      </c>
      <c r="H1678" s="7">
        <v>17</v>
      </c>
      <c r="I1678" s="7">
        <v>-8.5896090022931304E-2</v>
      </c>
      <c r="J1678" s="7">
        <v>1.7482324308874201E-2</v>
      </c>
    </row>
    <row r="1679" spans="2:10" x14ac:dyDescent="0.2">
      <c r="B1679" s="7">
        <v>75</v>
      </c>
      <c r="C1679" s="7">
        <v>17</v>
      </c>
      <c r="D1679" s="7">
        <v>-0.12808876862034399</v>
      </c>
      <c r="E1679" s="7">
        <v>-0.220280945378965</v>
      </c>
      <c r="G1679" s="7">
        <v>75</v>
      </c>
      <c r="H1679" s="7">
        <v>17</v>
      </c>
      <c r="I1679" s="7">
        <v>-0.127130942394793</v>
      </c>
      <c r="J1679" s="7">
        <v>-0.242183211385742</v>
      </c>
    </row>
    <row r="1680" spans="2:10" x14ac:dyDescent="0.2">
      <c r="B1680" s="7">
        <v>76</v>
      </c>
      <c r="C1680" s="7">
        <v>17</v>
      </c>
      <c r="D1680" s="7">
        <v>6.0622036588600998E-2</v>
      </c>
      <c r="E1680" s="7">
        <v>0.122535934012729</v>
      </c>
      <c r="G1680" s="7">
        <v>76</v>
      </c>
      <c r="H1680" s="7">
        <v>17</v>
      </c>
      <c r="I1680" s="7">
        <v>6.0589104074692202E-2</v>
      </c>
      <c r="J1680" s="7">
        <v>-1.4299432844191899E-2</v>
      </c>
    </row>
    <row r="1681" spans="2:10" x14ac:dyDescent="0.2">
      <c r="B1681" s="7">
        <v>77</v>
      </c>
      <c r="C1681" s="7">
        <v>17</v>
      </c>
      <c r="D1681" s="7">
        <v>-5.1782829991898503E-2</v>
      </c>
      <c r="E1681" s="7">
        <v>-6.5685226706761995E-2</v>
      </c>
      <c r="G1681" s="7">
        <v>77</v>
      </c>
      <c r="H1681" s="7">
        <v>17</v>
      </c>
      <c r="I1681" s="7">
        <v>-4.9944357881345901E-2</v>
      </c>
      <c r="J1681" s="7">
        <v>-4.5851758103516698E-3</v>
      </c>
    </row>
    <row r="1682" spans="2:10" x14ac:dyDescent="0.2">
      <c r="B1682" s="7">
        <v>78</v>
      </c>
      <c r="C1682" s="7">
        <v>17</v>
      </c>
      <c r="D1682" s="7">
        <v>0.11247460376622501</v>
      </c>
      <c r="E1682" s="7">
        <v>6.9026920222226507E-2</v>
      </c>
      <c r="G1682" s="7">
        <v>78</v>
      </c>
      <c r="H1682" s="7">
        <v>17</v>
      </c>
      <c r="I1682" s="7">
        <v>0.11178894293595899</v>
      </c>
      <c r="J1682" s="7">
        <v>0.104014641755567</v>
      </c>
    </row>
    <row r="1683" spans="2:10" x14ac:dyDescent="0.2">
      <c r="B1683" s="7">
        <v>79</v>
      </c>
      <c r="C1683" s="7">
        <v>17</v>
      </c>
      <c r="D1683" s="7">
        <v>6.0063218695009198E-2</v>
      </c>
      <c r="E1683" s="7">
        <v>8.1360237023237594E-2</v>
      </c>
      <c r="G1683" s="7">
        <v>79</v>
      </c>
      <c r="H1683" s="7">
        <v>17</v>
      </c>
      <c r="I1683" s="7">
        <v>5.9520676410570197E-2</v>
      </c>
      <c r="J1683" s="7">
        <v>4.9158194092606203E-2</v>
      </c>
    </row>
    <row r="1684" spans="2:10" x14ac:dyDescent="0.2">
      <c r="B1684" s="7">
        <v>80</v>
      </c>
      <c r="C1684" s="7">
        <v>17</v>
      </c>
      <c r="D1684" s="7">
        <v>-4.6605936660787599E-2</v>
      </c>
      <c r="E1684" s="7">
        <v>5.5549145929584001E-2</v>
      </c>
      <c r="G1684" s="7">
        <v>80</v>
      </c>
      <c r="H1684" s="7">
        <v>17</v>
      </c>
      <c r="I1684" s="7">
        <v>-4.6050838389165301E-2</v>
      </c>
      <c r="J1684" s="7">
        <v>4.1841335484983602E-2</v>
      </c>
    </row>
    <row r="1685" spans="2:10" x14ac:dyDescent="0.2">
      <c r="B1685" s="7">
        <v>81</v>
      </c>
      <c r="C1685" s="7">
        <v>17</v>
      </c>
      <c r="D1685" s="7">
        <v>4.9910620470150502E-4</v>
      </c>
      <c r="E1685" s="7">
        <v>-4.39478538009066E-2</v>
      </c>
      <c r="G1685" s="7">
        <v>81</v>
      </c>
      <c r="H1685" s="7">
        <v>17</v>
      </c>
      <c r="I1685" s="7">
        <v>6.5389237255075695E-4</v>
      </c>
      <c r="J1685" s="7">
        <v>-6.1292214402522298E-2</v>
      </c>
    </row>
    <row r="1686" spans="2:10" x14ac:dyDescent="0.2">
      <c r="B1686" s="7">
        <v>82</v>
      </c>
      <c r="C1686" s="7">
        <v>17</v>
      </c>
      <c r="D1686" s="7">
        <v>-3.5881331975092599E-2</v>
      </c>
      <c r="E1686" s="7">
        <v>-9.1716439160553206E-2</v>
      </c>
      <c r="G1686" s="7">
        <v>82</v>
      </c>
      <c r="H1686" s="7">
        <v>17</v>
      </c>
      <c r="I1686" s="7">
        <v>-3.5380858756830898E-2</v>
      </c>
      <c r="J1686" s="7">
        <v>2.03724016382303E-2</v>
      </c>
    </row>
    <row r="1687" spans="2:10" x14ac:dyDescent="0.2">
      <c r="B1687" s="7">
        <v>83</v>
      </c>
      <c r="C1687" s="7">
        <v>17</v>
      </c>
      <c r="D1687" s="7">
        <v>8.56989466798357E-2</v>
      </c>
      <c r="E1687" s="7">
        <v>-4.4855828201981803E-3</v>
      </c>
      <c r="G1687" s="7">
        <v>83</v>
      </c>
      <c r="H1687" s="7">
        <v>17</v>
      </c>
      <c r="I1687" s="7">
        <v>8.5037912878773297E-2</v>
      </c>
      <c r="J1687" s="7">
        <v>0.12210256328784699</v>
      </c>
    </row>
    <row r="1688" spans="2:10" x14ac:dyDescent="0.2">
      <c r="B1688" s="7">
        <v>84</v>
      </c>
      <c r="C1688" s="7">
        <v>17</v>
      </c>
      <c r="D1688" s="7">
        <v>3.4277568948208898E-3</v>
      </c>
      <c r="E1688" s="7">
        <v>-4.3050809497669797E-2</v>
      </c>
      <c r="G1688" s="7">
        <v>84</v>
      </c>
      <c r="H1688" s="7">
        <v>17</v>
      </c>
      <c r="I1688" s="7">
        <v>3.6894773988471702E-3</v>
      </c>
      <c r="J1688" s="7">
        <v>-0.10257070750316501</v>
      </c>
    </row>
    <row r="1689" spans="2:10" x14ac:dyDescent="0.2">
      <c r="B1689" s="7">
        <v>85</v>
      </c>
      <c r="C1689" s="7">
        <v>17</v>
      </c>
      <c r="D1689" s="7">
        <v>9.6657168810391894E-2</v>
      </c>
      <c r="E1689" s="7">
        <v>8.3425954926901205E-2</v>
      </c>
      <c r="G1689" s="7">
        <v>85</v>
      </c>
      <c r="H1689" s="7">
        <v>17</v>
      </c>
      <c r="I1689" s="7">
        <v>9.6200466584891203E-2</v>
      </c>
      <c r="J1689" s="7">
        <v>0.13487975934079999</v>
      </c>
    </row>
    <row r="1690" spans="2:10" x14ac:dyDescent="0.2">
      <c r="B1690" s="7">
        <v>86</v>
      </c>
      <c r="C1690" s="7">
        <v>17</v>
      </c>
      <c r="D1690" s="7">
        <v>0.15161707819881101</v>
      </c>
      <c r="E1690" s="7">
        <v>0.25430591139257303</v>
      </c>
      <c r="G1690" s="7">
        <v>86</v>
      </c>
      <c r="H1690" s="7">
        <v>17</v>
      </c>
      <c r="I1690" s="7">
        <v>0.148022061698315</v>
      </c>
      <c r="J1690" s="7">
        <v>0.22364907556574401</v>
      </c>
    </row>
    <row r="1691" spans="2:10" x14ac:dyDescent="0.2">
      <c r="B1691" s="7">
        <v>87</v>
      </c>
      <c r="C1691" s="7">
        <v>17</v>
      </c>
      <c r="D1691" s="7">
        <v>8.1209442069685202E-3</v>
      </c>
      <c r="E1691" s="7">
        <v>8.0674409317286006E-2</v>
      </c>
      <c r="G1691" s="7">
        <v>87</v>
      </c>
      <c r="H1691" s="7">
        <v>17</v>
      </c>
      <c r="I1691" s="7">
        <v>8.7048332784469603E-3</v>
      </c>
      <c r="J1691" s="7">
        <v>0.156220799417008</v>
      </c>
    </row>
    <row r="1692" spans="2:10" x14ac:dyDescent="0.2">
      <c r="B1692" s="7">
        <v>88</v>
      </c>
      <c r="C1692" s="7">
        <v>17</v>
      </c>
      <c r="D1692" s="7">
        <v>4.7125345299274804E-3</v>
      </c>
      <c r="E1692" s="7">
        <v>-0.133517634362772</v>
      </c>
      <c r="G1692" s="7">
        <v>88</v>
      </c>
      <c r="H1692" s="7">
        <v>17</v>
      </c>
      <c r="I1692" s="7">
        <v>4.82887347952499E-3</v>
      </c>
      <c r="J1692" s="7">
        <v>-2.0616272666789102E-3</v>
      </c>
    </row>
    <row r="1693" spans="2:10" x14ac:dyDescent="0.2">
      <c r="B1693" s="7">
        <v>89</v>
      </c>
      <c r="C1693" s="7">
        <v>17</v>
      </c>
      <c r="D1693" s="7">
        <v>-2.7228632283483399E-2</v>
      </c>
      <c r="E1693" s="7">
        <v>-3.6129613705019999E-2</v>
      </c>
      <c r="G1693" s="7">
        <v>89</v>
      </c>
      <c r="H1693" s="7">
        <v>17</v>
      </c>
      <c r="I1693" s="7">
        <v>-2.67383755840012E-2</v>
      </c>
      <c r="J1693" s="7">
        <v>-8.1774026363717695E-2</v>
      </c>
    </row>
    <row r="1694" spans="2:10" x14ac:dyDescent="0.2">
      <c r="B1694" s="7">
        <v>90</v>
      </c>
      <c r="C1694" s="7">
        <v>17</v>
      </c>
      <c r="D1694" s="7">
        <v>0.24610895250060399</v>
      </c>
      <c r="E1694" s="7">
        <v>0.118858424643721</v>
      </c>
      <c r="G1694" s="7">
        <v>90</v>
      </c>
      <c r="H1694" s="7">
        <v>17</v>
      </c>
      <c r="I1694" s="7">
        <v>0.24649892250223199</v>
      </c>
      <c r="J1694" s="7">
        <v>6.9196349460577594E-2</v>
      </c>
    </row>
    <row r="1695" spans="2:10" x14ac:dyDescent="0.2">
      <c r="B1695" s="7">
        <v>91</v>
      </c>
      <c r="C1695" s="7">
        <v>17</v>
      </c>
      <c r="D1695" s="7">
        <v>1.7734492459137399E-2</v>
      </c>
      <c r="E1695" s="7">
        <v>-0.12561394578329499</v>
      </c>
      <c r="G1695" s="7">
        <v>91</v>
      </c>
      <c r="H1695" s="7">
        <v>17</v>
      </c>
      <c r="I1695" s="7">
        <v>1.7702345378635801E-2</v>
      </c>
      <c r="J1695" s="7">
        <v>-2.5002516139755598E-2</v>
      </c>
    </row>
    <row r="1696" spans="2:10" x14ac:dyDescent="0.2">
      <c r="B1696" s="7">
        <v>92</v>
      </c>
      <c r="C1696" s="7">
        <v>17</v>
      </c>
      <c r="D1696" s="7">
        <v>5.0840868650819701E-2</v>
      </c>
      <c r="E1696" s="7">
        <v>-2.8335366581099902E-2</v>
      </c>
      <c r="G1696" s="7">
        <v>92</v>
      </c>
      <c r="H1696" s="7">
        <v>17</v>
      </c>
      <c r="I1696" s="7">
        <v>5.0618089816913098E-2</v>
      </c>
      <c r="J1696" s="7">
        <v>8.7670108886841902E-2</v>
      </c>
    </row>
    <row r="1697" spans="2:10" x14ac:dyDescent="0.2">
      <c r="B1697" s="7">
        <v>93</v>
      </c>
      <c r="C1697" s="7">
        <v>17</v>
      </c>
      <c r="D1697" s="7">
        <v>9.5951958892376496E-2</v>
      </c>
      <c r="E1697" s="7">
        <v>1.3723340868845701E-2</v>
      </c>
      <c r="G1697" s="7">
        <v>93</v>
      </c>
      <c r="H1697" s="7">
        <v>17</v>
      </c>
      <c r="I1697" s="7">
        <v>9.4635010552494195E-2</v>
      </c>
      <c r="J1697" s="7">
        <v>3.5249239791497203E-2</v>
      </c>
    </row>
    <row r="1698" spans="2:10" x14ac:dyDescent="0.2">
      <c r="B1698" s="7">
        <v>94</v>
      </c>
      <c r="C1698" s="7">
        <v>17</v>
      </c>
      <c r="D1698" s="7">
        <v>1.4638837652441301E-2</v>
      </c>
      <c r="E1698" s="7">
        <v>-1.4308818624046499E-2</v>
      </c>
      <c r="G1698" s="7">
        <v>94</v>
      </c>
      <c r="H1698" s="7">
        <v>17</v>
      </c>
      <c r="I1698" s="7">
        <v>1.47694418006878E-2</v>
      </c>
      <c r="J1698" s="7">
        <v>-8.4161820508121799E-4</v>
      </c>
    </row>
    <row r="1699" spans="2:10" x14ac:dyDescent="0.2">
      <c r="B1699" s="7">
        <v>95</v>
      </c>
      <c r="C1699" s="7">
        <v>17</v>
      </c>
      <c r="D1699" s="7">
        <v>-7.5347015004236795E-2</v>
      </c>
      <c r="E1699" s="7">
        <v>-0.10593439334936</v>
      </c>
      <c r="G1699" s="7">
        <v>95</v>
      </c>
      <c r="H1699" s="7">
        <v>17</v>
      </c>
      <c r="I1699" s="7">
        <v>-7.37380907159704E-2</v>
      </c>
      <c r="J1699" s="7">
        <v>-1.47475040057685E-2</v>
      </c>
    </row>
    <row r="1700" spans="2:10" x14ac:dyDescent="0.2">
      <c r="B1700" s="7">
        <v>96</v>
      </c>
      <c r="C1700" s="7">
        <v>17</v>
      </c>
      <c r="D1700" s="7">
        <v>-3.1043189674433001E-2</v>
      </c>
      <c r="E1700" s="7">
        <v>7.0241656561236696E-2</v>
      </c>
      <c r="G1700" s="7">
        <v>96</v>
      </c>
      <c r="H1700" s="7">
        <v>17</v>
      </c>
      <c r="I1700" s="7">
        <v>-3.0271278417792799E-2</v>
      </c>
      <c r="J1700" s="7">
        <v>5.3925868628503799E-2</v>
      </c>
    </row>
    <row r="1701" spans="2:10" x14ac:dyDescent="0.2">
      <c r="B1701" s="7">
        <v>97</v>
      </c>
      <c r="C1701" s="7">
        <v>17</v>
      </c>
      <c r="D1701" s="7">
        <v>-8.2673812849998599E-2</v>
      </c>
      <c r="E1701" s="7">
        <v>1.5239594084699E-2</v>
      </c>
      <c r="G1701" s="7">
        <v>97</v>
      </c>
      <c r="H1701" s="7">
        <v>17</v>
      </c>
      <c r="I1701" s="7">
        <v>-8.2484981533148996E-2</v>
      </c>
      <c r="J1701" s="7">
        <v>-8.5978035793616001E-2</v>
      </c>
    </row>
    <row r="1702" spans="2:10" x14ac:dyDescent="0.2">
      <c r="B1702" s="7">
        <v>98</v>
      </c>
      <c r="C1702" s="7">
        <v>17</v>
      </c>
      <c r="D1702" s="7">
        <v>1.36495250678781E-2</v>
      </c>
      <c r="E1702" s="7">
        <v>9.3619815378470903E-2</v>
      </c>
      <c r="G1702" s="7">
        <v>98</v>
      </c>
      <c r="H1702" s="7">
        <v>17</v>
      </c>
      <c r="I1702" s="7">
        <v>1.3910297377639901E-2</v>
      </c>
      <c r="J1702" s="7">
        <v>7.6442945113292596E-2</v>
      </c>
    </row>
    <row r="1703" spans="2:10" x14ac:dyDescent="0.2">
      <c r="B1703" s="7">
        <v>99</v>
      </c>
      <c r="C1703" s="7">
        <v>17</v>
      </c>
      <c r="D1703" s="7">
        <v>-0.124358533441198</v>
      </c>
      <c r="E1703" s="7">
        <v>7.1663090953563796E-2</v>
      </c>
      <c r="G1703" s="7">
        <v>99</v>
      </c>
      <c r="H1703" s="7">
        <v>17</v>
      </c>
      <c r="I1703" s="7">
        <v>-0.124497386433204</v>
      </c>
      <c r="J1703" s="7">
        <v>9.5178650704616202E-2</v>
      </c>
    </row>
    <row r="1704" spans="2:10" x14ac:dyDescent="0.2">
      <c r="B1704" s="7">
        <v>100</v>
      </c>
      <c r="C1704" s="7">
        <v>17</v>
      </c>
      <c r="D1704" s="7">
        <v>2.0737981903259602E-2</v>
      </c>
      <c r="E1704" s="7">
        <v>5.6538118387898399E-2</v>
      </c>
      <c r="G1704" s="7">
        <v>100</v>
      </c>
      <c r="H1704" s="7">
        <v>17</v>
      </c>
      <c r="I1704" s="7">
        <v>2.0856827888977102E-2</v>
      </c>
      <c r="J1704" s="7">
        <v>-7.7435889015049497E-2</v>
      </c>
    </row>
    <row r="1705" spans="2:10" x14ac:dyDescent="0.2">
      <c r="B1705" s="7">
        <v>1</v>
      </c>
      <c r="C1705" s="7">
        <v>18</v>
      </c>
      <c r="D1705" s="7">
        <v>-9.3959820755102896E-2</v>
      </c>
      <c r="E1705" s="7">
        <v>-6.7830850367569098E-2</v>
      </c>
      <c r="G1705" s="7">
        <v>1</v>
      </c>
      <c r="H1705" s="7">
        <v>18</v>
      </c>
      <c r="I1705" s="7">
        <v>-9.3327641456177404E-2</v>
      </c>
      <c r="J1705" s="7">
        <v>-0.172734565703315</v>
      </c>
    </row>
    <row r="1706" spans="2:10" x14ac:dyDescent="0.2">
      <c r="B1706" s="7">
        <v>2</v>
      </c>
      <c r="C1706" s="7">
        <v>18</v>
      </c>
      <c r="D1706" s="7">
        <v>1.5350618484683699E-2</v>
      </c>
      <c r="E1706" s="7">
        <v>6.7326075498264998E-2</v>
      </c>
      <c r="G1706" s="7">
        <v>2</v>
      </c>
      <c r="H1706" s="7">
        <v>18</v>
      </c>
      <c r="I1706" s="7">
        <v>1.5231326074152601E-2</v>
      </c>
      <c r="J1706" s="7">
        <v>-4.8396938800957301E-2</v>
      </c>
    </row>
    <row r="1707" spans="2:10" x14ac:dyDescent="0.2">
      <c r="B1707" s="7">
        <v>3</v>
      </c>
      <c r="C1707" s="7">
        <v>18</v>
      </c>
      <c r="D1707" s="7">
        <v>-9.3265204426026899E-2</v>
      </c>
      <c r="E1707" s="7">
        <v>-2.0489025523957598E-3</v>
      </c>
      <c r="G1707" s="7">
        <v>3</v>
      </c>
      <c r="H1707" s="7">
        <v>18</v>
      </c>
      <c r="I1707" s="7">
        <v>-9.2468891377341905E-2</v>
      </c>
      <c r="J1707" s="7">
        <v>-0.101764854461086</v>
      </c>
    </row>
    <row r="1708" spans="2:10" x14ac:dyDescent="0.2">
      <c r="B1708" s="7">
        <v>4</v>
      </c>
      <c r="C1708" s="7">
        <v>18</v>
      </c>
      <c r="D1708" s="7">
        <v>-1.9700583934092498E-2</v>
      </c>
      <c r="E1708" s="7">
        <v>-7.4212623990856499E-2</v>
      </c>
      <c r="G1708" s="7">
        <v>4</v>
      </c>
      <c r="H1708" s="7">
        <v>18</v>
      </c>
      <c r="I1708" s="7">
        <v>-1.9177087541486101E-2</v>
      </c>
      <c r="J1708" s="7">
        <v>-6.9533343138155998E-2</v>
      </c>
    </row>
    <row r="1709" spans="2:10" x14ac:dyDescent="0.2">
      <c r="B1709" s="7">
        <v>5</v>
      </c>
      <c r="C1709" s="7">
        <v>18</v>
      </c>
      <c r="D1709" s="7">
        <v>8.0648174666562197E-2</v>
      </c>
      <c r="E1709" s="7">
        <v>2.6473175433762802E-2</v>
      </c>
      <c r="G1709" s="7">
        <v>5</v>
      </c>
      <c r="H1709" s="7">
        <v>18</v>
      </c>
      <c r="I1709" s="7">
        <v>8.0014351688875607E-2</v>
      </c>
      <c r="J1709" s="7">
        <v>0.10922384864031499</v>
      </c>
    </row>
    <row r="1710" spans="2:10" x14ac:dyDescent="0.2">
      <c r="B1710" s="7">
        <v>6</v>
      </c>
      <c r="C1710" s="7">
        <v>18</v>
      </c>
      <c r="D1710" s="7">
        <v>-0.16556132377489199</v>
      </c>
      <c r="E1710" s="7">
        <v>-0.14314681056127301</v>
      </c>
      <c r="G1710" s="7">
        <v>6</v>
      </c>
      <c r="H1710" s="7">
        <v>18</v>
      </c>
      <c r="I1710" s="7">
        <v>-0.16414502753650101</v>
      </c>
      <c r="J1710" s="7">
        <v>-0.16716878821655201</v>
      </c>
    </row>
    <row r="1711" spans="2:10" x14ac:dyDescent="0.2">
      <c r="B1711" s="7">
        <v>7</v>
      </c>
      <c r="C1711" s="7">
        <v>18</v>
      </c>
      <c r="D1711" s="7">
        <v>5.7592952084234199E-2</v>
      </c>
      <c r="E1711" s="7">
        <v>0.16283056641146701</v>
      </c>
      <c r="G1711" s="7">
        <v>7</v>
      </c>
      <c r="H1711" s="7">
        <v>18</v>
      </c>
      <c r="I1711" s="7">
        <v>5.70488055379599E-2</v>
      </c>
      <c r="J1711" s="7">
        <v>3.4270312957190199E-2</v>
      </c>
    </row>
    <row r="1712" spans="2:10" x14ac:dyDescent="0.2">
      <c r="B1712" s="7">
        <v>8</v>
      </c>
      <c r="C1712" s="7">
        <v>18</v>
      </c>
      <c r="D1712" s="7">
        <v>4.6717329132485802E-2</v>
      </c>
      <c r="E1712" s="7">
        <v>1.1021033258623801E-2</v>
      </c>
      <c r="G1712" s="7">
        <v>8</v>
      </c>
      <c r="H1712" s="7">
        <v>18</v>
      </c>
      <c r="I1712" s="7">
        <v>4.6555584354679901E-2</v>
      </c>
      <c r="J1712" s="7">
        <v>9.5554415255624497E-2</v>
      </c>
    </row>
    <row r="1713" spans="2:10" x14ac:dyDescent="0.2">
      <c r="B1713" s="7">
        <v>9</v>
      </c>
      <c r="C1713" s="7">
        <v>18</v>
      </c>
      <c r="D1713" s="7">
        <v>-9.7237221390514605E-2</v>
      </c>
      <c r="E1713" s="7">
        <v>-6.6274267891998306E-2</v>
      </c>
      <c r="G1713" s="7">
        <v>9</v>
      </c>
      <c r="H1713" s="7">
        <v>18</v>
      </c>
      <c r="I1713" s="7">
        <v>-9.36436969882362E-2</v>
      </c>
      <c r="J1713" s="7">
        <v>-0.143182235219285</v>
      </c>
    </row>
    <row r="1714" spans="2:10" x14ac:dyDescent="0.2">
      <c r="B1714" s="7">
        <v>10</v>
      </c>
      <c r="C1714" s="7">
        <v>18</v>
      </c>
      <c r="D1714" s="7">
        <v>-0.137995947404287</v>
      </c>
      <c r="E1714" s="7">
        <v>-7.0785590954477201E-2</v>
      </c>
      <c r="G1714" s="7">
        <v>10</v>
      </c>
      <c r="H1714" s="7">
        <v>18</v>
      </c>
      <c r="I1714" s="7">
        <v>-0.13582622045312001</v>
      </c>
      <c r="J1714" s="7">
        <v>-4.1384016363547702E-2</v>
      </c>
    </row>
    <row r="1715" spans="2:10" x14ac:dyDescent="0.2">
      <c r="B1715" s="7">
        <v>11</v>
      </c>
      <c r="C1715" s="7">
        <v>18</v>
      </c>
      <c r="D1715" s="7">
        <v>-0.17027640048428999</v>
      </c>
      <c r="E1715" s="7">
        <v>-7.8232210826058704E-2</v>
      </c>
      <c r="G1715" s="7">
        <v>11</v>
      </c>
      <c r="H1715" s="7">
        <v>18</v>
      </c>
      <c r="I1715" s="7">
        <v>-0.16980529126317601</v>
      </c>
      <c r="J1715" s="7">
        <v>-5.6195467142963203E-2</v>
      </c>
    </row>
    <row r="1716" spans="2:10" x14ac:dyDescent="0.2">
      <c r="B1716" s="7">
        <v>12</v>
      </c>
      <c r="C1716" s="7">
        <v>18</v>
      </c>
      <c r="D1716" s="7">
        <v>1.52196581331321E-2</v>
      </c>
      <c r="E1716" s="7">
        <v>0.13639292967170899</v>
      </c>
      <c r="G1716" s="7">
        <v>12</v>
      </c>
      <c r="H1716" s="7">
        <v>18</v>
      </c>
      <c r="I1716" s="7">
        <v>1.54599913602063E-2</v>
      </c>
      <c r="J1716" s="7">
        <v>9.6987473413568295E-2</v>
      </c>
    </row>
    <row r="1717" spans="2:10" x14ac:dyDescent="0.2">
      <c r="B1717" s="7">
        <v>13</v>
      </c>
      <c r="C1717" s="7">
        <v>18</v>
      </c>
      <c r="D1717" s="7">
        <v>0.15517987523622301</v>
      </c>
      <c r="E1717" s="7">
        <v>-3.9723869402163103E-2</v>
      </c>
      <c r="G1717" s="7">
        <v>13</v>
      </c>
      <c r="H1717" s="7">
        <v>18</v>
      </c>
      <c r="I1717" s="7">
        <v>0.15389479587315499</v>
      </c>
      <c r="J1717" s="7">
        <v>4.5762640622759997E-2</v>
      </c>
    </row>
    <row r="1718" spans="2:10" x14ac:dyDescent="0.2">
      <c r="B1718" s="7">
        <v>14</v>
      </c>
      <c r="C1718" s="7">
        <v>18</v>
      </c>
      <c r="D1718" s="7">
        <v>-9.7531079313585095E-2</v>
      </c>
      <c r="E1718" s="7">
        <v>-0.23921199306076699</v>
      </c>
      <c r="G1718" s="7">
        <v>14</v>
      </c>
      <c r="H1718" s="7">
        <v>18</v>
      </c>
      <c r="I1718" s="7">
        <v>-9.6654373880323205E-2</v>
      </c>
      <c r="J1718" s="7">
        <v>-0.230100388646436</v>
      </c>
    </row>
    <row r="1719" spans="2:10" x14ac:dyDescent="0.2">
      <c r="B1719" s="7">
        <v>15</v>
      </c>
      <c r="C1719" s="7">
        <v>18</v>
      </c>
      <c r="D1719" s="7">
        <v>0.199570715684567</v>
      </c>
      <c r="E1719" s="7">
        <v>6.8594319707744794E-2</v>
      </c>
      <c r="G1719" s="7">
        <v>15</v>
      </c>
      <c r="H1719" s="7">
        <v>18</v>
      </c>
      <c r="I1719" s="7">
        <v>0.19668348504210101</v>
      </c>
      <c r="J1719" s="7">
        <v>8.1346260465128495E-2</v>
      </c>
    </row>
    <row r="1720" spans="2:10" x14ac:dyDescent="0.2">
      <c r="B1720" s="7">
        <v>16</v>
      </c>
      <c r="C1720" s="7">
        <v>18</v>
      </c>
      <c r="D1720" s="7">
        <v>-3.6181656255244797E-2</v>
      </c>
      <c r="E1720" s="7">
        <v>3.7772567420669E-2</v>
      </c>
      <c r="G1720" s="7">
        <v>16</v>
      </c>
      <c r="H1720" s="7">
        <v>18</v>
      </c>
      <c r="I1720" s="7">
        <v>-3.6487203912916898E-2</v>
      </c>
      <c r="J1720" s="7">
        <v>3.9553222380382301E-2</v>
      </c>
    </row>
    <row r="1721" spans="2:10" x14ac:dyDescent="0.2">
      <c r="B1721" s="7">
        <v>17</v>
      </c>
      <c r="C1721" s="7">
        <v>18</v>
      </c>
      <c r="D1721" s="7">
        <v>8.2605340608417101E-3</v>
      </c>
      <c r="E1721" s="7">
        <v>-5.3463231947334898E-2</v>
      </c>
      <c r="G1721" s="7">
        <v>17</v>
      </c>
      <c r="H1721" s="7">
        <v>18</v>
      </c>
      <c r="I1721" s="7">
        <v>7.8207794579245905E-3</v>
      </c>
      <c r="J1721" s="7">
        <v>-3.9657194024433899E-2</v>
      </c>
    </row>
    <row r="1722" spans="2:10" x14ac:dyDescent="0.2">
      <c r="B1722" s="7">
        <v>18</v>
      </c>
      <c r="C1722" s="7">
        <v>18</v>
      </c>
      <c r="D1722" s="7">
        <v>0.13132323344638899</v>
      </c>
      <c r="E1722" s="7">
        <v>6.7090804723045794E-2</v>
      </c>
      <c r="G1722" s="7">
        <v>18</v>
      </c>
      <c r="H1722" s="7">
        <v>18</v>
      </c>
      <c r="I1722" s="7">
        <v>0.13029527870318899</v>
      </c>
      <c r="J1722" s="7">
        <v>0.219569954299287</v>
      </c>
    </row>
    <row r="1723" spans="2:10" x14ac:dyDescent="0.2">
      <c r="B1723" s="7">
        <v>19</v>
      </c>
      <c r="C1723" s="7">
        <v>18</v>
      </c>
      <c r="D1723" s="7">
        <v>4.4242406472605501E-2</v>
      </c>
      <c r="E1723" s="7">
        <v>0.150091575710153</v>
      </c>
      <c r="G1723" s="7">
        <v>19</v>
      </c>
      <c r="H1723" s="7">
        <v>18</v>
      </c>
      <c r="I1723" s="7">
        <v>4.4051653966775503E-2</v>
      </c>
      <c r="J1723" s="7">
        <v>0.17744577572498199</v>
      </c>
    </row>
    <row r="1724" spans="2:10" x14ac:dyDescent="0.2">
      <c r="B1724" s="7">
        <v>20</v>
      </c>
      <c r="C1724" s="7">
        <v>18</v>
      </c>
      <c r="D1724" s="7">
        <v>-2.3351020737280199E-2</v>
      </c>
      <c r="E1724" s="7">
        <v>-0.196830766576685</v>
      </c>
      <c r="G1724" s="7">
        <v>20</v>
      </c>
      <c r="H1724" s="7">
        <v>18</v>
      </c>
      <c r="I1724" s="7">
        <v>-2.3475066734514299E-2</v>
      </c>
      <c r="J1724" s="7">
        <v>-2.3252572206669E-2</v>
      </c>
    </row>
    <row r="1725" spans="2:10" x14ac:dyDescent="0.2">
      <c r="B1725" s="7">
        <v>21</v>
      </c>
      <c r="C1725" s="7">
        <v>18</v>
      </c>
      <c r="D1725" s="7">
        <v>-2.0116580254132502E-2</v>
      </c>
      <c r="E1725" s="7">
        <v>-7.2939658358427195E-2</v>
      </c>
      <c r="G1725" s="7">
        <v>21</v>
      </c>
      <c r="H1725" s="7">
        <v>18</v>
      </c>
      <c r="I1725" s="7">
        <v>-1.9812932655174399E-2</v>
      </c>
      <c r="J1725" s="7">
        <v>-9.0100997749056305E-2</v>
      </c>
    </row>
    <row r="1726" spans="2:10" x14ac:dyDescent="0.2">
      <c r="B1726" s="7">
        <v>22</v>
      </c>
      <c r="C1726" s="7">
        <v>18</v>
      </c>
      <c r="D1726" s="7">
        <v>4.1578398752202303E-2</v>
      </c>
      <c r="E1726" s="7">
        <v>6.4014464477999402E-3</v>
      </c>
      <c r="G1726" s="7">
        <v>22</v>
      </c>
      <c r="H1726" s="7">
        <v>18</v>
      </c>
      <c r="I1726" s="7">
        <v>4.1402100861740003E-2</v>
      </c>
      <c r="J1726" s="7">
        <v>-1.88552553157137E-2</v>
      </c>
    </row>
    <row r="1727" spans="2:10" x14ac:dyDescent="0.2">
      <c r="B1727" s="7">
        <v>23</v>
      </c>
      <c r="C1727" s="7">
        <v>18</v>
      </c>
      <c r="D1727" s="7">
        <v>4.4408008860813197E-2</v>
      </c>
      <c r="E1727" s="7">
        <v>-3.9849874224945098E-2</v>
      </c>
      <c r="G1727" s="7">
        <v>23</v>
      </c>
      <c r="H1727" s="7">
        <v>18</v>
      </c>
      <c r="I1727" s="7">
        <v>4.4174479219057303E-2</v>
      </c>
      <c r="J1727" s="7">
        <v>4.4979045996761599E-2</v>
      </c>
    </row>
    <row r="1728" spans="2:10" x14ac:dyDescent="0.2">
      <c r="B1728" s="7">
        <v>24</v>
      </c>
      <c r="C1728" s="7">
        <v>18</v>
      </c>
      <c r="D1728" s="7">
        <v>6.1940955702122699E-2</v>
      </c>
      <c r="E1728" s="7">
        <v>-5.9224299272481899E-2</v>
      </c>
      <c r="G1728" s="7">
        <v>24</v>
      </c>
      <c r="H1728" s="7">
        <v>18</v>
      </c>
      <c r="I1728" s="7">
        <v>6.0941887906747802E-2</v>
      </c>
      <c r="J1728" s="7">
        <v>2.5873590050301799E-2</v>
      </c>
    </row>
    <row r="1729" spans="2:10" x14ac:dyDescent="0.2">
      <c r="B1729" s="7">
        <v>25</v>
      </c>
      <c r="C1729" s="7">
        <v>18</v>
      </c>
      <c r="D1729" s="7">
        <v>0.19726866029631299</v>
      </c>
      <c r="E1729" s="7">
        <v>0.151723357301464</v>
      </c>
      <c r="G1729" s="7">
        <v>25</v>
      </c>
      <c r="H1729" s="7">
        <v>18</v>
      </c>
      <c r="I1729" s="7">
        <v>0.19471693245949401</v>
      </c>
      <c r="J1729" s="7">
        <v>0.27626030314657202</v>
      </c>
    </row>
    <row r="1730" spans="2:10" x14ac:dyDescent="0.2">
      <c r="B1730" s="7">
        <v>26</v>
      </c>
      <c r="C1730" s="7">
        <v>18</v>
      </c>
      <c r="D1730" s="7">
        <v>3.6933302046217698E-2</v>
      </c>
      <c r="E1730" s="7">
        <v>-0.105697217964661</v>
      </c>
      <c r="G1730" s="7">
        <v>26</v>
      </c>
      <c r="H1730" s="7">
        <v>18</v>
      </c>
      <c r="I1730" s="7">
        <v>3.6666493508570298E-2</v>
      </c>
      <c r="J1730" s="7">
        <v>7.6802193769571802E-3</v>
      </c>
    </row>
    <row r="1731" spans="2:10" x14ac:dyDescent="0.2">
      <c r="B1731" s="7">
        <v>27</v>
      </c>
      <c r="C1731" s="7">
        <v>18</v>
      </c>
      <c r="D1731" s="7">
        <v>-7.97907331510634E-2</v>
      </c>
      <c r="E1731" s="7">
        <v>-5.8423856377054002E-2</v>
      </c>
      <c r="G1731" s="7">
        <v>27</v>
      </c>
      <c r="H1731" s="7">
        <v>18</v>
      </c>
      <c r="I1731" s="7">
        <v>-7.6401120489302699E-2</v>
      </c>
      <c r="J1731" s="7">
        <v>-1.9482149700266401E-2</v>
      </c>
    </row>
    <row r="1732" spans="2:10" x14ac:dyDescent="0.2">
      <c r="B1732" s="7">
        <v>28</v>
      </c>
      <c r="C1732" s="7">
        <v>18</v>
      </c>
      <c r="D1732" s="7">
        <v>-0.26283591680365598</v>
      </c>
      <c r="E1732" s="7">
        <v>-0.20199951996365501</v>
      </c>
      <c r="G1732" s="7">
        <v>28</v>
      </c>
      <c r="H1732" s="7">
        <v>18</v>
      </c>
      <c r="I1732" s="7">
        <v>-0.26244881889078903</v>
      </c>
      <c r="J1732" s="7">
        <v>-0.164756790809887</v>
      </c>
    </row>
    <row r="1733" spans="2:10" x14ac:dyDescent="0.2">
      <c r="B1733" s="7">
        <v>29</v>
      </c>
      <c r="C1733" s="7">
        <v>18</v>
      </c>
      <c r="D1733" s="7">
        <v>7.9857784300880804E-3</v>
      </c>
      <c r="E1733" s="7">
        <v>-1.9944579913248699E-2</v>
      </c>
      <c r="G1733" s="7">
        <v>29</v>
      </c>
      <c r="H1733" s="7">
        <v>18</v>
      </c>
      <c r="I1733" s="7">
        <v>8.4121938490451208E-3</v>
      </c>
      <c r="J1733" s="7">
        <v>1.5933259181423399E-2</v>
      </c>
    </row>
    <row r="1734" spans="2:10" x14ac:dyDescent="0.2">
      <c r="B1734" s="7">
        <v>30</v>
      </c>
      <c r="C1734" s="7">
        <v>18</v>
      </c>
      <c r="D1734" s="7">
        <v>0.100304231250022</v>
      </c>
      <c r="E1734" s="7">
        <v>8.3028823928620099E-2</v>
      </c>
      <c r="G1734" s="7">
        <v>30</v>
      </c>
      <c r="H1734" s="7">
        <v>18</v>
      </c>
      <c r="I1734" s="7">
        <v>9.96655575966479E-2</v>
      </c>
      <c r="J1734" s="7">
        <v>-2.25265885120116E-2</v>
      </c>
    </row>
    <row r="1735" spans="2:10" x14ac:dyDescent="0.2">
      <c r="B1735" s="7">
        <v>31</v>
      </c>
      <c r="C1735" s="7">
        <v>18</v>
      </c>
      <c r="D1735" s="7">
        <v>0.11566784501283101</v>
      </c>
      <c r="E1735" s="7">
        <v>8.0599227145484106E-2</v>
      </c>
      <c r="G1735" s="7">
        <v>31</v>
      </c>
      <c r="H1735" s="7">
        <v>18</v>
      </c>
      <c r="I1735" s="7">
        <v>0.112698922801676</v>
      </c>
      <c r="J1735" s="7">
        <v>-8.6035011959031807E-2</v>
      </c>
    </row>
    <row r="1736" spans="2:10" x14ac:dyDescent="0.2">
      <c r="B1736" s="7">
        <v>32</v>
      </c>
      <c r="C1736" s="7">
        <v>18</v>
      </c>
      <c r="D1736" s="7">
        <v>9.1634483159362304E-2</v>
      </c>
      <c r="E1736" s="7">
        <v>0.21524717431566201</v>
      </c>
      <c r="G1736" s="7">
        <v>32</v>
      </c>
      <c r="H1736" s="7">
        <v>18</v>
      </c>
      <c r="I1736" s="7">
        <v>9.0841227026027496E-2</v>
      </c>
      <c r="J1736" s="7">
        <v>8.1748547024501406E-2</v>
      </c>
    </row>
    <row r="1737" spans="2:10" x14ac:dyDescent="0.2">
      <c r="B1737" s="7">
        <v>33</v>
      </c>
      <c r="C1737" s="7">
        <v>18</v>
      </c>
      <c r="D1737" s="7">
        <v>2.4350566819271599E-2</v>
      </c>
      <c r="E1737" s="7">
        <v>3.9496497779800202E-2</v>
      </c>
      <c r="G1737" s="7">
        <v>33</v>
      </c>
      <c r="H1737" s="7">
        <v>18</v>
      </c>
      <c r="I1737" s="7">
        <v>2.4117161628335101E-2</v>
      </c>
      <c r="J1737" s="7">
        <v>-9.5772162251393008E-3</v>
      </c>
    </row>
    <row r="1738" spans="2:10" x14ac:dyDescent="0.2">
      <c r="B1738" s="7">
        <v>34</v>
      </c>
      <c r="C1738" s="7">
        <v>18</v>
      </c>
      <c r="D1738" s="7">
        <v>5.8567379333719999E-2</v>
      </c>
      <c r="E1738" s="7">
        <v>-5.1508553765783602E-2</v>
      </c>
      <c r="G1738" s="7">
        <v>34</v>
      </c>
      <c r="H1738" s="7">
        <v>18</v>
      </c>
      <c r="I1738" s="7">
        <v>5.82338135870328E-2</v>
      </c>
      <c r="J1738" s="7">
        <v>3.03071163493485E-4</v>
      </c>
    </row>
    <row r="1739" spans="2:10" x14ac:dyDescent="0.2">
      <c r="B1739" s="7">
        <v>35</v>
      </c>
      <c r="C1739" s="7">
        <v>18</v>
      </c>
      <c r="D1739" s="7">
        <v>-2.6704890675064E-2</v>
      </c>
      <c r="E1739" s="7">
        <v>-1.9098459621394798E-2</v>
      </c>
      <c r="G1739" s="7">
        <v>35</v>
      </c>
      <c r="H1739" s="7">
        <v>18</v>
      </c>
      <c r="I1739" s="7">
        <v>-2.47593852807944E-2</v>
      </c>
      <c r="J1739" s="7">
        <v>-3.5839489014532197E-2</v>
      </c>
    </row>
    <row r="1740" spans="2:10" x14ac:dyDescent="0.2">
      <c r="B1740" s="7">
        <v>36</v>
      </c>
      <c r="C1740" s="7">
        <v>18</v>
      </c>
      <c r="D1740" s="7">
        <v>-4.0145062896863601E-3</v>
      </c>
      <c r="E1740" s="7">
        <v>4.2620885527149703E-2</v>
      </c>
      <c r="G1740" s="7">
        <v>36</v>
      </c>
      <c r="H1740" s="7">
        <v>18</v>
      </c>
      <c r="I1740" s="7">
        <v>-4.7524125408395798E-3</v>
      </c>
      <c r="J1740" s="7">
        <v>3.8783255678509897E-2</v>
      </c>
    </row>
    <row r="1741" spans="2:10" x14ac:dyDescent="0.2">
      <c r="B1741" s="7">
        <v>37</v>
      </c>
      <c r="C1741" s="7">
        <v>18</v>
      </c>
      <c r="D1741" s="7">
        <v>-5.3941739646702999E-2</v>
      </c>
      <c r="E1741" s="7">
        <v>0.118941488714221</v>
      </c>
      <c r="G1741" s="7">
        <v>37</v>
      </c>
      <c r="H1741" s="7">
        <v>18</v>
      </c>
      <c r="I1741" s="7">
        <v>-5.3262230063346301E-2</v>
      </c>
      <c r="J1741" s="7">
        <v>7.0757777954092702E-2</v>
      </c>
    </row>
    <row r="1742" spans="2:10" x14ac:dyDescent="0.2">
      <c r="B1742" s="7">
        <v>38</v>
      </c>
      <c r="C1742" s="7">
        <v>18</v>
      </c>
      <c r="D1742" s="7">
        <v>5.3938777262256803E-3</v>
      </c>
      <c r="E1742" s="7">
        <v>-1.12543354926178E-2</v>
      </c>
      <c r="G1742" s="7">
        <v>38</v>
      </c>
      <c r="H1742" s="7">
        <v>18</v>
      </c>
      <c r="I1742" s="7">
        <v>5.7763316497787499E-3</v>
      </c>
      <c r="J1742" s="7">
        <v>-1.8913839360987301E-2</v>
      </c>
    </row>
    <row r="1743" spans="2:10" x14ac:dyDescent="0.2">
      <c r="B1743" s="7">
        <v>39</v>
      </c>
      <c r="C1743" s="7">
        <v>18</v>
      </c>
      <c r="D1743" s="7">
        <v>-2.2352057395733201E-2</v>
      </c>
      <c r="E1743" s="7">
        <v>-8.6746361430026106E-2</v>
      </c>
      <c r="G1743" s="7">
        <v>39</v>
      </c>
      <c r="H1743" s="7">
        <v>18</v>
      </c>
      <c r="I1743" s="7">
        <v>-2.2457362521007999E-2</v>
      </c>
      <c r="J1743" s="7">
        <v>9.2287492596375004E-2</v>
      </c>
    </row>
    <row r="1744" spans="2:10" x14ac:dyDescent="0.2">
      <c r="B1744" s="7">
        <v>40</v>
      </c>
      <c r="C1744" s="7">
        <v>18</v>
      </c>
      <c r="D1744" s="7">
        <v>-1.27625531839231E-2</v>
      </c>
      <c r="E1744" s="7">
        <v>3.2560497597738297E-2</v>
      </c>
      <c r="G1744" s="7">
        <v>40</v>
      </c>
      <c r="H1744" s="7">
        <v>18</v>
      </c>
      <c r="I1744" s="7">
        <v>-1.1943442649592999E-2</v>
      </c>
      <c r="J1744" s="7">
        <v>3.4414067921301403E-2</v>
      </c>
    </row>
    <row r="1745" spans="2:10" x14ac:dyDescent="0.2">
      <c r="B1745" s="7">
        <v>41</v>
      </c>
      <c r="C1745" s="7">
        <v>18</v>
      </c>
      <c r="D1745" s="7">
        <v>0.152571733219759</v>
      </c>
      <c r="E1745" s="7">
        <v>-1.28457679159197E-2</v>
      </c>
      <c r="G1745" s="7">
        <v>41</v>
      </c>
      <c r="H1745" s="7">
        <v>18</v>
      </c>
      <c r="I1745" s="7">
        <v>0.152124990975983</v>
      </c>
      <c r="J1745" s="7">
        <v>-5.1730284155837601E-2</v>
      </c>
    </row>
    <row r="1746" spans="2:10" x14ac:dyDescent="0.2">
      <c r="B1746" s="7">
        <v>42</v>
      </c>
      <c r="C1746" s="7">
        <v>18</v>
      </c>
      <c r="D1746" s="7">
        <v>-0.10453330033317</v>
      </c>
      <c r="E1746" s="7">
        <v>-7.4173612803219796E-2</v>
      </c>
      <c r="G1746" s="7">
        <v>42</v>
      </c>
      <c r="H1746" s="7">
        <v>18</v>
      </c>
      <c r="I1746" s="7">
        <v>-9.9689433103778299E-2</v>
      </c>
      <c r="J1746" s="7">
        <v>-0.111425823957957</v>
      </c>
    </row>
    <row r="1747" spans="2:10" x14ac:dyDescent="0.2">
      <c r="B1747" s="7">
        <v>43</v>
      </c>
      <c r="C1747" s="7">
        <v>18</v>
      </c>
      <c r="D1747" s="7">
        <v>0.11202431221338401</v>
      </c>
      <c r="E1747" s="7">
        <v>-5.4558710987709702E-2</v>
      </c>
      <c r="G1747" s="7">
        <v>43</v>
      </c>
      <c r="H1747" s="7">
        <v>18</v>
      </c>
      <c r="I1747" s="7">
        <v>0.111884923227358</v>
      </c>
      <c r="J1747" s="7">
        <v>6.5485845703671303E-2</v>
      </c>
    </row>
    <row r="1748" spans="2:10" x14ac:dyDescent="0.2">
      <c r="B1748" s="7">
        <v>44</v>
      </c>
      <c r="C1748" s="7">
        <v>18</v>
      </c>
      <c r="D1748" s="7">
        <v>9.1493367999296596E-2</v>
      </c>
      <c r="E1748" s="7">
        <v>5.65034809356071E-2</v>
      </c>
      <c r="G1748" s="7">
        <v>44</v>
      </c>
      <c r="H1748" s="7">
        <v>18</v>
      </c>
      <c r="I1748" s="7">
        <v>9.1286511033265696E-2</v>
      </c>
      <c r="J1748" s="7">
        <v>2.02616339244397E-2</v>
      </c>
    </row>
    <row r="1749" spans="2:10" x14ac:dyDescent="0.2">
      <c r="B1749" s="7">
        <v>45</v>
      </c>
      <c r="C1749" s="7">
        <v>18</v>
      </c>
      <c r="D1749" s="7">
        <v>4.5572811968449797E-2</v>
      </c>
      <c r="E1749" s="7">
        <v>-3.7968531712127898E-2</v>
      </c>
      <c r="G1749" s="7">
        <v>45</v>
      </c>
      <c r="H1749" s="7">
        <v>18</v>
      </c>
      <c r="I1749" s="7">
        <v>4.5253203598903703E-2</v>
      </c>
      <c r="J1749" s="7">
        <v>-0.132748649699129</v>
      </c>
    </row>
    <row r="1750" spans="2:10" x14ac:dyDescent="0.2">
      <c r="B1750" s="7">
        <v>46</v>
      </c>
      <c r="C1750" s="7">
        <v>18</v>
      </c>
      <c r="D1750" s="7">
        <v>0.115130516247488</v>
      </c>
      <c r="E1750" s="7">
        <v>9.2469568588926507E-2</v>
      </c>
      <c r="G1750" s="7">
        <v>46</v>
      </c>
      <c r="H1750" s="7">
        <v>18</v>
      </c>
      <c r="I1750" s="7">
        <v>0.11378958152452701</v>
      </c>
      <c r="J1750" s="7">
        <v>-1.2100616683415701E-2</v>
      </c>
    </row>
    <row r="1751" spans="2:10" x14ac:dyDescent="0.2">
      <c r="B1751" s="7">
        <v>47</v>
      </c>
      <c r="C1751" s="7">
        <v>18</v>
      </c>
      <c r="D1751" s="7">
        <v>6.0536027710620402E-2</v>
      </c>
      <c r="E1751" s="7">
        <v>7.3733394718276599E-2</v>
      </c>
      <c r="G1751" s="7">
        <v>47</v>
      </c>
      <c r="H1751" s="7">
        <v>18</v>
      </c>
      <c r="I1751" s="7">
        <v>6.0668011138396601E-2</v>
      </c>
      <c r="J1751" s="7">
        <v>0.110548595234134</v>
      </c>
    </row>
    <row r="1752" spans="2:10" x14ac:dyDescent="0.2">
      <c r="B1752" s="7">
        <v>48</v>
      </c>
      <c r="C1752" s="7">
        <v>18</v>
      </c>
      <c r="D1752" s="7">
        <v>1.7515000893757501E-2</v>
      </c>
      <c r="E1752" s="7">
        <v>-4.0149008395030897E-2</v>
      </c>
      <c r="G1752" s="7">
        <v>48</v>
      </c>
      <c r="H1752" s="7">
        <v>18</v>
      </c>
      <c r="I1752" s="7">
        <v>1.7523221773179099E-2</v>
      </c>
      <c r="J1752" s="7">
        <v>4.2900948660948401E-2</v>
      </c>
    </row>
    <row r="1753" spans="2:10" x14ac:dyDescent="0.2">
      <c r="B1753" s="7">
        <v>49</v>
      </c>
      <c r="C1753" s="7">
        <v>18</v>
      </c>
      <c r="D1753" s="7">
        <v>6.0492506351753399E-2</v>
      </c>
      <c r="E1753" s="7">
        <v>6.5741859276258197E-4</v>
      </c>
      <c r="G1753" s="7">
        <v>49</v>
      </c>
      <c r="H1753" s="7">
        <v>18</v>
      </c>
      <c r="I1753" s="7">
        <v>6.0395548870198802E-2</v>
      </c>
      <c r="J1753" s="7">
        <v>-3.6809983004157899E-3</v>
      </c>
    </row>
    <row r="1754" spans="2:10" x14ac:dyDescent="0.2">
      <c r="B1754" s="7">
        <v>50</v>
      </c>
      <c r="C1754" s="7">
        <v>18</v>
      </c>
      <c r="D1754" s="7">
        <v>-4.31012734179426E-2</v>
      </c>
      <c r="E1754" s="7">
        <v>1.36849552714944E-2</v>
      </c>
      <c r="G1754" s="7">
        <v>50</v>
      </c>
      <c r="H1754" s="7">
        <v>18</v>
      </c>
      <c r="I1754" s="7">
        <v>-4.3203485992227002E-2</v>
      </c>
      <c r="J1754" s="7">
        <v>-2.64824813504871E-2</v>
      </c>
    </row>
    <row r="1755" spans="2:10" x14ac:dyDescent="0.2">
      <c r="B1755" s="7">
        <v>51</v>
      </c>
      <c r="C1755" s="7">
        <v>18</v>
      </c>
      <c r="D1755" s="7">
        <v>-7.2371495632797406E-2</v>
      </c>
      <c r="E1755" s="7">
        <v>1.07822695071444E-2</v>
      </c>
      <c r="G1755" s="7">
        <v>51</v>
      </c>
      <c r="H1755" s="7">
        <v>18</v>
      </c>
      <c r="I1755" s="7">
        <v>-7.1520709036196506E-2</v>
      </c>
      <c r="J1755" s="7">
        <v>-8.4106900928357896E-3</v>
      </c>
    </row>
    <row r="1756" spans="2:10" x14ac:dyDescent="0.2">
      <c r="B1756" s="7">
        <v>52</v>
      </c>
      <c r="C1756" s="7">
        <v>18</v>
      </c>
      <c r="D1756" s="7">
        <v>0.283237484113389</v>
      </c>
      <c r="E1756" s="7">
        <v>0.15126401690388599</v>
      </c>
      <c r="G1756" s="7">
        <v>52</v>
      </c>
      <c r="H1756" s="7">
        <v>18</v>
      </c>
      <c r="I1756" s="7">
        <v>0.28273387945031903</v>
      </c>
      <c r="J1756" s="7">
        <v>0.26833355810669501</v>
      </c>
    </row>
    <row r="1757" spans="2:10" x14ac:dyDescent="0.2">
      <c r="B1757" s="7">
        <v>53</v>
      </c>
      <c r="C1757" s="7">
        <v>18</v>
      </c>
      <c r="D1757" s="7">
        <v>-9.3953862070259592E-3</v>
      </c>
      <c r="E1757" s="7">
        <v>-0.10909397898482399</v>
      </c>
      <c r="G1757" s="7">
        <v>53</v>
      </c>
      <c r="H1757" s="7">
        <v>18</v>
      </c>
      <c r="I1757" s="7">
        <v>-9.9995242995509805E-3</v>
      </c>
      <c r="J1757" s="7">
        <v>-3.05309251784074E-2</v>
      </c>
    </row>
    <row r="1758" spans="2:10" x14ac:dyDescent="0.2">
      <c r="B1758" s="7">
        <v>54</v>
      </c>
      <c r="C1758" s="7">
        <v>18</v>
      </c>
      <c r="D1758" s="7">
        <v>-6.2598727047612698E-2</v>
      </c>
      <c r="E1758" s="7">
        <v>4.4349576633441898E-2</v>
      </c>
      <c r="G1758" s="7">
        <v>54</v>
      </c>
      <c r="H1758" s="7">
        <v>18</v>
      </c>
      <c r="I1758" s="7">
        <v>-6.1859386871825399E-2</v>
      </c>
      <c r="J1758" s="7">
        <v>-0.12954939125475601</v>
      </c>
    </row>
    <row r="1759" spans="2:10" x14ac:dyDescent="0.2">
      <c r="B1759" s="7">
        <v>55</v>
      </c>
      <c r="C1759" s="7">
        <v>18</v>
      </c>
      <c r="D1759" s="7">
        <v>-1.13763101844242E-2</v>
      </c>
      <c r="E1759" s="7">
        <v>-1.2310715837404699E-4</v>
      </c>
      <c r="G1759" s="7">
        <v>55</v>
      </c>
      <c r="H1759" s="7">
        <v>18</v>
      </c>
      <c r="I1759" s="7">
        <v>-1.01140998836975E-2</v>
      </c>
      <c r="J1759" s="7">
        <v>-5.8407138102136699E-2</v>
      </c>
    </row>
    <row r="1760" spans="2:10" x14ac:dyDescent="0.2">
      <c r="B1760" s="7">
        <v>56</v>
      </c>
      <c r="C1760" s="7">
        <v>18</v>
      </c>
      <c r="D1760" s="7">
        <v>8.8768411994578897E-2</v>
      </c>
      <c r="E1760" s="7">
        <v>-2.6272763568414299E-2</v>
      </c>
      <c r="G1760" s="7">
        <v>56</v>
      </c>
      <c r="H1760" s="7">
        <v>18</v>
      </c>
      <c r="I1760" s="7">
        <v>8.9432844493135405E-2</v>
      </c>
      <c r="J1760" s="7">
        <v>-3.5361341177566202E-2</v>
      </c>
    </row>
    <row r="1761" spans="2:10" x14ac:dyDescent="0.2">
      <c r="B1761" s="7">
        <v>57</v>
      </c>
      <c r="C1761" s="7">
        <v>18</v>
      </c>
      <c r="D1761" s="7">
        <v>-8.3601715089487896E-2</v>
      </c>
      <c r="E1761" s="7">
        <v>-4.1215934832644401E-2</v>
      </c>
      <c r="G1761" s="7">
        <v>57</v>
      </c>
      <c r="H1761" s="7">
        <v>18</v>
      </c>
      <c r="I1761" s="7">
        <v>-8.1453591862862496E-2</v>
      </c>
      <c r="J1761" s="7">
        <v>4.2679465655416103E-2</v>
      </c>
    </row>
    <row r="1762" spans="2:10" x14ac:dyDescent="0.2">
      <c r="B1762" s="7">
        <v>58</v>
      </c>
      <c r="C1762" s="7">
        <v>18</v>
      </c>
      <c r="D1762" s="7">
        <v>-4.0376543378954501E-2</v>
      </c>
      <c r="E1762" s="7">
        <v>-9.0045052985432902E-2</v>
      </c>
      <c r="G1762" s="7">
        <v>58</v>
      </c>
      <c r="H1762" s="7">
        <v>18</v>
      </c>
      <c r="I1762" s="7">
        <v>-3.9304870478524399E-2</v>
      </c>
      <c r="J1762" s="7">
        <v>-8.2565930649622005E-2</v>
      </c>
    </row>
    <row r="1763" spans="2:10" x14ac:dyDescent="0.2">
      <c r="B1763" s="7">
        <v>59</v>
      </c>
      <c r="C1763" s="7">
        <v>18</v>
      </c>
      <c r="D1763" s="7">
        <v>-6.5470471371255307E-2</v>
      </c>
      <c r="E1763" s="7">
        <v>-4.3493100433446202E-2</v>
      </c>
      <c r="G1763" s="7">
        <v>59</v>
      </c>
      <c r="H1763" s="7">
        <v>18</v>
      </c>
      <c r="I1763" s="7">
        <v>-6.4225183840315794E-2</v>
      </c>
      <c r="J1763" s="7">
        <v>2.2901644521129E-2</v>
      </c>
    </row>
    <row r="1764" spans="2:10" x14ac:dyDescent="0.2">
      <c r="B1764" s="7">
        <v>60</v>
      </c>
      <c r="C1764" s="7">
        <v>18</v>
      </c>
      <c r="D1764" s="7">
        <v>-4.1733162321788697E-2</v>
      </c>
      <c r="E1764" s="7">
        <v>1.49783783257469E-2</v>
      </c>
      <c r="G1764" s="7">
        <v>60</v>
      </c>
      <c r="H1764" s="7">
        <v>18</v>
      </c>
      <c r="I1764" s="7">
        <v>-4.0579408808536499E-2</v>
      </c>
      <c r="J1764" s="7">
        <v>-3.9821504036996899E-2</v>
      </c>
    </row>
    <row r="1765" spans="2:10" x14ac:dyDescent="0.2">
      <c r="B1765" s="7">
        <v>61</v>
      </c>
      <c r="C1765" s="7">
        <v>18</v>
      </c>
      <c r="D1765" s="7">
        <v>-5.3342614188508698E-2</v>
      </c>
      <c r="E1765" s="7">
        <v>-0.212319617320746</v>
      </c>
      <c r="G1765" s="7">
        <v>61</v>
      </c>
      <c r="H1765" s="7">
        <v>18</v>
      </c>
      <c r="I1765" s="7">
        <v>-5.3274335181228601E-2</v>
      </c>
      <c r="J1765" s="7">
        <v>-0.13313763050018301</v>
      </c>
    </row>
    <row r="1766" spans="2:10" x14ac:dyDescent="0.2">
      <c r="B1766" s="7">
        <v>62</v>
      </c>
      <c r="C1766" s="7">
        <v>18</v>
      </c>
      <c r="D1766" s="7">
        <v>-4.3239233263520298E-2</v>
      </c>
      <c r="E1766" s="7">
        <v>2.4238707680705601E-2</v>
      </c>
      <c r="G1766" s="7">
        <v>62</v>
      </c>
      <c r="H1766" s="7">
        <v>18</v>
      </c>
      <c r="I1766" s="7">
        <v>-4.2326298111685597E-2</v>
      </c>
      <c r="J1766" s="7">
        <v>-1.4595933239416299E-2</v>
      </c>
    </row>
    <row r="1767" spans="2:10" x14ac:dyDescent="0.2">
      <c r="B1767" s="7">
        <v>63</v>
      </c>
      <c r="C1767" s="7">
        <v>18</v>
      </c>
      <c r="D1767" s="7">
        <v>-0.25484927823133302</v>
      </c>
      <c r="E1767" s="7">
        <v>-0.25586843675001503</v>
      </c>
      <c r="G1767" s="7">
        <v>63</v>
      </c>
      <c r="H1767" s="7">
        <v>18</v>
      </c>
      <c r="I1767" s="7">
        <v>-0.25328604526999698</v>
      </c>
      <c r="J1767" s="7">
        <v>-0.19583804530627399</v>
      </c>
    </row>
    <row r="1768" spans="2:10" x14ac:dyDescent="0.2">
      <c r="B1768" s="7">
        <v>64</v>
      </c>
      <c r="C1768" s="7">
        <v>18</v>
      </c>
      <c r="D1768" s="7">
        <v>-5.28057555867463E-2</v>
      </c>
      <c r="E1768" s="7">
        <v>4.0010868499997798E-3</v>
      </c>
      <c r="G1768" s="7">
        <v>64</v>
      </c>
      <c r="H1768" s="7">
        <v>18</v>
      </c>
      <c r="I1768" s="7">
        <v>-5.1393122607827003E-2</v>
      </c>
      <c r="J1768" s="7">
        <v>-0.11136903200508801</v>
      </c>
    </row>
    <row r="1769" spans="2:10" x14ac:dyDescent="0.2">
      <c r="B1769" s="7">
        <v>65</v>
      </c>
      <c r="C1769" s="7">
        <v>18</v>
      </c>
      <c r="D1769" s="7">
        <v>1.2485386579649E-2</v>
      </c>
      <c r="E1769" s="7">
        <v>2.2472856666415599E-2</v>
      </c>
      <c r="G1769" s="7">
        <v>65</v>
      </c>
      <c r="H1769" s="7">
        <v>18</v>
      </c>
      <c r="I1769" s="7">
        <v>1.33545175799608E-2</v>
      </c>
      <c r="J1769" s="7">
        <v>-2.8444055573926298E-3</v>
      </c>
    </row>
    <row r="1770" spans="2:10" x14ac:dyDescent="0.2">
      <c r="B1770" s="7">
        <v>66</v>
      </c>
      <c r="C1770" s="7">
        <v>18</v>
      </c>
      <c r="D1770" s="7">
        <v>0.179839833613546</v>
      </c>
      <c r="E1770" s="7">
        <v>-3.6037795559206401E-2</v>
      </c>
      <c r="G1770" s="7">
        <v>66</v>
      </c>
      <c r="H1770" s="7">
        <v>18</v>
      </c>
      <c r="I1770" s="7">
        <v>0.17658465869715601</v>
      </c>
      <c r="J1770" s="7">
        <v>2.3627359060576199E-3</v>
      </c>
    </row>
    <row r="1771" spans="2:10" x14ac:dyDescent="0.2">
      <c r="B1771" s="7">
        <v>67</v>
      </c>
      <c r="C1771" s="7">
        <v>18</v>
      </c>
      <c r="D1771" s="7">
        <v>8.5763824916657697E-2</v>
      </c>
      <c r="E1771" s="7">
        <v>5.5662241442574298E-2</v>
      </c>
      <c r="G1771" s="7">
        <v>67</v>
      </c>
      <c r="H1771" s="7">
        <v>18</v>
      </c>
      <c r="I1771" s="7">
        <v>8.5257042869510996E-2</v>
      </c>
      <c r="J1771" s="7">
        <v>-3.06185064054336E-2</v>
      </c>
    </row>
    <row r="1772" spans="2:10" x14ac:dyDescent="0.2">
      <c r="B1772" s="7">
        <v>68</v>
      </c>
      <c r="C1772" s="7">
        <v>18</v>
      </c>
      <c r="D1772" s="7">
        <v>-4.3573306576405501E-4</v>
      </c>
      <c r="E1772" s="7">
        <v>-1.19149950130826E-2</v>
      </c>
      <c r="G1772" s="7">
        <v>68</v>
      </c>
      <c r="H1772" s="7">
        <v>18</v>
      </c>
      <c r="I1772" s="13">
        <v>-8.4009822648667396E-5</v>
      </c>
      <c r="J1772" s="7">
        <v>1.5216012791334801E-2</v>
      </c>
    </row>
    <row r="1773" spans="2:10" x14ac:dyDescent="0.2">
      <c r="B1773" s="7">
        <v>69</v>
      </c>
      <c r="C1773" s="7">
        <v>18</v>
      </c>
      <c r="D1773" s="7">
        <v>-0.153788590400112</v>
      </c>
      <c r="E1773" s="7">
        <v>-0.15043564161266301</v>
      </c>
      <c r="G1773" s="7">
        <v>69</v>
      </c>
      <c r="H1773" s="7">
        <v>18</v>
      </c>
      <c r="I1773" s="7">
        <v>-0.15371061703748101</v>
      </c>
      <c r="J1773" s="7">
        <v>-0.21046029103962399</v>
      </c>
    </row>
    <row r="1774" spans="2:10" x14ac:dyDescent="0.2">
      <c r="B1774" s="7">
        <v>70</v>
      </c>
      <c r="C1774" s="7">
        <v>18</v>
      </c>
      <c r="D1774" s="7">
        <v>-0.124410964155889</v>
      </c>
      <c r="E1774" s="7">
        <v>-0.20707257854585101</v>
      </c>
      <c r="G1774" s="7">
        <v>70</v>
      </c>
      <c r="H1774" s="7">
        <v>18</v>
      </c>
      <c r="I1774" s="7">
        <v>-0.122320946527099</v>
      </c>
      <c r="J1774" s="7">
        <v>-0.151182547657148</v>
      </c>
    </row>
    <row r="1775" spans="2:10" x14ac:dyDescent="0.2">
      <c r="B1775" s="7">
        <v>71</v>
      </c>
      <c r="C1775" s="7">
        <v>18</v>
      </c>
      <c r="D1775" s="7">
        <v>4.8934581901782799E-2</v>
      </c>
      <c r="E1775" s="7">
        <v>6.3162314978910698E-3</v>
      </c>
      <c r="G1775" s="7">
        <v>71</v>
      </c>
      <c r="H1775" s="7">
        <v>18</v>
      </c>
      <c r="I1775" s="7">
        <v>4.83150565035615E-2</v>
      </c>
      <c r="J1775" s="7">
        <v>-1.1890441183176399E-2</v>
      </c>
    </row>
    <row r="1776" spans="2:10" x14ac:dyDescent="0.2">
      <c r="B1776" s="7">
        <v>72</v>
      </c>
      <c r="C1776" s="7">
        <v>18</v>
      </c>
      <c r="D1776" s="7">
        <v>4.0102099083023602E-3</v>
      </c>
      <c r="E1776" s="7">
        <v>-6.1433614790782798E-2</v>
      </c>
      <c r="G1776" s="7">
        <v>72</v>
      </c>
      <c r="H1776" s="7">
        <v>18</v>
      </c>
      <c r="I1776" s="7">
        <v>4.0301743732795697E-3</v>
      </c>
      <c r="J1776" s="7">
        <v>-6.0871230789914903E-2</v>
      </c>
    </row>
    <row r="1777" spans="2:10" x14ac:dyDescent="0.2">
      <c r="B1777" s="7">
        <v>73</v>
      </c>
      <c r="C1777" s="7">
        <v>18</v>
      </c>
      <c r="D1777" s="7">
        <v>1.7868516702966599E-2</v>
      </c>
      <c r="E1777" s="7">
        <v>-8.7739640905184005E-2</v>
      </c>
      <c r="G1777" s="7">
        <v>73</v>
      </c>
      <c r="H1777" s="7">
        <v>18</v>
      </c>
      <c r="I1777" s="7">
        <v>1.7883563016807699E-2</v>
      </c>
      <c r="J1777" s="7">
        <v>-7.8166634294021299E-3</v>
      </c>
    </row>
    <row r="1778" spans="2:10" x14ac:dyDescent="0.2">
      <c r="B1778" s="7">
        <v>74</v>
      </c>
      <c r="C1778" s="7">
        <v>18</v>
      </c>
      <c r="D1778" s="7">
        <v>7.0688285970208001E-2</v>
      </c>
      <c r="E1778" s="7">
        <v>5.9064466480716497E-2</v>
      </c>
      <c r="G1778" s="7">
        <v>74</v>
      </c>
      <c r="H1778" s="7">
        <v>18</v>
      </c>
      <c r="I1778" s="7">
        <v>6.9765137742777497E-2</v>
      </c>
      <c r="J1778" s="7">
        <v>0.118601244131225</v>
      </c>
    </row>
    <row r="1779" spans="2:10" x14ac:dyDescent="0.2">
      <c r="B1779" s="7">
        <v>75</v>
      </c>
      <c r="C1779" s="7">
        <v>18</v>
      </c>
      <c r="D1779" s="7">
        <v>-0.13233948084325001</v>
      </c>
      <c r="E1779" s="7">
        <v>-0.111538611248212</v>
      </c>
      <c r="G1779" s="7">
        <v>75</v>
      </c>
      <c r="H1779" s="7">
        <v>18</v>
      </c>
      <c r="I1779" s="7">
        <v>-0.13080913240589201</v>
      </c>
      <c r="J1779" s="7">
        <v>-0.131049125050897</v>
      </c>
    </row>
    <row r="1780" spans="2:10" x14ac:dyDescent="0.2">
      <c r="B1780" s="7">
        <v>76</v>
      </c>
      <c r="C1780" s="7">
        <v>18</v>
      </c>
      <c r="D1780" s="7">
        <v>5.73309648483038E-2</v>
      </c>
      <c r="E1780" s="7">
        <v>1.7558362587673002E-2</v>
      </c>
      <c r="G1780" s="7">
        <v>76</v>
      </c>
      <c r="H1780" s="7">
        <v>18</v>
      </c>
      <c r="I1780" s="7">
        <v>5.6799471963676899E-2</v>
      </c>
      <c r="J1780" s="7">
        <v>6.8235045702265601E-2</v>
      </c>
    </row>
    <row r="1781" spans="2:10" x14ac:dyDescent="0.2">
      <c r="B1781" s="7">
        <v>77</v>
      </c>
      <c r="C1781" s="7">
        <v>18</v>
      </c>
      <c r="D1781" s="7">
        <v>1.43322951049107E-3</v>
      </c>
      <c r="E1781" s="7">
        <v>0.100210822897509</v>
      </c>
      <c r="G1781" s="7">
        <v>77</v>
      </c>
      <c r="H1781" s="7">
        <v>18</v>
      </c>
      <c r="I1781" s="7">
        <v>1.95405075661448E-3</v>
      </c>
      <c r="J1781" s="7">
        <v>5.0548994749450002E-2</v>
      </c>
    </row>
    <row r="1782" spans="2:10" x14ac:dyDescent="0.2">
      <c r="B1782" s="7">
        <v>78</v>
      </c>
      <c r="C1782" s="7">
        <v>18</v>
      </c>
      <c r="D1782" s="7">
        <v>7.3605737289485204E-2</v>
      </c>
      <c r="E1782" s="7">
        <v>8.2232791826500701E-2</v>
      </c>
      <c r="G1782" s="7">
        <v>78</v>
      </c>
      <c r="H1782" s="7">
        <v>18</v>
      </c>
      <c r="I1782" s="7">
        <v>7.3371019963200695E-2</v>
      </c>
      <c r="J1782" s="7">
        <v>7.5458577103759694E-2</v>
      </c>
    </row>
    <row r="1783" spans="2:10" x14ac:dyDescent="0.2">
      <c r="B1783" s="7">
        <v>79</v>
      </c>
      <c r="C1783" s="7">
        <v>18</v>
      </c>
      <c r="D1783" s="7">
        <v>5.7045422353452198E-3</v>
      </c>
      <c r="E1783" s="7">
        <v>-5.8359018775139E-2</v>
      </c>
      <c r="G1783" s="7">
        <v>79</v>
      </c>
      <c r="H1783" s="7">
        <v>18</v>
      </c>
      <c r="I1783" s="7">
        <v>6.0493927019153997E-3</v>
      </c>
      <c r="J1783" s="7">
        <v>-9.06439121023528E-2</v>
      </c>
    </row>
    <row r="1784" spans="2:10" x14ac:dyDescent="0.2">
      <c r="B1784" s="7">
        <v>80</v>
      </c>
      <c r="C1784" s="7">
        <v>18</v>
      </c>
      <c r="D1784" s="7">
        <v>-5.3691789095804401E-3</v>
      </c>
      <c r="E1784" s="7">
        <v>5.7698604655128001E-2</v>
      </c>
      <c r="G1784" s="7">
        <v>80</v>
      </c>
      <c r="H1784" s="7">
        <v>18</v>
      </c>
      <c r="I1784" s="7">
        <v>-4.6655029135766997E-3</v>
      </c>
      <c r="J1784" s="7">
        <v>1.7541949449173099E-2</v>
      </c>
    </row>
    <row r="1785" spans="2:10" x14ac:dyDescent="0.2">
      <c r="B1785" s="7">
        <v>81</v>
      </c>
      <c r="C1785" s="7">
        <v>18</v>
      </c>
      <c r="D1785" s="7">
        <v>-3.2534482218388797E-2</v>
      </c>
      <c r="E1785" s="7">
        <v>-9.8581167562521402E-2</v>
      </c>
      <c r="G1785" s="7">
        <v>81</v>
      </c>
      <c r="H1785" s="7">
        <v>18</v>
      </c>
      <c r="I1785" s="7">
        <v>-3.3179994783003201E-2</v>
      </c>
      <c r="J1785" s="7">
        <v>7.0615057250327197E-3</v>
      </c>
    </row>
    <row r="1786" spans="2:10" x14ac:dyDescent="0.2">
      <c r="B1786" s="7">
        <v>82</v>
      </c>
      <c r="C1786" s="7">
        <v>18</v>
      </c>
      <c r="D1786" s="7">
        <v>-0.13745114754555501</v>
      </c>
      <c r="E1786" s="7">
        <v>7.2396084533927797E-3</v>
      </c>
      <c r="G1786" s="7">
        <v>82</v>
      </c>
      <c r="H1786" s="7">
        <v>18</v>
      </c>
      <c r="I1786" s="7">
        <v>-0.13125444872307099</v>
      </c>
      <c r="J1786" s="7">
        <v>-2.2883591845026498E-2</v>
      </c>
    </row>
    <row r="1787" spans="2:10" x14ac:dyDescent="0.2">
      <c r="B1787" s="7">
        <v>83</v>
      </c>
      <c r="C1787" s="7">
        <v>18</v>
      </c>
      <c r="D1787" s="7">
        <v>-8.9486150342210595E-5</v>
      </c>
      <c r="E1787" s="7">
        <v>-5.3506777661345602E-2</v>
      </c>
      <c r="G1787" s="7">
        <v>83</v>
      </c>
      <c r="H1787" s="7">
        <v>18</v>
      </c>
      <c r="I1787" s="7">
        <v>2.2774685037951799E-4</v>
      </c>
      <c r="J1787" s="7">
        <v>-0.104313877206099</v>
      </c>
    </row>
    <row r="1788" spans="2:10" x14ac:dyDescent="0.2">
      <c r="B1788" s="7">
        <v>84</v>
      </c>
      <c r="C1788" s="7">
        <v>18</v>
      </c>
      <c r="D1788" s="7">
        <v>5.82659200275462E-2</v>
      </c>
      <c r="E1788" s="7">
        <v>8.1836051831375697E-2</v>
      </c>
      <c r="G1788" s="7">
        <v>84</v>
      </c>
      <c r="H1788" s="7">
        <v>18</v>
      </c>
      <c r="I1788" s="7">
        <v>5.79093972590599E-2</v>
      </c>
      <c r="J1788" s="7">
        <v>2.1155440330762301E-2</v>
      </c>
    </row>
    <row r="1789" spans="2:10" x14ac:dyDescent="0.2">
      <c r="B1789" s="7">
        <v>85</v>
      </c>
      <c r="C1789" s="7">
        <v>18</v>
      </c>
      <c r="D1789" s="7">
        <v>-0.11223406628787901</v>
      </c>
      <c r="E1789" s="7">
        <v>-3.6169456419690597E-2</v>
      </c>
      <c r="G1789" s="7">
        <v>85</v>
      </c>
      <c r="H1789" s="7">
        <v>18</v>
      </c>
      <c r="I1789" s="7">
        <v>-0.110691166476069</v>
      </c>
      <c r="J1789" s="7">
        <v>6.5391246794154895E-2</v>
      </c>
    </row>
    <row r="1790" spans="2:10" x14ac:dyDescent="0.2">
      <c r="B1790" s="7">
        <v>86</v>
      </c>
      <c r="C1790" s="7">
        <v>18</v>
      </c>
      <c r="D1790" s="7">
        <v>0.11547425449</v>
      </c>
      <c r="E1790" s="7">
        <v>0.14514674462080501</v>
      </c>
      <c r="G1790" s="7">
        <v>86</v>
      </c>
      <c r="H1790" s="7">
        <v>18</v>
      </c>
      <c r="I1790" s="7">
        <v>0.11584835742763699</v>
      </c>
      <c r="J1790" s="7">
        <v>0.10542948555845701</v>
      </c>
    </row>
    <row r="1791" spans="2:10" x14ac:dyDescent="0.2">
      <c r="B1791" s="7">
        <v>87</v>
      </c>
      <c r="C1791" s="7">
        <v>18</v>
      </c>
      <c r="D1791" s="7">
        <v>-2.6757295841949101E-2</v>
      </c>
      <c r="E1791" s="7">
        <v>-0.10138129418949</v>
      </c>
      <c r="G1791" s="7">
        <v>87</v>
      </c>
      <c r="H1791" s="7">
        <v>18</v>
      </c>
      <c r="I1791" s="7">
        <v>-2.39373365849413E-2</v>
      </c>
      <c r="J1791" s="7">
        <v>-7.76074984292245E-2</v>
      </c>
    </row>
    <row r="1792" spans="2:10" x14ac:dyDescent="0.2">
      <c r="B1792" s="7">
        <v>88</v>
      </c>
      <c r="C1792" s="7">
        <v>18</v>
      </c>
      <c r="D1792" s="7">
        <v>-2.9776687194480001E-2</v>
      </c>
      <c r="E1792" s="7">
        <v>-6.1302328717705898E-2</v>
      </c>
      <c r="G1792" s="7">
        <v>88</v>
      </c>
      <c r="H1792" s="7">
        <v>18</v>
      </c>
      <c r="I1792" s="7">
        <v>-2.8899340703171499E-2</v>
      </c>
      <c r="J1792" s="7">
        <v>6.8787692868808002E-3</v>
      </c>
    </row>
    <row r="1793" spans="2:10" x14ac:dyDescent="0.2">
      <c r="B1793" s="7">
        <v>89</v>
      </c>
      <c r="C1793" s="7">
        <v>18</v>
      </c>
      <c r="D1793" s="7">
        <v>7.2373752525134397E-3</v>
      </c>
      <c r="E1793" s="7">
        <v>-1.24431080338336E-2</v>
      </c>
      <c r="G1793" s="7">
        <v>89</v>
      </c>
      <c r="H1793" s="7">
        <v>18</v>
      </c>
      <c r="I1793" s="7">
        <v>7.2837630297897197E-3</v>
      </c>
      <c r="J1793" s="7">
        <v>2.18947588289744E-2</v>
      </c>
    </row>
    <row r="1794" spans="2:10" x14ac:dyDescent="0.2">
      <c r="B1794" s="7">
        <v>90</v>
      </c>
      <c r="C1794" s="7">
        <v>18</v>
      </c>
      <c r="D1794" s="7">
        <v>0.174618218348776</v>
      </c>
      <c r="E1794" s="7">
        <v>9.8885453426397901E-2</v>
      </c>
      <c r="G1794" s="7">
        <v>90</v>
      </c>
      <c r="H1794" s="7">
        <v>18</v>
      </c>
      <c r="I1794" s="7">
        <v>0.17452686214632601</v>
      </c>
      <c r="J1794" s="7">
        <v>0.186322349516962</v>
      </c>
    </row>
    <row r="1795" spans="2:10" x14ac:dyDescent="0.2">
      <c r="B1795" s="7">
        <v>91</v>
      </c>
      <c r="C1795" s="7">
        <v>18</v>
      </c>
      <c r="D1795" s="7">
        <v>2.03403861313474E-2</v>
      </c>
      <c r="E1795" s="7">
        <v>5.1353050630623003E-2</v>
      </c>
      <c r="G1795" s="7">
        <v>91</v>
      </c>
      <c r="H1795" s="7">
        <v>18</v>
      </c>
      <c r="I1795" s="7">
        <v>2.0401469606159801E-2</v>
      </c>
      <c r="J1795" s="7">
        <v>6.7938247302265595E-2</v>
      </c>
    </row>
    <row r="1796" spans="2:10" x14ac:dyDescent="0.2">
      <c r="B1796" s="7">
        <v>92</v>
      </c>
      <c r="C1796" s="7">
        <v>18</v>
      </c>
      <c r="D1796" s="7">
        <v>-0.162373949776809</v>
      </c>
      <c r="E1796" s="7">
        <v>-3.44217990714029E-2</v>
      </c>
      <c r="G1796" s="7">
        <v>92</v>
      </c>
      <c r="H1796" s="7">
        <v>18</v>
      </c>
      <c r="I1796" s="7">
        <v>-0.15848241513168501</v>
      </c>
      <c r="J1796" s="7">
        <v>-2.2535434718498899E-2</v>
      </c>
    </row>
    <row r="1797" spans="2:10" x14ac:dyDescent="0.2">
      <c r="B1797" s="7">
        <v>93</v>
      </c>
      <c r="C1797" s="7">
        <v>18</v>
      </c>
      <c r="D1797" s="7">
        <v>0.12349333507603601</v>
      </c>
      <c r="E1797" s="7">
        <v>0.15097165558869299</v>
      </c>
      <c r="G1797" s="7">
        <v>93</v>
      </c>
      <c r="H1797" s="7">
        <v>18</v>
      </c>
      <c r="I1797" s="7">
        <v>0.11976614576929</v>
      </c>
      <c r="J1797" s="7">
        <v>0.13499094266546499</v>
      </c>
    </row>
    <row r="1798" spans="2:10" x14ac:dyDescent="0.2">
      <c r="B1798" s="7">
        <v>94</v>
      </c>
      <c r="C1798" s="7">
        <v>18</v>
      </c>
      <c r="D1798" s="7">
        <v>-7.2459896810421797E-3</v>
      </c>
      <c r="E1798" s="7">
        <v>5.6859792953714502E-2</v>
      </c>
      <c r="G1798" s="7">
        <v>94</v>
      </c>
      <c r="H1798" s="7">
        <v>18</v>
      </c>
      <c r="I1798" s="7">
        <v>-7.1931867149590501E-3</v>
      </c>
      <c r="J1798" s="7">
        <v>3.6013203115432497E-2</v>
      </c>
    </row>
    <row r="1799" spans="2:10" x14ac:dyDescent="0.2">
      <c r="B1799" s="7">
        <v>95</v>
      </c>
      <c r="C1799" s="7">
        <v>18</v>
      </c>
      <c r="D1799" s="7">
        <v>-6.0062383638239698E-3</v>
      </c>
      <c r="E1799" s="7">
        <v>0.104230310658915</v>
      </c>
      <c r="G1799" s="7">
        <v>95</v>
      </c>
      <c r="H1799" s="7">
        <v>18</v>
      </c>
      <c r="I1799" s="7">
        <v>-5.2808937348238797E-3</v>
      </c>
      <c r="J1799" s="7">
        <v>-2.1869678137639102E-2</v>
      </c>
    </row>
    <row r="1800" spans="2:10" x14ac:dyDescent="0.2">
      <c r="B1800" s="7">
        <v>96</v>
      </c>
      <c r="C1800" s="7">
        <v>18</v>
      </c>
      <c r="D1800" s="7">
        <v>3.26895588352265E-2</v>
      </c>
      <c r="E1800" s="7">
        <v>-3.5628659168292401E-2</v>
      </c>
      <c r="G1800" s="7">
        <v>96</v>
      </c>
      <c r="H1800" s="7">
        <v>18</v>
      </c>
      <c r="I1800" s="7">
        <v>3.2738278059198898E-2</v>
      </c>
      <c r="J1800" s="7">
        <v>8.8125047549174995E-2</v>
      </c>
    </row>
    <row r="1801" spans="2:10" x14ac:dyDescent="0.2">
      <c r="B1801" s="7">
        <v>97</v>
      </c>
      <c r="C1801" s="7">
        <v>18</v>
      </c>
      <c r="D1801" s="7">
        <v>-5.8189644543530199E-2</v>
      </c>
      <c r="E1801" s="7">
        <v>-8.8286184614018395E-2</v>
      </c>
      <c r="G1801" s="7">
        <v>97</v>
      </c>
      <c r="H1801" s="7">
        <v>18</v>
      </c>
      <c r="I1801" s="7">
        <v>-5.7399783957771802E-2</v>
      </c>
      <c r="J1801" s="7">
        <v>-2.2811110344903799E-2</v>
      </c>
    </row>
    <row r="1802" spans="2:10" x14ac:dyDescent="0.2">
      <c r="B1802" s="7">
        <v>98</v>
      </c>
      <c r="C1802" s="7">
        <v>18</v>
      </c>
      <c r="D1802" s="7">
        <v>2.4576437941142601E-2</v>
      </c>
      <c r="E1802" s="7">
        <v>4.3178506714863098E-2</v>
      </c>
      <c r="G1802" s="7">
        <v>98</v>
      </c>
      <c r="H1802" s="7">
        <v>18</v>
      </c>
      <c r="I1802" s="7">
        <v>2.4617165912317801E-2</v>
      </c>
      <c r="J1802" s="7">
        <v>7.4970858842624097E-2</v>
      </c>
    </row>
    <row r="1803" spans="2:10" x14ac:dyDescent="0.2">
      <c r="B1803" s="7">
        <v>99</v>
      </c>
      <c r="C1803" s="7">
        <v>18</v>
      </c>
      <c r="D1803" s="7">
        <v>-0.13523497048420399</v>
      </c>
      <c r="E1803" s="7">
        <v>-1.30279927034653E-2</v>
      </c>
      <c r="G1803" s="7">
        <v>99</v>
      </c>
      <c r="H1803" s="7">
        <v>18</v>
      </c>
      <c r="I1803" s="7">
        <v>-0.13599320842933901</v>
      </c>
      <c r="J1803" s="7">
        <v>-8.9857204224701406E-2</v>
      </c>
    </row>
    <row r="1804" spans="2:10" x14ac:dyDescent="0.2">
      <c r="B1804" s="7">
        <v>100</v>
      </c>
      <c r="C1804" s="7">
        <v>18</v>
      </c>
      <c r="D1804" s="7">
        <v>2.6285621272343501E-2</v>
      </c>
      <c r="E1804" s="7">
        <v>-1.7988665171994701E-2</v>
      </c>
      <c r="G1804" s="7">
        <v>100</v>
      </c>
      <c r="H1804" s="7">
        <v>18</v>
      </c>
      <c r="I1804" s="7">
        <v>2.6307028662600401E-2</v>
      </c>
      <c r="J1804" s="7">
        <v>-7.3241624758921403E-2</v>
      </c>
    </row>
    <row r="1805" spans="2:10" x14ac:dyDescent="0.2">
      <c r="B1805" s="7">
        <v>1</v>
      </c>
      <c r="C1805" s="7">
        <v>19</v>
      </c>
      <c r="D1805" s="7">
        <v>-8.7085444369501303E-2</v>
      </c>
      <c r="E1805" s="7">
        <v>-0.22274274332368199</v>
      </c>
      <c r="G1805" s="7">
        <v>1</v>
      </c>
      <c r="H1805" s="7">
        <v>19</v>
      </c>
      <c r="I1805" s="7">
        <v>-8.5831216261238893E-2</v>
      </c>
      <c r="J1805" s="7">
        <v>-0.19912362790761901</v>
      </c>
    </row>
    <row r="1806" spans="2:10" x14ac:dyDescent="0.2">
      <c r="B1806" s="7">
        <v>2</v>
      </c>
      <c r="C1806" s="7">
        <v>19</v>
      </c>
      <c r="D1806" s="7">
        <v>5.2395607928167102E-2</v>
      </c>
      <c r="E1806" s="7">
        <v>-6.9361732167722706E-2</v>
      </c>
      <c r="G1806" s="7">
        <v>2</v>
      </c>
      <c r="H1806" s="7">
        <v>19</v>
      </c>
      <c r="I1806" s="7">
        <v>5.2330730466552601E-2</v>
      </c>
      <c r="J1806" s="7">
        <v>-2.75431217355582E-3</v>
      </c>
    </row>
    <row r="1807" spans="2:10" x14ac:dyDescent="0.2">
      <c r="B1807" s="7">
        <v>3</v>
      </c>
      <c r="C1807" s="7">
        <v>19</v>
      </c>
      <c r="D1807" s="7">
        <v>-0.205841763170512</v>
      </c>
      <c r="E1807" s="7">
        <v>-0.13091514558578701</v>
      </c>
      <c r="G1807" s="7">
        <v>3</v>
      </c>
      <c r="H1807" s="7">
        <v>19</v>
      </c>
      <c r="I1807" s="7">
        <v>-0.20113469605965201</v>
      </c>
      <c r="J1807" s="7">
        <v>-0.17629740330309401</v>
      </c>
    </row>
    <row r="1808" spans="2:10" x14ac:dyDescent="0.2">
      <c r="B1808" s="7">
        <v>4</v>
      </c>
      <c r="C1808" s="7">
        <v>19</v>
      </c>
      <c r="D1808" s="7">
        <v>-3.1208035773401501E-2</v>
      </c>
      <c r="E1808" s="7">
        <v>6.5970660593203306E-2</v>
      </c>
      <c r="G1808" s="7">
        <v>4</v>
      </c>
      <c r="H1808" s="7">
        <v>19</v>
      </c>
      <c r="I1808" s="7">
        <v>-2.9797502914810502E-2</v>
      </c>
      <c r="J1808" s="7">
        <v>-2.0764879677353899E-2</v>
      </c>
    </row>
    <row r="1809" spans="2:10" x14ac:dyDescent="0.2">
      <c r="B1809" s="7">
        <v>5</v>
      </c>
      <c r="C1809" s="7">
        <v>19</v>
      </c>
      <c r="D1809" s="7">
        <v>1.9146437736997899E-2</v>
      </c>
      <c r="E1809" s="7">
        <v>7.7356936924493497E-2</v>
      </c>
      <c r="G1809" s="7">
        <v>5</v>
      </c>
      <c r="H1809" s="7">
        <v>19</v>
      </c>
      <c r="I1809" s="7">
        <v>1.94301267107964E-2</v>
      </c>
      <c r="J1809" s="7">
        <v>-1.46681439120435E-2</v>
      </c>
    </row>
    <row r="1810" spans="2:10" x14ac:dyDescent="0.2">
      <c r="B1810" s="7">
        <v>6</v>
      </c>
      <c r="C1810" s="7">
        <v>19</v>
      </c>
      <c r="D1810" s="7">
        <v>-0.17791955487014</v>
      </c>
      <c r="E1810" s="7">
        <v>-0.23247779939197999</v>
      </c>
      <c r="G1810" s="7">
        <v>6</v>
      </c>
      <c r="H1810" s="7">
        <v>19</v>
      </c>
      <c r="I1810" s="7">
        <v>-0.17443048159076099</v>
      </c>
      <c r="J1810" s="7">
        <v>-0.27132521555709699</v>
      </c>
    </row>
    <row r="1811" spans="2:10" x14ac:dyDescent="0.2">
      <c r="B1811" s="7">
        <v>7</v>
      </c>
      <c r="C1811" s="7">
        <v>19</v>
      </c>
      <c r="D1811" s="7">
        <v>2.58333119809224E-2</v>
      </c>
      <c r="E1811" s="7">
        <v>0.120477791163751</v>
      </c>
      <c r="G1811" s="7">
        <v>7</v>
      </c>
      <c r="H1811" s="7">
        <v>19</v>
      </c>
      <c r="I1811" s="7">
        <v>2.5811634754838102E-2</v>
      </c>
      <c r="J1811" s="7">
        <v>8.4366298870776305E-2</v>
      </c>
    </row>
    <row r="1812" spans="2:10" x14ac:dyDescent="0.2">
      <c r="B1812" s="7">
        <v>8</v>
      </c>
      <c r="C1812" s="7">
        <v>19</v>
      </c>
      <c r="D1812" s="7">
        <v>7.0435899201427801E-2</v>
      </c>
      <c r="E1812" s="7">
        <v>0.14571538287250299</v>
      </c>
      <c r="G1812" s="7">
        <v>8</v>
      </c>
      <c r="H1812" s="7">
        <v>19</v>
      </c>
      <c r="I1812" s="7">
        <v>7.0696503750513201E-2</v>
      </c>
      <c r="J1812" s="7">
        <v>6.9494742711659896E-2</v>
      </c>
    </row>
    <row r="1813" spans="2:10" x14ac:dyDescent="0.2">
      <c r="B1813" s="7">
        <v>9</v>
      </c>
      <c r="C1813" s="7">
        <v>19</v>
      </c>
      <c r="D1813" s="7">
        <v>-0.16343983859287001</v>
      </c>
      <c r="E1813" s="7">
        <v>-0.18889492359696</v>
      </c>
      <c r="G1813" s="7">
        <v>9</v>
      </c>
      <c r="H1813" s="7">
        <v>19</v>
      </c>
      <c r="I1813" s="7">
        <v>-0.16341707860014201</v>
      </c>
      <c r="J1813" s="7">
        <v>-0.275401461789059</v>
      </c>
    </row>
    <row r="1814" spans="2:10" x14ac:dyDescent="0.2">
      <c r="B1814" s="7">
        <v>10</v>
      </c>
      <c r="C1814" s="7">
        <v>19</v>
      </c>
      <c r="D1814" s="7">
        <v>-9.1543199115463394E-2</v>
      </c>
      <c r="E1814" s="7">
        <v>-7.0264368133157604E-2</v>
      </c>
      <c r="G1814" s="7">
        <v>10</v>
      </c>
      <c r="H1814" s="7">
        <v>19</v>
      </c>
      <c r="I1814" s="7">
        <v>-9.1185945730176202E-2</v>
      </c>
      <c r="J1814" s="7">
        <v>-4.50035160758109E-2</v>
      </c>
    </row>
    <row r="1815" spans="2:10" x14ac:dyDescent="0.2">
      <c r="B1815" s="7">
        <v>11</v>
      </c>
      <c r="C1815" s="7">
        <v>19</v>
      </c>
      <c r="D1815" s="7">
        <v>-6.8894337383937895E-2</v>
      </c>
      <c r="E1815" s="7">
        <v>-8.7770420969485799E-2</v>
      </c>
      <c r="G1815" s="7">
        <v>11</v>
      </c>
      <c r="H1815" s="7">
        <v>19</v>
      </c>
      <c r="I1815" s="7">
        <v>-6.6956919654108701E-2</v>
      </c>
      <c r="J1815" s="7">
        <v>3.2403677667209897E-2</v>
      </c>
    </row>
    <row r="1816" spans="2:10" x14ac:dyDescent="0.2">
      <c r="B1816" s="7">
        <v>12</v>
      </c>
      <c r="C1816" s="7">
        <v>19</v>
      </c>
      <c r="D1816" s="7">
        <v>-6.7484943147938695E-2</v>
      </c>
      <c r="E1816" s="7">
        <v>5.6321660273088298E-2</v>
      </c>
      <c r="G1816" s="7">
        <v>12</v>
      </c>
      <c r="H1816" s="7">
        <v>19</v>
      </c>
      <c r="I1816" s="7">
        <v>-6.7707582101807204E-2</v>
      </c>
      <c r="J1816" s="7">
        <v>-7.4787408465351E-3</v>
      </c>
    </row>
    <row r="1817" spans="2:10" x14ac:dyDescent="0.2">
      <c r="B1817" s="7">
        <v>13</v>
      </c>
      <c r="C1817" s="7">
        <v>19</v>
      </c>
      <c r="D1817" s="7">
        <v>-1.91091746349485E-2</v>
      </c>
      <c r="E1817" s="7">
        <v>4.4834289766018998E-2</v>
      </c>
      <c r="G1817" s="7">
        <v>13</v>
      </c>
      <c r="H1817" s="7">
        <v>19</v>
      </c>
      <c r="I1817" s="7">
        <v>-1.8352879177914599E-2</v>
      </c>
      <c r="J1817" s="7">
        <v>1.41572497195597E-4</v>
      </c>
    </row>
    <row r="1818" spans="2:10" x14ac:dyDescent="0.2">
      <c r="B1818" s="7">
        <v>14</v>
      </c>
      <c r="C1818" s="7">
        <v>19</v>
      </c>
      <c r="D1818" s="7">
        <v>-0.110567366200806</v>
      </c>
      <c r="E1818" s="7">
        <v>-0.151257628677925</v>
      </c>
      <c r="G1818" s="7">
        <v>14</v>
      </c>
      <c r="H1818" s="7">
        <v>19</v>
      </c>
      <c r="I1818" s="7">
        <v>-0.10742064439915899</v>
      </c>
      <c r="J1818" s="7">
        <v>-2.74850448597483E-2</v>
      </c>
    </row>
    <row r="1819" spans="2:10" x14ac:dyDescent="0.2">
      <c r="B1819" s="7">
        <v>15</v>
      </c>
      <c r="C1819" s="7">
        <v>19</v>
      </c>
      <c r="D1819" s="7">
        <v>3.0240814126161201E-2</v>
      </c>
      <c r="E1819" s="7">
        <v>-5.61516142937784E-2</v>
      </c>
      <c r="G1819" s="7">
        <v>15</v>
      </c>
      <c r="H1819" s="7">
        <v>19</v>
      </c>
      <c r="I1819" s="7">
        <v>3.01822263177094E-2</v>
      </c>
      <c r="J1819" s="7">
        <v>6.7415500871225803E-2</v>
      </c>
    </row>
    <row r="1820" spans="2:10" x14ac:dyDescent="0.2">
      <c r="B1820" s="7">
        <v>16</v>
      </c>
      <c r="C1820" s="7">
        <v>19</v>
      </c>
      <c r="D1820" s="7">
        <v>7.9138437490960306E-2</v>
      </c>
      <c r="E1820" s="7">
        <v>-8.1226752953655904E-2</v>
      </c>
      <c r="G1820" s="7">
        <v>16</v>
      </c>
      <c r="H1820" s="7">
        <v>19</v>
      </c>
      <c r="I1820" s="7">
        <v>7.77745412213839E-2</v>
      </c>
      <c r="J1820" s="7">
        <v>-3.9799005898555798E-2</v>
      </c>
    </row>
    <row r="1821" spans="2:10" x14ac:dyDescent="0.2">
      <c r="B1821" s="7">
        <v>17</v>
      </c>
      <c r="C1821" s="7">
        <v>19</v>
      </c>
      <c r="D1821" s="7">
        <v>-9.7646835659549694E-2</v>
      </c>
      <c r="E1821" s="7">
        <v>-0.113592746423504</v>
      </c>
      <c r="G1821" s="7">
        <v>17</v>
      </c>
      <c r="H1821" s="7">
        <v>19</v>
      </c>
      <c r="I1821" s="7">
        <v>-9.4280296019319601E-2</v>
      </c>
      <c r="J1821" s="7">
        <v>-7.8606115752348799E-2</v>
      </c>
    </row>
    <row r="1822" spans="2:10" x14ac:dyDescent="0.2">
      <c r="B1822" s="7">
        <v>18</v>
      </c>
      <c r="C1822" s="7">
        <v>19</v>
      </c>
      <c r="D1822" s="7">
        <v>0.109753594394915</v>
      </c>
      <c r="E1822" s="7">
        <v>9.6239151475550996E-2</v>
      </c>
      <c r="G1822" s="7">
        <v>18</v>
      </c>
      <c r="H1822" s="7">
        <v>19</v>
      </c>
      <c r="I1822" s="7">
        <v>0.10932754489792799</v>
      </c>
      <c r="J1822" s="7">
        <v>6.7645041675994805E-2</v>
      </c>
    </row>
    <row r="1823" spans="2:10" x14ac:dyDescent="0.2">
      <c r="B1823" s="7">
        <v>19</v>
      </c>
      <c r="C1823" s="7">
        <v>19</v>
      </c>
      <c r="D1823" s="7">
        <v>-1.1395278916538101E-2</v>
      </c>
      <c r="E1823" s="7">
        <v>-1.31996641659882E-2</v>
      </c>
      <c r="G1823" s="7">
        <v>19</v>
      </c>
      <c r="H1823" s="7">
        <v>19</v>
      </c>
      <c r="I1823" s="7">
        <v>-1.10333225090802E-2</v>
      </c>
      <c r="J1823" s="7">
        <v>9.4127893090119499E-2</v>
      </c>
    </row>
    <row r="1824" spans="2:10" x14ac:dyDescent="0.2">
      <c r="B1824" s="7">
        <v>20</v>
      </c>
      <c r="C1824" s="7">
        <v>19</v>
      </c>
      <c r="D1824" s="7">
        <v>-0.159660588599325</v>
      </c>
      <c r="E1824" s="7">
        <v>-2.0753947706738898E-2</v>
      </c>
      <c r="G1824" s="7">
        <v>20</v>
      </c>
      <c r="H1824" s="7">
        <v>19</v>
      </c>
      <c r="I1824" s="7">
        <v>-0.161250468255389</v>
      </c>
      <c r="J1824" s="7">
        <v>-9.4080410094799005E-2</v>
      </c>
    </row>
    <row r="1825" spans="2:10" x14ac:dyDescent="0.2">
      <c r="B1825" s="7">
        <v>21</v>
      </c>
      <c r="C1825" s="7">
        <v>19</v>
      </c>
      <c r="D1825" s="7">
        <v>-7.7643065089615604E-2</v>
      </c>
      <c r="E1825" s="7">
        <v>-8.9373583761826594E-2</v>
      </c>
      <c r="G1825" s="7">
        <v>21</v>
      </c>
      <c r="H1825" s="7">
        <v>19</v>
      </c>
      <c r="I1825" s="7">
        <v>-7.8340419805369904E-2</v>
      </c>
      <c r="J1825" s="7">
        <v>-2.0710814645495301E-2</v>
      </c>
    </row>
    <row r="1826" spans="2:10" x14ac:dyDescent="0.2">
      <c r="B1826" s="7">
        <v>22</v>
      </c>
      <c r="C1826" s="7">
        <v>19</v>
      </c>
      <c r="D1826" s="7">
        <v>6.4778731328001297E-3</v>
      </c>
      <c r="E1826" s="7">
        <v>7.4279614784309403E-2</v>
      </c>
      <c r="G1826" s="7">
        <v>22</v>
      </c>
      <c r="H1826" s="7">
        <v>19</v>
      </c>
      <c r="I1826" s="7">
        <v>6.4667198847381301E-3</v>
      </c>
      <c r="J1826" s="7">
        <v>0.104954005368061</v>
      </c>
    </row>
    <row r="1827" spans="2:10" x14ac:dyDescent="0.2">
      <c r="B1827" s="7">
        <v>23</v>
      </c>
      <c r="C1827" s="7">
        <v>19</v>
      </c>
      <c r="D1827" s="7">
        <v>-9.4072118349188799E-2</v>
      </c>
      <c r="E1827" s="7">
        <v>5.2080027540013098E-2</v>
      </c>
      <c r="G1827" s="7">
        <v>23</v>
      </c>
      <c r="H1827" s="7">
        <v>19</v>
      </c>
      <c r="I1827" s="7">
        <v>-9.0996128839648804E-2</v>
      </c>
      <c r="J1827" s="7">
        <v>1.6245291963022299E-2</v>
      </c>
    </row>
    <row r="1828" spans="2:10" x14ac:dyDescent="0.2">
      <c r="B1828" s="7">
        <v>24</v>
      </c>
      <c r="C1828" s="7">
        <v>19</v>
      </c>
      <c r="D1828" s="7">
        <v>-3.2814551022312302E-2</v>
      </c>
      <c r="E1828" s="7">
        <v>-5.0196203882839199E-2</v>
      </c>
      <c r="G1828" s="7">
        <v>24</v>
      </c>
      <c r="H1828" s="7">
        <v>19</v>
      </c>
      <c r="I1828" s="7">
        <v>-3.2292782008656901E-2</v>
      </c>
      <c r="J1828" s="7">
        <v>-0.123376976393994</v>
      </c>
    </row>
    <row r="1829" spans="2:10" x14ac:dyDescent="0.2">
      <c r="B1829" s="7">
        <v>25</v>
      </c>
      <c r="C1829" s="7">
        <v>19</v>
      </c>
      <c r="D1829" s="7">
        <v>0.16771781365875399</v>
      </c>
      <c r="E1829" s="7">
        <v>0.11842017640031</v>
      </c>
      <c r="G1829" s="7">
        <v>25</v>
      </c>
      <c r="H1829" s="7">
        <v>19</v>
      </c>
      <c r="I1829" s="7">
        <v>0.16677962280199801</v>
      </c>
      <c r="J1829" s="7">
        <v>0.143850642081464</v>
      </c>
    </row>
    <row r="1830" spans="2:10" x14ac:dyDescent="0.2">
      <c r="B1830" s="7">
        <v>26</v>
      </c>
      <c r="C1830" s="7">
        <v>19</v>
      </c>
      <c r="D1830" s="7">
        <v>-9.1217066291683593E-2</v>
      </c>
      <c r="E1830" s="7">
        <v>0.123376529684375</v>
      </c>
      <c r="G1830" s="7">
        <v>26</v>
      </c>
      <c r="H1830" s="7">
        <v>19</v>
      </c>
      <c r="I1830" s="7">
        <v>-8.9976213604838803E-2</v>
      </c>
      <c r="J1830" s="7">
        <v>-1.6577739201393299E-2</v>
      </c>
    </row>
    <row r="1831" spans="2:10" x14ac:dyDescent="0.2">
      <c r="B1831" s="7">
        <v>27</v>
      </c>
      <c r="C1831" s="7">
        <v>19</v>
      </c>
      <c r="D1831" s="7">
        <v>-6.8436713278900996E-2</v>
      </c>
      <c r="E1831" s="7">
        <v>-7.6601069244528501E-3</v>
      </c>
      <c r="G1831" s="7">
        <v>27</v>
      </c>
      <c r="H1831" s="7">
        <v>19</v>
      </c>
      <c r="I1831" s="7">
        <v>-6.7991995569316899E-2</v>
      </c>
      <c r="J1831" s="7">
        <v>2.8401626821286999E-2</v>
      </c>
    </row>
    <row r="1832" spans="2:10" x14ac:dyDescent="0.2">
      <c r="B1832" s="7">
        <v>28</v>
      </c>
      <c r="C1832" s="7">
        <v>19</v>
      </c>
      <c r="D1832" s="7">
        <v>-0.158090048153117</v>
      </c>
      <c r="E1832" s="7">
        <v>-0.168617218973099</v>
      </c>
      <c r="G1832" s="7">
        <v>28</v>
      </c>
      <c r="H1832" s="7">
        <v>19</v>
      </c>
      <c r="I1832" s="7">
        <v>-0.15636703088225801</v>
      </c>
      <c r="J1832" s="7">
        <v>-0.22359297624041799</v>
      </c>
    </row>
    <row r="1833" spans="2:10" x14ac:dyDescent="0.2">
      <c r="B1833" s="7">
        <v>29</v>
      </c>
      <c r="C1833" s="7">
        <v>19</v>
      </c>
      <c r="D1833" s="7">
        <v>-0.13231238718222299</v>
      </c>
      <c r="E1833" s="7">
        <v>-0.11766452250105899</v>
      </c>
      <c r="G1833" s="7">
        <v>29</v>
      </c>
      <c r="H1833" s="7">
        <v>19</v>
      </c>
      <c r="I1833" s="7">
        <v>-0.132245757830182</v>
      </c>
      <c r="J1833" s="7">
        <v>9.07805010143381E-2</v>
      </c>
    </row>
    <row r="1834" spans="2:10" x14ac:dyDescent="0.2">
      <c r="B1834" s="7">
        <v>30</v>
      </c>
      <c r="C1834" s="7">
        <v>19</v>
      </c>
      <c r="D1834" s="7">
        <v>-4.3151175045627703E-2</v>
      </c>
      <c r="E1834" s="7">
        <v>-4.2935453847043399E-2</v>
      </c>
      <c r="G1834" s="7">
        <v>30</v>
      </c>
      <c r="H1834" s="7">
        <v>19</v>
      </c>
      <c r="I1834" s="7">
        <v>-4.23978972813739E-2</v>
      </c>
      <c r="J1834" s="7">
        <v>-8.0507319869386001E-2</v>
      </c>
    </row>
    <row r="1835" spans="2:10" x14ac:dyDescent="0.2">
      <c r="B1835" s="7">
        <v>31</v>
      </c>
      <c r="C1835" s="7">
        <v>19</v>
      </c>
      <c r="D1835" s="7">
        <v>6.4819956369088799E-2</v>
      </c>
      <c r="E1835" s="7">
        <v>7.7923727377785704E-2</v>
      </c>
      <c r="G1835" s="7">
        <v>31</v>
      </c>
      <c r="H1835" s="7">
        <v>19</v>
      </c>
      <c r="I1835" s="7">
        <v>6.4166575107954302E-2</v>
      </c>
      <c r="J1835" s="7">
        <v>-5.4049626048631602E-2</v>
      </c>
    </row>
    <row r="1836" spans="2:10" x14ac:dyDescent="0.2">
      <c r="B1836" s="7">
        <v>32</v>
      </c>
      <c r="C1836" s="7">
        <v>19</v>
      </c>
      <c r="D1836" s="7">
        <v>-1.9683054490613498E-3</v>
      </c>
      <c r="E1836" s="7">
        <v>3.5713742212371002E-2</v>
      </c>
      <c r="G1836" s="7">
        <v>32</v>
      </c>
      <c r="H1836" s="7">
        <v>19</v>
      </c>
      <c r="I1836" s="7">
        <v>-1.61354234917965E-3</v>
      </c>
      <c r="J1836" s="7">
        <v>-6.2172978916208897E-2</v>
      </c>
    </row>
    <row r="1837" spans="2:10" x14ac:dyDescent="0.2">
      <c r="B1837" s="7">
        <v>33</v>
      </c>
      <c r="C1837" s="7">
        <v>19</v>
      </c>
      <c r="D1837" s="7">
        <v>8.6286953660345694E-2</v>
      </c>
      <c r="E1837" s="7">
        <v>-6.35089210823363E-2</v>
      </c>
      <c r="G1837" s="7">
        <v>33</v>
      </c>
      <c r="H1837" s="7">
        <v>19</v>
      </c>
      <c r="I1837" s="7">
        <v>8.5514322350586994E-2</v>
      </c>
      <c r="J1837" s="7">
        <v>-1.3678927280649201E-3</v>
      </c>
    </row>
    <row r="1838" spans="2:10" x14ac:dyDescent="0.2">
      <c r="B1838" s="7">
        <v>34</v>
      </c>
      <c r="C1838" s="7">
        <v>19</v>
      </c>
      <c r="D1838" s="7">
        <v>1.42156333470531E-2</v>
      </c>
      <c r="E1838" s="7">
        <v>1.24736739330258E-2</v>
      </c>
      <c r="G1838" s="7">
        <v>34</v>
      </c>
      <c r="H1838" s="7">
        <v>19</v>
      </c>
      <c r="I1838" s="7">
        <v>1.4537288019166501E-2</v>
      </c>
      <c r="J1838" s="7">
        <v>-7.5658406354984095E-2</v>
      </c>
    </row>
    <row r="1839" spans="2:10" x14ac:dyDescent="0.2">
      <c r="B1839" s="7">
        <v>35</v>
      </c>
      <c r="C1839" s="7">
        <v>19</v>
      </c>
      <c r="D1839" s="7">
        <v>1.1928106586495299E-2</v>
      </c>
      <c r="E1839" s="7">
        <v>5.7451044038636198E-2</v>
      </c>
      <c r="G1839" s="7">
        <v>35</v>
      </c>
      <c r="H1839" s="7">
        <v>19</v>
      </c>
      <c r="I1839" s="7">
        <v>1.1790906076996101E-2</v>
      </c>
      <c r="J1839" s="7">
        <v>1.20507736055124E-2</v>
      </c>
    </row>
    <row r="1840" spans="2:10" x14ac:dyDescent="0.2">
      <c r="B1840" s="7">
        <v>36</v>
      </c>
      <c r="C1840" s="7">
        <v>19</v>
      </c>
      <c r="D1840" s="7">
        <v>0.17967845884404801</v>
      </c>
      <c r="E1840" s="7">
        <v>3.7303670337012198E-3</v>
      </c>
      <c r="G1840" s="7">
        <v>36</v>
      </c>
      <c r="H1840" s="7">
        <v>19</v>
      </c>
      <c r="I1840" s="7">
        <v>0.17704288232926099</v>
      </c>
      <c r="J1840" s="7">
        <v>-2.4684696447074802E-3</v>
      </c>
    </row>
    <row r="1841" spans="2:10" x14ac:dyDescent="0.2">
      <c r="B1841" s="7">
        <v>37</v>
      </c>
      <c r="C1841" s="7">
        <v>19</v>
      </c>
      <c r="D1841" s="7">
        <v>-9.2660037708487408E-3</v>
      </c>
      <c r="E1841" s="7">
        <v>-5.31560708125252E-2</v>
      </c>
      <c r="G1841" s="7">
        <v>37</v>
      </c>
      <c r="H1841" s="7">
        <v>19</v>
      </c>
      <c r="I1841" s="7">
        <v>-8.6023392622429605E-3</v>
      </c>
      <c r="J1841" s="7">
        <v>-9.7977731248748895E-2</v>
      </c>
    </row>
    <row r="1842" spans="2:10" x14ac:dyDescent="0.2">
      <c r="B1842" s="7">
        <v>38</v>
      </c>
      <c r="C1842" s="7">
        <v>19</v>
      </c>
      <c r="D1842" s="7">
        <v>-3.3426546590225897E-2</v>
      </c>
      <c r="E1842" s="7">
        <v>-2.3294151626824799E-2</v>
      </c>
      <c r="G1842" s="7">
        <v>38</v>
      </c>
      <c r="H1842" s="7">
        <v>19</v>
      </c>
      <c r="I1842" s="7">
        <v>-3.2756284582001499E-2</v>
      </c>
      <c r="J1842" s="7">
        <v>-2.6165691317473299E-2</v>
      </c>
    </row>
    <row r="1843" spans="2:10" x14ac:dyDescent="0.2">
      <c r="B1843" s="7">
        <v>39</v>
      </c>
      <c r="C1843" s="7">
        <v>19</v>
      </c>
      <c r="D1843" s="7">
        <v>3.3680463286964703E-2</v>
      </c>
      <c r="E1843" s="7">
        <v>2.4834923802955301E-2</v>
      </c>
      <c r="G1843" s="7">
        <v>39</v>
      </c>
      <c r="H1843" s="7">
        <v>19</v>
      </c>
      <c r="I1843" s="7">
        <v>3.3498697602159802E-2</v>
      </c>
      <c r="J1843" s="7">
        <v>-4.2096169697182398E-2</v>
      </c>
    </row>
    <row r="1844" spans="2:10" x14ac:dyDescent="0.2">
      <c r="B1844" s="7">
        <v>40</v>
      </c>
      <c r="C1844" s="7">
        <v>19</v>
      </c>
      <c r="D1844" s="7">
        <v>-1.1220814185932701E-2</v>
      </c>
      <c r="E1844" s="7">
        <v>0.123295308956544</v>
      </c>
      <c r="G1844" s="7">
        <v>40</v>
      </c>
      <c r="H1844" s="7">
        <v>19</v>
      </c>
      <c r="I1844" s="7">
        <v>-1.15892033926643E-2</v>
      </c>
      <c r="J1844" s="7">
        <v>7.0079417935895394E-2</v>
      </c>
    </row>
    <row r="1845" spans="2:10" x14ac:dyDescent="0.2">
      <c r="B1845" s="7">
        <v>41</v>
      </c>
      <c r="C1845" s="7">
        <v>19</v>
      </c>
      <c r="D1845" s="7">
        <v>-3.7323503137436402E-3</v>
      </c>
      <c r="E1845" s="7">
        <v>-6.4651677137884903E-2</v>
      </c>
      <c r="G1845" s="7">
        <v>41</v>
      </c>
      <c r="H1845" s="7">
        <v>19</v>
      </c>
      <c r="I1845" s="7">
        <v>-3.80244518331985E-3</v>
      </c>
      <c r="J1845" s="7">
        <v>-6.6819770235183804E-2</v>
      </c>
    </row>
    <row r="1846" spans="2:10" x14ac:dyDescent="0.2">
      <c r="B1846" s="7">
        <v>42</v>
      </c>
      <c r="C1846" s="7">
        <v>19</v>
      </c>
      <c r="D1846" s="7">
        <v>3.3889331080869702E-2</v>
      </c>
      <c r="E1846" s="7">
        <v>0.10655418373978499</v>
      </c>
      <c r="G1846" s="7">
        <v>42</v>
      </c>
      <c r="H1846" s="7">
        <v>19</v>
      </c>
      <c r="I1846" s="7">
        <v>3.3792710933184401E-2</v>
      </c>
      <c r="J1846" s="7">
        <v>-2.7758524087056799E-2</v>
      </c>
    </row>
    <row r="1847" spans="2:10" x14ac:dyDescent="0.2">
      <c r="B1847" s="7">
        <v>43</v>
      </c>
      <c r="C1847" s="7">
        <v>19</v>
      </c>
      <c r="D1847" s="7">
        <v>5.3039014475819699E-2</v>
      </c>
      <c r="E1847" s="7">
        <v>-1.9163484410642102E-2</v>
      </c>
      <c r="G1847" s="7">
        <v>43</v>
      </c>
      <c r="H1847" s="7">
        <v>19</v>
      </c>
      <c r="I1847" s="7">
        <v>5.2644738799177297E-2</v>
      </c>
      <c r="J1847" s="7">
        <v>-1.93281002290728E-2</v>
      </c>
    </row>
    <row r="1848" spans="2:10" x14ac:dyDescent="0.2">
      <c r="B1848" s="7">
        <v>44</v>
      </c>
      <c r="C1848" s="7">
        <v>19</v>
      </c>
      <c r="D1848" s="7">
        <v>-5.3950794282501498E-2</v>
      </c>
      <c r="E1848" s="7">
        <v>6.6733345073721806E-2</v>
      </c>
      <c r="G1848" s="7">
        <v>44</v>
      </c>
      <c r="H1848" s="7">
        <v>19</v>
      </c>
      <c r="I1848" s="7">
        <v>-5.5179829426963402E-2</v>
      </c>
      <c r="J1848" s="7">
        <v>4.7084278632247801E-3</v>
      </c>
    </row>
    <row r="1849" spans="2:10" x14ac:dyDescent="0.2">
      <c r="B1849" s="7">
        <v>45</v>
      </c>
      <c r="C1849" s="7">
        <v>19</v>
      </c>
      <c r="D1849" s="7">
        <v>0.17140199779462201</v>
      </c>
      <c r="E1849" s="7">
        <v>6.9358212443442605E-2</v>
      </c>
      <c r="G1849" s="7">
        <v>45</v>
      </c>
      <c r="H1849" s="7">
        <v>19</v>
      </c>
      <c r="I1849" s="7">
        <v>0.16844829679034001</v>
      </c>
      <c r="J1849" s="7">
        <v>4.7221529360412802E-2</v>
      </c>
    </row>
    <row r="1850" spans="2:10" x14ac:dyDescent="0.2">
      <c r="B1850" s="7">
        <v>46</v>
      </c>
      <c r="C1850" s="7">
        <v>19</v>
      </c>
      <c r="D1850" s="7">
        <v>-6.3895772556641396E-3</v>
      </c>
      <c r="E1850" s="7">
        <v>7.5717762165926003E-2</v>
      </c>
      <c r="G1850" s="7">
        <v>46</v>
      </c>
      <c r="H1850" s="7">
        <v>19</v>
      </c>
      <c r="I1850" s="7">
        <v>-6.1629850028523999E-3</v>
      </c>
      <c r="J1850" s="7">
        <v>3.9059946956347999E-2</v>
      </c>
    </row>
    <row r="1851" spans="2:10" x14ac:dyDescent="0.2">
      <c r="B1851" s="7">
        <v>47</v>
      </c>
      <c r="C1851" s="7">
        <v>19</v>
      </c>
      <c r="D1851" s="7">
        <v>-6.5650787749813597E-3</v>
      </c>
      <c r="E1851" s="7">
        <v>-6.02493163030609E-2</v>
      </c>
      <c r="G1851" s="7">
        <v>47</v>
      </c>
      <c r="H1851" s="7">
        <v>19</v>
      </c>
      <c r="I1851" s="7">
        <v>-6.0155253572631304E-3</v>
      </c>
      <c r="J1851" s="7">
        <v>-5.6387099566299198E-2</v>
      </c>
    </row>
    <row r="1852" spans="2:10" x14ac:dyDescent="0.2">
      <c r="B1852" s="7">
        <v>48</v>
      </c>
      <c r="C1852" s="7">
        <v>19</v>
      </c>
      <c r="D1852" s="7">
        <v>-5.7054026872318496E-3</v>
      </c>
      <c r="E1852" s="7">
        <v>2.9446975842483299E-2</v>
      </c>
      <c r="G1852" s="7">
        <v>48</v>
      </c>
      <c r="H1852" s="7">
        <v>19</v>
      </c>
      <c r="I1852" s="7">
        <v>-4.5197707960236101E-3</v>
      </c>
      <c r="J1852" s="7">
        <v>-3.8587755256465099E-3</v>
      </c>
    </row>
    <row r="1853" spans="2:10" x14ac:dyDescent="0.2">
      <c r="B1853" s="7">
        <v>49</v>
      </c>
      <c r="C1853" s="7">
        <v>19</v>
      </c>
      <c r="D1853" s="7">
        <v>2.01435339991036E-2</v>
      </c>
      <c r="E1853" s="7">
        <v>-1.3698564994521999E-2</v>
      </c>
      <c r="G1853" s="7">
        <v>49</v>
      </c>
      <c r="H1853" s="7">
        <v>19</v>
      </c>
      <c r="I1853" s="7">
        <v>2.0266198959131301E-2</v>
      </c>
      <c r="J1853" s="7">
        <v>0.111186746124059</v>
      </c>
    </row>
    <row r="1854" spans="2:10" x14ac:dyDescent="0.2">
      <c r="B1854" s="7">
        <v>50</v>
      </c>
      <c r="C1854" s="7">
        <v>19</v>
      </c>
      <c r="D1854" s="7">
        <v>-0.101418547369763</v>
      </c>
      <c r="E1854" s="7">
        <v>3.6511767330885E-2</v>
      </c>
      <c r="G1854" s="7">
        <v>50</v>
      </c>
      <c r="H1854" s="7">
        <v>19</v>
      </c>
      <c r="I1854" s="7">
        <v>-0.10069173963835699</v>
      </c>
      <c r="J1854" s="7">
        <v>-5.55665564116294E-2</v>
      </c>
    </row>
    <row r="1855" spans="2:10" x14ac:dyDescent="0.2">
      <c r="B1855" s="7">
        <v>51</v>
      </c>
      <c r="C1855" s="7">
        <v>19</v>
      </c>
      <c r="D1855" s="7">
        <v>-6.3506690050301601E-2</v>
      </c>
      <c r="E1855" s="7">
        <v>2.4613721354604899E-3</v>
      </c>
      <c r="G1855" s="7">
        <v>51</v>
      </c>
      <c r="H1855" s="7">
        <v>19</v>
      </c>
      <c r="I1855" s="7">
        <v>-6.2541296384822004E-2</v>
      </c>
      <c r="J1855" s="7">
        <v>-5.0881243399034701E-2</v>
      </c>
    </row>
    <row r="1856" spans="2:10" x14ac:dyDescent="0.2">
      <c r="B1856" s="7">
        <v>52</v>
      </c>
      <c r="C1856" s="7">
        <v>19</v>
      </c>
      <c r="D1856" s="7">
        <v>7.6215673182028695E-2</v>
      </c>
      <c r="E1856" s="7">
        <v>-5.1101431577240701E-3</v>
      </c>
      <c r="G1856" s="7">
        <v>52</v>
      </c>
      <c r="H1856" s="7">
        <v>19</v>
      </c>
      <c r="I1856" s="7">
        <v>7.5704248472529698E-2</v>
      </c>
      <c r="J1856" s="7">
        <v>5.1596080208533103E-2</v>
      </c>
    </row>
    <row r="1857" spans="2:10" x14ac:dyDescent="0.2">
      <c r="B1857" s="7">
        <v>53</v>
      </c>
      <c r="C1857" s="7">
        <v>19</v>
      </c>
      <c r="D1857" s="7">
        <v>-5.9919753451421101E-2</v>
      </c>
      <c r="E1857" s="7">
        <v>3.8526406429635798E-2</v>
      </c>
      <c r="G1857" s="7">
        <v>53</v>
      </c>
      <c r="H1857" s="7">
        <v>19</v>
      </c>
      <c r="I1857" s="7">
        <v>-5.9040844379699003E-2</v>
      </c>
      <c r="J1857" s="7">
        <v>-0.101923040591323</v>
      </c>
    </row>
    <row r="1858" spans="2:10" x14ac:dyDescent="0.2">
      <c r="B1858" s="7">
        <v>54</v>
      </c>
      <c r="C1858" s="7">
        <v>19</v>
      </c>
      <c r="D1858" s="7">
        <v>-3.0255312203859599E-2</v>
      </c>
      <c r="E1858" s="7">
        <v>-6.9346345339933904E-2</v>
      </c>
      <c r="G1858" s="7">
        <v>54</v>
      </c>
      <c r="H1858" s="7">
        <v>19</v>
      </c>
      <c r="I1858" s="7">
        <v>-3.00867188944203E-2</v>
      </c>
      <c r="J1858" s="7">
        <v>-6.6813722505733295E-2</v>
      </c>
    </row>
    <row r="1859" spans="2:10" x14ac:dyDescent="0.2">
      <c r="B1859" s="7">
        <v>55</v>
      </c>
      <c r="C1859" s="7">
        <v>19</v>
      </c>
      <c r="D1859" s="7">
        <v>-5.9645040593920796E-3</v>
      </c>
      <c r="E1859" s="7">
        <v>7.7588401948558402E-3</v>
      </c>
      <c r="G1859" s="7">
        <v>55</v>
      </c>
      <c r="H1859" s="7">
        <v>19</v>
      </c>
      <c r="I1859" s="7">
        <v>-5.92061152977585E-3</v>
      </c>
      <c r="J1859" s="7">
        <v>9.1320482113335502E-2</v>
      </c>
    </row>
    <row r="1860" spans="2:10" x14ac:dyDescent="0.2">
      <c r="B1860" s="7">
        <v>56</v>
      </c>
      <c r="C1860" s="7">
        <v>19</v>
      </c>
      <c r="D1860" s="7">
        <v>-4.73031709673375E-2</v>
      </c>
      <c r="E1860" s="7">
        <v>3.27598230248327E-3</v>
      </c>
      <c r="G1860" s="7">
        <v>56</v>
      </c>
      <c r="H1860" s="7">
        <v>19</v>
      </c>
      <c r="I1860" s="7">
        <v>-4.5362578175920397E-2</v>
      </c>
      <c r="J1860" s="7">
        <v>1.05972179382352E-2</v>
      </c>
    </row>
    <row r="1861" spans="2:10" x14ac:dyDescent="0.2">
      <c r="B1861" s="7">
        <v>57</v>
      </c>
      <c r="C1861" s="7">
        <v>19</v>
      </c>
      <c r="D1861" s="7">
        <v>-6.4649846271301201E-2</v>
      </c>
      <c r="E1861" s="7">
        <v>-0.121636999871697</v>
      </c>
      <c r="G1861" s="7">
        <v>57</v>
      </c>
      <c r="H1861" s="7">
        <v>19</v>
      </c>
      <c r="I1861" s="7">
        <v>-6.3172754108569207E-2</v>
      </c>
      <c r="J1861" s="7">
        <v>-4.5073910205886102E-3</v>
      </c>
    </row>
    <row r="1862" spans="2:10" x14ac:dyDescent="0.2">
      <c r="B1862" s="7">
        <v>58</v>
      </c>
      <c r="C1862" s="7">
        <v>19</v>
      </c>
      <c r="D1862" s="7">
        <v>7.6687604196527204E-2</v>
      </c>
      <c r="E1862" s="7">
        <v>4.0359395942408199E-2</v>
      </c>
      <c r="G1862" s="7">
        <v>58</v>
      </c>
      <c r="H1862" s="7">
        <v>19</v>
      </c>
      <c r="I1862" s="7">
        <v>7.6020480844281493E-2</v>
      </c>
      <c r="J1862" s="7">
        <v>-9.9008811643175307E-2</v>
      </c>
    </row>
    <row r="1863" spans="2:10" x14ac:dyDescent="0.2">
      <c r="B1863" s="7">
        <v>59</v>
      </c>
      <c r="C1863" s="7">
        <v>19</v>
      </c>
      <c r="D1863" s="7">
        <v>-0.100698514742897</v>
      </c>
      <c r="E1863" s="7">
        <v>-4.6647562808191302E-2</v>
      </c>
      <c r="G1863" s="7">
        <v>59</v>
      </c>
      <c r="H1863" s="7">
        <v>19</v>
      </c>
      <c r="I1863" s="7">
        <v>-9.8711470162324802E-2</v>
      </c>
      <c r="J1863" s="7">
        <v>8.5932590602249406E-2</v>
      </c>
    </row>
    <row r="1864" spans="2:10" x14ac:dyDescent="0.2">
      <c r="B1864" s="7">
        <v>60</v>
      </c>
      <c r="C1864" s="7">
        <v>19</v>
      </c>
      <c r="D1864" s="7">
        <v>-6.7043645847670405E-2</v>
      </c>
      <c r="E1864" s="7">
        <v>-4.4379598706001402E-2</v>
      </c>
      <c r="G1864" s="7">
        <v>60</v>
      </c>
      <c r="H1864" s="7">
        <v>19</v>
      </c>
      <c r="I1864" s="7">
        <v>-6.5980786834650501E-2</v>
      </c>
      <c r="J1864" s="7">
        <v>-4.80321916452588E-2</v>
      </c>
    </row>
    <row r="1865" spans="2:10" x14ac:dyDescent="0.2">
      <c r="B1865" s="7">
        <v>61</v>
      </c>
      <c r="C1865" s="7">
        <v>19</v>
      </c>
      <c r="D1865" s="7">
        <v>-5.8406292066422297E-2</v>
      </c>
      <c r="E1865" s="7">
        <v>-5.2194615422076901E-2</v>
      </c>
      <c r="G1865" s="7">
        <v>61</v>
      </c>
      <c r="H1865" s="7">
        <v>19</v>
      </c>
      <c r="I1865" s="7">
        <v>-5.7082327569203201E-2</v>
      </c>
      <c r="J1865" s="7">
        <v>-0.131467912156496</v>
      </c>
    </row>
    <row r="1866" spans="2:10" x14ac:dyDescent="0.2">
      <c r="B1866" s="7">
        <v>62</v>
      </c>
      <c r="C1866" s="7">
        <v>19</v>
      </c>
      <c r="D1866" s="7">
        <v>-0.116642825075763</v>
      </c>
      <c r="E1866" s="7">
        <v>-4.1999511229874997E-2</v>
      </c>
      <c r="G1866" s="7">
        <v>62</v>
      </c>
      <c r="H1866" s="7">
        <v>19</v>
      </c>
      <c r="I1866" s="7">
        <v>-0.11405667787378</v>
      </c>
      <c r="J1866" s="7">
        <v>2.1430554664593902E-2</v>
      </c>
    </row>
    <row r="1867" spans="2:10" x14ac:dyDescent="0.2">
      <c r="B1867" s="7">
        <v>63</v>
      </c>
      <c r="C1867" s="7">
        <v>19</v>
      </c>
      <c r="D1867" s="7">
        <v>-0.20451342805633399</v>
      </c>
      <c r="E1867" s="7">
        <v>-0.20339927387256099</v>
      </c>
      <c r="G1867" s="7">
        <v>63</v>
      </c>
      <c r="H1867" s="7">
        <v>19</v>
      </c>
      <c r="I1867" s="7">
        <v>-0.20469772712590201</v>
      </c>
      <c r="J1867" s="7">
        <v>-0.22045187549158601</v>
      </c>
    </row>
    <row r="1868" spans="2:10" x14ac:dyDescent="0.2">
      <c r="B1868" s="7">
        <v>64</v>
      </c>
      <c r="C1868" s="7">
        <v>19</v>
      </c>
      <c r="D1868" s="7">
        <v>-0.20805571482760901</v>
      </c>
      <c r="E1868" s="7">
        <v>-0.10523940695010101</v>
      </c>
      <c r="G1868" s="7">
        <v>64</v>
      </c>
      <c r="H1868" s="7">
        <v>19</v>
      </c>
      <c r="I1868" s="7">
        <v>-0.20700499818912199</v>
      </c>
      <c r="J1868" s="7">
        <v>-7.7063485911388297E-4</v>
      </c>
    </row>
    <row r="1869" spans="2:10" x14ac:dyDescent="0.2">
      <c r="B1869" s="7">
        <v>65</v>
      </c>
      <c r="C1869" s="7">
        <v>19</v>
      </c>
      <c r="D1869" s="7">
        <v>-6.39511404600102E-2</v>
      </c>
      <c r="E1869" s="7">
        <v>-0.104634244180136</v>
      </c>
      <c r="G1869" s="7">
        <v>65</v>
      </c>
      <c r="H1869" s="7">
        <v>19</v>
      </c>
      <c r="I1869" s="7">
        <v>-6.2086847667221598E-2</v>
      </c>
      <c r="J1869" s="7">
        <v>-6.8162255592646701E-2</v>
      </c>
    </row>
    <row r="1870" spans="2:10" x14ac:dyDescent="0.2">
      <c r="B1870" s="7">
        <v>66</v>
      </c>
      <c r="C1870" s="7">
        <v>19</v>
      </c>
      <c r="D1870" s="7">
        <v>-2.74094508722591E-2</v>
      </c>
      <c r="E1870" s="7">
        <v>0.121153463232429</v>
      </c>
      <c r="G1870" s="7">
        <v>66</v>
      </c>
      <c r="H1870" s="7">
        <v>19</v>
      </c>
      <c r="I1870" s="7">
        <v>-2.5699852846504001E-2</v>
      </c>
      <c r="J1870" s="7">
        <v>-2.5341263131187099E-2</v>
      </c>
    </row>
    <row r="1871" spans="2:10" x14ac:dyDescent="0.2">
      <c r="B1871" s="7">
        <v>67</v>
      </c>
      <c r="C1871" s="7">
        <v>19</v>
      </c>
      <c r="D1871" s="7">
        <v>3.9742972073869801E-2</v>
      </c>
      <c r="E1871" s="7">
        <v>2.9671232821877801E-2</v>
      </c>
      <c r="G1871" s="7">
        <v>67</v>
      </c>
      <c r="H1871" s="7">
        <v>19</v>
      </c>
      <c r="I1871" s="7">
        <v>3.9478426181394098E-2</v>
      </c>
      <c r="J1871" s="7">
        <v>-0.123839760613804</v>
      </c>
    </row>
    <row r="1872" spans="2:10" x14ac:dyDescent="0.2">
      <c r="B1872" s="7">
        <v>68</v>
      </c>
      <c r="C1872" s="7">
        <v>19</v>
      </c>
      <c r="D1872" s="7">
        <v>9.6729344557582309E-3</v>
      </c>
      <c r="E1872" s="7">
        <v>7.55146442683126E-2</v>
      </c>
      <c r="G1872" s="7">
        <v>68</v>
      </c>
      <c r="H1872" s="7">
        <v>19</v>
      </c>
      <c r="I1872" s="7">
        <v>9.8618859213095399E-3</v>
      </c>
      <c r="J1872" s="7">
        <v>4.61765862866663E-2</v>
      </c>
    </row>
    <row r="1873" spans="2:10" x14ac:dyDescent="0.2">
      <c r="B1873" s="7">
        <v>69</v>
      </c>
      <c r="C1873" s="7">
        <v>19</v>
      </c>
      <c r="D1873" s="7">
        <v>-6.4562694249600497E-2</v>
      </c>
      <c r="E1873" s="7">
        <v>-0.15985021711661099</v>
      </c>
      <c r="G1873" s="7">
        <v>69</v>
      </c>
      <c r="H1873" s="7">
        <v>19</v>
      </c>
      <c r="I1873" s="7">
        <v>-6.41038955052569E-2</v>
      </c>
      <c r="J1873" s="7">
        <v>-9.9324325982209402E-2</v>
      </c>
    </row>
    <row r="1874" spans="2:10" x14ac:dyDescent="0.2">
      <c r="B1874" s="7">
        <v>70</v>
      </c>
      <c r="C1874" s="7">
        <v>19</v>
      </c>
      <c r="D1874" s="7">
        <v>-0.178170757948727</v>
      </c>
      <c r="E1874" s="7">
        <v>-0.116241338665083</v>
      </c>
      <c r="G1874" s="7">
        <v>70</v>
      </c>
      <c r="H1874" s="7">
        <v>19</v>
      </c>
      <c r="I1874" s="7">
        <v>-0.180482994013904</v>
      </c>
      <c r="J1874" s="7">
        <v>-0.18034880539751599</v>
      </c>
    </row>
    <row r="1875" spans="2:10" x14ac:dyDescent="0.2">
      <c r="B1875" s="7">
        <v>71</v>
      </c>
      <c r="C1875" s="7">
        <v>19</v>
      </c>
      <c r="D1875" s="7">
        <v>-5.8876929179941598E-2</v>
      </c>
      <c r="E1875" s="7">
        <v>-8.8724642230875603E-2</v>
      </c>
      <c r="G1875" s="7">
        <v>71</v>
      </c>
      <c r="H1875" s="7">
        <v>19</v>
      </c>
      <c r="I1875" s="7">
        <v>-5.6784302284695401E-2</v>
      </c>
      <c r="J1875" s="7">
        <v>-0.16092371462108601</v>
      </c>
    </row>
    <row r="1876" spans="2:10" x14ac:dyDescent="0.2">
      <c r="B1876" s="7">
        <v>72</v>
      </c>
      <c r="C1876" s="7">
        <v>19</v>
      </c>
      <c r="D1876" s="7">
        <v>-3.6711103540302902E-2</v>
      </c>
      <c r="E1876" s="7">
        <v>3.7918302895198201E-2</v>
      </c>
      <c r="G1876" s="7">
        <v>72</v>
      </c>
      <c r="H1876" s="7">
        <v>19</v>
      </c>
      <c r="I1876" s="7">
        <v>-3.6091634658324899E-2</v>
      </c>
      <c r="J1876" s="7">
        <v>-8.4869450607476998E-2</v>
      </c>
    </row>
    <row r="1877" spans="2:10" x14ac:dyDescent="0.2">
      <c r="B1877" s="7">
        <v>73</v>
      </c>
      <c r="C1877" s="7">
        <v>19</v>
      </c>
      <c r="D1877" s="7">
        <v>-2.70507106000357E-2</v>
      </c>
      <c r="E1877" s="7">
        <v>-1.26873888567136E-3</v>
      </c>
      <c r="G1877" s="7">
        <v>73</v>
      </c>
      <c r="H1877" s="7">
        <v>19</v>
      </c>
      <c r="I1877" s="7">
        <v>-2.5251833628288999E-2</v>
      </c>
      <c r="J1877" s="7">
        <v>-8.9896892290168395E-2</v>
      </c>
    </row>
    <row r="1878" spans="2:10" x14ac:dyDescent="0.2">
      <c r="B1878" s="7">
        <v>74</v>
      </c>
      <c r="C1878" s="7">
        <v>19</v>
      </c>
      <c r="D1878" s="7">
        <v>-5.0525360582094302E-2</v>
      </c>
      <c r="E1878" s="7">
        <v>-7.0500441908034599E-3</v>
      </c>
      <c r="G1878" s="7">
        <v>74</v>
      </c>
      <c r="H1878" s="7">
        <v>19</v>
      </c>
      <c r="I1878" s="7">
        <v>-5.0508805790277798E-2</v>
      </c>
      <c r="J1878" s="7">
        <v>8.6149609817043796E-2</v>
      </c>
    </row>
    <row r="1879" spans="2:10" x14ac:dyDescent="0.2">
      <c r="B1879" s="7">
        <v>75</v>
      </c>
      <c r="C1879" s="7">
        <v>19</v>
      </c>
      <c r="D1879" s="7">
        <v>-9.9943041798457699E-2</v>
      </c>
      <c r="E1879" s="7">
        <v>-0.23442043121168701</v>
      </c>
      <c r="G1879" s="7">
        <v>75</v>
      </c>
      <c r="H1879" s="7">
        <v>19</v>
      </c>
      <c r="I1879" s="7">
        <v>-9.9116242641239097E-2</v>
      </c>
      <c r="J1879" s="7">
        <v>-0.16498422934993001</v>
      </c>
    </row>
    <row r="1880" spans="2:10" x14ac:dyDescent="0.2">
      <c r="B1880" s="7">
        <v>76</v>
      </c>
      <c r="C1880" s="7">
        <v>19</v>
      </c>
      <c r="D1880" s="7">
        <v>4.3496316691562099E-2</v>
      </c>
      <c r="E1880" s="7">
        <v>8.3969217336043993E-3</v>
      </c>
      <c r="G1880" s="7">
        <v>76</v>
      </c>
      <c r="H1880" s="7">
        <v>19</v>
      </c>
      <c r="I1880" s="7">
        <v>4.3119728500837298E-2</v>
      </c>
      <c r="J1880" s="7">
        <v>-9.3085930366472204E-3</v>
      </c>
    </row>
    <row r="1881" spans="2:10" x14ac:dyDescent="0.2">
      <c r="B1881" s="7">
        <v>77</v>
      </c>
      <c r="C1881" s="7">
        <v>19</v>
      </c>
      <c r="D1881" s="7">
        <v>1.7984466158865502E-2</v>
      </c>
      <c r="E1881" s="7">
        <v>-0.107649585509943</v>
      </c>
      <c r="G1881" s="7">
        <v>77</v>
      </c>
      <c r="H1881" s="7">
        <v>19</v>
      </c>
      <c r="I1881" s="7">
        <v>1.7431210946343301E-2</v>
      </c>
      <c r="J1881" s="7">
        <v>-6.1549985842146E-2</v>
      </c>
    </row>
    <row r="1882" spans="2:10" x14ac:dyDescent="0.2">
      <c r="B1882" s="7">
        <v>78</v>
      </c>
      <c r="C1882" s="7">
        <v>19</v>
      </c>
      <c r="D1882" s="7">
        <v>0.154832942843038</v>
      </c>
      <c r="E1882" s="7">
        <v>0.12876322898211101</v>
      </c>
      <c r="G1882" s="7">
        <v>78</v>
      </c>
      <c r="H1882" s="7">
        <v>19</v>
      </c>
      <c r="I1882" s="7">
        <v>0.15501556626938001</v>
      </c>
      <c r="J1882" s="7">
        <v>4.4523658401272898E-2</v>
      </c>
    </row>
    <row r="1883" spans="2:10" x14ac:dyDescent="0.2">
      <c r="B1883" s="7">
        <v>79</v>
      </c>
      <c r="C1883" s="7">
        <v>19</v>
      </c>
      <c r="D1883" s="7">
        <v>0.132918458831186</v>
      </c>
      <c r="E1883" s="7">
        <v>1.4846614334596E-3</v>
      </c>
      <c r="G1883" s="7">
        <v>79</v>
      </c>
      <c r="H1883" s="7">
        <v>19</v>
      </c>
      <c r="I1883" s="7">
        <v>0.131171822945405</v>
      </c>
      <c r="J1883" s="7">
        <v>0.20113305682501101</v>
      </c>
    </row>
    <row r="1884" spans="2:10" x14ac:dyDescent="0.2">
      <c r="B1884" s="7">
        <v>80</v>
      </c>
      <c r="C1884" s="7">
        <v>19</v>
      </c>
      <c r="D1884" s="7">
        <v>-0.100686662898514</v>
      </c>
      <c r="E1884" s="7">
        <v>-1.71789230616941E-2</v>
      </c>
      <c r="G1884" s="7">
        <v>80</v>
      </c>
      <c r="H1884" s="7">
        <v>19</v>
      </c>
      <c r="I1884" s="7">
        <v>-9.9292958313189003E-2</v>
      </c>
      <c r="J1884" s="7">
        <v>-7.1180975543825298E-3</v>
      </c>
    </row>
    <row r="1885" spans="2:10" x14ac:dyDescent="0.2">
      <c r="B1885" s="7">
        <v>81</v>
      </c>
      <c r="C1885" s="7">
        <v>19</v>
      </c>
      <c r="D1885" s="7">
        <v>0.15257302838400599</v>
      </c>
      <c r="E1885" s="7">
        <v>8.5618733861316798E-2</v>
      </c>
      <c r="G1885" s="7">
        <v>81</v>
      </c>
      <c r="H1885" s="7">
        <v>19</v>
      </c>
      <c r="I1885" s="7">
        <v>0.15048115272207399</v>
      </c>
      <c r="J1885" s="7">
        <v>1.7390481828234002E-2</v>
      </c>
    </row>
    <row r="1886" spans="2:10" x14ac:dyDescent="0.2">
      <c r="B1886" s="7">
        <v>82</v>
      </c>
      <c r="C1886" s="7">
        <v>19</v>
      </c>
      <c r="D1886" s="7">
        <v>7.3096236485792297E-3</v>
      </c>
      <c r="E1886" s="7">
        <v>-6.4649928035667201E-2</v>
      </c>
      <c r="G1886" s="7">
        <v>82</v>
      </c>
      <c r="H1886" s="7">
        <v>19</v>
      </c>
      <c r="I1886" s="7">
        <v>7.2497451056250401E-3</v>
      </c>
      <c r="J1886" s="7">
        <v>-4.01809263022734E-2</v>
      </c>
    </row>
    <row r="1887" spans="2:10" x14ac:dyDescent="0.2">
      <c r="B1887" s="7">
        <v>83</v>
      </c>
      <c r="C1887" s="7">
        <v>19</v>
      </c>
      <c r="D1887" s="7">
        <v>-4.52746357074192E-2</v>
      </c>
      <c r="E1887" s="7">
        <v>3.1105396844213699E-2</v>
      </c>
      <c r="G1887" s="7">
        <v>83</v>
      </c>
      <c r="H1887" s="7">
        <v>19</v>
      </c>
      <c r="I1887" s="7">
        <v>-4.3861820272939098E-2</v>
      </c>
      <c r="J1887" s="7">
        <v>6.3703628634680598E-2</v>
      </c>
    </row>
    <row r="1888" spans="2:10" x14ac:dyDescent="0.2">
      <c r="B1888" s="7">
        <v>84</v>
      </c>
      <c r="C1888" s="7">
        <v>19</v>
      </c>
      <c r="D1888" s="7">
        <v>8.6686342164393096E-2</v>
      </c>
      <c r="E1888" s="7">
        <v>3.16346032772667E-2</v>
      </c>
      <c r="G1888" s="7">
        <v>84</v>
      </c>
      <c r="H1888" s="7">
        <v>19</v>
      </c>
      <c r="I1888" s="7">
        <v>8.6128750951314004E-2</v>
      </c>
      <c r="J1888" s="7">
        <v>4.56716069672609E-2</v>
      </c>
    </row>
    <row r="1889" spans="2:10" x14ac:dyDescent="0.2">
      <c r="B1889" s="7">
        <v>85</v>
      </c>
      <c r="C1889" s="7">
        <v>19</v>
      </c>
      <c r="D1889" s="7">
        <v>-6.6597129733415805E-2</v>
      </c>
      <c r="E1889" s="7">
        <v>-2.2757817229797101E-3</v>
      </c>
      <c r="G1889" s="7">
        <v>85</v>
      </c>
      <c r="H1889" s="7">
        <v>19</v>
      </c>
      <c r="I1889" s="7">
        <v>-6.4565835228199503E-2</v>
      </c>
      <c r="J1889" s="7">
        <v>0.13123332461169701</v>
      </c>
    </row>
    <row r="1890" spans="2:10" x14ac:dyDescent="0.2">
      <c r="B1890" s="7">
        <v>86</v>
      </c>
      <c r="C1890" s="7">
        <v>19</v>
      </c>
      <c r="D1890" s="7">
        <v>0.10425131727702899</v>
      </c>
      <c r="E1890" s="7">
        <v>0.123193652134566</v>
      </c>
      <c r="G1890" s="7">
        <v>86</v>
      </c>
      <c r="H1890" s="7">
        <v>19</v>
      </c>
      <c r="I1890" s="7">
        <v>0.103444703369379</v>
      </c>
      <c r="J1890" s="7">
        <v>3.16766198683762E-2</v>
      </c>
    </row>
    <row r="1891" spans="2:10" x14ac:dyDescent="0.2">
      <c r="B1891" s="7">
        <v>87</v>
      </c>
      <c r="C1891" s="7">
        <v>19</v>
      </c>
      <c r="D1891" s="7">
        <v>-0.126714547126699</v>
      </c>
      <c r="E1891" s="7">
        <v>-8.1662842839738098E-2</v>
      </c>
      <c r="G1891" s="7">
        <v>87</v>
      </c>
      <c r="H1891" s="7">
        <v>19</v>
      </c>
      <c r="I1891" s="7">
        <v>-0.12101178022434</v>
      </c>
      <c r="J1891" s="7">
        <v>2.01182859092164E-3</v>
      </c>
    </row>
    <row r="1892" spans="2:10" x14ac:dyDescent="0.2">
      <c r="B1892" s="7">
        <v>88</v>
      </c>
      <c r="C1892" s="7">
        <v>19</v>
      </c>
      <c r="D1892" s="7">
        <v>8.3170978667963507E-3</v>
      </c>
      <c r="E1892" s="7">
        <v>2.39983504750185E-3</v>
      </c>
      <c r="G1892" s="7">
        <v>88</v>
      </c>
      <c r="H1892" s="7">
        <v>19</v>
      </c>
      <c r="I1892" s="7">
        <v>8.7344965908897603E-3</v>
      </c>
      <c r="J1892" s="7">
        <v>-0.107717368468809</v>
      </c>
    </row>
    <row r="1893" spans="2:10" x14ac:dyDescent="0.2">
      <c r="B1893" s="7">
        <v>89</v>
      </c>
      <c r="C1893" s="7">
        <v>19</v>
      </c>
      <c r="D1893" s="7">
        <v>-8.6153772536077297E-2</v>
      </c>
      <c r="E1893" s="7">
        <v>-7.4534541826276196E-2</v>
      </c>
      <c r="G1893" s="7">
        <v>89</v>
      </c>
      <c r="H1893" s="7">
        <v>19</v>
      </c>
      <c r="I1893" s="7">
        <v>-8.5992539197531997E-2</v>
      </c>
      <c r="J1893" s="7">
        <v>-9.4534791276697006E-2</v>
      </c>
    </row>
    <row r="1894" spans="2:10" x14ac:dyDescent="0.2">
      <c r="B1894" s="7">
        <v>90</v>
      </c>
      <c r="C1894" s="7">
        <v>19</v>
      </c>
      <c r="D1894" s="7">
        <v>4.1646971196010803E-2</v>
      </c>
      <c r="E1894" s="7">
        <v>9.8866177764568505E-2</v>
      </c>
      <c r="G1894" s="7">
        <v>90</v>
      </c>
      <c r="H1894" s="7">
        <v>19</v>
      </c>
      <c r="I1894" s="7">
        <v>4.1458798208564601E-2</v>
      </c>
      <c r="J1894" s="7">
        <v>1.2791405730022E-2</v>
      </c>
    </row>
    <row r="1895" spans="2:10" x14ac:dyDescent="0.2">
      <c r="B1895" s="7">
        <v>91</v>
      </c>
      <c r="C1895" s="7">
        <v>19</v>
      </c>
      <c r="D1895" s="7">
        <v>-5.3356509536924598E-2</v>
      </c>
      <c r="E1895" s="7">
        <v>-8.2713405216296096E-2</v>
      </c>
      <c r="G1895" s="7">
        <v>91</v>
      </c>
      <c r="H1895" s="7">
        <v>19</v>
      </c>
      <c r="I1895" s="7">
        <v>-5.2449512325629201E-2</v>
      </c>
      <c r="J1895" s="7">
        <v>-5.7962324869208701E-2</v>
      </c>
    </row>
    <row r="1896" spans="2:10" x14ac:dyDescent="0.2">
      <c r="B1896" s="7">
        <v>92</v>
      </c>
      <c r="C1896" s="7">
        <v>19</v>
      </c>
      <c r="D1896" s="7">
        <v>1.3824378504258701E-2</v>
      </c>
      <c r="E1896" s="7">
        <v>3.7144739709304999E-3</v>
      </c>
      <c r="G1896" s="7">
        <v>92</v>
      </c>
      <c r="H1896" s="7">
        <v>19</v>
      </c>
      <c r="I1896" s="7">
        <v>1.36001906595258E-2</v>
      </c>
      <c r="J1896" s="7">
        <v>3.0539586920612601E-3</v>
      </c>
    </row>
    <row r="1897" spans="2:10" x14ac:dyDescent="0.2">
      <c r="B1897" s="7">
        <v>93</v>
      </c>
      <c r="C1897" s="7">
        <v>19</v>
      </c>
      <c r="D1897" s="7">
        <v>0.15236662920142899</v>
      </c>
      <c r="E1897" s="7">
        <v>-0.15685653127360399</v>
      </c>
      <c r="G1897" s="7">
        <v>93</v>
      </c>
      <c r="H1897" s="7">
        <v>19</v>
      </c>
      <c r="I1897" s="7">
        <v>0.14814043826958301</v>
      </c>
      <c r="J1897" s="7">
        <v>0.13300275374168199</v>
      </c>
    </row>
    <row r="1898" spans="2:10" x14ac:dyDescent="0.2">
      <c r="B1898" s="7">
        <v>94</v>
      </c>
      <c r="C1898" s="7">
        <v>19</v>
      </c>
      <c r="D1898" s="7">
        <v>3.5022532400962099E-2</v>
      </c>
      <c r="E1898" s="7">
        <v>2.9780097773846499E-2</v>
      </c>
      <c r="G1898" s="7">
        <v>94</v>
      </c>
      <c r="H1898" s="7">
        <v>19</v>
      </c>
      <c r="I1898" s="7">
        <v>3.4962500399942101E-2</v>
      </c>
      <c r="J1898" s="7">
        <v>3.1896499856051398E-2</v>
      </c>
    </row>
    <row r="1899" spans="2:10" x14ac:dyDescent="0.2">
      <c r="B1899" s="7">
        <v>95</v>
      </c>
      <c r="C1899" s="7">
        <v>19</v>
      </c>
      <c r="D1899" s="7">
        <v>-4.4417531648736699E-2</v>
      </c>
      <c r="E1899" s="7">
        <v>-3.3743353365082399E-2</v>
      </c>
      <c r="G1899" s="7">
        <v>95</v>
      </c>
      <c r="H1899" s="7">
        <v>19</v>
      </c>
      <c r="I1899" s="7">
        <v>-4.2862066115597799E-2</v>
      </c>
      <c r="J1899" s="7">
        <v>-0.110345237913595</v>
      </c>
    </row>
    <row r="1900" spans="2:10" x14ac:dyDescent="0.2">
      <c r="B1900" s="7">
        <v>96</v>
      </c>
      <c r="C1900" s="7">
        <v>19</v>
      </c>
      <c r="D1900" s="7">
        <v>-8.5170073434005303E-2</v>
      </c>
      <c r="E1900" s="7">
        <v>-8.9635346583383693E-2</v>
      </c>
      <c r="G1900" s="7">
        <v>96</v>
      </c>
      <c r="H1900" s="7">
        <v>19</v>
      </c>
      <c r="I1900" s="7">
        <v>-8.3248834892881304E-2</v>
      </c>
      <c r="J1900" s="7">
        <v>5.7678043654833602E-2</v>
      </c>
    </row>
    <row r="1901" spans="2:10" x14ac:dyDescent="0.2">
      <c r="B1901" s="7">
        <v>97</v>
      </c>
      <c r="C1901" s="7">
        <v>19</v>
      </c>
      <c r="D1901" s="7">
        <v>5.7856969972471403E-2</v>
      </c>
      <c r="E1901" s="7">
        <v>-5.7536847713984998E-2</v>
      </c>
      <c r="G1901" s="7">
        <v>97</v>
      </c>
      <c r="H1901" s="7">
        <v>19</v>
      </c>
      <c r="I1901" s="7">
        <v>5.7226421852249097E-2</v>
      </c>
      <c r="J1901" s="7">
        <v>-0.199675210620885</v>
      </c>
    </row>
    <row r="1902" spans="2:10" x14ac:dyDescent="0.2">
      <c r="B1902" s="7">
        <v>98</v>
      </c>
      <c r="C1902" s="7">
        <v>19</v>
      </c>
      <c r="D1902" s="7">
        <v>7.1834052825154898E-2</v>
      </c>
      <c r="E1902" s="7">
        <v>6.3264517873365705E-2</v>
      </c>
      <c r="G1902" s="7">
        <v>98</v>
      </c>
      <c r="H1902" s="7">
        <v>19</v>
      </c>
      <c r="I1902" s="7">
        <v>7.0905168935182103E-2</v>
      </c>
      <c r="J1902" s="7">
        <v>-1.8000249578223701E-2</v>
      </c>
    </row>
    <row r="1903" spans="2:10" x14ac:dyDescent="0.2">
      <c r="B1903" s="7">
        <v>99</v>
      </c>
      <c r="C1903" s="7">
        <v>19</v>
      </c>
      <c r="D1903" s="7">
        <v>-2.4410544085123199E-2</v>
      </c>
      <c r="E1903" s="7">
        <v>-2.3047087601318201E-2</v>
      </c>
      <c r="G1903" s="7">
        <v>99</v>
      </c>
      <c r="H1903" s="7">
        <v>19</v>
      </c>
      <c r="I1903" s="7">
        <v>-2.3685267580314799E-2</v>
      </c>
      <c r="J1903" s="7">
        <v>-0.13359331349152301</v>
      </c>
    </row>
    <row r="1904" spans="2:10" x14ac:dyDescent="0.2">
      <c r="B1904" s="7">
        <v>100</v>
      </c>
      <c r="C1904" s="7">
        <v>19</v>
      </c>
      <c r="D1904" s="7">
        <v>-8.8337247284325598E-2</v>
      </c>
      <c r="E1904" s="7">
        <v>-8.9938561973504194E-2</v>
      </c>
      <c r="G1904" s="7">
        <v>100</v>
      </c>
      <c r="H1904" s="7">
        <v>19</v>
      </c>
      <c r="I1904" s="7">
        <v>-8.6495522914949802E-2</v>
      </c>
      <c r="J1904" s="7">
        <v>-0.128961250434866</v>
      </c>
    </row>
    <row r="1905" spans="2:10" x14ac:dyDescent="0.2">
      <c r="B1905" s="7">
        <v>1</v>
      </c>
      <c r="C1905" s="7">
        <v>20</v>
      </c>
      <c r="D1905" s="7">
        <v>-0.17806392849470901</v>
      </c>
      <c r="E1905" s="7">
        <v>-0.26032715133907702</v>
      </c>
      <c r="G1905" s="7">
        <v>1</v>
      </c>
      <c r="H1905" s="7">
        <v>20</v>
      </c>
      <c r="I1905" s="7">
        <v>-0.17501266487879399</v>
      </c>
      <c r="J1905" s="7">
        <v>-0.18513989487637</v>
      </c>
    </row>
    <row r="1906" spans="2:10" x14ac:dyDescent="0.2">
      <c r="B1906" s="7">
        <v>2</v>
      </c>
      <c r="C1906" s="7">
        <v>20</v>
      </c>
      <c r="D1906" s="7">
        <v>-0.10239223054178</v>
      </c>
      <c r="E1906" s="7">
        <v>-6.5003741882858193E-2</v>
      </c>
      <c r="G1906" s="7">
        <v>2</v>
      </c>
      <c r="H1906" s="7">
        <v>20</v>
      </c>
      <c r="I1906" s="7">
        <v>-9.9913516617430503E-2</v>
      </c>
      <c r="J1906" s="7">
        <v>3.0788204040030499E-2</v>
      </c>
    </row>
    <row r="1907" spans="2:10" x14ac:dyDescent="0.2">
      <c r="B1907" s="7">
        <v>3</v>
      </c>
      <c r="C1907" s="7">
        <v>20</v>
      </c>
      <c r="D1907" s="7">
        <v>-0.19096709981357099</v>
      </c>
      <c r="E1907" s="7">
        <v>-5.9993601499671798E-2</v>
      </c>
      <c r="G1907" s="7">
        <v>3</v>
      </c>
      <c r="H1907" s="7">
        <v>20</v>
      </c>
      <c r="I1907" s="7">
        <v>-0.186487742270489</v>
      </c>
      <c r="J1907" s="7">
        <v>-0.20176754919583201</v>
      </c>
    </row>
    <row r="1908" spans="2:10" x14ac:dyDescent="0.2">
      <c r="B1908" s="7">
        <v>4</v>
      </c>
      <c r="C1908" s="7">
        <v>20</v>
      </c>
      <c r="D1908" s="7">
        <v>-4.5887427979520702E-2</v>
      </c>
      <c r="E1908" s="7">
        <v>-3.7887463918799803E-2</v>
      </c>
      <c r="G1908" s="7">
        <v>4</v>
      </c>
      <c r="H1908" s="7">
        <v>20</v>
      </c>
      <c r="I1908" s="7">
        <v>-4.4501750755014099E-2</v>
      </c>
      <c r="J1908" s="7">
        <v>-6.7739135709503601E-2</v>
      </c>
    </row>
    <row r="1909" spans="2:10" x14ac:dyDescent="0.2">
      <c r="B1909" s="7">
        <v>5</v>
      </c>
      <c r="C1909" s="7">
        <v>20</v>
      </c>
      <c r="D1909" s="7">
        <v>3.6465478944899501E-2</v>
      </c>
      <c r="E1909" s="7">
        <v>4.5352977030905399E-2</v>
      </c>
      <c r="G1909" s="7">
        <v>5</v>
      </c>
      <c r="H1909" s="7">
        <v>20</v>
      </c>
      <c r="I1909" s="7">
        <v>3.6312668138110703E-2</v>
      </c>
      <c r="J1909" s="7">
        <v>-2.5455017259513799E-2</v>
      </c>
    </row>
    <row r="1910" spans="2:10" x14ac:dyDescent="0.2">
      <c r="B1910" s="7">
        <v>6</v>
      </c>
      <c r="C1910" s="7">
        <v>20</v>
      </c>
      <c r="D1910" s="7">
        <v>-0.17226764399364</v>
      </c>
      <c r="E1910" s="7">
        <v>-0.113854188636481</v>
      </c>
      <c r="G1910" s="7">
        <v>6</v>
      </c>
      <c r="H1910" s="7">
        <v>20</v>
      </c>
      <c r="I1910" s="7">
        <v>-0.16754133886363001</v>
      </c>
      <c r="J1910" s="7">
        <v>-0.15330594834897199</v>
      </c>
    </row>
    <row r="1911" spans="2:10" x14ac:dyDescent="0.2">
      <c r="B1911" s="7">
        <v>7</v>
      </c>
      <c r="C1911" s="7">
        <v>20</v>
      </c>
      <c r="D1911" s="7">
        <v>6.5984030065949106E-2</v>
      </c>
      <c r="E1911" s="7">
        <v>9.0304581270843606E-2</v>
      </c>
      <c r="G1911" s="7">
        <v>7</v>
      </c>
      <c r="H1911" s="7">
        <v>20</v>
      </c>
      <c r="I1911" s="7">
        <v>6.5329370846404403E-2</v>
      </c>
      <c r="J1911" s="7">
        <v>0.181173419255893</v>
      </c>
    </row>
    <row r="1912" spans="2:10" x14ac:dyDescent="0.2">
      <c r="B1912" s="7">
        <v>8</v>
      </c>
      <c r="C1912" s="7">
        <v>20</v>
      </c>
      <c r="D1912" s="7">
        <v>7.8241686648022196E-2</v>
      </c>
      <c r="E1912" s="7">
        <v>1.95203646566036E-2</v>
      </c>
      <c r="G1912" s="7">
        <v>8</v>
      </c>
      <c r="H1912" s="7">
        <v>20</v>
      </c>
      <c r="I1912" s="7">
        <v>7.7698132473584799E-2</v>
      </c>
      <c r="J1912" s="7">
        <v>4.2928961515410299E-2</v>
      </c>
    </row>
    <row r="1913" spans="2:10" x14ac:dyDescent="0.2">
      <c r="B1913" s="7">
        <v>9</v>
      </c>
      <c r="C1913" s="7">
        <v>20</v>
      </c>
      <c r="D1913" s="7">
        <v>-0.234590349160717</v>
      </c>
      <c r="E1913" s="7">
        <v>-0.15197042793725199</v>
      </c>
      <c r="G1913" s="7">
        <v>9</v>
      </c>
      <c r="H1913" s="7">
        <v>20</v>
      </c>
      <c r="I1913" s="7">
        <v>-0.23400415920856699</v>
      </c>
      <c r="J1913" s="7">
        <v>-0.202225900653112</v>
      </c>
    </row>
    <row r="1914" spans="2:10" x14ac:dyDescent="0.2">
      <c r="B1914" s="7">
        <v>10</v>
      </c>
      <c r="C1914" s="7">
        <v>20</v>
      </c>
      <c r="D1914" s="7">
        <v>-9.6441379888055706E-2</v>
      </c>
      <c r="E1914" s="7">
        <v>3.5632964726115498E-3</v>
      </c>
      <c r="G1914" s="7">
        <v>10</v>
      </c>
      <c r="H1914" s="7">
        <v>20</v>
      </c>
      <c r="I1914" s="7">
        <v>-9.6237604708994298E-2</v>
      </c>
      <c r="J1914" s="7">
        <v>-2.1075034783477199E-2</v>
      </c>
    </row>
    <row r="1915" spans="2:10" x14ac:dyDescent="0.2">
      <c r="B1915" s="7">
        <v>11</v>
      </c>
      <c r="C1915" s="7">
        <v>20</v>
      </c>
      <c r="D1915" s="7">
        <v>-2.9583619339444301E-2</v>
      </c>
      <c r="E1915" s="7">
        <v>4.6579532920516101E-2</v>
      </c>
      <c r="G1915" s="7">
        <v>11</v>
      </c>
      <c r="H1915" s="7">
        <v>20</v>
      </c>
      <c r="I1915" s="7">
        <v>-2.8580296500273002E-2</v>
      </c>
      <c r="J1915" s="7">
        <v>-0.16661388980294101</v>
      </c>
    </row>
    <row r="1916" spans="2:10" x14ac:dyDescent="0.2">
      <c r="B1916" s="7">
        <v>12</v>
      </c>
      <c r="C1916" s="7">
        <v>20</v>
      </c>
      <c r="D1916" s="7">
        <v>-5.0165254853725499E-2</v>
      </c>
      <c r="E1916" s="7">
        <v>-7.59149482277994E-2</v>
      </c>
      <c r="G1916" s="7">
        <v>12</v>
      </c>
      <c r="H1916" s="7">
        <v>20</v>
      </c>
      <c r="I1916" s="7">
        <v>-4.96696645477979E-2</v>
      </c>
      <c r="J1916" s="7">
        <v>-2.6161802512889999E-2</v>
      </c>
    </row>
    <row r="1917" spans="2:10" x14ac:dyDescent="0.2">
      <c r="B1917" s="7">
        <v>13</v>
      </c>
      <c r="C1917" s="7">
        <v>20</v>
      </c>
      <c r="D1917" s="7">
        <v>-9.0067521226138994E-2</v>
      </c>
      <c r="E1917" s="7">
        <v>-0.12360016462776401</v>
      </c>
      <c r="G1917" s="7">
        <v>13</v>
      </c>
      <c r="H1917" s="7">
        <v>20</v>
      </c>
      <c r="I1917" s="7">
        <v>-8.9075955958085401E-2</v>
      </c>
      <c r="J1917" s="7">
        <v>-6.9624373848004198E-2</v>
      </c>
    </row>
    <row r="1918" spans="2:10" x14ac:dyDescent="0.2">
      <c r="B1918" s="7">
        <v>14</v>
      </c>
      <c r="C1918" s="7">
        <v>20</v>
      </c>
      <c r="D1918" s="7">
        <v>-2.27594750127427E-2</v>
      </c>
      <c r="E1918" s="7">
        <v>-0.15071789717526099</v>
      </c>
      <c r="G1918" s="7">
        <v>14</v>
      </c>
      <c r="H1918" s="7">
        <v>20</v>
      </c>
      <c r="I1918" s="7">
        <v>-2.1777010733146099E-2</v>
      </c>
      <c r="J1918" s="7">
        <v>-5.7838526872531701E-2</v>
      </c>
    </row>
    <row r="1919" spans="2:10" x14ac:dyDescent="0.2">
      <c r="B1919" s="7">
        <v>15</v>
      </c>
      <c r="C1919" s="7">
        <v>20</v>
      </c>
      <c r="D1919" s="7">
        <v>-1.59383950932508E-2</v>
      </c>
      <c r="E1919" s="7">
        <v>6.2268948324915002E-2</v>
      </c>
      <c r="G1919" s="7">
        <v>15</v>
      </c>
      <c r="H1919" s="7">
        <v>20</v>
      </c>
      <c r="I1919" s="7">
        <v>-1.48214872798462E-2</v>
      </c>
      <c r="J1919" s="7">
        <v>-6.2403551313927599E-3</v>
      </c>
    </row>
    <row r="1920" spans="2:10" x14ac:dyDescent="0.2">
      <c r="B1920" s="7">
        <v>16</v>
      </c>
      <c r="C1920" s="7">
        <v>20</v>
      </c>
      <c r="D1920" s="7">
        <v>-6.5261255299486898E-2</v>
      </c>
      <c r="E1920" s="7">
        <v>2.6477879818257201E-2</v>
      </c>
      <c r="G1920" s="7">
        <v>16</v>
      </c>
      <c r="H1920" s="7">
        <v>20</v>
      </c>
      <c r="I1920" s="7">
        <v>-6.3675384297538606E-2</v>
      </c>
      <c r="J1920" s="7">
        <v>-0.16576438817126901</v>
      </c>
    </row>
    <row r="1921" spans="2:10" x14ac:dyDescent="0.2">
      <c r="B1921" s="7">
        <v>17</v>
      </c>
      <c r="C1921" s="7">
        <v>20</v>
      </c>
      <c r="D1921" s="7">
        <v>-0.11775231008317801</v>
      </c>
      <c r="E1921" s="7">
        <v>-9.9677275666778101E-2</v>
      </c>
      <c r="G1921" s="7">
        <v>17</v>
      </c>
      <c r="H1921" s="7">
        <v>20</v>
      </c>
      <c r="I1921" s="7">
        <v>-0.113972771297442</v>
      </c>
      <c r="J1921" s="7">
        <v>-0.166756911358242</v>
      </c>
    </row>
    <row r="1922" spans="2:10" x14ac:dyDescent="0.2">
      <c r="B1922" s="7">
        <v>18</v>
      </c>
      <c r="C1922" s="7">
        <v>20</v>
      </c>
      <c r="D1922" s="7">
        <v>-0.143712447620061</v>
      </c>
      <c r="E1922" s="7">
        <v>-7.5073760821579696E-2</v>
      </c>
      <c r="G1922" s="7">
        <v>18</v>
      </c>
      <c r="H1922" s="7">
        <v>20</v>
      </c>
      <c r="I1922" s="7">
        <v>-0.14318494334159701</v>
      </c>
      <c r="J1922" s="7">
        <v>-0.107359885274821</v>
      </c>
    </row>
    <row r="1923" spans="2:10" x14ac:dyDescent="0.2">
      <c r="B1923" s="7">
        <v>19</v>
      </c>
      <c r="C1923" s="7">
        <v>20</v>
      </c>
      <c r="D1923" s="7">
        <v>-0.16047403824132001</v>
      </c>
      <c r="E1923" s="7">
        <v>-4.2363233374450401E-2</v>
      </c>
      <c r="G1923" s="7">
        <v>19</v>
      </c>
      <c r="H1923" s="7">
        <v>20</v>
      </c>
      <c r="I1923" s="7">
        <v>-0.160413573350249</v>
      </c>
      <c r="J1923" s="7">
        <v>-9.3252680379487501E-2</v>
      </c>
    </row>
    <row r="1924" spans="2:10" x14ac:dyDescent="0.2">
      <c r="B1924" s="7">
        <v>20</v>
      </c>
      <c r="C1924" s="7">
        <v>20</v>
      </c>
      <c r="D1924" s="7">
        <v>-9.6378168802251807E-2</v>
      </c>
      <c r="E1924" s="7">
        <v>-0.14345219727844399</v>
      </c>
      <c r="G1924" s="7">
        <v>20</v>
      </c>
      <c r="H1924" s="7">
        <v>20</v>
      </c>
      <c r="I1924" s="7">
        <v>-9.3489485095462399E-2</v>
      </c>
      <c r="J1924" s="7">
        <v>3.2694515593712802E-2</v>
      </c>
    </row>
    <row r="1925" spans="2:10" x14ac:dyDescent="0.2">
      <c r="B1925" s="7">
        <v>21</v>
      </c>
      <c r="C1925" s="7">
        <v>20</v>
      </c>
      <c r="D1925" s="7">
        <v>-6.64074252868989E-2</v>
      </c>
      <c r="E1925" s="7">
        <v>-8.2657400836964698E-2</v>
      </c>
      <c r="G1925" s="7">
        <v>21</v>
      </c>
      <c r="H1925" s="7">
        <v>20</v>
      </c>
      <c r="I1925" s="7">
        <v>-6.6219750877564806E-2</v>
      </c>
      <c r="J1925" s="7">
        <v>-7.6085652377722496E-2</v>
      </c>
    </row>
    <row r="1926" spans="2:10" x14ac:dyDescent="0.2">
      <c r="B1926" s="7">
        <v>22</v>
      </c>
      <c r="C1926" s="7">
        <v>20</v>
      </c>
      <c r="D1926" s="7">
        <v>-4.4534407112712102E-2</v>
      </c>
      <c r="E1926" s="7">
        <v>-7.3721601316105306E-2</v>
      </c>
      <c r="G1926" s="7">
        <v>22</v>
      </c>
      <c r="H1926" s="7">
        <v>20</v>
      </c>
      <c r="I1926" s="7">
        <v>-4.3475214046246401E-2</v>
      </c>
      <c r="J1926" s="7">
        <v>-7.7235810640328096E-3</v>
      </c>
    </row>
    <row r="1927" spans="2:10" x14ac:dyDescent="0.2">
      <c r="B1927" s="7">
        <v>23</v>
      </c>
      <c r="C1927" s="7">
        <v>20</v>
      </c>
      <c r="D1927" s="7">
        <v>-5.30274132177979E-2</v>
      </c>
      <c r="E1927" s="7">
        <v>2.3745444401976502E-2</v>
      </c>
      <c r="G1927" s="7">
        <v>23</v>
      </c>
      <c r="H1927" s="7">
        <v>20</v>
      </c>
      <c r="I1927" s="7">
        <v>-5.3898174296824301E-2</v>
      </c>
      <c r="J1927" s="7">
        <v>4.6560846814278599E-2</v>
      </c>
    </row>
    <row r="1928" spans="2:10" x14ac:dyDescent="0.2">
      <c r="B1928" s="7">
        <v>24</v>
      </c>
      <c r="C1928" s="7">
        <v>20</v>
      </c>
      <c r="D1928" s="7">
        <v>-0.112582696818314</v>
      </c>
      <c r="E1928" s="7">
        <v>-6.8152942239021505E-2</v>
      </c>
      <c r="G1928" s="7">
        <v>24</v>
      </c>
      <c r="H1928" s="7">
        <v>20</v>
      </c>
      <c r="I1928" s="7">
        <v>-0.111601454460796</v>
      </c>
      <c r="J1928" s="7">
        <v>-7.1444710497060804E-2</v>
      </c>
    </row>
    <row r="1929" spans="2:10" x14ac:dyDescent="0.2">
      <c r="B1929" s="7">
        <v>25</v>
      </c>
      <c r="C1929" s="7">
        <v>20</v>
      </c>
      <c r="D1929" s="7">
        <v>0.18967509338612101</v>
      </c>
      <c r="E1929" s="7">
        <v>7.7825838801418398E-2</v>
      </c>
      <c r="G1929" s="7">
        <v>25</v>
      </c>
      <c r="H1929" s="7">
        <v>20</v>
      </c>
      <c r="I1929" s="7">
        <v>0.189819201474455</v>
      </c>
      <c r="J1929" s="7">
        <v>-1.7359539024273099E-3</v>
      </c>
    </row>
    <row r="1930" spans="2:10" x14ac:dyDescent="0.2">
      <c r="B1930" s="7">
        <v>26</v>
      </c>
      <c r="C1930" s="7">
        <v>20</v>
      </c>
      <c r="D1930" s="7">
        <v>-7.9909911487609606E-2</v>
      </c>
      <c r="E1930" s="7">
        <v>1.20156487959004E-2</v>
      </c>
      <c r="G1930" s="7">
        <v>26</v>
      </c>
      <c r="H1930" s="7">
        <v>20</v>
      </c>
      <c r="I1930" s="7">
        <v>-7.7322192374056797E-2</v>
      </c>
      <c r="J1930" s="7">
        <v>6.2082424898822097E-2</v>
      </c>
    </row>
    <row r="1931" spans="2:10" x14ac:dyDescent="0.2">
      <c r="B1931" s="7">
        <v>27</v>
      </c>
      <c r="C1931" s="7">
        <v>20</v>
      </c>
      <c r="D1931" s="7">
        <v>-7.6561863863727098E-2</v>
      </c>
      <c r="E1931" s="7">
        <v>-3.3984405226890502E-2</v>
      </c>
      <c r="G1931" s="7">
        <v>27</v>
      </c>
      <c r="H1931" s="7">
        <v>20</v>
      </c>
      <c r="I1931" s="7">
        <v>-7.4631238962814095E-2</v>
      </c>
      <c r="J1931" s="7">
        <v>-0.142709572497809</v>
      </c>
    </row>
    <row r="1932" spans="2:10" x14ac:dyDescent="0.2">
      <c r="B1932" s="7">
        <v>28</v>
      </c>
      <c r="C1932" s="7">
        <v>20</v>
      </c>
      <c r="D1932" s="7">
        <v>-0.111055987373575</v>
      </c>
      <c r="E1932" s="7">
        <v>-0.14053287220275501</v>
      </c>
      <c r="G1932" s="7">
        <v>28</v>
      </c>
      <c r="H1932" s="7">
        <v>20</v>
      </c>
      <c r="I1932" s="7">
        <v>-0.110571090597276</v>
      </c>
      <c r="J1932" s="7">
        <v>-0.13192184007084001</v>
      </c>
    </row>
    <row r="1933" spans="2:10" x14ac:dyDescent="0.2">
      <c r="B1933" s="7">
        <v>29</v>
      </c>
      <c r="C1933" s="7">
        <v>20</v>
      </c>
      <c r="D1933" s="7">
        <v>-6.3740954595289195E-2</v>
      </c>
      <c r="E1933" s="7">
        <v>-0.16274732319636501</v>
      </c>
      <c r="G1933" s="7">
        <v>29</v>
      </c>
      <c r="H1933" s="7">
        <v>20</v>
      </c>
      <c r="I1933" s="7">
        <v>-6.3432861500988494E-2</v>
      </c>
      <c r="J1933" s="7">
        <v>1.7340766004704002E-2</v>
      </c>
    </row>
    <row r="1934" spans="2:10" x14ac:dyDescent="0.2">
      <c r="B1934" s="7">
        <v>30</v>
      </c>
      <c r="C1934" s="7">
        <v>20</v>
      </c>
      <c r="D1934" s="7">
        <v>-0.106186512428444</v>
      </c>
      <c r="E1934" s="7">
        <v>-2.4257858865723798E-2</v>
      </c>
      <c r="G1934" s="7">
        <v>30</v>
      </c>
      <c r="H1934" s="7">
        <v>20</v>
      </c>
      <c r="I1934" s="7">
        <v>-0.10398475763381899</v>
      </c>
      <c r="J1934" s="7">
        <v>-6.3318304454631005E-2</v>
      </c>
    </row>
    <row r="1935" spans="2:10" x14ac:dyDescent="0.2">
      <c r="B1935" s="7">
        <v>31</v>
      </c>
      <c r="C1935" s="7">
        <v>20</v>
      </c>
      <c r="D1935" s="7">
        <v>-5.1258151791118998E-2</v>
      </c>
      <c r="E1935" s="7">
        <v>9.0784944474554805E-2</v>
      </c>
      <c r="G1935" s="7">
        <v>31</v>
      </c>
      <c r="H1935" s="7">
        <v>20</v>
      </c>
      <c r="I1935" s="7">
        <v>-5.0139209623077698E-2</v>
      </c>
      <c r="J1935" s="7">
        <v>2.5147042819392101E-2</v>
      </c>
    </row>
    <row r="1936" spans="2:10" x14ac:dyDescent="0.2">
      <c r="B1936" s="7">
        <v>32</v>
      </c>
      <c r="C1936" s="7">
        <v>20</v>
      </c>
      <c r="D1936" s="7">
        <v>-2.18576629119696E-2</v>
      </c>
      <c r="E1936" s="7">
        <v>-6.5950685983490395E-2</v>
      </c>
      <c r="G1936" s="7">
        <v>32</v>
      </c>
      <c r="H1936" s="7">
        <v>20</v>
      </c>
      <c r="I1936" s="7">
        <v>-2.0266056481238699E-2</v>
      </c>
      <c r="J1936" s="7">
        <v>-0.102461806994372</v>
      </c>
    </row>
    <row r="1937" spans="2:10" x14ac:dyDescent="0.2">
      <c r="B1937" s="7">
        <v>33</v>
      </c>
      <c r="C1937" s="7">
        <v>20</v>
      </c>
      <c r="D1937" s="7">
        <v>-2.6070437113856901E-2</v>
      </c>
      <c r="E1937" s="7">
        <v>-2.0143835467786499E-2</v>
      </c>
      <c r="G1937" s="7">
        <v>33</v>
      </c>
      <c r="H1937" s="7">
        <v>20</v>
      </c>
      <c r="I1937" s="7">
        <v>-2.40626609564689E-2</v>
      </c>
      <c r="J1937" s="7">
        <v>3.1064248118769702E-2</v>
      </c>
    </row>
    <row r="1938" spans="2:10" x14ac:dyDescent="0.2">
      <c r="B1938" s="7">
        <v>34</v>
      </c>
      <c r="C1938" s="7">
        <v>20</v>
      </c>
      <c r="D1938" s="7">
        <v>-8.5075545099091002E-2</v>
      </c>
      <c r="E1938" s="7">
        <v>3.6876073950953302E-4</v>
      </c>
      <c r="G1938" s="7">
        <v>34</v>
      </c>
      <c r="H1938" s="7">
        <v>20</v>
      </c>
      <c r="I1938" s="7">
        <v>-8.2525276756561197E-2</v>
      </c>
      <c r="J1938" s="7">
        <v>-6.3089029495150897E-2</v>
      </c>
    </row>
    <row r="1939" spans="2:10" x14ac:dyDescent="0.2">
      <c r="B1939" s="7">
        <v>35</v>
      </c>
      <c r="C1939" s="7">
        <v>20</v>
      </c>
      <c r="D1939" s="7">
        <v>-4.4617544474441197E-2</v>
      </c>
      <c r="E1939" s="7">
        <v>-3.84210802734994E-2</v>
      </c>
      <c r="G1939" s="7">
        <v>35</v>
      </c>
      <c r="H1939" s="7">
        <v>20</v>
      </c>
      <c r="I1939" s="7">
        <v>-4.4643624516506698E-2</v>
      </c>
      <c r="J1939" s="7">
        <v>2.0755412828123099E-2</v>
      </c>
    </row>
    <row r="1940" spans="2:10" x14ac:dyDescent="0.2">
      <c r="B1940" s="7">
        <v>36</v>
      </c>
      <c r="C1940" s="7">
        <v>20</v>
      </c>
      <c r="D1940" s="7">
        <v>5.1286694256443603E-2</v>
      </c>
      <c r="E1940" s="7">
        <v>-0.11136310942215299</v>
      </c>
      <c r="G1940" s="7">
        <v>36</v>
      </c>
      <c r="H1940" s="7">
        <v>20</v>
      </c>
      <c r="I1940" s="7">
        <v>5.0628574643419598E-2</v>
      </c>
      <c r="J1940" s="7">
        <v>-0.11879086396145799</v>
      </c>
    </row>
    <row r="1941" spans="2:10" x14ac:dyDescent="0.2">
      <c r="B1941" s="7">
        <v>37</v>
      </c>
      <c r="C1941" s="7">
        <v>20</v>
      </c>
      <c r="D1941" s="7">
        <v>1.6128079957857401E-2</v>
      </c>
      <c r="E1941" s="7">
        <v>8.1662056949234306E-3</v>
      </c>
      <c r="G1941" s="7">
        <v>37</v>
      </c>
      <c r="H1941" s="7">
        <v>20</v>
      </c>
      <c r="I1941" s="7">
        <v>1.6456178935353401E-2</v>
      </c>
      <c r="J1941" s="7">
        <v>1.6573747701230001E-2</v>
      </c>
    </row>
    <row r="1942" spans="2:10" x14ac:dyDescent="0.2">
      <c r="B1942" s="7">
        <v>38</v>
      </c>
      <c r="C1942" s="7">
        <v>20</v>
      </c>
      <c r="D1942" s="7">
        <v>2.61004486319916E-2</v>
      </c>
      <c r="E1942" s="7">
        <v>2.9112639040661699E-2</v>
      </c>
      <c r="G1942" s="7">
        <v>38</v>
      </c>
      <c r="H1942" s="7">
        <v>20</v>
      </c>
      <c r="I1942" s="7">
        <v>2.6197715004961701E-2</v>
      </c>
      <c r="J1942" s="7">
        <v>2.8775731383095901E-2</v>
      </c>
    </row>
    <row r="1943" spans="2:10" x14ac:dyDescent="0.2">
      <c r="B1943" s="7">
        <v>39</v>
      </c>
      <c r="C1943" s="7">
        <v>20</v>
      </c>
      <c r="D1943" s="7">
        <v>-3.6627896802992901E-2</v>
      </c>
      <c r="E1943" s="7">
        <v>-2.6185787510627299E-2</v>
      </c>
      <c r="G1943" s="7">
        <v>39</v>
      </c>
      <c r="H1943" s="7">
        <v>20</v>
      </c>
      <c r="I1943" s="7">
        <v>-3.5058233311032097E-2</v>
      </c>
      <c r="J1943" s="7">
        <v>-2.1877065120045301E-2</v>
      </c>
    </row>
    <row r="1944" spans="2:10" x14ac:dyDescent="0.2">
      <c r="B1944" s="7">
        <v>40</v>
      </c>
      <c r="C1944" s="7">
        <v>20</v>
      </c>
      <c r="D1944" s="7">
        <v>-0.18666636112580601</v>
      </c>
      <c r="E1944" s="7">
        <v>-4.7247578074852498E-2</v>
      </c>
      <c r="G1944" s="7">
        <v>40</v>
      </c>
      <c r="H1944" s="7">
        <v>20</v>
      </c>
      <c r="I1944" s="7">
        <v>-0.18155812970902299</v>
      </c>
      <c r="J1944" s="7">
        <v>-2.3307846719273301E-2</v>
      </c>
    </row>
    <row r="1945" spans="2:10" x14ac:dyDescent="0.2">
      <c r="B1945" s="7">
        <v>41</v>
      </c>
      <c r="C1945" s="7">
        <v>20</v>
      </c>
      <c r="D1945" s="7">
        <v>-1.2884804761259999E-2</v>
      </c>
      <c r="E1945" s="7">
        <v>-8.7372548443911E-2</v>
      </c>
      <c r="G1945" s="7">
        <v>41</v>
      </c>
      <c r="H1945" s="7">
        <v>20</v>
      </c>
      <c r="I1945" s="7">
        <v>-1.26846737702593E-2</v>
      </c>
      <c r="J1945" s="7">
        <v>-0.110176468480871</v>
      </c>
    </row>
    <row r="1946" spans="2:10" x14ac:dyDescent="0.2">
      <c r="B1946" s="7">
        <v>42</v>
      </c>
      <c r="C1946" s="7">
        <v>20</v>
      </c>
      <c r="D1946" s="7">
        <v>-5.1428512938565901E-2</v>
      </c>
      <c r="E1946" s="7">
        <v>6.95114865147239E-2</v>
      </c>
      <c r="G1946" s="7">
        <v>42</v>
      </c>
      <c r="H1946" s="7">
        <v>20</v>
      </c>
      <c r="I1946" s="7">
        <v>-4.9357123801185003E-2</v>
      </c>
      <c r="J1946" s="7">
        <v>-0.109558038812088</v>
      </c>
    </row>
    <row r="1947" spans="2:10" x14ac:dyDescent="0.2">
      <c r="B1947" s="7">
        <v>43</v>
      </c>
      <c r="C1947" s="7">
        <v>20</v>
      </c>
      <c r="D1947" s="7">
        <v>-0.12182221158319401</v>
      </c>
      <c r="E1947" s="7">
        <v>-4.6570618966066797E-2</v>
      </c>
      <c r="G1947" s="7">
        <v>43</v>
      </c>
      <c r="H1947" s="7">
        <v>20</v>
      </c>
      <c r="I1947" s="7">
        <v>-0.11825803987049199</v>
      </c>
      <c r="J1947" s="7">
        <v>-4.7220306500358702E-2</v>
      </c>
    </row>
    <row r="1948" spans="2:10" x14ac:dyDescent="0.2">
      <c r="B1948" s="7">
        <v>44</v>
      </c>
      <c r="C1948" s="7">
        <v>20</v>
      </c>
      <c r="D1948" s="7">
        <v>-5.3596753945589298E-2</v>
      </c>
      <c r="E1948" s="7">
        <v>-5.1730656543407201E-2</v>
      </c>
      <c r="G1948" s="7">
        <v>44</v>
      </c>
      <c r="H1948" s="7">
        <v>20</v>
      </c>
      <c r="I1948" s="7">
        <v>-5.3423706421467501E-2</v>
      </c>
      <c r="J1948" s="7">
        <v>-3.6494080646741998E-2</v>
      </c>
    </row>
    <row r="1949" spans="2:10" x14ac:dyDescent="0.2">
      <c r="B1949" s="7">
        <v>45</v>
      </c>
      <c r="C1949" s="7">
        <v>20</v>
      </c>
      <c r="D1949" s="7">
        <v>-1.40767680704421E-2</v>
      </c>
      <c r="E1949" s="7">
        <v>-0.148148582393097</v>
      </c>
      <c r="G1949" s="7">
        <v>45</v>
      </c>
      <c r="H1949" s="7">
        <v>20</v>
      </c>
      <c r="I1949" s="7">
        <v>-1.37026961439108E-2</v>
      </c>
      <c r="J1949" s="7">
        <v>-0.117908562767592</v>
      </c>
    </row>
    <row r="1950" spans="2:10" x14ac:dyDescent="0.2">
      <c r="B1950" s="7">
        <v>46</v>
      </c>
      <c r="C1950" s="7">
        <v>20</v>
      </c>
      <c r="D1950" s="7">
        <v>5.1462354620236198E-2</v>
      </c>
      <c r="E1950" s="7">
        <v>-8.8782301971162894E-2</v>
      </c>
      <c r="G1950" s="7">
        <v>46</v>
      </c>
      <c r="H1950" s="7">
        <v>20</v>
      </c>
      <c r="I1950" s="7">
        <v>5.1410562683042102E-2</v>
      </c>
      <c r="J1950" s="7">
        <v>6.2462687005600898E-2</v>
      </c>
    </row>
    <row r="1951" spans="2:10" x14ac:dyDescent="0.2">
      <c r="B1951" s="7">
        <v>47</v>
      </c>
      <c r="C1951" s="7">
        <v>20</v>
      </c>
      <c r="D1951" s="7">
        <v>9.9976500825936995E-2</v>
      </c>
      <c r="E1951" s="7">
        <v>-7.8859407104783202E-2</v>
      </c>
      <c r="G1951" s="7">
        <v>47</v>
      </c>
      <c r="H1951" s="7">
        <v>20</v>
      </c>
      <c r="I1951" s="7">
        <v>0.100770730979113</v>
      </c>
      <c r="J1951" s="7">
        <v>2.7384513023118701E-2</v>
      </c>
    </row>
    <row r="1952" spans="2:10" x14ac:dyDescent="0.2">
      <c r="B1952" s="7">
        <v>48</v>
      </c>
      <c r="C1952" s="7">
        <v>20</v>
      </c>
      <c r="D1952" s="7">
        <v>7.7040180349797496E-2</v>
      </c>
      <c r="E1952" s="7">
        <v>-6.6206033673422496E-2</v>
      </c>
      <c r="G1952" s="7">
        <v>48</v>
      </c>
      <c r="H1952" s="7">
        <v>20</v>
      </c>
      <c r="I1952" s="7">
        <v>7.5734192754647503E-2</v>
      </c>
      <c r="J1952" s="7">
        <v>-0.101866135224382</v>
      </c>
    </row>
    <row r="1953" spans="2:10" x14ac:dyDescent="0.2">
      <c r="B1953" s="7">
        <v>49</v>
      </c>
      <c r="C1953" s="7">
        <v>20</v>
      </c>
      <c r="D1953" s="7">
        <v>9.1081678038634095E-2</v>
      </c>
      <c r="E1953" s="7">
        <v>-2.2095485525840199E-2</v>
      </c>
      <c r="G1953" s="7">
        <v>49</v>
      </c>
      <c r="H1953" s="7">
        <v>20</v>
      </c>
      <c r="I1953" s="7">
        <v>9.0403338739230704E-2</v>
      </c>
      <c r="J1953" s="7">
        <v>0.101976611861415</v>
      </c>
    </row>
    <row r="1954" spans="2:10" x14ac:dyDescent="0.2">
      <c r="B1954" s="7">
        <v>50</v>
      </c>
      <c r="C1954" s="7">
        <v>20</v>
      </c>
      <c r="D1954" s="7">
        <v>-9.9373553180773094E-2</v>
      </c>
      <c r="E1954" s="7">
        <v>-0.23538481688172699</v>
      </c>
      <c r="G1954" s="7">
        <v>50</v>
      </c>
      <c r="H1954" s="7">
        <v>20</v>
      </c>
      <c r="I1954" s="7">
        <v>-9.8813997312673194E-2</v>
      </c>
      <c r="J1954" s="7">
        <v>5.7900173527262802E-2</v>
      </c>
    </row>
    <row r="1955" spans="2:10" x14ac:dyDescent="0.2">
      <c r="B1955" s="7">
        <v>51</v>
      </c>
      <c r="C1955" s="7">
        <v>20</v>
      </c>
      <c r="D1955" s="7">
        <v>1.6601265873500599E-2</v>
      </c>
      <c r="E1955" s="7">
        <v>-1.2047398013656599E-2</v>
      </c>
      <c r="G1955" s="7">
        <v>51</v>
      </c>
      <c r="H1955" s="7">
        <v>20</v>
      </c>
      <c r="I1955" s="7">
        <v>1.65325162092014E-2</v>
      </c>
      <c r="J1955" s="7">
        <v>-3.7713756660636498E-2</v>
      </c>
    </row>
    <row r="1956" spans="2:10" x14ac:dyDescent="0.2">
      <c r="B1956" s="7">
        <v>52</v>
      </c>
      <c r="C1956" s="7">
        <v>20</v>
      </c>
      <c r="D1956" s="7">
        <v>-1.4914122705871301E-2</v>
      </c>
      <c r="E1956" s="7">
        <v>-1.09210212260962E-2</v>
      </c>
      <c r="G1956" s="7">
        <v>52</v>
      </c>
      <c r="H1956" s="7">
        <v>20</v>
      </c>
      <c r="I1956" s="7">
        <v>-1.43969376821627E-2</v>
      </c>
      <c r="J1956" s="7">
        <v>4.5175258463549597E-2</v>
      </c>
    </row>
    <row r="1957" spans="2:10" x14ac:dyDescent="0.2">
      <c r="B1957" s="7">
        <v>53</v>
      </c>
      <c r="C1957" s="7">
        <v>20</v>
      </c>
      <c r="D1957" s="7">
        <v>-4.2379433815165499E-2</v>
      </c>
      <c r="E1957" s="7">
        <v>5.6125212919401903E-2</v>
      </c>
      <c r="G1957" s="7">
        <v>53</v>
      </c>
      <c r="H1957" s="7">
        <v>20</v>
      </c>
      <c r="I1957" s="7">
        <v>-4.0565408458874699E-2</v>
      </c>
      <c r="J1957" s="7">
        <v>-5.5527310313777001E-2</v>
      </c>
    </row>
    <row r="1958" spans="2:10" x14ac:dyDescent="0.2">
      <c r="B1958" s="7">
        <v>54</v>
      </c>
      <c r="C1958" s="7">
        <v>20</v>
      </c>
      <c r="D1958" s="7">
        <v>-0.112166477789751</v>
      </c>
      <c r="E1958" s="7">
        <v>-7.5360481591408401E-2</v>
      </c>
      <c r="G1958" s="7">
        <v>54</v>
      </c>
      <c r="H1958" s="7">
        <v>20</v>
      </c>
      <c r="I1958" s="7">
        <v>-0.110574441347804</v>
      </c>
      <c r="J1958" s="7">
        <v>-0.102303413797626</v>
      </c>
    </row>
    <row r="1959" spans="2:10" x14ac:dyDescent="0.2">
      <c r="B1959" s="7">
        <v>55</v>
      </c>
      <c r="C1959" s="7">
        <v>20</v>
      </c>
      <c r="D1959" s="7">
        <v>-5.2336666189143302E-2</v>
      </c>
      <c r="E1959" s="7">
        <v>-4.4256966310887998E-2</v>
      </c>
      <c r="G1959" s="7">
        <v>55</v>
      </c>
      <c r="H1959" s="7">
        <v>20</v>
      </c>
      <c r="I1959" s="7">
        <v>-5.1550626593291703E-2</v>
      </c>
      <c r="J1959" s="7">
        <v>-4.5275246840768398E-2</v>
      </c>
    </row>
    <row r="1960" spans="2:10" x14ac:dyDescent="0.2">
      <c r="B1960" s="7">
        <v>56</v>
      </c>
      <c r="C1960" s="7">
        <v>20</v>
      </c>
      <c r="D1960" s="7">
        <v>-9.8661000189146399E-3</v>
      </c>
      <c r="E1960" s="7">
        <v>-1.7204873133691099E-2</v>
      </c>
      <c r="G1960" s="7">
        <v>56</v>
      </c>
      <c r="H1960" s="7">
        <v>20</v>
      </c>
      <c r="I1960" s="7">
        <v>-9.57483942420723E-3</v>
      </c>
      <c r="J1960" s="7">
        <v>-0.104625394614811</v>
      </c>
    </row>
    <row r="1961" spans="2:10" x14ac:dyDescent="0.2">
      <c r="B1961" s="7">
        <v>57</v>
      </c>
      <c r="C1961" s="7">
        <v>20</v>
      </c>
      <c r="D1961" s="7">
        <v>-9.2816264628954297E-3</v>
      </c>
      <c r="E1961" s="7">
        <v>-2.92904898215571E-2</v>
      </c>
      <c r="G1961" s="7">
        <v>57</v>
      </c>
      <c r="H1961" s="7">
        <v>20</v>
      </c>
      <c r="I1961" s="7">
        <v>-8.9021500816475196E-3</v>
      </c>
      <c r="J1961" s="7">
        <v>-9.3362061700251103E-2</v>
      </c>
    </row>
    <row r="1962" spans="2:10" x14ac:dyDescent="0.2">
      <c r="B1962" s="7">
        <v>58</v>
      </c>
      <c r="C1962" s="7">
        <v>20</v>
      </c>
      <c r="D1962" s="7">
        <v>-3.6099200487853998E-2</v>
      </c>
      <c r="E1962" s="7">
        <v>-4.67987992145531E-2</v>
      </c>
      <c r="G1962" s="7">
        <v>58</v>
      </c>
      <c r="H1962" s="7">
        <v>20</v>
      </c>
      <c r="I1962" s="7">
        <v>-3.53476991093764E-2</v>
      </c>
      <c r="J1962" s="7">
        <v>-7.2268415087437504E-2</v>
      </c>
    </row>
    <row r="1963" spans="2:10" x14ac:dyDescent="0.2">
      <c r="B1963" s="7">
        <v>59</v>
      </c>
      <c r="C1963" s="7">
        <v>20</v>
      </c>
      <c r="D1963" s="7">
        <v>-0.15307854216000799</v>
      </c>
      <c r="E1963" s="7">
        <v>-0.188542140819105</v>
      </c>
      <c r="G1963" s="7">
        <v>59</v>
      </c>
      <c r="H1963" s="7">
        <v>20</v>
      </c>
      <c r="I1963" s="7">
        <v>-0.15195223691083401</v>
      </c>
      <c r="J1963" s="7">
        <v>-2.77323659502926E-2</v>
      </c>
    </row>
    <row r="1964" spans="2:10" x14ac:dyDescent="0.2">
      <c r="B1964" s="7">
        <v>60</v>
      </c>
      <c r="C1964" s="7">
        <v>20</v>
      </c>
      <c r="D1964" s="7">
        <v>1.91603538376253E-2</v>
      </c>
      <c r="E1964" s="7">
        <v>-0.11385660252617499</v>
      </c>
      <c r="G1964" s="7">
        <v>60</v>
      </c>
      <c r="H1964" s="7">
        <v>20</v>
      </c>
      <c r="I1964" s="7">
        <v>1.9353404555161501E-2</v>
      </c>
      <c r="J1964" s="7">
        <v>1.40922425808441E-2</v>
      </c>
    </row>
    <row r="1965" spans="2:10" x14ac:dyDescent="0.2">
      <c r="B1965" s="7">
        <v>61</v>
      </c>
      <c r="C1965" s="7">
        <v>20</v>
      </c>
      <c r="D1965" s="7">
        <v>-0.26886605661285201</v>
      </c>
      <c r="E1965" s="7">
        <v>-0.14278544617336</v>
      </c>
      <c r="G1965" s="7">
        <v>61</v>
      </c>
      <c r="H1965" s="7">
        <v>20</v>
      </c>
      <c r="I1965" s="7">
        <v>-0.26250304725072499</v>
      </c>
      <c r="J1965" s="7">
        <v>-9.4376129088512797E-2</v>
      </c>
    </row>
    <row r="1966" spans="2:10" x14ac:dyDescent="0.2">
      <c r="B1966" s="7">
        <v>62</v>
      </c>
      <c r="C1966" s="7">
        <v>20</v>
      </c>
      <c r="D1966" s="7">
        <v>4.9623361869032899E-2</v>
      </c>
      <c r="E1966" s="7">
        <v>-4.77701295448529E-2</v>
      </c>
      <c r="G1966" s="7">
        <v>62</v>
      </c>
      <c r="H1966" s="7">
        <v>20</v>
      </c>
      <c r="I1966" s="7">
        <v>4.9607646685293702E-2</v>
      </c>
      <c r="J1966" s="7">
        <v>-8.4676037040598104E-2</v>
      </c>
    </row>
    <row r="1967" spans="2:10" x14ac:dyDescent="0.2">
      <c r="B1967" s="7">
        <v>63</v>
      </c>
      <c r="C1967" s="7">
        <v>20</v>
      </c>
      <c r="D1967" s="7">
        <v>-0.23996904349310999</v>
      </c>
      <c r="E1967" s="7">
        <v>-0.26625420388417897</v>
      </c>
      <c r="G1967" s="7">
        <v>63</v>
      </c>
      <c r="H1967" s="7">
        <v>20</v>
      </c>
      <c r="I1967" s="7">
        <v>-0.23690388660439701</v>
      </c>
      <c r="J1967" s="7">
        <v>-0.13560647567756401</v>
      </c>
    </row>
    <row r="1968" spans="2:10" x14ac:dyDescent="0.2">
      <c r="B1968" s="7">
        <v>64</v>
      </c>
      <c r="C1968" s="7">
        <v>20</v>
      </c>
      <c r="D1968" s="7">
        <v>-0.16410726525722399</v>
      </c>
      <c r="E1968" s="7">
        <v>-5.9483373060972497E-2</v>
      </c>
      <c r="G1968" s="7">
        <v>64</v>
      </c>
      <c r="H1968" s="7">
        <v>20</v>
      </c>
      <c r="I1968" s="7">
        <v>-0.161952866314198</v>
      </c>
      <c r="J1968" s="7">
        <v>-0.119273475785553</v>
      </c>
    </row>
    <row r="1969" spans="2:10" x14ac:dyDescent="0.2">
      <c r="B1969" s="7">
        <v>65</v>
      </c>
      <c r="C1969" s="7">
        <v>20</v>
      </c>
      <c r="D1969" s="7">
        <v>-0.13205725060992399</v>
      </c>
      <c r="E1969" s="7">
        <v>-1.7612226333696399E-3</v>
      </c>
      <c r="G1969" s="7">
        <v>65</v>
      </c>
      <c r="H1969" s="7">
        <v>20</v>
      </c>
      <c r="I1969" s="7">
        <v>-0.128149771512031</v>
      </c>
      <c r="J1969" s="7">
        <v>-0.19055702537568101</v>
      </c>
    </row>
    <row r="1970" spans="2:10" x14ac:dyDescent="0.2">
      <c r="B1970" s="7">
        <v>66</v>
      </c>
      <c r="C1970" s="7">
        <v>20</v>
      </c>
      <c r="D1970" s="7">
        <v>-5.3858819881614103E-2</v>
      </c>
      <c r="E1970" s="7">
        <v>-5.8961854884263002E-3</v>
      </c>
      <c r="G1970" s="7">
        <v>66</v>
      </c>
      <c r="H1970" s="7">
        <v>20</v>
      </c>
      <c r="I1970" s="7">
        <v>-5.2244781349467799E-2</v>
      </c>
      <c r="J1970" s="7">
        <v>1.44040311910549E-2</v>
      </c>
    </row>
    <row r="1971" spans="2:10" x14ac:dyDescent="0.2">
      <c r="B1971" s="7">
        <v>67</v>
      </c>
      <c r="C1971" s="7">
        <v>20</v>
      </c>
      <c r="D1971" s="7">
        <v>9.0095450350236903E-2</v>
      </c>
      <c r="E1971" s="7">
        <v>2.05755722749652E-2</v>
      </c>
      <c r="G1971" s="7">
        <v>67</v>
      </c>
      <c r="H1971" s="7">
        <v>20</v>
      </c>
      <c r="I1971" s="7">
        <v>8.8000620577459707E-2</v>
      </c>
      <c r="J1971" s="7">
        <v>6.31944157630384E-2</v>
      </c>
    </row>
    <row r="1972" spans="2:10" x14ac:dyDescent="0.2">
      <c r="B1972" s="7">
        <v>68</v>
      </c>
      <c r="C1972" s="7">
        <v>20</v>
      </c>
      <c r="D1972" s="7">
        <v>8.1566125785679205E-2</v>
      </c>
      <c r="E1972" s="7">
        <v>-2.7943546264261002E-2</v>
      </c>
      <c r="G1972" s="7">
        <v>68</v>
      </c>
      <c r="H1972" s="7">
        <v>20</v>
      </c>
      <c r="I1972" s="7">
        <v>8.0942067866150297E-2</v>
      </c>
      <c r="J1972" s="7">
        <v>-6.1789017693996598E-2</v>
      </c>
    </row>
    <row r="1973" spans="2:10" x14ac:dyDescent="0.2">
      <c r="B1973" s="7">
        <v>69</v>
      </c>
      <c r="C1973" s="7">
        <v>20</v>
      </c>
      <c r="D1973" s="7">
        <v>-0.247458299238764</v>
      </c>
      <c r="E1973" s="7">
        <v>-0.144132748182107</v>
      </c>
      <c r="G1973" s="7">
        <v>69</v>
      </c>
      <c r="H1973" s="7">
        <v>20</v>
      </c>
      <c r="I1973" s="7">
        <v>-0.24255065705011</v>
      </c>
      <c r="J1973" s="7">
        <v>-8.7129013168889102E-2</v>
      </c>
    </row>
    <row r="1974" spans="2:10" x14ac:dyDescent="0.2">
      <c r="B1974" s="7">
        <v>70</v>
      </c>
      <c r="C1974" s="7">
        <v>20</v>
      </c>
      <c r="D1974" s="7">
        <v>-8.8887261817173893E-2</v>
      </c>
      <c r="E1974" s="7">
        <v>-0.24613872283237301</v>
      </c>
      <c r="G1974" s="7">
        <v>70</v>
      </c>
      <c r="H1974" s="7">
        <v>20</v>
      </c>
      <c r="I1974" s="7">
        <v>-9.0842150555578996E-2</v>
      </c>
      <c r="J1974" s="7">
        <v>-0.31307989093890298</v>
      </c>
    </row>
    <row r="1975" spans="2:10" x14ac:dyDescent="0.2">
      <c r="B1975" s="7">
        <v>71</v>
      </c>
      <c r="C1975" s="7">
        <v>20</v>
      </c>
      <c r="D1975" s="7">
        <v>-2.3679699117398201E-3</v>
      </c>
      <c r="E1975" s="7">
        <v>5.4633095802047997E-2</v>
      </c>
      <c r="G1975" s="7">
        <v>71</v>
      </c>
      <c r="H1975" s="7">
        <v>20</v>
      </c>
      <c r="I1975" s="7">
        <v>-2.1174840860283001E-3</v>
      </c>
      <c r="J1975" s="7">
        <v>-2.2229513439704401E-2</v>
      </c>
    </row>
    <row r="1976" spans="2:10" x14ac:dyDescent="0.2">
      <c r="B1976" s="7">
        <v>72</v>
      </c>
      <c r="C1976" s="7">
        <v>20</v>
      </c>
      <c r="D1976" s="7">
        <v>-6.3885029035862601E-2</v>
      </c>
      <c r="E1976" s="7">
        <v>-8.4158773043633103E-2</v>
      </c>
      <c r="G1976" s="7">
        <v>72</v>
      </c>
      <c r="H1976" s="7">
        <v>20</v>
      </c>
      <c r="I1976" s="7">
        <v>-6.2863697779528493E-2</v>
      </c>
      <c r="J1976" s="7">
        <v>-7.3636766692294103E-2</v>
      </c>
    </row>
    <row r="1977" spans="2:10" x14ac:dyDescent="0.2">
      <c r="B1977" s="7">
        <v>73</v>
      </c>
      <c r="C1977" s="7">
        <v>20</v>
      </c>
      <c r="D1977" s="7">
        <v>-6.2079026098315303E-2</v>
      </c>
      <c r="E1977" s="7">
        <v>7.0339007451908103E-2</v>
      </c>
      <c r="G1977" s="7">
        <v>73</v>
      </c>
      <c r="H1977" s="7">
        <v>20</v>
      </c>
      <c r="I1977" s="7">
        <v>-6.0936742487678303E-2</v>
      </c>
      <c r="J1977" s="7">
        <v>5.8644807135150898E-2</v>
      </c>
    </row>
    <row r="1978" spans="2:10" x14ac:dyDescent="0.2">
      <c r="B1978" s="7">
        <v>74</v>
      </c>
      <c r="C1978" s="7">
        <v>20</v>
      </c>
      <c r="D1978" s="7">
        <v>-9.84411974648189E-2</v>
      </c>
      <c r="E1978" s="7">
        <v>-3.4102210682657799E-2</v>
      </c>
      <c r="G1978" s="7">
        <v>74</v>
      </c>
      <c r="H1978" s="7">
        <v>20</v>
      </c>
      <c r="I1978" s="7">
        <v>-9.88425328937481E-2</v>
      </c>
      <c r="J1978" s="7">
        <v>-2.4676969975209E-2</v>
      </c>
    </row>
    <row r="1979" spans="2:10" x14ac:dyDescent="0.2">
      <c r="B1979" s="7">
        <v>75</v>
      </c>
      <c r="C1979" s="7">
        <v>20</v>
      </c>
      <c r="D1979" s="7">
        <v>-0.106401150336612</v>
      </c>
      <c r="E1979" s="7">
        <v>-0.17196412032553701</v>
      </c>
      <c r="G1979" s="7">
        <v>75</v>
      </c>
      <c r="H1979" s="7">
        <v>20</v>
      </c>
      <c r="I1979" s="7">
        <v>-0.10653655743076799</v>
      </c>
      <c r="J1979" s="7">
        <v>-0.13316472227775999</v>
      </c>
    </row>
    <row r="1980" spans="2:10" x14ac:dyDescent="0.2">
      <c r="B1980" s="7">
        <v>76</v>
      </c>
      <c r="C1980" s="7">
        <v>20</v>
      </c>
      <c r="D1980" s="7">
        <v>-8.6347682421852295E-3</v>
      </c>
      <c r="E1980" s="7">
        <v>-2.5080384548331801E-2</v>
      </c>
      <c r="G1980" s="7">
        <v>76</v>
      </c>
      <c r="H1980" s="7">
        <v>20</v>
      </c>
      <c r="I1980" s="7">
        <v>-8.4999464447594892E-3</v>
      </c>
      <c r="J1980" s="7">
        <v>1.1959239061372501E-2</v>
      </c>
    </row>
    <row r="1981" spans="2:10" x14ac:dyDescent="0.2">
      <c r="B1981" s="7">
        <v>77</v>
      </c>
      <c r="C1981" s="7">
        <v>20</v>
      </c>
      <c r="D1981" s="7">
        <v>-3.27382967456211E-2</v>
      </c>
      <c r="E1981" s="7">
        <v>4.7508109688882499E-2</v>
      </c>
      <c r="G1981" s="7">
        <v>77</v>
      </c>
      <c r="H1981" s="7">
        <v>20</v>
      </c>
      <c r="I1981" s="7">
        <v>-3.1641478349435197E-2</v>
      </c>
      <c r="J1981" s="7">
        <v>-4.9221341600754101E-2</v>
      </c>
    </row>
    <row r="1982" spans="2:10" x14ac:dyDescent="0.2">
      <c r="B1982" s="7">
        <v>78</v>
      </c>
      <c r="C1982" s="7">
        <v>20</v>
      </c>
      <c r="D1982" s="7">
        <v>2.72838403106999E-2</v>
      </c>
      <c r="E1982" s="7">
        <v>1.6972271903743098E-2</v>
      </c>
      <c r="G1982" s="7">
        <v>78</v>
      </c>
      <c r="H1982" s="7">
        <v>20</v>
      </c>
      <c r="I1982" s="7">
        <v>2.7364506768554599E-2</v>
      </c>
      <c r="J1982" s="7">
        <v>4.5530992926412503E-3</v>
      </c>
    </row>
    <row r="1983" spans="2:10" x14ac:dyDescent="0.2">
      <c r="B1983" s="7">
        <v>79</v>
      </c>
      <c r="C1983" s="7">
        <v>20</v>
      </c>
      <c r="D1983" s="7">
        <v>-6.39663171438105E-2</v>
      </c>
      <c r="E1983" s="7">
        <v>-2.09919812566834E-2</v>
      </c>
      <c r="G1983" s="7">
        <v>79</v>
      </c>
      <c r="H1983" s="7">
        <v>20</v>
      </c>
      <c r="I1983" s="7">
        <v>-6.2713956396207096E-2</v>
      </c>
      <c r="J1983" s="7">
        <v>2.1032648121055399E-2</v>
      </c>
    </row>
    <row r="1984" spans="2:10" x14ac:dyDescent="0.2">
      <c r="B1984" s="7">
        <v>80</v>
      </c>
      <c r="C1984" s="7">
        <v>20</v>
      </c>
      <c r="D1984" s="7">
        <v>-5.7551572005055E-2</v>
      </c>
      <c r="E1984" s="7">
        <v>-7.4198838085169194E-2</v>
      </c>
      <c r="G1984" s="7">
        <v>80</v>
      </c>
      <c r="H1984" s="7">
        <v>20</v>
      </c>
      <c r="I1984" s="7">
        <v>-5.66456537496638E-2</v>
      </c>
      <c r="J1984" s="7">
        <v>-8.18454725491264E-2</v>
      </c>
    </row>
    <row r="1985" spans="2:10" x14ac:dyDescent="0.2">
      <c r="B1985" s="7">
        <v>81</v>
      </c>
      <c r="C1985" s="7">
        <v>20</v>
      </c>
      <c r="D1985" s="7">
        <v>0.14731594908455201</v>
      </c>
      <c r="E1985" s="7">
        <v>2.7641997272088902E-2</v>
      </c>
      <c r="G1985" s="7">
        <v>81</v>
      </c>
      <c r="H1985" s="7">
        <v>20</v>
      </c>
      <c r="I1985" s="7">
        <v>0.144342797156921</v>
      </c>
      <c r="J1985" s="7">
        <v>-5.0694008612914799E-3</v>
      </c>
    </row>
    <row r="1986" spans="2:10" x14ac:dyDescent="0.2">
      <c r="B1986" s="7">
        <v>82</v>
      </c>
      <c r="C1986" s="7">
        <v>20</v>
      </c>
      <c r="D1986" s="7">
        <v>-0.115718026344304</v>
      </c>
      <c r="E1986" s="7">
        <v>-0.13441282821405301</v>
      </c>
      <c r="G1986" s="7">
        <v>82</v>
      </c>
      <c r="H1986" s="7">
        <v>20</v>
      </c>
      <c r="I1986" s="7">
        <v>-0.115722997851625</v>
      </c>
      <c r="J1986" s="7">
        <v>-3.8230413533364399E-2</v>
      </c>
    </row>
    <row r="1987" spans="2:10" x14ac:dyDescent="0.2">
      <c r="B1987" s="7">
        <v>83</v>
      </c>
      <c r="C1987" s="7">
        <v>20</v>
      </c>
      <c r="D1987" s="7">
        <v>2.1947696137832699E-2</v>
      </c>
      <c r="E1987" s="7">
        <v>2.1578665132921102E-2</v>
      </c>
      <c r="G1987" s="7">
        <v>83</v>
      </c>
      <c r="H1987" s="7">
        <v>20</v>
      </c>
      <c r="I1987" s="7">
        <v>2.1830654485903302E-2</v>
      </c>
      <c r="J1987" s="7">
        <v>-5.0952167988498297E-3</v>
      </c>
    </row>
    <row r="1988" spans="2:10" x14ac:dyDescent="0.2">
      <c r="B1988" s="7">
        <v>84</v>
      </c>
      <c r="C1988" s="7">
        <v>20</v>
      </c>
      <c r="D1988" s="7">
        <v>-2.8063144460523E-2</v>
      </c>
      <c r="E1988" s="7">
        <v>-0.107381099573867</v>
      </c>
      <c r="G1988" s="7">
        <v>84</v>
      </c>
      <c r="H1988" s="7">
        <v>20</v>
      </c>
      <c r="I1988" s="7">
        <v>-2.6398440854854301E-2</v>
      </c>
      <c r="J1988" s="7">
        <v>8.57158435784733E-3</v>
      </c>
    </row>
    <row r="1989" spans="2:10" x14ac:dyDescent="0.2">
      <c r="B1989" s="7">
        <v>85</v>
      </c>
      <c r="C1989" s="7">
        <v>20</v>
      </c>
      <c r="D1989" s="7">
        <v>-6.0249750536062401E-2</v>
      </c>
      <c r="E1989" s="7">
        <v>-2.5618365984048101E-3</v>
      </c>
      <c r="G1989" s="7">
        <v>85</v>
      </c>
      <c r="H1989" s="7">
        <v>20</v>
      </c>
      <c r="I1989" s="7">
        <v>-5.9657348370956598E-2</v>
      </c>
      <c r="J1989" s="7">
        <v>7.8764362629883095E-2</v>
      </c>
    </row>
    <row r="1990" spans="2:10" x14ac:dyDescent="0.2">
      <c r="B1990" s="7">
        <v>86</v>
      </c>
      <c r="C1990" s="7">
        <v>20</v>
      </c>
      <c r="D1990" s="7">
        <v>0.102675861017818</v>
      </c>
      <c r="E1990" s="7">
        <v>0.17127242202492399</v>
      </c>
      <c r="G1990" s="7">
        <v>86</v>
      </c>
      <c r="H1990" s="7">
        <v>20</v>
      </c>
      <c r="I1990" s="7">
        <v>0.102626710963388</v>
      </c>
      <c r="J1990" s="7">
        <v>0.15903869885483099</v>
      </c>
    </row>
    <row r="1991" spans="2:10" x14ac:dyDescent="0.2">
      <c r="B1991" s="7">
        <v>87</v>
      </c>
      <c r="C1991" s="7">
        <v>20</v>
      </c>
      <c r="D1991" s="7">
        <v>-0.129808607023746</v>
      </c>
      <c r="E1991" s="7">
        <v>-4.5615876373789298E-2</v>
      </c>
      <c r="G1991" s="7">
        <v>87</v>
      </c>
      <c r="H1991" s="7">
        <v>20</v>
      </c>
      <c r="I1991" s="7">
        <v>-0.128049405975768</v>
      </c>
      <c r="J1991" s="7">
        <v>-0.20135352006507801</v>
      </c>
    </row>
    <row r="1992" spans="2:10" x14ac:dyDescent="0.2">
      <c r="B1992" s="7">
        <v>88</v>
      </c>
      <c r="C1992" s="7">
        <v>20</v>
      </c>
      <c r="D1992" s="7">
        <v>-5.9120285701425197E-2</v>
      </c>
      <c r="E1992" s="7">
        <v>-2.8099873613518501E-2</v>
      </c>
      <c r="G1992" s="7">
        <v>88</v>
      </c>
      <c r="H1992" s="7">
        <v>20</v>
      </c>
      <c r="I1992" s="7">
        <v>-6.0045018071076803E-2</v>
      </c>
      <c r="J1992" s="7">
        <v>2.0512590876795599E-2</v>
      </c>
    </row>
    <row r="1993" spans="2:10" x14ac:dyDescent="0.2">
      <c r="B1993" s="7">
        <v>89</v>
      </c>
      <c r="C1993" s="7">
        <v>20</v>
      </c>
      <c r="D1993" s="7">
        <v>4.5276619929204296E-3</v>
      </c>
      <c r="E1993" s="7">
        <v>8.9001531929362408E-3</v>
      </c>
      <c r="G1993" s="7">
        <v>89</v>
      </c>
      <c r="H1993" s="7">
        <v>20</v>
      </c>
      <c r="I1993" s="7">
        <v>4.8235198080597303E-3</v>
      </c>
      <c r="J1993" s="7">
        <v>-6.3393169610805003E-2</v>
      </c>
    </row>
    <row r="1994" spans="2:10" x14ac:dyDescent="0.2">
      <c r="B1994" s="7">
        <v>90</v>
      </c>
      <c r="C1994" s="7">
        <v>20</v>
      </c>
      <c r="D1994" s="7">
        <v>8.4394771846570293E-2</v>
      </c>
      <c r="E1994" s="7">
        <v>2.18294134708454E-2</v>
      </c>
      <c r="G1994" s="7">
        <v>90</v>
      </c>
      <c r="H1994" s="7">
        <v>20</v>
      </c>
      <c r="I1994" s="7">
        <v>8.2865940367911506E-2</v>
      </c>
      <c r="J1994" s="7">
        <v>-4.81154622669209E-2</v>
      </c>
    </row>
    <row r="1995" spans="2:10" x14ac:dyDescent="0.2">
      <c r="B1995" s="7">
        <v>91</v>
      </c>
      <c r="C1995" s="7">
        <v>20</v>
      </c>
      <c r="D1995" s="7">
        <v>-2.4780948091466502E-2</v>
      </c>
      <c r="E1995" s="7">
        <v>-1.75378629032465E-2</v>
      </c>
      <c r="G1995" s="7">
        <v>91</v>
      </c>
      <c r="H1995" s="7">
        <v>20</v>
      </c>
      <c r="I1995" s="7">
        <v>-2.4698251675716602E-2</v>
      </c>
      <c r="J1995" s="7">
        <v>3.1058421665262501E-2</v>
      </c>
    </row>
    <row r="1996" spans="2:10" x14ac:dyDescent="0.2">
      <c r="B1996" s="7">
        <v>92</v>
      </c>
      <c r="C1996" s="7">
        <v>20</v>
      </c>
      <c r="D1996" s="7">
        <v>-9.8084734533317799E-2</v>
      </c>
      <c r="E1996" s="7">
        <v>-5.1942656532304498E-3</v>
      </c>
      <c r="G1996" s="7">
        <v>92</v>
      </c>
      <c r="H1996" s="7">
        <v>20</v>
      </c>
      <c r="I1996" s="7">
        <v>-9.5645720979017995E-2</v>
      </c>
      <c r="J1996" s="7">
        <v>3.16708058373774E-2</v>
      </c>
    </row>
    <row r="1997" spans="2:10" x14ac:dyDescent="0.2">
      <c r="B1997" s="7">
        <v>93</v>
      </c>
      <c r="C1997" s="7">
        <v>20</v>
      </c>
      <c r="D1997" s="7">
        <v>-5.51835709261441E-2</v>
      </c>
      <c r="E1997" s="7">
        <v>-4.9834489578128E-2</v>
      </c>
      <c r="G1997" s="7">
        <v>93</v>
      </c>
      <c r="H1997" s="7">
        <v>20</v>
      </c>
      <c r="I1997" s="7">
        <v>-5.4513830837762199E-2</v>
      </c>
      <c r="J1997" s="7">
        <v>7.1131449887449297E-3</v>
      </c>
    </row>
    <row r="1998" spans="2:10" x14ac:dyDescent="0.2">
      <c r="B1998" s="7">
        <v>94</v>
      </c>
      <c r="C1998" s="7">
        <v>20</v>
      </c>
      <c r="D1998" s="7">
        <v>8.6648699067199103E-2</v>
      </c>
      <c r="E1998" s="7">
        <v>3.3457381658527303E-2</v>
      </c>
      <c r="G1998" s="7">
        <v>94</v>
      </c>
      <c r="H1998" s="7">
        <v>20</v>
      </c>
      <c r="I1998" s="7">
        <v>8.6509839178269501E-2</v>
      </c>
      <c r="J1998" s="7">
        <v>6.3954007061949994E-2</v>
      </c>
    </row>
    <row r="1999" spans="2:10" x14ac:dyDescent="0.2">
      <c r="B1999" s="7">
        <v>95</v>
      </c>
      <c r="C1999" s="7">
        <v>20</v>
      </c>
      <c r="D1999" s="7">
        <v>-0.108921433689577</v>
      </c>
      <c r="E1999" s="7">
        <v>-0.15107909683619</v>
      </c>
      <c r="G1999" s="7">
        <v>95</v>
      </c>
      <c r="H1999" s="7">
        <v>20</v>
      </c>
      <c r="I1999" s="7">
        <v>-0.10688956829294199</v>
      </c>
      <c r="J1999" s="7">
        <v>-5.0817197213712403E-2</v>
      </c>
    </row>
    <row r="2000" spans="2:10" x14ac:dyDescent="0.2">
      <c r="B2000" s="7">
        <v>96</v>
      </c>
      <c r="C2000" s="7">
        <v>20</v>
      </c>
      <c r="D2000" s="7">
        <v>-6.2795789694943593E-2</v>
      </c>
      <c r="E2000" s="7">
        <v>-5.6093688062571097E-2</v>
      </c>
      <c r="G2000" s="7">
        <v>96</v>
      </c>
      <c r="H2000" s="7">
        <v>20</v>
      </c>
      <c r="I2000" s="7">
        <v>-6.1710939721452397E-2</v>
      </c>
      <c r="J2000" s="7">
        <v>-1.0832470375925499E-2</v>
      </c>
    </row>
    <row r="2001" spans="2:10" x14ac:dyDescent="0.2">
      <c r="B2001" s="7">
        <v>97</v>
      </c>
      <c r="C2001" s="7">
        <v>20</v>
      </c>
      <c r="D2001" s="7">
        <v>0.12301129426457499</v>
      </c>
      <c r="E2001" s="7">
        <v>6.8664068088379396E-2</v>
      </c>
      <c r="G2001" s="7">
        <v>97</v>
      </c>
      <c r="H2001" s="7">
        <v>20</v>
      </c>
      <c r="I2001" s="7">
        <v>0.121388268934533</v>
      </c>
      <c r="J2001" s="7">
        <v>-0.150901638438347</v>
      </c>
    </row>
    <row r="2002" spans="2:10" x14ac:dyDescent="0.2">
      <c r="B2002" s="7">
        <v>98</v>
      </c>
      <c r="C2002" s="7">
        <v>20</v>
      </c>
      <c r="D2002" s="7">
        <v>-1.45063087353776E-2</v>
      </c>
      <c r="E2002" s="7">
        <v>-1.0765059798911699E-2</v>
      </c>
      <c r="G2002" s="7">
        <v>98</v>
      </c>
      <c r="H2002" s="7">
        <v>20</v>
      </c>
      <c r="I2002" s="7">
        <v>-1.40031815566157E-2</v>
      </c>
      <c r="J2002" s="7">
        <v>-2.1306878576979198E-2</v>
      </c>
    </row>
    <row r="2003" spans="2:10" x14ac:dyDescent="0.2">
      <c r="B2003" s="7">
        <v>99</v>
      </c>
      <c r="C2003" s="7">
        <v>20</v>
      </c>
      <c r="D2003" s="7">
        <v>1.1248534078555699E-2</v>
      </c>
      <c r="E2003" s="7">
        <v>-4.0482007943090502E-2</v>
      </c>
      <c r="G2003" s="7">
        <v>99</v>
      </c>
      <c r="H2003" s="7">
        <v>20</v>
      </c>
      <c r="I2003" s="7">
        <v>1.1476826850811901E-2</v>
      </c>
      <c r="J2003" s="7">
        <v>-8.1045979074833199E-2</v>
      </c>
    </row>
    <row r="2004" spans="2:10" x14ac:dyDescent="0.2">
      <c r="B2004" s="7">
        <v>100</v>
      </c>
      <c r="C2004" s="7">
        <v>20</v>
      </c>
      <c r="D2004" s="7">
        <v>-2.9717486061315398E-2</v>
      </c>
      <c r="E2004" s="7">
        <v>-6.4667492015519903E-3</v>
      </c>
      <c r="G2004" s="7">
        <v>100</v>
      </c>
      <c r="H2004" s="7">
        <v>20</v>
      </c>
      <c r="I2004" s="7">
        <v>-2.8836417863964001E-2</v>
      </c>
      <c r="J2004" s="7">
        <v>5.1283327511061599E-2</v>
      </c>
    </row>
    <row r="2005" spans="2:10" x14ac:dyDescent="0.2">
      <c r="B2005" s="7">
        <v>1</v>
      </c>
      <c r="C2005" s="7">
        <v>21</v>
      </c>
      <c r="D2005" s="7">
        <v>-4.3668270801731503E-2</v>
      </c>
      <c r="E2005" s="7">
        <v>-0.162602696630472</v>
      </c>
      <c r="G2005" s="7">
        <v>1</v>
      </c>
      <c r="H2005" s="7">
        <v>21</v>
      </c>
      <c r="I2005" s="7">
        <v>-4.33856269108732E-2</v>
      </c>
      <c r="J2005" s="7">
        <v>-9.3033632800256796E-2</v>
      </c>
    </row>
    <row r="2006" spans="2:10" x14ac:dyDescent="0.2">
      <c r="B2006" s="7">
        <v>2</v>
      </c>
      <c r="C2006" s="7">
        <v>21</v>
      </c>
      <c r="D2006" s="7">
        <v>1.68835836982417E-3</v>
      </c>
      <c r="E2006" s="7">
        <v>-2.3776003037415401E-2</v>
      </c>
      <c r="G2006" s="7">
        <v>2</v>
      </c>
      <c r="H2006" s="7">
        <v>21</v>
      </c>
      <c r="I2006" s="7">
        <v>1.3599479601031899E-3</v>
      </c>
      <c r="J2006" s="7">
        <v>-2.8744230966967901E-2</v>
      </c>
    </row>
    <row r="2007" spans="2:10" x14ac:dyDescent="0.2">
      <c r="B2007" s="7">
        <v>3</v>
      </c>
      <c r="C2007" s="7">
        <v>21</v>
      </c>
      <c r="D2007" s="7">
        <v>-0.22087477177737999</v>
      </c>
      <c r="E2007" s="7">
        <v>-0.17328814109173801</v>
      </c>
      <c r="G2007" s="7">
        <v>3</v>
      </c>
      <c r="H2007" s="7">
        <v>21</v>
      </c>
      <c r="I2007" s="7">
        <v>-0.22025598450827899</v>
      </c>
      <c r="J2007" s="7">
        <v>-0.13206882578004001</v>
      </c>
    </row>
    <row r="2008" spans="2:10" x14ac:dyDescent="0.2">
      <c r="B2008" s="7">
        <v>4</v>
      </c>
      <c r="C2008" s="7">
        <v>21</v>
      </c>
      <c r="D2008" s="7">
        <v>1.02652350020653E-2</v>
      </c>
      <c r="E2008" s="7">
        <v>-1.8048745280402099E-2</v>
      </c>
      <c r="G2008" s="7">
        <v>4</v>
      </c>
      <c r="H2008" s="7">
        <v>21</v>
      </c>
      <c r="I2008" s="7">
        <v>1.0681235291865E-2</v>
      </c>
      <c r="J2008" s="7">
        <v>2.7771650531427399E-4</v>
      </c>
    </row>
    <row r="2009" spans="2:10" x14ac:dyDescent="0.2">
      <c r="B2009" s="7">
        <v>5</v>
      </c>
      <c r="C2009" s="7">
        <v>21</v>
      </c>
      <c r="D2009" s="7">
        <v>6.1917176963517798E-2</v>
      </c>
      <c r="E2009" s="7">
        <v>-0.121378866750945</v>
      </c>
      <c r="G2009" s="7">
        <v>5</v>
      </c>
      <c r="H2009" s="7">
        <v>21</v>
      </c>
      <c r="I2009" s="7">
        <v>6.1149089869014801E-2</v>
      </c>
      <c r="J2009" s="7">
        <v>8.0380337159140502E-2</v>
      </c>
    </row>
    <row r="2010" spans="2:10" x14ac:dyDescent="0.2">
      <c r="B2010" s="7">
        <v>6</v>
      </c>
      <c r="C2010" s="7">
        <v>21</v>
      </c>
      <c r="D2010" s="7">
        <v>-5.7064349684893899E-2</v>
      </c>
      <c r="E2010" s="7">
        <v>-0.26476910165705397</v>
      </c>
      <c r="G2010" s="7">
        <v>6</v>
      </c>
      <c r="H2010" s="7">
        <v>21</v>
      </c>
      <c r="I2010" s="7">
        <v>-5.4432710967022402E-2</v>
      </c>
      <c r="J2010" s="7">
        <v>-0.19898230175383999</v>
      </c>
    </row>
    <row r="2011" spans="2:10" x14ac:dyDescent="0.2">
      <c r="B2011" s="7">
        <v>7</v>
      </c>
      <c r="C2011" s="7">
        <v>21</v>
      </c>
      <c r="D2011" s="7">
        <v>0.101433690152311</v>
      </c>
      <c r="E2011" s="7">
        <v>1.4888482718286701E-2</v>
      </c>
      <c r="G2011" s="7">
        <v>7</v>
      </c>
      <c r="H2011" s="7">
        <v>21</v>
      </c>
      <c r="I2011" s="7">
        <v>0.100019272369001</v>
      </c>
      <c r="J2011" s="7">
        <v>4.4076665179744602E-2</v>
      </c>
    </row>
    <row r="2012" spans="2:10" x14ac:dyDescent="0.2">
      <c r="B2012" s="7">
        <v>8</v>
      </c>
      <c r="C2012" s="7">
        <v>21</v>
      </c>
      <c r="D2012" s="7">
        <v>1.6429161776558799E-3</v>
      </c>
      <c r="E2012" s="7">
        <v>4.8437474635902901E-2</v>
      </c>
      <c r="G2012" s="7">
        <v>8</v>
      </c>
      <c r="H2012" s="7">
        <v>21</v>
      </c>
      <c r="I2012" s="7">
        <v>2.5881825689735298E-3</v>
      </c>
      <c r="J2012" s="7">
        <v>5.0109791175145801E-3</v>
      </c>
    </row>
    <row r="2013" spans="2:10" x14ac:dyDescent="0.2">
      <c r="B2013" s="7">
        <v>9</v>
      </c>
      <c r="C2013" s="7">
        <v>21</v>
      </c>
      <c r="D2013" s="7">
        <v>-9.6030079825365697E-2</v>
      </c>
      <c r="E2013" s="7">
        <v>-0.131697092829649</v>
      </c>
      <c r="G2013" s="7">
        <v>9</v>
      </c>
      <c r="H2013" s="7">
        <v>21</v>
      </c>
      <c r="I2013" s="7">
        <v>-9.3731707284494994E-2</v>
      </c>
      <c r="J2013" s="7">
        <v>-0.147963487778835</v>
      </c>
    </row>
    <row r="2014" spans="2:10" x14ac:dyDescent="0.2">
      <c r="B2014" s="7">
        <v>10</v>
      </c>
      <c r="C2014" s="7">
        <v>21</v>
      </c>
      <c r="D2014" s="7">
        <v>-0.152826798895173</v>
      </c>
      <c r="E2014" s="7">
        <v>-0.108470667890155</v>
      </c>
      <c r="G2014" s="7">
        <v>10</v>
      </c>
      <c r="H2014" s="7">
        <v>21</v>
      </c>
      <c r="I2014" s="7">
        <v>-0.148469289070392</v>
      </c>
      <c r="J2014" s="7">
        <v>-5.4882235699038197E-2</v>
      </c>
    </row>
    <row r="2015" spans="2:10" x14ac:dyDescent="0.2">
      <c r="B2015" s="7">
        <v>11</v>
      </c>
      <c r="C2015" s="7">
        <v>21</v>
      </c>
      <c r="D2015" s="7">
        <v>-1.2063544902434701E-2</v>
      </c>
      <c r="E2015" s="7">
        <v>-4.1517504988029898E-2</v>
      </c>
      <c r="G2015" s="7">
        <v>11</v>
      </c>
      <c r="H2015" s="7">
        <v>21</v>
      </c>
      <c r="I2015" s="7">
        <v>-1.1763292988161001E-2</v>
      </c>
      <c r="J2015" s="7">
        <v>-2.0127557399974599E-2</v>
      </c>
    </row>
    <row r="2016" spans="2:10" x14ac:dyDescent="0.2">
      <c r="B2016" s="7">
        <v>12</v>
      </c>
      <c r="C2016" s="7">
        <v>21</v>
      </c>
      <c r="D2016" s="7">
        <v>-1.81521507449443E-2</v>
      </c>
      <c r="E2016" s="7">
        <v>4.3170707964121001E-2</v>
      </c>
      <c r="G2016" s="7">
        <v>12</v>
      </c>
      <c r="H2016" s="7">
        <v>21</v>
      </c>
      <c r="I2016" s="7">
        <v>-1.7680049226880701E-2</v>
      </c>
      <c r="J2016" s="7">
        <v>4.42658671636256E-2</v>
      </c>
    </row>
    <row r="2017" spans="2:10" x14ac:dyDescent="0.2">
      <c r="B2017" s="7">
        <v>13</v>
      </c>
      <c r="C2017" s="7">
        <v>21</v>
      </c>
      <c r="D2017" s="7">
        <v>-3.2848748752822799E-4</v>
      </c>
      <c r="E2017" s="7">
        <v>-1.21621326375969E-2</v>
      </c>
      <c r="G2017" s="7">
        <v>13</v>
      </c>
      <c r="H2017" s="7">
        <v>21</v>
      </c>
      <c r="I2017" s="7">
        <v>4.4835084840499901E-4</v>
      </c>
      <c r="J2017" s="7">
        <v>-0.14312681650117801</v>
      </c>
    </row>
    <row r="2018" spans="2:10" x14ac:dyDescent="0.2">
      <c r="B2018" s="7">
        <v>14</v>
      </c>
      <c r="C2018" s="7">
        <v>21</v>
      </c>
      <c r="D2018" s="7">
        <v>-2.0545800979041601E-2</v>
      </c>
      <c r="E2018" s="7">
        <v>-0.117266597470728</v>
      </c>
      <c r="G2018" s="7">
        <v>14</v>
      </c>
      <c r="H2018" s="7">
        <v>21</v>
      </c>
      <c r="I2018" s="7">
        <v>-1.93795496766427E-2</v>
      </c>
      <c r="J2018" s="7">
        <v>-0.21677742099320599</v>
      </c>
    </row>
    <row r="2019" spans="2:10" x14ac:dyDescent="0.2">
      <c r="B2019" s="7">
        <v>15</v>
      </c>
      <c r="C2019" s="7">
        <v>21</v>
      </c>
      <c r="D2019" s="7">
        <v>1.05988773527912E-2</v>
      </c>
      <c r="E2019" s="7">
        <v>9.1996161211423705E-2</v>
      </c>
      <c r="G2019" s="7">
        <v>15</v>
      </c>
      <c r="H2019" s="7">
        <v>21</v>
      </c>
      <c r="I2019" s="7">
        <v>1.06821978044271E-2</v>
      </c>
      <c r="J2019" s="7">
        <v>1.29406215698387E-2</v>
      </c>
    </row>
    <row r="2020" spans="2:10" x14ac:dyDescent="0.2">
      <c r="B2020" s="7">
        <v>16</v>
      </c>
      <c r="C2020" s="7">
        <v>21</v>
      </c>
      <c r="D2020" s="7">
        <v>3.0701040302002301E-2</v>
      </c>
      <c r="E2020" s="7">
        <v>-6.0684354242503999E-2</v>
      </c>
      <c r="G2020" s="7">
        <v>16</v>
      </c>
      <c r="H2020" s="7">
        <v>21</v>
      </c>
      <c r="I2020" s="7">
        <v>3.0126838689833201E-2</v>
      </c>
      <c r="J2020" s="7">
        <v>7.8627769533365005E-2</v>
      </c>
    </row>
    <row r="2021" spans="2:10" x14ac:dyDescent="0.2">
      <c r="B2021" s="7">
        <v>17</v>
      </c>
      <c r="C2021" s="7">
        <v>21</v>
      </c>
      <c r="D2021" s="7">
        <v>-0.233583661732919</v>
      </c>
      <c r="E2021" s="7">
        <v>-0.18449863090277699</v>
      </c>
      <c r="G2021" s="7">
        <v>17</v>
      </c>
      <c r="H2021" s="7">
        <v>21</v>
      </c>
      <c r="I2021" s="7">
        <v>-0.231589492390953</v>
      </c>
      <c r="J2021" s="7">
        <v>-0.20017669119564299</v>
      </c>
    </row>
    <row r="2022" spans="2:10" x14ac:dyDescent="0.2">
      <c r="B2022" s="7">
        <v>18</v>
      </c>
      <c r="C2022" s="7">
        <v>21</v>
      </c>
      <c r="D2022" s="7">
        <v>-1.8911946301337901E-2</v>
      </c>
      <c r="E2022" s="7">
        <v>1.855897277248E-2</v>
      </c>
      <c r="G2022" s="7">
        <v>18</v>
      </c>
      <c r="H2022" s="7">
        <v>21</v>
      </c>
      <c r="I2022" s="7">
        <v>-1.80343527795639E-2</v>
      </c>
      <c r="J2022" s="7">
        <v>0.154212538331199</v>
      </c>
    </row>
    <row r="2023" spans="2:10" x14ac:dyDescent="0.2">
      <c r="B2023" s="7">
        <v>19</v>
      </c>
      <c r="C2023" s="7">
        <v>21</v>
      </c>
      <c r="D2023" s="7">
        <v>0.111035625097105</v>
      </c>
      <c r="E2023" s="7">
        <v>-1.8647963592342401E-2</v>
      </c>
      <c r="G2023" s="7">
        <v>19</v>
      </c>
      <c r="H2023" s="7">
        <v>21</v>
      </c>
      <c r="I2023" s="7">
        <v>0.10984204343017601</v>
      </c>
      <c r="J2023" s="7">
        <v>-6.7128867589643102E-3</v>
      </c>
    </row>
    <row r="2024" spans="2:10" x14ac:dyDescent="0.2">
      <c r="B2024" s="7">
        <v>20</v>
      </c>
      <c r="C2024" s="7">
        <v>21</v>
      </c>
      <c r="D2024" s="7">
        <v>-0.109252384601518</v>
      </c>
      <c r="E2024" s="7">
        <v>-0.111074503322365</v>
      </c>
      <c r="G2024" s="7">
        <v>20</v>
      </c>
      <c r="H2024" s="7">
        <v>21</v>
      </c>
      <c r="I2024" s="7">
        <v>-0.104882002210698</v>
      </c>
      <c r="J2024" s="7">
        <v>-8.9672959712064695E-2</v>
      </c>
    </row>
    <row r="2025" spans="2:10" x14ac:dyDescent="0.2">
      <c r="B2025" s="7">
        <v>21</v>
      </c>
      <c r="C2025" s="7">
        <v>21</v>
      </c>
      <c r="D2025" s="7">
        <v>-4.94759580112119E-2</v>
      </c>
      <c r="E2025" s="7">
        <v>1.4598133173983299E-2</v>
      </c>
      <c r="G2025" s="7">
        <v>21</v>
      </c>
      <c r="H2025" s="7">
        <v>21</v>
      </c>
      <c r="I2025" s="7">
        <v>-4.8897497941697801E-2</v>
      </c>
      <c r="J2025" s="7">
        <v>-7.4091594013588696E-2</v>
      </c>
    </row>
    <row r="2026" spans="2:10" x14ac:dyDescent="0.2">
      <c r="B2026" s="7">
        <v>22</v>
      </c>
      <c r="C2026" s="7">
        <v>21</v>
      </c>
      <c r="D2026" s="7">
        <v>-5.1949487077775896E-3</v>
      </c>
      <c r="E2026" s="7">
        <v>0.118939204536178</v>
      </c>
      <c r="G2026" s="7">
        <v>22</v>
      </c>
      <c r="H2026" s="7">
        <v>21</v>
      </c>
      <c r="I2026" s="7">
        <v>-4.1365624642946096E-3</v>
      </c>
      <c r="J2026" s="7">
        <v>3.2946195389020397E-2</v>
      </c>
    </row>
    <row r="2027" spans="2:10" x14ac:dyDescent="0.2">
      <c r="B2027" s="7">
        <v>23</v>
      </c>
      <c r="C2027" s="7">
        <v>21</v>
      </c>
      <c r="D2027" s="7">
        <v>-0.116079217667567</v>
      </c>
      <c r="E2027" s="7">
        <v>-6.0915802212784698E-2</v>
      </c>
      <c r="G2027" s="7">
        <v>23</v>
      </c>
      <c r="H2027" s="7">
        <v>21</v>
      </c>
      <c r="I2027" s="7">
        <v>-0.11444464680889201</v>
      </c>
      <c r="J2027" s="7">
        <v>4.7140780268189401E-2</v>
      </c>
    </row>
    <row r="2028" spans="2:10" x14ac:dyDescent="0.2">
      <c r="B2028" s="7">
        <v>24</v>
      </c>
      <c r="C2028" s="7">
        <v>21</v>
      </c>
      <c r="D2028" s="7">
        <v>-8.7971263976547795E-2</v>
      </c>
      <c r="E2028" s="7">
        <v>-0.104206615999866</v>
      </c>
      <c r="G2028" s="7">
        <v>24</v>
      </c>
      <c r="H2028" s="7">
        <v>21</v>
      </c>
      <c r="I2028" s="7">
        <v>-8.7036325538178097E-2</v>
      </c>
      <c r="J2028" s="7">
        <v>-9.5632735129554697E-2</v>
      </c>
    </row>
    <row r="2029" spans="2:10" x14ac:dyDescent="0.2">
      <c r="B2029" s="7">
        <v>25</v>
      </c>
      <c r="C2029" s="7">
        <v>21</v>
      </c>
      <c r="D2029" s="7">
        <v>2.60964987056784E-2</v>
      </c>
      <c r="E2029" s="7">
        <v>0.12927474109979301</v>
      </c>
      <c r="G2029" s="7">
        <v>25</v>
      </c>
      <c r="H2029" s="7">
        <v>21</v>
      </c>
      <c r="I2029" s="7">
        <v>2.6135465715563001E-2</v>
      </c>
      <c r="J2029" s="7">
        <v>0.12214761812333</v>
      </c>
    </row>
    <row r="2030" spans="2:10" x14ac:dyDescent="0.2">
      <c r="B2030" s="7">
        <v>26</v>
      </c>
      <c r="C2030" s="7">
        <v>21</v>
      </c>
      <c r="D2030" s="7">
        <v>-0.116284015837052</v>
      </c>
      <c r="E2030" s="7">
        <v>2.80886970756473E-2</v>
      </c>
      <c r="G2030" s="7">
        <v>26</v>
      </c>
      <c r="H2030" s="7">
        <v>21</v>
      </c>
      <c r="I2030" s="7">
        <v>-0.114438356933174</v>
      </c>
      <c r="J2030" s="7">
        <v>9.2448155459751796E-2</v>
      </c>
    </row>
    <row r="2031" spans="2:10" x14ac:dyDescent="0.2">
      <c r="B2031" s="7">
        <v>27</v>
      </c>
      <c r="C2031" s="7">
        <v>21</v>
      </c>
      <c r="D2031" s="7">
        <v>-9.1123919812591006E-2</v>
      </c>
      <c r="E2031" s="7">
        <v>-5.3234417781053103E-2</v>
      </c>
      <c r="G2031" s="7">
        <v>27</v>
      </c>
      <c r="H2031" s="7">
        <v>21</v>
      </c>
      <c r="I2031" s="7">
        <v>-9.1047114050231095E-2</v>
      </c>
      <c r="J2031" s="7">
        <v>-0.11754055431562201</v>
      </c>
    </row>
    <row r="2032" spans="2:10" x14ac:dyDescent="0.2">
      <c r="B2032" s="7">
        <v>28</v>
      </c>
      <c r="C2032" s="7">
        <v>21</v>
      </c>
      <c r="D2032" s="7">
        <v>-0.17440940479258901</v>
      </c>
      <c r="E2032" s="7">
        <v>-0.119636399511188</v>
      </c>
      <c r="G2032" s="7">
        <v>28</v>
      </c>
      <c r="H2032" s="7">
        <v>21</v>
      </c>
      <c r="I2032" s="7">
        <v>-0.170273367414433</v>
      </c>
      <c r="J2032" s="7">
        <v>-0.17331421985204001</v>
      </c>
    </row>
    <row r="2033" spans="2:10" x14ac:dyDescent="0.2">
      <c r="B2033" s="7">
        <v>29</v>
      </c>
      <c r="C2033" s="7">
        <v>21</v>
      </c>
      <c r="D2033" s="7">
        <v>5.2356310646928299E-2</v>
      </c>
      <c r="E2033" s="7">
        <v>2.6206939727544801E-2</v>
      </c>
      <c r="G2033" s="7">
        <v>29</v>
      </c>
      <c r="H2033" s="7">
        <v>21</v>
      </c>
      <c r="I2033" s="7">
        <v>5.1735848568269703E-2</v>
      </c>
      <c r="J2033" s="7">
        <v>9.7644243104667794E-2</v>
      </c>
    </row>
    <row r="2034" spans="2:10" x14ac:dyDescent="0.2">
      <c r="B2034" s="7">
        <v>30</v>
      </c>
      <c r="C2034" s="7">
        <v>21</v>
      </c>
      <c r="D2034" s="7">
        <v>-1.7667618734401799E-2</v>
      </c>
      <c r="E2034" s="7">
        <v>-3.4175840940363897E-2</v>
      </c>
      <c r="G2034" s="7">
        <v>30</v>
      </c>
      <c r="H2034" s="7">
        <v>21</v>
      </c>
      <c r="I2034" s="7">
        <v>-1.58069570472987E-2</v>
      </c>
      <c r="J2034" s="7">
        <v>4.3022269821217499E-2</v>
      </c>
    </row>
    <row r="2035" spans="2:10" x14ac:dyDescent="0.2">
      <c r="B2035" s="7">
        <v>31</v>
      </c>
      <c r="C2035" s="7">
        <v>21</v>
      </c>
      <c r="D2035" s="7">
        <v>-8.1211630056916596E-3</v>
      </c>
      <c r="E2035" s="7">
        <v>0.10393257848385901</v>
      </c>
      <c r="G2035" s="7">
        <v>31</v>
      </c>
      <c r="H2035" s="7">
        <v>21</v>
      </c>
      <c r="I2035" s="7">
        <v>-8.5171343645509302E-3</v>
      </c>
      <c r="J2035" s="7">
        <v>-2.2332655819540501E-2</v>
      </c>
    </row>
    <row r="2036" spans="2:10" x14ac:dyDescent="0.2">
      <c r="B2036" s="7">
        <v>32</v>
      </c>
      <c r="C2036" s="7">
        <v>21</v>
      </c>
      <c r="D2036" s="7">
        <v>1.48255069491627E-2</v>
      </c>
      <c r="E2036" s="7">
        <v>-5.16808645992421E-2</v>
      </c>
      <c r="G2036" s="7">
        <v>32</v>
      </c>
      <c r="H2036" s="7">
        <v>21</v>
      </c>
      <c r="I2036" s="7">
        <v>1.46314722784799E-2</v>
      </c>
      <c r="J2036" s="7">
        <v>3.9429493356419897E-2</v>
      </c>
    </row>
    <row r="2037" spans="2:10" x14ac:dyDescent="0.2">
      <c r="B2037" s="7">
        <v>33</v>
      </c>
      <c r="C2037" s="7">
        <v>21</v>
      </c>
      <c r="D2037" s="7">
        <v>-0.10748165704076799</v>
      </c>
      <c r="E2037" s="7">
        <v>-0.15658274799247099</v>
      </c>
      <c r="G2037" s="7">
        <v>33</v>
      </c>
      <c r="H2037" s="7">
        <v>21</v>
      </c>
      <c r="I2037" s="7">
        <v>-0.10559362655716099</v>
      </c>
      <c r="J2037" s="7">
        <v>-3.3549621690926998E-2</v>
      </c>
    </row>
    <row r="2038" spans="2:10" x14ac:dyDescent="0.2">
      <c r="B2038" s="7">
        <v>34</v>
      </c>
      <c r="C2038" s="7">
        <v>21</v>
      </c>
      <c r="D2038" s="7">
        <v>1.53972886654419E-2</v>
      </c>
      <c r="E2038" s="7">
        <v>-0.14319870901374601</v>
      </c>
      <c r="G2038" s="7">
        <v>34</v>
      </c>
      <c r="H2038" s="7">
        <v>21</v>
      </c>
      <c r="I2038" s="7">
        <v>1.5492401081396601E-2</v>
      </c>
      <c r="J2038" s="7">
        <v>3.72903828081892E-2</v>
      </c>
    </row>
    <row r="2039" spans="2:10" x14ac:dyDescent="0.2">
      <c r="B2039" s="7">
        <v>35</v>
      </c>
      <c r="C2039" s="7">
        <v>21</v>
      </c>
      <c r="D2039" s="7">
        <v>-2.5615064504512099E-2</v>
      </c>
      <c r="E2039" s="7">
        <v>8.3770504786946795E-2</v>
      </c>
      <c r="G2039" s="7">
        <v>35</v>
      </c>
      <c r="H2039" s="7">
        <v>21</v>
      </c>
      <c r="I2039" s="7">
        <v>-2.44673770268111E-2</v>
      </c>
      <c r="J2039" s="7">
        <v>4.9737172559670903E-2</v>
      </c>
    </row>
    <row r="2040" spans="2:10" x14ac:dyDescent="0.2">
      <c r="B2040" s="7">
        <v>36</v>
      </c>
      <c r="C2040" s="7">
        <v>21</v>
      </c>
      <c r="D2040" s="7">
        <v>-7.7673554985263002E-2</v>
      </c>
      <c r="E2040" s="7">
        <v>-1.45613541798655E-2</v>
      </c>
      <c r="G2040" s="7">
        <v>36</v>
      </c>
      <c r="H2040" s="7">
        <v>21</v>
      </c>
      <c r="I2040" s="7">
        <v>-7.5584265127912595E-2</v>
      </c>
      <c r="J2040" s="7">
        <v>8.64213971887553E-2</v>
      </c>
    </row>
    <row r="2041" spans="2:10" x14ac:dyDescent="0.2">
      <c r="B2041" s="7">
        <v>37</v>
      </c>
      <c r="C2041" s="7">
        <v>21</v>
      </c>
      <c r="D2041" s="7">
        <v>-7.3049236230669806E-2</v>
      </c>
      <c r="E2041" s="7">
        <v>-0.19626416006665501</v>
      </c>
      <c r="G2041" s="7">
        <v>37</v>
      </c>
      <c r="H2041" s="7">
        <v>21</v>
      </c>
      <c r="I2041" s="7">
        <v>-7.5085960714046607E-2</v>
      </c>
      <c r="J2041" s="7">
        <v>-3.6983553913314503E-2</v>
      </c>
    </row>
    <row r="2042" spans="2:10" x14ac:dyDescent="0.2">
      <c r="B2042" s="7">
        <v>38</v>
      </c>
      <c r="C2042" s="7">
        <v>21</v>
      </c>
      <c r="D2042" s="7">
        <v>-3.0816404851808699E-2</v>
      </c>
      <c r="E2042" s="7">
        <v>-5.4231577981484598E-2</v>
      </c>
      <c r="G2042" s="7">
        <v>38</v>
      </c>
      <c r="H2042" s="7">
        <v>21</v>
      </c>
      <c r="I2042" s="7">
        <v>-3.0299029225759E-2</v>
      </c>
      <c r="J2042" s="7">
        <v>-4.1212462196991602E-2</v>
      </c>
    </row>
    <row r="2043" spans="2:10" x14ac:dyDescent="0.2">
      <c r="B2043" s="7">
        <v>39</v>
      </c>
      <c r="C2043" s="7">
        <v>21</v>
      </c>
      <c r="D2043" s="7">
        <v>-8.9874473529139506E-2</v>
      </c>
      <c r="E2043" s="7">
        <v>-2.7269004296080399E-2</v>
      </c>
      <c r="G2043" s="7">
        <v>39</v>
      </c>
      <c r="H2043" s="7">
        <v>21</v>
      </c>
      <c r="I2043" s="7">
        <v>-8.2979089037077194E-2</v>
      </c>
      <c r="J2043" s="7">
        <v>-1.8014622526173699E-2</v>
      </c>
    </row>
    <row r="2044" spans="2:10" x14ac:dyDescent="0.2">
      <c r="B2044" s="7">
        <v>40</v>
      </c>
      <c r="C2044" s="7">
        <v>21</v>
      </c>
      <c r="D2044" s="7">
        <v>8.5898769371937096E-3</v>
      </c>
      <c r="E2044" s="7">
        <v>4.0125691097953699E-2</v>
      </c>
      <c r="G2044" s="7">
        <v>40</v>
      </c>
      <c r="H2044" s="7">
        <v>21</v>
      </c>
      <c r="I2044" s="7">
        <v>8.2765299937967995E-3</v>
      </c>
      <c r="J2044" s="7">
        <v>5.8112510460821597E-3</v>
      </c>
    </row>
    <row r="2045" spans="2:10" x14ac:dyDescent="0.2">
      <c r="B2045" s="7">
        <v>41</v>
      </c>
      <c r="C2045" s="7">
        <v>21</v>
      </c>
      <c r="D2045" s="7">
        <v>0.13703842215380699</v>
      </c>
      <c r="E2045" s="7">
        <v>-0.11031337262968099</v>
      </c>
      <c r="G2045" s="7">
        <v>41</v>
      </c>
      <c r="H2045" s="7">
        <v>21</v>
      </c>
      <c r="I2045" s="7">
        <v>0.133904387566435</v>
      </c>
      <c r="J2045" s="7">
        <v>-2.9422754491922599E-2</v>
      </c>
    </row>
    <row r="2046" spans="2:10" x14ac:dyDescent="0.2">
      <c r="B2046" s="7">
        <v>42</v>
      </c>
      <c r="C2046" s="7">
        <v>21</v>
      </c>
      <c r="D2046" s="7">
        <v>-2.84411953644206E-2</v>
      </c>
      <c r="E2046" s="7">
        <v>0.12637044578752701</v>
      </c>
      <c r="G2046" s="7">
        <v>42</v>
      </c>
      <c r="H2046" s="7">
        <v>21</v>
      </c>
      <c r="I2046" s="7">
        <v>-2.8190258316664399E-2</v>
      </c>
      <c r="J2046" s="7">
        <v>-7.9320569371666302E-2</v>
      </c>
    </row>
    <row r="2047" spans="2:10" x14ac:dyDescent="0.2">
      <c r="B2047" s="7">
        <v>43</v>
      </c>
      <c r="C2047" s="7">
        <v>21</v>
      </c>
      <c r="D2047" s="7">
        <v>-1.7476196029753598E-2</v>
      </c>
      <c r="E2047" s="7">
        <v>4.65525014197432E-3</v>
      </c>
      <c r="G2047" s="7">
        <v>43</v>
      </c>
      <c r="H2047" s="7">
        <v>21</v>
      </c>
      <c r="I2047" s="7">
        <v>-1.6686061944732902E-2</v>
      </c>
      <c r="J2047" s="7">
        <v>-3.3108994384471999E-2</v>
      </c>
    </row>
    <row r="2048" spans="2:10" x14ac:dyDescent="0.2">
      <c r="B2048" s="7">
        <v>44</v>
      </c>
      <c r="C2048" s="7">
        <v>21</v>
      </c>
      <c r="D2048" s="7">
        <v>-2.5645954934800499E-2</v>
      </c>
      <c r="E2048" s="7">
        <v>1.9431864196430001E-2</v>
      </c>
      <c r="G2048" s="7">
        <v>44</v>
      </c>
      <c r="H2048" s="7">
        <v>21</v>
      </c>
      <c r="I2048" s="7">
        <v>-2.44657246735684E-2</v>
      </c>
      <c r="J2048" s="7">
        <v>-0.10519852612047</v>
      </c>
    </row>
    <row r="2049" spans="2:10" x14ac:dyDescent="0.2">
      <c r="B2049" s="7">
        <v>45</v>
      </c>
      <c r="C2049" s="7">
        <v>21</v>
      </c>
      <c r="D2049" s="7">
        <v>-5.1529656953945803E-3</v>
      </c>
      <c r="E2049" s="7">
        <v>0.12710249992383499</v>
      </c>
      <c r="G2049" s="7">
        <v>45</v>
      </c>
      <c r="H2049" s="7">
        <v>21</v>
      </c>
      <c r="I2049" s="7">
        <v>-4.4137223635543101E-3</v>
      </c>
      <c r="J2049" s="7">
        <v>8.2767967538950799E-2</v>
      </c>
    </row>
    <row r="2050" spans="2:10" x14ac:dyDescent="0.2">
      <c r="B2050" s="7">
        <v>46</v>
      </c>
      <c r="C2050" s="7">
        <v>21</v>
      </c>
      <c r="D2050" s="7">
        <v>-2.4953888720084201E-2</v>
      </c>
      <c r="E2050" s="7">
        <v>6.8070146962991601E-2</v>
      </c>
      <c r="G2050" s="7">
        <v>46</v>
      </c>
      <c r="H2050" s="7">
        <v>21</v>
      </c>
      <c r="I2050" s="7">
        <v>-2.5104927410979801E-2</v>
      </c>
      <c r="J2050" s="7">
        <v>3.4867536298318E-2</v>
      </c>
    </row>
    <row r="2051" spans="2:10" x14ac:dyDescent="0.2">
      <c r="B2051" s="7">
        <v>47</v>
      </c>
      <c r="C2051" s="7">
        <v>21</v>
      </c>
      <c r="D2051" s="7">
        <v>2.5626581109354299E-2</v>
      </c>
      <c r="E2051" s="7">
        <v>-4.8204384196932203E-2</v>
      </c>
      <c r="G2051" s="7">
        <v>47</v>
      </c>
      <c r="H2051" s="7">
        <v>21</v>
      </c>
      <c r="I2051" s="7">
        <v>2.55671688544785E-2</v>
      </c>
      <c r="J2051" s="7">
        <v>-0.12983828965675301</v>
      </c>
    </row>
    <row r="2052" spans="2:10" x14ac:dyDescent="0.2">
      <c r="B2052" s="7">
        <v>48</v>
      </c>
      <c r="C2052" s="7">
        <v>21</v>
      </c>
      <c r="D2052" s="7">
        <v>-0.131230054690919</v>
      </c>
      <c r="E2052" s="7">
        <v>-1.5718254975846301E-2</v>
      </c>
      <c r="G2052" s="7">
        <v>48</v>
      </c>
      <c r="H2052" s="7">
        <v>21</v>
      </c>
      <c r="I2052" s="7">
        <v>-0.134597770917811</v>
      </c>
      <c r="J2052" s="7">
        <v>5.1424200746288798E-2</v>
      </c>
    </row>
    <row r="2053" spans="2:10" x14ac:dyDescent="0.2">
      <c r="B2053" s="7">
        <v>49</v>
      </c>
      <c r="C2053" s="7">
        <v>21</v>
      </c>
      <c r="D2053" s="7">
        <v>4.5820911163750602E-2</v>
      </c>
      <c r="E2053" s="7">
        <v>-2.5014087386026999E-2</v>
      </c>
      <c r="G2053" s="7">
        <v>49</v>
      </c>
      <c r="H2053" s="7">
        <v>21</v>
      </c>
      <c r="I2053" s="7">
        <v>4.5473107668798599E-2</v>
      </c>
      <c r="J2053" s="7">
        <v>1.7662950925879901E-2</v>
      </c>
    </row>
    <row r="2054" spans="2:10" x14ac:dyDescent="0.2">
      <c r="B2054" s="7">
        <v>50</v>
      </c>
      <c r="C2054" s="7">
        <v>21</v>
      </c>
      <c r="D2054" s="7">
        <v>-1.7795726732571501E-2</v>
      </c>
      <c r="E2054" s="7">
        <v>2.12532953305722E-2</v>
      </c>
      <c r="G2054" s="7">
        <v>50</v>
      </c>
      <c r="H2054" s="7">
        <v>21</v>
      </c>
      <c r="I2054" s="7">
        <v>-1.6767505568360298E-2</v>
      </c>
      <c r="J2054" s="7">
        <v>-4.6948155261529401E-2</v>
      </c>
    </row>
    <row r="2055" spans="2:10" x14ac:dyDescent="0.2">
      <c r="B2055" s="7">
        <v>51</v>
      </c>
      <c r="C2055" s="7">
        <v>21</v>
      </c>
      <c r="D2055" s="7">
        <v>-2.8913076382567099E-2</v>
      </c>
      <c r="E2055" s="7">
        <v>-0.131651272752768</v>
      </c>
      <c r="G2055" s="7">
        <v>51</v>
      </c>
      <c r="H2055" s="7">
        <v>21</v>
      </c>
      <c r="I2055" s="7">
        <v>-2.8061503497756501E-2</v>
      </c>
      <c r="J2055" s="7">
        <v>-0.15338086382750801</v>
      </c>
    </row>
    <row r="2056" spans="2:10" x14ac:dyDescent="0.2">
      <c r="B2056" s="7">
        <v>52</v>
      </c>
      <c r="C2056" s="7">
        <v>21</v>
      </c>
      <c r="D2056" s="7">
        <v>5.1663594464318202E-2</v>
      </c>
      <c r="E2056" s="7">
        <v>0.14093284197658901</v>
      </c>
      <c r="G2056" s="7">
        <v>52</v>
      </c>
      <c r="H2056" s="7">
        <v>21</v>
      </c>
      <c r="I2056" s="7">
        <v>5.1112863301888502E-2</v>
      </c>
      <c r="J2056" s="7">
        <v>6.3470638909092394E-2</v>
      </c>
    </row>
    <row r="2057" spans="2:10" x14ac:dyDescent="0.2">
      <c r="B2057" s="7">
        <v>53</v>
      </c>
      <c r="C2057" s="7">
        <v>21</v>
      </c>
      <c r="D2057" s="7">
        <v>-1.28137582907533E-2</v>
      </c>
      <c r="E2057" s="7">
        <v>-7.2074288668105196E-2</v>
      </c>
      <c r="G2057" s="7">
        <v>53</v>
      </c>
      <c r="H2057" s="7">
        <v>21</v>
      </c>
      <c r="I2057" s="7">
        <v>-1.23295410836475E-2</v>
      </c>
      <c r="J2057" s="7">
        <v>1.49138300066065E-2</v>
      </c>
    </row>
    <row r="2058" spans="2:10" x14ac:dyDescent="0.2">
      <c r="B2058" s="7">
        <v>54</v>
      </c>
      <c r="C2058" s="7">
        <v>21</v>
      </c>
      <c r="D2058" s="7">
        <v>-8.7397053070307401E-2</v>
      </c>
      <c r="E2058" s="7">
        <v>-0.100280654573685</v>
      </c>
      <c r="G2058" s="7">
        <v>54</v>
      </c>
      <c r="H2058" s="7">
        <v>21</v>
      </c>
      <c r="I2058" s="7">
        <v>-8.4521878868331499E-2</v>
      </c>
      <c r="J2058" s="7">
        <v>-9.0608762962032699E-2</v>
      </c>
    </row>
    <row r="2059" spans="2:10" x14ac:dyDescent="0.2">
      <c r="B2059" s="7">
        <v>55</v>
      </c>
      <c r="C2059" s="7">
        <v>21</v>
      </c>
      <c r="D2059" s="7">
        <v>-5.93756529730287E-2</v>
      </c>
      <c r="E2059" s="7">
        <v>0.13199599000915899</v>
      </c>
      <c r="G2059" s="7">
        <v>55</v>
      </c>
      <c r="H2059" s="7">
        <v>21</v>
      </c>
      <c r="I2059" s="7">
        <v>-5.6848303833409601E-2</v>
      </c>
      <c r="J2059" s="7">
        <v>7.6247449329418501E-2</v>
      </c>
    </row>
    <row r="2060" spans="2:10" x14ac:dyDescent="0.2">
      <c r="B2060" s="7">
        <v>56</v>
      </c>
      <c r="C2060" s="7">
        <v>21</v>
      </c>
      <c r="D2060" s="7">
        <v>-3.4953878546334097E-2</v>
      </c>
      <c r="E2060" s="7">
        <v>-1.5421893506294601E-2</v>
      </c>
      <c r="G2060" s="7">
        <v>56</v>
      </c>
      <c r="H2060" s="7">
        <v>21</v>
      </c>
      <c r="I2060" s="7">
        <v>-3.44506515735237E-2</v>
      </c>
      <c r="J2060" s="7">
        <v>-2.99180977311764E-3</v>
      </c>
    </row>
    <row r="2061" spans="2:10" x14ac:dyDescent="0.2">
      <c r="B2061" s="7">
        <v>57</v>
      </c>
      <c r="C2061" s="7">
        <v>21</v>
      </c>
      <c r="D2061" s="7">
        <v>1.6407982546607702E-2</v>
      </c>
      <c r="E2061" s="7">
        <v>2.13187621891038E-2</v>
      </c>
      <c r="G2061" s="7">
        <v>57</v>
      </c>
      <c r="H2061" s="7">
        <v>21</v>
      </c>
      <c r="I2061" s="7">
        <v>1.5992384640592001E-2</v>
      </c>
      <c r="J2061" s="7">
        <v>-6.3309918363950501E-2</v>
      </c>
    </row>
    <row r="2062" spans="2:10" x14ac:dyDescent="0.2">
      <c r="B2062" s="7">
        <v>58</v>
      </c>
      <c r="C2062" s="7">
        <v>21</v>
      </c>
      <c r="D2062" s="7">
        <v>-3.88632318700948E-2</v>
      </c>
      <c r="E2062" s="7">
        <v>1.6214553811883199E-2</v>
      </c>
      <c r="G2062" s="7">
        <v>58</v>
      </c>
      <c r="H2062" s="7">
        <v>21</v>
      </c>
      <c r="I2062" s="7">
        <v>-3.8711014434150003E-2</v>
      </c>
      <c r="J2062" s="7">
        <v>-7.3524855375445106E-2</v>
      </c>
    </row>
    <row r="2063" spans="2:10" x14ac:dyDescent="0.2">
      <c r="B2063" s="7">
        <v>59</v>
      </c>
      <c r="C2063" s="7">
        <v>21</v>
      </c>
      <c r="D2063" s="7">
        <v>9.6731627154642993E-2</v>
      </c>
      <c r="E2063" s="7">
        <v>1.7347019507114099E-2</v>
      </c>
      <c r="G2063" s="7">
        <v>59</v>
      </c>
      <c r="H2063" s="7">
        <v>21</v>
      </c>
      <c r="I2063" s="7">
        <v>9.5612215663620298E-2</v>
      </c>
      <c r="J2063" s="7">
        <v>5.2991657180534403E-3</v>
      </c>
    </row>
    <row r="2064" spans="2:10" x14ac:dyDescent="0.2">
      <c r="B2064" s="7">
        <v>60</v>
      </c>
      <c r="C2064" s="7">
        <v>21</v>
      </c>
      <c r="D2064" s="7">
        <v>-0.114454678875444</v>
      </c>
      <c r="E2064" s="7">
        <v>5.9570143362114102E-2</v>
      </c>
      <c r="G2064" s="7">
        <v>60</v>
      </c>
      <c r="H2064" s="7">
        <v>21</v>
      </c>
      <c r="I2064" s="7">
        <v>-0.113677823095994</v>
      </c>
      <c r="J2064" s="7">
        <v>-0.17620864605359601</v>
      </c>
    </row>
    <row r="2065" spans="2:10" x14ac:dyDescent="0.2">
      <c r="B2065" s="7">
        <v>61</v>
      </c>
      <c r="C2065" s="7">
        <v>21</v>
      </c>
      <c r="D2065" s="7">
        <v>-0.110795856471291</v>
      </c>
      <c r="E2065" s="7">
        <v>-6.98074209314727E-2</v>
      </c>
      <c r="G2065" s="7">
        <v>61</v>
      </c>
      <c r="H2065" s="7">
        <v>21</v>
      </c>
      <c r="I2065" s="7">
        <v>-0.106826998434061</v>
      </c>
      <c r="J2065" s="7">
        <v>-0.12491989049326201</v>
      </c>
    </row>
    <row r="2066" spans="2:10" x14ac:dyDescent="0.2">
      <c r="B2066" s="7">
        <v>62</v>
      </c>
      <c r="C2066" s="7">
        <v>21</v>
      </c>
      <c r="D2066" s="7">
        <v>-5.0036123108665002E-2</v>
      </c>
      <c r="E2066" s="7">
        <v>-4.2432446961402803E-2</v>
      </c>
      <c r="G2066" s="7">
        <v>62</v>
      </c>
      <c r="H2066" s="7">
        <v>21</v>
      </c>
      <c r="I2066" s="7">
        <v>-4.9051072405445602E-2</v>
      </c>
      <c r="J2066" s="7">
        <v>-0.19923608828715</v>
      </c>
    </row>
    <row r="2067" spans="2:10" x14ac:dyDescent="0.2">
      <c r="B2067" s="7">
        <v>63</v>
      </c>
      <c r="C2067" s="7">
        <v>21</v>
      </c>
      <c r="D2067" s="7">
        <v>-0.211463323978343</v>
      </c>
      <c r="E2067" s="7">
        <v>-0.164369544415196</v>
      </c>
      <c r="G2067" s="7">
        <v>63</v>
      </c>
      <c r="H2067" s="7">
        <v>21</v>
      </c>
      <c r="I2067" s="7">
        <v>-0.21189949521393101</v>
      </c>
      <c r="J2067" s="7">
        <v>-9.1981046325404506E-2</v>
      </c>
    </row>
    <row r="2068" spans="2:10" x14ac:dyDescent="0.2">
      <c r="B2068" s="7">
        <v>64</v>
      </c>
      <c r="C2068" s="7">
        <v>21</v>
      </c>
      <c r="D2068" s="7">
        <v>-7.0706782323162196E-3</v>
      </c>
      <c r="E2068" s="7">
        <v>3.9051560913592603E-2</v>
      </c>
      <c r="G2068" s="7">
        <v>64</v>
      </c>
      <c r="H2068" s="7">
        <v>21</v>
      </c>
      <c r="I2068" s="7">
        <v>-6.4678687165153903E-3</v>
      </c>
      <c r="J2068" s="7">
        <v>8.2487753835680494E-2</v>
      </c>
    </row>
    <row r="2069" spans="2:10" x14ac:dyDescent="0.2">
      <c r="B2069" s="7">
        <v>65</v>
      </c>
      <c r="C2069" s="7">
        <v>21</v>
      </c>
      <c r="D2069" s="7">
        <v>-1.4068529436768199E-2</v>
      </c>
      <c r="E2069" s="7">
        <v>-0.10963103599212499</v>
      </c>
      <c r="G2069" s="7">
        <v>65</v>
      </c>
      <c r="H2069" s="7">
        <v>21</v>
      </c>
      <c r="I2069" s="7">
        <v>-1.4227105908387799E-2</v>
      </c>
      <c r="J2069" s="7">
        <v>-9.62047948575568E-2</v>
      </c>
    </row>
    <row r="2070" spans="2:10" x14ac:dyDescent="0.2">
      <c r="B2070" s="7">
        <v>66</v>
      </c>
      <c r="C2070" s="7">
        <v>21</v>
      </c>
      <c r="D2070" s="7">
        <v>0.108570842176652</v>
      </c>
      <c r="E2070" s="7">
        <v>3.8508030662747203E-2</v>
      </c>
      <c r="G2070" s="7">
        <v>66</v>
      </c>
      <c r="H2070" s="7">
        <v>21</v>
      </c>
      <c r="I2070" s="7">
        <v>0.105754167903705</v>
      </c>
      <c r="J2070" s="7">
        <v>-3.6690587263110301E-2</v>
      </c>
    </row>
    <row r="2071" spans="2:10" x14ac:dyDescent="0.2">
      <c r="B2071" s="7">
        <v>67</v>
      </c>
      <c r="C2071" s="7">
        <v>21</v>
      </c>
      <c r="D2071" s="7">
        <v>-3.7607873784591697E-2</v>
      </c>
      <c r="E2071" s="7">
        <v>-4.4584622624132202E-2</v>
      </c>
      <c r="G2071" s="7">
        <v>67</v>
      </c>
      <c r="H2071" s="7">
        <v>21</v>
      </c>
      <c r="I2071" s="7">
        <v>-3.5970675843772802E-2</v>
      </c>
      <c r="J2071" s="7">
        <v>-2.0142605757551599E-2</v>
      </c>
    </row>
    <row r="2072" spans="2:10" x14ac:dyDescent="0.2">
      <c r="B2072" s="7">
        <v>68</v>
      </c>
      <c r="C2072" s="7">
        <v>21</v>
      </c>
      <c r="D2072" s="7">
        <v>-4.6346091198890001E-2</v>
      </c>
      <c r="E2072" s="7">
        <v>1.0405533230359001E-2</v>
      </c>
      <c r="G2072" s="7">
        <v>68</v>
      </c>
      <c r="H2072" s="7">
        <v>21</v>
      </c>
      <c r="I2072" s="7">
        <v>-4.5899202590616597E-2</v>
      </c>
      <c r="J2072" s="7">
        <v>-3.58012832051307E-2</v>
      </c>
    </row>
    <row r="2073" spans="2:10" x14ac:dyDescent="0.2">
      <c r="B2073" s="7">
        <v>69</v>
      </c>
      <c r="C2073" s="7">
        <v>21</v>
      </c>
      <c r="D2073" s="7">
        <v>-0.14348938071758199</v>
      </c>
      <c r="E2073" s="7">
        <v>-0.20240171889334799</v>
      </c>
      <c r="G2073" s="7">
        <v>69</v>
      </c>
      <c r="H2073" s="7">
        <v>21</v>
      </c>
      <c r="I2073" s="7">
        <v>-0.143093431678563</v>
      </c>
      <c r="J2073" s="7">
        <v>-0.12239330881884</v>
      </c>
    </row>
    <row r="2074" spans="2:10" x14ac:dyDescent="0.2">
      <c r="B2074" s="7">
        <v>70</v>
      </c>
      <c r="C2074" s="7">
        <v>21</v>
      </c>
      <c r="D2074" s="7">
        <v>-0.24952525822306901</v>
      </c>
      <c r="E2074" s="7">
        <v>-0.197185100162654</v>
      </c>
      <c r="G2074" s="7">
        <v>70</v>
      </c>
      <c r="H2074" s="7">
        <v>21</v>
      </c>
      <c r="I2074" s="7">
        <v>-0.245054017609563</v>
      </c>
      <c r="J2074" s="7">
        <v>-0.160127215473301</v>
      </c>
    </row>
    <row r="2075" spans="2:10" x14ac:dyDescent="0.2">
      <c r="B2075" s="7">
        <v>71</v>
      </c>
      <c r="C2075" s="7">
        <v>21</v>
      </c>
      <c r="D2075" s="7">
        <v>-2.2936763635406102E-2</v>
      </c>
      <c r="E2075" s="7">
        <v>2.2336184109631702E-2</v>
      </c>
      <c r="G2075" s="7">
        <v>71</v>
      </c>
      <c r="H2075" s="7">
        <v>21</v>
      </c>
      <c r="I2075" s="7">
        <v>-2.16904284472044E-2</v>
      </c>
      <c r="J2075" s="7">
        <v>-7.7882570248270597E-2</v>
      </c>
    </row>
    <row r="2076" spans="2:10" x14ac:dyDescent="0.2">
      <c r="B2076" s="7">
        <v>72</v>
      </c>
      <c r="C2076" s="7">
        <v>21</v>
      </c>
      <c r="D2076" s="7">
        <v>-1.67293874740908E-2</v>
      </c>
      <c r="E2076" s="7">
        <v>-9.3608977511969692E-3</v>
      </c>
      <c r="G2076" s="7">
        <v>72</v>
      </c>
      <c r="H2076" s="7">
        <v>21</v>
      </c>
      <c r="I2076" s="7">
        <v>-1.6941799323152699E-2</v>
      </c>
      <c r="J2076" s="7">
        <v>-2.9653060483086701E-2</v>
      </c>
    </row>
    <row r="2077" spans="2:10" x14ac:dyDescent="0.2">
      <c r="B2077" s="7">
        <v>73</v>
      </c>
      <c r="C2077" s="7">
        <v>21</v>
      </c>
      <c r="D2077" s="7">
        <v>-9.4265972950989999E-2</v>
      </c>
      <c r="E2077" s="7">
        <v>2.8565603624277201E-2</v>
      </c>
      <c r="G2077" s="7">
        <v>73</v>
      </c>
      <c r="H2077" s="7">
        <v>21</v>
      </c>
      <c r="I2077" s="7">
        <v>-9.2153110803114002E-2</v>
      </c>
      <c r="J2077" s="7">
        <v>-4.7814883128296497E-3</v>
      </c>
    </row>
    <row r="2078" spans="2:10" x14ac:dyDescent="0.2">
      <c r="B2078" s="7">
        <v>74</v>
      </c>
      <c r="C2078" s="7">
        <v>21</v>
      </c>
      <c r="D2078" s="7">
        <v>-8.0321310814637698E-2</v>
      </c>
      <c r="E2078" s="7">
        <v>-0.10361950026635</v>
      </c>
      <c r="G2078" s="7">
        <v>74</v>
      </c>
      <c r="H2078" s="7">
        <v>21</v>
      </c>
      <c r="I2078" s="7">
        <v>-7.84209534170488E-2</v>
      </c>
      <c r="J2078" s="7">
        <v>9.8860290442859301E-3</v>
      </c>
    </row>
    <row r="2079" spans="2:10" x14ac:dyDescent="0.2">
      <c r="B2079" s="7">
        <v>75</v>
      </c>
      <c r="C2079" s="7">
        <v>21</v>
      </c>
      <c r="D2079" s="7">
        <v>-0.20236396525065101</v>
      </c>
      <c r="E2079" s="7">
        <v>-0.19445213243446199</v>
      </c>
      <c r="G2079" s="7">
        <v>75</v>
      </c>
      <c r="H2079" s="7">
        <v>21</v>
      </c>
      <c r="I2079" s="7">
        <v>-0.20153996962892701</v>
      </c>
      <c r="J2079" s="7">
        <v>-6.9915847609584206E-2</v>
      </c>
    </row>
    <row r="2080" spans="2:10" x14ac:dyDescent="0.2">
      <c r="B2080" s="7">
        <v>76</v>
      </c>
      <c r="C2080" s="7">
        <v>21</v>
      </c>
      <c r="D2080" s="7">
        <v>-4.60920453182467E-4</v>
      </c>
      <c r="E2080" s="7">
        <v>0.16285677726589301</v>
      </c>
      <c r="G2080" s="7">
        <v>76</v>
      </c>
      <c r="H2080" s="7">
        <v>21</v>
      </c>
      <c r="I2080" s="7">
        <v>3.88024361277495E-4</v>
      </c>
      <c r="J2080" s="7">
        <v>-1.7930706070812302E-2</v>
      </c>
    </row>
    <row r="2081" spans="2:10" x14ac:dyDescent="0.2">
      <c r="B2081" s="7">
        <v>77</v>
      </c>
      <c r="C2081" s="7">
        <v>21</v>
      </c>
      <c r="D2081" s="7">
        <v>-1.15604362500328E-2</v>
      </c>
      <c r="E2081" s="7">
        <v>0.152277785630555</v>
      </c>
      <c r="G2081" s="7">
        <v>77</v>
      </c>
      <c r="H2081" s="7">
        <v>21</v>
      </c>
      <c r="I2081" s="7">
        <v>-1.0907567618917599E-2</v>
      </c>
      <c r="J2081" s="7">
        <v>0.10568905397651</v>
      </c>
    </row>
    <row r="2082" spans="2:10" x14ac:dyDescent="0.2">
      <c r="B2082" s="7">
        <v>78</v>
      </c>
      <c r="C2082" s="7">
        <v>21</v>
      </c>
      <c r="D2082" s="7">
        <v>0.18183123887675201</v>
      </c>
      <c r="E2082" s="7">
        <v>9.2168390334368393E-3</v>
      </c>
      <c r="G2082" s="7">
        <v>78</v>
      </c>
      <c r="H2082" s="7">
        <v>21</v>
      </c>
      <c r="I2082" s="7">
        <v>0.180174572232318</v>
      </c>
      <c r="J2082" s="7">
        <v>3.2637702820215601E-2</v>
      </c>
    </row>
    <row r="2083" spans="2:10" x14ac:dyDescent="0.2">
      <c r="B2083" s="7">
        <v>79</v>
      </c>
      <c r="C2083" s="7">
        <v>21</v>
      </c>
      <c r="D2083" s="7">
        <v>-3.0178912941506701E-2</v>
      </c>
      <c r="E2083" s="7">
        <v>3.4192538694289197E-2</v>
      </c>
      <c r="G2083" s="7">
        <v>79</v>
      </c>
      <c r="H2083" s="7">
        <v>21</v>
      </c>
      <c r="I2083" s="7">
        <v>-2.96035918563025E-2</v>
      </c>
      <c r="J2083" s="7">
        <v>9.3558273260722302E-2</v>
      </c>
    </row>
    <row r="2084" spans="2:10" x14ac:dyDescent="0.2">
      <c r="B2084" s="7">
        <v>80</v>
      </c>
      <c r="C2084" s="7">
        <v>21</v>
      </c>
      <c r="D2084" s="7">
        <v>0.12215367143311801</v>
      </c>
      <c r="E2084" s="7">
        <v>0.17480908350805999</v>
      </c>
      <c r="G2084" s="7">
        <v>80</v>
      </c>
      <c r="H2084" s="7">
        <v>21</v>
      </c>
      <c r="I2084" s="7">
        <v>0.120290421790022</v>
      </c>
      <c r="J2084" s="7">
        <v>4.2121912385761497E-2</v>
      </c>
    </row>
    <row r="2085" spans="2:10" x14ac:dyDescent="0.2">
      <c r="B2085" s="7">
        <v>81</v>
      </c>
      <c r="C2085" s="7">
        <v>21</v>
      </c>
      <c r="D2085" s="7">
        <v>-6.3274507769846403E-2</v>
      </c>
      <c r="E2085" s="7">
        <v>6.5617494301905693E-2</v>
      </c>
      <c r="G2085" s="7">
        <v>81</v>
      </c>
      <c r="H2085" s="7">
        <v>21</v>
      </c>
      <c r="I2085" s="7">
        <v>-6.1711194088704097E-2</v>
      </c>
      <c r="J2085" s="7">
        <v>0.16488403857207801</v>
      </c>
    </row>
    <row r="2086" spans="2:10" x14ac:dyDescent="0.2">
      <c r="B2086" s="7">
        <v>82</v>
      </c>
      <c r="C2086" s="7">
        <v>21</v>
      </c>
      <c r="D2086" s="7">
        <v>-0.13072150798873999</v>
      </c>
      <c r="E2086" s="7">
        <v>-3.4032783058153301E-3</v>
      </c>
      <c r="G2086" s="7">
        <v>82</v>
      </c>
      <c r="H2086" s="7">
        <v>21</v>
      </c>
      <c r="I2086" s="7">
        <v>-0.12927540466062801</v>
      </c>
      <c r="J2086" s="7">
        <v>-7.0277343584451493E-2</v>
      </c>
    </row>
    <row r="2087" spans="2:10" x14ac:dyDescent="0.2">
      <c r="B2087" s="7">
        <v>83</v>
      </c>
      <c r="C2087" s="7">
        <v>21</v>
      </c>
      <c r="D2087" s="7">
        <v>-2.5412678934807299E-2</v>
      </c>
      <c r="E2087" s="7">
        <v>7.8855869078337207E-2</v>
      </c>
      <c r="G2087" s="7">
        <v>83</v>
      </c>
      <c r="H2087" s="7">
        <v>21</v>
      </c>
      <c r="I2087" s="7">
        <v>-2.5185771049538501E-2</v>
      </c>
      <c r="J2087" s="7">
        <v>-9.0020878079920805E-2</v>
      </c>
    </row>
    <row r="2088" spans="2:10" x14ac:dyDescent="0.2">
      <c r="B2088" s="7">
        <v>84</v>
      </c>
      <c r="C2088" s="7">
        <v>21</v>
      </c>
      <c r="D2088" s="7">
        <v>4.7261957461774501E-2</v>
      </c>
      <c r="E2088" s="7">
        <v>1.1348290143992299E-2</v>
      </c>
      <c r="G2088" s="7">
        <v>84</v>
      </c>
      <c r="H2088" s="7">
        <v>21</v>
      </c>
      <c r="I2088" s="7">
        <v>4.6581051921586798E-2</v>
      </c>
      <c r="J2088" s="7">
        <v>4.4448483640246103E-2</v>
      </c>
    </row>
    <row r="2089" spans="2:10" x14ac:dyDescent="0.2">
      <c r="B2089" s="7">
        <v>85</v>
      </c>
      <c r="C2089" s="7">
        <v>21</v>
      </c>
      <c r="D2089" s="7">
        <v>-9.1184772132486103E-2</v>
      </c>
      <c r="E2089" s="7">
        <v>2.7641659735285099E-2</v>
      </c>
      <c r="G2089" s="7">
        <v>85</v>
      </c>
      <c r="H2089" s="7">
        <v>21</v>
      </c>
      <c r="I2089" s="7">
        <v>-8.89860672576228E-2</v>
      </c>
      <c r="J2089" s="7">
        <v>-1.12855656681585E-2</v>
      </c>
    </row>
    <row r="2090" spans="2:10" x14ac:dyDescent="0.2">
      <c r="B2090" s="7">
        <v>86</v>
      </c>
      <c r="C2090" s="7">
        <v>21</v>
      </c>
      <c r="D2090" s="7">
        <v>0.122203099504163</v>
      </c>
      <c r="E2090" s="7">
        <v>4.3914739090897799E-3</v>
      </c>
      <c r="G2090" s="7">
        <v>86</v>
      </c>
      <c r="H2090" s="7">
        <v>21</v>
      </c>
      <c r="I2090" s="7">
        <v>0.119996943761811</v>
      </c>
      <c r="J2090" s="7">
        <v>6.6227114463226905E-2</v>
      </c>
    </row>
    <row r="2091" spans="2:10" x14ac:dyDescent="0.2">
      <c r="B2091" s="7">
        <v>87</v>
      </c>
      <c r="C2091" s="7">
        <v>21</v>
      </c>
      <c r="D2091" s="7">
        <v>-0.13867003147708101</v>
      </c>
      <c r="E2091" s="7">
        <v>1.64523207749037E-2</v>
      </c>
      <c r="G2091" s="7">
        <v>87</v>
      </c>
      <c r="H2091" s="7">
        <v>21</v>
      </c>
      <c r="I2091" s="7">
        <v>-0.13789339120181901</v>
      </c>
      <c r="J2091" s="7">
        <v>-7.2005468433596703E-2</v>
      </c>
    </row>
    <row r="2092" spans="2:10" x14ac:dyDescent="0.2">
      <c r="B2092" s="7">
        <v>88</v>
      </c>
      <c r="C2092" s="7">
        <v>21</v>
      </c>
      <c r="D2092" s="7">
        <v>2.10281142468105E-2</v>
      </c>
      <c r="E2092" s="7">
        <v>9.7205487237208593E-2</v>
      </c>
      <c r="G2092" s="7">
        <v>88</v>
      </c>
      <c r="H2092" s="7">
        <v>21</v>
      </c>
      <c r="I2092" s="7">
        <v>2.0973554725951998E-2</v>
      </c>
      <c r="J2092" s="7">
        <v>-8.4016680547280807E-3</v>
      </c>
    </row>
    <row r="2093" spans="2:10" x14ac:dyDescent="0.2">
      <c r="B2093" s="7">
        <v>89</v>
      </c>
      <c r="C2093" s="7">
        <v>21</v>
      </c>
      <c r="D2093" s="7">
        <v>-0.12776702197334999</v>
      </c>
      <c r="E2093" s="7">
        <v>6.6421559352303206E-2</v>
      </c>
      <c r="G2093" s="7">
        <v>89</v>
      </c>
      <c r="H2093" s="7">
        <v>21</v>
      </c>
      <c r="I2093" s="7">
        <v>-0.12969306947197401</v>
      </c>
      <c r="J2093" s="7">
        <v>-8.07876978066355E-2</v>
      </c>
    </row>
    <row r="2094" spans="2:10" x14ac:dyDescent="0.2">
      <c r="B2094" s="7">
        <v>90</v>
      </c>
      <c r="C2094" s="7">
        <v>21</v>
      </c>
      <c r="D2094" s="7">
        <v>-8.2399631875985896E-2</v>
      </c>
      <c r="E2094" s="7">
        <v>2.4419142753236801E-2</v>
      </c>
      <c r="G2094" s="7">
        <v>90</v>
      </c>
      <c r="H2094" s="7">
        <v>21</v>
      </c>
      <c r="I2094" s="7">
        <v>-8.1503764499855996E-2</v>
      </c>
      <c r="J2094" s="7">
        <v>-4.1727096179114298E-2</v>
      </c>
    </row>
    <row r="2095" spans="2:10" x14ac:dyDescent="0.2">
      <c r="B2095" s="7">
        <v>91</v>
      </c>
      <c r="C2095" s="7">
        <v>21</v>
      </c>
      <c r="D2095" s="7">
        <v>2.5491479123821201E-2</v>
      </c>
      <c r="E2095" s="7">
        <v>-6.1754478079674997E-2</v>
      </c>
      <c r="G2095" s="7">
        <v>91</v>
      </c>
      <c r="H2095" s="7">
        <v>21</v>
      </c>
      <c r="I2095" s="7">
        <v>2.5385550820816501E-2</v>
      </c>
      <c r="J2095" s="7">
        <v>-0.12894116595951299</v>
      </c>
    </row>
    <row r="2096" spans="2:10" x14ac:dyDescent="0.2">
      <c r="B2096" s="7">
        <v>92</v>
      </c>
      <c r="C2096" s="7">
        <v>21</v>
      </c>
      <c r="D2096" s="7">
        <v>-9.4289371948921303E-3</v>
      </c>
      <c r="E2096" s="7">
        <v>-2.5694888231225101E-2</v>
      </c>
      <c r="G2096" s="7">
        <v>92</v>
      </c>
      <c r="H2096" s="7">
        <v>21</v>
      </c>
      <c r="I2096" s="7">
        <v>-8.4630872698090408E-3</v>
      </c>
      <c r="J2096" s="7">
        <v>-3.6147465257807099E-2</v>
      </c>
    </row>
    <row r="2097" spans="2:10" x14ac:dyDescent="0.2">
      <c r="B2097" s="7">
        <v>93</v>
      </c>
      <c r="C2097" s="7">
        <v>21</v>
      </c>
      <c r="D2097" s="7">
        <v>9.9933234603308399E-2</v>
      </c>
      <c r="E2097" s="7">
        <v>7.2637726286028902E-3</v>
      </c>
      <c r="G2097" s="7">
        <v>93</v>
      </c>
      <c r="H2097" s="7">
        <v>21</v>
      </c>
      <c r="I2097" s="7">
        <v>9.7333911993413999E-2</v>
      </c>
      <c r="J2097" s="7">
        <v>4.1498215310846298E-2</v>
      </c>
    </row>
    <row r="2098" spans="2:10" x14ac:dyDescent="0.2">
      <c r="B2098" s="7">
        <v>94</v>
      </c>
      <c r="C2098" s="7">
        <v>21</v>
      </c>
      <c r="D2098" s="7">
        <v>8.6676919909486103E-2</v>
      </c>
      <c r="E2098" s="7">
        <v>-8.4500662931022305E-2</v>
      </c>
      <c r="G2098" s="7">
        <v>94</v>
      </c>
      <c r="H2098" s="7">
        <v>21</v>
      </c>
      <c r="I2098" s="7">
        <v>8.6372186161569595E-2</v>
      </c>
      <c r="J2098" s="7">
        <v>0.119625196965385</v>
      </c>
    </row>
    <row r="2099" spans="2:10" x14ac:dyDescent="0.2">
      <c r="B2099" s="7">
        <v>95</v>
      </c>
      <c r="C2099" s="7">
        <v>21</v>
      </c>
      <c r="D2099" s="7">
        <v>-0.12132684565792699</v>
      </c>
      <c r="E2099" s="7">
        <v>-1.38525682305355E-2</v>
      </c>
      <c r="G2099" s="7">
        <v>95</v>
      </c>
      <c r="H2099" s="7">
        <v>21</v>
      </c>
      <c r="I2099" s="7">
        <v>-0.119308869510883</v>
      </c>
      <c r="J2099" s="7">
        <v>-5.2532378942060198E-2</v>
      </c>
    </row>
    <row r="2100" spans="2:10" x14ac:dyDescent="0.2">
      <c r="B2100" s="7">
        <v>96</v>
      </c>
      <c r="C2100" s="7">
        <v>21</v>
      </c>
      <c r="D2100" s="7">
        <v>8.6470704885755395E-2</v>
      </c>
      <c r="E2100" s="7">
        <v>-0.13665855468711999</v>
      </c>
      <c r="G2100" s="7">
        <v>96</v>
      </c>
      <c r="H2100" s="7">
        <v>21</v>
      </c>
      <c r="I2100" s="7">
        <v>8.4843271542937707E-2</v>
      </c>
      <c r="J2100" s="7">
        <v>2.5844073340266501E-2</v>
      </c>
    </row>
    <row r="2101" spans="2:10" x14ac:dyDescent="0.2">
      <c r="B2101" s="7">
        <v>97</v>
      </c>
      <c r="C2101" s="7">
        <v>21</v>
      </c>
      <c r="D2101" s="7">
        <v>4.0184022316171103E-2</v>
      </c>
      <c r="E2101" s="7">
        <v>-7.0328856772954806E-2</v>
      </c>
      <c r="G2101" s="7">
        <v>97</v>
      </c>
      <c r="H2101" s="7">
        <v>21</v>
      </c>
      <c r="I2101" s="7">
        <v>3.9707977135238402E-2</v>
      </c>
      <c r="J2101" s="7">
        <v>3.3732813274366599E-2</v>
      </c>
    </row>
    <row r="2102" spans="2:10" x14ac:dyDescent="0.2">
      <c r="B2102" s="7">
        <v>98</v>
      </c>
      <c r="C2102" s="7">
        <v>21</v>
      </c>
      <c r="D2102" s="7">
        <v>1.09620613831432E-2</v>
      </c>
      <c r="E2102" s="7">
        <v>0.10037853138467601</v>
      </c>
      <c r="G2102" s="7">
        <v>98</v>
      </c>
      <c r="H2102" s="7">
        <v>21</v>
      </c>
      <c r="I2102" s="7">
        <v>1.06491024603734E-2</v>
      </c>
      <c r="J2102" s="7">
        <v>-0.106487236558358</v>
      </c>
    </row>
    <row r="2103" spans="2:10" x14ac:dyDescent="0.2">
      <c r="B2103" s="7">
        <v>99</v>
      </c>
      <c r="C2103" s="7">
        <v>21</v>
      </c>
      <c r="D2103" s="7">
        <v>1.90345702619776E-2</v>
      </c>
      <c r="E2103" s="7">
        <v>6.1856827102807301E-2</v>
      </c>
      <c r="G2103" s="7">
        <v>99</v>
      </c>
      <c r="H2103" s="7">
        <v>21</v>
      </c>
      <c r="I2103" s="7">
        <v>1.84419544690506E-2</v>
      </c>
      <c r="J2103" s="7">
        <v>-2.4349429382327901E-2</v>
      </c>
    </row>
    <row r="2104" spans="2:10" x14ac:dyDescent="0.2">
      <c r="B2104" s="7">
        <v>100</v>
      </c>
      <c r="C2104" s="7">
        <v>21</v>
      </c>
      <c r="D2104" s="7">
        <v>3.9780589630695799E-2</v>
      </c>
      <c r="E2104" s="7">
        <v>2.0966207942418401E-2</v>
      </c>
      <c r="G2104" s="7">
        <v>100</v>
      </c>
      <c r="H2104" s="7">
        <v>21</v>
      </c>
      <c r="I2104" s="7">
        <v>3.9107989612088702E-2</v>
      </c>
      <c r="J2104" s="7">
        <v>-0.206178844887973</v>
      </c>
    </row>
    <row r="2105" spans="2:10" x14ac:dyDescent="0.2">
      <c r="B2105" s="7">
        <v>1</v>
      </c>
      <c r="C2105" s="7">
        <v>22</v>
      </c>
      <c r="D2105" s="7">
        <v>-0.166133793521204</v>
      </c>
      <c r="E2105" s="7">
        <v>-0.28067600875587001</v>
      </c>
      <c r="G2105" s="7">
        <v>1</v>
      </c>
      <c r="H2105" s="7">
        <v>22</v>
      </c>
      <c r="I2105" s="7">
        <v>-0.16580266166809399</v>
      </c>
      <c r="J2105" s="7">
        <v>-0.168256314953761</v>
      </c>
    </row>
    <row r="2106" spans="2:10" x14ac:dyDescent="0.2">
      <c r="B2106" s="7">
        <v>2</v>
      </c>
      <c r="C2106" s="7">
        <v>22</v>
      </c>
      <c r="D2106" s="7">
        <v>3.0040249693963801E-2</v>
      </c>
      <c r="E2106" s="7">
        <v>8.7940225666805802E-2</v>
      </c>
      <c r="G2106" s="7">
        <v>2</v>
      </c>
      <c r="H2106" s="7">
        <v>22</v>
      </c>
      <c r="I2106" s="7">
        <v>2.97750433725152E-2</v>
      </c>
      <c r="J2106" s="7">
        <v>2.2760997948979299E-2</v>
      </c>
    </row>
    <row r="2107" spans="2:10" x14ac:dyDescent="0.2">
      <c r="B2107" s="7">
        <v>3</v>
      </c>
      <c r="C2107" s="7">
        <v>22</v>
      </c>
      <c r="D2107" s="7">
        <v>-6.9272865848267501E-2</v>
      </c>
      <c r="E2107" s="7">
        <v>-9.1596840174021903E-3</v>
      </c>
      <c r="G2107" s="7">
        <v>3</v>
      </c>
      <c r="H2107" s="7">
        <v>22</v>
      </c>
      <c r="I2107" s="7">
        <v>-6.8159093983952701E-2</v>
      </c>
      <c r="J2107" s="7">
        <v>-9.0223717278242105E-2</v>
      </c>
    </row>
    <row r="2108" spans="2:10" x14ac:dyDescent="0.2">
      <c r="B2108" s="7">
        <v>4</v>
      </c>
      <c r="C2108" s="7">
        <v>22</v>
      </c>
      <c r="D2108" s="7">
        <v>2.7551012817284001E-2</v>
      </c>
      <c r="E2108" s="7">
        <v>-9.1923596550992095E-2</v>
      </c>
      <c r="G2108" s="7">
        <v>4</v>
      </c>
      <c r="H2108" s="7">
        <v>22</v>
      </c>
      <c r="I2108" s="7">
        <v>2.7080834674554102E-2</v>
      </c>
      <c r="J2108" s="7">
        <v>3.1237130962399998E-2</v>
      </c>
    </row>
    <row r="2109" spans="2:10" x14ac:dyDescent="0.2">
      <c r="B2109" s="7">
        <v>5</v>
      </c>
      <c r="C2109" s="7">
        <v>22</v>
      </c>
      <c r="D2109" s="7">
        <v>-2.50148113392967E-2</v>
      </c>
      <c r="E2109" s="7">
        <v>-0.10578372352597901</v>
      </c>
      <c r="G2109" s="7">
        <v>5</v>
      </c>
      <c r="H2109" s="7">
        <v>22</v>
      </c>
      <c r="I2109" s="7">
        <v>-2.4750841943037099E-2</v>
      </c>
      <c r="J2109" s="7">
        <v>-6.0095631408399797E-2</v>
      </c>
    </row>
    <row r="2110" spans="2:10" x14ac:dyDescent="0.2">
      <c r="B2110" s="7">
        <v>6</v>
      </c>
      <c r="C2110" s="7">
        <v>22</v>
      </c>
      <c r="D2110" s="7">
        <v>-0.14359564544761699</v>
      </c>
      <c r="E2110" s="7">
        <v>-0.16373212128862699</v>
      </c>
      <c r="G2110" s="7">
        <v>6</v>
      </c>
      <c r="H2110" s="7">
        <v>22</v>
      </c>
      <c r="I2110" s="7">
        <v>-0.14133534644950199</v>
      </c>
      <c r="J2110" s="7">
        <v>-7.4947176181099806E-2</v>
      </c>
    </row>
    <row r="2111" spans="2:10" x14ac:dyDescent="0.2">
      <c r="B2111" s="7">
        <v>7</v>
      </c>
      <c r="C2111" s="7">
        <v>22</v>
      </c>
      <c r="D2111" s="7">
        <v>-6.0977318590251399E-2</v>
      </c>
      <c r="E2111" s="7">
        <v>5.2289058889564401E-2</v>
      </c>
      <c r="G2111" s="7">
        <v>7</v>
      </c>
      <c r="H2111" s="7">
        <v>22</v>
      </c>
      <c r="I2111" s="7">
        <v>-6.0264511937625699E-2</v>
      </c>
      <c r="J2111" s="7">
        <v>4.8423805118606097E-2</v>
      </c>
    </row>
    <row r="2112" spans="2:10" x14ac:dyDescent="0.2">
      <c r="B2112" s="7">
        <v>8</v>
      </c>
      <c r="C2112" s="7">
        <v>22</v>
      </c>
      <c r="D2112" s="7">
        <v>-8.8077848513439198E-3</v>
      </c>
      <c r="E2112" s="7">
        <v>-6.6681344191614799E-3</v>
      </c>
      <c r="G2112" s="7">
        <v>8</v>
      </c>
      <c r="H2112" s="7">
        <v>22</v>
      </c>
      <c r="I2112" s="7">
        <v>-7.8361539514828493E-3</v>
      </c>
      <c r="J2112" s="7">
        <v>1.9377979327894802E-2</v>
      </c>
    </row>
    <row r="2113" spans="2:10" x14ac:dyDescent="0.2">
      <c r="B2113" s="7">
        <v>9</v>
      </c>
      <c r="C2113" s="7">
        <v>22</v>
      </c>
      <c r="D2113" s="7">
        <v>-4.5538257283769902E-2</v>
      </c>
      <c r="E2113" s="7">
        <v>-0.17916580634995999</v>
      </c>
      <c r="G2113" s="7">
        <v>9</v>
      </c>
      <c r="H2113" s="7">
        <v>22</v>
      </c>
      <c r="I2113" s="7">
        <v>-4.3464303430367203E-2</v>
      </c>
      <c r="J2113" s="7">
        <v>-0.16539095649258201</v>
      </c>
    </row>
    <row r="2114" spans="2:10" x14ac:dyDescent="0.2">
      <c r="B2114" s="7">
        <v>10</v>
      </c>
      <c r="C2114" s="7">
        <v>22</v>
      </c>
      <c r="D2114" s="7">
        <v>-2.1899084406910199E-2</v>
      </c>
      <c r="E2114" s="7">
        <v>-4.9570961914450401E-2</v>
      </c>
      <c r="G2114" s="7">
        <v>10</v>
      </c>
      <c r="H2114" s="7">
        <v>22</v>
      </c>
      <c r="I2114" s="7">
        <v>-2.02343926803117E-2</v>
      </c>
      <c r="J2114" s="7">
        <v>0.115054634730617</v>
      </c>
    </row>
    <row r="2115" spans="2:10" x14ac:dyDescent="0.2">
      <c r="B2115" s="7">
        <v>11</v>
      </c>
      <c r="C2115" s="7">
        <v>22</v>
      </c>
      <c r="D2115" s="7">
        <v>-6.1868537898366301E-3</v>
      </c>
      <c r="E2115" s="7">
        <v>-1.84002174202904E-2</v>
      </c>
      <c r="G2115" s="7">
        <v>11</v>
      </c>
      <c r="H2115" s="7">
        <v>22</v>
      </c>
      <c r="I2115" s="7">
        <v>-6.2423495489314397E-3</v>
      </c>
      <c r="J2115" s="7">
        <v>-1.4208636995752101E-2</v>
      </c>
    </row>
    <row r="2116" spans="2:10" x14ac:dyDescent="0.2">
      <c r="B2116" s="7">
        <v>12</v>
      </c>
      <c r="C2116" s="7">
        <v>22</v>
      </c>
      <c r="D2116" s="7">
        <v>0.16077092104469401</v>
      </c>
      <c r="E2116" s="7">
        <v>-5.1046209909667802E-2</v>
      </c>
      <c r="G2116" s="7">
        <v>12</v>
      </c>
      <c r="H2116" s="7">
        <v>22</v>
      </c>
      <c r="I2116" s="7">
        <v>0.160871471819092</v>
      </c>
      <c r="J2116" s="7">
        <v>0.119022915450547</v>
      </c>
    </row>
    <row r="2117" spans="2:10" x14ac:dyDescent="0.2">
      <c r="B2117" s="7">
        <v>13</v>
      </c>
      <c r="C2117" s="7">
        <v>22</v>
      </c>
      <c r="D2117" s="7">
        <v>7.5684830370818204E-2</v>
      </c>
      <c r="E2117" s="7">
        <v>-2.2653243165828801E-3</v>
      </c>
      <c r="G2117" s="7">
        <v>13</v>
      </c>
      <c r="H2117" s="7">
        <v>22</v>
      </c>
      <c r="I2117" s="7">
        <v>7.4743784440681096E-2</v>
      </c>
      <c r="J2117" s="7">
        <v>0.117629235511957</v>
      </c>
    </row>
    <row r="2118" spans="2:10" x14ac:dyDescent="0.2">
      <c r="B2118" s="7">
        <v>14</v>
      </c>
      <c r="C2118" s="7">
        <v>22</v>
      </c>
      <c r="D2118" s="7">
        <v>-0.12654667350496099</v>
      </c>
      <c r="E2118" s="7">
        <v>-9.7757998480492603E-2</v>
      </c>
      <c r="G2118" s="7">
        <v>14</v>
      </c>
      <c r="H2118" s="7">
        <v>22</v>
      </c>
      <c r="I2118" s="7">
        <v>-0.12132584987233801</v>
      </c>
      <c r="J2118" s="7">
        <v>1.5740522376344001E-3</v>
      </c>
    </row>
    <row r="2119" spans="2:10" x14ac:dyDescent="0.2">
      <c r="B2119" s="7">
        <v>15</v>
      </c>
      <c r="C2119" s="7">
        <v>22</v>
      </c>
      <c r="D2119" s="7">
        <v>-8.1881385020413894E-2</v>
      </c>
      <c r="E2119" s="7">
        <v>7.3977787268481698E-2</v>
      </c>
      <c r="G2119" s="7">
        <v>15</v>
      </c>
      <c r="H2119" s="7">
        <v>22</v>
      </c>
      <c r="I2119" s="7">
        <v>-8.1392578478969704E-2</v>
      </c>
      <c r="J2119" s="7">
        <v>0.14070020409591999</v>
      </c>
    </row>
    <row r="2120" spans="2:10" x14ac:dyDescent="0.2">
      <c r="B2120" s="7">
        <v>16</v>
      </c>
      <c r="C2120" s="7">
        <v>22</v>
      </c>
      <c r="D2120" s="7">
        <v>0.112747046607169</v>
      </c>
      <c r="E2120" s="7">
        <v>1.4571858371468199E-3</v>
      </c>
      <c r="G2120" s="7">
        <v>16</v>
      </c>
      <c r="H2120" s="7">
        <v>22</v>
      </c>
      <c r="I2120" s="7">
        <v>0.109413590316042</v>
      </c>
      <c r="J2120" s="7">
        <v>-3.1091100908354499E-2</v>
      </c>
    </row>
    <row r="2121" spans="2:10" x14ac:dyDescent="0.2">
      <c r="B2121" s="7">
        <v>17</v>
      </c>
      <c r="C2121" s="7">
        <v>22</v>
      </c>
      <c r="D2121" s="7">
        <v>5.61359903622307E-2</v>
      </c>
      <c r="E2121" s="7">
        <v>2.90290006501914E-2</v>
      </c>
      <c r="G2121" s="7">
        <v>17</v>
      </c>
      <c r="H2121" s="7">
        <v>22</v>
      </c>
      <c r="I2121" s="7">
        <v>5.5669226410454797E-2</v>
      </c>
      <c r="J2121" s="7">
        <v>-2.6125910998729299E-2</v>
      </c>
    </row>
    <row r="2122" spans="2:10" x14ac:dyDescent="0.2">
      <c r="B2122" s="7">
        <v>18</v>
      </c>
      <c r="C2122" s="7">
        <v>22</v>
      </c>
      <c r="D2122" s="7">
        <v>-1.2740267702969099E-2</v>
      </c>
      <c r="E2122" s="7">
        <v>0.100536644240752</v>
      </c>
      <c r="G2122" s="7">
        <v>18</v>
      </c>
      <c r="H2122" s="7">
        <v>22</v>
      </c>
      <c r="I2122" s="7">
        <v>-1.2912703502799199E-2</v>
      </c>
      <c r="J2122" s="7">
        <v>9.6582813543045098E-2</v>
      </c>
    </row>
    <row r="2123" spans="2:10" x14ac:dyDescent="0.2">
      <c r="B2123" s="7">
        <v>19</v>
      </c>
      <c r="C2123" s="7">
        <v>22</v>
      </c>
      <c r="D2123" s="7">
        <v>4.3230270306811001E-2</v>
      </c>
      <c r="E2123" s="7">
        <v>3.3256771430751002E-2</v>
      </c>
      <c r="G2123" s="7">
        <v>19</v>
      </c>
      <c r="H2123" s="7">
        <v>22</v>
      </c>
      <c r="I2123" s="7">
        <v>4.2918584476345799E-2</v>
      </c>
      <c r="J2123" s="7">
        <v>1.6953706035560699E-2</v>
      </c>
    </row>
    <row r="2124" spans="2:10" x14ac:dyDescent="0.2">
      <c r="B2124" s="7">
        <v>20</v>
      </c>
      <c r="C2124" s="7">
        <v>22</v>
      </c>
      <c r="D2124" s="7">
        <v>0.101697624931299</v>
      </c>
      <c r="E2124" s="7">
        <v>0.160669395472543</v>
      </c>
      <c r="G2124" s="7">
        <v>20</v>
      </c>
      <c r="H2124" s="7">
        <v>22</v>
      </c>
      <c r="I2124" s="7">
        <v>0.100715536390347</v>
      </c>
      <c r="J2124" s="7">
        <v>0.18296410398253601</v>
      </c>
    </row>
    <row r="2125" spans="2:10" x14ac:dyDescent="0.2">
      <c r="B2125" s="7">
        <v>21</v>
      </c>
      <c r="C2125" s="7">
        <v>22</v>
      </c>
      <c r="D2125" s="7">
        <v>3.7285890535852001E-3</v>
      </c>
      <c r="E2125" s="7">
        <v>-1.8655113673699701E-2</v>
      </c>
      <c r="G2125" s="7">
        <v>21</v>
      </c>
      <c r="H2125" s="7">
        <v>22</v>
      </c>
      <c r="I2125" s="7">
        <v>4.2278505066821702E-3</v>
      </c>
      <c r="J2125" s="7">
        <v>4.6057436230852601E-2</v>
      </c>
    </row>
    <row r="2126" spans="2:10" x14ac:dyDescent="0.2">
      <c r="B2126" s="7">
        <v>22</v>
      </c>
      <c r="C2126" s="7">
        <v>22</v>
      </c>
      <c r="D2126" s="7">
        <v>7.31654322932416E-2</v>
      </c>
      <c r="E2126" s="7">
        <v>3.0117039287447699E-2</v>
      </c>
      <c r="G2126" s="7">
        <v>22</v>
      </c>
      <c r="H2126" s="7">
        <v>22</v>
      </c>
      <c r="I2126" s="7">
        <v>7.2586538812185394E-2</v>
      </c>
      <c r="J2126" s="7">
        <v>1.2906000305900301E-2</v>
      </c>
    </row>
    <row r="2127" spans="2:10" x14ac:dyDescent="0.2">
      <c r="B2127" s="7">
        <v>23</v>
      </c>
      <c r="C2127" s="7">
        <v>22</v>
      </c>
      <c r="D2127" s="7">
        <v>1.20402186419746E-2</v>
      </c>
      <c r="E2127" s="7">
        <v>3.9358121759425699E-2</v>
      </c>
      <c r="G2127" s="7">
        <v>23</v>
      </c>
      <c r="H2127" s="7">
        <v>22</v>
      </c>
      <c r="I2127" s="7">
        <v>1.20552355208154E-2</v>
      </c>
      <c r="J2127" s="7">
        <v>-3.9442099525078197E-2</v>
      </c>
    </row>
    <row r="2128" spans="2:10" x14ac:dyDescent="0.2">
      <c r="B2128" s="7">
        <v>24</v>
      </c>
      <c r="C2128" s="7">
        <v>22</v>
      </c>
      <c r="D2128" s="7">
        <v>-7.5014408238524205E-2</v>
      </c>
      <c r="E2128" s="7">
        <v>-3.4719480757995101E-2</v>
      </c>
      <c r="G2128" s="7">
        <v>24</v>
      </c>
      <c r="H2128" s="7">
        <v>22</v>
      </c>
      <c r="I2128" s="7">
        <v>-7.2657539470363894E-2</v>
      </c>
      <c r="J2128" s="7">
        <v>-8.3383797474897201E-2</v>
      </c>
    </row>
    <row r="2129" spans="2:10" x14ac:dyDescent="0.2">
      <c r="B2129" s="7">
        <v>25</v>
      </c>
      <c r="C2129" s="7">
        <v>22</v>
      </c>
      <c r="D2129" s="7">
        <v>0.20567143588565601</v>
      </c>
      <c r="E2129" s="7">
        <v>0.222577544216784</v>
      </c>
      <c r="G2129" s="7">
        <v>25</v>
      </c>
      <c r="H2129" s="7">
        <v>22</v>
      </c>
      <c r="I2129" s="7">
        <v>0.19955718049235799</v>
      </c>
      <c r="J2129" s="7">
        <v>0.110669443387545</v>
      </c>
    </row>
    <row r="2130" spans="2:10" x14ac:dyDescent="0.2">
      <c r="B2130" s="7">
        <v>26</v>
      </c>
      <c r="C2130" s="7">
        <v>22</v>
      </c>
      <c r="D2130" s="7">
        <v>-6.3694557328688894E-2</v>
      </c>
      <c r="E2130" s="7">
        <v>-6.1532974036945902E-2</v>
      </c>
      <c r="G2130" s="7">
        <v>26</v>
      </c>
      <c r="H2130" s="7">
        <v>22</v>
      </c>
      <c r="I2130" s="7">
        <v>-6.4111414175073406E-2</v>
      </c>
      <c r="J2130" s="7">
        <v>0.130913488258114</v>
      </c>
    </row>
    <row r="2131" spans="2:10" x14ac:dyDescent="0.2">
      <c r="B2131" s="7">
        <v>27</v>
      </c>
      <c r="C2131" s="7">
        <v>22</v>
      </c>
      <c r="D2131" s="7">
        <v>-6.6950247628733806E-2</v>
      </c>
      <c r="E2131" s="7">
        <v>2.0249257454977999E-2</v>
      </c>
      <c r="G2131" s="7">
        <v>27</v>
      </c>
      <c r="H2131" s="7">
        <v>22</v>
      </c>
      <c r="I2131" s="7">
        <v>-6.5187284499462997E-2</v>
      </c>
      <c r="J2131" s="7">
        <v>6.5071727423981193E-2</v>
      </c>
    </row>
    <row r="2132" spans="2:10" x14ac:dyDescent="0.2">
      <c r="B2132" s="7">
        <v>28</v>
      </c>
      <c r="C2132" s="7">
        <v>22</v>
      </c>
      <c r="D2132" s="7">
        <v>-0.14532131836982201</v>
      </c>
      <c r="E2132" s="7">
        <v>-0.167599224841014</v>
      </c>
      <c r="G2132" s="7">
        <v>28</v>
      </c>
      <c r="H2132" s="7">
        <v>22</v>
      </c>
      <c r="I2132" s="7">
        <v>-0.14329407782936501</v>
      </c>
      <c r="J2132" s="7">
        <v>-0.12480846280552001</v>
      </c>
    </row>
    <row r="2133" spans="2:10" x14ac:dyDescent="0.2">
      <c r="B2133" s="7">
        <v>29</v>
      </c>
      <c r="C2133" s="7">
        <v>22</v>
      </c>
      <c r="D2133" s="7">
        <v>-4.3526105800998999E-2</v>
      </c>
      <c r="E2133" s="7">
        <v>6.1921044142074798E-2</v>
      </c>
      <c r="G2133" s="7">
        <v>29</v>
      </c>
      <c r="H2133" s="7">
        <v>22</v>
      </c>
      <c r="I2133" s="7">
        <v>-4.3699815209119898E-2</v>
      </c>
      <c r="J2133" s="7">
        <v>3.54055533611497E-3</v>
      </c>
    </row>
    <row r="2134" spans="2:10" x14ac:dyDescent="0.2">
      <c r="B2134" s="7">
        <v>30</v>
      </c>
      <c r="C2134" s="7">
        <v>22</v>
      </c>
      <c r="D2134" s="7">
        <v>-0.10527700857139299</v>
      </c>
      <c r="E2134" s="7">
        <v>6.0704503839746203E-2</v>
      </c>
      <c r="G2134" s="7">
        <v>30</v>
      </c>
      <c r="H2134" s="7">
        <v>22</v>
      </c>
      <c r="I2134" s="7">
        <v>-0.103386913870863</v>
      </c>
      <c r="J2134" s="7">
        <v>4.3476225495695998E-2</v>
      </c>
    </row>
    <row r="2135" spans="2:10" x14ac:dyDescent="0.2">
      <c r="B2135" s="7">
        <v>31</v>
      </c>
      <c r="C2135" s="7">
        <v>22</v>
      </c>
      <c r="D2135" s="7">
        <v>0.16960188857336</v>
      </c>
      <c r="E2135" s="7">
        <v>-2.11899351514644E-2</v>
      </c>
      <c r="G2135" s="7">
        <v>31</v>
      </c>
      <c r="H2135" s="7">
        <v>22</v>
      </c>
      <c r="I2135" s="7">
        <v>0.16706336804572899</v>
      </c>
      <c r="J2135" s="7">
        <v>0.165132833785371</v>
      </c>
    </row>
    <row r="2136" spans="2:10" x14ac:dyDescent="0.2">
      <c r="B2136" s="7">
        <v>32</v>
      </c>
      <c r="C2136" s="7">
        <v>22</v>
      </c>
      <c r="D2136" s="7">
        <v>5.7667668687063398E-2</v>
      </c>
      <c r="E2136" s="7">
        <v>0.101639867183327</v>
      </c>
      <c r="G2136" s="7">
        <v>32</v>
      </c>
      <c r="H2136" s="7">
        <v>22</v>
      </c>
      <c r="I2136" s="7">
        <v>5.6805428249197702E-2</v>
      </c>
      <c r="J2136" s="7">
        <v>6.2662124956033502E-2</v>
      </c>
    </row>
    <row r="2137" spans="2:10" x14ac:dyDescent="0.2">
      <c r="B2137" s="7">
        <v>33</v>
      </c>
      <c r="C2137" s="7">
        <v>22</v>
      </c>
      <c r="D2137" s="7">
        <v>4.4495042527377598E-2</v>
      </c>
      <c r="E2137" s="7">
        <v>-2.4128476905792302E-2</v>
      </c>
      <c r="G2137" s="7">
        <v>33</v>
      </c>
      <c r="H2137" s="7">
        <v>22</v>
      </c>
      <c r="I2137" s="7">
        <v>4.3812551647212303E-2</v>
      </c>
      <c r="J2137" s="7">
        <v>-1.3080472423752101E-3</v>
      </c>
    </row>
    <row r="2138" spans="2:10" x14ac:dyDescent="0.2">
      <c r="B2138" s="7">
        <v>34</v>
      </c>
      <c r="C2138" s="7">
        <v>22</v>
      </c>
      <c r="D2138" s="7">
        <v>-1.4529199645904701E-2</v>
      </c>
      <c r="E2138" s="7">
        <v>-4.4333477694763701E-2</v>
      </c>
      <c r="G2138" s="7">
        <v>34</v>
      </c>
      <c r="H2138" s="7">
        <v>22</v>
      </c>
      <c r="I2138" s="7">
        <v>-1.4909613046787E-2</v>
      </c>
      <c r="J2138" s="7">
        <v>-6.61661951183312E-3</v>
      </c>
    </row>
    <row r="2139" spans="2:10" x14ac:dyDescent="0.2">
      <c r="B2139" s="7">
        <v>35</v>
      </c>
      <c r="C2139" s="7">
        <v>22</v>
      </c>
      <c r="D2139" s="7">
        <v>8.0853841012120703E-2</v>
      </c>
      <c r="E2139" s="7">
        <v>2.7590660957994999E-2</v>
      </c>
      <c r="G2139" s="7">
        <v>35</v>
      </c>
      <c r="H2139" s="7">
        <v>22</v>
      </c>
      <c r="I2139" s="7">
        <v>7.9798700068986997E-2</v>
      </c>
      <c r="J2139" s="7">
        <v>7.1136940065492205E-2</v>
      </c>
    </row>
    <row r="2140" spans="2:10" x14ac:dyDescent="0.2">
      <c r="B2140" s="7">
        <v>36</v>
      </c>
      <c r="C2140" s="7">
        <v>22</v>
      </c>
      <c r="D2140" s="7">
        <v>1.8960270981826201E-2</v>
      </c>
      <c r="E2140" s="7">
        <v>-3.1666510934653197E-2</v>
      </c>
      <c r="G2140" s="7">
        <v>36</v>
      </c>
      <c r="H2140" s="7">
        <v>22</v>
      </c>
      <c r="I2140" s="7">
        <v>1.8833246567787398E-2</v>
      </c>
      <c r="J2140" s="7">
        <v>-6.8555397951342897E-2</v>
      </c>
    </row>
    <row r="2141" spans="2:10" x14ac:dyDescent="0.2">
      <c r="B2141" s="7">
        <v>37</v>
      </c>
      <c r="C2141" s="7">
        <v>22</v>
      </c>
      <c r="D2141" s="7">
        <v>0.10637855670969</v>
      </c>
      <c r="E2141" s="7">
        <v>5.4707249227855699E-2</v>
      </c>
      <c r="G2141" s="7">
        <v>37</v>
      </c>
      <c r="H2141" s="7">
        <v>22</v>
      </c>
      <c r="I2141" s="7">
        <v>0.105984705363733</v>
      </c>
      <c r="J2141" s="7">
        <v>0.122581872538142</v>
      </c>
    </row>
    <row r="2142" spans="2:10" x14ac:dyDescent="0.2">
      <c r="B2142" s="7">
        <v>38</v>
      </c>
      <c r="C2142" s="7">
        <v>22</v>
      </c>
      <c r="D2142" s="7">
        <v>0.1103758354582</v>
      </c>
      <c r="E2142" s="7">
        <v>7.0250352490642598E-2</v>
      </c>
      <c r="G2142" s="7">
        <v>38</v>
      </c>
      <c r="H2142" s="7">
        <v>22</v>
      </c>
      <c r="I2142" s="7">
        <v>0.10890917710779401</v>
      </c>
      <c r="J2142" s="7">
        <v>-1.2214924822291799E-2</v>
      </c>
    </row>
    <row r="2143" spans="2:10" x14ac:dyDescent="0.2">
      <c r="B2143" s="7">
        <v>39</v>
      </c>
      <c r="C2143" s="7">
        <v>22</v>
      </c>
      <c r="D2143" s="7">
        <v>1.9555145619620799E-2</v>
      </c>
      <c r="E2143" s="7">
        <v>-8.1844995106072502E-2</v>
      </c>
      <c r="G2143" s="7">
        <v>39</v>
      </c>
      <c r="H2143" s="7">
        <v>22</v>
      </c>
      <c r="I2143" s="7">
        <v>1.82807425333671E-2</v>
      </c>
      <c r="J2143" s="7">
        <v>-0.125874328057966</v>
      </c>
    </row>
    <row r="2144" spans="2:10" x14ac:dyDescent="0.2">
      <c r="B2144" s="7">
        <v>40</v>
      </c>
      <c r="C2144" s="7">
        <v>22</v>
      </c>
      <c r="D2144" s="7">
        <v>7.5199157240311898E-2</v>
      </c>
      <c r="E2144" s="7">
        <v>6.1004554697078099E-2</v>
      </c>
      <c r="G2144" s="7">
        <v>40</v>
      </c>
      <c r="H2144" s="7">
        <v>22</v>
      </c>
      <c r="I2144" s="7">
        <v>7.4136218621636593E-2</v>
      </c>
      <c r="J2144" s="7">
        <v>2.6350466547911299E-2</v>
      </c>
    </row>
    <row r="2145" spans="2:10" x14ac:dyDescent="0.2">
      <c r="B2145" s="7">
        <v>41</v>
      </c>
      <c r="C2145" s="7">
        <v>22</v>
      </c>
      <c r="D2145" s="7">
        <v>0.10831862569801</v>
      </c>
      <c r="E2145" s="7">
        <v>-2.9392140241471399E-2</v>
      </c>
      <c r="G2145" s="7">
        <v>41</v>
      </c>
      <c r="H2145" s="7">
        <v>22</v>
      </c>
      <c r="I2145" s="7">
        <v>0.10776416801677501</v>
      </c>
      <c r="J2145" s="7">
        <v>-1.8811096937836801E-2</v>
      </c>
    </row>
    <row r="2146" spans="2:10" x14ac:dyDescent="0.2">
      <c r="B2146" s="7">
        <v>42</v>
      </c>
      <c r="C2146" s="7">
        <v>22</v>
      </c>
      <c r="D2146" s="7">
        <v>2.8758346101850098E-2</v>
      </c>
      <c r="E2146" s="7">
        <v>5.0462408471205797E-2</v>
      </c>
      <c r="G2146" s="7">
        <v>42</v>
      </c>
      <c r="H2146" s="7">
        <v>22</v>
      </c>
      <c r="I2146" s="7">
        <v>2.8593496091448699E-2</v>
      </c>
      <c r="J2146" s="7">
        <v>1.1379164230196401E-2</v>
      </c>
    </row>
    <row r="2147" spans="2:10" x14ac:dyDescent="0.2">
      <c r="B2147" s="7">
        <v>43</v>
      </c>
      <c r="C2147" s="7">
        <v>22</v>
      </c>
      <c r="D2147" s="7">
        <v>-1.8404197450181001E-2</v>
      </c>
      <c r="E2147" s="7">
        <v>0.10243873004071399</v>
      </c>
      <c r="G2147" s="7">
        <v>43</v>
      </c>
      <c r="H2147" s="7">
        <v>22</v>
      </c>
      <c r="I2147" s="7">
        <v>-1.70624644268536E-2</v>
      </c>
      <c r="J2147" s="7">
        <v>1.5285030651197601E-2</v>
      </c>
    </row>
    <row r="2148" spans="2:10" x14ac:dyDescent="0.2">
      <c r="B2148" s="7">
        <v>44</v>
      </c>
      <c r="C2148" s="7">
        <v>22</v>
      </c>
      <c r="D2148" s="7">
        <v>-2.86336111574741E-2</v>
      </c>
      <c r="E2148" s="7">
        <v>1.73888220021663E-2</v>
      </c>
      <c r="G2148" s="7">
        <v>44</v>
      </c>
      <c r="H2148" s="7">
        <v>22</v>
      </c>
      <c r="I2148" s="7">
        <v>-2.87086119781188E-2</v>
      </c>
      <c r="J2148" s="7">
        <v>-5.4977498313791201E-2</v>
      </c>
    </row>
    <row r="2149" spans="2:10" x14ac:dyDescent="0.2">
      <c r="B2149" s="7">
        <v>45</v>
      </c>
      <c r="C2149" s="7">
        <v>22</v>
      </c>
      <c r="D2149" s="7">
        <v>6.2991892639797903E-2</v>
      </c>
      <c r="E2149" s="7">
        <v>5.3285835206272801E-2</v>
      </c>
      <c r="G2149" s="7">
        <v>45</v>
      </c>
      <c r="H2149" s="7">
        <v>22</v>
      </c>
      <c r="I2149" s="7">
        <v>6.18866172268904E-2</v>
      </c>
      <c r="J2149" s="7">
        <v>2.6589966830154101E-2</v>
      </c>
    </row>
    <row r="2150" spans="2:10" x14ac:dyDescent="0.2">
      <c r="B2150" s="7">
        <v>46</v>
      </c>
      <c r="C2150" s="7">
        <v>22</v>
      </c>
      <c r="D2150" s="7">
        <v>-5.3568801208738699E-2</v>
      </c>
      <c r="E2150" s="7">
        <v>5.0971743990422702E-2</v>
      </c>
      <c r="G2150" s="7">
        <v>46</v>
      </c>
      <c r="H2150" s="7">
        <v>22</v>
      </c>
      <c r="I2150" s="7">
        <v>-5.15584158457809E-2</v>
      </c>
      <c r="J2150" s="7">
        <v>0.131386853555546</v>
      </c>
    </row>
    <row r="2151" spans="2:10" x14ac:dyDescent="0.2">
      <c r="B2151" s="7">
        <v>47</v>
      </c>
      <c r="C2151" s="7">
        <v>22</v>
      </c>
      <c r="D2151" s="7">
        <v>3.8434057434724202E-3</v>
      </c>
      <c r="E2151" s="7">
        <v>1.04584651843052E-2</v>
      </c>
      <c r="G2151" s="7">
        <v>47</v>
      </c>
      <c r="H2151" s="7">
        <v>22</v>
      </c>
      <c r="I2151" s="7">
        <v>3.7722268917690402E-3</v>
      </c>
      <c r="J2151" s="7">
        <v>7.7789768532090506E-2</v>
      </c>
    </row>
    <row r="2152" spans="2:10" x14ac:dyDescent="0.2">
      <c r="B2152" s="7">
        <v>48</v>
      </c>
      <c r="C2152" s="7">
        <v>22</v>
      </c>
      <c r="D2152" s="7">
        <v>-3.60407803683351E-2</v>
      </c>
      <c r="E2152" s="7">
        <v>-9.7403436702583293E-2</v>
      </c>
      <c r="G2152" s="7">
        <v>48</v>
      </c>
      <c r="H2152" s="7">
        <v>22</v>
      </c>
      <c r="I2152" s="7">
        <v>-3.4764696568559302E-2</v>
      </c>
      <c r="J2152" s="7">
        <v>-1.77611506581794E-2</v>
      </c>
    </row>
    <row r="2153" spans="2:10" x14ac:dyDescent="0.2">
      <c r="B2153" s="7">
        <v>49</v>
      </c>
      <c r="C2153" s="7">
        <v>22</v>
      </c>
      <c r="D2153" s="7">
        <v>0.102082719200927</v>
      </c>
      <c r="E2153" s="7">
        <v>5.68149330694094E-2</v>
      </c>
      <c r="G2153" s="7">
        <v>49</v>
      </c>
      <c r="H2153" s="7">
        <v>22</v>
      </c>
      <c r="I2153" s="7">
        <v>0.10177113950205</v>
      </c>
      <c r="J2153" s="7">
        <v>0.20324239239647199</v>
      </c>
    </row>
    <row r="2154" spans="2:10" x14ac:dyDescent="0.2">
      <c r="B2154" s="7">
        <v>50</v>
      </c>
      <c r="C2154" s="7">
        <v>22</v>
      </c>
      <c r="D2154" s="7">
        <v>2.140489778653E-2</v>
      </c>
      <c r="E2154" s="7">
        <v>5.1816721433334899E-2</v>
      </c>
      <c r="G2154" s="7">
        <v>50</v>
      </c>
      <c r="H2154" s="7">
        <v>22</v>
      </c>
      <c r="I2154" s="7">
        <v>2.20019570340249E-2</v>
      </c>
      <c r="J2154" s="7">
        <v>-3.60279642490378E-2</v>
      </c>
    </row>
    <row r="2155" spans="2:10" x14ac:dyDescent="0.2">
      <c r="B2155" s="7">
        <v>51</v>
      </c>
      <c r="C2155" s="7">
        <v>22</v>
      </c>
      <c r="D2155" s="7">
        <v>-5.6597408752344897E-2</v>
      </c>
      <c r="E2155" s="7">
        <v>-9.8484054598090495E-2</v>
      </c>
      <c r="G2155" s="7">
        <v>51</v>
      </c>
      <c r="H2155" s="7">
        <v>22</v>
      </c>
      <c r="I2155" s="7">
        <v>-5.6606159417519598E-2</v>
      </c>
      <c r="J2155" s="7">
        <v>-9.4567575987655403E-2</v>
      </c>
    </row>
    <row r="2156" spans="2:10" x14ac:dyDescent="0.2">
      <c r="B2156" s="7">
        <v>52</v>
      </c>
      <c r="C2156" s="7">
        <v>22</v>
      </c>
      <c r="D2156" s="7">
        <v>-1.89942522219981E-2</v>
      </c>
      <c r="E2156" s="7">
        <v>0.19516835697326201</v>
      </c>
      <c r="G2156" s="7">
        <v>52</v>
      </c>
      <c r="H2156" s="7">
        <v>22</v>
      </c>
      <c r="I2156" s="7">
        <v>-1.8360785532102901E-2</v>
      </c>
      <c r="J2156" s="7">
        <v>1.0620712761663299E-2</v>
      </c>
    </row>
    <row r="2157" spans="2:10" x14ac:dyDescent="0.2">
      <c r="B2157" s="7">
        <v>53</v>
      </c>
      <c r="C2157" s="7">
        <v>22</v>
      </c>
      <c r="D2157" s="7">
        <v>-0.144805106945958</v>
      </c>
      <c r="E2157" s="7">
        <v>-0.17867375120861601</v>
      </c>
      <c r="G2157" s="7">
        <v>53</v>
      </c>
      <c r="H2157" s="7">
        <v>22</v>
      </c>
      <c r="I2157" s="7">
        <v>-0.14704707630476299</v>
      </c>
      <c r="J2157" s="7">
        <v>-3.1362901639717201E-2</v>
      </c>
    </row>
    <row r="2158" spans="2:10" x14ac:dyDescent="0.2">
      <c r="B2158" s="7">
        <v>54</v>
      </c>
      <c r="C2158" s="7">
        <v>22</v>
      </c>
      <c r="D2158" s="7">
        <v>-4.4739662176722199E-2</v>
      </c>
      <c r="E2158" s="7">
        <v>-0.202284248614572</v>
      </c>
      <c r="G2158" s="7">
        <v>54</v>
      </c>
      <c r="H2158" s="7">
        <v>22</v>
      </c>
      <c r="I2158" s="7">
        <v>-4.2716105007646603E-2</v>
      </c>
      <c r="J2158" s="7">
        <v>-3.8345326385143402E-2</v>
      </c>
    </row>
    <row r="2159" spans="2:10" x14ac:dyDescent="0.2">
      <c r="B2159" s="7">
        <v>55</v>
      </c>
      <c r="C2159" s="7">
        <v>22</v>
      </c>
      <c r="D2159" s="7">
        <v>-2.62208675867006E-2</v>
      </c>
      <c r="E2159" s="7">
        <v>3.6481673133347499E-2</v>
      </c>
      <c r="G2159" s="7">
        <v>55</v>
      </c>
      <c r="H2159" s="7">
        <v>22</v>
      </c>
      <c r="I2159" s="7">
        <v>-2.5895195635303701E-2</v>
      </c>
      <c r="J2159" s="7">
        <v>-1.7678737912975299E-2</v>
      </c>
    </row>
    <row r="2160" spans="2:10" x14ac:dyDescent="0.2">
      <c r="B2160" s="7">
        <v>56</v>
      </c>
      <c r="C2160" s="7">
        <v>22</v>
      </c>
      <c r="D2160" s="7">
        <v>-7.1988974763581098E-2</v>
      </c>
      <c r="E2160" s="7">
        <v>-1.3484597714754199E-2</v>
      </c>
      <c r="G2160" s="7">
        <v>56</v>
      </c>
      <c r="H2160" s="7">
        <v>22</v>
      </c>
      <c r="I2160" s="7">
        <v>-7.0933575016695699E-2</v>
      </c>
      <c r="J2160" s="7">
        <v>-1.7402831892254299E-2</v>
      </c>
    </row>
    <row r="2161" spans="2:10" x14ac:dyDescent="0.2">
      <c r="B2161" s="7">
        <v>57</v>
      </c>
      <c r="C2161" s="7">
        <v>22</v>
      </c>
      <c r="D2161" s="7">
        <v>-3.6641043072743101E-2</v>
      </c>
      <c r="E2161" s="7">
        <v>-4.4342181185887099E-2</v>
      </c>
      <c r="G2161" s="7">
        <v>57</v>
      </c>
      <c r="H2161" s="7">
        <v>22</v>
      </c>
      <c r="I2161" s="7">
        <v>-3.4844279702674001E-2</v>
      </c>
      <c r="J2161" s="7">
        <v>-5.8455979655166197E-2</v>
      </c>
    </row>
    <row r="2162" spans="2:10" x14ac:dyDescent="0.2">
      <c r="B2162" s="7">
        <v>58</v>
      </c>
      <c r="C2162" s="7">
        <v>22</v>
      </c>
      <c r="D2162" s="7">
        <v>9.8864574250471904E-2</v>
      </c>
      <c r="E2162" s="7">
        <v>-6.6200100398942793E-2</v>
      </c>
      <c r="G2162" s="7">
        <v>58</v>
      </c>
      <c r="H2162" s="7">
        <v>22</v>
      </c>
      <c r="I2162" s="7">
        <v>9.8033012254346005E-2</v>
      </c>
      <c r="J2162" s="7">
        <v>4.2397879013567098E-3</v>
      </c>
    </row>
    <row r="2163" spans="2:10" x14ac:dyDescent="0.2">
      <c r="B2163" s="7">
        <v>59</v>
      </c>
      <c r="C2163" s="7">
        <v>22</v>
      </c>
      <c r="D2163" s="7">
        <v>-6.1690733504217797E-2</v>
      </c>
      <c r="E2163" s="7">
        <v>5.2812051947943098E-2</v>
      </c>
      <c r="G2163" s="7">
        <v>59</v>
      </c>
      <c r="H2163" s="7">
        <v>22</v>
      </c>
      <c r="I2163" s="7">
        <v>-6.2144487999862698E-2</v>
      </c>
      <c r="J2163" s="7">
        <v>6.6236753937252103E-3</v>
      </c>
    </row>
    <row r="2164" spans="2:10" x14ac:dyDescent="0.2">
      <c r="B2164" s="7">
        <v>60</v>
      </c>
      <c r="C2164" s="7">
        <v>22</v>
      </c>
      <c r="D2164" s="7">
        <v>6.9817983092369806E-2</v>
      </c>
      <c r="E2164" s="7">
        <v>8.4777023392836898E-3</v>
      </c>
      <c r="G2164" s="7">
        <v>60</v>
      </c>
      <c r="H2164" s="7">
        <v>22</v>
      </c>
      <c r="I2164" s="7">
        <v>6.9270313726375904E-2</v>
      </c>
      <c r="J2164" s="7">
        <v>-0.121742232733419</v>
      </c>
    </row>
    <row r="2165" spans="2:10" x14ac:dyDescent="0.2">
      <c r="B2165" s="7">
        <v>61</v>
      </c>
      <c r="C2165" s="7">
        <v>22</v>
      </c>
      <c r="D2165" s="7">
        <v>2.3982234379669599E-2</v>
      </c>
      <c r="E2165" s="7">
        <v>-0.113957600801254</v>
      </c>
      <c r="G2165" s="7">
        <v>61</v>
      </c>
      <c r="H2165" s="7">
        <v>22</v>
      </c>
      <c r="I2165" s="7">
        <v>2.4070865078169999E-2</v>
      </c>
      <c r="J2165" s="7">
        <v>-0.109215289336169</v>
      </c>
    </row>
    <row r="2166" spans="2:10" x14ac:dyDescent="0.2">
      <c r="B2166" s="7">
        <v>62</v>
      </c>
      <c r="C2166" s="7">
        <v>22</v>
      </c>
      <c r="D2166" s="7">
        <v>2.7286405462980699E-2</v>
      </c>
      <c r="E2166" s="7">
        <v>7.3919851205172193E-2</v>
      </c>
      <c r="G2166" s="7">
        <v>62</v>
      </c>
      <c r="H2166" s="7">
        <v>22</v>
      </c>
      <c r="I2166" s="7">
        <v>2.6989115348327701E-2</v>
      </c>
      <c r="J2166" s="7">
        <v>8.0921305060932106E-2</v>
      </c>
    </row>
    <row r="2167" spans="2:10" x14ac:dyDescent="0.2">
      <c r="B2167" s="7">
        <v>63</v>
      </c>
      <c r="C2167" s="7">
        <v>22</v>
      </c>
      <c r="D2167" s="7">
        <v>-4.64137812368755E-2</v>
      </c>
      <c r="E2167" s="7">
        <v>-0.31852760731502999</v>
      </c>
      <c r="G2167" s="7">
        <v>63</v>
      </c>
      <c r="H2167" s="7">
        <v>22</v>
      </c>
      <c r="I2167" s="7">
        <v>-4.5357609991171402E-2</v>
      </c>
      <c r="J2167" s="7">
        <v>-0.159877119973695</v>
      </c>
    </row>
    <row r="2168" spans="2:10" x14ac:dyDescent="0.2">
      <c r="B2168" s="7">
        <v>64</v>
      </c>
      <c r="C2168" s="7">
        <v>22</v>
      </c>
      <c r="D2168" s="7">
        <v>-5.97956037952381E-2</v>
      </c>
      <c r="E2168" s="7">
        <v>-9.4343565362166301E-2</v>
      </c>
      <c r="G2168" s="7">
        <v>64</v>
      </c>
      <c r="H2168" s="7">
        <v>22</v>
      </c>
      <c r="I2168" s="7">
        <v>-5.82469706222071E-2</v>
      </c>
      <c r="J2168" s="7">
        <v>-0.107482189125173</v>
      </c>
    </row>
    <row r="2169" spans="2:10" x14ac:dyDescent="0.2">
      <c r="B2169" s="7">
        <v>65</v>
      </c>
      <c r="C2169" s="7">
        <v>22</v>
      </c>
      <c r="D2169" s="7">
        <v>-2.0678913055602901E-2</v>
      </c>
      <c r="E2169" s="7">
        <v>-9.9340716464703299E-2</v>
      </c>
      <c r="G2169" s="7">
        <v>65</v>
      </c>
      <c r="H2169" s="7">
        <v>22</v>
      </c>
      <c r="I2169" s="7">
        <v>-2.04119908314793E-2</v>
      </c>
      <c r="J2169" s="7">
        <v>9.5514463341484E-4</v>
      </c>
    </row>
    <row r="2170" spans="2:10" x14ac:dyDescent="0.2">
      <c r="B2170" s="7">
        <v>66</v>
      </c>
      <c r="C2170" s="7">
        <v>22</v>
      </c>
      <c r="D2170" s="7">
        <v>-9.2785172200001903E-2</v>
      </c>
      <c r="E2170" s="7">
        <v>3.1344819916955501E-2</v>
      </c>
      <c r="G2170" s="7">
        <v>66</v>
      </c>
      <c r="H2170" s="7">
        <v>22</v>
      </c>
      <c r="I2170" s="7">
        <v>-8.9604744562786998E-2</v>
      </c>
      <c r="J2170" s="7">
        <v>0.119586800610841</v>
      </c>
    </row>
    <row r="2171" spans="2:10" x14ac:dyDescent="0.2">
      <c r="B2171" s="7">
        <v>67</v>
      </c>
      <c r="C2171" s="7">
        <v>22</v>
      </c>
      <c r="D2171" s="7">
        <v>0.147893092384146</v>
      </c>
      <c r="E2171" s="7">
        <v>0.19724602697214499</v>
      </c>
      <c r="G2171" s="7">
        <v>67</v>
      </c>
      <c r="H2171" s="7">
        <v>22</v>
      </c>
      <c r="I2171" s="7">
        <v>0.14471614033611799</v>
      </c>
      <c r="J2171" s="7">
        <v>7.4617059620850398E-2</v>
      </c>
    </row>
    <row r="2172" spans="2:10" x14ac:dyDescent="0.2">
      <c r="B2172" s="7">
        <v>68</v>
      </c>
      <c r="C2172" s="7">
        <v>22</v>
      </c>
      <c r="D2172" s="7">
        <v>4.2548559896645501E-2</v>
      </c>
      <c r="E2172" s="7">
        <v>5.6759816438205499E-3</v>
      </c>
      <c r="G2172" s="7">
        <v>68</v>
      </c>
      <c r="H2172" s="7">
        <v>22</v>
      </c>
      <c r="I2172" s="7">
        <v>4.2016903290472002E-2</v>
      </c>
      <c r="J2172" s="7">
        <v>-4.5184790236021399E-3</v>
      </c>
    </row>
    <row r="2173" spans="2:10" x14ac:dyDescent="0.2">
      <c r="B2173" s="7">
        <v>69</v>
      </c>
      <c r="C2173" s="7">
        <v>22</v>
      </c>
      <c r="D2173" s="7">
        <v>-0.15231468699631201</v>
      </c>
      <c r="E2173" s="7">
        <v>-0.122198264887246</v>
      </c>
      <c r="G2173" s="7">
        <v>69</v>
      </c>
      <c r="H2173" s="7">
        <v>22</v>
      </c>
      <c r="I2173" s="7">
        <v>-0.14728586935593799</v>
      </c>
      <c r="J2173" s="7">
        <v>3.6592900229930302E-3</v>
      </c>
    </row>
    <row r="2174" spans="2:10" x14ac:dyDescent="0.2">
      <c r="B2174" s="7">
        <v>70</v>
      </c>
      <c r="C2174" s="7">
        <v>22</v>
      </c>
      <c r="D2174" s="7">
        <v>-4.9551951968206602E-2</v>
      </c>
      <c r="E2174" s="7">
        <v>-0.12930757398675599</v>
      </c>
      <c r="G2174" s="7">
        <v>70</v>
      </c>
      <c r="H2174" s="7">
        <v>22</v>
      </c>
      <c r="I2174" s="7">
        <v>-4.7661688974658403E-2</v>
      </c>
      <c r="J2174" s="7">
        <v>-1.6798314516831801E-2</v>
      </c>
    </row>
    <row r="2175" spans="2:10" x14ac:dyDescent="0.2">
      <c r="B2175" s="7">
        <v>71</v>
      </c>
      <c r="C2175" s="7">
        <v>22</v>
      </c>
      <c r="D2175" s="7">
        <v>7.3345454281152902E-3</v>
      </c>
      <c r="E2175" s="7">
        <v>4.5183783135047201E-2</v>
      </c>
      <c r="G2175" s="7">
        <v>71</v>
      </c>
      <c r="H2175" s="7">
        <v>22</v>
      </c>
      <c r="I2175" s="7">
        <v>7.7559034442291602E-3</v>
      </c>
      <c r="J2175" s="7">
        <v>6.08522683942683E-2</v>
      </c>
    </row>
    <row r="2176" spans="2:10" x14ac:dyDescent="0.2">
      <c r="B2176" s="7">
        <v>72</v>
      </c>
      <c r="C2176" s="7">
        <v>22</v>
      </c>
      <c r="D2176" s="7">
        <v>3.09138682234327E-2</v>
      </c>
      <c r="E2176" s="7">
        <v>-5.5128546341752099E-2</v>
      </c>
      <c r="G2176" s="7">
        <v>72</v>
      </c>
      <c r="H2176" s="7">
        <v>22</v>
      </c>
      <c r="I2176" s="7">
        <v>3.0638589884286901E-2</v>
      </c>
      <c r="J2176" s="7">
        <v>-1.7491187508507099E-2</v>
      </c>
    </row>
    <row r="2177" spans="2:10" x14ac:dyDescent="0.2">
      <c r="B2177" s="7">
        <v>73</v>
      </c>
      <c r="C2177" s="7">
        <v>22</v>
      </c>
      <c r="D2177" s="7">
        <v>7.4618827888670594E-2</v>
      </c>
      <c r="E2177" s="7">
        <v>0.12590656777664899</v>
      </c>
      <c r="G2177" s="7">
        <v>73</v>
      </c>
      <c r="H2177" s="7">
        <v>22</v>
      </c>
      <c r="I2177" s="7">
        <v>7.2941290547722901E-2</v>
      </c>
      <c r="J2177" s="7">
        <v>0.139446035349232</v>
      </c>
    </row>
    <row r="2178" spans="2:10" x14ac:dyDescent="0.2">
      <c r="B2178" s="7">
        <v>74</v>
      </c>
      <c r="C2178" s="7">
        <v>22</v>
      </c>
      <c r="D2178" s="7">
        <v>8.4668812021509304E-2</v>
      </c>
      <c r="E2178" s="7">
        <v>-1.6953515975010301E-2</v>
      </c>
      <c r="G2178" s="7">
        <v>74</v>
      </c>
      <c r="H2178" s="7">
        <v>22</v>
      </c>
      <c r="I2178" s="7">
        <v>8.3646985641204999E-2</v>
      </c>
      <c r="J2178" s="7">
        <v>7.7808706875029707E-2</v>
      </c>
    </row>
    <row r="2179" spans="2:10" x14ac:dyDescent="0.2">
      <c r="B2179" s="7">
        <v>75</v>
      </c>
      <c r="C2179" s="7">
        <v>22</v>
      </c>
      <c r="D2179" s="7">
        <v>-5.34191866885525E-2</v>
      </c>
      <c r="E2179" s="7">
        <v>-7.3262536451403903E-2</v>
      </c>
      <c r="G2179" s="7">
        <v>75</v>
      </c>
      <c r="H2179" s="7">
        <v>22</v>
      </c>
      <c r="I2179" s="7">
        <v>-5.1655679162673003E-2</v>
      </c>
      <c r="J2179" s="7">
        <v>-7.7965087794938298E-2</v>
      </c>
    </row>
    <row r="2180" spans="2:10" x14ac:dyDescent="0.2">
      <c r="B2180" s="7">
        <v>76</v>
      </c>
      <c r="C2180" s="7">
        <v>22</v>
      </c>
      <c r="D2180" s="7">
        <v>0.157922268060048</v>
      </c>
      <c r="E2180" s="7">
        <v>2.1485878324695E-2</v>
      </c>
      <c r="G2180" s="7">
        <v>76</v>
      </c>
      <c r="H2180" s="7">
        <v>22</v>
      </c>
      <c r="I2180" s="7">
        <v>0.15507911855735401</v>
      </c>
      <c r="J2180" s="7">
        <v>-1.15911931806814E-2</v>
      </c>
    </row>
    <row r="2181" spans="2:10" x14ac:dyDescent="0.2">
      <c r="B2181" s="7">
        <v>77</v>
      </c>
      <c r="C2181" s="7">
        <v>22</v>
      </c>
      <c r="D2181" s="7">
        <v>7.2363480765377006E-2</v>
      </c>
      <c r="E2181" s="7">
        <v>-2.4811793762813399E-3</v>
      </c>
      <c r="G2181" s="7">
        <v>77</v>
      </c>
      <c r="H2181" s="7">
        <v>22</v>
      </c>
      <c r="I2181" s="7">
        <v>7.1033499773882597E-2</v>
      </c>
      <c r="J2181" s="7">
        <v>4.7395421733130001E-2</v>
      </c>
    </row>
    <row r="2182" spans="2:10" x14ac:dyDescent="0.2">
      <c r="B2182" s="7">
        <v>78</v>
      </c>
      <c r="C2182" s="7">
        <v>22</v>
      </c>
      <c r="D2182" s="7">
        <v>0.132720238257378</v>
      </c>
      <c r="E2182" s="7">
        <v>9.4169164482517304E-2</v>
      </c>
      <c r="G2182" s="7">
        <v>78</v>
      </c>
      <c r="H2182" s="7">
        <v>22</v>
      </c>
      <c r="I2182" s="7">
        <v>0.13084594583824399</v>
      </c>
      <c r="J2182" s="7">
        <v>8.0920709577672098E-2</v>
      </c>
    </row>
    <row r="2183" spans="2:10" x14ac:dyDescent="0.2">
      <c r="B2183" s="7">
        <v>79</v>
      </c>
      <c r="C2183" s="7">
        <v>22</v>
      </c>
      <c r="D2183" s="7">
        <v>-0.13921043238630201</v>
      </c>
      <c r="E2183" s="7">
        <v>-0.142973475253383</v>
      </c>
      <c r="G2183" s="7">
        <v>79</v>
      </c>
      <c r="H2183" s="7">
        <v>22</v>
      </c>
      <c r="I2183" s="7">
        <v>-0.14124023193945501</v>
      </c>
      <c r="J2183" s="7">
        <v>-2.5756670289194299E-2</v>
      </c>
    </row>
    <row r="2184" spans="2:10" x14ac:dyDescent="0.2">
      <c r="B2184" s="7">
        <v>80</v>
      </c>
      <c r="C2184" s="7">
        <v>22</v>
      </c>
      <c r="D2184" s="7">
        <v>0.123627592270367</v>
      </c>
      <c r="E2184" s="7">
        <v>4.3734149912018502E-2</v>
      </c>
      <c r="G2184" s="7">
        <v>80</v>
      </c>
      <c r="H2184" s="7">
        <v>22</v>
      </c>
      <c r="I2184" s="7">
        <v>0.123381311330597</v>
      </c>
      <c r="J2184" s="7">
        <v>-2.8512584426247899E-2</v>
      </c>
    </row>
    <row r="2185" spans="2:10" x14ac:dyDescent="0.2">
      <c r="B2185" s="7">
        <v>81</v>
      </c>
      <c r="C2185" s="7">
        <v>22</v>
      </c>
      <c r="D2185" s="7">
        <v>-6.9756801786278197E-3</v>
      </c>
      <c r="E2185" s="7">
        <v>0.13760444226433399</v>
      </c>
      <c r="G2185" s="7">
        <v>81</v>
      </c>
      <c r="H2185" s="7">
        <v>22</v>
      </c>
      <c r="I2185" s="7">
        <v>-6.8531642750029303E-3</v>
      </c>
      <c r="J2185" s="7">
        <v>-0.10585431909273001</v>
      </c>
    </row>
    <row r="2186" spans="2:10" x14ac:dyDescent="0.2">
      <c r="B2186" s="7">
        <v>82</v>
      </c>
      <c r="C2186" s="7">
        <v>22</v>
      </c>
      <c r="D2186" s="7">
        <v>-7.3080244616097204E-2</v>
      </c>
      <c r="E2186" s="7">
        <v>-7.4634259876852099E-2</v>
      </c>
      <c r="G2186" s="7">
        <v>82</v>
      </c>
      <c r="H2186" s="7">
        <v>22</v>
      </c>
      <c r="I2186" s="7">
        <v>-7.2614556781863002E-2</v>
      </c>
      <c r="J2186" s="7">
        <v>-6.7667686890520606E-2</v>
      </c>
    </row>
    <row r="2187" spans="2:10" x14ac:dyDescent="0.2">
      <c r="B2187" s="7">
        <v>83</v>
      </c>
      <c r="C2187" s="7">
        <v>22</v>
      </c>
      <c r="D2187" s="7">
        <v>-7.4709945670380598E-2</v>
      </c>
      <c r="E2187" s="7">
        <v>-2.6603150927492401E-2</v>
      </c>
      <c r="G2187" s="7">
        <v>83</v>
      </c>
      <c r="H2187" s="7">
        <v>22</v>
      </c>
      <c r="I2187" s="7">
        <v>-7.5386566826182402E-2</v>
      </c>
      <c r="J2187" s="7">
        <v>-1.6426170501243401E-2</v>
      </c>
    </row>
    <row r="2188" spans="2:10" x14ac:dyDescent="0.2">
      <c r="B2188" s="7">
        <v>84</v>
      </c>
      <c r="C2188" s="7">
        <v>22</v>
      </c>
      <c r="D2188" s="7">
        <v>-1.9996485014984501E-2</v>
      </c>
      <c r="E2188" s="7">
        <v>2.3319502911586E-2</v>
      </c>
      <c r="G2188" s="7">
        <v>84</v>
      </c>
      <c r="H2188" s="7">
        <v>22</v>
      </c>
      <c r="I2188" s="7">
        <v>-1.88560044709325E-2</v>
      </c>
      <c r="J2188" s="7">
        <v>3.2272580543315499E-2</v>
      </c>
    </row>
    <row r="2189" spans="2:10" x14ac:dyDescent="0.2">
      <c r="B2189" s="7">
        <v>85</v>
      </c>
      <c r="C2189" s="7">
        <v>22</v>
      </c>
      <c r="D2189" s="7">
        <v>6.3190797734628198E-2</v>
      </c>
      <c r="E2189" s="7">
        <v>-5.9385628540291599E-2</v>
      </c>
      <c r="G2189" s="7">
        <v>85</v>
      </c>
      <c r="H2189" s="7">
        <v>22</v>
      </c>
      <c r="I2189" s="7">
        <v>6.2494177920902998E-2</v>
      </c>
      <c r="J2189" s="7">
        <v>5.8221895780885498E-2</v>
      </c>
    </row>
    <row r="2190" spans="2:10" x14ac:dyDescent="0.2">
      <c r="B2190" s="7">
        <v>86</v>
      </c>
      <c r="C2190" s="7">
        <v>22</v>
      </c>
      <c r="D2190" s="7">
        <v>6.7744128454283903E-2</v>
      </c>
      <c r="E2190" s="7">
        <v>5.3958726069877699E-2</v>
      </c>
      <c r="G2190" s="7">
        <v>86</v>
      </c>
      <c r="H2190" s="7">
        <v>22</v>
      </c>
      <c r="I2190" s="7">
        <v>6.6400197514027107E-2</v>
      </c>
      <c r="J2190" s="7">
        <v>-7.7050291644837898E-3</v>
      </c>
    </row>
    <row r="2191" spans="2:10" x14ac:dyDescent="0.2">
      <c r="B2191" s="7">
        <v>87</v>
      </c>
      <c r="C2191" s="7">
        <v>22</v>
      </c>
      <c r="D2191" s="7">
        <v>-8.8174405423513805E-2</v>
      </c>
      <c r="E2191" s="7">
        <v>-1.9003691788137499E-2</v>
      </c>
      <c r="G2191" s="7">
        <v>87</v>
      </c>
      <c r="H2191" s="7">
        <v>22</v>
      </c>
      <c r="I2191" s="7">
        <v>-8.4841718363622795E-2</v>
      </c>
      <c r="J2191" s="7">
        <v>-3.0104020304738001E-2</v>
      </c>
    </row>
    <row r="2192" spans="2:10" x14ac:dyDescent="0.2">
      <c r="B2192" s="7">
        <v>88</v>
      </c>
      <c r="C2192" s="7">
        <v>22</v>
      </c>
      <c r="D2192" s="7">
        <v>-2.6033472134813E-2</v>
      </c>
      <c r="E2192" s="7">
        <v>-0.116138190010496</v>
      </c>
      <c r="G2192" s="7">
        <v>88</v>
      </c>
      <c r="H2192" s="7">
        <v>22</v>
      </c>
      <c r="I2192" s="7">
        <v>-2.5833054778726001E-2</v>
      </c>
      <c r="J2192" s="7">
        <v>-1.3875950147011399E-2</v>
      </c>
    </row>
    <row r="2193" spans="2:10" x14ac:dyDescent="0.2">
      <c r="B2193" s="7">
        <v>89</v>
      </c>
      <c r="C2193" s="7">
        <v>22</v>
      </c>
      <c r="D2193" s="7">
        <v>7.5798739621967898E-2</v>
      </c>
      <c r="E2193" s="7">
        <v>5.6917261132428003E-2</v>
      </c>
      <c r="G2193" s="7">
        <v>89</v>
      </c>
      <c r="H2193" s="7">
        <v>22</v>
      </c>
      <c r="I2193" s="7">
        <v>7.5477781722570497E-2</v>
      </c>
      <c r="J2193" s="7">
        <v>5.2844420433331204E-3</v>
      </c>
    </row>
    <row r="2194" spans="2:10" x14ac:dyDescent="0.2">
      <c r="B2194" s="7">
        <v>90</v>
      </c>
      <c r="C2194" s="7">
        <v>22</v>
      </c>
      <c r="D2194" s="7">
        <v>-9.1401502080952195E-3</v>
      </c>
      <c r="E2194" s="7">
        <v>-3.9650268953300503E-2</v>
      </c>
      <c r="G2194" s="7">
        <v>90</v>
      </c>
      <c r="H2194" s="7">
        <v>22</v>
      </c>
      <c r="I2194" s="7">
        <v>-9.8222681171122907E-3</v>
      </c>
      <c r="J2194" s="7">
        <v>-4.7295620846682603E-2</v>
      </c>
    </row>
    <row r="2195" spans="2:10" x14ac:dyDescent="0.2">
      <c r="B2195" s="7">
        <v>91</v>
      </c>
      <c r="C2195" s="7">
        <v>22</v>
      </c>
      <c r="D2195" s="7">
        <v>-0.17698671049779599</v>
      </c>
      <c r="E2195" s="7">
        <v>-0.118551081967741</v>
      </c>
      <c r="G2195" s="7">
        <v>91</v>
      </c>
      <c r="H2195" s="7">
        <v>22</v>
      </c>
      <c r="I2195" s="7">
        <v>-0.176895105034334</v>
      </c>
      <c r="J2195" s="7">
        <v>-9.7223598620871599E-2</v>
      </c>
    </row>
    <row r="2196" spans="2:10" x14ac:dyDescent="0.2">
      <c r="B2196" s="7">
        <v>92</v>
      </c>
      <c r="C2196" s="7">
        <v>22</v>
      </c>
      <c r="D2196" s="7">
        <v>-4.5627045621631397E-2</v>
      </c>
      <c r="E2196" s="7">
        <v>6.9567049638905601E-2</v>
      </c>
      <c r="G2196" s="7">
        <v>92</v>
      </c>
      <c r="H2196" s="7">
        <v>22</v>
      </c>
      <c r="I2196" s="7">
        <v>-4.4383377787824897E-2</v>
      </c>
      <c r="J2196" s="7">
        <v>5.8820082997534896E-4</v>
      </c>
    </row>
    <row r="2197" spans="2:10" x14ac:dyDescent="0.2">
      <c r="B2197" s="7">
        <v>93</v>
      </c>
      <c r="C2197" s="7">
        <v>22</v>
      </c>
      <c r="D2197" s="7">
        <v>0.148691906316923</v>
      </c>
      <c r="E2197" s="7">
        <v>0.17205627530324499</v>
      </c>
      <c r="G2197" s="7">
        <v>93</v>
      </c>
      <c r="H2197" s="7">
        <v>22</v>
      </c>
      <c r="I2197" s="7">
        <v>0.14401814966197801</v>
      </c>
      <c r="J2197" s="7">
        <v>0.18750203047900199</v>
      </c>
    </row>
    <row r="2198" spans="2:10" x14ac:dyDescent="0.2">
      <c r="B2198" s="7">
        <v>94</v>
      </c>
      <c r="C2198" s="7">
        <v>22</v>
      </c>
      <c r="D2198" s="7">
        <v>-0.137777252182476</v>
      </c>
      <c r="E2198" s="7">
        <v>-2.7996286634946799E-2</v>
      </c>
      <c r="G2198" s="7">
        <v>94</v>
      </c>
      <c r="H2198" s="7">
        <v>22</v>
      </c>
      <c r="I2198" s="7">
        <v>-0.137127077527404</v>
      </c>
      <c r="J2198" s="7">
        <v>8.2983203937771102E-2</v>
      </c>
    </row>
    <row r="2199" spans="2:10" x14ac:dyDescent="0.2">
      <c r="B2199" s="7">
        <v>95</v>
      </c>
      <c r="C2199" s="7">
        <v>22</v>
      </c>
      <c r="D2199" s="7">
        <v>-8.9613027048694796E-2</v>
      </c>
      <c r="E2199" s="7">
        <v>-3.77471417799553E-2</v>
      </c>
      <c r="G2199" s="7">
        <v>95</v>
      </c>
      <c r="H2199" s="7">
        <v>22</v>
      </c>
      <c r="I2199" s="7">
        <v>-9.0194582424293096E-2</v>
      </c>
      <c r="J2199" s="7">
        <v>-2.54844599459885E-2</v>
      </c>
    </row>
    <row r="2200" spans="2:10" x14ac:dyDescent="0.2">
      <c r="B2200" s="7">
        <v>96</v>
      </c>
      <c r="C2200" s="7">
        <v>22</v>
      </c>
      <c r="D2200" s="7">
        <v>0.122413514905619</v>
      </c>
      <c r="E2200" s="7">
        <v>4.5340285909968997E-2</v>
      </c>
      <c r="G2200" s="7">
        <v>96</v>
      </c>
      <c r="H2200" s="7">
        <v>22</v>
      </c>
      <c r="I2200" s="7">
        <v>0.121083177464307</v>
      </c>
      <c r="J2200" s="7">
        <v>-0.11516031926673399</v>
      </c>
    </row>
    <row r="2201" spans="2:10" x14ac:dyDescent="0.2">
      <c r="B2201" s="7">
        <v>97</v>
      </c>
      <c r="C2201" s="7">
        <v>22</v>
      </c>
      <c r="D2201" s="7">
        <v>5.8620012866626298E-2</v>
      </c>
      <c r="E2201" s="7">
        <v>-5.7740897123324898E-2</v>
      </c>
      <c r="G2201" s="7">
        <v>97</v>
      </c>
      <c r="H2201" s="7">
        <v>22</v>
      </c>
      <c r="I2201" s="7">
        <v>5.78481847379946E-2</v>
      </c>
      <c r="J2201" s="7">
        <v>-1.8044416737285299E-2</v>
      </c>
    </row>
    <row r="2202" spans="2:10" x14ac:dyDescent="0.2">
      <c r="B2202" s="7">
        <v>98</v>
      </c>
      <c r="C2202" s="7">
        <v>22</v>
      </c>
      <c r="D2202" s="7">
        <v>5.3546303926668599E-2</v>
      </c>
      <c r="E2202" s="7">
        <v>1.1467580009467701E-2</v>
      </c>
      <c r="G2202" s="7">
        <v>98</v>
      </c>
      <c r="H2202" s="7">
        <v>22</v>
      </c>
      <c r="I2202" s="7">
        <v>5.3322297304307903E-2</v>
      </c>
      <c r="J2202" s="7">
        <v>5.4167913681749398E-2</v>
      </c>
    </row>
    <row r="2203" spans="2:10" x14ac:dyDescent="0.2">
      <c r="B2203" s="7">
        <v>99</v>
      </c>
      <c r="C2203" s="7">
        <v>22</v>
      </c>
      <c r="D2203" s="7">
        <v>5.1902365362791698E-2</v>
      </c>
      <c r="E2203" s="7">
        <v>8.6176705555809398E-3</v>
      </c>
      <c r="G2203" s="7">
        <v>99</v>
      </c>
      <c r="H2203" s="7">
        <v>22</v>
      </c>
      <c r="I2203" s="7">
        <v>5.1082521470381601E-2</v>
      </c>
      <c r="J2203" s="7">
        <v>-7.0222657269990704E-2</v>
      </c>
    </row>
    <row r="2204" spans="2:10" x14ac:dyDescent="0.2">
      <c r="B2204" s="7">
        <v>100</v>
      </c>
      <c r="C2204" s="7">
        <v>22</v>
      </c>
      <c r="D2204" s="7">
        <v>1.01903646116392E-2</v>
      </c>
      <c r="E2204" s="7">
        <v>-0.109720860911146</v>
      </c>
      <c r="G2204" s="7">
        <v>100</v>
      </c>
      <c r="H2204" s="7">
        <v>22</v>
      </c>
      <c r="I2204" s="7">
        <v>1.0520099420308999E-2</v>
      </c>
      <c r="J2204" s="7">
        <v>3.0902901684317599E-2</v>
      </c>
    </row>
    <row r="2205" spans="2:10" x14ac:dyDescent="0.2">
      <c r="B2205" s="7">
        <v>1</v>
      </c>
      <c r="C2205" s="7">
        <v>23</v>
      </c>
      <c r="D2205" s="7">
        <v>-0.18598483373875599</v>
      </c>
      <c r="E2205" s="7">
        <v>-0.232159274265619</v>
      </c>
      <c r="G2205" s="7">
        <v>1</v>
      </c>
      <c r="H2205" s="7">
        <v>23</v>
      </c>
      <c r="I2205" s="7">
        <v>-0.18410458300669499</v>
      </c>
      <c r="J2205" s="7">
        <v>-0.16600611555423</v>
      </c>
    </row>
    <row r="2206" spans="2:10" x14ac:dyDescent="0.2">
      <c r="B2206" s="7">
        <v>2</v>
      </c>
      <c r="C2206" s="7">
        <v>23</v>
      </c>
      <c r="D2206" s="7">
        <v>5.7524876132516702E-2</v>
      </c>
      <c r="E2206" s="7">
        <v>7.2494177828028597E-2</v>
      </c>
      <c r="G2206" s="7">
        <v>2</v>
      </c>
      <c r="H2206" s="7">
        <v>23</v>
      </c>
      <c r="I2206" s="7">
        <v>5.7094975569919298E-2</v>
      </c>
      <c r="J2206" s="7">
        <v>-1.6815168357791101E-3</v>
      </c>
    </row>
    <row r="2207" spans="2:10" x14ac:dyDescent="0.2">
      <c r="B2207" s="7">
        <v>3</v>
      </c>
      <c r="C2207" s="7">
        <v>23</v>
      </c>
      <c r="D2207" s="7">
        <v>-8.5849778404687896E-2</v>
      </c>
      <c r="E2207" s="7">
        <v>-0.10806598818547999</v>
      </c>
      <c r="G2207" s="7">
        <v>3</v>
      </c>
      <c r="H2207" s="7">
        <v>23</v>
      </c>
      <c r="I2207" s="7">
        <v>-8.5152446716266497E-2</v>
      </c>
      <c r="J2207" s="7">
        <v>-0.23364360645583701</v>
      </c>
    </row>
    <row r="2208" spans="2:10" x14ac:dyDescent="0.2">
      <c r="B2208" s="7">
        <v>4</v>
      </c>
      <c r="C2208" s="7">
        <v>23</v>
      </c>
      <c r="D2208" s="7">
        <v>-3.4717755183310203E-2</v>
      </c>
      <c r="E2208" s="7">
        <v>-4.1702829161291498E-2</v>
      </c>
      <c r="G2208" s="7">
        <v>4</v>
      </c>
      <c r="H2208" s="7">
        <v>23</v>
      </c>
      <c r="I2208" s="7">
        <v>-3.3632406734769298E-2</v>
      </c>
      <c r="J2208" s="7">
        <v>-5.8542807173562698E-3</v>
      </c>
    </row>
    <row r="2209" spans="2:10" x14ac:dyDescent="0.2">
      <c r="B2209" s="7">
        <v>5</v>
      </c>
      <c r="C2209" s="7">
        <v>23</v>
      </c>
      <c r="D2209" s="7">
        <v>-2.2639031543530301E-2</v>
      </c>
      <c r="E2209" s="7">
        <v>8.9933000018689299E-2</v>
      </c>
      <c r="G2209" s="7">
        <v>5</v>
      </c>
      <c r="H2209" s="7">
        <v>23</v>
      </c>
      <c r="I2209" s="7">
        <v>-2.2208262758864401E-2</v>
      </c>
      <c r="J2209" s="7">
        <v>-3.45073274478978E-2</v>
      </c>
    </row>
    <row r="2210" spans="2:10" x14ac:dyDescent="0.2">
      <c r="B2210" s="7">
        <v>6</v>
      </c>
      <c r="C2210" s="7">
        <v>23</v>
      </c>
      <c r="D2210" s="7">
        <v>-8.8781193316025395E-2</v>
      </c>
      <c r="E2210" s="7">
        <v>-0.23735199938047599</v>
      </c>
      <c r="G2210" s="7">
        <v>6</v>
      </c>
      <c r="H2210" s="7">
        <v>23</v>
      </c>
      <c r="I2210" s="7">
        <v>-8.8024011418104606E-2</v>
      </c>
      <c r="J2210" s="7">
        <v>-0.19422445621164799</v>
      </c>
    </row>
    <row r="2211" spans="2:10" x14ac:dyDescent="0.2">
      <c r="B2211" s="7">
        <v>7</v>
      </c>
      <c r="C2211" s="7">
        <v>23</v>
      </c>
      <c r="D2211" s="7">
        <v>6.0441803676257101E-2</v>
      </c>
      <c r="E2211" s="7">
        <v>0.11607609511313099</v>
      </c>
      <c r="G2211" s="7">
        <v>7</v>
      </c>
      <c r="H2211" s="7">
        <v>23</v>
      </c>
      <c r="I2211" s="7">
        <v>5.9905149614115402E-2</v>
      </c>
      <c r="J2211" s="7">
        <v>8.8535232053903498E-2</v>
      </c>
    </row>
    <row r="2212" spans="2:10" x14ac:dyDescent="0.2">
      <c r="B2212" s="7">
        <v>8</v>
      </c>
      <c r="C2212" s="7">
        <v>23</v>
      </c>
      <c r="D2212" s="7">
        <v>0.121616098256077</v>
      </c>
      <c r="E2212" s="7">
        <v>0.14400775584883799</v>
      </c>
      <c r="G2212" s="7">
        <v>8</v>
      </c>
      <c r="H2212" s="7">
        <v>23</v>
      </c>
      <c r="I2212" s="7">
        <v>0.121253346838742</v>
      </c>
      <c r="J2212" s="7">
        <v>0.181568052393489</v>
      </c>
    </row>
    <row r="2213" spans="2:10" x14ac:dyDescent="0.2">
      <c r="B2213" s="7">
        <v>9</v>
      </c>
      <c r="C2213" s="7">
        <v>23</v>
      </c>
      <c r="D2213" s="7">
        <v>-0.29540929700548402</v>
      </c>
      <c r="E2213" s="7">
        <v>-0.28191343346666597</v>
      </c>
      <c r="G2213" s="7">
        <v>9</v>
      </c>
      <c r="H2213" s="7">
        <v>23</v>
      </c>
      <c r="I2213" s="7">
        <v>-0.29473144418293101</v>
      </c>
      <c r="J2213" s="7">
        <v>-0.21659236962870801</v>
      </c>
    </row>
    <row r="2214" spans="2:10" x14ac:dyDescent="0.2">
      <c r="B2214" s="7">
        <v>10</v>
      </c>
      <c r="C2214" s="7">
        <v>23</v>
      </c>
      <c r="D2214" s="7">
        <v>-4.0373670849277198E-2</v>
      </c>
      <c r="E2214" s="7">
        <v>6.0863401691069203E-3</v>
      </c>
      <c r="G2214" s="7">
        <v>10</v>
      </c>
      <c r="H2214" s="7">
        <v>23</v>
      </c>
      <c r="I2214" s="7">
        <v>-3.8914950610088497E-2</v>
      </c>
      <c r="J2214" s="7">
        <v>-1.1045947923701499E-2</v>
      </c>
    </row>
    <row r="2215" spans="2:10" x14ac:dyDescent="0.2">
      <c r="B2215" s="7">
        <v>11</v>
      </c>
      <c r="C2215" s="7">
        <v>23</v>
      </c>
      <c r="D2215" s="7">
        <v>-1.82685990460634E-2</v>
      </c>
      <c r="E2215" s="7">
        <v>-1.6768438369522801E-2</v>
      </c>
      <c r="G2215" s="7">
        <v>11</v>
      </c>
      <c r="H2215" s="7">
        <v>23</v>
      </c>
      <c r="I2215" s="7">
        <v>-1.77761096382376E-2</v>
      </c>
      <c r="J2215" s="7">
        <v>-5.7906054015390403E-2</v>
      </c>
    </row>
    <row r="2216" spans="2:10" x14ac:dyDescent="0.2">
      <c r="B2216" s="7">
        <v>12</v>
      </c>
      <c r="C2216" s="7">
        <v>23</v>
      </c>
      <c r="D2216" s="7">
        <v>-4.0446509669088498E-2</v>
      </c>
      <c r="E2216" s="7">
        <v>3.6707084638232197E-2</v>
      </c>
      <c r="G2216" s="7">
        <v>12</v>
      </c>
      <c r="H2216" s="7">
        <v>23</v>
      </c>
      <c r="I2216" s="7">
        <v>-3.9493362448237E-2</v>
      </c>
      <c r="J2216" s="7">
        <v>2.5741918918535899E-2</v>
      </c>
    </row>
    <row r="2217" spans="2:10" x14ac:dyDescent="0.2">
      <c r="B2217" s="7">
        <v>13</v>
      </c>
      <c r="C2217" s="7">
        <v>23</v>
      </c>
      <c r="D2217" s="7">
        <v>-1.6176640795276101E-2</v>
      </c>
      <c r="E2217" s="7">
        <v>5.3619596779926199E-2</v>
      </c>
      <c r="G2217" s="7">
        <v>13</v>
      </c>
      <c r="H2217" s="7">
        <v>23</v>
      </c>
      <c r="I2217" s="7">
        <v>-1.5756730957267699E-2</v>
      </c>
      <c r="J2217" s="7">
        <v>-4.5826375985594602E-2</v>
      </c>
    </row>
    <row r="2218" spans="2:10" x14ac:dyDescent="0.2">
      <c r="B2218" s="7">
        <v>14</v>
      </c>
      <c r="C2218" s="7">
        <v>23</v>
      </c>
      <c r="D2218" s="7">
        <v>-0.20833729388293101</v>
      </c>
      <c r="E2218" s="7">
        <v>-9.5245513257205899E-2</v>
      </c>
      <c r="G2218" s="7">
        <v>14</v>
      </c>
      <c r="H2218" s="7">
        <v>23</v>
      </c>
      <c r="I2218" s="7">
        <v>-0.20433784962688301</v>
      </c>
      <c r="J2218" s="7">
        <v>-0.127407452740258</v>
      </c>
    </row>
    <row r="2219" spans="2:10" x14ac:dyDescent="0.2">
      <c r="B2219" s="7">
        <v>15</v>
      </c>
      <c r="C2219" s="7">
        <v>23</v>
      </c>
      <c r="D2219" s="7">
        <v>0.14729514229502</v>
      </c>
      <c r="E2219" s="7">
        <v>0.12400592582947199</v>
      </c>
      <c r="G2219" s="7">
        <v>15</v>
      </c>
      <c r="H2219" s="7">
        <v>23</v>
      </c>
      <c r="I2219" s="7">
        <v>0.147611075509124</v>
      </c>
      <c r="J2219" s="7">
        <v>-6.3221085185112699E-2</v>
      </c>
    </row>
    <row r="2220" spans="2:10" x14ac:dyDescent="0.2">
      <c r="B2220" s="7">
        <v>16</v>
      </c>
      <c r="C2220" s="7">
        <v>23</v>
      </c>
      <c r="D2220" s="7">
        <v>-2.51945283443646E-2</v>
      </c>
      <c r="E2220" s="7">
        <v>-0.119301583440032</v>
      </c>
      <c r="G2220" s="7">
        <v>16</v>
      </c>
      <c r="H2220" s="7">
        <v>23</v>
      </c>
      <c r="I2220" s="7">
        <v>-2.43745641566484E-2</v>
      </c>
      <c r="J2220" s="7">
        <v>-5.7461975277693297E-2</v>
      </c>
    </row>
    <row r="2221" spans="2:10" x14ac:dyDescent="0.2">
      <c r="B2221" s="7">
        <v>17</v>
      </c>
      <c r="C2221" s="7">
        <v>23</v>
      </c>
      <c r="D2221" s="7">
        <v>-0.202655075230531</v>
      </c>
      <c r="E2221" s="7">
        <v>-0.119940354493625</v>
      </c>
      <c r="G2221" s="7">
        <v>17</v>
      </c>
      <c r="H2221" s="7">
        <v>23</v>
      </c>
      <c r="I2221" s="7">
        <v>-0.203259530887689</v>
      </c>
      <c r="J2221" s="7">
        <v>-8.6221646857573803E-2</v>
      </c>
    </row>
    <row r="2222" spans="2:10" x14ac:dyDescent="0.2">
      <c r="B2222" s="7">
        <v>18</v>
      </c>
      <c r="C2222" s="7">
        <v>23</v>
      </c>
      <c r="D2222" s="7">
        <v>6.0459869525557201E-2</v>
      </c>
      <c r="E2222" s="7">
        <v>4.1889945602171998E-2</v>
      </c>
      <c r="G2222" s="7">
        <v>18</v>
      </c>
      <c r="H2222" s="7">
        <v>23</v>
      </c>
      <c r="I2222" s="7">
        <v>6.0968003337038099E-2</v>
      </c>
      <c r="J2222" s="7">
        <v>3.5506456189787997E-2</v>
      </c>
    </row>
    <row r="2223" spans="2:10" x14ac:dyDescent="0.2">
      <c r="B2223" s="7">
        <v>19</v>
      </c>
      <c r="C2223" s="7">
        <v>23</v>
      </c>
      <c r="D2223" s="7">
        <v>4.7245746604984297E-2</v>
      </c>
      <c r="E2223" s="7">
        <v>8.6285637984076402E-2</v>
      </c>
      <c r="G2223" s="7">
        <v>19</v>
      </c>
      <c r="H2223" s="7">
        <v>23</v>
      </c>
      <c r="I2223" s="7">
        <v>4.7176944866848203E-2</v>
      </c>
      <c r="J2223" s="7">
        <v>-6.6313947783793702E-3</v>
      </c>
    </row>
    <row r="2224" spans="2:10" x14ac:dyDescent="0.2">
      <c r="B2224" s="7">
        <v>20</v>
      </c>
      <c r="C2224" s="7">
        <v>23</v>
      </c>
      <c r="D2224" s="7">
        <v>-5.8374276345496401E-4</v>
      </c>
      <c r="E2224" s="7">
        <v>-9.4391695972550593E-2</v>
      </c>
      <c r="G2224" s="7">
        <v>20</v>
      </c>
      <c r="H2224" s="7">
        <v>23</v>
      </c>
      <c r="I2224" s="7">
        <v>-1.7253088083357701E-4</v>
      </c>
      <c r="J2224" s="7">
        <v>-6.4125863571558001E-2</v>
      </c>
    </row>
    <row r="2225" spans="2:10" x14ac:dyDescent="0.2">
      <c r="B2225" s="7">
        <v>21</v>
      </c>
      <c r="C2225" s="7">
        <v>23</v>
      </c>
      <c r="D2225" s="7">
        <v>-4.5934187039216902E-2</v>
      </c>
      <c r="E2225" s="7">
        <v>-4.8935571980955203E-2</v>
      </c>
      <c r="G2225" s="7">
        <v>21</v>
      </c>
      <c r="H2225" s="7">
        <v>23</v>
      </c>
      <c r="I2225" s="7">
        <v>-4.3804282899142101E-2</v>
      </c>
      <c r="J2225" s="7">
        <v>-1.32202340764884E-2</v>
      </c>
    </row>
    <row r="2226" spans="2:10" x14ac:dyDescent="0.2">
      <c r="B2226" s="7">
        <v>22</v>
      </c>
      <c r="C2226" s="7">
        <v>23</v>
      </c>
      <c r="D2226" s="7">
        <v>0.101535017441631</v>
      </c>
      <c r="E2226" s="7">
        <v>4.72070434171563E-2</v>
      </c>
      <c r="G2226" s="7">
        <v>22</v>
      </c>
      <c r="H2226" s="7">
        <v>23</v>
      </c>
      <c r="I2226" s="7">
        <v>0.101836417225732</v>
      </c>
      <c r="J2226" s="7">
        <v>2.9025665043793201E-2</v>
      </c>
    </row>
    <row r="2227" spans="2:10" x14ac:dyDescent="0.2">
      <c r="B2227" s="7">
        <v>23</v>
      </c>
      <c r="C2227" s="7">
        <v>23</v>
      </c>
      <c r="D2227" s="7">
        <v>-3.8003337416997199E-2</v>
      </c>
      <c r="E2227" s="7">
        <v>-1.5571772817482499E-2</v>
      </c>
      <c r="G2227" s="7">
        <v>23</v>
      </c>
      <c r="H2227" s="7">
        <v>23</v>
      </c>
      <c r="I2227" s="7">
        <v>-3.7553038932660598E-2</v>
      </c>
      <c r="J2227" s="7">
        <v>-1.22800752630692E-2</v>
      </c>
    </row>
    <row r="2228" spans="2:10" x14ac:dyDescent="0.2">
      <c r="B2228" s="7">
        <v>24</v>
      </c>
      <c r="C2228" s="7">
        <v>23</v>
      </c>
      <c r="D2228" s="7">
        <v>3.7065774405977699E-2</v>
      </c>
      <c r="E2228" s="7">
        <v>1.4241393160270699E-2</v>
      </c>
      <c r="G2228" s="7">
        <v>24</v>
      </c>
      <c r="H2228" s="7">
        <v>23</v>
      </c>
      <c r="I2228" s="7">
        <v>3.7115357303294502E-2</v>
      </c>
      <c r="J2228" s="7">
        <v>3.6340091739385003E-2</v>
      </c>
    </row>
    <row r="2229" spans="2:10" x14ac:dyDescent="0.2">
      <c r="B2229" s="7">
        <v>25</v>
      </c>
      <c r="C2229" s="7">
        <v>23</v>
      </c>
      <c r="D2229" s="7">
        <v>0.147444904542573</v>
      </c>
      <c r="E2229" s="7">
        <v>0.153476964144769</v>
      </c>
      <c r="G2229" s="7">
        <v>25</v>
      </c>
      <c r="H2229" s="7">
        <v>23</v>
      </c>
      <c r="I2229" s="7">
        <v>0.14759929801809901</v>
      </c>
      <c r="J2229" s="7">
        <v>0.26828049149004202</v>
      </c>
    </row>
    <row r="2230" spans="2:10" x14ac:dyDescent="0.2">
      <c r="B2230" s="7">
        <v>26</v>
      </c>
      <c r="C2230" s="7">
        <v>23</v>
      </c>
      <c r="D2230" s="7">
        <v>9.7188277407784796E-3</v>
      </c>
      <c r="E2230" s="7">
        <v>2.2861387217847799E-2</v>
      </c>
      <c r="G2230" s="7">
        <v>26</v>
      </c>
      <c r="H2230" s="7">
        <v>23</v>
      </c>
      <c r="I2230" s="7">
        <v>1.0093097428480699E-2</v>
      </c>
      <c r="J2230" s="7">
        <v>4.5184764031780802E-2</v>
      </c>
    </row>
    <row r="2231" spans="2:10" x14ac:dyDescent="0.2">
      <c r="B2231" s="7">
        <v>27</v>
      </c>
      <c r="C2231" s="7">
        <v>23</v>
      </c>
      <c r="D2231" s="7">
        <v>4.1904985414914699E-2</v>
      </c>
      <c r="E2231" s="7">
        <v>-4.7039738486176902E-2</v>
      </c>
      <c r="G2231" s="7">
        <v>27</v>
      </c>
      <c r="H2231" s="7">
        <v>23</v>
      </c>
      <c r="I2231" s="7">
        <v>4.2401087258459903E-2</v>
      </c>
      <c r="J2231" s="7">
        <v>-3.6664284544526603E-2</v>
      </c>
    </row>
    <row r="2232" spans="2:10" x14ac:dyDescent="0.2">
      <c r="B2232" s="7">
        <v>28</v>
      </c>
      <c r="C2232" s="7">
        <v>23</v>
      </c>
      <c r="D2232" s="7">
        <v>-0.20542487199683801</v>
      </c>
      <c r="E2232" s="7">
        <v>-0.147223879178073</v>
      </c>
      <c r="G2232" s="7">
        <v>28</v>
      </c>
      <c r="H2232" s="7">
        <v>23</v>
      </c>
      <c r="I2232" s="7">
        <v>-0.20484943568651401</v>
      </c>
      <c r="J2232" s="7">
        <v>-0.146917585235252</v>
      </c>
    </row>
    <row r="2233" spans="2:10" x14ac:dyDescent="0.2">
      <c r="B2233" s="7">
        <v>29</v>
      </c>
      <c r="C2233" s="7">
        <v>23</v>
      </c>
      <c r="D2233" s="7">
        <v>7.9004670758289194E-2</v>
      </c>
      <c r="E2233" s="7">
        <v>3.27925162649692E-2</v>
      </c>
      <c r="G2233" s="7">
        <v>29</v>
      </c>
      <c r="H2233" s="7">
        <v>23</v>
      </c>
      <c r="I2233" s="7">
        <v>7.99811235686025E-2</v>
      </c>
      <c r="J2233" s="7">
        <v>0.10765886527389799</v>
      </c>
    </row>
    <row r="2234" spans="2:10" x14ac:dyDescent="0.2">
      <c r="B2234" s="7">
        <v>30</v>
      </c>
      <c r="C2234" s="7">
        <v>23</v>
      </c>
      <c r="D2234" s="7">
        <v>4.3432185573744099E-2</v>
      </c>
      <c r="E2234" s="7">
        <v>7.1423073803650497E-2</v>
      </c>
      <c r="G2234" s="7">
        <v>30</v>
      </c>
      <c r="H2234" s="7">
        <v>23</v>
      </c>
      <c r="I2234" s="7">
        <v>4.3608867810832001E-2</v>
      </c>
      <c r="J2234" s="7">
        <v>6.9387240759354499E-2</v>
      </c>
    </row>
    <row r="2235" spans="2:10" x14ac:dyDescent="0.2">
      <c r="B2235" s="7">
        <v>31</v>
      </c>
      <c r="C2235" s="7">
        <v>23</v>
      </c>
      <c r="D2235" s="7">
        <v>7.2698850647730906E-2</v>
      </c>
      <c r="E2235" s="7">
        <v>-5.5357019024917502E-3</v>
      </c>
      <c r="G2235" s="7">
        <v>31</v>
      </c>
      <c r="H2235" s="7">
        <v>23</v>
      </c>
      <c r="I2235" s="7">
        <v>7.3020741482745094E-2</v>
      </c>
      <c r="J2235" s="7">
        <v>2.48521563476913E-2</v>
      </c>
    </row>
    <row r="2236" spans="2:10" x14ac:dyDescent="0.2">
      <c r="B2236" s="7">
        <v>32</v>
      </c>
      <c r="C2236" s="7">
        <v>23</v>
      </c>
      <c r="D2236" s="7">
        <v>2.1938829182119E-2</v>
      </c>
      <c r="E2236" s="7">
        <v>-8.7509846171410999E-2</v>
      </c>
      <c r="G2236" s="7">
        <v>32</v>
      </c>
      <c r="H2236" s="7">
        <v>23</v>
      </c>
      <c r="I2236" s="7">
        <v>2.2084221031041899E-2</v>
      </c>
      <c r="J2236" s="7">
        <v>8.7603491056139404E-2</v>
      </c>
    </row>
    <row r="2237" spans="2:10" x14ac:dyDescent="0.2">
      <c r="B2237" s="7">
        <v>33</v>
      </c>
      <c r="C2237" s="7">
        <v>23</v>
      </c>
      <c r="D2237" s="7">
        <v>1.61369592399119E-3</v>
      </c>
      <c r="E2237" s="7">
        <v>1.13484370627841E-2</v>
      </c>
      <c r="G2237" s="7">
        <v>33</v>
      </c>
      <c r="H2237" s="7">
        <v>23</v>
      </c>
      <c r="I2237" s="7">
        <v>1.9853659909436802E-3</v>
      </c>
      <c r="J2237" s="7">
        <v>-0.17085561294398999</v>
      </c>
    </row>
    <row r="2238" spans="2:10" x14ac:dyDescent="0.2">
      <c r="B2238" s="7">
        <v>34</v>
      </c>
      <c r="C2238" s="7">
        <v>23</v>
      </c>
      <c r="D2238" s="7">
        <v>8.4566235903981393E-2</v>
      </c>
      <c r="E2238" s="7">
        <v>7.1457813149956806E-2</v>
      </c>
      <c r="G2238" s="7">
        <v>34</v>
      </c>
      <c r="H2238" s="7">
        <v>23</v>
      </c>
      <c r="I2238" s="7">
        <v>8.3701175812269199E-2</v>
      </c>
      <c r="J2238" s="7">
        <v>2.8208440841057201E-2</v>
      </c>
    </row>
    <row r="2239" spans="2:10" x14ac:dyDescent="0.2">
      <c r="B2239" s="7">
        <v>35</v>
      </c>
      <c r="C2239" s="7">
        <v>23</v>
      </c>
      <c r="D2239" s="7">
        <v>4.6769998548713297E-2</v>
      </c>
      <c r="E2239" s="7">
        <v>1.77226725198132E-3</v>
      </c>
      <c r="G2239" s="7">
        <v>35</v>
      </c>
      <c r="H2239" s="7">
        <v>23</v>
      </c>
      <c r="I2239" s="7">
        <v>4.6967968285669001E-2</v>
      </c>
      <c r="J2239" s="7">
        <v>-5.2344022287282903E-2</v>
      </c>
    </row>
    <row r="2240" spans="2:10" x14ac:dyDescent="0.2">
      <c r="B2240" s="7">
        <v>36</v>
      </c>
      <c r="C2240" s="7">
        <v>23</v>
      </c>
      <c r="D2240" s="7">
        <v>7.0174654520707605E-2</v>
      </c>
      <c r="E2240" s="7">
        <v>7.6086784849406897E-2</v>
      </c>
      <c r="G2240" s="7">
        <v>36</v>
      </c>
      <c r="H2240" s="7">
        <v>23</v>
      </c>
      <c r="I2240" s="7">
        <v>6.9105704943055499E-2</v>
      </c>
      <c r="J2240" s="7">
        <v>-4.2813649014592101E-2</v>
      </c>
    </row>
    <row r="2241" spans="2:10" x14ac:dyDescent="0.2">
      <c r="B2241" s="7">
        <v>37</v>
      </c>
      <c r="C2241" s="7">
        <v>23</v>
      </c>
      <c r="D2241" s="7">
        <v>-2.89117437183108E-2</v>
      </c>
      <c r="E2241" s="7">
        <v>7.5110965079041095E-2</v>
      </c>
      <c r="G2241" s="7">
        <v>37</v>
      </c>
      <c r="H2241" s="7">
        <v>23</v>
      </c>
      <c r="I2241" s="7">
        <v>-2.8905318304497399E-2</v>
      </c>
      <c r="J2241" s="7">
        <v>7.8976281708806398E-2</v>
      </c>
    </row>
    <row r="2242" spans="2:10" x14ac:dyDescent="0.2">
      <c r="B2242" s="7">
        <v>38</v>
      </c>
      <c r="C2242" s="7">
        <v>23</v>
      </c>
      <c r="D2242" s="7">
        <v>7.1491446907085504E-2</v>
      </c>
      <c r="E2242" s="7">
        <v>2.4736089814137299E-2</v>
      </c>
      <c r="G2242" s="7">
        <v>38</v>
      </c>
      <c r="H2242" s="7">
        <v>23</v>
      </c>
      <c r="I2242" s="7">
        <v>7.1969756473533805E-2</v>
      </c>
      <c r="J2242" s="7">
        <v>-9.1794816489763099E-3</v>
      </c>
    </row>
    <row r="2243" spans="2:10" x14ac:dyDescent="0.2">
      <c r="B2243" s="7">
        <v>39</v>
      </c>
      <c r="C2243" s="7">
        <v>23</v>
      </c>
      <c r="D2243" s="7">
        <v>-3.14389802562118E-2</v>
      </c>
      <c r="E2243" s="7">
        <v>4.7128889855084601E-2</v>
      </c>
      <c r="G2243" s="7">
        <v>39</v>
      </c>
      <c r="H2243" s="7">
        <v>23</v>
      </c>
      <c r="I2243" s="7">
        <v>-3.0162219139595998E-2</v>
      </c>
      <c r="J2243" s="7">
        <v>2.4005197992833498E-2</v>
      </c>
    </row>
    <row r="2244" spans="2:10" x14ac:dyDescent="0.2">
      <c r="B2244" s="7">
        <v>40</v>
      </c>
      <c r="C2244" s="7">
        <v>23</v>
      </c>
      <c r="D2244" s="7">
        <v>-5.96918474378327E-3</v>
      </c>
      <c r="E2244" s="7">
        <v>-2.9326509033866799E-2</v>
      </c>
      <c r="G2244" s="7">
        <v>40</v>
      </c>
      <c r="H2244" s="7">
        <v>23</v>
      </c>
      <c r="I2244" s="7">
        <v>-5.7171874711379198E-3</v>
      </c>
      <c r="J2244" s="7">
        <v>-4.7555707925640803E-2</v>
      </c>
    </row>
    <row r="2245" spans="2:10" x14ac:dyDescent="0.2">
      <c r="B2245" s="7">
        <v>41</v>
      </c>
      <c r="C2245" s="7">
        <v>23</v>
      </c>
      <c r="D2245" s="7">
        <v>4.69366275442109E-2</v>
      </c>
      <c r="E2245" s="7">
        <v>6.8117744893729801E-3</v>
      </c>
      <c r="G2245" s="7">
        <v>41</v>
      </c>
      <c r="H2245" s="7">
        <v>23</v>
      </c>
      <c r="I2245" s="7">
        <v>4.6873234935585401E-2</v>
      </c>
      <c r="J2245" s="7">
        <v>6.8861824001075406E-2</v>
      </c>
    </row>
    <row r="2246" spans="2:10" x14ac:dyDescent="0.2">
      <c r="B2246" s="7">
        <v>42</v>
      </c>
      <c r="C2246" s="7">
        <v>23</v>
      </c>
      <c r="D2246" s="7">
        <v>7.9634245405333801E-2</v>
      </c>
      <c r="E2246" s="7">
        <v>0.14514071316623101</v>
      </c>
      <c r="G2246" s="7">
        <v>42</v>
      </c>
      <c r="H2246" s="7">
        <v>23</v>
      </c>
      <c r="I2246" s="7">
        <v>7.9021913445018299E-2</v>
      </c>
      <c r="J2246" s="7">
        <v>4.7922120577897701E-2</v>
      </c>
    </row>
    <row r="2247" spans="2:10" x14ac:dyDescent="0.2">
      <c r="B2247" s="7">
        <v>43</v>
      </c>
      <c r="C2247" s="7">
        <v>23</v>
      </c>
      <c r="D2247" s="7">
        <v>7.5403603318603601E-2</v>
      </c>
      <c r="E2247" s="7">
        <v>2.0670878491639399E-2</v>
      </c>
      <c r="G2247" s="7">
        <v>43</v>
      </c>
      <c r="H2247" s="7">
        <v>23</v>
      </c>
      <c r="I2247" s="7">
        <v>7.5043523824504604E-2</v>
      </c>
      <c r="J2247" s="7">
        <v>4.7634332456389901E-3</v>
      </c>
    </row>
    <row r="2248" spans="2:10" x14ac:dyDescent="0.2">
      <c r="B2248" s="7">
        <v>44</v>
      </c>
      <c r="C2248" s="7">
        <v>23</v>
      </c>
      <c r="D2248" s="7">
        <v>1.25458790741071E-2</v>
      </c>
      <c r="E2248" s="7">
        <v>3.5482372806203699E-3</v>
      </c>
      <c r="G2248" s="7">
        <v>44</v>
      </c>
      <c r="H2248" s="7">
        <v>23</v>
      </c>
      <c r="I2248" s="7">
        <v>1.28319041058234E-2</v>
      </c>
      <c r="J2248" s="7">
        <v>-1.04753484622346E-2</v>
      </c>
    </row>
    <row r="2249" spans="2:10" x14ac:dyDescent="0.2">
      <c r="B2249" s="7">
        <v>45</v>
      </c>
      <c r="C2249" s="7">
        <v>23</v>
      </c>
      <c r="D2249" s="7">
        <v>1.3436720118857401E-2</v>
      </c>
      <c r="E2249" s="7">
        <v>-1.68023772794577E-2</v>
      </c>
      <c r="G2249" s="7">
        <v>45</v>
      </c>
      <c r="H2249" s="7">
        <v>23</v>
      </c>
      <c r="I2249" s="7">
        <v>1.37251384488568E-2</v>
      </c>
      <c r="J2249" s="7">
        <v>-4.4725772634130599E-2</v>
      </c>
    </row>
    <row r="2250" spans="2:10" x14ac:dyDescent="0.2">
      <c r="B2250" s="7">
        <v>46</v>
      </c>
      <c r="C2250" s="7">
        <v>23</v>
      </c>
      <c r="D2250" s="7">
        <v>7.06881318529025E-2</v>
      </c>
      <c r="E2250" s="7">
        <v>-2.362432686059E-2</v>
      </c>
      <c r="G2250" s="7">
        <v>46</v>
      </c>
      <c r="H2250" s="7">
        <v>23</v>
      </c>
      <c r="I2250" s="7">
        <v>7.0575093174914699E-2</v>
      </c>
      <c r="J2250" s="7">
        <v>8.0093595274146195E-2</v>
      </c>
    </row>
    <row r="2251" spans="2:10" x14ac:dyDescent="0.2">
      <c r="B2251" s="7">
        <v>47</v>
      </c>
      <c r="C2251" s="7">
        <v>23</v>
      </c>
      <c r="D2251" s="7">
        <v>0.12997642212977401</v>
      </c>
      <c r="E2251" s="7">
        <v>0.14859360684989101</v>
      </c>
      <c r="G2251" s="7">
        <v>47</v>
      </c>
      <c r="H2251" s="7">
        <v>23</v>
      </c>
      <c r="I2251" s="7">
        <v>0.13147886327442701</v>
      </c>
      <c r="J2251" s="7">
        <v>0.21484142803574399</v>
      </c>
    </row>
    <row r="2252" spans="2:10" x14ac:dyDescent="0.2">
      <c r="B2252" s="7">
        <v>48</v>
      </c>
      <c r="C2252" s="7">
        <v>23</v>
      </c>
      <c r="D2252" s="7">
        <v>-3.0771936491826E-2</v>
      </c>
      <c r="E2252" s="7">
        <v>4.8052125848961701E-2</v>
      </c>
      <c r="G2252" s="7">
        <v>48</v>
      </c>
      <c r="H2252" s="7">
        <v>23</v>
      </c>
      <c r="I2252" s="7">
        <v>-2.98597289415596E-2</v>
      </c>
      <c r="J2252" s="7">
        <v>-5.5794095215034603E-2</v>
      </c>
    </row>
    <row r="2253" spans="2:10" x14ac:dyDescent="0.2">
      <c r="B2253" s="7">
        <v>49</v>
      </c>
      <c r="C2253" s="7">
        <v>23</v>
      </c>
      <c r="D2253" s="7">
        <v>7.7951229763094404E-2</v>
      </c>
      <c r="E2253" s="7">
        <v>0.152410121875938</v>
      </c>
      <c r="G2253" s="7">
        <v>49</v>
      </c>
      <c r="H2253" s="7">
        <v>23</v>
      </c>
      <c r="I2253" s="7">
        <v>7.7451180817536894E-2</v>
      </c>
      <c r="J2253" s="7">
        <v>0.13765392870870799</v>
      </c>
    </row>
    <row r="2254" spans="2:10" x14ac:dyDescent="0.2">
      <c r="B2254" s="7">
        <v>50</v>
      </c>
      <c r="C2254" s="7">
        <v>23</v>
      </c>
      <c r="D2254" s="7">
        <v>-9.4072195595591906E-2</v>
      </c>
      <c r="E2254" s="7">
        <v>8.1633298158081402E-3</v>
      </c>
      <c r="G2254" s="7">
        <v>50</v>
      </c>
      <c r="H2254" s="7">
        <v>23</v>
      </c>
      <c r="I2254" s="7">
        <v>-9.3020723702029101E-2</v>
      </c>
      <c r="J2254" s="7">
        <v>-9.8668281696593099E-2</v>
      </c>
    </row>
    <row r="2255" spans="2:10" x14ac:dyDescent="0.2">
      <c r="B2255" s="7">
        <v>51</v>
      </c>
      <c r="C2255" s="7">
        <v>23</v>
      </c>
      <c r="D2255" s="7">
        <v>6.6678204172724506E-2</v>
      </c>
      <c r="E2255" s="7">
        <v>-1.5312487164180801E-3</v>
      </c>
      <c r="G2255" s="7">
        <v>51</v>
      </c>
      <c r="H2255" s="7">
        <v>23</v>
      </c>
      <c r="I2255" s="7">
        <v>6.6876735353066194E-2</v>
      </c>
      <c r="J2255" s="7">
        <v>-8.0359059924415294E-3</v>
      </c>
    </row>
    <row r="2256" spans="2:10" x14ac:dyDescent="0.2">
      <c r="B2256" s="7">
        <v>52</v>
      </c>
      <c r="C2256" s="7">
        <v>23</v>
      </c>
      <c r="D2256" s="7">
        <v>9.2029591991144202E-2</v>
      </c>
      <c r="E2256" s="7">
        <v>2.8889246578131599E-2</v>
      </c>
      <c r="G2256" s="7">
        <v>52</v>
      </c>
      <c r="H2256" s="7">
        <v>23</v>
      </c>
      <c r="I2256" s="7">
        <v>9.1857646078050706E-2</v>
      </c>
      <c r="J2256" s="7">
        <v>9.6604449417071706E-2</v>
      </c>
    </row>
    <row r="2257" spans="2:10" x14ac:dyDescent="0.2">
      <c r="B2257" s="7">
        <v>53</v>
      </c>
      <c r="C2257" s="7">
        <v>23</v>
      </c>
      <c r="D2257" s="7">
        <v>-1.6519781702953699E-2</v>
      </c>
      <c r="E2257" s="7">
        <v>1.18960394038812E-2</v>
      </c>
      <c r="G2257" s="7">
        <v>53</v>
      </c>
      <c r="H2257" s="7">
        <v>23</v>
      </c>
      <c r="I2257" s="7">
        <v>-1.70319875389566E-2</v>
      </c>
      <c r="J2257" s="7">
        <v>-7.8049522547715397E-2</v>
      </c>
    </row>
    <row r="2258" spans="2:10" x14ac:dyDescent="0.2">
      <c r="B2258" s="7">
        <v>54</v>
      </c>
      <c r="C2258" s="7">
        <v>23</v>
      </c>
      <c r="D2258" s="7">
        <v>-7.1611410919114604E-2</v>
      </c>
      <c r="E2258" s="7">
        <v>-5.0926742979411799E-2</v>
      </c>
      <c r="G2258" s="7">
        <v>54</v>
      </c>
      <c r="H2258" s="7">
        <v>23</v>
      </c>
      <c r="I2258" s="7">
        <v>-7.0204245096730802E-2</v>
      </c>
      <c r="J2258" s="7">
        <v>-0.13703434284304999</v>
      </c>
    </row>
    <row r="2259" spans="2:10" x14ac:dyDescent="0.2">
      <c r="B2259" s="7">
        <v>55</v>
      </c>
      <c r="C2259" s="7">
        <v>23</v>
      </c>
      <c r="D2259" s="7">
        <v>-3.1703985147887102E-2</v>
      </c>
      <c r="E2259" s="7">
        <v>-2.47660167571357E-2</v>
      </c>
      <c r="G2259" s="7">
        <v>55</v>
      </c>
      <c r="H2259" s="7">
        <v>23</v>
      </c>
      <c r="I2259" s="7">
        <v>-3.0993708617899102E-2</v>
      </c>
      <c r="J2259" s="7">
        <v>-4.5098056489720796E-3</v>
      </c>
    </row>
    <row r="2260" spans="2:10" x14ac:dyDescent="0.2">
      <c r="B2260" s="7">
        <v>56</v>
      </c>
      <c r="C2260" s="7">
        <v>23</v>
      </c>
      <c r="D2260" s="7">
        <v>1.30547051469367E-2</v>
      </c>
      <c r="E2260" s="7">
        <v>-2.9565717419894E-2</v>
      </c>
      <c r="G2260" s="7">
        <v>56</v>
      </c>
      <c r="H2260" s="7">
        <v>23</v>
      </c>
      <c r="I2260" s="7">
        <v>1.3311725900649701E-2</v>
      </c>
      <c r="J2260" s="7">
        <v>-5.7054888772809099E-2</v>
      </c>
    </row>
    <row r="2261" spans="2:10" x14ac:dyDescent="0.2">
      <c r="B2261" s="7">
        <v>57</v>
      </c>
      <c r="C2261" s="7">
        <v>23</v>
      </c>
      <c r="D2261" s="7">
        <v>0.110428084334957</v>
      </c>
      <c r="E2261" s="7">
        <v>1.1040519858642701E-2</v>
      </c>
      <c r="G2261" s="7">
        <v>57</v>
      </c>
      <c r="H2261" s="7">
        <v>23</v>
      </c>
      <c r="I2261" s="7">
        <v>0.11037939676983299</v>
      </c>
      <c r="J2261" s="7">
        <v>8.3720012631603793E-2</v>
      </c>
    </row>
    <row r="2262" spans="2:10" x14ac:dyDescent="0.2">
      <c r="B2262" s="7">
        <v>58</v>
      </c>
      <c r="C2262" s="7">
        <v>23</v>
      </c>
      <c r="D2262" s="7">
        <v>-1.4378454876418101E-3</v>
      </c>
      <c r="E2262" s="7">
        <v>-4.0572872010466603E-2</v>
      </c>
      <c r="G2262" s="7">
        <v>58</v>
      </c>
      <c r="H2262" s="7">
        <v>23</v>
      </c>
      <c r="I2262" s="7">
        <v>-1.42771312919265E-3</v>
      </c>
      <c r="J2262" s="7">
        <v>-6.7639968863215202E-2</v>
      </c>
    </row>
    <row r="2263" spans="2:10" x14ac:dyDescent="0.2">
      <c r="B2263" s="7">
        <v>59</v>
      </c>
      <c r="C2263" s="7">
        <v>23</v>
      </c>
      <c r="D2263" s="7">
        <v>-0.15534479839197801</v>
      </c>
      <c r="E2263" s="7">
        <v>2.50643247460864E-2</v>
      </c>
      <c r="G2263" s="7">
        <v>59</v>
      </c>
      <c r="H2263" s="7">
        <v>23</v>
      </c>
      <c r="I2263" s="7">
        <v>-0.154593789544517</v>
      </c>
      <c r="J2263" s="7">
        <v>9.1665888958427592E-3</v>
      </c>
    </row>
    <row r="2264" spans="2:10" x14ac:dyDescent="0.2">
      <c r="B2264" s="7">
        <v>60</v>
      </c>
      <c r="C2264" s="7">
        <v>23</v>
      </c>
      <c r="D2264" s="7">
        <v>-1.3930123676004799E-3</v>
      </c>
      <c r="E2264" s="7">
        <v>-7.8198654611899301E-2</v>
      </c>
      <c r="G2264" s="7">
        <v>60</v>
      </c>
      <c r="H2264" s="7">
        <v>23</v>
      </c>
      <c r="I2264" s="7">
        <v>-1.1990021302068501E-3</v>
      </c>
      <c r="J2264" s="7">
        <v>-1.3667816346872599E-2</v>
      </c>
    </row>
    <row r="2265" spans="2:10" x14ac:dyDescent="0.2">
      <c r="B2265" s="7">
        <v>61</v>
      </c>
      <c r="C2265" s="7">
        <v>23</v>
      </c>
      <c r="D2265" s="7">
        <v>-0.10397409455747</v>
      </c>
      <c r="E2265" s="7">
        <v>-0.13731086126224501</v>
      </c>
      <c r="G2265" s="7">
        <v>61</v>
      </c>
      <c r="H2265" s="7">
        <v>23</v>
      </c>
      <c r="I2265" s="7">
        <v>-0.102730747006971</v>
      </c>
      <c r="J2265" s="7">
        <v>-0.15938798213287</v>
      </c>
    </row>
    <row r="2266" spans="2:10" x14ac:dyDescent="0.2">
      <c r="B2266" s="7">
        <v>62</v>
      </c>
      <c r="C2266" s="7">
        <v>23</v>
      </c>
      <c r="D2266" s="7">
        <v>-0.12237252382724501</v>
      </c>
      <c r="E2266" s="7">
        <v>-4.42145091731092E-2</v>
      </c>
      <c r="G2266" s="7">
        <v>62</v>
      </c>
      <c r="H2266" s="7">
        <v>23</v>
      </c>
      <c r="I2266" s="7">
        <v>-0.120112249076072</v>
      </c>
      <c r="J2266" s="7">
        <v>-1.7364668031483201E-2</v>
      </c>
    </row>
    <row r="2267" spans="2:10" x14ac:dyDescent="0.2">
      <c r="B2267" s="7">
        <v>63</v>
      </c>
      <c r="C2267" s="7">
        <v>23</v>
      </c>
      <c r="D2267" s="7">
        <v>-0.18503970226187499</v>
      </c>
      <c r="E2267" s="7">
        <v>-0.119595950593732</v>
      </c>
      <c r="G2267" s="7">
        <v>63</v>
      </c>
      <c r="H2267" s="7">
        <v>23</v>
      </c>
      <c r="I2267" s="7">
        <v>-0.182809284048249</v>
      </c>
      <c r="J2267" s="7">
        <v>-0.105595351783736</v>
      </c>
    </row>
    <row r="2268" spans="2:10" x14ac:dyDescent="0.2">
      <c r="B2268" s="7">
        <v>64</v>
      </c>
      <c r="C2268" s="7">
        <v>23</v>
      </c>
      <c r="D2268" s="7">
        <v>-4.1397092821219103E-2</v>
      </c>
      <c r="E2268" s="7">
        <v>-7.3556609046205396E-2</v>
      </c>
      <c r="G2268" s="7">
        <v>64</v>
      </c>
      <c r="H2268" s="7">
        <v>23</v>
      </c>
      <c r="I2268" s="7">
        <v>-4.0366487787570897E-2</v>
      </c>
      <c r="J2268" s="7">
        <v>-6.3353914295516803E-2</v>
      </c>
    </row>
    <row r="2269" spans="2:10" x14ac:dyDescent="0.2">
      <c r="B2269" s="7">
        <v>65</v>
      </c>
      <c r="C2269" s="7">
        <v>23</v>
      </c>
      <c r="D2269" s="7">
        <v>-1.90927684362272E-2</v>
      </c>
      <c r="E2269" s="7">
        <v>2.6003411877439899E-2</v>
      </c>
      <c r="G2269" s="7">
        <v>65</v>
      </c>
      <c r="H2269" s="7">
        <v>23</v>
      </c>
      <c r="I2269" s="7">
        <v>-1.9184976960950499E-2</v>
      </c>
      <c r="J2269" s="7">
        <v>7.8740340234411104E-3</v>
      </c>
    </row>
    <row r="2270" spans="2:10" x14ac:dyDescent="0.2">
      <c r="B2270" s="7">
        <v>66</v>
      </c>
      <c r="C2270" s="7">
        <v>23</v>
      </c>
      <c r="D2270" s="7">
        <v>0.140407197907122</v>
      </c>
      <c r="E2270" s="7">
        <v>0.18408722219377099</v>
      </c>
      <c r="G2270" s="7">
        <v>66</v>
      </c>
      <c r="H2270" s="7">
        <v>23</v>
      </c>
      <c r="I2270" s="7">
        <v>0.13977355618191301</v>
      </c>
      <c r="J2270" s="7">
        <v>9.3500686071415401E-2</v>
      </c>
    </row>
    <row r="2271" spans="2:10" x14ac:dyDescent="0.2">
      <c r="B2271" s="7">
        <v>67</v>
      </c>
      <c r="C2271" s="7">
        <v>23</v>
      </c>
      <c r="D2271" s="7">
        <v>6.3519476742804698E-2</v>
      </c>
      <c r="E2271" s="7">
        <v>-1.9436197912714399E-2</v>
      </c>
      <c r="G2271" s="7">
        <v>67</v>
      </c>
      <c r="H2271" s="7">
        <v>23</v>
      </c>
      <c r="I2271" s="7">
        <v>6.3198153558087E-2</v>
      </c>
      <c r="J2271" s="7">
        <v>5.0680544969630099E-2</v>
      </c>
    </row>
    <row r="2272" spans="2:10" x14ac:dyDescent="0.2">
      <c r="B2272" s="7">
        <v>68</v>
      </c>
      <c r="C2272" s="7">
        <v>23</v>
      </c>
      <c r="D2272" s="7">
        <v>6.5239029790768996E-2</v>
      </c>
      <c r="E2272" s="7">
        <v>1.6557637454447199E-2</v>
      </c>
      <c r="G2272" s="7">
        <v>68</v>
      </c>
      <c r="H2272" s="7">
        <v>23</v>
      </c>
      <c r="I2272" s="7">
        <v>6.5499599159673794E-2</v>
      </c>
      <c r="J2272" s="7">
        <v>7.8962444255173694E-2</v>
      </c>
    </row>
    <row r="2273" spans="2:10" x14ac:dyDescent="0.2">
      <c r="B2273" s="7">
        <v>69</v>
      </c>
      <c r="C2273" s="7">
        <v>23</v>
      </c>
      <c r="D2273" s="7">
        <v>-0.17557825517981501</v>
      </c>
      <c r="E2273" s="7">
        <v>-0.22565315806971001</v>
      </c>
      <c r="G2273" s="7">
        <v>69</v>
      </c>
      <c r="H2273" s="7">
        <v>23</v>
      </c>
      <c r="I2273" s="7">
        <v>-0.17216662565607299</v>
      </c>
      <c r="J2273" s="7">
        <v>-7.9223873770258593E-2</v>
      </c>
    </row>
    <row r="2274" spans="2:10" x14ac:dyDescent="0.2">
      <c r="B2274" s="7">
        <v>70</v>
      </c>
      <c r="C2274" s="7">
        <v>23</v>
      </c>
      <c r="D2274" s="7">
        <v>-0.16096608201840801</v>
      </c>
      <c r="E2274" s="7">
        <v>-7.8471534530883999E-2</v>
      </c>
      <c r="G2274" s="7">
        <v>70</v>
      </c>
      <c r="H2274" s="7">
        <v>23</v>
      </c>
      <c r="I2274" s="7">
        <v>-0.159117506457681</v>
      </c>
      <c r="J2274" s="7">
        <v>-0.16961089960300901</v>
      </c>
    </row>
    <row r="2275" spans="2:10" x14ac:dyDescent="0.2">
      <c r="B2275" s="7">
        <v>71</v>
      </c>
      <c r="C2275" s="7">
        <v>23</v>
      </c>
      <c r="D2275" s="7">
        <v>7.1190303632301194E-2</v>
      </c>
      <c r="E2275" s="7">
        <v>6.3718281921678596E-2</v>
      </c>
      <c r="G2275" s="7">
        <v>71</v>
      </c>
      <c r="H2275" s="7">
        <v>23</v>
      </c>
      <c r="I2275" s="7">
        <v>7.1147882355765205E-2</v>
      </c>
      <c r="J2275" s="7">
        <v>6.6411746041463698E-3</v>
      </c>
    </row>
    <row r="2276" spans="2:10" x14ac:dyDescent="0.2">
      <c r="B2276" s="7">
        <v>72</v>
      </c>
      <c r="C2276" s="7">
        <v>23</v>
      </c>
      <c r="D2276" s="7">
        <v>4.6886947567008598E-2</v>
      </c>
      <c r="E2276" s="7">
        <v>0.119091027298476</v>
      </c>
      <c r="G2276" s="7">
        <v>72</v>
      </c>
      <c r="H2276" s="7">
        <v>23</v>
      </c>
      <c r="I2276" s="7">
        <v>4.6771944180108001E-2</v>
      </c>
      <c r="J2276" s="7">
        <v>3.0067818980850099E-2</v>
      </c>
    </row>
    <row r="2277" spans="2:10" x14ac:dyDescent="0.2">
      <c r="B2277" s="7">
        <v>73</v>
      </c>
      <c r="C2277" s="7">
        <v>23</v>
      </c>
      <c r="D2277" s="7">
        <v>-2.9971411800726599E-2</v>
      </c>
      <c r="E2277" s="7">
        <v>6.0794153344897198E-2</v>
      </c>
      <c r="G2277" s="7">
        <v>73</v>
      </c>
      <c r="H2277" s="7">
        <v>23</v>
      </c>
      <c r="I2277" s="7">
        <v>-2.97840287263469E-2</v>
      </c>
      <c r="J2277" s="7">
        <v>2.8692228499663099E-2</v>
      </c>
    </row>
    <row r="2278" spans="2:10" x14ac:dyDescent="0.2">
      <c r="B2278" s="7">
        <v>74</v>
      </c>
      <c r="C2278" s="7">
        <v>23</v>
      </c>
      <c r="D2278" s="7">
        <v>1.43911464515369E-2</v>
      </c>
      <c r="E2278" s="7">
        <v>6.2745046833684995E-2</v>
      </c>
      <c r="G2278" s="7">
        <v>74</v>
      </c>
      <c r="H2278" s="7">
        <v>23</v>
      </c>
      <c r="I2278" s="7">
        <v>1.4624854439409401E-2</v>
      </c>
      <c r="J2278" s="7">
        <v>3.1767151467191099E-2</v>
      </c>
    </row>
    <row r="2279" spans="2:10" x14ac:dyDescent="0.2">
      <c r="B2279" s="7">
        <v>75</v>
      </c>
      <c r="C2279" s="7">
        <v>23</v>
      </c>
      <c r="D2279" s="7">
        <v>-0.16858308182547099</v>
      </c>
      <c r="E2279" s="7">
        <v>-0.12308547986297</v>
      </c>
      <c r="G2279" s="7">
        <v>75</v>
      </c>
      <c r="H2279" s="7">
        <v>23</v>
      </c>
      <c r="I2279" s="7">
        <v>-0.16736856605803899</v>
      </c>
      <c r="J2279" s="7">
        <v>-7.8360069212660505E-2</v>
      </c>
    </row>
    <row r="2280" spans="2:10" x14ac:dyDescent="0.2">
      <c r="B2280" s="7">
        <v>76</v>
      </c>
      <c r="C2280" s="7">
        <v>23</v>
      </c>
      <c r="D2280" s="7">
        <v>1.42775771558252E-2</v>
      </c>
      <c r="E2280" s="7">
        <v>3.1669346843965898E-2</v>
      </c>
      <c r="G2280" s="7">
        <v>76</v>
      </c>
      <c r="H2280" s="7">
        <v>23</v>
      </c>
      <c r="I2280" s="7">
        <v>1.44010362036688E-2</v>
      </c>
      <c r="J2280" s="7">
        <v>1.3107761436741E-2</v>
      </c>
    </row>
    <row r="2281" spans="2:10" x14ac:dyDescent="0.2">
      <c r="B2281" s="7">
        <v>77</v>
      </c>
      <c r="C2281" s="7">
        <v>23</v>
      </c>
      <c r="D2281" s="7">
        <v>-5.7468711620059003E-2</v>
      </c>
      <c r="E2281" s="7">
        <v>2.6817399429209101E-2</v>
      </c>
      <c r="G2281" s="7">
        <v>77</v>
      </c>
      <c r="H2281" s="7">
        <v>23</v>
      </c>
      <c r="I2281" s="7">
        <v>-5.58261931130897E-2</v>
      </c>
      <c r="J2281" s="7">
        <v>-4.2346359992977901E-2</v>
      </c>
    </row>
    <row r="2282" spans="2:10" x14ac:dyDescent="0.2">
      <c r="B2282" s="7">
        <v>78</v>
      </c>
      <c r="C2282" s="7">
        <v>23</v>
      </c>
      <c r="D2282" s="7">
        <v>0.14442433666754301</v>
      </c>
      <c r="E2282" s="7">
        <v>0.18921611481549799</v>
      </c>
      <c r="G2282" s="7">
        <v>78</v>
      </c>
      <c r="H2282" s="7">
        <v>23</v>
      </c>
      <c r="I2282" s="7">
        <v>0.14547675470140001</v>
      </c>
      <c r="J2282" s="7">
        <v>0.148052770237076</v>
      </c>
    </row>
    <row r="2283" spans="2:10" x14ac:dyDescent="0.2">
      <c r="B2283" s="7">
        <v>79</v>
      </c>
      <c r="C2283" s="7">
        <v>23</v>
      </c>
      <c r="D2283" s="7">
        <v>-6.2291983122433302E-2</v>
      </c>
      <c r="E2283" s="7">
        <v>4.3691500943744202E-2</v>
      </c>
      <c r="G2283" s="7">
        <v>79</v>
      </c>
      <c r="H2283" s="7">
        <v>23</v>
      </c>
      <c r="I2283" s="7">
        <v>-6.2781243582643101E-2</v>
      </c>
      <c r="J2283" s="7">
        <v>-1.7364391597533699E-2</v>
      </c>
    </row>
    <row r="2284" spans="2:10" x14ac:dyDescent="0.2">
      <c r="B2284" s="7">
        <v>80</v>
      </c>
      <c r="C2284" s="7">
        <v>23</v>
      </c>
      <c r="D2284" s="7">
        <v>-2.3467017505082E-2</v>
      </c>
      <c r="E2284" s="7">
        <v>3.9667164079951099E-2</v>
      </c>
      <c r="G2284" s="7">
        <v>80</v>
      </c>
      <c r="H2284" s="7">
        <v>23</v>
      </c>
      <c r="I2284" s="7">
        <v>-2.2795306595414299E-2</v>
      </c>
      <c r="J2284" s="7">
        <v>2.5746805946100799E-2</v>
      </c>
    </row>
    <row r="2285" spans="2:10" x14ac:dyDescent="0.2">
      <c r="B2285" s="7">
        <v>81</v>
      </c>
      <c r="C2285" s="7">
        <v>23</v>
      </c>
      <c r="D2285" s="7">
        <v>5.0231587601531999E-2</v>
      </c>
      <c r="E2285" s="7">
        <v>3.45594042025201E-2</v>
      </c>
      <c r="G2285" s="7">
        <v>81</v>
      </c>
      <c r="H2285" s="7">
        <v>23</v>
      </c>
      <c r="I2285" s="7">
        <v>5.0185355451722202E-2</v>
      </c>
      <c r="J2285" s="7">
        <v>-1.8673473383122599E-2</v>
      </c>
    </row>
    <row r="2286" spans="2:10" x14ac:dyDescent="0.2">
      <c r="B2286" s="7">
        <v>82</v>
      </c>
      <c r="C2286" s="7">
        <v>23</v>
      </c>
      <c r="D2286" s="7">
        <v>3.6098495419272701E-2</v>
      </c>
      <c r="E2286" s="7">
        <v>-5.7832423066105997E-2</v>
      </c>
      <c r="G2286" s="7">
        <v>82</v>
      </c>
      <c r="H2286" s="7">
        <v>23</v>
      </c>
      <c r="I2286" s="7">
        <v>3.63659542575707E-2</v>
      </c>
      <c r="J2286" s="7">
        <v>4.9339165813204702E-2</v>
      </c>
    </row>
    <row r="2287" spans="2:10" x14ac:dyDescent="0.2">
      <c r="B2287" s="7">
        <v>83</v>
      </c>
      <c r="C2287" s="7">
        <v>23</v>
      </c>
      <c r="D2287" s="7">
        <v>3.68001267229143E-2</v>
      </c>
      <c r="E2287" s="7">
        <v>7.4189542772245404E-2</v>
      </c>
      <c r="G2287" s="7">
        <v>83</v>
      </c>
      <c r="H2287" s="7">
        <v>23</v>
      </c>
      <c r="I2287" s="7">
        <v>3.6759133865313501E-2</v>
      </c>
      <c r="J2287" s="7">
        <v>-4.4803988808215699E-2</v>
      </c>
    </row>
    <row r="2288" spans="2:10" x14ac:dyDescent="0.2">
      <c r="B2288" s="7">
        <v>84</v>
      </c>
      <c r="C2288" s="7">
        <v>23</v>
      </c>
      <c r="D2288" s="7">
        <v>1.7868496215410101E-2</v>
      </c>
      <c r="E2288" s="7">
        <v>4.3650747725230601E-2</v>
      </c>
      <c r="G2288" s="7">
        <v>84</v>
      </c>
      <c r="H2288" s="7">
        <v>23</v>
      </c>
      <c r="I2288" s="7">
        <v>1.80393291556822E-2</v>
      </c>
      <c r="J2288" s="7">
        <v>8.4149997888626898E-2</v>
      </c>
    </row>
    <row r="2289" spans="2:10" x14ac:dyDescent="0.2">
      <c r="B2289" s="7">
        <v>85</v>
      </c>
      <c r="C2289" s="7">
        <v>23</v>
      </c>
      <c r="D2289" s="7">
        <v>1.4127418691474601E-2</v>
      </c>
      <c r="E2289" s="7">
        <v>0.105847973121723</v>
      </c>
      <c r="G2289" s="7">
        <v>85</v>
      </c>
      <c r="H2289" s="7">
        <v>23</v>
      </c>
      <c r="I2289" s="7">
        <v>1.4117992144795401E-2</v>
      </c>
      <c r="J2289" s="7">
        <v>-6.1507652398688599E-2</v>
      </c>
    </row>
    <row r="2290" spans="2:10" x14ac:dyDescent="0.2">
      <c r="B2290" s="7">
        <v>86</v>
      </c>
      <c r="C2290" s="7">
        <v>23</v>
      </c>
      <c r="D2290" s="7">
        <v>0.168394214549767</v>
      </c>
      <c r="E2290" s="7">
        <v>0.21081150637746901</v>
      </c>
      <c r="G2290" s="7">
        <v>86</v>
      </c>
      <c r="H2290" s="7">
        <v>23</v>
      </c>
      <c r="I2290" s="7">
        <v>0.16855276198088201</v>
      </c>
      <c r="J2290" s="7">
        <v>0.17034784771234099</v>
      </c>
    </row>
    <row r="2291" spans="2:10" x14ac:dyDescent="0.2">
      <c r="B2291" s="7">
        <v>87</v>
      </c>
      <c r="C2291" s="7">
        <v>23</v>
      </c>
      <c r="D2291" s="7">
        <v>3.8742512813573902E-2</v>
      </c>
      <c r="E2291" s="7">
        <v>-3.2882211779199401E-3</v>
      </c>
      <c r="G2291" s="7">
        <v>87</v>
      </c>
      <c r="H2291" s="7">
        <v>23</v>
      </c>
      <c r="I2291" s="7">
        <v>3.8634716110712099E-2</v>
      </c>
      <c r="J2291" s="7">
        <v>6.0420967967027998E-2</v>
      </c>
    </row>
    <row r="2292" spans="2:10" x14ac:dyDescent="0.2">
      <c r="B2292" s="7">
        <v>88</v>
      </c>
      <c r="C2292" s="7">
        <v>23</v>
      </c>
      <c r="D2292" s="7">
        <v>-7.1775196358235094E-2</v>
      </c>
      <c r="E2292" s="7">
        <v>-2.3246581019400001E-2</v>
      </c>
      <c r="G2292" s="7">
        <v>88</v>
      </c>
      <c r="H2292" s="7">
        <v>23</v>
      </c>
      <c r="I2292" s="7">
        <v>-7.0162785217800006E-2</v>
      </c>
      <c r="J2292" s="7">
        <v>5.6282458415960697E-2</v>
      </c>
    </row>
    <row r="2293" spans="2:10" x14ac:dyDescent="0.2">
      <c r="B2293" s="7">
        <v>89</v>
      </c>
      <c r="C2293" s="7">
        <v>23</v>
      </c>
      <c r="D2293" s="7">
        <v>-8.9288734618316198E-2</v>
      </c>
      <c r="E2293" s="7">
        <v>-9.3941604169938103E-2</v>
      </c>
      <c r="G2293" s="7">
        <v>89</v>
      </c>
      <c r="H2293" s="7">
        <v>23</v>
      </c>
      <c r="I2293" s="7">
        <v>-8.6056041269062106E-2</v>
      </c>
      <c r="J2293" s="7">
        <v>-2.0983050582215099E-2</v>
      </c>
    </row>
    <row r="2294" spans="2:10" x14ac:dyDescent="0.2">
      <c r="B2294" s="7">
        <v>90</v>
      </c>
      <c r="C2294" s="7">
        <v>23</v>
      </c>
      <c r="D2294" s="7">
        <v>0.26958162310311501</v>
      </c>
      <c r="E2294" s="7">
        <v>0.160012415912204</v>
      </c>
      <c r="G2294" s="7">
        <v>90</v>
      </c>
      <c r="H2294" s="7">
        <v>23</v>
      </c>
      <c r="I2294" s="7">
        <v>0.269875996631187</v>
      </c>
      <c r="J2294" s="7">
        <v>0.198054430182033</v>
      </c>
    </row>
    <row r="2295" spans="2:10" x14ac:dyDescent="0.2">
      <c r="B2295" s="7">
        <v>91</v>
      </c>
      <c r="C2295" s="7">
        <v>23</v>
      </c>
      <c r="D2295" s="7">
        <v>2.2112159650990999E-3</v>
      </c>
      <c r="E2295" s="7">
        <v>-3.24843472780749E-2</v>
      </c>
      <c r="G2295" s="7">
        <v>91</v>
      </c>
      <c r="H2295" s="7">
        <v>23</v>
      </c>
      <c r="I2295" s="7">
        <v>2.4628496268643799E-3</v>
      </c>
      <c r="J2295" s="7">
        <v>4.1368343846142998E-2</v>
      </c>
    </row>
    <row r="2296" spans="2:10" x14ac:dyDescent="0.2">
      <c r="B2296" s="7">
        <v>92</v>
      </c>
      <c r="C2296" s="7">
        <v>23</v>
      </c>
      <c r="D2296" s="7">
        <v>8.7790591203097207E-2</v>
      </c>
      <c r="E2296" s="7">
        <v>-7.3139212981562493E-2</v>
      </c>
      <c r="G2296" s="7">
        <v>92</v>
      </c>
      <c r="H2296" s="7">
        <v>23</v>
      </c>
      <c r="I2296" s="7">
        <v>8.6719312930957998E-2</v>
      </c>
      <c r="J2296" s="7">
        <v>-7.7233362282569801E-2</v>
      </c>
    </row>
    <row r="2297" spans="2:10" x14ac:dyDescent="0.2">
      <c r="B2297" s="7">
        <v>93</v>
      </c>
      <c r="C2297" s="7">
        <v>23</v>
      </c>
      <c r="D2297" s="7">
        <v>0.17577158898442199</v>
      </c>
      <c r="E2297" s="7">
        <v>0.227632559324594</v>
      </c>
      <c r="G2297" s="7">
        <v>93</v>
      </c>
      <c r="H2297" s="7">
        <v>23</v>
      </c>
      <c r="I2297" s="7">
        <v>0.17441619286009699</v>
      </c>
      <c r="J2297" s="7">
        <v>8.7822205481703705E-2</v>
      </c>
    </row>
    <row r="2298" spans="2:10" x14ac:dyDescent="0.2">
      <c r="B2298" s="7">
        <v>94</v>
      </c>
      <c r="C2298" s="7">
        <v>23</v>
      </c>
      <c r="D2298" s="7">
        <v>2.12666862143625E-2</v>
      </c>
      <c r="E2298" s="7">
        <v>-2.36870672647971E-2</v>
      </c>
      <c r="G2298" s="7">
        <v>94</v>
      </c>
      <c r="H2298" s="7">
        <v>23</v>
      </c>
      <c r="I2298" s="7">
        <v>2.1457475510041801E-2</v>
      </c>
      <c r="J2298" s="7">
        <v>5.9839842382640299E-2</v>
      </c>
    </row>
    <row r="2299" spans="2:10" x14ac:dyDescent="0.2">
      <c r="B2299" s="7">
        <v>95</v>
      </c>
      <c r="C2299" s="7">
        <v>23</v>
      </c>
      <c r="D2299" s="7">
        <v>-7.0638228869501801E-2</v>
      </c>
      <c r="E2299" s="7">
        <v>-2.1022129739702002E-2</v>
      </c>
      <c r="G2299" s="7">
        <v>95</v>
      </c>
      <c r="H2299" s="7">
        <v>23</v>
      </c>
      <c r="I2299" s="7">
        <v>-7.0654109681807895E-2</v>
      </c>
      <c r="J2299" s="7">
        <v>-8.3132485901925804E-2</v>
      </c>
    </row>
    <row r="2300" spans="2:10" x14ac:dyDescent="0.2">
      <c r="B2300" s="7">
        <v>96</v>
      </c>
      <c r="C2300" s="7">
        <v>23</v>
      </c>
      <c r="D2300" s="7">
        <v>-1.8041690184619E-2</v>
      </c>
      <c r="E2300" s="7">
        <v>4.4722405029139302E-2</v>
      </c>
      <c r="G2300" s="7">
        <v>96</v>
      </c>
      <c r="H2300" s="7">
        <v>23</v>
      </c>
      <c r="I2300" s="7">
        <v>-1.7666700737800401E-2</v>
      </c>
      <c r="J2300" s="7">
        <v>-2.45283927559505E-2</v>
      </c>
    </row>
    <row r="2301" spans="2:10" x14ac:dyDescent="0.2">
      <c r="B2301" s="7">
        <v>97</v>
      </c>
      <c r="C2301" s="7">
        <v>23</v>
      </c>
      <c r="D2301" s="7">
        <v>0.101379488517336</v>
      </c>
      <c r="E2301" s="7">
        <v>-0.103369491360329</v>
      </c>
      <c r="G2301" s="7">
        <v>97</v>
      </c>
      <c r="H2301" s="7">
        <v>23</v>
      </c>
      <c r="I2301" s="7">
        <v>0.10095057727300499</v>
      </c>
      <c r="J2301" s="7">
        <v>3.7521279691635101E-2</v>
      </c>
    </row>
    <row r="2302" spans="2:10" x14ac:dyDescent="0.2">
      <c r="B2302" s="7">
        <v>98</v>
      </c>
      <c r="C2302" s="7">
        <v>23</v>
      </c>
      <c r="D2302" s="7">
        <v>4.2399023352842798E-2</v>
      </c>
      <c r="E2302" s="7">
        <v>5.8523067354929702E-2</v>
      </c>
      <c r="G2302" s="7">
        <v>98</v>
      </c>
      <c r="H2302" s="7">
        <v>23</v>
      </c>
      <c r="I2302" s="7">
        <v>4.25813719297281E-2</v>
      </c>
      <c r="J2302" s="7">
        <v>1.9437410708407699E-2</v>
      </c>
    </row>
    <row r="2303" spans="2:10" x14ac:dyDescent="0.2">
      <c r="B2303" s="7">
        <v>99</v>
      </c>
      <c r="C2303" s="7">
        <v>23</v>
      </c>
      <c r="D2303" s="7">
        <v>-0.130095547925519</v>
      </c>
      <c r="E2303" s="7">
        <v>-6.80152987619351E-2</v>
      </c>
      <c r="G2303" s="7">
        <v>99</v>
      </c>
      <c r="H2303" s="7">
        <v>23</v>
      </c>
      <c r="I2303" s="7">
        <v>-0.12935867828039899</v>
      </c>
      <c r="J2303" s="7">
        <v>-4.18227383011196E-2</v>
      </c>
    </row>
    <row r="2304" spans="2:10" x14ac:dyDescent="0.2">
      <c r="B2304" s="7">
        <v>100</v>
      </c>
      <c r="C2304" s="7">
        <v>23</v>
      </c>
      <c r="D2304" s="7">
        <v>5.4165371937161297E-2</v>
      </c>
      <c r="E2304" s="7">
        <v>-2.27633878623568E-2</v>
      </c>
      <c r="G2304" s="7">
        <v>100</v>
      </c>
      <c r="H2304" s="7">
        <v>23</v>
      </c>
      <c r="I2304" s="7">
        <v>5.3849745928957297E-2</v>
      </c>
      <c r="J2304" s="7">
        <v>9.6424507587453707E-3</v>
      </c>
    </row>
    <row r="2305" spans="2:10" x14ac:dyDescent="0.2">
      <c r="B2305" s="7">
        <v>1</v>
      </c>
      <c r="C2305" s="7">
        <v>24</v>
      </c>
      <c r="D2305" s="7">
        <v>-0.161936477764756</v>
      </c>
      <c r="E2305" s="7">
        <v>-0.289991448259804</v>
      </c>
      <c r="G2305" s="7">
        <v>1</v>
      </c>
      <c r="H2305" s="7">
        <v>24</v>
      </c>
      <c r="I2305" s="7">
        <v>-0.15921571893800401</v>
      </c>
      <c r="J2305" s="7">
        <v>-0.17273225457292099</v>
      </c>
    </row>
    <row r="2306" spans="2:10" x14ac:dyDescent="0.2">
      <c r="B2306" s="7">
        <v>2</v>
      </c>
      <c r="C2306" s="7">
        <v>24</v>
      </c>
      <c r="D2306" s="7">
        <v>-9.9927354995590398E-2</v>
      </c>
      <c r="E2306" s="7">
        <v>-1.94060134319862E-2</v>
      </c>
      <c r="G2306" s="7">
        <v>2</v>
      </c>
      <c r="H2306" s="7">
        <v>24</v>
      </c>
      <c r="I2306" s="7">
        <v>-0.100649792917826</v>
      </c>
      <c r="J2306" s="7">
        <v>-3.0513166623841001E-2</v>
      </c>
    </row>
    <row r="2307" spans="2:10" x14ac:dyDescent="0.2">
      <c r="B2307" s="7">
        <v>3</v>
      </c>
      <c r="C2307" s="7">
        <v>24</v>
      </c>
      <c r="D2307" s="7">
        <v>-0.14356914003825499</v>
      </c>
      <c r="E2307" s="7">
        <v>-0.21340402787779</v>
      </c>
      <c r="G2307" s="7">
        <v>3</v>
      </c>
      <c r="H2307" s="7">
        <v>24</v>
      </c>
      <c r="I2307" s="7">
        <v>-0.14052993429611699</v>
      </c>
      <c r="J2307" s="7">
        <v>-0.15308138083731601</v>
      </c>
    </row>
    <row r="2308" spans="2:10" x14ac:dyDescent="0.2">
      <c r="B2308" s="7">
        <v>4</v>
      </c>
      <c r="C2308" s="7">
        <v>24</v>
      </c>
      <c r="D2308" s="7">
        <v>0.12692876857729701</v>
      </c>
      <c r="E2308" s="7">
        <v>-8.5134452990216894E-2</v>
      </c>
      <c r="G2308" s="7">
        <v>4</v>
      </c>
      <c r="H2308" s="7">
        <v>24</v>
      </c>
      <c r="I2308" s="7">
        <v>0.12599878646967499</v>
      </c>
      <c r="J2308" s="7">
        <v>-6.0669482095052603E-3</v>
      </c>
    </row>
    <row r="2309" spans="2:10" x14ac:dyDescent="0.2">
      <c r="B2309" s="7">
        <v>5</v>
      </c>
      <c r="C2309" s="7">
        <v>24</v>
      </c>
      <c r="D2309" s="7">
        <v>-3.7130346390480198E-2</v>
      </c>
      <c r="E2309" s="7">
        <v>-7.3499917425968106E-2</v>
      </c>
      <c r="G2309" s="7">
        <v>5</v>
      </c>
      <c r="H2309" s="7">
        <v>24</v>
      </c>
      <c r="I2309" s="7">
        <v>-3.65662475745996E-2</v>
      </c>
      <c r="J2309" s="7">
        <v>-5.5622787599238797E-2</v>
      </c>
    </row>
    <row r="2310" spans="2:10" x14ac:dyDescent="0.2">
      <c r="B2310" s="7">
        <v>6</v>
      </c>
      <c r="C2310" s="7">
        <v>24</v>
      </c>
      <c r="D2310" s="7">
        <v>-7.1038273843779406E-2</v>
      </c>
      <c r="E2310" s="7">
        <v>-0.20081211701707199</v>
      </c>
      <c r="G2310" s="7">
        <v>6</v>
      </c>
      <c r="H2310" s="7">
        <v>24</v>
      </c>
      <c r="I2310" s="7">
        <v>-6.9564588547933695E-2</v>
      </c>
      <c r="J2310" s="7">
        <v>-4.69402302582278E-2</v>
      </c>
    </row>
    <row r="2311" spans="2:10" x14ac:dyDescent="0.2">
      <c r="B2311" s="7">
        <v>7</v>
      </c>
      <c r="C2311" s="7">
        <v>24</v>
      </c>
      <c r="D2311" s="7">
        <v>0.16330946858122899</v>
      </c>
      <c r="E2311" s="7">
        <v>0.16889706275094901</v>
      </c>
      <c r="G2311" s="7">
        <v>7</v>
      </c>
      <c r="H2311" s="7">
        <v>24</v>
      </c>
      <c r="I2311" s="7">
        <v>0.16056547393641901</v>
      </c>
      <c r="J2311" s="7">
        <v>3.5772609673066398E-2</v>
      </c>
    </row>
    <row r="2312" spans="2:10" x14ac:dyDescent="0.2">
      <c r="B2312" s="7">
        <v>8</v>
      </c>
      <c r="C2312" s="7">
        <v>24</v>
      </c>
      <c r="D2312" s="7">
        <v>3.35883195610975E-3</v>
      </c>
      <c r="E2312" s="7">
        <v>6.6895076132874806E-2</v>
      </c>
      <c r="G2312" s="7">
        <v>8</v>
      </c>
      <c r="H2312" s="7">
        <v>24</v>
      </c>
      <c r="I2312" s="7">
        <v>2.7262335985422902E-3</v>
      </c>
      <c r="J2312" s="7">
        <v>6.1997723443769602E-2</v>
      </c>
    </row>
    <row r="2313" spans="2:10" x14ac:dyDescent="0.2">
      <c r="B2313" s="7">
        <v>9</v>
      </c>
      <c r="C2313" s="7">
        <v>24</v>
      </c>
      <c r="D2313" s="7">
        <v>-0.105786087140201</v>
      </c>
      <c r="E2313" s="7">
        <v>-0.34478270482278001</v>
      </c>
      <c r="G2313" s="7">
        <v>9</v>
      </c>
      <c r="H2313" s="7">
        <v>24</v>
      </c>
      <c r="I2313" s="7">
        <v>-0.105267192778948</v>
      </c>
      <c r="J2313" s="7">
        <v>-0.18933512469615399</v>
      </c>
    </row>
    <row r="2314" spans="2:10" x14ac:dyDescent="0.2">
      <c r="B2314" s="7">
        <v>10</v>
      </c>
      <c r="C2314" s="7">
        <v>24</v>
      </c>
      <c r="D2314" s="7">
        <v>-5.9198191799790599E-2</v>
      </c>
      <c r="E2314" s="7">
        <v>-3.65811412244854E-2</v>
      </c>
      <c r="G2314" s="7">
        <v>10</v>
      </c>
      <c r="H2314" s="7">
        <v>24</v>
      </c>
      <c r="I2314" s="7">
        <v>-5.7812727697520203E-2</v>
      </c>
      <c r="J2314" s="7">
        <v>-1.5997445554703001E-2</v>
      </c>
    </row>
    <row r="2315" spans="2:10" x14ac:dyDescent="0.2">
      <c r="B2315" s="7">
        <v>11</v>
      </c>
      <c r="C2315" s="7">
        <v>24</v>
      </c>
      <c r="D2315" s="7">
        <v>-0.100472948724279</v>
      </c>
      <c r="E2315" s="7">
        <v>-2.8391654286654199E-2</v>
      </c>
      <c r="G2315" s="7">
        <v>11</v>
      </c>
      <c r="H2315" s="7">
        <v>24</v>
      </c>
      <c r="I2315" s="7">
        <v>-9.9078614292620798E-2</v>
      </c>
      <c r="J2315" s="7">
        <v>9.2497648131667304E-2</v>
      </c>
    </row>
    <row r="2316" spans="2:10" x14ac:dyDescent="0.2">
      <c r="B2316" s="7">
        <v>12</v>
      </c>
      <c r="C2316" s="7">
        <v>24</v>
      </c>
      <c r="D2316" s="7">
        <v>5.1640082981780501E-2</v>
      </c>
      <c r="E2316" s="7">
        <v>4.7560269347515699E-2</v>
      </c>
      <c r="G2316" s="7">
        <v>12</v>
      </c>
      <c r="H2316" s="7">
        <v>24</v>
      </c>
      <c r="I2316" s="7">
        <v>5.1206899196978697E-2</v>
      </c>
      <c r="J2316" s="7">
        <v>-2.44903487640524E-2</v>
      </c>
    </row>
    <row r="2317" spans="2:10" x14ac:dyDescent="0.2">
      <c r="B2317" s="7">
        <v>13</v>
      </c>
      <c r="C2317" s="7">
        <v>24</v>
      </c>
      <c r="D2317" s="7">
        <v>2.5234485907438899E-2</v>
      </c>
      <c r="E2317" s="7">
        <v>8.6973389842898804E-2</v>
      </c>
      <c r="G2317" s="7">
        <v>13</v>
      </c>
      <c r="H2317" s="7">
        <v>24</v>
      </c>
      <c r="I2317" s="7">
        <v>2.4958090073077699E-2</v>
      </c>
      <c r="J2317" s="7">
        <v>2.4193090646196701E-2</v>
      </c>
    </row>
    <row r="2318" spans="2:10" x14ac:dyDescent="0.2">
      <c r="B2318" s="7">
        <v>14</v>
      </c>
      <c r="C2318" s="7">
        <v>24</v>
      </c>
      <c r="D2318" s="7">
        <v>-5.9392564138599703E-2</v>
      </c>
      <c r="E2318" s="7">
        <v>-2.72513370533254E-2</v>
      </c>
      <c r="G2318" s="7">
        <v>14</v>
      </c>
      <c r="H2318" s="7">
        <v>24</v>
      </c>
      <c r="I2318" s="7">
        <v>-5.9544460622181099E-2</v>
      </c>
      <c r="J2318" s="7">
        <v>-0.119254795726578</v>
      </c>
    </row>
    <row r="2319" spans="2:10" x14ac:dyDescent="0.2">
      <c r="B2319" s="7">
        <v>15</v>
      </c>
      <c r="C2319" s="7">
        <v>24</v>
      </c>
      <c r="D2319" s="7">
        <v>-6.6163340921080199E-2</v>
      </c>
      <c r="E2319" s="7">
        <v>-4.6187092379871501E-2</v>
      </c>
      <c r="G2319" s="7">
        <v>15</v>
      </c>
      <c r="H2319" s="7">
        <v>24</v>
      </c>
      <c r="I2319" s="7">
        <v>-6.6066272628729494E-2</v>
      </c>
      <c r="J2319" s="7">
        <v>-7.70368071528615E-2</v>
      </c>
    </row>
    <row r="2320" spans="2:10" x14ac:dyDescent="0.2">
      <c r="B2320" s="7">
        <v>16</v>
      </c>
      <c r="C2320" s="7">
        <v>24</v>
      </c>
      <c r="D2320" s="7">
        <v>5.0520123886607302E-2</v>
      </c>
      <c r="E2320" s="7">
        <v>-9.2791905830731398E-3</v>
      </c>
      <c r="G2320" s="7">
        <v>16</v>
      </c>
      <c r="H2320" s="7">
        <v>24</v>
      </c>
      <c r="I2320" s="7">
        <v>5.0021291788009799E-2</v>
      </c>
      <c r="J2320" s="7">
        <v>0.12763466373087401</v>
      </c>
    </row>
    <row r="2321" spans="2:10" x14ac:dyDescent="0.2">
      <c r="B2321" s="7">
        <v>17</v>
      </c>
      <c r="C2321" s="7">
        <v>24</v>
      </c>
      <c r="D2321" s="7">
        <v>-0.11752473202712301</v>
      </c>
      <c r="E2321" s="7">
        <v>-0.202043650963104</v>
      </c>
      <c r="G2321" s="7">
        <v>17</v>
      </c>
      <c r="H2321" s="7">
        <v>24</v>
      </c>
      <c r="I2321" s="7">
        <v>-0.118292215864737</v>
      </c>
      <c r="J2321" s="7">
        <v>-0.152096926240469</v>
      </c>
    </row>
    <row r="2322" spans="2:10" x14ac:dyDescent="0.2">
      <c r="B2322" s="7">
        <v>18</v>
      </c>
      <c r="C2322" s="7">
        <v>24</v>
      </c>
      <c r="D2322" s="7">
        <v>-4.8497542143429898E-2</v>
      </c>
      <c r="E2322" s="7">
        <v>-1.9968196044208901E-2</v>
      </c>
      <c r="G2322" s="7">
        <v>18</v>
      </c>
      <c r="H2322" s="7">
        <v>24</v>
      </c>
      <c r="I2322" s="7">
        <v>-4.9105288009929603E-2</v>
      </c>
      <c r="J2322" s="7">
        <v>-7.6243646840090697E-3</v>
      </c>
    </row>
    <row r="2323" spans="2:10" x14ac:dyDescent="0.2">
      <c r="B2323" s="7">
        <v>19</v>
      </c>
      <c r="C2323" s="7">
        <v>24</v>
      </c>
      <c r="D2323" s="7">
        <v>-2.7976193691500801E-2</v>
      </c>
      <c r="E2323" s="7">
        <v>-0.101613793774453</v>
      </c>
      <c r="G2323" s="7">
        <v>19</v>
      </c>
      <c r="H2323" s="7">
        <v>24</v>
      </c>
      <c r="I2323" s="7">
        <v>-2.6169169633661199E-2</v>
      </c>
      <c r="J2323" s="7">
        <v>-8.1737874547016499E-4</v>
      </c>
    </row>
    <row r="2324" spans="2:10" x14ac:dyDescent="0.2">
      <c r="B2324" s="7">
        <v>20</v>
      </c>
      <c r="C2324" s="7">
        <v>24</v>
      </c>
      <c r="D2324" s="7">
        <v>-2.1553622692596999E-2</v>
      </c>
      <c r="E2324" s="7">
        <v>-6.1465510635521498E-2</v>
      </c>
      <c r="G2324" s="7">
        <v>20</v>
      </c>
      <c r="H2324" s="7">
        <v>24</v>
      </c>
      <c r="I2324" s="7">
        <v>-2.09143840785018E-2</v>
      </c>
      <c r="J2324" s="7">
        <v>1.77243968457255E-2</v>
      </c>
    </row>
    <row r="2325" spans="2:10" x14ac:dyDescent="0.2">
      <c r="B2325" s="7">
        <v>21</v>
      </c>
      <c r="C2325" s="7">
        <v>24</v>
      </c>
      <c r="D2325" s="7">
        <v>-2.7008913442738699E-2</v>
      </c>
      <c r="E2325" s="7">
        <v>-4.5488897451639899E-2</v>
      </c>
      <c r="G2325" s="7">
        <v>21</v>
      </c>
      <c r="H2325" s="7">
        <v>24</v>
      </c>
      <c r="I2325" s="7">
        <v>-2.8428238879876701E-2</v>
      </c>
      <c r="J2325" s="7">
        <v>-1.0852499391083899E-2</v>
      </c>
    </row>
    <row r="2326" spans="2:10" x14ac:dyDescent="0.2">
      <c r="B2326" s="7">
        <v>22</v>
      </c>
      <c r="C2326" s="7">
        <v>24</v>
      </c>
      <c r="D2326" s="7">
        <v>-0.12898220382081199</v>
      </c>
      <c r="E2326" s="7">
        <v>-1.85355716270195E-2</v>
      </c>
      <c r="G2326" s="7">
        <v>22</v>
      </c>
      <c r="H2326" s="7">
        <v>24</v>
      </c>
      <c r="I2326" s="7">
        <v>-0.12784978078346401</v>
      </c>
      <c r="J2326" s="7">
        <v>-5.5948801134808997E-2</v>
      </c>
    </row>
    <row r="2327" spans="2:10" x14ac:dyDescent="0.2">
      <c r="B2327" s="7">
        <v>23</v>
      </c>
      <c r="C2327" s="7">
        <v>24</v>
      </c>
      <c r="D2327" s="7">
        <v>-3.2837601619466E-2</v>
      </c>
      <c r="E2327" s="7">
        <v>9.1021505206800399E-2</v>
      </c>
      <c r="G2327" s="7">
        <v>23</v>
      </c>
      <c r="H2327" s="7">
        <v>24</v>
      </c>
      <c r="I2327" s="7">
        <v>-3.2619843083557101E-2</v>
      </c>
      <c r="J2327" s="7">
        <v>-3.8437824713167097E-2</v>
      </c>
    </row>
    <row r="2328" spans="2:10" x14ac:dyDescent="0.2">
      <c r="B2328" s="7">
        <v>24</v>
      </c>
      <c r="C2328" s="7">
        <v>24</v>
      </c>
      <c r="D2328" s="7">
        <v>7.1436018330928196E-4</v>
      </c>
      <c r="E2328" s="7">
        <v>6.0185439441903903E-2</v>
      </c>
      <c r="G2328" s="7">
        <v>24</v>
      </c>
      <c r="H2328" s="7">
        <v>24</v>
      </c>
      <c r="I2328" s="7">
        <v>1.13689452433796E-3</v>
      </c>
      <c r="J2328" s="7">
        <v>5.9084117818129001E-2</v>
      </c>
    </row>
    <row r="2329" spans="2:10" x14ac:dyDescent="0.2">
      <c r="B2329" s="7">
        <v>25</v>
      </c>
      <c r="C2329" s="7">
        <v>24</v>
      </c>
      <c r="D2329" s="7">
        <v>0.106383896339836</v>
      </c>
      <c r="E2329" s="7">
        <v>0.125492319237169</v>
      </c>
      <c r="G2329" s="7">
        <v>25</v>
      </c>
      <c r="H2329" s="7">
        <v>24</v>
      </c>
      <c r="I2329" s="7">
        <v>0.106445353770265</v>
      </c>
      <c r="J2329" s="7">
        <v>0.13607838165337099</v>
      </c>
    </row>
    <row r="2330" spans="2:10" x14ac:dyDescent="0.2">
      <c r="B2330" s="7">
        <v>26</v>
      </c>
      <c r="C2330" s="7">
        <v>24</v>
      </c>
      <c r="D2330" s="7">
        <v>-6.1623206202547499E-2</v>
      </c>
      <c r="E2330" s="7">
        <v>5.7160582607287402E-2</v>
      </c>
      <c r="G2330" s="7">
        <v>26</v>
      </c>
      <c r="H2330" s="7">
        <v>24</v>
      </c>
      <c r="I2330" s="7">
        <v>-6.0223700520705102E-2</v>
      </c>
      <c r="J2330" s="7">
        <v>4.6195899878577897E-2</v>
      </c>
    </row>
    <row r="2331" spans="2:10" x14ac:dyDescent="0.2">
      <c r="B2331" s="7">
        <v>27</v>
      </c>
      <c r="C2331" s="7">
        <v>24</v>
      </c>
      <c r="D2331" s="7">
        <v>-2.0043545472502099E-2</v>
      </c>
      <c r="E2331" s="7">
        <v>-4.3080650217625298E-2</v>
      </c>
      <c r="G2331" s="7">
        <v>27</v>
      </c>
      <c r="H2331" s="7">
        <v>24</v>
      </c>
      <c r="I2331" s="7">
        <v>-1.8825053423745099E-2</v>
      </c>
      <c r="J2331" s="7">
        <v>-1.1663758672781899E-3</v>
      </c>
    </row>
    <row r="2332" spans="2:10" x14ac:dyDescent="0.2">
      <c r="B2332" s="7">
        <v>28</v>
      </c>
      <c r="C2332" s="7">
        <v>24</v>
      </c>
      <c r="D2332" s="7">
        <v>-0.23391038755878801</v>
      </c>
      <c r="E2332" s="7">
        <v>-0.27070771295527002</v>
      </c>
      <c r="G2332" s="7">
        <v>28</v>
      </c>
      <c r="H2332" s="7">
        <v>24</v>
      </c>
      <c r="I2332" s="7">
        <v>-0.23311215752065101</v>
      </c>
      <c r="J2332" s="7">
        <v>-0.21692459962473301</v>
      </c>
    </row>
    <row r="2333" spans="2:10" x14ac:dyDescent="0.2">
      <c r="B2333" s="7">
        <v>29</v>
      </c>
      <c r="C2333" s="7">
        <v>24</v>
      </c>
      <c r="D2333" s="7">
        <v>7.3165522261579199E-2</v>
      </c>
      <c r="E2333" s="7">
        <v>1.88862814554174E-2</v>
      </c>
      <c r="G2333" s="7">
        <v>29</v>
      </c>
      <c r="H2333" s="7">
        <v>24</v>
      </c>
      <c r="I2333" s="7">
        <v>7.3793550831684498E-2</v>
      </c>
      <c r="J2333" s="7">
        <v>6.5494501905019903E-2</v>
      </c>
    </row>
    <row r="2334" spans="2:10" x14ac:dyDescent="0.2">
      <c r="B2334" s="7">
        <v>30</v>
      </c>
      <c r="C2334" s="7">
        <v>24</v>
      </c>
      <c r="D2334" s="7">
        <v>-4.13680307033664E-2</v>
      </c>
      <c r="E2334" s="7">
        <v>0.10659285034219999</v>
      </c>
      <c r="G2334" s="7">
        <v>30</v>
      </c>
      <c r="H2334" s="7">
        <v>24</v>
      </c>
      <c r="I2334" s="7">
        <v>-4.0341650900145097E-2</v>
      </c>
      <c r="J2334" s="7">
        <v>4.30271051413431E-2</v>
      </c>
    </row>
    <row r="2335" spans="2:10" x14ac:dyDescent="0.2">
      <c r="B2335" s="7">
        <v>31</v>
      </c>
      <c r="C2335" s="7">
        <v>24</v>
      </c>
      <c r="D2335" s="7">
        <v>0.12402962561021701</v>
      </c>
      <c r="E2335" s="7">
        <v>8.2874446381410394E-2</v>
      </c>
      <c r="G2335" s="7">
        <v>31</v>
      </c>
      <c r="H2335" s="7">
        <v>24</v>
      </c>
      <c r="I2335" s="7">
        <v>0.12143271244290101</v>
      </c>
      <c r="J2335" s="7">
        <v>8.1782128054456393E-2</v>
      </c>
    </row>
    <row r="2336" spans="2:10" x14ac:dyDescent="0.2">
      <c r="B2336" s="7">
        <v>32</v>
      </c>
      <c r="C2336" s="7">
        <v>24</v>
      </c>
      <c r="D2336" s="7">
        <v>-4.4787127112153997E-2</v>
      </c>
      <c r="E2336" s="7">
        <v>1.60184271237984E-2</v>
      </c>
      <c r="G2336" s="7">
        <v>32</v>
      </c>
      <c r="H2336" s="7">
        <v>24</v>
      </c>
      <c r="I2336" s="7">
        <v>-4.4172011756229403E-2</v>
      </c>
      <c r="J2336" s="7">
        <v>-7.3598874544686901E-2</v>
      </c>
    </row>
    <row r="2337" spans="2:10" x14ac:dyDescent="0.2">
      <c r="B2337" s="7">
        <v>33</v>
      </c>
      <c r="C2337" s="7">
        <v>24</v>
      </c>
      <c r="D2337" s="7">
        <v>-0.102926402673735</v>
      </c>
      <c r="E2337" s="7">
        <v>-0.18925812163170899</v>
      </c>
      <c r="G2337" s="7">
        <v>33</v>
      </c>
      <c r="H2337" s="7">
        <v>24</v>
      </c>
      <c r="I2337" s="7">
        <v>-9.92376947965221E-2</v>
      </c>
      <c r="J2337" s="7">
        <v>-0.119587392089678</v>
      </c>
    </row>
    <row r="2338" spans="2:10" x14ac:dyDescent="0.2">
      <c r="B2338" s="7">
        <v>34</v>
      </c>
      <c r="C2338" s="7">
        <v>24</v>
      </c>
      <c r="D2338" s="7">
        <v>-0.14640170904729999</v>
      </c>
      <c r="E2338" s="7">
        <v>1.3597294238358901E-3</v>
      </c>
      <c r="G2338" s="7">
        <v>34</v>
      </c>
      <c r="H2338" s="7">
        <v>24</v>
      </c>
      <c r="I2338" s="7">
        <v>-0.14403116618407</v>
      </c>
      <c r="J2338" s="7">
        <v>5.0811454244794198E-2</v>
      </c>
    </row>
    <row r="2339" spans="2:10" x14ac:dyDescent="0.2">
      <c r="B2339" s="7">
        <v>35</v>
      </c>
      <c r="C2339" s="7">
        <v>24</v>
      </c>
      <c r="D2339" s="7">
        <v>1.0279001631184699E-2</v>
      </c>
      <c r="E2339" s="7">
        <v>-7.8350225579495905E-2</v>
      </c>
      <c r="G2339" s="7">
        <v>35</v>
      </c>
      <c r="H2339" s="7">
        <v>24</v>
      </c>
      <c r="I2339" s="7">
        <v>9.9649294656325403E-3</v>
      </c>
      <c r="J2339" s="7">
        <v>1.83416027834085E-2</v>
      </c>
    </row>
    <row r="2340" spans="2:10" x14ac:dyDescent="0.2">
      <c r="B2340" s="7">
        <v>36</v>
      </c>
      <c r="C2340" s="7">
        <v>24</v>
      </c>
      <c r="D2340" s="7">
        <v>8.6961566543076102E-2</v>
      </c>
      <c r="E2340" s="7">
        <v>9.7031420280465894E-2</v>
      </c>
      <c r="G2340" s="7">
        <v>36</v>
      </c>
      <c r="H2340" s="7">
        <v>24</v>
      </c>
      <c r="I2340" s="7">
        <v>8.5705013124014698E-2</v>
      </c>
      <c r="J2340" s="7">
        <v>-1.20541039660349E-2</v>
      </c>
    </row>
    <row r="2341" spans="2:10" x14ac:dyDescent="0.2">
      <c r="B2341" s="7">
        <v>37</v>
      </c>
      <c r="C2341" s="7">
        <v>24</v>
      </c>
      <c r="D2341" s="7">
        <v>-6.8069240748123098E-3</v>
      </c>
      <c r="E2341" s="7">
        <v>2.8444998092316699E-2</v>
      </c>
      <c r="G2341" s="7">
        <v>37</v>
      </c>
      <c r="H2341" s="7">
        <v>24</v>
      </c>
      <c r="I2341" s="7">
        <v>-7.3893477072850501E-3</v>
      </c>
      <c r="J2341" s="7">
        <v>8.8546224171893506E-2</v>
      </c>
    </row>
    <row r="2342" spans="2:10" x14ac:dyDescent="0.2">
      <c r="B2342" s="7">
        <v>38</v>
      </c>
      <c r="C2342" s="7">
        <v>24</v>
      </c>
      <c r="D2342" s="7">
        <v>-7.6811138781016197E-2</v>
      </c>
      <c r="E2342" s="7">
        <v>-5.5897918534876502E-2</v>
      </c>
      <c r="G2342" s="7">
        <v>38</v>
      </c>
      <c r="H2342" s="7">
        <v>24</v>
      </c>
      <c r="I2342" s="7">
        <v>-7.63925102624015E-2</v>
      </c>
      <c r="J2342" s="7">
        <v>-8.0100827150881002E-2</v>
      </c>
    </row>
    <row r="2343" spans="2:10" x14ac:dyDescent="0.2">
      <c r="B2343" s="7">
        <v>39</v>
      </c>
      <c r="C2343" s="7">
        <v>24</v>
      </c>
      <c r="D2343" s="7">
        <v>6.3555261343672996E-3</v>
      </c>
      <c r="E2343" s="7">
        <v>-6.03579806402035E-2</v>
      </c>
      <c r="G2343" s="7">
        <v>39</v>
      </c>
      <c r="H2343" s="7">
        <v>24</v>
      </c>
      <c r="I2343" s="7">
        <v>6.7137529901071203E-3</v>
      </c>
      <c r="J2343" s="7">
        <v>-2.87538860729786E-3</v>
      </c>
    </row>
    <row r="2344" spans="2:10" x14ac:dyDescent="0.2">
      <c r="B2344" s="7">
        <v>40</v>
      </c>
      <c r="C2344" s="7">
        <v>24</v>
      </c>
      <c r="D2344" s="7">
        <v>-4.4043455234279903E-2</v>
      </c>
      <c r="E2344" s="7">
        <v>1.39230102256427E-2</v>
      </c>
      <c r="G2344" s="7">
        <v>40</v>
      </c>
      <c r="H2344" s="7">
        <v>24</v>
      </c>
      <c r="I2344" s="7">
        <v>-4.3098338281843097E-2</v>
      </c>
      <c r="J2344" s="7">
        <v>-3.5001410843828601E-2</v>
      </c>
    </row>
    <row r="2345" spans="2:10" x14ac:dyDescent="0.2">
      <c r="B2345" s="7">
        <v>41</v>
      </c>
      <c r="C2345" s="7">
        <v>24</v>
      </c>
      <c r="D2345" s="7">
        <v>0.142414418274321</v>
      </c>
      <c r="E2345" s="7">
        <v>1.0510995478167501E-2</v>
      </c>
      <c r="G2345" s="7">
        <v>41</v>
      </c>
      <c r="H2345" s="7">
        <v>24</v>
      </c>
      <c r="I2345" s="7">
        <v>0.13951558274272299</v>
      </c>
      <c r="J2345" s="7">
        <v>3.7340362742423097E-2</v>
      </c>
    </row>
    <row r="2346" spans="2:10" x14ac:dyDescent="0.2">
      <c r="B2346" s="7">
        <v>42</v>
      </c>
      <c r="C2346" s="7">
        <v>24</v>
      </c>
      <c r="D2346" s="7">
        <v>-1.3577275603546801E-2</v>
      </c>
      <c r="E2346" s="7">
        <v>9.5902800813128394E-2</v>
      </c>
      <c r="G2346" s="7">
        <v>42</v>
      </c>
      <c r="H2346" s="7">
        <v>24</v>
      </c>
      <c r="I2346" s="7">
        <v>-1.25854156669014E-2</v>
      </c>
      <c r="J2346" s="7">
        <v>-2.4990302696180001E-2</v>
      </c>
    </row>
    <row r="2347" spans="2:10" x14ac:dyDescent="0.2">
      <c r="B2347" s="7">
        <v>43</v>
      </c>
      <c r="C2347" s="7">
        <v>24</v>
      </c>
      <c r="D2347" s="7">
        <v>-1.18928661652102E-2</v>
      </c>
      <c r="E2347" s="7">
        <v>8.7633986193555599E-2</v>
      </c>
      <c r="G2347" s="7">
        <v>43</v>
      </c>
      <c r="H2347" s="7">
        <v>24</v>
      </c>
      <c r="I2347" s="7">
        <v>-1.15352540514966E-2</v>
      </c>
      <c r="J2347" s="7">
        <v>8.9063141147841293E-2</v>
      </c>
    </row>
    <row r="2348" spans="2:10" x14ac:dyDescent="0.2">
      <c r="B2348" s="7">
        <v>44</v>
      </c>
      <c r="C2348" s="7">
        <v>24</v>
      </c>
      <c r="D2348" s="7">
        <v>3.7635642637180701E-2</v>
      </c>
      <c r="E2348" s="7">
        <v>-8.4526584228317603E-2</v>
      </c>
      <c r="G2348" s="7">
        <v>44</v>
      </c>
      <c r="H2348" s="7">
        <v>24</v>
      </c>
      <c r="I2348" s="7">
        <v>3.7460532991284302E-2</v>
      </c>
      <c r="J2348" s="7">
        <v>8.1938445672875601E-2</v>
      </c>
    </row>
    <row r="2349" spans="2:10" x14ac:dyDescent="0.2">
      <c r="B2349" s="7">
        <v>45</v>
      </c>
      <c r="C2349" s="7">
        <v>24</v>
      </c>
      <c r="D2349" s="7">
        <v>8.1532665772441795E-2</v>
      </c>
      <c r="E2349" s="7">
        <v>-2.22227369420924E-2</v>
      </c>
      <c r="G2349" s="7">
        <v>45</v>
      </c>
      <c r="H2349" s="7">
        <v>24</v>
      </c>
      <c r="I2349" s="7">
        <v>7.9898202201240706E-2</v>
      </c>
      <c r="J2349" s="7">
        <v>-4.2072785201447999E-2</v>
      </c>
    </row>
    <row r="2350" spans="2:10" x14ac:dyDescent="0.2">
      <c r="B2350" s="7">
        <v>46</v>
      </c>
      <c r="C2350" s="7">
        <v>24</v>
      </c>
      <c r="D2350" s="7">
        <v>0.147904545420285</v>
      </c>
      <c r="E2350" s="7">
        <v>6.9189530609822497E-2</v>
      </c>
      <c r="G2350" s="7">
        <v>46</v>
      </c>
      <c r="H2350" s="7">
        <v>24</v>
      </c>
      <c r="I2350" s="7">
        <v>0.143924641549628</v>
      </c>
      <c r="J2350" s="7">
        <v>2.2859737952213501E-2</v>
      </c>
    </row>
    <row r="2351" spans="2:10" x14ac:dyDescent="0.2">
      <c r="B2351" s="7">
        <v>47</v>
      </c>
      <c r="C2351" s="7">
        <v>24</v>
      </c>
      <c r="D2351" s="7">
        <v>7.5815838252170295E-2</v>
      </c>
      <c r="E2351" s="7">
        <v>-0.108089696813023</v>
      </c>
      <c r="G2351" s="7">
        <v>47</v>
      </c>
      <c r="H2351" s="7">
        <v>24</v>
      </c>
      <c r="I2351" s="7">
        <v>7.5291711517506202E-2</v>
      </c>
      <c r="J2351" s="7">
        <v>4.3592014945415897E-2</v>
      </c>
    </row>
    <row r="2352" spans="2:10" x14ac:dyDescent="0.2">
      <c r="B2352" s="7">
        <v>48</v>
      </c>
      <c r="C2352" s="7">
        <v>24</v>
      </c>
      <c r="D2352" s="7">
        <v>-0.15970478269837601</v>
      </c>
      <c r="E2352" s="7">
        <v>-8.2757095684095297E-2</v>
      </c>
      <c r="G2352" s="7">
        <v>48</v>
      </c>
      <c r="H2352" s="7">
        <v>24</v>
      </c>
      <c r="I2352" s="7">
        <v>-0.15679516532246901</v>
      </c>
      <c r="J2352" s="7">
        <v>-6.6104378629520802E-2</v>
      </c>
    </row>
    <row r="2353" spans="2:10" x14ac:dyDescent="0.2">
      <c r="B2353" s="7">
        <v>49</v>
      </c>
      <c r="C2353" s="7">
        <v>24</v>
      </c>
      <c r="D2353" s="7">
        <v>1.5818498126710899E-2</v>
      </c>
      <c r="E2353" s="7">
        <v>-1.35079941134393E-2</v>
      </c>
      <c r="G2353" s="7">
        <v>49</v>
      </c>
      <c r="H2353" s="7">
        <v>24</v>
      </c>
      <c r="I2353" s="7">
        <v>1.59205362916079E-2</v>
      </c>
      <c r="J2353" s="7">
        <v>5.1858296687647999E-2</v>
      </c>
    </row>
    <row r="2354" spans="2:10" x14ac:dyDescent="0.2">
      <c r="B2354" s="7">
        <v>50</v>
      </c>
      <c r="C2354" s="7">
        <v>24</v>
      </c>
      <c r="D2354" s="7">
        <v>-0.12744623133660801</v>
      </c>
      <c r="E2354" s="7">
        <v>-6.85599585404226E-2</v>
      </c>
      <c r="G2354" s="7">
        <v>50</v>
      </c>
      <c r="H2354" s="7">
        <v>24</v>
      </c>
      <c r="I2354" s="7">
        <v>-0.125142663549551</v>
      </c>
      <c r="J2354" s="7">
        <v>7.6724126425808999E-3</v>
      </c>
    </row>
    <row r="2355" spans="2:10" x14ac:dyDescent="0.2">
      <c r="B2355" s="7">
        <v>51</v>
      </c>
      <c r="C2355" s="7">
        <v>24</v>
      </c>
      <c r="D2355" s="7">
        <v>0.110053045194586</v>
      </c>
      <c r="E2355" s="7">
        <v>-0.14229348316099399</v>
      </c>
      <c r="G2355" s="7">
        <v>51</v>
      </c>
      <c r="H2355" s="7">
        <v>24</v>
      </c>
      <c r="I2355" s="7">
        <v>0.108893422077811</v>
      </c>
      <c r="J2355" s="7">
        <v>-0.17582532435783799</v>
      </c>
    </row>
    <row r="2356" spans="2:10" x14ac:dyDescent="0.2">
      <c r="B2356" s="7">
        <v>52</v>
      </c>
      <c r="C2356" s="7">
        <v>24</v>
      </c>
      <c r="D2356" s="7">
        <v>5.1798700303255202E-2</v>
      </c>
      <c r="E2356" s="7">
        <v>2.6949586985867999E-2</v>
      </c>
      <c r="G2356" s="7">
        <v>52</v>
      </c>
      <c r="H2356" s="7">
        <v>24</v>
      </c>
      <c r="I2356" s="7">
        <v>5.1552457364676799E-2</v>
      </c>
      <c r="J2356" s="7">
        <v>-1.4249703440929899E-2</v>
      </c>
    </row>
    <row r="2357" spans="2:10" x14ac:dyDescent="0.2">
      <c r="B2357" s="7">
        <v>53</v>
      </c>
      <c r="C2357" s="7">
        <v>24</v>
      </c>
      <c r="D2357" s="7">
        <v>-3.2109264454226703E-2</v>
      </c>
      <c r="E2357" s="7">
        <v>-4.9969885827883899E-2</v>
      </c>
      <c r="G2357" s="7">
        <v>53</v>
      </c>
      <c r="H2357" s="7">
        <v>24</v>
      </c>
      <c r="I2357" s="7">
        <v>-3.2807663472750499E-2</v>
      </c>
      <c r="J2357" s="7">
        <v>-9.3625693081008002E-2</v>
      </c>
    </row>
    <row r="2358" spans="2:10" x14ac:dyDescent="0.2">
      <c r="B2358" s="7">
        <v>54</v>
      </c>
      <c r="C2358" s="7">
        <v>24</v>
      </c>
      <c r="D2358" s="7">
        <v>-0.10266007438311101</v>
      </c>
      <c r="E2358" s="7">
        <v>-0.120852423684807</v>
      </c>
      <c r="G2358" s="7">
        <v>54</v>
      </c>
      <c r="H2358" s="7">
        <v>24</v>
      </c>
      <c r="I2358" s="7">
        <v>-0.103366420734353</v>
      </c>
      <c r="J2358" s="7">
        <v>-7.6260394131977299E-2</v>
      </c>
    </row>
    <row r="2359" spans="2:10" x14ac:dyDescent="0.2">
      <c r="B2359" s="7">
        <v>55</v>
      </c>
      <c r="C2359" s="7">
        <v>24</v>
      </c>
      <c r="D2359" s="7">
        <v>-6.8036438231788801E-2</v>
      </c>
      <c r="E2359" s="7">
        <v>1.31085714496137E-2</v>
      </c>
      <c r="G2359" s="7">
        <v>55</v>
      </c>
      <c r="H2359" s="7">
        <v>24</v>
      </c>
      <c r="I2359" s="7">
        <v>-6.5903536454625197E-2</v>
      </c>
      <c r="J2359" s="7">
        <v>-1.8922310146258801E-2</v>
      </c>
    </row>
    <row r="2360" spans="2:10" x14ac:dyDescent="0.2">
      <c r="B2360" s="7">
        <v>56</v>
      </c>
      <c r="C2360" s="7">
        <v>24</v>
      </c>
      <c r="D2360" s="7">
        <v>-0.151230324080805</v>
      </c>
      <c r="E2360" s="7">
        <v>0.120373813304941</v>
      </c>
      <c r="G2360" s="7">
        <v>56</v>
      </c>
      <c r="H2360" s="7">
        <v>24</v>
      </c>
      <c r="I2360" s="7">
        <v>-0.14566840025611999</v>
      </c>
      <c r="J2360" s="7">
        <v>-1.7367405340110099E-2</v>
      </c>
    </row>
    <row r="2361" spans="2:10" x14ac:dyDescent="0.2">
      <c r="B2361" s="7">
        <v>57</v>
      </c>
      <c r="C2361" s="7">
        <v>24</v>
      </c>
      <c r="D2361" s="7">
        <v>-1.23761032682186E-2</v>
      </c>
      <c r="E2361" s="7">
        <v>5.3227787465124798E-2</v>
      </c>
      <c r="G2361" s="7">
        <v>57</v>
      </c>
      <c r="H2361" s="7">
        <v>24</v>
      </c>
      <c r="I2361" s="7">
        <v>-1.2113893566895399E-2</v>
      </c>
      <c r="J2361" s="7">
        <v>-5.0146607779431897E-2</v>
      </c>
    </row>
    <row r="2362" spans="2:10" x14ac:dyDescent="0.2">
      <c r="B2362" s="7">
        <v>58</v>
      </c>
      <c r="C2362" s="7">
        <v>24</v>
      </c>
      <c r="D2362" s="7">
        <v>-0.141952924351187</v>
      </c>
      <c r="E2362" s="7">
        <v>-0.10993516646373901</v>
      </c>
      <c r="G2362" s="7">
        <v>58</v>
      </c>
      <c r="H2362" s="7">
        <v>24</v>
      </c>
      <c r="I2362" s="7">
        <v>-0.140551567923627</v>
      </c>
      <c r="J2362" s="7">
        <v>-5.3670542121029299E-2</v>
      </c>
    </row>
    <row r="2363" spans="2:10" x14ac:dyDescent="0.2">
      <c r="B2363" s="7">
        <v>59</v>
      </c>
      <c r="C2363" s="7">
        <v>24</v>
      </c>
      <c r="D2363" s="7">
        <v>-9.6514827453328997E-2</v>
      </c>
      <c r="E2363" s="7">
        <v>-7.2522222499323205E-2</v>
      </c>
      <c r="G2363" s="7">
        <v>59</v>
      </c>
      <c r="H2363" s="7">
        <v>24</v>
      </c>
      <c r="I2363" s="7">
        <v>-9.2782837693983197E-2</v>
      </c>
      <c r="J2363" s="7">
        <v>2.1655800756566802E-2</v>
      </c>
    </row>
    <row r="2364" spans="2:10" x14ac:dyDescent="0.2">
      <c r="B2364" s="7">
        <v>60</v>
      </c>
      <c r="C2364" s="7">
        <v>24</v>
      </c>
      <c r="D2364" s="7">
        <v>-5.7818113004763E-2</v>
      </c>
      <c r="E2364" s="7">
        <v>-2.4838445885019499E-2</v>
      </c>
      <c r="G2364" s="7">
        <v>60</v>
      </c>
      <c r="H2364" s="7">
        <v>24</v>
      </c>
      <c r="I2364" s="7">
        <v>-5.70640650830097E-2</v>
      </c>
      <c r="J2364" s="7">
        <v>-3.5062208958462897E-2</v>
      </c>
    </row>
    <row r="2365" spans="2:10" x14ac:dyDescent="0.2">
      <c r="B2365" s="7">
        <v>61</v>
      </c>
      <c r="C2365" s="7">
        <v>24</v>
      </c>
      <c r="D2365" s="7">
        <v>-0.10980068316073301</v>
      </c>
      <c r="E2365" s="7">
        <v>-0.122560376537915</v>
      </c>
      <c r="G2365" s="7">
        <v>61</v>
      </c>
      <c r="H2365" s="7">
        <v>24</v>
      </c>
      <c r="I2365" s="7">
        <v>-0.106203528858392</v>
      </c>
      <c r="J2365" s="7">
        <v>-9.4337020406533703E-2</v>
      </c>
    </row>
    <row r="2366" spans="2:10" x14ac:dyDescent="0.2">
      <c r="B2366" s="7">
        <v>62</v>
      </c>
      <c r="C2366" s="7">
        <v>24</v>
      </c>
      <c r="D2366" s="7">
        <v>4.0052584479740402E-2</v>
      </c>
      <c r="E2366" s="7">
        <v>-8.4552663195484698E-2</v>
      </c>
      <c r="G2366" s="7">
        <v>62</v>
      </c>
      <c r="H2366" s="7">
        <v>24</v>
      </c>
      <c r="I2366" s="7">
        <v>3.99919220065783E-2</v>
      </c>
      <c r="J2366" s="7">
        <v>-9.6412089126463499E-2</v>
      </c>
    </row>
    <row r="2367" spans="2:10" x14ac:dyDescent="0.2">
      <c r="B2367" s="7">
        <v>63</v>
      </c>
      <c r="C2367" s="7">
        <v>24</v>
      </c>
      <c r="D2367" s="7">
        <v>-0.166396054377563</v>
      </c>
      <c r="E2367" s="7">
        <v>-0.17998731335082899</v>
      </c>
      <c r="G2367" s="7">
        <v>63</v>
      </c>
      <c r="H2367" s="7">
        <v>24</v>
      </c>
      <c r="I2367" s="7">
        <v>-0.163346591650843</v>
      </c>
      <c r="J2367" s="7">
        <v>-0.18476548028259601</v>
      </c>
    </row>
    <row r="2368" spans="2:10" x14ac:dyDescent="0.2">
      <c r="B2368" s="7">
        <v>64</v>
      </c>
      <c r="C2368" s="7">
        <v>24</v>
      </c>
      <c r="D2368" s="7">
        <v>-0.112926967977343</v>
      </c>
      <c r="E2368" s="7">
        <v>4.0350643157168499E-2</v>
      </c>
      <c r="G2368" s="7">
        <v>64</v>
      </c>
      <c r="H2368" s="7">
        <v>24</v>
      </c>
      <c r="I2368" s="7">
        <v>-0.10920640208802999</v>
      </c>
      <c r="J2368" s="7">
        <v>-7.4955158005739306E-2</v>
      </c>
    </row>
    <row r="2369" spans="2:10" x14ac:dyDescent="0.2">
      <c r="B2369" s="7">
        <v>65</v>
      </c>
      <c r="C2369" s="7">
        <v>24</v>
      </c>
      <c r="D2369" s="7">
        <v>-0.13037183172486599</v>
      </c>
      <c r="E2369" s="7">
        <v>4.36224760221764E-2</v>
      </c>
      <c r="G2369" s="7">
        <v>65</v>
      </c>
      <c r="H2369" s="7">
        <v>24</v>
      </c>
      <c r="I2369" s="7">
        <v>-0.129830562466243</v>
      </c>
      <c r="J2369" s="7">
        <v>-6.6955631540615498E-2</v>
      </c>
    </row>
    <row r="2370" spans="2:10" x14ac:dyDescent="0.2">
      <c r="B2370" s="7">
        <v>66</v>
      </c>
      <c r="C2370" s="7">
        <v>24</v>
      </c>
      <c r="D2370" s="7">
        <v>5.0286480775389102E-2</v>
      </c>
      <c r="E2370" s="7">
        <v>0.113692680462044</v>
      </c>
      <c r="G2370" s="7">
        <v>66</v>
      </c>
      <c r="H2370" s="7">
        <v>24</v>
      </c>
      <c r="I2370" s="7">
        <v>4.9965001390847703E-2</v>
      </c>
      <c r="J2370" s="7">
        <v>-3.1219812733877601E-2</v>
      </c>
    </row>
    <row r="2371" spans="2:10" x14ac:dyDescent="0.2">
      <c r="B2371" s="7">
        <v>67</v>
      </c>
      <c r="C2371" s="7">
        <v>24</v>
      </c>
      <c r="D2371" s="7">
        <v>8.6534541912903301E-2</v>
      </c>
      <c r="E2371" s="7">
        <v>-5.1694801753278299E-2</v>
      </c>
      <c r="G2371" s="7">
        <v>67</v>
      </c>
      <c r="H2371" s="7">
        <v>24</v>
      </c>
      <c r="I2371" s="7">
        <v>8.5672845607220396E-2</v>
      </c>
      <c r="J2371" s="7">
        <v>-4.3371113985392298E-2</v>
      </c>
    </row>
    <row r="2372" spans="2:10" x14ac:dyDescent="0.2">
      <c r="B2372" s="7">
        <v>68</v>
      </c>
      <c r="C2372" s="7">
        <v>24</v>
      </c>
      <c r="D2372" s="7">
        <v>3.8523858399297103E-2</v>
      </c>
      <c r="E2372" s="7">
        <v>2.6396812753806599E-2</v>
      </c>
      <c r="G2372" s="7">
        <v>68</v>
      </c>
      <c r="H2372" s="7">
        <v>24</v>
      </c>
      <c r="I2372" s="7">
        <v>3.82027284978355E-2</v>
      </c>
      <c r="J2372" s="7">
        <v>-9.4063974283651305E-2</v>
      </c>
    </row>
    <row r="2373" spans="2:10" x14ac:dyDescent="0.2">
      <c r="B2373" s="7">
        <v>69</v>
      </c>
      <c r="C2373" s="7">
        <v>24</v>
      </c>
      <c r="D2373" s="7">
        <v>-0.111159042924065</v>
      </c>
      <c r="E2373" s="7">
        <v>-0.136149902983034</v>
      </c>
      <c r="G2373" s="7">
        <v>69</v>
      </c>
      <c r="H2373" s="7">
        <v>24</v>
      </c>
      <c r="I2373" s="7">
        <v>-0.110446581222547</v>
      </c>
      <c r="J2373" s="7">
        <v>-0.15167530892707001</v>
      </c>
    </row>
    <row r="2374" spans="2:10" x14ac:dyDescent="0.2">
      <c r="B2374" s="7">
        <v>70</v>
      </c>
      <c r="C2374" s="7">
        <v>24</v>
      </c>
      <c r="D2374" s="7">
        <v>-7.6902428749948903E-2</v>
      </c>
      <c r="E2374" s="7">
        <v>-0.13942596321061401</v>
      </c>
      <c r="G2374" s="7">
        <v>70</v>
      </c>
      <c r="H2374" s="7">
        <v>24</v>
      </c>
      <c r="I2374" s="7">
        <v>-7.7133733926694398E-2</v>
      </c>
      <c r="J2374" s="7">
        <v>-5.2301413475874803E-2</v>
      </c>
    </row>
    <row r="2375" spans="2:10" x14ac:dyDescent="0.2">
      <c r="B2375" s="7">
        <v>71</v>
      </c>
      <c r="C2375" s="7">
        <v>24</v>
      </c>
      <c r="D2375" s="7">
        <v>0.123245680941378</v>
      </c>
      <c r="E2375" s="7">
        <v>5.9955737985539796E-3</v>
      </c>
      <c r="G2375" s="7">
        <v>71</v>
      </c>
      <c r="H2375" s="7">
        <v>24</v>
      </c>
      <c r="I2375" s="7">
        <v>0.121822377703435</v>
      </c>
      <c r="J2375" s="7">
        <v>2.65226116486099E-2</v>
      </c>
    </row>
    <row r="2376" spans="2:10" x14ac:dyDescent="0.2">
      <c r="B2376" s="7">
        <v>72</v>
      </c>
      <c r="C2376" s="7">
        <v>24</v>
      </c>
      <c r="D2376" s="7">
        <v>-5.7531432794526403E-3</v>
      </c>
      <c r="E2376" s="7">
        <v>-0.119065667543882</v>
      </c>
      <c r="G2376" s="7">
        <v>72</v>
      </c>
      <c r="H2376" s="7">
        <v>24</v>
      </c>
      <c r="I2376" s="7">
        <v>-4.68034347156987E-3</v>
      </c>
      <c r="J2376" s="7">
        <v>-9.0734399853865E-2</v>
      </c>
    </row>
    <row r="2377" spans="2:10" x14ac:dyDescent="0.2">
      <c r="B2377" s="7">
        <v>73</v>
      </c>
      <c r="C2377" s="7">
        <v>24</v>
      </c>
      <c r="D2377" s="7">
        <v>-2.17899152271528E-2</v>
      </c>
      <c r="E2377" s="7">
        <v>-8.2286383321807897E-3</v>
      </c>
      <c r="G2377" s="7">
        <v>73</v>
      </c>
      <c r="H2377" s="7">
        <v>24</v>
      </c>
      <c r="I2377" s="7">
        <v>-2.1862064247366999E-2</v>
      </c>
      <c r="J2377" s="7">
        <v>-6.7892106378681497E-2</v>
      </c>
    </row>
    <row r="2378" spans="2:10" x14ac:dyDescent="0.2">
      <c r="B2378" s="7">
        <v>74</v>
      </c>
      <c r="C2378" s="7">
        <v>24</v>
      </c>
      <c r="D2378" s="7">
        <v>-0.109896938315933</v>
      </c>
      <c r="E2378" s="7">
        <v>6.7818694829169204E-2</v>
      </c>
      <c r="G2378" s="7">
        <v>74</v>
      </c>
      <c r="H2378" s="7">
        <v>24</v>
      </c>
      <c r="I2378" s="7">
        <v>-0.107081056676957</v>
      </c>
      <c r="J2378" s="7">
        <v>-6.0081236591601701E-2</v>
      </c>
    </row>
    <row r="2379" spans="2:10" x14ac:dyDescent="0.2">
      <c r="B2379" s="7">
        <v>75</v>
      </c>
      <c r="C2379" s="7">
        <v>24</v>
      </c>
      <c r="D2379" s="7">
        <v>-0.224179768954233</v>
      </c>
      <c r="E2379" s="7">
        <v>-0.20288285365143999</v>
      </c>
      <c r="G2379" s="7">
        <v>75</v>
      </c>
      <c r="H2379" s="7">
        <v>24</v>
      </c>
      <c r="I2379" s="7">
        <v>-0.21808837070349299</v>
      </c>
      <c r="J2379" s="7">
        <v>-0.211879736807708</v>
      </c>
    </row>
    <row r="2380" spans="2:10" x14ac:dyDescent="0.2">
      <c r="B2380" s="7">
        <v>76</v>
      </c>
      <c r="C2380" s="7">
        <v>24</v>
      </c>
      <c r="D2380" s="7">
        <v>-4.4918292664781298E-2</v>
      </c>
      <c r="E2380" s="7">
        <v>-0.121234140220015</v>
      </c>
      <c r="G2380" s="7">
        <v>76</v>
      </c>
      <c r="H2380" s="7">
        <v>24</v>
      </c>
      <c r="I2380" s="7">
        <v>-4.3217853225563402E-2</v>
      </c>
      <c r="J2380" s="7">
        <v>6.03460022934321E-4</v>
      </c>
    </row>
    <row r="2381" spans="2:10" x14ac:dyDescent="0.2">
      <c r="B2381" s="7">
        <v>77</v>
      </c>
      <c r="C2381" s="7">
        <v>24</v>
      </c>
      <c r="D2381" s="7">
        <v>9.6794963358545899E-2</v>
      </c>
      <c r="E2381" s="7">
        <v>0.15017354743804101</v>
      </c>
      <c r="G2381" s="7">
        <v>77</v>
      </c>
      <c r="H2381" s="7">
        <v>24</v>
      </c>
      <c r="I2381" s="7">
        <v>9.5411168182391898E-2</v>
      </c>
      <c r="J2381" s="7">
        <v>4.5038460239043197E-2</v>
      </c>
    </row>
    <row r="2382" spans="2:10" x14ac:dyDescent="0.2">
      <c r="B2382" s="7">
        <v>78</v>
      </c>
      <c r="C2382" s="7">
        <v>24</v>
      </c>
      <c r="D2382" s="7">
        <v>0.106636636736141</v>
      </c>
      <c r="E2382" s="7">
        <v>3.5874534965673298E-2</v>
      </c>
      <c r="G2382" s="7">
        <v>78</v>
      </c>
      <c r="H2382" s="7">
        <v>24</v>
      </c>
      <c r="I2382" s="7">
        <v>0.10548539532080201</v>
      </c>
      <c r="J2382" s="7">
        <v>0.15459850880647799</v>
      </c>
    </row>
    <row r="2383" spans="2:10" x14ac:dyDescent="0.2">
      <c r="B2383" s="7">
        <v>79</v>
      </c>
      <c r="C2383" s="7">
        <v>24</v>
      </c>
      <c r="D2383" s="7">
        <v>1.8008589844169101E-2</v>
      </c>
      <c r="E2383" s="7">
        <v>-6.2964025305355206E-2</v>
      </c>
      <c r="G2383" s="7">
        <v>79</v>
      </c>
      <c r="H2383" s="7">
        <v>24</v>
      </c>
      <c r="I2383" s="7">
        <v>1.8195237286664501E-2</v>
      </c>
      <c r="J2383" s="7">
        <v>-5.8134758108219699E-2</v>
      </c>
    </row>
    <row r="2384" spans="2:10" x14ac:dyDescent="0.2">
      <c r="B2384" s="7">
        <v>80</v>
      </c>
      <c r="C2384" s="7">
        <v>24</v>
      </c>
      <c r="D2384" s="7">
        <v>6.0200972801682804E-3</v>
      </c>
      <c r="E2384" s="7">
        <v>-8.7110652030162293E-3</v>
      </c>
      <c r="G2384" s="7">
        <v>80</v>
      </c>
      <c r="H2384" s="7">
        <v>24</v>
      </c>
      <c r="I2384" s="7">
        <v>6.8022005445333997E-3</v>
      </c>
      <c r="J2384" s="7">
        <v>-3.4952948479840103E-2</v>
      </c>
    </row>
    <row r="2385" spans="2:10" x14ac:dyDescent="0.2">
      <c r="B2385" s="7">
        <v>81</v>
      </c>
      <c r="C2385" s="7">
        <v>24</v>
      </c>
      <c r="D2385" s="7">
        <v>-3.3476763371694099E-2</v>
      </c>
      <c r="E2385" s="7">
        <v>-1.5268880434378599E-2</v>
      </c>
      <c r="G2385" s="7">
        <v>81</v>
      </c>
      <c r="H2385" s="7">
        <v>24</v>
      </c>
      <c r="I2385" s="7">
        <v>-3.1630681905819601E-2</v>
      </c>
      <c r="J2385" s="7">
        <v>2.1104838254315101E-2</v>
      </c>
    </row>
    <row r="2386" spans="2:10" x14ac:dyDescent="0.2">
      <c r="B2386" s="7">
        <v>82</v>
      </c>
      <c r="C2386" s="7">
        <v>24</v>
      </c>
      <c r="D2386" s="7">
        <v>-1.4491651877524001E-3</v>
      </c>
      <c r="E2386" s="7">
        <v>-1.77208024347912E-2</v>
      </c>
      <c r="G2386" s="7">
        <v>82</v>
      </c>
      <c r="H2386" s="7">
        <v>24</v>
      </c>
      <c r="I2386" s="7">
        <v>-1.0545536382320401E-3</v>
      </c>
      <c r="J2386" s="7">
        <v>-4.2036118736730202E-2</v>
      </c>
    </row>
    <row r="2387" spans="2:10" x14ac:dyDescent="0.2">
      <c r="B2387" s="7">
        <v>83</v>
      </c>
      <c r="C2387" s="7">
        <v>24</v>
      </c>
      <c r="D2387" s="7">
        <v>8.7026646149901399E-4</v>
      </c>
      <c r="E2387" s="7">
        <v>3.8257046311018797E-2</v>
      </c>
      <c r="G2387" s="7">
        <v>83</v>
      </c>
      <c r="H2387" s="7">
        <v>24</v>
      </c>
      <c r="I2387" s="7">
        <v>9.5263682193547105E-4</v>
      </c>
      <c r="J2387" s="7">
        <v>4.54288816867328E-2</v>
      </c>
    </row>
    <row r="2388" spans="2:10" x14ac:dyDescent="0.2">
      <c r="B2388" s="7">
        <v>84</v>
      </c>
      <c r="C2388" s="7">
        <v>24</v>
      </c>
      <c r="D2388" s="7">
        <v>5.2596916283547998E-2</v>
      </c>
      <c r="E2388" s="7">
        <v>-0.12301329934428699</v>
      </c>
      <c r="G2388" s="7">
        <v>84</v>
      </c>
      <c r="H2388" s="7">
        <v>24</v>
      </c>
      <c r="I2388" s="7">
        <v>5.1962888226292997E-2</v>
      </c>
      <c r="J2388" s="7">
        <v>-3.5801785014362202E-2</v>
      </c>
    </row>
    <row r="2389" spans="2:10" x14ac:dyDescent="0.2">
      <c r="B2389" s="7">
        <v>85</v>
      </c>
      <c r="C2389" s="7">
        <v>24</v>
      </c>
      <c r="D2389" s="7">
        <v>-3.1360062518700701E-2</v>
      </c>
      <c r="E2389" s="7">
        <v>5.6969453833080001E-3</v>
      </c>
      <c r="G2389" s="7">
        <v>85</v>
      </c>
      <c r="H2389" s="7">
        <v>24</v>
      </c>
      <c r="I2389" s="7">
        <v>-3.0569993547787899E-2</v>
      </c>
      <c r="J2389" s="7">
        <v>-1.8423732437225001E-2</v>
      </c>
    </row>
    <row r="2390" spans="2:10" x14ac:dyDescent="0.2">
      <c r="B2390" s="7">
        <v>86</v>
      </c>
      <c r="C2390" s="7">
        <v>24</v>
      </c>
      <c r="D2390" s="7">
        <v>1.7816032772387299E-2</v>
      </c>
      <c r="E2390" s="7">
        <v>-1.3025540702456E-3</v>
      </c>
      <c r="G2390" s="7">
        <v>86</v>
      </c>
      <c r="H2390" s="7">
        <v>24</v>
      </c>
      <c r="I2390" s="7">
        <v>1.7947860742651801E-2</v>
      </c>
      <c r="J2390" s="7">
        <v>2.8394145331844798E-3</v>
      </c>
    </row>
    <row r="2391" spans="2:10" x14ac:dyDescent="0.2">
      <c r="B2391" s="7">
        <v>87</v>
      </c>
      <c r="C2391" s="7">
        <v>24</v>
      </c>
      <c r="D2391" s="7">
        <v>-9.6272494274691298E-2</v>
      </c>
      <c r="E2391" s="7">
        <v>8.1756695512015504E-2</v>
      </c>
      <c r="G2391" s="7">
        <v>87</v>
      </c>
      <c r="H2391" s="7">
        <v>24</v>
      </c>
      <c r="I2391" s="7">
        <v>-9.3189170215298503E-2</v>
      </c>
      <c r="J2391" s="7">
        <v>7.2090330246359401E-3</v>
      </c>
    </row>
    <row r="2392" spans="2:10" x14ac:dyDescent="0.2">
      <c r="B2392" s="7">
        <v>88</v>
      </c>
      <c r="C2392" s="7">
        <v>24</v>
      </c>
      <c r="D2392" s="7">
        <v>-4.4137153664952002E-2</v>
      </c>
      <c r="E2392" s="7">
        <v>-0.107320577786355</v>
      </c>
      <c r="G2392" s="7">
        <v>88</v>
      </c>
      <c r="H2392" s="7">
        <v>24</v>
      </c>
      <c r="I2392" s="7">
        <v>-4.3870729225797198E-2</v>
      </c>
      <c r="J2392" s="7">
        <v>-1.1477835874928601E-2</v>
      </c>
    </row>
    <row r="2393" spans="2:10" x14ac:dyDescent="0.2">
      <c r="B2393" s="7">
        <v>89</v>
      </c>
      <c r="C2393" s="7">
        <v>24</v>
      </c>
      <c r="D2393" s="7">
        <v>-8.4637175043193097E-2</v>
      </c>
      <c r="E2393" s="7">
        <v>-0.12746335797761901</v>
      </c>
      <c r="G2393" s="7">
        <v>89</v>
      </c>
      <c r="H2393" s="7">
        <v>24</v>
      </c>
      <c r="I2393" s="7">
        <v>-8.09635538051348E-2</v>
      </c>
      <c r="J2393" s="7">
        <v>-7.2893824319102393E-2</v>
      </c>
    </row>
    <row r="2394" spans="2:10" x14ac:dyDescent="0.2">
      <c r="B2394" s="7">
        <v>90</v>
      </c>
      <c r="C2394" s="7">
        <v>24</v>
      </c>
      <c r="D2394" s="7">
        <v>-8.1078277690016506E-2</v>
      </c>
      <c r="E2394" s="7">
        <v>-3.2126716817593597E-2</v>
      </c>
      <c r="G2394" s="7">
        <v>90</v>
      </c>
      <c r="H2394" s="7">
        <v>24</v>
      </c>
      <c r="I2394" s="7">
        <v>-7.9760349766154107E-2</v>
      </c>
      <c r="J2394" s="7">
        <v>3.4735867792413402E-2</v>
      </c>
    </row>
    <row r="2395" spans="2:10" x14ac:dyDescent="0.2">
      <c r="B2395" s="7">
        <v>91</v>
      </c>
      <c r="C2395" s="7">
        <v>24</v>
      </c>
      <c r="D2395" s="7">
        <v>-8.9377826514164496E-2</v>
      </c>
      <c r="E2395" s="7">
        <v>-5.1379457344775198E-2</v>
      </c>
      <c r="G2395" s="7">
        <v>91</v>
      </c>
      <c r="H2395" s="7">
        <v>24</v>
      </c>
      <c r="I2395" s="7">
        <v>-8.8476309740246797E-2</v>
      </c>
      <c r="J2395" s="7">
        <v>-8.0618179175178994E-2</v>
      </c>
    </row>
    <row r="2396" spans="2:10" x14ac:dyDescent="0.2">
      <c r="B2396" s="7">
        <v>92</v>
      </c>
      <c r="C2396" s="7">
        <v>24</v>
      </c>
      <c r="D2396" s="7">
        <v>6.2788008225488995E-2</v>
      </c>
      <c r="E2396" s="7">
        <v>2.9114943211714799E-2</v>
      </c>
      <c r="G2396" s="7">
        <v>92</v>
      </c>
      <c r="H2396" s="7">
        <v>24</v>
      </c>
      <c r="I2396" s="7">
        <v>6.2579156922399903E-2</v>
      </c>
      <c r="J2396" s="7">
        <v>2.0597590134993699E-2</v>
      </c>
    </row>
    <row r="2397" spans="2:10" x14ac:dyDescent="0.2">
      <c r="B2397" s="7">
        <v>93</v>
      </c>
      <c r="C2397" s="7">
        <v>24</v>
      </c>
      <c r="D2397" s="7">
        <v>-8.6024727333011697E-4</v>
      </c>
      <c r="E2397" s="7">
        <v>-7.1168944447077095E-2</v>
      </c>
      <c r="G2397" s="7">
        <v>93</v>
      </c>
      <c r="H2397" s="7">
        <v>24</v>
      </c>
      <c r="I2397" s="7">
        <v>-2.4520090450712599E-3</v>
      </c>
      <c r="J2397" s="7">
        <v>1.6809668253089601E-2</v>
      </c>
    </row>
    <row r="2398" spans="2:10" x14ac:dyDescent="0.2">
      <c r="B2398" s="7">
        <v>94</v>
      </c>
      <c r="C2398" s="7">
        <v>24</v>
      </c>
      <c r="D2398" s="7">
        <v>-1.3446083412084401E-2</v>
      </c>
      <c r="E2398" s="7">
        <v>-9.3566804205238399E-2</v>
      </c>
      <c r="G2398" s="7">
        <v>94</v>
      </c>
      <c r="H2398" s="7">
        <v>24</v>
      </c>
      <c r="I2398" s="7">
        <v>-1.37699695178295E-2</v>
      </c>
      <c r="J2398" s="7">
        <v>-1.00309512869252E-2</v>
      </c>
    </row>
    <row r="2399" spans="2:10" x14ac:dyDescent="0.2">
      <c r="B2399" s="7">
        <v>95</v>
      </c>
      <c r="C2399" s="7">
        <v>24</v>
      </c>
      <c r="D2399" s="7">
        <v>-0.140449234039663</v>
      </c>
      <c r="E2399" s="7">
        <v>-7.9153371370967604E-2</v>
      </c>
      <c r="G2399" s="7">
        <v>95</v>
      </c>
      <c r="H2399" s="7">
        <v>24</v>
      </c>
      <c r="I2399" s="7">
        <v>-0.13444913784381601</v>
      </c>
      <c r="J2399" s="7">
        <v>7.2949642223218994E-2</v>
      </c>
    </row>
    <row r="2400" spans="2:10" x14ac:dyDescent="0.2">
      <c r="B2400" s="7">
        <v>96</v>
      </c>
      <c r="C2400" s="7">
        <v>24</v>
      </c>
      <c r="D2400" s="7">
        <v>3.3960771163062703E-2</v>
      </c>
      <c r="E2400" s="7">
        <v>4.3113964541799298E-2</v>
      </c>
      <c r="G2400" s="7">
        <v>96</v>
      </c>
      <c r="H2400" s="7">
        <v>24</v>
      </c>
      <c r="I2400" s="7">
        <v>3.3931557558011201E-2</v>
      </c>
      <c r="J2400" s="7">
        <v>-2.9793728147232901E-2</v>
      </c>
    </row>
    <row r="2401" spans="2:10" x14ac:dyDescent="0.2">
      <c r="B2401" s="7">
        <v>97</v>
      </c>
      <c r="C2401" s="7">
        <v>24</v>
      </c>
      <c r="D2401" s="7">
        <v>-1.0529896810043101E-2</v>
      </c>
      <c r="E2401" s="7">
        <v>9.04863322256233E-2</v>
      </c>
      <c r="G2401" s="7">
        <v>97</v>
      </c>
      <c r="H2401" s="7">
        <v>24</v>
      </c>
      <c r="I2401" s="7">
        <v>-1.07959486941995E-2</v>
      </c>
      <c r="J2401" s="7">
        <v>0.104331476436839</v>
      </c>
    </row>
    <row r="2402" spans="2:10" x14ac:dyDescent="0.2">
      <c r="B2402" s="7">
        <v>98</v>
      </c>
      <c r="C2402" s="7">
        <v>24</v>
      </c>
      <c r="D2402" s="7">
        <v>-5.2225370270983597E-2</v>
      </c>
      <c r="E2402" s="7">
        <v>3.2819770459395797E-2</v>
      </c>
      <c r="G2402" s="7">
        <v>98</v>
      </c>
      <c r="H2402" s="7">
        <v>24</v>
      </c>
      <c r="I2402" s="7">
        <v>-5.0402905343496202E-2</v>
      </c>
      <c r="J2402" s="7">
        <v>-2.84035556392261E-2</v>
      </c>
    </row>
    <row r="2403" spans="2:10" x14ac:dyDescent="0.2">
      <c r="B2403" s="7">
        <v>99</v>
      </c>
      <c r="C2403" s="7">
        <v>24</v>
      </c>
      <c r="D2403" s="7">
        <v>0.10723408208992399</v>
      </c>
      <c r="E2403" s="7">
        <v>-1.2589948699258001E-2</v>
      </c>
      <c r="G2403" s="7">
        <v>99</v>
      </c>
      <c r="H2403" s="7">
        <v>24</v>
      </c>
      <c r="I2403" s="7">
        <v>0.10732713474204</v>
      </c>
      <c r="J2403" s="7">
        <v>-8.7695436910454602E-2</v>
      </c>
    </row>
    <row r="2404" spans="2:10" x14ac:dyDescent="0.2">
      <c r="B2404" s="7">
        <v>100</v>
      </c>
      <c r="C2404" s="7">
        <v>24</v>
      </c>
      <c r="D2404" s="7">
        <v>-0.123115191785183</v>
      </c>
      <c r="E2404" s="7">
        <v>-2.8079342927465899E-2</v>
      </c>
      <c r="G2404" s="7">
        <v>100</v>
      </c>
      <c r="H2404" s="7">
        <v>24</v>
      </c>
      <c r="I2404" s="7">
        <v>-0.121955143935797</v>
      </c>
      <c r="J2404" s="7">
        <v>-0.15988931281302701</v>
      </c>
    </row>
    <row r="2405" spans="2:10" x14ac:dyDescent="0.2">
      <c r="B2405" s="7">
        <v>1</v>
      </c>
      <c r="C2405" s="7">
        <v>25</v>
      </c>
      <c r="D2405" s="7">
        <v>-0.14892135655273001</v>
      </c>
      <c r="E2405" s="7">
        <v>-0.268905680258545</v>
      </c>
      <c r="G2405" s="7">
        <v>1</v>
      </c>
      <c r="H2405" s="7">
        <v>25</v>
      </c>
      <c r="I2405" s="7">
        <v>-0.14772745741187501</v>
      </c>
      <c r="J2405" s="7">
        <v>-0.14829877046811099</v>
      </c>
    </row>
    <row r="2406" spans="2:10" x14ac:dyDescent="0.2">
      <c r="B2406" s="7">
        <v>2</v>
      </c>
      <c r="C2406" s="7">
        <v>25</v>
      </c>
      <c r="D2406" s="7">
        <v>4.4706725884463297E-2</v>
      </c>
      <c r="E2406" s="7">
        <v>8.6991132484092404E-2</v>
      </c>
      <c r="G2406" s="7">
        <v>2</v>
      </c>
      <c r="H2406" s="7">
        <v>25</v>
      </c>
      <c r="I2406" s="7">
        <v>4.4595276270747802E-2</v>
      </c>
      <c r="J2406" s="7">
        <v>3.1628675158673403E-2</v>
      </c>
    </row>
    <row r="2407" spans="2:10" x14ac:dyDescent="0.2">
      <c r="B2407" s="7">
        <v>3</v>
      </c>
      <c r="C2407" s="7">
        <v>25</v>
      </c>
      <c r="D2407" s="7">
        <v>-0.20803964636175301</v>
      </c>
      <c r="E2407" s="7">
        <v>-9.1694741661699594E-2</v>
      </c>
      <c r="G2407" s="7">
        <v>3</v>
      </c>
      <c r="H2407" s="7">
        <v>25</v>
      </c>
      <c r="I2407" s="7">
        <v>-0.20905124250795001</v>
      </c>
      <c r="J2407" s="7">
        <v>-0.113351336051663</v>
      </c>
    </row>
    <row r="2408" spans="2:10" x14ac:dyDescent="0.2">
      <c r="B2408" s="7">
        <v>4</v>
      </c>
      <c r="C2408" s="7">
        <v>25</v>
      </c>
      <c r="D2408" s="7">
        <v>4.3629734757565999E-2</v>
      </c>
      <c r="E2408" s="7">
        <v>-2.3146950035913601E-2</v>
      </c>
      <c r="G2408" s="7">
        <v>4</v>
      </c>
      <c r="H2408" s="7">
        <v>25</v>
      </c>
      <c r="I2408" s="7">
        <v>4.3499486921154698E-2</v>
      </c>
      <c r="J2408" s="7">
        <v>4.8477493862549202E-2</v>
      </c>
    </row>
    <row r="2409" spans="2:10" x14ac:dyDescent="0.2">
      <c r="B2409" s="7">
        <v>5</v>
      </c>
      <c r="C2409" s="7">
        <v>25</v>
      </c>
      <c r="D2409" s="7">
        <v>9.6343137153352701E-2</v>
      </c>
      <c r="E2409" s="7">
        <v>0.103703367173184</v>
      </c>
      <c r="G2409" s="7">
        <v>5</v>
      </c>
      <c r="H2409" s="7">
        <v>25</v>
      </c>
      <c r="I2409" s="7">
        <v>9.6277645352383701E-2</v>
      </c>
      <c r="J2409" s="7">
        <v>1.62030666185391E-2</v>
      </c>
    </row>
    <row r="2410" spans="2:10" x14ac:dyDescent="0.2">
      <c r="B2410" s="7">
        <v>6</v>
      </c>
      <c r="C2410" s="7">
        <v>25</v>
      </c>
      <c r="D2410" s="7">
        <v>-0.14246891312775001</v>
      </c>
      <c r="E2410" s="7">
        <v>-0.12102040167766499</v>
      </c>
      <c r="G2410" s="7">
        <v>6</v>
      </c>
      <c r="H2410" s="7">
        <v>25</v>
      </c>
      <c r="I2410" s="7">
        <v>-0.141832511502029</v>
      </c>
      <c r="J2410" s="7">
        <v>-0.26087006474948798</v>
      </c>
    </row>
    <row r="2411" spans="2:10" x14ac:dyDescent="0.2">
      <c r="B2411" s="7">
        <v>7</v>
      </c>
      <c r="C2411" s="7">
        <v>25</v>
      </c>
      <c r="D2411" s="7">
        <v>0.108285697613624</v>
      </c>
      <c r="E2411" s="7">
        <v>0.143975355643709</v>
      </c>
      <c r="G2411" s="7">
        <v>7</v>
      </c>
      <c r="H2411" s="7">
        <v>25</v>
      </c>
      <c r="I2411" s="7">
        <v>0.107415867769603</v>
      </c>
      <c r="J2411" s="7">
        <v>0.13325931902212901</v>
      </c>
    </row>
    <row r="2412" spans="2:10" x14ac:dyDescent="0.2">
      <c r="B2412" s="7">
        <v>8</v>
      </c>
      <c r="C2412" s="7">
        <v>25</v>
      </c>
      <c r="D2412" s="7">
        <v>0.13959301432639501</v>
      </c>
      <c r="E2412" s="7">
        <v>6.0279721066017103E-2</v>
      </c>
      <c r="G2412" s="7">
        <v>8</v>
      </c>
      <c r="H2412" s="7">
        <v>25</v>
      </c>
      <c r="I2412" s="7">
        <v>0.13858461068417</v>
      </c>
      <c r="J2412" s="7">
        <v>-2.1827821947674401E-2</v>
      </c>
    </row>
    <row r="2413" spans="2:10" x14ac:dyDescent="0.2">
      <c r="B2413" s="7">
        <v>9</v>
      </c>
      <c r="C2413" s="7">
        <v>25</v>
      </c>
      <c r="D2413" s="7">
        <v>-4.2871123342706603E-2</v>
      </c>
      <c r="E2413" s="7">
        <v>-0.17093914233542201</v>
      </c>
      <c r="G2413" s="7">
        <v>9</v>
      </c>
      <c r="H2413" s="7">
        <v>25</v>
      </c>
      <c r="I2413" s="7">
        <v>-4.1619725087402401E-2</v>
      </c>
      <c r="J2413" s="7">
        <v>-0.155821773564712</v>
      </c>
    </row>
    <row r="2414" spans="2:10" x14ac:dyDescent="0.2">
      <c r="B2414" s="7">
        <v>10</v>
      </c>
      <c r="C2414" s="7">
        <v>25</v>
      </c>
      <c r="D2414" s="7">
        <v>-2.90773410068201E-2</v>
      </c>
      <c r="E2414" s="7">
        <v>3.6371345786241301E-2</v>
      </c>
      <c r="G2414" s="7">
        <v>10</v>
      </c>
      <c r="H2414" s="7">
        <v>25</v>
      </c>
      <c r="I2414" s="7">
        <v>-2.8590785553218399E-2</v>
      </c>
      <c r="J2414" s="7">
        <v>-0.180733434654584</v>
      </c>
    </row>
    <row r="2415" spans="2:10" x14ac:dyDescent="0.2">
      <c r="B2415" s="7">
        <v>11</v>
      </c>
      <c r="C2415" s="7">
        <v>25</v>
      </c>
      <c r="D2415" s="7">
        <v>-1.32782028680207E-2</v>
      </c>
      <c r="E2415" s="7">
        <v>-6.3439813208324494E-2</v>
      </c>
      <c r="G2415" s="7">
        <v>11</v>
      </c>
      <c r="H2415" s="7">
        <v>25</v>
      </c>
      <c r="I2415" s="7">
        <v>-1.2890279332001601E-2</v>
      </c>
      <c r="J2415" s="7">
        <v>-8.85608412226979E-3</v>
      </c>
    </row>
    <row r="2416" spans="2:10" x14ac:dyDescent="0.2">
      <c r="B2416" s="7">
        <v>12</v>
      </c>
      <c r="C2416" s="7">
        <v>25</v>
      </c>
      <c r="D2416" s="7">
        <v>-2.7283959083233E-2</v>
      </c>
      <c r="E2416" s="7">
        <v>2.9258330568868699E-3</v>
      </c>
      <c r="G2416" s="7">
        <v>12</v>
      </c>
      <c r="H2416" s="7">
        <v>25</v>
      </c>
      <c r="I2416" s="7">
        <v>-2.7066538174530301E-2</v>
      </c>
      <c r="J2416" s="7">
        <v>6.0931397872606E-2</v>
      </c>
    </row>
    <row r="2417" spans="2:10" x14ac:dyDescent="0.2">
      <c r="B2417" s="7">
        <v>13</v>
      </c>
      <c r="C2417" s="7">
        <v>25</v>
      </c>
      <c r="D2417" s="7">
        <v>-9.2884291620229896E-3</v>
      </c>
      <c r="E2417" s="7">
        <v>-3.4043357401005302E-2</v>
      </c>
      <c r="G2417" s="7">
        <v>13</v>
      </c>
      <c r="H2417" s="7">
        <v>25</v>
      </c>
      <c r="I2417" s="7">
        <v>-8.9085349932869207E-3</v>
      </c>
      <c r="J2417" s="7">
        <v>-2.92188395512731E-2</v>
      </c>
    </row>
    <row r="2418" spans="2:10" x14ac:dyDescent="0.2">
      <c r="B2418" s="7">
        <v>14</v>
      </c>
      <c r="C2418" s="7">
        <v>25</v>
      </c>
      <c r="D2418" s="7">
        <v>-2.3517217389088099E-2</v>
      </c>
      <c r="E2418" s="7">
        <v>5.0208806067777403E-2</v>
      </c>
      <c r="G2418" s="7">
        <v>14</v>
      </c>
      <c r="H2418" s="7">
        <v>25</v>
      </c>
      <c r="I2418" s="7">
        <v>-2.3191102889669E-2</v>
      </c>
      <c r="J2418" s="7">
        <v>-0.1201264490347</v>
      </c>
    </row>
    <row r="2419" spans="2:10" x14ac:dyDescent="0.2">
      <c r="B2419" s="7">
        <v>15</v>
      </c>
      <c r="C2419" s="7">
        <v>25</v>
      </c>
      <c r="D2419" s="7">
        <v>0.10844169385880099</v>
      </c>
      <c r="E2419" s="7">
        <v>-8.1275807408775994E-3</v>
      </c>
      <c r="G2419" s="7">
        <v>15</v>
      </c>
      <c r="H2419" s="7">
        <v>25</v>
      </c>
      <c r="I2419" s="7">
        <v>0.10859442323049601</v>
      </c>
      <c r="J2419" s="7">
        <v>9.8754355748425796E-2</v>
      </c>
    </row>
    <row r="2420" spans="2:10" x14ac:dyDescent="0.2">
      <c r="B2420" s="7">
        <v>16</v>
      </c>
      <c r="C2420" s="7">
        <v>25</v>
      </c>
      <c r="D2420" s="7">
        <v>-1.208046981934E-2</v>
      </c>
      <c r="E2420" s="7">
        <v>-0.119107469014857</v>
      </c>
      <c r="G2420" s="7">
        <v>16</v>
      </c>
      <c r="H2420" s="7">
        <v>25</v>
      </c>
      <c r="I2420" s="7">
        <v>-1.26207912710292E-2</v>
      </c>
      <c r="J2420" s="7">
        <v>1.6053464969497E-2</v>
      </c>
    </row>
    <row r="2421" spans="2:10" x14ac:dyDescent="0.2">
      <c r="B2421" s="7">
        <v>17</v>
      </c>
      <c r="C2421" s="7">
        <v>25</v>
      </c>
      <c r="D2421" s="7">
        <v>-0.148205228328843</v>
      </c>
      <c r="E2421" s="7">
        <v>3.6758287976272901E-3</v>
      </c>
      <c r="G2421" s="7">
        <v>17</v>
      </c>
      <c r="H2421" s="7">
        <v>25</v>
      </c>
      <c r="I2421" s="7">
        <v>-0.14561856814903401</v>
      </c>
      <c r="J2421" s="7">
        <v>-0.115486415529235</v>
      </c>
    </row>
    <row r="2422" spans="2:10" x14ac:dyDescent="0.2">
      <c r="B2422" s="7">
        <v>18</v>
      </c>
      <c r="C2422" s="7">
        <v>25</v>
      </c>
      <c r="D2422" s="7">
        <v>9.9088399002699404E-2</v>
      </c>
      <c r="E2422" s="7">
        <v>6.8290005134443305E-2</v>
      </c>
      <c r="G2422" s="7">
        <v>18</v>
      </c>
      <c r="H2422" s="7">
        <v>25</v>
      </c>
      <c r="I2422" s="7">
        <v>9.7204542148702403E-2</v>
      </c>
      <c r="J2422" s="7">
        <v>4.2588001367002797E-2</v>
      </c>
    </row>
    <row r="2423" spans="2:10" x14ac:dyDescent="0.2">
      <c r="B2423" s="7">
        <v>19</v>
      </c>
      <c r="C2423" s="7">
        <v>25</v>
      </c>
      <c r="D2423" s="7">
        <v>6.8571830431984901E-3</v>
      </c>
      <c r="E2423" s="7">
        <v>3.3358272104569799E-2</v>
      </c>
      <c r="G2423" s="7">
        <v>19</v>
      </c>
      <c r="H2423" s="7">
        <v>25</v>
      </c>
      <c r="I2423" s="7">
        <v>7.25971474429166E-3</v>
      </c>
      <c r="J2423" s="7">
        <v>-3.1020941526111998E-3</v>
      </c>
    </row>
    <row r="2424" spans="2:10" x14ac:dyDescent="0.2">
      <c r="B2424" s="7">
        <v>20</v>
      </c>
      <c r="C2424" s="7">
        <v>25</v>
      </c>
      <c r="D2424" s="7">
        <v>2.6365087501810401E-2</v>
      </c>
      <c r="E2424" s="7">
        <v>-0.109567693514855</v>
      </c>
      <c r="G2424" s="7">
        <v>20</v>
      </c>
      <c r="H2424" s="7">
        <v>25</v>
      </c>
      <c r="I2424" s="7">
        <v>2.62880324497132E-2</v>
      </c>
      <c r="J2424" s="7">
        <v>-6.5821327865856802E-2</v>
      </c>
    </row>
    <row r="2425" spans="2:10" x14ac:dyDescent="0.2">
      <c r="B2425" s="7">
        <v>21</v>
      </c>
      <c r="C2425" s="7">
        <v>25</v>
      </c>
      <c r="D2425" s="7">
        <v>-0.105486610202387</v>
      </c>
      <c r="E2425" s="7">
        <v>-5.5868134980620703E-2</v>
      </c>
      <c r="G2425" s="7">
        <v>21</v>
      </c>
      <c r="H2425" s="7">
        <v>25</v>
      </c>
      <c r="I2425" s="7">
        <v>-0.103899364490474</v>
      </c>
      <c r="J2425" s="7">
        <v>4.0072664311523502E-2</v>
      </c>
    </row>
    <row r="2426" spans="2:10" x14ac:dyDescent="0.2">
      <c r="B2426" s="7">
        <v>22</v>
      </c>
      <c r="C2426" s="7">
        <v>25</v>
      </c>
      <c r="D2426" s="7">
        <v>4.5855423941517898E-2</v>
      </c>
      <c r="E2426" s="7">
        <v>-0.13101256107721701</v>
      </c>
      <c r="G2426" s="7">
        <v>22</v>
      </c>
      <c r="H2426" s="7">
        <v>25</v>
      </c>
      <c r="I2426" s="7">
        <v>4.5964260458619698E-2</v>
      </c>
      <c r="J2426" s="7">
        <v>-9.0847266879498206E-2</v>
      </c>
    </row>
    <row r="2427" spans="2:10" x14ac:dyDescent="0.2">
      <c r="B2427" s="7">
        <v>23</v>
      </c>
      <c r="C2427" s="7">
        <v>25</v>
      </c>
      <c r="D2427" s="7">
        <v>-4.0544853410082703E-3</v>
      </c>
      <c r="E2427" s="7">
        <v>6.8777365666813098E-2</v>
      </c>
      <c r="G2427" s="7">
        <v>23</v>
      </c>
      <c r="H2427" s="7">
        <v>25</v>
      </c>
      <c r="I2427" s="7">
        <v>-3.8072153527775E-3</v>
      </c>
      <c r="J2427" s="7">
        <v>-4.77986021921986E-2</v>
      </c>
    </row>
    <row r="2428" spans="2:10" x14ac:dyDescent="0.2">
      <c r="B2428" s="7">
        <v>24</v>
      </c>
      <c r="C2428" s="7">
        <v>25</v>
      </c>
      <c r="D2428" s="7">
        <v>-7.3557869862904496E-2</v>
      </c>
      <c r="E2428" s="7">
        <v>0.10012809549358601</v>
      </c>
      <c r="G2428" s="7">
        <v>24</v>
      </c>
      <c r="H2428" s="7">
        <v>25</v>
      </c>
      <c r="I2428" s="7">
        <v>-7.1800097988600001E-2</v>
      </c>
      <c r="J2428" s="7">
        <v>4.8026700926408601E-2</v>
      </c>
    </row>
    <row r="2429" spans="2:10" x14ac:dyDescent="0.2">
      <c r="B2429" s="7">
        <v>25</v>
      </c>
      <c r="C2429" s="7">
        <v>25</v>
      </c>
      <c r="D2429" s="7">
        <v>0.26510071633900101</v>
      </c>
      <c r="E2429" s="7">
        <v>0.15361420188643601</v>
      </c>
      <c r="G2429" s="7">
        <v>25</v>
      </c>
      <c r="H2429" s="7">
        <v>25</v>
      </c>
      <c r="I2429" s="7">
        <v>0.25959773174874301</v>
      </c>
      <c r="J2429" s="7">
        <v>0.13110439177514399</v>
      </c>
    </row>
    <row r="2430" spans="2:10" x14ac:dyDescent="0.2">
      <c r="B2430" s="7">
        <v>26</v>
      </c>
      <c r="C2430" s="7">
        <v>25</v>
      </c>
      <c r="D2430" s="7">
        <v>-3.8682248794677E-2</v>
      </c>
      <c r="E2430" s="7">
        <v>-6.6697951066606406E-2</v>
      </c>
      <c r="G2430" s="7">
        <v>26</v>
      </c>
      <c r="H2430" s="7">
        <v>25</v>
      </c>
      <c r="I2430" s="7">
        <v>-3.7168203416985797E-2</v>
      </c>
      <c r="J2430" s="7">
        <v>-0.117558692512851</v>
      </c>
    </row>
    <row r="2431" spans="2:10" x14ac:dyDescent="0.2">
      <c r="B2431" s="7">
        <v>27</v>
      </c>
      <c r="C2431" s="7">
        <v>25</v>
      </c>
      <c r="D2431" s="7">
        <v>4.0016562478511403E-2</v>
      </c>
      <c r="E2431" s="7">
        <v>-5.1935474528274697E-2</v>
      </c>
      <c r="G2431" s="7">
        <v>27</v>
      </c>
      <c r="H2431" s="7">
        <v>25</v>
      </c>
      <c r="I2431" s="7">
        <v>3.9761767826014698E-2</v>
      </c>
      <c r="J2431" s="7">
        <v>-5.82394952448766E-2</v>
      </c>
    </row>
    <row r="2432" spans="2:10" x14ac:dyDescent="0.2">
      <c r="B2432" s="7">
        <v>28</v>
      </c>
      <c r="C2432" s="7">
        <v>25</v>
      </c>
      <c r="D2432" s="7">
        <v>-0.213892372624198</v>
      </c>
      <c r="E2432" s="7">
        <v>-0.15290988668672201</v>
      </c>
      <c r="G2432" s="7">
        <v>28</v>
      </c>
      <c r="H2432" s="7">
        <v>25</v>
      </c>
      <c r="I2432" s="7">
        <v>-0.21335721768105001</v>
      </c>
      <c r="J2432" s="7">
        <v>-0.17197286829293601</v>
      </c>
    </row>
    <row r="2433" spans="2:10" x14ac:dyDescent="0.2">
      <c r="B2433" s="7">
        <v>29</v>
      </c>
      <c r="C2433" s="7">
        <v>25</v>
      </c>
      <c r="D2433" s="7">
        <v>6.1560563745116398E-2</v>
      </c>
      <c r="E2433" s="7">
        <v>1.2586711408525599E-2</v>
      </c>
      <c r="G2433" s="7">
        <v>29</v>
      </c>
      <c r="H2433" s="7">
        <v>25</v>
      </c>
      <c r="I2433" s="7">
        <v>6.1265253555681902E-2</v>
      </c>
      <c r="J2433" s="7">
        <v>4.3763757963803898E-2</v>
      </c>
    </row>
    <row r="2434" spans="2:10" x14ac:dyDescent="0.2">
      <c r="B2434" s="7">
        <v>30</v>
      </c>
      <c r="C2434" s="7">
        <v>25</v>
      </c>
      <c r="D2434" s="7">
        <v>7.1308279740344802E-2</v>
      </c>
      <c r="E2434" s="7">
        <v>1.77256315282328E-2</v>
      </c>
      <c r="G2434" s="7">
        <v>30</v>
      </c>
      <c r="H2434" s="7">
        <v>25</v>
      </c>
      <c r="I2434" s="7">
        <v>7.0742004466248801E-2</v>
      </c>
      <c r="J2434" s="7">
        <v>2.09049671372998E-2</v>
      </c>
    </row>
    <row r="2435" spans="2:10" x14ac:dyDescent="0.2">
      <c r="B2435" s="7">
        <v>31</v>
      </c>
      <c r="C2435" s="7">
        <v>25</v>
      </c>
      <c r="D2435" s="7">
        <v>0.10519790198466999</v>
      </c>
      <c r="E2435" s="7">
        <v>-1.54334394380786E-2</v>
      </c>
      <c r="G2435" s="7">
        <v>31</v>
      </c>
      <c r="H2435" s="7">
        <v>25</v>
      </c>
      <c r="I2435" s="7">
        <v>0.10542322405134601</v>
      </c>
      <c r="J2435" s="7">
        <v>-5.2136957283571497E-2</v>
      </c>
    </row>
    <row r="2436" spans="2:10" x14ac:dyDescent="0.2">
      <c r="B2436" s="7">
        <v>32</v>
      </c>
      <c r="C2436" s="7">
        <v>25</v>
      </c>
      <c r="D2436" s="7">
        <v>4.5126209927081697E-2</v>
      </c>
      <c r="E2436" s="7">
        <v>-2.6326903037169599E-2</v>
      </c>
      <c r="G2436" s="7">
        <v>32</v>
      </c>
      <c r="H2436" s="7">
        <v>25</v>
      </c>
      <c r="I2436" s="7">
        <v>4.49373550759464E-2</v>
      </c>
      <c r="J2436" s="7">
        <v>2.6724017159530399E-2</v>
      </c>
    </row>
    <row r="2437" spans="2:10" x14ac:dyDescent="0.2">
      <c r="B2437" s="7">
        <v>33</v>
      </c>
      <c r="C2437" s="7">
        <v>25</v>
      </c>
      <c r="D2437" s="7">
        <v>-7.0526040552945099E-3</v>
      </c>
      <c r="E2437" s="7">
        <v>1.76067425870929E-2</v>
      </c>
      <c r="G2437" s="7">
        <v>33</v>
      </c>
      <c r="H2437" s="7">
        <v>25</v>
      </c>
      <c r="I2437" s="7">
        <v>-6.9755222178873302E-3</v>
      </c>
      <c r="J2437" s="7">
        <v>7.6450422434055199E-2</v>
      </c>
    </row>
    <row r="2438" spans="2:10" x14ac:dyDescent="0.2">
      <c r="B2438" s="7">
        <v>34</v>
      </c>
      <c r="C2438" s="7">
        <v>25</v>
      </c>
      <c r="D2438" s="7">
        <v>-8.47244016154374E-2</v>
      </c>
      <c r="E2438" s="7">
        <v>-1.5996678443587001E-2</v>
      </c>
      <c r="G2438" s="7">
        <v>34</v>
      </c>
      <c r="H2438" s="7">
        <v>25</v>
      </c>
      <c r="I2438" s="7">
        <v>-8.2094982882926701E-2</v>
      </c>
      <c r="J2438" s="7">
        <v>-2.5386384475520898E-2</v>
      </c>
    </row>
    <row r="2439" spans="2:10" x14ac:dyDescent="0.2">
      <c r="B2439" s="7">
        <v>35</v>
      </c>
      <c r="C2439" s="7">
        <v>25</v>
      </c>
      <c r="D2439" s="7">
        <v>-6.1883247265530602E-3</v>
      </c>
      <c r="E2439" s="7">
        <v>-1.03906570403254E-2</v>
      </c>
      <c r="G2439" s="7">
        <v>35</v>
      </c>
      <c r="H2439" s="7">
        <v>25</v>
      </c>
      <c r="I2439" s="7">
        <v>-6.1649552301492596E-3</v>
      </c>
      <c r="J2439" s="7">
        <v>0.187875195521332</v>
      </c>
    </row>
    <row r="2440" spans="2:10" x14ac:dyDescent="0.2">
      <c r="B2440" s="7">
        <v>36</v>
      </c>
      <c r="C2440" s="7">
        <v>25</v>
      </c>
      <c r="D2440" s="7">
        <v>-1.93946636828368E-2</v>
      </c>
      <c r="E2440" s="7">
        <v>-7.3381098672283998E-2</v>
      </c>
      <c r="G2440" s="7">
        <v>36</v>
      </c>
      <c r="H2440" s="7">
        <v>25</v>
      </c>
      <c r="I2440" s="7">
        <v>-1.9264500643808798E-2</v>
      </c>
      <c r="J2440" s="7">
        <v>1.45314496668245E-2</v>
      </c>
    </row>
    <row r="2441" spans="2:10" x14ac:dyDescent="0.2">
      <c r="B2441" s="7">
        <v>37</v>
      </c>
      <c r="C2441" s="7">
        <v>25</v>
      </c>
      <c r="D2441" s="7">
        <v>-6.38531501657464E-2</v>
      </c>
      <c r="E2441" s="7">
        <v>0.13069526782433299</v>
      </c>
      <c r="G2441" s="7">
        <v>37</v>
      </c>
      <c r="H2441" s="7">
        <v>25</v>
      </c>
      <c r="I2441" s="7">
        <v>-6.07945743645502E-2</v>
      </c>
      <c r="J2441" s="7">
        <v>4.72112738011852E-2</v>
      </c>
    </row>
    <row r="2442" spans="2:10" x14ac:dyDescent="0.2">
      <c r="B2442" s="7">
        <v>38</v>
      </c>
      <c r="C2442" s="7">
        <v>25</v>
      </c>
      <c r="D2442" s="7">
        <v>-8.4516383746368703E-2</v>
      </c>
      <c r="E2442" s="7">
        <v>2.1184260282055299E-2</v>
      </c>
      <c r="G2442" s="7">
        <v>38</v>
      </c>
      <c r="H2442" s="7">
        <v>25</v>
      </c>
      <c r="I2442" s="7">
        <v>-8.3671190569056406E-2</v>
      </c>
      <c r="J2442" s="7">
        <v>-1.30559855714445E-2</v>
      </c>
    </row>
    <row r="2443" spans="2:10" x14ac:dyDescent="0.2">
      <c r="B2443" s="7">
        <v>39</v>
      </c>
      <c r="C2443" s="7">
        <v>25</v>
      </c>
      <c r="D2443" s="7">
        <v>-8.3477296037786503E-2</v>
      </c>
      <c r="E2443" s="7">
        <v>4.31225445939631E-2</v>
      </c>
      <c r="G2443" s="7">
        <v>39</v>
      </c>
      <c r="H2443" s="7">
        <v>25</v>
      </c>
      <c r="I2443" s="7">
        <v>-8.3189636950496706E-2</v>
      </c>
      <c r="J2443" s="7">
        <v>0.12926726033243799</v>
      </c>
    </row>
    <row r="2444" spans="2:10" x14ac:dyDescent="0.2">
      <c r="B2444" s="7">
        <v>40</v>
      </c>
      <c r="C2444" s="7">
        <v>25</v>
      </c>
      <c r="D2444" s="7">
        <v>9.6271689797504195E-2</v>
      </c>
      <c r="E2444" s="7">
        <v>-1.8684667321804401E-2</v>
      </c>
      <c r="G2444" s="7">
        <v>40</v>
      </c>
      <c r="H2444" s="7">
        <v>25</v>
      </c>
      <c r="I2444" s="7">
        <v>9.5019614179483902E-2</v>
      </c>
      <c r="J2444" s="7">
        <v>-2.8925790902122599E-2</v>
      </c>
    </row>
    <row r="2445" spans="2:10" x14ac:dyDescent="0.2">
      <c r="B2445" s="7">
        <v>41</v>
      </c>
      <c r="C2445" s="7">
        <v>25</v>
      </c>
      <c r="D2445" s="7">
        <v>2.4452896408680799E-2</v>
      </c>
      <c r="E2445" s="7">
        <v>0.12744455948000999</v>
      </c>
      <c r="G2445" s="7">
        <v>41</v>
      </c>
      <c r="H2445" s="7">
        <v>25</v>
      </c>
      <c r="I2445" s="7">
        <v>2.4462197384838898E-2</v>
      </c>
      <c r="J2445" s="7">
        <v>0.13266970121169</v>
      </c>
    </row>
    <row r="2446" spans="2:10" x14ac:dyDescent="0.2">
      <c r="B2446" s="7">
        <v>42</v>
      </c>
      <c r="C2446" s="7">
        <v>25</v>
      </c>
      <c r="D2446" s="7">
        <v>-7.4043714209279798E-2</v>
      </c>
      <c r="E2446" s="7">
        <v>-4.0940415273164298E-2</v>
      </c>
      <c r="G2446" s="7">
        <v>42</v>
      </c>
      <c r="H2446" s="7">
        <v>25</v>
      </c>
      <c r="I2446" s="7">
        <v>-7.2534586548524502E-2</v>
      </c>
      <c r="J2446" s="7">
        <v>3.11163072566512E-2</v>
      </c>
    </row>
    <row r="2447" spans="2:10" x14ac:dyDescent="0.2">
      <c r="B2447" s="7">
        <v>43</v>
      </c>
      <c r="C2447" s="7">
        <v>25</v>
      </c>
      <c r="D2447" s="7">
        <v>9.7375160941275907E-2</v>
      </c>
      <c r="E2447" s="7">
        <v>-2.0221581292135599E-2</v>
      </c>
      <c r="G2447" s="7">
        <v>43</v>
      </c>
      <c r="H2447" s="7">
        <v>25</v>
      </c>
      <c r="I2447" s="7">
        <v>9.5780482131996095E-2</v>
      </c>
      <c r="J2447" s="7">
        <v>2.8435462068035398E-2</v>
      </c>
    </row>
    <row r="2448" spans="2:10" x14ac:dyDescent="0.2">
      <c r="B2448" s="7">
        <v>44</v>
      </c>
      <c r="C2448" s="7">
        <v>25</v>
      </c>
      <c r="D2448" s="7">
        <v>0.13182130971846601</v>
      </c>
      <c r="E2448" s="7">
        <v>9.0672187603212606E-2</v>
      </c>
      <c r="G2448" s="7">
        <v>44</v>
      </c>
      <c r="H2448" s="7">
        <v>25</v>
      </c>
      <c r="I2448" s="7">
        <v>0.13024328373227501</v>
      </c>
      <c r="J2448" s="7">
        <v>5.5441966441367903E-2</v>
      </c>
    </row>
    <row r="2449" spans="2:10" x14ac:dyDescent="0.2">
      <c r="B2449" s="7">
        <v>45</v>
      </c>
      <c r="C2449" s="7">
        <v>25</v>
      </c>
      <c r="D2449" s="7">
        <v>8.6218970918713098E-2</v>
      </c>
      <c r="E2449" s="7">
        <v>3.7779951365024501E-3</v>
      </c>
      <c r="G2449" s="7">
        <v>45</v>
      </c>
      <c r="H2449" s="7">
        <v>25</v>
      </c>
      <c r="I2449" s="7">
        <v>8.5323719226638103E-2</v>
      </c>
      <c r="J2449" s="7">
        <v>7.3475523247115093E-2</v>
      </c>
    </row>
    <row r="2450" spans="2:10" x14ac:dyDescent="0.2">
      <c r="B2450" s="7">
        <v>46</v>
      </c>
      <c r="C2450" s="7">
        <v>25</v>
      </c>
      <c r="D2450" s="7">
        <v>0.114565471107497</v>
      </c>
      <c r="E2450" s="7">
        <v>6.1648697560347201E-2</v>
      </c>
      <c r="G2450" s="7">
        <v>46</v>
      </c>
      <c r="H2450" s="7">
        <v>25</v>
      </c>
      <c r="I2450" s="7">
        <v>0.113954590236586</v>
      </c>
      <c r="J2450" s="7">
        <v>6.9054043755270897E-2</v>
      </c>
    </row>
    <row r="2451" spans="2:10" x14ac:dyDescent="0.2">
      <c r="B2451" s="7">
        <v>47</v>
      </c>
      <c r="C2451" s="7">
        <v>25</v>
      </c>
      <c r="D2451" s="7">
        <v>2.1850441831487499E-2</v>
      </c>
      <c r="E2451" s="7">
        <v>5.6542200663756105E-4</v>
      </c>
      <c r="G2451" s="7">
        <v>47</v>
      </c>
      <c r="H2451" s="7">
        <v>25</v>
      </c>
      <c r="I2451" s="7">
        <v>2.1998738231552298E-2</v>
      </c>
      <c r="J2451" s="7">
        <v>7.4834410590440804E-4</v>
      </c>
    </row>
    <row r="2452" spans="2:10" x14ac:dyDescent="0.2">
      <c r="B2452" s="7">
        <v>48</v>
      </c>
      <c r="C2452" s="7">
        <v>25</v>
      </c>
      <c r="D2452" s="7">
        <v>-6.98921960696266E-2</v>
      </c>
      <c r="E2452" s="7">
        <v>-4.8233939873064499E-2</v>
      </c>
      <c r="G2452" s="7">
        <v>48</v>
      </c>
      <c r="H2452" s="7">
        <v>25</v>
      </c>
      <c r="I2452" s="7">
        <v>-6.8878738972205006E-2</v>
      </c>
      <c r="J2452" s="7">
        <v>-8.0055517926788305E-2</v>
      </c>
    </row>
    <row r="2453" spans="2:10" x14ac:dyDescent="0.2">
      <c r="B2453" s="7">
        <v>49</v>
      </c>
      <c r="C2453" s="7">
        <v>25</v>
      </c>
      <c r="D2453" s="7">
        <v>-2.12508839910797E-3</v>
      </c>
      <c r="E2453" s="7">
        <v>3.0031689630661201E-2</v>
      </c>
      <c r="G2453" s="7">
        <v>49</v>
      </c>
      <c r="H2453" s="7">
        <v>25</v>
      </c>
      <c r="I2453" s="7">
        <v>-1.3863113394414501E-3</v>
      </c>
      <c r="J2453" s="7">
        <v>7.9463438100155805E-3</v>
      </c>
    </row>
    <row r="2454" spans="2:10" x14ac:dyDescent="0.2">
      <c r="B2454" s="7">
        <v>50</v>
      </c>
      <c r="C2454" s="7">
        <v>25</v>
      </c>
      <c r="D2454" s="7">
        <v>3.1190266841994298E-2</v>
      </c>
      <c r="E2454" s="7">
        <v>6.4286711552327305E-2</v>
      </c>
      <c r="G2454" s="7">
        <v>50</v>
      </c>
      <c r="H2454" s="7">
        <v>25</v>
      </c>
      <c r="I2454" s="7">
        <v>3.1025216648076899E-2</v>
      </c>
      <c r="J2454" s="7">
        <v>-7.2965588571296501E-3</v>
      </c>
    </row>
    <row r="2455" spans="2:10" x14ac:dyDescent="0.2">
      <c r="B2455" s="7">
        <v>51</v>
      </c>
      <c r="C2455" s="7">
        <v>25</v>
      </c>
      <c r="D2455" s="7">
        <v>-1.89146630580996E-2</v>
      </c>
      <c r="E2455" s="7">
        <v>5.7191388218852203E-2</v>
      </c>
      <c r="G2455" s="7">
        <v>51</v>
      </c>
      <c r="H2455" s="7">
        <v>25</v>
      </c>
      <c r="I2455" s="7">
        <v>-1.8227028899705299E-2</v>
      </c>
      <c r="J2455" s="7">
        <v>8.4064853164349501E-2</v>
      </c>
    </row>
    <row r="2456" spans="2:10" x14ac:dyDescent="0.2">
      <c r="B2456" s="7">
        <v>52</v>
      </c>
      <c r="C2456" s="7">
        <v>25</v>
      </c>
      <c r="D2456" s="7">
        <v>0.118945243894785</v>
      </c>
      <c r="E2456" s="7">
        <v>7.6746794599914694E-2</v>
      </c>
      <c r="G2456" s="7">
        <v>52</v>
      </c>
      <c r="H2456" s="7">
        <v>25</v>
      </c>
      <c r="I2456" s="7">
        <v>0.118865898320399</v>
      </c>
      <c r="J2456" s="7">
        <v>0.100018073845835</v>
      </c>
    </row>
    <row r="2457" spans="2:10" x14ac:dyDescent="0.2">
      <c r="B2457" s="7">
        <v>53</v>
      </c>
      <c r="C2457" s="7">
        <v>25</v>
      </c>
      <c r="D2457" s="7">
        <v>-1.17668807041129E-2</v>
      </c>
      <c r="E2457" s="7">
        <v>0.15192783929275999</v>
      </c>
      <c r="G2457" s="7">
        <v>53</v>
      </c>
      <c r="H2457" s="7">
        <v>25</v>
      </c>
      <c r="I2457" s="7">
        <v>-1.09066558511914E-2</v>
      </c>
      <c r="J2457" s="7">
        <v>6.3709314972644607E-2</v>
      </c>
    </row>
    <row r="2458" spans="2:10" x14ac:dyDescent="0.2">
      <c r="B2458" s="7">
        <v>54</v>
      </c>
      <c r="C2458" s="7">
        <v>25</v>
      </c>
      <c r="D2458" s="7">
        <v>-0.110350831567567</v>
      </c>
      <c r="E2458" s="7">
        <v>1.8889334045805801E-2</v>
      </c>
      <c r="G2458" s="7">
        <v>54</v>
      </c>
      <c r="H2458" s="7">
        <v>25</v>
      </c>
      <c r="I2458" s="7">
        <v>-0.111042548668543</v>
      </c>
      <c r="J2458" s="7">
        <v>-5.5723982909428899E-2</v>
      </c>
    </row>
    <row r="2459" spans="2:10" x14ac:dyDescent="0.2">
      <c r="B2459" s="7">
        <v>55</v>
      </c>
      <c r="C2459" s="7">
        <v>25</v>
      </c>
      <c r="D2459" s="7">
        <v>4.3655206470830897E-2</v>
      </c>
      <c r="E2459" s="7">
        <v>3.96276927989039E-2</v>
      </c>
      <c r="G2459" s="7">
        <v>55</v>
      </c>
      <c r="H2459" s="7">
        <v>25</v>
      </c>
      <c r="I2459" s="7">
        <v>4.35776431608801E-2</v>
      </c>
      <c r="J2459" s="7">
        <v>3.8966301855426301E-2</v>
      </c>
    </row>
    <row r="2460" spans="2:10" x14ac:dyDescent="0.2">
      <c r="B2460" s="7">
        <v>56</v>
      </c>
      <c r="C2460" s="7">
        <v>25</v>
      </c>
      <c r="D2460" s="7">
        <v>-0.116407218852045</v>
      </c>
      <c r="E2460" s="7">
        <v>-9.2422507533456207E-3</v>
      </c>
      <c r="G2460" s="7">
        <v>56</v>
      </c>
      <c r="H2460" s="7">
        <v>25</v>
      </c>
      <c r="I2460" s="7">
        <v>-0.11416868205992101</v>
      </c>
      <c r="J2460" s="7">
        <v>-8.0519668472490494E-2</v>
      </c>
    </row>
    <row r="2461" spans="2:10" x14ac:dyDescent="0.2">
      <c r="B2461" s="7">
        <v>57</v>
      </c>
      <c r="C2461" s="7">
        <v>25</v>
      </c>
      <c r="D2461" s="7">
        <v>-6.2770192061018207E-2</v>
      </c>
      <c r="E2461" s="7">
        <v>-0.128437967159266</v>
      </c>
      <c r="G2461" s="7">
        <v>57</v>
      </c>
      <c r="H2461" s="7">
        <v>25</v>
      </c>
      <c r="I2461" s="7">
        <v>-6.2897572299172894E-2</v>
      </c>
      <c r="J2461" s="7">
        <v>-1.19616659816906E-2</v>
      </c>
    </row>
    <row r="2462" spans="2:10" x14ac:dyDescent="0.2">
      <c r="B2462" s="7">
        <v>58</v>
      </c>
      <c r="C2462" s="7">
        <v>25</v>
      </c>
      <c r="D2462" s="7">
        <v>-3.7898228077105897E-2</v>
      </c>
      <c r="E2462" s="7">
        <v>-3.5072199318776101E-2</v>
      </c>
      <c r="G2462" s="7">
        <v>58</v>
      </c>
      <c r="H2462" s="7">
        <v>25</v>
      </c>
      <c r="I2462" s="7">
        <v>-3.73564285592725E-2</v>
      </c>
      <c r="J2462" s="7">
        <v>-8.9898343371823203E-2</v>
      </c>
    </row>
    <row r="2463" spans="2:10" x14ac:dyDescent="0.2">
      <c r="B2463" s="7">
        <v>59</v>
      </c>
      <c r="C2463" s="7">
        <v>25</v>
      </c>
      <c r="D2463" s="7">
        <v>-7.6506976697821499E-2</v>
      </c>
      <c r="E2463" s="7">
        <v>-0.23699200483510899</v>
      </c>
      <c r="G2463" s="7">
        <v>59</v>
      </c>
      <c r="H2463" s="7">
        <v>25</v>
      </c>
      <c r="I2463" s="7">
        <v>-7.5255242711206094E-2</v>
      </c>
      <c r="J2463" s="7">
        <v>-0.15615153617413699</v>
      </c>
    </row>
    <row r="2464" spans="2:10" x14ac:dyDescent="0.2">
      <c r="B2464" s="7">
        <v>60</v>
      </c>
      <c r="C2464" s="7">
        <v>25</v>
      </c>
      <c r="D2464" s="7">
        <v>-2.33574325117747E-2</v>
      </c>
      <c r="E2464" s="7">
        <v>-6.9462332298417806E-2</v>
      </c>
      <c r="G2464" s="7">
        <v>60</v>
      </c>
      <c r="H2464" s="7">
        <v>25</v>
      </c>
      <c r="I2464" s="7">
        <v>-2.2551734299577599E-2</v>
      </c>
      <c r="J2464" s="7">
        <v>-8.4180779835064001E-2</v>
      </c>
    </row>
    <row r="2465" spans="2:10" x14ac:dyDescent="0.2">
      <c r="B2465" s="7">
        <v>61</v>
      </c>
      <c r="C2465" s="7">
        <v>25</v>
      </c>
      <c r="D2465" s="7">
        <v>-0.12293816109360001</v>
      </c>
      <c r="E2465" s="7">
        <v>-0.24493094240570601</v>
      </c>
      <c r="G2465" s="7">
        <v>61</v>
      </c>
      <c r="H2465" s="7">
        <v>25</v>
      </c>
      <c r="I2465" s="7">
        <v>-0.121895882166779</v>
      </c>
      <c r="J2465" s="7">
        <v>-0.24621958162260099</v>
      </c>
    </row>
    <row r="2466" spans="2:10" x14ac:dyDescent="0.2">
      <c r="B2466" s="7">
        <v>62</v>
      </c>
      <c r="C2466" s="7">
        <v>25</v>
      </c>
      <c r="D2466" s="7">
        <v>-8.03704567621875E-2</v>
      </c>
      <c r="E2466" s="7">
        <v>1.5707924152838601E-2</v>
      </c>
      <c r="G2466" s="7">
        <v>62</v>
      </c>
      <c r="H2466" s="7">
        <v>25</v>
      </c>
      <c r="I2466" s="7">
        <v>-7.96606781052311E-2</v>
      </c>
      <c r="J2466" s="7">
        <v>-1.2739150980611E-2</v>
      </c>
    </row>
    <row r="2467" spans="2:10" x14ac:dyDescent="0.2">
      <c r="B2467" s="7">
        <v>63</v>
      </c>
      <c r="C2467" s="7">
        <v>25</v>
      </c>
      <c r="D2467" s="7">
        <v>-0.129006720901611</v>
      </c>
      <c r="E2467" s="7">
        <v>-9.3929865998941195E-2</v>
      </c>
      <c r="G2467" s="7">
        <v>63</v>
      </c>
      <c r="H2467" s="7">
        <v>25</v>
      </c>
      <c r="I2467" s="7">
        <v>-0.126028845434627</v>
      </c>
      <c r="J2467" s="7">
        <v>-0.14854696070551099</v>
      </c>
    </row>
    <row r="2468" spans="2:10" x14ac:dyDescent="0.2">
      <c r="B2468" s="7">
        <v>64</v>
      </c>
      <c r="C2468" s="7">
        <v>25</v>
      </c>
      <c r="D2468" s="7">
        <v>-0.10109880456961</v>
      </c>
      <c r="E2468" s="7">
        <v>-0.15606460160633701</v>
      </c>
      <c r="G2468" s="7">
        <v>64</v>
      </c>
      <c r="H2468" s="7">
        <v>25</v>
      </c>
      <c r="I2468" s="7">
        <v>-0.10008190489494199</v>
      </c>
      <c r="J2468" s="7">
        <v>-2.9883162649065698E-2</v>
      </c>
    </row>
    <row r="2469" spans="2:10" x14ac:dyDescent="0.2">
      <c r="B2469" s="7">
        <v>65</v>
      </c>
      <c r="C2469" s="7">
        <v>25</v>
      </c>
      <c r="D2469" s="7">
        <v>-7.5484513622521704E-2</v>
      </c>
      <c r="E2469" s="7">
        <v>3.3002197595351397E-2</v>
      </c>
      <c r="G2469" s="7">
        <v>65</v>
      </c>
      <c r="H2469" s="7">
        <v>25</v>
      </c>
      <c r="I2469" s="7">
        <v>-7.4136674691695603E-2</v>
      </c>
      <c r="J2469" s="7">
        <v>6.3218688978880999E-2</v>
      </c>
    </row>
    <row r="2470" spans="2:10" x14ac:dyDescent="0.2">
      <c r="B2470" s="7">
        <v>66</v>
      </c>
      <c r="C2470" s="7">
        <v>25</v>
      </c>
      <c r="D2470" s="7">
        <v>0.144560698515971</v>
      </c>
      <c r="E2470" s="7">
        <v>0.13118923056478901</v>
      </c>
      <c r="G2470" s="7">
        <v>66</v>
      </c>
      <c r="H2470" s="7">
        <v>25</v>
      </c>
      <c r="I2470" s="7">
        <v>0.14409469173207201</v>
      </c>
      <c r="J2470" s="7">
        <v>0.19984638931802901</v>
      </c>
    </row>
    <row r="2471" spans="2:10" x14ac:dyDescent="0.2">
      <c r="B2471" s="7">
        <v>67</v>
      </c>
      <c r="C2471" s="7">
        <v>25</v>
      </c>
      <c r="D2471" s="7">
        <v>5.4240390901722599E-2</v>
      </c>
      <c r="E2471" s="7">
        <v>-9.4458971015646903E-2</v>
      </c>
      <c r="G2471" s="7">
        <v>67</v>
      </c>
      <c r="H2471" s="7">
        <v>25</v>
      </c>
      <c r="I2471" s="7">
        <v>5.3894420141584298E-2</v>
      </c>
      <c r="J2471" s="7">
        <v>7.72233898588848E-2</v>
      </c>
    </row>
    <row r="2472" spans="2:10" x14ac:dyDescent="0.2">
      <c r="B2472" s="7">
        <v>68</v>
      </c>
      <c r="C2472" s="7">
        <v>25</v>
      </c>
      <c r="D2472" s="7">
        <v>7.5437196685923497E-2</v>
      </c>
      <c r="E2472" s="7">
        <v>-5.4377777328392399E-2</v>
      </c>
      <c r="G2472" s="7">
        <v>68</v>
      </c>
      <c r="H2472" s="7">
        <v>25</v>
      </c>
      <c r="I2472" s="7">
        <v>7.4759421855874905E-2</v>
      </c>
      <c r="J2472" s="7">
        <v>3.1120037577681E-2</v>
      </c>
    </row>
    <row r="2473" spans="2:10" x14ac:dyDescent="0.2">
      <c r="B2473" s="7">
        <v>69</v>
      </c>
      <c r="C2473" s="7">
        <v>25</v>
      </c>
      <c r="D2473" s="7">
        <v>-0.19906342976851699</v>
      </c>
      <c r="E2473" s="7">
        <v>-0.177835875030672</v>
      </c>
      <c r="G2473" s="7">
        <v>69</v>
      </c>
      <c r="H2473" s="7">
        <v>25</v>
      </c>
      <c r="I2473" s="7">
        <v>-0.19725569919543201</v>
      </c>
      <c r="J2473" s="7">
        <v>-0.144439968465186</v>
      </c>
    </row>
    <row r="2474" spans="2:10" x14ac:dyDescent="0.2">
      <c r="B2474" s="7">
        <v>70</v>
      </c>
      <c r="C2474" s="7">
        <v>25</v>
      </c>
      <c r="D2474" s="7">
        <v>-0.19185585642212599</v>
      </c>
      <c r="E2474" s="7">
        <v>-0.15569048055266599</v>
      </c>
      <c r="G2474" s="7">
        <v>70</v>
      </c>
      <c r="H2474" s="7">
        <v>25</v>
      </c>
      <c r="I2474" s="7">
        <v>-0.18819324179620101</v>
      </c>
      <c r="J2474" s="7">
        <v>-0.124966250382222</v>
      </c>
    </row>
    <row r="2475" spans="2:10" x14ac:dyDescent="0.2">
      <c r="B2475" s="7">
        <v>71</v>
      </c>
      <c r="C2475" s="7">
        <v>25</v>
      </c>
      <c r="D2475" s="7">
        <v>-1.2196494935983199E-2</v>
      </c>
      <c r="E2475" s="7">
        <v>6.7831348442110695E-2</v>
      </c>
      <c r="G2475" s="7">
        <v>71</v>
      </c>
      <c r="H2475" s="7">
        <v>25</v>
      </c>
      <c r="I2475" s="7">
        <v>-1.18791107609066E-2</v>
      </c>
      <c r="J2475" s="7">
        <v>2.3843557530433698E-2</v>
      </c>
    </row>
    <row r="2476" spans="2:10" x14ac:dyDescent="0.2">
      <c r="B2476" s="7">
        <v>72</v>
      </c>
      <c r="C2476" s="7">
        <v>25</v>
      </c>
      <c r="D2476" s="7">
        <v>-1.9337050739633099E-2</v>
      </c>
      <c r="E2476" s="7">
        <v>-0.14058963311382999</v>
      </c>
      <c r="G2476" s="7">
        <v>72</v>
      </c>
      <c r="H2476" s="7">
        <v>25</v>
      </c>
      <c r="I2476" s="7">
        <v>-1.8375774014684199E-2</v>
      </c>
      <c r="J2476" s="7">
        <v>-0.13957180721484599</v>
      </c>
    </row>
    <row r="2477" spans="2:10" x14ac:dyDescent="0.2">
      <c r="B2477" s="7">
        <v>73</v>
      </c>
      <c r="C2477" s="7">
        <v>25</v>
      </c>
      <c r="D2477" s="7">
        <v>-4.4843249677644102E-2</v>
      </c>
      <c r="E2477" s="7">
        <v>-2.3558570106512602E-2</v>
      </c>
      <c r="G2477" s="7">
        <v>73</v>
      </c>
      <c r="H2477" s="7">
        <v>25</v>
      </c>
      <c r="I2477" s="7">
        <v>-4.3175956722981503E-2</v>
      </c>
      <c r="J2477" s="7">
        <v>1.8350104248478199E-2</v>
      </c>
    </row>
    <row r="2478" spans="2:10" x14ac:dyDescent="0.2">
      <c r="B2478" s="7">
        <v>74</v>
      </c>
      <c r="C2478" s="7">
        <v>25</v>
      </c>
      <c r="D2478" s="7">
        <v>5.1917605447499703E-2</v>
      </c>
      <c r="E2478" s="7">
        <v>-7.5941585750774407E-2</v>
      </c>
      <c r="G2478" s="7">
        <v>74</v>
      </c>
      <c r="H2478" s="7">
        <v>25</v>
      </c>
      <c r="I2478" s="7">
        <v>5.18814095942925E-2</v>
      </c>
      <c r="J2478" s="7">
        <v>5.7349799893948701E-3</v>
      </c>
    </row>
    <row r="2479" spans="2:10" x14ac:dyDescent="0.2">
      <c r="B2479" s="7">
        <v>75</v>
      </c>
      <c r="C2479" s="7">
        <v>25</v>
      </c>
      <c r="D2479" s="7">
        <v>-0.20367951084684099</v>
      </c>
      <c r="E2479" s="7">
        <v>-0.108940607023341</v>
      </c>
      <c r="G2479" s="7">
        <v>75</v>
      </c>
      <c r="H2479" s="7">
        <v>25</v>
      </c>
      <c r="I2479" s="7">
        <v>-0.20341714627288701</v>
      </c>
      <c r="J2479" s="7">
        <v>-0.18882784855440499</v>
      </c>
    </row>
    <row r="2480" spans="2:10" x14ac:dyDescent="0.2">
      <c r="B2480" s="7">
        <v>76</v>
      </c>
      <c r="C2480" s="7">
        <v>25</v>
      </c>
      <c r="D2480" s="7">
        <v>-1.2812965936213099E-2</v>
      </c>
      <c r="E2480" s="7">
        <v>-2.5693844923049301E-2</v>
      </c>
      <c r="G2480" s="7">
        <v>76</v>
      </c>
      <c r="H2480" s="7">
        <v>25</v>
      </c>
      <c r="I2480" s="7">
        <v>-1.21752099175971E-2</v>
      </c>
      <c r="J2480" s="7">
        <v>9.2506378174306292E-3</v>
      </c>
    </row>
    <row r="2481" spans="2:10" x14ac:dyDescent="0.2">
      <c r="B2481" s="7">
        <v>77</v>
      </c>
      <c r="C2481" s="7">
        <v>25</v>
      </c>
      <c r="D2481" s="7">
        <v>-6.4897366934736994E-2</v>
      </c>
      <c r="E2481" s="7">
        <v>-9.8171608498649504E-2</v>
      </c>
      <c r="G2481" s="7">
        <v>77</v>
      </c>
      <c r="H2481" s="7">
        <v>25</v>
      </c>
      <c r="I2481" s="7">
        <v>-6.3637128514795194E-2</v>
      </c>
      <c r="J2481" s="7">
        <v>2.7774819055002498E-2</v>
      </c>
    </row>
    <row r="2482" spans="2:10" x14ac:dyDescent="0.2">
      <c r="B2482" s="7">
        <v>78</v>
      </c>
      <c r="C2482" s="7">
        <v>25</v>
      </c>
      <c r="D2482" s="7">
        <v>9.8465078932052905E-2</v>
      </c>
      <c r="E2482" s="7">
        <v>0.106133491569013</v>
      </c>
      <c r="G2482" s="7">
        <v>78</v>
      </c>
      <c r="H2482" s="7">
        <v>25</v>
      </c>
      <c r="I2482" s="7">
        <v>9.7568058418872297E-2</v>
      </c>
      <c r="J2482" s="7">
        <v>0.182034366568704</v>
      </c>
    </row>
    <row r="2483" spans="2:10" x14ac:dyDescent="0.2">
      <c r="B2483" s="7">
        <v>79</v>
      </c>
      <c r="C2483" s="7">
        <v>25</v>
      </c>
      <c r="D2483" s="7">
        <v>6.31650864650357E-2</v>
      </c>
      <c r="E2483" s="7">
        <v>-8.0763810726288895E-2</v>
      </c>
      <c r="G2483" s="7">
        <v>79</v>
      </c>
      <c r="H2483" s="7">
        <v>25</v>
      </c>
      <c r="I2483" s="7">
        <v>6.2561058116514801E-2</v>
      </c>
      <c r="J2483" s="7">
        <v>5.8023498616417903E-2</v>
      </c>
    </row>
    <row r="2484" spans="2:10" x14ac:dyDescent="0.2">
      <c r="B2484" s="7">
        <v>80</v>
      </c>
      <c r="C2484" s="7">
        <v>25</v>
      </c>
      <c r="D2484" s="7">
        <v>8.6038144642946804E-2</v>
      </c>
      <c r="E2484" s="7">
        <v>6.7339541390952107E-2</v>
      </c>
      <c r="G2484" s="7">
        <v>80</v>
      </c>
      <c r="H2484" s="7">
        <v>25</v>
      </c>
      <c r="I2484" s="7">
        <v>8.4941801637958406E-2</v>
      </c>
      <c r="J2484" s="7">
        <v>8.77794338798044E-2</v>
      </c>
    </row>
    <row r="2485" spans="2:10" x14ac:dyDescent="0.2">
      <c r="B2485" s="7">
        <v>81</v>
      </c>
      <c r="C2485" s="7">
        <v>25</v>
      </c>
      <c r="D2485" s="7">
        <v>-3.7346204096976997E-2</v>
      </c>
      <c r="E2485" s="7">
        <v>-0.104592447273243</v>
      </c>
      <c r="G2485" s="7">
        <v>81</v>
      </c>
      <c r="H2485" s="7">
        <v>25</v>
      </c>
      <c r="I2485" s="7">
        <v>-3.7360650389173203E-2</v>
      </c>
      <c r="J2485" s="7">
        <v>-1.9820360913627199E-3</v>
      </c>
    </row>
    <row r="2486" spans="2:10" x14ac:dyDescent="0.2">
      <c r="B2486" s="7">
        <v>82</v>
      </c>
      <c r="C2486" s="7">
        <v>25</v>
      </c>
      <c r="D2486" s="7">
        <v>4.91912865196973E-2</v>
      </c>
      <c r="E2486" s="7">
        <v>-2.8356776276625702E-2</v>
      </c>
      <c r="G2486" s="7">
        <v>82</v>
      </c>
      <c r="H2486" s="7">
        <v>25</v>
      </c>
      <c r="I2486" s="7">
        <v>4.9006684923805097E-2</v>
      </c>
      <c r="J2486" s="7">
        <v>6.0509705773590401E-3</v>
      </c>
    </row>
    <row r="2487" spans="2:10" x14ac:dyDescent="0.2">
      <c r="B2487" s="7">
        <v>83</v>
      </c>
      <c r="C2487" s="7">
        <v>25</v>
      </c>
      <c r="D2487" s="7">
        <v>6.8184725601765805E-2</v>
      </c>
      <c r="E2487" s="7">
        <v>5.4891599384625102E-2</v>
      </c>
      <c r="G2487" s="7">
        <v>83</v>
      </c>
      <c r="H2487" s="7">
        <v>25</v>
      </c>
      <c r="I2487" s="7">
        <v>6.8292875774224299E-2</v>
      </c>
      <c r="J2487" s="7">
        <v>3.6215152583743297E-2</v>
      </c>
    </row>
    <row r="2488" spans="2:10" x14ac:dyDescent="0.2">
      <c r="B2488" s="7">
        <v>84</v>
      </c>
      <c r="C2488" s="7">
        <v>25</v>
      </c>
      <c r="D2488" s="7">
        <v>0.110651023900541</v>
      </c>
      <c r="E2488" s="7">
        <v>3.7633947339440303E-2</v>
      </c>
      <c r="G2488" s="7">
        <v>84</v>
      </c>
      <c r="H2488" s="7">
        <v>25</v>
      </c>
      <c r="I2488" s="7">
        <v>0.10902561931398599</v>
      </c>
      <c r="J2488" s="7">
        <v>2.08804037250978E-2</v>
      </c>
    </row>
    <row r="2489" spans="2:10" x14ac:dyDescent="0.2">
      <c r="B2489" s="7">
        <v>85</v>
      </c>
      <c r="C2489" s="7">
        <v>25</v>
      </c>
      <c r="D2489" s="7">
        <v>-1.95562409809629E-2</v>
      </c>
      <c r="E2489" s="7">
        <v>7.0612416470899206E-2</v>
      </c>
      <c r="G2489" s="7">
        <v>85</v>
      </c>
      <c r="H2489" s="7">
        <v>25</v>
      </c>
      <c r="I2489" s="7">
        <v>-1.9079268615144002E-2</v>
      </c>
      <c r="J2489" s="7">
        <v>2.0045400654740999E-2</v>
      </c>
    </row>
    <row r="2490" spans="2:10" x14ac:dyDescent="0.2">
      <c r="B2490" s="7">
        <v>86</v>
      </c>
      <c r="C2490" s="7">
        <v>25</v>
      </c>
      <c r="D2490" s="7">
        <v>1.13889008616752E-3</v>
      </c>
      <c r="E2490" s="7">
        <v>4.63673506606046E-2</v>
      </c>
      <c r="G2490" s="7">
        <v>86</v>
      </c>
      <c r="H2490" s="7">
        <v>25</v>
      </c>
      <c r="I2490" s="7">
        <v>1.26616847654759E-3</v>
      </c>
      <c r="J2490" s="7">
        <v>4.7491293448132403E-2</v>
      </c>
    </row>
    <row r="2491" spans="2:10" x14ac:dyDescent="0.2">
      <c r="B2491" s="7">
        <v>87</v>
      </c>
      <c r="C2491" s="7">
        <v>25</v>
      </c>
      <c r="D2491" s="7">
        <v>8.8940343508919995E-2</v>
      </c>
      <c r="E2491" s="7">
        <v>6.2196236580535698E-2</v>
      </c>
      <c r="G2491" s="7">
        <v>87</v>
      </c>
      <c r="H2491" s="7">
        <v>25</v>
      </c>
      <c r="I2491" s="7">
        <v>8.8793000545246401E-2</v>
      </c>
      <c r="J2491" s="7">
        <v>3.20373885477689E-2</v>
      </c>
    </row>
    <row r="2492" spans="2:10" x14ac:dyDescent="0.2">
      <c r="B2492" s="7">
        <v>88</v>
      </c>
      <c r="C2492" s="7">
        <v>25</v>
      </c>
      <c r="D2492" s="7">
        <v>2.0974037893232399E-2</v>
      </c>
      <c r="E2492" s="7">
        <v>-8.3289408315804905E-2</v>
      </c>
      <c r="G2492" s="7">
        <v>88</v>
      </c>
      <c r="H2492" s="7">
        <v>25</v>
      </c>
      <c r="I2492" s="7">
        <v>2.0847424564555801E-2</v>
      </c>
      <c r="J2492" s="7">
        <v>-8.3087735012451702E-2</v>
      </c>
    </row>
    <row r="2493" spans="2:10" x14ac:dyDescent="0.2">
      <c r="B2493" s="7">
        <v>89</v>
      </c>
      <c r="C2493" s="7">
        <v>25</v>
      </c>
      <c r="D2493" s="7">
        <v>-8.3225311064980503E-2</v>
      </c>
      <c r="E2493" s="7">
        <v>-3.04876503888796E-2</v>
      </c>
      <c r="G2493" s="7">
        <v>89</v>
      </c>
      <c r="H2493" s="7">
        <v>25</v>
      </c>
      <c r="I2493" s="7">
        <v>-8.2041060016413397E-2</v>
      </c>
      <c r="J2493" s="7">
        <v>-0.112853084670082</v>
      </c>
    </row>
    <row r="2494" spans="2:10" x14ac:dyDescent="0.2">
      <c r="B2494" s="7">
        <v>90</v>
      </c>
      <c r="C2494" s="7">
        <v>25</v>
      </c>
      <c r="D2494" s="7">
        <v>0.109606417412424</v>
      </c>
      <c r="E2494" s="7">
        <v>2.82009409939761E-2</v>
      </c>
      <c r="G2494" s="7">
        <v>90</v>
      </c>
      <c r="H2494" s="7">
        <v>25</v>
      </c>
      <c r="I2494" s="7">
        <v>0.110169356141073</v>
      </c>
      <c r="J2494" s="7">
        <v>6.3690359003601302E-2</v>
      </c>
    </row>
    <row r="2495" spans="2:10" x14ac:dyDescent="0.2">
      <c r="B2495" s="7">
        <v>91</v>
      </c>
      <c r="C2495" s="7">
        <v>25</v>
      </c>
      <c r="D2495" s="7">
        <v>-2.32787218813773E-2</v>
      </c>
      <c r="E2495" s="7">
        <v>-2.923755419007E-2</v>
      </c>
      <c r="G2495" s="7">
        <v>91</v>
      </c>
      <c r="H2495" s="7">
        <v>25</v>
      </c>
      <c r="I2495" s="7">
        <v>-2.3269565372236099E-2</v>
      </c>
      <c r="J2495" s="7">
        <v>3.5460104892753599E-2</v>
      </c>
    </row>
    <row r="2496" spans="2:10" x14ac:dyDescent="0.2">
      <c r="B2496" s="7">
        <v>92</v>
      </c>
      <c r="C2496" s="7">
        <v>25</v>
      </c>
      <c r="D2496" s="7">
        <v>0.20463310751578101</v>
      </c>
      <c r="E2496" s="7">
        <v>2.5267179274974801E-2</v>
      </c>
      <c r="G2496" s="7">
        <v>92</v>
      </c>
      <c r="H2496" s="7">
        <v>25</v>
      </c>
      <c r="I2496" s="7">
        <v>0.204621726191311</v>
      </c>
      <c r="J2496" s="7">
        <v>4.65420808225563E-2</v>
      </c>
    </row>
    <row r="2497" spans="2:10" x14ac:dyDescent="0.2">
      <c r="B2497" s="7">
        <v>93</v>
      </c>
      <c r="C2497" s="7">
        <v>25</v>
      </c>
      <c r="D2497" s="7">
        <v>2.97859891730008E-2</v>
      </c>
      <c r="E2497" s="7">
        <v>0.208528273495035</v>
      </c>
      <c r="G2497" s="7">
        <v>93</v>
      </c>
      <c r="H2497" s="7">
        <v>25</v>
      </c>
      <c r="I2497" s="7">
        <v>2.9406676347353899E-2</v>
      </c>
      <c r="J2497" s="7">
        <v>-1.5676973967136298E-2</v>
      </c>
    </row>
    <row r="2498" spans="2:10" x14ac:dyDescent="0.2">
      <c r="B2498" s="7">
        <v>94</v>
      </c>
      <c r="C2498" s="7">
        <v>25</v>
      </c>
      <c r="D2498" s="7">
        <v>-1.7580084367819999E-2</v>
      </c>
      <c r="E2498" s="7">
        <v>4.4224344703629001E-2</v>
      </c>
      <c r="G2498" s="7">
        <v>94</v>
      </c>
      <c r="H2498" s="7">
        <v>25</v>
      </c>
      <c r="I2498" s="7">
        <v>-1.7018370260345299E-2</v>
      </c>
      <c r="J2498" s="7">
        <v>-5.6655230613255697E-2</v>
      </c>
    </row>
    <row r="2499" spans="2:10" x14ac:dyDescent="0.2">
      <c r="B2499" s="7">
        <v>95</v>
      </c>
      <c r="C2499" s="7">
        <v>25</v>
      </c>
      <c r="D2499" s="7">
        <v>-0.18238577369444001</v>
      </c>
      <c r="E2499" s="7">
        <v>-7.3440912521154394E-2</v>
      </c>
      <c r="G2499" s="7">
        <v>95</v>
      </c>
      <c r="H2499" s="7">
        <v>25</v>
      </c>
      <c r="I2499" s="7">
        <v>-0.17793147895271999</v>
      </c>
      <c r="J2499" s="7">
        <v>-7.6151282326101494E-2</v>
      </c>
    </row>
    <row r="2500" spans="2:10" x14ac:dyDescent="0.2">
      <c r="B2500" s="7">
        <v>96</v>
      </c>
      <c r="C2500" s="7">
        <v>25</v>
      </c>
      <c r="D2500" s="7">
        <v>-6.0252025027232002E-2</v>
      </c>
      <c r="E2500" s="7">
        <v>2.51778332004928E-2</v>
      </c>
      <c r="G2500" s="7">
        <v>96</v>
      </c>
      <c r="H2500" s="7">
        <v>25</v>
      </c>
      <c r="I2500" s="7">
        <v>-5.9679449375797999E-2</v>
      </c>
      <c r="J2500" s="7">
        <v>1.6816574031596001E-2</v>
      </c>
    </row>
    <row r="2501" spans="2:10" x14ac:dyDescent="0.2">
      <c r="B2501" s="7">
        <v>97</v>
      </c>
      <c r="C2501" s="7">
        <v>25</v>
      </c>
      <c r="D2501" s="7">
        <v>-5.6901005597072903E-2</v>
      </c>
      <c r="E2501" s="7">
        <v>-1.3248387409545301E-2</v>
      </c>
      <c r="G2501" s="7">
        <v>97</v>
      </c>
      <c r="H2501" s="7">
        <v>25</v>
      </c>
      <c r="I2501" s="7">
        <v>-5.6482613886764503E-2</v>
      </c>
      <c r="J2501" s="7">
        <v>5.5882273721019601E-2</v>
      </c>
    </row>
    <row r="2502" spans="2:10" x14ac:dyDescent="0.2">
      <c r="B2502" s="7">
        <v>98</v>
      </c>
      <c r="C2502" s="7">
        <v>25</v>
      </c>
      <c r="D2502" s="7">
        <v>4.1237130904242698E-2</v>
      </c>
      <c r="E2502" s="7">
        <v>-5.0423493077843801E-2</v>
      </c>
      <c r="G2502" s="7">
        <v>98</v>
      </c>
      <c r="H2502" s="7">
        <v>25</v>
      </c>
      <c r="I2502" s="7">
        <v>4.1195482879968999E-2</v>
      </c>
      <c r="J2502" s="7">
        <v>-1.7930596238265699E-2</v>
      </c>
    </row>
    <row r="2503" spans="2:10" x14ac:dyDescent="0.2">
      <c r="B2503" s="7">
        <v>99</v>
      </c>
      <c r="C2503" s="7">
        <v>25</v>
      </c>
      <c r="D2503" s="7">
        <v>5.5086467095646803E-2</v>
      </c>
      <c r="E2503" s="7">
        <v>1.36780814227215E-2</v>
      </c>
      <c r="G2503" s="7">
        <v>99</v>
      </c>
      <c r="H2503" s="7">
        <v>25</v>
      </c>
      <c r="I2503" s="7">
        <v>5.5147659849035698E-2</v>
      </c>
      <c r="J2503" s="7">
        <v>4.9630033830551298E-2</v>
      </c>
    </row>
    <row r="2504" spans="2:10" x14ac:dyDescent="0.2">
      <c r="B2504" s="7">
        <v>100</v>
      </c>
      <c r="C2504" s="7">
        <v>25</v>
      </c>
      <c r="D2504" s="7">
        <v>-7.0161328378251397E-2</v>
      </c>
      <c r="E2504" s="7">
        <v>-2.1293590309662502E-2</v>
      </c>
      <c r="G2504" s="7">
        <v>100</v>
      </c>
      <c r="H2504" s="7">
        <v>25</v>
      </c>
      <c r="I2504" s="7">
        <v>-6.9194549457753496E-2</v>
      </c>
      <c r="J2504" s="7">
        <v>-7.8865162571133907E-2</v>
      </c>
    </row>
    <row r="2505" spans="2:10" x14ac:dyDescent="0.2">
      <c r="B2505" s="7">
        <v>1</v>
      </c>
      <c r="C2505" s="7">
        <v>26</v>
      </c>
      <c r="D2505" s="7">
        <v>-9.45357024725553E-2</v>
      </c>
      <c r="E2505" s="7">
        <v>-0.154276336559456</v>
      </c>
      <c r="G2505" s="7">
        <v>1</v>
      </c>
      <c r="H2505" s="7">
        <v>26</v>
      </c>
      <c r="I2505" s="7">
        <v>-9.29806833228808E-2</v>
      </c>
      <c r="J2505" s="7">
        <v>-0.15163180666545201</v>
      </c>
    </row>
    <row r="2506" spans="2:10" x14ac:dyDescent="0.2">
      <c r="B2506" s="7">
        <v>2</v>
      </c>
      <c r="C2506" s="7">
        <v>26</v>
      </c>
      <c r="D2506" s="7">
        <v>-6.7974929545577796E-3</v>
      </c>
      <c r="E2506" s="7">
        <v>-5.831351446027E-2</v>
      </c>
      <c r="G2506" s="7">
        <v>2</v>
      </c>
      <c r="H2506" s="7">
        <v>26</v>
      </c>
      <c r="I2506" s="7">
        <v>-6.1898196462424303E-3</v>
      </c>
      <c r="J2506" s="7">
        <v>3.3627568925238501E-3</v>
      </c>
    </row>
    <row r="2507" spans="2:10" x14ac:dyDescent="0.2">
      <c r="B2507" s="7">
        <v>3</v>
      </c>
      <c r="C2507" s="7">
        <v>26</v>
      </c>
      <c r="D2507" s="7">
        <v>-3.6438098883131403E-2</v>
      </c>
      <c r="E2507" s="7">
        <v>-7.5246311566861096E-2</v>
      </c>
      <c r="G2507" s="7">
        <v>3</v>
      </c>
      <c r="H2507" s="7">
        <v>26</v>
      </c>
      <c r="I2507" s="7">
        <v>-3.5397473588044903E-2</v>
      </c>
      <c r="J2507" s="7">
        <v>-1.25134686219317E-2</v>
      </c>
    </row>
    <row r="2508" spans="2:10" x14ac:dyDescent="0.2">
      <c r="B2508" s="7">
        <v>4</v>
      </c>
      <c r="C2508" s="7">
        <v>26</v>
      </c>
      <c r="D2508" s="7">
        <v>9.5912343553365503E-2</v>
      </c>
      <c r="E2508" s="7">
        <v>4.2898001531757003E-3</v>
      </c>
      <c r="G2508" s="7">
        <v>4</v>
      </c>
      <c r="H2508" s="7">
        <v>26</v>
      </c>
      <c r="I2508" s="7">
        <v>9.3011101122225007E-2</v>
      </c>
      <c r="J2508" s="7">
        <v>5.2758445867286098E-2</v>
      </c>
    </row>
    <row r="2509" spans="2:10" x14ac:dyDescent="0.2">
      <c r="B2509" s="7">
        <v>5</v>
      </c>
      <c r="C2509" s="7">
        <v>26</v>
      </c>
      <c r="D2509" s="7">
        <v>0.135167216755537</v>
      </c>
      <c r="E2509" s="7">
        <v>5.6242449287296402E-2</v>
      </c>
      <c r="G2509" s="7">
        <v>5</v>
      </c>
      <c r="H2509" s="7">
        <v>26</v>
      </c>
      <c r="I2509" s="7">
        <v>0.13356121770565901</v>
      </c>
      <c r="J2509" s="7">
        <v>5.5286351120482601E-2</v>
      </c>
    </row>
    <row r="2510" spans="2:10" x14ac:dyDescent="0.2">
      <c r="B2510" s="7">
        <v>6</v>
      </c>
      <c r="C2510" s="7">
        <v>26</v>
      </c>
      <c r="D2510" s="7">
        <v>-1.3599501433756E-2</v>
      </c>
      <c r="E2510" s="7">
        <v>-0.13399858936091699</v>
      </c>
      <c r="G2510" s="7">
        <v>6</v>
      </c>
      <c r="H2510" s="7">
        <v>26</v>
      </c>
      <c r="I2510" s="7">
        <v>-1.2815904052541099E-2</v>
      </c>
      <c r="J2510" s="7">
        <v>3.4296057196693E-2</v>
      </c>
    </row>
    <row r="2511" spans="2:10" x14ac:dyDescent="0.2">
      <c r="B2511" s="7">
        <v>7</v>
      </c>
      <c r="C2511" s="7">
        <v>26</v>
      </c>
      <c r="D2511" s="7">
        <v>5.4521383565839798E-2</v>
      </c>
      <c r="E2511" s="7">
        <v>5.0432760748877897E-2</v>
      </c>
      <c r="G2511" s="7">
        <v>7</v>
      </c>
      <c r="H2511" s="7">
        <v>26</v>
      </c>
      <c r="I2511" s="7">
        <v>5.3617530768899101E-2</v>
      </c>
      <c r="J2511" s="7">
        <v>3.4407524603829599E-2</v>
      </c>
    </row>
    <row r="2512" spans="2:10" x14ac:dyDescent="0.2">
      <c r="B2512" s="7">
        <v>8</v>
      </c>
      <c r="C2512" s="7">
        <v>26</v>
      </c>
      <c r="D2512" s="7">
        <v>-4.8755264618069602E-2</v>
      </c>
      <c r="E2512" s="7">
        <v>2.3697581639262399E-2</v>
      </c>
      <c r="G2512" s="7">
        <v>8</v>
      </c>
      <c r="H2512" s="7">
        <v>26</v>
      </c>
      <c r="I2512" s="7">
        <v>-4.8087171533925499E-2</v>
      </c>
      <c r="J2512" s="7">
        <v>0.175579535963716</v>
      </c>
    </row>
    <row r="2513" spans="2:10" x14ac:dyDescent="0.2">
      <c r="B2513" s="7">
        <v>9</v>
      </c>
      <c r="C2513" s="7">
        <v>26</v>
      </c>
      <c r="D2513" s="7">
        <v>-0.122102112438632</v>
      </c>
      <c r="E2513" s="7">
        <v>-0.13933676818524099</v>
      </c>
      <c r="G2513" s="7">
        <v>9</v>
      </c>
      <c r="H2513" s="7">
        <v>26</v>
      </c>
      <c r="I2513" s="7">
        <v>-0.12099579242125499</v>
      </c>
      <c r="J2513" s="7">
        <v>-0.172517618803535</v>
      </c>
    </row>
    <row r="2514" spans="2:10" x14ac:dyDescent="0.2">
      <c r="B2514" s="7">
        <v>10</v>
      </c>
      <c r="C2514" s="7">
        <v>26</v>
      </c>
      <c r="D2514" s="7">
        <v>-2.2805888757548399E-2</v>
      </c>
      <c r="E2514" s="7">
        <v>0.10920442217257099</v>
      </c>
      <c r="G2514" s="7">
        <v>10</v>
      </c>
      <c r="H2514" s="7">
        <v>26</v>
      </c>
      <c r="I2514" s="7">
        <v>-2.2043825013342101E-2</v>
      </c>
      <c r="J2514" s="7">
        <v>-5.1552704725269301E-2</v>
      </c>
    </row>
    <row r="2515" spans="2:10" x14ac:dyDescent="0.2">
      <c r="B2515" s="7">
        <v>11</v>
      </c>
      <c r="C2515" s="7">
        <v>26</v>
      </c>
      <c r="D2515" s="7">
        <v>-3.5283569746451499E-2</v>
      </c>
      <c r="E2515" s="7">
        <v>3.9148946831331501E-2</v>
      </c>
      <c r="G2515" s="7">
        <v>11</v>
      </c>
      <c r="H2515" s="7">
        <v>26</v>
      </c>
      <c r="I2515" s="7">
        <v>-3.4545350175474901E-2</v>
      </c>
      <c r="J2515" s="7">
        <v>-6.0448442072040399E-2</v>
      </c>
    </row>
    <row r="2516" spans="2:10" x14ac:dyDescent="0.2">
      <c r="B2516" s="7">
        <v>12</v>
      </c>
      <c r="C2516" s="7">
        <v>26</v>
      </c>
      <c r="D2516" s="7">
        <v>8.9349718002083005E-3</v>
      </c>
      <c r="E2516" s="7">
        <v>-2.7082788664005299E-2</v>
      </c>
      <c r="G2516" s="7">
        <v>12</v>
      </c>
      <c r="H2516" s="7">
        <v>26</v>
      </c>
      <c r="I2516" s="7">
        <v>9.1015288234199705E-3</v>
      </c>
      <c r="J2516" s="7">
        <v>2.3275794070224599E-2</v>
      </c>
    </row>
    <row r="2517" spans="2:10" x14ac:dyDescent="0.2">
      <c r="B2517" s="7">
        <v>13</v>
      </c>
      <c r="C2517" s="7">
        <v>26</v>
      </c>
      <c r="D2517" s="7">
        <v>1.9768434144713101E-2</v>
      </c>
      <c r="E2517" s="7">
        <v>-6.2023866915854597E-2</v>
      </c>
      <c r="G2517" s="7">
        <v>13</v>
      </c>
      <c r="H2517" s="7">
        <v>26</v>
      </c>
      <c r="I2517" s="7">
        <v>1.9475987861388998E-2</v>
      </c>
      <c r="J2517" s="7">
        <v>2.1636159579784001E-2</v>
      </c>
    </row>
    <row r="2518" spans="2:10" x14ac:dyDescent="0.2">
      <c r="B2518" s="7">
        <v>14</v>
      </c>
      <c r="C2518" s="7">
        <v>26</v>
      </c>
      <c r="D2518" s="7">
        <v>-7.6670471479333799E-2</v>
      </c>
      <c r="E2518" s="7">
        <v>-0.14856898817598099</v>
      </c>
      <c r="G2518" s="7">
        <v>14</v>
      </c>
      <c r="H2518" s="7">
        <v>26</v>
      </c>
      <c r="I2518" s="7">
        <v>-7.6369432986296296E-2</v>
      </c>
      <c r="J2518" s="7">
        <v>-0.137869295359412</v>
      </c>
    </row>
    <row r="2519" spans="2:10" x14ac:dyDescent="0.2">
      <c r="B2519" s="7">
        <v>15</v>
      </c>
      <c r="C2519" s="7">
        <v>26</v>
      </c>
      <c r="D2519" s="7">
        <v>-6.8436649536803201E-2</v>
      </c>
      <c r="E2519" s="7">
        <v>-6.0924600571636803E-2</v>
      </c>
      <c r="G2519" s="7">
        <v>15</v>
      </c>
      <c r="H2519" s="7">
        <v>26</v>
      </c>
      <c r="I2519" s="7">
        <v>-6.7337229619404596E-2</v>
      </c>
      <c r="J2519" s="7">
        <v>-0.117478490300312</v>
      </c>
    </row>
    <row r="2520" spans="2:10" x14ac:dyDescent="0.2">
      <c r="B2520" s="7">
        <v>16</v>
      </c>
      <c r="C2520" s="7">
        <v>26</v>
      </c>
      <c r="D2520" s="7">
        <v>5.3648515283073003E-2</v>
      </c>
      <c r="E2520" s="7">
        <v>0.16299424432665399</v>
      </c>
      <c r="G2520" s="7">
        <v>16</v>
      </c>
      <c r="H2520" s="7">
        <v>26</v>
      </c>
      <c r="I2520" s="7">
        <v>5.2820024734226798E-2</v>
      </c>
      <c r="J2520" s="7">
        <v>0.236664812284619</v>
      </c>
    </row>
    <row r="2521" spans="2:10" x14ac:dyDescent="0.2">
      <c r="B2521" s="7">
        <v>17</v>
      </c>
      <c r="C2521" s="7">
        <v>26</v>
      </c>
      <c r="D2521" s="7">
        <v>-9.0844103217288599E-2</v>
      </c>
      <c r="E2521" s="7">
        <v>1.61064660314514E-2</v>
      </c>
      <c r="G2521" s="7">
        <v>17</v>
      </c>
      <c r="H2521" s="7">
        <v>26</v>
      </c>
      <c r="I2521" s="7">
        <v>-8.6641090660233303E-2</v>
      </c>
      <c r="J2521" s="7">
        <v>-0.15075558541464401</v>
      </c>
    </row>
    <row r="2522" spans="2:10" x14ac:dyDescent="0.2">
      <c r="B2522" s="7">
        <v>18</v>
      </c>
      <c r="C2522" s="7">
        <v>26</v>
      </c>
      <c r="D2522" s="7">
        <v>0.96705148822322395</v>
      </c>
      <c r="E2522" s="7">
        <v>0.91115026201929294</v>
      </c>
      <c r="G2522" s="7">
        <v>18</v>
      </c>
      <c r="H2522" s="7">
        <v>26</v>
      </c>
      <c r="I2522" s="7">
        <v>0.98223573862080904</v>
      </c>
      <c r="J2522" s="7">
        <v>0.92177272067632499</v>
      </c>
    </row>
    <row r="2523" spans="2:10" x14ac:dyDescent="0.2">
      <c r="B2523" s="7">
        <v>19</v>
      </c>
      <c r="C2523" s="7">
        <v>26</v>
      </c>
      <c r="D2523" s="7">
        <v>0.22690375830439599</v>
      </c>
      <c r="E2523" s="7">
        <v>0.19372791848061</v>
      </c>
      <c r="G2523" s="7">
        <v>19</v>
      </c>
      <c r="H2523" s="7">
        <v>26</v>
      </c>
      <c r="I2523" s="7">
        <v>0.22172692951071801</v>
      </c>
      <c r="J2523" s="7">
        <v>0.152510026403404</v>
      </c>
    </row>
    <row r="2524" spans="2:10" x14ac:dyDescent="0.2">
      <c r="B2524" s="7">
        <v>20</v>
      </c>
      <c r="C2524" s="7">
        <v>26</v>
      </c>
      <c r="D2524" s="7">
        <v>-6.6258625893219403E-2</v>
      </c>
      <c r="E2524" s="7">
        <v>3.4174312229425602E-2</v>
      </c>
      <c r="G2524" s="7">
        <v>20</v>
      </c>
      <c r="H2524" s="7">
        <v>26</v>
      </c>
      <c r="I2524" s="7">
        <v>-6.6030541094035805E-2</v>
      </c>
      <c r="J2524" s="7">
        <v>0.257802467351882</v>
      </c>
    </row>
    <row r="2525" spans="2:10" x14ac:dyDescent="0.2">
      <c r="B2525" s="7">
        <v>21</v>
      </c>
      <c r="C2525" s="7">
        <v>26</v>
      </c>
      <c r="D2525" s="7">
        <v>4.0762471379656197E-3</v>
      </c>
      <c r="E2525" s="7">
        <v>0.136279898380299</v>
      </c>
      <c r="G2525" s="7">
        <v>21</v>
      </c>
      <c r="H2525" s="7">
        <v>26</v>
      </c>
      <c r="I2525" s="7">
        <v>4.5006487400352001E-3</v>
      </c>
      <c r="J2525" s="7">
        <v>-1.15918941953455E-2</v>
      </c>
    </row>
    <row r="2526" spans="2:10" x14ac:dyDescent="0.2">
      <c r="B2526" s="7">
        <v>22</v>
      </c>
      <c r="C2526" s="7">
        <v>26</v>
      </c>
      <c r="D2526" s="7">
        <v>-5.1791864382366298E-2</v>
      </c>
      <c r="E2526" s="7">
        <v>5.61442238464087E-2</v>
      </c>
      <c r="G2526" s="7">
        <v>22</v>
      </c>
      <c r="H2526" s="7">
        <v>26</v>
      </c>
      <c r="I2526" s="7">
        <v>-5.1652777779904298E-2</v>
      </c>
      <c r="J2526" s="7">
        <v>-4.4921580156074697E-2</v>
      </c>
    </row>
    <row r="2527" spans="2:10" x14ac:dyDescent="0.2">
      <c r="B2527" s="7">
        <v>23</v>
      </c>
      <c r="C2527" s="7">
        <v>26</v>
      </c>
      <c r="D2527" s="7">
        <v>4.5108025661005698E-2</v>
      </c>
      <c r="E2527" s="7">
        <v>-2.3100658415497601E-2</v>
      </c>
      <c r="G2527" s="7">
        <v>23</v>
      </c>
      <c r="H2527" s="7">
        <v>26</v>
      </c>
      <c r="I2527" s="7">
        <v>4.4579382509999398E-2</v>
      </c>
      <c r="J2527" s="7">
        <v>-0.10828254388300899</v>
      </c>
    </row>
    <row r="2528" spans="2:10" x14ac:dyDescent="0.2">
      <c r="B2528" s="7">
        <v>24</v>
      </c>
      <c r="C2528" s="7">
        <v>26</v>
      </c>
      <c r="D2528" s="7">
        <v>1.18751577751937E-2</v>
      </c>
      <c r="E2528" s="7">
        <v>2.1811619197474201E-2</v>
      </c>
      <c r="G2528" s="7">
        <v>24</v>
      </c>
      <c r="H2528" s="7">
        <v>26</v>
      </c>
      <c r="I2528" s="7">
        <v>1.2029808550301399E-2</v>
      </c>
      <c r="J2528" s="7">
        <v>-6.3831942097513306E-2</v>
      </c>
    </row>
    <row r="2529" spans="2:10" x14ac:dyDescent="0.2">
      <c r="B2529" s="7">
        <v>25</v>
      </c>
      <c r="C2529" s="7">
        <v>26</v>
      </c>
      <c r="D2529" s="7">
        <v>2.2558475733355E-2</v>
      </c>
      <c r="E2529" s="7">
        <v>0.12783742930235301</v>
      </c>
      <c r="G2529" s="7">
        <v>25</v>
      </c>
      <c r="H2529" s="7">
        <v>26</v>
      </c>
      <c r="I2529" s="7">
        <v>2.23784080351432E-2</v>
      </c>
      <c r="J2529" s="7">
        <v>1.00223787763545E-2</v>
      </c>
    </row>
    <row r="2530" spans="2:10" x14ac:dyDescent="0.2">
      <c r="B2530" s="7">
        <v>26</v>
      </c>
      <c r="C2530" s="7">
        <v>26</v>
      </c>
      <c r="D2530" s="7">
        <v>-7.22590920675081E-3</v>
      </c>
      <c r="E2530" s="7">
        <v>6.3889468752797995E-5</v>
      </c>
      <c r="G2530" s="7">
        <v>26</v>
      </c>
      <c r="H2530" s="7">
        <v>26</v>
      </c>
      <c r="I2530" s="7">
        <v>-7.0710664177076003E-3</v>
      </c>
      <c r="J2530" s="7">
        <v>-5.7828065281917396E-4</v>
      </c>
    </row>
    <row r="2531" spans="2:10" x14ac:dyDescent="0.2">
      <c r="B2531" s="7">
        <v>27</v>
      </c>
      <c r="C2531" s="7">
        <v>26</v>
      </c>
      <c r="D2531" s="7">
        <v>3.56988176858897E-2</v>
      </c>
      <c r="E2531" s="7">
        <v>-5.7746904414226002E-2</v>
      </c>
      <c r="G2531" s="7">
        <v>27</v>
      </c>
      <c r="H2531" s="7">
        <v>26</v>
      </c>
      <c r="I2531" s="7">
        <v>3.51124096457891E-2</v>
      </c>
      <c r="J2531" s="7">
        <v>3.9619254718798999E-2</v>
      </c>
    </row>
    <row r="2532" spans="2:10" x14ac:dyDescent="0.2">
      <c r="B2532" s="7">
        <v>28</v>
      </c>
      <c r="C2532" s="7">
        <v>26</v>
      </c>
      <c r="D2532" s="7">
        <v>-0.209826035016144</v>
      </c>
      <c r="E2532" s="7">
        <v>-3.7043044042480502E-2</v>
      </c>
      <c r="G2532" s="7">
        <v>28</v>
      </c>
      <c r="H2532" s="7">
        <v>26</v>
      </c>
      <c r="I2532" s="7">
        <v>-0.20449775669287501</v>
      </c>
      <c r="J2532" s="7">
        <v>-0.13666760510034201</v>
      </c>
    </row>
    <row r="2533" spans="2:10" x14ac:dyDescent="0.2">
      <c r="B2533" s="7">
        <v>29</v>
      </c>
      <c r="C2533" s="7">
        <v>26</v>
      </c>
      <c r="D2533" s="7">
        <v>4.4038666215128003E-2</v>
      </c>
      <c r="E2533" s="7">
        <v>4.7084990925581501E-2</v>
      </c>
      <c r="G2533" s="7">
        <v>29</v>
      </c>
      <c r="H2533" s="7">
        <v>26</v>
      </c>
      <c r="I2533" s="7">
        <v>4.35987361105203E-2</v>
      </c>
      <c r="J2533" s="7">
        <v>5.8287978718475998E-2</v>
      </c>
    </row>
    <row r="2534" spans="2:10" x14ac:dyDescent="0.2">
      <c r="B2534" s="7">
        <v>30</v>
      </c>
      <c r="C2534" s="7">
        <v>26</v>
      </c>
      <c r="D2534" s="7">
        <v>0.12813724161084999</v>
      </c>
      <c r="E2534" s="7">
        <v>2.4723537165738399E-2</v>
      </c>
      <c r="G2534" s="7">
        <v>30</v>
      </c>
      <c r="H2534" s="7">
        <v>26</v>
      </c>
      <c r="I2534" s="7">
        <v>0.12670181951018999</v>
      </c>
      <c r="J2534" s="7">
        <v>0.10025008815297699</v>
      </c>
    </row>
    <row r="2535" spans="2:10" x14ac:dyDescent="0.2">
      <c r="B2535" s="7">
        <v>31</v>
      </c>
      <c r="C2535" s="7">
        <v>26</v>
      </c>
      <c r="D2535" s="7">
        <v>-1.2740801383073701E-2</v>
      </c>
      <c r="E2535" s="7">
        <v>8.4111971708624694E-2</v>
      </c>
      <c r="G2535" s="7">
        <v>31</v>
      </c>
      <c r="H2535" s="7">
        <v>26</v>
      </c>
      <c r="I2535" s="7">
        <v>-1.24718532952732E-2</v>
      </c>
      <c r="J2535" s="7">
        <v>9.8567024418103194E-2</v>
      </c>
    </row>
    <row r="2536" spans="2:10" x14ac:dyDescent="0.2">
      <c r="B2536" s="7">
        <v>32</v>
      </c>
      <c r="C2536" s="7">
        <v>26</v>
      </c>
      <c r="D2536" s="7">
        <v>3.9258931931053502E-2</v>
      </c>
      <c r="E2536" s="7">
        <v>6.7875296761217303E-3</v>
      </c>
      <c r="G2536" s="7">
        <v>32</v>
      </c>
      <c r="H2536" s="7">
        <v>26</v>
      </c>
      <c r="I2536" s="7">
        <v>3.8858478940069198E-2</v>
      </c>
      <c r="J2536" s="7">
        <v>7.6770100138165098E-2</v>
      </c>
    </row>
    <row r="2537" spans="2:10" x14ac:dyDescent="0.2">
      <c r="B2537" s="7">
        <v>33</v>
      </c>
      <c r="C2537" s="7">
        <v>26</v>
      </c>
      <c r="D2537" s="7">
        <v>-2.12903909902868E-2</v>
      </c>
      <c r="E2537" s="7">
        <v>1.1459600866773599E-2</v>
      </c>
      <c r="G2537" s="7">
        <v>33</v>
      </c>
      <c r="H2537" s="7">
        <v>26</v>
      </c>
      <c r="I2537" s="7">
        <v>-1.9389070601248701E-2</v>
      </c>
      <c r="J2537" s="7">
        <v>7.3474045827852698E-3</v>
      </c>
    </row>
    <row r="2538" spans="2:10" x14ac:dyDescent="0.2">
      <c r="B2538" s="7">
        <v>34</v>
      </c>
      <c r="C2538" s="7">
        <v>26</v>
      </c>
      <c r="D2538" s="7">
        <v>-5.3008324339698397E-2</v>
      </c>
      <c r="E2538" s="7">
        <v>-1.76742870355362E-3</v>
      </c>
      <c r="G2538" s="7">
        <v>34</v>
      </c>
      <c r="H2538" s="7">
        <v>26</v>
      </c>
      <c r="I2538" s="7">
        <v>-5.1376861410116902E-2</v>
      </c>
      <c r="J2538" s="7">
        <v>6.5781799784891098E-2</v>
      </c>
    </row>
    <row r="2539" spans="2:10" x14ac:dyDescent="0.2">
      <c r="B2539" s="7">
        <v>35</v>
      </c>
      <c r="C2539" s="7">
        <v>26</v>
      </c>
      <c r="D2539" s="7">
        <v>-7.2620487786208401E-2</v>
      </c>
      <c r="E2539" s="7">
        <v>-1.2437456062087E-2</v>
      </c>
      <c r="G2539" s="7">
        <v>35</v>
      </c>
      <c r="H2539" s="7">
        <v>26</v>
      </c>
      <c r="I2539" s="7">
        <v>-7.0289483727709295E-2</v>
      </c>
      <c r="J2539" s="7">
        <v>7.79884411746501E-3</v>
      </c>
    </row>
    <row r="2540" spans="2:10" x14ac:dyDescent="0.2">
      <c r="B2540" s="7">
        <v>36</v>
      </c>
      <c r="C2540" s="7">
        <v>26</v>
      </c>
      <c r="D2540" s="7">
        <v>6.3129848339585196E-2</v>
      </c>
      <c r="E2540" s="7">
        <v>-2.48119099150284E-2</v>
      </c>
      <c r="G2540" s="7">
        <v>36</v>
      </c>
      <c r="H2540" s="7">
        <v>26</v>
      </c>
      <c r="I2540" s="7">
        <v>6.1969972494129999E-2</v>
      </c>
      <c r="J2540" s="7">
        <v>-5.0504013690211701E-2</v>
      </c>
    </row>
    <row r="2541" spans="2:10" x14ac:dyDescent="0.2">
      <c r="B2541" s="7">
        <v>37</v>
      </c>
      <c r="C2541" s="7">
        <v>26</v>
      </c>
      <c r="D2541" s="7">
        <v>0.101536856827788</v>
      </c>
      <c r="E2541" s="7">
        <v>-4.6055423871704804E-3</v>
      </c>
      <c r="G2541" s="7">
        <v>37</v>
      </c>
      <c r="H2541" s="7">
        <v>26</v>
      </c>
      <c r="I2541" s="7">
        <v>9.9126762516839897E-2</v>
      </c>
      <c r="J2541" s="7">
        <v>-1.5549766153899499E-4</v>
      </c>
    </row>
    <row r="2542" spans="2:10" x14ac:dyDescent="0.2">
      <c r="B2542" s="7">
        <v>38</v>
      </c>
      <c r="C2542" s="7">
        <v>26</v>
      </c>
      <c r="D2542" s="7">
        <v>3.3398012795525601E-2</v>
      </c>
      <c r="E2542" s="7">
        <v>-0.103238606927764</v>
      </c>
      <c r="G2542" s="7">
        <v>38</v>
      </c>
      <c r="H2542" s="7">
        <v>26</v>
      </c>
      <c r="I2542" s="7">
        <v>3.3176857029682899E-2</v>
      </c>
      <c r="J2542" s="7">
        <v>-7.8489763602704002E-2</v>
      </c>
    </row>
    <row r="2543" spans="2:10" x14ac:dyDescent="0.2">
      <c r="B2543" s="7">
        <v>39</v>
      </c>
      <c r="C2543" s="7">
        <v>26</v>
      </c>
      <c r="D2543" s="7">
        <v>4.27409786379256E-2</v>
      </c>
      <c r="E2543" s="7">
        <v>0.13324309824879499</v>
      </c>
      <c r="G2543" s="7">
        <v>39</v>
      </c>
      <c r="H2543" s="7">
        <v>26</v>
      </c>
      <c r="I2543" s="7">
        <v>4.1967214863560399E-2</v>
      </c>
      <c r="J2543" s="7">
        <v>-2.95022340000912E-2</v>
      </c>
    </row>
    <row r="2544" spans="2:10" x14ac:dyDescent="0.2">
      <c r="B2544" s="7">
        <v>40</v>
      </c>
      <c r="C2544" s="7">
        <v>26</v>
      </c>
      <c r="D2544" s="7">
        <v>-7.6258483996353404E-2</v>
      </c>
      <c r="E2544" s="7">
        <v>3.6430973952983302E-3</v>
      </c>
      <c r="G2544" s="7">
        <v>40</v>
      </c>
      <c r="H2544" s="7">
        <v>26</v>
      </c>
      <c r="I2544" s="7">
        <v>-7.2542122773797693E-2</v>
      </c>
      <c r="J2544" s="7">
        <v>-7.0265050990174797E-3</v>
      </c>
    </row>
    <row r="2545" spans="2:10" x14ac:dyDescent="0.2">
      <c r="B2545" s="7">
        <v>41</v>
      </c>
      <c r="C2545" s="7">
        <v>26</v>
      </c>
      <c r="D2545" s="7">
        <v>0.103909404751816</v>
      </c>
      <c r="E2545" s="7">
        <v>8.1804397342065002E-2</v>
      </c>
      <c r="G2545" s="7">
        <v>41</v>
      </c>
      <c r="H2545" s="7">
        <v>26</v>
      </c>
      <c r="I2545" s="7">
        <v>0.10239700645973</v>
      </c>
      <c r="J2545" s="7">
        <v>1.5013238774619401E-3</v>
      </c>
    </row>
    <row r="2546" spans="2:10" x14ac:dyDescent="0.2">
      <c r="B2546" s="7">
        <v>42</v>
      </c>
      <c r="C2546" s="7">
        <v>26</v>
      </c>
      <c r="D2546" s="7">
        <v>-4.64678409459287E-2</v>
      </c>
      <c r="E2546" s="7">
        <v>0.155411368295964</v>
      </c>
      <c r="G2546" s="7">
        <v>42</v>
      </c>
      <c r="H2546" s="7">
        <v>26</v>
      </c>
      <c r="I2546" s="7">
        <v>-4.5744400965030997E-2</v>
      </c>
      <c r="J2546" s="7">
        <v>0.16895499138454301</v>
      </c>
    </row>
    <row r="2547" spans="2:10" x14ac:dyDescent="0.2">
      <c r="B2547" s="7">
        <v>43</v>
      </c>
      <c r="C2547" s="7">
        <v>26</v>
      </c>
      <c r="D2547" s="7">
        <v>4.71388229488756E-2</v>
      </c>
      <c r="E2547" s="7">
        <v>0.13616549385578999</v>
      </c>
      <c r="G2547" s="7">
        <v>43</v>
      </c>
      <c r="H2547" s="7">
        <v>26</v>
      </c>
      <c r="I2547" s="7">
        <v>4.6594636130871302E-2</v>
      </c>
      <c r="J2547" s="7">
        <v>0.105097424823875</v>
      </c>
    </row>
    <row r="2548" spans="2:10" x14ac:dyDescent="0.2">
      <c r="B2548" s="7">
        <v>44</v>
      </c>
      <c r="C2548" s="7">
        <v>26</v>
      </c>
      <c r="D2548" s="7">
        <v>6.92184827151925E-2</v>
      </c>
      <c r="E2548" s="7">
        <v>0.15879499033813099</v>
      </c>
      <c r="G2548" s="7">
        <v>44</v>
      </c>
      <c r="H2548" s="7">
        <v>26</v>
      </c>
      <c r="I2548" s="7">
        <v>6.8777362067225803E-2</v>
      </c>
      <c r="J2548" s="7">
        <v>0.142899552102281</v>
      </c>
    </row>
    <row r="2549" spans="2:10" x14ac:dyDescent="0.2">
      <c r="B2549" s="7">
        <v>45</v>
      </c>
      <c r="C2549" s="7">
        <v>26</v>
      </c>
      <c r="D2549" s="7">
        <v>3.1098042366508598E-3</v>
      </c>
      <c r="E2549" s="7">
        <v>-2.42743495165696E-2</v>
      </c>
      <c r="G2549" s="7">
        <v>45</v>
      </c>
      <c r="H2549" s="7">
        <v>26</v>
      </c>
      <c r="I2549" s="7">
        <v>1.77727392178273E-3</v>
      </c>
      <c r="J2549" s="7">
        <v>4.0453799006939101E-2</v>
      </c>
    </row>
    <row r="2550" spans="2:10" x14ac:dyDescent="0.2">
      <c r="B2550" s="7">
        <v>46</v>
      </c>
      <c r="C2550" s="7">
        <v>26</v>
      </c>
      <c r="D2550" s="7">
        <v>7.6263239471951599E-2</v>
      </c>
      <c r="E2550" s="7">
        <v>9.3342884998914907E-3</v>
      </c>
      <c r="G2550" s="7">
        <v>46</v>
      </c>
      <c r="H2550" s="7">
        <v>26</v>
      </c>
      <c r="I2550" s="7">
        <v>7.5490771960282602E-2</v>
      </c>
      <c r="J2550" s="7">
        <v>3.4980162319450302E-2</v>
      </c>
    </row>
    <row r="2551" spans="2:10" x14ac:dyDescent="0.2">
      <c r="B2551" s="7">
        <v>47</v>
      </c>
      <c r="C2551" s="7">
        <v>26</v>
      </c>
      <c r="D2551" s="7">
        <v>9.5041317811519505E-2</v>
      </c>
      <c r="E2551" s="7">
        <v>-2.0924665509626902E-2</v>
      </c>
      <c r="G2551" s="7">
        <v>47</v>
      </c>
      <c r="H2551" s="7">
        <v>26</v>
      </c>
      <c r="I2551" s="7">
        <v>9.5039218115172006E-2</v>
      </c>
      <c r="J2551" s="7">
        <v>-4.9553634088827202E-2</v>
      </c>
    </row>
    <row r="2552" spans="2:10" x14ac:dyDescent="0.2">
      <c r="B2552" s="7">
        <v>48</v>
      </c>
      <c r="C2552" s="7">
        <v>26</v>
      </c>
      <c r="D2552" s="7">
        <v>0.10569478956022101</v>
      </c>
      <c r="E2552" s="7">
        <v>7.3307511204371095E-2</v>
      </c>
      <c r="G2552" s="7">
        <v>48</v>
      </c>
      <c r="H2552" s="7">
        <v>26</v>
      </c>
      <c r="I2552" s="7">
        <v>0.103847553314071</v>
      </c>
      <c r="J2552" s="7">
        <v>7.9527340686193604E-2</v>
      </c>
    </row>
    <row r="2553" spans="2:10" x14ac:dyDescent="0.2">
      <c r="B2553" s="7">
        <v>49</v>
      </c>
      <c r="C2553" s="7">
        <v>26</v>
      </c>
      <c r="D2553" s="7">
        <v>0.116641435340712</v>
      </c>
      <c r="E2553" s="7">
        <v>3.6160843671751798E-2</v>
      </c>
      <c r="G2553" s="7">
        <v>49</v>
      </c>
      <c r="H2553" s="7">
        <v>26</v>
      </c>
      <c r="I2553" s="7">
        <v>0.115440658732666</v>
      </c>
      <c r="J2553" s="7">
        <v>-1.6286729566827401E-2</v>
      </c>
    </row>
    <row r="2554" spans="2:10" x14ac:dyDescent="0.2">
      <c r="B2554" s="7">
        <v>50</v>
      </c>
      <c r="C2554" s="7">
        <v>26</v>
      </c>
      <c r="D2554" s="7">
        <v>-0.12930609925301001</v>
      </c>
      <c r="E2554" s="7">
        <v>-0.107822055200681</v>
      </c>
      <c r="G2554" s="7">
        <v>50</v>
      </c>
      <c r="H2554" s="7">
        <v>26</v>
      </c>
      <c r="I2554" s="7">
        <v>-0.122741028496981</v>
      </c>
      <c r="J2554" s="7">
        <v>-0.10104529253997201</v>
      </c>
    </row>
    <row r="2555" spans="2:10" x14ac:dyDescent="0.2">
      <c r="B2555" s="7">
        <v>51</v>
      </c>
      <c r="C2555" s="7">
        <v>26</v>
      </c>
      <c r="D2555" s="7">
        <v>-3.6965261029964199E-3</v>
      </c>
      <c r="E2555" s="7">
        <v>-8.4989190869025705E-2</v>
      </c>
      <c r="G2555" s="7">
        <v>51</v>
      </c>
      <c r="H2555" s="7">
        <v>26</v>
      </c>
      <c r="I2555" s="7">
        <v>-2.2218583651945102E-3</v>
      </c>
      <c r="J2555" s="7">
        <v>3.77226228531891E-2</v>
      </c>
    </row>
    <row r="2556" spans="2:10" x14ac:dyDescent="0.2">
      <c r="B2556" s="7">
        <v>52</v>
      </c>
      <c r="C2556" s="7">
        <v>26</v>
      </c>
      <c r="D2556" s="7">
        <v>5.6883618836140598E-2</v>
      </c>
      <c r="E2556" s="7">
        <v>0.116429670722629</v>
      </c>
      <c r="G2556" s="7">
        <v>52</v>
      </c>
      <c r="H2556" s="7">
        <v>26</v>
      </c>
      <c r="I2556" s="7">
        <v>5.6227783149807899E-2</v>
      </c>
      <c r="J2556" s="7">
        <v>0.16620057731013699</v>
      </c>
    </row>
    <row r="2557" spans="2:10" x14ac:dyDescent="0.2">
      <c r="B2557" s="7">
        <v>53</v>
      </c>
      <c r="C2557" s="7">
        <v>26</v>
      </c>
      <c r="D2557" s="7">
        <v>0.12647582472955099</v>
      </c>
      <c r="E2557" s="7">
        <v>-2.91488931751358E-2</v>
      </c>
      <c r="G2557" s="7">
        <v>53</v>
      </c>
      <c r="H2557" s="7">
        <v>26</v>
      </c>
      <c r="I2557" s="7">
        <v>0.124662530956711</v>
      </c>
      <c r="J2557" s="7">
        <v>-0.102800102522646</v>
      </c>
    </row>
    <row r="2558" spans="2:10" x14ac:dyDescent="0.2">
      <c r="B2558" s="7">
        <v>54</v>
      </c>
      <c r="C2558" s="7">
        <v>26</v>
      </c>
      <c r="D2558" s="7">
        <v>-1.9201721431068498E-2</v>
      </c>
      <c r="E2558" s="7">
        <v>0.104187086530796</v>
      </c>
      <c r="G2558" s="7">
        <v>54</v>
      </c>
      <c r="H2558" s="7">
        <v>26</v>
      </c>
      <c r="I2558" s="7">
        <v>-1.7597261039696801E-2</v>
      </c>
      <c r="J2558" s="7">
        <v>9.2668574928697303E-2</v>
      </c>
    </row>
    <row r="2559" spans="2:10" x14ac:dyDescent="0.2">
      <c r="B2559" s="7">
        <v>55</v>
      </c>
      <c r="C2559" s="7">
        <v>26</v>
      </c>
      <c r="D2559" s="7">
        <v>-1.07766870879908E-2</v>
      </c>
      <c r="E2559" s="7">
        <v>-3.18443361259E-2</v>
      </c>
      <c r="G2559" s="7">
        <v>55</v>
      </c>
      <c r="H2559" s="7">
        <v>26</v>
      </c>
      <c r="I2559" s="7">
        <v>-1.03663895661965E-2</v>
      </c>
      <c r="J2559" s="7">
        <v>1.8560212187021599E-2</v>
      </c>
    </row>
    <row r="2560" spans="2:10" x14ac:dyDescent="0.2">
      <c r="B2560" s="7">
        <v>56</v>
      </c>
      <c r="C2560" s="7">
        <v>26</v>
      </c>
      <c r="D2560" s="7">
        <v>3.8322414806765799E-2</v>
      </c>
      <c r="E2560" s="7">
        <v>6.0097543739665599E-3</v>
      </c>
      <c r="G2560" s="7">
        <v>56</v>
      </c>
      <c r="H2560" s="7">
        <v>26</v>
      </c>
      <c r="I2560" s="7">
        <v>3.7820665498101001E-2</v>
      </c>
      <c r="J2560" s="7">
        <v>-1.32865859822537E-2</v>
      </c>
    </row>
    <row r="2561" spans="2:10" x14ac:dyDescent="0.2">
      <c r="B2561" s="7">
        <v>57</v>
      </c>
      <c r="C2561" s="7">
        <v>26</v>
      </c>
      <c r="D2561" s="7">
        <v>8.9847784592113705E-2</v>
      </c>
      <c r="E2561" s="7">
        <v>-6.3745816139357796E-3</v>
      </c>
      <c r="G2561" s="7">
        <v>57</v>
      </c>
      <c r="H2561" s="7">
        <v>26</v>
      </c>
      <c r="I2561" s="7">
        <v>8.8702040148692901E-2</v>
      </c>
      <c r="J2561" s="7">
        <v>-1.9696924015651301E-2</v>
      </c>
    </row>
    <row r="2562" spans="2:10" x14ac:dyDescent="0.2">
      <c r="B2562" s="7">
        <v>58</v>
      </c>
      <c r="C2562" s="7">
        <v>26</v>
      </c>
      <c r="D2562" s="7">
        <v>-6.8183839443201499E-2</v>
      </c>
      <c r="E2562" s="7">
        <v>-6.0372459085419501E-2</v>
      </c>
      <c r="G2562" s="7">
        <v>58</v>
      </c>
      <c r="H2562" s="7">
        <v>26</v>
      </c>
      <c r="I2562" s="7">
        <v>-6.7332884404138801E-2</v>
      </c>
      <c r="J2562" s="7">
        <v>-5.9737256485923297E-2</v>
      </c>
    </row>
    <row r="2563" spans="2:10" x14ac:dyDescent="0.2">
      <c r="B2563" s="7">
        <v>59</v>
      </c>
      <c r="C2563" s="7">
        <v>26</v>
      </c>
      <c r="D2563" s="7">
        <v>-8.5731732604273206E-2</v>
      </c>
      <c r="E2563" s="7">
        <v>-4.6957320488782102E-2</v>
      </c>
      <c r="G2563" s="7">
        <v>59</v>
      </c>
      <c r="H2563" s="7">
        <v>26</v>
      </c>
      <c r="I2563" s="7">
        <v>-8.3370759204398404E-2</v>
      </c>
      <c r="J2563" s="7">
        <v>-0.10586424274780901</v>
      </c>
    </row>
    <row r="2564" spans="2:10" x14ac:dyDescent="0.2">
      <c r="B2564" s="7">
        <v>60</v>
      </c>
      <c r="C2564" s="7">
        <v>26</v>
      </c>
      <c r="D2564" s="7">
        <v>2.7513212677942701E-2</v>
      </c>
      <c r="E2564" s="7">
        <v>4.3188524199021701E-2</v>
      </c>
      <c r="G2564" s="7">
        <v>60</v>
      </c>
      <c r="H2564" s="7">
        <v>26</v>
      </c>
      <c r="I2564" s="7">
        <v>2.76149289203769E-2</v>
      </c>
      <c r="J2564" s="7">
        <v>0.10413152840407899</v>
      </c>
    </row>
    <row r="2565" spans="2:10" x14ac:dyDescent="0.2">
      <c r="B2565" s="7">
        <v>61</v>
      </c>
      <c r="C2565" s="7">
        <v>26</v>
      </c>
      <c r="D2565" s="7">
        <v>1.23220326807303E-2</v>
      </c>
      <c r="E2565" s="7">
        <v>-8.9770080239942401E-2</v>
      </c>
      <c r="G2565" s="7">
        <v>61</v>
      </c>
      <c r="H2565" s="7">
        <v>26</v>
      </c>
      <c r="I2565" s="7">
        <v>1.18910462577411E-2</v>
      </c>
      <c r="J2565" s="7">
        <v>-4.9978221859037199E-2</v>
      </c>
    </row>
    <row r="2566" spans="2:10" x14ac:dyDescent="0.2">
      <c r="B2566" s="7">
        <v>62</v>
      </c>
      <c r="C2566" s="7">
        <v>26</v>
      </c>
      <c r="D2566" s="7">
        <v>1.57599646440065E-3</v>
      </c>
      <c r="E2566" s="7">
        <v>4.31678011102994E-2</v>
      </c>
      <c r="G2566" s="7">
        <v>62</v>
      </c>
      <c r="H2566" s="7">
        <v>26</v>
      </c>
      <c r="I2566" s="7">
        <v>6.9457167793363095E-4</v>
      </c>
      <c r="J2566" s="7">
        <v>6.5566131507352104E-2</v>
      </c>
    </row>
    <row r="2567" spans="2:10" x14ac:dyDescent="0.2">
      <c r="B2567" s="7">
        <v>63</v>
      </c>
      <c r="C2567" s="7">
        <v>26</v>
      </c>
      <c r="D2567" s="7">
        <v>-8.4148271581789003E-2</v>
      </c>
      <c r="E2567" s="7">
        <v>-3.2191489825072098E-2</v>
      </c>
      <c r="G2567" s="7">
        <v>63</v>
      </c>
      <c r="H2567" s="7">
        <v>26</v>
      </c>
      <c r="I2567" s="7">
        <v>-8.2968337250044003E-2</v>
      </c>
      <c r="J2567" s="7">
        <v>-0.105941093305747</v>
      </c>
    </row>
    <row r="2568" spans="2:10" x14ac:dyDescent="0.2">
      <c r="B2568" s="7">
        <v>64</v>
      </c>
      <c r="C2568" s="7">
        <v>26</v>
      </c>
      <c r="D2568" s="7">
        <v>-8.9732602788891405E-2</v>
      </c>
      <c r="E2568" s="7">
        <v>2.4577193061275301E-2</v>
      </c>
      <c r="G2568" s="7">
        <v>64</v>
      </c>
      <c r="H2568" s="7">
        <v>26</v>
      </c>
      <c r="I2568" s="7">
        <v>-8.8597118934110597E-2</v>
      </c>
      <c r="J2568" s="7">
        <v>-6.8991244944943006E-2</v>
      </c>
    </row>
    <row r="2569" spans="2:10" x14ac:dyDescent="0.2">
      <c r="B2569" s="7">
        <v>65</v>
      </c>
      <c r="C2569" s="7">
        <v>26</v>
      </c>
      <c r="D2569" s="7">
        <v>-1.06622497081892E-2</v>
      </c>
      <c r="E2569" s="7">
        <v>2.14158946567631E-2</v>
      </c>
      <c r="G2569" s="7">
        <v>65</v>
      </c>
      <c r="H2569" s="7">
        <v>26</v>
      </c>
      <c r="I2569" s="7">
        <v>-9.1697133908503793E-3</v>
      </c>
      <c r="J2569" s="7">
        <v>-0.122825194689221</v>
      </c>
    </row>
    <row r="2570" spans="2:10" x14ac:dyDescent="0.2">
      <c r="B2570" s="7">
        <v>66</v>
      </c>
      <c r="C2570" s="7">
        <v>26</v>
      </c>
      <c r="D2570" s="7">
        <v>-6.8171513446736207E-2</v>
      </c>
      <c r="E2570" s="7">
        <v>1.1644874412943399E-2</v>
      </c>
      <c r="G2570" s="7">
        <v>66</v>
      </c>
      <c r="H2570" s="7">
        <v>26</v>
      </c>
      <c r="I2570" s="7">
        <v>-6.6470830601948805E-2</v>
      </c>
      <c r="J2570" s="7">
        <v>0.23321055593262899</v>
      </c>
    </row>
    <row r="2571" spans="2:10" x14ac:dyDescent="0.2">
      <c r="B2571" s="7">
        <v>67</v>
      </c>
      <c r="C2571" s="7">
        <v>26</v>
      </c>
      <c r="D2571" s="7">
        <v>-1.19277309000951E-2</v>
      </c>
      <c r="E2571" s="7">
        <v>-6.2290877496406202E-2</v>
      </c>
      <c r="G2571" s="7">
        <v>67</v>
      </c>
      <c r="H2571" s="7">
        <v>26</v>
      </c>
      <c r="I2571" s="7">
        <v>-1.1706205862580501E-2</v>
      </c>
      <c r="J2571" s="7">
        <v>6.9036584191053393E-2</v>
      </c>
    </row>
    <row r="2572" spans="2:10" x14ac:dyDescent="0.2">
      <c r="B2572" s="7">
        <v>68</v>
      </c>
      <c r="C2572" s="7">
        <v>26</v>
      </c>
      <c r="D2572" s="7">
        <v>3.7967089261598197E-2</v>
      </c>
      <c r="E2572" s="7">
        <v>2.3497296034317799E-2</v>
      </c>
      <c r="G2572" s="7">
        <v>68</v>
      </c>
      <c r="H2572" s="7">
        <v>26</v>
      </c>
      <c r="I2572" s="7">
        <v>3.7427571063498803E-2</v>
      </c>
      <c r="J2572" s="7">
        <v>6.3950579155784802E-3</v>
      </c>
    </row>
    <row r="2573" spans="2:10" x14ac:dyDescent="0.2">
      <c r="B2573" s="7">
        <v>69</v>
      </c>
      <c r="C2573" s="7">
        <v>26</v>
      </c>
      <c r="D2573" s="7">
        <v>-6.6834069952026497E-3</v>
      </c>
      <c r="E2573" s="7">
        <v>-3.1067637271542398E-3</v>
      </c>
      <c r="G2573" s="7">
        <v>69</v>
      </c>
      <c r="H2573" s="7">
        <v>26</v>
      </c>
      <c r="I2573" s="7">
        <v>-5.9700528889949896E-3</v>
      </c>
      <c r="J2573" s="7">
        <v>-0.13387919434159001</v>
      </c>
    </row>
    <row r="2574" spans="2:10" x14ac:dyDescent="0.2">
      <c r="B2574" s="7">
        <v>70</v>
      </c>
      <c r="C2574" s="7">
        <v>26</v>
      </c>
      <c r="D2574" s="7">
        <v>1.4988109054357299E-2</v>
      </c>
      <c r="E2574" s="7">
        <v>2.2335401476809999E-2</v>
      </c>
      <c r="G2574" s="7">
        <v>70</v>
      </c>
      <c r="H2574" s="7">
        <v>26</v>
      </c>
      <c r="I2574" s="7">
        <v>1.4694197368561901E-2</v>
      </c>
      <c r="J2574" s="7">
        <v>4.6217885815200303E-2</v>
      </c>
    </row>
    <row r="2575" spans="2:10" x14ac:dyDescent="0.2">
      <c r="B2575" s="7">
        <v>71</v>
      </c>
      <c r="C2575" s="7">
        <v>26</v>
      </c>
      <c r="D2575" s="7">
        <v>-5.9225016860767497E-2</v>
      </c>
      <c r="E2575" s="7">
        <v>0.121306476670481</v>
      </c>
      <c r="G2575" s="7">
        <v>71</v>
      </c>
      <c r="H2575" s="7">
        <v>26</v>
      </c>
      <c r="I2575" s="7">
        <v>-5.6676965204796502E-2</v>
      </c>
      <c r="J2575" s="7">
        <v>5.7409839126872697E-2</v>
      </c>
    </row>
    <row r="2576" spans="2:10" x14ac:dyDescent="0.2">
      <c r="B2576" s="7">
        <v>72</v>
      </c>
      <c r="C2576" s="7">
        <v>26</v>
      </c>
      <c r="D2576" s="7">
        <v>-3.1357711070860703E-2</v>
      </c>
      <c r="E2576" s="7">
        <v>3.5173595039892397E-2</v>
      </c>
      <c r="G2576" s="7">
        <v>72</v>
      </c>
      <c r="H2576" s="7">
        <v>26</v>
      </c>
      <c r="I2576" s="7">
        <v>-2.9998004721139001E-2</v>
      </c>
      <c r="J2576" s="7">
        <v>-5.7233103265414101E-2</v>
      </c>
    </row>
    <row r="2577" spans="2:10" x14ac:dyDescent="0.2">
      <c r="B2577" s="7">
        <v>73</v>
      </c>
      <c r="C2577" s="7">
        <v>26</v>
      </c>
      <c r="D2577" s="7">
        <v>8.3919835584158997E-2</v>
      </c>
      <c r="E2577" s="7">
        <v>8.2186618961833893E-2</v>
      </c>
      <c r="G2577" s="7">
        <v>73</v>
      </c>
      <c r="H2577" s="7">
        <v>26</v>
      </c>
      <c r="I2577" s="7">
        <v>8.1806151814489206E-2</v>
      </c>
      <c r="J2577" s="7">
        <v>-6.2685073154297805E-2</v>
      </c>
    </row>
    <row r="2578" spans="2:10" x14ac:dyDescent="0.2">
      <c r="B2578" s="7">
        <v>74</v>
      </c>
      <c r="C2578" s="7">
        <v>26</v>
      </c>
      <c r="D2578" s="7">
        <v>3.6693187474304202E-2</v>
      </c>
      <c r="E2578" s="7">
        <v>-3.1839675132569099E-2</v>
      </c>
      <c r="G2578" s="7">
        <v>74</v>
      </c>
      <c r="H2578" s="7">
        <v>26</v>
      </c>
      <c r="I2578" s="7">
        <v>3.6244989452590901E-2</v>
      </c>
      <c r="J2578" s="7">
        <v>4.7794112716424302E-2</v>
      </c>
    </row>
    <row r="2579" spans="2:10" x14ac:dyDescent="0.2">
      <c r="B2579" s="7">
        <v>75</v>
      </c>
      <c r="C2579" s="7">
        <v>26</v>
      </c>
      <c r="D2579" s="7">
        <v>-4.8976972693125703E-2</v>
      </c>
      <c r="E2579" s="7">
        <v>2.1943110703926301E-2</v>
      </c>
      <c r="G2579" s="7">
        <v>75</v>
      </c>
      <c r="H2579" s="7">
        <v>26</v>
      </c>
      <c r="I2579" s="7">
        <v>-4.8533037037678597E-2</v>
      </c>
      <c r="J2579" s="7">
        <v>-0.10924709315869301</v>
      </c>
    </row>
    <row r="2580" spans="2:10" x14ac:dyDescent="0.2">
      <c r="B2580" s="7">
        <v>76</v>
      </c>
      <c r="C2580" s="7">
        <v>26</v>
      </c>
      <c r="D2580" s="7">
        <v>2.86024421494275E-2</v>
      </c>
      <c r="E2580" s="7">
        <v>-4.2259146271024201E-2</v>
      </c>
      <c r="G2580" s="7">
        <v>76</v>
      </c>
      <c r="H2580" s="7">
        <v>26</v>
      </c>
      <c r="I2580" s="7">
        <v>2.8053032707393101E-2</v>
      </c>
      <c r="J2580" s="7">
        <v>6.8784310962469106E-2</v>
      </c>
    </row>
    <row r="2581" spans="2:10" x14ac:dyDescent="0.2">
      <c r="B2581" s="7">
        <v>77</v>
      </c>
      <c r="C2581" s="7">
        <v>26</v>
      </c>
      <c r="D2581" s="7">
        <v>0.119190834988887</v>
      </c>
      <c r="E2581" s="7">
        <v>0.12024317624874301</v>
      </c>
      <c r="G2581" s="7">
        <v>77</v>
      </c>
      <c r="H2581" s="7">
        <v>26</v>
      </c>
      <c r="I2581" s="7">
        <v>0.117206678284409</v>
      </c>
      <c r="J2581" s="7">
        <v>7.78507689572807E-2</v>
      </c>
    </row>
    <row r="2582" spans="2:10" x14ac:dyDescent="0.2">
      <c r="B2582" s="7">
        <v>78</v>
      </c>
      <c r="C2582" s="7">
        <v>26</v>
      </c>
      <c r="D2582" s="7">
        <v>5.9314145805190698E-2</v>
      </c>
      <c r="E2582" s="7">
        <v>0.173799482810926</v>
      </c>
      <c r="G2582" s="7">
        <v>78</v>
      </c>
      <c r="H2582" s="7">
        <v>26</v>
      </c>
      <c r="I2582" s="7">
        <v>5.8794665841043398E-2</v>
      </c>
      <c r="J2582" s="7">
        <v>2.6991920216383702E-2</v>
      </c>
    </row>
    <row r="2583" spans="2:10" x14ac:dyDescent="0.2">
      <c r="B2583" s="7">
        <v>79</v>
      </c>
      <c r="C2583" s="7">
        <v>26</v>
      </c>
      <c r="D2583" s="7">
        <v>9.7003115867965006E-2</v>
      </c>
      <c r="E2583" s="7">
        <v>3.7189769482427699E-2</v>
      </c>
      <c r="G2583" s="7">
        <v>79</v>
      </c>
      <c r="H2583" s="7">
        <v>26</v>
      </c>
      <c r="I2583" s="7">
        <v>9.5001982602686205E-2</v>
      </c>
      <c r="J2583" s="7">
        <v>2.7665342965844001E-2</v>
      </c>
    </row>
    <row r="2584" spans="2:10" x14ac:dyDescent="0.2">
      <c r="B2584" s="7">
        <v>80</v>
      </c>
      <c r="C2584" s="7">
        <v>26</v>
      </c>
      <c r="D2584" s="7">
        <v>1.9615799347922E-2</v>
      </c>
      <c r="E2584" s="7">
        <v>-0.10209823496673701</v>
      </c>
      <c r="G2584" s="7">
        <v>80</v>
      </c>
      <c r="H2584" s="7">
        <v>26</v>
      </c>
      <c r="I2584" s="7">
        <v>1.9732245609298499E-2</v>
      </c>
      <c r="J2584" s="7">
        <v>4.1655037428461703E-2</v>
      </c>
    </row>
    <row r="2585" spans="2:10" x14ac:dyDescent="0.2">
      <c r="B2585" s="7">
        <v>81</v>
      </c>
      <c r="C2585" s="7">
        <v>26</v>
      </c>
      <c r="D2585" s="7">
        <v>0.14720627250512699</v>
      </c>
      <c r="E2585" s="7">
        <v>1.31975975346688E-3</v>
      </c>
      <c r="G2585" s="7">
        <v>81</v>
      </c>
      <c r="H2585" s="7">
        <v>26</v>
      </c>
      <c r="I2585" s="7">
        <v>0.145917796180457</v>
      </c>
      <c r="J2585" s="7">
        <v>4.7927005940506397E-2</v>
      </c>
    </row>
    <row r="2586" spans="2:10" x14ac:dyDescent="0.2">
      <c r="B2586" s="7">
        <v>82</v>
      </c>
      <c r="C2586" s="7">
        <v>26</v>
      </c>
      <c r="D2586" s="7">
        <v>4.1457510719705E-2</v>
      </c>
      <c r="E2586" s="7">
        <v>-4.0347620776140403E-2</v>
      </c>
      <c r="G2586" s="7">
        <v>82</v>
      </c>
      <c r="H2586" s="7">
        <v>26</v>
      </c>
      <c r="I2586" s="7">
        <v>4.10256957703252E-2</v>
      </c>
      <c r="J2586" s="7">
        <v>2.93630654285337E-3</v>
      </c>
    </row>
    <row r="2587" spans="2:10" x14ac:dyDescent="0.2">
      <c r="B2587" s="7">
        <v>83</v>
      </c>
      <c r="C2587" s="7">
        <v>26</v>
      </c>
      <c r="D2587" s="7">
        <v>3.3357113689898903E-2</v>
      </c>
      <c r="E2587" s="7">
        <v>-7.4128972674634098E-3</v>
      </c>
      <c r="G2587" s="7">
        <v>83</v>
      </c>
      <c r="H2587" s="7">
        <v>26</v>
      </c>
      <c r="I2587" s="7">
        <v>3.3085893948578998E-2</v>
      </c>
      <c r="J2587" s="7">
        <v>-8.3584476801956201E-2</v>
      </c>
    </row>
    <row r="2588" spans="2:10" x14ac:dyDescent="0.2">
      <c r="B2588" s="7">
        <v>84</v>
      </c>
      <c r="C2588" s="7">
        <v>26</v>
      </c>
      <c r="D2588" s="7">
        <v>-7.62228934695246E-2</v>
      </c>
      <c r="E2588" s="7">
        <v>3.34248342394039E-2</v>
      </c>
      <c r="G2588" s="7">
        <v>84</v>
      </c>
      <c r="H2588" s="7">
        <v>26</v>
      </c>
      <c r="I2588" s="7">
        <v>-7.6629273418718405E-2</v>
      </c>
      <c r="J2588" s="7">
        <v>7.8706944861775003E-3</v>
      </c>
    </row>
    <row r="2589" spans="2:10" x14ac:dyDescent="0.2">
      <c r="B2589" s="7">
        <v>85</v>
      </c>
      <c r="C2589" s="7">
        <v>26</v>
      </c>
      <c r="D2589" s="7">
        <v>-9.1044102144874003E-2</v>
      </c>
      <c r="E2589" s="7">
        <v>4.5172624822813902E-2</v>
      </c>
      <c r="G2589" s="7">
        <v>85</v>
      </c>
      <c r="H2589" s="7">
        <v>26</v>
      </c>
      <c r="I2589" s="7">
        <v>-8.6772172533773798E-2</v>
      </c>
      <c r="J2589" s="7">
        <v>3.9670830215514201E-2</v>
      </c>
    </row>
    <row r="2590" spans="2:10" x14ac:dyDescent="0.2">
      <c r="B2590" s="7">
        <v>86</v>
      </c>
      <c r="C2590" s="7">
        <v>26</v>
      </c>
      <c r="D2590" s="7">
        <v>5.9828258619755402E-2</v>
      </c>
      <c r="E2590" s="7">
        <v>0.23036223808192999</v>
      </c>
      <c r="G2590" s="7">
        <v>86</v>
      </c>
      <c r="H2590" s="7">
        <v>26</v>
      </c>
      <c r="I2590" s="7">
        <v>5.8685100696539601E-2</v>
      </c>
      <c r="J2590" s="7">
        <v>0.137394333101722</v>
      </c>
    </row>
    <row r="2591" spans="2:10" x14ac:dyDescent="0.2">
      <c r="B2591" s="7">
        <v>87</v>
      </c>
      <c r="C2591" s="7">
        <v>26</v>
      </c>
      <c r="D2591" s="7">
        <v>-2.1011490604220001E-2</v>
      </c>
      <c r="E2591" s="7">
        <v>6.4627130702208796E-2</v>
      </c>
      <c r="G2591" s="7">
        <v>87</v>
      </c>
      <c r="H2591" s="7">
        <v>26</v>
      </c>
      <c r="I2591" s="7">
        <v>-2.1776358920138999E-2</v>
      </c>
      <c r="J2591" s="7">
        <v>-3.5757430437293198E-3</v>
      </c>
    </row>
    <row r="2592" spans="2:10" x14ac:dyDescent="0.2">
      <c r="B2592" s="7">
        <v>88</v>
      </c>
      <c r="C2592" s="7">
        <v>26</v>
      </c>
      <c r="D2592" s="7">
        <v>-6.4157845813883604E-2</v>
      </c>
      <c r="E2592" s="7">
        <v>-5.31640996904095E-2</v>
      </c>
      <c r="G2592" s="7">
        <v>88</v>
      </c>
      <c r="H2592" s="7">
        <v>26</v>
      </c>
      <c r="I2592" s="7">
        <v>-6.4560510815638003E-2</v>
      </c>
      <c r="J2592" s="7">
        <v>7.8302978639325005E-2</v>
      </c>
    </row>
    <row r="2593" spans="2:10" x14ac:dyDescent="0.2">
      <c r="B2593" s="7">
        <v>89</v>
      </c>
      <c r="C2593" s="7">
        <v>26</v>
      </c>
      <c r="D2593" s="7">
        <v>7.8500477833467003E-2</v>
      </c>
      <c r="E2593" s="7">
        <v>9.8293511704270906E-2</v>
      </c>
      <c r="G2593" s="7">
        <v>89</v>
      </c>
      <c r="H2593" s="7">
        <v>26</v>
      </c>
      <c r="I2593" s="7">
        <v>7.7188488858141099E-2</v>
      </c>
      <c r="J2593" s="7">
        <v>0.13403971376061699</v>
      </c>
    </row>
    <row r="2594" spans="2:10" x14ac:dyDescent="0.2">
      <c r="B2594" s="7">
        <v>90</v>
      </c>
      <c r="C2594" s="7">
        <v>26</v>
      </c>
      <c r="D2594" s="7">
        <v>-6.7647400618930898E-4</v>
      </c>
      <c r="E2594" s="7">
        <v>0.10995448610573599</v>
      </c>
      <c r="G2594" s="7">
        <v>90</v>
      </c>
      <c r="H2594" s="7">
        <v>26</v>
      </c>
      <c r="I2594" s="7">
        <v>-9.1580015865577703E-4</v>
      </c>
      <c r="J2594" s="7">
        <v>8.3576394248807695E-2</v>
      </c>
    </row>
    <row r="2595" spans="2:10" x14ac:dyDescent="0.2">
      <c r="B2595" s="7">
        <v>91</v>
      </c>
      <c r="C2595" s="7">
        <v>26</v>
      </c>
      <c r="D2595" s="7">
        <v>0.11913598087303499</v>
      </c>
      <c r="E2595" s="7">
        <v>1.22120399305814E-4</v>
      </c>
      <c r="G2595" s="7">
        <v>91</v>
      </c>
      <c r="H2595" s="7">
        <v>26</v>
      </c>
      <c r="I2595" s="7">
        <v>0.116675981995251</v>
      </c>
      <c r="J2595" s="7">
        <v>-4.6997548153965098E-2</v>
      </c>
    </row>
    <row r="2596" spans="2:10" x14ac:dyDescent="0.2">
      <c r="B2596" s="7">
        <v>92</v>
      </c>
      <c r="C2596" s="7">
        <v>26</v>
      </c>
      <c r="D2596" s="7">
        <v>5.9834079749317801E-2</v>
      </c>
      <c r="E2596" s="7">
        <v>0.111913125447896</v>
      </c>
      <c r="G2596" s="7">
        <v>92</v>
      </c>
      <c r="H2596" s="7">
        <v>26</v>
      </c>
      <c r="I2596" s="7">
        <v>5.92869244610306E-2</v>
      </c>
      <c r="J2596" s="7">
        <v>6.27107951660415E-2</v>
      </c>
    </row>
    <row r="2597" spans="2:10" x14ac:dyDescent="0.2">
      <c r="B2597" s="7">
        <v>93</v>
      </c>
      <c r="C2597" s="7">
        <v>26</v>
      </c>
      <c r="D2597" s="7">
        <v>8.09055520661284E-2</v>
      </c>
      <c r="E2597" s="7">
        <v>0.131643375624035</v>
      </c>
      <c r="G2597" s="7">
        <v>93</v>
      </c>
      <c r="H2597" s="7">
        <v>26</v>
      </c>
      <c r="I2597" s="7">
        <v>7.8963521988120206E-2</v>
      </c>
      <c r="J2597" s="7">
        <v>0.163408651132391</v>
      </c>
    </row>
    <row r="2598" spans="2:10" x14ac:dyDescent="0.2">
      <c r="B2598" s="7">
        <v>94</v>
      </c>
      <c r="C2598" s="7">
        <v>26</v>
      </c>
      <c r="D2598" s="7">
        <v>5.6513459287234703E-2</v>
      </c>
      <c r="E2598" s="7">
        <v>8.9036906924604906E-2</v>
      </c>
      <c r="G2598" s="7">
        <v>94</v>
      </c>
      <c r="H2598" s="7">
        <v>26</v>
      </c>
      <c r="I2598" s="7">
        <v>5.5964860699607002E-2</v>
      </c>
      <c r="J2598" s="7">
        <v>6.24544891798351E-2</v>
      </c>
    </row>
    <row r="2599" spans="2:10" x14ac:dyDescent="0.2">
      <c r="B2599" s="7">
        <v>95</v>
      </c>
      <c r="C2599" s="7">
        <v>26</v>
      </c>
      <c r="D2599" s="7">
        <v>0.124405637911558</v>
      </c>
      <c r="E2599" s="7">
        <v>3.0673092889492701E-2</v>
      </c>
      <c r="G2599" s="7">
        <v>95</v>
      </c>
      <c r="H2599" s="7">
        <v>26</v>
      </c>
      <c r="I2599" s="7">
        <v>0.12231982498470199</v>
      </c>
      <c r="J2599" s="7">
        <v>3.1341049269048703E-2</v>
      </c>
    </row>
    <row r="2600" spans="2:10" x14ac:dyDescent="0.2">
      <c r="B2600" s="7">
        <v>96</v>
      </c>
      <c r="C2600" s="7">
        <v>26</v>
      </c>
      <c r="D2600" s="7">
        <v>-0.146856544191802</v>
      </c>
      <c r="E2600" s="7">
        <v>-0.12529435824263799</v>
      </c>
      <c r="G2600" s="7">
        <v>96</v>
      </c>
      <c r="H2600" s="7">
        <v>26</v>
      </c>
      <c r="I2600" s="7">
        <v>-0.14364636526855601</v>
      </c>
      <c r="J2600" s="7">
        <v>3.8792119638346299E-2</v>
      </c>
    </row>
    <row r="2601" spans="2:10" x14ac:dyDescent="0.2">
      <c r="B2601" s="7">
        <v>97</v>
      </c>
      <c r="C2601" s="7">
        <v>26</v>
      </c>
      <c r="D2601" s="7">
        <v>6.6004219098928701E-2</v>
      </c>
      <c r="E2601" s="7">
        <v>6.6976694142742793E-2</v>
      </c>
      <c r="G2601" s="7">
        <v>97</v>
      </c>
      <c r="H2601" s="7">
        <v>26</v>
      </c>
      <c r="I2601" s="7">
        <v>6.5567226518982794E-2</v>
      </c>
      <c r="J2601" s="7">
        <v>1.0320685716198601E-3</v>
      </c>
    </row>
    <row r="2602" spans="2:10" x14ac:dyDescent="0.2">
      <c r="B2602" s="7">
        <v>98</v>
      </c>
      <c r="C2602" s="7">
        <v>26</v>
      </c>
      <c r="D2602" s="7">
        <v>4.2345705996401001E-2</v>
      </c>
      <c r="E2602" s="7">
        <v>0.121058788866828</v>
      </c>
      <c r="G2602" s="7">
        <v>98</v>
      </c>
      <c r="H2602" s="7">
        <v>26</v>
      </c>
      <c r="I2602" s="7">
        <v>4.2110083438997102E-2</v>
      </c>
      <c r="J2602" s="7">
        <v>0.14431868931042999</v>
      </c>
    </row>
    <row r="2603" spans="2:10" x14ac:dyDescent="0.2">
      <c r="B2603" s="7">
        <v>99</v>
      </c>
      <c r="C2603" s="7">
        <v>26</v>
      </c>
      <c r="D2603" s="7">
        <v>-7.6012617327302606E-2</v>
      </c>
      <c r="E2603" s="7">
        <v>1.4168975485000099E-2</v>
      </c>
      <c r="G2603" s="7">
        <v>99</v>
      </c>
      <c r="H2603" s="7">
        <v>26</v>
      </c>
      <c r="I2603" s="7">
        <v>-7.5292154555111998E-2</v>
      </c>
      <c r="J2603" s="7">
        <v>0.17266016131332801</v>
      </c>
    </row>
    <row r="2604" spans="2:10" x14ac:dyDescent="0.2">
      <c r="B2604" s="7">
        <v>100</v>
      </c>
      <c r="C2604" s="7">
        <v>26</v>
      </c>
      <c r="D2604" s="7">
        <v>5.5528418199851402E-2</v>
      </c>
      <c r="E2604" s="7">
        <v>-1.09645685983635E-2</v>
      </c>
      <c r="G2604" s="7">
        <v>100</v>
      </c>
      <c r="H2604" s="7">
        <v>26</v>
      </c>
      <c r="I2604" s="7">
        <v>5.5049961968658002E-2</v>
      </c>
      <c r="J2604" s="7">
        <v>-4.7579100100989501E-3</v>
      </c>
    </row>
    <row r="2605" spans="2:10" x14ac:dyDescent="0.2">
      <c r="B2605" s="7">
        <v>1</v>
      </c>
      <c r="C2605" s="7">
        <v>27</v>
      </c>
      <c r="D2605" s="7">
        <v>-5.4915014013394298E-2</v>
      </c>
      <c r="E2605" s="7">
        <v>-2.44950964598676E-2</v>
      </c>
      <c r="G2605" s="7">
        <v>1</v>
      </c>
      <c r="H2605" s="7">
        <v>27</v>
      </c>
      <c r="I2605" s="7">
        <v>-5.5134579938300697E-2</v>
      </c>
      <c r="J2605" s="7">
        <v>-7.6582724684856301E-2</v>
      </c>
    </row>
    <row r="2606" spans="2:10" x14ac:dyDescent="0.2">
      <c r="B2606" s="7">
        <v>2</v>
      </c>
      <c r="C2606" s="7">
        <v>27</v>
      </c>
      <c r="D2606" s="7">
        <v>-4.9753990120194699E-2</v>
      </c>
      <c r="E2606" s="7">
        <v>4.8542040381988699E-2</v>
      </c>
      <c r="G2606" s="7">
        <v>2</v>
      </c>
      <c r="H2606" s="7">
        <v>27</v>
      </c>
      <c r="I2606" s="7">
        <v>-4.7819123388675798E-2</v>
      </c>
      <c r="J2606" s="7">
        <v>-7.2865556159106504E-2</v>
      </c>
    </row>
    <row r="2607" spans="2:10" x14ac:dyDescent="0.2">
      <c r="B2607" s="7">
        <v>3</v>
      </c>
      <c r="C2607" s="7">
        <v>27</v>
      </c>
      <c r="D2607" s="7">
        <v>-0.10605548959569901</v>
      </c>
      <c r="E2607" s="7">
        <v>-0.21818158483952699</v>
      </c>
      <c r="G2607" s="7">
        <v>3</v>
      </c>
      <c r="H2607" s="7">
        <v>27</v>
      </c>
      <c r="I2607" s="7">
        <v>-0.10529833999664399</v>
      </c>
      <c r="J2607" s="7">
        <v>-0.20477046089095699</v>
      </c>
    </row>
    <row r="2608" spans="2:10" x14ac:dyDescent="0.2">
      <c r="B2608" s="7">
        <v>4</v>
      </c>
      <c r="C2608" s="7">
        <v>27</v>
      </c>
      <c r="D2608" s="7">
        <v>-5.4221800056202703E-2</v>
      </c>
      <c r="E2608" s="7">
        <v>5.1314589345352601E-3</v>
      </c>
      <c r="G2608" s="7">
        <v>4</v>
      </c>
      <c r="H2608" s="7">
        <v>27</v>
      </c>
      <c r="I2608" s="7">
        <v>-5.4452649555461398E-2</v>
      </c>
      <c r="J2608" s="7">
        <v>0.10814312680843199</v>
      </c>
    </row>
    <row r="2609" spans="2:10" x14ac:dyDescent="0.2">
      <c r="B2609" s="7">
        <v>5</v>
      </c>
      <c r="C2609" s="7">
        <v>27</v>
      </c>
      <c r="D2609" s="7">
        <v>0.25445488862329702</v>
      </c>
      <c r="E2609" s="7">
        <v>0.244679559400272</v>
      </c>
      <c r="G2609" s="7">
        <v>5</v>
      </c>
      <c r="H2609" s="7">
        <v>27</v>
      </c>
      <c r="I2609" s="7">
        <v>0.25139790300085102</v>
      </c>
      <c r="J2609" s="7">
        <v>0.17651112142137801</v>
      </c>
    </row>
    <row r="2610" spans="2:10" x14ac:dyDescent="0.2">
      <c r="B2610" s="7">
        <v>6</v>
      </c>
      <c r="C2610" s="7">
        <v>27</v>
      </c>
      <c r="D2610" s="7">
        <v>-0.185364823625253</v>
      </c>
      <c r="E2610" s="7">
        <v>-0.23414550285136401</v>
      </c>
      <c r="G2610" s="7">
        <v>6</v>
      </c>
      <c r="H2610" s="7">
        <v>27</v>
      </c>
      <c r="I2610" s="7">
        <v>-0.18264214825925201</v>
      </c>
      <c r="J2610" s="7">
        <v>-0.10717370297791901</v>
      </c>
    </row>
    <row r="2611" spans="2:10" x14ac:dyDescent="0.2">
      <c r="B2611" s="7">
        <v>7</v>
      </c>
      <c r="C2611" s="7">
        <v>27</v>
      </c>
      <c r="D2611" s="7">
        <v>0.41526341225389501</v>
      </c>
      <c r="E2611" s="7">
        <v>0.325675665675282</v>
      </c>
      <c r="G2611" s="7">
        <v>7</v>
      </c>
      <c r="H2611" s="7">
        <v>27</v>
      </c>
      <c r="I2611" s="7">
        <v>0.41067749850014101</v>
      </c>
      <c r="J2611" s="7">
        <v>0.245475045489361</v>
      </c>
    </row>
    <row r="2612" spans="2:10" x14ac:dyDescent="0.2">
      <c r="B2612" s="7">
        <v>8</v>
      </c>
      <c r="C2612" s="7">
        <v>27</v>
      </c>
      <c r="D2612" s="7">
        <v>9.8696034329705598E-2</v>
      </c>
      <c r="E2612" s="7">
        <v>0.17178538432590101</v>
      </c>
      <c r="G2612" s="7">
        <v>8</v>
      </c>
      <c r="H2612" s="7">
        <v>27</v>
      </c>
      <c r="I2612" s="7">
        <v>9.7497382604432303E-2</v>
      </c>
      <c r="J2612" s="7">
        <v>0.16591695371885601</v>
      </c>
    </row>
    <row r="2613" spans="2:10" x14ac:dyDescent="0.2">
      <c r="B2613" s="7">
        <v>9</v>
      </c>
      <c r="C2613" s="7">
        <v>27</v>
      </c>
      <c r="D2613" s="7">
        <v>-0.179456124181023</v>
      </c>
      <c r="E2613" s="7">
        <v>-0.23693997092340499</v>
      </c>
      <c r="G2613" s="7">
        <v>9</v>
      </c>
      <c r="H2613" s="7">
        <v>27</v>
      </c>
      <c r="I2613" s="7">
        <v>-0.178083195415985</v>
      </c>
      <c r="J2613" s="7">
        <v>-0.14680584302202401</v>
      </c>
    </row>
    <row r="2614" spans="2:10" x14ac:dyDescent="0.2">
      <c r="B2614" s="7">
        <v>10</v>
      </c>
      <c r="C2614" s="7">
        <v>27</v>
      </c>
      <c r="D2614" s="7">
        <v>7.4645672455384102E-2</v>
      </c>
      <c r="E2614" s="7">
        <v>2.9657684315216301E-2</v>
      </c>
      <c r="G2614" s="7">
        <v>10</v>
      </c>
      <c r="H2614" s="7">
        <v>27</v>
      </c>
      <c r="I2614" s="7">
        <v>7.4536606828406293E-2</v>
      </c>
      <c r="J2614" s="7">
        <v>-1.8714068686538399E-2</v>
      </c>
    </row>
    <row r="2615" spans="2:10" x14ac:dyDescent="0.2">
      <c r="B2615" s="7">
        <v>11</v>
      </c>
      <c r="C2615" s="7">
        <v>27</v>
      </c>
      <c r="D2615" s="7">
        <v>-1.6604414128945401E-2</v>
      </c>
      <c r="E2615" s="7">
        <v>-3.8541655224921798E-3</v>
      </c>
      <c r="G2615" s="7">
        <v>11</v>
      </c>
      <c r="H2615" s="7">
        <v>27</v>
      </c>
      <c r="I2615" s="7">
        <v>-1.65680315029526E-2</v>
      </c>
      <c r="J2615" s="7">
        <v>-7.98542009017034E-3</v>
      </c>
    </row>
    <row r="2616" spans="2:10" x14ac:dyDescent="0.2">
      <c r="B2616" s="7">
        <v>12</v>
      </c>
      <c r="C2616" s="7">
        <v>27</v>
      </c>
      <c r="D2616" s="7">
        <v>0.15820794144922301</v>
      </c>
      <c r="E2616" s="7">
        <v>0.17646181256323801</v>
      </c>
      <c r="G2616" s="7">
        <v>12</v>
      </c>
      <c r="H2616" s="7">
        <v>27</v>
      </c>
      <c r="I2616" s="7">
        <v>0.15802686088897699</v>
      </c>
      <c r="J2616" s="7">
        <v>9.5082645664708906E-2</v>
      </c>
    </row>
    <row r="2617" spans="2:10" x14ac:dyDescent="0.2">
      <c r="B2617" s="7">
        <v>13</v>
      </c>
      <c r="C2617" s="7">
        <v>27</v>
      </c>
      <c r="D2617" s="7">
        <v>-2.3889653528234699E-2</v>
      </c>
      <c r="E2617" s="7">
        <v>0.141342776580996</v>
      </c>
      <c r="G2617" s="7">
        <v>13</v>
      </c>
      <c r="H2617" s="7">
        <v>27</v>
      </c>
      <c r="I2617" s="7">
        <v>-2.3849072825086599E-2</v>
      </c>
      <c r="J2617" s="7">
        <v>0.135827911941896</v>
      </c>
    </row>
    <row r="2618" spans="2:10" x14ac:dyDescent="0.2">
      <c r="B2618" s="7">
        <v>14</v>
      </c>
      <c r="C2618" s="7">
        <v>27</v>
      </c>
      <c r="D2618" s="7">
        <v>-0.21571874218211601</v>
      </c>
      <c r="E2618" s="7">
        <v>-0.29723279767474903</v>
      </c>
      <c r="G2618" s="7">
        <v>14</v>
      </c>
      <c r="H2618" s="7">
        <v>27</v>
      </c>
      <c r="I2618" s="7">
        <v>-0.212854365465351</v>
      </c>
      <c r="J2618" s="7">
        <v>-0.27250707603976698</v>
      </c>
    </row>
    <row r="2619" spans="2:10" x14ac:dyDescent="0.2">
      <c r="B2619" s="7">
        <v>15</v>
      </c>
      <c r="C2619" s="7">
        <v>27</v>
      </c>
      <c r="D2619" s="7">
        <v>0.20893747536639901</v>
      </c>
      <c r="E2619" s="7">
        <v>0.201716903701117</v>
      </c>
      <c r="G2619" s="7">
        <v>15</v>
      </c>
      <c r="H2619" s="7">
        <v>27</v>
      </c>
      <c r="I2619" s="7">
        <v>0.207141597650983</v>
      </c>
      <c r="J2619" s="7">
        <v>0.17658397076174601</v>
      </c>
    </row>
    <row r="2620" spans="2:10" x14ac:dyDescent="0.2">
      <c r="B2620" s="7">
        <v>16</v>
      </c>
      <c r="C2620" s="7">
        <v>27</v>
      </c>
      <c r="D2620" s="7">
        <v>-2.5241242845426701E-2</v>
      </c>
      <c r="E2620" s="7">
        <v>1.74278624931237E-2</v>
      </c>
      <c r="G2620" s="7">
        <v>16</v>
      </c>
      <c r="H2620" s="7">
        <v>27</v>
      </c>
      <c r="I2620" s="7">
        <v>-2.42737123836596E-2</v>
      </c>
      <c r="J2620" s="7">
        <v>4.82392906187918E-2</v>
      </c>
    </row>
    <row r="2621" spans="2:10" x14ac:dyDescent="0.2">
      <c r="B2621" s="7">
        <v>17</v>
      </c>
      <c r="C2621" s="7">
        <v>27</v>
      </c>
      <c r="D2621" s="7">
        <v>-0.20550607692280901</v>
      </c>
      <c r="E2621" s="7">
        <v>-0.28081396737856101</v>
      </c>
      <c r="G2621" s="7">
        <v>17</v>
      </c>
      <c r="H2621" s="7">
        <v>27</v>
      </c>
      <c r="I2621" s="7">
        <v>-0.20333082557032101</v>
      </c>
      <c r="J2621" s="7">
        <v>-0.22649576221914799</v>
      </c>
    </row>
    <row r="2622" spans="2:10" x14ac:dyDescent="0.2">
      <c r="B2622" s="7">
        <v>18</v>
      </c>
      <c r="C2622" s="7">
        <v>27</v>
      </c>
      <c r="D2622" s="7">
        <v>0.14546459588173399</v>
      </c>
      <c r="E2622" s="7">
        <v>0.31198535699517099</v>
      </c>
      <c r="G2622" s="7">
        <v>18</v>
      </c>
      <c r="H2622" s="7">
        <v>27</v>
      </c>
      <c r="I2622" s="7">
        <v>0.146051107692694</v>
      </c>
      <c r="J2622" s="7">
        <v>0.19443555952866901</v>
      </c>
    </row>
    <row r="2623" spans="2:10" x14ac:dyDescent="0.2">
      <c r="B2623" s="7">
        <v>19</v>
      </c>
      <c r="C2623" s="7">
        <v>27</v>
      </c>
      <c r="D2623" s="7">
        <v>0.22917195759089801</v>
      </c>
      <c r="E2623" s="7">
        <v>0.24911700525938901</v>
      </c>
      <c r="G2623" s="7">
        <v>19</v>
      </c>
      <c r="H2623" s="7">
        <v>27</v>
      </c>
      <c r="I2623" s="7">
        <v>0.22590913299674401</v>
      </c>
      <c r="J2623" s="7">
        <v>0.15274571743410401</v>
      </c>
    </row>
    <row r="2624" spans="2:10" x14ac:dyDescent="0.2">
      <c r="B2624" s="7">
        <v>20</v>
      </c>
      <c r="C2624" s="7">
        <v>27</v>
      </c>
      <c r="D2624" s="7">
        <v>4.8679939394235199E-2</v>
      </c>
      <c r="E2624" s="7">
        <v>-4.0700025790945601E-2</v>
      </c>
      <c r="G2624" s="7">
        <v>20</v>
      </c>
      <c r="H2624" s="7">
        <v>27</v>
      </c>
      <c r="I2624" s="7">
        <v>4.8433872522739597E-2</v>
      </c>
      <c r="J2624" s="7">
        <v>7.5843500918441706E-2</v>
      </c>
    </row>
    <row r="2625" spans="2:10" x14ac:dyDescent="0.2">
      <c r="B2625" s="7">
        <v>21</v>
      </c>
      <c r="C2625" s="7">
        <v>27</v>
      </c>
      <c r="D2625" s="7">
        <v>9.3282486315862598E-2</v>
      </c>
      <c r="E2625" s="7">
        <v>-9.0860981854241595E-3</v>
      </c>
      <c r="G2625" s="7">
        <v>21</v>
      </c>
      <c r="H2625" s="7">
        <v>27</v>
      </c>
      <c r="I2625" s="7">
        <v>9.2645593664439502E-2</v>
      </c>
      <c r="J2625" s="7">
        <v>3.5091990579916299E-2</v>
      </c>
    </row>
    <row r="2626" spans="2:10" x14ac:dyDescent="0.2">
      <c r="B2626" s="7">
        <v>22</v>
      </c>
      <c r="C2626" s="7">
        <v>27</v>
      </c>
      <c r="D2626" s="7">
        <v>0.187240573756664</v>
      </c>
      <c r="E2626" s="7">
        <v>9.1516365407615693E-2</v>
      </c>
      <c r="G2626" s="7">
        <v>22</v>
      </c>
      <c r="H2626" s="7">
        <v>27</v>
      </c>
      <c r="I2626" s="7">
        <v>0.18474847740858499</v>
      </c>
      <c r="J2626" s="7">
        <v>0.158899319334497</v>
      </c>
    </row>
    <row r="2627" spans="2:10" x14ac:dyDescent="0.2">
      <c r="B2627" s="7">
        <v>23</v>
      </c>
      <c r="C2627" s="7">
        <v>27</v>
      </c>
      <c r="D2627" s="7">
        <v>-9.7191814130983493E-3</v>
      </c>
      <c r="E2627" s="7">
        <v>-5.3722166454956997E-2</v>
      </c>
      <c r="G2627" s="7">
        <v>23</v>
      </c>
      <c r="H2627" s="7">
        <v>27</v>
      </c>
      <c r="I2627" s="7">
        <v>-9.5504026393431508E-3</v>
      </c>
      <c r="J2627" s="7">
        <v>4.6150847632206997E-2</v>
      </c>
    </row>
    <row r="2628" spans="2:10" x14ac:dyDescent="0.2">
      <c r="B2628" s="7">
        <v>24</v>
      </c>
      <c r="C2628" s="7">
        <v>27</v>
      </c>
      <c r="D2628" s="7">
        <v>5.9326353140699298E-2</v>
      </c>
      <c r="E2628" s="7">
        <v>-6.1304088284703802E-2</v>
      </c>
      <c r="G2628" s="7">
        <v>24</v>
      </c>
      <c r="H2628" s="7">
        <v>27</v>
      </c>
      <c r="I2628" s="7">
        <v>5.9114219810162197E-2</v>
      </c>
      <c r="J2628" s="7">
        <v>5.9121024176285201E-3</v>
      </c>
    </row>
    <row r="2629" spans="2:10" x14ac:dyDescent="0.2">
      <c r="B2629" s="7">
        <v>25</v>
      </c>
      <c r="C2629" s="7">
        <v>27</v>
      </c>
      <c r="D2629" s="7">
        <v>0.18682976503339599</v>
      </c>
      <c r="E2629" s="7">
        <v>0.167143218165307</v>
      </c>
      <c r="G2629" s="7">
        <v>25</v>
      </c>
      <c r="H2629" s="7">
        <v>27</v>
      </c>
      <c r="I2629" s="7">
        <v>0.18481524685197601</v>
      </c>
      <c r="J2629" s="7">
        <v>0.29190095228059798</v>
      </c>
    </row>
    <row r="2630" spans="2:10" x14ac:dyDescent="0.2">
      <c r="B2630" s="7">
        <v>26</v>
      </c>
      <c r="C2630" s="7">
        <v>27</v>
      </c>
      <c r="D2630" s="7">
        <v>0.12888921859994401</v>
      </c>
      <c r="E2630" s="7">
        <v>-2.51211892487557E-3</v>
      </c>
      <c r="G2630" s="7">
        <v>26</v>
      </c>
      <c r="H2630" s="7">
        <v>27</v>
      </c>
      <c r="I2630" s="7">
        <v>0.12687998491590399</v>
      </c>
      <c r="J2630" s="7">
        <v>2.1506690185931099E-2</v>
      </c>
    </row>
    <row r="2631" spans="2:10" x14ac:dyDescent="0.2">
      <c r="B2631" s="7">
        <v>27</v>
      </c>
      <c r="C2631" s="7">
        <v>27</v>
      </c>
      <c r="D2631" s="7">
        <v>0.121245735067828</v>
      </c>
      <c r="E2631" s="7">
        <v>8.9954858234435997E-2</v>
      </c>
      <c r="G2631" s="7">
        <v>27</v>
      </c>
      <c r="H2631" s="7">
        <v>27</v>
      </c>
      <c r="I2631" s="7">
        <v>0.119846197652921</v>
      </c>
      <c r="J2631" s="7">
        <v>-3.9225832899794498E-2</v>
      </c>
    </row>
    <row r="2632" spans="2:10" x14ac:dyDescent="0.2">
      <c r="B2632" s="7">
        <v>28</v>
      </c>
      <c r="C2632" s="7">
        <v>27</v>
      </c>
      <c r="D2632" s="7">
        <v>-0.126427670004915</v>
      </c>
      <c r="E2632" s="7">
        <v>-0.164330861733433</v>
      </c>
      <c r="G2632" s="7">
        <v>28</v>
      </c>
      <c r="H2632" s="7">
        <v>27</v>
      </c>
      <c r="I2632" s="7">
        <v>-0.12569612164826099</v>
      </c>
      <c r="J2632" s="7">
        <v>-0.117098919799423</v>
      </c>
    </row>
    <row r="2633" spans="2:10" x14ac:dyDescent="0.2">
      <c r="B2633" s="7">
        <v>29</v>
      </c>
      <c r="C2633" s="7">
        <v>27</v>
      </c>
      <c r="D2633" s="7">
        <v>0.12683096726376999</v>
      </c>
      <c r="E2633" s="7">
        <v>0.19181702893941099</v>
      </c>
      <c r="G2633" s="7">
        <v>29</v>
      </c>
      <c r="H2633" s="7">
        <v>27</v>
      </c>
      <c r="I2633" s="7">
        <v>0.126572415506363</v>
      </c>
      <c r="J2633" s="7">
        <v>0.135513597891215</v>
      </c>
    </row>
    <row r="2634" spans="2:10" x14ac:dyDescent="0.2">
      <c r="B2634" s="7">
        <v>30</v>
      </c>
      <c r="C2634" s="7">
        <v>27</v>
      </c>
      <c r="D2634" s="7">
        <v>0.160371792375713</v>
      </c>
      <c r="E2634" s="7">
        <v>0.106366546003676</v>
      </c>
      <c r="G2634" s="7">
        <v>30</v>
      </c>
      <c r="H2634" s="7">
        <v>27</v>
      </c>
      <c r="I2634" s="7">
        <v>0.160221813465421</v>
      </c>
      <c r="J2634" s="7">
        <v>0.18349232361939699</v>
      </c>
    </row>
    <row r="2635" spans="2:10" x14ac:dyDescent="0.2">
      <c r="B2635" s="7">
        <v>31</v>
      </c>
      <c r="C2635" s="7">
        <v>27</v>
      </c>
      <c r="D2635" s="7">
        <v>7.7855153643051596E-3</v>
      </c>
      <c r="E2635" s="7">
        <v>5.8191344937712899E-2</v>
      </c>
      <c r="G2635" s="7">
        <v>31</v>
      </c>
      <c r="H2635" s="7">
        <v>27</v>
      </c>
      <c r="I2635" s="7">
        <v>7.6418238237119197E-3</v>
      </c>
      <c r="J2635" s="7">
        <v>9.1906590758510404E-2</v>
      </c>
    </row>
    <row r="2636" spans="2:10" x14ac:dyDescent="0.2">
      <c r="B2636" s="7">
        <v>32</v>
      </c>
      <c r="C2636" s="7">
        <v>27</v>
      </c>
      <c r="D2636" s="7">
        <v>7.3301124233092096E-2</v>
      </c>
      <c r="E2636" s="7">
        <v>0.109403369784827</v>
      </c>
      <c r="G2636" s="7">
        <v>32</v>
      </c>
      <c r="H2636" s="7">
        <v>27</v>
      </c>
      <c r="I2636" s="7">
        <v>7.2847694727668597E-2</v>
      </c>
      <c r="J2636" s="7">
        <v>6.10042039373404E-2</v>
      </c>
    </row>
    <row r="2637" spans="2:10" x14ac:dyDescent="0.2">
      <c r="B2637" s="7">
        <v>33</v>
      </c>
      <c r="C2637" s="7">
        <v>27</v>
      </c>
      <c r="D2637" s="7">
        <v>3.6514676261436597E-2</v>
      </c>
      <c r="E2637" s="7">
        <v>4.6492433024820201E-2</v>
      </c>
      <c r="G2637" s="7">
        <v>33</v>
      </c>
      <c r="H2637" s="7">
        <v>27</v>
      </c>
      <c r="I2637" s="7">
        <v>3.6067769554081898E-2</v>
      </c>
      <c r="J2637" s="7">
        <v>4.1032672078298296E-3</v>
      </c>
    </row>
    <row r="2638" spans="2:10" x14ac:dyDescent="0.2">
      <c r="B2638" s="7">
        <v>34</v>
      </c>
      <c r="C2638" s="7">
        <v>27</v>
      </c>
      <c r="D2638" s="7">
        <v>0.26689385876559102</v>
      </c>
      <c r="E2638" s="7">
        <v>7.8195994267306695E-2</v>
      </c>
      <c r="G2638" s="7">
        <v>34</v>
      </c>
      <c r="H2638" s="7">
        <v>27</v>
      </c>
      <c r="I2638" s="7">
        <v>0.265594488349993</v>
      </c>
      <c r="J2638" s="7">
        <v>4.0071788034240698E-2</v>
      </c>
    </row>
    <row r="2639" spans="2:10" x14ac:dyDescent="0.2">
      <c r="B2639" s="7">
        <v>35</v>
      </c>
      <c r="C2639" s="7">
        <v>27</v>
      </c>
      <c r="D2639" s="7">
        <v>0.19148049789937199</v>
      </c>
      <c r="E2639" s="7">
        <v>8.3978282193399395E-2</v>
      </c>
      <c r="G2639" s="7">
        <v>35</v>
      </c>
      <c r="H2639" s="7">
        <v>27</v>
      </c>
      <c r="I2639" s="7">
        <v>0.18998138205173001</v>
      </c>
      <c r="J2639" s="7">
        <v>0.13029954044950601</v>
      </c>
    </row>
    <row r="2640" spans="2:10" x14ac:dyDescent="0.2">
      <c r="B2640" s="7">
        <v>36</v>
      </c>
      <c r="C2640" s="7">
        <v>27</v>
      </c>
      <c r="D2640" s="7">
        <v>-9.60082613500539E-2</v>
      </c>
      <c r="E2640" s="7">
        <v>-6.2830466698425597E-2</v>
      </c>
      <c r="G2640" s="7">
        <v>36</v>
      </c>
      <c r="H2640" s="7">
        <v>27</v>
      </c>
      <c r="I2640" s="7">
        <v>-9.2853839224638093E-2</v>
      </c>
      <c r="J2640" s="7">
        <v>-2.6873930388914499E-2</v>
      </c>
    </row>
    <row r="2641" spans="2:10" x14ac:dyDescent="0.2">
      <c r="B2641" s="7">
        <v>37</v>
      </c>
      <c r="C2641" s="7">
        <v>27</v>
      </c>
      <c r="D2641" s="7">
        <v>0.11721800983466001</v>
      </c>
      <c r="E2641" s="7">
        <v>2.63485625981748E-2</v>
      </c>
      <c r="G2641" s="7">
        <v>37</v>
      </c>
      <c r="H2641" s="7">
        <v>27</v>
      </c>
      <c r="I2641" s="7">
        <v>0.11726759579275201</v>
      </c>
      <c r="J2641" s="7">
        <v>0.118396850125327</v>
      </c>
    </row>
    <row r="2642" spans="2:10" x14ac:dyDescent="0.2">
      <c r="B2642" s="7">
        <v>38</v>
      </c>
      <c r="C2642" s="7">
        <v>27</v>
      </c>
      <c r="D2642" s="7">
        <v>2.7321512883204898E-3</v>
      </c>
      <c r="E2642" s="7">
        <v>3.12831007891958E-2</v>
      </c>
      <c r="G2642" s="7">
        <v>38</v>
      </c>
      <c r="H2642" s="7">
        <v>27</v>
      </c>
      <c r="I2642" s="7">
        <v>3.0631399133049801E-3</v>
      </c>
      <c r="J2642" s="7">
        <v>3.74380205650304E-2</v>
      </c>
    </row>
    <row r="2643" spans="2:10" x14ac:dyDescent="0.2">
      <c r="B2643" s="7">
        <v>39</v>
      </c>
      <c r="C2643" s="7">
        <v>27</v>
      </c>
      <c r="D2643" s="7">
        <v>-1.1797093655620599E-2</v>
      </c>
      <c r="E2643" s="7">
        <v>3.8751112387523698E-2</v>
      </c>
      <c r="G2643" s="7">
        <v>39</v>
      </c>
      <c r="H2643" s="7">
        <v>27</v>
      </c>
      <c r="I2643" s="7">
        <v>-1.1069295872069101E-2</v>
      </c>
      <c r="J2643" s="7">
        <v>2.1674265728766101E-2</v>
      </c>
    </row>
    <row r="2644" spans="2:10" x14ac:dyDescent="0.2">
      <c r="B2644" s="7">
        <v>40</v>
      </c>
      <c r="C2644" s="7">
        <v>27</v>
      </c>
      <c r="D2644" s="7">
        <v>-6.6271338084735704E-2</v>
      </c>
      <c r="E2644" s="7">
        <v>1.37530753109285E-2</v>
      </c>
      <c r="G2644" s="7">
        <v>40</v>
      </c>
      <c r="H2644" s="7">
        <v>27</v>
      </c>
      <c r="I2644" s="7">
        <v>-6.5082764820342504E-2</v>
      </c>
      <c r="J2644" s="7">
        <v>0.123507503234009</v>
      </c>
    </row>
    <row r="2645" spans="2:10" x14ac:dyDescent="0.2">
      <c r="B2645" s="7">
        <v>41</v>
      </c>
      <c r="C2645" s="7">
        <v>27</v>
      </c>
      <c r="D2645" s="7">
        <v>0.10755897146814999</v>
      </c>
      <c r="E2645" s="7">
        <v>0.106087446121146</v>
      </c>
      <c r="G2645" s="7">
        <v>41</v>
      </c>
      <c r="H2645" s="7">
        <v>27</v>
      </c>
      <c r="I2645" s="7">
        <v>0.107111346945876</v>
      </c>
      <c r="J2645" s="7">
        <v>3.5225476940617298E-2</v>
      </c>
    </row>
    <row r="2646" spans="2:10" x14ac:dyDescent="0.2">
      <c r="B2646" s="7">
        <v>42</v>
      </c>
      <c r="C2646" s="7">
        <v>27</v>
      </c>
      <c r="D2646" s="7">
        <v>0.122394302701162</v>
      </c>
      <c r="E2646" s="7">
        <v>7.0765568222968894E-2</v>
      </c>
      <c r="G2646" s="7">
        <v>42</v>
      </c>
      <c r="H2646" s="7">
        <v>27</v>
      </c>
      <c r="I2646" s="7">
        <v>0.120455347089361</v>
      </c>
      <c r="J2646" s="7">
        <v>9.4552222028818605E-2</v>
      </c>
    </row>
    <row r="2647" spans="2:10" x14ac:dyDescent="0.2">
      <c r="B2647" s="7">
        <v>43</v>
      </c>
      <c r="C2647" s="7">
        <v>27</v>
      </c>
      <c r="D2647" s="7">
        <v>6.5315882706565603E-2</v>
      </c>
      <c r="E2647" s="7">
        <v>4.7925940763860801E-2</v>
      </c>
      <c r="G2647" s="7">
        <v>43</v>
      </c>
      <c r="H2647" s="7">
        <v>27</v>
      </c>
      <c r="I2647" s="7">
        <v>6.4920976003207898E-2</v>
      </c>
      <c r="J2647" s="7">
        <v>0.19052388649760299</v>
      </c>
    </row>
    <row r="2648" spans="2:10" x14ac:dyDescent="0.2">
      <c r="B2648" s="7">
        <v>44</v>
      </c>
      <c r="C2648" s="7">
        <v>27</v>
      </c>
      <c r="D2648" s="7">
        <v>8.0605606645702793E-2</v>
      </c>
      <c r="E2648" s="7">
        <v>0.12039488427293001</v>
      </c>
      <c r="G2648" s="7">
        <v>44</v>
      </c>
      <c r="H2648" s="7">
        <v>27</v>
      </c>
      <c r="I2648" s="7">
        <v>8.0796692506659398E-2</v>
      </c>
      <c r="J2648" s="7">
        <v>9.5491319120331007E-3</v>
      </c>
    </row>
    <row r="2649" spans="2:10" x14ac:dyDescent="0.2">
      <c r="B2649" s="7">
        <v>45</v>
      </c>
      <c r="C2649" s="7">
        <v>27</v>
      </c>
      <c r="D2649" s="7">
        <v>0.126663569886977</v>
      </c>
      <c r="E2649" s="7">
        <v>0.177993997204039</v>
      </c>
      <c r="G2649" s="7">
        <v>45</v>
      </c>
      <c r="H2649" s="7">
        <v>27</v>
      </c>
      <c r="I2649" s="7">
        <v>0.12386039197801101</v>
      </c>
      <c r="J2649" s="7">
        <v>9.8361590286698303E-2</v>
      </c>
    </row>
    <row r="2650" spans="2:10" x14ac:dyDescent="0.2">
      <c r="B2650" s="7">
        <v>46</v>
      </c>
      <c r="C2650" s="7">
        <v>27</v>
      </c>
      <c r="D2650" s="7">
        <v>0.12526282659135499</v>
      </c>
      <c r="E2650" s="7">
        <v>0.103707513253349</v>
      </c>
      <c r="G2650" s="7">
        <v>46</v>
      </c>
      <c r="H2650" s="7">
        <v>27</v>
      </c>
      <c r="I2650" s="7">
        <v>0.12398014908164801</v>
      </c>
      <c r="J2650" s="7">
        <v>9.8655888611855105E-2</v>
      </c>
    </row>
    <row r="2651" spans="2:10" x14ac:dyDescent="0.2">
      <c r="B2651" s="7">
        <v>47</v>
      </c>
      <c r="C2651" s="7">
        <v>27</v>
      </c>
      <c r="D2651" s="7">
        <v>0.193376814458567</v>
      </c>
      <c r="E2651" s="7">
        <v>0.14073519827234501</v>
      </c>
      <c r="G2651" s="7">
        <v>47</v>
      </c>
      <c r="H2651" s="7">
        <v>27</v>
      </c>
      <c r="I2651" s="7">
        <v>0.193536437549401</v>
      </c>
      <c r="J2651" s="7">
        <v>0.18617595314045099</v>
      </c>
    </row>
    <row r="2652" spans="2:10" x14ac:dyDescent="0.2">
      <c r="B2652" s="7">
        <v>48</v>
      </c>
      <c r="C2652" s="7">
        <v>27</v>
      </c>
      <c r="D2652" s="7">
        <v>4.1882319155373403E-2</v>
      </c>
      <c r="E2652" s="7">
        <v>9.8322740477843104E-2</v>
      </c>
      <c r="G2652" s="7">
        <v>48</v>
      </c>
      <c r="H2652" s="7">
        <v>27</v>
      </c>
      <c r="I2652" s="7">
        <v>4.1490445866124902E-2</v>
      </c>
      <c r="J2652" s="7">
        <v>0.11391504561349899</v>
      </c>
    </row>
    <row r="2653" spans="2:10" x14ac:dyDescent="0.2">
      <c r="B2653" s="7">
        <v>49</v>
      </c>
      <c r="C2653" s="7">
        <v>27</v>
      </c>
      <c r="D2653" s="7">
        <v>0.130747550273865</v>
      </c>
      <c r="E2653" s="7">
        <v>0.20469003111400499</v>
      </c>
      <c r="G2653" s="7">
        <v>49</v>
      </c>
      <c r="H2653" s="7">
        <v>27</v>
      </c>
      <c r="I2653" s="7">
        <v>0.13172774698572801</v>
      </c>
      <c r="J2653" s="7">
        <v>9.1393223885788202E-2</v>
      </c>
    </row>
    <row r="2654" spans="2:10" x14ac:dyDescent="0.2">
      <c r="B2654" s="7">
        <v>50</v>
      </c>
      <c r="C2654" s="7">
        <v>27</v>
      </c>
      <c r="D2654" s="7">
        <v>2.9161614430456999E-2</v>
      </c>
      <c r="E2654" s="7">
        <v>4.8882040317451497E-2</v>
      </c>
      <c r="G2654" s="7">
        <v>50</v>
      </c>
      <c r="H2654" s="7">
        <v>27</v>
      </c>
      <c r="I2654" s="7">
        <v>2.89603988611828E-2</v>
      </c>
      <c r="J2654" s="7">
        <v>0.13810229978201399</v>
      </c>
    </row>
    <row r="2655" spans="2:10" x14ac:dyDescent="0.2">
      <c r="B2655" s="7">
        <v>51</v>
      </c>
      <c r="C2655" s="7">
        <v>27</v>
      </c>
      <c r="D2655" s="7">
        <v>0.14400552488267801</v>
      </c>
      <c r="E2655" s="7">
        <v>0.134577243524479</v>
      </c>
      <c r="G2655" s="7">
        <v>51</v>
      </c>
      <c r="H2655" s="7">
        <v>27</v>
      </c>
      <c r="I2655" s="7">
        <v>0.14407109132044499</v>
      </c>
      <c r="J2655" s="7">
        <v>0.142372643592061</v>
      </c>
    </row>
    <row r="2656" spans="2:10" x14ac:dyDescent="0.2">
      <c r="B2656" s="7">
        <v>52</v>
      </c>
      <c r="C2656" s="7">
        <v>27</v>
      </c>
      <c r="D2656" s="7">
        <v>0.21717676207547901</v>
      </c>
      <c r="E2656" s="7">
        <v>0.21324039939141101</v>
      </c>
      <c r="G2656" s="7">
        <v>52</v>
      </c>
      <c r="H2656" s="7">
        <v>27</v>
      </c>
      <c r="I2656" s="7">
        <v>0.21483028170912299</v>
      </c>
      <c r="J2656" s="7">
        <v>0.1751520062927</v>
      </c>
    </row>
    <row r="2657" spans="2:10" x14ac:dyDescent="0.2">
      <c r="B2657" s="7">
        <v>53</v>
      </c>
      <c r="C2657" s="7">
        <v>27</v>
      </c>
      <c r="D2657" s="7">
        <v>-0.130941619165553</v>
      </c>
      <c r="E2657" s="7">
        <v>2.6129978907926302E-2</v>
      </c>
      <c r="G2657" s="7">
        <v>53</v>
      </c>
      <c r="H2657" s="7">
        <v>27</v>
      </c>
      <c r="I2657" s="7">
        <v>-0.13289011497772801</v>
      </c>
      <c r="J2657" s="7">
        <v>4.7298085501788399E-2</v>
      </c>
    </row>
    <row r="2658" spans="2:10" x14ac:dyDescent="0.2">
      <c r="B2658" s="7">
        <v>54</v>
      </c>
      <c r="C2658" s="7">
        <v>27</v>
      </c>
      <c r="D2658" s="7">
        <v>-1.7270161512795899E-2</v>
      </c>
      <c r="E2658" s="7">
        <v>2.7141109329884099E-2</v>
      </c>
      <c r="G2658" s="7">
        <v>54</v>
      </c>
      <c r="H2658" s="7">
        <v>27</v>
      </c>
      <c r="I2658" s="7">
        <v>-1.7656127869207301E-2</v>
      </c>
      <c r="J2658" s="7">
        <v>-0.15716417462160101</v>
      </c>
    </row>
    <row r="2659" spans="2:10" x14ac:dyDescent="0.2">
      <c r="B2659" s="7">
        <v>55</v>
      </c>
      <c r="C2659" s="7">
        <v>27</v>
      </c>
      <c r="D2659" s="7">
        <v>0.13166302323036999</v>
      </c>
      <c r="E2659" s="7">
        <v>-2.32185265241611E-2</v>
      </c>
      <c r="G2659" s="7">
        <v>55</v>
      </c>
      <c r="H2659" s="7">
        <v>27</v>
      </c>
      <c r="I2659" s="7">
        <v>0.13103663538150401</v>
      </c>
      <c r="J2659" s="7">
        <v>6.1949221851481398E-2</v>
      </c>
    </row>
    <row r="2660" spans="2:10" x14ac:dyDescent="0.2">
      <c r="B2660" s="7">
        <v>56</v>
      </c>
      <c r="C2660" s="7">
        <v>27</v>
      </c>
      <c r="D2660" s="7">
        <v>-5.9137017697803898E-2</v>
      </c>
      <c r="E2660" s="7">
        <v>-1.40677386052044E-2</v>
      </c>
      <c r="G2660" s="7">
        <v>56</v>
      </c>
      <c r="H2660" s="7">
        <v>27</v>
      </c>
      <c r="I2660" s="7">
        <v>-5.8732535196801501E-2</v>
      </c>
      <c r="J2660" s="7">
        <v>1.02241231595599E-2</v>
      </c>
    </row>
    <row r="2661" spans="2:10" x14ac:dyDescent="0.2">
      <c r="B2661" s="7">
        <v>57</v>
      </c>
      <c r="C2661" s="7">
        <v>27</v>
      </c>
      <c r="D2661" s="7">
        <v>0.11150498588551</v>
      </c>
      <c r="E2661" s="7">
        <v>0.18735253019176701</v>
      </c>
      <c r="G2661" s="7">
        <v>57</v>
      </c>
      <c r="H2661" s="7">
        <v>27</v>
      </c>
      <c r="I2661" s="7">
        <v>0.11044565999703</v>
      </c>
      <c r="J2661" s="7">
        <v>0.12992490140792501</v>
      </c>
    </row>
    <row r="2662" spans="2:10" x14ac:dyDescent="0.2">
      <c r="B2662" s="7">
        <v>58</v>
      </c>
      <c r="C2662" s="7">
        <v>27</v>
      </c>
      <c r="D2662" s="7">
        <v>-5.8979469344008002E-2</v>
      </c>
      <c r="E2662" s="7">
        <v>0.18853816910173099</v>
      </c>
      <c r="G2662" s="7">
        <v>58</v>
      </c>
      <c r="H2662" s="7">
        <v>27</v>
      </c>
      <c r="I2662" s="7">
        <v>-5.7651589405407898E-2</v>
      </c>
      <c r="J2662" s="7">
        <v>6.03662297690786E-2</v>
      </c>
    </row>
    <row r="2663" spans="2:10" x14ac:dyDescent="0.2">
      <c r="B2663" s="7">
        <v>59</v>
      </c>
      <c r="C2663" s="7">
        <v>27</v>
      </c>
      <c r="D2663" s="7">
        <v>3.9996342317413898E-2</v>
      </c>
      <c r="E2663" s="7">
        <v>-2.7548661444070501E-2</v>
      </c>
      <c r="G2663" s="7">
        <v>59</v>
      </c>
      <c r="H2663" s="7">
        <v>27</v>
      </c>
      <c r="I2663" s="7">
        <v>3.9987194119262902E-2</v>
      </c>
      <c r="J2663" s="7">
        <v>-2.9261207860996001E-2</v>
      </c>
    </row>
    <row r="2664" spans="2:10" x14ac:dyDescent="0.2">
      <c r="B2664" s="7">
        <v>60</v>
      </c>
      <c r="C2664" s="7">
        <v>27</v>
      </c>
      <c r="D2664" s="7">
        <v>0.157466384222156</v>
      </c>
      <c r="E2664" s="7">
        <v>0.10282916077607</v>
      </c>
      <c r="G2664" s="7">
        <v>60</v>
      </c>
      <c r="H2664" s="7">
        <v>27</v>
      </c>
      <c r="I2664" s="7">
        <v>0.15769153285703699</v>
      </c>
      <c r="J2664" s="7">
        <v>0.13807844392411001</v>
      </c>
    </row>
    <row r="2665" spans="2:10" x14ac:dyDescent="0.2">
      <c r="B2665" s="7">
        <v>61</v>
      </c>
      <c r="C2665" s="7">
        <v>27</v>
      </c>
      <c r="D2665" s="7">
        <v>-0.11688165184072299</v>
      </c>
      <c r="E2665" s="7">
        <v>-3.7979236719285901E-2</v>
      </c>
      <c r="G2665" s="7">
        <v>61</v>
      </c>
      <c r="H2665" s="7">
        <v>27</v>
      </c>
      <c r="I2665" s="7">
        <v>-0.11616637995870401</v>
      </c>
      <c r="J2665" s="7">
        <v>-9.8126810173750897E-2</v>
      </c>
    </row>
    <row r="2666" spans="2:10" x14ac:dyDescent="0.2">
      <c r="B2666" s="7">
        <v>62</v>
      </c>
      <c r="C2666" s="7">
        <v>27</v>
      </c>
      <c r="D2666" s="7">
        <v>9.0427756772122295E-2</v>
      </c>
      <c r="E2666" s="7">
        <v>1.55728350244928E-2</v>
      </c>
      <c r="G2666" s="7">
        <v>62</v>
      </c>
      <c r="H2666" s="7">
        <v>27</v>
      </c>
      <c r="I2666" s="7">
        <v>9.0129733029126399E-2</v>
      </c>
      <c r="J2666" s="7">
        <v>3.3410805772291503E-2</v>
      </c>
    </row>
    <row r="2667" spans="2:10" x14ac:dyDescent="0.2">
      <c r="B2667" s="7">
        <v>63</v>
      </c>
      <c r="C2667" s="7">
        <v>27</v>
      </c>
      <c r="D2667" s="7">
        <v>-0.249536574021748</v>
      </c>
      <c r="E2667" s="7">
        <v>-0.13262711577875499</v>
      </c>
      <c r="G2667" s="7">
        <v>63</v>
      </c>
      <c r="H2667" s="7">
        <v>27</v>
      </c>
      <c r="I2667" s="7">
        <v>-0.24817201531536201</v>
      </c>
      <c r="J2667" s="7">
        <v>-0.14699244858034</v>
      </c>
    </row>
    <row r="2668" spans="2:10" x14ac:dyDescent="0.2">
      <c r="B2668" s="7">
        <v>64</v>
      </c>
      <c r="C2668" s="7">
        <v>27</v>
      </c>
      <c r="D2668" s="7">
        <v>-6.7654297045960404E-2</v>
      </c>
      <c r="E2668" s="7">
        <v>7.7599753698914101E-2</v>
      </c>
      <c r="G2668" s="7">
        <v>64</v>
      </c>
      <c r="H2668" s="7">
        <v>27</v>
      </c>
      <c r="I2668" s="7">
        <v>-6.6235449473381905E-2</v>
      </c>
      <c r="J2668" s="7">
        <v>9.38805393371034E-2</v>
      </c>
    </row>
    <row r="2669" spans="2:10" x14ac:dyDescent="0.2">
      <c r="B2669" s="7">
        <v>65</v>
      </c>
      <c r="C2669" s="7">
        <v>27</v>
      </c>
      <c r="D2669" s="7">
        <v>9.4518941804723894E-2</v>
      </c>
      <c r="E2669" s="7">
        <v>0.105028825931353</v>
      </c>
      <c r="G2669" s="7">
        <v>65</v>
      </c>
      <c r="H2669" s="7">
        <v>27</v>
      </c>
      <c r="I2669" s="7">
        <v>9.4004238171256901E-2</v>
      </c>
      <c r="J2669" s="7">
        <v>0.127116923535844</v>
      </c>
    </row>
    <row r="2670" spans="2:10" x14ac:dyDescent="0.2">
      <c r="B2670" s="7">
        <v>66</v>
      </c>
      <c r="C2670" s="7">
        <v>27</v>
      </c>
      <c r="D2670" s="7">
        <v>0.14577478543973801</v>
      </c>
      <c r="E2670" s="7">
        <v>0.20627054226758701</v>
      </c>
      <c r="G2670" s="7">
        <v>66</v>
      </c>
      <c r="H2670" s="7">
        <v>27</v>
      </c>
      <c r="I2670" s="7">
        <v>0.14292413760542799</v>
      </c>
      <c r="J2670" s="7">
        <v>0.246314404509381</v>
      </c>
    </row>
    <row r="2671" spans="2:10" x14ac:dyDescent="0.2">
      <c r="B2671" s="7">
        <v>67</v>
      </c>
      <c r="C2671" s="7">
        <v>27</v>
      </c>
      <c r="D2671" s="7">
        <v>0.16430774994516101</v>
      </c>
      <c r="E2671" s="7">
        <v>0.17255499175269601</v>
      </c>
      <c r="G2671" s="7">
        <v>67</v>
      </c>
      <c r="H2671" s="7">
        <v>27</v>
      </c>
      <c r="I2671" s="7">
        <v>0.163732020524577</v>
      </c>
      <c r="J2671" s="7">
        <v>8.5149141644578194E-2</v>
      </c>
    </row>
    <row r="2672" spans="2:10" x14ac:dyDescent="0.2">
      <c r="B2672" s="7">
        <v>68</v>
      </c>
      <c r="C2672" s="7">
        <v>27</v>
      </c>
      <c r="D2672" s="7">
        <v>0.119908293730338</v>
      </c>
      <c r="E2672" s="7">
        <v>0.32015867616051402</v>
      </c>
      <c r="G2672" s="7">
        <v>68</v>
      </c>
      <c r="H2672" s="7">
        <v>27</v>
      </c>
      <c r="I2672" s="7">
        <v>0.120025378102858</v>
      </c>
      <c r="J2672" s="7">
        <v>0.16286270425996999</v>
      </c>
    </row>
    <row r="2673" spans="2:10" x14ac:dyDescent="0.2">
      <c r="B2673" s="7">
        <v>69</v>
      </c>
      <c r="C2673" s="7">
        <v>27</v>
      </c>
      <c r="D2673" s="7">
        <v>-4.3605536317425503E-2</v>
      </c>
      <c r="E2673" s="7">
        <v>-0.22149286552216901</v>
      </c>
      <c r="G2673" s="7">
        <v>69</v>
      </c>
      <c r="H2673" s="7">
        <v>27</v>
      </c>
      <c r="I2673" s="7">
        <v>-4.3325820786622102E-2</v>
      </c>
      <c r="J2673" s="7">
        <v>-4.4451786957294501E-2</v>
      </c>
    </row>
    <row r="2674" spans="2:10" x14ac:dyDescent="0.2">
      <c r="B2674" s="7">
        <v>70</v>
      </c>
      <c r="C2674" s="7">
        <v>27</v>
      </c>
      <c r="D2674" s="7">
        <v>-0.12308384851382199</v>
      </c>
      <c r="E2674" s="7">
        <v>-9.8432643281176596E-2</v>
      </c>
      <c r="G2674" s="7">
        <v>70</v>
      </c>
      <c r="H2674" s="7">
        <v>27</v>
      </c>
      <c r="I2674" s="7">
        <v>-0.12312378489143901</v>
      </c>
      <c r="J2674" s="7">
        <v>-0.119573052275058</v>
      </c>
    </row>
    <row r="2675" spans="2:10" x14ac:dyDescent="0.2">
      <c r="B2675" s="7">
        <v>71</v>
      </c>
      <c r="C2675" s="7">
        <v>27</v>
      </c>
      <c r="D2675" s="7">
        <v>3.7208349348999199E-2</v>
      </c>
      <c r="E2675" s="7">
        <v>6.7749899909815198E-2</v>
      </c>
      <c r="G2675" s="7">
        <v>71</v>
      </c>
      <c r="H2675" s="7">
        <v>27</v>
      </c>
      <c r="I2675" s="7">
        <v>3.7009642458866003E-2</v>
      </c>
      <c r="J2675" s="7">
        <v>2.0433464136718999E-2</v>
      </c>
    </row>
    <row r="2676" spans="2:10" x14ac:dyDescent="0.2">
      <c r="B2676" s="7">
        <v>72</v>
      </c>
      <c r="C2676" s="7">
        <v>27</v>
      </c>
      <c r="D2676" s="7">
        <v>3.8663655218123E-3</v>
      </c>
      <c r="E2676" s="7">
        <v>9.2846083291895795E-2</v>
      </c>
      <c r="G2676" s="7">
        <v>72</v>
      </c>
      <c r="H2676" s="7">
        <v>27</v>
      </c>
      <c r="I2676" s="7">
        <v>4.1951227820682399E-3</v>
      </c>
      <c r="J2676" s="7">
        <v>1.5907042080568701E-2</v>
      </c>
    </row>
    <row r="2677" spans="2:10" x14ac:dyDescent="0.2">
      <c r="B2677" s="7">
        <v>73</v>
      </c>
      <c r="C2677" s="7">
        <v>27</v>
      </c>
      <c r="D2677" s="7">
        <v>4.2476602550635803E-2</v>
      </c>
      <c r="E2677" s="7">
        <v>7.5389756241982298E-2</v>
      </c>
      <c r="G2677" s="7">
        <v>73</v>
      </c>
      <c r="H2677" s="7">
        <v>27</v>
      </c>
      <c r="I2677" s="7">
        <v>4.2220553289306302E-2</v>
      </c>
      <c r="J2677" s="7">
        <v>4.5067958615026903E-2</v>
      </c>
    </row>
    <row r="2678" spans="2:10" x14ac:dyDescent="0.2">
      <c r="B2678" s="7">
        <v>74</v>
      </c>
      <c r="C2678" s="7">
        <v>27</v>
      </c>
      <c r="D2678" s="7">
        <v>-8.55052196289314E-2</v>
      </c>
      <c r="E2678" s="7">
        <v>2.4796547143287401E-2</v>
      </c>
      <c r="G2678" s="7">
        <v>74</v>
      </c>
      <c r="H2678" s="7">
        <v>27</v>
      </c>
      <c r="I2678" s="7">
        <v>-8.6910731533672306E-2</v>
      </c>
      <c r="J2678" s="7">
        <v>0.160876516364473</v>
      </c>
    </row>
    <row r="2679" spans="2:10" x14ac:dyDescent="0.2">
      <c r="B2679" s="7">
        <v>75</v>
      </c>
      <c r="C2679" s="7">
        <v>27</v>
      </c>
      <c r="D2679" s="7">
        <v>-0.15238938194424301</v>
      </c>
      <c r="E2679" s="7">
        <v>-8.53956137640388E-2</v>
      </c>
      <c r="G2679" s="7">
        <v>75</v>
      </c>
      <c r="H2679" s="7">
        <v>27</v>
      </c>
      <c r="I2679" s="7">
        <v>-0.14977469024830201</v>
      </c>
      <c r="J2679" s="7">
        <v>-0.13798770398249599</v>
      </c>
    </row>
    <row r="2680" spans="2:10" x14ac:dyDescent="0.2">
      <c r="B2680" s="7">
        <v>76</v>
      </c>
      <c r="C2680" s="7">
        <v>27</v>
      </c>
      <c r="D2680" s="7">
        <v>8.2830710447513695E-2</v>
      </c>
      <c r="E2680" s="7">
        <v>0.148480759681939</v>
      </c>
      <c r="G2680" s="7">
        <v>76</v>
      </c>
      <c r="H2680" s="7">
        <v>27</v>
      </c>
      <c r="I2680" s="7">
        <v>8.2102198360388498E-2</v>
      </c>
      <c r="J2680" s="7">
        <v>0.116802200827287</v>
      </c>
    </row>
    <row r="2681" spans="2:10" x14ac:dyDescent="0.2">
      <c r="B2681" s="7">
        <v>77</v>
      </c>
      <c r="C2681" s="7">
        <v>27</v>
      </c>
      <c r="D2681" s="7">
        <v>7.8130954474149306E-2</v>
      </c>
      <c r="E2681" s="7">
        <v>0.12078732689449501</v>
      </c>
      <c r="G2681" s="7">
        <v>77</v>
      </c>
      <c r="H2681" s="7">
        <v>27</v>
      </c>
      <c r="I2681" s="7">
        <v>7.6613985612214094E-2</v>
      </c>
      <c r="J2681" s="7">
        <v>6.2475108524481002E-2</v>
      </c>
    </row>
    <row r="2682" spans="2:10" x14ac:dyDescent="0.2">
      <c r="B2682" s="7">
        <v>78</v>
      </c>
      <c r="C2682" s="7">
        <v>27</v>
      </c>
      <c r="D2682" s="7">
        <v>0.13585371931774901</v>
      </c>
      <c r="E2682" s="7">
        <v>0.122301027915576</v>
      </c>
      <c r="G2682" s="7">
        <v>78</v>
      </c>
      <c r="H2682" s="7">
        <v>27</v>
      </c>
      <c r="I2682" s="7">
        <v>0.13666417472908601</v>
      </c>
      <c r="J2682" s="7">
        <v>8.2285547758106106E-2</v>
      </c>
    </row>
    <row r="2683" spans="2:10" x14ac:dyDescent="0.2">
      <c r="B2683" s="7">
        <v>79</v>
      </c>
      <c r="C2683" s="7">
        <v>27</v>
      </c>
      <c r="D2683" s="7">
        <v>6.3867353898656304E-2</v>
      </c>
      <c r="E2683" s="7">
        <v>4.3834955165300102E-2</v>
      </c>
      <c r="G2683" s="7">
        <v>79</v>
      </c>
      <c r="H2683" s="7">
        <v>27</v>
      </c>
      <c r="I2683" s="7">
        <v>6.3474565036059999E-2</v>
      </c>
      <c r="J2683" s="7">
        <v>7.5661139526458102E-2</v>
      </c>
    </row>
    <row r="2684" spans="2:10" x14ac:dyDescent="0.2">
      <c r="B2684" s="7">
        <v>80</v>
      </c>
      <c r="C2684" s="7">
        <v>27</v>
      </c>
      <c r="D2684" s="7">
        <v>5.8119195874853702E-2</v>
      </c>
      <c r="E2684" s="7">
        <v>0.15048962047133699</v>
      </c>
      <c r="G2684" s="7">
        <v>80</v>
      </c>
      <c r="H2684" s="7">
        <v>27</v>
      </c>
      <c r="I2684" s="7">
        <v>5.7920166542821498E-2</v>
      </c>
      <c r="J2684" s="7">
        <v>0.110539359370996</v>
      </c>
    </row>
    <row r="2685" spans="2:10" x14ac:dyDescent="0.2">
      <c r="B2685" s="7">
        <v>81</v>
      </c>
      <c r="C2685" s="7">
        <v>27</v>
      </c>
      <c r="D2685" s="7">
        <v>0.224621876971177</v>
      </c>
      <c r="E2685" s="7">
        <v>0.23660071789297901</v>
      </c>
      <c r="G2685" s="7">
        <v>81</v>
      </c>
      <c r="H2685" s="7">
        <v>27</v>
      </c>
      <c r="I2685" s="7">
        <v>0.22369190330788699</v>
      </c>
      <c r="J2685" s="7">
        <v>8.7542318521749402E-2</v>
      </c>
    </row>
    <row r="2686" spans="2:10" x14ac:dyDescent="0.2">
      <c r="B2686" s="7">
        <v>82</v>
      </c>
      <c r="C2686" s="7">
        <v>27</v>
      </c>
      <c r="D2686" s="7">
        <v>3.8898079818474998E-2</v>
      </c>
      <c r="E2686" s="7">
        <v>3.3481994069413497E-2</v>
      </c>
      <c r="G2686" s="7">
        <v>82</v>
      </c>
      <c r="H2686" s="7">
        <v>27</v>
      </c>
      <c r="I2686" s="7">
        <v>3.88632198115424E-2</v>
      </c>
      <c r="J2686" s="7">
        <v>0.106894779551389</v>
      </c>
    </row>
    <row r="2687" spans="2:10" x14ac:dyDescent="0.2">
      <c r="B2687" s="7">
        <v>83</v>
      </c>
      <c r="C2687" s="7">
        <v>27</v>
      </c>
      <c r="D2687" s="7">
        <v>-5.1535276535403804E-3</v>
      </c>
      <c r="E2687" s="7">
        <v>4.5274770064907002E-2</v>
      </c>
      <c r="G2687" s="7">
        <v>83</v>
      </c>
      <c r="H2687" s="7">
        <v>27</v>
      </c>
      <c r="I2687" s="7">
        <v>-4.3037284928910697E-3</v>
      </c>
      <c r="J2687" s="7">
        <v>2.9176503722041499E-2</v>
      </c>
    </row>
    <row r="2688" spans="2:10" x14ac:dyDescent="0.2">
      <c r="B2688" s="7">
        <v>84</v>
      </c>
      <c r="C2688" s="7">
        <v>27</v>
      </c>
      <c r="D2688" s="7">
        <v>-6.2496138538726598E-2</v>
      </c>
      <c r="E2688" s="7">
        <v>8.0889259135187103E-2</v>
      </c>
      <c r="G2688" s="7">
        <v>84</v>
      </c>
      <c r="H2688" s="7">
        <v>27</v>
      </c>
      <c r="I2688" s="7">
        <v>-6.2841296996460003E-2</v>
      </c>
      <c r="J2688" s="7">
        <v>9.8532388015327002E-2</v>
      </c>
    </row>
    <row r="2689" spans="2:10" x14ac:dyDescent="0.2">
      <c r="B2689" s="7">
        <v>85</v>
      </c>
      <c r="C2689" s="7">
        <v>27</v>
      </c>
      <c r="D2689" s="7">
        <v>7.3750018966567396E-2</v>
      </c>
      <c r="E2689" s="7">
        <v>-1.6528545637957099E-2</v>
      </c>
      <c r="G2689" s="7">
        <v>85</v>
      </c>
      <c r="H2689" s="7">
        <v>27</v>
      </c>
      <c r="I2689" s="7">
        <v>7.2923475509989899E-2</v>
      </c>
      <c r="J2689" s="7">
        <v>8.5405154038861397E-2</v>
      </c>
    </row>
    <row r="2690" spans="2:10" x14ac:dyDescent="0.2">
      <c r="B2690" s="7">
        <v>86</v>
      </c>
      <c r="C2690" s="7">
        <v>27</v>
      </c>
      <c r="D2690" s="7">
        <v>0.246214107380787</v>
      </c>
      <c r="E2690" s="7">
        <v>0.14588413598290401</v>
      </c>
      <c r="G2690" s="7">
        <v>86</v>
      </c>
      <c r="H2690" s="7">
        <v>27</v>
      </c>
      <c r="I2690" s="7">
        <v>0.24213055202838499</v>
      </c>
      <c r="J2690" s="7">
        <v>0.224043965197946</v>
      </c>
    </row>
    <row r="2691" spans="2:10" x14ac:dyDescent="0.2">
      <c r="B2691" s="7">
        <v>87</v>
      </c>
      <c r="C2691" s="7">
        <v>27</v>
      </c>
      <c r="D2691" s="7">
        <v>5.2676669187885503E-3</v>
      </c>
      <c r="E2691" s="7">
        <v>7.6957466922827705E-2</v>
      </c>
      <c r="G2691" s="7">
        <v>87</v>
      </c>
      <c r="H2691" s="7">
        <v>27</v>
      </c>
      <c r="I2691" s="7">
        <v>5.3743190308965802E-3</v>
      </c>
      <c r="J2691" s="7">
        <v>7.1798721884973396E-2</v>
      </c>
    </row>
    <row r="2692" spans="2:10" x14ac:dyDescent="0.2">
      <c r="B2692" s="7">
        <v>88</v>
      </c>
      <c r="C2692" s="7">
        <v>27</v>
      </c>
      <c r="D2692" s="7">
        <v>1.42362590359024E-2</v>
      </c>
      <c r="E2692" s="7">
        <v>4.5503484870892001E-2</v>
      </c>
      <c r="G2692" s="7">
        <v>88</v>
      </c>
      <c r="H2692" s="7">
        <v>27</v>
      </c>
      <c r="I2692" s="7">
        <v>1.41587536652299E-2</v>
      </c>
      <c r="J2692" s="7">
        <v>-5.0383670579643401E-2</v>
      </c>
    </row>
    <row r="2693" spans="2:10" x14ac:dyDescent="0.2">
      <c r="B2693" s="7">
        <v>89</v>
      </c>
      <c r="C2693" s="7">
        <v>27</v>
      </c>
      <c r="D2693" s="7">
        <v>0.126127581062388</v>
      </c>
      <c r="E2693" s="7">
        <v>0.19387150318389501</v>
      </c>
      <c r="G2693" s="7">
        <v>89</v>
      </c>
      <c r="H2693" s="7">
        <v>27</v>
      </c>
      <c r="I2693" s="7">
        <v>0.12484230634381201</v>
      </c>
      <c r="J2693" s="7">
        <v>5.2765302020104002E-2</v>
      </c>
    </row>
    <row r="2694" spans="2:10" x14ac:dyDescent="0.2">
      <c r="B2694" s="7">
        <v>90</v>
      </c>
      <c r="C2694" s="7">
        <v>27</v>
      </c>
      <c r="D2694" s="7">
        <v>0.176750074695844</v>
      </c>
      <c r="E2694" s="7">
        <v>0.14806616993930399</v>
      </c>
      <c r="G2694" s="7">
        <v>90</v>
      </c>
      <c r="H2694" s="7">
        <v>27</v>
      </c>
      <c r="I2694" s="7">
        <v>0.17525103810804199</v>
      </c>
      <c r="J2694" s="7">
        <v>0.13372887845692299</v>
      </c>
    </row>
    <row r="2695" spans="2:10" x14ac:dyDescent="0.2">
      <c r="B2695" s="7">
        <v>91</v>
      </c>
      <c r="C2695" s="7">
        <v>27</v>
      </c>
      <c r="D2695" s="7">
        <v>5.7589739159231698E-2</v>
      </c>
      <c r="E2695" s="7">
        <v>-1.8689415662138699E-2</v>
      </c>
      <c r="G2695" s="7">
        <v>91</v>
      </c>
      <c r="H2695" s="7">
        <v>27</v>
      </c>
      <c r="I2695" s="7">
        <v>5.7066738457486103E-2</v>
      </c>
      <c r="J2695" s="7">
        <v>-1.27983767704078E-2</v>
      </c>
    </row>
    <row r="2696" spans="2:10" x14ac:dyDescent="0.2">
      <c r="B2696" s="7">
        <v>92</v>
      </c>
      <c r="C2696" s="7">
        <v>27</v>
      </c>
      <c r="D2696" s="7">
        <v>5.0858074125233799E-2</v>
      </c>
      <c r="E2696" s="7">
        <v>0.125827557084563</v>
      </c>
      <c r="G2696" s="7">
        <v>92</v>
      </c>
      <c r="H2696" s="7">
        <v>27</v>
      </c>
      <c r="I2696" s="7">
        <v>5.0394460952118102E-2</v>
      </c>
      <c r="J2696" s="7">
        <v>6.5472214057220604E-2</v>
      </c>
    </row>
    <row r="2697" spans="2:10" x14ac:dyDescent="0.2">
      <c r="B2697" s="7">
        <v>93</v>
      </c>
      <c r="C2697" s="7">
        <v>27</v>
      </c>
      <c r="D2697" s="7">
        <v>1.46538979793238E-2</v>
      </c>
      <c r="E2697" s="7">
        <v>6.8975887001588604E-2</v>
      </c>
      <c r="G2697" s="7">
        <v>93</v>
      </c>
      <c r="H2697" s="7">
        <v>27</v>
      </c>
      <c r="I2697" s="7">
        <v>1.44395175738481E-2</v>
      </c>
      <c r="J2697" s="7">
        <v>0.113779671392766</v>
      </c>
    </row>
    <row r="2698" spans="2:10" x14ac:dyDescent="0.2">
      <c r="B2698" s="7">
        <v>94</v>
      </c>
      <c r="C2698" s="7">
        <v>27</v>
      </c>
      <c r="D2698" s="7">
        <v>0.116165304113828</v>
      </c>
      <c r="E2698" s="7">
        <v>0.19725431186575201</v>
      </c>
      <c r="G2698" s="7">
        <v>94</v>
      </c>
      <c r="H2698" s="7">
        <v>27</v>
      </c>
      <c r="I2698" s="7">
        <v>0.11458492729388001</v>
      </c>
      <c r="J2698" s="7">
        <v>0.105946951048391</v>
      </c>
    </row>
    <row r="2699" spans="2:10" x14ac:dyDescent="0.2">
      <c r="B2699" s="7">
        <v>95</v>
      </c>
      <c r="C2699" s="7">
        <v>27</v>
      </c>
      <c r="D2699" s="7">
        <v>6.0545087080845002E-2</v>
      </c>
      <c r="E2699" s="7">
        <v>4.5099523382720698E-2</v>
      </c>
      <c r="G2699" s="7">
        <v>95</v>
      </c>
      <c r="H2699" s="7">
        <v>27</v>
      </c>
      <c r="I2699" s="7">
        <v>6.0370719410345303E-2</v>
      </c>
      <c r="J2699" s="7">
        <v>5.2496810966928799E-2</v>
      </c>
    </row>
    <row r="2700" spans="2:10" x14ac:dyDescent="0.2">
      <c r="B2700" s="7">
        <v>96</v>
      </c>
      <c r="C2700" s="7">
        <v>27</v>
      </c>
      <c r="D2700" s="7">
        <v>-1.7555026048492899E-2</v>
      </c>
      <c r="E2700" s="7">
        <v>0.107744608255853</v>
      </c>
      <c r="G2700" s="7">
        <v>96</v>
      </c>
      <c r="H2700" s="7">
        <v>27</v>
      </c>
      <c r="I2700" s="7">
        <v>-1.7146523202203699E-2</v>
      </c>
      <c r="J2700" s="7">
        <v>3.5976199568025898E-2</v>
      </c>
    </row>
    <row r="2701" spans="2:10" x14ac:dyDescent="0.2">
      <c r="B2701" s="7">
        <v>97</v>
      </c>
      <c r="C2701" s="7">
        <v>27</v>
      </c>
      <c r="D2701" s="7">
        <v>1.05414071937453E-2</v>
      </c>
      <c r="E2701" s="7">
        <v>4.7028727193314503E-2</v>
      </c>
      <c r="G2701" s="7">
        <v>97</v>
      </c>
      <c r="H2701" s="7">
        <v>27</v>
      </c>
      <c r="I2701" s="7">
        <v>1.08053201994842E-2</v>
      </c>
      <c r="J2701" s="7">
        <v>-5.7884639169376601E-3</v>
      </c>
    </row>
    <row r="2702" spans="2:10" x14ac:dyDescent="0.2">
      <c r="B2702" s="7">
        <v>98</v>
      </c>
      <c r="C2702" s="7">
        <v>27</v>
      </c>
      <c r="D2702" s="7">
        <v>0.10520920964882</v>
      </c>
      <c r="E2702" s="7">
        <v>8.8031748293248696E-2</v>
      </c>
      <c r="G2702" s="7">
        <v>98</v>
      </c>
      <c r="H2702" s="7">
        <v>27</v>
      </c>
      <c r="I2702" s="7">
        <v>0.104940627075091</v>
      </c>
      <c r="J2702" s="7">
        <v>1.0722149517553301E-2</v>
      </c>
    </row>
    <row r="2703" spans="2:10" x14ac:dyDescent="0.2">
      <c r="B2703" s="7">
        <v>99</v>
      </c>
      <c r="C2703" s="7">
        <v>27</v>
      </c>
      <c r="D2703" s="7">
        <v>8.0419736529506701E-3</v>
      </c>
      <c r="E2703" s="7">
        <v>3.1563348056732103E-2</v>
      </c>
      <c r="G2703" s="7">
        <v>99</v>
      </c>
      <c r="H2703" s="7">
        <v>27</v>
      </c>
      <c r="I2703" s="7">
        <v>8.3264089772399092E-3</v>
      </c>
      <c r="J2703" s="7">
        <v>2.5858439577909599E-2</v>
      </c>
    </row>
    <row r="2704" spans="2:10" x14ac:dyDescent="0.2">
      <c r="B2704" s="7">
        <v>100</v>
      </c>
      <c r="C2704" s="7">
        <v>27</v>
      </c>
      <c r="D2704" s="7">
        <v>6.9206970510434104E-2</v>
      </c>
      <c r="E2704" s="7">
        <v>7.3641161197752297E-2</v>
      </c>
      <c r="G2704" s="7">
        <v>100</v>
      </c>
      <c r="H2704" s="7">
        <v>27</v>
      </c>
      <c r="I2704" s="7">
        <v>6.8845181881380696E-2</v>
      </c>
      <c r="J2704" s="7">
        <v>0.15620687958367099</v>
      </c>
    </row>
    <row r="2705" spans="2:10" x14ac:dyDescent="0.2">
      <c r="B2705" s="7">
        <v>1</v>
      </c>
      <c r="C2705" s="7">
        <v>28</v>
      </c>
      <c r="D2705" s="7">
        <v>-0.11433151953996699</v>
      </c>
      <c r="E2705" s="7">
        <v>-0.193597548919822</v>
      </c>
      <c r="G2705" s="7">
        <v>1</v>
      </c>
      <c r="H2705" s="7">
        <v>28</v>
      </c>
      <c r="I2705" s="7">
        <v>-0.11368728249967</v>
      </c>
      <c r="J2705" s="7">
        <v>-0.17250705970574701</v>
      </c>
    </row>
    <row r="2706" spans="2:10" x14ac:dyDescent="0.2">
      <c r="B2706" s="7">
        <v>2</v>
      </c>
      <c r="C2706" s="7">
        <v>28</v>
      </c>
      <c r="D2706" s="7">
        <v>-7.7261093824159105E-2</v>
      </c>
      <c r="E2706" s="7">
        <v>1.36494502549276E-2</v>
      </c>
      <c r="G2706" s="7">
        <v>2</v>
      </c>
      <c r="H2706" s="7">
        <v>28</v>
      </c>
      <c r="I2706" s="7">
        <v>-7.65308526772355E-2</v>
      </c>
      <c r="J2706" s="7">
        <v>-4.1401316866164002E-2</v>
      </c>
    </row>
    <row r="2707" spans="2:10" x14ac:dyDescent="0.2">
      <c r="B2707" s="7">
        <v>3</v>
      </c>
      <c r="C2707" s="7">
        <v>28</v>
      </c>
      <c r="D2707" s="7">
        <v>-0.13464268554252901</v>
      </c>
      <c r="E2707" s="7">
        <v>-6.5001378534642398E-2</v>
      </c>
      <c r="G2707" s="7">
        <v>3</v>
      </c>
      <c r="H2707" s="7">
        <v>28</v>
      </c>
      <c r="I2707" s="7">
        <v>-0.13052913922895501</v>
      </c>
      <c r="J2707" s="7">
        <v>-0.13949753070493301</v>
      </c>
    </row>
    <row r="2708" spans="2:10" x14ac:dyDescent="0.2">
      <c r="B2708" s="7">
        <v>4</v>
      </c>
      <c r="C2708" s="7">
        <v>28</v>
      </c>
      <c r="D2708" s="7">
        <v>1.29564668635567E-2</v>
      </c>
      <c r="E2708" s="7">
        <v>-9.1496349796575102E-2</v>
      </c>
      <c r="G2708" s="7">
        <v>4</v>
      </c>
      <c r="H2708" s="7">
        <v>28</v>
      </c>
      <c r="I2708" s="7">
        <v>1.31100905001666E-2</v>
      </c>
      <c r="J2708" s="7">
        <v>-5.8596569626278197E-2</v>
      </c>
    </row>
    <row r="2709" spans="2:10" x14ac:dyDescent="0.2">
      <c r="B2709" s="7">
        <v>5</v>
      </c>
      <c r="C2709" s="7">
        <v>28</v>
      </c>
      <c r="D2709" s="7">
        <v>4.4043353480891098E-2</v>
      </c>
      <c r="E2709" s="7">
        <v>0.11875642664001899</v>
      </c>
      <c r="G2709" s="7">
        <v>5</v>
      </c>
      <c r="H2709" s="7">
        <v>28</v>
      </c>
      <c r="I2709" s="7">
        <v>4.3887360689575799E-2</v>
      </c>
      <c r="J2709" s="7">
        <v>4.0432473666360401E-2</v>
      </c>
    </row>
    <row r="2710" spans="2:10" x14ac:dyDescent="0.2">
      <c r="B2710" s="7">
        <v>6</v>
      </c>
      <c r="C2710" s="7">
        <v>28</v>
      </c>
      <c r="D2710" s="7">
        <v>-0.170363105933102</v>
      </c>
      <c r="E2710" s="7">
        <v>-0.1223146656318</v>
      </c>
      <c r="G2710" s="7">
        <v>6</v>
      </c>
      <c r="H2710" s="7">
        <v>28</v>
      </c>
      <c r="I2710" s="7">
        <v>-0.166598236210763</v>
      </c>
      <c r="J2710" s="7">
        <v>-0.13818405041727999</v>
      </c>
    </row>
    <row r="2711" spans="2:10" x14ac:dyDescent="0.2">
      <c r="B2711" s="7">
        <v>7</v>
      </c>
      <c r="C2711" s="7">
        <v>28</v>
      </c>
      <c r="D2711" s="7">
        <v>9.7244172732533898E-2</v>
      </c>
      <c r="E2711" s="7">
        <v>4.29420500374516E-2</v>
      </c>
      <c r="G2711" s="7">
        <v>7</v>
      </c>
      <c r="H2711" s="7">
        <v>28</v>
      </c>
      <c r="I2711" s="7">
        <v>9.6172184218849197E-2</v>
      </c>
      <c r="J2711" s="7">
        <v>0.110631693898165</v>
      </c>
    </row>
    <row r="2712" spans="2:10" x14ac:dyDescent="0.2">
      <c r="B2712" s="7">
        <v>8</v>
      </c>
      <c r="C2712" s="7">
        <v>28</v>
      </c>
      <c r="D2712" s="7">
        <v>0.11394659832996</v>
      </c>
      <c r="E2712" s="7">
        <v>8.1330664596400495E-2</v>
      </c>
      <c r="G2712" s="7">
        <v>8</v>
      </c>
      <c r="H2712" s="7">
        <v>28</v>
      </c>
      <c r="I2712" s="7">
        <v>0.112802566485218</v>
      </c>
      <c r="J2712" s="7">
        <v>6.2219526064497502E-2</v>
      </c>
    </row>
    <row r="2713" spans="2:10" x14ac:dyDescent="0.2">
      <c r="B2713" s="7">
        <v>9</v>
      </c>
      <c r="C2713" s="7">
        <v>28</v>
      </c>
      <c r="D2713" s="7">
        <v>-0.16952515960961301</v>
      </c>
      <c r="E2713" s="7">
        <v>-0.18177867007242701</v>
      </c>
      <c r="G2713" s="7">
        <v>9</v>
      </c>
      <c r="H2713" s="7">
        <v>28</v>
      </c>
      <c r="I2713" s="7">
        <v>-0.168191801061434</v>
      </c>
      <c r="J2713" s="7">
        <v>-0.150689157836043</v>
      </c>
    </row>
    <row r="2714" spans="2:10" x14ac:dyDescent="0.2">
      <c r="B2714" s="7">
        <v>10</v>
      </c>
      <c r="C2714" s="7">
        <v>28</v>
      </c>
      <c r="D2714" s="7">
        <v>-7.8583752068787802E-2</v>
      </c>
      <c r="E2714" s="7">
        <v>-0.145166537199136</v>
      </c>
      <c r="G2714" s="7">
        <v>10</v>
      </c>
      <c r="H2714" s="7">
        <v>28</v>
      </c>
      <c r="I2714" s="7">
        <v>-7.7053146880695395E-2</v>
      </c>
      <c r="J2714" s="7">
        <v>1.1031821282385199E-2</v>
      </c>
    </row>
    <row r="2715" spans="2:10" x14ac:dyDescent="0.2">
      <c r="B2715" s="7">
        <v>11</v>
      </c>
      <c r="C2715" s="7">
        <v>28</v>
      </c>
      <c r="D2715" s="7">
        <v>-6.4375970607892796E-2</v>
      </c>
      <c r="E2715" s="7">
        <v>-3.9336472813889897E-2</v>
      </c>
      <c r="G2715" s="7">
        <v>11</v>
      </c>
      <c r="H2715" s="7">
        <v>28</v>
      </c>
      <c r="I2715" s="7">
        <v>-6.3869043420295299E-2</v>
      </c>
      <c r="J2715" s="7">
        <v>-5.8525220289661603E-2</v>
      </c>
    </row>
    <row r="2716" spans="2:10" x14ac:dyDescent="0.2">
      <c r="B2716" s="7">
        <v>12</v>
      </c>
      <c r="C2716" s="7">
        <v>28</v>
      </c>
      <c r="D2716" s="7">
        <v>5.1619429104690102E-3</v>
      </c>
      <c r="E2716" s="7">
        <v>1.0259220541675201E-2</v>
      </c>
      <c r="G2716" s="7">
        <v>12</v>
      </c>
      <c r="H2716" s="7">
        <v>28</v>
      </c>
      <c r="I2716" s="7">
        <v>5.3846650108884102E-3</v>
      </c>
      <c r="J2716" s="7">
        <v>7.8771397627317399E-2</v>
      </c>
    </row>
    <row r="2717" spans="2:10" x14ac:dyDescent="0.2">
      <c r="B2717" s="7">
        <v>13</v>
      </c>
      <c r="C2717" s="7">
        <v>28</v>
      </c>
      <c r="D2717" s="7">
        <v>9.8319664133304799E-2</v>
      </c>
      <c r="E2717" s="7">
        <v>8.6744382400937098E-2</v>
      </c>
      <c r="G2717" s="7">
        <v>13</v>
      </c>
      <c r="H2717" s="7">
        <v>28</v>
      </c>
      <c r="I2717" s="7">
        <v>9.7570539987836796E-2</v>
      </c>
      <c r="J2717" s="7">
        <v>5.4337712596616697E-2</v>
      </c>
    </row>
    <row r="2718" spans="2:10" x14ac:dyDescent="0.2">
      <c r="B2718" s="7">
        <v>14</v>
      </c>
      <c r="C2718" s="7">
        <v>28</v>
      </c>
      <c r="D2718" s="7">
        <v>-9.5463375059395603E-2</v>
      </c>
      <c r="E2718" s="7">
        <v>-0.10825584205565</v>
      </c>
      <c r="G2718" s="7">
        <v>14</v>
      </c>
      <c r="H2718" s="7">
        <v>28</v>
      </c>
      <c r="I2718" s="7">
        <v>-9.5277818436905207E-2</v>
      </c>
      <c r="J2718" s="7">
        <v>-0.12029750302971599</v>
      </c>
    </row>
    <row r="2719" spans="2:10" x14ac:dyDescent="0.2">
      <c r="B2719" s="7">
        <v>15</v>
      </c>
      <c r="C2719" s="7">
        <v>28</v>
      </c>
      <c r="D2719" s="7">
        <v>-7.02896748285049E-2</v>
      </c>
      <c r="E2719" s="7">
        <v>-1.3590079232075799E-2</v>
      </c>
      <c r="G2719" s="7">
        <v>15</v>
      </c>
      <c r="H2719" s="7">
        <v>28</v>
      </c>
      <c r="I2719" s="7">
        <v>-6.9165644158021095E-2</v>
      </c>
      <c r="J2719" s="7">
        <v>-6.73421372433953E-2</v>
      </c>
    </row>
    <row r="2720" spans="2:10" x14ac:dyDescent="0.2">
      <c r="B2720" s="7">
        <v>16</v>
      </c>
      <c r="C2720" s="7">
        <v>28</v>
      </c>
      <c r="D2720" s="7">
        <v>3.0478290145810001E-2</v>
      </c>
      <c r="E2720" s="7">
        <v>-5.2164702343182198E-2</v>
      </c>
      <c r="G2720" s="7">
        <v>16</v>
      </c>
      <c r="H2720" s="7">
        <v>28</v>
      </c>
      <c r="I2720" s="7">
        <v>3.04063098418084E-2</v>
      </c>
      <c r="J2720" s="7">
        <v>3.4559440346177098E-2</v>
      </c>
    </row>
    <row r="2721" spans="2:10" x14ac:dyDescent="0.2">
      <c r="B2721" s="7">
        <v>17</v>
      </c>
      <c r="C2721" s="7">
        <v>28</v>
      </c>
      <c r="D2721" s="7">
        <v>-0.117783783672925</v>
      </c>
      <c r="E2721" s="7">
        <v>-0.10463888566146901</v>
      </c>
      <c r="G2721" s="7">
        <v>17</v>
      </c>
      <c r="H2721" s="7">
        <v>28</v>
      </c>
      <c r="I2721" s="7">
        <v>-0.11553523480595</v>
      </c>
      <c r="J2721" s="7">
        <v>-6.2373661929450798E-2</v>
      </c>
    </row>
    <row r="2722" spans="2:10" x14ac:dyDescent="0.2">
      <c r="B2722" s="7">
        <v>18</v>
      </c>
      <c r="C2722" s="7">
        <v>28</v>
      </c>
      <c r="D2722" s="7">
        <v>8.2413824680937595E-2</v>
      </c>
      <c r="E2722" s="7">
        <v>8.9380600845038002E-2</v>
      </c>
      <c r="G2722" s="7">
        <v>18</v>
      </c>
      <c r="H2722" s="7">
        <v>28</v>
      </c>
      <c r="I2722" s="7">
        <v>8.1946881116987697E-2</v>
      </c>
      <c r="J2722" s="7">
        <v>4.4276738318231403E-2</v>
      </c>
    </row>
    <row r="2723" spans="2:10" x14ac:dyDescent="0.2">
      <c r="B2723" s="7">
        <v>19</v>
      </c>
      <c r="C2723" s="7">
        <v>28</v>
      </c>
      <c r="D2723" s="7">
        <v>-7.1073236488635103E-2</v>
      </c>
      <c r="E2723" s="7">
        <v>-2.13461441157765E-2</v>
      </c>
      <c r="G2723" s="7">
        <v>19</v>
      </c>
      <c r="H2723" s="7">
        <v>28</v>
      </c>
      <c r="I2723" s="7">
        <v>-7.0074086448871101E-2</v>
      </c>
      <c r="J2723" s="7">
        <v>-9.8966056864515702E-3</v>
      </c>
    </row>
    <row r="2724" spans="2:10" x14ac:dyDescent="0.2">
      <c r="B2724" s="7">
        <v>20</v>
      </c>
      <c r="C2724" s="7">
        <v>28</v>
      </c>
      <c r="D2724" s="7">
        <v>-0.101468362290158</v>
      </c>
      <c r="E2724" s="7">
        <v>-4.4240998376681197E-2</v>
      </c>
      <c r="G2724" s="7">
        <v>20</v>
      </c>
      <c r="H2724" s="7">
        <v>28</v>
      </c>
      <c r="I2724" s="7">
        <v>-0.10070200597012</v>
      </c>
      <c r="J2724" s="7">
        <v>-3.6515516908599097E-2</v>
      </c>
    </row>
    <row r="2725" spans="2:10" x14ac:dyDescent="0.2">
      <c r="B2725" s="7">
        <v>21</v>
      </c>
      <c r="C2725" s="7">
        <v>28</v>
      </c>
      <c r="D2725" s="7">
        <v>1.35607458408487E-2</v>
      </c>
      <c r="E2725" s="7">
        <v>2.7259576753087E-2</v>
      </c>
      <c r="G2725" s="7">
        <v>21</v>
      </c>
      <c r="H2725" s="7">
        <v>28</v>
      </c>
      <c r="I2725" s="7">
        <v>1.38350799354381E-2</v>
      </c>
      <c r="J2725" s="7">
        <v>-3.4481732096285397E-2</v>
      </c>
    </row>
    <row r="2726" spans="2:10" x14ac:dyDescent="0.2">
      <c r="B2726" s="7">
        <v>22</v>
      </c>
      <c r="C2726" s="7">
        <v>28</v>
      </c>
      <c r="D2726" s="7">
        <v>4.94837494798279E-2</v>
      </c>
      <c r="E2726" s="7">
        <v>-9.3553245016408902E-3</v>
      </c>
      <c r="G2726" s="7">
        <v>22</v>
      </c>
      <c r="H2726" s="7">
        <v>28</v>
      </c>
      <c r="I2726" s="7">
        <v>4.9243429029344199E-2</v>
      </c>
      <c r="J2726" s="7">
        <v>-3.9405847112354002E-2</v>
      </c>
    </row>
    <row r="2727" spans="2:10" x14ac:dyDescent="0.2">
      <c r="B2727" s="7">
        <v>23</v>
      </c>
      <c r="C2727" s="7">
        <v>28</v>
      </c>
      <c r="D2727" s="7">
        <v>-1.21844334180672E-2</v>
      </c>
      <c r="E2727" s="7">
        <v>4.84044616444681E-2</v>
      </c>
      <c r="G2727" s="7">
        <v>23</v>
      </c>
      <c r="H2727" s="7">
        <v>28</v>
      </c>
      <c r="I2727" s="7">
        <v>-1.1757908141056801E-2</v>
      </c>
      <c r="J2727" s="7">
        <v>-8.3196136878145296E-2</v>
      </c>
    </row>
    <row r="2728" spans="2:10" x14ac:dyDescent="0.2">
      <c r="B2728" s="7">
        <v>24</v>
      </c>
      <c r="C2728" s="7">
        <v>28</v>
      </c>
      <c r="D2728" s="7">
        <v>-3.52455480443226E-3</v>
      </c>
      <c r="E2728" s="7">
        <v>4.6247099794607401E-2</v>
      </c>
      <c r="G2728" s="7">
        <v>24</v>
      </c>
      <c r="H2728" s="7">
        <v>28</v>
      </c>
      <c r="I2728" s="7">
        <v>-2.8339754003638999E-3</v>
      </c>
      <c r="J2728" s="7">
        <v>-2.7684028698804E-2</v>
      </c>
    </row>
    <row r="2729" spans="2:10" x14ac:dyDescent="0.2">
      <c r="B2729" s="7">
        <v>25</v>
      </c>
      <c r="C2729" s="7">
        <v>28</v>
      </c>
      <c r="D2729" s="7">
        <v>0.13935116407086001</v>
      </c>
      <c r="E2729" s="7">
        <v>0.20681810851024501</v>
      </c>
      <c r="G2729" s="7">
        <v>25</v>
      </c>
      <c r="H2729" s="7">
        <v>28</v>
      </c>
      <c r="I2729" s="7">
        <v>0.13853123896099401</v>
      </c>
      <c r="J2729" s="7">
        <v>0.13451831874763101</v>
      </c>
    </row>
    <row r="2730" spans="2:10" x14ac:dyDescent="0.2">
      <c r="B2730" s="7">
        <v>26</v>
      </c>
      <c r="C2730" s="7">
        <v>28</v>
      </c>
      <c r="D2730" s="7">
        <v>-7.45952489066362E-2</v>
      </c>
      <c r="E2730" s="7">
        <v>-3.8301847501690703E-2</v>
      </c>
      <c r="G2730" s="7">
        <v>26</v>
      </c>
      <c r="H2730" s="7">
        <v>28</v>
      </c>
      <c r="I2730" s="7">
        <v>-7.4218254907465905E-2</v>
      </c>
      <c r="J2730" s="7">
        <v>-8.4686197378593106E-2</v>
      </c>
    </row>
    <row r="2731" spans="2:10" x14ac:dyDescent="0.2">
      <c r="B2731" s="7">
        <v>27</v>
      </c>
      <c r="C2731" s="7">
        <v>28</v>
      </c>
      <c r="D2731" s="7">
        <v>8.6546693298963397E-3</v>
      </c>
      <c r="E2731" s="7">
        <v>3.4697114047906701E-2</v>
      </c>
      <c r="G2731" s="7">
        <v>27</v>
      </c>
      <c r="H2731" s="7">
        <v>28</v>
      </c>
      <c r="I2731" s="7">
        <v>9.0102666583007397E-3</v>
      </c>
      <c r="J2731" s="7">
        <v>7.5042508526292906E-2</v>
      </c>
    </row>
    <row r="2732" spans="2:10" x14ac:dyDescent="0.2">
      <c r="B2732" s="7">
        <v>28</v>
      </c>
      <c r="C2732" s="7">
        <v>28</v>
      </c>
      <c r="D2732" s="7">
        <v>-0.102396645800161</v>
      </c>
      <c r="E2732" s="7">
        <v>-0.220263249013843</v>
      </c>
      <c r="G2732" s="7">
        <v>28</v>
      </c>
      <c r="H2732" s="7">
        <v>28</v>
      </c>
      <c r="I2732" s="7">
        <v>-0.100921849582187</v>
      </c>
      <c r="J2732" s="7">
        <v>-0.193558311343933</v>
      </c>
    </row>
    <row r="2733" spans="2:10" x14ac:dyDescent="0.2">
      <c r="B2733" s="7">
        <v>29</v>
      </c>
      <c r="C2733" s="7">
        <v>28</v>
      </c>
      <c r="D2733" s="7">
        <v>-1.34135958360169E-2</v>
      </c>
      <c r="E2733" s="7">
        <v>-4.90850302439245E-2</v>
      </c>
      <c r="G2733" s="7">
        <v>29</v>
      </c>
      <c r="H2733" s="7">
        <v>28</v>
      </c>
      <c r="I2733" s="7">
        <v>-1.2836594347428201E-2</v>
      </c>
      <c r="J2733" s="7">
        <v>-0.143733891273438</v>
      </c>
    </row>
    <row r="2734" spans="2:10" x14ac:dyDescent="0.2">
      <c r="B2734" s="7">
        <v>30</v>
      </c>
      <c r="C2734" s="7">
        <v>28</v>
      </c>
      <c r="D2734" s="7">
        <v>7.7012174713324598E-3</v>
      </c>
      <c r="E2734" s="7">
        <v>5.1855101296075297E-2</v>
      </c>
      <c r="G2734" s="7">
        <v>30</v>
      </c>
      <c r="H2734" s="7">
        <v>28</v>
      </c>
      <c r="I2734" s="7">
        <v>7.9144443924352697E-3</v>
      </c>
      <c r="J2734" s="7">
        <v>8.3619730996840502E-2</v>
      </c>
    </row>
    <row r="2735" spans="2:10" x14ac:dyDescent="0.2">
      <c r="B2735" s="7">
        <v>31</v>
      </c>
      <c r="C2735" s="7">
        <v>28</v>
      </c>
      <c r="D2735" s="7">
        <v>0.129904086135188</v>
      </c>
      <c r="E2735" s="7">
        <v>4.6095379601572603E-2</v>
      </c>
      <c r="G2735" s="7">
        <v>31</v>
      </c>
      <c r="H2735" s="7">
        <v>28</v>
      </c>
      <c r="I2735" s="7">
        <v>0.128593582552879</v>
      </c>
      <c r="J2735" s="7">
        <v>5.6123752435144801E-2</v>
      </c>
    </row>
    <row r="2736" spans="2:10" x14ac:dyDescent="0.2">
      <c r="B2736" s="7">
        <v>32</v>
      </c>
      <c r="C2736" s="7">
        <v>28</v>
      </c>
      <c r="D2736" s="7">
        <v>-1.2919800596703701E-2</v>
      </c>
      <c r="E2736" s="7">
        <v>-3.6397338723839198E-2</v>
      </c>
      <c r="G2736" s="7">
        <v>32</v>
      </c>
      <c r="H2736" s="7">
        <v>28</v>
      </c>
      <c r="I2736" s="7">
        <v>-1.2573347211981599E-2</v>
      </c>
      <c r="J2736" s="7">
        <v>-7.8146904393838298E-2</v>
      </c>
    </row>
    <row r="2737" spans="2:10" x14ac:dyDescent="0.2">
      <c r="B2737" s="7">
        <v>33</v>
      </c>
      <c r="C2737" s="7">
        <v>28</v>
      </c>
      <c r="D2737" s="7">
        <v>-0.120992366052201</v>
      </c>
      <c r="E2737" s="7">
        <v>-5.65733678816773E-2</v>
      </c>
      <c r="G2737" s="7">
        <v>33</v>
      </c>
      <c r="H2737" s="7">
        <v>28</v>
      </c>
      <c r="I2737" s="7">
        <v>-0.120748359695837</v>
      </c>
      <c r="J2737" s="7">
        <v>-5.2154668974237602E-2</v>
      </c>
    </row>
    <row r="2738" spans="2:10" x14ac:dyDescent="0.2">
      <c r="B2738" s="7">
        <v>34</v>
      </c>
      <c r="C2738" s="7">
        <v>28</v>
      </c>
      <c r="D2738" s="7">
        <v>4.6996606871774198E-2</v>
      </c>
      <c r="E2738" s="7">
        <v>-2.3412632967241699E-2</v>
      </c>
      <c r="G2738" s="7">
        <v>34</v>
      </c>
      <c r="H2738" s="7">
        <v>28</v>
      </c>
      <c r="I2738" s="7">
        <v>4.6917452228710098E-2</v>
      </c>
      <c r="J2738" s="7">
        <v>0.142710682413037</v>
      </c>
    </row>
    <row r="2739" spans="2:10" x14ac:dyDescent="0.2">
      <c r="B2739" s="7">
        <v>35</v>
      </c>
      <c r="C2739" s="7">
        <v>28</v>
      </c>
      <c r="D2739" s="7">
        <v>0.10638284851435</v>
      </c>
      <c r="E2739" s="7">
        <v>3.2842967863100397E-2</v>
      </c>
      <c r="G2739" s="7">
        <v>35</v>
      </c>
      <c r="H2739" s="7">
        <v>28</v>
      </c>
      <c r="I2739" s="7">
        <v>0.106096956426203</v>
      </c>
      <c r="J2739" s="7">
        <v>1.4133594702443001E-2</v>
      </c>
    </row>
    <row r="2740" spans="2:10" x14ac:dyDescent="0.2">
      <c r="B2740" s="7">
        <v>36</v>
      </c>
      <c r="C2740" s="7">
        <v>28</v>
      </c>
      <c r="D2740" s="7">
        <v>-4.1750746973233901E-2</v>
      </c>
      <c r="E2740" s="7">
        <v>-3.2424396632208599E-2</v>
      </c>
      <c r="G2740" s="7">
        <v>36</v>
      </c>
      <c r="H2740" s="7">
        <v>28</v>
      </c>
      <c r="I2740" s="7">
        <v>-4.1491843992959701E-2</v>
      </c>
      <c r="J2740" s="7">
        <v>2.0746085243480601E-2</v>
      </c>
    </row>
    <row r="2741" spans="2:10" x14ac:dyDescent="0.2">
      <c r="B2741" s="7">
        <v>37</v>
      </c>
      <c r="C2741" s="7">
        <v>28</v>
      </c>
      <c r="D2741" s="7">
        <v>3.12688763138773E-2</v>
      </c>
      <c r="E2741" s="7">
        <v>5.8724176453957E-3</v>
      </c>
      <c r="G2741" s="7">
        <v>37</v>
      </c>
      <c r="H2741" s="7">
        <v>28</v>
      </c>
      <c r="I2741" s="7">
        <v>3.1290067290765201E-2</v>
      </c>
      <c r="J2741" s="7">
        <v>-6.6690346045339396E-2</v>
      </c>
    </row>
    <row r="2742" spans="2:10" x14ac:dyDescent="0.2">
      <c r="B2742" s="7">
        <v>38</v>
      </c>
      <c r="C2742" s="7">
        <v>28</v>
      </c>
      <c r="D2742" s="7">
        <v>6.22616713811475E-3</v>
      </c>
      <c r="E2742" s="7">
        <v>3.53369646064969E-2</v>
      </c>
      <c r="G2742" s="7">
        <v>38</v>
      </c>
      <c r="H2742" s="7">
        <v>28</v>
      </c>
      <c r="I2742" s="7">
        <v>6.5517918034565499E-3</v>
      </c>
      <c r="J2742" s="7">
        <v>-2.0893105464796901E-2</v>
      </c>
    </row>
    <row r="2743" spans="2:10" x14ac:dyDescent="0.2">
      <c r="B2743" s="7">
        <v>39</v>
      </c>
      <c r="C2743" s="7">
        <v>28</v>
      </c>
      <c r="D2743" s="7">
        <v>-5.50870818749125E-2</v>
      </c>
      <c r="E2743" s="7">
        <v>-3.7734969813380197E-2</v>
      </c>
      <c r="G2743" s="7">
        <v>39</v>
      </c>
      <c r="H2743" s="7">
        <v>28</v>
      </c>
      <c r="I2743" s="7">
        <v>-5.4301250546712899E-2</v>
      </c>
      <c r="J2743" s="7">
        <v>-6.54273586715792E-2</v>
      </c>
    </row>
    <row r="2744" spans="2:10" x14ac:dyDescent="0.2">
      <c r="B2744" s="7">
        <v>40</v>
      </c>
      <c r="C2744" s="7">
        <v>28</v>
      </c>
      <c r="D2744" s="7">
        <v>-1.9084025701555901E-2</v>
      </c>
      <c r="E2744" s="7">
        <v>-2.7733757579573699E-2</v>
      </c>
      <c r="G2744" s="7">
        <v>40</v>
      </c>
      <c r="H2744" s="7">
        <v>28</v>
      </c>
      <c r="I2744" s="7">
        <v>-1.9341775910541901E-2</v>
      </c>
      <c r="J2744" s="7">
        <v>-1.87633841332016E-2</v>
      </c>
    </row>
    <row r="2745" spans="2:10" x14ac:dyDescent="0.2">
      <c r="B2745" s="7">
        <v>41</v>
      </c>
      <c r="C2745" s="7">
        <v>28</v>
      </c>
      <c r="D2745" s="7">
        <v>9.1936046088696002E-2</v>
      </c>
      <c r="E2745" s="7">
        <v>1.80232504822797E-3</v>
      </c>
      <c r="G2745" s="7">
        <v>41</v>
      </c>
      <c r="H2745" s="7">
        <v>28</v>
      </c>
      <c r="I2745" s="7">
        <v>9.1568241051817295E-2</v>
      </c>
      <c r="J2745" s="7">
        <v>2.7366992068110101E-2</v>
      </c>
    </row>
    <row r="2746" spans="2:10" x14ac:dyDescent="0.2">
      <c r="B2746" s="7">
        <v>42</v>
      </c>
      <c r="C2746" s="7">
        <v>28</v>
      </c>
      <c r="D2746" s="7">
        <v>5.8004412798727097E-2</v>
      </c>
      <c r="E2746" s="7">
        <v>-9.09880717470095E-2</v>
      </c>
      <c r="G2746" s="7">
        <v>42</v>
      </c>
      <c r="H2746" s="7">
        <v>28</v>
      </c>
      <c r="I2746" s="7">
        <v>5.8056348500233702E-2</v>
      </c>
      <c r="J2746" s="7">
        <v>-0.101399946259773</v>
      </c>
    </row>
    <row r="2747" spans="2:10" x14ac:dyDescent="0.2">
      <c r="B2747" s="7">
        <v>43</v>
      </c>
      <c r="C2747" s="7">
        <v>28</v>
      </c>
      <c r="D2747" s="7">
        <v>-8.3069446149307793E-2</v>
      </c>
      <c r="E2747" s="7">
        <v>7.9160444897885499E-2</v>
      </c>
      <c r="G2747" s="7">
        <v>43</v>
      </c>
      <c r="H2747" s="7">
        <v>28</v>
      </c>
      <c r="I2747" s="7">
        <v>-8.2046236757538096E-2</v>
      </c>
      <c r="J2747" s="7">
        <v>4.6137973388939102E-2</v>
      </c>
    </row>
    <row r="2748" spans="2:10" x14ac:dyDescent="0.2">
      <c r="B2748" s="7">
        <v>44</v>
      </c>
      <c r="C2748" s="7">
        <v>28</v>
      </c>
      <c r="D2748" s="7">
        <v>5.8778625729374303E-3</v>
      </c>
      <c r="E2748" s="7">
        <v>-4.9642670041995601E-2</v>
      </c>
      <c r="G2748" s="7">
        <v>44</v>
      </c>
      <c r="H2748" s="7">
        <v>28</v>
      </c>
      <c r="I2748" s="7">
        <v>6.1858163285855002E-3</v>
      </c>
      <c r="J2748" s="7">
        <v>-5.2229001733630702E-2</v>
      </c>
    </row>
    <row r="2749" spans="2:10" x14ac:dyDescent="0.2">
      <c r="B2749" s="7">
        <v>45</v>
      </c>
      <c r="C2749" s="7">
        <v>28</v>
      </c>
      <c r="D2749" s="7">
        <v>2.3164593321070002E-3</v>
      </c>
      <c r="E2749" s="7">
        <v>2.8459694599268601E-2</v>
      </c>
      <c r="G2749" s="7">
        <v>45</v>
      </c>
      <c r="H2749" s="7">
        <v>28</v>
      </c>
      <c r="I2749" s="7">
        <v>2.5857532221174001E-3</v>
      </c>
      <c r="J2749" s="7">
        <v>-7.1468062162887605E-2</v>
      </c>
    </row>
    <row r="2750" spans="2:10" x14ac:dyDescent="0.2">
      <c r="B2750" s="7">
        <v>46</v>
      </c>
      <c r="C2750" s="7">
        <v>28</v>
      </c>
      <c r="D2750" s="7">
        <v>5.9343576624826297E-2</v>
      </c>
      <c r="E2750" s="7">
        <v>-1.75642905285276E-2</v>
      </c>
      <c r="G2750" s="7">
        <v>46</v>
      </c>
      <c r="H2750" s="7">
        <v>28</v>
      </c>
      <c r="I2750" s="7">
        <v>5.9330314324768103E-2</v>
      </c>
      <c r="J2750" s="7">
        <v>2.8327430905385101E-2</v>
      </c>
    </row>
    <row r="2751" spans="2:10" x14ac:dyDescent="0.2">
      <c r="B2751" s="7">
        <v>47</v>
      </c>
      <c r="C2751" s="7">
        <v>28</v>
      </c>
      <c r="D2751" s="7">
        <v>-2.3631676726095601E-2</v>
      </c>
      <c r="E2751" s="7">
        <v>5.5994032370023199E-2</v>
      </c>
      <c r="G2751" s="7">
        <v>47</v>
      </c>
      <c r="H2751" s="7">
        <v>28</v>
      </c>
      <c r="I2751" s="7">
        <v>-2.2607992019411299E-2</v>
      </c>
      <c r="J2751" s="7">
        <v>-9.3392358290653697E-3</v>
      </c>
    </row>
    <row r="2752" spans="2:10" x14ac:dyDescent="0.2">
      <c r="B2752" s="7">
        <v>48</v>
      </c>
      <c r="C2752" s="7">
        <v>28</v>
      </c>
      <c r="D2752" s="7">
        <v>4.9941561445608698E-2</v>
      </c>
      <c r="E2752" s="7">
        <v>-6.1348604417672099E-2</v>
      </c>
      <c r="G2752" s="7">
        <v>48</v>
      </c>
      <c r="H2752" s="7">
        <v>28</v>
      </c>
      <c r="I2752" s="7">
        <v>5.0005641651061701E-2</v>
      </c>
      <c r="J2752" s="7">
        <v>-6.6514216250965305E-2</v>
      </c>
    </row>
    <row r="2753" spans="2:10" x14ac:dyDescent="0.2">
      <c r="B2753" s="7">
        <v>49</v>
      </c>
      <c r="C2753" s="7">
        <v>28</v>
      </c>
      <c r="D2753" s="7">
        <v>-3.0738657825494901E-2</v>
      </c>
      <c r="E2753" s="7">
        <v>5.3943650098808903E-3</v>
      </c>
      <c r="G2753" s="7">
        <v>49</v>
      </c>
      <c r="H2753" s="7">
        <v>28</v>
      </c>
      <c r="I2753" s="7">
        <v>-3.0656158496755698E-2</v>
      </c>
      <c r="J2753" s="7">
        <v>7.8516669439053999E-2</v>
      </c>
    </row>
    <row r="2754" spans="2:10" x14ac:dyDescent="0.2">
      <c r="B2754" s="7">
        <v>50</v>
      </c>
      <c r="C2754" s="7">
        <v>28</v>
      </c>
      <c r="D2754" s="7">
        <v>8.5796284062421804E-2</v>
      </c>
      <c r="E2754" s="7">
        <v>7.4058522298692295E-2</v>
      </c>
      <c r="G2754" s="7">
        <v>50</v>
      </c>
      <c r="H2754" s="7">
        <v>28</v>
      </c>
      <c r="I2754" s="7">
        <v>8.4102641033045003E-2</v>
      </c>
      <c r="J2754" s="7">
        <v>1.1941786495929901E-2</v>
      </c>
    </row>
    <row r="2755" spans="2:10" x14ac:dyDescent="0.2">
      <c r="B2755" s="7">
        <v>51</v>
      </c>
      <c r="C2755" s="7">
        <v>28</v>
      </c>
      <c r="D2755" s="7">
        <v>-6.8904650107466398E-3</v>
      </c>
      <c r="E2755" s="7">
        <v>-1.8350966427675499E-2</v>
      </c>
      <c r="G2755" s="7">
        <v>51</v>
      </c>
      <c r="H2755" s="7">
        <v>28</v>
      </c>
      <c r="I2755" s="7">
        <v>-6.45539235966908E-3</v>
      </c>
      <c r="J2755" s="7">
        <v>4.7466693877851201E-4</v>
      </c>
    </row>
    <row r="2756" spans="2:10" x14ac:dyDescent="0.2">
      <c r="B2756" s="7">
        <v>52</v>
      </c>
      <c r="C2756" s="7">
        <v>28</v>
      </c>
      <c r="D2756" s="7">
        <v>2.4764738008567402E-2</v>
      </c>
      <c r="E2756" s="7">
        <v>2.3445810597655398E-2</v>
      </c>
      <c r="G2756" s="7">
        <v>52</v>
      </c>
      <c r="H2756" s="7">
        <v>28</v>
      </c>
      <c r="I2756" s="7">
        <v>2.4881197227312399E-2</v>
      </c>
      <c r="J2756" s="7">
        <v>-2.4001456808694099E-2</v>
      </c>
    </row>
    <row r="2757" spans="2:10" x14ac:dyDescent="0.2">
      <c r="B2757" s="7">
        <v>53</v>
      </c>
      <c r="C2757" s="7">
        <v>28</v>
      </c>
      <c r="D2757" s="7">
        <v>-1.09581850346707E-3</v>
      </c>
      <c r="E2757" s="7">
        <v>-8.1213577466895601E-2</v>
      </c>
      <c r="G2757" s="7">
        <v>53</v>
      </c>
      <c r="H2757" s="7">
        <v>28</v>
      </c>
      <c r="I2757" s="7">
        <v>-6.86373772305515E-4</v>
      </c>
      <c r="J2757" s="7">
        <v>2.7730334904591199E-2</v>
      </c>
    </row>
    <row r="2758" spans="2:10" x14ac:dyDescent="0.2">
      <c r="B2758" s="7">
        <v>54</v>
      </c>
      <c r="C2758" s="7">
        <v>28</v>
      </c>
      <c r="D2758" s="7">
        <v>3.9841777706549002E-2</v>
      </c>
      <c r="E2758" s="7">
        <v>-9.8326707306254604E-2</v>
      </c>
      <c r="G2758" s="7">
        <v>54</v>
      </c>
      <c r="H2758" s="7">
        <v>28</v>
      </c>
      <c r="I2758" s="7">
        <v>3.9848572748336898E-2</v>
      </c>
      <c r="J2758" s="7">
        <v>-4.17576482348636E-3</v>
      </c>
    </row>
    <row r="2759" spans="2:10" x14ac:dyDescent="0.2">
      <c r="B2759" s="7">
        <v>55</v>
      </c>
      <c r="C2759" s="7">
        <v>28</v>
      </c>
      <c r="D2759" s="7">
        <v>-9.5462558037457498E-2</v>
      </c>
      <c r="E2759" s="7">
        <v>3.0670904906019199E-2</v>
      </c>
      <c r="G2759" s="7">
        <v>55</v>
      </c>
      <c r="H2759" s="7">
        <v>28</v>
      </c>
      <c r="I2759" s="7">
        <v>-9.3450803843563093E-2</v>
      </c>
      <c r="J2759" s="7">
        <v>-6.5034985749718999E-3</v>
      </c>
    </row>
    <row r="2760" spans="2:10" x14ac:dyDescent="0.2">
      <c r="B2760" s="7">
        <v>56</v>
      </c>
      <c r="C2760" s="7">
        <v>28</v>
      </c>
      <c r="D2760" s="7">
        <v>-7.1392927525708999E-2</v>
      </c>
      <c r="E2760" s="7">
        <v>-1.47138209467901E-2</v>
      </c>
      <c r="G2760" s="7">
        <v>56</v>
      </c>
      <c r="H2760" s="7">
        <v>28</v>
      </c>
      <c r="I2760" s="7">
        <v>-7.1196445319120699E-2</v>
      </c>
      <c r="J2760" s="7">
        <v>-3.9416017586280098E-2</v>
      </c>
    </row>
    <row r="2761" spans="2:10" x14ac:dyDescent="0.2">
      <c r="B2761" s="7">
        <v>57</v>
      </c>
      <c r="C2761" s="7">
        <v>28</v>
      </c>
      <c r="D2761" s="7">
        <v>4.9260662224890298E-2</v>
      </c>
      <c r="E2761" s="7">
        <v>2.2705928178638101E-2</v>
      </c>
      <c r="G2761" s="7">
        <v>57</v>
      </c>
      <c r="H2761" s="7">
        <v>28</v>
      </c>
      <c r="I2761" s="7">
        <v>4.8757789495599703E-2</v>
      </c>
      <c r="J2761" s="7">
        <v>2.9540085631875702E-2</v>
      </c>
    </row>
    <row r="2762" spans="2:10" x14ac:dyDescent="0.2">
      <c r="B2762" s="7">
        <v>58</v>
      </c>
      <c r="C2762" s="7">
        <v>28</v>
      </c>
      <c r="D2762" s="7">
        <v>-0.12629042998578999</v>
      </c>
      <c r="E2762" s="7">
        <v>-1.8379272439251099E-2</v>
      </c>
      <c r="G2762" s="7">
        <v>58</v>
      </c>
      <c r="H2762" s="7">
        <v>28</v>
      </c>
      <c r="I2762" s="7">
        <v>-0.124401397349045</v>
      </c>
      <c r="J2762" s="7">
        <v>2.2129004328393299E-2</v>
      </c>
    </row>
    <row r="2763" spans="2:10" x14ac:dyDescent="0.2">
      <c r="B2763" s="7">
        <v>59</v>
      </c>
      <c r="C2763" s="7">
        <v>28</v>
      </c>
      <c r="D2763" s="7">
        <v>-7.6383141955176398E-2</v>
      </c>
      <c r="E2763" s="7">
        <v>-3.39601812641082E-2</v>
      </c>
      <c r="G2763" s="7">
        <v>59</v>
      </c>
      <c r="H2763" s="7">
        <v>28</v>
      </c>
      <c r="I2763" s="7">
        <v>-7.6374216368309406E-2</v>
      </c>
      <c r="J2763" s="7">
        <v>-0.120063035288764</v>
      </c>
    </row>
    <row r="2764" spans="2:10" x14ac:dyDescent="0.2">
      <c r="B2764" s="7">
        <v>60</v>
      </c>
      <c r="C2764" s="7">
        <v>28</v>
      </c>
      <c r="D2764" s="7">
        <v>7.4946924232914798E-3</v>
      </c>
      <c r="E2764" s="7">
        <v>8.4792906449331795E-2</v>
      </c>
      <c r="G2764" s="7">
        <v>60</v>
      </c>
      <c r="H2764" s="7">
        <v>28</v>
      </c>
      <c r="I2764" s="7">
        <v>7.7010143249509602E-3</v>
      </c>
      <c r="J2764" s="7">
        <v>-4.2519943435703297E-2</v>
      </c>
    </row>
    <row r="2765" spans="2:10" x14ac:dyDescent="0.2">
      <c r="B2765" s="7">
        <v>61</v>
      </c>
      <c r="C2765" s="7">
        <v>28</v>
      </c>
      <c r="D2765" s="7">
        <v>-0.19610969669488301</v>
      </c>
      <c r="E2765" s="7">
        <v>-0.20939522554287901</v>
      </c>
      <c r="G2765" s="7">
        <v>61</v>
      </c>
      <c r="H2765" s="7">
        <v>28</v>
      </c>
      <c r="I2765" s="7">
        <v>-0.19198229473807901</v>
      </c>
      <c r="J2765" s="7">
        <v>-0.13170204253516499</v>
      </c>
    </row>
    <row r="2766" spans="2:10" x14ac:dyDescent="0.2">
      <c r="B2766" s="7">
        <v>62</v>
      </c>
      <c r="C2766" s="7">
        <v>28</v>
      </c>
      <c r="D2766" s="7">
        <v>-1.9074483037433899E-2</v>
      </c>
      <c r="E2766" s="7">
        <v>-7.1186611472953104E-2</v>
      </c>
      <c r="G2766" s="7">
        <v>62</v>
      </c>
      <c r="H2766" s="7">
        <v>28</v>
      </c>
      <c r="I2766" s="7">
        <v>-1.8788091561614099E-2</v>
      </c>
      <c r="J2766" s="7">
        <v>1.7333955321273499E-2</v>
      </c>
    </row>
    <row r="2767" spans="2:10" x14ac:dyDescent="0.2">
      <c r="B2767" s="7">
        <v>63</v>
      </c>
      <c r="C2767" s="7">
        <v>28</v>
      </c>
      <c r="D2767" s="7">
        <v>-0.203464573319591</v>
      </c>
      <c r="E2767" s="7">
        <v>-0.20226265937379001</v>
      </c>
      <c r="G2767" s="7">
        <v>63</v>
      </c>
      <c r="H2767" s="7">
        <v>28</v>
      </c>
      <c r="I2767" s="7">
        <v>-0.20241175076595</v>
      </c>
      <c r="J2767" s="7">
        <v>-0.15628293779609601</v>
      </c>
    </row>
    <row r="2768" spans="2:10" x14ac:dyDescent="0.2">
      <c r="B2768" s="7">
        <v>64</v>
      </c>
      <c r="C2768" s="7">
        <v>28</v>
      </c>
      <c r="D2768" s="7">
        <v>-2.7096728852154001E-2</v>
      </c>
      <c r="E2768" s="7">
        <v>-8.6126567686596503E-2</v>
      </c>
      <c r="G2768" s="7">
        <v>64</v>
      </c>
      <c r="H2768" s="7">
        <v>28</v>
      </c>
      <c r="I2768" s="7">
        <v>-2.6576918989999102E-2</v>
      </c>
      <c r="J2768" s="7">
        <v>-1.91434564271908E-3</v>
      </c>
    </row>
    <row r="2769" spans="2:10" x14ac:dyDescent="0.2">
      <c r="B2769" s="7">
        <v>65</v>
      </c>
      <c r="C2769" s="7">
        <v>28</v>
      </c>
      <c r="D2769" s="7">
        <v>-2.5391560343571502E-2</v>
      </c>
      <c r="E2769" s="7">
        <v>-0.13537031197858501</v>
      </c>
      <c r="G2769" s="7">
        <v>65</v>
      </c>
      <c r="H2769" s="7">
        <v>28</v>
      </c>
      <c r="I2769" s="7">
        <v>-2.5036354019919198E-2</v>
      </c>
      <c r="J2769" s="7">
        <v>9.6029107989519195E-3</v>
      </c>
    </row>
    <row r="2770" spans="2:10" x14ac:dyDescent="0.2">
      <c r="B2770" s="7">
        <v>66</v>
      </c>
      <c r="C2770" s="7">
        <v>28</v>
      </c>
      <c r="D2770" s="7">
        <v>0.14183261790379501</v>
      </c>
      <c r="E2770" s="7">
        <v>-3.9613317318369897E-3</v>
      </c>
      <c r="G2770" s="7">
        <v>66</v>
      </c>
      <c r="H2770" s="7">
        <v>28</v>
      </c>
      <c r="I2770" s="7">
        <v>0.14132614740996999</v>
      </c>
      <c r="J2770" s="7">
        <v>2.2024877927107101E-2</v>
      </c>
    </row>
    <row r="2771" spans="2:10" x14ac:dyDescent="0.2">
      <c r="B2771" s="7">
        <v>67</v>
      </c>
      <c r="C2771" s="7">
        <v>28</v>
      </c>
      <c r="D2771" s="7">
        <v>2.4903591898068501E-2</v>
      </c>
      <c r="E2771" s="7">
        <v>1.01752909292152E-2</v>
      </c>
      <c r="G2771" s="7">
        <v>67</v>
      </c>
      <c r="H2771" s="7">
        <v>28</v>
      </c>
      <c r="I2771" s="7">
        <v>2.4961506869019E-2</v>
      </c>
      <c r="J2771" s="7">
        <v>0.14323540963637699</v>
      </c>
    </row>
    <row r="2772" spans="2:10" x14ac:dyDescent="0.2">
      <c r="B2772" s="7">
        <v>68</v>
      </c>
      <c r="C2772" s="7">
        <v>28</v>
      </c>
      <c r="D2772" s="7">
        <v>-3.8481812861178397E-2</v>
      </c>
      <c r="E2772" s="7">
        <v>8.76112127162543E-2</v>
      </c>
      <c r="G2772" s="7">
        <v>68</v>
      </c>
      <c r="H2772" s="7">
        <v>28</v>
      </c>
      <c r="I2772" s="7">
        <v>-3.7581595681418299E-2</v>
      </c>
      <c r="J2772" s="7">
        <v>1.71467007552479E-2</v>
      </c>
    </row>
    <row r="2773" spans="2:10" x14ac:dyDescent="0.2">
      <c r="B2773" s="7">
        <v>69</v>
      </c>
      <c r="C2773" s="7">
        <v>28</v>
      </c>
      <c r="D2773" s="7">
        <v>-0.224384221348091</v>
      </c>
      <c r="E2773" s="7">
        <v>-0.19964332699456999</v>
      </c>
      <c r="G2773" s="7">
        <v>69</v>
      </c>
      <c r="H2773" s="7">
        <v>28</v>
      </c>
      <c r="I2773" s="7">
        <v>-0.22343545982893601</v>
      </c>
      <c r="J2773" s="7">
        <v>-0.183036230798239</v>
      </c>
    </row>
    <row r="2774" spans="2:10" x14ac:dyDescent="0.2">
      <c r="B2774" s="7">
        <v>70</v>
      </c>
      <c r="C2774" s="7">
        <v>28</v>
      </c>
      <c r="D2774" s="7">
        <v>-0.25803109841775101</v>
      </c>
      <c r="E2774" s="7">
        <v>-0.14592518202063501</v>
      </c>
      <c r="G2774" s="7">
        <v>70</v>
      </c>
      <c r="H2774" s="7">
        <v>28</v>
      </c>
      <c r="I2774" s="7">
        <v>-0.258873421452254</v>
      </c>
      <c r="J2774" s="7">
        <v>-0.229472598407268</v>
      </c>
    </row>
    <row r="2775" spans="2:10" x14ac:dyDescent="0.2">
      <c r="B2775" s="7">
        <v>71</v>
      </c>
      <c r="C2775" s="7">
        <v>28</v>
      </c>
      <c r="D2775" s="7">
        <v>3.5862075131717602E-2</v>
      </c>
      <c r="E2775" s="7">
        <v>1.6970113301866301E-2</v>
      </c>
      <c r="G2775" s="7">
        <v>71</v>
      </c>
      <c r="H2775" s="7">
        <v>28</v>
      </c>
      <c r="I2775" s="7">
        <v>3.5942743635731099E-2</v>
      </c>
      <c r="J2775" s="7">
        <v>2.1169625919752001E-2</v>
      </c>
    </row>
    <row r="2776" spans="2:10" x14ac:dyDescent="0.2">
      <c r="B2776" s="7">
        <v>72</v>
      </c>
      <c r="C2776" s="7">
        <v>28</v>
      </c>
      <c r="D2776" s="7">
        <v>-0.108095219641102</v>
      </c>
      <c r="E2776" s="7">
        <v>-5.4067744764070703E-2</v>
      </c>
      <c r="G2776" s="7">
        <v>72</v>
      </c>
      <c r="H2776" s="7">
        <v>28</v>
      </c>
      <c r="I2776" s="7">
        <v>-0.108351860745742</v>
      </c>
      <c r="J2776" s="7">
        <v>-3.2384052663337201E-2</v>
      </c>
    </row>
    <row r="2777" spans="2:10" x14ac:dyDescent="0.2">
      <c r="B2777" s="7">
        <v>73</v>
      </c>
      <c r="C2777" s="7">
        <v>28</v>
      </c>
      <c r="D2777" s="7">
        <v>-8.7076831886516697E-3</v>
      </c>
      <c r="E2777" s="7">
        <v>3.9499028648748401E-2</v>
      </c>
      <c r="G2777" s="7">
        <v>73</v>
      </c>
      <c r="H2777" s="7">
        <v>28</v>
      </c>
      <c r="I2777" s="7">
        <v>-8.3694890492900208E-3</v>
      </c>
      <c r="J2777" s="7">
        <v>2.7398539644810399E-2</v>
      </c>
    </row>
    <row r="2778" spans="2:10" x14ac:dyDescent="0.2">
      <c r="B2778" s="7">
        <v>74</v>
      </c>
      <c r="C2778" s="7">
        <v>28</v>
      </c>
      <c r="D2778" s="7">
        <v>4.9763823392215301E-2</v>
      </c>
      <c r="E2778" s="7">
        <v>5.6906648246604498E-2</v>
      </c>
      <c r="G2778" s="7">
        <v>74</v>
      </c>
      <c r="H2778" s="7">
        <v>28</v>
      </c>
      <c r="I2778" s="7">
        <v>4.9670127510214698E-2</v>
      </c>
      <c r="J2778" s="7">
        <v>5.0074329066554001E-3</v>
      </c>
    </row>
    <row r="2779" spans="2:10" x14ac:dyDescent="0.2">
      <c r="B2779" s="7">
        <v>75</v>
      </c>
      <c r="C2779" s="7">
        <v>28</v>
      </c>
      <c r="D2779" s="7">
        <v>-0.22649837394609099</v>
      </c>
      <c r="E2779" s="7">
        <v>-0.21809729111626699</v>
      </c>
      <c r="G2779" s="7">
        <v>75</v>
      </c>
      <c r="H2779" s="7">
        <v>28</v>
      </c>
      <c r="I2779" s="7">
        <v>-0.22501107341361501</v>
      </c>
      <c r="J2779" s="7">
        <v>-0.24585847736458699</v>
      </c>
    </row>
    <row r="2780" spans="2:10" x14ac:dyDescent="0.2">
      <c r="B2780" s="7">
        <v>76</v>
      </c>
      <c r="C2780" s="7">
        <v>28</v>
      </c>
      <c r="D2780" s="7">
        <v>3.1090980071446998E-2</v>
      </c>
      <c r="E2780" s="7">
        <v>4.8746746359919199E-2</v>
      </c>
      <c r="G2780" s="7">
        <v>76</v>
      </c>
      <c r="H2780" s="7">
        <v>28</v>
      </c>
      <c r="I2780" s="7">
        <v>3.1090772454941601E-2</v>
      </c>
      <c r="J2780" s="7">
        <v>8.3644075157327094E-2</v>
      </c>
    </row>
    <row r="2781" spans="2:10" x14ac:dyDescent="0.2">
      <c r="B2781" s="7">
        <v>77</v>
      </c>
      <c r="C2781" s="7">
        <v>28</v>
      </c>
      <c r="D2781" s="7">
        <v>5.4336823081939699E-3</v>
      </c>
      <c r="E2781" s="7">
        <v>-1.1041945929637399E-3</v>
      </c>
      <c r="G2781" s="7">
        <v>77</v>
      </c>
      <c r="H2781" s="7">
        <v>28</v>
      </c>
      <c r="I2781" s="7">
        <v>5.8176068155741997E-3</v>
      </c>
      <c r="J2781" s="7">
        <v>5.1238080060716798E-2</v>
      </c>
    </row>
    <row r="2782" spans="2:10" x14ac:dyDescent="0.2">
      <c r="B2782" s="7">
        <v>78</v>
      </c>
      <c r="C2782" s="7">
        <v>28</v>
      </c>
      <c r="D2782" s="7">
        <v>0.12482958339023199</v>
      </c>
      <c r="E2782" s="7">
        <v>0.11250863913666</v>
      </c>
      <c r="G2782" s="7">
        <v>78</v>
      </c>
      <c r="H2782" s="7">
        <v>28</v>
      </c>
      <c r="I2782" s="7">
        <v>0.124451436104311</v>
      </c>
      <c r="J2782" s="7">
        <v>0.107325654986017</v>
      </c>
    </row>
    <row r="2783" spans="2:10" x14ac:dyDescent="0.2">
      <c r="B2783" s="7">
        <v>79</v>
      </c>
      <c r="C2783" s="7">
        <v>28</v>
      </c>
      <c r="D2783" s="7">
        <v>-1.20433521860086E-3</v>
      </c>
      <c r="E2783" s="7">
        <v>0.106580812222749</v>
      </c>
      <c r="G2783" s="7">
        <v>79</v>
      </c>
      <c r="H2783" s="7">
        <v>28</v>
      </c>
      <c r="I2783" s="7">
        <v>-4.6804527142185699E-4</v>
      </c>
      <c r="J2783" s="7">
        <v>-6.8361118430360101E-4</v>
      </c>
    </row>
    <row r="2784" spans="2:10" x14ac:dyDescent="0.2">
      <c r="B2784" s="7">
        <v>80</v>
      </c>
      <c r="C2784" s="7">
        <v>28</v>
      </c>
      <c r="D2784" s="7">
        <v>-0.11188331793463401</v>
      </c>
      <c r="E2784" s="7">
        <v>-6.2011446513562198E-2</v>
      </c>
      <c r="G2784" s="7">
        <v>80</v>
      </c>
      <c r="H2784" s="7">
        <v>28</v>
      </c>
      <c r="I2784" s="7">
        <v>-0.10929896784693401</v>
      </c>
      <c r="J2784" s="7">
        <v>-6.8389285756396107E-2</v>
      </c>
    </row>
    <row r="2785" spans="2:10" x14ac:dyDescent="0.2">
      <c r="B2785" s="7">
        <v>81</v>
      </c>
      <c r="C2785" s="7">
        <v>28</v>
      </c>
      <c r="D2785" s="7">
        <v>-6.8270000712455897E-2</v>
      </c>
      <c r="E2785" s="7">
        <v>-6.5957856708610804E-2</v>
      </c>
      <c r="G2785" s="7">
        <v>81</v>
      </c>
      <c r="H2785" s="7">
        <v>28</v>
      </c>
      <c r="I2785" s="7">
        <v>-6.7364320110943496E-2</v>
      </c>
      <c r="J2785" s="7">
        <v>-5.2381669237755397E-2</v>
      </c>
    </row>
    <row r="2786" spans="2:10" x14ac:dyDescent="0.2">
      <c r="B2786" s="7">
        <v>82</v>
      </c>
      <c r="C2786" s="7">
        <v>28</v>
      </c>
      <c r="D2786" s="7">
        <v>-0.136717922431288</v>
      </c>
      <c r="E2786" s="7">
        <v>-0.113757270647461</v>
      </c>
      <c r="G2786" s="7">
        <v>82</v>
      </c>
      <c r="H2786" s="7">
        <v>28</v>
      </c>
      <c r="I2786" s="7">
        <v>-0.13342845646875801</v>
      </c>
      <c r="J2786" s="7">
        <v>-3.5815735740252201E-2</v>
      </c>
    </row>
    <row r="2787" spans="2:10" x14ac:dyDescent="0.2">
      <c r="B2787" s="7">
        <v>83</v>
      </c>
      <c r="C2787" s="7">
        <v>28</v>
      </c>
      <c r="D2787" s="7">
        <v>3.12238312800961E-2</v>
      </c>
      <c r="E2787" s="7">
        <v>1.66490209300783E-2</v>
      </c>
      <c r="G2787" s="7">
        <v>83</v>
      </c>
      <c r="H2787" s="7">
        <v>28</v>
      </c>
      <c r="I2787" s="7">
        <v>3.1279900232791001E-2</v>
      </c>
      <c r="J2787" s="7">
        <v>6.7177010171464602E-2</v>
      </c>
    </row>
    <row r="2788" spans="2:10" x14ac:dyDescent="0.2">
      <c r="B2788" s="7">
        <v>84</v>
      </c>
      <c r="C2788" s="7">
        <v>28</v>
      </c>
      <c r="D2788" s="7">
        <v>2.1052129490382E-3</v>
      </c>
      <c r="E2788" s="7">
        <v>5.7856592262327297E-2</v>
      </c>
      <c r="G2788" s="7">
        <v>84</v>
      </c>
      <c r="H2788" s="7">
        <v>28</v>
      </c>
      <c r="I2788" s="7">
        <v>2.58779047279489E-3</v>
      </c>
      <c r="J2788" s="7">
        <v>4.0732015249016498E-2</v>
      </c>
    </row>
    <row r="2789" spans="2:10" x14ac:dyDescent="0.2">
      <c r="B2789" s="7">
        <v>85</v>
      </c>
      <c r="C2789" s="7">
        <v>28</v>
      </c>
      <c r="D2789" s="7">
        <v>-3.49352045087254E-2</v>
      </c>
      <c r="E2789" s="7">
        <v>6.2500928033752999E-3</v>
      </c>
      <c r="G2789" s="7">
        <v>85</v>
      </c>
      <c r="H2789" s="7">
        <v>28</v>
      </c>
      <c r="I2789" s="7">
        <v>-3.4297081828132299E-2</v>
      </c>
      <c r="J2789" s="7">
        <v>-2.1564641125078098E-3</v>
      </c>
    </row>
    <row r="2790" spans="2:10" x14ac:dyDescent="0.2">
      <c r="B2790" s="7">
        <v>86</v>
      </c>
      <c r="C2790" s="7">
        <v>28</v>
      </c>
      <c r="D2790" s="7">
        <v>4.3534309743819201E-2</v>
      </c>
      <c r="E2790" s="7">
        <v>-9.7772222855567695E-3</v>
      </c>
      <c r="G2790" s="7">
        <v>86</v>
      </c>
      <c r="H2790" s="7">
        <v>28</v>
      </c>
      <c r="I2790" s="7">
        <v>4.3315731124748097E-2</v>
      </c>
      <c r="J2790" s="7">
        <v>2.8350790390280899E-2</v>
      </c>
    </row>
    <row r="2791" spans="2:10" x14ac:dyDescent="0.2">
      <c r="B2791" s="7">
        <v>87</v>
      </c>
      <c r="C2791" s="7">
        <v>28</v>
      </c>
      <c r="D2791" s="7">
        <v>1.26327481541466E-3</v>
      </c>
      <c r="E2791" s="7">
        <v>7.5145858501246096E-2</v>
      </c>
      <c r="G2791" s="7">
        <v>87</v>
      </c>
      <c r="H2791" s="7">
        <v>28</v>
      </c>
      <c r="I2791" s="7">
        <v>1.4742287942493E-3</v>
      </c>
      <c r="J2791" s="7">
        <v>3.7658503169035698E-2</v>
      </c>
    </row>
    <row r="2792" spans="2:10" x14ac:dyDescent="0.2">
      <c r="B2792" s="7">
        <v>88</v>
      </c>
      <c r="C2792" s="7">
        <v>28</v>
      </c>
      <c r="D2792" s="7">
        <v>-7.48483911851139E-3</v>
      </c>
      <c r="E2792" s="7">
        <v>-0.108553073778374</v>
      </c>
      <c r="G2792" s="7">
        <v>88</v>
      </c>
      <c r="H2792" s="7">
        <v>28</v>
      </c>
      <c r="I2792" s="7">
        <v>-7.0589747539440096E-3</v>
      </c>
      <c r="J2792" s="7">
        <v>-9.4735749842147499E-2</v>
      </c>
    </row>
    <row r="2793" spans="2:10" x14ac:dyDescent="0.2">
      <c r="B2793" s="7">
        <v>89</v>
      </c>
      <c r="C2793" s="7">
        <v>28</v>
      </c>
      <c r="D2793" s="7">
        <v>-8.5553021155598999E-2</v>
      </c>
      <c r="E2793" s="7">
        <v>-0.101852067854439</v>
      </c>
      <c r="G2793" s="7">
        <v>89</v>
      </c>
      <c r="H2793" s="7">
        <v>28</v>
      </c>
      <c r="I2793" s="7">
        <v>-8.3418158351321395E-2</v>
      </c>
      <c r="J2793" s="7">
        <v>-6.4431946526814998E-2</v>
      </c>
    </row>
    <row r="2794" spans="2:10" x14ac:dyDescent="0.2">
      <c r="B2794" s="7">
        <v>90</v>
      </c>
      <c r="C2794" s="7">
        <v>28</v>
      </c>
      <c r="D2794" s="7">
        <v>-6.3015964610126903E-3</v>
      </c>
      <c r="E2794" s="7">
        <v>4.63153756894563E-3</v>
      </c>
      <c r="G2794" s="7">
        <v>90</v>
      </c>
      <c r="H2794" s="7">
        <v>28</v>
      </c>
      <c r="I2794" s="7">
        <v>-6.1768869825549197E-3</v>
      </c>
      <c r="J2794" s="7">
        <v>4.5242273353810702E-2</v>
      </c>
    </row>
    <row r="2795" spans="2:10" x14ac:dyDescent="0.2">
      <c r="B2795" s="7">
        <v>91</v>
      </c>
      <c r="C2795" s="7">
        <v>28</v>
      </c>
      <c r="D2795" s="7">
        <v>5.9733485043771899E-2</v>
      </c>
      <c r="E2795" s="7">
        <v>2.3362328305804401E-2</v>
      </c>
      <c r="G2795" s="7">
        <v>91</v>
      </c>
      <c r="H2795" s="7">
        <v>28</v>
      </c>
      <c r="I2795" s="7">
        <v>5.9611626886528803E-2</v>
      </c>
      <c r="J2795" s="7">
        <v>5.8169647386920403E-2</v>
      </c>
    </row>
    <row r="2796" spans="2:10" x14ac:dyDescent="0.2">
      <c r="B2796" s="7">
        <v>92</v>
      </c>
      <c r="C2796" s="7">
        <v>28</v>
      </c>
      <c r="D2796" s="7">
        <v>-9.3271772722118805E-3</v>
      </c>
      <c r="E2796" s="7">
        <v>-0.127134033817141</v>
      </c>
      <c r="G2796" s="7">
        <v>92</v>
      </c>
      <c r="H2796" s="7">
        <v>28</v>
      </c>
      <c r="I2796" s="7">
        <v>-8.8246966339653506E-3</v>
      </c>
      <c r="J2796" s="7">
        <v>2.4012081135437E-2</v>
      </c>
    </row>
    <row r="2797" spans="2:10" x14ac:dyDescent="0.2">
      <c r="B2797" s="7">
        <v>93</v>
      </c>
      <c r="C2797" s="7">
        <v>28</v>
      </c>
      <c r="D2797" s="7">
        <v>0.18426966781301601</v>
      </c>
      <c r="E2797" s="7">
        <v>0.16229067427400201</v>
      </c>
      <c r="G2797" s="7">
        <v>93</v>
      </c>
      <c r="H2797" s="7">
        <v>28</v>
      </c>
      <c r="I2797" s="7">
        <v>0.181187049768464</v>
      </c>
      <c r="J2797" s="7">
        <v>9.6466704715888696E-2</v>
      </c>
    </row>
    <row r="2798" spans="2:10" x14ac:dyDescent="0.2">
      <c r="B2798" s="7">
        <v>94</v>
      </c>
      <c r="C2798" s="7">
        <v>28</v>
      </c>
      <c r="D2798" s="7">
        <v>0.10806179900787199</v>
      </c>
      <c r="E2798" s="7">
        <v>4.66540241971121E-2</v>
      </c>
      <c r="G2798" s="7">
        <v>94</v>
      </c>
      <c r="H2798" s="7">
        <v>28</v>
      </c>
      <c r="I2798" s="7">
        <v>0.108457701198082</v>
      </c>
      <c r="J2798" s="7">
        <v>-3.1348660105328101E-2</v>
      </c>
    </row>
    <row r="2799" spans="2:10" x14ac:dyDescent="0.2">
      <c r="B2799" s="7">
        <v>95</v>
      </c>
      <c r="C2799" s="7">
        <v>28</v>
      </c>
      <c r="D2799" s="7">
        <v>-0.118999895484519</v>
      </c>
      <c r="E2799" s="7">
        <v>-4.5683187342310902E-2</v>
      </c>
      <c r="G2799" s="7">
        <v>95</v>
      </c>
      <c r="H2799" s="7">
        <v>28</v>
      </c>
      <c r="I2799" s="7">
        <v>-0.118223478354922</v>
      </c>
      <c r="J2799" s="7">
        <v>-0.13329160602461701</v>
      </c>
    </row>
    <row r="2800" spans="2:10" x14ac:dyDescent="0.2">
      <c r="B2800" s="7">
        <v>96</v>
      </c>
      <c r="C2800" s="7">
        <v>28</v>
      </c>
      <c r="D2800" s="7">
        <v>-5.0277047361619899E-2</v>
      </c>
      <c r="E2800" s="7">
        <v>1.7009049553831099E-3</v>
      </c>
      <c r="G2800" s="7">
        <v>96</v>
      </c>
      <c r="H2800" s="7">
        <v>28</v>
      </c>
      <c r="I2800" s="7">
        <v>-4.95114852822525E-2</v>
      </c>
      <c r="J2800" s="7">
        <v>-7.2200855458266497E-3</v>
      </c>
    </row>
    <row r="2801" spans="2:10" x14ac:dyDescent="0.2">
      <c r="B2801" s="7">
        <v>97</v>
      </c>
      <c r="C2801" s="7">
        <v>28</v>
      </c>
      <c r="D2801" s="7">
        <v>-2.47979792290796E-2</v>
      </c>
      <c r="E2801" s="7">
        <v>2.0995022160745301E-2</v>
      </c>
      <c r="G2801" s="7">
        <v>97</v>
      </c>
      <c r="H2801" s="7">
        <v>28</v>
      </c>
      <c r="I2801" s="7">
        <v>-2.45406457041994E-2</v>
      </c>
      <c r="J2801" s="7">
        <v>7.2025429586965103E-2</v>
      </c>
    </row>
    <row r="2802" spans="2:10" x14ac:dyDescent="0.2">
      <c r="B2802" s="7">
        <v>98</v>
      </c>
      <c r="C2802" s="7">
        <v>28</v>
      </c>
      <c r="D2802" s="7">
        <v>-6.9131293768320404E-2</v>
      </c>
      <c r="E2802" s="7">
        <v>1.4463614688034801E-2</v>
      </c>
      <c r="G2802" s="7">
        <v>98</v>
      </c>
      <c r="H2802" s="7">
        <v>28</v>
      </c>
      <c r="I2802" s="7">
        <v>-6.8788616957842705E-2</v>
      </c>
      <c r="J2802" s="7">
        <v>-2.2633334335615998E-2</v>
      </c>
    </row>
    <row r="2803" spans="2:10" x14ac:dyDescent="0.2">
      <c r="B2803" s="7">
        <v>99</v>
      </c>
      <c r="C2803" s="7">
        <v>28</v>
      </c>
      <c r="D2803" s="7">
        <v>-1.6469389897423501E-2</v>
      </c>
      <c r="E2803" s="7">
        <v>-2.6560906679556202E-2</v>
      </c>
      <c r="G2803" s="7">
        <v>99</v>
      </c>
      <c r="H2803" s="7">
        <v>28</v>
      </c>
      <c r="I2803" s="7">
        <v>-1.56001060108206E-2</v>
      </c>
      <c r="J2803" s="7">
        <v>-0.103652064296124</v>
      </c>
    </row>
    <row r="2804" spans="2:10" x14ac:dyDescent="0.2">
      <c r="B2804" s="7">
        <v>100</v>
      </c>
      <c r="C2804" s="7">
        <v>28</v>
      </c>
      <c r="D2804" s="7">
        <v>-0.12637690854182199</v>
      </c>
      <c r="E2804" s="7">
        <v>-9.9684628738783601E-2</v>
      </c>
      <c r="G2804" s="7">
        <v>100</v>
      </c>
      <c r="H2804" s="7">
        <v>28</v>
      </c>
      <c r="I2804" s="7">
        <v>-0.126792461328506</v>
      </c>
      <c r="J2804" s="7">
        <v>-5.0807912576418701E-2</v>
      </c>
    </row>
    <row r="2805" spans="2:10" x14ac:dyDescent="0.2">
      <c r="B2805" s="7">
        <v>1</v>
      </c>
      <c r="C2805" s="7">
        <v>29</v>
      </c>
      <c r="D2805" s="7">
        <v>-0.12947569102418699</v>
      </c>
      <c r="E2805" s="7">
        <v>-9.1024879369200604E-2</v>
      </c>
      <c r="G2805" s="7">
        <v>1</v>
      </c>
      <c r="H2805" s="7">
        <v>29</v>
      </c>
      <c r="I2805" s="7">
        <v>-0.12798843934655299</v>
      </c>
      <c r="J2805" s="7">
        <v>-3.9535740309130298E-2</v>
      </c>
    </row>
    <row r="2806" spans="2:10" x14ac:dyDescent="0.2">
      <c r="B2806" s="7">
        <v>2</v>
      </c>
      <c r="C2806" s="7">
        <v>29</v>
      </c>
      <c r="D2806" s="7">
        <v>6.04228086656899E-2</v>
      </c>
      <c r="E2806" s="7">
        <v>-1.91542096438919E-2</v>
      </c>
      <c r="G2806" s="7">
        <v>2</v>
      </c>
      <c r="H2806" s="7">
        <v>29</v>
      </c>
      <c r="I2806" s="7">
        <v>5.9291549700803997E-2</v>
      </c>
      <c r="J2806" s="7">
        <v>0.15396316120027201</v>
      </c>
    </row>
    <row r="2807" spans="2:10" x14ac:dyDescent="0.2">
      <c r="B2807" s="7">
        <v>3</v>
      </c>
      <c r="C2807" s="7">
        <v>29</v>
      </c>
      <c r="D2807" s="7">
        <v>-1.04459084794239E-2</v>
      </c>
      <c r="E2807" s="7">
        <v>7.8129310794156304E-2</v>
      </c>
      <c r="G2807" s="7">
        <v>3</v>
      </c>
      <c r="H2807" s="7">
        <v>29</v>
      </c>
      <c r="I2807" s="7">
        <v>-9.9612513984439505E-3</v>
      </c>
      <c r="J2807" s="7">
        <v>-8.0059305617096399E-2</v>
      </c>
    </row>
    <row r="2808" spans="2:10" x14ac:dyDescent="0.2">
      <c r="B2808" s="7">
        <v>4</v>
      </c>
      <c r="C2808" s="7">
        <v>29</v>
      </c>
      <c r="D2808" s="7">
        <v>0.12032231176096</v>
      </c>
      <c r="E2808" s="7">
        <v>3.0569970138533801E-2</v>
      </c>
      <c r="G2808" s="7">
        <v>4</v>
      </c>
      <c r="H2808" s="7">
        <v>29</v>
      </c>
      <c r="I2808" s="7">
        <v>0.11900305885432901</v>
      </c>
      <c r="J2808" s="7">
        <v>-3.6282725350663E-2</v>
      </c>
    </row>
    <row r="2809" spans="2:10" x14ac:dyDescent="0.2">
      <c r="B2809" s="7">
        <v>5</v>
      </c>
      <c r="C2809" s="7">
        <v>29</v>
      </c>
      <c r="D2809" s="7">
        <v>8.8156306132467499E-2</v>
      </c>
      <c r="E2809" s="7">
        <v>5.6816084167845601E-2</v>
      </c>
      <c r="G2809" s="7">
        <v>5</v>
      </c>
      <c r="H2809" s="7">
        <v>29</v>
      </c>
      <c r="I2809" s="7">
        <v>8.7799820093802994E-2</v>
      </c>
      <c r="J2809" s="7">
        <v>-2.5622146620269098E-2</v>
      </c>
    </row>
    <row r="2810" spans="2:10" x14ac:dyDescent="0.2">
      <c r="B2810" s="7">
        <v>6</v>
      </c>
      <c r="C2810" s="7">
        <v>29</v>
      </c>
      <c r="D2810" s="7">
        <v>4.6566667283051401E-2</v>
      </c>
      <c r="E2810" s="7">
        <v>-9.68757109324416E-2</v>
      </c>
      <c r="G2810" s="7">
        <v>6</v>
      </c>
      <c r="H2810" s="7">
        <v>29</v>
      </c>
      <c r="I2810" s="7">
        <v>4.5918782370645998E-2</v>
      </c>
      <c r="J2810" s="7">
        <v>-3.3292773162036902E-2</v>
      </c>
    </row>
    <row r="2811" spans="2:10" x14ac:dyDescent="0.2">
      <c r="B2811" s="7">
        <v>7</v>
      </c>
      <c r="C2811" s="7">
        <v>29</v>
      </c>
      <c r="D2811" s="7">
        <v>1.9038035727915799E-2</v>
      </c>
      <c r="E2811" s="7">
        <v>2.77403025806553E-2</v>
      </c>
      <c r="G2811" s="7">
        <v>7</v>
      </c>
      <c r="H2811" s="7">
        <v>29</v>
      </c>
      <c r="I2811" s="7">
        <v>1.7278094381802101E-2</v>
      </c>
      <c r="J2811" s="7">
        <v>6.0659238050758901E-2</v>
      </c>
    </row>
    <row r="2812" spans="2:10" x14ac:dyDescent="0.2">
      <c r="B2812" s="7">
        <v>8</v>
      </c>
      <c r="C2812" s="7">
        <v>29</v>
      </c>
      <c r="D2812" s="7">
        <v>6.6219171335322194E-2</v>
      </c>
      <c r="E2812" s="7">
        <v>0.105841168058792</v>
      </c>
      <c r="G2812" s="7">
        <v>8</v>
      </c>
      <c r="H2812" s="7">
        <v>29</v>
      </c>
      <c r="I2812" s="7">
        <v>6.4929800681520405E-2</v>
      </c>
      <c r="J2812" s="7">
        <v>-3.6061638585449501E-2</v>
      </c>
    </row>
    <row r="2813" spans="2:10" x14ac:dyDescent="0.2">
      <c r="B2813" s="7">
        <v>9</v>
      </c>
      <c r="C2813" s="7">
        <v>29</v>
      </c>
      <c r="D2813" s="7">
        <v>7.0609456496685902E-2</v>
      </c>
      <c r="E2813" s="7">
        <v>1.3092497492370301E-2</v>
      </c>
      <c r="G2813" s="7">
        <v>9</v>
      </c>
      <c r="H2813" s="7">
        <v>29</v>
      </c>
      <c r="I2813" s="7">
        <v>6.9356814392529401E-2</v>
      </c>
      <c r="J2813" s="7">
        <v>-6.4175269728759005E-2</v>
      </c>
    </row>
    <row r="2814" spans="2:10" x14ac:dyDescent="0.2">
      <c r="B2814" s="7">
        <v>10</v>
      </c>
      <c r="C2814" s="7">
        <v>29</v>
      </c>
      <c r="D2814" s="7">
        <v>-1.4100680673731599E-2</v>
      </c>
      <c r="E2814" s="7">
        <v>0.114282194683964</v>
      </c>
      <c r="G2814" s="7">
        <v>10</v>
      </c>
      <c r="H2814" s="7">
        <v>29</v>
      </c>
      <c r="I2814" s="7">
        <v>-1.45023293868212E-2</v>
      </c>
      <c r="J2814" s="7">
        <v>3.7859199918165699E-2</v>
      </c>
    </row>
    <row r="2815" spans="2:10" x14ac:dyDescent="0.2">
      <c r="B2815" s="7">
        <v>11</v>
      </c>
      <c r="C2815" s="7">
        <v>29</v>
      </c>
      <c r="D2815" s="7">
        <v>2.2900043074315601E-2</v>
      </c>
      <c r="E2815" s="7">
        <v>2.03078040690832E-2</v>
      </c>
      <c r="G2815" s="7">
        <v>11</v>
      </c>
      <c r="H2815" s="7">
        <v>29</v>
      </c>
      <c r="I2815" s="7">
        <v>2.2530886031330698E-2</v>
      </c>
      <c r="J2815" s="7">
        <v>8.1984283598504099E-2</v>
      </c>
    </row>
    <row r="2816" spans="2:10" x14ac:dyDescent="0.2">
      <c r="B2816" s="7">
        <v>12</v>
      </c>
      <c r="C2816" s="7">
        <v>29</v>
      </c>
      <c r="D2816" s="7">
        <v>0.15611094806734299</v>
      </c>
      <c r="E2816" s="7">
        <v>0.12949272333226899</v>
      </c>
      <c r="G2816" s="7">
        <v>12</v>
      </c>
      <c r="H2816" s="7">
        <v>29</v>
      </c>
      <c r="I2816" s="7">
        <v>0.151766388771962</v>
      </c>
      <c r="J2816" s="7">
        <v>0.113533364173006</v>
      </c>
    </row>
    <row r="2817" spans="2:10" x14ac:dyDescent="0.2">
      <c r="B2817" s="7">
        <v>13</v>
      </c>
      <c r="C2817" s="7">
        <v>29</v>
      </c>
      <c r="D2817" s="7">
        <v>6.0832712931032901E-2</v>
      </c>
      <c r="E2817" s="7">
        <v>4.5922925116553999E-2</v>
      </c>
      <c r="G2817" s="7">
        <v>13</v>
      </c>
      <c r="H2817" s="7">
        <v>29</v>
      </c>
      <c r="I2817" s="7">
        <v>5.9536945223413802E-2</v>
      </c>
      <c r="J2817" s="7">
        <v>-2.5219721411908799E-2</v>
      </c>
    </row>
    <row r="2818" spans="2:10" x14ac:dyDescent="0.2">
      <c r="B2818" s="7">
        <v>14</v>
      </c>
      <c r="C2818" s="7">
        <v>29</v>
      </c>
      <c r="D2818" s="7">
        <v>-1.9047314315927499E-2</v>
      </c>
      <c r="E2818" s="7">
        <v>-5.5753925970609703E-3</v>
      </c>
      <c r="G2818" s="7">
        <v>14</v>
      </c>
      <c r="H2818" s="7">
        <v>29</v>
      </c>
      <c r="I2818" s="7">
        <v>-1.96204225625509E-2</v>
      </c>
      <c r="J2818" s="7">
        <v>-6.5047936944639104E-2</v>
      </c>
    </row>
    <row r="2819" spans="2:10" x14ac:dyDescent="0.2">
      <c r="B2819" s="7">
        <v>15</v>
      </c>
      <c r="C2819" s="7">
        <v>29</v>
      </c>
      <c r="D2819" s="7">
        <v>0.15156961259391</v>
      </c>
      <c r="E2819" s="7">
        <v>0.16334728812577701</v>
      </c>
      <c r="G2819" s="7">
        <v>15</v>
      </c>
      <c r="H2819" s="7">
        <v>29</v>
      </c>
      <c r="I2819" s="7">
        <v>0.14830980239814301</v>
      </c>
      <c r="J2819" s="7">
        <v>0.161017416702503</v>
      </c>
    </row>
    <row r="2820" spans="2:10" x14ac:dyDescent="0.2">
      <c r="B2820" s="7">
        <v>16</v>
      </c>
      <c r="C2820" s="7">
        <v>29</v>
      </c>
      <c r="D2820" s="7">
        <v>4.0677513085240598E-2</v>
      </c>
      <c r="E2820" s="7">
        <v>0.22779178533052399</v>
      </c>
      <c r="G2820" s="7">
        <v>16</v>
      </c>
      <c r="H2820" s="7">
        <v>29</v>
      </c>
      <c r="I2820" s="7">
        <v>4.0164962442840797E-2</v>
      </c>
      <c r="J2820" s="7">
        <v>4.92139012563984E-2</v>
      </c>
    </row>
    <row r="2821" spans="2:10" x14ac:dyDescent="0.2">
      <c r="B2821" s="7">
        <v>17</v>
      </c>
      <c r="C2821" s="7">
        <v>29</v>
      </c>
      <c r="D2821" s="7">
        <v>3.1778812095515402E-3</v>
      </c>
      <c r="E2821" s="7">
        <v>-6.9231488472443203E-3</v>
      </c>
      <c r="G2821" s="7">
        <v>17</v>
      </c>
      <c r="H2821" s="7">
        <v>29</v>
      </c>
      <c r="I2821" s="7">
        <v>2.1433120882079501E-3</v>
      </c>
      <c r="J2821" s="7">
        <v>3.7996307224761799E-2</v>
      </c>
    </row>
    <row r="2822" spans="2:10" x14ac:dyDescent="0.2">
      <c r="B2822" s="7">
        <v>18</v>
      </c>
      <c r="C2822" s="7">
        <v>29</v>
      </c>
      <c r="D2822" s="7">
        <v>5.1924069111266603E-2</v>
      </c>
      <c r="E2822" s="7">
        <v>-0.140560834871712</v>
      </c>
      <c r="G2822" s="7">
        <v>18</v>
      </c>
      <c r="H2822" s="7">
        <v>29</v>
      </c>
      <c r="I2822" s="7">
        <v>5.1017549971091598E-2</v>
      </c>
      <c r="J2822" s="7">
        <v>7.2787910161360395E-2</v>
      </c>
    </row>
    <row r="2823" spans="2:10" x14ac:dyDescent="0.2">
      <c r="B2823" s="7">
        <v>19</v>
      </c>
      <c r="C2823" s="7">
        <v>29</v>
      </c>
      <c r="D2823" s="7">
        <v>0.16644167548165001</v>
      </c>
      <c r="E2823" s="7">
        <v>0.138042081006541</v>
      </c>
      <c r="G2823" s="7">
        <v>19</v>
      </c>
      <c r="H2823" s="7">
        <v>29</v>
      </c>
      <c r="I2823" s="7">
        <v>0.16307071617237101</v>
      </c>
      <c r="J2823" s="7">
        <v>0.156587334273255</v>
      </c>
    </row>
    <row r="2824" spans="2:10" x14ac:dyDescent="0.2">
      <c r="B2824" s="7">
        <v>20</v>
      </c>
      <c r="C2824" s="7">
        <v>29</v>
      </c>
      <c r="D2824" s="7">
        <v>-3.1951493961541302E-2</v>
      </c>
      <c r="E2824" s="7">
        <v>-1.73776100134111E-2</v>
      </c>
      <c r="G2824" s="7">
        <v>20</v>
      </c>
      <c r="H2824" s="7">
        <v>29</v>
      </c>
      <c r="I2824" s="7">
        <v>-3.2752376216070203E-2</v>
      </c>
      <c r="J2824" s="7">
        <v>7.6356976760485501E-2</v>
      </c>
    </row>
    <row r="2825" spans="2:10" x14ac:dyDescent="0.2">
      <c r="B2825" s="7">
        <v>21</v>
      </c>
      <c r="C2825" s="7">
        <v>29</v>
      </c>
      <c r="D2825" s="7">
        <v>9.9395826792662206E-2</v>
      </c>
      <c r="E2825" s="7">
        <v>0.10125365084596</v>
      </c>
      <c r="G2825" s="7">
        <v>21</v>
      </c>
      <c r="H2825" s="7">
        <v>29</v>
      </c>
      <c r="I2825" s="7">
        <v>9.7339175608172304E-2</v>
      </c>
      <c r="J2825" s="7">
        <v>0.14322704973032599</v>
      </c>
    </row>
    <row r="2826" spans="2:10" x14ac:dyDescent="0.2">
      <c r="B2826" s="7">
        <v>22</v>
      </c>
      <c r="C2826" s="7">
        <v>29</v>
      </c>
      <c r="D2826" s="7">
        <v>7.5963611037202797E-2</v>
      </c>
      <c r="E2826" s="7">
        <v>7.8445376631406397E-2</v>
      </c>
      <c r="G2826" s="7">
        <v>22</v>
      </c>
      <c r="H2826" s="7">
        <v>29</v>
      </c>
      <c r="I2826" s="7">
        <v>7.4650358406348302E-2</v>
      </c>
      <c r="J2826" s="7">
        <v>-2.8797433084696102E-2</v>
      </c>
    </row>
    <row r="2827" spans="2:10" x14ac:dyDescent="0.2">
      <c r="B2827" s="7">
        <v>23</v>
      </c>
      <c r="C2827" s="7">
        <v>29</v>
      </c>
      <c r="D2827" s="7">
        <v>0.12752497661152501</v>
      </c>
      <c r="E2827" s="7">
        <v>5.8526040513777702E-2</v>
      </c>
      <c r="G2827" s="7">
        <v>23</v>
      </c>
      <c r="H2827" s="7">
        <v>29</v>
      </c>
      <c r="I2827" s="7">
        <v>0.12786248187725799</v>
      </c>
      <c r="J2827" s="7">
        <v>0.137247574486486</v>
      </c>
    </row>
    <row r="2828" spans="2:10" x14ac:dyDescent="0.2">
      <c r="B2828" s="7">
        <v>24</v>
      </c>
      <c r="C2828" s="7">
        <v>29</v>
      </c>
      <c r="D2828" s="7">
        <v>4.6958207106200703E-2</v>
      </c>
      <c r="E2828" s="7">
        <v>-0.16016627420982099</v>
      </c>
      <c r="G2828" s="7">
        <v>24</v>
      </c>
      <c r="H2828" s="7">
        <v>29</v>
      </c>
      <c r="I2828" s="7">
        <v>4.6145967237659E-2</v>
      </c>
      <c r="J2828" s="7">
        <v>-2.1428207921100999E-2</v>
      </c>
    </row>
    <row r="2829" spans="2:10" x14ac:dyDescent="0.2">
      <c r="B2829" s="7">
        <v>25</v>
      </c>
      <c r="C2829" s="7">
        <v>29</v>
      </c>
      <c r="D2829" s="7">
        <v>0.14167624127557599</v>
      </c>
      <c r="E2829" s="7">
        <v>3.4116995108298E-2</v>
      </c>
      <c r="G2829" s="7">
        <v>25</v>
      </c>
      <c r="H2829" s="7">
        <v>29</v>
      </c>
      <c r="I2829" s="7">
        <v>0.13925892981788099</v>
      </c>
      <c r="J2829" s="7">
        <v>0.12529100859930001</v>
      </c>
    </row>
    <row r="2830" spans="2:10" x14ac:dyDescent="0.2">
      <c r="B2830" s="7">
        <v>26</v>
      </c>
      <c r="C2830" s="7">
        <v>29</v>
      </c>
      <c r="D2830" s="7">
        <v>7.6051198533106906E-2</v>
      </c>
      <c r="E2830" s="7">
        <v>-4.3332435931669799E-2</v>
      </c>
      <c r="G2830" s="7">
        <v>26</v>
      </c>
      <c r="H2830" s="7">
        <v>29</v>
      </c>
      <c r="I2830" s="7">
        <v>7.4446477667079194E-2</v>
      </c>
      <c r="J2830" s="7">
        <v>0.115585958882453</v>
      </c>
    </row>
    <row r="2831" spans="2:10" x14ac:dyDescent="0.2">
      <c r="B2831" s="7">
        <v>27</v>
      </c>
      <c r="C2831" s="7">
        <v>29</v>
      </c>
      <c r="D2831" s="7">
        <v>-3.5985292054189003E-2</v>
      </c>
      <c r="E2831" s="7">
        <v>0.13182586673098801</v>
      </c>
      <c r="G2831" s="7">
        <v>27</v>
      </c>
      <c r="H2831" s="7">
        <v>29</v>
      </c>
      <c r="I2831" s="7">
        <v>-3.5938652472377298E-2</v>
      </c>
      <c r="J2831" s="7">
        <v>-0.112399151197296</v>
      </c>
    </row>
    <row r="2832" spans="2:10" x14ac:dyDescent="0.2">
      <c r="B2832" s="7">
        <v>28</v>
      </c>
      <c r="C2832" s="7">
        <v>29</v>
      </c>
      <c r="D2832" s="7">
        <v>-6.7299490051350802E-2</v>
      </c>
      <c r="E2832" s="7">
        <v>-0.101600597749693</v>
      </c>
      <c r="G2832" s="7">
        <v>28</v>
      </c>
      <c r="H2832" s="7">
        <v>29</v>
      </c>
      <c r="I2832" s="7">
        <v>-6.6956275600336596E-2</v>
      </c>
      <c r="J2832" s="7">
        <v>9.8734177633747998E-3</v>
      </c>
    </row>
    <row r="2833" spans="2:10" x14ac:dyDescent="0.2">
      <c r="B2833" s="7">
        <v>29</v>
      </c>
      <c r="C2833" s="7">
        <v>29</v>
      </c>
      <c r="D2833" s="7">
        <v>1.7776853194951599E-2</v>
      </c>
      <c r="E2833" s="7">
        <v>8.9446891377217994E-2</v>
      </c>
      <c r="G2833" s="7">
        <v>29</v>
      </c>
      <c r="H2833" s="7">
        <v>29</v>
      </c>
      <c r="I2833" s="7">
        <v>1.78913898773558E-2</v>
      </c>
      <c r="J2833" s="7">
        <v>7.1726040233329499E-2</v>
      </c>
    </row>
    <row r="2834" spans="2:10" x14ac:dyDescent="0.2">
      <c r="B2834" s="7">
        <v>30</v>
      </c>
      <c r="C2834" s="7">
        <v>29</v>
      </c>
      <c r="D2834" s="7">
        <v>4.5081130849576198E-2</v>
      </c>
      <c r="E2834" s="7">
        <v>3.25673538947635E-2</v>
      </c>
      <c r="G2834" s="7">
        <v>30</v>
      </c>
      <c r="H2834" s="7">
        <v>29</v>
      </c>
      <c r="I2834" s="7">
        <v>4.4559644954460999E-2</v>
      </c>
      <c r="J2834" s="7">
        <v>9.3056194327852296E-2</v>
      </c>
    </row>
    <row r="2835" spans="2:10" x14ac:dyDescent="0.2">
      <c r="B2835" s="7">
        <v>31</v>
      </c>
      <c r="C2835" s="7">
        <v>29</v>
      </c>
      <c r="D2835" s="7">
        <v>-2.10157709560574E-2</v>
      </c>
      <c r="E2835" s="7">
        <v>7.23419886224521E-2</v>
      </c>
      <c r="G2835" s="7">
        <v>31</v>
      </c>
      <c r="H2835" s="7">
        <v>29</v>
      </c>
      <c r="I2835" s="7">
        <v>-1.9900567342961799E-2</v>
      </c>
      <c r="J2835" s="7">
        <v>1.0844102955077E-2</v>
      </c>
    </row>
    <row r="2836" spans="2:10" x14ac:dyDescent="0.2">
      <c r="B2836" s="7">
        <v>32</v>
      </c>
      <c r="C2836" s="7">
        <v>29</v>
      </c>
      <c r="D2836" s="7">
        <v>8.7126658849294696E-3</v>
      </c>
      <c r="E2836" s="7">
        <v>1.78742405949084E-2</v>
      </c>
      <c r="G2836" s="7">
        <v>32</v>
      </c>
      <c r="H2836" s="7">
        <v>29</v>
      </c>
      <c r="I2836" s="7">
        <v>8.2235581218839098E-3</v>
      </c>
      <c r="J2836" s="7">
        <v>-1.19535821055328E-2</v>
      </c>
    </row>
    <row r="2837" spans="2:10" x14ac:dyDescent="0.2">
      <c r="B2837" s="7">
        <v>33</v>
      </c>
      <c r="C2837" s="7">
        <v>29</v>
      </c>
      <c r="D2837" s="7">
        <v>3.4278366708211799E-2</v>
      </c>
      <c r="E2837" s="7">
        <v>6.9635791778262401E-2</v>
      </c>
      <c r="G2837" s="7">
        <v>33</v>
      </c>
      <c r="H2837" s="7">
        <v>29</v>
      </c>
      <c r="I2837" s="7">
        <v>3.4355381944296298E-2</v>
      </c>
      <c r="J2837" s="7">
        <v>2.2452902626549E-2</v>
      </c>
    </row>
    <row r="2838" spans="2:10" x14ac:dyDescent="0.2">
      <c r="B2838" s="7">
        <v>34</v>
      </c>
      <c r="C2838" s="7">
        <v>29</v>
      </c>
      <c r="D2838" s="7">
        <v>6.6831242932988894E-2</v>
      </c>
      <c r="E2838" s="7">
        <v>1.7774040138363902E-2</v>
      </c>
      <c r="G2838" s="7">
        <v>34</v>
      </c>
      <c r="H2838" s="7">
        <v>29</v>
      </c>
      <c r="I2838" s="7">
        <v>6.5271919435084605E-2</v>
      </c>
      <c r="J2838" s="7">
        <v>9.7129477231727698E-2</v>
      </c>
    </row>
    <row r="2839" spans="2:10" x14ac:dyDescent="0.2">
      <c r="B2839" s="7">
        <v>35</v>
      </c>
      <c r="C2839" s="7">
        <v>29</v>
      </c>
      <c r="D2839" s="7">
        <v>-3.5489434138630899E-2</v>
      </c>
      <c r="E2839" s="7">
        <v>-1.0045935496338001E-2</v>
      </c>
      <c r="G2839" s="7">
        <v>35</v>
      </c>
      <c r="H2839" s="7">
        <v>29</v>
      </c>
      <c r="I2839" s="7">
        <v>-3.5431613345067198E-2</v>
      </c>
      <c r="J2839" s="7">
        <v>-9.7472557865323495E-2</v>
      </c>
    </row>
    <row r="2840" spans="2:10" x14ac:dyDescent="0.2">
      <c r="B2840" s="7">
        <v>36</v>
      </c>
      <c r="C2840" s="7">
        <v>29</v>
      </c>
      <c r="D2840" s="7">
        <v>2.47418297545288E-2</v>
      </c>
      <c r="E2840" s="7">
        <v>-2.6182691940850801E-2</v>
      </c>
      <c r="G2840" s="7">
        <v>36</v>
      </c>
      <c r="H2840" s="7">
        <v>29</v>
      </c>
      <c r="I2840" s="7">
        <v>2.5341839509076501E-2</v>
      </c>
      <c r="J2840" s="7">
        <v>0.13210547081149901</v>
      </c>
    </row>
    <row r="2841" spans="2:10" x14ac:dyDescent="0.2">
      <c r="B2841" s="7">
        <v>37</v>
      </c>
      <c r="C2841" s="7">
        <v>29</v>
      </c>
      <c r="D2841" s="7">
        <v>4.9129273724360302E-2</v>
      </c>
      <c r="E2841" s="7">
        <v>6.6043367412473394E-2</v>
      </c>
      <c r="G2841" s="7">
        <v>37</v>
      </c>
      <c r="H2841" s="7">
        <v>29</v>
      </c>
      <c r="I2841" s="7">
        <v>4.8251926295712601E-2</v>
      </c>
      <c r="J2841" s="7">
        <v>-8.8566697452234805E-2</v>
      </c>
    </row>
    <row r="2842" spans="2:10" x14ac:dyDescent="0.2">
      <c r="B2842" s="7">
        <v>38</v>
      </c>
      <c r="C2842" s="7">
        <v>29</v>
      </c>
      <c r="D2842" s="7">
        <v>3.6379903253696902E-2</v>
      </c>
      <c r="E2842" s="7">
        <v>-5.7182053298096697E-2</v>
      </c>
      <c r="G2842" s="7">
        <v>38</v>
      </c>
      <c r="H2842" s="7">
        <v>29</v>
      </c>
      <c r="I2842" s="7">
        <v>3.61657268626168E-2</v>
      </c>
      <c r="J2842" s="7">
        <v>-2.1696256626722002E-3</v>
      </c>
    </row>
    <row r="2843" spans="2:10" x14ac:dyDescent="0.2">
      <c r="B2843" s="7">
        <v>39</v>
      </c>
      <c r="C2843" s="7">
        <v>29</v>
      </c>
      <c r="D2843" s="7">
        <v>0.18130924678405999</v>
      </c>
      <c r="E2843" s="7">
        <v>9.6724009976012895E-2</v>
      </c>
      <c r="G2843" s="7">
        <v>39</v>
      </c>
      <c r="H2843" s="7">
        <v>29</v>
      </c>
      <c r="I2843" s="7">
        <v>0.17342811768107499</v>
      </c>
      <c r="J2843" s="7">
        <v>0.16393028707629501</v>
      </c>
    </row>
    <row r="2844" spans="2:10" x14ac:dyDescent="0.2">
      <c r="B2844" s="7">
        <v>40</v>
      </c>
      <c r="C2844" s="7">
        <v>29</v>
      </c>
      <c r="D2844" s="7">
        <v>0.31354693068256301</v>
      </c>
      <c r="E2844" s="7">
        <v>0.35513317107071402</v>
      </c>
      <c r="G2844" s="7">
        <v>40</v>
      </c>
      <c r="H2844" s="7">
        <v>29</v>
      </c>
      <c r="I2844" s="7">
        <v>0.30646669312286501</v>
      </c>
      <c r="J2844" s="7">
        <v>0.19782130112767499</v>
      </c>
    </row>
    <row r="2845" spans="2:10" x14ac:dyDescent="0.2">
      <c r="B2845" s="7">
        <v>41</v>
      </c>
      <c r="C2845" s="7">
        <v>29</v>
      </c>
      <c r="D2845" s="7">
        <v>-2.9855047210172202E-2</v>
      </c>
      <c r="E2845" s="7">
        <v>5.4433384288945098E-2</v>
      </c>
      <c r="G2845" s="7">
        <v>41</v>
      </c>
      <c r="H2845" s="7">
        <v>29</v>
      </c>
      <c r="I2845" s="7">
        <v>-3.12865424277868E-2</v>
      </c>
      <c r="J2845" s="7">
        <v>3.4011293329633902E-2</v>
      </c>
    </row>
    <row r="2846" spans="2:10" x14ac:dyDescent="0.2">
      <c r="B2846" s="7">
        <v>42</v>
      </c>
      <c r="C2846" s="7">
        <v>29</v>
      </c>
      <c r="D2846" s="7">
        <v>3.1380997012190499E-2</v>
      </c>
      <c r="E2846" s="7">
        <v>-5.4765615581709802E-2</v>
      </c>
      <c r="G2846" s="7">
        <v>42</v>
      </c>
      <c r="H2846" s="7">
        <v>29</v>
      </c>
      <c r="I2846" s="7">
        <v>3.0882187684244201E-2</v>
      </c>
      <c r="J2846" s="7">
        <v>-3.8077049809401402E-2</v>
      </c>
    </row>
    <row r="2847" spans="2:10" x14ac:dyDescent="0.2">
      <c r="B2847" s="7">
        <v>43</v>
      </c>
      <c r="C2847" s="7">
        <v>29</v>
      </c>
      <c r="D2847" s="7">
        <v>-5.2607176229217999E-3</v>
      </c>
      <c r="E2847" s="7">
        <v>-1.9084898748317002E-2</v>
      </c>
      <c r="G2847" s="7">
        <v>43</v>
      </c>
      <c r="H2847" s="7">
        <v>29</v>
      </c>
      <c r="I2847" s="7">
        <v>-5.1398996177161003E-3</v>
      </c>
      <c r="J2847" s="7">
        <v>6.9574309276874594E-2</v>
      </c>
    </row>
    <row r="2848" spans="2:10" x14ac:dyDescent="0.2">
      <c r="B2848" s="7">
        <v>44</v>
      </c>
      <c r="C2848" s="7">
        <v>29</v>
      </c>
      <c r="D2848" s="7">
        <v>5.72268383049028E-2</v>
      </c>
      <c r="E2848" s="7">
        <v>-5.54475222606587E-3</v>
      </c>
      <c r="G2848" s="7">
        <v>44</v>
      </c>
      <c r="H2848" s="7">
        <v>29</v>
      </c>
      <c r="I2848" s="7">
        <v>5.6359526320110702E-2</v>
      </c>
      <c r="J2848" s="7">
        <v>4.3337993358276698E-2</v>
      </c>
    </row>
    <row r="2849" spans="2:10" x14ac:dyDescent="0.2">
      <c r="B2849" s="7">
        <v>45</v>
      </c>
      <c r="C2849" s="7">
        <v>29</v>
      </c>
      <c r="D2849" s="7">
        <v>3.29145793659604E-2</v>
      </c>
      <c r="E2849" s="7">
        <v>7.2107702776745206E-2</v>
      </c>
      <c r="G2849" s="7">
        <v>45</v>
      </c>
      <c r="H2849" s="7">
        <v>29</v>
      </c>
      <c r="I2849" s="7">
        <v>3.2412091257664401E-2</v>
      </c>
      <c r="J2849" s="7">
        <v>-4.85097389224034E-2</v>
      </c>
    </row>
    <row r="2850" spans="2:10" x14ac:dyDescent="0.2">
      <c r="B2850" s="7">
        <v>46</v>
      </c>
      <c r="C2850" s="7">
        <v>29</v>
      </c>
      <c r="D2850" s="7">
        <v>7.7576331228510903E-2</v>
      </c>
      <c r="E2850" s="7">
        <v>6.3263460916662198E-2</v>
      </c>
      <c r="G2850" s="7">
        <v>46</v>
      </c>
      <c r="H2850" s="7">
        <v>29</v>
      </c>
      <c r="I2850" s="7">
        <v>7.6237731174424894E-2</v>
      </c>
      <c r="J2850" s="7">
        <v>-5.79538161130344E-2</v>
      </c>
    </row>
    <row r="2851" spans="2:10" x14ac:dyDescent="0.2">
      <c r="B2851" s="7">
        <v>47</v>
      </c>
      <c r="C2851" s="7">
        <v>29</v>
      </c>
      <c r="D2851" s="7">
        <v>0.38536423464724501</v>
      </c>
      <c r="E2851" s="7">
        <v>0.272198365769451</v>
      </c>
      <c r="G2851" s="7">
        <v>47</v>
      </c>
      <c r="H2851" s="7">
        <v>29</v>
      </c>
      <c r="I2851" s="7">
        <v>0.38680837157653403</v>
      </c>
      <c r="J2851" s="7">
        <v>0.49257345877202702</v>
      </c>
    </row>
    <row r="2852" spans="2:10" x14ac:dyDescent="0.2">
      <c r="B2852" s="7">
        <v>48</v>
      </c>
      <c r="C2852" s="7">
        <v>29</v>
      </c>
      <c r="D2852" s="7">
        <v>-0.10067363687679499</v>
      </c>
      <c r="E2852" s="7">
        <v>-0.15645089202346099</v>
      </c>
      <c r="G2852" s="7">
        <v>48</v>
      </c>
      <c r="H2852" s="7">
        <v>29</v>
      </c>
      <c r="I2852" s="7">
        <v>-0.10059839579615699</v>
      </c>
      <c r="J2852" s="7">
        <v>5.1809837006204298E-2</v>
      </c>
    </row>
    <row r="2853" spans="2:10" x14ac:dyDescent="0.2">
      <c r="B2853" s="7">
        <v>49</v>
      </c>
      <c r="C2853" s="7">
        <v>29</v>
      </c>
      <c r="D2853" s="7">
        <v>8.8226830693885802E-2</v>
      </c>
      <c r="E2853" s="7">
        <v>7.0092067489376603E-2</v>
      </c>
      <c r="G2853" s="7">
        <v>49</v>
      </c>
      <c r="H2853" s="7">
        <v>29</v>
      </c>
      <c r="I2853" s="7">
        <v>8.7327310278780601E-2</v>
      </c>
      <c r="J2853" s="7">
        <v>8.67328535281775E-2</v>
      </c>
    </row>
    <row r="2854" spans="2:10" x14ac:dyDescent="0.2">
      <c r="B2854" s="7">
        <v>50</v>
      </c>
      <c r="C2854" s="7">
        <v>29</v>
      </c>
      <c r="D2854" s="7">
        <v>0.13281955171822901</v>
      </c>
      <c r="E2854" s="7">
        <v>2.3241077556700199E-2</v>
      </c>
      <c r="G2854" s="7">
        <v>50</v>
      </c>
      <c r="H2854" s="7">
        <v>29</v>
      </c>
      <c r="I2854" s="7">
        <v>0.12992911239319499</v>
      </c>
      <c r="J2854" s="7">
        <v>0.13677597054763299</v>
      </c>
    </row>
    <row r="2855" spans="2:10" x14ac:dyDescent="0.2">
      <c r="B2855" s="7">
        <v>51</v>
      </c>
      <c r="C2855" s="7">
        <v>29</v>
      </c>
      <c r="D2855" s="7">
        <v>3.69351139377194E-3</v>
      </c>
      <c r="E2855" s="7">
        <v>7.7934120821412406E-2</v>
      </c>
      <c r="G2855" s="7">
        <v>51</v>
      </c>
      <c r="H2855" s="7">
        <v>29</v>
      </c>
      <c r="I2855" s="7">
        <v>4.3785708207888501E-3</v>
      </c>
      <c r="J2855" s="7">
        <v>-7.8494782705176291E-3</v>
      </c>
    </row>
    <row r="2856" spans="2:10" x14ac:dyDescent="0.2">
      <c r="B2856" s="7">
        <v>52</v>
      </c>
      <c r="C2856" s="7">
        <v>29</v>
      </c>
      <c r="D2856" s="7">
        <v>-0.124306170153845</v>
      </c>
      <c r="E2856" s="7">
        <v>0.14635850328258501</v>
      </c>
      <c r="G2856" s="7">
        <v>52</v>
      </c>
      <c r="H2856" s="7">
        <v>29</v>
      </c>
      <c r="I2856" s="7">
        <v>-0.12157183718524101</v>
      </c>
      <c r="J2856" s="7">
        <v>0.20577829555191099</v>
      </c>
    </row>
    <row r="2857" spans="2:10" x14ac:dyDescent="0.2">
      <c r="B2857" s="7">
        <v>53</v>
      </c>
      <c r="C2857" s="7">
        <v>29</v>
      </c>
      <c r="D2857" s="7">
        <v>8.9659724685802206E-3</v>
      </c>
      <c r="E2857" s="7">
        <v>5.2861932808696097E-2</v>
      </c>
      <c r="G2857" s="7">
        <v>53</v>
      </c>
      <c r="H2857" s="7">
        <v>29</v>
      </c>
      <c r="I2857" s="7">
        <v>9.3031467091400106E-3</v>
      </c>
      <c r="J2857" s="7">
        <v>8.7718328449004596E-2</v>
      </c>
    </row>
    <row r="2858" spans="2:10" x14ac:dyDescent="0.2">
      <c r="B2858" s="7">
        <v>54</v>
      </c>
      <c r="C2858" s="7">
        <v>29</v>
      </c>
      <c r="D2858" s="7">
        <v>4.2533713664375299E-2</v>
      </c>
      <c r="E2858" s="7">
        <v>1.04706374857022E-2</v>
      </c>
      <c r="G2858" s="7">
        <v>54</v>
      </c>
      <c r="H2858" s="7">
        <v>29</v>
      </c>
      <c r="I2858" s="7">
        <v>4.2411107688054499E-2</v>
      </c>
      <c r="J2858" s="7">
        <v>-3.4253537697553703E-2</v>
      </c>
    </row>
    <row r="2859" spans="2:10" x14ac:dyDescent="0.2">
      <c r="B2859" s="7">
        <v>55</v>
      </c>
      <c r="C2859" s="7">
        <v>29</v>
      </c>
      <c r="D2859" s="7">
        <v>-3.8943723952265898E-2</v>
      </c>
      <c r="E2859" s="7">
        <v>-5.5516853328390098E-2</v>
      </c>
      <c r="G2859" s="7">
        <v>55</v>
      </c>
      <c r="H2859" s="7">
        <v>29</v>
      </c>
      <c r="I2859" s="7">
        <v>-3.8314180807046398E-2</v>
      </c>
      <c r="J2859" s="7">
        <v>5.8988864968898498E-2</v>
      </c>
    </row>
    <row r="2860" spans="2:10" x14ac:dyDescent="0.2">
      <c r="B2860" s="7">
        <v>56</v>
      </c>
      <c r="C2860" s="7">
        <v>29</v>
      </c>
      <c r="D2860" s="7">
        <v>-8.7543877021562203E-2</v>
      </c>
      <c r="E2860" s="7">
        <v>0.14542978302939499</v>
      </c>
      <c r="G2860" s="7">
        <v>56</v>
      </c>
      <c r="H2860" s="7">
        <v>29</v>
      </c>
      <c r="I2860" s="7">
        <v>-8.7279027855817801E-2</v>
      </c>
      <c r="J2860" s="7">
        <v>-4.4364962019305003E-2</v>
      </c>
    </row>
    <row r="2861" spans="2:10" x14ac:dyDescent="0.2">
      <c r="B2861" s="7">
        <v>57</v>
      </c>
      <c r="C2861" s="7">
        <v>29</v>
      </c>
      <c r="D2861" s="7">
        <v>-3.2721268172736899E-2</v>
      </c>
      <c r="E2861" s="7">
        <v>8.2855979588725096E-3</v>
      </c>
      <c r="G2861" s="7">
        <v>57</v>
      </c>
      <c r="H2861" s="7">
        <v>29</v>
      </c>
      <c r="I2861" s="7">
        <v>-3.0599961618205999E-2</v>
      </c>
      <c r="J2861" s="7">
        <v>0.16888333239502901</v>
      </c>
    </row>
    <row r="2862" spans="2:10" x14ac:dyDescent="0.2">
      <c r="B2862" s="7">
        <v>58</v>
      </c>
      <c r="C2862" s="7">
        <v>29</v>
      </c>
      <c r="D2862" s="7">
        <v>5.0224888446610501E-2</v>
      </c>
      <c r="E2862" s="7">
        <v>0.16689004317980299</v>
      </c>
      <c r="G2862" s="7">
        <v>58</v>
      </c>
      <c r="H2862" s="7">
        <v>29</v>
      </c>
      <c r="I2862" s="7">
        <v>4.9426915875392802E-2</v>
      </c>
      <c r="J2862" s="7">
        <v>-3.4826125631277599E-2</v>
      </c>
    </row>
    <row r="2863" spans="2:10" x14ac:dyDescent="0.2">
      <c r="B2863" s="7">
        <v>59</v>
      </c>
      <c r="C2863" s="7">
        <v>29</v>
      </c>
      <c r="D2863" s="7">
        <v>8.3863403213619795E-3</v>
      </c>
      <c r="E2863" s="7">
        <v>3.7973947248737303E-2</v>
      </c>
      <c r="G2863" s="7">
        <v>59</v>
      </c>
      <c r="H2863" s="7">
        <v>29</v>
      </c>
      <c r="I2863" s="7">
        <v>8.1086557632765698E-3</v>
      </c>
      <c r="J2863" s="7">
        <v>-0.103419096409988</v>
      </c>
    </row>
    <row r="2864" spans="2:10" x14ac:dyDescent="0.2">
      <c r="B2864" s="7">
        <v>60</v>
      </c>
      <c r="C2864" s="7">
        <v>29</v>
      </c>
      <c r="D2864" s="7">
        <v>0.23896181989241499</v>
      </c>
      <c r="E2864" s="7">
        <v>0.15771243768840901</v>
      </c>
      <c r="G2864" s="7">
        <v>60</v>
      </c>
      <c r="H2864" s="7">
        <v>29</v>
      </c>
      <c r="I2864" s="7">
        <v>0.22979416773276401</v>
      </c>
      <c r="J2864" s="7">
        <v>8.8115138796494505E-2</v>
      </c>
    </row>
    <row r="2865" spans="2:10" x14ac:dyDescent="0.2">
      <c r="B2865" s="7">
        <v>61</v>
      </c>
      <c r="C2865" s="7">
        <v>29</v>
      </c>
      <c r="D2865" s="7">
        <v>0.153200061627116</v>
      </c>
      <c r="E2865" s="7">
        <v>-2.3108280631948499E-2</v>
      </c>
      <c r="G2865" s="7">
        <v>61</v>
      </c>
      <c r="H2865" s="7">
        <v>29</v>
      </c>
      <c r="I2865" s="7">
        <v>0.14934020837652701</v>
      </c>
      <c r="J2865" s="7">
        <v>0.10535470491696799</v>
      </c>
    </row>
    <row r="2866" spans="2:10" x14ac:dyDescent="0.2">
      <c r="B2866" s="7">
        <v>62</v>
      </c>
      <c r="C2866" s="7">
        <v>29</v>
      </c>
      <c r="D2866" s="7">
        <v>0.151432607099379</v>
      </c>
      <c r="E2866" s="7">
        <v>-4.5924076583006004E-3</v>
      </c>
      <c r="G2866" s="7">
        <v>62</v>
      </c>
      <c r="H2866" s="7">
        <v>29</v>
      </c>
      <c r="I2866" s="7">
        <v>0.14943206769297099</v>
      </c>
      <c r="J2866" s="7">
        <v>0.15359552024495299</v>
      </c>
    </row>
    <row r="2867" spans="2:10" x14ac:dyDescent="0.2">
      <c r="B2867" s="7">
        <v>63</v>
      </c>
      <c r="C2867" s="7">
        <v>29</v>
      </c>
      <c r="D2867" s="7">
        <v>7.0986073575813394E-2</v>
      </c>
      <c r="E2867" s="7">
        <v>-4.6953851198603402E-2</v>
      </c>
      <c r="G2867" s="7">
        <v>63</v>
      </c>
      <c r="H2867" s="7">
        <v>29</v>
      </c>
      <c r="I2867" s="7">
        <v>6.9880011277998505E-2</v>
      </c>
      <c r="J2867" s="7">
        <v>-0.10819462516089701</v>
      </c>
    </row>
    <row r="2868" spans="2:10" x14ac:dyDescent="0.2">
      <c r="B2868" s="7">
        <v>64</v>
      </c>
      <c r="C2868" s="7">
        <v>29</v>
      </c>
      <c r="D2868" s="7">
        <v>7.2387616607709803E-3</v>
      </c>
      <c r="E2868" s="7">
        <v>3.1591155631583802E-2</v>
      </c>
      <c r="G2868" s="7">
        <v>64</v>
      </c>
      <c r="H2868" s="7">
        <v>29</v>
      </c>
      <c r="I2868" s="7">
        <v>7.64860070245543E-3</v>
      </c>
      <c r="J2868" s="7">
        <v>1.6163461668931199E-2</v>
      </c>
    </row>
    <row r="2869" spans="2:10" x14ac:dyDescent="0.2">
      <c r="B2869" s="7">
        <v>65</v>
      </c>
      <c r="C2869" s="7">
        <v>29</v>
      </c>
      <c r="D2869" s="7">
        <v>-3.1588267431522397E-2</v>
      </c>
      <c r="E2869" s="7">
        <v>5.7590897300111799E-2</v>
      </c>
      <c r="G2869" s="7">
        <v>65</v>
      </c>
      <c r="H2869" s="7">
        <v>29</v>
      </c>
      <c r="I2869" s="7">
        <v>-3.28499490377148E-2</v>
      </c>
      <c r="J2869" s="7">
        <v>9.5055189710247803E-2</v>
      </c>
    </row>
    <row r="2870" spans="2:10" x14ac:dyDescent="0.2">
      <c r="B2870" s="7">
        <v>66</v>
      </c>
      <c r="C2870" s="7">
        <v>29</v>
      </c>
      <c r="D2870" s="7">
        <v>7.1091604321457794E-2</v>
      </c>
      <c r="E2870" s="7">
        <v>0.14616370705081</v>
      </c>
      <c r="G2870" s="7">
        <v>66</v>
      </c>
      <c r="H2870" s="7">
        <v>29</v>
      </c>
      <c r="I2870" s="7">
        <v>6.9621632085612006E-2</v>
      </c>
      <c r="J2870" s="7">
        <v>0.20806671539051499</v>
      </c>
    </row>
    <row r="2871" spans="2:10" x14ac:dyDescent="0.2">
      <c r="B2871" s="7">
        <v>67</v>
      </c>
      <c r="C2871" s="7">
        <v>29</v>
      </c>
      <c r="D2871" s="7">
        <v>0.131334439194221</v>
      </c>
      <c r="E2871" s="7">
        <v>0.12596781932758599</v>
      </c>
      <c r="G2871" s="7">
        <v>67</v>
      </c>
      <c r="H2871" s="7">
        <v>29</v>
      </c>
      <c r="I2871" s="7">
        <v>0.12615935534153599</v>
      </c>
      <c r="J2871" s="7">
        <v>6.9967278049205994E-2</v>
      </c>
    </row>
    <row r="2872" spans="2:10" x14ac:dyDescent="0.2">
      <c r="B2872" s="7">
        <v>68</v>
      </c>
      <c r="C2872" s="7">
        <v>29</v>
      </c>
      <c r="D2872" s="7">
        <v>8.5544857569193004E-3</v>
      </c>
      <c r="E2872" s="7">
        <v>6.01771394615538E-2</v>
      </c>
      <c r="G2872" s="7">
        <v>68</v>
      </c>
      <c r="H2872" s="7">
        <v>29</v>
      </c>
      <c r="I2872" s="7">
        <v>7.7194774425643998E-3</v>
      </c>
      <c r="J2872" s="7">
        <v>0.10043429565722101</v>
      </c>
    </row>
    <row r="2873" spans="2:10" x14ac:dyDescent="0.2">
      <c r="B2873" s="7">
        <v>69</v>
      </c>
      <c r="C2873" s="7">
        <v>29</v>
      </c>
      <c r="D2873" s="7">
        <v>-4.6502249133908401E-3</v>
      </c>
      <c r="E2873" s="7">
        <v>5.7208062103258697E-2</v>
      </c>
      <c r="G2873" s="7">
        <v>69</v>
      </c>
      <c r="H2873" s="7">
        <v>29</v>
      </c>
      <c r="I2873" s="7">
        <v>-4.0362916112952601E-3</v>
      </c>
      <c r="J2873" s="7">
        <v>2.6331175257959999E-2</v>
      </c>
    </row>
    <row r="2874" spans="2:10" x14ac:dyDescent="0.2">
      <c r="B2874" s="7">
        <v>70</v>
      </c>
      <c r="C2874" s="7">
        <v>29</v>
      </c>
      <c r="D2874" s="7">
        <v>8.1686719804648297E-2</v>
      </c>
      <c r="E2874" s="7">
        <v>0.181070362904412</v>
      </c>
      <c r="G2874" s="7">
        <v>70</v>
      </c>
      <c r="H2874" s="7">
        <v>29</v>
      </c>
      <c r="I2874" s="7">
        <v>8.0723539369427194E-2</v>
      </c>
      <c r="J2874" s="7">
        <v>0.12320057834956701</v>
      </c>
    </row>
    <row r="2875" spans="2:10" x14ac:dyDescent="0.2">
      <c r="B2875" s="7">
        <v>71</v>
      </c>
      <c r="C2875" s="7">
        <v>29</v>
      </c>
      <c r="D2875" s="7">
        <v>0.19796442766786199</v>
      </c>
      <c r="E2875" s="7">
        <v>5.90022704719662E-3</v>
      </c>
      <c r="G2875" s="7">
        <v>71</v>
      </c>
      <c r="H2875" s="7">
        <v>29</v>
      </c>
      <c r="I2875" s="7">
        <v>0.19424302907379501</v>
      </c>
      <c r="J2875" s="7">
        <v>8.9279386876626204E-2</v>
      </c>
    </row>
    <row r="2876" spans="2:10" x14ac:dyDescent="0.2">
      <c r="B2876" s="7">
        <v>72</v>
      </c>
      <c r="C2876" s="7">
        <v>29</v>
      </c>
      <c r="D2876" s="7">
        <v>-0.110465137977845</v>
      </c>
      <c r="E2876" s="7">
        <v>-5.3762802587401702E-2</v>
      </c>
      <c r="G2876" s="7">
        <v>72</v>
      </c>
      <c r="H2876" s="7">
        <v>29</v>
      </c>
      <c r="I2876" s="7">
        <v>-0.10970331990437</v>
      </c>
      <c r="J2876" s="7">
        <v>0.152298806620427</v>
      </c>
    </row>
    <row r="2877" spans="2:10" x14ac:dyDescent="0.2">
      <c r="B2877" s="7">
        <v>73</v>
      </c>
      <c r="C2877" s="7">
        <v>29</v>
      </c>
      <c r="D2877" s="7">
        <v>6.8404176232098393E-2</v>
      </c>
      <c r="E2877" s="7">
        <v>0.12882070507386001</v>
      </c>
      <c r="G2877" s="7">
        <v>73</v>
      </c>
      <c r="H2877" s="7">
        <v>29</v>
      </c>
      <c r="I2877" s="7">
        <v>6.6852440149074405E-2</v>
      </c>
      <c r="J2877" s="7">
        <v>1.9947099575077201E-2</v>
      </c>
    </row>
    <row r="2878" spans="2:10" x14ac:dyDescent="0.2">
      <c r="B2878" s="7">
        <v>74</v>
      </c>
      <c r="C2878" s="7">
        <v>29</v>
      </c>
      <c r="D2878" s="7">
        <v>0.15130910566738201</v>
      </c>
      <c r="E2878" s="7">
        <v>0.10643041269317501</v>
      </c>
      <c r="G2878" s="7">
        <v>74</v>
      </c>
      <c r="H2878" s="7">
        <v>29</v>
      </c>
      <c r="I2878" s="7">
        <v>0.14886292334354301</v>
      </c>
      <c r="J2878" s="7">
        <v>7.2400018557439202E-2</v>
      </c>
    </row>
    <row r="2879" spans="2:10" x14ac:dyDescent="0.2">
      <c r="B2879" s="7">
        <v>75</v>
      </c>
      <c r="C2879" s="7">
        <v>29</v>
      </c>
      <c r="D2879" s="7">
        <v>9.0038483424605104E-2</v>
      </c>
      <c r="E2879" s="7">
        <v>-0.16087290341209801</v>
      </c>
      <c r="G2879" s="7">
        <v>75</v>
      </c>
      <c r="H2879" s="7">
        <v>29</v>
      </c>
      <c r="I2879" s="7">
        <v>8.7000866664025595E-2</v>
      </c>
      <c r="J2879" s="7">
        <v>-2.8993893701722201E-2</v>
      </c>
    </row>
    <row r="2880" spans="2:10" x14ac:dyDescent="0.2">
      <c r="B2880" s="7">
        <v>76</v>
      </c>
      <c r="C2880" s="7">
        <v>29</v>
      </c>
      <c r="D2880" s="7">
        <v>-2.94207742725376E-2</v>
      </c>
      <c r="E2880" s="7">
        <v>-4.9291353763305103E-2</v>
      </c>
      <c r="G2880" s="7">
        <v>76</v>
      </c>
      <c r="H2880" s="7">
        <v>29</v>
      </c>
      <c r="I2880" s="7">
        <v>-2.9796674608571799E-2</v>
      </c>
      <c r="J2880" s="7">
        <v>-2.36891380518225E-2</v>
      </c>
    </row>
    <row r="2881" spans="2:10" x14ac:dyDescent="0.2">
      <c r="B2881" s="7">
        <v>77</v>
      </c>
      <c r="C2881" s="7">
        <v>29</v>
      </c>
      <c r="D2881" s="7">
        <v>-5.50621078982783E-3</v>
      </c>
      <c r="E2881" s="7">
        <v>3.6060022590785203E-2</v>
      </c>
      <c r="G2881" s="7">
        <v>77</v>
      </c>
      <c r="H2881" s="7">
        <v>29</v>
      </c>
      <c r="I2881" s="7">
        <v>-4.0054776840641199E-3</v>
      </c>
      <c r="J2881" s="7">
        <v>5.74800795019055E-2</v>
      </c>
    </row>
    <row r="2882" spans="2:10" x14ac:dyDescent="0.2">
      <c r="B2882" s="7">
        <v>78</v>
      </c>
      <c r="C2882" s="7">
        <v>29</v>
      </c>
      <c r="D2882" s="7">
        <v>8.3736714013348895E-2</v>
      </c>
      <c r="E2882" s="7">
        <v>0.15494840122669201</v>
      </c>
      <c r="G2882" s="7">
        <v>78</v>
      </c>
      <c r="H2882" s="7">
        <v>29</v>
      </c>
      <c r="I2882" s="7">
        <v>8.4301934599586098E-2</v>
      </c>
      <c r="J2882" s="7">
        <v>0.119303611798714</v>
      </c>
    </row>
    <row r="2883" spans="2:10" x14ac:dyDescent="0.2">
      <c r="B2883" s="7">
        <v>79</v>
      </c>
      <c r="C2883" s="7">
        <v>29</v>
      </c>
      <c r="D2883" s="7">
        <v>0.120238439891606</v>
      </c>
      <c r="E2883" s="7">
        <v>-1.69782277385266E-3</v>
      </c>
      <c r="G2883" s="7">
        <v>79</v>
      </c>
      <c r="H2883" s="7">
        <v>29</v>
      </c>
      <c r="I2883" s="7">
        <v>0.11763480237487201</v>
      </c>
      <c r="J2883" s="7">
        <v>1.87706206852933E-2</v>
      </c>
    </row>
    <row r="2884" spans="2:10" x14ac:dyDescent="0.2">
      <c r="B2884" s="7">
        <v>80</v>
      </c>
      <c r="C2884" s="7">
        <v>29</v>
      </c>
      <c r="D2884" s="7">
        <v>0.13038840253473299</v>
      </c>
      <c r="E2884" s="7">
        <v>-2.76698396998993E-2</v>
      </c>
      <c r="G2884" s="7">
        <v>80</v>
      </c>
      <c r="H2884" s="7">
        <v>29</v>
      </c>
      <c r="I2884" s="7">
        <v>0.12779659314571901</v>
      </c>
      <c r="J2884" s="7">
        <v>0.129937925231528</v>
      </c>
    </row>
    <row r="2885" spans="2:10" x14ac:dyDescent="0.2">
      <c r="B2885" s="7">
        <v>81</v>
      </c>
      <c r="C2885" s="7">
        <v>29</v>
      </c>
      <c r="D2885" s="7">
        <v>7.84962875671011E-2</v>
      </c>
      <c r="E2885" s="7">
        <v>6.7371328042421297E-2</v>
      </c>
      <c r="G2885" s="7">
        <v>81</v>
      </c>
      <c r="H2885" s="7">
        <v>29</v>
      </c>
      <c r="I2885" s="7">
        <v>7.6986027252330003E-2</v>
      </c>
      <c r="J2885" s="7">
        <v>-0.123555815114623</v>
      </c>
    </row>
    <row r="2886" spans="2:10" x14ac:dyDescent="0.2">
      <c r="B2886" s="7">
        <v>82</v>
      </c>
      <c r="C2886" s="7">
        <v>29</v>
      </c>
      <c r="D2886" s="7">
        <v>-2.95498283822937E-2</v>
      </c>
      <c r="E2886" s="7">
        <v>-3.5206799575870001E-2</v>
      </c>
      <c r="G2886" s="7">
        <v>82</v>
      </c>
      <c r="H2886" s="7">
        <v>29</v>
      </c>
      <c r="I2886" s="7">
        <v>-2.8215252769467E-2</v>
      </c>
      <c r="J2886" s="7">
        <v>6.2823731040923605E-2</v>
      </c>
    </row>
    <row r="2887" spans="2:10" x14ac:dyDescent="0.2">
      <c r="B2887" s="7">
        <v>83</v>
      </c>
      <c r="C2887" s="7">
        <v>29</v>
      </c>
      <c r="D2887" s="7">
        <v>-7.2803625100866604E-2</v>
      </c>
      <c r="E2887" s="7">
        <v>8.7730261733120997E-4</v>
      </c>
      <c r="G2887" s="7">
        <v>83</v>
      </c>
      <c r="H2887" s="7">
        <v>29</v>
      </c>
      <c r="I2887" s="7">
        <v>-6.8909971301537504E-2</v>
      </c>
      <c r="J2887" s="7">
        <v>4.3350360022115501E-2</v>
      </c>
    </row>
    <row r="2888" spans="2:10" x14ac:dyDescent="0.2">
      <c r="B2888" s="7">
        <v>84</v>
      </c>
      <c r="C2888" s="7">
        <v>29</v>
      </c>
      <c r="D2888" s="7">
        <v>4.7471356791835E-2</v>
      </c>
      <c r="E2888" s="7">
        <v>0.28132048516363301</v>
      </c>
      <c r="G2888" s="7">
        <v>84</v>
      </c>
      <c r="H2888" s="7">
        <v>29</v>
      </c>
      <c r="I2888" s="7">
        <v>4.6636316253319002E-2</v>
      </c>
      <c r="J2888" s="7">
        <v>8.6039955294884493E-2</v>
      </c>
    </row>
    <row r="2889" spans="2:10" x14ac:dyDescent="0.2">
      <c r="B2889" s="7">
        <v>85</v>
      </c>
      <c r="C2889" s="7">
        <v>29</v>
      </c>
      <c r="D2889" s="7">
        <v>-2.1024190680258799E-2</v>
      </c>
      <c r="E2889" s="7">
        <v>0.11107925090566199</v>
      </c>
      <c r="G2889" s="7">
        <v>85</v>
      </c>
      <c r="H2889" s="7">
        <v>29</v>
      </c>
      <c r="I2889" s="7">
        <v>-1.9570860772400799E-2</v>
      </c>
      <c r="J2889" s="7">
        <v>3.6184080226350397E-2</v>
      </c>
    </row>
    <row r="2890" spans="2:10" x14ac:dyDescent="0.2">
      <c r="B2890" s="7">
        <v>86</v>
      </c>
      <c r="C2890" s="7">
        <v>29</v>
      </c>
      <c r="D2890" s="7">
        <v>2.6535554148024301E-2</v>
      </c>
      <c r="E2890" s="7">
        <v>4.2534934973661002E-2</v>
      </c>
      <c r="G2890" s="7">
        <v>86</v>
      </c>
      <c r="H2890" s="7">
        <v>29</v>
      </c>
      <c r="I2890" s="7">
        <v>2.6217785266569898E-2</v>
      </c>
      <c r="J2890" s="7">
        <v>2.6390674802183201E-2</v>
      </c>
    </row>
    <row r="2891" spans="2:10" x14ac:dyDescent="0.2">
      <c r="B2891" s="7">
        <v>87</v>
      </c>
      <c r="C2891" s="7">
        <v>29</v>
      </c>
      <c r="D2891" s="7">
        <v>-5.0771405264634403E-2</v>
      </c>
      <c r="E2891" s="7">
        <v>8.9711959204790595E-2</v>
      </c>
      <c r="G2891" s="7">
        <v>87</v>
      </c>
      <c r="H2891" s="7">
        <v>29</v>
      </c>
      <c r="I2891" s="7">
        <v>-4.93632913866646E-2</v>
      </c>
      <c r="J2891" s="7">
        <v>-1.9813888925170899E-3</v>
      </c>
    </row>
    <row r="2892" spans="2:10" x14ac:dyDescent="0.2">
      <c r="B2892" s="7">
        <v>88</v>
      </c>
      <c r="C2892" s="7">
        <v>29</v>
      </c>
      <c r="D2892" s="7">
        <v>-5.4378958839405897E-2</v>
      </c>
      <c r="E2892" s="7">
        <v>2.5866137485848199E-2</v>
      </c>
      <c r="G2892" s="7">
        <v>88</v>
      </c>
      <c r="H2892" s="7">
        <v>29</v>
      </c>
      <c r="I2892" s="7">
        <v>-5.3695574769643699E-2</v>
      </c>
      <c r="J2892" s="7">
        <v>-1.6833594008301301E-2</v>
      </c>
    </row>
    <row r="2893" spans="2:10" x14ac:dyDescent="0.2">
      <c r="B2893" s="7">
        <v>89</v>
      </c>
      <c r="C2893" s="7">
        <v>29</v>
      </c>
      <c r="D2893" s="7">
        <v>0.11140925307461599</v>
      </c>
      <c r="E2893" s="7">
        <v>1.8858838850195299E-2</v>
      </c>
      <c r="G2893" s="7">
        <v>89</v>
      </c>
      <c r="H2893" s="7">
        <v>29</v>
      </c>
      <c r="I2893" s="7">
        <v>0.108536088894974</v>
      </c>
      <c r="J2893" s="7">
        <v>-6.2858741141891298E-3</v>
      </c>
    </row>
    <row r="2894" spans="2:10" x14ac:dyDescent="0.2">
      <c r="B2894" s="7">
        <v>90</v>
      </c>
      <c r="C2894" s="7">
        <v>29</v>
      </c>
      <c r="D2894" s="7">
        <v>7.9749125702805998E-2</v>
      </c>
      <c r="E2894" s="7">
        <v>4.9290500362738E-2</v>
      </c>
      <c r="G2894" s="7">
        <v>90</v>
      </c>
      <c r="H2894" s="7">
        <v>29</v>
      </c>
      <c r="I2894" s="7">
        <v>7.7711031800555802E-2</v>
      </c>
      <c r="J2894" s="7">
        <v>9.08619036315228E-2</v>
      </c>
    </row>
    <row r="2895" spans="2:10" x14ac:dyDescent="0.2">
      <c r="B2895" s="7">
        <v>91</v>
      </c>
      <c r="C2895" s="7">
        <v>29</v>
      </c>
      <c r="D2895" s="7">
        <v>3.9105754587524202E-2</v>
      </c>
      <c r="E2895" s="7">
        <v>2.3203616270806499E-2</v>
      </c>
      <c r="G2895" s="7">
        <v>91</v>
      </c>
      <c r="H2895" s="7">
        <v>29</v>
      </c>
      <c r="I2895" s="7">
        <v>3.8357246051442799E-2</v>
      </c>
      <c r="J2895" s="7">
        <v>1.3314967493499801E-2</v>
      </c>
    </row>
    <row r="2896" spans="2:10" x14ac:dyDescent="0.2">
      <c r="B2896" s="7">
        <v>92</v>
      </c>
      <c r="C2896" s="7">
        <v>29</v>
      </c>
      <c r="D2896" s="7">
        <v>0.10540015428053</v>
      </c>
      <c r="E2896" s="7">
        <v>-5.1996583282328097E-2</v>
      </c>
      <c r="G2896" s="7">
        <v>92</v>
      </c>
      <c r="H2896" s="7">
        <v>29</v>
      </c>
      <c r="I2896" s="7">
        <v>0.103504966211255</v>
      </c>
      <c r="J2896" s="13">
        <v>2.9200293279352299E-5</v>
      </c>
    </row>
    <row r="2897" spans="2:10" x14ac:dyDescent="0.2">
      <c r="B2897" s="7">
        <v>93</v>
      </c>
      <c r="C2897" s="7">
        <v>29</v>
      </c>
      <c r="D2897" s="7">
        <v>-2.37558075281088E-2</v>
      </c>
      <c r="E2897" s="7">
        <v>0.114595578375032</v>
      </c>
      <c r="G2897" s="7">
        <v>93</v>
      </c>
      <c r="H2897" s="7">
        <v>29</v>
      </c>
      <c r="I2897" s="7">
        <v>-2.1946129210806301E-2</v>
      </c>
      <c r="J2897" s="7">
        <v>4.3220745496637597E-2</v>
      </c>
    </row>
    <row r="2898" spans="2:10" x14ac:dyDescent="0.2">
      <c r="B2898" s="7">
        <v>94</v>
      </c>
      <c r="C2898" s="7">
        <v>29</v>
      </c>
      <c r="D2898" s="7">
        <v>6.0247365302781297E-2</v>
      </c>
      <c r="E2898" s="7">
        <v>7.6984468573408904E-2</v>
      </c>
      <c r="G2898" s="7">
        <v>94</v>
      </c>
      <c r="H2898" s="7">
        <v>29</v>
      </c>
      <c r="I2898" s="7">
        <v>5.9561047851970798E-2</v>
      </c>
      <c r="J2898" s="7">
        <v>-8.1225787097021204E-2</v>
      </c>
    </row>
    <row r="2899" spans="2:10" x14ac:dyDescent="0.2">
      <c r="B2899" s="7">
        <v>95</v>
      </c>
      <c r="C2899" s="7">
        <v>29</v>
      </c>
      <c r="D2899" s="7">
        <v>0.13328273430573201</v>
      </c>
      <c r="E2899" s="7">
        <v>-0.14124006833740901</v>
      </c>
      <c r="G2899" s="7">
        <v>95</v>
      </c>
      <c r="H2899" s="7">
        <v>29</v>
      </c>
      <c r="I2899" s="7">
        <v>0.12939081645400699</v>
      </c>
      <c r="J2899" s="7">
        <v>0.148225271711794</v>
      </c>
    </row>
    <row r="2900" spans="2:10" x14ac:dyDescent="0.2">
      <c r="B2900" s="7">
        <v>96</v>
      </c>
      <c r="C2900" s="7">
        <v>29</v>
      </c>
      <c r="D2900" s="7">
        <v>0.10149124486459001</v>
      </c>
      <c r="E2900" s="7">
        <v>0.146525076753342</v>
      </c>
      <c r="G2900" s="7">
        <v>96</v>
      </c>
      <c r="H2900" s="7">
        <v>29</v>
      </c>
      <c r="I2900" s="7">
        <v>0.100160074613553</v>
      </c>
      <c r="J2900" s="7">
        <v>1.59351338715981E-2</v>
      </c>
    </row>
    <row r="2901" spans="2:10" x14ac:dyDescent="0.2">
      <c r="B2901" s="7">
        <v>97</v>
      </c>
      <c r="C2901" s="7">
        <v>29</v>
      </c>
      <c r="D2901" s="7">
        <v>2.1166699199685699E-2</v>
      </c>
      <c r="E2901" s="7">
        <v>6.10484919323451E-2</v>
      </c>
      <c r="G2901" s="7">
        <v>97</v>
      </c>
      <c r="H2901" s="7">
        <v>29</v>
      </c>
      <c r="I2901" s="7">
        <v>2.0647906502118101E-2</v>
      </c>
      <c r="J2901" s="7">
        <v>8.8956535854975999E-3</v>
      </c>
    </row>
    <row r="2902" spans="2:10" x14ac:dyDescent="0.2">
      <c r="B2902" s="7">
        <v>98</v>
      </c>
      <c r="C2902" s="7">
        <v>29</v>
      </c>
      <c r="D2902" s="7">
        <v>7.5357683557066402E-2</v>
      </c>
      <c r="E2902" s="7">
        <v>0.116823743437568</v>
      </c>
      <c r="G2902" s="7">
        <v>98</v>
      </c>
      <c r="H2902" s="7">
        <v>29</v>
      </c>
      <c r="I2902" s="7">
        <v>7.4280641404818007E-2</v>
      </c>
      <c r="J2902" s="7">
        <v>2.5648929571374001E-2</v>
      </c>
    </row>
    <row r="2903" spans="2:10" x14ac:dyDescent="0.2">
      <c r="B2903" s="7">
        <v>99</v>
      </c>
      <c r="C2903" s="7">
        <v>29</v>
      </c>
      <c r="D2903" s="7">
        <v>0.17048920750473201</v>
      </c>
      <c r="E2903" s="7">
        <v>0.124567849031903</v>
      </c>
      <c r="G2903" s="7">
        <v>99</v>
      </c>
      <c r="H2903" s="7">
        <v>29</v>
      </c>
      <c r="I2903" s="7">
        <v>0.16937164872813201</v>
      </c>
      <c r="J2903" s="7">
        <v>0.11938771695325399</v>
      </c>
    </row>
    <row r="2904" spans="2:10" x14ac:dyDescent="0.2">
      <c r="B2904" s="7">
        <v>100</v>
      </c>
      <c r="C2904" s="7">
        <v>29</v>
      </c>
      <c r="D2904" s="7">
        <v>0.12745529999546901</v>
      </c>
      <c r="E2904" s="7">
        <v>-1.04989688171102E-2</v>
      </c>
      <c r="G2904" s="7">
        <v>100</v>
      </c>
      <c r="H2904" s="7">
        <v>29</v>
      </c>
      <c r="I2904" s="7">
        <v>0.125106652138149</v>
      </c>
      <c r="J2904" s="7">
        <v>-1.9336481052990399E-2</v>
      </c>
    </row>
    <row r="2905" spans="2:10" x14ac:dyDescent="0.2">
      <c r="B2905" s="7">
        <v>1</v>
      </c>
      <c r="C2905" s="7">
        <v>30</v>
      </c>
      <c r="D2905" s="7">
        <v>-1.17083338162738E-2</v>
      </c>
      <c r="E2905" s="7">
        <v>0.16582011753288001</v>
      </c>
      <c r="G2905" s="7">
        <v>1</v>
      </c>
      <c r="H2905" s="7">
        <v>30</v>
      </c>
      <c r="I2905" s="7">
        <v>-1.05966119961645E-2</v>
      </c>
      <c r="J2905" s="7">
        <v>-0.18439603999412299</v>
      </c>
    </row>
    <row r="2906" spans="2:10" x14ac:dyDescent="0.2">
      <c r="B2906" s="7">
        <v>2</v>
      </c>
      <c r="C2906" s="7">
        <v>30</v>
      </c>
      <c r="D2906" s="7">
        <v>-1.35563124779265E-2</v>
      </c>
      <c r="E2906" s="7">
        <v>-0.113419964157388</v>
      </c>
      <c r="G2906" s="7">
        <v>2</v>
      </c>
      <c r="H2906" s="7">
        <v>30</v>
      </c>
      <c r="I2906" s="7">
        <v>-1.22085894467494E-2</v>
      </c>
      <c r="J2906" s="7">
        <v>-4.5089885685611002E-2</v>
      </c>
    </row>
    <row r="2907" spans="2:10" x14ac:dyDescent="0.2">
      <c r="B2907" s="7">
        <v>3</v>
      </c>
      <c r="C2907" s="7">
        <v>30</v>
      </c>
      <c r="D2907" s="7">
        <v>-4.1712517835161798E-2</v>
      </c>
      <c r="E2907" s="7">
        <v>-0.133663605187653</v>
      </c>
      <c r="G2907" s="7">
        <v>3</v>
      </c>
      <c r="H2907" s="7">
        <v>30</v>
      </c>
      <c r="I2907" s="7">
        <v>-3.9770095129116001E-2</v>
      </c>
      <c r="J2907" s="7">
        <v>1.56009463464404E-2</v>
      </c>
    </row>
    <row r="2908" spans="2:10" x14ac:dyDescent="0.2">
      <c r="B2908" s="7">
        <v>4</v>
      </c>
      <c r="C2908" s="7">
        <v>30</v>
      </c>
      <c r="D2908" s="7">
        <v>-3.5392094200349597E-2</v>
      </c>
      <c r="E2908" s="7">
        <v>0.159789128297361</v>
      </c>
      <c r="G2908" s="7">
        <v>4</v>
      </c>
      <c r="H2908" s="7">
        <v>30</v>
      </c>
      <c r="I2908" s="7">
        <v>-3.3334170511624399E-2</v>
      </c>
      <c r="J2908" s="7">
        <v>3.7259244307863398E-2</v>
      </c>
    </row>
    <row r="2909" spans="2:10" x14ac:dyDescent="0.2">
      <c r="B2909" s="7">
        <v>5</v>
      </c>
      <c r="C2909" s="7">
        <v>30</v>
      </c>
      <c r="D2909" s="7">
        <v>-0.13232456449193</v>
      </c>
      <c r="E2909" s="7">
        <v>9.5301229569908899E-2</v>
      </c>
      <c r="G2909" s="7">
        <v>5</v>
      </c>
      <c r="H2909" s="7">
        <v>30</v>
      </c>
      <c r="I2909" s="7">
        <v>-0.127125500172172</v>
      </c>
      <c r="J2909" s="7">
        <v>4.4338112847937899E-2</v>
      </c>
    </row>
    <row r="2910" spans="2:10" x14ac:dyDescent="0.2">
      <c r="B2910" s="7">
        <v>6</v>
      </c>
      <c r="C2910" s="7">
        <v>30</v>
      </c>
      <c r="D2910" s="7">
        <v>-0.16042931792676701</v>
      </c>
      <c r="E2910" s="7">
        <v>-9.4680472035467894E-2</v>
      </c>
      <c r="G2910" s="7">
        <v>6</v>
      </c>
      <c r="H2910" s="7">
        <v>30</v>
      </c>
      <c r="I2910" s="7">
        <v>-0.154447809174727</v>
      </c>
      <c r="J2910" s="7">
        <v>-0.10728603853903999</v>
      </c>
    </row>
    <row r="2911" spans="2:10" x14ac:dyDescent="0.2">
      <c r="B2911" s="7">
        <v>7</v>
      </c>
      <c r="C2911" s="7">
        <v>30</v>
      </c>
      <c r="D2911" s="7">
        <v>6.2914643613826399E-2</v>
      </c>
      <c r="E2911" s="7">
        <v>-5.4002493181839903E-2</v>
      </c>
      <c r="G2911" s="7">
        <v>7</v>
      </c>
      <c r="H2911" s="7">
        <v>30</v>
      </c>
      <c r="I2911" s="7">
        <v>6.0957898133478801E-2</v>
      </c>
      <c r="J2911" s="7">
        <v>8.7386270815356298E-2</v>
      </c>
    </row>
    <row r="2912" spans="2:10" x14ac:dyDescent="0.2">
      <c r="B2912" s="7">
        <v>8</v>
      </c>
      <c r="C2912" s="7">
        <v>30</v>
      </c>
      <c r="D2912" s="7">
        <v>-8.7257426427501394E-2</v>
      </c>
      <c r="E2912" s="7">
        <v>-5.4179068237486298E-2</v>
      </c>
      <c r="G2912" s="7">
        <v>8</v>
      </c>
      <c r="H2912" s="7">
        <v>30</v>
      </c>
      <c r="I2912" s="7">
        <v>-8.2128891339152701E-2</v>
      </c>
      <c r="J2912" s="7">
        <v>0.119431391204255</v>
      </c>
    </row>
    <row r="2913" spans="2:10" x14ac:dyDescent="0.2">
      <c r="B2913" s="7">
        <v>9</v>
      </c>
      <c r="C2913" s="7">
        <v>30</v>
      </c>
      <c r="D2913" s="7">
        <v>-0.107867168585203</v>
      </c>
      <c r="E2913" s="7">
        <v>-4.7507270865358997E-2</v>
      </c>
      <c r="G2913" s="7">
        <v>9</v>
      </c>
      <c r="H2913" s="7">
        <v>30</v>
      </c>
      <c r="I2913" s="7">
        <v>-0.10934841969833201</v>
      </c>
      <c r="J2913" s="7">
        <v>-5.0898415706388499E-3</v>
      </c>
    </row>
    <row r="2914" spans="2:10" x14ac:dyDescent="0.2">
      <c r="B2914" s="7">
        <v>10</v>
      </c>
      <c r="C2914" s="7">
        <v>30</v>
      </c>
      <c r="D2914" s="7">
        <v>-7.72055280193484E-3</v>
      </c>
      <c r="E2914" s="7">
        <v>-3.12030171838096E-3</v>
      </c>
      <c r="G2914" s="7">
        <v>10</v>
      </c>
      <c r="H2914" s="7">
        <v>30</v>
      </c>
      <c r="I2914" s="7">
        <v>-7.7447504771575E-3</v>
      </c>
      <c r="J2914" s="7">
        <v>0.125856930010706</v>
      </c>
    </row>
    <row r="2915" spans="2:10" x14ac:dyDescent="0.2">
      <c r="B2915" s="7">
        <v>11</v>
      </c>
      <c r="C2915" s="7">
        <v>30</v>
      </c>
      <c r="D2915" s="7">
        <v>6.6376832213254702E-2</v>
      </c>
      <c r="E2915" s="7">
        <v>-0.104459369527098</v>
      </c>
      <c r="G2915" s="7">
        <v>11</v>
      </c>
      <c r="H2915" s="7">
        <v>30</v>
      </c>
      <c r="I2915" s="7">
        <v>6.4393921382395206E-2</v>
      </c>
      <c r="J2915" s="7">
        <v>-3.2162026683387503E-2</v>
      </c>
    </row>
    <row r="2916" spans="2:10" x14ac:dyDescent="0.2">
      <c r="B2916" s="7">
        <v>12</v>
      </c>
      <c r="C2916" s="7">
        <v>30</v>
      </c>
      <c r="D2916" s="7">
        <v>5.4388746749857803E-2</v>
      </c>
      <c r="E2916" s="7">
        <v>0.161552384496887</v>
      </c>
      <c r="G2916" s="7">
        <v>12</v>
      </c>
      <c r="H2916" s="7">
        <v>30</v>
      </c>
      <c r="I2916" s="7">
        <v>5.3051610549465202E-2</v>
      </c>
      <c r="J2916" s="7">
        <v>-1.7831667933936798E-2</v>
      </c>
    </row>
    <row r="2917" spans="2:10" x14ac:dyDescent="0.2">
      <c r="B2917" s="7">
        <v>13</v>
      </c>
      <c r="C2917" s="7">
        <v>30</v>
      </c>
      <c r="D2917" s="7">
        <v>8.2701225685226198E-2</v>
      </c>
      <c r="E2917" s="7">
        <v>-4.4083045015221402E-2</v>
      </c>
      <c r="G2917" s="7">
        <v>13</v>
      </c>
      <c r="H2917" s="7">
        <v>30</v>
      </c>
      <c r="I2917" s="7">
        <v>7.9530980137285198E-2</v>
      </c>
      <c r="J2917" s="7">
        <v>-4.4179264090082E-2</v>
      </c>
    </row>
    <row r="2918" spans="2:10" x14ac:dyDescent="0.2">
      <c r="B2918" s="7">
        <v>14</v>
      </c>
      <c r="C2918" s="7">
        <v>30</v>
      </c>
      <c r="D2918" s="7">
        <v>-0.19013048339820801</v>
      </c>
      <c r="E2918" s="7">
        <v>0.14018602839650901</v>
      </c>
      <c r="G2918" s="7">
        <v>14</v>
      </c>
      <c r="H2918" s="7">
        <v>30</v>
      </c>
      <c r="I2918" s="7">
        <v>-0.190670448913035</v>
      </c>
      <c r="J2918" s="7">
        <v>0.208483605464655</v>
      </c>
    </row>
    <row r="2919" spans="2:10" x14ac:dyDescent="0.2">
      <c r="B2919" s="7">
        <v>15</v>
      </c>
      <c r="C2919" s="7">
        <v>30</v>
      </c>
      <c r="D2919" s="7">
        <v>2.2717006602363199E-2</v>
      </c>
      <c r="E2919" s="7">
        <v>8.6962923467960501E-2</v>
      </c>
      <c r="G2919" s="7">
        <v>15</v>
      </c>
      <c r="H2919" s="7">
        <v>30</v>
      </c>
      <c r="I2919" s="7">
        <v>2.2291468414538301E-2</v>
      </c>
      <c r="J2919" s="7">
        <v>-4.2615378512165202E-3</v>
      </c>
    </row>
    <row r="2920" spans="2:10" x14ac:dyDescent="0.2">
      <c r="B2920" s="7">
        <v>16</v>
      </c>
      <c r="C2920" s="7">
        <v>30</v>
      </c>
      <c r="D2920" s="7">
        <v>-6.7120319280547805E-2</v>
      </c>
      <c r="E2920" s="7">
        <v>-0.14063787487747101</v>
      </c>
      <c r="G2920" s="7">
        <v>16</v>
      </c>
      <c r="H2920" s="7">
        <v>30</v>
      </c>
      <c r="I2920" s="7">
        <v>-6.7551702458167995E-2</v>
      </c>
      <c r="J2920" s="7">
        <v>-7.8296792360801795E-2</v>
      </c>
    </row>
    <row r="2921" spans="2:10" x14ac:dyDescent="0.2">
      <c r="B2921" s="7">
        <v>17</v>
      </c>
      <c r="C2921" s="7">
        <v>30</v>
      </c>
      <c r="D2921" s="7">
        <v>-9.3936733099066999E-2</v>
      </c>
      <c r="E2921" s="7">
        <v>-0.18647210595795499</v>
      </c>
      <c r="G2921" s="7">
        <v>17</v>
      </c>
      <c r="H2921" s="7">
        <v>30</v>
      </c>
      <c r="I2921" s="7">
        <v>-9.3615096042104703E-2</v>
      </c>
      <c r="J2921" s="7">
        <v>-6.2964150914437397E-2</v>
      </c>
    </row>
    <row r="2922" spans="2:10" x14ac:dyDescent="0.2">
      <c r="B2922" s="7">
        <v>18</v>
      </c>
      <c r="C2922" s="7">
        <v>30</v>
      </c>
      <c r="D2922" s="7">
        <v>-7.6992060593562797E-2</v>
      </c>
      <c r="E2922" s="7">
        <v>-0.105381822811298</v>
      </c>
      <c r="G2922" s="7">
        <v>18</v>
      </c>
      <c r="H2922" s="7">
        <v>30</v>
      </c>
      <c r="I2922" s="7">
        <v>-7.5246965262792301E-2</v>
      </c>
      <c r="J2922" s="7">
        <v>-4.7634251845330801E-2</v>
      </c>
    </row>
    <row r="2923" spans="2:10" x14ac:dyDescent="0.2">
      <c r="B2923" s="7">
        <v>19</v>
      </c>
      <c r="C2923" s="7">
        <v>30</v>
      </c>
      <c r="D2923" s="7">
        <v>-2.2510475400903101E-3</v>
      </c>
      <c r="E2923" s="7">
        <v>-3.6390699980163498E-2</v>
      </c>
      <c r="G2923" s="7">
        <v>19</v>
      </c>
      <c r="H2923" s="7">
        <v>30</v>
      </c>
      <c r="I2923" s="7">
        <v>-1.6152177484736201E-3</v>
      </c>
      <c r="J2923" s="7">
        <v>-7.3278279532955196E-2</v>
      </c>
    </row>
    <row r="2924" spans="2:10" x14ac:dyDescent="0.2">
      <c r="B2924" s="7">
        <v>20</v>
      </c>
      <c r="C2924" s="7">
        <v>30</v>
      </c>
      <c r="D2924" s="7">
        <v>-4.5001405522032002E-2</v>
      </c>
      <c r="E2924" s="7">
        <v>-0.11240312735746399</v>
      </c>
      <c r="G2924" s="7">
        <v>20</v>
      </c>
      <c r="H2924" s="7">
        <v>30</v>
      </c>
      <c r="I2924" s="7">
        <v>-4.3975022588307801E-2</v>
      </c>
      <c r="J2924" s="7">
        <v>5.9540492703611399E-2</v>
      </c>
    </row>
    <row r="2925" spans="2:10" x14ac:dyDescent="0.2">
      <c r="B2925" s="7">
        <v>21</v>
      </c>
      <c r="C2925" s="7">
        <v>30</v>
      </c>
      <c r="D2925" s="7">
        <v>0.106383712120488</v>
      </c>
      <c r="E2925" s="7">
        <v>0.104597709929821</v>
      </c>
      <c r="G2925" s="7">
        <v>21</v>
      </c>
      <c r="H2925" s="7">
        <v>30</v>
      </c>
      <c r="I2925" s="7">
        <v>0.102672617801279</v>
      </c>
      <c r="J2925" s="7">
        <v>-3.4456795709775001E-2</v>
      </c>
    </row>
    <row r="2926" spans="2:10" x14ac:dyDescent="0.2">
      <c r="B2926" s="7">
        <v>22</v>
      </c>
      <c r="C2926" s="7">
        <v>30</v>
      </c>
      <c r="D2926" s="7">
        <v>0.20716665230718501</v>
      </c>
      <c r="E2926" s="7">
        <v>2.0607946808374002E-2</v>
      </c>
      <c r="G2926" s="7">
        <v>22</v>
      </c>
      <c r="H2926" s="7">
        <v>30</v>
      </c>
      <c r="I2926" s="7">
        <v>0.19899233668732499</v>
      </c>
      <c r="J2926" s="7">
        <v>1.8082459055666099E-2</v>
      </c>
    </row>
    <row r="2927" spans="2:10" x14ac:dyDescent="0.2">
      <c r="B2927" s="7">
        <v>23</v>
      </c>
      <c r="C2927" s="7">
        <v>30</v>
      </c>
      <c r="D2927" s="7">
        <v>3.1428967150185699E-2</v>
      </c>
      <c r="E2927" s="7">
        <v>1.4245929459366201E-2</v>
      </c>
      <c r="G2927" s="7">
        <v>23</v>
      </c>
      <c r="H2927" s="7">
        <v>30</v>
      </c>
      <c r="I2927" s="7">
        <v>3.0947713354591701E-2</v>
      </c>
      <c r="J2927" s="7">
        <v>0.117762399028133</v>
      </c>
    </row>
    <row r="2928" spans="2:10" x14ac:dyDescent="0.2">
      <c r="B2928" s="7">
        <v>24</v>
      </c>
      <c r="C2928" s="7">
        <v>30</v>
      </c>
      <c r="D2928" s="7">
        <v>-3.9758027137802202E-2</v>
      </c>
      <c r="E2928" s="7">
        <v>-2.3806962994593801E-2</v>
      </c>
      <c r="G2928" s="7">
        <v>24</v>
      </c>
      <c r="H2928" s="7">
        <v>30</v>
      </c>
      <c r="I2928" s="7">
        <v>-3.7546928954440298E-2</v>
      </c>
      <c r="J2928" s="7">
        <v>-3.7813687438354102E-2</v>
      </c>
    </row>
    <row r="2929" spans="2:10" x14ac:dyDescent="0.2">
      <c r="B2929" s="7">
        <v>25</v>
      </c>
      <c r="C2929" s="7">
        <v>30</v>
      </c>
      <c r="D2929" s="7">
        <v>1.9350897763780801E-2</v>
      </c>
      <c r="E2929" s="7">
        <v>-6.2159927206249001E-3</v>
      </c>
      <c r="G2929" s="7">
        <v>25</v>
      </c>
      <c r="H2929" s="7">
        <v>30</v>
      </c>
      <c r="I2929" s="7">
        <v>1.8358207614722E-2</v>
      </c>
      <c r="J2929" s="7">
        <v>-2.5450553103402399E-2</v>
      </c>
    </row>
    <row r="2930" spans="2:10" x14ac:dyDescent="0.2">
      <c r="B2930" s="7">
        <v>26</v>
      </c>
      <c r="C2930" s="7">
        <v>30</v>
      </c>
      <c r="D2930" s="7">
        <v>-4.1453010831784098E-2</v>
      </c>
      <c r="E2930" s="7">
        <v>2.43063082370636E-2</v>
      </c>
      <c r="G2930" s="7">
        <v>26</v>
      </c>
      <c r="H2930" s="7">
        <v>30</v>
      </c>
      <c r="I2930" s="7">
        <v>-3.9800409470241299E-2</v>
      </c>
      <c r="J2930" s="7">
        <v>-8.7318830160714206E-2</v>
      </c>
    </row>
    <row r="2931" spans="2:10" x14ac:dyDescent="0.2">
      <c r="B2931" s="7">
        <v>27</v>
      </c>
      <c r="C2931" s="7">
        <v>30</v>
      </c>
      <c r="D2931" s="7">
        <v>-3.0184595942351702E-2</v>
      </c>
      <c r="E2931" s="7">
        <v>-0.13912206978009101</v>
      </c>
      <c r="G2931" s="7">
        <v>27</v>
      </c>
      <c r="H2931" s="7">
        <v>30</v>
      </c>
      <c r="I2931" s="7">
        <v>-3.0663825261154201E-2</v>
      </c>
      <c r="J2931" s="7">
        <v>1.9971169063837599E-2</v>
      </c>
    </row>
    <row r="2932" spans="2:10" x14ac:dyDescent="0.2">
      <c r="B2932" s="7">
        <v>28</v>
      </c>
      <c r="C2932" s="7">
        <v>30</v>
      </c>
      <c r="D2932" s="7">
        <v>-6.4838999780295795E-2</v>
      </c>
      <c r="E2932" s="7">
        <v>3.78624693851854E-2</v>
      </c>
      <c r="G2932" s="7">
        <v>28</v>
      </c>
      <c r="H2932" s="7">
        <v>30</v>
      </c>
      <c r="I2932" s="7">
        <v>-6.4943335954134304E-2</v>
      </c>
      <c r="J2932" s="7">
        <v>-8.6552550148620205E-2</v>
      </c>
    </row>
    <row r="2933" spans="2:10" x14ac:dyDescent="0.2">
      <c r="B2933" s="7">
        <v>29</v>
      </c>
      <c r="C2933" s="7">
        <v>30</v>
      </c>
      <c r="D2933" s="7">
        <v>-0.13981428205782101</v>
      </c>
      <c r="E2933" s="7">
        <v>-5.9175805462784198E-2</v>
      </c>
      <c r="G2933" s="7">
        <v>29</v>
      </c>
      <c r="H2933" s="7">
        <v>30</v>
      </c>
      <c r="I2933" s="7">
        <v>-0.133015220971826</v>
      </c>
      <c r="J2933" s="7">
        <v>1.36533235929495E-2</v>
      </c>
    </row>
    <row r="2934" spans="2:10" x14ac:dyDescent="0.2">
      <c r="B2934" s="7">
        <v>30</v>
      </c>
      <c r="C2934" s="7">
        <v>30</v>
      </c>
      <c r="D2934" s="7">
        <v>2.7670759888749799E-2</v>
      </c>
      <c r="E2934" s="7">
        <v>0.104732752347825</v>
      </c>
      <c r="G2934" s="7">
        <v>30</v>
      </c>
      <c r="H2934" s="7">
        <v>30</v>
      </c>
      <c r="I2934" s="7">
        <v>2.7148830075905302E-2</v>
      </c>
      <c r="J2934" s="7">
        <v>0.117156616938493</v>
      </c>
    </row>
    <row r="2935" spans="2:10" x14ac:dyDescent="0.2">
      <c r="B2935" s="7">
        <v>31</v>
      </c>
      <c r="C2935" s="7">
        <v>30</v>
      </c>
      <c r="D2935" s="7">
        <v>-1.30300559537275E-2</v>
      </c>
      <c r="E2935" s="7">
        <v>-1.2289750415665599E-2</v>
      </c>
      <c r="G2935" s="7">
        <v>31</v>
      </c>
      <c r="H2935" s="7">
        <v>30</v>
      </c>
      <c r="I2935" s="7">
        <v>-1.2669539457239601E-2</v>
      </c>
      <c r="J2935" s="7">
        <v>-8.4070664444301904E-2</v>
      </c>
    </row>
    <row r="2936" spans="2:10" x14ac:dyDescent="0.2">
      <c r="B2936" s="7">
        <v>32</v>
      </c>
      <c r="C2936" s="7">
        <v>30</v>
      </c>
      <c r="D2936" s="7">
        <v>5.5838959384146798E-2</v>
      </c>
      <c r="E2936" s="7">
        <v>5.9036690327807201E-2</v>
      </c>
      <c r="G2936" s="7">
        <v>32</v>
      </c>
      <c r="H2936" s="7">
        <v>30</v>
      </c>
      <c r="I2936" s="7">
        <v>5.4442797392659302E-2</v>
      </c>
      <c r="J2936" s="7">
        <v>-2.6153655162610302E-2</v>
      </c>
    </row>
    <row r="2937" spans="2:10" x14ac:dyDescent="0.2">
      <c r="B2937" s="7">
        <v>33</v>
      </c>
      <c r="C2937" s="7">
        <v>30</v>
      </c>
      <c r="D2937" s="7">
        <v>7.1107288515462705E-2</v>
      </c>
      <c r="E2937" s="7">
        <v>1.88837385660214E-2</v>
      </c>
      <c r="G2937" s="7">
        <v>33</v>
      </c>
      <c r="H2937" s="7">
        <v>30</v>
      </c>
      <c r="I2937" s="7">
        <v>6.8381092916802694E-2</v>
      </c>
      <c r="J2937" s="7">
        <v>8.6269964584832996E-3</v>
      </c>
    </row>
    <row r="2938" spans="2:10" x14ac:dyDescent="0.2">
      <c r="B2938" s="7">
        <v>34</v>
      </c>
      <c r="C2938" s="7">
        <v>30</v>
      </c>
      <c r="D2938" s="7">
        <v>-7.2667508833514898E-3</v>
      </c>
      <c r="E2938" s="7">
        <v>8.8508448921968103E-2</v>
      </c>
      <c r="G2938" s="7">
        <v>34</v>
      </c>
      <c r="H2938" s="7">
        <v>30</v>
      </c>
      <c r="I2938" s="7">
        <v>-5.9161244837140402E-3</v>
      </c>
      <c r="J2938" s="7">
        <v>1.30571233276413E-2</v>
      </c>
    </row>
    <row r="2939" spans="2:10" x14ac:dyDescent="0.2">
      <c r="B2939" s="7">
        <v>35</v>
      </c>
      <c r="C2939" s="7">
        <v>30</v>
      </c>
      <c r="D2939" s="7">
        <v>7.7021645339219597E-2</v>
      </c>
      <c r="E2939" s="7">
        <v>9.3197056444538795E-2</v>
      </c>
      <c r="G2939" s="7">
        <v>35</v>
      </c>
      <c r="H2939" s="7">
        <v>30</v>
      </c>
      <c r="I2939" s="7">
        <v>7.4414147229718203E-2</v>
      </c>
      <c r="J2939" s="7">
        <v>1.9324529072457099E-2</v>
      </c>
    </row>
    <row r="2940" spans="2:10" x14ac:dyDescent="0.2">
      <c r="B2940" s="7">
        <v>36</v>
      </c>
      <c r="C2940" s="7">
        <v>30</v>
      </c>
      <c r="D2940" s="7">
        <v>3.9665514645744103E-2</v>
      </c>
      <c r="E2940" s="7">
        <v>-4.8573107380707199E-2</v>
      </c>
      <c r="G2940" s="7">
        <v>36</v>
      </c>
      <c r="H2940" s="7">
        <v>30</v>
      </c>
      <c r="I2940" s="7">
        <v>3.8928207159498698E-2</v>
      </c>
      <c r="J2940" s="7">
        <v>-4.8560047342064601E-2</v>
      </c>
    </row>
    <row r="2941" spans="2:10" x14ac:dyDescent="0.2">
      <c r="B2941" s="7">
        <v>37</v>
      </c>
      <c r="C2941" s="7">
        <v>30</v>
      </c>
      <c r="D2941" s="7">
        <v>5.9233390224346899E-2</v>
      </c>
      <c r="E2941" s="7">
        <v>-6.9179787141612395E-2</v>
      </c>
      <c r="G2941" s="7">
        <v>37</v>
      </c>
      <c r="H2941" s="7">
        <v>30</v>
      </c>
      <c r="I2941" s="7">
        <v>5.7404964321077202E-2</v>
      </c>
      <c r="J2941" s="7">
        <v>4.3814113825032301E-2</v>
      </c>
    </row>
    <row r="2942" spans="2:10" x14ac:dyDescent="0.2">
      <c r="B2942" s="7">
        <v>38</v>
      </c>
      <c r="C2942" s="7">
        <v>30</v>
      </c>
      <c r="D2942" s="7">
        <v>-1.0599910741087E-3</v>
      </c>
      <c r="E2942" s="7">
        <v>-4.48901910979842E-2</v>
      </c>
      <c r="G2942" s="7">
        <v>38</v>
      </c>
      <c r="H2942" s="7">
        <v>30</v>
      </c>
      <c r="I2942" s="7">
        <v>-1.5020589935854601E-4</v>
      </c>
      <c r="J2942" s="7">
        <v>-2.94229151369159E-2</v>
      </c>
    </row>
    <row r="2943" spans="2:10" x14ac:dyDescent="0.2">
      <c r="B2943" s="7">
        <v>39</v>
      </c>
      <c r="C2943" s="7">
        <v>30</v>
      </c>
      <c r="D2943" s="7">
        <v>4.9672282969404499E-2</v>
      </c>
      <c r="E2943" s="7">
        <v>-3.72679626658892E-2</v>
      </c>
      <c r="G2943" s="7">
        <v>39</v>
      </c>
      <c r="H2943" s="7">
        <v>30</v>
      </c>
      <c r="I2943" s="7">
        <v>4.7662922686508402E-2</v>
      </c>
      <c r="J2943" s="7">
        <v>-7.5840886419271704E-3</v>
      </c>
    </row>
    <row r="2944" spans="2:10" x14ac:dyDescent="0.2">
      <c r="B2944" s="7">
        <v>40</v>
      </c>
      <c r="C2944" s="7">
        <v>30</v>
      </c>
      <c r="D2944" s="7">
        <v>-4.0418732088032698E-2</v>
      </c>
      <c r="E2944" s="7">
        <v>4.5682991702260999E-2</v>
      </c>
      <c r="G2944" s="7">
        <v>40</v>
      </c>
      <c r="H2944" s="7">
        <v>30</v>
      </c>
      <c r="I2944" s="7">
        <v>-4.1524268564577603E-2</v>
      </c>
      <c r="J2944" s="7">
        <v>7.6387319525576203E-2</v>
      </c>
    </row>
    <row r="2945" spans="2:10" x14ac:dyDescent="0.2">
      <c r="B2945" s="7">
        <v>41</v>
      </c>
      <c r="C2945" s="7">
        <v>30</v>
      </c>
      <c r="D2945" s="7">
        <v>-9.68785977788134E-2</v>
      </c>
      <c r="E2945" s="7">
        <v>9.3470652607346799E-2</v>
      </c>
      <c r="G2945" s="7">
        <v>41</v>
      </c>
      <c r="H2945" s="7">
        <v>30</v>
      </c>
      <c r="I2945" s="7">
        <v>-9.2069826411799796E-2</v>
      </c>
      <c r="J2945" s="7">
        <v>-3.0694489982027801E-2</v>
      </c>
    </row>
    <row r="2946" spans="2:10" x14ac:dyDescent="0.2">
      <c r="B2946" s="7">
        <v>42</v>
      </c>
      <c r="C2946" s="7">
        <v>30</v>
      </c>
      <c r="D2946" s="7">
        <v>0.105927581062707</v>
      </c>
      <c r="E2946" s="7">
        <v>-4.7619046672351402E-2</v>
      </c>
      <c r="G2946" s="7">
        <v>42</v>
      </c>
      <c r="H2946" s="7">
        <v>30</v>
      </c>
      <c r="I2946" s="7">
        <v>0.10184887537519199</v>
      </c>
      <c r="J2946" s="7">
        <v>-4.8918356430815102E-2</v>
      </c>
    </row>
    <row r="2947" spans="2:10" x14ac:dyDescent="0.2">
      <c r="B2947" s="7">
        <v>43</v>
      </c>
      <c r="C2947" s="7">
        <v>30</v>
      </c>
      <c r="D2947" s="7">
        <v>-0.18573919756605101</v>
      </c>
      <c r="E2947" s="7">
        <v>-0.17566804297493799</v>
      </c>
      <c r="G2947" s="7">
        <v>43</v>
      </c>
      <c r="H2947" s="7">
        <v>30</v>
      </c>
      <c r="I2947" s="7">
        <v>-0.180117566858117</v>
      </c>
      <c r="J2947" s="7">
        <v>-5.0125047135068698E-2</v>
      </c>
    </row>
    <row r="2948" spans="2:10" x14ac:dyDescent="0.2">
      <c r="B2948" s="7">
        <v>44</v>
      </c>
      <c r="C2948" s="7">
        <v>30</v>
      </c>
      <c r="D2948" s="7">
        <v>8.9439393018497307E-2</v>
      </c>
      <c r="E2948" s="7">
        <v>0.121303926828272</v>
      </c>
      <c r="G2948" s="7">
        <v>44</v>
      </c>
      <c r="H2948" s="7">
        <v>30</v>
      </c>
      <c r="I2948" s="7">
        <v>8.6754432523677302E-2</v>
      </c>
      <c r="J2948" s="7">
        <v>3.12417954536395E-2</v>
      </c>
    </row>
    <row r="2949" spans="2:10" x14ac:dyDescent="0.2">
      <c r="B2949" s="7">
        <v>45</v>
      </c>
      <c r="C2949" s="7">
        <v>30</v>
      </c>
      <c r="D2949" s="7">
        <v>-0.132685760914518</v>
      </c>
      <c r="E2949" s="7">
        <v>1.5341570769216201E-3</v>
      </c>
      <c r="G2949" s="7">
        <v>45</v>
      </c>
      <c r="H2949" s="7">
        <v>30</v>
      </c>
      <c r="I2949" s="7">
        <v>-0.12817202449828899</v>
      </c>
      <c r="J2949" s="7">
        <v>8.5991046124779494E-2</v>
      </c>
    </row>
    <row r="2950" spans="2:10" x14ac:dyDescent="0.2">
      <c r="B2950" s="7">
        <v>46</v>
      </c>
      <c r="C2950" s="7">
        <v>30</v>
      </c>
      <c r="D2950" s="7">
        <v>-3.6162254847062598E-2</v>
      </c>
      <c r="E2950" s="7">
        <v>4.1725590961205802E-2</v>
      </c>
      <c r="G2950" s="7">
        <v>46</v>
      </c>
      <c r="H2950" s="7">
        <v>30</v>
      </c>
      <c r="I2950" s="7">
        <v>-3.4886945072166498E-2</v>
      </c>
      <c r="J2950" s="7">
        <v>1.84792507056919E-2</v>
      </c>
    </row>
    <row r="2951" spans="2:10" x14ac:dyDescent="0.2">
      <c r="B2951" s="7">
        <v>47</v>
      </c>
      <c r="C2951" s="7">
        <v>30</v>
      </c>
      <c r="D2951" s="7">
        <v>0.118014473807022</v>
      </c>
      <c r="E2951" s="7">
        <v>0.136453812652789</v>
      </c>
      <c r="G2951" s="7">
        <v>47</v>
      </c>
      <c r="H2951" s="7">
        <v>30</v>
      </c>
      <c r="I2951" s="7">
        <v>0.113331274315536</v>
      </c>
      <c r="J2951" s="7">
        <v>0.13021548747459799</v>
      </c>
    </row>
    <row r="2952" spans="2:10" x14ac:dyDescent="0.2">
      <c r="B2952" s="7">
        <v>48</v>
      </c>
      <c r="C2952" s="7">
        <v>30</v>
      </c>
      <c r="D2952" s="7">
        <v>-3.21144699551024E-3</v>
      </c>
      <c r="E2952" s="7">
        <v>-3.7355580201291302E-2</v>
      </c>
      <c r="G2952" s="7">
        <v>48</v>
      </c>
      <c r="H2952" s="7">
        <v>30</v>
      </c>
      <c r="I2952" s="7">
        <v>-2.7241652961969001E-3</v>
      </c>
      <c r="J2952" s="7">
        <v>-3.0557758178793502E-2</v>
      </c>
    </row>
    <row r="2953" spans="2:10" x14ac:dyDescent="0.2">
      <c r="B2953" s="7">
        <v>49</v>
      </c>
      <c r="C2953" s="7">
        <v>30</v>
      </c>
      <c r="D2953" s="7">
        <v>7.3751627890690202E-2</v>
      </c>
      <c r="E2953" s="7">
        <v>-7.9063411538847106E-2</v>
      </c>
      <c r="G2953" s="7">
        <v>49</v>
      </c>
      <c r="H2953" s="7">
        <v>30</v>
      </c>
      <c r="I2953" s="7">
        <v>7.1980668044434801E-2</v>
      </c>
      <c r="J2953" s="7">
        <v>0.13580110488567601</v>
      </c>
    </row>
    <row r="2954" spans="2:10" x14ac:dyDescent="0.2">
      <c r="B2954" s="7">
        <v>50</v>
      </c>
      <c r="C2954" s="7">
        <v>30</v>
      </c>
      <c r="D2954" s="7">
        <v>6.3989753135014205E-2</v>
      </c>
      <c r="E2954" s="7">
        <v>-3.7078013281547598E-2</v>
      </c>
      <c r="G2954" s="7">
        <v>50</v>
      </c>
      <c r="H2954" s="7">
        <v>30</v>
      </c>
      <c r="I2954" s="7">
        <v>6.18393881737909E-2</v>
      </c>
      <c r="J2954" s="7">
        <v>9.5446060946137001E-2</v>
      </c>
    </row>
    <row r="2955" spans="2:10" x14ac:dyDescent="0.2">
      <c r="B2955" s="7">
        <v>51</v>
      </c>
      <c r="C2955" s="7">
        <v>30</v>
      </c>
      <c r="D2955" s="7">
        <v>-0.108350362936255</v>
      </c>
      <c r="E2955" s="7">
        <v>6.9683982784960498E-3</v>
      </c>
      <c r="G2955" s="7">
        <v>51</v>
      </c>
      <c r="H2955" s="7">
        <v>30</v>
      </c>
      <c r="I2955" s="7">
        <v>-0.10632005860372699</v>
      </c>
      <c r="J2955" s="7">
        <v>-1.9699708010810099E-2</v>
      </c>
    </row>
    <row r="2956" spans="2:10" x14ac:dyDescent="0.2">
      <c r="B2956" s="7">
        <v>52</v>
      </c>
      <c r="C2956" s="7">
        <v>30</v>
      </c>
      <c r="D2956" s="7">
        <v>4.5345884692833002E-2</v>
      </c>
      <c r="E2956" s="7">
        <v>-2.564792404503E-2</v>
      </c>
      <c r="G2956" s="7">
        <v>52</v>
      </c>
      <c r="H2956" s="7">
        <v>30</v>
      </c>
      <c r="I2956" s="7">
        <v>4.3231301760133803E-2</v>
      </c>
      <c r="J2956" s="7">
        <v>-4.3373601598082297E-2</v>
      </c>
    </row>
    <row r="2957" spans="2:10" x14ac:dyDescent="0.2">
      <c r="B2957" s="7">
        <v>53</v>
      </c>
      <c r="C2957" s="7">
        <v>30</v>
      </c>
      <c r="D2957" s="7">
        <v>7.6681809852663804E-2</v>
      </c>
      <c r="E2957" s="7">
        <v>-7.0604276744917094E-2</v>
      </c>
      <c r="G2957" s="7">
        <v>53</v>
      </c>
      <c r="H2957" s="7">
        <v>30</v>
      </c>
      <c r="I2957" s="7">
        <v>7.3879077565320195E-2</v>
      </c>
      <c r="J2957" s="7">
        <v>-9.1357532413441703E-2</v>
      </c>
    </row>
    <row r="2958" spans="2:10" x14ac:dyDescent="0.2">
      <c r="B2958" s="7">
        <v>54</v>
      </c>
      <c r="C2958" s="7">
        <v>30</v>
      </c>
      <c r="D2958" s="7">
        <v>4.0614332036173401E-2</v>
      </c>
      <c r="E2958" s="7">
        <v>-6.5780875883953094E-2</v>
      </c>
      <c r="G2958" s="7">
        <v>54</v>
      </c>
      <c r="H2958" s="7">
        <v>30</v>
      </c>
      <c r="I2958" s="7">
        <v>3.9625611805838901E-2</v>
      </c>
      <c r="J2958" s="7">
        <v>0.14824897182359301</v>
      </c>
    </row>
    <row r="2959" spans="2:10" x14ac:dyDescent="0.2">
      <c r="B2959" s="7">
        <v>55</v>
      </c>
      <c r="C2959" s="7">
        <v>30</v>
      </c>
      <c r="D2959" s="7">
        <v>9.5438776629119797E-3</v>
      </c>
      <c r="E2959" s="7">
        <v>1.56936202636455E-2</v>
      </c>
      <c r="G2959" s="7">
        <v>55</v>
      </c>
      <c r="H2959" s="7">
        <v>30</v>
      </c>
      <c r="I2959" s="7">
        <v>9.5291332859268607E-3</v>
      </c>
      <c r="J2959" s="7">
        <v>5.9351541257187897E-2</v>
      </c>
    </row>
    <row r="2960" spans="2:10" x14ac:dyDescent="0.2">
      <c r="B2960" s="7">
        <v>56</v>
      </c>
      <c r="C2960" s="7">
        <v>30</v>
      </c>
      <c r="D2960" s="7">
        <v>6.3941078948040797E-2</v>
      </c>
      <c r="E2960" s="7">
        <v>0.15150895867802999</v>
      </c>
      <c r="G2960" s="7">
        <v>56</v>
      </c>
      <c r="H2960" s="7">
        <v>30</v>
      </c>
      <c r="I2960" s="7">
        <v>6.2451597562418498E-2</v>
      </c>
      <c r="J2960" s="7">
        <v>3.0057912535682799E-2</v>
      </c>
    </row>
    <row r="2961" spans="2:10" x14ac:dyDescent="0.2">
      <c r="B2961" s="7">
        <v>57</v>
      </c>
      <c r="C2961" s="7">
        <v>30</v>
      </c>
      <c r="D2961" s="7">
        <v>7.3921428827173202E-2</v>
      </c>
      <c r="E2961" s="7">
        <v>4.2902869042034601E-2</v>
      </c>
      <c r="G2961" s="7">
        <v>57</v>
      </c>
      <c r="H2961" s="7">
        <v>30</v>
      </c>
      <c r="I2961" s="7">
        <v>7.1588383757062807E-2</v>
      </c>
      <c r="J2961" s="7">
        <v>-0.14133197903691899</v>
      </c>
    </row>
    <row r="2962" spans="2:10" x14ac:dyDescent="0.2">
      <c r="B2962" s="7">
        <v>58</v>
      </c>
      <c r="C2962" s="7">
        <v>30</v>
      </c>
      <c r="D2962" s="7">
        <v>-4.5758710860690499E-3</v>
      </c>
      <c r="E2962" s="7">
        <v>-7.9514157606984007E-2</v>
      </c>
      <c r="G2962" s="7">
        <v>58</v>
      </c>
      <c r="H2962" s="7">
        <v>30</v>
      </c>
      <c r="I2962" s="7">
        <v>-5.0932119188580299E-3</v>
      </c>
      <c r="J2962" s="7">
        <v>-6.0214814119223803E-2</v>
      </c>
    </row>
    <row r="2963" spans="2:10" x14ac:dyDescent="0.2">
      <c r="B2963" s="7">
        <v>59</v>
      </c>
      <c r="C2963" s="7">
        <v>30</v>
      </c>
      <c r="D2963" s="7">
        <v>-1.8953139298905498E-2</v>
      </c>
      <c r="E2963" s="7">
        <v>5.2064210345852402E-3</v>
      </c>
      <c r="G2963" s="7">
        <v>59</v>
      </c>
      <c r="H2963" s="7">
        <v>30</v>
      </c>
      <c r="I2963" s="7">
        <v>-2.0125477861570901E-2</v>
      </c>
      <c r="J2963" s="7">
        <v>5.8491845048910897E-2</v>
      </c>
    </row>
    <row r="2964" spans="2:10" x14ac:dyDescent="0.2">
      <c r="B2964" s="7">
        <v>60</v>
      </c>
      <c r="C2964" s="7">
        <v>30</v>
      </c>
      <c r="D2964" s="7">
        <v>2.0668038561946201E-2</v>
      </c>
      <c r="E2964" s="7">
        <v>5.7065295542689597E-2</v>
      </c>
      <c r="G2964" s="7">
        <v>60</v>
      </c>
      <c r="H2964" s="7">
        <v>30</v>
      </c>
      <c r="I2964" s="7">
        <v>1.96753351231687E-2</v>
      </c>
      <c r="J2964" s="7">
        <v>2.1533740830057501E-2</v>
      </c>
    </row>
    <row r="2965" spans="2:10" x14ac:dyDescent="0.2">
      <c r="B2965" s="7">
        <v>61</v>
      </c>
      <c r="C2965" s="7">
        <v>30</v>
      </c>
      <c r="D2965" s="7">
        <v>-0.137976262839615</v>
      </c>
      <c r="E2965" s="7">
        <v>4.7766073982459502E-2</v>
      </c>
      <c r="G2965" s="7">
        <v>61</v>
      </c>
      <c r="H2965" s="7">
        <v>30</v>
      </c>
      <c r="I2965" s="7">
        <v>-0.13480372369215801</v>
      </c>
      <c r="J2965" s="7">
        <v>5.1666584802401204E-3</v>
      </c>
    </row>
    <row r="2966" spans="2:10" x14ac:dyDescent="0.2">
      <c r="B2966" s="7">
        <v>62</v>
      </c>
      <c r="C2966" s="7">
        <v>30</v>
      </c>
      <c r="D2966" s="7">
        <v>4.2439134825331203E-2</v>
      </c>
      <c r="E2966" s="7">
        <v>1.13491477661221E-3</v>
      </c>
      <c r="G2966" s="7">
        <v>62</v>
      </c>
      <c r="H2966" s="7">
        <v>30</v>
      </c>
      <c r="I2966" s="7">
        <v>4.1057871457217003E-2</v>
      </c>
      <c r="J2966" s="7">
        <v>1.7331614047374301E-2</v>
      </c>
    </row>
    <row r="2967" spans="2:10" x14ac:dyDescent="0.2">
      <c r="B2967" s="7">
        <v>63</v>
      </c>
      <c r="C2967" s="7">
        <v>30</v>
      </c>
      <c r="D2967" s="7">
        <v>-8.5783540179424897E-2</v>
      </c>
      <c r="E2967" s="7">
        <v>-9.5555667975751199E-2</v>
      </c>
      <c r="G2967" s="7">
        <v>63</v>
      </c>
      <c r="H2967" s="7">
        <v>30</v>
      </c>
      <c r="I2967" s="7">
        <v>-8.6630809914819196E-2</v>
      </c>
      <c r="J2967" s="7">
        <v>-9.3641041646739295E-2</v>
      </c>
    </row>
    <row r="2968" spans="2:10" x14ac:dyDescent="0.2">
      <c r="B2968" s="7">
        <v>64</v>
      </c>
      <c r="C2968" s="7">
        <v>30</v>
      </c>
      <c r="D2968" s="7">
        <v>2.7161610004260001E-2</v>
      </c>
      <c r="E2968" s="7">
        <v>5.7355816279813801E-2</v>
      </c>
      <c r="G2968" s="7">
        <v>64</v>
      </c>
      <c r="H2968" s="7">
        <v>30</v>
      </c>
      <c r="I2968" s="7">
        <v>2.6668543644180299E-2</v>
      </c>
      <c r="J2968" s="7">
        <v>-1.6802734446441599E-2</v>
      </c>
    </row>
    <row r="2969" spans="2:10" x14ac:dyDescent="0.2">
      <c r="B2969" s="7">
        <v>65</v>
      </c>
      <c r="C2969" s="7">
        <v>30</v>
      </c>
      <c r="D2969" s="7">
        <v>-3.8391720899941403E-2</v>
      </c>
      <c r="E2969" s="7">
        <v>0.14899980435897001</v>
      </c>
      <c r="G2969" s="7">
        <v>65</v>
      </c>
      <c r="H2969" s="7">
        <v>30</v>
      </c>
      <c r="I2969" s="7">
        <v>-3.7905878384225197E-2</v>
      </c>
      <c r="J2969" s="7">
        <v>-6.4015079288530799E-2</v>
      </c>
    </row>
    <row r="2970" spans="2:10" x14ac:dyDescent="0.2">
      <c r="B2970" s="7">
        <v>66</v>
      </c>
      <c r="C2970" s="7">
        <v>30</v>
      </c>
      <c r="D2970" s="7">
        <v>5.2901394662941699E-2</v>
      </c>
      <c r="E2970" s="7">
        <v>-4.1163533459383402E-2</v>
      </c>
      <c r="G2970" s="7">
        <v>66</v>
      </c>
      <c r="H2970" s="7">
        <v>30</v>
      </c>
      <c r="I2970" s="7">
        <v>5.1101099123483699E-2</v>
      </c>
      <c r="J2970" s="7">
        <v>-4.5228779983565601E-2</v>
      </c>
    </row>
    <row r="2971" spans="2:10" x14ac:dyDescent="0.2">
      <c r="B2971" s="7">
        <v>67</v>
      </c>
      <c r="C2971" s="7">
        <v>30</v>
      </c>
      <c r="D2971" s="7">
        <v>5.2794201715654403E-2</v>
      </c>
      <c r="E2971" s="7">
        <v>5.9050857882159101E-3</v>
      </c>
      <c r="G2971" s="7">
        <v>67</v>
      </c>
      <c r="H2971" s="7">
        <v>30</v>
      </c>
      <c r="I2971" s="7">
        <v>5.0559131514395603E-2</v>
      </c>
      <c r="J2971" s="7">
        <v>-2.4998611774504902E-2</v>
      </c>
    </row>
    <row r="2972" spans="2:10" x14ac:dyDescent="0.2">
      <c r="B2972" s="7">
        <v>68</v>
      </c>
      <c r="C2972" s="7">
        <v>30</v>
      </c>
      <c r="D2972" s="7">
        <v>0.26280198838392899</v>
      </c>
      <c r="E2972" s="7">
        <v>0.165434758739437</v>
      </c>
      <c r="G2972" s="7">
        <v>68</v>
      </c>
      <c r="H2972" s="7">
        <v>30</v>
      </c>
      <c r="I2972" s="7">
        <v>0.253364844048523</v>
      </c>
      <c r="J2972" s="7">
        <v>0.11574690154877799</v>
      </c>
    </row>
    <row r="2973" spans="2:10" x14ac:dyDescent="0.2">
      <c r="B2973" s="7">
        <v>69</v>
      </c>
      <c r="C2973" s="7">
        <v>30</v>
      </c>
      <c r="D2973" s="7">
        <v>-2.5811750106283799E-2</v>
      </c>
      <c r="E2973" s="7">
        <v>-3.6622150286506297E-2</v>
      </c>
      <c r="G2973" s="7">
        <v>69</v>
      </c>
      <c r="H2973" s="7">
        <v>30</v>
      </c>
      <c r="I2973" s="7">
        <v>-2.5157979688743601E-2</v>
      </c>
      <c r="J2973" s="7">
        <v>-7.4398069752108498E-3</v>
      </c>
    </row>
    <row r="2974" spans="2:10" x14ac:dyDescent="0.2">
      <c r="B2974" s="7">
        <v>70</v>
      </c>
      <c r="C2974" s="7">
        <v>30</v>
      </c>
      <c r="D2974" s="7">
        <v>-6.9322495968840797E-2</v>
      </c>
      <c r="E2974" s="7">
        <v>1.54681336283762E-2</v>
      </c>
      <c r="G2974" s="7">
        <v>70</v>
      </c>
      <c r="H2974" s="7">
        <v>30</v>
      </c>
      <c r="I2974" s="7">
        <v>-6.6365984884192195E-2</v>
      </c>
      <c r="J2974" s="7">
        <v>-3.9817915340535102E-2</v>
      </c>
    </row>
    <row r="2975" spans="2:10" x14ac:dyDescent="0.2">
      <c r="B2975" s="7">
        <v>71</v>
      </c>
      <c r="C2975" s="7">
        <v>30</v>
      </c>
      <c r="D2975" s="7">
        <v>0.143661478568923</v>
      </c>
      <c r="E2975" s="7">
        <v>-5.729677868817E-2</v>
      </c>
      <c r="G2975" s="7">
        <v>71</v>
      </c>
      <c r="H2975" s="7">
        <v>30</v>
      </c>
      <c r="I2975" s="7">
        <v>0.13968967217515901</v>
      </c>
      <c r="J2975" s="7">
        <v>-3.3018323167609297E-2</v>
      </c>
    </row>
    <row r="2976" spans="2:10" x14ac:dyDescent="0.2">
      <c r="B2976" s="7">
        <v>72</v>
      </c>
      <c r="C2976" s="7">
        <v>30</v>
      </c>
      <c r="D2976" s="7">
        <v>-3.29470665456721E-3</v>
      </c>
      <c r="E2976" s="7">
        <v>0.114341558020634</v>
      </c>
      <c r="G2976" s="7">
        <v>72</v>
      </c>
      <c r="H2976" s="7">
        <v>30</v>
      </c>
      <c r="I2976" s="7">
        <v>-1.3678171854101301E-3</v>
      </c>
      <c r="J2976" s="7">
        <v>0.116386995511907</v>
      </c>
    </row>
    <row r="2977" spans="2:10" x14ac:dyDescent="0.2">
      <c r="B2977" s="7">
        <v>73</v>
      </c>
      <c r="C2977" s="7">
        <v>30</v>
      </c>
      <c r="D2977" s="7">
        <v>0.117020372433146</v>
      </c>
      <c r="E2977" s="7">
        <v>-1.3453561159097099E-2</v>
      </c>
      <c r="G2977" s="7">
        <v>73</v>
      </c>
      <c r="H2977" s="7">
        <v>30</v>
      </c>
      <c r="I2977" s="7">
        <v>0.11441745265634599</v>
      </c>
      <c r="J2977" s="7">
        <v>0.10326867012023901</v>
      </c>
    </row>
    <row r="2978" spans="2:10" x14ac:dyDescent="0.2">
      <c r="B2978" s="7">
        <v>74</v>
      </c>
      <c r="C2978" s="7">
        <v>30</v>
      </c>
      <c r="D2978" s="7">
        <v>1.1413223260410301E-3</v>
      </c>
      <c r="E2978" s="7">
        <v>-6.8931145166742702E-2</v>
      </c>
      <c r="G2978" s="7">
        <v>74</v>
      </c>
      <c r="H2978" s="7">
        <v>30</v>
      </c>
      <c r="I2978" s="7">
        <v>2.7895127765553701E-4</v>
      </c>
      <c r="J2978" s="7">
        <v>4.1309063204266697E-3</v>
      </c>
    </row>
    <row r="2979" spans="2:10" x14ac:dyDescent="0.2">
      <c r="B2979" s="7">
        <v>75</v>
      </c>
      <c r="C2979" s="7">
        <v>30</v>
      </c>
      <c r="D2979" s="7">
        <v>3.33820023608489E-2</v>
      </c>
      <c r="E2979" s="7">
        <v>-2.0302071788618599E-2</v>
      </c>
      <c r="G2979" s="7">
        <v>75</v>
      </c>
      <c r="H2979" s="7">
        <v>30</v>
      </c>
      <c r="I2979" s="7">
        <v>3.3910895240304703E-2</v>
      </c>
      <c r="J2979" s="7">
        <v>-0.13663283319925801</v>
      </c>
    </row>
    <row r="2980" spans="2:10" x14ac:dyDescent="0.2">
      <c r="B2980" s="7">
        <v>76</v>
      </c>
      <c r="C2980" s="7">
        <v>30</v>
      </c>
      <c r="D2980" s="7">
        <v>-0.10513617881000201</v>
      </c>
      <c r="E2980" s="7">
        <v>2.5916536902529999E-2</v>
      </c>
      <c r="G2980" s="7">
        <v>76</v>
      </c>
      <c r="H2980" s="7">
        <v>30</v>
      </c>
      <c r="I2980" s="7">
        <v>-9.8492274997219006E-2</v>
      </c>
      <c r="J2980" s="7">
        <v>0.18547195092824301</v>
      </c>
    </row>
    <row r="2981" spans="2:10" x14ac:dyDescent="0.2">
      <c r="B2981" s="7">
        <v>77</v>
      </c>
      <c r="C2981" s="7">
        <v>30</v>
      </c>
      <c r="D2981" s="7">
        <v>1.6773266604444899E-2</v>
      </c>
      <c r="E2981" s="7">
        <v>-0.151422751234635</v>
      </c>
      <c r="G2981" s="7">
        <v>77</v>
      </c>
      <c r="H2981" s="7">
        <v>30</v>
      </c>
      <c r="I2981" s="7">
        <v>1.6215513063953E-2</v>
      </c>
      <c r="J2981" s="7">
        <v>-3.3811891467619801E-2</v>
      </c>
    </row>
    <row r="2982" spans="2:10" x14ac:dyDescent="0.2">
      <c r="B2982" s="7">
        <v>78</v>
      </c>
      <c r="C2982" s="7">
        <v>30</v>
      </c>
      <c r="D2982" s="7">
        <v>-7.5664594771781807E-2</v>
      </c>
      <c r="E2982" s="7">
        <v>-2.5750643182584899E-2</v>
      </c>
      <c r="G2982" s="7">
        <v>78</v>
      </c>
      <c r="H2982" s="7">
        <v>30</v>
      </c>
      <c r="I2982" s="7">
        <v>-7.3371281889522202E-2</v>
      </c>
      <c r="J2982" s="7">
        <v>-4.9528268267214202E-2</v>
      </c>
    </row>
    <row r="2983" spans="2:10" x14ac:dyDescent="0.2">
      <c r="B2983" s="7">
        <v>79</v>
      </c>
      <c r="C2983" s="7">
        <v>30</v>
      </c>
      <c r="D2983" s="7">
        <v>0.16077100867201599</v>
      </c>
      <c r="E2983" s="7">
        <v>6.5645807502560799E-2</v>
      </c>
      <c r="G2983" s="7">
        <v>79</v>
      </c>
      <c r="H2983" s="7">
        <v>30</v>
      </c>
      <c r="I2983" s="7">
        <v>0.15178918230280999</v>
      </c>
      <c r="J2983" s="7">
        <v>-0.118515126946317</v>
      </c>
    </row>
    <row r="2984" spans="2:10" x14ac:dyDescent="0.2">
      <c r="B2984" s="7">
        <v>80</v>
      </c>
      <c r="C2984" s="7">
        <v>30</v>
      </c>
      <c r="D2984" s="7">
        <v>-0.124960156513245</v>
      </c>
      <c r="E2984" s="7">
        <v>-4.06141202119219E-2</v>
      </c>
      <c r="G2984" s="7">
        <v>80</v>
      </c>
      <c r="H2984" s="7">
        <v>30</v>
      </c>
      <c r="I2984" s="7">
        <v>-0.11983802628373599</v>
      </c>
      <c r="J2984" s="7">
        <v>5.7036497640225101E-2</v>
      </c>
    </row>
    <row r="2985" spans="2:10" x14ac:dyDescent="0.2">
      <c r="B2985" s="7">
        <v>81</v>
      </c>
      <c r="C2985" s="7">
        <v>30</v>
      </c>
      <c r="D2985" s="7">
        <v>2.8183714530181099E-2</v>
      </c>
      <c r="E2985" s="7">
        <v>0.120261842581981</v>
      </c>
      <c r="G2985" s="7">
        <v>81</v>
      </c>
      <c r="H2985" s="7">
        <v>30</v>
      </c>
      <c r="I2985" s="7">
        <v>2.7205292971262701E-2</v>
      </c>
      <c r="J2985" s="7">
        <v>-3.8880588191156903E-2</v>
      </c>
    </row>
    <row r="2986" spans="2:10" x14ac:dyDescent="0.2">
      <c r="B2986" s="7">
        <v>82</v>
      </c>
      <c r="C2986" s="7">
        <v>30</v>
      </c>
      <c r="D2986" s="7">
        <v>-2.7293129776706102E-2</v>
      </c>
      <c r="E2986" s="7">
        <v>1.9633549767971398E-2</v>
      </c>
      <c r="G2986" s="7">
        <v>82</v>
      </c>
      <c r="H2986" s="7">
        <v>30</v>
      </c>
      <c r="I2986" s="7">
        <v>-2.4066597920301198E-2</v>
      </c>
      <c r="J2986" s="7">
        <v>8.0268429493092E-2</v>
      </c>
    </row>
    <row r="2987" spans="2:10" x14ac:dyDescent="0.2">
      <c r="B2987" s="7">
        <v>83</v>
      </c>
      <c r="C2987" s="7">
        <v>30</v>
      </c>
      <c r="D2987" s="7">
        <v>-0.14462679107422299</v>
      </c>
      <c r="E2987" s="7">
        <v>0.14057327566052999</v>
      </c>
      <c r="G2987" s="7">
        <v>83</v>
      </c>
      <c r="H2987" s="7">
        <v>30</v>
      </c>
      <c r="I2987" s="7">
        <v>-0.13364027650709401</v>
      </c>
      <c r="J2987" s="7">
        <v>-1.6842677292535399E-2</v>
      </c>
    </row>
    <row r="2988" spans="2:10" x14ac:dyDescent="0.2">
      <c r="B2988" s="7">
        <v>84</v>
      </c>
      <c r="C2988" s="7">
        <v>30</v>
      </c>
      <c r="D2988" s="7">
        <v>1.49439927607267E-2</v>
      </c>
      <c r="E2988" s="7">
        <v>7.4696101363276299E-2</v>
      </c>
      <c r="G2988" s="7">
        <v>84</v>
      </c>
      <c r="H2988" s="7">
        <v>30</v>
      </c>
      <c r="I2988" s="7">
        <v>1.5112706752417699E-2</v>
      </c>
      <c r="J2988" s="7">
        <v>2.4090256557795599E-2</v>
      </c>
    </row>
    <row r="2989" spans="2:10" x14ac:dyDescent="0.2">
      <c r="B2989" s="7">
        <v>85</v>
      </c>
      <c r="C2989" s="7">
        <v>30</v>
      </c>
      <c r="D2989" s="7">
        <v>3.8624408218043797E-2</v>
      </c>
      <c r="E2989" s="7">
        <v>-3.0202824133486801E-2</v>
      </c>
      <c r="G2989" s="7">
        <v>85</v>
      </c>
      <c r="H2989" s="7">
        <v>30</v>
      </c>
      <c r="I2989" s="7">
        <v>3.7941432717947698E-2</v>
      </c>
      <c r="J2989" s="7">
        <v>0.109490702815507</v>
      </c>
    </row>
    <row r="2990" spans="2:10" x14ac:dyDescent="0.2">
      <c r="B2990" s="7">
        <v>86</v>
      </c>
      <c r="C2990" s="7">
        <v>30</v>
      </c>
      <c r="D2990" s="7">
        <v>7.3323371709510504E-2</v>
      </c>
      <c r="E2990" s="7">
        <v>2.49078932893552E-2</v>
      </c>
      <c r="G2990" s="7">
        <v>86</v>
      </c>
      <c r="H2990" s="7">
        <v>30</v>
      </c>
      <c r="I2990" s="7">
        <v>7.0871291445740794E-2</v>
      </c>
      <c r="J2990" s="7">
        <v>-7.51175272745188E-2</v>
      </c>
    </row>
    <row r="2991" spans="2:10" x14ac:dyDescent="0.2">
      <c r="B2991" s="7">
        <v>87</v>
      </c>
      <c r="C2991" s="7">
        <v>30</v>
      </c>
      <c r="D2991" s="7">
        <v>-1.9805227635759901E-2</v>
      </c>
      <c r="E2991" s="7">
        <v>-7.8100652920083405E-2</v>
      </c>
      <c r="G2991" s="7">
        <v>87</v>
      </c>
      <c r="H2991" s="7">
        <v>30</v>
      </c>
      <c r="I2991" s="7">
        <v>-1.7127764343673999E-2</v>
      </c>
      <c r="J2991" s="7">
        <v>-0.113342839989727</v>
      </c>
    </row>
    <row r="2992" spans="2:10" x14ac:dyDescent="0.2">
      <c r="B2992" s="7">
        <v>88</v>
      </c>
      <c r="C2992" s="7">
        <v>30</v>
      </c>
      <c r="D2992" s="7">
        <v>-1.17293263091973E-2</v>
      </c>
      <c r="E2992" s="7">
        <v>-4.6906966362340298E-2</v>
      </c>
      <c r="G2992" s="7">
        <v>88</v>
      </c>
      <c r="H2992" s="7">
        <v>30</v>
      </c>
      <c r="I2992" s="7">
        <v>-1.22519314578913E-2</v>
      </c>
      <c r="J2992" s="7">
        <v>-6.1157853437271599E-2</v>
      </c>
    </row>
    <row r="2993" spans="2:10" x14ac:dyDescent="0.2">
      <c r="B2993" s="7">
        <v>89</v>
      </c>
      <c r="C2993" s="7">
        <v>30</v>
      </c>
      <c r="D2993" s="7">
        <v>-8.4261838803780797E-2</v>
      </c>
      <c r="E2993" s="7">
        <v>-9.3782593392646205E-2</v>
      </c>
      <c r="G2993" s="7">
        <v>89</v>
      </c>
      <c r="H2993" s="7">
        <v>30</v>
      </c>
      <c r="I2993" s="7">
        <v>-8.0064894820479196E-2</v>
      </c>
      <c r="J2993" s="7">
        <v>1.7008048233739401E-2</v>
      </c>
    </row>
    <row r="2994" spans="2:10" x14ac:dyDescent="0.2">
      <c r="B2994" s="7">
        <v>90</v>
      </c>
      <c r="C2994" s="7">
        <v>30</v>
      </c>
      <c r="D2994" s="7">
        <v>-4.8460648924483402E-2</v>
      </c>
      <c r="E2994" s="7">
        <v>1.8887951574257902E-2</v>
      </c>
      <c r="G2994" s="7">
        <v>90</v>
      </c>
      <c r="H2994" s="7">
        <v>30</v>
      </c>
      <c r="I2994" s="7">
        <v>-4.2196261215676302E-2</v>
      </c>
      <c r="J2994" s="7">
        <v>-4.8686437859191599E-2</v>
      </c>
    </row>
    <row r="2995" spans="2:10" x14ac:dyDescent="0.2">
      <c r="B2995" s="7">
        <v>91</v>
      </c>
      <c r="C2995" s="7">
        <v>30</v>
      </c>
      <c r="D2995" s="7">
        <v>8.9096484738035095E-2</v>
      </c>
      <c r="E2995" s="7">
        <v>-2.3060354261299501E-2</v>
      </c>
      <c r="G2995" s="7">
        <v>91</v>
      </c>
      <c r="H2995" s="7">
        <v>30</v>
      </c>
      <c r="I2995" s="7">
        <v>8.5421905213948393E-2</v>
      </c>
      <c r="J2995" s="7">
        <v>4.6518454999864303E-2</v>
      </c>
    </row>
    <row r="2996" spans="2:10" x14ac:dyDescent="0.2">
      <c r="B2996" s="7">
        <v>92</v>
      </c>
      <c r="C2996" s="7">
        <v>30</v>
      </c>
      <c r="D2996" s="7">
        <v>-3.6985736121343898E-2</v>
      </c>
      <c r="E2996" s="7">
        <v>1.9501767685214898E-2</v>
      </c>
      <c r="G2996" s="7">
        <v>92</v>
      </c>
      <c r="H2996" s="7">
        <v>30</v>
      </c>
      <c r="I2996" s="7">
        <v>-3.3820562578538799E-2</v>
      </c>
      <c r="J2996" s="7">
        <v>-7.7386663341557402E-2</v>
      </c>
    </row>
    <row r="2997" spans="2:10" x14ac:dyDescent="0.2">
      <c r="B2997" s="7">
        <v>93</v>
      </c>
      <c r="C2997" s="7">
        <v>30</v>
      </c>
      <c r="D2997" s="7">
        <v>4.1983643595777702E-4</v>
      </c>
      <c r="E2997" s="7">
        <v>-8.7659215329880507E-3</v>
      </c>
      <c r="G2997" s="7">
        <v>93</v>
      </c>
      <c r="H2997" s="7">
        <v>30</v>
      </c>
      <c r="I2997" s="7">
        <v>-8.8302185274269395E-4</v>
      </c>
      <c r="J2997" s="7">
        <v>2.1516564658845098E-2</v>
      </c>
    </row>
    <row r="2998" spans="2:10" x14ac:dyDescent="0.2">
      <c r="B2998" s="7">
        <v>94</v>
      </c>
      <c r="C2998" s="7">
        <v>30</v>
      </c>
      <c r="D2998" s="7">
        <v>0.23234990358277099</v>
      </c>
      <c r="E2998" s="7">
        <v>-1.7402711872125401E-2</v>
      </c>
      <c r="G2998" s="7">
        <v>94</v>
      </c>
      <c r="H2998" s="7">
        <v>30</v>
      </c>
      <c r="I2998" s="7">
        <v>0.22725132237621101</v>
      </c>
      <c r="J2998" s="7">
        <v>9.6823461002392405E-2</v>
      </c>
    </row>
    <row r="2999" spans="2:10" x14ac:dyDescent="0.2">
      <c r="B2999" s="7">
        <v>95</v>
      </c>
      <c r="C2999" s="7">
        <v>30</v>
      </c>
      <c r="D2999" s="7">
        <v>-1.41446818969442E-2</v>
      </c>
      <c r="E2999" s="7">
        <v>-0.143342637210083</v>
      </c>
      <c r="G2999" s="7">
        <v>95</v>
      </c>
      <c r="H2999" s="7">
        <v>30</v>
      </c>
      <c r="I2999" s="7">
        <v>-1.3788432817888101E-2</v>
      </c>
      <c r="J2999" s="7">
        <v>-8.6366024524980198E-2</v>
      </c>
    </row>
    <row r="3000" spans="2:10" x14ac:dyDescent="0.2">
      <c r="B3000" s="7">
        <v>96</v>
      </c>
      <c r="C3000" s="7">
        <v>30</v>
      </c>
      <c r="D3000" s="7">
        <v>-2.93959922623106E-2</v>
      </c>
      <c r="E3000" s="7">
        <v>-2.58770574917335E-2</v>
      </c>
      <c r="G3000" s="7">
        <v>96</v>
      </c>
      <c r="H3000" s="7">
        <v>30</v>
      </c>
      <c r="I3000" s="7">
        <v>-2.6470174252497501E-2</v>
      </c>
      <c r="J3000" s="7">
        <v>-5.1016934357595502E-2</v>
      </c>
    </row>
    <row r="3001" spans="2:10" x14ac:dyDescent="0.2">
      <c r="B3001" s="7">
        <v>97</v>
      </c>
      <c r="C3001" s="7">
        <v>30</v>
      </c>
      <c r="D3001" s="7">
        <v>-3.4002801640580699E-2</v>
      </c>
      <c r="E3001" s="7">
        <v>-6.1186500053058701E-2</v>
      </c>
      <c r="G3001" s="7">
        <v>97</v>
      </c>
      <c r="H3001" s="7">
        <v>30</v>
      </c>
      <c r="I3001" s="7">
        <v>-3.3718766472272697E-2</v>
      </c>
      <c r="J3001" s="7">
        <v>3.4900145845717198E-2</v>
      </c>
    </row>
    <row r="3002" spans="2:10" x14ac:dyDescent="0.2">
      <c r="B3002" s="7">
        <v>98</v>
      </c>
      <c r="C3002" s="7">
        <v>30</v>
      </c>
      <c r="D3002" s="7">
        <v>7.6188526813549401E-2</v>
      </c>
      <c r="E3002" s="7">
        <v>-4.1837096732110397E-2</v>
      </c>
      <c r="G3002" s="7">
        <v>98</v>
      </c>
      <c r="H3002" s="7">
        <v>30</v>
      </c>
      <c r="I3002" s="7">
        <v>7.3727382515874906E-2</v>
      </c>
      <c r="J3002" s="7">
        <v>1.47736924785224E-2</v>
      </c>
    </row>
    <row r="3003" spans="2:10" x14ac:dyDescent="0.2">
      <c r="B3003" s="7">
        <v>99</v>
      </c>
      <c r="C3003" s="7">
        <v>30</v>
      </c>
      <c r="D3003" s="7">
        <v>-7.4480486027319201E-2</v>
      </c>
      <c r="E3003" s="7">
        <v>-0.13645941328112801</v>
      </c>
      <c r="G3003" s="7">
        <v>99</v>
      </c>
      <c r="H3003" s="7">
        <v>30</v>
      </c>
      <c r="I3003" s="7">
        <v>-7.1228852378013102E-2</v>
      </c>
      <c r="J3003" s="7">
        <v>-8.2683798758121305E-2</v>
      </c>
    </row>
    <row r="3004" spans="2:10" x14ac:dyDescent="0.2">
      <c r="B3004" s="7">
        <v>100</v>
      </c>
      <c r="C3004" s="7">
        <v>30</v>
      </c>
      <c r="D3004" s="7">
        <v>-4.7343770686737202E-2</v>
      </c>
      <c r="E3004" s="7">
        <v>-4.6733970653434702E-2</v>
      </c>
      <c r="G3004" s="7">
        <v>100</v>
      </c>
      <c r="H3004" s="7">
        <v>30</v>
      </c>
      <c r="I3004" s="7">
        <v>-4.7618489759197601E-2</v>
      </c>
      <c r="J3004" s="7">
        <v>-1.4495820044759401E-2</v>
      </c>
    </row>
    <row r="3005" spans="2:10" x14ac:dyDescent="0.2">
      <c r="B3005" s="7">
        <v>1</v>
      </c>
      <c r="C3005" s="7">
        <v>31</v>
      </c>
      <c r="D3005" s="7">
        <v>-0.113433215558278</v>
      </c>
      <c r="E3005" s="7">
        <v>-0.29183497974482497</v>
      </c>
      <c r="G3005" s="7">
        <v>1</v>
      </c>
      <c r="H3005" s="7">
        <v>31</v>
      </c>
      <c r="I3005" s="7">
        <v>-0.11187472078155</v>
      </c>
      <c r="J3005" s="7">
        <v>-0.24295569676932199</v>
      </c>
    </row>
    <row r="3006" spans="2:10" x14ac:dyDescent="0.2">
      <c r="B3006" s="7">
        <v>2</v>
      </c>
      <c r="C3006" s="7">
        <v>31</v>
      </c>
      <c r="D3006" s="7">
        <v>1.18890220538992E-2</v>
      </c>
      <c r="E3006" s="7">
        <v>-9.2129405530432303E-3</v>
      </c>
      <c r="G3006" s="7">
        <v>2</v>
      </c>
      <c r="H3006" s="7">
        <v>31</v>
      </c>
      <c r="I3006" s="7">
        <v>1.25401081195857E-2</v>
      </c>
      <c r="J3006" s="7">
        <v>3.2765840717898301E-2</v>
      </c>
    </row>
    <row r="3007" spans="2:10" x14ac:dyDescent="0.2">
      <c r="B3007" s="7">
        <v>3</v>
      </c>
      <c r="C3007" s="7">
        <v>31</v>
      </c>
      <c r="D3007" s="7">
        <v>-0.226985820770366</v>
      </c>
      <c r="E3007" s="7">
        <v>-0.127344577521177</v>
      </c>
      <c r="G3007" s="7">
        <v>3</v>
      </c>
      <c r="H3007" s="7">
        <v>31</v>
      </c>
      <c r="I3007" s="7">
        <v>-0.224734694266399</v>
      </c>
      <c r="J3007" s="7">
        <v>-0.137275046535073</v>
      </c>
    </row>
    <row r="3008" spans="2:10" x14ac:dyDescent="0.2">
      <c r="B3008" s="7">
        <v>4</v>
      </c>
      <c r="C3008" s="7">
        <v>31</v>
      </c>
      <c r="D3008" s="7">
        <v>-6.4860045402184596E-2</v>
      </c>
      <c r="E3008" s="7">
        <v>-2.26629649472034E-2</v>
      </c>
      <c r="G3008" s="7">
        <v>4</v>
      </c>
      <c r="H3008" s="7">
        <v>31</v>
      </c>
      <c r="I3008" s="7">
        <v>-6.5155419979328499E-2</v>
      </c>
      <c r="J3008" s="7">
        <v>9.7631799390107705E-3</v>
      </c>
    </row>
    <row r="3009" spans="2:10" x14ac:dyDescent="0.2">
      <c r="B3009" s="7">
        <v>5</v>
      </c>
      <c r="C3009" s="7">
        <v>31</v>
      </c>
      <c r="D3009" s="7">
        <v>-3.92680222564614E-2</v>
      </c>
      <c r="E3009" s="7">
        <v>0.13238290668826699</v>
      </c>
      <c r="G3009" s="7">
        <v>5</v>
      </c>
      <c r="H3009" s="7">
        <v>31</v>
      </c>
      <c r="I3009" s="7">
        <v>-3.88003869105642E-2</v>
      </c>
      <c r="J3009" s="7">
        <v>0.175364778221059</v>
      </c>
    </row>
    <row r="3010" spans="2:10" x14ac:dyDescent="0.2">
      <c r="B3010" s="7">
        <v>6</v>
      </c>
      <c r="C3010" s="7">
        <v>31</v>
      </c>
      <c r="D3010" s="7">
        <v>-0.258776042225904</v>
      </c>
      <c r="E3010" s="7">
        <v>-0.25364170698294902</v>
      </c>
      <c r="G3010" s="7">
        <v>6</v>
      </c>
      <c r="H3010" s="7">
        <v>31</v>
      </c>
      <c r="I3010" s="7">
        <v>-0.256258162054181</v>
      </c>
      <c r="J3010" s="7">
        <v>-0.16020688665954799</v>
      </c>
    </row>
    <row r="3011" spans="2:10" x14ac:dyDescent="0.2">
      <c r="B3011" s="7">
        <v>7</v>
      </c>
      <c r="C3011" s="7">
        <v>31</v>
      </c>
      <c r="D3011" s="7">
        <v>7.5412692421450905E-2</v>
      </c>
      <c r="E3011" s="7">
        <v>4.5536472900533198E-2</v>
      </c>
      <c r="G3011" s="7">
        <v>7</v>
      </c>
      <c r="H3011" s="7">
        <v>31</v>
      </c>
      <c r="I3011" s="7">
        <v>7.5248084618142003E-2</v>
      </c>
      <c r="J3011" s="7">
        <v>0.194047331374786</v>
      </c>
    </row>
    <row r="3012" spans="2:10" x14ac:dyDescent="0.2">
      <c r="B3012" s="7">
        <v>8</v>
      </c>
      <c r="C3012" s="7">
        <v>31</v>
      </c>
      <c r="D3012" s="7">
        <v>0.129946447536329</v>
      </c>
      <c r="E3012" s="7">
        <v>0.101263136509743</v>
      </c>
      <c r="G3012" s="7">
        <v>8</v>
      </c>
      <c r="H3012" s="7">
        <v>31</v>
      </c>
      <c r="I3012" s="7">
        <v>0.128687882748592</v>
      </c>
      <c r="J3012" s="7">
        <v>9.7791412563689797E-2</v>
      </c>
    </row>
    <row r="3013" spans="2:10" x14ac:dyDescent="0.2">
      <c r="B3013" s="7">
        <v>9</v>
      </c>
      <c r="C3013" s="7">
        <v>31</v>
      </c>
      <c r="D3013" s="7">
        <v>-0.210081143634477</v>
      </c>
      <c r="E3013" s="7">
        <v>-0.13390075068711799</v>
      </c>
      <c r="G3013" s="7">
        <v>9</v>
      </c>
      <c r="H3013" s="7">
        <v>31</v>
      </c>
      <c r="I3013" s="7">
        <v>-0.207026754543225</v>
      </c>
      <c r="J3013" s="7">
        <v>-0.16509224572779299</v>
      </c>
    </row>
    <row r="3014" spans="2:10" x14ac:dyDescent="0.2">
      <c r="B3014" s="7">
        <v>10</v>
      </c>
      <c r="C3014" s="7">
        <v>31</v>
      </c>
      <c r="D3014" s="7">
        <v>-8.3827805862542307E-2</v>
      </c>
      <c r="E3014" s="7">
        <v>-9.1613859146121995E-2</v>
      </c>
      <c r="G3014" s="7">
        <v>10</v>
      </c>
      <c r="H3014" s="7">
        <v>31</v>
      </c>
      <c r="I3014" s="7">
        <v>-8.2014487946526798E-2</v>
      </c>
      <c r="J3014" s="7">
        <v>-7.6504608597739193E-2</v>
      </c>
    </row>
    <row r="3015" spans="2:10" x14ac:dyDescent="0.2">
      <c r="B3015" s="7">
        <v>11</v>
      </c>
      <c r="C3015" s="7">
        <v>31</v>
      </c>
      <c r="D3015" s="7">
        <v>-7.4669282341410803E-4</v>
      </c>
      <c r="E3015" s="7">
        <v>-1.7537446302325701E-2</v>
      </c>
      <c r="G3015" s="7">
        <v>11</v>
      </c>
      <c r="H3015" s="7">
        <v>31</v>
      </c>
      <c r="I3015" s="7">
        <v>-2.99116370760188E-4</v>
      </c>
      <c r="J3015" s="7">
        <v>4.6347583492938301E-3</v>
      </c>
    </row>
    <row r="3016" spans="2:10" x14ac:dyDescent="0.2">
      <c r="B3016" s="7">
        <v>12</v>
      </c>
      <c r="C3016" s="7">
        <v>31</v>
      </c>
      <c r="D3016" s="7">
        <v>8.3552152974242201E-4</v>
      </c>
      <c r="E3016" s="7">
        <v>-8.0845136307930304E-2</v>
      </c>
      <c r="G3016" s="7">
        <v>12</v>
      </c>
      <c r="H3016" s="7">
        <v>31</v>
      </c>
      <c r="I3016" s="7">
        <v>1.12436426448603E-3</v>
      </c>
      <c r="J3016" s="7">
        <v>9.4069164790594698E-2</v>
      </c>
    </row>
    <row r="3017" spans="2:10" x14ac:dyDescent="0.2">
      <c r="B3017" s="7">
        <v>13</v>
      </c>
      <c r="C3017" s="7">
        <v>31</v>
      </c>
      <c r="D3017" s="7">
        <v>-0.13189963992585299</v>
      </c>
      <c r="E3017" s="7">
        <v>-1.9835825448811999E-2</v>
      </c>
      <c r="G3017" s="7">
        <v>13</v>
      </c>
      <c r="H3017" s="7">
        <v>31</v>
      </c>
      <c r="I3017" s="7">
        <v>-0.12933075745233899</v>
      </c>
      <c r="J3017" s="7">
        <v>3.9417404012313598E-2</v>
      </c>
    </row>
    <row r="3018" spans="2:10" x14ac:dyDescent="0.2">
      <c r="B3018" s="7">
        <v>14</v>
      </c>
      <c r="C3018" s="7">
        <v>31</v>
      </c>
      <c r="D3018" s="7">
        <v>-0.13311512996391001</v>
      </c>
      <c r="E3018" s="7">
        <v>-0.10182024075644899</v>
      </c>
      <c r="G3018" s="7">
        <v>14</v>
      </c>
      <c r="H3018" s="7">
        <v>31</v>
      </c>
      <c r="I3018" s="7">
        <v>-0.12796739876615401</v>
      </c>
      <c r="J3018" s="7">
        <v>-0.141171234729915</v>
      </c>
    </row>
    <row r="3019" spans="2:10" x14ac:dyDescent="0.2">
      <c r="B3019" s="7">
        <v>15</v>
      </c>
      <c r="C3019" s="7">
        <v>31</v>
      </c>
      <c r="D3019" s="7">
        <v>0.13389528814923701</v>
      </c>
      <c r="E3019" s="7">
        <v>8.9866267485149406E-2</v>
      </c>
      <c r="G3019" s="7">
        <v>15</v>
      </c>
      <c r="H3019" s="7">
        <v>31</v>
      </c>
      <c r="I3019" s="7">
        <v>0.13313687648854799</v>
      </c>
      <c r="J3019" s="7">
        <v>-6.3813529347985606E-2</v>
      </c>
    </row>
    <row r="3020" spans="2:10" x14ac:dyDescent="0.2">
      <c r="B3020" s="7">
        <v>16</v>
      </c>
      <c r="C3020" s="7">
        <v>31</v>
      </c>
      <c r="D3020" s="7">
        <v>-3.01385301961252E-2</v>
      </c>
      <c r="E3020" s="7">
        <v>1.35405344850152E-2</v>
      </c>
      <c r="G3020" s="7">
        <v>16</v>
      </c>
      <c r="H3020" s="7">
        <v>31</v>
      </c>
      <c r="I3020" s="7">
        <v>-2.94112707471781E-2</v>
      </c>
      <c r="J3020" s="7">
        <v>1.8697659686205601E-2</v>
      </c>
    </row>
    <row r="3021" spans="2:10" x14ac:dyDescent="0.2">
      <c r="B3021" s="7">
        <v>17</v>
      </c>
      <c r="C3021" s="7">
        <v>31</v>
      </c>
      <c r="D3021" s="7">
        <v>-0.24757819909654799</v>
      </c>
      <c r="E3021" s="7">
        <v>-0.149041425255865</v>
      </c>
      <c r="G3021" s="7">
        <v>17</v>
      </c>
      <c r="H3021" s="7">
        <v>31</v>
      </c>
      <c r="I3021" s="7">
        <v>-0.24304458750256899</v>
      </c>
      <c r="J3021" s="7">
        <v>-5.9024944069962601E-2</v>
      </c>
    </row>
    <row r="3022" spans="2:10" x14ac:dyDescent="0.2">
      <c r="B3022" s="7">
        <v>18</v>
      </c>
      <c r="C3022" s="7">
        <v>31</v>
      </c>
      <c r="D3022" s="7">
        <v>7.6067076250275506E-2</v>
      </c>
      <c r="E3022" s="7">
        <v>-9.0381856525301202E-2</v>
      </c>
      <c r="G3022" s="7">
        <v>18</v>
      </c>
      <c r="H3022" s="7">
        <v>31</v>
      </c>
      <c r="I3022" s="7">
        <v>7.4951948056851195E-2</v>
      </c>
      <c r="J3022" s="7">
        <v>-2.8017057230469398E-2</v>
      </c>
    </row>
    <row r="3023" spans="2:10" x14ac:dyDescent="0.2">
      <c r="B3023" s="7">
        <v>19</v>
      </c>
      <c r="C3023" s="7">
        <v>31</v>
      </c>
      <c r="D3023" s="7">
        <v>-3.39744515540374E-3</v>
      </c>
      <c r="E3023" s="7">
        <v>0.11090195432130701</v>
      </c>
      <c r="G3023" s="7">
        <v>19</v>
      </c>
      <c r="H3023" s="7">
        <v>31</v>
      </c>
      <c r="I3023" s="7">
        <v>-2.6606630986822899E-3</v>
      </c>
      <c r="J3023" s="7">
        <v>7.0628030628085994E-2</v>
      </c>
    </row>
    <row r="3024" spans="2:10" x14ac:dyDescent="0.2">
      <c r="B3024" s="7">
        <v>20</v>
      </c>
      <c r="C3024" s="7">
        <v>31</v>
      </c>
      <c r="D3024" s="7">
        <v>-0.137504403214223</v>
      </c>
      <c r="E3024" s="7">
        <v>-0.14992404532050699</v>
      </c>
      <c r="G3024" s="7">
        <v>20</v>
      </c>
      <c r="H3024" s="7">
        <v>31</v>
      </c>
      <c r="I3024" s="7">
        <v>-0.13718691392211499</v>
      </c>
      <c r="J3024" s="7">
        <v>-1.43750259929636E-2</v>
      </c>
    </row>
    <row r="3025" spans="2:10" x14ac:dyDescent="0.2">
      <c r="B3025" s="7">
        <v>21</v>
      </c>
      <c r="C3025" s="7">
        <v>31</v>
      </c>
      <c r="D3025" s="7">
        <v>4.2890464716842699E-2</v>
      </c>
      <c r="E3025" s="7">
        <v>6.9591950722754703E-2</v>
      </c>
      <c r="G3025" s="7">
        <v>21</v>
      </c>
      <c r="H3025" s="7">
        <v>31</v>
      </c>
      <c r="I3025" s="7">
        <v>4.2610308592328401E-2</v>
      </c>
      <c r="J3025" s="7">
        <v>-4.5852699009431702E-2</v>
      </c>
    </row>
    <row r="3026" spans="2:10" x14ac:dyDescent="0.2">
      <c r="B3026" s="7">
        <v>22</v>
      </c>
      <c r="C3026" s="7">
        <v>31</v>
      </c>
      <c r="D3026" s="7">
        <v>-0.11082307478607201</v>
      </c>
      <c r="E3026" s="7">
        <v>-3.5347625003005603E-2</v>
      </c>
      <c r="G3026" s="7">
        <v>22</v>
      </c>
      <c r="H3026" s="7">
        <v>31</v>
      </c>
      <c r="I3026" s="7">
        <v>-0.108921363268236</v>
      </c>
      <c r="J3026" s="7">
        <v>-2.9570789911087299E-2</v>
      </c>
    </row>
    <row r="3027" spans="2:10" x14ac:dyDescent="0.2">
      <c r="B3027" s="7">
        <v>23</v>
      </c>
      <c r="C3027" s="7">
        <v>31</v>
      </c>
      <c r="D3027" s="7">
        <v>3.8938540771612302E-2</v>
      </c>
      <c r="E3027" s="7">
        <v>0.17372991156602799</v>
      </c>
      <c r="G3027" s="7">
        <v>23</v>
      </c>
      <c r="H3027" s="7">
        <v>31</v>
      </c>
      <c r="I3027" s="7">
        <v>3.8712590910490598E-2</v>
      </c>
      <c r="J3027" s="7">
        <v>0.112983994761976</v>
      </c>
    </row>
    <row r="3028" spans="2:10" x14ac:dyDescent="0.2">
      <c r="B3028" s="7">
        <v>24</v>
      </c>
      <c r="C3028" s="7">
        <v>31</v>
      </c>
      <c r="D3028" s="7">
        <v>3.2019982793984901E-2</v>
      </c>
      <c r="E3028" s="7">
        <v>2.2934463356232698E-2</v>
      </c>
      <c r="G3028" s="7">
        <v>24</v>
      </c>
      <c r="H3028" s="7">
        <v>31</v>
      </c>
      <c r="I3028" s="7">
        <v>3.18803950826929E-2</v>
      </c>
      <c r="J3028" s="7">
        <v>-3.0965590816061098E-2</v>
      </c>
    </row>
    <row r="3029" spans="2:10" x14ac:dyDescent="0.2">
      <c r="B3029" s="7">
        <v>25</v>
      </c>
      <c r="C3029" s="7">
        <v>31</v>
      </c>
      <c r="D3029" s="7">
        <v>0.15807572373129899</v>
      </c>
      <c r="E3029" s="7">
        <v>0.22822059396276201</v>
      </c>
      <c r="G3029" s="7">
        <v>25</v>
      </c>
      <c r="H3029" s="7">
        <v>31</v>
      </c>
      <c r="I3029" s="7">
        <v>0.15824327982448599</v>
      </c>
      <c r="J3029" s="7">
        <v>0.26350489512434</v>
      </c>
    </row>
    <row r="3030" spans="2:10" x14ac:dyDescent="0.2">
      <c r="B3030" s="7">
        <v>26</v>
      </c>
      <c r="C3030" s="7">
        <v>31</v>
      </c>
      <c r="D3030" s="7">
        <v>-4.6830537505952598E-2</v>
      </c>
      <c r="E3030" s="7">
        <v>-3.8356068114577403E-2</v>
      </c>
      <c r="G3030" s="7">
        <v>26</v>
      </c>
      <c r="H3030" s="7">
        <v>31</v>
      </c>
      <c r="I3030" s="7">
        <v>-4.51755232813369E-2</v>
      </c>
      <c r="J3030" s="7">
        <v>-9.6005281744224305E-2</v>
      </c>
    </row>
    <row r="3031" spans="2:10" x14ac:dyDescent="0.2">
      <c r="B3031" s="7">
        <v>27</v>
      </c>
      <c r="C3031" s="7">
        <v>31</v>
      </c>
      <c r="D3031" s="7">
        <v>-1.8434353503987901E-2</v>
      </c>
      <c r="E3031" s="7">
        <v>9.9754060603773495E-2</v>
      </c>
      <c r="G3031" s="7">
        <v>27</v>
      </c>
      <c r="H3031" s="7">
        <v>31</v>
      </c>
      <c r="I3031" s="7">
        <v>-1.7761786842534402E-2</v>
      </c>
      <c r="J3031" s="7">
        <v>0.10209203638520099</v>
      </c>
    </row>
    <row r="3032" spans="2:10" x14ac:dyDescent="0.2">
      <c r="B3032" s="7">
        <v>28</v>
      </c>
      <c r="C3032" s="7">
        <v>31</v>
      </c>
      <c r="D3032" s="7">
        <v>-0.28349855065045099</v>
      </c>
      <c r="E3032" s="7">
        <v>-0.271019282672047</v>
      </c>
      <c r="G3032" s="7">
        <v>28</v>
      </c>
      <c r="H3032" s="7">
        <v>31</v>
      </c>
      <c r="I3032" s="7">
        <v>-0.28128525400489401</v>
      </c>
      <c r="J3032" s="7">
        <v>-0.16108085985495901</v>
      </c>
    </row>
    <row r="3033" spans="2:10" x14ac:dyDescent="0.2">
      <c r="B3033" s="7">
        <v>29</v>
      </c>
      <c r="C3033" s="7">
        <v>31</v>
      </c>
      <c r="D3033" s="7">
        <v>7.7639473329149699E-4</v>
      </c>
      <c r="E3033" s="7">
        <v>-1.6884164813326701E-2</v>
      </c>
      <c r="G3033" s="7">
        <v>29</v>
      </c>
      <c r="H3033" s="7">
        <v>31</v>
      </c>
      <c r="I3033" s="7">
        <v>1.1736982349521701E-3</v>
      </c>
      <c r="J3033" s="7">
        <v>-8.2277590996159999E-2</v>
      </c>
    </row>
    <row r="3034" spans="2:10" x14ac:dyDescent="0.2">
      <c r="B3034" s="7">
        <v>30</v>
      </c>
      <c r="C3034" s="7">
        <v>31</v>
      </c>
      <c r="D3034" s="7">
        <v>-1.31191856776702E-2</v>
      </c>
      <c r="E3034" s="7">
        <v>2.7033146667727999E-2</v>
      </c>
      <c r="G3034" s="7">
        <v>30</v>
      </c>
      <c r="H3034" s="7">
        <v>31</v>
      </c>
      <c r="I3034" s="7">
        <v>-1.26666837181482E-2</v>
      </c>
      <c r="J3034" s="7">
        <v>4.9280861836766797E-2</v>
      </c>
    </row>
    <row r="3035" spans="2:10" x14ac:dyDescent="0.2">
      <c r="B3035" s="7">
        <v>31</v>
      </c>
      <c r="C3035" s="7">
        <v>31</v>
      </c>
      <c r="D3035" s="7">
        <v>0.164053630604033</v>
      </c>
      <c r="E3035" s="7">
        <v>1.5416785339115601E-2</v>
      </c>
      <c r="G3035" s="7">
        <v>31</v>
      </c>
      <c r="H3035" s="7">
        <v>31</v>
      </c>
      <c r="I3035" s="7">
        <v>0.162710025852254</v>
      </c>
      <c r="J3035" s="7">
        <v>4.5542794643266001E-2</v>
      </c>
    </row>
    <row r="3036" spans="2:10" x14ac:dyDescent="0.2">
      <c r="B3036" s="7">
        <v>32</v>
      </c>
      <c r="C3036" s="7">
        <v>31</v>
      </c>
      <c r="D3036" s="7">
        <v>-4.5086793320599797E-2</v>
      </c>
      <c r="E3036" s="7">
        <v>7.2053992179089504E-2</v>
      </c>
      <c r="G3036" s="7">
        <v>32</v>
      </c>
      <c r="H3036" s="7">
        <v>31</v>
      </c>
      <c r="I3036" s="7">
        <v>-4.37832182958608E-2</v>
      </c>
      <c r="J3036" s="7">
        <v>-5.1567889996363199E-2</v>
      </c>
    </row>
    <row r="3037" spans="2:10" x14ac:dyDescent="0.2">
      <c r="B3037" s="7">
        <v>33</v>
      </c>
      <c r="C3037" s="7">
        <v>31</v>
      </c>
      <c r="D3037" s="7">
        <v>-2.7174508419311599E-2</v>
      </c>
      <c r="E3037" s="7">
        <v>-1.4366156009559801E-3</v>
      </c>
      <c r="G3037" s="7">
        <v>33</v>
      </c>
      <c r="H3037" s="7">
        <v>31</v>
      </c>
      <c r="I3037" s="7">
        <v>-2.66302949643249E-2</v>
      </c>
      <c r="J3037" s="7">
        <v>-3.5159744205278898E-2</v>
      </c>
    </row>
    <row r="3038" spans="2:10" x14ac:dyDescent="0.2">
      <c r="B3038" s="7">
        <v>34</v>
      </c>
      <c r="C3038" s="7">
        <v>31</v>
      </c>
      <c r="D3038" s="7">
        <v>-0.15130008473825601</v>
      </c>
      <c r="E3038" s="7">
        <v>-7.6335040466019202E-2</v>
      </c>
      <c r="G3038" s="7">
        <v>34</v>
      </c>
      <c r="H3038" s="7">
        <v>31</v>
      </c>
      <c r="I3038" s="7">
        <v>-0.14777296185802999</v>
      </c>
      <c r="J3038" s="7">
        <v>8.8553462005052097E-3</v>
      </c>
    </row>
    <row r="3039" spans="2:10" x14ac:dyDescent="0.2">
      <c r="B3039" s="7">
        <v>35</v>
      </c>
      <c r="C3039" s="7">
        <v>31</v>
      </c>
      <c r="D3039" s="7">
        <v>8.3980368063945002E-2</v>
      </c>
      <c r="E3039" s="7">
        <v>3.6847963184497297E-2</v>
      </c>
      <c r="G3039" s="7">
        <v>35</v>
      </c>
      <c r="H3039" s="7">
        <v>31</v>
      </c>
      <c r="I3039" s="7">
        <v>8.3574818779861296E-2</v>
      </c>
      <c r="J3039" s="7">
        <v>5.4057899929320599E-2</v>
      </c>
    </row>
    <row r="3040" spans="2:10" x14ac:dyDescent="0.2">
      <c r="B3040" s="7">
        <v>36</v>
      </c>
      <c r="C3040" s="7">
        <v>31</v>
      </c>
      <c r="D3040" s="7">
        <v>7.9916286653789505E-3</v>
      </c>
      <c r="E3040" s="7">
        <v>-7.2283132246134599E-2</v>
      </c>
      <c r="G3040" s="7">
        <v>36</v>
      </c>
      <c r="H3040" s="7">
        <v>31</v>
      </c>
      <c r="I3040" s="7">
        <v>8.4294607786103998E-3</v>
      </c>
      <c r="J3040" s="7">
        <v>-4.5665385993648201E-2</v>
      </c>
    </row>
    <row r="3041" spans="2:10" x14ac:dyDescent="0.2">
      <c r="B3041" s="7">
        <v>37</v>
      </c>
      <c r="C3041" s="7">
        <v>31</v>
      </c>
      <c r="D3041" s="7">
        <v>-7.7440317791227301E-2</v>
      </c>
      <c r="E3041" s="7">
        <v>2.38888700759947E-2</v>
      </c>
      <c r="G3041" s="7">
        <v>37</v>
      </c>
      <c r="H3041" s="7">
        <v>31</v>
      </c>
      <c r="I3041" s="7">
        <v>-7.8089966290621093E-2</v>
      </c>
      <c r="J3041" s="7">
        <v>6.9936104270244201E-2</v>
      </c>
    </row>
    <row r="3042" spans="2:10" x14ac:dyDescent="0.2">
      <c r="B3042" s="7">
        <v>38</v>
      </c>
      <c r="C3042" s="7">
        <v>31</v>
      </c>
      <c r="D3042" s="7">
        <v>9.4647005977250807E-3</v>
      </c>
      <c r="E3042" s="7">
        <v>-7.4462139899935699E-3</v>
      </c>
      <c r="G3042" s="7">
        <v>38</v>
      </c>
      <c r="H3042" s="7">
        <v>31</v>
      </c>
      <c r="I3042" s="7">
        <v>9.3359105282342404E-3</v>
      </c>
      <c r="J3042" s="7">
        <v>-2.8269629325070201E-2</v>
      </c>
    </row>
    <row r="3043" spans="2:10" x14ac:dyDescent="0.2">
      <c r="B3043" s="7">
        <v>39</v>
      </c>
      <c r="C3043" s="7">
        <v>31</v>
      </c>
      <c r="D3043" s="7">
        <v>7.8626686578042296E-2</v>
      </c>
      <c r="E3043" s="7">
        <v>-8.1207966125641698E-2</v>
      </c>
      <c r="G3043" s="7">
        <v>39</v>
      </c>
      <c r="H3043" s="7">
        <v>31</v>
      </c>
      <c r="I3043" s="7">
        <v>7.8473486292638797E-2</v>
      </c>
      <c r="J3043" s="7">
        <v>4.6650317321463901E-2</v>
      </c>
    </row>
    <row r="3044" spans="2:10" x14ac:dyDescent="0.2">
      <c r="B3044" s="7">
        <v>40</v>
      </c>
      <c r="C3044" s="7">
        <v>31</v>
      </c>
      <c r="D3044" s="7">
        <v>0.100602002439635</v>
      </c>
      <c r="E3044" s="7">
        <v>3.00969455209543E-2</v>
      </c>
      <c r="G3044" s="7">
        <v>40</v>
      </c>
      <c r="H3044" s="7">
        <v>31</v>
      </c>
      <c r="I3044" s="7">
        <v>0.100027138689654</v>
      </c>
      <c r="J3044" s="7">
        <v>-2.9468979782354399E-2</v>
      </c>
    </row>
    <row r="3045" spans="2:10" x14ac:dyDescent="0.2">
      <c r="B3045" s="7">
        <v>41</v>
      </c>
      <c r="C3045" s="7">
        <v>31</v>
      </c>
      <c r="D3045" s="7">
        <v>2.2921869526236101E-2</v>
      </c>
      <c r="E3045" s="7">
        <v>0.13844239930659399</v>
      </c>
      <c r="G3045" s="7">
        <v>41</v>
      </c>
      <c r="H3045" s="7">
        <v>31</v>
      </c>
      <c r="I3045" s="7">
        <v>2.3016727280440501E-2</v>
      </c>
      <c r="J3045" s="7">
        <v>6.0019267469321798E-2</v>
      </c>
    </row>
    <row r="3046" spans="2:10" x14ac:dyDescent="0.2">
      <c r="B3046" s="7">
        <v>42</v>
      </c>
      <c r="C3046" s="7">
        <v>31</v>
      </c>
      <c r="D3046" s="7">
        <v>1.72303258627622E-2</v>
      </c>
      <c r="E3046" s="7">
        <v>-0.104510279252944</v>
      </c>
      <c r="G3046" s="7">
        <v>42</v>
      </c>
      <c r="H3046" s="7">
        <v>31</v>
      </c>
      <c r="I3046" s="7">
        <v>1.7419457113099699E-2</v>
      </c>
      <c r="J3046" s="7">
        <v>-4.68843979255293E-2</v>
      </c>
    </row>
    <row r="3047" spans="2:10" x14ac:dyDescent="0.2">
      <c r="B3047" s="7">
        <v>43</v>
      </c>
      <c r="C3047" s="7">
        <v>31</v>
      </c>
      <c r="D3047" s="7">
        <v>4.7000042571411903E-2</v>
      </c>
      <c r="E3047" s="7">
        <v>5.5895065264595097E-2</v>
      </c>
      <c r="G3047" s="7">
        <v>43</v>
      </c>
      <c r="H3047" s="7">
        <v>31</v>
      </c>
      <c r="I3047" s="7">
        <v>4.6857238006989398E-2</v>
      </c>
      <c r="J3047" s="7">
        <v>5.2303873601688998E-2</v>
      </c>
    </row>
    <row r="3048" spans="2:10" x14ac:dyDescent="0.2">
      <c r="B3048" s="7">
        <v>44</v>
      </c>
      <c r="C3048" s="7">
        <v>31</v>
      </c>
      <c r="D3048" s="7">
        <v>-1.6336466757179501E-2</v>
      </c>
      <c r="E3048" s="7">
        <v>9.8510565474127204E-2</v>
      </c>
      <c r="G3048" s="7">
        <v>44</v>
      </c>
      <c r="H3048" s="7">
        <v>31</v>
      </c>
      <c r="I3048" s="7">
        <v>-1.5698050194016499E-2</v>
      </c>
      <c r="J3048" s="7">
        <v>1.8121329749210002E-2</v>
      </c>
    </row>
    <row r="3049" spans="2:10" x14ac:dyDescent="0.2">
      <c r="B3049" s="7">
        <v>45</v>
      </c>
      <c r="C3049" s="7">
        <v>31</v>
      </c>
      <c r="D3049" s="7">
        <v>-3.6100885333674199E-2</v>
      </c>
      <c r="E3049" s="7">
        <v>-5.7763629426565502E-2</v>
      </c>
      <c r="G3049" s="7">
        <v>45</v>
      </c>
      <c r="H3049" s="7">
        <v>31</v>
      </c>
      <c r="I3049" s="7">
        <v>-3.4961110412398397E-2</v>
      </c>
      <c r="J3049" s="7">
        <v>-4.8566882282589298E-2</v>
      </c>
    </row>
    <row r="3050" spans="2:10" x14ac:dyDescent="0.2">
      <c r="B3050" s="7">
        <v>46</v>
      </c>
      <c r="C3050" s="7">
        <v>31</v>
      </c>
      <c r="D3050" s="7">
        <v>-8.2581374362884902E-2</v>
      </c>
      <c r="E3050" s="7">
        <v>-0.10473404044272901</v>
      </c>
      <c r="G3050" s="7">
        <v>46</v>
      </c>
      <c r="H3050" s="7">
        <v>31</v>
      </c>
      <c r="I3050" s="7">
        <v>-8.2283295883897295E-2</v>
      </c>
      <c r="J3050" s="7">
        <v>1.64152898447067E-2</v>
      </c>
    </row>
    <row r="3051" spans="2:10" x14ac:dyDescent="0.2">
      <c r="B3051" s="7">
        <v>47</v>
      </c>
      <c r="C3051" s="7">
        <v>31</v>
      </c>
      <c r="D3051" s="7">
        <v>-9.2944348343930693E-3</v>
      </c>
      <c r="E3051" s="7">
        <v>6.0334023776491101E-2</v>
      </c>
      <c r="G3051" s="7">
        <v>47</v>
      </c>
      <c r="H3051" s="7">
        <v>31</v>
      </c>
      <c r="I3051" s="7">
        <v>-8.6486032431878392E-3</v>
      </c>
      <c r="J3051" s="7">
        <v>-4.5428681770223599E-2</v>
      </c>
    </row>
    <row r="3052" spans="2:10" x14ac:dyDescent="0.2">
      <c r="B3052" s="7">
        <v>48</v>
      </c>
      <c r="C3052" s="7">
        <v>31</v>
      </c>
      <c r="D3052" s="7">
        <v>-6.9697034062763799E-2</v>
      </c>
      <c r="E3052" s="7">
        <v>5.9883922550687502E-2</v>
      </c>
      <c r="G3052" s="7">
        <v>48</v>
      </c>
      <c r="H3052" s="7">
        <v>31</v>
      </c>
      <c r="I3052" s="7">
        <v>-6.9165580962268394E-2</v>
      </c>
      <c r="J3052" s="7">
        <v>-9.3285466640708095E-2</v>
      </c>
    </row>
    <row r="3053" spans="2:10" x14ac:dyDescent="0.2">
      <c r="B3053" s="7">
        <v>49</v>
      </c>
      <c r="C3053" s="7">
        <v>31</v>
      </c>
      <c r="D3053" s="7">
        <v>1.1040780608595899E-2</v>
      </c>
      <c r="E3053" s="7">
        <v>2.5477323939433898E-2</v>
      </c>
      <c r="G3053" s="7">
        <v>49</v>
      </c>
      <c r="H3053" s="7">
        <v>31</v>
      </c>
      <c r="I3053" s="7">
        <v>1.1348251537299301E-2</v>
      </c>
      <c r="J3053" s="7">
        <v>-4.9419636417042098E-2</v>
      </c>
    </row>
    <row r="3054" spans="2:10" x14ac:dyDescent="0.2">
      <c r="B3054" s="7">
        <v>50</v>
      </c>
      <c r="C3054" s="7">
        <v>31</v>
      </c>
      <c r="D3054" s="7">
        <v>-2.8386474786323401E-2</v>
      </c>
      <c r="E3054" s="7">
        <v>-5.43192682505165E-2</v>
      </c>
      <c r="G3054" s="7">
        <v>50</v>
      </c>
      <c r="H3054" s="7">
        <v>31</v>
      </c>
      <c r="I3054" s="7">
        <v>-2.8828325773393899E-2</v>
      </c>
      <c r="J3054" s="7">
        <v>-3.5342515345374401E-2</v>
      </c>
    </row>
    <row r="3055" spans="2:10" x14ac:dyDescent="0.2">
      <c r="B3055" s="7">
        <v>51</v>
      </c>
      <c r="C3055" s="7">
        <v>31</v>
      </c>
      <c r="D3055" s="7">
        <v>6.8610716004133803E-3</v>
      </c>
      <c r="E3055" s="7">
        <v>-1.0778066838845701E-2</v>
      </c>
      <c r="G3055" s="7">
        <v>51</v>
      </c>
      <c r="H3055" s="7">
        <v>31</v>
      </c>
      <c r="I3055" s="7">
        <v>6.7891894420899499E-3</v>
      </c>
      <c r="J3055" s="7">
        <v>-2.4197061386297E-2</v>
      </c>
    </row>
    <row r="3056" spans="2:10" x14ac:dyDescent="0.2">
      <c r="B3056" s="7">
        <v>52</v>
      </c>
      <c r="C3056" s="7">
        <v>31</v>
      </c>
      <c r="D3056" s="7">
        <v>0.10839728342178601</v>
      </c>
      <c r="E3056" s="7">
        <v>0.107546080197396</v>
      </c>
      <c r="G3056" s="7">
        <v>52</v>
      </c>
      <c r="H3056" s="7">
        <v>31</v>
      </c>
      <c r="I3056" s="7">
        <v>0.108487208994692</v>
      </c>
      <c r="J3056" s="7">
        <v>4.2455155235321798E-2</v>
      </c>
    </row>
    <row r="3057" spans="2:10" x14ac:dyDescent="0.2">
      <c r="B3057" s="7">
        <v>53</v>
      </c>
      <c r="C3057" s="7">
        <v>31</v>
      </c>
      <c r="D3057" s="7">
        <v>-2.30691067682081E-2</v>
      </c>
      <c r="E3057" s="7">
        <v>-6.2864468810587895E-2</v>
      </c>
      <c r="G3057" s="7">
        <v>53</v>
      </c>
      <c r="H3057" s="7">
        <v>31</v>
      </c>
      <c r="I3057" s="7">
        <v>-2.1781644192349101E-2</v>
      </c>
      <c r="J3057" s="7">
        <v>-0.228601037583121</v>
      </c>
    </row>
    <row r="3058" spans="2:10" x14ac:dyDescent="0.2">
      <c r="B3058" s="7">
        <v>54</v>
      </c>
      <c r="C3058" s="7">
        <v>31</v>
      </c>
      <c r="D3058" s="7">
        <v>-0.10061097848653799</v>
      </c>
      <c r="E3058" s="7">
        <v>-9.8895617008267295E-2</v>
      </c>
      <c r="G3058" s="7">
        <v>54</v>
      </c>
      <c r="H3058" s="7">
        <v>31</v>
      </c>
      <c r="I3058" s="7">
        <v>-0.10145778549173599</v>
      </c>
      <c r="J3058" s="7">
        <v>-5.2720235605228503E-2</v>
      </c>
    </row>
    <row r="3059" spans="2:10" x14ac:dyDescent="0.2">
      <c r="B3059" s="7">
        <v>55</v>
      </c>
      <c r="C3059" s="7">
        <v>31</v>
      </c>
      <c r="D3059" s="7">
        <v>7.7621261770914898E-2</v>
      </c>
      <c r="E3059" s="7">
        <v>0.169048102890832</v>
      </c>
      <c r="G3059" s="7">
        <v>55</v>
      </c>
      <c r="H3059" s="7">
        <v>31</v>
      </c>
      <c r="I3059" s="7">
        <v>7.6882956024986598E-2</v>
      </c>
      <c r="J3059" s="7">
        <v>0.181026742621517</v>
      </c>
    </row>
    <row r="3060" spans="2:10" x14ac:dyDescent="0.2">
      <c r="B3060" s="7">
        <v>56</v>
      </c>
      <c r="C3060" s="7">
        <v>31</v>
      </c>
      <c r="D3060" s="7">
        <v>-2.4228424020307698E-2</v>
      </c>
      <c r="E3060" s="7">
        <v>0.100153007799177</v>
      </c>
      <c r="G3060" s="7">
        <v>56</v>
      </c>
      <c r="H3060" s="7">
        <v>31</v>
      </c>
      <c r="I3060" s="7">
        <v>-2.39518379396788E-2</v>
      </c>
      <c r="J3060" s="7">
        <v>-6.8960864450673398E-3</v>
      </c>
    </row>
    <row r="3061" spans="2:10" x14ac:dyDescent="0.2">
      <c r="B3061" s="7">
        <v>57</v>
      </c>
      <c r="C3061" s="7">
        <v>31</v>
      </c>
      <c r="D3061" s="7">
        <v>1.4062776837306499E-2</v>
      </c>
      <c r="E3061" s="7">
        <v>2.64232477805901E-2</v>
      </c>
      <c r="G3061" s="7">
        <v>57</v>
      </c>
      <c r="H3061" s="7">
        <v>31</v>
      </c>
      <c r="I3061" s="7">
        <v>1.39632197646904E-2</v>
      </c>
      <c r="J3061" s="7">
        <v>-3.0295100382705401E-2</v>
      </c>
    </row>
    <row r="3062" spans="2:10" x14ac:dyDescent="0.2">
      <c r="B3062" s="7">
        <v>58</v>
      </c>
      <c r="C3062" s="7">
        <v>31</v>
      </c>
      <c r="D3062" s="7">
        <v>-0.13803117357095099</v>
      </c>
      <c r="E3062" s="7">
        <v>-9.8234911977916894E-2</v>
      </c>
      <c r="G3062" s="7">
        <v>58</v>
      </c>
      <c r="H3062" s="7">
        <v>31</v>
      </c>
      <c r="I3062" s="7">
        <v>-0.136968945229269</v>
      </c>
      <c r="J3062" s="7">
        <v>2.97849872648079E-2</v>
      </c>
    </row>
    <row r="3063" spans="2:10" x14ac:dyDescent="0.2">
      <c r="B3063" s="7">
        <v>59</v>
      </c>
      <c r="C3063" s="7">
        <v>31</v>
      </c>
      <c r="D3063" s="7">
        <v>-4.7614328447080502E-2</v>
      </c>
      <c r="E3063" s="7">
        <v>-7.7683102835923307E-2</v>
      </c>
      <c r="G3063" s="7">
        <v>59</v>
      </c>
      <c r="H3063" s="7">
        <v>31</v>
      </c>
      <c r="I3063" s="7">
        <v>-4.7297632678761303E-2</v>
      </c>
      <c r="J3063" s="7">
        <v>-3.8501273206156497E-2</v>
      </c>
    </row>
    <row r="3064" spans="2:10" x14ac:dyDescent="0.2">
      <c r="B3064" s="7">
        <v>60</v>
      </c>
      <c r="C3064" s="7">
        <v>31</v>
      </c>
      <c r="D3064" s="7">
        <v>1.3818987932800999E-3</v>
      </c>
      <c r="E3064" s="7">
        <v>-4.0242070647280997E-2</v>
      </c>
      <c r="G3064" s="7">
        <v>60</v>
      </c>
      <c r="H3064" s="7">
        <v>31</v>
      </c>
      <c r="I3064" s="7">
        <v>2.16080912865735E-3</v>
      </c>
      <c r="J3064" s="7">
        <v>4.9573878462226197E-2</v>
      </c>
    </row>
    <row r="3065" spans="2:10" x14ac:dyDescent="0.2">
      <c r="B3065" s="7">
        <v>61</v>
      </c>
      <c r="C3065" s="7">
        <v>31</v>
      </c>
      <c r="D3065" s="7">
        <v>-0.22148589888579001</v>
      </c>
      <c r="E3065" s="7">
        <v>-0.22264830001026101</v>
      </c>
      <c r="G3065" s="7">
        <v>61</v>
      </c>
      <c r="H3065" s="7">
        <v>31</v>
      </c>
      <c r="I3065" s="7">
        <v>-0.21896222041255001</v>
      </c>
      <c r="J3065" s="7">
        <v>-0.22080190477106099</v>
      </c>
    </row>
    <row r="3066" spans="2:10" x14ac:dyDescent="0.2">
      <c r="B3066" s="7">
        <v>62</v>
      </c>
      <c r="C3066" s="7">
        <v>31</v>
      </c>
      <c r="D3066" s="7">
        <v>-3.7448133148387801E-3</v>
      </c>
      <c r="E3066" s="7">
        <v>-9.1824195547261008E-3</v>
      </c>
      <c r="G3066" s="7">
        <v>62</v>
      </c>
      <c r="H3066" s="7">
        <v>31</v>
      </c>
      <c r="I3066" s="7">
        <v>-3.3018274067941901E-3</v>
      </c>
      <c r="J3066" s="7">
        <v>-7.8189318617079506E-2</v>
      </c>
    </row>
    <row r="3067" spans="2:10" x14ac:dyDescent="0.2">
      <c r="B3067" s="7">
        <v>63</v>
      </c>
      <c r="C3067" s="7">
        <v>31</v>
      </c>
      <c r="D3067" s="7">
        <v>-0.13115678340362899</v>
      </c>
      <c r="E3067" s="7">
        <v>-0.24424334577406401</v>
      </c>
      <c r="G3067" s="7">
        <v>63</v>
      </c>
      <c r="H3067" s="7">
        <v>31</v>
      </c>
      <c r="I3067" s="7">
        <v>-0.12749237496492899</v>
      </c>
      <c r="J3067" s="7">
        <v>-0.19690147140373601</v>
      </c>
    </row>
    <row r="3068" spans="2:10" x14ac:dyDescent="0.2">
      <c r="B3068" s="7">
        <v>64</v>
      </c>
      <c r="C3068" s="7">
        <v>31</v>
      </c>
      <c r="D3068" s="7">
        <v>-7.5905062856810104E-2</v>
      </c>
      <c r="E3068" s="7">
        <v>-6.5024708044679996E-2</v>
      </c>
      <c r="G3068" s="7">
        <v>64</v>
      </c>
      <c r="H3068" s="7">
        <v>31</v>
      </c>
      <c r="I3068" s="7">
        <v>-7.4639150677906899E-2</v>
      </c>
      <c r="J3068" s="7">
        <v>-0.18769605653523899</v>
      </c>
    </row>
    <row r="3069" spans="2:10" x14ac:dyDescent="0.2">
      <c r="B3069" s="7">
        <v>65</v>
      </c>
      <c r="C3069" s="7">
        <v>31</v>
      </c>
      <c r="D3069" s="7">
        <v>-5.2633499891812499E-2</v>
      </c>
      <c r="E3069" s="7">
        <v>-1.1227450798323E-2</v>
      </c>
      <c r="G3069" s="7">
        <v>65</v>
      </c>
      <c r="H3069" s="7">
        <v>31</v>
      </c>
      <c r="I3069" s="7">
        <v>-5.1964343785847703E-2</v>
      </c>
      <c r="J3069" s="7">
        <v>-7.5888766361784696E-2</v>
      </c>
    </row>
    <row r="3070" spans="2:10" x14ac:dyDescent="0.2">
      <c r="B3070" s="7">
        <v>66</v>
      </c>
      <c r="C3070" s="7">
        <v>31</v>
      </c>
      <c r="D3070" s="7">
        <v>0.16385844177320899</v>
      </c>
      <c r="E3070" s="7">
        <v>9.5197341354695403E-2</v>
      </c>
      <c r="G3070" s="7">
        <v>66</v>
      </c>
      <c r="H3070" s="7">
        <v>31</v>
      </c>
      <c r="I3070" s="7">
        <v>0.16064936976286101</v>
      </c>
      <c r="J3070" s="7">
        <v>0.108450237839936</v>
      </c>
    </row>
    <row r="3071" spans="2:10" x14ac:dyDescent="0.2">
      <c r="B3071" s="7">
        <v>67</v>
      </c>
      <c r="C3071" s="7">
        <v>31</v>
      </c>
      <c r="D3071" s="7">
        <v>-8.4860832395001803E-3</v>
      </c>
      <c r="E3071" s="7">
        <v>-9.2674406732975903E-2</v>
      </c>
      <c r="G3071" s="7">
        <v>67</v>
      </c>
      <c r="H3071" s="7">
        <v>31</v>
      </c>
      <c r="I3071" s="7">
        <v>-7.60805149112631E-3</v>
      </c>
      <c r="J3071" s="7">
        <v>-5.51406447272917E-4</v>
      </c>
    </row>
    <row r="3072" spans="2:10" x14ac:dyDescent="0.2">
      <c r="B3072" s="7">
        <v>68</v>
      </c>
      <c r="C3072" s="7">
        <v>31</v>
      </c>
      <c r="D3072" s="7">
        <v>7.0770271932964604E-2</v>
      </c>
      <c r="E3072" s="7">
        <v>2.96004117246014E-2</v>
      </c>
      <c r="G3072" s="7">
        <v>68</v>
      </c>
      <c r="H3072" s="7">
        <v>31</v>
      </c>
      <c r="I3072" s="7">
        <v>7.0676133725317697E-2</v>
      </c>
      <c r="J3072" s="7">
        <v>-4.2164494763801103E-2</v>
      </c>
    </row>
    <row r="3073" spans="2:10" x14ac:dyDescent="0.2">
      <c r="B3073" s="7">
        <v>69</v>
      </c>
      <c r="C3073" s="7">
        <v>31</v>
      </c>
      <c r="D3073" s="7">
        <v>-0.19127800495678399</v>
      </c>
      <c r="E3073" s="7">
        <v>-0.17115609052870301</v>
      </c>
      <c r="G3073" s="7">
        <v>69</v>
      </c>
      <c r="H3073" s="7">
        <v>31</v>
      </c>
      <c r="I3073" s="7">
        <v>-0.190037999706758</v>
      </c>
      <c r="J3073" s="7">
        <v>-0.111261167537478</v>
      </c>
    </row>
    <row r="3074" spans="2:10" x14ac:dyDescent="0.2">
      <c r="B3074" s="7">
        <v>70</v>
      </c>
      <c r="C3074" s="7">
        <v>31</v>
      </c>
      <c r="D3074" s="7">
        <v>-0.240303257991135</v>
      </c>
      <c r="E3074" s="7">
        <v>-0.19766855936993899</v>
      </c>
      <c r="G3074" s="7">
        <v>70</v>
      </c>
      <c r="H3074" s="7">
        <v>31</v>
      </c>
      <c r="I3074" s="7">
        <v>-0.23673189080575699</v>
      </c>
      <c r="J3074" s="7">
        <v>-0.23756597807097499</v>
      </c>
    </row>
    <row r="3075" spans="2:10" x14ac:dyDescent="0.2">
      <c r="B3075" s="7">
        <v>71</v>
      </c>
      <c r="C3075" s="7">
        <v>31</v>
      </c>
      <c r="D3075" s="7">
        <v>-0.107358152089711</v>
      </c>
      <c r="E3075" s="7">
        <v>2.1463257551936E-2</v>
      </c>
      <c r="G3075" s="7">
        <v>71</v>
      </c>
      <c r="H3075" s="7">
        <v>31</v>
      </c>
      <c r="I3075" s="7">
        <v>-0.105726965399116</v>
      </c>
      <c r="J3075" s="7">
        <v>1.94431904835639E-2</v>
      </c>
    </row>
    <row r="3076" spans="2:10" x14ac:dyDescent="0.2">
      <c r="B3076" s="7">
        <v>72</v>
      </c>
      <c r="C3076" s="7">
        <v>31</v>
      </c>
      <c r="D3076" s="7">
        <v>-6.2812731467709604E-2</v>
      </c>
      <c r="E3076" s="7">
        <v>-5.9709227047760799E-2</v>
      </c>
      <c r="G3076" s="7">
        <v>72</v>
      </c>
      <c r="H3076" s="7">
        <v>31</v>
      </c>
      <c r="I3076" s="7">
        <v>-6.2373085416060903E-2</v>
      </c>
      <c r="J3076" s="7">
        <v>-3.1556832710144501E-4</v>
      </c>
    </row>
    <row r="3077" spans="2:10" x14ac:dyDescent="0.2">
      <c r="B3077" s="7">
        <v>73</v>
      </c>
      <c r="C3077" s="7">
        <v>31</v>
      </c>
      <c r="D3077" s="7">
        <v>7.3364416641630306E-2</v>
      </c>
      <c r="E3077" s="7">
        <v>7.8010554093308898E-2</v>
      </c>
      <c r="G3077" s="7">
        <v>73</v>
      </c>
      <c r="H3077" s="7">
        <v>31</v>
      </c>
      <c r="I3077" s="7">
        <v>7.3108778728082399E-2</v>
      </c>
      <c r="J3077" s="7">
        <v>3.95848682608229E-2</v>
      </c>
    </row>
    <row r="3078" spans="2:10" x14ac:dyDescent="0.2">
      <c r="B3078" s="7">
        <v>74</v>
      </c>
      <c r="C3078" s="7">
        <v>31</v>
      </c>
      <c r="D3078" s="7">
        <v>3.6973868551131203E-2</v>
      </c>
      <c r="E3078" s="7">
        <v>3.3930445996602998E-2</v>
      </c>
      <c r="G3078" s="7">
        <v>74</v>
      </c>
      <c r="H3078" s="7">
        <v>31</v>
      </c>
      <c r="I3078" s="7">
        <v>3.68356400646963E-2</v>
      </c>
      <c r="J3078" s="7">
        <v>1.3197861701879501E-2</v>
      </c>
    </row>
    <row r="3079" spans="2:10" x14ac:dyDescent="0.2">
      <c r="B3079" s="7">
        <v>75</v>
      </c>
      <c r="C3079" s="7">
        <v>31</v>
      </c>
      <c r="D3079" s="7">
        <v>-0.195098137982365</v>
      </c>
      <c r="E3079" s="7">
        <v>-0.27122217385420699</v>
      </c>
      <c r="G3079" s="7">
        <v>75</v>
      </c>
      <c r="H3079" s="7">
        <v>31</v>
      </c>
      <c r="I3079" s="7">
        <v>-0.19326721202144601</v>
      </c>
      <c r="J3079" s="7">
        <v>-0.20632822259926101</v>
      </c>
    </row>
    <row r="3080" spans="2:10" x14ac:dyDescent="0.2">
      <c r="B3080" s="7">
        <v>76</v>
      </c>
      <c r="C3080" s="7">
        <v>31</v>
      </c>
      <c r="D3080" s="7">
        <v>-4.9085772861435097E-2</v>
      </c>
      <c r="E3080" s="7">
        <v>9.95716662665318E-2</v>
      </c>
      <c r="G3080" s="7">
        <v>76</v>
      </c>
      <c r="H3080" s="7">
        <v>31</v>
      </c>
      <c r="I3080" s="7">
        <v>-4.7956374614131797E-2</v>
      </c>
      <c r="J3080" s="7">
        <v>0.111453522735006</v>
      </c>
    </row>
    <row r="3081" spans="2:10" x14ac:dyDescent="0.2">
      <c r="B3081" s="7">
        <v>77</v>
      </c>
      <c r="C3081" s="7">
        <v>31</v>
      </c>
      <c r="D3081" s="7">
        <v>-6.2721755737030094E-2</v>
      </c>
      <c r="E3081" s="7">
        <v>-4.1206745276877399E-2</v>
      </c>
      <c r="G3081" s="7">
        <v>77</v>
      </c>
      <c r="H3081" s="7">
        <v>31</v>
      </c>
      <c r="I3081" s="7">
        <v>-6.0681684864488397E-2</v>
      </c>
      <c r="J3081" s="7">
        <v>-5.5920771069795101E-2</v>
      </c>
    </row>
    <row r="3082" spans="2:10" x14ac:dyDescent="0.2">
      <c r="B3082" s="7">
        <v>78</v>
      </c>
      <c r="C3082" s="7">
        <v>31</v>
      </c>
      <c r="D3082" s="7">
        <v>-2.2749717347263498E-3</v>
      </c>
      <c r="E3082" s="7">
        <v>2.60221248727781E-2</v>
      </c>
      <c r="G3082" s="7">
        <v>78</v>
      </c>
      <c r="H3082" s="7">
        <v>31</v>
      </c>
      <c r="I3082" s="7">
        <v>-1.92921300534543E-3</v>
      </c>
      <c r="J3082" s="7">
        <v>9.7533952315771402E-2</v>
      </c>
    </row>
    <row r="3083" spans="2:10" x14ac:dyDescent="0.2">
      <c r="B3083" s="7">
        <v>79</v>
      </c>
      <c r="C3083" s="7">
        <v>31</v>
      </c>
      <c r="D3083" s="7">
        <v>1.3978199229296001E-2</v>
      </c>
      <c r="E3083" s="7">
        <v>-3.0335367649383799E-2</v>
      </c>
      <c r="G3083" s="7">
        <v>79</v>
      </c>
      <c r="H3083" s="7">
        <v>31</v>
      </c>
      <c r="I3083" s="7">
        <v>1.39116012147156E-2</v>
      </c>
      <c r="J3083" s="7">
        <v>-1.10404638551529E-2</v>
      </c>
    </row>
    <row r="3084" spans="2:10" x14ac:dyDescent="0.2">
      <c r="B3084" s="7">
        <v>80</v>
      </c>
      <c r="C3084" s="7">
        <v>31</v>
      </c>
      <c r="D3084" s="7">
        <v>1.19528213720219E-2</v>
      </c>
      <c r="E3084" s="7">
        <v>-1.66839127807865E-2</v>
      </c>
      <c r="G3084" s="7">
        <v>80</v>
      </c>
      <c r="H3084" s="7">
        <v>31</v>
      </c>
      <c r="I3084" s="7">
        <v>1.2442858983831699E-2</v>
      </c>
      <c r="J3084" s="7">
        <v>2.64622246275437E-4</v>
      </c>
    </row>
    <row r="3085" spans="2:10" x14ac:dyDescent="0.2">
      <c r="B3085" s="7">
        <v>81</v>
      </c>
      <c r="C3085" s="7">
        <v>31</v>
      </c>
      <c r="D3085" s="7">
        <v>-8.1037162004604604E-2</v>
      </c>
      <c r="E3085" s="7">
        <v>-1.6089496522044801E-2</v>
      </c>
      <c r="G3085" s="7">
        <v>81</v>
      </c>
      <c r="H3085" s="7">
        <v>31</v>
      </c>
      <c r="I3085" s="7">
        <v>-8.1074632190770907E-2</v>
      </c>
      <c r="J3085" s="7">
        <v>9.8760207361455493E-2</v>
      </c>
    </row>
    <row r="3086" spans="2:10" x14ac:dyDescent="0.2">
      <c r="B3086" s="7">
        <v>82</v>
      </c>
      <c r="C3086" s="7">
        <v>31</v>
      </c>
      <c r="D3086" s="7">
        <v>-7.3173949532591806E-2</v>
      </c>
      <c r="E3086" s="7">
        <v>-0.168907981764468</v>
      </c>
      <c r="G3086" s="7">
        <v>82</v>
      </c>
      <c r="H3086" s="7">
        <v>31</v>
      </c>
      <c r="I3086" s="7">
        <v>-7.3502905489883502E-2</v>
      </c>
      <c r="J3086" s="7">
        <v>-6.6982869266414696E-2</v>
      </c>
    </row>
    <row r="3087" spans="2:10" x14ac:dyDescent="0.2">
      <c r="B3087" s="7">
        <v>83</v>
      </c>
      <c r="C3087" s="7">
        <v>31</v>
      </c>
      <c r="D3087" s="7">
        <v>2.2728571752042001E-2</v>
      </c>
      <c r="E3087" s="7">
        <v>8.9832946119466697E-2</v>
      </c>
      <c r="G3087" s="7">
        <v>83</v>
      </c>
      <c r="H3087" s="7">
        <v>31</v>
      </c>
      <c r="I3087" s="7">
        <v>2.26555225028502E-2</v>
      </c>
      <c r="J3087" s="7">
        <v>3.4048553690665201E-2</v>
      </c>
    </row>
    <row r="3088" spans="2:10" x14ac:dyDescent="0.2">
      <c r="B3088" s="7">
        <v>84</v>
      </c>
      <c r="C3088" s="7">
        <v>31</v>
      </c>
      <c r="D3088" s="7">
        <v>4.5993651167890399E-2</v>
      </c>
      <c r="E3088" s="7">
        <v>9.2964697657370393E-2</v>
      </c>
      <c r="G3088" s="7">
        <v>84</v>
      </c>
      <c r="H3088" s="7">
        <v>31</v>
      </c>
      <c r="I3088" s="7">
        <v>4.5709338799472497E-2</v>
      </c>
      <c r="J3088" s="7">
        <v>8.5080155020216694E-2</v>
      </c>
    </row>
    <row r="3089" spans="2:10" x14ac:dyDescent="0.2">
      <c r="B3089" s="7">
        <v>85</v>
      </c>
      <c r="C3089" s="7">
        <v>31</v>
      </c>
      <c r="D3089" s="7">
        <v>1.5508048124622999E-2</v>
      </c>
      <c r="E3089" s="7">
        <v>1.6802942966333698E-2</v>
      </c>
      <c r="G3089" s="7">
        <v>85</v>
      </c>
      <c r="H3089" s="7">
        <v>31</v>
      </c>
      <c r="I3089" s="7">
        <v>1.5790355291321698E-2</v>
      </c>
      <c r="J3089" s="7">
        <v>4.7954902185804102E-2</v>
      </c>
    </row>
    <row r="3090" spans="2:10" x14ac:dyDescent="0.2">
      <c r="B3090" s="7">
        <v>86</v>
      </c>
      <c r="C3090" s="7">
        <v>31</v>
      </c>
      <c r="D3090" s="7">
        <v>5.2481511382591599E-2</v>
      </c>
      <c r="E3090" s="7">
        <v>0.15531130885427799</v>
      </c>
      <c r="G3090" s="7">
        <v>86</v>
      </c>
      <c r="H3090" s="7">
        <v>31</v>
      </c>
      <c r="I3090" s="7">
        <v>5.1874590697140698E-2</v>
      </c>
      <c r="J3090" s="7">
        <v>0.186189495670778</v>
      </c>
    </row>
    <row r="3091" spans="2:10" x14ac:dyDescent="0.2">
      <c r="B3091" s="7">
        <v>87</v>
      </c>
      <c r="C3091" s="7">
        <v>31</v>
      </c>
      <c r="D3091" s="7">
        <v>-9.0324559668247595E-2</v>
      </c>
      <c r="E3091" s="7">
        <v>-5.0206993006197499E-2</v>
      </c>
      <c r="G3091" s="7">
        <v>87</v>
      </c>
      <c r="H3091" s="7">
        <v>31</v>
      </c>
      <c r="I3091" s="7">
        <v>-8.8982682029844704E-2</v>
      </c>
      <c r="J3091" s="7">
        <v>-0.11035759968579099</v>
      </c>
    </row>
    <row r="3092" spans="2:10" x14ac:dyDescent="0.2">
      <c r="B3092" s="7">
        <v>88</v>
      </c>
      <c r="C3092" s="7">
        <v>31</v>
      </c>
      <c r="D3092" s="7">
        <v>6.3727958028362494E-2</v>
      </c>
      <c r="E3092" s="7">
        <v>1.98580797486212E-2</v>
      </c>
      <c r="G3092" s="7">
        <v>88</v>
      </c>
      <c r="H3092" s="7">
        <v>31</v>
      </c>
      <c r="I3092" s="7">
        <v>6.3226387202305098E-2</v>
      </c>
      <c r="J3092" s="7">
        <v>-5.7148150121402203E-2</v>
      </c>
    </row>
    <row r="3093" spans="2:10" x14ac:dyDescent="0.2">
      <c r="B3093" s="7">
        <v>89</v>
      </c>
      <c r="C3093" s="7">
        <v>31</v>
      </c>
      <c r="D3093" s="7">
        <v>-1.6379422094381401E-4</v>
      </c>
      <c r="E3093" s="7">
        <v>-0.19019992341014599</v>
      </c>
      <c r="G3093" s="7">
        <v>89</v>
      </c>
      <c r="H3093" s="7">
        <v>31</v>
      </c>
      <c r="I3093" s="7">
        <v>2.4635415907781099E-4</v>
      </c>
      <c r="J3093" s="7">
        <v>-0.12902076031746801</v>
      </c>
    </row>
    <row r="3094" spans="2:10" x14ac:dyDescent="0.2">
      <c r="B3094" s="7">
        <v>90</v>
      </c>
      <c r="C3094" s="7">
        <v>31</v>
      </c>
      <c r="D3094" s="7">
        <v>-4.5189664946425602E-2</v>
      </c>
      <c r="E3094" s="7">
        <v>-5.9524648626281297E-2</v>
      </c>
      <c r="G3094" s="7">
        <v>90</v>
      </c>
      <c r="H3094" s="7">
        <v>31</v>
      </c>
      <c r="I3094" s="7">
        <v>-4.5110510409728001E-2</v>
      </c>
      <c r="J3094" s="7">
        <v>3.6013128238202803E-2</v>
      </c>
    </row>
    <row r="3095" spans="2:10" x14ac:dyDescent="0.2">
      <c r="B3095" s="7">
        <v>91</v>
      </c>
      <c r="C3095" s="7">
        <v>31</v>
      </c>
      <c r="D3095" s="7">
        <v>0.122185962375539</v>
      </c>
      <c r="E3095" s="7">
        <v>2.7694920704270501E-2</v>
      </c>
      <c r="G3095" s="7">
        <v>91</v>
      </c>
      <c r="H3095" s="7">
        <v>31</v>
      </c>
      <c r="I3095" s="7">
        <v>0.11940169652357201</v>
      </c>
      <c r="J3095" s="7">
        <v>4.0772183857145103E-3</v>
      </c>
    </row>
    <row r="3096" spans="2:10" x14ac:dyDescent="0.2">
      <c r="B3096" s="7">
        <v>92</v>
      </c>
      <c r="C3096" s="7">
        <v>31</v>
      </c>
      <c r="D3096" s="7">
        <v>3.3172631322196701E-2</v>
      </c>
      <c r="E3096" s="7">
        <v>0.11142766323678201</v>
      </c>
      <c r="G3096" s="7">
        <v>92</v>
      </c>
      <c r="H3096" s="7">
        <v>31</v>
      </c>
      <c r="I3096" s="7">
        <v>3.3099361466726797E-2</v>
      </c>
      <c r="J3096" s="7">
        <v>0.18118198230325999</v>
      </c>
    </row>
    <row r="3097" spans="2:10" x14ac:dyDescent="0.2">
      <c r="B3097" s="7">
        <v>93</v>
      </c>
      <c r="C3097" s="7">
        <v>31</v>
      </c>
      <c r="D3097" s="7">
        <v>0.150501898313846</v>
      </c>
      <c r="E3097" s="7">
        <v>0.20535829674494099</v>
      </c>
      <c r="G3097" s="7">
        <v>93</v>
      </c>
      <c r="H3097" s="7">
        <v>31</v>
      </c>
      <c r="I3097" s="7">
        <v>0.146946351180053</v>
      </c>
      <c r="J3097" s="7">
        <v>6.2407092845942799E-2</v>
      </c>
    </row>
    <row r="3098" spans="2:10" x14ac:dyDescent="0.2">
      <c r="B3098" s="7">
        <v>94</v>
      </c>
      <c r="C3098" s="7">
        <v>31</v>
      </c>
      <c r="D3098" s="7">
        <v>-1.1054887224620599E-2</v>
      </c>
      <c r="E3098" s="7">
        <v>-1.8018009171374401E-3</v>
      </c>
      <c r="G3098" s="7">
        <v>94</v>
      </c>
      <c r="H3098" s="7">
        <v>31</v>
      </c>
      <c r="I3098" s="7">
        <v>-1.0950371665318301E-2</v>
      </c>
      <c r="J3098" s="7">
        <v>-2.3424536207656398E-2</v>
      </c>
    </row>
    <row r="3099" spans="2:10" x14ac:dyDescent="0.2">
      <c r="B3099" s="7">
        <v>95</v>
      </c>
      <c r="C3099" s="7">
        <v>31</v>
      </c>
      <c r="D3099" s="7">
        <v>-0.11237134763914899</v>
      </c>
      <c r="E3099" s="7">
        <v>-1.06472287562625E-2</v>
      </c>
      <c r="G3099" s="7">
        <v>95</v>
      </c>
      <c r="H3099" s="7">
        <v>31</v>
      </c>
      <c r="I3099" s="7">
        <v>-0.11225020359417601</v>
      </c>
      <c r="J3099" s="7">
        <v>-4.5150549473282502E-2</v>
      </c>
    </row>
    <row r="3100" spans="2:10" x14ac:dyDescent="0.2">
      <c r="B3100" s="7">
        <v>96</v>
      </c>
      <c r="C3100" s="7">
        <v>31</v>
      </c>
      <c r="D3100" s="7">
        <v>-3.6378020257801701E-2</v>
      </c>
      <c r="E3100" s="7">
        <v>-5.8499427890882999E-2</v>
      </c>
      <c r="G3100" s="7">
        <v>96</v>
      </c>
      <c r="H3100" s="7">
        <v>31</v>
      </c>
      <c r="I3100" s="7">
        <v>-3.6142523333364103E-2</v>
      </c>
      <c r="J3100" s="7">
        <v>5.1617040889000897E-2</v>
      </c>
    </row>
    <row r="3101" spans="2:10" x14ac:dyDescent="0.2">
      <c r="B3101" s="7">
        <v>97</v>
      </c>
      <c r="C3101" s="7">
        <v>31</v>
      </c>
      <c r="D3101" s="7">
        <v>7.0164465419644299E-3</v>
      </c>
      <c r="E3101" s="7">
        <v>1.0409156734041899E-2</v>
      </c>
      <c r="G3101" s="7">
        <v>97</v>
      </c>
      <c r="H3101" s="7">
        <v>31</v>
      </c>
      <c r="I3101" s="7">
        <v>7.2204703065832402E-3</v>
      </c>
      <c r="J3101" s="7">
        <v>-0.105223655271118</v>
      </c>
    </row>
    <row r="3102" spans="2:10" x14ac:dyDescent="0.2">
      <c r="B3102" s="7">
        <v>98</v>
      </c>
      <c r="C3102" s="7">
        <v>31</v>
      </c>
      <c r="D3102" s="7">
        <v>-2.36399326045671E-2</v>
      </c>
      <c r="E3102" s="7">
        <v>9.3169931858296806E-2</v>
      </c>
      <c r="G3102" s="7">
        <v>98</v>
      </c>
      <c r="H3102" s="7">
        <v>31</v>
      </c>
      <c r="I3102" s="7">
        <v>-2.2968020137208001E-2</v>
      </c>
      <c r="J3102" s="7">
        <v>-1.99687071041303E-2</v>
      </c>
    </row>
    <row r="3103" spans="2:10" x14ac:dyDescent="0.2">
      <c r="B3103" s="7">
        <v>99</v>
      </c>
      <c r="C3103" s="7">
        <v>31</v>
      </c>
      <c r="D3103" s="7">
        <v>-3.04217998044276E-2</v>
      </c>
      <c r="E3103" s="7">
        <v>-3.0081987314790799E-2</v>
      </c>
      <c r="G3103" s="7">
        <v>99</v>
      </c>
      <c r="H3103" s="7">
        <v>31</v>
      </c>
      <c r="I3103" s="7">
        <v>-2.95002102045352E-2</v>
      </c>
      <c r="J3103" s="7">
        <v>7.1598186778700806E-2</v>
      </c>
    </row>
    <row r="3104" spans="2:10" x14ac:dyDescent="0.2">
      <c r="B3104" s="7">
        <v>100</v>
      </c>
      <c r="C3104" s="7">
        <v>31</v>
      </c>
      <c r="D3104" s="7">
        <v>-3.7855103534976599E-2</v>
      </c>
      <c r="E3104" s="7">
        <v>-4.25452383998852E-2</v>
      </c>
      <c r="G3104" s="7">
        <v>100</v>
      </c>
      <c r="H3104" s="7">
        <v>31</v>
      </c>
      <c r="I3104" s="7">
        <v>-3.7452158758771503E-2</v>
      </c>
      <c r="J3104" s="7">
        <v>-8.0013477019905493E-2</v>
      </c>
    </row>
    <row r="3105" spans="2:10" x14ac:dyDescent="0.2">
      <c r="B3105" s="7">
        <v>1</v>
      </c>
      <c r="C3105" s="7">
        <v>32</v>
      </c>
      <c r="D3105" s="7">
        <v>-9.4919608891869303E-2</v>
      </c>
      <c r="E3105" s="7">
        <v>-0.123208617994255</v>
      </c>
      <c r="G3105" s="7">
        <v>1</v>
      </c>
      <c r="H3105" s="7">
        <v>32</v>
      </c>
      <c r="I3105" s="7">
        <v>-9.3074580406133506E-2</v>
      </c>
      <c r="J3105" s="7">
        <v>-5.7835074635848499E-2</v>
      </c>
    </row>
    <row r="3106" spans="2:10" x14ac:dyDescent="0.2">
      <c r="B3106" s="7">
        <v>2</v>
      </c>
      <c r="C3106" s="7">
        <v>32</v>
      </c>
      <c r="D3106" s="7">
        <v>6.8615796895700895E-2</v>
      </c>
      <c r="E3106" s="7">
        <v>1.6699022002585599E-2</v>
      </c>
      <c r="G3106" s="7">
        <v>2</v>
      </c>
      <c r="H3106" s="7">
        <v>32</v>
      </c>
      <c r="I3106" s="7">
        <v>6.8402348775241401E-2</v>
      </c>
      <c r="J3106" s="7">
        <v>0.12325183192419301</v>
      </c>
    </row>
    <row r="3107" spans="2:10" x14ac:dyDescent="0.2">
      <c r="B3107" s="7">
        <v>3</v>
      </c>
      <c r="C3107" s="7">
        <v>32</v>
      </c>
      <c r="D3107" s="7">
        <v>-6.43436389199952E-2</v>
      </c>
      <c r="E3107" s="7">
        <v>2.0588086135026301E-2</v>
      </c>
      <c r="G3107" s="7">
        <v>3</v>
      </c>
      <c r="H3107" s="7">
        <v>32</v>
      </c>
      <c r="I3107" s="7">
        <v>-6.1748058746410102E-2</v>
      </c>
      <c r="J3107" s="7">
        <v>-0.19686202812778</v>
      </c>
    </row>
    <row r="3108" spans="2:10" x14ac:dyDescent="0.2">
      <c r="B3108" s="7">
        <v>4</v>
      </c>
      <c r="C3108" s="7">
        <v>32</v>
      </c>
      <c r="D3108" s="7">
        <v>5.1751982538126698E-2</v>
      </c>
      <c r="E3108" s="7">
        <v>7.0583996623916803E-2</v>
      </c>
      <c r="G3108" s="7">
        <v>4</v>
      </c>
      <c r="H3108" s="7">
        <v>32</v>
      </c>
      <c r="I3108" s="7">
        <v>5.1460564358421799E-2</v>
      </c>
      <c r="J3108" s="7">
        <v>5.45785247366712E-2</v>
      </c>
    </row>
    <row r="3109" spans="2:10" x14ac:dyDescent="0.2">
      <c r="B3109" s="7">
        <v>5</v>
      </c>
      <c r="C3109" s="7">
        <v>32</v>
      </c>
      <c r="D3109" s="7">
        <v>0.17858448339597499</v>
      </c>
      <c r="E3109" s="7">
        <v>0.21638279384890099</v>
      </c>
      <c r="G3109" s="7">
        <v>5</v>
      </c>
      <c r="H3109" s="7">
        <v>32</v>
      </c>
      <c r="I3109" s="7">
        <v>0.176079041004614</v>
      </c>
      <c r="J3109" s="7">
        <v>0.12407964479868901</v>
      </c>
    </row>
    <row r="3110" spans="2:10" x14ac:dyDescent="0.2">
      <c r="B3110" s="7">
        <v>6</v>
      </c>
      <c r="C3110" s="7">
        <v>32</v>
      </c>
      <c r="D3110" s="7">
        <v>-0.169274739789472</v>
      </c>
      <c r="E3110" s="7">
        <v>-2.3951229597599901E-2</v>
      </c>
      <c r="G3110" s="7">
        <v>6</v>
      </c>
      <c r="H3110" s="7">
        <v>32</v>
      </c>
      <c r="I3110" s="7">
        <v>-0.16886357143075001</v>
      </c>
      <c r="J3110" s="7">
        <v>-4.15922384889722E-2</v>
      </c>
    </row>
    <row r="3111" spans="2:10" x14ac:dyDescent="0.2">
      <c r="B3111" s="7">
        <v>7</v>
      </c>
      <c r="C3111" s="7">
        <v>32</v>
      </c>
      <c r="D3111" s="7">
        <v>0.116904713583258</v>
      </c>
      <c r="E3111" s="7">
        <v>0.18674750750708999</v>
      </c>
      <c r="G3111" s="7">
        <v>7</v>
      </c>
      <c r="H3111" s="7">
        <v>32</v>
      </c>
      <c r="I3111" s="7">
        <v>0.11703916681068301</v>
      </c>
      <c r="J3111" s="7">
        <v>0.15071884818946299</v>
      </c>
    </row>
    <row r="3112" spans="2:10" x14ac:dyDescent="0.2">
      <c r="B3112" s="7">
        <v>8</v>
      </c>
      <c r="C3112" s="7">
        <v>32</v>
      </c>
      <c r="D3112" s="7">
        <v>0.14176855084207199</v>
      </c>
      <c r="E3112" s="7">
        <v>0.119978120980944</v>
      </c>
      <c r="G3112" s="7">
        <v>8</v>
      </c>
      <c r="H3112" s="7">
        <v>32</v>
      </c>
      <c r="I3112" s="7">
        <v>0.139588031281042</v>
      </c>
      <c r="J3112" s="7">
        <v>5.7710210654807498E-2</v>
      </c>
    </row>
    <row r="3113" spans="2:10" x14ac:dyDescent="0.2">
      <c r="B3113" s="7">
        <v>9</v>
      </c>
      <c r="C3113" s="7">
        <v>32</v>
      </c>
      <c r="D3113" s="7">
        <v>-0.10290480314695399</v>
      </c>
      <c r="E3113" s="7">
        <v>-2.4932620035748702E-2</v>
      </c>
      <c r="G3113" s="7">
        <v>9</v>
      </c>
      <c r="H3113" s="7">
        <v>32</v>
      </c>
      <c r="I3113" s="7">
        <v>-0.100637866798307</v>
      </c>
      <c r="J3113" s="7">
        <v>-7.4387286187432594E-2</v>
      </c>
    </row>
    <row r="3114" spans="2:10" x14ac:dyDescent="0.2">
      <c r="B3114" s="7">
        <v>10</v>
      </c>
      <c r="C3114" s="7">
        <v>32</v>
      </c>
      <c r="D3114" s="7">
        <v>4.2300784041076497E-2</v>
      </c>
      <c r="E3114" s="7">
        <v>-3.6989331369770902E-2</v>
      </c>
      <c r="G3114" s="7">
        <v>10</v>
      </c>
      <c r="H3114" s="7">
        <v>32</v>
      </c>
      <c r="I3114" s="7">
        <v>4.19944737793028E-2</v>
      </c>
      <c r="J3114" s="7">
        <v>2.83766993792973E-2</v>
      </c>
    </row>
    <row r="3115" spans="2:10" x14ac:dyDescent="0.2">
      <c r="B3115" s="7">
        <v>11</v>
      </c>
      <c r="C3115" s="7">
        <v>32</v>
      </c>
      <c r="D3115" s="7">
        <v>9.8654608065302796E-3</v>
      </c>
      <c r="E3115" s="7">
        <v>-2.2033466316281999E-2</v>
      </c>
      <c r="G3115" s="7">
        <v>11</v>
      </c>
      <c r="H3115" s="7">
        <v>32</v>
      </c>
      <c r="I3115" s="7">
        <v>9.8508295072417002E-3</v>
      </c>
      <c r="J3115" s="7">
        <v>7.7613984480283393E-2</v>
      </c>
    </row>
    <row r="3116" spans="2:10" x14ac:dyDescent="0.2">
      <c r="B3116" s="7">
        <v>12</v>
      </c>
      <c r="C3116" s="7">
        <v>32</v>
      </c>
      <c r="D3116" s="7">
        <v>0.116989064181826</v>
      </c>
      <c r="E3116" s="7">
        <v>0.13188010053264801</v>
      </c>
      <c r="G3116" s="7">
        <v>12</v>
      </c>
      <c r="H3116" s="7">
        <v>32</v>
      </c>
      <c r="I3116" s="7">
        <v>0.11714510019565701</v>
      </c>
      <c r="J3116" s="7">
        <v>5.83411854655616E-2</v>
      </c>
    </row>
    <row r="3117" spans="2:10" x14ac:dyDescent="0.2">
      <c r="B3117" s="7">
        <v>13</v>
      </c>
      <c r="C3117" s="7">
        <v>32</v>
      </c>
      <c r="D3117" s="7">
        <v>-1.6412174053718E-2</v>
      </c>
      <c r="E3117" s="7">
        <v>0.15338589802800601</v>
      </c>
      <c r="G3117" s="7">
        <v>13</v>
      </c>
      <c r="H3117" s="7">
        <v>32</v>
      </c>
      <c r="I3117" s="7">
        <v>-1.6106216615192199E-2</v>
      </c>
      <c r="J3117" s="7">
        <v>0.13085152476732601</v>
      </c>
    </row>
    <row r="3118" spans="2:10" x14ac:dyDescent="0.2">
      <c r="B3118" s="7">
        <v>14</v>
      </c>
      <c r="C3118" s="7">
        <v>32</v>
      </c>
      <c r="D3118" s="7">
        <v>1.4307109624862599E-3</v>
      </c>
      <c r="E3118" s="7">
        <v>-6.0873164118827802E-2</v>
      </c>
      <c r="G3118" s="7">
        <v>14</v>
      </c>
      <c r="H3118" s="7">
        <v>32</v>
      </c>
      <c r="I3118" s="7">
        <v>1.7636628227926099E-3</v>
      </c>
      <c r="J3118" s="7">
        <v>-5.6152034549539202E-2</v>
      </c>
    </row>
    <row r="3119" spans="2:10" x14ac:dyDescent="0.2">
      <c r="B3119" s="7">
        <v>15</v>
      </c>
      <c r="C3119" s="7">
        <v>32</v>
      </c>
      <c r="D3119" s="7">
        <v>0.225266701706165</v>
      </c>
      <c r="E3119" s="7">
        <v>0.25016694894941999</v>
      </c>
      <c r="G3119" s="7">
        <v>15</v>
      </c>
      <c r="H3119" s="7">
        <v>32</v>
      </c>
      <c r="I3119" s="7">
        <v>0.22208125332246301</v>
      </c>
      <c r="J3119" s="7">
        <v>0.11461512419146801</v>
      </c>
    </row>
    <row r="3120" spans="2:10" x14ac:dyDescent="0.2">
      <c r="B3120" s="7">
        <v>16</v>
      </c>
      <c r="C3120" s="7">
        <v>32</v>
      </c>
      <c r="D3120" s="7">
        <v>-1.8327449293400001E-2</v>
      </c>
      <c r="E3120" s="7">
        <v>-1.7359125575790599E-2</v>
      </c>
      <c r="G3120" s="7">
        <v>16</v>
      </c>
      <c r="H3120" s="7">
        <v>32</v>
      </c>
      <c r="I3120" s="7">
        <v>-1.8148295339031499E-2</v>
      </c>
      <c r="J3120" s="7">
        <v>0.176146945948985</v>
      </c>
    </row>
    <row r="3121" spans="2:10" x14ac:dyDescent="0.2">
      <c r="B3121" s="7">
        <v>17</v>
      </c>
      <c r="C3121" s="7">
        <v>32</v>
      </c>
      <c r="D3121" s="7">
        <v>-5.8899375400435397E-2</v>
      </c>
      <c r="E3121" s="7">
        <v>0.167743782395602</v>
      </c>
      <c r="G3121" s="7">
        <v>17</v>
      </c>
      <c r="H3121" s="7">
        <v>32</v>
      </c>
      <c r="I3121" s="7">
        <v>-5.9858777298377901E-2</v>
      </c>
      <c r="J3121" s="7">
        <v>-0.104610612658685</v>
      </c>
    </row>
    <row r="3122" spans="2:10" x14ac:dyDescent="0.2">
      <c r="B3122" s="7">
        <v>18</v>
      </c>
      <c r="C3122" s="7">
        <v>32</v>
      </c>
      <c r="D3122" s="7">
        <v>0.15261901815852899</v>
      </c>
      <c r="E3122" s="7">
        <v>0.248442687943733</v>
      </c>
      <c r="G3122" s="7">
        <v>18</v>
      </c>
      <c r="H3122" s="7">
        <v>32</v>
      </c>
      <c r="I3122" s="7">
        <v>0.15289634953595799</v>
      </c>
      <c r="J3122" s="7">
        <v>8.6670248439862305E-2</v>
      </c>
    </row>
    <row r="3123" spans="2:10" x14ac:dyDescent="0.2">
      <c r="B3123" s="7">
        <v>19</v>
      </c>
      <c r="C3123" s="7">
        <v>32</v>
      </c>
      <c r="D3123" s="7">
        <v>7.2508232886152199E-2</v>
      </c>
      <c r="E3123" s="7">
        <v>5.4706971922257701E-2</v>
      </c>
      <c r="G3123" s="7">
        <v>19</v>
      </c>
      <c r="H3123" s="7">
        <v>32</v>
      </c>
      <c r="I3123" s="7">
        <v>7.21331761277728E-2</v>
      </c>
      <c r="J3123" s="7">
        <v>0.11903661278276099</v>
      </c>
    </row>
    <row r="3124" spans="2:10" x14ac:dyDescent="0.2">
      <c r="B3124" s="7">
        <v>20</v>
      </c>
      <c r="C3124" s="7">
        <v>32</v>
      </c>
      <c r="D3124" s="7">
        <v>4.6571353946323101E-3</v>
      </c>
      <c r="E3124" s="7">
        <v>5.03248551297713E-2</v>
      </c>
      <c r="G3124" s="7">
        <v>20</v>
      </c>
      <c r="H3124" s="7">
        <v>32</v>
      </c>
      <c r="I3124" s="7">
        <v>4.8276337828454504E-3</v>
      </c>
      <c r="J3124" s="7">
        <v>-1.27906205679356E-2</v>
      </c>
    </row>
    <row r="3125" spans="2:10" x14ac:dyDescent="0.2">
      <c r="B3125" s="7">
        <v>21</v>
      </c>
      <c r="C3125" s="7">
        <v>32</v>
      </c>
      <c r="D3125" s="7">
        <v>6.8294389493614105E-2</v>
      </c>
      <c r="E3125" s="7">
        <v>4.56700674705353E-2</v>
      </c>
      <c r="G3125" s="7">
        <v>21</v>
      </c>
      <c r="H3125" s="7">
        <v>32</v>
      </c>
      <c r="I3125" s="7">
        <v>6.7638371653213597E-2</v>
      </c>
      <c r="J3125" s="7">
        <v>6.9275690731611696E-3</v>
      </c>
    </row>
    <row r="3126" spans="2:10" x14ac:dyDescent="0.2">
      <c r="B3126" s="7">
        <v>22</v>
      </c>
      <c r="C3126" s="7">
        <v>32</v>
      </c>
      <c r="D3126" s="7">
        <v>0.17414650052109501</v>
      </c>
      <c r="E3126" s="7">
        <v>0.126114360719393</v>
      </c>
      <c r="G3126" s="7">
        <v>22</v>
      </c>
      <c r="H3126" s="7">
        <v>32</v>
      </c>
      <c r="I3126" s="7">
        <v>0.17431616496278399</v>
      </c>
      <c r="J3126" s="7">
        <v>7.6424159475573503E-2</v>
      </c>
    </row>
    <row r="3127" spans="2:10" x14ac:dyDescent="0.2">
      <c r="B3127" s="7">
        <v>23</v>
      </c>
      <c r="C3127" s="7">
        <v>32</v>
      </c>
      <c r="D3127" s="7">
        <v>0.14737854008755299</v>
      </c>
      <c r="E3127" s="7">
        <v>1.9763653286759102E-2</v>
      </c>
      <c r="G3127" s="7">
        <v>23</v>
      </c>
      <c r="H3127" s="7">
        <v>32</v>
      </c>
      <c r="I3127" s="7">
        <v>0.14602996284981501</v>
      </c>
      <c r="J3127" s="7">
        <v>2.7759901493492799E-2</v>
      </c>
    </row>
    <row r="3128" spans="2:10" x14ac:dyDescent="0.2">
      <c r="B3128" s="7">
        <v>24</v>
      </c>
      <c r="C3128" s="7">
        <v>32</v>
      </c>
      <c r="D3128" s="7">
        <v>0.13112146257979901</v>
      </c>
      <c r="E3128" s="7">
        <v>5.5088537809030703E-2</v>
      </c>
      <c r="G3128" s="7">
        <v>24</v>
      </c>
      <c r="H3128" s="7">
        <v>32</v>
      </c>
      <c r="I3128" s="7">
        <v>0.13016002536614499</v>
      </c>
      <c r="J3128" s="7">
        <v>0.11489753508535799</v>
      </c>
    </row>
    <row r="3129" spans="2:10" x14ac:dyDescent="0.2">
      <c r="B3129" s="7">
        <v>25</v>
      </c>
      <c r="C3129" s="7">
        <v>32</v>
      </c>
      <c r="D3129" s="7">
        <v>0.25534790961996701</v>
      </c>
      <c r="E3129" s="7">
        <v>0.28045230738494098</v>
      </c>
      <c r="G3129" s="7">
        <v>25</v>
      </c>
      <c r="H3129" s="7">
        <v>32</v>
      </c>
      <c r="I3129" s="7">
        <v>0.25379755485982303</v>
      </c>
      <c r="J3129" s="7">
        <v>0.31092818510931203</v>
      </c>
    </row>
    <row r="3130" spans="2:10" x14ac:dyDescent="0.2">
      <c r="B3130" s="7">
        <v>26</v>
      </c>
      <c r="C3130" s="7">
        <v>32</v>
      </c>
      <c r="D3130" s="7">
        <v>0.11808124561877199</v>
      </c>
      <c r="E3130" s="7">
        <v>-3.2248148281111E-2</v>
      </c>
      <c r="G3130" s="7">
        <v>26</v>
      </c>
      <c r="H3130" s="7">
        <v>32</v>
      </c>
      <c r="I3130" s="7">
        <v>0.11805757196762701</v>
      </c>
      <c r="J3130" s="7">
        <v>9.4802736631756108E-3</v>
      </c>
    </row>
    <row r="3131" spans="2:10" x14ac:dyDescent="0.2">
      <c r="B3131" s="7">
        <v>27</v>
      </c>
      <c r="C3131" s="7">
        <v>32</v>
      </c>
      <c r="D3131" s="7">
        <v>0.178568443873591</v>
      </c>
      <c r="E3131" s="7">
        <v>0.114327415179868</v>
      </c>
      <c r="G3131" s="7">
        <v>27</v>
      </c>
      <c r="H3131" s="7">
        <v>32</v>
      </c>
      <c r="I3131" s="7">
        <v>0.179639224541805</v>
      </c>
      <c r="J3131" s="7">
        <v>9.6292403281897698E-2</v>
      </c>
    </row>
    <row r="3132" spans="2:10" x14ac:dyDescent="0.2">
      <c r="B3132" s="7">
        <v>28</v>
      </c>
      <c r="C3132" s="7">
        <v>32</v>
      </c>
      <c r="D3132" s="7">
        <v>-8.3338638332193696E-2</v>
      </c>
      <c r="E3132" s="7">
        <v>-4.7806167114492502E-2</v>
      </c>
      <c r="G3132" s="7">
        <v>28</v>
      </c>
      <c r="H3132" s="7">
        <v>32</v>
      </c>
      <c r="I3132" s="7">
        <v>-8.1115955896722297E-2</v>
      </c>
      <c r="J3132" s="7">
        <v>-8.7733624500481597E-2</v>
      </c>
    </row>
    <row r="3133" spans="2:10" x14ac:dyDescent="0.2">
      <c r="B3133" s="7">
        <v>29</v>
      </c>
      <c r="C3133" s="7">
        <v>32</v>
      </c>
      <c r="D3133" s="7">
        <v>0.188757860752196</v>
      </c>
      <c r="E3133" s="7">
        <v>0.170167339458665</v>
      </c>
      <c r="G3133" s="7">
        <v>29</v>
      </c>
      <c r="H3133" s="7">
        <v>32</v>
      </c>
      <c r="I3133" s="7">
        <v>0.185881012518442</v>
      </c>
      <c r="J3133" s="7">
        <v>0.11603666167754099</v>
      </c>
    </row>
    <row r="3134" spans="2:10" x14ac:dyDescent="0.2">
      <c r="B3134" s="7">
        <v>30</v>
      </c>
      <c r="C3134" s="7">
        <v>32</v>
      </c>
      <c r="D3134" s="7">
        <v>0.13956550307262999</v>
      </c>
      <c r="E3134" s="7">
        <v>0.19260116894847301</v>
      </c>
      <c r="G3134" s="7">
        <v>30</v>
      </c>
      <c r="H3134" s="7">
        <v>32</v>
      </c>
      <c r="I3134" s="7">
        <v>0.13909792536287699</v>
      </c>
      <c r="J3134" s="7">
        <v>6.7548499959725603E-2</v>
      </c>
    </row>
    <row r="3135" spans="2:10" x14ac:dyDescent="0.2">
      <c r="B3135" s="7">
        <v>31</v>
      </c>
      <c r="C3135" s="7">
        <v>32</v>
      </c>
      <c r="D3135" s="7">
        <v>5.9632467301519797E-2</v>
      </c>
      <c r="E3135" s="7">
        <v>0.124632012147134</v>
      </c>
      <c r="G3135" s="7">
        <v>31</v>
      </c>
      <c r="H3135" s="7">
        <v>32</v>
      </c>
      <c r="I3135" s="7">
        <v>5.9050600003996798E-2</v>
      </c>
      <c r="J3135" s="7">
        <v>7.6309215928510796E-2</v>
      </c>
    </row>
    <row r="3136" spans="2:10" x14ac:dyDescent="0.2">
      <c r="B3136" s="7">
        <v>32</v>
      </c>
      <c r="C3136" s="7">
        <v>32</v>
      </c>
      <c r="D3136" s="7">
        <v>0.16816734689360799</v>
      </c>
      <c r="E3136" s="7">
        <v>7.4504127908800996E-2</v>
      </c>
      <c r="G3136" s="7">
        <v>32</v>
      </c>
      <c r="H3136" s="7">
        <v>32</v>
      </c>
      <c r="I3136" s="7">
        <v>0.16675015762444201</v>
      </c>
      <c r="J3136" s="7">
        <v>0.110372988462871</v>
      </c>
    </row>
    <row r="3137" spans="2:10" x14ac:dyDescent="0.2">
      <c r="B3137" s="7">
        <v>33</v>
      </c>
      <c r="C3137" s="7">
        <v>32</v>
      </c>
      <c r="D3137" s="7">
        <v>3.4475212884453703E-2</v>
      </c>
      <c r="E3137" s="7">
        <v>9.7199145681916996E-2</v>
      </c>
      <c r="G3137" s="7">
        <v>33</v>
      </c>
      <c r="H3137" s="7">
        <v>32</v>
      </c>
      <c r="I3137" s="7">
        <v>3.4248886649028698E-2</v>
      </c>
      <c r="J3137" s="7">
        <v>2.5676599675762201E-2</v>
      </c>
    </row>
    <row r="3138" spans="2:10" x14ac:dyDescent="0.2">
      <c r="B3138" s="7">
        <v>34</v>
      </c>
      <c r="C3138" s="7">
        <v>32</v>
      </c>
      <c r="D3138" s="7">
        <v>0.12917455858846699</v>
      </c>
      <c r="E3138" s="7">
        <v>0.25513722154540902</v>
      </c>
      <c r="G3138" s="7">
        <v>34</v>
      </c>
      <c r="H3138" s="7">
        <v>32</v>
      </c>
      <c r="I3138" s="7">
        <v>0.12714170870456401</v>
      </c>
      <c r="J3138" s="7">
        <v>9.3275885547828202E-2</v>
      </c>
    </row>
    <row r="3139" spans="2:10" x14ac:dyDescent="0.2">
      <c r="B3139" s="7">
        <v>35</v>
      </c>
      <c r="C3139" s="7">
        <v>32</v>
      </c>
      <c r="D3139" s="7">
        <v>0.133104462744733</v>
      </c>
      <c r="E3139" s="7">
        <v>0.245878037683049</v>
      </c>
      <c r="G3139" s="7">
        <v>35</v>
      </c>
      <c r="H3139" s="7">
        <v>32</v>
      </c>
      <c r="I3139" s="7">
        <v>0.12991047110703999</v>
      </c>
      <c r="J3139" s="7">
        <v>0.13047704363616899</v>
      </c>
    </row>
    <row r="3140" spans="2:10" x14ac:dyDescent="0.2">
      <c r="B3140" s="7">
        <v>36</v>
      </c>
      <c r="C3140" s="7">
        <v>32</v>
      </c>
      <c r="D3140" s="7">
        <v>3.7685214024652E-3</v>
      </c>
      <c r="E3140" s="7">
        <v>9.9919762899940406E-3</v>
      </c>
      <c r="G3140" s="7">
        <v>36</v>
      </c>
      <c r="H3140" s="7">
        <v>32</v>
      </c>
      <c r="I3140" s="7">
        <v>3.8218756501962E-3</v>
      </c>
      <c r="J3140" s="7">
        <v>0.10938366949898901</v>
      </c>
    </row>
    <row r="3141" spans="2:10" x14ac:dyDescent="0.2">
      <c r="B3141" s="7">
        <v>37</v>
      </c>
      <c r="C3141" s="7">
        <v>32</v>
      </c>
      <c r="D3141" s="7">
        <v>9.7806397913657903E-2</v>
      </c>
      <c r="E3141" s="7">
        <v>3.02062387862332E-2</v>
      </c>
      <c r="G3141" s="7">
        <v>37</v>
      </c>
      <c r="H3141" s="7">
        <v>32</v>
      </c>
      <c r="I3141" s="7">
        <v>9.7351247101897798E-2</v>
      </c>
      <c r="J3141" s="7">
        <v>8.3321697294813594E-3</v>
      </c>
    </row>
    <row r="3142" spans="2:10" x14ac:dyDescent="0.2">
      <c r="B3142" s="7">
        <v>38</v>
      </c>
      <c r="C3142" s="7">
        <v>32</v>
      </c>
      <c r="D3142" s="7">
        <v>0.23790951078751901</v>
      </c>
      <c r="E3142" s="7">
        <v>0.218401194651932</v>
      </c>
      <c r="G3142" s="7">
        <v>38</v>
      </c>
      <c r="H3142" s="7">
        <v>32</v>
      </c>
      <c r="I3142" s="7">
        <v>0.23659380047179099</v>
      </c>
      <c r="J3142" s="7">
        <v>0.29669532717430502</v>
      </c>
    </row>
    <row r="3143" spans="2:10" x14ac:dyDescent="0.2">
      <c r="B3143" s="7">
        <v>39</v>
      </c>
      <c r="C3143" s="7">
        <v>32</v>
      </c>
      <c r="D3143" s="7">
        <v>8.7364011212676101E-3</v>
      </c>
      <c r="E3143" s="7">
        <v>0.134805534040497</v>
      </c>
      <c r="G3143" s="7">
        <v>39</v>
      </c>
      <c r="H3143" s="7">
        <v>32</v>
      </c>
      <c r="I3143" s="7">
        <v>8.0435002094452202E-3</v>
      </c>
      <c r="J3143" s="7">
        <v>6.8348023785309103E-2</v>
      </c>
    </row>
    <row r="3144" spans="2:10" x14ac:dyDescent="0.2">
      <c r="B3144" s="7">
        <v>40</v>
      </c>
      <c r="C3144" s="7">
        <v>32</v>
      </c>
      <c r="D3144" s="7">
        <v>0.153211930154937</v>
      </c>
      <c r="E3144" s="7">
        <v>0.128210547427976</v>
      </c>
      <c r="G3144" s="7">
        <v>40</v>
      </c>
      <c r="H3144" s="7">
        <v>32</v>
      </c>
      <c r="I3144" s="7">
        <v>0.150082196768906</v>
      </c>
      <c r="J3144" s="7">
        <v>0.10370576219739</v>
      </c>
    </row>
    <row r="3145" spans="2:10" x14ac:dyDescent="0.2">
      <c r="B3145" s="7">
        <v>41</v>
      </c>
      <c r="C3145" s="7">
        <v>32</v>
      </c>
      <c r="D3145" s="7">
        <v>0.17976054137726999</v>
      </c>
      <c r="E3145" s="7">
        <v>0.22682701625281601</v>
      </c>
      <c r="G3145" s="7">
        <v>41</v>
      </c>
      <c r="H3145" s="7">
        <v>32</v>
      </c>
      <c r="I3145" s="7">
        <v>0.17617856777753399</v>
      </c>
      <c r="J3145" s="7">
        <v>0.17120324800168199</v>
      </c>
    </row>
    <row r="3146" spans="2:10" x14ac:dyDescent="0.2">
      <c r="B3146" s="7">
        <v>42</v>
      </c>
      <c r="C3146" s="7">
        <v>32</v>
      </c>
      <c r="D3146" s="7">
        <v>6.5318344045047994E-2</v>
      </c>
      <c r="E3146" s="7">
        <v>0.19833338206877299</v>
      </c>
      <c r="G3146" s="7">
        <v>42</v>
      </c>
      <c r="H3146" s="7">
        <v>32</v>
      </c>
      <c r="I3146" s="7">
        <v>6.4923009540974505E-2</v>
      </c>
      <c r="J3146" s="7">
        <v>0.18003553342696099</v>
      </c>
    </row>
    <row r="3147" spans="2:10" x14ac:dyDescent="0.2">
      <c r="B3147" s="7">
        <v>43</v>
      </c>
      <c r="C3147" s="7">
        <v>32</v>
      </c>
      <c r="D3147" s="7">
        <v>0.24247051047698201</v>
      </c>
      <c r="E3147" s="7">
        <v>0.24688171630579001</v>
      </c>
      <c r="G3147" s="7">
        <v>43</v>
      </c>
      <c r="H3147" s="7">
        <v>32</v>
      </c>
      <c r="I3147" s="7">
        <v>0.23933055715214599</v>
      </c>
      <c r="J3147" s="7">
        <v>0.16689258605299001</v>
      </c>
    </row>
    <row r="3148" spans="2:10" x14ac:dyDescent="0.2">
      <c r="B3148" s="7">
        <v>44</v>
      </c>
      <c r="C3148" s="7">
        <v>32</v>
      </c>
      <c r="D3148" s="7">
        <v>0.20038478227918899</v>
      </c>
      <c r="E3148" s="7">
        <v>8.5514590176087396E-2</v>
      </c>
      <c r="G3148" s="7">
        <v>44</v>
      </c>
      <c r="H3148" s="7">
        <v>32</v>
      </c>
      <c r="I3148" s="7">
        <v>0.19945237436826199</v>
      </c>
      <c r="J3148" s="7">
        <v>0.12649509206248899</v>
      </c>
    </row>
    <row r="3149" spans="2:10" x14ac:dyDescent="0.2">
      <c r="B3149" s="7">
        <v>45</v>
      </c>
      <c r="C3149" s="7">
        <v>32</v>
      </c>
      <c r="D3149" s="7">
        <v>0.19610717229236699</v>
      </c>
      <c r="E3149" s="7">
        <v>0.17980113818357599</v>
      </c>
      <c r="G3149" s="7">
        <v>45</v>
      </c>
      <c r="H3149" s="7">
        <v>32</v>
      </c>
      <c r="I3149" s="7">
        <v>0.19191281213300301</v>
      </c>
      <c r="J3149" s="7">
        <v>0.121282953040334</v>
      </c>
    </row>
    <row r="3150" spans="2:10" x14ac:dyDescent="0.2">
      <c r="B3150" s="7">
        <v>46</v>
      </c>
      <c r="C3150" s="7">
        <v>32</v>
      </c>
      <c r="D3150" s="7">
        <v>0.72511679567968901</v>
      </c>
      <c r="E3150" s="7">
        <v>0.77101549519458101</v>
      </c>
      <c r="G3150" s="7">
        <v>46</v>
      </c>
      <c r="H3150" s="7">
        <v>32</v>
      </c>
      <c r="I3150" s="7">
        <v>0.73235170485666301</v>
      </c>
      <c r="J3150" s="7">
        <v>0.73354444106842498</v>
      </c>
    </row>
    <row r="3151" spans="2:10" x14ac:dyDescent="0.2">
      <c r="B3151" s="7">
        <v>47</v>
      </c>
      <c r="C3151" s="7">
        <v>32</v>
      </c>
      <c r="D3151" s="7">
        <v>0.15700426112717</v>
      </c>
      <c r="E3151" s="7">
        <v>0.25128886485487301</v>
      </c>
      <c r="G3151" s="7">
        <v>47</v>
      </c>
      <c r="H3151" s="7">
        <v>32</v>
      </c>
      <c r="I3151" s="7">
        <v>0.15498133495402699</v>
      </c>
      <c r="J3151" s="7">
        <v>0.18236788267922499</v>
      </c>
    </row>
    <row r="3152" spans="2:10" x14ac:dyDescent="0.2">
      <c r="B3152" s="7">
        <v>48</v>
      </c>
      <c r="C3152" s="7">
        <v>32</v>
      </c>
      <c r="D3152" s="7">
        <v>0.10428150641836099</v>
      </c>
      <c r="E3152" s="7">
        <v>8.6010659718044599E-2</v>
      </c>
      <c r="G3152" s="7">
        <v>48</v>
      </c>
      <c r="H3152" s="7">
        <v>32</v>
      </c>
      <c r="I3152" s="7">
        <v>0.103631226690966</v>
      </c>
      <c r="J3152" s="7">
        <v>0.14215948940252601</v>
      </c>
    </row>
    <row r="3153" spans="2:10" x14ac:dyDescent="0.2">
      <c r="B3153" s="7">
        <v>49</v>
      </c>
      <c r="C3153" s="7">
        <v>32</v>
      </c>
      <c r="D3153" s="7">
        <v>0.13999859833880299</v>
      </c>
      <c r="E3153" s="7">
        <v>7.8970542107320796E-2</v>
      </c>
      <c r="G3153" s="7">
        <v>49</v>
      </c>
      <c r="H3153" s="7">
        <v>32</v>
      </c>
      <c r="I3153" s="7">
        <v>0.13816156445814301</v>
      </c>
      <c r="J3153" s="7">
        <v>0.18195950667320199</v>
      </c>
    </row>
    <row r="3154" spans="2:10" x14ac:dyDescent="0.2">
      <c r="B3154" s="7">
        <v>50</v>
      </c>
      <c r="C3154" s="7">
        <v>32</v>
      </c>
      <c r="D3154" s="7">
        <v>-1.5374362782096401E-2</v>
      </c>
      <c r="E3154" s="7">
        <v>-1.72037337117548E-3</v>
      </c>
      <c r="G3154" s="7">
        <v>50</v>
      </c>
      <c r="H3154" s="7">
        <v>32</v>
      </c>
      <c r="I3154" s="7">
        <v>-1.42444694351296E-2</v>
      </c>
      <c r="J3154" s="7">
        <v>-3.5599379790431498E-2</v>
      </c>
    </row>
    <row r="3155" spans="2:10" x14ac:dyDescent="0.2">
      <c r="B3155" s="7">
        <v>51</v>
      </c>
      <c r="C3155" s="7">
        <v>32</v>
      </c>
      <c r="D3155" s="7">
        <v>0.10526439618917199</v>
      </c>
      <c r="E3155" s="7">
        <v>1.9222078004645499E-2</v>
      </c>
      <c r="G3155" s="7">
        <v>51</v>
      </c>
      <c r="H3155" s="7">
        <v>32</v>
      </c>
      <c r="I3155" s="7">
        <v>0.105161092501961</v>
      </c>
      <c r="J3155" s="7">
        <v>5.9642404291729199E-2</v>
      </c>
    </row>
    <row r="3156" spans="2:10" x14ac:dyDescent="0.2">
      <c r="B3156" s="7">
        <v>52</v>
      </c>
      <c r="C3156" s="7">
        <v>32</v>
      </c>
      <c r="D3156" s="7">
        <v>0.163902524610018</v>
      </c>
      <c r="E3156" s="7">
        <v>1.7116665564831401E-3</v>
      </c>
      <c r="G3156" s="7">
        <v>52</v>
      </c>
      <c r="H3156" s="7">
        <v>32</v>
      </c>
      <c r="I3156" s="7">
        <v>0.16322719286828599</v>
      </c>
      <c r="J3156" s="7">
        <v>0.15818130159483301</v>
      </c>
    </row>
    <row r="3157" spans="2:10" x14ac:dyDescent="0.2">
      <c r="B3157" s="7">
        <v>53</v>
      </c>
      <c r="C3157" s="7">
        <v>32</v>
      </c>
      <c r="D3157" s="7">
        <v>0.232302197961374</v>
      </c>
      <c r="E3157" s="7">
        <v>0.17210112606495201</v>
      </c>
      <c r="G3157" s="7">
        <v>53</v>
      </c>
      <c r="H3157" s="7">
        <v>32</v>
      </c>
      <c r="I3157" s="7">
        <v>0.226809975849008</v>
      </c>
      <c r="J3157" s="7">
        <v>0.18668201117969899</v>
      </c>
    </row>
    <row r="3158" spans="2:10" x14ac:dyDescent="0.2">
      <c r="B3158" s="7">
        <v>54</v>
      </c>
      <c r="C3158" s="7">
        <v>32</v>
      </c>
      <c r="D3158" s="7">
        <v>-2.3549139782010901E-2</v>
      </c>
      <c r="E3158" s="7">
        <v>-2.8024178983519801E-2</v>
      </c>
      <c r="G3158" s="7">
        <v>54</v>
      </c>
      <c r="H3158" s="7">
        <v>32</v>
      </c>
      <c r="I3158" s="7">
        <v>-2.3509929302303299E-2</v>
      </c>
      <c r="J3158" s="7">
        <v>7.5333938777752997E-3</v>
      </c>
    </row>
    <row r="3159" spans="2:10" x14ac:dyDescent="0.2">
      <c r="B3159" s="7">
        <v>55</v>
      </c>
      <c r="C3159" s="7">
        <v>32</v>
      </c>
      <c r="D3159" s="7">
        <v>3.5360442251750598E-2</v>
      </c>
      <c r="E3159" s="7">
        <v>0.19294885055211</v>
      </c>
      <c r="G3159" s="7">
        <v>55</v>
      </c>
      <c r="H3159" s="7">
        <v>32</v>
      </c>
      <c r="I3159" s="7">
        <v>3.5227084833289603E-2</v>
      </c>
      <c r="J3159" s="7">
        <v>8.9481893011864599E-2</v>
      </c>
    </row>
    <row r="3160" spans="2:10" x14ac:dyDescent="0.2">
      <c r="B3160" s="7">
        <v>56</v>
      </c>
      <c r="C3160" s="7">
        <v>32</v>
      </c>
      <c r="D3160" s="7">
        <v>3.6893653898816901E-2</v>
      </c>
      <c r="E3160" s="7">
        <v>5.6027515542666599E-2</v>
      </c>
      <c r="G3160" s="7">
        <v>56</v>
      </c>
      <c r="H3160" s="7">
        <v>32</v>
      </c>
      <c r="I3160" s="7">
        <v>3.6832063717921998E-2</v>
      </c>
      <c r="J3160" s="7">
        <v>9.7293886244019107E-2</v>
      </c>
    </row>
    <row r="3161" spans="2:10" x14ac:dyDescent="0.2">
      <c r="B3161" s="7">
        <v>57</v>
      </c>
      <c r="C3161" s="7">
        <v>32</v>
      </c>
      <c r="D3161" s="7">
        <v>0.180673299750438</v>
      </c>
      <c r="E3161" s="7">
        <v>9.4412504056812493E-2</v>
      </c>
      <c r="G3161" s="7">
        <v>57</v>
      </c>
      <c r="H3161" s="7">
        <v>32</v>
      </c>
      <c r="I3161" s="7">
        <v>0.18030666978584101</v>
      </c>
      <c r="J3161" s="7">
        <v>0.14734285067240199</v>
      </c>
    </row>
    <row r="3162" spans="2:10" x14ac:dyDescent="0.2">
      <c r="B3162" s="7">
        <v>58</v>
      </c>
      <c r="C3162" s="7">
        <v>32</v>
      </c>
      <c r="D3162" s="7">
        <v>3.9965454802686699E-2</v>
      </c>
      <c r="E3162" s="7">
        <v>-4.1366328434239798E-2</v>
      </c>
      <c r="G3162" s="7">
        <v>58</v>
      </c>
      <c r="H3162" s="7">
        <v>32</v>
      </c>
      <c r="I3162" s="7">
        <v>4.0125147745563097E-2</v>
      </c>
      <c r="J3162" s="7">
        <v>4.2280429094402501E-2</v>
      </c>
    </row>
    <row r="3163" spans="2:10" x14ac:dyDescent="0.2">
      <c r="B3163" s="7">
        <v>59</v>
      </c>
      <c r="C3163" s="7">
        <v>32</v>
      </c>
      <c r="D3163" s="7">
        <v>9.7879745755815206E-2</v>
      </c>
      <c r="E3163" s="7">
        <v>-2.3020127452291201E-3</v>
      </c>
      <c r="G3163" s="7">
        <v>59</v>
      </c>
      <c r="H3163" s="7">
        <v>32</v>
      </c>
      <c r="I3163" s="7">
        <v>9.5934055609012206E-2</v>
      </c>
      <c r="J3163" s="7">
        <v>9.4371203921349803E-2</v>
      </c>
    </row>
    <row r="3164" spans="2:10" x14ac:dyDescent="0.2">
      <c r="B3164" s="7">
        <v>60</v>
      </c>
      <c r="C3164" s="7">
        <v>32</v>
      </c>
      <c r="D3164" s="7">
        <v>0.200962619119225</v>
      </c>
      <c r="E3164" s="7">
        <v>4.5744586314095101E-2</v>
      </c>
      <c r="G3164" s="7">
        <v>60</v>
      </c>
      <c r="H3164" s="7">
        <v>32</v>
      </c>
      <c r="I3164" s="7">
        <v>0.19867645904102901</v>
      </c>
      <c r="J3164" s="7">
        <v>9.0423118890096396E-2</v>
      </c>
    </row>
    <row r="3165" spans="2:10" x14ac:dyDescent="0.2">
      <c r="B3165" s="7">
        <v>61</v>
      </c>
      <c r="C3165" s="7">
        <v>32</v>
      </c>
      <c r="D3165" s="7">
        <v>2.64976807820556E-2</v>
      </c>
      <c r="E3165" s="7">
        <v>-3.3338289438749101E-3</v>
      </c>
      <c r="G3165" s="7">
        <v>61</v>
      </c>
      <c r="H3165" s="7">
        <v>32</v>
      </c>
      <c r="I3165" s="7">
        <v>2.64989375630513E-2</v>
      </c>
      <c r="J3165" s="7">
        <v>-3.0812049953954802E-2</v>
      </c>
    </row>
    <row r="3166" spans="2:10" x14ac:dyDescent="0.2">
      <c r="B3166" s="7">
        <v>62</v>
      </c>
      <c r="C3166" s="7">
        <v>32</v>
      </c>
      <c r="D3166" s="7">
        <v>0.19345938232618001</v>
      </c>
      <c r="E3166" s="7">
        <v>7.8614980218793207E-2</v>
      </c>
      <c r="G3166" s="7">
        <v>62</v>
      </c>
      <c r="H3166" s="7">
        <v>32</v>
      </c>
      <c r="I3166" s="7">
        <v>0.192942993043278</v>
      </c>
      <c r="J3166" s="7">
        <v>0.182524451108076</v>
      </c>
    </row>
    <row r="3167" spans="2:10" x14ac:dyDescent="0.2">
      <c r="B3167" s="7">
        <v>63</v>
      </c>
      <c r="C3167" s="7">
        <v>32</v>
      </c>
      <c r="D3167" s="7">
        <v>-0.13505984836680801</v>
      </c>
      <c r="E3167" s="7">
        <v>-0.111614271919146</v>
      </c>
      <c r="G3167" s="7">
        <v>63</v>
      </c>
      <c r="H3167" s="7">
        <v>32</v>
      </c>
      <c r="I3167" s="7">
        <v>-0.134727821203832</v>
      </c>
      <c r="J3167" s="7">
        <v>-0.105024600038849</v>
      </c>
    </row>
    <row r="3168" spans="2:10" x14ac:dyDescent="0.2">
      <c r="B3168" s="7">
        <v>64</v>
      </c>
      <c r="C3168" s="7">
        <v>32</v>
      </c>
      <c r="D3168" s="7">
        <v>-6.4428797407090996E-2</v>
      </c>
      <c r="E3168" s="7">
        <v>-3.9500428690544702E-2</v>
      </c>
      <c r="G3168" s="7">
        <v>64</v>
      </c>
      <c r="H3168" s="7">
        <v>32</v>
      </c>
      <c r="I3168" s="7">
        <v>-6.4505440865659097E-2</v>
      </c>
      <c r="J3168" s="7">
        <v>3.4426430743147697E-2</v>
      </c>
    </row>
    <row r="3169" spans="2:10" x14ac:dyDescent="0.2">
      <c r="B3169" s="7">
        <v>65</v>
      </c>
      <c r="C3169" s="7">
        <v>32</v>
      </c>
      <c r="D3169" s="7">
        <v>-5.9114625560019902E-2</v>
      </c>
      <c r="E3169" s="7">
        <v>6.8152032127934498E-2</v>
      </c>
      <c r="G3169" s="7">
        <v>65</v>
      </c>
      <c r="H3169" s="7">
        <v>32</v>
      </c>
      <c r="I3169" s="7">
        <v>-5.7459921647178697E-2</v>
      </c>
      <c r="J3169" s="7">
        <v>5.7603746518182702E-2</v>
      </c>
    </row>
    <row r="3170" spans="2:10" x14ac:dyDescent="0.2">
      <c r="B3170" s="7">
        <v>66</v>
      </c>
      <c r="C3170" s="7">
        <v>32</v>
      </c>
      <c r="D3170" s="7">
        <v>0.15906992367255199</v>
      </c>
      <c r="E3170" s="7">
        <v>0.18891588678878399</v>
      </c>
      <c r="G3170" s="7">
        <v>66</v>
      </c>
      <c r="H3170" s="7">
        <v>32</v>
      </c>
      <c r="I3170" s="7">
        <v>0.15691357645419601</v>
      </c>
      <c r="J3170" s="7">
        <v>0.22495644187984501</v>
      </c>
    </row>
    <row r="3171" spans="2:10" x14ac:dyDescent="0.2">
      <c r="B3171" s="7">
        <v>67</v>
      </c>
      <c r="C3171" s="7">
        <v>32</v>
      </c>
      <c r="D3171" s="7">
        <v>0.107722218696521</v>
      </c>
      <c r="E3171" s="7">
        <v>8.3015279495701796E-2</v>
      </c>
      <c r="G3171" s="7">
        <v>67</v>
      </c>
      <c r="H3171" s="7">
        <v>32</v>
      </c>
      <c r="I3171" s="7">
        <v>0.106181121670494</v>
      </c>
      <c r="J3171" s="7">
        <v>0.10338123734035901</v>
      </c>
    </row>
    <row r="3172" spans="2:10" x14ac:dyDescent="0.2">
      <c r="B3172" s="7">
        <v>68</v>
      </c>
      <c r="C3172" s="7">
        <v>32</v>
      </c>
      <c r="D3172" s="7">
        <v>0.124756373648983</v>
      </c>
      <c r="E3172" s="7">
        <v>0.18937229901810099</v>
      </c>
      <c r="G3172" s="7">
        <v>68</v>
      </c>
      <c r="H3172" s="7">
        <v>32</v>
      </c>
      <c r="I3172" s="7">
        <v>0.12333700750636301</v>
      </c>
      <c r="J3172" s="7">
        <v>0.160371577766313</v>
      </c>
    </row>
    <row r="3173" spans="2:10" x14ac:dyDescent="0.2">
      <c r="B3173" s="7">
        <v>69</v>
      </c>
      <c r="C3173" s="7">
        <v>32</v>
      </c>
      <c r="D3173" s="7">
        <v>-0.107585889709213</v>
      </c>
      <c r="E3173" s="7">
        <v>-7.2679444527914E-2</v>
      </c>
      <c r="G3173" s="7">
        <v>69</v>
      </c>
      <c r="H3173" s="7">
        <v>32</v>
      </c>
      <c r="I3173" s="7">
        <v>-0.10358291318017999</v>
      </c>
      <c r="J3173" s="7">
        <v>-0.13316220554941099</v>
      </c>
    </row>
    <row r="3174" spans="2:10" x14ac:dyDescent="0.2">
      <c r="B3174" s="7">
        <v>70</v>
      </c>
      <c r="C3174" s="7">
        <v>32</v>
      </c>
      <c r="D3174" s="7">
        <v>-0.105668040424472</v>
      </c>
      <c r="E3174" s="7">
        <v>-7.1027799585966306E-2</v>
      </c>
      <c r="G3174" s="7">
        <v>70</v>
      </c>
      <c r="H3174" s="7">
        <v>32</v>
      </c>
      <c r="I3174" s="7">
        <v>-0.10354181522292</v>
      </c>
      <c r="J3174" s="7">
        <v>-7.5143361341348594E-2</v>
      </c>
    </row>
    <row r="3175" spans="2:10" x14ac:dyDescent="0.2">
      <c r="B3175" s="7">
        <v>71</v>
      </c>
      <c r="C3175" s="7">
        <v>32</v>
      </c>
      <c r="D3175" s="7">
        <v>5.8574884852976801E-2</v>
      </c>
      <c r="E3175" s="7">
        <v>8.7674990294118502E-2</v>
      </c>
      <c r="G3175" s="7">
        <v>71</v>
      </c>
      <c r="H3175" s="7">
        <v>32</v>
      </c>
      <c r="I3175" s="7">
        <v>5.8302593995330602E-2</v>
      </c>
      <c r="J3175" s="7">
        <v>0.11810547306656</v>
      </c>
    </row>
    <row r="3176" spans="2:10" x14ac:dyDescent="0.2">
      <c r="B3176" s="7">
        <v>72</v>
      </c>
      <c r="C3176" s="7">
        <v>32</v>
      </c>
      <c r="D3176" s="7">
        <v>1.17420715047967E-3</v>
      </c>
      <c r="E3176" s="7">
        <v>0.16560173497810901</v>
      </c>
      <c r="G3176" s="7">
        <v>72</v>
      </c>
      <c r="H3176" s="7">
        <v>32</v>
      </c>
      <c r="I3176" s="7">
        <v>1.4915888711533E-3</v>
      </c>
      <c r="J3176" s="7">
        <v>7.9175009091326104E-2</v>
      </c>
    </row>
    <row r="3177" spans="2:10" x14ac:dyDescent="0.2">
      <c r="B3177" s="7">
        <v>73</v>
      </c>
      <c r="C3177" s="7">
        <v>32</v>
      </c>
      <c r="D3177" s="7">
        <v>4.39111795908547E-2</v>
      </c>
      <c r="E3177" s="7">
        <v>3.6542334113850203E-2</v>
      </c>
      <c r="G3177" s="7">
        <v>73</v>
      </c>
      <c r="H3177" s="7">
        <v>32</v>
      </c>
      <c r="I3177" s="7">
        <v>4.36938144773409E-2</v>
      </c>
      <c r="J3177" s="7">
        <v>8.8055263292751804E-2</v>
      </c>
    </row>
    <row r="3178" spans="2:10" x14ac:dyDescent="0.2">
      <c r="B3178" s="7">
        <v>74</v>
      </c>
      <c r="C3178" s="7">
        <v>32</v>
      </c>
      <c r="D3178" s="7">
        <v>5.8583823421331602E-2</v>
      </c>
      <c r="E3178" s="7">
        <v>6.3316358510329407E-2</v>
      </c>
      <c r="G3178" s="7">
        <v>74</v>
      </c>
      <c r="H3178" s="7">
        <v>32</v>
      </c>
      <c r="I3178" s="7">
        <v>5.8521586558830697E-2</v>
      </c>
      <c r="J3178" s="7">
        <v>7.7482689518689099E-2</v>
      </c>
    </row>
    <row r="3179" spans="2:10" x14ac:dyDescent="0.2">
      <c r="B3179" s="7">
        <v>75</v>
      </c>
      <c r="C3179" s="7">
        <v>32</v>
      </c>
      <c r="D3179" s="7">
        <v>-8.7648905578431496E-2</v>
      </c>
      <c r="E3179" s="7">
        <v>-1.99209493826569E-2</v>
      </c>
      <c r="G3179" s="7">
        <v>75</v>
      </c>
      <c r="H3179" s="7">
        <v>32</v>
      </c>
      <c r="I3179" s="7">
        <v>-8.6640336502805199E-2</v>
      </c>
      <c r="J3179" s="7">
        <v>-0.12841927447146001</v>
      </c>
    </row>
    <row r="3180" spans="2:10" x14ac:dyDescent="0.2">
      <c r="B3180" s="7">
        <v>76</v>
      </c>
      <c r="C3180" s="7">
        <v>32</v>
      </c>
      <c r="D3180" s="7">
        <v>8.9686831430587005E-2</v>
      </c>
      <c r="E3180" s="7">
        <v>9.5670099325664299E-3</v>
      </c>
      <c r="G3180" s="7">
        <v>76</v>
      </c>
      <c r="H3180" s="7">
        <v>32</v>
      </c>
      <c r="I3180" s="7">
        <v>8.8938358527659703E-2</v>
      </c>
      <c r="J3180" s="7">
        <v>4.4666150757310098E-2</v>
      </c>
    </row>
    <row r="3181" spans="2:10" x14ac:dyDescent="0.2">
      <c r="B3181" s="7">
        <v>77</v>
      </c>
      <c r="C3181" s="7">
        <v>32</v>
      </c>
      <c r="D3181" s="7">
        <v>6.8209259983646603E-2</v>
      </c>
      <c r="E3181" s="7">
        <v>3.2778965603177397E-2</v>
      </c>
      <c r="G3181" s="7">
        <v>77</v>
      </c>
      <c r="H3181" s="7">
        <v>32</v>
      </c>
      <c r="I3181" s="7">
        <v>6.7405838491710696E-2</v>
      </c>
      <c r="J3181" s="7">
        <v>0.104579950082146</v>
      </c>
    </row>
    <row r="3182" spans="2:10" x14ac:dyDescent="0.2">
      <c r="B3182" s="7">
        <v>78</v>
      </c>
      <c r="C3182" s="7">
        <v>32</v>
      </c>
      <c r="D3182" s="7">
        <v>1.3258532227450299</v>
      </c>
      <c r="E3182" s="7">
        <v>1.2910641309452799</v>
      </c>
      <c r="G3182" s="7">
        <v>78</v>
      </c>
      <c r="H3182" s="7">
        <v>32</v>
      </c>
      <c r="I3182" s="7">
        <v>1.3281976611626101</v>
      </c>
      <c r="J3182" s="7">
        <v>1.2194884373075601</v>
      </c>
    </row>
    <row r="3183" spans="2:10" x14ac:dyDescent="0.2">
      <c r="B3183" s="7">
        <v>79</v>
      </c>
      <c r="C3183" s="7">
        <v>32</v>
      </c>
      <c r="D3183" s="7">
        <v>0.190878493929593</v>
      </c>
      <c r="E3183" s="7">
        <v>0.142835148554632</v>
      </c>
      <c r="G3183" s="7">
        <v>79</v>
      </c>
      <c r="H3183" s="7">
        <v>32</v>
      </c>
      <c r="I3183" s="7">
        <v>0.18804092501679601</v>
      </c>
      <c r="J3183" s="7">
        <v>0.148735362385742</v>
      </c>
    </row>
    <row r="3184" spans="2:10" x14ac:dyDescent="0.2">
      <c r="B3184" s="7">
        <v>80</v>
      </c>
      <c r="C3184" s="7">
        <v>32</v>
      </c>
      <c r="D3184" s="7">
        <v>-4.6544637008873103E-2</v>
      </c>
      <c r="E3184" s="7">
        <v>6.4737369631460595E-2</v>
      </c>
      <c r="G3184" s="7">
        <v>80</v>
      </c>
      <c r="H3184" s="7">
        <v>32</v>
      </c>
      <c r="I3184" s="7">
        <v>-4.6458215022537899E-2</v>
      </c>
      <c r="J3184" s="7">
        <v>6.6003470800065897E-2</v>
      </c>
    </row>
    <row r="3185" spans="2:10" x14ac:dyDescent="0.2">
      <c r="B3185" s="7">
        <v>81</v>
      </c>
      <c r="C3185" s="7">
        <v>32</v>
      </c>
      <c r="D3185" s="7">
        <v>0.15778172967572601</v>
      </c>
      <c r="E3185" s="7">
        <v>8.4951862101775105E-2</v>
      </c>
      <c r="G3185" s="7">
        <v>81</v>
      </c>
      <c r="H3185" s="7">
        <v>32</v>
      </c>
      <c r="I3185" s="7">
        <v>0.15705637260058899</v>
      </c>
      <c r="J3185" s="7">
        <v>0.126665714046272</v>
      </c>
    </row>
    <row r="3186" spans="2:10" x14ac:dyDescent="0.2">
      <c r="B3186" s="7">
        <v>82</v>
      </c>
      <c r="C3186" s="7">
        <v>32</v>
      </c>
      <c r="D3186" s="7">
        <v>0.10767868895216499</v>
      </c>
      <c r="E3186" s="7">
        <v>9.8369036569859999E-2</v>
      </c>
      <c r="G3186" s="7">
        <v>82</v>
      </c>
      <c r="H3186" s="7">
        <v>32</v>
      </c>
      <c r="I3186" s="7">
        <v>0.106632424561758</v>
      </c>
      <c r="J3186" s="7">
        <v>7.2458270977842104E-2</v>
      </c>
    </row>
    <row r="3187" spans="2:10" x14ac:dyDescent="0.2">
      <c r="B3187" s="7">
        <v>83</v>
      </c>
      <c r="C3187" s="7">
        <v>32</v>
      </c>
      <c r="D3187" s="7">
        <v>0.116326092585835</v>
      </c>
      <c r="E3187" s="7">
        <v>8.1349150097782499E-2</v>
      </c>
      <c r="G3187" s="7">
        <v>83</v>
      </c>
      <c r="H3187" s="7">
        <v>32</v>
      </c>
      <c r="I3187" s="7">
        <v>0.115915530634161</v>
      </c>
      <c r="J3187" s="7">
        <v>8.09409335333999E-2</v>
      </c>
    </row>
    <row r="3188" spans="2:10" x14ac:dyDescent="0.2">
      <c r="B3188" s="7">
        <v>84</v>
      </c>
      <c r="C3188" s="7">
        <v>32</v>
      </c>
      <c r="D3188" s="7">
        <v>6.4031495906238703E-2</v>
      </c>
      <c r="E3188" s="7">
        <v>-3.6063647069184402E-4</v>
      </c>
      <c r="G3188" s="7">
        <v>84</v>
      </c>
      <c r="H3188" s="7">
        <v>32</v>
      </c>
      <c r="I3188" s="7">
        <v>6.3588131245991206E-2</v>
      </c>
      <c r="J3188" s="7">
        <v>7.1025043139116006E-2</v>
      </c>
    </row>
    <row r="3189" spans="2:10" x14ac:dyDescent="0.2">
      <c r="B3189" s="7">
        <v>85</v>
      </c>
      <c r="C3189" s="7">
        <v>32</v>
      </c>
      <c r="D3189" s="7">
        <v>0.10897300805670899</v>
      </c>
      <c r="E3189" s="7">
        <v>4.6028782875483301E-2</v>
      </c>
      <c r="G3189" s="7">
        <v>85</v>
      </c>
      <c r="H3189" s="7">
        <v>32</v>
      </c>
      <c r="I3189" s="7">
        <v>0.106604819928712</v>
      </c>
      <c r="J3189" s="7">
        <v>0.10467461676221</v>
      </c>
    </row>
    <row r="3190" spans="2:10" x14ac:dyDescent="0.2">
      <c r="B3190" s="7">
        <v>86</v>
      </c>
      <c r="C3190" s="7">
        <v>32</v>
      </c>
      <c r="D3190" s="7">
        <v>0.20371680879302001</v>
      </c>
      <c r="E3190" s="7">
        <v>0.175660760089903</v>
      </c>
      <c r="G3190" s="7">
        <v>86</v>
      </c>
      <c r="H3190" s="7">
        <v>32</v>
      </c>
      <c r="I3190" s="7">
        <v>0.202709130881983</v>
      </c>
      <c r="J3190" s="7">
        <v>0.40188998668482201</v>
      </c>
    </row>
    <row r="3191" spans="2:10" x14ac:dyDescent="0.2">
      <c r="B3191" s="7">
        <v>87</v>
      </c>
      <c r="C3191" s="7">
        <v>32</v>
      </c>
      <c r="D3191" s="7">
        <v>0.133088071592559</v>
      </c>
      <c r="E3191" s="7">
        <v>6.5824784534398398E-2</v>
      </c>
      <c r="G3191" s="7">
        <v>87</v>
      </c>
      <c r="H3191" s="7">
        <v>32</v>
      </c>
      <c r="I3191" s="7">
        <v>0.13058609936160501</v>
      </c>
      <c r="J3191" s="7">
        <v>8.6402735977171297E-2</v>
      </c>
    </row>
    <row r="3192" spans="2:10" x14ac:dyDescent="0.2">
      <c r="B3192" s="7">
        <v>88</v>
      </c>
      <c r="C3192" s="7">
        <v>32</v>
      </c>
      <c r="D3192" s="7">
        <v>4.1327627195769899E-2</v>
      </c>
      <c r="E3192" s="7">
        <v>3.2140045101234797E-2</v>
      </c>
      <c r="G3192" s="7">
        <v>88</v>
      </c>
      <c r="H3192" s="7">
        <v>32</v>
      </c>
      <c r="I3192" s="7">
        <v>4.1198086008746401E-2</v>
      </c>
      <c r="J3192" s="7">
        <v>0.12514080581817499</v>
      </c>
    </row>
    <row r="3193" spans="2:10" x14ac:dyDescent="0.2">
      <c r="B3193" s="7">
        <v>89</v>
      </c>
      <c r="C3193" s="7">
        <v>32</v>
      </c>
      <c r="D3193" s="7">
        <v>2.9782111732092899E-3</v>
      </c>
      <c r="E3193" s="7">
        <v>-8.1805965671382097E-3</v>
      </c>
      <c r="G3193" s="7">
        <v>89</v>
      </c>
      <c r="H3193" s="7">
        <v>32</v>
      </c>
      <c r="I3193" s="7">
        <v>3.3998874520708702E-3</v>
      </c>
      <c r="J3193" s="7">
        <v>-6.1191961606059699E-3</v>
      </c>
    </row>
    <row r="3194" spans="2:10" x14ac:dyDescent="0.2">
      <c r="B3194" s="7">
        <v>90</v>
      </c>
      <c r="C3194" s="7">
        <v>32</v>
      </c>
      <c r="D3194" s="7">
        <v>0.162335471615457</v>
      </c>
      <c r="E3194" s="7">
        <v>0.16390991908837699</v>
      </c>
      <c r="G3194" s="7">
        <v>90</v>
      </c>
      <c r="H3194" s="7">
        <v>32</v>
      </c>
      <c r="I3194" s="7">
        <v>0.15962565826879199</v>
      </c>
      <c r="J3194" s="7">
        <v>0.12459998805726601</v>
      </c>
    </row>
    <row r="3195" spans="2:10" x14ac:dyDescent="0.2">
      <c r="B3195" s="7">
        <v>91</v>
      </c>
      <c r="C3195" s="7">
        <v>32</v>
      </c>
      <c r="D3195" s="7">
        <v>7.0541999800309604E-2</v>
      </c>
      <c r="E3195" s="7">
        <v>9.4771489940371503E-2</v>
      </c>
      <c r="G3195" s="7">
        <v>91</v>
      </c>
      <c r="H3195" s="7">
        <v>32</v>
      </c>
      <c r="I3195" s="7">
        <v>6.9869559054493102E-2</v>
      </c>
      <c r="J3195" s="7">
        <v>0.16853458683206299</v>
      </c>
    </row>
    <row r="3196" spans="2:10" x14ac:dyDescent="0.2">
      <c r="B3196" s="7">
        <v>92</v>
      </c>
      <c r="C3196" s="7">
        <v>32</v>
      </c>
      <c r="D3196" s="7">
        <v>4.5284371964839899E-2</v>
      </c>
      <c r="E3196" s="7">
        <v>3.3420051925609998E-2</v>
      </c>
      <c r="G3196" s="7">
        <v>92</v>
      </c>
      <c r="H3196" s="7">
        <v>32</v>
      </c>
      <c r="I3196" s="7">
        <v>4.4926779227413498E-2</v>
      </c>
      <c r="J3196" s="7">
        <v>0.15591851140494001</v>
      </c>
    </row>
    <row r="3197" spans="2:10" x14ac:dyDescent="0.2">
      <c r="B3197" s="7">
        <v>93</v>
      </c>
      <c r="C3197" s="7">
        <v>32</v>
      </c>
      <c r="D3197" s="7">
        <v>0.60246814048279296</v>
      </c>
      <c r="E3197" s="7">
        <v>0.55789032324469801</v>
      </c>
      <c r="G3197" s="7">
        <v>93</v>
      </c>
      <c r="H3197" s="7">
        <v>32</v>
      </c>
      <c r="I3197" s="7">
        <v>0.59866269182071197</v>
      </c>
      <c r="J3197" s="7">
        <v>0.41027717832537602</v>
      </c>
    </row>
    <row r="3198" spans="2:10" x14ac:dyDescent="0.2">
      <c r="B3198" s="7">
        <v>94</v>
      </c>
      <c r="C3198" s="7">
        <v>32</v>
      </c>
      <c r="D3198" s="7">
        <v>0.26332023836931701</v>
      </c>
      <c r="E3198" s="7">
        <v>0.20197526886418701</v>
      </c>
      <c r="G3198" s="7">
        <v>94</v>
      </c>
      <c r="H3198" s="7">
        <v>32</v>
      </c>
      <c r="I3198" s="7">
        <v>0.26232229313161998</v>
      </c>
      <c r="J3198" s="7">
        <v>0.18858139176090599</v>
      </c>
    </row>
    <row r="3199" spans="2:10" x14ac:dyDescent="0.2">
      <c r="B3199" s="7">
        <v>95</v>
      </c>
      <c r="C3199" s="7">
        <v>32</v>
      </c>
      <c r="D3199" s="7">
        <v>-2.1136511219588702E-2</v>
      </c>
      <c r="E3199" s="7">
        <v>8.37243131815706E-2</v>
      </c>
      <c r="G3199" s="7">
        <v>95</v>
      </c>
      <c r="H3199" s="7">
        <v>32</v>
      </c>
      <c r="I3199" s="7">
        <v>-2.09503100785309E-2</v>
      </c>
      <c r="J3199" s="7">
        <v>0.103481395325642</v>
      </c>
    </row>
    <row r="3200" spans="2:10" x14ac:dyDescent="0.2">
      <c r="B3200" s="7">
        <v>96</v>
      </c>
      <c r="C3200" s="7">
        <v>32</v>
      </c>
      <c r="D3200" s="7">
        <v>3.7882332676776501E-2</v>
      </c>
      <c r="E3200" s="7">
        <v>-3.0809556199359999E-2</v>
      </c>
      <c r="G3200" s="7">
        <v>96</v>
      </c>
      <c r="H3200" s="7">
        <v>32</v>
      </c>
      <c r="I3200" s="7">
        <v>3.7996222378563302E-2</v>
      </c>
      <c r="J3200" s="7">
        <v>0.12730628917247699</v>
      </c>
    </row>
    <row r="3201" spans="2:10" x14ac:dyDescent="0.2">
      <c r="B3201" s="7">
        <v>97</v>
      </c>
      <c r="C3201" s="7">
        <v>32</v>
      </c>
      <c r="D3201" s="7">
        <v>9.9111251342849399E-2</v>
      </c>
      <c r="E3201" s="7">
        <v>9.8245076478122001E-2</v>
      </c>
      <c r="G3201" s="7">
        <v>97</v>
      </c>
      <c r="H3201" s="7">
        <v>32</v>
      </c>
      <c r="I3201" s="7">
        <v>9.8010927475513696E-2</v>
      </c>
      <c r="J3201" s="7">
        <v>8.46696071761706E-2</v>
      </c>
    </row>
    <row r="3202" spans="2:10" x14ac:dyDescent="0.2">
      <c r="B3202" s="7">
        <v>98</v>
      </c>
      <c r="C3202" s="7">
        <v>32</v>
      </c>
      <c r="D3202" s="7">
        <v>0.11799657601352299</v>
      </c>
      <c r="E3202" s="7">
        <v>0.293690469128915</v>
      </c>
      <c r="G3202" s="7">
        <v>98</v>
      </c>
      <c r="H3202" s="7">
        <v>32</v>
      </c>
      <c r="I3202" s="7">
        <v>0.117008736636036</v>
      </c>
      <c r="J3202" s="7">
        <v>3.73047683896175E-2</v>
      </c>
    </row>
    <row r="3203" spans="2:10" x14ac:dyDescent="0.2">
      <c r="B3203" s="7">
        <v>99</v>
      </c>
      <c r="C3203" s="7">
        <v>32</v>
      </c>
      <c r="D3203" s="7">
        <v>2.2056127402885699E-2</v>
      </c>
      <c r="E3203" s="7">
        <v>0.131501041591914</v>
      </c>
      <c r="G3203" s="7">
        <v>99</v>
      </c>
      <c r="H3203" s="7">
        <v>32</v>
      </c>
      <c r="I3203" s="7">
        <v>2.1979554784195401E-2</v>
      </c>
      <c r="J3203" s="7">
        <v>3.9439384191309698E-2</v>
      </c>
    </row>
    <row r="3204" spans="2:10" x14ac:dyDescent="0.2">
      <c r="B3204" s="7">
        <v>100</v>
      </c>
      <c r="C3204" s="7">
        <v>32</v>
      </c>
      <c r="D3204" s="7">
        <v>3.4261959315941198E-2</v>
      </c>
      <c r="E3204" s="7">
        <v>0.116684955747237</v>
      </c>
      <c r="G3204" s="7">
        <v>100</v>
      </c>
      <c r="H3204" s="7">
        <v>32</v>
      </c>
      <c r="I3204" s="7">
        <v>3.4320617838332602E-2</v>
      </c>
      <c r="J3204" s="7">
        <v>8.1355170209393493E-2</v>
      </c>
    </row>
    <row r="3205" spans="2:10" x14ac:dyDescent="0.2">
      <c r="B3205" s="7">
        <v>1</v>
      </c>
      <c r="C3205" s="7">
        <v>33</v>
      </c>
      <c r="D3205" s="7">
        <v>-8.9505670815847302E-2</v>
      </c>
      <c r="E3205" s="7">
        <v>-0.16697203600235699</v>
      </c>
      <c r="G3205" s="7">
        <v>1</v>
      </c>
      <c r="H3205" s="7">
        <v>33</v>
      </c>
      <c r="I3205" s="7">
        <v>-8.9002402944671197E-2</v>
      </c>
      <c r="J3205" s="7">
        <v>5.4073151780800197E-3</v>
      </c>
    </row>
    <row r="3206" spans="2:10" x14ac:dyDescent="0.2">
      <c r="B3206" s="7">
        <v>2</v>
      </c>
      <c r="C3206" s="7">
        <v>33</v>
      </c>
      <c r="D3206" s="7">
        <v>-7.5792141885297995E-2</v>
      </c>
      <c r="E3206" s="7">
        <v>0.138530241798902</v>
      </c>
      <c r="G3206" s="7">
        <v>2</v>
      </c>
      <c r="H3206" s="7">
        <v>33</v>
      </c>
      <c r="I3206" s="7">
        <v>-7.6654067391099395E-2</v>
      </c>
      <c r="J3206" s="7">
        <v>9.1333257665458398E-2</v>
      </c>
    </row>
    <row r="3207" spans="2:10" x14ac:dyDescent="0.2">
      <c r="B3207" s="7">
        <v>3</v>
      </c>
      <c r="C3207" s="7">
        <v>33</v>
      </c>
      <c r="D3207" s="7">
        <v>-0.20405884748898601</v>
      </c>
      <c r="E3207" s="7">
        <v>-0.25843640583757999</v>
      </c>
      <c r="G3207" s="7">
        <v>3</v>
      </c>
      <c r="H3207" s="7">
        <v>33</v>
      </c>
      <c r="I3207" s="7">
        <v>-0.20047441050181999</v>
      </c>
      <c r="J3207" s="7">
        <v>-2.5514779346981899E-2</v>
      </c>
    </row>
    <row r="3208" spans="2:10" x14ac:dyDescent="0.2">
      <c r="B3208" s="7">
        <v>4</v>
      </c>
      <c r="C3208" s="7">
        <v>33</v>
      </c>
      <c r="D3208" s="7">
        <v>-2.7823490619722301E-2</v>
      </c>
      <c r="E3208" s="7">
        <v>4.2099984457993699E-2</v>
      </c>
      <c r="G3208" s="7">
        <v>4</v>
      </c>
      <c r="H3208" s="7">
        <v>33</v>
      </c>
      <c r="I3208" s="7">
        <v>-2.90789331050849E-2</v>
      </c>
      <c r="J3208" s="7">
        <v>-8.0461843928876703E-2</v>
      </c>
    </row>
    <row r="3209" spans="2:10" x14ac:dyDescent="0.2">
      <c r="B3209" s="7">
        <v>5</v>
      </c>
      <c r="C3209" s="7">
        <v>33</v>
      </c>
      <c r="D3209" s="7">
        <v>-0.154755760333083</v>
      </c>
      <c r="E3209" s="7">
        <v>-0.14341940883336099</v>
      </c>
      <c r="G3209" s="7">
        <v>5</v>
      </c>
      <c r="H3209" s="7">
        <v>33</v>
      </c>
      <c r="I3209" s="7">
        <v>-0.15407228272578299</v>
      </c>
      <c r="J3209" s="7">
        <v>-2.50726453791872E-2</v>
      </c>
    </row>
    <row r="3210" spans="2:10" x14ac:dyDescent="0.2">
      <c r="B3210" s="7">
        <v>6</v>
      </c>
      <c r="C3210" s="7">
        <v>33</v>
      </c>
      <c r="D3210" s="7">
        <v>-7.3950827223626406E-2</v>
      </c>
      <c r="E3210" s="7">
        <v>-0.28326537013821601</v>
      </c>
      <c r="G3210" s="7">
        <v>6</v>
      </c>
      <c r="H3210" s="7">
        <v>33</v>
      </c>
      <c r="I3210" s="7">
        <v>-7.1383792220093098E-2</v>
      </c>
      <c r="J3210" s="7">
        <v>-0.135106975971551</v>
      </c>
    </row>
    <row r="3211" spans="2:10" x14ac:dyDescent="0.2">
      <c r="B3211" s="7">
        <v>7</v>
      </c>
      <c r="C3211" s="7">
        <v>33</v>
      </c>
      <c r="D3211" s="7">
        <v>1.00992390963652E-2</v>
      </c>
      <c r="E3211" s="7">
        <v>7.7697556475459201E-2</v>
      </c>
      <c r="G3211" s="7">
        <v>7</v>
      </c>
      <c r="H3211" s="7">
        <v>33</v>
      </c>
      <c r="I3211" s="7">
        <v>1.05095262375556E-2</v>
      </c>
      <c r="J3211" s="7">
        <v>0.124440435880146</v>
      </c>
    </row>
    <row r="3212" spans="2:10" x14ac:dyDescent="0.2">
      <c r="B3212" s="7">
        <v>8</v>
      </c>
      <c r="C3212" s="7">
        <v>33</v>
      </c>
      <c r="D3212" s="7">
        <v>5.13476261541976E-2</v>
      </c>
      <c r="E3212" s="7">
        <v>1.7752722635676399E-2</v>
      </c>
      <c r="G3212" s="7">
        <v>8</v>
      </c>
      <c r="H3212" s="7">
        <v>33</v>
      </c>
      <c r="I3212" s="7">
        <v>5.0488261291804698E-2</v>
      </c>
      <c r="J3212" s="7">
        <v>3.68419394608894E-2</v>
      </c>
    </row>
    <row r="3213" spans="2:10" x14ac:dyDescent="0.2">
      <c r="B3213" s="7">
        <v>9</v>
      </c>
      <c r="C3213" s="7">
        <v>33</v>
      </c>
      <c r="D3213" s="7">
        <v>-0.31331632354028599</v>
      </c>
      <c r="E3213" s="7">
        <v>-0.25825182187567702</v>
      </c>
      <c r="G3213" s="7">
        <v>9</v>
      </c>
      <c r="H3213" s="7">
        <v>33</v>
      </c>
      <c r="I3213" s="7">
        <v>-0.31036961284658898</v>
      </c>
      <c r="J3213" s="7">
        <v>-0.335805610371809</v>
      </c>
    </row>
    <row r="3214" spans="2:10" x14ac:dyDescent="0.2">
      <c r="B3214" s="7">
        <v>10</v>
      </c>
      <c r="C3214" s="7">
        <v>33</v>
      </c>
      <c r="D3214" s="7">
        <v>-4.2123163662670202E-2</v>
      </c>
      <c r="E3214" s="7">
        <v>-1.66317480543938E-2</v>
      </c>
      <c r="G3214" s="7">
        <v>10</v>
      </c>
      <c r="H3214" s="7">
        <v>33</v>
      </c>
      <c r="I3214" s="7">
        <v>-4.3000382066739298E-2</v>
      </c>
      <c r="J3214" s="7">
        <v>-8.7673640834009497E-2</v>
      </c>
    </row>
    <row r="3215" spans="2:10" x14ac:dyDescent="0.2">
      <c r="B3215" s="7">
        <v>11</v>
      </c>
      <c r="C3215" s="7">
        <v>33</v>
      </c>
      <c r="D3215" s="7">
        <v>-0.12687872142766399</v>
      </c>
      <c r="E3215" s="7">
        <v>-4.0363569449090697E-2</v>
      </c>
      <c r="G3215" s="7">
        <v>11</v>
      </c>
      <c r="H3215" s="7">
        <v>33</v>
      </c>
      <c r="I3215" s="7">
        <v>-0.12184887748142301</v>
      </c>
      <c r="J3215" s="7">
        <v>-4.5342177632089302E-2</v>
      </c>
    </row>
    <row r="3216" spans="2:10" x14ac:dyDescent="0.2">
      <c r="B3216" s="7">
        <v>12</v>
      </c>
      <c r="C3216" s="7">
        <v>33</v>
      </c>
      <c r="D3216" s="7">
        <v>2.2102365870727801E-2</v>
      </c>
      <c r="E3216" s="7">
        <v>-1.27385010087195E-2</v>
      </c>
      <c r="G3216" s="7">
        <v>12</v>
      </c>
      <c r="H3216" s="7">
        <v>33</v>
      </c>
      <c r="I3216" s="7">
        <v>2.2192274355747402E-2</v>
      </c>
      <c r="J3216" s="7">
        <v>-0.11154619725713601</v>
      </c>
    </row>
    <row r="3217" spans="2:10" x14ac:dyDescent="0.2">
      <c r="B3217" s="7">
        <v>13</v>
      </c>
      <c r="C3217" s="7">
        <v>33</v>
      </c>
      <c r="D3217" s="7">
        <v>-5.9358227671914697E-2</v>
      </c>
      <c r="E3217" s="7">
        <v>-3.7220999635221297E-2</v>
      </c>
      <c r="G3217" s="7">
        <v>13</v>
      </c>
      <c r="H3217" s="7">
        <v>33</v>
      </c>
      <c r="I3217" s="7">
        <v>-5.8830432500782202E-2</v>
      </c>
      <c r="J3217" s="7">
        <v>-6.4758930141409501E-2</v>
      </c>
    </row>
    <row r="3218" spans="2:10" x14ac:dyDescent="0.2">
      <c r="B3218" s="7">
        <v>14</v>
      </c>
      <c r="C3218" s="7">
        <v>33</v>
      </c>
      <c r="D3218" s="7">
        <v>-0.27435846834883998</v>
      </c>
      <c r="E3218" s="7">
        <v>-0.113865707798654</v>
      </c>
      <c r="G3218" s="7">
        <v>14</v>
      </c>
      <c r="H3218" s="7">
        <v>33</v>
      </c>
      <c r="I3218" s="7">
        <v>-0.27308875297735602</v>
      </c>
      <c r="J3218" s="7">
        <v>-8.0609114887100694E-2</v>
      </c>
    </row>
    <row r="3219" spans="2:10" x14ac:dyDescent="0.2">
      <c r="B3219" s="7">
        <v>15</v>
      </c>
      <c r="C3219" s="7">
        <v>33</v>
      </c>
      <c r="D3219" s="7">
        <v>1.30841167035944E-2</v>
      </c>
      <c r="E3219" s="7">
        <v>-4.2509799137383703E-2</v>
      </c>
      <c r="G3219" s="7">
        <v>15</v>
      </c>
      <c r="H3219" s="7">
        <v>33</v>
      </c>
      <c r="I3219" s="7">
        <v>1.33770343412074E-2</v>
      </c>
      <c r="J3219" s="7">
        <v>-2.0697101288976501E-2</v>
      </c>
    </row>
    <row r="3220" spans="2:10" x14ac:dyDescent="0.2">
      <c r="B3220" s="7">
        <v>16</v>
      </c>
      <c r="C3220" s="7">
        <v>33</v>
      </c>
      <c r="D3220" s="7">
        <v>-3.23205115323617E-2</v>
      </c>
      <c r="E3220" s="7">
        <v>8.5796675590514404E-2</v>
      </c>
      <c r="G3220" s="7">
        <v>16</v>
      </c>
      <c r="H3220" s="7">
        <v>33</v>
      </c>
      <c r="I3220" s="7">
        <v>-3.3729975974706498E-2</v>
      </c>
      <c r="J3220" s="7">
        <v>3.6539431197912399E-2</v>
      </c>
    </row>
    <row r="3221" spans="2:10" x14ac:dyDescent="0.2">
      <c r="B3221" s="7">
        <v>17</v>
      </c>
      <c r="C3221" s="7">
        <v>33</v>
      </c>
      <c r="D3221" s="7">
        <v>-7.2080218298559401E-2</v>
      </c>
      <c r="E3221" s="7">
        <v>-6.7028657400068206E-2</v>
      </c>
      <c r="G3221" s="7">
        <v>17</v>
      </c>
      <c r="H3221" s="7">
        <v>33</v>
      </c>
      <c r="I3221" s="7">
        <v>-6.8085478669316593E-2</v>
      </c>
      <c r="J3221" s="7">
        <v>-5.21741122106789E-2</v>
      </c>
    </row>
    <row r="3222" spans="2:10" x14ac:dyDescent="0.2">
      <c r="B3222" s="7">
        <v>18</v>
      </c>
      <c r="C3222" s="7">
        <v>33</v>
      </c>
      <c r="D3222" s="7">
        <v>-0.16453646844078801</v>
      </c>
      <c r="E3222" s="7">
        <v>6.5648996206641996E-2</v>
      </c>
      <c r="G3222" s="7">
        <v>18</v>
      </c>
      <c r="H3222" s="7">
        <v>33</v>
      </c>
      <c r="I3222" s="7">
        <v>-0.165730132748175</v>
      </c>
      <c r="J3222" s="7">
        <v>3.6671445007062403E-2</v>
      </c>
    </row>
    <row r="3223" spans="2:10" x14ac:dyDescent="0.2">
      <c r="B3223" s="7">
        <v>19</v>
      </c>
      <c r="C3223" s="7">
        <v>33</v>
      </c>
      <c r="D3223" s="7">
        <v>0.131367172018998</v>
      </c>
      <c r="E3223" s="7">
        <v>-2.14238430978364E-2</v>
      </c>
      <c r="G3223" s="7">
        <v>19</v>
      </c>
      <c r="H3223" s="7">
        <v>33</v>
      </c>
      <c r="I3223" s="7">
        <v>0.12867421087550901</v>
      </c>
      <c r="J3223" s="7">
        <v>1.5530909586865401E-2</v>
      </c>
    </row>
    <row r="3224" spans="2:10" x14ac:dyDescent="0.2">
      <c r="B3224" s="7">
        <v>20</v>
      </c>
      <c r="C3224" s="7">
        <v>33</v>
      </c>
      <c r="D3224" s="7">
        <v>3.8589935774299797E-2</v>
      </c>
      <c r="E3224" s="7">
        <v>-6.4798184920349805E-2</v>
      </c>
      <c r="G3224" s="7">
        <v>20</v>
      </c>
      <c r="H3224" s="7">
        <v>33</v>
      </c>
      <c r="I3224" s="7">
        <v>3.8265649942388798E-2</v>
      </c>
      <c r="J3224" s="7">
        <v>5.1149315535384203E-2</v>
      </c>
    </row>
    <row r="3225" spans="2:10" x14ac:dyDescent="0.2">
      <c r="B3225" s="7">
        <v>21</v>
      </c>
      <c r="C3225" s="7">
        <v>33</v>
      </c>
      <c r="D3225" s="7">
        <v>6.3090359904802704E-2</v>
      </c>
      <c r="E3225" s="7">
        <v>8.8100941674014201E-3</v>
      </c>
      <c r="G3225" s="7">
        <v>21</v>
      </c>
      <c r="H3225" s="7">
        <v>33</v>
      </c>
      <c r="I3225" s="7">
        <v>6.2198272055968402E-2</v>
      </c>
      <c r="J3225" s="7">
        <v>1.53490050235181E-2</v>
      </c>
    </row>
    <row r="3226" spans="2:10" x14ac:dyDescent="0.2">
      <c r="B3226" s="7">
        <v>22</v>
      </c>
      <c r="C3226" s="7">
        <v>33</v>
      </c>
      <c r="D3226" s="7">
        <v>-7.0085441203047202E-2</v>
      </c>
      <c r="E3226" s="7">
        <v>5.1862227026599995E-4</v>
      </c>
      <c r="G3226" s="7">
        <v>22</v>
      </c>
      <c r="H3226" s="7">
        <v>33</v>
      </c>
      <c r="I3226" s="7">
        <v>-7.0696410051688502E-2</v>
      </c>
      <c r="J3226" s="7">
        <v>-4.8847934388407802E-2</v>
      </c>
    </row>
    <row r="3227" spans="2:10" x14ac:dyDescent="0.2">
      <c r="B3227" s="7">
        <v>23</v>
      </c>
      <c r="C3227" s="7">
        <v>33</v>
      </c>
      <c r="D3227" s="7">
        <v>8.3880804565275496E-2</v>
      </c>
      <c r="E3227" s="7">
        <v>-8.8692493753637996E-2</v>
      </c>
      <c r="G3227" s="7">
        <v>23</v>
      </c>
      <c r="H3227" s="7">
        <v>33</v>
      </c>
      <c r="I3227" s="7">
        <v>8.2627989180890496E-2</v>
      </c>
      <c r="J3227" s="7">
        <v>-8.8541860079350193E-2</v>
      </c>
    </row>
    <row r="3228" spans="2:10" x14ac:dyDescent="0.2">
      <c r="B3228" s="7">
        <v>24</v>
      </c>
      <c r="C3228" s="7">
        <v>33</v>
      </c>
      <c r="D3228" s="7">
        <v>-3.1193433600796201E-2</v>
      </c>
      <c r="E3228" s="7">
        <v>2.0761080029627599E-3</v>
      </c>
      <c r="G3228" s="7">
        <v>24</v>
      </c>
      <c r="H3228" s="7">
        <v>33</v>
      </c>
      <c r="I3228" s="7">
        <v>-2.9667243773463501E-2</v>
      </c>
      <c r="J3228" s="7">
        <v>-8.6620421925032595E-2</v>
      </c>
    </row>
    <row r="3229" spans="2:10" x14ac:dyDescent="0.2">
      <c r="B3229" s="7">
        <v>25</v>
      </c>
      <c r="C3229" s="7">
        <v>33</v>
      </c>
      <c r="D3229" s="7">
        <v>0.16832927898213401</v>
      </c>
      <c r="E3229" s="7">
        <v>0.12655805587102101</v>
      </c>
      <c r="G3229" s="7">
        <v>25</v>
      </c>
      <c r="H3229" s="7">
        <v>33</v>
      </c>
      <c r="I3229" s="7">
        <v>0.16542788151788601</v>
      </c>
      <c r="J3229" s="7">
        <v>7.6120786694722206E-2</v>
      </c>
    </row>
    <row r="3230" spans="2:10" x14ac:dyDescent="0.2">
      <c r="B3230" s="7">
        <v>26</v>
      </c>
      <c r="C3230" s="7">
        <v>33</v>
      </c>
      <c r="D3230" s="7">
        <v>2.9985092331582301E-2</v>
      </c>
      <c r="E3230" s="7">
        <v>3.4943181148747698E-2</v>
      </c>
      <c r="G3230" s="7">
        <v>26</v>
      </c>
      <c r="H3230" s="7">
        <v>33</v>
      </c>
      <c r="I3230" s="7">
        <v>3.00776923149337E-2</v>
      </c>
      <c r="J3230" s="7">
        <v>-0.11086364236143099</v>
      </c>
    </row>
    <row r="3231" spans="2:10" x14ac:dyDescent="0.2">
      <c r="B3231" s="7">
        <v>27</v>
      </c>
      <c r="C3231" s="7">
        <v>33</v>
      </c>
      <c r="D3231" s="7">
        <v>-8.3622352662457503E-2</v>
      </c>
      <c r="E3231" s="7">
        <v>-0.111594037527491</v>
      </c>
      <c r="G3231" s="7">
        <v>27</v>
      </c>
      <c r="H3231" s="7">
        <v>33</v>
      </c>
      <c r="I3231" s="7">
        <v>-8.1625112655801899E-2</v>
      </c>
      <c r="J3231" s="7">
        <v>2.8643762857306899E-2</v>
      </c>
    </row>
    <row r="3232" spans="2:10" x14ac:dyDescent="0.2">
      <c r="B3232" s="7">
        <v>28</v>
      </c>
      <c r="C3232" s="7">
        <v>33</v>
      </c>
      <c r="D3232" s="7">
        <v>-0.233987281855565</v>
      </c>
      <c r="E3232" s="7">
        <v>-0.28788995815332502</v>
      </c>
      <c r="G3232" s="7">
        <v>28</v>
      </c>
      <c r="H3232" s="7">
        <v>33</v>
      </c>
      <c r="I3232" s="7">
        <v>-0.23247742018030099</v>
      </c>
      <c r="J3232" s="7">
        <v>-0.19211618272188599</v>
      </c>
    </row>
    <row r="3233" spans="2:10" x14ac:dyDescent="0.2">
      <c r="B3233" s="7">
        <v>29</v>
      </c>
      <c r="C3233" s="7">
        <v>33</v>
      </c>
      <c r="D3233" s="7">
        <v>9.0340932140469996E-2</v>
      </c>
      <c r="E3233" s="7">
        <v>7.1961257374428406E-2</v>
      </c>
      <c r="G3233" s="7">
        <v>29</v>
      </c>
      <c r="H3233" s="7">
        <v>33</v>
      </c>
      <c r="I3233" s="7">
        <v>8.9192419197154899E-2</v>
      </c>
      <c r="J3233" s="7">
        <v>-1.70981949907212E-2</v>
      </c>
    </row>
    <row r="3234" spans="2:10" x14ac:dyDescent="0.2">
      <c r="B3234" s="7">
        <v>30</v>
      </c>
      <c r="C3234" s="7">
        <v>33</v>
      </c>
      <c r="D3234" s="7">
        <v>4.6930917240557E-2</v>
      </c>
      <c r="E3234" s="7">
        <v>3.9488324187787201E-2</v>
      </c>
      <c r="G3234" s="7">
        <v>30</v>
      </c>
      <c r="H3234" s="7">
        <v>33</v>
      </c>
      <c r="I3234" s="7">
        <v>4.6338057174995E-2</v>
      </c>
      <c r="J3234" s="7">
        <v>-1.8288809282560999E-2</v>
      </c>
    </row>
    <row r="3235" spans="2:10" x14ac:dyDescent="0.2">
      <c r="B3235" s="7">
        <v>31</v>
      </c>
      <c r="C3235" s="7">
        <v>33</v>
      </c>
      <c r="D3235" s="7">
        <v>6.6994284665884002E-2</v>
      </c>
      <c r="E3235" s="7">
        <v>7.8479886350506498E-2</v>
      </c>
      <c r="G3235" s="7">
        <v>31</v>
      </c>
      <c r="H3235" s="7">
        <v>33</v>
      </c>
      <c r="I3235" s="7">
        <v>6.5544783645795399E-2</v>
      </c>
      <c r="J3235" s="7">
        <v>-5.9578703697105197E-2</v>
      </c>
    </row>
    <row r="3236" spans="2:10" x14ac:dyDescent="0.2">
      <c r="B3236" s="7">
        <v>32</v>
      </c>
      <c r="C3236" s="7">
        <v>33</v>
      </c>
      <c r="D3236" s="7">
        <v>-8.6440808345644299E-2</v>
      </c>
      <c r="E3236" s="7">
        <v>-1.7671369838485201E-2</v>
      </c>
      <c r="G3236" s="7">
        <v>32</v>
      </c>
      <c r="H3236" s="7">
        <v>33</v>
      </c>
      <c r="I3236" s="7">
        <v>-8.6029036708372295E-2</v>
      </c>
      <c r="J3236" s="7">
        <v>-6.0511876830910097E-2</v>
      </c>
    </row>
    <row r="3237" spans="2:10" x14ac:dyDescent="0.2">
      <c r="B3237" s="7">
        <v>33</v>
      </c>
      <c r="C3237" s="7">
        <v>33</v>
      </c>
      <c r="D3237" s="7">
        <v>-6.2131346329286997E-2</v>
      </c>
      <c r="E3237" s="7">
        <v>7.3350207227197706E-2</v>
      </c>
      <c r="G3237" s="7">
        <v>33</v>
      </c>
      <c r="H3237" s="7">
        <v>33</v>
      </c>
      <c r="I3237" s="7">
        <v>-5.9507425555935398E-2</v>
      </c>
      <c r="J3237" s="7">
        <v>-0.104187938111044</v>
      </c>
    </row>
    <row r="3238" spans="2:10" x14ac:dyDescent="0.2">
      <c r="B3238" s="7">
        <v>34</v>
      </c>
      <c r="C3238" s="7">
        <v>33</v>
      </c>
      <c r="D3238" s="7">
        <v>4.8949926600526397E-2</v>
      </c>
      <c r="E3238" s="7">
        <v>7.1726198427202598E-2</v>
      </c>
      <c r="G3238" s="7">
        <v>34</v>
      </c>
      <c r="H3238" s="7">
        <v>33</v>
      </c>
      <c r="I3238" s="7">
        <v>4.8178932728146301E-2</v>
      </c>
      <c r="J3238" s="7">
        <v>-4.3476287978831102E-2</v>
      </c>
    </row>
    <row r="3239" spans="2:10" x14ac:dyDescent="0.2">
      <c r="B3239" s="7">
        <v>35</v>
      </c>
      <c r="C3239" s="7">
        <v>33</v>
      </c>
      <c r="D3239" s="7">
        <v>4.7407541326872901E-2</v>
      </c>
      <c r="E3239" s="7">
        <v>6.1742494838039598E-2</v>
      </c>
      <c r="G3239" s="7">
        <v>35</v>
      </c>
      <c r="H3239" s="7">
        <v>33</v>
      </c>
      <c r="I3239" s="7">
        <v>4.6728030323125197E-2</v>
      </c>
      <c r="J3239" s="7">
        <v>-6.5666535197589596E-2</v>
      </c>
    </row>
    <row r="3240" spans="2:10" x14ac:dyDescent="0.2">
      <c r="B3240" s="7">
        <v>36</v>
      </c>
      <c r="C3240" s="7">
        <v>33</v>
      </c>
      <c r="D3240" s="7">
        <v>-2.98029428185753E-3</v>
      </c>
      <c r="E3240" s="7">
        <v>-1.5607265966342401E-2</v>
      </c>
      <c r="G3240" s="7">
        <v>36</v>
      </c>
      <c r="H3240" s="7">
        <v>33</v>
      </c>
      <c r="I3240" s="7">
        <v>-4.0876763692185803E-3</v>
      </c>
      <c r="J3240" s="7">
        <v>-0.20345381581896699</v>
      </c>
    </row>
    <row r="3241" spans="2:10" x14ac:dyDescent="0.2">
      <c r="B3241" s="7">
        <v>37</v>
      </c>
      <c r="C3241" s="7">
        <v>33</v>
      </c>
      <c r="D3241" s="7">
        <v>0.133393282385566</v>
      </c>
      <c r="E3241" s="7">
        <v>0.14715489136771701</v>
      </c>
      <c r="G3241" s="7">
        <v>37</v>
      </c>
      <c r="H3241" s="7">
        <v>33</v>
      </c>
      <c r="I3241" s="7">
        <v>0.1330673380389</v>
      </c>
      <c r="J3241" s="7">
        <v>0.140380014611901</v>
      </c>
    </row>
    <row r="3242" spans="2:10" x14ac:dyDescent="0.2">
      <c r="B3242" s="7">
        <v>38</v>
      </c>
      <c r="C3242" s="7">
        <v>33</v>
      </c>
      <c r="D3242" s="7">
        <v>-9.6769483433062603E-2</v>
      </c>
      <c r="E3242" s="7">
        <v>-5.7213244312801101E-2</v>
      </c>
      <c r="G3242" s="7">
        <v>38</v>
      </c>
      <c r="H3242" s="7">
        <v>33</v>
      </c>
      <c r="I3242" s="7">
        <v>-9.4977682379316697E-2</v>
      </c>
      <c r="J3242" s="7">
        <v>-0.11083628401498501</v>
      </c>
    </row>
    <row r="3243" spans="2:10" x14ac:dyDescent="0.2">
      <c r="B3243" s="7">
        <v>39</v>
      </c>
      <c r="C3243" s="7">
        <v>33</v>
      </c>
      <c r="D3243" s="7">
        <v>-0.11476862415021701</v>
      </c>
      <c r="E3243" s="7">
        <v>1.40127602069438E-2</v>
      </c>
      <c r="G3243" s="7">
        <v>39</v>
      </c>
      <c r="H3243" s="7">
        <v>33</v>
      </c>
      <c r="I3243" s="7">
        <v>-0.11378949870881799</v>
      </c>
      <c r="J3243" s="7">
        <v>1.5872985657615898E-2</v>
      </c>
    </row>
    <row r="3244" spans="2:10" x14ac:dyDescent="0.2">
      <c r="B3244" s="7">
        <v>40</v>
      </c>
      <c r="C3244" s="7">
        <v>33</v>
      </c>
      <c r="D3244" s="7">
        <v>0.13687249064880599</v>
      </c>
      <c r="E3244" s="7">
        <v>5.3517006603213298E-2</v>
      </c>
      <c r="G3244" s="7">
        <v>40</v>
      </c>
      <c r="H3244" s="7">
        <v>33</v>
      </c>
      <c r="I3244" s="7">
        <v>0.13597992618249499</v>
      </c>
      <c r="J3244" s="7">
        <v>-3.9693334579575398E-2</v>
      </c>
    </row>
    <row r="3245" spans="2:10" x14ac:dyDescent="0.2">
      <c r="B3245" s="7">
        <v>41</v>
      </c>
      <c r="C3245" s="7">
        <v>33</v>
      </c>
      <c r="D3245" s="7">
        <v>7.5405275743855193E-2</v>
      </c>
      <c r="E3245" s="7">
        <v>6.2736788582746797E-2</v>
      </c>
      <c r="G3245" s="7">
        <v>41</v>
      </c>
      <c r="H3245" s="7">
        <v>33</v>
      </c>
      <c r="I3245" s="7">
        <v>7.4851299197040297E-2</v>
      </c>
      <c r="J3245" s="7">
        <v>0.26538147027742598</v>
      </c>
    </row>
    <row r="3246" spans="2:10" x14ac:dyDescent="0.2">
      <c r="B3246" s="7">
        <v>42</v>
      </c>
      <c r="C3246" s="7">
        <v>33</v>
      </c>
      <c r="D3246" s="7">
        <v>5.5695224687343399E-2</v>
      </c>
      <c r="E3246" s="7">
        <v>8.2075245431088503E-2</v>
      </c>
      <c r="G3246" s="7">
        <v>42</v>
      </c>
      <c r="H3246" s="7">
        <v>33</v>
      </c>
      <c r="I3246" s="7">
        <v>5.4915595799461599E-2</v>
      </c>
      <c r="J3246" s="7">
        <v>2.15678118073592E-2</v>
      </c>
    </row>
    <row r="3247" spans="2:10" x14ac:dyDescent="0.2">
      <c r="B3247" s="7">
        <v>43</v>
      </c>
      <c r="C3247" s="7">
        <v>33</v>
      </c>
      <c r="D3247" s="7">
        <v>9.1043532619927703E-3</v>
      </c>
      <c r="E3247" s="7">
        <v>4.3273130146019398E-2</v>
      </c>
      <c r="G3247" s="7">
        <v>43</v>
      </c>
      <c r="H3247" s="7">
        <v>33</v>
      </c>
      <c r="I3247" s="7">
        <v>9.0737354185668195E-3</v>
      </c>
      <c r="J3247" s="7">
        <v>6.8110351308265898E-2</v>
      </c>
    </row>
    <row r="3248" spans="2:10" x14ac:dyDescent="0.2">
      <c r="B3248" s="7">
        <v>44</v>
      </c>
      <c r="C3248" s="7">
        <v>33</v>
      </c>
      <c r="D3248" s="7">
        <v>-9.4315239846842792E-3</v>
      </c>
      <c r="E3248" s="7">
        <v>7.6804260540104304E-3</v>
      </c>
      <c r="G3248" s="7">
        <v>44</v>
      </c>
      <c r="H3248" s="7">
        <v>33</v>
      </c>
      <c r="I3248" s="7">
        <v>-9.0576492925187307E-3</v>
      </c>
      <c r="J3248" s="7">
        <v>-0.102077843583396</v>
      </c>
    </row>
    <row r="3249" spans="2:10" x14ac:dyDescent="0.2">
      <c r="B3249" s="7">
        <v>45</v>
      </c>
      <c r="C3249" s="7">
        <v>33</v>
      </c>
      <c r="D3249" s="7">
        <v>-2.4539304433209199E-2</v>
      </c>
      <c r="E3249" s="7">
        <v>-0.11733082120725501</v>
      </c>
      <c r="G3249" s="7">
        <v>45</v>
      </c>
      <c r="H3249" s="7">
        <v>33</v>
      </c>
      <c r="I3249" s="7">
        <v>-2.33361645600638E-2</v>
      </c>
      <c r="J3249" s="7">
        <v>2.1650080429491699E-4</v>
      </c>
    </row>
    <row r="3250" spans="2:10" x14ac:dyDescent="0.2">
      <c r="B3250" s="7">
        <v>46</v>
      </c>
      <c r="C3250" s="7">
        <v>33</v>
      </c>
      <c r="D3250" s="7">
        <v>4.6911980184593603E-2</v>
      </c>
      <c r="E3250" s="7">
        <v>-1.3399068588055799E-3</v>
      </c>
      <c r="G3250" s="7">
        <v>46</v>
      </c>
      <c r="H3250" s="7">
        <v>33</v>
      </c>
      <c r="I3250" s="7">
        <v>4.6476929192658098E-2</v>
      </c>
      <c r="J3250" s="7">
        <v>0.10126385712972399</v>
      </c>
    </row>
    <row r="3251" spans="2:10" x14ac:dyDescent="0.2">
      <c r="B3251" s="7">
        <v>47</v>
      </c>
      <c r="C3251" s="7">
        <v>33</v>
      </c>
      <c r="D3251" s="7">
        <v>8.4522013748055805E-2</v>
      </c>
      <c r="E3251" s="7">
        <v>7.1396181622585403E-2</v>
      </c>
      <c r="G3251" s="7">
        <v>47</v>
      </c>
      <c r="H3251" s="7">
        <v>33</v>
      </c>
      <c r="I3251" s="7">
        <v>8.3400079097565097E-2</v>
      </c>
      <c r="J3251" s="7">
        <v>-4.6934952907918201E-2</v>
      </c>
    </row>
    <row r="3252" spans="2:10" x14ac:dyDescent="0.2">
      <c r="B3252" s="7">
        <v>48</v>
      </c>
      <c r="C3252" s="7">
        <v>33</v>
      </c>
      <c r="D3252" s="7">
        <v>1.15872755974138E-2</v>
      </c>
      <c r="E3252" s="7">
        <v>3.0824241784923601E-2</v>
      </c>
      <c r="G3252" s="7">
        <v>48</v>
      </c>
      <c r="H3252" s="7">
        <v>33</v>
      </c>
      <c r="I3252" s="7">
        <v>1.21993938880411E-2</v>
      </c>
      <c r="J3252" s="7">
        <v>3.8664072251640903E-2</v>
      </c>
    </row>
    <row r="3253" spans="2:10" x14ac:dyDescent="0.2">
      <c r="B3253" s="7">
        <v>49</v>
      </c>
      <c r="C3253" s="7">
        <v>33</v>
      </c>
      <c r="D3253" s="7">
        <v>5.4088695681918403E-2</v>
      </c>
      <c r="E3253" s="7">
        <v>-8.7706014040130703E-2</v>
      </c>
      <c r="G3253" s="7">
        <v>49</v>
      </c>
      <c r="H3253" s="7">
        <v>33</v>
      </c>
      <c r="I3253" s="7">
        <v>5.37003236570932E-2</v>
      </c>
      <c r="J3253" s="7">
        <v>-2.07805888361614E-2</v>
      </c>
    </row>
    <row r="3254" spans="2:10" x14ac:dyDescent="0.2">
      <c r="B3254" s="7">
        <v>50</v>
      </c>
      <c r="C3254" s="7">
        <v>33</v>
      </c>
      <c r="D3254" s="7">
        <v>3.90271091894734E-2</v>
      </c>
      <c r="E3254" s="7">
        <v>5.9601673301400197E-2</v>
      </c>
      <c r="G3254" s="7">
        <v>50</v>
      </c>
      <c r="H3254" s="7">
        <v>33</v>
      </c>
      <c r="I3254" s="7">
        <v>3.8360225638191602E-2</v>
      </c>
      <c r="J3254" s="7">
        <v>-2.53939587070082E-2</v>
      </c>
    </row>
    <row r="3255" spans="2:10" x14ac:dyDescent="0.2">
      <c r="B3255" s="7">
        <v>51</v>
      </c>
      <c r="C3255" s="7">
        <v>33</v>
      </c>
      <c r="D3255" s="7">
        <v>4.18808213829873E-2</v>
      </c>
      <c r="E3255" s="7">
        <v>2.1578087887197801E-2</v>
      </c>
      <c r="G3255" s="7">
        <v>51</v>
      </c>
      <c r="H3255" s="7">
        <v>33</v>
      </c>
      <c r="I3255" s="7">
        <v>4.1515516224531999E-2</v>
      </c>
      <c r="J3255" s="7">
        <v>4.3936648203659202E-2</v>
      </c>
    </row>
    <row r="3256" spans="2:10" x14ac:dyDescent="0.2">
      <c r="B3256" s="7">
        <v>52</v>
      </c>
      <c r="C3256" s="7">
        <v>33</v>
      </c>
      <c r="D3256" s="7">
        <v>3.99421915481444E-2</v>
      </c>
      <c r="E3256" s="7">
        <v>-3.41869458153043E-2</v>
      </c>
      <c r="G3256" s="7">
        <v>52</v>
      </c>
      <c r="H3256" s="7">
        <v>33</v>
      </c>
      <c r="I3256" s="7">
        <v>3.96784555186835E-2</v>
      </c>
      <c r="J3256" s="7">
        <v>5.6855312902308199E-2</v>
      </c>
    </row>
    <row r="3257" spans="2:10" x14ac:dyDescent="0.2">
      <c r="B3257" s="7">
        <v>53</v>
      </c>
      <c r="C3257" s="7">
        <v>33</v>
      </c>
      <c r="D3257" s="7">
        <v>-4.0950566204822202E-2</v>
      </c>
      <c r="E3257" s="7">
        <v>2.3048506689760599E-2</v>
      </c>
      <c r="G3257" s="7">
        <v>53</v>
      </c>
      <c r="H3257" s="7">
        <v>33</v>
      </c>
      <c r="I3257" s="7">
        <v>-3.7620773152345202E-2</v>
      </c>
      <c r="J3257" s="7">
        <v>-6.3381420406721595E-2</v>
      </c>
    </row>
    <row r="3258" spans="2:10" x14ac:dyDescent="0.2">
      <c r="B3258" s="7">
        <v>54</v>
      </c>
      <c r="C3258" s="7">
        <v>33</v>
      </c>
      <c r="D3258" s="7">
        <v>-5.88751285982951E-2</v>
      </c>
      <c r="E3258" s="7">
        <v>-0.119937936013397</v>
      </c>
      <c r="G3258" s="7">
        <v>54</v>
      </c>
      <c r="H3258" s="7">
        <v>33</v>
      </c>
      <c r="I3258" s="7">
        <v>-5.7433967841768997E-2</v>
      </c>
      <c r="J3258" s="7">
        <v>-0.162593837274534</v>
      </c>
    </row>
    <row r="3259" spans="2:10" x14ac:dyDescent="0.2">
      <c r="B3259" s="7">
        <v>55</v>
      </c>
      <c r="C3259" s="7">
        <v>33</v>
      </c>
      <c r="D3259" s="7">
        <v>-0.12084544198765799</v>
      </c>
      <c r="E3259" s="7">
        <v>4.6690299672643001E-2</v>
      </c>
      <c r="G3259" s="7">
        <v>55</v>
      </c>
      <c r="H3259" s="7">
        <v>33</v>
      </c>
      <c r="I3259" s="7">
        <v>-0.114351190981688</v>
      </c>
      <c r="J3259" s="7">
        <v>-8.3769007922756905E-2</v>
      </c>
    </row>
    <row r="3260" spans="2:10" x14ac:dyDescent="0.2">
      <c r="B3260" s="7">
        <v>56</v>
      </c>
      <c r="C3260" s="7">
        <v>33</v>
      </c>
      <c r="D3260" s="7">
        <v>-7.8173094640640706E-2</v>
      </c>
      <c r="E3260" s="7">
        <v>-2.0803111095029098E-3</v>
      </c>
      <c r="G3260" s="7">
        <v>56</v>
      </c>
      <c r="H3260" s="7">
        <v>33</v>
      </c>
      <c r="I3260" s="7">
        <v>-7.5910331754334606E-2</v>
      </c>
      <c r="J3260" s="7">
        <v>-0.10608335942742</v>
      </c>
    </row>
    <row r="3261" spans="2:10" x14ac:dyDescent="0.2">
      <c r="B3261" s="7">
        <v>57</v>
      </c>
      <c r="C3261" s="7">
        <v>33</v>
      </c>
      <c r="D3261" s="7">
        <v>0.114555197967599</v>
      </c>
      <c r="E3261" s="7">
        <v>-1.45698984545746E-2</v>
      </c>
      <c r="G3261" s="7">
        <v>57</v>
      </c>
      <c r="H3261" s="7">
        <v>33</v>
      </c>
      <c r="I3261" s="7">
        <v>0.113063170231343</v>
      </c>
      <c r="J3261" s="7">
        <v>-7.2037415077660094E-2</v>
      </c>
    </row>
    <row r="3262" spans="2:10" x14ac:dyDescent="0.2">
      <c r="B3262" s="7">
        <v>58</v>
      </c>
      <c r="C3262" s="7">
        <v>33</v>
      </c>
      <c r="D3262" s="7">
        <v>-0.100952575527572</v>
      </c>
      <c r="E3262" s="7">
        <v>-3.4539197084755301E-2</v>
      </c>
      <c r="G3262" s="7">
        <v>58</v>
      </c>
      <c r="H3262" s="7">
        <v>33</v>
      </c>
      <c r="I3262" s="7">
        <v>-9.9920107858080698E-2</v>
      </c>
      <c r="J3262" s="7">
        <v>8.2500201641646995E-2</v>
      </c>
    </row>
    <row r="3263" spans="2:10" x14ac:dyDescent="0.2">
      <c r="B3263" s="7">
        <v>59</v>
      </c>
      <c r="C3263" s="7">
        <v>33</v>
      </c>
      <c r="D3263" s="7">
        <v>-0.16634234802001599</v>
      </c>
      <c r="E3263" s="7">
        <v>-3.1580747542692598E-2</v>
      </c>
      <c r="G3263" s="7">
        <v>59</v>
      </c>
      <c r="H3263" s="7">
        <v>33</v>
      </c>
      <c r="I3263" s="7">
        <v>-0.16187257203114799</v>
      </c>
      <c r="J3263" s="7">
        <v>-4.2079748961586297E-2</v>
      </c>
    </row>
    <row r="3264" spans="2:10" x14ac:dyDescent="0.2">
      <c r="B3264" s="7">
        <v>60</v>
      </c>
      <c r="C3264" s="7">
        <v>33</v>
      </c>
      <c r="D3264" s="7">
        <v>0.15303476365346499</v>
      </c>
      <c r="E3264" s="7">
        <v>-4.6708358280435298E-2</v>
      </c>
      <c r="G3264" s="7">
        <v>60</v>
      </c>
      <c r="H3264" s="7">
        <v>33</v>
      </c>
      <c r="I3264" s="7">
        <v>0.15251848978709101</v>
      </c>
      <c r="J3264" s="7">
        <v>-0.12459250658575401</v>
      </c>
    </row>
    <row r="3265" spans="2:10" x14ac:dyDescent="0.2">
      <c r="B3265" s="7">
        <v>61</v>
      </c>
      <c r="C3265" s="7">
        <v>33</v>
      </c>
      <c r="D3265" s="7">
        <v>-0.21182741814442099</v>
      </c>
      <c r="E3265" s="7">
        <v>-6.4002212472504802E-2</v>
      </c>
      <c r="G3265" s="7">
        <v>61</v>
      </c>
      <c r="H3265" s="7">
        <v>33</v>
      </c>
      <c r="I3265" s="7">
        <v>-0.20325622132917101</v>
      </c>
      <c r="J3265" s="7">
        <v>-7.8380193613311305E-2</v>
      </c>
    </row>
    <row r="3266" spans="2:10" x14ac:dyDescent="0.2">
      <c r="B3266" s="7">
        <v>62</v>
      </c>
      <c r="C3266" s="7">
        <v>33</v>
      </c>
      <c r="D3266" s="7">
        <v>-6.5949407232079899E-2</v>
      </c>
      <c r="E3266" s="7">
        <v>-6.6723375505846505E-2</v>
      </c>
      <c r="G3266" s="7">
        <v>62</v>
      </c>
      <c r="H3266" s="7">
        <v>33</v>
      </c>
      <c r="I3266" s="7">
        <v>-6.4433087144512194E-2</v>
      </c>
      <c r="J3266" s="7">
        <v>5.0938122517696797E-2</v>
      </c>
    </row>
    <row r="3267" spans="2:10" x14ac:dyDescent="0.2">
      <c r="B3267" s="7">
        <v>63</v>
      </c>
      <c r="C3267" s="7">
        <v>33</v>
      </c>
      <c r="D3267" s="7">
        <v>-0.25652765211977702</v>
      </c>
      <c r="E3267" s="7">
        <v>-0.177146780863248</v>
      </c>
      <c r="G3267" s="7">
        <v>63</v>
      </c>
      <c r="H3267" s="7">
        <v>33</v>
      </c>
      <c r="I3267" s="7">
        <v>-0.25178717554108099</v>
      </c>
      <c r="J3267" s="7">
        <v>-0.20792510090427499</v>
      </c>
    </row>
    <row r="3268" spans="2:10" x14ac:dyDescent="0.2">
      <c r="B3268" s="7">
        <v>64</v>
      </c>
      <c r="C3268" s="7">
        <v>33</v>
      </c>
      <c r="D3268" s="7">
        <v>2.9350794620066602E-2</v>
      </c>
      <c r="E3268" s="7">
        <v>-2.1029265187075399E-2</v>
      </c>
      <c r="G3268" s="7">
        <v>64</v>
      </c>
      <c r="H3268" s="7">
        <v>33</v>
      </c>
      <c r="I3268" s="7">
        <v>2.8850764808896499E-2</v>
      </c>
      <c r="J3268" s="7">
        <v>3.9217822902187102E-2</v>
      </c>
    </row>
    <row r="3269" spans="2:10" x14ac:dyDescent="0.2">
      <c r="B3269" s="7">
        <v>65</v>
      </c>
      <c r="C3269" s="7">
        <v>33</v>
      </c>
      <c r="D3269" s="7">
        <v>-6.1245331043585899E-2</v>
      </c>
      <c r="E3269" s="7">
        <v>5.1426810146287999E-2</v>
      </c>
      <c r="G3269" s="7">
        <v>65</v>
      </c>
      <c r="H3269" s="7">
        <v>33</v>
      </c>
      <c r="I3269" s="7">
        <v>-5.9125133007221997E-2</v>
      </c>
      <c r="J3269" s="7">
        <v>-0.106839885247561</v>
      </c>
    </row>
    <row r="3270" spans="2:10" x14ac:dyDescent="0.2">
      <c r="B3270" s="7">
        <v>66</v>
      </c>
      <c r="C3270" s="7">
        <v>33</v>
      </c>
      <c r="D3270" s="7">
        <v>0.138353245672685</v>
      </c>
      <c r="E3270" s="7">
        <v>-6.4717698777006004E-4</v>
      </c>
      <c r="G3270" s="7">
        <v>66</v>
      </c>
      <c r="H3270" s="7">
        <v>33</v>
      </c>
      <c r="I3270" s="7">
        <v>0.13745279005122099</v>
      </c>
      <c r="J3270" s="7">
        <v>0.14537606397261199</v>
      </c>
    </row>
    <row r="3271" spans="2:10" x14ac:dyDescent="0.2">
      <c r="B3271" s="7">
        <v>67</v>
      </c>
      <c r="C3271" s="7">
        <v>33</v>
      </c>
      <c r="D3271" s="7">
        <v>7.1585770785181205E-2</v>
      </c>
      <c r="E3271" s="7">
        <v>1.42578486374134E-3</v>
      </c>
      <c r="G3271" s="7">
        <v>67</v>
      </c>
      <c r="H3271" s="7">
        <v>33</v>
      </c>
      <c r="I3271" s="7">
        <v>7.0798922774494996E-2</v>
      </c>
      <c r="J3271" s="7">
        <v>5.9057660264959302E-2</v>
      </c>
    </row>
    <row r="3272" spans="2:10" x14ac:dyDescent="0.2">
      <c r="B3272" s="7">
        <v>68</v>
      </c>
      <c r="C3272" s="7">
        <v>33</v>
      </c>
      <c r="D3272" s="7">
        <v>4.9125165344300101E-2</v>
      </c>
      <c r="E3272" s="7">
        <v>-1.27157963055966E-2</v>
      </c>
      <c r="G3272" s="7">
        <v>68</v>
      </c>
      <c r="H3272" s="7">
        <v>33</v>
      </c>
      <c r="I3272" s="7">
        <v>4.8499954620627499E-2</v>
      </c>
      <c r="J3272" s="7">
        <v>-7.1071459722063003E-3</v>
      </c>
    </row>
    <row r="3273" spans="2:10" x14ac:dyDescent="0.2">
      <c r="B3273" s="7">
        <v>69</v>
      </c>
      <c r="C3273" s="7">
        <v>33</v>
      </c>
      <c r="D3273" s="7">
        <v>-0.176587846969258</v>
      </c>
      <c r="E3273" s="7">
        <v>-0.196652290127867</v>
      </c>
      <c r="G3273" s="7">
        <v>69</v>
      </c>
      <c r="H3273" s="7">
        <v>33</v>
      </c>
      <c r="I3273" s="7">
        <v>-0.171664773452987</v>
      </c>
      <c r="J3273" s="7">
        <v>-0.123993023174782</v>
      </c>
    </row>
    <row r="3274" spans="2:10" x14ac:dyDescent="0.2">
      <c r="B3274" s="7">
        <v>70</v>
      </c>
      <c r="C3274" s="7">
        <v>33</v>
      </c>
      <c r="D3274" s="7">
        <v>-2.4238980867617801E-2</v>
      </c>
      <c r="E3274" s="7">
        <v>-8.4534770118219499E-2</v>
      </c>
      <c r="G3274" s="7">
        <v>70</v>
      </c>
      <c r="H3274" s="7">
        <v>33</v>
      </c>
      <c r="I3274" s="7">
        <v>-2.4423659661934501E-2</v>
      </c>
      <c r="J3274" s="7">
        <v>9.4214533516278301E-2</v>
      </c>
    </row>
    <row r="3275" spans="2:10" x14ac:dyDescent="0.2">
      <c r="B3275" s="7">
        <v>71</v>
      </c>
      <c r="C3275" s="7">
        <v>33</v>
      </c>
      <c r="D3275" s="7">
        <v>3.7690474299798098E-2</v>
      </c>
      <c r="E3275" s="7">
        <v>-8.1895627662965403E-2</v>
      </c>
      <c r="G3275" s="7">
        <v>71</v>
      </c>
      <c r="H3275" s="7">
        <v>33</v>
      </c>
      <c r="I3275" s="7">
        <v>3.7227985403407403E-2</v>
      </c>
      <c r="J3275" s="7">
        <v>-1.69966196083715E-2</v>
      </c>
    </row>
    <row r="3276" spans="2:10" x14ac:dyDescent="0.2">
      <c r="B3276" s="7">
        <v>72</v>
      </c>
      <c r="C3276" s="7">
        <v>33</v>
      </c>
      <c r="D3276" s="7">
        <v>-5.4262778728430702E-2</v>
      </c>
      <c r="E3276" s="7">
        <v>8.5762521012777704E-2</v>
      </c>
      <c r="G3276" s="7">
        <v>72</v>
      </c>
      <c r="H3276" s="7">
        <v>33</v>
      </c>
      <c r="I3276" s="7">
        <v>-5.3331080898286302E-2</v>
      </c>
      <c r="J3276" s="7">
        <v>5.1202282736333003E-2</v>
      </c>
    </row>
    <row r="3277" spans="2:10" x14ac:dyDescent="0.2">
      <c r="B3277" s="7">
        <v>73</v>
      </c>
      <c r="C3277" s="7">
        <v>33</v>
      </c>
      <c r="D3277" s="7">
        <v>7.0955041257142207E-2</v>
      </c>
      <c r="E3277" s="7">
        <v>5.0806985990634601E-2</v>
      </c>
      <c r="G3277" s="7">
        <v>73</v>
      </c>
      <c r="H3277" s="7">
        <v>33</v>
      </c>
      <c r="I3277" s="7">
        <v>7.0191306037000495E-2</v>
      </c>
      <c r="J3277" s="7">
        <v>-7.8680076451282902E-2</v>
      </c>
    </row>
    <row r="3278" spans="2:10" x14ac:dyDescent="0.2">
      <c r="B3278" s="7">
        <v>74</v>
      </c>
      <c r="C3278" s="7">
        <v>33</v>
      </c>
      <c r="D3278" s="7">
        <v>7.1386092502442502E-2</v>
      </c>
      <c r="E3278" s="7">
        <v>0.124791422326028</v>
      </c>
      <c r="G3278" s="7">
        <v>74</v>
      </c>
      <c r="H3278" s="7">
        <v>33</v>
      </c>
      <c r="I3278" s="7">
        <v>7.0617500396812402E-2</v>
      </c>
      <c r="J3278" s="7">
        <v>-3.04375879009928E-2</v>
      </c>
    </row>
    <row r="3279" spans="2:10" x14ac:dyDescent="0.2">
      <c r="B3279" s="7">
        <v>75</v>
      </c>
      <c r="C3279" s="7">
        <v>33</v>
      </c>
      <c r="D3279" s="7">
        <v>-0.15786341556577499</v>
      </c>
      <c r="E3279" s="7">
        <v>-0.145606114427272</v>
      </c>
      <c r="G3279" s="7">
        <v>75</v>
      </c>
      <c r="H3279" s="7">
        <v>33</v>
      </c>
      <c r="I3279" s="7">
        <v>-0.15354814816902401</v>
      </c>
      <c r="J3279" s="7">
        <v>-0.30833700554106802</v>
      </c>
    </row>
    <row r="3280" spans="2:10" x14ac:dyDescent="0.2">
      <c r="B3280" s="7">
        <v>76</v>
      </c>
      <c r="C3280" s="7">
        <v>33</v>
      </c>
      <c r="D3280" s="7">
        <v>8.4711787685618507E-3</v>
      </c>
      <c r="E3280" s="7">
        <v>-4.0473485804526803E-2</v>
      </c>
      <c r="G3280" s="7">
        <v>76</v>
      </c>
      <c r="H3280" s="7">
        <v>33</v>
      </c>
      <c r="I3280" s="7">
        <v>8.3283311636810405E-3</v>
      </c>
      <c r="J3280" s="7">
        <v>-0.104848286881515</v>
      </c>
    </row>
    <row r="3281" spans="2:10" x14ac:dyDescent="0.2">
      <c r="B3281" s="7">
        <v>77</v>
      </c>
      <c r="C3281" s="7">
        <v>33</v>
      </c>
      <c r="D3281" s="7">
        <v>8.9390712665535305E-2</v>
      </c>
      <c r="E3281" s="7">
        <v>0.181686051583166</v>
      </c>
      <c r="G3281" s="7">
        <v>77</v>
      </c>
      <c r="H3281" s="7">
        <v>33</v>
      </c>
      <c r="I3281" s="7">
        <v>8.7473570984450993E-2</v>
      </c>
      <c r="J3281" s="7">
        <v>-2.5830483285496999E-2</v>
      </c>
    </row>
    <row r="3282" spans="2:10" x14ac:dyDescent="0.2">
      <c r="B3282" s="7">
        <v>78</v>
      </c>
      <c r="C3282" s="7">
        <v>33</v>
      </c>
      <c r="D3282" s="7">
        <v>0.17102478342893901</v>
      </c>
      <c r="E3282" s="7">
        <v>0.13677938191036501</v>
      </c>
      <c r="G3282" s="7">
        <v>78</v>
      </c>
      <c r="H3282" s="7">
        <v>33</v>
      </c>
      <c r="I3282" s="7">
        <v>0.17071785286861299</v>
      </c>
      <c r="J3282" s="7">
        <v>0.10217177556267</v>
      </c>
    </row>
    <row r="3283" spans="2:10" x14ac:dyDescent="0.2">
      <c r="B3283" s="7">
        <v>79</v>
      </c>
      <c r="C3283" s="7">
        <v>33</v>
      </c>
      <c r="D3283" s="7">
        <v>-0.13953375303832999</v>
      </c>
      <c r="E3283" s="7">
        <v>-4.57877659467298E-2</v>
      </c>
      <c r="G3283" s="7">
        <v>79</v>
      </c>
      <c r="H3283" s="7">
        <v>33</v>
      </c>
      <c r="I3283" s="7">
        <v>-0.13422142180193999</v>
      </c>
      <c r="J3283" s="7">
        <v>-8.5512959570896996E-3</v>
      </c>
    </row>
    <row r="3284" spans="2:10" x14ac:dyDescent="0.2">
      <c r="B3284" s="7">
        <v>80</v>
      </c>
      <c r="C3284" s="7">
        <v>33</v>
      </c>
      <c r="D3284" s="7">
        <v>6.5513510937069697E-3</v>
      </c>
      <c r="E3284" s="7">
        <v>2.41193549591152E-2</v>
      </c>
      <c r="G3284" s="7">
        <v>80</v>
      </c>
      <c r="H3284" s="7">
        <v>33</v>
      </c>
      <c r="I3284" s="7">
        <v>6.4798109910206804E-3</v>
      </c>
      <c r="J3284" s="7">
        <v>-9.2581795089081691E-3</v>
      </c>
    </row>
    <row r="3285" spans="2:10" x14ac:dyDescent="0.2">
      <c r="B3285" s="7">
        <v>81</v>
      </c>
      <c r="C3285" s="7">
        <v>33</v>
      </c>
      <c r="D3285" s="7">
        <v>-2.0974354448123102E-2</v>
      </c>
      <c r="E3285" s="7">
        <v>3.1775049795450101E-2</v>
      </c>
      <c r="G3285" s="7">
        <v>81</v>
      </c>
      <c r="H3285" s="7">
        <v>33</v>
      </c>
      <c r="I3285" s="7">
        <v>-2.1020245256337899E-2</v>
      </c>
      <c r="J3285" s="7">
        <v>-3.9790693103965297E-2</v>
      </c>
    </row>
    <row r="3286" spans="2:10" x14ac:dyDescent="0.2">
      <c r="B3286" s="7">
        <v>82</v>
      </c>
      <c r="C3286" s="7">
        <v>33</v>
      </c>
      <c r="D3286" s="7">
        <v>2.4728551965703002E-2</v>
      </c>
      <c r="E3286" s="7">
        <v>-0.10215796570086499</v>
      </c>
      <c r="G3286" s="7">
        <v>82</v>
      </c>
      <c r="H3286" s="7">
        <v>33</v>
      </c>
      <c r="I3286" s="7">
        <v>2.4631513488811801E-2</v>
      </c>
      <c r="J3286" s="7">
        <v>-2.9539704643029002E-2</v>
      </c>
    </row>
    <row r="3287" spans="2:10" x14ac:dyDescent="0.2">
      <c r="B3287" s="7">
        <v>83</v>
      </c>
      <c r="C3287" s="7">
        <v>33</v>
      </c>
      <c r="D3287" s="7">
        <v>4.9986197659143798E-2</v>
      </c>
      <c r="E3287" s="7">
        <v>3.60447316125274E-2</v>
      </c>
      <c r="G3287" s="7">
        <v>83</v>
      </c>
      <c r="H3287" s="7">
        <v>33</v>
      </c>
      <c r="I3287" s="7">
        <v>4.9295760298940998E-2</v>
      </c>
      <c r="J3287" s="7">
        <v>-0.12676455506208001</v>
      </c>
    </row>
    <row r="3288" spans="2:10" x14ac:dyDescent="0.2">
      <c r="B3288" s="7">
        <v>84</v>
      </c>
      <c r="C3288" s="7">
        <v>33</v>
      </c>
      <c r="D3288" s="7">
        <v>6.7434492746498306E-2</v>
      </c>
      <c r="E3288" s="7">
        <v>-4.0267201855320997E-2</v>
      </c>
      <c r="G3288" s="7">
        <v>84</v>
      </c>
      <c r="H3288" s="7">
        <v>33</v>
      </c>
      <c r="I3288" s="7">
        <v>6.6558607358124397E-2</v>
      </c>
      <c r="J3288" s="7">
        <v>-1.4843873376516801E-2</v>
      </c>
    </row>
    <row r="3289" spans="2:10" x14ac:dyDescent="0.2">
      <c r="B3289" s="7">
        <v>85</v>
      </c>
      <c r="C3289" s="7">
        <v>33</v>
      </c>
      <c r="D3289" s="7">
        <v>-2.94911799852837E-3</v>
      </c>
      <c r="E3289" s="7">
        <v>6.6381209523543205E-2</v>
      </c>
      <c r="G3289" s="7">
        <v>85</v>
      </c>
      <c r="H3289" s="7">
        <v>33</v>
      </c>
      <c r="I3289" s="7">
        <v>-4.0115597986600804E-3</v>
      </c>
      <c r="J3289" s="7">
        <v>7.2471198391119707E-2</v>
      </c>
    </row>
    <row r="3290" spans="2:10" x14ac:dyDescent="0.2">
      <c r="B3290" s="7">
        <v>86</v>
      </c>
      <c r="C3290" s="7">
        <v>33</v>
      </c>
      <c r="D3290" s="7">
        <v>0.119263535533516</v>
      </c>
      <c r="E3290" s="7">
        <v>3.0632052849441899E-2</v>
      </c>
      <c r="G3290" s="7">
        <v>86</v>
      </c>
      <c r="H3290" s="7">
        <v>33</v>
      </c>
      <c r="I3290" s="7">
        <v>0.11586765953566699</v>
      </c>
      <c r="J3290" s="7">
        <v>0.120929638344371</v>
      </c>
    </row>
    <row r="3291" spans="2:10" x14ac:dyDescent="0.2">
      <c r="B3291" s="7">
        <v>87</v>
      </c>
      <c r="C3291" s="7">
        <v>33</v>
      </c>
      <c r="D3291" s="7">
        <v>-2.1921476365729799E-2</v>
      </c>
      <c r="E3291" s="7">
        <v>7.5067960941829895E-2</v>
      </c>
      <c r="G3291" s="7">
        <v>87</v>
      </c>
      <c r="H3291" s="7">
        <v>33</v>
      </c>
      <c r="I3291" s="7">
        <v>-2.0103418239909999E-2</v>
      </c>
      <c r="J3291" s="7">
        <v>7.4318986376098004E-2</v>
      </c>
    </row>
    <row r="3292" spans="2:10" x14ac:dyDescent="0.2">
      <c r="B3292" s="7">
        <v>88</v>
      </c>
      <c r="C3292" s="7">
        <v>33</v>
      </c>
      <c r="D3292" s="7">
        <v>0.102121687584679</v>
      </c>
      <c r="E3292" s="7">
        <v>5.2079290924384999E-2</v>
      </c>
      <c r="G3292" s="7">
        <v>88</v>
      </c>
      <c r="H3292" s="7">
        <v>33</v>
      </c>
      <c r="I3292" s="7">
        <v>0.101016656590209</v>
      </c>
      <c r="J3292" s="7">
        <v>1.6812100884524599E-2</v>
      </c>
    </row>
    <row r="3293" spans="2:10" x14ac:dyDescent="0.2">
      <c r="B3293" s="7">
        <v>89</v>
      </c>
      <c r="C3293" s="7">
        <v>33</v>
      </c>
      <c r="D3293" s="7">
        <v>-2.0896404670200899E-2</v>
      </c>
      <c r="E3293" s="7">
        <v>7.8200230194790998E-2</v>
      </c>
      <c r="G3293" s="7">
        <v>89</v>
      </c>
      <c r="H3293" s="7">
        <v>33</v>
      </c>
      <c r="I3293" s="7">
        <v>-1.9787634521185801E-2</v>
      </c>
      <c r="J3293" s="7">
        <v>-6.4795032582624798E-2</v>
      </c>
    </row>
    <row r="3294" spans="2:10" x14ac:dyDescent="0.2">
      <c r="B3294" s="7">
        <v>90</v>
      </c>
      <c r="C3294" s="7">
        <v>33</v>
      </c>
      <c r="D3294" s="7">
        <v>0.18606907348148599</v>
      </c>
      <c r="E3294" s="7">
        <v>-5.3131703676223604E-3</v>
      </c>
      <c r="G3294" s="7">
        <v>90</v>
      </c>
      <c r="H3294" s="7">
        <v>33</v>
      </c>
      <c r="I3294" s="7">
        <v>0.18144379327433799</v>
      </c>
      <c r="J3294" s="7">
        <v>-0.110837273366303</v>
      </c>
    </row>
    <row r="3295" spans="2:10" x14ac:dyDescent="0.2">
      <c r="B3295" s="7">
        <v>91</v>
      </c>
      <c r="C3295" s="7">
        <v>33</v>
      </c>
      <c r="D3295" s="7">
        <v>-6.1677953265805399E-2</v>
      </c>
      <c r="E3295" s="7">
        <v>-7.9357555110073405E-2</v>
      </c>
      <c r="G3295" s="7">
        <v>91</v>
      </c>
      <c r="H3295" s="7">
        <v>33</v>
      </c>
      <c r="I3295" s="7">
        <v>-6.0709547552630902E-2</v>
      </c>
      <c r="J3295" s="7">
        <v>-5.5992806226191398E-2</v>
      </c>
    </row>
    <row r="3296" spans="2:10" x14ac:dyDescent="0.2">
      <c r="B3296" s="7">
        <v>92</v>
      </c>
      <c r="C3296" s="7">
        <v>33</v>
      </c>
      <c r="D3296" s="7">
        <v>-2.7748524031618899E-2</v>
      </c>
      <c r="E3296" s="7">
        <v>-0.17315910763810799</v>
      </c>
      <c r="G3296" s="7">
        <v>92</v>
      </c>
      <c r="H3296" s="7">
        <v>33</v>
      </c>
      <c r="I3296" s="7">
        <v>-2.9247575973237801E-2</v>
      </c>
      <c r="J3296" s="7">
        <v>-2.8013716221535E-2</v>
      </c>
    </row>
    <row r="3297" spans="2:10" x14ac:dyDescent="0.2">
      <c r="B3297" s="7">
        <v>93</v>
      </c>
      <c r="C3297" s="7">
        <v>33</v>
      </c>
      <c r="D3297" s="7">
        <v>-2.8199109867520299E-2</v>
      </c>
      <c r="E3297" s="7">
        <v>2.2237970721191901E-2</v>
      </c>
      <c r="G3297" s="7">
        <v>93</v>
      </c>
      <c r="H3297" s="7">
        <v>33</v>
      </c>
      <c r="I3297" s="7">
        <v>-3.0369683784126501E-2</v>
      </c>
      <c r="J3297" s="7">
        <v>2.2158271723990101E-2</v>
      </c>
    </row>
    <row r="3298" spans="2:10" x14ac:dyDescent="0.2">
      <c r="B3298" s="7">
        <v>94</v>
      </c>
      <c r="C3298" s="7">
        <v>33</v>
      </c>
      <c r="D3298" s="7">
        <v>-9.6184890576189702E-2</v>
      </c>
      <c r="E3298" s="7">
        <v>-0.11477350119415999</v>
      </c>
      <c r="G3298" s="7">
        <v>94</v>
      </c>
      <c r="H3298" s="7">
        <v>33</v>
      </c>
      <c r="I3298" s="7">
        <v>-9.30986386154391E-2</v>
      </c>
      <c r="J3298" s="7">
        <v>5.8983298623024497E-2</v>
      </c>
    </row>
    <row r="3299" spans="2:10" x14ac:dyDescent="0.2">
      <c r="B3299" s="7">
        <v>95</v>
      </c>
      <c r="C3299" s="7">
        <v>33</v>
      </c>
      <c r="D3299" s="7">
        <v>-7.0710656158961896E-2</v>
      </c>
      <c r="E3299" s="7">
        <v>-4.3894907648656598E-2</v>
      </c>
      <c r="G3299" s="7">
        <v>95</v>
      </c>
      <c r="H3299" s="7">
        <v>33</v>
      </c>
      <c r="I3299" s="7">
        <v>-7.0072593664082902E-2</v>
      </c>
      <c r="J3299" s="7">
        <v>3.42765298211445E-2</v>
      </c>
    </row>
    <row r="3300" spans="2:10" x14ac:dyDescent="0.2">
      <c r="B3300" s="7">
        <v>96</v>
      </c>
      <c r="C3300" s="7">
        <v>33</v>
      </c>
      <c r="D3300" s="7">
        <v>6.1503909985001198E-3</v>
      </c>
      <c r="E3300" s="7">
        <v>-8.4321904896187405E-3</v>
      </c>
      <c r="G3300" s="7">
        <v>96</v>
      </c>
      <c r="H3300" s="7">
        <v>33</v>
      </c>
      <c r="I3300" s="7">
        <v>6.7639529949961004E-3</v>
      </c>
      <c r="J3300" s="7">
        <v>-3.52056370216403E-4</v>
      </c>
    </row>
    <row r="3301" spans="2:10" x14ac:dyDescent="0.2">
      <c r="B3301" s="7">
        <v>97</v>
      </c>
      <c r="C3301" s="7">
        <v>33</v>
      </c>
      <c r="D3301" s="7">
        <v>-4.13203868130863E-2</v>
      </c>
      <c r="E3301" s="7">
        <v>-5.9594590147735702E-2</v>
      </c>
      <c r="G3301" s="7">
        <v>97</v>
      </c>
      <c r="H3301" s="7">
        <v>33</v>
      </c>
      <c r="I3301" s="7">
        <v>-4.1067611441821597E-2</v>
      </c>
      <c r="J3301" s="7">
        <v>-3.0793511923015202E-2</v>
      </c>
    </row>
    <row r="3302" spans="2:10" x14ac:dyDescent="0.2">
      <c r="B3302" s="7">
        <v>98</v>
      </c>
      <c r="C3302" s="7">
        <v>33</v>
      </c>
      <c r="D3302" s="7">
        <v>4.0395501728954598E-2</v>
      </c>
      <c r="E3302" s="7">
        <v>2.6917955343959601E-2</v>
      </c>
      <c r="G3302" s="7">
        <v>98</v>
      </c>
      <c r="H3302" s="7">
        <v>33</v>
      </c>
      <c r="I3302" s="7">
        <v>4.0099883736823799E-2</v>
      </c>
      <c r="J3302" s="7">
        <v>-1.13740551284689E-2</v>
      </c>
    </row>
    <row r="3303" spans="2:10" x14ac:dyDescent="0.2">
      <c r="B3303" s="7">
        <v>99</v>
      </c>
      <c r="C3303" s="7">
        <v>33</v>
      </c>
      <c r="D3303" s="7">
        <v>0.10433197150454999</v>
      </c>
      <c r="E3303" s="7">
        <v>5.2719960821188599E-2</v>
      </c>
      <c r="G3303" s="7">
        <v>99</v>
      </c>
      <c r="H3303" s="7">
        <v>33</v>
      </c>
      <c r="I3303" s="7">
        <v>0.103173708799339</v>
      </c>
      <c r="J3303" s="7">
        <v>-4.5280789671675599E-2</v>
      </c>
    </row>
    <row r="3304" spans="2:10" x14ac:dyDescent="0.2">
      <c r="B3304" s="7">
        <v>100</v>
      </c>
      <c r="C3304" s="7">
        <v>33</v>
      </c>
      <c r="D3304" s="7">
        <v>-3.85367957937017E-2</v>
      </c>
      <c r="E3304" s="7">
        <v>4.91801895369628E-2</v>
      </c>
      <c r="G3304" s="7">
        <v>100</v>
      </c>
      <c r="H3304" s="7">
        <v>33</v>
      </c>
      <c r="I3304" s="7">
        <v>-3.7562872878594597E-2</v>
      </c>
      <c r="J3304" s="7">
        <v>4.0807174998438001E-2</v>
      </c>
    </row>
    <row r="3305" spans="2:10" x14ac:dyDescent="0.2">
      <c r="B3305" s="7">
        <v>1</v>
      </c>
      <c r="C3305" s="7">
        <v>34</v>
      </c>
      <c r="D3305" s="7">
        <v>8.3591072404694003E-2</v>
      </c>
      <c r="E3305" s="7">
        <v>-2.05006411429354E-2</v>
      </c>
      <c r="G3305" s="7">
        <v>1</v>
      </c>
      <c r="H3305" s="7">
        <v>34</v>
      </c>
      <c r="I3305" s="7">
        <v>8.2761129521234295E-2</v>
      </c>
      <c r="J3305" s="7">
        <v>0.14234480095610499</v>
      </c>
    </row>
    <row r="3306" spans="2:10" x14ac:dyDescent="0.2">
      <c r="B3306" s="7">
        <v>2</v>
      </c>
      <c r="C3306" s="7">
        <v>34</v>
      </c>
      <c r="D3306" s="7">
        <v>-4.5137878143468597E-2</v>
      </c>
      <c r="E3306" s="7">
        <v>6.1626261113136002E-2</v>
      </c>
      <c r="G3306" s="7">
        <v>2</v>
      </c>
      <c r="H3306" s="7">
        <v>34</v>
      </c>
      <c r="I3306" s="7">
        <v>-4.48586860403948E-2</v>
      </c>
      <c r="J3306" s="7">
        <v>0.122630883761031</v>
      </c>
    </row>
    <row r="3307" spans="2:10" x14ac:dyDescent="0.2">
      <c r="B3307" s="7">
        <v>3</v>
      </c>
      <c r="C3307" s="7">
        <v>34</v>
      </c>
      <c r="D3307" s="7">
        <v>1.9532250674704901E-2</v>
      </c>
      <c r="E3307" s="7">
        <v>-9.8305228588036406E-2</v>
      </c>
      <c r="G3307" s="7">
        <v>3</v>
      </c>
      <c r="H3307" s="7">
        <v>34</v>
      </c>
      <c r="I3307" s="7">
        <v>1.9261565895454202E-2</v>
      </c>
      <c r="J3307" s="7">
        <v>-3.9339569285011103E-2</v>
      </c>
    </row>
    <row r="3308" spans="2:10" x14ac:dyDescent="0.2">
      <c r="B3308" s="7">
        <v>4</v>
      </c>
      <c r="C3308" s="7">
        <v>34</v>
      </c>
      <c r="D3308" s="7">
        <v>2.8808659358059399E-3</v>
      </c>
      <c r="E3308" s="7">
        <v>7.2442824163116998E-3</v>
      </c>
      <c r="G3308" s="7">
        <v>4</v>
      </c>
      <c r="H3308" s="7">
        <v>34</v>
      </c>
      <c r="I3308" s="7">
        <v>3.0893151982738201E-3</v>
      </c>
      <c r="J3308" s="7">
        <v>6.8839597624504201E-2</v>
      </c>
    </row>
    <row r="3309" spans="2:10" x14ac:dyDescent="0.2">
      <c r="B3309" s="7">
        <v>5</v>
      </c>
      <c r="C3309" s="7">
        <v>34</v>
      </c>
      <c r="D3309" s="7">
        <v>6.7323074695251797E-2</v>
      </c>
      <c r="E3309" s="7">
        <v>1.9941634896883699E-2</v>
      </c>
      <c r="G3309" s="7">
        <v>5</v>
      </c>
      <c r="H3309" s="7">
        <v>34</v>
      </c>
      <c r="I3309" s="7">
        <v>6.6420542971553004E-2</v>
      </c>
      <c r="J3309" s="7">
        <v>-9.9521440861321905E-2</v>
      </c>
    </row>
    <row r="3310" spans="2:10" x14ac:dyDescent="0.2">
      <c r="B3310" s="7">
        <v>6</v>
      </c>
      <c r="C3310" s="7">
        <v>34</v>
      </c>
      <c r="D3310" s="7">
        <v>-7.0253303394838304E-2</v>
      </c>
      <c r="E3310" s="7">
        <v>-0.12910656483447899</v>
      </c>
      <c r="G3310" s="7">
        <v>6</v>
      </c>
      <c r="H3310" s="7">
        <v>34</v>
      </c>
      <c r="I3310" s="7">
        <v>-6.7986904566404299E-2</v>
      </c>
      <c r="J3310" s="7">
        <v>-0.15585014930780999</v>
      </c>
    </row>
    <row r="3311" spans="2:10" x14ac:dyDescent="0.2">
      <c r="B3311" s="7">
        <v>7</v>
      </c>
      <c r="C3311" s="7">
        <v>34</v>
      </c>
      <c r="D3311" s="7">
        <v>6.0983446702320698E-2</v>
      </c>
      <c r="E3311" s="7">
        <v>0.196502782540738</v>
      </c>
      <c r="G3311" s="7">
        <v>7</v>
      </c>
      <c r="H3311" s="7">
        <v>34</v>
      </c>
      <c r="I3311" s="7">
        <v>5.9942777943458501E-2</v>
      </c>
      <c r="J3311" s="7">
        <v>0.15224323012270999</v>
      </c>
    </row>
    <row r="3312" spans="2:10" x14ac:dyDescent="0.2">
      <c r="B3312" s="7">
        <v>8</v>
      </c>
      <c r="C3312" s="7">
        <v>34</v>
      </c>
      <c r="D3312" s="7">
        <v>0.167753721927169</v>
      </c>
      <c r="E3312" s="7">
        <v>0.17568229756521</v>
      </c>
      <c r="G3312" s="7">
        <v>8</v>
      </c>
      <c r="H3312" s="7">
        <v>34</v>
      </c>
      <c r="I3312" s="7">
        <v>0.16511644647905699</v>
      </c>
      <c r="J3312" s="7">
        <v>8.7245465719108004E-2</v>
      </c>
    </row>
    <row r="3313" spans="2:10" x14ac:dyDescent="0.2">
      <c r="B3313" s="7">
        <v>9</v>
      </c>
      <c r="C3313" s="7">
        <v>34</v>
      </c>
      <c r="D3313" s="7">
        <v>-0.207489432646145</v>
      </c>
      <c r="E3313" s="7">
        <v>-0.11675547984486</v>
      </c>
      <c r="G3313" s="7">
        <v>9</v>
      </c>
      <c r="H3313" s="7">
        <v>34</v>
      </c>
      <c r="I3313" s="7">
        <v>-0.20111299229438201</v>
      </c>
      <c r="J3313" s="7">
        <v>-4.8258231571945302E-2</v>
      </c>
    </row>
    <row r="3314" spans="2:10" x14ac:dyDescent="0.2">
      <c r="B3314" s="7">
        <v>10</v>
      </c>
      <c r="C3314" s="7">
        <v>34</v>
      </c>
      <c r="D3314" s="7">
        <v>-8.2865068337186501E-2</v>
      </c>
      <c r="E3314" s="7">
        <v>-1.9919772975444301E-2</v>
      </c>
      <c r="G3314" s="7">
        <v>10</v>
      </c>
      <c r="H3314" s="7">
        <v>34</v>
      </c>
      <c r="I3314" s="7">
        <v>-7.9879525322295905E-2</v>
      </c>
      <c r="J3314" s="7">
        <v>-9.3391231767027294E-2</v>
      </c>
    </row>
    <row r="3315" spans="2:10" x14ac:dyDescent="0.2">
      <c r="B3315" s="7">
        <v>11</v>
      </c>
      <c r="C3315" s="7">
        <v>34</v>
      </c>
      <c r="D3315" s="7">
        <v>0.13785248448078199</v>
      </c>
      <c r="E3315" s="7">
        <v>-7.3261533545778704E-2</v>
      </c>
      <c r="G3315" s="7">
        <v>11</v>
      </c>
      <c r="H3315" s="7">
        <v>34</v>
      </c>
      <c r="I3315" s="7">
        <v>0.13499062468297601</v>
      </c>
      <c r="J3315" s="7">
        <v>-9.1719367358628304E-2</v>
      </c>
    </row>
    <row r="3316" spans="2:10" x14ac:dyDescent="0.2">
      <c r="B3316" s="7">
        <v>12</v>
      </c>
      <c r="C3316" s="7">
        <v>34</v>
      </c>
      <c r="D3316" s="7">
        <v>6.0261206303406901E-2</v>
      </c>
      <c r="E3316" s="7">
        <v>-8.9389928346133005E-2</v>
      </c>
      <c r="G3316" s="7">
        <v>12</v>
      </c>
      <c r="H3316" s="7">
        <v>34</v>
      </c>
      <c r="I3316" s="7">
        <v>5.9483205693938501E-2</v>
      </c>
      <c r="J3316" s="7">
        <v>8.5422207888186097E-4</v>
      </c>
    </row>
    <row r="3317" spans="2:10" x14ac:dyDescent="0.2">
      <c r="B3317" s="7">
        <v>13</v>
      </c>
      <c r="C3317" s="7">
        <v>34</v>
      </c>
      <c r="D3317" s="7">
        <v>-5.2839324738189801E-2</v>
      </c>
      <c r="E3317" s="7">
        <v>-7.5887676225171702E-2</v>
      </c>
      <c r="G3317" s="7">
        <v>13</v>
      </c>
      <c r="H3317" s="7">
        <v>34</v>
      </c>
      <c r="I3317" s="7">
        <v>-5.0553925526026298E-2</v>
      </c>
      <c r="J3317" s="7">
        <v>7.5831968274950902E-3</v>
      </c>
    </row>
    <row r="3318" spans="2:10" x14ac:dyDescent="0.2">
      <c r="B3318" s="7">
        <v>14</v>
      </c>
      <c r="C3318" s="7">
        <v>34</v>
      </c>
      <c r="D3318" s="7">
        <v>-5.0321242487537901E-2</v>
      </c>
      <c r="E3318" s="7">
        <v>-0.11085891736735599</v>
      </c>
      <c r="G3318" s="7">
        <v>14</v>
      </c>
      <c r="H3318" s="7">
        <v>34</v>
      </c>
      <c r="I3318" s="7">
        <v>-4.9476561534604002E-2</v>
      </c>
      <c r="J3318" s="7">
        <v>-0.146186380459955</v>
      </c>
    </row>
    <row r="3319" spans="2:10" x14ac:dyDescent="0.2">
      <c r="B3319" s="7">
        <v>15</v>
      </c>
      <c r="C3319" s="7">
        <v>34</v>
      </c>
      <c r="D3319" s="7">
        <v>7.5944464379666093E-2</v>
      </c>
      <c r="E3319" s="7">
        <v>8.7883486054112198E-2</v>
      </c>
      <c r="G3319" s="7">
        <v>15</v>
      </c>
      <c r="H3319" s="7">
        <v>34</v>
      </c>
      <c r="I3319" s="7">
        <v>7.4781746478992994E-2</v>
      </c>
      <c r="J3319" s="7">
        <v>9.0790358808836999E-2</v>
      </c>
    </row>
    <row r="3320" spans="2:10" x14ac:dyDescent="0.2">
      <c r="B3320" s="7">
        <v>16</v>
      </c>
      <c r="C3320" s="7">
        <v>34</v>
      </c>
      <c r="D3320" s="7">
        <v>-1.25223060974138E-2</v>
      </c>
      <c r="E3320" s="7">
        <v>3.3311379140080498E-2</v>
      </c>
      <c r="G3320" s="7">
        <v>16</v>
      </c>
      <c r="H3320" s="7">
        <v>34</v>
      </c>
      <c r="I3320" s="7">
        <v>-1.36630865482203E-2</v>
      </c>
      <c r="J3320" s="7">
        <v>-9.43472530030878E-2</v>
      </c>
    </row>
    <row r="3321" spans="2:10" x14ac:dyDescent="0.2">
      <c r="B3321" s="7">
        <v>17</v>
      </c>
      <c r="C3321" s="7">
        <v>34</v>
      </c>
      <c r="D3321" s="7">
        <v>-3.3998468733635399E-2</v>
      </c>
      <c r="E3321" s="7">
        <v>1.32419942563553E-2</v>
      </c>
      <c r="G3321" s="7">
        <v>17</v>
      </c>
      <c r="H3321" s="7">
        <v>34</v>
      </c>
      <c r="I3321" s="7">
        <v>-3.3356524976648302E-2</v>
      </c>
      <c r="J3321" s="7">
        <v>-8.3258690892383996E-2</v>
      </c>
    </row>
    <row r="3322" spans="2:10" x14ac:dyDescent="0.2">
      <c r="B3322" s="7">
        <v>18</v>
      </c>
      <c r="C3322" s="7">
        <v>34</v>
      </c>
      <c r="D3322" s="7">
        <v>-3.1997257757567801E-2</v>
      </c>
      <c r="E3322" s="7">
        <v>-8.8231293256290796E-2</v>
      </c>
      <c r="G3322" s="7">
        <v>18</v>
      </c>
      <c r="H3322" s="7">
        <v>34</v>
      </c>
      <c r="I3322" s="7">
        <v>-3.1515705552849702E-2</v>
      </c>
      <c r="J3322" s="7">
        <v>3.2254081940899397E-2</v>
      </c>
    </row>
    <row r="3323" spans="2:10" x14ac:dyDescent="0.2">
      <c r="B3323" s="7">
        <v>19</v>
      </c>
      <c r="C3323" s="7">
        <v>34</v>
      </c>
      <c r="D3323" s="7">
        <v>0.25685494852490498</v>
      </c>
      <c r="E3323" s="7">
        <v>0.36899979165109997</v>
      </c>
      <c r="G3323" s="7">
        <v>19</v>
      </c>
      <c r="H3323" s="7">
        <v>34</v>
      </c>
      <c r="I3323" s="7">
        <v>0.25755769328061401</v>
      </c>
      <c r="J3323" s="7">
        <v>0.25091484882477599</v>
      </c>
    </row>
    <row r="3324" spans="2:10" x14ac:dyDescent="0.2">
      <c r="B3324" s="7">
        <v>20</v>
      </c>
      <c r="C3324" s="7">
        <v>34</v>
      </c>
      <c r="D3324" s="7">
        <v>-2.7295466616777699E-2</v>
      </c>
      <c r="E3324" s="7">
        <v>-8.4559286823804296E-3</v>
      </c>
      <c r="G3324" s="7">
        <v>20</v>
      </c>
      <c r="H3324" s="7">
        <v>34</v>
      </c>
      <c r="I3324" s="7">
        <v>-2.7218854798951999E-2</v>
      </c>
      <c r="J3324" s="7">
        <v>-5.8760882075470797E-2</v>
      </c>
    </row>
    <row r="3325" spans="2:10" x14ac:dyDescent="0.2">
      <c r="B3325" s="7">
        <v>21</v>
      </c>
      <c r="C3325" s="7">
        <v>34</v>
      </c>
      <c r="D3325" s="7">
        <v>2.3996847313323001E-2</v>
      </c>
      <c r="E3325" s="7">
        <v>-6.2625709186412401E-2</v>
      </c>
      <c r="G3325" s="7">
        <v>21</v>
      </c>
      <c r="H3325" s="7">
        <v>34</v>
      </c>
      <c r="I3325" s="7">
        <v>2.3732066606264399E-2</v>
      </c>
      <c r="J3325" s="7">
        <v>-3.28813747660694E-2</v>
      </c>
    </row>
    <row r="3326" spans="2:10" x14ac:dyDescent="0.2">
      <c r="B3326" s="7">
        <v>22</v>
      </c>
      <c r="C3326" s="7">
        <v>34</v>
      </c>
      <c r="D3326" s="7">
        <v>-0.1080476884575</v>
      </c>
      <c r="E3326" s="7">
        <v>-1.0639515511398299E-2</v>
      </c>
      <c r="G3326" s="7">
        <v>22</v>
      </c>
      <c r="H3326" s="7">
        <v>34</v>
      </c>
      <c r="I3326" s="7">
        <v>-0.105141867069238</v>
      </c>
      <c r="J3326" s="7">
        <v>-6.9044164072446207E-2</v>
      </c>
    </row>
    <row r="3327" spans="2:10" x14ac:dyDescent="0.2">
      <c r="B3327" s="7">
        <v>23</v>
      </c>
      <c r="C3327" s="7">
        <v>34</v>
      </c>
      <c r="D3327" s="7">
        <v>6.2627140818722907E-2</v>
      </c>
      <c r="E3327" s="7">
        <v>2.0463731457660998E-2</v>
      </c>
      <c r="G3327" s="7">
        <v>23</v>
      </c>
      <c r="H3327" s="7">
        <v>34</v>
      </c>
      <c r="I3327" s="7">
        <v>6.1439509492843498E-2</v>
      </c>
      <c r="J3327" s="7">
        <v>8.5272524858406307E-2</v>
      </c>
    </row>
    <row r="3328" spans="2:10" x14ac:dyDescent="0.2">
      <c r="B3328" s="7">
        <v>24</v>
      </c>
      <c r="C3328" s="7">
        <v>34</v>
      </c>
      <c r="D3328" s="7">
        <v>0.150539468209478</v>
      </c>
      <c r="E3328" s="7">
        <v>6.5590541071347097E-2</v>
      </c>
      <c r="G3328" s="7">
        <v>24</v>
      </c>
      <c r="H3328" s="7">
        <v>34</v>
      </c>
      <c r="I3328" s="7">
        <v>0.14785276078544601</v>
      </c>
      <c r="J3328" s="7">
        <v>0.10504224701467001</v>
      </c>
    </row>
    <row r="3329" spans="2:10" x14ac:dyDescent="0.2">
      <c r="B3329" s="7">
        <v>25</v>
      </c>
      <c r="C3329" s="7">
        <v>34</v>
      </c>
      <c r="D3329" s="7">
        <v>0.256386633682672</v>
      </c>
      <c r="E3329" s="7">
        <v>0.15424494838064001</v>
      </c>
      <c r="G3329" s="7">
        <v>25</v>
      </c>
      <c r="H3329" s="7">
        <v>34</v>
      </c>
      <c r="I3329" s="7">
        <v>0.25532808468696799</v>
      </c>
      <c r="J3329" s="7">
        <v>0.12686072638406401</v>
      </c>
    </row>
    <row r="3330" spans="2:10" x14ac:dyDescent="0.2">
      <c r="B3330" s="7">
        <v>26</v>
      </c>
      <c r="C3330" s="7">
        <v>34</v>
      </c>
      <c r="D3330" s="7">
        <v>5.2014149228305898E-2</v>
      </c>
      <c r="E3330" s="7">
        <v>-2.0064792429146799E-2</v>
      </c>
      <c r="G3330" s="7">
        <v>26</v>
      </c>
      <c r="H3330" s="7">
        <v>34</v>
      </c>
      <c r="I3330" s="7">
        <v>5.1339355469553802E-2</v>
      </c>
      <c r="J3330" s="7">
        <v>2.8477395686373998E-2</v>
      </c>
    </row>
    <row r="3331" spans="2:10" x14ac:dyDescent="0.2">
      <c r="B3331" s="7">
        <v>27</v>
      </c>
      <c r="C3331" s="7">
        <v>34</v>
      </c>
      <c r="D3331" s="7">
        <v>1.4646771106097099E-3</v>
      </c>
      <c r="E3331" s="7">
        <v>4.26859556651644E-2</v>
      </c>
      <c r="G3331" s="7">
        <v>27</v>
      </c>
      <c r="H3331" s="7">
        <v>34</v>
      </c>
      <c r="I3331" s="7">
        <v>1.8631985969666E-3</v>
      </c>
      <c r="J3331" s="7">
        <v>1.14649348463729E-2</v>
      </c>
    </row>
    <row r="3332" spans="2:10" x14ac:dyDescent="0.2">
      <c r="B3332" s="7">
        <v>28</v>
      </c>
      <c r="C3332" s="7">
        <v>34</v>
      </c>
      <c r="D3332" s="7">
        <v>-0.17389643627287299</v>
      </c>
      <c r="E3332" s="7">
        <v>-6.3355618131632596E-2</v>
      </c>
      <c r="G3332" s="7">
        <v>28</v>
      </c>
      <c r="H3332" s="7">
        <v>34</v>
      </c>
      <c r="I3332" s="7">
        <v>-0.17548049536391699</v>
      </c>
      <c r="J3332" s="7">
        <v>-6.7423336353042998E-2</v>
      </c>
    </row>
    <row r="3333" spans="2:10" x14ac:dyDescent="0.2">
      <c r="B3333" s="7">
        <v>29</v>
      </c>
      <c r="C3333" s="7">
        <v>34</v>
      </c>
      <c r="D3333" s="7">
        <v>2.1866721273406501E-2</v>
      </c>
      <c r="E3333" s="7">
        <v>-3.3947630317014102E-2</v>
      </c>
      <c r="G3333" s="7">
        <v>29</v>
      </c>
      <c r="H3333" s="7">
        <v>34</v>
      </c>
      <c r="I3333" s="7">
        <v>2.1814998402469098E-2</v>
      </c>
      <c r="J3333" s="7">
        <v>1.30143808598078E-2</v>
      </c>
    </row>
    <row r="3334" spans="2:10" x14ac:dyDescent="0.2">
      <c r="B3334" s="7">
        <v>30</v>
      </c>
      <c r="C3334" s="7">
        <v>34</v>
      </c>
      <c r="D3334" s="7">
        <v>0.12243396143775399</v>
      </c>
      <c r="E3334" s="7">
        <v>1.0223847579100101E-2</v>
      </c>
      <c r="G3334" s="7">
        <v>30</v>
      </c>
      <c r="H3334" s="7">
        <v>34</v>
      </c>
      <c r="I3334" s="7">
        <v>0.119288751094571</v>
      </c>
      <c r="J3334" s="7">
        <v>0.20600561949996901</v>
      </c>
    </row>
    <row r="3335" spans="2:10" x14ac:dyDescent="0.2">
      <c r="B3335" s="7">
        <v>31</v>
      </c>
      <c r="C3335" s="7">
        <v>34</v>
      </c>
      <c r="D3335" s="7">
        <v>1.9029006148525901E-2</v>
      </c>
      <c r="E3335" s="7">
        <v>7.5673800043181999E-2</v>
      </c>
      <c r="G3335" s="7">
        <v>31</v>
      </c>
      <c r="H3335" s="7">
        <v>34</v>
      </c>
      <c r="I3335" s="7">
        <v>1.86670527656769E-2</v>
      </c>
      <c r="J3335" s="7">
        <v>0.108488994168161</v>
      </c>
    </row>
    <row r="3336" spans="2:10" x14ac:dyDescent="0.2">
      <c r="B3336" s="7">
        <v>32</v>
      </c>
      <c r="C3336" s="7">
        <v>34</v>
      </c>
      <c r="D3336" s="7">
        <v>4.0562588641685996E-3</v>
      </c>
      <c r="E3336" s="7">
        <v>2.23289383155976E-2</v>
      </c>
      <c r="G3336" s="7">
        <v>32</v>
      </c>
      <c r="H3336" s="7">
        <v>34</v>
      </c>
      <c r="I3336" s="7">
        <v>4.0168796210702197E-3</v>
      </c>
      <c r="J3336" s="7">
        <v>-1.5677136042684801E-2</v>
      </c>
    </row>
    <row r="3337" spans="2:10" x14ac:dyDescent="0.2">
      <c r="B3337" s="7">
        <v>33</v>
      </c>
      <c r="C3337" s="7">
        <v>34</v>
      </c>
      <c r="D3337" s="7">
        <v>1.5972257048646899E-2</v>
      </c>
      <c r="E3337" s="7">
        <v>-5.8508382200800603E-2</v>
      </c>
      <c r="G3337" s="7">
        <v>33</v>
      </c>
      <c r="H3337" s="7">
        <v>34</v>
      </c>
      <c r="I3337" s="7">
        <v>1.6276580941290999E-2</v>
      </c>
      <c r="J3337" s="7">
        <v>7.9347365895559505E-2</v>
      </c>
    </row>
    <row r="3338" spans="2:10" x14ac:dyDescent="0.2">
      <c r="B3338" s="7">
        <v>34</v>
      </c>
      <c r="C3338" s="7">
        <v>34</v>
      </c>
      <c r="D3338" s="7">
        <v>-2.46665432031055E-2</v>
      </c>
      <c r="E3338" s="7">
        <v>-0.14656473527626299</v>
      </c>
      <c r="G3338" s="7">
        <v>34</v>
      </c>
      <c r="H3338" s="7">
        <v>34</v>
      </c>
      <c r="I3338" s="7">
        <v>-2.4761359944537101E-2</v>
      </c>
      <c r="J3338" s="7">
        <v>-2.0545000754191599E-2</v>
      </c>
    </row>
    <row r="3339" spans="2:10" x14ac:dyDescent="0.2">
      <c r="B3339" s="7">
        <v>35</v>
      </c>
      <c r="C3339" s="7">
        <v>34</v>
      </c>
      <c r="D3339" s="7">
        <v>-0.14740696808989001</v>
      </c>
      <c r="E3339" s="7">
        <v>9.4347756949718004E-2</v>
      </c>
      <c r="G3339" s="7">
        <v>35</v>
      </c>
      <c r="H3339" s="7">
        <v>34</v>
      </c>
      <c r="I3339" s="7">
        <v>-0.14539086580695601</v>
      </c>
      <c r="J3339" s="7">
        <v>-3.2278838232617298E-2</v>
      </c>
    </row>
    <row r="3340" spans="2:10" x14ac:dyDescent="0.2">
      <c r="B3340" s="7">
        <v>36</v>
      </c>
      <c r="C3340" s="7">
        <v>34</v>
      </c>
      <c r="D3340" s="7">
        <v>4.7301444402360303E-2</v>
      </c>
      <c r="E3340" s="7">
        <v>0.11875874306546701</v>
      </c>
      <c r="G3340" s="7">
        <v>36</v>
      </c>
      <c r="H3340" s="7">
        <v>34</v>
      </c>
      <c r="I3340" s="7">
        <v>4.6739339822423197E-2</v>
      </c>
      <c r="J3340" s="7">
        <v>3.0268169581811201E-2</v>
      </c>
    </row>
    <row r="3341" spans="2:10" x14ac:dyDescent="0.2">
      <c r="B3341" s="7">
        <v>37</v>
      </c>
      <c r="C3341" s="7">
        <v>34</v>
      </c>
      <c r="D3341" s="7">
        <v>6.0796653103704301E-2</v>
      </c>
      <c r="E3341" s="7">
        <v>7.01889584235946E-2</v>
      </c>
      <c r="G3341" s="7">
        <v>37</v>
      </c>
      <c r="H3341" s="7">
        <v>34</v>
      </c>
      <c r="I3341" s="7">
        <v>6.0236613608798201E-2</v>
      </c>
      <c r="J3341" s="7">
        <v>3.5392068355665898E-2</v>
      </c>
    </row>
    <row r="3342" spans="2:10" x14ac:dyDescent="0.2">
      <c r="B3342" s="7">
        <v>38</v>
      </c>
      <c r="C3342" s="7">
        <v>34</v>
      </c>
      <c r="D3342" s="7">
        <v>-1.9067910797435399E-2</v>
      </c>
      <c r="E3342" s="7">
        <v>4.6333897521284598E-2</v>
      </c>
      <c r="G3342" s="7">
        <v>38</v>
      </c>
      <c r="H3342" s="7">
        <v>34</v>
      </c>
      <c r="I3342" s="7">
        <v>-1.8164494509580499E-2</v>
      </c>
      <c r="J3342" s="7">
        <v>4.7279669937555703E-2</v>
      </c>
    </row>
    <row r="3343" spans="2:10" x14ac:dyDescent="0.2">
      <c r="B3343" s="7">
        <v>39</v>
      </c>
      <c r="C3343" s="7">
        <v>34</v>
      </c>
      <c r="D3343" s="7">
        <v>7.6579973043306104E-2</v>
      </c>
      <c r="E3343" s="7">
        <v>-6.4363833922146604E-2</v>
      </c>
      <c r="G3343" s="7">
        <v>39</v>
      </c>
      <c r="H3343" s="7">
        <v>34</v>
      </c>
      <c r="I3343" s="7">
        <v>7.4965792639258802E-2</v>
      </c>
      <c r="J3343" s="7">
        <v>7.5345068536689704E-3</v>
      </c>
    </row>
    <row r="3344" spans="2:10" x14ac:dyDescent="0.2">
      <c r="B3344" s="7">
        <v>40</v>
      </c>
      <c r="C3344" s="7">
        <v>34</v>
      </c>
      <c r="D3344" s="7">
        <v>1.6694559977663601E-2</v>
      </c>
      <c r="E3344" s="7">
        <v>-1.8787794789726101E-2</v>
      </c>
      <c r="G3344" s="7">
        <v>40</v>
      </c>
      <c r="H3344" s="7">
        <v>34</v>
      </c>
      <c r="I3344" s="7">
        <v>1.6774107986750102E-2</v>
      </c>
      <c r="J3344" s="7">
        <v>-1.9916780720855301E-2</v>
      </c>
    </row>
    <row r="3345" spans="2:10" x14ac:dyDescent="0.2">
      <c r="B3345" s="7">
        <v>41</v>
      </c>
      <c r="C3345" s="7">
        <v>34</v>
      </c>
      <c r="D3345" s="7">
        <v>0.103694095965013</v>
      </c>
      <c r="E3345" s="7">
        <v>4.8209260530969203E-2</v>
      </c>
      <c r="G3345" s="7">
        <v>41</v>
      </c>
      <c r="H3345" s="7">
        <v>34</v>
      </c>
      <c r="I3345" s="7">
        <v>0.10236730456938101</v>
      </c>
      <c r="J3345" s="7">
        <v>-2.1941019692792298E-2</v>
      </c>
    </row>
    <row r="3346" spans="2:10" x14ac:dyDescent="0.2">
      <c r="B3346" s="7">
        <v>42</v>
      </c>
      <c r="C3346" s="7">
        <v>34</v>
      </c>
      <c r="D3346" s="7">
        <v>6.7268864690675001E-2</v>
      </c>
      <c r="E3346" s="7">
        <v>3.3211697943200703E-2</v>
      </c>
      <c r="G3346" s="7">
        <v>42</v>
      </c>
      <c r="H3346" s="7">
        <v>34</v>
      </c>
      <c r="I3346" s="7">
        <v>6.6708169995049402E-2</v>
      </c>
      <c r="J3346" s="7">
        <v>0.22107400000792499</v>
      </c>
    </row>
    <row r="3347" spans="2:10" x14ac:dyDescent="0.2">
      <c r="B3347" s="7">
        <v>43</v>
      </c>
      <c r="C3347" s="7">
        <v>34</v>
      </c>
      <c r="D3347" s="7">
        <v>0.124247278791139</v>
      </c>
      <c r="E3347" s="7">
        <v>0.104790057869248</v>
      </c>
      <c r="G3347" s="7">
        <v>43</v>
      </c>
      <c r="H3347" s="7">
        <v>34</v>
      </c>
      <c r="I3347" s="7">
        <v>0.12254300961844899</v>
      </c>
      <c r="J3347" s="7">
        <v>0.142880833468332</v>
      </c>
    </row>
    <row r="3348" spans="2:10" x14ac:dyDescent="0.2">
      <c r="B3348" s="7">
        <v>44</v>
      </c>
      <c r="C3348" s="7">
        <v>34</v>
      </c>
      <c r="D3348" s="7">
        <v>-6.5211901650456205E-2</v>
      </c>
      <c r="E3348" s="7">
        <v>-6.1889490638546499E-2</v>
      </c>
      <c r="G3348" s="7">
        <v>44</v>
      </c>
      <c r="H3348" s="7">
        <v>34</v>
      </c>
      <c r="I3348" s="7">
        <v>-6.5572489209023005E-2</v>
      </c>
      <c r="J3348" s="7">
        <v>5.5132099001403E-2</v>
      </c>
    </row>
    <row r="3349" spans="2:10" x14ac:dyDescent="0.2">
      <c r="B3349" s="7">
        <v>45</v>
      </c>
      <c r="C3349" s="7">
        <v>34</v>
      </c>
      <c r="D3349" s="7">
        <v>2.6530690492673901E-2</v>
      </c>
      <c r="E3349" s="7">
        <v>0.113469144266941</v>
      </c>
      <c r="G3349" s="7">
        <v>45</v>
      </c>
      <c r="H3349" s="7">
        <v>34</v>
      </c>
      <c r="I3349" s="7">
        <v>2.6304230023468399E-2</v>
      </c>
      <c r="J3349" s="7">
        <v>2.8821925766217199E-2</v>
      </c>
    </row>
    <row r="3350" spans="2:10" x14ac:dyDescent="0.2">
      <c r="B3350" s="7">
        <v>46</v>
      </c>
      <c r="C3350" s="7">
        <v>34</v>
      </c>
      <c r="D3350" s="7">
        <v>0.1623409126581</v>
      </c>
      <c r="E3350" s="7">
        <v>4.6206316032674402E-2</v>
      </c>
      <c r="G3350" s="7">
        <v>46</v>
      </c>
      <c r="H3350" s="7">
        <v>34</v>
      </c>
      <c r="I3350" s="7">
        <v>0.16087678567414701</v>
      </c>
      <c r="J3350" s="7">
        <v>8.0667896823676699E-2</v>
      </c>
    </row>
    <row r="3351" spans="2:10" x14ac:dyDescent="0.2">
      <c r="B3351" s="7">
        <v>47</v>
      </c>
      <c r="C3351" s="7">
        <v>34</v>
      </c>
      <c r="D3351" s="7">
        <v>2.14292527535687E-2</v>
      </c>
      <c r="E3351" s="7">
        <v>8.9513431390480805E-2</v>
      </c>
      <c r="G3351" s="7">
        <v>47</v>
      </c>
      <c r="H3351" s="7">
        <v>34</v>
      </c>
      <c r="I3351" s="7">
        <v>2.13138391971999E-2</v>
      </c>
      <c r="J3351" s="7">
        <v>0.109507600735677</v>
      </c>
    </row>
    <row r="3352" spans="2:10" x14ac:dyDescent="0.2">
      <c r="B3352" s="7">
        <v>48</v>
      </c>
      <c r="C3352" s="7">
        <v>34</v>
      </c>
      <c r="D3352" s="7">
        <v>-1.88291832254288E-2</v>
      </c>
      <c r="E3352" s="7">
        <v>-6.92220387930957E-2</v>
      </c>
      <c r="G3352" s="7">
        <v>48</v>
      </c>
      <c r="H3352" s="7">
        <v>34</v>
      </c>
      <c r="I3352" s="7">
        <v>-1.9412530064493599E-2</v>
      </c>
      <c r="J3352" s="7">
        <v>7.3436348528613096E-2</v>
      </c>
    </row>
    <row r="3353" spans="2:10" x14ac:dyDescent="0.2">
      <c r="B3353" s="7">
        <v>49</v>
      </c>
      <c r="C3353" s="7">
        <v>34</v>
      </c>
      <c r="D3353" s="7">
        <v>6.4285923245499504E-2</v>
      </c>
      <c r="E3353" s="7">
        <v>0.109843900797383</v>
      </c>
      <c r="G3353" s="7">
        <v>49</v>
      </c>
      <c r="H3353" s="7">
        <v>34</v>
      </c>
      <c r="I3353" s="7">
        <v>6.3402995449448996E-2</v>
      </c>
      <c r="J3353" s="7">
        <v>3.1734203284191402E-2</v>
      </c>
    </row>
    <row r="3354" spans="2:10" x14ac:dyDescent="0.2">
      <c r="B3354" s="7">
        <v>50</v>
      </c>
      <c r="C3354" s="7">
        <v>34</v>
      </c>
      <c r="D3354" s="7">
        <v>1.13909269855847E-2</v>
      </c>
      <c r="E3354" s="7">
        <v>1.38309892096267E-3</v>
      </c>
      <c r="G3354" s="7">
        <v>50</v>
      </c>
      <c r="H3354" s="7">
        <v>34</v>
      </c>
      <c r="I3354" s="7">
        <v>1.1404762446408E-2</v>
      </c>
      <c r="J3354" s="7">
        <v>-0.12365704269071499</v>
      </c>
    </row>
    <row r="3355" spans="2:10" x14ac:dyDescent="0.2">
      <c r="B3355" s="7">
        <v>51</v>
      </c>
      <c r="C3355" s="7">
        <v>34</v>
      </c>
      <c r="D3355" s="7">
        <v>1.46157477547284E-2</v>
      </c>
      <c r="E3355" s="7">
        <v>3.6922053053217503E-2</v>
      </c>
      <c r="G3355" s="7">
        <v>51</v>
      </c>
      <c r="H3355" s="7">
        <v>34</v>
      </c>
      <c r="I3355" s="7">
        <v>1.4627885295405801E-2</v>
      </c>
      <c r="J3355" s="7">
        <v>6.3515993057467997E-3</v>
      </c>
    </row>
    <row r="3356" spans="2:10" x14ac:dyDescent="0.2">
      <c r="B3356" s="7">
        <v>52</v>
      </c>
      <c r="C3356" s="7">
        <v>34</v>
      </c>
      <c r="D3356" s="7">
        <v>-8.3801264264478093E-3</v>
      </c>
      <c r="E3356" s="7">
        <v>8.5614117246997495E-2</v>
      </c>
      <c r="G3356" s="7">
        <v>52</v>
      </c>
      <c r="H3356" s="7">
        <v>34</v>
      </c>
      <c r="I3356" s="7">
        <v>-7.53239172194764E-3</v>
      </c>
      <c r="J3356" s="7">
        <v>4.1894817319177803E-2</v>
      </c>
    </row>
    <row r="3357" spans="2:10" x14ac:dyDescent="0.2">
      <c r="B3357" s="7">
        <v>53</v>
      </c>
      <c r="C3357" s="7">
        <v>34</v>
      </c>
      <c r="D3357" s="7">
        <v>8.7320672182489307E-3</v>
      </c>
      <c r="E3357" s="7">
        <v>-3.5508263314309098E-2</v>
      </c>
      <c r="G3357" s="7">
        <v>53</v>
      </c>
      <c r="H3357" s="7">
        <v>34</v>
      </c>
      <c r="I3357" s="7">
        <v>8.2202082803917199E-3</v>
      </c>
      <c r="J3357" s="7">
        <v>-1.59133235813851E-2</v>
      </c>
    </row>
    <row r="3358" spans="2:10" x14ac:dyDescent="0.2">
      <c r="B3358" s="7">
        <v>54</v>
      </c>
      <c r="C3358" s="7">
        <v>34</v>
      </c>
      <c r="D3358" s="7">
        <v>-0.118527895015735</v>
      </c>
      <c r="E3358" s="7">
        <v>-2.2417791442324E-2</v>
      </c>
      <c r="G3358" s="7">
        <v>54</v>
      </c>
      <c r="H3358" s="7">
        <v>34</v>
      </c>
      <c r="I3358" s="7">
        <v>-0.117252872874565</v>
      </c>
      <c r="J3358" s="7">
        <v>-9.7363118136864393E-2</v>
      </c>
    </row>
    <row r="3359" spans="2:10" x14ac:dyDescent="0.2">
      <c r="B3359" s="7">
        <v>55</v>
      </c>
      <c r="C3359" s="7">
        <v>34</v>
      </c>
      <c r="D3359" s="7">
        <v>-1.8017588498999301E-2</v>
      </c>
      <c r="E3359" s="7">
        <v>5.4333932707538501E-2</v>
      </c>
      <c r="G3359" s="7">
        <v>55</v>
      </c>
      <c r="H3359" s="7">
        <v>34</v>
      </c>
      <c r="I3359" s="7">
        <v>-1.6683517297321902E-2</v>
      </c>
      <c r="J3359" s="7">
        <v>-1.6743602020312699E-2</v>
      </c>
    </row>
    <row r="3360" spans="2:10" x14ac:dyDescent="0.2">
      <c r="B3360" s="7">
        <v>56</v>
      </c>
      <c r="C3360" s="7">
        <v>34</v>
      </c>
      <c r="D3360" s="7">
        <v>-1.6782849110554401E-2</v>
      </c>
      <c r="E3360" s="7">
        <v>-5.9855635921323397E-2</v>
      </c>
      <c r="G3360" s="7">
        <v>56</v>
      </c>
      <c r="H3360" s="7">
        <v>34</v>
      </c>
      <c r="I3360" s="7">
        <v>-1.61361483957378E-2</v>
      </c>
      <c r="J3360" s="7">
        <v>-1.55859319722147E-2</v>
      </c>
    </row>
    <row r="3361" spans="2:10" x14ac:dyDescent="0.2">
      <c r="B3361" s="7">
        <v>57</v>
      </c>
      <c r="C3361" s="7">
        <v>34</v>
      </c>
      <c r="D3361" s="7">
        <v>2.22574100346762E-4</v>
      </c>
      <c r="E3361" s="7">
        <v>-2.15093861198987E-2</v>
      </c>
      <c r="G3361" s="7">
        <v>57</v>
      </c>
      <c r="H3361" s="7">
        <v>34</v>
      </c>
      <c r="I3361" s="7">
        <v>3.20142210261665E-4</v>
      </c>
      <c r="J3361" s="7">
        <v>-6.37747254698251E-2</v>
      </c>
    </row>
    <row r="3362" spans="2:10" x14ac:dyDescent="0.2">
      <c r="B3362" s="7">
        <v>58</v>
      </c>
      <c r="C3362" s="7">
        <v>34</v>
      </c>
      <c r="D3362" s="7">
        <v>-5.5926544416058398E-2</v>
      </c>
      <c r="E3362" s="7">
        <v>5.9477390452174803E-2</v>
      </c>
      <c r="G3362" s="7">
        <v>58</v>
      </c>
      <c r="H3362" s="7">
        <v>34</v>
      </c>
      <c r="I3362" s="7">
        <v>-5.6912271986675499E-2</v>
      </c>
      <c r="J3362" s="7">
        <v>-3.7615941540698498E-3</v>
      </c>
    </row>
    <row r="3363" spans="2:10" x14ac:dyDescent="0.2">
      <c r="B3363" s="7">
        <v>59</v>
      </c>
      <c r="C3363" s="7">
        <v>34</v>
      </c>
      <c r="D3363" s="7">
        <v>-0.153813475593679</v>
      </c>
      <c r="E3363" s="7">
        <v>-0.102036956115893</v>
      </c>
      <c r="G3363" s="7">
        <v>59</v>
      </c>
      <c r="H3363" s="7">
        <v>34</v>
      </c>
      <c r="I3363" s="7">
        <v>-0.15003507122537801</v>
      </c>
      <c r="J3363" s="7">
        <v>2.8765440200897899E-2</v>
      </c>
    </row>
    <row r="3364" spans="2:10" x14ac:dyDescent="0.2">
      <c r="B3364" s="7">
        <v>60</v>
      </c>
      <c r="C3364" s="7">
        <v>34</v>
      </c>
      <c r="D3364" s="7">
        <v>4.5353536571635503E-2</v>
      </c>
      <c r="E3364" s="7">
        <v>0.23749891998971201</v>
      </c>
      <c r="G3364" s="7">
        <v>60</v>
      </c>
      <c r="H3364" s="7">
        <v>34</v>
      </c>
      <c r="I3364" s="7">
        <v>4.4807757046778598E-2</v>
      </c>
      <c r="J3364" s="7">
        <v>0.16994134175589401</v>
      </c>
    </row>
    <row r="3365" spans="2:10" x14ac:dyDescent="0.2">
      <c r="B3365" s="7">
        <v>61</v>
      </c>
      <c r="C3365" s="7">
        <v>34</v>
      </c>
      <c r="D3365" s="7">
        <v>-7.7957280509730595E-2</v>
      </c>
      <c r="E3365" s="7">
        <v>-4.4322012142482797E-2</v>
      </c>
      <c r="G3365" s="7">
        <v>61</v>
      </c>
      <c r="H3365" s="7">
        <v>34</v>
      </c>
      <c r="I3365" s="7">
        <v>-7.6732453504520001E-2</v>
      </c>
      <c r="J3365" s="7">
        <v>-0.156488241597489</v>
      </c>
    </row>
    <row r="3366" spans="2:10" x14ac:dyDescent="0.2">
      <c r="B3366" s="7">
        <v>62</v>
      </c>
      <c r="C3366" s="7">
        <v>34</v>
      </c>
      <c r="D3366" s="7">
        <v>8.2438926362415899E-3</v>
      </c>
      <c r="E3366" s="7">
        <v>-0.106378472648364</v>
      </c>
      <c r="G3366" s="7">
        <v>62</v>
      </c>
      <c r="H3366" s="7">
        <v>34</v>
      </c>
      <c r="I3366" s="7">
        <v>8.3723144030232195E-3</v>
      </c>
      <c r="J3366" s="7">
        <v>9.3263858874395006E-2</v>
      </c>
    </row>
    <row r="3367" spans="2:10" x14ac:dyDescent="0.2">
      <c r="B3367" s="7">
        <v>63</v>
      </c>
      <c r="C3367" s="7">
        <v>34</v>
      </c>
      <c r="D3367" s="7">
        <v>-0.148074956102345</v>
      </c>
      <c r="E3367" s="7">
        <v>-7.7345778740122398E-2</v>
      </c>
      <c r="G3367" s="7">
        <v>63</v>
      </c>
      <c r="H3367" s="7">
        <v>34</v>
      </c>
      <c r="I3367" s="7">
        <v>-0.14331637015187601</v>
      </c>
      <c r="J3367" s="7">
        <v>-0.14379385289455199</v>
      </c>
    </row>
    <row r="3368" spans="2:10" x14ac:dyDescent="0.2">
      <c r="B3368" s="7">
        <v>64</v>
      </c>
      <c r="C3368" s="7">
        <v>34</v>
      </c>
      <c r="D3368" s="7">
        <v>-0.10503574850981701</v>
      </c>
      <c r="E3368" s="7">
        <v>-2.2124931857397299E-2</v>
      </c>
      <c r="G3368" s="7">
        <v>64</v>
      </c>
      <c r="H3368" s="7">
        <v>34</v>
      </c>
      <c r="I3368" s="7">
        <v>-0.105600849216724</v>
      </c>
      <c r="J3368" s="7">
        <v>1.2449565001698E-2</v>
      </c>
    </row>
    <row r="3369" spans="2:10" x14ac:dyDescent="0.2">
      <c r="B3369" s="7">
        <v>65</v>
      </c>
      <c r="C3369" s="7">
        <v>34</v>
      </c>
      <c r="D3369" s="7">
        <v>-3.11239803693368E-2</v>
      </c>
      <c r="E3369" s="7">
        <v>0.10046650454026</v>
      </c>
      <c r="G3369" s="7">
        <v>65</v>
      </c>
      <c r="H3369" s="7">
        <v>34</v>
      </c>
      <c r="I3369" s="7">
        <v>-3.03560129415965E-2</v>
      </c>
      <c r="J3369" s="7">
        <v>2.4217389362131098E-2</v>
      </c>
    </row>
    <row r="3370" spans="2:10" x14ac:dyDescent="0.2">
      <c r="B3370" s="7">
        <v>66</v>
      </c>
      <c r="C3370" s="7">
        <v>34</v>
      </c>
      <c r="D3370" s="7">
        <v>0.146393373968776</v>
      </c>
      <c r="E3370" s="7">
        <v>7.5595657950817199E-2</v>
      </c>
      <c r="G3370" s="7">
        <v>66</v>
      </c>
      <c r="H3370" s="7">
        <v>34</v>
      </c>
      <c r="I3370" s="7">
        <v>0.14452222228137199</v>
      </c>
      <c r="J3370" s="7">
        <v>0.108839429952082</v>
      </c>
    </row>
    <row r="3371" spans="2:10" x14ac:dyDescent="0.2">
      <c r="B3371" s="7">
        <v>67</v>
      </c>
      <c r="C3371" s="7">
        <v>34</v>
      </c>
      <c r="D3371" s="7">
        <v>0.152593498065141</v>
      </c>
      <c r="E3371" s="7">
        <v>0.104911592206982</v>
      </c>
      <c r="G3371" s="7">
        <v>67</v>
      </c>
      <c r="H3371" s="7">
        <v>34</v>
      </c>
      <c r="I3371" s="7">
        <v>0.149483929051514</v>
      </c>
      <c r="J3371" s="7">
        <v>0.106729967185704</v>
      </c>
    </row>
    <row r="3372" spans="2:10" x14ac:dyDescent="0.2">
      <c r="B3372" s="7">
        <v>68</v>
      </c>
      <c r="C3372" s="7">
        <v>34</v>
      </c>
      <c r="D3372" s="7">
        <v>-0.119714058378094</v>
      </c>
      <c r="E3372" s="7">
        <v>-4.54719830208061E-2</v>
      </c>
      <c r="G3372" s="7">
        <v>68</v>
      </c>
      <c r="H3372" s="7">
        <v>34</v>
      </c>
      <c r="I3372" s="7">
        <v>-0.11323969463919401</v>
      </c>
      <c r="J3372" s="7">
        <v>6.8982890265238503E-2</v>
      </c>
    </row>
    <row r="3373" spans="2:10" x14ac:dyDescent="0.2">
      <c r="B3373" s="7">
        <v>69</v>
      </c>
      <c r="C3373" s="7">
        <v>34</v>
      </c>
      <c r="D3373" s="7">
        <v>-3.18175582834357E-3</v>
      </c>
      <c r="E3373" s="7">
        <v>-0.108325015702673</v>
      </c>
      <c r="G3373" s="7">
        <v>69</v>
      </c>
      <c r="H3373" s="7">
        <v>34</v>
      </c>
      <c r="I3373" s="7">
        <v>-3.2271130884780098E-3</v>
      </c>
      <c r="J3373" s="7">
        <v>3.3912094924240903E-2</v>
      </c>
    </row>
    <row r="3374" spans="2:10" x14ac:dyDescent="0.2">
      <c r="B3374" s="7">
        <v>70</v>
      </c>
      <c r="C3374" s="7">
        <v>34</v>
      </c>
      <c r="D3374" s="7">
        <v>-0.12289454968603</v>
      </c>
      <c r="E3374" s="7">
        <v>-0.29729531869283199</v>
      </c>
      <c r="G3374" s="7">
        <v>70</v>
      </c>
      <c r="H3374" s="7">
        <v>34</v>
      </c>
      <c r="I3374" s="7">
        <v>-0.121581538858941</v>
      </c>
      <c r="J3374" s="7">
        <v>-0.10998612610820301</v>
      </c>
    </row>
    <row r="3375" spans="2:10" x14ac:dyDescent="0.2">
      <c r="B3375" s="7">
        <v>71</v>
      </c>
      <c r="C3375" s="7">
        <v>34</v>
      </c>
      <c r="D3375" s="7">
        <v>8.55841062127638E-3</v>
      </c>
      <c r="E3375" s="7">
        <v>-8.6720017706927201E-3</v>
      </c>
      <c r="G3375" s="7">
        <v>71</v>
      </c>
      <c r="H3375" s="7">
        <v>34</v>
      </c>
      <c r="I3375" s="7">
        <v>8.9723958197298597E-3</v>
      </c>
      <c r="J3375" s="7">
        <v>9.4396695886915793E-3</v>
      </c>
    </row>
    <row r="3376" spans="2:10" x14ac:dyDescent="0.2">
      <c r="B3376" s="7">
        <v>72</v>
      </c>
      <c r="C3376" s="7">
        <v>34</v>
      </c>
      <c r="D3376" s="7">
        <v>0.101608580481719</v>
      </c>
      <c r="E3376" s="7">
        <v>9.8107557565879397E-2</v>
      </c>
      <c r="G3376" s="7">
        <v>72</v>
      </c>
      <c r="H3376" s="7">
        <v>34</v>
      </c>
      <c r="I3376" s="7">
        <v>9.9395185688240198E-2</v>
      </c>
      <c r="J3376" s="7">
        <v>3.29786503466609E-2</v>
      </c>
    </row>
    <row r="3377" spans="2:10" x14ac:dyDescent="0.2">
      <c r="B3377" s="7">
        <v>73</v>
      </c>
      <c r="C3377" s="7">
        <v>34</v>
      </c>
      <c r="D3377" s="7">
        <v>-0.118035255141014</v>
      </c>
      <c r="E3377" s="7">
        <v>3.8590778068169997E-2</v>
      </c>
      <c r="G3377" s="7">
        <v>73</v>
      </c>
      <c r="H3377" s="7">
        <v>34</v>
      </c>
      <c r="I3377" s="7">
        <v>-0.115146641498807</v>
      </c>
      <c r="J3377" s="7">
        <v>-8.0622743798216795E-2</v>
      </c>
    </row>
    <row r="3378" spans="2:10" x14ac:dyDescent="0.2">
      <c r="B3378" s="7">
        <v>74</v>
      </c>
      <c r="C3378" s="7">
        <v>34</v>
      </c>
      <c r="D3378" s="7">
        <v>0.12947932571614101</v>
      </c>
      <c r="E3378" s="7">
        <v>6.0705797164835901E-2</v>
      </c>
      <c r="G3378" s="7">
        <v>74</v>
      </c>
      <c r="H3378" s="7">
        <v>34</v>
      </c>
      <c r="I3378" s="7">
        <v>0.12671042497807</v>
      </c>
      <c r="J3378" s="7">
        <v>8.5968335982320496E-2</v>
      </c>
    </row>
    <row r="3379" spans="2:10" x14ac:dyDescent="0.2">
      <c r="B3379" s="7">
        <v>75</v>
      </c>
      <c r="C3379" s="7">
        <v>34</v>
      </c>
      <c r="D3379" s="7">
        <v>-0.24679017615968701</v>
      </c>
      <c r="E3379" s="7">
        <v>-0.109871130931783</v>
      </c>
      <c r="G3379" s="7">
        <v>75</v>
      </c>
      <c r="H3379" s="7">
        <v>34</v>
      </c>
      <c r="I3379" s="7">
        <v>-0.24452467357264901</v>
      </c>
      <c r="J3379" s="7">
        <v>-0.144293454801913</v>
      </c>
    </row>
    <row r="3380" spans="2:10" x14ac:dyDescent="0.2">
      <c r="B3380" s="7">
        <v>76</v>
      </c>
      <c r="C3380" s="7">
        <v>34</v>
      </c>
      <c r="D3380" s="7">
        <v>4.3851500493135E-2</v>
      </c>
      <c r="E3380" s="7">
        <v>-2.4959333387566399E-2</v>
      </c>
      <c r="G3380" s="7">
        <v>76</v>
      </c>
      <c r="H3380" s="7">
        <v>34</v>
      </c>
      <c r="I3380" s="7">
        <v>4.31829430705006E-2</v>
      </c>
      <c r="J3380" s="7">
        <v>5.5533678423987702E-2</v>
      </c>
    </row>
    <row r="3381" spans="2:10" x14ac:dyDescent="0.2">
      <c r="B3381" s="7">
        <v>77</v>
      </c>
      <c r="C3381" s="7">
        <v>34</v>
      </c>
      <c r="D3381" s="7">
        <v>1.1429059840115699E-2</v>
      </c>
      <c r="E3381" s="7">
        <v>3.9933273622792399E-2</v>
      </c>
      <c r="G3381" s="7">
        <v>77</v>
      </c>
      <c r="H3381" s="7">
        <v>34</v>
      </c>
      <c r="I3381" s="7">
        <v>1.11304777103891E-2</v>
      </c>
      <c r="J3381" s="7">
        <v>1.7925463743010201E-2</v>
      </c>
    </row>
    <row r="3382" spans="2:10" x14ac:dyDescent="0.2">
      <c r="B3382" s="7">
        <v>78</v>
      </c>
      <c r="C3382" s="7">
        <v>34</v>
      </c>
      <c r="D3382" s="7">
        <v>0.11575453684944199</v>
      </c>
      <c r="E3382" s="7">
        <v>8.0572389654907497E-2</v>
      </c>
      <c r="G3382" s="7">
        <v>78</v>
      </c>
      <c r="H3382" s="7">
        <v>34</v>
      </c>
      <c r="I3382" s="7">
        <v>0.11493371531650701</v>
      </c>
      <c r="J3382" s="7">
        <v>0.116455329085714</v>
      </c>
    </row>
    <row r="3383" spans="2:10" x14ac:dyDescent="0.2">
      <c r="B3383" s="7">
        <v>79</v>
      </c>
      <c r="C3383" s="7">
        <v>34</v>
      </c>
      <c r="D3383" s="7">
        <v>4.6632316092057202E-2</v>
      </c>
      <c r="E3383" s="7">
        <v>9.5898652031537204E-2</v>
      </c>
      <c r="G3383" s="7">
        <v>79</v>
      </c>
      <c r="H3383" s="7">
        <v>34</v>
      </c>
      <c r="I3383" s="7">
        <v>4.5856768373658603E-2</v>
      </c>
      <c r="J3383" s="7">
        <v>1.46134950157659E-2</v>
      </c>
    </row>
    <row r="3384" spans="2:10" x14ac:dyDescent="0.2">
      <c r="B3384" s="7">
        <v>80</v>
      </c>
      <c r="C3384" s="7">
        <v>34</v>
      </c>
      <c r="D3384" s="7">
        <v>9.2272854258656195E-2</v>
      </c>
      <c r="E3384" s="7">
        <v>0.12158875919739</v>
      </c>
      <c r="G3384" s="7">
        <v>80</v>
      </c>
      <c r="H3384" s="7">
        <v>34</v>
      </c>
      <c r="I3384" s="7">
        <v>9.1441581676943606E-2</v>
      </c>
      <c r="J3384" s="7">
        <v>1.0545036344922201E-3</v>
      </c>
    </row>
    <row r="3385" spans="2:10" x14ac:dyDescent="0.2">
      <c r="B3385" s="7">
        <v>81</v>
      </c>
      <c r="C3385" s="7">
        <v>34</v>
      </c>
      <c r="D3385" s="7">
        <v>0.12567614205946401</v>
      </c>
      <c r="E3385" s="7">
        <v>0.21588139577302001</v>
      </c>
      <c r="G3385" s="7">
        <v>81</v>
      </c>
      <c r="H3385" s="7">
        <v>34</v>
      </c>
      <c r="I3385" s="7">
        <v>0.122461823563701</v>
      </c>
      <c r="J3385" s="7">
        <v>0.138634380942325</v>
      </c>
    </row>
    <row r="3386" spans="2:10" x14ac:dyDescent="0.2">
      <c r="B3386" s="7">
        <v>82</v>
      </c>
      <c r="C3386" s="7">
        <v>34</v>
      </c>
      <c r="D3386" s="7">
        <v>6.4136088667555505E-2</v>
      </c>
      <c r="E3386" s="7">
        <v>-1.5612756364196101E-2</v>
      </c>
      <c r="G3386" s="7">
        <v>82</v>
      </c>
      <c r="H3386" s="7">
        <v>34</v>
      </c>
      <c r="I3386" s="7">
        <v>6.36045423788998E-2</v>
      </c>
      <c r="J3386" s="7">
        <v>0.12247131719766199</v>
      </c>
    </row>
    <row r="3387" spans="2:10" x14ac:dyDescent="0.2">
      <c r="B3387" s="7">
        <v>83</v>
      </c>
      <c r="C3387" s="7">
        <v>34</v>
      </c>
      <c r="D3387" s="7">
        <v>-0.13971805644962701</v>
      </c>
      <c r="E3387" s="7">
        <v>6.7434459878906103E-2</v>
      </c>
      <c r="G3387" s="7">
        <v>83</v>
      </c>
      <c r="H3387" s="7">
        <v>34</v>
      </c>
      <c r="I3387" s="7">
        <v>-0.137567824096272</v>
      </c>
      <c r="J3387" s="7">
        <v>-4.1614680176850001E-2</v>
      </c>
    </row>
    <row r="3388" spans="2:10" x14ac:dyDescent="0.2">
      <c r="B3388" s="7">
        <v>84</v>
      </c>
      <c r="C3388" s="7">
        <v>34</v>
      </c>
      <c r="D3388" s="7">
        <v>-7.4794397392021303E-2</v>
      </c>
      <c r="E3388" s="7">
        <v>-4.1860594068481298E-2</v>
      </c>
      <c r="G3388" s="7">
        <v>84</v>
      </c>
      <c r="H3388" s="7">
        <v>34</v>
      </c>
      <c r="I3388" s="7">
        <v>-7.1396865390949998E-2</v>
      </c>
      <c r="J3388" s="7">
        <v>0.15974726132266701</v>
      </c>
    </row>
    <row r="3389" spans="2:10" x14ac:dyDescent="0.2">
      <c r="B3389" s="7">
        <v>85</v>
      </c>
      <c r="C3389" s="7">
        <v>34</v>
      </c>
      <c r="D3389" s="7">
        <v>-7.3841227158887093E-2</v>
      </c>
      <c r="E3389" s="7">
        <v>4.14855404637322E-2</v>
      </c>
      <c r="G3389" s="7">
        <v>85</v>
      </c>
      <c r="H3389" s="7">
        <v>34</v>
      </c>
      <c r="I3389" s="7">
        <v>-7.0929903221919E-2</v>
      </c>
      <c r="J3389" s="7">
        <v>-1.6602910742118001E-2</v>
      </c>
    </row>
    <row r="3390" spans="2:10" x14ac:dyDescent="0.2">
      <c r="B3390" s="7">
        <v>86</v>
      </c>
      <c r="C3390" s="7">
        <v>34</v>
      </c>
      <c r="D3390" s="7">
        <v>-5.8089754234771397E-3</v>
      </c>
      <c r="E3390" s="7">
        <v>8.7580868465192196E-2</v>
      </c>
      <c r="G3390" s="7">
        <v>86</v>
      </c>
      <c r="H3390" s="7">
        <v>34</v>
      </c>
      <c r="I3390" s="7">
        <v>-5.56107470025768E-3</v>
      </c>
      <c r="J3390" s="7">
        <v>4.50906534007771E-2</v>
      </c>
    </row>
    <row r="3391" spans="2:10" x14ac:dyDescent="0.2">
      <c r="B3391" s="7">
        <v>87</v>
      </c>
      <c r="C3391" s="7">
        <v>34</v>
      </c>
      <c r="D3391" s="7">
        <v>-0.247291617930498</v>
      </c>
      <c r="E3391" s="7">
        <v>0.113497905891998</v>
      </c>
      <c r="G3391" s="7">
        <v>87</v>
      </c>
      <c r="H3391" s="7">
        <v>34</v>
      </c>
      <c r="I3391" s="7">
        <v>-0.24537864455107999</v>
      </c>
      <c r="J3391" s="7">
        <v>-5.10934149236544E-2</v>
      </c>
    </row>
    <row r="3392" spans="2:10" x14ac:dyDescent="0.2">
      <c r="B3392" s="7">
        <v>88</v>
      </c>
      <c r="C3392" s="7">
        <v>34</v>
      </c>
      <c r="D3392" s="7">
        <v>-0.10620770555659401</v>
      </c>
      <c r="E3392" s="7">
        <v>0.122585189603022</v>
      </c>
      <c r="G3392" s="7">
        <v>88</v>
      </c>
      <c r="H3392" s="7">
        <v>34</v>
      </c>
      <c r="I3392" s="7">
        <v>-0.102652919887973</v>
      </c>
      <c r="J3392" s="7">
        <v>7.8187323970616299E-2</v>
      </c>
    </row>
    <row r="3393" spans="2:10" x14ac:dyDescent="0.2">
      <c r="B3393" s="7">
        <v>89</v>
      </c>
      <c r="C3393" s="7">
        <v>34</v>
      </c>
      <c r="D3393" s="7">
        <v>-9.6747644934118193E-2</v>
      </c>
      <c r="E3393" s="7">
        <v>-0.10109445224752101</v>
      </c>
      <c r="G3393" s="7">
        <v>89</v>
      </c>
      <c r="H3393" s="7">
        <v>34</v>
      </c>
      <c r="I3393" s="7">
        <v>-9.4155631166341194E-2</v>
      </c>
      <c r="J3393" s="7">
        <v>-4.9864456101077301E-2</v>
      </c>
    </row>
    <row r="3394" spans="2:10" x14ac:dyDescent="0.2">
      <c r="B3394" s="7">
        <v>90</v>
      </c>
      <c r="C3394" s="7">
        <v>34</v>
      </c>
      <c r="D3394" s="7">
        <v>5.3190083710946502E-2</v>
      </c>
      <c r="E3394" s="7">
        <v>2.3878244680743101E-2</v>
      </c>
      <c r="G3394" s="7">
        <v>90</v>
      </c>
      <c r="H3394" s="7">
        <v>34</v>
      </c>
      <c r="I3394" s="7">
        <v>5.23930272186321E-2</v>
      </c>
      <c r="J3394" s="7">
        <v>0.114770890176084</v>
      </c>
    </row>
    <row r="3395" spans="2:10" x14ac:dyDescent="0.2">
      <c r="B3395" s="7">
        <v>91</v>
      </c>
      <c r="C3395" s="7">
        <v>34</v>
      </c>
      <c r="D3395" s="7">
        <v>-1.66439262580367E-2</v>
      </c>
      <c r="E3395" s="7">
        <v>8.5357549134153402E-2</v>
      </c>
      <c r="G3395" s="7">
        <v>91</v>
      </c>
      <c r="H3395" s="7">
        <v>34</v>
      </c>
      <c r="I3395" s="7">
        <v>-1.5389089293020901E-2</v>
      </c>
      <c r="J3395" s="7">
        <v>0.117161015829385</v>
      </c>
    </row>
    <row r="3396" spans="2:10" x14ac:dyDescent="0.2">
      <c r="B3396" s="7">
        <v>92</v>
      </c>
      <c r="C3396" s="7">
        <v>34</v>
      </c>
      <c r="D3396" s="7">
        <v>-3.6437432524055097E-2</v>
      </c>
      <c r="E3396" s="7">
        <v>0.10963174781912501</v>
      </c>
      <c r="G3396" s="7">
        <v>92</v>
      </c>
      <c r="H3396" s="7">
        <v>34</v>
      </c>
      <c r="I3396" s="7">
        <v>-3.5662489741546302E-2</v>
      </c>
      <c r="J3396" s="7">
        <v>7.4124893402870207E-2</v>
      </c>
    </row>
    <row r="3397" spans="2:10" x14ac:dyDescent="0.2">
      <c r="B3397" s="7">
        <v>93</v>
      </c>
      <c r="C3397" s="7">
        <v>34</v>
      </c>
      <c r="D3397" s="7">
        <v>-1.73868844760658E-2</v>
      </c>
      <c r="E3397" s="7">
        <v>1.7346726701426899E-2</v>
      </c>
      <c r="G3397" s="7">
        <v>93</v>
      </c>
      <c r="H3397" s="7">
        <v>34</v>
      </c>
      <c r="I3397" s="7">
        <v>-1.6934622932863502E-2</v>
      </c>
      <c r="J3397" s="7">
        <v>-6.2863310935036901E-2</v>
      </c>
    </row>
    <row r="3398" spans="2:10" x14ac:dyDescent="0.2">
      <c r="B3398" s="7">
        <v>94</v>
      </c>
      <c r="C3398" s="7">
        <v>34</v>
      </c>
      <c r="D3398" s="7">
        <v>0.179157854390191</v>
      </c>
      <c r="E3398" s="7">
        <v>0.108177449976333</v>
      </c>
      <c r="G3398" s="7">
        <v>94</v>
      </c>
      <c r="H3398" s="7">
        <v>34</v>
      </c>
      <c r="I3398" s="7">
        <v>0.17690221338980699</v>
      </c>
      <c r="J3398" s="7">
        <v>2.3761856198648301E-2</v>
      </c>
    </row>
    <row r="3399" spans="2:10" x14ac:dyDescent="0.2">
      <c r="B3399" s="7">
        <v>95</v>
      </c>
      <c r="C3399" s="7">
        <v>34</v>
      </c>
      <c r="D3399" s="7">
        <v>1.7129740820689E-2</v>
      </c>
      <c r="E3399" s="7">
        <v>-0.12563175626633</v>
      </c>
      <c r="G3399" s="7">
        <v>95</v>
      </c>
      <c r="H3399" s="7">
        <v>34</v>
      </c>
      <c r="I3399" s="7">
        <v>1.6128360146957701E-2</v>
      </c>
      <c r="J3399" s="7">
        <v>-1.7670960846957399E-2</v>
      </c>
    </row>
    <row r="3400" spans="2:10" x14ac:dyDescent="0.2">
      <c r="B3400" s="7">
        <v>96</v>
      </c>
      <c r="C3400" s="7">
        <v>34</v>
      </c>
      <c r="D3400" s="7">
        <v>-1.33030521230779E-2</v>
      </c>
      <c r="E3400" s="7">
        <v>3.7405377141062998E-2</v>
      </c>
      <c r="G3400" s="7">
        <v>96</v>
      </c>
      <c r="H3400" s="7">
        <v>34</v>
      </c>
      <c r="I3400" s="7">
        <v>-1.33146885388191E-2</v>
      </c>
      <c r="J3400" s="7">
        <v>-1.9567084334779499E-3</v>
      </c>
    </row>
    <row r="3401" spans="2:10" x14ac:dyDescent="0.2">
      <c r="B3401" s="7">
        <v>97</v>
      </c>
      <c r="C3401" s="7">
        <v>34</v>
      </c>
      <c r="D3401" s="7">
        <v>5.5757397833408703E-2</v>
      </c>
      <c r="E3401" s="7">
        <v>-3.2147050212282501E-2</v>
      </c>
      <c r="G3401" s="7">
        <v>97</v>
      </c>
      <c r="H3401" s="7">
        <v>34</v>
      </c>
      <c r="I3401" s="7">
        <v>5.47757331243615E-2</v>
      </c>
      <c r="J3401" s="7">
        <v>7.4725445328208004E-2</v>
      </c>
    </row>
    <row r="3402" spans="2:10" x14ac:dyDescent="0.2">
      <c r="B3402" s="7">
        <v>98</v>
      </c>
      <c r="C3402" s="7">
        <v>34</v>
      </c>
      <c r="D3402" s="7">
        <v>-2.8283765872260801E-2</v>
      </c>
      <c r="E3402" s="7">
        <v>2.6377827329946899E-2</v>
      </c>
      <c r="G3402" s="7">
        <v>98</v>
      </c>
      <c r="H3402" s="7">
        <v>34</v>
      </c>
      <c r="I3402" s="7">
        <v>-2.7216761629411199E-2</v>
      </c>
      <c r="J3402" s="7">
        <v>-6.3651454552830999E-2</v>
      </c>
    </row>
    <row r="3403" spans="2:10" x14ac:dyDescent="0.2">
      <c r="B3403" s="7">
        <v>99</v>
      </c>
      <c r="C3403" s="7">
        <v>34</v>
      </c>
      <c r="D3403" s="7">
        <v>-0.13393661472046101</v>
      </c>
      <c r="E3403" s="7">
        <v>0.101130236994888</v>
      </c>
      <c r="G3403" s="7">
        <v>99</v>
      </c>
      <c r="H3403" s="7">
        <v>34</v>
      </c>
      <c r="I3403" s="7">
        <v>-0.132828244127143</v>
      </c>
      <c r="J3403" s="7">
        <v>-4.1512011932009998E-2</v>
      </c>
    </row>
    <row r="3404" spans="2:10" x14ac:dyDescent="0.2">
      <c r="B3404" s="7">
        <v>100</v>
      </c>
      <c r="C3404" s="7">
        <v>34</v>
      </c>
      <c r="D3404" s="7">
        <v>0.10325239283903501</v>
      </c>
      <c r="E3404" s="7">
        <v>8.1231696114023103E-2</v>
      </c>
      <c r="G3404" s="7">
        <v>100</v>
      </c>
      <c r="H3404" s="7">
        <v>34</v>
      </c>
      <c r="I3404" s="7">
        <v>0.101484730620582</v>
      </c>
      <c r="J3404" s="7">
        <v>0.114365124451436</v>
      </c>
    </row>
    <row r="3405" spans="2:10" x14ac:dyDescent="0.2">
      <c r="B3405" s="7">
        <v>1</v>
      </c>
      <c r="C3405" s="7">
        <v>35</v>
      </c>
      <c r="D3405" s="7">
        <v>-0.18809648079161501</v>
      </c>
      <c r="E3405" s="7">
        <v>-0.20647626747276401</v>
      </c>
      <c r="G3405" s="7">
        <v>1</v>
      </c>
      <c r="H3405" s="7">
        <v>35</v>
      </c>
      <c r="I3405" s="7">
        <v>-0.185534684208913</v>
      </c>
      <c r="J3405" s="7">
        <v>-0.214602969355455</v>
      </c>
    </row>
    <row r="3406" spans="2:10" x14ac:dyDescent="0.2">
      <c r="B3406" s="7">
        <v>2</v>
      </c>
      <c r="C3406" s="7">
        <v>35</v>
      </c>
      <c r="D3406" s="7">
        <v>2.7586058875037601E-3</v>
      </c>
      <c r="E3406" s="7">
        <v>-1.00702161433492E-2</v>
      </c>
      <c r="G3406" s="7">
        <v>2</v>
      </c>
      <c r="H3406" s="7">
        <v>35</v>
      </c>
      <c r="I3406" s="7">
        <v>2.5995059304300102E-3</v>
      </c>
      <c r="J3406" s="7">
        <v>-2.01373739368833E-2</v>
      </c>
    </row>
    <row r="3407" spans="2:10" x14ac:dyDescent="0.2">
      <c r="B3407" s="7">
        <v>3</v>
      </c>
      <c r="C3407" s="7">
        <v>35</v>
      </c>
      <c r="D3407" s="7">
        <v>-0.23785246748347799</v>
      </c>
      <c r="E3407" s="7">
        <v>-0.17579553944427101</v>
      </c>
      <c r="G3407" s="7">
        <v>3</v>
      </c>
      <c r="H3407" s="7">
        <v>35</v>
      </c>
      <c r="I3407" s="7">
        <v>-0.23445669565136801</v>
      </c>
      <c r="J3407" s="7">
        <v>-9.2658308105839596E-2</v>
      </c>
    </row>
    <row r="3408" spans="2:10" x14ac:dyDescent="0.2">
      <c r="B3408" s="7">
        <v>4</v>
      </c>
      <c r="C3408" s="7">
        <v>35</v>
      </c>
      <c r="D3408" s="7">
        <v>-2.9127252027538301E-2</v>
      </c>
      <c r="E3408" s="7">
        <v>4.79851330510188E-2</v>
      </c>
      <c r="G3408" s="7">
        <v>4</v>
      </c>
      <c r="H3408" s="7">
        <v>35</v>
      </c>
      <c r="I3408" s="7">
        <v>-2.8298967537349302E-2</v>
      </c>
      <c r="J3408" s="7">
        <v>-4.3346904954477197E-2</v>
      </c>
    </row>
    <row r="3409" spans="2:10" x14ac:dyDescent="0.2">
      <c r="B3409" s="7">
        <v>5</v>
      </c>
      <c r="C3409" s="7">
        <v>35</v>
      </c>
      <c r="D3409" s="7">
        <v>-1.9873000456408701E-2</v>
      </c>
      <c r="E3409" s="7">
        <v>-7.1806404532299703E-3</v>
      </c>
      <c r="G3409" s="7">
        <v>5</v>
      </c>
      <c r="H3409" s="7">
        <v>35</v>
      </c>
      <c r="I3409" s="7">
        <v>-1.9391136671606201E-2</v>
      </c>
      <c r="J3409" s="7">
        <v>-6.6718816730050506E-2</v>
      </c>
    </row>
    <row r="3410" spans="2:10" x14ac:dyDescent="0.2">
      <c r="B3410" s="7">
        <v>6</v>
      </c>
      <c r="C3410" s="7">
        <v>35</v>
      </c>
      <c r="D3410" s="7">
        <v>-0.18668537587130499</v>
      </c>
      <c r="E3410" s="7">
        <v>-0.12842100433371001</v>
      </c>
      <c r="G3410" s="7">
        <v>6</v>
      </c>
      <c r="H3410" s="7">
        <v>35</v>
      </c>
      <c r="I3410" s="7">
        <v>-0.187402328558958</v>
      </c>
      <c r="J3410" s="7">
        <v>-0.103336390150657</v>
      </c>
    </row>
    <row r="3411" spans="2:10" x14ac:dyDescent="0.2">
      <c r="B3411" s="7">
        <v>7</v>
      </c>
      <c r="C3411" s="7">
        <v>35</v>
      </c>
      <c r="D3411" s="7">
        <v>8.1363932317125395E-2</v>
      </c>
      <c r="E3411" s="7">
        <v>5.9524041900642602E-2</v>
      </c>
      <c r="G3411" s="7">
        <v>7</v>
      </c>
      <c r="H3411" s="7">
        <v>35</v>
      </c>
      <c r="I3411" s="7">
        <v>8.1237922075104899E-2</v>
      </c>
      <c r="J3411" s="7">
        <v>0.175954277454344</v>
      </c>
    </row>
    <row r="3412" spans="2:10" x14ac:dyDescent="0.2">
      <c r="B3412" s="7">
        <v>8</v>
      </c>
      <c r="C3412" s="7">
        <v>35</v>
      </c>
      <c r="D3412" s="7">
        <v>6.4276858043648993E-2</v>
      </c>
      <c r="E3412" s="7">
        <v>0.16865012325210799</v>
      </c>
      <c r="G3412" s="7">
        <v>8</v>
      </c>
      <c r="H3412" s="7">
        <v>35</v>
      </c>
      <c r="I3412" s="7">
        <v>6.3344204280346303E-2</v>
      </c>
      <c r="J3412" s="7">
        <v>0.101237898157438</v>
      </c>
    </row>
    <row r="3413" spans="2:10" x14ac:dyDescent="0.2">
      <c r="B3413" s="7">
        <v>9</v>
      </c>
      <c r="C3413" s="7">
        <v>35</v>
      </c>
      <c r="D3413" s="7">
        <v>-0.103211574733962</v>
      </c>
      <c r="E3413" s="7">
        <v>-0.182491066081063</v>
      </c>
      <c r="G3413" s="7">
        <v>9</v>
      </c>
      <c r="H3413" s="7">
        <v>35</v>
      </c>
      <c r="I3413" s="7">
        <v>-0.101757764881711</v>
      </c>
      <c r="J3413" s="7">
        <v>-0.16607267923834201</v>
      </c>
    </row>
    <row r="3414" spans="2:10" x14ac:dyDescent="0.2">
      <c r="B3414" s="7">
        <v>10</v>
      </c>
      <c r="C3414" s="7">
        <v>35</v>
      </c>
      <c r="D3414" s="7">
        <v>3.7321824138643898E-2</v>
      </c>
      <c r="E3414" s="7">
        <v>-6.5031857538803806E-2</v>
      </c>
      <c r="G3414" s="7">
        <v>10</v>
      </c>
      <c r="H3414" s="7">
        <v>35</v>
      </c>
      <c r="I3414" s="7">
        <v>3.7089270161770202E-2</v>
      </c>
      <c r="J3414" s="7">
        <v>-8.4057604662284305E-2</v>
      </c>
    </row>
    <row r="3415" spans="2:10" x14ac:dyDescent="0.2">
      <c r="B3415" s="7">
        <v>11</v>
      </c>
      <c r="C3415" s="7">
        <v>35</v>
      </c>
      <c r="D3415" s="7">
        <v>2.7020319166055598E-3</v>
      </c>
      <c r="E3415" s="7">
        <v>-6.25772356738796E-2</v>
      </c>
      <c r="G3415" s="7">
        <v>11</v>
      </c>
      <c r="H3415" s="7">
        <v>35</v>
      </c>
      <c r="I3415" s="7">
        <v>3.2868533767462802E-3</v>
      </c>
      <c r="J3415" s="7">
        <v>-6.0097873677191799E-2</v>
      </c>
    </row>
    <row r="3416" spans="2:10" x14ac:dyDescent="0.2">
      <c r="B3416" s="7">
        <v>12</v>
      </c>
      <c r="C3416" s="7">
        <v>35</v>
      </c>
      <c r="D3416" s="7">
        <v>4.2603787405015602E-2</v>
      </c>
      <c r="E3416" s="7">
        <v>1.30031311187722E-2</v>
      </c>
      <c r="G3416" s="7">
        <v>12</v>
      </c>
      <c r="H3416" s="7">
        <v>35</v>
      </c>
      <c r="I3416" s="7">
        <v>4.2744340216041003E-2</v>
      </c>
      <c r="J3416" s="7">
        <v>-7.2716124255602907E-2</v>
      </c>
    </row>
    <row r="3417" spans="2:10" x14ac:dyDescent="0.2">
      <c r="B3417" s="7">
        <v>13</v>
      </c>
      <c r="C3417" s="7">
        <v>35</v>
      </c>
      <c r="D3417" s="7">
        <v>-2.6987778794671499E-2</v>
      </c>
      <c r="E3417" s="7">
        <v>2.5578413207059999E-2</v>
      </c>
      <c r="G3417" s="7">
        <v>13</v>
      </c>
      <c r="H3417" s="7">
        <v>35</v>
      </c>
      <c r="I3417" s="7">
        <v>-2.5494635665896902E-2</v>
      </c>
      <c r="J3417" s="7">
        <v>3.3838937816962102E-2</v>
      </c>
    </row>
    <row r="3418" spans="2:10" x14ac:dyDescent="0.2">
      <c r="B3418" s="7">
        <v>14</v>
      </c>
      <c r="C3418" s="7">
        <v>35</v>
      </c>
      <c r="D3418" s="7">
        <v>-0.20093992201677199</v>
      </c>
      <c r="E3418" s="7">
        <v>-0.16564533170224599</v>
      </c>
      <c r="G3418" s="7">
        <v>14</v>
      </c>
      <c r="H3418" s="7">
        <v>35</v>
      </c>
      <c r="I3418" s="7">
        <v>-0.19729408657609901</v>
      </c>
      <c r="J3418" s="7">
        <v>-0.107126018388511</v>
      </c>
    </row>
    <row r="3419" spans="2:10" x14ac:dyDescent="0.2">
      <c r="B3419" s="7">
        <v>15</v>
      </c>
      <c r="C3419" s="7">
        <v>35</v>
      </c>
      <c r="D3419" s="7">
        <v>-8.7115221800275797E-2</v>
      </c>
      <c r="E3419" s="7">
        <v>0.252679086357051</v>
      </c>
      <c r="G3419" s="7">
        <v>15</v>
      </c>
      <c r="H3419" s="7">
        <v>35</v>
      </c>
      <c r="I3419" s="7">
        <v>-8.3299355749387502E-2</v>
      </c>
      <c r="J3419" s="7">
        <v>0.124190076344163</v>
      </c>
    </row>
    <row r="3420" spans="2:10" x14ac:dyDescent="0.2">
      <c r="B3420" s="7">
        <v>16</v>
      </c>
      <c r="C3420" s="7">
        <v>35</v>
      </c>
      <c r="D3420" s="7">
        <v>5.1796821440163399E-2</v>
      </c>
      <c r="E3420" s="7">
        <v>-7.2569143891498405E-2</v>
      </c>
      <c r="G3420" s="7">
        <v>16</v>
      </c>
      <c r="H3420" s="7">
        <v>35</v>
      </c>
      <c r="I3420" s="7">
        <v>5.1225546500797102E-2</v>
      </c>
      <c r="J3420" s="7">
        <v>7.8282035511352696E-2</v>
      </c>
    </row>
    <row r="3421" spans="2:10" x14ac:dyDescent="0.2">
      <c r="B3421" s="7">
        <v>17</v>
      </c>
      <c r="C3421" s="7">
        <v>35</v>
      </c>
      <c r="D3421" s="7">
        <v>-4.1812447489105502E-2</v>
      </c>
      <c r="E3421" s="7">
        <v>-0.19781487196914099</v>
      </c>
      <c r="G3421" s="7">
        <v>17</v>
      </c>
      <c r="H3421" s="7">
        <v>35</v>
      </c>
      <c r="I3421" s="7">
        <v>-4.13524313892637E-2</v>
      </c>
      <c r="J3421" s="7">
        <v>-0.16246873221149899</v>
      </c>
    </row>
    <row r="3422" spans="2:10" x14ac:dyDescent="0.2">
      <c r="B3422" s="7">
        <v>18</v>
      </c>
      <c r="C3422" s="7">
        <v>35</v>
      </c>
      <c r="D3422" s="7">
        <v>9.90139629244879E-2</v>
      </c>
      <c r="E3422" s="7">
        <v>9.77558952447488E-2</v>
      </c>
      <c r="G3422" s="7">
        <v>18</v>
      </c>
      <c r="H3422" s="7">
        <v>35</v>
      </c>
      <c r="I3422" s="7">
        <v>9.8272816463822493E-2</v>
      </c>
      <c r="J3422" s="7">
        <v>9.4794928412635909E-3</v>
      </c>
    </row>
    <row r="3423" spans="2:10" x14ac:dyDescent="0.2">
      <c r="B3423" s="7">
        <v>19</v>
      </c>
      <c r="C3423" s="7">
        <v>35</v>
      </c>
      <c r="D3423" s="7">
        <v>-5.6786086752476102E-2</v>
      </c>
      <c r="E3423" s="7">
        <v>-5.6415017130108297E-2</v>
      </c>
      <c r="G3423" s="7">
        <v>19</v>
      </c>
      <c r="H3423" s="7">
        <v>35</v>
      </c>
      <c r="I3423" s="7">
        <v>-5.5562970510930398E-2</v>
      </c>
      <c r="J3423" s="7">
        <v>-3.0538057195245799E-2</v>
      </c>
    </row>
    <row r="3424" spans="2:10" x14ac:dyDescent="0.2">
      <c r="B3424" s="7">
        <v>20</v>
      </c>
      <c r="C3424" s="7">
        <v>35</v>
      </c>
      <c r="D3424" s="7">
        <v>-8.1943474048511399E-3</v>
      </c>
      <c r="E3424" s="7">
        <v>6.0233107426448398E-2</v>
      </c>
      <c r="G3424" s="7">
        <v>20</v>
      </c>
      <c r="H3424" s="7">
        <v>35</v>
      </c>
      <c r="I3424" s="7">
        <v>-8.2976349096188801E-3</v>
      </c>
      <c r="J3424" s="7">
        <v>0.10972911784735501</v>
      </c>
    </row>
    <row r="3425" spans="2:10" x14ac:dyDescent="0.2">
      <c r="B3425" s="7">
        <v>21</v>
      </c>
      <c r="C3425" s="7">
        <v>35</v>
      </c>
      <c r="D3425" s="7">
        <v>5.7560476604656699E-2</v>
      </c>
      <c r="E3425" s="7">
        <v>1.63313025107268E-2</v>
      </c>
      <c r="G3425" s="7">
        <v>21</v>
      </c>
      <c r="H3425" s="7">
        <v>35</v>
      </c>
      <c r="I3425" s="7">
        <v>5.7086117569413702E-2</v>
      </c>
      <c r="J3425" s="7">
        <v>6.40074042596179E-2</v>
      </c>
    </row>
    <row r="3426" spans="2:10" x14ac:dyDescent="0.2">
      <c r="B3426" s="7">
        <v>22</v>
      </c>
      <c r="C3426" s="7">
        <v>35</v>
      </c>
      <c r="D3426" s="7">
        <v>-0.13077908475275701</v>
      </c>
      <c r="E3426" s="7">
        <v>-1.0859779062829301E-2</v>
      </c>
      <c r="G3426" s="7">
        <v>22</v>
      </c>
      <c r="H3426" s="7">
        <v>35</v>
      </c>
      <c r="I3426" s="7">
        <v>-0.12592746933908</v>
      </c>
      <c r="J3426" s="7">
        <v>0.117977087485716</v>
      </c>
    </row>
    <row r="3427" spans="2:10" x14ac:dyDescent="0.2">
      <c r="B3427" s="7">
        <v>23</v>
      </c>
      <c r="C3427" s="7">
        <v>35</v>
      </c>
      <c r="D3427" s="7">
        <v>2.0759620910427001E-2</v>
      </c>
      <c r="E3427" s="7">
        <v>5.1662979414675902E-2</v>
      </c>
      <c r="G3427" s="7">
        <v>23</v>
      </c>
      <c r="H3427" s="7">
        <v>35</v>
      </c>
      <c r="I3427" s="7">
        <v>2.0829959885405799E-2</v>
      </c>
      <c r="J3427" s="7">
        <v>-4.7045160734171497E-3</v>
      </c>
    </row>
    <row r="3428" spans="2:10" x14ac:dyDescent="0.2">
      <c r="B3428" s="7">
        <v>24</v>
      </c>
      <c r="C3428" s="7">
        <v>35</v>
      </c>
      <c r="D3428" s="7">
        <v>-2.7123033450460601E-2</v>
      </c>
      <c r="E3428" s="7">
        <v>-1.6609136303816101E-2</v>
      </c>
      <c r="G3428" s="7">
        <v>24</v>
      </c>
      <c r="H3428" s="7">
        <v>35</v>
      </c>
      <c r="I3428" s="7">
        <v>-2.66667741284978E-2</v>
      </c>
      <c r="J3428" s="7">
        <v>-5.5374653896591602E-2</v>
      </c>
    </row>
    <row r="3429" spans="2:10" x14ac:dyDescent="0.2">
      <c r="B3429" s="7">
        <v>25</v>
      </c>
      <c r="C3429" s="7">
        <v>35</v>
      </c>
      <c r="D3429" s="7">
        <v>0.11772859096428499</v>
      </c>
      <c r="E3429" s="7">
        <v>4.3320317712524301E-2</v>
      </c>
      <c r="G3429" s="7">
        <v>25</v>
      </c>
      <c r="H3429" s="7">
        <v>35</v>
      </c>
      <c r="I3429" s="7">
        <v>0.11717592738511599</v>
      </c>
      <c r="J3429" s="7">
        <v>-5.1073120703423E-2</v>
      </c>
    </row>
    <row r="3430" spans="2:10" x14ac:dyDescent="0.2">
      <c r="B3430" s="7">
        <v>26</v>
      </c>
      <c r="C3430" s="7">
        <v>35</v>
      </c>
      <c r="D3430" s="7">
        <v>5.0643840347735398E-2</v>
      </c>
      <c r="E3430" s="7">
        <v>4.8564784425050099E-2</v>
      </c>
      <c r="G3430" s="7">
        <v>26</v>
      </c>
      <c r="H3430" s="7">
        <v>35</v>
      </c>
      <c r="I3430" s="7">
        <v>5.0164171835017903E-2</v>
      </c>
      <c r="J3430" s="7">
        <v>-2.0693776573494898E-3</v>
      </c>
    </row>
    <row r="3431" spans="2:10" x14ac:dyDescent="0.2">
      <c r="B3431" s="7">
        <v>27</v>
      </c>
      <c r="C3431" s="7">
        <v>35</v>
      </c>
      <c r="D3431" s="7">
        <v>9.6857708214207194E-2</v>
      </c>
      <c r="E3431" s="7">
        <v>3.8794322658374E-2</v>
      </c>
      <c r="G3431" s="7">
        <v>27</v>
      </c>
      <c r="H3431" s="7">
        <v>35</v>
      </c>
      <c r="I3431" s="7">
        <v>9.6018231183292002E-2</v>
      </c>
      <c r="J3431" s="7">
        <v>7.41503040991809E-2</v>
      </c>
    </row>
    <row r="3432" spans="2:10" x14ac:dyDescent="0.2">
      <c r="B3432" s="7">
        <v>28</v>
      </c>
      <c r="C3432" s="7">
        <v>35</v>
      </c>
      <c r="D3432" s="7">
        <v>-0.240506290829122</v>
      </c>
      <c r="E3432" s="7">
        <v>-0.20161180864137099</v>
      </c>
      <c r="G3432" s="7">
        <v>28</v>
      </c>
      <c r="H3432" s="7">
        <v>35</v>
      </c>
      <c r="I3432" s="7">
        <v>-0.23804102653437201</v>
      </c>
      <c r="J3432" s="7">
        <v>-0.23093246809333901</v>
      </c>
    </row>
    <row r="3433" spans="2:10" x14ac:dyDescent="0.2">
      <c r="B3433" s="7">
        <v>29</v>
      </c>
      <c r="C3433" s="7">
        <v>35</v>
      </c>
      <c r="D3433" s="7">
        <v>2.3533789536442001E-2</v>
      </c>
      <c r="E3433" s="7">
        <v>-7.2080539246943701E-2</v>
      </c>
      <c r="G3433" s="7">
        <v>29</v>
      </c>
      <c r="H3433" s="7">
        <v>35</v>
      </c>
      <c r="I3433" s="7">
        <v>2.3589866925178199E-2</v>
      </c>
      <c r="J3433" s="7">
        <v>-7.0077022420345997E-2</v>
      </c>
    </row>
    <row r="3434" spans="2:10" x14ac:dyDescent="0.2">
      <c r="B3434" s="7">
        <v>30</v>
      </c>
      <c r="C3434" s="7">
        <v>35</v>
      </c>
      <c r="D3434" s="7">
        <v>0.134958628563174</v>
      </c>
      <c r="E3434" s="7">
        <v>0.104190140214161</v>
      </c>
      <c r="G3434" s="7">
        <v>30</v>
      </c>
      <c r="H3434" s="7">
        <v>35</v>
      </c>
      <c r="I3434" s="7">
        <v>0.13329263375904599</v>
      </c>
      <c r="J3434" s="13">
        <v>-2.2924962813419801E-5</v>
      </c>
    </row>
    <row r="3435" spans="2:10" x14ac:dyDescent="0.2">
      <c r="B3435" s="7">
        <v>31</v>
      </c>
      <c r="C3435" s="7">
        <v>35</v>
      </c>
      <c r="D3435" s="7">
        <v>-1.12957669941869E-2</v>
      </c>
      <c r="E3435" s="7">
        <v>8.8614209706291205E-2</v>
      </c>
      <c r="G3435" s="7">
        <v>31</v>
      </c>
      <c r="H3435" s="7">
        <v>35</v>
      </c>
      <c r="I3435" s="7">
        <v>-1.07236802372856E-2</v>
      </c>
      <c r="J3435" s="7">
        <v>6.8135344487107993E-2</v>
      </c>
    </row>
    <row r="3436" spans="2:10" x14ac:dyDescent="0.2">
      <c r="B3436" s="7">
        <v>32</v>
      </c>
      <c r="C3436" s="7">
        <v>35</v>
      </c>
      <c r="D3436" s="7">
        <v>0.10135366770321901</v>
      </c>
      <c r="E3436" s="7">
        <v>-8.5236055298958405E-2</v>
      </c>
      <c r="G3436" s="7">
        <v>32</v>
      </c>
      <c r="H3436" s="7">
        <v>35</v>
      </c>
      <c r="I3436" s="7">
        <v>0.100508563468308</v>
      </c>
      <c r="J3436" s="7">
        <v>-2.0707304060037401E-2</v>
      </c>
    </row>
    <row r="3437" spans="2:10" x14ac:dyDescent="0.2">
      <c r="B3437" s="7">
        <v>33</v>
      </c>
      <c r="C3437" s="7">
        <v>35</v>
      </c>
      <c r="D3437" s="7">
        <v>-3.89087727856854E-2</v>
      </c>
      <c r="E3437" s="7">
        <v>-3.46857122611368E-2</v>
      </c>
      <c r="G3437" s="7">
        <v>33</v>
      </c>
      <c r="H3437" s="7">
        <v>35</v>
      </c>
      <c r="I3437" s="7">
        <v>-3.6928716451397399E-2</v>
      </c>
      <c r="J3437" s="7">
        <v>5.5395897968446101E-2</v>
      </c>
    </row>
    <row r="3438" spans="2:10" x14ac:dyDescent="0.2">
      <c r="B3438" s="7">
        <v>34</v>
      </c>
      <c r="C3438" s="7">
        <v>35</v>
      </c>
      <c r="D3438" s="7">
        <v>7.5043697271666196E-2</v>
      </c>
      <c r="E3438" s="7">
        <v>5.4844381271708501E-2</v>
      </c>
      <c r="G3438" s="7">
        <v>34</v>
      </c>
      <c r="H3438" s="7">
        <v>35</v>
      </c>
      <c r="I3438" s="7">
        <v>7.4213487740483905E-2</v>
      </c>
      <c r="J3438" s="7">
        <v>-9.2251182001463795E-3</v>
      </c>
    </row>
    <row r="3439" spans="2:10" x14ac:dyDescent="0.2">
      <c r="B3439" s="7">
        <v>35</v>
      </c>
      <c r="C3439" s="7">
        <v>35</v>
      </c>
      <c r="D3439" s="7">
        <v>-3.2596581256081301E-2</v>
      </c>
      <c r="E3439" s="7">
        <v>2.1276789233606801E-2</v>
      </c>
      <c r="G3439" s="7">
        <v>35</v>
      </c>
      <c r="H3439" s="7">
        <v>35</v>
      </c>
      <c r="I3439" s="7">
        <v>-3.2186238801452702E-2</v>
      </c>
      <c r="J3439" s="7">
        <v>-3.90676022451188E-2</v>
      </c>
    </row>
    <row r="3440" spans="2:10" x14ac:dyDescent="0.2">
      <c r="B3440" s="7">
        <v>36</v>
      </c>
      <c r="C3440" s="7">
        <v>35</v>
      </c>
      <c r="D3440" s="7">
        <v>4.5691848130004202E-2</v>
      </c>
      <c r="E3440" s="7">
        <v>-7.2861819261496499E-2</v>
      </c>
      <c r="G3440" s="7">
        <v>36</v>
      </c>
      <c r="H3440" s="7">
        <v>35</v>
      </c>
      <c r="I3440" s="7">
        <v>4.51653494793351E-2</v>
      </c>
      <c r="J3440" s="7">
        <v>-1.2261594656450801E-3</v>
      </c>
    </row>
    <row r="3441" spans="2:10" x14ac:dyDescent="0.2">
      <c r="B3441" s="7">
        <v>37</v>
      </c>
      <c r="C3441" s="7">
        <v>35</v>
      </c>
      <c r="D3441" s="7">
        <v>-9.6153678179549104E-2</v>
      </c>
      <c r="E3441" s="7">
        <v>6.8903670416478505E-2</v>
      </c>
      <c r="G3441" s="7">
        <v>37</v>
      </c>
      <c r="H3441" s="7">
        <v>35</v>
      </c>
      <c r="I3441" s="7">
        <v>-9.5416897039442006E-2</v>
      </c>
      <c r="J3441" s="7">
        <v>9.2121455307996297E-3</v>
      </c>
    </row>
    <row r="3442" spans="2:10" x14ac:dyDescent="0.2">
      <c r="B3442" s="7">
        <v>38</v>
      </c>
      <c r="C3442" s="7">
        <v>35</v>
      </c>
      <c r="D3442" s="7">
        <v>2.8857634364914699E-2</v>
      </c>
      <c r="E3442" s="7">
        <v>-3.3928381475860199E-2</v>
      </c>
      <c r="G3442" s="7">
        <v>38</v>
      </c>
      <c r="H3442" s="7">
        <v>35</v>
      </c>
      <c r="I3442" s="7">
        <v>2.8851303703586201E-2</v>
      </c>
      <c r="J3442" s="7">
        <v>5.1852920977230703E-2</v>
      </c>
    </row>
    <row r="3443" spans="2:10" x14ac:dyDescent="0.2">
      <c r="B3443" s="7">
        <v>39</v>
      </c>
      <c r="C3443" s="7">
        <v>35</v>
      </c>
      <c r="D3443" s="7">
        <v>1.6091130429989799E-2</v>
      </c>
      <c r="E3443" s="7">
        <v>-6.9474574954364599E-3</v>
      </c>
      <c r="G3443" s="7">
        <v>39</v>
      </c>
      <c r="H3443" s="7">
        <v>35</v>
      </c>
      <c r="I3443" s="7">
        <v>1.6027299211467401E-2</v>
      </c>
      <c r="J3443" s="7">
        <v>-6.2355621161435303E-2</v>
      </c>
    </row>
    <row r="3444" spans="2:10" x14ac:dyDescent="0.2">
      <c r="B3444" s="7">
        <v>40</v>
      </c>
      <c r="C3444" s="7">
        <v>35</v>
      </c>
      <c r="D3444" s="7">
        <v>-2.7822962120840301E-3</v>
      </c>
      <c r="E3444" s="7">
        <v>1.2723206208845801E-2</v>
      </c>
      <c r="G3444" s="7">
        <v>40</v>
      </c>
      <c r="H3444" s="7">
        <v>35</v>
      </c>
      <c r="I3444" s="7">
        <v>-2.9579912691888302E-3</v>
      </c>
      <c r="J3444" s="7">
        <v>1.35991556201809E-3</v>
      </c>
    </row>
    <row r="3445" spans="2:10" x14ac:dyDescent="0.2">
      <c r="B3445" s="7">
        <v>41</v>
      </c>
      <c r="C3445" s="7">
        <v>35</v>
      </c>
      <c r="D3445" s="7">
        <v>6.4667140313000401E-2</v>
      </c>
      <c r="E3445" s="7">
        <v>-0.103897708888358</v>
      </c>
      <c r="G3445" s="7">
        <v>41</v>
      </c>
      <c r="H3445" s="7">
        <v>35</v>
      </c>
      <c r="I3445" s="7">
        <v>6.3866652236550095E-2</v>
      </c>
      <c r="J3445" s="7">
        <v>-1.90549846108823E-2</v>
      </c>
    </row>
    <row r="3446" spans="2:10" x14ac:dyDescent="0.2">
      <c r="B3446" s="7">
        <v>42</v>
      </c>
      <c r="C3446" s="7">
        <v>35</v>
      </c>
      <c r="D3446" s="7">
        <v>0.122235701388256</v>
      </c>
      <c r="E3446" s="7">
        <v>4.03389477699427E-2</v>
      </c>
      <c r="G3446" s="7">
        <v>42</v>
      </c>
      <c r="H3446" s="7">
        <v>35</v>
      </c>
      <c r="I3446" s="7">
        <v>0.12170239914080699</v>
      </c>
      <c r="J3446" s="7">
        <v>9.0185675879013202E-2</v>
      </c>
    </row>
    <row r="3447" spans="2:10" x14ac:dyDescent="0.2">
      <c r="B3447" s="7">
        <v>43</v>
      </c>
      <c r="C3447" s="7">
        <v>35</v>
      </c>
      <c r="D3447" s="7">
        <v>-1.5597442739078799E-2</v>
      </c>
      <c r="E3447" s="7">
        <v>-7.6120779699996505E-2</v>
      </c>
      <c r="G3447" s="7">
        <v>43</v>
      </c>
      <c r="H3447" s="7">
        <v>35</v>
      </c>
      <c r="I3447" s="7">
        <v>-1.5470281442088001E-2</v>
      </c>
      <c r="J3447" s="7">
        <v>3.8230016976843499E-3</v>
      </c>
    </row>
    <row r="3448" spans="2:10" x14ac:dyDescent="0.2">
      <c r="B3448" s="7">
        <v>44</v>
      </c>
      <c r="C3448" s="7">
        <v>35</v>
      </c>
      <c r="D3448" s="7">
        <v>-2.6276453425159801E-2</v>
      </c>
      <c r="E3448" s="7">
        <v>-3.2157553445458099E-2</v>
      </c>
      <c r="G3448" s="7">
        <v>44</v>
      </c>
      <c r="H3448" s="7">
        <v>35</v>
      </c>
      <c r="I3448" s="7">
        <v>-2.56208293385587E-2</v>
      </c>
      <c r="J3448" s="7">
        <v>3.5835990381029199E-2</v>
      </c>
    </row>
    <row r="3449" spans="2:10" x14ac:dyDescent="0.2">
      <c r="B3449" s="7">
        <v>45</v>
      </c>
      <c r="C3449" s="7">
        <v>35</v>
      </c>
      <c r="D3449" s="7">
        <v>-4.3462809407436999E-2</v>
      </c>
      <c r="E3449" s="7">
        <v>3.1744310226606801E-2</v>
      </c>
      <c r="G3449" s="7">
        <v>45</v>
      </c>
      <c r="H3449" s="7">
        <v>35</v>
      </c>
      <c r="I3449" s="7">
        <v>-4.3752518958451801E-2</v>
      </c>
      <c r="J3449" s="7">
        <v>-4.80388552731323E-2</v>
      </c>
    </row>
    <row r="3450" spans="2:10" x14ac:dyDescent="0.2">
      <c r="B3450" s="7">
        <v>46</v>
      </c>
      <c r="C3450" s="7">
        <v>35</v>
      </c>
      <c r="D3450" s="7">
        <v>0.14614803321943601</v>
      </c>
      <c r="E3450" s="7">
        <v>1.62412384156774E-2</v>
      </c>
      <c r="G3450" s="7">
        <v>46</v>
      </c>
      <c r="H3450" s="7">
        <v>35</v>
      </c>
      <c r="I3450" s="7">
        <v>0.14548778921213301</v>
      </c>
      <c r="J3450" s="7">
        <v>2.6411205211623202E-2</v>
      </c>
    </row>
    <row r="3451" spans="2:10" x14ac:dyDescent="0.2">
      <c r="B3451" s="7">
        <v>47</v>
      </c>
      <c r="C3451" s="7">
        <v>35</v>
      </c>
      <c r="D3451" s="7">
        <v>-0.11149478804629399</v>
      </c>
      <c r="E3451" s="7">
        <v>-7.6653133356305901E-3</v>
      </c>
      <c r="G3451" s="7">
        <v>47</v>
      </c>
      <c r="H3451" s="7">
        <v>35</v>
      </c>
      <c r="I3451" s="7">
        <v>-0.109219529806916</v>
      </c>
      <c r="J3451" s="7">
        <v>5.7162568699606502E-2</v>
      </c>
    </row>
    <row r="3452" spans="2:10" x14ac:dyDescent="0.2">
      <c r="B3452" s="7">
        <v>48</v>
      </c>
      <c r="C3452" s="7">
        <v>35</v>
      </c>
      <c r="D3452" s="7">
        <v>1.3818942379155701E-2</v>
      </c>
      <c r="E3452" s="7">
        <v>-8.3620439948526304E-2</v>
      </c>
      <c r="G3452" s="7">
        <v>48</v>
      </c>
      <c r="H3452" s="7">
        <v>35</v>
      </c>
      <c r="I3452" s="7">
        <v>1.3771358841875501E-2</v>
      </c>
      <c r="J3452" s="7">
        <v>4.44694212668253E-2</v>
      </c>
    </row>
    <row r="3453" spans="2:10" x14ac:dyDescent="0.2">
      <c r="B3453" s="7">
        <v>49</v>
      </c>
      <c r="C3453" s="7">
        <v>35</v>
      </c>
      <c r="D3453" s="7">
        <v>-8.4048780848515695E-3</v>
      </c>
      <c r="E3453" s="7">
        <v>4.6806437308349699E-2</v>
      </c>
      <c r="G3453" s="7">
        <v>49</v>
      </c>
      <c r="H3453" s="7">
        <v>35</v>
      </c>
      <c r="I3453" s="7">
        <v>-8.13327815669318E-3</v>
      </c>
      <c r="J3453" s="7">
        <v>1.8440673601652701E-2</v>
      </c>
    </row>
    <row r="3454" spans="2:10" x14ac:dyDescent="0.2">
      <c r="B3454" s="7">
        <v>50</v>
      </c>
      <c r="C3454" s="7">
        <v>35</v>
      </c>
      <c r="D3454" s="7">
        <v>-2.9490192084780101E-2</v>
      </c>
      <c r="E3454" s="7">
        <v>-7.2945059069542004E-2</v>
      </c>
      <c r="G3454" s="7">
        <v>50</v>
      </c>
      <c r="H3454" s="7">
        <v>35</v>
      </c>
      <c r="I3454" s="7">
        <v>-2.9702576025997001E-2</v>
      </c>
      <c r="J3454" s="7">
        <v>-7.1181171277651806E-2</v>
      </c>
    </row>
    <row r="3455" spans="2:10" x14ac:dyDescent="0.2">
      <c r="B3455" s="7">
        <v>51</v>
      </c>
      <c r="C3455" s="7">
        <v>35</v>
      </c>
      <c r="D3455" s="7">
        <v>-4.1150141342084702E-2</v>
      </c>
      <c r="E3455" s="7">
        <v>-1.0819004022106799E-3</v>
      </c>
      <c r="G3455" s="7">
        <v>51</v>
      </c>
      <c r="H3455" s="7">
        <v>35</v>
      </c>
      <c r="I3455" s="7">
        <v>-3.9706615828404103E-2</v>
      </c>
      <c r="J3455" s="7">
        <v>4.8018868208489003E-2</v>
      </c>
    </row>
    <row r="3456" spans="2:10" x14ac:dyDescent="0.2">
      <c r="B3456" s="7">
        <v>52</v>
      </c>
      <c r="C3456" s="7">
        <v>35</v>
      </c>
      <c r="D3456" s="7">
        <v>5.8158508516022799E-2</v>
      </c>
      <c r="E3456" s="7">
        <v>0.19651116120282999</v>
      </c>
      <c r="G3456" s="7">
        <v>52</v>
      </c>
      <c r="H3456" s="7">
        <v>35</v>
      </c>
      <c r="I3456" s="7">
        <v>5.7962874811044798E-2</v>
      </c>
      <c r="J3456" s="7">
        <v>0.141538375376076</v>
      </c>
    </row>
    <row r="3457" spans="2:10" x14ac:dyDescent="0.2">
      <c r="B3457" s="7">
        <v>53</v>
      </c>
      <c r="C3457" s="7">
        <v>35</v>
      </c>
      <c r="D3457" s="7">
        <v>6.2033589222769699E-2</v>
      </c>
      <c r="E3457" s="7">
        <v>-0.12988256934453599</v>
      </c>
      <c r="G3457" s="7">
        <v>53</v>
      </c>
      <c r="H3457" s="7">
        <v>35</v>
      </c>
      <c r="I3457" s="7">
        <v>6.0738685881465103E-2</v>
      </c>
      <c r="J3457" s="7">
        <v>-3.9002570157837403E-2</v>
      </c>
    </row>
    <row r="3458" spans="2:10" x14ac:dyDescent="0.2">
      <c r="B3458" s="7">
        <v>54</v>
      </c>
      <c r="C3458" s="7">
        <v>35</v>
      </c>
      <c r="D3458" s="7">
        <v>5.0524205268109398E-2</v>
      </c>
      <c r="E3458" s="7">
        <v>-4.2988016758775102E-2</v>
      </c>
      <c r="G3458" s="7">
        <v>54</v>
      </c>
      <c r="H3458" s="7">
        <v>35</v>
      </c>
      <c r="I3458" s="7">
        <v>5.0535373250653499E-2</v>
      </c>
      <c r="J3458" s="7">
        <v>-1.2579885666049499E-2</v>
      </c>
    </row>
    <row r="3459" spans="2:10" x14ac:dyDescent="0.2">
      <c r="B3459" s="7">
        <v>55</v>
      </c>
      <c r="C3459" s="7">
        <v>35</v>
      </c>
      <c r="D3459" s="7">
        <v>-0.143046207966462</v>
      </c>
      <c r="E3459" s="7">
        <v>7.7822078050015606E-2</v>
      </c>
      <c r="G3459" s="7">
        <v>55</v>
      </c>
      <c r="H3459" s="7">
        <v>35</v>
      </c>
      <c r="I3459" s="7">
        <v>-0.14168645533216701</v>
      </c>
      <c r="J3459" s="7">
        <v>-3.8047221543076E-2</v>
      </c>
    </row>
    <row r="3460" spans="2:10" x14ac:dyDescent="0.2">
      <c r="B3460" s="7">
        <v>56</v>
      </c>
      <c r="C3460" s="7">
        <v>35</v>
      </c>
      <c r="D3460" s="7">
        <v>-0.10312757524355499</v>
      </c>
      <c r="E3460" s="7">
        <v>-1.9796455716898399E-2</v>
      </c>
      <c r="G3460" s="7">
        <v>56</v>
      </c>
      <c r="H3460" s="7">
        <v>35</v>
      </c>
      <c r="I3460" s="7">
        <v>-0.100676403424659</v>
      </c>
      <c r="J3460" s="7">
        <v>-6.7858391195626297E-2</v>
      </c>
    </row>
    <row r="3461" spans="2:10" x14ac:dyDescent="0.2">
      <c r="B3461" s="7">
        <v>57</v>
      </c>
      <c r="C3461" s="7">
        <v>35</v>
      </c>
      <c r="D3461" s="7">
        <v>-9.6104202959915994E-2</v>
      </c>
      <c r="E3461" s="7">
        <v>-8.0922147213726703E-2</v>
      </c>
      <c r="G3461" s="7">
        <v>57</v>
      </c>
      <c r="H3461" s="7">
        <v>35</v>
      </c>
      <c r="I3461" s="7">
        <v>-9.6655657959425795E-2</v>
      </c>
      <c r="J3461" s="7">
        <v>2.45977853897053E-2</v>
      </c>
    </row>
    <row r="3462" spans="2:10" x14ac:dyDescent="0.2">
      <c r="B3462" s="7">
        <v>58</v>
      </c>
      <c r="C3462" s="7">
        <v>35</v>
      </c>
      <c r="D3462" s="7">
        <v>-5.4567561968657002E-2</v>
      </c>
      <c r="E3462" s="7">
        <v>2.6105024738589201E-2</v>
      </c>
      <c r="G3462" s="7">
        <v>58</v>
      </c>
      <c r="H3462" s="7">
        <v>35</v>
      </c>
      <c r="I3462" s="7">
        <v>-5.29671156002944E-2</v>
      </c>
      <c r="J3462" s="7">
        <v>1.9793641933368598E-2</v>
      </c>
    </row>
    <row r="3463" spans="2:10" x14ac:dyDescent="0.2">
      <c r="B3463" s="7">
        <v>59</v>
      </c>
      <c r="C3463" s="7">
        <v>35</v>
      </c>
      <c r="D3463" s="7">
        <v>1.6892504327523199E-2</v>
      </c>
      <c r="E3463" s="7">
        <v>-5.9465681920966199E-2</v>
      </c>
      <c r="G3463" s="7">
        <v>59</v>
      </c>
      <c r="H3463" s="7">
        <v>35</v>
      </c>
      <c r="I3463" s="7">
        <v>1.7077081064695899E-2</v>
      </c>
      <c r="J3463" s="7">
        <v>2.813286816248E-2</v>
      </c>
    </row>
    <row r="3464" spans="2:10" x14ac:dyDescent="0.2">
      <c r="B3464" s="7">
        <v>60</v>
      </c>
      <c r="C3464" s="7">
        <v>35</v>
      </c>
      <c r="D3464" s="7">
        <v>0.134030551864845</v>
      </c>
      <c r="E3464" s="7">
        <v>-4.1464111507520898E-2</v>
      </c>
      <c r="G3464" s="7">
        <v>60</v>
      </c>
      <c r="H3464" s="7">
        <v>35</v>
      </c>
      <c r="I3464" s="7">
        <v>0.133836245809208</v>
      </c>
      <c r="J3464" s="7">
        <v>8.2837154770905003E-2</v>
      </c>
    </row>
    <row r="3465" spans="2:10" x14ac:dyDescent="0.2">
      <c r="B3465" s="7">
        <v>61</v>
      </c>
      <c r="C3465" s="7">
        <v>35</v>
      </c>
      <c r="D3465" s="7">
        <v>-0.103817722967824</v>
      </c>
      <c r="E3465" s="7">
        <v>-0.114097212589279</v>
      </c>
      <c r="G3465" s="7">
        <v>61</v>
      </c>
      <c r="H3465" s="7">
        <v>35</v>
      </c>
      <c r="I3465" s="7">
        <v>-0.101911677957766</v>
      </c>
      <c r="J3465" s="7">
        <v>-0.179304280290012</v>
      </c>
    </row>
    <row r="3466" spans="2:10" x14ac:dyDescent="0.2">
      <c r="B3466" s="7">
        <v>62</v>
      </c>
      <c r="C3466" s="7">
        <v>35</v>
      </c>
      <c r="D3466" s="7">
        <v>-0.103184990448401</v>
      </c>
      <c r="E3466" s="7">
        <v>-8.6339207195152298E-2</v>
      </c>
      <c r="G3466" s="7">
        <v>62</v>
      </c>
      <c r="H3466" s="7">
        <v>35</v>
      </c>
      <c r="I3466" s="7">
        <v>-0.10158327634379</v>
      </c>
      <c r="J3466" s="7">
        <v>1.0880731169074001E-2</v>
      </c>
    </row>
    <row r="3467" spans="2:10" x14ac:dyDescent="0.2">
      <c r="B3467" s="7">
        <v>63</v>
      </c>
      <c r="C3467" s="7">
        <v>35</v>
      </c>
      <c r="D3467" s="7">
        <v>-0.11770581131548</v>
      </c>
      <c r="E3467" s="7">
        <v>-0.247397057838841</v>
      </c>
      <c r="G3467" s="7">
        <v>63</v>
      </c>
      <c r="H3467" s="7">
        <v>35</v>
      </c>
      <c r="I3467" s="7">
        <v>-0.115530401797253</v>
      </c>
      <c r="J3467" s="7">
        <v>-0.186580891683155</v>
      </c>
    </row>
    <row r="3468" spans="2:10" x14ac:dyDescent="0.2">
      <c r="B3468" s="7">
        <v>64</v>
      </c>
      <c r="C3468" s="7">
        <v>35</v>
      </c>
      <c r="D3468" s="7">
        <v>-3.27820299062314E-2</v>
      </c>
      <c r="E3468" s="7">
        <v>-0.104647539313305</v>
      </c>
      <c r="G3468" s="7">
        <v>64</v>
      </c>
      <c r="H3468" s="7">
        <v>35</v>
      </c>
      <c r="I3468" s="7">
        <v>-3.2106020911891499E-2</v>
      </c>
      <c r="J3468" s="7">
        <v>8.8106544932582395E-2</v>
      </c>
    </row>
    <row r="3469" spans="2:10" x14ac:dyDescent="0.2">
      <c r="B3469" s="7">
        <v>65</v>
      </c>
      <c r="C3469" s="7">
        <v>35</v>
      </c>
      <c r="D3469" s="7">
        <v>4.9362121636311998E-2</v>
      </c>
      <c r="E3469" s="7">
        <v>5.6336626328076497E-2</v>
      </c>
      <c r="G3469" s="7">
        <v>65</v>
      </c>
      <c r="H3469" s="7">
        <v>35</v>
      </c>
      <c r="I3469" s="7">
        <v>4.8700698711123799E-2</v>
      </c>
      <c r="J3469" s="7">
        <v>8.6942441078482702E-2</v>
      </c>
    </row>
    <row r="3470" spans="2:10" x14ac:dyDescent="0.2">
      <c r="B3470" s="7">
        <v>66</v>
      </c>
      <c r="C3470" s="7">
        <v>35</v>
      </c>
      <c r="D3470" s="7">
        <v>0.114857051353578</v>
      </c>
      <c r="E3470" s="7">
        <v>0.108999749775072</v>
      </c>
      <c r="G3470" s="7">
        <v>66</v>
      </c>
      <c r="H3470" s="7">
        <v>35</v>
      </c>
      <c r="I3470" s="7">
        <v>0.114163177988369</v>
      </c>
      <c r="J3470" s="7">
        <v>0.16694300228900999</v>
      </c>
    </row>
    <row r="3471" spans="2:10" x14ac:dyDescent="0.2">
      <c r="B3471" s="7">
        <v>67</v>
      </c>
      <c r="C3471" s="7">
        <v>35</v>
      </c>
      <c r="D3471" s="7">
        <v>-0.115662793821994</v>
      </c>
      <c r="E3471" s="7">
        <v>8.2214655948240206E-2</v>
      </c>
      <c r="G3471" s="7">
        <v>67</v>
      </c>
      <c r="H3471" s="7">
        <v>35</v>
      </c>
      <c r="I3471" s="7">
        <v>-0.112295446834745</v>
      </c>
      <c r="J3471" s="7">
        <v>-4.6927607962293998E-2</v>
      </c>
    </row>
    <row r="3472" spans="2:10" x14ac:dyDescent="0.2">
      <c r="B3472" s="7">
        <v>68</v>
      </c>
      <c r="C3472" s="7">
        <v>35</v>
      </c>
      <c r="D3472" s="7">
        <v>8.1679213433929504E-2</v>
      </c>
      <c r="E3472" s="7">
        <v>3.02962542476513E-2</v>
      </c>
      <c r="G3472" s="7">
        <v>68</v>
      </c>
      <c r="H3472" s="7">
        <v>35</v>
      </c>
      <c r="I3472" s="7">
        <v>7.9848088855745097E-2</v>
      </c>
      <c r="J3472" s="7">
        <v>-6.95149915584867E-2</v>
      </c>
    </row>
    <row r="3473" spans="2:10" x14ac:dyDescent="0.2">
      <c r="B3473" s="7">
        <v>69</v>
      </c>
      <c r="C3473" s="7">
        <v>35</v>
      </c>
      <c r="D3473" s="7">
        <v>-0.13931332914604899</v>
      </c>
      <c r="E3473" s="7">
        <v>-0.116276698692346</v>
      </c>
      <c r="G3473" s="7">
        <v>69</v>
      </c>
      <c r="H3473" s="7">
        <v>35</v>
      </c>
      <c r="I3473" s="7">
        <v>-0.13862809446072399</v>
      </c>
      <c r="J3473" s="7">
        <v>-0.150283890205483</v>
      </c>
    </row>
    <row r="3474" spans="2:10" x14ac:dyDescent="0.2">
      <c r="B3474" s="7">
        <v>70</v>
      </c>
      <c r="C3474" s="7">
        <v>35</v>
      </c>
      <c r="D3474" s="7">
        <v>-0.233693060253576</v>
      </c>
      <c r="E3474" s="7">
        <v>-0.213062346187574</v>
      </c>
      <c r="G3474" s="7">
        <v>70</v>
      </c>
      <c r="H3474" s="7">
        <v>35</v>
      </c>
      <c r="I3474" s="7">
        <v>-0.232394979687604</v>
      </c>
      <c r="J3474" s="7">
        <v>-0.29908943913636099</v>
      </c>
    </row>
    <row r="3475" spans="2:10" x14ac:dyDescent="0.2">
      <c r="B3475" s="7">
        <v>71</v>
      </c>
      <c r="C3475" s="7">
        <v>35</v>
      </c>
      <c r="D3475" s="7">
        <v>8.6901944221118299E-3</v>
      </c>
      <c r="E3475" s="7">
        <v>2.02186654953493E-2</v>
      </c>
      <c r="G3475" s="7">
        <v>71</v>
      </c>
      <c r="H3475" s="7">
        <v>35</v>
      </c>
      <c r="I3475" s="7">
        <v>8.7191671789899096E-3</v>
      </c>
      <c r="J3475" s="7">
        <v>-5.2438378364172401E-2</v>
      </c>
    </row>
    <row r="3476" spans="2:10" x14ac:dyDescent="0.2">
      <c r="B3476" s="7">
        <v>72</v>
      </c>
      <c r="C3476" s="7">
        <v>35</v>
      </c>
      <c r="D3476" s="7">
        <v>-1.8967291051422901E-2</v>
      </c>
      <c r="E3476" s="7">
        <v>-2.1867806866535701E-2</v>
      </c>
      <c r="G3476" s="7">
        <v>72</v>
      </c>
      <c r="H3476" s="7">
        <v>35</v>
      </c>
      <c r="I3476" s="7">
        <v>-1.8155244868793802E-2</v>
      </c>
      <c r="J3476" s="7">
        <v>-6.2205340951866396E-3</v>
      </c>
    </row>
    <row r="3477" spans="2:10" x14ac:dyDescent="0.2">
      <c r="B3477" s="7">
        <v>73</v>
      </c>
      <c r="C3477" s="7">
        <v>35</v>
      </c>
      <c r="D3477" s="7">
        <v>-1.41532290168138E-2</v>
      </c>
      <c r="E3477" s="7">
        <v>3.2839708515225198E-2</v>
      </c>
      <c r="G3477" s="7">
        <v>73</v>
      </c>
      <c r="H3477" s="7">
        <v>35</v>
      </c>
      <c r="I3477" s="7">
        <v>-1.33790589394902E-2</v>
      </c>
      <c r="J3477" s="7">
        <v>-1.1284745269208E-2</v>
      </c>
    </row>
    <row r="3478" spans="2:10" x14ac:dyDescent="0.2">
      <c r="B3478" s="7">
        <v>74</v>
      </c>
      <c r="C3478" s="7">
        <v>35</v>
      </c>
      <c r="D3478" s="7">
        <v>2.8396873930178802E-2</v>
      </c>
      <c r="E3478" s="7">
        <v>6.5790727326470802E-2</v>
      </c>
      <c r="G3478" s="7">
        <v>74</v>
      </c>
      <c r="H3478" s="7">
        <v>35</v>
      </c>
      <c r="I3478" s="7">
        <v>2.8401442070720199E-2</v>
      </c>
      <c r="J3478" s="7">
        <v>7.5783154453690202E-2</v>
      </c>
    </row>
    <row r="3479" spans="2:10" x14ac:dyDescent="0.2">
      <c r="B3479" s="7">
        <v>75</v>
      </c>
      <c r="C3479" s="7">
        <v>35</v>
      </c>
      <c r="D3479" s="7">
        <v>-0.21545440257679799</v>
      </c>
      <c r="E3479" s="7">
        <v>-0.144777757784574</v>
      </c>
      <c r="G3479" s="7">
        <v>75</v>
      </c>
      <c r="H3479" s="7">
        <v>35</v>
      </c>
      <c r="I3479" s="7">
        <v>-0.214107466231344</v>
      </c>
      <c r="J3479" s="7">
        <v>-0.18980727104584899</v>
      </c>
    </row>
    <row r="3480" spans="2:10" x14ac:dyDescent="0.2">
      <c r="B3480" s="7">
        <v>76</v>
      </c>
      <c r="C3480" s="7">
        <v>35</v>
      </c>
      <c r="D3480" s="7">
        <v>-4.8147732655019499E-3</v>
      </c>
      <c r="E3480" s="7">
        <v>-7.1264668896565006E-2</v>
      </c>
      <c r="G3480" s="7">
        <v>76</v>
      </c>
      <c r="H3480" s="7">
        <v>35</v>
      </c>
      <c r="I3480" s="7">
        <v>-4.4959165385849396E-3</v>
      </c>
      <c r="J3480" s="7">
        <v>-5.8467419888286201E-2</v>
      </c>
    </row>
    <row r="3481" spans="2:10" x14ac:dyDescent="0.2">
      <c r="B3481" s="7">
        <v>77</v>
      </c>
      <c r="C3481" s="7">
        <v>35</v>
      </c>
      <c r="D3481" s="7">
        <v>-2.3954964850161398E-2</v>
      </c>
      <c r="E3481" s="7">
        <v>-4.8483643196831801E-2</v>
      </c>
      <c r="G3481" s="7">
        <v>77</v>
      </c>
      <c r="H3481" s="7">
        <v>35</v>
      </c>
      <c r="I3481" s="7">
        <v>-2.4012922937783902E-2</v>
      </c>
      <c r="J3481" s="7">
        <v>1.97618564496462E-2</v>
      </c>
    </row>
    <row r="3482" spans="2:10" x14ac:dyDescent="0.2">
      <c r="B3482" s="7">
        <v>78</v>
      </c>
      <c r="C3482" s="7">
        <v>35</v>
      </c>
      <c r="D3482" s="7">
        <v>0.30794627248655698</v>
      </c>
      <c r="E3482" s="7">
        <v>0.17187536119573599</v>
      </c>
      <c r="G3482" s="7">
        <v>78</v>
      </c>
      <c r="H3482" s="7">
        <v>35</v>
      </c>
      <c r="I3482" s="7">
        <v>0.30782481050251997</v>
      </c>
      <c r="J3482" s="7">
        <v>0.116245968286011</v>
      </c>
    </row>
    <row r="3483" spans="2:10" x14ac:dyDescent="0.2">
      <c r="B3483" s="7">
        <v>79</v>
      </c>
      <c r="C3483" s="7">
        <v>35</v>
      </c>
      <c r="D3483" s="7">
        <v>3.7351317458999701E-2</v>
      </c>
      <c r="E3483" s="7">
        <v>2.3537676412922301E-2</v>
      </c>
      <c r="G3483" s="7">
        <v>79</v>
      </c>
      <c r="H3483" s="7">
        <v>35</v>
      </c>
      <c r="I3483" s="7">
        <v>3.70433527490679E-2</v>
      </c>
      <c r="J3483" s="7">
        <v>0.21005857918144699</v>
      </c>
    </row>
    <row r="3484" spans="2:10" x14ac:dyDescent="0.2">
      <c r="B3484" s="7">
        <v>80</v>
      </c>
      <c r="C3484" s="7">
        <v>35</v>
      </c>
      <c r="D3484" s="7">
        <v>-2.3660379547644401E-2</v>
      </c>
      <c r="E3484" s="7">
        <v>4.5722935417034101E-2</v>
      </c>
      <c r="G3484" s="7">
        <v>80</v>
      </c>
      <c r="H3484" s="7">
        <v>35</v>
      </c>
      <c r="I3484" s="7">
        <v>-2.3436215665180199E-2</v>
      </c>
      <c r="J3484" s="7">
        <v>-8.0587317688531002E-2</v>
      </c>
    </row>
    <row r="3485" spans="2:10" x14ac:dyDescent="0.2">
      <c r="B3485" s="7">
        <v>81</v>
      </c>
      <c r="C3485" s="7">
        <v>35</v>
      </c>
      <c r="D3485" s="7">
        <v>7.4092136162658306E-2</v>
      </c>
      <c r="E3485" s="7">
        <v>3.0219649739684901E-2</v>
      </c>
      <c r="G3485" s="7">
        <v>81</v>
      </c>
      <c r="H3485" s="7">
        <v>35</v>
      </c>
      <c r="I3485" s="7">
        <v>7.4050043669650706E-2</v>
      </c>
      <c r="J3485" s="7">
        <v>8.7966337687245003E-2</v>
      </c>
    </row>
    <row r="3486" spans="2:10" x14ac:dyDescent="0.2">
      <c r="B3486" s="7">
        <v>82</v>
      </c>
      <c r="C3486" s="7">
        <v>35</v>
      </c>
      <c r="D3486" s="7">
        <v>-7.1001205640810902E-2</v>
      </c>
      <c r="E3486" s="7">
        <v>4.3279839548249703E-2</v>
      </c>
      <c r="G3486" s="7">
        <v>82</v>
      </c>
      <c r="H3486" s="7">
        <v>35</v>
      </c>
      <c r="I3486" s="7">
        <v>-6.8290521823131597E-2</v>
      </c>
      <c r="J3486" s="7">
        <v>-1.20568773081278E-2</v>
      </c>
    </row>
    <row r="3487" spans="2:10" x14ac:dyDescent="0.2">
      <c r="B3487" s="7">
        <v>83</v>
      </c>
      <c r="C3487" s="7">
        <v>35</v>
      </c>
      <c r="D3487" s="7">
        <v>6.0833379308833799E-2</v>
      </c>
      <c r="E3487" s="7">
        <v>-2.3709853513174999E-2</v>
      </c>
      <c r="G3487" s="7">
        <v>83</v>
      </c>
      <c r="H3487" s="7">
        <v>35</v>
      </c>
      <c r="I3487" s="7">
        <v>6.0375990294030402E-2</v>
      </c>
      <c r="J3487" s="7">
        <v>-7.7552666268735096E-2</v>
      </c>
    </row>
    <row r="3488" spans="2:10" x14ac:dyDescent="0.2">
      <c r="B3488" s="7">
        <v>84</v>
      </c>
      <c r="C3488" s="7">
        <v>35</v>
      </c>
      <c r="D3488" s="7">
        <v>-5.0813111354134598E-2</v>
      </c>
      <c r="E3488" s="7">
        <v>-1.17447506338113E-2</v>
      </c>
      <c r="G3488" s="7">
        <v>84</v>
      </c>
      <c r="H3488" s="7">
        <v>35</v>
      </c>
      <c r="I3488" s="7">
        <v>-5.02187245191585E-2</v>
      </c>
      <c r="J3488" s="7">
        <v>5.3514110061554397E-2</v>
      </c>
    </row>
    <row r="3489" spans="2:10" x14ac:dyDescent="0.2">
      <c r="B3489" s="7">
        <v>85</v>
      </c>
      <c r="C3489" s="7">
        <v>35</v>
      </c>
      <c r="D3489" s="7">
        <v>2.1975764766850099E-2</v>
      </c>
      <c r="E3489" s="7">
        <v>-0.192295657122761</v>
      </c>
      <c r="G3489" s="7">
        <v>85</v>
      </c>
      <c r="H3489" s="7">
        <v>35</v>
      </c>
      <c r="I3489" s="7">
        <v>2.2152538258021399E-2</v>
      </c>
      <c r="J3489" s="7">
        <v>3.40650923620451E-2</v>
      </c>
    </row>
    <row r="3490" spans="2:10" x14ac:dyDescent="0.2">
      <c r="B3490" s="7">
        <v>86</v>
      </c>
      <c r="C3490" s="7">
        <v>35</v>
      </c>
      <c r="D3490" s="7">
        <v>0.215358406988438</v>
      </c>
      <c r="E3490" s="7">
        <v>0.139418576748189</v>
      </c>
      <c r="G3490" s="7">
        <v>86</v>
      </c>
      <c r="H3490" s="7">
        <v>35</v>
      </c>
      <c r="I3490" s="7">
        <v>0.21426582929624099</v>
      </c>
      <c r="J3490" s="7">
        <v>5.8686788332991603E-2</v>
      </c>
    </row>
    <row r="3491" spans="2:10" x14ac:dyDescent="0.2">
      <c r="B3491" s="7">
        <v>87</v>
      </c>
      <c r="C3491" s="7">
        <v>35</v>
      </c>
      <c r="D3491" s="7">
        <v>3.4999477927667201E-2</v>
      </c>
      <c r="E3491" s="7">
        <v>6.3365549768966495E-2</v>
      </c>
      <c r="G3491" s="7">
        <v>87</v>
      </c>
      <c r="H3491" s="7">
        <v>35</v>
      </c>
      <c r="I3491" s="7">
        <v>3.4782933918460698E-2</v>
      </c>
      <c r="J3491" s="7">
        <v>0.12652416535079999</v>
      </c>
    </row>
    <row r="3492" spans="2:10" x14ac:dyDescent="0.2">
      <c r="B3492" s="7">
        <v>88</v>
      </c>
      <c r="C3492" s="7">
        <v>35</v>
      </c>
      <c r="D3492" s="7">
        <v>-0.105111386315186</v>
      </c>
      <c r="E3492" s="7">
        <v>-1.5716261313401401E-2</v>
      </c>
      <c r="G3492" s="7">
        <v>88</v>
      </c>
      <c r="H3492" s="7">
        <v>35</v>
      </c>
      <c r="I3492" s="7">
        <v>-0.10291579392968001</v>
      </c>
      <c r="J3492" s="7">
        <v>-0.14058735204835901</v>
      </c>
    </row>
    <row r="3493" spans="2:10" x14ac:dyDescent="0.2">
      <c r="B3493" s="7">
        <v>89</v>
      </c>
      <c r="C3493" s="7">
        <v>35</v>
      </c>
      <c r="D3493" s="7">
        <v>-0.110164864456808</v>
      </c>
      <c r="E3493" s="7">
        <v>-4.8767816686812199E-3</v>
      </c>
      <c r="G3493" s="7">
        <v>89</v>
      </c>
      <c r="H3493" s="7">
        <v>35</v>
      </c>
      <c r="I3493" s="7">
        <v>-0.108914910940705</v>
      </c>
      <c r="J3493" s="7">
        <v>-6.9174549854693596E-2</v>
      </c>
    </row>
    <row r="3494" spans="2:10" x14ac:dyDescent="0.2">
      <c r="B3494" s="7">
        <v>90</v>
      </c>
      <c r="C3494" s="7">
        <v>35</v>
      </c>
      <c r="D3494" s="7">
        <v>1.9568825798787999E-2</v>
      </c>
      <c r="E3494" s="7">
        <v>9.1119406227626598E-2</v>
      </c>
      <c r="G3494" s="7">
        <v>90</v>
      </c>
      <c r="H3494" s="7">
        <v>35</v>
      </c>
      <c r="I3494" s="7">
        <v>1.9851104841356101E-2</v>
      </c>
      <c r="J3494" s="7">
        <v>-0.11494542441400001</v>
      </c>
    </row>
    <row r="3495" spans="2:10" x14ac:dyDescent="0.2">
      <c r="B3495" s="7">
        <v>91</v>
      </c>
      <c r="C3495" s="7">
        <v>35</v>
      </c>
      <c r="D3495" s="7">
        <v>-2.03793999035407E-2</v>
      </c>
      <c r="E3495" s="7">
        <v>4.2431101532659297E-2</v>
      </c>
      <c r="G3495" s="7">
        <v>91</v>
      </c>
      <c r="H3495" s="7">
        <v>35</v>
      </c>
      <c r="I3495" s="7">
        <v>-1.8586673640096599E-2</v>
      </c>
      <c r="J3495" s="7">
        <v>2.3314928405992999E-3</v>
      </c>
    </row>
    <row r="3496" spans="2:10" x14ac:dyDescent="0.2">
      <c r="B3496" s="7">
        <v>92</v>
      </c>
      <c r="C3496" s="7">
        <v>35</v>
      </c>
      <c r="D3496" s="7">
        <v>7.6085463650681397E-3</v>
      </c>
      <c r="E3496" s="7">
        <v>2.92198666435084E-2</v>
      </c>
      <c r="G3496" s="7">
        <v>92</v>
      </c>
      <c r="H3496" s="7">
        <v>35</v>
      </c>
      <c r="I3496" s="7">
        <v>7.4919625177276598E-3</v>
      </c>
      <c r="J3496" s="7">
        <v>9.2542004341329004E-2</v>
      </c>
    </row>
    <row r="3497" spans="2:10" x14ac:dyDescent="0.2">
      <c r="B3497" s="7">
        <v>93</v>
      </c>
      <c r="C3497" s="7">
        <v>35</v>
      </c>
      <c r="D3497" s="7">
        <v>0.11747484085670699</v>
      </c>
      <c r="E3497" s="7">
        <v>-0.113095915543379</v>
      </c>
      <c r="G3497" s="7">
        <v>93</v>
      </c>
      <c r="H3497" s="7">
        <v>35</v>
      </c>
      <c r="I3497" s="7">
        <v>0.115114183414791</v>
      </c>
      <c r="J3497" s="7">
        <v>-6.5625353405039305E-2</v>
      </c>
    </row>
    <row r="3498" spans="2:10" x14ac:dyDescent="0.2">
      <c r="B3498" s="7">
        <v>94</v>
      </c>
      <c r="C3498" s="7">
        <v>35</v>
      </c>
      <c r="D3498" s="7">
        <v>0.109618058501423</v>
      </c>
      <c r="E3498" s="7">
        <v>-7.4117835672549096E-3</v>
      </c>
      <c r="G3498" s="7">
        <v>94</v>
      </c>
      <c r="H3498" s="7">
        <v>35</v>
      </c>
      <c r="I3498" s="7">
        <v>0.10981920295252801</v>
      </c>
      <c r="J3498" s="7">
        <v>1.2502357177465799E-2</v>
      </c>
    </row>
    <row r="3499" spans="2:10" x14ac:dyDescent="0.2">
      <c r="B3499" s="7">
        <v>95</v>
      </c>
      <c r="C3499" s="7">
        <v>35</v>
      </c>
      <c r="D3499" s="7">
        <v>1.51944095178083E-2</v>
      </c>
      <c r="E3499" s="7">
        <v>-6.3339923522524294E-2</v>
      </c>
      <c r="G3499" s="7">
        <v>95</v>
      </c>
      <c r="H3499" s="7">
        <v>35</v>
      </c>
      <c r="I3499" s="7">
        <v>1.52838987151398E-2</v>
      </c>
      <c r="J3499" s="7">
        <v>-0.100573488318543</v>
      </c>
    </row>
    <row r="3500" spans="2:10" x14ac:dyDescent="0.2">
      <c r="B3500" s="7">
        <v>96</v>
      </c>
      <c r="C3500" s="7">
        <v>35</v>
      </c>
      <c r="D3500" s="7">
        <v>6.1801315061755298E-2</v>
      </c>
      <c r="E3500" s="7">
        <v>-5.4031277076683502E-2</v>
      </c>
      <c r="G3500" s="7">
        <v>96</v>
      </c>
      <c r="H3500" s="7">
        <v>35</v>
      </c>
      <c r="I3500" s="7">
        <v>6.18730885281185E-2</v>
      </c>
      <c r="J3500" s="7">
        <v>-8.9185123025899302E-2</v>
      </c>
    </row>
    <row r="3501" spans="2:10" x14ac:dyDescent="0.2">
      <c r="B3501" s="7">
        <v>97</v>
      </c>
      <c r="C3501" s="7">
        <v>35</v>
      </c>
      <c r="D3501" s="7">
        <v>-3.1772448071704297E-2</v>
      </c>
      <c r="E3501" s="7">
        <v>-8.7877946555641601E-2</v>
      </c>
      <c r="G3501" s="7">
        <v>97</v>
      </c>
      <c r="H3501" s="7">
        <v>35</v>
      </c>
      <c r="I3501" s="7">
        <v>-3.1246329467238699E-2</v>
      </c>
      <c r="J3501" s="7">
        <v>1.2188258865808901E-2</v>
      </c>
    </row>
    <row r="3502" spans="2:10" x14ac:dyDescent="0.2">
      <c r="B3502" s="7">
        <v>98</v>
      </c>
      <c r="C3502" s="7">
        <v>35</v>
      </c>
      <c r="D3502" s="7">
        <v>4.3485095391428502E-2</v>
      </c>
      <c r="E3502" s="7">
        <v>6.6769379978234497E-2</v>
      </c>
      <c r="G3502" s="7">
        <v>98</v>
      </c>
      <c r="H3502" s="7">
        <v>35</v>
      </c>
      <c r="I3502" s="7">
        <v>4.3429968417291E-2</v>
      </c>
      <c r="J3502" s="7">
        <v>7.2993257266915607E-2</v>
      </c>
    </row>
    <row r="3503" spans="2:10" x14ac:dyDescent="0.2">
      <c r="B3503" s="7">
        <v>99</v>
      </c>
      <c r="C3503" s="7">
        <v>35</v>
      </c>
      <c r="D3503" s="7">
        <v>2.9262706535522699E-2</v>
      </c>
      <c r="E3503" s="7">
        <v>4.6430712764118802E-2</v>
      </c>
      <c r="G3503" s="7">
        <v>99</v>
      </c>
      <c r="H3503" s="7">
        <v>35</v>
      </c>
      <c r="I3503" s="7">
        <v>2.9099207679731599E-2</v>
      </c>
      <c r="J3503" s="7">
        <v>5.8579748536935505E-4</v>
      </c>
    </row>
    <row r="3504" spans="2:10" x14ac:dyDescent="0.2">
      <c r="B3504" s="7">
        <v>100</v>
      </c>
      <c r="C3504" s="7">
        <v>35</v>
      </c>
      <c r="D3504" s="7">
        <v>-3.3223930766405702E-2</v>
      </c>
      <c r="E3504" s="7">
        <v>-5.3362998790646501E-2</v>
      </c>
      <c r="G3504" s="7">
        <v>100</v>
      </c>
      <c r="H3504" s="7">
        <v>35</v>
      </c>
      <c r="I3504" s="7">
        <v>-3.3134397959393901E-2</v>
      </c>
      <c r="J3504" s="7">
        <v>7.9044407876432701E-2</v>
      </c>
    </row>
    <row r="3505" spans="2:10" x14ac:dyDescent="0.2">
      <c r="B3505" s="7">
        <v>1</v>
      </c>
      <c r="C3505" s="7">
        <v>36</v>
      </c>
      <c r="D3505" s="7">
        <v>-0.14128951014310201</v>
      </c>
      <c r="E3505" s="7">
        <v>-0.19413911039141901</v>
      </c>
      <c r="G3505" s="7">
        <v>1</v>
      </c>
      <c r="H3505" s="7">
        <v>36</v>
      </c>
      <c r="I3505" s="7">
        <v>-0.13581944140557101</v>
      </c>
      <c r="J3505" s="7">
        <v>-0.148534963097433</v>
      </c>
    </row>
    <row r="3506" spans="2:10" x14ac:dyDescent="0.2">
      <c r="B3506" s="7">
        <v>2</v>
      </c>
      <c r="C3506" s="7">
        <v>36</v>
      </c>
      <c r="D3506" s="7">
        <v>9.4600832453445499E-2</v>
      </c>
      <c r="E3506" s="7">
        <v>-2.3137966223395701E-2</v>
      </c>
      <c r="G3506" s="7">
        <v>2</v>
      </c>
      <c r="H3506" s="7">
        <v>36</v>
      </c>
      <c r="I3506" s="7">
        <v>9.0587897042567506E-2</v>
      </c>
      <c r="J3506" s="7">
        <v>4.4339876090822E-3</v>
      </c>
    </row>
    <row r="3507" spans="2:10" x14ac:dyDescent="0.2">
      <c r="B3507" s="7">
        <v>3</v>
      </c>
      <c r="C3507" s="7">
        <v>36</v>
      </c>
      <c r="D3507" s="7">
        <v>-4.10023650718827E-2</v>
      </c>
      <c r="E3507" s="7">
        <v>6.5306090965503202E-2</v>
      </c>
      <c r="G3507" s="7">
        <v>3</v>
      </c>
      <c r="H3507" s="7">
        <v>36</v>
      </c>
      <c r="I3507" s="7">
        <v>-4.0597189968307697E-2</v>
      </c>
      <c r="J3507" s="7">
        <v>1.4403800723860299E-2</v>
      </c>
    </row>
    <row r="3508" spans="2:10" x14ac:dyDescent="0.2">
      <c r="B3508" s="7">
        <v>4</v>
      </c>
      <c r="C3508" s="7">
        <v>36</v>
      </c>
      <c r="D3508" s="7">
        <v>-0.120209838781888</v>
      </c>
      <c r="E3508" s="7">
        <v>-4.81731288591076E-2</v>
      </c>
      <c r="G3508" s="7">
        <v>4</v>
      </c>
      <c r="H3508" s="7">
        <v>36</v>
      </c>
      <c r="I3508" s="7">
        <v>-0.11400169322459899</v>
      </c>
      <c r="J3508" s="7">
        <v>3.9261560266017299E-2</v>
      </c>
    </row>
    <row r="3509" spans="2:10" x14ac:dyDescent="0.2">
      <c r="B3509" s="7">
        <v>5</v>
      </c>
      <c r="C3509" s="7">
        <v>36</v>
      </c>
      <c r="D3509" s="7">
        <v>8.5985457631949203E-2</v>
      </c>
      <c r="E3509" s="7">
        <v>-6.0055725772368597E-2</v>
      </c>
      <c r="G3509" s="7">
        <v>5</v>
      </c>
      <c r="H3509" s="7">
        <v>36</v>
      </c>
      <c r="I3509" s="7">
        <v>8.5072637484942398E-2</v>
      </c>
      <c r="J3509" s="7">
        <v>1.6027962473663698E-2</v>
      </c>
    </row>
    <row r="3510" spans="2:10" x14ac:dyDescent="0.2">
      <c r="B3510" s="7">
        <v>6</v>
      </c>
      <c r="C3510" s="7">
        <v>36</v>
      </c>
      <c r="D3510" s="7">
        <v>-0.107889692175296</v>
      </c>
      <c r="E3510" s="7">
        <v>-8.3245217766014807E-3</v>
      </c>
      <c r="G3510" s="7">
        <v>6</v>
      </c>
      <c r="H3510" s="7">
        <v>36</v>
      </c>
      <c r="I3510" s="7">
        <v>-0.109193313541516</v>
      </c>
      <c r="J3510" s="7">
        <v>-2.8078833284943101E-2</v>
      </c>
    </row>
    <row r="3511" spans="2:10" x14ac:dyDescent="0.2">
      <c r="B3511" s="7">
        <v>7</v>
      </c>
      <c r="C3511" s="7">
        <v>36</v>
      </c>
      <c r="D3511" s="7">
        <v>1.7938251741021399E-2</v>
      </c>
      <c r="E3511" s="7">
        <v>-2.72009180453203E-3</v>
      </c>
      <c r="G3511" s="7">
        <v>7</v>
      </c>
      <c r="H3511" s="7">
        <v>36</v>
      </c>
      <c r="I3511" s="7">
        <v>1.8508668605396999E-2</v>
      </c>
      <c r="J3511" s="7">
        <v>-7.8528741530536905E-3</v>
      </c>
    </row>
    <row r="3512" spans="2:10" x14ac:dyDescent="0.2">
      <c r="B3512" s="7">
        <v>8</v>
      </c>
      <c r="C3512" s="7">
        <v>36</v>
      </c>
      <c r="D3512" s="7">
        <v>-2.7416609775880998E-3</v>
      </c>
      <c r="E3512" s="7">
        <v>4.3535929305503103E-2</v>
      </c>
      <c r="G3512" s="7">
        <v>8</v>
      </c>
      <c r="H3512" s="7">
        <v>36</v>
      </c>
      <c r="I3512" s="7">
        <v>-2.0777612656619499E-3</v>
      </c>
      <c r="J3512" s="7">
        <v>-1.2087022712410401E-2</v>
      </c>
    </row>
    <row r="3513" spans="2:10" x14ac:dyDescent="0.2">
      <c r="B3513" s="7">
        <v>9</v>
      </c>
      <c r="C3513" s="7">
        <v>36</v>
      </c>
      <c r="D3513" s="7">
        <v>-0.134888369998373</v>
      </c>
      <c r="E3513" s="7">
        <v>-4.9296510901664099E-2</v>
      </c>
      <c r="G3513" s="7">
        <v>9</v>
      </c>
      <c r="H3513" s="7">
        <v>36</v>
      </c>
      <c r="I3513" s="7">
        <v>-0.12945839538016701</v>
      </c>
      <c r="J3513" s="7">
        <v>-0.115908702907115</v>
      </c>
    </row>
    <row r="3514" spans="2:10" x14ac:dyDescent="0.2">
      <c r="B3514" s="7">
        <v>10</v>
      </c>
      <c r="C3514" s="7">
        <v>36</v>
      </c>
      <c r="D3514" s="7">
        <v>1.4714387997641701E-2</v>
      </c>
      <c r="E3514" s="7">
        <v>-3.1314649133447503E-2</v>
      </c>
      <c r="G3514" s="7">
        <v>10</v>
      </c>
      <c r="H3514" s="7">
        <v>36</v>
      </c>
      <c r="I3514" s="7">
        <v>1.498001826522E-2</v>
      </c>
      <c r="J3514" s="7">
        <v>-4.7969108075996303E-2</v>
      </c>
    </row>
    <row r="3515" spans="2:10" x14ac:dyDescent="0.2">
      <c r="B3515" s="7">
        <v>11</v>
      </c>
      <c r="C3515" s="7">
        <v>36</v>
      </c>
      <c r="D3515" s="7">
        <v>-4.6960246845673098E-2</v>
      </c>
      <c r="E3515" s="7">
        <v>-0.15763520116520599</v>
      </c>
      <c r="G3515" s="7">
        <v>11</v>
      </c>
      <c r="H3515" s="7">
        <v>36</v>
      </c>
      <c r="I3515" s="7">
        <v>-4.4299614175193E-2</v>
      </c>
      <c r="J3515" s="7">
        <v>-0.101391748397578</v>
      </c>
    </row>
    <row r="3516" spans="2:10" x14ac:dyDescent="0.2">
      <c r="B3516" s="7">
        <v>12</v>
      </c>
      <c r="C3516" s="7">
        <v>36</v>
      </c>
      <c r="D3516" s="7">
        <v>0.55389823824256501</v>
      </c>
      <c r="E3516" s="7">
        <v>0.62996706635229804</v>
      </c>
      <c r="G3516" s="7">
        <v>12</v>
      </c>
      <c r="H3516" s="7">
        <v>36</v>
      </c>
      <c r="I3516" s="7">
        <v>0.55384995767558598</v>
      </c>
      <c r="J3516" s="7">
        <v>0.56052926860809305</v>
      </c>
    </row>
    <row r="3517" spans="2:10" x14ac:dyDescent="0.2">
      <c r="B3517" s="7">
        <v>13</v>
      </c>
      <c r="C3517" s="7">
        <v>36</v>
      </c>
      <c r="D3517" s="7">
        <v>-4.1553987513593099E-2</v>
      </c>
      <c r="E3517" s="7">
        <v>0.17502341678403099</v>
      </c>
      <c r="G3517" s="7">
        <v>13</v>
      </c>
      <c r="H3517" s="7">
        <v>36</v>
      </c>
      <c r="I3517" s="7">
        <v>-4.12587038832593E-2</v>
      </c>
      <c r="J3517" s="7">
        <v>3.6027790302119597E-2</v>
      </c>
    </row>
    <row r="3518" spans="2:10" x14ac:dyDescent="0.2">
      <c r="B3518" s="7">
        <v>14</v>
      </c>
      <c r="C3518" s="7">
        <v>36</v>
      </c>
      <c r="D3518" s="7">
        <v>-4.0796412455490497E-2</v>
      </c>
      <c r="E3518" s="7">
        <v>-0.19541397139782499</v>
      </c>
      <c r="G3518" s="7">
        <v>14</v>
      </c>
      <c r="H3518" s="7">
        <v>36</v>
      </c>
      <c r="I3518" s="7">
        <v>-4.0900213444589703E-2</v>
      </c>
      <c r="J3518" s="7">
        <v>-7.0856260209639602E-2</v>
      </c>
    </row>
    <row r="3519" spans="2:10" x14ac:dyDescent="0.2">
      <c r="B3519" s="7">
        <v>15</v>
      </c>
      <c r="C3519" s="7">
        <v>36</v>
      </c>
      <c r="D3519" s="7">
        <v>4.5021154617167297E-2</v>
      </c>
      <c r="E3519" s="7">
        <v>2.70291562238274E-2</v>
      </c>
      <c r="G3519" s="7">
        <v>15</v>
      </c>
      <c r="H3519" s="7">
        <v>36</v>
      </c>
      <c r="I3519" s="7">
        <v>4.4117424325340202E-2</v>
      </c>
      <c r="J3519" s="7">
        <v>-4.43208872168794E-2</v>
      </c>
    </row>
    <row r="3520" spans="2:10" x14ac:dyDescent="0.2">
      <c r="B3520" s="7">
        <v>16</v>
      </c>
      <c r="C3520" s="7">
        <v>36</v>
      </c>
      <c r="D3520" s="7">
        <v>6.6718167016768207E-2</v>
      </c>
      <c r="E3520" s="7">
        <v>4.8332508782302802E-2</v>
      </c>
      <c r="G3520" s="7">
        <v>16</v>
      </c>
      <c r="H3520" s="7">
        <v>36</v>
      </c>
      <c r="I3520" s="7">
        <v>6.4818820949499298E-2</v>
      </c>
      <c r="J3520" s="7">
        <v>3.3984248278755999E-2</v>
      </c>
    </row>
    <row r="3521" spans="2:10" x14ac:dyDescent="0.2">
      <c r="B3521" s="7">
        <v>17</v>
      </c>
      <c r="C3521" s="7">
        <v>36</v>
      </c>
      <c r="D3521" s="7">
        <v>-0.245346248183441</v>
      </c>
      <c r="E3521" s="7">
        <v>-6.3904918027930094E-2</v>
      </c>
      <c r="G3521" s="7">
        <v>17</v>
      </c>
      <c r="H3521" s="7">
        <v>36</v>
      </c>
      <c r="I3521" s="7">
        <v>-0.240599402200395</v>
      </c>
      <c r="J3521" s="7">
        <v>-4.4812178626966799E-2</v>
      </c>
    </row>
    <row r="3522" spans="2:10" x14ac:dyDescent="0.2">
      <c r="B3522" s="7">
        <v>18</v>
      </c>
      <c r="C3522" s="7">
        <v>36</v>
      </c>
      <c r="D3522" s="7">
        <v>-4.44154289502396E-3</v>
      </c>
      <c r="E3522" s="7">
        <v>7.9104420381716195E-2</v>
      </c>
      <c r="G3522" s="7">
        <v>18</v>
      </c>
      <c r="H3522" s="7">
        <v>36</v>
      </c>
      <c r="I3522" s="7">
        <v>-3.6230362928488802E-3</v>
      </c>
      <c r="J3522" s="7">
        <v>-1.7988672389601699E-2</v>
      </c>
    </row>
    <row r="3523" spans="2:10" x14ac:dyDescent="0.2">
      <c r="B3523" s="7">
        <v>19</v>
      </c>
      <c r="C3523" s="7">
        <v>36</v>
      </c>
      <c r="D3523" s="7">
        <v>0.27686511513880502</v>
      </c>
      <c r="E3523" s="7">
        <v>0.364053857726446</v>
      </c>
      <c r="G3523" s="7">
        <v>19</v>
      </c>
      <c r="H3523" s="7">
        <v>36</v>
      </c>
      <c r="I3523" s="7">
        <v>0.28115168289854098</v>
      </c>
      <c r="J3523" s="7">
        <v>0.33727913472380999</v>
      </c>
    </row>
    <row r="3524" spans="2:10" x14ac:dyDescent="0.2">
      <c r="B3524" s="7">
        <v>20</v>
      </c>
      <c r="C3524" s="7">
        <v>36</v>
      </c>
      <c r="D3524" s="7">
        <v>-7.9494910637238902E-2</v>
      </c>
      <c r="E3524" s="7">
        <v>8.8547413457538596E-2</v>
      </c>
      <c r="G3524" s="7">
        <v>20</v>
      </c>
      <c r="H3524" s="7">
        <v>36</v>
      </c>
      <c r="I3524" s="7">
        <v>-7.7588542789741602E-2</v>
      </c>
      <c r="J3524" s="7">
        <v>-4.4860807994506801E-3</v>
      </c>
    </row>
    <row r="3525" spans="2:10" x14ac:dyDescent="0.2">
      <c r="B3525" s="7">
        <v>21</v>
      </c>
      <c r="C3525" s="7">
        <v>36</v>
      </c>
      <c r="D3525" s="7">
        <v>-1.4214368834268899E-3</v>
      </c>
      <c r="E3525" s="7">
        <v>9.1454351883276899E-2</v>
      </c>
      <c r="G3525" s="7">
        <v>21</v>
      </c>
      <c r="H3525" s="7">
        <v>36</v>
      </c>
      <c r="I3525" s="7">
        <v>-7.9717860106320903E-4</v>
      </c>
      <c r="J3525" s="7">
        <v>7.5211659253966402E-3</v>
      </c>
    </row>
    <row r="3526" spans="2:10" x14ac:dyDescent="0.2">
      <c r="B3526" s="7">
        <v>22</v>
      </c>
      <c r="C3526" s="7">
        <v>36</v>
      </c>
      <c r="D3526" s="7">
        <v>3.0619151586657602E-2</v>
      </c>
      <c r="E3526" s="7">
        <v>-6.66564026697802E-3</v>
      </c>
      <c r="G3526" s="7">
        <v>22</v>
      </c>
      <c r="H3526" s="7">
        <v>36</v>
      </c>
      <c r="I3526" s="7">
        <v>3.0873308972830998E-2</v>
      </c>
      <c r="J3526" s="7">
        <v>-0.115451863873808</v>
      </c>
    </row>
    <row r="3527" spans="2:10" x14ac:dyDescent="0.2">
      <c r="B3527" s="7">
        <v>23</v>
      </c>
      <c r="C3527" s="7">
        <v>36</v>
      </c>
      <c r="D3527" s="7">
        <v>-1.5830294127352901E-2</v>
      </c>
      <c r="E3527" s="7">
        <v>-2.0656026777946802E-2</v>
      </c>
      <c r="G3527" s="7">
        <v>23</v>
      </c>
      <c r="H3527" s="7">
        <v>36</v>
      </c>
      <c r="I3527" s="7">
        <v>-1.7461364220509701E-2</v>
      </c>
      <c r="J3527" s="7">
        <v>-1.1994126945132201E-2</v>
      </c>
    </row>
    <row r="3528" spans="2:10" x14ac:dyDescent="0.2">
      <c r="B3528" s="7">
        <v>24</v>
      </c>
      <c r="C3528" s="7">
        <v>36</v>
      </c>
      <c r="D3528" s="7">
        <v>-1.9164486690685E-2</v>
      </c>
      <c r="E3528" s="7">
        <v>-6.6614495638379597E-3</v>
      </c>
      <c r="G3528" s="7">
        <v>24</v>
      </c>
      <c r="H3528" s="7">
        <v>36</v>
      </c>
      <c r="I3528" s="7">
        <v>-1.7943861630366899E-2</v>
      </c>
      <c r="J3528" s="7">
        <v>-5.9009563828380102E-2</v>
      </c>
    </row>
    <row r="3529" spans="2:10" x14ac:dyDescent="0.2">
      <c r="B3529" s="7">
        <v>25</v>
      </c>
      <c r="C3529" s="7">
        <v>36</v>
      </c>
      <c r="D3529" s="7">
        <v>0.121114982177978</v>
      </c>
      <c r="E3529" s="7">
        <v>-8.5672703644309706E-2</v>
      </c>
      <c r="G3529" s="7">
        <v>25</v>
      </c>
      <c r="H3529" s="7">
        <v>36</v>
      </c>
      <c r="I3529" s="7">
        <v>0.116776858737883</v>
      </c>
      <c r="J3529" s="7">
        <v>-3.3536986749594697E-2</v>
      </c>
    </row>
    <row r="3530" spans="2:10" x14ac:dyDescent="0.2">
      <c r="B3530" s="7">
        <v>26</v>
      </c>
      <c r="C3530" s="7">
        <v>36</v>
      </c>
      <c r="D3530" s="7">
        <v>1.31743506697015E-2</v>
      </c>
      <c r="E3530" s="7">
        <v>0.103269585921484</v>
      </c>
      <c r="G3530" s="7">
        <v>26</v>
      </c>
      <c r="H3530" s="7">
        <v>36</v>
      </c>
      <c r="I3530" s="7">
        <v>1.3647761701846201E-2</v>
      </c>
      <c r="J3530" s="7">
        <v>7.8897552865821993E-2</v>
      </c>
    </row>
    <row r="3531" spans="2:10" x14ac:dyDescent="0.2">
      <c r="B3531" s="7">
        <v>27</v>
      </c>
      <c r="C3531" s="7">
        <v>36</v>
      </c>
      <c r="D3531" s="7">
        <v>-0.14191640826804</v>
      </c>
      <c r="E3531" s="7">
        <v>-3.10492340419577E-2</v>
      </c>
      <c r="G3531" s="7">
        <v>27</v>
      </c>
      <c r="H3531" s="7">
        <v>36</v>
      </c>
      <c r="I3531" s="7">
        <v>-0.13642505206033101</v>
      </c>
      <c r="J3531" s="7">
        <v>-3.1201285366273101E-2</v>
      </c>
    </row>
    <row r="3532" spans="2:10" x14ac:dyDescent="0.2">
      <c r="B3532" s="7">
        <v>28</v>
      </c>
      <c r="C3532" s="7">
        <v>36</v>
      </c>
      <c r="D3532" s="7">
        <v>-1.7492532418337699E-2</v>
      </c>
      <c r="E3532" s="7">
        <v>-6.81223700688776E-2</v>
      </c>
      <c r="G3532" s="7">
        <v>28</v>
      </c>
      <c r="H3532" s="7">
        <v>36</v>
      </c>
      <c r="I3532" s="7">
        <v>-1.8004055451911E-2</v>
      </c>
      <c r="J3532" s="7">
        <v>-0.103849568185995</v>
      </c>
    </row>
    <row r="3533" spans="2:10" x14ac:dyDescent="0.2">
      <c r="B3533" s="7">
        <v>29</v>
      </c>
      <c r="C3533" s="7">
        <v>36</v>
      </c>
      <c r="D3533" s="7">
        <v>-4.9640524982902598E-2</v>
      </c>
      <c r="E3533" s="7">
        <v>-5.8038491821767998E-2</v>
      </c>
      <c r="G3533" s="7">
        <v>29</v>
      </c>
      <c r="H3533" s="7">
        <v>36</v>
      </c>
      <c r="I3533" s="7">
        <v>-4.9492147193845398E-2</v>
      </c>
      <c r="J3533" s="7">
        <v>4.1410967893301502E-2</v>
      </c>
    </row>
    <row r="3534" spans="2:10" x14ac:dyDescent="0.2">
      <c r="B3534" s="7">
        <v>30</v>
      </c>
      <c r="C3534" s="7">
        <v>36</v>
      </c>
      <c r="D3534" s="7">
        <v>0.154984462588241</v>
      </c>
      <c r="E3534" s="7">
        <v>-1.3579009066845499E-2</v>
      </c>
      <c r="G3534" s="7">
        <v>30</v>
      </c>
      <c r="H3534" s="7">
        <v>36</v>
      </c>
      <c r="I3534" s="7">
        <v>0.14719245462796199</v>
      </c>
      <c r="J3534" s="7">
        <v>5.0004264521236401E-2</v>
      </c>
    </row>
    <row r="3535" spans="2:10" x14ac:dyDescent="0.2">
      <c r="B3535" s="7">
        <v>31</v>
      </c>
      <c r="C3535" s="7">
        <v>36</v>
      </c>
      <c r="D3535" s="7">
        <v>0.17361853299996999</v>
      </c>
      <c r="E3535" s="7">
        <v>0.16991859491299499</v>
      </c>
      <c r="G3535" s="7">
        <v>31</v>
      </c>
      <c r="H3535" s="7">
        <v>36</v>
      </c>
      <c r="I3535" s="7">
        <v>0.165679495912749</v>
      </c>
      <c r="J3535" s="7">
        <v>0.149913049210222</v>
      </c>
    </row>
    <row r="3536" spans="2:10" x14ac:dyDescent="0.2">
      <c r="B3536" s="7">
        <v>32</v>
      </c>
      <c r="C3536" s="7">
        <v>36</v>
      </c>
      <c r="D3536" s="7">
        <v>1.0826838051804601E-2</v>
      </c>
      <c r="E3536" s="7">
        <v>8.8879284638648998E-2</v>
      </c>
      <c r="G3536" s="7">
        <v>32</v>
      </c>
      <c r="H3536" s="7">
        <v>36</v>
      </c>
      <c r="I3536" s="7">
        <v>1.0759147845523599E-2</v>
      </c>
      <c r="J3536" s="7">
        <v>-0.176132403503757</v>
      </c>
    </row>
    <row r="3537" spans="2:10" x14ac:dyDescent="0.2">
      <c r="B3537" s="7">
        <v>33</v>
      </c>
      <c r="C3537" s="7">
        <v>36</v>
      </c>
      <c r="D3537" s="7">
        <v>-0.12564974634696499</v>
      </c>
      <c r="E3537" s="7">
        <v>-1.3391301240808701E-2</v>
      </c>
      <c r="G3537" s="7">
        <v>33</v>
      </c>
      <c r="H3537" s="7">
        <v>36</v>
      </c>
      <c r="I3537" s="7">
        <v>-0.116645283170628</v>
      </c>
      <c r="J3537" s="7">
        <v>5.7423579965934002E-2</v>
      </c>
    </row>
    <row r="3538" spans="2:10" x14ac:dyDescent="0.2">
      <c r="B3538" s="7">
        <v>34</v>
      </c>
      <c r="C3538" s="7">
        <v>36</v>
      </c>
      <c r="D3538" s="7">
        <v>-8.14393926363444E-3</v>
      </c>
      <c r="E3538" s="7">
        <v>-6.0820540966660501E-2</v>
      </c>
      <c r="G3538" s="7">
        <v>34</v>
      </c>
      <c r="H3538" s="7">
        <v>36</v>
      </c>
      <c r="I3538" s="7">
        <v>-5.8133976887333504E-3</v>
      </c>
      <c r="J3538" s="7">
        <v>1.01685948251271E-2</v>
      </c>
    </row>
    <row r="3539" spans="2:10" x14ac:dyDescent="0.2">
      <c r="B3539" s="7">
        <v>35</v>
      </c>
      <c r="C3539" s="7">
        <v>36</v>
      </c>
      <c r="D3539" s="7">
        <v>0.14546299489109701</v>
      </c>
      <c r="E3539" s="7">
        <v>0.14421761532055</v>
      </c>
      <c r="G3539" s="7">
        <v>35</v>
      </c>
      <c r="H3539" s="7">
        <v>36</v>
      </c>
      <c r="I3539" s="7">
        <v>0.14110973034537999</v>
      </c>
      <c r="J3539" s="7">
        <v>0.20728499416575</v>
      </c>
    </row>
    <row r="3540" spans="2:10" x14ac:dyDescent="0.2">
      <c r="B3540" s="7">
        <v>36</v>
      </c>
      <c r="C3540" s="7">
        <v>36</v>
      </c>
      <c r="D3540" s="7">
        <v>-6.1743369411750799E-2</v>
      </c>
      <c r="E3540" s="7">
        <v>4.6939525124333401E-2</v>
      </c>
      <c r="G3540" s="7">
        <v>36</v>
      </c>
      <c r="H3540" s="7">
        <v>36</v>
      </c>
      <c r="I3540" s="7">
        <v>-5.9410478872378797E-2</v>
      </c>
      <c r="J3540" s="7">
        <v>0.15705450600405399</v>
      </c>
    </row>
    <row r="3541" spans="2:10" x14ac:dyDescent="0.2">
      <c r="B3541" s="7">
        <v>37</v>
      </c>
      <c r="C3541" s="7">
        <v>36</v>
      </c>
      <c r="D3541" s="7">
        <v>0.13318367923955499</v>
      </c>
      <c r="E3541" s="7">
        <v>-0.10933319845270301</v>
      </c>
      <c r="G3541" s="7">
        <v>37</v>
      </c>
      <c r="H3541" s="7">
        <v>36</v>
      </c>
      <c r="I3541" s="7">
        <v>0.12902311052912699</v>
      </c>
      <c r="J3541" s="7">
        <v>0.114110684119932</v>
      </c>
    </row>
    <row r="3542" spans="2:10" x14ac:dyDescent="0.2">
      <c r="B3542" s="7">
        <v>38</v>
      </c>
      <c r="C3542" s="7">
        <v>36</v>
      </c>
      <c r="D3542" s="7">
        <v>7.8194355653255193E-2</v>
      </c>
      <c r="E3542" s="7">
        <v>0.109283932743117</v>
      </c>
      <c r="G3542" s="7">
        <v>38</v>
      </c>
      <c r="H3542" s="7">
        <v>36</v>
      </c>
      <c r="I3542" s="7">
        <v>7.7415607005932002E-2</v>
      </c>
      <c r="J3542" s="7">
        <v>-1.6240417393415599E-2</v>
      </c>
    </row>
    <row r="3543" spans="2:10" x14ac:dyDescent="0.2">
      <c r="B3543" s="7">
        <v>39</v>
      </c>
      <c r="C3543" s="7">
        <v>36</v>
      </c>
      <c r="D3543" s="7">
        <v>-6.2947942651190303E-2</v>
      </c>
      <c r="E3543" s="7">
        <v>1.18037414790555E-2</v>
      </c>
      <c r="G3543" s="7">
        <v>39</v>
      </c>
      <c r="H3543" s="7">
        <v>36</v>
      </c>
      <c r="I3543" s="7">
        <v>-6.0733202167997803E-2</v>
      </c>
      <c r="J3543" s="7">
        <v>-8.0577838438378197E-3</v>
      </c>
    </row>
    <row r="3544" spans="2:10" x14ac:dyDescent="0.2">
      <c r="B3544" s="7">
        <v>40</v>
      </c>
      <c r="C3544" s="7">
        <v>36</v>
      </c>
      <c r="D3544" s="7">
        <v>0.112988055969446</v>
      </c>
      <c r="E3544" s="7">
        <v>-1.28169717729456E-2</v>
      </c>
      <c r="G3544" s="7">
        <v>40</v>
      </c>
      <c r="H3544" s="7">
        <v>36</v>
      </c>
      <c r="I3544" s="7">
        <v>0.110493996759186</v>
      </c>
      <c r="J3544" s="7">
        <v>5.61071985944697E-2</v>
      </c>
    </row>
    <row r="3545" spans="2:10" x14ac:dyDescent="0.2">
      <c r="B3545" s="7">
        <v>41</v>
      </c>
      <c r="C3545" s="7">
        <v>36</v>
      </c>
      <c r="D3545" s="7">
        <v>0.108148479215382</v>
      </c>
      <c r="E3545" s="7">
        <v>5.63777676451966E-2</v>
      </c>
      <c r="G3545" s="7">
        <v>41</v>
      </c>
      <c r="H3545" s="7">
        <v>36</v>
      </c>
      <c r="I3545" s="7">
        <v>0.105187365938643</v>
      </c>
      <c r="J3545" s="7">
        <v>8.9598112797380794E-2</v>
      </c>
    </row>
    <row r="3546" spans="2:10" x14ac:dyDescent="0.2">
      <c r="B3546" s="7">
        <v>42</v>
      </c>
      <c r="C3546" s="7">
        <v>36</v>
      </c>
      <c r="D3546" s="7">
        <v>9.9430592120407696E-2</v>
      </c>
      <c r="E3546" s="7">
        <v>-2.08822876094263E-2</v>
      </c>
      <c r="G3546" s="7">
        <v>42</v>
      </c>
      <c r="H3546" s="7">
        <v>36</v>
      </c>
      <c r="I3546" s="7">
        <v>9.7091378279445806E-2</v>
      </c>
      <c r="J3546" s="7">
        <v>6.9274060196296894E-2</v>
      </c>
    </row>
    <row r="3547" spans="2:10" x14ac:dyDescent="0.2">
      <c r="B3547" s="7">
        <v>43</v>
      </c>
      <c r="C3547" s="7">
        <v>36</v>
      </c>
      <c r="D3547" s="7">
        <v>-5.0761357860817001E-2</v>
      </c>
      <c r="E3547" s="7">
        <v>1.9775888576198501E-2</v>
      </c>
      <c r="G3547" s="7">
        <v>43</v>
      </c>
      <c r="H3547" s="7">
        <v>36</v>
      </c>
      <c r="I3547" s="7">
        <v>-4.8463527861550802E-2</v>
      </c>
      <c r="J3547" s="7">
        <v>7.9697170759036595E-2</v>
      </c>
    </row>
    <row r="3548" spans="2:10" x14ac:dyDescent="0.2">
      <c r="B3548" s="7">
        <v>44</v>
      </c>
      <c r="C3548" s="7">
        <v>36</v>
      </c>
      <c r="D3548" s="7">
        <v>5.1591784309725802E-2</v>
      </c>
      <c r="E3548" s="7">
        <v>0.149307471696592</v>
      </c>
      <c r="G3548" s="7">
        <v>44</v>
      </c>
      <c r="H3548" s="7">
        <v>36</v>
      </c>
      <c r="I3548" s="7">
        <v>5.0291065931565598E-2</v>
      </c>
      <c r="J3548" s="7">
        <v>-5.3359814715863201E-2</v>
      </c>
    </row>
    <row r="3549" spans="2:10" x14ac:dyDescent="0.2">
      <c r="B3549" s="7">
        <v>45</v>
      </c>
      <c r="C3549" s="7">
        <v>36</v>
      </c>
      <c r="D3549" s="7">
        <v>0.104022846311459</v>
      </c>
      <c r="E3549" s="7">
        <v>0.21880690478298601</v>
      </c>
      <c r="G3549" s="7">
        <v>45</v>
      </c>
      <c r="H3549" s="7">
        <v>36</v>
      </c>
      <c r="I3549" s="7">
        <v>0.100983313973508</v>
      </c>
      <c r="J3549" s="7">
        <v>0.104889177482521</v>
      </c>
    </row>
    <row r="3550" spans="2:10" x14ac:dyDescent="0.2">
      <c r="B3550" s="7">
        <v>46</v>
      </c>
      <c r="C3550" s="7">
        <v>36</v>
      </c>
      <c r="D3550" s="7">
        <v>0.18999488919409999</v>
      </c>
      <c r="E3550" s="7">
        <v>0.19473767310656201</v>
      </c>
      <c r="G3550" s="7">
        <v>46</v>
      </c>
      <c r="H3550" s="7">
        <v>36</v>
      </c>
      <c r="I3550" s="7">
        <v>0.18764218212322301</v>
      </c>
      <c r="J3550" s="7">
        <v>9.6365991402338494E-2</v>
      </c>
    </row>
    <row r="3551" spans="2:10" x14ac:dyDescent="0.2">
      <c r="B3551" s="7">
        <v>47</v>
      </c>
      <c r="C3551" s="7">
        <v>36</v>
      </c>
      <c r="D3551" s="7">
        <v>2.5808917326846099E-2</v>
      </c>
      <c r="E3551" s="7">
        <v>-9.7235860276697395E-2</v>
      </c>
      <c r="G3551" s="7">
        <v>47</v>
      </c>
      <c r="H3551" s="7">
        <v>36</v>
      </c>
      <c r="I3551" s="7">
        <v>2.5426108560208299E-2</v>
      </c>
      <c r="J3551" s="7">
        <v>0.21543900052860199</v>
      </c>
    </row>
    <row r="3552" spans="2:10" x14ac:dyDescent="0.2">
      <c r="B3552" s="7">
        <v>48</v>
      </c>
      <c r="C3552" s="7">
        <v>36</v>
      </c>
      <c r="D3552" s="7">
        <v>9.5450542196293692E-3</v>
      </c>
      <c r="E3552" s="7">
        <v>2.3520691688276901E-2</v>
      </c>
      <c r="G3552" s="7">
        <v>48</v>
      </c>
      <c r="H3552" s="7">
        <v>36</v>
      </c>
      <c r="I3552" s="7">
        <v>9.3094729086993198E-3</v>
      </c>
      <c r="J3552" s="7">
        <v>-5.1819086907616697E-2</v>
      </c>
    </row>
    <row r="3553" spans="2:10" x14ac:dyDescent="0.2">
      <c r="B3553" s="7">
        <v>49</v>
      </c>
      <c r="C3553" s="7">
        <v>36</v>
      </c>
      <c r="D3553" s="7">
        <v>5.8901184134306603E-2</v>
      </c>
      <c r="E3553" s="7">
        <v>8.3109278251710897E-2</v>
      </c>
      <c r="G3553" s="7">
        <v>49</v>
      </c>
      <c r="H3553" s="7">
        <v>36</v>
      </c>
      <c r="I3553" s="7">
        <v>5.7955443956372803E-2</v>
      </c>
      <c r="J3553" s="7">
        <v>2.6941305787930902E-3</v>
      </c>
    </row>
    <row r="3554" spans="2:10" x14ac:dyDescent="0.2">
      <c r="B3554" s="7">
        <v>50</v>
      </c>
      <c r="C3554" s="7">
        <v>36</v>
      </c>
      <c r="D3554" s="7">
        <v>0.19499364087953899</v>
      </c>
      <c r="E3554" s="7">
        <v>8.4435583998677899E-2</v>
      </c>
      <c r="G3554" s="7">
        <v>50</v>
      </c>
      <c r="H3554" s="7">
        <v>36</v>
      </c>
      <c r="I3554" s="7">
        <v>0.189751976247825</v>
      </c>
      <c r="J3554" s="7">
        <v>-5.29666495706929E-2</v>
      </c>
    </row>
    <row r="3555" spans="2:10" x14ac:dyDescent="0.2">
      <c r="B3555" s="7">
        <v>51</v>
      </c>
      <c r="C3555" s="7">
        <v>36</v>
      </c>
      <c r="D3555" s="7">
        <v>3.4469889269870699E-2</v>
      </c>
      <c r="E3555" s="7">
        <v>1.0081007687539899E-2</v>
      </c>
      <c r="G3555" s="7">
        <v>51</v>
      </c>
      <c r="H3555" s="7">
        <v>36</v>
      </c>
      <c r="I3555" s="7">
        <v>3.3246961173907699E-2</v>
      </c>
      <c r="J3555" s="7">
        <v>2.6060659135539201E-2</v>
      </c>
    </row>
    <row r="3556" spans="2:10" x14ac:dyDescent="0.2">
      <c r="B3556" s="7">
        <v>52</v>
      </c>
      <c r="C3556" s="7">
        <v>36</v>
      </c>
      <c r="D3556" s="7">
        <v>2.5692192850988799E-2</v>
      </c>
      <c r="E3556" s="7">
        <v>2.3063258701524699E-2</v>
      </c>
      <c r="G3556" s="7">
        <v>52</v>
      </c>
      <c r="H3556" s="7">
        <v>36</v>
      </c>
      <c r="I3556" s="7">
        <v>2.4534924806773401E-2</v>
      </c>
      <c r="J3556" s="7">
        <v>5.7416885829935503E-2</v>
      </c>
    </row>
    <row r="3557" spans="2:10" x14ac:dyDescent="0.2">
      <c r="B3557" s="7">
        <v>53</v>
      </c>
      <c r="C3557" s="7">
        <v>36</v>
      </c>
      <c r="D3557" s="7">
        <v>2.6791618367043999E-2</v>
      </c>
      <c r="E3557" s="7">
        <v>0.12598203180311099</v>
      </c>
      <c r="G3557" s="7">
        <v>53</v>
      </c>
      <c r="H3557" s="7">
        <v>36</v>
      </c>
      <c r="I3557" s="7">
        <v>2.6685073540129198E-2</v>
      </c>
      <c r="J3557" s="7">
        <v>4.4425709948292501E-2</v>
      </c>
    </row>
    <row r="3558" spans="2:10" x14ac:dyDescent="0.2">
      <c r="B3558" s="7">
        <v>54</v>
      </c>
      <c r="C3558" s="7">
        <v>36</v>
      </c>
      <c r="D3558" s="7">
        <v>-4.1431921941413201E-2</v>
      </c>
      <c r="E3558" s="7">
        <v>3.43465339136131E-2</v>
      </c>
      <c r="G3558" s="7">
        <v>54</v>
      </c>
      <c r="H3558" s="7">
        <v>36</v>
      </c>
      <c r="I3558" s="7">
        <v>-4.1740438625342997E-2</v>
      </c>
      <c r="J3558" s="7">
        <v>3.6682784024488803E-2</v>
      </c>
    </row>
    <row r="3559" spans="2:10" x14ac:dyDescent="0.2">
      <c r="B3559" s="7">
        <v>55</v>
      </c>
      <c r="C3559" s="7">
        <v>36</v>
      </c>
      <c r="D3559" s="7">
        <v>3.4368344682571099E-2</v>
      </c>
      <c r="E3559" s="7">
        <v>4.4954428212973199E-2</v>
      </c>
      <c r="G3559" s="7">
        <v>55</v>
      </c>
      <c r="H3559" s="7">
        <v>36</v>
      </c>
      <c r="I3559" s="7">
        <v>3.4161518924597602E-2</v>
      </c>
      <c r="J3559" s="7">
        <v>0.16038601409570799</v>
      </c>
    </row>
    <row r="3560" spans="2:10" x14ac:dyDescent="0.2">
      <c r="B3560" s="7">
        <v>56</v>
      </c>
      <c r="C3560" s="7">
        <v>36</v>
      </c>
      <c r="D3560" s="7">
        <v>-7.7062655482453807E-2</v>
      </c>
      <c r="E3560" s="7">
        <v>-0.14506664819416401</v>
      </c>
      <c r="G3560" s="7">
        <v>56</v>
      </c>
      <c r="H3560" s="7">
        <v>36</v>
      </c>
      <c r="I3560" s="7">
        <v>-7.7548733034828607E-2</v>
      </c>
      <c r="J3560" s="7">
        <v>-6.6387596319148506E-2</v>
      </c>
    </row>
    <row r="3561" spans="2:10" x14ac:dyDescent="0.2">
      <c r="B3561" s="7">
        <v>57</v>
      </c>
      <c r="C3561" s="7">
        <v>36</v>
      </c>
      <c r="D3561" s="7">
        <v>2.1435624946777299E-2</v>
      </c>
      <c r="E3561" s="7">
        <v>3.0225973842779499E-2</v>
      </c>
      <c r="G3561" s="7">
        <v>57</v>
      </c>
      <c r="H3561" s="7">
        <v>36</v>
      </c>
      <c r="I3561" s="7">
        <v>2.08121585171499E-2</v>
      </c>
      <c r="J3561" s="7">
        <v>1.5953197245862E-2</v>
      </c>
    </row>
    <row r="3562" spans="2:10" x14ac:dyDescent="0.2">
      <c r="B3562" s="7">
        <v>58</v>
      </c>
      <c r="C3562" s="7">
        <v>36</v>
      </c>
      <c r="D3562" s="7">
        <v>2.5595593998493999E-2</v>
      </c>
      <c r="E3562" s="7">
        <v>-8.4530273935953901E-2</v>
      </c>
      <c r="G3562" s="7">
        <v>58</v>
      </c>
      <c r="H3562" s="7">
        <v>36</v>
      </c>
      <c r="I3562" s="7">
        <v>2.5204734203922999E-2</v>
      </c>
      <c r="J3562" s="7">
        <v>-6.7703179739910802E-2</v>
      </c>
    </row>
    <row r="3563" spans="2:10" x14ac:dyDescent="0.2">
      <c r="B3563" s="7">
        <v>59</v>
      </c>
      <c r="C3563" s="7">
        <v>36</v>
      </c>
      <c r="D3563" s="7">
        <v>2.6719892697649999E-2</v>
      </c>
      <c r="E3563" s="7">
        <v>-5.1871172194275103E-2</v>
      </c>
      <c r="G3563" s="7">
        <v>59</v>
      </c>
      <c r="H3563" s="7">
        <v>36</v>
      </c>
      <c r="I3563" s="7">
        <v>2.69671286562678E-2</v>
      </c>
      <c r="J3563" s="7">
        <v>-0.13647075842397699</v>
      </c>
    </row>
    <row r="3564" spans="2:10" x14ac:dyDescent="0.2">
      <c r="B3564" s="7">
        <v>60</v>
      </c>
      <c r="C3564" s="7">
        <v>36</v>
      </c>
      <c r="D3564" s="7">
        <v>-0.13123823180389399</v>
      </c>
      <c r="E3564" s="7">
        <v>0.12745118018181101</v>
      </c>
      <c r="G3564" s="7">
        <v>60</v>
      </c>
      <c r="H3564" s="7">
        <v>36</v>
      </c>
      <c r="I3564" s="7">
        <v>-0.126153277362583</v>
      </c>
      <c r="J3564" s="7">
        <v>-3.8436505404114897E-2</v>
      </c>
    </row>
    <row r="3565" spans="2:10" x14ac:dyDescent="0.2">
      <c r="B3565" s="7">
        <v>61</v>
      </c>
      <c r="C3565" s="7">
        <v>36</v>
      </c>
      <c r="D3565" s="7">
        <v>-0.104391545100949</v>
      </c>
      <c r="E3565" s="7">
        <v>7.8017367064626697E-3</v>
      </c>
      <c r="G3565" s="7">
        <v>61</v>
      </c>
      <c r="H3565" s="7">
        <v>36</v>
      </c>
      <c r="I3565" s="7">
        <v>-0.10063366474921601</v>
      </c>
      <c r="J3565" s="7">
        <v>-0.20280601373101301</v>
      </c>
    </row>
    <row r="3566" spans="2:10" x14ac:dyDescent="0.2">
      <c r="B3566" s="7">
        <v>62</v>
      </c>
      <c r="C3566" s="7">
        <v>36</v>
      </c>
      <c r="D3566" s="7">
        <v>3.6571715814270399E-2</v>
      </c>
      <c r="E3566" s="7">
        <v>0.122719369700331</v>
      </c>
      <c r="G3566" s="7">
        <v>62</v>
      </c>
      <c r="H3566" s="7">
        <v>36</v>
      </c>
      <c r="I3566" s="7">
        <v>3.6724923942284E-2</v>
      </c>
      <c r="J3566" s="7">
        <v>9.2028999733778399E-2</v>
      </c>
    </row>
    <row r="3567" spans="2:10" x14ac:dyDescent="0.2">
      <c r="B3567" s="7">
        <v>63</v>
      </c>
      <c r="C3567" s="7">
        <v>36</v>
      </c>
      <c r="D3567" s="7">
        <v>-8.2739980790782E-2</v>
      </c>
      <c r="E3567" s="7">
        <v>-0.13792153408543201</v>
      </c>
      <c r="G3567" s="7">
        <v>63</v>
      </c>
      <c r="H3567" s="7">
        <v>36</v>
      </c>
      <c r="I3567" s="7">
        <v>-8.0139393009246399E-2</v>
      </c>
      <c r="J3567" s="7">
        <v>-0.128424439715214</v>
      </c>
    </row>
    <row r="3568" spans="2:10" x14ac:dyDescent="0.2">
      <c r="B3568" s="7">
        <v>64</v>
      </c>
      <c r="C3568" s="7">
        <v>36</v>
      </c>
      <c r="D3568" s="7">
        <v>9.5900735562444203E-2</v>
      </c>
      <c r="E3568" s="7">
        <v>0.18237943569182799</v>
      </c>
      <c r="G3568" s="7">
        <v>64</v>
      </c>
      <c r="H3568" s="7">
        <v>36</v>
      </c>
      <c r="I3568" s="7">
        <v>9.3121476902630299E-2</v>
      </c>
      <c r="J3568" s="7">
        <v>-5.0514129085054399E-2</v>
      </c>
    </row>
    <row r="3569" spans="2:10" x14ac:dyDescent="0.2">
      <c r="B3569" s="7">
        <v>65</v>
      </c>
      <c r="C3569" s="7">
        <v>36</v>
      </c>
      <c r="D3569" s="7">
        <v>-3.1852700276539601E-2</v>
      </c>
      <c r="E3569" s="7">
        <v>1.46968516845307E-2</v>
      </c>
      <c r="G3569" s="7">
        <v>65</v>
      </c>
      <c r="H3569" s="7">
        <v>36</v>
      </c>
      <c r="I3569" s="7">
        <v>-3.12134109716737E-2</v>
      </c>
      <c r="J3569" s="7">
        <v>9.2081207011913708E-3</v>
      </c>
    </row>
    <row r="3570" spans="2:10" x14ac:dyDescent="0.2">
      <c r="B3570" s="7">
        <v>66</v>
      </c>
      <c r="C3570" s="7">
        <v>36</v>
      </c>
      <c r="D3570" s="7">
        <v>7.2811096635517103E-2</v>
      </c>
      <c r="E3570" s="7">
        <v>8.4538373589888097E-2</v>
      </c>
      <c r="G3570" s="7">
        <v>66</v>
      </c>
      <c r="H3570" s="7">
        <v>36</v>
      </c>
      <c r="I3570" s="7">
        <v>6.9451181384583699E-2</v>
      </c>
      <c r="J3570" s="7">
        <v>1.17178804478977E-2</v>
      </c>
    </row>
    <row r="3571" spans="2:10" x14ac:dyDescent="0.2">
      <c r="B3571" s="7">
        <v>67</v>
      </c>
      <c r="C3571" s="7">
        <v>36</v>
      </c>
      <c r="D3571" s="7">
        <v>9.4494407037791106E-2</v>
      </c>
      <c r="E3571" s="7">
        <v>9.52492747221729E-2</v>
      </c>
      <c r="G3571" s="7">
        <v>67</v>
      </c>
      <c r="H3571" s="7">
        <v>36</v>
      </c>
      <c r="I3571" s="7">
        <v>9.0560504091918403E-2</v>
      </c>
      <c r="J3571" s="7">
        <v>3.71193874491915E-2</v>
      </c>
    </row>
    <row r="3572" spans="2:10" x14ac:dyDescent="0.2">
      <c r="B3572" s="7">
        <v>68</v>
      </c>
      <c r="C3572" s="7">
        <v>36</v>
      </c>
      <c r="D3572" s="7">
        <v>0.145557707159988</v>
      </c>
      <c r="E3572" s="7">
        <v>0.180198979355431</v>
      </c>
      <c r="G3572" s="7">
        <v>68</v>
      </c>
      <c r="H3572" s="7">
        <v>36</v>
      </c>
      <c r="I3572" s="7">
        <v>0.1425988931039</v>
      </c>
      <c r="J3572" s="7">
        <v>9.9784129858386805E-2</v>
      </c>
    </row>
    <row r="3573" spans="2:10" x14ac:dyDescent="0.2">
      <c r="B3573" s="7">
        <v>69</v>
      </c>
      <c r="C3573" s="7">
        <v>36</v>
      </c>
      <c r="D3573" s="7">
        <v>1.3379527128373399E-2</v>
      </c>
      <c r="E3573" s="7">
        <v>-0.26455141513692998</v>
      </c>
      <c r="G3573" s="7">
        <v>69</v>
      </c>
      <c r="H3573" s="7">
        <v>36</v>
      </c>
      <c r="I3573" s="7">
        <v>1.3089684906097101E-2</v>
      </c>
      <c r="J3573" s="7">
        <v>-0.12962951788124999</v>
      </c>
    </row>
    <row r="3574" spans="2:10" x14ac:dyDescent="0.2">
      <c r="B3574" s="7">
        <v>70</v>
      </c>
      <c r="C3574" s="7">
        <v>36</v>
      </c>
      <c r="D3574" s="7">
        <v>-2.6584001716879701E-2</v>
      </c>
      <c r="E3574" s="7">
        <v>-1.4046839093948499E-3</v>
      </c>
      <c r="G3574" s="7">
        <v>70</v>
      </c>
      <c r="H3574" s="7">
        <v>36</v>
      </c>
      <c r="I3574" s="7">
        <v>-2.6769509231630899E-2</v>
      </c>
      <c r="J3574" s="7">
        <v>-0.12703942769677301</v>
      </c>
    </row>
    <row r="3575" spans="2:10" x14ac:dyDescent="0.2">
      <c r="B3575" s="7">
        <v>71</v>
      </c>
      <c r="C3575" s="7">
        <v>36</v>
      </c>
      <c r="D3575" s="7">
        <v>-3.4093810080804102E-2</v>
      </c>
      <c r="E3575" s="7">
        <v>5.0132496458839E-2</v>
      </c>
      <c r="G3575" s="7">
        <v>71</v>
      </c>
      <c r="H3575" s="7">
        <v>36</v>
      </c>
      <c r="I3575" s="7">
        <v>-3.36309713662057E-2</v>
      </c>
      <c r="J3575" s="7">
        <v>7.2892297523815305E-2</v>
      </c>
    </row>
    <row r="3576" spans="2:10" x14ac:dyDescent="0.2">
      <c r="B3576" s="7">
        <v>72</v>
      </c>
      <c r="C3576" s="7">
        <v>36</v>
      </c>
      <c r="D3576" s="7">
        <v>0.120140570769287</v>
      </c>
      <c r="E3576" s="7">
        <v>-3.1485652671242398E-2</v>
      </c>
      <c r="G3576" s="7">
        <v>72</v>
      </c>
      <c r="H3576" s="7">
        <v>36</v>
      </c>
      <c r="I3576" s="7">
        <v>0.11787956784913101</v>
      </c>
      <c r="J3576" s="7">
        <v>6.5349241499653501E-2</v>
      </c>
    </row>
    <row r="3577" spans="2:10" x14ac:dyDescent="0.2">
      <c r="B3577" s="7">
        <v>73</v>
      </c>
      <c r="C3577" s="7">
        <v>36</v>
      </c>
      <c r="D3577" s="7">
        <v>1.13846892068104E-3</v>
      </c>
      <c r="E3577" s="7">
        <v>8.6869458718730599E-2</v>
      </c>
      <c r="G3577" s="7">
        <v>73</v>
      </c>
      <c r="H3577" s="7">
        <v>36</v>
      </c>
      <c r="I3577" s="7">
        <v>5.2872353418997897E-4</v>
      </c>
      <c r="J3577" s="7">
        <v>5.3584285603255601E-2</v>
      </c>
    </row>
    <row r="3578" spans="2:10" x14ac:dyDescent="0.2">
      <c r="B3578" s="7">
        <v>74</v>
      </c>
      <c r="C3578" s="7">
        <v>36</v>
      </c>
      <c r="D3578" s="7">
        <v>5.5444566137037299E-2</v>
      </c>
      <c r="E3578" s="7">
        <v>5.3069851945227099E-2</v>
      </c>
      <c r="G3578" s="7">
        <v>74</v>
      </c>
      <c r="H3578" s="7">
        <v>36</v>
      </c>
      <c r="I3578" s="7">
        <v>5.4581434637625201E-2</v>
      </c>
      <c r="J3578" s="7">
        <v>-9.9247847861214197E-2</v>
      </c>
    </row>
    <row r="3579" spans="2:10" x14ac:dyDescent="0.2">
      <c r="B3579" s="7">
        <v>75</v>
      </c>
      <c r="C3579" s="7">
        <v>36</v>
      </c>
      <c r="D3579" s="7">
        <v>-9.64070929829655E-2</v>
      </c>
      <c r="E3579" s="7">
        <v>-0.154872330326631</v>
      </c>
      <c r="G3579" s="7">
        <v>75</v>
      </c>
      <c r="H3579" s="7">
        <v>36</v>
      </c>
      <c r="I3579" s="7">
        <v>-9.3701335026784294E-2</v>
      </c>
      <c r="J3579" s="7">
        <v>-0.10322047504074</v>
      </c>
    </row>
    <row r="3580" spans="2:10" x14ac:dyDescent="0.2">
      <c r="B3580" s="7">
        <v>76</v>
      </c>
      <c r="C3580" s="7">
        <v>36</v>
      </c>
      <c r="D3580" s="7">
        <v>-1.4380196503267001E-2</v>
      </c>
      <c r="E3580" s="7">
        <v>-7.3950393289404601E-2</v>
      </c>
      <c r="G3580" s="7">
        <v>76</v>
      </c>
      <c r="H3580" s="7">
        <v>36</v>
      </c>
      <c r="I3580" s="7">
        <v>-1.1801625043742299E-2</v>
      </c>
      <c r="J3580" s="7">
        <v>-3.13910835116658E-2</v>
      </c>
    </row>
    <row r="3581" spans="2:10" x14ac:dyDescent="0.2">
      <c r="B3581" s="7">
        <v>77</v>
      </c>
      <c r="C3581" s="7">
        <v>36</v>
      </c>
      <c r="D3581" s="7">
        <v>-4.1035731936461602E-2</v>
      </c>
      <c r="E3581" s="7">
        <v>-5.0516719234416897E-2</v>
      </c>
      <c r="G3581" s="7">
        <v>77</v>
      </c>
      <c r="H3581" s="7">
        <v>36</v>
      </c>
      <c r="I3581" s="7">
        <v>-3.8438764603665E-2</v>
      </c>
      <c r="J3581" s="7">
        <v>-5.6302508186129301E-2</v>
      </c>
    </row>
    <row r="3582" spans="2:10" x14ac:dyDescent="0.2">
      <c r="B3582" s="7">
        <v>78</v>
      </c>
      <c r="C3582" s="7">
        <v>36</v>
      </c>
      <c r="D3582" s="7">
        <v>-7.1029175788546603E-2</v>
      </c>
      <c r="E3582" s="7">
        <v>0.11907796228393699</v>
      </c>
      <c r="G3582" s="7">
        <v>78</v>
      </c>
      <c r="H3582" s="7">
        <v>36</v>
      </c>
      <c r="I3582" s="7">
        <v>-6.96762680691103E-2</v>
      </c>
      <c r="J3582" s="7">
        <v>7.0377219798600302E-2</v>
      </c>
    </row>
    <row r="3583" spans="2:10" x14ac:dyDescent="0.2">
      <c r="B3583" s="7">
        <v>79</v>
      </c>
      <c r="C3583" s="7">
        <v>36</v>
      </c>
      <c r="D3583" s="7">
        <v>8.2528526349642903E-2</v>
      </c>
      <c r="E3583" s="7">
        <v>5.5257300852930201E-2</v>
      </c>
      <c r="G3583" s="7">
        <v>79</v>
      </c>
      <c r="H3583" s="7">
        <v>36</v>
      </c>
      <c r="I3583" s="7">
        <v>8.0313951576890502E-2</v>
      </c>
      <c r="J3583" s="7">
        <v>1.3741038900042701E-2</v>
      </c>
    </row>
    <row r="3584" spans="2:10" x14ac:dyDescent="0.2">
      <c r="B3584" s="7">
        <v>80</v>
      </c>
      <c r="C3584" s="7">
        <v>36</v>
      </c>
      <c r="D3584" s="7">
        <v>6.2820649160729006E-2</v>
      </c>
      <c r="E3584" s="7">
        <v>0.15947752103500301</v>
      </c>
      <c r="G3584" s="7">
        <v>80</v>
      </c>
      <c r="H3584" s="7">
        <v>36</v>
      </c>
      <c r="I3584" s="7">
        <v>6.1858173938774498E-2</v>
      </c>
      <c r="J3584" s="7">
        <v>-8.2528305485002604E-2</v>
      </c>
    </row>
    <row r="3585" spans="2:10" x14ac:dyDescent="0.2">
      <c r="B3585" s="7">
        <v>81</v>
      </c>
      <c r="C3585" s="7">
        <v>36</v>
      </c>
      <c r="D3585" s="7">
        <v>0.12938439890185499</v>
      </c>
      <c r="E3585" s="7">
        <v>0.219233491376574</v>
      </c>
      <c r="G3585" s="7">
        <v>81</v>
      </c>
      <c r="H3585" s="7">
        <v>36</v>
      </c>
      <c r="I3585" s="7">
        <v>0.124941177780846</v>
      </c>
      <c r="J3585" s="7">
        <v>1.9042391473229601E-3</v>
      </c>
    </row>
    <row r="3586" spans="2:10" x14ac:dyDescent="0.2">
      <c r="B3586" s="7">
        <v>82</v>
      </c>
      <c r="C3586" s="7">
        <v>36</v>
      </c>
      <c r="D3586" s="7">
        <v>4.5021627845235598E-2</v>
      </c>
      <c r="E3586" s="7">
        <v>6.1819163400108401E-2</v>
      </c>
      <c r="G3586" s="7">
        <v>82</v>
      </c>
      <c r="H3586" s="7">
        <v>36</v>
      </c>
      <c r="I3586" s="7">
        <v>4.4518061874522501E-2</v>
      </c>
      <c r="J3586" s="7">
        <v>5.1062575972347099E-3</v>
      </c>
    </row>
    <row r="3587" spans="2:10" x14ac:dyDescent="0.2">
      <c r="B3587" s="7">
        <v>83</v>
      </c>
      <c r="C3587" s="7">
        <v>36</v>
      </c>
      <c r="D3587" s="7">
        <v>0.12406520548897999</v>
      </c>
      <c r="E3587" s="7">
        <v>4.0763496328008103E-2</v>
      </c>
      <c r="G3587" s="7">
        <v>83</v>
      </c>
      <c r="H3587" s="7">
        <v>36</v>
      </c>
      <c r="I3587" s="7">
        <v>0.121157197699373</v>
      </c>
      <c r="J3587" s="7">
        <v>-1.3551117121048501E-2</v>
      </c>
    </row>
    <row r="3588" spans="2:10" x14ac:dyDescent="0.2">
      <c r="B3588" s="7">
        <v>84</v>
      </c>
      <c r="C3588" s="7">
        <v>36</v>
      </c>
      <c r="D3588" s="7">
        <v>-3.9502335551048401E-2</v>
      </c>
      <c r="E3588" s="7">
        <v>-7.2914749939775106E-2</v>
      </c>
      <c r="G3588" s="7">
        <v>84</v>
      </c>
      <c r="H3588" s="7">
        <v>36</v>
      </c>
      <c r="I3588" s="7">
        <v>-3.8183945557186398E-2</v>
      </c>
      <c r="J3588" s="7">
        <v>6.6724473576864601E-3</v>
      </c>
    </row>
    <row r="3589" spans="2:10" x14ac:dyDescent="0.2">
      <c r="B3589" s="7">
        <v>85</v>
      </c>
      <c r="C3589" s="7">
        <v>36</v>
      </c>
      <c r="D3589" s="7">
        <v>-6.2035465199139503E-3</v>
      </c>
      <c r="E3589" s="7">
        <v>8.6108242567673798E-2</v>
      </c>
      <c r="G3589" s="7">
        <v>85</v>
      </c>
      <c r="H3589" s="7">
        <v>36</v>
      </c>
      <c r="I3589" s="7">
        <v>-4.5471357509470102E-3</v>
      </c>
      <c r="J3589" s="7">
        <v>3.3414033687153101E-2</v>
      </c>
    </row>
    <row r="3590" spans="2:10" x14ac:dyDescent="0.2">
      <c r="B3590" s="7">
        <v>86</v>
      </c>
      <c r="C3590" s="7">
        <v>36</v>
      </c>
      <c r="D3590" s="7">
        <v>-1.0340001433317699E-2</v>
      </c>
      <c r="E3590" s="7">
        <v>4.3227556157843204E-3</v>
      </c>
      <c r="G3590" s="7">
        <v>86</v>
      </c>
      <c r="H3590" s="7">
        <v>36</v>
      </c>
      <c r="I3590" s="7">
        <v>-1.1516246308768401E-2</v>
      </c>
      <c r="J3590" s="7">
        <v>6.5072916217379997E-2</v>
      </c>
    </row>
    <row r="3591" spans="2:10" x14ac:dyDescent="0.2">
      <c r="B3591" s="7">
        <v>87</v>
      </c>
      <c r="C3591" s="7">
        <v>36</v>
      </c>
      <c r="D3591" s="7">
        <v>1.7135133024403601E-2</v>
      </c>
      <c r="E3591" s="7">
        <v>-1.107305347265E-3</v>
      </c>
      <c r="G3591" s="7">
        <v>87</v>
      </c>
      <c r="H3591" s="7">
        <v>36</v>
      </c>
      <c r="I3591" s="7">
        <v>1.6433604311736801E-2</v>
      </c>
      <c r="J3591" s="7">
        <v>-1.9115027515689501E-2</v>
      </c>
    </row>
    <row r="3592" spans="2:10" x14ac:dyDescent="0.2">
      <c r="B3592" s="7">
        <v>88</v>
      </c>
      <c r="C3592" s="7">
        <v>36</v>
      </c>
      <c r="D3592" s="7">
        <v>-1.40141190502954E-2</v>
      </c>
      <c r="E3592" s="7">
        <v>-6.4431302000711496E-2</v>
      </c>
      <c r="G3592" s="7">
        <v>88</v>
      </c>
      <c r="H3592" s="7">
        <v>36</v>
      </c>
      <c r="I3592" s="7">
        <v>-1.2634857408396099E-2</v>
      </c>
      <c r="J3592" s="7">
        <v>-1.52000015053488E-2</v>
      </c>
    </row>
    <row r="3593" spans="2:10" x14ac:dyDescent="0.2">
      <c r="B3593" s="7">
        <v>89</v>
      </c>
      <c r="C3593" s="7">
        <v>36</v>
      </c>
      <c r="D3593" s="7">
        <v>-2.74417040920962E-2</v>
      </c>
      <c r="E3593" s="7">
        <v>9.0600606836765995E-4</v>
      </c>
      <c r="G3593" s="7">
        <v>89</v>
      </c>
      <c r="H3593" s="7">
        <v>36</v>
      </c>
      <c r="I3593" s="7">
        <v>-2.9578043676665701E-2</v>
      </c>
      <c r="J3593" s="7">
        <v>-3.6355954623918003E-2</v>
      </c>
    </row>
    <row r="3594" spans="2:10" x14ac:dyDescent="0.2">
      <c r="B3594" s="7">
        <v>90</v>
      </c>
      <c r="C3594" s="7">
        <v>36</v>
      </c>
      <c r="D3594" s="7">
        <v>5.9149387165099702E-2</v>
      </c>
      <c r="E3594" s="7">
        <v>-1.93254375598961E-3</v>
      </c>
      <c r="G3594" s="7">
        <v>90</v>
      </c>
      <c r="H3594" s="7">
        <v>36</v>
      </c>
      <c r="I3594" s="7">
        <v>5.77996824474463E-2</v>
      </c>
      <c r="J3594" s="7">
        <v>2.4097386542833599E-2</v>
      </c>
    </row>
    <row r="3595" spans="2:10" x14ac:dyDescent="0.2">
      <c r="B3595" s="7">
        <v>91</v>
      </c>
      <c r="C3595" s="7">
        <v>36</v>
      </c>
      <c r="D3595" s="7">
        <v>7.9073203243257104E-2</v>
      </c>
      <c r="E3595" s="7">
        <v>-7.1198680371074893E-2</v>
      </c>
      <c r="G3595" s="7">
        <v>91</v>
      </c>
      <c r="H3595" s="7">
        <v>36</v>
      </c>
      <c r="I3595" s="7">
        <v>7.5312607226489803E-2</v>
      </c>
      <c r="J3595" s="7">
        <v>-7.1819341741519204E-3</v>
      </c>
    </row>
    <row r="3596" spans="2:10" x14ac:dyDescent="0.2">
      <c r="B3596" s="7">
        <v>92</v>
      </c>
      <c r="C3596" s="7">
        <v>36</v>
      </c>
      <c r="D3596" s="7">
        <v>3.9283713696226699E-2</v>
      </c>
      <c r="E3596" s="7">
        <v>0.13182994219421401</v>
      </c>
      <c r="G3596" s="7">
        <v>92</v>
      </c>
      <c r="H3596" s="7">
        <v>36</v>
      </c>
      <c r="I3596" s="7">
        <v>3.8808248251042302E-2</v>
      </c>
      <c r="J3596" s="7">
        <v>-3.0688113330810101E-2</v>
      </c>
    </row>
    <row r="3597" spans="2:10" x14ac:dyDescent="0.2">
      <c r="B3597" s="7">
        <v>93</v>
      </c>
      <c r="C3597" s="7">
        <v>36</v>
      </c>
      <c r="D3597" s="7">
        <v>-3.0488042116033801E-2</v>
      </c>
      <c r="E3597" s="7">
        <v>6.0993875815141603E-2</v>
      </c>
      <c r="G3597" s="7">
        <v>93</v>
      </c>
      <c r="H3597" s="7">
        <v>36</v>
      </c>
      <c r="I3597" s="7">
        <v>-2.8616959628897699E-2</v>
      </c>
      <c r="J3597" s="7">
        <v>2.58200203143715E-2</v>
      </c>
    </row>
    <row r="3598" spans="2:10" x14ac:dyDescent="0.2">
      <c r="B3598" s="7">
        <v>94</v>
      </c>
      <c r="C3598" s="7">
        <v>36</v>
      </c>
      <c r="D3598" s="7">
        <v>-1.6807751827805401E-3</v>
      </c>
      <c r="E3598" s="7">
        <v>-0.113491553630663</v>
      </c>
      <c r="G3598" s="7">
        <v>94</v>
      </c>
      <c r="H3598" s="7">
        <v>36</v>
      </c>
      <c r="I3598" s="7">
        <v>-1.47239569702418E-3</v>
      </c>
      <c r="J3598" s="7">
        <v>-5.7456819408147702E-2</v>
      </c>
    </row>
    <row r="3599" spans="2:10" x14ac:dyDescent="0.2">
      <c r="B3599" s="7">
        <v>95</v>
      </c>
      <c r="C3599" s="7">
        <v>36</v>
      </c>
      <c r="D3599" s="7">
        <v>4.3892022475398897E-2</v>
      </c>
      <c r="E3599" s="7">
        <v>0.10596796732205099</v>
      </c>
      <c r="G3599" s="7">
        <v>95</v>
      </c>
      <c r="H3599" s="7">
        <v>36</v>
      </c>
      <c r="I3599" s="7">
        <v>4.2781023452177699E-2</v>
      </c>
      <c r="J3599" s="7">
        <v>0.11078187807932301</v>
      </c>
    </row>
    <row r="3600" spans="2:10" x14ac:dyDescent="0.2">
      <c r="B3600" s="7">
        <v>96</v>
      </c>
      <c r="C3600" s="7">
        <v>36</v>
      </c>
      <c r="D3600" s="7">
        <v>-9.8315158647088702E-2</v>
      </c>
      <c r="E3600" s="7">
        <v>4.3662155384545501E-2</v>
      </c>
      <c r="G3600" s="7">
        <v>96</v>
      </c>
      <c r="H3600" s="7">
        <v>36</v>
      </c>
      <c r="I3600" s="7">
        <v>-9.3799230377897003E-2</v>
      </c>
      <c r="J3600" s="7">
        <v>1.6666532425058601E-2</v>
      </c>
    </row>
    <row r="3601" spans="2:10" x14ac:dyDescent="0.2">
      <c r="B3601" s="7">
        <v>97</v>
      </c>
      <c r="C3601" s="7">
        <v>36</v>
      </c>
      <c r="D3601" s="7">
        <v>-9.5777618664774494E-2</v>
      </c>
      <c r="E3601" s="7">
        <v>-7.3051908610653804E-2</v>
      </c>
      <c r="G3601" s="7">
        <v>97</v>
      </c>
      <c r="H3601" s="7">
        <v>36</v>
      </c>
      <c r="I3601" s="7">
        <v>-9.5872288307237596E-2</v>
      </c>
      <c r="J3601" s="7">
        <v>-0.109490335015741</v>
      </c>
    </row>
    <row r="3602" spans="2:10" x14ac:dyDescent="0.2">
      <c r="B3602" s="7">
        <v>98</v>
      </c>
      <c r="C3602" s="7">
        <v>36</v>
      </c>
      <c r="D3602" s="7">
        <v>-2.8227821966467601E-2</v>
      </c>
      <c r="E3602" s="7">
        <v>-9.1574192019150402E-3</v>
      </c>
      <c r="G3602" s="7">
        <v>98</v>
      </c>
      <c r="H3602" s="7">
        <v>36</v>
      </c>
      <c r="I3602" s="7">
        <v>-2.6494656730393199E-2</v>
      </c>
      <c r="J3602" s="7">
        <v>1.06635163880942E-3</v>
      </c>
    </row>
    <row r="3603" spans="2:10" x14ac:dyDescent="0.2">
      <c r="B3603" s="7">
        <v>99</v>
      </c>
      <c r="C3603" s="7">
        <v>36</v>
      </c>
      <c r="D3603" s="7">
        <v>-7.9887343243445503E-3</v>
      </c>
      <c r="E3603" s="7">
        <v>4.7604684463187198E-2</v>
      </c>
      <c r="G3603" s="7">
        <v>99</v>
      </c>
      <c r="H3603" s="7">
        <v>36</v>
      </c>
      <c r="I3603" s="7">
        <v>-8.8227107891558597E-3</v>
      </c>
      <c r="J3603" s="7">
        <v>-3.4014742949028502E-2</v>
      </c>
    </row>
    <row r="3604" spans="2:10" x14ac:dyDescent="0.2">
      <c r="B3604" s="7">
        <v>100</v>
      </c>
      <c r="C3604" s="7">
        <v>36</v>
      </c>
      <c r="D3604" s="7">
        <v>-0.17306615656263599</v>
      </c>
      <c r="E3604" s="7">
        <v>-0.126085901627502</v>
      </c>
      <c r="G3604" s="7">
        <v>100</v>
      </c>
      <c r="H3604" s="7">
        <v>36</v>
      </c>
      <c r="I3604" s="7">
        <v>-0.171763199285833</v>
      </c>
      <c r="J3604" s="7">
        <v>-9.5105895743881098E-3</v>
      </c>
    </row>
    <row r="3605" spans="2:10" x14ac:dyDescent="0.2">
      <c r="B3605" s="7">
        <v>1</v>
      </c>
      <c r="C3605" s="7">
        <v>37</v>
      </c>
      <c r="D3605" s="7">
        <v>-0.213302336696195</v>
      </c>
      <c r="E3605" s="7">
        <v>-6.77302813405989E-2</v>
      </c>
      <c r="G3605" s="7">
        <v>1</v>
      </c>
      <c r="H3605" s="7">
        <v>37</v>
      </c>
      <c r="I3605" s="7">
        <v>-0.21171734559463301</v>
      </c>
      <c r="J3605" s="7">
        <v>-0.121364877937211</v>
      </c>
    </row>
    <row r="3606" spans="2:10" x14ac:dyDescent="0.2">
      <c r="B3606" s="7">
        <v>2</v>
      </c>
      <c r="C3606" s="7">
        <v>37</v>
      </c>
      <c r="D3606" s="7">
        <v>0.13863876130918801</v>
      </c>
      <c r="E3606" s="7">
        <v>1.9588136061592799E-2</v>
      </c>
      <c r="G3606" s="7">
        <v>2</v>
      </c>
      <c r="H3606" s="7">
        <v>37</v>
      </c>
      <c r="I3606" s="7">
        <v>0.13465439846529001</v>
      </c>
      <c r="J3606" s="7">
        <v>4.5444429568624002E-3</v>
      </c>
    </row>
    <row r="3607" spans="2:10" x14ac:dyDescent="0.2">
      <c r="B3607" s="7">
        <v>3</v>
      </c>
      <c r="C3607" s="7">
        <v>37</v>
      </c>
      <c r="D3607" s="7">
        <v>-0.197330668296165</v>
      </c>
      <c r="E3607" s="7">
        <v>-7.8863303689269401E-2</v>
      </c>
      <c r="G3607" s="7">
        <v>3</v>
      </c>
      <c r="H3607" s="7">
        <v>37</v>
      </c>
      <c r="I3607" s="7">
        <v>-0.18701491120976499</v>
      </c>
      <c r="J3607" s="7">
        <v>-2.6686384176314502E-2</v>
      </c>
    </row>
    <row r="3608" spans="2:10" x14ac:dyDescent="0.2">
      <c r="B3608" s="7">
        <v>4</v>
      </c>
      <c r="C3608" s="7">
        <v>37</v>
      </c>
      <c r="D3608" s="7">
        <v>-3.9063978486577602E-3</v>
      </c>
      <c r="E3608" s="7">
        <v>8.3833152288462096E-2</v>
      </c>
      <c r="G3608" s="7">
        <v>4</v>
      </c>
      <c r="H3608" s="7">
        <v>37</v>
      </c>
      <c r="I3608" s="7">
        <v>-3.9297372912621099E-3</v>
      </c>
      <c r="J3608" s="7">
        <v>8.7890604682192106E-2</v>
      </c>
    </row>
    <row r="3609" spans="2:10" x14ac:dyDescent="0.2">
      <c r="B3609" s="7">
        <v>5</v>
      </c>
      <c r="C3609" s="7">
        <v>37</v>
      </c>
      <c r="D3609" s="7">
        <v>-7.5000918074958497E-2</v>
      </c>
      <c r="E3609" s="7">
        <v>-5.7333951701751901E-2</v>
      </c>
      <c r="G3609" s="7">
        <v>5</v>
      </c>
      <c r="H3609" s="7">
        <v>37</v>
      </c>
      <c r="I3609" s="7">
        <v>-7.1841423158144999E-2</v>
      </c>
      <c r="J3609" s="7">
        <v>4.2485852849433799E-2</v>
      </c>
    </row>
    <row r="3610" spans="2:10" x14ac:dyDescent="0.2">
      <c r="B3610" s="7">
        <v>6</v>
      </c>
      <c r="C3610" s="7">
        <v>37</v>
      </c>
      <c r="D3610" s="7">
        <v>-9.3312619453559606E-2</v>
      </c>
      <c r="E3610" s="7">
        <v>-3.1792693611780699E-2</v>
      </c>
      <c r="G3610" s="7">
        <v>6</v>
      </c>
      <c r="H3610" s="7">
        <v>37</v>
      </c>
      <c r="I3610" s="7">
        <v>-9.0873700030872598E-2</v>
      </c>
      <c r="J3610" s="7">
        <v>-0.15635918234070301</v>
      </c>
    </row>
    <row r="3611" spans="2:10" x14ac:dyDescent="0.2">
      <c r="B3611" s="7">
        <v>7</v>
      </c>
      <c r="C3611" s="7">
        <v>37</v>
      </c>
      <c r="D3611" s="7">
        <v>0.10122829345220601</v>
      </c>
      <c r="E3611" s="7">
        <v>0.101073111941271</v>
      </c>
      <c r="G3611" s="7">
        <v>7</v>
      </c>
      <c r="H3611" s="7">
        <v>37</v>
      </c>
      <c r="I3611" s="7">
        <v>0.10139875773447</v>
      </c>
      <c r="J3611" s="7">
        <v>0.17127876968043601</v>
      </c>
    </row>
    <row r="3612" spans="2:10" x14ac:dyDescent="0.2">
      <c r="B3612" s="7">
        <v>8</v>
      </c>
      <c r="C3612" s="7">
        <v>37</v>
      </c>
      <c r="D3612" s="7">
        <v>4.4503356988835598E-2</v>
      </c>
      <c r="E3612" s="7">
        <v>5.4374923869078299E-3</v>
      </c>
      <c r="G3612" s="7">
        <v>8</v>
      </c>
      <c r="H3612" s="7">
        <v>37</v>
      </c>
      <c r="I3612" s="7">
        <v>4.3807728520977897E-2</v>
      </c>
      <c r="J3612" s="7">
        <v>-0.10993958714167699</v>
      </c>
    </row>
    <row r="3613" spans="2:10" x14ac:dyDescent="0.2">
      <c r="B3613" s="7">
        <v>9</v>
      </c>
      <c r="C3613" s="7">
        <v>37</v>
      </c>
      <c r="D3613" s="7">
        <v>-6.3705086320362994E-2</v>
      </c>
      <c r="E3613" s="7">
        <v>-0.10932377688734</v>
      </c>
      <c r="G3613" s="7">
        <v>9</v>
      </c>
      <c r="H3613" s="7">
        <v>37</v>
      </c>
      <c r="I3613" s="7">
        <v>-6.3648246384783405E-2</v>
      </c>
      <c r="J3613" s="7">
        <v>-7.5496555882863497E-2</v>
      </c>
    </row>
    <row r="3614" spans="2:10" x14ac:dyDescent="0.2">
      <c r="B3614" s="7">
        <v>10</v>
      </c>
      <c r="C3614" s="7">
        <v>37</v>
      </c>
      <c r="D3614" s="7">
        <v>5.4115524220590003E-2</v>
      </c>
      <c r="E3614" s="7">
        <v>-1.6787384247480799E-2</v>
      </c>
      <c r="G3614" s="7">
        <v>10</v>
      </c>
      <c r="H3614" s="7">
        <v>37</v>
      </c>
      <c r="I3614" s="7">
        <v>5.3462747942297099E-2</v>
      </c>
      <c r="J3614" s="7">
        <v>-5.43107817677679E-2</v>
      </c>
    </row>
    <row r="3615" spans="2:10" x14ac:dyDescent="0.2">
      <c r="B3615" s="7">
        <v>11</v>
      </c>
      <c r="C3615" s="7">
        <v>37</v>
      </c>
      <c r="D3615" s="7">
        <v>-1.8628138439084702E-2</v>
      </c>
      <c r="E3615" s="7">
        <v>8.8796569633685402E-2</v>
      </c>
      <c r="G3615" s="7">
        <v>11</v>
      </c>
      <c r="H3615" s="7">
        <v>37</v>
      </c>
      <c r="I3615" s="7">
        <v>-1.7151923341185E-2</v>
      </c>
      <c r="J3615" s="7">
        <v>-1.29304672168402E-2</v>
      </c>
    </row>
    <row r="3616" spans="2:10" x14ac:dyDescent="0.2">
      <c r="B3616" s="7">
        <v>12</v>
      </c>
      <c r="C3616" s="7">
        <v>37</v>
      </c>
      <c r="D3616" s="7">
        <v>4.2393775577553E-2</v>
      </c>
      <c r="E3616" s="7">
        <v>1.88206993862341E-2</v>
      </c>
      <c r="G3616" s="7">
        <v>12</v>
      </c>
      <c r="H3616" s="7">
        <v>37</v>
      </c>
      <c r="I3616" s="7">
        <v>4.2242395582990297E-2</v>
      </c>
      <c r="J3616" s="7">
        <v>-5.7036010965401101E-3</v>
      </c>
    </row>
    <row r="3617" spans="2:10" x14ac:dyDescent="0.2">
      <c r="B3617" s="7">
        <v>13</v>
      </c>
      <c r="C3617" s="7">
        <v>37</v>
      </c>
      <c r="D3617" s="7">
        <v>8.3236546933608893E-2</v>
      </c>
      <c r="E3617" s="7">
        <v>8.0198813949222902E-2</v>
      </c>
      <c r="G3617" s="7">
        <v>13</v>
      </c>
      <c r="H3617" s="7">
        <v>37</v>
      </c>
      <c r="I3617" s="7">
        <v>8.2695253132273494E-2</v>
      </c>
      <c r="J3617" s="7">
        <v>7.9512448898048801E-2</v>
      </c>
    </row>
    <row r="3618" spans="2:10" x14ac:dyDescent="0.2">
      <c r="B3618" s="7">
        <v>14</v>
      </c>
      <c r="C3618" s="7">
        <v>37</v>
      </c>
      <c r="D3618" s="7">
        <v>-3.6749197504330602E-2</v>
      </c>
      <c r="E3618" s="7">
        <v>-6.4099945745095296E-2</v>
      </c>
      <c r="G3618" s="7">
        <v>14</v>
      </c>
      <c r="H3618" s="7">
        <v>37</v>
      </c>
      <c r="I3618" s="7">
        <v>-3.6392004792004301E-2</v>
      </c>
      <c r="J3618" s="7">
        <v>-0.112739540717969</v>
      </c>
    </row>
    <row r="3619" spans="2:10" x14ac:dyDescent="0.2">
      <c r="B3619" s="7">
        <v>15</v>
      </c>
      <c r="C3619" s="7">
        <v>37</v>
      </c>
      <c r="D3619" s="7">
        <v>7.6319615123745504E-3</v>
      </c>
      <c r="E3619" s="7">
        <v>4.3351527217854603E-2</v>
      </c>
      <c r="G3619" s="7">
        <v>15</v>
      </c>
      <c r="H3619" s="7">
        <v>37</v>
      </c>
      <c r="I3619" s="7">
        <v>8.5380380277602103E-3</v>
      </c>
      <c r="J3619" s="7">
        <v>-3.5611385618139501E-4</v>
      </c>
    </row>
    <row r="3620" spans="2:10" x14ac:dyDescent="0.2">
      <c r="B3620" s="7">
        <v>16</v>
      </c>
      <c r="C3620" s="7">
        <v>37</v>
      </c>
      <c r="D3620" s="7">
        <v>-0.109671404907772</v>
      </c>
      <c r="E3620" s="7">
        <v>5.5074426607659703E-2</v>
      </c>
      <c r="G3620" s="7">
        <v>16</v>
      </c>
      <c r="H3620" s="7">
        <v>37</v>
      </c>
      <c r="I3620" s="7">
        <v>-0.10754154842288501</v>
      </c>
      <c r="J3620" s="7">
        <v>3.9183272120151699E-2</v>
      </c>
    </row>
    <row r="3621" spans="2:10" x14ac:dyDescent="0.2">
      <c r="B3621" s="7">
        <v>17</v>
      </c>
      <c r="C3621" s="7">
        <v>37</v>
      </c>
      <c r="D3621" s="7">
        <v>-2.4073294425257099E-2</v>
      </c>
      <c r="E3621" s="7">
        <v>-0.131178828401532</v>
      </c>
      <c r="G3621" s="7">
        <v>17</v>
      </c>
      <c r="H3621" s="7">
        <v>37</v>
      </c>
      <c r="I3621" s="7">
        <v>-2.3105568417454599E-2</v>
      </c>
      <c r="J3621" s="7">
        <v>-4.3759234592837301E-2</v>
      </c>
    </row>
    <row r="3622" spans="2:10" x14ac:dyDescent="0.2">
      <c r="B3622" s="7">
        <v>18</v>
      </c>
      <c r="C3622" s="7">
        <v>37</v>
      </c>
      <c r="D3622" s="7">
        <v>7.1363575426096795E-2</v>
      </c>
      <c r="E3622" s="7">
        <v>9.12444646912354E-2</v>
      </c>
      <c r="G3622" s="7">
        <v>18</v>
      </c>
      <c r="H3622" s="7">
        <v>37</v>
      </c>
      <c r="I3622" s="7">
        <v>7.0412276406262506E-2</v>
      </c>
      <c r="J3622" s="7">
        <v>0.10667544670604499</v>
      </c>
    </row>
    <row r="3623" spans="2:10" x14ac:dyDescent="0.2">
      <c r="B3623" s="7">
        <v>19</v>
      </c>
      <c r="C3623" s="7">
        <v>37</v>
      </c>
      <c r="D3623" s="7">
        <v>-6.3719854961830094E-2</v>
      </c>
      <c r="E3623" s="7">
        <v>-6.9828738271757703E-3</v>
      </c>
      <c r="G3623" s="7">
        <v>19</v>
      </c>
      <c r="H3623" s="7">
        <v>37</v>
      </c>
      <c r="I3623" s="7">
        <v>-6.3415909932153597E-2</v>
      </c>
      <c r="J3623" s="7">
        <v>-1.1600639412896499E-2</v>
      </c>
    </row>
    <row r="3624" spans="2:10" x14ac:dyDescent="0.2">
      <c r="B3624" s="7">
        <v>20</v>
      </c>
      <c r="C3624" s="7">
        <v>37</v>
      </c>
      <c r="D3624" s="7">
        <v>-7.4950053733656E-2</v>
      </c>
      <c r="E3624" s="7">
        <v>1.2812895035295001E-2</v>
      </c>
      <c r="G3624" s="7">
        <v>20</v>
      </c>
      <c r="H3624" s="7">
        <v>37</v>
      </c>
      <c r="I3624" s="7">
        <v>-7.0954441421907405E-2</v>
      </c>
      <c r="J3624" s="7">
        <v>7.3855965659448394E-2</v>
      </c>
    </row>
    <row r="3625" spans="2:10" x14ac:dyDescent="0.2">
      <c r="B3625" s="7">
        <v>21</v>
      </c>
      <c r="C3625" s="7">
        <v>37</v>
      </c>
      <c r="D3625" s="7">
        <v>3.7909807234356697E-2</v>
      </c>
      <c r="E3625" s="7">
        <v>-3.1723953911094498E-2</v>
      </c>
      <c r="G3625" s="7">
        <v>21</v>
      </c>
      <c r="H3625" s="7">
        <v>37</v>
      </c>
      <c r="I3625" s="7">
        <v>3.7634073356009899E-2</v>
      </c>
      <c r="J3625" s="7">
        <v>-2.2067218306658799E-2</v>
      </c>
    </row>
    <row r="3626" spans="2:10" x14ac:dyDescent="0.2">
      <c r="B3626" s="7">
        <v>22</v>
      </c>
      <c r="C3626" s="7">
        <v>37</v>
      </c>
      <c r="D3626" s="7">
        <v>4.8153647212848802E-2</v>
      </c>
      <c r="E3626" s="7">
        <v>3.3506051618097401E-3</v>
      </c>
      <c r="G3626" s="7">
        <v>22</v>
      </c>
      <c r="H3626" s="7">
        <v>37</v>
      </c>
      <c r="I3626" s="7">
        <v>4.7590823645157002E-2</v>
      </c>
      <c r="J3626" s="7">
        <v>-0.100165517803114</v>
      </c>
    </row>
    <row r="3627" spans="2:10" x14ac:dyDescent="0.2">
      <c r="B3627" s="7">
        <v>23</v>
      </c>
      <c r="C3627" s="7">
        <v>37</v>
      </c>
      <c r="D3627" s="7">
        <v>-7.1680754163081103E-2</v>
      </c>
      <c r="E3627" s="7">
        <v>-0.13354464928481399</v>
      </c>
      <c r="G3627" s="7">
        <v>23</v>
      </c>
      <c r="H3627" s="7">
        <v>37</v>
      </c>
      <c r="I3627" s="7">
        <v>-6.9807621111294793E-2</v>
      </c>
      <c r="J3627" s="7">
        <v>-9.0644166039125701E-2</v>
      </c>
    </row>
    <row r="3628" spans="2:10" x14ac:dyDescent="0.2">
      <c r="B3628" s="7">
        <v>24</v>
      </c>
      <c r="C3628" s="7">
        <v>37</v>
      </c>
      <c r="D3628" s="7">
        <v>-1.11988713154014E-2</v>
      </c>
      <c r="E3628" s="7">
        <v>6.9559787623525396E-2</v>
      </c>
      <c r="G3628" s="7">
        <v>24</v>
      </c>
      <c r="H3628" s="7">
        <v>37</v>
      </c>
      <c r="I3628" s="7">
        <v>-1.1488249991070501E-2</v>
      </c>
      <c r="J3628" s="7">
        <v>3.4249310655094498E-2</v>
      </c>
    </row>
    <row r="3629" spans="2:10" x14ac:dyDescent="0.2">
      <c r="B3629" s="7">
        <v>25</v>
      </c>
      <c r="C3629" s="7">
        <v>37</v>
      </c>
      <c r="D3629" s="7">
        <v>8.2766598613690498E-2</v>
      </c>
      <c r="E3629" s="7">
        <v>2.77908868499184E-2</v>
      </c>
      <c r="G3629" s="7">
        <v>25</v>
      </c>
      <c r="H3629" s="7">
        <v>37</v>
      </c>
      <c r="I3629" s="7">
        <v>8.2595537799792701E-2</v>
      </c>
      <c r="J3629" s="7">
        <v>8.2670501904311203E-2</v>
      </c>
    </row>
    <row r="3630" spans="2:10" x14ac:dyDescent="0.2">
      <c r="B3630" s="7">
        <v>26</v>
      </c>
      <c r="C3630" s="7">
        <v>37</v>
      </c>
      <c r="D3630" s="7">
        <v>4.2781764832716E-2</v>
      </c>
      <c r="E3630" s="7">
        <v>2.04850100081524E-2</v>
      </c>
      <c r="G3630" s="7">
        <v>26</v>
      </c>
      <c r="H3630" s="7">
        <v>37</v>
      </c>
      <c r="I3630" s="7">
        <v>4.2434830166132399E-2</v>
      </c>
      <c r="J3630" s="7">
        <v>-0.136235513679202</v>
      </c>
    </row>
    <row r="3631" spans="2:10" x14ac:dyDescent="0.2">
      <c r="B3631" s="7">
        <v>27</v>
      </c>
      <c r="C3631" s="7">
        <v>37</v>
      </c>
      <c r="D3631" s="7">
        <v>-0.15942924327538199</v>
      </c>
      <c r="E3631" s="7">
        <v>-5.2017867716678302E-2</v>
      </c>
      <c r="G3631" s="7">
        <v>27</v>
      </c>
      <c r="H3631" s="7">
        <v>37</v>
      </c>
      <c r="I3631" s="7">
        <v>-0.15642599918528999</v>
      </c>
      <c r="J3631" s="7">
        <v>1.21750586026002E-2</v>
      </c>
    </row>
    <row r="3632" spans="2:10" x14ac:dyDescent="0.2">
      <c r="B3632" s="7">
        <v>28</v>
      </c>
      <c r="C3632" s="7">
        <v>37</v>
      </c>
      <c r="D3632" s="7">
        <v>-0.16731140065859401</v>
      </c>
      <c r="E3632" s="7">
        <v>-0.14273099671851999</v>
      </c>
      <c r="G3632" s="7">
        <v>28</v>
      </c>
      <c r="H3632" s="7">
        <v>37</v>
      </c>
      <c r="I3632" s="7">
        <v>-0.16445770872677001</v>
      </c>
      <c r="J3632" s="7">
        <v>-0.16333100452156701</v>
      </c>
    </row>
    <row r="3633" spans="2:10" x14ac:dyDescent="0.2">
      <c r="B3633" s="7">
        <v>29</v>
      </c>
      <c r="C3633" s="7">
        <v>37</v>
      </c>
      <c r="D3633" s="7">
        <v>4.0478201452012599E-2</v>
      </c>
      <c r="E3633" s="7">
        <v>-3.8313953113851398E-2</v>
      </c>
      <c r="G3633" s="7">
        <v>29</v>
      </c>
      <c r="H3633" s="7">
        <v>37</v>
      </c>
      <c r="I3633" s="7">
        <v>4.0301599264820402E-2</v>
      </c>
      <c r="J3633" s="7">
        <v>5.85706898731004E-2</v>
      </c>
    </row>
    <row r="3634" spans="2:10" x14ac:dyDescent="0.2">
      <c r="B3634" s="7">
        <v>30</v>
      </c>
      <c r="C3634" s="7">
        <v>37</v>
      </c>
      <c r="D3634" s="7">
        <v>-4.4648740788031403E-2</v>
      </c>
      <c r="E3634" s="7">
        <v>9.4016142796712998E-2</v>
      </c>
      <c r="G3634" s="7">
        <v>30</v>
      </c>
      <c r="H3634" s="7">
        <v>37</v>
      </c>
      <c r="I3634" s="7">
        <v>-4.4588476548163697E-2</v>
      </c>
      <c r="J3634" s="7">
        <v>-9.8037977502016798E-3</v>
      </c>
    </row>
    <row r="3635" spans="2:10" x14ac:dyDescent="0.2">
      <c r="B3635" s="7">
        <v>31</v>
      </c>
      <c r="C3635" s="7">
        <v>37</v>
      </c>
      <c r="D3635" s="7">
        <v>4.8879382197681003E-2</v>
      </c>
      <c r="E3635" s="7">
        <v>-5.5619499577105998E-2</v>
      </c>
      <c r="G3635" s="7">
        <v>31</v>
      </c>
      <c r="H3635" s="7">
        <v>37</v>
      </c>
      <c r="I3635" s="7">
        <v>4.7601933747414699E-2</v>
      </c>
      <c r="J3635" s="7">
        <v>4.3566266998681998E-2</v>
      </c>
    </row>
    <row r="3636" spans="2:10" x14ac:dyDescent="0.2">
      <c r="B3636" s="7">
        <v>32</v>
      </c>
      <c r="C3636" s="7">
        <v>37</v>
      </c>
      <c r="D3636" s="7">
        <v>6.3879761444786395E-2</v>
      </c>
      <c r="E3636" s="7">
        <v>1.8911574858662999E-2</v>
      </c>
      <c r="G3636" s="7">
        <v>32</v>
      </c>
      <c r="H3636" s="7">
        <v>37</v>
      </c>
      <c r="I3636" s="7">
        <v>6.3337833817669803E-2</v>
      </c>
      <c r="J3636" s="7">
        <v>-1.9289313966319301E-2</v>
      </c>
    </row>
    <row r="3637" spans="2:10" x14ac:dyDescent="0.2">
      <c r="B3637" s="7">
        <v>33</v>
      </c>
      <c r="C3637" s="7">
        <v>37</v>
      </c>
      <c r="D3637" s="7">
        <v>8.2134547712589906E-2</v>
      </c>
      <c r="E3637" s="7">
        <v>8.3690883982967494E-5</v>
      </c>
      <c r="G3637" s="7">
        <v>33</v>
      </c>
      <c r="H3637" s="7">
        <v>37</v>
      </c>
      <c r="I3637" s="7">
        <v>8.0101986577408205E-2</v>
      </c>
      <c r="J3637" s="7">
        <v>-4.95862058442018E-2</v>
      </c>
    </row>
    <row r="3638" spans="2:10" x14ac:dyDescent="0.2">
      <c r="B3638" s="7">
        <v>34</v>
      </c>
      <c r="C3638" s="7">
        <v>37</v>
      </c>
      <c r="D3638" s="7">
        <v>-9.9473222930391195E-2</v>
      </c>
      <c r="E3638" s="7">
        <v>7.2614214724922896E-2</v>
      </c>
      <c r="G3638" s="7">
        <v>34</v>
      </c>
      <c r="H3638" s="7">
        <v>37</v>
      </c>
      <c r="I3638" s="7">
        <v>-9.6261290296619798E-2</v>
      </c>
      <c r="J3638" s="7">
        <v>3.48285143651728E-2</v>
      </c>
    </row>
    <row r="3639" spans="2:10" x14ac:dyDescent="0.2">
      <c r="B3639" s="7">
        <v>35</v>
      </c>
      <c r="C3639" s="7">
        <v>37</v>
      </c>
      <c r="D3639" s="7">
        <v>-3.9595860748739199E-2</v>
      </c>
      <c r="E3639" s="7">
        <v>8.9442788962303496E-2</v>
      </c>
      <c r="G3639" s="7">
        <v>35</v>
      </c>
      <c r="H3639" s="7">
        <v>37</v>
      </c>
      <c r="I3639" s="7">
        <v>-3.5560733845337603E-2</v>
      </c>
      <c r="J3639" s="7">
        <v>6.6896043158397598E-3</v>
      </c>
    </row>
    <row r="3640" spans="2:10" x14ac:dyDescent="0.2">
      <c r="B3640" s="7">
        <v>36</v>
      </c>
      <c r="C3640" s="7">
        <v>37</v>
      </c>
      <c r="D3640" s="7">
        <v>1.8097282231434701E-2</v>
      </c>
      <c r="E3640" s="7">
        <v>-2.8705452514868699E-2</v>
      </c>
      <c r="G3640" s="7">
        <v>36</v>
      </c>
      <c r="H3640" s="7">
        <v>37</v>
      </c>
      <c r="I3640" s="7">
        <v>1.68883483201068E-2</v>
      </c>
      <c r="J3640" s="7">
        <v>-0.118831850823034</v>
      </c>
    </row>
    <row r="3641" spans="2:10" x14ac:dyDescent="0.2">
      <c r="B3641" s="7">
        <v>37</v>
      </c>
      <c r="C3641" s="7">
        <v>37</v>
      </c>
      <c r="D3641" s="7">
        <v>-2.8667802348122599E-2</v>
      </c>
      <c r="E3641" s="7">
        <v>-0.109887995566347</v>
      </c>
      <c r="G3641" s="7">
        <v>37</v>
      </c>
      <c r="H3641" s="7">
        <v>37</v>
      </c>
      <c r="I3641" s="7">
        <v>-2.8052558950797401E-2</v>
      </c>
      <c r="J3641" s="7">
        <v>5.8714564766786402E-2</v>
      </c>
    </row>
    <row r="3642" spans="2:10" x14ac:dyDescent="0.2">
      <c r="B3642" s="7">
        <v>38</v>
      </c>
      <c r="C3642" s="7">
        <v>37</v>
      </c>
      <c r="D3642" s="7">
        <v>-8.8195061715508102E-2</v>
      </c>
      <c r="E3642" s="7">
        <v>-4.7457510423951597E-2</v>
      </c>
      <c r="G3642" s="7">
        <v>38</v>
      </c>
      <c r="H3642" s="7">
        <v>37</v>
      </c>
      <c r="I3642" s="7">
        <v>-8.7652030306680104E-2</v>
      </c>
      <c r="J3642" s="7">
        <v>-0.114858880088066</v>
      </c>
    </row>
    <row r="3643" spans="2:10" x14ac:dyDescent="0.2">
      <c r="B3643" s="7">
        <v>39</v>
      </c>
      <c r="C3643" s="7">
        <v>37</v>
      </c>
      <c r="D3643" s="7">
        <v>-3.2098628791636899E-2</v>
      </c>
      <c r="E3643" s="7">
        <v>8.1226568802951399E-2</v>
      </c>
      <c r="G3643" s="7">
        <v>39</v>
      </c>
      <c r="H3643" s="7">
        <v>37</v>
      </c>
      <c r="I3643" s="7">
        <v>-2.9472290149509899E-2</v>
      </c>
      <c r="J3643" s="7">
        <v>1.28137079875135E-2</v>
      </c>
    </row>
    <row r="3644" spans="2:10" x14ac:dyDescent="0.2">
      <c r="B3644" s="7">
        <v>40</v>
      </c>
      <c r="C3644" s="7">
        <v>37</v>
      </c>
      <c r="D3644" s="7">
        <v>-8.6294261056902896E-2</v>
      </c>
      <c r="E3644" s="7">
        <v>-3.1739879682422902E-2</v>
      </c>
      <c r="G3644" s="7">
        <v>40</v>
      </c>
      <c r="H3644" s="7">
        <v>37</v>
      </c>
      <c r="I3644" s="7">
        <v>-8.3886499272490603E-2</v>
      </c>
      <c r="J3644" s="7">
        <v>1.80848774888176E-2</v>
      </c>
    </row>
    <row r="3645" spans="2:10" x14ac:dyDescent="0.2">
      <c r="B3645" s="7">
        <v>41</v>
      </c>
      <c r="C3645" s="7">
        <v>37</v>
      </c>
      <c r="D3645" s="7">
        <v>-2.36239994491418E-2</v>
      </c>
      <c r="E3645" s="7">
        <v>5.5107223777811E-2</v>
      </c>
      <c r="G3645" s="7">
        <v>41</v>
      </c>
      <c r="H3645" s="7">
        <v>37</v>
      </c>
      <c r="I3645" s="7">
        <v>-2.2514041650872198E-2</v>
      </c>
      <c r="J3645" s="7">
        <v>-8.5790600347483995E-2</v>
      </c>
    </row>
    <row r="3646" spans="2:10" x14ac:dyDescent="0.2">
      <c r="B3646" s="7">
        <v>42</v>
      </c>
      <c r="C3646" s="7">
        <v>37</v>
      </c>
      <c r="D3646" s="7">
        <v>2.7998439682799699E-2</v>
      </c>
      <c r="E3646" s="7">
        <v>-0.17367991149523301</v>
      </c>
      <c r="G3646" s="7">
        <v>42</v>
      </c>
      <c r="H3646" s="7">
        <v>37</v>
      </c>
      <c r="I3646" s="7">
        <v>2.79289466068251E-2</v>
      </c>
      <c r="J3646" s="7">
        <v>8.4017109762585904E-2</v>
      </c>
    </row>
    <row r="3647" spans="2:10" x14ac:dyDescent="0.2">
      <c r="B3647" s="7">
        <v>43</v>
      </c>
      <c r="C3647" s="7">
        <v>37</v>
      </c>
      <c r="D3647" s="7">
        <v>6.84723240536833E-3</v>
      </c>
      <c r="E3647" s="7">
        <v>0.10855612050911199</v>
      </c>
      <c r="G3647" s="7">
        <v>43</v>
      </c>
      <c r="H3647" s="7">
        <v>37</v>
      </c>
      <c r="I3647" s="7">
        <v>7.2916154226465597E-3</v>
      </c>
      <c r="J3647" s="7">
        <v>0.11403601869357199</v>
      </c>
    </row>
    <row r="3648" spans="2:10" x14ac:dyDescent="0.2">
      <c r="B3648" s="7">
        <v>44</v>
      </c>
      <c r="C3648" s="7">
        <v>37</v>
      </c>
      <c r="D3648" s="7">
        <v>-3.5919305074926897E-2</v>
      </c>
      <c r="E3648" s="7">
        <v>3.6484609391092002E-3</v>
      </c>
      <c r="G3648" s="7">
        <v>44</v>
      </c>
      <c r="H3648" s="7">
        <v>37</v>
      </c>
      <c r="I3648" s="7">
        <v>-3.3860137957628197E-2</v>
      </c>
      <c r="J3648" s="7">
        <v>5.2594303174414499E-2</v>
      </c>
    </row>
    <row r="3649" spans="2:10" x14ac:dyDescent="0.2">
      <c r="B3649" s="7">
        <v>45</v>
      </c>
      <c r="C3649" s="7">
        <v>37</v>
      </c>
      <c r="D3649" s="7">
        <v>-2.07484797094191E-2</v>
      </c>
      <c r="E3649" s="7">
        <v>0.113640756754636</v>
      </c>
      <c r="G3649" s="7">
        <v>45</v>
      </c>
      <c r="H3649" s="7">
        <v>37</v>
      </c>
      <c r="I3649" s="7">
        <v>-2.0330781793933099E-2</v>
      </c>
      <c r="J3649" s="7">
        <v>-1.17320336658588E-2</v>
      </c>
    </row>
    <row r="3650" spans="2:10" x14ac:dyDescent="0.2">
      <c r="B3650" s="7">
        <v>46</v>
      </c>
      <c r="C3650" s="7">
        <v>37</v>
      </c>
      <c r="D3650" s="7">
        <v>-2.24591864355794E-3</v>
      </c>
      <c r="E3650" s="7">
        <v>-7.5233728143366801E-3</v>
      </c>
      <c r="G3650" s="7">
        <v>46</v>
      </c>
      <c r="H3650" s="7">
        <v>37</v>
      </c>
      <c r="I3650" s="7">
        <v>-2.2259428800701598E-3</v>
      </c>
      <c r="J3650" s="7">
        <v>-1.39665414369752E-2</v>
      </c>
    </row>
    <row r="3651" spans="2:10" x14ac:dyDescent="0.2">
      <c r="B3651" s="7">
        <v>47</v>
      </c>
      <c r="C3651" s="7">
        <v>37</v>
      </c>
      <c r="D3651" s="7">
        <v>5.4912934078600997E-2</v>
      </c>
      <c r="E3651" s="7">
        <v>-2.2851918986169999E-2</v>
      </c>
      <c r="G3651" s="7">
        <v>47</v>
      </c>
      <c r="H3651" s="7">
        <v>37</v>
      </c>
      <c r="I3651" s="7">
        <v>5.4597945739203603E-2</v>
      </c>
      <c r="J3651" s="7">
        <v>-9.1452326821640298E-2</v>
      </c>
    </row>
    <row r="3652" spans="2:10" x14ac:dyDescent="0.2">
      <c r="B3652" s="7">
        <v>48</v>
      </c>
      <c r="C3652" s="7">
        <v>37</v>
      </c>
      <c r="D3652" s="7">
        <v>0.113278073545399</v>
      </c>
      <c r="E3652" s="7">
        <v>-5.4052596613121999E-2</v>
      </c>
      <c r="G3652" s="7">
        <v>48</v>
      </c>
      <c r="H3652" s="7">
        <v>37</v>
      </c>
      <c r="I3652" s="7">
        <v>0.112859992245395</v>
      </c>
      <c r="J3652" s="7">
        <v>-5.9372202122656096E-3</v>
      </c>
    </row>
    <row r="3653" spans="2:10" x14ac:dyDescent="0.2">
      <c r="B3653" s="7">
        <v>49</v>
      </c>
      <c r="C3653" s="7">
        <v>37</v>
      </c>
      <c r="D3653" s="7">
        <v>2.1384832783056099E-2</v>
      </c>
      <c r="E3653" s="7">
        <v>-6.88701817948001E-4</v>
      </c>
      <c r="G3653" s="7">
        <v>49</v>
      </c>
      <c r="H3653" s="7">
        <v>37</v>
      </c>
      <c r="I3653" s="7">
        <v>2.16003967350922E-2</v>
      </c>
      <c r="J3653" s="7">
        <v>2.9238807460549399E-2</v>
      </c>
    </row>
    <row r="3654" spans="2:10" x14ac:dyDescent="0.2">
      <c r="B3654" s="7">
        <v>50</v>
      </c>
      <c r="C3654" s="7">
        <v>37</v>
      </c>
      <c r="D3654" s="7">
        <v>2.18101920486422E-2</v>
      </c>
      <c r="E3654" s="7">
        <v>-5.9577238563257098E-2</v>
      </c>
      <c r="G3654" s="7">
        <v>50</v>
      </c>
      <c r="H3654" s="7">
        <v>37</v>
      </c>
      <c r="I3654" s="7">
        <v>2.1942892476983101E-2</v>
      </c>
      <c r="J3654" s="7">
        <v>-1.92235022861134E-2</v>
      </c>
    </row>
    <row r="3655" spans="2:10" x14ac:dyDescent="0.2">
      <c r="B3655" s="7">
        <v>51</v>
      </c>
      <c r="C3655" s="7">
        <v>37</v>
      </c>
      <c r="D3655" s="7">
        <v>4.6928582225586303E-2</v>
      </c>
      <c r="E3655" s="7">
        <v>-1.7868911658703201E-2</v>
      </c>
      <c r="G3655" s="7">
        <v>51</v>
      </c>
      <c r="H3655" s="7">
        <v>37</v>
      </c>
      <c r="I3655" s="7">
        <v>4.66321693422369E-2</v>
      </c>
      <c r="J3655" s="7">
        <v>2.5270984290520999E-2</v>
      </c>
    </row>
    <row r="3656" spans="2:10" x14ac:dyDescent="0.2">
      <c r="B3656" s="7">
        <v>52</v>
      </c>
      <c r="C3656" s="7">
        <v>37</v>
      </c>
      <c r="D3656" s="7">
        <v>-4.39520674601699E-2</v>
      </c>
      <c r="E3656" s="7">
        <v>4.34449544574926E-2</v>
      </c>
      <c r="G3656" s="7">
        <v>52</v>
      </c>
      <c r="H3656" s="7">
        <v>37</v>
      </c>
      <c r="I3656" s="7">
        <v>-4.2839731997705001E-2</v>
      </c>
      <c r="J3656" s="7">
        <v>-5.4381875192124299E-2</v>
      </c>
    </row>
    <row r="3657" spans="2:10" x14ac:dyDescent="0.2">
      <c r="B3657" s="7">
        <v>53</v>
      </c>
      <c r="C3657" s="7">
        <v>37</v>
      </c>
      <c r="D3657" s="7">
        <v>2.4002269447137799E-2</v>
      </c>
      <c r="E3657" s="7">
        <v>-5.3975759688944101E-2</v>
      </c>
      <c r="G3657" s="7">
        <v>53</v>
      </c>
      <c r="H3657" s="7">
        <v>37</v>
      </c>
      <c r="I3657" s="7">
        <v>2.3595500902338501E-2</v>
      </c>
      <c r="J3657" s="7">
        <v>0.16951598965571901</v>
      </c>
    </row>
    <row r="3658" spans="2:10" x14ac:dyDescent="0.2">
      <c r="B3658" s="7">
        <v>54</v>
      </c>
      <c r="C3658" s="7">
        <v>37</v>
      </c>
      <c r="D3658" s="7">
        <v>1.46936417739107E-2</v>
      </c>
      <c r="E3658" s="7">
        <v>1.10997296534014E-2</v>
      </c>
      <c r="G3658" s="7">
        <v>54</v>
      </c>
      <c r="H3658" s="7">
        <v>37</v>
      </c>
      <c r="I3658" s="7">
        <v>1.49709776514619E-2</v>
      </c>
      <c r="J3658" s="7">
        <v>-3.5870640300524698E-2</v>
      </c>
    </row>
    <row r="3659" spans="2:10" x14ac:dyDescent="0.2">
      <c r="B3659" s="7">
        <v>55</v>
      </c>
      <c r="C3659" s="7">
        <v>37</v>
      </c>
      <c r="D3659" s="7">
        <v>-2.4485612424055801E-2</v>
      </c>
      <c r="E3659" s="7">
        <v>-6.2076874269474801E-2</v>
      </c>
      <c r="G3659" s="7">
        <v>55</v>
      </c>
      <c r="H3659" s="7">
        <v>37</v>
      </c>
      <c r="I3659" s="7">
        <v>-2.3538621261750801E-2</v>
      </c>
      <c r="J3659" s="7">
        <v>-5.79530388221405E-2</v>
      </c>
    </row>
    <row r="3660" spans="2:10" x14ac:dyDescent="0.2">
      <c r="B3660" s="7">
        <v>56</v>
      </c>
      <c r="C3660" s="7">
        <v>37</v>
      </c>
      <c r="D3660" s="7">
        <v>-1.1395323273824E-3</v>
      </c>
      <c r="E3660" s="7">
        <v>3.2145564482412702E-2</v>
      </c>
      <c r="G3660" s="7">
        <v>56</v>
      </c>
      <c r="H3660" s="7">
        <v>37</v>
      </c>
      <c r="I3660" s="7">
        <v>-7.0418132149541201E-4</v>
      </c>
      <c r="J3660" s="7">
        <v>2.2890461932258101E-2</v>
      </c>
    </row>
    <row r="3661" spans="2:10" x14ac:dyDescent="0.2">
      <c r="B3661" s="7">
        <v>57</v>
      </c>
      <c r="C3661" s="7">
        <v>37</v>
      </c>
      <c r="D3661" s="7">
        <v>-0.111087938901392</v>
      </c>
      <c r="E3661" s="7">
        <v>7.1862122324048094E-2</v>
      </c>
      <c r="G3661" s="7">
        <v>57</v>
      </c>
      <c r="H3661" s="7">
        <v>37</v>
      </c>
      <c r="I3661" s="7">
        <v>-0.11032266829779901</v>
      </c>
      <c r="J3661" s="7">
        <v>2.0973098151844598E-2</v>
      </c>
    </row>
    <row r="3662" spans="2:10" x14ac:dyDescent="0.2">
      <c r="B3662" s="7">
        <v>58</v>
      </c>
      <c r="C3662" s="7">
        <v>37</v>
      </c>
      <c r="D3662" s="7">
        <v>-4.7800144311744397E-2</v>
      </c>
      <c r="E3662" s="7">
        <v>-8.18547707073458E-2</v>
      </c>
      <c r="G3662" s="7">
        <v>58</v>
      </c>
      <c r="H3662" s="7">
        <v>37</v>
      </c>
      <c r="I3662" s="7">
        <v>-4.4618703206969798E-2</v>
      </c>
      <c r="J3662" s="7">
        <v>-0.12802103480299201</v>
      </c>
    </row>
    <row r="3663" spans="2:10" x14ac:dyDescent="0.2">
      <c r="B3663" s="7">
        <v>59</v>
      </c>
      <c r="C3663" s="7">
        <v>37</v>
      </c>
      <c r="D3663" s="7">
        <v>-9.7646934338992998E-3</v>
      </c>
      <c r="E3663" s="7">
        <v>-0.13721472214993</v>
      </c>
      <c r="G3663" s="7">
        <v>59</v>
      </c>
      <c r="H3663" s="7">
        <v>37</v>
      </c>
      <c r="I3663" s="7">
        <v>-9.3544268097112103E-3</v>
      </c>
      <c r="J3663" s="7">
        <v>-0.106267637807639</v>
      </c>
    </row>
    <row r="3664" spans="2:10" x14ac:dyDescent="0.2">
      <c r="B3664" s="7">
        <v>60</v>
      </c>
      <c r="C3664" s="7">
        <v>37</v>
      </c>
      <c r="D3664" s="7">
        <v>4.01272133738333E-2</v>
      </c>
      <c r="E3664" s="7">
        <v>-8.7933613335459307E-2</v>
      </c>
      <c r="G3664" s="7">
        <v>60</v>
      </c>
      <c r="H3664" s="7">
        <v>37</v>
      </c>
      <c r="I3664" s="7">
        <v>3.97345165997081E-2</v>
      </c>
      <c r="J3664" s="7">
        <v>1.8917816770818999E-2</v>
      </c>
    </row>
    <row r="3665" spans="2:10" x14ac:dyDescent="0.2">
      <c r="B3665" s="7">
        <v>61</v>
      </c>
      <c r="C3665" s="7">
        <v>37</v>
      </c>
      <c r="D3665" s="7">
        <v>-0.17525545148970101</v>
      </c>
      <c r="E3665" s="7">
        <v>-0.28743185242119701</v>
      </c>
      <c r="G3665" s="7">
        <v>61</v>
      </c>
      <c r="H3665" s="7">
        <v>37</v>
      </c>
      <c r="I3665" s="7">
        <v>-0.16868695956628599</v>
      </c>
      <c r="J3665" s="7">
        <v>-0.18737142818855099</v>
      </c>
    </row>
    <row r="3666" spans="2:10" x14ac:dyDescent="0.2">
      <c r="B3666" s="7">
        <v>62</v>
      </c>
      <c r="C3666" s="7">
        <v>37</v>
      </c>
      <c r="D3666" s="7">
        <v>-5.3714390476890202E-2</v>
      </c>
      <c r="E3666" s="7">
        <v>-0.136089856783111</v>
      </c>
      <c r="G3666" s="7">
        <v>62</v>
      </c>
      <c r="H3666" s="7">
        <v>37</v>
      </c>
      <c r="I3666" s="7">
        <v>-5.4881411022112303E-2</v>
      </c>
      <c r="J3666" s="7">
        <v>9.0418066965547396E-4</v>
      </c>
    </row>
    <row r="3667" spans="2:10" x14ac:dyDescent="0.2">
      <c r="B3667" s="7">
        <v>63</v>
      </c>
      <c r="C3667" s="7">
        <v>37</v>
      </c>
      <c r="D3667" s="7">
        <v>-8.69993935499149E-2</v>
      </c>
      <c r="E3667" s="7">
        <v>-0.14005964612740299</v>
      </c>
      <c r="G3667" s="7">
        <v>63</v>
      </c>
      <c r="H3667" s="7">
        <v>37</v>
      </c>
      <c r="I3667" s="7">
        <v>-8.6300501445018399E-2</v>
      </c>
      <c r="J3667" s="7">
        <v>3.76649276461603E-2</v>
      </c>
    </row>
    <row r="3668" spans="2:10" x14ac:dyDescent="0.2">
      <c r="B3668" s="7">
        <v>64</v>
      </c>
      <c r="C3668" s="7">
        <v>37</v>
      </c>
      <c r="D3668" s="7">
        <v>-2.8117024520390999E-3</v>
      </c>
      <c r="E3668" s="7">
        <v>-2.6682406999833E-2</v>
      </c>
      <c r="G3668" s="7">
        <v>64</v>
      </c>
      <c r="H3668" s="7">
        <v>37</v>
      </c>
      <c r="I3668" s="7">
        <v>-2.0487510380462499E-3</v>
      </c>
      <c r="J3668" s="7">
        <v>3.9681035885410901E-2</v>
      </c>
    </row>
    <row r="3669" spans="2:10" x14ac:dyDescent="0.2">
      <c r="B3669" s="7">
        <v>65</v>
      </c>
      <c r="C3669" s="7">
        <v>37</v>
      </c>
      <c r="D3669" s="7">
        <v>-0.14857343211228199</v>
      </c>
      <c r="E3669" s="7">
        <v>2.6837487848415401E-2</v>
      </c>
      <c r="G3669" s="7">
        <v>65</v>
      </c>
      <c r="H3669" s="7">
        <v>37</v>
      </c>
      <c r="I3669" s="7">
        <v>-0.14571345200198199</v>
      </c>
      <c r="J3669" s="7">
        <v>-0.129009679109682</v>
      </c>
    </row>
    <row r="3670" spans="2:10" x14ac:dyDescent="0.2">
      <c r="B3670" s="7">
        <v>66</v>
      </c>
      <c r="C3670" s="7">
        <v>37</v>
      </c>
      <c r="D3670" s="7">
        <v>3.7595678486657597E-2</v>
      </c>
      <c r="E3670" s="7">
        <v>-7.5532129965698594E-2</v>
      </c>
      <c r="G3670" s="7">
        <v>66</v>
      </c>
      <c r="H3670" s="7">
        <v>37</v>
      </c>
      <c r="I3670" s="7">
        <v>3.72060910658343E-2</v>
      </c>
      <c r="J3670" s="7">
        <v>-7.0288129609100899E-2</v>
      </c>
    </row>
    <row r="3671" spans="2:10" x14ac:dyDescent="0.2">
      <c r="B3671" s="7">
        <v>67</v>
      </c>
      <c r="C3671" s="7">
        <v>37</v>
      </c>
      <c r="D3671" s="7">
        <v>-3.95120970560532E-2</v>
      </c>
      <c r="E3671" s="7">
        <v>2.4453288221607701E-2</v>
      </c>
      <c r="G3671" s="7">
        <v>67</v>
      </c>
      <c r="H3671" s="7">
        <v>37</v>
      </c>
      <c r="I3671" s="7">
        <v>-3.7500208700508998E-2</v>
      </c>
      <c r="J3671" s="7">
        <v>-7.6923863812108806E-2</v>
      </c>
    </row>
    <row r="3672" spans="2:10" x14ac:dyDescent="0.2">
      <c r="B3672" s="7">
        <v>68</v>
      </c>
      <c r="C3672" s="7">
        <v>37</v>
      </c>
      <c r="D3672" s="7">
        <v>5.3534520739297901E-3</v>
      </c>
      <c r="E3672" s="7">
        <v>1.9870599253986002E-2</v>
      </c>
      <c r="G3672" s="7">
        <v>68</v>
      </c>
      <c r="H3672" s="7">
        <v>37</v>
      </c>
      <c r="I3672" s="7">
        <v>5.5744722690906903E-3</v>
      </c>
      <c r="J3672" s="7">
        <v>7.7131841731810993E-2</v>
      </c>
    </row>
    <row r="3673" spans="2:10" x14ac:dyDescent="0.2">
      <c r="B3673" s="7">
        <v>69</v>
      </c>
      <c r="C3673" s="7">
        <v>37</v>
      </c>
      <c r="D3673" s="7">
        <v>-0.228205237519257</v>
      </c>
      <c r="E3673" s="7">
        <v>-0.163292626797027</v>
      </c>
      <c r="G3673" s="7">
        <v>69</v>
      </c>
      <c r="H3673" s="7">
        <v>37</v>
      </c>
      <c r="I3673" s="7">
        <v>-0.227228098237581</v>
      </c>
      <c r="J3673" s="7">
        <v>-6.2605576431362696E-4</v>
      </c>
    </row>
    <row r="3674" spans="2:10" x14ac:dyDescent="0.2">
      <c r="B3674" s="7">
        <v>70</v>
      </c>
      <c r="C3674" s="7">
        <v>37</v>
      </c>
      <c r="D3674" s="7">
        <v>-0.208553727746559</v>
      </c>
      <c r="E3674" s="7">
        <v>-0.15701761670081901</v>
      </c>
      <c r="G3674" s="7">
        <v>70</v>
      </c>
      <c r="H3674" s="7">
        <v>37</v>
      </c>
      <c r="I3674" s="7">
        <v>-0.20674663527030601</v>
      </c>
      <c r="J3674" s="7">
        <v>-0.15141274998006801</v>
      </c>
    </row>
    <row r="3675" spans="2:10" x14ac:dyDescent="0.2">
      <c r="B3675" s="7">
        <v>71</v>
      </c>
      <c r="C3675" s="7">
        <v>37</v>
      </c>
      <c r="D3675" s="7">
        <v>3.1338984610929502E-2</v>
      </c>
      <c r="E3675" s="7">
        <v>-5.26743626830761E-3</v>
      </c>
      <c r="G3675" s="7">
        <v>71</v>
      </c>
      <c r="H3675" s="7">
        <v>37</v>
      </c>
      <c r="I3675" s="7">
        <v>3.1283723248494197E-2</v>
      </c>
      <c r="J3675" s="7">
        <v>-7.4100646067852202E-2</v>
      </c>
    </row>
    <row r="3676" spans="2:10" x14ac:dyDescent="0.2">
      <c r="B3676" s="7">
        <v>72</v>
      </c>
      <c r="C3676" s="7">
        <v>37</v>
      </c>
      <c r="D3676" s="7">
        <v>8.9057455042878403E-2</v>
      </c>
      <c r="E3676" s="7">
        <v>-8.3500937890525997E-2</v>
      </c>
      <c r="G3676" s="7">
        <v>72</v>
      </c>
      <c r="H3676" s="7">
        <v>37</v>
      </c>
      <c r="I3676" s="7">
        <v>8.7766822783168899E-2</v>
      </c>
      <c r="J3676" s="7">
        <v>3.2846574501697902E-2</v>
      </c>
    </row>
    <row r="3677" spans="2:10" x14ac:dyDescent="0.2">
      <c r="B3677" s="7">
        <v>73</v>
      </c>
      <c r="C3677" s="7">
        <v>37</v>
      </c>
      <c r="D3677" s="7">
        <v>3.2491180036109797E-2</v>
      </c>
      <c r="E3677" s="7">
        <v>5.0347998111773998E-2</v>
      </c>
      <c r="G3677" s="7">
        <v>73</v>
      </c>
      <c r="H3677" s="7">
        <v>37</v>
      </c>
      <c r="I3677" s="7">
        <v>3.21473384606916E-2</v>
      </c>
      <c r="J3677" s="7">
        <v>-0.15572548765660399</v>
      </c>
    </row>
    <row r="3678" spans="2:10" x14ac:dyDescent="0.2">
      <c r="B3678" s="7">
        <v>74</v>
      </c>
      <c r="C3678" s="7">
        <v>37</v>
      </c>
      <c r="D3678" s="7">
        <v>2.4314279032696898E-2</v>
      </c>
      <c r="E3678" s="7">
        <v>-9.3763121771877102E-3</v>
      </c>
      <c r="G3678" s="7">
        <v>74</v>
      </c>
      <c r="H3678" s="7">
        <v>37</v>
      </c>
      <c r="I3678" s="7">
        <v>2.44581337547638E-2</v>
      </c>
      <c r="J3678" s="7">
        <v>-8.3561158428881992E-3</v>
      </c>
    </row>
    <row r="3679" spans="2:10" x14ac:dyDescent="0.2">
      <c r="B3679" s="7">
        <v>75</v>
      </c>
      <c r="C3679" s="7">
        <v>37</v>
      </c>
      <c r="D3679" s="7">
        <v>-0.163941874451311</v>
      </c>
      <c r="E3679" s="7">
        <v>-4.1488208257021597E-2</v>
      </c>
      <c r="G3679" s="7">
        <v>75</v>
      </c>
      <c r="H3679" s="7">
        <v>37</v>
      </c>
      <c r="I3679" s="7">
        <v>-0.16006008127673299</v>
      </c>
      <c r="J3679" s="7">
        <v>-0.20799166180568701</v>
      </c>
    </row>
    <row r="3680" spans="2:10" x14ac:dyDescent="0.2">
      <c r="B3680" s="7">
        <v>76</v>
      </c>
      <c r="C3680" s="7">
        <v>37</v>
      </c>
      <c r="D3680" s="7">
        <v>-4.2805772196229198E-2</v>
      </c>
      <c r="E3680" s="7">
        <v>-5.8266050191814002E-2</v>
      </c>
      <c r="G3680" s="7">
        <v>76</v>
      </c>
      <c r="H3680" s="7">
        <v>37</v>
      </c>
      <c r="I3680" s="7">
        <v>-4.1582197106780697E-2</v>
      </c>
      <c r="J3680" s="7">
        <v>-1.30598454478292E-3</v>
      </c>
    </row>
    <row r="3681" spans="2:10" x14ac:dyDescent="0.2">
      <c r="B3681" s="7">
        <v>77</v>
      </c>
      <c r="C3681" s="7">
        <v>37</v>
      </c>
      <c r="D3681" s="7">
        <v>6.8182847543101693E-2</v>
      </c>
      <c r="E3681" s="7">
        <v>2.14059871991337E-2</v>
      </c>
      <c r="G3681" s="7">
        <v>77</v>
      </c>
      <c r="H3681" s="7">
        <v>37</v>
      </c>
      <c r="I3681" s="7">
        <v>6.7279934323802401E-2</v>
      </c>
      <c r="J3681" s="7">
        <v>7.4042869133095698E-2</v>
      </c>
    </row>
    <row r="3682" spans="2:10" x14ac:dyDescent="0.2">
      <c r="B3682" s="7">
        <v>78</v>
      </c>
      <c r="C3682" s="7">
        <v>37</v>
      </c>
      <c r="D3682" s="7">
        <v>6.1460094542125497E-2</v>
      </c>
      <c r="E3682" s="7">
        <v>0.17502607494779801</v>
      </c>
      <c r="G3682" s="7">
        <v>78</v>
      </c>
      <c r="H3682" s="7">
        <v>37</v>
      </c>
      <c r="I3682" s="7">
        <v>6.0953042647009098E-2</v>
      </c>
      <c r="J3682" s="7">
        <v>-1.9481324774821101E-2</v>
      </c>
    </row>
    <row r="3683" spans="2:10" x14ac:dyDescent="0.2">
      <c r="B3683" s="7">
        <v>79</v>
      </c>
      <c r="C3683" s="7">
        <v>37</v>
      </c>
      <c r="D3683" s="7">
        <v>-4.3675918138568201E-3</v>
      </c>
      <c r="E3683" s="7">
        <v>-8.7618279481348302E-2</v>
      </c>
      <c r="G3683" s="7">
        <v>79</v>
      </c>
      <c r="H3683" s="7">
        <v>37</v>
      </c>
      <c r="I3683" s="7">
        <v>-3.4284974885458999E-3</v>
      </c>
      <c r="J3683" s="7">
        <v>-1.7119703667017198E-2</v>
      </c>
    </row>
    <row r="3684" spans="2:10" x14ac:dyDescent="0.2">
      <c r="B3684" s="7">
        <v>80</v>
      </c>
      <c r="C3684" s="7">
        <v>37</v>
      </c>
      <c r="D3684" s="7">
        <v>-1.68925715389996E-2</v>
      </c>
      <c r="E3684" s="7">
        <v>6.9758839146942406E-2</v>
      </c>
      <c r="G3684" s="7">
        <v>80</v>
      </c>
      <c r="H3684" s="7">
        <v>37</v>
      </c>
      <c r="I3684" s="7">
        <v>-1.5905656442172698E-2</v>
      </c>
      <c r="J3684" s="7">
        <v>3.5308258527504001E-2</v>
      </c>
    </row>
    <row r="3685" spans="2:10" x14ac:dyDescent="0.2">
      <c r="B3685" s="7">
        <v>81</v>
      </c>
      <c r="C3685" s="7">
        <v>37</v>
      </c>
      <c r="D3685" s="7">
        <v>0.102217900436815</v>
      </c>
      <c r="E3685" s="7">
        <v>-1.6524601338368E-2</v>
      </c>
      <c r="G3685" s="7">
        <v>81</v>
      </c>
      <c r="H3685" s="7">
        <v>37</v>
      </c>
      <c r="I3685" s="7">
        <v>0.100740373479127</v>
      </c>
      <c r="J3685" s="7">
        <v>9.2067097307797496E-3</v>
      </c>
    </row>
    <row r="3686" spans="2:10" x14ac:dyDescent="0.2">
      <c r="B3686" s="7">
        <v>82</v>
      </c>
      <c r="C3686" s="7">
        <v>37</v>
      </c>
      <c r="D3686" s="7">
        <v>-7.1066071224469105E-2</v>
      </c>
      <c r="E3686" s="7">
        <v>-5.29713726891297E-2</v>
      </c>
      <c r="G3686" s="7">
        <v>82</v>
      </c>
      <c r="H3686" s="7">
        <v>37</v>
      </c>
      <c r="I3686" s="7">
        <v>-7.0240097627722903E-2</v>
      </c>
      <c r="J3686" s="7">
        <v>-8.8143092129847403E-2</v>
      </c>
    </row>
    <row r="3687" spans="2:10" x14ac:dyDescent="0.2">
      <c r="B3687" s="7">
        <v>83</v>
      </c>
      <c r="C3687" s="7">
        <v>37</v>
      </c>
      <c r="D3687" s="7">
        <v>2.7585719948948699E-2</v>
      </c>
      <c r="E3687" s="7">
        <v>0.15034637196418599</v>
      </c>
      <c r="G3687" s="7">
        <v>83</v>
      </c>
      <c r="H3687" s="7">
        <v>37</v>
      </c>
      <c r="I3687" s="7">
        <v>2.74457122288005E-2</v>
      </c>
      <c r="J3687" s="7">
        <v>0.134391139152577</v>
      </c>
    </row>
    <row r="3688" spans="2:10" x14ac:dyDescent="0.2">
      <c r="B3688" s="7">
        <v>84</v>
      </c>
      <c r="C3688" s="7">
        <v>37</v>
      </c>
      <c r="D3688" s="7">
        <v>5.5472675891548903E-2</v>
      </c>
      <c r="E3688" s="7">
        <v>1.38849346678711E-2</v>
      </c>
      <c r="G3688" s="7">
        <v>84</v>
      </c>
      <c r="H3688" s="7">
        <v>37</v>
      </c>
      <c r="I3688" s="7">
        <v>5.4765079554016403E-2</v>
      </c>
      <c r="J3688" s="7">
        <v>0.142648460238743</v>
      </c>
    </row>
    <row r="3689" spans="2:10" x14ac:dyDescent="0.2">
      <c r="B3689" s="7">
        <v>85</v>
      </c>
      <c r="C3689" s="7">
        <v>37</v>
      </c>
      <c r="D3689" s="7">
        <v>7.0615341337297202E-2</v>
      </c>
      <c r="E3689" s="7">
        <v>9.2595512893756102E-2</v>
      </c>
      <c r="G3689" s="7">
        <v>85</v>
      </c>
      <c r="H3689" s="7">
        <v>37</v>
      </c>
      <c r="I3689" s="7">
        <v>6.9416355716539299E-2</v>
      </c>
      <c r="J3689" s="7">
        <v>9.12705378928029E-2</v>
      </c>
    </row>
    <row r="3690" spans="2:10" x14ac:dyDescent="0.2">
      <c r="B3690" s="7">
        <v>86</v>
      </c>
      <c r="C3690" s="7">
        <v>37</v>
      </c>
      <c r="D3690" s="7">
        <v>0.40933664320889701</v>
      </c>
      <c r="E3690" s="7">
        <v>0.33103119744320703</v>
      </c>
      <c r="G3690" s="7">
        <v>86</v>
      </c>
      <c r="H3690" s="7">
        <v>37</v>
      </c>
      <c r="I3690" s="7">
        <v>0.40272026531558303</v>
      </c>
      <c r="J3690" s="7">
        <v>0.296667859050955</v>
      </c>
    </row>
    <row r="3691" spans="2:10" x14ac:dyDescent="0.2">
      <c r="B3691" s="7">
        <v>87</v>
      </c>
      <c r="C3691" s="7">
        <v>37</v>
      </c>
      <c r="D3691" s="7">
        <v>-5.0445093070422303E-2</v>
      </c>
      <c r="E3691" s="7">
        <v>-7.4575386064414495E-2</v>
      </c>
      <c r="G3691" s="7">
        <v>87</v>
      </c>
      <c r="H3691" s="7">
        <v>37</v>
      </c>
      <c r="I3691" s="7">
        <v>-4.8503944809765699E-2</v>
      </c>
      <c r="J3691" s="7">
        <v>-2.08702127446969E-2</v>
      </c>
    </row>
    <row r="3692" spans="2:10" x14ac:dyDescent="0.2">
      <c r="B3692" s="7">
        <v>88</v>
      </c>
      <c r="C3692" s="7">
        <v>37</v>
      </c>
      <c r="D3692" s="7">
        <v>-4.9187239303791798E-2</v>
      </c>
      <c r="E3692" s="7">
        <v>9.9043061584929995E-2</v>
      </c>
      <c r="G3692" s="7">
        <v>88</v>
      </c>
      <c r="H3692" s="7">
        <v>37</v>
      </c>
      <c r="I3692" s="7">
        <v>-4.7287056031150201E-2</v>
      </c>
      <c r="J3692" s="7">
        <v>-4.9179215432245002E-2</v>
      </c>
    </row>
    <row r="3693" spans="2:10" x14ac:dyDescent="0.2">
      <c r="B3693" s="7">
        <v>89</v>
      </c>
      <c r="C3693" s="7">
        <v>37</v>
      </c>
      <c r="D3693" s="7">
        <v>5.5949409419806502E-3</v>
      </c>
      <c r="E3693" s="7">
        <v>-1.5347900360883E-2</v>
      </c>
      <c r="G3693" s="7">
        <v>89</v>
      </c>
      <c r="H3693" s="7">
        <v>37</v>
      </c>
      <c r="I3693" s="7">
        <v>5.3870081573892401E-3</v>
      </c>
      <c r="J3693" s="7">
        <v>2.5963797609303899E-2</v>
      </c>
    </row>
    <row r="3694" spans="2:10" x14ac:dyDescent="0.2">
      <c r="B3694" s="7">
        <v>90</v>
      </c>
      <c r="C3694" s="7">
        <v>37</v>
      </c>
      <c r="D3694" s="7">
        <v>-4.1209296763493199E-2</v>
      </c>
      <c r="E3694" s="7">
        <v>-3.4627943448281698E-2</v>
      </c>
      <c r="G3694" s="7">
        <v>90</v>
      </c>
      <c r="H3694" s="7">
        <v>37</v>
      </c>
      <c r="I3694" s="7">
        <v>-3.97701874659298E-2</v>
      </c>
      <c r="J3694" s="7">
        <v>-2.7174419777105999E-2</v>
      </c>
    </row>
    <row r="3695" spans="2:10" x14ac:dyDescent="0.2">
      <c r="B3695" s="7">
        <v>91</v>
      </c>
      <c r="C3695" s="7">
        <v>37</v>
      </c>
      <c r="D3695" s="7">
        <v>-6.8854907671926898E-3</v>
      </c>
      <c r="E3695" s="7">
        <v>2.6183615907843499E-2</v>
      </c>
      <c r="G3695" s="7">
        <v>91</v>
      </c>
      <c r="H3695" s="7">
        <v>37</v>
      </c>
      <c r="I3695" s="7">
        <v>-5.7240441820898304E-3</v>
      </c>
      <c r="J3695" s="7">
        <v>-7.4094616383379594E-2</v>
      </c>
    </row>
    <row r="3696" spans="2:10" x14ac:dyDescent="0.2">
      <c r="B3696" s="7">
        <v>92</v>
      </c>
      <c r="C3696" s="7">
        <v>37</v>
      </c>
      <c r="D3696" s="7">
        <v>-1.45226289722364E-2</v>
      </c>
      <c r="E3696" s="7">
        <v>-1.23619731388374E-2</v>
      </c>
      <c r="G3696" s="7">
        <v>92</v>
      </c>
      <c r="H3696" s="7">
        <v>37</v>
      </c>
      <c r="I3696" s="7">
        <v>-1.3976543115139101E-2</v>
      </c>
      <c r="J3696" s="7">
        <v>-5.2221847380308398E-2</v>
      </c>
    </row>
    <row r="3697" spans="2:10" x14ac:dyDescent="0.2">
      <c r="B3697" s="7">
        <v>93</v>
      </c>
      <c r="C3697" s="7">
        <v>37</v>
      </c>
      <c r="D3697" s="7">
        <v>7.9195762855203397E-2</v>
      </c>
      <c r="E3697" s="7">
        <v>-6.7385102627008003E-2</v>
      </c>
      <c r="G3697" s="7">
        <v>93</v>
      </c>
      <c r="H3697" s="7">
        <v>37</v>
      </c>
      <c r="I3697" s="7">
        <v>7.80311993160447E-2</v>
      </c>
      <c r="J3697" s="7">
        <v>0.10905244220072199</v>
      </c>
    </row>
    <row r="3698" spans="2:10" x14ac:dyDescent="0.2">
      <c r="B3698" s="7">
        <v>94</v>
      </c>
      <c r="C3698" s="7">
        <v>37</v>
      </c>
      <c r="D3698" s="7">
        <v>-2.5233573572736E-2</v>
      </c>
      <c r="E3698" s="7">
        <v>-3.9938797589229597E-3</v>
      </c>
      <c r="G3698" s="7">
        <v>94</v>
      </c>
      <c r="H3698" s="7">
        <v>37</v>
      </c>
      <c r="I3698" s="7">
        <v>-2.5674864376611602E-2</v>
      </c>
      <c r="J3698" s="7">
        <v>0.13667484266442501</v>
      </c>
    </row>
    <row r="3699" spans="2:10" x14ac:dyDescent="0.2">
      <c r="B3699" s="7">
        <v>95</v>
      </c>
      <c r="C3699" s="7">
        <v>37</v>
      </c>
      <c r="D3699" s="7">
        <v>-0.10891713268882799</v>
      </c>
      <c r="E3699" s="7">
        <v>-4.7504327765715004E-3</v>
      </c>
      <c r="G3699" s="7">
        <v>95</v>
      </c>
      <c r="H3699" s="7">
        <v>37</v>
      </c>
      <c r="I3699" s="7">
        <v>-0.105511490224237</v>
      </c>
      <c r="J3699" s="7">
        <v>-6.3461667641043995E-2</v>
      </c>
    </row>
    <row r="3700" spans="2:10" x14ac:dyDescent="0.2">
      <c r="B3700" s="7">
        <v>96</v>
      </c>
      <c r="C3700" s="7">
        <v>37</v>
      </c>
      <c r="D3700" s="7">
        <v>2.92428920377894E-2</v>
      </c>
      <c r="E3700" s="7">
        <v>-4.4774931995501498E-3</v>
      </c>
      <c r="G3700" s="7">
        <v>96</v>
      </c>
      <c r="H3700" s="7">
        <v>37</v>
      </c>
      <c r="I3700" s="7">
        <v>2.9237359602900501E-2</v>
      </c>
      <c r="J3700" s="7">
        <v>-3.27724348379448E-2</v>
      </c>
    </row>
    <row r="3701" spans="2:10" x14ac:dyDescent="0.2">
      <c r="B3701" s="7">
        <v>97</v>
      </c>
      <c r="C3701" s="7">
        <v>37</v>
      </c>
      <c r="D3701" s="7">
        <v>5.1998534665909102E-4</v>
      </c>
      <c r="E3701" s="7">
        <v>-2.4884644214941999E-2</v>
      </c>
      <c r="G3701" s="7">
        <v>97</v>
      </c>
      <c r="H3701" s="7">
        <v>37</v>
      </c>
      <c r="I3701" s="7">
        <v>2.5536948129101201E-4</v>
      </c>
      <c r="J3701" s="7">
        <v>-1.29907821977113E-2</v>
      </c>
    </row>
    <row r="3702" spans="2:10" x14ac:dyDescent="0.2">
      <c r="B3702" s="7">
        <v>98</v>
      </c>
      <c r="C3702" s="7">
        <v>37</v>
      </c>
      <c r="D3702" s="7">
        <v>0.142233088646952</v>
      </c>
      <c r="E3702" s="7">
        <v>7.6226393792886401E-3</v>
      </c>
      <c r="G3702" s="7">
        <v>98</v>
      </c>
      <c r="H3702" s="7">
        <v>37</v>
      </c>
      <c r="I3702" s="7">
        <v>0.14190456617508701</v>
      </c>
      <c r="J3702" s="7">
        <v>9.1076973972436207E-2</v>
      </c>
    </row>
    <row r="3703" spans="2:10" x14ac:dyDescent="0.2">
      <c r="B3703" s="7">
        <v>99</v>
      </c>
      <c r="C3703" s="7">
        <v>37</v>
      </c>
      <c r="D3703" s="7">
        <v>2.0732211927941599E-2</v>
      </c>
      <c r="E3703" s="7">
        <v>-1.3114018086953101E-2</v>
      </c>
      <c r="G3703" s="7">
        <v>99</v>
      </c>
      <c r="H3703" s="7">
        <v>37</v>
      </c>
      <c r="I3703" s="7">
        <v>2.0651602078715699E-2</v>
      </c>
      <c r="J3703" s="7">
        <v>9.1449037651342394E-2</v>
      </c>
    </row>
    <row r="3704" spans="2:10" x14ac:dyDescent="0.2">
      <c r="B3704" s="7">
        <v>100</v>
      </c>
      <c r="C3704" s="7">
        <v>37</v>
      </c>
      <c r="D3704" s="7">
        <v>-0.16338902898975299</v>
      </c>
      <c r="E3704" s="7">
        <v>-8.1154433555115105E-2</v>
      </c>
      <c r="G3704" s="7">
        <v>100</v>
      </c>
      <c r="H3704" s="7">
        <v>37</v>
      </c>
      <c r="I3704" s="7">
        <v>-0.16280128495479401</v>
      </c>
      <c r="J3704" s="7">
        <v>-0.125780544333296</v>
      </c>
    </row>
    <row r="3705" spans="2:10" x14ac:dyDescent="0.2">
      <c r="B3705" s="7">
        <v>1</v>
      </c>
      <c r="C3705" s="7">
        <v>38</v>
      </c>
      <c r="D3705" s="7">
        <v>-3.0194923634921302E-2</v>
      </c>
      <c r="E3705" s="7">
        <v>-2.4995964155838401E-3</v>
      </c>
      <c r="G3705" s="7">
        <v>1</v>
      </c>
      <c r="H3705" s="7">
        <v>38</v>
      </c>
      <c r="I3705" s="7">
        <v>-2.9620274523821901E-2</v>
      </c>
      <c r="J3705" s="7">
        <v>-5.7271356337683897E-2</v>
      </c>
    </row>
    <row r="3706" spans="2:10" x14ac:dyDescent="0.2">
      <c r="B3706" s="7">
        <v>2</v>
      </c>
      <c r="C3706" s="7">
        <v>38</v>
      </c>
      <c r="D3706" s="7">
        <v>-6.1091663465591096E-3</v>
      </c>
      <c r="E3706" s="7">
        <v>-3.5823174195950699E-2</v>
      </c>
      <c r="G3706" s="7">
        <v>2</v>
      </c>
      <c r="H3706" s="7">
        <v>38</v>
      </c>
      <c r="I3706" s="7">
        <v>-5.3057689696300904E-3</v>
      </c>
      <c r="J3706" s="7">
        <v>-6.2288676235170599E-2</v>
      </c>
    </row>
    <row r="3707" spans="2:10" x14ac:dyDescent="0.2">
      <c r="B3707" s="7">
        <v>3</v>
      </c>
      <c r="C3707" s="7">
        <v>38</v>
      </c>
      <c r="D3707" s="7">
        <v>-0.14776430590124801</v>
      </c>
      <c r="E3707" s="7">
        <v>9.7406529811260106E-2</v>
      </c>
      <c r="G3707" s="7">
        <v>3</v>
      </c>
      <c r="H3707" s="7">
        <v>38</v>
      </c>
      <c r="I3707" s="7">
        <v>-0.14706706361702099</v>
      </c>
      <c r="J3707" s="7">
        <v>-0.121873808913777</v>
      </c>
    </row>
    <row r="3708" spans="2:10" x14ac:dyDescent="0.2">
      <c r="B3708" s="7">
        <v>4</v>
      </c>
      <c r="C3708" s="7">
        <v>38</v>
      </c>
      <c r="D3708" s="7">
        <v>-4.2693526697920703E-2</v>
      </c>
      <c r="E3708" s="7">
        <v>-1.8480621897785099E-2</v>
      </c>
      <c r="G3708" s="7">
        <v>4</v>
      </c>
      <c r="H3708" s="7">
        <v>38</v>
      </c>
      <c r="I3708" s="7">
        <v>-3.8799050253593301E-2</v>
      </c>
      <c r="J3708" s="7">
        <v>-8.3411972515983202E-2</v>
      </c>
    </row>
    <row r="3709" spans="2:10" x14ac:dyDescent="0.2">
      <c r="B3709" s="7">
        <v>5</v>
      </c>
      <c r="C3709" s="7">
        <v>38</v>
      </c>
      <c r="D3709" s="7">
        <v>2.03669990110074E-2</v>
      </c>
      <c r="E3709" s="7">
        <v>-7.1013030181396694E-2</v>
      </c>
      <c r="G3709" s="7">
        <v>5</v>
      </c>
      <c r="H3709" s="7">
        <v>38</v>
      </c>
      <c r="I3709" s="7">
        <v>2.0955965382414701E-2</v>
      </c>
      <c r="J3709" s="7">
        <v>-4.7406992822553597E-2</v>
      </c>
    </row>
    <row r="3710" spans="2:10" x14ac:dyDescent="0.2">
      <c r="B3710" s="7">
        <v>6</v>
      </c>
      <c r="C3710" s="7">
        <v>38</v>
      </c>
      <c r="D3710" s="7">
        <v>-8.2847481664671804E-2</v>
      </c>
      <c r="E3710" s="7">
        <v>-7.2842063535304605E-2</v>
      </c>
      <c r="G3710" s="7">
        <v>6</v>
      </c>
      <c r="H3710" s="7">
        <v>38</v>
      </c>
      <c r="I3710" s="7">
        <v>-8.0928682536502997E-2</v>
      </c>
      <c r="J3710" s="7">
        <v>-3.2384059252696502E-2</v>
      </c>
    </row>
    <row r="3711" spans="2:10" x14ac:dyDescent="0.2">
      <c r="B3711" s="7">
        <v>7</v>
      </c>
      <c r="C3711" s="7">
        <v>38</v>
      </c>
      <c r="D3711" s="7">
        <v>0.159079109719579</v>
      </c>
      <c r="E3711" s="7">
        <v>7.3123864080328893E-2</v>
      </c>
      <c r="G3711" s="7">
        <v>7</v>
      </c>
      <c r="H3711" s="7">
        <v>38</v>
      </c>
      <c r="I3711" s="7">
        <v>0.15360478887722601</v>
      </c>
      <c r="J3711" s="7">
        <v>4.7661077213983397E-2</v>
      </c>
    </row>
    <row r="3712" spans="2:10" x14ac:dyDescent="0.2">
      <c r="B3712" s="7">
        <v>8</v>
      </c>
      <c r="C3712" s="7">
        <v>38</v>
      </c>
      <c r="D3712" s="7">
        <v>-4.51406575214248E-2</v>
      </c>
      <c r="E3712" s="7">
        <v>-7.96045419565239E-4</v>
      </c>
      <c r="G3712" s="7">
        <v>8</v>
      </c>
      <c r="H3712" s="7">
        <v>38</v>
      </c>
      <c r="I3712" s="7">
        <v>-4.3641931147110603E-2</v>
      </c>
      <c r="J3712" s="7">
        <v>0.25822339741640699</v>
      </c>
    </row>
    <row r="3713" spans="2:10" x14ac:dyDescent="0.2">
      <c r="B3713" s="7">
        <v>9</v>
      </c>
      <c r="C3713" s="7">
        <v>38</v>
      </c>
      <c r="D3713" s="7">
        <v>1.58373679753776E-2</v>
      </c>
      <c r="E3713" s="7">
        <v>-0.138227158330407</v>
      </c>
      <c r="G3713" s="7">
        <v>9</v>
      </c>
      <c r="H3713" s="7">
        <v>38</v>
      </c>
      <c r="I3713" s="7">
        <v>1.5872024409496501E-2</v>
      </c>
      <c r="J3713" s="7">
        <v>-9.52656237159442E-2</v>
      </c>
    </row>
    <row r="3714" spans="2:10" x14ac:dyDescent="0.2">
      <c r="B3714" s="7">
        <v>10</v>
      </c>
      <c r="C3714" s="7">
        <v>38</v>
      </c>
      <c r="D3714" s="7">
        <v>4.6372099771034798E-2</v>
      </c>
      <c r="E3714" s="7">
        <v>0.118705069079551</v>
      </c>
      <c r="G3714" s="7">
        <v>10</v>
      </c>
      <c r="H3714" s="7">
        <v>38</v>
      </c>
      <c r="I3714" s="7">
        <v>4.5284679038235097E-2</v>
      </c>
      <c r="J3714" s="7">
        <v>-4.58762923279252E-2</v>
      </c>
    </row>
    <row r="3715" spans="2:10" x14ac:dyDescent="0.2">
      <c r="B3715" s="7">
        <v>11</v>
      </c>
      <c r="C3715" s="7">
        <v>38</v>
      </c>
      <c r="D3715" s="7">
        <v>-5.4142015795308803E-3</v>
      </c>
      <c r="E3715" s="7">
        <v>-8.3375416321125294E-3</v>
      </c>
      <c r="G3715" s="7">
        <v>11</v>
      </c>
      <c r="H3715" s="7">
        <v>38</v>
      </c>
      <c r="I3715" s="7">
        <v>-5.21269362543819E-3</v>
      </c>
      <c r="J3715" s="7">
        <v>-3.3503224141861999E-3</v>
      </c>
    </row>
    <row r="3716" spans="2:10" x14ac:dyDescent="0.2">
      <c r="B3716" s="7">
        <v>12</v>
      </c>
      <c r="C3716" s="7">
        <v>38</v>
      </c>
      <c r="D3716" s="7">
        <v>-3.5228305583572699E-2</v>
      </c>
      <c r="E3716" s="7">
        <v>-2.55503214954063E-2</v>
      </c>
      <c r="G3716" s="7">
        <v>12</v>
      </c>
      <c r="H3716" s="7">
        <v>38</v>
      </c>
      <c r="I3716" s="7">
        <v>-3.2668241773419197E-2</v>
      </c>
      <c r="J3716" s="7">
        <v>-7.9041327925220506E-2</v>
      </c>
    </row>
    <row r="3717" spans="2:10" x14ac:dyDescent="0.2">
      <c r="B3717" s="7">
        <v>13</v>
      </c>
      <c r="C3717" s="7">
        <v>38</v>
      </c>
      <c r="D3717" s="7">
        <v>0.176035010280543</v>
      </c>
      <c r="E3717" s="7">
        <v>0.128427192211127</v>
      </c>
      <c r="G3717" s="7">
        <v>13</v>
      </c>
      <c r="H3717" s="7">
        <v>38</v>
      </c>
      <c r="I3717" s="7">
        <v>0.171131479562736</v>
      </c>
      <c r="J3717" s="7">
        <v>-7.60549514120656E-2</v>
      </c>
    </row>
    <row r="3718" spans="2:10" x14ac:dyDescent="0.2">
      <c r="B3718" s="7">
        <v>14</v>
      </c>
      <c r="C3718" s="7">
        <v>38</v>
      </c>
      <c r="D3718" s="7">
        <v>-3.3389955219902803E-2</v>
      </c>
      <c r="E3718" s="7">
        <v>-6.9269313545585298E-2</v>
      </c>
      <c r="G3718" s="7">
        <v>14</v>
      </c>
      <c r="H3718" s="7">
        <v>38</v>
      </c>
      <c r="I3718" s="7">
        <v>-3.3625572792852901E-2</v>
      </c>
      <c r="J3718" s="7">
        <v>-2.3696244799611899E-2</v>
      </c>
    </row>
    <row r="3719" spans="2:10" x14ac:dyDescent="0.2">
      <c r="B3719" s="7">
        <v>15</v>
      </c>
      <c r="C3719" s="7">
        <v>38</v>
      </c>
      <c r="D3719" s="7">
        <v>7.3724171394141905E-2</v>
      </c>
      <c r="E3719" s="7">
        <v>5.2341321377777902E-2</v>
      </c>
      <c r="G3719" s="7">
        <v>15</v>
      </c>
      <c r="H3719" s="7">
        <v>38</v>
      </c>
      <c r="I3719" s="7">
        <v>7.1996231890783399E-2</v>
      </c>
      <c r="J3719" s="7">
        <v>-5.78315457211716E-2</v>
      </c>
    </row>
    <row r="3720" spans="2:10" x14ac:dyDescent="0.2">
      <c r="B3720" s="7">
        <v>16</v>
      </c>
      <c r="C3720" s="7">
        <v>38</v>
      </c>
      <c r="D3720" s="7">
        <v>2.5356060871573002E-3</v>
      </c>
      <c r="E3720" s="7">
        <v>6.27633487204209E-2</v>
      </c>
      <c r="G3720" s="7">
        <v>16</v>
      </c>
      <c r="H3720" s="7">
        <v>38</v>
      </c>
      <c r="I3720" s="7">
        <v>3.0592235154154302E-3</v>
      </c>
      <c r="J3720" s="7">
        <v>2.51544874613439E-2</v>
      </c>
    </row>
    <row r="3721" spans="2:10" x14ac:dyDescent="0.2">
      <c r="B3721" s="7">
        <v>17</v>
      </c>
      <c r="C3721" s="7">
        <v>38</v>
      </c>
      <c r="D3721" s="7">
        <v>-3.7077195817830401E-2</v>
      </c>
      <c r="E3721" s="7">
        <v>-0.129152605983165</v>
      </c>
      <c r="G3721" s="7">
        <v>17</v>
      </c>
      <c r="H3721" s="7">
        <v>38</v>
      </c>
      <c r="I3721" s="7">
        <v>-3.4114515713417497E-2</v>
      </c>
      <c r="J3721" s="7">
        <v>-8.6545341992723096E-2</v>
      </c>
    </row>
    <row r="3722" spans="2:10" x14ac:dyDescent="0.2">
      <c r="B3722" s="7">
        <v>18</v>
      </c>
      <c r="C3722" s="7">
        <v>38</v>
      </c>
      <c r="D3722" s="7">
        <v>-9.8939302461812595E-2</v>
      </c>
      <c r="E3722" s="7">
        <v>2.0742040457281299E-2</v>
      </c>
      <c r="G3722" s="7">
        <v>18</v>
      </c>
      <c r="H3722" s="7">
        <v>38</v>
      </c>
      <c r="I3722" s="7">
        <v>-9.5892413971660595E-2</v>
      </c>
      <c r="J3722" s="7">
        <v>-4.9941507729136497E-2</v>
      </c>
    </row>
    <row r="3723" spans="2:10" x14ac:dyDescent="0.2">
      <c r="B3723" s="7">
        <v>19</v>
      </c>
      <c r="C3723" s="7">
        <v>38</v>
      </c>
      <c r="D3723" s="7">
        <v>-1.43219718932137E-2</v>
      </c>
      <c r="E3723" s="7">
        <v>-2.7460482958304101E-2</v>
      </c>
      <c r="G3723" s="7">
        <v>19</v>
      </c>
      <c r="H3723" s="7">
        <v>38</v>
      </c>
      <c r="I3723" s="7">
        <v>-1.2857547334756501E-2</v>
      </c>
      <c r="J3723" s="7">
        <v>-3.4256823189963398E-2</v>
      </c>
    </row>
    <row r="3724" spans="2:10" x14ac:dyDescent="0.2">
      <c r="B3724" s="7">
        <v>20</v>
      </c>
      <c r="C3724" s="7">
        <v>38</v>
      </c>
      <c r="D3724" s="7">
        <v>-3.6213905775998298E-2</v>
      </c>
      <c r="E3724" s="7">
        <v>-8.3325717438143002E-2</v>
      </c>
      <c r="G3724" s="7">
        <v>20</v>
      </c>
      <c r="H3724" s="7">
        <v>38</v>
      </c>
      <c r="I3724" s="7">
        <v>-3.6093660417882298E-2</v>
      </c>
      <c r="J3724" s="7">
        <v>-0.107312848181691</v>
      </c>
    </row>
    <row r="3725" spans="2:10" x14ac:dyDescent="0.2">
      <c r="B3725" s="7">
        <v>21</v>
      </c>
      <c r="C3725" s="7">
        <v>38</v>
      </c>
      <c r="D3725" s="7">
        <v>6.6308165914667094E-2</v>
      </c>
      <c r="E3725" s="7">
        <v>7.1576281346910506E-2</v>
      </c>
      <c r="G3725" s="7">
        <v>21</v>
      </c>
      <c r="H3725" s="7">
        <v>38</v>
      </c>
      <c r="I3725" s="7">
        <v>6.5116659309241598E-2</v>
      </c>
      <c r="J3725" s="7">
        <v>-9.6976822259759607E-2</v>
      </c>
    </row>
    <row r="3726" spans="2:10" x14ac:dyDescent="0.2">
      <c r="B3726" s="7">
        <v>22</v>
      </c>
      <c r="C3726" s="7">
        <v>38</v>
      </c>
      <c r="D3726" s="7">
        <v>-9.4783637098592201E-3</v>
      </c>
      <c r="E3726" s="7">
        <v>0.18025567274805199</v>
      </c>
      <c r="G3726" s="7">
        <v>22</v>
      </c>
      <c r="H3726" s="7">
        <v>38</v>
      </c>
      <c r="I3726" s="7">
        <v>-8.4066528849540099E-3</v>
      </c>
      <c r="J3726" s="7">
        <v>-0.12131150626659901</v>
      </c>
    </row>
    <row r="3727" spans="2:10" x14ac:dyDescent="0.2">
      <c r="B3727" s="7">
        <v>23</v>
      </c>
      <c r="C3727" s="7">
        <v>38</v>
      </c>
      <c r="D3727" s="7">
        <v>-1.9837200095866901E-2</v>
      </c>
      <c r="E3727" s="7">
        <v>3.9403570137704201E-2</v>
      </c>
      <c r="G3727" s="7">
        <v>23</v>
      </c>
      <c r="H3727" s="7">
        <v>38</v>
      </c>
      <c r="I3727" s="7">
        <v>-1.9696983372457798E-2</v>
      </c>
      <c r="J3727" s="7">
        <v>1.4193375102573599E-3</v>
      </c>
    </row>
    <row r="3728" spans="2:10" x14ac:dyDescent="0.2">
      <c r="B3728" s="7">
        <v>24</v>
      </c>
      <c r="C3728" s="7">
        <v>38</v>
      </c>
      <c r="D3728" s="7">
        <v>-0.254495057618572</v>
      </c>
      <c r="E3728" s="7">
        <v>2.3056146548769099E-2</v>
      </c>
      <c r="G3728" s="7">
        <v>24</v>
      </c>
      <c r="H3728" s="7">
        <v>38</v>
      </c>
      <c r="I3728" s="7">
        <v>-0.24311818291371201</v>
      </c>
      <c r="J3728" s="7">
        <v>-6.4274294449687006E-2</v>
      </c>
    </row>
    <row r="3729" spans="2:10" x14ac:dyDescent="0.2">
      <c r="B3729" s="7">
        <v>25</v>
      </c>
      <c r="C3729" s="7">
        <v>38</v>
      </c>
      <c r="D3729" s="7">
        <v>2.4094967244348502E-2</v>
      </c>
      <c r="E3729" s="7">
        <v>-0.13943826118657199</v>
      </c>
      <c r="G3729" s="7">
        <v>25</v>
      </c>
      <c r="H3729" s="7">
        <v>38</v>
      </c>
      <c r="I3729" s="7">
        <v>2.3333843089276701E-2</v>
      </c>
      <c r="J3729" s="7">
        <v>-6.6400581214141496E-2</v>
      </c>
    </row>
    <row r="3730" spans="2:10" x14ac:dyDescent="0.2">
      <c r="B3730" s="7">
        <v>26</v>
      </c>
      <c r="C3730" s="7">
        <v>38</v>
      </c>
      <c r="D3730" s="7">
        <v>-7.5160200520867804E-2</v>
      </c>
      <c r="E3730" s="7">
        <v>-4.8350354875294599E-2</v>
      </c>
      <c r="G3730" s="7">
        <v>26</v>
      </c>
      <c r="H3730" s="7">
        <v>38</v>
      </c>
      <c r="I3730" s="7">
        <v>-6.9682909157698703E-2</v>
      </c>
      <c r="J3730" s="7">
        <v>-8.6208266639600198E-2</v>
      </c>
    </row>
    <row r="3731" spans="2:10" x14ac:dyDescent="0.2">
      <c r="B3731" s="7">
        <v>27</v>
      </c>
      <c r="C3731" s="7">
        <v>38</v>
      </c>
      <c r="D3731" s="7">
        <v>0.165105553666165</v>
      </c>
      <c r="E3731" s="7">
        <v>-4.8885710216285197E-2</v>
      </c>
      <c r="G3731" s="7">
        <v>27</v>
      </c>
      <c r="H3731" s="7">
        <v>38</v>
      </c>
      <c r="I3731" s="7">
        <v>0.16055680327535901</v>
      </c>
      <c r="J3731" s="7">
        <v>4.8999504940332499E-2</v>
      </c>
    </row>
    <row r="3732" spans="2:10" x14ac:dyDescent="0.2">
      <c r="B3732" s="7">
        <v>28</v>
      </c>
      <c r="C3732" s="7">
        <v>38</v>
      </c>
      <c r="D3732" s="7">
        <v>-1.3894043474636001E-2</v>
      </c>
      <c r="E3732" s="7">
        <v>-7.9015857959934301E-3</v>
      </c>
      <c r="G3732" s="7">
        <v>28</v>
      </c>
      <c r="H3732" s="7">
        <v>38</v>
      </c>
      <c r="I3732" s="7">
        <v>-1.39524254682488E-2</v>
      </c>
      <c r="J3732" s="7">
        <v>-2.8556137402874899E-2</v>
      </c>
    </row>
    <row r="3733" spans="2:10" x14ac:dyDescent="0.2">
      <c r="B3733" s="7">
        <v>29</v>
      </c>
      <c r="C3733" s="7">
        <v>38</v>
      </c>
      <c r="D3733" s="7">
        <v>-7.6776037900019703E-2</v>
      </c>
      <c r="E3733" s="7">
        <v>0.16285160891431699</v>
      </c>
      <c r="G3733" s="7">
        <v>29</v>
      </c>
      <c r="H3733" s="7">
        <v>38</v>
      </c>
      <c r="I3733" s="7">
        <v>-7.3747281482006599E-2</v>
      </c>
      <c r="J3733" s="7">
        <v>0.13221856963251399</v>
      </c>
    </row>
    <row r="3734" spans="2:10" x14ac:dyDescent="0.2">
      <c r="B3734" s="7">
        <v>30</v>
      </c>
      <c r="C3734" s="7">
        <v>38</v>
      </c>
      <c r="D3734" s="7">
        <v>9.5179396452293993E-2</v>
      </c>
      <c r="E3734" s="7">
        <v>8.9920364012241003E-2</v>
      </c>
      <c r="G3734" s="7">
        <v>30</v>
      </c>
      <c r="H3734" s="7">
        <v>38</v>
      </c>
      <c r="I3734" s="7">
        <v>9.4363779150976199E-2</v>
      </c>
      <c r="J3734" s="7">
        <v>0.15459359302612699</v>
      </c>
    </row>
    <row r="3735" spans="2:10" x14ac:dyDescent="0.2">
      <c r="B3735" s="7">
        <v>31</v>
      </c>
      <c r="C3735" s="7">
        <v>38</v>
      </c>
      <c r="D3735" s="7">
        <v>-6.2593343374510698E-3</v>
      </c>
      <c r="E3735" s="7">
        <v>-6.4546533184985898E-3</v>
      </c>
      <c r="G3735" s="7">
        <v>31</v>
      </c>
      <c r="H3735" s="7">
        <v>38</v>
      </c>
      <c r="I3735" s="7">
        <v>-6.2540773854706799E-3</v>
      </c>
      <c r="J3735" s="7">
        <v>-2.72857047499535E-2</v>
      </c>
    </row>
    <row r="3736" spans="2:10" x14ac:dyDescent="0.2">
      <c r="B3736" s="7">
        <v>32</v>
      </c>
      <c r="C3736" s="7">
        <v>38</v>
      </c>
      <c r="D3736" s="7">
        <v>-8.4486883981139002E-2</v>
      </c>
      <c r="E3736" s="7">
        <v>-9.1414869957867906E-2</v>
      </c>
      <c r="G3736" s="7">
        <v>32</v>
      </c>
      <c r="H3736" s="7">
        <v>38</v>
      </c>
      <c r="I3736" s="7">
        <v>-7.8862186094379005E-2</v>
      </c>
      <c r="J3736" s="7">
        <v>3.1954679360866899E-2</v>
      </c>
    </row>
    <row r="3737" spans="2:10" x14ac:dyDescent="0.2">
      <c r="B3737" s="7">
        <v>33</v>
      </c>
      <c r="C3737" s="7">
        <v>38</v>
      </c>
      <c r="D3737" s="7">
        <v>3.9350333387587498E-2</v>
      </c>
      <c r="E3737" s="7">
        <v>-4.47486173521199E-2</v>
      </c>
      <c r="G3737" s="7">
        <v>33</v>
      </c>
      <c r="H3737" s="7">
        <v>38</v>
      </c>
      <c r="I3737" s="7">
        <v>3.8377754596000499E-2</v>
      </c>
      <c r="J3737" s="7">
        <v>-0.217806902838896</v>
      </c>
    </row>
    <row r="3738" spans="2:10" x14ac:dyDescent="0.2">
      <c r="B3738" s="7">
        <v>34</v>
      </c>
      <c r="C3738" s="7">
        <v>38</v>
      </c>
      <c r="D3738" s="7">
        <v>-0.11601926252497401</v>
      </c>
      <c r="E3738" s="7">
        <v>-0.121099026113466</v>
      </c>
      <c r="G3738" s="7">
        <v>34</v>
      </c>
      <c r="H3738" s="7">
        <v>38</v>
      </c>
      <c r="I3738" s="7">
        <v>-0.109606107695969</v>
      </c>
      <c r="J3738" s="7">
        <v>-0.106106728690367</v>
      </c>
    </row>
    <row r="3739" spans="2:10" x14ac:dyDescent="0.2">
      <c r="B3739" s="7">
        <v>35</v>
      </c>
      <c r="C3739" s="7">
        <v>38</v>
      </c>
      <c r="D3739" s="7">
        <v>-0.13028836932799501</v>
      </c>
      <c r="E3739" s="7">
        <v>-2.66810484097579E-3</v>
      </c>
      <c r="G3739" s="7">
        <v>35</v>
      </c>
      <c r="H3739" s="7">
        <v>38</v>
      </c>
      <c r="I3739" s="7">
        <v>-0.12941061815486199</v>
      </c>
      <c r="J3739" s="7">
        <v>-2.2779221811238599E-2</v>
      </c>
    </row>
    <row r="3740" spans="2:10" x14ac:dyDescent="0.2">
      <c r="B3740" s="7">
        <v>36</v>
      </c>
      <c r="C3740" s="7">
        <v>38</v>
      </c>
      <c r="D3740" s="7">
        <v>-6.5059514117842304E-2</v>
      </c>
      <c r="E3740" s="7">
        <v>0.15506297557318799</v>
      </c>
      <c r="G3740" s="7">
        <v>36</v>
      </c>
      <c r="H3740" s="7">
        <v>38</v>
      </c>
      <c r="I3740" s="7">
        <v>-6.0565937861635902E-2</v>
      </c>
      <c r="J3740" s="7">
        <v>3.1881198101462602E-2</v>
      </c>
    </row>
    <row r="3741" spans="2:10" x14ac:dyDescent="0.2">
      <c r="B3741" s="7">
        <v>37</v>
      </c>
      <c r="C3741" s="7">
        <v>38</v>
      </c>
      <c r="D3741" s="7">
        <v>-4.6758441471097499E-2</v>
      </c>
      <c r="E3741" s="7">
        <v>-1.64699366843797E-2</v>
      </c>
      <c r="G3741" s="7">
        <v>37</v>
      </c>
      <c r="H3741" s="7">
        <v>38</v>
      </c>
      <c r="I3741" s="7">
        <v>-4.4873543401934897E-2</v>
      </c>
      <c r="J3741" s="7">
        <v>-5.8532114904268802E-2</v>
      </c>
    </row>
    <row r="3742" spans="2:10" x14ac:dyDescent="0.2">
      <c r="B3742" s="7">
        <v>38</v>
      </c>
      <c r="C3742" s="7">
        <v>38</v>
      </c>
      <c r="D3742" s="7">
        <v>-1.04072691786365E-2</v>
      </c>
      <c r="E3742" s="7">
        <v>8.1779241774567496E-2</v>
      </c>
      <c r="G3742" s="7">
        <v>38</v>
      </c>
      <c r="H3742" s="7">
        <v>38</v>
      </c>
      <c r="I3742" s="7">
        <v>-9.8835128693970393E-3</v>
      </c>
      <c r="J3742" s="7">
        <v>-2.8087738692014402E-2</v>
      </c>
    </row>
    <row r="3743" spans="2:10" x14ac:dyDescent="0.2">
      <c r="B3743" s="7">
        <v>39</v>
      </c>
      <c r="C3743" s="7">
        <v>38</v>
      </c>
      <c r="D3743" s="7">
        <v>-8.2896663962670494E-2</v>
      </c>
      <c r="E3743" s="7">
        <v>-6.1020054316731603E-2</v>
      </c>
      <c r="G3743" s="7">
        <v>39</v>
      </c>
      <c r="H3743" s="7">
        <v>38</v>
      </c>
      <c r="I3743" s="7">
        <v>-7.6464200820998598E-2</v>
      </c>
      <c r="J3743" s="7">
        <v>-1.28776364850882E-2</v>
      </c>
    </row>
    <row r="3744" spans="2:10" x14ac:dyDescent="0.2">
      <c r="B3744" s="7">
        <v>40</v>
      </c>
      <c r="C3744" s="7">
        <v>38</v>
      </c>
      <c r="D3744" s="7">
        <v>1.7791891739190799E-2</v>
      </c>
      <c r="E3744" s="7">
        <v>-0.211650311240764</v>
      </c>
      <c r="G3744" s="7">
        <v>40</v>
      </c>
      <c r="H3744" s="7">
        <v>38</v>
      </c>
      <c r="I3744" s="7">
        <v>1.66128144341018E-2</v>
      </c>
      <c r="J3744" s="7">
        <v>0.16123861516111301</v>
      </c>
    </row>
    <row r="3745" spans="2:10" x14ac:dyDescent="0.2">
      <c r="B3745" s="7">
        <v>41</v>
      </c>
      <c r="C3745" s="7">
        <v>38</v>
      </c>
      <c r="D3745" s="7">
        <v>-4.2341176924479897E-2</v>
      </c>
      <c r="E3745" s="7">
        <v>-0.18515508181010101</v>
      </c>
      <c r="G3745" s="7">
        <v>41</v>
      </c>
      <c r="H3745" s="7">
        <v>38</v>
      </c>
      <c r="I3745" s="7">
        <v>-4.0240597674272599E-2</v>
      </c>
      <c r="J3745" s="7">
        <v>-0.13517463539723201</v>
      </c>
    </row>
    <row r="3746" spans="2:10" x14ac:dyDescent="0.2">
      <c r="B3746" s="7">
        <v>42</v>
      </c>
      <c r="C3746" s="7">
        <v>38</v>
      </c>
      <c r="D3746" s="7">
        <v>0.12683643202262199</v>
      </c>
      <c r="E3746" s="7">
        <v>-7.9813437749802305E-2</v>
      </c>
      <c r="G3746" s="7">
        <v>42</v>
      </c>
      <c r="H3746" s="7">
        <v>38</v>
      </c>
      <c r="I3746" s="7">
        <v>0.12394639109276399</v>
      </c>
      <c r="J3746" s="7">
        <v>-0.125526711864623</v>
      </c>
    </row>
    <row r="3747" spans="2:10" x14ac:dyDescent="0.2">
      <c r="B3747" s="7">
        <v>43</v>
      </c>
      <c r="C3747" s="7">
        <v>38</v>
      </c>
      <c r="D3747" s="7">
        <v>4.8384962882838799E-2</v>
      </c>
      <c r="E3747" s="7">
        <v>4.7935518814152402E-2</v>
      </c>
      <c r="G3747" s="7">
        <v>43</v>
      </c>
      <c r="H3747" s="7">
        <v>38</v>
      </c>
      <c r="I3747" s="7">
        <v>4.77155395493103E-2</v>
      </c>
      <c r="J3747" s="7">
        <v>5.87410146834033E-2</v>
      </c>
    </row>
    <row r="3748" spans="2:10" x14ac:dyDescent="0.2">
      <c r="B3748" s="7">
        <v>44</v>
      </c>
      <c r="C3748" s="7">
        <v>38</v>
      </c>
      <c r="D3748" s="7">
        <v>3.6962077409829597E-2</v>
      </c>
      <c r="E3748" s="7">
        <v>-1.31508410409822E-2</v>
      </c>
      <c r="G3748" s="7">
        <v>44</v>
      </c>
      <c r="H3748" s="7">
        <v>38</v>
      </c>
      <c r="I3748" s="7">
        <v>3.6167609630847898E-2</v>
      </c>
      <c r="J3748" s="7">
        <v>1.6534526026371801E-2</v>
      </c>
    </row>
    <row r="3749" spans="2:10" x14ac:dyDescent="0.2">
      <c r="B3749" s="7">
        <v>45</v>
      </c>
      <c r="C3749" s="7">
        <v>38</v>
      </c>
      <c r="D3749" s="7">
        <v>-0.105396350218056</v>
      </c>
      <c r="E3749" s="7">
        <v>-0.11402651040088201</v>
      </c>
      <c r="G3749" s="7">
        <v>45</v>
      </c>
      <c r="H3749" s="7">
        <v>38</v>
      </c>
      <c r="I3749" s="7">
        <v>-0.10146626473268799</v>
      </c>
      <c r="J3749" s="7">
        <v>1.20927980928647E-2</v>
      </c>
    </row>
    <row r="3750" spans="2:10" x14ac:dyDescent="0.2">
      <c r="B3750" s="7">
        <v>46</v>
      </c>
      <c r="C3750" s="7">
        <v>38</v>
      </c>
      <c r="D3750" s="7">
        <v>0.134759606042125</v>
      </c>
      <c r="E3750" s="7">
        <v>-7.3271795999367798E-2</v>
      </c>
      <c r="G3750" s="7">
        <v>46</v>
      </c>
      <c r="H3750" s="7">
        <v>38</v>
      </c>
      <c r="I3750" s="7">
        <v>0.132564563146812</v>
      </c>
      <c r="J3750" s="7">
        <v>-0.103090613779436</v>
      </c>
    </row>
    <row r="3751" spans="2:10" x14ac:dyDescent="0.2">
      <c r="B3751" s="7">
        <v>47</v>
      </c>
      <c r="C3751" s="7">
        <v>38</v>
      </c>
      <c r="D3751" s="7">
        <v>0.174977492982759</v>
      </c>
      <c r="E3751" s="7">
        <v>2.0253983711187501E-2</v>
      </c>
      <c r="G3751" s="7">
        <v>47</v>
      </c>
      <c r="H3751" s="7">
        <v>38</v>
      </c>
      <c r="I3751" s="7">
        <v>0.17098012586194999</v>
      </c>
      <c r="J3751" s="7">
        <v>-9.1464375175656105E-3</v>
      </c>
    </row>
    <row r="3752" spans="2:10" x14ac:dyDescent="0.2">
      <c r="B3752" s="7">
        <v>48</v>
      </c>
      <c r="C3752" s="7">
        <v>38</v>
      </c>
      <c r="D3752" s="7">
        <v>-6.5638933016513704E-2</v>
      </c>
      <c r="E3752" s="7">
        <v>-9.1812295659439193E-3</v>
      </c>
      <c r="G3752" s="7">
        <v>48</v>
      </c>
      <c r="H3752" s="7">
        <v>38</v>
      </c>
      <c r="I3752" s="7">
        <v>-6.2094794065997903E-2</v>
      </c>
      <c r="J3752" s="7">
        <v>7.03359564461703E-2</v>
      </c>
    </row>
    <row r="3753" spans="2:10" x14ac:dyDescent="0.2">
      <c r="B3753" s="7">
        <v>49</v>
      </c>
      <c r="C3753" s="7">
        <v>38</v>
      </c>
      <c r="D3753" s="7">
        <v>-1.4544833959417899E-2</v>
      </c>
      <c r="E3753" s="7">
        <v>3.4193200496206401E-3</v>
      </c>
      <c r="G3753" s="7">
        <v>49</v>
      </c>
      <c r="H3753" s="7">
        <v>38</v>
      </c>
      <c r="I3753" s="7">
        <v>-1.40473428441696E-2</v>
      </c>
      <c r="J3753" s="7">
        <v>2.3876158916350799E-2</v>
      </c>
    </row>
    <row r="3754" spans="2:10" x14ac:dyDescent="0.2">
      <c r="B3754" s="7">
        <v>50</v>
      </c>
      <c r="C3754" s="7">
        <v>38</v>
      </c>
      <c r="D3754" s="7">
        <v>2.19977352624952E-2</v>
      </c>
      <c r="E3754" s="7">
        <v>3.3606222944953003E-2</v>
      </c>
      <c r="G3754" s="7">
        <v>50</v>
      </c>
      <c r="H3754" s="7">
        <v>38</v>
      </c>
      <c r="I3754" s="7">
        <v>2.0993661189510099E-2</v>
      </c>
      <c r="J3754" s="7">
        <v>1.48407050679493E-2</v>
      </c>
    </row>
    <row r="3755" spans="2:10" x14ac:dyDescent="0.2">
      <c r="B3755" s="7">
        <v>51</v>
      </c>
      <c r="C3755" s="7">
        <v>38</v>
      </c>
      <c r="D3755" s="7">
        <v>-4.92309720217632E-2</v>
      </c>
      <c r="E3755" s="7">
        <v>5.5046817911778199E-2</v>
      </c>
      <c r="G3755" s="7">
        <v>51</v>
      </c>
      <c r="H3755" s="7">
        <v>38</v>
      </c>
      <c r="I3755" s="7">
        <v>-4.7378908199733297E-2</v>
      </c>
      <c r="J3755" s="7">
        <v>-9.8153593633771394E-2</v>
      </c>
    </row>
    <row r="3756" spans="2:10" x14ac:dyDescent="0.2">
      <c r="B3756" s="7">
        <v>52</v>
      </c>
      <c r="C3756" s="7">
        <v>38</v>
      </c>
      <c r="D3756" s="7">
        <v>8.3799352970837404E-2</v>
      </c>
      <c r="E3756" s="7">
        <v>0.188089883489995</v>
      </c>
      <c r="G3756" s="7">
        <v>52</v>
      </c>
      <c r="H3756" s="7">
        <v>38</v>
      </c>
      <c r="I3756" s="7">
        <v>8.2115135047294202E-2</v>
      </c>
      <c r="J3756" s="7">
        <v>9.4624118659862894E-2</v>
      </c>
    </row>
    <row r="3757" spans="2:10" x14ac:dyDescent="0.2">
      <c r="B3757" s="7">
        <v>53</v>
      </c>
      <c r="C3757" s="7">
        <v>38</v>
      </c>
      <c r="D3757" s="7">
        <v>7.0667587216704006E-2</v>
      </c>
      <c r="E3757" s="7">
        <v>-0.16083096030644001</v>
      </c>
      <c r="G3757" s="7">
        <v>53</v>
      </c>
      <c r="H3757" s="7">
        <v>38</v>
      </c>
      <c r="I3757" s="7">
        <v>6.9007110232509397E-2</v>
      </c>
      <c r="J3757" s="7">
        <v>-3.1499075911192199E-3</v>
      </c>
    </row>
    <row r="3758" spans="2:10" x14ac:dyDescent="0.2">
      <c r="B3758" s="7">
        <v>54</v>
      </c>
      <c r="C3758" s="7">
        <v>38</v>
      </c>
      <c r="D3758" s="7">
        <v>-2.0736794127431701E-3</v>
      </c>
      <c r="E3758" s="7">
        <v>-7.9682106034951503E-2</v>
      </c>
      <c r="G3758" s="7">
        <v>54</v>
      </c>
      <c r="H3758" s="7">
        <v>38</v>
      </c>
      <c r="I3758" s="7">
        <v>-3.0271112946067499E-3</v>
      </c>
      <c r="J3758" s="7">
        <v>-0.13917254540161</v>
      </c>
    </row>
    <row r="3759" spans="2:10" x14ac:dyDescent="0.2">
      <c r="B3759" s="7">
        <v>55</v>
      </c>
      <c r="C3759" s="7">
        <v>38</v>
      </c>
      <c r="D3759" s="7">
        <v>0.11214703089042299</v>
      </c>
      <c r="E3759" s="7">
        <v>-3.11092716966073E-2</v>
      </c>
      <c r="G3759" s="7">
        <v>55</v>
      </c>
      <c r="H3759" s="7">
        <v>38</v>
      </c>
      <c r="I3759" s="7">
        <v>0.10886096680431601</v>
      </c>
      <c r="J3759" s="7">
        <v>-1.7492543176871302E-2</v>
      </c>
    </row>
    <row r="3760" spans="2:10" x14ac:dyDescent="0.2">
      <c r="B3760" s="7">
        <v>56</v>
      </c>
      <c r="C3760" s="7">
        <v>38</v>
      </c>
      <c r="D3760" s="7">
        <v>-9.3041582401625106E-2</v>
      </c>
      <c r="E3760" s="7">
        <v>8.70652163541559E-2</v>
      </c>
      <c r="G3760" s="7">
        <v>56</v>
      </c>
      <c r="H3760" s="7">
        <v>38</v>
      </c>
      <c r="I3760" s="7">
        <v>-9.1623451740544801E-2</v>
      </c>
      <c r="J3760" s="7">
        <v>-6.52860566925417E-2</v>
      </c>
    </row>
    <row r="3761" spans="2:10" x14ac:dyDescent="0.2">
      <c r="B3761" s="7">
        <v>57</v>
      </c>
      <c r="C3761" s="7">
        <v>38</v>
      </c>
      <c r="D3761" s="7">
        <v>-0.123322721019108</v>
      </c>
      <c r="E3761" s="7">
        <v>-4.3628307014214898E-2</v>
      </c>
      <c r="G3761" s="7">
        <v>57</v>
      </c>
      <c r="H3761" s="7">
        <v>38</v>
      </c>
      <c r="I3761" s="7">
        <v>-0.116979862414315</v>
      </c>
      <c r="J3761" s="7">
        <v>-0.185351258649707</v>
      </c>
    </row>
    <row r="3762" spans="2:10" x14ac:dyDescent="0.2">
      <c r="B3762" s="7">
        <v>58</v>
      </c>
      <c r="C3762" s="7">
        <v>38</v>
      </c>
      <c r="D3762" s="7">
        <v>-0.13939971194169901</v>
      </c>
      <c r="E3762" s="7">
        <v>-0.14036730954645499</v>
      </c>
      <c r="G3762" s="7">
        <v>58</v>
      </c>
      <c r="H3762" s="7">
        <v>38</v>
      </c>
      <c r="I3762" s="7">
        <v>-0.133777792628235</v>
      </c>
      <c r="J3762" s="7">
        <v>-5.3359099086319098E-2</v>
      </c>
    </row>
    <row r="3763" spans="2:10" x14ac:dyDescent="0.2">
      <c r="B3763" s="7">
        <v>59</v>
      </c>
      <c r="C3763" s="7">
        <v>38</v>
      </c>
      <c r="D3763" s="7">
        <v>4.8199911501768597E-2</v>
      </c>
      <c r="E3763" s="7">
        <v>-0.143119761146627</v>
      </c>
      <c r="G3763" s="7">
        <v>59</v>
      </c>
      <c r="H3763" s="7">
        <v>38</v>
      </c>
      <c r="I3763" s="7">
        <v>4.7489150730332802E-2</v>
      </c>
      <c r="J3763" s="7">
        <v>1.4173099307091E-2</v>
      </c>
    </row>
    <row r="3764" spans="2:10" x14ac:dyDescent="0.2">
      <c r="B3764" s="7">
        <v>60</v>
      </c>
      <c r="C3764" s="7">
        <v>38</v>
      </c>
      <c r="D3764" s="7">
        <v>0.120696805779946</v>
      </c>
      <c r="E3764" s="7">
        <v>0.121612907984189</v>
      </c>
      <c r="G3764" s="7">
        <v>60</v>
      </c>
      <c r="H3764" s="7">
        <v>38</v>
      </c>
      <c r="I3764" s="7">
        <v>0.117338533113114</v>
      </c>
      <c r="J3764" s="7">
        <v>-4.96846158119926E-2</v>
      </c>
    </row>
    <row r="3765" spans="2:10" x14ac:dyDescent="0.2">
      <c r="B3765" s="7">
        <v>61</v>
      </c>
      <c r="C3765" s="7">
        <v>38</v>
      </c>
      <c r="D3765" s="7">
        <v>-9.0180911417138396E-2</v>
      </c>
      <c r="E3765" s="7">
        <v>8.1726652392922497E-2</v>
      </c>
      <c r="G3765" s="7">
        <v>61</v>
      </c>
      <c r="H3765" s="7">
        <v>38</v>
      </c>
      <c r="I3765" s="7">
        <v>-9.1846075335356006E-2</v>
      </c>
      <c r="J3765" s="7">
        <v>-4.3925966188797197E-2</v>
      </c>
    </row>
    <row r="3766" spans="2:10" x14ac:dyDescent="0.2">
      <c r="B3766" s="7">
        <v>62</v>
      </c>
      <c r="C3766" s="7">
        <v>38</v>
      </c>
      <c r="D3766" s="7">
        <v>-3.6382192194075499E-2</v>
      </c>
      <c r="E3766" s="7">
        <v>3.2315787887072601E-2</v>
      </c>
      <c r="G3766" s="7">
        <v>62</v>
      </c>
      <c r="H3766" s="7">
        <v>38</v>
      </c>
      <c r="I3766" s="7">
        <v>-3.2895220854740601E-2</v>
      </c>
      <c r="J3766" s="7">
        <v>-0.130914267894196</v>
      </c>
    </row>
    <row r="3767" spans="2:10" x14ac:dyDescent="0.2">
      <c r="B3767" s="7">
        <v>63</v>
      </c>
      <c r="C3767" s="7">
        <v>38</v>
      </c>
      <c r="D3767" s="7">
        <v>-8.0969729388747205E-2</v>
      </c>
      <c r="E3767" s="7">
        <v>-7.7831835374029303E-3</v>
      </c>
      <c r="G3767" s="7">
        <v>63</v>
      </c>
      <c r="H3767" s="7">
        <v>38</v>
      </c>
      <c r="I3767" s="7">
        <v>-7.8630377007599797E-2</v>
      </c>
      <c r="J3767" s="7">
        <v>-0.154560423223041</v>
      </c>
    </row>
    <row r="3768" spans="2:10" x14ac:dyDescent="0.2">
      <c r="B3768" s="7">
        <v>64</v>
      </c>
      <c r="C3768" s="7">
        <v>38</v>
      </c>
      <c r="D3768" s="7">
        <v>-3.3089136453278399E-2</v>
      </c>
      <c r="E3768" s="7">
        <v>-0.17451161363850201</v>
      </c>
      <c r="G3768" s="7">
        <v>64</v>
      </c>
      <c r="H3768" s="7">
        <v>38</v>
      </c>
      <c r="I3768" s="7">
        <v>-3.3164105490941502E-2</v>
      </c>
      <c r="J3768" s="7">
        <v>2.8129013233937301E-2</v>
      </c>
    </row>
    <row r="3769" spans="2:10" x14ac:dyDescent="0.2">
      <c r="B3769" s="7">
        <v>65</v>
      </c>
      <c r="C3769" s="7">
        <v>38</v>
      </c>
      <c r="D3769" s="7">
        <v>3.9599754049930901E-2</v>
      </c>
      <c r="E3769" s="7">
        <v>2.9569971634393798E-2</v>
      </c>
      <c r="G3769" s="7">
        <v>65</v>
      </c>
      <c r="H3769" s="7">
        <v>38</v>
      </c>
      <c r="I3769" s="7">
        <v>3.7568757742482403E-2</v>
      </c>
      <c r="J3769" s="7">
        <v>-2.0810428024472701E-2</v>
      </c>
    </row>
    <row r="3770" spans="2:10" x14ac:dyDescent="0.2">
      <c r="B3770" s="7">
        <v>66</v>
      </c>
      <c r="C3770" s="7">
        <v>38</v>
      </c>
      <c r="D3770" s="7">
        <v>-3.6037091310205903E-2</v>
      </c>
      <c r="E3770" s="7">
        <v>2.7336227229728401E-2</v>
      </c>
      <c r="G3770" s="7">
        <v>66</v>
      </c>
      <c r="H3770" s="7">
        <v>38</v>
      </c>
      <c r="I3770" s="7">
        <v>-3.7222477526604798E-2</v>
      </c>
      <c r="J3770" s="7">
        <v>-0.113668468725168</v>
      </c>
    </row>
    <row r="3771" spans="2:10" x14ac:dyDescent="0.2">
      <c r="B3771" s="7">
        <v>67</v>
      </c>
      <c r="C3771" s="7">
        <v>38</v>
      </c>
      <c r="D3771" s="7">
        <v>-7.9263112069094505E-2</v>
      </c>
      <c r="E3771" s="7">
        <v>3.9245154457486997E-2</v>
      </c>
      <c r="G3771" s="7">
        <v>67</v>
      </c>
      <c r="H3771" s="7">
        <v>38</v>
      </c>
      <c r="I3771" s="7">
        <v>-7.07986534790601E-2</v>
      </c>
      <c r="J3771" s="7">
        <v>1.7128364777159202E-2</v>
      </c>
    </row>
    <row r="3772" spans="2:10" x14ac:dyDescent="0.2">
      <c r="B3772" s="7">
        <v>68</v>
      </c>
      <c r="C3772" s="7">
        <v>38</v>
      </c>
      <c r="D3772" s="7">
        <v>7.4901528946283796E-2</v>
      </c>
      <c r="E3772" s="7">
        <v>3.7612739621174299E-2</v>
      </c>
      <c r="G3772" s="7">
        <v>68</v>
      </c>
      <c r="H3772" s="7">
        <v>38</v>
      </c>
      <c r="I3772" s="7">
        <v>7.3580213285666204E-2</v>
      </c>
      <c r="J3772" s="7">
        <v>7.28984330448776E-2</v>
      </c>
    </row>
    <row r="3773" spans="2:10" x14ac:dyDescent="0.2">
      <c r="B3773" s="7">
        <v>69</v>
      </c>
      <c r="C3773" s="7">
        <v>38</v>
      </c>
      <c r="D3773" s="7">
        <v>9.1439552126958604E-2</v>
      </c>
      <c r="E3773" s="7">
        <v>7.4192523439860394E-2</v>
      </c>
      <c r="G3773" s="7">
        <v>69</v>
      </c>
      <c r="H3773" s="7">
        <v>38</v>
      </c>
      <c r="I3773" s="7">
        <v>8.9596556900811905E-2</v>
      </c>
      <c r="J3773" s="7">
        <v>5.57501632161852E-2</v>
      </c>
    </row>
    <row r="3774" spans="2:10" x14ac:dyDescent="0.2">
      <c r="B3774" s="7">
        <v>70</v>
      </c>
      <c r="C3774" s="7">
        <v>38</v>
      </c>
      <c r="D3774" s="7">
        <v>-0.100296611044342</v>
      </c>
      <c r="E3774" s="7">
        <v>-8.1884802267484097E-2</v>
      </c>
      <c r="G3774" s="7">
        <v>70</v>
      </c>
      <c r="H3774" s="7">
        <v>38</v>
      </c>
      <c r="I3774" s="7">
        <v>-9.7695803194486799E-2</v>
      </c>
      <c r="J3774" s="7">
        <v>-9.4530020287509203E-2</v>
      </c>
    </row>
    <row r="3775" spans="2:10" x14ac:dyDescent="0.2">
      <c r="B3775" s="7">
        <v>71</v>
      </c>
      <c r="C3775" s="7">
        <v>38</v>
      </c>
      <c r="D3775" s="7">
        <v>-7.9054148486102704E-2</v>
      </c>
      <c r="E3775" s="7">
        <v>-6.9265546493868499E-2</v>
      </c>
      <c r="G3775" s="7">
        <v>71</v>
      </c>
      <c r="H3775" s="7">
        <v>38</v>
      </c>
      <c r="I3775" s="7">
        <v>-7.45740987802508E-2</v>
      </c>
      <c r="J3775" s="7">
        <v>4.3309289650730803E-2</v>
      </c>
    </row>
    <row r="3776" spans="2:10" x14ac:dyDescent="0.2">
      <c r="B3776" s="7">
        <v>72</v>
      </c>
      <c r="C3776" s="7">
        <v>38</v>
      </c>
      <c r="D3776" s="7">
        <v>-7.4524632388062199E-3</v>
      </c>
      <c r="E3776" s="7">
        <v>-4.3513565515862504E-3</v>
      </c>
      <c r="G3776" s="7">
        <v>72</v>
      </c>
      <c r="H3776" s="7">
        <v>38</v>
      </c>
      <c r="I3776" s="7">
        <v>-6.1911925181252804E-3</v>
      </c>
      <c r="J3776" s="7">
        <v>-3.7104551713213099E-2</v>
      </c>
    </row>
    <row r="3777" spans="2:10" x14ac:dyDescent="0.2">
      <c r="B3777" s="7">
        <v>73</v>
      </c>
      <c r="C3777" s="7">
        <v>38</v>
      </c>
      <c r="D3777" s="7">
        <v>-0.18464082231502901</v>
      </c>
      <c r="E3777" s="7">
        <v>-7.4070400530550806E-2</v>
      </c>
      <c r="G3777" s="7">
        <v>73</v>
      </c>
      <c r="H3777" s="7">
        <v>38</v>
      </c>
      <c r="I3777" s="7">
        <v>-0.17937996623836899</v>
      </c>
      <c r="J3777" s="7">
        <v>-7.0773053327204793E-2</v>
      </c>
    </row>
    <row r="3778" spans="2:10" x14ac:dyDescent="0.2">
      <c r="B3778" s="7">
        <v>74</v>
      </c>
      <c r="C3778" s="7">
        <v>38</v>
      </c>
      <c r="D3778" s="7">
        <v>-5.0907488948991102E-2</v>
      </c>
      <c r="E3778" s="7">
        <v>1.0512931189202501E-2</v>
      </c>
      <c r="G3778" s="7">
        <v>74</v>
      </c>
      <c r="H3778" s="7">
        <v>38</v>
      </c>
      <c r="I3778" s="7">
        <v>-5.0919028976879901E-2</v>
      </c>
      <c r="J3778" s="7">
        <v>-9.1315496957182808E-3</v>
      </c>
    </row>
    <row r="3779" spans="2:10" x14ac:dyDescent="0.2">
      <c r="B3779" s="7">
        <v>75</v>
      </c>
      <c r="C3779" s="7">
        <v>38</v>
      </c>
      <c r="D3779" s="7">
        <v>-5.3191188294570098E-2</v>
      </c>
      <c r="E3779" s="7">
        <v>6.5940674262510201E-4</v>
      </c>
      <c r="G3779" s="7">
        <v>75</v>
      </c>
      <c r="H3779" s="7">
        <v>38</v>
      </c>
      <c r="I3779" s="7">
        <v>-5.31911156334006E-2</v>
      </c>
      <c r="J3779" s="7">
        <v>-8.5712869615480997E-2</v>
      </c>
    </row>
    <row r="3780" spans="2:10" x14ac:dyDescent="0.2">
      <c r="B3780" s="7">
        <v>76</v>
      </c>
      <c r="C3780" s="7">
        <v>38</v>
      </c>
      <c r="D3780" s="7">
        <v>-7.8963860331666205E-2</v>
      </c>
      <c r="E3780" s="7">
        <v>-2.6516780886895599E-2</v>
      </c>
      <c r="G3780" s="7">
        <v>76</v>
      </c>
      <c r="H3780" s="7">
        <v>38</v>
      </c>
      <c r="I3780" s="7">
        <v>-7.6119557693121301E-2</v>
      </c>
      <c r="J3780" s="7">
        <v>-8.5194481255845403E-2</v>
      </c>
    </row>
    <row r="3781" spans="2:10" x14ac:dyDescent="0.2">
      <c r="B3781" s="7">
        <v>77</v>
      </c>
      <c r="C3781" s="7">
        <v>38</v>
      </c>
      <c r="D3781" s="7">
        <v>-4.3254261246620899E-2</v>
      </c>
      <c r="E3781" s="7">
        <v>-2.7090125706452601E-2</v>
      </c>
      <c r="G3781" s="7">
        <v>77</v>
      </c>
      <c r="H3781" s="7">
        <v>38</v>
      </c>
      <c r="I3781" s="7">
        <v>-4.3549404702110599E-2</v>
      </c>
      <c r="J3781" s="7">
        <v>7.8350892323809901E-2</v>
      </c>
    </row>
    <row r="3782" spans="2:10" x14ac:dyDescent="0.2">
      <c r="B3782" s="7">
        <v>78</v>
      </c>
      <c r="C3782" s="7">
        <v>38</v>
      </c>
      <c r="D3782" s="7">
        <v>2.1070136952501699E-2</v>
      </c>
      <c r="E3782" s="7">
        <v>-9.9211290297740895E-2</v>
      </c>
      <c r="G3782" s="7">
        <v>78</v>
      </c>
      <c r="H3782" s="7">
        <v>38</v>
      </c>
      <c r="I3782" s="7">
        <v>2.0303666182059001E-2</v>
      </c>
      <c r="J3782" s="7">
        <v>5.4805061067222403E-2</v>
      </c>
    </row>
    <row r="3783" spans="2:10" x14ac:dyDescent="0.2">
      <c r="B3783" s="7">
        <v>79</v>
      </c>
      <c r="C3783" s="7">
        <v>38</v>
      </c>
      <c r="D3783" s="7">
        <v>0.121802015718441</v>
      </c>
      <c r="E3783" s="7">
        <v>-0.153441763684659</v>
      </c>
      <c r="G3783" s="7">
        <v>79</v>
      </c>
      <c r="H3783" s="7">
        <v>38</v>
      </c>
      <c r="I3783" s="7">
        <v>0.11791347409210801</v>
      </c>
      <c r="J3783" s="7">
        <v>-8.5261041585313908E-3</v>
      </c>
    </row>
    <row r="3784" spans="2:10" x14ac:dyDescent="0.2">
      <c r="B3784" s="7">
        <v>80</v>
      </c>
      <c r="C3784" s="7">
        <v>38</v>
      </c>
      <c r="D3784" s="7">
        <v>-2.5294996513006901E-2</v>
      </c>
      <c r="E3784" s="7">
        <v>-2.7778220483048299E-2</v>
      </c>
      <c r="G3784" s="7">
        <v>80</v>
      </c>
      <c r="H3784" s="7">
        <v>38</v>
      </c>
      <c r="I3784" s="7">
        <v>-2.5850604437944302E-2</v>
      </c>
      <c r="J3784" s="7">
        <v>5.9349472946506002E-3</v>
      </c>
    </row>
    <row r="3785" spans="2:10" x14ac:dyDescent="0.2">
      <c r="B3785" s="7">
        <v>81</v>
      </c>
      <c r="C3785" s="7">
        <v>38</v>
      </c>
      <c r="D3785" s="7">
        <v>-9.1094049674449503E-3</v>
      </c>
      <c r="E3785" s="7">
        <v>7.20556271553736E-2</v>
      </c>
      <c r="G3785" s="7">
        <v>81</v>
      </c>
      <c r="H3785" s="7">
        <v>38</v>
      </c>
      <c r="I3785" s="7">
        <v>-8.7987837337246706E-3</v>
      </c>
      <c r="J3785" s="7">
        <v>-2.5624453044528699E-2</v>
      </c>
    </row>
    <row r="3786" spans="2:10" x14ac:dyDescent="0.2">
      <c r="B3786" s="7">
        <v>82</v>
      </c>
      <c r="C3786" s="7">
        <v>38</v>
      </c>
      <c r="D3786" s="7">
        <v>8.3959664016490798E-2</v>
      </c>
      <c r="E3786" s="7">
        <v>-1.20667368258225E-2</v>
      </c>
      <c r="G3786" s="7">
        <v>82</v>
      </c>
      <c r="H3786" s="7">
        <v>38</v>
      </c>
      <c r="I3786" s="7">
        <v>8.2633456033969196E-2</v>
      </c>
      <c r="J3786" s="7">
        <v>-4.0781786531697499E-2</v>
      </c>
    </row>
    <row r="3787" spans="2:10" x14ac:dyDescent="0.2">
      <c r="B3787" s="7">
        <v>83</v>
      </c>
      <c r="C3787" s="7">
        <v>38</v>
      </c>
      <c r="D3787" s="7">
        <v>3.7546320992228203E-2</v>
      </c>
      <c r="E3787" s="7">
        <v>4.3662383163422198E-2</v>
      </c>
      <c r="G3787" s="7">
        <v>83</v>
      </c>
      <c r="H3787" s="7">
        <v>38</v>
      </c>
      <c r="I3787" s="7">
        <v>3.7461461931582299E-2</v>
      </c>
      <c r="J3787" s="7">
        <v>-3.72411630918172E-2</v>
      </c>
    </row>
    <row r="3788" spans="2:10" x14ac:dyDescent="0.2">
      <c r="B3788" s="7">
        <v>84</v>
      </c>
      <c r="C3788" s="7">
        <v>38</v>
      </c>
      <c r="D3788" s="7">
        <v>1.0166616414252899E-2</v>
      </c>
      <c r="E3788" s="7">
        <v>-8.4451278093757395E-2</v>
      </c>
      <c r="G3788" s="7">
        <v>84</v>
      </c>
      <c r="H3788" s="7">
        <v>38</v>
      </c>
      <c r="I3788" s="7">
        <v>9.6148267373488104E-3</v>
      </c>
      <c r="J3788" s="7">
        <v>-1.77386455181479E-2</v>
      </c>
    </row>
    <row r="3789" spans="2:10" x14ac:dyDescent="0.2">
      <c r="B3789" s="7">
        <v>85</v>
      </c>
      <c r="C3789" s="7">
        <v>38</v>
      </c>
      <c r="D3789" s="7">
        <v>4.2099880826825101E-2</v>
      </c>
      <c r="E3789" s="7">
        <v>-7.1722714691813599E-2</v>
      </c>
      <c r="G3789" s="7">
        <v>85</v>
      </c>
      <c r="H3789" s="7">
        <v>38</v>
      </c>
      <c r="I3789" s="7">
        <v>4.0997919343598498E-2</v>
      </c>
      <c r="J3789" s="7">
        <v>-4.2131376111231397E-2</v>
      </c>
    </row>
    <row r="3790" spans="2:10" x14ac:dyDescent="0.2">
      <c r="B3790" s="7">
        <v>86</v>
      </c>
      <c r="C3790" s="7">
        <v>38</v>
      </c>
      <c r="D3790" s="7">
        <v>4.6280892690039502E-2</v>
      </c>
      <c r="E3790" s="7">
        <v>-3.1245329707005901E-2</v>
      </c>
      <c r="G3790" s="7">
        <v>86</v>
      </c>
      <c r="H3790" s="7">
        <v>38</v>
      </c>
      <c r="I3790" s="7">
        <v>4.5719688460548198E-2</v>
      </c>
      <c r="J3790" s="7">
        <v>9.2513637307050107E-3</v>
      </c>
    </row>
    <row r="3791" spans="2:10" x14ac:dyDescent="0.2">
      <c r="B3791" s="7">
        <v>87</v>
      </c>
      <c r="C3791" s="7">
        <v>38</v>
      </c>
      <c r="D3791" s="7">
        <v>-5.3610228576648197E-2</v>
      </c>
      <c r="E3791" s="7">
        <v>-1.4231720831454599E-2</v>
      </c>
      <c r="G3791" s="7">
        <v>87</v>
      </c>
      <c r="H3791" s="7">
        <v>38</v>
      </c>
      <c r="I3791" s="7">
        <v>-5.1432603962296299E-2</v>
      </c>
      <c r="J3791" s="7">
        <v>-2.43370063433135E-2</v>
      </c>
    </row>
    <row r="3792" spans="2:10" x14ac:dyDescent="0.2">
      <c r="B3792" s="7">
        <v>88</v>
      </c>
      <c r="C3792" s="7">
        <v>38</v>
      </c>
      <c r="D3792" s="7">
        <v>7.8456179790000694E-3</v>
      </c>
      <c r="E3792" s="7">
        <v>0.125447120127193</v>
      </c>
      <c r="G3792" s="7">
        <v>88</v>
      </c>
      <c r="H3792" s="7">
        <v>38</v>
      </c>
      <c r="I3792" s="7">
        <v>6.9477443200316501E-3</v>
      </c>
      <c r="J3792" s="7">
        <v>8.7216341114349005E-2</v>
      </c>
    </row>
    <row r="3793" spans="2:10" x14ac:dyDescent="0.2">
      <c r="B3793" s="7">
        <v>89</v>
      </c>
      <c r="C3793" s="7">
        <v>38</v>
      </c>
      <c r="D3793" s="7">
        <v>-3.1574810153172102E-2</v>
      </c>
      <c r="E3793" s="7">
        <v>-3.1455233682952298E-2</v>
      </c>
      <c r="G3793" s="7">
        <v>89</v>
      </c>
      <c r="H3793" s="7">
        <v>38</v>
      </c>
      <c r="I3793" s="7">
        <v>-2.9725726341953699E-2</v>
      </c>
      <c r="J3793" s="7">
        <v>-4.05642705424238E-2</v>
      </c>
    </row>
    <row r="3794" spans="2:10" x14ac:dyDescent="0.2">
      <c r="B3794" s="7">
        <v>90</v>
      </c>
      <c r="C3794" s="7">
        <v>38</v>
      </c>
      <c r="D3794" s="7">
        <v>-1.32767708103554E-3</v>
      </c>
      <c r="E3794" s="7">
        <v>2.0805396835019301E-2</v>
      </c>
      <c r="G3794" s="7">
        <v>90</v>
      </c>
      <c r="H3794" s="7">
        <v>38</v>
      </c>
      <c r="I3794" s="13">
        <v>-6.9708265160173297E-6</v>
      </c>
      <c r="J3794" s="7">
        <v>8.9345951522308703E-2</v>
      </c>
    </row>
    <row r="3795" spans="2:10" x14ac:dyDescent="0.2">
      <c r="B3795" s="7">
        <v>91</v>
      </c>
      <c r="C3795" s="7">
        <v>38</v>
      </c>
      <c r="D3795" s="7">
        <v>-5.8199315121498802E-3</v>
      </c>
      <c r="E3795" s="7">
        <v>7.9954008752132197E-2</v>
      </c>
      <c r="G3795" s="7">
        <v>91</v>
      </c>
      <c r="H3795" s="7">
        <v>38</v>
      </c>
      <c r="I3795" s="7">
        <v>-6.5785675512568496E-3</v>
      </c>
      <c r="J3795" s="7">
        <v>0.117118159812005</v>
      </c>
    </row>
    <row r="3796" spans="2:10" x14ac:dyDescent="0.2">
      <c r="B3796" s="7">
        <v>92</v>
      </c>
      <c r="C3796" s="7">
        <v>38</v>
      </c>
      <c r="D3796" s="7">
        <v>-7.7195000552841897E-2</v>
      </c>
      <c r="E3796" s="7">
        <v>0.115829417873446</v>
      </c>
      <c r="G3796" s="7">
        <v>92</v>
      </c>
      <c r="H3796" s="7">
        <v>38</v>
      </c>
      <c r="I3796" s="7">
        <v>-7.3798244785998598E-2</v>
      </c>
      <c r="J3796" s="7">
        <v>8.1808334803173302E-2</v>
      </c>
    </row>
    <row r="3797" spans="2:10" x14ac:dyDescent="0.2">
      <c r="B3797" s="7">
        <v>93</v>
      </c>
      <c r="C3797" s="7">
        <v>38</v>
      </c>
      <c r="D3797" s="7">
        <v>7.7775835753408601E-2</v>
      </c>
      <c r="E3797" s="7">
        <v>-1.26246108651591E-2</v>
      </c>
      <c r="G3797" s="7">
        <v>93</v>
      </c>
      <c r="H3797" s="7">
        <v>38</v>
      </c>
      <c r="I3797" s="7">
        <v>7.5062870671814594E-2</v>
      </c>
      <c r="J3797" s="7">
        <v>2.7224393148904E-2</v>
      </c>
    </row>
    <row r="3798" spans="2:10" x14ac:dyDescent="0.2">
      <c r="B3798" s="7">
        <v>94</v>
      </c>
      <c r="C3798" s="7">
        <v>38</v>
      </c>
      <c r="D3798" s="7">
        <v>6.86636596712384E-2</v>
      </c>
      <c r="E3798" s="7">
        <v>-7.28898717975692E-2</v>
      </c>
      <c r="G3798" s="7">
        <v>94</v>
      </c>
      <c r="H3798" s="7">
        <v>38</v>
      </c>
      <c r="I3798" s="7">
        <v>6.7569135310246303E-2</v>
      </c>
      <c r="J3798" s="7">
        <v>9.6107913252979002E-2</v>
      </c>
    </row>
    <row r="3799" spans="2:10" x14ac:dyDescent="0.2">
      <c r="B3799" s="7">
        <v>95</v>
      </c>
      <c r="C3799" s="7">
        <v>38</v>
      </c>
      <c r="D3799" s="7">
        <v>-0.104685384725946</v>
      </c>
      <c r="E3799" s="7">
        <v>-8.5896547977514004E-2</v>
      </c>
      <c r="G3799" s="7">
        <v>95</v>
      </c>
      <c r="H3799" s="7">
        <v>38</v>
      </c>
      <c r="I3799" s="7">
        <v>-0.104574189261912</v>
      </c>
      <c r="J3799" s="7">
        <v>-1.1759370419344601E-2</v>
      </c>
    </row>
    <row r="3800" spans="2:10" x14ac:dyDescent="0.2">
      <c r="B3800" s="7">
        <v>96</v>
      </c>
      <c r="C3800" s="7">
        <v>38</v>
      </c>
      <c r="D3800" s="7">
        <v>-6.8336673428160702E-2</v>
      </c>
      <c r="E3800" s="7">
        <v>-0.13474025991848701</v>
      </c>
      <c r="G3800" s="7">
        <v>96</v>
      </c>
      <c r="H3800" s="7">
        <v>38</v>
      </c>
      <c r="I3800" s="7">
        <v>-6.6102865422818596E-2</v>
      </c>
      <c r="J3800" s="7">
        <v>-2.6277320666380902E-2</v>
      </c>
    </row>
    <row r="3801" spans="2:10" x14ac:dyDescent="0.2">
      <c r="B3801" s="7">
        <v>97</v>
      </c>
      <c r="C3801" s="7">
        <v>38</v>
      </c>
      <c r="D3801" s="7">
        <v>-0.10799133521665701</v>
      </c>
      <c r="E3801" s="7">
        <v>5.4012922950565E-2</v>
      </c>
      <c r="G3801" s="7">
        <v>97</v>
      </c>
      <c r="H3801" s="7">
        <v>38</v>
      </c>
      <c r="I3801" s="7">
        <v>-0.10854638819944</v>
      </c>
      <c r="J3801" s="7">
        <v>1.7976287973222999E-2</v>
      </c>
    </row>
    <row r="3802" spans="2:10" x14ac:dyDescent="0.2">
      <c r="B3802" s="7">
        <v>98</v>
      </c>
      <c r="C3802" s="7">
        <v>38</v>
      </c>
      <c r="D3802" s="7">
        <v>8.6426419578244498E-2</v>
      </c>
      <c r="E3802" s="7">
        <v>-7.5167897861003793E-2</v>
      </c>
      <c r="G3802" s="7">
        <v>98</v>
      </c>
      <c r="H3802" s="7">
        <v>38</v>
      </c>
      <c r="I3802" s="7">
        <v>8.5808816207224595E-2</v>
      </c>
      <c r="J3802" s="7">
        <v>1.94060018336817E-3</v>
      </c>
    </row>
    <row r="3803" spans="2:10" x14ac:dyDescent="0.2">
      <c r="B3803" s="7">
        <v>99</v>
      </c>
      <c r="C3803" s="7">
        <v>38</v>
      </c>
      <c r="D3803" s="7">
        <v>6.2967594330727303E-3</v>
      </c>
      <c r="E3803" s="7">
        <v>-8.0095241867439895E-2</v>
      </c>
      <c r="G3803" s="7">
        <v>99</v>
      </c>
      <c r="H3803" s="7">
        <v>38</v>
      </c>
      <c r="I3803" s="7">
        <v>6.08338648627704E-3</v>
      </c>
      <c r="J3803" s="7">
        <v>-8.3673471041211506E-2</v>
      </c>
    </row>
    <row r="3804" spans="2:10" x14ac:dyDescent="0.2">
      <c r="B3804" s="7">
        <v>100</v>
      </c>
      <c r="C3804" s="7">
        <v>38</v>
      </c>
      <c r="D3804" s="7">
        <v>-6.0831911509711602E-2</v>
      </c>
      <c r="E3804" s="7">
        <v>-0.136296806049367</v>
      </c>
      <c r="G3804" s="7">
        <v>100</v>
      </c>
      <c r="H3804" s="7">
        <v>38</v>
      </c>
      <c r="I3804" s="7">
        <v>-5.9056301000962798E-2</v>
      </c>
      <c r="J3804" s="7">
        <v>0.17465310384351501</v>
      </c>
    </row>
    <row r="3805" spans="2:10" x14ac:dyDescent="0.2">
      <c r="B3805" s="7">
        <v>1</v>
      </c>
      <c r="C3805" s="7">
        <v>39</v>
      </c>
      <c r="D3805" s="7">
        <v>-9.1962567189671808E-3</v>
      </c>
      <c r="E3805" s="7">
        <v>2.1746060445113201E-2</v>
      </c>
      <c r="G3805" s="7">
        <v>1</v>
      </c>
      <c r="H3805" s="7">
        <v>39</v>
      </c>
      <c r="I3805" s="7">
        <v>-8.7852339184495403E-3</v>
      </c>
      <c r="J3805" s="7">
        <v>-9.7335554958220896E-2</v>
      </c>
    </row>
    <row r="3806" spans="2:10" x14ac:dyDescent="0.2">
      <c r="B3806" s="7">
        <v>2</v>
      </c>
      <c r="C3806" s="7">
        <v>39</v>
      </c>
      <c r="D3806" s="7">
        <v>-2.8760504685783101E-3</v>
      </c>
      <c r="E3806" s="7">
        <v>0.118091907658762</v>
      </c>
      <c r="G3806" s="7">
        <v>2</v>
      </c>
      <c r="H3806" s="7">
        <v>39</v>
      </c>
      <c r="I3806" s="7">
        <v>-1.79383515920328E-3</v>
      </c>
      <c r="J3806" s="7">
        <v>0.15782994263351</v>
      </c>
    </row>
    <row r="3807" spans="2:10" x14ac:dyDescent="0.2">
      <c r="B3807" s="7">
        <v>3</v>
      </c>
      <c r="C3807" s="7">
        <v>39</v>
      </c>
      <c r="D3807" s="7">
        <v>4.7971529805624698E-2</v>
      </c>
      <c r="E3807" s="7">
        <v>-4.0168115163369898E-2</v>
      </c>
      <c r="G3807" s="7">
        <v>3</v>
      </c>
      <c r="H3807" s="7">
        <v>39</v>
      </c>
      <c r="I3807" s="7">
        <v>4.6947761162043002E-2</v>
      </c>
      <c r="J3807" s="7">
        <v>-3.7057604647448401E-2</v>
      </c>
    </row>
    <row r="3808" spans="2:10" x14ac:dyDescent="0.2">
      <c r="B3808" s="7">
        <v>4</v>
      </c>
      <c r="C3808" s="7">
        <v>39</v>
      </c>
      <c r="D3808" s="7">
        <v>-0.15282967583656101</v>
      </c>
      <c r="E3808" s="7">
        <v>-0.18333594815491699</v>
      </c>
      <c r="G3808" s="7">
        <v>4</v>
      </c>
      <c r="H3808" s="7">
        <v>39</v>
      </c>
      <c r="I3808" s="7">
        <v>-0.153429621581647</v>
      </c>
      <c r="J3808" s="7">
        <v>-5.43719320510734E-2</v>
      </c>
    </row>
    <row r="3809" spans="2:10" x14ac:dyDescent="0.2">
      <c r="B3809" s="7">
        <v>5</v>
      </c>
      <c r="C3809" s="7">
        <v>39</v>
      </c>
      <c r="D3809" s="7">
        <v>-6.9388618428642496E-2</v>
      </c>
      <c r="E3809" s="7">
        <v>-7.1635223200467599E-2</v>
      </c>
      <c r="G3809" s="7">
        <v>5</v>
      </c>
      <c r="H3809" s="7">
        <v>39</v>
      </c>
      <c r="I3809" s="7">
        <v>-6.6949731392926801E-2</v>
      </c>
      <c r="J3809" s="7">
        <v>-4.28091698803552E-2</v>
      </c>
    </row>
    <row r="3810" spans="2:10" x14ac:dyDescent="0.2">
      <c r="B3810" s="7">
        <v>6</v>
      </c>
      <c r="C3810" s="7">
        <v>39</v>
      </c>
      <c r="D3810" s="7">
        <v>-0.100098172075957</v>
      </c>
      <c r="E3810" s="7">
        <v>-0.10264458271947401</v>
      </c>
      <c r="G3810" s="7">
        <v>6</v>
      </c>
      <c r="H3810" s="7">
        <v>39</v>
      </c>
      <c r="I3810" s="7">
        <v>-9.6028706572329106E-2</v>
      </c>
      <c r="J3810" s="7">
        <v>6.2505060223144504E-2</v>
      </c>
    </row>
    <row r="3811" spans="2:10" x14ac:dyDescent="0.2">
      <c r="B3811" s="7">
        <v>7</v>
      </c>
      <c r="C3811" s="7">
        <v>39</v>
      </c>
      <c r="D3811" s="7">
        <v>0.104220909843693</v>
      </c>
      <c r="E3811" s="7">
        <v>-3.1147099165785602E-2</v>
      </c>
      <c r="G3811" s="7">
        <v>7</v>
      </c>
      <c r="H3811" s="7">
        <v>39</v>
      </c>
      <c r="I3811" s="7">
        <v>0.102268595979497</v>
      </c>
      <c r="J3811" s="7">
        <v>6.0287901261475901E-2</v>
      </c>
    </row>
    <row r="3812" spans="2:10" x14ac:dyDescent="0.2">
      <c r="B3812" s="7">
        <v>8</v>
      </c>
      <c r="C3812" s="7">
        <v>39</v>
      </c>
      <c r="D3812" s="7">
        <v>-8.1113949114746994E-2</v>
      </c>
      <c r="E3812" s="7">
        <v>4.12464114743578E-2</v>
      </c>
      <c r="G3812" s="7">
        <v>8</v>
      </c>
      <c r="H3812" s="7">
        <v>39</v>
      </c>
      <c r="I3812" s="7">
        <v>-7.8710505704846098E-2</v>
      </c>
      <c r="J3812" s="7">
        <v>8.1089165122697301E-2</v>
      </c>
    </row>
    <row r="3813" spans="2:10" x14ac:dyDescent="0.2">
      <c r="B3813" s="7">
        <v>9</v>
      </c>
      <c r="C3813" s="7">
        <v>39</v>
      </c>
      <c r="D3813" s="7">
        <v>0.10878523525870699</v>
      </c>
      <c r="E3813" s="7">
        <v>0.13887140166098599</v>
      </c>
      <c r="G3813" s="7">
        <v>9</v>
      </c>
      <c r="H3813" s="7">
        <v>39</v>
      </c>
      <c r="I3813" s="7">
        <v>0.10557275372472</v>
      </c>
      <c r="J3813" s="7">
        <v>4.5109806954699599E-2</v>
      </c>
    </row>
    <row r="3814" spans="2:10" x14ac:dyDescent="0.2">
      <c r="B3814" s="7">
        <v>10</v>
      </c>
      <c r="C3814" s="7">
        <v>39</v>
      </c>
      <c r="D3814" s="7">
        <v>1.5702839800472799E-2</v>
      </c>
      <c r="E3814" s="7">
        <v>-3.5637131123206899E-2</v>
      </c>
      <c r="G3814" s="7">
        <v>10</v>
      </c>
      <c r="H3814" s="7">
        <v>39</v>
      </c>
      <c r="I3814" s="7">
        <v>1.5351284026548E-2</v>
      </c>
      <c r="J3814" s="7">
        <v>-4.84445101097686E-2</v>
      </c>
    </row>
    <row r="3815" spans="2:10" x14ac:dyDescent="0.2">
      <c r="B3815" s="7">
        <v>11</v>
      </c>
      <c r="C3815" s="7">
        <v>39</v>
      </c>
      <c r="D3815" s="7">
        <v>-1.6291002477622399E-2</v>
      </c>
      <c r="E3815" s="7">
        <v>4.4546893784082699E-2</v>
      </c>
      <c r="G3815" s="7">
        <v>11</v>
      </c>
      <c r="H3815" s="7">
        <v>39</v>
      </c>
      <c r="I3815" s="7">
        <v>-1.50948219918527E-2</v>
      </c>
      <c r="J3815" s="7">
        <v>3.8558487713800098E-2</v>
      </c>
    </row>
    <row r="3816" spans="2:10" x14ac:dyDescent="0.2">
      <c r="B3816" s="7">
        <v>12</v>
      </c>
      <c r="C3816" s="7">
        <v>39</v>
      </c>
      <c r="D3816" s="7">
        <v>1.5172420278762601E-2</v>
      </c>
      <c r="E3816" s="7">
        <v>6.8734663117066205E-2</v>
      </c>
      <c r="G3816" s="7">
        <v>12</v>
      </c>
      <c r="H3816" s="7">
        <v>39</v>
      </c>
      <c r="I3816" s="7">
        <v>1.51743403111837E-2</v>
      </c>
      <c r="J3816" s="7">
        <v>0.122333352838683</v>
      </c>
    </row>
    <row r="3817" spans="2:10" x14ac:dyDescent="0.2">
      <c r="B3817" s="7">
        <v>13</v>
      </c>
      <c r="C3817" s="7">
        <v>39</v>
      </c>
      <c r="D3817" s="7">
        <v>-4.9920063619746997E-2</v>
      </c>
      <c r="E3817" s="7">
        <v>-0.10902112384908701</v>
      </c>
      <c r="G3817" s="7">
        <v>13</v>
      </c>
      <c r="H3817" s="7">
        <v>39</v>
      </c>
      <c r="I3817" s="7">
        <v>-4.8382949458159401E-2</v>
      </c>
      <c r="J3817" s="7">
        <v>7.5563780110488907E-2</v>
      </c>
    </row>
    <row r="3818" spans="2:10" x14ac:dyDescent="0.2">
      <c r="B3818" s="7">
        <v>14</v>
      </c>
      <c r="C3818" s="7">
        <v>39</v>
      </c>
      <c r="D3818" s="7">
        <v>-0.204594832007992</v>
      </c>
      <c r="E3818" s="7">
        <v>-9.1677874009867794E-2</v>
      </c>
      <c r="G3818" s="7">
        <v>14</v>
      </c>
      <c r="H3818" s="7">
        <v>39</v>
      </c>
      <c r="I3818" s="7">
        <v>-0.20099541677674901</v>
      </c>
      <c r="J3818" s="7">
        <v>-0.22038250703699999</v>
      </c>
    </row>
    <row r="3819" spans="2:10" x14ac:dyDescent="0.2">
      <c r="B3819" s="7">
        <v>15</v>
      </c>
      <c r="C3819" s="7">
        <v>39</v>
      </c>
      <c r="D3819" s="7">
        <v>7.1896930141589294E-2</v>
      </c>
      <c r="E3819" s="7">
        <v>0.122672481125739</v>
      </c>
      <c r="G3819" s="7">
        <v>15</v>
      </c>
      <c r="H3819" s="7">
        <v>39</v>
      </c>
      <c r="I3819" s="7">
        <v>7.0304989690876105E-2</v>
      </c>
      <c r="J3819" s="7">
        <v>1.6083066947877499E-2</v>
      </c>
    </row>
    <row r="3820" spans="2:10" x14ac:dyDescent="0.2">
      <c r="B3820" s="7">
        <v>16</v>
      </c>
      <c r="C3820" s="7">
        <v>39</v>
      </c>
      <c r="D3820" s="7">
        <v>-3.7667136279500503E-2</v>
      </c>
      <c r="E3820" s="7">
        <v>0.206553067824541</v>
      </c>
      <c r="G3820" s="7">
        <v>16</v>
      </c>
      <c r="H3820" s="7">
        <v>39</v>
      </c>
      <c r="I3820" s="7">
        <v>-3.45721639647412E-2</v>
      </c>
      <c r="J3820" s="7">
        <v>1.10689874597139E-2</v>
      </c>
    </row>
    <row r="3821" spans="2:10" x14ac:dyDescent="0.2">
      <c r="B3821" s="7">
        <v>17</v>
      </c>
      <c r="C3821" s="7">
        <v>39</v>
      </c>
      <c r="D3821" s="7">
        <v>-6.6277058233247907E-2</v>
      </c>
      <c r="E3821" s="7">
        <v>-9.6324599962551698E-3</v>
      </c>
      <c r="G3821" s="7">
        <v>17</v>
      </c>
      <c r="H3821" s="7">
        <v>39</v>
      </c>
      <c r="I3821" s="7">
        <v>-6.5289560310404199E-2</v>
      </c>
      <c r="J3821" s="7">
        <v>-0.15043159517788801</v>
      </c>
    </row>
    <row r="3822" spans="2:10" x14ac:dyDescent="0.2">
      <c r="B3822" s="7">
        <v>18</v>
      </c>
      <c r="C3822" s="7">
        <v>39</v>
      </c>
      <c r="D3822" s="7">
        <v>-4.1145546523840601E-2</v>
      </c>
      <c r="E3822" s="7">
        <v>7.5625924286683202E-2</v>
      </c>
      <c r="G3822" s="7">
        <v>18</v>
      </c>
      <c r="H3822" s="7">
        <v>39</v>
      </c>
      <c r="I3822" s="7">
        <v>-4.1393703864773798E-2</v>
      </c>
      <c r="J3822" s="7">
        <v>8.1890311508997699E-2</v>
      </c>
    </row>
    <row r="3823" spans="2:10" x14ac:dyDescent="0.2">
      <c r="B3823" s="7">
        <v>19</v>
      </c>
      <c r="C3823" s="7">
        <v>39</v>
      </c>
      <c r="D3823" s="7">
        <v>5.4071885316066201E-2</v>
      </c>
      <c r="E3823" s="7">
        <v>-3.4819884688513297E-2</v>
      </c>
      <c r="G3823" s="7">
        <v>19</v>
      </c>
      <c r="H3823" s="7">
        <v>39</v>
      </c>
      <c r="I3823" s="7">
        <v>5.3122921449270798E-2</v>
      </c>
      <c r="J3823" s="7">
        <v>4.0458971232972402E-2</v>
      </c>
    </row>
    <row r="3824" spans="2:10" x14ac:dyDescent="0.2">
      <c r="B3824" s="7">
        <v>20</v>
      </c>
      <c r="C3824" s="7">
        <v>39</v>
      </c>
      <c r="D3824" s="7">
        <v>-0.141125962713473</v>
      </c>
      <c r="E3824" s="7">
        <v>-0.10945677455028099</v>
      </c>
      <c r="G3824" s="7">
        <v>20</v>
      </c>
      <c r="H3824" s="7">
        <v>39</v>
      </c>
      <c r="I3824" s="7">
        <v>-0.136996406220355</v>
      </c>
      <c r="J3824" s="7">
        <v>-4.41516796145267E-2</v>
      </c>
    </row>
    <row r="3825" spans="2:10" x14ac:dyDescent="0.2">
      <c r="B3825" s="7">
        <v>21</v>
      </c>
      <c r="C3825" s="7">
        <v>39</v>
      </c>
      <c r="D3825" s="7">
        <v>-0.12774835348184499</v>
      </c>
      <c r="E3825" s="7">
        <v>-5.6973233835501298E-2</v>
      </c>
      <c r="G3825" s="7">
        <v>21</v>
      </c>
      <c r="H3825" s="7">
        <v>39</v>
      </c>
      <c r="I3825" s="7">
        <v>-0.12140506375600001</v>
      </c>
      <c r="J3825" s="7">
        <v>8.1730179094482699E-2</v>
      </c>
    </row>
    <row r="3826" spans="2:10" x14ac:dyDescent="0.2">
      <c r="B3826" s="7">
        <v>22</v>
      </c>
      <c r="C3826" s="7">
        <v>39</v>
      </c>
      <c r="D3826" s="7">
        <v>-0.12754363569574501</v>
      </c>
      <c r="E3826" s="7">
        <v>-0.16126747330684499</v>
      </c>
      <c r="G3826" s="7">
        <v>22</v>
      </c>
      <c r="H3826" s="7">
        <v>39</v>
      </c>
      <c r="I3826" s="7">
        <v>-0.126709467253564</v>
      </c>
      <c r="J3826" s="7">
        <v>-2.5322666009389001E-2</v>
      </c>
    </row>
    <row r="3827" spans="2:10" x14ac:dyDescent="0.2">
      <c r="B3827" s="7">
        <v>23</v>
      </c>
      <c r="C3827" s="7">
        <v>39</v>
      </c>
      <c r="D3827" s="7">
        <v>-5.9199971473197402E-2</v>
      </c>
      <c r="E3827" s="7">
        <v>-5.7760666888597703E-3</v>
      </c>
      <c r="G3827" s="7">
        <v>23</v>
      </c>
      <c r="H3827" s="7">
        <v>39</v>
      </c>
      <c r="I3827" s="7">
        <v>-6.0074501094406998E-2</v>
      </c>
      <c r="J3827" s="7">
        <v>2.1912377473100299E-2</v>
      </c>
    </row>
    <row r="3828" spans="2:10" x14ac:dyDescent="0.2">
      <c r="B3828" s="7">
        <v>24</v>
      </c>
      <c r="C3828" s="7">
        <v>39</v>
      </c>
      <c r="D3828" s="7">
        <v>6.1634398508486399E-2</v>
      </c>
      <c r="E3828" s="7">
        <v>-1.6804650256157801E-2</v>
      </c>
      <c r="G3828" s="7">
        <v>24</v>
      </c>
      <c r="H3828" s="7">
        <v>39</v>
      </c>
      <c r="I3828" s="7">
        <v>6.05002261702259E-2</v>
      </c>
      <c r="J3828" s="7">
        <v>1.5445171556048199E-2</v>
      </c>
    </row>
    <row r="3829" spans="2:10" x14ac:dyDescent="0.2">
      <c r="B3829" s="7">
        <v>25</v>
      </c>
      <c r="C3829" s="7">
        <v>39</v>
      </c>
      <c r="D3829" s="7">
        <v>8.5898207102428806E-2</v>
      </c>
      <c r="E3829" s="7">
        <v>5.7462672147404498E-2</v>
      </c>
      <c r="G3829" s="7">
        <v>25</v>
      </c>
      <c r="H3829" s="7">
        <v>39</v>
      </c>
      <c r="I3829" s="7">
        <v>8.4702144297587295E-2</v>
      </c>
      <c r="J3829" s="7">
        <v>0.10307370550965</v>
      </c>
    </row>
    <row r="3830" spans="2:10" x14ac:dyDescent="0.2">
      <c r="B3830" s="7">
        <v>26</v>
      </c>
      <c r="C3830" s="7">
        <v>39</v>
      </c>
      <c r="D3830" s="7">
        <v>-8.1659121389328099E-2</v>
      </c>
      <c r="E3830" s="7">
        <v>-0.129811750775018</v>
      </c>
      <c r="G3830" s="7">
        <v>26</v>
      </c>
      <c r="H3830" s="7">
        <v>39</v>
      </c>
      <c r="I3830" s="7">
        <v>-8.0858121661884205E-2</v>
      </c>
      <c r="J3830" s="7">
        <v>4.1152456683669E-2</v>
      </c>
    </row>
    <row r="3831" spans="2:10" x14ac:dyDescent="0.2">
      <c r="B3831" s="7">
        <v>27</v>
      </c>
      <c r="C3831" s="7">
        <v>39</v>
      </c>
      <c r="D3831" s="7">
        <v>-0.182113327047809</v>
      </c>
      <c r="E3831" s="7">
        <v>0.120830023930974</v>
      </c>
      <c r="G3831" s="7">
        <v>27</v>
      </c>
      <c r="H3831" s="7">
        <v>39</v>
      </c>
      <c r="I3831" s="7">
        <v>-0.18019033099437401</v>
      </c>
      <c r="J3831" s="7">
        <v>-0.114283440250308</v>
      </c>
    </row>
    <row r="3832" spans="2:10" x14ac:dyDescent="0.2">
      <c r="B3832" s="7">
        <v>28</v>
      </c>
      <c r="C3832" s="7">
        <v>39</v>
      </c>
      <c r="D3832" s="7">
        <v>-0.166417611966025</v>
      </c>
      <c r="E3832" s="7">
        <v>-0.25181095086444699</v>
      </c>
      <c r="G3832" s="7">
        <v>28</v>
      </c>
      <c r="H3832" s="7">
        <v>39</v>
      </c>
      <c r="I3832" s="7">
        <v>-0.16626626519264101</v>
      </c>
      <c r="J3832" s="7">
        <v>-0.10968819241649</v>
      </c>
    </row>
    <row r="3833" spans="2:10" x14ac:dyDescent="0.2">
      <c r="B3833" s="7">
        <v>29</v>
      </c>
      <c r="C3833" s="7">
        <v>39</v>
      </c>
      <c r="D3833" s="7">
        <v>1.53742006656463E-2</v>
      </c>
      <c r="E3833" s="7">
        <v>7.2231483809534994E-2</v>
      </c>
      <c r="G3833" s="7">
        <v>29</v>
      </c>
      <c r="H3833" s="7">
        <v>39</v>
      </c>
      <c r="I3833" s="7">
        <v>1.5362284923377E-2</v>
      </c>
      <c r="J3833" s="7">
        <v>-2.0588861581735798E-2</v>
      </c>
    </row>
    <row r="3834" spans="2:10" x14ac:dyDescent="0.2">
      <c r="B3834" s="7">
        <v>30</v>
      </c>
      <c r="C3834" s="7">
        <v>39</v>
      </c>
      <c r="D3834" s="7">
        <v>6.0144365061516297E-2</v>
      </c>
      <c r="E3834" s="7">
        <v>0.20137239231510301</v>
      </c>
      <c r="G3834" s="7">
        <v>30</v>
      </c>
      <c r="H3834" s="7">
        <v>39</v>
      </c>
      <c r="I3834" s="7">
        <v>5.9065771200794301E-2</v>
      </c>
      <c r="J3834" s="7">
        <v>9.6452357453493703E-2</v>
      </c>
    </row>
    <row r="3835" spans="2:10" x14ac:dyDescent="0.2">
      <c r="B3835" s="7">
        <v>31</v>
      </c>
      <c r="C3835" s="7">
        <v>39</v>
      </c>
      <c r="D3835" s="7">
        <v>5.0839321730885297E-2</v>
      </c>
      <c r="E3835" s="7">
        <v>0.12174348841952901</v>
      </c>
      <c r="G3835" s="7">
        <v>31</v>
      </c>
      <c r="H3835" s="7">
        <v>39</v>
      </c>
      <c r="I3835" s="7">
        <v>4.9488913096310802E-2</v>
      </c>
      <c r="J3835" s="7">
        <v>0.11333571666839599</v>
      </c>
    </row>
    <row r="3836" spans="2:10" x14ac:dyDescent="0.2">
      <c r="B3836" s="7">
        <v>32</v>
      </c>
      <c r="C3836" s="7">
        <v>39</v>
      </c>
      <c r="D3836" s="7">
        <v>9.1417941348433701E-2</v>
      </c>
      <c r="E3836" s="7">
        <v>0.146453045907318</v>
      </c>
      <c r="G3836" s="7">
        <v>32</v>
      </c>
      <c r="H3836" s="7">
        <v>39</v>
      </c>
      <c r="I3836" s="7">
        <v>8.9306543261157501E-2</v>
      </c>
      <c r="J3836" s="7">
        <v>4.8014558907167902E-2</v>
      </c>
    </row>
    <row r="3837" spans="2:10" x14ac:dyDescent="0.2">
      <c r="B3837" s="7">
        <v>33</v>
      </c>
      <c r="C3837" s="7">
        <v>39</v>
      </c>
      <c r="D3837" s="7">
        <v>-5.8198182741419302E-2</v>
      </c>
      <c r="E3837" s="7">
        <v>-7.1856789184264094E-2</v>
      </c>
      <c r="G3837" s="7">
        <v>33</v>
      </c>
      <c r="H3837" s="7">
        <v>39</v>
      </c>
      <c r="I3837" s="7">
        <v>-5.5501466763735699E-2</v>
      </c>
      <c r="J3837" s="7">
        <v>-4.1131269854823002E-2</v>
      </c>
    </row>
    <row r="3838" spans="2:10" x14ac:dyDescent="0.2">
      <c r="B3838" s="7">
        <v>34</v>
      </c>
      <c r="C3838" s="7">
        <v>39</v>
      </c>
      <c r="D3838" s="7">
        <v>-7.2981232090296694E-2</v>
      </c>
      <c r="E3838" s="7">
        <v>-4.0350558903174502E-2</v>
      </c>
      <c r="G3838" s="7">
        <v>34</v>
      </c>
      <c r="H3838" s="7">
        <v>39</v>
      </c>
      <c r="I3838" s="7">
        <v>-7.0739064065119095E-2</v>
      </c>
      <c r="J3838" s="7">
        <v>-1.5707625018724702E-2</v>
      </c>
    </row>
    <row r="3839" spans="2:10" x14ac:dyDescent="0.2">
      <c r="B3839" s="7">
        <v>35</v>
      </c>
      <c r="C3839" s="7">
        <v>39</v>
      </c>
      <c r="D3839" s="7">
        <v>-0.143763022790206</v>
      </c>
      <c r="E3839" s="7">
        <v>-4.01956065452636E-2</v>
      </c>
      <c r="G3839" s="7">
        <v>35</v>
      </c>
      <c r="H3839" s="7">
        <v>39</v>
      </c>
      <c r="I3839" s="7">
        <v>-0.13927980447771901</v>
      </c>
      <c r="J3839" s="7">
        <v>7.8402262356061805E-2</v>
      </c>
    </row>
    <row r="3840" spans="2:10" x14ac:dyDescent="0.2">
      <c r="B3840" s="7">
        <v>36</v>
      </c>
      <c r="C3840" s="7">
        <v>39</v>
      </c>
      <c r="D3840" s="7">
        <v>-1.96706594624949E-2</v>
      </c>
      <c r="E3840" s="7">
        <v>1.21847504511319E-2</v>
      </c>
      <c r="G3840" s="7">
        <v>36</v>
      </c>
      <c r="H3840" s="7">
        <v>39</v>
      </c>
      <c r="I3840" s="7">
        <v>-1.97976733534126E-2</v>
      </c>
      <c r="J3840" s="7">
        <v>7.0184403981969901E-2</v>
      </c>
    </row>
    <row r="3841" spans="2:10" x14ac:dyDescent="0.2">
      <c r="B3841" s="7">
        <v>37</v>
      </c>
      <c r="C3841" s="7">
        <v>39</v>
      </c>
      <c r="D3841" s="7">
        <v>-2.9279650877889202E-4</v>
      </c>
      <c r="E3841" s="7">
        <v>5.7299825949236501E-2</v>
      </c>
      <c r="G3841" s="7">
        <v>37</v>
      </c>
      <c r="H3841" s="7">
        <v>39</v>
      </c>
      <c r="I3841" s="7">
        <v>-2.39089800543546E-4</v>
      </c>
      <c r="J3841" s="7">
        <v>-5.3476816705109599E-2</v>
      </c>
    </row>
    <row r="3842" spans="2:10" x14ac:dyDescent="0.2">
      <c r="B3842" s="7">
        <v>38</v>
      </c>
      <c r="C3842" s="7">
        <v>39</v>
      </c>
      <c r="D3842" s="7">
        <v>-9.7504777896718395E-2</v>
      </c>
      <c r="E3842" s="7">
        <v>-0.123231632689242</v>
      </c>
      <c r="G3842" s="7">
        <v>38</v>
      </c>
      <c r="H3842" s="7">
        <v>39</v>
      </c>
      <c r="I3842" s="7">
        <v>-9.6588480998901702E-2</v>
      </c>
      <c r="J3842" s="7">
        <v>-0.122464226137875</v>
      </c>
    </row>
    <row r="3843" spans="2:10" x14ac:dyDescent="0.2">
      <c r="B3843" s="7">
        <v>39</v>
      </c>
      <c r="C3843" s="7">
        <v>39</v>
      </c>
      <c r="D3843" s="7">
        <v>-2.9965176336332E-2</v>
      </c>
      <c r="E3843" s="7">
        <v>-1.29425185548051E-2</v>
      </c>
      <c r="G3843" s="7">
        <v>39</v>
      </c>
      <c r="H3843" s="7">
        <v>39</v>
      </c>
      <c r="I3843" s="7">
        <v>-2.9489720062362501E-2</v>
      </c>
      <c r="J3843" s="7">
        <v>5.6183054532088897E-2</v>
      </c>
    </row>
    <row r="3844" spans="2:10" x14ac:dyDescent="0.2">
      <c r="B3844" s="7">
        <v>40</v>
      </c>
      <c r="C3844" s="7">
        <v>39</v>
      </c>
      <c r="D3844" s="7">
        <v>-7.6045311990306202E-2</v>
      </c>
      <c r="E3844" s="7">
        <v>9.4953383299163398E-3</v>
      </c>
      <c r="G3844" s="7">
        <v>40</v>
      </c>
      <c r="H3844" s="7">
        <v>39</v>
      </c>
      <c r="I3844" s="7">
        <v>-7.7420972904819002E-2</v>
      </c>
      <c r="J3844" s="7">
        <v>-4.1810331720204999E-2</v>
      </c>
    </row>
    <row r="3845" spans="2:10" x14ac:dyDescent="0.2">
      <c r="B3845" s="7">
        <v>41</v>
      </c>
      <c r="C3845" s="7">
        <v>39</v>
      </c>
      <c r="D3845" s="7">
        <v>6.4239720064295902E-2</v>
      </c>
      <c r="E3845" s="7">
        <v>-4.7046169466106798E-2</v>
      </c>
      <c r="G3845" s="7">
        <v>41</v>
      </c>
      <c r="H3845" s="7">
        <v>39</v>
      </c>
      <c r="I3845" s="7">
        <v>6.2961538225245306E-2</v>
      </c>
      <c r="J3845" s="7">
        <v>3.9251893007354398E-2</v>
      </c>
    </row>
    <row r="3846" spans="2:10" x14ac:dyDescent="0.2">
      <c r="B3846" s="7">
        <v>42</v>
      </c>
      <c r="C3846" s="7">
        <v>39</v>
      </c>
      <c r="D3846" s="7">
        <v>2.0766467423827699E-2</v>
      </c>
      <c r="E3846" s="7">
        <v>-8.2048924017390099E-2</v>
      </c>
      <c r="G3846" s="7">
        <v>42</v>
      </c>
      <c r="H3846" s="7">
        <v>39</v>
      </c>
      <c r="I3846" s="7">
        <v>2.03653795426346E-2</v>
      </c>
      <c r="J3846" s="7">
        <v>4.5756382167097903E-2</v>
      </c>
    </row>
    <row r="3847" spans="2:10" x14ac:dyDescent="0.2">
      <c r="B3847" s="7">
        <v>43</v>
      </c>
      <c r="C3847" s="7">
        <v>39</v>
      </c>
      <c r="D3847" s="7">
        <v>5.7878398350688101E-2</v>
      </c>
      <c r="E3847" s="7">
        <v>0.138551600730454</v>
      </c>
      <c r="G3847" s="7">
        <v>43</v>
      </c>
      <c r="H3847" s="7">
        <v>39</v>
      </c>
      <c r="I3847" s="7">
        <v>5.6868571970950299E-2</v>
      </c>
      <c r="J3847" s="7">
        <v>5.3614052445039001E-2</v>
      </c>
    </row>
    <row r="3848" spans="2:10" x14ac:dyDescent="0.2">
      <c r="B3848" s="7">
        <v>44</v>
      </c>
      <c r="C3848" s="7">
        <v>39</v>
      </c>
      <c r="D3848" s="7">
        <v>-0.12615520782742301</v>
      </c>
      <c r="E3848" s="7">
        <v>6.3779057418703794E-2</v>
      </c>
      <c r="G3848" s="7">
        <v>44</v>
      </c>
      <c r="H3848" s="7">
        <v>39</v>
      </c>
      <c r="I3848" s="7">
        <v>-0.12770071900591101</v>
      </c>
      <c r="J3848" s="7">
        <v>3.5763348984572098E-2</v>
      </c>
    </row>
    <row r="3849" spans="2:10" x14ac:dyDescent="0.2">
      <c r="B3849" s="7">
        <v>45</v>
      </c>
      <c r="C3849" s="7">
        <v>39</v>
      </c>
      <c r="D3849" s="7">
        <v>4.1873113796496497E-2</v>
      </c>
      <c r="E3849" s="7">
        <v>-3.5718104967937599E-2</v>
      </c>
      <c r="G3849" s="7">
        <v>45</v>
      </c>
      <c r="H3849" s="7">
        <v>39</v>
      </c>
      <c r="I3849" s="7">
        <v>4.1100004508805903E-2</v>
      </c>
      <c r="J3849" s="7">
        <v>4.44247569889962E-2</v>
      </c>
    </row>
    <row r="3850" spans="2:10" x14ac:dyDescent="0.2">
      <c r="B3850" s="7">
        <v>46</v>
      </c>
      <c r="C3850" s="7">
        <v>39</v>
      </c>
      <c r="D3850" s="7">
        <v>-8.3862238983204704E-2</v>
      </c>
      <c r="E3850" s="7">
        <v>-2.1194333577182301E-2</v>
      </c>
      <c r="G3850" s="7">
        <v>46</v>
      </c>
      <c r="H3850" s="7">
        <v>39</v>
      </c>
      <c r="I3850" s="7">
        <v>-8.2426169290018295E-2</v>
      </c>
      <c r="J3850" s="7">
        <v>4.64474323530606E-3</v>
      </c>
    </row>
    <row r="3851" spans="2:10" x14ac:dyDescent="0.2">
      <c r="B3851" s="7">
        <v>47</v>
      </c>
      <c r="C3851" s="7">
        <v>39</v>
      </c>
      <c r="D3851" s="7">
        <v>5.4844584074131397E-2</v>
      </c>
      <c r="E3851" s="7">
        <v>-3.4523349658734E-2</v>
      </c>
      <c r="G3851" s="7">
        <v>47</v>
      </c>
      <c r="H3851" s="7">
        <v>39</v>
      </c>
      <c r="I3851" s="7">
        <v>5.4234800588852203E-2</v>
      </c>
      <c r="J3851" s="7">
        <v>-7.6067788745859802E-2</v>
      </c>
    </row>
    <row r="3852" spans="2:10" x14ac:dyDescent="0.2">
      <c r="B3852" s="7">
        <v>48</v>
      </c>
      <c r="C3852" s="7">
        <v>39</v>
      </c>
      <c r="D3852" s="7">
        <v>5.3777879104286398E-3</v>
      </c>
      <c r="E3852" s="7">
        <v>-2.54487187403045E-2</v>
      </c>
      <c r="G3852" s="7">
        <v>48</v>
      </c>
      <c r="H3852" s="7">
        <v>39</v>
      </c>
      <c r="I3852" s="7">
        <v>6.0095056502191798E-3</v>
      </c>
      <c r="J3852" s="7">
        <v>3.5135152350857603E-2</v>
      </c>
    </row>
    <row r="3853" spans="2:10" x14ac:dyDescent="0.2">
      <c r="B3853" s="7">
        <v>49</v>
      </c>
      <c r="C3853" s="7">
        <v>39</v>
      </c>
      <c r="D3853" s="7">
        <v>7.8329068056468096E-2</v>
      </c>
      <c r="E3853" s="7">
        <v>1.1379962453276E-2</v>
      </c>
      <c r="G3853" s="7">
        <v>49</v>
      </c>
      <c r="H3853" s="7">
        <v>39</v>
      </c>
      <c r="I3853" s="7">
        <v>7.6716766206268397E-2</v>
      </c>
      <c r="J3853" s="7">
        <v>4.4676481473192801E-2</v>
      </c>
    </row>
    <row r="3854" spans="2:10" x14ac:dyDescent="0.2">
      <c r="B3854" s="7">
        <v>50</v>
      </c>
      <c r="C3854" s="7">
        <v>39</v>
      </c>
      <c r="D3854" s="7">
        <v>-3.2880002551571902E-3</v>
      </c>
      <c r="E3854" s="7">
        <v>3.1153264490236601E-2</v>
      </c>
      <c r="G3854" s="7">
        <v>50</v>
      </c>
      <c r="H3854" s="7">
        <v>39</v>
      </c>
      <c r="I3854" s="7">
        <v>-1.72166175351585E-3</v>
      </c>
      <c r="J3854" s="7">
        <v>-5.9299638523567601E-2</v>
      </c>
    </row>
    <row r="3855" spans="2:10" x14ac:dyDescent="0.2">
      <c r="B3855" s="7">
        <v>51</v>
      </c>
      <c r="C3855" s="7">
        <v>39</v>
      </c>
      <c r="D3855" s="7">
        <v>4.6638746021503003E-2</v>
      </c>
      <c r="E3855" s="7">
        <v>-2.7299676100080099E-2</v>
      </c>
      <c r="G3855" s="7">
        <v>51</v>
      </c>
      <c r="H3855" s="7">
        <v>39</v>
      </c>
      <c r="I3855" s="7">
        <v>4.5985696609618799E-2</v>
      </c>
      <c r="J3855" s="7">
        <v>2.50716208862416E-2</v>
      </c>
    </row>
    <row r="3856" spans="2:10" x14ac:dyDescent="0.2">
      <c r="B3856" s="7">
        <v>52</v>
      </c>
      <c r="C3856" s="7">
        <v>39</v>
      </c>
      <c r="D3856" s="7">
        <v>7.4594243614527003E-2</v>
      </c>
      <c r="E3856" s="7">
        <v>1.19626526581014E-2</v>
      </c>
      <c r="G3856" s="7">
        <v>52</v>
      </c>
      <c r="H3856" s="7">
        <v>39</v>
      </c>
      <c r="I3856" s="7">
        <v>7.2896644643281897E-2</v>
      </c>
      <c r="J3856" s="7">
        <v>1.3672735368753099E-2</v>
      </c>
    </row>
    <row r="3857" spans="2:10" x14ac:dyDescent="0.2">
      <c r="B3857" s="7">
        <v>53</v>
      </c>
      <c r="C3857" s="7">
        <v>39</v>
      </c>
      <c r="D3857" s="7">
        <v>-1.30172775313744E-2</v>
      </c>
      <c r="E3857" s="7">
        <v>2.73230157173465E-3</v>
      </c>
      <c r="G3857" s="7">
        <v>53</v>
      </c>
      <c r="H3857" s="7">
        <v>39</v>
      </c>
      <c r="I3857" s="7">
        <v>-1.1176294759685E-2</v>
      </c>
      <c r="J3857" s="7">
        <v>6.5242951497741494E-2</v>
      </c>
    </row>
    <row r="3858" spans="2:10" x14ac:dyDescent="0.2">
      <c r="B3858" s="7">
        <v>54</v>
      </c>
      <c r="C3858" s="7">
        <v>39</v>
      </c>
      <c r="D3858" s="7">
        <v>3.8487915069138601E-3</v>
      </c>
      <c r="E3858" s="7">
        <v>2.2930010527790801E-2</v>
      </c>
      <c r="G3858" s="7">
        <v>54</v>
      </c>
      <c r="H3858" s="7">
        <v>39</v>
      </c>
      <c r="I3858" s="7">
        <v>2.65689578126516E-3</v>
      </c>
      <c r="J3858" s="7">
        <v>6.0100370549599297E-2</v>
      </c>
    </row>
    <row r="3859" spans="2:10" x14ac:dyDescent="0.2">
      <c r="B3859" s="7">
        <v>55</v>
      </c>
      <c r="C3859" s="7">
        <v>39</v>
      </c>
      <c r="D3859" s="7">
        <v>-0.154718285043277</v>
      </c>
      <c r="E3859" s="7">
        <v>0.26246122469518501</v>
      </c>
      <c r="G3859" s="7">
        <v>55</v>
      </c>
      <c r="H3859" s="7">
        <v>39</v>
      </c>
      <c r="I3859" s="7">
        <v>-0.154193575696836</v>
      </c>
      <c r="J3859" s="7">
        <v>-0.10660503082403899</v>
      </c>
    </row>
    <row r="3860" spans="2:10" x14ac:dyDescent="0.2">
      <c r="B3860" s="7">
        <v>56</v>
      </c>
      <c r="C3860" s="7">
        <v>39</v>
      </c>
      <c r="D3860" s="7">
        <v>2.5278369573593199E-2</v>
      </c>
      <c r="E3860" s="7">
        <v>6.6676807098925706E-2</v>
      </c>
      <c r="G3860" s="7">
        <v>56</v>
      </c>
      <c r="H3860" s="7">
        <v>39</v>
      </c>
      <c r="I3860" s="7">
        <v>2.4607089878392299E-2</v>
      </c>
      <c r="J3860" s="7">
        <v>-7.2745637728909102E-2</v>
      </c>
    </row>
    <row r="3861" spans="2:10" x14ac:dyDescent="0.2">
      <c r="B3861" s="7">
        <v>57</v>
      </c>
      <c r="C3861" s="7">
        <v>39</v>
      </c>
      <c r="D3861" s="7">
        <v>-0.21723260869132799</v>
      </c>
      <c r="E3861" s="7">
        <v>-0.20774978767584701</v>
      </c>
      <c r="G3861" s="7">
        <v>57</v>
      </c>
      <c r="H3861" s="7">
        <v>39</v>
      </c>
      <c r="I3861" s="7">
        <v>-0.211673942060603</v>
      </c>
      <c r="J3861" s="7">
        <v>-8.1066211013469697E-2</v>
      </c>
    </row>
    <row r="3862" spans="2:10" x14ac:dyDescent="0.2">
      <c r="B3862" s="7">
        <v>58</v>
      </c>
      <c r="C3862" s="7">
        <v>39</v>
      </c>
      <c r="D3862" s="7">
        <v>-6.2959046844145702E-2</v>
      </c>
      <c r="E3862" s="7">
        <v>-3.5115638201770799E-2</v>
      </c>
      <c r="G3862" s="7">
        <v>58</v>
      </c>
      <c r="H3862" s="7">
        <v>39</v>
      </c>
      <c r="I3862" s="7">
        <v>-6.16870505177287E-2</v>
      </c>
      <c r="J3862" s="7">
        <v>-8.2804487166033197E-2</v>
      </c>
    </row>
    <row r="3863" spans="2:10" x14ac:dyDescent="0.2">
      <c r="B3863" s="7">
        <v>59</v>
      </c>
      <c r="C3863" s="7">
        <v>39</v>
      </c>
      <c r="D3863" s="7">
        <v>-0.123016314111607</v>
      </c>
      <c r="E3863" s="7">
        <v>9.4973502987567605E-3</v>
      </c>
      <c r="G3863" s="7">
        <v>59</v>
      </c>
      <c r="H3863" s="7">
        <v>39</v>
      </c>
      <c r="I3863" s="7">
        <v>-0.117891070237057</v>
      </c>
      <c r="J3863" s="7">
        <v>7.0176917359151297E-2</v>
      </c>
    </row>
    <row r="3864" spans="2:10" x14ac:dyDescent="0.2">
      <c r="B3864" s="7">
        <v>60</v>
      </c>
      <c r="C3864" s="7">
        <v>39</v>
      </c>
      <c r="D3864" s="7">
        <v>8.19736349995903E-3</v>
      </c>
      <c r="E3864" s="7">
        <v>0.13167840354893601</v>
      </c>
      <c r="G3864" s="7">
        <v>60</v>
      </c>
      <c r="H3864" s="7">
        <v>39</v>
      </c>
      <c r="I3864" s="7">
        <v>8.9054302229518694E-3</v>
      </c>
      <c r="J3864" s="7">
        <v>5.4971559777529301E-2</v>
      </c>
    </row>
    <row r="3865" spans="2:10" x14ac:dyDescent="0.2">
      <c r="B3865" s="7">
        <v>61</v>
      </c>
      <c r="C3865" s="7">
        <v>39</v>
      </c>
      <c r="D3865" s="7">
        <v>-6.9720462584070803E-2</v>
      </c>
      <c r="E3865" s="7">
        <v>-9.6289858539797102E-2</v>
      </c>
      <c r="G3865" s="7">
        <v>61</v>
      </c>
      <c r="H3865" s="7">
        <v>39</v>
      </c>
      <c r="I3865" s="7">
        <v>-7.1367453644435294E-2</v>
      </c>
      <c r="J3865" s="7">
        <v>-0.12519398100940499</v>
      </c>
    </row>
    <row r="3866" spans="2:10" x14ac:dyDescent="0.2">
      <c r="B3866" s="7">
        <v>62</v>
      </c>
      <c r="C3866" s="7">
        <v>39</v>
      </c>
      <c r="D3866" s="7">
        <v>-0.111815474463289</v>
      </c>
      <c r="E3866" s="7">
        <v>-0.136943123173836</v>
      </c>
      <c r="G3866" s="7">
        <v>62</v>
      </c>
      <c r="H3866" s="7">
        <v>39</v>
      </c>
      <c r="I3866" s="7">
        <v>-0.110560213964642</v>
      </c>
      <c r="J3866" s="7">
        <v>-3.34769982149394E-2</v>
      </c>
    </row>
    <row r="3867" spans="2:10" x14ac:dyDescent="0.2">
      <c r="B3867" s="7">
        <v>63</v>
      </c>
      <c r="C3867" s="7">
        <v>39</v>
      </c>
      <c r="D3867" s="7">
        <v>5.2010368817789802E-2</v>
      </c>
      <c r="E3867" s="7">
        <v>-0.12917632224841399</v>
      </c>
      <c r="G3867" s="7">
        <v>63</v>
      </c>
      <c r="H3867" s="7">
        <v>39</v>
      </c>
      <c r="I3867" s="7">
        <v>5.1160240755830699E-2</v>
      </c>
      <c r="J3867" s="7">
        <v>-1.9378205037158501E-2</v>
      </c>
    </row>
    <row r="3868" spans="2:10" x14ac:dyDescent="0.2">
      <c r="B3868" s="7">
        <v>64</v>
      </c>
      <c r="C3868" s="7">
        <v>39</v>
      </c>
      <c r="D3868" s="7">
        <v>-0.107820316802629</v>
      </c>
      <c r="E3868" s="7">
        <v>-1.2437207220847801E-2</v>
      </c>
      <c r="G3868" s="7">
        <v>64</v>
      </c>
      <c r="H3868" s="7">
        <v>39</v>
      </c>
      <c r="I3868" s="7">
        <v>-0.105475836983131</v>
      </c>
      <c r="J3868" s="7">
        <v>-4.5384990968826401E-2</v>
      </c>
    </row>
    <row r="3869" spans="2:10" x14ac:dyDescent="0.2">
      <c r="B3869" s="7">
        <v>65</v>
      </c>
      <c r="C3869" s="7">
        <v>39</v>
      </c>
      <c r="D3869" s="7">
        <v>4.1225187551926702E-2</v>
      </c>
      <c r="E3869" s="7">
        <v>-7.8559792453482699E-2</v>
      </c>
      <c r="G3869" s="7">
        <v>65</v>
      </c>
      <c r="H3869" s="7">
        <v>39</v>
      </c>
      <c r="I3869" s="7">
        <v>3.9887377623234202E-2</v>
      </c>
      <c r="J3869" s="7">
        <v>-2.8596858132909901E-2</v>
      </c>
    </row>
    <row r="3870" spans="2:10" x14ac:dyDescent="0.2">
      <c r="B3870" s="7">
        <v>66</v>
      </c>
      <c r="C3870" s="7">
        <v>39</v>
      </c>
      <c r="D3870" s="7">
        <v>-8.9019318789582705E-2</v>
      </c>
      <c r="E3870" s="7">
        <v>-0.112821780369859</v>
      </c>
      <c r="G3870" s="7">
        <v>66</v>
      </c>
      <c r="H3870" s="7">
        <v>39</v>
      </c>
      <c r="I3870" s="7">
        <v>-8.72711182957389E-2</v>
      </c>
      <c r="J3870" s="7">
        <v>1.4178777910158801E-2</v>
      </c>
    </row>
    <row r="3871" spans="2:10" x14ac:dyDescent="0.2">
      <c r="B3871" s="7">
        <v>67</v>
      </c>
      <c r="C3871" s="7">
        <v>39</v>
      </c>
      <c r="D3871" s="7">
        <v>-2.0694925733975501E-2</v>
      </c>
      <c r="E3871" s="7">
        <v>7.8358146184297303E-2</v>
      </c>
      <c r="G3871" s="7">
        <v>67</v>
      </c>
      <c r="H3871" s="7">
        <v>39</v>
      </c>
      <c r="I3871" s="7">
        <v>-1.9709207414285501E-2</v>
      </c>
      <c r="J3871" s="7">
        <v>2.5080899984085501E-2</v>
      </c>
    </row>
    <row r="3872" spans="2:10" x14ac:dyDescent="0.2">
      <c r="B3872" s="7">
        <v>68</v>
      </c>
      <c r="C3872" s="7">
        <v>39</v>
      </c>
      <c r="D3872" s="7">
        <v>-0.10081968936135501</v>
      </c>
      <c r="E3872" s="7">
        <v>-9.1070432159255296E-2</v>
      </c>
      <c r="G3872" s="7">
        <v>68</v>
      </c>
      <c r="H3872" s="7">
        <v>39</v>
      </c>
      <c r="I3872" s="7">
        <v>-9.7507566856592995E-2</v>
      </c>
      <c r="J3872" s="7">
        <v>-9.8747250082429794E-2</v>
      </c>
    </row>
    <row r="3873" spans="2:10" x14ac:dyDescent="0.2">
      <c r="B3873" s="7">
        <v>69</v>
      </c>
      <c r="C3873" s="7">
        <v>39</v>
      </c>
      <c r="D3873" s="7">
        <v>-4.5808540806602203E-3</v>
      </c>
      <c r="E3873" s="7">
        <v>-0.197732826195719</v>
      </c>
      <c r="G3873" s="7">
        <v>69</v>
      </c>
      <c r="H3873" s="7">
        <v>39</v>
      </c>
      <c r="I3873" s="7">
        <v>-5.5986926717812597E-3</v>
      </c>
      <c r="J3873" s="7">
        <v>-8.6289563579483405E-2</v>
      </c>
    </row>
    <row r="3874" spans="2:10" x14ac:dyDescent="0.2">
      <c r="B3874" s="7">
        <v>70</v>
      </c>
      <c r="C3874" s="7">
        <v>39</v>
      </c>
      <c r="D3874" s="7">
        <v>-1.7924990125692399E-2</v>
      </c>
      <c r="E3874" s="7">
        <v>-4.8852683672972602E-2</v>
      </c>
      <c r="G3874" s="7">
        <v>70</v>
      </c>
      <c r="H3874" s="7">
        <v>39</v>
      </c>
      <c r="I3874" s="7">
        <v>-1.7133945437156399E-2</v>
      </c>
      <c r="J3874" s="7">
        <v>-4.4718090029383498E-2</v>
      </c>
    </row>
    <row r="3875" spans="2:10" x14ac:dyDescent="0.2">
      <c r="B3875" s="7">
        <v>71</v>
      </c>
      <c r="C3875" s="7">
        <v>39</v>
      </c>
      <c r="D3875" s="7">
        <v>-0.159068448483173</v>
      </c>
      <c r="E3875" s="7">
        <v>7.4183859586756107E-2</v>
      </c>
      <c r="G3875" s="7">
        <v>71</v>
      </c>
      <c r="H3875" s="7">
        <v>39</v>
      </c>
      <c r="I3875" s="7">
        <v>-0.15099856120525901</v>
      </c>
      <c r="J3875" s="7">
        <v>6.2327458029280997E-2</v>
      </c>
    </row>
    <row r="3876" spans="2:10" x14ac:dyDescent="0.2">
      <c r="B3876" s="7">
        <v>72</v>
      </c>
      <c r="C3876" s="7">
        <v>39</v>
      </c>
      <c r="D3876" s="7">
        <v>8.4583954925107299E-2</v>
      </c>
      <c r="E3876" s="7">
        <v>2.6881391997908299E-2</v>
      </c>
      <c r="G3876" s="7">
        <v>72</v>
      </c>
      <c r="H3876" s="7">
        <v>39</v>
      </c>
      <c r="I3876" s="7">
        <v>8.3618939313087295E-2</v>
      </c>
      <c r="J3876" s="7">
        <v>0.118166440079158</v>
      </c>
    </row>
    <row r="3877" spans="2:10" x14ac:dyDescent="0.2">
      <c r="B3877" s="7">
        <v>73</v>
      </c>
      <c r="C3877" s="7">
        <v>39</v>
      </c>
      <c r="D3877" s="7">
        <v>-1.8198776593649799E-2</v>
      </c>
      <c r="E3877" s="7">
        <v>9.5385552378876207E-2</v>
      </c>
      <c r="G3877" s="7">
        <v>73</v>
      </c>
      <c r="H3877" s="7">
        <v>39</v>
      </c>
      <c r="I3877" s="7">
        <v>-1.8832312094444199E-2</v>
      </c>
      <c r="J3877" s="7">
        <v>-3.7454683584303303E-2</v>
      </c>
    </row>
    <row r="3878" spans="2:10" x14ac:dyDescent="0.2">
      <c r="B3878" s="7">
        <v>74</v>
      </c>
      <c r="C3878" s="7">
        <v>39</v>
      </c>
      <c r="D3878" s="7">
        <v>5.2752118501724801E-2</v>
      </c>
      <c r="E3878" s="7">
        <v>-5.58962448176583E-2</v>
      </c>
      <c r="G3878" s="7">
        <v>74</v>
      </c>
      <c r="H3878" s="7">
        <v>39</v>
      </c>
      <c r="I3878" s="7">
        <v>5.1720133224841397E-2</v>
      </c>
      <c r="J3878" s="7">
        <v>8.1499719354859196E-2</v>
      </c>
    </row>
    <row r="3879" spans="2:10" x14ac:dyDescent="0.2">
      <c r="B3879" s="7">
        <v>75</v>
      </c>
      <c r="C3879" s="7">
        <v>39</v>
      </c>
      <c r="D3879" s="7">
        <v>-0.24691915972959</v>
      </c>
      <c r="E3879" s="7">
        <v>-0.11987539470301201</v>
      </c>
      <c r="G3879" s="7">
        <v>75</v>
      </c>
      <c r="H3879" s="7">
        <v>39</v>
      </c>
      <c r="I3879" s="7">
        <v>-0.24675707233274899</v>
      </c>
      <c r="J3879" s="7">
        <v>-0.15549208048049401</v>
      </c>
    </row>
    <row r="3880" spans="2:10" x14ac:dyDescent="0.2">
      <c r="B3880" s="7">
        <v>76</v>
      </c>
      <c r="C3880" s="7">
        <v>39</v>
      </c>
      <c r="D3880" s="7">
        <v>5.7759584616512399E-2</v>
      </c>
      <c r="E3880" s="7">
        <v>-8.0778800315937496E-2</v>
      </c>
      <c r="G3880" s="7">
        <v>76</v>
      </c>
      <c r="H3880" s="7">
        <v>39</v>
      </c>
      <c r="I3880" s="7">
        <v>5.6509157386734003E-2</v>
      </c>
      <c r="J3880" s="7">
        <v>-4.1430668358495702E-2</v>
      </c>
    </row>
    <row r="3881" spans="2:10" x14ac:dyDescent="0.2">
      <c r="B3881" s="7">
        <v>77</v>
      </c>
      <c r="C3881" s="7">
        <v>39</v>
      </c>
      <c r="D3881" s="7">
        <v>0.100259143374027</v>
      </c>
      <c r="E3881" s="7">
        <v>0.11917462517731101</v>
      </c>
      <c r="G3881" s="7">
        <v>77</v>
      </c>
      <c r="H3881" s="7">
        <v>39</v>
      </c>
      <c r="I3881" s="7">
        <v>9.8039787069846604E-2</v>
      </c>
      <c r="J3881" s="7">
        <v>6.5246450053071406E-2</v>
      </c>
    </row>
    <row r="3882" spans="2:10" x14ac:dyDescent="0.2">
      <c r="B3882" s="7">
        <v>78</v>
      </c>
      <c r="C3882" s="7">
        <v>39</v>
      </c>
      <c r="D3882" s="7">
        <v>0.319057989993556</v>
      </c>
      <c r="E3882" s="7">
        <v>0.136407357301431</v>
      </c>
      <c r="G3882" s="7">
        <v>78</v>
      </c>
      <c r="H3882" s="7">
        <v>39</v>
      </c>
      <c r="I3882" s="7">
        <v>0.31573224335581401</v>
      </c>
      <c r="J3882" s="7">
        <v>0.17378371211582899</v>
      </c>
    </row>
    <row r="3883" spans="2:10" x14ac:dyDescent="0.2">
      <c r="B3883" s="7">
        <v>79</v>
      </c>
      <c r="C3883" s="7">
        <v>39</v>
      </c>
      <c r="D3883" s="7">
        <v>9.1840252831195499E-2</v>
      </c>
      <c r="E3883" s="7">
        <v>9.7140098839552103E-2</v>
      </c>
      <c r="G3883" s="7">
        <v>79</v>
      </c>
      <c r="H3883" s="7">
        <v>39</v>
      </c>
      <c r="I3883" s="7">
        <v>9.0097560302502294E-2</v>
      </c>
      <c r="J3883" s="7">
        <v>7.7510833593482403E-2</v>
      </c>
    </row>
    <row r="3884" spans="2:10" x14ac:dyDescent="0.2">
      <c r="B3884" s="7">
        <v>80</v>
      </c>
      <c r="C3884" s="7">
        <v>39</v>
      </c>
      <c r="D3884" s="7">
        <v>2.6214100347109699E-2</v>
      </c>
      <c r="E3884" s="7">
        <v>8.6132261567083604E-2</v>
      </c>
      <c r="G3884" s="7">
        <v>80</v>
      </c>
      <c r="H3884" s="7">
        <v>39</v>
      </c>
      <c r="I3884" s="7">
        <v>2.5401836445558601E-2</v>
      </c>
      <c r="J3884" s="7">
        <v>-4.8304263670502202E-2</v>
      </c>
    </row>
    <row r="3885" spans="2:10" x14ac:dyDescent="0.2">
      <c r="B3885" s="7">
        <v>81</v>
      </c>
      <c r="C3885" s="7">
        <v>39</v>
      </c>
      <c r="D3885" s="7">
        <v>-5.1195580461111901E-3</v>
      </c>
      <c r="E3885" s="7">
        <v>-3.1330204389491599E-2</v>
      </c>
      <c r="G3885" s="7">
        <v>81</v>
      </c>
      <c r="H3885" s="7">
        <v>39</v>
      </c>
      <c r="I3885" s="7">
        <v>-4.8082202517187901E-3</v>
      </c>
      <c r="J3885" s="7">
        <v>-0.18507390366777501</v>
      </c>
    </row>
    <row r="3886" spans="2:10" x14ac:dyDescent="0.2">
      <c r="B3886" s="7">
        <v>82</v>
      </c>
      <c r="C3886" s="7">
        <v>39</v>
      </c>
      <c r="D3886" s="7">
        <v>1.47953255048732E-2</v>
      </c>
      <c r="E3886" s="7">
        <v>6.8915318719931003E-3</v>
      </c>
      <c r="G3886" s="7">
        <v>82</v>
      </c>
      <c r="H3886" s="7">
        <v>39</v>
      </c>
      <c r="I3886" s="7">
        <v>1.4632181094723E-2</v>
      </c>
      <c r="J3886" s="7">
        <v>1.1299945804871E-2</v>
      </c>
    </row>
    <row r="3887" spans="2:10" x14ac:dyDescent="0.2">
      <c r="B3887" s="7">
        <v>83</v>
      </c>
      <c r="C3887" s="7">
        <v>39</v>
      </c>
      <c r="D3887" s="7">
        <v>-3.8291430736320499E-2</v>
      </c>
      <c r="E3887" s="7">
        <v>6.9669450831329804E-2</v>
      </c>
      <c r="G3887" s="7">
        <v>83</v>
      </c>
      <c r="H3887" s="7">
        <v>39</v>
      </c>
      <c r="I3887" s="7">
        <v>-3.6395399759054897E-2</v>
      </c>
      <c r="J3887" s="7">
        <v>1.6478195320073202E-2</v>
      </c>
    </row>
    <row r="3888" spans="2:10" x14ac:dyDescent="0.2">
      <c r="B3888" s="7">
        <v>84</v>
      </c>
      <c r="C3888" s="7">
        <v>39</v>
      </c>
      <c r="D3888" s="7">
        <v>9.0445257655015404E-2</v>
      </c>
      <c r="E3888" s="7">
        <v>-7.5026769467635604E-2</v>
      </c>
      <c r="G3888" s="7">
        <v>84</v>
      </c>
      <c r="H3888" s="7">
        <v>39</v>
      </c>
      <c r="I3888" s="7">
        <v>8.8643067284703406E-2</v>
      </c>
      <c r="J3888" s="7">
        <v>-3.4589353871687899E-3</v>
      </c>
    </row>
    <row r="3889" spans="2:10" x14ac:dyDescent="0.2">
      <c r="B3889" s="7">
        <v>85</v>
      </c>
      <c r="C3889" s="7">
        <v>39</v>
      </c>
      <c r="D3889" s="7">
        <v>1.93530062787017E-2</v>
      </c>
      <c r="E3889" s="7">
        <v>-8.9713738437131596E-3</v>
      </c>
      <c r="G3889" s="7">
        <v>85</v>
      </c>
      <c r="H3889" s="7">
        <v>39</v>
      </c>
      <c r="I3889" s="7">
        <v>1.95955122132574E-2</v>
      </c>
      <c r="J3889" s="7">
        <v>3.9448996739199798E-4</v>
      </c>
    </row>
    <row r="3890" spans="2:10" x14ac:dyDescent="0.2">
      <c r="B3890" s="7">
        <v>86</v>
      </c>
      <c r="C3890" s="7">
        <v>39</v>
      </c>
      <c r="D3890" s="7">
        <v>-4.6312053965280597E-4</v>
      </c>
      <c r="E3890" s="7">
        <v>0.125896303644426</v>
      </c>
      <c r="G3890" s="7">
        <v>86</v>
      </c>
      <c r="H3890" s="7">
        <v>39</v>
      </c>
      <c r="I3890" s="13">
        <v>2.1894434110159001E-5</v>
      </c>
      <c r="J3890" s="7">
        <v>9.1004548909854304E-3</v>
      </c>
    </row>
    <row r="3891" spans="2:10" x14ac:dyDescent="0.2">
      <c r="B3891" s="7">
        <v>87</v>
      </c>
      <c r="C3891" s="7">
        <v>39</v>
      </c>
      <c r="D3891" s="7">
        <v>-0.203615861915458</v>
      </c>
      <c r="E3891" s="7">
        <v>-6.6345984600094901E-2</v>
      </c>
      <c r="G3891" s="7">
        <v>87</v>
      </c>
      <c r="H3891" s="7">
        <v>39</v>
      </c>
      <c r="I3891" s="7">
        <v>-0.19138110637564101</v>
      </c>
      <c r="J3891" s="7">
        <v>-6.8139410224469898E-2</v>
      </c>
    </row>
    <row r="3892" spans="2:10" x14ac:dyDescent="0.2">
      <c r="B3892" s="7">
        <v>88</v>
      </c>
      <c r="C3892" s="7">
        <v>39</v>
      </c>
      <c r="D3892" s="7">
        <v>9.9259014339702703E-2</v>
      </c>
      <c r="E3892" s="7">
        <v>9.3681088198408702E-2</v>
      </c>
      <c r="G3892" s="7">
        <v>88</v>
      </c>
      <c r="H3892" s="7">
        <v>39</v>
      </c>
      <c r="I3892" s="7">
        <v>9.7194810374643795E-2</v>
      </c>
      <c r="J3892" s="7">
        <v>0.15343852599621699</v>
      </c>
    </row>
    <row r="3893" spans="2:10" x14ac:dyDescent="0.2">
      <c r="B3893" s="7">
        <v>89</v>
      </c>
      <c r="C3893" s="7">
        <v>39</v>
      </c>
      <c r="D3893" s="7">
        <v>-7.6417282433460798E-5</v>
      </c>
      <c r="E3893" s="7">
        <v>-0.127632105400004</v>
      </c>
      <c r="G3893" s="7">
        <v>89</v>
      </c>
      <c r="H3893" s="7">
        <v>39</v>
      </c>
      <c r="I3893" s="7">
        <v>-1.7868725060417E-3</v>
      </c>
      <c r="J3893" s="7">
        <v>2.7283096812486599E-2</v>
      </c>
    </row>
    <row r="3894" spans="2:10" x14ac:dyDescent="0.2">
      <c r="B3894" s="7">
        <v>90</v>
      </c>
      <c r="C3894" s="7">
        <v>39</v>
      </c>
      <c r="D3894" s="7">
        <v>-2.9099132722418399E-2</v>
      </c>
      <c r="E3894" s="7">
        <v>-4.9854314828738904E-3</v>
      </c>
      <c r="G3894" s="7">
        <v>90</v>
      </c>
      <c r="H3894" s="7">
        <v>39</v>
      </c>
      <c r="I3894" s="7">
        <v>-2.6802991400388401E-2</v>
      </c>
      <c r="J3894" s="7">
        <v>4.5773758108636799E-2</v>
      </c>
    </row>
    <row r="3895" spans="2:10" x14ac:dyDescent="0.2">
      <c r="B3895" s="7">
        <v>91</v>
      </c>
      <c r="C3895" s="7">
        <v>39</v>
      </c>
      <c r="D3895" s="7">
        <v>6.7963075098518297E-3</v>
      </c>
      <c r="E3895" s="7">
        <v>0.14824315358898099</v>
      </c>
      <c r="G3895" s="7">
        <v>91</v>
      </c>
      <c r="H3895" s="7">
        <v>39</v>
      </c>
      <c r="I3895" s="7">
        <v>7.0528319651330697E-3</v>
      </c>
      <c r="J3895" s="7">
        <v>8.71545928167183E-3</v>
      </c>
    </row>
    <row r="3896" spans="2:10" x14ac:dyDescent="0.2">
      <c r="B3896" s="7">
        <v>92</v>
      </c>
      <c r="C3896" s="7">
        <v>39</v>
      </c>
      <c r="D3896" s="7">
        <v>1.22415699378466E-2</v>
      </c>
      <c r="E3896" s="7">
        <v>1.0402453262394799E-2</v>
      </c>
      <c r="G3896" s="7">
        <v>92</v>
      </c>
      <c r="H3896" s="7">
        <v>39</v>
      </c>
      <c r="I3896" s="7">
        <v>1.2653115039002599E-2</v>
      </c>
      <c r="J3896" s="7">
        <v>3.7572114047545603E-2</v>
      </c>
    </row>
    <row r="3897" spans="2:10" x14ac:dyDescent="0.2">
      <c r="B3897" s="7">
        <v>93</v>
      </c>
      <c r="C3897" s="7">
        <v>39</v>
      </c>
      <c r="D3897" s="7">
        <v>-2.74788073623187E-2</v>
      </c>
      <c r="E3897" s="7">
        <v>5.5690274958956301E-2</v>
      </c>
      <c r="G3897" s="7">
        <v>93</v>
      </c>
      <c r="H3897" s="7">
        <v>39</v>
      </c>
      <c r="I3897" s="7">
        <v>-2.7082862239859999E-2</v>
      </c>
      <c r="J3897" s="7">
        <v>5.4510385352592998E-2</v>
      </c>
    </row>
    <row r="3898" spans="2:10" x14ac:dyDescent="0.2">
      <c r="B3898" s="7">
        <v>94</v>
      </c>
      <c r="C3898" s="7">
        <v>39</v>
      </c>
      <c r="D3898" s="7">
        <v>-9.5251883612426994E-2</v>
      </c>
      <c r="E3898" s="7">
        <v>-2.3026065380697101E-2</v>
      </c>
      <c r="G3898" s="7">
        <v>94</v>
      </c>
      <c r="H3898" s="7">
        <v>39</v>
      </c>
      <c r="I3898" s="7">
        <v>-9.4374740552410699E-2</v>
      </c>
      <c r="J3898" s="7">
        <v>-7.4331764976188097E-2</v>
      </c>
    </row>
    <row r="3899" spans="2:10" x14ac:dyDescent="0.2">
      <c r="B3899" s="7">
        <v>95</v>
      </c>
      <c r="C3899" s="7">
        <v>39</v>
      </c>
      <c r="D3899" s="7">
        <v>-3.0890965172011099E-2</v>
      </c>
      <c r="E3899" s="7">
        <v>2.4916604610988099E-2</v>
      </c>
      <c r="G3899" s="7">
        <v>95</v>
      </c>
      <c r="H3899" s="7">
        <v>39</v>
      </c>
      <c r="I3899" s="7">
        <v>-3.02564230209574E-2</v>
      </c>
      <c r="J3899" s="7">
        <v>0.11680778134751101</v>
      </c>
    </row>
    <row r="3900" spans="2:10" x14ac:dyDescent="0.2">
      <c r="B3900" s="7">
        <v>96</v>
      </c>
      <c r="C3900" s="7">
        <v>39</v>
      </c>
      <c r="D3900" s="7">
        <v>-0.102069380533358</v>
      </c>
      <c r="E3900" s="7">
        <v>1.46010499356244E-2</v>
      </c>
      <c r="G3900" s="7">
        <v>96</v>
      </c>
      <c r="H3900" s="7">
        <v>39</v>
      </c>
      <c r="I3900" s="7">
        <v>-9.85423895047743E-2</v>
      </c>
      <c r="J3900" s="7">
        <v>-0.14971224477339601</v>
      </c>
    </row>
    <row r="3901" spans="2:10" x14ac:dyDescent="0.2">
      <c r="B3901" s="7">
        <v>97</v>
      </c>
      <c r="C3901" s="7">
        <v>39</v>
      </c>
      <c r="D3901" s="7">
        <v>4.4753999611235599E-2</v>
      </c>
      <c r="E3901" s="7">
        <v>2.1114988956954399E-2</v>
      </c>
      <c r="G3901" s="7">
        <v>97</v>
      </c>
      <c r="H3901" s="7">
        <v>39</v>
      </c>
      <c r="I3901" s="7">
        <v>4.4178389493023197E-2</v>
      </c>
      <c r="J3901" s="7">
        <v>0.10240060911596199</v>
      </c>
    </row>
    <row r="3902" spans="2:10" x14ac:dyDescent="0.2">
      <c r="B3902" s="7">
        <v>98</v>
      </c>
      <c r="C3902" s="7">
        <v>39</v>
      </c>
      <c r="D3902" s="7">
        <v>-0.163689472753722</v>
      </c>
      <c r="E3902" s="7">
        <v>-2.4632587695872E-2</v>
      </c>
      <c r="G3902" s="7">
        <v>98</v>
      </c>
      <c r="H3902" s="7">
        <v>39</v>
      </c>
      <c r="I3902" s="7">
        <v>-0.15810557248540599</v>
      </c>
      <c r="J3902" s="7">
        <v>5.62000520685055E-2</v>
      </c>
    </row>
    <row r="3903" spans="2:10" x14ac:dyDescent="0.2">
      <c r="B3903" s="7">
        <v>99</v>
      </c>
      <c r="C3903" s="7">
        <v>39</v>
      </c>
      <c r="D3903" s="7">
        <v>-8.9660525466117996E-2</v>
      </c>
      <c r="E3903" s="7">
        <v>-8.8253317945729201E-2</v>
      </c>
      <c r="G3903" s="7">
        <v>99</v>
      </c>
      <c r="H3903" s="7">
        <v>39</v>
      </c>
      <c r="I3903" s="7">
        <v>-9.0484613018540799E-2</v>
      </c>
      <c r="J3903" s="7">
        <v>-6.3972243429372397E-2</v>
      </c>
    </row>
    <row r="3904" spans="2:10" x14ac:dyDescent="0.2">
      <c r="B3904" s="7">
        <v>100</v>
      </c>
      <c r="C3904" s="7">
        <v>39</v>
      </c>
      <c r="D3904" s="7">
        <v>-0.171406091940912</v>
      </c>
      <c r="E3904" s="7">
        <v>-4.6240608811618102E-2</v>
      </c>
      <c r="G3904" s="7">
        <v>100</v>
      </c>
      <c r="H3904" s="7">
        <v>39</v>
      </c>
      <c r="I3904" s="7">
        <v>-0.16957026642451301</v>
      </c>
      <c r="J3904" s="7">
        <v>-0.125000315539535</v>
      </c>
    </row>
    <row r="3905" spans="2:10" x14ac:dyDescent="0.2">
      <c r="B3905" s="7">
        <v>1</v>
      </c>
      <c r="C3905" s="7">
        <v>40</v>
      </c>
      <c r="D3905" s="7">
        <v>-0.19929046219010599</v>
      </c>
      <c r="E3905" s="7">
        <v>-0.20947882878295099</v>
      </c>
      <c r="G3905" s="7">
        <v>1</v>
      </c>
      <c r="H3905" s="7">
        <v>40</v>
      </c>
      <c r="I3905" s="7">
        <v>-0.19738677962140699</v>
      </c>
      <c r="J3905" s="7">
        <v>-0.20368434054183901</v>
      </c>
    </row>
    <row r="3906" spans="2:10" x14ac:dyDescent="0.2">
      <c r="B3906" s="7">
        <v>2</v>
      </c>
      <c r="C3906" s="7">
        <v>40</v>
      </c>
      <c r="D3906" s="7">
        <v>8.6582860523730404E-2</v>
      </c>
      <c r="E3906" s="7">
        <v>-7.0932720057770696E-2</v>
      </c>
      <c r="G3906" s="7">
        <v>2</v>
      </c>
      <c r="H3906" s="7">
        <v>40</v>
      </c>
      <c r="I3906" s="7">
        <v>8.6217232957091397E-2</v>
      </c>
      <c r="J3906" s="7">
        <v>-3.9577017423582097E-3</v>
      </c>
    </row>
    <row r="3907" spans="2:10" x14ac:dyDescent="0.2">
      <c r="B3907" s="7">
        <v>3</v>
      </c>
      <c r="C3907" s="7">
        <v>40</v>
      </c>
      <c r="D3907" s="7">
        <v>-0.22734095950449701</v>
      </c>
      <c r="E3907" s="7">
        <v>-0.19127774682214099</v>
      </c>
      <c r="G3907" s="7">
        <v>3</v>
      </c>
      <c r="H3907" s="7">
        <v>40</v>
      </c>
      <c r="I3907" s="7">
        <v>-0.224086242348253</v>
      </c>
      <c r="J3907" s="7">
        <v>-0.12228033049041399</v>
      </c>
    </row>
    <row r="3908" spans="2:10" x14ac:dyDescent="0.2">
      <c r="B3908" s="7">
        <v>4</v>
      </c>
      <c r="C3908" s="7">
        <v>40</v>
      </c>
      <c r="D3908" s="7">
        <v>-0.13390873693088801</v>
      </c>
      <c r="E3908" s="7">
        <v>-1.55701194595501E-2</v>
      </c>
      <c r="G3908" s="7">
        <v>4</v>
      </c>
      <c r="H3908" s="7">
        <v>40</v>
      </c>
      <c r="I3908" s="7">
        <v>-0.13388666689423101</v>
      </c>
      <c r="J3908" s="7">
        <v>-6.7176107216637193E-2</v>
      </c>
    </row>
    <row r="3909" spans="2:10" x14ac:dyDescent="0.2">
      <c r="B3909" s="7">
        <v>5</v>
      </c>
      <c r="C3909" s="7">
        <v>40</v>
      </c>
      <c r="D3909" s="7">
        <v>8.7359677390608695E-2</v>
      </c>
      <c r="E3909" s="7">
        <v>3.3854064988585002E-2</v>
      </c>
      <c r="G3909" s="7">
        <v>5</v>
      </c>
      <c r="H3909" s="7">
        <v>40</v>
      </c>
      <c r="I3909" s="7">
        <v>8.7311042342923501E-2</v>
      </c>
      <c r="J3909" s="7">
        <v>5.6979262800815902E-2</v>
      </c>
    </row>
    <row r="3910" spans="2:10" x14ac:dyDescent="0.2">
      <c r="B3910" s="7">
        <v>6</v>
      </c>
      <c r="C3910" s="7">
        <v>40</v>
      </c>
      <c r="D3910" s="7">
        <v>-0.21779667240507899</v>
      </c>
      <c r="E3910" s="7">
        <v>-0.27292570904591301</v>
      </c>
      <c r="G3910" s="7">
        <v>6</v>
      </c>
      <c r="H3910" s="7">
        <v>40</v>
      </c>
      <c r="I3910" s="7">
        <v>-0.21516137135343899</v>
      </c>
      <c r="J3910" s="7">
        <v>-0.132919418318732</v>
      </c>
    </row>
    <row r="3911" spans="2:10" x14ac:dyDescent="0.2">
      <c r="B3911" s="7">
        <v>7</v>
      </c>
      <c r="C3911" s="7">
        <v>40</v>
      </c>
      <c r="D3911" s="7">
        <v>0.182665947109136</v>
      </c>
      <c r="E3911" s="7">
        <v>0.24323080922753201</v>
      </c>
      <c r="G3911" s="7">
        <v>7</v>
      </c>
      <c r="H3911" s="7">
        <v>40</v>
      </c>
      <c r="I3911" s="7">
        <v>0.182512839574864</v>
      </c>
      <c r="J3911" s="7">
        <v>0.13921397527974799</v>
      </c>
    </row>
    <row r="3912" spans="2:10" x14ac:dyDescent="0.2">
      <c r="B3912" s="7">
        <v>8</v>
      </c>
      <c r="C3912" s="7">
        <v>40</v>
      </c>
      <c r="D3912" s="7">
        <v>7.8418918947054606E-2</v>
      </c>
      <c r="E3912" s="7">
        <v>0.13295335482130899</v>
      </c>
      <c r="G3912" s="7">
        <v>8</v>
      </c>
      <c r="H3912" s="7">
        <v>40</v>
      </c>
      <c r="I3912" s="7">
        <v>7.8034725444529898E-2</v>
      </c>
      <c r="J3912" s="7">
        <v>0.136100409643785</v>
      </c>
    </row>
    <row r="3913" spans="2:10" x14ac:dyDescent="0.2">
      <c r="B3913" s="7">
        <v>9</v>
      </c>
      <c r="C3913" s="7">
        <v>40</v>
      </c>
      <c r="D3913" s="7">
        <v>-0.235952888843283</v>
      </c>
      <c r="E3913" s="7">
        <v>-0.135819933489362</v>
      </c>
      <c r="G3913" s="7">
        <v>9</v>
      </c>
      <c r="H3913" s="7">
        <v>40</v>
      </c>
      <c r="I3913" s="7">
        <v>-0.23428861357469999</v>
      </c>
      <c r="J3913" s="7">
        <v>-0.21894779905974299</v>
      </c>
    </row>
    <row r="3914" spans="2:10" x14ac:dyDescent="0.2">
      <c r="B3914" s="7">
        <v>10</v>
      </c>
      <c r="C3914" s="7">
        <v>40</v>
      </c>
      <c r="D3914" s="7">
        <v>3.2380565813177498E-2</v>
      </c>
      <c r="E3914" s="7">
        <v>-1.93698732578618E-3</v>
      </c>
      <c r="G3914" s="7">
        <v>10</v>
      </c>
      <c r="H3914" s="7">
        <v>40</v>
      </c>
      <c r="I3914" s="7">
        <v>3.24147296339969E-2</v>
      </c>
      <c r="J3914" s="7">
        <v>-2.2596198567530501E-3</v>
      </c>
    </row>
    <row r="3915" spans="2:10" x14ac:dyDescent="0.2">
      <c r="B3915" s="7">
        <v>11</v>
      </c>
      <c r="C3915" s="7">
        <v>40</v>
      </c>
      <c r="D3915" s="7">
        <v>-6.1878642852237299E-2</v>
      </c>
      <c r="E3915" s="7">
        <v>-1.4670878603448401E-2</v>
      </c>
      <c r="G3915" s="7">
        <v>11</v>
      </c>
      <c r="H3915" s="7">
        <v>40</v>
      </c>
      <c r="I3915" s="7">
        <v>-6.1567633290548998E-2</v>
      </c>
      <c r="J3915" s="7">
        <v>-7.6474788799780299E-2</v>
      </c>
    </row>
    <row r="3916" spans="2:10" x14ac:dyDescent="0.2">
      <c r="B3916" s="7">
        <v>12</v>
      </c>
      <c r="C3916" s="7">
        <v>40</v>
      </c>
      <c r="D3916" s="7">
        <v>8.5383206337827006E-2</v>
      </c>
      <c r="E3916" s="7">
        <v>6.6498667074245801E-2</v>
      </c>
      <c r="G3916" s="7">
        <v>12</v>
      </c>
      <c r="H3916" s="7">
        <v>40</v>
      </c>
      <c r="I3916" s="7">
        <v>8.5162673819418402E-2</v>
      </c>
      <c r="J3916" s="7">
        <v>9.3834346854132306E-2</v>
      </c>
    </row>
    <row r="3917" spans="2:10" x14ac:dyDescent="0.2">
      <c r="B3917" s="7">
        <v>13</v>
      </c>
      <c r="C3917" s="7">
        <v>40</v>
      </c>
      <c r="D3917" s="7">
        <v>-3.04261226278069E-2</v>
      </c>
      <c r="E3917" s="7">
        <v>3.9619900677719103E-2</v>
      </c>
      <c r="G3917" s="7">
        <v>13</v>
      </c>
      <c r="H3917" s="7">
        <v>40</v>
      </c>
      <c r="I3917" s="7">
        <v>-2.9395217451528E-2</v>
      </c>
      <c r="J3917" s="7">
        <v>2.8969251502996202E-2</v>
      </c>
    </row>
    <row r="3918" spans="2:10" x14ac:dyDescent="0.2">
      <c r="B3918" s="7">
        <v>14</v>
      </c>
      <c r="C3918" s="7">
        <v>40</v>
      </c>
      <c r="D3918" s="7">
        <v>-0.12117889373973199</v>
      </c>
      <c r="E3918" s="7">
        <v>-6.7617016820200604E-2</v>
      </c>
      <c r="G3918" s="7">
        <v>14</v>
      </c>
      <c r="H3918" s="7">
        <v>40</v>
      </c>
      <c r="I3918" s="7">
        <v>-0.11896987131292699</v>
      </c>
      <c r="J3918" s="7">
        <v>-3.33061606950871E-2</v>
      </c>
    </row>
    <row r="3919" spans="2:10" x14ac:dyDescent="0.2">
      <c r="B3919" s="7">
        <v>15</v>
      </c>
      <c r="C3919" s="7">
        <v>40</v>
      </c>
      <c r="D3919" s="7">
        <v>0.12582213928056701</v>
      </c>
      <c r="E3919" s="7">
        <v>3.8049215738721998E-2</v>
      </c>
      <c r="G3919" s="7">
        <v>15</v>
      </c>
      <c r="H3919" s="7">
        <v>40</v>
      </c>
      <c r="I3919" s="7">
        <v>0.12503855847780601</v>
      </c>
      <c r="J3919" s="7">
        <v>0.16586218305445799</v>
      </c>
    </row>
    <row r="3920" spans="2:10" x14ac:dyDescent="0.2">
      <c r="B3920" s="7">
        <v>16</v>
      </c>
      <c r="C3920" s="7">
        <v>40</v>
      </c>
      <c r="D3920" s="7">
        <v>-3.9712147572508599E-2</v>
      </c>
      <c r="E3920" s="7">
        <v>9.7380549348191195E-2</v>
      </c>
      <c r="G3920" s="7">
        <v>16</v>
      </c>
      <c r="H3920" s="7">
        <v>40</v>
      </c>
      <c r="I3920" s="7">
        <v>-3.8981731648865599E-2</v>
      </c>
      <c r="J3920" s="7">
        <v>1.12311890612471E-2</v>
      </c>
    </row>
    <row r="3921" spans="2:10" x14ac:dyDescent="0.2">
      <c r="B3921" s="7">
        <v>17</v>
      </c>
      <c r="C3921" s="7">
        <v>40</v>
      </c>
      <c r="D3921" s="7">
        <v>-0.142628555856193</v>
      </c>
      <c r="E3921" s="7">
        <v>-0.111282400762427</v>
      </c>
      <c r="G3921" s="7">
        <v>17</v>
      </c>
      <c r="H3921" s="7">
        <v>40</v>
      </c>
      <c r="I3921" s="7">
        <v>-0.145752539305159</v>
      </c>
      <c r="J3921" s="7">
        <v>-0.18277866561886899</v>
      </c>
    </row>
    <row r="3922" spans="2:10" x14ac:dyDescent="0.2">
      <c r="B3922" s="7">
        <v>18</v>
      </c>
      <c r="C3922" s="7">
        <v>40</v>
      </c>
      <c r="D3922" s="7">
        <v>7.2081223922836599E-2</v>
      </c>
      <c r="E3922" s="7">
        <v>7.9786062249144904E-2</v>
      </c>
      <c r="G3922" s="7">
        <v>18</v>
      </c>
      <c r="H3922" s="7">
        <v>40</v>
      </c>
      <c r="I3922" s="7">
        <v>7.1648866588365195E-2</v>
      </c>
      <c r="J3922" s="7">
        <v>0.13811587928414501</v>
      </c>
    </row>
    <row r="3923" spans="2:10" x14ac:dyDescent="0.2">
      <c r="B3923" s="7">
        <v>19</v>
      </c>
      <c r="C3923" s="7">
        <v>40</v>
      </c>
      <c r="D3923" s="7">
        <v>5.2504597386171499E-3</v>
      </c>
      <c r="E3923" s="7">
        <v>5.6642820765864202E-2</v>
      </c>
      <c r="G3923" s="7">
        <v>19</v>
      </c>
      <c r="H3923" s="7">
        <v>40</v>
      </c>
      <c r="I3923" s="7">
        <v>5.4552608460518596E-3</v>
      </c>
      <c r="J3923" s="7">
        <v>5.8033983565092498E-2</v>
      </c>
    </row>
    <row r="3924" spans="2:10" x14ac:dyDescent="0.2">
      <c r="B3924" s="7">
        <v>20</v>
      </c>
      <c r="C3924" s="7">
        <v>40</v>
      </c>
      <c r="D3924" s="7">
        <v>1.20085455560268E-2</v>
      </c>
      <c r="E3924" s="7">
        <v>-4.13705450964841E-2</v>
      </c>
      <c r="G3924" s="7">
        <v>20</v>
      </c>
      <c r="H3924" s="7">
        <v>40</v>
      </c>
      <c r="I3924" s="7">
        <v>1.2264346828102299E-2</v>
      </c>
      <c r="J3924" s="7">
        <v>-4.7844695382206502E-2</v>
      </c>
    </row>
    <row r="3925" spans="2:10" x14ac:dyDescent="0.2">
      <c r="B3925" s="7">
        <v>21</v>
      </c>
      <c r="C3925" s="7">
        <v>40</v>
      </c>
      <c r="D3925" s="7">
        <v>-2.0598266751614198E-2</v>
      </c>
      <c r="E3925" s="7">
        <v>-6.9026564042907496E-2</v>
      </c>
      <c r="G3925" s="7">
        <v>21</v>
      </c>
      <c r="H3925" s="7">
        <v>40</v>
      </c>
      <c r="I3925" s="7">
        <v>-1.9850418740967199E-2</v>
      </c>
      <c r="J3925" s="7">
        <v>1.9574647575099701E-2</v>
      </c>
    </row>
    <row r="3926" spans="2:10" x14ac:dyDescent="0.2">
      <c r="B3926" s="7">
        <v>22</v>
      </c>
      <c r="C3926" s="7">
        <v>40</v>
      </c>
      <c r="D3926" s="7">
        <v>4.2612451190239001E-2</v>
      </c>
      <c r="E3926" s="7">
        <v>9.1894706982239796E-2</v>
      </c>
      <c r="G3926" s="7">
        <v>22</v>
      </c>
      <c r="H3926" s="7">
        <v>40</v>
      </c>
      <c r="I3926" s="7">
        <v>4.2778951320542498E-2</v>
      </c>
      <c r="J3926" s="7">
        <v>7.1511369322829296E-2</v>
      </c>
    </row>
    <row r="3927" spans="2:10" x14ac:dyDescent="0.2">
      <c r="B3927" s="7">
        <v>23</v>
      </c>
      <c r="C3927" s="7">
        <v>40</v>
      </c>
      <c r="D3927" s="7">
        <v>2.8942253468969201E-2</v>
      </c>
      <c r="E3927" s="7">
        <v>-0.104704128248663</v>
      </c>
      <c r="G3927" s="7">
        <v>23</v>
      </c>
      <c r="H3927" s="7">
        <v>40</v>
      </c>
      <c r="I3927" s="7">
        <v>2.9047014211814201E-2</v>
      </c>
      <c r="J3927" s="7">
        <v>-0.138183563230662</v>
      </c>
    </row>
    <row r="3928" spans="2:10" x14ac:dyDescent="0.2">
      <c r="B3928" s="7">
        <v>24</v>
      </c>
      <c r="C3928" s="7">
        <v>40</v>
      </c>
      <c r="D3928" s="7">
        <v>3.2238773106128001E-2</v>
      </c>
      <c r="E3928" s="7">
        <v>0.18101269984836499</v>
      </c>
      <c r="G3928" s="7">
        <v>24</v>
      </c>
      <c r="H3928" s="7">
        <v>40</v>
      </c>
      <c r="I3928" s="7">
        <v>3.22269955203556E-2</v>
      </c>
      <c r="J3928" s="7">
        <v>2.8587048432663999E-2</v>
      </c>
    </row>
    <row r="3929" spans="2:10" x14ac:dyDescent="0.2">
      <c r="B3929" s="7">
        <v>25</v>
      </c>
      <c r="C3929" s="7">
        <v>40</v>
      </c>
      <c r="D3929" s="7">
        <v>0.126106303173009</v>
      </c>
      <c r="E3929" s="7">
        <v>0.13545162637948699</v>
      </c>
      <c r="G3929" s="7">
        <v>25</v>
      </c>
      <c r="H3929" s="7">
        <v>40</v>
      </c>
      <c r="I3929" s="7">
        <v>0.12535133056532599</v>
      </c>
      <c r="J3929" s="7">
        <v>0.27028286852847</v>
      </c>
    </row>
    <row r="3930" spans="2:10" x14ac:dyDescent="0.2">
      <c r="B3930" s="7">
        <v>26</v>
      </c>
      <c r="C3930" s="7">
        <v>40</v>
      </c>
      <c r="D3930" s="7">
        <v>-3.6369836447223101E-2</v>
      </c>
      <c r="E3930" s="7">
        <v>-5.59274532122611E-2</v>
      </c>
      <c r="G3930" s="7">
        <v>26</v>
      </c>
      <c r="H3930" s="7">
        <v>40</v>
      </c>
      <c r="I3930" s="7">
        <v>-3.5317949656569397E-2</v>
      </c>
      <c r="J3930" s="7">
        <v>6.8890638173550997E-2</v>
      </c>
    </row>
    <row r="3931" spans="2:10" x14ac:dyDescent="0.2">
      <c r="B3931" s="7">
        <v>27</v>
      </c>
      <c r="C3931" s="7">
        <v>40</v>
      </c>
      <c r="D3931" s="7">
        <v>-6.2427088352379201E-3</v>
      </c>
      <c r="E3931" s="7">
        <v>-8.18680280106001E-2</v>
      </c>
      <c r="G3931" s="7">
        <v>27</v>
      </c>
      <c r="H3931" s="7">
        <v>40</v>
      </c>
      <c r="I3931" s="7">
        <v>-5.9773872235844303E-3</v>
      </c>
      <c r="J3931" s="7">
        <v>-6.3254952519997704E-3</v>
      </c>
    </row>
    <row r="3932" spans="2:10" x14ac:dyDescent="0.2">
      <c r="B3932" s="7">
        <v>28</v>
      </c>
      <c r="C3932" s="7">
        <v>40</v>
      </c>
      <c r="D3932" s="7">
        <v>-0.24309649895434199</v>
      </c>
      <c r="E3932" s="7">
        <v>-0.17674658068308</v>
      </c>
      <c r="G3932" s="7">
        <v>28</v>
      </c>
      <c r="H3932" s="7">
        <v>40</v>
      </c>
      <c r="I3932" s="7">
        <v>-0.23754773132611201</v>
      </c>
      <c r="J3932" s="7">
        <v>-0.189360092577529</v>
      </c>
    </row>
    <row r="3933" spans="2:10" x14ac:dyDescent="0.2">
      <c r="B3933" s="7">
        <v>29</v>
      </c>
      <c r="C3933" s="7">
        <v>40</v>
      </c>
      <c r="D3933" s="7">
        <v>6.2485925005043803E-2</v>
      </c>
      <c r="E3933" s="7">
        <v>6.7345047973544694E-2</v>
      </c>
      <c r="G3933" s="7">
        <v>29</v>
      </c>
      <c r="H3933" s="7">
        <v>40</v>
      </c>
      <c r="I3933" s="7">
        <v>6.1811784720452699E-2</v>
      </c>
      <c r="J3933" s="7">
        <v>-2.24591219115222E-2</v>
      </c>
    </row>
    <row r="3934" spans="2:10" x14ac:dyDescent="0.2">
      <c r="B3934" s="7">
        <v>30</v>
      </c>
      <c r="C3934" s="7">
        <v>40</v>
      </c>
      <c r="D3934" s="7">
        <v>2.5355169959626198E-2</v>
      </c>
      <c r="E3934" s="7">
        <v>0.14412500798678499</v>
      </c>
      <c r="G3934" s="7">
        <v>30</v>
      </c>
      <c r="H3934" s="7">
        <v>40</v>
      </c>
      <c r="I3934" s="7">
        <v>2.55044968433236E-2</v>
      </c>
      <c r="J3934" s="7">
        <v>0.103359213572137</v>
      </c>
    </row>
    <row r="3935" spans="2:10" x14ac:dyDescent="0.2">
      <c r="B3935" s="7">
        <v>31</v>
      </c>
      <c r="C3935" s="7">
        <v>40</v>
      </c>
      <c r="D3935" s="7">
        <v>1.03255960388324E-2</v>
      </c>
      <c r="E3935" s="7">
        <v>3.7801075464930299E-2</v>
      </c>
      <c r="G3935" s="7">
        <v>31</v>
      </c>
      <c r="H3935" s="7">
        <v>40</v>
      </c>
      <c r="I3935" s="7">
        <v>1.03291982811369E-2</v>
      </c>
      <c r="J3935" s="7">
        <v>7.4935851776490203E-2</v>
      </c>
    </row>
    <row r="3936" spans="2:10" x14ac:dyDescent="0.2">
      <c r="B3936" s="7">
        <v>32</v>
      </c>
      <c r="C3936" s="7">
        <v>40</v>
      </c>
      <c r="D3936" s="7">
        <v>4.79777962553865E-2</v>
      </c>
      <c r="E3936" s="7">
        <v>-3.9267246139440097E-2</v>
      </c>
      <c r="G3936" s="7">
        <v>32</v>
      </c>
      <c r="H3936" s="7">
        <v>40</v>
      </c>
      <c r="I3936" s="7">
        <v>4.8290490416917499E-2</v>
      </c>
      <c r="J3936" s="7">
        <v>8.7630193254621992E-3</v>
      </c>
    </row>
    <row r="3937" spans="2:10" x14ac:dyDescent="0.2">
      <c r="B3937" s="7">
        <v>33</v>
      </c>
      <c r="C3937" s="7">
        <v>40</v>
      </c>
      <c r="D3937" s="7">
        <v>-8.0533036279494E-2</v>
      </c>
      <c r="E3937" s="7">
        <v>-5.0965344286950697E-3</v>
      </c>
      <c r="G3937" s="7">
        <v>33</v>
      </c>
      <c r="H3937" s="7">
        <v>40</v>
      </c>
      <c r="I3937" s="7">
        <v>-8.0509078084935098E-2</v>
      </c>
      <c r="J3937" s="7">
        <v>-2.0476617185021698E-2</v>
      </c>
    </row>
    <row r="3938" spans="2:10" x14ac:dyDescent="0.2">
      <c r="B3938" s="7">
        <v>34</v>
      </c>
      <c r="C3938" s="7">
        <v>40</v>
      </c>
      <c r="D3938" s="7">
        <v>-3.8611568143652499E-2</v>
      </c>
      <c r="E3938" s="7">
        <v>0.16305401149600299</v>
      </c>
      <c r="G3938" s="7">
        <v>34</v>
      </c>
      <c r="H3938" s="7">
        <v>40</v>
      </c>
      <c r="I3938" s="7">
        <v>-3.7730141678393302E-2</v>
      </c>
      <c r="J3938" s="7">
        <v>0.188243585947349</v>
      </c>
    </row>
    <row r="3939" spans="2:10" x14ac:dyDescent="0.2">
      <c r="B3939" s="7">
        <v>35</v>
      </c>
      <c r="C3939" s="7">
        <v>40</v>
      </c>
      <c r="D3939" s="7">
        <v>0.102409904012935</v>
      </c>
      <c r="E3939" s="7">
        <v>5.78607876399317E-3</v>
      </c>
      <c r="G3939" s="7">
        <v>35</v>
      </c>
      <c r="H3939" s="7">
        <v>40</v>
      </c>
      <c r="I3939" s="7">
        <v>0.102220281804925</v>
      </c>
      <c r="J3939" s="7">
        <v>8.6920201567402006E-3</v>
      </c>
    </row>
    <row r="3940" spans="2:10" x14ac:dyDescent="0.2">
      <c r="B3940" s="7">
        <v>36</v>
      </c>
      <c r="C3940" s="7">
        <v>40</v>
      </c>
      <c r="D3940" s="7">
        <v>-8.5336943937548392E-3</v>
      </c>
      <c r="E3940" s="7">
        <v>3.0319417350673599E-2</v>
      </c>
      <c r="G3940" s="7">
        <v>36</v>
      </c>
      <c r="H3940" s="7">
        <v>40</v>
      </c>
      <c r="I3940" s="7">
        <v>-8.4222839728074206E-3</v>
      </c>
      <c r="J3940" s="7">
        <v>-7.0367665722676206E-2</v>
      </c>
    </row>
    <row r="3941" spans="2:10" x14ac:dyDescent="0.2">
      <c r="B3941" s="7">
        <v>37</v>
      </c>
      <c r="C3941" s="7">
        <v>40</v>
      </c>
      <c r="D3941" s="7">
        <v>3.2505533097836499E-2</v>
      </c>
      <c r="E3941" s="7">
        <v>9.1957092575478697E-2</v>
      </c>
      <c r="G3941" s="7">
        <v>37</v>
      </c>
      <c r="H3941" s="7">
        <v>40</v>
      </c>
      <c r="I3941" s="7">
        <v>3.2453653912233101E-2</v>
      </c>
      <c r="J3941" s="7">
        <v>9.9599373621318293E-2</v>
      </c>
    </row>
    <row r="3942" spans="2:10" x14ac:dyDescent="0.2">
      <c r="B3942" s="7">
        <v>38</v>
      </c>
      <c r="C3942" s="7">
        <v>40</v>
      </c>
      <c r="D3942" s="7">
        <v>3.44609353219028E-3</v>
      </c>
      <c r="E3942" s="7">
        <v>-0.109969313599537</v>
      </c>
      <c r="G3942" s="7">
        <v>38</v>
      </c>
      <c r="H3942" s="7">
        <v>40</v>
      </c>
      <c r="I3942" s="7">
        <v>3.8459118790861199E-3</v>
      </c>
      <c r="J3942" s="7">
        <v>-6.7413221256336101E-2</v>
      </c>
    </row>
    <row r="3943" spans="2:10" x14ac:dyDescent="0.2">
      <c r="B3943" s="7">
        <v>39</v>
      </c>
      <c r="C3943" s="7">
        <v>40</v>
      </c>
      <c r="D3943" s="7">
        <v>-7.2189584312276596E-3</v>
      </c>
      <c r="E3943" s="7">
        <v>6.2789145471882097E-3</v>
      </c>
      <c r="G3943" s="7">
        <v>39</v>
      </c>
      <c r="H3943" s="7">
        <v>40</v>
      </c>
      <c r="I3943" s="7">
        <v>-6.5814585929935302E-3</v>
      </c>
      <c r="J3943" s="7">
        <v>-7.60788234503149E-2</v>
      </c>
    </row>
    <row r="3944" spans="2:10" x14ac:dyDescent="0.2">
      <c r="B3944" s="7">
        <v>40</v>
      </c>
      <c r="C3944" s="7">
        <v>40</v>
      </c>
      <c r="D3944" s="7">
        <v>0.105542527611497</v>
      </c>
      <c r="E3944" s="7">
        <v>1.2613827579659899E-2</v>
      </c>
      <c r="G3944" s="7">
        <v>40</v>
      </c>
      <c r="H3944" s="7">
        <v>40</v>
      </c>
      <c r="I3944" s="7">
        <v>0.103989526520577</v>
      </c>
      <c r="J3944" s="7">
        <v>5.9112346471847502E-2</v>
      </c>
    </row>
    <row r="3945" spans="2:10" x14ac:dyDescent="0.2">
      <c r="B3945" s="7">
        <v>41</v>
      </c>
      <c r="C3945" s="7">
        <v>40</v>
      </c>
      <c r="D3945" s="7">
        <v>7.4007246355225903E-2</v>
      </c>
      <c r="E3945" s="7">
        <v>9.2985881817233093E-2</v>
      </c>
      <c r="G3945" s="7">
        <v>41</v>
      </c>
      <c r="H3945" s="7">
        <v>40</v>
      </c>
      <c r="I3945" s="7">
        <v>7.4388857616598997E-2</v>
      </c>
      <c r="J3945" s="7">
        <v>0.15359009645754901</v>
      </c>
    </row>
    <row r="3946" spans="2:10" x14ac:dyDescent="0.2">
      <c r="B3946" s="7">
        <v>42</v>
      </c>
      <c r="C3946" s="7">
        <v>40</v>
      </c>
      <c r="D3946" s="7">
        <v>8.9707804866357294E-2</v>
      </c>
      <c r="E3946" s="7">
        <v>5.7447562785480202E-2</v>
      </c>
      <c r="G3946" s="7">
        <v>42</v>
      </c>
      <c r="H3946" s="7">
        <v>40</v>
      </c>
      <c r="I3946" s="7">
        <v>8.9263865400686995E-2</v>
      </c>
      <c r="J3946" s="7">
        <v>5.7954004026051102E-2</v>
      </c>
    </row>
    <row r="3947" spans="2:10" x14ac:dyDescent="0.2">
      <c r="B3947" s="7">
        <v>43</v>
      </c>
      <c r="C3947" s="7">
        <v>40</v>
      </c>
      <c r="D3947" s="7">
        <v>5.0253631713507801E-2</v>
      </c>
      <c r="E3947" s="7">
        <v>-3.5544072822860401E-2</v>
      </c>
      <c r="G3947" s="7">
        <v>43</v>
      </c>
      <c r="H3947" s="7">
        <v>40</v>
      </c>
      <c r="I3947" s="7">
        <v>5.0155883257511698E-2</v>
      </c>
      <c r="J3947" s="7">
        <v>3.5619366092142002E-2</v>
      </c>
    </row>
    <row r="3948" spans="2:10" x14ac:dyDescent="0.2">
      <c r="B3948" s="7">
        <v>44</v>
      </c>
      <c r="C3948" s="7">
        <v>40</v>
      </c>
      <c r="D3948" s="7">
        <v>2.6691004233001098E-2</v>
      </c>
      <c r="E3948" s="7">
        <v>9.4816456561217094E-2</v>
      </c>
      <c r="G3948" s="7">
        <v>44</v>
      </c>
      <c r="H3948" s="7">
        <v>40</v>
      </c>
      <c r="I3948" s="7">
        <v>2.6764554766360901E-2</v>
      </c>
      <c r="J3948" s="7">
        <v>0.103135328427303</v>
      </c>
    </row>
    <row r="3949" spans="2:10" x14ac:dyDescent="0.2">
      <c r="B3949" s="7">
        <v>45</v>
      </c>
      <c r="C3949" s="7">
        <v>40</v>
      </c>
      <c r="D3949" s="7">
        <v>9.3413433708818203E-2</v>
      </c>
      <c r="E3949" s="7">
        <v>-1.4040304494967499E-2</v>
      </c>
      <c r="G3949" s="7">
        <v>45</v>
      </c>
      <c r="H3949" s="7">
        <v>40</v>
      </c>
      <c r="I3949" s="7">
        <v>9.2770849887577E-2</v>
      </c>
      <c r="J3949" s="7">
        <v>1.20722509718441E-2</v>
      </c>
    </row>
    <row r="3950" spans="2:10" x14ac:dyDescent="0.2">
      <c r="B3950" s="7">
        <v>46</v>
      </c>
      <c r="C3950" s="7">
        <v>40</v>
      </c>
      <c r="D3950" s="7">
        <v>0.11068478561955999</v>
      </c>
      <c r="E3950" s="7">
        <v>2.0420943745701699E-2</v>
      </c>
      <c r="G3950" s="7">
        <v>46</v>
      </c>
      <c r="H3950" s="7">
        <v>40</v>
      </c>
      <c r="I3950" s="7">
        <v>0.109402976160119</v>
      </c>
      <c r="J3950" s="7">
        <v>0.16717796895456899</v>
      </c>
    </row>
    <row r="3951" spans="2:10" x14ac:dyDescent="0.2">
      <c r="B3951" s="7">
        <v>47</v>
      </c>
      <c r="C3951" s="7">
        <v>40</v>
      </c>
      <c r="D3951" s="7">
        <v>3.1321571234372E-2</v>
      </c>
      <c r="E3951" s="7">
        <v>-7.8769297454755402E-2</v>
      </c>
      <c r="G3951" s="7">
        <v>47</v>
      </c>
      <c r="H3951" s="7">
        <v>40</v>
      </c>
      <c r="I3951" s="7">
        <v>3.1339725888127397E-2</v>
      </c>
      <c r="J3951" s="7">
        <v>6.7030301634980902E-2</v>
      </c>
    </row>
    <row r="3952" spans="2:10" x14ac:dyDescent="0.2">
      <c r="B3952" s="7">
        <v>48</v>
      </c>
      <c r="C3952" s="7">
        <v>40</v>
      </c>
      <c r="D3952" s="7">
        <v>0.17776655103434699</v>
      </c>
      <c r="E3952" s="7">
        <v>6.0792726152904202E-2</v>
      </c>
      <c r="G3952" s="7">
        <v>48</v>
      </c>
      <c r="H3952" s="7">
        <v>40</v>
      </c>
      <c r="I3952" s="7">
        <v>0.17335053388101701</v>
      </c>
      <c r="J3952" s="7">
        <v>1.3357705476796201E-2</v>
      </c>
    </row>
    <row r="3953" spans="2:10" x14ac:dyDescent="0.2">
      <c r="B3953" s="7">
        <v>49</v>
      </c>
      <c r="C3953" s="7">
        <v>40</v>
      </c>
      <c r="D3953" s="7">
        <v>0.16923055270908599</v>
      </c>
      <c r="E3953" s="7">
        <v>0.15036506547088099</v>
      </c>
      <c r="G3953" s="7">
        <v>49</v>
      </c>
      <c r="H3953" s="7">
        <v>40</v>
      </c>
      <c r="I3953" s="7">
        <v>0.16860606989735799</v>
      </c>
      <c r="J3953" s="7">
        <v>0.14335597726268101</v>
      </c>
    </row>
    <row r="3954" spans="2:10" x14ac:dyDescent="0.2">
      <c r="B3954" s="7">
        <v>50</v>
      </c>
      <c r="C3954" s="7">
        <v>40</v>
      </c>
      <c r="D3954" s="7">
        <v>6.8680153905317495E-2</v>
      </c>
      <c r="E3954" s="7">
        <v>3.6755753360559099E-2</v>
      </c>
      <c r="G3954" s="7">
        <v>50</v>
      </c>
      <c r="H3954" s="7">
        <v>40</v>
      </c>
      <c r="I3954" s="7">
        <v>6.7403196675979202E-2</v>
      </c>
      <c r="J3954" s="7">
        <v>0.145332993003011</v>
      </c>
    </row>
    <row r="3955" spans="2:10" x14ac:dyDescent="0.2">
      <c r="B3955" s="7">
        <v>51</v>
      </c>
      <c r="C3955" s="7">
        <v>40</v>
      </c>
      <c r="D3955" s="7">
        <v>4.5137875012880399E-2</v>
      </c>
      <c r="E3955" s="7">
        <v>-4.6841316679151E-2</v>
      </c>
      <c r="G3955" s="7">
        <v>51</v>
      </c>
      <c r="H3955" s="7">
        <v>40</v>
      </c>
      <c r="I3955" s="7">
        <v>4.5104367019327199E-2</v>
      </c>
      <c r="J3955" s="7">
        <v>3.4404838562547703E-2</v>
      </c>
    </row>
    <row r="3956" spans="2:10" x14ac:dyDescent="0.2">
      <c r="B3956" s="7">
        <v>52</v>
      </c>
      <c r="C3956" s="7">
        <v>40</v>
      </c>
      <c r="D3956" s="7">
        <v>0.12533280758795801</v>
      </c>
      <c r="E3956" s="7">
        <v>0.160385884949658</v>
      </c>
      <c r="G3956" s="7">
        <v>52</v>
      </c>
      <c r="H3956" s="7">
        <v>40</v>
      </c>
      <c r="I3956" s="7">
        <v>0.125625133424771</v>
      </c>
      <c r="J3956" s="7">
        <v>7.6716521999909304E-2</v>
      </c>
    </row>
    <row r="3957" spans="2:10" x14ac:dyDescent="0.2">
      <c r="B3957" s="7">
        <v>53</v>
      </c>
      <c r="C3957" s="7">
        <v>40</v>
      </c>
      <c r="D3957" s="7">
        <v>0.112256964335051</v>
      </c>
      <c r="E3957" s="7">
        <v>-3.41926307123828E-2</v>
      </c>
      <c r="G3957" s="7">
        <v>53</v>
      </c>
      <c r="H3957" s="7">
        <v>40</v>
      </c>
      <c r="I3957" s="7">
        <v>0.11249298629538799</v>
      </c>
      <c r="J3957" s="7">
        <v>7.8446670744131794E-2</v>
      </c>
    </row>
    <row r="3958" spans="2:10" x14ac:dyDescent="0.2">
      <c r="B3958" s="7">
        <v>54</v>
      </c>
      <c r="C3958" s="7">
        <v>40</v>
      </c>
      <c r="D3958" s="7">
        <v>-7.7569353191183396E-2</v>
      </c>
      <c r="E3958" s="7">
        <v>2.02241675088022E-2</v>
      </c>
      <c r="G3958" s="7">
        <v>54</v>
      </c>
      <c r="H3958" s="7">
        <v>40</v>
      </c>
      <c r="I3958" s="7">
        <v>-7.6358507605263498E-2</v>
      </c>
      <c r="J3958" s="7">
        <v>-2.4312309332151099E-2</v>
      </c>
    </row>
    <row r="3959" spans="2:10" x14ac:dyDescent="0.2">
      <c r="B3959" s="7">
        <v>55</v>
      </c>
      <c r="C3959" s="7">
        <v>40</v>
      </c>
      <c r="D3959" s="7">
        <v>3.04926681865734E-2</v>
      </c>
      <c r="E3959" s="7">
        <v>7.5443867672305501E-2</v>
      </c>
      <c r="G3959" s="7">
        <v>55</v>
      </c>
      <c r="H3959" s="7">
        <v>40</v>
      </c>
      <c r="I3959" s="7">
        <v>3.0533227910991601E-2</v>
      </c>
      <c r="J3959" s="7">
        <v>-3.0446753520672901E-2</v>
      </c>
    </row>
    <row r="3960" spans="2:10" x14ac:dyDescent="0.2">
      <c r="B3960" s="7">
        <v>56</v>
      </c>
      <c r="C3960" s="7">
        <v>40</v>
      </c>
      <c r="D3960" s="7">
        <v>-7.7912634158021597E-3</v>
      </c>
      <c r="E3960" s="7">
        <v>4.7829048214303803E-2</v>
      </c>
      <c r="G3960" s="7">
        <v>56</v>
      </c>
      <c r="H3960" s="7">
        <v>40</v>
      </c>
      <c r="I3960" s="7">
        <v>-7.2970765448747699E-3</v>
      </c>
      <c r="J3960" s="7">
        <v>7.4996987295326903E-2</v>
      </c>
    </row>
    <row r="3961" spans="2:10" x14ac:dyDescent="0.2">
      <c r="B3961" s="7">
        <v>57</v>
      </c>
      <c r="C3961" s="7">
        <v>40</v>
      </c>
      <c r="D3961" s="7">
        <v>7.5643752091435701E-2</v>
      </c>
      <c r="E3961" s="7">
        <v>8.7734152846634203E-2</v>
      </c>
      <c r="G3961" s="7">
        <v>57</v>
      </c>
      <c r="H3961" s="7">
        <v>40</v>
      </c>
      <c r="I3961" s="7">
        <v>7.4699806353084597E-2</v>
      </c>
      <c r="J3961" s="7">
        <v>-1.2182397785405599E-2</v>
      </c>
    </row>
    <row r="3962" spans="2:10" x14ac:dyDescent="0.2">
      <c r="B3962" s="7">
        <v>58</v>
      </c>
      <c r="C3962" s="7">
        <v>40</v>
      </c>
      <c r="D3962" s="7">
        <v>5.3214240242098797E-3</v>
      </c>
      <c r="E3962" s="7">
        <v>-6.55361007806778E-2</v>
      </c>
      <c r="G3962" s="7">
        <v>58</v>
      </c>
      <c r="H3962" s="7">
        <v>40</v>
      </c>
      <c r="I3962" s="7">
        <v>5.8317131868346203E-3</v>
      </c>
      <c r="J3962" s="7">
        <v>-9.0174179019783196E-2</v>
      </c>
    </row>
    <row r="3963" spans="2:10" x14ac:dyDescent="0.2">
      <c r="B3963" s="7">
        <v>59</v>
      </c>
      <c r="C3963" s="7">
        <v>40</v>
      </c>
      <c r="D3963" s="7">
        <v>3.9010407555242203E-2</v>
      </c>
      <c r="E3963" s="7">
        <v>-9.0963157987093996E-3</v>
      </c>
      <c r="G3963" s="7">
        <v>59</v>
      </c>
      <c r="H3963" s="7">
        <v>40</v>
      </c>
      <c r="I3963" s="7">
        <v>3.9077409412792398E-2</v>
      </c>
      <c r="J3963" s="7">
        <v>-9.5977901132144397E-2</v>
      </c>
    </row>
    <row r="3964" spans="2:10" x14ac:dyDescent="0.2">
      <c r="B3964" s="7">
        <v>60</v>
      </c>
      <c r="C3964" s="7">
        <v>40</v>
      </c>
      <c r="D3964" s="7">
        <v>0.11772507250405401</v>
      </c>
      <c r="E3964" s="7">
        <v>6.63457342772968E-2</v>
      </c>
      <c r="G3964" s="7">
        <v>60</v>
      </c>
      <c r="H3964" s="7">
        <v>40</v>
      </c>
      <c r="I3964" s="7">
        <v>0.116389020434733</v>
      </c>
      <c r="J3964" s="7">
        <v>0.10464106104490201</v>
      </c>
    </row>
    <row r="3965" spans="2:10" x14ac:dyDescent="0.2">
      <c r="B3965" s="7">
        <v>61</v>
      </c>
      <c r="C3965" s="7">
        <v>40</v>
      </c>
      <c r="D3965" s="7">
        <v>-9.1589432927429798E-2</v>
      </c>
      <c r="E3965" s="7">
        <v>-0.13762001705040899</v>
      </c>
      <c r="G3965" s="7">
        <v>61</v>
      </c>
      <c r="H3965" s="7">
        <v>40</v>
      </c>
      <c r="I3965" s="7">
        <v>-9.0814226423862707E-2</v>
      </c>
      <c r="J3965" s="7">
        <v>-0.15976186670914799</v>
      </c>
    </row>
    <row r="3966" spans="2:10" x14ac:dyDescent="0.2">
      <c r="B3966" s="7">
        <v>62</v>
      </c>
      <c r="C3966" s="7">
        <v>40</v>
      </c>
      <c r="D3966" s="7">
        <v>-6.2624605146766E-4</v>
      </c>
      <c r="E3966" s="7">
        <v>-4.0769603144663998E-2</v>
      </c>
      <c r="G3966" s="7">
        <v>62</v>
      </c>
      <c r="H3966" s="7">
        <v>40</v>
      </c>
      <c r="I3966" s="7">
        <v>-3.49780058902738E-4</v>
      </c>
      <c r="J3966" s="7">
        <v>-0.10998931641710499</v>
      </c>
    </row>
    <row r="3967" spans="2:10" x14ac:dyDescent="0.2">
      <c r="B3967" s="7">
        <v>63</v>
      </c>
      <c r="C3967" s="7">
        <v>40</v>
      </c>
      <c r="D3967" s="7">
        <v>-0.22986219622481699</v>
      </c>
      <c r="E3967" s="7">
        <v>-0.19180172622705899</v>
      </c>
      <c r="G3967" s="7">
        <v>63</v>
      </c>
      <c r="H3967" s="7">
        <v>40</v>
      </c>
      <c r="I3967" s="7">
        <v>-0.22848015601723801</v>
      </c>
      <c r="J3967" s="7">
        <v>-0.18752223904808901</v>
      </c>
    </row>
    <row r="3968" spans="2:10" x14ac:dyDescent="0.2">
      <c r="B3968" s="7">
        <v>64</v>
      </c>
      <c r="C3968" s="7">
        <v>40</v>
      </c>
      <c r="D3968" s="7">
        <v>-3.4275045915039798E-2</v>
      </c>
      <c r="E3968" s="7">
        <v>1.12599314400619E-3</v>
      </c>
      <c r="G3968" s="7">
        <v>64</v>
      </c>
      <c r="H3968" s="7">
        <v>40</v>
      </c>
      <c r="I3968" s="7">
        <v>-3.3609380011990098E-2</v>
      </c>
      <c r="J3968" s="7">
        <v>3.0698086016315101E-2</v>
      </c>
    </row>
    <row r="3969" spans="2:10" x14ac:dyDescent="0.2">
      <c r="B3969" s="7">
        <v>65</v>
      </c>
      <c r="C3969" s="7">
        <v>40</v>
      </c>
      <c r="D3969" s="7">
        <v>-0.13110106097871299</v>
      </c>
      <c r="E3969" s="7">
        <v>-6.8253405563295302E-2</v>
      </c>
      <c r="G3969" s="7">
        <v>65</v>
      </c>
      <c r="H3969" s="7">
        <v>40</v>
      </c>
      <c r="I3969" s="7">
        <v>-0.13177593472205601</v>
      </c>
      <c r="J3969" s="7">
        <v>0.13307591650440501</v>
      </c>
    </row>
    <row r="3970" spans="2:10" x14ac:dyDescent="0.2">
      <c r="B3970" s="7">
        <v>66</v>
      </c>
      <c r="C3970" s="7">
        <v>40</v>
      </c>
      <c r="D3970" s="7">
        <v>0.20222763240977101</v>
      </c>
      <c r="E3970" s="7">
        <v>0.16930683487102399</v>
      </c>
      <c r="G3970" s="7">
        <v>66</v>
      </c>
      <c r="H3970" s="7">
        <v>40</v>
      </c>
      <c r="I3970" s="7">
        <v>0.20116371236254901</v>
      </c>
      <c r="J3970" s="7">
        <v>0.179152536786683</v>
      </c>
    </row>
    <row r="3971" spans="2:10" x14ac:dyDescent="0.2">
      <c r="B3971" s="7">
        <v>67</v>
      </c>
      <c r="C3971" s="7">
        <v>40</v>
      </c>
      <c r="D3971" s="7">
        <v>3.2820929373652802E-2</v>
      </c>
      <c r="E3971" s="7">
        <v>3.9287789243763499E-2</v>
      </c>
      <c r="G3971" s="7">
        <v>67</v>
      </c>
      <c r="H3971" s="7">
        <v>40</v>
      </c>
      <c r="I3971" s="7">
        <v>3.2786947291239002E-2</v>
      </c>
      <c r="J3971" s="7">
        <v>3.0065243883296199E-2</v>
      </c>
    </row>
    <row r="3972" spans="2:10" x14ac:dyDescent="0.2">
      <c r="B3972" s="7">
        <v>68</v>
      </c>
      <c r="C3972" s="7">
        <v>40</v>
      </c>
      <c r="D3972" s="7">
        <v>4.7320970771067998E-2</v>
      </c>
      <c r="E3972" s="7">
        <v>4.8217951649522903E-2</v>
      </c>
      <c r="G3972" s="7">
        <v>68</v>
      </c>
      <c r="H3972" s="7">
        <v>40</v>
      </c>
      <c r="I3972" s="7">
        <v>4.73053346014254E-2</v>
      </c>
      <c r="J3972" s="7">
        <v>0.12881091568789699</v>
      </c>
    </row>
    <row r="3973" spans="2:10" x14ac:dyDescent="0.2">
      <c r="B3973" s="7">
        <v>69</v>
      </c>
      <c r="C3973" s="7">
        <v>40</v>
      </c>
      <c r="D3973" s="7">
        <v>-0.13311057812248001</v>
      </c>
      <c r="E3973" s="7">
        <v>-0.23752964985877301</v>
      </c>
      <c r="G3973" s="7">
        <v>69</v>
      </c>
      <c r="H3973" s="7">
        <v>40</v>
      </c>
      <c r="I3973" s="7">
        <v>-0.13061405312985899</v>
      </c>
      <c r="J3973" s="7">
        <v>-0.199227450913389</v>
      </c>
    </row>
    <row r="3974" spans="2:10" x14ac:dyDescent="0.2">
      <c r="B3974" s="7">
        <v>70</v>
      </c>
      <c r="C3974" s="7">
        <v>40</v>
      </c>
      <c r="D3974" s="7">
        <v>-0.217678897156766</v>
      </c>
      <c r="E3974" s="7">
        <v>-0.15021598555506299</v>
      </c>
      <c r="G3974" s="7">
        <v>70</v>
      </c>
      <c r="H3974" s="7">
        <v>40</v>
      </c>
      <c r="I3974" s="7">
        <v>-0.217064819427293</v>
      </c>
      <c r="J3974" s="7">
        <v>-0.18764073123167799</v>
      </c>
    </row>
    <row r="3975" spans="2:10" x14ac:dyDescent="0.2">
      <c r="B3975" s="7">
        <v>71</v>
      </c>
      <c r="C3975" s="7">
        <v>40</v>
      </c>
      <c r="D3975" s="7">
        <v>9.48121266777395E-2</v>
      </c>
      <c r="E3975" s="7">
        <v>-2.0744789261204501E-3</v>
      </c>
      <c r="G3975" s="7">
        <v>71</v>
      </c>
      <c r="H3975" s="7">
        <v>40</v>
      </c>
      <c r="I3975" s="7">
        <v>9.5579168867317293E-2</v>
      </c>
      <c r="J3975" s="7">
        <v>2.9673681630740099E-2</v>
      </c>
    </row>
    <row r="3976" spans="2:10" x14ac:dyDescent="0.2">
      <c r="B3976" s="7">
        <v>72</v>
      </c>
      <c r="C3976" s="7">
        <v>40</v>
      </c>
      <c r="D3976" s="7">
        <v>-1.7928333315937899E-2</v>
      </c>
      <c r="E3976" s="7">
        <v>-8.4718991836403704E-2</v>
      </c>
      <c r="G3976" s="7">
        <v>72</v>
      </c>
      <c r="H3976" s="7">
        <v>40</v>
      </c>
      <c r="I3976" s="7">
        <v>-1.6834508573653699E-2</v>
      </c>
      <c r="J3976" s="7">
        <v>2.3802142562043799E-2</v>
      </c>
    </row>
    <row r="3977" spans="2:10" x14ac:dyDescent="0.2">
      <c r="B3977" s="7">
        <v>73</v>
      </c>
      <c r="C3977" s="7">
        <v>40</v>
      </c>
      <c r="D3977" s="7">
        <v>2.92270034269944E-2</v>
      </c>
      <c r="E3977" s="7">
        <v>-2.7281711445356301E-2</v>
      </c>
      <c r="G3977" s="7">
        <v>73</v>
      </c>
      <c r="H3977" s="7">
        <v>40</v>
      </c>
      <c r="I3977" s="7">
        <v>2.9235088123224201E-2</v>
      </c>
      <c r="J3977" s="7">
        <v>2.20770658241989E-2</v>
      </c>
    </row>
    <row r="3978" spans="2:10" x14ac:dyDescent="0.2">
      <c r="B3978" s="7">
        <v>74</v>
      </c>
      <c r="C3978" s="7">
        <v>40</v>
      </c>
      <c r="D3978" s="7">
        <v>-0.10407426989901</v>
      </c>
      <c r="E3978" s="7">
        <v>-1.2754032347784199E-2</v>
      </c>
      <c r="G3978" s="7">
        <v>74</v>
      </c>
      <c r="H3978" s="7">
        <v>40</v>
      </c>
      <c r="I3978" s="7">
        <v>-0.102332906759322</v>
      </c>
      <c r="J3978" s="7">
        <v>-5.6488349009930203E-2</v>
      </c>
    </row>
    <row r="3979" spans="2:10" x14ac:dyDescent="0.2">
      <c r="B3979" s="7">
        <v>75</v>
      </c>
      <c r="C3979" s="7">
        <v>40</v>
      </c>
      <c r="D3979" s="7">
        <v>-0.126474474847422</v>
      </c>
      <c r="E3979" s="7">
        <v>-0.20813726486919601</v>
      </c>
      <c r="G3979" s="7">
        <v>75</v>
      </c>
      <c r="H3979" s="7">
        <v>40</v>
      </c>
      <c r="I3979" s="7">
        <v>-0.12500095137241601</v>
      </c>
      <c r="J3979" s="7">
        <v>-0.113042712441006</v>
      </c>
    </row>
    <row r="3980" spans="2:10" x14ac:dyDescent="0.2">
      <c r="B3980" s="7">
        <v>76</v>
      </c>
      <c r="C3980" s="7">
        <v>40</v>
      </c>
      <c r="D3980" s="7">
        <v>8.6834341983244898E-2</v>
      </c>
      <c r="E3980" s="7">
        <v>8.6257807589264601E-2</v>
      </c>
      <c r="G3980" s="7">
        <v>76</v>
      </c>
      <c r="H3980" s="7">
        <v>40</v>
      </c>
      <c r="I3980" s="7">
        <v>8.7404986472334301E-2</v>
      </c>
      <c r="J3980" s="7">
        <v>6.9091648078728696E-2</v>
      </c>
    </row>
    <row r="3981" spans="2:10" x14ac:dyDescent="0.2">
      <c r="B3981" s="7">
        <v>77</v>
      </c>
      <c r="C3981" s="7">
        <v>40</v>
      </c>
      <c r="D3981" s="7">
        <v>6.3155546928829395E-2</v>
      </c>
      <c r="E3981" s="7">
        <v>0.143616726389141</v>
      </c>
      <c r="G3981" s="7">
        <v>77</v>
      </c>
      <c r="H3981" s="7">
        <v>40</v>
      </c>
      <c r="I3981" s="7">
        <v>6.2974078572825207E-2</v>
      </c>
      <c r="J3981" s="7">
        <v>8.7628577651251802E-2</v>
      </c>
    </row>
    <row r="3982" spans="2:10" x14ac:dyDescent="0.2">
      <c r="B3982" s="7">
        <v>78</v>
      </c>
      <c r="C3982" s="7">
        <v>40</v>
      </c>
      <c r="D3982" s="7">
        <v>5.8774146730751702E-2</v>
      </c>
      <c r="E3982" s="7">
        <v>6.6283920083744605E-2</v>
      </c>
      <c r="G3982" s="7">
        <v>78</v>
      </c>
      <c r="H3982" s="7">
        <v>40</v>
      </c>
      <c r="I3982" s="7">
        <v>5.8721152655612799E-2</v>
      </c>
      <c r="J3982" s="7">
        <v>0.10088234408753601</v>
      </c>
    </row>
    <row r="3983" spans="2:10" x14ac:dyDescent="0.2">
      <c r="B3983" s="7">
        <v>79</v>
      </c>
      <c r="C3983" s="7">
        <v>40</v>
      </c>
      <c r="D3983" s="7">
        <v>4.55360543482577E-2</v>
      </c>
      <c r="E3983" s="7">
        <v>2.0569664299479502E-2</v>
      </c>
      <c r="G3983" s="7">
        <v>79</v>
      </c>
      <c r="H3983" s="7">
        <v>40</v>
      </c>
      <c r="I3983" s="7">
        <v>4.5362518070341203E-2</v>
      </c>
      <c r="J3983" s="7">
        <v>2.4156876986435101E-2</v>
      </c>
    </row>
    <row r="3984" spans="2:10" x14ac:dyDescent="0.2">
      <c r="B3984" s="7">
        <v>80</v>
      </c>
      <c r="C3984" s="7">
        <v>40</v>
      </c>
      <c r="D3984" s="7">
        <v>1.57160693124094E-2</v>
      </c>
      <c r="E3984" s="7">
        <v>0.13662788484406499</v>
      </c>
      <c r="G3984" s="7">
        <v>80</v>
      </c>
      <c r="H3984" s="7">
        <v>40</v>
      </c>
      <c r="I3984" s="7">
        <v>1.5891082349037699E-2</v>
      </c>
      <c r="J3984" s="7">
        <v>5.3978113568575702E-2</v>
      </c>
    </row>
    <row r="3985" spans="2:10" x14ac:dyDescent="0.2">
      <c r="B3985" s="7">
        <v>81</v>
      </c>
      <c r="C3985" s="7">
        <v>40</v>
      </c>
      <c r="D3985" s="7">
        <v>5.8736301100541502E-3</v>
      </c>
      <c r="E3985" s="7">
        <v>2.4151224780952801E-2</v>
      </c>
      <c r="G3985" s="7">
        <v>81</v>
      </c>
      <c r="H3985" s="7">
        <v>40</v>
      </c>
      <c r="I3985" s="7">
        <v>5.96212319817191E-3</v>
      </c>
      <c r="J3985" s="7">
        <v>5.7949437101496998E-2</v>
      </c>
    </row>
    <row r="3986" spans="2:10" x14ac:dyDescent="0.2">
      <c r="B3986" s="7">
        <v>82</v>
      </c>
      <c r="C3986" s="7">
        <v>40</v>
      </c>
      <c r="D3986" s="7">
        <v>-1.75218657647918E-2</v>
      </c>
      <c r="E3986" s="7">
        <v>-3.16673659458147E-2</v>
      </c>
      <c r="G3986" s="7">
        <v>82</v>
      </c>
      <c r="H3986" s="7">
        <v>40</v>
      </c>
      <c r="I3986" s="7">
        <v>-1.7477490994519201E-2</v>
      </c>
      <c r="J3986" s="7">
        <v>3.9322489891960202E-2</v>
      </c>
    </row>
    <row r="3987" spans="2:10" x14ac:dyDescent="0.2">
      <c r="B3987" s="7">
        <v>83</v>
      </c>
      <c r="C3987" s="7">
        <v>40</v>
      </c>
      <c r="D3987" s="7">
        <v>-5.11212794528806E-2</v>
      </c>
      <c r="E3987" s="7">
        <v>5.6713988114298203E-2</v>
      </c>
      <c r="G3987" s="7">
        <v>83</v>
      </c>
      <c r="H3987" s="7">
        <v>40</v>
      </c>
      <c r="I3987" s="7">
        <v>-5.0684540082556899E-2</v>
      </c>
      <c r="J3987" s="7">
        <v>1.5751265504970701E-3</v>
      </c>
    </row>
    <row r="3988" spans="2:10" x14ac:dyDescent="0.2">
      <c r="B3988" s="7">
        <v>84</v>
      </c>
      <c r="C3988" s="7">
        <v>40</v>
      </c>
      <c r="D3988" s="7">
        <v>0.15666812347886799</v>
      </c>
      <c r="E3988" s="7">
        <v>0.191083205012166</v>
      </c>
      <c r="G3988" s="7">
        <v>84</v>
      </c>
      <c r="H3988" s="7">
        <v>40</v>
      </c>
      <c r="I3988" s="7">
        <v>0.15692319498899601</v>
      </c>
      <c r="J3988" s="7">
        <v>5.6575764112755798E-2</v>
      </c>
    </row>
    <row r="3989" spans="2:10" x14ac:dyDescent="0.2">
      <c r="B3989" s="7">
        <v>85</v>
      </c>
      <c r="C3989" s="7">
        <v>40</v>
      </c>
      <c r="D3989" s="7">
        <v>1.1484557584566299E-2</v>
      </c>
      <c r="E3989" s="7">
        <v>0.12585085608961999</v>
      </c>
      <c r="G3989" s="7">
        <v>85</v>
      </c>
      <c r="H3989" s="7">
        <v>40</v>
      </c>
      <c r="I3989" s="7">
        <v>1.1770532216708301E-2</v>
      </c>
      <c r="J3989" s="7">
        <v>1.6277342247939E-4</v>
      </c>
    </row>
    <row r="3990" spans="2:10" x14ac:dyDescent="0.2">
      <c r="B3990" s="7">
        <v>86</v>
      </c>
      <c r="C3990" s="7">
        <v>40</v>
      </c>
      <c r="D3990" s="7">
        <v>0.10388940640462099</v>
      </c>
      <c r="E3990" s="7">
        <v>6.1384519642713201E-2</v>
      </c>
      <c r="G3990" s="7">
        <v>86</v>
      </c>
      <c r="H3990" s="7">
        <v>40</v>
      </c>
      <c r="I3990" s="7">
        <v>0.10335265898040499</v>
      </c>
      <c r="J3990" s="7">
        <v>7.4732092268529698E-2</v>
      </c>
    </row>
    <row r="3991" spans="2:10" x14ac:dyDescent="0.2">
      <c r="B3991" s="7">
        <v>87</v>
      </c>
      <c r="C3991" s="7">
        <v>40</v>
      </c>
      <c r="D3991" s="7">
        <v>-0.115733488166681</v>
      </c>
      <c r="E3991" s="7">
        <v>-0.14164509949963699</v>
      </c>
      <c r="G3991" s="7">
        <v>87</v>
      </c>
      <c r="H3991" s="7">
        <v>40</v>
      </c>
      <c r="I3991" s="7">
        <v>-0.11223654574364</v>
      </c>
      <c r="J3991" s="7">
        <v>1.28583178973187E-2</v>
      </c>
    </row>
    <row r="3992" spans="2:10" x14ac:dyDescent="0.2">
      <c r="B3992" s="7">
        <v>88</v>
      </c>
      <c r="C3992" s="7">
        <v>40</v>
      </c>
      <c r="D3992" s="7">
        <v>-2.89134744826729E-2</v>
      </c>
      <c r="E3992" s="7">
        <v>-6.5306842483966704E-2</v>
      </c>
      <c r="G3992" s="7">
        <v>88</v>
      </c>
      <c r="H3992" s="7">
        <v>40</v>
      </c>
      <c r="I3992" s="7">
        <v>-2.89732204746826E-2</v>
      </c>
      <c r="J3992" s="7">
        <v>3.4142928059184299E-2</v>
      </c>
    </row>
    <row r="3993" spans="2:10" x14ac:dyDescent="0.2">
      <c r="B3993" s="7">
        <v>89</v>
      </c>
      <c r="C3993" s="7">
        <v>40</v>
      </c>
      <c r="D3993" s="7">
        <v>-4.2399490512398302E-2</v>
      </c>
      <c r="E3993" s="7">
        <v>-8.6174077335226001E-2</v>
      </c>
      <c r="G3993" s="7">
        <v>89</v>
      </c>
      <c r="H3993" s="7">
        <v>40</v>
      </c>
      <c r="I3993" s="7">
        <v>-4.2009688471486201E-2</v>
      </c>
      <c r="J3993" s="7">
        <v>-8.3149389757272402E-2</v>
      </c>
    </row>
    <row r="3994" spans="2:10" x14ac:dyDescent="0.2">
      <c r="B3994" s="7">
        <v>90</v>
      </c>
      <c r="C3994" s="7">
        <v>40</v>
      </c>
      <c r="D3994" s="7">
        <v>2.6575991084076399E-2</v>
      </c>
      <c r="E3994" s="7">
        <v>9.0882459396780704E-2</v>
      </c>
      <c r="G3994" s="7">
        <v>90</v>
      </c>
      <c r="H3994" s="7">
        <v>40</v>
      </c>
      <c r="I3994" s="7">
        <v>2.66653254541609E-2</v>
      </c>
      <c r="J3994" s="7">
        <v>-3.0357454824324399E-2</v>
      </c>
    </row>
    <row r="3995" spans="2:10" x14ac:dyDescent="0.2">
      <c r="B3995" s="7">
        <v>91</v>
      </c>
      <c r="C3995" s="7">
        <v>40</v>
      </c>
      <c r="D3995" s="7">
        <v>6.6900575752306707E-2</v>
      </c>
      <c r="E3995" s="7">
        <v>8.2049056608699492E-3</v>
      </c>
      <c r="G3995" s="7">
        <v>91</v>
      </c>
      <c r="H3995" s="7">
        <v>40</v>
      </c>
      <c r="I3995" s="7">
        <v>6.6725371997435404E-2</v>
      </c>
      <c r="J3995" s="7">
        <v>-5.5056953879084602E-3</v>
      </c>
    </row>
    <row r="3996" spans="2:10" x14ac:dyDescent="0.2">
      <c r="B3996" s="7">
        <v>92</v>
      </c>
      <c r="C3996" s="7">
        <v>40</v>
      </c>
      <c r="D3996" s="7">
        <v>0.13257863650301799</v>
      </c>
      <c r="E3996" s="7">
        <v>4.9977140502104299E-2</v>
      </c>
      <c r="G3996" s="7">
        <v>92</v>
      </c>
      <c r="H3996" s="7">
        <v>40</v>
      </c>
      <c r="I3996" s="7">
        <v>0.13192215010650099</v>
      </c>
      <c r="J3996" s="7">
        <v>-3.6597609257677598E-2</v>
      </c>
    </row>
    <row r="3997" spans="2:10" x14ac:dyDescent="0.2">
      <c r="B3997" s="7">
        <v>93</v>
      </c>
      <c r="C3997" s="7">
        <v>40</v>
      </c>
      <c r="D3997" s="7">
        <v>0.13542290640825899</v>
      </c>
      <c r="E3997" s="7">
        <v>0.18796095379290101</v>
      </c>
      <c r="G3997" s="7">
        <v>93</v>
      </c>
      <c r="H3997" s="7">
        <v>40</v>
      </c>
      <c r="I3997" s="7">
        <v>0.133592873978927</v>
      </c>
      <c r="J3997" s="7">
        <v>0.103548868194455</v>
      </c>
    </row>
    <row r="3998" spans="2:10" x14ac:dyDescent="0.2">
      <c r="B3998" s="7">
        <v>94</v>
      </c>
      <c r="C3998" s="7">
        <v>40</v>
      </c>
      <c r="D3998" s="7">
        <v>2.50465531720785E-2</v>
      </c>
      <c r="E3998" s="7">
        <v>7.7985537045080405E-2</v>
      </c>
      <c r="G3998" s="7">
        <v>94</v>
      </c>
      <c r="H3998" s="7">
        <v>40</v>
      </c>
      <c r="I3998" s="7">
        <v>2.52576175856092E-2</v>
      </c>
      <c r="J3998" s="7">
        <v>-4.8398599521881598E-4</v>
      </c>
    </row>
    <row r="3999" spans="2:10" x14ac:dyDescent="0.2">
      <c r="B3999" s="7">
        <v>95</v>
      </c>
      <c r="C3999" s="7">
        <v>40</v>
      </c>
      <c r="D3999" s="7">
        <v>-4.8833046969800602E-3</v>
      </c>
      <c r="E3999" s="7">
        <v>-4.9689070396578203E-2</v>
      </c>
      <c r="G3999" s="7">
        <v>95</v>
      </c>
      <c r="H3999" s="7">
        <v>40</v>
      </c>
      <c r="I3999" s="7">
        <v>-4.8390861575047196E-3</v>
      </c>
      <c r="J3999" s="7">
        <v>3.4906534809042702E-3</v>
      </c>
    </row>
    <row r="4000" spans="2:10" x14ac:dyDescent="0.2">
      <c r="B4000" s="7">
        <v>96</v>
      </c>
      <c r="C4000" s="7">
        <v>40</v>
      </c>
      <c r="D4000" s="7">
        <v>-5.55648813495946E-2</v>
      </c>
      <c r="E4000" s="7">
        <v>-2.3966785497634601E-2</v>
      </c>
      <c r="G4000" s="7">
        <v>96</v>
      </c>
      <c r="H4000" s="7">
        <v>40</v>
      </c>
      <c r="I4000" s="7">
        <v>-5.4686510554390097E-2</v>
      </c>
      <c r="J4000" s="7">
        <v>5.1437962107652203E-3</v>
      </c>
    </row>
    <row r="4001" spans="2:10" x14ac:dyDescent="0.2">
      <c r="B4001" s="7">
        <v>97</v>
      </c>
      <c r="C4001" s="7">
        <v>40</v>
      </c>
      <c r="D4001" s="7">
        <v>3.33080839916544E-2</v>
      </c>
      <c r="E4001" s="7">
        <v>1.2635687975404201E-3</v>
      </c>
      <c r="G4001" s="7">
        <v>97</v>
      </c>
      <c r="H4001" s="7">
        <v>40</v>
      </c>
      <c r="I4001" s="7">
        <v>3.33951096256744E-2</v>
      </c>
      <c r="J4001" s="7">
        <v>-5.21884991164452E-2</v>
      </c>
    </row>
    <row r="4002" spans="2:10" x14ac:dyDescent="0.2">
      <c r="B4002" s="7">
        <v>98</v>
      </c>
      <c r="C4002" s="7">
        <v>40</v>
      </c>
      <c r="D4002" s="7">
        <v>4.2233106865362302E-2</v>
      </c>
      <c r="E4002" s="7">
        <v>-7.6295610379908396E-3</v>
      </c>
      <c r="G4002" s="7">
        <v>98</v>
      </c>
      <c r="H4002" s="7">
        <v>40</v>
      </c>
      <c r="I4002" s="7">
        <v>4.2461389870320297E-2</v>
      </c>
      <c r="J4002" s="7">
        <v>0.117810131146058</v>
      </c>
    </row>
    <row r="4003" spans="2:10" x14ac:dyDescent="0.2">
      <c r="B4003" s="7">
        <v>99</v>
      </c>
      <c r="C4003" s="7">
        <v>40</v>
      </c>
      <c r="D4003" s="7">
        <v>1.78072525072785E-2</v>
      </c>
      <c r="E4003" s="7">
        <v>4.3834790730413097E-2</v>
      </c>
      <c r="G4003" s="7">
        <v>99</v>
      </c>
      <c r="H4003" s="7">
        <v>40</v>
      </c>
      <c r="I4003" s="7">
        <v>1.7931312168645502E-2</v>
      </c>
      <c r="J4003" s="7">
        <v>7.9498001927316195E-2</v>
      </c>
    </row>
    <row r="4004" spans="2:10" x14ac:dyDescent="0.2">
      <c r="B4004" s="7">
        <v>100</v>
      </c>
      <c r="C4004" s="7">
        <v>40</v>
      </c>
      <c r="D4004" s="7">
        <v>-5.8571541731581099E-2</v>
      </c>
      <c r="E4004" s="7">
        <v>-7.6241666770329201E-3</v>
      </c>
      <c r="G4004" s="7">
        <v>100</v>
      </c>
      <c r="H4004" s="7">
        <v>40</v>
      </c>
      <c r="I4004" s="7">
        <v>-5.7543675040900397E-2</v>
      </c>
      <c r="J4004" s="7">
        <v>-1.0998638335586E-2</v>
      </c>
    </row>
    <row r="4005" spans="2:10" x14ac:dyDescent="0.2">
      <c r="B4005" s="7">
        <v>1</v>
      </c>
      <c r="C4005" s="7">
        <v>41</v>
      </c>
      <c r="D4005" s="7">
        <v>-0.17867177565733</v>
      </c>
      <c r="E4005" s="7">
        <v>-0.196508036387986</v>
      </c>
      <c r="G4005" s="7">
        <v>1</v>
      </c>
      <c r="H4005" s="7">
        <v>41</v>
      </c>
      <c r="I4005" s="7">
        <v>-0.177175551431453</v>
      </c>
      <c r="J4005" s="7">
        <v>-0.117660379555037</v>
      </c>
    </row>
    <row r="4006" spans="2:10" x14ac:dyDescent="0.2">
      <c r="B4006" s="7">
        <v>2</v>
      </c>
      <c r="C4006" s="7">
        <v>41</v>
      </c>
      <c r="D4006" s="7">
        <v>2.7412287992925499E-2</v>
      </c>
      <c r="E4006" s="7">
        <v>-2.22052963744819E-2</v>
      </c>
      <c r="G4006" s="7">
        <v>2</v>
      </c>
      <c r="H4006" s="7">
        <v>41</v>
      </c>
      <c r="I4006" s="7">
        <v>2.7346640642631901E-2</v>
      </c>
      <c r="J4006" s="7">
        <v>4.7915252810003799E-2</v>
      </c>
    </row>
    <row r="4007" spans="2:10" x14ac:dyDescent="0.2">
      <c r="B4007" s="7">
        <v>3</v>
      </c>
      <c r="C4007" s="7">
        <v>41</v>
      </c>
      <c r="D4007" s="7">
        <v>-0.18058914090351599</v>
      </c>
      <c r="E4007" s="7">
        <v>-0.14064270599461201</v>
      </c>
      <c r="G4007" s="7">
        <v>3</v>
      </c>
      <c r="H4007" s="7">
        <v>41</v>
      </c>
      <c r="I4007" s="7">
        <v>-0.17840550294531901</v>
      </c>
      <c r="J4007" s="7">
        <v>-9.5993460410550596E-2</v>
      </c>
    </row>
    <row r="4008" spans="2:10" x14ac:dyDescent="0.2">
      <c r="B4008" s="7">
        <v>4</v>
      </c>
      <c r="C4008" s="7">
        <v>41</v>
      </c>
      <c r="D4008" s="7">
        <v>5.3802071190934997E-2</v>
      </c>
      <c r="E4008" s="7">
        <v>5.0636299507720799E-2</v>
      </c>
      <c r="G4008" s="7">
        <v>4</v>
      </c>
      <c r="H4008" s="7">
        <v>41</v>
      </c>
      <c r="I4008" s="7">
        <v>5.3634762613810998E-2</v>
      </c>
      <c r="J4008" s="7">
        <v>1.26132427048198E-2</v>
      </c>
    </row>
    <row r="4009" spans="2:10" x14ac:dyDescent="0.2">
      <c r="B4009" s="7">
        <v>5</v>
      </c>
      <c r="C4009" s="7">
        <v>41</v>
      </c>
      <c r="D4009" s="7">
        <v>4.8241637694278701E-2</v>
      </c>
      <c r="E4009" s="7">
        <v>2.78976437963223E-2</v>
      </c>
      <c r="G4009" s="7">
        <v>5</v>
      </c>
      <c r="H4009" s="7">
        <v>41</v>
      </c>
      <c r="I4009" s="7">
        <v>4.8489265224654701E-2</v>
      </c>
      <c r="J4009" s="7">
        <v>-5.0002333659495699E-3</v>
      </c>
    </row>
    <row r="4010" spans="2:10" x14ac:dyDescent="0.2">
      <c r="B4010" s="7">
        <v>6</v>
      </c>
      <c r="C4010" s="7">
        <v>41</v>
      </c>
      <c r="D4010" s="7">
        <v>-0.12839705135871099</v>
      </c>
      <c r="E4010" s="7">
        <v>-0.164201235230829</v>
      </c>
      <c r="G4010" s="7">
        <v>6</v>
      </c>
      <c r="H4010" s="7">
        <v>41</v>
      </c>
      <c r="I4010" s="7">
        <v>-0.126725151432625</v>
      </c>
      <c r="J4010" s="7">
        <v>-0.13736341627168999</v>
      </c>
    </row>
    <row r="4011" spans="2:10" x14ac:dyDescent="0.2">
      <c r="B4011" s="7">
        <v>7</v>
      </c>
      <c r="C4011" s="7">
        <v>41</v>
      </c>
      <c r="D4011" s="7">
        <v>1.24275425785934E-2</v>
      </c>
      <c r="E4011" s="7">
        <v>0.164609104241072</v>
      </c>
      <c r="G4011" s="7">
        <v>7</v>
      </c>
      <c r="H4011" s="7">
        <v>41</v>
      </c>
      <c r="I4011" s="7">
        <v>1.23375680041704E-2</v>
      </c>
      <c r="J4011" s="7">
        <v>0.17360616852791899</v>
      </c>
    </row>
    <row r="4012" spans="2:10" x14ac:dyDescent="0.2">
      <c r="B4012" s="7">
        <v>8</v>
      </c>
      <c r="C4012" s="7">
        <v>41</v>
      </c>
      <c r="D4012" s="7">
        <v>0.12068293405672501</v>
      </c>
      <c r="E4012" s="7">
        <v>2.20697022245009E-3</v>
      </c>
      <c r="G4012" s="7">
        <v>8</v>
      </c>
      <c r="H4012" s="7">
        <v>41</v>
      </c>
      <c r="I4012" s="7">
        <v>0.118468486703544</v>
      </c>
      <c r="J4012" s="7">
        <v>5.8953068337157098E-2</v>
      </c>
    </row>
    <row r="4013" spans="2:10" x14ac:dyDescent="0.2">
      <c r="B4013" s="7">
        <v>9</v>
      </c>
      <c r="C4013" s="7">
        <v>41</v>
      </c>
      <c r="D4013" s="7">
        <v>-0.12986318286837301</v>
      </c>
      <c r="E4013" s="7">
        <v>-0.188238796370921</v>
      </c>
      <c r="G4013" s="7">
        <v>9</v>
      </c>
      <c r="H4013" s="7">
        <v>41</v>
      </c>
      <c r="I4013" s="7">
        <v>-0.129164975237966</v>
      </c>
      <c r="J4013" s="7">
        <v>-0.22912464868778801</v>
      </c>
    </row>
    <row r="4014" spans="2:10" x14ac:dyDescent="0.2">
      <c r="B4014" s="7">
        <v>10</v>
      </c>
      <c r="C4014" s="7">
        <v>41</v>
      </c>
      <c r="D4014" s="7">
        <v>-7.3968647970163601E-2</v>
      </c>
      <c r="E4014" s="7">
        <v>-3.25822101284459E-2</v>
      </c>
      <c r="G4014" s="7">
        <v>10</v>
      </c>
      <c r="H4014" s="7">
        <v>41</v>
      </c>
      <c r="I4014" s="7">
        <v>-7.3297346420952494E-2</v>
      </c>
      <c r="J4014" s="7">
        <v>-6.7748821442474797E-3</v>
      </c>
    </row>
    <row r="4015" spans="2:10" x14ac:dyDescent="0.2">
      <c r="B4015" s="7">
        <v>11</v>
      </c>
      <c r="C4015" s="7">
        <v>41</v>
      </c>
      <c r="D4015" s="7">
        <v>-1.3494457587567499E-2</v>
      </c>
      <c r="E4015" s="7">
        <v>-9.2099525821753403E-2</v>
      </c>
      <c r="G4015" s="7">
        <v>11</v>
      </c>
      <c r="H4015" s="7">
        <v>41</v>
      </c>
      <c r="I4015" s="7">
        <v>-1.30525748455703E-2</v>
      </c>
      <c r="J4015" s="7">
        <v>-0.115059045787387</v>
      </c>
    </row>
    <row r="4016" spans="2:10" x14ac:dyDescent="0.2">
      <c r="B4016" s="7">
        <v>12</v>
      </c>
      <c r="C4016" s="7">
        <v>41</v>
      </c>
      <c r="D4016" s="7">
        <v>-4.1839324989256403E-2</v>
      </c>
      <c r="E4016" s="7">
        <v>0.13894043464101799</v>
      </c>
      <c r="G4016" s="7">
        <v>12</v>
      </c>
      <c r="H4016" s="7">
        <v>41</v>
      </c>
      <c r="I4016" s="7">
        <v>-4.09534633162476E-2</v>
      </c>
      <c r="J4016" s="7">
        <v>9.6478794849641503E-2</v>
      </c>
    </row>
    <row r="4017" spans="2:10" x14ac:dyDescent="0.2">
      <c r="B4017" s="7">
        <v>13</v>
      </c>
      <c r="C4017" s="7">
        <v>41</v>
      </c>
      <c r="D4017" s="7">
        <v>8.3318281881972194E-3</v>
      </c>
      <c r="E4017" s="7">
        <v>9.8605275158433897E-2</v>
      </c>
      <c r="G4017" s="7">
        <v>13</v>
      </c>
      <c r="H4017" s="7">
        <v>41</v>
      </c>
      <c r="I4017" s="7">
        <v>8.6942232147393401E-3</v>
      </c>
      <c r="J4017" s="7">
        <v>3.1986488746424499E-2</v>
      </c>
    </row>
    <row r="4018" spans="2:10" x14ac:dyDescent="0.2">
      <c r="B4018" s="7">
        <v>14</v>
      </c>
      <c r="C4018" s="7">
        <v>41</v>
      </c>
      <c r="D4018" s="7">
        <v>-5.1859253470753999E-2</v>
      </c>
      <c r="E4018" s="7">
        <v>-4.5903846272668899E-2</v>
      </c>
      <c r="G4018" s="7">
        <v>14</v>
      </c>
      <c r="H4018" s="7">
        <v>41</v>
      </c>
      <c r="I4018" s="7">
        <v>-5.08460352938922E-2</v>
      </c>
      <c r="J4018" s="7">
        <v>2.1785301976866098E-2</v>
      </c>
    </row>
    <row r="4019" spans="2:10" x14ac:dyDescent="0.2">
      <c r="B4019" s="7">
        <v>15</v>
      </c>
      <c r="C4019" s="7">
        <v>41</v>
      </c>
      <c r="D4019" s="7">
        <v>-5.2799464642474099E-2</v>
      </c>
      <c r="E4019" s="7">
        <v>1.0712542388635201E-2</v>
      </c>
      <c r="G4019" s="7">
        <v>15</v>
      </c>
      <c r="H4019" s="7">
        <v>41</v>
      </c>
      <c r="I4019" s="7">
        <v>-5.1150567460956302E-2</v>
      </c>
      <c r="J4019" s="7">
        <v>4.6125233118630097E-3</v>
      </c>
    </row>
    <row r="4020" spans="2:10" x14ac:dyDescent="0.2">
      <c r="B4020" s="7">
        <v>16</v>
      </c>
      <c r="C4020" s="7">
        <v>41</v>
      </c>
      <c r="D4020" s="7">
        <v>0.16144271551414899</v>
      </c>
      <c r="E4020" s="7">
        <v>5.52374660560737E-2</v>
      </c>
      <c r="G4020" s="7">
        <v>16</v>
      </c>
      <c r="H4020" s="7">
        <v>41</v>
      </c>
      <c r="I4020" s="7">
        <v>0.16044345156874901</v>
      </c>
      <c r="J4020" s="7">
        <v>-3.1030992096906299E-2</v>
      </c>
    </row>
    <row r="4021" spans="2:10" x14ac:dyDescent="0.2">
      <c r="B4021" s="7">
        <v>17</v>
      </c>
      <c r="C4021" s="7">
        <v>41</v>
      </c>
      <c r="D4021" s="7">
        <v>-0.20347159087862501</v>
      </c>
      <c r="E4021" s="7">
        <v>-0.18530136053551499</v>
      </c>
      <c r="G4021" s="7">
        <v>17</v>
      </c>
      <c r="H4021" s="7">
        <v>41</v>
      </c>
      <c r="I4021" s="7">
        <v>-0.20103520861017399</v>
      </c>
      <c r="J4021" s="7">
        <v>-0.20231446184163299</v>
      </c>
    </row>
    <row r="4022" spans="2:10" x14ac:dyDescent="0.2">
      <c r="B4022" s="7">
        <v>18</v>
      </c>
      <c r="C4022" s="7">
        <v>41</v>
      </c>
      <c r="D4022" s="7">
        <v>1.3001748225171601E-2</v>
      </c>
      <c r="E4022" s="7">
        <v>-1.50156391816374E-2</v>
      </c>
      <c r="G4022" s="7">
        <v>18</v>
      </c>
      <c r="H4022" s="7">
        <v>41</v>
      </c>
      <c r="I4022" s="7">
        <v>1.3432685583330399E-2</v>
      </c>
      <c r="J4022" s="7">
        <v>0.128857064569013</v>
      </c>
    </row>
    <row r="4023" spans="2:10" x14ac:dyDescent="0.2">
      <c r="B4023" s="7">
        <v>19</v>
      </c>
      <c r="C4023" s="7">
        <v>41</v>
      </c>
      <c r="D4023" s="7">
        <v>8.4501609982808604E-2</v>
      </c>
      <c r="E4023" s="7">
        <v>5.9532657174999698E-2</v>
      </c>
      <c r="G4023" s="7">
        <v>19</v>
      </c>
      <c r="H4023" s="7">
        <v>41</v>
      </c>
      <c r="I4023" s="7">
        <v>8.3558464123914405E-2</v>
      </c>
      <c r="J4023" s="7">
        <v>4.2373788833092597E-2</v>
      </c>
    </row>
    <row r="4024" spans="2:10" x14ac:dyDescent="0.2">
      <c r="B4024" s="7">
        <v>20</v>
      </c>
      <c r="C4024" s="7">
        <v>41</v>
      </c>
      <c r="D4024" s="7">
        <v>1.81942399231509E-2</v>
      </c>
      <c r="E4024" s="7">
        <v>3.6210967244993099E-2</v>
      </c>
      <c r="G4024" s="7">
        <v>20</v>
      </c>
      <c r="H4024" s="7">
        <v>41</v>
      </c>
      <c r="I4024" s="7">
        <v>1.80533161497856E-2</v>
      </c>
      <c r="J4024" s="7">
        <v>-4.3114733886445003E-2</v>
      </c>
    </row>
    <row r="4025" spans="2:10" x14ac:dyDescent="0.2">
      <c r="B4025" s="7">
        <v>21</v>
      </c>
      <c r="C4025" s="7">
        <v>41</v>
      </c>
      <c r="D4025" s="7">
        <v>-1.4154060573666499E-2</v>
      </c>
      <c r="E4025" s="7">
        <v>-0.103073262289936</v>
      </c>
      <c r="G4025" s="7">
        <v>21</v>
      </c>
      <c r="H4025" s="7">
        <v>41</v>
      </c>
      <c r="I4025" s="7">
        <v>-1.3943219838361999E-2</v>
      </c>
      <c r="J4025" s="7">
        <v>-1.1065329716288401E-2</v>
      </c>
    </row>
    <row r="4026" spans="2:10" x14ac:dyDescent="0.2">
      <c r="B4026" s="7">
        <v>22</v>
      </c>
      <c r="C4026" s="7">
        <v>41</v>
      </c>
      <c r="D4026" s="7">
        <v>3.5411513040223497E-2</v>
      </c>
      <c r="E4026" s="7">
        <v>-1.84859253199097E-2</v>
      </c>
      <c r="G4026" s="7">
        <v>22</v>
      </c>
      <c r="H4026" s="7">
        <v>41</v>
      </c>
      <c r="I4026" s="7">
        <v>3.5378693225375499E-2</v>
      </c>
      <c r="J4026" s="7">
        <v>-1.3098186283487599E-2</v>
      </c>
    </row>
    <row r="4027" spans="2:10" x14ac:dyDescent="0.2">
      <c r="B4027" s="7">
        <v>23</v>
      </c>
      <c r="C4027" s="7">
        <v>41</v>
      </c>
      <c r="D4027" s="7">
        <v>1.16698647920135E-2</v>
      </c>
      <c r="E4027" s="7">
        <v>-0.10690890543527801</v>
      </c>
      <c r="G4027" s="7">
        <v>23</v>
      </c>
      <c r="H4027" s="7">
        <v>41</v>
      </c>
      <c r="I4027" s="7">
        <v>1.18329925623808E-2</v>
      </c>
      <c r="J4027" s="7">
        <v>5.0940180701832798E-3</v>
      </c>
    </row>
    <row r="4028" spans="2:10" x14ac:dyDescent="0.2">
      <c r="B4028" s="7">
        <v>24</v>
      </c>
      <c r="C4028" s="7">
        <v>41</v>
      </c>
      <c r="D4028" s="7">
        <v>-1.3195150153634899E-2</v>
      </c>
      <c r="E4028" s="7">
        <v>-6.4273370725508996E-2</v>
      </c>
      <c r="G4028" s="7">
        <v>24</v>
      </c>
      <c r="H4028" s="7">
        <v>41</v>
      </c>
      <c r="I4028" s="7">
        <v>-1.27790454548737E-2</v>
      </c>
      <c r="J4028" s="7">
        <v>-2.3459386370408501E-2</v>
      </c>
    </row>
    <row r="4029" spans="2:10" x14ac:dyDescent="0.2">
      <c r="B4029" s="7">
        <v>25</v>
      </c>
      <c r="C4029" s="7">
        <v>41</v>
      </c>
      <c r="D4029" s="7">
        <v>0.232831084105312</v>
      </c>
      <c r="E4029" s="7">
        <v>0.167336746995217</v>
      </c>
      <c r="G4029" s="7">
        <v>25</v>
      </c>
      <c r="H4029" s="7">
        <v>41</v>
      </c>
      <c r="I4029" s="7">
        <v>0.231791904236541</v>
      </c>
      <c r="J4029" s="7">
        <v>0.121038559407063</v>
      </c>
    </row>
    <row r="4030" spans="2:10" x14ac:dyDescent="0.2">
      <c r="B4030" s="7">
        <v>26</v>
      </c>
      <c r="C4030" s="7">
        <v>41</v>
      </c>
      <c r="D4030" s="7">
        <v>8.3013397700384003E-2</v>
      </c>
      <c r="E4030" s="7">
        <v>-2.8427611538690601E-2</v>
      </c>
      <c r="G4030" s="7">
        <v>26</v>
      </c>
      <c r="H4030" s="7">
        <v>41</v>
      </c>
      <c r="I4030" s="7">
        <v>8.3068703326853593E-2</v>
      </c>
      <c r="J4030" s="7">
        <v>-2.71040409057264E-2</v>
      </c>
    </row>
    <row r="4031" spans="2:10" x14ac:dyDescent="0.2">
      <c r="B4031" s="7">
        <v>27</v>
      </c>
      <c r="C4031" s="7">
        <v>41</v>
      </c>
      <c r="D4031" s="7">
        <v>-1.9947934895777002E-2</v>
      </c>
      <c r="E4031" s="7">
        <v>0.162705615728269</v>
      </c>
      <c r="G4031" s="7">
        <v>27</v>
      </c>
      <c r="H4031" s="7">
        <v>41</v>
      </c>
      <c r="I4031" s="7">
        <v>-1.9572631963710001E-2</v>
      </c>
      <c r="J4031" s="7">
        <v>6.4019802127891295E-2</v>
      </c>
    </row>
    <row r="4032" spans="2:10" x14ac:dyDescent="0.2">
      <c r="B4032" s="7">
        <v>28</v>
      </c>
      <c r="C4032" s="7">
        <v>41</v>
      </c>
      <c r="D4032" s="7">
        <v>-0.18415720642010699</v>
      </c>
      <c r="E4032" s="7">
        <v>-0.20812933659421301</v>
      </c>
      <c r="G4032" s="7">
        <v>28</v>
      </c>
      <c r="H4032" s="7">
        <v>41</v>
      </c>
      <c r="I4032" s="7">
        <v>-0.18114799829477199</v>
      </c>
      <c r="J4032" s="7">
        <v>-0.17480029132456401</v>
      </c>
    </row>
    <row r="4033" spans="2:10" x14ac:dyDescent="0.2">
      <c r="B4033" s="7">
        <v>29</v>
      </c>
      <c r="C4033" s="7">
        <v>41</v>
      </c>
      <c r="D4033" s="7">
        <v>-2.2631542208957401E-2</v>
      </c>
      <c r="E4033" s="7">
        <v>7.5245465451068597E-2</v>
      </c>
      <c r="G4033" s="7">
        <v>29</v>
      </c>
      <c r="H4033" s="7">
        <v>41</v>
      </c>
      <c r="I4033" s="7">
        <v>-2.2317967947923699E-2</v>
      </c>
      <c r="J4033" s="7">
        <v>-6.8765804060158003E-2</v>
      </c>
    </row>
    <row r="4034" spans="2:10" x14ac:dyDescent="0.2">
      <c r="B4034" s="7">
        <v>30</v>
      </c>
      <c r="C4034" s="7">
        <v>41</v>
      </c>
      <c r="D4034" s="7">
        <v>0.159401824582664</v>
      </c>
      <c r="E4034" s="7">
        <v>0.112613923666618</v>
      </c>
      <c r="G4034" s="7">
        <v>30</v>
      </c>
      <c r="H4034" s="7">
        <v>41</v>
      </c>
      <c r="I4034" s="7">
        <v>0.15762844874659299</v>
      </c>
      <c r="J4034" s="7">
        <v>-1.92435508632673E-2</v>
      </c>
    </row>
    <row r="4035" spans="2:10" x14ac:dyDescent="0.2">
      <c r="B4035" s="7">
        <v>31</v>
      </c>
      <c r="C4035" s="7">
        <v>41</v>
      </c>
      <c r="D4035" s="7">
        <v>2.5392289546166701E-2</v>
      </c>
      <c r="E4035" s="7">
        <v>0.10799719926185999</v>
      </c>
      <c r="G4035" s="7">
        <v>31</v>
      </c>
      <c r="H4035" s="7">
        <v>41</v>
      </c>
      <c r="I4035" s="7">
        <v>2.4835532180382799E-2</v>
      </c>
      <c r="J4035" s="7">
        <v>8.9685945750470203E-2</v>
      </c>
    </row>
    <row r="4036" spans="2:10" x14ac:dyDescent="0.2">
      <c r="B4036" s="7">
        <v>32</v>
      </c>
      <c r="C4036" s="7">
        <v>41</v>
      </c>
      <c r="D4036" s="7">
        <v>7.77133436409372E-3</v>
      </c>
      <c r="E4036" s="7">
        <v>4.7741695337750301E-2</v>
      </c>
      <c r="G4036" s="7">
        <v>32</v>
      </c>
      <c r="H4036" s="7">
        <v>41</v>
      </c>
      <c r="I4036" s="7">
        <v>7.8004241109308498E-3</v>
      </c>
      <c r="J4036" s="7">
        <v>4.7516723973455299E-2</v>
      </c>
    </row>
    <row r="4037" spans="2:10" x14ac:dyDescent="0.2">
      <c r="B4037" s="7">
        <v>33</v>
      </c>
      <c r="C4037" s="7">
        <v>41</v>
      </c>
      <c r="D4037" s="7">
        <v>-7.0629668477750804E-2</v>
      </c>
      <c r="E4037" s="7">
        <v>4.1236196707523702E-2</v>
      </c>
      <c r="G4037" s="7">
        <v>33</v>
      </c>
      <c r="H4037" s="7">
        <v>41</v>
      </c>
      <c r="I4037" s="7">
        <v>-7.0893648100544701E-2</v>
      </c>
      <c r="J4037" s="7">
        <v>-9.3641693279753503E-3</v>
      </c>
    </row>
    <row r="4038" spans="2:10" x14ac:dyDescent="0.2">
      <c r="B4038" s="7">
        <v>34</v>
      </c>
      <c r="C4038" s="7">
        <v>41</v>
      </c>
      <c r="D4038" s="7">
        <v>1.8748809336356601E-2</v>
      </c>
      <c r="E4038" s="7">
        <v>1.9871874277299601E-2</v>
      </c>
      <c r="G4038" s="7">
        <v>34</v>
      </c>
      <c r="H4038" s="7">
        <v>41</v>
      </c>
      <c r="I4038" s="7">
        <v>1.8400702996720999E-2</v>
      </c>
      <c r="J4038" s="7">
        <v>4.3797031004295703E-2</v>
      </c>
    </row>
    <row r="4039" spans="2:10" x14ac:dyDescent="0.2">
      <c r="B4039" s="7">
        <v>35</v>
      </c>
      <c r="C4039" s="7">
        <v>41</v>
      </c>
      <c r="D4039" s="7">
        <v>0.105039870956617</v>
      </c>
      <c r="E4039" s="7">
        <v>-7.5002083346191696E-3</v>
      </c>
      <c r="G4039" s="7">
        <v>35</v>
      </c>
      <c r="H4039" s="7">
        <v>41</v>
      </c>
      <c r="I4039" s="7">
        <v>0.102919087530665</v>
      </c>
      <c r="J4039" s="7">
        <v>-2.8394459308500999E-2</v>
      </c>
    </row>
    <row r="4040" spans="2:10" x14ac:dyDescent="0.2">
      <c r="B4040" s="7">
        <v>36</v>
      </c>
      <c r="C4040" s="7">
        <v>41</v>
      </c>
      <c r="D4040" s="7">
        <v>6.6895839440654498E-2</v>
      </c>
      <c r="E4040" s="7">
        <v>-3.5991805820360802E-2</v>
      </c>
      <c r="G4040" s="7">
        <v>36</v>
      </c>
      <c r="H4040" s="7">
        <v>41</v>
      </c>
      <c r="I4040" s="7">
        <v>6.6183754882761306E-2</v>
      </c>
      <c r="J4040" s="7">
        <v>-9.5863533930692996E-2</v>
      </c>
    </row>
    <row r="4041" spans="2:10" x14ac:dyDescent="0.2">
      <c r="B4041" s="7">
        <v>37</v>
      </c>
      <c r="C4041" s="7">
        <v>41</v>
      </c>
      <c r="D4041" s="7">
        <v>6.1743729876091898E-2</v>
      </c>
      <c r="E4041" s="7">
        <v>5.1192075978292499E-2</v>
      </c>
      <c r="G4041" s="7">
        <v>37</v>
      </c>
      <c r="H4041" s="7">
        <v>41</v>
      </c>
      <c r="I4041" s="7">
        <v>6.1156853323932801E-2</v>
      </c>
      <c r="J4041" s="7">
        <v>7.6065553532341595E-2</v>
      </c>
    </row>
    <row r="4042" spans="2:10" x14ac:dyDescent="0.2">
      <c r="B4042" s="7">
        <v>38</v>
      </c>
      <c r="C4042" s="7">
        <v>41</v>
      </c>
      <c r="D4042" s="7">
        <v>1.76381569260151E-2</v>
      </c>
      <c r="E4042" s="7">
        <v>5.4418660991583302E-2</v>
      </c>
      <c r="G4042" s="7">
        <v>38</v>
      </c>
      <c r="H4042" s="7">
        <v>41</v>
      </c>
      <c r="I4042" s="7">
        <v>1.7819434516916002E-2</v>
      </c>
      <c r="J4042" s="7">
        <v>-5.4528225676856203E-2</v>
      </c>
    </row>
    <row r="4043" spans="2:10" x14ac:dyDescent="0.2">
      <c r="B4043" s="7">
        <v>39</v>
      </c>
      <c r="C4043" s="7">
        <v>41</v>
      </c>
      <c r="D4043" s="7">
        <v>8.4356739547057896E-3</v>
      </c>
      <c r="E4043" s="7">
        <v>3.4166176958283501E-2</v>
      </c>
      <c r="G4043" s="7">
        <v>39</v>
      </c>
      <c r="H4043" s="7">
        <v>41</v>
      </c>
      <c r="I4043" s="7">
        <v>8.9911097024710802E-3</v>
      </c>
      <c r="J4043" s="7">
        <v>-0.10029647644209</v>
      </c>
    </row>
    <row r="4044" spans="2:10" x14ac:dyDescent="0.2">
      <c r="B4044" s="7">
        <v>40</v>
      </c>
      <c r="C4044" s="7">
        <v>41</v>
      </c>
      <c r="D4044" s="7">
        <v>3.5605282778355701E-2</v>
      </c>
      <c r="E4044" s="7">
        <v>-3.20056874610994E-2</v>
      </c>
      <c r="G4044" s="7">
        <v>40</v>
      </c>
      <c r="H4044" s="7">
        <v>41</v>
      </c>
      <c r="I4044" s="7">
        <v>3.5426163828420301E-2</v>
      </c>
      <c r="J4044" s="7">
        <v>3.1328559744991903E-4</v>
      </c>
    </row>
    <row r="4045" spans="2:10" x14ac:dyDescent="0.2">
      <c r="B4045" s="7">
        <v>41</v>
      </c>
      <c r="C4045" s="7">
        <v>41</v>
      </c>
      <c r="D4045" s="7">
        <v>0.100147944763654</v>
      </c>
      <c r="E4045" s="7">
        <v>8.7397289574401099E-2</v>
      </c>
      <c r="G4045" s="7">
        <v>41</v>
      </c>
      <c r="H4045" s="7">
        <v>41</v>
      </c>
      <c r="I4045" s="7">
        <v>9.8859485678195497E-2</v>
      </c>
      <c r="J4045" s="7">
        <v>0.139917759969855</v>
      </c>
    </row>
    <row r="4046" spans="2:10" x14ac:dyDescent="0.2">
      <c r="B4046" s="7">
        <v>42</v>
      </c>
      <c r="C4046" s="7">
        <v>41</v>
      </c>
      <c r="D4046" s="7">
        <v>-1.68818979321088E-2</v>
      </c>
      <c r="E4046" s="7">
        <v>0.13222553560957601</v>
      </c>
      <c r="G4046" s="7">
        <v>42</v>
      </c>
      <c r="H4046" s="7">
        <v>41</v>
      </c>
      <c r="I4046" s="7">
        <v>-1.5779516635856101E-2</v>
      </c>
      <c r="J4046" s="7">
        <v>-2.5369675074724499E-2</v>
      </c>
    </row>
    <row r="4047" spans="2:10" x14ac:dyDescent="0.2">
      <c r="B4047" s="7">
        <v>43</v>
      </c>
      <c r="C4047" s="7">
        <v>41</v>
      </c>
      <c r="D4047" s="7">
        <v>1.3972399559104801E-2</v>
      </c>
      <c r="E4047" s="7">
        <v>-3.63750836534713E-2</v>
      </c>
      <c r="G4047" s="7">
        <v>43</v>
      </c>
      <c r="H4047" s="7">
        <v>41</v>
      </c>
      <c r="I4047" s="7">
        <v>1.4142837004627E-2</v>
      </c>
      <c r="J4047" s="7">
        <v>7.6721866528661295E-2</v>
      </c>
    </row>
    <row r="4048" spans="2:10" x14ac:dyDescent="0.2">
      <c r="B4048" s="7">
        <v>44</v>
      </c>
      <c r="C4048" s="7">
        <v>41</v>
      </c>
      <c r="D4048" s="7">
        <v>7.9035753411053705E-2</v>
      </c>
      <c r="E4048" s="7">
        <v>9.6149363587228406E-2</v>
      </c>
      <c r="G4048" s="7">
        <v>44</v>
      </c>
      <c r="H4048" s="7">
        <v>41</v>
      </c>
      <c r="I4048" s="7">
        <v>7.8308927569432599E-2</v>
      </c>
      <c r="J4048" s="7">
        <v>-0.10549774448971599</v>
      </c>
    </row>
    <row r="4049" spans="2:10" x14ac:dyDescent="0.2">
      <c r="B4049" s="7">
        <v>45</v>
      </c>
      <c r="C4049" s="7">
        <v>41</v>
      </c>
      <c r="D4049" s="7">
        <v>4.4642229465864602E-2</v>
      </c>
      <c r="E4049" s="7">
        <v>0.159353359006429</v>
      </c>
      <c r="G4049" s="7">
        <v>45</v>
      </c>
      <c r="H4049" s="7">
        <v>41</v>
      </c>
      <c r="I4049" s="7">
        <v>4.4325836549374401E-2</v>
      </c>
      <c r="J4049" s="7">
        <v>-3.1210985116366899E-2</v>
      </c>
    </row>
    <row r="4050" spans="2:10" x14ac:dyDescent="0.2">
      <c r="B4050" s="7">
        <v>46</v>
      </c>
      <c r="C4050" s="7">
        <v>41</v>
      </c>
      <c r="D4050" s="7">
        <v>0.13696167933185199</v>
      </c>
      <c r="E4050" s="7">
        <v>0.11465093748958401</v>
      </c>
      <c r="G4050" s="7">
        <v>46</v>
      </c>
      <c r="H4050" s="7">
        <v>41</v>
      </c>
      <c r="I4050" s="7">
        <v>0.13559094183081999</v>
      </c>
      <c r="J4050" s="7">
        <v>7.0338186028985603E-2</v>
      </c>
    </row>
    <row r="4051" spans="2:10" x14ac:dyDescent="0.2">
      <c r="B4051" s="7">
        <v>47</v>
      </c>
      <c r="C4051" s="7">
        <v>41</v>
      </c>
      <c r="D4051" s="7">
        <v>-2.1231315400919801E-2</v>
      </c>
      <c r="E4051" s="7">
        <v>0.11605791007038101</v>
      </c>
      <c r="G4051" s="7">
        <v>47</v>
      </c>
      <c r="H4051" s="7">
        <v>41</v>
      </c>
      <c r="I4051" s="7">
        <v>-2.11185459173109E-2</v>
      </c>
      <c r="J4051" s="7">
        <v>4.9697070436570498E-2</v>
      </c>
    </row>
    <row r="4052" spans="2:10" x14ac:dyDescent="0.2">
      <c r="B4052" s="7">
        <v>48</v>
      </c>
      <c r="C4052" s="7">
        <v>41</v>
      </c>
      <c r="D4052" s="7">
        <v>-2.87715367453556E-2</v>
      </c>
      <c r="E4052" s="7">
        <v>-4.2507296097014098E-2</v>
      </c>
      <c r="G4052" s="7">
        <v>48</v>
      </c>
      <c r="H4052" s="7">
        <v>41</v>
      </c>
      <c r="I4052" s="7">
        <v>-2.7589160010834699E-2</v>
      </c>
      <c r="J4052" s="7">
        <v>-3.6326383105649299E-2</v>
      </c>
    </row>
    <row r="4053" spans="2:10" x14ac:dyDescent="0.2">
      <c r="B4053" s="7">
        <v>49</v>
      </c>
      <c r="C4053" s="7">
        <v>41</v>
      </c>
      <c r="D4053" s="7">
        <v>3.5408662861991402E-2</v>
      </c>
      <c r="E4053" s="7">
        <v>0.106590707931996</v>
      </c>
      <c r="G4053" s="7">
        <v>49</v>
      </c>
      <c r="H4053" s="7">
        <v>41</v>
      </c>
      <c r="I4053" s="7">
        <v>3.5322518460835901E-2</v>
      </c>
      <c r="J4053" s="7">
        <v>2.69743513916261E-2</v>
      </c>
    </row>
    <row r="4054" spans="2:10" x14ac:dyDescent="0.2">
      <c r="B4054" s="7">
        <v>50</v>
      </c>
      <c r="C4054" s="7">
        <v>41</v>
      </c>
      <c r="D4054" s="7">
        <v>-2.2926375369323199E-2</v>
      </c>
      <c r="E4054" s="7">
        <v>3.0112507989947801E-2</v>
      </c>
      <c r="G4054" s="7">
        <v>50</v>
      </c>
      <c r="H4054" s="7">
        <v>41</v>
      </c>
      <c r="I4054" s="7">
        <v>-2.3123177206699101E-2</v>
      </c>
      <c r="J4054" s="7">
        <v>2.3392091338774201E-3</v>
      </c>
    </row>
    <row r="4055" spans="2:10" x14ac:dyDescent="0.2">
      <c r="B4055" s="7">
        <v>51</v>
      </c>
      <c r="C4055" s="7">
        <v>41</v>
      </c>
      <c r="D4055" s="7">
        <v>3.45982883736475E-2</v>
      </c>
      <c r="E4055" s="7">
        <v>3.2433874389507601E-2</v>
      </c>
      <c r="G4055" s="7">
        <v>51</v>
      </c>
      <c r="H4055" s="7">
        <v>41</v>
      </c>
      <c r="I4055" s="7">
        <v>3.4464158855822498E-2</v>
      </c>
      <c r="J4055" s="7">
        <v>1.6446887221194501E-2</v>
      </c>
    </row>
    <row r="4056" spans="2:10" x14ac:dyDescent="0.2">
      <c r="B4056" s="7">
        <v>52</v>
      </c>
      <c r="C4056" s="7">
        <v>41</v>
      </c>
      <c r="D4056" s="7">
        <v>3.1011439018619998E-3</v>
      </c>
      <c r="E4056" s="7">
        <v>5.3669514463615897E-2</v>
      </c>
      <c r="G4056" s="7">
        <v>52</v>
      </c>
      <c r="H4056" s="7">
        <v>41</v>
      </c>
      <c r="I4056" s="7">
        <v>3.6850138597159798E-3</v>
      </c>
      <c r="J4056" s="7">
        <v>-2.0190245804183601E-2</v>
      </c>
    </row>
    <row r="4057" spans="2:10" x14ac:dyDescent="0.2">
      <c r="B4057" s="7">
        <v>53</v>
      </c>
      <c r="C4057" s="7">
        <v>41</v>
      </c>
      <c r="D4057" s="7">
        <v>-0.21944826029582501</v>
      </c>
      <c r="E4057" s="7">
        <v>-0.16862456013054</v>
      </c>
      <c r="G4057" s="7">
        <v>53</v>
      </c>
      <c r="H4057" s="7">
        <v>41</v>
      </c>
      <c r="I4057" s="7">
        <v>-0.21443504787526199</v>
      </c>
      <c r="J4057" s="7">
        <v>-0.17744652192441901</v>
      </c>
    </row>
    <row r="4058" spans="2:10" x14ac:dyDescent="0.2">
      <c r="B4058" s="7">
        <v>54</v>
      </c>
      <c r="C4058" s="7">
        <v>41</v>
      </c>
      <c r="D4058" s="7">
        <v>2.8957783120841199E-2</v>
      </c>
      <c r="E4058" s="7">
        <v>9.9625552850875806E-2</v>
      </c>
      <c r="G4058" s="7">
        <v>54</v>
      </c>
      <c r="H4058" s="7">
        <v>41</v>
      </c>
      <c r="I4058" s="7">
        <v>2.8934960552012601E-2</v>
      </c>
      <c r="J4058" s="7">
        <v>1.09933539697664E-2</v>
      </c>
    </row>
    <row r="4059" spans="2:10" x14ac:dyDescent="0.2">
      <c r="B4059" s="7">
        <v>55</v>
      </c>
      <c r="C4059" s="7">
        <v>41</v>
      </c>
      <c r="D4059" s="7">
        <v>8.2776612679811706E-2</v>
      </c>
      <c r="E4059" s="7">
        <v>0.13969020391765399</v>
      </c>
      <c r="G4059" s="7">
        <v>55</v>
      </c>
      <c r="H4059" s="7">
        <v>41</v>
      </c>
      <c r="I4059" s="7">
        <v>8.2083538435382394E-2</v>
      </c>
      <c r="J4059" s="7">
        <v>-7.6479104776794305E-4</v>
      </c>
    </row>
    <row r="4060" spans="2:10" x14ac:dyDescent="0.2">
      <c r="B4060" s="7">
        <v>56</v>
      </c>
      <c r="C4060" s="7">
        <v>41</v>
      </c>
      <c r="D4060" s="7">
        <v>9.7557922828343593E-2</v>
      </c>
      <c r="E4060" s="7">
        <v>1.3804452367654801E-2</v>
      </c>
      <c r="G4060" s="7">
        <v>56</v>
      </c>
      <c r="H4060" s="7">
        <v>41</v>
      </c>
      <c r="I4060" s="7">
        <v>9.7611195244272905E-2</v>
      </c>
      <c r="J4060" s="7">
        <v>-3.4811390496345899E-2</v>
      </c>
    </row>
    <row r="4061" spans="2:10" x14ac:dyDescent="0.2">
      <c r="B4061" s="7">
        <v>57</v>
      </c>
      <c r="C4061" s="7">
        <v>41</v>
      </c>
      <c r="D4061" s="7">
        <v>4.3616404236885798E-3</v>
      </c>
      <c r="E4061" s="7">
        <v>2.8273451060432098E-2</v>
      </c>
      <c r="G4061" s="7">
        <v>57</v>
      </c>
      <c r="H4061" s="7">
        <v>41</v>
      </c>
      <c r="I4061" s="7">
        <v>4.5515700635192502E-3</v>
      </c>
      <c r="J4061" s="7">
        <v>-5.5800314641764701E-2</v>
      </c>
    </row>
    <row r="4062" spans="2:10" x14ac:dyDescent="0.2">
      <c r="B4062" s="7">
        <v>58</v>
      </c>
      <c r="C4062" s="7">
        <v>41</v>
      </c>
      <c r="D4062" s="7">
        <v>4.1828014489912101E-2</v>
      </c>
      <c r="E4062" s="7">
        <v>-2.6335892538899199E-2</v>
      </c>
      <c r="G4062" s="7">
        <v>58</v>
      </c>
      <c r="H4062" s="7">
        <v>41</v>
      </c>
      <c r="I4062" s="7">
        <v>4.1749033000723301E-2</v>
      </c>
      <c r="J4062" s="7">
        <v>-7.4546920316134205E-2</v>
      </c>
    </row>
    <row r="4063" spans="2:10" x14ac:dyDescent="0.2">
      <c r="B4063" s="7">
        <v>59</v>
      </c>
      <c r="C4063" s="7">
        <v>41</v>
      </c>
      <c r="D4063" s="7">
        <v>-6.50392760922891E-3</v>
      </c>
      <c r="E4063" s="7">
        <v>-1.18267419416451E-2</v>
      </c>
      <c r="G4063" s="7">
        <v>59</v>
      </c>
      <c r="H4063" s="7">
        <v>41</v>
      </c>
      <c r="I4063" s="7">
        <v>-5.8276255683242803E-3</v>
      </c>
      <c r="J4063" s="7">
        <v>4.19328384587416E-2</v>
      </c>
    </row>
    <row r="4064" spans="2:10" x14ac:dyDescent="0.2">
      <c r="B4064" s="7">
        <v>60</v>
      </c>
      <c r="C4064" s="7">
        <v>41</v>
      </c>
      <c r="D4064" s="7">
        <v>6.3388452293404299E-2</v>
      </c>
      <c r="E4064" s="7">
        <v>0.132779497732018</v>
      </c>
      <c r="G4064" s="7">
        <v>60</v>
      </c>
      <c r="H4064" s="7">
        <v>41</v>
      </c>
      <c r="I4064" s="7">
        <v>6.3037898235103598E-2</v>
      </c>
      <c r="J4064" s="7">
        <v>-4.6416853378653797E-2</v>
      </c>
    </row>
    <row r="4065" spans="2:10" x14ac:dyDescent="0.2">
      <c r="B4065" s="7">
        <v>61</v>
      </c>
      <c r="C4065" s="7">
        <v>41</v>
      </c>
      <c r="D4065" s="7">
        <v>-0.109682477468574</v>
      </c>
      <c r="E4065" s="7">
        <v>-0.15319264316624301</v>
      </c>
      <c r="G4065" s="7">
        <v>61</v>
      </c>
      <c r="H4065" s="7">
        <v>41</v>
      </c>
      <c r="I4065" s="7">
        <v>-0.108614251371504</v>
      </c>
      <c r="J4065" s="7">
        <v>-0.123328328177083</v>
      </c>
    </row>
    <row r="4066" spans="2:10" x14ac:dyDescent="0.2">
      <c r="B4066" s="7">
        <v>62</v>
      </c>
      <c r="C4066" s="7">
        <v>41</v>
      </c>
      <c r="D4066" s="7">
        <v>1.1882448141614399E-2</v>
      </c>
      <c r="E4066" s="7">
        <v>3.2162829417750102E-2</v>
      </c>
      <c r="G4066" s="7">
        <v>62</v>
      </c>
      <c r="H4066" s="7">
        <v>41</v>
      </c>
      <c r="I4066" s="7">
        <v>1.22397965451668E-2</v>
      </c>
      <c r="J4066" s="7">
        <v>-3.05738135148701E-2</v>
      </c>
    </row>
    <row r="4067" spans="2:10" x14ac:dyDescent="0.2">
      <c r="B4067" s="7">
        <v>63</v>
      </c>
      <c r="C4067" s="7">
        <v>41</v>
      </c>
      <c r="D4067" s="7">
        <v>-0.21104818587385099</v>
      </c>
      <c r="E4067" s="7">
        <v>-0.10954687332767001</v>
      </c>
      <c r="G4067" s="7">
        <v>63</v>
      </c>
      <c r="H4067" s="7">
        <v>41</v>
      </c>
      <c r="I4067" s="7">
        <v>-0.20603394981478099</v>
      </c>
      <c r="J4067" s="7">
        <v>-0.19683858668552101</v>
      </c>
    </row>
    <row r="4068" spans="2:10" x14ac:dyDescent="0.2">
      <c r="B4068" s="7">
        <v>64</v>
      </c>
      <c r="C4068" s="7">
        <v>41</v>
      </c>
      <c r="D4068" s="7">
        <v>-0.111804274516032</v>
      </c>
      <c r="E4068" s="7">
        <v>-2.17097389694185E-2</v>
      </c>
      <c r="G4068" s="7">
        <v>64</v>
      </c>
      <c r="H4068" s="7">
        <v>41</v>
      </c>
      <c r="I4068" s="7">
        <v>-0.11244453307544899</v>
      </c>
      <c r="J4068" s="7">
        <v>4.1053488041081103E-2</v>
      </c>
    </row>
    <row r="4069" spans="2:10" x14ac:dyDescent="0.2">
      <c r="B4069" s="7">
        <v>65</v>
      </c>
      <c r="C4069" s="7">
        <v>41</v>
      </c>
      <c r="D4069" s="7">
        <v>-7.0295304097374597E-2</v>
      </c>
      <c r="E4069" s="7">
        <v>-8.4626230734519595E-2</v>
      </c>
      <c r="G4069" s="7">
        <v>65</v>
      </c>
      <c r="H4069" s="7">
        <v>41</v>
      </c>
      <c r="I4069" s="7">
        <v>-6.93008931764858E-2</v>
      </c>
      <c r="J4069" s="7">
        <v>-9.5515476268395197E-2</v>
      </c>
    </row>
    <row r="4070" spans="2:10" x14ac:dyDescent="0.2">
      <c r="B4070" s="7">
        <v>66</v>
      </c>
      <c r="C4070" s="7">
        <v>41</v>
      </c>
      <c r="D4070" s="7">
        <v>0.17180958027220999</v>
      </c>
      <c r="E4070" s="7">
        <v>0.16736943407051499</v>
      </c>
      <c r="G4070" s="7">
        <v>66</v>
      </c>
      <c r="H4070" s="7">
        <v>41</v>
      </c>
      <c r="I4070" s="7">
        <v>0.16909386673902599</v>
      </c>
      <c r="J4070" s="7">
        <v>-1.75470098171893E-3</v>
      </c>
    </row>
    <row r="4071" spans="2:10" x14ac:dyDescent="0.2">
      <c r="B4071" s="7">
        <v>67</v>
      </c>
      <c r="C4071" s="7">
        <v>41</v>
      </c>
      <c r="D4071" s="7">
        <v>1.24158204838398E-3</v>
      </c>
      <c r="E4071" s="7">
        <v>-2.75997110026793E-2</v>
      </c>
      <c r="G4071" s="7">
        <v>67</v>
      </c>
      <c r="H4071" s="7">
        <v>41</v>
      </c>
      <c r="I4071" s="7">
        <v>1.3765979935023199E-3</v>
      </c>
      <c r="J4071" s="7">
        <v>-6.4093208605061E-2</v>
      </c>
    </row>
    <row r="4072" spans="2:10" x14ac:dyDescent="0.2">
      <c r="B4072" s="7">
        <v>68</v>
      </c>
      <c r="C4072" s="7">
        <v>41</v>
      </c>
      <c r="D4072" s="7">
        <v>5.34901383256337E-2</v>
      </c>
      <c r="E4072" s="7">
        <v>2.8521813556288599E-2</v>
      </c>
      <c r="G4072" s="7">
        <v>68</v>
      </c>
      <c r="H4072" s="7">
        <v>41</v>
      </c>
      <c r="I4072" s="7">
        <v>5.32528814108666E-2</v>
      </c>
      <c r="J4072" s="7">
        <v>3.3301055074776501E-2</v>
      </c>
    </row>
    <row r="4073" spans="2:10" x14ac:dyDescent="0.2">
      <c r="B4073" s="7">
        <v>69</v>
      </c>
      <c r="C4073" s="7">
        <v>41</v>
      </c>
      <c r="D4073" s="7">
        <v>-0.16800144453103999</v>
      </c>
      <c r="E4073" s="7">
        <v>-0.17561320718149701</v>
      </c>
      <c r="G4073" s="7">
        <v>69</v>
      </c>
      <c r="H4073" s="7">
        <v>41</v>
      </c>
      <c r="I4073" s="7">
        <v>-0.16421404937267201</v>
      </c>
      <c r="J4073" s="7">
        <v>-0.11793648680647301</v>
      </c>
    </row>
    <row r="4074" spans="2:10" x14ac:dyDescent="0.2">
      <c r="B4074" s="7">
        <v>70</v>
      </c>
      <c r="C4074" s="7">
        <v>41</v>
      </c>
      <c r="D4074" s="7">
        <v>-0.20540563799810799</v>
      </c>
      <c r="E4074" s="7">
        <v>-0.17060936329249199</v>
      </c>
      <c r="G4074" s="7">
        <v>70</v>
      </c>
      <c r="H4074" s="7">
        <v>41</v>
      </c>
      <c r="I4074" s="7">
        <v>-0.19765804571029899</v>
      </c>
      <c r="J4074" s="7">
        <v>-0.239301375960321</v>
      </c>
    </row>
    <row r="4075" spans="2:10" x14ac:dyDescent="0.2">
      <c r="B4075" s="7">
        <v>71</v>
      </c>
      <c r="C4075" s="7">
        <v>41</v>
      </c>
      <c r="D4075" s="7">
        <v>4.2147716101812401E-2</v>
      </c>
      <c r="E4075" s="7">
        <v>-1.9641803985297902E-2</v>
      </c>
      <c r="G4075" s="7">
        <v>71</v>
      </c>
      <c r="H4075" s="7">
        <v>41</v>
      </c>
      <c r="I4075" s="7">
        <v>4.21925087209232E-2</v>
      </c>
      <c r="J4075" s="7">
        <v>5.2340364634469297E-2</v>
      </c>
    </row>
    <row r="4076" spans="2:10" x14ac:dyDescent="0.2">
      <c r="B4076" s="7">
        <v>72</v>
      </c>
      <c r="C4076" s="7">
        <v>41</v>
      </c>
      <c r="D4076" s="7">
        <v>-5.9359865649248897E-3</v>
      </c>
      <c r="E4076" s="7">
        <v>4.0712575750179197E-2</v>
      </c>
      <c r="G4076" s="7">
        <v>72</v>
      </c>
      <c r="H4076" s="7">
        <v>41</v>
      </c>
      <c r="I4076" s="7">
        <v>-5.5610931906908698E-3</v>
      </c>
      <c r="J4076" s="7">
        <v>-2.28492785880565E-2</v>
      </c>
    </row>
    <row r="4077" spans="2:10" x14ac:dyDescent="0.2">
      <c r="B4077" s="7">
        <v>73</v>
      </c>
      <c r="C4077" s="7">
        <v>41</v>
      </c>
      <c r="D4077" s="7">
        <v>7.9626675511860895E-2</v>
      </c>
      <c r="E4077" s="7">
        <v>-6.8031986366373004E-2</v>
      </c>
      <c r="G4077" s="7">
        <v>73</v>
      </c>
      <c r="H4077" s="7">
        <v>41</v>
      </c>
      <c r="I4077" s="7">
        <v>7.9045568741431496E-2</v>
      </c>
      <c r="J4077" s="7">
        <v>-0.103576881705395</v>
      </c>
    </row>
    <row r="4078" spans="2:10" x14ac:dyDescent="0.2">
      <c r="B4078" s="7">
        <v>74</v>
      </c>
      <c r="C4078" s="7">
        <v>41</v>
      </c>
      <c r="D4078" s="7">
        <v>1.06027029240146E-2</v>
      </c>
      <c r="E4078" s="7">
        <v>-0.102598392199475</v>
      </c>
      <c r="G4078" s="7">
        <v>74</v>
      </c>
      <c r="H4078" s="7">
        <v>41</v>
      </c>
      <c r="I4078" s="7">
        <v>1.06819175909489E-2</v>
      </c>
      <c r="J4078" s="7">
        <v>2.5467360251633799E-2</v>
      </c>
    </row>
    <row r="4079" spans="2:10" x14ac:dyDescent="0.2">
      <c r="B4079" s="7">
        <v>75</v>
      </c>
      <c r="C4079" s="7">
        <v>41</v>
      </c>
      <c r="D4079" s="7">
        <v>-0.15221522845045901</v>
      </c>
      <c r="E4079" s="7">
        <v>-0.154037161152804</v>
      </c>
      <c r="G4079" s="7">
        <v>75</v>
      </c>
      <c r="H4079" s="7">
        <v>41</v>
      </c>
      <c r="I4079" s="7">
        <v>-0.15087227059838401</v>
      </c>
      <c r="J4079" s="7">
        <v>-0.18051926169846599</v>
      </c>
    </row>
    <row r="4080" spans="2:10" x14ac:dyDescent="0.2">
      <c r="B4080" s="7">
        <v>76</v>
      </c>
      <c r="C4080" s="7">
        <v>41</v>
      </c>
      <c r="D4080" s="7">
        <v>-3.8567459156951103E-2</v>
      </c>
      <c r="E4080" s="7">
        <v>1.43737886664272E-2</v>
      </c>
      <c r="G4080" s="7">
        <v>76</v>
      </c>
      <c r="H4080" s="7">
        <v>41</v>
      </c>
      <c r="I4080" s="7">
        <v>-3.7467727977972501E-2</v>
      </c>
      <c r="J4080" s="7">
        <v>4.0404263030268298E-2</v>
      </c>
    </row>
    <row r="4081" spans="2:10" x14ac:dyDescent="0.2">
      <c r="B4081" s="7">
        <v>77</v>
      </c>
      <c r="C4081" s="7">
        <v>41</v>
      </c>
      <c r="D4081" s="7">
        <v>7.2913149244895295E-2</v>
      </c>
      <c r="E4081" s="7">
        <v>7.3728194634519198E-2</v>
      </c>
      <c r="G4081" s="7">
        <v>77</v>
      </c>
      <c r="H4081" s="7">
        <v>41</v>
      </c>
      <c r="I4081" s="7">
        <v>7.1880548829504703E-2</v>
      </c>
      <c r="J4081" s="7">
        <v>7.4728423278180899E-4</v>
      </c>
    </row>
    <row r="4082" spans="2:10" x14ac:dyDescent="0.2">
      <c r="B4082" s="7">
        <v>78</v>
      </c>
      <c r="C4082" s="7">
        <v>41</v>
      </c>
      <c r="D4082" s="7">
        <v>3.5531172265487902E-2</v>
      </c>
      <c r="E4082" s="7">
        <v>4.5273350800448101E-2</v>
      </c>
      <c r="G4082" s="7">
        <v>78</v>
      </c>
      <c r="H4082" s="7">
        <v>41</v>
      </c>
      <c r="I4082" s="7">
        <v>3.5698736657275597E-2</v>
      </c>
      <c r="J4082" s="7">
        <v>0.10994856312573401</v>
      </c>
    </row>
    <row r="4083" spans="2:10" x14ac:dyDescent="0.2">
      <c r="B4083" s="7">
        <v>79</v>
      </c>
      <c r="C4083" s="7">
        <v>41</v>
      </c>
      <c r="D4083" s="7">
        <v>5.2709273927105102E-2</v>
      </c>
      <c r="E4083" s="7">
        <v>8.4095097615770997E-2</v>
      </c>
      <c r="G4083" s="7">
        <v>79</v>
      </c>
      <c r="H4083" s="7">
        <v>41</v>
      </c>
      <c r="I4083" s="7">
        <v>5.2252972522086202E-2</v>
      </c>
      <c r="J4083" s="7">
        <v>-0.14299079235392101</v>
      </c>
    </row>
    <row r="4084" spans="2:10" x14ac:dyDescent="0.2">
      <c r="B4084" s="7">
        <v>80</v>
      </c>
      <c r="C4084" s="7">
        <v>41</v>
      </c>
      <c r="D4084" s="7">
        <v>7.7056370589072998E-2</v>
      </c>
      <c r="E4084" s="7">
        <v>1.8988173202540499E-2</v>
      </c>
      <c r="G4084" s="7">
        <v>80</v>
      </c>
      <c r="H4084" s="7">
        <v>41</v>
      </c>
      <c r="I4084" s="7">
        <v>7.7044330910041495E-2</v>
      </c>
      <c r="J4084" s="7">
        <v>3.9940426329927404E-3</v>
      </c>
    </row>
    <row r="4085" spans="2:10" x14ac:dyDescent="0.2">
      <c r="B4085" s="7">
        <v>81</v>
      </c>
      <c r="C4085" s="7">
        <v>41</v>
      </c>
      <c r="D4085" s="7">
        <v>5.3703758490842197E-2</v>
      </c>
      <c r="E4085" s="7">
        <v>0.103241679048929</v>
      </c>
      <c r="G4085" s="7">
        <v>81</v>
      </c>
      <c r="H4085" s="7">
        <v>41</v>
      </c>
      <c r="I4085" s="7">
        <v>5.2968695436416802E-2</v>
      </c>
      <c r="J4085" s="7">
        <v>-0.13089092859542301</v>
      </c>
    </row>
    <row r="4086" spans="2:10" x14ac:dyDescent="0.2">
      <c r="B4086" s="7">
        <v>82</v>
      </c>
      <c r="C4086" s="7">
        <v>41</v>
      </c>
      <c r="D4086" s="7">
        <v>-0.14252075592345501</v>
      </c>
      <c r="E4086" s="7">
        <v>-3.51904603460724E-2</v>
      </c>
      <c r="G4086" s="7">
        <v>82</v>
      </c>
      <c r="H4086" s="7">
        <v>41</v>
      </c>
      <c r="I4086" s="7">
        <v>-0.14081266436766901</v>
      </c>
      <c r="J4086" s="7">
        <v>1.5397056262724401E-2</v>
      </c>
    </row>
    <row r="4087" spans="2:10" x14ac:dyDescent="0.2">
      <c r="B4087" s="7">
        <v>83</v>
      </c>
      <c r="C4087" s="7">
        <v>41</v>
      </c>
      <c r="D4087" s="7">
        <v>3.5482911306535997E-2</v>
      </c>
      <c r="E4087" s="7">
        <v>-3.6116564507908698E-2</v>
      </c>
      <c r="G4087" s="7">
        <v>83</v>
      </c>
      <c r="H4087" s="7">
        <v>41</v>
      </c>
      <c r="I4087" s="7">
        <v>3.5374961332751198E-2</v>
      </c>
      <c r="J4087" s="7">
        <v>6.4208781096439793E-2</v>
      </c>
    </row>
    <row r="4088" spans="2:10" x14ac:dyDescent="0.2">
      <c r="B4088" s="7">
        <v>84</v>
      </c>
      <c r="C4088" s="7">
        <v>41</v>
      </c>
      <c r="D4088" s="7">
        <v>4.40103566822483E-2</v>
      </c>
      <c r="E4088" s="7">
        <v>-2.3765194017075299E-2</v>
      </c>
      <c r="G4088" s="7">
        <v>84</v>
      </c>
      <c r="H4088" s="7">
        <v>41</v>
      </c>
      <c r="I4088" s="7">
        <v>4.3895380122263503E-2</v>
      </c>
      <c r="J4088" s="7">
        <v>0.151041531718315</v>
      </c>
    </row>
    <row r="4089" spans="2:10" x14ac:dyDescent="0.2">
      <c r="B4089" s="7">
        <v>85</v>
      </c>
      <c r="C4089" s="7">
        <v>41</v>
      </c>
      <c r="D4089" s="7">
        <v>6.3068703758583297E-2</v>
      </c>
      <c r="E4089" s="7">
        <v>9.2429330324948794E-2</v>
      </c>
      <c r="G4089" s="7">
        <v>85</v>
      </c>
      <c r="H4089" s="7">
        <v>41</v>
      </c>
      <c r="I4089" s="7">
        <v>6.24675449144938E-2</v>
      </c>
      <c r="J4089" s="7">
        <v>-1.4908834060880999E-2</v>
      </c>
    </row>
    <row r="4090" spans="2:10" x14ac:dyDescent="0.2">
      <c r="B4090" s="7">
        <v>86</v>
      </c>
      <c r="C4090" s="7">
        <v>41</v>
      </c>
      <c r="D4090" s="7">
        <v>0.149811494173891</v>
      </c>
      <c r="E4090" s="7">
        <v>9.3974754324275302E-3</v>
      </c>
      <c r="G4090" s="7">
        <v>86</v>
      </c>
      <c r="H4090" s="7">
        <v>41</v>
      </c>
      <c r="I4090" s="7">
        <v>0.148725302430853</v>
      </c>
      <c r="J4090" s="7">
        <v>3.7865133570981903E-2</v>
      </c>
    </row>
    <row r="4091" spans="2:10" x14ac:dyDescent="0.2">
      <c r="B4091" s="7">
        <v>87</v>
      </c>
      <c r="C4091" s="7">
        <v>41</v>
      </c>
      <c r="D4091" s="7">
        <v>7.3396966298765201E-2</v>
      </c>
      <c r="E4091" s="7">
        <v>7.9685951093044799E-2</v>
      </c>
      <c r="G4091" s="7">
        <v>87</v>
      </c>
      <c r="H4091" s="7">
        <v>41</v>
      </c>
      <c r="I4091" s="7">
        <v>7.2731861382972204E-2</v>
      </c>
      <c r="J4091" s="7">
        <v>0.109643797284701</v>
      </c>
    </row>
    <row r="4092" spans="2:10" x14ac:dyDescent="0.2">
      <c r="B4092" s="7">
        <v>88</v>
      </c>
      <c r="C4092" s="7">
        <v>41</v>
      </c>
      <c r="D4092" s="7">
        <v>-2.22303287260175E-2</v>
      </c>
      <c r="E4092" s="7">
        <v>-2.1752549390251699E-2</v>
      </c>
      <c r="G4092" s="7">
        <v>88</v>
      </c>
      <c r="H4092" s="7">
        <v>41</v>
      </c>
      <c r="I4092" s="7">
        <v>-2.1073657164580002E-2</v>
      </c>
      <c r="J4092" s="7">
        <v>-4.7019323740372002E-2</v>
      </c>
    </row>
    <row r="4093" spans="2:10" x14ac:dyDescent="0.2">
      <c r="B4093" s="7">
        <v>89</v>
      </c>
      <c r="C4093" s="7">
        <v>41</v>
      </c>
      <c r="D4093" s="7">
        <v>-6.5733742955339694E-2</v>
      </c>
      <c r="E4093" s="7">
        <v>-3.2218691077158503E-2</v>
      </c>
      <c r="G4093" s="7">
        <v>89</v>
      </c>
      <c r="H4093" s="7">
        <v>41</v>
      </c>
      <c r="I4093" s="7">
        <v>-6.4629613982077699E-2</v>
      </c>
      <c r="J4093" s="7">
        <v>-7.9697637255335997E-3</v>
      </c>
    </row>
    <row r="4094" spans="2:10" x14ac:dyDescent="0.2">
      <c r="B4094" s="7">
        <v>90</v>
      </c>
      <c r="C4094" s="7">
        <v>41</v>
      </c>
      <c r="D4094" s="7">
        <v>2.4393452655443699E-2</v>
      </c>
      <c r="E4094" s="7">
        <v>9.5840271996960893E-2</v>
      </c>
      <c r="G4094" s="7">
        <v>90</v>
      </c>
      <c r="H4094" s="7">
        <v>41</v>
      </c>
      <c r="I4094" s="7">
        <v>2.44155180091923E-2</v>
      </c>
      <c r="J4094" s="7">
        <v>0.115145911074041</v>
      </c>
    </row>
    <row r="4095" spans="2:10" x14ac:dyDescent="0.2">
      <c r="B4095" s="7">
        <v>91</v>
      </c>
      <c r="C4095" s="7">
        <v>41</v>
      </c>
      <c r="D4095" s="7">
        <v>2.4790323382612601E-2</v>
      </c>
      <c r="E4095" s="7">
        <v>4.2550736475874401E-2</v>
      </c>
      <c r="G4095" s="7">
        <v>91</v>
      </c>
      <c r="H4095" s="7">
        <v>41</v>
      </c>
      <c r="I4095" s="7">
        <v>2.45280153926055E-2</v>
      </c>
      <c r="J4095" s="7">
        <v>4.09117482868204E-3</v>
      </c>
    </row>
    <row r="4096" spans="2:10" x14ac:dyDescent="0.2">
      <c r="B4096" s="7">
        <v>92</v>
      </c>
      <c r="C4096" s="7">
        <v>41</v>
      </c>
      <c r="D4096" s="7">
        <v>-4.3431582254056501E-2</v>
      </c>
      <c r="E4096" s="7">
        <v>-4.97355724525139E-2</v>
      </c>
      <c r="G4096" s="7">
        <v>92</v>
      </c>
      <c r="H4096" s="7">
        <v>41</v>
      </c>
      <c r="I4096" s="7">
        <v>-4.1749857609918499E-2</v>
      </c>
      <c r="J4096" s="7">
        <v>-7.3790266656370597E-3</v>
      </c>
    </row>
    <row r="4097" spans="2:10" x14ac:dyDescent="0.2">
      <c r="B4097" s="7">
        <v>93</v>
      </c>
      <c r="C4097" s="7">
        <v>41</v>
      </c>
      <c r="D4097" s="7">
        <v>0.17116409058851201</v>
      </c>
      <c r="E4097" s="7">
        <v>0.100840441801297</v>
      </c>
      <c r="G4097" s="7">
        <v>93</v>
      </c>
      <c r="H4097" s="7">
        <v>41</v>
      </c>
      <c r="I4097" s="7">
        <v>0.167593660058763</v>
      </c>
      <c r="J4097" s="7">
        <v>7.4111111073988503E-2</v>
      </c>
    </row>
    <row r="4098" spans="2:10" x14ac:dyDescent="0.2">
      <c r="B4098" s="7">
        <v>94</v>
      </c>
      <c r="C4098" s="7">
        <v>41</v>
      </c>
      <c r="D4098" s="7">
        <v>6.0194152252666597E-2</v>
      </c>
      <c r="E4098" s="7">
        <v>3.6037979615684897E-2</v>
      </c>
      <c r="G4098" s="7">
        <v>94</v>
      </c>
      <c r="H4098" s="7">
        <v>41</v>
      </c>
      <c r="I4098" s="7">
        <v>6.0169067702133802E-2</v>
      </c>
      <c r="J4098" s="7">
        <v>-2.7184117355258101E-2</v>
      </c>
    </row>
    <row r="4099" spans="2:10" x14ac:dyDescent="0.2">
      <c r="B4099" s="7">
        <v>95</v>
      </c>
      <c r="C4099" s="7">
        <v>41</v>
      </c>
      <c r="D4099" s="7">
        <v>-4.8916560897108503E-2</v>
      </c>
      <c r="E4099" s="7">
        <v>1.2850231815321E-2</v>
      </c>
      <c r="G4099" s="7">
        <v>95</v>
      </c>
      <c r="H4099" s="7">
        <v>41</v>
      </c>
      <c r="I4099" s="7">
        <v>-4.8928738791978801E-2</v>
      </c>
      <c r="J4099" s="7">
        <v>-1.4846532063089101E-2</v>
      </c>
    </row>
    <row r="4100" spans="2:10" x14ac:dyDescent="0.2">
      <c r="B4100" s="7">
        <v>96</v>
      </c>
      <c r="C4100" s="7">
        <v>41</v>
      </c>
      <c r="D4100" s="7">
        <v>-0.10076972292340799</v>
      </c>
      <c r="E4100" s="7">
        <v>-6.1492217861181003E-2</v>
      </c>
      <c r="G4100" s="7">
        <v>96</v>
      </c>
      <c r="H4100" s="7">
        <v>41</v>
      </c>
      <c r="I4100" s="7">
        <v>-0.10037951188744999</v>
      </c>
      <c r="J4100" s="7">
        <v>-4.3231986176213197E-2</v>
      </c>
    </row>
    <row r="4101" spans="2:10" x14ac:dyDescent="0.2">
      <c r="B4101" s="7">
        <v>97</v>
      </c>
      <c r="C4101" s="7">
        <v>41</v>
      </c>
      <c r="D4101" s="7">
        <v>-7.1227625391742294E-2</v>
      </c>
      <c r="E4101" s="7">
        <v>3.1412628915711997E-2</v>
      </c>
      <c r="G4101" s="7">
        <v>97</v>
      </c>
      <c r="H4101" s="7">
        <v>41</v>
      </c>
      <c r="I4101" s="7">
        <v>-6.9913357658304406E-2</v>
      </c>
      <c r="J4101" s="7">
        <v>-3.2270569856166303E-2</v>
      </c>
    </row>
    <row r="4102" spans="2:10" x14ac:dyDescent="0.2">
      <c r="B4102" s="7">
        <v>98</v>
      </c>
      <c r="C4102" s="7">
        <v>41</v>
      </c>
      <c r="D4102" s="7">
        <v>1.8148312552908101E-2</v>
      </c>
      <c r="E4102" s="7">
        <v>2.0041492915272099E-2</v>
      </c>
      <c r="G4102" s="7">
        <v>98</v>
      </c>
      <c r="H4102" s="7">
        <v>41</v>
      </c>
      <c r="I4102" s="7">
        <v>1.8263394326172699E-2</v>
      </c>
      <c r="J4102" s="7">
        <v>-8.8845165976394504E-3</v>
      </c>
    </row>
    <row r="4103" spans="2:10" x14ac:dyDescent="0.2">
      <c r="B4103" s="7">
        <v>99</v>
      </c>
      <c r="C4103" s="7">
        <v>41</v>
      </c>
      <c r="D4103" s="7">
        <v>-8.4269990380281698E-2</v>
      </c>
      <c r="E4103" s="7">
        <v>-0.102864970835467</v>
      </c>
      <c r="G4103" s="7">
        <v>99</v>
      </c>
      <c r="H4103" s="7">
        <v>41</v>
      </c>
      <c r="I4103" s="7">
        <v>-8.3616676115189706E-2</v>
      </c>
      <c r="J4103" s="7">
        <v>-6.9962128168949506E-2</v>
      </c>
    </row>
    <row r="4104" spans="2:10" x14ac:dyDescent="0.2">
      <c r="B4104" s="7">
        <v>100</v>
      </c>
      <c r="C4104" s="7">
        <v>41</v>
      </c>
      <c r="D4104" s="7">
        <v>-1.5708953103695598E-2</v>
      </c>
      <c r="E4104" s="7">
        <v>5.6602581598729898E-2</v>
      </c>
      <c r="G4104" s="7">
        <v>100</v>
      </c>
      <c r="H4104" s="7">
        <v>41</v>
      </c>
      <c r="I4104" s="7">
        <v>-1.51247319109782E-2</v>
      </c>
      <c r="J4104" s="7">
        <v>0.12304693431085501</v>
      </c>
    </row>
    <row r="4105" spans="2:10" x14ac:dyDescent="0.2">
      <c r="B4105" s="7">
        <v>1</v>
      </c>
      <c r="C4105" s="7">
        <v>42</v>
      </c>
      <c r="D4105" s="7">
        <v>-0.160606150774771</v>
      </c>
      <c r="E4105" s="7">
        <v>-1.55366704411923E-2</v>
      </c>
      <c r="G4105" s="7">
        <v>1</v>
      </c>
      <c r="H4105" s="7">
        <v>42</v>
      </c>
      <c r="I4105" s="7">
        <v>-0.15742263336548701</v>
      </c>
      <c r="J4105" s="7">
        <v>-3.5248471810470902E-2</v>
      </c>
    </row>
    <row r="4106" spans="2:10" x14ac:dyDescent="0.2">
      <c r="B4106" s="7">
        <v>2</v>
      </c>
      <c r="C4106" s="7">
        <v>42</v>
      </c>
      <c r="D4106" s="7">
        <v>-4.3859811784416898E-2</v>
      </c>
      <c r="E4106" s="7">
        <v>-2.1861659061367601E-2</v>
      </c>
      <c r="G4106" s="7">
        <v>2</v>
      </c>
      <c r="H4106" s="7">
        <v>42</v>
      </c>
      <c r="I4106" s="7">
        <v>-4.4340594891360198E-2</v>
      </c>
      <c r="J4106" s="7">
        <v>-4.1724128264054798E-2</v>
      </c>
    </row>
    <row r="4107" spans="2:10" x14ac:dyDescent="0.2">
      <c r="B4107" s="7">
        <v>3</v>
      </c>
      <c r="C4107" s="7">
        <v>42</v>
      </c>
      <c r="D4107" s="7">
        <v>-0.15783653406498299</v>
      </c>
      <c r="E4107" s="7">
        <v>-7.4550166645127397E-2</v>
      </c>
      <c r="G4107" s="7">
        <v>3</v>
      </c>
      <c r="H4107" s="7">
        <v>42</v>
      </c>
      <c r="I4107" s="7">
        <v>-0.15877343957111401</v>
      </c>
      <c r="J4107" s="7">
        <v>-2.27024852907887E-2</v>
      </c>
    </row>
    <row r="4108" spans="2:10" x14ac:dyDescent="0.2">
      <c r="B4108" s="7">
        <v>4</v>
      </c>
      <c r="C4108" s="7">
        <v>42</v>
      </c>
      <c r="D4108" s="7">
        <v>-0.14730491017806699</v>
      </c>
      <c r="E4108" s="7">
        <v>-0.13646256755503999</v>
      </c>
      <c r="G4108" s="7">
        <v>4</v>
      </c>
      <c r="H4108" s="7">
        <v>42</v>
      </c>
      <c r="I4108" s="7">
        <v>-0.14370590129540101</v>
      </c>
      <c r="J4108" s="7">
        <v>-0.104889264440541</v>
      </c>
    </row>
    <row r="4109" spans="2:10" x14ac:dyDescent="0.2">
      <c r="B4109" s="7">
        <v>5</v>
      </c>
      <c r="C4109" s="7">
        <v>42</v>
      </c>
      <c r="D4109" s="7">
        <v>-6.7364527237188596E-2</v>
      </c>
      <c r="E4109" s="7">
        <v>3.31022545792043E-2</v>
      </c>
      <c r="G4109" s="7">
        <v>5</v>
      </c>
      <c r="H4109" s="7">
        <v>42</v>
      </c>
      <c r="I4109" s="7">
        <v>-6.6607765521006002E-2</v>
      </c>
      <c r="J4109" s="7">
        <v>2.4540650431870099E-4</v>
      </c>
    </row>
    <row r="4110" spans="2:10" x14ac:dyDescent="0.2">
      <c r="B4110" s="7">
        <v>6</v>
      </c>
      <c r="C4110" s="7">
        <v>42</v>
      </c>
      <c r="D4110" s="7">
        <v>-0.154762875527095</v>
      </c>
      <c r="E4110" s="7">
        <v>-0.16784963801051</v>
      </c>
      <c r="G4110" s="7">
        <v>6</v>
      </c>
      <c r="H4110" s="7">
        <v>42</v>
      </c>
      <c r="I4110" s="7">
        <v>-0.15660491258995801</v>
      </c>
      <c r="J4110" s="7">
        <v>-0.10613112450192801</v>
      </c>
    </row>
    <row r="4111" spans="2:10" x14ac:dyDescent="0.2">
      <c r="B4111" s="7">
        <v>7</v>
      </c>
      <c r="C4111" s="7">
        <v>42</v>
      </c>
      <c r="D4111" s="7">
        <v>5.4480174505648904E-3</v>
      </c>
      <c r="E4111" s="7">
        <v>-8.2348000671022006E-2</v>
      </c>
      <c r="G4111" s="7">
        <v>7</v>
      </c>
      <c r="H4111" s="7">
        <v>42</v>
      </c>
      <c r="I4111" s="7">
        <v>5.6888255468763296E-3</v>
      </c>
      <c r="J4111" s="7">
        <v>-2.10162000225242E-2</v>
      </c>
    </row>
    <row r="4112" spans="2:10" x14ac:dyDescent="0.2">
      <c r="B4112" s="7">
        <v>8</v>
      </c>
      <c r="C4112" s="7">
        <v>42</v>
      </c>
      <c r="D4112" s="7">
        <v>8.3123374577276398E-4</v>
      </c>
      <c r="E4112" s="7">
        <v>-6.1516498039013698E-2</v>
      </c>
      <c r="G4112" s="7">
        <v>8</v>
      </c>
      <c r="H4112" s="7">
        <v>42</v>
      </c>
      <c r="I4112" s="7">
        <v>6.5853513780034202E-4</v>
      </c>
      <c r="J4112" s="7">
        <v>-8.1684795472644303E-2</v>
      </c>
    </row>
    <row r="4113" spans="2:10" x14ac:dyDescent="0.2">
      <c r="B4113" s="7">
        <v>9</v>
      </c>
      <c r="C4113" s="7">
        <v>42</v>
      </c>
      <c r="D4113" s="7">
        <v>-0.18020982022863799</v>
      </c>
      <c r="E4113" s="7">
        <v>-0.19820836278652099</v>
      </c>
      <c r="G4113" s="7">
        <v>9</v>
      </c>
      <c r="H4113" s="7">
        <v>42</v>
      </c>
      <c r="I4113" s="7">
        <v>-0.175110249267285</v>
      </c>
      <c r="J4113" s="7">
        <v>-0.26734696701070298</v>
      </c>
    </row>
    <row r="4114" spans="2:10" x14ac:dyDescent="0.2">
      <c r="B4114" s="7">
        <v>10</v>
      </c>
      <c r="C4114" s="7">
        <v>42</v>
      </c>
      <c r="D4114" s="7">
        <v>-6.1907298780138099E-2</v>
      </c>
      <c r="E4114" s="7">
        <v>2.8402621710811499E-2</v>
      </c>
      <c r="G4114" s="7">
        <v>10</v>
      </c>
      <c r="H4114" s="7">
        <v>42</v>
      </c>
      <c r="I4114" s="7">
        <v>-5.9321967592379302E-2</v>
      </c>
      <c r="J4114" s="7">
        <v>-5.02045786492573E-2</v>
      </c>
    </row>
    <row r="4115" spans="2:10" x14ac:dyDescent="0.2">
      <c r="B4115" s="7">
        <v>11</v>
      </c>
      <c r="C4115" s="7">
        <v>42</v>
      </c>
      <c r="D4115" s="7">
        <v>-2.80604719685771E-2</v>
      </c>
      <c r="E4115" s="7">
        <v>-0.18456487828089599</v>
      </c>
      <c r="G4115" s="7">
        <v>11</v>
      </c>
      <c r="H4115" s="7">
        <v>42</v>
      </c>
      <c r="I4115" s="7">
        <v>-2.77764013100965E-2</v>
      </c>
      <c r="J4115" s="7">
        <v>-3.2932807808348799E-2</v>
      </c>
    </row>
    <row r="4116" spans="2:10" x14ac:dyDescent="0.2">
      <c r="B4116" s="7">
        <v>12</v>
      </c>
      <c r="C4116" s="7">
        <v>42</v>
      </c>
      <c r="D4116" s="7">
        <v>6.4716290351068295E-2</v>
      </c>
      <c r="E4116" s="7">
        <v>-4.4549914210756797E-2</v>
      </c>
      <c r="G4116" s="7">
        <v>12</v>
      </c>
      <c r="H4116" s="7">
        <v>42</v>
      </c>
      <c r="I4116" s="7">
        <v>6.4245052269489705E-2</v>
      </c>
      <c r="J4116" s="7">
        <v>-1.28480784447529E-2</v>
      </c>
    </row>
    <row r="4117" spans="2:10" x14ac:dyDescent="0.2">
      <c r="B4117" s="7">
        <v>13</v>
      </c>
      <c r="C4117" s="7">
        <v>42</v>
      </c>
      <c r="D4117" s="7">
        <v>7.4401336966182896E-2</v>
      </c>
      <c r="E4117" s="7">
        <v>1.1412133134717501E-2</v>
      </c>
      <c r="G4117" s="7">
        <v>13</v>
      </c>
      <c r="H4117" s="7">
        <v>42</v>
      </c>
      <c r="I4117" s="7">
        <v>7.3214372990394197E-2</v>
      </c>
      <c r="J4117" s="7">
        <v>-6.4464550098193699E-2</v>
      </c>
    </row>
    <row r="4118" spans="2:10" x14ac:dyDescent="0.2">
      <c r="B4118" s="7">
        <v>14</v>
      </c>
      <c r="C4118" s="7">
        <v>42</v>
      </c>
      <c r="D4118" s="7">
        <v>-0.105497653652159</v>
      </c>
      <c r="E4118" s="7">
        <v>-9.6747138489649706E-2</v>
      </c>
      <c r="G4118" s="7">
        <v>14</v>
      </c>
      <c r="H4118" s="7">
        <v>42</v>
      </c>
      <c r="I4118" s="7">
        <v>-0.102750276630124</v>
      </c>
      <c r="J4118" s="7">
        <v>-0.123220814704619</v>
      </c>
    </row>
    <row r="4119" spans="2:10" x14ac:dyDescent="0.2">
      <c r="B4119" s="7">
        <v>15</v>
      </c>
      <c r="C4119" s="7">
        <v>42</v>
      </c>
      <c r="D4119" s="7">
        <v>-2.2956121101565901E-2</v>
      </c>
      <c r="E4119" s="7">
        <v>-6.229712588953E-2</v>
      </c>
      <c r="G4119" s="7">
        <v>15</v>
      </c>
      <c r="H4119" s="7">
        <v>42</v>
      </c>
      <c r="I4119" s="7">
        <v>-2.10990713190276E-2</v>
      </c>
      <c r="J4119" s="7">
        <v>-3.4625644842343202E-3</v>
      </c>
    </row>
    <row r="4120" spans="2:10" x14ac:dyDescent="0.2">
      <c r="B4120" s="7">
        <v>16</v>
      </c>
      <c r="C4120" s="7">
        <v>42</v>
      </c>
      <c r="D4120" s="7">
        <v>9.2232221697197594E-2</v>
      </c>
      <c r="E4120" s="7">
        <v>-0.133592920691707</v>
      </c>
      <c r="G4120" s="7">
        <v>16</v>
      </c>
      <c r="H4120" s="7">
        <v>42</v>
      </c>
      <c r="I4120" s="7">
        <v>9.0710555180060701E-2</v>
      </c>
      <c r="J4120" s="7">
        <v>-7.3363812081323601E-2</v>
      </c>
    </row>
    <row r="4121" spans="2:10" x14ac:dyDescent="0.2">
      <c r="B4121" s="7">
        <v>17</v>
      </c>
      <c r="C4121" s="7">
        <v>42</v>
      </c>
      <c r="D4121" s="7">
        <v>-0.13749211804042899</v>
      </c>
      <c r="E4121" s="7">
        <v>-7.7319435432165995E-4</v>
      </c>
      <c r="G4121" s="7">
        <v>17</v>
      </c>
      <c r="H4121" s="7">
        <v>42</v>
      </c>
      <c r="I4121" s="7">
        <v>-0.135567531526012</v>
      </c>
      <c r="J4121" s="7">
        <v>1.9254182242932801E-2</v>
      </c>
    </row>
    <row r="4122" spans="2:10" x14ac:dyDescent="0.2">
      <c r="B4122" s="7">
        <v>18</v>
      </c>
      <c r="C4122" s="7">
        <v>42</v>
      </c>
      <c r="D4122" s="7">
        <v>-1.51166084082943E-2</v>
      </c>
      <c r="E4122" s="7">
        <v>0.18890550144712701</v>
      </c>
      <c r="G4122" s="7">
        <v>18</v>
      </c>
      <c r="H4122" s="7">
        <v>42</v>
      </c>
      <c r="I4122" s="7">
        <v>-1.36352010830576E-2</v>
      </c>
      <c r="J4122" s="7">
        <v>5.8386495847669202E-2</v>
      </c>
    </row>
    <row r="4123" spans="2:10" x14ac:dyDescent="0.2">
      <c r="B4123" s="7">
        <v>19</v>
      </c>
      <c r="C4123" s="7">
        <v>42</v>
      </c>
      <c r="D4123" s="7">
        <v>-7.4361459594335599E-2</v>
      </c>
      <c r="E4123" s="7">
        <v>-5.7749157627364801E-3</v>
      </c>
      <c r="G4123" s="7">
        <v>19</v>
      </c>
      <c r="H4123" s="7">
        <v>42</v>
      </c>
      <c r="I4123" s="7">
        <v>-7.2122353209725695E-2</v>
      </c>
      <c r="J4123" s="7">
        <v>-6.3291712717813198E-2</v>
      </c>
    </row>
    <row r="4124" spans="2:10" x14ac:dyDescent="0.2">
      <c r="B4124" s="7">
        <v>20</v>
      </c>
      <c r="C4124" s="7">
        <v>42</v>
      </c>
      <c r="D4124" s="7">
        <v>1.95102046151217E-2</v>
      </c>
      <c r="E4124" s="7">
        <v>-9.1134326343251401E-2</v>
      </c>
      <c r="G4124" s="7">
        <v>20</v>
      </c>
      <c r="H4124" s="7">
        <v>42</v>
      </c>
      <c r="I4124" s="7">
        <v>1.9291184494507601E-2</v>
      </c>
      <c r="J4124" s="7">
        <v>-2.9222811090769501E-2</v>
      </c>
    </row>
    <row r="4125" spans="2:10" x14ac:dyDescent="0.2">
      <c r="B4125" s="7">
        <v>21</v>
      </c>
      <c r="C4125" s="7">
        <v>42</v>
      </c>
      <c r="D4125" s="7">
        <v>-3.4865869596730499E-2</v>
      </c>
      <c r="E4125" s="7">
        <v>7.2898292529398404E-2</v>
      </c>
      <c r="G4125" s="7">
        <v>21</v>
      </c>
      <c r="H4125" s="7">
        <v>42</v>
      </c>
      <c r="I4125" s="7">
        <v>-3.4881146648153602E-2</v>
      </c>
      <c r="J4125" s="7">
        <v>4.3412699254906401E-2</v>
      </c>
    </row>
    <row r="4126" spans="2:10" x14ac:dyDescent="0.2">
      <c r="B4126" s="7">
        <v>22</v>
      </c>
      <c r="C4126" s="7">
        <v>42</v>
      </c>
      <c r="D4126" s="7">
        <v>-0.14536833586117301</v>
      </c>
      <c r="E4126" s="7">
        <v>-0.16050693645293301</v>
      </c>
      <c r="G4126" s="7">
        <v>22</v>
      </c>
      <c r="H4126" s="7">
        <v>42</v>
      </c>
      <c r="I4126" s="7">
        <v>-0.14225172520530899</v>
      </c>
      <c r="J4126" s="7">
        <v>-2.0166407894772798E-2</v>
      </c>
    </row>
    <row r="4127" spans="2:10" x14ac:dyDescent="0.2">
      <c r="B4127" s="7">
        <v>23</v>
      </c>
      <c r="C4127" s="7">
        <v>42</v>
      </c>
      <c r="D4127" s="7">
        <v>1.49192759623258E-2</v>
      </c>
      <c r="E4127" s="7">
        <v>1.7278908472526701E-3</v>
      </c>
      <c r="G4127" s="7">
        <v>23</v>
      </c>
      <c r="H4127" s="7">
        <v>42</v>
      </c>
      <c r="I4127" s="7">
        <v>1.43499535164544E-2</v>
      </c>
      <c r="J4127" s="7">
        <v>7.3105356690500195E-2</v>
      </c>
    </row>
    <row r="4128" spans="2:10" x14ac:dyDescent="0.2">
      <c r="B4128" s="7">
        <v>24</v>
      </c>
      <c r="C4128" s="7">
        <v>42</v>
      </c>
      <c r="D4128" s="7">
        <v>2.2180844015346101E-2</v>
      </c>
      <c r="E4128" s="7">
        <v>0.14376405592427099</v>
      </c>
      <c r="G4128" s="7">
        <v>24</v>
      </c>
      <c r="H4128" s="7">
        <v>42</v>
      </c>
      <c r="I4128" s="7">
        <v>2.24293954691266E-2</v>
      </c>
      <c r="J4128" s="7">
        <v>4.5229115128465801E-2</v>
      </c>
    </row>
    <row r="4129" spans="2:10" x14ac:dyDescent="0.2">
      <c r="B4129" s="7">
        <v>25</v>
      </c>
      <c r="C4129" s="7">
        <v>42</v>
      </c>
      <c r="D4129" s="7">
        <v>1.23160652231622E-2</v>
      </c>
      <c r="E4129" s="7">
        <v>0.117093952531845</v>
      </c>
      <c r="G4129" s="7">
        <v>25</v>
      </c>
      <c r="H4129" s="7">
        <v>42</v>
      </c>
      <c r="I4129" s="7">
        <v>1.27317394019322E-2</v>
      </c>
      <c r="J4129" s="7">
        <v>-1.4435189996451199E-3</v>
      </c>
    </row>
    <row r="4130" spans="2:10" x14ac:dyDescent="0.2">
      <c r="B4130" s="7">
        <v>26</v>
      </c>
      <c r="C4130" s="7">
        <v>42</v>
      </c>
      <c r="D4130" s="7">
        <v>-2.5277525006566201E-2</v>
      </c>
      <c r="E4130" s="7">
        <v>-1.0353146753092599E-2</v>
      </c>
      <c r="G4130" s="7">
        <v>26</v>
      </c>
      <c r="H4130" s="7">
        <v>42</v>
      </c>
      <c r="I4130" s="7">
        <v>-2.3320492222311799E-2</v>
      </c>
      <c r="J4130" s="7">
        <v>0.12418243854693101</v>
      </c>
    </row>
    <row r="4131" spans="2:10" x14ac:dyDescent="0.2">
      <c r="B4131" s="7">
        <v>27</v>
      </c>
      <c r="C4131" s="7">
        <v>42</v>
      </c>
      <c r="D4131" s="7">
        <v>-7.8857713616306696E-2</v>
      </c>
      <c r="E4131" s="7">
        <v>-0.102598437726208</v>
      </c>
      <c r="G4131" s="7">
        <v>27</v>
      </c>
      <c r="H4131" s="7">
        <v>42</v>
      </c>
      <c r="I4131" s="7">
        <v>-7.8410659510062403E-2</v>
      </c>
      <c r="J4131" s="7">
        <v>-3.6562400717776299E-2</v>
      </c>
    </row>
    <row r="4132" spans="2:10" x14ac:dyDescent="0.2">
      <c r="B4132" s="7">
        <v>28</v>
      </c>
      <c r="C4132" s="7">
        <v>42</v>
      </c>
      <c r="D4132" s="7">
        <v>-0.28243637119835302</v>
      </c>
      <c r="E4132" s="7">
        <v>-0.15120454425619001</v>
      </c>
      <c r="G4132" s="7">
        <v>28</v>
      </c>
      <c r="H4132" s="7">
        <v>42</v>
      </c>
      <c r="I4132" s="7">
        <v>-0.28064110044666202</v>
      </c>
      <c r="J4132" s="7">
        <v>-0.147454618318518</v>
      </c>
    </row>
    <row r="4133" spans="2:10" x14ac:dyDescent="0.2">
      <c r="B4133" s="7">
        <v>29</v>
      </c>
      <c r="C4133" s="7">
        <v>42</v>
      </c>
      <c r="D4133" s="7">
        <v>-0.11297218030791401</v>
      </c>
      <c r="E4133" s="7">
        <v>2.8551733345378399E-2</v>
      </c>
      <c r="G4133" s="7">
        <v>29</v>
      </c>
      <c r="H4133" s="7">
        <v>42</v>
      </c>
      <c r="I4133" s="7">
        <v>-0.112240428261103</v>
      </c>
      <c r="J4133" s="7">
        <v>-2.1694854950975E-2</v>
      </c>
    </row>
    <row r="4134" spans="2:10" x14ac:dyDescent="0.2">
      <c r="B4134" s="7">
        <v>30</v>
      </c>
      <c r="C4134" s="7">
        <v>42</v>
      </c>
      <c r="D4134" s="7">
        <v>8.0501617135712203E-2</v>
      </c>
      <c r="E4134" s="7">
        <v>0.11591065473453099</v>
      </c>
      <c r="G4134" s="7">
        <v>30</v>
      </c>
      <c r="H4134" s="7">
        <v>42</v>
      </c>
      <c r="I4134" s="7">
        <v>8.0507377026382401E-2</v>
      </c>
      <c r="J4134" s="7">
        <v>2.33794421838747E-2</v>
      </c>
    </row>
    <row r="4135" spans="2:10" x14ac:dyDescent="0.2">
      <c r="B4135" s="7">
        <v>31</v>
      </c>
      <c r="C4135" s="7">
        <v>42</v>
      </c>
      <c r="D4135" s="7">
        <v>-3.80084331062625E-2</v>
      </c>
      <c r="E4135" s="7">
        <v>-1.80317958039149E-2</v>
      </c>
      <c r="G4135" s="7">
        <v>31</v>
      </c>
      <c r="H4135" s="7">
        <v>42</v>
      </c>
      <c r="I4135" s="7">
        <v>-3.7138731262770001E-2</v>
      </c>
      <c r="J4135" s="7">
        <v>-2.557088494454E-2</v>
      </c>
    </row>
    <row r="4136" spans="2:10" x14ac:dyDescent="0.2">
      <c r="B4136" s="7">
        <v>32</v>
      </c>
      <c r="C4136" s="7">
        <v>42</v>
      </c>
      <c r="D4136" s="7">
        <v>-0.13105271397686699</v>
      </c>
      <c r="E4136" s="7">
        <v>4.6935316602746198E-2</v>
      </c>
      <c r="G4136" s="7">
        <v>32</v>
      </c>
      <c r="H4136" s="7">
        <v>42</v>
      </c>
      <c r="I4136" s="7">
        <v>-0.125131402667368</v>
      </c>
      <c r="J4136" s="7">
        <v>-4.1663400405083997E-2</v>
      </c>
    </row>
    <row r="4137" spans="2:10" x14ac:dyDescent="0.2">
      <c r="B4137" s="7">
        <v>33</v>
      </c>
      <c r="C4137" s="7">
        <v>42</v>
      </c>
      <c r="D4137" s="7">
        <v>-5.2979884492628103E-2</v>
      </c>
      <c r="E4137" s="7">
        <v>-0.19966398622468901</v>
      </c>
      <c r="G4137" s="7">
        <v>33</v>
      </c>
      <c r="H4137" s="7">
        <v>42</v>
      </c>
      <c r="I4137" s="7">
        <v>-5.3140320349574402E-2</v>
      </c>
      <c r="J4137" s="7">
        <v>-0.108562725856559</v>
      </c>
    </row>
    <row r="4138" spans="2:10" x14ac:dyDescent="0.2">
      <c r="B4138" s="7">
        <v>34</v>
      </c>
      <c r="C4138" s="7">
        <v>42</v>
      </c>
      <c r="D4138" s="7">
        <v>-0.13771154747040401</v>
      </c>
      <c r="E4138" s="7">
        <v>-0.176396481297036</v>
      </c>
      <c r="G4138" s="7">
        <v>34</v>
      </c>
      <c r="H4138" s="7">
        <v>42</v>
      </c>
      <c r="I4138" s="7">
        <v>-0.136787912772459</v>
      </c>
      <c r="J4138" s="7">
        <v>9.0309799963588198E-3</v>
      </c>
    </row>
    <row r="4139" spans="2:10" x14ac:dyDescent="0.2">
      <c r="B4139" s="7">
        <v>35</v>
      </c>
      <c r="C4139" s="7">
        <v>42</v>
      </c>
      <c r="D4139" s="7">
        <v>3.78636041527542E-2</v>
      </c>
      <c r="E4139" s="7">
        <v>-5.6965344991012599E-2</v>
      </c>
      <c r="G4139" s="7">
        <v>35</v>
      </c>
      <c r="H4139" s="7">
        <v>42</v>
      </c>
      <c r="I4139" s="7">
        <v>3.7242971437670698E-2</v>
      </c>
      <c r="J4139" s="7">
        <v>0.14819578084062501</v>
      </c>
    </row>
    <row r="4140" spans="2:10" x14ac:dyDescent="0.2">
      <c r="B4140" s="7">
        <v>36</v>
      </c>
      <c r="C4140" s="7">
        <v>42</v>
      </c>
      <c r="D4140" s="7">
        <v>-0.12064242906988799</v>
      </c>
      <c r="E4140" s="7">
        <v>-0.116699516732298</v>
      </c>
      <c r="G4140" s="7">
        <v>36</v>
      </c>
      <c r="H4140" s="7">
        <v>42</v>
      </c>
      <c r="I4140" s="7">
        <v>-0.11876667220873099</v>
      </c>
      <c r="J4140" s="7">
        <v>-1.5743710850425301E-2</v>
      </c>
    </row>
    <row r="4141" spans="2:10" x14ac:dyDescent="0.2">
      <c r="B4141" s="7">
        <v>37</v>
      </c>
      <c r="C4141" s="7">
        <v>42</v>
      </c>
      <c r="D4141" s="7">
        <v>-2.4151423148718501E-2</v>
      </c>
      <c r="E4141" s="7">
        <v>-2.5901466622581599E-2</v>
      </c>
      <c r="G4141" s="7">
        <v>37</v>
      </c>
      <c r="H4141" s="7">
        <v>42</v>
      </c>
      <c r="I4141" s="7">
        <v>-2.3496010758440999E-2</v>
      </c>
      <c r="J4141" s="7">
        <v>2.9372546332009399E-3</v>
      </c>
    </row>
    <row r="4142" spans="2:10" x14ac:dyDescent="0.2">
      <c r="B4142" s="7">
        <v>38</v>
      </c>
      <c r="C4142" s="7">
        <v>42</v>
      </c>
      <c r="D4142" s="7">
        <v>-0.11976466967215101</v>
      </c>
      <c r="E4142" s="7">
        <v>-0.113215241150353</v>
      </c>
      <c r="G4142" s="7">
        <v>38</v>
      </c>
      <c r="H4142" s="7">
        <v>42</v>
      </c>
      <c r="I4142" s="7">
        <v>-0.115573306203165</v>
      </c>
      <c r="J4142" s="7">
        <v>-2.4645008556563E-2</v>
      </c>
    </row>
    <row r="4143" spans="2:10" x14ac:dyDescent="0.2">
      <c r="B4143" s="7">
        <v>39</v>
      </c>
      <c r="C4143" s="7">
        <v>42</v>
      </c>
      <c r="D4143" s="7">
        <v>5.5910497840883998E-2</v>
      </c>
      <c r="E4143" s="7">
        <v>-8.4789470414225604E-2</v>
      </c>
      <c r="G4143" s="7">
        <v>39</v>
      </c>
      <c r="H4143" s="7">
        <v>42</v>
      </c>
      <c r="I4143" s="7">
        <v>5.4706592919393102E-2</v>
      </c>
      <c r="J4143" s="7">
        <v>7.9013378592644994E-3</v>
      </c>
    </row>
    <row r="4144" spans="2:10" x14ac:dyDescent="0.2">
      <c r="B4144" s="7">
        <v>40</v>
      </c>
      <c r="C4144" s="7">
        <v>42</v>
      </c>
      <c r="D4144" s="7">
        <v>-5.1344159063109601E-2</v>
      </c>
      <c r="E4144" s="7">
        <v>-1.38287851167416E-2</v>
      </c>
      <c r="G4144" s="7">
        <v>40</v>
      </c>
      <c r="H4144" s="7">
        <v>42</v>
      </c>
      <c r="I4144" s="7">
        <v>-5.1188101763031603E-2</v>
      </c>
      <c r="J4144" s="7">
        <v>-0.18726268170302299</v>
      </c>
    </row>
    <row r="4145" spans="2:10" x14ac:dyDescent="0.2">
      <c r="B4145" s="7">
        <v>41</v>
      </c>
      <c r="C4145" s="7">
        <v>42</v>
      </c>
      <c r="D4145" s="7">
        <v>-2.1611466739091E-2</v>
      </c>
      <c r="E4145" s="7">
        <v>-1.734641036479E-2</v>
      </c>
      <c r="G4145" s="7">
        <v>41</v>
      </c>
      <c r="H4145" s="7">
        <v>42</v>
      </c>
      <c r="I4145" s="7">
        <v>-2.14578951022899E-2</v>
      </c>
      <c r="J4145" s="7">
        <v>-0.17507980973443299</v>
      </c>
    </row>
    <row r="4146" spans="2:10" x14ac:dyDescent="0.2">
      <c r="B4146" s="7">
        <v>42</v>
      </c>
      <c r="C4146" s="7">
        <v>42</v>
      </c>
      <c r="D4146" s="7">
        <v>-0.128357953382262</v>
      </c>
      <c r="E4146" s="7">
        <v>0.10052295710589</v>
      </c>
      <c r="G4146" s="7">
        <v>42</v>
      </c>
      <c r="H4146" s="7">
        <v>42</v>
      </c>
      <c r="I4146" s="7">
        <v>-0.12673248863640499</v>
      </c>
      <c r="J4146" s="7">
        <v>-0.16898604825494501</v>
      </c>
    </row>
    <row r="4147" spans="2:10" x14ac:dyDescent="0.2">
      <c r="B4147" s="7">
        <v>43</v>
      </c>
      <c r="C4147" s="7">
        <v>42</v>
      </c>
      <c r="D4147" s="7">
        <v>-7.0188233321874599E-2</v>
      </c>
      <c r="E4147" s="7">
        <v>-0.11450544726633199</v>
      </c>
      <c r="G4147" s="7">
        <v>43</v>
      </c>
      <c r="H4147" s="7">
        <v>42</v>
      </c>
      <c r="I4147" s="7">
        <v>-6.9080643374586095E-2</v>
      </c>
      <c r="J4147" s="7">
        <v>1.8222014688460901E-2</v>
      </c>
    </row>
    <row r="4148" spans="2:10" x14ac:dyDescent="0.2">
      <c r="B4148" s="7">
        <v>44</v>
      </c>
      <c r="C4148" s="7">
        <v>42</v>
      </c>
      <c r="D4148" s="7">
        <v>1.1402289170182401E-2</v>
      </c>
      <c r="E4148" s="7">
        <v>0.134537132777</v>
      </c>
      <c r="G4148" s="7">
        <v>44</v>
      </c>
      <c r="H4148" s="7">
        <v>42</v>
      </c>
      <c r="I4148" s="7">
        <v>1.1403371694454399E-2</v>
      </c>
      <c r="J4148" s="7">
        <v>-2.4519344173644899E-2</v>
      </c>
    </row>
    <row r="4149" spans="2:10" x14ac:dyDescent="0.2">
      <c r="B4149" s="7">
        <v>45</v>
      </c>
      <c r="C4149" s="7">
        <v>42</v>
      </c>
      <c r="D4149" s="7">
        <v>-2.4088658969318999E-2</v>
      </c>
      <c r="E4149" s="7">
        <v>-7.7892305194092501E-2</v>
      </c>
      <c r="G4149" s="7">
        <v>45</v>
      </c>
      <c r="H4149" s="7">
        <v>42</v>
      </c>
      <c r="I4149" s="7">
        <v>-2.30884757240046E-2</v>
      </c>
      <c r="J4149" s="7">
        <v>7.9155609407321095E-2</v>
      </c>
    </row>
    <row r="4150" spans="2:10" x14ac:dyDescent="0.2">
      <c r="B4150" s="7">
        <v>46</v>
      </c>
      <c r="C4150" s="7">
        <v>42</v>
      </c>
      <c r="D4150" s="7">
        <v>4.6377995189986997E-2</v>
      </c>
      <c r="E4150" s="7">
        <v>-0.12681985276757299</v>
      </c>
      <c r="G4150" s="7">
        <v>46</v>
      </c>
      <c r="H4150" s="7">
        <v>42</v>
      </c>
      <c r="I4150" s="7">
        <v>4.6034741160244003E-2</v>
      </c>
      <c r="J4150" s="7">
        <v>1.36561053250697E-2</v>
      </c>
    </row>
    <row r="4151" spans="2:10" x14ac:dyDescent="0.2">
      <c r="B4151" s="7">
        <v>47</v>
      </c>
      <c r="C4151" s="7">
        <v>42</v>
      </c>
      <c r="D4151" s="7">
        <v>-0.107464519521143</v>
      </c>
      <c r="E4151" s="7">
        <v>-5.0616137755243401E-2</v>
      </c>
      <c r="G4151" s="7">
        <v>47</v>
      </c>
      <c r="H4151" s="7">
        <v>42</v>
      </c>
      <c r="I4151" s="7">
        <v>-0.106921108354726</v>
      </c>
      <c r="J4151" s="7">
        <v>-0.15172225953051399</v>
      </c>
    </row>
    <row r="4152" spans="2:10" x14ac:dyDescent="0.2">
      <c r="B4152" s="7">
        <v>48</v>
      </c>
      <c r="C4152" s="7">
        <v>42</v>
      </c>
      <c r="D4152" s="7">
        <v>-1.5667118746570501E-2</v>
      </c>
      <c r="E4152" s="7">
        <v>5.2509110562644103E-3</v>
      </c>
      <c r="G4152" s="7">
        <v>48</v>
      </c>
      <c r="H4152" s="7">
        <v>42</v>
      </c>
      <c r="I4152" s="7">
        <v>-1.6146719945796299E-2</v>
      </c>
      <c r="J4152" s="7">
        <v>-6.0508748899675197E-2</v>
      </c>
    </row>
    <row r="4153" spans="2:10" x14ac:dyDescent="0.2">
      <c r="B4153" s="7">
        <v>49</v>
      </c>
      <c r="C4153" s="7">
        <v>42</v>
      </c>
      <c r="D4153" s="7">
        <v>5.1201404839279298E-2</v>
      </c>
      <c r="E4153" s="7">
        <v>-6.1304610966542002E-2</v>
      </c>
      <c r="G4153" s="7">
        <v>49</v>
      </c>
      <c r="H4153" s="7">
        <v>42</v>
      </c>
      <c r="I4153" s="7">
        <v>5.0727020521475402E-2</v>
      </c>
      <c r="J4153" s="7">
        <v>-0.140417915100742</v>
      </c>
    </row>
    <row r="4154" spans="2:10" x14ac:dyDescent="0.2">
      <c r="B4154" s="7">
        <v>50</v>
      </c>
      <c r="C4154" s="7">
        <v>42</v>
      </c>
      <c r="D4154" s="7">
        <v>2.8794396384879999E-2</v>
      </c>
      <c r="E4154" s="7">
        <v>-9.9818150635651498E-2</v>
      </c>
      <c r="G4154" s="7">
        <v>50</v>
      </c>
      <c r="H4154" s="7">
        <v>42</v>
      </c>
      <c r="I4154" s="7">
        <v>2.9211181756133801E-2</v>
      </c>
      <c r="J4154" s="7">
        <v>-1.4573495973738901E-2</v>
      </c>
    </row>
    <row r="4155" spans="2:10" x14ac:dyDescent="0.2">
      <c r="B4155" s="7">
        <v>51</v>
      </c>
      <c r="C4155" s="7">
        <v>42</v>
      </c>
      <c r="D4155" s="7">
        <v>-7.9019785926544003E-2</v>
      </c>
      <c r="E4155" s="7">
        <v>-2.2247175685633301E-2</v>
      </c>
      <c r="G4155" s="7">
        <v>51</v>
      </c>
      <c r="H4155" s="7">
        <v>42</v>
      </c>
      <c r="I4155" s="7">
        <v>-7.6257467120935701E-2</v>
      </c>
      <c r="J4155" s="7">
        <v>-0.13270887803605799</v>
      </c>
    </row>
    <row r="4156" spans="2:10" x14ac:dyDescent="0.2">
      <c r="B4156" s="7">
        <v>52</v>
      </c>
      <c r="C4156" s="7">
        <v>42</v>
      </c>
      <c r="D4156" s="7">
        <v>0.13994105659030301</v>
      </c>
      <c r="E4156" s="7">
        <v>-2.5747478149821899E-2</v>
      </c>
      <c r="G4156" s="7">
        <v>52</v>
      </c>
      <c r="H4156" s="7">
        <v>42</v>
      </c>
      <c r="I4156" s="7">
        <v>0.136365442335245</v>
      </c>
      <c r="J4156" s="7">
        <v>9.0825208176432207E-2</v>
      </c>
    </row>
    <row r="4157" spans="2:10" x14ac:dyDescent="0.2">
      <c r="B4157" s="7">
        <v>53</v>
      </c>
      <c r="C4157" s="7">
        <v>42</v>
      </c>
      <c r="D4157" s="7">
        <v>-8.0042431315062501E-2</v>
      </c>
      <c r="E4157" s="7">
        <v>-0.181754829817492</v>
      </c>
      <c r="G4157" s="7">
        <v>53</v>
      </c>
      <c r="H4157" s="7">
        <v>42</v>
      </c>
      <c r="I4157" s="7">
        <v>-7.7438754625097403E-2</v>
      </c>
      <c r="J4157" s="7">
        <v>-2.1144209722750801E-2</v>
      </c>
    </row>
    <row r="4158" spans="2:10" x14ac:dyDescent="0.2">
      <c r="B4158" s="7">
        <v>54</v>
      </c>
      <c r="C4158" s="7">
        <v>42</v>
      </c>
      <c r="D4158" s="7">
        <v>-7.1180951365967401E-2</v>
      </c>
      <c r="E4158" s="7">
        <v>2.1483415998689599E-2</v>
      </c>
      <c r="G4158" s="7">
        <v>54</v>
      </c>
      <c r="H4158" s="7">
        <v>42</v>
      </c>
      <c r="I4158" s="7">
        <v>-6.8165139334778899E-2</v>
      </c>
      <c r="J4158" s="7">
        <v>-5.7962689501696502E-2</v>
      </c>
    </row>
    <row r="4159" spans="2:10" x14ac:dyDescent="0.2">
      <c r="B4159" s="7">
        <v>55</v>
      </c>
      <c r="C4159" s="7">
        <v>42</v>
      </c>
      <c r="D4159" s="7">
        <v>-6.69476715918709E-2</v>
      </c>
      <c r="E4159" s="7">
        <v>-3.6234327511515101E-3</v>
      </c>
      <c r="G4159" s="7">
        <v>55</v>
      </c>
      <c r="H4159" s="7">
        <v>42</v>
      </c>
      <c r="I4159" s="7">
        <v>-6.5307925036165698E-2</v>
      </c>
      <c r="J4159" s="7">
        <v>0.107967161114381</v>
      </c>
    </row>
    <row r="4160" spans="2:10" x14ac:dyDescent="0.2">
      <c r="B4160" s="7">
        <v>56</v>
      </c>
      <c r="C4160" s="7">
        <v>42</v>
      </c>
      <c r="D4160" s="7">
        <v>-8.5146996450761805E-2</v>
      </c>
      <c r="E4160" s="7">
        <v>4.0204811383413898E-2</v>
      </c>
      <c r="G4160" s="7">
        <v>56</v>
      </c>
      <c r="H4160" s="7">
        <v>42</v>
      </c>
      <c r="I4160" s="7">
        <v>-8.6826603578172595E-2</v>
      </c>
      <c r="J4160" s="7">
        <v>9.6526188197884694E-2</v>
      </c>
    </row>
    <row r="4161" spans="2:10" x14ac:dyDescent="0.2">
      <c r="B4161" s="7">
        <v>57</v>
      </c>
      <c r="C4161" s="7">
        <v>42</v>
      </c>
      <c r="D4161" s="7">
        <v>4.3973159276389701E-2</v>
      </c>
      <c r="E4161" s="7">
        <v>3.7089895877875798E-2</v>
      </c>
      <c r="G4161" s="7">
        <v>57</v>
      </c>
      <c r="H4161" s="7">
        <v>42</v>
      </c>
      <c r="I4161" s="7">
        <v>4.3461595764576103E-2</v>
      </c>
      <c r="J4161" s="7">
        <v>-1.78247157710931E-2</v>
      </c>
    </row>
    <row r="4162" spans="2:10" x14ac:dyDescent="0.2">
      <c r="B4162" s="7">
        <v>58</v>
      </c>
      <c r="C4162" s="7">
        <v>42</v>
      </c>
      <c r="D4162" s="7">
        <v>3.8100221195372298E-2</v>
      </c>
      <c r="E4162" s="7">
        <v>2.8905324302127298E-2</v>
      </c>
      <c r="G4162" s="7">
        <v>58</v>
      </c>
      <c r="H4162" s="7">
        <v>42</v>
      </c>
      <c r="I4162" s="7">
        <v>3.7897587951273501E-2</v>
      </c>
      <c r="J4162" s="7">
        <v>6.4548685416596597E-3</v>
      </c>
    </row>
    <row r="4163" spans="2:10" x14ac:dyDescent="0.2">
      <c r="B4163" s="7">
        <v>59</v>
      </c>
      <c r="C4163" s="7">
        <v>42</v>
      </c>
      <c r="D4163" s="7">
        <v>-3.5869184115123097E-2</v>
      </c>
      <c r="E4163" s="7">
        <v>-7.5226244512140994E-2</v>
      </c>
      <c r="G4163" s="7">
        <v>59</v>
      </c>
      <c r="H4163" s="7">
        <v>42</v>
      </c>
      <c r="I4163" s="7">
        <v>-3.4385501079860603E-2</v>
      </c>
      <c r="J4163" s="7">
        <v>-1.9811432466265301E-2</v>
      </c>
    </row>
    <row r="4164" spans="2:10" x14ac:dyDescent="0.2">
      <c r="B4164" s="7">
        <v>60</v>
      </c>
      <c r="C4164" s="7">
        <v>42</v>
      </c>
      <c r="D4164" s="7">
        <v>0.12041228570526499</v>
      </c>
      <c r="E4164" s="7">
        <v>-9.8450864624889597E-2</v>
      </c>
      <c r="G4164" s="7">
        <v>60</v>
      </c>
      <c r="H4164" s="7">
        <v>42</v>
      </c>
      <c r="I4164" s="7">
        <v>0.118957382788687</v>
      </c>
      <c r="J4164" s="7">
        <v>1.8044066266088302E-2</v>
      </c>
    </row>
    <row r="4165" spans="2:10" x14ac:dyDescent="0.2">
      <c r="B4165" s="7">
        <v>61</v>
      </c>
      <c r="C4165" s="7">
        <v>42</v>
      </c>
      <c r="D4165" s="7">
        <v>-0.25348311508362997</v>
      </c>
      <c r="E4165" s="7">
        <v>-0.20562846153112299</v>
      </c>
      <c r="G4165" s="7">
        <v>61</v>
      </c>
      <c r="H4165" s="7">
        <v>42</v>
      </c>
      <c r="I4165" s="7">
        <v>-0.24492477855226999</v>
      </c>
      <c r="J4165" s="7">
        <v>-0.12802942261309799</v>
      </c>
    </row>
    <row r="4166" spans="2:10" x14ac:dyDescent="0.2">
      <c r="B4166" s="7">
        <v>62</v>
      </c>
      <c r="C4166" s="7">
        <v>42</v>
      </c>
      <c r="D4166" s="7">
        <v>-0.104991964637681</v>
      </c>
      <c r="E4166" s="7">
        <v>-0.100966993591441</v>
      </c>
      <c r="G4166" s="7">
        <v>62</v>
      </c>
      <c r="H4166" s="7">
        <v>42</v>
      </c>
      <c r="I4166" s="7">
        <v>-0.101533680792798</v>
      </c>
      <c r="J4166" s="7">
        <v>-2.5059501488544599E-2</v>
      </c>
    </row>
    <row r="4167" spans="2:10" x14ac:dyDescent="0.2">
      <c r="B4167" s="7">
        <v>63</v>
      </c>
      <c r="C4167" s="7">
        <v>42</v>
      </c>
      <c r="D4167" s="7">
        <v>-0.13526714480721799</v>
      </c>
      <c r="E4167" s="7">
        <v>-0.11618680690126</v>
      </c>
      <c r="G4167" s="7">
        <v>63</v>
      </c>
      <c r="H4167" s="7">
        <v>42</v>
      </c>
      <c r="I4167" s="7">
        <v>-0.133316987646662</v>
      </c>
      <c r="J4167" s="7">
        <v>-6.4274073160589806E-2</v>
      </c>
    </row>
    <row r="4168" spans="2:10" x14ac:dyDescent="0.2">
      <c r="B4168" s="7">
        <v>64</v>
      </c>
      <c r="C4168" s="7">
        <v>42</v>
      </c>
      <c r="D4168" s="7">
        <v>-6.1718833512807998E-2</v>
      </c>
      <c r="E4168" s="7">
        <v>-0.13443703665842499</v>
      </c>
      <c r="G4168" s="7">
        <v>64</v>
      </c>
      <c r="H4168" s="7">
        <v>42</v>
      </c>
      <c r="I4168" s="7">
        <v>-6.0922669271417498E-2</v>
      </c>
      <c r="J4168" s="7">
        <v>-0.10710286329928501</v>
      </c>
    </row>
    <row r="4169" spans="2:10" x14ac:dyDescent="0.2">
      <c r="B4169" s="7">
        <v>65</v>
      </c>
      <c r="C4169" s="7">
        <v>42</v>
      </c>
      <c r="D4169" s="7">
        <v>5.1726567282521799E-2</v>
      </c>
      <c r="E4169" s="7">
        <v>3.0972790698502499E-2</v>
      </c>
      <c r="G4169" s="7">
        <v>65</v>
      </c>
      <c r="H4169" s="7">
        <v>42</v>
      </c>
      <c r="I4169" s="7">
        <v>5.0447853696835097E-2</v>
      </c>
      <c r="J4169" s="7">
        <v>4.4815294667893503E-2</v>
      </c>
    </row>
    <row r="4170" spans="2:10" x14ac:dyDescent="0.2">
      <c r="B4170" s="7">
        <v>66</v>
      </c>
      <c r="C4170" s="7">
        <v>42</v>
      </c>
      <c r="D4170" s="7">
        <v>0.12513563195661301</v>
      </c>
      <c r="E4170" s="7">
        <v>-2.0122582284925802E-2</v>
      </c>
      <c r="G4170" s="7">
        <v>66</v>
      </c>
      <c r="H4170" s="7">
        <v>42</v>
      </c>
      <c r="I4170" s="7">
        <v>0.122367624448549</v>
      </c>
      <c r="J4170" s="7">
        <v>-1.9748710294617701E-2</v>
      </c>
    </row>
    <row r="4171" spans="2:10" x14ac:dyDescent="0.2">
      <c r="B4171" s="7">
        <v>67</v>
      </c>
      <c r="C4171" s="7">
        <v>42</v>
      </c>
      <c r="D4171" s="7">
        <v>5.4722205469905902E-2</v>
      </c>
      <c r="E4171" s="7">
        <v>4.9504478186326799E-2</v>
      </c>
      <c r="G4171" s="7">
        <v>67</v>
      </c>
      <c r="H4171" s="7">
        <v>42</v>
      </c>
      <c r="I4171" s="7">
        <v>5.4054570304822698E-2</v>
      </c>
      <c r="J4171" s="7">
        <v>4.3853375348850997E-2</v>
      </c>
    </row>
    <row r="4172" spans="2:10" x14ac:dyDescent="0.2">
      <c r="B4172" s="7">
        <v>68</v>
      </c>
      <c r="C4172" s="7">
        <v>42</v>
      </c>
      <c r="D4172" s="7">
        <v>-7.0446192154258305E-2</v>
      </c>
      <c r="E4172" s="7">
        <v>-9.4214833607488002E-2</v>
      </c>
      <c r="G4172" s="7">
        <v>68</v>
      </c>
      <c r="H4172" s="7">
        <v>42</v>
      </c>
      <c r="I4172" s="7">
        <v>-6.7449488180010994E-2</v>
      </c>
      <c r="J4172" s="7">
        <v>-3.8109956410295402E-2</v>
      </c>
    </row>
    <row r="4173" spans="2:10" x14ac:dyDescent="0.2">
      <c r="B4173" s="7">
        <v>69</v>
      </c>
      <c r="C4173" s="7">
        <v>42</v>
      </c>
      <c r="D4173" s="7">
        <v>-0.27875325429930897</v>
      </c>
      <c r="E4173" s="7">
        <v>-0.151020145670682</v>
      </c>
      <c r="G4173" s="7">
        <v>69</v>
      </c>
      <c r="H4173" s="7">
        <v>42</v>
      </c>
      <c r="I4173" s="7">
        <v>-0.27346527682473698</v>
      </c>
      <c r="J4173" s="7">
        <v>-0.145978009796982</v>
      </c>
    </row>
    <row r="4174" spans="2:10" x14ac:dyDescent="0.2">
      <c r="B4174" s="7">
        <v>70</v>
      </c>
      <c r="C4174" s="7">
        <v>42</v>
      </c>
      <c r="D4174" s="7">
        <v>-6.7805909884926394E-2</v>
      </c>
      <c r="E4174" s="7">
        <v>-0.162370215755264</v>
      </c>
      <c r="G4174" s="7">
        <v>70</v>
      </c>
      <c r="H4174" s="7">
        <v>42</v>
      </c>
      <c r="I4174" s="7">
        <v>-6.6325398903908095E-2</v>
      </c>
      <c r="J4174" s="7">
        <v>-7.4385349989029195E-2</v>
      </c>
    </row>
    <row r="4175" spans="2:10" x14ac:dyDescent="0.2">
      <c r="B4175" s="7">
        <v>71</v>
      </c>
      <c r="C4175" s="7">
        <v>42</v>
      </c>
      <c r="D4175" s="7">
        <v>-4.0341230622862802E-2</v>
      </c>
      <c r="E4175" s="7">
        <v>4.3981347842008099E-3</v>
      </c>
      <c r="G4175" s="7">
        <v>71</v>
      </c>
      <c r="H4175" s="7">
        <v>42</v>
      </c>
      <c r="I4175" s="7">
        <v>-3.9290248194557599E-2</v>
      </c>
      <c r="J4175" s="7">
        <v>-7.2241123099985302E-2</v>
      </c>
    </row>
    <row r="4176" spans="2:10" x14ac:dyDescent="0.2">
      <c r="B4176" s="7">
        <v>72</v>
      </c>
      <c r="C4176" s="7">
        <v>42</v>
      </c>
      <c r="D4176" s="7">
        <v>-6.1771550626117397E-3</v>
      </c>
      <c r="E4176" s="7">
        <v>-9.5500988964313499E-2</v>
      </c>
      <c r="G4176" s="7">
        <v>72</v>
      </c>
      <c r="H4176" s="7">
        <v>42</v>
      </c>
      <c r="I4176" s="7">
        <v>-6.3904666861773797E-3</v>
      </c>
      <c r="J4176" s="7">
        <v>3.5767433386968903E-2</v>
      </c>
    </row>
    <row r="4177" spans="2:10" x14ac:dyDescent="0.2">
      <c r="B4177" s="7">
        <v>73</v>
      </c>
      <c r="C4177" s="7">
        <v>42</v>
      </c>
      <c r="D4177" s="7">
        <v>-4.55336107517317E-2</v>
      </c>
      <c r="E4177" s="7">
        <v>4.7763525607885902E-2</v>
      </c>
      <c r="G4177" s="7">
        <v>73</v>
      </c>
      <c r="H4177" s="7">
        <v>42</v>
      </c>
      <c r="I4177" s="7">
        <v>-4.4737751100221601E-2</v>
      </c>
      <c r="J4177" s="7">
        <v>-8.7860630570761003E-2</v>
      </c>
    </row>
    <row r="4178" spans="2:10" x14ac:dyDescent="0.2">
      <c r="B4178" s="7">
        <v>74</v>
      </c>
      <c r="C4178" s="7">
        <v>42</v>
      </c>
      <c r="D4178" s="7">
        <v>-5.3402770862441599E-2</v>
      </c>
      <c r="E4178" s="7">
        <v>7.4469512790589207E-2</v>
      </c>
      <c r="G4178" s="7">
        <v>74</v>
      </c>
      <c r="H4178" s="7">
        <v>42</v>
      </c>
      <c r="I4178" s="7">
        <v>-5.2890685864263702E-2</v>
      </c>
      <c r="J4178" s="7">
        <v>-3.5640239719486801E-2</v>
      </c>
    </row>
    <row r="4179" spans="2:10" x14ac:dyDescent="0.2">
      <c r="B4179" s="7">
        <v>75</v>
      </c>
      <c r="C4179" s="7">
        <v>42</v>
      </c>
      <c r="D4179" s="7">
        <v>-0.11556358732819499</v>
      </c>
      <c r="E4179" s="7">
        <v>-0.15601709582338499</v>
      </c>
      <c r="G4179" s="7">
        <v>75</v>
      </c>
      <c r="H4179" s="7">
        <v>42</v>
      </c>
      <c r="I4179" s="7">
        <v>-0.115657808317357</v>
      </c>
      <c r="J4179" s="7">
        <v>-0.16266291090971499</v>
      </c>
    </row>
    <row r="4180" spans="2:10" x14ac:dyDescent="0.2">
      <c r="B4180" s="7">
        <v>76</v>
      </c>
      <c r="C4180" s="7">
        <v>42</v>
      </c>
      <c r="D4180" s="7">
        <v>-8.7477998739160501E-4</v>
      </c>
      <c r="E4180" s="7">
        <v>1.7159655112142701E-2</v>
      </c>
      <c r="G4180" s="7">
        <v>76</v>
      </c>
      <c r="H4180" s="7">
        <v>42</v>
      </c>
      <c r="I4180" s="7">
        <v>-7.64702774065817E-4</v>
      </c>
      <c r="J4180" s="7">
        <v>-1.68864688065931E-2</v>
      </c>
    </row>
    <row r="4181" spans="2:10" x14ac:dyDescent="0.2">
      <c r="B4181" s="7">
        <v>77</v>
      </c>
      <c r="C4181" s="7">
        <v>42</v>
      </c>
      <c r="D4181" s="7">
        <v>-7.1809912795939304E-2</v>
      </c>
      <c r="E4181" s="7">
        <v>-2.1042412789190799E-2</v>
      </c>
      <c r="G4181" s="7">
        <v>77</v>
      </c>
      <c r="H4181" s="7">
        <v>42</v>
      </c>
      <c r="I4181" s="7">
        <v>-6.7755610571040001E-2</v>
      </c>
      <c r="J4181" s="7">
        <v>8.0733817416152903E-2</v>
      </c>
    </row>
    <row r="4182" spans="2:10" x14ac:dyDescent="0.2">
      <c r="B4182" s="7">
        <v>78</v>
      </c>
      <c r="C4182" s="7">
        <v>42</v>
      </c>
      <c r="D4182" s="7">
        <v>2.00944647123373E-2</v>
      </c>
      <c r="E4182" s="7">
        <v>5.4806141086469803E-3</v>
      </c>
      <c r="G4182" s="7">
        <v>78</v>
      </c>
      <c r="H4182" s="7">
        <v>42</v>
      </c>
      <c r="I4182" s="7">
        <v>2.00336292299923E-2</v>
      </c>
      <c r="J4182" s="7">
        <v>-4.2732529187787797E-2</v>
      </c>
    </row>
    <row r="4183" spans="2:10" x14ac:dyDescent="0.2">
      <c r="B4183" s="7">
        <v>79</v>
      </c>
      <c r="C4183" s="7">
        <v>42</v>
      </c>
      <c r="D4183" s="7">
        <v>1.47136429709382E-2</v>
      </c>
      <c r="E4183" s="7">
        <v>-6.0214593714905E-2</v>
      </c>
      <c r="G4183" s="7">
        <v>79</v>
      </c>
      <c r="H4183" s="7">
        <v>42</v>
      </c>
      <c r="I4183" s="7">
        <v>1.3944017629878401E-2</v>
      </c>
      <c r="J4183" s="7">
        <v>1.9402476001015899E-3</v>
      </c>
    </row>
    <row r="4184" spans="2:10" x14ac:dyDescent="0.2">
      <c r="B4184" s="7">
        <v>80</v>
      </c>
      <c r="C4184" s="7">
        <v>42</v>
      </c>
      <c r="D4184" s="7">
        <v>-8.3176846066187707E-2</v>
      </c>
      <c r="E4184" s="7">
        <v>1.3839242761929599E-2</v>
      </c>
      <c r="G4184" s="7">
        <v>80</v>
      </c>
      <c r="H4184" s="7">
        <v>42</v>
      </c>
      <c r="I4184" s="7">
        <v>-8.2080094320575697E-2</v>
      </c>
      <c r="J4184" s="7">
        <v>-9.9876130710589095E-2</v>
      </c>
    </row>
    <row r="4185" spans="2:10" x14ac:dyDescent="0.2">
      <c r="B4185" s="7">
        <v>81</v>
      </c>
      <c r="C4185" s="7">
        <v>42</v>
      </c>
      <c r="D4185" s="7">
        <v>-0.14638739312681801</v>
      </c>
      <c r="E4185" s="7">
        <v>6.02056036699068E-2</v>
      </c>
      <c r="G4185" s="7">
        <v>81</v>
      </c>
      <c r="H4185" s="7">
        <v>42</v>
      </c>
      <c r="I4185" s="7">
        <v>-0.14003522822492501</v>
      </c>
      <c r="J4185" s="7">
        <v>3.3431496870839801E-2</v>
      </c>
    </row>
    <row r="4186" spans="2:10" x14ac:dyDescent="0.2">
      <c r="B4186" s="7">
        <v>82</v>
      </c>
      <c r="C4186" s="7">
        <v>42</v>
      </c>
      <c r="D4186" s="7">
        <v>-8.5873249195866897E-4</v>
      </c>
      <c r="E4186" s="7">
        <v>5.8453412235284202E-3</v>
      </c>
      <c r="G4186" s="7">
        <v>82</v>
      </c>
      <c r="H4186" s="7">
        <v>42</v>
      </c>
      <c r="I4186" s="7">
        <v>-7.6498706123029304E-4</v>
      </c>
      <c r="J4186" s="7">
        <v>-4.4547486910969901E-2</v>
      </c>
    </row>
    <row r="4187" spans="2:10" x14ac:dyDescent="0.2">
      <c r="B4187" s="7">
        <v>83</v>
      </c>
      <c r="C4187" s="7">
        <v>42</v>
      </c>
      <c r="D4187" s="7">
        <v>-2.7844765462496E-2</v>
      </c>
      <c r="E4187" s="7">
        <v>-2.1416997476393401E-3</v>
      </c>
      <c r="G4187" s="7">
        <v>83</v>
      </c>
      <c r="H4187" s="7">
        <v>42</v>
      </c>
      <c r="I4187" s="7">
        <v>-2.6425171435193701E-2</v>
      </c>
      <c r="J4187" s="7">
        <v>0.101543085576692</v>
      </c>
    </row>
    <row r="4188" spans="2:10" x14ac:dyDescent="0.2">
      <c r="B4188" s="7">
        <v>84</v>
      </c>
      <c r="C4188" s="7">
        <v>42</v>
      </c>
      <c r="D4188" s="7">
        <v>0.102064358764154</v>
      </c>
      <c r="E4188" s="7">
        <v>-3.1649614761644997E-2</v>
      </c>
      <c r="G4188" s="7">
        <v>84</v>
      </c>
      <c r="H4188" s="7">
        <v>42</v>
      </c>
      <c r="I4188" s="7">
        <v>0.100084020967963</v>
      </c>
      <c r="J4188" s="7">
        <v>-1.01908169825116E-3</v>
      </c>
    </row>
    <row r="4189" spans="2:10" x14ac:dyDescent="0.2">
      <c r="B4189" s="7">
        <v>85</v>
      </c>
      <c r="C4189" s="7">
        <v>42</v>
      </c>
      <c r="D4189" s="7">
        <v>-0.137471208375224</v>
      </c>
      <c r="E4189" s="7">
        <v>-2.0409826112857101E-2</v>
      </c>
      <c r="G4189" s="7">
        <v>85</v>
      </c>
      <c r="H4189" s="7">
        <v>42</v>
      </c>
      <c r="I4189" s="7">
        <v>-0.132426103589141</v>
      </c>
      <c r="J4189" s="7">
        <v>-4.9633784216087697E-3</v>
      </c>
    </row>
    <row r="4190" spans="2:10" x14ac:dyDescent="0.2">
      <c r="B4190" s="7">
        <v>86</v>
      </c>
      <c r="C4190" s="7">
        <v>42</v>
      </c>
      <c r="D4190" s="7">
        <v>6.7153178059502494E-2</v>
      </c>
      <c r="E4190" s="7">
        <v>3.0785843164232499E-2</v>
      </c>
      <c r="G4190" s="7">
        <v>86</v>
      </c>
      <c r="H4190" s="7">
        <v>42</v>
      </c>
      <c r="I4190" s="7">
        <v>6.5608942067558296E-2</v>
      </c>
      <c r="J4190" s="7">
        <v>6.2979057054772802E-2</v>
      </c>
    </row>
    <row r="4191" spans="2:10" x14ac:dyDescent="0.2">
      <c r="B4191" s="7">
        <v>87</v>
      </c>
      <c r="C4191" s="7">
        <v>42</v>
      </c>
      <c r="D4191" s="7">
        <v>-6.8518540025788596E-2</v>
      </c>
      <c r="E4191" s="7">
        <v>-2.7241766943991899E-2</v>
      </c>
      <c r="G4191" s="7">
        <v>87</v>
      </c>
      <c r="H4191" s="7">
        <v>42</v>
      </c>
      <c r="I4191" s="7">
        <v>-6.71774879134341E-2</v>
      </c>
      <c r="J4191" s="7">
        <v>-8.7191738711702299E-2</v>
      </c>
    </row>
    <row r="4192" spans="2:10" x14ac:dyDescent="0.2">
      <c r="B4192" s="7">
        <v>88</v>
      </c>
      <c r="C4192" s="7">
        <v>42</v>
      </c>
      <c r="D4192" s="7">
        <v>-8.0863805074039299E-2</v>
      </c>
      <c r="E4192" s="7">
        <v>-3.8623552392860597E-2</v>
      </c>
      <c r="G4192" s="7">
        <v>88</v>
      </c>
      <c r="H4192" s="7">
        <v>42</v>
      </c>
      <c r="I4192" s="7">
        <v>-7.7158420119806295E-2</v>
      </c>
      <c r="J4192" s="7">
        <v>-0.17416160451427801</v>
      </c>
    </row>
    <row r="4193" spans="2:10" x14ac:dyDescent="0.2">
      <c r="B4193" s="7">
        <v>89</v>
      </c>
      <c r="C4193" s="7">
        <v>42</v>
      </c>
      <c r="D4193" s="7">
        <v>7.5915287287093803E-3</v>
      </c>
      <c r="E4193" s="7">
        <v>-7.6520613880999705E-2</v>
      </c>
      <c r="G4193" s="7">
        <v>89</v>
      </c>
      <c r="H4193" s="7">
        <v>42</v>
      </c>
      <c r="I4193" s="7">
        <v>7.4180158122763001E-3</v>
      </c>
      <c r="J4193" s="7">
        <v>-0.107916371884462</v>
      </c>
    </row>
    <row r="4194" spans="2:10" x14ac:dyDescent="0.2">
      <c r="B4194" s="7">
        <v>90</v>
      </c>
      <c r="C4194" s="7">
        <v>42</v>
      </c>
      <c r="D4194" s="7">
        <v>-6.68251310474961E-2</v>
      </c>
      <c r="E4194" s="7">
        <v>6.7472963542536804E-2</v>
      </c>
      <c r="G4194" s="7">
        <v>90</v>
      </c>
      <c r="H4194" s="7">
        <v>42</v>
      </c>
      <c r="I4194" s="7">
        <v>-6.4449422526485597E-2</v>
      </c>
      <c r="J4194" s="7">
        <v>-5.75909673996291E-2</v>
      </c>
    </row>
    <row r="4195" spans="2:10" x14ac:dyDescent="0.2">
      <c r="B4195" s="7">
        <v>91</v>
      </c>
      <c r="C4195" s="7">
        <v>42</v>
      </c>
      <c r="D4195" s="7">
        <v>0.21861841767083301</v>
      </c>
      <c r="E4195" s="7">
        <v>-3.21089092473503E-3</v>
      </c>
      <c r="G4195" s="7">
        <v>91</v>
      </c>
      <c r="H4195" s="7">
        <v>42</v>
      </c>
      <c r="I4195" s="7">
        <v>0.21318457270093599</v>
      </c>
      <c r="J4195" s="7">
        <v>5.42080193723216E-2</v>
      </c>
    </row>
    <row r="4196" spans="2:10" x14ac:dyDescent="0.2">
      <c r="B4196" s="7">
        <v>92</v>
      </c>
      <c r="C4196" s="7">
        <v>42</v>
      </c>
      <c r="D4196" s="7">
        <v>0.14818823007457699</v>
      </c>
      <c r="E4196" s="7">
        <v>5.0574543948578701E-2</v>
      </c>
      <c r="G4196" s="7">
        <v>92</v>
      </c>
      <c r="H4196" s="7">
        <v>42</v>
      </c>
      <c r="I4196" s="7">
        <v>0.14715110748436599</v>
      </c>
      <c r="J4196" s="7">
        <v>0.10562510573768</v>
      </c>
    </row>
    <row r="4197" spans="2:10" x14ac:dyDescent="0.2">
      <c r="B4197" s="7">
        <v>93</v>
      </c>
      <c r="C4197" s="7">
        <v>42</v>
      </c>
      <c r="D4197" s="7">
        <v>0.18182268412882199</v>
      </c>
      <c r="E4197" s="7">
        <v>5.4935956494596802E-2</v>
      </c>
      <c r="G4197" s="7">
        <v>93</v>
      </c>
      <c r="H4197" s="7">
        <v>42</v>
      </c>
      <c r="I4197" s="7">
        <v>0.17721348902046999</v>
      </c>
      <c r="J4197" s="7">
        <v>0.109207048373761</v>
      </c>
    </row>
    <row r="4198" spans="2:10" x14ac:dyDescent="0.2">
      <c r="B4198" s="7">
        <v>94</v>
      </c>
      <c r="C4198" s="7">
        <v>42</v>
      </c>
      <c r="D4198" s="7">
        <v>3.6158529108238503E-2</v>
      </c>
      <c r="E4198" s="7">
        <v>3.2643907551165099E-2</v>
      </c>
      <c r="G4198" s="7">
        <v>94</v>
      </c>
      <c r="H4198" s="7">
        <v>42</v>
      </c>
      <c r="I4198" s="7">
        <v>3.5956774374991299E-2</v>
      </c>
      <c r="J4198" s="7">
        <v>-3.5337389180050097E-2</v>
      </c>
    </row>
    <row r="4199" spans="2:10" x14ac:dyDescent="0.2">
      <c r="B4199" s="7">
        <v>95</v>
      </c>
      <c r="C4199" s="7">
        <v>42</v>
      </c>
      <c r="D4199" s="7">
        <v>-1.3955886027583899E-2</v>
      </c>
      <c r="E4199" s="7">
        <v>0.117278381630936</v>
      </c>
      <c r="G4199" s="7">
        <v>95</v>
      </c>
      <c r="H4199" s="7">
        <v>42</v>
      </c>
      <c r="I4199" s="7">
        <v>-1.2662344046208999E-2</v>
      </c>
      <c r="J4199" s="7">
        <v>3.1810426471032801E-3</v>
      </c>
    </row>
    <row r="4200" spans="2:10" x14ac:dyDescent="0.2">
      <c r="B4200" s="7">
        <v>96</v>
      </c>
      <c r="C4200" s="7">
        <v>42</v>
      </c>
      <c r="D4200" s="7">
        <v>-3.6370309393002599E-2</v>
      </c>
      <c r="E4200" s="7">
        <v>-7.8918237961797602E-2</v>
      </c>
      <c r="G4200" s="7">
        <v>96</v>
      </c>
      <c r="H4200" s="7">
        <v>42</v>
      </c>
      <c r="I4200" s="7">
        <v>-3.54552419748346E-2</v>
      </c>
      <c r="J4200" s="7">
        <v>4.8855479647894398E-2</v>
      </c>
    </row>
    <row r="4201" spans="2:10" x14ac:dyDescent="0.2">
      <c r="B4201" s="7">
        <v>97</v>
      </c>
      <c r="C4201" s="7">
        <v>42</v>
      </c>
      <c r="D4201" s="7">
        <v>3.0843039605447799E-2</v>
      </c>
      <c r="E4201" s="7">
        <v>2.7823443748220999E-2</v>
      </c>
      <c r="G4201" s="7">
        <v>97</v>
      </c>
      <c r="H4201" s="7">
        <v>42</v>
      </c>
      <c r="I4201" s="7">
        <v>3.0667632270966499E-2</v>
      </c>
      <c r="J4201" s="7">
        <v>8.6183748358301705E-3</v>
      </c>
    </row>
    <row r="4202" spans="2:10" x14ac:dyDescent="0.2">
      <c r="B4202" s="7">
        <v>98</v>
      </c>
      <c r="C4202" s="7">
        <v>42</v>
      </c>
      <c r="D4202" s="7">
        <v>-6.97402282788602E-2</v>
      </c>
      <c r="E4202" s="7">
        <v>2.4298853660136299E-2</v>
      </c>
      <c r="G4202" s="7">
        <v>98</v>
      </c>
      <c r="H4202" s="7">
        <v>42</v>
      </c>
      <c r="I4202" s="7">
        <v>-6.8124704641254794E-2</v>
      </c>
      <c r="J4202" s="7">
        <v>4.72497092862749E-2</v>
      </c>
    </row>
    <row r="4203" spans="2:10" x14ac:dyDescent="0.2">
      <c r="B4203" s="7">
        <v>99</v>
      </c>
      <c r="C4203" s="7">
        <v>42</v>
      </c>
      <c r="D4203" s="7">
        <v>-0.103356345337296</v>
      </c>
      <c r="E4203" s="7">
        <v>1.6205065241201098E-2</v>
      </c>
      <c r="G4203" s="7">
        <v>99</v>
      </c>
      <c r="H4203" s="7">
        <v>42</v>
      </c>
      <c r="I4203" s="7">
        <v>-0.101841360296242</v>
      </c>
      <c r="J4203" s="7">
        <v>-0.146473733483933</v>
      </c>
    </row>
    <row r="4204" spans="2:10" x14ac:dyDescent="0.2">
      <c r="B4204" s="7">
        <v>100</v>
      </c>
      <c r="C4204" s="7">
        <v>42</v>
      </c>
      <c r="D4204" s="7">
        <v>-7.3650467165185404E-2</v>
      </c>
      <c r="E4204" s="7">
        <v>-3.79263941579389E-2</v>
      </c>
      <c r="G4204" s="7">
        <v>100</v>
      </c>
      <c r="H4204" s="7">
        <v>42</v>
      </c>
      <c r="I4204" s="7">
        <v>-7.1235773448993497E-2</v>
      </c>
      <c r="J4204" s="7">
        <v>-4.8311615719905297E-2</v>
      </c>
    </row>
    <row r="4205" spans="2:10" x14ac:dyDescent="0.2">
      <c r="B4205" s="7">
        <v>1</v>
      </c>
      <c r="C4205" s="7">
        <v>43</v>
      </c>
      <c r="D4205" s="7">
        <v>-1.70092935433157E-2</v>
      </c>
      <c r="E4205" s="7">
        <v>-0.12686013849209599</v>
      </c>
      <c r="G4205" s="7">
        <v>1</v>
      </c>
      <c r="H4205" s="7">
        <v>43</v>
      </c>
      <c r="I4205" s="7">
        <v>-1.6961318083770199E-2</v>
      </c>
      <c r="J4205" s="7">
        <v>-0.123602046087425</v>
      </c>
    </row>
    <row r="4206" spans="2:10" x14ac:dyDescent="0.2">
      <c r="B4206" s="7">
        <v>2</v>
      </c>
      <c r="C4206" s="7">
        <v>43</v>
      </c>
      <c r="D4206" s="7">
        <v>-7.3835851716896905E-4</v>
      </c>
      <c r="E4206" s="7">
        <v>-0.12507326195990101</v>
      </c>
      <c r="G4206" s="7">
        <v>2</v>
      </c>
      <c r="H4206" s="7">
        <v>43</v>
      </c>
      <c r="I4206" s="7">
        <v>-1.35911734313421E-3</v>
      </c>
      <c r="J4206" s="7">
        <v>-1.12255073986622E-2</v>
      </c>
    </row>
    <row r="4207" spans="2:10" x14ac:dyDescent="0.2">
      <c r="B4207" s="7">
        <v>3</v>
      </c>
      <c r="C4207" s="7">
        <v>43</v>
      </c>
      <c r="D4207" s="7">
        <v>-1.03694303147188E-2</v>
      </c>
      <c r="E4207" s="7">
        <v>-5.5591741792333997E-2</v>
      </c>
      <c r="G4207" s="7">
        <v>3</v>
      </c>
      <c r="H4207" s="7">
        <v>43</v>
      </c>
      <c r="I4207" s="7">
        <v>-9.8204552200300606E-3</v>
      </c>
      <c r="J4207" s="7">
        <v>-1.8079439673976499E-2</v>
      </c>
    </row>
    <row r="4208" spans="2:10" x14ac:dyDescent="0.2">
      <c r="B4208" s="7">
        <v>4</v>
      </c>
      <c r="C4208" s="7">
        <v>43</v>
      </c>
      <c r="D4208" s="7">
        <v>1.2666744015960201E-2</v>
      </c>
      <c r="E4208" s="7">
        <v>-1.2235141663650101E-3</v>
      </c>
      <c r="G4208" s="7">
        <v>4</v>
      </c>
      <c r="H4208" s="7">
        <v>43</v>
      </c>
      <c r="I4208" s="7">
        <v>1.2917971991734899E-2</v>
      </c>
      <c r="J4208" s="7">
        <v>-0.14171517605327799</v>
      </c>
    </row>
    <row r="4209" spans="2:10" x14ac:dyDescent="0.2">
      <c r="B4209" s="7">
        <v>5</v>
      </c>
      <c r="C4209" s="7">
        <v>43</v>
      </c>
      <c r="D4209" s="7">
        <v>-2.9984240634572501E-2</v>
      </c>
      <c r="E4209" s="7">
        <v>-0.105412515064627</v>
      </c>
      <c r="G4209" s="7">
        <v>5</v>
      </c>
      <c r="H4209" s="7">
        <v>43</v>
      </c>
      <c r="I4209" s="7">
        <v>-3.0455211984796698E-2</v>
      </c>
      <c r="J4209" s="7">
        <v>3.9841559668501801E-2</v>
      </c>
    </row>
    <row r="4210" spans="2:10" x14ac:dyDescent="0.2">
      <c r="B4210" s="7">
        <v>6</v>
      </c>
      <c r="C4210" s="7">
        <v>43</v>
      </c>
      <c r="D4210" s="7">
        <v>-0.140533670028089</v>
      </c>
      <c r="E4210" s="7">
        <v>-7.9760105254907301E-2</v>
      </c>
      <c r="G4210" s="7">
        <v>6</v>
      </c>
      <c r="H4210" s="7">
        <v>43</v>
      </c>
      <c r="I4210" s="7">
        <v>-0.14164819611930801</v>
      </c>
      <c r="J4210" s="7">
        <v>-1.56481006595879E-2</v>
      </c>
    </row>
    <row r="4211" spans="2:10" x14ac:dyDescent="0.2">
      <c r="B4211" s="7">
        <v>7</v>
      </c>
      <c r="C4211" s="7">
        <v>43</v>
      </c>
      <c r="D4211" s="7">
        <v>1.46693904824007E-2</v>
      </c>
      <c r="E4211" s="7">
        <v>-2.7158476606855299E-2</v>
      </c>
      <c r="G4211" s="7">
        <v>7</v>
      </c>
      <c r="H4211" s="7">
        <v>43</v>
      </c>
      <c r="I4211" s="7">
        <v>1.39732286751926E-2</v>
      </c>
      <c r="J4211" s="7">
        <v>2.3781786410189E-2</v>
      </c>
    </row>
    <row r="4212" spans="2:10" x14ac:dyDescent="0.2">
      <c r="B4212" s="7">
        <v>8</v>
      </c>
      <c r="C4212" s="7">
        <v>43</v>
      </c>
      <c r="D4212" s="7">
        <v>-2.7985780087421499E-2</v>
      </c>
      <c r="E4212" s="7">
        <v>6.7245777285965994E-2</v>
      </c>
      <c r="G4212" s="7">
        <v>8</v>
      </c>
      <c r="H4212" s="7">
        <v>43</v>
      </c>
      <c r="I4212" s="7">
        <v>-2.6112414656895799E-2</v>
      </c>
      <c r="J4212" s="7">
        <v>1.9880367465511899E-2</v>
      </c>
    </row>
    <row r="4213" spans="2:10" x14ac:dyDescent="0.2">
      <c r="B4213" s="7">
        <v>9</v>
      </c>
      <c r="C4213" s="7">
        <v>43</v>
      </c>
      <c r="D4213" s="7">
        <v>-7.4553745182402806E-2</v>
      </c>
      <c r="E4213" s="7">
        <v>-0.15949074381284201</v>
      </c>
      <c r="G4213" s="7">
        <v>9</v>
      </c>
      <c r="H4213" s="7">
        <v>43</v>
      </c>
      <c r="I4213" s="7">
        <v>-7.3593252268356196E-2</v>
      </c>
      <c r="J4213" s="7">
        <v>-0.27157295580797403</v>
      </c>
    </row>
    <row r="4214" spans="2:10" x14ac:dyDescent="0.2">
      <c r="B4214" s="7">
        <v>10</v>
      </c>
      <c r="C4214" s="7">
        <v>43</v>
      </c>
      <c r="D4214" s="7">
        <v>2.2758161340940199E-2</v>
      </c>
      <c r="E4214" s="7">
        <v>-0.15845214727461701</v>
      </c>
      <c r="G4214" s="7">
        <v>10</v>
      </c>
      <c r="H4214" s="7">
        <v>43</v>
      </c>
      <c r="I4214" s="7">
        <v>2.2678944598419001E-2</v>
      </c>
      <c r="J4214" s="7">
        <v>-0.10522864494775</v>
      </c>
    </row>
    <row r="4215" spans="2:10" x14ac:dyDescent="0.2">
      <c r="B4215" s="7">
        <v>11</v>
      </c>
      <c r="C4215" s="7">
        <v>43</v>
      </c>
      <c r="D4215" s="7">
        <v>-6.9720292434285E-2</v>
      </c>
      <c r="E4215" s="7">
        <v>-1.1492793993781399E-3</v>
      </c>
      <c r="G4215" s="7">
        <v>11</v>
      </c>
      <c r="H4215" s="7">
        <v>43</v>
      </c>
      <c r="I4215" s="7">
        <v>-6.9662466333463499E-2</v>
      </c>
      <c r="J4215" s="7">
        <v>-4.0328016585135601E-2</v>
      </c>
    </row>
    <row r="4216" spans="2:10" x14ac:dyDescent="0.2">
      <c r="B4216" s="7">
        <v>12</v>
      </c>
      <c r="C4216" s="7">
        <v>43</v>
      </c>
      <c r="D4216" s="7">
        <v>-6.9825169957269395E-2</v>
      </c>
      <c r="E4216" s="7">
        <v>-2.0692433119348801E-2</v>
      </c>
      <c r="G4216" s="7">
        <v>12</v>
      </c>
      <c r="H4216" s="7">
        <v>43</v>
      </c>
      <c r="I4216" s="7">
        <v>-6.9856284950224903E-2</v>
      </c>
      <c r="J4216" s="7">
        <v>-7.0261327232101295E-2</v>
      </c>
    </row>
    <row r="4217" spans="2:10" x14ac:dyDescent="0.2">
      <c r="B4217" s="7">
        <v>13</v>
      </c>
      <c r="C4217" s="7">
        <v>43</v>
      </c>
      <c r="D4217" s="7">
        <v>1.8290876899200701E-2</v>
      </c>
      <c r="E4217" s="7">
        <v>-3.91793003167571E-2</v>
      </c>
      <c r="G4217" s="7">
        <v>13</v>
      </c>
      <c r="H4217" s="7">
        <v>43</v>
      </c>
      <c r="I4217" s="7">
        <v>1.8378756433604902E-2</v>
      </c>
      <c r="J4217" s="7">
        <v>-0.10058368968206501</v>
      </c>
    </row>
    <row r="4218" spans="2:10" x14ac:dyDescent="0.2">
      <c r="B4218" s="7">
        <v>14</v>
      </c>
      <c r="C4218" s="7">
        <v>43</v>
      </c>
      <c r="D4218" s="7">
        <v>-0.15357950982937801</v>
      </c>
      <c r="E4218" s="7">
        <v>-1.33614220060423E-2</v>
      </c>
      <c r="G4218" s="7">
        <v>14</v>
      </c>
      <c r="H4218" s="7">
        <v>43</v>
      </c>
      <c r="I4218" s="7">
        <v>-0.15035134582752399</v>
      </c>
      <c r="J4218" s="7">
        <v>6.1238631719756902E-2</v>
      </c>
    </row>
    <row r="4219" spans="2:10" x14ac:dyDescent="0.2">
      <c r="B4219" s="7">
        <v>15</v>
      </c>
      <c r="C4219" s="7">
        <v>43</v>
      </c>
      <c r="D4219" s="7">
        <v>0.134263997176746</v>
      </c>
      <c r="E4219" s="7">
        <v>0.166991347400057</v>
      </c>
      <c r="G4219" s="7">
        <v>15</v>
      </c>
      <c r="H4219" s="7">
        <v>43</v>
      </c>
      <c r="I4219" s="7">
        <v>0.13279805749408999</v>
      </c>
      <c r="J4219" s="7">
        <v>5.7980283342153001E-2</v>
      </c>
    </row>
    <row r="4220" spans="2:10" x14ac:dyDescent="0.2">
      <c r="B4220" s="7">
        <v>16</v>
      </c>
      <c r="C4220" s="7">
        <v>43</v>
      </c>
      <c r="D4220" s="7">
        <v>5.1462385902866899E-2</v>
      </c>
      <c r="E4220" s="7">
        <v>-2.2444276332028501E-2</v>
      </c>
      <c r="G4220" s="7">
        <v>16</v>
      </c>
      <c r="H4220" s="7">
        <v>43</v>
      </c>
      <c r="I4220" s="7">
        <v>5.08051640139646E-2</v>
      </c>
      <c r="J4220" s="7">
        <v>-1.3596785884393701E-2</v>
      </c>
    </row>
    <row r="4221" spans="2:10" x14ac:dyDescent="0.2">
      <c r="B4221" s="7">
        <v>17</v>
      </c>
      <c r="C4221" s="7">
        <v>43</v>
      </c>
      <c r="D4221" s="7">
        <v>-4.06773346403329E-2</v>
      </c>
      <c r="E4221" s="7">
        <v>-6.9979601153342202E-2</v>
      </c>
      <c r="G4221" s="7">
        <v>17</v>
      </c>
      <c r="H4221" s="7">
        <v>43</v>
      </c>
      <c r="I4221" s="7">
        <v>-4.2530052131748902E-2</v>
      </c>
      <c r="J4221" s="7">
        <v>-3.1782818332053403E-2</v>
      </c>
    </row>
    <row r="4222" spans="2:10" x14ac:dyDescent="0.2">
      <c r="B4222" s="7">
        <v>18</v>
      </c>
      <c r="C4222" s="7">
        <v>43</v>
      </c>
      <c r="D4222" s="7">
        <v>8.8863255052442205E-2</v>
      </c>
      <c r="E4222" s="7">
        <v>4.6563561458219403E-2</v>
      </c>
      <c r="G4222" s="7">
        <v>18</v>
      </c>
      <c r="H4222" s="7">
        <v>43</v>
      </c>
      <c r="I4222" s="7">
        <v>8.81594442591975E-2</v>
      </c>
      <c r="J4222" s="7">
        <v>0.105837557495262</v>
      </c>
    </row>
    <row r="4223" spans="2:10" x14ac:dyDescent="0.2">
      <c r="B4223" s="7">
        <v>19</v>
      </c>
      <c r="C4223" s="7">
        <v>43</v>
      </c>
      <c r="D4223" s="7">
        <v>2.4488392135349799E-2</v>
      </c>
      <c r="E4223" s="7">
        <v>-5.7554678919570897E-2</v>
      </c>
      <c r="G4223" s="7">
        <v>19</v>
      </c>
      <c r="H4223" s="7">
        <v>43</v>
      </c>
      <c r="I4223" s="7">
        <v>2.4354788647491101E-2</v>
      </c>
      <c r="J4223" s="7">
        <v>4.3487148900851501E-2</v>
      </c>
    </row>
    <row r="4224" spans="2:10" x14ac:dyDescent="0.2">
      <c r="B4224" s="7">
        <v>20</v>
      </c>
      <c r="C4224" s="7">
        <v>43</v>
      </c>
      <c r="D4224" s="7">
        <v>0.121543135252153</v>
      </c>
      <c r="E4224" s="7">
        <v>-5.6948947414499997E-2</v>
      </c>
      <c r="G4224" s="7">
        <v>20</v>
      </c>
      <c r="H4224" s="7">
        <v>43</v>
      </c>
      <c r="I4224" s="7">
        <v>0.11875196840327699</v>
      </c>
      <c r="J4224" s="7">
        <v>0.12594232588024901</v>
      </c>
    </row>
    <row r="4225" spans="2:10" x14ac:dyDescent="0.2">
      <c r="B4225" s="7">
        <v>21</v>
      </c>
      <c r="C4225" s="7">
        <v>43</v>
      </c>
      <c r="D4225" s="7">
        <v>-0.148252620906032</v>
      </c>
      <c r="E4225" s="7">
        <v>-1.33089064514813E-3</v>
      </c>
      <c r="G4225" s="7">
        <v>21</v>
      </c>
      <c r="H4225" s="7">
        <v>43</v>
      </c>
      <c r="I4225" s="7">
        <v>-0.14372308684614901</v>
      </c>
      <c r="J4225" s="7">
        <v>-7.3896367225909601E-2</v>
      </c>
    </row>
    <row r="4226" spans="2:10" x14ac:dyDescent="0.2">
      <c r="B4226" s="7">
        <v>22</v>
      </c>
      <c r="C4226" s="7">
        <v>43</v>
      </c>
      <c r="D4226" s="7">
        <v>0.100298693069236</v>
      </c>
      <c r="E4226" s="7">
        <v>3.42660013821421E-2</v>
      </c>
      <c r="G4226" s="7">
        <v>22</v>
      </c>
      <c r="H4226" s="7">
        <v>43</v>
      </c>
      <c r="I4226" s="7">
        <v>9.8710680687345204E-2</v>
      </c>
      <c r="J4226" s="7">
        <v>5.2554885466505198E-2</v>
      </c>
    </row>
    <row r="4227" spans="2:10" x14ac:dyDescent="0.2">
      <c r="B4227" s="7">
        <v>23</v>
      </c>
      <c r="C4227" s="7">
        <v>43</v>
      </c>
      <c r="D4227" s="7">
        <v>2.1534447942664198E-2</v>
      </c>
      <c r="E4227" s="7">
        <v>-6.4289313745622897E-2</v>
      </c>
      <c r="G4227" s="7">
        <v>23</v>
      </c>
      <c r="H4227" s="7">
        <v>43</v>
      </c>
      <c r="I4227" s="7">
        <v>2.1495664131269802E-2</v>
      </c>
      <c r="J4227" s="7">
        <v>-8.3762440692409804E-2</v>
      </c>
    </row>
    <row r="4228" spans="2:10" x14ac:dyDescent="0.2">
      <c r="B4228" s="7">
        <v>24</v>
      </c>
      <c r="C4228" s="7">
        <v>43</v>
      </c>
      <c r="D4228" s="7">
        <v>9.8238104640211397E-3</v>
      </c>
      <c r="E4228" s="7">
        <v>-4.0074618035275102E-2</v>
      </c>
      <c r="G4228" s="7">
        <v>24</v>
      </c>
      <c r="H4228" s="7">
        <v>43</v>
      </c>
      <c r="I4228" s="7">
        <v>1.0211985687465799E-2</v>
      </c>
      <c r="J4228" s="7">
        <v>-1.8000390178947601E-2</v>
      </c>
    </row>
    <row r="4229" spans="2:10" x14ac:dyDescent="0.2">
      <c r="B4229" s="7">
        <v>25</v>
      </c>
      <c r="C4229" s="7">
        <v>43</v>
      </c>
      <c r="D4229" s="7">
        <v>6.4178872220177E-2</v>
      </c>
      <c r="E4229" s="7">
        <v>7.3146445808664098E-2</v>
      </c>
      <c r="G4229" s="7">
        <v>25</v>
      </c>
      <c r="H4229" s="7">
        <v>43</v>
      </c>
      <c r="I4229" s="7">
        <v>6.3576723321101994E-2</v>
      </c>
      <c r="J4229" s="7">
        <v>0.152031376388408</v>
      </c>
    </row>
    <row r="4230" spans="2:10" x14ac:dyDescent="0.2">
      <c r="B4230" s="7">
        <v>26</v>
      </c>
      <c r="C4230" s="7">
        <v>43</v>
      </c>
      <c r="D4230" s="7">
        <v>-7.4146058647679399E-3</v>
      </c>
      <c r="E4230" s="7">
        <v>-4.1858096615112701E-2</v>
      </c>
      <c r="G4230" s="7">
        <v>26</v>
      </c>
      <c r="H4230" s="7">
        <v>43</v>
      </c>
      <c r="I4230" s="7">
        <v>-7.3034979654407204E-3</v>
      </c>
      <c r="J4230" s="7">
        <v>-8.5991844242672092E-3</v>
      </c>
    </row>
    <row r="4231" spans="2:10" x14ac:dyDescent="0.2">
      <c r="B4231" s="7">
        <v>27</v>
      </c>
      <c r="C4231" s="7">
        <v>43</v>
      </c>
      <c r="D4231" s="7">
        <v>-7.4874718313261604E-2</v>
      </c>
      <c r="E4231" s="7">
        <v>-0.12597685262671601</v>
      </c>
      <c r="G4231" s="7">
        <v>27</v>
      </c>
      <c r="H4231" s="7">
        <v>43</v>
      </c>
      <c r="I4231" s="7">
        <v>-7.3800980902484895E-2</v>
      </c>
      <c r="J4231" s="7">
        <v>6.2480511394716699E-2</v>
      </c>
    </row>
    <row r="4232" spans="2:10" x14ac:dyDescent="0.2">
      <c r="B4232" s="7">
        <v>28</v>
      </c>
      <c r="C4232" s="7">
        <v>43</v>
      </c>
      <c r="D4232" s="7">
        <v>-0.13509886535239901</v>
      </c>
      <c r="E4232" s="7">
        <v>-0.186381721719801</v>
      </c>
      <c r="G4232" s="7">
        <v>28</v>
      </c>
      <c r="H4232" s="7">
        <v>43</v>
      </c>
      <c r="I4232" s="7">
        <v>-0.13247244175185799</v>
      </c>
      <c r="J4232" s="7">
        <v>-0.247862511488496</v>
      </c>
    </row>
    <row r="4233" spans="2:10" x14ac:dyDescent="0.2">
      <c r="B4233" s="7">
        <v>29</v>
      </c>
      <c r="C4233" s="7">
        <v>43</v>
      </c>
      <c r="D4233" s="7">
        <v>-5.72323977931255E-2</v>
      </c>
      <c r="E4233" s="7">
        <v>-9.29302378917196E-2</v>
      </c>
      <c r="G4233" s="7">
        <v>29</v>
      </c>
      <c r="H4233" s="7">
        <v>43</v>
      </c>
      <c r="I4233" s="7">
        <v>-5.7101208611992901E-2</v>
      </c>
      <c r="J4233" s="7">
        <v>1.4989014038155399E-2</v>
      </c>
    </row>
    <row r="4234" spans="2:10" x14ac:dyDescent="0.2">
      <c r="B4234" s="7">
        <v>30</v>
      </c>
      <c r="C4234" s="7">
        <v>43</v>
      </c>
      <c r="D4234" s="7">
        <v>4.45979867035637E-2</v>
      </c>
      <c r="E4234" s="7">
        <v>3.2413716408877101E-2</v>
      </c>
      <c r="G4234" s="7">
        <v>30</v>
      </c>
      <c r="H4234" s="7">
        <v>43</v>
      </c>
      <c r="I4234" s="7">
        <v>4.4388786953665403E-2</v>
      </c>
      <c r="J4234" s="7">
        <v>6.8386984917426105E-2</v>
      </c>
    </row>
    <row r="4235" spans="2:10" x14ac:dyDescent="0.2">
      <c r="B4235" s="7">
        <v>31</v>
      </c>
      <c r="C4235" s="7">
        <v>43</v>
      </c>
      <c r="D4235" s="7">
        <v>2.19731567873582E-2</v>
      </c>
      <c r="E4235" s="7">
        <v>0.13229115341511199</v>
      </c>
      <c r="G4235" s="7">
        <v>31</v>
      </c>
      <c r="H4235" s="7">
        <v>43</v>
      </c>
      <c r="I4235" s="7">
        <v>2.17288835141103E-2</v>
      </c>
      <c r="J4235" s="7">
        <v>4.3211937949957098E-2</v>
      </c>
    </row>
    <row r="4236" spans="2:10" x14ac:dyDescent="0.2">
      <c r="B4236" s="7">
        <v>32</v>
      </c>
      <c r="C4236" s="7">
        <v>43</v>
      </c>
      <c r="D4236" s="7">
        <v>2.01339937670886E-2</v>
      </c>
      <c r="E4236" s="7">
        <v>-1.9064111394437901E-2</v>
      </c>
      <c r="G4236" s="7">
        <v>32</v>
      </c>
      <c r="H4236" s="7">
        <v>43</v>
      </c>
      <c r="I4236" s="7">
        <v>2.0091732143127299E-2</v>
      </c>
      <c r="J4236" s="7">
        <v>-0.10085574977418001</v>
      </c>
    </row>
    <row r="4237" spans="2:10" x14ac:dyDescent="0.2">
      <c r="B4237" s="7">
        <v>33</v>
      </c>
      <c r="C4237" s="7">
        <v>43</v>
      </c>
      <c r="D4237" s="7">
        <v>-3.7484513267714598E-2</v>
      </c>
      <c r="E4237" s="7">
        <v>-5.3993705988927103E-2</v>
      </c>
      <c r="G4237" s="7">
        <v>33</v>
      </c>
      <c r="H4237" s="7">
        <v>43</v>
      </c>
      <c r="I4237" s="7">
        <v>-3.7350865175172401E-2</v>
      </c>
      <c r="J4237" s="7">
        <v>3.7102922594143301E-2</v>
      </c>
    </row>
    <row r="4238" spans="2:10" x14ac:dyDescent="0.2">
      <c r="B4238" s="7">
        <v>34</v>
      </c>
      <c r="C4238" s="7">
        <v>43</v>
      </c>
      <c r="D4238" s="7">
        <v>4.8690962946971603E-2</v>
      </c>
      <c r="E4238" s="7">
        <v>-2.5582727597694099E-2</v>
      </c>
      <c r="G4238" s="7">
        <v>34</v>
      </c>
      <c r="H4238" s="7">
        <v>43</v>
      </c>
      <c r="I4238" s="7">
        <v>4.8085756480957399E-2</v>
      </c>
      <c r="J4238" s="7">
        <v>-6.3313229116832098E-2</v>
      </c>
    </row>
    <row r="4239" spans="2:10" x14ac:dyDescent="0.2">
      <c r="B4239" s="7">
        <v>35</v>
      </c>
      <c r="C4239" s="7">
        <v>43</v>
      </c>
      <c r="D4239" s="7">
        <v>-0.11871566543945</v>
      </c>
      <c r="E4239" s="7">
        <v>-0.130061716682008</v>
      </c>
      <c r="G4239" s="7">
        <v>35</v>
      </c>
      <c r="H4239" s="7">
        <v>43</v>
      </c>
      <c r="I4239" s="7">
        <v>-0.11657001836858701</v>
      </c>
      <c r="J4239" s="7">
        <v>-0.16252749907151401</v>
      </c>
    </row>
    <row r="4240" spans="2:10" x14ac:dyDescent="0.2">
      <c r="B4240" s="7">
        <v>36</v>
      </c>
      <c r="C4240" s="7">
        <v>43</v>
      </c>
      <c r="D4240" s="7">
        <v>5.68050977426671E-2</v>
      </c>
      <c r="E4240" s="7">
        <v>-4.5159851835848898E-2</v>
      </c>
      <c r="G4240" s="7">
        <v>36</v>
      </c>
      <c r="H4240" s="7">
        <v>43</v>
      </c>
      <c r="I4240" s="7">
        <v>5.6083232701099398E-2</v>
      </c>
      <c r="J4240" s="7">
        <v>-2.8393072593996899E-2</v>
      </c>
    </row>
    <row r="4241" spans="2:10" x14ac:dyDescent="0.2">
      <c r="B4241" s="7">
        <v>37</v>
      </c>
      <c r="C4241" s="7">
        <v>43</v>
      </c>
      <c r="D4241" s="7">
        <v>6.9584509595355101E-2</v>
      </c>
      <c r="E4241" s="7">
        <v>-3.4757393677487002E-2</v>
      </c>
      <c r="G4241" s="7">
        <v>37</v>
      </c>
      <c r="H4241" s="7">
        <v>43</v>
      </c>
      <c r="I4241" s="7">
        <v>6.9076178267836894E-2</v>
      </c>
      <c r="J4241" s="7">
        <v>9.7971468066279294E-2</v>
      </c>
    </row>
    <row r="4242" spans="2:10" x14ac:dyDescent="0.2">
      <c r="B4242" s="7">
        <v>38</v>
      </c>
      <c r="C4242" s="7">
        <v>43</v>
      </c>
      <c r="D4242" s="7">
        <v>2.5981061506334099E-2</v>
      </c>
      <c r="E4242" s="7">
        <v>-1.42206236928164E-2</v>
      </c>
      <c r="G4242" s="7">
        <v>38</v>
      </c>
      <c r="H4242" s="7">
        <v>43</v>
      </c>
      <c r="I4242" s="7">
        <v>2.6025408468353099E-2</v>
      </c>
      <c r="J4242" s="7">
        <v>-1.6024413751503999E-2</v>
      </c>
    </row>
    <row r="4243" spans="2:10" x14ac:dyDescent="0.2">
      <c r="B4243" s="7">
        <v>39</v>
      </c>
      <c r="C4243" s="7">
        <v>43</v>
      </c>
      <c r="D4243" s="7">
        <v>-6.1754685676405997E-2</v>
      </c>
      <c r="E4243" s="7">
        <v>1.55857651941052E-2</v>
      </c>
      <c r="G4243" s="7">
        <v>39</v>
      </c>
      <c r="H4243" s="7">
        <v>43</v>
      </c>
      <c r="I4243" s="7">
        <v>-5.9816677072241503E-2</v>
      </c>
      <c r="J4243" s="7">
        <v>1.4621638390426701E-2</v>
      </c>
    </row>
    <row r="4244" spans="2:10" x14ac:dyDescent="0.2">
      <c r="B4244" s="7">
        <v>40</v>
      </c>
      <c r="C4244" s="7">
        <v>43</v>
      </c>
      <c r="D4244" s="7">
        <v>-7.5919898355960094E-2</v>
      </c>
      <c r="E4244" s="7">
        <v>-6.9634368012438897E-3</v>
      </c>
      <c r="G4244" s="7">
        <v>40</v>
      </c>
      <c r="H4244" s="7">
        <v>43</v>
      </c>
      <c r="I4244" s="7">
        <v>-7.3621058292856895E-2</v>
      </c>
      <c r="J4244" s="7">
        <v>2.8654239203858001E-2</v>
      </c>
    </row>
    <row r="4245" spans="2:10" x14ac:dyDescent="0.2">
      <c r="B4245" s="7">
        <v>41</v>
      </c>
      <c r="C4245" s="7">
        <v>43</v>
      </c>
      <c r="D4245" s="7">
        <v>-5.0838196143513599E-2</v>
      </c>
      <c r="E4245" s="7">
        <v>0.162460844753191</v>
      </c>
      <c r="G4245" s="7">
        <v>41</v>
      </c>
      <c r="H4245" s="7">
        <v>43</v>
      </c>
      <c r="I4245" s="7">
        <v>-4.9229785264101301E-2</v>
      </c>
      <c r="J4245" s="7">
        <v>-2.7512845876387399E-3</v>
      </c>
    </row>
    <row r="4246" spans="2:10" x14ac:dyDescent="0.2">
      <c r="B4246" s="7">
        <v>42</v>
      </c>
      <c r="C4246" s="7">
        <v>43</v>
      </c>
      <c r="D4246" s="7">
        <v>-3.5600780727673302E-2</v>
      </c>
      <c r="E4246" s="7">
        <v>-3.1850541085132598E-2</v>
      </c>
      <c r="G4246" s="7">
        <v>42</v>
      </c>
      <c r="H4246" s="7">
        <v>43</v>
      </c>
      <c r="I4246" s="7">
        <v>-3.4703562794771201E-2</v>
      </c>
      <c r="J4246" s="7">
        <v>2.25002302510138E-2</v>
      </c>
    </row>
    <row r="4247" spans="2:10" x14ac:dyDescent="0.2">
      <c r="B4247" s="7">
        <v>43</v>
      </c>
      <c r="C4247" s="7">
        <v>43</v>
      </c>
      <c r="D4247" s="7">
        <v>3.9000436031669097E-2</v>
      </c>
      <c r="E4247" s="7">
        <v>-0.10730601792922601</v>
      </c>
      <c r="G4247" s="7">
        <v>43</v>
      </c>
      <c r="H4247" s="7">
        <v>43</v>
      </c>
      <c r="I4247" s="7">
        <v>3.8781446404769299E-2</v>
      </c>
      <c r="J4247" s="7">
        <v>2.0181674612537399E-2</v>
      </c>
    </row>
    <row r="4248" spans="2:10" x14ac:dyDescent="0.2">
      <c r="B4248" s="7">
        <v>44</v>
      </c>
      <c r="C4248" s="7">
        <v>43</v>
      </c>
      <c r="D4248" s="7">
        <v>-4.7151516086205297E-2</v>
      </c>
      <c r="E4248" s="7">
        <v>0.15673084070778801</v>
      </c>
      <c r="G4248" s="7">
        <v>44</v>
      </c>
      <c r="H4248" s="7">
        <v>43</v>
      </c>
      <c r="I4248" s="7">
        <v>-4.5262928721472299E-2</v>
      </c>
      <c r="J4248" s="7">
        <v>-8.9782010559584804E-2</v>
      </c>
    </row>
    <row r="4249" spans="2:10" x14ac:dyDescent="0.2">
      <c r="B4249" s="7">
        <v>45</v>
      </c>
      <c r="C4249" s="7">
        <v>43</v>
      </c>
      <c r="D4249" s="7">
        <v>3.3331665387385599E-2</v>
      </c>
      <c r="E4249" s="7">
        <v>3.19945159430342E-2</v>
      </c>
      <c r="G4249" s="7">
        <v>45</v>
      </c>
      <c r="H4249" s="7">
        <v>43</v>
      </c>
      <c r="I4249" s="7">
        <v>3.3224645983242602E-2</v>
      </c>
      <c r="J4249" s="7">
        <v>-1.16673276388575E-2</v>
      </c>
    </row>
    <row r="4250" spans="2:10" x14ac:dyDescent="0.2">
      <c r="B4250" s="7">
        <v>46</v>
      </c>
      <c r="C4250" s="7">
        <v>43</v>
      </c>
      <c r="D4250" s="7">
        <v>2.0235731698180701E-2</v>
      </c>
      <c r="E4250" s="7">
        <v>3.0639917027727399E-2</v>
      </c>
      <c r="G4250" s="7">
        <v>46</v>
      </c>
      <c r="H4250" s="7">
        <v>43</v>
      </c>
      <c r="I4250" s="7">
        <v>2.0223007802490801E-2</v>
      </c>
      <c r="J4250" s="7">
        <v>-4.6739663897641399E-2</v>
      </c>
    </row>
    <row r="4251" spans="2:10" x14ac:dyDescent="0.2">
      <c r="B4251" s="7">
        <v>47</v>
      </c>
      <c r="C4251" s="7">
        <v>43</v>
      </c>
      <c r="D4251" s="7">
        <v>3.8738314523088797E-2</v>
      </c>
      <c r="E4251" s="7">
        <v>-6.8341947639226006E-2</v>
      </c>
      <c r="G4251" s="7">
        <v>47</v>
      </c>
      <c r="H4251" s="7">
        <v>43</v>
      </c>
      <c r="I4251" s="7">
        <v>3.8600602176867199E-2</v>
      </c>
      <c r="J4251" s="7">
        <v>4.27257807048953E-2</v>
      </c>
    </row>
    <row r="4252" spans="2:10" x14ac:dyDescent="0.2">
      <c r="B4252" s="7">
        <v>48</v>
      </c>
      <c r="C4252" s="7">
        <v>43</v>
      </c>
      <c r="D4252" s="7">
        <v>-1.9329126926762401E-2</v>
      </c>
      <c r="E4252" s="7">
        <v>-0.10080361336843301</v>
      </c>
      <c r="G4252" s="7">
        <v>48</v>
      </c>
      <c r="H4252" s="7">
        <v>43</v>
      </c>
      <c r="I4252" s="7">
        <v>-1.9155153996769599E-2</v>
      </c>
      <c r="J4252" s="7">
        <v>-9.4887167560331803E-2</v>
      </c>
    </row>
    <row r="4253" spans="2:10" x14ac:dyDescent="0.2">
      <c r="B4253" s="7">
        <v>49</v>
      </c>
      <c r="C4253" s="7">
        <v>43</v>
      </c>
      <c r="D4253" s="7">
        <v>4.5039485507150097E-2</v>
      </c>
      <c r="E4253" s="7">
        <v>2.7490951009736999E-2</v>
      </c>
      <c r="G4253" s="7">
        <v>49</v>
      </c>
      <c r="H4253" s="7">
        <v>43</v>
      </c>
      <c r="I4253" s="7">
        <v>4.4969513269281301E-2</v>
      </c>
      <c r="J4253" s="7">
        <v>0.113607009184445</v>
      </c>
    </row>
    <row r="4254" spans="2:10" x14ac:dyDescent="0.2">
      <c r="B4254" s="7">
        <v>50</v>
      </c>
      <c r="C4254" s="7">
        <v>43</v>
      </c>
      <c r="D4254" s="7">
        <v>1.22180659118172E-2</v>
      </c>
      <c r="E4254" s="7">
        <v>-0.15686684334911</v>
      </c>
      <c r="G4254" s="7">
        <v>50</v>
      </c>
      <c r="H4254" s="7">
        <v>43</v>
      </c>
      <c r="I4254" s="7">
        <v>1.1524583169855201E-2</v>
      </c>
      <c r="J4254" s="7">
        <v>-0.11765689908230401</v>
      </c>
    </row>
    <row r="4255" spans="2:10" x14ac:dyDescent="0.2">
      <c r="B4255" s="7">
        <v>51</v>
      </c>
      <c r="C4255" s="7">
        <v>43</v>
      </c>
      <c r="D4255" s="7">
        <v>9.1625470098101403E-2</v>
      </c>
      <c r="E4255" s="7">
        <v>-1.11255424035379E-2</v>
      </c>
      <c r="G4255" s="7">
        <v>51</v>
      </c>
      <c r="H4255" s="7">
        <v>43</v>
      </c>
      <c r="I4255" s="7">
        <v>9.0184139004302999E-2</v>
      </c>
      <c r="J4255" s="7">
        <v>-2.3278684000493901E-2</v>
      </c>
    </row>
    <row r="4256" spans="2:10" x14ac:dyDescent="0.2">
      <c r="B4256" s="7">
        <v>52</v>
      </c>
      <c r="C4256" s="7">
        <v>43</v>
      </c>
      <c r="D4256" s="7">
        <v>-5.2617912638135401E-2</v>
      </c>
      <c r="E4256" s="7">
        <v>2.1242112622335399E-2</v>
      </c>
      <c r="G4256" s="7">
        <v>52</v>
      </c>
      <c r="H4256" s="7">
        <v>43</v>
      </c>
      <c r="I4256" s="7">
        <v>-5.1658449250107097E-2</v>
      </c>
      <c r="J4256" s="7">
        <v>3.1676776317981499E-2</v>
      </c>
    </row>
    <row r="4257" spans="2:10" x14ac:dyDescent="0.2">
      <c r="B4257" s="7">
        <v>53</v>
      </c>
      <c r="C4257" s="7">
        <v>43</v>
      </c>
      <c r="D4257" s="7">
        <v>6.3590022940125807E-2</v>
      </c>
      <c r="E4257" s="7">
        <v>-2.29334236566308E-2</v>
      </c>
      <c r="G4257" s="7">
        <v>53</v>
      </c>
      <c r="H4257" s="7">
        <v>43</v>
      </c>
      <c r="I4257" s="7">
        <v>6.2814892278488799E-2</v>
      </c>
      <c r="J4257" s="13">
        <v>8.5374458437925696E-5</v>
      </c>
    </row>
    <row r="4258" spans="2:10" x14ac:dyDescent="0.2">
      <c r="B4258" s="7">
        <v>54</v>
      </c>
      <c r="C4258" s="7">
        <v>43</v>
      </c>
      <c r="D4258" s="7">
        <v>1.02890747943478E-2</v>
      </c>
      <c r="E4258" s="7">
        <v>-3.4459763522095302E-2</v>
      </c>
      <c r="G4258" s="7">
        <v>54</v>
      </c>
      <c r="H4258" s="7">
        <v>43</v>
      </c>
      <c r="I4258" s="7">
        <v>1.04862418730276E-2</v>
      </c>
      <c r="J4258" s="7">
        <v>-7.8341271917450293E-3</v>
      </c>
    </row>
    <row r="4259" spans="2:10" x14ac:dyDescent="0.2">
      <c r="B4259" s="7">
        <v>55</v>
      </c>
      <c r="C4259" s="7">
        <v>43</v>
      </c>
      <c r="D4259" s="7">
        <v>3.3739603780667E-3</v>
      </c>
      <c r="E4259" s="7">
        <v>6.3612814591031998E-3</v>
      </c>
      <c r="G4259" s="7">
        <v>55</v>
      </c>
      <c r="H4259" s="7">
        <v>43</v>
      </c>
      <c r="I4259" s="7">
        <v>3.12589907979799E-3</v>
      </c>
      <c r="J4259" s="7">
        <v>-9.6690372824914696E-3</v>
      </c>
    </row>
    <row r="4260" spans="2:10" x14ac:dyDescent="0.2">
      <c r="B4260" s="7">
        <v>56</v>
      </c>
      <c r="C4260" s="7">
        <v>43</v>
      </c>
      <c r="D4260" s="7">
        <v>-1.2686008058427199E-2</v>
      </c>
      <c r="E4260" s="7">
        <v>-8.9441231952235994E-2</v>
      </c>
      <c r="G4260" s="7">
        <v>56</v>
      </c>
      <c r="H4260" s="7">
        <v>43</v>
      </c>
      <c r="I4260" s="7">
        <v>-1.23348852379497E-2</v>
      </c>
      <c r="J4260" s="7">
        <v>-6.4328692036131202E-2</v>
      </c>
    </row>
    <row r="4261" spans="2:10" x14ac:dyDescent="0.2">
      <c r="B4261" s="7">
        <v>57</v>
      </c>
      <c r="C4261" s="7">
        <v>43</v>
      </c>
      <c r="D4261" s="7">
        <v>-1.7217771030025201E-2</v>
      </c>
      <c r="E4261" s="7">
        <v>-6.88841060555241E-2</v>
      </c>
      <c r="G4261" s="7">
        <v>57</v>
      </c>
      <c r="H4261" s="7">
        <v>43</v>
      </c>
      <c r="I4261" s="7">
        <v>-1.6703234052775101E-2</v>
      </c>
      <c r="J4261" s="7">
        <v>-0.130433735002149</v>
      </c>
    </row>
    <row r="4262" spans="2:10" x14ac:dyDescent="0.2">
      <c r="B4262" s="7">
        <v>58</v>
      </c>
      <c r="C4262" s="7">
        <v>43</v>
      </c>
      <c r="D4262" s="7">
        <v>-5.9834547341068899E-3</v>
      </c>
      <c r="E4262" s="7">
        <v>-6.8236362255184702E-2</v>
      </c>
      <c r="G4262" s="7">
        <v>58</v>
      </c>
      <c r="H4262" s="7">
        <v>43</v>
      </c>
      <c r="I4262" s="7">
        <v>-6.1976820416092E-3</v>
      </c>
      <c r="J4262" s="7">
        <v>-1.97464867348369E-2</v>
      </c>
    </row>
    <row r="4263" spans="2:10" x14ac:dyDescent="0.2">
      <c r="B4263" s="7">
        <v>59</v>
      </c>
      <c r="C4263" s="7">
        <v>43</v>
      </c>
      <c r="D4263" s="7">
        <v>-7.4994346228667297E-3</v>
      </c>
      <c r="E4263" s="7">
        <v>2.8633748817861199E-2</v>
      </c>
      <c r="G4263" s="7">
        <v>59</v>
      </c>
      <c r="H4263" s="7">
        <v>43</v>
      </c>
      <c r="I4263" s="7">
        <v>-7.6153499110551701E-3</v>
      </c>
      <c r="J4263" s="7">
        <v>-9.5643517753192207E-3</v>
      </c>
    </row>
    <row r="4264" spans="2:10" x14ac:dyDescent="0.2">
      <c r="B4264" s="7">
        <v>60</v>
      </c>
      <c r="C4264" s="7">
        <v>43</v>
      </c>
      <c r="D4264" s="7">
        <v>-6.5668415356655394E-2</v>
      </c>
      <c r="E4264" s="7">
        <v>-0.117734144789807</v>
      </c>
      <c r="G4264" s="7">
        <v>60</v>
      </c>
      <c r="H4264" s="7">
        <v>43</v>
      </c>
      <c r="I4264" s="7">
        <v>-6.3448745666134301E-2</v>
      </c>
      <c r="J4264" s="7">
        <v>-7.8507581639875895E-2</v>
      </c>
    </row>
    <row r="4265" spans="2:10" x14ac:dyDescent="0.2">
      <c r="B4265" s="7">
        <v>61</v>
      </c>
      <c r="C4265" s="7">
        <v>43</v>
      </c>
      <c r="D4265" s="7">
        <v>-7.4281954836521003E-2</v>
      </c>
      <c r="E4265" s="7">
        <v>-8.8162427092210102E-2</v>
      </c>
      <c r="G4265" s="7">
        <v>61</v>
      </c>
      <c r="H4265" s="7">
        <v>43</v>
      </c>
      <c r="I4265" s="7">
        <v>-7.2456834771023701E-2</v>
      </c>
      <c r="J4265" s="7">
        <v>-5.2263183152954099E-2</v>
      </c>
    </row>
    <row r="4266" spans="2:10" x14ac:dyDescent="0.2">
      <c r="B4266" s="7">
        <v>62</v>
      </c>
      <c r="C4266" s="7">
        <v>43</v>
      </c>
      <c r="D4266" s="7">
        <v>-3.27963642555167E-2</v>
      </c>
      <c r="E4266" s="7">
        <v>-3.4342441511933303E-2</v>
      </c>
      <c r="G4266" s="7">
        <v>62</v>
      </c>
      <c r="H4266" s="7">
        <v>43</v>
      </c>
      <c r="I4266" s="7">
        <v>-3.31951326598681E-2</v>
      </c>
      <c r="J4266" s="7">
        <v>3.40866825501598E-2</v>
      </c>
    </row>
    <row r="4267" spans="2:10" x14ac:dyDescent="0.2">
      <c r="B4267" s="7">
        <v>63</v>
      </c>
      <c r="C4267" s="7">
        <v>43</v>
      </c>
      <c r="D4267" s="7">
        <v>-0.12967701977117099</v>
      </c>
      <c r="E4267" s="7">
        <v>-8.12426863040763E-2</v>
      </c>
      <c r="G4267" s="7">
        <v>63</v>
      </c>
      <c r="H4267" s="7">
        <v>43</v>
      </c>
      <c r="I4267" s="7">
        <v>-0.12883865876238501</v>
      </c>
      <c r="J4267" s="7">
        <v>-0.16127134852588501</v>
      </c>
    </row>
    <row r="4268" spans="2:10" x14ac:dyDescent="0.2">
      <c r="B4268" s="7">
        <v>64</v>
      </c>
      <c r="C4268" s="7">
        <v>43</v>
      </c>
      <c r="D4268" s="7">
        <v>-8.3313834416907498E-2</v>
      </c>
      <c r="E4268" s="7">
        <v>-0.14185716820303501</v>
      </c>
      <c r="G4268" s="7">
        <v>64</v>
      </c>
      <c r="H4268" s="7">
        <v>43</v>
      </c>
      <c r="I4268" s="7">
        <v>-8.3000770940477003E-2</v>
      </c>
      <c r="J4268" s="7">
        <v>1.1325482056386201E-2</v>
      </c>
    </row>
    <row r="4269" spans="2:10" x14ac:dyDescent="0.2">
      <c r="B4269" s="7">
        <v>65</v>
      </c>
      <c r="C4269" s="7">
        <v>43</v>
      </c>
      <c r="D4269" s="7">
        <v>-9.1761255196128197E-2</v>
      </c>
      <c r="E4269" s="7">
        <v>-0.15787941022087601</v>
      </c>
      <c r="G4269" s="7">
        <v>65</v>
      </c>
      <c r="H4269" s="7">
        <v>43</v>
      </c>
      <c r="I4269" s="7">
        <v>-9.0080211905990901E-2</v>
      </c>
      <c r="J4269" s="7">
        <v>-9.1284541410389303E-2</v>
      </c>
    </row>
    <row r="4270" spans="2:10" x14ac:dyDescent="0.2">
      <c r="B4270" s="7">
        <v>66</v>
      </c>
      <c r="C4270" s="7">
        <v>43</v>
      </c>
      <c r="D4270" s="7">
        <v>3.2788314830018102E-2</v>
      </c>
      <c r="E4270" s="7">
        <v>0.133754661767268</v>
      </c>
      <c r="G4270" s="7">
        <v>66</v>
      </c>
      <c r="H4270" s="7">
        <v>43</v>
      </c>
      <c r="I4270" s="7">
        <v>3.2578983682282299E-2</v>
      </c>
      <c r="J4270" s="7">
        <v>6.3026575481720706E-2</v>
      </c>
    </row>
    <row r="4271" spans="2:10" x14ac:dyDescent="0.2">
      <c r="B4271" s="7">
        <v>67</v>
      </c>
      <c r="C4271" s="7">
        <v>43</v>
      </c>
      <c r="D4271" s="7">
        <v>-4.0226694574746702E-2</v>
      </c>
      <c r="E4271" s="7">
        <v>-4.6833873193638603E-2</v>
      </c>
      <c r="G4271" s="7">
        <v>67</v>
      </c>
      <c r="H4271" s="7">
        <v>43</v>
      </c>
      <c r="I4271" s="7">
        <v>-3.8701173248049302E-2</v>
      </c>
      <c r="J4271" s="7">
        <v>-3.4099935768773897E-2</v>
      </c>
    </row>
    <row r="4272" spans="2:10" x14ac:dyDescent="0.2">
      <c r="B4272" s="7">
        <v>68</v>
      </c>
      <c r="C4272" s="7">
        <v>43</v>
      </c>
      <c r="D4272" s="7">
        <v>0.12771114365797101</v>
      </c>
      <c r="E4272" s="7">
        <v>0.158557901674618</v>
      </c>
      <c r="G4272" s="7">
        <v>68</v>
      </c>
      <c r="H4272" s="7">
        <v>43</v>
      </c>
      <c r="I4272" s="7">
        <v>0.12670434556236701</v>
      </c>
      <c r="J4272" s="7">
        <v>0.24276787399817101</v>
      </c>
    </row>
    <row r="4273" spans="2:10" x14ac:dyDescent="0.2">
      <c r="B4273" s="7">
        <v>69</v>
      </c>
      <c r="C4273" s="7">
        <v>43</v>
      </c>
      <c r="D4273" s="7">
        <v>-6.61686576995697E-2</v>
      </c>
      <c r="E4273" s="7">
        <v>6.9030973539556201E-2</v>
      </c>
      <c r="G4273" s="7">
        <v>69</v>
      </c>
      <c r="H4273" s="7">
        <v>43</v>
      </c>
      <c r="I4273" s="7">
        <v>-6.3150565687245794E-2</v>
      </c>
      <c r="J4273" s="7">
        <v>4.3365840142978798E-2</v>
      </c>
    </row>
    <row r="4274" spans="2:10" x14ac:dyDescent="0.2">
      <c r="B4274" s="7">
        <v>70</v>
      </c>
      <c r="C4274" s="7">
        <v>43</v>
      </c>
      <c r="D4274" s="7">
        <v>-0.17406583361094899</v>
      </c>
      <c r="E4274" s="7">
        <v>-0.11824915465399199</v>
      </c>
      <c r="G4274" s="7">
        <v>70</v>
      </c>
      <c r="H4274" s="7">
        <v>43</v>
      </c>
      <c r="I4274" s="7">
        <v>-0.17161483125648</v>
      </c>
      <c r="J4274" s="7">
        <v>-0.12789553356423999</v>
      </c>
    </row>
    <row r="4275" spans="2:10" x14ac:dyDescent="0.2">
      <c r="B4275" s="7">
        <v>71</v>
      </c>
      <c r="C4275" s="7">
        <v>43</v>
      </c>
      <c r="D4275" s="7">
        <v>-4.9522917258206803E-2</v>
      </c>
      <c r="E4275" s="7">
        <v>2.3373551505542899E-2</v>
      </c>
      <c r="G4275" s="7">
        <v>71</v>
      </c>
      <c r="H4275" s="7">
        <v>43</v>
      </c>
      <c r="I4275" s="7">
        <v>-4.9377117131282199E-2</v>
      </c>
      <c r="J4275" s="7">
        <v>-2.3518938248837901E-2</v>
      </c>
    </row>
    <row r="4276" spans="2:10" x14ac:dyDescent="0.2">
      <c r="B4276" s="7">
        <v>72</v>
      </c>
      <c r="C4276" s="7">
        <v>43</v>
      </c>
      <c r="D4276" s="7">
        <v>2.6138378254079199E-2</v>
      </c>
      <c r="E4276" s="7">
        <v>9.1678409857252098E-3</v>
      </c>
      <c r="G4276" s="7">
        <v>72</v>
      </c>
      <c r="H4276" s="7">
        <v>43</v>
      </c>
      <c r="I4276" s="7">
        <v>2.6122552623610001E-2</v>
      </c>
      <c r="J4276" s="7">
        <v>-6.7463591932753503E-2</v>
      </c>
    </row>
    <row r="4277" spans="2:10" x14ac:dyDescent="0.2">
      <c r="B4277" s="7">
        <v>73</v>
      </c>
      <c r="C4277" s="7">
        <v>43</v>
      </c>
      <c r="D4277" s="7">
        <v>-3.6394777608128601E-3</v>
      </c>
      <c r="E4277" s="7">
        <v>4.0678063559112403E-2</v>
      </c>
      <c r="G4277" s="7">
        <v>73</v>
      </c>
      <c r="H4277" s="7">
        <v>43</v>
      </c>
      <c r="I4277" s="7">
        <v>-3.4672222767842E-3</v>
      </c>
      <c r="J4277" s="7">
        <v>-6.0541408868530801E-3</v>
      </c>
    </row>
    <row r="4278" spans="2:10" x14ac:dyDescent="0.2">
      <c r="B4278" s="7">
        <v>74</v>
      </c>
      <c r="C4278" s="7">
        <v>43</v>
      </c>
      <c r="D4278" s="7">
        <v>0.11804451838873101</v>
      </c>
      <c r="E4278" s="7">
        <v>-1.1894448817058E-2</v>
      </c>
      <c r="G4278" s="7">
        <v>74</v>
      </c>
      <c r="H4278" s="7">
        <v>43</v>
      </c>
      <c r="I4278" s="7">
        <v>0.11700912897209401</v>
      </c>
      <c r="J4278" s="7">
        <v>-7.6489435060086194E-2</v>
      </c>
    </row>
    <row r="4279" spans="2:10" x14ac:dyDescent="0.2">
      <c r="B4279" s="7">
        <v>75</v>
      </c>
      <c r="C4279" s="7">
        <v>43</v>
      </c>
      <c r="D4279" s="7">
        <v>-5.0077297128041202E-2</v>
      </c>
      <c r="E4279" s="7">
        <v>-3.6038948438367399E-2</v>
      </c>
      <c r="G4279" s="7">
        <v>75</v>
      </c>
      <c r="H4279" s="7">
        <v>43</v>
      </c>
      <c r="I4279" s="7">
        <v>-4.9372807545582403E-2</v>
      </c>
      <c r="J4279" s="7">
        <v>-9.6126808687405002E-2</v>
      </c>
    </row>
    <row r="4280" spans="2:10" x14ac:dyDescent="0.2">
      <c r="B4280" s="7">
        <v>76</v>
      </c>
      <c r="C4280" s="7">
        <v>43</v>
      </c>
      <c r="D4280" s="7">
        <v>0.14193359776252401</v>
      </c>
      <c r="E4280" s="7">
        <v>-5.9285809779323601E-2</v>
      </c>
      <c r="G4280" s="7">
        <v>76</v>
      </c>
      <c r="H4280" s="7">
        <v>43</v>
      </c>
      <c r="I4280" s="7">
        <v>0.140887132903321</v>
      </c>
      <c r="J4280" s="7">
        <v>-2.6303985760988802E-2</v>
      </c>
    </row>
    <row r="4281" spans="2:10" x14ac:dyDescent="0.2">
      <c r="B4281" s="7">
        <v>77</v>
      </c>
      <c r="C4281" s="7">
        <v>43</v>
      </c>
      <c r="D4281" s="7">
        <v>-1.44950819297902E-2</v>
      </c>
      <c r="E4281" s="7">
        <v>-4.95470438128311E-2</v>
      </c>
      <c r="G4281" s="7">
        <v>77</v>
      </c>
      <c r="H4281" s="7">
        <v>43</v>
      </c>
      <c r="I4281" s="7">
        <v>-1.3997338971040401E-2</v>
      </c>
      <c r="J4281" s="7">
        <v>1.30107624269966E-2</v>
      </c>
    </row>
    <row r="4282" spans="2:10" x14ac:dyDescent="0.2">
      <c r="B4282" s="7">
        <v>78</v>
      </c>
      <c r="C4282" s="7">
        <v>43</v>
      </c>
      <c r="D4282" s="7">
        <v>7.4141087344138198E-2</v>
      </c>
      <c r="E4282" s="7">
        <v>0.204341064982547</v>
      </c>
      <c r="G4282" s="7">
        <v>78</v>
      </c>
      <c r="H4282" s="7">
        <v>43</v>
      </c>
      <c r="I4282" s="7">
        <v>7.3208314879293496E-2</v>
      </c>
      <c r="J4282" s="7">
        <v>6.4423267841849693E-2</v>
      </c>
    </row>
    <row r="4283" spans="2:10" x14ac:dyDescent="0.2">
      <c r="B4283" s="7">
        <v>79</v>
      </c>
      <c r="C4283" s="7">
        <v>43</v>
      </c>
      <c r="D4283" s="7">
        <v>0.17138315000515</v>
      </c>
      <c r="E4283" s="7">
        <v>-1.36971154704009E-2</v>
      </c>
      <c r="G4283" s="7">
        <v>79</v>
      </c>
      <c r="H4283" s="7">
        <v>43</v>
      </c>
      <c r="I4283" s="7">
        <v>0.17042149516732799</v>
      </c>
      <c r="J4283" s="7">
        <v>-0.15129386496952599</v>
      </c>
    </row>
    <row r="4284" spans="2:10" x14ac:dyDescent="0.2">
      <c r="B4284" s="7">
        <v>80</v>
      </c>
      <c r="C4284" s="7">
        <v>43</v>
      </c>
      <c r="D4284" s="7">
        <v>-4.0289761190246402E-2</v>
      </c>
      <c r="E4284" s="7">
        <v>-5.8058471305768598E-2</v>
      </c>
      <c r="G4284" s="7">
        <v>80</v>
      </c>
      <c r="H4284" s="7">
        <v>43</v>
      </c>
      <c r="I4284" s="7">
        <v>-3.9828886341206599E-2</v>
      </c>
      <c r="J4284" s="7">
        <v>-8.1215388433635696E-2</v>
      </c>
    </row>
    <row r="4285" spans="2:10" x14ac:dyDescent="0.2">
      <c r="B4285" s="7">
        <v>81</v>
      </c>
      <c r="C4285" s="7">
        <v>43</v>
      </c>
      <c r="D4285" s="7">
        <v>8.6630598571710807E-2</v>
      </c>
      <c r="E4285" s="7">
        <v>0.13686755740891601</v>
      </c>
      <c r="G4285" s="7">
        <v>81</v>
      </c>
      <c r="H4285" s="7">
        <v>43</v>
      </c>
      <c r="I4285" s="7">
        <v>8.5211050331863297E-2</v>
      </c>
      <c r="J4285" s="7">
        <v>4.8104003155788897E-3</v>
      </c>
    </row>
    <row r="4286" spans="2:10" x14ac:dyDescent="0.2">
      <c r="B4286" s="7">
        <v>82</v>
      </c>
      <c r="C4286" s="7">
        <v>43</v>
      </c>
      <c r="D4286" s="7">
        <v>6.4060410900577099E-3</v>
      </c>
      <c r="E4286" s="7">
        <v>-0.11271409333306601</v>
      </c>
      <c r="G4286" s="7">
        <v>82</v>
      </c>
      <c r="H4286" s="7">
        <v>43</v>
      </c>
      <c r="I4286" s="7">
        <v>5.8652377702896902E-3</v>
      </c>
      <c r="J4286" s="7">
        <v>1.4464763148596099E-2</v>
      </c>
    </row>
    <row r="4287" spans="2:10" x14ac:dyDescent="0.2">
      <c r="B4287" s="7">
        <v>83</v>
      </c>
      <c r="C4287" s="7">
        <v>43</v>
      </c>
      <c r="D4287" s="7">
        <v>5.4895959963969796E-3</v>
      </c>
      <c r="E4287" s="7">
        <v>-7.8366097527844403E-2</v>
      </c>
      <c r="G4287" s="7">
        <v>83</v>
      </c>
      <c r="H4287" s="7">
        <v>43</v>
      </c>
      <c r="I4287" s="7">
        <v>5.0534440184266697E-3</v>
      </c>
      <c r="J4287" s="7">
        <v>2.7494144892442798E-2</v>
      </c>
    </row>
    <row r="4288" spans="2:10" x14ac:dyDescent="0.2">
      <c r="B4288" s="7">
        <v>84</v>
      </c>
      <c r="C4288" s="7">
        <v>43</v>
      </c>
      <c r="D4288" s="7">
        <v>2.35808812208411E-2</v>
      </c>
      <c r="E4288" s="7">
        <v>7.3451823618419204E-2</v>
      </c>
      <c r="G4288" s="7">
        <v>84</v>
      </c>
      <c r="H4288" s="7">
        <v>43</v>
      </c>
      <c r="I4288" s="7">
        <v>2.3393388815619299E-2</v>
      </c>
      <c r="J4288" s="7">
        <v>4.2491620965040298E-2</v>
      </c>
    </row>
    <row r="4289" spans="2:10" x14ac:dyDescent="0.2">
      <c r="B4289" s="7">
        <v>85</v>
      </c>
      <c r="C4289" s="7">
        <v>43</v>
      </c>
      <c r="D4289" s="7">
        <v>-2.2776298626043402E-2</v>
      </c>
      <c r="E4289" s="7">
        <v>-9.5563716685926892E-3</v>
      </c>
      <c r="G4289" s="7">
        <v>85</v>
      </c>
      <c r="H4289" s="7">
        <v>43</v>
      </c>
      <c r="I4289" s="7">
        <v>-2.2856240573778702E-2</v>
      </c>
      <c r="J4289" s="7">
        <v>-1.81087112537535E-2</v>
      </c>
    </row>
    <row r="4290" spans="2:10" x14ac:dyDescent="0.2">
      <c r="B4290" s="7">
        <v>86</v>
      </c>
      <c r="C4290" s="7">
        <v>43</v>
      </c>
      <c r="D4290" s="7">
        <v>7.5422810967767304E-2</v>
      </c>
      <c r="E4290" s="7">
        <v>3.2398264744395902E-2</v>
      </c>
      <c r="G4290" s="7">
        <v>86</v>
      </c>
      <c r="H4290" s="7">
        <v>43</v>
      </c>
      <c r="I4290" s="7">
        <v>7.4749969861880303E-2</v>
      </c>
      <c r="J4290" s="7">
        <v>-5.9893062296787002E-2</v>
      </c>
    </row>
    <row r="4291" spans="2:10" x14ac:dyDescent="0.2">
      <c r="B4291" s="7">
        <v>87</v>
      </c>
      <c r="C4291" s="7">
        <v>43</v>
      </c>
      <c r="D4291" s="7">
        <v>-6.76444265629517E-3</v>
      </c>
      <c r="E4291" s="7">
        <v>-3.1860216822963097E-2</v>
      </c>
      <c r="G4291" s="7">
        <v>87</v>
      </c>
      <c r="H4291" s="7">
        <v>43</v>
      </c>
      <c r="I4291" s="7">
        <v>-7.1260533676600303E-3</v>
      </c>
      <c r="J4291" s="7">
        <v>-7.1707872903656905E-2</v>
      </c>
    </row>
    <row r="4292" spans="2:10" x14ac:dyDescent="0.2">
      <c r="B4292" s="7">
        <v>88</v>
      </c>
      <c r="C4292" s="7">
        <v>43</v>
      </c>
      <c r="D4292" s="7">
        <v>-0.119172664478792</v>
      </c>
      <c r="E4292" s="7">
        <v>-0.110754028282914</v>
      </c>
      <c r="G4292" s="7">
        <v>88</v>
      </c>
      <c r="H4292" s="7">
        <v>43</v>
      </c>
      <c r="I4292" s="7">
        <v>-0.117168321335499</v>
      </c>
      <c r="J4292" s="7">
        <v>-8.8632220000279802E-2</v>
      </c>
    </row>
    <row r="4293" spans="2:10" x14ac:dyDescent="0.2">
      <c r="B4293" s="7">
        <v>89</v>
      </c>
      <c r="C4293" s="7">
        <v>43</v>
      </c>
      <c r="D4293" s="7">
        <v>-8.5858651937336106E-3</v>
      </c>
      <c r="E4293" s="7">
        <v>-0.101503804180009</v>
      </c>
      <c r="G4293" s="7">
        <v>89</v>
      </c>
      <c r="H4293" s="7">
        <v>43</v>
      </c>
      <c r="I4293" s="7">
        <v>-8.8543657673589796E-3</v>
      </c>
      <c r="J4293" s="7">
        <v>7.4424385428604203E-2</v>
      </c>
    </row>
    <row r="4294" spans="2:10" x14ac:dyDescent="0.2">
      <c r="B4294" s="7">
        <v>90</v>
      </c>
      <c r="C4294" s="7">
        <v>43</v>
      </c>
      <c r="D4294" s="7">
        <v>1.6441581433062999E-2</v>
      </c>
      <c r="E4294" s="7">
        <v>-0.130622829829033</v>
      </c>
      <c r="G4294" s="7">
        <v>90</v>
      </c>
      <c r="H4294" s="7">
        <v>43</v>
      </c>
      <c r="I4294" s="7">
        <v>1.6610760666689699E-2</v>
      </c>
      <c r="J4294" s="7">
        <v>-7.6072487865328497E-2</v>
      </c>
    </row>
    <row r="4295" spans="2:10" x14ac:dyDescent="0.2">
      <c r="B4295" s="7">
        <v>91</v>
      </c>
      <c r="C4295" s="7">
        <v>43</v>
      </c>
      <c r="D4295" s="7">
        <v>0.12488288065955599</v>
      </c>
      <c r="E4295" s="7">
        <v>-5.3531225070412497E-2</v>
      </c>
      <c r="G4295" s="7">
        <v>91</v>
      </c>
      <c r="H4295" s="7">
        <v>43</v>
      </c>
      <c r="I4295" s="7">
        <v>0.122162521411915</v>
      </c>
      <c r="J4295" s="7">
        <v>-1.8681052766885899E-2</v>
      </c>
    </row>
    <row r="4296" spans="2:10" x14ac:dyDescent="0.2">
      <c r="B4296" s="7">
        <v>92</v>
      </c>
      <c r="C4296" s="7">
        <v>43</v>
      </c>
      <c r="D4296" s="7">
        <v>3.0957728869411799E-3</v>
      </c>
      <c r="E4296" s="7">
        <v>7.6834983916490407E-2</v>
      </c>
      <c r="G4296" s="7">
        <v>92</v>
      </c>
      <c r="H4296" s="7">
        <v>43</v>
      </c>
      <c r="I4296" s="7">
        <v>2.9313711225098498E-3</v>
      </c>
      <c r="J4296" s="7">
        <v>5.1919286175541798E-2</v>
      </c>
    </row>
    <row r="4297" spans="2:10" x14ac:dyDescent="0.2">
      <c r="B4297" s="7">
        <v>93</v>
      </c>
      <c r="C4297" s="7">
        <v>43</v>
      </c>
      <c r="D4297" s="7">
        <v>2.79436504123813E-2</v>
      </c>
      <c r="E4297" s="7">
        <v>5.5957535733879703E-2</v>
      </c>
      <c r="G4297" s="7">
        <v>93</v>
      </c>
      <c r="H4297" s="7">
        <v>43</v>
      </c>
      <c r="I4297" s="7">
        <v>2.7488680894637501E-2</v>
      </c>
      <c r="J4297" s="7">
        <v>2.0820541484256199E-2</v>
      </c>
    </row>
    <row r="4298" spans="2:10" x14ac:dyDescent="0.2">
      <c r="B4298" s="7">
        <v>94</v>
      </c>
      <c r="C4298" s="7">
        <v>43</v>
      </c>
      <c r="D4298" s="7">
        <v>-5.3358100239282898E-2</v>
      </c>
      <c r="E4298" s="7">
        <v>7.4252268548816502E-2</v>
      </c>
      <c r="G4298" s="7">
        <v>94</v>
      </c>
      <c r="H4298" s="7">
        <v>43</v>
      </c>
      <c r="I4298" s="7">
        <v>-5.2211559146018202E-2</v>
      </c>
      <c r="J4298" s="7">
        <v>2.3588777220334499E-2</v>
      </c>
    </row>
    <row r="4299" spans="2:10" x14ac:dyDescent="0.2">
      <c r="B4299" s="7">
        <v>95</v>
      </c>
      <c r="C4299" s="7">
        <v>43</v>
      </c>
      <c r="D4299" s="7">
        <v>9.7947193319702003E-2</v>
      </c>
      <c r="E4299" s="7">
        <v>-6.0717689346566801E-2</v>
      </c>
      <c r="G4299" s="7">
        <v>95</v>
      </c>
      <c r="H4299" s="7">
        <v>43</v>
      </c>
      <c r="I4299" s="7">
        <v>9.6267079866360697E-2</v>
      </c>
      <c r="J4299" s="7">
        <v>-6.0045007865212198E-2</v>
      </c>
    </row>
    <row r="4300" spans="2:10" x14ac:dyDescent="0.2">
      <c r="B4300" s="7">
        <v>96</v>
      </c>
      <c r="C4300" s="7">
        <v>43</v>
      </c>
      <c r="D4300" s="7">
        <v>-5.8951977638580302E-2</v>
      </c>
      <c r="E4300" s="7">
        <v>9.2409768021321198E-2</v>
      </c>
      <c r="G4300" s="7">
        <v>96</v>
      </c>
      <c r="H4300" s="7">
        <v>43</v>
      </c>
      <c r="I4300" s="7">
        <v>-5.7546308394473E-2</v>
      </c>
      <c r="J4300" s="7">
        <v>7.34221556923043E-2</v>
      </c>
    </row>
    <row r="4301" spans="2:10" x14ac:dyDescent="0.2">
      <c r="B4301" s="7">
        <v>97</v>
      </c>
      <c r="C4301" s="7">
        <v>43</v>
      </c>
      <c r="D4301" s="7">
        <v>-6.3258979629892104E-2</v>
      </c>
      <c r="E4301" s="7">
        <v>4.8589909601494299E-2</v>
      </c>
      <c r="G4301" s="7">
        <v>97</v>
      </c>
      <c r="H4301" s="7">
        <v>43</v>
      </c>
      <c r="I4301" s="7">
        <v>-6.3369565918986098E-2</v>
      </c>
      <c r="J4301" s="7">
        <v>0.14780005980359501</v>
      </c>
    </row>
    <row r="4302" spans="2:10" x14ac:dyDescent="0.2">
      <c r="B4302" s="7">
        <v>98</v>
      </c>
      <c r="C4302" s="7">
        <v>43</v>
      </c>
      <c r="D4302" s="7">
        <v>-4.91783731678073E-2</v>
      </c>
      <c r="E4302" s="7">
        <v>-5.66967836858829E-2</v>
      </c>
      <c r="G4302" s="7">
        <v>98</v>
      </c>
      <c r="H4302" s="7">
        <v>43</v>
      </c>
      <c r="I4302" s="7">
        <v>-4.9264919228813001E-2</v>
      </c>
      <c r="J4302" s="7">
        <v>-7.2876430114950694E-2</v>
      </c>
    </row>
    <row r="4303" spans="2:10" x14ac:dyDescent="0.2">
      <c r="B4303" s="7">
        <v>99</v>
      </c>
      <c r="C4303" s="7">
        <v>43</v>
      </c>
      <c r="D4303" s="7">
        <v>0.184460385377854</v>
      </c>
      <c r="E4303" s="7">
        <v>4.0415756093815397E-2</v>
      </c>
      <c r="G4303" s="7">
        <v>99</v>
      </c>
      <c r="H4303" s="7">
        <v>43</v>
      </c>
      <c r="I4303" s="7">
        <v>0.18308275887511899</v>
      </c>
      <c r="J4303" s="7">
        <v>-1.7010933520653599E-2</v>
      </c>
    </row>
    <row r="4304" spans="2:10" x14ac:dyDescent="0.2">
      <c r="B4304" s="7">
        <v>100</v>
      </c>
      <c r="C4304" s="7">
        <v>43</v>
      </c>
      <c r="D4304" s="7">
        <v>-6.9245624905283507E-2</v>
      </c>
      <c r="E4304" s="7">
        <v>-3.4143044089701001E-2</v>
      </c>
      <c r="G4304" s="7">
        <v>100</v>
      </c>
      <c r="H4304" s="7">
        <v>43</v>
      </c>
      <c r="I4304" s="7">
        <v>-6.8518047671112497E-2</v>
      </c>
      <c r="J4304" s="7">
        <v>-1.0758773356140999E-3</v>
      </c>
    </row>
    <row r="4305" spans="2:10" x14ac:dyDescent="0.2">
      <c r="B4305" s="7">
        <v>1</v>
      </c>
      <c r="C4305" s="7">
        <v>44</v>
      </c>
      <c r="D4305" s="7">
        <v>-4.8929549074898701E-2</v>
      </c>
      <c r="E4305" s="7">
        <v>-0.15989857899879001</v>
      </c>
      <c r="G4305" s="7">
        <v>1</v>
      </c>
      <c r="H4305" s="7">
        <v>44</v>
      </c>
      <c r="I4305" s="7">
        <v>-4.8690369213359098E-2</v>
      </c>
      <c r="J4305" s="7">
        <v>-0.144483342607131</v>
      </c>
    </row>
    <row r="4306" spans="2:10" x14ac:dyDescent="0.2">
      <c r="B4306" s="7">
        <v>2</v>
      </c>
      <c r="C4306" s="7">
        <v>44</v>
      </c>
      <c r="D4306" s="7">
        <v>7.8883933643325594E-3</v>
      </c>
      <c r="E4306" s="7">
        <v>2.0457769084105199E-2</v>
      </c>
      <c r="G4306" s="7">
        <v>2</v>
      </c>
      <c r="H4306" s="7">
        <v>44</v>
      </c>
      <c r="I4306" s="7">
        <v>7.96206729156523E-3</v>
      </c>
      <c r="J4306" s="7">
        <v>1.7266040610106599E-3</v>
      </c>
    </row>
    <row r="4307" spans="2:10" x14ac:dyDescent="0.2">
      <c r="B4307" s="7">
        <v>3</v>
      </c>
      <c r="C4307" s="7">
        <v>44</v>
      </c>
      <c r="D4307" s="7">
        <v>-0.13292705167306301</v>
      </c>
      <c r="E4307" s="7">
        <v>-8.2680866467523401E-2</v>
      </c>
      <c r="G4307" s="7">
        <v>3</v>
      </c>
      <c r="H4307" s="7">
        <v>44</v>
      </c>
      <c r="I4307" s="7">
        <v>-0.129503629420783</v>
      </c>
      <c r="J4307" s="7">
        <v>-5.8155066708674298E-2</v>
      </c>
    </row>
    <row r="4308" spans="2:10" x14ac:dyDescent="0.2">
      <c r="B4308" s="7">
        <v>4</v>
      </c>
      <c r="C4308" s="7">
        <v>44</v>
      </c>
      <c r="D4308" s="7">
        <v>-1.9181335536497799E-3</v>
      </c>
      <c r="E4308" s="7">
        <v>-1.1484949711272599E-2</v>
      </c>
      <c r="G4308" s="7">
        <v>4</v>
      </c>
      <c r="H4308" s="7">
        <v>44</v>
      </c>
      <c r="I4308" s="7">
        <v>-1.3354071949507301E-3</v>
      </c>
      <c r="J4308" s="7">
        <v>-2.9705726243936001E-3</v>
      </c>
    </row>
    <row r="4309" spans="2:10" x14ac:dyDescent="0.2">
      <c r="B4309" s="7">
        <v>5</v>
      </c>
      <c r="C4309" s="7">
        <v>44</v>
      </c>
      <c r="D4309" s="7">
        <v>4.0594140411709403E-2</v>
      </c>
      <c r="E4309" s="7">
        <v>0.138595833270239</v>
      </c>
      <c r="G4309" s="7">
        <v>5</v>
      </c>
      <c r="H4309" s="7">
        <v>44</v>
      </c>
      <c r="I4309" s="7">
        <v>4.0394831022482001E-2</v>
      </c>
      <c r="J4309" s="7">
        <v>3.85956867706767E-2</v>
      </c>
    </row>
    <row r="4310" spans="2:10" x14ac:dyDescent="0.2">
      <c r="B4310" s="7">
        <v>6</v>
      </c>
      <c r="C4310" s="7">
        <v>44</v>
      </c>
      <c r="D4310" s="7">
        <v>-0.14728738659216101</v>
      </c>
      <c r="E4310" s="7">
        <v>-0.26719983487316101</v>
      </c>
      <c r="G4310" s="7">
        <v>6</v>
      </c>
      <c r="H4310" s="7">
        <v>44</v>
      </c>
      <c r="I4310" s="7">
        <v>-0.145686776762675</v>
      </c>
      <c r="J4310" s="7">
        <v>-0.193152652898579</v>
      </c>
    </row>
    <row r="4311" spans="2:10" x14ac:dyDescent="0.2">
      <c r="B4311" s="7">
        <v>7</v>
      </c>
      <c r="C4311" s="7">
        <v>44</v>
      </c>
      <c r="D4311" s="7">
        <v>3.79097267400628E-2</v>
      </c>
      <c r="E4311" s="7">
        <v>6.5864207809267897E-2</v>
      </c>
      <c r="G4311" s="7">
        <v>7</v>
      </c>
      <c r="H4311" s="7">
        <v>44</v>
      </c>
      <c r="I4311" s="7">
        <v>3.76171705411057E-2</v>
      </c>
      <c r="J4311" s="7">
        <v>-1.0405187567544201E-2</v>
      </c>
    </row>
    <row r="4312" spans="2:10" x14ac:dyDescent="0.2">
      <c r="B4312" s="7">
        <v>8</v>
      </c>
      <c r="C4312" s="7">
        <v>44</v>
      </c>
      <c r="D4312" s="7">
        <v>0.119172454320937</v>
      </c>
      <c r="E4312" s="7">
        <v>6.4203355679265606E-2</v>
      </c>
      <c r="G4312" s="7">
        <v>8</v>
      </c>
      <c r="H4312" s="7">
        <v>44</v>
      </c>
      <c r="I4312" s="7">
        <v>0.11832608617205501</v>
      </c>
      <c r="J4312" s="7">
        <v>4.29760387205773E-2</v>
      </c>
    </row>
    <row r="4313" spans="2:10" x14ac:dyDescent="0.2">
      <c r="B4313" s="7">
        <v>9</v>
      </c>
      <c r="C4313" s="7">
        <v>44</v>
      </c>
      <c r="D4313" s="7">
        <v>-0.14638213752596799</v>
      </c>
      <c r="E4313" s="7">
        <v>-0.26185750237938699</v>
      </c>
      <c r="G4313" s="7">
        <v>9</v>
      </c>
      <c r="H4313" s="7">
        <v>44</v>
      </c>
      <c r="I4313" s="7">
        <v>-0.142999422000187</v>
      </c>
      <c r="J4313" s="7">
        <v>-0.18984308954915499</v>
      </c>
    </row>
    <row r="4314" spans="2:10" x14ac:dyDescent="0.2">
      <c r="B4314" s="7">
        <v>10</v>
      </c>
      <c r="C4314" s="7">
        <v>44</v>
      </c>
      <c r="D4314" s="7">
        <v>3.3845229584795099E-2</v>
      </c>
      <c r="E4314" s="7">
        <v>-1.02789171498046E-2</v>
      </c>
      <c r="G4314" s="7">
        <v>10</v>
      </c>
      <c r="H4314" s="7">
        <v>44</v>
      </c>
      <c r="I4314" s="7">
        <v>3.3757626410828599E-2</v>
      </c>
      <c r="J4314" s="7">
        <v>0.111819865766659</v>
      </c>
    </row>
    <row r="4315" spans="2:10" x14ac:dyDescent="0.2">
      <c r="B4315" s="7">
        <v>11</v>
      </c>
      <c r="C4315" s="7">
        <v>44</v>
      </c>
      <c r="D4315" s="7">
        <v>-4.8474353085433498E-2</v>
      </c>
      <c r="E4315" s="7">
        <v>-3.9921823338916702E-2</v>
      </c>
      <c r="G4315" s="7">
        <v>11</v>
      </c>
      <c r="H4315" s="7">
        <v>44</v>
      </c>
      <c r="I4315" s="7">
        <v>-4.7186453132527E-2</v>
      </c>
      <c r="J4315" s="7">
        <v>-0.134508136447124</v>
      </c>
    </row>
    <row r="4316" spans="2:10" x14ac:dyDescent="0.2">
      <c r="B4316" s="7">
        <v>12</v>
      </c>
      <c r="C4316" s="7">
        <v>44</v>
      </c>
      <c r="D4316" s="7">
        <v>0.11508678558351999</v>
      </c>
      <c r="E4316" s="7">
        <v>4.5716876976564798E-2</v>
      </c>
      <c r="G4316" s="7">
        <v>12</v>
      </c>
      <c r="H4316" s="7">
        <v>44</v>
      </c>
      <c r="I4316" s="7">
        <v>0.114871983232167</v>
      </c>
      <c r="J4316" s="7">
        <v>6.2005029193054298E-2</v>
      </c>
    </row>
    <row r="4317" spans="2:10" x14ac:dyDescent="0.2">
      <c r="B4317" s="7">
        <v>13</v>
      </c>
      <c r="C4317" s="7">
        <v>44</v>
      </c>
      <c r="D4317" s="7">
        <v>5.6914898092596602E-2</v>
      </c>
      <c r="E4317" s="7">
        <v>-4.0600347510787699E-2</v>
      </c>
      <c r="G4317" s="7">
        <v>13</v>
      </c>
      <c r="H4317" s="7">
        <v>44</v>
      </c>
      <c r="I4317" s="7">
        <v>5.6738265846831802E-2</v>
      </c>
      <c r="J4317" s="7">
        <v>-3.0496973347831999E-2</v>
      </c>
    </row>
    <row r="4318" spans="2:10" x14ac:dyDescent="0.2">
      <c r="B4318" s="7">
        <v>14</v>
      </c>
      <c r="C4318" s="7">
        <v>44</v>
      </c>
      <c r="D4318" s="7">
        <v>-0.123918067023132</v>
      </c>
      <c r="E4318" s="7">
        <v>-0.122890660886464</v>
      </c>
      <c r="G4318" s="7">
        <v>14</v>
      </c>
      <c r="H4318" s="7">
        <v>44</v>
      </c>
      <c r="I4318" s="7">
        <v>-0.123161859143801</v>
      </c>
      <c r="J4318" s="7">
        <v>-9.0770170965091906E-2</v>
      </c>
    </row>
    <row r="4319" spans="2:10" x14ac:dyDescent="0.2">
      <c r="B4319" s="7">
        <v>15</v>
      </c>
      <c r="C4319" s="7">
        <v>44</v>
      </c>
      <c r="D4319" s="7">
        <v>9.8574360727900198E-2</v>
      </c>
      <c r="E4319" s="7">
        <v>0.10226854702923301</v>
      </c>
      <c r="G4319" s="7">
        <v>15</v>
      </c>
      <c r="H4319" s="7">
        <v>44</v>
      </c>
      <c r="I4319" s="7">
        <v>9.68668937945978E-2</v>
      </c>
      <c r="J4319" s="7">
        <v>8.5821444948507505E-2</v>
      </c>
    </row>
    <row r="4320" spans="2:10" x14ac:dyDescent="0.2">
      <c r="B4320" s="7">
        <v>16</v>
      </c>
      <c r="C4320" s="7">
        <v>44</v>
      </c>
      <c r="D4320" s="7">
        <v>7.8321409014453294E-2</v>
      </c>
      <c r="E4320" s="7">
        <v>0.26889190758341902</v>
      </c>
      <c r="G4320" s="7">
        <v>16</v>
      </c>
      <c r="H4320" s="7">
        <v>44</v>
      </c>
      <c r="I4320" s="7">
        <v>7.6868882866781604E-2</v>
      </c>
      <c r="J4320" s="7">
        <v>0.19487935427587699</v>
      </c>
    </row>
    <row r="4321" spans="2:10" x14ac:dyDescent="0.2">
      <c r="B4321" s="7">
        <v>17</v>
      </c>
      <c r="C4321" s="7">
        <v>44</v>
      </c>
      <c r="D4321" s="7">
        <v>-5.0779545796174802E-2</v>
      </c>
      <c r="E4321" s="7">
        <v>-0.17930094215974199</v>
      </c>
      <c r="G4321" s="7">
        <v>17</v>
      </c>
      <c r="H4321" s="7">
        <v>44</v>
      </c>
      <c r="I4321" s="7">
        <v>-5.1632738087695501E-2</v>
      </c>
      <c r="J4321" s="7">
        <v>-3.27962138227633E-2</v>
      </c>
    </row>
    <row r="4322" spans="2:10" x14ac:dyDescent="0.2">
      <c r="B4322" s="7">
        <v>18</v>
      </c>
      <c r="C4322" s="7">
        <v>44</v>
      </c>
      <c r="D4322" s="7">
        <v>-3.9877960912459501E-2</v>
      </c>
      <c r="E4322" s="7">
        <v>6.8846253931637194E-2</v>
      </c>
      <c r="G4322" s="7">
        <v>18</v>
      </c>
      <c r="H4322" s="7">
        <v>44</v>
      </c>
      <c r="I4322" s="7">
        <v>-3.9836443389761597E-2</v>
      </c>
      <c r="J4322" s="7">
        <v>7.8978402107159298E-2</v>
      </c>
    </row>
    <row r="4323" spans="2:10" x14ac:dyDescent="0.2">
      <c r="B4323" s="7">
        <v>19</v>
      </c>
      <c r="C4323" s="7">
        <v>44</v>
      </c>
      <c r="D4323" s="7">
        <v>8.8151114879186906E-2</v>
      </c>
      <c r="E4323" s="7">
        <v>3.5512675515589003E-2</v>
      </c>
      <c r="G4323" s="7">
        <v>19</v>
      </c>
      <c r="H4323" s="7">
        <v>44</v>
      </c>
      <c r="I4323" s="7">
        <v>8.7545355788666498E-2</v>
      </c>
      <c r="J4323" s="7">
        <v>-2.4808314332140898E-3</v>
      </c>
    </row>
    <row r="4324" spans="2:10" x14ac:dyDescent="0.2">
      <c r="B4324" s="7">
        <v>20</v>
      </c>
      <c r="C4324" s="7">
        <v>44</v>
      </c>
      <c r="D4324" s="7">
        <v>4.5817161994056797E-2</v>
      </c>
      <c r="E4324" s="7">
        <v>6.34941798924267E-2</v>
      </c>
      <c r="G4324" s="7">
        <v>20</v>
      </c>
      <c r="H4324" s="7">
        <v>44</v>
      </c>
      <c r="I4324" s="7">
        <v>4.5799853821289802E-2</v>
      </c>
      <c r="J4324" s="7">
        <v>1.52419336994196E-2</v>
      </c>
    </row>
    <row r="4325" spans="2:10" x14ac:dyDescent="0.2">
      <c r="B4325" s="7">
        <v>21</v>
      </c>
      <c r="C4325" s="7">
        <v>44</v>
      </c>
      <c r="D4325" s="7">
        <v>-9.3585482918872004E-2</v>
      </c>
      <c r="E4325" s="7">
        <v>1.0067900395730699E-2</v>
      </c>
      <c r="G4325" s="7">
        <v>21</v>
      </c>
      <c r="H4325" s="7">
        <v>44</v>
      </c>
      <c r="I4325" s="7">
        <v>-9.1068857845110401E-2</v>
      </c>
      <c r="J4325" s="7">
        <v>-0.100324866590075</v>
      </c>
    </row>
    <row r="4326" spans="2:10" x14ac:dyDescent="0.2">
      <c r="B4326" s="7">
        <v>22</v>
      </c>
      <c r="C4326" s="7">
        <v>44</v>
      </c>
      <c r="D4326" s="7">
        <v>7.7389643352315601E-2</v>
      </c>
      <c r="E4326" s="7">
        <v>1.6226273758750399E-2</v>
      </c>
      <c r="G4326" s="7">
        <v>22</v>
      </c>
      <c r="H4326" s="7">
        <v>44</v>
      </c>
      <c r="I4326" s="7">
        <v>7.6871724311795106E-2</v>
      </c>
      <c r="J4326" s="7">
        <v>-7.3679347626212505E-2</v>
      </c>
    </row>
    <row r="4327" spans="2:10" x14ac:dyDescent="0.2">
      <c r="B4327" s="7">
        <v>23</v>
      </c>
      <c r="C4327" s="7">
        <v>44</v>
      </c>
      <c r="D4327" s="7">
        <v>-4.3694149419693E-4</v>
      </c>
      <c r="E4327" s="7">
        <v>7.5231010163793896E-2</v>
      </c>
      <c r="G4327" s="7">
        <v>23</v>
      </c>
      <c r="H4327" s="7">
        <v>44</v>
      </c>
      <c r="I4327" s="7">
        <v>-6.5410833071943798E-4</v>
      </c>
      <c r="J4327" s="7">
        <v>5.7618510391570503E-2</v>
      </c>
    </row>
    <row r="4328" spans="2:10" x14ac:dyDescent="0.2">
      <c r="B4328" s="7">
        <v>24</v>
      </c>
      <c r="C4328" s="7">
        <v>44</v>
      </c>
      <c r="D4328" s="7">
        <v>9.6705290513606101E-2</v>
      </c>
      <c r="E4328" s="7">
        <v>5.1573487921270797E-2</v>
      </c>
      <c r="G4328" s="7">
        <v>24</v>
      </c>
      <c r="H4328" s="7">
        <v>44</v>
      </c>
      <c r="I4328" s="7">
        <v>9.5471076323811105E-2</v>
      </c>
      <c r="J4328" s="7">
        <v>-5.0456592562511601E-2</v>
      </c>
    </row>
    <row r="4329" spans="2:10" x14ac:dyDescent="0.2">
      <c r="B4329" s="7">
        <v>25</v>
      </c>
      <c r="C4329" s="7">
        <v>44</v>
      </c>
      <c r="D4329" s="7">
        <v>0.34491107349042899</v>
      </c>
      <c r="E4329" s="7">
        <v>0.16540522215522599</v>
      </c>
      <c r="G4329" s="7">
        <v>25</v>
      </c>
      <c r="H4329" s="7">
        <v>44</v>
      </c>
      <c r="I4329" s="7">
        <v>0.34348076669824301</v>
      </c>
      <c r="J4329" s="7">
        <v>0.24136172748685</v>
      </c>
    </row>
    <row r="4330" spans="2:10" x14ac:dyDescent="0.2">
      <c r="B4330" s="7">
        <v>26</v>
      </c>
      <c r="C4330" s="7">
        <v>44</v>
      </c>
      <c r="D4330" s="7">
        <v>4.8871527864231497E-2</v>
      </c>
      <c r="E4330" s="7">
        <v>0.12782420284366</v>
      </c>
      <c r="G4330" s="7">
        <v>26</v>
      </c>
      <c r="H4330" s="7">
        <v>44</v>
      </c>
      <c r="I4330" s="7">
        <v>4.8513299683516899E-2</v>
      </c>
      <c r="J4330" s="7">
        <v>0.14666702392817699</v>
      </c>
    </row>
    <row r="4331" spans="2:10" x14ac:dyDescent="0.2">
      <c r="B4331" s="7">
        <v>27</v>
      </c>
      <c r="C4331" s="7">
        <v>44</v>
      </c>
      <c r="D4331" s="7">
        <v>5.7071353068925697E-2</v>
      </c>
      <c r="E4331" s="7">
        <v>-2.8418305066066898E-3</v>
      </c>
      <c r="G4331" s="7">
        <v>27</v>
      </c>
      <c r="H4331" s="7">
        <v>44</v>
      </c>
      <c r="I4331" s="7">
        <v>5.6565128572601403E-2</v>
      </c>
      <c r="J4331" s="7">
        <v>-5.1796281867376101E-2</v>
      </c>
    </row>
    <row r="4332" spans="2:10" x14ac:dyDescent="0.2">
      <c r="B4332" s="7">
        <v>28</v>
      </c>
      <c r="C4332" s="7">
        <v>44</v>
      </c>
      <c r="D4332" s="7">
        <v>-0.15563899195955999</v>
      </c>
      <c r="E4332" s="7">
        <v>-0.15359502351628901</v>
      </c>
      <c r="G4332" s="7">
        <v>28</v>
      </c>
      <c r="H4332" s="7">
        <v>44</v>
      </c>
      <c r="I4332" s="7">
        <v>-0.15111745155936199</v>
      </c>
      <c r="J4332" s="7">
        <v>-0.169350765823962</v>
      </c>
    </row>
    <row r="4333" spans="2:10" x14ac:dyDescent="0.2">
      <c r="B4333" s="7">
        <v>29</v>
      </c>
      <c r="C4333" s="7">
        <v>44</v>
      </c>
      <c r="D4333" s="7">
        <v>-1.16283419338501E-2</v>
      </c>
      <c r="E4333" s="7">
        <v>6.5722952356404504E-2</v>
      </c>
      <c r="G4333" s="7">
        <v>29</v>
      </c>
      <c r="H4333" s="7">
        <v>44</v>
      </c>
      <c r="I4333" s="7">
        <v>-1.11065125149317E-2</v>
      </c>
      <c r="J4333" s="7">
        <v>-3.5495609297784697E-2</v>
      </c>
    </row>
    <row r="4334" spans="2:10" x14ac:dyDescent="0.2">
      <c r="B4334" s="7">
        <v>30</v>
      </c>
      <c r="C4334" s="7">
        <v>44</v>
      </c>
      <c r="D4334" s="7">
        <v>-2.4455815843798401E-2</v>
      </c>
      <c r="E4334" s="7">
        <v>0.21213042531339801</v>
      </c>
      <c r="G4334" s="7">
        <v>30</v>
      </c>
      <c r="H4334" s="7">
        <v>44</v>
      </c>
      <c r="I4334" s="7">
        <v>-2.3851086379483601E-2</v>
      </c>
      <c r="J4334" s="7">
        <v>7.8913328272072605E-2</v>
      </c>
    </row>
    <row r="4335" spans="2:10" x14ac:dyDescent="0.2">
      <c r="B4335" s="7">
        <v>31</v>
      </c>
      <c r="C4335" s="7">
        <v>44</v>
      </c>
      <c r="D4335" s="7">
        <v>0.13898662386140301</v>
      </c>
      <c r="E4335" s="7">
        <v>0.10137583331228101</v>
      </c>
      <c r="G4335" s="7">
        <v>31</v>
      </c>
      <c r="H4335" s="7">
        <v>44</v>
      </c>
      <c r="I4335" s="7">
        <v>0.135330870934081</v>
      </c>
      <c r="J4335" s="7">
        <v>0.14559994366120099</v>
      </c>
    </row>
    <row r="4336" spans="2:10" x14ac:dyDescent="0.2">
      <c r="B4336" s="7">
        <v>32</v>
      </c>
      <c r="C4336" s="7">
        <v>44</v>
      </c>
      <c r="D4336" s="7">
        <v>-2.3405986718442399E-2</v>
      </c>
      <c r="E4336" s="7">
        <v>-2.5361264545212599E-2</v>
      </c>
      <c r="G4336" s="7">
        <v>32</v>
      </c>
      <c r="H4336" s="7">
        <v>44</v>
      </c>
      <c r="I4336" s="7">
        <v>-2.2336323118453901E-2</v>
      </c>
      <c r="J4336" s="7">
        <v>5.9699008615838899E-2</v>
      </c>
    </row>
    <row r="4337" spans="2:10" x14ac:dyDescent="0.2">
      <c r="B4337" s="7">
        <v>33</v>
      </c>
      <c r="C4337" s="7">
        <v>44</v>
      </c>
      <c r="D4337" s="7">
        <v>4.5771681603476999E-2</v>
      </c>
      <c r="E4337" s="7">
        <v>-2.4125044329554E-2</v>
      </c>
      <c r="G4337" s="7">
        <v>33</v>
      </c>
      <c r="H4337" s="7">
        <v>44</v>
      </c>
      <c r="I4337" s="7">
        <v>4.53458485765958E-2</v>
      </c>
      <c r="J4337" s="7">
        <v>-8.2599479071898699E-2</v>
      </c>
    </row>
    <row r="4338" spans="2:10" x14ac:dyDescent="0.2">
      <c r="B4338" s="7">
        <v>34</v>
      </c>
      <c r="C4338" s="7">
        <v>44</v>
      </c>
      <c r="D4338" s="7">
        <v>-3.9509073540081402E-2</v>
      </c>
      <c r="E4338" s="7">
        <v>6.7883988187054101E-3</v>
      </c>
      <c r="G4338" s="7">
        <v>34</v>
      </c>
      <c r="H4338" s="7">
        <v>44</v>
      </c>
      <c r="I4338" s="7">
        <v>-3.8318863831245102E-2</v>
      </c>
      <c r="J4338" s="7">
        <v>-5.8534295245863198E-2</v>
      </c>
    </row>
    <row r="4339" spans="2:10" x14ac:dyDescent="0.2">
      <c r="B4339" s="7">
        <v>35</v>
      </c>
      <c r="C4339" s="7">
        <v>44</v>
      </c>
      <c r="D4339" s="7">
        <v>1.7815245789709201E-2</v>
      </c>
      <c r="E4339" s="7">
        <v>-3.0001779140969E-2</v>
      </c>
      <c r="G4339" s="7">
        <v>35</v>
      </c>
      <c r="H4339" s="7">
        <v>44</v>
      </c>
      <c r="I4339" s="7">
        <v>1.7552124302333098E-2</v>
      </c>
      <c r="J4339" s="7">
        <v>7.2346595526156895E-2</v>
      </c>
    </row>
    <row r="4340" spans="2:10" x14ac:dyDescent="0.2">
      <c r="B4340" s="7">
        <v>36</v>
      </c>
      <c r="C4340" s="7">
        <v>44</v>
      </c>
      <c r="D4340" s="7">
        <v>-1.1659812193638401E-2</v>
      </c>
      <c r="E4340" s="7">
        <v>-6.2116154480964499E-3</v>
      </c>
      <c r="G4340" s="7">
        <v>36</v>
      </c>
      <c r="H4340" s="7">
        <v>44</v>
      </c>
      <c r="I4340" s="7">
        <v>-1.0882134074464001E-2</v>
      </c>
      <c r="J4340" s="7">
        <v>5.59471406577998E-2</v>
      </c>
    </row>
    <row r="4341" spans="2:10" x14ac:dyDescent="0.2">
      <c r="B4341" s="7">
        <v>37</v>
      </c>
      <c r="C4341" s="7">
        <v>44</v>
      </c>
      <c r="D4341" s="7">
        <v>-1.8828584291711099E-2</v>
      </c>
      <c r="E4341" s="7">
        <v>-6.6037625108561898E-2</v>
      </c>
      <c r="G4341" s="7">
        <v>37</v>
      </c>
      <c r="H4341" s="7">
        <v>44</v>
      </c>
      <c r="I4341" s="7">
        <v>-1.8660065753255899E-2</v>
      </c>
      <c r="J4341" s="7">
        <v>1.91030112329216E-3</v>
      </c>
    </row>
    <row r="4342" spans="2:10" x14ac:dyDescent="0.2">
      <c r="B4342" s="7">
        <v>38</v>
      </c>
      <c r="C4342" s="7">
        <v>44</v>
      </c>
      <c r="D4342" s="7">
        <v>4.8166285559737801E-2</v>
      </c>
      <c r="E4342" s="7">
        <v>5.6638474404245201E-2</v>
      </c>
      <c r="G4342" s="7">
        <v>38</v>
      </c>
      <c r="H4342" s="7">
        <v>44</v>
      </c>
      <c r="I4342" s="7">
        <v>4.8169722792719603E-2</v>
      </c>
      <c r="J4342" s="7">
        <v>2.2235690917682399E-4</v>
      </c>
    </row>
    <row r="4343" spans="2:10" x14ac:dyDescent="0.2">
      <c r="B4343" s="7">
        <v>39</v>
      </c>
      <c r="C4343" s="7">
        <v>44</v>
      </c>
      <c r="D4343" s="7">
        <v>-1.69645166080672E-2</v>
      </c>
      <c r="E4343" s="7">
        <v>-8.1196967836317996E-2</v>
      </c>
      <c r="G4343" s="7">
        <v>39</v>
      </c>
      <c r="H4343" s="7">
        <v>44</v>
      </c>
      <c r="I4343" s="7">
        <v>-1.5975299227733299E-2</v>
      </c>
      <c r="J4343" s="7">
        <v>3.5556870146498602E-2</v>
      </c>
    </row>
    <row r="4344" spans="2:10" x14ac:dyDescent="0.2">
      <c r="B4344" s="7">
        <v>40</v>
      </c>
      <c r="C4344" s="7">
        <v>44</v>
      </c>
      <c r="D4344" s="7">
        <v>0.210966348706561</v>
      </c>
      <c r="E4344" s="7">
        <v>8.8889854604417506E-2</v>
      </c>
      <c r="G4344" s="7">
        <v>40</v>
      </c>
      <c r="H4344" s="7">
        <v>44</v>
      </c>
      <c r="I4344" s="7">
        <v>0.20897158693104201</v>
      </c>
      <c r="J4344" s="7">
        <v>-2.6781042516399001E-2</v>
      </c>
    </row>
    <row r="4345" spans="2:10" x14ac:dyDescent="0.2">
      <c r="B4345" s="7">
        <v>41</v>
      </c>
      <c r="C4345" s="7">
        <v>44</v>
      </c>
      <c r="D4345" s="7">
        <v>3.9644302981923098E-2</v>
      </c>
      <c r="E4345" s="7">
        <v>1.3518456627812399E-2</v>
      </c>
      <c r="G4345" s="7">
        <v>41</v>
      </c>
      <c r="H4345" s="7">
        <v>44</v>
      </c>
      <c r="I4345" s="7">
        <v>3.9567492173977897E-2</v>
      </c>
      <c r="J4345" s="7">
        <v>0.17169044072162401</v>
      </c>
    </row>
    <row r="4346" spans="2:10" x14ac:dyDescent="0.2">
      <c r="B4346" s="7">
        <v>42</v>
      </c>
      <c r="C4346" s="7">
        <v>44</v>
      </c>
      <c r="D4346" s="7">
        <v>5.2469475583732703E-2</v>
      </c>
      <c r="E4346" s="7">
        <v>5.2410690251438297E-2</v>
      </c>
      <c r="G4346" s="7">
        <v>42</v>
      </c>
      <c r="H4346" s="7">
        <v>44</v>
      </c>
      <c r="I4346" s="7">
        <v>5.2538506380189497E-2</v>
      </c>
      <c r="J4346" s="7">
        <v>4.6638292591231E-2</v>
      </c>
    </row>
    <row r="4347" spans="2:10" x14ac:dyDescent="0.2">
      <c r="B4347" s="7">
        <v>43</v>
      </c>
      <c r="C4347" s="7">
        <v>44</v>
      </c>
      <c r="D4347" s="7">
        <v>9.1554781844104496E-2</v>
      </c>
      <c r="E4347" s="7">
        <v>-5.3842128287241699E-2</v>
      </c>
      <c r="G4347" s="7">
        <v>43</v>
      </c>
      <c r="H4347" s="7">
        <v>44</v>
      </c>
      <c r="I4347" s="7">
        <v>9.0836942456329298E-2</v>
      </c>
      <c r="J4347" s="7">
        <v>8.3795851086472695E-2</v>
      </c>
    </row>
    <row r="4348" spans="2:10" x14ac:dyDescent="0.2">
      <c r="B4348" s="7">
        <v>44</v>
      </c>
      <c r="C4348" s="7">
        <v>44</v>
      </c>
      <c r="D4348" s="7">
        <v>-4.3811351894497398E-2</v>
      </c>
      <c r="E4348" s="7">
        <v>0.11534957332670499</v>
      </c>
      <c r="G4348" s="7">
        <v>44</v>
      </c>
      <c r="H4348" s="7">
        <v>44</v>
      </c>
      <c r="I4348" s="7">
        <v>-4.2818576206260103E-2</v>
      </c>
      <c r="J4348" s="7">
        <v>-2.5492548260052299E-2</v>
      </c>
    </row>
    <row r="4349" spans="2:10" x14ac:dyDescent="0.2">
      <c r="B4349" s="7">
        <v>45</v>
      </c>
      <c r="C4349" s="7">
        <v>44</v>
      </c>
      <c r="D4349" s="7">
        <v>6.7071420796240802E-2</v>
      </c>
      <c r="E4349" s="7">
        <v>-4.4775518059836398E-3</v>
      </c>
      <c r="G4349" s="7">
        <v>45</v>
      </c>
      <c r="H4349" s="7">
        <v>44</v>
      </c>
      <c r="I4349" s="7">
        <v>6.65194920682666E-2</v>
      </c>
      <c r="J4349" s="7">
        <v>-8.7139767791043696E-2</v>
      </c>
    </row>
    <row r="4350" spans="2:10" x14ac:dyDescent="0.2">
      <c r="B4350" s="7">
        <v>46</v>
      </c>
      <c r="C4350" s="7">
        <v>44</v>
      </c>
      <c r="D4350" s="7">
        <v>-2.9236059949541399E-2</v>
      </c>
      <c r="E4350" s="7">
        <v>0.123242944657054</v>
      </c>
      <c r="G4350" s="7">
        <v>46</v>
      </c>
      <c r="H4350" s="7">
        <v>44</v>
      </c>
      <c r="I4350" s="7">
        <v>-2.7563904410326901E-2</v>
      </c>
      <c r="J4350" s="7">
        <v>6.3090498129655601E-2</v>
      </c>
    </row>
    <row r="4351" spans="2:10" x14ac:dyDescent="0.2">
      <c r="B4351" s="7">
        <v>47</v>
      </c>
      <c r="C4351" s="7">
        <v>44</v>
      </c>
      <c r="D4351" s="7">
        <v>6.9216946912899105E-2</v>
      </c>
      <c r="E4351" s="7">
        <v>0.103114094472398</v>
      </c>
      <c r="G4351" s="7">
        <v>47</v>
      </c>
      <c r="H4351" s="7">
        <v>44</v>
      </c>
      <c r="I4351" s="7">
        <v>6.8708590833304897E-2</v>
      </c>
      <c r="J4351" s="7">
        <v>-5.3751626482220899E-2</v>
      </c>
    </row>
    <row r="4352" spans="2:10" x14ac:dyDescent="0.2">
      <c r="B4352" s="7">
        <v>48</v>
      </c>
      <c r="C4352" s="7">
        <v>44</v>
      </c>
      <c r="D4352" s="7">
        <v>5.3146953461435102E-2</v>
      </c>
      <c r="E4352" s="7">
        <v>7.7927281529817996E-2</v>
      </c>
      <c r="G4352" s="7">
        <v>48</v>
      </c>
      <c r="H4352" s="7">
        <v>44</v>
      </c>
      <c r="I4352" s="7">
        <v>5.2526863900372901E-2</v>
      </c>
      <c r="J4352" s="7">
        <v>9.4603992958376196E-2</v>
      </c>
    </row>
    <row r="4353" spans="2:10" x14ac:dyDescent="0.2">
      <c r="B4353" s="7">
        <v>49</v>
      </c>
      <c r="C4353" s="7">
        <v>44</v>
      </c>
      <c r="D4353" s="7">
        <v>0.10630363119301101</v>
      </c>
      <c r="E4353" s="7">
        <v>0.117281055582577</v>
      </c>
      <c r="G4353" s="7">
        <v>49</v>
      </c>
      <c r="H4353" s="7">
        <v>44</v>
      </c>
      <c r="I4353" s="7">
        <v>0.106361611228362</v>
      </c>
      <c r="J4353" s="7">
        <v>8.3274177254988799E-2</v>
      </c>
    </row>
    <row r="4354" spans="2:10" x14ac:dyDescent="0.2">
      <c r="B4354" s="7">
        <v>50</v>
      </c>
      <c r="C4354" s="7">
        <v>44</v>
      </c>
      <c r="D4354" s="7">
        <v>-0.115913355504928</v>
      </c>
      <c r="E4354" s="7">
        <v>5.4812750302643203E-2</v>
      </c>
      <c r="G4354" s="7">
        <v>50</v>
      </c>
      <c r="H4354" s="7">
        <v>44</v>
      </c>
      <c r="I4354" s="7">
        <v>-0.116893732408442</v>
      </c>
      <c r="J4354" s="7">
        <v>-9.6998493023050997E-2</v>
      </c>
    </row>
    <row r="4355" spans="2:10" x14ac:dyDescent="0.2">
      <c r="B4355" s="7">
        <v>51</v>
      </c>
      <c r="C4355" s="7">
        <v>44</v>
      </c>
      <c r="D4355" s="7">
        <v>0.100271113068963</v>
      </c>
      <c r="E4355" s="7">
        <v>2.1039243540009502E-2</v>
      </c>
      <c r="G4355" s="7">
        <v>51</v>
      </c>
      <c r="H4355" s="7">
        <v>44</v>
      </c>
      <c r="I4355" s="7">
        <v>9.8991096216968402E-2</v>
      </c>
      <c r="J4355" s="7">
        <v>-2.45545876316005E-2</v>
      </c>
    </row>
    <row r="4356" spans="2:10" x14ac:dyDescent="0.2">
      <c r="B4356" s="7">
        <v>52</v>
      </c>
      <c r="C4356" s="7">
        <v>44</v>
      </c>
      <c r="D4356" s="7">
        <v>0.10289941142892001</v>
      </c>
      <c r="E4356" s="7">
        <v>6.8067213594609696E-2</v>
      </c>
      <c r="G4356" s="7">
        <v>52</v>
      </c>
      <c r="H4356" s="7">
        <v>44</v>
      </c>
      <c r="I4356" s="7">
        <v>0.101796291045332</v>
      </c>
      <c r="J4356" s="7">
        <v>4.7738139209293699E-2</v>
      </c>
    </row>
    <row r="4357" spans="2:10" x14ac:dyDescent="0.2">
      <c r="B4357" s="7">
        <v>53</v>
      </c>
      <c r="C4357" s="7">
        <v>44</v>
      </c>
      <c r="D4357" s="7">
        <v>-7.6906913799406104E-2</v>
      </c>
      <c r="E4357" s="7">
        <v>-4.0236763081955999E-2</v>
      </c>
      <c r="G4357" s="7">
        <v>53</v>
      </c>
      <c r="H4357" s="7">
        <v>44</v>
      </c>
      <c r="I4357" s="7">
        <v>-7.4971250580318005E-2</v>
      </c>
      <c r="J4357" s="7">
        <v>-5.3929765389389303E-2</v>
      </c>
    </row>
    <row r="4358" spans="2:10" x14ac:dyDescent="0.2">
      <c r="B4358" s="7">
        <v>54</v>
      </c>
      <c r="C4358" s="7">
        <v>44</v>
      </c>
      <c r="D4358" s="7">
        <v>-6.1438186763904702E-3</v>
      </c>
      <c r="E4358" s="7">
        <v>-0.13185023133191001</v>
      </c>
      <c r="G4358" s="7">
        <v>54</v>
      </c>
      <c r="H4358" s="7">
        <v>44</v>
      </c>
      <c r="I4358" s="7">
        <v>-5.8892378272528099E-3</v>
      </c>
      <c r="J4358" s="7">
        <v>-0.12467432468020199</v>
      </c>
    </row>
    <row r="4359" spans="2:10" x14ac:dyDescent="0.2">
      <c r="B4359" s="7">
        <v>55</v>
      </c>
      <c r="C4359" s="7">
        <v>44</v>
      </c>
      <c r="D4359" s="7">
        <v>-0.14185303818832801</v>
      </c>
      <c r="E4359" s="7">
        <v>-5.0663232904380399E-2</v>
      </c>
      <c r="G4359" s="7">
        <v>55</v>
      </c>
      <c r="H4359" s="7">
        <v>44</v>
      </c>
      <c r="I4359" s="7">
        <v>-0.14062569342507</v>
      </c>
      <c r="J4359" s="7">
        <v>-1.5182320291495801E-2</v>
      </c>
    </row>
    <row r="4360" spans="2:10" x14ac:dyDescent="0.2">
      <c r="B4360" s="7">
        <v>56</v>
      </c>
      <c r="C4360" s="7">
        <v>44</v>
      </c>
      <c r="D4360" s="7">
        <v>-7.2483244667923302E-2</v>
      </c>
      <c r="E4360" s="7">
        <v>-3.0033953557056799E-2</v>
      </c>
      <c r="G4360" s="7">
        <v>56</v>
      </c>
      <c r="H4360" s="7">
        <v>44</v>
      </c>
      <c r="I4360" s="7">
        <v>-6.9214574660154696E-2</v>
      </c>
      <c r="J4360" s="7">
        <v>-0.151594208055913</v>
      </c>
    </row>
    <row r="4361" spans="2:10" x14ac:dyDescent="0.2">
      <c r="B4361" s="7">
        <v>57</v>
      </c>
      <c r="C4361" s="7">
        <v>44</v>
      </c>
      <c r="D4361" s="7">
        <v>5.6052016371772602E-2</v>
      </c>
      <c r="E4361" s="7">
        <v>-9.4224347406516501E-2</v>
      </c>
      <c r="G4361" s="7">
        <v>57</v>
      </c>
      <c r="H4361" s="7">
        <v>44</v>
      </c>
      <c r="I4361" s="7">
        <v>5.5718189368468202E-2</v>
      </c>
      <c r="J4361" s="7">
        <v>-4.49660802249525E-2</v>
      </c>
    </row>
    <row r="4362" spans="2:10" x14ac:dyDescent="0.2">
      <c r="B4362" s="7">
        <v>58</v>
      </c>
      <c r="C4362" s="7">
        <v>44</v>
      </c>
      <c r="D4362" s="7">
        <v>4.3420255485090202E-2</v>
      </c>
      <c r="E4362" s="7">
        <v>-7.8594912630585198E-2</v>
      </c>
      <c r="G4362" s="7">
        <v>58</v>
      </c>
      <c r="H4362" s="7">
        <v>44</v>
      </c>
      <c r="I4362" s="7">
        <v>4.3317888189426099E-2</v>
      </c>
      <c r="J4362" s="7">
        <v>1.8906373144165701E-2</v>
      </c>
    </row>
    <row r="4363" spans="2:10" x14ac:dyDescent="0.2">
      <c r="B4363" s="7">
        <v>59</v>
      </c>
      <c r="C4363" s="7">
        <v>44</v>
      </c>
      <c r="D4363" s="7">
        <v>-0.106295168803451</v>
      </c>
      <c r="E4363" s="7">
        <v>6.1482420932764001E-2</v>
      </c>
      <c r="G4363" s="7">
        <v>59</v>
      </c>
      <c r="H4363" s="7">
        <v>44</v>
      </c>
      <c r="I4363" s="7">
        <v>-0.103566886372743</v>
      </c>
      <c r="J4363" s="7">
        <v>7.9256441211054393E-2</v>
      </c>
    </row>
    <row r="4364" spans="2:10" x14ac:dyDescent="0.2">
      <c r="B4364" s="7">
        <v>60</v>
      </c>
      <c r="C4364" s="7">
        <v>44</v>
      </c>
      <c r="D4364" s="7">
        <v>5.8601283286705601E-2</v>
      </c>
      <c r="E4364" s="7">
        <v>-7.9144354264405706E-2</v>
      </c>
      <c r="G4364" s="7">
        <v>60</v>
      </c>
      <c r="H4364" s="7">
        <v>44</v>
      </c>
      <c r="I4364" s="7">
        <v>5.8185374313179501E-2</v>
      </c>
      <c r="J4364" s="7">
        <v>-5.9773317580091899E-3</v>
      </c>
    </row>
    <row r="4365" spans="2:10" x14ac:dyDescent="0.2">
      <c r="B4365" s="7">
        <v>61</v>
      </c>
      <c r="C4365" s="7">
        <v>44</v>
      </c>
      <c r="D4365" s="7">
        <v>-0.14095796834807001</v>
      </c>
      <c r="E4365" s="7">
        <v>-0.13810212449051601</v>
      </c>
      <c r="G4365" s="7">
        <v>61</v>
      </c>
      <c r="H4365" s="7">
        <v>44</v>
      </c>
      <c r="I4365" s="7">
        <v>-0.13804389659653901</v>
      </c>
      <c r="J4365" s="7">
        <v>-0.124705955523957</v>
      </c>
    </row>
    <row r="4366" spans="2:10" x14ac:dyDescent="0.2">
      <c r="B4366" s="7">
        <v>62</v>
      </c>
      <c r="C4366" s="7">
        <v>44</v>
      </c>
      <c r="D4366" s="7">
        <v>-8.6264157214992004E-2</v>
      </c>
      <c r="E4366" s="7">
        <v>-3.8809770248637E-2</v>
      </c>
      <c r="G4366" s="7">
        <v>62</v>
      </c>
      <c r="H4366" s="7">
        <v>44</v>
      </c>
      <c r="I4366" s="7">
        <v>-8.26378445930986E-2</v>
      </c>
      <c r="J4366" s="7">
        <v>-2.1749153126469498E-2</v>
      </c>
    </row>
    <row r="4367" spans="2:10" x14ac:dyDescent="0.2">
      <c r="B4367" s="7">
        <v>63</v>
      </c>
      <c r="C4367" s="7">
        <v>44</v>
      </c>
      <c r="D4367" s="7">
        <v>-0.25946069729550397</v>
      </c>
      <c r="E4367" s="7">
        <v>-0.10084387616997301</v>
      </c>
      <c r="G4367" s="7">
        <v>63</v>
      </c>
      <c r="H4367" s="7">
        <v>44</v>
      </c>
      <c r="I4367" s="7">
        <v>-0.25672882119198298</v>
      </c>
      <c r="J4367" s="7">
        <v>-0.141777999011623</v>
      </c>
    </row>
    <row r="4368" spans="2:10" x14ac:dyDescent="0.2">
      <c r="B4368" s="7">
        <v>64</v>
      </c>
      <c r="C4368" s="7">
        <v>44</v>
      </c>
      <c r="D4368" s="7">
        <v>-1.05647061977479E-2</v>
      </c>
      <c r="E4368" s="7">
        <v>-6.9586730236110804E-3</v>
      </c>
      <c r="G4368" s="7">
        <v>64</v>
      </c>
      <c r="H4368" s="7">
        <v>44</v>
      </c>
      <c r="I4368" s="7">
        <v>-9.8171639998518908E-3</v>
      </c>
      <c r="J4368" s="7">
        <v>3.0728907625299201E-2</v>
      </c>
    </row>
    <row r="4369" spans="2:10" x14ac:dyDescent="0.2">
      <c r="B4369" s="7">
        <v>65</v>
      </c>
      <c r="C4369" s="7">
        <v>44</v>
      </c>
      <c r="D4369" s="7">
        <v>-0.106014658351833</v>
      </c>
      <c r="E4369" s="7">
        <v>-0.16173967342116699</v>
      </c>
      <c r="G4369" s="7">
        <v>65</v>
      </c>
      <c r="H4369" s="7">
        <v>44</v>
      </c>
      <c r="I4369" s="7">
        <v>-0.10592484377236699</v>
      </c>
      <c r="J4369" s="7">
        <v>-1.0812899901171799E-2</v>
      </c>
    </row>
    <row r="4370" spans="2:10" x14ac:dyDescent="0.2">
      <c r="B4370" s="7">
        <v>66</v>
      </c>
      <c r="C4370" s="7">
        <v>44</v>
      </c>
      <c r="D4370" s="7">
        <v>5.0731494563526901E-2</v>
      </c>
      <c r="E4370" s="7">
        <v>0.131747159226723</v>
      </c>
      <c r="G4370" s="7">
        <v>66</v>
      </c>
      <c r="H4370" s="7">
        <v>44</v>
      </c>
      <c r="I4370" s="7">
        <v>5.0582782787671497E-2</v>
      </c>
      <c r="J4370" s="7">
        <v>-3.6908250356082903E-2</v>
      </c>
    </row>
    <row r="4371" spans="2:10" x14ac:dyDescent="0.2">
      <c r="B4371" s="7">
        <v>67</v>
      </c>
      <c r="C4371" s="7">
        <v>44</v>
      </c>
      <c r="D4371" s="7">
        <v>0.16657490547833601</v>
      </c>
      <c r="E4371" s="7">
        <v>4.45669923366818E-2</v>
      </c>
      <c r="G4371" s="7">
        <v>67</v>
      </c>
      <c r="H4371" s="7">
        <v>44</v>
      </c>
      <c r="I4371" s="7">
        <v>0.167078147745156</v>
      </c>
      <c r="J4371" s="7">
        <v>8.6918544505758498E-3</v>
      </c>
    </row>
    <row r="4372" spans="2:10" x14ac:dyDescent="0.2">
      <c r="B4372" s="7">
        <v>68</v>
      </c>
      <c r="C4372" s="7">
        <v>44</v>
      </c>
      <c r="D4372" s="7">
        <v>2.3888739648988602E-2</v>
      </c>
      <c r="E4372" s="7">
        <v>-3.8019099761754702E-2</v>
      </c>
      <c r="G4372" s="7">
        <v>68</v>
      </c>
      <c r="H4372" s="7">
        <v>44</v>
      </c>
      <c r="I4372" s="7">
        <v>2.40240803593821E-2</v>
      </c>
      <c r="J4372" s="7">
        <v>4.2401150052391798E-2</v>
      </c>
    </row>
    <row r="4373" spans="2:10" x14ac:dyDescent="0.2">
      <c r="B4373" s="7">
        <v>69</v>
      </c>
      <c r="C4373" s="7">
        <v>44</v>
      </c>
      <c r="D4373" s="7">
        <v>-4.2503844857952403E-2</v>
      </c>
      <c r="E4373" s="7">
        <v>-0.14053533567242499</v>
      </c>
      <c r="G4373" s="7">
        <v>69</v>
      </c>
      <c r="H4373" s="7">
        <v>44</v>
      </c>
      <c r="I4373" s="7">
        <v>-4.1941379867795399E-2</v>
      </c>
      <c r="J4373" s="7">
        <v>-0.13080869100073</v>
      </c>
    </row>
    <row r="4374" spans="2:10" x14ac:dyDescent="0.2">
      <c r="B4374" s="7">
        <v>70</v>
      </c>
      <c r="C4374" s="7">
        <v>44</v>
      </c>
      <c r="D4374" s="7">
        <v>-0.26924801563572698</v>
      </c>
      <c r="E4374" s="7">
        <v>-0.169818623648336</v>
      </c>
      <c r="G4374" s="7">
        <v>70</v>
      </c>
      <c r="H4374" s="7">
        <v>44</v>
      </c>
      <c r="I4374" s="7">
        <v>-0.26779081240596603</v>
      </c>
      <c r="J4374" s="7">
        <v>-0.19169751907729601</v>
      </c>
    </row>
    <row r="4375" spans="2:10" x14ac:dyDescent="0.2">
      <c r="B4375" s="7">
        <v>71</v>
      </c>
      <c r="C4375" s="7">
        <v>44</v>
      </c>
      <c r="D4375" s="7">
        <v>1.6137235804656301E-3</v>
      </c>
      <c r="E4375" s="7">
        <v>-5.3322795842607497E-3</v>
      </c>
      <c r="G4375" s="7">
        <v>71</v>
      </c>
      <c r="H4375" s="7">
        <v>44</v>
      </c>
      <c r="I4375" s="7">
        <v>1.3365299053962299E-3</v>
      </c>
      <c r="J4375" s="7">
        <v>1.5674866468527799E-2</v>
      </c>
    </row>
    <row r="4376" spans="2:10" x14ac:dyDescent="0.2">
      <c r="B4376" s="7">
        <v>72</v>
      </c>
      <c r="C4376" s="7">
        <v>44</v>
      </c>
      <c r="D4376" s="7">
        <v>3.8460285910932902E-2</v>
      </c>
      <c r="E4376" s="7">
        <v>-0.125486253212857</v>
      </c>
      <c r="G4376" s="7">
        <v>72</v>
      </c>
      <c r="H4376" s="7">
        <v>44</v>
      </c>
      <c r="I4376" s="7">
        <v>3.8334190345255002E-2</v>
      </c>
      <c r="J4376" s="7">
        <v>-2.24508780044754E-2</v>
      </c>
    </row>
    <row r="4377" spans="2:10" x14ac:dyDescent="0.2">
      <c r="B4377" s="7">
        <v>73</v>
      </c>
      <c r="C4377" s="7">
        <v>44</v>
      </c>
      <c r="D4377" s="7">
        <v>0.118194373333797</v>
      </c>
      <c r="E4377" s="7">
        <v>8.1388437120184107E-2</v>
      </c>
      <c r="G4377" s="7">
        <v>73</v>
      </c>
      <c r="H4377" s="7">
        <v>44</v>
      </c>
      <c r="I4377" s="7">
        <v>0.117988024481489</v>
      </c>
      <c r="J4377" s="7">
        <v>6.55662878264653E-2</v>
      </c>
    </row>
    <row r="4378" spans="2:10" x14ac:dyDescent="0.2">
      <c r="B4378" s="7">
        <v>74</v>
      </c>
      <c r="C4378" s="7">
        <v>44</v>
      </c>
      <c r="D4378" s="7">
        <v>1.11773077180004E-2</v>
      </c>
      <c r="E4378" s="7">
        <v>0.107607975497324</v>
      </c>
      <c r="G4378" s="7">
        <v>74</v>
      </c>
      <c r="H4378" s="7">
        <v>44</v>
      </c>
      <c r="I4378" s="7">
        <v>1.1075958509312801E-2</v>
      </c>
      <c r="J4378" s="7">
        <v>6.7325854740662494E-2</v>
      </c>
    </row>
    <row r="4379" spans="2:10" x14ac:dyDescent="0.2">
      <c r="B4379" s="7">
        <v>75</v>
      </c>
      <c r="C4379" s="7">
        <v>44</v>
      </c>
      <c r="D4379" s="7">
        <v>-0.136685479942422</v>
      </c>
      <c r="E4379" s="7">
        <v>-0.18424613944419299</v>
      </c>
      <c r="G4379" s="7">
        <v>75</v>
      </c>
      <c r="H4379" s="7">
        <v>44</v>
      </c>
      <c r="I4379" s="7">
        <v>-0.13394801696254899</v>
      </c>
      <c r="J4379" s="7">
        <v>-8.0003543433923199E-2</v>
      </c>
    </row>
    <row r="4380" spans="2:10" x14ac:dyDescent="0.2">
      <c r="B4380" s="7">
        <v>76</v>
      </c>
      <c r="C4380" s="7">
        <v>44</v>
      </c>
      <c r="D4380" s="7">
        <v>-6.5343153713756805E-2</v>
      </c>
      <c r="E4380" s="7">
        <v>-7.0882903191281002E-2</v>
      </c>
      <c r="G4380" s="7">
        <v>76</v>
      </c>
      <c r="H4380" s="7">
        <v>44</v>
      </c>
      <c r="I4380" s="7">
        <v>-6.3983769176491706E-2</v>
      </c>
      <c r="J4380" s="7">
        <v>7.2445432975291296E-2</v>
      </c>
    </row>
    <row r="4381" spans="2:10" x14ac:dyDescent="0.2">
      <c r="B4381" s="7">
        <v>77</v>
      </c>
      <c r="C4381" s="7">
        <v>44</v>
      </c>
      <c r="D4381" s="7">
        <v>5.4686502148044297E-2</v>
      </c>
      <c r="E4381" s="7">
        <v>0.15057317524848901</v>
      </c>
      <c r="G4381" s="7">
        <v>77</v>
      </c>
      <c r="H4381" s="7">
        <v>44</v>
      </c>
      <c r="I4381" s="7">
        <v>5.4267082747326598E-2</v>
      </c>
      <c r="J4381" s="7">
        <v>0.15221940575065701</v>
      </c>
    </row>
    <row r="4382" spans="2:10" x14ac:dyDescent="0.2">
      <c r="B4382" s="7">
        <v>78</v>
      </c>
      <c r="C4382" s="7">
        <v>44</v>
      </c>
      <c r="D4382" s="7">
        <v>9.9094981227194595E-2</v>
      </c>
      <c r="E4382" s="7">
        <v>6.0429901931181397E-2</v>
      </c>
      <c r="G4382" s="7">
        <v>78</v>
      </c>
      <c r="H4382" s="7">
        <v>44</v>
      </c>
      <c r="I4382" s="7">
        <v>9.7570431835075397E-2</v>
      </c>
      <c r="J4382" s="7">
        <v>5.1508723714913898E-2</v>
      </c>
    </row>
    <row r="4383" spans="2:10" x14ac:dyDescent="0.2">
      <c r="B4383" s="7">
        <v>79</v>
      </c>
      <c r="C4383" s="7">
        <v>44</v>
      </c>
      <c r="D4383" s="7">
        <v>0.15587390744516</v>
      </c>
      <c r="E4383" s="7">
        <v>-1.46423829624691E-2</v>
      </c>
      <c r="G4383" s="7">
        <v>79</v>
      </c>
      <c r="H4383" s="7">
        <v>44</v>
      </c>
      <c r="I4383" s="7">
        <v>0.15230332333080501</v>
      </c>
      <c r="J4383" s="7">
        <v>6.0802948230735503E-2</v>
      </c>
    </row>
    <row r="4384" spans="2:10" x14ac:dyDescent="0.2">
      <c r="B4384" s="7">
        <v>80</v>
      </c>
      <c r="C4384" s="7">
        <v>44</v>
      </c>
      <c r="D4384" s="7">
        <v>-5.7654514171794298E-2</v>
      </c>
      <c r="E4384" s="7">
        <v>-1.3355612855836099E-2</v>
      </c>
      <c r="G4384" s="7">
        <v>80</v>
      </c>
      <c r="H4384" s="7">
        <v>44</v>
      </c>
      <c r="I4384" s="7">
        <v>-5.7073866442962598E-2</v>
      </c>
      <c r="J4384" s="7">
        <v>1.54856669164438E-2</v>
      </c>
    </row>
    <row r="4385" spans="2:10" x14ac:dyDescent="0.2">
      <c r="B4385" s="7">
        <v>81</v>
      </c>
      <c r="C4385" s="7">
        <v>44</v>
      </c>
      <c r="D4385" s="7">
        <v>0.13808139336644201</v>
      </c>
      <c r="E4385" s="7">
        <v>-1.16967585325938E-2</v>
      </c>
      <c r="G4385" s="7">
        <v>81</v>
      </c>
      <c r="H4385" s="7">
        <v>44</v>
      </c>
      <c r="I4385" s="7">
        <v>0.137943535056885</v>
      </c>
      <c r="J4385" s="7">
        <v>2.2074442786732498E-2</v>
      </c>
    </row>
    <row r="4386" spans="2:10" x14ac:dyDescent="0.2">
      <c r="B4386" s="7">
        <v>82</v>
      </c>
      <c r="C4386" s="7">
        <v>44</v>
      </c>
      <c r="D4386" s="7">
        <v>-6.9097860971741198E-2</v>
      </c>
      <c r="E4386" s="7">
        <v>6.5507923959684106E-2</v>
      </c>
      <c r="G4386" s="7">
        <v>82</v>
      </c>
      <c r="H4386" s="7">
        <v>44</v>
      </c>
      <c r="I4386" s="7">
        <v>-6.7952785353309494E-2</v>
      </c>
      <c r="J4386" s="7">
        <v>-1.9211075162569799E-2</v>
      </c>
    </row>
    <row r="4387" spans="2:10" x14ac:dyDescent="0.2">
      <c r="B4387" s="7">
        <v>83</v>
      </c>
      <c r="C4387" s="7">
        <v>44</v>
      </c>
      <c r="D4387" s="7">
        <v>-0.14396719318470899</v>
      </c>
      <c r="E4387" s="7">
        <v>3.8013917633529501E-2</v>
      </c>
      <c r="G4387" s="7">
        <v>83</v>
      </c>
      <c r="H4387" s="7">
        <v>44</v>
      </c>
      <c r="I4387" s="7">
        <v>-0.14525802534966201</v>
      </c>
      <c r="J4387" s="7">
        <v>2.1319954842207198E-2</v>
      </c>
    </row>
    <row r="4388" spans="2:10" x14ac:dyDescent="0.2">
      <c r="B4388" s="7">
        <v>84</v>
      </c>
      <c r="C4388" s="7">
        <v>44</v>
      </c>
      <c r="D4388" s="7">
        <v>1.0497313372999501E-2</v>
      </c>
      <c r="E4388" s="7">
        <v>8.6118540708342906E-2</v>
      </c>
      <c r="G4388" s="7">
        <v>84</v>
      </c>
      <c r="H4388" s="7">
        <v>44</v>
      </c>
      <c r="I4388" s="7">
        <v>1.0827339607306599E-2</v>
      </c>
      <c r="J4388" s="7">
        <v>3.0792605054976701E-2</v>
      </c>
    </row>
    <row r="4389" spans="2:10" x14ac:dyDescent="0.2">
      <c r="B4389" s="7">
        <v>85</v>
      </c>
      <c r="C4389" s="7">
        <v>44</v>
      </c>
      <c r="D4389" s="7">
        <v>6.15271840904787E-2</v>
      </c>
      <c r="E4389" s="7">
        <v>-2.74013561467337E-2</v>
      </c>
      <c r="G4389" s="7">
        <v>85</v>
      </c>
      <c r="H4389" s="7">
        <v>44</v>
      </c>
      <c r="I4389" s="7">
        <v>6.11441522009359E-2</v>
      </c>
      <c r="J4389" s="7">
        <v>-5.0397606531601198E-2</v>
      </c>
    </row>
    <row r="4390" spans="2:10" x14ac:dyDescent="0.2">
      <c r="B4390" s="7">
        <v>86</v>
      </c>
      <c r="C4390" s="7">
        <v>44</v>
      </c>
      <c r="D4390" s="7">
        <v>-1.7461088151034E-3</v>
      </c>
      <c r="E4390" s="7">
        <v>0.178133047395786</v>
      </c>
      <c r="G4390" s="7">
        <v>86</v>
      </c>
      <c r="H4390" s="7">
        <v>44</v>
      </c>
      <c r="I4390" s="7">
        <v>-1.2790834508198401E-3</v>
      </c>
      <c r="J4390" s="7">
        <v>-1.5527942235260999E-2</v>
      </c>
    </row>
    <row r="4391" spans="2:10" x14ac:dyDescent="0.2">
      <c r="B4391" s="7">
        <v>87</v>
      </c>
      <c r="C4391" s="7">
        <v>44</v>
      </c>
      <c r="D4391" s="7">
        <v>4.7584071083681699E-2</v>
      </c>
      <c r="E4391" s="7">
        <v>-4.21583933592347E-2</v>
      </c>
      <c r="G4391" s="7">
        <v>87</v>
      </c>
      <c r="H4391" s="7">
        <v>44</v>
      </c>
      <c r="I4391" s="7">
        <v>4.7253104345527298E-2</v>
      </c>
      <c r="J4391" s="7">
        <v>-5.0742591717121102E-2</v>
      </c>
    </row>
    <row r="4392" spans="2:10" x14ac:dyDescent="0.2">
      <c r="B4392" s="7">
        <v>88</v>
      </c>
      <c r="C4392" s="7">
        <v>44</v>
      </c>
      <c r="D4392" s="7">
        <v>-6.7718698847395203E-2</v>
      </c>
      <c r="E4392" s="7">
        <v>2.4146894017378399E-2</v>
      </c>
      <c r="G4392" s="7">
        <v>88</v>
      </c>
      <c r="H4392" s="7">
        <v>44</v>
      </c>
      <c r="I4392" s="7">
        <v>-6.6996218948949193E-2</v>
      </c>
      <c r="J4392" s="7">
        <v>-1.07998132792861E-2</v>
      </c>
    </row>
    <row r="4393" spans="2:10" x14ac:dyDescent="0.2">
      <c r="B4393" s="7">
        <v>89</v>
      </c>
      <c r="C4393" s="7">
        <v>44</v>
      </c>
      <c r="D4393" s="7">
        <v>-3.3476968015691E-3</v>
      </c>
      <c r="E4393" s="7">
        <v>8.8306615639421396E-2</v>
      </c>
      <c r="G4393" s="7">
        <v>89</v>
      </c>
      <c r="H4393" s="7">
        <v>44</v>
      </c>
      <c r="I4393" s="7">
        <v>-3.6594692751990001E-3</v>
      </c>
      <c r="J4393" s="7">
        <v>7.588193219995E-2</v>
      </c>
    </row>
    <row r="4394" spans="2:10" x14ac:dyDescent="0.2">
      <c r="B4394" s="7">
        <v>90</v>
      </c>
      <c r="C4394" s="7">
        <v>44</v>
      </c>
      <c r="D4394" s="7">
        <v>7.3732241754699501E-2</v>
      </c>
      <c r="E4394" s="7">
        <v>3.0300860422593199E-2</v>
      </c>
      <c r="G4394" s="7">
        <v>90</v>
      </c>
      <c r="H4394" s="7">
        <v>44</v>
      </c>
      <c r="I4394" s="7">
        <v>7.2852121494690905E-2</v>
      </c>
      <c r="J4394" s="7">
        <v>7.8512948993225307E-2</v>
      </c>
    </row>
    <row r="4395" spans="2:10" x14ac:dyDescent="0.2">
      <c r="B4395" s="7">
        <v>91</v>
      </c>
      <c r="C4395" s="7">
        <v>44</v>
      </c>
      <c r="D4395" s="7">
        <v>2.2413490433344799E-2</v>
      </c>
      <c r="E4395" s="7">
        <v>9.6185373312529507E-2</v>
      </c>
      <c r="G4395" s="7">
        <v>91</v>
      </c>
      <c r="H4395" s="7">
        <v>44</v>
      </c>
      <c r="I4395" s="7">
        <v>2.23062357359201E-2</v>
      </c>
      <c r="J4395" s="7">
        <v>0.107353712280993</v>
      </c>
    </row>
    <row r="4396" spans="2:10" x14ac:dyDescent="0.2">
      <c r="B4396" s="7">
        <v>92</v>
      </c>
      <c r="C4396" s="7">
        <v>44</v>
      </c>
      <c r="D4396" s="7">
        <v>-2.5537030379435801E-2</v>
      </c>
      <c r="E4396" s="7">
        <v>7.1465311789142005E-2</v>
      </c>
      <c r="G4396" s="7">
        <v>92</v>
      </c>
      <c r="H4396" s="7">
        <v>44</v>
      </c>
      <c r="I4396" s="7">
        <v>-2.48203892588954E-2</v>
      </c>
      <c r="J4396" s="7">
        <v>-3.5129508963684902E-3</v>
      </c>
    </row>
    <row r="4397" spans="2:10" x14ac:dyDescent="0.2">
      <c r="B4397" s="7">
        <v>93</v>
      </c>
      <c r="C4397" s="7">
        <v>44</v>
      </c>
      <c r="D4397" s="7">
        <v>0.176375087426315</v>
      </c>
      <c r="E4397" s="7">
        <v>-1.8548394834904301E-2</v>
      </c>
      <c r="G4397" s="7">
        <v>93</v>
      </c>
      <c r="H4397" s="7">
        <v>44</v>
      </c>
      <c r="I4397" s="7">
        <v>0.17204816283105601</v>
      </c>
      <c r="J4397" s="7">
        <v>7.5152778116835101E-2</v>
      </c>
    </row>
    <row r="4398" spans="2:10" x14ac:dyDescent="0.2">
      <c r="B4398" s="7">
        <v>94</v>
      </c>
      <c r="C4398" s="7">
        <v>44</v>
      </c>
      <c r="D4398" s="7">
        <v>3.20903958643068E-2</v>
      </c>
      <c r="E4398" s="7">
        <v>0.105477099618094</v>
      </c>
      <c r="G4398" s="7">
        <v>94</v>
      </c>
      <c r="H4398" s="7">
        <v>44</v>
      </c>
      <c r="I4398" s="7">
        <v>3.2110167918595799E-2</v>
      </c>
      <c r="J4398" s="7">
        <v>9.1001929610152701E-2</v>
      </c>
    </row>
    <row r="4399" spans="2:10" x14ac:dyDescent="0.2">
      <c r="B4399" s="7">
        <v>95</v>
      </c>
      <c r="C4399" s="7">
        <v>44</v>
      </c>
      <c r="D4399" s="7">
        <v>5.6092029361565199E-4</v>
      </c>
      <c r="E4399" s="7">
        <v>-4.9987244359305898E-2</v>
      </c>
      <c r="G4399" s="7">
        <v>95</v>
      </c>
      <c r="H4399" s="7">
        <v>44</v>
      </c>
      <c r="I4399" s="7">
        <v>1.0550918856147E-3</v>
      </c>
      <c r="J4399" s="7">
        <v>6.6068805211504197E-2</v>
      </c>
    </row>
    <row r="4400" spans="2:10" x14ac:dyDescent="0.2">
      <c r="B4400" s="7">
        <v>96</v>
      </c>
      <c r="C4400" s="7">
        <v>44</v>
      </c>
      <c r="D4400" s="7">
        <v>-2.24838449421227E-4</v>
      </c>
      <c r="E4400" s="7">
        <v>1.1401280678757801E-3</v>
      </c>
      <c r="G4400" s="7">
        <v>96</v>
      </c>
      <c r="H4400" s="7">
        <v>44</v>
      </c>
      <c r="I4400" s="7">
        <v>1.5616146371932901E-4</v>
      </c>
      <c r="J4400" s="7">
        <v>-4.8069113081508498E-2</v>
      </c>
    </row>
    <row r="4401" spans="2:10" x14ac:dyDescent="0.2">
      <c r="B4401" s="7">
        <v>97</v>
      </c>
      <c r="C4401" s="7">
        <v>44</v>
      </c>
      <c r="D4401" s="7">
        <v>-6.0400850760323997E-2</v>
      </c>
      <c r="E4401" s="7">
        <v>1.22474140062234E-2</v>
      </c>
      <c r="G4401" s="7">
        <v>97</v>
      </c>
      <c r="H4401" s="7">
        <v>44</v>
      </c>
      <c r="I4401" s="7">
        <v>-5.9207713868982402E-2</v>
      </c>
      <c r="J4401" s="7">
        <v>-4.15676302717412E-2</v>
      </c>
    </row>
    <row r="4402" spans="2:10" x14ac:dyDescent="0.2">
      <c r="B4402" s="7">
        <v>98</v>
      </c>
      <c r="C4402" s="7">
        <v>44</v>
      </c>
      <c r="D4402" s="7">
        <v>-1.8442404126909999E-2</v>
      </c>
      <c r="E4402" s="7">
        <v>-7.0746849571522205E-2</v>
      </c>
      <c r="G4402" s="7">
        <v>98</v>
      </c>
      <c r="H4402" s="7">
        <v>44</v>
      </c>
      <c r="I4402" s="7">
        <v>-1.8258472306893501E-2</v>
      </c>
      <c r="J4402" s="7">
        <v>2.9554193473137098E-2</v>
      </c>
    </row>
    <row r="4403" spans="2:10" x14ac:dyDescent="0.2">
      <c r="B4403" s="7">
        <v>99</v>
      </c>
      <c r="C4403" s="7">
        <v>44</v>
      </c>
      <c r="D4403" s="7">
        <v>4.8247450589565602E-2</v>
      </c>
      <c r="E4403" s="7">
        <v>-1.2742343392171E-2</v>
      </c>
      <c r="G4403" s="7">
        <v>99</v>
      </c>
      <c r="H4403" s="7">
        <v>44</v>
      </c>
      <c r="I4403" s="7">
        <v>4.77363010044876E-2</v>
      </c>
      <c r="J4403" s="7">
        <v>0.117573907371192</v>
      </c>
    </row>
    <row r="4404" spans="2:10" x14ac:dyDescent="0.2">
      <c r="B4404" s="7">
        <v>100</v>
      </c>
      <c r="C4404" s="7">
        <v>44</v>
      </c>
      <c r="D4404" s="7">
        <v>-3.7585957485683601E-2</v>
      </c>
      <c r="E4404" s="7">
        <v>-1.38535485450593E-2</v>
      </c>
      <c r="G4404" s="7">
        <v>100</v>
      </c>
      <c r="H4404" s="7">
        <v>44</v>
      </c>
      <c r="I4404" s="7">
        <v>-3.7214504898169999E-2</v>
      </c>
      <c r="J4404" s="7">
        <v>-4.7434080367144901E-2</v>
      </c>
    </row>
    <row r="4405" spans="2:10" x14ac:dyDescent="0.2">
      <c r="B4405" s="7">
        <v>1</v>
      </c>
      <c r="C4405" s="7">
        <v>45</v>
      </c>
      <c r="D4405" s="7">
        <v>-0.20023604950398499</v>
      </c>
      <c r="E4405" s="7">
        <v>-0.19553372187242399</v>
      </c>
      <c r="G4405" s="7">
        <v>1</v>
      </c>
      <c r="H4405" s="7">
        <v>45</v>
      </c>
      <c r="I4405" s="7">
        <v>-0.19617459984632299</v>
      </c>
      <c r="J4405" s="7">
        <v>-5.6517365150309501E-2</v>
      </c>
    </row>
    <row r="4406" spans="2:10" x14ac:dyDescent="0.2">
      <c r="B4406" s="7">
        <v>2</v>
      </c>
      <c r="C4406" s="7">
        <v>45</v>
      </c>
      <c r="D4406" s="7">
        <v>-7.9975819514679393E-3</v>
      </c>
      <c r="E4406" s="7">
        <v>5.5648276001001298E-3</v>
      </c>
      <c r="G4406" s="7">
        <v>2</v>
      </c>
      <c r="H4406" s="7">
        <v>45</v>
      </c>
      <c r="I4406" s="7">
        <v>-7.8316166171923402E-3</v>
      </c>
      <c r="J4406" s="7">
        <v>4.1097167442298898E-3</v>
      </c>
    </row>
    <row r="4407" spans="2:10" x14ac:dyDescent="0.2">
      <c r="B4407" s="7">
        <v>3</v>
      </c>
      <c r="C4407" s="7">
        <v>45</v>
      </c>
      <c r="D4407" s="7">
        <v>-0.13703773736095901</v>
      </c>
      <c r="E4407" s="7">
        <v>-0.20238863381484201</v>
      </c>
      <c r="G4407" s="7">
        <v>3</v>
      </c>
      <c r="H4407" s="7">
        <v>45</v>
      </c>
      <c r="I4407" s="7">
        <v>-0.13647254240795101</v>
      </c>
      <c r="J4407" s="7">
        <v>-0.20975872613605701</v>
      </c>
    </row>
    <row r="4408" spans="2:10" x14ac:dyDescent="0.2">
      <c r="B4408" s="7">
        <v>4</v>
      </c>
      <c r="C4408" s="7">
        <v>45</v>
      </c>
      <c r="D4408" s="7">
        <v>0.13510703419584</v>
      </c>
      <c r="E4408" s="7">
        <v>-3.9170464437125602E-2</v>
      </c>
      <c r="G4408" s="7">
        <v>4</v>
      </c>
      <c r="H4408" s="7">
        <v>45</v>
      </c>
      <c r="I4408" s="7">
        <v>0.13564688531004199</v>
      </c>
      <c r="J4408" s="7">
        <v>1.7721211964806499E-2</v>
      </c>
    </row>
    <row r="4409" spans="2:10" x14ac:dyDescent="0.2">
      <c r="B4409" s="7">
        <v>5</v>
      </c>
      <c r="C4409" s="7">
        <v>45</v>
      </c>
      <c r="D4409" s="7">
        <v>-5.4177426886017302E-2</v>
      </c>
      <c r="E4409" s="7">
        <v>-7.1375808589042604E-3</v>
      </c>
      <c r="G4409" s="7">
        <v>5</v>
      </c>
      <c r="H4409" s="7">
        <v>45</v>
      </c>
      <c r="I4409" s="7">
        <v>-5.3330755682379702E-2</v>
      </c>
      <c r="J4409" s="7">
        <v>8.9678457510633094E-2</v>
      </c>
    </row>
    <row r="4410" spans="2:10" x14ac:dyDescent="0.2">
      <c r="B4410" s="7">
        <v>6</v>
      </c>
      <c r="C4410" s="7">
        <v>45</v>
      </c>
      <c r="D4410" s="7">
        <v>-0.20300514298303299</v>
      </c>
      <c r="E4410" s="7">
        <v>-0.18504490874059901</v>
      </c>
      <c r="G4410" s="7">
        <v>6</v>
      </c>
      <c r="H4410" s="7">
        <v>45</v>
      </c>
      <c r="I4410" s="7">
        <v>-0.20327775901550499</v>
      </c>
      <c r="J4410" s="7">
        <v>-0.19573251939733499</v>
      </c>
    </row>
    <row r="4411" spans="2:10" x14ac:dyDescent="0.2">
      <c r="B4411" s="7">
        <v>7</v>
      </c>
      <c r="C4411" s="7">
        <v>45</v>
      </c>
      <c r="D4411" s="7">
        <v>6.06533094622961E-2</v>
      </c>
      <c r="E4411" s="7">
        <v>-1.62852529046589E-2</v>
      </c>
      <c r="G4411" s="7">
        <v>7</v>
      </c>
      <c r="H4411" s="7">
        <v>45</v>
      </c>
      <c r="I4411" s="7">
        <v>6.04153270094532E-2</v>
      </c>
      <c r="J4411" s="7">
        <v>8.3754964328150494E-2</v>
      </c>
    </row>
    <row r="4412" spans="2:10" x14ac:dyDescent="0.2">
      <c r="B4412" s="7">
        <v>8</v>
      </c>
      <c r="C4412" s="7">
        <v>45</v>
      </c>
      <c r="D4412" s="7">
        <v>0.16550631971129601</v>
      </c>
      <c r="E4412" s="7">
        <v>4.2695153844032802E-2</v>
      </c>
      <c r="G4412" s="7">
        <v>8</v>
      </c>
      <c r="H4412" s="7">
        <v>45</v>
      </c>
      <c r="I4412" s="7">
        <v>0.16628421229384699</v>
      </c>
      <c r="J4412" s="7">
        <v>1.2565184534515999E-2</v>
      </c>
    </row>
    <row r="4413" spans="2:10" x14ac:dyDescent="0.2">
      <c r="B4413" s="7">
        <v>9</v>
      </c>
      <c r="C4413" s="7">
        <v>45</v>
      </c>
      <c r="D4413" s="7">
        <v>-0.119717906056481</v>
      </c>
      <c r="E4413" s="7">
        <v>-0.110146793680212</v>
      </c>
      <c r="G4413" s="7">
        <v>9</v>
      </c>
      <c r="H4413" s="7">
        <v>45</v>
      </c>
      <c r="I4413" s="7">
        <v>-0.120133328203979</v>
      </c>
      <c r="J4413" s="7">
        <v>-0.202066475527166</v>
      </c>
    </row>
    <row r="4414" spans="2:10" x14ac:dyDescent="0.2">
      <c r="B4414" s="7">
        <v>10</v>
      </c>
      <c r="C4414" s="7">
        <v>45</v>
      </c>
      <c r="D4414" s="7">
        <v>-2.5447603989464398E-2</v>
      </c>
      <c r="E4414" s="7">
        <v>-9.7319260886591194E-2</v>
      </c>
      <c r="G4414" s="7">
        <v>10</v>
      </c>
      <c r="H4414" s="7">
        <v>45</v>
      </c>
      <c r="I4414" s="7">
        <v>-2.4526809880628199E-2</v>
      </c>
      <c r="J4414" s="7">
        <v>-5.6387771606775799E-2</v>
      </c>
    </row>
    <row r="4415" spans="2:10" x14ac:dyDescent="0.2">
      <c r="B4415" s="7">
        <v>11</v>
      </c>
      <c r="C4415" s="7">
        <v>45</v>
      </c>
      <c r="D4415" s="7">
        <v>-3.9934487906881699E-2</v>
      </c>
      <c r="E4415" s="7">
        <v>6.9270646097363595E-2</v>
      </c>
      <c r="G4415" s="7">
        <v>11</v>
      </c>
      <c r="H4415" s="7">
        <v>45</v>
      </c>
      <c r="I4415" s="7">
        <v>-3.9297315247360097E-2</v>
      </c>
      <c r="J4415" s="7">
        <v>-2.1321137114025399E-3</v>
      </c>
    </row>
    <row r="4416" spans="2:10" x14ac:dyDescent="0.2">
      <c r="B4416" s="7">
        <v>12</v>
      </c>
      <c r="C4416" s="7">
        <v>45</v>
      </c>
      <c r="D4416" s="7">
        <v>3.2020661167896598E-2</v>
      </c>
      <c r="E4416" s="7">
        <v>-4.5037482933594202E-3</v>
      </c>
      <c r="G4416" s="7">
        <v>12</v>
      </c>
      <c r="H4416" s="7">
        <v>45</v>
      </c>
      <c r="I4416" s="7">
        <v>3.2290499030150202E-2</v>
      </c>
      <c r="J4416" s="7">
        <v>-5.2474765185728203E-2</v>
      </c>
    </row>
    <row r="4417" spans="2:10" x14ac:dyDescent="0.2">
      <c r="B4417" s="7">
        <v>13</v>
      </c>
      <c r="C4417" s="7">
        <v>45</v>
      </c>
      <c r="D4417" s="7">
        <v>-9.5360041870389302E-3</v>
      </c>
      <c r="E4417" s="7">
        <v>6.6553553139776503E-3</v>
      </c>
      <c r="G4417" s="7">
        <v>13</v>
      </c>
      <c r="H4417" s="7">
        <v>45</v>
      </c>
      <c r="I4417" s="7">
        <v>-9.2373192442583001E-3</v>
      </c>
      <c r="J4417" s="7">
        <v>-5.34349102327418E-2</v>
      </c>
    </row>
    <row r="4418" spans="2:10" x14ac:dyDescent="0.2">
      <c r="B4418" s="7">
        <v>14</v>
      </c>
      <c r="C4418" s="7">
        <v>45</v>
      </c>
      <c r="D4418" s="7">
        <v>-7.2934839440204499E-2</v>
      </c>
      <c r="E4418" s="7">
        <v>-6.4025778547600595E-2</v>
      </c>
      <c r="G4418" s="7">
        <v>14</v>
      </c>
      <c r="H4418" s="7">
        <v>45</v>
      </c>
      <c r="I4418" s="7">
        <v>-7.3352345391450399E-2</v>
      </c>
      <c r="J4418" s="7">
        <v>-0.14178933149057299</v>
      </c>
    </row>
    <row r="4419" spans="2:10" x14ac:dyDescent="0.2">
      <c r="B4419" s="7">
        <v>15</v>
      </c>
      <c r="C4419" s="7">
        <v>45</v>
      </c>
      <c r="D4419" s="7">
        <v>-3.2739820055489602E-2</v>
      </c>
      <c r="E4419" s="7">
        <v>0.11949347999346401</v>
      </c>
      <c r="G4419" s="7">
        <v>15</v>
      </c>
      <c r="H4419" s="7">
        <v>45</v>
      </c>
      <c r="I4419" s="7">
        <v>-3.2043836203843802E-2</v>
      </c>
      <c r="J4419" s="7">
        <v>8.54276880816673E-2</v>
      </c>
    </row>
    <row r="4420" spans="2:10" x14ac:dyDescent="0.2">
      <c r="B4420" s="7">
        <v>16</v>
      </c>
      <c r="C4420" s="7">
        <v>45</v>
      </c>
      <c r="D4420" s="7">
        <v>5.0719418369688199E-2</v>
      </c>
      <c r="E4420" s="7">
        <v>-1.13077112488345E-2</v>
      </c>
      <c r="G4420" s="7">
        <v>16</v>
      </c>
      <c r="H4420" s="7">
        <v>45</v>
      </c>
      <c r="I4420" s="7">
        <v>5.0513419346884803E-2</v>
      </c>
      <c r="J4420" s="7">
        <v>-0.11584562395876399</v>
      </c>
    </row>
    <row r="4421" spans="2:10" x14ac:dyDescent="0.2">
      <c r="B4421" s="7">
        <v>17</v>
      </c>
      <c r="C4421" s="7">
        <v>45</v>
      </c>
      <c r="D4421" s="7">
        <v>-0.14329482664270499</v>
      </c>
      <c r="E4421" s="7">
        <v>-8.7643776910965698E-2</v>
      </c>
      <c r="G4421" s="7">
        <v>17</v>
      </c>
      <c r="H4421" s="7">
        <v>45</v>
      </c>
      <c r="I4421" s="7">
        <v>-0.14101402431233401</v>
      </c>
      <c r="J4421" s="7">
        <v>-7.1339417328388804E-2</v>
      </c>
    </row>
    <row r="4422" spans="2:10" x14ac:dyDescent="0.2">
      <c r="B4422" s="7">
        <v>18</v>
      </c>
      <c r="C4422" s="7">
        <v>45</v>
      </c>
      <c r="D4422" s="7">
        <v>-8.03254457592288E-2</v>
      </c>
      <c r="E4422" s="7">
        <v>1.3967895980656E-2</v>
      </c>
      <c r="G4422" s="7">
        <v>18</v>
      </c>
      <c r="H4422" s="7">
        <v>45</v>
      </c>
      <c r="I4422" s="7">
        <v>-8.0388863360676396E-2</v>
      </c>
      <c r="J4422" s="7">
        <v>3.4108839609873001E-2</v>
      </c>
    </row>
    <row r="4423" spans="2:10" x14ac:dyDescent="0.2">
      <c r="B4423" s="7">
        <v>19</v>
      </c>
      <c r="C4423" s="7">
        <v>45</v>
      </c>
      <c r="D4423" s="7">
        <v>1.55120346178936E-2</v>
      </c>
      <c r="E4423" s="7">
        <v>-3.6996820509543199E-2</v>
      </c>
      <c r="G4423" s="7">
        <v>19</v>
      </c>
      <c r="H4423" s="7">
        <v>45</v>
      </c>
      <c r="I4423" s="7">
        <v>1.5699483930564601E-2</v>
      </c>
      <c r="J4423" s="7">
        <v>-8.8614155068359707E-2</v>
      </c>
    </row>
    <row r="4424" spans="2:10" x14ac:dyDescent="0.2">
      <c r="B4424" s="7">
        <v>20</v>
      </c>
      <c r="C4424" s="7">
        <v>45</v>
      </c>
      <c r="D4424" s="7">
        <v>1.1001051482125501E-2</v>
      </c>
      <c r="E4424" s="7">
        <v>-4.7241805281022002E-2</v>
      </c>
      <c r="G4424" s="7">
        <v>20</v>
      </c>
      <c r="H4424" s="7">
        <v>45</v>
      </c>
      <c r="I4424" s="7">
        <v>1.1266361505306599E-2</v>
      </c>
      <c r="J4424" s="7">
        <v>-1.9647932218656902E-2</v>
      </c>
    </row>
    <row r="4425" spans="2:10" x14ac:dyDescent="0.2">
      <c r="B4425" s="7">
        <v>21</v>
      </c>
      <c r="C4425" s="7">
        <v>45</v>
      </c>
      <c r="D4425" s="7">
        <v>-8.2037239987526406E-2</v>
      </c>
      <c r="E4425" s="7">
        <v>3.9404956933774202E-2</v>
      </c>
      <c r="G4425" s="7">
        <v>21</v>
      </c>
      <c r="H4425" s="7">
        <v>45</v>
      </c>
      <c r="I4425" s="7">
        <v>-7.9722848262598206E-2</v>
      </c>
      <c r="J4425" s="7">
        <v>-1.7145752507520502E-2</v>
      </c>
    </row>
    <row r="4426" spans="2:10" x14ac:dyDescent="0.2">
      <c r="B4426" s="7">
        <v>22</v>
      </c>
      <c r="C4426" s="7">
        <v>45</v>
      </c>
      <c r="D4426" s="7">
        <v>2.3776528900782499E-2</v>
      </c>
      <c r="E4426" s="7">
        <v>5.9397310308462203E-4</v>
      </c>
      <c r="G4426" s="7">
        <v>22</v>
      </c>
      <c r="H4426" s="7">
        <v>45</v>
      </c>
      <c r="I4426" s="7">
        <v>2.38871909838725E-2</v>
      </c>
      <c r="J4426" s="7">
        <v>-8.1104083592409296E-2</v>
      </c>
    </row>
    <row r="4427" spans="2:10" x14ac:dyDescent="0.2">
      <c r="B4427" s="7">
        <v>23</v>
      </c>
      <c r="C4427" s="7">
        <v>45</v>
      </c>
      <c r="D4427" s="7">
        <v>5.33386619286631E-2</v>
      </c>
      <c r="E4427" s="7">
        <v>-4.8832613460419297E-2</v>
      </c>
      <c r="G4427" s="7">
        <v>23</v>
      </c>
      <c r="H4427" s="7">
        <v>45</v>
      </c>
      <c r="I4427" s="7">
        <v>5.3445516782936402E-2</v>
      </c>
      <c r="J4427" s="7">
        <v>4.62849734253368E-4</v>
      </c>
    </row>
    <row r="4428" spans="2:10" x14ac:dyDescent="0.2">
      <c r="B4428" s="7">
        <v>24</v>
      </c>
      <c r="C4428" s="7">
        <v>45</v>
      </c>
      <c r="D4428" s="7">
        <v>2.0356896731772899E-2</v>
      </c>
      <c r="E4428" s="7">
        <v>6.1639420938439202E-2</v>
      </c>
      <c r="G4428" s="7">
        <v>24</v>
      </c>
      <c r="H4428" s="7">
        <v>45</v>
      </c>
      <c r="I4428" s="7">
        <v>2.04869030386821E-2</v>
      </c>
      <c r="J4428" s="7">
        <v>5.8291614945359199E-2</v>
      </c>
    </row>
    <row r="4429" spans="2:10" x14ac:dyDescent="0.2">
      <c r="B4429" s="7">
        <v>25</v>
      </c>
      <c r="C4429" s="7">
        <v>45</v>
      </c>
      <c r="D4429" s="7">
        <v>0.22152215686507401</v>
      </c>
      <c r="E4429" s="7">
        <v>0.17745773321842201</v>
      </c>
      <c r="G4429" s="7">
        <v>25</v>
      </c>
      <c r="H4429" s="7">
        <v>45</v>
      </c>
      <c r="I4429" s="7">
        <v>0.22144044658300799</v>
      </c>
      <c r="J4429" s="7">
        <v>0.22219456485394901</v>
      </c>
    </row>
    <row r="4430" spans="2:10" x14ac:dyDescent="0.2">
      <c r="B4430" s="7">
        <v>26</v>
      </c>
      <c r="C4430" s="7">
        <v>45</v>
      </c>
      <c r="D4430" s="7">
        <v>-5.8573910056328102E-2</v>
      </c>
      <c r="E4430" s="7">
        <v>-7.2490387115138298E-3</v>
      </c>
      <c r="G4430" s="7">
        <v>26</v>
      </c>
      <c r="H4430" s="7">
        <v>45</v>
      </c>
      <c r="I4430" s="7">
        <v>-5.7400205386041799E-2</v>
      </c>
      <c r="J4430" s="7">
        <v>3.5427045144423602E-2</v>
      </c>
    </row>
    <row r="4431" spans="2:10" x14ac:dyDescent="0.2">
      <c r="B4431" s="7">
        <v>27</v>
      </c>
      <c r="C4431" s="7">
        <v>45</v>
      </c>
      <c r="D4431" s="7">
        <v>9.5063592788623197E-2</v>
      </c>
      <c r="E4431" s="7">
        <v>4.9367689140087399E-2</v>
      </c>
      <c r="G4431" s="7">
        <v>27</v>
      </c>
      <c r="H4431" s="7">
        <v>45</v>
      </c>
      <c r="I4431" s="7">
        <v>9.43753342462266E-2</v>
      </c>
      <c r="J4431" s="7">
        <v>-8.0826723579201995E-2</v>
      </c>
    </row>
    <row r="4432" spans="2:10" x14ac:dyDescent="0.2">
      <c r="B4432" s="7">
        <v>28</v>
      </c>
      <c r="C4432" s="7">
        <v>45</v>
      </c>
      <c r="D4432" s="7">
        <v>-0.207748105986543</v>
      </c>
      <c r="E4432" s="7">
        <v>-0.209588173675822</v>
      </c>
      <c r="G4432" s="7">
        <v>28</v>
      </c>
      <c r="H4432" s="7">
        <v>45</v>
      </c>
      <c r="I4432" s="7">
        <v>-0.20743816832120199</v>
      </c>
      <c r="J4432" s="7">
        <v>-0.17305635343190301</v>
      </c>
    </row>
    <row r="4433" spans="2:10" x14ac:dyDescent="0.2">
      <c r="B4433" s="7">
        <v>29</v>
      </c>
      <c r="C4433" s="7">
        <v>45</v>
      </c>
      <c r="D4433" s="7">
        <v>4.7076185659372903E-2</v>
      </c>
      <c r="E4433" s="7">
        <v>0.11740021611141301</v>
      </c>
      <c r="G4433" s="7">
        <v>29</v>
      </c>
      <c r="H4433" s="7">
        <v>45</v>
      </c>
      <c r="I4433" s="7">
        <v>4.7157114484315699E-2</v>
      </c>
      <c r="J4433" s="13">
        <v>-9.3255009652182303E-6</v>
      </c>
    </row>
    <row r="4434" spans="2:10" x14ac:dyDescent="0.2">
      <c r="B4434" s="7">
        <v>30</v>
      </c>
      <c r="C4434" s="7">
        <v>45</v>
      </c>
      <c r="D4434" s="7">
        <v>-2.8914662432264E-2</v>
      </c>
      <c r="E4434" s="7">
        <v>2.5001187795592E-2</v>
      </c>
      <c r="G4434" s="7">
        <v>30</v>
      </c>
      <c r="H4434" s="7">
        <v>45</v>
      </c>
      <c r="I4434" s="7">
        <v>-2.8688098417465099E-2</v>
      </c>
      <c r="J4434" s="7">
        <v>-2.5519139387709399E-2</v>
      </c>
    </row>
    <row r="4435" spans="2:10" x14ac:dyDescent="0.2">
      <c r="B4435" s="7">
        <v>31</v>
      </c>
      <c r="C4435" s="7">
        <v>45</v>
      </c>
      <c r="D4435" s="7">
        <v>1.4806744223965201E-2</v>
      </c>
      <c r="E4435" s="7">
        <v>4.5657959893748802E-2</v>
      </c>
      <c r="G4435" s="7">
        <v>31</v>
      </c>
      <c r="H4435" s="7">
        <v>45</v>
      </c>
      <c r="I4435" s="7">
        <v>1.4164819684677501E-2</v>
      </c>
      <c r="J4435" s="7">
        <v>-1.5572207289575399E-2</v>
      </c>
    </row>
    <row r="4436" spans="2:10" x14ac:dyDescent="0.2">
      <c r="B4436" s="7">
        <v>32</v>
      </c>
      <c r="C4436" s="7">
        <v>45</v>
      </c>
      <c r="D4436" s="7">
        <v>-2.25987646328818E-3</v>
      </c>
      <c r="E4436" s="7">
        <v>0.109149678489041</v>
      </c>
      <c r="G4436" s="7">
        <v>32</v>
      </c>
      <c r="H4436" s="7">
        <v>45</v>
      </c>
      <c r="I4436" s="7">
        <v>-1.7878082038667001E-3</v>
      </c>
      <c r="J4436" s="7">
        <v>-2.1722505149629302E-2</v>
      </c>
    </row>
    <row r="4437" spans="2:10" x14ac:dyDescent="0.2">
      <c r="B4437" s="7">
        <v>33</v>
      </c>
      <c r="C4437" s="7">
        <v>45</v>
      </c>
      <c r="D4437" s="7">
        <v>-4.0432860131472702E-2</v>
      </c>
      <c r="E4437" s="7">
        <v>-1.1938484738422499E-2</v>
      </c>
      <c r="G4437" s="7">
        <v>33</v>
      </c>
      <c r="H4437" s="7">
        <v>45</v>
      </c>
      <c r="I4437" s="7">
        <v>-4.1244353564634302E-2</v>
      </c>
      <c r="J4437" s="7">
        <v>-7.6223394317878501E-2</v>
      </c>
    </row>
    <row r="4438" spans="2:10" x14ac:dyDescent="0.2">
      <c r="B4438" s="7">
        <v>34</v>
      </c>
      <c r="C4438" s="7">
        <v>45</v>
      </c>
      <c r="D4438" s="7">
        <v>-2.4010447189368699E-3</v>
      </c>
      <c r="E4438" s="7">
        <v>-6.6976842152600496E-2</v>
      </c>
      <c r="G4438" s="7">
        <v>34</v>
      </c>
      <c r="H4438" s="7">
        <v>45</v>
      </c>
      <c r="I4438" s="7">
        <v>-2.2243105570733902E-3</v>
      </c>
      <c r="J4438" s="7">
        <v>-6.2739633936782696E-2</v>
      </c>
    </row>
    <row r="4439" spans="2:10" x14ac:dyDescent="0.2">
      <c r="B4439" s="7">
        <v>35</v>
      </c>
      <c r="C4439" s="7">
        <v>45</v>
      </c>
      <c r="D4439" s="7">
        <v>5.1613309374724602E-2</v>
      </c>
      <c r="E4439" s="7">
        <v>5.1967872922125097E-2</v>
      </c>
      <c r="G4439" s="7">
        <v>35</v>
      </c>
      <c r="H4439" s="7">
        <v>45</v>
      </c>
      <c r="I4439" s="7">
        <v>5.1206589590473001E-2</v>
      </c>
      <c r="J4439" s="7">
        <v>3.8247650269026302E-2</v>
      </c>
    </row>
    <row r="4440" spans="2:10" x14ac:dyDescent="0.2">
      <c r="B4440" s="7">
        <v>36</v>
      </c>
      <c r="C4440" s="7">
        <v>45</v>
      </c>
      <c r="D4440" s="7">
        <v>-4.0341804882126901E-2</v>
      </c>
      <c r="E4440" s="7">
        <v>-7.0972145642308193E-2</v>
      </c>
      <c r="G4440" s="7">
        <v>36</v>
      </c>
      <c r="H4440" s="7">
        <v>45</v>
      </c>
      <c r="I4440" s="7">
        <v>-3.8595254043166001E-2</v>
      </c>
      <c r="J4440" s="7">
        <v>9.4594440453352694E-3</v>
      </c>
    </row>
    <row r="4441" spans="2:10" x14ac:dyDescent="0.2">
      <c r="B4441" s="7">
        <v>37</v>
      </c>
      <c r="C4441" s="7">
        <v>45</v>
      </c>
      <c r="D4441" s="7">
        <v>6.9206287238525704E-2</v>
      </c>
      <c r="E4441" s="7">
        <v>-6.8760223535251797E-2</v>
      </c>
      <c r="G4441" s="7">
        <v>37</v>
      </c>
      <c r="H4441" s="7">
        <v>45</v>
      </c>
      <c r="I4441" s="7">
        <v>6.8973098787266096E-2</v>
      </c>
      <c r="J4441" s="7">
        <v>-7.1222799239753998E-2</v>
      </c>
    </row>
    <row r="4442" spans="2:10" x14ac:dyDescent="0.2">
      <c r="B4442" s="7">
        <v>38</v>
      </c>
      <c r="C4442" s="7">
        <v>45</v>
      </c>
      <c r="D4442" s="7">
        <v>-1.1735620642092199E-2</v>
      </c>
      <c r="E4442" s="7">
        <v>-4.7537172641529696E-3</v>
      </c>
      <c r="G4442" s="7">
        <v>38</v>
      </c>
      <c r="H4442" s="7">
        <v>45</v>
      </c>
      <c r="I4442" s="7">
        <v>-1.12375432307221E-2</v>
      </c>
      <c r="J4442" s="7">
        <v>3.30409996823278E-2</v>
      </c>
    </row>
    <row r="4443" spans="2:10" x14ac:dyDescent="0.2">
      <c r="B4443" s="7">
        <v>39</v>
      </c>
      <c r="C4443" s="7">
        <v>45</v>
      </c>
      <c r="D4443" s="7">
        <v>-3.33491509079309E-3</v>
      </c>
      <c r="E4443" s="7">
        <v>-1.48017474732587E-2</v>
      </c>
      <c r="G4443" s="7">
        <v>39</v>
      </c>
      <c r="H4443" s="7">
        <v>45</v>
      </c>
      <c r="I4443" s="7">
        <v>-3.3522631453326598E-3</v>
      </c>
      <c r="J4443" s="7">
        <v>-8.5921135137745405E-3</v>
      </c>
    </row>
    <row r="4444" spans="2:10" x14ac:dyDescent="0.2">
      <c r="B4444" s="7">
        <v>40</v>
      </c>
      <c r="C4444" s="7">
        <v>45</v>
      </c>
      <c r="D4444" s="7">
        <v>-2.17762741946999E-2</v>
      </c>
      <c r="E4444" s="7">
        <v>-9.1980823003586606E-2</v>
      </c>
      <c r="G4444" s="7">
        <v>40</v>
      </c>
      <c r="H4444" s="7">
        <v>45</v>
      </c>
      <c r="I4444" s="7">
        <v>-2.13899152970995E-2</v>
      </c>
      <c r="J4444" s="7">
        <v>-3.2413539566151797E-2</v>
      </c>
    </row>
    <row r="4445" spans="2:10" x14ac:dyDescent="0.2">
      <c r="B4445" s="7">
        <v>41</v>
      </c>
      <c r="C4445" s="7">
        <v>45</v>
      </c>
      <c r="D4445" s="7">
        <v>9.8473267822564395E-2</v>
      </c>
      <c r="E4445" s="7">
        <v>7.2219368665436406E-2</v>
      </c>
      <c r="G4445" s="7">
        <v>41</v>
      </c>
      <c r="H4445" s="7">
        <v>45</v>
      </c>
      <c r="I4445" s="7">
        <v>9.7284101437809398E-2</v>
      </c>
      <c r="J4445" s="7">
        <v>-3.8899954588991599E-2</v>
      </c>
    </row>
    <row r="4446" spans="2:10" x14ac:dyDescent="0.2">
      <c r="B4446" s="7">
        <v>42</v>
      </c>
      <c r="C4446" s="7">
        <v>45</v>
      </c>
      <c r="D4446" s="7">
        <v>1.16270025134373E-2</v>
      </c>
      <c r="E4446" s="7">
        <v>3.8136569422123401E-2</v>
      </c>
      <c r="G4446" s="7">
        <v>42</v>
      </c>
      <c r="H4446" s="7">
        <v>45</v>
      </c>
      <c r="I4446" s="7">
        <v>1.16539981062829E-2</v>
      </c>
      <c r="J4446" s="7">
        <v>-3.7444603223143198E-2</v>
      </c>
    </row>
    <row r="4447" spans="2:10" x14ac:dyDescent="0.2">
      <c r="B4447" s="7">
        <v>43</v>
      </c>
      <c r="C4447" s="7">
        <v>45</v>
      </c>
      <c r="D4447" s="7">
        <v>-6.0078352168755301E-3</v>
      </c>
      <c r="E4447" s="7">
        <v>2.4141655650090899E-2</v>
      </c>
      <c r="G4447" s="7">
        <v>43</v>
      </c>
      <c r="H4447" s="7">
        <v>45</v>
      </c>
      <c r="I4447" s="7">
        <v>-5.5311850966806003E-3</v>
      </c>
      <c r="J4447" s="7">
        <v>-2.2723223251363198E-2</v>
      </c>
    </row>
    <row r="4448" spans="2:10" x14ac:dyDescent="0.2">
      <c r="B4448" s="7">
        <v>44</v>
      </c>
      <c r="C4448" s="7">
        <v>45</v>
      </c>
      <c r="D4448" s="7">
        <v>6.9544370151852796E-4</v>
      </c>
      <c r="E4448" s="7">
        <v>1.08176401608091E-2</v>
      </c>
      <c r="G4448" s="7">
        <v>44</v>
      </c>
      <c r="H4448" s="7">
        <v>45</v>
      </c>
      <c r="I4448" s="7">
        <v>1.05299649371027E-3</v>
      </c>
      <c r="J4448" s="7">
        <v>-7.2882967354585701E-2</v>
      </c>
    </row>
    <row r="4449" spans="2:10" x14ac:dyDescent="0.2">
      <c r="B4449" s="7">
        <v>45</v>
      </c>
      <c r="C4449" s="7">
        <v>45</v>
      </c>
      <c r="D4449" s="7">
        <v>-7.1566222728167303E-2</v>
      </c>
      <c r="E4449" s="7">
        <v>8.2415249231392096E-2</v>
      </c>
      <c r="G4449" s="7">
        <v>45</v>
      </c>
      <c r="H4449" s="7">
        <v>45</v>
      </c>
      <c r="I4449" s="7">
        <v>-7.1221691823579306E-2</v>
      </c>
      <c r="J4449" s="7">
        <v>1.54957357793037E-2</v>
      </c>
    </row>
    <row r="4450" spans="2:10" x14ac:dyDescent="0.2">
      <c r="B4450" s="7">
        <v>46</v>
      </c>
      <c r="C4450" s="7">
        <v>45</v>
      </c>
      <c r="D4450" s="7">
        <v>1.30518948337919E-2</v>
      </c>
      <c r="E4450" s="7">
        <v>5.0274345792201899E-2</v>
      </c>
      <c r="G4450" s="7">
        <v>46</v>
      </c>
      <c r="H4450" s="7">
        <v>45</v>
      </c>
      <c r="I4450" s="7">
        <v>1.32874570348562E-2</v>
      </c>
      <c r="J4450" s="7">
        <v>-1.4121956226494699E-2</v>
      </c>
    </row>
    <row r="4451" spans="2:10" x14ac:dyDescent="0.2">
      <c r="B4451" s="7">
        <v>47</v>
      </c>
      <c r="C4451" s="7">
        <v>45</v>
      </c>
      <c r="D4451" s="7">
        <v>-0.121938122162758</v>
      </c>
      <c r="E4451" s="7">
        <v>-2.31489433481613E-2</v>
      </c>
      <c r="G4451" s="7">
        <v>47</v>
      </c>
      <c r="H4451" s="7">
        <v>45</v>
      </c>
      <c r="I4451" s="7">
        <v>-0.121806593695013</v>
      </c>
      <c r="J4451" s="7">
        <v>-5.7530464749874E-2</v>
      </c>
    </row>
    <row r="4452" spans="2:10" x14ac:dyDescent="0.2">
      <c r="B4452" s="7">
        <v>48</v>
      </c>
      <c r="C4452" s="7">
        <v>45</v>
      </c>
      <c r="D4452" s="7">
        <v>9.1565792891365998E-3</v>
      </c>
      <c r="E4452" s="7">
        <v>7.4321776265080103E-2</v>
      </c>
      <c r="G4452" s="7">
        <v>48</v>
      </c>
      <c r="H4452" s="7">
        <v>45</v>
      </c>
      <c r="I4452" s="7">
        <v>8.9435187882944706E-3</v>
      </c>
      <c r="J4452" s="7">
        <v>4.8797788414466602E-2</v>
      </c>
    </row>
    <row r="4453" spans="2:10" x14ac:dyDescent="0.2">
      <c r="B4453" s="7">
        <v>49</v>
      </c>
      <c r="C4453" s="7">
        <v>45</v>
      </c>
      <c r="D4453" s="7">
        <v>0.10284688454575699</v>
      </c>
      <c r="E4453" s="7">
        <v>5.8088002834807598E-2</v>
      </c>
      <c r="G4453" s="7">
        <v>49</v>
      </c>
      <c r="H4453" s="7">
        <v>45</v>
      </c>
      <c r="I4453" s="7">
        <v>0.10301633185042799</v>
      </c>
      <c r="J4453" s="7">
        <v>-2.7508008463176001E-2</v>
      </c>
    </row>
    <row r="4454" spans="2:10" x14ac:dyDescent="0.2">
      <c r="B4454" s="7">
        <v>50</v>
      </c>
      <c r="C4454" s="7">
        <v>45</v>
      </c>
      <c r="D4454" s="7">
        <v>9.8927395065109294E-2</v>
      </c>
      <c r="E4454" s="7">
        <v>-2.11909197807412E-2</v>
      </c>
      <c r="G4454" s="7">
        <v>50</v>
      </c>
      <c r="H4454" s="7">
        <v>45</v>
      </c>
      <c r="I4454" s="7">
        <v>9.8624979318111095E-2</v>
      </c>
      <c r="J4454" s="7">
        <v>-1.05976571434754E-2</v>
      </c>
    </row>
    <row r="4455" spans="2:10" x14ac:dyDescent="0.2">
      <c r="B4455" s="7">
        <v>51</v>
      </c>
      <c r="C4455" s="7">
        <v>45</v>
      </c>
      <c r="D4455" s="7">
        <v>5.9687014015736402E-2</v>
      </c>
      <c r="E4455" s="7">
        <v>6.6549849686410303E-3</v>
      </c>
      <c r="G4455" s="7">
        <v>51</v>
      </c>
      <c r="H4455" s="7">
        <v>45</v>
      </c>
      <c r="I4455" s="7">
        <v>5.9054998388386799E-2</v>
      </c>
      <c r="J4455" s="7">
        <v>-3.50815834797071E-2</v>
      </c>
    </row>
    <row r="4456" spans="2:10" x14ac:dyDescent="0.2">
      <c r="B4456" s="7">
        <v>52</v>
      </c>
      <c r="C4456" s="7">
        <v>45</v>
      </c>
      <c r="D4456" s="7">
        <v>6.9151313889721094E-2</v>
      </c>
      <c r="E4456" s="7">
        <v>9.4468851383453494E-3</v>
      </c>
      <c r="G4456" s="7">
        <v>52</v>
      </c>
      <c r="H4456" s="7">
        <v>45</v>
      </c>
      <c r="I4456" s="7">
        <v>6.9026372106716097E-2</v>
      </c>
      <c r="J4456" s="7">
        <v>1.86814232624197E-2</v>
      </c>
    </row>
    <row r="4457" spans="2:10" x14ac:dyDescent="0.2">
      <c r="B4457" s="7">
        <v>53</v>
      </c>
      <c r="C4457" s="7">
        <v>45</v>
      </c>
      <c r="D4457" s="7">
        <v>-0.100980465739099</v>
      </c>
      <c r="E4457" s="7">
        <v>-2.1175186646946301E-2</v>
      </c>
      <c r="G4457" s="7">
        <v>53</v>
      </c>
      <c r="H4457" s="7">
        <v>45</v>
      </c>
      <c r="I4457" s="7">
        <v>-9.8671838350167504E-2</v>
      </c>
      <c r="J4457" s="7">
        <v>-3.2749912343852799E-2</v>
      </c>
    </row>
    <row r="4458" spans="2:10" x14ac:dyDescent="0.2">
      <c r="B4458" s="7">
        <v>54</v>
      </c>
      <c r="C4458" s="7">
        <v>45</v>
      </c>
      <c r="D4458" s="7">
        <v>-0.113457548054404</v>
      </c>
      <c r="E4458" s="7">
        <v>-6.5466780127536595E-2</v>
      </c>
      <c r="G4458" s="7">
        <v>54</v>
      </c>
      <c r="H4458" s="7">
        <v>45</v>
      </c>
      <c r="I4458" s="7">
        <v>-0.11152147530508</v>
      </c>
      <c r="J4458" s="7">
        <v>-0.117884325800729</v>
      </c>
    </row>
    <row r="4459" spans="2:10" x14ac:dyDescent="0.2">
      <c r="B4459" s="7">
        <v>55</v>
      </c>
      <c r="C4459" s="7">
        <v>45</v>
      </c>
      <c r="D4459" s="7">
        <v>-4.6032293295716897E-3</v>
      </c>
      <c r="E4459" s="7">
        <v>4.8249957815759401E-2</v>
      </c>
      <c r="G4459" s="7">
        <v>55</v>
      </c>
      <c r="H4459" s="7">
        <v>45</v>
      </c>
      <c r="I4459" s="7">
        <v>-4.1829185958857096E-3</v>
      </c>
      <c r="J4459" s="7">
        <v>-4.54247995292896E-2</v>
      </c>
    </row>
    <row r="4460" spans="2:10" x14ac:dyDescent="0.2">
      <c r="B4460" s="7">
        <v>56</v>
      </c>
      <c r="C4460" s="7">
        <v>45</v>
      </c>
      <c r="D4460" s="7">
        <v>-7.1778089609070506E-2</v>
      </c>
      <c r="E4460" s="7">
        <v>-9.8445837494613997E-2</v>
      </c>
      <c r="G4460" s="7">
        <v>56</v>
      </c>
      <c r="H4460" s="7">
        <v>45</v>
      </c>
      <c r="I4460" s="7">
        <v>-7.0754756673943903E-2</v>
      </c>
      <c r="J4460" s="7">
        <v>-7.8832656970425005E-2</v>
      </c>
    </row>
    <row r="4461" spans="2:10" x14ac:dyDescent="0.2">
      <c r="B4461" s="7">
        <v>57</v>
      </c>
      <c r="C4461" s="7">
        <v>45</v>
      </c>
      <c r="D4461" s="7">
        <v>-4.39185955047652E-2</v>
      </c>
      <c r="E4461" s="7">
        <v>-8.8246590306194903E-2</v>
      </c>
      <c r="G4461" s="7">
        <v>57</v>
      </c>
      <c r="H4461" s="7">
        <v>45</v>
      </c>
      <c r="I4461" s="7">
        <v>-4.3561109141792898E-2</v>
      </c>
      <c r="J4461" s="7">
        <v>-0.113126512121589</v>
      </c>
    </row>
    <row r="4462" spans="2:10" x14ac:dyDescent="0.2">
      <c r="B4462" s="7">
        <v>58</v>
      </c>
      <c r="C4462" s="7">
        <v>45</v>
      </c>
      <c r="D4462" s="7">
        <v>-5.4048231205428001E-3</v>
      </c>
      <c r="E4462" s="7">
        <v>-7.1681472495836104E-2</v>
      </c>
      <c r="G4462" s="7">
        <v>58</v>
      </c>
      <c r="H4462" s="7">
        <v>45</v>
      </c>
      <c r="I4462" s="7">
        <v>-5.2284218446043704E-3</v>
      </c>
      <c r="J4462" s="7">
        <v>-0.121779567092851</v>
      </c>
    </row>
    <row r="4463" spans="2:10" x14ac:dyDescent="0.2">
      <c r="B4463" s="7">
        <v>59</v>
      </c>
      <c r="C4463" s="7">
        <v>45</v>
      </c>
      <c r="D4463" s="7">
        <v>-8.24804581600702E-2</v>
      </c>
      <c r="E4463" s="7">
        <v>1.43248956503115E-2</v>
      </c>
      <c r="G4463" s="7">
        <v>59</v>
      </c>
      <c r="H4463" s="7">
        <v>45</v>
      </c>
      <c r="I4463" s="7">
        <v>-8.0462501115178497E-2</v>
      </c>
      <c r="J4463" s="7">
        <v>-7.8845276836265299E-2</v>
      </c>
    </row>
    <row r="4464" spans="2:10" x14ac:dyDescent="0.2">
      <c r="B4464" s="7">
        <v>60</v>
      </c>
      <c r="C4464" s="7">
        <v>45</v>
      </c>
      <c r="D4464" s="7">
        <v>-4.45111451021791E-2</v>
      </c>
      <c r="E4464" s="7">
        <v>-1.06583203782193E-2</v>
      </c>
      <c r="G4464" s="7">
        <v>60</v>
      </c>
      <c r="H4464" s="7">
        <v>45</v>
      </c>
      <c r="I4464" s="7">
        <v>-4.420533626433E-2</v>
      </c>
      <c r="J4464" s="7">
        <v>-6.0750205089503198E-2</v>
      </c>
    </row>
    <row r="4465" spans="2:10" x14ac:dyDescent="0.2">
      <c r="B4465" s="7">
        <v>61</v>
      </c>
      <c r="C4465" s="7">
        <v>45</v>
      </c>
      <c r="D4465" s="7">
        <v>-0.21020282678414201</v>
      </c>
      <c r="E4465" s="7">
        <v>-9.6610489098800698E-2</v>
      </c>
      <c r="G4465" s="7">
        <v>61</v>
      </c>
      <c r="H4465" s="7">
        <v>45</v>
      </c>
      <c r="I4465" s="7">
        <v>-0.206255546511697</v>
      </c>
      <c r="J4465" s="7">
        <v>-0.264528445202597</v>
      </c>
    </row>
    <row r="4466" spans="2:10" x14ac:dyDescent="0.2">
      <c r="B4466" s="7">
        <v>62</v>
      </c>
      <c r="C4466" s="7">
        <v>45</v>
      </c>
      <c r="D4466" s="7">
        <v>-7.2952516604999601E-2</v>
      </c>
      <c r="E4466" s="7">
        <v>-3.7533438688967601E-2</v>
      </c>
      <c r="G4466" s="7">
        <v>62</v>
      </c>
      <c r="H4466" s="7">
        <v>45</v>
      </c>
      <c r="I4466" s="7">
        <v>-7.2458732701321096E-2</v>
      </c>
      <c r="J4466" s="7">
        <v>-9.2502669858989306E-2</v>
      </c>
    </row>
    <row r="4467" spans="2:10" x14ac:dyDescent="0.2">
      <c r="B4467" s="7">
        <v>63</v>
      </c>
      <c r="C4467" s="7">
        <v>45</v>
      </c>
      <c r="D4467" s="7">
        <v>-0.205043137054846</v>
      </c>
      <c r="E4467" s="7">
        <v>-0.229838273991017</v>
      </c>
      <c r="G4467" s="7">
        <v>63</v>
      </c>
      <c r="H4467" s="7">
        <v>45</v>
      </c>
      <c r="I4467" s="7">
        <v>-0.20419559190636599</v>
      </c>
      <c r="J4467" s="7">
        <v>-0.222747321875232</v>
      </c>
    </row>
    <row r="4468" spans="2:10" x14ac:dyDescent="0.2">
      <c r="B4468" s="7">
        <v>64</v>
      </c>
      <c r="C4468" s="7">
        <v>45</v>
      </c>
      <c r="D4468" s="7">
        <v>3.8412264982493803E-2</v>
      </c>
      <c r="E4468" s="7">
        <v>-6.8277038161785E-2</v>
      </c>
      <c r="G4468" s="7">
        <v>64</v>
      </c>
      <c r="H4468" s="7">
        <v>45</v>
      </c>
      <c r="I4468" s="7">
        <v>3.8177937201726998E-2</v>
      </c>
      <c r="J4468" s="7">
        <v>-8.0998821240322996E-2</v>
      </c>
    </row>
    <row r="4469" spans="2:10" x14ac:dyDescent="0.2">
      <c r="B4469" s="7">
        <v>65</v>
      </c>
      <c r="C4469" s="7">
        <v>45</v>
      </c>
      <c r="D4469" s="7">
        <v>-0.109843952224143</v>
      </c>
      <c r="E4469" s="7">
        <v>-0.10432427903826499</v>
      </c>
      <c r="G4469" s="7">
        <v>65</v>
      </c>
      <c r="H4469" s="7">
        <v>45</v>
      </c>
      <c r="I4469" s="7">
        <v>-0.109557402175456</v>
      </c>
      <c r="J4469" s="7">
        <v>-1.05614015719446E-3</v>
      </c>
    </row>
    <row r="4470" spans="2:10" x14ac:dyDescent="0.2">
      <c r="B4470" s="7">
        <v>66</v>
      </c>
      <c r="C4470" s="7">
        <v>45</v>
      </c>
      <c r="D4470" s="7">
        <v>0.135602998705384</v>
      </c>
      <c r="E4470" s="7">
        <v>9.3813066858878399E-2</v>
      </c>
      <c r="G4470" s="7">
        <v>66</v>
      </c>
      <c r="H4470" s="7">
        <v>45</v>
      </c>
      <c r="I4470" s="7">
        <v>0.133789630531753</v>
      </c>
      <c r="J4470" s="7">
        <v>0.11873488819796101</v>
      </c>
    </row>
    <row r="4471" spans="2:10" x14ac:dyDescent="0.2">
      <c r="B4471" s="7">
        <v>67</v>
      </c>
      <c r="C4471" s="7">
        <v>45</v>
      </c>
      <c r="D4471" s="7">
        <v>0.104476314669231</v>
      </c>
      <c r="E4471" s="7">
        <v>-3.5844854481814202E-2</v>
      </c>
      <c r="G4471" s="7">
        <v>67</v>
      </c>
      <c r="H4471" s="7">
        <v>45</v>
      </c>
      <c r="I4471" s="7">
        <v>0.103504625746915</v>
      </c>
      <c r="J4471" s="7">
        <v>-2.4909241914475199E-2</v>
      </c>
    </row>
    <row r="4472" spans="2:10" x14ac:dyDescent="0.2">
      <c r="B4472" s="7">
        <v>68</v>
      </c>
      <c r="C4472" s="7">
        <v>45</v>
      </c>
      <c r="D4472" s="7">
        <v>-1.22457978502055E-3</v>
      </c>
      <c r="E4472" s="7">
        <v>5.8945934944961899E-2</v>
      </c>
      <c r="G4472" s="7">
        <v>68</v>
      </c>
      <c r="H4472" s="7">
        <v>45</v>
      </c>
      <c r="I4472" s="7">
        <v>-1.07036903066238E-3</v>
      </c>
      <c r="J4472" s="7">
        <v>-2.4729773343693799E-2</v>
      </c>
    </row>
    <row r="4473" spans="2:10" x14ac:dyDescent="0.2">
      <c r="B4473" s="7">
        <v>69</v>
      </c>
      <c r="C4473" s="7">
        <v>45</v>
      </c>
      <c r="D4473" s="7">
        <v>-0.12281915942006801</v>
      </c>
      <c r="E4473" s="7">
        <v>-0.20632476483217799</v>
      </c>
      <c r="G4473" s="7">
        <v>69</v>
      </c>
      <c r="H4473" s="7">
        <v>45</v>
      </c>
      <c r="I4473" s="7">
        <v>-0.12197278885499201</v>
      </c>
      <c r="J4473" s="7">
        <v>-0.17759811026337299</v>
      </c>
    </row>
    <row r="4474" spans="2:10" x14ac:dyDescent="0.2">
      <c r="B4474" s="7">
        <v>70</v>
      </c>
      <c r="C4474" s="7">
        <v>45</v>
      </c>
      <c r="D4474" s="7">
        <v>-0.18252241514495701</v>
      </c>
      <c r="E4474" s="7">
        <v>-0.138719880441736</v>
      </c>
      <c r="G4474" s="7">
        <v>70</v>
      </c>
      <c r="H4474" s="7">
        <v>45</v>
      </c>
      <c r="I4474" s="7">
        <v>-0.181611227812045</v>
      </c>
      <c r="J4474" s="7">
        <v>-0.178500914082449</v>
      </c>
    </row>
    <row r="4475" spans="2:10" x14ac:dyDescent="0.2">
      <c r="B4475" s="7">
        <v>71</v>
      </c>
      <c r="C4475" s="7">
        <v>45</v>
      </c>
      <c r="D4475" s="7">
        <v>3.9218387344259796E-3</v>
      </c>
      <c r="E4475" s="7">
        <v>-7.6392068111719204E-3</v>
      </c>
      <c r="G4475" s="7">
        <v>71</v>
      </c>
      <c r="H4475" s="7">
        <v>45</v>
      </c>
      <c r="I4475" s="7">
        <v>4.69149009746417E-3</v>
      </c>
      <c r="J4475" s="7">
        <v>1.01226137697648E-2</v>
      </c>
    </row>
    <row r="4476" spans="2:10" x14ac:dyDescent="0.2">
      <c r="B4476" s="7">
        <v>72</v>
      </c>
      <c r="C4476" s="7">
        <v>45</v>
      </c>
      <c r="D4476" s="7">
        <v>6.75910562618576E-3</v>
      </c>
      <c r="E4476" s="7">
        <v>-4.7281470646204603E-2</v>
      </c>
      <c r="G4476" s="7">
        <v>72</v>
      </c>
      <c r="H4476" s="7">
        <v>45</v>
      </c>
      <c r="I4476" s="7">
        <v>7.1614723254764803E-3</v>
      </c>
      <c r="J4476" s="7">
        <v>-7.9054436420331997E-2</v>
      </c>
    </row>
    <row r="4477" spans="2:10" x14ac:dyDescent="0.2">
      <c r="B4477" s="7">
        <v>73</v>
      </c>
      <c r="C4477" s="7">
        <v>45</v>
      </c>
      <c r="D4477" s="7">
        <v>0.12865799933984001</v>
      </c>
      <c r="E4477" s="7">
        <v>-6.8537984497549304E-2</v>
      </c>
      <c r="G4477" s="7">
        <v>73</v>
      </c>
      <c r="H4477" s="7">
        <v>45</v>
      </c>
      <c r="I4477" s="7">
        <v>0.127918323725735</v>
      </c>
      <c r="J4477" s="7">
        <v>9.0382627856383693E-2</v>
      </c>
    </row>
    <row r="4478" spans="2:10" x14ac:dyDescent="0.2">
      <c r="B4478" s="7">
        <v>74</v>
      </c>
      <c r="C4478" s="7">
        <v>45</v>
      </c>
      <c r="D4478" s="7">
        <v>8.4433964467109504E-2</v>
      </c>
      <c r="E4478" s="7">
        <v>7.2855204934796802E-2</v>
      </c>
      <c r="G4478" s="7">
        <v>74</v>
      </c>
      <c r="H4478" s="7">
        <v>45</v>
      </c>
      <c r="I4478" s="7">
        <v>8.3151237280455703E-2</v>
      </c>
      <c r="J4478" s="7">
        <v>-9.5696702969275904E-2</v>
      </c>
    </row>
    <row r="4479" spans="2:10" x14ac:dyDescent="0.2">
      <c r="B4479" s="7">
        <v>75</v>
      </c>
      <c r="C4479" s="7">
        <v>45</v>
      </c>
      <c r="D4479" s="7">
        <v>-0.20876805109150001</v>
      </c>
      <c r="E4479" s="7">
        <v>-0.15025970117846699</v>
      </c>
      <c r="G4479" s="7">
        <v>75</v>
      </c>
      <c r="H4479" s="7">
        <v>45</v>
      </c>
      <c r="I4479" s="7">
        <v>-0.20760748566965001</v>
      </c>
      <c r="J4479" s="7">
        <v>-0.20128933623054099</v>
      </c>
    </row>
    <row r="4480" spans="2:10" x14ac:dyDescent="0.2">
      <c r="B4480" s="7">
        <v>76</v>
      </c>
      <c r="C4480" s="7">
        <v>45</v>
      </c>
      <c r="D4480" s="7">
        <v>8.8608116497574906E-3</v>
      </c>
      <c r="E4480" s="7">
        <v>1.5902479998757699E-2</v>
      </c>
      <c r="G4480" s="7">
        <v>76</v>
      </c>
      <c r="H4480" s="7">
        <v>45</v>
      </c>
      <c r="I4480" s="7">
        <v>9.0350215307211101E-3</v>
      </c>
      <c r="J4480" s="7">
        <v>3.2190417313101301E-2</v>
      </c>
    </row>
    <row r="4481" spans="2:10" x14ac:dyDescent="0.2">
      <c r="B4481" s="7">
        <v>77</v>
      </c>
      <c r="C4481" s="7">
        <v>45</v>
      </c>
      <c r="D4481" s="7">
        <v>-2.14609336043434E-2</v>
      </c>
      <c r="E4481" s="7">
        <v>4.0336330308294401E-2</v>
      </c>
      <c r="G4481" s="7">
        <v>77</v>
      </c>
      <c r="H4481" s="7">
        <v>45</v>
      </c>
      <c r="I4481" s="7">
        <v>-2.05936384998253E-2</v>
      </c>
      <c r="J4481" s="7">
        <v>-2.2614329168069599E-2</v>
      </c>
    </row>
    <row r="4482" spans="2:10" x14ac:dyDescent="0.2">
      <c r="B4482" s="7">
        <v>78</v>
      </c>
      <c r="C4482" s="7">
        <v>45</v>
      </c>
      <c r="D4482" s="7">
        <v>0.25634934618779098</v>
      </c>
      <c r="E4482" s="7">
        <v>8.7934917902009205E-2</v>
      </c>
      <c r="G4482" s="7">
        <v>78</v>
      </c>
      <c r="H4482" s="7">
        <v>45</v>
      </c>
      <c r="I4482" s="7">
        <v>0.25286656160392201</v>
      </c>
      <c r="J4482" s="7">
        <v>0.10359464587625999</v>
      </c>
    </row>
    <row r="4483" spans="2:10" x14ac:dyDescent="0.2">
      <c r="B4483" s="7">
        <v>79</v>
      </c>
      <c r="C4483" s="7">
        <v>45</v>
      </c>
      <c r="D4483" s="7">
        <v>1.3459311745538801E-2</v>
      </c>
      <c r="E4483" s="7">
        <v>5.4899419299292901E-2</v>
      </c>
      <c r="G4483" s="7">
        <v>79</v>
      </c>
      <c r="H4483" s="7">
        <v>45</v>
      </c>
      <c r="I4483" s="7">
        <v>1.34692295428014E-2</v>
      </c>
      <c r="J4483" s="7">
        <v>5.5563901415174803E-2</v>
      </c>
    </row>
    <row r="4484" spans="2:10" x14ac:dyDescent="0.2">
      <c r="B4484" s="7">
        <v>80</v>
      </c>
      <c r="C4484" s="7">
        <v>45</v>
      </c>
      <c r="D4484" s="7">
        <v>-6.0542865552921703E-2</v>
      </c>
      <c r="E4484" s="7">
        <v>0.127635549859308</v>
      </c>
      <c r="G4484" s="7">
        <v>80</v>
      </c>
      <c r="H4484" s="7">
        <v>45</v>
      </c>
      <c r="I4484" s="7">
        <v>-5.9434953319828003E-2</v>
      </c>
      <c r="J4484" s="7">
        <v>-7.6887078967352807E-2</v>
      </c>
    </row>
    <row r="4485" spans="2:10" x14ac:dyDescent="0.2">
      <c r="B4485" s="7">
        <v>81</v>
      </c>
      <c r="C4485" s="7">
        <v>45</v>
      </c>
      <c r="D4485" s="7">
        <v>2.55337168839187E-2</v>
      </c>
      <c r="E4485" s="7">
        <v>3.6272816646185597E-2</v>
      </c>
      <c r="G4485" s="7">
        <v>81</v>
      </c>
      <c r="H4485" s="7">
        <v>45</v>
      </c>
      <c r="I4485" s="7">
        <v>2.5553904021057498E-2</v>
      </c>
      <c r="J4485" s="7">
        <v>-0.10087440635035</v>
      </c>
    </row>
    <row r="4486" spans="2:10" x14ac:dyDescent="0.2">
      <c r="B4486" s="7">
        <v>82</v>
      </c>
      <c r="C4486" s="7">
        <v>45</v>
      </c>
      <c r="D4486" s="7">
        <v>-3.1799496970137398E-2</v>
      </c>
      <c r="E4486" s="7">
        <v>-7.7965030381062003E-3</v>
      </c>
      <c r="G4486" s="7">
        <v>82</v>
      </c>
      <c r="H4486" s="7">
        <v>45</v>
      </c>
      <c r="I4486" s="7">
        <v>-3.0905958482065898E-2</v>
      </c>
      <c r="J4486" s="7">
        <v>-8.2416735018355797E-3</v>
      </c>
    </row>
    <row r="4487" spans="2:10" x14ac:dyDescent="0.2">
      <c r="B4487" s="7">
        <v>83</v>
      </c>
      <c r="C4487" s="7">
        <v>45</v>
      </c>
      <c r="D4487" s="7">
        <v>-8.0791224469850306E-2</v>
      </c>
      <c r="E4487" s="7">
        <v>4.6946547086257296E-3</v>
      </c>
      <c r="G4487" s="7">
        <v>83</v>
      </c>
      <c r="H4487" s="7">
        <v>45</v>
      </c>
      <c r="I4487" s="7">
        <v>-8.0621316506883603E-2</v>
      </c>
      <c r="J4487" s="7">
        <v>-5.2660162837893799E-2</v>
      </c>
    </row>
    <row r="4488" spans="2:10" x14ac:dyDescent="0.2">
      <c r="B4488" s="7">
        <v>84</v>
      </c>
      <c r="C4488" s="7">
        <v>45</v>
      </c>
      <c r="D4488" s="7">
        <v>2.2728876178982602E-2</v>
      </c>
      <c r="E4488" s="7">
        <v>-1.2975380151345899E-2</v>
      </c>
      <c r="G4488" s="7">
        <v>84</v>
      </c>
      <c r="H4488" s="7">
        <v>45</v>
      </c>
      <c r="I4488" s="7">
        <v>2.2846037043262199E-2</v>
      </c>
      <c r="J4488" s="7">
        <v>3.7683497822394302E-2</v>
      </c>
    </row>
    <row r="4489" spans="2:10" x14ac:dyDescent="0.2">
      <c r="B4489" s="7">
        <v>85</v>
      </c>
      <c r="C4489" s="7">
        <v>45</v>
      </c>
      <c r="D4489" s="7">
        <v>5.00845610632457E-2</v>
      </c>
      <c r="E4489" s="7">
        <v>9.6512723714681697E-2</v>
      </c>
      <c r="G4489" s="7">
        <v>85</v>
      </c>
      <c r="H4489" s="7">
        <v>45</v>
      </c>
      <c r="I4489" s="7">
        <v>4.98103558159659E-2</v>
      </c>
      <c r="J4489" s="7">
        <v>3.2548780627918099E-2</v>
      </c>
    </row>
    <row r="4490" spans="2:10" x14ac:dyDescent="0.2">
      <c r="B4490" s="7">
        <v>86</v>
      </c>
      <c r="C4490" s="7">
        <v>45</v>
      </c>
      <c r="D4490" s="7">
        <v>2.97717624543665E-2</v>
      </c>
      <c r="E4490" s="7">
        <v>0.126827095484982</v>
      </c>
      <c r="G4490" s="7">
        <v>86</v>
      </c>
      <c r="H4490" s="7">
        <v>45</v>
      </c>
      <c r="I4490" s="7">
        <v>2.9771883371731499E-2</v>
      </c>
      <c r="J4490" s="7">
        <v>3.1317342215285003E-2</v>
      </c>
    </row>
    <row r="4491" spans="2:10" x14ac:dyDescent="0.2">
      <c r="B4491" s="7">
        <v>87</v>
      </c>
      <c r="C4491" s="7">
        <v>45</v>
      </c>
      <c r="D4491" s="7">
        <v>-5.6190428774414202E-3</v>
      </c>
      <c r="E4491" s="7">
        <v>5.7130374946955997E-2</v>
      </c>
      <c r="G4491" s="7">
        <v>87</v>
      </c>
      <c r="H4491" s="7">
        <v>45</v>
      </c>
      <c r="I4491" s="7">
        <v>-5.1021145316507699E-3</v>
      </c>
      <c r="J4491" s="7">
        <v>2.1921308038329802E-2</v>
      </c>
    </row>
    <row r="4492" spans="2:10" x14ac:dyDescent="0.2">
      <c r="B4492" s="7">
        <v>88</v>
      </c>
      <c r="C4492" s="7">
        <v>45</v>
      </c>
      <c r="D4492" s="7">
        <v>-5.7950252392817703E-3</v>
      </c>
      <c r="E4492" s="7">
        <v>3.5190167645080102E-2</v>
      </c>
      <c r="G4492" s="7">
        <v>88</v>
      </c>
      <c r="H4492" s="7">
        <v>45</v>
      </c>
      <c r="I4492" s="7">
        <v>-5.5337622426918599E-3</v>
      </c>
      <c r="J4492" s="7">
        <v>-2.1631318941681198E-2</v>
      </c>
    </row>
    <row r="4493" spans="2:10" x14ac:dyDescent="0.2">
      <c r="B4493" s="7">
        <v>89</v>
      </c>
      <c r="C4493" s="7">
        <v>45</v>
      </c>
      <c r="D4493" s="7">
        <v>-9.4189974462974405E-2</v>
      </c>
      <c r="E4493" s="7">
        <v>-7.0899891544012703E-2</v>
      </c>
      <c r="G4493" s="7">
        <v>89</v>
      </c>
      <c r="H4493" s="7">
        <v>45</v>
      </c>
      <c r="I4493" s="7">
        <v>-9.3560755073449201E-2</v>
      </c>
      <c r="J4493" s="7">
        <v>-8.9789084150693199E-2</v>
      </c>
    </row>
    <row r="4494" spans="2:10" x14ac:dyDescent="0.2">
      <c r="B4494" s="7">
        <v>90</v>
      </c>
      <c r="C4494" s="7">
        <v>45</v>
      </c>
      <c r="D4494" s="7">
        <v>2.9921728077660199E-2</v>
      </c>
      <c r="E4494" s="7">
        <v>1.46753713391075E-2</v>
      </c>
      <c r="G4494" s="7">
        <v>90</v>
      </c>
      <c r="H4494" s="7">
        <v>45</v>
      </c>
      <c r="I4494" s="7">
        <v>2.9966832360257101E-2</v>
      </c>
      <c r="J4494" s="7">
        <v>3.1021577722629701E-2</v>
      </c>
    </row>
    <row r="4495" spans="2:10" x14ac:dyDescent="0.2">
      <c r="B4495" s="7">
        <v>91</v>
      </c>
      <c r="C4495" s="7">
        <v>45</v>
      </c>
      <c r="D4495" s="7">
        <v>1.08908139874639E-2</v>
      </c>
      <c r="E4495" s="7">
        <v>-3.3893325024365599E-3</v>
      </c>
      <c r="G4495" s="7">
        <v>91</v>
      </c>
      <c r="H4495" s="7">
        <v>45</v>
      </c>
      <c r="I4495" s="7">
        <v>1.1047672537994701E-2</v>
      </c>
      <c r="J4495" s="7">
        <v>9.9098522194349704E-3</v>
      </c>
    </row>
    <row r="4496" spans="2:10" x14ac:dyDescent="0.2">
      <c r="B4496" s="7">
        <v>92</v>
      </c>
      <c r="C4496" s="7">
        <v>45</v>
      </c>
      <c r="D4496" s="7">
        <v>-4.5869916803793501E-2</v>
      </c>
      <c r="E4496" s="7">
        <v>0.10674239319045301</v>
      </c>
      <c r="G4496" s="7">
        <v>92</v>
      </c>
      <c r="H4496" s="7">
        <v>45</v>
      </c>
      <c r="I4496" s="7">
        <v>-4.5000343460568401E-2</v>
      </c>
      <c r="J4496" s="7">
        <v>2.8780329106822902E-2</v>
      </c>
    </row>
    <row r="4497" spans="2:10" x14ac:dyDescent="0.2">
      <c r="B4497" s="7">
        <v>93</v>
      </c>
      <c r="C4497" s="7">
        <v>45</v>
      </c>
      <c r="D4497" s="7">
        <v>0.11714606444183601</v>
      </c>
      <c r="E4497" s="7">
        <v>6.5519589762113001E-2</v>
      </c>
      <c r="G4497" s="7">
        <v>93</v>
      </c>
      <c r="H4497" s="7">
        <v>45</v>
      </c>
      <c r="I4497" s="7">
        <v>0.115827024616988</v>
      </c>
      <c r="J4497" s="7">
        <v>0.116890441295899</v>
      </c>
    </row>
    <row r="4498" spans="2:10" x14ac:dyDescent="0.2">
      <c r="B4498" s="7">
        <v>94</v>
      </c>
      <c r="C4498" s="7">
        <v>45</v>
      </c>
      <c r="D4498" s="7">
        <v>-2.0645821284333002E-3</v>
      </c>
      <c r="E4498" s="7">
        <v>0.11152847476331799</v>
      </c>
      <c r="G4498" s="7">
        <v>94</v>
      </c>
      <c r="H4498" s="7">
        <v>45</v>
      </c>
      <c r="I4498" s="7">
        <v>-1.60531484019799E-3</v>
      </c>
      <c r="J4498" s="7">
        <v>-1.44039340108311E-2</v>
      </c>
    </row>
    <row r="4499" spans="2:10" x14ac:dyDescent="0.2">
      <c r="B4499" s="7">
        <v>95</v>
      </c>
      <c r="C4499" s="7">
        <v>45</v>
      </c>
      <c r="D4499" s="7">
        <v>-6.8780995516151605E-2</v>
      </c>
      <c r="E4499" s="7">
        <v>-6.1321517524179497E-2</v>
      </c>
      <c r="G4499" s="7">
        <v>95</v>
      </c>
      <c r="H4499" s="7">
        <v>45</v>
      </c>
      <c r="I4499" s="7">
        <v>-6.8031767176892202E-2</v>
      </c>
      <c r="J4499" s="7">
        <v>-0.108999079178284</v>
      </c>
    </row>
    <row r="4500" spans="2:10" x14ac:dyDescent="0.2">
      <c r="B4500" s="7">
        <v>96</v>
      </c>
      <c r="C4500" s="7">
        <v>45</v>
      </c>
      <c r="D4500" s="7">
        <v>1.7299331362039499E-3</v>
      </c>
      <c r="E4500" s="7">
        <v>5.6963063773061203E-3</v>
      </c>
      <c r="G4500" s="7">
        <v>96</v>
      </c>
      <c r="H4500" s="7">
        <v>45</v>
      </c>
      <c r="I4500" s="7">
        <v>1.97872993930481E-3</v>
      </c>
      <c r="J4500" s="7">
        <v>-1.7021295075954498E-2</v>
      </c>
    </row>
    <row r="4501" spans="2:10" x14ac:dyDescent="0.2">
      <c r="B4501" s="7">
        <v>97</v>
      </c>
      <c r="C4501" s="7">
        <v>45</v>
      </c>
      <c r="D4501" s="7">
        <v>1.82342709912806E-2</v>
      </c>
      <c r="E4501" s="7">
        <v>4.3011561029937098E-2</v>
      </c>
      <c r="G4501" s="7">
        <v>97</v>
      </c>
      <c r="H4501" s="7">
        <v>45</v>
      </c>
      <c r="I4501" s="7">
        <v>1.8385861209232201E-2</v>
      </c>
      <c r="J4501" s="7">
        <v>2.17084785195478E-2</v>
      </c>
    </row>
    <row r="4502" spans="2:10" x14ac:dyDescent="0.2">
      <c r="B4502" s="7">
        <v>98</v>
      </c>
      <c r="C4502" s="7">
        <v>45</v>
      </c>
      <c r="D4502" s="7">
        <v>0.10319642281517399</v>
      </c>
      <c r="E4502" s="7">
        <v>-2.54717345718092E-2</v>
      </c>
      <c r="G4502" s="7">
        <v>98</v>
      </c>
      <c r="H4502" s="7">
        <v>45</v>
      </c>
      <c r="I4502" s="7">
        <v>0.103507846581664</v>
      </c>
      <c r="J4502" s="7">
        <v>2.26229659754917E-2</v>
      </c>
    </row>
    <row r="4503" spans="2:10" x14ac:dyDescent="0.2">
      <c r="B4503" s="7">
        <v>99</v>
      </c>
      <c r="C4503" s="7">
        <v>45</v>
      </c>
      <c r="D4503" s="7">
        <v>1.51480443423893E-2</v>
      </c>
      <c r="E4503" s="7">
        <v>-5.3789327369747397E-2</v>
      </c>
      <c r="G4503" s="7">
        <v>99</v>
      </c>
      <c r="H4503" s="7">
        <v>45</v>
      </c>
      <c r="I4503" s="7">
        <v>1.53824668754936E-2</v>
      </c>
      <c r="J4503" s="7">
        <v>-2.8309194867647498E-2</v>
      </c>
    </row>
    <row r="4504" spans="2:10" x14ac:dyDescent="0.2">
      <c r="B4504" s="7">
        <v>100</v>
      </c>
      <c r="C4504" s="7">
        <v>45</v>
      </c>
      <c r="D4504" s="7">
        <v>1.4853559407653099E-2</v>
      </c>
      <c r="E4504" s="7">
        <v>-6.1968506984317901E-3</v>
      </c>
      <c r="G4504" s="7">
        <v>100</v>
      </c>
      <c r="H4504" s="7">
        <v>45</v>
      </c>
      <c r="I4504" s="7">
        <v>1.50737684973077E-2</v>
      </c>
      <c r="J4504" s="7">
        <v>-3.5740913940745897E-2</v>
      </c>
    </row>
    <row r="4505" spans="2:10" x14ac:dyDescent="0.2">
      <c r="B4505" s="7">
        <v>1</v>
      </c>
      <c r="C4505" s="7">
        <v>46</v>
      </c>
      <c r="D4505" s="7">
        <v>-4.4048940566743702E-2</v>
      </c>
      <c r="E4505" s="7">
        <v>-9.9351087878385896E-2</v>
      </c>
      <c r="G4505" s="7">
        <v>1</v>
      </c>
      <c r="H4505" s="7">
        <v>46</v>
      </c>
      <c r="I4505" s="7">
        <v>-4.3973382402867002E-2</v>
      </c>
      <c r="J4505" s="7">
        <v>2.4294914371906499E-2</v>
      </c>
    </row>
    <row r="4506" spans="2:10" x14ac:dyDescent="0.2">
      <c r="B4506" s="7">
        <v>2</v>
      </c>
      <c r="C4506" s="7">
        <v>46</v>
      </c>
      <c r="D4506" s="7">
        <v>0.10310202436264</v>
      </c>
      <c r="E4506" s="7">
        <v>0.181712642302714</v>
      </c>
      <c r="G4506" s="7">
        <v>2</v>
      </c>
      <c r="H4506" s="7">
        <v>46</v>
      </c>
      <c r="I4506" s="7">
        <v>0.10174715978018301</v>
      </c>
      <c r="J4506" s="7">
        <v>0.11606447552690601</v>
      </c>
    </row>
    <row r="4507" spans="2:10" x14ac:dyDescent="0.2">
      <c r="B4507" s="7">
        <v>3</v>
      </c>
      <c r="C4507" s="7">
        <v>46</v>
      </c>
      <c r="D4507" s="7">
        <v>2.07010735722797E-2</v>
      </c>
      <c r="E4507" s="7">
        <v>2.2230007469365098E-2</v>
      </c>
      <c r="G4507" s="7">
        <v>3</v>
      </c>
      <c r="H4507" s="7">
        <v>46</v>
      </c>
      <c r="I4507" s="7">
        <v>2.0365046705021199E-2</v>
      </c>
      <c r="J4507" s="7">
        <v>-0.14160237061556299</v>
      </c>
    </row>
    <row r="4508" spans="2:10" x14ac:dyDescent="0.2">
      <c r="B4508" s="7">
        <v>4</v>
      </c>
      <c r="C4508" s="7">
        <v>46</v>
      </c>
      <c r="D4508" s="7">
        <v>-2.6136573516458501E-2</v>
      </c>
      <c r="E4508" s="7">
        <v>-7.3047586067254101E-3</v>
      </c>
      <c r="G4508" s="7">
        <v>4</v>
      </c>
      <c r="H4508" s="7">
        <v>46</v>
      </c>
      <c r="I4508" s="7">
        <v>-2.5155191037597099E-2</v>
      </c>
      <c r="J4508" s="7">
        <v>-1.22587895384685E-2</v>
      </c>
    </row>
    <row r="4509" spans="2:10" x14ac:dyDescent="0.2">
      <c r="B4509" s="7">
        <v>5</v>
      </c>
      <c r="C4509" s="7">
        <v>46</v>
      </c>
      <c r="D4509" s="7">
        <v>1.65427485574821E-3</v>
      </c>
      <c r="E4509" s="7">
        <v>-0.13177612440318001</v>
      </c>
      <c r="G4509" s="7">
        <v>5</v>
      </c>
      <c r="H4509" s="7">
        <v>46</v>
      </c>
      <c r="I4509" s="7">
        <v>1.9832557766470398E-3</v>
      </c>
      <c r="J4509" s="7">
        <v>-5.7772712154101798E-2</v>
      </c>
    </row>
    <row r="4510" spans="2:10" x14ac:dyDescent="0.2">
      <c r="B4510" s="7">
        <v>6</v>
      </c>
      <c r="C4510" s="7">
        <v>46</v>
      </c>
      <c r="D4510" s="7">
        <v>-0.113300695596426</v>
      </c>
      <c r="E4510" s="7">
        <v>-4.2230843766539301E-2</v>
      </c>
      <c r="G4510" s="7">
        <v>6</v>
      </c>
      <c r="H4510" s="7">
        <v>46</v>
      </c>
      <c r="I4510" s="7">
        <v>-0.110516580974204</v>
      </c>
      <c r="J4510" s="7">
        <v>-4.2592687257313203E-2</v>
      </c>
    </row>
    <row r="4511" spans="2:10" x14ac:dyDescent="0.2">
      <c r="B4511" s="7">
        <v>7</v>
      </c>
      <c r="C4511" s="7">
        <v>46</v>
      </c>
      <c r="D4511" s="7">
        <v>8.1589299533314702E-2</v>
      </c>
      <c r="E4511" s="7">
        <v>0.163576850335067</v>
      </c>
      <c r="G4511" s="7">
        <v>7</v>
      </c>
      <c r="H4511" s="7">
        <v>46</v>
      </c>
      <c r="I4511" s="7">
        <v>7.9651184235261005E-2</v>
      </c>
      <c r="J4511" s="7">
        <v>7.1432890932337401E-2</v>
      </c>
    </row>
    <row r="4512" spans="2:10" x14ac:dyDescent="0.2">
      <c r="B4512" s="7">
        <v>8</v>
      </c>
      <c r="C4512" s="7">
        <v>46</v>
      </c>
      <c r="D4512" s="7">
        <v>4.5059503142209897E-2</v>
      </c>
      <c r="E4512" s="7">
        <v>6.4067643222104606E-2</v>
      </c>
      <c r="G4512" s="7">
        <v>8</v>
      </c>
      <c r="H4512" s="7">
        <v>46</v>
      </c>
      <c r="I4512" s="7">
        <v>4.4519807285240597E-2</v>
      </c>
      <c r="J4512" s="7">
        <v>7.4827710564978403E-2</v>
      </c>
    </row>
    <row r="4513" spans="2:10" x14ac:dyDescent="0.2">
      <c r="B4513" s="7">
        <v>9</v>
      </c>
      <c r="C4513" s="7">
        <v>46</v>
      </c>
      <c r="D4513" s="7">
        <v>-0.19726171150893301</v>
      </c>
      <c r="E4513" s="7">
        <v>-5.6747062505193603E-2</v>
      </c>
      <c r="G4513" s="7">
        <v>9</v>
      </c>
      <c r="H4513" s="7">
        <v>46</v>
      </c>
      <c r="I4513" s="7">
        <v>-0.19329470932008599</v>
      </c>
      <c r="J4513" s="7">
        <v>-3.0176880243549999E-2</v>
      </c>
    </row>
    <row r="4514" spans="2:10" x14ac:dyDescent="0.2">
      <c r="B4514" s="7">
        <v>10</v>
      </c>
      <c r="C4514" s="7">
        <v>46</v>
      </c>
      <c r="D4514" s="7">
        <v>-8.7684956229534095E-2</v>
      </c>
      <c r="E4514" s="7">
        <v>1.57132300542626E-2</v>
      </c>
      <c r="G4514" s="7">
        <v>10</v>
      </c>
      <c r="H4514" s="7">
        <v>46</v>
      </c>
      <c r="I4514" s="7">
        <v>-8.5834240941835602E-2</v>
      </c>
      <c r="J4514" s="7">
        <v>-0.115274254499753</v>
      </c>
    </row>
    <row r="4515" spans="2:10" x14ac:dyDescent="0.2">
      <c r="B4515" s="7">
        <v>11</v>
      </c>
      <c r="C4515" s="7">
        <v>46</v>
      </c>
      <c r="D4515" s="7">
        <v>-6.10207308151791E-2</v>
      </c>
      <c r="E4515" s="7">
        <v>-6.9657219573993998E-2</v>
      </c>
      <c r="G4515" s="7">
        <v>11</v>
      </c>
      <c r="H4515" s="7">
        <v>46</v>
      </c>
      <c r="I4515" s="7">
        <v>-5.8986668508340202E-2</v>
      </c>
      <c r="J4515" s="7">
        <v>-0.174531679145145</v>
      </c>
    </row>
    <row r="4516" spans="2:10" x14ac:dyDescent="0.2">
      <c r="B4516" s="7">
        <v>12</v>
      </c>
      <c r="C4516" s="7">
        <v>46</v>
      </c>
      <c r="D4516" s="7">
        <v>-1.2647914882796501E-2</v>
      </c>
      <c r="E4516" s="7">
        <v>-2.3187779674502799E-2</v>
      </c>
      <c r="G4516" s="7">
        <v>12</v>
      </c>
      <c r="H4516" s="7">
        <v>46</v>
      </c>
      <c r="I4516" s="7">
        <v>-1.2089674437477899E-2</v>
      </c>
      <c r="J4516" s="7">
        <v>3.3989915073353999E-2</v>
      </c>
    </row>
    <row r="4517" spans="2:10" x14ac:dyDescent="0.2">
      <c r="B4517" s="7">
        <v>13</v>
      </c>
      <c r="C4517" s="7">
        <v>46</v>
      </c>
      <c r="D4517" s="7">
        <v>2.4075296411965E-2</v>
      </c>
      <c r="E4517" s="7">
        <v>-3.4319647979126301E-3</v>
      </c>
      <c r="G4517" s="7">
        <v>13</v>
      </c>
      <c r="H4517" s="7">
        <v>46</v>
      </c>
      <c r="I4517" s="7">
        <v>2.41542435855822E-2</v>
      </c>
      <c r="J4517" s="7">
        <v>-0.11050136397906</v>
      </c>
    </row>
    <row r="4518" spans="2:10" x14ac:dyDescent="0.2">
      <c r="B4518" s="7">
        <v>14</v>
      </c>
      <c r="C4518" s="7">
        <v>46</v>
      </c>
      <c r="D4518" s="7">
        <v>-0.112517568863392</v>
      </c>
      <c r="E4518" s="7">
        <v>-0.12578920379199399</v>
      </c>
      <c r="G4518" s="7">
        <v>14</v>
      </c>
      <c r="H4518" s="7">
        <v>46</v>
      </c>
      <c r="I4518" s="7">
        <v>-0.11088420413877401</v>
      </c>
      <c r="J4518" s="7">
        <v>-0.17413603266344399</v>
      </c>
    </row>
    <row r="4519" spans="2:10" x14ac:dyDescent="0.2">
      <c r="B4519" s="7">
        <v>15</v>
      </c>
      <c r="C4519" s="7">
        <v>46</v>
      </c>
      <c r="D4519" s="7">
        <v>-0.110187815396053</v>
      </c>
      <c r="E4519" s="7">
        <v>-1.44066280441351E-2</v>
      </c>
      <c r="G4519" s="7">
        <v>15</v>
      </c>
      <c r="H4519" s="7">
        <v>46</v>
      </c>
      <c r="I4519" s="7">
        <v>-0.109014113329694</v>
      </c>
      <c r="J4519" s="7">
        <v>-8.0553648225434302E-2</v>
      </c>
    </row>
    <row r="4520" spans="2:10" x14ac:dyDescent="0.2">
      <c r="B4520" s="7">
        <v>16</v>
      </c>
      <c r="C4520" s="7">
        <v>46</v>
      </c>
      <c r="D4520" s="7">
        <v>-5.2904239586825802E-2</v>
      </c>
      <c r="E4520" s="7">
        <v>-4.31648545060224E-2</v>
      </c>
      <c r="G4520" s="7">
        <v>16</v>
      </c>
      <c r="H4520" s="7">
        <v>46</v>
      </c>
      <c r="I4520" s="7">
        <v>-5.2452565106902299E-2</v>
      </c>
      <c r="J4520" s="7">
        <v>-0.116628240696536</v>
      </c>
    </row>
    <row r="4521" spans="2:10" x14ac:dyDescent="0.2">
      <c r="B4521" s="7">
        <v>17</v>
      </c>
      <c r="C4521" s="7">
        <v>46</v>
      </c>
      <c r="D4521" s="7">
        <v>-6.3906250325030306E-2</v>
      </c>
      <c r="E4521" s="7">
        <v>9.2652997925073404E-3</v>
      </c>
      <c r="G4521" s="7">
        <v>17</v>
      </c>
      <c r="H4521" s="7">
        <v>46</v>
      </c>
      <c r="I4521" s="7">
        <v>-6.2799379081578593E-2</v>
      </c>
      <c r="J4521" s="7">
        <v>-3.4328194343912002E-2</v>
      </c>
    </row>
    <row r="4522" spans="2:10" x14ac:dyDescent="0.2">
      <c r="B4522" s="7">
        <v>18</v>
      </c>
      <c r="C4522" s="7">
        <v>46</v>
      </c>
      <c r="D4522" s="7">
        <v>-2.92008306518436E-2</v>
      </c>
      <c r="E4522" s="7">
        <v>-4.3273773416939498E-2</v>
      </c>
      <c r="G4522" s="7">
        <v>18</v>
      </c>
      <c r="H4522" s="7">
        <v>46</v>
      </c>
      <c r="I4522" s="7">
        <v>-2.7479896846264399E-2</v>
      </c>
      <c r="J4522" s="7">
        <v>4.27574147709429E-2</v>
      </c>
    </row>
    <row r="4523" spans="2:10" x14ac:dyDescent="0.2">
      <c r="B4523" s="7">
        <v>19</v>
      </c>
      <c r="C4523" s="7">
        <v>46</v>
      </c>
      <c r="D4523" s="7">
        <v>-0.11325460685932499</v>
      </c>
      <c r="E4523" s="7">
        <v>-5.1955383504047603E-3</v>
      </c>
      <c r="G4523" s="7">
        <v>19</v>
      </c>
      <c r="H4523" s="7">
        <v>46</v>
      </c>
      <c r="I4523" s="7">
        <v>-0.110788185745418</v>
      </c>
      <c r="J4523" s="7">
        <v>7.7378391345355596E-2</v>
      </c>
    </row>
    <row r="4524" spans="2:10" x14ac:dyDescent="0.2">
      <c r="B4524" s="7">
        <v>20</v>
      </c>
      <c r="C4524" s="7">
        <v>46</v>
      </c>
      <c r="D4524" s="7">
        <v>1.6286215139099398E-2</v>
      </c>
      <c r="E4524" s="7">
        <v>3.3914532017886899E-3</v>
      </c>
      <c r="G4524" s="7">
        <v>20</v>
      </c>
      <c r="H4524" s="7">
        <v>46</v>
      </c>
      <c r="I4524" s="7">
        <v>1.61466827512609E-2</v>
      </c>
      <c r="J4524" s="7">
        <v>-1.0567205070024101E-2</v>
      </c>
    </row>
    <row r="4525" spans="2:10" x14ac:dyDescent="0.2">
      <c r="B4525" s="7">
        <v>21</v>
      </c>
      <c r="C4525" s="7">
        <v>46</v>
      </c>
      <c r="D4525" s="7">
        <v>3.7440229067010798E-2</v>
      </c>
      <c r="E4525" s="7">
        <v>-6.30824396795511E-2</v>
      </c>
      <c r="G4525" s="7">
        <v>21</v>
      </c>
      <c r="H4525" s="7">
        <v>46</v>
      </c>
      <c r="I4525" s="7">
        <v>3.7268726012118898E-2</v>
      </c>
      <c r="J4525" s="7">
        <v>7.2830294608863299E-3</v>
      </c>
    </row>
    <row r="4526" spans="2:10" x14ac:dyDescent="0.2">
      <c r="B4526" s="7">
        <v>22</v>
      </c>
      <c r="C4526" s="7">
        <v>46</v>
      </c>
      <c r="D4526" s="7">
        <v>7.9717839887187801E-3</v>
      </c>
      <c r="E4526" s="7">
        <v>-2.45549302235579E-2</v>
      </c>
      <c r="G4526" s="7">
        <v>22</v>
      </c>
      <c r="H4526" s="7">
        <v>46</v>
      </c>
      <c r="I4526" s="7">
        <v>8.1444593467851992E-3</v>
      </c>
      <c r="J4526" s="7">
        <v>3.26758562938885E-2</v>
      </c>
    </row>
    <row r="4527" spans="2:10" x14ac:dyDescent="0.2">
      <c r="B4527" s="7">
        <v>23</v>
      </c>
      <c r="C4527" s="7">
        <v>46</v>
      </c>
      <c r="D4527" s="7">
        <v>1.8292964065391701E-2</v>
      </c>
      <c r="E4527" s="7">
        <v>-7.6483124489090703E-4</v>
      </c>
      <c r="G4527" s="7">
        <v>23</v>
      </c>
      <c r="H4527" s="7">
        <v>46</v>
      </c>
      <c r="I4527" s="7">
        <v>1.84858325462081E-2</v>
      </c>
      <c r="J4527" s="7">
        <v>2.4344908588808799E-2</v>
      </c>
    </row>
    <row r="4528" spans="2:10" x14ac:dyDescent="0.2">
      <c r="B4528" s="7">
        <v>24</v>
      </c>
      <c r="C4528" s="7">
        <v>46</v>
      </c>
      <c r="D4528" s="7">
        <v>-0.111629977748574</v>
      </c>
      <c r="E4528" s="7">
        <v>-0.10115441609996099</v>
      </c>
      <c r="G4528" s="7">
        <v>24</v>
      </c>
      <c r="H4528" s="7">
        <v>46</v>
      </c>
      <c r="I4528" s="7">
        <v>-0.10791876449356599</v>
      </c>
      <c r="J4528" s="7">
        <v>1.8483088447443799E-2</v>
      </c>
    </row>
    <row r="4529" spans="2:10" x14ac:dyDescent="0.2">
      <c r="B4529" s="7">
        <v>25</v>
      </c>
      <c r="C4529" s="7">
        <v>46</v>
      </c>
      <c r="D4529" s="7">
        <v>7.7379232086611793E-2</v>
      </c>
      <c r="E4529" s="7">
        <v>6.38686674004081E-2</v>
      </c>
      <c r="G4529" s="7">
        <v>25</v>
      </c>
      <c r="H4529" s="7">
        <v>46</v>
      </c>
      <c r="I4529" s="7">
        <v>7.6013954842602899E-2</v>
      </c>
      <c r="J4529" s="7">
        <v>-3.8229332878021403E-2</v>
      </c>
    </row>
    <row r="4530" spans="2:10" x14ac:dyDescent="0.2">
      <c r="B4530" s="7">
        <v>26</v>
      </c>
      <c r="C4530" s="7">
        <v>46</v>
      </c>
      <c r="D4530" s="7">
        <v>-8.0565326603302595E-2</v>
      </c>
      <c r="E4530" s="7">
        <v>-1.1686542005309201E-3</v>
      </c>
      <c r="G4530" s="7">
        <v>26</v>
      </c>
      <c r="H4530" s="7">
        <v>46</v>
      </c>
      <c r="I4530" s="7">
        <v>-7.8641913423119505E-2</v>
      </c>
      <c r="J4530" s="7">
        <v>-3.1594059710428703E-2</v>
      </c>
    </row>
    <row r="4531" spans="2:10" x14ac:dyDescent="0.2">
      <c r="B4531" s="7">
        <v>27</v>
      </c>
      <c r="C4531" s="7">
        <v>46</v>
      </c>
      <c r="D4531" s="7">
        <v>-5.4475247213666499E-2</v>
      </c>
      <c r="E4531" s="7">
        <v>4.8706172891233898E-2</v>
      </c>
      <c r="G4531" s="7">
        <v>27</v>
      </c>
      <c r="H4531" s="7">
        <v>46</v>
      </c>
      <c r="I4531" s="7">
        <v>-5.3445174386204101E-2</v>
      </c>
      <c r="J4531" s="7">
        <v>-6.8147634176117605E-2</v>
      </c>
    </row>
    <row r="4532" spans="2:10" x14ac:dyDescent="0.2">
      <c r="B4532" s="7">
        <v>28</v>
      </c>
      <c r="C4532" s="7">
        <v>46</v>
      </c>
      <c r="D4532" s="7">
        <v>-0.144652283509908</v>
      </c>
      <c r="E4532" s="7">
        <v>-0.19722194075927199</v>
      </c>
      <c r="G4532" s="7">
        <v>28</v>
      </c>
      <c r="H4532" s="7">
        <v>46</v>
      </c>
      <c r="I4532" s="7">
        <v>-0.14682789288051101</v>
      </c>
      <c r="J4532" s="7">
        <v>-8.8604118124919806E-2</v>
      </c>
    </row>
    <row r="4533" spans="2:10" x14ac:dyDescent="0.2">
      <c r="B4533" s="7">
        <v>29</v>
      </c>
      <c r="C4533" s="7">
        <v>46</v>
      </c>
      <c r="D4533" s="7">
        <v>-0.101567530392392</v>
      </c>
      <c r="E4533" s="7">
        <v>-8.1308221125805602E-2</v>
      </c>
      <c r="G4533" s="7">
        <v>29</v>
      </c>
      <c r="H4533" s="7">
        <v>46</v>
      </c>
      <c r="I4533" s="7">
        <v>-9.7317217441705794E-2</v>
      </c>
      <c r="J4533" s="7">
        <v>5.3102640382276099E-2</v>
      </c>
    </row>
    <row r="4534" spans="2:10" x14ac:dyDescent="0.2">
      <c r="B4534" s="7">
        <v>30</v>
      </c>
      <c r="C4534" s="7">
        <v>46</v>
      </c>
      <c r="D4534" s="7">
        <v>-2.7819158815312002E-4</v>
      </c>
      <c r="E4534" s="7">
        <v>5.55698121415737E-2</v>
      </c>
      <c r="G4534" s="7">
        <v>30</v>
      </c>
      <c r="H4534" s="7">
        <v>46</v>
      </c>
      <c r="I4534" s="7">
        <v>-5.54849349507336E-4</v>
      </c>
      <c r="J4534" s="7">
        <v>-2.9822147743471899E-2</v>
      </c>
    </row>
    <row r="4535" spans="2:10" x14ac:dyDescent="0.2">
      <c r="B4535" s="7">
        <v>31</v>
      </c>
      <c r="C4535" s="7">
        <v>46</v>
      </c>
      <c r="D4535" s="7">
        <v>5.8660973274145399E-2</v>
      </c>
      <c r="E4535" s="7">
        <v>-0.12262756282397</v>
      </c>
      <c r="G4535" s="7">
        <v>31</v>
      </c>
      <c r="H4535" s="7">
        <v>46</v>
      </c>
      <c r="I4535" s="7">
        <v>5.7620881098876503E-2</v>
      </c>
      <c r="J4535" s="7">
        <v>-1.2695669487240701E-2</v>
      </c>
    </row>
    <row r="4536" spans="2:10" x14ac:dyDescent="0.2">
      <c r="B4536" s="7">
        <v>32</v>
      </c>
      <c r="C4536" s="7">
        <v>46</v>
      </c>
      <c r="D4536" s="7">
        <v>-1.4450799858394699E-2</v>
      </c>
      <c r="E4536" s="7">
        <v>3.8389192359842297E-2</v>
      </c>
      <c r="G4536" s="7">
        <v>32</v>
      </c>
      <c r="H4536" s="7">
        <v>46</v>
      </c>
      <c r="I4536" s="7">
        <v>-1.39507447030063E-2</v>
      </c>
      <c r="J4536" s="7">
        <v>-1.5963242359305199E-2</v>
      </c>
    </row>
    <row r="4537" spans="2:10" x14ac:dyDescent="0.2">
      <c r="B4537" s="7">
        <v>33</v>
      </c>
      <c r="C4537" s="7">
        <v>46</v>
      </c>
      <c r="D4537" s="7">
        <v>-1.9342894811513699E-3</v>
      </c>
      <c r="E4537" s="7">
        <v>-5.7920640939741501E-3</v>
      </c>
      <c r="G4537" s="7">
        <v>33</v>
      </c>
      <c r="H4537" s="7">
        <v>46</v>
      </c>
      <c r="I4537" s="7">
        <v>-7.3782418517342996E-4</v>
      </c>
      <c r="J4537" s="7">
        <v>7.5164276319801701E-2</v>
      </c>
    </row>
    <row r="4538" spans="2:10" x14ac:dyDescent="0.2">
      <c r="B4538" s="7">
        <v>34</v>
      </c>
      <c r="C4538" s="7">
        <v>46</v>
      </c>
      <c r="D4538" s="7">
        <v>0.101342859115652</v>
      </c>
      <c r="E4538" s="7">
        <v>-8.7296286791848296E-2</v>
      </c>
      <c r="G4538" s="7">
        <v>34</v>
      </c>
      <c r="H4538" s="7">
        <v>46</v>
      </c>
      <c r="I4538" s="7">
        <v>9.9761850659398896E-2</v>
      </c>
      <c r="J4538" s="7">
        <v>8.3206790171631795E-2</v>
      </c>
    </row>
    <row r="4539" spans="2:10" x14ac:dyDescent="0.2">
      <c r="B4539" s="7">
        <v>35</v>
      </c>
      <c r="C4539" s="7">
        <v>46</v>
      </c>
      <c r="D4539" s="7">
        <v>3.6117039830073402E-2</v>
      </c>
      <c r="E4539" s="7">
        <v>3.2697456307798398E-2</v>
      </c>
      <c r="G4539" s="7">
        <v>35</v>
      </c>
      <c r="H4539" s="7">
        <v>46</v>
      </c>
      <c r="I4539" s="7">
        <v>3.5803755832753303E-2</v>
      </c>
      <c r="J4539" s="7">
        <v>-8.0875792226612994E-2</v>
      </c>
    </row>
    <row r="4540" spans="2:10" x14ac:dyDescent="0.2">
      <c r="B4540" s="7">
        <v>36</v>
      </c>
      <c r="C4540" s="7">
        <v>46</v>
      </c>
      <c r="D4540" s="7">
        <v>9.1685521452094E-3</v>
      </c>
      <c r="E4540" s="7">
        <v>0.13328266295542901</v>
      </c>
      <c r="G4540" s="7">
        <v>36</v>
      </c>
      <c r="H4540" s="7">
        <v>46</v>
      </c>
      <c r="I4540" s="7">
        <v>9.7959890950303202E-3</v>
      </c>
      <c r="J4540" s="7">
        <v>2.2986194716700901E-2</v>
      </c>
    </row>
    <row r="4541" spans="2:10" x14ac:dyDescent="0.2">
      <c r="B4541" s="7">
        <v>37</v>
      </c>
      <c r="C4541" s="7">
        <v>46</v>
      </c>
      <c r="D4541" s="7">
        <v>1.14055481796473E-2</v>
      </c>
      <c r="E4541" s="7">
        <v>-4.82969530597517E-2</v>
      </c>
      <c r="G4541" s="7">
        <v>37</v>
      </c>
      <c r="H4541" s="7">
        <v>46</v>
      </c>
      <c r="I4541" s="7">
        <v>1.17224748298774E-2</v>
      </c>
      <c r="J4541" s="7">
        <v>-0.164945466001096</v>
      </c>
    </row>
    <row r="4542" spans="2:10" x14ac:dyDescent="0.2">
      <c r="B4542" s="7">
        <v>38</v>
      </c>
      <c r="C4542" s="7">
        <v>46</v>
      </c>
      <c r="D4542" s="7">
        <v>-4.18580683179108E-2</v>
      </c>
      <c r="E4542" s="7">
        <v>4.8923627033170498E-2</v>
      </c>
      <c r="G4542" s="7">
        <v>38</v>
      </c>
      <c r="H4542" s="7">
        <v>46</v>
      </c>
      <c r="I4542" s="7">
        <v>-3.9992777271747201E-2</v>
      </c>
      <c r="J4542" s="7">
        <v>-6.4315114141534097E-2</v>
      </c>
    </row>
    <row r="4543" spans="2:10" x14ac:dyDescent="0.2">
      <c r="B4543" s="7">
        <v>39</v>
      </c>
      <c r="C4543" s="7">
        <v>46</v>
      </c>
      <c r="D4543" s="7">
        <v>8.1776201311270405E-2</v>
      </c>
      <c r="E4543" s="7">
        <v>9.2435573645671495E-2</v>
      </c>
      <c r="G4543" s="7">
        <v>39</v>
      </c>
      <c r="H4543" s="7">
        <v>46</v>
      </c>
      <c r="I4543" s="7">
        <v>8.0153028188631098E-2</v>
      </c>
      <c r="J4543" s="7">
        <v>1.15902674805302E-3</v>
      </c>
    </row>
    <row r="4544" spans="2:10" x14ac:dyDescent="0.2">
      <c r="B4544" s="7">
        <v>40</v>
      </c>
      <c r="C4544" s="7">
        <v>46</v>
      </c>
      <c r="D4544" s="7">
        <v>-9.4849779357908004E-2</v>
      </c>
      <c r="E4544" s="7">
        <v>-4.4157916938359201E-2</v>
      </c>
      <c r="G4544" s="7">
        <v>40</v>
      </c>
      <c r="H4544" s="7">
        <v>46</v>
      </c>
      <c r="I4544" s="7">
        <v>-9.3532089176956199E-2</v>
      </c>
      <c r="J4544" s="7">
        <v>-8.6138547301906093E-2</v>
      </c>
    </row>
    <row r="4545" spans="2:10" x14ac:dyDescent="0.2">
      <c r="B4545" s="7">
        <v>41</v>
      </c>
      <c r="C4545" s="7">
        <v>46</v>
      </c>
      <c r="D4545" s="7">
        <v>1.08343177350783E-2</v>
      </c>
      <c r="E4545" s="7">
        <v>5.8474654981049298E-2</v>
      </c>
      <c r="G4545" s="7">
        <v>41</v>
      </c>
      <c r="H4545" s="7">
        <v>46</v>
      </c>
      <c r="I4545" s="7">
        <v>1.11202002171993E-2</v>
      </c>
      <c r="J4545" s="7">
        <v>-6.9697429352455504E-3</v>
      </c>
    </row>
    <row r="4546" spans="2:10" x14ac:dyDescent="0.2">
      <c r="B4546" s="7">
        <v>42</v>
      </c>
      <c r="C4546" s="7">
        <v>46</v>
      </c>
      <c r="D4546" s="7">
        <v>-8.0934030937855894E-3</v>
      </c>
      <c r="E4546" s="7">
        <v>4.4527399471014899E-3</v>
      </c>
      <c r="G4546" s="7">
        <v>42</v>
      </c>
      <c r="H4546" s="7">
        <v>46</v>
      </c>
      <c r="I4546" s="7">
        <v>-7.8157732885344392E-3</v>
      </c>
      <c r="J4546" s="7">
        <v>4.9035769272183699E-2</v>
      </c>
    </row>
    <row r="4547" spans="2:10" x14ac:dyDescent="0.2">
      <c r="B4547" s="7">
        <v>43</v>
      </c>
      <c r="C4547" s="7">
        <v>46</v>
      </c>
      <c r="D4547" s="7">
        <v>4.9615694553413199E-2</v>
      </c>
      <c r="E4547" s="7">
        <v>-2.4272409517036998E-2</v>
      </c>
      <c r="G4547" s="7">
        <v>43</v>
      </c>
      <c r="H4547" s="7">
        <v>46</v>
      </c>
      <c r="I4547" s="7">
        <v>4.9288014652756097E-2</v>
      </c>
      <c r="J4547" s="7">
        <v>4.8464659325714997E-2</v>
      </c>
    </row>
    <row r="4548" spans="2:10" x14ac:dyDescent="0.2">
      <c r="B4548" s="7">
        <v>44</v>
      </c>
      <c r="C4548" s="7">
        <v>46</v>
      </c>
      <c r="D4548" s="7">
        <v>-3.0020266672217098E-3</v>
      </c>
      <c r="E4548" s="7">
        <v>9.9231936125811201E-2</v>
      </c>
      <c r="G4548" s="7">
        <v>44</v>
      </c>
      <c r="H4548" s="7">
        <v>46</v>
      </c>
      <c r="I4548" s="7">
        <v>-2.6838007653555698E-3</v>
      </c>
      <c r="J4548" s="7">
        <v>-1.3261769855807499E-2</v>
      </c>
    </row>
    <row r="4549" spans="2:10" x14ac:dyDescent="0.2">
      <c r="B4549" s="7">
        <v>45</v>
      </c>
      <c r="C4549" s="7">
        <v>46</v>
      </c>
      <c r="D4549" s="7">
        <v>3.0646248707348902E-3</v>
      </c>
      <c r="E4549" s="7">
        <v>-7.2938869081108096E-2</v>
      </c>
      <c r="G4549" s="7">
        <v>45</v>
      </c>
      <c r="H4549" s="7">
        <v>46</v>
      </c>
      <c r="I4549" s="7">
        <v>3.1390354491893598E-3</v>
      </c>
      <c r="J4549" s="7">
        <v>-6.6637900063080999E-2</v>
      </c>
    </row>
    <row r="4550" spans="2:10" x14ac:dyDescent="0.2">
      <c r="B4550" s="7">
        <v>46</v>
      </c>
      <c r="C4550" s="7">
        <v>46</v>
      </c>
      <c r="D4550" s="7">
        <v>0.117046049970913</v>
      </c>
      <c r="E4550" s="7">
        <v>7.0036728182412106E-2</v>
      </c>
      <c r="G4550" s="7">
        <v>46</v>
      </c>
      <c r="H4550" s="7">
        <v>46</v>
      </c>
      <c r="I4550" s="7">
        <v>0.115664791641043</v>
      </c>
      <c r="J4550" s="7">
        <v>0.117261200768372</v>
      </c>
    </row>
    <row r="4551" spans="2:10" x14ac:dyDescent="0.2">
      <c r="B4551" s="7">
        <v>47</v>
      </c>
      <c r="C4551" s="7">
        <v>46</v>
      </c>
      <c r="D4551" s="7">
        <v>-9.3331739733546505E-3</v>
      </c>
      <c r="E4551" s="7">
        <v>-5.5547347422740097E-2</v>
      </c>
      <c r="G4551" s="7">
        <v>47</v>
      </c>
      <c r="H4551" s="7">
        <v>46</v>
      </c>
      <c r="I4551" s="7">
        <v>-9.5144136505194207E-3</v>
      </c>
      <c r="J4551" s="7">
        <v>-5.37588975497236E-2</v>
      </c>
    </row>
    <row r="4552" spans="2:10" x14ac:dyDescent="0.2">
      <c r="B4552" s="7">
        <v>48</v>
      </c>
      <c r="C4552" s="7">
        <v>46</v>
      </c>
      <c r="D4552" s="7">
        <v>0.146601517366999</v>
      </c>
      <c r="E4552" s="7">
        <v>6.5421716150287204E-2</v>
      </c>
      <c r="G4552" s="7">
        <v>48</v>
      </c>
      <c r="H4552" s="7">
        <v>46</v>
      </c>
      <c r="I4552" s="7">
        <v>0.14339090020161999</v>
      </c>
      <c r="J4552" s="7">
        <v>-0.21516569552550299</v>
      </c>
    </row>
    <row r="4553" spans="2:10" x14ac:dyDescent="0.2">
      <c r="B4553" s="7">
        <v>49</v>
      </c>
      <c r="C4553" s="7">
        <v>46</v>
      </c>
      <c r="D4553" s="7">
        <v>1.6079766761953E-2</v>
      </c>
      <c r="E4553" s="7">
        <v>-4.6482672419168501E-2</v>
      </c>
      <c r="G4553" s="7">
        <v>49</v>
      </c>
      <c r="H4553" s="7">
        <v>46</v>
      </c>
      <c r="I4553" s="7">
        <v>1.6111096381378E-2</v>
      </c>
      <c r="J4553" s="7">
        <v>-1.4863950274689199E-2</v>
      </c>
    </row>
    <row r="4554" spans="2:10" x14ac:dyDescent="0.2">
      <c r="B4554" s="7">
        <v>50</v>
      </c>
      <c r="C4554" s="7">
        <v>46</v>
      </c>
      <c r="D4554" s="7">
        <v>-6.1566652209879898E-2</v>
      </c>
      <c r="E4554" s="7">
        <v>-3.4888867342804303E-2</v>
      </c>
      <c r="G4554" s="7">
        <v>50</v>
      </c>
      <c r="H4554" s="7">
        <v>46</v>
      </c>
      <c r="I4554" s="7">
        <v>-5.8301927136345598E-2</v>
      </c>
      <c r="J4554" s="7">
        <v>-2.1873831887620401E-2</v>
      </c>
    </row>
    <row r="4555" spans="2:10" x14ac:dyDescent="0.2">
      <c r="B4555" s="7">
        <v>51</v>
      </c>
      <c r="C4555" s="7">
        <v>46</v>
      </c>
      <c r="D4555" s="7">
        <v>9.1322776142534999E-3</v>
      </c>
      <c r="E4555" s="7">
        <v>-6.9756570405325596E-2</v>
      </c>
      <c r="G4555" s="7">
        <v>51</v>
      </c>
      <c r="H4555" s="7">
        <v>46</v>
      </c>
      <c r="I4555" s="7">
        <v>8.8437879847074203E-3</v>
      </c>
      <c r="J4555" s="7">
        <v>5.4202327396524197E-4</v>
      </c>
    </row>
    <row r="4556" spans="2:10" x14ac:dyDescent="0.2">
      <c r="B4556" s="7">
        <v>52</v>
      </c>
      <c r="C4556" s="7">
        <v>46</v>
      </c>
      <c r="D4556" s="7">
        <v>-2.9081879951072601E-2</v>
      </c>
      <c r="E4556" s="7">
        <v>-2.24830543779895E-2</v>
      </c>
      <c r="G4556" s="7">
        <v>52</v>
      </c>
      <c r="H4556" s="7">
        <v>46</v>
      </c>
      <c r="I4556" s="7">
        <v>-2.8490909949974601E-2</v>
      </c>
      <c r="J4556" s="7">
        <v>9.7561478910991498E-2</v>
      </c>
    </row>
    <row r="4557" spans="2:10" x14ac:dyDescent="0.2">
      <c r="B4557" s="7">
        <v>53</v>
      </c>
      <c r="C4557" s="7">
        <v>46</v>
      </c>
      <c r="D4557" s="7">
        <v>-4.3725165688516497E-2</v>
      </c>
      <c r="E4557" s="7">
        <v>-8.5536580774272508E-3</v>
      </c>
      <c r="G4557" s="7">
        <v>53</v>
      </c>
      <c r="H4557" s="7">
        <v>46</v>
      </c>
      <c r="I4557" s="7">
        <v>-4.1682800301070501E-2</v>
      </c>
      <c r="J4557" s="7">
        <v>7.4618933979991198E-2</v>
      </c>
    </row>
    <row r="4558" spans="2:10" x14ac:dyDescent="0.2">
      <c r="B4558" s="7">
        <v>54</v>
      </c>
      <c r="C4558" s="7">
        <v>46</v>
      </c>
      <c r="D4558" s="7">
        <v>2.1249023728187499E-2</v>
      </c>
      <c r="E4558" s="7">
        <v>-0.147639052446252</v>
      </c>
      <c r="G4558" s="7">
        <v>54</v>
      </c>
      <c r="H4558" s="7">
        <v>46</v>
      </c>
      <c r="I4558" s="7">
        <v>2.07517567891751E-2</v>
      </c>
      <c r="J4558" s="7">
        <v>-2.16686442269927E-2</v>
      </c>
    </row>
    <row r="4559" spans="2:10" x14ac:dyDescent="0.2">
      <c r="B4559" s="7">
        <v>55</v>
      </c>
      <c r="C4559" s="7">
        <v>46</v>
      </c>
      <c r="D4559" s="7">
        <v>-0.12576383611737901</v>
      </c>
      <c r="E4559" s="7">
        <v>-5.6184478858147799E-2</v>
      </c>
      <c r="G4559" s="7">
        <v>55</v>
      </c>
      <c r="H4559" s="7">
        <v>46</v>
      </c>
      <c r="I4559" s="7">
        <v>-0.124376713524487</v>
      </c>
      <c r="J4559" s="7">
        <v>1.0366957263192599E-2</v>
      </c>
    </row>
    <row r="4560" spans="2:10" x14ac:dyDescent="0.2">
      <c r="B4560" s="7">
        <v>56</v>
      </c>
      <c r="C4560" s="7">
        <v>46</v>
      </c>
      <c r="D4560" s="7">
        <v>-8.4458024544381297E-2</v>
      </c>
      <c r="E4560" s="7">
        <v>0.142368728669445</v>
      </c>
      <c r="G4560" s="7">
        <v>56</v>
      </c>
      <c r="H4560" s="7">
        <v>46</v>
      </c>
      <c r="I4560" s="7">
        <v>-8.0816795259228705E-2</v>
      </c>
      <c r="J4560" s="7">
        <v>8.4633155356846707E-2</v>
      </c>
    </row>
    <row r="4561" spans="2:10" x14ac:dyDescent="0.2">
      <c r="B4561" s="7">
        <v>57</v>
      </c>
      <c r="C4561" s="7">
        <v>46</v>
      </c>
      <c r="D4561" s="7">
        <v>-1.73610318847786E-2</v>
      </c>
      <c r="E4561" s="7">
        <v>-7.3956762380293903E-2</v>
      </c>
      <c r="G4561" s="7">
        <v>57</v>
      </c>
      <c r="H4561" s="7">
        <v>46</v>
      </c>
      <c r="I4561" s="7">
        <v>-1.7794413224613101E-2</v>
      </c>
      <c r="J4561" s="7">
        <v>-2.5929165816283E-3</v>
      </c>
    </row>
    <row r="4562" spans="2:10" x14ac:dyDescent="0.2">
      <c r="B4562" s="7">
        <v>58</v>
      </c>
      <c r="C4562" s="7">
        <v>46</v>
      </c>
      <c r="D4562" s="7">
        <v>-4.1932609907659603E-2</v>
      </c>
      <c r="E4562" s="7">
        <v>-4.6699460102217899E-2</v>
      </c>
      <c r="G4562" s="7">
        <v>58</v>
      </c>
      <c r="H4562" s="7">
        <v>46</v>
      </c>
      <c r="I4562" s="7">
        <v>-4.1271558906361201E-2</v>
      </c>
      <c r="J4562" s="7">
        <v>3.3045343517562401E-2</v>
      </c>
    </row>
    <row r="4563" spans="2:10" x14ac:dyDescent="0.2">
      <c r="B4563" s="7">
        <v>59</v>
      </c>
      <c r="C4563" s="7">
        <v>46</v>
      </c>
      <c r="D4563" s="7">
        <v>-0.17249074768477399</v>
      </c>
      <c r="E4563" s="7">
        <v>-0.17877880323303699</v>
      </c>
      <c r="G4563" s="7">
        <v>59</v>
      </c>
      <c r="H4563" s="7">
        <v>46</v>
      </c>
      <c r="I4563" s="7">
        <v>-0.16969344100067399</v>
      </c>
      <c r="J4563" s="7">
        <v>-9.6057647704561197E-2</v>
      </c>
    </row>
    <row r="4564" spans="2:10" x14ac:dyDescent="0.2">
      <c r="B4564" s="7">
        <v>60</v>
      </c>
      <c r="C4564" s="7">
        <v>46</v>
      </c>
      <c r="D4564" s="7">
        <v>-0.165577517409534</v>
      </c>
      <c r="E4564" s="7">
        <v>-5.94604473979672E-2</v>
      </c>
      <c r="G4564" s="7">
        <v>60</v>
      </c>
      <c r="H4564" s="7">
        <v>46</v>
      </c>
      <c r="I4564" s="7">
        <v>-0.16287701981146799</v>
      </c>
      <c r="J4564" s="7">
        <v>-4.31477424944458E-2</v>
      </c>
    </row>
    <row r="4565" spans="2:10" x14ac:dyDescent="0.2">
      <c r="B4565" s="7">
        <v>61</v>
      </c>
      <c r="C4565" s="7">
        <v>46</v>
      </c>
      <c r="D4565" s="7">
        <v>-7.5863137859956395E-2</v>
      </c>
      <c r="E4565" s="7">
        <v>-6.8763107255654696E-2</v>
      </c>
      <c r="G4565" s="7">
        <v>61</v>
      </c>
      <c r="H4565" s="7">
        <v>46</v>
      </c>
      <c r="I4565" s="7">
        <v>-7.5012538794848801E-2</v>
      </c>
      <c r="J4565" s="7">
        <v>-0.16348982122273301</v>
      </c>
    </row>
    <row r="4566" spans="2:10" x14ac:dyDescent="0.2">
      <c r="B4566" s="7">
        <v>62</v>
      </c>
      <c r="C4566" s="7">
        <v>46</v>
      </c>
      <c r="D4566" s="7">
        <v>-9.3780381546384503E-2</v>
      </c>
      <c r="E4566" s="7">
        <v>-1.3752035772872E-2</v>
      </c>
      <c r="G4566" s="7">
        <v>62</v>
      </c>
      <c r="H4566" s="7">
        <v>46</v>
      </c>
      <c r="I4566" s="7">
        <v>-9.18287134088E-2</v>
      </c>
      <c r="J4566" s="7">
        <v>-0.138925585339922</v>
      </c>
    </row>
    <row r="4567" spans="2:10" x14ac:dyDescent="0.2">
      <c r="B4567" s="7">
        <v>63</v>
      </c>
      <c r="C4567" s="7">
        <v>46</v>
      </c>
      <c r="D4567" s="7">
        <v>-0.15542756119748299</v>
      </c>
      <c r="E4567" s="7">
        <v>-0.14570321232798</v>
      </c>
      <c r="G4567" s="7">
        <v>63</v>
      </c>
      <c r="H4567" s="7">
        <v>46</v>
      </c>
      <c r="I4567" s="7">
        <v>-0.15308288684721699</v>
      </c>
      <c r="J4567" s="7">
        <v>-0.12643642903144001</v>
      </c>
    </row>
    <row r="4568" spans="2:10" x14ac:dyDescent="0.2">
      <c r="B4568" s="7">
        <v>64</v>
      </c>
      <c r="C4568" s="7">
        <v>46</v>
      </c>
      <c r="D4568" s="7">
        <v>-1.0688144540941E-2</v>
      </c>
      <c r="E4568" s="7">
        <v>-3.6948173320678498E-2</v>
      </c>
      <c r="G4568" s="7">
        <v>64</v>
      </c>
      <c r="H4568" s="7">
        <v>46</v>
      </c>
      <c r="I4568" s="7">
        <v>-1.00791909899485E-2</v>
      </c>
      <c r="J4568" s="7">
        <v>3.8535070808887198E-2</v>
      </c>
    </row>
    <row r="4569" spans="2:10" x14ac:dyDescent="0.2">
      <c r="B4569" s="7">
        <v>65</v>
      </c>
      <c r="C4569" s="7">
        <v>46</v>
      </c>
      <c r="D4569" s="7">
        <v>-5.8507344807037703E-2</v>
      </c>
      <c r="E4569" s="7">
        <v>-0.138625441988285</v>
      </c>
      <c r="G4569" s="7">
        <v>65</v>
      </c>
      <c r="H4569" s="7">
        <v>46</v>
      </c>
      <c r="I4569" s="7">
        <v>-5.8821174221647801E-2</v>
      </c>
      <c r="J4569" s="7">
        <v>-2.07589188222599E-2</v>
      </c>
    </row>
    <row r="4570" spans="2:10" x14ac:dyDescent="0.2">
      <c r="B4570" s="7">
        <v>66</v>
      </c>
      <c r="C4570" s="7">
        <v>46</v>
      </c>
      <c r="D4570" s="7">
        <v>-6.1404122603582002E-2</v>
      </c>
      <c r="E4570" s="7">
        <v>9.2495157098832995E-3</v>
      </c>
      <c r="G4570" s="7">
        <v>66</v>
      </c>
      <c r="H4570" s="7">
        <v>46</v>
      </c>
      <c r="I4570" s="7">
        <v>-5.9689232293024502E-2</v>
      </c>
      <c r="J4570" s="7">
        <v>-4.9859889213435E-3</v>
      </c>
    </row>
    <row r="4571" spans="2:10" x14ac:dyDescent="0.2">
      <c r="B4571" s="7">
        <v>67</v>
      </c>
      <c r="C4571" s="7">
        <v>46</v>
      </c>
      <c r="D4571" s="7">
        <v>-2.3347038584658399E-2</v>
      </c>
      <c r="E4571" s="7">
        <v>-5.4350566427125102E-2</v>
      </c>
      <c r="G4571" s="7">
        <v>67</v>
      </c>
      <c r="H4571" s="7">
        <v>46</v>
      </c>
      <c r="I4571" s="7">
        <v>-2.3494192853929601E-2</v>
      </c>
      <c r="J4571" s="7">
        <v>-0.1134666855401</v>
      </c>
    </row>
    <row r="4572" spans="2:10" x14ac:dyDescent="0.2">
      <c r="B4572" s="7">
        <v>68</v>
      </c>
      <c r="C4572" s="7">
        <v>46</v>
      </c>
      <c r="D4572" s="7">
        <v>7.9189758938923702E-2</v>
      </c>
      <c r="E4572" s="7">
        <v>5.9794326466837697E-3</v>
      </c>
      <c r="G4572" s="7">
        <v>68</v>
      </c>
      <c r="H4572" s="7">
        <v>46</v>
      </c>
      <c r="I4572" s="7">
        <v>7.7770091502099306E-2</v>
      </c>
      <c r="J4572" s="7">
        <v>3.6136128297941099E-2</v>
      </c>
    </row>
    <row r="4573" spans="2:10" x14ac:dyDescent="0.2">
      <c r="B4573" s="7">
        <v>69</v>
      </c>
      <c r="C4573" s="7">
        <v>46</v>
      </c>
      <c r="D4573" s="7">
        <v>-7.0833073457814394E-2</v>
      </c>
      <c r="E4573" s="7">
        <v>-0.14446870390472499</v>
      </c>
      <c r="G4573" s="7">
        <v>69</v>
      </c>
      <c r="H4573" s="7">
        <v>46</v>
      </c>
      <c r="I4573" s="7">
        <v>-6.9645729574840901E-2</v>
      </c>
      <c r="J4573" s="7">
        <v>5.6043240970065099E-2</v>
      </c>
    </row>
    <row r="4574" spans="2:10" x14ac:dyDescent="0.2">
      <c r="B4574" s="7">
        <v>70</v>
      </c>
      <c r="C4574" s="7">
        <v>46</v>
      </c>
      <c r="D4574" s="7">
        <v>-5.0900058922280798E-2</v>
      </c>
      <c r="E4574" s="7">
        <v>-0.20523622033128699</v>
      </c>
      <c r="G4574" s="7">
        <v>70</v>
      </c>
      <c r="H4574" s="7">
        <v>46</v>
      </c>
      <c r="I4574" s="7">
        <v>-4.8741539232752401E-2</v>
      </c>
      <c r="J4574" s="7">
        <v>-0.10776917500222601</v>
      </c>
    </row>
    <row r="4575" spans="2:10" x14ac:dyDescent="0.2">
      <c r="B4575" s="7">
        <v>71</v>
      </c>
      <c r="C4575" s="7">
        <v>46</v>
      </c>
      <c r="D4575" s="7">
        <v>-5.3477703979555501E-2</v>
      </c>
      <c r="E4575" s="7">
        <v>2.1327690054914899E-2</v>
      </c>
      <c r="G4575" s="7">
        <v>71</v>
      </c>
      <c r="H4575" s="7">
        <v>46</v>
      </c>
      <c r="I4575" s="7">
        <v>-5.26184380289259E-2</v>
      </c>
      <c r="J4575" s="7">
        <v>-2.5426357699452701E-2</v>
      </c>
    </row>
    <row r="4576" spans="2:10" x14ac:dyDescent="0.2">
      <c r="B4576" s="7">
        <v>72</v>
      </c>
      <c r="C4576" s="7">
        <v>46</v>
      </c>
      <c r="D4576" s="7">
        <v>1.6027656338925701E-2</v>
      </c>
      <c r="E4576" s="7">
        <v>-7.1882077701524799E-2</v>
      </c>
      <c r="G4576" s="7">
        <v>72</v>
      </c>
      <c r="H4576" s="7">
        <v>46</v>
      </c>
      <c r="I4576" s="7">
        <v>1.6200512133914401E-2</v>
      </c>
      <c r="J4576" s="7">
        <v>-3.0460149818720701E-2</v>
      </c>
    </row>
    <row r="4577" spans="2:10" x14ac:dyDescent="0.2">
      <c r="B4577" s="7">
        <v>73</v>
      </c>
      <c r="C4577" s="7">
        <v>46</v>
      </c>
      <c r="D4577" s="7">
        <v>-9.0851246762221102E-2</v>
      </c>
      <c r="E4577" s="7">
        <v>-9.8558450649282002E-3</v>
      </c>
      <c r="G4577" s="7">
        <v>73</v>
      </c>
      <c r="H4577" s="7">
        <v>46</v>
      </c>
      <c r="I4577" s="7">
        <v>-8.9836743233140795E-2</v>
      </c>
      <c r="J4577" s="7">
        <v>-5.49372328594755E-2</v>
      </c>
    </row>
    <row r="4578" spans="2:10" x14ac:dyDescent="0.2">
      <c r="B4578" s="7">
        <v>74</v>
      </c>
      <c r="C4578" s="7">
        <v>46</v>
      </c>
      <c r="D4578" s="7">
        <v>-9.1710492138965094E-2</v>
      </c>
      <c r="E4578" s="7">
        <v>3.8973607277701397E-2</v>
      </c>
      <c r="G4578" s="7">
        <v>74</v>
      </c>
      <c r="H4578" s="7">
        <v>46</v>
      </c>
      <c r="I4578" s="7">
        <v>-9.0397065015528397E-2</v>
      </c>
      <c r="J4578" s="7">
        <v>2.15210540659427E-3</v>
      </c>
    </row>
    <row r="4579" spans="2:10" x14ac:dyDescent="0.2">
      <c r="B4579" s="7">
        <v>75</v>
      </c>
      <c r="C4579" s="7">
        <v>46</v>
      </c>
      <c r="D4579" s="7">
        <v>-0.12824688940350801</v>
      </c>
      <c r="E4579" s="7">
        <v>-6.6699718187743798E-2</v>
      </c>
      <c r="G4579" s="7">
        <v>75</v>
      </c>
      <c r="H4579" s="7">
        <v>46</v>
      </c>
      <c r="I4579" s="7">
        <v>-0.125166978611258</v>
      </c>
      <c r="J4579" s="7">
        <v>-0.170086959743323</v>
      </c>
    </row>
    <row r="4580" spans="2:10" x14ac:dyDescent="0.2">
      <c r="B4580" s="7">
        <v>76</v>
      </c>
      <c r="C4580" s="7">
        <v>46</v>
      </c>
      <c r="D4580" s="7">
        <v>6.8137803279849904E-2</v>
      </c>
      <c r="E4580" s="7">
        <v>5.2123342315137898E-3</v>
      </c>
      <c r="G4580" s="7">
        <v>76</v>
      </c>
      <c r="H4580" s="7">
        <v>46</v>
      </c>
      <c r="I4580" s="7">
        <v>6.74049449198275E-2</v>
      </c>
      <c r="J4580" s="7">
        <v>7.2944943371124902E-3</v>
      </c>
    </row>
    <row r="4581" spans="2:10" x14ac:dyDescent="0.2">
      <c r="B4581" s="7">
        <v>77</v>
      </c>
      <c r="C4581" s="7">
        <v>46</v>
      </c>
      <c r="D4581" s="7">
        <v>-3.0646546047678101E-2</v>
      </c>
      <c r="E4581" s="7">
        <v>-8.9332106841205003E-2</v>
      </c>
      <c r="G4581" s="7">
        <v>77</v>
      </c>
      <c r="H4581" s="7">
        <v>46</v>
      </c>
      <c r="I4581" s="7">
        <v>-2.9026103262572701E-2</v>
      </c>
      <c r="J4581" s="7">
        <v>3.20007442681449E-2</v>
      </c>
    </row>
    <row r="4582" spans="2:10" x14ac:dyDescent="0.2">
      <c r="B4582" s="7">
        <v>78</v>
      </c>
      <c r="C4582" s="7">
        <v>46</v>
      </c>
      <c r="D4582" s="7">
        <v>-8.8142854906509499E-2</v>
      </c>
      <c r="E4582" s="7">
        <v>-9.2005198899416399E-2</v>
      </c>
      <c r="G4582" s="7">
        <v>78</v>
      </c>
      <c r="H4582" s="7">
        <v>46</v>
      </c>
      <c r="I4582" s="7">
        <v>-8.6527102270963496E-2</v>
      </c>
      <c r="J4582" s="7">
        <v>-1.99087427389113E-2</v>
      </c>
    </row>
    <row r="4583" spans="2:10" x14ac:dyDescent="0.2">
      <c r="B4583" s="7">
        <v>79</v>
      </c>
      <c r="C4583" s="7">
        <v>46</v>
      </c>
      <c r="D4583" s="7">
        <v>-2.5439621575618101E-2</v>
      </c>
      <c r="E4583" s="7">
        <v>-1.15100806021573E-2</v>
      </c>
      <c r="G4583" s="7">
        <v>79</v>
      </c>
      <c r="H4583" s="7">
        <v>46</v>
      </c>
      <c r="I4583" s="7">
        <v>-2.4833533695304898E-2</v>
      </c>
      <c r="J4583" s="7">
        <v>-0.117747650593858</v>
      </c>
    </row>
    <row r="4584" spans="2:10" x14ac:dyDescent="0.2">
      <c r="B4584" s="7">
        <v>80</v>
      </c>
      <c r="C4584" s="7">
        <v>46</v>
      </c>
      <c r="D4584" s="7">
        <v>-0.10559576371811</v>
      </c>
      <c r="E4584" s="7">
        <v>2.1994327204774702E-2</v>
      </c>
      <c r="G4584" s="7">
        <v>80</v>
      </c>
      <c r="H4584" s="7">
        <v>46</v>
      </c>
      <c r="I4584" s="7">
        <v>-0.106044994782458</v>
      </c>
      <c r="J4584" s="7">
        <v>-6.3831612850405506E-2</v>
      </c>
    </row>
    <row r="4585" spans="2:10" x14ac:dyDescent="0.2">
      <c r="B4585" s="7">
        <v>81</v>
      </c>
      <c r="C4585" s="7">
        <v>46</v>
      </c>
      <c r="D4585" s="7">
        <v>6.6106017536574399E-2</v>
      </c>
      <c r="E4585" s="7">
        <v>-3.1558667533850802E-2</v>
      </c>
      <c r="G4585" s="7">
        <v>81</v>
      </c>
      <c r="H4585" s="7">
        <v>46</v>
      </c>
      <c r="I4585" s="7">
        <v>6.5121509721589796E-2</v>
      </c>
      <c r="J4585" s="7">
        <v>-8.9508583273374007E-2</v>
      </c>
    </row>
    <row r="4586" spans="2:10" x14ac:dyDescent="0.2">
      <c r="B4586" s="7">
        <v>82</v>
      </c>
      <c r="C4586" s="7">
        <v>46</v>
      </c>
      <c r="D4586" s="7">
        <v>-0.125396512848162</v>
      </c>
      <c r="E4586" s="7">
        <v>-2.9660029871672901E-2</v>
      </c>
      <c r="G4586" s="7">
        <v>82</v>
      </c>
      <c r="H4586" s="7">
        <v>46</v>
      </c>
      <c r="I4586" s="7">
        <v>-0.127298331501498</v>
      </c>
      <c r="J4586" s="7">
        <v>-9.4704408486583305E-2</v>
      </c>
    </row>
    <row r="4587" spans="2:10" x14ac:dyDescent="0.2">
      <c r="B4587" s="7">
        <v>83</v>
      </c>
      <c r="C4587" s="7">
        <v>46</v>
      </c>
      <c r="D4587" s="7">
        <v>-5.9003869560891403E-2</v>
      </c>
      <c r="E4587" s="7">
        <v>-0.215713857837871</v>
      </c>
      <c r="G4587" s="7">
        <v>83</v>
      </c>
      <c r="H4587" s="7">
        <v>46</v>
      </c>
      <c r="I4587" s="7">
        <v>-6.0902157653743801E-2</v>
      </c>
      <c r="J4587" s="7">
        <v>-1.43039286689906E-2</v>
      </c>
    </row>
    <row r="4588" spans="2:10" x14ac:dyDescent="0.2">
      <c r="B4588" s="7">
        <v>84</v>
      </c>
      <c r="C4588" s="7">
        <v>46</v>
      </c>
      <c r="D4588" s="7">
        <v>-3.4207048372376599E-2</v>
      </c>
      <c r="E4588" s="7">
        <v>-0.12185491172615</v>
      </c>
      <c r="G4588" s="7">
        <v>84</v>
      </c>
      <c r="H4588" s="7">
        <v>46</v>
      </c>
      <c r="I4588" s="7">
        <v>-3.4156787953706101E-2</v>
      </c>
      <c r="J4588" s="7">
        <v>-0.155321828049234</v>
      </c>
    </row>
    <row r="4589" spans="2:10" x14ac:dyDescent="0.2">
      <c r="B4589" s="7">
        <v>85</v>
      </c>
      <c r="C4589" s="7">
        <v>46</v>
      </c>
      <c r="D4589" s="7">
        <v>3.9421739289648997E-2</v>
      </c>
      <c r="E4589" s="7">
        <v>-4.3799062451037998E-2</v>
      </c>
      <c r="G4589" s="7">
        <v>85</v>
      </c>
      <c r="H4589" s="7">
        <v>46</v>
      </c>
      <c r="I4589" s="7">
        <v>3.9058135594397698E-2</v>
      </c>
      <c r="J4589" s="7">
        <v>-6.4226311888394796E-2</v>
      </c>
    </row>
    <row r="4590" spans="2:10" x14ac:dyDescent="0.2">
      <c r="B4590" s="7">
        <v>86</v>
      </c>
      <c r="C4590" s="7">
        <v>46</v>
      </c>
      <c r="D4590" s="7">
        <v>1.3093471560091901E-2</v>
      </c>
      <c r="E4590" s="7">
        <v>-3.6897181599594701E-2</v>
      </c>
      <c r="G4590" s="7">
        <v>86</v>
      </c>
      <c r="H4590" s="7">
        <v>46</v>
      </c>
      <c r="I4590" s="7">
        <v>1.29106001740196E-2</v>
      </c>
      <c r="J4590" s="7">
        <v>1.8927428319886801E-2</v>
      </c>
    </row>
    <row r="4591" spans="2:10" x14ac:dyDescent="0.2">
      <c r="B4591" s="7">
        <v>87</v>
      </c>
      <c r="C4591" s="7">
        <v>46</v>
      </c>
      <c r="D4591" s="7">
        <v>3.27384013128302E-2</v>
      </c>
      <c r="E4591" s="7">
        <v>-0.142557911665908</v>
      </c>
      <c r="G4591" s="7">
        <v>87</v>
      </c>
      <c r="H4591" s="7">
        <v>46</v>
      </c>
      <c r="I4591" s="7">
        <v>3.2233567122792899E-2</v>
      </c>
      <c r="J4591" s="7">
        <v>-8.9195530689954297E-2</v>
      </c>
    </row>
    <row r="4592" spans="2:10" x14ac:dyDescent="0.2">
      <c r="B4592" s="7">
        <v>88</v>
      </c>
      <c r="C4592" s="7">
        <v>46</v>
      </c>
      <c r="D4592" s="7">
        <v>-2.8036941085209902E-3</v>
      </c>
      <c r="E4592" s="7">
        <v>2.0553987793996399E-2</v>
      </c>
      <c r="G4592" s="7">
        <v>88</v>
      </c>
      <c r="H4592" s="7">
        <v>46</v>
      </c>
      <c r="I4592" s="7">
        <v>-2.4151477987448501E-3</v>
      </c>
      <c r="J4592" s="7">
        <v>-6.8942402745076195E-2</v>
      </c>
    </row>
    <row r="4593" spans="2:10" x14ac:dyDescent="0.2">
      <c r="B4593" s="7">
        <v>89</v>
      </c>
      <c r="C4593" s="7">
        <v>46</v>
      </c>
      <c r="D4593" s="7">
        <v>-2.66252739795441E-2</v>
      </c>
      <c r="E4593" s="7">
        <v>-3.75395028455952E-2</v>
      </c>
      <c r="G4593" s="7">
        <v>89</v>
      </c>
      <c r="H4593" s="7">
        <v>46</v>
      </c>
      <c r="I4593" s="7">
        <v>-2.67855001336352E-2</v>
      </c>
      <c r="J4593" s="7">
        <v>-6.7427397974776093E-2</v>
      </c>
    </row>
    <row r="4594" spans="2:10" x14ac:dyDescent="0.2">
      <c r="B4594" s="7">
        <v>90</v>
      </c>
      <c r="C4594" s="7">
        <v>46</v>
      </c>
      <c r="D4594" s="7">
        <v>-8.7442795772189705E-2</v>
      </c>
      <c r="E4594" s="7">
        <v>-0.19467210497013901</v>
      </c>
      <c r="G4594" s="7">
        <v>90</v>
      </c>
      <c r="H4594" s="7">
        <v>46</v>
      </c>
      <c r="I4594" s="7">
        <v>-8.61736640498805E-2</v>
      </c>
      <c r="J4594" s="7">
        <v>-0.14938756872584499</v>
      </c>
    </row>
    <row r="4595" spans="2:10" x14ac:dyDescent="0.2">
      <c r="B4595" s="7">
        <v>91</v>
      </c>
      <c r="C4595" s="7">
        <v>46</v>
      </c>
      <c r="D4595" s="7">
        <v>2.9132098993613E-2</v>
      </c>
      <c r="E4595" s="7">
        <v>-0.112795967515311</v>
      </c>
      <c r="G4595" s="7">
        <v>91</v>
      </c>
      <c r="H4595" s="7">
        <v>46</v>
      </c>
      <c r="I4595" s="7">
        <v>2.8836921572525001E-2</v>
      </c>
      <c r="J4595" s="7">
        <v>2.73746997650628E-2</v>
      </c>
    </row>
    <row r="4596" spans="2:10" x14ac:dyDescent="0.2">
      <c r="B4596" s="7">
        <v>92</v>
      </c>
      <c r="C4596" s="7">
        <v>46</v>
      </c>
      <c r="D4596" s="7">
        <v>-0.13581015068810001</v>
      </c>
      <c r="E4596" s="7">
        <v>-0.191086526735226</v>
      </c>
      <c r="G4596" s="7">
        <v>92</v>
      </c>
      <c r="H4596" s="7">
        <v>46</v>
      </c>
      <c r="I4596" s="7">
        <v>-0.13575850514243001</v>
      </c>
      <c r="J4596" s="7">
        <v>-8.0658925147052002E-2</v>
      </c>
    </row>
    <row r="4597" spans="2:10" x14ac:dyDescent="0.2">
      <c r="B4597" s="7">
        <v>93</v>
      </c>
      <c r="C4597" s="7">
        <v>46</v>
      </c>
      <c r="D4597" s="7">
        <v>6.8173017552375396E-3</v>
      </c>
      <c r="E4597" s="7">
        <v>4.8658525456071198E-3</v>
      </c>
      <c r="G4597" s="7">
        <v>93</v>
      </c>
      <c r="H4597" s="7">
        <v>46</v>
      </c>
      <c r="I4597" s="7">
        <v>6.4949273536551999E-3</v>
      </c>
      <c r="J4597" s="7">
        <v>3.7069992603281102E-2</v>
      </c>
    </row>
    <row r="4598" spans="2:10" x14ac:dyDescent="0.2">
      <c r="B4598" s="7">
        <v>94</v>
      </c>
      <c r="C4598" s="7">
        <v>46</v>
      </c>
      <c r="D4598" s="7">
        <v>-7.4786655830495305E-2</v>
      </c>
      <c r="E4598" s="7">
        <v>-0.116739786512879</v>
      </c>
      <c r="G4598" s="7">
        <v>94</v>
      </c>
      <c r="H4598" s="7">
        <v>46</v>
      </c>
      <c r="I4598" s="7">
        <v>-7.3661854951383901E-2</v>
      </c>
      <c r="J4598" s="7">
        <v>-6.6966642436627297E-2</v>
      </c>
    </row>
    <row r="4599" spans="2:10" x14ac:dyDescent="0.2">
      <c r="B4599" s="7">
        <v>95</v>
      </c>
      <c r="C4599" s="7">
        <v>46</v>
      </c>
      <c r="D4599" s="7">
        <v>-5.1849617771508399E-2</v>
      </c>
      <c r="E4599" s="7">
        <v>-0.107278111162336</v>
      </c>
      <c r="G4599" s="7">
        <v>95</v>
      </c>
      <c r="H4599" s="7">
        <v>46</v>
      </c>
      <c r="I4599" s="7">
        <v>-5.0258387846732901E-2</v>
      </c>
      <c r="J4599" s="7">
        <v>2.5059281514890199E-2</v>
      </c>
    </row>
    <row r="4600" spans="2:10" x14ac:dyDescent="0.2">
      <c r="B4600" s="7">
        <v>96</v>
      </c>
      <c r="C4600" s="7">
        <v>46</v>
      </c>
      <c r="D4600" s="7">
        <v>5.9819602335557498E-2</v>
      </c>
      <c r="E4600" s="7">
        <v>-0.107503494856871</v>
      </c>
      <c r="G4600" s="7">
        <v>96</v>
      </c>
      <c r="H4600" s="7">
        <v>46</v>
      </c>
      <c r="I4600" s="7">
        <v>5.9248358521703202E-2</v>
      </c>
      <c r="J4600" s="7">
        <v>9.5956302787687506E-2</v>
      </c>
    </row>
    <row r="4601" spans="2:10" x14ac:dyDescent="0.2">
      <c r="B4601" s="7">
        <v>97</v>
      </c>
      <c r="C4601" s="7">
        <v>46</v>
      </c>
      <c r="D4601" s="7">
        <v>5.6981289312680898E-3</v>
      </c>
      <c r="E4601" s="7">
        <v>-3.7236507753737803E-2</v>
      </c>
      <c r="G4601" s="7">
        <v>97</v>
      </c>
      <c r="H4601" s="7">
        <v>46</v>
      </c>
      <c r="I4601" s="7">
        <v>5.4566297704008396E-3</v>
      </c>
      <c r="J4601" s="7">
        <v>6.5941897314933896E-3</v>
      </c>
    </row>
    <row r="4602" spans="2:10" x14ac:dyDescent="0.2">
      <c r="B4602" s="7">
        <v>98</v>
      </c>
      <c r="C4602" s="7">
        <v>46</v>
      </c>
      <c r="D4602" s="7">
        <v>8.21103965702559E-2</v>
      </c>
      <c r="E4602" s="7">
        <v>0.12172967692082901</v>
      </c>
      <c r="G4602" s="7">
        <v>98</v>
      </c>
      <c r="H4602" s="7">
        <v>46</v>
      </c>
      <c r="I4602" s="7">
        <v>8.0570790811611601E-2</v>
      </c>
      <c r="J4602" s="7">
        <v>-1.0459987375544001E-2</v>
      </c>
    </row>
    <row r="4603" spans="2:10" x14ac:dyDescent="0.2">
      <c r="B4603" s="7">
        <v>99</v>
      </c>
      <c r="C4603" s="7">
        <v>46</v>
      </c>
      <c r="D4603" s="7">
        <v>-3.3074156598536901E-2</v>
      </c>
      <c r="E4603" s="7">
        <v>-8.2007277124932706E-2</v>
      </c>
      <c r="G4603" s="7">
        <v>99</v>
      </c>
      <c r="H4603" s="7">
        <v>46</v>
      </c>
      <c r="I4603" s="7">
        <v>-3.2445952101792998E-2</v>
      </c>
      <c r="J4603" s="7">
        <v>-8.5656155459583203E-2</v>
      </c>
    </row>
    <row r="4604" spans="2:10" x14ac:dyDescent="0.2">
      <c r="B4604" s="7">
        <v>100</v>
      </c>
      <c r="C4604" s="7">
        <v>46</v>
      </c>
      <c r="D4604" s="7">
        <v>-2.53250065571375E-2</v>
      </c>
      <c r="E4604" s="7">
        <v>-1.9600894460147299E-2</v>
      </c>
      <c r="G4604" s="7">
        <v>100</v>
      </c>
      <c r="H4604" s="7">
        <v>46</v>
      </c>
      <c r="I4604" s="7">
        <v>-2.54622314941573E-2</v>
      </c>
      <c r="J4604" s="7">
        <v>-6.1788055859667998E-2</v>
      </c>
    </row>
    <row r="4605" spans="2:10" x14ac:dyDescent="0.2">
      <c r="B4605" s="7">
        <v>1</v>
      </c>
      <c r="C4605" s="7">
        <v>47</v>
      </c>
      <c r="D4605" s="7">
        <v>-2.5545665825657E-3</v>
      </c>
      <c r="E4605" s="7">
        <v>-0.167596415229565</v>
      </c>
      <c r="G4605" s="7">
        <v>1</v>
      </c>
      <c r="H4605" s="7">
        <v>47</v>
      </c>
      <c r="I4605" s="7">
        <v>-1.2882971979006901E-3</v>
      </c>
      <c r="J4605" s="7">
        <v>-0.118623135553571</v>
      </c>
    </row>
    <row r="4606" spans="2:10" x14ac:dyDescent="0.2">
      <c r="B4606" s="7">
        <v>2</v>
      </c>
      <c r="C4606" s="7">
        <v>47</v>
      </c>
      <c r="D4606" s="7">
        <v>1.9501177018242701E-2</v>
      </c>
      <c r="E4606" s="7">
        <v>-0.21016996675229399</v>
      </c>
      <c r="G4606" s="7">
        <v>2</v>
      </c>
      <c r="H4606" s="7">
        <v>47</v>
      </c>
      <c r="I4606" s="7">
        <v>1.90152604796383E-2</v>
      </c>
      <c r="J4606" s="7">
        <v>-6.8428997296098096E-2</v>
      </c>
    </row>
    <row r="4607" spans="2:10" x14ac:dyDescent="0.2">
      <c r="B4607" s="7">
        <v>3</v>
      </c>
      <c r="C4607" s="7">
        <v>47</v>
      </c>
      <c r="D4607" s="7">
        <v>9.0898528637440607E-2</v>
      </c>
      <c r="E4607" s="7">
        <v>-0.106343546365279</v>
      </c>
      <c r="G4607" s="7">
        <v>3</v>
      </c>
      <c r="H4607" s="7">
        <v>47</v>
      </c>
      <c r="I4607" s="7">
        <v>8.9782591318476407E-2</v>
      </c>
      <c r="J4607" s="7">
        <v>-3.4250126061670501E-2</v>
      </c>
    </row>
    <row r="4608" spans="2:10" x14ac:dyDescent="0.2">
      <c r="B4608" s="7">
        <v>4</v>
      </c>
      <c r="C4608" s="7">
        <v>47</v>
      </c>
      <c r="D4608" s="7">
        <v>4.6960135509752199E-2</v>
      </c>
      <c r="E4608" s="7">
        <v>1.1794925324374501E-2</v>
      </c>
      <c r="G4608" s="7">
        <v>4</v>
      </c>
      <c r="H4608" s="7">
        <v>47</v>
      </c>
      <c r="I4608" s="7">
        <v>4.6290238229110998E-2</v>
      </c>
      <c r="J4608" s="7">
        <v>-1.6522812152754099E-2</v>
      </c>
    </row>
    <row r="4609" spans="2:10" x14ac:dyDescent="0.2">
      <c r="B4609" s="7">
        <v>5</v>
      </c>
      <c r="C4609" s="7">
        <v>47</v>
      </c>
      <c r="D4609" s="7">
        <v>-6.2259750972433602E-2</v>
      </c>
      <c r="E4609" s="7">
        <v>0.135897108158092</v>
      </c>
      <c r="G4609" s="7">
        <v>5</v>
      </c>
      <c r="H4609" s="7">
        <v>47</v>
      </c>
      <c r="I4609" s="7">
        <v>-6.0053190714194599E-2</v>
      </c>
      <c r="J4609" s="7">
        <v>-4.26628284881359E-2</v>
      </c>
    </row>
    <row r="4610" spans="2:10" x14ac:dyDescent="0.2">
      <c r="B4610" s="7">
        <v>6</v>
      </c>
      <c r="C4610" s="7">
        <v>47</v>
      </c>
      <c r="D4610" s="7">
        <v>-0.106195719936321</v>
      </c>
      <c r="E4610" s="7">
        <v>-0.18056768571905099</v>
      </c>
      <c r="G4610" s="7">
        <v>6</v>
      </c>
      <c r="H4610" s="7">
        <v>47</v>
      </c>
      <c r="I4610" s="7">
        <v>-0.106117055323387</v>
      </c>
      <c r="J4610" s="7">
        <v>-8.7120654974484103E-3</v>
      </c>
    </row>
    <row r="4611" spans="2:10" x14ac:dyDescent="0.2">
      <c r="B4611" s="7">
        <v>7</v>
      </c>
      <c r="C4611" s="7">
        <v>47</v>
      </c>
      <c r="D4611" s="7">
        <v>-8.3877872994033709E-3</v>
      </c>
      <c r="E4611" s="7">
        <v>5.5898929690589398E-2</v>
      </c>
      <c r="G4611" s="7">
        <v>7</v>
      </c>
      <c r="H4611" s="7">
        <v>47</v>
      </c>
      <c r="I4611" s="7">
        <v>-6.7095686806233302E-3</v>
      </c>
      <c r="J4611" s="7">
        <v>1.0946543567564899E-2</v>
      </c>
    </row>
    <row r="4612" spans="2:10" x14ac:dyDescent="0.2">
      <c r="B4612" s="7">
        <v>8</v>
      </c>
      <c r="C4612" s="7">
        <v>47</v>
      </c>
      <c r="D4612" s="7">
        <v>5.34767531023599E-2</v>
      </c>
      <c r="E4612" s="7">
        <v>2.4179137132344802E-2</v>
      </c>
      <c r="G4612" s="7">
        <v>8</v>
      </c>
      <c r="H4612" s="7">
        <v>47</v>
      </c>
      <c r="I4612" s="7">
        <v>5.2555514238315802E-2</v>
      </c>
      <c r="J4612" s="7">
        <v>0.131419480986363</v>
      </c>
    </row>
    <row r="4613" spans="2:10" x14ac:dyDescent="0.2">
      <c r="B4613" s="7">
        <v>9</v>
      </c>
      <c r="C4613" s="7">
        <v>47</v>
      </c>
      <c r="D4613" s="7">
        <v>-0.19708006433886399</v>
      </c>
      <c r="E4613" s="7">
        <v>-0.20698617194972599</v>
      </c>
      <c r="G4613" s="7">
        <v>9</v>
      </c>
      <c r="H4613" s="7">
        <v>47</v>
      </c>
      <c r="I4613" s="7">
        <v>-0.18956459057495001</v>
      </c>
      <c r="J4613" s="7">
        <v>-0.106175782263126</v>
      </c>
    </row>
    <row r="4614" spans="2:10" x14ac:dyDescent="0.2">
      <c r="B4614" s="7">
        <v>10</v>
      </c>
      <c r="C4614" s="7">
        <v>47</v>
      </c>
      <c r="D4614" s="7">
        <v>-0.16232188742008799</v>
      </c>
      <c r="E4614" s="7">
        <v>5.1597440576296397E-3</v>
      </c>
      <c r="G4614" s="7">
        <v>10</v>
      </c>
      <c r="H4614" s="7">
        <v>47</v>
      </c>
      <c r="I4614" s="7">
        <v>-0.15726027957224101</v>
      </c>
      <c r="J4614" s="7">
        <v>1.7037101940474898E-2</v>
      </c>
    </row>
    <row r="4615" spans="2:10" x14ac:dyDescent="0.2">
      <c r="B4615" s="7">
        <v>11</v>
      </c>
      <c r="C4615" s="7">
        <v>47</v>
      </c>
      <c r="D4615" s="7">
        <v>-4.3331236482067902E-2</v>
      </c>
      <c r="E4615" s="7">
        <v>-5.1645377790242399E-2</v>
      </c>
      <c r="G4615" s="7">
        <v>11</v>
      </c>
      <c r="H4615" s="7">
        <v>47</v>
      </c>
      <c r="I4615" s="7">
        <v>-4.3464110378585601E-2</v>
      </c>
      <c r="J4615" s="7">
        <v>0.188666298187363</v>
      </c>
    </row>
    <row r="4616" spans="2:10" x14ac:dyDescent="0.2">
      <c r="B4616" s="7">
        <v>12</v>
      </c>
      <c r="C4616" s="7">
        <v>47</v>
      </c>
      <c r="D4616" s="7">
        <v>7.3184987663108103E-2</v>
      </c>
      <c r="E4616" s="7">
        <v>0.102248298669338</v>
      </c>
      <c r="G4616" s="7">
        <v>12</v>
      </c>
      <c r="H4616" s="7">
        <v>47</v>
      </c>
      <c r="I4616" s="7">
        <v>7.2717100398007203E-2</v>
      </c>
      <c r="J4616" s="7">
        <v>3.0506080833983901E-2</v>
      </c>
    </row>
    <row r="4617" spans="2:10" x14ac:dyDescent="0.2">
      <c r="B4617" s="7">
        <v>13</v>
      </c>
      <c r="C4617" s="7">
        <v>47</v>
      </c>
      <c r="D4617" s="7">
        <v>-5.6585166799089301E-2</v>
      </c>
      <c r="E4617" s="7">
        <v>-0.10771399937031401</v>
      </c>
      <c r="G4617" s="7">
        <v>13</v>
      </c>
      <c r="H4617" s="7">
        <v>47</v>
      </c>
      <c r="I4617" s="7">
        <v>-5.5401770853125101E-2</v>
      </c>
      <c r="J4617" s="7">
        <v>-9.30588285450442E-2</v>
      </c>
    </row>
    <row r="4618" spans="2:10" x14ac:dyDescent="0.2">
      <c r="B4618" s="7">
        <v>14</v>
      </c>
      <c r="C4618" s="7">
        <v>47</v>
      </c>
      <c r="D4618" s="7">
        <v>-0.147840062480285</v>
      </c>
      <c r="E4618" s="7">
        <v>-0.20172938387601599</v>
      </c>
      <c r="G4618" s="7">
        <v>14</v>
      </c>
      <c r="H4618" s="7">
        <v>47</v>
      </c>
      <c r="I4618" s="7">
        <v>-0.14477592261658101</v>
      </c>
      <c r="J4618" s="7">
        <v>-0.10852588399162399</v>
      </c>
    </row>
    <row r="4619" spans="2:10" x14ac:dyDescent="0.2">
      <c r="B4619" s="7">
        <v>15</v>
      </c>
      <c r="C4619" s="7">
        <v>47</v>
      </c>
      <c r="D4619" s="7">
        <v>0.10986770100443401</v>
      </c>
      <c r="E4619" s="7">
        <v>0.123298865053681</v>
      </c>
      <c r="G4619" s="7">
        <v>15</v>
      </c>
      <c r="H4619" s="7">
        <v>47</v>
      </c>
      <c r="I4619" s="7">
        <v>0.109374721044465</v>
      </c>
      <c r="J4619" s="7">
        <v>-2.0039047140495599E-2</v>
      </c>
    </row>
    <row r="4620" spans="2:10" x14ac:dyDescent="0.2">
      <c r="B4620" s="7">
        <v>16</v>
      </c>
      <c r="C4620" s="7">
        <v>47</v>
      </c>
      <c r="D4620" s="7">
        <v>-0.10965910632743001</v>
      </c>
      <c r="E4620" s="7">
        <v>-4.9514293916630002E-2</v>
      </c>
      <c r="G4620" s="7">
        <v>16</v>
      </c>
      <c r="H4620" s="7">
        <v>47</v>
      </c>
      <c r="I4620" s="7">
        <v>-0.11084271815621401</v>
      </c>
      <c r="J4620" s="7">
        <v>4.65227731162772E-2</v>
      </c>
    </row>
    <row r="4621" spans="2:10" x14ac:dyDescent="0.2">
      <c r="B4621" s="7">
        <v>17</v>
      </c>
      <c r="C4621" s="7">
        <v>47</v>
      </c>
      <c r="D4621" s="7">
        <v>-6.9069030650457997E-2</v>
      </c>
      <c r="E4621" s="7">
        <v>-0.10972949819929</v>
      </c>
      <c r="G4621" s="7">
        <v>17</v>
      </c>
      <c r="H4621" s="7">
        <v>47</v>
      </c>
      <c r="I4621" s="7">
        <v>-6.6253291010844401E-2</v>
      </c>
      <c r="J4621" s="7">
        <v>4.8031889248898504E-3</v>
      </c>
    </row>
    <row r="4622" spans="2:10" x14ac:dyDescent="0.2">
      <c r="B4622" s="7">
        <v>18</v>
      </c>
      <c r="C4622" s="7">
        <v>47</v>
      </c>
      <c r="D4622" s="7">
        <v>0.10376857621310701</v>
      </c>
      <c r="E4622" s="7">
        <v>9.9545198808031393E-2</v>
      </c>
      <c r="G4622" s="7">
        <v>18</v>
      </c>
      <c r="H4622" s="7">
        <v>47</v>
      </c>
      <c r="I4622" s="7">
        <v>0.103282366315975</v>
      </c>
      <c r="J4622" s="7">
        <v>7.2180296422207996E-2</v>
      </c>
    </row>
    <row r="4623" spans="2:10" x14ac:dyDescent="0.2">
      <c r="B4623" s="7">
        <v>19</v>
      </c>
      <c r="C4623" s="7">
        <v>47</v>
      </c>
      <c r="D4623" s="7">
        <v>7.4478860594251906E-2</v>
      </c>
      <c r="E4623" s="7">
        <v>1.6051275203213099E-2</v>
      </c>
      <c r="G4623" s="7">
        <v>19</v>
      </c>
      <c r="H4623" s="7">
        <v>47</v>
      </c>
      <c r="I4623" s="7">
        <v>7.3618620195466306E-2</v>
      </c>
      <c r="J4623" s="7">
        <v>5.9615965953590901E-2</v>
      </c>
    </row>
    <row r="4624" spans="2:10" x14ac:dyDescent="0.2">
      <c r="B4624" s="7">
        <v>20</v>
      </c>
      <c r="C4624" s="7">
        <v>47</v>
      </c>
      <c r="D4624" s="7">
        <v>-6.5155682106041696E-2</v>
      </c>
      <c r="E4624" s="7">
        <v>-6.36357282600368E-2</v>
      </c>
      <c r="G4624" s="7">
        <v>20</v>
      </c>
      <c r="H4624" s="7">
        <v>47</v>
      </c>
      <c r="I4624" s="7">
        <v>-6.3460466817050004E-2</v>
      </c>
      <c r="J4624" s="7">
        <v>-7.7620434825541401E-2</v>
      </c>
    </row>
    <row r="4625" spans="2:10" x14ac:dyDescent="0.2">
      <c r="B4625" s="7">
        <v>21</v>
      </c>
      <c r="C4625" s="7">
        <v>47</v>
      </c>
      <c r="D4625" s="7">
        <v>3.3982272898904299E-2</v>
      </c>
      <c r="E4625" s="7">
        <v>-5.00347161941272E-2</v>
      </c>
      <c r="G4625" s="7">
        <v>21</v>
      </c>
      <c r="H4625" s="7">
        <v>47</v>
      </c>
      <c r="I4625" s="7">
        <v>3.3395687071343397E-2</v>
      </c>
      <c r="J4625" s="7">
        <v>2.4100435354792001E-2</v>
      </c>
    </row>
    <row r="4626" spans="2:10" x14ac:dyDescent="0.2">
      <c r="B4626" s="7">
        <v>22</v>
      </c>
      <c r="C4626" s="7">
        <v>47</v>
      </c>
      <c r="D4626" s="7">
        <v>6.0240476349012098E-2</v>
      </c>
      <c r="E4626" s="7">
        <v>2.5747077575047701E-2</v>
      </c>
      <c r="G4626" s="7">
        <v>22</v>
      </c>
      <c r="H4626" s="7">
        <v>47</v>
      </c>
      <c r="I4626" s="7">
        <v>5.9062004890622098E-2</v>
      </c>
      <c r="J4626" s="7">
        <v>0.131247540978462</v>
      </c>
    </row>
    <row r="4627" spans="2:10" x14ac:dyDescent="0.2">
      <c r="B4627" s="7">
        <v>23</v>
      </c>
      <c r="C4627" s="7">
        <v>47</v>
      </c>
      <c r="D4627" s="7">
        <v>-4.1184722048324601E-2</v>
      </c>
      <c r="E4627" s="7">
        <v>8.4840322537457005E-2</v>
      </c>
      <c r="G4627" s="7">
        <v>23</v>
      </c>
      <c r="H4627" s="7">
        <v>47</v>
      </c>
      <c r="I4627" s="7">
        <v>-3.9701165650756202E-2</v>
      </c>
      <c r="J4627" s="7">
        <v>-2.6795239834740401E-3</v>
      </c>
    </row>
    <row r="4628" spans="2:10" x14ac:dyDescent="0.2">
      <c r="B4628" s="7">
        <v>24</v>
      </c>
      <c r="C4628" s="7">
        <v>47</v>
      </c>
      <c r="D4628" s="7">
        <v>3.4318345771016098E-2</v>
      </c>
      <c r="E4628" s="7">
        <v>2.0049581402090198E-2</v>
      </c>
      <c r="G4628" s="7">
        <v>24</v>
      </c>
      <c r="H4628" s="7">
        <v>47</v>
      </c>
      <c r="I4628" s="7">
        <v>3.3344150057120998E-2</v>
      </c>
      <c r="J4628" s="7">
        <v>0.13609974357125099</v>
      </c>
    </row>
    <row r="4629" spans="2:10" x14ac:dyDescent="0.2">
      <c r="B4629" s="7">
        <v>25</v>
      </c>
      <c r="C4629" s="7">
        <v>47</v>
      </c>
      <c r="D4629" s="7">
        <v>8.0173951359501699E-2</v>
      </c>
      <c r="E4629" s="7">
        <v>9.4892810236534494E-2</v>
      </c>
      <c r="G4629" s="7">
        <v>25</v>
      </c>
      <c r="H4629" s="7">
        <v>47</v>
      </c>
      <c r="I4629" s="7">
        <v>7.8797635564959598E-2</v>
      </c>
      <c r="J4629" s="7">
        <v>0.12540664058086001</v>
      </c>
    </row>
    <row r="4630" spans="2:10" x14ac:dyDescent="0.2">
      <c r="B4630" s="7">
        <v>26</v>
      </c>
      <c r="C4630" s="7">
        <v>47</v>
      </c>
      <c r="D4630" s="7">
        <v>5.5725153867262699E-2</v>
      </c>
      <c r="E4630" s="7">
        <v>-2.38185628005123E-2</v>
      </c>
      <c r="G4630" s="7">
        <v>26</v>
      </c>
      <c r="H4630" s="7">
        <v>47</v>
      </c>
      <c r="I4630" s="7">
        <v>5.4707253960522499E-2</v>
      </c>
      <c r="J4630" s="7">
        <v>1.6595866713695201E-2</v>
      </c>
    </row>
    <row r="4631" spans="2:10" x14ac:dyDescent="0.2">
      <c r="B4631" s="7">
        <v>27</v>
      </c>
      <c r="C4631" s="7">
        <v>47</v>
      </c>
      <c r="D4631" s="7">
        <v>-7.2106933422570102E-2</v>
      </c>
      <c r="E4631" s="7">
        <v>-1.6379508020618199E-2</v>
      </c>
      <c r="G4631" s="7">
        <v>27</v>
      </c>
      <c r="H4631" s="7">
        <v>47</v>
      </c>
      <c r="I4631" s="7">
        <v>-7.2632951531849302E-2</v>
      </c>
      <c r="J4631" s="7">
        <v>8.1421513625898903E-2</v>
      </c>
    </row>
    <row r="4632" spans="2:10" x14ac:dyDescent="0.2">
      <c r="B4632" s="7">
        <v>28</v>
      </c>
      <c r="C4632" s="7">
        <v>47</v>
      </c>
      <c r="D4632" s="7">
        <v>-0.171953667895</v>
      </c>
      <c r="E4632" s="7">
        <v>-0.17342237549353201</v>
      </c>
      <c r="G4632" s="7">
        <v>28</v>
      </c>
      <c r="H4632" s="7">
        <v>47</v>
      </c>
      <c r="I4632" s="7">
        <v>-0.17102893179461101</v>
      </c>
      <c r="J4632" s="7">
        <v>-0.23526058309632</v>
      </c>
    </row>
    <row r="4633" spans="2:10" x14ac:dyDescent="0.2">
      <c r="B4633" s="7">
        <v>29</v>
      </c>
      <c r="C4633" s="7">
        <v>47</v>
      </c>
      <c r="D4633" s="7">
        <v>-7.2563046487386998E-2</v>
      </c>
      <c r="E4633" s="7">
        <v>-8.8579911629254895E-2</v>
      </c>
      <c r="G4633" s="7">
        <v>29</v>
      </c>
      <c r="H4633" s="7">
        <v>47</v>
      </c>
      <c r="I4633" s="7">
        <v>-7.1368486344338705E-2</v>
      </c>
      <c r="J4633" s="7">
        <v>7.5097887767734406E-2</v>
      </c>
    </row>
    <row r="4634" spans="2:10" x14ac:dyDescent="0.2">
      <c r="B4634" s="7">
        <v>30</v>
      </c>
      <c r="C4634" s="7">
        <v>47</v>
      </c>
      <c r="D4634" s="7">
        <v>1.84980119359839E-2</v>
      </c>
      <c r="E4634" s="7">
        <v>1.20400247915242E-3</v>
      </c>
      <c r="G4634" s="7">
        <v>30</v>
      </c>
      <c r="H4634" s="7">
        <v>47</v>
      </c>
      <c r="I4634" s="7">
        <v>1.87880638153297E-2</v>
      </c>
      <c r="J4634" s="7">
        <v>0.120664125359265</v>
      </c>
    </row>
    <row r="4635" spans="2:10" x14ac:dyDescent="0.2">
      <c r="B4635" s="7">
        <v>31</v>
      </c>
      <c r="C4635" s="7">
        <v>47</v>
      </c>
      <c r="D4635" s="7">
        <v>2.3217934544439E-2</v>
      </c>
      <c r="E4635" s="7">
        <v>6.8577298333264203E-2</v>
      </c>
      <c r="G4635" s="7">
        <v>31</v>
      </c>
      <c r="H4635" s="7">
        <v>47</v>
      </c>
      <c r="I4635" s="7">
        <v>2.3109235624236401E-2</v>
      </c>
      <c r="J4635" s="7">
        <v>-5.1649425145420501E-2</v>
      </c>
    </row>
    <row r="4636" spans="2:10" x14ac:dyDescent="0.2">
      <c r="B4636" s="7">
        <v>32</v>
      </c>
      <c r="C4636" s="7">
        <v>47</v>
      </c>
      <c r="D4636" s="7">
        <v>4.4408486677127701E-4</v>
      </c>
      <c r="E4636" s="7">
        <v>-0.165819119952751</v>
      </c>
      <c r="G4636" s="7">
        <v>32</v>
      </c>
      <c r="H4636" s="7">
        <v>47</v>
      </c>
      <c r="I4636" s="7">
        <v>5.8860105113289795E-4</v>
      </c>
      <c r="J4636" s="7">
        <v>-4.3053974265398601E-2</v>
      </c>
    </row>
    <row r="4637" spans="2:10" x14ac:dyDescent="0.2">
      <c r="B4637" s="7">
        <v>33</v>
      </c>
      <c r="C4637" s="7">
        <v>47</v>
      </c>
      <c r="D4637" s="7">
        <v>3.4285877854606503E-2</v>
      </c>
      <c r="E4637" s="7">
        <v>-0.121016141929989</v>
      </c>
      <c r="G4637" s="7">
        <v>33</v>
      </c>
      <c r="H4637" s="7">
        <v>47</v>
      </c>
      <c r="I4637" s="7">
        <v>3.3228673210472501E-2</v>
      </c>
      <c r="J4637" s="7">
        <v>-8.9900141454277698E-3</v>
      </c>
    </row>
    <row r="4638" spans="2:10" x14ac:dyDescent="0.2">
      <c r="B4638" s="7">
        <v>34</v>
      </c>
      <c r="C4638" s="7">
        <v>47</v>
      </c>
      <c r="D4638" s="7">
        <v>-7.0229448751371507E-2</v>
      </c>
      <c r="E4638" s="7">
        <v>-1.7207411175754701E-2</v>
      </c>
      <c r="G4638" s="7">
        <v>34</v>
      </c>
      <c r="H4638" s="7">
        <v>47</v>
      </c>
      <c r="I4638" s="7">
        <v>-7.0417487703750198E-2</v>
      </c>
      <c r="J4638" s="7">
        <v>-7.50761158849889E-2</v>
      </c>
    </row>
    <row r="4639" spans="2:10" x14ac:dyDescent="0.2">
      <c r="B4639" s="7">
        <v>35</v>
      </c>
      <c r="C4639" s="7">
        <v>47</v>
      </c>
      <c r="D4639" s="7">
        <v>2.0400520321055101E-2</v>
      </c>
      <c r="E4639" s="7">
        <v>6.0079887088549298E-2</v>
      </c>
      <c r="G4639" s="7">
        <v>35</v>
      </c>
      <c r="H4639" s="7">
        <v>47</v>
      </c>
      <c r="I4639" s="7">
        <v>2.0104560471210699E-2</v>
      </c>
      <c r="J4639" s="7">
        <v>0.12786252531707601</v>
      </c>
    </row>
    <row r="4640" spans="2:10" x14ac:dyDescent="0.2">
      <c r="B4640" s="7">
        <v>36</v>
      </c>
      <c r="C4640" s="7">
        <v>47</v>
      </c>
      <c r="D4640" s="7">
        <v>6.6959334619240501E-2</v>
      </c>
      <c r="E4640" s="7">
        <v>-2.82352940898472E-2</v>
      </c>
      <c r="G4640" s="7">
        <v>36</v>
      </c>
      <c r="H4640" s="7">
        <v>47</v>
      </c>
      <c r="I4640" s="7">
        <v>6.5844279833132E-2</v>
      </c>
      <c r="J4640" s="7">
        <v>8.8367090517003505E-2</v>
      </c>
    </row>
    <row r="4641" spans="2:10" x14ac:dyDescent="0.2">
      <c r="B4641" s="7">
        <v>37</v>
      </c>
      <c r="C4641" s="7">
        <v>47</v>
      </c>
      <c r="D4641" s="7">
        <v>1.6805960896357799E-2</v>
      </c>
      <c r="E4641" s="7">
        <v>3.6135288430613401E-2</v>
      </c>
      <c r="G4641" s="7">
        <v>37</v>
      </c>
      <c r="H4641" s="7">
        <v>47</v>
      </c>
      <c r="I4641" s="7">
        <v>1.6074083961165699E-2</v>
      </c>
      <c r="J4641" s="7">
        <v>-0.13964812319415601</v>
      </c>
    </row>
    <row r="4642" spans="2:10" x14ac:dyDescent="0.2">
      <c r="B4642" s="7">
        <v>38</v>
      </c>
      <c r="C4642" s="7">
        <v>47</v>
      </c>
      <c r="D4642" s="7">
        <v>-4.3514994524471703E-2</v>
      </c>
      <c r="E4642" s="7">
        <v>1.6993668809384101E-2</v>
      </c>
      <c r="G4642" s="7">
        <v>38</v>
      </c>
      <c r="H4642" s="7">
        <v>47</v>
      </c>
      <c r="I4642" s="7">
        <v>-4.2273746170847601E-2</v>
      </c>
      <c r="J4642" s="7">
        <v>1.0590101437131199E-3</v>
      </c>
    </row>
    <row r="4643" spans="2:10" x14ac:dyDescent="0.2">
      <c r="B4643" s="7">
        <v>39</v>
      </c>
      <c r="C4643" s="7">
        <v>47</v>
      </c>
      <c r="D4643" s="7">
        <v>4.2877319717527798E-2</v>
      </c>
      <c r="E4643" s="7">
        <v>-2.45636136095344E-2</v>
      </c>
      <c r="G4643" s="7">
        <v>39</v>
      </c>
      <c r="H4643" s="7">
        <v>47</v>
      </c>
      <c r="I4643" s="7">
        <v>4.2221957889268899E-2</v>
      </c>
      <c r="J4643" s="7">
        <v>-1.7479934713309199E-2</v>
      </c>
    </row>
    <row r="4644" spans="2:10" x14ac:dyDescent="0.2">
      <c r="B4644" s="7">
        <v>40</v>
      </c>
      <c r="C4644" s="7">
        <v>47</v>
      </c>
      <c r="D4644" s="7">
        <v>5.4282231938522302E-2</v>
      </c>
      <c r="E4644" s="7">
        <v>-3.1384336541147903E-2</v>
      </c>
      <c r="G4644" s="7">
        <v>40</v>
      </c>
      <c r="H4644" s="7">
        <v>47</v>
      </c>
      <c r="I4644" s="7">
        <v>5.3122056561092798E-2</v>
      </c>
      <c r="J4644" s="7">
        <v>-0.17342341833505501</v>
      </c>
    </row>
    <row r="4645" spans="2:10" x14ac:dyDescent="0.2">
      <c r="B4645" s="7">
        <v>41</v>
      </c>
      <c r="C4645" s="7">
        <v>47</v>
      </c>
      <c r="D4645" s="7">
        <v>6.0604659174639898E-2</v>
      </c>
      <c r="E4645" s="7">
        <v>8.6838887935683395E-2</v>
      </c>
      <c r="G4645" s="7">
        <v>41</v>
      </c>
      <c r="H4645" s="7">
        <v>47</v>
      </c>
      <c r="I4645" s="7">
        <v>5.9847846045022003E-2</v>
      </c>
      <c r="J4645" s="7">
        <v>4.7052450341375597E-2</v>
      </c>
    </row>
    <row r="4646" spans="2:10" x14ac:dyDescent="0.2">
      <c r="B4646" s="7">
        <v>42</v>
      </c>
      <c r="C4646" s="7">
        <v>47</v>
      </c>
      <c r="D4646" s="7">
        <v>2.1921073733763799E-2</v>
      </c>
      <c r="E4646" s="7">
        <v>1.9652212968459499E-2</v>
      </c>
      <c r="G4646" s="7">
        <v>42</v>
      </c>
      <c r="H4646" s="7">
        <v>47</v>
      </c>
      <c r="I4646" s="7">
        <v>2.1845333309772601E-2</v>
      </c>
      <c r="J4646" s="7">
        <v>-3.3992980239984802E-2</v>
      </c>
    </row>
    <row r="4647" spans="2:10" x14ac:dyDescent="0.2">
      <c r="B4647" s="7">
        <v>43</v>
      </c>
      <c r="C4647" s="7">
        <v>47</v>
      </c>
      <c r="D4647" s="7">
        <v>1.8895180225901399E-2</v>
      </c>
      <c r="E4647" s="7">
        <v>2.9967769241475001E-2</v>
      </c>
      <c r="G4647" s="7">
        <v>43</v>
      </c>
      <c r="H4647" s="7">
        <v>47</v>
      </c>
      <c r="I4647" s="7">
        <v>1.8784610807422601E-2</v>
      </c>
      <c r="J4647" s="7">
        <v>5.0221732204823497E-2</v>
      </c>
    </row>
    <row r="4648" spans="2:10" x14ac:dyDescent="0.2">
      <c r="B4648" s="7">
        <v>44</v>
      </c>
      <c r="C4648" s="7">
        <v>47</v>
      </c>
      <c r="D4648" s="7">
        <v>5.4551862678256798E-2</v>
      </c>
      <c r="E4648" s="7">
        <v>8.3378566821394898E-2</v>
      </c>
      <c r="G4648" s="7">
        <v>44</v>
      </c>
      <c r="H4648" s="7">
        <v>47</v>
      </c>
      <c r="I4648" s="7">
        <v>5.3862291664382903E-2</v>
      </c>
      <c r="J4648" s="7">
        <v>7.4643461972211597E-2</v>
      </c>
    </row>
    <row r="4649" spans="2:10" x14ac:dyDescent="0.2">
      <c r="B4649" s="7">
        <v>45</v>
      </c>
      <c r="C4649" s="7">
        <v>47</v>
      </c>
      <c r="D4649" s="7">
        <v>6.6820524597174497E-2</v>
      </c>
      <c r="E4649" s="7">
        <v>-4.5776426175994098E-3</v>
      </c>
      <c r="G4649" s="7">
        <v>45</v>
      </c>
      <c r="H4649" s="7">
        <v>47</v>
      </c>
      <c r="I4649" s="7">
        <v>6.5568213149029803E-2</v>
      </c>
      <c r="J4649" s="7">
        <v>7.7155554968552295E-2</v>
      </c>
    </row>
    <row r="4650" spans="2:10" x14ac:dyDescent="0.2">
      <c r="B4650" s="7">
        <v>46</v>
      </c>
      <c r="C4650" s="7">
        <v>47</v>
      </c>
      <c r="D4650" s="7">
        <v>0.122721575973402</v>
      </c>
      <c r="E4650" s="7">
        <v>4.1824488757988797E-2</v>
      </c>
      <c r="G4650" s="7">
        <v>46</v>
      </c>
      <c r="H4650" s="7">
        <v>47</v>
      </c>
      <c r="I4650" s="7">
        <v>0.120967745857558</v>
      </c>
      <c r="J4650" s="7">
        <v>1.50512892787509E-2</v>
      </c>
    </row>
    <row r="4651" spans="2:10" x14ac:dyDescent="0.2">
      <c r="B4651" s="7">
        <v>47</v>
      </c>
      <c r="C4651" s="7">
        <v>47</v>
      </c>
      <c r="D4651" s="7">
        <v>1.7063802536982E-2</v>
      </c>
      <c r="E4651" s="7">
        <v>5.0553985665728399E-2</v>
      </c>
      <c r="G4651" s="7">
        <v>47</v>
      </c>
      <c r="H4651" s="7">
        <v>47</v>
      </c>
      <c r="I4651" s="7">
        <v>1.6994868180977299E-2</v>
      </c>
      <c r="J4651" s="7">
        <v>-0.148713956925701</v>
      </c>
    </row>
    <row r="4652" spans="2:10" x14ac:dyDescent="0.2">
      <c r="B4652" s="7">
        <v>48</v>
      </c>
      <c r="C4652" s="7">
        <v>47</v>
      </c>
      <c r="D4652" s="7">
        <v>9.9498826699787393E-2</v>
      </c>
      <c r="E4652" s="7">
        <v>-0.122398856453774</v>
      </c>
      <c r="G4652" s="7">
        <v>48</v>
      </c>
      <c r="H4652" s="7">
        <v>47</v>
      </c>
      <c r="I4652" s="7">
        <v>9.7689306518336794E-2</v>
      </c>
      <c r="J4652" s="7">
        <v>-6.5687424626758306E-2</v>
      </c>
    </row>
    <row r="4653" spans="2:10" x14ac:dyDescent="0.2">
      <c r="B4653" s="7">
        <v>49</v>
      </c>
      <c r="C4653" s="7">
        <v>47</v>
      </c>
      <c r="D4653" s="7">
        <v>3.4330385301130299E-2</v>
      </c>
      <c r="E4653" s="7">
        <v>6.5671887466201895E-2</v>
      </c>
      <c r="G4653" s="7">
        <v>49</v>
      </c>
      <c r="H4653" s="7">
        <v>47</v>
      </c>
      <c r="I4653" s="7">
        <v>3.4119189316835601E-2</v>
      </c>
      <c r="J4653" s="7">
        <v>3.3793138381523299E-2</v>
      </c>
    </row>
    <row r="4654" spans="2:10" x14ac:dyDescent="0.2">
      <c r="B4654" s="7">
        <v>50</v>
      </c>
      <c r="C4654" s="7">
        <v>47</v>
      </c>
      <c r="D4654" s="7">
        <v>0.118458309738827</v>
      </c>
      <c r="E4654" s="7">
        <v>5.9615818057576299E-2</v>
      </c>
      <c r="G4654" s="7">
        <v>50</v>
      </c>
      <c r="H4654" s="7">
        <v>47</v>
      </c>
      <c r="I4654" s="7">
        <v>0.11726420698202</v>
      </c>
      <c r="J4654" s="7">
        <v>5.1730330865913396E-3</v>
      </c>
    </row>
    <row r="4655" spans="2:10" x14ac:dyDescent="0.2">
      <c r="B4655" s="7">
        <v>51</v>
      </c>
      <c r="C4655" s="7">
        <v>47</v>
      </c>
      <c r="D4655" s="7">
        <v>-2.3072344269982299E-2</v>
      </c>
      <c r="E4655" s="7">
        <v>-2.85407409692864E-2</v>
      </c>
      <c r="G4655" s="7">
        <v>51</v>
      </c>
      <c r="H4655" s="7">
        <v>47</v>
      </c>
      <c r="I4655" s="7">
        <v>-2.2329461530061299E-2</v>
      </c>
      <c r="J4655" s="7">
        <v>-4.6069091253858802E-2</v>
      </c>
    </row>
    <row r="4656" spans="2:10" x14ac:dyDescent="0.2">
      <c r="B4656" s="7">
        <v>52</v>
      </c>
      <c r="C4656" s="7">
        <v>47</v>
      </c>
      <c r="D4656" s="7">
        <v>-5.4246949599090002E-2</v>
      </c>
      <c r="E4656" s="7">
        <v>6.8979166628396094E-2</v>
      </c>
      <c r="G4656" s="7">
        <v>52</v>
      </c>
      <c r="H4656" s="7">
        <v>47</v>
      </c>
      <c r="I4656" s="7">
        <v>-5.4386190007651401E-2</v>
      </c>
      <c r="J4656" s="7">
        <v>7.4141685167926893E-2</v>
      </c>
    </row>
    <row r="4657" spans="2:10" x14ac:dyDescent="0.2">
      <c r="B4657" s="7">
        <v>53</v>
      </c>
      <c r="C4657" s="7">
        <v>47</v>
      </c>
      <c r="D4657" s="7">
        <v>6.5926259514589497E-2</v>
      </c>
      <c r="E4657" s="7">
        <v>9.59202278712636E-2</v>
      </c>
      <c r="G4657" s="7">
        <v>53</v>
      </c>
      <c r="H4657" s="7">
        <v>47</v>
      </c>
      <c r="I4657" s="7">
        <v>6.4139669928917606E-2</v>
      </c>
      <c r="J4657" s="7">
        <v>1.5877386098995101E-2</v>
      </c>
    </row>
    <row r="4658" spans="2:10" x14ac:dyDescent="0.2">
      <c r="B4658" s="7">
        <v>54</v>
      </c>
      <c r="C4658" s="7">
        <v>47</v>
      </c>
      <c r="D4658" s="7">
        <v>-3.2740701970255699E-2</v>
      </c>
      <c r="E4658" s="7">
        <v>3.6976013898187603E-2</v>
      </c>
      <c r="G4658" s="7">
        <v>54</v>
      </c>
      <c r="H4658" s="7">
        <v>47</v>
      </c>
      <c r="I4658" s="7">
        <v>-3.3022636316083299E-2</v>
      </c>
      <c r="J4658" s="7">
        <v>-0.13888502230212699</v>
      </c>
    </row>
    <row r="4659" spans="2:10" x14ac:dyDescent="0.2">
      <c r="B4659" s="7">
        <v>55</v>
      </c>
      <c r="C4659" s="7">
        <v>47</v>
      </c>
      <c r="D4659" s="7">
        <v>0.117151394300905</v>
      </c>
      <c r="E4659" s="7">
        <v>-1.50776043934444E-2</v>
      </c>
      <c r="G4659" s="7">
        <v>55</v>
      </c>
      <c r="H4659" s="7">
        <v>47</v>
      </c>
      <c r="I4659" s="7">
        <v>0.114382706661221</v>
      </c>
      <c r="J4659" s="7">
        <v>7.8010016083909201E-2</v>
      </c>
    </row>
    <row r="4660" spans="2:10" x14ac:dyDescent="0.2">
      <c r="B4660" s="7">
        <v>56</v>
      </c>
      <c r="C4660" s="7">
        <v>47</v>
      </c>
      <c r="D4660" s="7">
        <v>1.81750808344328E-2</v>
      </c>
      <c r="E4660" s="7">
        <v>5.4992059538419E-2</v>
      </c>
      <c r="G4660" s="7">
        <v>56</v>
      </c>
      <c r="H4660" s="7">
        <v>47</v>
      </c>
      <c r="I4660" s="7">
        <v>1.8225015933899701E-2</v>
      </c>
      <c r="J4660" s="7">
        <v>-4.1683657690227499E-2</v>
      </c>
    </row>
    <row r="4661" spans="2:10" x14ac:dyDescent="0.2">
      <c r="B4661" s="7">
        <v>57</v>
      </c>
      <c r="C4661" s="7">
        <v>47</v>
      </c>
      <c r="D4661" s="7">
        <v>4.6566022154363998E-3</v>
      </c>
      <c r="E4661" s="7">
        <v>-0.110369380818581</v>
      </c>
      <c r="G4661" s="7">
        <v>57</v>
      </c>
      <c r="H4661" s="7">
        <v>47</v>
      </c>
      <c r="I4661" s="7">
        <v>4.5273600468993501E-3</v>
      </c>
      <c r="J4661" s="7">
        <v>-2.54311900607904E-2</v>
      </c>
    </row>
    <row r="4662" spans="2:10" x14ac:dyDescent="0.2">
      <c r="B4662" s="7">
        <v>58</v>
      </c>
      <c r="C4662" s="7">
        <v>47</v>
      </c>
      <c r="D4662" s="7">
        <v>-4.4295111357706099E-2</v>
      </c>
      <c r="E4662" s="7">
        <v>-0.12450013089635301</v>
      </c>
      <c r="G4662" s="7">
        <v>58</v>
      </c>
      <c r="H4662" s="7">
        <v>47</v>
      </c>
      <c r="I4662" s="7">
        <v>-4.1713182946803998E-2</v>
      </c>
      <c r="J4662" s="7">
        <v>-5.3209258475283697E-2</v>
      </c>
    </row>
    <row r="4663" spans="2:10" x14ac:dyDescent="0.2">
      <c r="B4663" s="7">
        <v>59</v>
      </c>
      <c r="C4663" s="7">
        <v>47</v>
      </c>
      <c r="D4663" s="7">
        <v>2.95143809089327E-2</v>
      </c>
      <c r="E4663" s="7">
        <v>1.87570550969571E-2</v>
      </c>
      <c r="G4663" s="7">
        <v>59</v>
      </c>
      <c r="H4663" s="7">
        <v>47</v>
      </c>
      <c r="I4663" s="7">
        <v>2.9490377524131101E-2</v>
      </c>
      <c r="J4663" s="7">
        <v>-0.118231766708153</v>
      </c>
    </row>
    <row r="4664" spans="2:10" x14ac:dyDescent="0.2">
      <c r="B4664" s="7">
        <v>60</v>
      </c>
      <c r="C4664" s="7">
        <v>47</v>
      </c>
      <c r="D4664" s="7">
        <v>0.11761380265738799</v>
      </c>
      <c r="E4664" s="7">
        <v>-6.9872367768212498E-2</v>
      </c>
      <c r="G4664" s="7">
        <v>60</v>
      </c>
      <c r="H4664" s="7">
        <v>47</v>
      </c>
      <c r="I4664" s="7">
        <v>0.116789224876697</v>
      </c>
      <c r="J4664" s="7">
        <v>6.5234395814117701E-3</v>
      </c>
    </row>
    <row r="4665" spans="2:10" x14ac:dyDescent="0.2">
      <c r="B4665" s="7">
        <v>61</v>
      </c>
      <c r="C4665" s="7">
        <v>47</v>
      </c>
      <c r="D4665" s="7">
        <v>-0.11940437573740301</v>
      </c>
      <c r="E4665" s="7">
        <v>-7.6789686049397496E-2</v>
      </c>
      <c r="G4665" s="7">
        <v>61</v>
      </c>
      <c r="H4665" s="7">
        <v>47</v>
      </c>
      <c r="I4665" s="7">
        <v>-0.115847644858109</v>
      </c>
      <c r="J4665" s="7">
        <v>-0.157191445017141</v>
      </c>
    </row>
    <row r="4666" spans="2:10" x14ac:dyDescent="0.2">
      <c r="B4666" s="7">
        <v>62</v>
      </c>
      <c r="C4666" s="7">
        <v>47</v>
      </c>
      <c r="D4666" s="7">
        <v>3.5374821427413203E-2</v>
      </c>
      <c r="E4666" s="7">
        <v>0.18522965754075199</v>
      </c>
      <c r="G4666" s="7">
        <v>62</v>
      </c>
      <c r="H4666" s="7">
        <v>47</v>
      </c>
      <c r="I4666" s="7">
        <v>3.4771533201073603E-2</v>
      </c>
      <c r="J4666" s="7">
        <v>-1.3087874566371E-2</v>
      </c>
    </row>
    <row r="4667" spans="2:10" x14ac:dyDescent="0.2">
      <c r="B4667" s="7">
        <v>63</v>
      </c>
      <c r="C4667" s="7">
        <v>47</v>
      </c>
      <c r="D4667" s="7">
        <v>-0.134829883916117</v>
      </c>
      <c r="E4667" s="7">
        <v>-3.6014731756129202E-2</v>
      </c>
      <c r="G4667" s="7">
        <v>63</v>
      </c>
      <c r="H4667" s="7">
        <v>47</v>
      </c>
      <c r="I4667" s="7">
        <v>-0.13401801247561601</v>
      </c>
      <c r="J4667" s="7">
        <v>-0.114782924665057</v>
      </c>
    </row>
    <row r="4668" spans="2:10" x14ac:dyDescent="0.2">
      <c r="B4668" s="7">
        <v>64</v>
      </c>
      <c r="C4668" s="7">
        <v>47</v>
      </c>
      <c r="D4668" s="7">
        <v>5.1040576006586803E-3</v>
      </c>
      <c r="E4668" s="7">
        <v>-8.5480048145702998E-3</v>
      </c>
      <c r="G4668" s="7">
        <v>64</v>
      </c>
      <c r="H4668" s="7">
        <v>47</v>
      </c>
      <c r="I4668" s="7">
        <v>5.9085430677337002E-3</v>
      </c>
      <c r="J4668" s="7">
        <v>-0.146288028560464</v>
      </c>
    </row>
    <row r="4669" spans="2:10" x14ac:dyDescent="0.2">
      <c r="B4669" s="7">
        <v>65</v>
      </c>
      <c r="C4669" s="7">
        <v>47</v>
      </c>
      <c r="D4669" s="7">
        <v>-0.13335540542192101</v>
      </c>
      <c r="E4669" s="7">
        <v>4.1022517084100797E-2</v>
      </c>
      <c r="G4669" s="7">
        <v>65</v>
      </c>
      <c r="H4669" s="7">
        <v>47</v>
      </c>
      <c r="I4669" s="7">
        <v>-0.13093198019863</v>
      </c>
      <c r="J4669" s="7">
        <v>-7.9365177137130899E-2</v>
      </c>
    </row>
    <row r="4670" spans="2:10" x14ac:dyDescent="0.2">
      <c r="B4670" s="7">
        <v>66</v>
      </c>
      <c r="C4670" s="7">
        <v>47</v>
      </c>
      <c r="D4670" s="7">
        <v>0.182797916997294</v>
      </c>
      <c r="E4670" s="7">
        <v>3.8090595517108E-2</v>
      </c>
      <c r="G4670" s="7">
        <v>66</v>
      </c>
      <c r="H4670" s="7">
        <v>47</v>
      </c>
      <c r="I4670" s="7">
        <v>0.18098607115604501</v>
      </c>
      <c r="J4670" s="7">
        <v>4.17557440218079E-2</v>
      </c>
    </row>
    <row r="4671" spans="2:10" x14ac:dyDescent="0.2">
      <c r="B4671" s="7">
        <v>67</v>
      </c>
      <c r="C4671" s="7">
        <v>47</v>
      </c>
      <c r="D4671" s="7">
        <v>6.1659124405585998E-2</v>
      </c>
      <c r="E4671" s="7">
        <v>9.6929715346856696E-2</v>
      </c>
      <c r="G4671" s="7">
        <v>67</v>
      </c>
      <c r="H4671" s="7">
        <v>47</v>
      </c>
      <c r="I4671" s="7">
        <v>6.0679739045868403E-2</v>
      </c>
      <c r="J4671" s="7">
        <v>0.13524418721404299</v>
      </c>
    </row>
    <row r="4672" spans="2:10" x14ac:dyDescent="0.2">
      <c r="B4672" s="7">
        <v>68</v>
      </c>
      <c r="C4672" s="7">
        <v>47</v>
      </c>
      <c r="D4672" s="7">
        <v>-0.14572242332703</v>
      </c>
      <c r="E4672" s="7">
        <v>-2.03917029604508E-2</v>
      </c>
      <c r="G4672" s="7">
        <v>68</v>
      </c>
      <c r="H4672" s="7">
        <v>47</v>
      </c>
      <c r="I4672" s="7">
        <v>-0.140758755870348</v>
      </c>
      <c r="J4672" s="7">
        <v>-2.7592002689913499E-2</v>
      </c>
    </row>
    <row r="4673" spans="2:10" x14ac:dyDescent="0.2">
      <c r="B4673" s="7">
        <v>69</v>
      </c>
      <c r="C4673" s="7">
        <v>47</v>
      </c>
      <c r="D4673" s="7">
        <v>-9.8955752727432497E-2</v>
      </c>
      <c r="E4673" s="7">
        <v>-0.14991393622249299</v>
      </c>
      <c r="G4673" s="7">
        <v>69</v>
      </c>
      <c r="H4673" s="7">
        <v>47</v>
      </c>
      <c r="I4673" s="7">
        <v>-9.4622414986860207E-2</v>
      </c>
      <c r="J4673" s="7">
        <v>-0.154605484007139</v>
      </c>
    </row>
    <row r="4674" spans="2:10" x14ac:dyDescent="0.2">
      <c r="B4674" s="7">
        <v>70</v>
      </c>
      <c r="C4674" s="7">
        <v>47</v>
      </c>
      <c r="D4674" s="7">
        <v>3.6323065192735999E-3</v>
      </c>
      <c r="E4674" s="7">
        <v>1.6064056619261399E-2</v>
      </c>
      <c r="G4674" s="7">
        <v>70</v>
      </c>
      <c r="H4674" s="7">
        <v>47</v>
      </c>
      <c r="I4674" s="7">
        <v>2.7048906585012099E-3</v>
      </c>
      <c r="J4674" s="7">
        <v>3.0941427089541E-2</v>
      </c>
    </row>
    <row r="4675" spans="2:10" x14ac:dyDescent="0.2">
      <c r="B4675" s="7">
        <v>71</v>
      </c>
      <c r="C4675" s="7">
        <v>47</v>
      </c>
      <c r="D4675" s="7">
        <v>0.12871295637814201</v>
      </c>
      <c r="E4675" s="7">
        <v>-5.77409828071236E-2</v>
      </c>
      <c r="G4675" s="7">
        <v>71</v>
      </c>
      <c r="H4675" s="7">
        <v>47</v>
      </c>
      <c r="I4675" s="7">
        <v>0.12542751781592701</v>
      </c>
      <c r="J4675" s="7">
        <v>1.4797014294651399E-2</v>
      </c>
    </row>
    <row r="4676" spans="2:10" x14ac:dyDescent="0.2">
      <c r="B4676" s="7">
        <v>72</v>
      </c>
      <c r="C4676" s="7">
        <v>47</v>
      </c>
      <c r="D4676" s="7">
        <v>4.8950368437194101E-2</v>
      </c>
      <c r="E4676" s="7">
        <v>-0.10481457704905001</v>
      </c>
      <c r="G4676" s="7">
        <v>72</v>
      </c>
      <c r="H4676" s="7">
        <v>47</v>
      </c>
      <c r="I4676" s="7">
        <v>4.8267687202548301E-2</v>
      </c>
      <c r="J4676" s="7">
        <v>-4.5976646339866499E-2</v>
      </c>
    </row>
    <row r="4677" spans="2:10" x14ac:dyDescent="0.2">
      <c r="B4677" s="7">
        <v>73</v>
      </c>
      <c r="C4677" s="7">
        <v>47</v>
      </c>
      <c r="D4677" s="7">
        <v>5.63416482314478E-2</v>
      </c>
      <c r="E4677" s="7">
        <v>8.9311886584773098E-2</v>
      </c>
      <c r="G4677" s="7">
        <v>73</v>
      </c>
      <c r="H4677" s="7">
        <v>47</v>
      </c>
      <c r="I4677" s="7">
        <v>5.5462030293847803E-2</v>
      </c>
      <c r="J4677" s="7">
        <v>-1.57101110391453E-2</v>
      </c>
    </row>
    <row r="4678" spans="2:10" x14ac:dyDescent="0.2">
      <c r="B4678" s="7">
        <v>74</v>
      </c>
      <c r="C4678" s="7">
        <v>47</v>
      </c>
      <c r="D4678" s="7">
        <v>0.152324551031427</v>
      </c>
      <c r="E4678" s="7">
        <v>4.56949725416873E-2</v>
      </c>
      <c r="G4678" s="7">
        <v>74</v>
      </c>
      <c r="H4678" s="7">
        <v>47</v>
      </c>
      <c r="I4678" s="7">
        <v>0.14852023242026699</v>
      </c>
      <c r="J4678" s="7">
        <v>9.8361469136982294E-2</v>
      </c>
    </row>
    <row r="4679" spans="2:10" x14ac:dyDescent="0.2">
      <c r="B4679" s="7">
        <v>75</v>
      </c>
      <c r="C4679" s="7">
        <v>47</v>
      </c>
      <c r="D4679" s="7">
        <v>-8.0712939184387295E-2</v>
      </c>
      <c r="E4679" s="7">
        <v>-0.121894686075136</v>
      </c>
      <c r="G4679" s="7">
        <v>75</v>
      </c>
      <c r="H4679" s="7">
        <v>47</v>
      </c>
      <c r="I4679" s="7">
        <v>-7.9902961735533601E-2</v>
      </c>
      <c r="J4679" s="7">
        <v>-2.0297478198157699E-2</v>
      </c>
    </row>
    <row r="4680" spans="2:10" x14ac:dyDescent="0.2">
      <c r="B4680" s="7">
        <v>76</v>
      </c>
      <c r="C4680" s="7">
        <v>47</v>
      </c>
      <c r="D4680" s="7">
        <v>2.2133444813325898E-2</v>
      </c>
      <c r="E4680" s="7">
        <v>-5.5692641874096602E-2</v>
      </c>
      <c r="G4680" s="7">
        <v>76</v>
      </c>
      <c r="H4680" s="7">
        <v>47</v>
      </c>
      <c r="I4680" s="7">
        <v>2.26981121547336E-2</v>
      </c>
      <c r="J4680" s="7">
        <v>4.8669061149857001E-2</v>
      </c>
    </row>
    <row r="4681" spans="2:10" x14ac:dyDescent="0.2">
      <c r="B4681" s="7">
        <v>77</v>
      </c>
      <c r="C4681" s="7">
        <v>47</v>
      </c>
      <c r="D4681" s="7">
        <v>7.4872571758767506E-2</v>
      </c>
      <c r="E4681" s="7">
        <v>4.9692206652638397E-2</v>
      </c>
      <c r="G4681" s="7">
        <v>77</v>
      </c>
      <c r="H4681" s="7">
        <v>47</v>
      </c>
      <c r="I4681" s="7">
        <v>7.3642090168883498E-2</v>
      </c>
      <c r="J4681" s="13">
        <v>6.5480970869558105E-5</v>
      </c>
    </row>
    <row r="4682" spans="2:10" x14ac:dyDescent="0.2">
      <c r="B4682" s="7">
        <v>78</v>
      </c>
      <c r="C4682" s="7">
        <v>47</v>
      </c>
      <c r="D4682" s="7">
        <v>0.47301611860693299</v>
      </c>
      <c r="E4682" s="7">
        <v>0.64954983185358595</v>
      </c>
      <c r="G4682" s="7">
        <v>78</v>
      </c>
      <c r="H4682" s="7">
        <v>47</v>
      </c>
      <c r="I4682" s="7">
        <v>0.46177858981041098</v>
      </c>
      <c r="J4682" s="7">
        <v>0.51637507646285297</v>
      </c>
    </row>
    <row r="4683" spans="2:10" x14ac:dyDescent="0.2">
      <c r="B4683" s="7">
        <v>79</v>
      </c>
      <c r="C4683" s="7">
        <v>47</v>
      </c>
      <c r="D4683" s="7">
        <v>1.9787474068812601E-2</v>
      </c>
      <c r="E4683" s="7">
        <v>-5.4573343692375403E-2</v>
      </c>
      <c r="G4683" s="7">
        <v>79</v>
      </c>
      <c r="H4683" s="7">
        <v>47</v>
      </c>
      <c r="I4683" s="7">
        <v>2.00339248306447E-2</v>
      </c>
      <c r="J4683" s="7">
        <v>-5.1702782701578798E-2</v>
      </c>
    </row>
    <row r="4684" spans="2:10" x14ac:dyDescent="0.2">
      <c r="B4684" s="7">
        <v>80</v>
      </c>
      <c r="C4684" s="7">
        <v>47</v>
      </c>
      <c r="D4684" s="7">
        <v>5.6034768262887398E-2</v>
      </c>
      <c r="E4684" s="7">
        <v>2.0730324735005498E-3</v>
      </c>
      <c r="G4684" s="7">
        <v>80</v>
      </c>
      <c r="H4684" s="7">
        <v>47</v>
      </c>
      <c r="I4684" s="7">
        <v>5.5258700852099302E-2</v>
      </c>
      <c r="J4684" s="7">
        <v>-8.2993146061118798E-3</v>
      </c>
    </row>
    <row r="4685" spans="2:10" x14ac:dyDescent="0.2">
      <c r="B4685" s="7">
        <v>81</v>
      </c>
      <c r="C4685" s="7">
        <v>47</v>
      </c>
      <c r="D4685" s="7">
        <v>0.111924718428538</v>
      </c>
      <c r="E4685" s="7">
        <v>6.5426061540143202E-2</v>
      </c>
      <c r="G4685" s="7">
        <v>81</v>
      </c>
      <c r="H4685" s="7">
        <v>47</v>
      </c>
      <c r="I4685" s="7">
        <v>0.110289234805464</v>
      </c>
      <c r="J4685" s="7">
        <v>4.8150010535291402E-2</v>
      </c>
    </row>
    <row r="4686" spans="2:10" x14ac:dyDescent="0.2">
      <c r="B4686" s="7">
        <v>82</v>
      </c>
      <c r="C4686" s="7">
        <v>47</v>
      </c>
      <c r="D4686" s="7">
        <v>-5.0474946793666903E-2</v>
      </c>
      <c r="E4686" s="7">
        <v>-8.9042602968019594E-2</v>
      </c>
      <c r="G4686" s="7">
        <v>82</v>
      </c>
      <c r="H4686" s="7">
        <v>47</v>
      </c>
      <c r="I4686" s="7">
        <v>-4.89821625408879E-2</v>
      </c>
      <c r="J4686" s="7">
        <v>-1.4225073096041801E-2</v>
      </c>
    </row>
    <row r="4687" spans="2:10" x14ac:dyDescent="0.2">
      <c r="B4687" s="7">
        <v>83</v>
      </c>
      <c r="C4687" s="7">
        <v>47</v>
      </c>
      <c r="D4687" s="7">
        <v>-7.36287521684824E-2</v>
      </c>
      <c r="E4687" s="7">
        <v>0.10238766024707099</v>
      </c>
      <c r="G4687" s="7">
        <v>83</v>
      </c>
      <c r="H4687" s="7">
        <v>47</v>
      </c>
      <c r="I4687" s="7">
        <v>-7.3302116133931797E-2</v>
      </c>
      <c r="J4687" s="7">
        <v>-4.0156913904292303E-2</v>
      </c>
    </row>
    <row r="4688" spans="2:10" x14ac:dyDescent="0.2">
      <c r="B4688" s="7">
        <v>84</v>
      </c>
      <c r="C4688" s="7">
        <v>47</v>
      </c>
      <c r="D4688" s="7">
        <v>2.9504038582140301E-2</v>
      </c>
      <c r="E4688" s="7">
        <v>2.0849069238299701E-2</v>
      </c>
      <c r="G4688" s="7">
        <v>84</v>
      </c>
      <c r="H4688" s="7">
        <v>47</v>
      </c>
      <c r="I4688" s="7">
        <v>2.81580664404197E-2</v>
      </c>
      <c r="J4688" s="7">
        <v>-8.68189783750495E-3</v>
      </c>
    </row>
    <row r="4689" spans="2:10" x14ac:dyDescent="0.2">
      <c r="B4689" s="7">
        <v>85</v>
      </c>
      <c r="C4689" s="7">
        <v>47</v>
      </c>
      <c r="D4689" s="7">
        <v>0.166333002205969</v>
      </c>
      <c r="E4689" s="7">
        <v>-2.3910005158263001E-2</v>
      </c>
      <c r="G4689" s="7">
        <v>85</v>
      </c>
      <c r="H4689" s="7">
        <v>47</v>
      </c>
      <c r="I4689" s="7">
        <v>0.162650626702255</v>
      </c>
      <c r="J4689" s="7">
        <v>-2.2777829461357899E-2</v>
      </c>
    </row>
    <row r="4690" spans="2:10" x14ac:dyDescent="0.2">
      <c r="B4690" s="7">
        <v>86</v>
      </c>
      <c r="C4690" s="7">
        <v>47</v>
      </c>
      <c r="D4690" s="7">
        <v>5.6666704428398197E-2</v>
      </c>
      <c r="E4690" s="7">
        <v>0.109344242052547</v>
      </c>
      <c r="G4690" s="7">
        <v>86</v>
      </c>
      <c r="H4690" s="7">
        <v>47</v>
      </c>
      <c r="I4690" s="7">
        <v>5.5773085196726399E-2</v>
      </c>
      <c r="J4690" s="7">
        <v>1.3795644350682101E-2</v>
      </c>
    </row>
    <row r="4691" spans="2:10" x14ac:dyDescent="0.2">
      <c r="B4691" s="7">
        <v>87</v>
      </c>
      <c r="C4691" s="7">
        <v>47</v>
      </c>
      <c r="D4691" s="7">
        <v>0.11262028615391299</v>
      </c>
      <c r="E4691" s="7">
        <v>-0.19585708724313999</v>
      </c>
      <c r="G4691" s="7">
        <v>87</v>
      </c>
      <c r="H4691" s="7">
        <v>47</v>
      </c>
      <c r="I4691" s="7">
        <v>0.110557805079128</v>
      </c>
      <c r="J4691" s="7">
        <v>-3.33429960485878E-2</v>
      </c>
    </row>
    <row r="4692" spans="2:10" x14ac:dyDescent="0.2">
      <c r="B4692" s="7">
        <v>88</v>
      </c>
      <c r="C4692" s="7">
        <v>47</v>
      </c>
      <c r="D4692" s="7">
        <v>-0.131190270206515</v>
      </c>
      <c r="E4692" s="7">
        <v>-0.11595502167145</v>
      </c>
      <c r="G4692" s="7">
        <v>88</v>
      </c>
      <c r="H4692" s="7">
        <v>47</v>
      </c>
      <c r="I4692" s="7">
        <v>-0.12868943329937699</v>
      </c>
      <c r="J4692" s="7">
        <v>-1.4017094642322399E-2</v>
      </c>
    </row>
    <row r="4693" spans="2:10" x14ac:dyDescent="0.2">
      <c r="B4693" s="7">
        <v>89</v>
      </c>
      <c r="C4693" s="7">
        <v>47</v>
      </c>
      <c r="D4693" s="7">
        <v>-2.1758660737625699E-2</v>
      </c>
      <c r="E4693" s="7">
        <v>-3.8427365822900399E-2</v>
      </c>
      <c r="G4693" s="7">
        <v>89</v>
      </c>
      <c r="H4693" s="7">
        <v>47</v>
      </c>
      <c r="I4693" s="7">
        <v>-2.100793831044E-2</v>
      </c>
      <c r="J4693" s="7">
        <v>-0.15699854113967501</v>
      </c>
    </row>
    <row r="4694" spans="2:10" x14ac:dyDescent="0.2">
      <c r="B4694" s="7">
        <v>90</v>
      </c>
      <c r="C4694" s="7">
        <v>47</v>
      </c>
      <c r="D4694" s="7">
        <v>0.13554156274228299</v>
      </c>
      <c r="E4694" s="7">
        <v>2.55645472873756E-3</v>
      </c>
      <c r="G4694" s="7">
        <v>90</v>
      </c>
      <c r="H4694" s="7">
        <v>47</v>
      </c>
      <c r="I4694" s="7">
        <v>0.13477364006397299</v>
      </c>
      <c r="J4694" s="7">
        <v>-2.2930078505655E-2</v>
      </c>
    </row>
    <row r="4695" spans="2:10" x14ac:dyDescent="0.2">
      <c r="B4695" s="7">
        <v>91</v>
      </c>
      <c r="C4695" s="7">
        <v>47</v>
      </c>
      <c r="D4695" s="7">
        <v>3.9614721572388802E-2</v>
      </c>
      <c r="E4695" s="7">
        <v>2.5519382494616498E-3</v>
      </c>
      <c r="G4695" s="7">
        <v>91</v>
      </c>
      <c r="H4695" s="7">
        <v>47</v>
      </c>
      <c r="I4695" s="7">
        <v>3.9091275839222603E-2</v>
      </c>
      <c r="J4695" s="7">
        <v>4.2172298110536098E-2</v>
      </c>
    </row>
    <row r="4696" spans="2:10" x14ac:dyDescent="0.2">
      <c r="B4696" s="7">
        <v>92</v>
      </c>
      <c r="C4696" s="7">
        <v>47</v>
      </c>
      <c r="D4696" s="7">
        <v>-2.5189456260114301E-2</v>
      </c>
      <c r="E4696" s="7">
        <v>-3.1438781399533197E-2</v>
      </c>
      <c r="G4696" s="7">
        <v>92</v>
      </c>
      <c r="H4696" s="7">
        <v>47</v>
      </c>
      <c r="I4696" s="7">
        <v>-2.4383234935036101E-2</v>
      </c>
      <c r="J4696" s="7">
        <v>3.2375418172331499E-2</v>
      </c>
    </row>
    <row r="4697" spans="2:10" x14ac:dyDescent="0.2">
      <c r="B4697" s="7">
        <v>93</v>
      </c>
      <c r="C4697" s="7">
        <v>47</v>
      </c>
      <c r="D4697" s="7">
        <v>8.5825224968106198E-2</v>
      </c>
      <c r="E4697" s="7">
        <v>0.16669114700910101</v>
      </c>
      <c r="G4697" s="7">
        <v>93</v>
      </c>
      <c r="H4697" s="7">
        <v>47</v>
      </c>
      <c r="I4697" s="7">
        <v>8.3513203521229207E-2</v>
      </c>
      <c r="J4697" s="7">
        <v>0.105259619176887</v>
      </c>
    </row>
    <row r="4698" spans="2:10" x14ac:dyDescent="0.2">
      <c r="B4698" s="7">
        <v>94</v>
      </c>
      <c r="C4698" s="7">
        <v>47</v>
      </c>
      <c r="D4698" s="7">
        <v>-1.7331972834197601E-2</v>
      </c>
      <c r="E4698" s="7">
        <v>5.0201220760986799E-2</v>
      </c>
      <c r="G4698" s="7">
        <v>94</v>
      </c>
      <c r="H4698" s="7">
        <v>47</v>
      </c>
      <c r="I4698" s="7">
        <v>-1.6749472116974799E-2</v>
      </c>
      <c r="J4698" s="7">
        <v>-0.129260456027255</v>
      </c>
    </row>
    <row r="4699" spans="2:10" x14ac:dyDescent="0.2">
      <c r="B4699" s="7">
        <v>95</v>
      </c>
      <c r="C4699" s="7">
        <v>47</v>
      </c>
      <c r="D4699" s="7">
        <v>7.4266071566833097E-2</v>
      </c>
      <c r="E4699" s="7">
        <v>-0.155723087334145</v>
      </c>
      <c r="G4699" s="7">
        <v>95</v>
      </c>
      <c r="H4699" s="7">
        <v>47</v>
      </c>
      <c r="I4699" s="7">
        <v>7.2845046400947994E-2</v>
      </c>
      <c r="J4699" s="7">
        <v>-5.7000007204904599E-2</v>
      </c>
    </row>
    <row r="4700" spans="2:10" x14ac:dyDescent="0.2">
      <c r="B4700" s="7">
        <v>96</v>
      </c>
      <c r="C4700" s="7">
        <v>47</v>
      </c>
      <c r="D4700" s="7">
        <v>-4.9705934244150797E-2</v>
      </c>
      <c r="E4700" s="7">
        <v>-0.197644694590386</v>
      </c>
      <c r="G4700" s="7">
        <v>96</v>
      </c>
      <c r="H4700" s="7">
        <v>47</v>
      </c>
      <c r="I4700" s="7">
        <v>-4.8955780163188599E-2</v>
      </c>
      <c r="J4700" s="7">
        <v>-6.5196955774723606E-2</v>
      </c>
    </row>
    <row r="4701" spans="2:10" x14ac:dyDescent="0.2">
      <c r="B4701" s="7">
        <v>97</v>
      </c>
      <c r="C4701" s="7">
        <v>47</v>
      </c>
      <c r="D4701" s="7">
        <v>-0.19136588483987699</v>
      </c>
      <c r="E4701" s="7">
        <v>3.1271941998295603E-2</v>
      </c>
      <c r="G4701" s="7">
        <v>97</v>
      </c>
      <c r="H4701" s="7">
        <v>47</v>
      </c>
      <c r="I4701" s="7">
        <v>-0.18136536484391899</v>
      </c>
      <c r="J4701" s="7">
        <v>4.48797315464411E-2</v>
      </c>
    </row>
    <row r="4702" spans="2:10" x14ac:dyDescent="0.2">
      <c r="B4702" s="7">
        <v>98</v>
      </c>
      <c r="C4702" s="7">
        <v>47</v>
      </c>
      <c r="D4702" s="7">
        <v>-4.2948199506359003E-2</v>
      </c>
      <c r="E4702" s="7">
        <v>-2.2225760911073401E-2</v>
      </c>
      <c r="G4702" s="7">
        <v>98</v>
      </c>
      <c r="H4702" s="7">
        <v>47</v>
      </c>
      <c r="I4702" s="7">
        <v>-4.2763427784521503E-2</v>
      </c>
      <c r="J4702" s="7">
        <v>1.5739723696425401E-2</v>
      </c>
    </row>
    <row r="4703" spans="2:10" x14ac:dyDescent="0.2">
      <c r="B4703" s="7">
        <v>99</v>
      </c>
      <c r="C4703" s="7">
        <v>47</v>
      </c>
      <c r="D4703" s="7">
        <v>0.10710343757577</v>
      </c>
      <c r="E4703" s="7">
        <v>-2.5959563924885701E-2</v>
      </c>
      <c r="G4703" s="7">
        <v>99</v>
      </c>
      <c r="H4703" s="7">
        <v>47</v>
      </c>
      <c r="I4703" s="7">
        <v>0.10520950415342201</v>
      </c>
      <c r="J4703" s="7">
        <v>6.6139717261346001E-2</v>
      </c>
    </row>
    <row r="4704" spans="2:10" x14ac:dyDescent="0.2">
      <c r="B4704" s="7">
        <v>100</v>
      </c>
      <c r="C4704" s="7">
        <v>47</v>
      </c>
      <c r="D4704" s="7">
        <v>-8.9177321972039494E-2</v>
      </c>
      <c r="E4704" s="7">
        <v>-8.0877280964425993E-2</v>
      </c>
      <c r="G4704" s="7">
        <v>100</v>
      </c>
      <c r="H4704" s="7">
        <v>47</v>
      </c>
      <c r="I4704" s="7">
        <v>-8.7829016024551607E-2</v>
      </c>
      <c r="J4704" s="7">
        <v>-8.0573351794029704E-2</v>
      </c>
    </row>
    <row r="4705" spans="2:10" x14ac:dyDescent="0.2">
      <c r="B4705" s="7">
        <v>1</v>
      </c>
      <c r="C4705" s="7">
        <v>48</v>
      </c>
      <c r="D4705" s="7">
        <v>-8.4270495980874202E-2</v>
      </c>
      <c r="E4705" s="7">
        <v>-0.21440947738447799</v>
      </c>
      <c r="G4705" s="7">
        <v>1</v>
      </c>
      <c r="H4705" s="7">
        <v>48</v>
      </c>
      <c r="I4705" s="7">
        <v>-8.22318532201987E-2</v>
      </c>
      <c r="J4705" s="7">
        <v>-0.116089977466151</v>
      </c>
    </row>
    <row r="4706" spans="2:10" x14ac:dyDescent="0.2">
      <c r="B4706" s="7">
        <v>2</v>
      </c>
      <c r="C4706" s="7">
        <v>48</v>
      </c>
      <c r="D4706" s="7">
        <v>0.189116301685056</v>
      </c>
      <c r="E4706" s="7">
        <v>0.125218470611031</v>
      </c>
      <c r="G4706" s="7">
        <v>2</v>
      </c>
      <c r="H4706" s="7">
        <v>48</v>
      </c>
      <c r="I4706" s="7">
        <v>0.189223628593753</v>
      </c>
      <c r="J4706" s="7">
        <v>0.25288832694131003</v>
      </c>
    </row>
    <row r="4707" spans="2:10" x14ac:dyDescent="0.2">
      <c r="B4707" s="7">
        <v>3</v>
      </c>
      <c r="C4707" s="7">
        <v>48</v>
      </c>
      <c r="D4707" s="7">
        <v>-0.135223873850226</v>
      </c>
      <c r="E4707" s="7">
        <v>-0.121548352742538</v>
      </c>
      <c r="G4707" s="7">
        <v>3</v>
      </c>
      <c r="H4707" s="7">
        <v>48</v>
      </c>
      <c r="I4707" s="7">
        <v>-0.134637702215814</v>
      </c>
      <c r="J4707" s="7">
        <v>-2.3546281067190498E-2</v>
      </c>
    </row>
    <row r="4708" spans="2:10" x14ac:dyDescent="0.2">
      <c r="B4708" s="7">
        <v>4</v>
      </c>
      <c r="C4708" s="7">
        <v>48</v>
      </c>
      <c r="D4708" s="7">
        <v>-7.3094541333613696E-3</v>
      </c>
      <c r="E4708" s="7">
        <v>2.60473478218071E-2</v>
      </c>
      <c r="G4708" s="7">
        <v>4</v>
      </c>
      <c r="H4708" s="7">
        <v>48</v>
      </c>
      <c r="I4708" s="7">
        <v>-6.7982168318820903E-3</v>
      </c>
      <c r="J4708" s="7">
        <v>2.29782205471274E-2</v>
      </c>
    </row>
    <row r="4709" spans="2:10" x14ac:dyDescent="0.2">
      <c r="B4709" s="7">
        <v>5</v>
      </c>
      <c r="C4709" s="7">
        <v>48</v>
      </c>
      <c r="D4709" s="7">
        <v>5.2365172365947302E-2</v>
      </c>
      <c r="E4709" s="7">
        <v>0.11354000185143701</v>
      </c>
      <c r="G4709" s="7">
        <v>5</v>
      </c>
      <c r="H4709" s="7">
        <v>48</v>
      </c>
      <c r="I4709" s="7">
        <v>5.2101550388920601E-2</v>
      </c>
      <c r="J4709" s="7">
        <v>0.16569693550410799</v>
      </c>
    </row>
    <row r="4710" spans="2:10" x14ac:dyDescent="0.2">
      <c r="B4710" s="7">
        <v>6</v>
      </c>
      <c r="C4710" s="7">
        <v>48</v>
      </c>
      <c r="D4710" s="7">
        <v>-0.105082698450088</v>
      </c>
      <c r="E4710" s="7">
        <v>-0.139426614765634</v>
      </c>
      <c r="G4710" s="7">
        <v>6</v>
      </c>
      <c r="H4710" s="7">
        <v>48</v>
      </c>
      <c r="I4710" s="7">
        <v>-0.102672929876928</v>
      </c>
      <c r="J4710" s="7">
        <v>-0.154352208238071</v>
      </c>
    </row>
    <row r="4711" spans="2:10" x14ac:dyDescent="0.2">
      <c r="B4711" s="7">
        <v>7</v>
      </c>
      <c r="C4711" s="7">
        <v>48</v>
      </c>
      <c r="D4711" s="7">
        <v>7.7624330934865399E-2</v>
      </c>
      <c r="E4711" s="7">
        <v>8.7225485746975195E-2</v>
      </c>
      <c r="G4711" s="7">
        <v>7</v>
      </c>
      <c r="H4711" s="7">
        <v>48</v>
      </c>
      <c r="I4711" s="7">
        <v>7.7996450768004905E-2</v>
      </c>
      <c r="J4711" s="7">
        <v>5.0598538747141902E-2</v>
      </c>
    </row>
    <row r="4712" spans="2:10" x14ac:dyDescent="0.2">
      <c r="B4712" s="7">
        <v>8</v>
      </c>
      <c r="C4712" s="7">
        <v>48</v>
      </c>
      <c r="D4712" s="7">
        <v>2.5112434693058499E-2</v>
      </c>
      <c r="E4712" s="7">
        <v>0.110929464957572</v>
      </c>
      <c r="G4712" s="7">
        <v>8</v>
      </c>
      <c r="H4712" s="7">
        <v>48</v>
      </c>
      <c r="I4712" s="7">
        <v>2.5104444006519299E-2</v>
      </c>
      <c r="J4712" s="7">
        <v>6.5960430239927703E-2</v>
      </c>
    </row>
    <row r="4713" spans="2:10" x14ac:dyDescent="0.2">
      <c r="B4713" s="7">
        <v>9</v>
      </c>
      <c r="C4713" s="7">
        <v>48</v>
      </c>
      <c r="D4713" s="7">
        <v>-0.150799545929544</v>
      </c>
      <c r="E4713" s="7">
        <v>-1.79272705217315E-3</v>
      </c>
      <c r="G4713" s="7">
        <v>9</v>
      </c>
      <c r="H4713" s="7">
        <v>48</v>
      </c>
      <c r="I4713" s="7">
        <v>-0.14893677450905701</v>
      </c>
      <c r="J4713" s="7">
        <v>-0.115402367884018</v>
      </c>
    </row>
    <row r="4714" spans="2:10" x14ac:dyDescent="0.2">
      <c r="B4714" s="7">
        <v>10</v>
      </c>
      <c r="C4714" s="7">
        <v>48</v>
      </c>
      <c r="D4714" s="7">
        <v>-2.2580770370609599E-2</v>
      </c>
      <c r="E4714" s="7">
        <v>4.0839978887126101E-2</v>
      </c>
      <c r="G4714" s="7">
        <v>10</v>
      </c>
      <c r="H4714" s="7">
        <v>48</v>
      </c>
      <c r="I4714" s="7">
        <v>-2.1699547188859501E-2</v>
      </c>
      <c r="J4714" s="7">
        <v>7.6930388362294294E-2</v>
      </c>
    </row>
    <row r="4715" spans="2:10" x14ac:dyDescent="0.2">
      <c r="B4715" s="7">
        <v>11</v>
      </c>
      <c r="C4715" s="7">
        <v>48</v>
      </c>
      <c r="D4715" s="7">
        <v>2.4900993562365401E-2</v>
      </c>
      <c r="E4715" s="7">
        <v>-1.89707956154983E-2</v>
      </c>
      <c r="G4715" s="7">
        <v>11</v>
      </c>
      <c r="H4715" s="7">
        <v>48</v>
      </c>
      <c r="I4715" s="7">
        <v>2.5011022450092599E-2</v>
      </c>
      <c r="J4715" s="7">
        <v>6.9480253427233393E-2</v>
      </c>
    </row>
    <row r="4716" spans="2:10" x14ac:dyDescent="0.2">
      <c r="B4716" s="7">
        <v>12</v>
      </c>
      <c r="C4716" s="7">
        <v>48</v>
      </c>
      <c r="D4716" s="7">
        <v>0.105281225327959</v>
      </c>
      <c r="E4716" s="7">
        <v>7.8424181890261097E-2</v>
      </c>
      <c r="G4716" s="7">
        <v>12</v>
      </c>
      <c r="H4716" s="7">
        <v>48</v>
      </c>
      <c r="I4716" s="7">
        <v>0.10459595853561</v>
      </c>
      <c r="J4716" s="7">
        <v>0.160500525837767</v>
      </c>
    </row>
    <row r="4717" spans="2:10" x14ac:dyDescent="0.2">
      <c r="B4717" s="7">
        <v>13</v>
      </c>
      <c r="C4717" s="7">
        <v>48</v>
      </c>
      <c r="D4717" s="7">
        <v>5.66804814990522E-2</v>
      </c>
      <c r="E4717" s="7">
        <v>-9.8263198515116598E-2</v>
      </c>
      <c r="G4717" s="7">
        <v>13</v>
      </c>
      <c r="H4717" s="7">
        <v>48</v>
      </c>
      <c r="I4717" s="7">
        <v>5.6249892078856299E-2</v>
      </c>
      <c r="J4717" s="7">
        <v>1.9299097112840599E-2</v>
      </c>
    </row>
    <row r="4718" spans="2:10" x14ac:dyDescent="0.2">
      <c r="B4718" s="7">
        <v>14</v>
      </c>
      <c r="C4718" s="7">
        <v>48</v>
      </c>
      <c r="D4718" s="7">
        <v>-9.45291605851626E-2</v>
      </c>
      <c r="E4718" s="7">
        <v>-0.145766437154737</v>
      </c>
      <c r="G4718" s="7">
        <v>14</v>
      </c>
      <c r="H4718" s="7">
        <v>48</v>
      </c>
      <c r="I4718" s="7">
        <v>-9.1881161392077401E-2</v>
      </c>
      <c r="J4718" s="7">
        <v>-5.2902497278433103E-2</v>
      </c>
    </row>
    <row r="4719" spans="2:10" x14ac:dyDescent="0.2">
      <c r="B4719" s="7">
        <v>15</v>
      </c>
      <c r="C4719" s="7">
        <v>48</v>
      </c>
      <c r="D4719" s="7">
        <v>0.114421327060514</v>
      </c>
      <c r="E4719" s="7">
        <v>9.3956635383562997E-2</v>
      </c>
      <c r="G4719" s="7">
        <v>15</v>
      </c>
      <c r="H4719" s="7">
        <v>48</v>
      </c>
      <c r="I4719" s="7">
        <v>0.114005139920662</v>
      </c>
      <c r="J4719" s="7">
        <v>0.14969020569486</v>
      </c>
    </row>
    <row r="4720" spans="2:10" x14ac:dyDescent="0.2">
      <c r="B4720" s="7">
        <v>16</v>
      </c>
      <c r="C4720" s="7">
        <v>48</v>
      </c>
      <c r="D4720" s="7">
        <v>5.7041132025304399E-2</v>
      </c>
      <c r="E4720" s="7">
        <v>0.17609891520813101</v>
      </c>
      <c r="G4720" s="7">
        <v>16</v>
      </c>
      <c r="H4720" s="7">
        <v>48</v>
      </c>
      <c r="I4720" s="7">
        <v>5.6963961163253501E-2</v>
      </c>
      <c r="J4720" s="7">
        <v>0.114430751170204</v>
      </c>
    </row>
    <row r="4721" spans="2:10" x14ac:dyDescent="0.2">
      <c r="B4721" s="7">
        <v>17</v>
      </c>
      <c r="C4721" s="7">
        <v>48</v>
      </c>
      <c r="D4721" s="7">
        <v>-9.3176811090648598E-2</v>
      </c>
      <c r="E4721" s="7">
        <v>-0.198024549197543</v>
      </c>
      <c r="G4721" s="7">
        <v>17</v>
      </c>
      <c r="H4721" s="7">
        <v>48</v>
      </c>
      <c r="I4721" s="7">
        <v>-9.0388763039943101E-2</v>
      </c>
      <c r="J4721" s="7">
        <v>-0.221459636539169</v>
      </c>
    </row>
    <row r="4722" spans="2:10" x14ac:dyDescent="0.2">
      <c r="B4722" s="7">
        <v>18</v>
      </c>
      <c r="C4722" s="7">
        <v>48</v>
      </c>
      <c r="D4722" s="7">
        <v>5.5591760942402098E-2</v>
      </c>
      <c r="E4722" s="7">
        <v>3.3595954750445897E-2</v>
      </c>
      <c r="G4722" s="7">
        <v>18</v>
      </c>
      <c r="H4722" s="7">
        <v>48</v>
      </c>
      <c r="I4722" s="7">
        <v>5.5738982440820102E-2</v>
      </c>
      <c r="J4722" s="7">
        <v>0.139411075846539</v>
      </c>
    </row>
    <row r="4723" spans="2:10" x14ac:dyDescent="0.2">
      <c r="B4723" s="7">
        <v>19</v>
      </c>
      <c r="C4723" s="7">
        <v>48</v>
      </c>
      <c r="D4723" s="7">
        <v>4.1598169345551401E-3</v>
      </c>
      <c r="E4723" s="7">
        <v>3.4291672628512501E-2</v>
      </c>
      <c r="G4723" s="7">
        <v>19</v>
      </c>
      <c r="H4723" s="7">
        <v>48</v>
      </c>
      <c r="I4723" s="7">
        <v>4.4013369211484098E-3</v>
      </c>
      <c r="J4723" s="7">
        <v>-6.3110330379197804E-2</v>
      </c>
    </row>
    <row r="4724" spans="2:10" x14ac:dyDescent="0.2">
      <c r="B4724" s="7">
        <v>20</v>
      </c>
      <c r="C4724" s="7">
        <v>48</v>
      </c>
      <c r="D4724" s="7">
        <v>-8.2111587593567806E-2</v>
      </c>
      <c r="E4724" s="7">
        <v>-3.2651342815420002E-2</v>
      </c>
      <c r="G4724" s="7">
        <v>20</v>
      </c>
      <c r="H4724" s="7">
        <v>48</v>
      </c>
      <c r="I4724" s="7">
        <v>-8.24472750296419E-2</v>
      </c>
      <c r="J4724" s="7">
        <v>-4.5584825109857598E-2</v>
      </c>
    </row>
    <row r="4725" spans="2:10" x14ac:dyDescent="0.2">
      <c r="B4725" s="7">
        <v>21</v>
      </c>
      <c r="C4725" s="7">
        <v>48</v>
      </c>
      <c r="D4725" s="7">
        <v>-9.17306525755812E-3</v>
      </c>
      <c r="E4725" s="7">
        <v>6.8041244341010597E-3</v>
      </c>
      <c r="G4725" s="7">
        <v>21</v>
      </c>
      <c r="H4725" s="7">
        <v>48</v>
      </c>
      <c r="I4725" s="7">
        <v>-8.7135526661974404E-3</v>
      </c>
      <c r="J4725" s="7">
        <v>3.0874008308002101E-2</v>
      </c>
    </row>
    <row r="4726" spans="2:10" x14ac:dyDescent="0.2">
      <c r="B4726" s="7">
        <v>22</v>
      </c>
      <c r="C4726" s="7">
        <v>48</v>
      </c>
      <c r="D4726" s="7">
        <v>2.4562178350686598E-2</v>
      </c>
      <c r="E4726" s="7">
        <v>2.34582382167083E-2</v>
      </c>
      <c r="G4726" s="7">
        <v>22</v>
      </c>
      <c r="H4726" s="7">
        <v>48</v>
      </c>
      <c r="I4726" s="7">
        <v>2.46557235921596E-2</v>
      </c>
      <c r="J4726" s="7">
        <v>-3.8694457477811597E-2</v>
      </c>
    </row>
    <row r="4727" spans="2:10" x14ac:dyDescent="0.2">
      <c r="B4727" s="7">
        <v>23</v>
      </c>
      <c r="C4727" s="7">
        <v>48</v>
      </c>
      <c r="D4727" s="7">
        <v>-2.3331076368188899E-2</v>
      </c>
      <c r="E4727" s="7">
        <v>-4.3726036322233597E-2</v>
      </c>
      <c r="G4727" s="7">
        <v>23</v>
      </c>
      <c r="H4727" s="7">
        <v>48</v>
      </c>
      <c r="I4727" s="7">
        <v>-2.31160410668085E-2</v>
      </c>
      <c r="J4727" s="7">
        <v>1.25001152396642E-3</v>
      </c>
    </row>
    <row r="4728" spans="2:10" x14ac:dyDescent="0.2">
      <c r="B4728" s="7">
        <v>24</v>
      </c>
      <c r="C4728" s="7">
        <v>48</v>
      </c>
      <c r="D4728" s="7">
        <v>9.4748210665727597E-2</v>
      </c>
      <c r="E4728" s="7">
        <v>3.4455233420818097E-2</v>
      </c>
      <c r="G4728" s="7">
        <v>24</v>
      </c>
      <c r="H4728" s="7">
        <v>48</v>
      </c>
      <c r="I4728" s="7">
        <v>9.5349259935494105E-2</v>
      </c>
      <c r="J4728" s="7">
        <v>3.2536916248675503E-2</v>
      </c>
    </row>
    <row r="4729" spans="2:10" x14ac:dyDescent="0.2">
      <c r="B4729" s="7">
        <v>25</v>
      </c>
      <c r="C4729" s="7">
        <v>48</v>
      </c>
      <c r="D4729" s="7">
        <v>0.19458514627399201</v>
      </c>
      <c r="E4729" s="7">
        <v>0.113761822326998</v>
      </c>
      <c r="G4729" s="7">
        <v>25</v>
      </c>
      <c r="H4729" s="7">
        <v>48</v>
      </c>
      <c r="I4729" s="7">
        <v>0.19555277369412699</v>
      </c>
      <c r="J4729" s="7">
        <v>0.14557265319652801</v>
      </c>
    </row>
    <row r="4730" spans="2:10" x14ac:dyDescent="0.2">
      <c r="B4730" s="7">
        <v>26</v>
      </c>
      <c r="C4730" s="7">
        <v>48</v>
      </c>
      <c r="D4730" s="7">
        <v>2.2432944082490601E-2</v>
      </c>
      <c r="E4730" s="7">
        <v>-7.6767162252130206E-2</v>
      </c>
      <c r="G4730" s="7">
        <v>26</v>
      </c>
      <c r="H4730" s="7">
        <v>48</v>
      </c>
      <c r="I4730" s="7">
        <v>2.2607895719209702E-2</v>
      </c>
      <c r="J4730" s="7">
        <v>-2.8358539572638002E-2</v>
      </c>
    </row>
    <row r="4731" spans="2:10" x14ac:dyDescent="0.2">
      <c r="B4731" s="7">
        <v>27</v>
      </c>
      <c r="C4731" s="7">
        <v>48</v>
      </c>
      <c r="D4731" s="7">
        <v>2.8277822110862199E-2</v>
      </c>
      <c r="E4731" s="7">
        <v>7.1536453159421101E-2</v>
      </c>
      <c r="G4731" s="7">
        <v>27</v>
      </c>
      <c r="H4731" s="7">
        <v>48</v>
      </c>
      <c r="I4731" s="7">
        <v>2.82521954486139E-2</v>
      </c>
      <c r="J4731" s="7">
        <v>2.2567101462831501E-2</v>
      </c>
    </row>
    <row r="4732" spans="2:10" x14ac:dyDescent="0.2">
      <c r="B4732" s="7">
        <v>28</v>
      </c>
      <c r="C4732" s="7">
        <v>48</v>
      </c>
      <c r="D4732" s="7">
        <v>-0.14361503145948301</v>
      </c>
      <c r="E4732" s="7">
        <v>-0.179400644324687</v>
      </c>
      <c r="G4732" s="7">
        <v>28</v>
      </c>
      <c r="H4732" s="7">
        <v>48</v>
      </c>
      <c r="I4732" s="7">
        <v>-0.14217150688531699</v>
      </c>
      <c r="J4732" s="7">
        <v>-0.18746596928195899</v>
      </c>
    </row>
    <row r="4733" spans="2:10" x14ac:dyDescent="0.2">
      <c r="B4733" s="7">
        <v>29</v>
      </c>
      <c r="C4733" s="7">
        <v>48</v>
      </c>
      <c r="D4733" s="7">
        <v>9.0666912117098902E-2</v>
      </c>
      <c r="E4733" s="7">
        <v>1.2125132705232701E-2</v>
      </c>
      <c r="G4733" s="7">
        <v>29</v>
      </c>
      <c r="H4733" s="7">
        <v>48</v>
      </c>
      <c r="I4733" s="7">
        <v>9.0342531097030901E-2</v>
      </c>
      <c r="J4733" s="7">
        <v>-2.69368876113809E-2</v>
      </c>
    </row>
    <row r="4734" spans="2:10" x14ac:dyDescent="0.2">
      <c r="B4734" s="7">
        <v>30</v>
      </c>
      <c r="C4734" s="7">
        <v>48</v>
      </c>
      <c r="D4734" s="7">
        <v>8.5736427644297605E-2</v>
      </c>
      <c r="E4734" s="7">
        <v>0.131039612288015</v>
      </c>
      <c r="G4734" s="7">
        <v>30</v>
      </c>
      <c r="H4734" s="7">
        <v>48</v>
      </c>
      <c r="I4734" s="7">
        <v>8.5829795290281993E-2</v>
      </c>
      <c r="J4734" s="7">
        <v>9.4717020178457303E-2</v>
      </c>
    </row>
    <row r="4735" spans="2:10" x14ac:dyDescent="0.2">
      <c r="B4735" s="7">
        <v>31</v>
      </c>
      <c r="C4735" s="7">
        <v>48</v>
      </c>
      <c r="D4735" s="7">
        <v>8.2383758980307101E-2</v>
      </c>
      <c r="E4735" s="7">
        <v>0.110661715032125</v>
      </c>
      <c r="G4735" s="7">
        <v>31</v>
      </c>
      <c r="H4735" s="7">
        <v>48</v>
      </c>
      <c r="I4735" s="7">
        <v>8.1722883837586302E-2</v>
      </c>
      <c r="J4735" s="7">
        <v>8.0887085124547106E-2</v>
      </c>
    </row>
    <row r="4736" spans="2:10" x14ac:dyDescent="0.2">
      <c r="B4736" s="7">
        <v>32</v>
      </c>
      <c r="C4736" s="7">
        <v>48</v>
      </c>
      <c r="D4736" s="7">
        <v>3.1529056349292303E-2</v>
      </c>
      <c r="E4736" s="7">
        <v>0.14222519957646501</v>
      </c>
      <c r="G4736" s="7">
        <v>32</v>
      </c>
      <c r="H4736" s="7">
        <v>48</v>
      </c>
      <c r="I4736" s="7">
        <v>3.14092435333269E-2</v>
      </c>
      <c r="J4736" s="7">
        <v>-1.8993476878897301E-2</v>
      </c>
    </row>
    <row r="4737" spans="2:10" x14ac:dyDescent="0.2">
      <c r="B4737" s="7">
        <v>33</v>
      </c>
      <c r="C4737" s="7">
        <v>48</v>
      </c>
      <c r="D4737" s="7">
        <v>5.4814778519391497E-2</v>
      </c>
      <c r="E4737" s="7">
        <v>5.7383610326448703E-2</v>
      </c>
      <c r="G4737" s="7">
        <v>33</v>
      </c>
      <c r="H4737" s="7">
        <v>48</v>
      </c>
      <c r="I4737" s="7">
        <v>5.4382757623483401E-2</v>
      </c>
      <c r="J4737" s="7">
        <v>8.0613146044773196E-2</v>
      </c>
    </row>
    <row r="4738" spans="2:10" x14ac:dyDescent="0.2">
      <c r="B4738" s="7">
        <v>34</v>
      </c>
      <c r="C4738" s="7">
        <v>48</v>
      </c>
      <c r="D4738" s="7">
        <v>2.62701728523425E-2</v>
      </c>
      <c r="E4738" s="7">
        <v>6.2334985167677097E-2</v>
      </c>
      <c r="G4738" s="7">
        <v>34</v>
      </c>
      <c r="H4738" s="7">
        <v>48</v>
      </c>
      <c r="I4738" s="7">
        <v>2.6278819741948602E-2</v>
      </c>
      <c r="J4738" s="7">
        <v>0.13842454379514599</v>
      </c>
    </row>
    <row r="4739" spans="2:10" x14ac:dyDescent="0.2">
      <c r="B4739" s="7">
        <v>35</v>
      </c>
      <c r="C4739" s="7">
        <v>48</v>
      </c>
      <c r="D4739" s="7">
        <v>0.114079248433145</v>
      </c>
      <c r="E4739" s="7">
        <v>7.2264772101778604E-2</v>
      </c>
      <c r="G4739" s="7">
        <v>35</v>
      </c>
      <c r="H4739" s="7">
        <v>48</v>
      </c>
      <c r="I4739" s="7">
        <v>0.113476998926769</v>
      </c>
      <c r="J4739" s="7">
        <v>-1.3079884406717901E-2</v>
      </c>
    </row>
    <row r="4740" spans="2:10" x14ac:dyDescent="0.2">
      <c r="B4740" s="7">
        <v>36</v>
      </c>
      <c r="C4740" s="7">
        <v>48</v>
      </c>
      <c r="D4740" s="7">
        <v>-2.13778809342564E-2</v>
      </c>
      <c r="E4740" s="7">
        <v>1.7263438348535901E-3</v>
      </c>
      <c r="G4740" s="7">
        <v>36</v>
      </c>
      <c r="H4740" s="7">
        <v>48</v>
      </c>
      <c r="I4740" s="7">
        <v>-2.05559797473427E-2</v>
      </c>
      <c r="J4740" s="7">
        <v>3.9188126643994202E-2</v>
      </c>
    </row>
    <row r="4741" spans="2:10" x14ac:dyDescent="0.2">
      <c r="B4741" s="7">
        <v>37</v>
      </c>
      <c r="C4741" s="7">
        <v>48</v>
      </c>
      <c r="D4741" s="7">
        <v>0.117471617374264</v>
      </c>
      <c r="E4741" s="7">
        <v>0.11225762886224901</v>
      </c>
      <c r="G4741" s="7">
        <v>37</v>
      </c>
      <c r="H4741" s="7">
        <v>48</v>
      </c>
      <c r="I4741" s="7">
        <v>0.117038358073181</v>
      </c>
      <c r="J4741" s="7">
        <v>1.11995985210562E-2</v>
      </c>
    </row>
    <row r="4742" spans="2:10" x14ac:dyDescent="0.2">
      <c r="B4742" s="7">
        <v>38</v>
      </c>
      <c r="C4742" s="7">
        <v>48</v>
      </c>
      <c r="D4742" s="7">
        <v>-4.0688934046659896E-3</v>
      </c>
      <c r="E4742" s="7">
        <v>3.2932643522142903E-2</v>
      </c>
      <c r="G4742" s="7">
        <v>38</v>
      </c>
      <c r="H4742" s="7">
        <v>48</v>
      </c>
      <c r="I4742" s="7">
        <v>-3.78925139308528E-3</v>
      </c>
      <c r="J4742" s="7">
        <v>-6.4105697172962606E-2</v>
      </c>
    </row>
    <row r="4743" spans="2:10" x14ac:dyDescent="0.2">
      <c r="B4743" s="7">
        <v>39</v>
      </c>
      <c r="C4743" s="7">
        <v>48</v>
      </c>
      <c r="D4743" s="7">
        <v>-5.1227818195685303E-2</v>
      </c>
      <c r="E4743" s="7">
        <v>-9.30047645869303E-2</v>
      </c>
      <c r="G4743" s="7">
        <v>39</v>
      </c>
      <c r="H4743" s="7">
        <v>48</v>
      </c>
      <c r="I4743" s="7">
        <v>-4.9062246868997399E-2</v>
      </c>
      <c r="J4743" s="7">
        <v>0.10897028414842699</v>
      </c>
    </row>
    <row r="4744" spans="2:10" x14ac:dyDescent="0.2">
      <c r="B4744" s="7">
        <v>40</v>
      </c>
      <c r="C4744" s="7">
        <v>48</v>
      </c>
      <c r="D4744" s="7">
        <v>6.1792286332508398E-2</v>
      </c>
      <c r="E4744" s="7">
        <v>2.91426166498088E-2</v>
      </c>
      <c r="G4744" s="7">
        <v>40</v>
      </c>
      <c r="H4744" s="7">
        <v>48</v>
      </c>
      <c r="I4744" s="7">
        <v>6.1419056775038797E-2</v>
      </c>
      <c r="J4744" s="7">
        <v>2.2158516392769601E-2</v>
      </c>
    </row>
    <row r="4745" spans="2:10" x14ac:dyDescent="0.2">
      <c r="B4745" s="7">
        <v>41</v>
      </c>
      <c r="C4745" s="7">
        <v>48</v>
      </c>
      <c r="D4745" s="7">
        <v>0.13914058021579501</v>
      </c>
      <c r="E4745" s="7">
        <v>9.8341282391079005E-2</v>
      </c>
      <c r="G4745" s="7">
        <v>41</v>
      </c>
      <c r="H4745" s="7">
        <v>48</v>
      </c>
      <c r="I4745" s="7">
        <v>0.13684703321934899</v>
      </c>
      <c r="J4745" s="7">
        <v>7.48449246932896E-2</v>
      </c>
    </row>
    <row r="4746" spans="2:10" x14ac:dyDescent="0.2">
      <c r="B4746" s="7">
        <v>42</v>
      </c>
      <c r="C4746" s="7">
        <v>48</v>
      </c>
      <c r="D4746" s="7">
        <v>0.100580609853504</v>
      </c>
      <c r="E4746" s="7">
        <v>2.7736098924974001E-2</v>
      </c>
      <c r="G4746" s="7">
        <v>42</v>
      </c>
      <c r="H4746" s="7">
        <v>48</v>
      </c>
      <c r="I4746" s="7">
        <v>0.10034458625767501</v>
      </c>
      <c r="J4746" s="7">
        <v>0.20413065248676801</v>
      </c>
    </row>
    <row r="4747" spans="2:10" x14ac:dyDescent="0.2">
      <c r="B4747" s="7">
        <v>43</v>
      </c>
      <c r="C4747" s="7">
        <v>48</v>
      </c>
      <c r="D4747" s="7">
        <v>0.140966647688057</v>
      </c>
      <c r="E4747" s="7">
        <v>0.22837321733449101</v>
      </c>
      <c r="G4747" s="7">
        <v>43</v>
      </c>
      <c r="H4747" s="7">
        <v>48</v>
      </c>
      <c r="I4747" s="7">
        <v>0.138619893270574</v>
      </c>
      <c r="J4747" s="7">
        <v>0.15582841945883499</v>
      </c>
    </row>
    <row r="4748" spans="2:10" x14ac:dyDescent="0.2">
      <c r="B4748" s="7">
        <v>44</v>
      </c>
      <c r="C4748" s="7">
        <v>48</v>
      </c>
      <c r="D4748" s="7">
        <v>-2.3596682435190499E-2</v>
      </c>
      <c r="E4748" s="7">
        <v>2.1868706819262201E-2</v>
      </c>
      <c r="G4748" s="7">
        <v>44</v>
      </c>
      <c r="H4748" s="7">
        <v>48</v>
      </c>
      <c r="I4748" s="7">
        <v>-2.3169564188968601E-2</v>
      </c>
      <c r="J4748" s="7">
        <v>-2.9472475498515399E-4</v>
      </c>
    </row>
    <row r="4749" spans="2:10" x14ac:dyDescent="0.2">
      <c r="B4749" s="7">
        <v>45</v>
      </c>
      <c r="C4749" s="7">
        <v>48</v>
      </c>
      <c r="D4749" s="7">
        <v>0.10629071262582999</v>
      </c>
      <c r="E4749" s="7">
        <v>6.7896994712317096E-2</v>
      </c>
      <c r="G4749" s="7">
        <v>45</v>
      </c>
      <c r="H4749" s="7">
        <v>48</v>
      </c>
      <c r="I4749" s="7">
        <v>0.106333624676058</v>
      </c>
      <c r="J4749" s="7">
        <v>4.7051394862524597E-2</v>
      </c>
    </row>
    <row r="4750" spans="2:10" x14ac:dyDescent="0.2">
      <c r="B4750" s="7">
        <v>46</v>
      </c>
      <c r="C4750" s="7">
        <v>48</v>
      </c>
      <c r="D4750" s="7">
        <v>2.9773176923931999E-2</v>
      </c>
      <c r="E4750" s="7">
        <v>6.0990474285819801E-2</v>
      </c>
      <c r="G4750" s="7">
        <v>46</v>
      </c>
      <c r="H4750" s="7">
        <v>48</v>
      </c>
      <c r="I4750" s="7">
        <v>2.9756882093289898E-2</v>
      </c>
      <c r="J4750" s="7">
        <v>7.5726389077141604E-2</v>
      </c>
    </row>
    <row r="4751" spans="2:10" x14ac:dyDescent="0.2">
      <c r="B4751" s="7">
        <v>47</v>
      </c>
      <c r="C4751" s="7">
        <v>48</v>
      </c>
      <c r="D4751" s="7">
        <v>7.7490664884701105E-2</v>
      </c>
      <c r="E4751" s="7">
        <v>0.224326776300039</v>
      </c>
      <c r="G4751" s="7">
        <v>47</v>
      </c>
      <c r="H4751" s="7">
        <v>48</v>
      </c>
      <c r="I4751" s="7">
        <v>7.72317824830306E-2</v>
      </c>
      <c r="J4751" s="7">
        <v>7.6344560085775698E-2</v>
      </c>
    </row>
    <row r="4752" spans="2:10" x14ac:dyDescent="0.2">
      <c r="B4752" s="7">
        <v>48</v>
      </c>
      <c r="C4752" s="7">
        <v>48</v>
      </c>
      <c r="D4752" s="7">
        <v>9.9384541545788395E-4</v>
      </c>
      <c r="E4752" s="7">
        <v>-6.5257835149476598E-2</v>
      </c>
      <c r="G4752" s="7">
        <v>48</v>
      </c>
      <c r="H4752" s="7">
        <v>48</v>
      </c>
      <c r="I4752" s="7">
        <v>1.2942467584569101E-3</v>
      </c>
      <c r="J4752" s="7">
        <v>-4.53579058436233E-2</v>
      </c>
    </row>
    <row r="4753" spans="2:10" x14ac:dyDescent="0.2">
      <c r="B4753" s="7">
        <v>49</v>
      </c>
      <c r="C4753" s="7">
        <v>48</v>
      </c>
      <c r="D4753" s="7">
        <v>6.9852504043797795E-2</v>
      </c>
      <c r="E4753" s="7">
        <v>0.155298946048985</v>
      </c>
      <c r="G4753" s="7">
        <v>49</v>
      </c>
      <c r="H4753" s="7">
        <v>48</v>
      </c>
      <c r="I4753" s="7">
        <v>6.9804348117655096E-2</v>
      </c>
      <c r="J4753" s="7">
        <v>5.8615319902424197E-2</v>
      </c>
    </row>
    <row r="4754" spans="2:10" x14ac:dyDescent="0.2">
      <c r="B4754" s="7">
        <v>50</v>
      </c>
      <c r="C4754" s="7">
        <v>48</v>
      </c>
      <c r="D4754" s="7">
        <v>8.4431712386967603E-2</v>
      </c>
      <c r="E4754" s="7">
        <v>7.5214060561501497E-2</v>
      </c>
      <c r="G4754" s="7">
        <v>50</v>
      </c>
      <c r="H4754" s="7">
        <v>48</v>
      </c>
      <c r="I4754" s="7">
        <v>8.3604820997576795E-2</v>
      </c>
      <c r="J4754" s="7">
        <v>2.4242035578890202E-2</v>
      </c>
    </row>
    <row r="4755" spans="2:10" x14ac:dyDescent="0.2">
      <c r="B4755" s="7">
        <v>51</v>
      </c>
      <c r="C4755" s="7">
        <v>48</v>
      </c>
      <c r="D4755" s="7">
        <v>1.7819294108159401E-2</v>
      </c>
      <c r="E4755" s="7">
        <v>9.8933966997954301E-2</v>
      </c>
      <c r="G4755" s="7">
        <v>51</v>
      </c>
      <c r="H4755" s="7">
        <v>48</v>
      </c>
      <c r="I4755" s="7">
        <v>1.80431879079599E-2</v>
      </c>
      <c r="J4755" s="7">
        <v>6.7726535335147303E-2</v>
      </c>
    </row>
    <row r="4756" spans="2:10" x14ac:dyDescent="0.2">
      <c r="B4756" s="7">
        <v>52</v>
      </c>
      <c r="C4756" s="7">
        <v>48</v>
      </c>
      <c r="D4756" s="7">
        <v>6.3691740608442501E-2</v>
      </c>
      <c r="E4756" s="7">
        <v>0.15655707515068501</v>
      </c>
      <c r="G4756" s="7">
        <v>52</v>
      </c>
      <c r="H4756" s="7">
        <v>48</v>
      </c>
      <c r="I4756" s="7">
        <v>6.3152462066550896E-2</v>
      </c>
      <c r="J4756" s="7">
        <v>6.5893610654097004E-2</v>
      </c>
    </row>
    <row r="4757" spans="2:10" x14ac:dyDescent="0.2">
      <c r="B4757" s="7">
        <v>53</v>
      </c>
      <c r="C4757" s="7">
        <v>48</v>
      </c>
      <c r="D4757" s="7">
        <v>7.8552634203763502E-2</v>
      </c>
      <c r="E4757" s="7">
        <v>2.51311826069536E-2</v>
      </c>
      <c r="G4757" s="7">
        <v>53</v>
      </c>
      <c r="H4757" s="7">
        <v>48</v>
      </c>
      <c r="I4757" s="7">
        <v>7.8204031601997001E-2</v>
      </c>
      <c r="J4757" s="7">
        <v>4.0372618758950402E-2</v>
      </c>
    </row>
    <row r="4758" spans="2:10" x14ac:dyDescent="0.2">
      <c r="B4758" s="7">
        <v>54</v>
      </c>
      <c r="C4758" s="7">
        <v>48</v>
      </c>
      <c r="D4758" s="7">
        <v>-1.78312523395796E-3</v>
      </c>
      <c r="E4758" s="7">
        <v>-1.3838410885615099E-2</v>
      </c>
      <c r="G4758" s="7">
        <v>54</v>
      </c>
      <c r="H4758" s="7">
        <v>48</v>
      </c>
      <c r="I4758" s="7">
        <v>-1.3833251128278999E-3</v>
      </c>
      <c r="J4758" s="7">
        <v>1.58426847693534E-2</v>
      </c>
    </row>
    <row r="4759" spans="2:10" x14ac:dyDescent="0.2">
      <c r="B4759" s="7">
        <v>55</v>
      </c>
      <c r="C4759" s="7">
        <v>48</v>
      </c>
      <c r="D4759" s="7">
        <v>-8.2388007723466195E-4</v>
      </c>
      <c r="E4759" s="7">
        <v>9.4729942992421101E-2</v>
      </c>
      <c r="G4759" s="7">
        <v>55</v>
      </c>
      <c r="H4759" s="7">
        <v>48</v>
      </c>
      <c r="I4759" s="7">
        <v>-4.6195433033702199E-4</v>
      </c>
      <c r="J4759" s="7">
        <v>5.3458248359454799E-2</v>
      </c>
    </row>
    <row r="4760" spans="2:10" x14ac:dyDescent="0.2">
      <c r="B4760" s="7">
        <v>56</v>
      </c>
      <c r="C4760" s="7">
        <v>48</v>
      </c>
      <c r="D4760" s="7">
        <v>-0.10583879028033601</v>
      </c>
      <c r="E4760" s="7">
        <v>-6.3833899744926398E-2</v>
      </c>
      <c r="G4760" s="7">
        <v>56</v>
      </c>
      <c r="H4760" s="7">
        <v>48</v>
      </c>
      <c r="I4760" s="7">
        <v>-0.104816859013788</v>
      </c>
      <c r="J4760" s="7">
        <v>-3.2074054327555501E-2</v>
      </c>
    </row>
    <row r="4761" spans="2:10" x14ac:dyDescent="0.2">
      <c r="B4761" s="7">
        <v>57</v>
      </c>
      <c r="C4761" s="7">
        <v>48</v>
      </c>
      <c r="D4761" s="7">
        <v>5.6885903775826897E-2</v>
      </c>
      <c r="E4761" s="7">
        <v>5.8300667891209898E-2</v>
      </c>
      <c r="G4761" s="7">
        <v>57</v>
      </c>
      <c r="H4761" s="7">
        <v>48</v>
      </c>
      <c r="I4761" s="7">
        <v>5.62880277036246E-2</v>
      </c>
      <c r="J4761" s="7">
        <v>7.1357898347150298E-2</v>
      </c>
    </row>
    <row r="4762" spans="2:10" x14ac:dyDescent="0.2">
      <c r="B4762" s="7">
        <v>58</v>
      </c>
      <c r="C4762" s="7">
        <v>48</v>
      </c>
      <c r="D4762" s="7">
        <v>9.7682592591098696E-2</v>
      </c>
      <c r="E4762" s="7">
        <v>2.7951355922386501E-2</v>
      </c>
      <c r="G4762" s="7">
        <v>58</v>
      </c>
      <c r="H4762" s="7">
        <v>48</v>
      </c>
      <c r="I4762" s="7">
        <v>9.7150861705566499E-2</v>
      </c>
      <c r="J4762" s="7">
        <v>8.8020646466061295E-2</v>
      </c>
    </row>
    <row r="4763" spans="2:10" x14ac:dyDescent="0.2">
      <c r="B4763" s="7">
        <v>59</v>
      </c>
      <c r="C4763" s="7">
        <v>48</v>
      </c>
      <c r="D4763" s="7">
        <v>2.1659167714783899E-2</v>
      </c>
      <c r="E4763" s="7">
        <v>1.8822479251682001E-2</v>
      </c>
      <c r="G4763" s="7">
        <v>59</v>
      </c>
      <c r="H4763" s="7">
        <v>48</v>
      </c>
      <c r="I4763" s="7">
        <v>2.18007239455318E-2</v>
      </c>
      <c r="J4763" s="7">
        <v>3.8927344001006503E-2</v>
      </c>
    </row>
    <row r="4764" spans="2:10" x14ac:dyDescent="0.2">
      <c r="B4764" s="7">
        <v>60</v>
      </c>
      <c r="C4764" s="7">
        <v>48</v>
      </c>
      <c r="D4764" s="7">
        <v>-1.9557817422445101E-2</v>
      </c>
      <c r="E4764" s="7">
        <v>-7.4099230160701496E-2</v>
      </c>
      <c r="G4764" s="7">
        <v>60</v>
      </c>
      <c r="H4764" s="7">
        <v>48</v>
      </c>
      <c r="I4764" s="7">
        <v>-1.9639602633319E-2</v>
      </c>
      <c r="J4764" s="7">
        <v>-4.4282427129067201E-2</v>
      </c>
    </row>
    <row r="4765" spans="2:10" x14ac:dyDescent="0.2">
      <c r="B4765" s="7">
        <v>61</v>
      </c>
      <c r="C4765" s="7">
        <v>48</v>
      </c>
      <c r="D4765" s="7">
        <v>-0.13198943637913299</v>
      </c>
      <c r="E4765" s="7">
        <v>-0.18164253044430201</v>
      </c>
      <c r="G4765" s="7">
        <v>61</v>
      </c>
      <c r="H4765" s="7">
        <v>48</v>
      </c>
      <c r="I4765" s="7">
        <v>-0.13078687455853999</v>
      </c>
      <c r="J4765" s="7">
        <v>-0.21104386379967499</v>
      </c>
    </row>
    <row r="4766" spans="2:10" x14ac:dyDescent="0.2">
      <c r="B4766" s="7">
        <v>62</v>
      </c>
      <c r="C4766" s="7">
        <v>48</v>
      </c>
      <c r="D4766" s="7">
        <v>-1.32772451839465E-2</v>
      </c>
      <c r="E4766" s="7">
        <v>-3.19003482680245E-2</v>
      </c>
      <c r="G4766" s="7">
        <v>62</v>
      </c>
      <c r="H4766" s="7">
        <v>48</v>
      </c>
      <c r="I4766" s="7">
        <v>-1.24516460298736E-2</v>
      </c>
      <c r="J4766" s="7">
        <v>0.114461162730382</v>
      </c>
    </row>
    <row r="4767" spans="2:10" x14ac:dyDescent="0.2">
      <c r="B4767" s="7">
        <v>63</v>
      </c>
      <c r="C4767" s="7">
        <v>48</v>
      </c>
      <c r="D4767" s="7">
        <v>-0.16274687740025201</v>
      </c>
      <c r="E4767" s="7">
        <v>-0.229839997542825</v>
      </c>
      <c r="G4767" s="7">
        <v>63</v>
      </c>
      <c r="H4767" s="7">
        <v>48</v>
      </c>
      <c r="I4767" s="7">
        <v>-0.16342513103994299</v>
      </c>
      <c r="J4767" s="7">
        <v>-0.22832042379283901</v>
      </c>
    </row>
    <row r="4768" spans="2:10" x14ac:dyDescent="0.2">
      <c r="B4768" s="7">
        <v>64</v>
      </c>
      <c r="C4768" s="7">
        <v>48</v>
      </c>
      <c r="D4768" s="7">
        <v>-8.4979618848008101E-2</v>
      </c>
      <c r="E4768" s="7">
        <v>-8.4531248526802799E-2</v>
      </c>
      <c r="G4768" s="7">
        <v>64</v>
      </c>
      <c r="H4768" s="7">
        <v>48</v>
      </c>
      <c r="I4768" s="7">
        <v>-8.3263967670847094E-2</v>
      </c>
      <c r="J4768" s="7">
        <v>-3.9371165968910701E-2</v>
      </c>
    </row>
    <row r="4769" spans="2:10" x14ac:dyDescent="0.2">
      <c r="B4769" s="7">
        <v>65</v>
      </c>
      <c r="C4769" s="7">
        <v>48</v>
      </c>
      <c r="D4769" s="7">
        <v>3.0618476074748099E-2</v>
      </c>
      <c r="E4769" s="7">
        <v>-2.8438960824672701E-2</v>
      </c>
      <c r="G4769" s="7">
        <v>65</v>
      </c>
      <c r="H4769" s="7">
        <v>48</v>
      </c>
      <c r="I4769" s="7">
        <v>3.0568595186109E-2</v>
      </c>
      <c r="J4769" s="7">
        <v>4.8961903170715401E-2</v>
      </c>
    </row>
    <row r="4770" spans="2:10" x14ac:dyDescent="0.2">
      <c r="B4770" s="7">
        <v>66</v>
      </c>
      <c r="C4770" s="7">
        <v>48</v>
      </c>
      <c r="D4770" s="7">
        <v>8.2270921146852402E-2</v>
      </c>
      <c r="E4770" s="7">
        <v>0.41985923670033998</v>
      </c>
      <c r="G4770" s="7">
        <v>66</v>
      </c>
      <c r="H4770" s="7">
        <v>48</v>
      </c>
      <c r="I4770" s="7">
        <v>8.2150314212105599E-2</v>
      </c>
      <c r="J4770" s="7">
        <v>0.145085029398969</v>
      </c>
    </row>
    <row r="4771" spans="2:10" x14ac:dyDescent="0.2">
      <c r="B4771" s="7">
        <v>67</v>
      </c>
      <c r="C4771" s="7">
        <v>48</v>
      </c>
      <c r="D4771" s="7">
        <v>0.13365187154119501</v>
      </c>
      <c r="E4771" s="7">
        <v>0.10593960392545999</v>
      </c>
      <c r="G4771" s="7">
        <v>67</v>
      </c>
      <c r="H4771" s="7">
        <v>48</v>
      </c>
      <c r="I4771" s="7">
        <v>0.13313279926267199</v>
      </c>
      <c r="J4771" s="7">
        <v>8.62555563264404E-2</v>
      </c>
    </row>
    <row r="4772" spans="2:10" x14ac:dyDescent="0.2">
      <c r="B4772" s="7">
        <v>68</v>
      </c>
      <c r="C4772" s="7">
        <v>48</v>
      </c>
      <c r="D4772" s="7">
        <v>9.5960084009545796E-2</v>
      </c>
      <c r="E4772" s="7">
        <v>4.1274534123074198E-2</v>
      </c>
      <c r="G4772" s="7">
        <v>68</v>
      </c>
      <c r="H4772" s="7">
        <v>48</v>
      </c>
      <c r="I4772" s="7">
        <v>9.5504002913019206E-2</v>
      </c>
      <c r="J4772" s="7">
        <v>9.7773895836660102E-2</v>
      </c>
    </row>
    <row r="4773" spans="2:10" x14ac:dyDescent="0.2">
      <c r="B4773" s="7">
        <v>69</v>
      </c>
      <c r="C4773" s="7">
        <v>48</v>
      </c>
      <c r="D4773" s="7">
        <v>-0.145763653983462</v>
      </c>
      <c r="E4773" s="7">
        <v>-0.12444173039670001</v>
      </c>
      <c r="G4773" s="7">
        <v>69</v>
      </c>
      <c r="H4773" s="7">
        <v>48</v>
      </c>
      <c r="I4773" s="7">
        <v>-0.143990431507174</v>
      </c>
      <c r="J4773" s="7">
        <v>-0.17213092445050601</v>
      </c>
    </row>
    <row r="4774" spans="2:10" x14ac:dyDescent="0.2">
      <c r="B4774" s="7">
        <v>70</v>
      </c>
      <c r="C4774" s="7">
        <v>48</v>
      </c>
      <c r="D4774" s="7">
        <v>-7.8803947035000405E-2</v>
      </c>
      <c r="E4774" s="7">
        <v>-0.138216167320657</v>
      </c>
      <c r="G4774" s="7">
        <v>70</v>
      </c>
      <c r="H4774" s="7">
        <v>48</v>
      </c>
      <c r="I4774" s="7">
        <v>-7.9329886530837598E-2</v>
      </c>
      <c r="J4774" s="7">
        <v>-0.122934934747297</v>
      </c>
    </row>
    <row r="4775" spans="2:10" x14ac:dyDescent="0.2">
      <c r="B4775" s="7">
        <v>71</v>
      </c>
      <c r="C4775" s="7">
        <v>48</v>
      </c>
      <c r="D4775" s="7">
        <v>6.3976607529282206E-2</v>
      </c>
      <c r="E4775" s="7">
        <v>3.6012675289177003E-2</v>
      </c>
      <c r="G4775" s="7">
        <v>71</v>
      </c>
      <c r="H4775" s="7">
        <v>48</v>
      </c>
      <c r="I4775" s="7">
        <v>6.3859932294645802E-2</v>
      </c>
      <c r="J4775" s="7">
        <v>1.8446610396272999E-2</v>
      </c>
    </row>
    <row r="4776" spans="2:10" x14ac:dyDescent="0.2">
      <c r="B4776" s="7">
        <v>72</v>
      </c>
      <c r="C4776" s="7">
        <v>48</v>
      </c>
      <c r="D4776" s="7">
        <v>2.4571572945303499E-2</v>
      </c>
      <c r="E4776" s="7">
        <v>5.1054438228412401E-2</v>
      </c>
      <c r="G4776" s="7">
        <v>72</v>
      </c>
      <c r="H4776" s="7">
        <v>48</v>
      </c>
      <c r="I4776" s="7">
        <v>2.4640367638271599E-2</v>
      </c>
      <c r="J4776" s="7">
        <v>-4.6365024505412599E-4</v>
      </c>
    </row>
    <row r="4777" spans="2:10" x14ac:dyDescent="0.2">
      <c r="B4777" s="7">
        <v>73</v>
      </c>
      <c r="C4777" s="7">
        <v>48</v>
      </c>
      <c r="D4777" s="7">
        <v>-4.5819563194481099E-2</v>
      </c>
      <c r="E4777" s="7">
        <v>-6.5561908912824804E-2</v>
      </c>
      <c r="G4777" s="7">
        <v>73</v>
      </c>
      <c r="H4777" s="7">
        <v>48</v>
      </c>
      <c r="I4777" s="7">
        <v>-4.5296302913890002E-2</v>
      </c>
      <c r="J4777" s="7">
        <v>-1.08975448134352E-3</v>
      </c>
    </row>
    <row r="4778" spans="2:10" x14ac:dyDescent="0.2">
      <c r="B4778" s="7">
        <v>74</v>
      </c>
      <c r="C4778" s="7">
        <v>48</v>
      </c>
      <c r="D4778" s="7">
        <v>5.2794454027139899E-2</v>
      </c>
      <c r="E4778" s="7">
        <v>-8.7000405905858003E-2</v>
      </c>
      <c r="G4778" s="7">
        <v>74</v>
      </c>
      <c r="H4778" s="7">
        <v>48</v>
      </c>
      <c r="I4778" s="7">
        <v>5.2752079394624098E-2</v>
      </c>
      <c r="J4778" s="13">
        <v>5.5810825974944598E-5</v>
      </c>
    </row>
    <row r="4779" spans="2:10" x14ac:dyDescent="0.2">
      <c r="B4779" s="7">
        <v>75</v>
      </c>
      <c r="C4779" s="7">
        <v>48</v>
      </c>
      <c r="D4779" s="7">
        <v>-9.4067446157009002E-2</v>
      </c>
      <c r="E4779" s="7">
        <v>-0.14517660458297299</v>
      </c>
      <c r="G4779" s="7">
        <v>75</v>
      </c>
      <c r="H4779" s="7">
        <v>48</v>
      </c>
      <c r="I4779" s="7">
        <v>-9.2543730625710197E-2</v>
      </c>
      <c r="J4779" s="7">
        <v>-0.17221639089372701</v>
      </c>
    </row>
    <row r="4780" spans="2:10" x14ac:dyDescent="0.2">
      <c r="B4780" s="7">
        <v>76</v>
      </c>
      <c r="C4780" s="7">
        <v>48</v>
      </c>
      <c r="D4780" s="7">
        <v>2.8106179964231301E-2</v>
      </c>
      <c r="E4780" s="7">
        <v>-2.4804563019662499E-2</v>
      </c>
      <c r="G4780" s="7">
        <v>76</v>
      </c>
      <c r="H4780" s="7">
        <v>48</v>
      </c>
      <c r="I4780" s="7">
        <v>2.8108841898467001E-2</v>
      </c>
      <c r="J4780" s="7">
        <v>4.72318823675675E-2</v>
      </c>
    </row>
    <row r="4781" spans="2:10" x14ac:dyDescent="0.2">
      <c r="B4781" s="7">
        <v>77</v>
      </c>
      <c r="C4781" s="7">
        <v>48</v>
      </c>
      <c r="D4781" s="7">
        <v>6.3644231729593798E-2</v>
      </c>
      <c r="E4781" s="7">
        <v>4.6640979840025999E-2</v>
      </c>
      <c r="G4781" s="7">
        <v>77</v>
      </c>
      <c r="H4781" s="7">
        <v>48</v>
      </c>
      <c r="I4781" s="7">
        <v>6.3068977257595193E-2</v>
      </c>
      <c r="J4781" s="7">
        <v>-7.8627349102706693E-3</v>
      </c>
    </row>
    <row r="4782" spans="2:10" x14ac:dyDescent="0.2">
      <c r="B4782" s="7">
        <v>78</v>
      </c>
      <c r="C4782" s="7">
        <v>48</v>
      </c>
      <c r="D4782" s="7">
        <v>-2.4618311642726098E-2</v>
      </c>
      <c r="E4782" s="7">
        <v>0.16023559576980001</v>
      </c>
      <c r="G4782" s="7">
        <v>78</v>
      </c>
      <c r="H4782" s="7">
        <v>48</v>
      </c>
      <c r="I4782" s="7">
        <v>-2.4053894265451299E-2</v>
      </c>
      <c r="J4782" s="7">
        <v>0.117245545503289</v>
      </c>
    </row>
    <row r="4783" spans="2:10" x14ac:dyDescent="0.2">
      <c r="B4783" s="7">
        <v>79</v>
      </c>
      <c r="C4783" s="7">
        <v>48</v>
      </c>
      <c r="D4783" s="7">
        <v>9.1246179607567895E-2</v>
      </c>
      <c r="E4783" s="7">
        <v>2.72326973583716E-2</v>
      </c>
      <c r="G4783" s="7">
        <v>79</v>
      </c>
      <c r="H4783" s="7">
        <v>48</v>
      </c>
      <c r="I4783" s="7">
        <v>9.0215314466556507E-2</v>
      </c>
      <c r="J4783" s="7">
        <v>1.2821935081669599E-2</v>
      </c>
    </row>
    <row r="4784" spans="2:10" x14ac:dyDescent="0.2">
      <c r="B4784" s="7">
        <v>80</v>
      </c>
      <c r="C4784" s="7">
        <v>48</v>
      </c>
      <c r="D4784" s="7">
        <v>3.6937797076790298E-2</v>
      </c>
      <c r="E4784" s="7">
        <v>0.113857635386966</v>
      </c>
      <c r="G4784" s="7">
        <v>80</v>
      </c>
      <c r="H4784" s="7">
        <v>48</v>
      </c>
      <c r="I4784" s="7">
        <v>3.6807024000815099E-2</v>
      </c>
      <c r="J4784" s="7">
        <v>-2.0594408706125798E-2</v>
      </c>
    </row>
    <row r="4785" spans="2:10" x14ac:dyDescent="0.2">
      <c r="B4785" s="7">
        <v>81</v>
      </c>
      <c r="C4785" s="7">
        <v>48</v>
      </c>
      <c r="D4785" s="7">
        <v>-1.8500012955105E-3</v>
      </c>
      <c r="E4785" s="7">
        <v>1.8244622058819701E-2</v>
      </c>
      <c r="G4785" s="7">
        <v>81</v>
      </c>
      <c r="H4785" s="7">
        <v>48</v>
      </c>
      <c r="I4785" s="7">
        <v>-1.28428919120793E-3</v>
      </c>
      <c r="J4785" s="13">
        <v>-5.8487585903321801E-5</v>
      </c>
    </row>
    <row r="4786" spans="2:10" x14ac:dyDescent="0.2">
      <c r="B4786" s="7">
        <v>82</v>
      </c>
      <c r="C4786" s="7">
        <v>48</v>
      </c>
      <c r="D4786" s="7">
        <v>8.46720964844749E-3</v>
      </c>
      <c r="E4786" s="7">
        <v>-1.7191886780770101E-2</v>
      </c>
      <c r="G4786" s="7">
        <v>82</v>
      </c>
      <c r="H4786" s="7">
        <v>48</v>
      </c>
      <c r="I4786" s="7">
        <v>8.7765924340406105E-3</v>
      </c>
      <c r="J4786" s="7">
        <v>-2.9522356140448701E-2</v>
      </c>
    </row>
    <row r="4787" spans="2:10" x14ac:dyDescent="0.2">
      <c r="B4787" s="7">
        <v>83</v>
      </c>
      <c r="C4787" s="7">
        <v>48</v>
      </c>
      <c r="D4787" s="7">
        <v>1.5198329984062999E-2</v>
      </c>
      <c r="E4787" s="7">
        <v>0.157845362869692</v>
      </c>
      <c r="G4787" s="7">
        <v>83</v>
      </c>
      <c r="H4787" s="7">
        <v>48</v>
      </c>
      <c r="I4787" s="7">
        <v>1.55133931677884E-2</v>
      </c>
      <c r="J4787" s="7">
        <v>0.10376995772581001</v>
      </c>
    </row>
    <row r="4788" spans="2:10" x14ac:dyDescent="0.2">
      <c r="B4788" s="7">
        <v>84</v>
      </c>
      <c r="C4788" s="7">
        <v>48</v>
      </c>
      <c r="D4788" s="7">
        <v>2.7305051518723599E-2</v>
      </c>
      <c r="E4788" s="7">
        <v>0.120981989445811</v>
      </c>
      <c r="G4788" s="7">
        <v>84</v>
      </c>
      <c r="H4788" s="7">
        <v>48</v>
      </c>
      <c r="I4788" s="7">
        <v>2.7277798475987301E-2</v>
      </c>
      <c r="J4788" s="7">
        <v>4.0118238182754999E-2</v>
      </c>
    </row>
    <row r="4789" spans="2:10" x14ac:dyDescent="0.2">
      <c r="B4789" s="7">
        <v>85</v>
      </c>
      <c r="C4789" s="7">
        <v>48</v>
      </c>
      <c r="D4789" s="7">
        <v>-1.6939876784903201E-2</v>
      </c>
      <c r="E4789" s="7">
        <v>-2.4781164167016801E-2</v>
      </c>
      <c r="G4789" s="7">
        <v>85</v>
      </c>
      <c r="H4789" s="7">
        <v>48</v>
      </c>
      <c r="I4789" s="7">
        <v>-1.6984873859113798E-2</v>
      </c>
      <c r="J4789" s="7">
        <v>0.111567638794364</v>
      </c>
    </row>
    <row r="4790" spans="2:10" x14ac:dyDescent="0.2">
      <c r="B4790" s="7">
        <v>86</v>
      </c>
      <c r="C4790" s="7">
        <v>48</v>
      </c>
      <c r="D4790" s="7">
        <v>0.307373735297711</v>
      </c>
      <c r="E4790" s="7">
        <v>0.33661239147127198</v>
      </c>
      <c r="G4790" s="7">
        <v>86</v>
      </c>
      <c r="H4790" s="7">
        <v>48</v>
      </c>
      <c r="I4790" s="7">
        <v>0.30692341515428501</v>
      </c>
      <c r="J4790" s="7">
        <v>0.27744251710123402</v>
      </c>
    </row>
    <row r="4791" spans="2:10" x14ac:dyDescent="0.2">
      <c r="B4791" s="7">
        <v>87</v>
      </c>
      <c r="C4791" s="7">
        <v>48</v>
      </c>
      <c r="D4791" s="7">
        <v>1.11402149682132E-2</v>
      </c>
      <c r="E4791" s="7">
        <v>0.122654019299988</v>
      </c>
      <c r="G4791" s="7">
        <v>87</v>
      </c>
      <c r="H4791" s="7">
        <v>48</v>
      </c>
      <c r="I4791" s="7">
        <v>1.13117462640382E-2</v>
      </c>
      <c r="J4791" s="7">
        <v>7.3738736143969405E-2</v>
      </c>
    </row>
    <row r="4792" spans="2:10" x14ac:dyDescent="0.2">
      <c r="B4792" s="7">
        <v>88</v>
      </c>
      <c r="C4792" s="7">
        <v>48</v>
      </c>
      <c r="D4792" s="7">
        <v>-5.9717364897627703E-2</v>
      </c>
      <c r="E4792" s="7">
        <v>4.5377215230280002E-2</v>
      </c>
      <c r="G4792" s="7">
        <v>88</v>
      </c>
      <c r="H4792" s="7">
        <v>48</v>
      </c>
      <c r="I4792" s="7">
        <v>-6.0297446623446001E-2</v>
      </c>
      <c r="J4792" s="7">
        <v>0.13334054377557999</v>
      </c>
    </row>
    <row r="4793" spans="2:10" x14ac:dyDescent="0.2">
      <c r="B4793" s="7">
        <v>89</v>
      </c>
      <c r="C4793" s="7">
        <v>48</v>
      </c>
      <c r="D4793" s="7">
        <v>-2.7570242573386101E-2</v>
      </c>
      <c r="E4793" s="7">
        <v>-2.47838350793117E-3</v>
      </c>
      <c r="G4793" s="7">
        <v>89</v>
      </c>
      <c r="H4793" s="7">
        <v>48</v>
      </c>
      <c r="I4793" s="7">
        <v>-2.6970327095906299E-2</v>
      </c>
      <c r="J4793" s="7">
        <v>-8.6871766178170204E-2</v>
      </c>
    </row>
    <row r="4794" spans="2:10" x14ac:dyDescent="0.2">
      <c r="B4794" s="7">
        <v>90</v>
      </c>
      <c r="C4794" s="7">
        <v>48</v>
      </c>
      <c r="D4794" s="7">
        <v>8.7765662134934502E-2</v>
      </c>
      <c r="E4794" s="7">
        <v>0.10607322872397699</v>
      </c>
      <c r="G4794" s="7">
        <v>90</v>
      </c>
      <c r="H4794" s="7">
        <v>48</v>
      </c>
      <c r="I4794" s="7">
        <v>8.7376264956232005E-2</v>
      </c>
      <c r="J4794" s="7">
        <v>9.3011468635982197E-2</v>
      </c>
    </row>
    <row r="4795" spans="2:10" x14ac:dyDescent="0.2">
      <c r="B4795" s="7">
        <v>91</v>
      </c>
      <c r="C4795" s="7">
        <v>48</v>
      </c>
      <c r="D4795" s="7">
        <v>-3.4949121291660397E-2</v>
      </c>
      <c r="E4795" s="7">
        <v>0.180860470834348</v>
      </c>
      <c r="G4795" s="7">
        <v>91</v>
      </c>
      <c r="H4795" s="7">
        <v>48</v>
      </c>
      <c r="I4795" s="7">
        <v>-3.4507215276688499E-2</v>
      </c>
      <c r="J4795" s="7">
        <v>4.2819101996117902E-2</v>
      </c>
    </row>
    <row r="4796" spans="2:10" x14ac:dyDescent="0.2">
      <c r="B4796" s="7">
        <v>92</v>
      </c>
      <c r="C4796" s="7">
        <v>48</v>
      </c>
      <c r="D4796" s="7">
        <v>3.2918145849059499E-2</v>
      </c>
      <c r="E4796" s="7">
        <v>-1.8732947214116901E-2</v>
      </c>
      <c r="G4796" s="7">
        <v>92</v>
      </c>
      <c r="H4796" s="7">
        <v>48</v>
      </c>
      <c r="I4796" s="7">
        <v>3.3087244765877002E-2</v>
      </c>
      <c r="J4796" s="7">
        <v>-4.1042401193562797E-2</v>
      </c>
    </row>
    <row r="4797" spans="2:10" x14ac:dyDescent="0.2">
      <c r="B4797" s="7">
        <v>93</v>
      </c>
      <c r="C4797" s="7">
        <v>48</v>
      </c>
      <c r="D4797" s="7">
        <v>0.23190676253098699</v>
      </c>
      <c r="E4797" s="7">
        <v>1.44418043574515E-2</v>
      </c>
      <c r="G4797" s="7">
        <v>93</v>
      </c>
      <c r="H4797" s="7">
        <v>48</v>
      </c>
      <c r="I4797" s="7">
        <v>0.228939686502798</v>
      </c>
      <c r="J4797" s="7">
        <v>0.15794549602205199</v>
      </c>
    </row>
    <row r="4798" spans="2:10" x14ac:dyDescent="0.2">
      <c r="B4798" s="7">
        <v>94</v>
      </c>
      <c r="C4798" s="7">
        <v>48</v>
      </c>
      <c r="D4798" s="7">
        <v>0.13442117381772101</v>
      </c>
      <c r="E4798" s="7">
        <v>8.8820703002003398E-2</v>
      </c>
      <c r="G4798" s="7">
        <v>94</v>
      </c>
      <c r="H4798" s="7">
        <v>48</v>
      </c>
      <c r="I4798" s="7">
        <v>0.13348901021600301</v>
      </c>
      <c r="J4798" s="7">
        <v>0.18701501813138999</v>
      </c>
    </row>
    <row r="4799" spans="2:10" x14ac:dyDescent="0.2">
      <c r="B4799" s="7">
        <v>95</v>
      </c>
      <c r="C4799" s="7">
        <v>48</v>
      </c>
      <c r="D4799" s="7">
        <v>1.47636494264329E-2</v>
      </c>
      <c r="E4799" s="7">
        <v>-1.55771231910027E-2</v>
      </c>
      <c r="G4799" s="7">
        <v>95</v>
      </c>
      <c r="H4799" s="7">
        <v>48</v>
      </c>
      <c r="I4799" s="7">
        <v>1.48277077366767E-2</v>
      </c>
      <c r="J4799" s="7">
        <v>8.0365269676843099E-3</v>
      </c>
    </row>
    <row r="4800" spans="2:10" x14ac:dyDescent="0.2">
      <c r="B4800" s="7">
        <v>96</v>
      </c>
      <c r="C4800" s="7">
        <v>48</v>
      </c>
      <c r="D4800" s="7">
        <v>4.2854962979040699E-2</v>
      </c>
      <c r="E4800" s="7">
        <v>-1.3151201966961099E-2</v>
      </c>
      <c r="G4800" s="7">
        <v>96</v>
      </c>
      <c r="H4800" s="7">
        <v>48</v>
      </c>
      <c r="I4800" s="7">
        <v>4.2738776263211903E-2</v>
      </c>
      <c r="J4800" s="7">
        <v>-9.6155913622201397E-2</v>
      </c>
    </row>
    <row r="4801" spans="2:10" x14ac:dyDescent="0.2">
      <c r="B4801" s="7">
        <v>97</v>
      </c>
      <c r="C4801" s="7">
        <v>48</v>
      </c>
      <c r="D4801" s="7">
        <v>4.5767280521818797E-2</v>
      </c>
      <c r="E4801" s="7">
        <v>-1.2343857556835799E-3</v>
      </c>
      <c r="G4801" s="7">
        <v>97</v>
      </c>
      <c r="H4801" s="7">
        <v>48</v>
      </c>
      <c r="I4801" s="7">
        <v>4.56303697495581E-2</v>
      </c>
      <c r="J4801" s="7">
        <v>5.4583051682600497E-2</v>
      </c>
    </row>
    <row r="4802" spans="2:10" x14ac:dyDescent="0.2">
      <c r="B4802" s="7">
        <v>98</v>
      </c>
      <c r="C4802" s="7">
        <v>48</v>
      </c>
      <c r="D4802" s="7">
        <v>1.36121719046756E-3</v>
      </c>
      <c r="E4802" s="7">
        <v>0.170245186931446</v>
      </c>
      <c r="G4802" s="7">
        <v>98</v>
      </c>
      <c r="H4802" s="7">
        <v>48</v>
      </c>
      <c r="I4802" s="7">
        <v>1.27753611958603E-3</v>
      </c>
      <c r="J4802" s="7">
        <v>0.13547915940559799</v>
      </c>
    </row>
    <row r="4803" spans="2:10" x14ac:dyDescent="0.2">
      <c r="B4803" s="7">
        <v>99</v>
      </c>
      <c r="C4803" s="7">
        <v>48</v>
      </c>
      <c r="D4803" s="7">
        <v>3.2684753580531002E-2</v>
      </c>
      <c r="E4803" s="7">
        <v>9.8785677344004298E-4</v>
      </c>
      <c r="G4803" s="7">
        <v>99</v>
      </c>
      <c r="H4803" s="7">
        <v>48</v>
      </c>
      <c r="I4803" s="7">
        <v>3.2799812432742201E-2</v>
      </c>
      <c r="J4803" s="7">
        <v>8.2357548640643999E-2</v>
      </c>
    </row>
    <row r="4804" spans="2:10" x14ac:dyDescent="0.2">
      <c r="B4804" s="7">
        <v>100</v>
      </c>
      <c r="C4804" s="7">
        <v>48</v>
      </c>
      <c r="D4804" s="7">
        <v>2.6914594169547001E-3</v>
      </c>
      <c r="E4804" s="7">
        <v>4.4122704108927401E-2</v>
      </c>
      <c r="G4804" s="7">
        <v>100</v>
      </c>
      <c r="H4804" s="7">
        <v>48</v>
      </c>
      <c r="I4804" s="7">
        <v>2.8878666821370298E-3</v>
      </c>
      <c r="J4804" s="7">
        <v>-2.1361695956123599E-4</v>
      </c>
    </row>
    <row r="4805" spans="2:10" x14ac:dyDescent="0.2">
      <c r="B4805" s="7">
        <v>1</v>
      </c>
      <c r="C4805" s="7">
        <v>49</v>
      </c>
      <c r="D4805" s="7">
        <v>-7.9986199630675395E-2</v>
      </c>
      <c r="E4805" s="7">
        <v>-0.22324086711503699</v>
      </c>
      <c r="G4805" s="7">
        <v>1</v>
      </c>
      <c r="H4805" s="7">
        <v>49</v>
      </c>
      <c r="I4805" s="7">
        <v>-7.65838888104131E-2</v>
      </c>
      <c r="J4805" s="7">
        <v>1.47944147717105E-3</v>
      </c>
    </row>
    <row r="4806" spans="2:10" x14ac:dyDescent="0.2">
      <c r="B4806" s="7">
        <v>2</v>
      </c>
      <c r="C4806" s="7">
        <v>49</v>
      </c>
      <c r="D4806" s="7">
        <v>-9.3407378437823305E-2</v>
      </c>
      <c r="E4806" s="7">
        <v>-5.0725505103880401E-2</v>
      </c>
      <c r="G4806" s="7">
        <v>2</v>
      </c>
      <c r="H4806" s="7">
        <v>49</v>
      </c>
      <c r="I4806" s="7">
        <v>-8.2906893351678307E-2</v>
      </c>
      <c r="J4806" s="7">
        <v>8.2167441313384201E-2</v>
      </c>
    </row>
    <row r="4807" spans="2:10" x14ac:dyDescent="0.2">
      <c r="B4807" s="7">
        <v>3</v>
      </c>
      <c r="C4807" s="7">
        <v>49</v>
      </c>
      <c r="D4807" s="7">
        <v>7.3855938664230805E-2</v>
      </c>
      <c r="E4807" s="7">
        <v>8.1260860366949607E-3</v>
      </c>
      <c r="G4807" s="7">
        <v>3</v>
      </c>
      <c r="H4807" s="7">
        <v>49</v>
      </c>
      <c r="I4807" s="7">
        <v>7.2320569713840002E-2</v>
      </c>
      <c r="J4807" s="7">
        <v>3.1361174549982003E-2</v>
      </c>
    </row>
    <row r="4808" spans="2:10" x14ac:dyDescent="0.2">
      <c r="B4808" s="7">
        <v>4</v>
      </c>
      <c r="C4808" s="7">
        <v>49</v>
      </c>
      <c r="D4808" s="7">
        <v>3.08454469979349E-2</v>
      </c>
      <c r="E4808" s="7">
        <v>5.72302472090973E-2</v>
      </c>
      <c r="G4808" s="7">
        <v>4</v>
      </c>
      <c r="H4808" s="7">
        <v>49</v>
      </c>
      <c r="I4808" s="7">
        <v>3.04785332915785E-2</v>
      </c>
      <c r="J4808" s="7">
        <v>3.5149899026815298E-2</v>
      </c>
    </row>
    <row r="4809" spans="2:10" x14ac:dyDescent="0.2">
      <c r="B4809" s="7">
        <v>5</v>
      </c>
      <c r="C4809" s="7">
        <v>49</v>
      </c>
      <c r="D4809" s="7">
        <v>4.3299047411642803E-2</v>
      </c>
      <c r="E4809" s="7">
        <v>2.3477162861251299E-2</v>
      </c>
      <c r="G4809" s="7">
        <v>5</v>
      </c>
      <c r="H4809" s="7">
        <v>49</v>
      </c>
      <c r="I4809" s="7">
        <v>4.2416761732963201E-2</v>
      </c>
      <c r="J4809" s="7">
        <v>1.7260364854430499E-2</v>
      </c>
    </row>
    <row r="4810" spans="2:10" x14ac:dyDescent="0.2">
      <c r="B4810" s="7">
        <v>6</v>
      </c>
      <c r="C4810" s="7">
        <v>49</v>
      </c>
      <c r="D4810" s="7">
        <v>-0.107317367874773</v>
      </c>
      <c r="E4810" s="7">
        <v>-0.123041253469498</v>
      </c>
      <c r="G4810" s="7">
        <v>6</v>
      </c>
      <c r="H4810" s="7">
        <v>49</v>
      </c>
      <c r="I4810" s="7">
        <v>-0.106655926355169</v>
      </c>
      <c r="J4810" s="7">
        <v>-0.114622361867738</v>
      </c>
    </row>
    <row r="4811" spans="2:10" x14ac:dyDescent="0.2">
      <c r="B4811" s="7">
        <v>7</v>
      </c>
      <c r="C4811" s="7">
        <v>49</v>
      </c>
      <c r="D4811" s="7">
        <v>-9.7408281901309096E-2</v>
      </c>
      <c r="E4811" s="7">
        <v>1.93944413183544E-2</v>
      </c>
      <c r="G4811" s="7">
        <v>7</v>
      </c>
      <c r="H4811" s="7">
        <v>49</v>
      </c>
      <c r="I4811" s="7">
        <v>-9.2003354070718593E-2</v>
      </c>
      <c r="J4811" s="7">
        <v>2.9442560286618399E-2</v>
      </c>
    </row>
    <row r="4812" spans="2:10" x14ac:dyDescent="0.2">
      <c r="B4812" s="7">
        <v>8</v>
      </c>
      <c r="C4812" s="7">
        <v>49</v>
      </c>
      <c r="D4812" s="7">
        <v>9.6175463903671599E-2</v>
      </c>
      <c r="E4812" s="7">
        <v>-6.7539256431849104E-2</v>
      </c>
      <c r="G4812" s="7">
        <v>8</v>
      </c>
      <c r="H4812" s="7">
        <v>49</v>
      </c>
      <c r="I4812" s="7">
        <v>9.2920613639479996E-2</v>
      </c>
      <c r="J4812" s="7">
        <v>-7.2686978725748502E-2</v>
      </c>
    </row>
    <row r="4813" spans="2:10" x14ac:dyDescent="0.2">
      <c r="B4813" s="7">
        <v>9</v>
      </c>
      <c r="C4813" s="7">
        <v>49</v>
      </c>
      <c r="D4813" s="7">
        <v>-9.5596355888128301E-2</v>
      </c>
      <c r="E4813" s="7">
        <v>-0.113441351954348</v>
      </c>
      <c r="G4813" s="7">
        <v>9</v>
      </c>
      <c r="H4813" s="7">
        <v>49</v>
      </c>
      <c r="I4813" s="7">
        <v>-9.3158704728868003E-2</v>
      </c>
      <c r="J4813" s="7">
        <v>-4.6256217912945999E-2</v>
      </c>
    </row>
    <row r="4814" spans="2:10" x14ac:dyDescent="0.2">
      <c r="B4814" s="7">
        <v>10</v>
      </c>
      <c r="C4814" s="7">
        <v>49</v>
      </c>
      <c r="D4814" s="7">
        <v>-8.7822430762517306E-2</v>
      </c>
      <c r="E4814" s="7">
        <v>3.9575419813819401E-2</v>
      </c>
      <c r="G4814" s="7">
        <v>10</v>
      </c>
      <c r="H4814" s="7">
        <v>49</v>
      </c>
      <c r="I4814" s="7">
        <v>-8.7323773888921402E-2</v>
      </c>
      <c r="J4814" s="7">
        <v>0.13764039509004999</v>
      </c>
    </row>
    <row r="4815" spans="2:10" x14ac:dyDescent="0.2">
      <c r="B4815" s="7">
        <v>11</v>
      </c>
      <c r="C4815" s="7">
        <v>49</v>
      </c>
      <c r="D4815" s="7">
        <v>-0.114951691689774</v>
      </c>
      <c r="E4815" s="7">
        <v>-9.2337941358494796E-2</v>
      </c>
      <c r="G4815" s="7">
        <v>11</v>
      </c>
      <c r="H4815" s="7">
        <v>49</v>
      </c>
      <c r="I4815" s="7">
        <v>-0.113077573120077</v>
      </c>
      <c r="J4815" s="7">
        <v>-5.9672787555210299E-2</v>
      </c>
    </row>
    <row r="4816" spans="2:10" x14ac:dyDescent="0.2">
      <c r="B4816" s="7">
        <v>12</v>
      </c>
      <c r="C4816" s="7">
        <v>49</v>
      </c>
      <c r="D4816" s="7">
        <v>0.13608599453099801</v>
      </c>
      <c r="E4816" s="7">
        <v>-0.11869872214556799</v>
      </c>
      <c r="G4816" s="7">
        <v>12</v>
      </c>
      <c r="H4816" s="7">
        <v>49</v>
      </c>
      <c r="I4816" s="7">
        <v>0.133192354573338</v>
      </c>
      <c r="J4816" s="7">
        <v>-2.8162654386840701E-2</v>
      </c>
    </row>
    <row r="4817" spans="2:10" x14ac:dyDescent="0.2">
      <c r="B4817" s="7">
        <v>13</v>
      </c>
      <c r="C4817" s="7">
        <v>49</v>
      </c>
      <c r="D4817" s="7">
        <v>-3.5936243502351098E-2</v>
      </c>
      <c r="E4817" s="7">
        <v>-3.1217099701409599E-2</v>
      </c>
      <c r="G4817" s="7">
        <v>13</v>
      </c>
      <c r="H4817" s="7">
        <v>49</v>
      </c>
      <c r="I4817" s="7">
        <v>-3.6206093553071902E-2</v>
      </c>
      <c r="J4817" s="7">
        <v>-7.6146341854644597E-2</v>
      </c>
    </row>
    <row r="4818" spans="2:10" x14ac:dyDescent="0.2">
      <c r="B4818" s="7">
        <v>14</v>
      </c>
      <c r="C4818" s="7">
        <v>49</v>
      </c>
      <c r="D4818" s="7">
        <v>-4.2998244873504503E-2</v>
      </c>
      <c r="E4818" s="7">
        <v>-0.137012771224581</v>
      </c>
      <c r="G4818" s="7">
        <v>14</v>
      </c>
      <c r="H4818" s="7">
        <v>49</v>
      </c>
      <c r="I4818" s="7">
        <v>-4.2511707801785398E-2</v>
      </c>
      <c r="J4818" s="7">
        <v>-0.18493957692834201</v>
      </c>
    </row>
    <row r="4819" spans="2:10" x14ac:dyDescent="0.2">
      <c r="B4819" s="7">
        <v>15</v>
      </c>
      <c r="C4819" s="7">
        <v>49</v>
      </c>
      <c r="D4819" s="7">
        <v>-4.79049932825193E-2</v>
      </c>
      <c r="E4819" s="7">
        <v>3.1685666446652001E-2</v>
      </c>
      <c r="G4819" s="7">
        <v>15</v>
      </c>
      <c r="H4819" s="7">
        <v>49</v>
      </c>
      <c r="I4819" s="7">
        <v>-4.4974125410911697E-2</v>
      </c>
      <c r="J4819" s="7">
        <v>0.10729364209878001</v>
      </c>
    </row>
    <row r="4820" spans="2:10" x14ac:dyDescent="0.2">
      <c r="B4820" s="7">
        <v>16</v>
      </c>
      <c r="C4820" s="7">
        <v>49</v>
      </c>
      <c r="D4820" s="7">
        <v>4.1858039262126397E-2</v>
      </c>
      <c r="E4820" s="7">
        <v>0.143862247906063</v>
      </c>
      <c r="G4820" s="7">
        <v>16</v>
      </c>
      <c r="H4820" s="7">
        <v>49</v>
      </c>
      <c r="I4820" s="7">
        <v>4.1228973305698503E-2</v>
      </c>
      <c r="J4820" s="7">
        <v>0.23296752233145901</v>
      </c>
    </row>
    <row r="4821" spans="2:10" x14ac:dyDescent="0.2">
      <c r="B4821" s="7">
        <v>17</v>
      </c>
      <c r="C4821" s="7">
        <v>49</v>
      </c>
      <c r="D4821" s="7">
        <v>-0.164672883132498</v>
      </c>
      <c r="E4821" s="7">
        <v>-0.115673567808983</v>
      </c>
      <c r="G4821" s="7">
        <v>17</v>
      </c>
      <c r="H4821" s="7">
        <v>49</v>
      </c>
      <c r="I4821" s="7">
        <v>-0.16173774663901</v>
      </c>
      <c r="J4821" s="7">
        <v>7.7021862019212697E-2</v>
      </c>
    </row>
    <row r="4822" spans="2:10" x14ac:dyDescent="0.2">
      <c r="B4822" s="7">
        <v>18</v>
      </c>
      <c r="C4822" s="7">
        <v>49</v>
      </c>
      <c r="D4822" s="7">
        <v>-7.3507911363966699E-2</v>
      </c>
      <c r="E4822" s="7">
        <v>-9.3808379971157804E-2</v>
      </c>
      <c r="G4822" s="7">
        <v>18</v>
      </c>
      <c r="H4822" s="7">
        <v>49</v>
      </c>
      <c r="I4822" s="7">
        <v>-6.9906505667126403E-2</v>
      </c>
      <c r="J4822" s="7">
        <v>-4.1810901972212398E-2</v>
      </c>
    </row>
    <row r="4823" spans="2:10" x14ac:dyDescent="0.2">
      <c r="B4823" s="7">
        <v>19</v>
      </c>
      <c r="C4823" s="7">
        <v>49</v>
      </c>
      <c r="D4823" s="7">
        <v>1.7232380956536501E-2</v>
      </c>
      <c r="E4823" s="7">
        <v>-4.6594950475542497E-2</v>
      </c>
      <c r="G4823" s="7">
        <v>19</v>
      </c>
      <c r="H4823" s="7">
        <v>49</v>
      </c>
      <c r="I4823" s="7">
        <v>1.6963923932667799E-2</v>
      </c>
      <c r="J4823" s="7">
        <v>6.9510345379982602E-2</v>
      </c>
    </row>
    <row r="4824" spans="2:10" x14ac:dyDescent="0.2">
      <c r="B4824" s="7">
        <v>20</v>
      </c>
      <c r="C4824" s="7">
        <v>49</v>
      </c>
      <c r="D4824" s="7">
        <v>-2.6863054355913199E-2</v>
      </c>
      <c r="E4824" s="7">
        <v>-0.17154039851504299</v>
      </c>
      <c r="G4824" s="7">
        <v>20</v>
      </c>
      <c r="H4824" s="7">
        <v>49</v>
      </c>
      <c r="I4824" s="7">
        <v>-2.7295593207544901E-2</v>
      </c>
      <c r="J4824" s="7">
        <v>-9.5300380782958896E-2</v>
      </c>
    </row>
    <row r="4825" spans="2:10" x14ac:dyDescent="0.2">
      <c r="B4825" s="7">
        <v>21</v>
      </c>
      <c r="C4825" s="7">
        <v>49</v>
      </c>
      <c r="D4825" s="7">
        <v>0.140377507920566</v>
      </c>
      <c r="E4825" s="7">
        <v>-1.91698589458449E-2</v>
      </c>
      <c r="G4825" s="7">
        <v>21</v>
      </c>
      <c r="H4825" s="7">
        <v>49</v>
      </c>
      <c r="I4825" s="7">
        <v>0.13768024598189399</v>
      </c>
      <c r="J4825" s="7">
        <v>-3.1996031243615199E-3</v>
      </c>
    </row>
    <row r="4826" spans="2:10" x14ac:dyDescent="0.2">
      <c r="B4826" s="7">
        <v>22</v>
      </c>
      <c r="C4826" s="7">
        <v>49</v>
      </c>
      <c r="D4826" s="7">
        <v>1.8517475759786399E-2</v>
      </c>
      <c r="E4826" s="7">
        <v>-5.3788146916148499E-2</v>
      </c>
      <c r="G4826" s="7">
        <v>22</v>
      </c>
      <c r="H4826" s="7">
        <v>49</v>
      </c>
      <c r="I4826" s="7">
        <v>1.86002552124735E-2</v>
      </c>
      <c r="J4826" s="7">
        <v>-1.1112595973394901E-2</v>
      </c>
    </row>
    <row r="4827" spans="2:10" x14ac:dyDescent="0.2">
      <c r="B4827" s="7">
        <v>23</v>
      </c>
      <c r="C4827" s="7">
        <v>49</v>
      </c>
      <c r="D4827" s="7">
        <v>7.1577142371342703E-2</v>
      </c>
      <c r="E4827" s="7">
        <v>-4.7559782107287098E-3</v>
      </c>
      <c r="G4827" s="7">
        <v>23</v>
      </c>
      <c r="H4827" s="7">
        <v>49</v>
      </c>
      <c r="I4827" s="7">
        <v>6.9920459557950607E-2</v>
      </c>
      <c r="J4827" s="7">
        <v>1.8318010001704198E-2</v>
      </c>
    </row>
    <row r="4828" spans="2:10" x14ac:dyDescent="0.2">
      <c r="B4828" s="7">
        <v>24</v>
      </c>
      <c r="C4828" s="7">
        <v>49</v>
      </c>
      <c r="D4828" s="7">
        <v>7.2313496995286997E-2</v>
      </c>
      <c r="E4828" s="7">
        <v>-8.2839371586514304E-2</v>
      </c>
      <c r="G4828" s="7">
        <v>24</v>
      </c>
      <c r="H4828" s="7">
        <v>49</v>
      </c>
      <c r="I4828" s="7">
        <v>7.0840301312752998E-2</v>
      </c>
      <c r="J4828" s="7">
        <v>0.12532985520534301</v>
      </c>
    </row>
    <row r="4829" spans="2:10" x14ac:dyDescent="0.2">
      <c r="B4829" s="7">
        <v>25</v>
      </c>
      <c r="C4829" s="7">
        <v>49</v>
      </c>
      <c r="D4829" s="7">
        <v>-2.7624027233983401E-2</v>
      </c>
      <c r="E4829" s="7">
        <v>2.7811458821703099E-2</v>
      </c>
      <c r="G4829" s="7">
        <v>25</v>
      </c>
      <c r="H4829" s="7">
        <v>49</v>
      </c>
      <c r="I4829" s="7">
        <v>-2.81236851958893E-2</v>
      </c>
      <c r="J4829" s="7">
        <v>2.6788232451457901E-2</v>
      </c>
    </row>
    <row r="4830" spans="2:10" x14ac:dyDescent="0.2">
      <c r="B4830" s="7">
        <v>26</v>
      </c>
      <c r="C4830" s="7">
        <v>49</v>
      </c>
      <c r="D4830" s="7">
        <v>0.10068919456237201</v>
      </c>
      <c r="E4830" s="7">
        <v>8.8286870807657195E-2</v>
      </c>
      <c r="G4830" s="7">
        <v>26</v>
      </c>
      <c r="H4830" s="7">
        <v>49</v>
      </c>
      <c r="I4830" s="7">
        <v>9.7377077971253306E-2</v>
      </c>
      <c r="J4830" s="7">
        <v>-2.33682297767661E-2</v>
      </c>
    </row>
    <row r="4831" spans="2:10" x14ac:dyDescent="0.2">
      <c r="B4831" s="7">
        <v>27</v>
      </c>
      <c r="C4831" s="7">
        <v>49</v>
      </c>
      <c r="D4831" s="7">
        <v>-0.244543755465704</v>
      </c>
      <c r="E4831" s="7">
        <v>-6.1957372561978197E-2</v>
      </c>
      <c r="G4831" s="7">
        <v>27</v>
      </c>
      <c r="H4831" s="7">
        <v>49</v>
      </c>
      <c r="I4831" s="7">
        <v>-0.239326838561462</v>
      </c>
      <c r="J4831" s="7">
        <v>-0.103605222378696</v>
      </c>
    </row>
    <row r="4832" spans="2:10" x14ac:dyDescent="0.2">
      <c r="B4832" s="7">
        <v>28</v>
      </c>
      <c r="C4832" s="7">
        <v>49</v>
      </c>
      <c r="D4832" s="7">
        <v>-0.25373860660175401</v>
      </c>
      <c r="E4832" s="7">
        <v>-0.16298209115696599</v>
      </c>
      <c r="G4832" s="7">
        <v>28</v>
      </c>
      <c r="H4832" s="7">
        <v>49</v>
      </c>
      <c r="I4832" s="7">
        <v>-0.25225902894652402</v>
      </c>
      <c r="J4832" s="7">
        <v>-0.19485341837979001</v>
      </c>
    </row>
    <row r="4833" spans="2:10" x14ac:dyDescent="0.2">
      <c r="B4833" s="7">
        <v>29</v>
      </c>
      <c r="C4833" s="7">
        <v>49</v>
      </c>
      <c r="D4833" s="7">
        <v>-0.15702723526036599</v>
      </c>
      <c r="E4833" s="7">
        <v>-2.2936159745387201E-2</v>
      </c>
      <c r="G4833" s="7">
        <v>29</v>
      </c>
      <c r="H4833" s="7">
        <v>49</v>
      </c>
      <c r="I4833" s="7">
        <v>-0.15230395010689299</v>
      </c>
      <c r="J4833" s="7">
        <v>-4.3694993909441301E-2</v>
      </c>
    </row>
    <row r="4834" spans="2:10" x14ac:dyDescent="0.2">
      <c r="B4834" s="7">
        <v>30</v>
      </c>
      <c r="C4834" s="7">
        <v>49</v>
      </c>
      <c r="D4834" s="7">
        <v>-3.43815168814183E-2</v>
      </c>
      <c r="E4834" s="7">
        <v>8.0842685899205499E-2</v>
      </c>
      <c r="G4834" s="7">
        <v>30</v>
      </c>
      <c r="H4834" s="7">
        <v>49</v>
      </c>
      <c r="I4834" s="7">
        <v>-3.5465077280036901E-2</v>
      </c>
      <c r="J4834" s="7">
        <v>-1.74183598976922E-2</v>
      </c>
    </row>
    <row r="4835" spans="2:10" x14ac:dyDescent="0.2">
      <c r="B4835" s="7">
        <v>31</v>
      </c>
      <c r="C4835" s="7">
        <v>49</v>
      </c>
      <c r="D4835" s="7">
        <v>-8.0213053835677797E-2</v>
      </c>
      <c r="E4835" s="7">
        <v>8.9158836614888805E-3</v>
      </c>
      <c r="G4835" s="7">
        <v>31</v>
      </c>
      <c r="H4835" s="7">
        <v>49</v>
      </c>
      <c r="I4835" s="7">
        <v>-7.8880009991911998E-2</v>
      </c>
      <c r="J4835" s="7">
        <v>1.4118638077656301E-2</v>
      </c>
    </row>
    <row r="4836" spans="2:10" x14ac:dyDescent="0.2">
      <c r="B4836" s="7">
        <v>32</v>
      </c>
      <c r="C4836" s="7">
        <v>49</v>
      </c>
      <c r="D4836" s="7">
        <v>9.1670752976960507E-2</v>
      </c>
      <c r="E4836" s="7">
        <v>-9.4547391002927306E-2</v>
      </c>
      <c r="G4836" s="7">
        <v>32</v>
      </c>
      <c r="H4836" s="7">
        <v>49</v>
      </c>
      <c r="I4836" s="7">
        <v>8.8811013164163705E-2</v>
      </c>
      <c r="J4836" s="7">
        <v>-6.8929105282470496E-2</v>
      </c>
    </row>
    <row r="4837" spans="2:10" x14ac:dyDescent="0.2">
      <c r="B4837" s="7">
        <v>33</v>
      </c>
      <c r="C4837" s="7">
        <v>49</v>
      </c>
      <c r="D4837" s="7">
        <v>-1.1198276749118099E-2</v>
      </c>
      <c r="E4837" s="7">
        <v>6.8024416983821098E-2</v>
      </c>
      <c r="G4837" s="7">
        <v>33</v>
      </c>
      <c r="H4837" s="7">
        <v>49</v>
      </c>
      <c r="I4837" s="7">
        <v>-1.02890224067762E-2</v>
      </c>
      <c r="J4837" s="7">
        <v>8.9735424579853208E-3</v>
      </c>
    </row>
    <row r="4838" spans="2:10" x14ac:dyDescent="0.2">
      <c r="B4838" s="7">
        <v>34</v>
      </c>
      <c r="C4838" s="7">
        <v>49</v>
      </c>
      <c r="D4838" s="7">
        <v>3.65982098744881E-2</v>
      </c>
      <c r="E4838" s="7">
        <v>0.14299218168823999</v>
      </c>
      <c r="G4838" s="7">
        <v>34</v>
      </c>
      <c r="H4838" s="7">
        <v>49</v>
      </c>
      <c r="I4838" s="7">
        <v>3.5941552747895698E-2</v>
      </c>
      <c r="J4838" s="7">
        <v>-7.7030470718914196E-2</v>
      </c>
    </row>
    <row r="4839" spans="2:10" x14ac:dyDescent="0.2">
      <c r="B4839" s="7">
        <v>35</v>
      </c>
      <c r="C4839" s="7">
        <v>49</v>
      </c>
      <c r="D4839" s="7">
        <v>0.153395454282895</v>
      </c>
      <c r="E4839" s="7">
        <v>0.15525505902983899</v>
      </c>
      <c r="G4839" s="7">
        <v>35</v>
      </c>
      <c r="H4839" s="7">
        <v>49</v>
      </c>
      <c r="I4839" s="7">
        <v>0.14973110889330199</v>
      </c>
      <c r="J4839" s="7">
        <v>-6.0186905986725501E-3</v>
      </c>
    </row>
    <row r="4840" spans="2:10" x14ac:dyDescent="0.2">
      <c r="B4840" s="7">
        <v>36</v>
      </c>
      <c r="C4840" s="7">
        <v>49</v>
      </c>
      <c r="D4840" s="7">
        <v>9.4572528691247507E-2</v>
      </c>
      <c r="E4840" s="7">
        <v>1.56080651622581E-2</v>
      </c>
      <c r="G4840" s="7">
        <v>36</v>
      </c>
      <c r="H4840" s="7">
        <v>49</v>
      </c>
      <c r="I4840" s="7">
        <v>9.2454880319328595E-2</v>
      </c>
      <c r="J4840" s="7">
        <v>-0.14636008064997499</v>
      </c>
    </row>
    <row r="4841" spans="2:10" x14ac:dyDescent="0.2">
      <c r="B4841" s="7">
        <v>37</v>
      </c>
      <c r="C4841" s="7">
        <v>49</v>
      </c>
      <c r="D4841" s="7">
        <v>5.2101404666959905E-4</v>
      </c>
      <c r="E4841" s="7">
        <v>6.6109402568471004E-2</v>
      </c>
      <c r="G4841" s="7">
        <v>37</v>
      </c>
      <c r="H4841" s="7">
        <v>49</v>
      </c>
      <c r="I4841" s="7">
        <v>2.5431608830483998E-4</v>
      </c>
      <c r="J4841" s="7">
        <v>-4.4801834718558801E-2</v>
      </c>
    </row>
    <row r="4842" spans="2:10" x14ac:dyDescent="0.2">
      <c r="B4842" s="7">
        <v>38</v>
      </c>
      <c r="C4842" s="7">
        <v>49</v>
      </c>
      <c r="D4842" s="7">
        <v>-7.8912607149057998E-2</v>
      </c>
      <c r="E4842" s="7">
        <v>-9.0467432553645602E-2</v>
      </c>
      <c r="G4842" s="7">
        <v>38</v>
      </c>
      <c r="H4842" s="7">
        <v>49</v>
      </c>
      <c r="I4842" s="7">
        <v>-8.0294583177367193E-2</v>
      </c>
      <c r="J4842" s="7">
        <v>-0.146993080803904</v>
      </c>
    </row>
    <row r="4843" spans="2:10" x14ac:dyDescent="0.2">
      <c r="B4843" s="7">
        <v>39</v>
      </c>
      <c r="C4843" s="7">
        <v>49</v>
      </c>
      <c r="D4843" s="7">
        <v>-0.10059567600621901</v>
      </c>
      <c r="E4843" s="7">
        <v>-1.79523543390534E-2</v>
      </c>
      <c r="G4843" s="7">
        <v>39</v>
      </c>
      <c r="H4843" s="7">
        <v>49</v>
      </c>
      <c r="I4843" s="7">
        <v>-9.7122512593024596E-2</v>
      </c>
      <c r="J4843" s="7">
        <v>2.3215639664633698E-2</v>
      </c>
    </row>
    <row r="4844" spans="2:10" x14ac:dyDescent="0.2">
      <c r="B4844" s="7">
        <v>40</v>
      </c>
      <c r="C4844" s="7">
        <v>49</v>
      </c>
      <c r="D4844" s="7">
        <v>2.8007296011105999E-2</v>
      </c>
      <c r="E4844" s="7">
        <v>-8.7684315333326004E-2</v>
      </c>
      <c r="G4844" s="7">
        <v>40</v>
      </c>
      <c r="H4844" s="7">
        <v>49</v>
      </c>
      <c r="I4844" s="7">
        <v>2.8855684952400699E-2</v>
      </c>
      <c r="J4844" s="7">
        <v>-0.122723524059607</v>
      </c>
    </row>
    <row r="4845" spans="2:10" x14ac:dyDescent="0.2">
      <c r="B4845" s="7">
        <v>41</v>
      </c>
      <c r="C4845" s="7">
        <v>49</v>
      </c>
      <c r="D4845" s="7">
        <v>0.14280218536931799</v>
      </c>
      <c r="E4845" s="7">
        <v>-4.3260183152319998E-2</v>
      </c>
      <c r="G4845" s="7">
        <v>41</v>
      </c>
      <c r="H4845" s="7">
        <v>49</v>
      </c>
      <c r="I4845" s="7">
        <v>0.139115525712034</v>
      </c>
      <c r="J4845" s="7">
        <v>-3.6944613530725902E-2</v>
      </c>
    </row>
    <row r="4846" spans="2:10" x14ac:dyDescent="0.2">
      <c r="B4846" s="7">
        <v>42</v>
      </c>
      <c r="C4846" s="7">
        <v>49</v>
      </c>
      <c r="D4846" s="7">
        <v>-0.118490149450534</v>
      </c>
      <c r="E4846" s="7">
        <v>-5.1717849680879398E-2</v>
      </c>
      <c r="G4846" s="7">
        <v>42</v>
      </c>
      <c r="H4846" s="7">
        <v>49</v>
      </c>
      <c r="I4846" s="7">
        <v>-0.110601174625684</v>
      </c>
      <c r="J4846" s="7">
        <v>5.1145908818242901E-2</v>
      </c>
    </row>
    <row r="4847" spans="2:10" x14ac:dyDescent="0.2">
      <c r="B4847" s="7">
        <v>43</v>
      </c>
      <c r="C4847" s="7">
        <v>49</v>
      </c>
      <c r="D4847" s="7">
        <v>3.8219400746965199E-2</v>
      </c>
      <c r="E4847" s="7">
        <v>4.7867507800752697E-2</v>
      </c>
      <c r="G4847" s="7">
        <v>43</v>
      </c>
      <c r="H4847" s="7">
        <v>49</v>
      </c>
      <c r="I4847" s="7">
        <v>3.7583461396916797E-2</v>
      </c>
      <c r="J4847" s="7">
        <v>1.09816529689395E-2</v>
      </c>
    </row>
    <row r="4848" spans="2:10" x14ac:dyDescent="0.2">
      <c r="B4848" s="7">
        <v>44</v>
      </c>
      <c r="C4848" s="7">
        <v>49</v>
      </c>
      <c r="D4848" s="7">
        <v>5.5406254355856902E-2</v>
      </c>
      <c r="E4848" s="7">
        <v>2.6811155363574798E-2</v>
      </c>
      <c r="G4848" s="7">
        <v>44</v>
      </c>
      <c r="H4848" s="7">
        <v>49</v>
      </c>
      <c r="I4848" s="7">
        <v>5.4378689505362003E-2</v>
      </c>
      <c r="J4848" s="7">
        <v>1.8209244389040299E-2</v>
      </c>
    </row>
    <row r="4849" spans="2:10" x14ac:dyDescent="0.2">
      <c r="B4849" s="7">
        <v>45</v>
      </c>
      <c r="C4849" s="7">
        <v>49</v>
      </c>
      <c r="D4849" s="7">
        <v>6.9878752661125497E-3</v>
      </c>
      <c r="E4849" s="7">
        <v>-5.25813869999903E-2</v>
      </c>
      <c r="G4849" s="7">
        <v>45</v>
      </c>
      <c r="H4849" s="7">
        <v>49</v>
      </c>
      <c r="I4849" s="7">
        <v>5.9019375058584301E-3</v>
      </c>
      <c r="J4849" s="7">
        <v>1.7453948794242901E-2</v>
      </c>
    </row>
    <row r="4850" spans="2:10" x14ac:dyDescent="0.2">
      <c r="B4850" s="7">
        <v>46</v>
      </c>
      <c r="C4850" s="7">
        <v>49</v>
      </c>
      <c r="D4850" s="7">
        <v>4.3711078034999899E-2</v>
      </c>
      <c r="E4850" s="7">
        <v>0.18975211047000201</v>
      </c>
      <c r="G4850" s="7">
        <v>46</v>
      </c>
      <c r="H4850" s="7">
        <v>49</v>
      </c>
      <c r="I4850" s="7">
        <v>4.2581785364617999E-2</v>
      </c>
      <c r="J4850" s="7">
        <v>-5.17804775447663E-2</v>
      </c>
    </row>
    <row r="4851" spans="2:10" x14ac:dyDescent="0.2">
      <c r="B4851" s="7">
        <v>47</v>
      </c>
      <c r="C4851" s="7">
        <v>49</v>
      </c>
      <c r="D4851" s="7">
        <v>-3.5883869220015199E-2</v>
      </c>
      <c r="E4851" s="7">
        <v>-0.11670103980669699</v>
      </c>
      <c r="G4851" s="7">
        <v>47</v>
      </c>
      <c r="H4851" s="7">
        <v>49</v>
      </c>
      <c r="I4851" s="7">
        <v>-3.4403776880986399E-2</v>
      </c>
      <c r="J4851" s="7">
        <v>3.2814759418633897E-2</v>
      </c>
    </row>
    <row r="4852" spans="2:10" x14ac:dyDescent="0.2">
      <c r="B4852" s="7">
        <v>48</v>
      </c>
      <c r="C4852" s="7">
        <v>49</v>
      </c>
      <c r="D4852" s="7">
        <v>7.8401701466175294E-3</v>
      </c>
      <c r="E4852" s="7">
        <v>-0.145035039167834</v>
      </c>
      <c r="G4852" s="7">
        <v>48</v>
      </c>
      <c r="H4852" s="7">
        <v>49</v>
      </c>
      <c r="I4852" s="7">
        <v>7.00160578283349E-3</v>
      </c>
      <c r="J4852" s="7">
        <v>3.94660859523253E-2</v>
      </c>
    </row>
    <row r="4853" spans="2:10" x14ac:dyDescent="0.2">
      <c r="B4853" s="7">
        <v>49</v>
      </c>
      <c r="C4853" s="7">
        <v>49</v>
      </c>
      <c r="D4853" s="7">
        <v>0.164747553400208</v>
      </c>
      <c r="E4853" s="7">
        <v>-4.6074235071219299E-2</v>
      </c>
      <c r="G4853" s="7">
        <v>49</v>
      </c>
      <c r="H4853" s="7">
        <v>49</v>
      </c>
      <c r="I4853" s="7">
        <v>0.15975020756493799</v>
      </c>
      <c r="J4853" s="7">
        <v>0.115996809630076</v>
      </c>
    </row>
    <row r="4854" spans="2:10" x14ac:dyDescent="0.2">
      <c r="B4854" s="7">
        <v>50</v>
      </c>
      <c r="C4854" s="7">
        <v>49</v>
      </c>
      <c r="D4854" s="7">
        <v>-7.8786584541877105E-2</v>
      </c>
      <c r="E4854" s="7">
        <v>-5.8582896435544797E-2</v>
      </c>
      <c r="G4854" s="7">
        <v>50</v>
      </c>
      <c r="H4854" s="7">
        <v>49</v>
      </c>
      <c r="I4854" s="7">
        <v>-7.8285014262716501E-2</v>
      </c>
      <c r="J4854" s="7">
        <v>-4.2160816458760103E-2</v>
      </c>
    </row>
    <row r="4855" spans="2:10" x14ac:dyDescent="0.2">
      <c r="B4855" s="7">
        <v>51</v>
      </c>
      <c r="C4855" s="7">
        <v>49</v>
      </c>
      <c r="D4855" s="7">
        <v>-2.9644525077352501E-2</v>
      </c>
      <c r="E4855" s="7">
        <v>-7.7201587945641997E-2</v>
      </c>
      <c r="G4855" s="7">
        <v>51</v>
      </c>
      <c r="H4855" s="7">
        <v>49</v>
      </c>
      <c r="I4855" s="7">
        <v>-3.05157262800781E-2</v>
      </c>
      <c r="J4855" s="7">
        <v>2.4174715396116899E-2</v>
      </c>
    </row>
    <row r="4856" spans="2:10" x14ac:dyDescent="0.2">
      <c r="B4856" s="7">
        <v>52</v>
      </c>
      <c r="C4856" s="7">
        <v>49</v>
      </c>
      <c r="D4856" s="7">
        <v>-1.7207618243515899E-2</v>
      </c>
      <c r="E4856" s="7">
        <v>-7.4124063211035804E-2</v>
      </c>
      <c r="G4856" s="7">
        <v>52</v>
      </c>
      <c r="H4856" s="7">
        <v>49</v>
      </c>
      <c r="I4856" s="7">
        <v>-1.46501291351395E-2</v>
      </c>
      <c r="J4856" s="7">
        <v>-0.181361034716742</v>
      </c>
    </row>
    <row r="4857" spans="2:10" x14ac:dyDescent="0.2">
      <c r="B4857" s="7">
        <v>53</v>
      </c>
      <c r="C4857" s="7">
        <v>49</v>
      </c>
      <c r="D4857" s="7">
        <v>3.1956122040147E-2</v>
      </c>
      <c r="E4857" s="7">
        <v>-0.104082326301736</v>
      </c>
      <c r="G4857" s="7">
        <v>53</v>
      </c>
      <c r="H4857" s="7">
        <v>49</v>
      </c>
      <c r="I4857" s="7">
        <v>3.0013795476790499E-2</v>
      </c>
      <c r="J4857" s="7">
        <v>4.3430996449363803E-2</v>
      </c>
    </row>
    <row r="4858" spans="2:10" x14ac:dyDescent="0.2">
      <c r="B4858" s="7">
        <v>54</v>
      </c>
      <c r="C4858" s="7">
        <v>49</v>
      </c>
      <c r="D4858" s="7">
        <v>-0.20714292326073599</v>
      </c>
      <c r="E4858" s="7">
        <v>-3.1677706035087502E-2</v>
      </c>
      <c r="G4858" s="7">
        <v>54</v>
      </c>
      <c r="H4858" s="7">
        <v>49</v>
      </c>
      <c r="I4858" s="7">
        <v>-0.20949169296992401</v>
      </c>
      <c r="J4858" s="7">
        <v>-0.12144338171675199</v>
      </c>
    </row>
    <row r="4859" spans="2:10" x14ac:dyDescent="0.2">
      <c r="B4859" s="7">
        <v>55</v>
      </c>
      <c r="C4859" s="7">
        <v>49</v>
      </c>
      <c r="D4859" s="7">
        <v>-8.8726140744498097E-2</v>
      </c>
      <c r="E4859" s="7">
        <v>-3.09214705115535E-2</v>
      </c>
      <c r="G4859" s="7">
        <v>55</v>
      </c>
      <c r="H4859" s="7">
        <v>49</v>
      </c>
      <c r="I4859" s="7">
        <v>-8.4951484142429506E-2</v>
      </c>
      <c r="J4859" s="7">
        <v>-4.6104513475746997E-2</v>
      </c>
    </row>
    <row r="4860" spans="2:10" x14ac:dyDescent="0.2">
      <c r="B4860" s="7">
        <v>56</v>
      </c>
      <c r="C4860" s="7">
        <v>49</v>
      </c>
      <c r="D4860" s="7">
        <v>-0.11006761856800699</v>
      </c>
      <c r="E4860" s="7">
        <v>-5.5658858272721497E-2</v>
      </c>
      <c r="G4860" s="7">
        <v>56</v>
      </c>
      <c r="H4860" s="7">
        <v>49</v>
      </c>
      <c r="I4860" s="7">
        <v>-0.106082086094292</v>
      </c>
      <c r="J4860" s="7">
        <v>-5.7614025920119397E-2</v>
      </c>
    </row>
    <row r="4861" spans="2:10" x14ac:dyDescent="0.2">
      <c r="B4861" s="7">
        <v>57</v>
      </c>
      <c r="C4861" s="7">
        <v>49</v>
      </c>
      <c r="D4861" s="7">
        <v>-4.8349820760246402E-2</v>
      </c>
      <c r="E4861" s="7">
        <v>-9.8236991924718395E-2</v>
      </c>
      <c r="G4861" s="7">
        <v>57</v>
      </c>
      <c r="H4861" s="7">
        <v>49</v>
      </c>
      <c r="I4861" s="7">
        <v>-4.8893353713032703E-2</v>
      </c>
      <c r="J4861" s="7">
        <v>2.1717439950681899E-2</v>
      </c>
    </row>
    <row r="4862" spans="2:10" x14ac:dyDescent="0.2">
      <c r="B4862" s="7">
        <v>58</v>
      </c>
      <c r="C4862" s="7">
        <v>49</v>
      </c>
      <c r="D4862" s="7">
        <v>6.8968271249890897E-2</v>
      </c>
      <c r="E4862" s="7">
        <v>-5.2566777513348498E-2</v>
      </c>
      <c r="G4862" s="7">
        <v>58</v>
      </c>
      <c r="H4862" s="7">
        <v>49</v>
      </c>
      <c r="I4862" s="7">
        <v>6.8070414982908098E-2</v>
      </c>
      <c r="J4862" s="7">
        <v>-1.15501640724185E-2</v>
      </c>
    </row>
    <row r="4863" spans="2:10" x14ac:dyDescent="0.2">
      <c r="B4863" s="7">
        <v>59</v>
      </c>
      <c r="C4863" s="7">
        <v>49</v>
      </c>
      <c r="D4863" s="7">
        <v>-3.2544097226728602E-2</v>
      </c>
      <c r="E4863" s="7">
        <v>-7.8402385185274398E-2</v>
      </c>
      <c r="G4863" s="7">
        <v>59</v>
      </c>
      <c r="H4863" s="7">
        <v>49</v>
      </c>
      <c r="I4863" s="7">
        <v>-3.1030132280238699E-2</v>
      </c>
      <c r="J4863" s="7">
        <v>-9.4253252334159904E-2</v>
      </c>
    </row>
    <row r="4864" spans="2:10" x14ac:dyDescent="0.2">
      <c r="B4864" s="7">
        <v>60</v>
      </c>
      <c r="C4864" s="7">
        <v>49</v>
      </c>
      <c r="D4864" s="7">
        <v>-7.5832372703233702E-2</v>
      </c>
      <c r="E4864" s="7">
        <v>0.114001862488673</v>
      </c>
      <c r="G4864" s="7">
        <v>60</v>
      </c>
      <c r="H4864" s="7">
        <v>49</v>
      </c>
      <c r="I4864" s="7">
        <v>-7.2962172516045407E-2</v>
      </c>
      <c r="J4864" s="7">
        <v>9.9222917626935504E-3</v>
      </c>
    </row>
    <row r="4865" spans="2:10" x14ac:dyDescent="0.2">
      <c r="B4865" s="7">
        <v>61</v>
      </c>
      <c r="C4865" s="7">
        <v>49</v>
      </c>
      <c r="D4865" s="7">
        <v>-0.15069868082353599</v>
      </c>
      <c r="E4865" s="7">
        <v>-9.1454707466803994E-2</v>
      </c>
      <c r="G4865" s="7">
        <v>61</v>
      </c>
      <c r="H4865" s="7">
        <v>49</v>
      </c>
      <c r="I4865" s="7">
        <v>-0.151122685614657</v>
      </c>
      <c r="J4865" s="7">
        <v>-0.15508923168515101</v>
      </c>
    </row>
    <row r="4866" spans="2:10" x14ac:dyDescent="0.2">
      <c r="B4866" s="7">
        <v>62</v>
      </c>
      <c r="C4866" s="7">
        <v>49</v>
      </c>
      <c r="D4866" s="7">
        <v>-8.7272233674857702E-3</v>
      </c>
      <c r="E4866" s="7">
        <v>8.0468846790833701E-2</v>
      </c>
      <c r="G4866" s="7">
        <v>62</v>
      </c>
      <c r="H4866" s="7">
        <v>49</v>
      </c>
      <c r="I4866" s="7">
        <v>-8.3834769683814904E-3</v>
      </c>
      <c r="J4866" s="7">
        <v>4.0275921083674504E-3</v>
      </c>
    </row>
    <row r="4867" spans="2:10" x14ac:dyDescent="0.2">
      <c r="B4867" s="7">
        <v>63</v>
      </c>
      <c r="C4867" s="7">
        <v>49</v>
      </c>
      <c r="D4867" s="7">
        <v>-7.0878914103469803E-2</v>
      </c>
      <c r="E4867" s="7">
        <v>-6.80002794342007E-2</v>
      </c>
      <c r="G4867" s="7">
        <v>63</v>
      </c>
      <c r="H4867" s="7">
        <v>49</v>
      </c>
      <c r="I4867" s="7">
        <v>-6.9987227251462295E-2</v>
      </c>
      <c r="J4867" s="7">
        <v>-3.9347511867031696E-3</v>
      </c>
    </row>
    <row r="4868" spans="2:10" x14ac:dyDescent="0.2">
      <c r="B4868" s="7">
        <v>64</v>
      </c>
      <c r="C4868" s="7">
        <v>49</v>
      </c>
      <c r="D4868" s="7">
        <v>3.5607479788039201E-2</v>
      </c>
      <c r="E4868" s="7">
        <v>7.1761709183125105E-2</v>
      </c>
      <c r="G4868" s="7">
        <v>64</v>
      </c>
      <c r="H4868" s="7">
        <v>49</v>
      </c>
      <c r="I4868" s="7">
        <v>3.5207080918127999E-2</v>
      </c>
      <c r="J4868" s="7">
        <v>0.10120072744632</v>
      </c>
    </row>
    <row r="4869" spans="2:10" x14ac:dyDescent="0.2">
      <c r="B4869" s="7">
        <v>65</v>
      </c>
      <c r="C4869" s="7">
        <v>49</v>
      </c>
      <c r="D4869" s="7">
        <v>-3.0253160374303301E-2</v>
      </c>
      <c r="E4869" s="7">
        <v>2.9314374793232298E-3</v>
      </c>
      <c r="G4869" s="7">
        <v>65</v>
      </c>
      <c r="H4869" s="7">
        <v>49</v>
      </c>
      <c r="I4869" s="7">
        <v>-2.8485261979756E-2</v>
      </c>
      <c r="J4869" s="7">
        <v>-7.7323620962277004E-2</v>
      </c>
    </row>
    <row r="4870" spans="2:10" x14ac:dyDescent="0.2">
      <c r="B4870" s="7">
        <v>66</v>
      </c>
      <c r="C4870" s="7">
        <v>49</v>
      </c>
      <c r="D4870" s="7">
        <v>-6.5293236299029694E-2</v>
      </c>
      <c r="E4870" s="7">
        <v>-3.9115856569452503E-2</v>
      </c>
      <c r="G4870" s="7">
        <v>66</v>
      </c>
      <c r="H4870" s="7">
        <v>49</v>
      </c>
      <c r="I4870" s="7">
        <v>-6.6452815832043696E-2</v>
      </c>
      <c r="J4870" s="7">
        <v>0.11122753928326801</v>
      </c>
    </row>
    <row r="4871" spans="2:10" x14ac:dyDescent="0.2">
      <c r="B4871" s="7">
        <v>67</v>
      </c>
      <c r="C4871" s="7">
        <v>49</v>
      </c>
      <c r="D4871" s="7">
        <v>9.1561676541768805E-2</v>
      </c>
      <c r="E4871" s="7">
        <v>9.0822193668031997E-3</v>
      </c>
      <c r="G4871" s="7">
        <v>67</v>
      </c>
      <c r="H4871" s="7">
        <v>49</v>
      </c>
      <c r="I4871" s="7">
        <v>8.9690904670616703E-2</v>
      </c>
      <c r="J4871" s="7">
        <v>-5.1659109428518597E-2</v>
      </c>
    </row>
    <row r="4872" spans="2:10" x14ac:dyDescent="0.2">
      <c r="B4872" s="7">
        <v>68</v>
      </c>
      <c r="C4872" s="7">
        <v>49</v>
      </c>
      <c r="D4872" s="7">
        <v>0.19572476047368201</v>
      </c>
      <c r="E4872" s="7">
        <v>-8.7884478529736604E-2</v>
      </c>
      <c r="G4872" s="7">
        <v>68</v>
      </c>
      <c r="H4872" s="7">
        <v>49</v>
      </c>
      <c r="I4872" s="7">
        <v>0.19018364673352101</v>
      </c>
      <c r="J4872" s="7">
        <v>7.8089661638069102E-2</v>
      </c>
    </row>
    <row r="4873" spans="2:10" x14ac:dyDescent="0.2">
      <c r="B4873" s="7">
        <v>69</v>
      </c>
      <c r="C4873" s="7">
        <v>49</v>
      </c>
      <c r="D4873" s="7">
        <v>-6.7282354577624701E-2</v>
      </c>
      <c r="E4873" s="7">
        <v>-7.0907160168445699E-2</v>
      </c>
      <c r="G4873" s="7">
        <v>69</v>
      </c>
      <c r="H4873" s="7">
        <v>49</v>
      </c>
      <c r="I4873" s="7">
        <v>-6.4950704684209298E-2</v>
      </c>
      <c r="J4873" s="7">
        <v>-0.14371971050774099</v>
      </c>
    </row>
    <row r="4874" spans="2:10" x14ac:dyDescent="0.2">
      <c r="B4874" s="7">
        <v>70</v>
      </c>
      <c r="C4874" s="7">
        <v>49</v>
      </c>
      <c r="D4874" s="7">
        <v>9.6085797697274905E-2</v>
      </c>
      <c r="E4874" s="7">
        <v>-0.21016373311929401</v>
      </c>
      <c r="G4874" s="7">
        <v>70</v>
      </c>
      <c r="H4874" s="7">
        <v>49</v>
      </c>
      <c r="I4874" s="7">
        <v>9.33065146115553E-2</v>
      </c>
      <c r="J4874" s="7">
        <v>-0.16115126969545501</v>
      </c>
    </row>
    <row r="4875" spans="2:10" x14ac:dyDescent="0.2">
      <c r="B4875" s="7">
        <v>71</v>
      </c>
      <c r="C4875" s="7">
        <v>49</v>
      </c>
      <c r="D4875" s="7">
        <v>-3.8653459687729699E-3</v>
      </c>
      <c r="E4875" s="7">
        <v>-1.78865063887974E-2</v>
      </c>
      <c r="G4875" s="7">
        <v>71</v>
      </c>
      <c r="H4875" s="7">
        <v>49</v>
      </c>
      <c r="I4875" s="7">
        <v>-2.9461538275032998E-3</v>
      </c>
      <c r="J4875" s="7">
        <v>8.4826947617759902E-3</v>
      </c>
    </row>
    <row r="4876" spans="2:10" x14ac:dyDescent="0.2">
      <c r="B4876" s="7">
        <v>72</v>
      </c>
      <c r="C4876" s="7">
        <v>49</v>
      </c>
      <c r="D4876" s="7">
        <v>-6.9192568951635294E-2</v>
      </c>
      <c r="E4876" s="7">
        <v>-7.0145958257786994E-2</v>
      </c>
      <c r="G4876" s="7">
        <v>72</v>
      </c>
      <c r="H4876" s="7">
        <v>49</v>
      </c>
      <c r="I4876" s="7">
        <v>-6.5206934007836295E-2</v>
      </c>
      <c r="J4876" s="7">
        <v>-0.25640935744480298</v>
      </c>
    </row>
    <row r="4877" spans="2:10" x14ac:dyDescent="0.2">
      <c r="B4877" s="7">
        <v>73</v>
      </c>
      <c r="C4877" s="7">
        <v>49</v>
      </c>
      <c r="D4877" s="7">
        <v>-0.13081344713642601</v>
      </c>
      <c r="E4877" s="7">
        <v>-1.7405076296405801E-2</v>
      </c>
      <c r="G4877" s="7">
        <v>73</v>
      </c>
      <c r="H4877" s="7">
        <v>49</v>
      </c>
      <c r="I4877" s="7">
        <v>-0.12873511042237801</v>
      </c>
      <c r="J4877" s="7">
        <v>-3.7174641020596901E-2</v>
      </c>
    </row>
    <row r="4878" spans="2:10" x14ac:dyDescent="0.2">
      <c r="B4878" s="7">
        <v>74</v>
      </c>
      <c r="C4878" s="7">
        <v>49</v>
      </c>
      <c r="D4878" s="7">
        <v>1.6863507420685801E-3</v>
      </c>
      <c r="E4878" s="7">
        <v>-7.0799198667415894E-2</v>
      </c>
      <c r="G4878" s="7">
        <v>74</v>
      </c>
      <c r="H4878" s="7">
        <v>49</v>
      </c>
      <c r="I4878" s="7">
        <v>2.4765074180219701E-3</v>
      </c>
      <c r="J4878" s="7">
        <v>-6.9421594575491199E-2</v>
      </c>
    </row>
    <row r="4879" spans="2:10" x14ac:dyDescent="0.2">
      <c r="B4879" s="7">
        <v>75</v>
      </c>
      <c r="C4879" s="7">
        <v>49</v>
      </c>
      <c r="D4879" s="7">
        <v>-6.7460719094006194E-2</v>
      </c>
      <c r="E4879" s="7">
        <v>-0.27993561353868501</v>
      </c>
      <c r="G4879" s="7">
        <v>75</v>
      </c>
      <c r="H4879" s="7">
        <v>49</v>
      </c>
      <c r="I4879" s="7">
        <v>-6.5134159234556704E-2</v>
      </c>
      <c r="J4879" s="7">
        <v>-3.4023178523576697E-2</v>
      </c>
    </row>
    <row r="4880" spans="2:10" x14ac:dyDescent="0.2">
      <c r="B4880" s="7">
        <v>76</v>
      </c>
      <c r="C4880" s="7">
        <v>49</v>
      </c>
      <c r="D4880" s="7">
        <v>6.0651945257514897E-2</v>
      </c>
      <c r="E4880" s="7">
        <v>0.13956487629532499</v>
      </c>
      <c r="G4880" s="7">
        <v>76</v>
      </c>
      <c r="H4880" s="7">
        <v>49</v>
      </c>
      <c r="I4880" s="7">
        <v>5.93606911637252E-2</v>
      </c>
      <c r="J4880" s="7">
        <v>9.3338728066855003E-2</v>
      </c>
    </row>
    <row r="4881" spans="2:10" x14ac:dyDescent="0.2">
      <c r="B4881" s="7">
        <v>77</v>
      </c>
      <c r="C4881" s="7">
        <v>49</v>
      </c>
      <c r="D4881" s="7">
        <v>3.7812562723648697E-2</v>
      </c>
      <c r="E4881" s="7">
        <v>-0.16655418319679099</v>
      </c>
      <c r="G4881" s="7">
        <v>77</v>
      </c>
      <c r="H4881" s="7">
        <v>49</v>
      </c>
      <c r="I4881" s="7">
        <v>3.7149269739988902E-2</v>
      </c>
      <c r="J4881" s="7">
        <v>4.2089643714637902E-3</v>
      </c>
    </row>
    <row r="4882" spans="2:10" x14ac:dyDescent="0.2">
      <c r="B4882" s="7">
        <v>78</v>
      </c>
      <c r="C4882" s="7">
        <v>49</v>
      </c>
      <c r="D4882" s="7">
        <v>-6.0746351459313203E-2</v>
      </c>
      <c r="E4882" s="7">
        <v>-3.5233320164675098E-2</v>
      </c>
      <c r="G4882" s="7">
        <v>78</v>
      </c>
      <c r="H4882" s="7">
        <v>49</v>
      </c>
      <c r="I4882" s="7">
        <v>-6.0626285250502399E-2</v>
      </c>
      <c r="J4882" s="7">
        <v>1.3152065003537499E-2</v>
      </c>
    </row>
    <row r="4883" spans="2:10" x14ac:dyDescent="0.2">
      <c r="B4883" s="7">
        <v>79</v>
      </c>
      <c r="C4883" s="7">
        <v>49</v>
      </c>
      <c r="D4883" s="7">
        <v>1.45851714915866E-2</v>
      </c>
      <c r="E4883" s="7">
        <v>4.14865899321342E-2</v>
      </c>
      <c r="G4883" s="7">
        <v>79</v>
      </c>
      <c r="H4883" s="7">
        <v>49</v>
      </c>
      <c r="I4883" s="7">
        <v>1.51568058250735E-2</v>
      </c>
      <c r="J4883" s="7">
        <v>-5.1885107399503002E-3</v>
      </c>
    </row>
    <row r="4884" spans="2:10" x14ac:dyDescent="0.2">
      <c r="B4884" s="7">
        <v>80</v>
      </c>
      <c r="C4884" s="7">
        <v>49</v>
      </c>
      <c r="D4884" s="7">
        <v>-5.1066563264051901E-2</v>
      </c>
      <c r="E4884" s="7">
        <v>2.3374593322458299E-3</v>
      </c>
      <c r="G4884" s="7">
        <v>80</v>
      </c>
      <c r="H4884" s="7">
        <v>49</v>
      </c>
      <c r="I4884" s="7">
        <v>-5.2620621421355401E-2</v>
      </c>
      <c r="J4884" s="7">
        <v>-2.5522581286511001E-2</v>
      </c>
    </row>
    <row r="4885" spans="2:10" x14ac:dyDescent="0.2">
      <c r="B4885" s="7">
        <v>81</v>
      </c>
      <c r="C4885" s="7">
        <v>49</v>
      </c>
      <c r="D4885" s="7">
        <v>-9.59750251327494E-2</v>
      </c>
      <c r="E4885" s="7">
        <v>-0.106012746797203</v>
      </c>
      <c r="G4885" s="7">
        <v>81</v>
      </c>
      <c r="H4885" s="7">
        <v>49</v>
      </c>
      <c r="I4885" s="7">
        <v>-9.2025768094465804E-2</v>
      </c>
      <c r="J4885" s="7">
        <v>-0.116226206905802</v>
      </c>
    </row>
    <row r="4886" spans="2:10" x14ac:dyDescent="0.2">
      <c r="B4886" s="7">
        <v>82</v>
      </c>
      <c r="C4886" s="7">
        <v>49</v>
      </c>
      <c r="D4886" s="7">
        <v>-4.49949032155601E-2</v>
      </c>
      <c r="E4886" s="7">
        <v>-6.0239918261834703E-2</v>
      </c>
      <c r="G4886" s="7">
        <v>82</v>
      </c>
      <c r="H4886" s="7">
        <v>49</v>
      </c>
      <c r="I4886" s="7">
        <v>-4.6063447074977198E-2</v>
      </c>
      <c r="J4886" s="7">
        <v>-5.8115201824363402E-2</v>
      </c>
    </row>
    <row r="4887" spans="2:10" x14ac:dyDescent="0.2">
      <c r="B4887" s="7">
        <v>83</v>
      </c>
      <c r="C4887" s="7">
        <v>49</v>
      </c>
      <c r="D4887" s="7">
        <v>-0.115609749702975</v>
      </c>
      <c r="E4887" s="7">
        <v>-6.6374444802930199E-3</v>
      </c>
      <c r="G4887" s="7">
        <v>83</v>
      </c>
      <c r="H4887" s="7">
        <v>49</v>
      </c>
      <c r="I4887" s="7">
        <v>-0.109575429679674</v>
      </c>
      <c r="J4887" s="7">
        <v>4.7938402629452703E-2</v>
      </c>
    </row>
    <row r="4888" spans="2:10" x14ac:dyDescent="0.2">
      <c r="B4888" s="7">
        <v>84</v>
      </c>
      <c r="C4888" s="7">
        <v>49</v>
      </c>
      <c r="D4888" s="7">
        <v>3.10246506822853E-3</v>
      </c>
      <c r="E4888" s="7">
        <v>3.2453729496674001E-2</v>
      </c>
      <c r="G4888" s="7">
        <v>84</v>
      </c>
      <c r="H4888" s="7">
        <v>49</v>
      </c>
      <c r="I4888" s="7">
        <v>3.2697172421682899E-3</v>
      </c>
      <c r="J4888" s="7">
        <v>-9.1017745337612893E-2</v>
      </c>
    </row>
    <row r="4889" spans="2:10" x14ac:dyDescent="0.2">
      <c r="B4889" s="7">
        <v>85</v>
      </c>
      <c r="C4889" s="7">
        <v>49</v>
      </c>
      <c r="D4889" s="7">
        <v>-5.6291278899562897E-2</v>
      </c>
      <c r="E4889" s="7">
        <v>-0.174066859665261</v>
      </c>
      <c r="G4889" s="7">
        <v>85</v>
      </c>
      <c r="H4889" s="7">
        <v>49</v>
      </c>
      <c r="I4889" s="7">
        <v>-5.4116257837619301E-2</v>
      </c>
      <c r="J4889" s="7">
        <v>-0.122599879444054</v>
      </c>
    </row>
    <row r="4890" spans="2:10" x14ac:dyDescent="0.2">
      <c r="B4890" s="7">
        <v>86</v>
      </c>
      <c r="C4890" s="7">
        <v>49</v>
      </c>
      <c r="D4890" s="7">
        <v>0.10390926690631699</v>
      </c>
      <c r="E4890" s="7">
        <v>-0.15037508969851901</v>
      </c>
      <c r="G4890" s="7">
        <v>86</v>
      </c>
      <c r="H4890" s="7">
        <v>49</v>
      </c>
      <c r="I4890" s="7">
        <v>0.10087824002232899</v>
      </c>
      <c r="J4890" s="7">
        <v>9.9299990238518099E-2</v>
      </c>
    </row>
    <row r="4891" spans="2:10" x14ac:dyDescent="0.2">
      <c r="B4891" s="7">
        <v>87</v>
      </c>
      <c r="C4891" s="7">
        <v>49</v>
      </c>
      <c r="D4891" s="7">
        <v>8.7377132399889298E-2</v>
      </c>
      <c r="E4891" s="7">
        <v>6.8285777669363099E-2</v>
      </c>
      <c r="G4891" s="7">
        <v>87</v>
      </c>
      <c r="H4891" s="7">
        <v>49</v>
      </c>
      <c r="I4891" s="7">
        <v>8.5385497823264905E-2</v>
      </c>
      <c r="J4891" s="7">
        <v>2.28959190667615E-2</v>
      </c>
    </row>
    <row r="4892" spans="2:10" x14ac:dyDescent="0.2">
      <c r="B4892" s="7">
        <v>88</v>
      </c>
      <c r="C4892" s="7">
        <v>49</v>
      </c>
      <c r="D4892" s="7">
        <v>-5.4091485199701403E-2</v>
      </c>
      <c r="E4892" s="7">
        <v>-8.1103696050453394E-2</v>
      </c>
      <c r="G4892" s="7">
        <v>88</v>
      </c>
      <c r="H4892" s="7">
        <v>49</v>
      </c>
      <c r="I4892" s="7">
        <v>-4.9701465280063098E-2</v>
      </c>
      <c r="J4892" s="7">
        <v>6.2142123580573E-2</v>
      </c>
    </row>
    <row r="4893" spans="2:10" x14ac:dyDescent="0.2">
      <c r="B4893" s="7">
        <v>89</v>
      </c>
      <c r="C4893" s="7">
        <v>49</v>
      </c>
      <c r="D4893" s="7">
        <v>-0.106083955600284</v>
      </c>
      <c r="E4893" s="7">
        <v>-0.126064481695108</v>
      </c>
      <c r="G4893" s="7">
        <v>89</v>
      </c>
      <c r="H4893" s="7">
        <v>49</v>
      </c>
      <c r="I4893" s="7">
        <v>-0.103452026194082</v>
      </c>
      <c r="J4893" s="7">
        <v>-0.11501357006768299</v>
      </c>
    </row>
    <row r="4894" spans="2:10" x14ac:dyDescent="0.2">
      <c r="B4894" s="7">
        <v>90</v>
      </c>
      <c r="C4894" s="7">
        <v>49</v>
      </c>
      <c r="D4894" s="7">
        <v>6.1197973409875303E-2</v>
      </c>
      <c r="E4894" s="7">
        <v>5.8079426154904502E-3</v>
      </c>
      <c r="G4894" s="7">
        <v>90</v>
      </c>
      <c r="H4894" s="7">
        <v>49</v>
      </c>
      <c r="I4894" s="7">
        <v>5.9693180567271603E-2</v>
      </c>
      <c r="J4894" s="7">
        <v>-1.34592737138295E-2</v>
      </c>
    </row>
    <row r="4895" spans="2:10" x14ac:dyDescent="0.2">
      <c r="B4895" s="7">
        <v>91</v>
      </c>
      <c r="C4895" s="7">
        <v>49</v>
      </c>
      <c r="D4895" s="7">
        <v>-8.8439677846577205E-2</v>
      </c>
      <c r="E4895" s="7">
        <v>-0.15281062360002101</v>
      </c>
      <c r="G4895" s="7">
        <v>91</v>
      </c>
      <c r="H4895" s="7">
        <v>49</v>
      </c>
      <c r="I4895" s="7">
        <v>-8.2810773418720507E-2</v>
      </c>
      <c r="J4895" s="7">
        <v>-6.5837178715058897E-2</v>
      </c>
    </row>
    <row r="4896" spans="2:10" x14ac:dyDescent="0.2">
      <c r="B4896" s="7">
        <v>92</v>
      </c>
      <c r="C4896" s="7">
        <v>49</v>
      </c>
      <c r="D4896" s="7">
        <v>-2.8044086689605199E-2</v>
      </c>
      <c r="E4896" s="7">
        <v>-7.2896833455843996E-2</v>
      </c>
      <c r="G4896" s="7">
        <v>92</v>
      </c>
      <c r="H4896" s="7">
        <v>49</v>
      </c>
      <c r="I4896" s="7">
        <v>-2.57523770198178E-2</v>
      </c>
      <c r="J4896" s="7">
        <v>-1.7185588165465199E-2</v>
      </c>
    </row>
    <row r="4897" spans="2:10" x14ac:dyDescent="0.2">
      <c r="B4897" s="7">
        <v>93</v>
      </c>
      <c r="C4897" s="7">
        <v>49</v>
      </c>
      <c r="D4897" s="7">
        <v>8.9937106863411404E-3</v>
      </c>
      <c r="E4897" s="7">
        <v>-8.8827254314774798E-2</v>
      </c>
      <c r="G4897" s="7">
        <v>93</v>
      </c>
      <c r="H4897" s="7">
        <v>49</v>
      </c>
      <c r="I4897" s="7">
        <v>8.4526893842849001E-3</v>
      </c>
      <c r="J4897" s="7">
        <v>6.0563545023513597E-2</v>
      </c>
    </row>
    <row r="4898" spans="2:10" x14ac:dyDescent="0.2">
      <c r="B4898" s="7">
        <v>94</v>
      </c>
      <c r="C4898" s="7">
        <v>49</v>
      </c>
      <c r="D4898" s="7">
        <v>-3.1829494081318202E-2</v>
      </c>
      <c r="E4898" s="7">
        <v>-7.64741857854387E-2</v>
      </c>
      <c r="G4898" s="7">
        <v>94</v>
      </c>
      <c r="H4898" s="7">
        <v>49</v>
      </c>
      <c r="I4898" s="7">
        <v>-3.0796498891597902E-2</v>
      </c>
      <c r="J4898" s="7">
        <v>9.7609271605030301E-3</v>
      </c>
    </row>
    <row r="4899" spans="2:10" x14ac:dyDescent="0.2">
      <c r="B4899" s="7">
        <v>95</v>
      </c>
      <c r="C4899" s="7">
        <v>49</v>
      </c>
      <c r="D4899" s="7">
        <v>-1.03538019653895E-2</v>
      </c>
      <c r="E4899" s="7">
        <v>-7.2688294768141802E-3</v>
      </c>
      <c r="G4899" s="7">
        <v>95</v>
      </c>
      <c r="H4899" s="7">
        <v>49</v>
      </c>
      <c r="I4899" s="7">
        <v>-1.0246412402517001E-2</v>
      </c>
      <c r="J4899" s="7">
        <v>-5.2804935584052103E-2</v>
      </c>
    </row>
    <row r="4900" spans="2:10" x14ac:dyDescent="0.2">
      <c r="B4900" s="7">
        <v>96</v>
      </c>
      <c r="C4900" s="7">
        <v>49</v>
      </c>
      <c r="D4900" s="7">
        <v>-7.8815407627033096E-3</v>
      </c>
      <c r="E4900" s="7">
        <v>-0.19188441836731099</v>
      </c>
      <c r="G4900" s="7">
        <v>96</v>
      </c>
      <c r="H4900" s="7">
        <v>49</v>
      </c>
      <c r="I4900" s="7">
        <v>-8.2192154933054002E-3</v>
      </c>
      <c r="J4900" s="7">
        <v>7.9820160051769798E-2</v>
      </c>
    </row>
    <row r="4901" spans="2:10" x14ac:dyDescent="0.2">
      <c r="B4901" s="7">
        <v>97</v>
      </c>
      <c r="C4901" s="7">
        <v>49</v>
      </c>
      <c r="D4901" s="7">
        <v>-3.9804937819384101E-2</v>
      </c>
      <c r="E4901" s="7">
        <v>5.1137094022027298E-2</v>
      </c>
      <c r="G4901" s="7">
        <v>97</v>
      </c>
      <c r="H4901" s="7">
        <v>49</v>
      </c>
      <c r="I4901" s="7">
        <v>-3.8661919399882699E-2</v>
      </c>
      <c r="J4901" s="7">
        <v>-4.6032776133951202E-2</v>
      </c>
    </row>
    <row r="4902" spans="2:10" x14ac:dyDescent="0.2">
      <c r="B4902" s="7">
        <v>98</v>
      </c>
      <c r="C4902" s="7">
        <v>49</v>
      </c>
      <c r="D4902" s="7">
        <v>3.2445783205375299E-2</v>
      </c>
      <c r="E4902" s="7">
        <v>-9.1061205447172902E-2</v>
      </c>
      <c r="G4902" s="7">
        <v>98</v>
      </c>
      <c r="H4902" s="7">
        <v>49</v>
      </c>
      <c r="I4902" s="7">
        <v>3.1247562889761001E-2</v>
      </c>
      <c r="J4902" s="7">
        <v>-7.2720341649751497E-2</v>
      </c>
    </row>
    <row r="4903" spans="2:10" x14ac:dyDescent="0.2">
      <c r="B4903" s="7">
        <v>99</v>
      </c>
      <c r="C4903" s="7">
        <v>49</v>
      </c>
      <c r="D4903" s="7">
        <v>-5.75113377910208E-2</v>
      </c>
      <c r="E4903" s="7">
        <v>-3.5138819501908898E-2</v>
      </c>
      <c r="G4903" s="7">
        <v>99</v>
      </c>
      <c r="H4903" s="7">
        <v>49</v>
      </c>
      <c r="I4903" s="7">
        <v>-5.7272924842614301E-2</v>
      </c>
      <c r="J4903" s="7">
        <v>1.1731948433073599E-3</v>
      </c>
    </row>
    <row r="4904" spans="2:10" x14ac:dyDescent="0.2">
      <c r="B4904" s="7">
        <v>100</v>
      </c>
      <c r="C4904" s="7">
        <v>49</v>
      </c>
      <c r="D4904" s="7">
        <v>6.4842659598452798E-2</v>
      </c>
      <c r="E4904" s="7">
        <v>-3.5254525738480397E-2</v>
      </c>
      <c r="G4904" s="7">
        <v>100</v>
      </c>
      <c r="H4904" s="7">
        <v>49</v>
      </c>
      <c r="I4904" s="7">
        <v>6.3722562442074498E-2</v>
      </c>
      <c r="J4904" s="7">
        <v>-5.73016226182093E-2</v>
      </c>
    </row>
    <row r="4905" spans="2:10" x14ac:dyDescent="0.2">
      <c r="B4905" s="7">
        <v>1</v>
      </c>
      <c r="C4905" s="7">
        <v>50</v>
      </c>
      <c r="D4905" s="7">
        <v>-0.151256377360792</v>
      </c>
      <c r="E4905" s="7">
        <v>-0.159616147964732</v>
      </c>
      <c r="G4905" s="7">
        <v>1</v>
      </c>
      <c r="H4905" s="7">
        <v>50</v>
      </c>
      <c r="I4905" s="7">
        <v>-0.151378486683104</v>
      </c>
      <c r="J4905" s="7">
        <v>-0.17265895719628199</v>
      </c>
    </row>
    <row r="4906" spans="2:10" x14ac:dyDescent="0.2">
      <c r="B4906" s="7">
        <v>2</v>
      </c>
      <c r="C4906" s="7">
        <v>50</v>
      </c>
      <c r="D4906" s="7">
        <v>-2.0456227733880901E-2</v>
      </c>
      <c r="E4906" s="7">
        <v>5.5158113452428402E-2</v>
      </c>
      <c r="G4906" s="7">
        <v>2</v>
      </c>
      <c r="H4906" s="7">
        <v>50</v>
      </c>
      <c r="I4906" s="7">
        <v>-1.9614349990311201E-2</v>
      </c>
      <c r="J4906" s="7">
        <v>7.4373007404279406E-2</v>
      </c>
    </row>
    <row r="4907" spans="2:10" x14ac:dyDescent="0.2">
      <c r="B4907" s="7">
        <v>3</v>
      </c>
      <c r="C4907" s="7">
        <v>50</v>
      </c>
      <c r="D4907" s="7">
        <v>-0.15148785709120299</v>
      </c>
      <c r="E4907" s="7">
        <v>-0.13072398873591601</v>
      </c>
      <c r="G4907" s="7">
        <v>3</v>
      </c>
      <c r="H4907" s="7">
        <v>50</v>
      </c>
      <c r="I4907" s="7">
        <v>-0.15080632801065799</v>
      </c>
      <c r="J4907" s="7">
        <v>-8.0311868608212905E-2</v>
      </c>
    </row>
    <row r="4908" spans="2:10" x14ac:dyDescent="0.2">
      <c r="B4908" s="7">
        <v>4</v>
      </c>
      <c r="C4908" s="7">
        <v>50</v>
      </c>
      <c r="D4908" s="7">
        <v>-2.5774349504082701E-2</v>
      </c>
      <c r="E4908" s="7">
        <v>-9.1078522228764697E-2</v>
      </c>
      <c r="G4908" s="7">
        <v>4</v>
      </c>
      <c r="H4908" s="7">
        <v>50</v>
      </c>
      <c r="I4908" s="7">
        <v>-2.50145360178404E-2</v>
      </c>
      <c r="J4908" s="7">
        <v>-4.92689400903892E-2</v>
      </c>
    </row>
    <row r="4909" spans="2:10" x14ac:dyDescent="0.2">
      <c r="B4909" s="7">
        <v>5</v>
      </c>
      <c r="C4909" s="7">
        <v>50</v>
      </c>
      <c r="D4909" s="7">
        <v>0.115860856820625</v>
      </c>
      <c r="E4909" s="7">
        <v>0.23892878202385301</v>
      </c>
      <c r="G4909" s="7">
        <v>5</v>
      </c>
      <c r="H4909" s="7">
        <v>50</v>
      </c>
      <c r="I4909" s="7">
        <v>0.115213305330556</v>
      </c>
      <c r="J4909" s="7">
        <v>0.110510621382023</v>
      </c>
    </row>
    <row r="4910" spans="2:10" x14ac:dyDescent="0.2">
      <c r="B4910" s="7">
        <v>6</v>
      </c>
      <c r="C4910" s="7">
        <v>50</v>
      </c>
      <c r="D4910" s="7">
        <v>-0.14500618441622101</v>
      </c>
      <c r="E4910" s="7">
        <v>-0.12000100379961499</v>
      </c>
      <c r="G4910" s="7">
        <v>6</v>
      </c>
      <c r="H4910" s="7">
        <v>50</v>
      </c>
      <c r="I4910" s="7">
        <v>-0.14221156408746299</v>
      </c>
      <c r="J4910" s="7">
        <v>-0.14480565115965899</v>
      </c>
    </row>
    <row r="4911" spans="2:10" x14ac:dyDescent="0.2">
      <c r="B4911" s="7">
        <v>7</v>
      </c>
      <c r="C4911" s="7">
        <v>50</v>
      </c>
      <c r="D4911" s="7">
        <v>0.107660366667494</v>
      </c>
      <c r="E4911" s="7">
        <v>0.13680155782897399</v>
      </c>
      <c r="G4911" s="7">
        <v>7</v>
      </c>
      <c r="H4911" s="7">
        <v>50</v>
      </c>
      <c r="I4911" s="7">
        <v>0.105229786207358</v>
      </c>
      <c r="J4911" s="7">
        <v>-3.3002773016368898E-2</v>
      </c>
    </row>
    <row r="4912" spans="2:10" x14ac:dyDescent="0.2">
      <c r="B4912" s="7">
        <v>8</v>
      </c>
      <c r="C4912" s="7">
        <v>50</v>
      </c>
      <c r="D4912" s="7">
        <v>-4.6945796274044903E-2</v>
      </c>
      <c r="E4912" s="7">
        <v>8.8899577843914598E-2</v>
      </c>
      <c r="G4912" s="7">
        <v>8</v>
      </c>
      <c r="H4912" s="7">
        <v>50</v>
      </c>
      <c r="I4912" s="7">
        <v>-4.5508897097830597E-2</v>
      </c>
      <c r="J4912" s="7">
        <v>0.106431449202486</v>
      </c>
    </row>
    <row r="4913" spans="2:10" x14ac:dyDescent="0.2">
      <c r="B4913" s="7">
        <v>9</v>
      </c>
      <c r="C4913" s="7">
        <v>50</v>
      </c>
      <c r="D4913" s="7">
        <v>-0.12678766101235101</v>
      </c>
      <c r="E4913" s="7">
        <v>-0.204990982317033</v>
      </c>
      <c r="G4913" s="7">
        <v>9</v>
      </c>
      <c r="H4913" s="7">
        <v>50</v>
      </c>
      <c r="I4913" s="7">
        <v>-0.124800856353385</v>
      </c>
      <c r="J4913" s="7">
        <v>-9.9880073146541903E-2</v>
      </c>
    </row>
    <row r="4914" spans="2:10" x14ac:dyDescent="0.2">
      <c r="B4914" s="7">
        <v>10</v>
      </c>
      <c r="C4914" s="7">
        <v>50</v>
      </c>
      <c r="D4914" s="7">
        <v>9.4473962408336799E-4</v>
      </c>
      <c r="E4914" s="7">
        <v>-8.0709927194435593E-2</v>
      </c>
      <c r="G4914" s="7">
        <v>10</v>
      </c>
      <c r="H4914" s="7">
        <v>50</v>
      </c>
      <c r="I4914" s="7">
        <v>1.1142674363000501E-3</v>
      </c>
      <c r="J4914" s="7">
        <v>-5.4498692167307197E-2</v>
      </c>
    </row>
    <row r="4915" spans="2:10" x14ac:dyDescent="0.2">
      <c r="B4915" s="7">
        <v>11</v>
      </c>
      <c r="C4915" s="7">
        <v>50</v>
      </c>
      <c r="D4915" s="7">
        <v>-5.9694479662475396E-3</v>
      </c>
      <c r="E4915" s="7">
        <v>-3.9371054784590201E-2</v>
      </c>
      <c r="G4915" s="7">
        <v>11</v>
      </c>
      <c r="H4915" s="7">
        <v>50</v>
      </c>
      <c r="I4915" s="7">
        <v>-5.6226329391613197E-3</v>
      </c>
      <c r="J4915" s="7">
        <v>-2.04339749106364E-2</v>
      </c>
    </row>
    <row r="4916" spans="2:10" x14ac:dyDescent="0.2">
      <c r="B4916" s="7">
        <v>12</v>
      </c>
      <c r="C4916" s="7">
        <v>50</v>
      </c>
      <c r="D4916" s="7">
        <v>-1.27748393334475E-2</v>
      </c>
      <c r="E4916" s="7">
        <v>6.3386282036196603E-2</v>
      </c>
      <c r="G4916" s="7">
        <v>12</v>
      </c>
      <c r="H4916" s="7">
        <v>50</v>
      </c>
      <c r="I4916" s="7">
        <v>-1.25039915699077E-2</v>
      </c>
      <c r="J4916" s="7">
        <v>3.9219936743677401E-2</v>
      </c>
    </row>
    <row r="4917" spans="2:10" x14ac:dyDescent="0.2">
      <c r="B4917" s="7">
        <v>13</v>
      </c>
      <c r="C4917" s="7">
        <v>50</v>
      </c>
      <c r="D4917" s="7">
        <v>6.2252763123423101E-2</v>
      </c>
      <c r="E4917" s="7">
        <v>5.3623499440343302E-2</v>
      </c>
      <c r="G4917" s="7">
        <v>13</v>
      </c>
      <c r="H4917" s="7">
        <v>50</v>
      </c>
      <c r="I4917" s="7">
        <v>6.2038088310638201E-2</v>
      </c>
      <c r="J4917" s="7">
        <v>0.187690292160303</v>
      </c>
    </row>
    <row r="4918" spans="2:10" x14ac:dyDescent="0.2">
      <c r="B4918" s="7">
        <v>14</v>
      </c>
      <c r="C4918" s="7">
        <v>50</v>
      </c>
      <c r="D4918" s="7">
        <v>-7.7047872490480201E-2</v>
      </c>
      <c r="E4918" s="7">
        <v>-4.8714476148100899E-2</v>
      </c>
      <c r="G4918" s="7">
        <v>14</v>
      </c>
      <c r="H4918" s="7">
        <v>50</v>
      </c>
      <c r="I4918" s="7">
        <v>-7.7007258268288595E-2</v>
      </c>
      <c r="J4918" s="7">
        <v>-8.4251777368804098E-2</v>
      </c>
    </row>
    <row r="4919" spans="2:10" x14ac:dyDescent="0.2">
      <c r="B4919" s="7">
        <v>15</v>
      </c>
      <c r="C4919" s="7">
        <v>50</v>
      </c>
      <c r="D4919" s="7">
        <v>6.3684506548300504E-2</v>
      </c>
      <c r="E4919" s="7">
        <v>8.6957952919551204E-2</v>
      </c>
      <c r="G4919" s="7">
        <v>15</v>
      </c>
      <c r="H4919" s="7">
        <v>50</v>
      </c>
      <c r="I4919" s="7">
        <v>6.36838686384191E-2</v>
      </c>
      <c r="J4919" s="7">
        <v>8.9729952523407902E-2</v>
      </c>
    </row>
    <row r="4920" spans="2:10" x14ac:dyDescent="0.2">
      <c r="B4920" s="7">
        <v>16</v>
      </c>
      <c r="C4920" s="7">
        <v>50</v>
      </c>
      <c r="D4920" s="7">
        <v>-3.6681950186300903E-2</v>
      </c>
      <c r="E4920" s="7">
        <v>2.8003273628183201E-3</v>
      </c>
      <c r="G4920" s="7">
        <v>16</v>
      </c>
      <c r="H4920" s="7">
        <v>50</v>
      </c>
      <c r="I4920" s="7">
        <v>-3.6318459441165601E-2</v>
      </c>
      <c r="J4920" s="7">
        <v>-4.3599250083364197E-2</v>
      </c>
    </row>
    <row r="4921" spans="2:10" x14ac:dyDescent="0.2">
      <c r="B4921" s="7">
        <v>17</v>
      </c>
      <c r="C4921" s="7">
        <v>50</v>
      </c>
      <c r="D4921" s="7">
        <v>7.2307292117823599E-3</v>
      </c>
      <c r="E4921" s="7">
        <v>-0.19695300598558399</v>
      </c>
      <c r="G4921" s="7">
        <v>17</v>
      </c>
      <c r="H4921" s="7">
        <v>50</v>
      </c>
      <c r="I4921" s="7">
        <v>7.4826007186725701E-3</v>
      </c>
      <c r="J4921" s="7">
        <v>-5.6157839470815298E-2</v>
      </c>
    </row>
    <row r="4922" spans="2:10" x14ac:dyDescent="0.2">
      <c r="B4922" s="7">
        <v>18</v>
      </c>
      <c r="C4922" s="7">
        <v>50</v>
      </c>
      <c r="D4922" s="7">
        <v>6.70510582197128E-2</v>
      </c>
      <c r="E4922" s="7">
        <v>7.23962022812739E-2</v>
      </c>
      <c r="G4922" s="7">
        <v>18</v>
      </c>
      <c r="H4922" s="7">
        <v>50</v>
      </c>
      <c r="I4922" s="7">
        <v>6.6571755624975595E-2</v>
      </c>
      <c r="J4922" s="7">
        <v>0.11341262499201001</v>
      </c>
    </row>
    <row r="4923" spans="2:10" x14ac:dyDescent="0.2">
      <c r="B4923" s="7">
        <v>19</v>
      </c>
      <c r="C4923" s="7">
        <v>50</v>
      </c>
      <c r="D4923" s="7">
        <v>4.7048969888976401E-3</v>
      </c>
      <c r="E4923" s="7">
        <v>-2.80377840633506E-3</v>
      </c>
      <c r="G4923" s="7">
        <v>19</v>
      </c>
      <c r="H4923" s="7">
        <v>50</v>
      </c>
      <c r="I4923" s="7">
        <v>5.0015962201683797E-3</v>
      </c>
      <c r="J4923" s="7">
        <v>4.5476645615778501E-3</v>
      </c>
    </row>
    <row r="4924" spans="2:10" x14ac:dyDescent="0.2">
      <c r="B4924" s="7">
        <v>20</v>
      </c>
      <c r="C4924" s="7">
        <v>50</v>
      </c>
      <c r="D4924" s="7">
        <v>1.79299610084254E-2</v>
      </c>
      <c r="E4924" s="7">
        <v>-8.5137598219899899E-2</v>
      </c>
      <c r="G4924" s="7">
        <v>20</v>
      </c>
      <c r="H4924" s="7">
        <v>50</v>
      </c>
      <c r="I4924" s="7">
        <v>1.81242905806034E-2</v>
      </c>
      <c r="J4924" s="7">
        <v>-6.2369402169281302E-2</v>
      </c>
    </row>
    <row r="4925" spans="2:10" x14ac:dyDescent="0.2">
      <c r="B4925" s="7">
        <v>21</v>
      </c>
      <c r="C4925" s="7">
        <v>50</v>
      </c>
      <c r="D4925" s="7">
        <v>-7.0500375374020798E-3</v>
      </c>
      <c r="E4925" s="7">
        <v>2.25923389018057E-2</v>
      </c>
      <c r="G4925" s="7">
        <v>21</v>
      </c>
      <c r="H4925" s="7">
        <v>50</v>
      </c>
      <c r="I4925" s="7">
        <v>-6.6903224524406104E-3</v>
      </c>
      <c r="J4925" s="7">
        <v>-6.0008726571888701E-2</v>
      </c>
    </row>
    <row r="4926" spans="2:10" x14ac:dyDescent="0.2">
      <c r="B4926" s="7">
        <v>22</v>
      </c>
      <c r="C4926" s="7">
        <v>50</v>
      </c>
      <c r="D4926" s="7">
        <v>-3.0106644595374401E-2</v>
      </c>
      <c r="E4926" s="7">
        <v>3.1725989501891802E-2</v>
      </c>
      <c r="G4926" s="7">
        <v>22</v>
      </c>
      <c r="H4926" s="7">
        <v>50</v>
      </c>
      <c r="I4926" s="7">
        <v>-2.9745756467036699E-2</v>
      </c>
      <c r="J4926" s="7">
        <v>-2.0544963477329099E-2</v>
      </c>
    </row>
    <row r="4927" spans="2:10" x14ac:dyDescent="0.2">
      <c r="B4927" s="7">
        <v>23</v>
      </c>
      <c r="C4927" s="7">
        <v>50</v>
      </c>
      <c r="D4927" s="7">
        <v>-4.6802818898969499E-2</v>
      </c>
      <c r="E4927" s="7">
        <v>-1.1893069284786501E-2</v>
      </c>
      <c r="G4927" s="7">
        <v>23</v>
      </c>
      <c r="H4927" s="7">
        <v>50</v>
      </c>
      <c r="I4927" s="7">
        <v>-4.6932746110392998E-2</v>
      </c>
      <c r="J4927" s="7">
        <v>4.2722318639601298E-2</v>
      </c>
    </row>
    <row r="4928" spans="2:10" x14ac:dyDescent="0.2">
      <c r="B4928" s="7">
        <v>24</v>
      </c>
      <c r="C4928" s="7">
        <v>50</v>
      </c>
      <c r="D4928" s="7">
        <v>-4.2242444915212098E-2</v>
      </c>
      <c r="E4928" s="7">
        <v>1.6142388750447299E-2</v>
      </c>
      <c r="G4928" s="7">
        <v>24</v>
      </c>
      <c r="H4928" s="7">
        <v>50</v>
      </c>
      <c r="I4928" s="7">
        <v>-4.22795542642369E-2</v>
      </c>
      <c r="J4928" s="7">
        <v>-1.0772854759631301E-2</v>
      </c>
    </row>
    <row r="4929" spans="2:10" x14ac:dyDescent="0.2">
      <c r="B4929" s="7">
        <v>25</v>
      </c>
      <c r="C4929" s="7">
        <v>50</v>
      </c>
      <c r="D4929" s="7">
        <v>0.18825582265760599</v>
      </c>
      <c r="E4929" s="7">
        <v>8.4697322355721E-2</v>
      </c>
      <c r="G4929" s="7">
        <v>25</v>
      </c>
      <c r="H4929" s="7">
        <v>50</v>
      </c>
      <c r="I4929" s="7">
        <v>0.18724367124100999</v>
      </c>
      <c r="J4929" s="7">
        <v>0.13219799076675201</v>
      </c>
    </row>
    <row r="4930" spans="2:10" x14ac:dyDescent="0.2">
      <c r="B4930" s="7">
        <v>26</v>
      </c>
      <c r="C4930" s="7">
        <v>50</v>
      </c>
      <c r="D4930" s="7">
        <v>6.4039636337293301E-2</v>
      </c>
      <c r="E4930" s="7">
        <v>-0.17164279258749099</v>
      </c>
      <c r="G4930" s="7">
        <v>26</v>
      </c>
      <c r="H4930" s="7">
        <v>50</v>
      </c>
      <c r="I4930" s="7">
        <v>6.4290798837491905E-2</v>
      </c>
      <c r="J4930" s="7">
        <v>7.1964614671685495E-2</v>
      </c>
    </row>
    <row r="4931" spans="2:10" x14ac:dyDescent="0.2">
      <c r="B4931" s="7">
        <v>27</v>
      </c>
      <c r="C4931" s="7">
        <v>50</v>
      </c>
      <c r="D4931" s="7">
        <v>-2.8221796106382899E-2</v>
      </c>
      <c r="E4931" s="7">
        <v>5.4514487317611299E-2</v>
      </c>
      <c r="G4931" s="7">
        <v>27</v>
      </c>
      <c r="H4931" s="7">
        <v>50</v>
      </c>
      <c r="I4931" s="7">
        <v>-2.7413485383332801E-2</v>
      </c>
      <c r="J4931" s="7">
        <v>8.3356390796833296E-2</v>
      </c>
    </row>
    <row r="4932" spans="2:10" x14ac:dyDescent="0.2">
      <c r="B4932" s="7">
        <v>28</v>
      </c>
      <c r="C4932" s="7">
        <v>50</v>
      </c>
      <c r="D4932" s="7">
        <v>-0.15348319859394099</v>
      </c>
      <c r="E4932" s="7">
        <v>-0.167000322578362</v>
      </c>
      <c r="G4932" s="7">
        <v>28</v>
      </c>
      <c r="H4932" s="7">
        <v>50</v>
      </c>
      <c r="I4932" s="7">
        <v>-0.15155073499274299</v>
      </c>
      <c r="J4932" s="7">
        <v>-0.14486488104291201</v>
      </c>
    </row>
    <row r="4933" spans="2:10" x14ac:dyDescent="0.2">
      <c r="B4933" s="7">
        <v>29</v>
      </c>
      <c r="C4933" s="7">
        <v>50</v>
      </c>
      <c r="D4933" s="7">
        <v>2.2680632396417301E-2</v>
      </c>
      <c r="E4933" s="7">
        <v>0.114240743849212</v>
      </c>
      <c r="G4933" s="7">
        <v>29</v>
      </c>
      <c r="H4933" s="7">
        <v>50</v>
      </c>
      <c r="I4933" s="7">
        <v>2.2715239265037799E-2</v>
      </c>
      <c r="J4933" s="7">
        <v>2.4757576705525301E-2</v>
      </c>
    </row>
    <row r="4934" spans="2:10" x14ac:dyDescent="0.2">
      <c r="B4934" s="7">
        <v>30</v>
      </c>
      <c r="C4934" s="7">
        <v>50</v>
      </c>
      <c r="D4934" s="7">
        <v>3.4394356142611202E-2</v>
      </c>
      <c r="E4934" s="7">
        <v>0.109685492371046</v>
      </c>
      <c r="G4934" s="7">
        <v>30</v>
      </c>
      <c r="H4934" s="7">
        <v>50</v>
      </c>
      <c r="I4934" s="7">
        <v>3.42803839952932E-2</v>
      </c>
      <c r="J4934" s="7">
        <v>0.14340955540951</v>
      </c>
    </row>
    <row r="4935" spans="2:10" x14ac:dyDescent="0.2">
      <c r="B4935" s="7">
        <v>31</v>
      </c>
      <c r="C4935" s="7">
        <v>50</v>
      </c>
      <c r="D4935" s="7">
        <v>-0.182020881979475</v>
      </c>
      <c r="E4935" s="7">
        <v>2.8188308917595599E-2</v>
      </c>
      <c r="G4935" s="7">
        <v>31</v>
      </c>
      <c r="H4935" s="7">
        <v>50</v>
      </c>
      <c r="I4935" s="7">
        <v>-0.177247525082976</v>
      </c>
      <c r="J4935" s="7">
        <v>0.10241030055636299</v>
      </c>
    </row>
    <row r="4936" spans="2:10" x14ac:dyDescent="0.2">
      <c r="B4936" s="7">
        <v>32</v>
      </c>
      <c r="C4936" s="7">
        <v>50</v>
      </c>
      <c r="D4936" s="7">
        <v>4.2307474961804203E-2</v>
      </c>
      <c r="E4936" s="7">
        <v>2.98079742632993E-2</v>
      </c>
      <c r="G4936" s="7">
        <v>32</v>
      </c>
      <c r="H4936" s="7">
        <v>50</v>
      </c>
      <c r="I4936" s="7">
        <v>4.2152314089310701E-2</v>
      </c>
      <c r="J4936" s="7">
        <v>3.4965576328208001E-2</v>
      </c>
    </row>
    <row r="4937" spans="2:10" x14ac:dyDescent="0.2">
      <c r="B4937" s="7">
        <v>33</v>
      </c>
      <c r="C4937" s="7">
        <v>50</v>
      </c>
      <c r="D4937" s="7">
        <v>-2.51455376353764E-2</v>
      </c>
      <c r="E4937" s="7">
        <v>4.6478419358548399E-2</v>
      </c>
      <c r="G4937" s="7">
        <v>33</v>
      </c>
      <c r="H4937" s="7">
        <v>50</v>
      </c>
      <c r="I4937" s="7">
        <v>-2.4582266377914101E-2</v>
      </c>
      <c r="J4937" s="7">
        <v>-0.140701945239433</v>
      </c>
    </row>
    <row r="4938" spans="2:10" x14ac:dyDescent="0.2">
      <c r="B4938" s="7">
        <v>34</v>
      </c>
      <c r="C4938" s="7">
        <v>50</v>
      </c>
      <c r="D4938" s="7">
        <v>0.16538515959365099</v>
      </c>
      <c r="E4938" s="7">
        <v>4.0895959943929597E-2</v>
      </c>
      <c r="G4938" s="7">
        <v>34</v>
      </c>
      <c r="H4938" s="7">
        <v>50</v>
      </c>
      <c r="I4938" s="7">
        <v>0.16534490327538301</v>
      </c>
      <c r="J4938" s="7">
        <v>0.17176071269321599</v>
      </c>
    </row>
    <row r="4939" spans="2:10" x14ac:dyDescent="0.2">
      <c r="B4939" s="7">
        <v>35</v>
      </c>
      <c r="C4939" s="7">
        <v>50</v>
      </c>
      <c r="D4939" s="7">
        <v>6.3825829058442807E-2</v>
      </c>
      <c r="E4939" s="7">
        <v>2.3813999218233999E-2</v>
      </c>
      <c r="G4939" s="7">
        <v>35</v>
      </c>
      <c r="H4939" s="7">
        <v>50</v>
      </c>
      <c r="I4939" s="7">
        <v>6.3564796037116594E-2</v>
      </c>
      <c r="J4939" s="7">
        <v>9.60654151950084E-2</v>
      </c>
    </row>
    <row r="4940" spans="2:10" x14ac:dyDescent="0.2">
      <c r="B4940" s="7">
        <v>36</v>
      </c>
      <c r="C4940" s="7">
        <v>50</v>
      </c>
      <c r="D4940" s="7">
        <v>-0.11596926759880299</v>
      </c>
      <c r="E4940" s="7">
        <v>-4.6964310191729197E-2</v>
      </c>
      <c r="G4940" s="7">
        <v>36</v>
      </c>
      <c r="H4940" s="7">
        <v>50</v>
      </c>
      <c r="I4940" s="7">
        <v>-0.114404255978512</v>
      </c>
      <c r="J4940" s="7">
        <v>2.4666680670781801E-2</v>
      </c>
    </row>
    <row r="4941" spans="2:10" x14ac:dyDescent="0.2">
      <c r="B4941" s="7">
        <v>37</v>
      </c>
      <c r="C4941" s="7">
        <v>50</v>
      </c>
      <c r="D4941" s="7">
        <v>8.5986391144947702E-2</v>
      </c>
      <c r="E4941" s="7">
        <v>-1.8186824610467101E-2</v>
      </c>
      <c r="G4941" s="7">
        <v>37</v>
      </c>
      <c r="H4941" s="7">
        <v>50</v>
      </c>
      <c r="I4941" s="7">
        <v>8.5071568736051303E-2</v>
      </c>
      <c r="J4941" s="7">
        <v>5.55810115259643E-2</v>
      </c>
    </row>
    <row r="4942" spans="2:10" x14ac:dyDescent="0.2">
      <c r="B4942" s="7">
        <v>38</v>
      </c>
      <c r="C4942" s="7">
        <v>50</v>
      </c>
      <c r="D4942" s="7">
        <v>2.0112151087285899E-2</v>
      </c>
      <c r="E4942" s="7">
        <v>-5.6002282830760898E-2</v>
      </c>
      <c r="G4942" s="7">
        <v>38</v>
      </c>
      <c r="H4942" s="7">
        <v>50</v>
      </c>
      <c r="I4942" s="7">
        <v>2.0296025793546901E-2</v>
      </c>
      <c r="J4942" s="7">
        <v>-6.9905632857402394E-2</v>
      </c>
    </row>
    <row r="4943" spans="2:10" x14ac:dyDescent="0.2">
      <c r="B4943" s="7">
        <v>39</v>
      </c>
      <c r="C4943" s="7">
        <v>50</v>
      </c>
      <c r="D4943" s="7">
        <v>6.4272313634852196E-2</v>
      </c>
      <c r="E4943" s="7">
        <v>9.5481862270183598E-2</v>
      </c>
      <c r="G4943" s="7">
        <v>39</v>
      </c>
      <c r="H4943" s="7">
        <v>50</v>
      </c>
      <c r="I4943" s="7">
        <v>6.4005884860332402E-2</v>
      </c>
      <c r="J4943" s="7">
        <v>6.9791946093113594E-2</v>
      </c>
    </row>
    <row r="4944" spans="2:10" x14ac:dyDescent="0.2">
      <c r="B4944" s="7">
        <v>40</v>
      </c>
      <c r="C4944" s="7">
        <v>50</v>
      </c>
      <c r="D4944" s="7">
        <v>-2.0364179616567698E-3</v>
      </c>
      <c r="E4944" s="7">
        <v>1.96464416551532E-2</v>
      </c>
      <c r="G4944" s="7">
        <v>40</v>
      </c>
      <c r="H4944" s="7">
        <v>50</v>
      </c>
      <c r="I4944" s="7">
        <v>-1.6928252605250499E-3</v>
      </c>
      <c r="J4944" s="7">
        <v>-3.0036363109818599E-2</v>
      </c>
    </row>
    <row r="4945" spans="2:10" x14ac:dyDescent="0.2">
      <c r="B4945" s="7">
        <v>41</v>
      </c>
      <c r="C4945" s="7">
        <v>50</v>
      </c>
      <c r="D4945" s="7">
        <v>5.66155590950643E-2</v>
      </c>
      <c r="E4945" s="7">
        <v>0.123103040295883</v>
      </c>
      <c r="G4945" s="7">
        <v>41</v>
      </c>
      <c r="H4945" s="7">
        <v>50</v>
      </c>
      <c r="I4945" s="7">
        <v>5.6764034673555799E-2</v>
      </c>
      <c r="J4945" s="7">
        <v>5.9230709652144498E-2</v>
      </c>
    </row>
    <row r="4946" spans="2:10" x14ac:dyDescent="0.2">
      <c r="B4946" s="7">
        <v>42</v>
      </c>
      <c r="C4946" s="7">
        <v>50</v>
      </c>
      <c r="D4946" s="7">
        <v>9.8902336440008995E-2</v>
      </c>
      <c r="E4946" s="7">
        <v>1.1133936984236901E-2</v>
      </c>
      <c r="G4946" s="7">
        <v>42</v>
      </c>
      <c r="H4946" s="7">
        <v>50</v>
      </c>
      <c r="I4946" s="7">
        <v>9.7964939096611303E-2</v>
      </c>
      <c r="J4946" s="7">
        <v>2.7017224925758799E-2</v>
      </c>
    </row>
    <row r="4947" spans="2:10" x14ac:dyDescent="0.2">
      <c r="B4947" s="7">
        <v>43</v>
      </c>
      <c r="C4947" s="7">
        <v>50</v>
      </c>
      <c r="D4947" s="7">
        <v>0.14605041292944401</v>
      </c>
      <c r="E4947" s="7">
        <v>2.5328760536211799E-2</v>
      </c>
      <c r="G4947" s="7">
        <v>43</v>
      </c>
      <c r="H4947" s="7">
        <v>50</v>
      </c>
      <c r="I4947" s="7">
        <v>0.14670097174098001</v>
      </c>
      <c r="J4947" s="7">
        <v>0.16546678751772401</v>
      </c>
    </row>
    <row r="4948" spans="2:10" x14ac:dyDescent="0.2">
      <c r="B4948" s="7">
        <v>44</v>
      </c>
      <c r="C4948" s="7">
        <v>50</v>
      </c>
      <c r="D4948" s="7">
        <v>1.1372488034666601E-4</v>
      </c>
      <c r="E4948" s="7">
        <v>8.7571547223303597E-2</v>
      </c>
      <c r="G4948" s="7">
        <v>44</v>
      </c>
      <c r="H4948" s="7">
        <v>50</v>
      </c>
      <c r="I4948" s="7">
        <v>3.13344691372563E-4</v>
      </c>
      <c r="J4948" s="7">
        <v>6.1297011026262304E-4</v>
      </c>
    </row>
    <row r="4949" spans="2:10" x14ac:dyDescent="0.2">
      <c r="B4949" s="7">
        <v>45</v>
      </c>
      <c r="C4949" s="7">
        <v>50</v>
      </c>
      <c r="D4949" s="7">
        <v>5.0576236389959603E-2</v>
      </c>
      <c r="E4949" s="7">
        <v>0.103434891176823</v>
      </c>
      <c r="G4949" s="7">
        <v>45</v>
      </c>
      <c r="H4949" s="7">
        <v>50</v>
      </c>
      <c r="I4949" s="7">
        <v>5.02920243528528E-2</v>
      </c>
      <c r="J4949" s="7">
        <v>-1.8103079714968801E-2</v>
      </c>
    </row>
    <row r="4950" spans="2:10" x14ac:dyDescent="0.2">
      <c r="B4950" s="7">
        <v>46</v>
      </c>
      <c r="C4950" s="7">
        <v>50</v>
      </c>
      <c r="D4950" s="7">
        <v>7.1400153414531403E-2</v>
      </c>
      <c r="E4950" s="7">
        <v>3.8824187588224E-2</v>
      </c>
      <c r="G4950" s="7">
        <v>46</v>
      </c>
      <c r="H4950" s="7">
        <v>50</v>
      </c>
      <c r="I4950" s="7">
        <v>7.0923521506243106E-2</v>
      </c>
      <c r="J4950" s="7">
        <v>0.100747075862929</v>
      </c>
    </row>
    <row r="4951" spans="2:10" x14ac:dyDescent="0.2">
      <c r="B4951" s="7">
        <v>47</v>
      </c>
      <c r="C4951" s="7">
        <v>50</v>
      </c>
      <c r="D4951" s="7">
        <v>1.0288672493866001E-2</v>
      </c>
      <c r="E4951" s="7">
        <v>2.4623759141531899E-2</v>
      </c>
      <c r="G4951" s="7">
        <v>47</v>
      </c>
      <c r="H4951" s="7">
        <v>50</v>
      </c>
      <c r="I4951" s="7">
        <v>1.0517605460410801E-2</v>
      </c>
      <c r="J4951" s="7">
        <v>8.0483529397945106E-2</v>
      </c>
    </row>
    <row r="4952" spans="2:10" x14ac:dyDescent="0.2">
      <c r="B4952" s="7">
        <v>48</v>
      </c>
      <c r="C4952" s="7">
        <v>50</v>
      </c>
      <c r="D4952" s="7">
        <v>-5.0024911060353901E-2</v>
      </c>
      <c r="E4952" s="7">
        <v>8.6471473197356402E-2</v>
      </c>
      <c r="G4952" s="7">
        <v>48</v>
      </c>
      <c r="H4952" s="7">
        <v>50</v>
      </c>
      <c r="I4952" s="7">
        <v>-4.9874989210217699E-2</v>
      </c>
      <c r="J4952" s="7">
        <v>-5.84746084151044E-2</v>
      </c>
    </row>
    <row r="4953" spans="2:10" x14ac:dyDescent="0.2">
      <c r="B4953" s="7">
        <v>49</v>
      </c>
      <c r="C4953" s="7">
        <v>50</v>
      </c>
      <c r="D4953" s="7">
        <v>0.17960993528153699</v>
      </c>
      <c r="E4953" s="7">
        <v>6.4756050010879904E-2</v>
      </c>
      <c r="G4953" s="7">
        <v>49</v>
      </c>
      <c r="H4953" s="7">
        <v>50</v>
      </c>
      <c r="I4953" s="7">
        <v>0.17801651840499499</v>
      </c>
      <c r="J4953" s="7">
        <v>7.9317900839649597E-2</v>
      </c>
    </row>
    <row r="4954" spans="2:10" x14ac:dyDescent="0.2">
      <c r="B4954" s="7">
        <v>50</v>
      </c>
      <c r="C4954" s="7">
        <v>50</v>
      </c>
      <c r="D4954" s="7">
        <v>-6.2499664004087997E-2</v>
      </c>
      <c r="E4954" s="7">
        <v>3.2799823747842197E-2</v>
      </c>
      <c r="G4954" s="7">
        <v>50</v>
      </c>
      <c r="H4954" s="7">
        <v>50</v>
      </c>
      <c r="I4954" s="7">
        <v>-6.0743320132679898E-2</v>
      </c>
      <c r="J4954" s="7">
        <v>6.0659506315978703E-2</v>
      </c>
    </row>
    <row r="4955" spans="2:10" x14ac:dyDescent="0.2">
      <c r="B4955" s="7">
        <v>51</v>
      </c>
      <c r="C4955" s="7">
        <v>50</v>
      </c>
      <c r="D4955" s="7">
        <v>4.6452102662250597E-2</v>
      </c>
      <c r="E4955" s="7">
        <v>-5.1490781301330599E-2</v>
      </c>
      <c r="G4955" s="7">
        <v>51</v>
      </c>
      <c r="H4955" s="7">
        <v>50</v>
      </c>
      <c r="I4955" s="7">
        <v>4.6429561073166398E-2</v>
      </c>
      <c r="J4955" s="7">
        <v>5.7779256558402999E-2</v>
      </c>
    </row>
    <row r="4956" spans="2:10" x14ac:dyDescent="0.2">
      <c r="B4956" s="7">
        <v>52</v>
      </c>
      <c r="C4956" s="7">
        <v>50</v>
      </c>
      <c r="D4956" s="7">
        <v>4.1157583935179397E-2</v>
      </c>
      <c r="E4956" s="7">
        <v>3.9832422496004903E-2</v>
      </c>
      <c r="G4956" s="7">
        <v>52</v>
      </c>
      <c r="H4956" s="7">
        <v>50</v>
      </c>
      <c r="I4956" s="7">
        <v>4.1095617864694803E-2</v>
      </c>
      <c r="J4956" s="7">
        <v>6.6153395446143307E-2</v>
      </c>
    </row>
    <row r="4957" spans="2:10" x14ac:dyDescent="0.2">
      <c r="B4957" s="7">
        <v>53</v>
      </c>
      <c r="C4957" s="7">
        <v>50</v>
      </c>
      <c r="D4957" s="7">
        <v>-3.1471181892732701E-2</v>
      </c>
      <c r="E4957" s="7">
        <v>5.7982413307708001E-2</v>
      </c>
      <c r="G4957" s="7">
        <v>53</v>
      </c>
      <c r="H4957" s="7">
        <v>50</v>
      </c>
      <c r="I4957" s="7">
        <v>-2.9904890570885599E-2</v>
      </c>
      <c r="J4957" s="7">
        <v>-3.4892408968529402E-2</v>
      </c>
    </row>
    <row r="4958" spans="2:10" x14ac:dyDescent="0.2">
      <c r="B4958" s="7">
        <v>54</v>
      </c>
      <c r="C4958" s="7">
        <v>50</v>
      </c>
      <c r="D4958" s="7">
        <v>5.2400182639473804E-3</v>
      </c>
      <c r="E4958" s="7">
        <v>-9.3511431457256905E-2</v>
      </c>
      <c r="G4958" s="7">
        <v>54</v>
      </c>
      <c r="H4958" s="7">
        <v>50</v>
      </c>
      <c r="I4958" s="7">
        <v>5.5466846029830199E-3</v>
      </c>
      <c r="J4958" s="7">
        <v>-4.7786579464785803E-2</v>
      </c>
    </row>
    <row r="4959" spans="2:10" x14ac:dyDescent="0.2">
      <c r="B4959" s="7">
        <v>55</v>
      </c>
      <c r="C4959" s="7">
        <v>50</v>
      </c>
      <c r="D4959" s="7">
        <v>-5.4841162409502398E-4</v>
      </c>
      <c r="E4959" s="7">
        <v>8.1133398575966395E-2</v>
      </c>
      <c r="G4959" s="7">
        <v>55</v>
      </c>
      <c r="H4959" s="7">
        <v>50</v>
      </c>
      <c r="I4959" s="7">
        <v>-1.13779462411756E-4</v>
      </c>
      <c r="J4959" s="7">
        <v>-1.04365666982531E-3</v>
      </c>
    </row>
    <row r="4960" spans="2:10" x14ac:dyDescent="0.2">
      <c r="B4960" s="7">
        <v>56</v>
      </c>
      <c r="C4960" s="7">
        <v>50</v>
      </c>
      <c r="D4960" s="7">
        <v>-5.6012558192662702E-2</v>
      </c>
      <c r="E4960" s="7">
        <v>-3.13870729262256E-3</v>
      </c>
      <c r="G4960" s="7">
        <v>56</v>
      </c>
      <c r="H4960" s="7">
        <v>50</v>
      </c>
      <c r="I4960" s="7">
        <v>-5.4593760570630999E-2</v>
      </c>
      <c r="J4960" s="7">
        <v>-5.8982430592131201E-2</v>
      </c>
    </row>
    <row r="4961" spans="2:10" x14ac:dyDescent="0.2">
      <c r="B4961" s="7">
        <v>57</v>
      </c>
      <c r="C4961" s="7">
        <v>50</v>
      </c>
      <c r="D4961" s="7">
        <v>-4.4938013659635297E-2</v>
      </c>
      <c r="E4961" s="7">
        <v>-1.4141069048960699E-2</v>
      </c>
      <c r="G4961" s="7">
        <v>57</v>
      </c>
      <c r="H4961" s="7">
        <v>50</v>
      </c>
      <c r="I4961" s="7">
        <v>-4.4467648003371003E-2</v>
      </c>
      <c r="J4961" s="7">
        <v>3.0965263977689599E-2</v>
      </c>
    </row>
    <row r="4962" spans="2:10" x14ac:dyDescent="0.2">
      <c r="B4962" s="7">
        <v>58</v>
      </c>
      <c r="C4962" s="7">
        <v>50</v>
      </c>
      <c r="D4962" s="7">
        <v>6.2802879887202706E-2</v>
      </c>
      <c r="E4962" s="7">
        <v>-4.7359060028575997E-2</v>
      </c>
      <c r="G4962" s="7">
        <v>58</v>
      </c>
      <c r="H4962" s="7">
        <v>50</v>
      </c>
      <c r="I4962" s="7">
        <v>6.2658089274110707E-2</v>
      </c>
      <c r="J4962" s="7">
        <v>-2.5259374756762699E-2</v>
      </c>
    </row>
    <row r="4963" spans="2:10" x14ac:dyDescent="0.2">
      <c r="B4963" s="7">
        <v>59</v>
      </c>
      <c r="C4963" s="7">
        <v>50</v>
      </c>
      <c r="D4963" s="7">
        <v>-4.7266436933455197E-2</v>
      </c>
      <c r="E4963" s="7">
        <v>-1.25457188707703E-2</v>
      </c>
      <c r="G4963" s="7">
        <v>59</v>
      </c>
      <c r="H4963" s="7">
        <v>50</v>
      </c>
      <c r="I4963" s="7">
        <v>-4.5960650348710899E-2</v>
      </c>
      <c r="J4963" s="7">
        <v>-2.92341311628519E-3</v>
      </c>
    </row>
    <row r="4964" spans="2:10" x14ac:dyDescent="0.2">
      <c r="B4964" s="7">
        <v>60</v>
      </c>
      <c r="C4964" s="7">
        <v>50</v>
      </c>
      <c r="D4964" s="7">
        <v>7.0353612115571507E-2</v>
      </c>
      <c r="E4964" s="7">
        <v>-3.8342810764806501E-3</v>
      </c>
      <c r="G4964" s="7">
        <v>60</v>
      </c>
      <c r="H4964" s="7">
        <v>50</v>
      </c>
      <c r="I4964" s="7">
        <v>7.0894235655780194E-2</v>
      </c>
      <c r="J4964" s="7">
        <v>7.5989694198556307E-2</v>
      </c>
    </row>
    <row r="4965" spans="2:10" x14ac:dyDescent="0.2">
      <c r="B4965" s="7">
        <v>61</v>
      </c>
      <c r="C4965" s="7">
        <v>50</v>
      </c>
      <c r="D4965" s="7">
        <v>-0.12901800368776301</v>
      </c>
      <c r="E4965" s="7">
        <v>-2.40660705558398E-2</v>
      </c>
      <c r="G4965" s="7">
        <v>61</v>
      </c>
      <c r="H4965" s="7">
        <v>50</v>
      </c>
      <c r="I4965" s="7">
        <v>-0.12549955820734501</v>
      </c>
      <c r="J4965" s="7">
        <v>-0.14940271027611601</v>
      </c>
    </row>
    <row r="4966" spans="2:10" x14ac:dyDescent="0.2">
      <c r="B4966" s="7">
        <v>62</v>
      </c>
      <c r="C4966" s="7">
        <v>50</v>
      </c>
      <c r="D4966" s="7">
        <v>-5.9866433069029099E-2</v>
      </c>
      <c r="E4966" s="7">
        <v>-4.6218831879857099E-2</v>
      </c>
      <c r="G4966" s="7">
        <v>62</v>
      </c>
      <c r="H4966" s="7">
        <v>50</v>
      </c>
      <c r="I4966" s="7">
        <v>-5.9215965977742299E-2</v>
      </c>
      <c r="J4966" s="7">
        <v>3.8475087363988102E-2</v>
      </c>
    </row>
    <row r="4967" spans="2:10" x14ac:dyDescent="0.2">
      <c r="B4967" s="7">
        <v>63</v>
      </c>
      <c r="C4967" s="7">
        <v>50</v>
      </c>
      <c r="D4967" s="7">
        <v>-0.188778978703036</v>
      </c>
      <c r="E4967" s="7">
        <v>-0.17951395501730399</v>
      </c>
      <c r="G4967" s="7">
        <v>63</v>
      </c>
      <c r="H4967" s="7">
        <v>50</v>
      </c>
      <c r="I4967" s="7">
        <v>-0.18947476098907701</v>
      </c>
      <c r="J4967" s="7">
        <v>-0.13577501525695401</v>
      </c>
    </row>
    <row r="4968" spans="2:10" x14ac:dyDescent="0.2">
      <c r="B4968" s="7">
        <v>64</v>
      </c>
      <c r="C4968" s="7">
        <v>50</v>
      </c>
      <c r="D4968" s="7">
        <v>-7.2085075067502002E-2</v>
      </c>
      <c r="E4968" s="7">
        <v>4.2795048647441504E-3</v>
      </c>
      <c r="G4968" s="7">
        <v>64</v>
      </c>
      <c r="H4968" s="7">
        <v>50</v>
      </c>
      <c r="I4968" s="7">
        <v>-7.2349977816662303E-2</v>
      </c>
      <c r="J4968" s="7">
        <v>2.2616420814825799E-2</v>
      </c>
    </row>
    <row r="4969" spans="2:10" x14ac:dyDescent="0.2">
      <c r="B4969" s="7">
        <v>65</v>
      </c>
      <c r="C4969" s="7">
        <v>50</v>
      </c>
      <c r="D4969" s="7">
        <v>1.23931029966791E-2</v>
      </c>
      <c r="E4969" s="7">
        <v>-8.3707136918265604E-2</v>
      </c>
      <c r="G4969" s="7">
        <v>65</v>
      </c>
      <c r="H4969" s="7">
        <v>50</v>
      </c>
      <c r="I4969" s="7">
        <v>1.25645701165595E-2</v>
      </c>
      <c r="J4969" s="7">
        <v>-1.72111307979801E-2</v>
      </c>
    </row>
    <row r="4970" spans="2:10" x14ac:dyDescent="0.2">
      <c r="B4970" s="7">
        <v>66</v>
      </c>
      <c r="C4970" s="7">
        <v>50</v>
      </c>
      <c r="D4970" s="7">
        <v>0.16331075712381499</v>
      </c>
      <c r="E4970" s="7">
        <v>7.4272519780727506E-2</v>
      </c>
      <c r="G4970" s="7">
        <v>66</v>
      </c>
      <c r="H4970" s="7">
        <v>50</v>
      </c>
      <c r="I4970" s="7">
        <v>0.16001929942683699</v>
      </c>
      <c r="J4970" s="7">
        <v>0.17195895824843399</v>
      </c>
    </row>
    <row r="4971" spans="2:10" x14ac:dyDescent="0.2">
      <c r="B4971" s="7">
        <v>67</v>
      </c>
      <c r="C4971" s="7">
        <v>50</v>
      </c>
      <c r="D4971" s="7">
        <v>2.8595503155482802E-2</v>
      </c>
      <c r="E4971" s="7">
        <v>6.7035563849024996E-2</v>
      </c>
      <c r="G4971" s="7">
        <v>67</v>
      </c>
      <c r="H4971" s="7">
        <v>50</v>
      </c>
      <c r="I4971" s="7">
        <v>2.8582697732126398E-2</v>
      </c>
      <c r="J4971" s="7">
        <v>-9.9219064038715402E-2</v>
      </c>
    </row>
    <row r="4972" spans="2:10" x14ac:dyDescent="0.2">
      <c r="B4972" s="7">
        <v>68</v>
      </c>
      <c r="C4972" s="7">
        <v>50</v>
      </c>
      <c r="D4972" s="7">
        <v>6.9801528101880502E-3</v>
      </c>
      <c r="E4972" s="7">
        <v>-8.5462230425594806E-3</v>
      </c>
      <c r="G4972" s="7">
        <v>68</v>
      </c>
      <c r="H4972" s="7">
        <v>50</v>
      </c>
      <c r="I4972" s="7">
        <v>7.32761919531377E-3</v>
      </c>
      <c r="J4972" s="7">
        <v>0.129795690395129</v>
      </c>
    </row>
    <row r="4973" spans="2:10" x14ac:dyDescent="0.2">
      <c r="B4973" s="7">
        <v>69</v>
      </c>
      <c r="C4973" s="7">
        <v>50</v>
      </c>
      <c r="D4973" s="7">
        <v>-0.19349196111075201</v>
      </c>
      <c r="E4973" s="7">
        <v>-0.189675511433961</v>
      </c>
      <c r="G4973" s="7">
        <v>69</v>
      </c>
      <c r="H4973" s="7">
        <v>50</v>
      </c>
      <c r="I4973" s="7">
        <v>-0.19226636379839199</v>
      </c>
      <c r="J4973" s="7">
        <v>-0.116685577527264</v>
      </c>
    </row>
    <row r="4974" spans="2:10" x14ac:dyDescent="0.2">
      <c r="B4974" s="7">
        <v>70</v>
      </c>
      <c r="C4974" s="7">
        <v>50</v>
      </c>
      <c r="D4974" s="7">
        <v>-0.152858684266517</v>
      </c>
      <c r="E4974" s="7">
        <v>-0.210506263780598</v>
      </c>
      <c r="G4974" s="7">
        <v>70</v>
      </c>
      <c r="H4974" s="7">
        <v>50</v>
      </c>
      <c r="I4974" s="7">
        <v>-0.150697707398388</v>
      </c>
      <c r="J4974" s="7">
        <v>-0.15805243285620699</v>
      </c>
    </row>
    <row r="4975" spans="2:10" x14ac:dyDescent="0.2">
      <c r="B4975" s="7">
        <v>71</v>
      </c>
      <c r="C4975" s="7">
        <v>50</v>
      </c>
      <c r="D4975" s="7">
        <v>5.3833045904063698E-3</v>
      </c>
      <c r="E4975" s="7">
        <v>2.1831971804310499E-2</v>
      </c>
      <c r="G4975" s="7">
        <v>71</v>
      </c>
      <c r="H4975" s="7">
        <v>50</v>
      </c>
      <c r="I4975" s="7">
        <v>5.3473330755426903E-3</v>
      </c>
      <c r="J4975" s="7">
        <v>-1.65130719803805E-2</v>
      </c>
    </row>
    <row r="4976" spans="2:10" x14ac:dyDescent="0.2">
      <c r="B4976" s="7">
        <v>72</v>
      </c>
      <c r="C4976" s="7">
        <v>50</v>
      </c>
      <c r="D4976" s="7">
        <v>-1.99425029963987E-2</v>
      </c>
      <c r="E4976" s="7">
        <v>-1.8001280697216501E-2</v>
      </c>
      <c r="G4976" s="7">
        <v>72</v>
      </c>
      <c r="H4976" s="7">
        <v>50</v>
      </c>
      <c r="I4976" s="7">
        <v>-1.9130645001626E-2</v>
      </c>
      <c r="J4976" s="7">
        <v>-6.1445748607226798E-2</v>
      </c>
    </row>
    <row r="4977" spans="2:10" x14ac:dyDescent="0.2">
      <c r="B4977" s="7">
        <v>73</v>
      </c>
      <c r="C4977" s="7">
        <v>50</v>
      </c>
      <c r="D4977" s="7">
        <v>0.15013178548969799</v>
      </c>
      <c r="E4977" s="7">
        <v>-7.1908108571019404E-3</v>
      </c>
      <c r="G4977" s="7">
        <v>73</v>
      </c>
      <c r="H4977" s="7">
        <v>50</v>
      </c>
      <c r="I4977" s="7">
        <v>0.14877554512560601</v>
      </c>
      <c r="J4977" s="7">
        <v>6.0135262635272503E-2</v>
      </c>
    </row>
    <row r="4978" spans="2:10" x14ac:dyDescent="0.2">
      <c r="B4978" s="7">
        <v>74</v>
      </c>
      <c r="C4978" s="7">
        <v>50</v>
      </c>
      <c r="D4978" s="7">
        <v>1.18761976686805E-2</v>
      </c>
      <c r="E4978" s="7">
        <v>6.8676029887697601E-3</v>
      </c>
      <c r="G4978" s="7">
        <v>74</v>
      </c>
      <c r="H4978" s="7">
        <v>50</v>
      </c>
      <c r="I4978" s="7">
        <v>1.19768763152202E-2</v>
      </c>
      <c r="J4978" s="7">
        <v>5.4816531643808704E-3</v>
      </c>
    </row>
    <row r="4979" spans="2:10" x14ac:dyDescent="0.2">
      <c r="B4979" s="7">
        <v>75</v>
      </c>
      <c r="C4979" s="7">
        <v>50</v>
      </c>
      <c r="D4979" s="7">
        <v>-0.207597300193617</v>
      </c>
      <c r="E4979" s="7">
        <v>-0.15228856959838</v>
      </c>
      <c r="G4979" s="7">
        <v>75</v>
      </c>
      <c r="H4979" s="7">
        <v>50</v>
      </c>
      <c r="I4979" s="7">
        <v>-0.20612803638323399</v>
      </c>
      <c r="J4979" s="7">
        <v>-0.194271487570497</v>
      </c>
    </row>
    <row r="4980" spans="2:10" x14ac:dyDescent="0.2">
      <c r="B4980" s="7">
        <v>76</v>
      </c>
      <c r="C4980" s="7">
        <v>50</v>
      </c>
      <c r="D4980" s="7">
        <v>9.3950998770619507E-2</v>
      </c>
      <c r="E4980" s="7">
        <v>-8.3044481164801495E-2</v>
      </c>
      <c r="G4980" s="7">
        <v>76</v>
      </c>
      <c r="H4980" s="7">
        <v>50</v>
      </c>
      <c r="I4980" s="7">
        <v>9.2737373193058303E-2</v>
      </c>
      <c r="J4980" s="7">
        <v>0.10705726292746399</v>
      </c>
    </row>
    <row r="4981" spans="2:10" x14ac:dyDescent="0.2">
      <c r="B4981" s="7">
        <v>77</v>
      </c>
      <c r="C4981" s="7">
        <v>50</v>
      </c>
      <c r="D4981" s="7">
        <v>-0.120922306860102</v>
      </c>
      <c r="E4981" s="7">
        <v>4.6546413983303801E-2</v>
      </c>
      <c r="G4981" s="7">
        <v>77</v>
      </c>
      <c r="H4981" s="7">
        <v>50</v>
      </c>
      <c r="I4981" s="7">
        <v>-0.120369894459493</v>
      </c>
      <c r="J4981" s="7">
        <v>9.5314238757316302E-2</v>
      </c>
    </row>
    <row r="4982" spans="2:10" x14ac:dyDescent="0.2">
      <c r="B4982" s="7">
        <v>78</v>
      </c>
      <c r="C4982" s="7">
        <v>50</v>
      </c>
      <c r="D4982" s="7">
        <v>0.13944111137197801</v>
      </c>
      <c r="E4982" s="7">
        <v>0.23044234230111901</v>
      </c>
      <c r="G4982" s="7">
        <v>78</v>
      </c>
      <c r="H4982" s="7">
        <v>50</v>
      </c>
      <c r="I4982" s="7">
        <v>0.14062700749398799</v>
      </c>
      <c r="J4982" s="7">
        <v>0.14791587278294199</v>
      </c>
    </row>
    <row r="4983" spans="2:10" x14ac:dyDescent="0.2">
      <c r="B4983" s="7">
        <v>79</v>
      </c>
      <c r="C4983" s="7">
        <v>50</v>
      </c>
      <c r="D4983" s="7">
        <v>-0.10160394634844</v>
      </c>
      <c r="E4983" s="7">
        <v>-7.8932776398076498E-2</v>
      </c>
      <c r="G4983" s="7">
        <v>79</v>
      </c>
      <c r="H4983" s="7">
        <v>50</v>
      </c>
      <c r="I4983" s="7">
        <v>-9.9396388196252503E-2</v>
      </c>
      <c r="J4983" s="7">
        <v>-0.16159386148256999</v>
      </c>
    </row>
    <row r="4984" spans="2:10" x14ac:dyDescent="0.2">
      <c r="B4984" s="7">
        <v>80</v>
      </c>
      <c r="C4984" s="7">
        <v>50</v>
      </c>
      <c r="D4984" s="7">
        <v>4.6438421283294699E-3</v>
      </c>
      <c r="E4984" s="7">
        <v>2.51086560968403E-2</v>
      </c>
      <c r="G4984" s="7">
        <v>80</v>
      </c>
      <c r="H4984" s="7">
        <v>50</v>
      </c>
      <c r="I4984" s="7">
        <v>4.8756799233924397E-3</v>
      </c>
      <c r="J4984" s="7">
        <v>6.0986436750816601E-2</v>
      </c>
    </row>
    <row r="4985" spans="2:10" x14ac:dyDescent="0.2">
      <c r="B4985" s="7">
        <v>81</v>
      </c>
      <c r="C4985" s="7">
        <v>50</v>
      </c>
      <c r="D4985" s="7">
        <v>1.33459133086973E-2</v>
      </c>
      <c r="E4985" s="7">
        <v>9.4782430829738508E-3</v>
      </c>
      <c r="G4985" s="7">
        <v>81</v>
      </c>
      <c r="H4985" s="7">
        <v>50</v>
      </c>
      <c r="I4985" s="7">
        <v>1.3346958364810001E-2</v>
      </c>
      <c r="J4985" s="7">
        <v>-5.4219349964499799E-2</v>
      </c>
    </row>
    <row r="4986" spans="2:10" x14ac:dyDescent="0.2">
      <c r="B4986" s="7">
        <v>82</v>
      </c>
      <c r="C4986" s="7">
        <v>50</v>
      </c>
      <c r="D4986" s="7">
        <v>-3.4576555526287599E-2</v>
      </c>
      <c r="E4986" s="7">
        <v>-1.6316630560112299E-2</v>
      </c>
      <c r="G4986" s="7">
        <v>82</v>
      </c>
      <c r="H4986" s="7">
        <v>50</v>
      </c>
      <c r="I4986" s="7">
        <v>-3.38980034242038E-2</v>
      </c>
      <c r="J4986" s="7">
        <v>-3.7548084053675303E-2</v>
      </c>
    </row>
    <row r="4987" spans="2:10" x14ac:dyDescent="0.2">
      <c r="B4987" s="7">
        <v>83</v>
      </c>
      <c r="C4987" s="7">
        <v>50</v>
      </c>
      <c r="D4987" s="7">
        <v>3.3208257616735203E-2</v>
      </c>
      <c r="E4987" s="7">
        <v>2.9767241787339999E-2</v>
      </c>
      <c r="G4987" s="7">
        <v>83</v>
      </c>
      <c r="H4987" s="7">
        <v>50</v>
      </c>
      <c r="I4987" s="7">
        <v>3.31580544361589E-2</v>
      </c>
      <c r="J4987" s="7">
        <v>0.14870958700016401</v>
      </c>
    </row>
    <row r="4988" spans="2:10" x14ac:dyDescent="0.2">
      <c r="B4988" s="7">
        <v>84</v>
      </c>
      <c r="C4988" s="7">
        <v>50</v>
      </c>
      <c r="D4988" s="7">
        <v>8.0941717240049699E-2</v>
      </c>
      <c r="E4988" s="7">
        <v>-3.31430794681431E-3</v>
      </c>
      <c r="G4988" s="7">
        <v>84</v>
      </c>
      <c r="H4988" s="7">
        <v>50</v>
      </c>
      <c r="I4988" s="7">
        <v>8.0232748753049393E-2</v>
      </c>
      <c r="J4988" s="7">
        <v>4.4237295303702198E-2</v>
      </c>
    </row>
    <row r="4989" spans="2:10" x14ac:dyDescent="0.2">
      <c r="B4989" s="7">
        <v>85</v>
      </c>
      <c r="C4989" s="7">
        <v>50</v>
      </c>
      <c r="D4989" s="7">
        <v>8.1923630204059406E-2</v>
      </c>
      <c r="E4989" s="7">
        <v>5.4880176677002603E-2</v>
      </c>
      <c r="G4989" s="7">
        <v>85</v>
      </c>
      <c r="H4989" s="7">
        <v>50</v>
      </c>
      <c r="I4989" s="7">
        <v>8.1696158163127905E-2</v>
      </c>
      <c r="J4989" s="7">
        <v>0.16214261328866</v>
      </c>
    </row>
    <row r="4990" spans="2:10" x14ac:dyDescent="0.2">
      <c r="B4990" s="7">
        <v>86</v>
      </c>
      <c r="C4990" s="7">
        <v>50</v>
      </c>
      <c r="D4990" s="7">
        <v>1.69152901818546E-2</v>
      </c>
      <c r="E4990" s="7">
        <v>4.1276114488338699E-2</v>
      </c>
      <c r="G4990" s="7">
        <v>86</v>
      </c>
      <c r="H4990" s="7">
        <v>50</v>
      </c>
      <c r="I4990" s="7">
        <v>1.71237423141068E-2</v>
      </c>
      <c r="J4990" s="7">
        <v>0.15565894299751001</v>
      </c>
    </row>
    <row r="4991" spans="2:10" x14ac:dyDescent="0.2">
      <c r="B4991" s="7">
        <v>87</v>
      </c>
      <c r="C4991" s="7">
        <v>50</v>
      </c>
      <c r="D4991" s="7">
        <v>2.71332216944042E-2</v>
      </c>
      <c r="E4991" s="7">
        <v>-0.109419573878379</v>
      </c>
      <c r="G4991" s="7">
        <v>87</v>
      </c>
      <c r="H4991" s="7">
        <v>50</v>
      </c>
      <c r="I4991" s="7">
        <v>2.7083939617474701E-2</v>
      </c>
      <c r="J4991" s="7">
        <v>7.0082434442598499E-2</v>
      </c>
    </row>
    <row r="4992" spans="2:10" x14ac:dyDescent="0.2">
      <c r="B4992" s="7">
        <v>88</v>
      </c>
      <c r="C4992" s="7">
        <v>50</v>
      </c>
      <c r="D4992" s="7">
        <v>6.0996620795402003E-2</v>
      </c>
      <c r="E4992" s="7">
        <v>-3.9014088037299999E-2</v>
      </c>
      <c r="G4992" s="7">
        <v>88</v>
      </c>
      <c r="H4992" s="7">
        <v>50</v>
      </c>
      <c r="I4992" s="7">
        <v>6.0709281212954401E-2</v>
      </c>
      <c r="J4992" s="7">
        <v>-8.8370569929210802E-2</v>
      </c>
    </row>
    <row r="4993" spans="2:10" x14ac:dyDescent="0.2">
      <c r="B4993" s="7">
        <v>89</v>
      </c>
      <c r="C4993" s="7">
        <v>50</v>
      </c>
      <c r="D4993" s="7">
        <v>-0.114355613405419</v>
      </c>
      <c r="E4993" s="7">
        <v>1.7289447713379098E-2</v>
      </c>
      <c r="G4993" s="7">
        <v>89</v>
      </c>
      <c r="H4993" s="7">
        <v>50</v>
      </c>
      <c r="I4993" s="7">
        <v>-0.11258858401392199</v>
      </c>
      <c r="J4993" s="7">
        <v>3.5237576407297397E-2</v>
      </c>
    </row>
    <row r="4994" spans="2:10" x14ac:dyDescent="0.2">
      <c r="B4994" s="7">
        <v>90</v>
      </c>
      <c r="C4994" s="7">
        <v>50</v>
      </c>
      <c r="D4994" s="7">
        <v>0.12885824941195001</v>
      </c>
      <c r="E4994" s="7">
        <v>2.2409714907247701E-2</v>
      </c>
      <c r="G4994" s="7">
        <v>90</v>
      </c>
      <c r="H4994" s="7">
        <v>50</v>
      </c>
      <c r="I4994" s="7">
        <v>0.12758325579400401</v>
      </c>
      <c r="J4994" s="7">
        <v>4.9893533520922503E-2</v>
      </c>
    </row>
    <row r="4995" spans="2:10" x14ac:dyDescent="0.2">
      <c r="B4995" s="7">
        <v>91</v>
      </c>
      <c r="C4995" s="7">
        <v>50</v>
      </c>
      <c r="D4995" s="7">
        <v>4.8003995203140797E-2</v>
      </c>
      <c r="E4995" s="7">
        <v>-2.97809849216026E-2</v>
      </c>
      <c r="G4995" s="7">
        <v>91</v>
      </c>
      <c r="H4995" s="7">
        <v>50</v>
      </c>
      <c r="I4995" s="7">
        <v>4.77124333372956E-2</v>
      </c>
      <c r="J4995" s="7">
        <v>-2.0031407352619501E-2</v>
      </c>
    </row>
    <row r="4996" spans="2:10" x14ac:dyDescent="0.2">
      <c r="B4996" s="7">
        <v>92</v>
      </c>
      <c r="C4996" s="7">
        <v>50</v>
      </c>
      <c r="D4996" s="7">
        <v>3.69455910021479E-2</v>
      </c>
      <c r="E4996" s="7">
        <v>7.2746029099436199E-2</v>
      </c>
      <c r="G4996" s="7">
        <v>92</v>
      </c>
      <c r="H4996" s="7">
        <v>50</v>
      </c>
      <c r="I4996" s="7">
        <v>3.6828287695442399E-2</v>
      </c>
      <c r="J4996" s="7">
        <v>7.1905216260885793E-2</v>
      </c>
    </row>
    <row r="4997" spans="2:10" x14ac:dyDescent="0.2">
      <c r="B4997" s="7">
        <v>93</v>
      </c>
      <c r="C4997" s="7">
        <v>50</v>
      </c>
      <c r="D4997" s="7">
        <v>0.17762944477147699</v>
      </c>
      <c r="E4997" s="7">
        <v>0.229830265445441</v>
      </c>
      <c r="G4997" s="7">
        <v>93</v>
      </c>
      <c r="H4997" s="7">
        <v>50</v>
      </c>
      <c r="I4997" s="7">
        <v>0.17664537455558699</v>
      </c>
      <c r="J4997" s="7">
        <v>0.21850648638244699</v>
      </c>
    </row>
    <row r="4998" spans="2:10" x14ac:dyDescent="0.2">
      <c r="B4998" s="7">
        <v>94</v>
      </c>
      <c r="C4998" s="7">
        <v>50</v>
      </c>
      <c r="D4998" s="7">
        <v>3.06063370652137E-2</v>
      </c>
      <c r="E4998" s="7">
        <v>5.9722470033353403E-2</v>
      </c>
      <c r="G4998" s="7">
        <v>94</v>
      </c>
      <c r="H4998" s="7">
        <v>50</v>
      </c>
      <c r="I4998" s="7">
        <v>3.0644140514622699E-2</v>
      </c>
      <c r="J4998" s="7">
        <v>2.8883769401236499E-2</v>
      </c>
    </row>
    <row r="4999" spans="2:10" x14ac:dyDescent="0.2">
      <c r="B4999" s="7">
        <v>95</v>
      </c>
      <c r="C4999" s="7">
        <v>50</v>
      </c>
      <c r="D4999" s="7">
        <v>-1.4931458555546199E-2</v>
      </c>
      <c r="E4999" s="7">
        <v>-9.6976256376923003E-2</v>
      </c>
      <c r="G4999" s="7">
        <v>95</v>
      </c>
      <c r="H4999" s="7">
        <v>50</v>
      </c>
      <c r="I4999" s="7">
        <v>-1.48425391809752E-2</v>
      </c>
      <c r="J4999" s="7">
        <v>3.54518090413425E-2</v>
      </c>
    </row>
    <row r="5000" spans="2:10" x14ac:dyDescent="0.2">
      <c r="B5000" s="7">
        <v>96</v>
      </c>
      <c r="C5000" s="7">
        <v>50</v>
      </c>
      <c r="D5000" s="7">
        <v>9.6787494065733205E-3</v>
      </c>
      <c r="E5000" s="7">
        <v>-0.14078705546262801</v>
      </c>
      <c r="G5000" s="7">
        <v>96</v>
      </c>
      <c r="H5000" s="7">
        <v>50</v>
      </c>
      <c r="I5000" s="7">
        <v>9.9004680093042197E-3</v>
      </c>
      <c r="J5000" s="7">
        <v>8.0693111603373797E-3</v>
      </c>
    </row>
    <row r="5001" spans="2:10" x14ac:dyDescent="0.2">
      <c r="B5001" s="7">
        <v>97</v>
      </c>
      <c r="C5001" s="7">
        <v>50</v>
      </c>
      <c r="D5001" s="7">
        <v>-5.9802103763040302E-3</v>
      </c>
      <c r="E5001" s="7">
        <v>7.2971575129532297E-3</v>
      </c>
      <c r="G5001" s="7">
        <v>97</v>
      </c>
      <c r="H5001" s="7">
        <v>50</v>
      </c>
      <c r="I5001" s="7">
        <v>-5.7919155009606999E-3</v>
      </c>
      <c r="J5001" s="7">
        <v>4.9419344880449897E-2</v>
      </c>
    </row>
    <row r="5002" spans="2:10" x14ac:dyDescent="0.2">
      <c r="B5002" s="7">
        <v>98</v>
      </c>
      <c r="C5002" s="7">
        <v>50</v>
      </c>
      <c r="D5002" s="7">
        <v>0.14061439380610699</v>
      </c>
      <c r="E5002" s="7">
        <v>1.9105721725548402E-2</v>
      </c>
      <c r="G5002" s="7">
        <v>98</v>
      </c>
      <c r="H5002" s="7">
        <v>50</v>
      </c>
      <c r="I5002" s="7">
        <v>0.14115230710568</v>
      </c>
      <c r="J5002" s="7">
        <v>0.104692871616043</v>
      </c>
    </row>
    <row r="5003" spans="2:10" x14ac:dyDescent="0.2">
      <c r="B5003" s="7">
        <v>99</v>
      </c>
      <c r="C5003" s="7">
        <v>50</v>
      </c>
      <c r="D5003" s="7">
        <v>6.6002498936620996E-2</v>
      </c>
      <c r="E5003" s="7">
        <v>-6.6887376608637097E-2</v>
      </c>
      <c r="G5003" s="7">
        <v>99</v>
      </c>
      <c r="H5003" s="7">
        <v>50</v>
      </c>
      <c r="I5003" s="7">
        <v>6.5747063073301207E-2</v>
      </c>
      <c r="J5003" s="7">
        <v>2.0170886101237101E-2</v>
      </c>
    </row>
    <row r="5004" spans="2:10" x14ac:dyDescent="0.2">
      <c r="B5004" s="7">
        <v>100</v>
      </c>
      <c r="C5004" s="7">
        <v>50</v>
      </c>
      <c r="D5004" s="7">
        <v>-1.10881260980875E-2</v>
      </c>
      <c r="E5004" s="7">
        <v>-5.4614391981035099E-2</v>
      </c>
      <c r="G5004" s="7">
        <v>100</v>
      </c>
      <c r="H5004" s="7">
        <v>50</v>
      </c>
      <c r="I5004" s="7">
        <v>-1.0695982889354E-2</v>
      </c>
      <c r="J5004" s="7">
        <v>9.0552190928546494E-2</v>
      </c>
    </row>
    <row r="5005" spans="2:10" x14ac:dyDescent="0.2">
      <c r="B5005" s="7">
        <v>1</v>
      </c>
      <c r="C5005" s="7">
        <v>51</v>
      </c>
      <c r="D5005" s="7">
        <v>-0.20774122411059701</v>
      </c>
      <c r="E5005" s="7">
        <v>-0.14515483372478899</v>
      </c>
      <c r="G5005" s="7">
        <v>1</v>
      </c>
      <c r="H5005" s="7">
        <v>51</v>
      </c>
      <c r="I5005" s="7">
        <v>-0.20643665641487799</v>
      </c>
      <c r="J5005" s="7">
        <v>-0.24571407363249001</v>
      </c>
    </row>
    <row r="5006" spans="2:10" x14ac:dyDescent="0.2">
      <c r="B5006" s="7">
        <v>2</v>
      </c>
      <c r="C5006" s="7">
        <v>51</v>
      </c>
      <c r="D5006" s="7">
        <v>6.6994934723556596E-2</v>
      </c>
      <c r="E5006" s="7">
        <v>3.1190609563910999E-2</v>
      </c>
      <c r="G5006" s="7">
        <v>2</v>
      </c>
      <c r="H5006" s="7">
        <v>51</v>
      </c>
      <c r="I5006" s="7">
        <v>6.6192286434286998E-2</v>
      </c>
      <c r="J5006" s="7">
        <v>3.9427787509183103E-3</v>
      </c>
    </row>
    <row r="5007" spans="2:10" x14ac:dyDescent="0.2">
      <c r="B5007" s="7">
        <v>3</v>
      </c>
      <c r="C5007" s="7">
        <v>51</v>
      </c>
      <c r="D5007" s="7">
        <v>-0.22654255684175001</v>
      </c>
      <c r="E5007" s="7">
        <v>-0.17701482692104001</v>
      </c>
      <c r="G5007" s="7">
        <v>3</v>
      </c>
      <c r="H5007" s="7">
        <v>51</v>
      </c>
      <c r="I5007" s="7">
        <v>-0.22271162631189201</v>
      </c>
      <c r="J5007" s="7">
        <v>-0.118141201492906</v>
      </c>
    </row>
    <row r="5008" spans="2:10" x14ac:dyDescent="0.2">
      <c r="B5008" s="7">
        <v>4</v>
      </c>
      <c r="C5008" s="7">
        <v>51</v>
      </c>
      <c r="D5008" s="7">
        <v>-8.4605271221858999E-2</v>
      </c>
      <c r="E5008" s="7">
        <v>5.5466055495523699E-2</v>
      </c>
      <c r="G5008" s="7">
        <v>4</v>
      </c>
      <c r="H5008" s="7">
        <v>51</v>
      </c>
      <c r="I5008" s="7">
        <v>-8.3282579002460694E-2</v>
      </c>
      <c r="J5008" s="7">
        <v>-5.1085970687703201E-2</v>
      </c>
    </row>
    <row r="5009" spans="2:10" x14ac:dyDescent="0.2">
      <c r="B5009" s="7">
        <v>5</v>
      </c>
      <c r="C5009" s="7">
        <v>51</v>
      </c>
      <c r="D5009" s="7">
        <v>2.7712751538606601E-2</v>
      </c>
      <c r="E5009" s="7">
        <v>-1.0923162459253199E-3</v>
      </c>
      <c r="G5009" s="7">
        <v>5</v>
      </c>
      <c r="H5009" s="7">
        <v>51</v>
      </c>
      <c r="I5009" s="7">
        <v>2.77285128393654E-2</v>
      </c>
      <c r="J5009" s="7">
        <v>1.70698319438323E-3</v>
      </c>
    </row>
    <row r="5010" spans="2:10" x14ac:dyDescent="0.2">
      <c r="B5010" s="7">
        <v>6</v>
      </c>
      <c r="C5010" s="7">
        <v>51</v>
      </c>
      <c r="D5010" s="7">
        <v>-0.145527446663339</v>
      </c>
      <c r="E5010" s="7">
        <v>-0.17610875554657601</v>
      </c>
      <c r="G5010" s="7">
        <v>6</v>
      </c>
      <c r="H5010" s="7">
        <v>51</v>
      </c>
      <c r="I5010" s="7">
        <v>-0.14222947178053</v>
      </c>
      <c r="J5010" s="7">
        <v>-0.134959410139325</v>
      </c>
    </row>
    <row r="5011" spans="2:10" x14ac:dyDescent="0.2">
      <c r="B5011" s="7">
        <v>7</v>
      </c>
      <c r="C5011" s="7">
        <v>51</v>
      </c>
      <c r="D5011" s="7">
        <v>4.44124234489447E-2</v>
      </c>
      <c r="E5011" s="7">
        <v>6.5971123344224794E-2</v>
      </c>
      <c r="G5011" s="7">
        <v>7</v>
      </c>
      <c r="H5011" s="7">
        <v>51</v>
      </c>
      <c r="I5011" s="7">
        <v>4.3959063145560903E-2</v>
      </c>
      <c r="J5011" s="7">
        <v>3.5150585500332503E-2</v>
      </c>
    </row>
    <row r="5012" spans="2:10" x14ac:dyDescent="0.2">
      <c r="B5012" s="7">
        <v>8</v>
      </c>
      <c r="C5012" s="7">
        <v>51</v>
      </c>
      <c r="D5012" s="7">
        <v>-1.89489663561551E-2</v>
      </c>
      <c r="E5012" s="7">
        <v>0.218814341969852</v>
      </c>
      <c r="G5012" s="7">
        <v>8</v>
      </c>
      <c r="H5012" s="7">
        <v>51</v>
      </c>
      <c r="I5012" s="7">
        <v>-1.8442770255546699E-2</v>
      </c>
      <c r="J5012" s="7">
        <v>9.8710683903294502E-2</v>
      </c>
    </row>
    <row r="5013" spans="2:10" x14ac:dyDescent="0.2">
      <c r="B5013" s="7">
        <v>9</v>
      </c>
      <c r="C5013" s="7">
        <v>51</v>
      </c>
      <c r="D5013" s="7">
        <v>-0.21905326707238401</v>
      </c>
      <c r="E5013" s="7">
        <v>-0.156803646354813</v>
      </c>
      <c r="G5013" s="7">
        <v>9</v>
      </c>
      <c r="H5013" s="7">
        <v>51</v>
      </c>
      <c r="I5013" s="7">
        <v>-0.21126594156460701</v>
      </c>
      <c r="J5013" s="7">
        <v>-0.18373495487958999</v>
      </c>
    </row>
    <row r="5014" spans="2:10" x14ac:dyDescent="0.2">
      <c r="B5014" s="7">
        <v>10</v>
      </c>
      <c r="C5014" s="7">
        <v>51</v>
      </c>
      <c r="D5014" s="7">
        <v>-2.88250979177587E-2</v>
      </c>
      <c r="E5014" s="7">
        <v>-4.7832818921271801E-2</v>
      </c>
      <c r="G5014" s="7">
        <v>10</v>
      </c>
      <c r="H5014" s="7">
        <v>51</v>
      </c>
      <c r="I5014" s="7">
        <v>-2.8366263829512999E-2</v>
      </c>
      <c r="J5014" s="7">
        <v>-3.8385305248103997E-2</v>
      </c>
    </row>
    <row r="5015" spans="2:10" x14ac:dyDescent="0.2">
      <c r="B5015" s="7">
        <v>11</v>
      </c>
      <c r="C5015" s="7">
        <v>51</v>
      </c>
      <c r="D5015" s="7">
        <v>-6.9344165181057293E-2</v>
      </c>
      <c r="E5015" s="7">
        <v>3.0311962267655101E-2</v>
      </c>
      <c r="G5015" s="7">
        <v>11</v>
      </c>
      <c r="H5015" s="7">
        <v>51</v>
      </c>
      <c r="I5015" s="7">
        <v>-6.8131376979492203E-2</v>
      </c>
      <c r="J5015" s="7">
        <v>2.5450227336138598E-2</v>
      </c>
    </row>
    <row r="5016" spans="2:10" x14ac:dyDescent="0.2">
      <c r="B5016" s="7">
        <v>12</v>
      </c>
      <c r="C5016" s="7">
        <v>51</v>
      </c>
      <c r="D5016" s="7">
        <v>0.33187730435283702</v>
      </c>
      <c r="E5016" s="7">
        <v>0.46116556100294298</v>
      </c>
      <c r="G5016" s="7">
        <v>12</v>
      </c>
      <c r="H5016" s="7">
        <v>51</v>
      </c>
      <c r="I5016" s="7">
        <v>0.333216271778847</v>
      </c>
      <c r="J5016" s="7">
        <v>0.36200564593225998</v>
      </c>
    </row>
    <row r="5017" spans="2:10" x14ac:dyDescent="0.2">
      <c r="B5017" s="7">
        <v>13</v>
      </c>
      <c r="C5017" s="7">
        <v>51</v>
      </c>
      <c r="D5017" s="7">
        <v>-0.12470679814560801</v>
      </c>
      <c r="E5017" s="7">
        <v>6.3039940887993098E-2</v>
      </c>
      <c r="G5017" s="7">
        <v>13</v>
      </c>
      <c r="H5017" s="7">
        <v>51</v>
      </c>
      <c r="I5017" s="7">
        <v>-0.121443285594257</v>
      </c>
      <c r="J5017" s="7">
        <v>-0.119582594014291</v>
      </c>
    </row>
    <row r="5018" spans="2:10" x14ac:dyDescent="0.2">
      <c r="B5018" s="7">
        <v>14</v>
      </c>
      <c r="C5018" s="7">
        <v>51</v>
      </c>
      <c r="D5018" s="7">
        <v>-7.7556895624852004E-2</v>
      </c>
      <c r="E5018" s="7">
        <v>-0.158447756009368</v>
      </c>
      <c r="G5018" s="7">
        <v>14</v>
      </c>
      <c r="H5018" s="7">
        <v>51</v>
      </c>
      <c r="I5018" s="7">
        <v>-7.6510394289630995E-2</v>
      </c>
      <c r="J5018" s="7">
        <v>-0.152240583759921</v>
      </c>
    </row>
    <row r="5019" spans="2:10" x14ac:dyDescent="0.2">
      <c r="B5019" s="7">
        <v>15</v>
      </c>
      <c r="C5019" s="7">
        <v>51</v>
      </c>
      <c r="D5019" s="7">
        <v>0.23038268727736799</v>
      </c>
      <c r="E5019" s="7">
        <v>0.30200785959500098</v>
      </c>
      <c r="G5019" s="7">
        <v>15</v>
      </c>
      <c r="H5019" s="7">
        <v>51</v>
      </c>
      <c r="I5019" s="7">
        <v>0.230446798997828</v>
      </c>
      <c r="J5019" s="7">
        <v>0.185977703889742</v>
      </c>
    </row>
    <row r="5020" spans="2:10" x14ac:dyDescent="0.2">
      <c r="B5020" s="7">
        <v>16</v>
      </c>
      <c r="C5020" s="7">
        <v>51</v>
      </c>
      <c r="D5020" s="7">
        <v>2.04606319703542E-2</v>
      </c>
      <c r="E5020" s="7">
        <v>0.13664171615607501</v>
      </c>
      <c r="G5020" s="7">
        <v>16</v>
      </c>
      <c r="H5020" s="7">
        <v>51</v>
      </c>
      <c r="I5020" s="7">
        <v>2.0302543446441699E-2</v>
      </c>
      <c r="J5020" s="7">
        <v>2.7419336693341699E-2</v>
      </c>
    </row>
    <row r="5021" spans="2:10" x14ac:dyDescent="0.2">
      <c r="B5021" s="7">
        <v>17</v>
      </c>
      <c r="C5021" s="7">
        <v>51</v>
      </c>
      <c r="D5021" s="7">
        <v>-8.2077119930033901E-2</v>
      </c>
      <c r="E5021" s="7">
        <v>-6.5414330711641697E-2</v>
      </c>
      <c r="G5021" s="7">
        <v>17</v>
      </c>
      <c r="H5021" s="7">
        <v>51</v>
      </c>
      <c r="I5021" s="7">
        <v>-8.0267019356352207E-2</v>
      </c>
      <c r="J5021" s="7">
        <v>-7.5217871082001495E-2</v>
      </c>
    </row>
    <row r="5022" spans="2:10" x14ac:dyDescent="0.2">
      <c r="B5022" s="7">
        <v>18</v>
      </c>
      <c r="C5022" s="7">
        <v>51</v>
      </c>
      <c r="D5022" s="7">
        <v>-8.4911472616049401E-3</v>
      </c>
      <c r="E5022" s="7">
        <v>7.1572331844885498E-2</v>
      </c>
      <c r="G5022" s="7">
        <v>18</v>
      </c>
      <c r="H5022" s="7">
        <v>51</v>
      </c>
      <c r="I5022" s="7">
        <v>-9.4556043026781094E-3</v>
      </c>
      <c r="J5022" s="7">
        <v>2.1518620021861799E-2</v>
      </c>
    </row>
    <row r="5023" spans="2:10" x14ac:dyDescent="0.2">
      <c r="B5023" s="7">
        <v>19</v>
      </c>
      <c r="C5023" s="7">
        <v>51</v>
      </c>
      <c r="D5023" s="7">
        <v>5.7998724841235499E-2</v>
      </c>
      <c r="E5023" s="7">
        <v>-4.8855366021696198E-2</v>
      </c>
      <c r="G5023" s="7">
        <v>19</v>
      </c>
      <c r="H5023" s="7">
        <v>51</v>
      </c>
      <c r="I5023" s="7">
        <v>5.7762131876472701E-2</v>
      </c>
      <c r="J5023" s="7">
        <v>-4.4936928044009498E-2</v>
      </c>
    </row>
    <row r="5024" spans="2:10" x14ac:dyDescent="0.2">
      <c r="B5024" s="7">
        <v>20</v>
      </c>
      <c r="C5024" s="7">
        <v>51</v>
      </c>
      <c r="D5024" s="7">
        <v>-0.17551044480269301</v>
      </c>
      <c r="E5024" s="7">
        <v>4.9974939720122798E-2</v>
      </c>
      <c r="G5024" s="7">
        <v>20</v>
      </c>
      <c r="H5024" s="7">
        <v>51</v>
      </c>
      <c r="I5024" s="7">
        <v>-0.17623630981878299</v>
      </c>
      <c r="J5024" s="7">
        <v>-0.104911688067407</v>
      </c>
    </row>
    <row r="5025" spans="2:10" x14ac:dyDescent="0.2">
      <c r="B5025" s="7">
        <v>21</v>
      </c>
      <c r="C5025" s="7">
        <v>51</v>
      </c>
      <c r="D5025" s="7">
        <v>-0.123933852526719</v>
      </c>
      <c r="E5025" s="7">
        <v>-4.28327407201579E-2</v>
      </c>
      <c r="G5025" s="7">
        <v>21</v>
      </c>
      <c r="H5025" s="7">
        <v>51</v>
      </c>
      <c r="I5025" s="7">
        <v>-0.120244216204881</v>
      </c>
      <c r="J5025" s="7">
        <v>2.5821760725541799E-2</v>
      </c>
    </row>
    <row r="5026" spans="2:10" x14ac:dyDescent="0.2">
      <c r="B5026" s="7">
        <v>22</v>
      </c>
      <c r="C5026" s="7">
        <v>51</v>
      </c>
      <c r="D5026" s="7">
        <v>1.0836219116546499E-2</v>
      </c>
      <c r="E5026" s="7">
        <v>0.123558130753429</v>
      </c>
      <c r="G5026" s="7">
        <v>22</v>
      </c>
      <c r="H5026" s="7">
        <v>51</v>
      </c>
      <c r="I5026" s="7">
        <v>1.0989078927538601E-2</v>
      </c>
      <c r="J5026" s="7">
        <v>1.6744516846031801E-2</v>
      </c>
    </row>
    <row r="5027" spans="2:10" x14ac:dyDescent="0.2">
      <c r="B5027" s="7">
        <v>23</v>
      </c>
      <c r="C5027" s="7">
        <v>51</v>
      </c>
      <c r="D5027" s="7">
        <v>-3.50787332085307E-2</v>
      </c>
      <c r="E5027" s="7">
        <v>2.3090885454506001E-2</v>
      </c>
      <c r="G5027" s="7">
        <v>23</v>
      </c>
      <c r="H5027" s="7">
        <v>51</v>
      </c>
      <c r="I5027" s="7">
        <v>-3.3659498011253702E-2</v>
      </c>
      <c r="J5027" s="7">
        <v>-5.8756157878441698E-2</v>
      </c>
    </row>
    <row r="5028" spans="2:10" x14ac:dyDescent="0.2">
      <c r="B5028" s="7">
        <v>24</v>
      </c>
      <c r="C5028" s="7">
        <v>51</v>
      </c>
      <c r="D5028" s="7">
        <v>-6.6169431021058295E-2</v>
      </c>
      <c r="E5028" s="7">
        <v>-8.9863289851224201E-2</v>
      </c>
      <c r="G5028" s="7">
        <v>24</v>
      </c>
      <c r="H5028" s="7">
        <v>51</v>
      </c>
      <c r="I5028" s="7">
        <v>-6.7334392897983306E-2</v>
      </c>
      <c r="J5028" s="7">
        <v>-2.4364417946875602E-2</v>
      </c>
    </row>
    <row r="5029" spans="2:10" x14ac:dyDescent="0.2">
      <c r="B5029" s="7">
        <v>25</v>
      </c>
      <c r="C5029" s="7">
        <v>51</v>
      </c>
      <c r="D5029" s="7">
        <v>0.162234960706195</v>
      </c>
      <c r="E5029" s="7">
        <v>0.114029764784032</v>
      </c>
      <c r="G5029" s="7">
        <v>25</v>
      </c>
      <c r="H5029" s="7">
        <v>51</v>
      </c>
      <c r="I5029" s="7">
        <v>0.162053038145126</v>
      </c>
      <c r="J5029" s="7">
        <v>0.15187119455091599</v>
      </c>
    </row>
    <row r="5030" spans="2:10" x14ac:dyDescent="0.2">
      <c r="B5030" s="7">
        <v>26</v>
      </c>
      <c r="C5030" s="7">
        <v>51</v>
      </c>
      <c r="D5030" s="7">
        <v>-0.12132392998866599</v>
      </c>
      <c r="E5030" s="7">
        <v>-1.8585283474225299E-2</v>
      </c>
      <c r="G5030" s="7">
        <v>26</v>
      </c>
      <c r="H5030" s="7">
        <v>51</v>
      </c>
      <c r="I5030" s="7">
        <v>-0.117644263460916</v>
      </c>
      <c r="J5030" s="7">
        <v>-3.1765323286020199E-2</v>
      </c>
    </row>
    <row r="5031" spans="2:10" x14ac:dyDescent="0.2">
      <c r="B5031" s="7">
        <v>27</v>
      </c>
      <c r="C5031" s="7">
        <v>51</v>
      </c>
      <c r="D5031" s="7">
        <v>4.0110821338791097E-2</v>
      </c>
      <c r="E5031" s="7">
        <v>0.12941753091039099</v>
      </c>
      <c r="G5031" s="7">
        <v>27</v>
      </c>
      <c r="H5031" s="7">
        <v>51</v>
      </c>
      <c r="I5031" s="7">
        <v>3.9828777998971901E-2</v>
      </c>
      <c r="J5031" s="7">
        <v>4.8704696994400699E-2</v>
      </c>
    </row>
    <row r="5032" spans="2:10" x14ac:dyDescent="0.2">
      <c r="B5032" s="7">
        <v>28</v>
      </c>
      <c r="C5032" s="7">
        <v>51</v>
      </c>
      <c r="D5032" s="7">
        <v>-9.7275123201644206E-2</v>
      </c>
      <c r="E5032" s="7">
        <v>-8.7705397219419706E-3</v>
      </c>
      <c r="G5032" s="7">
        <v>28</v>
      </c>
      <c r="H5032" s="7">
        <v>51</v>
      </c>
      <c r="I5032" s="7">
        <v>-9.4384919584985696E-2</v>
      </c>
      <c r="J5032" s="7">
        <v>-0.18773967370632499</v>
      </c>
    </row>
    <row r="5033" spans="2:10" x14ac:dyDescent="0.2">
      <c r="B5033" s="7">
        <v>29</v>
      </c>
      <c r="C5033" s="7">
        <v>51</v>
      </c>
      <c r="D5033" s="7">
        <v>2.6779459401495799E-3</v>
      </c>
      <c r="E5033" s="7">
        <v>1.4764129342888E-2</v>
      </c>
      <c r="G5033" s="7">
        <v>29</v>
      </c>
      <c r="H5033" s="7">
        <v>51</v>
      </c>
      <c r="I5033" s="7">
        <v>3.1374308555847099E-3</v>
      </c>
      <c r="J5033" s="7">
        <v>6.6553815207155906E-2</v>
      </c>
    </row>
    <row r="5034" spans="2:10" x14ac:dyDescent="0.2">
      <c r="B5034" s="7">
        <v>30</v>
      </c>
      <c r="C5034" s="7">
        <v>51</v>
      </c>
      <c r="D5034" s="7">
        <v>-1.14081805036417E-2</v>
      </c>
      <c r="E5034" s="7">
        <v>9.1376981939792004E-2</v>
      </c>
      <c r="G5034" s="7">
        <v>30</v>
      </c>
      <c r="H5034" s="7">
        <v>51</v>
      </c>
      <c r="I5034" s="7">
        <v>-1.16847583981663E-2</v>
      </c>
      <c r="J5034" s="7">
        <v>0.11045774414885499</v>
      </c>
    </row>
    <row r="5035" spans="2:10" x14ac:dyDescent="0.2">
      <c r="B5035" s="7">
        <v>31</v>
      </c>
      <c r="C5035" s="7">
        <v>51</v>
      </c>
      <c r="D5035" s="7">
        <v>0.122483061730708</v>
      </c>
      <c r="E5035" s="7">
        <v>0.18648465116890101</v>
      </c>
      <c r="G5035" s="7">
        <v>31</v>
      </c>
      <c r="H5035" s="7">
        <v>51</v>
      </c>
      <c r="I5035" s="7">
        <v>0.122393433686889</v>
      </c>
      <c r="J5035" s="7">
        <v>3.3576794530567602E-3</v>
      </c>
    </row>
    <row r="5036" spans="2:10" x14ac:dyDescent="0.2">
      <c r="B5036" s="7">
        <v>32</v>
      </c>
      <c r="C5036" s="7">
        <v>51</v>
      </c>
      <c r="D5036" s="7">
        <v>2.1222835607158399E-2</v>
      </c>
      <c r="E5036" s="7">
        <v>1.7543731359854299E-2</v>
      </c>
      <c r="G5036" s="7">
        <v>32</v>
      </c>
      <c r="H5036" s="7">
        <v>51</v>
      </c>
      <c r="I5036" s="7">
        <v>2.1316193035078299E-2</v>
      </c>
      <c r="J5036" s="13">
        <v>-6.5759532231979306E-5</v>
      </c>
    </row>
    <row r="5037" spans="2:10" x14ac:dyDescent="0.2">
      <c r="B5037" s="7">
        <v>33</v>
      </c>
      <c r="C5037" s="7">
        <v>51</v>
      </c>
      <c r="D5037" s="7">
        <v>-5.02963172815507E-2</v>
      </c>
      <c r="E5037" s="7">
        <v>3.1339574039808603E-2</v>
      </c>
      <c r="G5037" s="7">
        <v>33</v>
      </c>
      <c r="H5037" s="7">
        <v>51</v>
      </c>
      <c r="I5037" s="7">
        <v>-4.7409702788540301E-2</v>
      </c>
      <c r="J5037" s="7">
        <v>9.2700435287538199E-2</v>
      </c>
    </row>
    <row r="5038" spans="2:10" x14ac:dyDescent="0.2">
      <c r="B5038" s="7">
        <v>34</v>
      </c>
      <c r="C5038" s="7">
        <v>51</v>
      </c>
      <c r="D5038" s="7">
        <v>-6.2249277034691604E-3</v>
      </c>
      <c r="E5038" s="7">
        <v>2.89421434341843E-2</v>
      </c>
      <c r="G5038" s="7">
        <v>34</v>
      </c>
      <c r="H5038" s="7">
        <v>51</v>
      </c>
      <c r="I5038" s="7">
        <v>-5.92167981742264E-3</v>
      </c>
      <c r="J5038" s="7">
        <v>-7.3063694987167693E-2</v>
      </c>
    </row>
    <row r="5039" spans="2:10" x14ac:dyDescent="0.2">
      <c r="B5039" s="7">
        <v>35</v>
      </c>
      <c r="C5039" s="7">
        <v>51</v>
      </c>
      <c r="D5039" s="7">
        <v>9.5344202154562296E-2</v>
      </c>
      <c r="E5039" s="7">
        <v>2.1998715228479099E-2</v>
      </c>
      <c r="G5039" s="7">
        <v>35</v>
      </c>
      <c r="H5039" s="7">
        <v>51</v>
      </c>
      <c r="I5039" s="7">
        <v>9.5797244272805698E-2</v>
      </c>
      <c r="J5039" s="7">
        <v>8.3299099934649207E-2</v>
      </c>
    </row>
    <row r="5040" spans="2:10" x14ac:dyDescent="0.2">
      <c r="B5040" s="7">
        <v>36</v>
      </c>
      <c r="C5040" s="7">
        <v>51</v>
      </c>
      <c r="D5040" s="7">
        <v>-0.13973652330772601</v>
      </c>
      <c r="E5040" s="7">
        <v>5.9078721734975304E-3</v>
      </c>
      <c r="G5040" s="7">
        <v>36</v>
      </c>
      <c r="H5040" s="7">
        <v>51</v>
      </c>
      <c r="I5040" s="7">
        <v>-0.13916884085634099</v>
      </c>
      <c r="J5040" s="7">
        <v>1.0611620570481199E-2</v>
      </c>
    </row>
    <row r="5041" spans="2:10" x14ac:dyDescent="0.2">
      <c r="B5041" s="7">
        <v>37</v>
      </c>
      <c r="C5041" s="7">
        <v>51</v>
      </c>
      <c r="D5041" s="7">
        <v>6.3018024480278698E-2</v>
      </c>
      <c r="E5041" s="7">
        <v>1.1978635974825701E-2</v>
      </c>
      <c r="G5041" s="7">
        <v>37</v>
      </c>
      <c r="H5041" s="7">
        <v>51</v>
      </c>
      <c r="I5041" s="7">
        <v>6.2812913983128396E-2</v>
      </c>
      <c r="J5041" s="7">
        <v>-9.5667243296180295E-3</v>
      </c>
    </row>
    <row r="5042" spans="2:10" x14ac:dyDescent="0.2">
      <c r="B5042" s="7">
        <v>38</v>
      </c>
      <c r="C5042" s="7">
        <v>51</v>
      </c>
      <c r="D5042" s="7">
        <v>1.56804276921108E-3</v>
      </c>
      <c r="E5042" s="7">
        <v>8.7233795161221706E-2</v>
      </c>
      <c r="G5042" s="7">
        <v>38</v>
      </c>
      <c r="H5042" s="7">
        <v>51</v>
      </c>
      <c r="I5042" s="7">
        <v>1.6087883654964899E-3</v>
      </c>
      <c r="J5042" s="7">
        <v>-3.3401687396361603E-2</v>
      </c>
    </row>
    <row r="5043" spans="2:10" x14ac:dyDescent="0.2">
      <c r="B5043" s="7">
        <v>39</v>
      </c>
      <c r="C5043" s="7">
        <v>51</v>
      </c>
      <c r="D5043" s="7">
        <v>-1.3896847722128E-3</v>
      </c>
      <c r="E5043" s="7">
        <v>2.5498787547573599E-2</v>
      </c>
      <c r="G5043" s="7">
        <v>39</v>
      </c>
      <c r="H5043" s="7">
        <v>51</v>
      </c>
      <c r="I5043" s="7">
        <v>-2.2768885424273599E-4</v>
      </c>
      <c r="J5043" s="7">
        <v>2.9514007777041901E-2</v>
      </c>
    </row>
    <row r="5044" spans="2:10" x14ac:dyDescent="0.2">
      <c r="B5044" s="7">
        <v>40</v>
      </c>
      <c r="C5044" s="7">
        <v>51</v>
      </c>
      <c r="D5044" s="7">
        <v>-1.0258280269916001E-2</v>
      </c>
      <c r="E5044" s="7">
        <v>5.9455269840320603E-3</v>
      </c>
      <c r="G5044" s="7">
        <v>40</v>
      </c>
      <c r="H5044" s="7">
        <v>51</v>
      </c>
      <c r="I5044" s="7">
        <v>-9.9271296305403194E-3</v>
      </c>
      <c r="J5044" s="7">
        <v>1.9798621227394599E-2</v>
      </c>
    </row>
    <row r="5045" spans="2:10" x14ac:dyDescent="0.2">
      <c r="B5045" s="7">
        <v>41</v>
      </c>
      <c r="C5045" s="7">
        <v>51</v>
      </c>
      <c r="D5045" s="7">
        <v>-4.8541274505149397E-2</v>
      </c>
      <c r="E5045" s="7">
        <v>7.2958635169722896E-2</v>
      </c>
      <c r="G5045" s="7">
        <v>41</v>
      </c>
      <c r="H5045" s="7">
        <v>51</v>
      </c>
      <c r="I5045" s="7">
        <v>-4.68773925695753E-2</v>
      </c>
      <c r="J5045" s="7">
        <v>5.1006019580867701E-2</v>
      </c>
    </row>
    <row r="5046" spans="2:10" x14ac:dyDescent="0.2">
      <c r="B5046" s="7">
        <v>42</v>
      </c>
      <c r="C5046" s="7">
        <v>51</v>
      </c>
      <c r="D5046" s="7">
        <v>5.4654240251164103E-2</v>
      </c>
      <c r="E5046" s="7">
        <v>1.7312804963308899E-2</v>
      </c>
      <c r="G5046" s="7">
        <v>42</v>
      </c>
      <c r="H5046" s="7">
        <v>51</v>
      </c>
      <c r="I5046" s="7">
        <v>5.39205729530359E-2</v>
      </c>
      <c r="J5046" s="7">
        <v>1.1476122448668099E-2</v>
      </c>
    </row>
    <row r="5047" spans="2:10" x14ac:dyDescent="0.2">
      <c r="B5047" s="7">
        <v>43</v>
      </c>
      <c r="C5047" s="7">
        <v>51</v>
      </c>
      <c r="D5047" s="7">
        <v>-1.83575437197021E-2</v>
      </c>
      <c r="E5047" s="7">
        <v>5.1114160191637802E-2</v>
      </c>
      <c r="G5047" s="7">
        <v>43</v>
      </c>
      <c r="H5047" s="7">
        <v>51</v>
      </c>
      <c r="I5047" s="7">
        <v>-1.8351479231698799E-2</v>
      </c>
      <c r="J5047" s="7">
        <v>4.4438483956090701E-2</v>
      </c>
    </row>
    <row r="5048" spans="2:10" x14ac:dyDescent="0.2">
      <c r="B5048" s="7">
        <v>44</v>
      </c>
      <c r="C5048" s="7">
        <v>51</v>
      </c>
      <c r="D5048" s="7">
        <v>8.4742697519711599E-2</v>
      </c>
      <c r="E5048" s="7">
        <v>2.3700840595058299E-2</v>
      </c>
      <c r="G5048" s="7">
        <v>44</v>
      </c>
      <c r="H5048" s="7">
        <v>51</v>
      </c>
      <c r="I5048" s="7">
        <v>8.3904137737848203E-2</v>
      </c>
      <c r="J5048" s="7">
        <v>4.6888372759141803E-2</v>
      </c>
    </row>
    <row r="5049" spans="2:10" x14ac:dyDescent="0.2">
      <c r="B5049" s="7">
        <v>45</v>
      </c>
      <c r="C5049" s="7">
        <v>51</v>
      </c>
      <c r="D5049" s="7">
        <v>2.2788370985820101E-2</v>
      </c>
      <c r="E5049" s="7">
        <v>2.4799170644609299E-2</v>
      </c>
      <c r="G5049" s="7">
        <v>45</v>
      </c>
      <c r="H5049" s="7">
        <v>51</v>
      </c>
      <c r="I5049" s="7">
        <v>2.2760452762733901E-2</v>
      </c>
      <c r="J5049" s="7">
        <v>-0.11721734295386101</v>
      </c>
    </row>
    <row r="5050" spans="2:10" x14ac:dyDescent="0.2">
      <c r="B5050" s="7">
        <v>46</v>
      </c>
      <c r="C5050" s="7">
        <v>51</v>
      </c>
      <c r="D5050" s="7">
        <v>4.4041361134722103E-2</v>
      </c>
      <c r="E5050" s="7">
        <v>-2.6592212065581902E-2</v>
      </c>
      <c r="G5050" s="7">
        <v>46</v>
      </c>
      <c r="H5050" s="7">
        <v>51</v>
      </c>
      <c r="I5050" s="7">
        <v>4.3988100309492899E-2</v>
      </c>
      <c r="J5050" s="7">
        <v>8.2674848558346198E-2</v>
      </c>
    </row>
    <row r="5051" spans="2:10" x14ac:dyDescent="0.2">
      <c r="B5051" s="7">
        <v>47</v>
      </c>
      <c r="C5051" s="7">
        <v>51</v>
      </c>
      <c r="D5051" s="7">
        <v>8.8358522823174496E-2</v>
      </c>
      <c r="E5051" s="7">
        <v>-1.0713787207684801E-2</v>
      </c>
      <c r="G5051" s="7">
        <v>47</v>
      </c>
      <c r="H5051" s="7">
        <v>51</v>
      </c>
      <c r="I5051" s="7">
        <v>8.8305913425182694E-2</v>
      </c>
      <c r="J5051" s="7">
        <v>5.7002208622151301E-2</v>
      </c>
    </row>
    <row r="5052" spans="2:10" x14ac:dyDescent="0.2">
      <c r="B5052" s="7">
        <v>48</v>
      </c>
      <c r="C5052" s="7">
        <v>51</v>
      </c>
      <c r="D5052" s="7">
        <v>2.4086741443440501E-2</v>
      </c>
      <c r="E5052" s="7">
        <v>1.4828098416614899E-3</v>
      </c>
      <c r="G5052" s="7">
        <v>48</v>
      </c>
      <c r="H5052" s="7">
        <v>51</v>
      </c>
      <c r="I5052" s="7">
        <v>2.4010241233351201E-2</v>
      </c>
      <c r="J5052" s="7">
        <v>-0.17956183473585099</v>
      </c>
    </row>
    <row r="5053" spans="2:10" x14ac:dyDescent="0.2">
      <c r="B5053" s="7">
        <v>49</v>
      </c>
      <c r="C5053" s="7">
        <v>51</v>
      </c>
      <c r="D5053" s="7">
        <v>-3.2754166702835298E-2</v>
      </c>
      <c r="E5053" s="7">
        <v>-8.3776014135876806E-2</v>
      </c>
      <c r="G5053" s="7">
        <v>49</v>
      </c>
      <c r="H5053" s="7">
        <v>51</v>
      </c>
      <c r="I5053" s="7">
        <v>-3.1156255148795602E-2</v>
      </c>
      <c r="J5053" s="7">
        <v>7.9837192780193106E-2</v>
      </c>
    </row>
    <row r="5054" spans="2:10" x14ac:dyDescent="0.2">
      <c r="B5054" s="7">
        <v>50</v>
      </c>
      <c r="C5054" s="7">
        <v>51</v>
      </c>
      <c r="D5054" s="7">
        <v>-2.0470576032770402E-2</v>
      </c>
      <c r="E5054" s="7">
        <v>-5.2643240136782198E-2</v>
      </c>
      <c r="G5054" s="7">
        <v>50</v>
      </c>
      <c r="H5054" s="7">
        <v>51</v>
      </c>
      <c r="I5054" s="7">
        <v>-1.9361208816087001E-2</v>
      </c>
      <c r="J5054" s="7">
        <v>1.2214229064913E-2</v>
      </c>
    </row>
    <row r="5055" spans="2:10" x14ac:dyDescent="0.2">
      <c r="B5055" s="7">
        <v>51</v>
      </c>
      <c r="C5055" s="7">
        <v>51</v>
      </c>
      <c r="D5055" s="7">
        <v>0.128705567965788</v>
      </c>
      <c r="E5055" s="7">
        <v>2.6211231550753701E-2</v>
      </c>
      <c r="G5055" s="7">
        <v>51</v>
      </c>
      <c r="H5055" s="7">
        <v>51</v>
      </c>
      <c r="I5055" s="7">
        <v>0.12714383044258101</v>
      </c>
      <c r="J5055" s="7">
        <v>3.5584411182682602E-2</v>
      </c>
    </row>
    <row r="5056" spans="2:10" x14ac:dyDescent="0.2">
      <c r="B5056" s="7">
        <v>52</v>
      </c>
      <c r="C5056" s="7">
        <v>51</v>
      </c>
      <c r="D5056" s="7">
        <v>4.67167303197336E-3</v>
      </c>
      <c r="E5056" s="7">
        <v>-2.98460728018419E-2</v>
      </c>
      <c r="G5056" s="7">
        <v>52</v>
      </c>
      <c r="H5056" s="7">
        <v>51</v>
      </c>
      <c r="I5056" s="7">
        <v>4.8563112343327202E-3</v>
      </c>
      <c r="J5056" s="7">
        <v>9.8267169527478201E-2</v>
      </c>
    </row>
    <row r="5057" spans="2:10" x14ac:dyDescent="0.2">
      <c r="B5057" s="7">
        <v>53</v>
      </c>
      <c r="C5057" s="7">
        <v>51</v>
      </c>
      <c r="D5057" s="7">
        <v>-3.5476976933837903E-2</v>
      </c>
      <c r="E5057" s="7">
        <v>1.26476958287096E-2</v>
      </c>
      <c r="G5057" s="7">
        <v>53</v>
      </c>
      <c r="H5057" s="7">
        <v>51</v>
      </c>
      <c r="I5057" s="7">
        <v>-3.5171499482787603E-2</v>
      </c>
      <c r="J5057" s="7">
        <v>4.7215202331772198E-2</v>
      </c>
    </row>
    <row r="5058" spans="2:10" x14ac:dyDescent="0.2">
      <c r="B5058" s="7">
        <v>54</v>
      </c>
      <c r="C5058" s="7">
        <v>51</v>
      </c>
      <c r="D5058" s="7">
        <v>3.3413814009280798E-2</v>
      </c>
      <c r="E5058" s="7">
        <v>-4.1209994545585701E-2</v>
      </c>
      <c r="G5058" s="7">
        <v>54</v>
      </c>
      <c r="H5058" s="7">
        <v>51</v>
      </c>
      <c r="I5058" s="7">
        <v>3.3328659940620398E-2</v>
      </c>
      <c r="J5058" s="7">
        <v>0.124396427231275</v>
      </c>
    </row>
    <row r="5059" spans="2:10" x14ac:dyDescent="0.2">
      <c r="B5059" s="7">
        <v>55</v>
      </c>
      <c r="C5059" s="7">
        <v>51</v>
      </c>
      <c r="D5059" s="7">
        <v>2.8737585106304302E-2</v>
      </c>
      <c r="E5059" s="7">
        <v>6.2939785983232396E-2</v>
      </c>
      <c r="G5059" s="7">
        <v>55</v>
      </c>
      <c r="H5059" s="7">
        <v>51</v>
      </c>
      <c r="I5059" s="7">
        <v>2.8690548424631101E-2</v>
      </c>
      <c r="J5059" s="7">
        <v>7.3488281149124604E-2</v>
      </c>
    </row>
    <row r="5060" spans="2:10" x14ac:dyDescent="0.2">
      <c r="B5060" s="7">
        <v>56</v>
      </c>
      <c r="C5060" s="7">
        <v>51</v>
      </c>
      <c r="D5060" s="7">
        <v>3.81517120272594E-2</v>
      </c>
      <c r="E5060" s="7">
        <v>-4.8526884329724899E-2</v>
      </c>
      <c r="G5060" s="7">
        <v>56</v>
      </c>
      <c r="H5060" s="7">
        <v>51</v>
      </c>
      <c r="I5060" s="7">
        <v>3.8050935564175603E-2</v>
      </c>
      <c r="J5060" s="7">
        <v>5.0882144886799097E-4</v>
      </c>
    </row>
    <row r="5061" spans="2:10" x14ac:dyDescent="0.2">
      <c r="B5061" s="7">
        <v>57</v>
      </c>
      <c r="C5061" s="7">
        <v>51</v>
      </c>
      <c r="D5061" s="7">
        <v>-5.4753614598773502E-2</v>
      </c>
      <c r="E5061" s="7">
        <v>2.1178724223881701E-2</v>
      </c>
      <c r="G5061" s="7">
        <v>57</v>
      </c>
      <c r="H5061" s="7">
        <v>51</v>
      </c>
      <c r="I5061" s="7">
        <v>-5.3900156312337799E-2</v>
      </c>
      <c r="J5061" s="7">
        <v>-1.6769290623750901E-2</v>
      </c>
    </row>
    <row r="5062" spans="2:10" x14ac:dyDescent="0.2">
      <c r="B5062" s="7">
        <v>58</v>
      </c>
      <c r="C5062" s="7">
        <v>51</v>
      </c>
      <c r="D5062" s="7">
        <v>-7.0939571090994094E-2</v>
      </c>
      <c r="E5062" s="7">
        <v>2.09101863943815E-2</v>
      </c>
      <c r="G5062" s="7">
        <v>58</v>
      </c>
      <c r="H5062" s="7">
        <v>51</v>
      </c>
      <c r="I5062" s="7">
        <v>-6.8658731816464397E-2</v>
      </c>
      <c r="J5062" s="7">
        <v>-0.10776949686948201</v>
      </c>
    </row>
    <row r="5063" spans="2:10" x14ac:dyDescent="0.2">
      <c r="B5063" s="7">
        <v>59</v>
      </c>
      <c r="C5063" s="7">
        <v>51</v>
      </c>
      <c r="D5063" s="7">
        <v>-8.8555475228906402E-2</v>
      </c>
      <c r="E5063" s="7">
        <v>-5.8796955307347097E-2</v>
      </c>
      <c r="G5063" s="7">
        <v>59</v>
      </c>
      <c r="H5063" s="7">
        <v>51</v>
      </c>
      <c r="I5063" s="7">
        <v>-8.8828412604774698E-2</v>
      </c>
      <c r="J5063" s="7">
        <v>4.5440039143679598E-2</v>
      </c>
    </row>
    <row r="5064" spans="2:10" x14ac:dyDescent="0.2">
      <c r="B5064" s="7">
        <v>60</v>
      </c>
      <c r="C5064" s="7">
        <v>51</v>
      </c>
      <c r="D5064" s="7">
        <v>-2.8836660217344001E-2</v>
      </c>
      <c r="E5064" s="7">
        <v>3.8208135450345203E-2</v>
      </c>
      <c r="G5064" s="7">
        <v>60</v>
      </c>
      <c r="H5064" s="7">
        <v>51</v>
      </c>
      <c r="I5064" s="7">
        <v>-2.78782022356392E-2</v>
      </c>
      <c r="J5064" s="7">
        <v>1.22518893048493E-2</v>
      </c>
    </row>
    <row r="5065" spans="2:10" x14ac:dyDescent="0.2">
      <c r="B5065" s="7">
        <v>61</v>
      </c>
      <c r="C5065" s="7">
        <v>51</v>
      </c>
      <c r="D5065" s="7">
        <v>-6.5298106213221602E-2</v>
      </c>
      <c r="E5065" s="7">
        <v>-0.10048184437027501</v>
      </c>
      <c r="G5065" s="7">
        <v>61</v>
      </c>
      <c r="H5065" s="7">
        <v>51</v>
      </c>
      <c r="I5065" s="7">
        <v>-6.4418341120210998E-2</v>
      </c>
      <c r="J5065" s="7">
        <v>-0.13379410904574701</v>
      </c>
    </row>
    <row r="5066" spans="2:10" x14ac:dyDescent="0.2">
      <c r="B5066" s="7">
        <v>62</v>
      </c>
      <c r="C5066" s="7">
        <v>51</v>
      </c>
      <c r="D5066" s="7">
        <v>1.2009901420134E-2</v>
      </c>
      <c r="E5066" s="7">
        <v>-9.2458029626419205E-2</v>
      </c>
      <c r="G5066" s="7">
        <v>62</v>
      </c>
      <c r="H5066" s="7">
        <v>51</v>
      </c>
      <c r="I5066" s="7">
        <v>1.2231973651163099E-2</v>
      </c>
      <c r="J5066" s="7">
        <v>2.8588112516191099E-2</v>
      </c>
    </row>
    <row r="5067" spans="2:10" x14ac:dyDescent="0.2">
      <c r="B5067" s="7">
        <v>63</v>
      </c>
      <c r="C5067" s="7">
        <v>51</v>
      </c>
      <c r="D5067" s="7">
        <v>-0.13542677878908399</v>
      </c>
      <c r="E5067" s="7">
        <v>-0.172949093031981</v>
      </c>
      <c r="G5067" s="7">
        <v>63</v>
      </c>
      <c r="H5067" s="7">
        <v>51</v>
      </c>
      <c r="I5067" s="7">
        <v>-0.13288322249110801</v>
      </c>
      <c r="J5067" s="7">
        <v>-0.22590986959808401</v>
      </c>
    </row>
    <row r="5068" spans="2:10" x14ac:dyDescent="0.2">
      <c r="B5068" s="7">
        <v>64</v>
      </c>
      <c r="C5068" s="7">
        <v>51</v>
      </c>
      <c r="D5068" s="7">
        <v>-6.8305996476585298E-3</v>
      </c>
      <c r="E5068" s="7">
        <v>-0.161788781709653</v>
      </c>
      <c r="G5068" s="7">
        <v>64</v>
      </c>
      <c r="H5068" s="7">
        <v>51</v>
      </c>
      <c r="I5068" s="7">
        <v>-6.2194743483363598E-3</v>
      </c>
      <c r="J5068" s="7">
        <v>2.7716324173017201E-3</v>
      </c>
    </row>
    <row r="5069" spans="2:10" x14ac:dyDescent="0.2">
      <c r="B5069" s="7">
        <v>65</v>
      </c>
      <c r="C5069" s="7">
        <v>51</v>
      </c>
      <c r="D5069" s="7">
        <v>8.3356048242281502E-2</v>
      </c>
      <c r="E5069" s="7">
        <v>-1.0343748365777099E-2</v>
      </c>
      <c r="G5069" s="7">
        <v>65</v>
      </c>
      <c r="H5069" s="7">
        <v>51</v>
      </c>
      <c r="I5069" s="7">
        <v>8.2868326890287697E-2</v>
      </c>
      <c r="J5069" s="7">
        <v>-4.6663415283084902E-2</v>
      </c>
    </row>
    <row r="5070" spans="2:10" x14ac:dyDescent="0.2">
      <c r="B5070" s="7">
        <v>66</v>
      </c>
      <c r="C5070" s="7">
        <v>51</v>
      </c>
      <c r="D5070" s="7">
        <v>0.116345357302905</v>
      </c>
      <c r="E5070" s="7">
        <v>8.9571321171506596E-2</v>
      </c>
      <c r="G5070" s="7">
        <v>66</v>
      </c>
      <c r="H5070" s="7">
        <v>51</v>
      </c>
      <c r="I5070" s="7">
        <v>0.116003665674054</v>
      </c>
      <c r="J5070" s="7">
        <v>3.7850071520942698E-2</v>
      </c>
    </row>
    <row r="5071" spans="2:10" x14ac:dyDescent="0.2">
      <c r="B5071" s="7">
        <v>67</v>
      </c>
      <c r="C5071" s="7">
        <v>51</v>
      </c>
      <c r="D5071" s="7">
        <v>0.128798168327177</v>
      </c>
      <c r="E5071" s="7">
        <v>0.175339016366161</v>
      </c>
      <c r="G5071" s="7">
        <v>67</v>
      </c>
      <c r="H5071" s="7">
        <v>51</v>
      </c>
      <c r="I5071" s="7">
        <v>0.12684440205053199</v>
      </c>
      <c r="J5071" s="7">
        <v>0.10369815993385301</v>
      </c>
    </row>
    <row r="5072" spans="2:10" x14ac:dyDescent="0.2">
      <c r="B5072" s="7">
        <v>68</v>
      </c>
      <c r="C5072" s="7">
        <v>51</v>
      </c>
      <c r="D5072" s="7">
        <v>0.137265981597057</v>
      </c>
      <c r="E5072" s="7">
        <v>8.3537138814706993E-2</v>
      </c>
      <c r="G5072" s="7">
        <v>68</v>
      </c>
      <c r="H5072" s="7">
        <v>51</v>
      </c>
      <c r="I5072" s="7">
        <v>0.13482584021069499</v>
      </c>
      <c r="J5072" s="7">
        <v>1.32008468110847E-2</v>
      </c>
    </row>
    <row r="5073" spans="2:10" x14ac:dyDescent="0.2">
      <c r="B5073" s="7">
        <v>69</v>
      </c>
      <c r="C5073" s="7">
        <v>51</v>
      </c>
      <c r="D5073" s="7">
        <v>-0.23578429611612101</v>
      </c>
      <c r="E5073" s="7">
        <v>-0.28915210663874402</v>
      </c>
      <c r="G5073" s="7">
        <v>69</v>
      </c>
      <c r="H5073" s="7">
        <v>51</v>
      </c>
      <c r="I5073" s="7">
        <v>-0.23696068337722501</v>
      </c>
      <c r="J5073" s="7">
        <v>-0.25585972468767798</v>
      </c>
    </row>
    <row r="5074" spans="2:10" x14ac:dyDescent="0.2">
      <c r="B5074" s="7">
        <v>70</v>
      </c>
      <c r="C5074" s="7">
        <v>51</v>
      </c>
      <c r="D5074" s="7">
        <v>-0.21488608814942001</v>
      </c>
      <c r="E5074" s="7">
        <v>-0.128656363491679</v>
      </c>
      <c r="G5074" s="7">
        <v>70</v>
      </c>
      <c r="H5074" s="7">
        <v>51</v>
      </c>
      <c r="I5074" s="7">
        <v>-0.207419869711476</v>
      </c>
      <c r="J5074" s="7">
        <v>-0.13342419806035</v>
      </c>
    </row>
    <row r="5075" spans="2:10" x14ac:dyDescent="0.2">
      <c r="B5075" s="7">
        <v>71</v>
      </c>
      <c r="C5075" s="7">
        <v>51</v>
      </c>
      <c r="D5075" s="7">
        <v>-4.6050162866068299E-2</v>
      </c>
      <c r="E5075" s="7">
        <v>0.13987097331686499</v>
      </c>
      <c r="G5075" s="7">
        <v>71</v>
      </c>
      <c r="H5075" s="7">
        <v>51</v>
      </c>
      <c r="I5075" s="7">
        <v>-4.5530615661098402E-2</v>
      </c>
      <c r="J5075" s="7">
        <v>-3.2132119897028098E-3</v>
      </c>
    </row>
    <row r="5076" spans="2:10" x14ac:dyDescent="0.2">
      <c r="B5076" s="7">
        <v>72</v>
      </c>
      <c r="C5076" s="7">
        <v>51</v>
      </c>
      <c r="D5076" s="7">
        <v>2.9581354401138102E-3</v>
      </c>
      <c r="E5076" s="7">
        <v>-3.2065230909205801E-2</v>
      </c>
      <c r="G5076" s="7">
        <v>72</v>
      </c>
      <c r="H5076" s="7">
        <v>51</v>
      </c>
      <c r="I5076" s="7">
        <v>3.2909148885540401E-3</v>
      </c>
      <c r="J5076" s="7">
        <v>-4.2593125756262402E-2</v>
      </c>
    </row>
    <row r="5077" spans="2:10" x14ac:dyDescent="0.2">
      <c r="B5077" s="7">
        <v>73</v>
      </c>
      <c r="C5077" s="7">
        <v>51</v>
      </c>
      <c r="D5077" s="7">
        <v>-1.45091484449296E-2</v>
      </c>
      <c r="E5077" s="7">
        <v>-5.3060212726345299E-2</v>
      </c>
      <c r="G5077" s="7">
        <v>73</v>
      </c>
      <c r="H5077" s="7">
        <v>51</v>
      </c>
      <c r="I5077" s="7">
        <v>-1.39780929330708E-2</v>
      </c>
      <c r="J5077" s="7">
        <v>-8.5528859224924106E-2</v>
      </c>
    </row>
    <row r="5078" spans="2:10" x14ac:dyDescent="0.2">
      <c r="B5078" s="7">
        <v>74</v>
      </c>
      <c r="C5078" s="7">
        <v>51</v>
      </c>
      <c r="D5078" s="7">
        <v>-2.5689935436368199E-3</v>
      </c>
      <c r="E5078" s="7">
        <v>-3.2186776512299203E-2</v>
      </c>
      <c r="G5078" s="7">
        <v>74</v>
      </c>
      <c r="H5078" s="7">
        <v>51</v>
      </c>
      <c r="I5078" s="7">
        <v>-2.4774558947164801E-3</v>
      </c>
      <c r="J5078" s="7">
        <v>-4.0943747674086602E-2</v>
      </c>
    </row>
    <row r="5079" spans="2:10" x14ac:dyDescent="0.2">
      <c r="B5079" s="7">
        <v>75</v>
      </c>
      <c r="C5079" s="7">
        <v>51</v>
      </c>
      <c r="D5079" s="7">
        <v>-0.22636039767477301</v>
      </c>
      <c r="E5079" s="7">
        <v>-0.19893214470446599</v>
      </c>
      <c r="G5079" s="7">
        <v>75</v>
      </c>
      <c r="H5079" s="7">
        <v>51</v>
      </c>
      <c r="I5079" s="7">
        <v>-0.22327195895413299</v>
      </c>
      <c r="J5079" s="7">
        <v>-0.103568818523989</v>
      </c>
    </row>
    <row r="5080" spans="2:10" x14ac:dyDescent="0.2">
      <c r="B5080" s="7">
        <v>76</v>
      </c>
      <c r="C5080" s="7">
        <v>51</v>
      </c>
      <c r="D5080" s="7">
        <v>-2.2651049820563399E-3</v>
      </c>
      <c r="E5080" s="7">
        <v>6.2923719444041695E-2</v>
      </c>
      <c r="G5080" s="7">
        <v>76</v>
      </c>
      <c r="H5080" s="7">
        <v>51</v>
      </c>
      <c r="I5080" s="7">
        <v>-2.1275069900905698E-3</v>
      </c>
      <c r="J5080" s="7">
        <v>0.115772448840906</v>
      </c>
    </row>
    <row r="5081" spans="2:10" x14ac:dyDescent="0.2">
      <c r="B5081" s="7">
        <v>77</v>
      </c>
      <c r="C5081" s="7">
        <v>51</v>
      </c>
      <c r="D5081" s="7">
        <v>4.1280630639948697E-2</v>
      </c>
      <c r="E5081" s="7">
        <v>-2.7336928307691199E-2</v>
      </c>
      <c r="G5081" s="7">
        <v>77</v>
      </c>
      <c r="H5081" s="7">
        <v>51</v>
      </c>
      <c r="I5081" s="7">
        <v>4.0953762431666298E-2</v>
      </c>
      <c r="J5081" s="7">
        <v>2.5546216547993199E-2</v>
      </c>
    </row>
    <row r="5082" spans="2:10" x14ac:dyDescent="0.2">
      <c r="B5082" s="7">
        <v>78</v>
      </c>
      <c r="C5082" s="7">
        <v>51</v>
      </c>
      <c r="D5082" s="7">
        <v>6.9547377794963297E-2</v>
      </c>
      <c r="E5082" s="7">
        <v>0.10725452970442</v>
      </c>
      <c r="G5082" s="7">
        <v>78</v>
      </c>
      <c r="H5082" s="7">
        <v>51</v>
      </c>
      <c r="I5082" s="7">
        <v>7.0158816818137695E-2</v>
      </c>
      <c r="J5082" s="7">
        <v>0.189932159942128</v>
      </c>
    </row>
    <row r="5083" spans="2:10" x14ac:dyDescent="0.2">
      <c r="B5083" s="7">
        <v>79</v>
      </c>
      <c r="C5083" s="7">
        <v>51</v>
      </c>
      <c r="D5083" s="7">
        <v>2.6755813784873801E-2</v>
      </c>
      <c r="E5083" s="7">
        <v>-6.2612436182919701E-2</v>
      </c>
      <c r="G5083" s="7">
        <v>79</v>
      </c>
      <c r="H5083" s="7">
        <v>51</v>
      </c>
      <c r="I5083" s="7">
        <v>2.65986251514727E-2</v>
      </c>
      <c r="J5083" s="7">
        <v>2.7616487920626698E-2</v>
      </c>
    </row>
    <row r="5084" spans="2:10" x14ac:dyDescent="0.2">
      <c r="B5084" s="7">
        <v>80</v>
      </c>
      <c r="C5084" s="7">
        <v>51</v>
      </c>
      <c r="D5084" s="7">
        <v>-3.5887343844947801E-2</v>
      </c>
      <c r="E5084" s="7">
        <v>4.3724280867138497E-2</v>
      </c>
      <c r="G5084" s="7">
        <v>80</v>
      </c>
      <c r="H5084" s="7">
        <v>51</v>
      </c>
      <c r="I5084" s="7">
        <v>-3.5351723559241301E-2</v>
      </c>
      <c r="J5084" s="7">
        <v>-1.13647777017221E-2</v>
      </c>
    </row>
    <row r="5085" spans="2:10" x14ac:dyDescent="0.2">
      <c r="B5085" s="7">
        <v>81</v>
      </c>
      <c r="C5085" s="7">
        <v>51</v>
      </c>
      <c r="D5085" s="7">
        <v>-1.5881717462000299E-2</v>
      </c>
      <c r="E5085" s="7">
        <v>0.109954806120582</v>
      </c>
      <c r="G5085" s="7">
        <v>81</v>
      </c>
      <c r="H5085" s="7">
        <v>51</v>
      </c>
      <c r="I5085" s="7">
        <v>-1.5120318176125001E-2</v>
      </c>
      <c r="J5085" s="7">
        <v>1.41865248397739E-2</v>
      </c>
    </row>
    <row r="5086" spans="2:10" x14ac:dyDescent="0.2">
      <c r="B5086" s="7">
        <v>82</v>
      </c>
      <c r="C5086" s="7">
        <v>51</v>
      </c>
      <c r="D5086" s="7">
        <v>2.7709918010764101E-2</v>
      </c>
      <c r="E5086" s="7">
        <v>-5.0870771188009201E-2</v>
      </c>
      <c r="G5086" s="7">
        <v>82</v>
      </c>
      <c r="H5086" s="7">
        <v>51</v>
      </c>
      <c r="I5086" s="7">
        <v>2.7651504584499199E-2</v>
      </c>
      <c r="J5086" s="7">
        <v>6.5976333028992001E-2</v>
      </c>
    </row>
    <row r="5087" spans="2:10" x14ac:dyDescent="0.2">
      <c r="B5087" s="7">
        <v>83</v>
      </c>
      <c r="C5087" s="7">
        <v>51</v>
      </c>
      <c r="D5087" s="7">
        <v>0.15209273261879599</v>
      </c>
      <c r="E5087" s="7">
        <v>0.14901357274160901</v>
      </c>
      <c r="G5087" s="7">
        <v>83</v>
      </c>
      <c r="H5087" s="7">
        <v>51</v>
      </c>
      <c r="I5087" s="7">
        <v>0.149831440843645</v>
      </c>
      <c r="J5087" s="7">
        <v>3.6487943014453399E-2</v>
      </c>
    </row>
    <row r="5088" spans="2:10" x14ac:dyDescent="0.2">
      <c r="B5088" s="7">
        <v>84</v>
      </c>
      <c r="C5088" s="7">
        <v>51</v>
      </c>
      <c r="D5088" s="7">
        <v>-8.5909318772365902E-3</v>
      </c>
      <c r="E5088" s="7">
        <v>2.7396866544872701E-2</v>
      </c>
      <c r="G5088" s="7">
        <v>84</v>
      </c>
      <c r="H5088" s="7">
        <v>51</v>
      </c>
      <c r="I5088" s="7">
        <v>-8.8991181654432001E-3</v>
      </c>
      <c r="J5088" s="7">
        <v>-3.52845402745725E-2</v>
      </c>
    </row>
    <row r="5089" spans="2:10" x14ac:dyDescent="0.2">
      <c r="B5089" s="7">
        <v>85</v>
      </c>
      <c r="C5089" s="7">
        <v>51</v>
      </c>
      <c r="D5089" s="7">
        <v>-9.5435304400473004E-3</v>
      </c>
      <c r="E5089" s="7">
        <v>-0.10395082455836401</v>
      </c>
      <c r="G5089" s="7">
        <v>85</v>
      </c>
      <c r="H5089" s="7">
        <v>51</v>
      </c>
      <c r="I5089" s="7">
        <v>-9.3293847887796506E-3</v>
      </c>
      <c r="J5089" s="7">
        <v>-9.2731817800896899E-2</v>
      </c>
    </row>
    <row r="5090" spans="2:10" x14ac:dyDescent="0.2">
      <c r="B5090" s="7">
        <v>86</v>
      </c>
      <c r="C5090" s="7">
        <v>51</v>
      </c>
      <c r="D5090" s="7">
        <v>4.1791143262106097E-2</v>
      </c>
      <c r="E5090" s="7">
        <v>0.13534774650384801</v>
      </c>
      <c r="G5090" s="7">
        <v>86</v>
      </c>
      <c r="H5090" s="7">
        <v>51</v>
      </c>
      <c r="I5090" s="7">
        <v>4.1598964663817697E-2</v>
      </c>
      <c r="J5090" s="7">
        <v>0.12399778405324099</v>
      </c>
    </row>
    <row r="5091" spans="2:10" x14ac:dyDescent="0.2">
      <c r="B5091" s="7">
        <v>87</v>
      </c>
      <c r="C5091" s="7">
        <v>51</v>
      </c>
      <c r="D5091" s="7">
        <v>-4.6285507728952298E-2</v>
      </c>
      <c r="E5091" s="7">
        <v>0.16055780772136399</v>
      </c>
      <c r="G5091" s="7">
        <v>87</v>
      </c>
      <c r="H5091" s="7">
        <v>51</v>
      </c>
      <c r="I5091" s="7">
        <v>-4.3925125746818998E-2</v>
      </c>
      <c r="J5091" s="7">
        <v>-0.122845491225651</v>
      </c>
    </row>
    <row r="5092" spans="2:10" x14ac:dyDescent="0.2">
      <c r="B5092" s="7">
        <v>88</v>
      </c>
      <c r="C5092" s="7">
        <v>51</v>
      </c>
      <c r="D5092" s="7">
        <v>-0.101087823408572</v>
      </c>
      <c r="E5092" s="7">
        <v>-1.9959066987079901E-2</v>
      </c>
      <c r="G5092" s="7">
        <v>88</v>
      </c>
      <c r="H5092" s="7">
        <v>51</v>
      </c>
      <c r="I5092" s="7">
        <v>-9.7636489623551995E-2</v>
      </c>
      <c r="J5092" s="7">
        <v>-5.34242498241548E-2</v>
      </c>
    </row>
    <row r="5093" spans="2:10" x14ac:dyDescent="0.2">
      <c r="B5093" s="7">
        <v>89</v>
      </c>
      <c r="C5093" s="7">
        <v>51</v>
      </c>
      <c r="D5093" s="7">
        <v>-4.2028832913778999E-2</v>
      </c>
      <c r="E5093" s="7">
        <v>-9.7549547042572002E-2</v>
      </c>
      <c r="G5093" s="7">
        <v>89</v>
      </c>
      <c r="H5093" s="7">
        <v>51</v>
      </c>
      <c r="I5093" s="7">
        <v>-4.0789223542887498E-2</v>
      </c>
      <c r="J5093" s="7">
        <v>-5.2386373601933699E-3</v>
      </c>
    </row>
    <row r="5094" spans="2:10" x14ac:dyDescent="0.2">
      <c r="B5094" s="7">
        <v>90</v>
      </c>
      <c r="C5094" s="7">
        <v>51</v>
      </c>
      <c r="D5094" s="7">
        <v>0.12672198745207899</v>
      </c>
      <c r="E5094" s="7">
        <v>-1.4493789716613701E-2</v>
      </c>
      <c r="G5094" s="7">
        <v>90</v>
      </c>
      <c r="H5094" s="7">
        <v>51</v>
      </c>
      <c r="I5094" s="7">
        <v>0.12506636230764201</v>
      </c>
      <c r="J5094" s="7">
        <v>-1.6871609598046799E-2</v>
      </c>
    </row>
    <row r="5095" spans="2:10" x14ac:dyDescent="0.2">
      <c r="B5095" s="7">
        <v>91</v>
      </c>
      <c r="C5095" s="7">
        <v>51</v>
      </c>
      <c r="D5095" s="7">
        <v>-3.4590050052130103E-2</v>
      </c>
      <c r="E5095" s="7">
        <v>-1.6489705970831998E-2</v>
      </c>
      <c r="G5095" s="7">
        <v>91</v>
      </c>
      <c r="H5095" s="7">
        <v>51</v>
      </c>
      <c r="I5095" s="7">
        <v>-3.3441307218278198E-2</v>
      </c>
      <c r="J5095" s="7">
        <v>-2.20110294510505E-2</v>
      </c>
    </row>
    <row r="5096" spans="2:10" x14ac:dyDescent="0.2">
      <c r="B5096" s="7">
        <v>92</v>
      </c>
      <c r="C5096" s="7">
        <v>51</v>
      </c>
      <c r="D5096" s="7">
        <v>-4.4976763119336703E-2</v>
      </c>
      <c r="E5096" s="7">
        <v>-6.17910237173529E-2</v>
      </c>
      <c r="G5096" s="7">
        <v>92</v>
      </c>
      <c r="H5096" s="7">
        <v>51</v>
      </c>
      <c r="I5096" s="7">
        <v>-4.4502784372531003E-2</v>
      </c>
      <c r="J5096" s="7">
        <v>-6.1521957491999402E-2</v>
      </c>
    </row>
    <row r="5097" spans="2:10" x14ac:dyDescent="0.2">
      <c r="B5097" s="7">
        <v>93</v>
      </c>
      <c r="C5097" s="7">
        <v>51</v>
      </c>
      <c r="D5097" s="7">
        <v>5.7202421829858401E-2</v>
      </c>
      <c r="E5097" s="7">
        <v>7.3516121861938899E-2</v>
      </c>
      <c r="G5097" s="7">
        <v>93</v>
      </c>
      <c r="H5097" s="7">
        <v>51</v>
      </c>
      <c r="I5097" s="7">
        <v>5.6338167734162801E-2</v>
      </c>
      <c r="J5097" s="7">
        <v>0.1202725304792</v>
      </c>
    </row>
    <row r="5098" spans="2:10" x14ac:dyDescent="0.2">
      <c r="B5098" s="7">
        <v>94</v>
      </c>
      <c r="C5098" s="7">
        <v>51</v>
      </c>
      <c r="D5098" s="7">
        <v>0.126167517679693</v>
      </c>
      <c r="E5098" s="7">
        <v>7.5317672333104796E-2</v>
      </c>
      <c r="G5098" s="7">
        <v>94</v>
      </c>
      <c r="H5098" s="7">
        <v>51</v>
      </c>
      <c r="I5098" s="7">
        <v>0.12505227874732799</v>
      </c>
      <c r="J5098" s="7">
        <v>6.7747277795069394E-2</v>
      </c>
    </row>
    <row r="5099" spans="2:10" x14ac:dyDescent="0.2">
      <c r="B5099" s="7">
        <v>95</v>
      </c>
      <c r="C5099" s="7">
        <v>51</v>
      </c>
      <c r="D5099" s="7">
        <v>1.9794327580447298E-2</v>
      </c>
      <c r="E5099" s="7">
        <v>4.7228192314212998E-2</v>
      </c>
      <c r="G5099" s="7">
        <v>95</v>
      </c>
      <c r="H5099" s="7">
        <v>51</v>
      </c>
      <c r="I5099" s="7">
        <v>1.9913748021185299E-2</v>
      </c>
      <c r="J5099" s="7">
        <v>-0.10682260736896</v>
      </c>
    </row>
    <row r="5100" spans="2:10" x14ac:dyDescent="0.2">
      <c r="B5100" s="7">
        <v>96</v>
      </c>
      <c r="C5100" s="7">
        <v>51</v>
      </c>
      <c r="D5100" s="7">
        <v>-0.1021567626468</v>
      </c>
      <c r="E5100" s="7">
        <v>-1.6781455155291201E-2</v>
      </c>
      <c r="G5100" s="7">
        <v>96</v>
      </c>
      <c r="H5100" s="7">
        <v>51</v>
      </c>
      <c r="I5100" s="7">
        <v>-0.103291116222643</v>
      </c>
      <c r="J5100" s="7">
        <v>4.4037808805814597E-3</v>
      </c>
    </row>
    <row r="5101" spans="2:10" x14ac:dyDescent="0.2">
      <c r="B5101" s="7">
        <v>97</v>
      </c>
      <c r="C5101" s="7">
        <v>51</v>
      </c>
      <c r="D5101" s="7">
        <v>1.0561771564169899E-2</v>
      </c>
      <c r="E5101" s="7">
        <v>-3.7749347510342098E-2</v>
      </c>
      <c r="G5101" s="7">
        <v>97</v>
      </c>
      <c r="H5101" s="7">
        <v>51</v>
      </c>
      <c r="I5101" s="7">
        <v>1.0837718191512E-2</v>
      </c>
      <c r="J5101" s="7">
        <v>-2.3763214696654E-2</v>
      </c>
    </row>
    <row r="5102" spans="2:10" x14ac:dyDescent="0.2">
      <c r="B5102" s="7">
        <v>98</v>
      </c>
      <c r="C5102" s="7">
        <v>51</v>
      </c>
      <c r="D5102" s="7">
        <v>-8.3468234375361702E-2</v>
      </c>
      <c r="E5102" s="7">
        <v>8.9846978416575907E-2</v>
      </c>
      <c r="G5102" s="7">
        <v>98</v>
      </c>
      <c r="H5102" s="7">
        <v>51</v>
      </c>
      <c r="I5102" s="7">
        <v>-8.1261602363127794E-2</v>
      </c>
      <c r="J5102" s="7">
        <v>-4.1321408475942803E-2</v>
      </c>
    </row>
    <row r="5103" spans="2:10" x14ac:dyDescent="0.2">
      <c r="B5103" s="7">
        <v>99</v>
      </c>
      <c r="C5103" s="7">
        <v>51</v>
      </c>
      <c r="D5103" s="7">
        <v>-2.2079908614768901E-2</v>
      </c>
      <c r="E5103" s="7">
        <v>7.5132600040998199E-2</v>
      </c>
      <c r="G5103" s="7">
        <v>99</v>
      </c>
      <c r="H5103" s="7">
        <v>51</v>
      </c>
      <c r="I5103" s="7">
        <v>-2.1614449485367601E-2</v>
      </c>
      <c r="J5103" s="7">
        <v>-9.2364207938730999E-2</v>
      </c>
    </row>
    <row r="5104" spans="2:10" x14ac:dyDescent="0.2">
      <c r="B5104" s="7">
        <v>100</v>
      </c>
      <c r="C5104" s="7">
        <v>51</v>
      </c>
      <c r="D5104" s="7">
        <v>-5.2404416217081397E-2</v>
      </c>
      <c r="E5104" s="7">
        <v>-9.4494208984713196E-2</v>
      </c>
      <c r="G5104" s="7">
        <v>100</v>
      </c>
      <c r="H5104" s="7">
        <v>51</v>
      </c>
      <c r="I5104" s="7">
        <v>-5.09214086532239E-2</v>
      </c>
      <c r="J5104" s="7">
        <v>-4.6800377379119198E-2</v>
      </c>
    </row>
    <row r="5105" spans="2:10" x14ac:dyDescent="0.2">
      <c r="B5105" s="7">
        <v>1</v>
      </c>
      <c r="C5105" s="7">
        <v>52</v>
      </c>
      <c r="D5105" s="7">
        <v>-0.14049325916316799</v>
      </c>
      <c r="E5105" s="7">
        <v>-0.22697454707301201</v>
      </c>
      <c r="G5105" s="7">
        <v>1</v>
      </c>
      <c r="H5105" s="7">
        <v>52</v>
      </c>
      <c r="I5105" s="7">
        <v>-0.135097121335781</v>
      </c>
      <c r="J5105" s="7">
        <v>-0.18081908264843399</v>
      </c>
    </row>
    <row r="5106" spans="2:10" x14ac:dyDescent="0.2">
      <c r="B5106" s="7">
        <v>2</v>
      </c>
      <c r="C5106" s="7">
        <v>52</v>
      </c>
      <c r="D5106" s="7">
        <v>7.8900957000259495E-2</v>
      </c>
      <c r="E5106" s="7">
        <v>0.106330569751678</v>
      </c>
      <c r="G5106" s="7">
        <v>2</v>
      </c>
      <c r="H5106" s="7">
        <v>52</v>
      </c>
      <c r="I5106" s="7">
        <v>7.6555832620026201E-2</v>
      </c>
      <c r="J5106" s="7">
        <v>0.122396169270075</v>
      </c>
    </row>
    <row r="5107" spans="2:10" x14ac:dyDescent="0.2">
      <c r="B5107" s="7">
        <v>3</v>
      </c>
      <c r="C5107" s="7">
        <v>52</v>
      </c>
      <c r="D5107" s="7">
        <v>-0.15739614212588701</v>
      </c>
      <c r="E5107" s="7">
        <v>-3.9360522353639703E-3</v>
      </c>
      <c r="G5107" s="7">
        <v>3</v>
      </c>
      <c r="H5107" s="7">
        <v>52</v>
      </c>
      <c r="I5107" s="7">
        <v>-0.153376277018162</v>
      </c>
      <c r="J5107" s="7">
        <v>7.9890458127223105E-2</v>
      </c>
    </row>
    <row r="5108" spans="2:10" x14ac:dyDescent="0.2">
      <c r="B5108" s="7">
        <v>4</v>
      </c>
      <c r="C5108" s="7">
        <v>52</v>
      </c>
      <c r="D5108" s="7">
        <v>-4.69205355830642E-2</v>
      </c>
      <c r="E5108" s="7">
        <v>-0.106241717703248</v>
      </c>
      <c r="G5108" s="7">
        <v>4</v>
      </c>
      <c r="H5108" s="7">
        <v>52</v>
      </c>
      <c r="I5108" s="7">
        <v>-4.5668170075316497E-2</v>
      </c>
      <c r="J5108" s="7">
        <v>-6.5812889751176898E-2</v>
      </c>
    </row>
    <row r="5109" spans="2:10" x14ac:dyDescent="0.2">
      <c r="B5109" s="7">
        <v>5</v>
      </c>
      <c r="C5109" s="7">
        <v>52</v>
      </c>
      <c r="D5109" s="7">
        <v>-0.105809712740596</v>
      </c>
      <c r="E5109" s="7">
        <v>-4.81359655951588E-2</v>
      </c>
      <c r="G5109" s="7">
        <v>5</v>
      </c>
      <c r="H5109" s="7">
        <v>52</v>
      </c>
      <c r="I5109" s="7">
        <v>-0.105415027655877</v>
      </c>
      <c r="J5109" s="7">
        <v>1.17549151279484E-2</v>
      </c>
    </row>
    <row r="5110" spans="2:10" x14ac:dyDescent="0.2">
      <c r="B5110" s="7">
        <v>6</v>
      </c>
      <c r="C5110" s="7">
        <v>52</v>
      </c>
      <c r="D5110" s="7">
        <v>-0.19905749928636601</v>
      </c>
      <c r="E5110" s="7">
        <v>-0.108634272404662</v>
      </c>
      <c r="G5110" s="7">
        <v>6</v>
      </c>
      <c r="H5110" s="7">
        <v>52</v>
      </c>
      <c r="I5110" s="7">
        <v>-0.19927613978370201</v>
      </c>
      <c r="J5110" s="7">
        <v>-0.11625026843816599</v>
      </c>
    </row>
    <row r="5111" spans="2:10" x14ac:dyDescent="0.2">
      <c r="B5111" s="7">
        <v>7</v>
      </c>
      <c r="C5111" s="7">
        <v>52</v>
      </c>
      <c r="D5111" s="7">
        <v>-0.14133024365246999</v>
      </c>
      <c r="E5111" s="7">
        <v>1.43295823123522E-2</v>
      </c>
      <c r="G5111" s="7">
        <v>7</v>
      </c>
      <c r="H5111" s="7">
        <v>52</v>
      </c>
      <c r="I5111" s="7">
        <v>-0.13451769360724899</v>
      </c>
      <c r="J5111" s="7">
        <v>5.7824619369796403E-2</v>
      </c>
    </row>
    <row r="5112" spans="2:10" x14ac:dyDescent="0.2">
      <c r="B5112" s="7">
        <v>8</v>
      </c>
      <c r="C5112" s="7">
        <v>52</v>
      </c>
      <c r="D5112" s="7">
        <v>-8.1621245781388296E-2</v>
      </c>
      <c r="E5112" s="7">
        <v>5.2377853499099701E-2</v>
      </c>
      <c r="G5112" s="7">
        <v>8</v>
      </c>
      <c r="H5112" s="7">
        <v>52</v>
      </c>
      <c r="I5112" s="7">
        <v>-7.62359146267544E-2</v>
      </c>
      <c r="J5112" s="7">
        <v>0.10914354103704001</v>
      </c>
    </row>
    <row r="5113" spans="2:10" x14ac:dyDescent="0.2">
      <c r="B5113" s="7">
        <v>9</v>
      </c>
      <c r="C5113" s="7">
        <v>52</v>
      </c>
      <c r="D5113" s="7">
        <v>-9.7271059132857801E-2</v>
      </c>
      <c r="E5113" s="7">
        <v>-0.247859126579972</v>
      </c>
      <c r="G5113" s="7">
        <v>9</v>
      </c>
      <c r="H5113" s="7">
        <v>52</v>
      </c>
      <c r="I5113" s="7">
        <v>-9.6357769663656598E-2</v>
      </c>
      <c r="J5113" s="7">
        <v>-0.26985673956534001</v>
      </c>
    </row>
    <row r="5114" spans="2:10" x14ac:dyDescent="0.2">
      <c r="B5114" s="7">
        <v>10</v>
      </c>
      <c r="C5114" s="7">
        <v>52</v>
      </c>
      <c r="D5114" s="7">
        <v>0.102877761527274</v>
      </c>
      <c r="E5114" s="7">
        <v>-8.8409428209164503E-2</v>
      </c>
      <c r="G5114" s="7">
        <v>10</v>
      </c>
      <c r="H5114" s="7">
        <v>52</v>
      </c>
      <c r="I5114" s="7">
        <v>0.100688224943476</v>
      </c>
      <c r="J5114" s="7">
        <v>-4.8030728063731799E-2</v>
      </c>
    </row>
    <row r="5115" spans="2:10" x14ac:dyDescent="0.2">
      <c r="B5115" s="7">
        <v>11</v>
      </c>
      <c r="C5115" s="7">
        <v>52</v>
      </c>
      <c r="D5115" s="7">
        <v>-0.15290763742979699</v>
      </c>
      <c r="E5115" s="7">
        <v>-7.6416808286588797E-2</v>
      </c>
      <c r="G5115" s="7">
        <v>11</v>
      </c>
      <c r="H5115" s="7">
        <v>52</v>
      </c>
      <c r="I5115" s="7">
        <v>-0.147398760183236</v>
      </c>
      <c r="J5115" s="7">
        <v>-1.2407637119007799E-2</v>
      </c>
    </row>
    <row r="5116" spans="2:10" x14ac:dyDescent="0.2">
      <c r="B5116" s="7">
        <v>12</v>
      </c>
      <c r="C5116" s="7">
        <v>52</v>
      </c>
      <c r="D5116" s="7">
        <v>5.5274709240482202E-2</v>
      </c>
      <c r="E5116" s="7">
        <v>-4.1602695401001803E-2</v>
      </c>
      <c r="G5116" s="7">
        <v>12</v>
      </c>
      <c r="H5116" s="7">
        <v>52</v>
      </c>
      <c r="I5116" s="7">
        <v>5.4900974301789397E-2</v>
      </c>
      <c r="J5116" s="7">
        <v>-7.4139181774468099E-2</v>
      </c>
    </row>
    <row r="5117" spans="2:10" x14ac:dyDescent="0.2">
      <c r="B5117" s="7">
        <v>13</v>
      </c>
      <c r="C5117" s="7">
        <v>52</v>
      </c>
      <c r="D5117" s="7">
        <v>7.7130236695884605E-2</v>
      </c>
      <c r="E5117" s="7">
        <v>-0.104641645934998</v>
      </c>
      <c r="G5117" s="7">
        <v>13</v>
      </c>
      <c r="H5117" s="7">
        <v>52</v>
      </c>
      <c r="I5117" s="7">
        <v>7.5905732933098796E-2</v>
      </c>
      <c r="J5117" s="7">
        <v>5.1123370247047703E-2</v>
      </c>
    </row>
    <row r="5118" spans="2:10" x14ac:dyDescent="0.2">
      <c r="B5118" s="7">
        <v>14</v>
      </c>
      <c r="C5118" s="7">
        <v>52</v>
      </c>
      <c r="D5118" s="7">
        <v>-1.5258515583663999E-2</v>
      </c>
      <c r="E5118" s="7">
        <v>-8.6890248413803703E-2</v>
      </c>
      <c r="G5118" s="7">
        <v>14</v>
      </c>
      <c r="H5118" s="7">
        <v>52</v>
      </c>
      <c r="I5118" s="7">
        <v>-1.59392559982869E-2</v>
      </c>
      <c r="J5118" s="7">
        <v>3.0298675351680501E-2</v>
      </c>
    </row>
    <row r="5119" spans="2:10" x14ac:dyDescent="0.2">
      <c r="B5119" s="7">
        <v>15</v>
      </c>
      <c r="C5119" s="7">
        <v>52</v>
      </c>
      <c r="D5119" s="7">
        <v>4.3917172646610297E-2</v>
      </c>
      <c r="E5119" s="7">
        <v>4.9950314076457197E-2</v>
      </c>
      <c r="G5119" s="7">
        <v>15</v>
      </c>
      <c r="H5119" s="7">
        <v>52</v>
      </c>
      <c r="I5119" s="7">
        <v>4.3462562290279998E-2</v>
      </c>
      <c r="J5119" s="7">
        <v>-3.34163316043554E-2</v>
      </c>
    </row>
    <row r="5120" spans="2:10" x14ac:dyDescent="0.2">
      <c r="B5120" s="7">
        <v>16</v>
      </c>
      <c r="C5120" s="7">
        <v>52</v>
      </c>
      <c r="D5120" s="7">
        <v>2.9055130650057501E-3</v>
      </c>
      <c r="E5120" s="7">
        <v>0.13784647450201201</v>
      </c>
      <c r="G5120" s="7">
        <v>16</v>
      </c>
      <c r="H5120" s="7">
        <v>52</v>
      </c>
      <c r="I5120" s="7">
        <v>3.05799135737317E-3</v>
      </c>
      <c r="J5120" s="7">
        <v>1.8380596965675601E-2</v>
      </c>
    </row>
    <row r="5121" spans="2:10" x14ac:dyDescent="0.2">
      <c r="B5121" s="7">
        <v>17</v>
      </c>
      <c r="C5121" s="7">
        <v>52</v>
      </c>
      <c r="D5121" s="7">
        <v>-4.45210075082665E-2</v>
      </c>
      <c r="E5121" s="7">
        <v>-5.1203952835526999E-2</v>
      </c>
      <c r="G5121" s="7">
        <v>17</v>
      </c>
      <c r="H5121" s="7">
        <v>52</v>
      </c>
      <c r="I5121" s="7">
        <v>-4.4771652466843101E-2</v>
      </c>
      <c r="J5121" s="7">
        <v>-2.0251911229271599E-2</v>
      </c>
    </row>
    <row r="5122" spans="2:10" x14ac:dyDescent="0.2">
      <c r="B5122" s="7">
        <v>18</v>
      </c>
      <c r="C5122" s="7">
        <v>52</v>
      </c>
      <c r="D5122" s="7">
        <v>0.17437665129856</v>
      </c>
      <c r="E5122" s="7">
        <v>0.110819796929516</v>
      </c>
      <c r="G5122" s="7">
        <v>18</v>
      </c>
      <c r="H5122" s="7">
        <v>52</v>
      </c>
      <c r="I5122" s="7">
        <v>0.173431890845237</v>
      </c>
      <c r="J5122" s="7">
        <v>5.3066121414784298E-2</v>
      </c>
    </row>
    <row r="5123" spans="2:10" x14ac:dyDescent="0.2">
      <c r="B5123" s="7">
        <v>19</v>
      </c>
      <c r="C5123" s="7">
        <v>52</v>
      </c>
      <c r="D5123" s="7">
        <v>0.25609858801798302</v>
      </c>
      <c r="E5123" s="7">
        <v>0.40244811211485698</v>
      </c>
      <c r="G5123" s="7">
        <v>19</v>
      </c>
      <c r="H5123" s="7">
        <v>52</v>
      </c>
      <c r="I5123" s="7">
        <v>0.25097064379536599</v>
      </c>
      <c r="J5123" s="7">
        <v>0.25484919537776202</v>
      </c>
    </row>
    <row r="5124" spans="2:10" x14ac:dyDescent="0.2">
      <c r="B5124" s="7">
        <v>20</v>
      </c>
      <c r="C5124" s="7">
        <v>52</v>
      </c>
      <c r="D5124" s="7">
        <v>2.16497617346301E-2</v>
      </c>
      <c r="E5124" s="7">
        <v>-2.4246680591003801E-2</v>
      </c>
      <c r="G5124" s="7">
        <v>20</v>
      </c>
      <c r="H5124" s="7">
        <v>52</v>
      </c>
      <c r="I5124" s="7">
        <v>2.1556483129383099E-2</v>
      </c>
      <c r="J5124" s="7">
        <v>-0.104717380525128</v>
      </c>
    </row>
    <row r="5125" spans="2:10" x14ac:dyDescent="0.2">
      <c r="B5125" s="7">
        <v>21</v>
      </c>
      <c r="C5125" s="7">
        <v>52</v>
      </c>
      <c r="D5125" s="7">
        <v>-2.7370900478057798E-2</v>
      </c>
      <c r="E5125" s="7">
        <v>-7.6493019611983307E-2</v>
      </c>
      <c r="G5125" s="7">
        <v>21</v>
      </c>
      <c r="H5125" s="7">
        <v>52</v>
      </c>
      <c r="I5125" s="7">
        <v>-2.7037664916358398E-2</v>
      </c>
      <c r="J5125" s="7">
        <v>-1.1594851774456801E-2</v>
      </c>
    </row>
    <row r="5126" spans="2:10" x14ac:dyDescent="0.2">
      <c r="B5126" s="7">
        <v>22</v>
      </c>
      <c r="C5126" s="7">
        <v>52</v>
      </c>
      <c r="D5126" s="7">
        <v>-1.68863943323494E-4</v>
      </c>
      <c r="E5126" s="7">
        <v>6.3485780977866405E-2</v>
      </c>
      <c r="G5126" s="7">
        <v>22</v>
      </c>
      <c r="H5126" s="7">
        <v>52</v>
      </c>
      <c r="I5126" s="7">
        <v>4.3840448207621601E-4</v>
      </c>
      <c r="J5126" s="7">
        <v>-3.5132310882963799E-2</v>
      </c>
    </row>
    <row r="5127" spans="2:10" x14ac:dyDescent="0.2">
      <c r="B5127" s="7">
        <v>23</v>
      </c>
      <c r="C5127" s="7">
        <v>52</v>
      </c>
      <c r="D5127" s="7">
        <v>-5.3045066968593303E-3</v>
      </c>
      <c r="E5127" s="7">
        <v>-7.3376677768255396E-3</v>
      </c>
      <c r="G5127" s="7">
        <v>23</v>
      </c>
      <c r="H5127" s="7">
        <v>52</v>
      </c>
      <c r="I5127" s="7">
        <v>-5.1606170260871699E-3</v>
      </c>
      <c r="J5127" s="7">
        <v>-6.1722680430829499E-2</v>
      </c>
    </row>
    <row r="5128" spans="2:10" x14ac:dyDescent="0.2">
      <c r="B5128" s="7">
        <v>24</v>
      </c>
      <c r="C5128" s="7">
        <v>52</v>
      </c>
      <c r="D5128" s="7">
        <v>-2.7118365396758801E-2</v>
      </c>
      <c r="E5128" s="7">
        <v>7.0646873933854201E-2</v>
      </c>
      <c r="G5128" s="7">
        <v>24</v>
      </c>
      <c r="H5128" s="7">
        <v>52</v>
      </c>
      <c r="I5128" s="7">
        <v>-2.7056575952777901E-2</v>
      </c>
      <c r="J5128" s="7">
        <v>-4.5938135391274698E-2</v>
      </c>
    </row>
    <row r="5129" spans="2:10" x14ac:dyDescent="0.2">
      <c r="B5129" s="7">
        <v>25</v>
      </c>
      <c r="C5129" s="7">
        <v>52</v>
      </c>
      <c r="D5129" s="7">
        <v>0.17637796839803799</v>
      </c>
      <c r="E5129" s="7">
        <v>-4.0032943887175598E-2</v>
      </c>
      <c r="G5129" s="7">
        <v>25</v>
      </c>
      <c r="H5129" s="7">
        <v>52</v>
      </c>
      <c r="I5129" s="7">
        <v>0.172315261818865</v>
      </c>
      <c r="J5129" s="7">
        <v>0.108120941813149</v>
      </c>
    </row>
    <row r="5130" spans="2:10" x14ac:dyDescent="0.2">
      <c r="B5130" s="7">
        <v>26</v>
      </c>
      <c r="C5130" s="7">
        <v>52</v>
      </c>
      <c r="D5130" s="7">
        <v>-3.89992051766219E-2</v>
      </c>
      <c r="E5130" s="7">
        <v>-3.5184364456005E-2</v>
      </c>
      <c r="G5130" s="7">
        <v>26</v>
      </c>
      <c r="H5130" s="7">
        <v>52</v>
      </c>
      <c r="I5130" s="7">
        <v>-3.8728329603009599E-2</v>
      </c>
      <c r="J5130" s="7">
        <v>-4.1785598828724298E-2</v>
      </c>
    </row>
    <row r="5131" spans="2:10" x14ac:dyDescent="0.2">
      <c r="B5131" s="7">
        <v>27</v>
      </c>
      <c r="C5131" s="7">
        <v>52</v>
      </c>
      <c r="D5131" s="7">
        <v>-1.6193408204939499E-2</v>
      </c>
      <c r="E5131" s="7">
        <v>-0.16550488495124199</v>
      </c>
      <c r="G5131" s="7">
        <v>27</v>
      </c>
      <c r="H5131" s="7">
        <v>52</v>
      </c>
      <c r="I5131" s="7">
        <v>-1.50388277452045E-2</v>
      </c>
      <c r="J5131" s="7">
        <v>-0.143320320536413</v>
      </c>
    </row>
    <row r="5132" spans="2:10" x14ac:dyDescent="0.2">
      <c r="B5132" s="7">
        <v>28</v>
      </c>
      <c r="C5132" s="7">
        <v>52</v>
      </c>
      <c r="D5132" s="7">
        <v>-0.23004607683178699</v>
      </c>
      <c r="E5132" s="7">
        <v>-0.13715081603083901</v>
      </c>
      <c r="G5132" s="7">
        <v>28</v>
      </c>
      <c r="H5132" s="7">
        <v>52</v>
      </c>
      <c r="I5132" s="7">
        <v>-0.230050834542432</v>
      </c>
      <c r="J5132" s="7">
        <v>-0.12459527434043401</v>
      </c>
    </row>
    <row r="5133" spans="2:10" x14ac:dyDescent="0.2">
      <c r="B5133" s="7">
        <v>29</v>
      </c>
      <c r="C5133" s="7">
        <v>52</v>
      </c>
      <c r="D5133" s="7">
        <v>-5.0163729763879998E-2</v>
      </c>
      <c r="E5133" s="7">
        <v>3.8047185058187202E-2</v>
      </c>
      <c r="G5133" s="7">
        <v>29</v>
      </c>
      <c r="H5133" s="7">
        <v>52</v>
      </c>
      <c r="I5133" s="7">
        <v>-4.7932725100745997E-2</v>
      </c>
      <c r="J5133" s="7">
        <v>4.5084508726329596E-3</v>
      </c>
    </row>
    <row r="5134" spans="2:10" x14ac:dyDescent="0.2">
      <c r="B5134" s="7">
        <v>30</v>
      </c>
      <c r="C5134" s="7">
        <v>52</v>
      </c>
      <c r="D5134" s="7">
        <v>-3.0474039108859201E-2</v>
      </c>
      <c r="E5134" s="7">
        <v>-1.7118742273680699E-2</v>
      </c>
      <c r="G5134" s="7">
        <v>30</v>
      </c>
      <c r="H5134" s="7">
        <v>52</v>
      </c>
      <c r="I5134" s="7">
        <v>-2.9929957897734599E-2</v>
      </c>
      <c r="J5134" s="7">
        <v>2.58030720524038E-2</v>
      </c>
    </row>
    <row r="5135" spans="2:10" x14ac:dyDescent="0.2">
      <c r="B5135" s="7">
        <v>31</v>
      </c>
      <c r="C5135" s="7">
        <v>52</v>
      </c>
      <c r="D5135" s="7">
        <v>-4.2806286864632198E-2</v>
      </c>
      <c r="E5135" s="7">
        <v>4.5753196377295198E-2</v>
      </c>
      <c r="G5135" s="7">
        <v>31</v>
      </c>
      <c r="H5135" s="7">
        <v>52</v>
      </c>
      <c r="I5135" s="7">
        <v>-3.9820839595884103E-2</v>
      </c>
      <c r="J5135" s="7">
        <v>-8.9254670668733396E-2</v>
      </c>
    </row>
    <row r="5136" spans="2:10" x14ac:dyDescent="0.2">
      <c r="B5136" s="7">
        <v>32</v>
      </c>
      <c r="C5136" s="7">
        <v>52</v>
      </c>
      <c r="D5136" s="7">
        <v>-3.46417562001591E-2</v>
      </c>
      <c r="E5136" s="7">
        <v>6.7775356435918296E-2</v>
      </c>
      <c r="G5136" s="7">
        <v>32</v>
      </c>
      <c r="H5136" s="7">
        <v>52</v>
      </c>
      <c r="I5136" s="7">
        <v>-3.4594390037247201E-2</v>
      </c>
      <c r="J5136" s="7">
        <v>7.1824692802198206E-2</v>
      </c>
    </row>
    <row r="5137" spans="2:10" x14ac:dyDescent="0.2">
      <c r="B5137" s="7">
        <v>33</v>
      </c>
      <c r="C5137" s="7">
        <v>52</v>
      </c>
      <c r="D5137" s="7">
        <v>1.35115069310805E-2</v>
      </c>
      <c r="E5137" s="7">
        <v>3.5751508233794901E-2</v>
      </c>
      <c r="G5137" s="7">
        <v>33</v>
      </c>
      <c r="H5137" s="7">
        <v>52</v>
      </c>
      <c r="I5137" s="7">
        <v>1.32048032348635E-2</v>
      </c>
      <c r="J5137" s="7">
        <v>-0.155832196762209</v>
      </c>
    </row>
    <row r="5138" spans="2:10" x14ac:dyDescent="0.2">
      <c r="B5138" s="7">
        <v>34</v>
      </c>
      <c r="C5138" s="7">
        <v>52</v>
      </c>
      <c r="D5138" s="7">
        <v>-0.125520448961735</v>
      </c>
      <c r="E5138" s="7">
        <v>-8.9876472312774097E-2</v>
      </c>
      <c r="G5138" s="7">
        <v>34</v>
      </c>
      <c r="H5138" s="7">
        <v>52</v>
      </c>
      <c r="I5138" s="7">
        <v>-0.122807023850553</v>
      </c>
      <c r="J5138" s="7">
        <v>0.123982825611388</v>
      </c>
    </row>
    <row r="5139" spans="2:10" x14ac:dyDescent="0.2">
      <c r="B5139" s="7">
        <v>35</v>
      </c>
      <c r="C5139" s="7">
        <v>52</v>
      </c>
      <c r="D5139" s="7">
        <v>6.7376633733828406E-2</v>
      </c>
      <c r="E5139" s="7">
        <v>0.14920654272002601</v>
      </c>
      <c r="G5139" s="7">
        <v>35</v>
      </c>
      <c r="H5139" s="7">
        <v>52</v>
      </c>
      <c r="I5139" s="7">
        <v>6.6007422952767805E-2</v>
      </c>
      <c r="J5139" s="7">
        <v>0.105231611183111</v>
      </c>
    </row>
    <row r="5140" spans="2:10" x14ac:dyDescent="0.2">
      <c r="B5140" s="7">
        <v>36</v>
      </c>
      <c r="C5140" s="7">
        <v>52</v>
      </c>
      <c r="D5140" s="7">
        <v>3.8835244051629299E-3</v>
      </c>
      <c r="E5140" s="7">
        <v>-6.7507487024384402E-2</v>
      </c>
      <c r="G5140" s="7">
        <v>36</v>
      </c>
      <c r="H5140" s="7">
        <v>52</v>
      </c>
      <c r="I5140" s="7">
        <v>2.9393053150457101E-3</v>
      </c>
      <c r="J5140" s="7">
        <v>-1.5651506948343798E-2</v>
      </c>
    </row>
    <row r="5141" spans="2:10" x14ac:dyDescent="0.2">
      <c r="B5141" s="7">
        <v>37</v>
      </c>
      <c r="C5141" s="7">
        <v>52</v>
      </c>
      <c r="D5141" s="7">
        <v>4.9117502263031902E-2</v>
      </c>
      <c r="E5141" s="7">
        <v>7.3273367152217397E-2</v>
      </c>
      <c r="G5141" s="7">
        <v>37</v>
      </c>
      <c r="H5141" s="7">
        <v>52</v>
      </c>
      <c r="I5141" s="7">
        <v>4.8333257017411299E-2</v>
      </c>
      <c r="J5141" s="7">
        <v>4.41542864520637E-2</v>
      </c>
    </row>
    <row r="5142" spans="2:10" x14ac:dyDescent="0.2">
      <c r="B5142" s="7">
        <v>38</v>
      </c>
      <c r="C5142" s="7">
        <v>52</v>
      </c>
      <c r="D5142" s="7">
        <v>-3.79925191636072E-2</v>
      </c>
      <c r="E5142" s="7">
        <v>-5.9423753092708899E-3</v>
      </c>
      <c r="G5142" s="7">
        <v>38</v>
      </c>
      <c r="H5142" s="7">
        <v>52</v>
      </c>
      <c r="I5142" s="7">
        <v>-3.7356009809926101E-2</v>
      </c>
      <c r="J5142" s="7">
        <v>-8.28956584364526E-3</v>
      </c>
    </row>
    <row r="5143" spans="2:10" x14ac:dyDescent="0.2">
      <c r="B5143" s="7">
        <v>39</v>
      </c>
      <c r="C5143" s="7">
        <v>52</v>
      </c>
      <c r="D5143" s="7">
        <v>1.7577942730952999E-2</v>
      </c>
      <c r="E5143" s="7">
        <v>0.150698947355112</v>
      </c>
      <c r="G5143" s="7">
        <v>39</v>
      </c>
      <c r="H5143" s="7">
        <v>52</v>
      </c>
      <c r="I5143" s="7">
        <v>1.66614151362099E-2</v>
      </c>
      <c r="J5143" s="7">
        <v>0.12118368429919001</v>
      </c>
    </row>
    <row r="5144" spans="2:10" x14ac:dyDescent="0.2">
      <c r="B5144" s="7">
        <v>40</v>
      </c>
      <c r="C5144" s="7">
        <v>52</v>
      </c>
      <c r="D5144" s="7">
        <v>-9.0388274754920096E-3</v>
      </c>
      <c r="E5144" s="7">
        <v>4.1532865942005302E-2</v>
      </c>
      <c r="G5144" s="7">
        <v>40</v>
      </c>
      <c r="H5144" s="7">
        <v>52</v>
      </c>
      <c r="I5144" s="7">
        <v>-8.1708811682989994E-3</v>
      </c>
      <c r="J5144" s="7">
        <v>5.1546769242528399E-2</v>
      </c>
    </row>
    <row r="5145" spans="2:10" x14ac:dyDescent="0.2">
      <c r="B5145" s="7">
        <v>41</v>
      </c>
      <c r="C5145" s="7">
        <v>52</v>
      </c>
      <c r="D5145" s="7">
        <v>4.2848448453862702E-2</v>
      </c>
      <c r="E5145" s="7">
        <v>5.2043533122079197E-2</v>
      </c>
      <c r="G5145" s="7">
        <v>41</v>
      </c>
      <c r="H5145" s="7">
        <v>52</v>
      </c>
      <c r="I5145" s="7">
        <v>4.2428990846908703E-2</v>
      </c>
      <c r="J5145" s="7">
        <v>2.9764514375062699E-2</v>
      </c>
    </row>
    <row r="5146" spans="2:10" x14ac:dyDescent="0.2">
      <c r="B5146" s="7">
        <v>42</v>
      </c>
      <c r="C5146" s="7">
        <v>52</v>
      </c>
      <c r="D5146" s="7">
        <v>6.7441995906252203E-2</v>
      </c>
      <c r="E5146" s="7">
        <v>7.4381599769487203E-2</v>
      </c>
      <c r="G5146" s="7">
        <v>42</v>
      </c>
      <c r="H5146" s="7">
        <v>52</v>
      </c>
      <c r="I5146" s="7">
        <v>6.6452818477713102E-2</v>
      </c>
      <c r="J5146" s="7">
        <v>-1.5952915964552599E-2</v>
      </c>
    </row>
    <row r="5147" spans="2:10" x14ac:dyDescent="0.2">
      <c r="B5147" s="7">
        <v>43</v>
      </c>
      <c r="C5147" s="7">
        <v>52</v>
      </c>
      <c r="D5147" s="7">
        <v>9.4957054417038805E-2</v>
      </c>
      <c r="E5147" s="7">
        <v>6.5376300422412797E-2</v>
      </c>
      <c r="G5147" s="7">
        <v>43</v>
      </c>
      <c r="H5147" s="7">
        <v>52</v>
      </c>
      <c r="I5147" s="7">
        <v>9.4641273360963396E-2</v>
      </c>
      <c r="J5147" s="7">
        <v>-2.3679348067213699E-2</v>
      </c>
    </row>
    <row r="5148" spans="2:10" x14ac:dyDescent="0.2">
      <c r="B5148" s="7">
        <v>44</v>
      </c>
      <c r="C5148" s="7">
        <v>52</v>
      </c>
      <c r="D5148" s="7">
        <v>8.1104399890369494E-2</v>
      </c>
      <c r="E5148" s="7">
        <v>-3.4317206872012597E-2</v>
      </c>
      <c r="G5148" s="7">
        <v>44</v>
      </c>
      <c r="H5148" s="7">
        <v>52</v>
      </c>
      <c r="I5148" s="7">
        <v>7.97490617143959E-2</v>
      </c>
      <c r="J5148" s="7">
        <v>9.0212891105860393E-2</v>
      </c>
    </row>
    <row r="5149" spans="2:10" x14ac:dyDescent="0.2">
      <c r="B5149" s="7">
        <v>45</v>
      </c>
      <c r="C5149" s="7">
        <v>52</v>
      </c>
      <c r="D5149" s="7">
        <v>0.12205087023737</v>
      </c>
      <c r="E5149" s="7">
        <v>1.3749388783693001E-2</v>
      </c>
      <c r="G5149" s="7">
        <v>45</v>
      </c>
      <c r="H5149" s="7">
        <v>52</v>
      </c>
      <c r="I5149" s="7">
        <v>0.120452503783675</v>
      </c>
      <c r="J5149" s="7">
        <v>0.132983237969695</v>
      </c>
    </row>
    <row r="5150" spans="2:10" x14ac:dyDescent="0.2">
      <c r="B5150" s="7">
        <v>46</v>
      </c>
      <c r="C5150" s="7">
        <v>52</v>
      </c>
      <c r="D5150" s="7">
        <v>0.12693519950466101</v>
      </c>
      <c r="E5150" s="7">
        <v>0.147376556845774</v>
      </c>
      <c r="G5150" s="7">
        <v>46</v>
      </c>
      <c r="H5150" s="7">
        <v>52</v>
      </c>
      <c r="I5150" s="7">
        <v>0.12617479069649401</v>
      </c>
      <c r="J5150" s="7">
        <v>0.160756521007375</v>
      </c>
    </row>
    <row r="5151" spans="2:10" x14ac:dyDescent="0.2">
      <c r="B5151" s="7">
        <v>47</v>
      </c>
      <c r="C5151" s="7">
        <v>52</v>
      </c>
      <c r="D5151" s="7">
        <v>0.16297910140851199</v>
      </c>
      <c r="E5151" s="7">
        <v>2.2035337755621498E-3</v>
      </c>
      <c r="G5151" s="7">
        <v>47</v>
      </c>
      <c r="H5151" s="7">
        <v>52</v>
      </c>
      <c r="I5151" s="7">
        <v>0.15737373416629999</v>
      </c>
      <c r="J5151" s="7">
        <v>9.0106760606961003E-2</v>
      </c>
    </row>
    <row r="5152" spans="2:10" x14ac:dyDescent="0.2">
      <c r="B5152" s="7">
        <v>48</v>
      </c>
      <c r="C5152" s="7">
        <v>52</v>
      </c>
      <c r="D5152" s="7">
        <v>2.9174347179178099E-2</v>
      </c>
      <c r="E5152" s="7">
        <v>0.15281121547936</v>
      </c>
      <c r="G5152" s="7">
        <v>48</v>
      </c>
      <c r="H5152" s="7">
        <v>52</v>
      </c>
      <c r="I5152" s="7">
        <v>2.61599847894631E-2</v>
      </c>
      <c r="J5152" s="7">
        <v>1.1777666984078099E-2</v>
      </c>
    </row>
    <row r="5153" spans="2:10" x14ac:dyDescent="0.2">
      <c r="B5153" s="7">
        <v>49</v>
      </c>
      <c r="C5153" s="7">
        <v>52</v>
      </c>
      <c r="D5153" s="7">
        <v>-1.6087218689369499E-2</v>
      </c>
      <c r="E5153" s="7">
        <v>4.06454766125499E-2</v>
      </c>
      <c r="G5153" s="7">
        <v>49</v>
      </c>
      <c r="H5153" s="7">
        <v>52</v>
      </c>
      <c r="I5153" s="7">
        <v>-1.65429985696477E-2</v>
      </c>
      <c r="J5153" s="7">
        <v>-1.3382434255897E-2</v>
      </c>
    </row>
    <row r="5154" spans="2:10" x14ac:dyDescent="0.2">
      <c r="B5154" s="7">
        <v>50</v>
      </c>
      <c r="C5154" s="7">
        <v>52</v>
      </c>
      <c r="D5154" s="7">
        <v>-2.4622727430769799E-2</v>
      </c>
      <c r="E5154" s="7">
        <v>4.1957323742458598E-4</v>
      </c>
      <c r="G5154" s="7">
        <v>50</v>
      </c>
      <c r="H5154" s="7">
        <v>52</v>
      </c>
      <c r="I5154" s="7">
        <v>-2.2247123095493E-2</v>
      </c>
      <c r="J5154" s="7">
        <v>-4.3444531897491402E-2</v>
      </c>
    </row>
    <row r="5155" spans="2:10" x14ac:dyDescent="0.2">
      <c r="B5155" s="7">
        <v>51</v>
      </c>
      <c r="C5155" s="7">
        <v>52</v>
      </c>
      <c r="D5155" s="7">
        <v>7.4180339263881998E-2</v>
      </c>
      <c r="E5155" s="7">
        <v>0.18135747587328599</v>
      </c>
      <c r="G5155" s="7">
        <v>51</v>
      </c>
      <c r="H5155" s="7">
        <v>52</v>
      </c>
      <c r="I5155" s="7">
        <v>7.1920735962203594E-2</v>
      </c>
      <c r="J5155" s="7">
        <v>-6.3403718716633903E-2</v>
      </c>
    </row>
    <row r="5156" spans="2:10" x14ac:dyDescent="0.2">
      <c r="B5156" s="7">
        <v>52</v>
      </c>
      <c r="C5156" s="7">
        <v>52</v>
      </c>
      <c r="D5156" s="7">
        <v>-0.10488937241933401</v>
      </c>
      <c r="E5156" s="7">
        <v>-0.18173549006168899</v>
      </c>
      <c r="G5156" s="7">
        <v>52</v>
      </c>
      <c r="H5156" s="7">
        <v>52</v>
      </c>
      <c r="I5156" s="7">
        <v>-0.102150531114217</v>
      </c>
      <c r="J5156" s="7">
        <v>3.6347102931479497E-2</v>
      </c>
    </row>
    <row r="5157" spans="2:10" x14ac:dyDescent="0.2">
      <c r="B5157" s="7">
        <v>53</v>
      </c>
      <c r="C5157" s="7">
        <v>52</v>
      </c>
      <c r="D5157" s="7">
        <v>-4.5383106378291203E-2</v>
      </c>
      <c r="E5157" s="7">
        <v>-1.16623232386939E-2</v>
      </c>
      <c r="G5157" s="7">
        <v>53</v>
      </c>
      <c r="H5157" s="7">
        <v>52</v>
      </c>
      <c r="I5157" s="7">
        <v>-4.3854073384091301E-2</v>
      </c>
      <c r="J5157" s="7">
        <v>5.2793622354863998E-2</v>
      </c>
    </row>
    <row r="5158" spans="2:10" x14ac:dyDescent="0.2">
      <c r="B5158" s="7">
        <v>54</v>
      </c>
      <c r="C5158" s="7">
        <v>52</v>
      </c>
      <c r="D5158" s="7">
        <v>-6.2172260260608098E-2</v>
      </c>
      <c r="E5158" s="7">
        <v>-5.4086257740227198E-2</v>
      </c>
      <c r="G5158" s="7">
        <v>54</v>
      </c>
      <c r="H5158" s="7">
        <v>52</v>
      </c>
      <c r="I5158" s="7">
        <v>-6.2962616070765698E-2</v>
      </c>
      <c r="J5158" s="7">
        <v>2.5570276278612499E-3</v>
      </c>
    </row>
    <row r="5159" spans="2:10" x14ac:dyDescent="0.2">
      <c r="B5159" s="7">
        <v>55</v>
      </c>
      <c r="C5159" s="7">
        <v>52</v>
      </c>
      <c r="D5159" s="7">
        <v>-3.0327394685800299E-2</v>
      </c>
      <c r="E5159" s="7">
        <v>5.26897507904458E-2</v>
      </c>
      <c r="G5159" s="7">
        <v>55</v>
      </c>
      <c r="H5159" s="7">
        <v>52</v>
      </c>
      <c r="I5159" s="7">
        <v>-3.01550255006084E-2</v>
      </c>
      <c r="J5159" s="7">
        <v>1.71779513796473E-2</v>
      </c>
    </row>
    <row r="5160" spans="2:10" x14ac:dyDescent="0.2">
      <c r="B5160" s="7">
        <v>56</v>
      </c>
      <c r="C5160" s="7">
        <v>52</v>
      </c>
      <c r="D5160" s="7">
        <v>-5.8174597479427E-2</v>
      </c>
      <c r="E5160" s="7">
        <v>-4.6002858918567898E-3</v>
      </c>
      <c r="G5160" s="7">
        <v>56</v>
      </c>
      <c r="H5160" s="7">
        <v>52</v>
      </c>
      <c r="I5160" s="7">
        <v>-5.5737573066758202E-2</v>
      </c>
      <c r="J5160" s="7">
        <v>-1.9816343440828298E-3</v>
      </c>
    </row>
    <row r="5161" spans="2:10" x14ac:dyDescent="0.2">
      <c r="B5161" s="7">
        <v>57</v>
      </c>
      <c r="C5161" s="7">
        <v>52</v>
      </c>
      <c r="D5161" s="7">
        <v>-0.158806082546354</v>
      </c>
      <c r="E5161" s="7">
        <v>-9.6828593001418994E-2</v>
      </c>
      <c r="G5161" s="7">
        <v>57</v>
      </c>
      <c r="H5161" s="7">
        <v>52</v>
      </c>
      <c r="I5161" s="7">
        <v>-0.154907819754415</v>
      </c>
      <c r="J5161" s="7">
        <v>-3.03529280734409E-2</v>
      </c>
    </row>
    <row r="5162" spans="2:10" x14ac:dyDescent="0.2">
      <c r="B5162" s="7">
        <v>58</v>
      </c>
      <c r="C5162" s="7">
        <v>52</v>
      </c>
      <c r="D5162" s="7">
        <v>4.3595728798846899E-2</v>
      </c>
      <c r="E5162" s="7">
        <v>0.18350135999909001</v>
      </c>
      <c r="G5162" s="7">
        <v>58</v>
      </c>
      <c r="H5162" s="7">
        <v>52</v>
      </c>
      <c r="I5162" s="7">
        <v>4.2765614434640199E-2</v>
      </c>
      <c r="J5162" s="7">
        <v>5.3586954535308699E-2</v>
      </c>
    </row>
    <row r="5163" spans="2:10" x14ac:dyDescent="0.2">
      <c r="B5163" s="7">
        <v>59</v>
      </c>
      <c r="C5163" s="7">
        <v>52</v>
      </c>
      <c r="D5163" s="7">
        <v>2.5813689718736699E-2</v>
      </c>
      <c r="E5163" s="7">
        <v>-3.7346891463372799E-2</v>
      </c>
      <c r="G5163" s="7">
        <v>59</v>
      </c>
      <c r="H5163" s="7">
        <v>52</v>
      </c>
      <c r="I5163" s="7">
        <v>2.5718794305143799E-2</v>
      </c>
      <c r="J5163" s="7">
        <v>-0.14532904357067</v>
      </c>
    </row>
    <row r="5164" spans="2:10" x14ac:dyDescent="0.2">
      <c r="B5164" s="7">
        <v>60</v>
      </c>
      <c r="C5164" s="7">
        <v>52</v>
      </c>
      <c r="D5164" s="7">
        <v>1.15822857480721E-2</v>
      </c>
      <c r="E5164" s="7">
        <v>9.2988729225656805E-2</v>
      </c>
      <c r="G5164" s="7">
        <v>60</v>
      </c>
      <c r="H5164" s="7">
        <v>52</v>
      </c>
      <c r="I5164" s="7">
        <v>1.34643763758655E-2</v>
      </c>
      <c r="J5164" s="7">
        <v>-2.809116353182E-2</v>
      </c>
    </row>
    <row r="5165" spans="2:10" x14ac:dyDescent="0.2">
      <c r="B5165" s="7">
        <v>61</v>
      </c>
      <c r="C5165" s="7">
        <v>52</v>
      </c>
      <c r="D5165" s="7">
        <v>-2.3362681004870801E-2</v>
      </c>
      <c r="E5165" s="7">
        <v>-0.114846758334574</v>
      </c>
      <c r="G5165" s="7">
        <v>61</v>
      </c>
      <c r="H5165" s="7">
        <v>52</v>
      </c>
      <c r="I5165" s="7">
        <v>-2.1995267568580199E-2</v>
      </c>
      <c r="J5165" s="7">
        <v>-3.59153373962302E-2</v>
      </c>
    </row>
    <row r="5166" spans="2:10" x14ac:dyDescent="0.2">
      <c r="B5166" s="7">
        <v>62</v>
      </c>
      <c r="C5166" s="7">
        <v>52</v>
      </c>
      <c r="D5166" s="7">
        <v>-0.17159952760435601</v>
      </c>
      <c r="E5166" s="7">
        <v>2.32503251202498E-3</v>
      </c>
      <c r="G5166" s="7">
        <v>62</v>
      </c>
      <c r="H5166" s="7">
        <v>52</v>
      </c>
      <c r="I5166" s="7">
        <v>-0.166698573947829</v>
      </c>
      <c r="J5166" s="7">
        <v>-0.148557226572541</v>
      </c>
    </row>
    <row r="5167" spans="2:10" x14ac:dyDescent="0.2">
      <c r="B5167" s="7">
        <v>63</v>
      </c>
      <c r="C5167" s="7">
        <v>52</v>
      </c>
      <c r="D5167" s="7">
        <v>-0.17823762087571501</v>
      </c>
      <c r="E5167" s="7">
        <v>-0.22742607219974301</v>
      </c>
      <c r="G5167" s="7">
        <v>63</v>
      </c>
      <c r="H5167" s="7">
        <v>52</v>
      </c>
      <c r="I5167" s="7">
        <v>-0.17510707902035699</v>
      </c>
      <c r="J5167" s="7">
        <v>-0.12478372656115</v>
      </c>
    </row>
    <row r="5168" spans="2:10" x14ac:dyDescent="0.2">
      <c r="B5168" s="7">
        <v>64</v>
      </c>
      <c r="C5168" s="7">
        <v>52</v>
      </c>
      <c r="D5168" s="7">
        <v>-4.3900424893469597E-2</v>
      </c>
      <c r="E5168" s="7">
        <v>-8.5834806326524807E-2</v>
      </c>
      <c r="G5168" s="7">
        <v>64</v>
      </c>
      <c r="H5168" s="7">
        <v>52</v>
      </c>
      <c r="I5168" s="7">
        <v>-4.3126748316273798E-2</v>
      </c>
      <c r="J5168" s="7">
        <v>2.88298741963589E-2</v>
      </c>
    </row>
    <row r="5169" spans="2:10" x14ac:dyDescent="0.2">
      <c r="B5169" s="7">
        <v>65</v>
      </c>
      <c r="C5169" s="7">
        <v>52</v>
      </c>
      <c r="D5169" s="7">
        <v>-0.13323224166042699</v>
      </c>
      <c r="E5169" s="7">
        <v>-8.8970914524201E-2</v>
      </c>
      <c r="G5169" s="7">
        <v>65</v>
      </c>
      <c r="H5169" s="7">
        <v>52</v>
      </c>
      <c r="I5169" s="7">
        <v>-0.13452281302410099</v>
      </c>
      <c r="J5169" s="7">
        <v>4.3022011478345099E-2</v>
      </c>
    </row>
    <row r="5170" spans="2:10" x14ac:dyDescent="0.2">
      <c r="B5170" s="7">
        <v>66</v>
      </c>
      <c r="C5170" s="7">
        <v>52</v>
      </c>
      <c r="D5170" s="7">
        <v>-4.6035654235066E-3</v>
      </c>
      <c r="E5170" s="7">
        <v>-7.5455669046803606E-2</v>
      </c>
      <c r="G5170" s="7">
        <v>66</v>
      </c>
      <c r="H5170" s="7">
        <v>52</v>
      </c>
      <c r="I5170" s="7">
        <v>-5.0086965292486197E-3</v>
      </c>
      <c r="J5170" s="7">
        <v>7.1478899271570001E-2</v>
      </c>
    </row>
    <row r="5171" spans="2:10" x14ac:dyDescent="0.2">
      <c r="B5171" s="7">
        <v>67</v>
      </c>
      <c r="C5171" s="7">
        <v>52</v>
      </c>
      <c r="D5171" s="7">
        <v>8.2171386464747101E-2</v>
      </c>
      <c r="E5171" s="7">
        <v>-7.7699910205641501E-2</v>
      </c>
      <c r="G5171" s="7">
        <v>67</v>
      </c>
      <c r="H5171" s="7">
        <v>52</v>
      </c>
      <c r="I5171" s="7">
        <v>7.9039614535111505E-2</v>
      </c>
      <c r="J5171" s="7">
        <v>8.4376075296862807E-2</v>
      </c>
    </row>
    <row r="5172" spans="2:10" x14ac:dyDescent="0.2">
      <c r="B5172" s="7">
        <v>68</v>
      </c>
      <c r="C5172" s="7">
        <v>52</v>
      </c>
      <c r="D5172" s="7">
        <v>1.96565341789805E-2</v>
      </c>
      <c r="E5172" s="7">
        <v>-6.2045547667590696E-3</v>
      </c>
      <c r="G5172" s="7">
        <v>68</v>
      </c>
      <c r="H5172" s="7">
        <v>52</v>
      </c>
      <c r="I5172" s="7">
        <v>1.9433651209594099E-2</v>
      </c>
      <c r="J5172" s="7">
        <v>1.43723835331366E-2</v>
      </c>
    </row>
    <row r="5173" spans="2:10" x14ac:dyDescent="0.2">
      <c r="B5173" s="7">
        <v>69</v>
      </c>
      <c r="C5173" s="7">
        <v>52</v>
      </c>
      <c r="D5173" s="7">
        <v>-8.1272454214438697E-2</v>
      </c>
      <c r="E5173" s="7">
        <v>-0.13906214538249001</v>
      </c>
      <c r="G5173" s="7">
        <v>69</v>
      </c>
      <c r="H5173" s="7">
        <v>52</v>
      </c>
      <c r="I5173" s="7">
        <v>-8.3574100047215397E-2</v>
      </c>
      <c r="J5173" s="7">
        <v>-0.111871495336819</v>
      </c>
    </row>
    <row r="5174" spans="2:10" x14ac:dyDescent="0.2">
      <c r="B5174" s="7">
        <v>70</v>
      </c>
      <c r="C5174" s="7">
        <v>52</v>
      </c>
      <c r="D5174" s="7">
        <v>-0.117040956174444</v>
      </c>
      <c r="E5174" s="7">
        <v>-0.170983444335359</v>
      </c>
      <c r="G5174" s="7">
        <v>70</v>
      </c>
      <c r="H5174" s="7">
        <v>52</v>
      </c>
      <c r="I5174" s="7">
        <v>-0.11053507349920499</v>
      </c>
      <c r="J5174" s="7">
        <v>-0.211966444674659</v>
      </c>
    </row>
    <row r="5175" spans="2:10" x14ac:dyDescent="0.2">
      <c r="B5175" s="7">
        <v>71</v>
      </c>
      <c r="C5175" s="7">
        <v>52</v>
      </c>
      <c r="D5175" s="7">
        <v>6.8309462667643902E-3</v>
      </c>
      <c r="E5175" s="7">
        <v>0.132344862183392</v>
      </c>
      <c r="G5175" s="7">
        <v>71</v>
      </c>
      <c r="H5175" s="7">
        <v>52</v>
      </c>
      <c r="I5175" s="7">
        <v>6.2593718512546897E-3</v>
      </c>
      <c r="J5175" s="7">
        <v>-8.4293214825391899E-2</v>
      </c>
    </row>
    <row r="5176" spans="2:10" x14ac:dyDescent="0.2">
      <c r="B5176" s="7">
        <v>72</v>
      </c>
      <c r="C5176" s="7">
        <v>52</v>
      </c>
      <c r="D5176" s="7">
        <v>-0.108345876360728</v>
      </c>
      <c r="E5176" s="7">
        <v>-4.8757530759894897E-2</v>
      </c>
      <c r="G5176" s="7">
        <v>72</v>
      </c>
      <c r="H5176" s="7">
        <v>52</v>
      </c>
      <c r="I5176" s="7">
        <v>-0.104783090764306</v>
      </c>
      <c r="J5176" s="7">
        <v>3.5845713503850803E-2</v>
      </c>
    </row>
    <row r="5177" spans="2:10" x14ac:dyDescent="0.2">
      <c r="B5177" s="7">
        <v>73</v>
      </c>
      <c r="C5177" s="7">
        <v>52</v>
      </c>
      <c r="D5177" s="7">
        <v>-2.84316795254957E-2</v>
      </c>
      <c r="E5177" s="7">
        <v>-0.14162568448107801</v>
      </c>
      <c r="G5177" s="7">
        <v>73</v>
      </c>
      <c r="H5177" s="7">
        <v>52</v>
      </c>
      <c r="I5177" s="7">
        <v>-2.54587754005717E-2</v>
      </c>
      <c r="J5177" s="7">
        <v>-1.6575229920308999E-2</v>
      </c>
    </row>
    <row r="5178" spans="2:10" x14ac:dyDescent="0.2">
      <c r="B5178" s="7">
        <v>74</v>
      </c>
      <c r="C5178" s="7">
        <v>52</v>
      </c>
      <c r="D5178" s="7">
        <v>0.14554318970144201</v>
      </c>
      <c r="E5178" s="7">
        <v>2.2417236779092201E-2</v>
      </c>
      <c r="G5178" s="7">
        <v>74</v>
      </c>
      <c r="H5178" s="7">
        <v>52</v>
      </c>
      <c r="I5178" s="7">
        <v>0.14527060064530201</v>
      </c>
      <c r="J5178" s="7">
        <v>-4.6103001508281102E-2</v>
      </c>
    </row>
    <row r="5179" spans="2:10" x14ac:dyDescent="0.2">
      <c r="B5179" s="7">
        <v>75</v>
      </c>
      <c r="C5179" s="7">
        <v>52</v>
      </c>
      <c r="D5179" s="7">
        <v>-3.2416614746530598E-2</v>
      </c>
      <c r="E5179" s="7">
        <v>-0.25752248625033403</v>
      </c>
      <c r="G5179" s="7">
        <v>75</v>
      </c>
      <c r="H5179" s="7">
        <v>52</v>
      </c>
      <c r="I5179" s="7">
        <v>-3.26013367528422E-2</v>
      </c>
      <c r="J5179" s="7">
        <v>-0.120176387613883</v>
      </c>
    </row>
    <row r="5180" spans="2:10" x14ac:dyDescent="0.2">
      <c r="B5180" s="7">
        <v>76</v>
      </c>
      <c r="C5180" s="7">
        <v>52</v>
      </c>
      <c r="D5180" s="7">
        <v>0.16888880866911801</v>
      </c>
      <c r="E5180" s="7">
        <v>-8.7776039126328698E-2</v>
      </c>
      <c r="G5180" s="7">
        <v>76</v>
      </c>
      <c r="H5180" s="7">
        <v>52</v>
      </c>
      <c r="I5180" s="7">
        <v>0.16260197661716599</v>
      </c>
      <c r="J5180" s="7">
        <v>0.10726266810410599</v>
      </c>
    </row>
    <row r="5181" spans="2:10" x14ac:dyDescent="0.2">
      <c r="B5181" s="7">
        <v>77</v>
      </c>
      <c r="C5181" s="7">
        <v>52</v>
      </c>
      <c r="D5181" s="7">
        <v>1.6118558134270902E-2</v>
      </c>
      <c r="E5181" s="7">
        <v>-6.2442337917462801E-2</v>
      </c>
      <c r="G5181" s="7">
        <v>77</v>
      </c>
      <c r="H5181" s="7">
        <v>52</v>
      </c>
      <c r="I5181" s="7">
        <v>1.6267395158129399E-2</v>
      </c>
      <c r="J5181" s="7">
        <v>4.0127719553991498E-2</v>
      </c>
    </row>
    <row r="5182" spans="2:10" x14ac:dyDescent="0.2">
      <c r="B5182" s="7">
        <v>78</v>
      </c>
      <c r="C5182" s="7">
        <v>52</v>
      </c>
      <c r="D5182" s="7">
        <v>5.5531481257625998E-2</v>
      </c>
      <c r="E5182" s="7">
        <v>0.141641879707262</v>
      </c>
      <c r="G5182" s="7">
        <v>78</v>
      </c>
      <c r="H5182" s="7">
        <v>52</v>
      </c>
      <c r="I5182" s="7">
        <v>5.5137696509161699E-2</v>
      </c>
      <c r="J5182" s="7">
        <v>-8.6216507364085294E-3</v>
      </c>
    </row>
    <row r="5183" spans="2:10" x14ac:dyDescent="0.2">
      <c r="B5183" s="7">
        <v>79</v>
      </c>
      <c r="C5183" s="7">
        <v>52</v>
      </c>
      <c r="D5183" s="7">
        <v>7.3858482040012802E-2</v>
      </c>
      <c r="E5183" s="7">
        <v>3.2312033872401003E-2</v>
      </c>
      <c r="G5183" s="7">
        <v>79</v>
      </c>
      <c r="H5183" s="7">
        <v>52</v>
      </c>
      <c r="I5183" s="7">
        <v>7.2653309299522698E-2</v>
      </c>
      <c r="J5183" s="7">
        <v>1.63349449605255E-2</v>
      </c>
    </row>
    <row r="5184" spans="2:10" x14ac:dyDescent="0.2">
      <c r="B5184" s="7">
        <v>80</v>
      </c>
      <c r="C5184" s="7">
        <v>52</v>
      </c>
      <c r="D5184" s="7">
        <v>-4.4529620531084099E-2</v>
      </c>
      <c r="E5184" s="7">
        <v>8.5468961233190505E-2</v>
      </c>
      <c r="G5184" s="7">
        <v>80</v>
      </c>
      <c r="H5184" s="7">
        <v>52</v>
      </c>
      <c r="I5184" s="7">
        <v>-4.5468614008297999E-2</v>
      </c>
      <c r="J5184" s="7">
        <v>-5.63958535098079E-2</v>
      </c>
    </row>
    <row r="5185" spans="2:10" x14ac:dyDescent="0.2">
      <c r="B5185" s="7">
        <v>81</v>
      </c>
      <c r="C5185" s="7">
        <v>52</v>
      </c>
      <c r="D5185" s="7">
        <v>1.3101966130995501E-2</v>
      </c>
      <c r="E5185" s="7">
        <v>-0.140484407171419</v>
      </c>
      <c r="G5185" s="7">
        <v>81</v>
      </c>
      <c r="H5185" s="7">
        <v>52</v>
      </c>
      <c r="I5185" s="7">
        <v>1.2996692331269899E-2</v>
      </c>
      <c r="J5185" s="7">
        <v>-9.0201462748472794E-2</v>
      </c>
    </row>
    <row r="5186" spans="2:10" x14ac:dyDescent="0.2">
      <c r="B5186" s="7">
        <v>82</v>
      </c>
      <c r="C5186" s="7">
        <v>52</v>
      </c>
      <c r="D5186" s="7">
        <v>3.4693770922586999E-3</v>
      </c>
      <c r="E5186" s="7">
        <v>3.4030424544716303E-2</v>
      </c>
      <c r="G5186" s="7">
        <v>82</v>
      </c>
      <c r="H5186" s="7">
        <v>52</v>
      </c>
      <c r="I5186" s="7">
        <v>4.0217218875317996E-3</v>
      </c>
      <c r="J5186" s="7">
        <v>7.1749640206928006E-2</v>
      </c>
    </row>
    <row r="5187" spans="2:10" x14ac:dyDescent="0.2">
      <c r="B5187" s="7">
        <v>83</v>
      </c>
      <c r="C5187" s="7">
        <v>52</v>
      </c>
      <c r="D5187" s="7">
        <v>-0.14707533348198701</v>
      </c>
      <c r="E5187" s="7">
        <v>5.8666698922120702E-2</v>
      </c>
      <c r="G5187" s="7">
        <v>83</v>
      </c>
      <c r="H5187" s="7">
        <v>52</v>
      </c>
      <c r="I5187" s="7">
        <v>-0.14390797912309899</v>
      </c>
      <c r="J5187" s="7">
        <v>-1.6331771382440699E-2</v>
      </c>
    </row>
    <row r="5188" spans="2:10" x14ac:dyDescent="0.2">
      <c r="B5188" s="7">
        <v>84</v>
      </c>
      <c r="C5188" s="7">
        <v>52</v>
      </c>
      <c r="D5188" s="7">
        <v>3.1175747018472099E-2</v>
      </c>
      <c r="E5188" s="7">
        <v>7.22579783615629E-3</v>
      </c>
      <c r="G5188" s="7">
        <v>84</v>
      </c>
      <c r="H5188" s="7">
        <v>52</v>
      </c>
      <c r="I5188" s="7">
        <v>2.9505770390581901E-2</v>
      </c>
      <c r="J5188" s="7">
        <v>2.1159464720356298E-2</v>
      </c>
    </row>
    <row r="5189" spans="2:10" x14ac:dyDescent="0.2">
      <c r="B5189" s="7">
        <v>85</v>
      </c>
      <c r="C5189" s="7">
        <v>52</v>
      </c>
      <c r="D5189" s="7">
        <v>6.7727400917822103E-2</v>
      </c>
      <c r="E5189" s="7">
        <v>8.34331328345774E-2</v>
      </c>
      <c r="G5189" s="7">
        <v>85</v>
      </c>
      <c r="H5189" s="7">
        <v>52</v>
      </c>
      <c r="I5189" s="7">
        <v>6.6210198753877195E-2</v>
      </c>
      <c r="J5189" s="7">
        <v>8.5372798844626493E-2</v>
      </c>
    </row>
    <row r="5190" spans="2:10" x14ac:dyDescent="0.2">
      <c r="B5190" s="7">
        <v>86</v>
      </c>
      <c r="C5190" s="7">
        <v>52</v>
      </c>
      <c r="D5190" s="7">
        <v>6.9703827563609294E-2</v>
      </c>
      <c r="E5190" s="7">
        <v>8.4798995849966197E-2</v>
      </c>
      <c r="G5190" s="7">
        <v>86</v>
      </c>
      <c r="H5190" s="7">
        <v>52</v>
      </c>
      <c r="I5190" s="7">
        <v>6.7510968995840401E-2</v>
      </c>
      <c r="J5190" s="7">
        <v>0.22467519987774001</v>
      </c>
    </row>
    <row r="5191" spans="2:10" x14ac:dyDescent="0.2">
      <c r="B5191" s="7">
        <v>87</v>
      </c>
      <c r="C5191" s="7">
        <v>52</v>
      </c>
      <c r="D5191" s="7">
        <v>-6.0300959738944102E-2</v>
      </c>
      <c r="E5191" s="7">
        <v>-0.145078278059105</v>
      </c>
      <c r="G5191" s="7">
        <v>87</v>
      </c>
      <c r="H5191" s="7">
        <v>52</v>
      </c>
      <c r="I5191" s="7">
        <v>-6.0462894324314398E-2</v>
      </c>
      <c r="J5191" s="7">
        <v>2.2413316884358998E-2</v>
      </c>
    </row>
    <row r="5192" spans="2:10" x14ac:dyDescent="0.2">
      <c r="B5192" s="7">
        <v>88</v>
      </c>
      <c r="C5192" s="7">
        <v>52</v>
      </c>
      <c r="D5192" s="7">
        <v>-4.6204957366167997E-2</v>
      </c>
      <c r="E5192" s="7">
        <v>6.1519181457551801E-2</v>
      </c>
      <c r="G5192" s="7">
        <v>88</v>
      </c>
      <c r="H5192" s="7">
        <v>52</v>
      </c>
      <c r="I5192" s="7">
        <v>-4.5279790358494103E-2</v>
      </c>
      <c r="J5192" s="7">
        <v>-6.0009948253523702E-2</v>
      </c>
    </row>
    <row r="5193" spans="2:10" x14ac:dyDescent="0.2">
      <c r="B5193" s="7">
        <v>89</v>
      </c>
      <c r="C5193" s="7">
        <v>52</v>
      </c>
      <c r="D5193" s="7">
        <v>-4.4912415578395801E-2</v>
      </c>
      <c r="E5193" s="7">
        <v>5.4842567132930703E-2</v>
      </c>
      <c r="G5193" s="7">
        <v>89</v>
      </c>
      <c r="H5193" s="7">
        <v>52</v>
      </c>
      <c r="I5193" s="7">
        <v>-4.4588607770539697E-2</v>
      </c>
      <c r="J5193" s="7">
        <v>-8.0311722123016502E-2</v>
      </c>
    </row>
    <row r="5194" spans="2:10" x14ac:dyDescent="0.2">
      <c r="B5194" s="7">
        <v>90</v>
      </c>
      <c r="C5194" s="7">
        <v>52</v>
      </c>
      <c r="D5194" s="7">
        <v>0.17918917809489299</v>
      </c>
      <c r="E5194" s="7">
        <v>8.6831905092178197E-2</v>
      </c>
      <c r="G5194" s="7">
        <v>90</v>
      </c>
      <c r="H5194" s="7">
        <v>52</v>
      </c>
      <c r="I5194" s="7">
        <v>0.17524065878300599</v>
      </c>
      <c r="J5194" s="7">
        <v>0.17738366327729499</v>
      </c>
    </row>
    <row r="5195" spans="2:10" x14ac:dyDescent="0.2">
      <c r="B5195" s="7">
        <v>91</v>
      </c>
      <c r="C5195" s="7">
        <v>52</v>
      </c>
      <c r="D5195" s="7">
        <v>3.8643981638687201E-2</v>
      </c>
      <c r="E5195" s="7">
        <v>-0.118909308284447</v>
      </c>
      <c r="G5195" s="7">
        <v>91</v>
      </c>
      <c r="H5195" s="7">
        <v>52</v>
      </c>
      <c r="I5195" s="7">
        <v>3.6437672894430201E-2</v>
      </c>
      <c r="J5195" s="7">
        <v>1.3725590449755701E-2</v>
      </c>
    </row>
    <row r="5196" spans="2:10" x14ac:dyDescent="0.2">
      <c r="B5196" s="7">
        <v>92</v>
      </c>
      <c r="C5196" s="7">
        <v>52</v>
      </c>
      <c r="D5196" s="7">
        <v>4.0972455365789501E-2</v>
      </c>
      <c r="E5196" s="7">
        <v>7.5168431255257906E-2</v>
      </c>
      <c r="G5196" s="7">
        <v>92</v>
      </c>
      <c r="H5196" s="7">
        <v>52</v>
      </c>
      <c r="I5196" s="7">
        <v>4.05384273794187E-2</v>
      </c>
      <c r="J5196" s="7">
        <v>-5.6009293416456902E-3</v>
      </c>
    </row>
    <row r="5197" spans="2:10" x14ac:dyDescent="0.2">
      <c r="B5197" s="7">
        <v>93</v>
      </c>
      <c r="C5197" s="7">
        <v>52</v>
      </c>
      <c r="D5197" s="7">
        <v>3.7457600841033702E-2</v>
      </c>
      <c r="E5197" s="7">
        <v>4.3177485721289897E-2</v>
      </c>
      <c r="G5197" s="7">
        <v>93</v>
      </c>
      <c r="H5197" s="7">
        <v>52</v>
      </c>
      <c r="I5197" s="7">
        <v>3.68968960674394E-2</v>
      </c>
      <c r="J5197" s="7">
        <v>1.83945093434001E-2</v>
      </c>
    </row>
    <row r="5198" spans="2:10" x14ac:dyDescent="0.2">
      <c r="B5198" s="7">
        <v>94</v>
      </c>
      <c r="C5198" s="7">
        <v>52</v>
      </c>
      <c r="D5198" s="7">
        <v>-0.101915591283166</v>
      </c>
      <c r="E5198" s="7">
        <v>-0.102538607363825</v>
      </c>
      <c r="G5198" s="7">
        <v>94</v>
      </c>
      <c r="H5198" s="7">
        <v>52</v>
      </c>
      <c r="I5198" s="7">
        <v>-9.9565353892208094E-2</v>
      </c>
      <c r="J5198" s="7">
        <v>7.6577958222752998E-2</v>
      </c>
    </row>
    <row r="5199" spans="2:10" x14ac:dyDescent="0.2">
      <c r="B5199" s="7">
        <v>95</v>
      </c>
      <c r="C5199" s="7">
        <v>52</v>
      </c>
      <c r="D5199" s="7">
        <v>0.116272563468457</v>
      </c>
      <c r="E5199" s="7">
        <v>-1.3459129404664901E-2</v>
      </c>
      <c r="G5199" s="7">
        <v>95</v>
      </c>
      <c r="H5199" s="7">
        <v>52</v>
      </c>
      <c r="I5199" s="7">
        <v>0.113736980928151</v>
      </c>
      <c r="J5199" s="7">
        <v>9.3955657190467598E-2</v>
      </c>
    </row>
    <row r="5200" spans="2:10" x14ac:dyDescent="0.2">
      <c r="B5200" s="7">
        <v>96</v>
      </c>
      <c r="C5200" s="7">
        <v>52</v>
      </c>
      <c r="D5200" s="7">
        <v>5.2315543625013602E-2</v>
      </c>
      <c r="E5200" s="7">
        <v>-4.5526867244798402E-2</v>
      </c>
      <c r="G5200" s="7">
        <v>96</v>
      </c>
      <c r="H5200" s="7">
        <v>52</v>
      </c>
      <c r="I5200" s="7">
        <v>5.1444402510126601E-2</v>
      </c>
      <c r="J5200" s="7">
        <v>3.6386972463198199E-2</v>
      </c>
    </row>
    <row r="5201" spans="2:10" x14ac:dyDescent="0.2">
      <c r="B5201" s="7">
        <v>97</v>
      </c>
      <c r="C5201" s="7">
        <v>52</v>
      </c>
      <c r="D5201" s="7">
        <v>4.0311205518806403E-2</v>
      </c>
      <c r="E5201" s="7">
        <v>-2.6080620876364001E-2</v>
      </c>
      <c r="G5201" s="7">
        <v>97</v>
      </c>
      <c r="H5201" s="7">
        <v>52</v>
      </c>
      <c r="I5201" s="7">
        <v>3.9423292008010001E-2</v>
      </c>
      <c r="J5201" s="7">
        <v>-5.5540722224787203E-2</v>
      </c>
    </row>
    <row r="5202" spans="2:10" x14ac:dyDescent="0.2">
      <c r="B5202" s="7">
        <v>98</v>
      </c>
      <c r="C5202" s="7">
        <v>52</v>
      </c>
      <c r="D5202" s="7">
        <v>-7.9682319512419206E-2</v>
      </c>
      <c r="E5202" s="7">
        <v>7.1321015185095097E-3</v>
      </c>
      <c r="G5202" s="7">
        <v>98</v>
      </c>
      <c r="H5202" s="7">
        <v>52</v>
      </c>
      <c r="I5202" s="7">
        <v>-8.1013057828009494E-2</v>
      </c>
      <c r="J5202" s="7">
        <v>-1.7783983011792501E-2</v>
      </c>
    </row>
    <row r="5203" spans="2:10" x14ac:dyDescent="0.2">
      <c r="B5203" s="7">
        <v>99</v>
      </c>
      <c r="C5203" s="7">
        <v>52</v>
      </c>
      <c r="D5203" s="7">
        <v>4.6100879015057203E-2</v>
      </c>
      <c r="E5203" s="7">
        <v>4.6430252166065798E-2</v>
      </c>
      <c r="G5203" s="7">
        <v>99</v>
      </c>
      <c r="H5203" s="7">
        <v>52</v>
      </c>
      <c r="I5203" s="7">
        <v>4.5232039106822199E-2</v>
      </c>
      <c r="J5203" s="7">
        <v>-2.0997651504361101E-2</v>
      </c>
    </row>
    <row r="5204" spans="2:10" x14ac:dyDescent="0.2">
      <c r="B5204" s="7">
        <v>100</v>
      </c>
      <c r="C5204" s="7">
        <v>52</v>
      </c>
      <c r="D5204" s="7">
        <v>-3.5753150727963097E-2</v>
      </c>
      <c r="E5204" s="7">
        <v>-0.14784584921921901</v>
      </c>
      <c r="G5204" s="7">
        <v>100</v>
      </c>
      <c r="H5204" s="7">
        <v>52</v>
      </c>
      <c r="I5204" s="7">
        <v>-3.5216987736426099E-2</v>
      </c>
      <c r="J5204" s="7">
        <v>-7.0999407532159595E-2</v>
      </c>
    </row>
    <row r="5205" spans="2:10" x14ac:dyDescent="0.2">
      <c r="B5205" s="7">
        <v>1</v>
      </c>
      <c r="C5205" s="7">
        <v>53</v>
      </c>
      <c r="D5205" s="7">
        <v>-8.9402559105787205E-2</v>
      </c>
      <c r="E5205" s="7">
        <v>-0.113236628977397</v>
      </c>
      <c r="G5205" s="7">
        <v>1</v>
      </c>
      <c r="H5205" s="7">
        <v>53</v>
      </c>
      <c r="I5205" s="7">
        <v>-8.8378577375060302E-2</v>
      </c>
      <c r="J5205" s="7">
        <v>-0.183375881916886</v>
      </c>
    </row>
    <row r="5206" spans="2:10" x14ac:dyDescent="0.2">
      <c r="B5206" s="7">
        <v>2</v>
      </c>
      <c r="C5206" s="7">
        <v>53</v>
      </c>
      <c r="D5206" s="7">
        <v>-9.4063383892995803E-2</v>
      </c>
      <c r="E5206" s="7">
        <v>5.7388444299116201E-2</v>
      </c>
      <c r="G5206" s="7">
        <v>2</v>
      </c>
      <c r="H5206" s="7">
        <v>53</v>
      </c>
      <c r="I5206" s="7">
        <v>-9.2544583640154998E-2</v>
      </c>
      <c r="J5206" s="7">
        <v>-6.0536419594834398E-2</v>
      </c>
    </row>
    <row r="5207" spans="2:10" x14ac:dyDescent="0.2">
      <c r="B5207" s="7">
        <v>3</v>
      </c>
      <c r="C5207" s="7">
        <v>53</v>
      </c>
      <c r="D5207" s="7">
        <v>-1.7182358231567101E-2</v>
      </c>
      <c r="E5207" s="7">
        <v>-0.15067052112738999</v>
      </c>
      <c r="G5207" s="7">
        <v>3</v>
      </c>
      <c r="H5207" s="7">
        <v>53</v>
      </c>
      <c r="I5207" s="7">
        <v>-1.6615456328061402E-2</v>
      </c>
      <c r="J5207" s="7">
        <v>-0.18925277179882</v>
      </c>
    </row>
    <row r="5208" spans="2:10" x14ac:dyDescent="0.2">
      <c r="B5208" s="7">
        <v>4</v>
      </c>
      <c r="C5208" s="7">
        <v>53</v>
      </c>
      <c r="D5208" s="7">
        <v>-1.8058996947260701E-2</v>
      </c>
      <c r="E5208" s="7">
        <v>-1.72632647974265E-2</v>
      </c>
      <c r="G5208" s="7">
        <v>4</v>
      </c>
      <c r="H5208" s="7">
        <v>53</v>
      </c>
      <c r="I5208" s="7">
        <v>-1.7578736509086899E-2</v>
      </c>
      <c r="J5208" s="7">
        <v>-6.6557448738299399E-2</v>
      </c>
    </row>
    <row r="5209" spans="2:10" x14ac:dyDescent="0.2">
      <c r="B5209" s="7">
        <v>5</v>
      </c>
      <c r="C5209" s="7">
        <v>53</v>
      </c>
      <c r="D5209" s="7">
        <v>0.10595509328973</v>
      </c>
      <c r="E5209" s="7">
        <v>3.6604369563418601E-2</v>
      </c>
      <c r="G5209" s="7">
        <v>5</v>
      </c>
      <c r="H5209" s="7">
        <v>53</v>
      </c>
      <c r="I5209" s="7">
        <v>0.105426693522075</v>
      </c>
      <c r="J5209" s="7">
        <v>0.10263935244570301</v>
      </c>
    </row>
    <row r="5210" spans="2:10" x14ac:dyDescent="0.2">
      <c r="B5210" s="7">
        <v>6</v>
      </c>
      <c r="C5210" s="7">
        <v>53</v>
      </c>
      <c r="D5210" s="7">
        <v>-0.105734677652306</v>
      </c>
      <c r="E5210" s="7">
        <v>-0.21442323045720199</v>
      </c>
      <c r="G5210" s="7">
        <v>6</v>
      </c>
      <c r="H5210" s="7">
        <v>53</v>
      </c>
      <c r="I5210" s="7">
        <v>-0.103979096155603</v>
      </c>
      <c r="J5210" s="7">
        <v>-0.16097511357736799</v>
      </c>
    </row>
    <row r="5211" spans="2:10" x14ac:dyDescent="0.2">
      <c r="B5211" s="7">
        <v>7</v>
      </c>
      <c r="C5211" s="7">
        <v>53</v>
      </c>
      <c r="D5211" s="7">
        <v>0.16739757277495401</v>
      </c>
      <c r="E5211" s="7">
        <v>0.151355523943456</v>
      </c>
      <c r="G5211" s="7">
        <v>7</v>
      </c>
      <c r="H5211" s="7">
        <v>53</v>
      </c>
      <c r="I5211" s="7">
        <v>0.165554144665888</v>
      </c>
      <c r="J5211" s="7">
        <v>0.15172217039060601</v>
      </c>
    </row>
    <row r="5212" spans="2:10" x14ac:dyDescent="0.2">
      <c r="B5212" s="7">
        <v>8</v>
      </c>
      <c r="C5212" s="7">
        <v>53</v>
      </c>
      <c r="D5212" s="7">
        <v>4.1428464217668499E-2</v>
      </c>
      <c r="E5212" s="7">
        <v>7.86658696911164E-2</v>
      </c>
      <c r="G5212" s="7">
        <v>8</v>
      </c>
      <c r="H5212" s="7">
        <v>53</v>
      </c>
      <c r="I5212" s="7">
        <v>4.1418608142969E-2</v>
      </c>
      <c r="J5212" s="7">
        <v>9.84791562828118E-2</v>
      </c>
    </row>
    <row r="5213" spans="2:10" x14ac:dyDescent="0.2">
      <c r="B5213" s="7">
        <v>9</v>
      </c>
      <c r="C5213" s="7">
        <v>53</v>
      </c>
      <c r="D5213" s="7">
        <v>-0.166426064391302</v>
      </c>
      <c r="E5213" s="7">
        <v>-0.16819653646817501</v>
      </c>
      <c r="G5213" s="7">
        <v>9</v>
      </c>
      <c r="H5213" s="7">
        <v>53</v>
      </c>
      <c r="I5213" s="7">
        <v>-0.16406429709012299</v>
      </c>
      <c r="J5213" s="7">
        <v>-0.17204553274884499</v>
      </c>
    </row>
    <row r="5214" spans="2:10" x14ac:dyDescent="0.2">
      <c r="B5214" s="7">
        <v>10</v>
      </c>
      <c r="C5214" s="7">
        <v>53</v>
      </c>
      <c r="D5214" s="7">
        <v>-8.8414376313197707E-2</v>
      </c>
      <c r="E5214" s="7">
        <v>-4.5889312326432098E-2</v>
      </c>
      <c r="G5214" s="7">
        <v>10</v>
      </c>
      <c r="H5214" s="7">
        <v>53</v>
      </c>
      <c r="I5214" s="7">
        <v>-8.8294202594337207E-2</v>
      </c>
      <c r="J5214" s="7">
        <v>-1.39761569135786E-2</v>
      </c>
    </row>
    <row r="5215" spans="2:10" x14ac:dyDescent="0.2">
      <c r="B5215" s="7">
        <v>11</v>
      </c>
      <c r="C5215" s="7">
        <v>53</v>
      </c>
      <c r="D5215" s="7">
        <v>-6.1533216147966002E-2</v>
      </c>
      <c r="E5215" s="7">
        <v>-2.2028980392189399E-2</v>
      </c>
      <c r="G5215" s="7">
        <v>11</v>
      </c>
      <c r="H5215" s="7">
        <v>53</v>
      </c>
      <c r="I5215" s="7">
        <v>-6.0016888073555201E-2</v>
      </c>
      <c r="J5215" s="7">
        <v>3.4381389463149499E-3</v>
      </c>
    </row>
    <row r="5216" spans="2:10" x14ac:dyDescent="0.2">
      <c r="B5216" s="7">
        <v>12</v>
      </c>
      <c r="C5216" s="7">
        <v>53</v>
      </c>
      <c r="D5216" s="7">
        <v>-5.0067303173227301E-2</v>
      </c>
      <c r="E5216" s="7">
        <v>8.9681172684310098E-2</v>
      </c>
      <c r="G5216" s="7">
        <v>12</v>
      </c>
      <c r="H5216" s="7">
        <v>53</v>
      </c>
      <c r="I5216" s="7">
        <v>-4.97763255226467E-2</v>
      </c>
      <c r="J5216" s="7">
        <v>3.9456568325311601E-2</v>
      </c>
    </row>
    <row r="5217" spans="2:10" x14ac:dyDescent="0.2">
      <c r="B5217" s="7">
        <v>13</v>
      </c>
      <c r="C5217" s="7">
        <v>53</v>
      </c>
      <c r="D5217" s="7">
        <v>7.3951908415406095E-2</v>
      </c>
      <c r="E5217" s="7">
        <v>-2.57600469899124E-2</v>
      </c>
      <c r="G5217" s="7">
        <v>13</v>
      </c>
      <c r="H5217" s="7">
        <v>53</v>
      </c>
      <c r="I5217" s="7">
        <v>7.2871784783142601E-2</v>
      </c>
      <c r="J5217" s="7">
        <v>6.2386113750767101E-2</v>
      </c>
    </row>
    <row r="5218" spans="2:10" x14ac:dyDescent="0.2">
      <c r="B5218" s="7">
        <v>14</v>
      </c>
      <c r="C5218" s="7">
        <v>53</v>
      </c>
      <c r="D5218" s="7">
        <v>-4.8400538507515002E-2</v>
      </c>
      <c r="E5218" s="7">
        <v>-5.4903323380163002E-2</v>
      </c>
      <c r="G5218" s="7">
        <v>14</v>
      </c>
      <c r="H5218" s="7">
        <v>53</v>
      </c>
      <c r="I5218" s="7">
        <v>-4.7677902853740399E-2</v>
      </c>
      <c r="J5218" s="7">
        <v>-6.7881283387430699E-2</v>
      </c>
    </row>
    <row r="5219" spans="2:10" x14ac:dyDescent="0.2">
      <c r="B5219" s="7">
        <v>15</v>
      </c>
      <c r="C5219" s="7">
        <v>53</v>
      </c>
      <c r="D5219" s="7">
        <v>6.1031653041554897E-2</v>
      </c>
      <c r="E5219" s="7">
        <v>3.9468128746673201E-2</v>
      </c>
      <c r="G5219" s="7">
        <v>15</v>
      </c>
      <c r="H5219" s="7">
        <v>53</v>
      </c>
      <c r="I5219" s="7">
        <v>6.0723616087372499E-2</v>
      </c>
      <c r="J5219" s="7">
        <v>5.6430995981568102E-2</v>
      </c>
    </row>
    <row r="5220" spans="2:10" x14ac:dyDescent="0.2">
      <c r="B5220" s="7">
        <v>16</v>
      </c>
      <c r="C5220" s="7">
        <v>53</v>
      </c>
      <c r="D5220" s="7">
        <v>-1.0769797822292501E-2</v>
      </c>
      <c r="E5220" s="7">
        <v>0.150175146296534</v>
      </c>
      <c r="G5220" s="7">
        <v>16</v>
      </c>
      <c r="H5220" s="7">
        <v>53</v>
      </c>
      <c r="I5220" s="7">
        <v>-1.0442893780862E-2</v>
      </c>
      <c r="J5220" s="7">
        <v>-3.7515480463923702E-2</v>
      </c>
    </row>
    <row r="5221" spans="2:10" x14ac:dyDescent="0.2">
      <c r="B5221" s="7">
        <v>17</v>
      </c>
      <c r="C5221" s="7">
        <v>53</v>
      </c>
      <c r="D5221" s="7">
        <v>-6.4404790444447399E-2</v>
      </c>
      <c r="E5221" s="7">
        <v>-8.3544510142394002E-2</v>
      </c>
      <c r="G5221" s="7">
        <v>17</v>
      </c>
      <c r="H5221" s="7">
        <v>53</v>
      </c>
      <c r="I5221" s="7">
        <v>-6.4977823472416305E-2</v>
      </c>
      <c r="J5221" s="7">
        <v>-0.131453613463972</v>
      </c>
    </row>
    <row r="5222" spans="2:10" x14ac:dyDescent="0.2">
      <c r="B5222" s="7">
        <v>18</v>
      </c>
      <c r="C5222" s="7">
        <v>53</v>
      </c>
      <c r="D5222" s="7">
        <v>1.7070619782138901E-2</v>
      </c>
      <c r="E5222" s="7">
        <v>-4.5885372534545603E-2</v>
      </c>
      <c r="G5222" s="7">
        <v>18</v>
      </c>
      <c r="H5222" s="7">
        <v>53</v>
      </c>
      <c r="I5222" s="7">
        <v>1.72982329045119E-2</v>
      </c>
      <c r="J5222" s="7">
        <v>9.2071584859919398E-2</v>
      </c>
    </row>
    <row r="5223" spans="2:10" x14ac:dyDescent="0.2">
      <c r="B5223" s="7">
        <v>19</v>
      </c>
      <c r="C5223" s="7">
        <v>53</v>
      </c>
      <c r="D5223" s="7">
        <v>7.0024666766864002E-2</v>
      </c>
      <c r="E5223" s="7">
        <v>0.14223556617352401</v>
      </c>
      <c r="G5223" s="7">
        <v>19</v>
      </c>
      <c r="H5223" s="7">
        <v>53</v>
      </c>
      <c r="I5223" s="7">
        <v>7.0250337366454502E-2</v>
      </c>
      <c r="J5223" s="7">
        <v>6.6254765001840396E-2</v>
      </c>
    </row>
    <row r="5224" spans="2:10" x14ac:dyDescent="0.2">
      <c r="B5224" s="7">
        <v>20</v>
      </c>
      <c r="C5224" s="7">
        <v>53</v>
      </c>
      <c r="D5224" s="7">
        <v>4.1296099167457398E-2</v>
      </c>
      <c r="E5224" s="7">
        <v>-9.8452350946287098E-2</v>
      </c>
      <c r="G5224" s="7">
        <v>20</v>
      </c>
      <c r="H5224" s="7">
        <v>53</v>
      </c>
      <c r="I5224" s="7">
        <v>4.1051537041527197E-2</v>
      </c>
      <c r="J5224" s="7">
        <v>5.2569458563002797E-2</v>
      </c>
    </row>
    <row r="5225" spans="2:10" x14ac:dyDescent="0.2">
      <c r="B5225" s="7">
        <v>21</v>
      </c>
      <c r="C5225" s="7">
        <v>53</v>
      </c>
      <c r="D5225" s="7">
        <v>0.100685983225782</v>
      </c>
      <c r="E5225" s="7">
        <v>5.9853863406292597E-2</v>
      </c>
      <c r="G5225" s="7">
        <v>21</v>
      </c>
      <c r="H5225" s="7">
        <v>53</v>
      </c>
      <c r="I5225" s="7">
        <v>0.100997564329948</v>
      </c>
      <c r="J5225" s="7">
        <v>-1.8753909256705699E-3</v>
      </c>
    </row>
    <row r="5226" spans="2:10" x14ac:dyDescent="0.2">
      <c r="B5226" s="7">
        <v>22</v>
      </c>
      <c r="C5226" s="7">
        <v>53</v>
      </c>
      <c r="D5226" s="7">
        <v>-3.7423403326979403E-2</v>
      </c>
      <c r="E5226" s="7">
        <v>1.8918367327557899E-2</v>
      </c>
      <c r="G5226" s="7">
        <v>22</v>
      </c>
      <c r="H5226" s="7">
        <v>53</v>
      </c>
      <c r="I5226" s="7">
        <v>-3.6673862793962897E-2</v>
      </c>
      <c r="J5226" s="7">
        <v>-6.9952725103414395E-2</v>
      </c>
    </row>
    <row r="5227" spans="2:10" x14ac:dyDescent="0.2">
      <c r="B5227" s="7">
        <v>23</v>
      </c>
      <c r="C5227" s="7">
        <v>53</v>
      </c>
      <c r="D5227" s="7">
        <v>5.4811729216794398E-2</v>
      </c>
      <c r="E5227" s="7">
        <v>-6.7800757630820403E-3</v>
      </c>
      <c r="G5227" s="7">
        <v>23</v>
      </c>
      <c r="H5227" s="7">
        <v>53</v>
      </c>
      <c r="I5227" s="7">
        <v>5.4763137656014003E-2</v>
      </c>
      <c r="J5227" s="7">
        <v>-6.3847952028861996E-2</v>
      </c>
    </row>
    <row r="5228" spans="2:10" x14ac:dyDescent="0.2">
      <c r="B5228" s="7">
        <v>24</v>
      </c>
      <c r="C5228" s="7">
        <v>53</v>
      </c>
      <c r="D5228" s="7">
        <v>6.6001868523519703E-3</v>
      </c>
      <c r="E5228" s="7">
        <v>8.31191877893529E-2</v>
      </c>
      <c r="G5228" s="7">
        <v>24</v>
      </c>
      <c r="H5228" s="7">
        <v>53</v>
      </c>
      <c r="I5228" s="7">
        <v>6.6700753675554801E-3</v>
      </c>
      <c r="J5228" s="7">
        <v>8.8902443497890005E-2</v>
      </c>
    </row>
    <row r="5229" spans="2:10" x14ac:dyDescent="0.2">
      <c r="B5229" s="7">
        <v>25</v>
      </c>
      <c r="C5229" s="7">
        <v>53</v>
      </c>
      <c r="D5229" s="7">
        <v>0.140822399948584</v>
      </c>
      <c r="E5229" s="7">
        <v>0.17845932887427601</v>
      </c>
      <c r="G5229" s="7">
        <v>25</v>
      </c>
      <c r="H5229" s="7">
        <v>53</v>
      </c>
      <c r="I5229" s="7">
        <v>0.14006334716534299</v>
      </c>
      <c r="J5229" s="7">
        <v>0.23532718247936801</v>
      </c>
    </row>
    <row r="5230" spans="2:10" x14ac:dyDescent="0.2">
      <c r="B5230" s="7">
        <v>26</v>
      </c>
      <c r="C5230" s="7">
        <v>53</v>
      </c>
      <c r="D5230" s="7">
        <v>8.6474021796215397E-2</v>
      </c>
      <c r="E5230" s="7">
        <v>-3.4156718953701301E-2</v>
      </c>
      <c r="G5230" s="7">
        <v>26</v>
      </c>
      <c r="H5230" s="7">
        <v>53</v>
      </c>
      <c r="I5230" s="7">
        <v>8.6487957869852694E-2</v>
      </c>
      <c r="J5230" s="7">
        <v>1.4282020531831899E-2</v>
      </c>
    </row>
    <row r="5231" spans="2:10" x14ac:dyDescent="0.2">
      <c r="B5231" s="7">
        <v>27</v>
      </c>
      <c r="C5231" s="7">
        <v>53</v>
      </c>
      <c r="D5231" s="7">
        <v>-9.9117728032247499E-3</v>
      </c>
      <c r="E5231" s="7">
        <v>-1.9931505517085699E-2</v>
      </c>
      <c r="G5231" s="7">
        <v>27</v>
      </c>
      <c r="H5231" s="7">
        <v>53</v>
      </c>
      <c r="I5231" s="7">
        <v>-9.2572822869083603E-3</v>
      </c>
      <c r="J5231" s="7">
        <v>-0.100685178199763</v>
      </c>
    </row>
    <row r="5232" spans="2:10" x14ac:dyDescent="0.2">
      <c r="B5232" s="7">
        <v>28</v>
      </c>
      <c r="C5232" s="7">
        <v>53</v>
      </c>
      <c r="D5232" s="7">
        <v>-3.4672728597817198E-2</v>
      </c>
      <c r="E5232" s="7">
        <v>-6.8860481194119999E-2</v>
      </c>
      <c r="G5232" s="7">
        <v>28</v>
      </c>
      <c r="H5232" s="7">
        <v>53</v>
      </c>
      <c r="I5232" s="7">
        <v>-3.3802049405343502E-2</v>
      </c>
      <c r="J5232" s="7">
        <v>-0.118040027623714</v>
      </c>
    </row>
    <row r="5233" spans="2:10" x14ac:dyDescent="0.2">
      <c r="B5233" s="7">
        <v>29</v>
      </c>
      <c r="C5233" s="7">
        <v>53</v>
      </c>
      <c r="D5233" s="7">
        <v>-4.3970375013808301E-2</v>
      </c>
      <c r="E5233" s="7">
        <v>3.4338221187427499E-2</v>
      </c>
      <c r="G5233" s="7">
        <v>29</v>
      </c>
      <c r="H5233" s="7">
        <v>53</v>
      </c>
      <c r="I5233" s="7">
        <v>-4.2577553476917301E-2</v>
      </c>
      <c r="J5233" s="7">
        <v>3.2425966717884301E-2</v>
      </c>
    </row>
    <row r="5234" spans="2:10" x14ac:dyDescent="0.2">
      <c r="B5234" s="7">
        <v>30</v>
      </c>
      <c r="C5234" s="7">
        <v>53</v>
      </c>
      <c r="D5234" s="7">
        <v>0.129560241587583</v>
      </c>
      <c r="E5234" s="7">
        <v>0.11056033303188401</v>
      </c>
      <c r="G5234" s="7">
        <v>30</v>
      </c>
      <c r="H5234" s="7">
        <v>53</v>
      </c>
      <c r="I5234" s="7">
        <v>0.12950301823226301</v>
      </c>
      <c r="J5234" s="7">
        <v>0.119286924890307</v>
      </c>
    </row>
    <row r="5235" spans="2:10" x14ac:dyDescent="0.2">
      <c r="B5235" s="7">
        <v>31</v>
      </c>
      <c r="C5235" s="7">
        <v>53</v>
      </c>
      <c r="D5235" s="7">
        <v>5.7754616098900001E-2</v>
      </c>
      <c r="E5235" s="7">
        <v>7.9260600851149797E-3</v>
      </c>
      <c r="G5235" s="7">
        <v>31</v>
      </c>
      <c r="H5235" s="7">
        <v>53</v>
      </c>
      <c r="I5235" s="7">
        <v>5.7738964297057799E-2</v>
      </c>
      <c r="J5235" s="7">
        <v>-6.8486665865369098E-2</v>
      </c>
    </row>
    <row r="5236" spans="2:10" x14ac:dyDescent="0.2">
      <c r="B5236" s="7">
        <v>32</v>
      </c>
      <c r="C5236" s="7">
        <v>53</v>
      </c>
      <c r="D5236" s="7">
        <v>0.17683907493293199</v>
      </c>
      <c r="E5236" s="7">
        <v>-2.1313934337003501E-2</v>
      </c>
      <c r="G5236" s="7">
        <v>32</v>
      </c>
      <c r="H5236" s="7">
        <v>53</v>
      </c>
      <c r="I5236" s="7">
        <v>0.17595986130195099</v>
      </c>
      <c r="J5236" s="7">
        <v>-4.0738256270618197E-3</v>
      </c>
    </row>
    <row r="5237" spans="2:10" x14ac:dyDescent="0.2">
      <c r="B5237" s="7">
        <v>33</v>
      </c>
      <c r="C5237" s="7">
        <v>53</v>
      </c>
      <c r="D5237" s="7">
        <v>-4.8869687087298899E-2</v>
      </c>
      <c r="E5237" s="7">
        <v>-6.8623084895659006E-2</v>
      </c>
      <c r="G5237" s="7">
        <v>33</v>
      </c>
      <c r="H5237" s="7">
        <v>53</v>
      </c>
      <c r="I5237" s="7">
        <v>-4.8224031138245103E-2</v>
      </c>
      <c r="J5237" s="7">
        <v>-6.1027554094108503E-2</v>
      </c>
    </row>
    <row r="5238" spans="2:10" x14ac:dyDescent="0.2">
      <c r="B5238" s="7">
        <v>34</v>
      </c>
      <c r="C5238" s="7">
        <v>53</v>
      </c>
      <c r="D5238" s="7">
        <v>-3.5086084066695597E-2</v>
      </c>
      <c r="E5238" s="7">
        <v>-8.29374969634014E-2</v>
      </c>
      <c r="G5238" s="7">
        <v>34</v>
      </c>
      <c r="H5238" s="7">
        <v>53</v>
      </c>
      <c r="I5238" s="7">
        <v>-3.30903008311738E-2</v>
      </c>
      <c r="J5238" s="7">
        <v>2.53414688770786E-2</v>
      </c>
    </row>
    <row r="5239" spans="2:10" x14ac:dyDescent="0.2">
      <c r="B5239" s="7">
        <v>35</v>
      </c>
      <c r="C5239" s="7">
        <v>53</v>
      </c>
      <c r="D5239" s="7">
        <v>0.13089420547963801</v>
      </c>
      <c r="E5239" s="7">
        <v>3.4054426880677703E-2</v>
      </c>
      <c r="G5239" s="7">
        <v>35</v>
      </c>
      <c r="H5239" s="7">
        <v>53</v>
      </c>
      <c r="I5239" s="7">
        <v>0.12887138669946699</v>
      </c>
      <c r="J5239" s="7">
        <v>8.2280197606433306E-2</v>
      </c>
    </row>
    <row r="5240" spans="2:10" x14ac:dyDescent="0.2">
      <c r="B5240" s="7">
        <v>36</v>
      </c>
      <c r="C5240" s="7">
        <v>53</v>
      </c>
      <c r="D5240" s="7">
        <v>6.0063658328974902E-3</v>
      </c>
      <c r="E5240" s="7">
        <v>-3.2505250630744997E-2</v>
      </c>
      <c r="G5240" s="7">
        <v>36</v>
      </c>
      <c r="H5240" s="7">
        <v>53</v>
      </c>
      <c r="I5240" s="7">
        <v>6.3077589818867404E-3</v>
      </c>
      <c r="J5240" s="7">
        <v>-5.2651841421161201E-2</v>
      </c>
    </row>
    <row r="5241" spans="2:10" x14ac:dyDescent="0.2">
      <c r="B5241" s="7">
        <v>37</v>
      </c>
      <c r="C5241" s="7">
        <v>53</v>
      </c>
      <c r="D5241" s="7">
        <v>9.6443266847476394E-2</v>
      </c>
      <c r="E5241" s="7">
        <v>4.8349072501599401E-2</v>
      </c>
      <c r="G5241" s="7">
        <v>37</v>
      </c>
      <c r="H5241" s="7">
        <v>53</v>
      </c>
      <c r="I5241" s="7">
        <v>9.5036647617085607E-2</v>
      </c>
      <c r="J5241" s="7">
        <v>-6.8652721933029098E-2</v>
      </c>
    </row>
    <row r="5242" spans="2:10" x14ac:dyDescent="0.2">
      <c r="B5242" s="7">
        <v>38</v>
      </c>
      <c r="C5242" s="7">
        <v>53</v>
      </c>
      <c r="D5242" s="7">
        <v>2.3003570222609699E-2</v>
      </c>
      <c r="E5242" s="7">
        <v>5.2101741884094102E-3</v>
      </c>
      <c r="G5242" s="7">
        <v>38</v>
      </c>
      <c r="H5242" s="7">
        <v>53</v>
      </c>
      <c r="I5242" s="7">
        <v>2.3152768445674699E-2</v>
      </c>
      <c r="J5242" s="7">
        <v>8.0978790281738697E-2</v>
      </c>
    </row>
    <row r="5243" spans="2:10" x14ac:dyDescent="0.2">
      <c r="B5243" s="7">
        <v>39</v>
      </c>
      <c r="C5243" s="7">
        <v>53</v>
      </c>
      <c r="D5243" s="7">
        <v>0.100852628779494</v>
      </c>
      <c r="E5243" s="7">
        <v>-0.179843153424326</v>
      </c>
      <c r="G5243" s="7">
        <v>39</v>
      </c>
      <c r="H5243" s="7">
        <v>53</v>
      </c>
      <c r="I5243" s="7">
        <v>9.9276182032665999E-2</v>
      </c>
      <c r="J5243" s="7">
        <v>0.108971936022958</v>
      </c>
    </row>
    <row r="5244" spans="2:10" x14ac:dyDescent="0.2">
      <c r="B5244" s="7">
        <v>40</v>
      </c>
      <c r="C5244" s="7">
        <v>53</v>
      </c>
      <c r="D5244" s="7">
        <v>5.4036827852517203E-3</v>
      </c>
      <c r="E5244" s="7">
        <v>-3.8985855617159602E-3</v>
      </c>
      <c r="G5244" s="7">
        <v>40</v>
      </c>
      <c r="H5244" s="7">
        <v>53</v>
      </c>
      <c r="I5244" s="7">
        <v>5.6934689490457701E-3</v>
      </c>
      <c r="J5244" s="7">
        <v>8.0457205385707595E-2</v>
      </c>
    </row>
    <row r="5245" spans="2:10" x14ac:dyDescent="0.2">
      <c r="B5245" s="7">
        <v>41</v>
      </c>
      <c r="C5245" s="7">
        <v>53</v>
      </c>
      <c r="D5245" s="7">
        <v>0.169600187082382</v>
      </c>
      <c r="E5245" s="7">
        <v>0.30252355139235099</v>
      </c>
      <c r="G5245" s="7">
        <v>41</v>
      </c>
      <c r="H5245" s="7">
        <v>53</v>
      </c>
      <c r="I5245" s="7">
        <v>0.168688301296298</v>
      </c>
      <c r="J5245" s="7">
        <v>0.215023358017641</v>
      </c>
    </row>
    <row r="5246" spans="2:10" x14ac:dyDescent="0.2">
      <c r="B5246" s="7">
        <v>42</v>
      </c>
      <c r="C5246" s="7">
        <v>53</v>
      </c>
      <c r="D5246" s="7">
        <v>5.5295691400397501E-2</v>
      </c>
      <c r="E5246" s="7">
        <v>5.7550744335060203E-2</v>
      </c>
      <c r="G5246" s="7">
        <v>42</v>
      </c>
      <c r="H5246" s="7">
        <v>53</v>
      </c>
      <c r="I5246" s="7">
        <v>5.4931981552112298E-2</v>
      </c>
      <c r="J5246" s="7">
        <v>8.7485199802941303E-3</v>
      </c>
    </row>
    <row r="5247" spans="2:10" x14ac:dyDescent="0.2">
      <c r="B5247" s="7">
        <v>43</v>
      </c>
      <c r="C5247" s="7">
        <v>53</v>
      </c>
      <c r="D5247" s="7">
        <v>-1.01152510953657E-2</v>
      </c>
      <c r="E5247" s="7">
        <v>7.1229993823781299E-2</v>
      </c>
      <c r="G5247" s="7">
        <v>43</v>
      </c>
      <c r="H5247" s="7">
        <v>53</v>
      </c>
      <c r="I5247" s="7">
        <v>-8.8301160966164395E-3</v>
      </c>
      <c r="J5247" s="7">
        <v>3.07979977796933E-2</v>
      </c>
    </row>
    <row r="5248" spans="2:10" x14ac:dyDescent="0.2">
      <c r="B5248" s="7">
        <v>44</v>
      </c>
      <c r="C5248" s="7">
        <v>53</v>
      </c>
      <c r="D5248" s="7">
        <v>-3.28592568134667E-2</v>
      </c>
      <c r="E5248" s="7">
        <v>3.0827310039230199E-2</v>
      </c>
      <c r="G5248" s="7">
        <v>44</v>
      </c>
      <c r="H5248" s="7">
        <v>53</v>
      </c>
      <c r="I5248" s="7">
        <v>-3.3125506161139698E-2</v>
      </c>
      <c r="J5248" s="7">
        <v>-3.9920238518575998E-2</v>
      </c>
    </row>
    <row r="5249" spans="2:10" x14ac:dyDescent="0.2">
      <c r="B5249" s="7">
        <v>45</v>
      </c>
      <c r="C5249" s="7">
        <v>53</v>
      </c>
      <c r="D5249" s="7">
        <v>-1.37798661015509E-2</v>
      </c>
      <c r="E5249" s="7">
        <v>8.8437639363247597E-2</v>
      </c>
      <c r="G5249" s="7">
        <v>45</v>
      </c>
      <c r="H5249" s="7">
        <v>53</v>
      </c>
      <c r="I5249" s="7">
        <v>-1.35112325171676E-2</v>
      </c>
      <c r="J5249" s="7">
        <v>0.13902371460214399</v>
      </c>
    </row>
    <row r="5250" spans="2:10" x14ac:dyDescent="0.2">
      <c r="B5250" s="7">
        <v>46</v>
      </c>
      <c r="C5250" s="7">
        <v>53</v>
      </c>
      <c r="D5250" s="7">
        <v>7.5686471188717505E-2</v>
      </c>
      <c r="E5250" s="7">
        <v>8.2854884580063598E-2</v>
      </c>
      <c r="G5250" s="7">
        <v>46</v>
      </c>
      <c r="H5250" s="7">
        <v>53</v>
      </c>
      <c r="I5250" s="7">
        <v>7.5650481108366904E-2</v>
      </c>
      <c r="J5250" s="7">
        <v>6.5323220438864696E-2</v>
      </c>
    </row>
    <row r="5251" spans="2:10" x14ac:dyDescent="0.2">
      <c r="B5251" s="7">
        <v>47</v>
      </c>
      <c r="C5251" s="7">
        <v>53</v>
      </c>
      <c r="D5251" s="7">
        <v>6.2829173485821996E-2</v>
      </c>
      <c r="E5251" s="7">
        <v>3.88234711112787E-2</v>
      </c>
      <c r="G5251" s="7">
        <v>47</v>
      </c>
      <c r="H5251" s="7">
        <v>53</v>
      </c>
      <c r="I5251" s="7">
        <v>6.2596648555272694E-2</v>
      </c>
      <c r="J5251" s="7">
        <v>2.3705669323247101E-2</v>
      </c>
    </row>
    <row r="5252" spans="2:10" x14ac:dyDescent="0.2">
      <c r="B5252" s="7">
        <v>48</v>
      </c>
      <c r="C5252" s="7">
        <v>53</v>
      </c>
      <c r="D5252" s="7">
        <v>0.10763951822117</v>
      </c>
      <c r="E5252" s="7">
        <v>1.94666427681431E-2</v>
      </c>
      <c r="G5252" s="7">
        <v>48</v>
      </c>
      <c r="H5252" s="7">
        <v>53</v>
      </c>
      <c r="I5252" s="7">
        <v>0.106419312942118</v>
      </c>
      <c r="J5252" s="7">
        <v>-5.2878248339754699E-2</v>
      </c>
    </row>
    <row r="5253" spans="2:10" x14ac:dyDescent="0.2">
      <c r="B5253" s="7">
        <v>49</v>
      </c>
      <c r="C5253" s="7">
        <v>53</v>
      </c>
      <c r="D5253" s="7">
        <v>0.107456449634119</v>
      </c>
      <c r="E5253" s="7">
        <v>0.111764771479454</v>
      </c>
      <c r="G5253" s="7">
        <v>49</v>
      </c>
      <c r="H5253" s="7">
        <v>53</v>
      </c>
      <c r="I5253" s="7">
        <v>0.106492549210168</v>
      </c>
      <c r="J5253" s="7">
        <v>0.17126863977865101</v>
      </c>
    </row>
    <row r="5254" spans="2:10" x14ac:dyDescent="0.2">
      <c r="B5254" s="7">
        <v>50</v>
      </c>
      <c r="C5254" s="7">
        <v>53</v>
      </c>
      <c r="D5254" s="7">
        <v>7.4698100149427099E-2</v>
      </c>
      <c r="E5254" s="7">
        <v>1.0309458251445099E-3</v>
      </c>
      <c r="G5254" s="7">
        <v>50</v>
      </c>
      <c r="H5254" s="7">
        <v>53</v>
      </c>
      <c r="I5254" s="7">
        <v>7.4338334186346999E-2</v>
      </c>
      <c r="J5254" s="7">
        <v>-1.7752561513637102E-2</v>
      </c>
    </row>
    <row r="5255" spans="2:10" x14ac:dyDescent="0.2">
      <c r="B5255" s="7">
        <v>51</v>
      </c>
      <c r="C5255" s="7">
        <v>53</v>
      </c>
      <c r="D5255" s="7">
        <v>3.9196336093454E-2</v>
      </c>
      <c r="E5255" s="7">
        <v>5.31865244006813E-2</v>
      </c>
      <c r="G5255" s="7">
        <v>51</v>
      </c>
      <c r="H5255" s="7">
        <v>53</v>
      </c>
      <c r="I5255" s="7">
        <v>3.9142910783949603E-2</v>
      </c>
      <c r="J5255" s="7">
        <v>5.4098171682255697E-2</v>
      </c>
    </row>
    <row r="5256" spans="2:10" x14ac:dyDescent="0.2">
      <c r="B5256" s="7">
        <v>52</v>
      </c>
      <c r="C5256" s="7">
        <v>53</v>
      </c>
      <c r="D5256" s="7">
        <v>2.6738774912836001E-2</v>
      </c>
      <c r="E5256" s="7">
        <v>-5.4517676556820001E-2</v>
      </c>
      <c r="G5256" s="7">
        <v>52</v>
      </c>
      <c r="H5256" s="7">
        <v>53</v>
      </c>
      <c r="I5256" s="7">
        <v>2.6776959318517899E-2</v>
      </c>
      <c r="J5256" s="7">
        <v>4.6696439011562101E-4</v>
      </c>
    </row>
    <row r="5257" spans="2:10" x14ac:dyDescent="0.2">
      <c r="B5257" s="7">
        <v>53</v>
      </c>
      <c r="C5257" s="7">
        <v>53</v>
      </c>
      <c r="D5257" s="7">
        <v>2.8826582243836701E-2</v>
      </c>
      <c r="E5257" s="7">
        <v>-4.12484368198145E-2</v>
      </c>
      <c r="G5257" s="7">
        <v>53</v>
      </c>
      <c r="H5257" s="7">
        <v>53</v>
      </c>
      <c r="I5257" s="7">
        <v>2.8783867452039799E-2</v>
      </c>
      <c r="J5257" s="7">
        <v>6.6685854004994397E-2</v>
      </c>
    </row>
    <row r="5258" spans="2:10" x14ac:dyDescent="0.2">
      <c r="B5258" s="7">
        <v>54</v>
      </c>
      <c r="C5258" s="7">
        <v>53</v>
      </c>
      <c r="D5258" s="7">
        <v>-4.99440331093624E-2</v>
      </c>
      <c r="E5258" s="7">
        <v>3.10091025410895E-2</v>
      </c>
      <c r="G5258" s="7">
        <v>54</v>
      </c>
      <c r="H5258" s="7">
        <v>53</v>
      </c>
      <c r="I5258" s="7">
        <v>-4.9711012545849101E-2</v>
      </c>
      <c r="J5258" s="7">
        <v>3.0961286837197101E-2</v>
      </c>
    </row>
    <row r="5259" spans="2:10" x14ac:dyDescent="0.2">
      <c r="B5259" s="7">
        <v>55</v>
      </c>
      <c r="C5259" s="7">
        <v>53</v>
      </c>
      <c r="D5259" s="7">
        <v>4.32609512673654E-2</v>
      </c>
      <c r="E5259" s="7">
        <v>0.11149665912934199</v>
      </c>
      <c r="G5259" s="7">
        <v>55</v>
      </c>
      <c r="H5259" s="7">
        <v>53</v>
      </c>
      <c r="I5259" s="7">
        <v>4.3136343555522302E-2</v>
      </c>
      <c r="J5259" s="7">
        <v>3.79443840433673E-2</v>
      </c>
    </row>
    <row r="5260" spans="2:10" x14ac:dyDescent="0.2">
      <c r="B5260" s="7">
        <v>56</v>
      </c>
      <c r="C5260" s="7">
        <v>53</v>
      </c>
      <c r="D5260" s="7">
        <v>-2.8588055932843299E-3</v>
      </c>
      <c r="E5260" s="7">
        <v>-2.47295784074524E-2</v>
      </c>
      <c r="G5260" s="7">
        <v>56</v>
      </c>
      <c r="H5260" s="7">
        <v>53</v>
      </c>
      <c r="I5260" s="7">
        <v>-2.4341438914152699E-3</v>
      </c>
      <c r="J5260" s="7">
        <v>-5.7494797593236101E-3</v>
      </c>
    </row>
    <row r="5261" spans="2:10" x14ac:dyDescent="0.2">
      <c r="B5261" s="7">
        <v>57</v>
      </c>
      <c r="C5261" s="7">
        <v>53</v>
      </c>
      <c r="D5261" s="7">
        <v>3.4319600810537303E-2</v>
      </c>
      <c r="E5261" s="7">
        <v>-1.32941088886316E-2</v>
      </c>
      <c r="G5261" s="7">
        <v>57</v>
      </c>
      <c r="H5261" s="7">
        <v>53</v>
      </c>
      <c r="I5261" s="7">
        <v>3.4324241915978597E-2</v>
      </c>
      <c r="J5261" s="7">
        <v>-2.03103147656538E-2</v>
      </c>
    </row>
    <row r="5262" spans="2:10" x14ac:dyDescent="0.2">
      <c r="B5262" s="7">
        <v>58</v>
      </c>
      <c r="C5262" s="7">
        <v>53</v>
      </c>
      <c r="D5262" s="7">
        <v>-2.89373472858632E-2</v>
      </c>
      <c r="E5262" s="7">
        <v>-9.3384288035327501E-2</v>
      </c>
      <c r="G5262" s="7">
        <v>58</v>
      </c>
      <c r="H5262" s="7">
        <v>53</v>
      </c>
      <c r="I5262" s="7">
        <v>-2.8385794461346599E-2</v>
      </c>
      <c r="J5262" s="7">
        <v>4.3744155073420998E-2</v>
      </c>
    </row>
    <row r="5263" spans="2:10" x14ac:dyDescent="0.2">
      <c r="B5263" s="7">
        <v>59</v>
      </c>
      <c r="C5263" s="7">
        <v>53</v>
      </c>
      <c r="D5263" s="7">
        <v>3.0545551994398699E-2</v>
      </c>
      <c r="E5263" s="7">
        <v>-3.3350088783006301E-3</v>
      </c>
      <c r="G5263" s="7">
        <v>59</v>
      </c>
      <c r="H5263" s="7">
        <v>53</v>
      </c>
      <c r="I5263" s="7">
        <v>3.05484045979121E-2</v>
      </c>
      <c r="J5263" s="7">
        <v>-0.123300927474382</v>
      </c>
    </row>
    <row r="5264" spans="2:10" x14ac:dyDescent="0.2">
      <c r="B5264" s="7">
        <v>60</v>
      </c>
      <c r="C5264" s="7">
        <v>53</v>
      </c>
      <c r="D5264" s="7">
        <v>4.9925560940192099E-2</v>
      </c>
      <c r="E5264" s="7">
        <v>0.10588329493521099</v>
      </c>
      <c r="G5264" s="7">
        <v>60</v>
      </c>
      <c r="H5264" s="7">
        <v>53</v>
      </c>
      <c r="I5264" s="7">
        <v>4.97211804866797E-2</v>
      </c>
      <c r="J5264" s="7">
        <v>-7.4494390666831806E-2</v>
      </c>
    </row>
    <row r="5265" spans="2:10" x14ac:dyDescent="0.2">
      <c r="B5265" s="7">
        <v>61</v>
      </c>
      <c r="C5265" s="7">
        <v>53</v>
      </c>
      <c r="D5265" s="7">
        <v>-0.119198598308337</v>
      </c>
      <c r="E5265" s="7">
        <v>-7.1847899613325994E-2</v>
      </c>
      <c r="G5265" s="7">
        <v>61</v>
      </c>
      <c r="H5265" s="7">
        <v>53</v>
      </c>
      <c r="I5265" s="7">
        <v>-0.117779332021808</v>
      </c>
      <c r="J5265" s="7">
        <v>-5.9938361626073799E-2</v>
      </c>
    </row>
    <row r="5266" spans="2:10" x14ac:dyDescent="0.2">
      <c r="B5266" s="7">
        <v>62</v>
      </c>
      <c r="C5266" s="7">
        <v>53</v>
      </c>
      <c r="D5266" s="7">
        <v>2.1115155550324598E-2</v>
      </c>
      <c r="E5266" s="7">
        <v>1.7794319682367998E-2</v>
      </c>
      <c r="G5266" s="7">
        <v>62</v>
      </c>
      <c r="H5266" s="7">
        <v>53</v>
      </c>
      <c r="I5266" s="7">
        <v>2.1236630210506001E-2</v>
      </c>
      <c r="J5266" s="7">
        <v>2.1286012550079999E-2</v>
      </c>
    </row>
    <row r="5267" spans="2:10" x14ac:dyDescent="0.2">
      <c r="B5267" s="7">
        <v>63</v>
      </c>
      <c r="C5267" s="7">
        <v>53</v>
      </c>
      <c r="D5267" s="7">
        <v>-0.128717813149102</v>
      </c>
      <c r="E5267" s="7">
        <v>-8.4292829497886898E-2</v>
      </c>
      <c r="G5267" s="7">
        <v>63</v>
      </c>
      <c r="H5267" s="7">
        <v>53</v>
      </c>
      <c r="I5267" s="7">
        <v>-0.128167184778992</v>
      </c>
      <c r="J5267" s="7">
        <v>-0.10554087192438801</v>
      </c>
    </row>
    <row r="5268" spans="2:10" x14ac:dyDescent="0.2">
      <c r="B5268" s="7">
        <v>64</v>
      </c>
      <c r="C5268" s="7">
        <v>53</v>
      </c>
      <c r="D5268" s="7">
        <v>1.68793603070139E-2</v>
      </c>
      <c r="E5268" s="7">
        <v>8.9955180578263197E-2</v>
      </c>
      <c r="G5268" s="7">
        <v>64</v>
      </c>
      <c r="H5268" s="7">
        <v>53</v>
      </c>
      <c r="I5268" s="7">
        <v>1.7007389851183798E-2</v>
      </c>
      <c r="J5268" s="7">
        <v>-1.7186082760634502E-2</v>
      </c>
    </row>
    <row r="5269" spans="2:10" x14ac:dyDescent="0.2">
      <c r="B5269" s="7">
        <v>65</v>
      </c>
      <c r="C5269" s="7">
        <v>53</v>
      </c>
      <c r="D5269" s="7">
        <v>4.7584219434275703E-2</v>
      </c>
      <c r="E5269" s="7">
        <v>-1.65287910952721E-2</v>
      </c>
      <c r="G5269" s="7">
        <v>65</v>
      </c>
      <c r="H5269" s="7">
        <v>53</v>
      </c>
      <c r="I5269" s="7">
        <v>4.73216062985733E-2</v>
      </c>
      <c r="J5269" s="7">
        <v>4.49011258297842E-2</v>
      </c>
    </row>
    <row r="5270" spans="2:10" x14ac:dyDescent="0.2">
      <c r="B5270" s="7">
        <v>66</v>
      </c>
      <c r="C5270" s="7">
        <v>53</v>
      </c>
      <c r="D5270" s="7">
        <v>-1.31499564333524E-2</v>
      </c>
      <c r="E5270" s="7">
        <v>6.7206399013731002E-2</v>
      </c>
      <c r="G5270" s="7">
        <v>66</v>
      </c>
      <c r="H5270" s="7">
        <v>53</v>
      </c>
      <c r="I5270" s="7">
        <v>-1.2917643227291701E-2</v>
      </c>
      <c r="J5270" s="7">
        <v>-5.8875945632259202E-2</v>
      </c>
    </row>
    <row r="5271" spans="2:10" x14ac:dyDescent="0.2">
      <c r="B5271" s="7">
        <v>67</v>
      </c>
      <c r="C5271" s="7">
        <v>53</v>
      </c>
      <c r="D5271" s="7">
        <v>7.04170514980067E-2</v>
      </c>
      <c r="E5271" s="7">
        <v>6.5434478103410895E-2</v>
      </c>
      <c r="G5271" s="7">
        <v>67</v>
      </c>
      <c r="H5271" s="7">
        <v>53</v>
      </c>
      <c r="I5271" s="7">
        <v>6.99706031566283E-2</v>
      </c>
      <c r="J5271" s="7">
        <v>-6.9381240661908095E-2</v>
      </c>
    </row>
    <row r="5272" spans="2:10" x14ac:dyDescent="0.2">
      <c r="B5272" s="7">
        <v>68</v>
      </c>
      <c r="C5272" s="7">
        <v>53</v>
      </c>
      <c r="D5272" s="7">
        <v>0.155564956187282</v>
      </c>
      <c r="E5272" s="7">
        <v>6.4065106698158996E-3</v>
      </c>
      <c r="G5272" s="7">
        <v>68</v>
      </c>
      <c r="H5272" s="7">
        <v>53</v>
      </c>
      <c r="I5272" s="7">
        <v>0.151369857911856</v>
      </c>
      <c r="J5272" s="7">
        <v>8.2027931930627004E-2</v>
      </c>
    </row>
    <row r="5273" spans="2:10" x14ac:dyDescent="0.2">
      <c r="B5273" s="7">
        <v>69</v>
      </c>
      <c r="C5273" s="7">
        <v>53</v>
      </c>
      <c r="D5273" s="7">
        <v>-8.4594534151985798E-2</v>
      </c>
      <c r="E5273" s="7">
        <v>-0.12389987215738101</v>
      </c>
      <c r="G5273" s="7">
        <v>69</v>
      </c>
      <c r="H5273" s="7">
        <v>53</v>
      </c>
      <c r="I5273" s="7">
        <v>-8.2188442524881097E-2</v>
      </c>
      <c r="J5273" s="7">
        <v>-0.18428697727023999</v>
      </c>
    </row>
    <row r="5274" spans="2:10" x14ac:dyDescent="0.2">
      <c r="B5274" s="7">
        <v>70</v>
      </c>
      <c r="C5274" s="7">
        <v>53</v>
      </c>
      <c r="D5274" s="7">
        <v>-0.107727555788864</v>
      </c>
      <c r="E5274" s="7">
        <v>-6.2966155654555295E-2</v>
      </c>
      <c r="G5274" s="7">
        <v>70</v>
      </c>
      <c r="H5274" s="7">
        <v>53</v>
      </c>
      <c r="I5274" s="7">
        <v>-0.107575807784277</v>
      </c>
      <c r="J5274" s="7">
        <v>-0.207013134926401</v>
      </c>
    </row>
    <row r="5275" spans="2:10" x14ac:dyDescent="0.2">
      <c r="B5275" s="7">
        <v>71</v>
      </c>
      <c r="C5275" s="7">
        <v>53</v>
      </c>
      <c r="D5275" s="7">
        <v>-9.8466517770265903E-3</v>
      </c>
      <c r="E5275" s="7">
        <v>-8.3736135672641196E-2</v>
      </c>
      <c r="G5275" s="7">
        <v>71</v>
      </c>
      <c r="H5275" s="7">
        <v>53</v>
      </c>
      <c r="I5275" s="7">
        <v>-9.40716285873755E-3</v>
      </c>
      <c r="J5275" s="7">
        <v>7.6534923349740299E-3</v>
      </c>
    </row>
    <row r="5276" spans="2:10" x14ac:dyDescent="0.2">
      <c r="B5276" s="7">
        <v>72</v>
      </c>
      <c r="C5276" s="7">
        <v>53</v>
      </c>
      <c r="D5276" s="7">
        <v>6.6896612215758794E-2</v>
      </c>
      <c r="E5276" s="7">
        <v>5.5961788283953602E-2</v>
      </c>
      <c r="G5276" s="7">
        <v>72</v>
      </c>
      <c r="H5276" s="7">
        <v>53</v>
      </c>
      <c r="I5276" s="7">
        <v>6.5785689082014501E-2</v>
      </c>
      <c r="J5276" s="7">
        <v>3.5748961592888803E-2</v>
      </c>
    </row>
    <row r="5277" spans="2:10" x14ac:dyDescent="0.2">
      <c r="B5277" s="7">
        <v>73</v>
      </c>
      <c r="C5277" s="7">
        <v>53</v>
      </c>
      <c r="D5277" s="7">
        <v>5.9337819915439703E-2</v>
      </c>
      <c r="E5277" s="7">
        <v>0.156559109650388</v>
      </c>
      <c r="G5277" s="7">
        <v>73</v>
      </c>
      <c r="H5277" s="7">
        <v>53</v>
      </c>
      <c r="I5277" s="7">
        <v>5.8884380524302699E-2</v>
      </c>
      <c r="J5277" s="7">
        <v>-8.9245478095897099E-2</v>
      </c>
    </row>
    <row r="5278" spans="2:10" x14ac:dyDescent="0.2">
      <c r="B5278" s="7">
        <v>74</v>
      </c>
      <c r="C5278" s="7">
        <v>53</v>
      </c>
      <c r="D5278" s="7">
        <v>-5.1862764504353003E-2</v>
      </c>
      <c r="E5278" s="7">
        <v>-8.3220257454272001E-2</v>
      </c>
      <c r="G5278" s="7">
        <v>74</v>
      </c>
      <c r="H5278" s="7">
        <v>53</v>
      </c>
      <c r="I5278" s="7">
        <v>-5.06831753420212E-2</v>
      </c>
      <c r="J5278" s="7">
        <v>-1.59331917591778E-2</v>
      </c>
    </row>
    <row r="5279" spans="2:10" x14ac:dyDescent="0.2">
      <c r="B5279" s="7">
        <v>75</v>
      </c>
      <c r="C5279" s="7">
        <v>53</v>
      </c>
      <c r="D5279" s="7">
        <v>-0.170252304498828</v>
      </c>
      <c r="E5279" s="7">
        <v>-0.17564223279694799</v>
      </c>
      <c r="G5279" s="7">
        <v>75</v>
      </c>
      <c r="H5279" s="7">
        <v>53</v>
      </c>
      <c r="I5279" s="7">
        <v>-0.16689113449505799</v>
      </c>
      <c r="J5279" s="7">
        <v>-0.22649385854249199</v>
      </c>
    </row>
    <row r="5280" spans="2:10" x14ac:dyDescent="0.2">
      <c r="B5280" s="7">
        <v>76</v>
      </c>
      <c r="C5280" s="7">
        <v>53</v>
      </c>
      <c r="D5280" s="7">
        <v>-3.1854364625674599E-2</v>
      </c>
      <c r="E5280" s="7">
        <v>0.152635600202876</v>
      </c>
      <c r="G5280" s="7">
        <v>76</v>
      </c>
      <c r="H5280" s="7">
        <v>53</v>
      </c>
      <c r="I5280" s="7">
        <v>-3.1712596574859503E-2</v>
      </c>
      <c r="J5280" s="7">
        <v>3.5247004110873399E-2</v>
      </c>
    </row>
    <row r="5281" spans="2:10" x14ac:dyDescent="0.2">
      <c r="B5281" s="7">
        <v>77</v>
      </c>
      <c r="C5281" s="7">
        <v>53</v>
      </c>
      <c r="D5281" s="7">
        <v>-0.151252490798891</v>
      </c>
      <c r="E5281" s="7">
        <v>1.7667493429122799E-2</v>
      </c>
      <c r="G5281" s="7">
        <v>77</v>
      </c>
      <c r="H5281" s="7">
        <v>53</v>
      </c>
      <c r="I5281" s="7">
        <v>-0.14765085831031899</v>
      </c>
      <c r="J5281" s="7">
        <v>3.8377074975336697E-2</v>
      </c>
    </row>
    <row r="5282" spans="2:10" x14ac:dyDescent="0.2">
      <c r="B5282" s="7">
        <v>78</v>
      </c>
      <c r="C5282" s="7">
        <v>53</v>
      </c>
      <c r="D5282" s="7">
        <v>0.16016207072727801</v>
      </c>
      <c r="E5282" s="7">
        <v>0.19662461266836001</v>
      </c>
      <c r="G5282" s="7">
        <v>78</v>
      </c>
      <c r="H5282" s="7">
        <v>53</v>
      </c>
      <c r="I5282" s="7">
        <v>0.15927548146748899</v>
      </c>
      <c r="J5282" s="7">
        <v>0.17907787994976601</v>
      </c>
    </row>
    <row r="5283" spans="2:10" x14ac:dyDescent="0.2">
      <c r="B5283" s="7">
        <v>79</v>
      </c>
      <c r="C5283" s="7">
        <v>53</v>
      </c>
      <c r="D5283" s="7">
        <v>-2.76314412428658E-2</v>
      </c>
      <c r="E5283" s="7">
        <v>0.100850755829613</v>
      </c>
      <c r="G5283" s="7">
        <v>79</v>
      </c>
      <c r="H5283" s="7">
        <v>53</v>
      </c>
      <c r="I5283" s="7">
        <v>-2.6774958947829199E-2</v>
      </c>
      <c r="J5283" s="7">
        <v>1.3093371776046E-2</v>
      </c>
    </row>
    <row r="5284" spans="2:10" x14ac:dyDescent="0.2">
      <c r="B5284" s="7">
        <v>80</v>
      </c>
      <c r="C5284" s="7">
        <v>53</v>
      </c>
      <c r="D5284" s="7">
        <v>1.39527450119044E-2</v>
      </c>
      <c r="E5284" s="7">
        <v>5.6276934174006102E-2</v>
      </c>
      <c r="G5284" s="7">
        <v>80</v>
      </c>
      <c r="H5284" s="7">
        <v>53</v>
      </c>
      <c r="I5284" s="7">
        <v>1.4165602220773E-2</v>
      </c>
      <c r="J5284" s="7">
        <v>0.13972295053238801</v>
      </c>
    </row>
    <row r="5285" spans="2:10" x14ac:dyDescent="0.2">
      <c r="B5285" s="7">
        <v>81</v>
      </c>
      <c r="C5285" s="7">
        <v>53</v>
      </c>
      <c r="D5285" s="7">
        <v>-8.3964529691089099E-2</v>
      </c>
      <c r="E5285" s="7">
        <v>5.8209206863228502E-2</v>
      </c>
      <c r="G5285" s="7">
        <v>81</v>
      </c>
      <c r="H5285" s="7">
        <v>53</v>
      </c>
      <c r="I5285" s="7">
        <v>-8.2064903502756997E-2</v>
      </c>
      <c r="J5285" s="7">
        <v>-5.3883453859986802E-2</v>
      </c>
    </row>
    <row r="5286" spans="2:10" x14ac:dyDescent="0.2">
      <c r="B5286" s="7">
        <v>82</v>
      </c>
      <c r="C5286" s="7">
        <v>53</v>
      </c>
      <c r="D5286" s="7">
        <v>6.3757382295669601E-2</v>
      </c>
      <c r="E5286" s="7">
        <v>3.7223387948373001E-3</v>
      </c>
      <c r="G5286" s="7">
        <v>82</v>
      </c>
      <c r="H5286" s="7">
        <v>53</v>
      </c>
      <c r="I5286" s="7">
        <v>6.3357837411123399E-2</v>
      </c>
      <c r="J5286" s="7">
        <v>-1.45227009847169E-2</v>
      </c>
    </row>
    <row r="5287" spans="2:10" x14ac:dyDescent="0.2">
      <c r="B5287" s="7">
        <v>83</v>
      </c>
      <c r="C5287" s="7">
        <v>53</v>
      </c>
      <c r="D5287" s="7">
        <v>5.95940812005527E-2</v>
      </c>
      <c r="E5287" s="7">
        <v>6.8367646395683906E-2</v>
      </c>
      <c r="G5287" s="7">
        <v>83</v>
      </c>
      <c r="H5287" s="7">
        <v>53</v>
      </c>
      <c r="I5287" s="7">
        <v>5.9249851506066903E-2</v>
      </c>
      <c r="J5287" s="7">
        <v>9.3876991568961898E-2</v>
      </c>
    </row>
    <row r="5288" spans="2:10" x14ac:dyDescent="0.2">
      <c r="B5288" s="7">
        <v>84</v>
      </c>
      <c r="C5288" s="7">
        <v>53</v>
      </c>
      <c r="D5288" s="7">
        <v>-6.8753903885618001E-2</v>
      </c>
      <c r="E5288" s="7">
        <v>0.122922293399418</v>
      </c>
      <c r="G5288" s="7">
        <v>84</v>
      </c>
      <c r="H5288" s="7">
        <v>53</v>
      </c>
      <c r="I5288" s="7">
        <v>-6.81538995306568E-2</v>
      </c>
      <c r="J5288" s="7">
        <v>1.13430086965085E-2</v>
      </c>
    </row>
    <row r="5289" spans="2:10" x14ac:dyDescent="0.2">
      <c r="B5289" s="7">
        <v>85</v>
      </c>
      <c r="C5289" s="7">
        <v>53</v>
      </c>
      <c r="D5289" s="7">
        <v>7.68803358595775E-2</v>
      </c>
      <c r="E5289" s="7">
        <v>0.106293471255823</v>
      </c>
      <c r="G5289" s="7">
        <v>85</v>
      </c>
      <c r="H5289" s="7">
        <v>53</v>
      </c>
      <c r="I5289" s="7">
        <v>7.6304935755626205E-2</v>
      </c>
      <c r="J5289" s="7">
        <v>0.13306957962937099</v>
      </c>
    </row>
    <row r="5290" spans="2:10" x14ac:dyDescent="0.2">
      <c r="B5290" s="7">
        <v>86</v>
      </c>
      <c r="C5290" s="7">
        <v>53</v>
      </c>
      <c r="D5290" s="7">
        <v>3.6994138563940702E-2</v>
      </c>
      <c r="E5290" s="7">
        <v>2.4003637202145701E-2</v>
      </c>
      <c r="G5290" s="7">
        <v>86</v>
      </c>
      <c r="H5290" s="7">
        <v>53</v>
      </c>
      <c r="I5290" s="7">
        <v>3.6892625352434601E-2</v>
      </c>
      <c r="J5290" s="7">
        <v>0.10713653297697</v>
      </c>
    </row>
    <row r="5291" spans="2:10" x14ac:dyDescent="0.2">
      <c r="B5291" s="7">
        <v>87</v>
      </c>
      <c r="C5291" s="7">
        <v>53</v>
      </c>
      <c r="D5291" s="7">
        <v>0.103597971592422</v>
      </c>
      <c r="E5291" s="7">
        <v>4.5008155294147499E-2</v>
      </c>
      <c r="G5291" s="7">
        <v>87</v>
      </c>
      <c r="H5291" s="7">
        <v>53</v>
      </c>
      <c r="I5291" s="7">
        <v>0.101383108696498</v>
      </c>
      <c r="J5291" s="7">
        <v>-2.29085743569728E-2</v>
      </c>
    </row>
    <row r="5292" spans="2:10" x14ac:dyDescent="0.2">
      <c r="B5292" s="7">
        <v>88</v>
      </c>
      <c r="C5292" s="7">
        <v>53</v>
      </c>
      <c r="D5292" s="7">
        <v>1.38342891040129E-2</v>
      </c>
      <c r="E5292" s="7">
        <v>1.31506008026445E-2</v>
      </c>
      <c r="G5292" s="7">
        <v>88</v>
      </c>
      <c r="H5292" s="7">
        <v>53</v>
      </c>
      <c r="I5292" s="7">
        <v>1.39343579645743E-2</v>
      </c>
      <c r="J5292" s="7">
        <v>0.112289100688422</v>
      </c>
    </row>
    <row r="5293" spans="2:10" x14ac:dyDescent="0.2">
      <c r="B5293" s="7">
        <v>89</v>
      </c>
      <c r="C5293" s="7">
        <v>53</v>
      </c>
      <c r="D5293" s="7">
        <v>-6.3149878981548099E-2</v>
      </c>
      <c r="E5293" s="7">
        <v>2.6886354884988299E-2</v>
      </c>
      <c r="G5293" s="7">
        <v>89</v>
      </c>
      <c r="H5293" s="7">
        <v>53</v>
      </c>
      <c r="I5293" s="7">
        <v>-6.2696922215067702E-2</v>
      </c>
      <c r="J5293" s="7">
        <v>5.0022258718605897E-2</v>
      </c>
    </row>
    <row r="5294" spans="2:10" x14ac:dyDescent="0.2">
      <c r="B5294" s="7">
        <v>90</v>
      </c>
      <c r="C5294" s="7">
        <v>53</v>
      </c>
      <c r="D5294" s="7">
        <v>8.4845092104542302E-2</v>
      </c>
      <c r="E5294" s="7">
        <v>0.125284612687006</v>
      </c>
      <c r="G5294" s="7">
        <v>90</v>
      </c>
      <c r="H5294" s="7">
        <v>53</v>
      </c>
      <c r="I5294" s="7">
        <v>8.3373211685934506E-2</v>
      </c>
      <c r="J5294" s="7">
        <v>2.9141713250144401E-2</v>
      </c>
    </row>
    <row r="5295" spans="2:10" x14ac:dyDescent="0.2">
      <c r="B5295" s="7">
        <v>91</v>
      </c>
      <c r="C5295" s="7">
        <v>53</v>
      </c>
      <c r="D5295" s="7">
        <v>5.0231418072642399E-2</v>
      </c>
      <c r="E5295" s="7">
        <v>4.2067001229296103E-2</v>
      </c>
      <c r="G5295" s="7">
        <v>91</v>
      </c>
      <c r="H5295" s="7">
        <v>53</v>
      </c>
      <c r="I5295" s="7">
        <v>4.9912942843430799E-2</v>
      </c>
      <c r="J5295" s="7">
        <v>5.0828442386788603E-2</v>
      </c>
    </row>
    <row r="5296" spans="2:10" x14ac:dyDescent="0.2">
      <c r="B5296" s="7">
        <v>92</v>
      </c>
      <c r="C5296" s="7">
        <v>53</v>
      </c>
      <c r="D5296" s="7">
        <v>4.1239578696641702E-2</v>
      </c>
      <c r="E5296" s="7">
        <v>-2.5153716879158201E-2</v>
      </c>
      <c r="G5296" s="7">
        <v>92</v>
      </c>
      <c r="H5296" s="7">
        <v>53</v>
      </c>
      <c r="I5296" s="7">
        <v>4.1217767282050802E-2</v>
      </c>
      <c r="J5296" s="7">
        <v>1.87875786338907E-2</v>
      </c>
    </row>
    <row r="5297" spans="2:10" x14ac:dyDescent="0.2">
      <c r="B5297" s="7">
        <v>93</v>
      </c>
      <c r="C5297" s="7">
        <v>53</v>
      </c>
      <c r="D5297" s="7">
        <v>0.20229677605635599</v>
      </c>
      <c r="E5297" s="7">
        <v>0.162857304380715</v>
      </c>
      <c r="G5297" s="7">
        <v>93</v>
      </c>
      <c r="H5297" s="7">
        <v>53</v>
      </c>
      <c r="I5297" s="7">
        <v>0.20027805933464601</v>
      </c>
      <c r="J5297" s="7">
        <v>2.8778462610246101E-2</v>
      </c>
    </row>
    <row r="5298" spans="2:10" x14ac:dyDescent="0.2">
      <c r="B5298" s="7">
        <v>94</v>
      </c>
      <c r="C5298" s="7">
        <v>53</v>
      </c>
      <c r="D5298" s="7">
        <v>2.20796204508815E-2</v>
      </c>
      <c r="E5298" s="7">
        <v>2.5828392785808101E-2</v>
      </c>
      <c r="G5298" s="7">
        <v>94</v>
      </c>
      <c r="H5298" s="7">
        <v>53</v>
      </c>
      <c r="I5298" s="7">
        <v>2.2239133337796702E-2</v>
      </c>
      <c r="J5298" s="7">
        <v>-5.9849474261373103E-2</v>
      </c>
    </row>
    <row r="5299" spans="2:10" x14ac:dyDescent="0.2">
      <c r="B5299" s="7">
        <v>95</v>
      </c>
      <c r="C5299" s="7">
        <v>53</v>
      </c>
      <c r="D5299" s="7">
        <v>-1.2352409104583E-2</v>
      </c>
      <c r="E5299" s="7">
        <v>-2.2391180059690499E-2</v>
      </c>
      <c r="G5299" s="7">
        <v>95</v>
      </c>
      <c r="H5299" s="7">
        <v>53</v>
      </c>
      <c r="I5299" s="7">
        <v>-1.1622827595209301E-2</v>
      </c>
      <c r="J5299" s="7">
        <v>2.7658449617128201E-2</v>
      </c>
    </row>
    <row r="5300" spans="2:10" x14ac:dyDescent="0.2">
      <c r="B5300" s="7">
        <v>96</v>
      </c>
      <c r="C5300" s="7">
        <v>53</v>
      </c>
      <c r="D5300" s="7">
        <v>-1.48579244301192E-2</v>
      </c>
      <c r="E5300" s="7">
        <v>-7.5049913152223993E-2</v>
      </c>
      <c r="G5300" s="7">
        <v>96</v>
      </c>
      <c r="H5300" s="7">
        <v>53</v>
      </c>
      <c r="I5300" s="7">
        <v>-1.43682633737292E-2</v>
      </c>
      <c r="J5300" s="7">
        <v>-5.8215836814181202E-2</v>
      </c>
    </row>
    <row r="5301" spans="2:10" x14ac:dyDescent="0.2">
      <c r="B5301" s="7">
        <v>97</v>
      </c>
      <c r="C5301" s="7">
        <v>53</v>
      </c>
      <c r="D5301" s="7">
        <v>1.9296282119436001E-2</v>
      </c>
      <c r="E5301" s="7">
        <v>0.119986887508821</v>
      </c>
      <c r="G5301" s="7">
        <v>97</v>
      </c>
      <c r="H5301" s="7">
        <v>53</v>
      </c>
      <c r="I5301" s="7">
        <v>1.93983714973101E-2</v>
      </c>
      <c r="J5301" s="7">
        <v>0.12647039847883301</v>
      </c>
    </row>
    <row r="5302" spans="2:10" x14ac:dyDescent="0.2">
      <c r="B5302" s="7">
        <v>98</v>
      </c>
      <c r="C5302" s="7">
        <v>53</v>
      </c>
      <c r="D5302" s="7">
        <v>0.21092837024657601</v>
      </c>
      <c r="E5302" s="7">
        <v>0.162901003762881</v>
      </c>
      <c r="G5302" s="7">
        <v>98</v>
      </c>
      <c r="H5302" s="7">
        <v>53</v>
      </c>
      <c r="I5302" s="7">
        <v>0.210249181169987</v>
      </c>
      <c r="J5302" s="7">
        <v>0.22881241963101201</v>
      </c>
    </row>
    <row r="5303" spans="2:10" x14ac:dyDescent="0.2">
      <c r="B5303" s="7">
        <v>99</v>
      </c>
      <c r="C5303" s="7">
        <v>53</v>
      </c>
      <c r="D5303" s="7">
        <v>-4.4022497340623801E-2</v>
      </c>
      <c r="E5303" s="7">
        <v>-8.2198487316974295E-2</v>
      </c>
      <c r="G5303" s="7">
        <v>99</v>
      </c>
      <c r="H5303" s="7">
        <v>53</v>
      </c>
      <c r="I5303" s="7">
        <v>-4.3796288248010698E-2</v>
      </c>
      <c r="J5303" s="7">
        <v>-9.2709901966333802E-2</v>
      </c>
    </row>
    <row r="5304" spans="2:10" x14ac:dyDescent="0.2">
      <c r="B5304" s="7">
        <v>100</v>
      </c>
      <c r="C5304" s="7">
        <v>53</v>
      </c>
      <c r="D5304" s="7">
        <v>-5.2600654265777501E-3</v>
      </c>
      <c r="E5304" s="7">
        <v>0.100254952219437</v>
      </c>
      <c r="G5304" s="7">
        <v>100</v>
      </c>
      <c r="H5304" s="7">
        <v>53</v>
      </c>
      <c r="I5304" s="7">
        <v>-4.6213005600535002E-3</v>
      </c>
      <c r="J5304" s="7">
        <v>3.23930226897549E-2</v>
      </c>
    </row>
    <row r="5305" spans="2:10" x14ac:dyDescent="0.2">
      <c r="B5305" s="7">
        <v>1</v>
      </c>
      <c r="C5305" s="7">
        <v>54</v>
      </c>
      <c r="D5305" s="7">
        <v>-3.7458975589521999E-2</v>
      </c>
      <c r="E5305" s="7">
        <v>-0.118366735190577</v>
      </c>
      <c r="G5305" s="7">
        <v>1</v>
      </c>
      <c r="H5305" s="7">
        <v>54</v>
      </c>
      <c r="I5305" s="7">
        <v>-3.79497166422329E-2</v>
      </c>
      <c r="J5305" s="7">
        <v>-1.09758052417579E-2</v>
      </c>
    </row>
    <row r="5306" spans="2:10" x14ac:dyDescent="0.2">
      <c r="B5306" s="7">
        <v>2</v>
      </c>
      <c r="C5306" s="7">
        <v>54</v>
      </c>
      <c r="D5306" s="7">
        <v>4.4203992603595301E-3</v>
      </c>
      <c r="E5306" s="7">
        <v>4.6734972091138999E-2</v>
      </c>
      <c r="G5306" s="7">
        <v>2</v>
      </c>
      <c r="H5306" s="7">
        <v>54</v>
      </c>
      <c r="I5306" s="7">
        <v>5.2650988403009098E-3</v>
      </c>
      <c r="J5306" s="7">
        <v>-5.4258895287282401E-2</v>
      </c>
    </row>
    <row r="5307" spans="2:10" x14ac:dyDescent="0.2">
      <c r="B5307" s="7">
        <v>3</v>
      </c>
      <c r="C5307" s="7">
        <v>54</v>
      </c>
      <c r="D5307" s="7">
        <v>-0.124444613689731</v>
      </c>
      <c r="E5307" s="7">
        <v>-2.4680941878750098E-2</v>
      </c>
      <c r="G5307" s="7">
        <v>3</v>
      </c>
      <c r="H5307" s="7">
        <v>54</v>
      </c>
      <c r="I5307" s="7">
        <v>-0.119452464785798</v>
      </c>
      <c r="J5307" s="7">
        <v>-3.8007328456906499E-2</v>
      </c>
    </row>
    <row r="5308" spans="2:10" x14ac:dyDescent="0.2">
      <c r="B5308" s="7">
        <v>4</v>
      </c>
      <c r="C5308" s="7">
        <v>54</v>
      </c>
      <c r="D5308" s="7">
        <v>3.9513917046916099E-2</v>
      </c>
      <c r="E5308" s="7">
        <v>5.1220019653252201E-2</v>
      </c>
      <c r="G5308" s="7">
        <v>4</v>
      </c>
      <c r="H5308" s="7">
        <v>54</v>
      </c>
      <c r="I5308" s="7">
        <v>3.89588398754128E-2</v>
      </c>
      <c r="J5308" s="7">
        <v>4.1031660781992899E-2</v>
      </c>
    </row>
    <row r="5309" spans="2:10" x14ac:dyDescent="0.2">
      <c r="B5309" s="7">
        <v>5</v>
      </c>
      <c r="C5309" s="7">
        <v>54</v>
      </c>
      <c r="D5309" s="7">
        <v>-1.4517439489619499E-2</v>
      </c>
      <c r="E5309" s="7">
        <v>0.102341022991196</v>
      </c>
      <c r="G5309" s="7">
        <v>5</v>
      </c>
      <c r="H5309" s="7">
        <v>54</v>
      </c>
      <c r="I5309" s="7">
        <v>-1.4762735676141499E-2</v>
      </c>
      <c r="J5309" s="7">
        <v>8.59523352174376E-2</v>
      </c>
    </row>
    <row r="5310" spans="2:10" x14ac:dyDescent="0.2">
      <c r="B5310" s="7">
        <v>6</v>
      </c>
      <c r="C5310" s="7">
        <v>54</v>
      </c>
      <c r="D5310" s="7">
        <v>-0.21535353281849001</v>
      </c>
      <c r="E5310" s="7">
        <v>-0.14956292945070501</v>
      </c>
      <c r="G5310" s="7">
        <v>6</v>
      </c>
      <c r="H5310" s="7">
        <v>54</v>
      </c>
      <c r="I5310" s="7">
        <v>-0.214475152422333</v>
      </c>
      <c r="J5310" s="7">
        <v>-9.5043863969640305E-2</v>
      </c>
    </row>
    <row r="5311" spans="2:10" x14ac:dyDescent="0.2">
      <c r="B5311" s="7">
        <v>7</v>
      </c>
      <c r="C5311" s="7">
        <v>54</v>
      </c>
      <c r="D5311" s="7">
        <v>-2.7092806906706499E-2</v>
      </c>
      <c r="E5311" s="7">
        <v>0.16567453276480701</v>
      </c>
      <c r="G5311" s="7">
        <v>7</v>
      </c>
      <c r="H5311" s="7">
        <v>54</v>
      </c>
      <c r="I5311" s="7">
        <v>-2.6364726501394199E-2</v>
      </c>
      <c r="J5311" s="7">
        <v>0.113423618437221</v>
      </c>
    </row>
    <row r="5312" spans="2:10" x14ac:dyDescent="0.2">
      <c r="B5312" s="7">
        <v>8</v>
      </c>
      <c r="C5312" s="7">
        <v>54</v>
      </c>
      <c r="D5312" s="7">
        <v>3.3536503073552403E-2</v>
      </c>
      <c r="E5312" s="7">
        <v>-1.5837744869221699E-2</v>
      </c>
      <c r="G5312" s="7">
        <v>8</v>
      </c>
      <c r="H5312" s="7">
        <v>54</v>
      </c>
      <c r="I5312" s="7">
        <v>3.3296976603112101E-2</v>
      </c>
      <c r="J5312" s="7">
        <v>0.12114610457611</v>
      </c>
    </row>
    <row r="5313" spans="2:10" x14ac:dyDescent="0.2">
      <c r="B5313" s="7">
        <v>9</v>
      </c>
      <c r="C5313" s="7">
        <v>54</v>
      </c>
      <c r="D5313" s="7">
        <v>-0.120701068415232</v>
      </c>
      <c r="E5313" s="7">
        <v>2.0822652388032398E-2</v>
      </c>
      <c r="G5313" s="7">
        <v>9</v>
      </c>
      <c r="H5313" s="7">
        <v>54</v>
      </c>
      <c r="I5313" s="7">
        <v>-0.11890074011851599</v>
      </c>
      <c r="J5313" s="7">
        <v>-0.15440790230316001</v>
      </c>
    </row>
    <row r="5314" spans="2:10" x14ac:dyDescent="0.2">
      <c r="B5314" s="7">
        <v>10</v>
      </c>
      <c r="C5314" s="7">
        <v>54</v>
      </c>
      <c r="D5314" s="7">
        <v>-8.7299679299231797E-2</v>
      </c>
      <c r="E5314" s="7">
        <v>-4.90520236495895E-2</v>
      </c>
      <c r="G5314" s="7">
        <v>10</v>
      </c>
      <c r="H5314" s="7">
        <v>54</v>
      </c>
      <c r="I5314" s="7">
        <v>-8.4911904004156796E-2</v>
      </c>
      <c r="J5314" s="7">
        <v>-7.2421451638106801E-2</v>
      </c>
    </row>
    <row r="5315" spans="2:10" x14ac:dyDescent="0.2">
      <c r="B5315" s="7">
        <v>11</v>
      </c>
      <c r="C5315" s="7">
        <v>54</v>
      </c>
      <c r="D5315" s="7">
        <v>0.14460690742976301</v>
      </c>
      <c r="E5315" s="7">
        <v>0.13774193539323601</v>
      </c>
      <c r="G5315" s="7">
        <v>11</v>
      </c>
      <c r="H5315" s="7">
        <v>54</v>
      </c>
      <c r="I5315" s="7">
        <v>0.14311103974886399</v>
      </c>
      <c r="J5315" s="7">
        <v>0.12745439329975899</v>
      </c>
    </row>
    <row r="5316" spans="2:10" x14ac:dyDescent="0.2">
      <c r="B5316" s="7">
        <v>12</v>
      </c>
      <c r="C5316" s="7">
        <v>54</v>
      </c>
      <c r="D5316" s="7">
        <v>4.07175475514929E-2</v>
      </c>
      <c r="E5316" s="7">
        <v>5.6419074659073601E-2</v>
      </c>
      <c r="G5316" s="7">
        <v>12</v>
      </c>
      <c r="H5316" s="7">
        <v>54</v>
      </c>
      <c r="I5316" s="7">
        <v>4.0565453102747298E-2</v>
      </c>
      <c r="J5316" s="7">
        <v>3.5528202053798801E-2</v>
      </c>
    </row>
    <row r="5317" spans="2:10" x14ac:dyDescent="0.2">
      <c r="B5317" s="7">
        <v>13</v>
      </c>
      <c r="C5317" s="7">
        <v>54</v>
      </c>
      <c r="D5317" s="7">
        <v>-6.0271552102859598E-3</v>
      </c>
      <c r="E5317" s="7">
        <v>8.7867759153847494E-2</v>
      </c>
      <c r="G5317" s="7">
        <v>13</v>
      </c>
      <c r="H5317" s="7">
        <v>54</v>
      </c>
      <c r="I5317" s="7">
        <v>-6.7436845254773602E-3</v>
      </c>
      <c r="J5317" s="7">
        <v>-5.6897760834127502E-2</v>
      </c>
    </row>
    <row r="5318" spans="2:10" x14ac:dyDescent="0.2">
      <c r="B5318" s="7">
        <v>14</v>
      </c>
      <c r="C5318" s="7">
        <v>54</v>
      </c>
      <c r="D5318" s="7">
        <v>-0.183270549094598</v>
      </c>
      <c r="E5318" s="7">
        <v>-9.8756878960436695E-2</v>
      </c>
      <c r="G5318" s="7">
        <v>14</v>
      </c>
      <c r="H5318" s="7">
        <v>54</v>
      </c>
      <c r="I5318" s="7">
        <v>-0.178946970345397</v>
      </c>
      <c r="J5318" s="7">
        <v>-6.2045323638244597E-3</v>
      </c>
    </row>
    <row r="5319" spans="2:10" x14ac:dyDescent="0.2">
      <c r="B5319" s="7">
        <v>15</v>
      </c>
      <c r="C5319" s="7">
        <v>54</v>
      </c>
      <c r="D5319" s="7">
        <v>9.3413221781058403E-2</v>
      </c>
      <c r="E5319" s="7">
        <v>8.6339317646653604E-2</v>
      </c>
      <c r="G5319" s="7">
        <v>15</v>
      </c>
      <c r="H5319" s="7">
        <v>54</v>
      </c>
      <c r="I5319" s="7">
        <v>9.1848657258790198E-2</v>
      </c>
      <c r="J5319" s="7">
        <v>-2.0798960831801799E-2</v>
      </c>
    </row>
    <row r="5320" spans="2:10" x14ac:dyDescent="0.2">
      <c r="B5320" s="7">
        <v>16</v>
      </c>
      <c r="C5320" s="7">
        <v>54</v>
      </c>
      <c r="D5320" s="7">
        <v>-7.9890153774444493E-3</v>
      </c>
      <c r="E5320" s="7">
        <v>-4.1972665284407497E-2</v>
      </c>
      <c r="G5320" s="7">
        <v>16</v>
      </c>
      <c r="H5320" s="7">
        <v>54</v>
      </c>
      <c r="I5320" s="7">
        <v>-6.8692278616895299E-3</v>
      </c>
      <c r="J5320" s="7">
        <v>-3.3624336145202001E-2</v>
      </c>
    </row>
    <row r="5321" spans="2:10" x14ac:dyDescent="0.2">
      <c r="B5321" s="7">
        <v>17</v>
      </c>
      <c r="C5321" s="7">
        <v>54</v>
      </c>
      <c r="D5321" s="7">
        <v>-7.6711383897388102E-2</v>
      </c>
      <c r="E5321" s="7">
        <v>-0.185438596725922</v>
      </c>
      <c r="G5321" s="7">
        <v>17</v>
      </c>
      <c r="H5321" s="7">
        <v>54</v>
      </c>
      <c r="I5321" s="7">
        <v>-7.6508083984847097E-2</v>
      </c>
      <c r="J5321" s="7">
        <v>-0.13985802217065901</v>
      </c>
    </row>
    <row r="5322" spans="2:10" x14ac:dyDescent="0.2">
      <c r="B5322" s="7">
        <v>18</v>
      </c>
      <c r="C5322" s="7">
        <v>54</v>
      </c>
      <c r="D5322" s="7">
        <v>9.6086106092444695E-2</v>
      </c>
      <c r="E5322" s="7">
        <v>-8.0998335247414802E-2</v>
      </c>
      <c r="G5322" s="7">
        <v>18</v>
      </c>
      <c r="H5322" s="7">
        <v>54</v>
      </c>
      <c r="I5322" s="7">
        <v>9.3564064399553004E-2</v>
      </c>
      <c r="J5322" s="7">
        <v>0.16857060960987499</v>
      </c>
    </row>
    <row r="5323" spans="2:10" x14ac:dyDescent="0.2">
      <c r="B5323" s="7">
        <v>19</v>
      </c>
      <c r="C5323" s="7">
        <v>54</v>
      </c>
      <c r="D5323" s="7">
        <v>-5.6039668277269299E-2</v>
      </c>
      <c r="E5323" s="7">
        <v>-0.25619527277280002</v>
      </c>
      <c r="G5323" s="7">
        <v>19</v>
      </c>
      <c r="H5323" s="7">
        <v>54</v>
      </c>
      <c r="I5323" s="7">
        <v>-5.5022130762946403E-2</v>
      </c>
      <c r="J5323" s="7">
        <v>-2.3731359622995999E-2</v>
      </c>
    </row>
    <row r="5324" spans="2:10" x14ac:dyDescent="0.2">
      <c r="B5324" s="7">
        <v>20</v>
      </c>
      <c r="C5324" s="7">
        <v>54</v>
      </c>
      <c r="D5324" s="7">
        <v>1.9455689665248199E-2</v>
      </c>
      <c r="E5324" s="7">
        <v>-0.106223925576936</v>
      </c>
      <c r="G5324" s="7">
        <v>20</v>
      </c>
      <c r="H5324" s="7">
        <v>54</v>
      </c>
      <c r="I5324" s="7">
        <v>1.9577117004087301E-2</v>
      </c>
      <c r="J5324" s="7">
        <v>1.5524968553091999E-2</v>
      </c>
    </row>
    <row r="5325" spans="2:10" x14ac:dyDescent="0.2">
      <c r="B5325" s="7">
        <v>21</v>
      </c>
      <c r="C5325" s="7">
        <v>54</v>
      </c>
      <c r="D5325" s="7">
        <v>-6.0092617746176904E-3</v>
      </c>
      <c r="E5325" s="7">
        <v>5.6339290720746497E-2</v>
      </c>
      <c r="G5325" s="7">
        <v>21</v>
      </c>
      <c r="H5325" s="7">
        <v>54</v>
      </c>
      <c r="I5325" s="7">
        <v>-5.6391187182578397E-3</v>
      </c>
      <c r="J5325" s="7">
        <v>-2.3143141250511898E-2</v>
      </c>
    </row>
    <row r="5326" spans="2:10" x14ac:dyDescent="0.2">
      <c r="B5326" s="7">
        <v>22</v>
      </c>
      <c r="C5326" s="7">
        <v>54</v>
      </c>
      <c r="D5326" s="7">
        <v>0.113202952373483</v>
      </c>
      <c r="E5326" s="7">
        <v>9.8759214143543203E-2</v>
      </c>
      <c r="G5326" s="7">
        <v>22</v>
      </c>
      <c r="H5326" s="7">
        <v>54</v>
      </c>
      <c r="I5326" s="7">
        <v>0.11168678065319899</v>
      </c>
      <c r="J5326" s="7">
        <v>1.4545754736754899E-2</v>
      </c>
    </row>
    <row r="5327" spans="2:10" x14ac:dyDescent="0.2">
      <c r="B5327" s="7">
        <v>23</v>
      </c>
      <c r="C5327" s="7">
        <v>54</v>
      </c>
      <c r="D5327" s="7">
        <v>-9.5210599050536096E-2</v>
      </c>
      <c r="E5327" s="7">
        <v>1.1301475437299801E-2</v>
      </c>
      <c r="G5327" s="7">
        <v>23</v>
      </c>
      <c r="H5327" s="7">
        <v>54</v>
      </c>
      <c r="I5327" s="7">
        <v>-9.0112097560985496E-2</v>
      </c>
      <c r="J5327" s="7">
        <v>-0.120169450229667</v>
      </c>
    </row>
    <row r="5328" spans="2:10" x14ac:dyDescent="0.2">
      <c r="B5328" s="7">
        <v>24</v>
      </c>
      <c r="C5328" s="7">
        <v>54</v>
      </c>
      <c r="D5328" s="7">
        <v>2.9621202657859901E-2</v>
      </c>
      <c r="E5328" s="7">
        <v>6.7770368082761906E-2</v>
      </c>
      <c r="G5328" s="7">
        <v>24</v>
      </c>
      <c r="H5328" s="7">
        <v>54</v>
      </c>
      <c r="I5328" s="7">
        <v>2.89319471273757E-2</v>
      </c>
      <c r="J5328" s="7">
        <v>1.26175526755743E-2</v>
      </c>
    </row>
    <row r="5329" spans="2:10" x14ac:dyDescent="0.2">
      <c r="B5329" s="7">
        <v>25</v>
      </c>
      <c r="C5329" s="7">
        <v>54</v>
      </c>
      <c r="D5329" s="7">
        <v>1.8889253392457801E-2</v>
      </c>
      <c r="E5329" s="7">
        <v>7.6552871797542096E-2</v>
      </c>
      <c r="G5329" s="7">
        <v>25</v>
      </c>
      <c r="H5329" s="7">
        <v>54</v>
      </c>
      <c r="I5329" s="7">
        <v>1.8670869544199501E-2</v>
      </c>
      <c r="J5329" s="7">
        <v>5.70932057066766E-2</v>
      </c>
    </row>
    <row r="5330" spans="2:10" x14ac:dyDescent="0.2">
      <c r="B5330" s="7">
        <v>26</v>
      </c>
      <c r="C5330" s="7">
        <v>54</v>
      </c>
      <c r="D5330" s="7">
        <v>4.5897301578312601E-2</v>
      </c>
      <c r="E5330" s="7">
        <v>2.0721702198191999E-2</v>
      </c>
      <c r="G5330" s="7">
        <v>26</v>
      </c>
      <c r="H5330" s="7">
        <v>54</v>
      </c>
      <c r="I5330" s="7">
        <v>4.5253226862909599E-2</v>
      </c>
      <c r="J5330" s="7">
        <v>-3.0225483180993599E-2</v>
      </c>
    </row>
    <row r="5331" spans="2:10" x14ac:dyDescent="0.2">
      <c r="B5331" s="7">
        <v>27</v>
      </c>
      <c r="C5331" s="7">
        <v>54</v>
      </c>
      <c r="D5331" s="7">
        <v>3.1464369389473397E-2</v>
      </c>
      <c r="E5331" s="7">
        <v>5.6132284234029002E-2</v>
      </c>
      <c r="G5331" s="7">
        <v>27</v>
      </c>
      <c r="H5331" s="7">
        <v>54</v>
      </c>
      <c r="I5331" s="7">
        <v>3.0745688472568301E-2</v>
      </c>
      <c r="J5331" s="7">
        <v>7.1855631522607794E-2</v>
      </c>
    </row>
    <row r="5332" spans="2:10" x14ac:dyDescent="0.2">
      <c r="B5332" s="7">
        <v>28</v>
      </c>
      <c r="C5332" s="7">
        <v>54</v>
      </c>
      <c r="D5332" s="7">
        <v>-0.14277088210257799</v>
      </c>
      <c r="E5332" s="7">
        <v>-0.184412002161599</v>
      </c>
      <c r="G5332" s="7">
        <v>28</v>
      </c>
      <c r="H5332" s="7">
        <v>54</v>
      </c>
      <c r="I5332" s="7">
        <v>-0.13894508929191601</v>
      </c>
      <c r="J5332" s="7">
        <v>-0.26755293428295901</v>
      </c>
    </row>
    <row r="5333" spans="2:10" x14ac:dyDescent="0.2">
      <c r="B5333" s="7">
        <v>29</v>
      </c>
      <c r="C5333" s="7">
        <v>54</v>
      </c>
      <c r="D5333" s="7">
        <v>-0.18451952424095999</v>
      </c>
      <c r="E5333" s="7">
        <v>-5.7980216902794098E-2</v>
      </c>
      <c r="G5333" s="7">
        <v>29</v>
      </c>
      <c r="H5333" s="7">
        <v>54</v>
      </c>
      <c r="I5333" s="7">
        <v>-0.18191106467733201</v>
      </c>
      <c r="J5333" s="7">
        <v>-9.0699527558586901E-2</v>
      </c>
    </row>
    <row r="5334" spans="2:10" x14ac:dyDescent="0.2">
      <c r="B5334" s="7">
        <v>30</v>
      </c>
      <c r="C5334" s="7">
        <v>54</v>
      </c>
      <c r="D5334" s="7">
        <v>8.9979747842693095E-2</v>
      </c>
      <c r="E5334" s="7">
        <v>3.9456135397471399E-2</v>
      </c>
      <c r="G5334" s="7">
        <v>30</v>
      </c>
      <c r="H5334" s="7">
        <v>54</v>
      </c>
      <c r="I5334" s="7">
        <v>8.8523258438153896E-2</v>
      </c>
      <c r="J5334" s="7">
        <v>2.78187492007076E-2</v>
      </c>
    </row>
    <row r="5335" spans="2:10" x14ac:dyDescent="0.2">
      <c r="B5335" s="7">
        <v>31</v>
      </c>
      <c r="C5335" s="7">
        <v>54</v>
      </c>
      <c r="D5335" s="7">
        <v>9.2405222954294403E-2</v>
      </c>
      <c r="E5335" s="7">
        <v>-8.8100786432106001E-3</v>
      </c>
      <c r="G5335" s="7">
        <v>31</v>
      </c>
      <c r="H5335" s="7">
        <v>54</v>
      </c>
      <c r="I5335" s="7">
        <v>9.0736481314782402E-2</v>
      </c>
      <c r="J5335" s="7">
        <v>3.9102000774373202E-2</v>
      </c>
    </row>
    <row r="5336" spans="2:10" x14ac:dyDescent="0.2">
      <c r="B5336" s="7">
        <v>32</v>
      </c>
      <c r="C5336" s="7">
        <v>54</v>
      </c>
      <c r="D5336" s="7">
        <v>-3.3538954297238598E-2</v>
      </c>
      <c r="E5336" s="7">
        <v>-6.0243186662532401E-2</v>
      </c>
      <c r="G5336" s="7">
        <v>32</v>
      </c>
      <c r="H5336" s="7">
        <v>54</v>
      </c>
      <c r="I5336" s="7">
        <v>-3.1813881023323297E-2</v>
      </c>
      <c r="J5336" s="7">
        <v>-9.1308313983698305E-2</v>
      </c>
    </row>
    <row r="5337" spans="2:10" x14ac:dyDescent="0.2">
      <c r="B5337" s="7">
        <v>33</v>
      </c>
      <c r="C5337" s="7">
        <v>54</v>
      </c>
      <c r="D5337" s="7">
        <v>3.3748320120436902E-2</v>
      </c>
      <c r="E5337" s="7">
        <v>3.12368298450032E-2</v>
      </c>
      <c r="G5337" s="7">
        <v>33</v>
      </c>
      <c r="H5337" s="7">
        <v>54</v>
      </c>
      <c r="I5337" s="7">
        <v>3.3274384813842602E-2</v>
      </c>
      <c r="J5337" s="7">
        <v>1.7036811707030499E-2</v>
      </c>
    </row>
    <row r="5338" spans="2:10" x14ac:dyDescent="0.2">
      <c r="B5338" s="7">
        <v>34</v>
      </c>
      <c r="C5338" s="7">
        <v>54</v>
      </c>
      <c r="D5338" s="7">
        <v>9.6663968160320302E-2</v>
      </c>
      <c r="E5338" s="7">
        <v>-9.6186057620743198E-2</v>
      </c>
      <c r="G5338" s="7">
        <v>34</v>
      </c>
      <c r="H5338" s="7">
        <v>54</v>
      </c>
      <c r="I5338" s="7">
        <v>9.42843519370999E-2</v>
      </c>
      <c r="J5338" s="7">
        <v>-3.6273999553901398E-2</v>
      </c>
    </row>
    <row r="5339" spans="2:10" x14ac:dyDescent="0.2">
      <c r="B5339" s="7">
        <v>35</v>
      </c>
      <c r="C5339" s="7">
        <v>54</v>
      </c>
      <c r="D5339" s="7">
        <v>1.32647007802973E-2</v>
      </c>
      <c r="E5339" s="7">
        <v>7.2977712626434198E-3</v>
      </c>
      <c r="G5339" s="7">
        <v>35</v>
      </c>
      <c r="H5339" s="7">
        <v>54</v>
      </c>
      <c r="I5339" s="7">
        <v>1.3039002448429E-2</v>
      </c>
      <c r="J5339" s="7">
        <v>-6.1270119090766099E-3</v>
      </c>
    </row>
    <row r="5340" spans="2:10" x14ac:dyDescent="0.2">
      <c r="B5340" s="7">
        <v>36</v>
      </c>
      <c r="C5340" s="7">
        <v>54</v>
      </c>
      <c r="D5340" s="7">
        <v>2.5516089532818999E-2</v>
      </c>
      <c r="E5340" s="7">
        <v>2.8137241928361E-3</v>
      </c>
      <c r="G5340" s="7">
        <v>36</v>
      </c>
      <c r="H5340" s="7">
        <v>54</v>
      </c>
      <c r="I5340" s="7">
        <v>2.4621004784005002E-2</v>
      </c>
      <c r="J5340" s="7">
        <v>6.9521163061567696E-3</v>
      </c>
    </row>
    <row r="5341" spans="2:10" x14ac:dyDescent="0.2">
      <c r="B5341" s="7">
        <v>37</v>
      </c>
      <c r="C5341" s="7">
        <v>54</v>
      </c>
      <c r="D5341" s="7">
        <v>-8.24636892813118E-2</v>
      </c>
      <c r="E5341" s="7">
        <v>2.5722830426389901E-2</v>
      </c>
      <c r="G5341" s="7">
        <v>37</v>
      </c>
      <c r="H5341" s="7">
        <v>54</v>
      </c>
      <c r="I5341" s="7">
        <v>-8.0980880134307001E-2</v>
      </c>
      <c r="J5341" s="7">
        <v>0.11952257230640601</v>
      </c>
    </row>
    <row r="5342" spans="2:10" x14ac:dyDescent="0.2">
      <c r="B5342" s="7">
        <v>38</v>
      </c>
      <c r="C5342" s="7">
        <v>54</v>
      </c>
      <c r="D5342" s="7">
        <v>-5.6023957401087898E-3</v>
      </c>
      <c r="E5342" s="7">
        <v>-0.12767316629648701</v>
      </c>
      <c r="G5342" s="7">
        <v>38</v>
      </c>
      <c r="H5342" s="7">
        <v>54</v>
      </c>
      <c r="I5342" s="7">
        <v>-4.8370728660138704E-3</v>
      </c>
      <c r="J5342" s="7">
        <v>-0.130296666188773</v>
      </c>
    </row>
    <row r="5343" spans="2:10" x14ac:dyDescent="0.2">
      <c r="B5343" s="7">
        <v>39</v>
      </c>
      <c r="C5343" s="7">
        <v>54</v>
      </c>
      <c r="D5343" s="7">
        <v>-0.204071034036448</v>
      </c>
      <c r="E5343" s="7">
        <v>4.1470983388280501E-2</v>
      </c>
      <c r="G5343" s="7">
        <v>39</v>
      </c>
      <c r="H5343" s="7">
        <v>54</v>
      </c>
      <c r="I5343" s="7">
        <v>-0.18911856039834701</v>
      </c>
      <c r="J5343" s="7">
        <v>2.91542762718544E-2</v>
      </c>
    </row>
    <row r="5344" spans="2:10" x14ac:dyDescent="0.2">
      <c r="B5344" s="7">
        <v>40</v>
      </c>
      <c r="C5344" s="7">
        <v>54</v>
      </c>
      <c r="D5344" s="7">
        <v>-4.3379409877966103E-3</v>
      </c>
      <c r="E5344" s="7">
        <v>5.3528252506356302E-2</v>
      </c>
      <c r="G5344" s="7">
        <v>40</v>
      </c>
      <c r="H5344" s="7">
        <v>54</v>
      </c>
      <c r="I5344" s="7">
        <v>-2.81845650161294E-3</v>
      </c>
      <c r="J5344" s="7">
        <v>1.6769742523105299E-2</v>
      </c>
    </row>
    <row r="5345" spans="2:10" x14ac:dyDescent="0.2">
      <c r="B5345" s="7">
        <v>41</v>
      </c>
      <c r="C5345" s="7">
        <v>54</v>
      </c>
      <c r="D5345" s="7">
        <v>-0.122720244531768</v>
      </c>
      <c r="E5345" s="7">
        <v>2.9881205969982901E-2</v>
      </c>
      <c r="G5345" s="7">
        <v>41</v>
      </c>
      <c r="H5345" s="7">
        <v>54</v>
      </c>
      <c r="I5345" s="7">
        <v>-0.120803340738839</v>
      </c>
      <c r="J5345" s="7">
        <v>2.6743176478459099E-2</v>
      </c>
    </row>
    <row r="5346" spans="2:10" x14ac:dyDescent="0.2">
      <c r="B5346" s="7">
        <v>42</v>
      </c>
      <c r="C5346" s="7">
        <v>54</v>
      </c>
      <c r="D5346" s="7">
        <v>-0.111837422359367</v>
      </c>
      <c r="E5346" s="7">
        <v>3.6910645593669002E-2</v>
      </c>
      <c r="G5346" s="7">
        <v>42</v>
      </c>
      <c r="H5346" s="7">
        <v>54</v>
      </c>
      <c r="I5346" s="7">
        <v>-0.10928728957247701</v>
      </c>
      <c r="J5346" s="7">
        <v>5.9629951611492898E-2</v>
      </c>
    </row>
    <row r="5347" spans="2:10" x14ac:dyDescent="0.2">
      <c r="B5347" s="7">
        <v>43</v>
      </c>
      <c r="C5347" s="7">
        <v>54</v>
      </c>
      <c r="D5347" s="7">
        <v>2.50919315151776E-2</v>
      </c>
      <c r="E5347" s="7">
        <v>-1.45097404819419E-2</v>
      </c>
      <c r="G5347" s="7">
        <v>43</v>
      </c>
      <c r="H5347" s="7">
        <v>54</v>
      </c>
      <c r="I5347" s="7">
        <v>2.5172373612167401E-2</v>
      </c>
      <c r="J5347" s="7">
        <v>1.7316942829051399E-2</v>
      </c>
    </row>
    <row r="5348" spans="2:10" x14ac:dyDescent="0.2">
      <c r="B5348" s="7">
        <v>44</v>
      </c>
      <c r="C5348" s="7">
        <v>54</v>
      </c>
      <c r="D5348" s="7">
        <v>-3.4696743483168598E-2</v>
      </c>
      <c r="E5348" s="7">
        <v>4.0720096426152701E-2</v>
      </c>
      <c r="G5348" s="7">
        <v>44</v>
      </c>
      <c r="H5348" s="7">
        <v>54</v>
      </c>
      <c r="I5348" s="7">
        <v>-3.29812266766671E-2</v>
      </c>
      <c r="J5348" s="7">
        <v>-7.7594929641087197E-3</v>
      </c>
    </row>
    <row r="5349" spans="2:10" x14ac:dyDescent="0.2">
      <c r="B5349" s="7">
        <v>45</v>
      </c>
      <c r="C5349" s="7">
        <v>54</v>
      </c>
      <c r="D5349" s="7">
        <v>-3.93423258441521E-2</v>
      </c>
      <c r="E5349" s="7">
        <v>-2.1776534711849899E-2</v>
      </c>
      <c r="G5349" s="7">
        <v>45</v>
      </c>
      <c r="H5349" s="7">
        <v>54</v>
      </c>
      <c r="I5349" s="7">
        <v>-3.6662965631130397E-2</v>
      </c>
      <c r="J5349" s="7">
        <v>0.132376061117702</v>
      </c>
    </row>
    <row r="5350" spans="2:10" x14ac:dyDescent="0.2">
      <c r="B5350" s="7">
        <v>46</v>
      </c>
      <c r="C5350" s="7">
        <v>54</v>
      </c>
      <c r="D5350" s="7">
        <v>-4.6460412123339602E-2</v>
      </c>
      <c r="E5350" s="7">
        <v>-0.138051437477303</v>
      </c>
      <c r="G5350" s="7">
        <v>46</v>
      </c>
      <c r="H5350" s="7">
        <v>54</v>
      </c>
      <c r="I5350" s="7">
        <v>-4.5973700149262199E-2</v>
      </c>
      <c r="J5350" s="7">
        <v>5.3336869849490001E-2</v>
      </c>
    </row>
    <row r="5351" spans="2:10" x14ac:dyDescent="0.2">
      <c r="B5351" s="7">
        <v>47</v>
      </c>
      <c r="C5351" s="7">
        <v>54</v>
      </c>
      <c r="D5351" s="7">
        <v>-0.112373679251206</v>
      </c>
      <c r="E5351" s="7">
        <v>-4.7136279067491002E-2</v>
      </c>
      <c r="G5351" s="7">
        <v>47</v>
      </c>
      <c r="H5351" s="7">
        <v>54</v>
      </c>
      <c r="I5351" s="7">
        <v>-0.111642442800334</v>
      </c>
      <c r="J5351" s="7">
        <v>-3.3169492038157798E-2</v>
      </c>
    </row>
    <row r="5352" spans="2:10" x14ac:dyDescent="0.2">
      <c r="B5352" s="7">
        <v>48</v>
      </c>
      <c r="C5352" s="7">
        <v>54</v>
      </c>
      <c r="D5352" s="7">
        <v>5.3434593821750198E-2</v>
      </c>
      <c r="E5352" s="7">
        <v>1.9289667511440501E-2</v>
      </c>
      <c r="G5352" s="7">
        <v>48</v>
      </c>
      <c r="H5352" s="7">
        <v>54</v>
      </c>
      <c r="I5352" s="7">
        <v>5.2507436576584098E-2</v>
      </c>
      <c r="J5352" s="7">
        <v>-5.3914031267818401E-2</v>
      </c>
    </row>
    <row r="5353" spans="2:10" x14ac:dyDescent="0.2">
      <c r="B5353" s="7">
        <v>49</v>
      </c>
      <c r="C5353" s="7">
        <v>54</v>
      </c>
      <c r="D5353" s="7">
        <v>3.9799417973352298E-2</v>
      </c>
      <c r="E5353" s="7">
        <v>8.08286312477344E-2</v>
      </c>
      <c r="G5353" s="7">
        <v>49</v>
      </c>
      <c r="H5353" s="7">
        <v>54</v>
      </c>
      <c r="I5353" s="7">
        <v>3.9440765495807099E-2</v>
      </c>
      <c r="J5353" s="7">
        <v>-5.6540004539295197E-2</v>
      </c>
    </row>
    <row r="5354" spans="2:10" x14ac:dyDescent="0.2">
      <c r="B5354" s="7">
        <v>50</v>
      </c>
      <c r="C5354" s="7">
        <v>54</v>
      </c>
      <c r="D5354" s="7">
        <v>3.1104166689636299E-2</v>
      </c>
      <c r="E5354" s="7">
        <v>-0.21514304383760199</v>
      </c>
      <c r="G5354" s="7">
        <v>50</v>
      </c>
      <c r="H5354" s="7">
        <v>54</v>
      </c>
      <c r="I5354" s="7">
        <v>3.0689035651340301E-2</v>
      </c>
      <c r="J5354" s="7">
        <v>2.5145514523123001E-2</v>
      </c>
    </row>
    <row r="5355" spans="2:10" x14ac:dyDescent="0.2">
      <c r="B5355" s="7">
        <v>51</v>
      </c>
      <c r="C5355" s="7">
        <v>54</v>
      </c>
      <c r="D5355" s="7">
        <v>4.6571950508809599E-2</v>
      </c>
      <c r="E5355" s="7">
        <v>6.1606928193641303E-2</v>
      </c>
      <c r="G5355" s="7">
        <v>51</v>
      </c>
      <c r="H5355" s="7">
        <v>54</v>
      </c>
      <c r="I5355" s="7">
        <v>4.5958377422504498E-2</v>
      </c>
      <c r="J5355" s="7">
        <v>0.110432620201714</v>
      </c>
    </row>
    <row r="5356" spans="2:10" x14ac:dyDescent="0.2">
      <c r="B5356" s="7">
        <v>52</v>
      </c>
      <c r="C5356" s="7">
        <v>54</v>
      </c>
      <c r="D5356" s="7">
        <v>-1.7058538638768699E-2</v>
      </c>
      <c r="E5356" s="7">
        <v>-7.8386259101071304E-2</v>
      </c>
      <c r="G5356" s="7">
        <v>52</v>
      </c>
      <c r="H5356" s="7">
        <v>54</v>
      </c>
      <c r="I5356" s="7">
        <v>-1.6656052401074799E-2</v>
      </c>
      <c r="J5356" s="7">
        <v>-2.6296483966450301E-2</v>
      </c>
    </row>
    <row r="5357" spans="2:10" x14ac:dyDescent="0.2">
      <c r="B5357" s="7">
        <v>53</v>
      </c>
      <c r="C5357" s="7">
        <v>54</v>
      </c>
      <c r="D5357" s="7">
        <v>7.1678520879323998E-2</v>
      </c>
      <c r="E5357" s="7">
        <v>-2.2669878531496001E-2</v>
      </c>
      <c r="G5357" s="7">
        <v>53</v>
      </c>
      <c r="H5357" s="7">
        <v>54</v>
      </c>
      <c r="I5357" s="7">
        <v>7.0087345725484695E-2</v>
      </c>
      <c r="J5357" s="7">
        <v>9.7898474652717803E-3</v>
      </c>
    </row>
    <row r="5358" spans="2:10" x14ac:dyDescent="0.2">
      <c r="B5358" s="7">
        <v>54</v>
      </c>
      <c r="C5358" s="7">
        <v>54</v>
      </c>
      <c r="D5358" s="7">
        <v>-8.9509078925615899E-3</v>
      </c>
      <c r="E5358" s="7">
        <v>-8.7779939961389903E-3</v>
      </c>
      <c r="G5358" s="7">
        <v>54</v>
      </c>
      <c r="H5358" s="7">
        <v>54</v>
      </c>
      <c r="I5358" s="7">
        <v>-8.6838116379430695E-3</v>
      </c>
      <c r="J5358" s="7">
        <v>-5.89916528523231E-2</v>
      </c>
    </row>
    <row r="5359" spans="2:10" x14ac:dyDescent="0.2">
      <c r="B5359" s="7">
        <v>55</v>
      </c>
      <c r="C5359" s="7">
        <v>54</v>
      </c>
      <c r="D5359" s="7">
        <v>5.2204695944357805E-4</v>
      </c>
      <c r="E5359" s="7">
        <v>9.7237652219706497E-2</v>
      </c>
      <c r="G5359" s="7">
        <v>55</v>
      </c>
      <c r="H5359" s="7">
        <v>54</v>
      </c>
      <c r="I5359" s="7">
        <v>7.7731886518872496E-4</v>
      </c>
      <c r="J5359" s="7">
        <v>3.3980193798561799E-2</v>
      </c>
    </row>
    <row r="5360" spans="2:10" x14ac:dyDescent="0.2">
      <c r="B5360" s="7">
        <v>56</v>
      </c>
      <c r="C5360" s="7">
        <v>54</v>
      </c>
      <c r="D5360" s="7">
        <v>-4.7308565357783799E-2</v>
      </c>
      <c r="E5360" s="7">
        <v>-7.1191546917180701E-2</v>
      </c>
      <c r="G5360" s="7">
        <v>56</v>
      </c>
      <c r="H5360" s="7">
        <v>54</v>
      </c>
      <c r="I5360" s="7">
        <v>-4.5815189444401702E-2</v>
      </c>
      <c r="J5360" s="7">
        <v>3.9794267218318198E-2</v>
      </c>
    </row>
    <row r="5361" spans="2:10" x14ac:dyDescent="0.2">
      <c r="B5361" s="7">
        <v>57</v>
      </c>
      <c r="C5361" s="7">
        <v>54</v>
      </c>
      <c r="D5361" s="7">
        <v>-1.90233278830538E-2</v>
      </c>
      <c r="E5361" s="7">
        <v>-0.15761511125369801</v>
      </c>
      <c r="G5361" s="7">
        <v>57</v>
      </c>
      <c r="H5361" s="7">
        <v>54</v>
      </c>
      <c r="I5361" s="7">
        <v>-1.8898249037564901E-2</v>
      </c>
      <c r="J5361" s="7">
        <v>9.4535603000611701E-3</v>
      </c>
    </row>
    <row r="5362" spans="2:10" x14ac:dyDescent="0.2">
      <c r="B5362" s="7">
        <v>58</v>
      </c>
      <c r="C5362" s="7">
        <v>54</v>
      </c>
      <c r="D5362" s="7">
        <v>-9.2196199865393097E-2</v>
      </c>
      <c r="E5362" s="7">
        <v>-8.0041630293182606E-2</v>
      </c>
      <c r="G5362" s="7">
        <v>58</v>
      </c>
      <c r="H5362" s="7">
        <v>54</v>
      </c>
      <c r="I5362" s="7">
        <v>-9.2608582108704596E-2</v>
      </c>
      <c r="J5362" s="7">
        <v>-5.4015463745702902E-2</v>
      </c>
    </row>
    <row r="5363" spans="2:10" x14ac:dyDescent="0.2">
      <c r="B5363" s="7">
        <v>59</v>
      </c>
      <c r="C5363" s="7">
        <v>54</v>
      </c>
      <c r="D5363" s="7">
        <v>-4.6359483899670401E-2</v>
      </c>
      <c r="E5363" s="7">
        <v>5.7914168053096998E-3</v>
      </c>
      <c r="G5363" s="7">
        <v>59</v>
      </c>
      <c r="H5363" s="7">
        <v>54</v>
      </c>
      <c r="I5363" s="7">
        <v>-4.4140301133865897E-2</v>
      </c>
      <c r="J5363" s="7">
        <v>3.4172397014726702E-3</v>
      </c>
    </row>
    <row r="5364" spans="2:10" x14ac:dyDescent="0.2">
      <c r="B5364" s="7">
        <v>60</v>
      </c>
      <c r="C5364" s="7">
        <v>54</v>
      </c>
      <c r="D5364" s="7">
        <v>-0.100852521441838</v>
      </c>
      <c r="E5364" s="7">
        <v>-6.0930015541980097E-2</v>
      </c>
      <c r="G5364" s="7">
        <v>60</v>
      </c>
      <c r="H5364" s="7">
        <v>54</v>
      </c>
      <c r="I5364" s="7">
        <v>-0.102191134939859</v>
      </c>
      <c r="J5364" s="7">
        <v>-3.10831236670879E-2</v>
      </c>
    </row>
    <row r="5365" spans="2:10" x14ac:dyDescent="0.2">
      <c r="B5365" s="7">
        <v>61</v>
      </c>
      <c r="C5365" s="7">
        <v>54</v>
      </c>
      <c r="D5365" s="7">
        <v>-6.6617009065899999E-2</v>
      </c>
      <c r="E5365" s="7">
        <v>-0.16295226336202601</v>
      </c>
      <c r="G5365" s="7">
        <v>61</v>
      </c>
      <c r="H5365" s="7">
        <v>54</v>
      </c>
      <c r="I5365" s="7">
        <v>-6.6783095064169004E-2</v>
      </c>
      <c r="J5365" s="7">
        <v>-1.6644799071280601E-2</v>
      </c>
    </row>
    <row r="5366" spans="2:10" x14ac:dyDescent="0.2">
      <c r="B5366" s="7">
        <v>62</v>
      </c>
      <c r="C5366" s="7">
        <v>54</v>
      </c>
      <c r="D5366" s="7">
        <v>-8.0488315850185899E-2</v>
      </c>
      <c r="E5366" s="7">
        <v>5.2186422716748601E-2</v>
      </c>
      <c r="G5366" s="7">
        <v>62</v>
      </c>
      <c r="H5366" s="7">
        <v>54</v>
      </c>
      <c r="I5366" s="7">
        <v>-7.9625032838605697E-2</v>
      </c>
      <c r="J5366" s="7">
        <v>-4.6209680223037203E-2</v>
      </c>
    </row>
    <row r="5367" spans="2:10" x14ac:dyDescent="0.2">
      <c r="B5367" s="7">
        <v>63</v>
      </c>
      <c r="C5367" s="7">
        <v>54</v>
      </c>
      <c r="D5367" s="7">
        <v>-0.20095990225333701</v>
      </c>
      <c r="E5367" s="7">
        <v>-7.2489506725579703E-2</v>
      </c>
      <c r="G5367" s="7">
        <v>63</v>
      </c>
      <c r="H5367" s="7">
        <v>54</v>
      </c>
      <c r="I5367" s="7">
        <v>-0.19403295091974601</v>
      </c>
      <c r="J5367" s="7">
        <v>-0.11104037429248199</v>
      </c>
    </row>
    <row r="5368" spans="2:10" x14ac:dyDescent="0.2">
      <c r="B5368" s="7">
        <v>64</v>
      </c>
      <c r="C5368" s="7">
        <v>54</v>
      </c>
      <c r="D5368" s="7">
        <v>-2.2201963935940799E-2</v>
      </c>
      <c r="E5368" s="7">
        <v>-1.51312620177819E-2</v>
      </c>
      <c r="G5368" s="7">
        <v>64</v>
      </c>
      <c r="H5368" s="7">
        <v>54</v>
      </c>
      <c r="I5368" s="7">
        <v>-2.2228665256545099E-2</v>
      </c>
      <c r="J5368" s="7">
        <v>8.4630953477399906E-2</v>
      </c>
    </row>
    <row r="5369" spans="2:10" x14ac:dyDescent="0.2">
      <c r="B5369" s="7">
        <v>65</v>
      </c>
      <c r="C5369" s="7">
        <v>54</v>
      </c>
      <c r="D5369" s="7">
        <v>1.31101942729384E-2</v>
      </c>
      <c r="E5369" s="7">
        <v>2.70032834686935E-2</v>
      </c>
      <c r="G5369" s="7">
        <v>65</v>
      </c>
      <c r="H5369" s="7">
        <v>54</v>
      </c>
      <c r="I5369" s="7">
        <v>1.2702171629557699E-2</v>
      </c>
      <c r="J5369" s="7">
        <v>1.53879412826958E-2</v>
      </c>
    </row>
    <row r="5370" spans="2:10" x14ac:dyDescent="0.2">
      <c r="B5370" s="7">
        <v>66</v>
      </c>
      <c r="C5370" s="7">
        <v>54</v>
      </c>
      <c r="D5370" s="7">
        <v>1.3861191928484101E-2</v>
      </c>
      <c r="E5370" s="7">
        <v>0.106902321492733</v>
      </c>
      <c r="G5370" s="7">
        <v>66</v>
      </c>
      <c r="H5370" s="7">
        <v>54</v>
      </c>
      <c r="I5370" s="7">
        <v>1.34990939769839E-2</v>
      </c>
      <c r="J5370" s="7">
        <v>-7.2303925987316803E-2</v>
      </c>
    </row>
    <row r="5371" spans="2:10" x14ac:dyDescent="0.2">
      <c r="B5371" s="7">
        <v>67</v>
      </c>
      <c r="C5371" s="7">
        <v>54</v>
      </c>
      <c r="D5371" s="7">
        <v>-2.75655490003919E-2</v>
      </c>
      <c r="E5371" s="7">
        <v>0.151821735332239</v>
      </c>
      <c r="G5371" s="7">
        <v>67</v>
      </c>
      <c r="H5371" s="7">
        <v>54</v>
      </c>
      <c r="I5371" s="7">
        <v>-2.5904252486976798E-2</v>
      </c>
      <c r="J5371" s="7">
        <v>0.11000064286802901</v>
      </c>
    </row>
    <row r="5372" spans="2:10" x14ac:dyDescent="0.2">
      <c r="B5372" s="7">
        <v>68</v>
      </c>
      <c r="C5372" s="7">
        <v>54</v>
      </c>
      <c r="D5372" s="7">
        <v>-2.7343295838211799E-2</v>
      </c>
      <c r="E5372" s="7">
        <v>-7.5718573694540901E-3</v>
      </c>
      <c r="G5372" s="7">
        <v>68</v>
      </c>
      <c r="H5372" s="7">
        <v>54</v>
      </c>
      <c r="I5372" s="7">
        <v>-2.7209313054219E-2</v>
      </c>
      <c r="J5372" s="7">
        <v>1.3342912945065099E-2</v>
      </c>
    </row>
    <row r="5373" spans="2:10" x14ac:dyDescent="0.2">
      <c r="B5373" s="7">
        <v>69</v>
      </c>
      <c r="C5373" s="7">
        <v>54</v>
      </c>
      <c r="D5373" s="7">
        <v>-3.5750487263795698E-2</v>
      </c>
      <c r="E5373" s="7">
        <v>1.60108946380388E-2</v>
      </c>
      <c r="G5373" s="7">
        <v>69</v>
      </c>
      <c r="H5373" s="7">
        <v>54</v>
      </c>
      <c r="I5373" s="7">
        <v>-3.3073260017443901E-2</v>
      </c>
      <c r="J5373" s="7">
        <v>-5.1305910881732898E-2</v>
      </c>
    </row>
    <row r="5374" spans="2:10" x14ac:dyDescent="0.2">
      <c r="B5374" s="7">
        <v>70</v>
      </c>
      <c r="C5374" s="7">
        <v>54</v>
      </c>
      <c r="D5374" s="7">
        <v>-1.1990591576506801E-2</v>
      </c>
      <c r="E5374" s="7">
        <v>-9.4059068357299006E-2</v>
      </c>
      <c r="G5374" s="7">
        <v>70</v>
      </c>
      <c r="H5374" s="7">
        <v>54</v>
      </c>
      <c r="I5374" s="7">
        <v>-1.1995968079781399E-2</v>
      </c>
      <c r="J5374" s="7">
        <v>-0.215424435749694</v>
      </c>
    </row>
    <row r="5375" spans="2:10" x14ac:dyDescent="0.2">
      <c r="B5375" s="7">
        <v>71</v>
      </c>
      <c r="C5375" s="7">
        <v>54</v>
      </c>
      <c r="D5375" s="7">
        <v>4.6453954681425998E-2</v>
      </c>
      <c r="E5375" s="7">
        <v>-8.3120496242123903E-3</v>
      </c>
      <c r="G5375" s="7">
        <v>71</v>
      </c>
      <c r="H5375" s="7">
        <v>54</v>
      </c>
      <c r="I5375" s="7">
        <v>4.6014317256011197E-2</v>
      </c>
      <c r="J5375" s="7">
        <v>-2.6918172697765599E-2</v>
      </c>
    </row>
    <row r="5376" spans="2:10" x14ac:dyDescent="0.2">
      <c r="B5376" s="7">
        <v>72</v>
      </c>
      <c r="C5376" s="7">
        <v>54</v>
      </c>
      <c r="D5376" s="7">
        <v>-0.28013281332122397</v>
      </c>
      <c r="E5376" s="7">
        <v>-0.19238897196049801</v>
      </c>
      <c r="G5376" s="7">
        <v>72</v>
      </c>
      <c r="H5376" s="7">
        <v>54</v>
      </c>
      <c r="I5376" s="7">
        <v>-0.28120457983834901</v>
      </c>
      <c r="J5376" s="7">
        <v>-0.242120536758194</v>
      </c>
    </row>
    <row r="5377" spans="2:10" x14ac:dyDescent="0.2">
      <c r="B5377" s="7">
        <v>73</v>
      </c>
      <c r="C5377" s="7">
        <v>54</v>
      </c>
      <c r="D5377" s="7">
        <v>-3.6103602733631703E-2</v>
      </c>
      <c r="E5377" s="7">
        <v>-4.1422689513348501E-2</v>
      </c>
      <c r="G5377" s="7">
        <v>73</v>
      </c>
      <c r="H5377" s="7">
        <v>54</v>
      </c>
      <c r="I5377" s="7">
        <v>-3.5334397181451899E-2</v>
      </c>
      <c r="J5377" s="7">
        <v>0.13999636666269299</v>
      </c>
    </row>
    <row r="5378" spans="2:10" x14ac:dyDescent="0.2">
      <c r="B5378" s="7">
        <v>74</v>
      </c>
      <c r="C5378" s="7">
        <v>54</v>
      </c>
      <c r="D5378" s="7">
        <v>2.3453945574375201E-2</v>
      </c>
      <c r="E5378" s="7">
        <v>-3.0523800690769299E-3</v>
      </c>
      <c r="G5378" s="7">
        <v>74</v>
      </c>
      <c r="H5378" s="7">
        <v>54</v>
      </c>
      <c r="I5378" s="7">
        <v>2.36008275441346E-2</v>
      </c>
      <c r="J5378" s="7">
        <v>-4.7299994543331898E-2</v>
      </c>
    </row>
    <row r="5379" spans="2:10" x14ac:dyDescent="0.2">
      <c r="B5379" s="7">
        <v>75</v>
      </c>
      <c r="C5379" s="7">
        <v>54</v>
      </c>
      <c r="D5379" s="7">
        <v>-0.178254930562734</v>
      </c>
      <c r="E5379" s="7">
        <v>-0.18238927788213499</v>
      </c>
      <c r="G5379" s="7">
        <v>75</v>
      </c>
      <c r="H5379" s="7">
        <v>54</v>
      </c>
      <c r="I5379" s="7">
        <v>-0.17534616910086401</v>
      </c>
      <c r="J5379" s="7">
        <v>-0.21835718119060801</v>
      </c>
    </row>
    <row r="5380" spans="2:10" x14ac:dyDescent="0.2">
      <c r="B5380" s="7">
        <v>76</v>
      </c>
      <c r="C5380" s="7">
        <v>54</v>
      </c>
      <c r="D5380" s="7">
        <v>-6.1211713147777402E-2</v>
      </c>
      <c r="E5380" s="7">
        <v>3.4936254401542598E-2</v>
      </c>
      <c r="G5380" s="7">
        <v>76</v>
      </c>
      <c r="H5380" s="7">
        <v>54</v>
      </c>
      <c r="I5380" s="7">
        <v>-5.9596759034650199E-2</v>
      </c>
      <c r="J5380" s="7">
        <v>6.1643296062363198E-2</v>
      </c>
    </row>
    <row r="5381" spans="2:10" x14ac:dyDescent="0.2">
      <c r="B5381" s="7">
        <v>77</v>
      </c>
      <c r="C5381" s="7">
        <v>54</v>
      </c>
      <c r="D5381" s="7">
        <v>-8.7485026701299901E-2</v>
      </c>
      <c r="E5381" s="7">
        <v>-1.18049154131024E-2</v>
      </c>
      <c r="G5381" s="7">
        <v>77</v>
      </c>
      <c r="H5381" s="7">
        <v>54</v>
      </c>
      <c r="I5381" s="7">
        <v>-8.2320163363648099E-2</v>
      </c>
      <c r="J5381" s="7">
        <v>-6.9091703803430896E-2</v>
      </c>
    </row>
    <row r="5382" spans="2:10" x14ac:dyDescent="0.2">
      <c r="B5382" s="7">
        <v>78</v>
      </c>
      <c r="C5382" s="7">
        <v>54</v>
      </c>
      <c r="D5382" s="7">
        <v>4.49788410099883E-2</v>
      </c>
      <c r="E5382" s="7">
        <v>0.11036881661179</v>
      </c>
      <c r="G5382" s="7">
        <v>78</v>
      </c>
      <c r="H5382" s="7">
        <v>54</v>
      </c>
      <c r="I5382" s="7">
        <v>4.4570705912469998E-2</v>
      </c>
      <c r="J5382" s="7">
        <v>4.7111848881303202E-2</v>
      </c>
    </row>
    <row r="5383" spans="2:10" x14ac:dyDescent="0.2">
      <c r="B5383" s="7">
        <v>79</v>
      </c>
      <c r="C5383" s="7">
        <v>54</v>
      </c>
      <c r="D5383" s="7">
        <v>6.6161530963636694E-2</v>
      </c>
      <c r="E5383" s="7">
        <v>8.29663516440311E-2</v>
      </c>
      <c r="G5383" s="7">
        <v>79</v>
      </c>
      <c r="H5383" s="7">
        <v>54</v>
      </c>
      <c r="I5383" s="7">
        <v>6.5657615711651296E-2</v>
      </c>
      <c r="J5383" s="7">
        <v>-5.2535169345273601E-2</v>
      </c>
    </row>
    <row r="5384" spans="2:10" x14ac:dyDescent="0.2">
      <c r="B5384" s="7">
        <v>80</v>
      </c>
      <c r="C5384" s="7">
        <v>54</v>
      </c>
      <c r="D5384" s="7">
        <v>-0.10347353778948901</v>
      </c>
      <c r="E5384" s="7">
        <v>4.0150920861526301E-2</v>
      </c>
      <c r="G5384" s="7">
        <v>80</v>
      </c>
      <c r="H5384" s="7">
        <v>54</v>
      </c>
      <c r="I5384" s="7">
        <v>-0.101422578664249</v>
      </c>
      <c r="J5384" s="7">
        <v>-1.23150022841809E-2</v>
      </c>
    </row>
    <row r="5385" spans="2:10" x14ac:dyDescent="0.2">
      <c r="B5385" s="7">
        <v>81</v>
      </c>
      <c r="C5385" s="7">
        <v>54</v>
      </c>
      <c r="D5385" s="7">
        <v>6.4519908377505403E-2</v>
      </c>
      <c r="E5385" s="7">
        <v>-6.7798583362735698E-2</v>
      </c>
      <c r="G5385" s="7">
        <v>81</v>
      </c>
      <c r="H5385" s="7">
        <v>54</v>
      </c>
      <c r="I5385" s="7">
        <v>6.3214832687684505E-2</v>
      </c>
      <c r="J5385" s="7">
        <v>-2.5943351847471902E-2</v>
      </c>
    </row>
    <row r="5386" spans="2:10" x14ac:dyDescent="0.2">
      <c r="B5386" s="7">
        <v>82</v>
      </c>
      <c r="C5386" s="7">
        <v>54</v>
      </c>
      <c r="D5386" s="7">
        <v>-1.28227081934984E-2</v>
      </c>
      <c r="E5386" s="7">
        <v>-1.50589549882225E-2</v>
      </c>
      <c r="G5386" s="7">
        <v>82</v>
      </c>
      <c r="H5386" s="7">
        <v>54</v>
      </c>
      <c r="I5386" s="7">
        <v>-1.2998408568189601E-2</v>
      </c>
      <c r="J5386" s="7">
        <v>-3.3327334921595203E-2</v>
      </c>
    </row>
    <row r="5387" spans="2:10" x14ac:dyDescent="0.2">
      <c r="B5387" s="7">
        <v>83</v>
      </c>
      <c r="C5387" s="7">
        <v>54</v>
      </c>
      <c r="D5387" s="7">
        <v>-1.1081326332796199E-2</v>
      </c>
      <c r="E5387" s="7">
        <v>-5.3036004378690799E-2</v>
      </c>
      <c r="G5387" s="7">
        <v>83</v>
      </c>
      <c r="H5387" s="7">
        <v>54</v>
      </c>
      <c r="I5387" s="7">
        <v>-1.13035754191255E-2</v>
      </c>
      <c r="J5387" s="7">
        <v>-5.6323881781654697E-3</v>
      </c>
    </row>
    <row r="5388" spans="2:10" x14ac:dyDescent="0.2">
      <c r="B5388" s="7">
        <v>84</v>
      </c>
      <c r="C5388" s="7">
        <v>54</v>
      </c>
      <c r="D5388" s="7">
        <v>3.58050110826049E-2</v>
      </c>
      <c r="E5388" s="7">
        <v>4.8098014778631203E-2</v>
      </c>
      <c r="G5388" s="7">
        <v>84</v>
      </c>
      <c r="H5388" s="7">
        <v>54</v>
      </c>
      <c r="I5388" s="7">
        <v>3.5492882917869097E-2</v>
      </c>
      <c r="J5388" s="7">
        <v>-4.3499609369173499E-2</v>
      </c>
    </row>
    <row r="5389" spans="2:10" x14ac:dyDescent="0.2">
      <c r="B5389" s="7">
        <v>85</v>
      </c>
      <c r="C5389" s="7">
        <v>54</v>
      </c>
      <c r="D5389" s="7">
        <v>-2.6581739819299299E-2</v>
      </c>
      <c r="E5389" s="7">
        <v>0.137551399833613</v>
      </c>
      <c r="G5389" s="7">
        <v>85</v>
      </c>
      <c r="H5389" s="7">
        <v>54</v>
      </c>
      <c r="I5389" s="7">
        <v>-2.69367817632142E-2</v>
      </c>
      <c r="J5389" s="7">
        <v>-4.9764571665634499E-2</v>
      </c>
    </row>
    <row r="5390" spans="2:10" x14ac:dyDescent="0.2">
      <c r="B5390" s="7">
        <v>86</v>
      </c>
      <c r="C5390" s="7">
        <v>54</v>
      </c>
      <c r="D5390" s="7">
        <v>6.6747854480466301E-2</v>
      </c>
      <c r="E5390" s="7">
        <v>0.103840113492754</v>
      </c>
      <c r="G5390" s="7">
        <v>86</v>
      </c>
      <c r="H5390" s="7">
        <v>54</v>
      </c>
      <c r="I5390" s="7">
        <v>6.55193710025639E-2</v>
      </c>
      <c r="J5390" s="7">
        <v>4.2486455141456297E-2</v>
      </c>
    </row>
    <row r="5391" spans="2:10" x14ac:dyDescent="0.2">
      <c r="B5391" s="7">
        <v>87</v>
      </c>
      <c r="C5391" s="7">
        <v>54</v>
      </c>
      <c r="D5391" s="7">
        <v>0.10744915661615299</v>
      </c>
      <c r="E5391" s="7">
        <v>0.104365823975186</v>
      </c>
      <c r="G5391" s="7">
        <v>87</v>
      </c>
      <c r="H5391" s="7">
        <v>54</v>
      </c>
      <c r="I5391" s="7">
        <v>0.105479724923564</v>
      </c>
      <c r="J5391" s="7">
        <v>2.26185272509483E-2</v>
      </c>
    </row>
    <row r="5392" spans="2:10" x14ac:dyDescent="0.2">
      <c r="B5392" s="7">
        <v>88</v>
      </c>
      <c r="C5392" s="7">
        <v>54</v>
      </c>
      <c r="D5392" s="7">
        <v>0.112272928689976</v>
      </c>
      <c r="E5392" s="7">
        <v>5.2635625778040498E-2</v>
      </c>
      <c r="G5392" s="7">
        <v>88</v>
      </c>
      <c r="H5392" s="7">
        <v>54</v>
      </c>
      <c r="I5392" s="7">
        <v>0.109472319094191</v>
      </c>
      <c r="J5392" s="7">
        <v>-4.1500277960989401E-2</v>
      </c>
    </row>
    <row r="5393" spans="2:10" x14ac:dyDescent="0.2">
      <c r="B5393" s="7">
        <v>89</v>
      </c>
      <c r="C5393" s="7">
        <v>54</v>
      </c>
      <c r="D5393" s="7">
        <v>-3.0279501478177401E-2</v>
      </c>
      <c r="E5393" s="7">
        <v>2.3158905770301001E-2</v>
      </c>
      <c r="G5393" s="7">
        <v>89</v>
      </c>
      <c r="H5393" s="7">
        <v>54</v>
      </c>
      <c r="I5393" s="7">
        <v>-2.9894950232145098E-2</v>
      </c>
      <c r="J5393" s="7">
        <v>6.8673351430222199E-2</v>
      </c>
    </row>
    <row r="5394" spans="2:10" x14ac:dyDescent="0.2">
      <c r="B5394" s="7">
        <v>90</v>
      </c>
      <c r="C5394" s="7">
        <v>54</v>
      </c>
      <c r="D5394" s="7">
        <v>7.9878074532064899E-2</v>
      </c>
      <c r="E5394" s="7">
        <v>8.7935179617355495E-3</v>
      </c>
      <c r="G5394" s="7">
        <v>90</v>
      </c>
      <c r="H5394" s="7">
        <v>54</v>
      </c>
      <c r="I5394" s="7">
        <v>7.8394814825622397E-2</v>
      </c>
      <c r="J5394" s="7">
        <v>5.3191951107045598E-3</v>
      </c>
    </row>
    <row r="5395" spans="2:10" x14ac:dyDescent="0.2">
      <c r="B5395" s="7">
        <v>91</v>
      </c>
      <c r="C5395" s="7">
        <v>54</v>
      </c>
      <c r="D5395" s="7">
        <v>-0.115982446933002</v>
      </c>
      <c r="E5395" s="7">
        <v>-0.10515917369920701</v>
      </c>
      <c r="G5395" s="7">
        <v>91</v>
      </c>
      <c r="H5395" s="7">
        <v>54</v>
      </c>
      <c r="I5395" s="7">
        <v>-0.11383844436127601</v>
      </c>
      <c r="J5395" s="7">
        <v>-6.54781323441362E-2</v>
      </c>
    </row>
    <row r="5396" spans="2:10" x14ac:dyDescent="0.2">
      <c r="B5396" s="7">
        <v>92</v>
      </c>
      <c r="C5396" s="7">
        <v>54</v>
      </c>
      <c r="D5396" s="7">
        <v>7.8816599926592595E-2</v>
      </c>
      <c r="E5396" s="7">
        <v>-5.9908602980506501E-2</v>
      </c>
      <c r="G5396" s="7">
        <v>92</v>
      </c>
      <c r="H5396" s="7">
        <v>54</v>
      </c>
      <c r="I5396" s="7">
        <v>7.8060402493681694E-2</v>
      </c>
      <c r="J5396" s="7">
        <v>2.61236516120542E-2</v>
      </c>
    </row>
    <row r="5397" spans="2:10" x14ac:dyDescent="0.2">
      <c r="B5397" s="7">
        <v>93</v>
      </c>
      <c r="C5397" s="7">
        <v>54</v>
      </c>
      <c r="D5397" s="7">
        <v>-5.6906333441681001E-2</v>
      </c>
      <c r="E5397" s="7">
        <v>4.0522481518888903E-2</v>
      </c>
      <c r="G5397" s="7">
        <v>93</v>
      </c>
      <c r="H5397" s="7">
        <v>54</v>
      </c>
      <c r="I5397" s="7">
        <v>-5.5757062883199801E-2</v>
      </c>
      <c r="J5397" s="7">
        <v>0.105770159453214</v>
      </c>
    </row>
    <row r="5398" spans="2:10" x14ac:dyDescent="0.2">
      <c r="B5398" s="7">
        <v>94</v>
      </c>
      <c r="C5398" s="7">
        <v>54</v>
      </c>
      <c r="D5398" s="7">
        <v>-7.1021690883543306E-2</v>
      </c>
      <c r="E5398" s="7">
        <v>-9.5614871801823903E-2</v>
      </c>
      <c r="G5398" s="7">
        <v>94</v>
      </c>
      <c r="H5398" s="7">
        <v>54</v>
      </c>
      <c r="I5398" s="7">
        <v>-6.7743736285809306E-2</v>
      </c>
      <c r="J5398" s="7">
        <v>4.9170865640242303E-3</v>
      </c>
    </row>
    <row r="5399" spans="2:10" x14ac:dyDescent="0.2">
      <c r="B5399" s="7">
        <v>95</v>
      </c>
      <c r="C5399" s="7">
        <v>54</v>
      </c>
      <c r="D5399" s="7">
        <v>5.1628403903496399E-3</v>
      </c>
      <c r="E5399" s="7">
        <v>0.10492373719801899</v>
      </c>
      <c r="G5399" s="7">
        <v>95</v>
      </c>
      <c r="H5399" s="7">
        <v>54</v>
      </c>
      <c r="I5399" s="7">
        <v>5.7489740514356001E-3</v>
      </c>
      <c r="J5399" s="7">
        <v>-3.074718404718E-2</v>
      </c>
    </row>
    <row r="5400" spans="2:10" x14ac:dyDescent="0.2">
      <c r="B5400" s="7">
        <v>96</v>
      </c>
      <c r="C5400" s="7">
        <v>54</v>
      </c>
      <c r="D5400" s="7">
        <v>-3.6843484327724801E-2</v>
      </c>
      <c r="E5400" s="7">
        <v>-0.123637308517379</v>
      </c>
      <c r="G5400" s="7">
        <v>96</v>
      </c>
      <c r="H5400" s="7">
        <v>54</v>
      </c>
      <c r="I5400" s="7">
        <v>-3.6983301000039298E-2</v>
      </c>
      <c r="J5400" s="7">
        <v>-8.8943228839575297E-2</v>
      </c>
    </row>
    <row r="5401" spans="2:10" x14ac:dyDescent="0.2">
      <c r="B5401" s="7">
        <v>97</v>
      </c>
      <c r="C5401" s="7">
        <v>54</v>
      </c>
      <c r="D5401" s="7">
        <v>-5.0839164580351003E-2</v>
      </c>
      <c r="E5401" s="7">
        <v>3.8428979098194198E-2</v>
      </c>
      <c r="G5401" s="7">
        <v>97</v>
      </c>
      <c r="H5401" s="7">
        <v>54</v>
      </c>
      <c r="I5401" s="7">
        <v>-5.0088621065852698E-2</v>
      </c>
      <c r="J5401" s="7">
        <v>0.18026249136408001</v>
      </c>
    </row>
    <row r="5402" spans="2:10" x14ac:dyDescent="0.2">
      <c r="B5402" s="7">
        <v>98</v>
      </c>
      <c r="C5402" s="7">
        <v>54</v>
      </c>
      <c r="D5402" s="7">
        <v>-1.6195623183644901E-2</v>
      </c>
      <c r="E5402" s="7">
        <v>-3.8232301662070298E-2</v>
      </c>
      <c r="G5402" s="7">
        <v>98</v>
      </c>
      <c r="H5402" s="7">
        <v>54</v>
      </c>
      <c r="I5402" s="7">
        <v>-1.5768717880559901E-2</v>
      </c>
      <c r="J5402" s="7">
        <v>-0.12610996543078001</v>
      </c>
    </row>
    <row r="5403" spans="2:10" x14ac:dyDescent="0.2">
      <c r="B5403" s="7">
        <v>99</v>
      </c>
      <c r="C5403" s="7">
        <v>54</v>
      </c>
      <c r="D5403" s="7">
        <v>-2.5596532782472502E-2</v>
      </c>
      <c r="E5403" s="7">
        <v>-8.0702079711573796E-2</v>
      </c>
      <c r="G5403" s="7">
        <v>99</v>
      </c>
      <c r="H5403" s="7">
        <v>54</v>
      </c>
      <c r="I5403" s="7">
        <v>-2.6645221388796402E-2</v>
      </c>
      <c r="J5403" s="7">
        <v>-1.0215651277039E-2</v>
      </c>
    </row>
    <row r="5404" spans="2:10" x14ac:dyDescent="0.2">
      <c r="B5404" s="7">
        <v>100</v>
      </c>
      <c r="C5404" s="7">
        <v>54</v>
      </c>
      <c r="D5404" s="7">
        <v>-0.107329456529889</v>
      </c>
      <c r="E5404" s="7">
        <v>-7.8206325573420402E-2</v>
      </c>
      <c r="G5404" s="7">
        <v>100</v>
      </c>
      <c r="H5404" s="7">
        <v>54</v>
      </c>
      <c r="I5404" s="7">
        <v>-0.106195655100251</v>
      </c>
      <c r="J5404" s="7">
        <v>-7.5448030968208193E-2</v>
      </c>
    </row>
    <row r="5405" spans="2:10" x14ac:dyDescent="0.2">
      <c r="B5405" s="7">
        <v>1</v>
      </c>
      <c r="C5405" s="7">
        <v>55</v>
      </c>
      <c r="D5405" s="7">
        <v>-0.128859328119795</v>
      </c>
      <c r="E5405" s="7">
        <v>-0.14590302494388399</v>
      </c>
      <c r="G5405" s="7">
        <v>1</v>
      </c>
      <c r="H5405" s="7">
        <v>55</v>
      </c>
      <c r="I5405" s="7">
        <v>-0.126343953357484</v>
      </c>
      <c r="J5405" s="7">
        <v>-0.17358623024571801</v>
      </c>
    </row>
    <row r="5406" spans="2:10" x14ac:dyDescent="0.2">
      <c r="B5406" s="7">
        <v>2</v>
      </c>
      <c r="C5406" s="7">
        <v>55</v>
      </c>
      <c r="D5406" s="7">
        <v>0.126001817538612</v>
      </c>
      <c r="E5406" s="7">
        <v>7.1708555951136801E-2</v>
      </c>
      <c r="G5406" s="7">
        <v>2</v>
      </c>
      <c r="H5406" s="7">
        <v>55</v>
      </c>
      <c r="I5406" s="7">
        <v>0.124465299471373</v>
      </c>
      <c r="J5406" s="7">
        <v>5.2683658572814096E-3</v>
      </c>
    </row>
    <row r="5407" spans="2:10" x14ac:dyDescent="0.2">
      <c r="B5407" s="7">
        <v>3</v>
      </c>
      <c r="C5407" s="7">
        <v>55</v>
      </c>
      <c r="D5407" s="7">
        <v>-0.24623045408204</v>
      </c>
      <c r="E5407" s="7">
        <v>-0.15406330151866299</v>
      </c>
      <c r="G5407" s="7">
        <v>3</v>
      </c>
      <c r="H5407" s="7">
        <v>55</v>
      </c>
      <c r="I5407" s="7">
        <v>-0.24356881724708199</v>
      </c>
      <c r="J5407" s="7">
        <v>-9.9452419823801805E-2</v>
      </c>
    </row>
    <row r="5408" spans="2:10" x14ac:dyDescent="0.2">
      <c r="B5408" s="7">
        <v>4</v>
      </c>
      <c r="C5408" s="7">
        <v>55</v>
      </c>
      <c r="D5408" s="7">
        <v>-4.5256953520679502E-2</v>
      </c>
      <c r="E5408" s="7">
        <v>4.9237349583448199E-2</v>
      </c>
      <c r="G5408" s="7">
        <v>4</v>
      </c>
      <c r="H5408" s="7">
        <v>55</v>
      </c>
      <c r="I5408" s="7">
        <v>-4.5131406803088601E-2</v>
      </c>
      <c r="J5408" s="7">
        <v>2.3265229509565399E-2</v>
      </c>
    </row>
    <row r="5409" spans="2:10" x14ac:dyDescent="0.2">
      <c r="B5409" s="7">
        <v>5</v>
      </c>
      <c r="C5409" s="7">
        <v>55</v>
      </c>
      <c r="D5409" s="7">
        <v>2.8636366220277799E-2</v>
      </c>
      <c r="E5409" s="7">
        <v>2.22994660655118E-4</v>
      </c>
      <c r="G5409" s="7">
        <v>5</v>
      </c>
      <c r="H5409" s="7">
        <v>55</v>
      </c>
      <c r="I5409" s="7">
        <v>2.8760675811492199E-2</v>
      </c>
      <c r="J5409" s="7">
        <v>1.52602318841488E-2</v>
      </c>
    </row>
    <row r="5410" spans="2:10" x14ac:dyDescent="0.2">
      <c r="B5410" s="7">
        <v>6</v>
      </c>
      <c r="C5410" s="7">
        <v>55</v>
      </c>
      <c r="D5410" s="7">
        <v>-5.9356742473884297E-2</v>
      </c>
      <c r="E5410" s="7">
        <v>-0.18085973314186199</v>
      </c>
      <c r="G5410" s="7">
        <v>6</v>
      </c>
      <c r="H5410" s="7">
        <v>55</v>
      </c>
      <c r="I5410" s="7">
        <v>-5.9109186661451901E-2</v>
      </c>
      <c r="J5410" s="7">
        <v>-0.14923182544104699</v>
      </c>
    </row>
    <row r="5411" spans="2:10" x14ac:dyDescent="0.2">
      <c r="B5411" s="7">
        <v>7</v>
      </c>
      <c r="C5411" s="7">
        <v>55</v>
      </c>
      <c r="D5411" s="7">
        <v>9.8695309316884305E-2</v>
      </c>
      <c r="E5411" s="7">
        <v>0.19863380415387299</v>
      </c>
      <c r="G5411" s="7">
        <v>7</v>
      </c>
      <c r="H5411" s="7">
        <v>55</v>
      </c>
      <c r="I5411" s="7">
        <v>9.7983734489167404E-2</v>
      </c>
      <c r="J5411" s="7">
        <v>8.0541111784095107E-2</v>
      </c>
    </row>
    <row r="5412" spans="2:10" x14ac:dyDescent="0.2">
      <c r="B5412" s="7">
        <v>8</v>
      </c>
      <c r="C5412" s="7">
        <v>55</v>
      </c>
      <c r="D5412" s="7">
        <v>0.17024389511382801</v>
      </c>
      <c r="E5412" s="7">
        <v>0.17281991203771299</v>
      </c>
      <c r="G5412" s="7">
        <v>8</v>
      </c>
      <c r="H5412" s="7">
        <v>55</v>
      </c>
      <c r="I5412" s="7">
        <v>0.1687699206928</v>
      </c>
      <c r="J5412" s="7">
        <v>0.14673589749160601</v>
      </c>
    </row>
    <row r="5413" spans="2:10" x14ac:dyDescent="0.2">
      <c r="B5413" s="7">
        <v>9</v>
      </c>
      <c r="C5413" s="7">
        <v>55</v>
      </c>
      <c r="D5413" s="7">
        <v>-0.25500375360490102</v>
      </c>
      <c r="E5413" s="7">
        <v>-0.114263567476591</v>
      </c>
      <c r="G5413" s="7">
        <v>9</v>
      </c>
      <c r="H5413" s="7">
        <v>55</v>
      </c>
      <c r="I5413" s="7">
        <v>-0.254079230536435</v>
      </c>
      <c r="J5413" s="7">
        <v>-0.197987926896044</v>
      </c>
    </row>
    <row r="5414" spans="2:10" x14ac:dyDescent="0.2">
      <c r="B5414" s="7">
        <v>10</v>
      </c>
      <c r="C5414" s="7">
        <v>55</v>
      </c>
      <c r="D5414" s="7">
        <v>-2.9812981870724901E-2</v>
      </c>
      <c r="E5414" s="7">
        <v>-0.118813936282784</v>
      </c>
      <c r="G5414" s="7">
        <v>10</v>
      </c>
      <c r="H5414" s="7">
        <v>55</v>
      </c>
      <c r="I5414" s="7">
        <v>-2.8729683178642801E-2</v>
      </c>
      <c r="J5414" s="7">
        <v>-3.8295746130067698E-2</v>
      </c>
    </row>
    <row r="5415" spans="2:10" x14ac:dyDescent="0.2">
      <c r="B5415" s="7">
        <v>11</v>
      </c>
      <c r="C5415" s="7">
        <v>55</v>
      </c>
      <c r="D5415" s="7">
        <v>1.17552860414474E-2</v>
      </c>
      <c r="E5415" s="7">
        <v>4.0503203268857001E-2</v>
      </c>
      <c r="G5415" s="7">
        <v>11</v>
      </c>
      <c r="H5415" s="7">
        <v>55</v>
      </c>
      <c r="I5415" s="7">
        <v>1.19882263871993E-2</v>
      </c>
      <c r="J5415" s="7">
        <v>-2.6162287888327598E-2</v>
      </c>
    </row>
    <row r="5416" spans="2:10" x14ac:dyDescent="0.2">
      <c r="B5416" s="7">
        <v>12</v>
      </c>
      <c r="C5416" s="7">
        <v>55</v>
      </c>
      <c r="D5416" s="7">
        <v>-3.1002292308635001E-3</v>
      </c>
      <c r="E5416" s="7">
        <v>-3.0376171730930299E-2</v>
      </c>
      <c r="G5416" s="7">
        <v>12</v>
      </c>
      <c r="H5416" s="7">
        <v>55</v>
      </c>
      <c r="I5416" s="7">
        <v>-2.8488480548816099E-3</v>
      </c>
      <c r="J5416" s="7">
        <v>7.1044776593856399E-2</v>
      </c>
    </row>
    <row r="5417" spans="2:10" x14ac:dyDescent="0.2">
      <c r="B5417" s="7">
        <v>13</v>
      </c>
      <c r="C5417" s="7">
        <v>55</v>
      </c>
      <c r="D5417" s="7">
        <v>9.1096277607515902E-2</v>
      </c>
      <c r="E5417" s="7">
        <v>4.8267771983114799E-2</v>
      </c>
      <c r="G5417" s="7">
        <v>13</v>
      </c>
      <c r="H5417" s="7">
        <v>55</v>
      </c>
      <c r="I5417" s="7">
        <v>9.0891676085844295E-2</v>
      </c>
      <c r="J5417" s="7">
        <v>8.26655015116806E-3</v>
      </c>
    </row>
    <row r="5418" spans="2:10" x14ac:dyDescent="0.2">
      <c r="B5418" s="7">
        <v>14</v>
      </c>
      <c r="C5418" s="7">
        <v>55</v>
      </c>
      <c r="D5418" s="7">
        <v>-0.113243775777965</v>
      </c>
      <c r="E5418" s="7">
        <v>-8.47101902140448E-2</v>
      </c>
      <c r="G5418" s="7">
        <v>14</v>
      </c>
      <c r="H5418" s="7">
        <v>55</v>
      </c>
      <c r="I5418" s="7">
        <v>-0.111570944089342</v>
      </c>
      <c r="J5418" s="7">
        <v>-0.133177928973753</v>
      </c>
    </row>
    <row r="5419" spans="2:10" x14ac:dyDescent="0.2">
      <c r="B5419" s="7">
        <v>15</v>
      </c>
      <c r="C5419" s="7">
        <v>55</v>
      </c>
      <c r="D5419" s="7">
        <v>1.7120312822877199E-2</v>
      </c>
      <c r="E5419" s="7">
        <v>4.1511551974140901E-2</v>
      </c>
      <c r="G5419" s="7">
        <v>15</v>
      </c>
      <c r="H5419" s="7">
        <v>55</v>
      </c>
      <c r="I5419" s="7">
        <v>1.7346252696553301E-2</v>
      </c>
      <c r="J5419" s="7">
        <v>2.5455090042978398E-2</v>
      </c>
    </row>
    <row r="5420" spans="2:10" x14ac:dyDescent="0.2">
      <c r="B5420" s="7">
        <v>16</v>
      </c>
      <c r="C5420" s="7">
        <v>55</v>
      </c>
      <c r="D5420" s="7">
        <v>4.7927111246737701E-2</v>
      </c>
      <c r="E5420" s="7">
        <v>0.14234855927947099</v>
      </c>
      <c r="G5420" s="7">
        <v>16</v>
      </c>
      <c r="H5420" s="7">
        <v>55</v>
      </c>
      <c r="I5420" s="7">
        <v>4.7752751529099399E-2</v>
      </c>
      <c r="J5420" s="7">
        <v>2.4084306267589301E-2</v>
      </c>
    </row>
    <row r="5421" spans="2:10" x14ac:dyDescent="0.2">
      <c r="B5421" s="7">
        <v>17</v>
      </c>
      <c r="C5421" s="7">
        <v>55</v>
      </c>
      <c r="D5421" s="7">
        <v>1.2978471950670901E-3</v>
      </c>
      <c r="E5421" s="7">
        <v>-7.1684242699424403E-2</v>
      </c>
      <c r="G5421" s="7">
        <v>17</v>
      </c>
      <c r="H5421" s="7">
        <v>55</v>
      </c>
      <c r="I5421" s="7">
        <v>1.6642342137522801E-3</v>
      </c>
      <c r="J5421" s="7">
        <v>-0.16076154587744501</v>
      </c>
    </row>
    <row r="5422" spans="2:10" x14ac:dyDescent="0.2">
      <c r="B5422" s="7">
        <v>18</v>
      </c>
      <c r="C5422" s="7">
        <v>55</v>
      </c>
      <c r="D5422" s="7">
        <v>0.14343533663146199</v>
      </c>
      <c r="E5422" s="7">
        <v>0.21815137496968801</v>
      </c>
      <c r="G5422" s="7">
        <v>18</v>
      </c>
      <c r="H5422" s="7">
        <v>55</v>
      </c>
      <c r="I5422" s="7">
        <v>0.14193038168966901</v>
      </c>
      <c r="J5422" s="7">
        <v>0.14814509539034901</v>
      </c>
    </row>
    <row r="5423" spans="2:10" x14ac:dyDescent="0.2">
      <c r="B5423" s="7">
        <v>19</v>
      </c>
      <c r="C5423" s="7">
        <v>55</v>
      </c>
      <c r="D5423" s="7">
        <v>4.4720441184130898E-2</v>
      </c>
      <c r="E5423" s="7">
        <v>-3.68513897334957E-2</v>
      </c>
      <c r="G5423" s="7">
        <v>19</v>
      </c>
      <c r="H5423" s="7">
        <v>55</v>
      </c>
      <c r="I5423" s="7">
        <v>4.48794625934976E-2</v>
      </c>
      <c r="J5423" s="7">
        <v>-3.3894722114441202E-2</v>
      </c>
    </row>
    <row r="5424" spans="2:10" x14ac:dyDescent="0.2">
      <c r="B5424" s="7">
        <v>20</v>
      </c>
      <c r="C5424" s="7">
        <v>55</v>
      </c>
      <c r="D5424" s="7">
        <v>2.0720666223836001E-2</v>
      </c>
      <c r="E5424" s="7">
        <v>1.23718600901945E-3</v>
      </c>
      <c r="G5424" s="7">
        <v>20</v>
      </c>
      <c r="H5424" s="7">
        <v>55</v>
      </c>
      <c r="I5424" s="7">
        <v>2.0881510343461002E-2</v>
      </c>
      <c r="J5424" s="7">
        <v>-5.2285394191843103E-2</v>
      </c>
    </row>
    <row r="5425" spans="2:10" x14ac:dyDescent="0.2">
      <c r="B5425" s="7">
        <v>21</v>
      </c>
      <c r="C5425" s="7">
        <v>55</v>
      </c>
      <c r="D5425" s="7">
        <v>2.6486187801211302E-3</v>
      </c>
      <c r="E5425" s="7">
        <v>-1.7806415364971101E-2</v>
      </c>
      <c r="G5425" s="7">
        <v>21</v>
      </c>
      <c r="H5425" s="7">
        <v>55</v>
      </c>
      <c r="I5425" s="7">
        <v>3.0001000614259302E-3</v>
      </c>
      <c r="J5425" s="7">
        <v>-1.07407024655473E-2</v>
      </c>
    </row>
    <row r="5426" spans="2:10" x14ac:dyDescent="0.2">
      <c r="B5426" s="7">
        <v>22</v>
      </c>
      <c r="C5426" s="7">
        <v>55</v>
      </c>
      <c r="D5426" s="7">
        <v>2.2958118399600401E-2</v>
      </c>
      <c r="E5426" s="7">
        <v>5.34737682772395E-2</v>
      </c>
      <c r="G5426" s="7">
        <v>22</v>
      </c>
      <c r="H5426" s="7">
        <v>55</v>
      </c>
      <c r="I5426" s="7">
        <v>2.3164913409825499E-2</v>
      </c>
      <c r="J5426" s="7">
        <v>9.5321052785575199E-3</v>
      </c>
    </row>
    <row r="5427" spans="2:10" x14ac:dyDescent="0.2">
      <c r="B5427" s="7">
        <v>23</v>
      </c>
      <c r="C5427" s="7">
        <v>55</v>
      </c>
      <c r="D5427" s="7">
        <v>9.4449465832013892E-3</v>
      </c>
      <c r="E5427" s="7">
        <v>-0.109982666272309</v>
      </c>
      <c r="G5427" s="7">
        <v>23</v>
      </c>
      <c r="H5427" s="7">
        <v>55</v>
      </c>
      <c r="I5427" s="7">
        <v>9.66678096823337E-3</v>
      </c>
      <c r="J5427" s="7">
        <v>-4.0967230015178699E-2</v>
      </c>
    </row>
    <row r="5428" spans="2:10" x14ac:dyDescent="0.2">
      <c r="B5428" s="7">
        <v>24</v>
      </c>
      <c r="C5428" s="7">
        <v>55</v>
      </c>
      <c r="D5428" s="7">
        <v>3.6304189077142703E-2</v>
      </c>
      <c r="E5428" s="7">
        <v>8.4490541072863606E-2</v>
      </c>
      <c r="G5428" s="7">
        <v>24</v>
      </c>
      <c r="H5428" s="7">
        <v>55</v>
      </c>
      <c r="I5428" s="7">
        <v>3.6337646392585299E-2</v>
      </c>
      <c r="J5428" s="7">
        <v>4.1237862038782297E-2</v>
      </c>
    </row>
    <row r="5429" spans="2:10" x14ac:dyDescent="0.2">
      <c r="B5429" s="7">
        <v>25</v>
      </c>
      <c r="C5429" s="7">
        <v>55</v>
      </c>
      <c r="D5429" s="7">
        <v>0.221610027789202</v>
      </c>
      <c r="E5429" s="7">
        <v>0.23302967274053199</v>
      </c>
      <c r="G5429" s="7">
        <v>25</v>
      </c>
      <c r="H5429" s="7">
        <v>55</v>
      </c>
      <c r="I5429" s="7">
        <v>0.219019531291544</v>
      </c>
      <c r="J5429" s="7">
        <v>0.25678108342732697</v>
      </c>
    </row>
    <row r="5430" spans="2:10" x14ac:dyDescent="0.2">
      <c r="B5430" s="7">
        <v>26</v>
      </c>
      <c r="C5430" s="7">
        <v>55</v>
      </c>
      <c r="D5430" s="7">
        <v>0.35108986478851301</v>
      </c>
      <c r="E5430" s="7">
        <v>0.31559171036022199</v>
      </c>
      <c r="G5430" s="7">
        <v>26</v>
      </c>
      <c r="H5430" s="7">
        <v>55</v>
      </c>
      <c r="I5430" s="7">
        <v>0.34763129002299198</v>
      </c>
      <c r="J5430" s="7">
        <v>0.22011067806217199</v>
      </c>
    </row>
    <row r="5431" spans="2:10" x14ac:dyDescent="0.2">
      <c r="B5431" s="7">
        <v>27</v>
      </c>
      <c r="C5431" s="7">
        <v>55</v>
      </c>
      <c r="D5431" s="7">
        <v>-3.4204214672509899E-2</v>
      </c>
      <c r="E5431" s="7">
        <v>-6.0275012412091697E-2</v>
      </c>
      <c r="G5431" s="7">
        <v>27</v>
      </c>
      <c r="H5431" s="7">
        <v>55</v>
      </c>
      <c r="I5431" s="7">
        <v>-3.3795937206353002E-2</v>
      </c>
      <c r="J5431" s="7">
        <v>1.8844669566496101E-2</v>
      </c>
    </row>
    <row r="5432" spans="2:10" x14ac:dyDescent="0.2">
      <c r="B5432" s="7">
        <v>28</v>
      </c>
      <c r="C5432" s="7">
        <v>55</v>
      </c>
      <c r="D5432" s="7">
        <v>-0.18416574765725699</v>
      </c>
      <c r="E5432" s="7">
        <v>-0.182865783758075</v>
      </c>
      <c r="G5432" s="7">
        <v>28</v>
      </c>
      <c r="H5432" s="7">
        <v>55</v>
      </c>
      <c r="I5432" s="7">
        <v>-0.183280546259455</v>
      </c>
      <c r="J5432" s="7">
        <v>-0.248412181601184</v>
      </c>
    </row>
    <row r="5433" spans="2:10" x14ac:dyDescent="0.2">
      <c r="B5433" s="7">
        <v>29</v>
      </c>
      <c r="C5433" s="7">
        <v>55</v>
      </c>
      <c r="D5433" s="7">
        <v>-2.2337162996226598E-2</v>
      </c>
      <c r="E5433" s="7">
        <v>-9.08168513621153E-2</v>
      </c>
      <c r="G5433" s="7">
        <v>29</v>
      </c>
      <c r="H5433" s="7">
        <v>55</v>
      </c>
      <c r="I5433" s="7">
        <v>-2.18756127850614E-2</v>
      </c>
      <c r="J5433" s="7">
        <v>-3.9416741938611097E-2</v>
      </c>
    </row>
    <row r="5434" spans="2:10" x14ac:dyDescent="0.2">
      <c r="B5434" s="7">
        <v>30</v>
      </c>
      <c r="C5434" s="7">
        <v>55</v>
      </c>
      <c r="D5434" s="7">
        <v>7.42442295794596E-2</v>
      </c>
      <c r="E5434" s="7">
        <v>0.17587303128374501</v>
      </c>
      <c r="G5434" s="7">
        <v>30</v>
      </c>
      <c r="H5434" s="7">
        <v>55</v>
      </c>
      <c r="I5434" s="7">
        <v>7.4608896576659603E-2</v>
      </c>
      <c r="J5434" s="7">
        <v>0.12791805499729</v>
      </c>
    </row>
    <row r="5435" spans="2:10" x14ac:dyDescent="0.2">
      <c r="B5435" s="7">
        <v>31</v>
      </c>
      <c r="C5435" s="7">
        <v>55</v>
      </c>
      <c r="D5435" s="7">
        <v>4.6314734662104201E-2</v>
      </c>
      <c r="E5435" s="7">
        <v>5.83574265740925E-2</v>
      </c>
      <c r="G5435" s="7">
        <v>31</v>
      </c>
      <c r="H5435" s="7">
        <v>55</v>
      </c>
      <c r="I5435" s="7">
        <v>4.6089804895233399E-2</v>
      </c>
      <c r="J5435" s="7">
        <v>0.14215493184022601</v>
      </c>
    </row>
    <row r="5436" spans="2:10" x14ac:dyDescent="0.2">
      <c r="B5436" s="7">
        <v>32</v>
      </c>
      <c r="C5436" s="7">
        <v>55</v>
      </c>
      <c r="D5436" s="7">
        <v>1.32176679552636E-2</v>
      </c>
      <c r="E5436" s="7">
        <v>-1.6409933554594899E-2</v>
      </c>
      <c r="G5436" s="7">
        <v>32</v>
      </c>
      <c r="H5436" s="7">
        <v>55</v>
      </c>
      <c r="I5436" s="7">
        <v>1.3412166815585999E-2</v>
      </c>
      <c r="J5436" s="7">
        <v>-1.05339986109794E-2</v>
      </c>
    </row>
    <row r="5437" spans="2:10" x14ac:dyDescent="0.2">
      <c r="B5437" s="7">
        <v>33</v>
      </c>
      <c r="C5437" s="7">
        <v>55</v>
      </c>
      <c r="D5437" s="7">
        <v>-1.1794947877731899E-2</v>
      </c>
      <c r="E5437" s="7">
        <v>-8.8900766367334697E-2</v>
      </c>
      <c r="G5437" s="7">
        <v>33</v>
      </c>
      <c r="H5437" s="7">
        <v>55</v>
      </c>
      <c r="I5437" s="7">
        <v>-1.16737387917016E-2</v>
      </c>
      <c r="J5437" s="7">
        <v>-5.1152668331635502E-2</v>
      </c>
    </row>
    <row r="5438" spans="2:10" x14ac:dyDescent="0.2">
      <c r="B5438" s="7">
        <v>34</v>
      </c>
      <c r="C5438" s="7">
        <v>55</v>
      </c>
      <c r="D5438" s="7">
        <v>2.8390001489018601E-2</v>
      </c>
      <c r="E5438" s="7">
        <v>7.9793473244482299E-2</v>
      </c>
      <c r="G5438" s="7">
        <v>34</v>
      </c>
      <c r="H5438" s="7">
        <v>55</v>
      </c>
      <c r="I5438" s="7">
        <v>2.83819971027661E-2</v>
      </c>
      <c r="J5438" s="7">
        <v>-1.9424297781101899E-2</v>
      </c>
    </row>
    <row r="5439" spans="2:10" x14ac:dyDescent="0.2">
      <c r="B5439" s="7">
        <v>35</v>
      </c>
      <c r="C5439" s="7">
        <v>55</v>
      </c>
      <c r="D5439" s="7">
        <v>6.14848806474146E-2</v>
      </c>
      <c r="E5439" s="7">
        <v>6.6346294250024598E-2</v>
      </c>
      <c r="G5439" s="7">
        <v>35</v>
      </c>
      <c r="H5439" s="7">
        <v>55</v>
      </c>
      <c r="I5439" s="7">
        <v>6.1061701052800302E-2</v>
      </c>
      <c r="J5439" s="7">
        <v>5.3154187974046301E-2</v>
      </c>
    </row>
    <row r="5440" spans="2:10" x14ac:dyDescent="0.2">
      <c r="B5440" s="7">
        <v>36</v>
      </c>
      <c r="C5440" s="7">
        <v>55</v>
      </c>
      <c r="D5440" s="7">
        <v>5.6436608144848001E-2</v>
      </c>
      <c r="E5440" s="7">
        <v>7.9813084306056895E-2</v>
      </c>
      <c r="G5440" s="7">
        <v>36</v>
      </c>
      <c r="H5440" s="7">
        <v>55</v>
      </c>
      <c r="I5440" s="7">
        <v>5.6411540303132703E-2</v>
      </c>
      <c r="J5440" s="7">
        <v>6.5496427270085505E-2</v>
      </c>
    </row>
    <row r="5441" spans="2:10" x14ac:dyDescent="0.2">
      <c r="B5441" s="7">
        <v>37</v>
      </c>
      <c r="C5441" s="7">
        <v>55</v>
      </c>
      <c r="D5441" s="7">
        <v>0.12395263950095101</v>
      </c>
      <c r="E5441" s="7">
        <v>-2.1539988783709801E-2</v>
      </c>
      <c r="G5441" s="7">
        <v>37</v>
      </c>
      <c r="H5441" s="7">
        <v>55</v>
      </c>
      <c r="I5441" s="7">
        <v>0.12530681301343799</v>
      </c>
      <c r="J5441" s="7">
        <v>2.3808343828321199E-2</v>
      </c>
    </row>
    <row r="5442" spans="2:10" x14ac:dyDescent="0.2">
      <c r="B5442" s="7">
        <v>38</v>
      </c>
      <c r="C5442" s="7">
        <v>55</v>
      </c>
      <c r="D5442" s="7">
        <v>2.3729464342249401E-2</v>
      </c>
      <c r="E5442" s="7">
        <v>1.02429051329658E-2</v>
      </c>
      <c r="G5442" s="7">
        <v>38</v>
      </c>
      <c r="H5442" s="7">
        <v>55</v>
      </c>
      <c r="I5442" s="7">
        <v>2.39665736767272E-2</v>
      </c>
      <c r="J5442" s="7">
        <v>2.34009719541604E-2</v>
      </c>
    </row>
    <row r="5443" spans="2:10" x14ac:dyDescent="0.2">
      <c r="B5443" s="7">
        <v>39</v>
      </c>
      <c r="C5443" s="7">
        <v>55</v>
      </c>
      <c r="D5443" s="7">
        <v>5.77911527637767E-2</v>
      </c>
      <c r="E5443" s="7">
        <v>-7.9348432471226402E-2</v>
      </c>
      <c r="G5443" s="7">
        <v>39</v>
      </c>
      <c r="H5443" s="7">
        <v>55</v>
      </c>
      <c r="I5443" s="7">
        <v>5.7920655437021303E-2</v>
      </c>
      <c r="J5443" s="7">
        <v>-1.3015211690508E-3</v>
      </c>
    </row>
    <row r="5444" spans="2:10" x14ac:dyDescent="0.2">
      <c r="B5444" s="7">
        <v>40</v>
      </c>
      <c r="C5444" s="7">
        <v>55</v>
      </c>
      <c r="D5444" s="7">
        <v>-6.3014328680559104E-2</v>
      </c>
      <c r="E5444" s="7">
        <v>1.8810704282733699E-2</v>
      </c>
      <c r="G5444" s="7">
        <v>40</v>
      </c>
      <c r="H5444" s="7">
        <v>55</v>
      </c>
      <c r="I5444" s="7">
        <v>-6.2074922546035097E-2</v>
      </c>
      <c r="J5444" s="7">
        <v>7.90347258783477E-2</v>
      </c>
    </row>
    <row r="5445" spans="2:10" x14ac:dyDescent="0.2">
      <c r="B5445" s="7">
        <v>41</v>
      </c>
      <c r="C5445" s="7">
        <v>55</v>
      </c>
      <c r="D5445" s="7">
        <v>0.121218441336302</v>
      </c>
      <c r="E5445" s="7">
        <v>9.6819746553853406E-2</v>
      </c>
      <c r="G5445" s="7">
        <v>41</v>
      </c>
      <c r="H5445" s="7">
        <v>55</v>
      </c>
      <c r="I5445" s="7">
        <v>0.120108825588852</v>
      </c>
      <c r="J5445" s="7">
        <v>-3.28315312543754E-2</v>
      </c>
    </row>
    <row r="5446" spans="2:10" x14ac:dyDescent="0.2">
      <c r="B5446" s="7">
        <v>42</v>
      </c>
      <c r="C5446" s="7">
        <v>55</v>
      </c>
      <c r="D5446" s="7">
        <v>3.1533415967031103E-2</v>
      </c>
      <c r="E5446" s="7">
        <v>2.82835622217785E-2</v>
      </c>
      <c r="G5446" s="7">
        <v>42</v>
      </c>
      <c r="H5446" s="7">
        <v>55</v>
      </c>
      <c r="I5446" s="7">
        <v>3.16175324530601E-2</v>
      </c>
      <c r="J5446" s="7">
        <v>5.2539400367747298E-2</v>
      </c>
    </row>
    <row r="5447" spans="2:10" x14ac:dyDescent="0.2">
      <c r="B5447" s="7">
        <v>43</v>
      </c>
      <c r="C5447" s="7">
        <v>55</v>
      </c>
      <c r="D5447" s="7">
        <v>7.3468354259517796E-2</v>
      </c>
      <c r="E5447" s="7">
        <v>4.15956830807502E-2</v>
      </c>
      <c r="G5447" s="7">
        <v>43</v>
      </c>
      <c r="H5447" s="7">
        <v>55</v>
      </c>
      <c r="I5447" s="7">
        <v>7.3372385680439606E-2</v>
      </c>
      <c r="J5447" s="7">
        <v>0.13980626127593099</v>
      </c>
    </row>
    <row r="5448" spans="2:10" x14ac:dyDescent="0.2">
      <c r="B5448" s="7">
        <v>44</v>
      </c>
      <c r="C5448" s="7">
        <v>55</v>
      </c>
      <c r="D5448" s="7">
        <v>5.6752715282264901E-2</v>
      </c>
      <c r="E5448" s="7">
        <v>-5.7043170043407096E-3</v>
      </c>
      <c r="G5448" s="7">
        <v>44</v>
      </c>
      <c r="H5448" s="7">
        <v>55</v>
      </c>
      <c r="I5448" s="7">
        <v>5.6688189538006001E-2</v>
      </c>
      <c r="J5448" s="7">
        <v>0.12940717303025001</v>
      </c>
    </row>
    <row r="5449" spans="2:10" x14ac:dyDescent="0.2">
      <c r="B5449" s="7">
        <v>45</v>
      </c>
      <c r="C5449" s="7">
        <v>55</v>
      </c>
      <c r="D5449" s="7">
        <v>-2.8962596339656699E-2</v>
      </c>
      <c r="E5449" s="7">
        <v>0.106192982199973</v>
      </c>
      <c r="G5449" s="7">
        <v>45</v>
      </c>
      <c r="H5449" s="7">
        <v>55</v>
      </c>
      <c r="I5449" s="7">
        <v>-2.8602158221987799E-2</v>
      </c>
      <c r="J5449" s="7">
        <v>-0.104171660423605</v>
      </c>
    </row>
    <row r="5450" spans="2:10" x14ac:dyDescent="0.2">
      <c r="B5450" s="7">
        <v>46</v>
      </c>
      <c r="C5450" s="7">
        <v>55</v>
      </c>
      <c r="D5450" s="7">
        <v>0.17436552339861899</v>
      </c>
      <c r="E5450" s="7">
        <v>8.0847448434903796E-2</v>
      </c>
      <c r="G5450" s="7">
        <v>46</v>
      </c>
      <c r="H5450" s="7">
        <v>55</v>
      </c>
      <c r="I5450" s="7">
        <v>0.17370862560909101</v>
      </c>
      <c r="J5450" s="7">
        <v>9.2352259062655803E-2</v>
      </c>
    </row>
    <row r="5451" spans="2:10" x14ac:dyDescent="0.2">
      <c r="B5451" s="7">
        <v>47</v>
      </c>
      <c r="C5451" s="7">
        <v>55</v>
      </c>
      <c r="D5451" s="7">
        <v>0.108232344523481</v>
      </c>
      <c r="E5451" s="7">
        <v>0.169737495510832</v>
      </c>
      <c r="G5451" s="7">
        <v>47</v>
      </c>
      <c r="H5451" s="7">
        <v>55</v>
      </c>
      <c r="I5451" s="7">
        <v>0.108198605094957</v>
      </c>
      <c r="J5451" s="7">
        <v>0.172131285961974</v>
      </c>
    </row>
    <row r="5452" spans="2:10" x14ac:dyDescent="0.2">
      <c r="B5452" s="7">
        <v>48</v>
      </c>
      <c r="C5452" s="7">
        <v>55</v>
      </c>
      <c r="D5452" s="7">
        <v>0.17942623738758801</v>
      </c>
      <c r="E5452" s="7">
        <v>1.4216505244212E-2</v>
      </c>
      <c r="G5452" s="7">
        <v>48</v>
      </c>
      <c r="H5452" s="7">
        <v>55</v>
      </c>
      <c r="I5452" s="7">
        <v>0.17798320996262301</v>
      </c>
      <c r="J5452" s="7">
        <v>0.17998801072684301</v>
      </c>
    </row>
    <row r="5453" spans="2:10" x14ac:dyDescent="0.2">
      <c r="B5453" s="7">
        <v>49</v>
      </c>
      <c r="C5453" s="7">
        <v>55</v>
      </c>
      <c r="D5453" s="7">
        <v>9.8236551682289203E-2</v>
      </c>
      <c r="E5453" s="7">
        <v>5.5388149630552198E-2</v>
      </c>
      <c r="G5453" s="7">
        <v>49</v>
      </c>
      <c r="H5453" s="7">
        <v>55</v>
      </c>
      <c r="I5453" s="7">
        <v>9.8554484343873497E-2</v>
      </c>
      <c r="J5453" s="7">
        <v>0.112891844896108</v>
      </c>
    </row>
    <row r="5454" spans="2:10" x14ac:dyDescent="0.2">
      <c r="B5454" s="7">
        <v>50</v>
      </c>
      <c r="C5454" s="7">
        <v>55</v>
      </c>
      <c r="D5454" s="7">
        <v>6.5465869259345E-2</v>
      </c>
      <c r="E5454" s="7">
        <v>0.100259906812175</v>
      </c>
      <c r="G5454" s="7">
        <v>50</v>
      </c>
      <c r="H5454" s="7">
        <v>55</v>
      </c>
      <c r="I5454" s="7">
        <v>6.4650003135735504E-2</v>
      </c>
      <c r="J5454" s="7">
        <v>7.9194408105463396E-2</v>
      </c>
    </row>
    <row r="5455" spans="2:10" x14ac:dyDescent="0.2">
      <c r="B5455" s="7">
        <v>51</v>
      </c>
      <c r="C5455" s="7">
        <v>55</v>
      </c>
      <c r="D5455" s="7">
        <v>7.8477543009096706E-3</v>
      </c>
      <c r="E5455" s="7">
        <v>3.7003936817182399E-2</v>
      </c>
      <c r="G5455" s="7">
        <v>51</v>
      </c>
      <c r="H5455" s="7">
        <v>55</v>
      </c>
      <c r="I5455" s="7">
        <v>7.9453824860120596E-3</v>
      </c>
      <c r="J5455" s="7">
        <v>-2.0794427310852001E-2</v>
      </c>
    </row>
    <row r="5456" spans="2:10" x14ac:dyDescent="0.2">
      <c r="B5456" s="7">
        <v>52</v>
      </c>
      <c r="C5456" s="7">
        <v>55</v>
      </c>
      <c r="D5456" s="7">
        <v>2.6046071223705201E-2</v>
      </c>
      <c r="E5456" s="7">
        <v>1.77344851154402E-2</v>
      </c>
      <c r="G5456" s="7">
        <v>52</v>
      </c>
      <c r="H5456" s="7">
        <v>55</v>
      </c>
      <c r="I5456" s="7">
        <v>2.6159410916248401E-2</v>
      </c>
      <c r="J5456" s="7">
        <v>0.111493424429669</v>
      </c>
    </row>
    <row r="5457" spans="2:10" x14ac:dyDescent="0.2">
      <c r="B5457" s="7">
        <v>53</v>
      </c>
      <c r="C5457" s="7">
        <v>55</v>
      </c>
      <c r="D5457" s="7">
        <v>-8.5871357435289397E-2</v>
      </c>
      <c r="E5457" s="7">
        <v>2.91498269073962E-2</v>
      </c>
      <c r="G5457" s="7">
        <v>53</v>
      </c>
      <c r="H5457" s="7">
        <v>55</v>
      </c>
      <c r="I5457" s="7">
        <v>-8.2893685401460401E-2</v>
      </c>
      <c r="J5457" s="7">
        <v>-8.5393732617857807E-2</v>
      </c>
    </row>
    <row r="5458" spans="2:10" x14ac:dyDescent="0.2">
      <c r="B5458" s="7">
        <v>54</v>
      </c>
      <c r="C5458" s="7">
        <v>55</v>
      </c>
      <c r="D5458" s="7">
        <v>-8.1181813780553096E-3</v>
      </c>
      <c r="E5458" s="7">
        <v>-4.9687595106663103E-2</v>
      </c>
      <c r="G5458" s="7">
        <v>54</v>
      </c>
      <c r="H5458" s="7">
        <v>55</v>
      </c>
      <c r="I5458" s="7">
        <v>-7.8760154736663406E-3</v>
      </c>
      <c r="J5458" s="7">
        <v>-5.86401099237168E-2</v>
      </c>
    </row>
    <row r="5459" spans="2:10" x14ac:dyDescent="0.2">
      <c r="B5459" s="7">
        <v>55</v>
      </c>
      <c r="C5459" s="7">
        <v>55</v>
      </c>
      <c r="D5459" s="7">
        <v>0.105791162150975</v>
      </c>
      <c r="E5459" s="7">
        <v>5.45623283228771E-2</v>
      </c>
      <c r="G5459" s="7">
        <v>55</v>
      </c>
      <c r="H5459" s="7">
        <v>55</v>
      </c>
      <c r="I5459" s="7">
        <v>0.105020281251871</v>
      </c>
      <c r="J5459" s="7">
        <v>0.121147791632344</v>
      </c>
    </row>
    <row r="5460" spans="2:10" x14ac:dyDescent="0.2">
      <c r="B5460" s="7">
        <v>56</v>
      </c>
      <c r="C5460" s="7">
        <v>55</v>
      </c>
      <c r="D5460" s="7">
        <v>4.4642893892312702E-3</v>
      </c>
      <c r="E5460" s="7">
        <v>6.00791798716784E-2</v>
      </c>
      <c r="G5460" s="7">
        <v>56</v>
      </c>
      <c r="H5460" s="7">
        <v>55</v>
      </c>
      <c r="I5460" s="7">
        <v>4.5948776423419E-3</v>
      </c>
      <c r="J5460" s="7">
        <v>2.4590827424759701E-3</v>
      </c>
    </row>
    <row r="5461" spans="2:10" x14ac:dyDescent="0.2">
      <c r="B5461" s="7">
        <v>57</v>
      </c>
      <c r="C5461" s="7">
        <v>55</v>
      </c>
      <c r="D5461" s="7">
        <v>1.49765255481604E-2</v>
      </c>
      <c r="E5461" s="7">
        <v>-3.5776442424849002E-2</v>
      </c>
      <c r="G5461" s="7">
        <v>57</v>
      </c>
      <c r="H5461" s="7">
        <v>55</v>
      </c>
      <c r="I5461" s="7">
        <v>1.5194526120044601E-2</v>
      </c>
      <c r="J5461" s="7">
        <v>2.6425907429661801E-2</v>
      </c>
    </row>
    <row r="5462" spans="2:10" x14ac:dyDescent="0.2">
      <c r="B5462" s="7">
        <v>58</v>
      </c>
      <c r="C5462" s="7">
        <v>55</v>
      </c>
      <c r="D5462" s="7">
        <v>-2.0280068823843998E-2</v>
      </c>
      <c r="E5462" s="7">
        <v>-5.9800806579550801E-2</v>
      </c>
      <c r="G5462" s="7">
        <v>58</v>
      </c>
      <c r="H5462" s="7">
        <v>55</v>
      </c>
      <c r="I5462" s="7">
        <v>-1.9833074447023001E-2</v>
      </c>
      <c r="J5462" s="7">
        <v>-3.4247590134569399E-2</v>
      </c>
    </row>
    <row r="5463" spans="2:10" x14ac:dyDescent="0.2">
      <c r="B5463" s="7">
        <v>59</v>
      </c>
      <c r="C5463" s="7">
        <v>55</v>
      </c>
      <c r="D5463" s="7">
        <v>-3.5766974675738097E-2</v>
      </c>
      <c r="E5463" s="7">
        <v>-1.7609501822889201E-2</v>
      </c>
      <c r="G5463" s="7">
        <v>59</v>
      </c>
      <c r="H5463" s="7">
        <v>55</v>
      </c>
      <c r="I5463" s="7">
        <v>-3.5340114215658899E-2</v>
      </c>
      <c r="J5463" s="7">
        <v>5.4818976411528601E-2</v>
      </c>
    </row>
    <row r="5464" spans="2:10" x14ac:dyDescent="0.2">
      <c r="B5464" s="7">
        <v>60</v>
      </c>
      <c r="C5464" s="7">
        <v>55</v>
      </c>
      <c r="D5464" s="7">
        <v>6.6175065147781695E-2</v>
      </c>
      <c r="E5464" s="7">
        <v>4.5791329501788901E-2</v>
      </c>
      <c r="G5464" s="7">
        <v>60</v>
      </c>
      <c r="H5464" s="7">
        <v>55</v>
      </c>
      <c r="I5464" s="7">
        <v>6.5750627692660005E-2</v>
      </c>
      <c r="J5464" s="7">
        <v>4.2830451817588197E-2</v>
      </c>
    </row>
    <row r="5465" spans="2:10" x14ac:dyDescent="0.2">
      <c r="B5465" s="7">
        <v>61</v>
      </c>
      <c r="C5465" s="7">
        <v>55</v>
      </c>
      <c r="D5465" s="7">
        <v>-0.135377917478777</v>
      </c>
      <c r="E5465" s="7">
        <v>-0.115915873548998</v>
      </c>
      <c r="G5465" s="7">
        <v>61</v>
      </c>
      <c r="H5465" s="7">
        <v>55</v>
      </c>
      <c r="I5465" s="7">
        <v>-0.13382989480972199</v>
      </c>
      <c r="J5465" s="7">
        <v>-0.112438893152067</v>
      </c>
    </row>
    <row r="5466" spans="2:10" x14ac:dyDescent="0.2">
      <c r="B5466" s="7">
        <v>62</v>
      </c>
      <c r="C5466" s="7">
        <v>55</v>
      </c>
      <c r="D5466" s="7">
        <v>-2.9810852225439902E-2</v>
      </c>
      <c r="E5466" s="7">
        <v>0.106627129537232</v>
      </c>
      <c r="G5466" s="7">
        <v>62</v>
      </c>
      <c r="H5466" s="7">
        <v>55</v>
      </c>
      <c r="I5466" s="7">
        <v>-2.9359054156124401E-2</v>
      </c>
      <c r="J5466" s="7">
        <v>8.2295491727092995E-2</v>
      </c>
    </row>
    <row r="5467" spans="2:10" x14ac:dyDescent="0.2">
      <c r="B5467" s="7">
        <v>63</v>
      </c>
      <c r="C5467" s="7">
        <v>55</v>
      </c>
      <c r="D5467" s="7">
        <v>-0.19403352430366499</v>
      </c>
      <c r="E5467" s="7">
        <v>-0.21104609847469299</v>
      </c>
      <c r="G5467" s="7">
        <v>63</v>
      </c>
      <c r="H5467" s="7">
        <v>55</v>
      </c>
      <c r="I5467" s="7">
        <v>-0.191592495624342</v>
      </c>
      <c r="J5467" s="7">
        <v>-0.15553441940482499</v>
      </c>
    </row>
    <row r="5468" spans="2:10" x14ac:dyDescent="0.2">
      <c r="B5468" s="7">
        <v>64</v>
      </c>
      <c r="C5468" s="7">
        <v>55</v>
      </c>
      <c r="D5468" s="7">
        <v>-9.14743997096501E-3</v>
      </c>
      <c r="E5468" s="7">
        <v>-1.4997825208491E-2</v>
      </c>
      <c r="G5468" s="7">
        <v>64</v>
      </c>
      <c r="H5468" s="7">
        <v>55</v>
      </c>
      <c r="I5468" s="7">
        <v>-8.8663544670470901E-3</v>
      </c>
      <c r="J5468" s="7">
        <v>-3.2777461766133997E-2</v>
      </c>
    </row>
    <row r="5469" spans="2:10" x14ac:dyDescent="0.2">
      <c r="B5469" s="7">
        <v>65</v>
      </c>
      <c r="C5469" s="7">
        <v>55</v>
      </c>
      <c r="D5469" s="7">
        <v>-2.3463607937563E-2</v>
      </c>
      <c r="E5469" s="7">
        <v>-9.1415428265879201E-2</v>
      </c>
      <c r="G5469" s="7">
        <v>65</v>
      </c>
      <c r="H5469" s="7">
        <v>55</v>
      </c>
      <c r="I5469" s="7">
        <v>-2.3638875551633E-2</v>
      </c>
      <c r="J5469" s="7">
        <v>-7.2166185475261102E-2</v>
      </c>
    </row>
    <row r="5470" spans="2:10" x14ac:dyDescent="0.2">
      <c r="B5470" s="7">
        <v>66</v>
      </c>
      <c r="C5470" s="7">
        <v>55</v>
      </c>
      <c r="D5470" s="7">
        <v>7.8935052719760507E-2</v>
      </c>
      <c r="E5470" s="7">
        <v>4.6022333152429002E-3</v>
      </c>
      <c r="G5470" s="7">
        <v>66</v>
      </c>
      <c r="H5470" s="7">
        <v>55</v>
      </c>
      <c r="I5470" s="7">
        <v>7.9279437360563407E-2</v>
      </c>
      <c r="J5470" s="7">
        <v>0.159929215083219</v>
      </c>
    </row>
    <row r="5471" spans="2:10" x14ac:dyDescent="0.2">
      <c r="B5471" s="7">
        <v>67</v>
      </c>
      <c r="C5471" s="7">
        <v>55</v>
      </c>
      <c r="D5471" s="7">
        <v>8.7890158598106893E-2</v>
      </c>
      <c r="E5471" s="7">
        <v>0.133355312468112</v>
      </c>
      <c r="G5471" s="7">
        <v>67</v>
      </c>
      <c r="H5471" s="7">
        <v>55</v>
      </c>
      <c r="I5471" s="7">
        <v>8.7609009919390204E-2</v>
      </c>
      <c r="J5471" s="7">
        <v>4.0823797179598401E-2</v>
      </c>
    </row>
    <row r="5472" spans="2:10" x14ac:dyDescent="0.2">
      <c r="B5472" s="7">
        <v>68</v>
      </c>
      <c r="C5472" s="7">
        <v>55</v>
      </c>
      <c r="D5472" s="7">
        <v>5.0623067996172097E-2</v>
      </c>
      <c r="E5472" s="7">
        <v>5.1270427846027603E-2</v>
      </c>
      <c r="G5472" s="7">
        <v>68</v>
      </c>
      <c r="H5472" s="7">
        <v>55</v>
      </c>
      <c r="I5472" s="7">
        <v>5.0530387780319999E-2</v>
      </c>
      <c r="J5472" s="7">
        <v>7.4327383429547894E-2</v>
      </c>
    </row>
    <row r="5473" spans="2:10" x14ac:dyDescent="0.2">
      <c r="B5473" s="7">
        <v>69</v>
      </c>
      <c r="C5473" s="7">
        <v>55</v>
      </c>
      <c r="D5473" s="7">
        <v>-0.123649305789375</v>
      </c>
      <c r="E5473" s="7">
        <v>-0.21515654584385399</v>
      </c>
      <c r="G5473" s="7">
        <v>69</v>
      </c>
      <c r="H5473" s="7">
        <v>55</v>
      </c>
      <c r="I5473" s="7">
        <v>-0.121198261884022</v>
      </c>
      <c r="J5473" s="7">
        <v>-0.15832159792886799</v>
      </c>
    </row>
    <row r="5474" spans="2:10" x14ac:dyDescent="0.2">
      <c r="B5474" s="7">
        <v>70</v>
      </c>
      <c r="C5474" s="7">
        <v>55</v>
      </c>
      <c r="D5474" s="7">
        <v>-0.23465286490089801</v>
      </c>
      <c r="E5474" s="7">
        <v>-0.169809871342638</v>
      </c>
      <c r="G5474" s="7">
        <v>70</v>
      </c>
      <c r="H5474" s="7">
        <v>55</v>
      </c>
      <c r="I5474" s="7">
        <v>-0.23330214037279801</v>
      </c>
      <c r="J5474" s="7">
        <v>-0.13078922552240599</v>
      </c>
    </row>
    <row r="5475" spans="2:10" x14ac:dyDescent="0.2">
      <c r="B5475" s="7">
        <v>71</v>
      </c>
      <c r="C5475" s="7">
        <v>55</v>
      </c>
      <c r="D5475" s="7">
        <v>-3.9537791087820304E-3</v>
      </c>
      <c r="E5475" s="7">
        <v>8.8920096399553103E-2</v>
      </c>
      <c r="G5475" s="7">
        <v>71</v>
      </c>
      <c r="H5475" s="7">
        <v>55</v>
      </c>
      <c r="I5475" s="7">
        <v>-3.8539391255891799E-3</v>
      </c>
      <c r="J5475" s="7">
        <v>7.4337412032928499E-2</v>
      </c>
    </row>
    <row r="5476" spans="2:10" x14ac:dyDescent="0.2">
      <c r="B5476" s="7">
        <v>72</v>
      </c>
      <c r="C5476" s="7">
        <v>55</v>
      </c>
      <c r="D5476" s="7">
        <v>7.1740550795672306E-2</v>
      </c>
      <c r="E5476" s="7">
        <v>-7.0104395348380395E-5</v>
      </c>
      <c r="G5476" s="7">
        <v>72</v>
      </c>
      <c r="H5476" s="7">
        <v>55</v>
      </c>
      <c r="I5476" s="7">
        <v>7.1065747751289293E-2</v>
      </c>
      <c r="J5476" s="7">
        <v>-5.6114439422820803E-3</v>
      </c>
    </row>
    <row r="5477" spans="2:10" x14ac:dyDescent="0.2">
      <c r="B5477" s="7">
        <v>73</v>
      </c>
      <c r="C5477" s="7">
        <v>55</v>
      </c>
      <c r="D5477" s="7">
        <v>4.2985746086529303E-2</v>
      </c>
      <c r="E5477" s="7">
        <v>4.8605622529224797E-2</v>
      </c>
      <c r="G5477" s="7">
        <v>73</v>
      </c>
      <c r="H5477" s="7">
        <v>55</v>
      </c>
      <c r="I5477" s="7">
        <v>4.2909516531928198E-2</v>
      </c>
      <c r="J5477" s="7">
        <v>8.0938342017738293E-2</v>
      </c>
    </row>
    <row r="5478" spans="2:10" x14ac:dyDescent="0.2">
      <c r="B5478" s="7">
        <v>74</v>
      </c>
      <c r="C5478" s="7">
        <v>55</v>
      </c>
      <c r="D5478" s="7">
        <v>-2.6580143946246099E-2</v>
      </c>
      <c r="E5478" s="7">
        <v>-3.32932022419445E-2</v>
      </c>
      <c r="G5478" s="7">
        <v>74</v>
      </c>
      <c r="H5478" s="7">
        <v>55</v>
      </c>
      <c r="I5478" s="7">
        <v>-2.62783488634586E-2</v>
      </c>
      <c r="J5478" s="7">
        <v>5.5678344248928403E-2</v>
      </c>
    </row>
    <row r="5479" spans="2:10" x14ac:dyDescent="0.2">
      <c r="B5479" s="7">
        <v>75</v>
      </c>
      <c r="C5479" s="7">
        <v>55</v>
      </c>
      <c r="D5479" s="7">
        <v>-0.150984170152903</v>
      </c>
      <c r="E5479" s="7">
        <v>-0.210290691859219</v>
      </c>
      <c r="G5479" s="7">
        <v>75</v>
      </c>
      <c r="H5479" s="7">
        <v>55</v>
      </c>
      <c r="I5479" s="7">
        <v>-0.15170261250574099</v>
      </c>
      <c r="J5479" s="7">
        <v>-0.17853861401909099</v>
      </c>
    </row>
    <row r="5480" spans="2:10" x14ac:dyDescent="0.2">
      <c r="B5480" s="7">
        <v>76</v>
      </c>
      <c r="C5480" s="7">
        <v>55</v>
      </c>
      <c r="D5480" s="7">
        <v>5.2370203023722098E-2</v>
      </c>
      <c r="E5480" s="7">
        <v>-1.2642583794381299E-2</v>
      </c>
      <c r="G5480" s="7">
        <v>76</v>
      </c>
      <c r="H5480" s="7">
        <v>55</v>
      </c>
      <c r="I5480" s="7">
        <v>5.2235878134483799E-2</v>
      </c>
      <c r="J5480" s="7">
        <v>5.1699165914698099E-3</v>
      </c>
    </row>
    <row r="5481" spans="2:10" x14ac:dyDescent="0.2">
      <c r="B5481" s="7">
        <v>77</v>
      </c>
      <c r="C5481" s="7">
        <v>55</v>
      </c>
      <c r="D5481" s="7">
        <v>7.4379989795691201E-2</v>
      </c>
      <c r="E5481" s="7">
        <v>-0.122063788572323</v>
      </c>
      <c r="G5481" s="7">
        <v>77</v>
      </c>
      <c r="H5481" s="7">
        <v>55</v>
      </c>
      <c r="I5481" s="7">
        <v>7.4892271616562298E-2</v>
      </c>
      <c r="J5481" s="7">
        <v>7.96397411583811E-2</v>
      </c>
    </row>
    <row r="5482" spans="2:10" x14ac:dyDescent="0.2">
      <c r="B5482" s="7">
        <v>78</v>
      </c>
      <c r="C5482" s="7">
        <v>55</v>
      </c>
      <c r="D5482" s="7">
        <v>0.12662437736672799</v>
      </c>
      <c r="E5482" s="7">
        <v>0.160990864244697</v>
      </c>
      <c r="G5482" s="7">
        <v>78</v>
      </c>
      <c r="H5482" s="7">
        <v>55</v>
      </c>
      <c r="I5482" s="7">
        <v>0.12546723520918801</v>
      </c>
      <c r="J5482" s="7">
        <v>0.11419730298631101</v>
      </c>
    </row>
    <row r="5483" spans="2:10" x14ac:dyDescent="0.2">
      <c r="B5483" s="7">
        <v>79</v>
      </c>
      <c r="C5483" s="7">
        <v>55</v>
      </c>
      <c r="D5483" s="7">
        <v>-2.8499502275263198E-3</v>
      </c>
      <c r="E5483" s="7">
        <v>0.11271156151817301</v>
      </c>
      <c r="G5483" s="7">
        <v>79</v>
      </c>
      <c r="H5483" s="7">
        <v>55</v>
      </c>
      <c r="I5483" s="7">
        <v>-2.4487293601538301E-3</v>
      </c>
      <c r="J5483" s="7">
        <v>-1.6220447983798202E-2</v>
      </c>
    </row>
    <row r="5484" spans="2:10" x14ac:dyDescent="0.2">
      <c r="B5484" s="7">
        <v>80</v>
      </c>
      <c r="C5484" s="7">
        <v>55</v>
      </c>
      <c r="D5484" s="7">
        <v>0.116245348145465</v>
      </c>
      <c r="E5484" s="7">
        <v>0.157944990460617</v>
      </c>
      <c r="G5484" s="7">
        <v>80</v>
      </c>
      <c r="H5484" s="7">
        <v>55</v>
      </c>
      <c r="I5484" s="7">
        <v>0.115904436317226</v>
      </c>
      <c r="J5484" s="7">
        <v>0.16443725949989099</v>
      </c>
    </row>
    <row r="5485" spans="2:10" x14ac:dyDescent="0.2">
      <c r="B5485" s="7">
        <v>81</v>
      </c>
      <c r="C5485" s="7">
        <v>55</v>
      </c>
      <c r="D5485" s="7">
        <v>2.3928662025781498E-2</v>
      </c>
      <c r="E5485" s="7">
        <v>-4.75689810225788E-3</v>
      </c>
      <c r="G5485" s="7">
        <v>81</v>
      </c>
      <c r="H5485" s="7">
        <v>55</v>
      </c>
      <c r="I5485" s="7">
        <v>2.4057282471881401E-2</v>
      </c>
      <c r="J5485" s="7">
        <v>-1.20410332887211E-2</v>
      </c>
    </row>
    <row r="5486" spans="2:10" x14ac:dyDescent="0.2">
      <c r="B5486" s="7">
        <v>82</v>
      </c>
      <c r="C5486" s="7">
        <v>55</v>
      </c>
      <c r="D5486" s="7">
        <v>-4.1928698050208303E-2</v>
      </c>
      <c r="E5486" s="7">
        <v>-2.4383473664507001E-2</v>
      </c>
      <c r="G5486" s="7">
        <v>82</v>
      </c>
      <c r="H5486" s="7">
        <v>55</v>
      </c>
      <c r="I5486" s="7">
        <v>-4.1902210812846598E-2</v>
      </c>
      <c r="J5486" s="7">
        <v>-3.9578591121438599E-2</v>
      </c>
    </row>
    <row r="5487" spans="2:10" x14ac:dyDescent="0.2">
      <c r="B5487" s="7">
        <v>83</v>
      </c>
      <c r="C5487" s="7">
        <v>55</v>
      </c>
      <c r="D5487" s="7">
        <v>3.2080026437812499E-2</v>
      </c>
      <c r="E5487" s="7">
        <v>2.1157204999291E-2</v>
      </c>
      <c r="G5487" s="7">
        <v>83</v>
      </c>
      <c r="H5487" s="7">
        <v>55</v>
      </c>
      <c r="I5487" s="7">
        <v>3.2150355476787199E-2</v>
      </c>
      <c r="J5487" s="7">
        <v>3.87739353408545E-2</v>
      </c>
    </row>
    <row r="5488" spans="2:10" x14ac:dyDescent="0.2">
      <c r="B5488" s="7">
        <v>84</v>
      </c>
      <c r="C5488" s="7">
        <v>55</v>
      </c>
      <c r="D5488" s="7">
        <v>1.2250974381483801E-2</v>
      </c>
      <c r="E5488" s="7">
        <v>6.1056733583978201E-2</v>
      </c>
      <c r="G5488" s="7">
        <v>84</v>
      </c>
      <c r="H5488" s="7">
        <v>55</v>
      </c>
      <c r="I5488" s="7">
        <v>1.24160767709203E-2</v>
      </c>
      <c r="J5488" s="7">
        <v>2.6197825253770901E-2</v>
      </c>
    </row>
    <row r="5489" spans="2:10" x14ac:dyDescent="0.2">
      <c r="B5489" s="7">
        <v>85</v>
      </c>
      <c r="C5489" s="7">
        <v>55</v>
      </c>
      <c r="D5489" s="7">
        <v>6.3189306117315894E-2</v>
      </c>
      <c r="E5489" s="7">
        <v>0.15003313603405599</v>
      </c>
      <c r="G5489" s="7">
        <v>85</v>
      </c>
      <c r="H5489" s="7">
        <v>55</v>
      </c>
      <c r="I5489" s="7">
        <v>6.2780301333246399E-2</v>
      </c>
      <c r="J5489" s="7">
        <v>3.4560287121248499E-2</v>
      </c>
    </row>
    <row r="5490" spans="2:10" x14ac:dyDescent="0.2">
      <c r="B5490" s="7">
        <v>86</v>
      </c>
      <c r="C5490" s="7">
        <v>55</v>
      </c>
      <c r="D5490" s="7">
        <v>0.16553377674589601</v>
      </c>
      <c r="E5490" s="7">
        <v>8.7299442556053805E-2</v>
      </c>
      <c r="G5490" s="7">
        <v>86</v>
      </c>
      <c r="H5490" s="7">
        <v>55</v>
      </c>
      <c r="I5490" s="7">
        <v>0.166009840591615</v>
      </c>
      <c r="J5490" s="7">
        <v>0.179288807111739</v>
      </c>
    </row>
    <row r="5491" spans="2:10" x14ac:dyDescent="0.2">
      <c r="B5491" s="7">
        <v>87</v>
      </c>
      <c r="C5491" s="7">
        <v>55</v>
      </c>
      <c r="D5491" s="7">
        <v>-7.5542455501995702E-3</v>
      </c>
      <c r="E5491" s="7">
        <v>1.11576203816348E-2</v>
      </c>
      <c r="G5491" s="7">
        <v>87</v>
      </c>
      <c r="H5491" s="7">
        <v>55</v>
      </c>
      <c r="I5491" s="7">
        <v>-7.4866163294888804E-3</v>
      </c>
      <c r="J5491" s="7">
        <v>4.0730465862434798E-2</v>
      </c>
    </row>
    <row r="5492" spans="2:10" x14ac:dyDescent="0.2">
      <c r="B5492" s="7">
        <v>88</v>
      </c>
      <c r="C5492" s="7">
        <v>55</v>
      </c>
      <c r="D5492" s="7">
        <v>-3.4462673291223198E-2</v>
      </c>
      <c r="E5492" s="7">
        <v>-8.5375337964901404E-2</v>
      </c>
      <c r="G5492" s="7">
        <v>88</v>
      </c>
      <c r="H5492" s="7">
        <v>55</v>
      </c>
      <c r="I5492" s="7">
        <v>-3.3617284835010301E-2</v>
      </c>
      <c r="J5492" s="7">
        <v>-1.61252700175432E-2</v>
      </c>
    </row>
    <row r="5493" spans="2:10" x14ac:dyDescent="0.2">
      <c r="B5493" s="7">
        <v>89</v>
      </c>
      <c r="C5493" s="7">
        <v>55</v>
      </c>
      <c r="D5493" s="7">
        <v>-3.2951694539709898E-2</v>
      </c>
      <c r="E5493" s="7">
        <v>-6.4368972363579899E-2</v>
      </c>
      <c r="G5493" s="7">
        <v>89</v>
      </c>
      <c r="H5493" s="7">
        <v>55</v>
      </c>
      <c r="I5493" s="7">
        <v>-3.3174808771784497E-2</v>
      </c>
      <c r="J5493" s="7">
        <v>-2.9943411082815199E-2</v>
      </c>
    </row>
    <row r="5494" spans="2:10" x14ac:dyDescent="0.2">
      <c r="B5494" s="7">
        <v>90</v>
      </c>
      <c r="C5494" s="7">
        <v>55</v>
      </c>
      <c r="D5494" s="7">
        <v>0.16660728694794699</v>
      </c>
      <c r="E5494" s="7">
        <v>5.6614253649495801E-2</v>
      </c>
      <c r="G5494" s="7">
        <v>90</v>
      </c>
      <c r="H5494" s="7">
        <v>55</v>
      </c>
      <c r="I5494" s="7">
        <v>0.164934514494783</v>
      </c>
      <c r="J5494" s="7">
        <v>0.18405330693430799</v>
      </c>
    </row>
    <row r="5495" spans="2:10" x14ac:dyDescent="0.2">
      <c r="B5495" s="7">
        <v>91</v>
      </c>
      <c r="C5495" s="7">
        <v>55</v>
      </c>
      <c r="D5495" s="7">
        <v>-1.5511846129596701E-2</v>
      </c>
      <c r="E5495" s="7">
        <v>-7.0347988041321599E-2</v>
      </c>
      <c r="G5495" s="7">
        <v>91</v>
      </c>
      <c r="H5495" s="7">
        <v>55</v>
      </c>
      <c r="I5495" s="7">
        <v>-1.47596892348805E-2</v>
      </c>
      <c r="J5495" s="7">
        <v>-0.13195071544734199</v>
      </c>
    </row>
    <row r="5496" spans="2:10" x14ac:dyDescent="0.2">
      <c r="B5496" s="7">
        <v>92</v>
      </c>
      <c r="C5496" s="7">
        <v>55</v>
      </c>
      <c r="D5496" s="7">
        <v>1.4600854717763E-2</v>
      </c>
      <c r="E5496" s="7">
        <v>5.4557335037451103E-2</v>
      </c>
      <c r="G5496" s="7">
        <v>92</v>
      </c>
      <c r="H5496" s="7">
        <v>55</v>
      </c>
      <c r="I5496" s="7">
        <v>1.48319566092532E-2</v>
      </c>
      <c r="J5496" s="7">
        <v>2.8837167033243499E-2</v>
      </c>
    </row>
    <row r="5497" spans="2:10" x14ac:dyDescent="0.2">
      <c r="B5497" s="7">
        <v>93</v>
      </c>
      <c r="C5497" s="7">
        <v>55</v>
      </c>
      <c r="D5497" s="7">
        <v>0.116735247226714</v>
      </c>
      <c r="E5497" s="7">
        <v>5.7086900093921101E-3</v>
      </c>
      <c r="G5497" s="7">
        <v>93</v>
      </c>
      <c r="H5497" s="7">
        <v>55</v>
      </c>
      <c r="I5497" s="7">
        <v>0.11587306610737599</v>
      </c>
      <c r="J5497" s="7">
        <v>0.158937905177089</v>
      </c>
    </row>
    <row r="5498" spans="2:10" x14ac:dyDescent="0.2">
      <c r="B5498" s="7">
        <v>94</v>
      </c>
      <c r="C5498" s="7">
        <v>55</v>
      </c>
      <c r="D5498" s="7">
        <v>1.7234989133759999E-2</v>
      </c>
      <c r="E5498" s="7">
        <v>2.2457766916026901E-2</v>
      </c>
      <c r="G5498" s="7">
        <v>94</v>
      </c>
      <c r="H5498" s="7">
        <v>55</v>
      </c>
      <c r="I5498" s="7">
        <v>1.7528778487143602E-2</v>
      </c>
      <c r="J5498" s="7">
        <v>7.9973426707590903E-2</v>
      </c>
    </row>
    <row r="5499" spans="2:10" x14ac:dyDescent="0.2">
      <c r="B5499" s="7">
        <v>95</v>
      </c>
      <c r="C5499" s="7">
        <v>55</v>
      </c>
      <c r="D5499" s="7">
        <v>9.9523831236076905E-3</v>
      </c>
      <c r="E5499" s="7">
        <v>-1.57797172471437E-2</v>
      </c>
      <c r="G5499" s="7">
        <v>95</v>
      </c>
      <c r="H5499" s="7">
        <v>55</v>
      </c>
      <c r="I5499" s="7">
        <v>1.0185382496672399E-2</v>
      </c>
      <c r="J5499" s="7">
        <v>-8.2933825576350997E-2</v>
      </c>
    </row>
    <row r="5500" spans="2:10" x14ac:dyDescent="0.2">
      <c r="B5500" s="7">
        <v>96</v>
      </c>
      <c r="C5500" s="7">
        <v>55</v>
      </c>
      <c r="D5500" s="7">
        <v>6.4540231611028204E-2</v>
      </c>
      <c r="E5500" s="7">
        <v>1.3100161650552199E-3</v>
      </c>
      <c r="G5500" s="7">
        <v>96</v>
      </c>
      <c r="H5500" s="7">
        <v>55</v>
      </c>
      <c r="I5500" s="7">
        <v>6.4790967716385595E-2</v>
      </c>
      <c r="J5500" s="7">
        <v>-3.4201154055804E-3</v>
      </c>
    </row>
    <row r="5501" spans="2:10" x14ac:dyDescent="0.2">
      <c r="B5501" s="7">
        <v>97</v>
      </c>
      <c r="C5501" s="7">
        <v>55</v>
      </c>
      <c r="D5501" s="7">
        <v>-2.30660975301742E-2</v>
      </c>
      <c r="E5501" s="7">
        <v>3.1425933820280201E-2</v>
      </c>
      <c r="G5501" s="7">
        <v>97</v>
      </c>
      <c r="H5501" s="7">
        <v>55</v>
      </c>
      <c r="I5501" s="7">
        <v>-2.2345046133766599E-2</v>
      </c>
      <c r="J5501" s="7">
        <v>-7.0250065812267302E-3</v>
      </c>
    </row>
    <row r="5502" spans="2:10" x14ac:dyDescent="0.2">
      <c r="B5502" s="7">
        <v>98</v>
      </c>
      <c r="C5502" s="7">
        <v>55</v>
      </c>
      <c r="D5502" s="7">
        <v>6.8304962287051296E-2</v>
      </c>
      <c r="E5502" s="7">
        <v>0.117702541954591</v>
      </c>
      <c r="G5502" s="7">
        <v>98</v>
      </c>
      <c r="H5502" s="7">
        <v>55</v>
      </c>
      <c r="I5502" s="7">
        <v>6.8249942932443006E-2</v>
      </c>
      <c r="J5502" s="7">
        <v>0.14298243371642799</v>
      </c>
    </row>
    <row r="5503" spans="2:10" x14ac:dyDescent="0.2">
      <c r="B5503" s="7">
        <v>99</v>
      </c>
      <c r="C5503" s="7">
        <v>55</v>
      </c>
      <c r="D5503" s="7">
        <v>-1.81703800437081E-2</v>
      </c>
      <c r="E5503" s="7">
        <v>5.6238434941580104E-3</v>
      </c>
      <c r="G5503" s="7">
        <v>99</v>
      </c>
      <c r="H5503" s="7">
        <v>55</v>
      </c>
      <c r="I5503" s="7">
        <v>-1.7493162049918399E-2</v>
      </c>
      <c r="J5503" s="7">
        <v>-4.4652951285829801E-2</v>
      </c>
    </row>
    <row r="5504" spans="2:10" x14ac:dyDescent="0.2">
      <c r="B5504" s="7">
        <v>100</v>
      </c>
      <c r="C5504" s="7">
        <v>55</v>
      </c>
      <c r="D5504" s="7">
        <v>-2.38508742966737E-3</v>
      </c>
      <c r="E5504" s="7">
        <v>4.57615335877097E-2</v>
      </c>
      <c r="G5504" s="7">
        <v>100</v>
      </c>
      <c r="H5504" s="7">
        <v>55</v>
      </c>
      <c r="I5504" s="7">
        <v>-2.0063785936521601E-3</v>
      </c>
      <c r="J5504" s="7">
        <v>2.5236210599004501E-2</v>
      </c>
    </row>
    <row r="5505" spans="2:10" x14ac:dyDescent="0.2">
      <c r="B5505" s="7">
        <v>1</v>
      </c>
      <c r="C5505" s="7">
        <v>56</v>
      </c>
      <c r="D5505" s="7">
        <v>-0.21487152382052899</v>
      </c>
      <c r="E5505" s="7">
        <v>-0.20015084575698</v>
      </c>
      <c r="G5505" s="7">
        <v>1</v>
      </c>
      <c r="H5505" s="7">
        <v>56</v>
      </c>
      <c r="I5505" s="7">
        <v>-0.21127118671557499</v>
      </c>
      <c r="J5505" s="7">
        <v>-0.196415765452015</v>
      </c>
    </row>
    <row r="5506" spans="2:10" x14ac:dyDescent="0.2">
      <c r="B5506" s="7">
        <v>2</v>
      </c>
      <c r="C5506" s="7">
        <v>56</v>
      </c>
      <c r="D5506" s="7">
        <v>8.7311063772654393E-2</v>
      </c>
      <c r="E5506" s="7">
        <v>0.18366116182012801</v>
      </c>
      <c r="G5506" s="7">
        <v>2</v>
      </c>
      <c r="H5506" s="7">
        <v>56</v>
      </c>
      <c r="I5506" s="7">
        <v>8.6259238214331901E-2</v>
      </c>
      <c r="J5506" s="7">
        <v>8.1065661218465507E-2</v>
      </c>
    </row>
    <row r="5507" spans="2:10" x14ac:dyDescent="0.2">
      <c r="B5507" s="7">
        <v>3</v>
      </c>
      <c r="C5507" s="7">
        <v>56</v>
      </c>
      <c r="D5507" s="7">
        <v>-0.19611561654697199</v>
      </c>
      <c r="E5507" s="7">
        <v>-0.18269148290565199</v>
      </c>
      <c r="G5507" s="7">
        <v>3</v>
      </c>
      <c r="H5507" s="7">
        <v>56</v>
      </c>
      <c r="I5507" s="7">
        <v>-0.19082696623900999</v>
      </c>
      <c r="J5507" s="7">
        <v>-0.16734246280328699</v>
      </c>
    </row>
    <row r="5508" spans="2:10" x14ac:dyDescent="0.2">
      <c r="B5508" s="7">
        <v>4</v>
      </c>
      <c r="C5508" s="7">
        <v>56</v>
      </c>
      <c r="D5508" s="7">
        <v>-5.5304133267688002E-2</v>
      </c>
      <c r="E5508" s="7">
        <v>-2.29328152918153E-2</v>
      </c>
      <c r="G5508" s="7">
        <v>4</v>
      </c>
      <c r="H5508" s="7">
        <v>56</v>
      </c>
      <c r="I5508" s="7">
        <v>-5.4381108806889997E-2</v>
      </c>
      <c r="J5508" s="7">
        <v>-2.1174641710736401E-2</v>
      </c>
    </row>
    <row r="5509" spans="2:10" x14ac:dyDescent="0.2">
      <c r="B5509" s="7">
        <v>5</v>
      </c>
      <c r="C5509" s="7">
        <v>56</v>
      </c>
      <c r="D5509" s="7">
        <v>-2.0801595203481699E-2</v>
      </c>
      <c r="E5509" s="7">
        <v>-2.3849831182388901E-2</v>
      </c>
      <c r="G5509" s="7">
        <v>5</v>
      </c>
      <c r="H5509" s="7">
        <v>56</v>
      </c>
      <c r="I5509" s="7">
        <v>-2.0215226417022301E-2</v>
      </c>
      <c r="J5509" s="7">
        <v>-3.9659828362559298E-3</v>
      </c>
    </row>
    <row r="5510" spans="2:10" x14ac:dyDescent="0.2">
      <c r="B5510" s="7">
        <v>6</v>
      </c>
      <c r="C5510" s="7">
        <v>56</v>
      </c>
      <c r="D5510" s="7">
        <v>-0.198921086500713</v>
      </c>
      <c r="E5510" s="7">
        <v>-0.22593740297821399</v>
      </c>
      <c r="G5510" s="7">
        <v>6</v>
      </c>
      <c r="H5510" s="7">
        <v>56</v>
      </c>
      <c r="I5510" s="7">
        <v>-0.19573666809738</v>
      </c>
      <c r="J5510" s="7">
        <v>-0.15727876314466199</v>
      </c>
    </row>
    <row r="5511" spans="2:10" x14ac:dyDescent="0.2">
      <c r="B5511" s="7">
        <v>7</v>
      </c>
      <c r="C5511" s="7">
        <v>56</v>
      </c>
      <c r="D5511" s="7">
        <v>0.124651690162272</v>
      </c>
      <c r="E5511" s="7">
        <v>0.10059398519092801</v>
      </c>
      <c r="G5511" s="7">
        <v>7</v>
      </c>
      <c r="H5511" s="7">
        <v>56</v>
      </c>
      <c r="I5511" s="7">
        <v>0.122861590655958</v>
      </c>
      <c r="J5511" s="7">
        <v>6.6159826851205097E-2</v>
      </c>
    </row>
    <row r="5512" spans="2:10" x14ac:dyDescent="0.2">
      <c r="B5512" s="7">
        <v>8</v>
      </c>
      <c r="C5512" s="7">
        <v>56</v>
      </c>
      <c r="D5512" s="7">
        <v>0.14352917669451601</v>
      </c>
      <c r="E5512" s="7">
        <v>8.8780988089455407E-2</v>
      </c>
      <c r="G5512" s="7">
        <v>8</v>
      </c>
      <c r="H5512" s="7">
        <v>56</v>
      </c>
      <c r="I5512" s="7">
        <v>0.14509807943779801</v>
      </c>
      <c r="J5512" s="7">
        <v>4.94753826500638E-2</v>
      </c>
    </row>
    <row r="5513" spans="2:10" x14ac:dyDescent="0.2">
      <c r="B5513" s="7">
        <v>9</v>
      </c>
      <c r="C5513" s="7">
        <v>56</v>
      </c>
      <c r="D5513" s="7">
        <v>-0.16175940688831</v>
      </c>
      <c r="E5513" s="7">
        <v>-0.24334410704395501</v>
      </c>
      <c r="G5513" s="7">
        <v>9</v>
      </c>
      <c r="H5513" s="7">
        <v>56</v>
      </c>
      <c r="I5513" s="7">
        <v>-0.15974538076997499</v>
      </c>
      <c r="J5513" s="7">
        <v>-0.21230829872707699</v>
      </c>
    </row>
    <row r="5514" spans="2:10" x14ac:dyDescent="0.2">
      <c r="B5514" s="7">
        <v>10</v>
      </c>
      <c r="C5514" s="7">
        <v>56</v>
      </c>
      <c r="D5514" s="7">
        <v>-5.5386924101322101E-2</v>
      </c>
      <c r="E5514" s="7">
        <v>-6.1906182838411497E-2</v>
      </c>
      <c r="G5514" s="7">
        <v>10</v>
      </c>
      <c r="H5514" s="7">
        <v>56</v>
      </c>
      <c r="I5514" s="7">
        <v>-5.5229306298937103E-2</v>
      </c>
      <c r="J5514" s="7">
        <v>-5.0961900778362997E-2</v>
      </c>
    </row>
    <row r="5515" spans="2:10" x14ac:dyDescent="0.2">
      <c r="B5515" s="7">
        <v>11</v>
      </c>
      <c r="C5515" s="7">
        <v>56</v>
      </c>
      <c r="D5515" s="7">
        <v>-7.7659032313691895E-2</v>
      </c>
      <c r="E5515" s="7">
        <v>-2.3253950220111001E-2</v>
      </c>
      <c r="G5515" s="7">
        <v>11</v>
      </c>
      <c r="H5515" s="7">
        <v>56</v>
      </c>
      <c r="I5515" s="7">
        <v>-7.7701123214854603E-2</v>
      </c>
      <c r="J5515" s="7">
        <v>1.01576910730952E-2</v>
      </c>
    </row>
    <row r="5516" spans="2:10" x14ac:dyDescent="0.2">
      <c r="B5516" s="7">
        <v>12</v>
      </c>
      <c r="C5516" s="7">
        <v>56</v>
      </c>
      <c r="D5516" s="7">
        <v>4.4492058273473099E-2</v>
      </c>
      <c r="E5516" s="7">
        <v>0.10679025637344899</v>
      </c>
      <c r="G5516" s="7">
        <v>12</v>
      </c>
      <c r="H5516" s="7">
        <v>56</v>
      </c>
      <c r="I5516" s="7">
        <v>4.4629748095300001E-2</v>
      </c>
      <c r="J5516" s="7">
        <v>3.2874330813458003E-2</v>
      </c>
    </row>
    <row r="5517" spans="2:10" x14ac:dyDescent="0.2">
      <c r="B5517" s="7">
        <v>13</v>
      </c>
      <c r="C5517" s="7">
        <v>56</v>
      </c>
      <c r="D5517" s="7">
        <v>5.7320370347859802E-3</v>
      </c>
      <c r="E5517" s="7">
        <v>5.6203719776240398E-2</v>
      </c>
      <c r="G5517" s="7">
        <v>13</v>
      </c>
      <c r="H5517" s="7">
        <v>56</v>
      </c>
      <c r="I5517" s="7">
        <v>5.9751623038053498E-3</v>
      </c>
      <c r="J5517" s="7">
        <v>-7.3803917892290002E-2</v>
      </c>
    </row>
    <row r="5518" spans="2:10" x14ac:dyDescent="0.2">
      <c r="B5518" s="7">
        <v>14</v>
      </c>
      <c r="C5518" s="7">
        <v>56</v>
      </c>
      <c r="D5518" s="7">
        <v>-0.12619891920312701</v>
      </c>
      <c r="E5518" s="7">
        <v>-0.153834728724796</v>
      </c>
      <c r="G5518" s="7">
        <v>14</v>
      </c>
      <c r="H5518" s="7">
        <v>56</v>
      </c>
      <c r="I5518" s="7">
        <v>-0.122490134185298</v>
      </c>
      <c r="J5518" s="7">
        <v>-4.9197091426984599E-2</v>
      </c>
    </row>
    <row r="5519" spans="2:10" x14ac:dyDescent="0.2">
      <c r="B5519" s="7">
        <v>15</v>
      </c>
      <c r="C5519" s="7">
        <v>56</v>
      </c>
      <c r="D5519" s="7">
        <v>0.165721639395354</v>
      </c>
      <c r="E5519" s="7">
        <v>6.2849542036104794E-2</v>
      </c>
      <c r="G5519" s="7">
        <v>15</v>
      </c>
      <c r="H5519" s="7">
        <v>56</v>
      </c>
      <c r="I5519" s="7">
        <v>0.16449133197872201</v>
      </c>
      <c r="J5519" s="7">
        <v>-2.90377830221882E-2</v>
      </c>
    </row>
    <row r="5520" spans="2:10" x14ac:dyDescent="0.2">
      <c r="B5520" s="7">
        <v>16</v>
      </c>
      <c r="C5520" s="7">
        <v>56</v>
      </c>
      <c r="D5520" s="7">
        <v>-6.0069210583673503E-2</v>
      </c>
      <c r="E5520" s="7">
        <v>2.90240304906959E-2</v>
      </c>
      <c r="G5520" s="7">
        <v>16</v>
      </c>
      <c r="H5520" s="7">
        <v>56</v>
      </c>
      <c r="I5520" s="7">
        <v>-5.78160705428932E-2</v>
      </c>
      <c r="J5520" s="7">
        <v>-2.87546129745095E-2</v>
      </c>
    </row>
    <row r="5521" spans="2:10" x14ac:dyDescent="0.2">
      <c r="B5521" s="7">
        <v>17</v>
      </c>
      <c r="C5521" s="7">
        <v>56</v>
      </c>
      <c r="D5521" s="7">
        <v>-0.120050601597409</v>
      </c>
      <c r="E5521" s="7">
        <v>-8.36646616205972E-2</v>
      </c>
      <c r="G5521" s="7">
        <v>17</v>
      </c>
      <c r="H5521" s="7">
        <v>56</v>
      </c>
      <c r="I5521" s="7">
        <v>-0.118332246837587</v>
      </c>
      <c r="J5521" s="7">
        <v>8.2355623125298597E-3</v>
      </c>
    </row>
    <row r="5522" spans="2:10" x14ac:dyDescent="0.2">
      <c r="B5522" s="7">
        <v>18</v>
      </c>
      <c r="C5522" s="7">
        <v>56</v>
      </c>
      <c r="D5522" s="7">
        <v>9.4432947894853597E-2</v>
      </c>
      <c r="E5522" s="7">
        <v>8.0333567236422695E-2</v>
      </c>
      <c r="G5522" s="7">
        <v>18</v>
      </c>
      <c r="H5522" s="7">
        <v>56</v>
      </c>
      <c r="I5522" s="7">
        <v>9.3511472835235296E-2</v>
      </c>
      <c r="J5522" s="7">
        <v>-9.8663855621021299E-2</v>
      </c>
    </row>
    <row r="5523" spans="2:10" x14ac:dyDescent="0.2">
      <c r="B5523" s="7">
        <v>19</v>
      </c>
      <c r="C5523" s="7">
        <v>56</v>
      </c>
      <c r="D5523" s="7">
        <v>7.4897069942675601E-2</v>
      </c>
      <c r="E5523" s="7">
        <v>4.1079841656875601E-2</v>
      </c>
      <c r="G5523" s="7">
        <v>19</v>
      </c>
      <c r="H5523" s="7">
        <v>56</v>
      </c>
      <c r="I5523" s="7">
        <v>7.3983376304148904E-2</v>
      </c>
      <c r="J5523" s="7">
        <v>5.2008541469186702E-2</v>
      </c>
    </row>
    <row r="5524" spans="2:10" x14ac:dyDescent="0.2">
      <c r="B5524" s="7">
        <v>20</v>
      </c>
      <c r="C5524" s="7">
        <v>56</v>
      </c>
      <c r="D5524" s="7">
        <v>3.1327377885258301E-2</v>
      </c>
      <c r="E5524" s="7">
        <v>7.1341345912621507E-2</v>
      </c>
      <c r="G5524" s="7">
        <v>20</v>
      </c>
      <c r="H5524" s="7">
        <v>56</v>
      </c>
      <c r="I5524" s="7">
        <v>3.1404292880329997E-2</v>
      </c>
      <c r="J5524" s="7">
        <v>-7.9692527736511906E-2</v>
      </c>
    </row>
    <row r="5525" spans="2:10" x14ac:dyDescent="0.2">
      <c r="B5525" s="7">
        <v>21</v>
      </c>
      <c r="C5525" s="7">
        <v>56</v>
      </c>
      <c r="D5525" s="7">
        <v>-4.3581415230821798E-2</v>
      </c>
      <c r="E5525" s="7">
        <v>-7.7468263971152097E-3</v>
      </c>
      <c r="G5525" s="7">
        <v>21</v>
      </c>
      <c r="H5525" s="7">
        <v>56</v>
      </c>
      <c r="I5525" s="7">
        <v>-4.2392522419582697E-2</v>
      </c>
      <c r="J5525" s="7">
        <v>-3.6120613961276899E-3</v>
      </c>
    </row>
    <row r="5526" spans="2:10" x14ac:dyDescent="0.2">
      <c r="B5526" s="7">
        <v>22</v>
      </c>
      <c r="C5526" s="7">
        <v>56</v>
      </c>
      <c r="D5526" s="7">
        <v>5.57454649283642E-2</v>
      </c>
      <c r="E5526" s="7">
        <v>2.3171314250562999E-2</v>
      </c>
      <c r="G5526" s="7">
        <v>22</v>
      </c>
      <c r="H5526" s="7">
        <v>56</v>
      </c>
      <c r="I5526" s="7">
        <v>5.5714521794882899E-2</v>
      </c>
      <c r="J5526" s="7">
        <v>2.0934001040501499E-2</v>
      </c>
    </row>
    <row r="5527" spans="2:10" x14ac:dyDescent="0.2">
      <c r="B5527" s="7">
        <v>23</v>
      </c>
      <c r="C5527" s="7">
        <v>56</v>
      </c>
      <c r="D5527" s="7">
        <v>0.10498370069469599</v>
      </c>
      <c r="E5527" s="7">
        <v>0.13541215602246101</v>
      </c>
      <c r="G5527" s="7">
        <v>23</v>
      </c>
      <c r="H5527" s="7">
        <v>56</v>
      </c>
      <c r="I5527" s="7">
        <v>0.10364759441770301</v>
      </c>
      <c r="J5527" s="7">
        <v>6.7107295936993994E-2</v>
      </c>
    </row>
    <row r="5528" spans="2:10" x14ac:dyDescent="0.2">
      <c r="B5528" s="7">
        <v>24</v>
      </c>
      <c r="C5528" s="7">
        <v>56</v>
      </c>
      <c r="D5528" s="7">
        <v>-8.3667395930527605E-2</v>
      </c>
      <c r="E5528" s="7">
        <v>1.5035867405030601E-2</v>
      </c>
      <c r="G5528" s="7">
        <v>24</v>
      </c>
      <c r="H5528" s="7">
        <v>56</v>
      </c>
      <c r="I5528" s="7">
        <v>-8.09953567475237E-2</v>
      </c>
      <c r="J5528" s="7">
        <v>-2.8915121559245801E-2</v>
      </c>
    </row>
    <row r="5529" spans="2:10" x14ac:dyDescent="0.2">
      <c r="B5529" s="7">
        <v>25</v>
      </c>
      <c r="C5529" s="7">
        <v>56</v>
      </c>
      <c r="D5529" s="7">
        <v>0.19222004343471999</v>
      </c>
      <c r="E5529" s="7">
        <v>0.13715042515939799</v>
      </c>
      <c r="G5529" s="7">
        <v>25</v>
      </c>
      <c r="H5529" s="7">
        <v>56</v>
      </c>
      <c r="I5529" s="7">
        <v>0.191581199571772</v>
      </c>
      <c r="J5529" s="7">
        <v>9.65961650437865E-2</v>
      </c>
    </row>
    <row r="5530" spans="2:10" x14ac:dyDescent="0.2">
      <c r="B5530" s="7">
        <v>26</v>
      </c>
      <c r="C5530" s="7">
        <v>56</v>
      </c>
      <c r="D5530" s="7">
        <v>6.1826931469518301E-2</v>
      </c>
      <c r="E5530" s="7">
        <v>0.109457652843247</v>
      </c>
      <c r="G5530" s="7">
        <v>26</v>
      </c>
      <c r="H5530" s="7">
        <v>56</v>
      </c>
      <c r="I5530" s="7">
        <v>6.0651580720295001E-2</v>
      </c>
      <c r="J5530" s="7">
        <v>-5.08089230057358E-2</v>
      </c>
    </row>
    <row r="5531" spans="2:10" x14ac:dyDescent="0.2">
      <c r="B5531" s="7">
        <v>27</v>
      </c>
      <c r="C5531" s="7">
        <v>56</v>
      </c>
      <c r="D5531" s="7">
        <v>0.30087216910129699</v>
      </c>
      <c r="E5531" s="7">
        <v>0.22448436352482001</v>
      </c>
      <c r="G5531" s="7">
        <v>27</v>
      </c>
      <c r="H5531" s="7">
        <v>56</v>
      </c>
      <c r="I5531" s="7">
        <v>0.30300202047725799</v>
      </c>
      <c r="J5531" s="7">
        <v>0.28516496604836999</v>
      </c>
    </row>
    <row r="5532" spans="2:10" x14ac:dyDescent="0.2">
      <c r="B5532" s="7">
        <v>28</v>
      </c>
      <c r="C5532" s="7">
        <v>56</v>
      </c>
      <c r="D5532" s="7">
        <v>-0.200793760787981</v>
      </c>
      <c r="E5532" s="7">
        <v>-0.29330256588213499</v>
      </c>
      <c r="G5532" s="7">
        <v>28</v>
      </c>
      <c r="H5532" s="7">
        <v>56</v>
      </c>
      <c r="I5532" s="7">
        <v>-0.20180873965703</v>
      </c>
      <c r="J5532" s="7">
        <v>-0.244344245147495</v>
      </c>
    </row>
    <row r="5533" spans="2:10" x14ac:dyDescent="0.2">
      <c r="B5533" s="7">
        <v>29</v>
      </c>
      <c r="C5533" s="7">
        <v>56</v>
      </c>
      <c r="D5533" s="7">
        <v>3.0118932326221402E-2</v>
      </c>
      <c r="E5533" s="7">
        <v>6.0731025341496499E-2</v>
      </c>
      <c r="G5533" s="7">
        <v>29</v>
      </c>
      <c r="H5533" s="7">
        <v>56</v>
      </c>
      <c r="I5533" s="7">
        <v>3.0154203328042001E-2</v>
      </c>
      <c r="J5533" s="7">
        <v>5.3812331044831303E-2</v>
      </c>
    </row>
    <row r="5534" spans="2:10" x14ac:dyDescent="0.2">
      <c r="B5534" s="7">
        <v>30</v>
      </c>
      <c r="C5534" s="7">
        <v>56</v>
      </c>
      <c r="D5534" s="7">
        <v>9.0188022180086605E-2</v>
      </c>
      <c r="E5534" s="7">
        <v>-9.7871783290841598E-3</v>
      </c>
      <c r="G5534" s="7">
        <v>30</v>
      </c>
      <c r="H5534" s="7">
        <v>56</v>
      </c>
      <c r="I5534" s="7">
        <v>9.0155535206582399E-2</v>
      </c>
      <c r="J5534" s="7">
        <v>-1.31409629140062E-2</v>
      </c>
    </row>
    <row r="5535" spans="2:10" x14ac:dyDescent="0.2">
      <c r="B5535" s="7">
        <v>31</v>
      </c>
      <c r="C5535" s="7">
        <v>56</v>
      </c>
      <c r="D5535" s="7">
        <v>0.11396896178301701</v>
      </c>
      <c r="E5535" s="7">
        <v>9.5741699402560193E-2</v>
      </c>
      <c r="G5535" s="7">
        <v>31</v>
      </c>
      <c r="H5535" s="7">
        <v>56</v>
      </c>
      <c r="I5535" s="7">
        <v>0.113148069613923</v>
      </c>
      <c r="J5535" s="7">
        <v>0.10469676485033701</v>
      </c>
    </row>
    <row r="5536" spans="2:10" x14ac:dyDescent="0.2">
      <c r="B5536" s="7">
        <v>32</v>
      </c>
      <c r="C5536" s="7">
        <v>56</v>
      </c>
      <c r="D5536" s="7">
        <v>8.3610148526105394E-3</v>
      </c>
      <c r="E5536" s="7">
        <v>1.61424147591607E-2</v>
      </c>
      <c r="G5536" s="7">
        <v>32</v>
      </c>
      <c r="H5536" s="7">
        <v>56</v>
      </c>
      <c r="I5536" s="7">
        <v>8.47113834624302E-3</v>
      </c>
      <c r="J5536" s="7">
        <v>1.50367989856388E-2</v>
      </c>
    </row>
    <row r="5537" spans="2:10" x14ac:dyDescent="0.2">
      <c r="B5537" s="7">
        <v>33</v>
      </c>
      <c r="C5537" s="7">
        <v>56</v>
      </c>
      <c r="D5537" s="7">
        <v>0.156231876781176</v>
      </c>
      <c r="E5537" s="7">
        <v>-2.9944179967420902E-2</v>
      </c>
      <c r="G5537" s="7">
        <v>33</v>
      </c>
      <c r="H5537" s="7">
        <v>56</v>
      </c>
      <c r="I5537" s="7">
        <v>0.154512062597643</v>
      </c>
      <c r="J5537" s="7">
        <v>9.9218397370783896E-3</v>
      </c>
    </row>
    <row r="5538" spans="2:10" x14ac:dyDescent="0.2">
      <c r="B5538" s="7">
        <v>34</v>
      </c>
      <c r="C5538" s="7">
        <v>56</v>
      </c>
      <c r="D5538" s="7">
        <v>2.9362171348099202E-2</v>
      </c>
      <c r="E5538" s="7">
        <v>0.11955881569395301</v>
      </c>
      <c r="G5538" s="7">
        <v>34</v>
      </c>
      <c r="H5538" s="7">
        <v>56</v>
      </c>
      <c r="I5538" s="7">
        <v>2.92561189620919E-2</v>
      </c>
      <c r="J5538" s="7">
        <v>6.9436215942499005E-2</v>
      </c>
    </row>
    <row r="5539" spans="2:10" x14ac:dyDescent="0.2">
      <c r="B5539" s="7">
        <v>35</v>
      </c>
      <c r="C5539" s="7">
        <v>56</v>
      </c>
      <c r="D5539" s="7">
        <v>0.121312687444513</v>
      </c>
      <c r="E5539" s="7">
        <v>3.4631156899591203E-2</v>
      </c>
      <c r="G5539" s="7">
        <v>35</v>
      </c>
      <c r="H5539" s="7">
        <v>56</v>
      </c>
      <c r="I5539" s="7">
        <v>0.118779218234611</v>
      </c>
      <c r="J5539" s="7">
        <v>5.9113711846416499E-2</v>
      </c>
    </row>
    <row r="5540" spans="2:10" x14ac:dyDescent="0.2">
      <c r="B5540" s="7">
        <v>36</v>
      </c>
      <c r="C5540" s="7">
        <v>56</v>
      </c>
      <c r="D5540" s="7">
        <v>-3.3290348576668898E-2</v>
      </c>
      <c r="E5540" s="7">
        <v>6.2478236716035702E-2</v>
      </c>
      <c r="G5540" s="7">
        <v>36</v>
      </c>
      <c r="H5540" s="7">
        <v>56</v>
      </c>
      <c r="I5540" s="7">
        <v>-3.2668031018030098E-2</v>
      </c>
      <c r="J5540" s="7">
        <v>5.1392322080683797E-2</v>
      </c>
    </row>
    <row r="5541" spans="2:10" x14ac:dyDescent="0.2">
      <c r="B5541" s="7">
        <v>37</v>
      </c>
      <c r="C5541" s="7">
        <v>56</v>
      </c>
      <c r="D5541" s="7">
        <v>6.0451765666499603E-2</v>
      </c>
      <c r="E5541" s="7">
        <v>2.8731034634587298E-2</v>
      </c>
      <c r="G5541" s="7">
        <v>37</v>
      </c>
      <c r="H5541" s="7">
        <v>56</v>
      </c>
      <c r="I5541" s="7">
        <v>6.0376520397023001E-2</v>
      </c>
      <c r="J5541" s="7">
        <v>0.1435915796543</v>
      </c>
    </row>
    <row r="5542" spans="2:10" x14ac:dyDescent="0.2">
      <c r="B5542" s="7">
        <v>38</v>
      </c>
      <c r="C5542" s="7">
        <v>56</v>
      </c>
      <c r="D5542" s="7">
        <v>3.6154373996494002E-2</v>
      </c>
      <c r="E5542" s="7">
        <v>2.6881657300526399E-2</v>
      </c>
      <c r="G5542" s="7">
        <v>38</v>
      </c>
      <c r="H5542" s="7">
        <v>56</v>
      </c>
      <c r="I5542" s="7">
        <v>3.6071423690803101E-2</v>
      </c>
      <c r="J5542" s="7">
        <v>-3.6366248689317301E-2</v>
      </c>
    </row>
    <row r="5543" spans="2:10" x14ac:dyDescent="0.2">
      <c r="B5543" s="7">
        <v>39</v>
      </c>
      <c r="C5543" s="7">
        <v>56</v>
      </c>
      <c r="D5543" s="7">
        <v>8.6350334344077198E-2</v>
      </c>
      <c r="E5543" s="7">
        <v>7.66585259325403E-2</v>
      </c>
      <c r="G5543" s="7">
        <v>39</v>
      </c>
      <c r="H5543" s="7">
        <v>56</v>
      </c>
      <c r="I5543" s="7">
        <v>8.5218760060609397E-2</v>
      </c>
      <c r="J5543" s="7">
        <v>1.35191611079399E-2</v>
      </c>
    </row>
    <row r="5544" spans="2:10" x14ac:dyDescent="0.2">
      <c r="B5544" s="7">
        <v>40</v>
      </c>
      <c r="C5544" s="7">
        <v>56</v>
      </c>
      <c r="D5544" s="7">
        <v>-2.7145581488031902E-2</v>
      </c>
      <c r="E5544" s="7">
        <v>0.109632796575616</v>
      </c>
      <c r="G5544" s="7">
        <v>40</v>
      </c>
      <c r="H5544" s="7">
        <v>56</v>
      </c>
      <c r="I5544" s="7">
        <v>-2.76311399199312E-2</v>
      </c>
      <c r="J5544" s="7">
        <v>0.139358424576113</v>
      </c>
    </row>
    <row r="5545" spans="2:10" x14ac:dyDescent="0.2">
      <c r="B5545" s="7">
        <v>41</v>
      </c>
      <c r="C5545" s="7">
        <v>56</v>
      </c>
      <c r="D5545" s="7">
        <v>0.13803731545154599</v>
      </c>
      <c r="E5545" s="7">
        <v>0.13207222354654199</v>
      </c>
      <c r="G5545" s="7">
        <v>41</v>
      </c>
      <c r="H5545" s="7">
        <v>56</v>
      </c>
      <c r="I5545" s="7">
        <v>0.13819837335249099</v>
      </c>
      <c r="J5545" s="7">
        <v>9.8140333984147801E-2</v>
      </c>
    </row>
    <row r="5546" spans="2:10" x14ac:dyDescent="0.2">
      <c r="B5546" s="7">
        <v>42</v>
      </c>
      <c r="C5546" s="7">
        <v>56</v>
      </c>
      <c r="D5546" s="7">
        <v>2.7975042517880402E-3</v>
      </c>
      <c r="E5546" s="7">
        <v>-6.5597677117665398E-2</v>
      </c>
      <c r="G5546" s="7">
        <v>42</v>
      </c>
      <c r="H5546" s="7">
        <v>56</v>
      </c>
      <c r="I5546" s="7">
        <v>2.9408808112751901E-3</v>
      </c>
      <c r="J5546" s="7">
        <v>-3.8010193081667899E-3</v>
      </c>
    </row>
    <row r="5547" spans="2:10" x14ac:dyDescent="0.2">
      <c r="B5547" s="7">
        <v>43</v>
      </c>
      <c r="C5547" s="7">
        <v>56</v>
      </c>
      <c r="D5547" s="7">
        <v>3.8906192412007101E-2</v>
      </c>
      <c r="E5547" s="7">
        <v>2.0040790658436301E-2</v>
      </c>
      <c r="G5547" s="7">
        <v>43</v>
      </c>
      <c r="H5547" s="7">
        <v>56</v>
      </c>
      <c r="I5547" s="7">
        <v>3.91490892462283E-2</v>
      </c>
      <c r="J5547" s="7">
        <v>-1.60813875539851E-2</v>
      </c>
    </row>
    <row r="5548" spans="2:10" x14ac:dyDescent="0.2">
      <c r="B5548" s="7">
        <v>44</v>
      </c>
      <c r="C5548" s="7">
        <v>56</v>
      </c>
      <c r="D5548" s="7">
        <v>6.0035483651068602E-2</v>
      </c>
      <c r="E5548" s="7">
        <v>-4.28422996964226E-2</v>
      </c>
      <c r="G5548" s="7">
        <v>44</v>
      </c>
      <c r="H5548" s="7">
        <v>56</v>
      </c>
      <c r="I5548" s="7">
        <v>6.0325524445078202E-2</v>
      </c>
      <c r="J5548" s="7">
        <v>7.9315341845839896E-2</v>
      </c>
    </row>
    <row r="5549" spans="2:10" x14ac:dyDescent="0.2">
      <c r="B5549" s="7">
        <v>45</v>
      </c>
      <c r="C5549" s="7">
        <v>56</v>
      </c>
      <c r="D5549" s="7">
        <v>4.6007462990290897E-2</v>
      </c>
      <c r="E5549" s="7">
        <v>-6.9113216356324596E-3</v>
      </c>
      <c r="G5549" s="7">
        <v>45</v>
      </c>
      <c r="H5549" s="7">
        <v>56</v>
      </c>
      <c r="I5549" s="7">
        <v>4.58284057000444E-2</v>
      </c>
      <c r="J5549" s="7">
        <v>-6.6054230247974702E-2</v>
      </c>
    </row>
    <row r="5550" spans="2:10" x14ac:dyDescent="0.2">
      <c r="B5550" s="7">
        <v>46</v>
      </c>
      <c r="C5550" s="7">
        <v>56</v>
      </c>
      <c r="D5550" s="7">
        <v>3.5090668494811801E-2</v>
      </c>
      <c r="E5550" s="7">
        <v>0.17697478448252599</v>
      </c>
      <c r="G5550" s="7">
        <v>46</v>
      </c>
      <c r="H5550" s="7">
        <v>56</v>
      </c>
      <c r="I5550" s="7">
        <v>3.5074495549141098E-2</v>
      </c>
      <c r="J5550" s="7">
        <v>-1.5240858568002801E-2</v>
      </c>
    </row>
    <row r="5551" spans="2:10" x14ac:dyDescent="0.2">
      <c r="B5551" s="7">
        <v>47</v>
      </c>
      <c r="C5551" s="7">
        <v>56</v>
      </c>
      <c r="D5551" s="7">
        <v>2.04191484877221E-2</v>
      </c>
      <c r="E5551" s="7">
        <v>4.8838168301745803E-2</v>
      </c>
      <c r="G5551" s="7">
        <v>47</v>
      </c>
      <c r="H5551" s="7">
        <v>56</v>
      </c>
      <c r="I5551" s="7">
        <v>2.0576195757056898E-2</v>
      </c>
      <c r="J5551" s="7">
        <v>1.39048349187583E-2</v>
      </c>
    </row>
    <row r="5552" spans="2:10" x14ac:dyDescent="0.2">
      <c r="B5552" s="7">
        <v>48</v>
      </c>
      <c r="C5552" s="7">
        <v>56</v>
      </c>
      <c r="D5552" s="7">
        <v>-2.7009104514387001E-2</v>
      </c>
      <c r="E5552" s="7">
        <v>1.5077874325672999E-3</v>
      </c>
      <c r="G5552" s="7">
        <v>48</v>
      </c>
      <c r="H5552" s="7">
        <v>56</v>
      </c>
      <c r="I5552" s="7">
        <v>-2.6194956884577202E-2</v>
      </c>
      <c r="J5552" s="7">
        <v>-1.1423592868551301E-3</v>
      </c>
    </row>
    <row r="5553" spans="2:10" x14ac:dyDescent="0.2">
      <c r="B5553" s="7">
        <v>49</v>
      </c>
      <c r="C5553" s="7">
        <v>56</v>
      </c>
      <c r="D5553" s="7">
        <v>6.3733311201147599E-2</v>
      </c>
      <c r="E5553" s="7">
        <v>0.16724557105611401</v>
      </c>
      <c r="G5553" s="7">
        <v>49</v>
      </c>
      <c r="H5553" s="7">
        <v>56</v>
      </c>
      <c r="I5553" s="7">
        <v>6.4119394457875997E-2</v>
      </c>
      <c r="J5553" s="7">
        <v>0.118367311797009</v>
      </c>
    </row>
    <row r="5554" spans="2:10" x14ac:dyDescent="0.2">
      <c r="B5554" s="7">
        <v>50</v>
      </c>
      <c r="C5554" s="7">
        <v>56</v>
      </c>
      <c r="D5554" s="7">
        <v>9.2104944818345302E-3</v>
      </c>
      <c r="E5554" s="7">
        <v>3.5419282038411402E-2</v>
      </c>
      <c r="G5554" s="7">
        <v>50</v>
      </c>
      <c r="H5554" s="7">
        <v>56</v>
      </c>
      <c r="I5554" s="7">
        <v>9.2853904183680704E-3</v>
      </c>
      <c r="J5554" s="7">
        <v>8.6235348921102101E-2</v>
      </c>
    </row>
    <row r="5555" spans="2:10" x14ac:dyDescent="0.2">
      <c r="B5555" s="7">
        <v>51</v>
      </c>
      <c r="C5555" s="7">
        <v>56</v>
      </c>
      <c r="D5555" s="7">
        <v>7.9394861773540298E-2</v>
      </c>
      <c r="E5555" s="7">
        <v>4.4592456291123697E-2</v>
      </c>
      <c r="G5555" s="7">
        <v>51</v>
      </c>
      <c r="H5555" s="7">
        <v>56</v>
      </c>
      <c r="I5555" s="7">
        <v>7.8635803986731603E-2</v>
      </c>
      <c r="J5555" s="7">
        <v>8.2949286336328101E-2</v>
      </c>
    </row>
    <row r="5556" spans="2:10" x14ac:dyDescent="0.2">
      <c r="B5556" s="7">
        <v>52</v>
      </c>
      <c r="C5556" s="7">
        <v>56</v>
      </c>
      <c r="D5556" s="7">
        <v>4.1923863747578997E-2</v>
      </c>
      <c r="E5556" s="7">
        <v>6.6426968143549203E-2</v>
      </c>
      <c r="G5556" s="7">
        <v>52</v>
      </c>
      <c r="H5556" s="7">
        <v>56</v>
      </c>
      <c r="I5556" s="7">
        <v>4.1918704711321197E-2</v>
      </c>
      <c r="J5556" s="7">
        <v>9.9525071625489403E-2</v>
      </c>
    </row>
    <row r="5557" spans="2:10" x14ac:dyDescent="0.2">
      <c r="B5557" s="7">
        <v>53</v>
      </c>
      <c r="C5557" s="7">
        <v>56</v>
      </c>
      <c r="D5557" s="7">
        <v>0.103372296843794</v>
      </c>
      <c r="E5557" s="7">
        <v>8.6165865062628896E-2</v>
      </c>
      <c r="G5557" s="7">
        <v>53</v>
      </c>
      <c r="H5557" s="7">
        <v>56</v>
      </c>
      <c r="I5557" s="7">
        <v>0.10143749098518</v>
      </c>
      <c r="J5557" s="7">
        <v>0.10953178437488301</v>
      </c>
    </row>
    <row r="5558" spans="2:10" x14ac:dyDescent="0.2">
      <c r="B5558" s="7">
        <v>54</v>
      </c>
      <c r="C5558" s="7">
        <v>56</v>
      </c>
      <c r="D5558" s="7">
        <v>-1.00484244634202E-2</v>
      </c>
      <c r="E5558" s="7">
        <v>-1.0494927225884999E-2</v>
      </c>
      <c r="G5558" s="7">
        <v>54</v>
      </c>
      <c r="H5558" s="7">
        <v>56</v>
      </c>
      <c r="I5558" s="7">
        <v>-9.8281367146135796E-3</v>
      </c>
      <c r="J5558" s="7">
        <v>4.2043500346151702E-2</v>
      </c>
    </row>
    <row r="5559" spans="2:10" x14ac:dyDescent="0.2">
      <c r="B5559" s="7">
        <v>55</v>
      </c>
      <c r="C5559" s="7">
        <v>56</v>
      </c>
      <c r="D5559" s="7">
        <v>3.8184275930046099E-2</v>
      </c>
      <c r="E5559" s="7">
        <v>-8.64360123927881E-2</v>
      </c>
      <c r="G5559" s="7">
        <v>55</v>
      </c>
      <c r="H5559" s="7">
        <v>56</v>
      </c>
      <c r="I5559" s="7">
        <v>3.8000332322042099E-2</v>
      </c>
      <c r="J5559" s="7">
        <v>6.3029465104230895E-2</v>
      </c>
    </row>
    <row r="5560" spans="2:10" x14ac:dyDescent="0.2">
      <c r="B5560" s="7">
        <v>56</v>
      </c>
      <c r="C5560" s="7">
        <v>56</v>
      </c>
      <c r="D5560" s="7">
        <v>4.2520300498948102E-2</v>
      </c>
      <c r="E5560" s="7">
        <v>4.3915137219272503E-2</v>
      </c>
      <c r="G5560" s="7">
        <v>56</v>
      </c>
      <c r="H5560" s="7">
        <v>56</v>
      </c>
      <c r="I5560" s="7">
        <v>4.2642093141921598E-2</v>
      </c>
      <c r="J5560" s="7">
        <v>4.07565806354135E-2</v>
      </c>
    </row>
    <row r="5561" spans="2:10" x14ac:dyDescent="0.2">
      <c r="B5561" s="7">
        <v>57</v>
      </c>
      <c r="C5561" s="7">
        <v>56</v>
      </c>
      <c r="D5561" s="7">
        <v>-1.4239593966184599E-2</v>
      </c>
      <c r="E5561" s="7">
        <v>4.9129104606215898E-3</v>
      </c>
      <c r="G5561" s="7">
        <v>57</v>
      </c>
      <c r="H5561" s="7">
        <v>56</v>
      </c>
      <c r="I5561" s="7">
        <v>-1.3922615700398201E-2</v>
      </c>
      <c r="J5561" s="7">
        <v>5.1192079729347001E-2</v>
      </c>
    </row>
    <row r="5562" spans="2:10" x14ac:dyDescent="0.2">
      <c r="B5562" s="7">
        <v>58</v>
      </c>
      <c r="C5562" s="7">
        <v>56</v>
      </c>
      <c r="D5562" s="7">
        <v>-1.20683024857726E-2</v>
      </c>
      <c r="E5562" s="7">
        <v>-4.1429480770638301E-4</v>
      </c>
      <c r="G5562" s="7">
        <v>58</v>
      </c>
      <c r="H5562" s="7">
        <v>56</v>
      </c>
      <c r="I5562" s="7">
        <v>-1.1582192929319401E-2</v>
      </c>
      <c r="J5562" s="7">
        <v>-6.3165530984491597E-2</v>
      </c>
    </row>
    <row r="5563" spans="2:10" x14ac:dyDescent="0.2">
      <c r="B5563" s="7">
        <v>59</v>
      </c>
      <c r="C5563" s="7">
        <v>56</v>
      </c>
      <c r="D5563" s="7">
        <v>-1.1659603411526801E-3</v>
      </c>
      <c r="E5563" s="7">
        <v>5.5318627190121802E-2</v>
      </c>
      <c r="G5563" s="7">
        <v>59</v>
      </c>
      <c r="H5563" s="7">
        <v>56</v>
      </c>
      <c r="I5563" s="7">
        <v>-4.8856690078480402E-4</v>
      </c>
      <c r="J5563" s="7">
        <v>1.0552890437285399E-2</v>
      </c>
    </row>
    <row r="5564" spans="2:10" x14ac:dyDescent="0.2">
      <c r="B5564" s="7">
        <v>60</v>
      </c>
      <c r="C5564" s="7">
        <v>56</v>
      </c>
      <c r="D5564" s="7">
        <v>2.00781510324806E-2</v>
      </c>
      <c r="E5564" s="7">
        <v>-6.09816453393002E-2</v>
      </c>
      <c r="G5564" s="7">
        <v>60</v>
      </c>
      <c r="H5564" s="7">
        <v>56</v>
      </c>
      <c r="I5564" s="7">
        <v>2.0131443244906701E-2</v>
      </c>
      <c r="J5564" s="7">
        <v>4.9239515202261303E-2</v>
      </c>
    </row>
    <row r="5565" spans="2:10" x14ac:dyDescent="0.2">
      <c r="B5565" s="7">
        <v>61</v>
      </c>
      <c r="C5565" s="7">
        <v>56</v>
      </c>
      <c r="D5565" s="7">
        <v>-6.27291775509278E-2</v>
      </c>
      <c r="E5565" s="7">
        <v>-8.8774809751509295E-2</v>
      </c>
      <c r="G5565" s="7">
        <v>61</v>
      </c>
      <c r="H5565" s="7">
        <v>56</v>
      </c>
      <c r="I5565" s="7">
        <v>-6.1436088563146599E-2</v>
      </c>
      <c r="J5565" s="7">
        <v>-0.22738034330361001</v>
      </c>
    </row>
    <row r="5566" spans="2:10" x14ac:dyDescent="0.2">
      <c r="B5566" s="7">
        <v>62</v>
      </c>
      <c r="C5566" s="7">
        <v>56</v>
      </c>
      <c r="D5566" s="7">
        <v>1.8557597605765301E-2</v>
      </c>
      <c r="E5566" s="7">
        <v>5.7424229875977097E-2</v>
      </c>
      <c r="G5566" s="7">
        <v>62</v>
      </c>
      <c r="H5566" s="7">
        <v>56</v>
      </c>
      <c r="I5566" s="7">
        <v>1.87609883089692E-2</v>
      </c>
      <c r="J5566" s="7">
        <v>-7.3451381065918796E-3</v>
      </c>
    </row>
    <row r="5567" spans="2:10" x14ac:dyDescent="0.2">
      <c r="B5567" s="7">
        <v>63</v>
      </c>
      <c r="C5567" s="7">
        <v>56</v>
      </c>
      <c r="D5567" s="7">
        <v>-0.13586699816664999</v>
      </c>
      <c r="E5567" s="7">
        <v>-0.16593037893148799</v>
      </c>
      <c r="G5567" s="7">
        <v>63</v>
      </c>
      <c r="H5567" s="7">
        <v>56</v>
      </c>
      <c r="I5567" s="7">
        <v>-0.135643344835083</v>
      </c>
      <c r="J5567" s="7">
        <v>-0.204155835143631</v>
      </c>
    </row>
    <row r="5568" spans="2:10" x14ac:dyDescent="0.2">
      <c r="B5568" s="7">
        <v>64</v>
      </c>
      <c r="C5568" s="7">
        <v>56</v>
      </c>
      <c r="D5568" s="7">
        <v>-3.8585609548810899E-2</v>
      </c>
      <c r="E5568" s="7">
        <v>-8.3893133653303295E-2</v>
      </c>
      <c r="G5568" s="7">
        <v>64</v>
      </c>
      <c r="H5568" s="7">
        <v>56</v>
      </c>
      <c r="I5568" s="7">
        <v>-3.7591437809750203E-2</v>
      </c>
      <c r="J5568" s="7">
        <v>-6.4832378138870397E-2</v>
      </c>
    </row>
    <row r="5569" spans="2:10" x14ac:dyDescent="0.2">
      <c r="B5569" s="7">
        <v>65</v>
      </c>
      <c r="C5569" s="7">
        <v>56</v>
      </c>
      <c r="D5569" s="7">
        <v>-8.4970084433978202E-2</v>
      </c>
      <c r="E5569" s="7">
        <v>-9.9888210946268402E-2</v>
      </c>
      <c r="G5569" s="7">
        <v>65</v>
      </c>
      <c r="H5569" s="7">
        <v>56</v>
      </c>
      <c r="I5569" s="7">
        <v>-8.1473117521190894E-2</v>
      </c>
      <c r="J5569" s="7">
        <v>-9.7981896409696595E-2</v>
      </c>
    </row>
    <row r="5570" spans="2:10" x14ac:dyDescent="0.2">
      <c r="B5570" s="7">
        <v>66</v>
      </c>
      <c r="C5570" s="7">
        <v>56</v>
      </c>
      <c r="D5570" s="7">
        <v>0.47113539014740302</v>
      </c>
      <c r="E5570" s="7">
        <v>0.42456337093317997</v>
      </c>
      <c r="G5570" s="7">
        <v>66</v>
      </c>
      <c r="H5570" s="7">
        <v>56</v>
      </c>
      <c r="I5570" s="7">
        <v>0.46248455501462798</v>
      </c>
      <c r="J5570" s="7">
        <v>0.396344636821444</v>
      </c>
    </row>
    <row r="5571" spans="2:10" x14ac:dyDescent="0.2">
      <c r="B5571" s="7">
        <v>67</v>
      </c>
      <c r="C5571" s="7">
        <v>56</v>
      </c>
      <c r="D5571" s="7">
        <v>2.8907687139296801E-2</v>
      </c>
      <c r="E5571" s="7">
        <v>7.7988722177417799E-2</v>
      </c>
      <c r="G5571" s="7">
        <v>67</v>
      </c>
      <c r="H5571" s="7">
        <v>56</v>
      </c>
      <c r="I5571" s="7">
        <v>2.8898533321651598E-2</v>
      </c>
      <c r="J5571" s="7">
        <v>2.6403504400196501E-3</v>
      </c>
    </row>
    <row r="5572" spans="2:10" x14ac:dyDescent="0.2">
      <c r="B5572" s="7">
        <v>68</v>
      </c>
      <c r="C5572" s="7">
        <v>56</v>
      </c>
      <c r="D5572" s="7">
        <v>2.7875934060798399E-2</v>
      </c>
      <c r="E5572" s="7">
        <v>3.1353950988842499E-2</v>
      </c>
      <c r="G5572" s="7">
        <v>68</v>
      </c>
      <c r="H5572" s="7">
        <v>56</v>
      </c>
      <c r="I5572" s="7">
        <v>2.7906772509108901E-2</v>
      </c>
      <c r="J5572" s="7">
        <v>6.4094872940444206E-2</v>
      </c>
    </row>
    <row r="5573" spans="2:10" x14ac:dyDescent="0.2">
      <c r="B5573" s="7">
        <v>69</v>
      </c>
      <c r="C5573" s="7">
        <v>56</v>
      </c>
      <c r="D5573" s="7">
        <v>-0.22665365244055399</v>
      </c>
      <c r="E5573" s="7">
        <v>-0.215422391427113</v>
      </c>
      <c r="G5573" s="7">
        <v>69</v>
      </c>
      <c r="H5573" s="7">
        <v>56</v>
      </c>
      <c r="I5573" s="7">
        <v>-0.22097092698808199</v>
      </c>
      <c r="J5573" s="7">
        <v>-0.28513907352604101</v>
      </c>
    </row>
    <row r="5574" spans="2:10" x14ac:dyDescent="0.2">
      <c r="B5574" s="7">
        <v>70</v>
      </c>
      <c r="C5574" s="7">
        <v>56</v>
      </c>
      <c r="D5574" s="7">
        <v>-0.19819970710559601</v>
      </c>
      <c r="E5574" s="7">
        <v>-0.138732808165658</v>
      </c>
      <c r="G5574" s="7">
        <v>70</v>
      </c>
      <c r="H5574" s="7">
        <v>56</v>
      </c>
      <c r="I5574" s="7">
        <v>-0.19544128206050401</v>
      </c>
      <c r="J5574" s="7">
        <v>-0.185931487091262</v>
      </c>
    </row>
    <row r="5575" spans="2:10" x14ac:dyDescent="0.2">
      <c r="B5575" s="7">
        <v>71</v>
      </c>
      <c r="C5575" s="7">
        <v>56</v>
      </c>
      <c r="D5575" s="7">
        <v>7.6436048743246899E-3</v>
      </c>
      <c r="E5575" s="7">
        <v>3.1260243577118998E-2</v>
      </c>
      <c r="G5575" s="7">
        <v>71</v>
      </c>
      <c r="H5575" s="7">
        <v>56</v>
      </c>
      <c r="I5575" s="7">
        <v>8.0423911453752998E-3</v>
      </c>
      <c r="J5575" s="7">
        <v>2.45871697688269E-2</v>
      </c>
    </row>
    <row r="5576" spans="2:10" x14ac:dyDescent="0.2">
      <c r="B5576" s="7">
        <v>72</v>
      </c>
      <c r="C5576" s="7">
        <v>56</v>
      </c>
      <c r="D5576" s="7">
        <v>2.4132599198942702E-3</v>
      </c>
      <c r="E5576" s="7">
        <v>2.4512594358151701E-2</v>
      </c>
      <c r="G5576" s="7">
        <v>72</v>
      </c>
      <c r="H5576" s="7">
        <v>56</v>
      </c>
      <c r="I5576" s="7">
        <v>2.3905582895515898E-3</v>
      </c>
      <c r="J5576" s="7">
        <v>2.58002681888705E-2</v>
      </c>
    </row>
    <row r="5577" spans="2:10" x14ac:dyDescent="0.2">
      <c r="B5577" s="7">
        <v>73</v>
      </c>
      <c r="C5577" s="7">
        <v>56</v>
      </c>
      <c r="D5577" s="7">
        <v>-2.8982784537566499E-2</v>
      </c>
      <c r="E5577" s="7">
        <v>-5.25599209248249E-2</v>
      </c>
      <c r="G5577" s="7">
        <v>73</v>
      </c>
      <c r="H5577" s="7">
        <v>56</v>
      </c>
      <c r="I5577" s="7">
        <v>-2.93089938416209E-2</v>
      </c>
      <c r="J5577" s="7">
        <v>5.7396355813736498E-2</v>
      </c>
    </row>
    <row r="5578" spans="2:10" x14ac:dyDescent="0.2">
      <c r="B5578" s="7">
        <v>74</v>
      </c>
      <c r="C5578" s="7">
        <v>56</v>
      </c>
      <c r="D5578" s="7">
        <v>3.4972466541965702E-2</v>
      </c>
      <c r="E5578" s="7">
        <v>0.17350512047859601</v>
      </c>
      <c r="G5578" s="7">
        <v>74</v>
      </c>
      <c r="H5578" s="7">
        <v>56</v>
      </c>
      <c r="I5578" s="7">
        <v>3.4868004071617199E-2</v>
      </c>
      <c r="J5578" s="7">
        <v>6.6212712171530796E-2</v>
      </c>
    </row>
    <row r="5579" spans="2:10" x14ac:dyDescent="0.2">
      <c r="B5579" s="7">
        <v>75</v>
      </c>
      <c r="C5579" s="7">
        <v>56</v>
      </c>
      <c r="D5579" s="7">
        <v>-0.183240354713368</v>
      </c>
      <c r="E5579" s="7">
        <v>-0.20784867685976</v>
      </c>
      <c r="G5579" s="7">
        <v>75</v>
      </c>
      <c r="H5579" s="7">
        <v>56</v>
      </c>
      <c r="I5579" s="7">
        <v>-0.18045956789696899</v>
      </c>
      <c r="J5579" s="7">
        <v>-0.21303395715356099</v>
      </c>
    </row>
    <row r="5580" spans="2:10" x14ac:dyDescent="0.2">
      <c r="B5580" s="7">
        <v>76</v>
      </c>
      <c r="C5580" s="7">
        <v>56</v>
      </c>
      <c r="D5580" s="7">
        <v>-6.9981804594975799E-2</v>
      </c>
      <c r="E5580" s="7">
        <v>6.9705798979903505E-2</v>
      </c>
      <c r="G5580" s="7">
        <v>76</v>
      </c>
      <c r="H5580" s="7">
        <v>56</v>
      </c>
      <c r="I5580" s="7">
        <v>-6.9636655762646896E-2</v>
      </c>
      <c r="J5580" s="7">
        <v>-4.7288498475193598E-2</v>
      </c>
    </row>
    <row r="5581" spans="2:10" x14ac:dyDescent="0.2">
      <c r="B5581" s="7">
        <v>77</v>
      </c>
      <c r="C5581" s="7">
        <v>56</v>
      </c>
      <c r="D5581" s="7">
        <v>4.9783786346788303E-2</v>
      </c>
      <c r="E5581" s="7">
        <v>5.6928230943727301E-2</v>
      </c>
      <c r="G5581" s="7">
        <v>77</v>
      </c>
      <c r="H5581" s="7">
        <v>56</v>
      </c>
      <c r="I5581" s="7">
        <v>4.9105623173790698E-2</v>
      </c>
      <c r="J5581" s="7">
        <v>8.7483271473487903E-2</v>
      </c>
    </row>
    <row r="5582" spans="2:10" x14ac:dyDescent="0.2">
      <c r="B5582" s="7">
        <v>78</v>
      </c>
      <c r="C5582" s="7">
        <v>56</v>
      </c>
      <c r="D5582" s="7">
        <v>0.17573463080240301</v>
      </c>
      <c r="E5582" s="7">
        <v>0.11713037429841899</v>
      </c>
      <c r="G5582" s="7">
        <v>78</v>
      </c>
      <c r="H5582" s="7">
        <v>56</v>
      </c>
      <c r="I5582" s="7">
        <v>0.173753118222573</v>
      </c>
      <c r="J5582" s="7">
        <v>0.19970507315800601</v>
      </c>
    </row>
    <row r="5583" spans="2:10" x14ac:dyDescent="0.2">
      <c r="B5583" s="7">
        <v>79</v>
      </c>
      <c r="C5583" s="7">
        <v>56</v>
      </c>
      <c r="D5583" s="7">
        <v>0.10713435499023501</v>
      </c>
      <c r="E5583" s="7">
        <v>6.6695042034174506E-2</v>
      </c>
      <c r="G5583" s="7">
        <v>79</v>
      </c>
      <c r="H5583" s="7">
        <v>56</v>
      </c>
      <c r="I5583" s="7">
        <v>0.104333105833941</v>
      </c>
      <c r="J5583" s="7">
        <v>0.125521835517937</v>
      </c>
    </row>
    <row r="5584" spans="2:10" x14ac:dyDescent="0.2">
      <c r="B5584" s="7">
        <v>80</v>
      </c>
      <c r="C5584" s="7">
        <v>56</v>
      </c>
      <c r="D5584" s="7">
        <v>1.6677323415381199E-2</v>
      </c>
      <c r="E5584" s="7">
        <v>0.13776619371377999</v>
      </c>
      <c r="G5584" s="7">
        <v>80</v>
      </c>
      <c r="H5584" s="7">
        <v>56</v>
      </c>
      <c r="I5584" s="7">
        <v>1.6939834665947701E-2</v>
      </c>
      <c r="J5584" s="7">
        <v>-4.6242249531507802E-2</v>
      </c>
    </row>
    <row r="5585" spans="2:10" x14ac:dyDescent="0.2">
      <c r="B5585" s="7">
        <v>81</v>
      </c>
      <c r="C5585" s="7">
        <v>56</v>
      </c>
      <c r="D5585" s="7">
        <v>-2.6893809797684302E-2</v>
      </c>
      <c r="E5585" s="7">
        <v>4.38972077229174E-2</v>
      </c>
      <c r="G5585" s="7">
        <v>81</v>
      </c>
      <c r="H5585" s="7">
        <v>56</v>
      </c>
      <c r="I5585" s="7">
        <v>-2.6753844562369601E-2</v>
      </c>
      <c r="J5585" s="7">
        <v>7.1356295025072597E-2</v>
      </c>
    </row>
    <row r="5586" spans="2:10" x14ac:dyDescent="0.2">
      <c r="B5586" s="7">
        <v>82</v>
      </c>
      <c r="C5586" s="7">
        <v>56</v>
      </c>
      <c r="D5586" s="7">
        <v>-1.2724993263917701E-2</v>
      </c>
      <c r="E5586" s="7">
        <v>2.1639456511184801E-2</v>
      </c>
      <c r="G5586" s="7">
        <v>82</v>
      </c>
      <c r="H5586" s="7">
        <v>56</v>
      </c>
      <c r="I5586" s="7">
        <v>-1.2193829215862101E-2</v>
      </c>
      <c r="J5586" s="7">
        <v>-1.5977170124283901E-2</v>
      </c>
    </row>
    <row r="5587" spans="2:10" x14ac:dyDescent="0.2">
      <c r="B5587" s="7">
        <v>83</v>
      </c>
      <c r="C5587" s="7">
        <v>56</v>
      </c>
      <c r="D5587" s="7">
        <v>9.4862089266573704E-2</v>
      </c>
      <c r="E5587" s="7">
        <v>0.136338981839176</v>
      </c>
      <c r="G5587" s="7">
        <v>83</v>
      </c>
      <c r="H5587" s="7">
        <v>56</v>
      </c>
      <c r="I5587" s="7">
        <v>9.4695857348650506E-2</v>
      </c>
      <c r="J5587" s="7">
        <v>4.2274458857605203E-2</v>
      </c>
    </row>
    <row r="5588" spans="2:10" x14ac:dyDescent="0.2">
      <c r="B5588" s="7">
        <v>84</v>
      </c>
      <c r="C5588" s="7">
        <v>56</v>
      </c>
      <c r="D5588" s="7">
        <v>7.6008150419935902E-2</v>
      </c>
      <c r="E5588" s="7">
        <v>9.1633383301152393E-2</v>
      </c>
      <c r="G5588" s="7">
        <v>84</v>
      </c>
      <c r="H5588" s="7">
        <v>56</v>
      </c>
      <c r="I5588" s="7">
        <v>7.5659607241302496E-2</v>
      </c>
      <c r="J5588" s="7">
        <v>3.7233201217752303E-2</v>
      </c>
    </row>
    <row r="5589" spans="2:10" x14ac:dyDescent="0.2">
      <c r="B5589" s="7">
        <v>85</v>
      </c>
      <c r="C5589" s="7">
        <v>56</v>
      </c>
      <c r="D5589" s="7">
        <v>2.47233734577996E-2</v>
      </c>
      <c r="E5589" s="7">
        <v>5.4561877312760701E-2</v>
      </c>
      <c r="G5589" s="7">
        <v>85</v>
      </c>
      <c r="H5589" s="7">
        <v>56</v>
      </c>
      <c r="I5589" s="7">
        <v>2.4748395644318001E-2</v>
      </c>
      <c r="J5589" s="7">
        <v>0.22350214953502101</v>
      </c>
    </row>
    <row r="5590" spans="2:10" x14ac:dyDescent="0.2">
      <c r="B5590" s="7">
        <v>86</v>
      </c>
      <c r="C5590" s="7">
        <v>56</v>
      </c>
      <c r="D5590" s="7">
        <v>8.59126217599986E-2</v>
      </c>
      <c r="E5590" s="7">
        <v>4.9243047785601797E-2</v>
      </c>
      <c r="G5590" s="7">
        <v>86</v>
      </c>
      <c r="H5590" s="7">
        <v>56</v>
      </c>
      <c r="I5590" s="7">
        <v>8.6577352104846697E-2</v>
      </c>
      <c r="J5590" s="7">
        <v>6.3569506852141799E-2</v>
      </c>
    </row>
    <row r="5591" spans="2:10" x14ac:dyDescent="0.2">
      <c r="B5591" s="7">
        <v>87</v>
      </c>
      <c r="C5591" s="7">
        <v>56</v>
      </c>
      <c r="D5591" s="7">
        <v>-0.10271531271473</v>
      </c>
      <c r="E5591" s="7">
        <v>-6.74818012921969E-2</v>
      </c>
      <c r="G5591" s="7">
        <v>87</v>
      </c>
      <c r="H5591" s="7">
        <v>56</v>
      </c>
      <c r="I5591" s="7">
        <v>-9.9977051536662004E-2</v>
      </c>
      <c r="J5591" s="7">
        <v>-3.7229077622988903E-2</v>
      </c>
    </row>
    <row r="5592" spans="2:10" x14ac:dyDescent="0.2">
      <c r="B5592" s="7">
        <v>88</v>
      </c>
      <c r="C5592" s="7">
        <v>56</v>
      </c>
      <c r="D5592" s="7">
        <v>4.0275539362340899E-2</v>
      </c>
      <c r="E5592" s="7">
        <v>-2.4640164524692299E-2</v>
      </c>
      <c r="G5592" s="7">
        <v>88</v>
      </c>
      <c r="H5592" s="7">
        <v>56</v>
      </c>
      <c r="I5592" s="7">
        <v>4.0038669941289101E-2</v>
      </c>
      <c r="J5592" s="7">
        <v>0.10437082635867299</v>
      </c>
    </row>
    <row r="5593" spans="2:10" x14ac:dyDescent="0.2">
      <c r="B5593" s="7">
        <v>89</v>
      </c>
      <c r="C5593" s="7">
        <v>56</v>
      </c>
      <c r="D5593" s="7">
        <v>4.23653899925149E-2</v>
      </c>
      <c r="E5593" s="7">
        <v>1.00870381502034E-2</v>
      </c>
      <c r="G5593" s="7">
        <v>89</v>
      </c>
      <c r="H5593" s="7">
        <v>56</v>
      </c>
      <c r="I5593" s="7">
        <v>4.2160849597555797E-2</v>
      </c>
      <c r="J5593" s="7">
        <v>-1.39813594155953E-2</v>
      </c>
    </row>
    <row r="5594" spans="2:10" x14ac:dyDescent="0.2">
      <c r="B5594" s="7">
        <v>90</v>
      </c>
      <c r="C5594" s="7">
        <v>56</v>
      </c>
      <c r="D5594" s="7">
        <v>6.9903248642514598E-2</v>
      </c>
      <c r="E5594" s="7">
        <v>2.7873837931952701E-2</v>
      </c>
      <c r="G5594" s="7">
        <v>90</v>
      </c>
      <c r="H5594" s="7">
        <v>56</v>
      </c>
      <c r="I5594" s="7">
        <v>6.9824487468466104E-2</v>
      </c>
      <c r="J5594" s="7">
        <v>8.7872992337008106E-3</v>
      </c>
    </row>
    <row r="5595" spans="2:10" x14ac:dyDescent="0.2">
      <c r="B5595" s="7">
        <v>91</v>
      </c>
      <c r="C5595" s="7">
        <v>56</v>
      </c>
      <c r="D5595" s="7">
        <v>0.101683692252015</v>
      </c>
      <c r="E5595" s="7">
        <v>9.5943348932767195E-2</v>
      </c>
      <c r="G5595" s="7">
        <v>91</v>
      </c>
      <c r="H5595" s="7">
        <v>56</v>
      </c>
      <c r="I5595" s="7">
        <v>0.10102655582468301</v>
      </c>
      <c r="J5595" s="7">
        <v>-6.9540114767416797E-2</v>
      </c>
    </row>
    <row r="5596" spans="2:10" x14ac:dyDescent="0.2">
      <c r="B5596" s="7">
        <v>92</v>
      </c>
      <c r="C5596" s="7">
        <v>56</v>
      </c>
      <c r="D5596" s="7">
        <v>0.124722354336678</v>
      </c>
      <c r="E5596" s="7">
        <v>-4.2137962914896602E-3</v>
      </c>
      <c r="G5596" s="7">
        <v>92</v>
      </c>
      <c r="H5596" s="7">
        <v>56</v>
      </c>
      <c r="I5596" s="7">
        <v>0.12498942821216399</v>
      </c>
      <c r="J5596" s="7">
        <v>2.1294827051306701E-2</v>
      </c>
    </row>
    <row r="5597" spans="2:10" x14ac:dyDescent="0.2">
      <c r="B5597" s="7">
        <v>93</v>
      </c>
      <c r="C5597" s="7">
        <v>56</v>
      </c>
      <c r="D5597" s="7">
        <v>9.5921424452740198E-2</v>
      </c>
      <c r="E5597" s="7">
        <v>5.2483413287949303E-2</v>
      </c>
      <c r="G5597" s="7">
        <v>93</v>
      </c>
      <c r="H5597" s="7">
        <v>56</v>
      </c>
      <c r="I5597" s="7">
        <v>9.4707411649029197E-2</v>
      </c>
      <c r="J5597" s="7">
        <v>0.10163354920611301</v>
      </c>
    </row>
    <row r="5598" spans="2:10" x14ac:dyDescent="0.2">
      <c r="B5598" s="7">
        <v>94</v>
      </c>
      <c r="C5598" s="7">
        <v>56</v>
      </c>
      <c r="D5598" s="7">
        <v>0.742787611998317</v>
      </c>
      <c r="E5598" s="7">
        <v>0.81518031317248996</v>
      </c>
      <c r="G5598" s="7">
        <v>94</v>
      </c>
      <c r="H5598" s="7">
        <v>56</v>
      </c>
      <c r="I5598" s="7">
        <v>0.74576031494589801</v>
      </c>
      <c r="J5598" s="7">
        <v>0.71343163093936102</v>
      </c>
    </row>
    <row r="5599" spans="2:10" x14ac:dyDescent="0.2">
      <c r="B5599" s="7">
        <v>95</v>
      </c>
      <c r="C5599" s="7">
        <v>56</v>
      </c>
      <c r="D5599" s="7">
        <v>-6.9694067619907998E-2</v>
      </c>
      <c r="E5599" s="7">
        <v>1.91322483560619E-2</v>
      </c>
      <c r="G5599" s="7">
        <v>95</v>
      </c>
      <c r="H5599" s="7">
        <v>56</v>
      </c>
      <c r="I5599" s="7">
        <v>-6.9159276545585499E-2</v>
      </c>
      <c r="J5599" s="7">
        <v>-3.1682890471575603E-2</v>
      </c>
    </row>
    <row r="5600" spans="2:10" x14ac:dyDescent="0.2">
      <c r="B5600" s="7">
        <v>96</v>
      </c>
      <c r="C5600" s="7">
        <v>56</v>
      </c>
      <c r="D5600" s="7">
        <v>-8.0643386401231306E-3</v>
      </c>
      <c r="E5600" s="7">
        <v>7.7603201544516002E-3</v>
      </c>
      <c r="G5600" s="7">
        <v>96</v>
      </c>
      <c r="H5600" s="7">
        <v>56</v>
      </c>
      <c r="I5600" s="7">
        <v>-7.8601305943468702E-3</v>
      </c>
      <c r="J5600" s="7">
        <v>2.8616900431654099E-2</v>
      </c>
    </row>
    <row r="5601" spans="2:10" x14ac:dyDescent="0.2">
      <c r="B5601" s="7">
        <v>97</v>
      </c>
      <c r="C5601" s="7">
        <v>56</v>
      </c>
      <c r="D5601" s="7">
        <v>1.7877368445582E-2</v>
      </c>
      <c r="E5601" s="7">
        <v>5.51263176245467E-2</v>
      </c>
      <c r="G5601" s="7">
        <v>97</v>
      </c>
      <c r="H5601" s="7">
        <v>56</v>
      </c>
      <c r="I5601" s="7">
        <v>1.79764824035029E-2</v>
      </c>
      <c r="J5601" s="7">
        <v>2.6253493949299801E-2</v>
      </c>
    </row>
    <row r="5602" spans="2:10" x14ac:dyDescent="0.2">
      <c r="B5602" s="7">
        <v>98</v>
      </c>
      <c r="C5602" s="7">
        <v>56</v>
      </c>
      <c r="D5602" s="7">
        <v>2.16019352571486E-2</v>
      </c>
      <c r="E5602" s="7">
        <v>1.74669563566958E-2</v>
      </c>
      <c r="G5602" s="7">
        <v>98</v>
      </c>
      <c r="H5602" s="7">
        <v>56</v>
      </c>
      <c r="I5602" s="7">
        <v>2.1768046934727898E-2</v>
      </c>
      <c r="J5602" s="7">
        <v>-1.33129765814317E-2</v>
      </c>
    </row>
    <row r="5603" spans="2:10" x14ac:dyDescent="0.2">
      <c r="B5603" s="7">
        <v>99</v>
      </c>
      <c r="C5603" s="7">
        <v>56</v>
      </c>
      <c r="D5603" s="7">
        <v>-1.4300873777433099E-2</v>
      </c>
      <c r="E5603" s="7">
        <v>-0.109473132522837</v>
      </c>
      <c r="G5603" s="7">
        <v>99</v>
      </c>
      <c r="H5603" s="7">
        <v>56</v>
      </c>
      <c r="I5603" s="7">
        <v>-1.36019354798069E-2</v>
      </c>
      <c r="J5603" s="7">
        <v>-3.9062480676180997E-2</v>
      </c>
    </row>
    <row r="5604" spans="2:10" x14ac:dyDescent="0.2">
      <c r="B5604" s="7">
        <v>100</v>
      </c>
      <c r="C5604" s="7">
        <v>56</v>
      </c>
      <c r="D5604" s="7">
        <v>-2.9590777318475099E-2</v>
      </c>
      <c r="E5604" s="7">
        <v>-5.1839504463773202E-2</v>
      </c>
      <c r="G5604" s="7">
        <v>100</v>
      </c>
      <c r="H5604" s="7">
        <v>56</v>
      </c>
      <c r="I5604" s="7">
        <v>-2.8258999545064601E-2</v>
      </c>
      <c r="J5604" s="7">
        <v>-7.5326136530240007E-2</v>
      </c>
    </row>
    <row r="5605" spans="2:10" x14ac:dyDescent="0.2">
      <c r="B5605" s="7">
        <v>1</v>
      </c>
      <c r="C5605" s="7">
        <v>57</v>
      </c>
      <c r="D5605" s="7">
        <v>-0.29180318518849702</v>
      </c>
      <c r="E5605" s="7">
        <v>-0.15890963878696199</v>
      </c>
      <c r="G5605" s="7">
        <v>1</v>
      </c>
      <c r="H5605" s="7">
        <v>57</v>
      </c>
      <c r="I5605" s="7">
        <v>-0.290266811767877</v>
      </c>
      <c r="J5605" s="7">
        <v>-0.140775918907555</v>
      </c>
    </row>
    <row r="5606" spans="2:10" x14ac:dyDescent="0.2">
      <c r="B5606" s="7">
        <v>2</v>
      </c>
      <c r="C5606" s="7">
        <v>57</v>
      </c>
      <c r="D5606" s="7">
        <v>-4.2729569949408998E-2</v>
      </c>
      <c r="E5606" s="7">
        <v>-0.15626531082586201</v>
      </c>
      <c r="G5606" s="7">
        <v>2</v>
      </c>
      <c r="H5606" s="7">
        <v>57</v>
      </c>
      <c r="I5606" s="7">
        <v>-4.1057855262280001E-2</v>
      </c>
      <c r="J5606" s="7">
        <v>-7.3577617697223402E-2</v>
      </c>
    </row>
    <row r="5607" spans="2:10" x14ac:dyDescent="0.2">
      <c r="B5607" s="7">
        <v>3</v>
      </c>
      <c r="C5607" s="7">
        <v>57</v>
      </c>
      <c r="D5607" s="7">
        <v>-0.196412049598505</v>
      </c>
      <c r="E5607" s="7">
        <v>-0.24846622383439701</v>
      </c>
      <c r="G5607" s="7">
        <v>3</v>
      </c>
      <c r="H5607" s="7">
        <v>57</v>
      </c>
      <c r="I5607" s="7">
        <v>-0.191217614089434</v>
      </c>
      <c r="J5607" s="7">
        <v>-0.207649321941484</v>
      </c>
    </row>
    <row r="5608" spans="2:10" x14ac:dyDescent="0.2">
      <c r="B5608" s="7">
        <v>4</v>
      </c>
      <c r="C5608" s="7">
        <v>57</v>
      </c>
      <c r="D5608" s="7">
        <v>-5.9733135297842702E-2</v>
      </c>
      <c r="E5608" s="7">
        <v>-1.4934541200568099E-2</v>
      </c>
      <c r="G5608" s="7">
        <v>4</v>
      </c>
      <c r="H5608" s="7">
        <v>57</v>
      </c>
      <c r="I5608" s="7">
        <v>-5.8320807379633501E-2</v>
      </c>
      <c r="J5608" s="7">
        <v>-9.0869261145051006E-2</v>
      </c>
    </row>
    <row r="5609" spans="2:10" x14ac:dyDescent="0.2">
      <c r="B5609" s="7">
        <v>5</v>
      </c>
      <c r="C5609" s="7">
        <v>57</v>
      </c>
      <c r="D5609" s="7">
        <v>2.96762157503263E-2</v>
      </c>
      <c r="E5609" s="7">
        <v>-2.7309106957916999E-2</v>
      </c>
      <c r="G5609" s="7">
        <v>5</v>
      </c>
      <c r="H5609" s="7">
        <v>57</v>
      </c>
      <c r="I5609" s="7">
        <v>2.9502736379836102E-2</v>
      </c>
      <c r="J5609" s="7">
        <v>-6.6833779410981897E-2</v>
      </c>
    </row>
    <row r="5610" spans="2:10" x14ac:dyDescent="0.2">
      <c r="B5610" s="7">
        <v>6</v>
      </c>
      <c r="C5610" s="7">
        <v>57</v>
      </c>
      <c r="D5610" s="7">
        <v>-7.6465610080861196E-2</v>
      </c>
      <c r="E5610" s="7">
        <v>-2.9675256888690899E-2</v>
      </c>
      <c r="G5610" s="7">
        <v>6</v>
      </c>
      <c r="H5610" s="7">
        <v>57</v>
      </c>
      <c r="I5610" s="7">
        <v>-7.5255936675153706E-2</v>
      </c>
      <c r="J5610" s="7">
        <v>-0.20756730702591</v>
      </c>
    </row>
    <row r="5611" spans="2:10" x14ac:dyDescent="0.2">
      <c r="B5611" s="7">
        <v>7</v>
      </c>
      <c r="C5611" s="7">
        <v>57</v>
      </c>
      <c r="D5611" s="7">
        <v>-8.4863958475089908E-3</v>
      </c>
      <c r="E5611" s="7">
        <v>-7.5803013083241694E-2</v>
      </c>
      <c r="G5611" s="7">
        <v>7</v>
      </c>
      <c r="H5611" s="7">
        <v>57</v>
      </c>
      <c r="I5611" s="7">
        <v>-8.7601579756935201E-3</v>
      </c>
      <c r="J5611" s="7">
        <v>4.5252202228833298E-2</v>
      </c>
    </row>
    <row r="5612" spans="2:10" x14ac:dyDescent="0.2">
      <c r="B5612" s="7">
        <v>8</v>
      </c>
      <c r="C5612" s="7">
        <v>57</v>
      </c>
      <c r="D5612" s="7">
        <v>1.1732925035593301E-2</v>
      </c>
      <c r="E5612" s="7">
        <v>-7.1270821316435501E-2</v>
      </c>
      <c r="G5612" s="7">
        <v>8</v>
      </c>
      <c r="H5612" s="7">
        <v>57</v>
      </c>
      <c r="I5612" s="7">
        <v>1.16492121225855E-2</v>
      </c>
      <c r="J5612" s="7">
        <v>-0.100854746674107</v>
      </c>
    </row>
    <row r="5613" spans="2:10" x14ac:dyDescent="0.2">
      <c r="B5613" s="7">
        <v>9</v>
      </c>
      <c r="C5613" s="7">
        <v>57</v>
      </c>
      <c r="D5613" s="7">
        <v>-0.190438201721953</v>
      </c>
      <c r="E5613" s="7">
        <v>-0.108767056490121</v>
      </c>
      <c r="G5613" s="7">
        <v>9</v>
      </c>
      <c r="H5613" s="7">
        <v>57</v>
      </c>
      <c r="I5613" s="7">
        <v>-0.18898047431891801</v>
      </c>
      <c r="J5613" s="7">
        <v>-6.9394700712150495E-2</v>
      </c>
    </row>
    <row r="5614" spans="2:10" x14ac:dyDescent="0.2">
      <c r="B5614" s="7">
        <v>10</v>
      </c>
      <c r="C5614" s="7">
        <v>57</v>
      </c>
      <c r="D5614" s="7">
        <v>8.6646222542860599E-2</v>
      </c>
      <c r="E5614" s="7">
        <v>-5.3845350243980399E-2</v>
      </c>
      <c r="G5614" s="7">
        <v>10</v>
      </c>
      <c r="H5614" s="7">
        <v>57</v>
      </c>
      <c r="I5614" s="7">
        <v>8.5485243134243702E-2</v>
      </c>
      <c r="J5614" s="7">
        <v>1.1748026339407001E-2</v>
      </c>
    </row>
    <row r="5615" spans="2:10" x14ac:dyDescent="0.2">
      <c r="B5615" s="7">
        <v>11</v>
      </c>
      <c r="C5615" s="7">
        <v>57</v>
      </c>
      <c r="D5615" s="7">
        <v>-8.3929812553508398E-2</v>
      </c>
      <c r="E5615" s="7">
        <v>3.6962332960028398E-2</v>
      </c>
      <c r="G5615" s="7">
        <v>11</v>
      </c>
      <c r="H5615" s="7">
        <v>57</v>
      </c>
      <c r="I5615" s="7">
        <v>-8.2658119696310095E-2</v>
      </c>
      <c r="J5615" s="7">
        <v>-9.8504879173544793E-2</v>
      </c>
    </row>
    <row r="5616" spans="2:10" x14ac:dyDescent="0.2">
      <c r="B5616" s="7">
        <v>12</v>
      </c>
      <c r="C5616" s="7">
        <v>57</v>
      </c>
      <c r="D5616" s="7">
        <v>5.8008946779670702E-2</v>
      </c>
      <c r="E5616" s="7">
        <v>6.7746188327326698E-3</v>
      </c>
      <c r="G5616" s="7">
        <v>12</v>
      </c>
      <c r="H5616" s="7">
        <v>57</v>
      </c>
      <c r="I5616" s="7">
        <v>5.7976402813263703E-2</v>
      </c>
      <c r="J5616" s="7">
        <v>-4.6648509329720901E-3</v>
      </c>
    </row>
    <row r="5617" spans="2:10" x14ac:dyDescent="0.2">
      <c r="B5617" s="7">
        <v>13</v>
      </c>
      <c r="C5617" s="7">
        <v>57</v>
      </c>
      <c r="D5617" s="7">
        <v>-3.4636052156911602E-2</v>
      </c>
      <c r="E5617" s="7">
        <v>-0.19326268138116601</v>
      </c>
      <c r="G5617" s="7">
        <v>13</v>
      </c>
      <c r="H5617" s="7">
        <v>57</v>
      </c>
      <c r="I5617" s="7">
        <v>-3.5541913523169398E-2</v>
      </c>
      <c r="J5617" s="7">
        <v>-0.11003861803680599</v>
      </c>
    </row>
    <row r="5618" spans="2:10" x14ac:dyDescent="0.2">
      <c r="B5618" s="7">
        <v>14</v>
      </c>
      <c r="C5618" s="7">
        <v>57</v>
      </c>
      <c r="D5618" s="7">
        <v>-4.6280409057939002E-2</v>
      </c>
      <c r="E5618" s="7">
        <v>-5.8881289545203302E-2</v>
      </c>
      <c r="G5618" s="7">
        <v>14</v>
      </c>
      <c r="H5618" s="7">
        <v>57</v>
      </c>
      <c r="I5618" s="7">
        <v>-4.5647576972379901E-2</v>
      </c>
      <c r="J5618" s="7">
        <v>-2.8153276667197202E-2</v>
      </c>
    </row>
    <row r="5619" spans="2:10" x14ac:dyDescent="0.2">
      <c r="B5619" s="7">
        <v>15</v>
      </c>
      <c r="C5619" s="7">
        <v>57</v>
      </c>
      <c r="D5619" s="7">
        <v>-5.1478098660391299E-3</v>
      </c>
      <c r="E5619" s="7">
        <v>0.18826369550299299</v>
      </c>
      <c r="G5619" s="7">
        <v>15</v>
      </c>
      <c r="H5619" s="7">
        <v>57</v>
      </c>
      <c r="I5619" s="7">
        <v>-5.48599235899339E-3</v>
      </c>
      <c r="J5619" s="7">
        <v>7.5186807755201798E-2</v>
      </c>
    </row>
    <row r="5620" spans="2:10" x14ac:dyDescent="0.2">
      <c r="B5620" s="7">
        <v>16</v>
      </c>
      <c r="C5620" s="7">
        <v>57</v>
      </c>
      <c r="D5620" s="7">
        <v>9.1796758088537295E-2</v>
      </c>
      <c r="E5620" s="7">
        <v>-5.0390962660777E-2</v>
      </c>
      <c r="G5620" s="7">
        <v>16</v>
      </c>
      <c r="H5620" s="7">
        <v>57</v>
      </c>
      <c r="I5620" s="7">
        <v>8.9538624264172001E-2</v>
      </c>
      <c r="J5620" s="7">
        <v>-1.8873410717206999E-2</v>
      </c>
    </row>
    <row r="5621" spans="2:10" x14ac:dyDescent="0.2">
      <c r="B5621" s="7">
        <v>17</v>
      </c>
      <c r="C5621" s="7">
        <v>57</v>
      </c>
      <c r="D5621" s="7">
        <v>-0.19475387659618801</v>
      </c>
      <c r="E5621" s="7">
        <v>-0.120372498396027</v>
      </c>
      <c r="G5621" s="7">
        <v>17</v>
      </c>
      <c r="H5621" s="7">
        <v>57</v>
      </c>
      <c r="I5621" s="7">
        <v>-0.190942367878316</v>
      </c>
      <c r="J5621" s="7">
        <v>-0.14952772271530901</v>
      </c>
    </row>
    <row r="5622" spans="2:10" x14ac:dyDescent="0.2">
      <c r="B5622" s="7">
        <v>18</v>
      </c>
      <c r="C5622" s="7">
        <v>57</v>
      </c>
      <c r="D5622" s="7">
        <v>7.80328572833318E-2</v>
      </c>
      <c r="E5622" s="7">
        <v>-4.8207599545211401E-3</v>
      </c>
      <c r="G5622" s="7">
        <v>18</v>
      </c>
      <c r="H5622" s="7">
        <v>57</v>
      </c>
      <c r="I5622" s="7">
        <v>7.7659118717251702E-2</v>
      </c>
      <c r="J5622" s="7">
        <v>8.7326085180823299E-3</v>
      </c>
    </row>
    <row r="5623" spans="2:10" x14ac:dyDescent="0.2">
      <c r="B5623" s="7">
        <v>19</v>
      </c>
      <c r="C5623" s="7">
        <v>57</v>
      </c>
      <c r="D5623" s="7">
        <v>-5.11921216719919E-2</v>
      </c>
      <c r="E5623" s="7">
        <v>4.3513568951318901E-2</v>
      </c>
      <c r="G5623" s="7">
        <v>19</v>
      </c>
      <c r="H5623" s="7">
        <v>57</v>
      </c>
      <c r="I5623" s="7">
        <v>-5.1166898068885303E-2</v>
      </c>
      <c r="J5623" s="7">
        <v>4.0970391576875501E-2</v>
      </c>
    </row>
    <row r="5624" spans="2:10" x14ac:dyDescent="0.2">
      <c r="B5624" s="7">
        <v>20</v>
      </c>
      <c r="C5624" s="7">
        <v>57</v>
      </c>
      <c r="D5624" s="7">
        <v>-8.6885982389907704E-2</v>
      </c>
      <c r="E5624" s="7">
        <v>2.2486350835014199E-2</v>
      </c>
      <c r="G5624" s="7">
        <v>20</v>
      </c>
      <c r="H5624" s="7">
        <v>57</v>
      </c>
      <c r="I5624" s="7">
        <v>-8.7911279429765593E-2</v>
      </c>
      <c r="J5624" s="7">
        <v>-0.11523181300145</v>
      </c>
    </row>
    <row r="5625" spans="2:10" x14ac:dyDescent="0.2">
      <c r="B5625" s="7">
        <v>21</v>
      </c>
      <c r="C5625" s="7">
        <v>57</v>
      </c>
      <c r="D5625" s="7">
        <v>-0.107063783770341</v>
      </c>
      <c r="E5625" s="7">
        <v>-0.16988035217669201</v>
      </c>
      <c r="G5625" s="7">
        <v>21</v>
      </c>
      <c r="H5625" s="7">
        <v>57</v>
      </c>
      <c r="I5625" s="7">
        <v>-0.106572990817735</v>
      </c>
      <c r="J5625" s="7">
        <v>-0.100413798808184</v>
      </c>
    </row>
    <row r="5626" spans="2:10" x14ac:dyDescent="0.2">
      <c r="B5626" s="7">
        <v>22</v>
      </c>
      <c r="C5626" s="7">
        <v>57</v>
      </c>
      <c r="D5626" s="7">
        <v>2.7015237695654701E-2</v>
      </c>
      <c r="E5626" s="7">
        <v>-1.52794736498141E-2</v>
      </c>
      <c r="G5626" s="7">
        <v>22</v>
      </c>
      <c r="H5626" s="7">
        <v>57</v>
      </c>
      <c r="I5626" s="7">
        <v>2.6626415616886102E-2</v>
      </c>
      <c r="J5626" s="7">
        <v>-5.41007694458564E-2</v>
      </c>
    </row>
    <row r="5627" spans="2:10" x14ac:dyDescent="0.2">
      <c r="B5627" s="7">
        <v>23</v>
      </c>
      <c r="C5627" s="7">
        <v>57</v>
      </c>
      <c r="D5627" s="7">
        <v>5.3840587519365699E-2</v>
      </c>
      <c r="E5627" s="7">
        <v>-5.7487065406531803E-3</v>
      </c>
      <c r="G5627" s="7">
        <v>23</v>
      </c>
      <c r="H5627" s="7">
        <v>57</v>
      </c>
      <c r="I5627" s="7">
        <v>5.3234476934885103E-2</v>
      </c>
      <c r="J5627" s="7">
        <v>2.5510029472083098E-2</v>
      </c>
    </row>
    <row r="5628" spans="2:10" x14ac:dyDescent="0.2">
      <c r="B5628" s="7">
        <v>24</v>
      </c>
      <c r="C5628" s="7">
        <v>57</v>
      </c>
      <c r="D5628" s="7">
        <v>-4.8648663558030797E-2</v>
      </c>
      <c r="E5628" s="7">
        <v>-6.9809694569229905E-2</v>
      </c>
      <c r="G5628" s="7">
        <v>24</v>
      </c>
      <c r="H5628" s="7">
        <v>57</v>
      </c>
      <c r="I5628" s="7">
        <v>-4.8508250707285101E-2</v>
      </c>
      <c r="J5628" s="7">
        <v>1.1480445503098101E-3</v>
      </c>
    </row>
    <row r="5629" spans="2:10" x14ac:dyDescent="0.2">
      <c r="B5629" s="7">
        <v>25</v>
      </c>
      <c r="C5629" s="7">
        <v>57</v>
      </c>
      <c r="D5629" s="7">
        <v>1.4431016948851299E-2</v>
      </c>
      <c r="E5629" s="7">
        <v>0.13985766874946501</v>
      </c>
      <c r="G5629" s="7">
        <v>25</v>
      </c>
      <c r="H5629" s="7">
        <v>57</v>
      </c>
      <c r="I5629" s="7">
        <v>1.46137732055429E-2</v>
      </c>
      <c r="J5629" s="7">
        <v>-1.6483845031554999E-2</v>
      </c>
    </row>
    <row r="5630" spans="2:10" x14ac:dyDescent="0.2">
      <c r="B5630" s="7">
        <v>26</v>
      </c>
      <c r="C5630" s="7">
        <v>57</v>
      </c>
      <c r="D5630" s="7">
        <v>4.48500431765693E-2</v>
      </c>
      <c r="E5630" s="7">
        <v>-0.105721331584119</v>
      </c>
      <c r="G5630" s="7">
        <v>26</v>
      </c>
      <c r="H5630" s="7">
        <v>57</v>
      </c>
      <c r="I5630" s="7">
        <v>4.4363626045274898E-2</v>
      </c>
      <c r="J5630" s="7">
        <v>-0.102939993099518</v>
      </c>
    </row>
    <row r="5631" spans="2:10" x14ac:dyDescent="0.2">
      <c r="B5631" s="7">
        <v>27</v>
      </c>
      <c r="C5631" s="7">
        <v>57</v>
      </c>
      <c r="D5631" s="7">
        <v>-4.5094821823550299E-3</v>
      </c>
      <c r="E5631" s="7">
        <v>-6.8917577693194496E-2</v>
      </c>
      <c r="G5631" s="7">
        <v>27</v>
      </c>
      <c r="H5631" s="7">
        <v>57</v>
      </c>
      <c r="I5631" s="7">
        <v>-4.5840182887468802E-3</v>
      </c>
      <c r="J5631" s="7">
        <v>-8.9549564517910504E-2</v>
      </c>
    </row>
    <row r="5632" spans="2:10" x14ac:dyDescent="0.2">
      <c r="B5632" s="7">
        <v>28</v>
      </c>
      <c r="C5632" s="7">
        <v>57</v>
      </c>
      <c r="D5632" s="7">
        <v>-0.24009968391211201</v>
      </c>
      <c r="E5632" s="7">
        <v>-0.12229859487382599</v>
      </c>
      <c r="G5632" s="7">
        <v>28</v>
      </c>
      <c r="H5632" s="7">
        <v>57</v>
      </c>
      <c r="I5632" s="7">
        <v>-0.238983761707704</v>
      </c>
      <c r="J5632" s="7">
        <v>-0.24501471149277201</v>
      </c>
    </row>
    <row r="5633" spans="2:10" x14ac:dyDescent="0.2">
      <c r="B5633" s="7">
        <v>29</v>
      </c>
      <c r="C5633" s="7">
        <v>57</v>
      </c>
      <c r="D5633" s="7">
        <v>-2.4981803111501201E-5</v>
      </c>
      <c r="E5633" s="7">
        <v>1.5701794002257699E-2</v>
      </c>
      <c r="G5633" s="7">
        <v>29</v>
      </c>
      <c r="H5633" s="7">
        <v>57</v>
      </c>
      <c r="I5633" s="7">
        <v>-1.9818211147182299E-4</v>
      </c>
      <c r="J5633" s="7">
        <v>1.32768807471688E-2</v>
      </c>
    </row>
    <row r="5634" spans="2:10" x14ac:dyDescent="0.2">
      <c r="B5634" s="7">
        <v>30</v>
      </c>
      <c r="C5634" s="7">
        <v>57</v>
      </c>
      <c r="D5634" s="7">
        <v>-1.4610778923260299E-2</v>
      </c>
      <c r="E5634" s="7">
        <v>2.95927938310694E-2</v>
      </c>
      <c r="G5634" s="7">
        <v>30</v>
      </c>
      <c r="H5634" s="7">
        <v>57</v>
      </c>
      <c r="I5634" s="7">
        <v>-1.40181727473054E-2</v>
      </c>
      <c r="J5634" s="7">
        <v>8.3671402548943299E-2</v>
      </c>
    </row>
    <row r="5635" spans="2:10" x14ac:dyDescent="0.2">
      <c r="B5635" s="7">
        <v>31</v>
      </c>
      <c r="C5635" s="7">
        <v>57</v>
      </c>
      <c r="D5635" s="7">
        <v>-2.5284157199711998E-3</v>
      </c>
      <c r="E5635" s="7">
        <v>0.149564481472408</v>
      </c>
      <c r="G5635" s="7">
        <v>31</v>
      </c>
      <c r="H5635" s="7">
        <v>57</v>
      </c>
      <c r="I5635" s="7">
        <v>-2.1496533532445699E-3</v>
      </c>
      <c r="J5635" s="7">
        <v>6.5649865649036507E-2</v>
      </c>
    </row>
    <row r="5636" spans="2:10" x14ac:dyDescent="0.2">
      <c r="B5636" s="7">
        <v>32</v>
      </c>
      <c r="C5636" s="7">
        <v>57</v>
      </c>
      <c r="D5636" s="7">
        <v>7.5208933114927498E-3</v>
      </c>
      <c r="E5636" s="7">
        <v>4.5347003720259203E-2</v>
      </c>
      <c r="G5636" s="7">
        <v>32</v>
      </c>
      <c r="H5636" s="7">
        <v>57</v>
      </c>
      <c r="I5636" s="7">
        <v>7.7243553024501903E-3</v>
      </c>
      <c r="J5636" s="7">
        <v>-6.96603293356812E-3</v>
      </c>
    </row>
    <row r="5637" spans="2:10" x14ac:dyDescent="0.2">
      <c r="B5637" s="7">
        <v>33</v>
      </c>
      <c r="C5637" s="7">
        <v>57</v>
      </c>
      <c r="D5637" s="7">
        <v>-4.5400466894053998E-2</v>
      </c>
      <c r="E5637" s="7">
        <v>0.14016366369674499</v>
      </c>
      <c r="G5637" s="7">
        <v>33</v>
      </c>
      <c r="H5637" s="7">
        <v>57</v>
      </c>
      <c r="I5637" s="7">
        <v>-4.2826277031699597E-2</v>
      </c>
      <c r="J5637" s="7">
        <v>-0.14083444780461801</v>
      </c>
    </row>
    <row r="5638" spans="2:10" x14ac:dyDescent="0.2">
      <c r="B5638" s="7">
        <v>34</v>
      </c>
      <c r="C5638" s="7">
        <v>57</v>
      </c>
      <c r="D5638" s="7">
        <v>-4.6220151603807699E-2</v>
      </c>
      <c r="E5638" s="7">
        <v>-2.7151931160005E-2</v>
      </c>
      <c r="G5638" s="7">
        <v>34</v>
      </c>
      <c r="H5638" s="7">
        <v>57</v>
      </c>
      <c r="I5638" s="7">
        <v>-4.61404799207044E-2</v>
      </c>
      <c r="J5638" s="7">
        <v>-8.3724812612116395E-2</v>
      </c>
    </row>
    <row r="5639" spans="2:10" x14ac:dyDescent="0.2">
      <c r="B5639" s="7">
        <v>35</v>
      </c>
      <c r="C5639" s="7">
        <v>57</v>
      </c>
      <c r="D5639" s="7">
        <v>-6.1924043438622803E-2</v>
      </c>
      <c r="E5639" s="7">
        <v>6.3448021472623906E-2</v>
      </c>
      <c r="G5639" s="7">
        <v>35</v>
      </c>
      <c r="H5639" s="7">
        <v>57</v>
      </c>
      <c r="I5639" s="7">
        <v>-6.0003728419083302E-2</v>
      </c>
      <c r="J5639" s="7">
        <v>-0.117872560096197</v>
      </c>
    </row>
    <row r="5640" spans="2:10" x14ac:dyDescent="0.2">
      <c r="B5640" s="7">
        <v>36</v>
      </c>
      <c r="C5640" s="7">
        <v>57</v>
      </c>
      <c r="D5640" s="7">
        <v>-9.3075777995811598E-2</v>
      </c>
      <c r="E5640" s="7">
        <v>-7.3361154330060102E-2</v>
      </c>
      <c r="G5640" s="7">
        <v>36</v>
      </c>
      <c r="H5640" s="7">
        <v>57</v>
      </c>
      <c r="I5640" s="7">
        <v>-9.1823804795112096E-2</v>
      </c>
      <c r="J5640" s="7">
        <v>-1.2977024808829001E-2</v>
      </c>
    </row>
    <row r="5641" spans="2:10" x14ac:dyDescent="0.2">
      <c r="B5641" s="7">
        <v>37</v>
      </c>
      <c r="C5641" s="7">
        <v>57</v>
      </c>
      <c r="D5641" s="7">
        <v>5.5970305268143498E-2</v>
      </c>
      <c r="E5641" s="7">
        <v>-2.12638944095449E-2</v>
      </c>
      <c r="G5641" s="7">
        <v>37</v>
      </c>
      <c r="H5641" s="7">
        <v>57</v>
      </c>
      <c r="I5641" s="7">
        <v>5.5226011513638297E-2</v>
      </c>
      <c r="J5641" s="7">
        <v>-2.3216969378863101E-2</v>
      </c>
    </row>
    <row r="5642" spans="2:10" x14ac:dyDescent="0.2">
      <c r="B5642" s="7">
        <v>38</v>
      </c>
      <c r="C5642" s="7">
        <v>57</v>
      </c>
      <c r="D5642" s="7">
        <v>7.9791661461753094E-2</v>
      </c>
      <c r="E5642" s="7">
        <v>0.105102471321727</v>
      </c>
      <c r="G5642" s="7">
        <v>38</v>
      </c>
      <c r="H5642" s="7">
        <v>57</v>
      </c>
      <c r="I5642" s="7">
        <v>7.9451178981047504E-2</v>
      </c>
      <c r="J5642" s="7">
        <v>-5.1297421958516097E-3</v>
      </c>
    </row>
    <row r="5643" spans="2:10" x14ac:dyDescent="0.2">
      <c r="B5643" s="7">
        <v>39</v>
      </c>
      <c r="C5643" s="7">
        <v>57</v>
      </c>
      <c r="D5643" s="7">
        <v>-1.77117549204109E-3</v>
      </c>
      <c r="E5643" s="7">
        <v>-5.4855955473405202E-2</v>
      </c>
      <c r="G5643" s="7">
        <v>39</v>
      </c>
      <c r="H5643" s="7">
        <v>57</v>
      </c>
      <c r="I5643" s="7">
        <v>-8.6083956858473698E-4</v>
      </c>
      <c r="J5643" s="7">
        <v>5.7382400997715501E-2</v>
      </c>
    </row>
    <row r="5644" spans="2:10" x14ac:dyDescent="0.2">
      <c r="B5644" s="7">
        <v>40</v>
      </c>
      <c r="C5644" s="7">
        <v>57</v>
      </c>
      <c r="D5644" s="7">
        <v>-7.0156224934009997E-2</v>
      </c>
      <c r="E5644" s="7">
        <v>3.8124127320501501E-2</v>
      </c>
      <c r="G5644" s="7">
        <v>40</v>
      </c>
      <c r="H5644" s="7">
        <v>57</v>
      </c>
      <c r="I5644" s="7">
        <v>-6.5814582285932802E-2</v>
      </c>
      <c r="J5644" s="7">
        <v>-2.9467092464432899E-2</v>
      </c>
    </row>
    <row r="5645" spans="2:10" x14ac:dyDescent="0.2">
      <c r="B5645" s="7">
        <v>41</v>
      </c>
      <c r="C5645" s="7">
        <v>57</v>
      </c>
      <c r="D5645" s="7">
        <v>-5.6794038940217298E-2</v>
      </c>
      <c r="E5645" s="7">
        <v>-1.53446818463365E-2</v>
      </c>
      <c r="G5645" s="7">
        <v>41</v>
      </c>
      <c r="H5645" s="7">
        <v>57</v>
      </c>
      <c r="I5645" s="7">
        <v>-5.5071943964464701E-2</v>
      </c>
      <c r="J5645" s="7">
        <v>-2.97162851637758E-2</v>
      </c>
    </row>
    <row r="5646" spans="2:10" x14ac:dyDescent="0.2">
      <c r="B5646" s="7">
        <v>42</v>
      </c>
      <c r="C5646" s="7">
        <v>57</v>
      </c>
      <c r="D5646" s="7">
        <v>-3.0780917104955597E-5</v>
      </c>
      <c r="E5646" s="7">
        <v>4.7114459375025702E-2</v>
      </c>
      <c r="G5646" s="7">
        <v>42</v>
      </c>
      <c r="H5646" s="7">
        <v>57</v>
      </c>
      <c r="I5646" s="7">
        <v>2.6735328132598802E-4</v>
      </c>
      <c r="J5646" s="7">
        <v>-0.15506665435771499</v>
      </c>
    </row>
    <row r="5647" spans="2:10" x14ac:dyDescent="0.2">
      <c r="B5647" s="7">
        <v>43</v>
      </c>
      <c r="C5647" s="7">
        <v>57</v>
      </c>
      <c r="D5647" s="7">
        <v>1.190465603975E-2</v>
      </c>
      <c r="E5647" s="7">
        <v>7.0402938853965799E-2</v>
      </c>
      <c r="G5647" s="7">
        <v>43</v>
      </c>
      <c r="H5647" s="7">
        <v>57</v>
      </c>
      <c r="I5647" s="7">
        <v>1.2615847397411201E-2</v>
      </c>
      <c r="J5647" s="7">
        <v>2.4156381908182901E-2</v>
      </c>
    </row>
    <row r="5648" spans="2:10" x14ac:dyDescent="0.2">
      <c r="B5648" s="7">
        <v>44</v>
      </c>
      <c r="C5648" s="7">
        <v>57</v>
      </c>
      <c r="D5648" s="7">
        <v>-5.6210032118375599E-3</v>
      </c>
      <c r="E5648" s="7">
        <v>-2.94061330919346E-2</v>
      </c>
      <c r="G5648" s="7">
        <v>44</v>
      </c>
      <c r="H5648" s="7">
        <v>57</v>
      </c>
      <c r="I5648" s="7">
        <v>-5.5852490901697697E-3</v>
      </c>
      <c r="J5648" s="7">
        <v>-5.3596496571964601E-2</v>
      </c>
    </row>
    <row r="5649" spans="2:10" x14ac:dyDescent="0.2">
      <c r="B5649" s="7">
        <v>45</v>
      </c>
      <c r="C5649" s="7">
        <v>57</v>
      </c>
      <c r="D5649" s="7">
        <v>-4.4443290313593002E-2</v>
      </c>
      <c r="E5649" s="7">
        <v>2.47274979919343E-3</v>
      </c>
      <c r="G5649" s="7">
        <v>45</v>
      </c>
      <c r="H5649" s="7">
        <v>57</v>
      </c>
      <c r="I5649" s="7">
        <v>-4.2431524512903003E-2</v>
      </c>
      <c r="J5649" s="7">
        <v>-1.8582416101106801E-2</v>
      </c>
    </row>
    <row r="5650" spans="2:10" x14ac:dyDescent="0.2">
      <c r="B5650" s="7">
        <v>46</v>
      </c>
      <c r="C5650" s="7">
        <v>57</v>
      </c>
      <c r="D5650" s="7">
        <v>-1.8536565784023299E-2</v>
      </c>
      <c r="E5650" s="7">
        <v>-3.1739757194637598E-2</v>
      </c>
      <c r="G5650" s="7">
        <v>46</v>
      </c>
      <c r="H5650" s="7">
        <v>57</v>
      </c>
      <c r="I5650" s="7">
        <v>-1.8184792579475601E-2</v>
      </c>
      <c r="J5650" s="7">
        <v>-3.3383667761574601E-2</v>
      </c>
    </row>
    <row r="5651" spans="2:10" x14ac:dyDescent="0.2">
      <c r="B5651" s="7">
        <v>47</v>
      </c>
      <c r="C5651" s="7">
        <v>57</v>
      </c>
      <c r="D5651" s="7">
        <v>1.1777501516903001E-3</v>
      </c>
      <c r="E5651" s="7">
        <v>8.0935370973763895E-2</v>
      </c>
      <c r="G5651" s="7">
        <v>47</v>
      </c>
      <c r="H5651" s="7">
        <v>57</v>
      </c>
      <c r="I5651" s="7">
        <v>1.6315654151597401E-3</v>
      </c>
      <c r="J5651" s="7">
        <v>3.3636509675140799E-2</v>
      </c>
    </row>
    <row r="5652" spans="2:10" x14ac:dyDescent="0.2">
      <c r="B5652" s="7">
        <v>48</v>
      </c>
      <c r="C5652" s="7">
        <v>57</v>
      </c>
      <c r="D5652" s="7">
        <v>-7.4887277937032898E-2</v>
      </c>
      <c r="E5652" s="7">
        <v>-9.1359641796619998E-2</v>
      </c>
      <c r="G5652" s="7">
        <v>48</v>
      </c>
      <c r="H5652" s="7">
        <v>57</v>
      </c>
      <c r="I5652" s="7">
        <v>-7.6606146702733496E-2</v>
      </c>
      <c r="J5652" s="7">
        <v>1.92680495130251E-2</v>
      </c>
    </row>
    <row r="5653" spans="2:10" x14ac:dyDescent="0.2">
      <c r="B5653" s="7">
        <v>49</v>
      </c>
      <c r="C5653" s="7">
        <v>57</v>
      </c>
      <c r="D5653" s="7">
        <v>4.9795803525633203E-2</v>
      </c>
      <c r="E5653" s="7">
        <v>-1.59923396092925E-2</v>
      </c>
      <c r="G5653" s="7">
        <v>49</v>
      </c>
      <c r="H5653" s="7">
        <v>57</v>
      </c>
      <c r="I5653" s="7">
        <v>4.9409416315697299E-2</v>
      </c>
      <c r="J5653" s="7">
        <v>-2.3082341906610199E-2</v>
      </c>
    </row>
    <row r="5654" spans="2:10" x14ac:dyDescent="0.2">
      <c r="B5654" s="7">
        <v>50</v>
      </c>
      <c r="C5654" s="7">
        <v>57</v>
      </c>
      <c r="D5654" s="7">
        <v>2.7813199236056199E-2</v>
      </c>
      <c r="E5654" s="7">
        <v>7.4712318653338298E-3</v>
      </c>
      <c r="G5654" s="7">
        <v>50</v>
      </c>
      <c r="H5654" s="7">
        <v>57</v>
      </c>
      <c r="I5654" s="7">
        <v>2.75060638588389E-2</v>
      </c>
      <c r="J5654" s="7">
        <v>-4.4849088642288301E-2</v>
      </c>
    </row>
    <row r="5655" spans="2:10" x14ac:dyDescent="0.2">
      <c r="B5655" s="7">
        <v>51</v>
      </c>
      <c r="C5655" s="7">
        <v>57</v>
      </c>
      <c r="D5655" s="7">
        <v>-0.159138903802096</v>
      </c>
      <c r="E5655" s="7">
        <v>-0.20123792127248299</v>
      </c>
      <c r="G5655" s="7">
        <v>51</v>
      </c>
      <c r="H5655" s="7">
        <v>57</v>
      </c>
      <c r="I5655" s="7">
        <v>-0.154959407689989</v>
      </c>
      <c r="J5655" s="7">
        <v>-3.94038858501045E-2</v>
      </c>
    </row>
    <row r="5656" spans="2:10" x14ac:dyDescent="0.2">
      <c r="B5656" s="7">
        <v>52</v>
      </c>
      <c r="C5656" s="7">
        <v>57</v>
      </c>
      <c r="D5656" s="7">
        <v>1.02291934138483E-2</v>
      </c>
      <c r="E5656" s="7">
        <v>6.9568361733391999E-3</v>
      </c>
      <c r="G5656" s="7">
        <v>52</v>
      </c>
      <c r="H5656" s="7">
        <v>57</v>
      </c>
      <c r="I5656" s="7">
        <v>1.00448568586611E-2</v>
      </c>
      <c r="J5656" s="7">
        <v>-9.7727532095851694E-2</v>
      </c>
    </row>
    <row r="5657" spans="2:10" x14ac:dyDescent="0.2">
      <c r="B5657" s="7">
        <v>53</v>
      </c>
      <c r="C5657" s="7">
        <v>57</v>
      </c>
      <c r="D5657" s="7">
        <v>1.8696659634171602E-2</v>
      </c>
      <c r="E5657" s="7">
        <v>-4.5654527889336501E-2</v>
      </c>
      <c r="G5657" s="7">
        <v>53</v>
      </c>
      <c r="H5657" s="7">
        <v>57</v>
      </c>
      <c r="I5657" s="7">
        <v>1.8598530032758898E-2</v>
      </c>
      <c r="J5657" s="7">
        <v>-6.69846153231521E-2</v>
      </c>
    </row>
    <row r="5658" spans="2:10" x14ac:dyDescent="0.2">
      <c r="B5658" s="7">
        <v>54</v>
      </c>
      <c r="C5658" s="7">
        <v>57</v>
      </c>
      <c r="D5658" s="7">
        <v>7.7719337460857602E-2</v>
      </c>
      <c r="E5658" s="7">
        <v>-2.6385002951077002E-3</v>
      </c>
      <c r="G5658" s="7">
        <v>54</v>
      </c>
      <c r="H5658" s="7">
        <v>57</v>
      </c>
      <c r="I5658" s="7">
        <v>7.6215197478383304E-2</v>
      </c>
      <c r="J5658" s="7">
        <v>-5.6176583254965003E-2</v>
      </c>
    </row>
    <row r="5659" spans="2:10" x14ac:dyDescent="0.2">
      <c r="B5659" s="7">
        <v>55</v>
      </c>
      <c r="C5659" s="7">
        <v>57</v>
      </c>
      <c r="D5659" s="7">
        <v>6.15693980586496E-3</v>
      </c>
      <c r="E5659" s="7">
        <v>-0.10380993595136</v>
      </c>
      <c r="G5659" s="7">
        <v>55</v>
      </c>
      <c r="H5659" s="7">
        <v>57</v>
      </c>
      <c r="I5659" s="7">
        <v>6.4663887049825099E-3</v>
      </c>
      <c r="J5659" s="7">
        <v>-3.9234220500541803E-2</v>
      </c>
    </row>
    <row r="5660" spans="2:10" x14ac:dyDescent="0.2">
      <c r="B5660" s="7">
        <v>56</v>
      </c>
      <c r="C5660" s="7">
        <v>57</v>
      </c>
      <c r="D5660" s="7">
        <v>-6.0243162698871103E-2</v>
      </c>
      <c r="E5660" s="7">
        <v>-2.0713492611482E-2</v>
      </c>
      <c r="G5660" s="7">
        <v>56</v>
      </c>
      <c r="H5660" s="7">
        <v>57</v>
      </c>
      <c r="I5660" s="7">
        <v>-5.9943368705745598E-2</v>
      </c>
      <c r="J5660" s="7">
        <v>-7.1402363753606798E-2</v>
      </c>
    </row>
    <row r="5661" spans="2:10" x14ac:dyDescent="0.2">
      <c r="B5661" s="7">
        <v>57</v>
      </c>
      <c r="C5661" s="7">
        <v>57</v>
      </c>
      <c r="D5661" s="7">
        <v>-1.01255175920638E-2</v>
      </c>
      <c r="E5661" s="7">
        <v>-4.7785710129296902E-2</v>
      </c>
      <c r="G5661" s="7">
        <v>57</v>
      </c>
      <c r="H5661" s="7">
        <v>57</v>
      </c>
      <c r="I5661" s="7">
        <v>-9.8763668589780806E-3</v>
      </c>
      <c r="J5661" s="7">
        <v>-5.1696063685815502E-2</v>
      </c>
    </row>
    <row r="5662" spans="2:10" x14ac:dyDescent="0.2">
      <c r="B5662" s="7">
        <v>58</v>
      </c>
      <c r="C5662" s="7">
        <v>57</v>
      </c>
      <c r="D5662" s="7">
        <v>-7.8917199375886996E-2</v>
      </c>
      <c r="E5662" s="7">
        <v>-6.1770669205557703E-2</v>
      </c>
      <c r="G5662" s="7">
        <v>58</v>
      </c>
      <c r="H5662" s="7">
        <v>57</v>
      </c>
      <c r="I5662" s="7">
        <v>-7.7310860815799701E-2</v>
      </c>
      <c r="J5662" s="7">
        <v>-2.8493370767957799E-2</v>
      </c>
    </row>
    <row r="5663" spans="2:10" x14ac:dyDescent="0.2">
      <c r="B5663" s="7">
        <v>59</v>
      </c>
      <c r="C5663" s="7">
        <v>57</v>
      </c>
      <c r="D5663" s="7">
        <v>-0.10046864979830999</v>
      </c>
      <c r="E5663" s="7">
        <v>-0.11105846742375799</v>
      </c>
      <c r="G5663" s="7">
        <v>59</v>
      </c>
      <c r="H5663" s="7">
        <v>57</v>
      </c>
      <c r="I5663" s="7">
        <v>-9.8410636896592699E-2</v>
      </c>
      <c r="J5663" s="7">
        <v>-2.42520870055998E-2</v>
      </c>
    </row>
    <row r="5664" spans="2:10" x14ac:dyDescent="0.2">
      <c r="B5664" s="7">
        <v>60</v>
      </c>
      <c r="C5664" s="7">
        <v>57</v>
      </c>
      <c r="D5664" s="7">
        <v>-4.3292880420466397E-2</v>
      </c>
      <c r="E5664" s="7">
        <v>-0.120619565288504</v>
      </c>
      <c r="G5664" s="7">
        <v>60</v>
      </c>
      <c r="H5664" s="7">
        <v>57</v>
      </c>
      <c r="I5664" s="7">
        <v>-4.0873352309711598E-2</v>
      </c>
      <c r="J5664" s="7">
        <v>-2.71459112170707E-2</v>
      </c>
    </row>
    <row r="5665" spans="2:10" x14ac:dyDescent="0.2">
      <c r="B5665" s="7">
        <v>61</v>
      </c>
      <c r="C5665" s="7">
        <v>57</v>
      </c>
      <c r="D5665" s="7">
        <v>-0.13194572713025801</v>
      </c>
      <c r="E5665" s="7">
        <v>-0.145630415797424</v>
      </c>
      <c r="G5665" s="7">
        <v>61</v>
      </c>
      <c r="H5665" s="7">
        <v>57</v>
      </c>
      <c r="I5665" s="7">
        <v>-0.12881384245442101</v>
      </c>
      <c r="J5665" s="7">
        <v>-8.1263081531051995E-2</v>
      </c>
    </row>
    <row r="5666" spans="2:10" x14ac:dyDescent="0.2">
      <c r="B5666" s="7">
        <v>62</v>
      </c>
      <c r="C5666" s="7">
        <v>57</v>
      </c>
      <c r="D5666" s="7">
        <v>3.69280175792603E-2</v>
      </c>
      <c r="E5666" s="7">
        <v>-7.7187800404034099E-2</v>
      </c>
      <c r="G5666" s="7">
        <v>62</v>
      </c>
      <c r="H5666" s="7">
        <v>57</v>
      </c>
      <c r="I5666" s="7">
        <v>3.6646693532263797E-2</v>
      </c>
      <c r="J5666" s="7">
        <v>4.60370201786224E-2</v>
      </c>
    </row>
    <row r="5667" spans="2:10" x14ac:dyDescent="0.2">
      <c r="B5667" s="7">
        <v>63</v>
      </c>
      <c r="C5667" s="7">
        <v>57</v>
      </c>
      <c r="D5667" s="7">
        <v>-0.140459870139551</v>
      </c>
      <c r="E5667" s="7">
        <v>-0.14835309779675199</v>
      </c>
      <c r="G5667" s="7">
        <v>63</v>
      </c>
      <c r="H5667" s="7">
        <v>57</v>
      </c>
      <c r="I5667" s="7">
        <v>-0.13794311358036801</v>
      </c>
      <c r="J5667" s="7">
        <v>-0.17693378596811199</v>
      </c>
    </row>
    <row r="5668" spans="2:10" x14ac:dyDescent="0.2">
      <c r="B5668" s="7">
        <v>64</v>
      </c>
      <c r="C5668" s="7">
        <v>57</v>
      </c>
      <c r="D5668" s="7">
        <v>-4.9174212367495897E-2</v>
      </c>
      <c r="E5668" s="7">
        <v>-0.10306208686823801</v>
      </c>
      <c r="G5668" s="7">
        <v>64</v>
      </c>
      <c r="H5668" s="7">
        <v>57</v>
      </c>
      <c r="I5668" s="7">
        <v>-4.7862953460546399E-2</v>
      </c>
      <c r="J5668" s="7">
        <v>-4.7554170934446E-2</v>
      </c>
    </row>
    <row r="5669" spans="2:10" x14ac:dyDescent="0.2">
      <c r="B5669" s="7">
        <v>65</v>
      </c>
      <c r="C5669" s="7">
        <v>57</v>
      </c>
      <c r="D5669" s="7">
        <v>-1.01414275028597E-2</v>
      </c>
      <c r="E5669" s="7">
        <v>3.02874823438097E-2</v>
      </c>
      <c r="G5669" s="7">
        <v>65</v>
      </c>
      <c r="H5669" s="7">
        <v>57</v>
      </c>
      <c r="I5669" s="7">
        <v>-9.5754237112393205E-3</v>
      </c>
      <c r="J5669" s="7">
        <v>-3.3316840916628003E-2</v>
      </c>
    </row>
    <row r="5670" spans="2:10" x14ac:dyDescent="0.2">
      <c r="B5670" s="7">
        <v>66</v>
      </c>
      <c r="C5670" s="7">
        <v>57</v>
      </c>
      <c r="D5670" s="7">
        <v>0.107939986826604</v>
      </c>
      <c r="E5670" s="7">
        <v>4.4594999328364103E-2</v>
      </c>
      <c r="G5670" s="7">
        <v>66</v>
      </c>
      <c r="H5670" s="7">
        <v>57</v>
      </c>
      <c r="I5670" s="7">
        <v>0.107091602574219</v>
      </c>
      <c r="J5670" s="7">
        <v>0.10295925935641299</v>
      </c>
    </row>
    <row r="5671" spans="2:10" x14ac:dyDescent="0.2">
      <c r="B5671" s="7">
        <v>67</v>
      </c>
      <c r="C5671" s="7">
        <v>57</v>
      </c>
      <c r="D5671" s="7">
        <v>-1.7650733506474801E-2</v>
      </c>
      <c r="E5671" s="7">
        <v>1.5550596956933799E-2</v>
      </c>
      <c r="G5671" s="7">
        <v>67</v>
      </c>
      <c r="H5671" s="7">
        <v>57</v>
      </c>
      <c r="I5671" s="7">
        <v>-1.6897695194261399E-2</v>
      </c>
      <c r="J5671" s="7">
        <v>-6.6626504245599297E-3</v>
      </c>
    </row>
    <row r="5672" spans="2:10" x14ac:dyDescent="0.2">
      <c r="B5672" s="7">
        <v>68</v>
      </c>
      <c r="C5672" s="7">
        <v>57</v>
      </c>
      <c r="D5672" s="7">
        <v>-2.1321886768189899E-2</v>
      </c>
      <c r="E5672" s="7">
        <v>6.6587953352007304E-2</v>
      </c>
      <c r="G5672" s="7">
        <v>68</v>
      </c>
      <c r="H5672" s="7">
        <v>57</v>
      </c>
      <c r="I5672" s="7">
        <v>-2.1076369366436001E-2</v>
      </c>
      <c r="J5672" s="7">
        <v>-4.78717529454942E-2</v>
      </c>
    </row>
    <row r="5673" spans="2:10" x14ac:dyDescent="0.2">
      <c r="B5673" s="7">
        <v>69</v>
      </c>
      <c r="C5673" s="7">
        <v>57</v>
      </c>
      <c r="D5673" s="7">
        <v>-0.106940451506412</v>
      </c>
      <c r="E5673" s="7">
        <v>-0.12264953309151699</v>
      </c>
      <c r="G5673" s="7">
        <v>69</v>
      </c>
      <c r="H5673" s="7">
        <v>57</v>
      </c>
      <c r="I5673" s="7">
        <v>-0.10305960124471</v>
      </c>
      <c r="J5673" s="7">
        <v>-0.130560655909012</v>
      </c>
    </row>
    <row r="5674" spans="2:10" x14ac:dyDescent="0.2">
      <c r="B5674" s="7">
        <v>70</v>
      </c>
      <c r="C5674" s="7">
        <v>57</v>
      </c>
      <c r="D5674" s="7">
        <v>-9.6795130097607499E-2</v>
      </c>
      <c r="E5674" s="7">
        <v>-0.370470321759169</v>
      </c>
      <c r="G5674" s="7">
        <v>70</v>
      </c>
      <c r="H5674" s="7">
        <v>57</v>
      </c>
      <c r="I5674" s="7">
        <v>-9.7635841977175494E-2</v>
      </c>
      <c r="J5674" s="7">
        <v>-0.25195545676570003</v>
      </c>
    </row>
    <row r="5675" spans="2:10" x14ac:dyDescent="0.2">
      <c r="B5675" s="7">
        <v>71</v>
      </c>
      <c r="C5675" s="7">
        <v>57</v>
      </c>
      <c r="D5675" s="7">
        <v>1.3255932558620599E-2</v>
      </c>
      <c r="E5675" s="7">
        <v>-6.8513532771657296E-2</v>
      </c>
      <c r="G5675" s="7">
        <v>71</v>
      </c>
      <c r="H5675" s="7">
        <v>57</v>
      </c>
      <c r="I5675" s="7">
        <v>1.3429480585347001E-2</v>
      </c>
      <c r="J5675" s="7">
        <v>5.83139102032861E-2</v>
      </c>
    </row>
    <row r="5676" spans="2:10" x14ac:dyDescent="0.2">
      <c r="B5676" s="7">
        <v>72</v>
      </c>
      <c r="C5676" s="7">
        <v>57</v>
      </c>
      <c r="D5676" s="7">
        <v>8.6750921677484896E-2</v>
      </c>
      <c r="E5676" s="7">
        <v>-2.9596040351337099E-2</v>
      </c>
      <c r="G5676" s="7">
        <v>72</v>
      </c>
      <c r="H5676" s="7">
        <v>57</v>
      </c>
      <c r="I5676" s="7">
        <v>8.6501463457925504E-2</v>
      </c>
      <c r="J5676" s="7">
        <v>7.3303508690348601E-2</v>
      </c>
    </row>
    <row r="5677" spans="2:10" x14ac:dyDescent="0.2">
      <c r="B5677" s="7">
        <v>73</v>
      </c>
      <c r="C5677" s="7">
        <v>57</v>
      </c>
      <c r="D5677" s="7">
        <v>-8.3567211184453399E-2</v>
      </c>
      <c r="E5677" s="7">
        <v>-3.1451100246272297E-2</v>
      </c>
      <c r="G5677" s="7">
        <v>73</v>
      </c>
      <c r="H5677" s="7">
        <v>57</v>
      </c>
      <c r="I5677" s="7">
        <v>-8.1251162694668394E-2</v>
      </c>
      <c r="J5677" s="7">
        <v>-6.8119406562828097E-2</v>
      </c>
    </row>
    <row r="5678" spans="2:10" x14ac:dyDescent="0.2">
      <c r="B5678" s="7">
        <v>74</v>
      </c>
      <c r="C5678" s="7">
        <v>57</v>
      </c>
      <c r="D5678" s="7">
        <v>3.7620353941543198E-3</v>
      </c>
      <c r="E5678" s="7">
        <v>-5.8310508901712403E-2</v>
      </c>
      <c r="G5678" s="7">
        <v>74</v>
      </c>
      <c r="H5678" s="7">
        <v>57</v>
      </c>
      <c r="I5678" s="7">
        <v>2.87816859060985E-3</v>
      </c>
      <c r="J5678" s="7">
        <v>-6.1558436651475597E-2</v>
      </c>
    </row>
    <row r="5679" spans="2:10" x14ac:dyDescent="0.2">
      <c r="B5679" s="7">
        <v>75</v>
      </c>
      <c r="C5679" s="7">
        <v>57</v>
      </c>
      <c r="D5679" s="7">
        <v>-0.194584939879487</v>
      </c>
      <c r="E5679" s="7">
        <v>-0.11311633691018</v>
      </c>
      <c r="G5679" s="7">
        <v>75</v>
      </c>
      <c r="H5679" s="7">
        <v>57</v>
      </c>
      <c r="I5679" s="7">
        <v>-0.193958006161289</v>
      </c>
      <c r="J5679" s="7">
        <v>-7.1269005330448096E-2</v>
      </c>
    </row>
    <row r="5680" spans="2:10" x14ac:dyDescent="0.2">
      <c r="B5680" s="7">
        <v>76</v>
      </c>
      <c r="C5680" s="7">
        <v>57</v>
      </c>
      <c r="D5680" s="7">
        <v>-0.14211651050204499</v>
      </c>
      <c r="E5680" s="7">
        <v>-9.9762216974082399E-2</v>
      </c>
      <c r="G5680" s="7">
        <v>76</v>
      </c>
      <c r="H5680" s="7">
        <v>57</v>
      </c>
      <c r="I5680" s="7">
        <v>-0.13871571508370201</v>
      </c>
      <c r="J5680" s="7">
        <v>-2.43811142371477E-2</v>
      </c>
    </row>
    <row r="5681" spans="2:10" x14ac:dyDescent="0.2">
      <c r="B5681" s="7">
        <v>77</v>
      </c>
      <c r="C5681" s="7">
        <v>57</v>
      </c>
      <c r="D5681" s="7">
        <v>-9.2417065610515395E-2</v>
      </c>
      <c r="E5681" s="7">
        <v>-7.1572327855477597E-2</v>
      </c>
      <c r="G5681" s="7">
        <v>77</v>
      </c>
      <c r="H5681" s="7">
        <v>57</v>
      </c>
      <c r="I5681" s="7">
        <v>-8.86698434083346E-2</v>
      </c>
      <c r="J5681" s="7">
        <v>-0.18381573419780201</v>
      </c>
    </row>
    <row r="5682" spans="2:10" x14ac:dyDescent="0.2">
      <c r="B5682" s="7">
        <v>78</v>
      </c>
      <c r="C5682" s="7">
        <v>57</v>
      </c>
      <c r="D5682" s="7">
        <v>0.14415271730086099</v>
      </c>
      <c r="E5682" s="7">
        <v>0.13280524793967899</v>
      </c>
      <c r="G5682" s="7">
        <v>78</v>
      </c>
      <c r="H5682" s="7">
        <v>57</v>
      </c>
      <c r="I5682" s="7">
        <v>0.14281688716214799</v>
      </c>
      <c r="J5682" s="7">
        <v>0.11755401847368099</v>
      </c>
    </row>
    <row r="5683" spans="2:10" x14ac:dyDescent="0.2">
      <c r="B5683" s="7">
        <v>79</v>
      </c>
      <c r="C5683" s="7">
        <v>57</v>
      </c>
      <c r="D5683" s="7">
        <v>-2.5601862369528699E-2</v>
      </c>
      <c r="E5683" s="7">
        <v>1.9210220141662401E-2</v>
      </c>
      <c r="G5683" s="7">
        <v>79</v>
      </c>
      <c r="H5683" s="7">
        <v>57</v>
      </c>
      <c r="I5683" s="7">
        <v>-2.3854282580517201E-2</v>
      </c>
      <c r="J5683" s="7">
        <v>7.22361405444438E-2</v>
      </c>
    </row>
    <row r="5684" spans="2:10" x14ac:dyDescent="0.2">
      <c r="B5684" s="7">
        <v>80</v>
      </c>
      <c r="C5684" s="7">
        <v>57</v>
      </c>
      <c r="D5684" s="7">
        <v>4.1009407027262398E-2</v>
      </c>
      <c r="E5684" s="7">
        <v>1.46044752451591E-2</v>
      </c>
      <c r="G5684" s="7">
        <v>80</v>
      </c>
      <c r="H5684" s="7">
        <v>57</v>
      </c>
      <c r="I5684" s="7">
        <v>4.0708015940316998E-2</v>
      </c>
      <c r="J5684" s="7">
        <v>2.7295083156521301E-2</v>
      </c>
    </row>
    <row r="5685" spans="2:10" x14ac:dyDescent="0.2">
      <c r="B5685" s="7">
        <v>81</v>
      </c>
      <c r="C5685" s="7">
        <v>57</v>
      </c>
      <c r="D5685" s="7">
        <v>9.3387441194774795E-2</v>
      </c>
      <c r="E5685" s="7">
        <v>7.7357192336846098E-2</v>
      </c>
      <c r="G5685" s="7">
        <v>81</v>
      </c>
      <c r="H5685" s="7">
        <v>57</v>
      </c>
      <c r="I5685" s="7">
        <v>9.2114871914792396E-2</v>
      </c>
      <c r="J5685" s="7">
        <v>5.3583838306897398E-2</v>
      </c>
    </row>
    <row r="5686" spans="2:10" x14ac:dyDescent="0.2">
      <c r="B5686" s="7">
        <v>82</v>
      </c>
      <c r="C5686" s="7">
        <v>57</v>
      </c>
      <c r="D5686" s="7">
        <v>6.92513161147668E-2</v>
      </c>
      <c r="E5686" s="7">
        <v>-3.7233836098930197E-2</v>
      </c>
      <c r="G5686" s="7">
        <v>82</v>
      </c>
      <c r="H5686" s="7">
        <v>57</v>
      </c>
      <c r="I5686" s="7">
        <v>6.8936567821176603E-2</v>
      </c>
      <c r="J5686" s="7">
        <v>-5.0632112004675997E-3</v>
      </c>
    </row>
    <row r="5687" spans="2:10" x14ac:dyDescent="0.2">
      <c r="B5687" s="7">
        <v>83</v>
      </c>
      <c r="C5687" s="7">
        <v>57</v>
      </c>
      <c r="D5687" s="7">
        <v>-1.31544443582454E-2</v>
      </c>
      <c r="E5687" s="7">
        <v>2.2114473417072799E-2</v>
      </c>
      <c r="G5687" s="7">
        <v>83</v>
      </c>
      <c r="H5687" s="7">
        <v>57</v>
      </c>
      <c r="I5687" s="7">
        <v>-1.35674895181994E-2</v>
      </c>
      <c r="J5687" s="7">
        <v>1.9097743944536599E-2</v>
      </c>
    </row>
    <row r="5688" spans="2:10" x14ac:dyDescent="0.2">
      <c r="B5688" s="7">
        <v>84</v>
      </c>
      <c r="C5688" s="7">
        <v>57</v>
      </c>
      <c r="D5688" s="7">
        <v>-4.2416836153751802E-2</v>
      </c>
      <c r="E5688" s="7">
        <v>4.2297986755620798E-2</v>
      </c>
      <c r="G5688" s="7">
        <v>84</v>
      </c>
      <c r="H5688" s="7">
        <v>57</v>
      </c>
      <c r="I5688" s="7">
        <v>-4.1707207894381398E-2</v>
      </c>
      <c r="J5688" s="7">
        <v>4.9657906023372597E-2</v>
      </c>
    </row>
    <row r="5689" spans="2:10" x14ac:dyDescent="0.2">
      <c r="B5689" s="7">
        <v>85</v>
      </c>
      <c r="C5689" s="7">
        <v>57</v>
      </c>
      <c r="D5689" s="7">
        <v>-3.7906985835123299E-3</v>
      </c>
      <c r="E5689" s="7">
        <v>7.3646750481541901E-3</v>
      </c>
      <c r="G5689" s="7">
        <v>85</v>
      </c>
      <c r="H5689" s="7">
        <v>57</v>
      </c>
      <c r="I5689" s="7">
        <v>-2.9658754016379501E-3</v>
      </c>
      <c r="J5689" s="7">
        <v>-1.24487324480418E-2</v>
      </c>
    </row>
    <row r="5690" spans="2:10" x14ac:dyDescent="0.2">
      <c r="B5690" s="7">
        <v>86</v>
      </c>
      <c r="C5690" s="7">
        <v>57</v>
      </c>
      <c r="D5690" s="7">
        <v>-2.7536457655529901E-2</v>
      </c>
      <c r="E5690" s="7">
        <v>-3.5287445559770698E-3</v>
      </c>
      <c r="G5690" s="7">
        <v>86</v>
      </c>
      <c r="H5690" s="7">
        <v>57</v>
      </c>
      <c r="I5690" s="7">
        <v>-2.7111343797411501E-2</v>
      </c>
      <c r="J5690" s="7">
        <v>8.8184386615988195E-2</v>
      </c>
    </row>
    <row r="5691" spans="2:10" x14ac:dyDescent="0.2">
      <c r="B5691" s="7">
        <v>87</v>
      </c>
      <c r="C5691" s="7">
        <v>57</v>
      </c>
      <c r="D5691" s="7">
        <v>-7.1549630681923701E-2</v>
      </c>
      <c r="E5691" s="7">
        <v>-1.3691240368294701E-2</v>
      </c>
      <c r="G5691" s="7">
        <v>87</v>
      </c>
      <c r="H5691" s="7">
        <v>57</v>
      </c>
      <c r="I5691" s="7">
        <v>-7.0138350343531997E-2</v>
      </c>
      <c r="J5691" s="7">
        <v>-0.12039033770908</v>
      </c>
    </row>
    <row r="5692" spans="2:10" x14ac:dyDescent="0.2">
      <c r="B5692" s="7">
        <v>88</v>
      </c>
      <c r="C5692" s="7">
        <v>57</v>
      </c>
      <c r="D5692" s="7">
        <v>-7.5848747387858902E-3</v>
      </c>
      <c r="E5692" s="7">
        <v>-0.103269386398716</v>
      </c>
      <c r="G5692" s="7">
        <v>88</v>
      </c>
      <c r="H5692" s="7">
        <v>57</v>
      </c>
      <c r="I5692" s="7">
        <v>-6.2911491454231703E-3</v>
      </c>
      <c r="J5692" s="7">
        <v>-6.0425997916787801E-2</v>
      </c>
    </row>
    <row r="5693" spans="2:10" x14ac:dyDescent="0.2">
      <c r="B5693" s="7">
        <v>89</v>
      </c>
      <c r="C5693" s="7">
        <v>57</v>
      </c>
      <c r="D5693" s="7">
        <v>-0.20298293354890701</v>
      </c>
      <c r="E5693" s="7">
        <v>3.9827075849450097E-2</v>
      </c>
      <c r="G5693" s="7">
        <v>89</v>
      </c>
      <c r="H5693" s="7">
        <v>57</v>
      </c>
      <c r="I5693" s="7">
        <v>-0.19637534149320199</v>
      </c>
      <c r="J5693" s="7">
        <v>-0.134633347672829</v>
      </c>
    </row>
    <row r="5694" spans="2:10" x14ac:dyDescent="0.2">
      <c r="B5694" s="7">
        <v>90</v>
      </c>
      <c r="C5694" s="7">
        <v>57</v>
      </c>
      <c r="D5694" s="7">
        <v>5.0991299539546696E-3</v>
      </c>
      <c r="E5694" s="7">
        <v>-0.13266823485402399</v>
      </c>
      <c r="G5694" s="7">
        <v>90</v>
      </c>
      <c r="H5694" s="7">
        <v>57</v>
      </c>
      <c r="I5694" s="7">
        <v>4.7783318689198504E-3</v>
      </c>
      <c r="J5694" s="7">
        <v>5.8241711502136098E-2</v>
      </c>
    </row>
    <row r="5695" spans="2:10" x14ac:dyDescent="0.2">
      <c r="B5695" s="7">
        <v>91</v>
      </c>
      <c r="C5695" s="7">
        <v>57</v>
      </c>
      <c r="D5695" s="7">
        <v>-6.0339765753940199E-2</v>
      </c>
      <c r="E5695" s="7">
        <v>-1.16851064178523E-2</v>
      </c>
      <c r="G5695" s="7">
        <v>91</v>
      </c>
      <c r="H5695" s="7">
        <v>57</v>
      </c>
      <c r="I5695" s="7">
        <v>-5.9244304585296198E-2</v>
      </c>
      <c r="J5695" s="7">
        <v>-0.13482108742172999</v>
      </c>
    </row>
    <row r="5696" spans="2:10" x14ac:dyDescent="0.2">
      <c r="B5696" s="7">
        <v>92</v>
      </c>
      <c r="C5696" s="7">
        <v>57</v>
      </c>
      <c r="D5696" s="7">
        <v>-2.8321528323494299E-2</v>
      </c>
      <c r="E5696" s="7">
        <v>1.9037738354644101E-2</v>
      </c>
      <c r="G5696" s="7">
        <v>92</v>
      </c>
      <c r="H5696" s="7">
        <v>57</v>
      </c>
      <c r="I5696" s="7">
        <v>-2.6601576185693299E-2</v>
      </c>
      <c r="J5696" s="7">
        <v>-9.12057320180404E-2</v>
      </c>
    </row>
    <row r="5697" spans="2:10" x14ac:dyDescent="0.2">
      <c r="B5697" s="7">
        <v>93</v>
      </c>
      <c r="C5697" s="7">
        <v>57</v>
      </c>
      <c r="D5697" s="7">
        <v>3.4266387706267699E-2</v>
      </c>
      <c r="E5697" s="7">
        <v>3.6018023095540898E-2</v>
      </c>
      <c r="G5697" s="7">
        <v>93</v>
      </c>
      <c r="H5697" s="7">
        <v>57</v>
      </c>
      <c r="I5697" s="7">
        <v>3.4135678671794303E-2</v>
      </c>
      <c r="J5697" s="7">
        <v>-1.34742665451641E-2</v>
      </c>
    </row>
    <row r="5698" spans="2:10" x14ac:dyDescent="0.2">
      <c r="B5698" s="7">
        <v>94</v>
      </c>
      <c r="C5698" s="7">
        <v>57</v>
      </c>
      <c r="D5698" s="7">
        <v>-2.1328151316197402E-2</v>
      </c>
      <c r="E5698" s="7">
        <v>-4.1877949011045197E-2</v>
      </c>
      <c r="G5698" s="7">
        <v>94</v>
      </c>
      <c r="H5698" s="7">
        <v>57</v>
      </c>
      <c r="I5698" s="7">
        <v>-2.06591664333526E-2</v>
      </c>
      <c r="J5698" s="7">
        <v>-4.5170082302410798E-2</v>
      </c>
    </row>
    <row r="5699" spans="2:10" x14ac:dyDescent="0.2">
      <c r="B5699" s="7">
        <v>95</v>
      </c>
      <c r="C5699" s="7">
        <v>57</v>
      </c>
      <c r="D5699" s="7">
        <v>-0.25290457392682503</v>
      </c>
      <c r="E5699" s="7">
        <v>-1.1585873889902801E-2</v>
      </c>
      <c r="G5699" s="7">
        <v>95</v>
      </c>
      <c r="H5699" s="7">
        <v>57</v>
      </c>
      <c r="I5699" s="7">
        <v>-0.24618556832751101</v>
      </c>
      <c r="J5699" s="7">
        <v>-1.29186704047637E-2</v>
      </c>
    </row>
    <row r="5700" spans="2:10" x14ac:dyDescent="0.2">
      <c r="B5700" s="7">
        <v>96</v>
      </c>
      <c r="C5700" s="7">
        <v>57</v>
      </c>
      <c r="D5700" s="7">
        <v>-1.96141977845521E-2</v>
      </c>
      <c r="E5700" s="7">
        <v>-3.8607261883548502E-2</v>
      </c>
      <c r="G5700" s="7">
        <v>96</v>
      </c>
      <c r="H5700" s="7">
        <v>57</v>
      </c>
      <c r="I5700" s="7">
        <v>-1.8923211388472101E-2</v>
      </c>
      <c r="J5700" s="7">
        <v>-4.1291280667817197E-2</v>
      </c>
    </row>
    <row r="5701" spans="2:10" x14ac:dyDescent="0.2">
      <c r="B5701" s="7">
        <v>97</v>
      </c>
      <c r="C5701" s="7">
        <v>57</v>
      </c>
      <c r="D5701" s="7">
        <v>5.5431282257846E-2</v>
      </c>
      <c r="E5701" s="7">
        <v>-6.6252989511027302E-2</v>
      </c>
      <c r="G5701" s="7">
        <v>97</v>
      </c>
      <c r="H5701" s="7">
        <v>57</v>
      </c>
      <c r="I5701" s="7">
        <v>5.4634595816367003E-2</v>
      </c>
      <c r="J5701" s="7">
        <v>-2.0778448160699601E-2</v>
      </c>
    </row>
    <row r="5702" spans="2:10" x14ac:dyDescent="0.2">
      <c r="B5702" s="7">
        <v>98</v>
      </c>
      <c r="C5702" s="7">
        <v>57</v>
      </c>
      <c r="D5702" s="7">
        <v>-7.3592366857118605E-2</v>
      </c>
      <c r="E5702" s="7">
        <v>-1.6949833214542999E-2</v>
      </c>
      <c r="G5702" s="7">
        <v>98</v>
      </c>
      <c r="H5702" s="7">
        <v>57</v>
      </c>
      <c r="I5702" s="7">
        <v>-7.2288475602894295E-2</v>
      </c>
      <c r="J5702" s="7">
        <v>8.05936020349272E-2</v>
      </c>
    </row>
    <row r="5703" spans="2:10" x14ac:dyDescent="0.2">
      <c r="B5703" s="7">
        <v>99</v>
      </c>
      <c r="C5703" s="7">
        <v>57</v>
      </c>
      <c r="D5703" s="7">
        <v>-0.106626731579423</v>
      </c>
      <c r="E5703" s="7">
        <v>-7.2677593769846296E-2</v>
      </c>
      <c r="G5703" s="7">
        <v>99</v>
      </c>
      <c r="H5703" s="7">
        <v>57</v>
      </c>
      <c r="I5703" s="7">
        <v>-0.10727101993976799</v>
      </c>
      <c r="J5703" s="7">
        <v>-4.9155077590711499E-2</v>
      </c>
    </row>
    <row r="5704" spans="2:10" x14ac:dyDescent="0.2">
      <c r="B5704" s="7">
        <v>100</v>
      </c>
      <c r="C5704" s="7">
        <v>57</v>
      </c>
      <c r="D5704" s="7">
        <v>-0.141988090943901</v>
      </c>
      <c r="E5704" s="7">
        <v>-4.8421384929420198E-2</v>
      </c>
      <c r="G5704" s="7">
        <v>100</v>
      </c>
      <c r="H5704" s="7">
        <v>57</v>
      </c>
      <c r="I5704" s="7">
        <v>-0.13920258631813001</v>
      </c>
      <c r="J5704" s="7">
        <v>6.1191807564563702E-2</v>
      </c>
    </row>
    <row r="5705" spans="2:10" x14ac:dyDescent="0.2">
      <c r="B5705" s="7">
        <v>1</v>
      </c>
      <c r="C5705" s="7">
        <v>58</v>
      </c>
      <c r="D5705" s="7">
        <v>-8.6757588421507506E-2</v>
      </c>
      <c r="E5705" s="7">
        <v>-0.131263208050797</v>
      </c>
      <c r="G5705" s="7">
        <v>1</v>
      </c>
      <c r="H5705" s="7">
        <v>58</v>
      </c>
      <c r="I5705" s="7">
        <v>-8.6739681149389E-2</v>
      </c>
      <c r="J5705" s="7">
        <v>-7.73087995462092E-2</v>
      </c>
    </row>
    <row r="5706" spans="2:10" x14ac:dyDescent="0.2">
      <c r="B5706" s="7">
        <v>2</v>
      </c>
      <c r="C5706" s="7">
        <v>58</v>
      </c>
      <c r="D5706" s="7">
        <v>1.5796170577715402E-2</v>
      </c>
      <c r="E5706" s="7">
        <v>0.16954034807131399</v>
      </c>
      <c r="G5706" s="7">
        <v>2</v>
      </c>
      <c r="H5706" s="7">
        <v>58</v>
      </c>
      <c r="I5706" s="7">
        <v>1.5663765901203799E-2</v>
      </c>
      <c r="J5706" s="7">
        <v>0.10232514085238301</v>
      </c>
    </row>
    <row r="5707" spans="2:10" x14ac:dyDescent="0.2">
      <c r="B5707" s="7">
        <v>3</v>
      </c>
      <c r="C5707" s="7">
        <v>58</v>
      </c>
      <c r="D5707" s="7">
        <v>-4.8619048737218201E-2</v>
      </c>
      <c r="E5707" s="7">
        <v>5.5650812729957103E-2</v>
      </c>
      <c r="G5707" s="7">
        <v>3</v>
      </c>
      <c r="H5707" s="7">
        <v>58</v>
      </c>
      <c r="I5707" s="7">
        <v>-4.7835762924274002E-2</v>
      </c>
      <c r="J5707" s="7">
        <v>-2.1177933970464299E-2</v>
      </c>
    </row>
    <row r="5708" spans="2:10" x14ac:dyDescent="0.2">
      <c r="B5708" s="7">
        <v>4</v>
      </c>
      <c r="C5708" s="7">
        <v>58</v>
      </c>
      <c r="D5708" s="7">
        <v>8.6123999828659606E-2</v>
      </c>
      <c r="E5708" s="7">
        <v>9.6626238457077698E-2</v>
      </c>
      <c r="G5708" s="7">
        <v>4</v>
      </c>
      <c r="H5708" s="7">
        <v>58</v>
      </c>
      <c r="I5708" s="7">
        <v>8.5742660196509696E-2</v>
      </c>
      <c r="J5708" s="7">
        <v>-6.7256056468049302E-2</v>
      </c>
    </row>
    <row r="5709" spans="2:10" x14ac:dyDescent="0.2">
      <c r="B5709" s="7">
        <v>5</v>
      </c>
      <c r="C5709" s="7">
        <v>58</v>
      </c>
      <c r="D5709" s="7">
        <v>-0.115229886664081</v>
      </c>
      <c r="E5709" s="7">
        <v>4.58333295790707E-2</v>
      </c>
      <c r="G5709" s="7">
        <v>5</v>
      </c>
      <c r="H5709" s="7">
        <v>58</v>
      </c>
      <c r="I5709" s="7">
        <v>-0.115877397884127</v>
      </c>
      <c r="J5709" s="7">
        <v>-3.2938008662662298E-2</v>
      </c>
    </row>
    <row r="5710" spans="2:10" x14ac:dyDescent="0.2">
      <c r="B5710" s="7">
        <v>6</v>
      </c>
      <c r="C5710" s="7">
        <v>58</v>
      </c>
      <c r="D5710" s="7">
        <v>-0.13503253556586101</v>
      </c>
      <c r="E5710" s="7">
        <v>-4.3557608593536301E-2</v>
      </c>
      <c r="G5710" s="7">
        <v>6</v>
      </c>
      <c r="H5710" s="7">
        <v>58</v>
      </c>
      <c r="I5710" s="7">
        <v>-0.13170007110786999</v>
      </c>
      <c r="J5710" s="7">
        <v>-0.120367358172233</v>
      </c>
    </row>
    <row r="5711" spans="2:10" x14ac:dyDescent="0.2">
      <c r="B5711" s="7">
        <v>7</v>
      </c>
      <c r="C5711" s="7">
        <v>58</v>
      </c>
      <c r="D5711" s="7">
        <v>9.6918327926052206E-2</v>
      </c>
      <c r="E5711" s="7">
        <v>0.64217627788605502</v>
      </c>
      <c r="G5711" s="7">
        <v>7</v>
      </c>
      <c r="H5711" s="7">
        <v>58</v>
      </c>
      <c r="I5711" s="7">
        <v>9.73181651390886E-2</v>
      </c>
      <c r="J5711" s="7">
        <v>9.7655898591741994E-2</v>
      </c>
    </row>
    <row r="5712" spans="2:10" x14ac:dyDescent="0.2">
      <c r="B5712" s="7">
        <v>8</v>
      </c>
      <c r="C5712" s="7">
        <v>58</v>
      </c>
      <c r="D5712" s="7">
        <v>5.8860053495200397E-2</v>
      </c>
      <c r="E5712" s="7">
        <v>0.494541930234353</v>
      </c>
      <c r="G5712" s="7">
        <v>8</v>
      </c>
      <c r="H5712" s="7">
        <v>58</v>
      </c>
      <c r="I5712" s="7">
        <v>5.8415760656847802E-2</v>
      </c>
      <c r="J5712" s="7">
        <v>0.12333979729377</v>
      </c>
    </row>
    <row r="5713" spans="2:10" x14ac:dyDescent="0.2">
      <c r="B5713" s="7">
        <v>9</v>
      </c>
      <c r="C5713" s="7">
        <v>58</v>
      </c>
      <c r="D5713" s="7">
        <v>-0.26570905640341802</v>
      </c>
      <c r="E5713" s="7">
        <v>-0.34058560772635899</v>
      </c>
      <c r="G5713" s="7">
        <v>9</v>
      </c>
      <c r="H5713" s="7">
        <v>58</v>
      </c>
      <c r="I5713" s="7">
        <v>-0.26476855311845698</v>
      </c>
      <c r="J5713" s="7">
        <v>-0.18130392802451301</v>
      </c>
    </row>
    <row r="5714" spans="2:10" x14ac:dyDescent="0.2">
      <c r="B5714" s="7">
        <v>10</v>
      </c>
      <c r="C5714" s="7">
        <v>58</v>
      </c>
      <c r="D5714" s="7">
        <v>-8.8196550600310203E-2</v>
      </c>
      <c r="E5714" s="7">
        <v>2.5144711391091E-2</v>
      </c>
      <c r="G5714" s="7">
        <v>10</v>
      </c>
      <c r="H5714" s="7">
        <v>58</v>
      </c>
      <c r="I5714" s="7">
        <v>-8.5839889857734206E-2</v>
      </c>
      <c r="J5714" s="7">
        <v>-8.7265488916882503E-2</v>
      </c>
    </row>
    <row r="5715" spans="2:10" x14ac:dyDescent="0.2">
      <c r="B5715" s="7">
        <v>11</v>
      </c>
      <c r="C5715" s="7">
        <v>58</v>
      </c>
      <c r="D5715" s="7">
        <v>6.3023928710780594E-2</v>
      </c>
      <c r="E5715" s="7">
        <v>-1.09627863907864E-2</v>
      </c>
      <c r="G5715" s="7">
        <v>11</v>
      </c>
      <c r="H5715" s="7">
        <v>58</v>
      </c>
      <c r="I5715" s="7">
        <v>6.2880677708349694E-2</v>
      </c>
      <c r="J5715" s="7">
        <v>-5.1625040895331197E-4</v>
      </c>
    </row>
    <row r="5716" spans="2:10" x14ac:dyDescent="0.2">
      <c r="B5716" s="7">
        <v>12</v>
      </c>
      <c r="C5716" s="7">
        <v>58</v>
      </c>
      <c r="D5716" s="7">
        <v>5.23297253040447E-2</v>
      </c>
      <c r="E5716" s="7">
        <v>3.69820705898345E-2</v>
      </c>
      <c r="G5716" s="7">
        <v>12</v>
      </c>
      <c r="H5716" s="7">
        <v>58</v>
      </c>
      <c r="I5716" s="7">
        <v>5.2552137215784001E-2</v>
      </c>
      <c r="J5716" s="7">
        <v>9.6599727436316798E-2</v>
      </c>
    </row>
    <row r="5717" spans="2:10" x14ac:dyDescent="0.2">
      <c r="B5717" s="7">
        <v>13</v>
      </c>
      <c r="C5717" s="7">
        <v>58</v>
      </c>
      <c r="D5717" s="7">
        <v>-1.6986673066597301E-2</v>
      </c>
      <c r="E5717" s="7">
        <v>8.4070004969963599E-2</v>
      </c>
      <c r="G5717" s="7">
        <v>13</v>
      </c>
      <c r="H5717" s="7">
        <v>58</v>
      </c>
      <c r="I5717" s="7">
        <v>-1.6615724755584298E-2</v>
      </c>
      <c r="J5717" s="7">
        <v>-4.4002856640556601E-2</v>
      </c>
    </row>
    <row r="5718" spans="2:10" x14ac:dyDescent="0.2">
      <c r="B5718" s="7">
        <v>14</v>
      </c>
      <c r="C5718" s="7">
        <v>58</v>
      </c>
      <c r="D5718" s="7">
        <v>-4.5164507771017902E-2</v>
      </c>
      <c r="E5718" s="7">
        <v>-7.2689615173137795E-2</v>
      </c>
      <c r="G5718" s="7">
        <v>14</v>
      </c>
      <c r="H5718" s="7">
        <v>58</v>
      </c>
      <c r="I5718" s="7">
        <v>-4.50340190310499E-2</v>
      </c>
      <c r="J5718" s="7">
        <v>-5.8170304308868402E-2</v>
      </c>
    </row>
    <row r="5719" spans="2:10" x14ac:dyDescent="0.2">
      <c r="B5719" s="7">
        <v>15</v>
      </c>
      <c r="C5719" s="7">
        <v>58</v>
      </c>
      <c r="D5719" s="7">
        <v>4.8737377373534202E-2</v>
      </c>
      <c r="E5719" s="7">
        <v>-2.4630750183019901E-2</v>
      </c>
      <c r="G5719" s="7">
        <v>15</v>
      </c>
      <c r="H5719" s="7">
        <v>58</v>
      </c>
      <c r="I5719" s="7">
        <v>4.8584841408826997E-2</v>
      </c>
      <c r="J5719" s="7">
        <v>9.1045784349271103E-2</v>
      </c>
    </row>
    <row r="5720" spans="2:10" x14ac:dyDescent="0.2">
      <c r="B5720" s="7">
        <v>16</v>
      </c>
      <c r="C5720" s="7">
        <v>58</v>
      </c>
      <c r="D5720" s="7">
        <v>5.1661017960311596E-3</v>
      </c>
      <c r="E5720" s="7">
        <v>7.4231998282065198E-2</v>
      </c>
      <c r="G5720" s="7">
        <v>16</v>
      </c>
      <c r="H5720" s="7">
        <v>58</v>
      </c>
      <c r="I5720" s="7">
        <v>5.99677033743085E-3</v>
      </c>
      <c r="J5720" s="7">
        <v>3.01324566363874E-2</v>
      </c>
    </row>
    <row r="5721" spans="2:10" x14ac:dyDescent="0.2">
      <c r="B5721" s="7">
        <v>17</v>
      </c>
      <c r="C5721" s="7">
        <v>58</v>
      </c>
      <c r="D5721" s="7">
        <v>-0.19817230594039101</v>
      </c>
      <c r="E5721" s="7">
        <v>-0.14747190334635199</v>
      </c>
      <c r="G5721" s="7">
        <v>17</v>
      </c>
      <c r="H5721" s="7">
        <v>58</v>
      </c>
      <c r="I5721" s="7">
        <v>-0.19398695393564799</v>
      </c>
      <c r="J5721" s="7">
        <v>-0.13132765382000899</v>
      </c>
    </row>
    <row r="5722" spans="2:10" x14ac:dyDescent="0.2">
      <c r="B5722" s="7">
        <v>18</v>
      </c>
      <c r="C5722" s="7">
        <v>58</v>
      </c>
      <c r="D5722" s="7">
        <v>-3.1964809962897099E-2</v>
      </c>
      <c r="E5722" s="7">
        <v>6.3037032973723803E-2</v>
      </c>
      <c r="G5722" s="7">
        <v>18</v>
      </c>
      <c r="H5722" s="7">
        <v>58</v>
      </c>
      <c r="I5722" s="7">
        <v>-3.2249162061609701E-2</v>
      </c>
      <c r="J5722" s="7">
        <v>4.9838394691105799E-2</v>
      </c>
    </row>
    <row r="5723" spans="2:10" x14ac:dyDescent="0.2">
      <c r="B5723" s="7">
        <v>19</v>
      </c>
      <c r="C5723" s="7">
        <v>58</v>
      </c>
      <c r="D5723" s="7">
        <v>3.5420905090109797E-2</v>
      </c>
      <c r="E5723" s="7">
        <v>0.122759764582547</v>
      </c>
      <c r="G5723" s="7">
        <v>19</v>
      </c>
      <c r="H5723" s="7">
        <v>58</v>
      </c>
      <c r="I5723" s="7">
        <v>3.5259249437885401E-2</v>
      </c>
      <c r="J5723" s="7">
        <v>2.2442598573920901E-2</v>
      </c>
    </row>
    <row r="5724" spans="2:10" x14ac:dyDescent="0.2">
      <c r="B5724" s="7">
        <v>20</v>
      </c>
      <c r="C5724" s="7">
        <v>58</v>
      </c>
      <c r="D5724" s="7">
        <v>-4.6692067354583401E-2</v>
      </c>
      <c r="E5724" s="7">
        <v>5.3997682106592402E-3</v>
      </c>
      <c r="G5724" s="7">
        <v>20</v>
      </c>
      <c r="H5724" s="7">
        <v>58</v>
      </c>
      <c r="I5724" s="7">
        <v>-4.59297517171375E-2</v>
      </c>
      <c r="J5724" s="7">
        <v>-0.121611980665961</v>
      </c>
    </row>
    <row r="5725" spans="2:10" x14ac:dyDescent="0.2">
      <c r="B5725" s="7">
        <v>21</v>
      </c>
      <c r="C5725" s="7">
        <v>58</v>
      </c>
      <c r="D5725" s="7">
        <v>-8.0185916218297806E-2</v>
      </c>
      <c r="E5725" s="7">
        <v>-3.6347682071271599E-2</v>
      </c>
      <c r="G5725" s="7">
        <v>21</v>
      </c>
      <c r="H5725" s="7">
        <v>58</v>
      </c>
      <c r="I5725" s="7">
        <v>-8.0209615791433805E-2</v>
      </c>
      <c r="J5725" s="7">
        <v>-2.0290175187638801E-2</v>
      </c>
    </row>
    <row r="5726" spans="2:10" x14ac:dyDescent="0.2">
      <c r="B5726" s="7">
        <v>22</v>
      </c>
      <c r="C5726" s="7">
        <v>58</v>
      </c>
      <c r="D5726" s="7">
        <v>-2.49911897407946E-2</v>
      </c>
      <c r="E5726" s="7">
        <v>8.0879369723756894E-2</v>
      </c>
      <c r="G5726" s="7">
        <v>22</v>
      </c>
      <c r="H5726" s="7">
        <v>58</v>
      </c>
      <c r="I5726" s="7">
        <v>-2.4350058784265501E-2</v>
      </c>
      <c r="J5726" s="7">
        <v>2.5225889301494501E-2</v>
      </c>
    </row>
    <row r="5727" spans="2:10" x14ac:dyDescent="0.2">
      <c r="B5727" s="7">
        <v>23</v>
      </c>
      <c r="C5727" s="7">
        <v>58</v>
      </c>
      <c r="D5727" s="7">
        <v>1.27830654589314E-2</v>
      </c>
      <c r="E5727" s="7">
        <v>-6.06624207868975E-2</v>
      </c>
      <c r="G5727" s="7">
        <v>23</v>
      </c>
      <c r="H5727" s="7">
        <v>58</v>
      </c>
      <c r="I5727" s="7">
        <v>1.2995875681644601E-2</v>
      </c>
      <c r="J5727" s="7">
        <v>0.10173123540836899</v>
      </c>
    </row>
    <row r="5728" spans="2:10" x14ac:dyDescent="0.2">
      <c r="B5728" s="7">
        <v>24</v>
      </c>
      <c r="C5728" s="7">
        <v>58</v>
      </c>
      <c r="D5728" s="7">
        <v>2.6705989804544701E-2</v>
      </c>
      <c r="E5728" s="7">
        <v>0.133215283578973</v>
      </c>
      <c r="G5728" s="7">
        <v>24</v>
      </c>
      <c r="H5728" s="7">
        <v>58</v>
      </c>
      <c r="I5728" s="7">
        <v>2.6381335200374799E-2</v>
      </c>
      <c r="J5728" s="7">
        <v>-3.5489087156443097E-2</v>
      </c>
    </row>
    <row r="5729" spans="2:10" x14ac:dyDescent="0.2">
      <c r="B5729" s="7">
        <v>25</v>
      </c>
      <c r="C5729" s="7">
        <v>58</v>
      </c>
      <c r="D5729" s="7">
        <v>0.12620806327315401</v>
      </c>
      <c r="E5729" s="7">
        <v>0.14480602917573299</v>
      </c>
      <c r="G5729" s="7">
        <v>25</v>
      </c>
      <c r="H5729" s="7">
        <v>58</v>
      </c>
      <c r="I5729" s="7">
        <v>0.12711826414166</v>
      </c>
      <c r="J5729" s="7">
        <v>8.8882438157189506E-2</v>
      </c>
    </row>
    <row r="5730" spans="2:10" x14ac:dyDescent="0.2">
      <c r="B5730" s="7">
        <v>26</v>
      </c>
      <c r="C5730" s="7">
        <v>58</v>
      </c>
      <c r="D5730" s="7">
        <v>3.4196898300470097E-2</v>
      </c>
      <c r="E5730" s="7">
        <v>-5.9340479403480202E-2</v>
      </c>
      <c r="G5730" s="7">
        <v>26</v>
      </c>
      <c r="H5730" s="7">
        <v>58</v>
      </c>
      <c r="I5730" s="7">
        <v>3.3851545597277002E-2</v>
      </c>
      <c r="J5730" s="7">
        <v>-3.3638377962925702E-2</v>
      </c>
    </row>
    <row r="5731" spans="2:10" x14ac:dyDescent="0.2">
      <c r="B5731" s="7">
        <v>27</v>
      </c>
      <c r="C5731" s="7">
        <v>58</v>
      </c>
      <c r="D5731" s="7">
        <v>7.7105699803296596E-2</v>
      </c>
      <c r="E5731" s="7">
        <v>-8.8160471977897004E-2</v>
      </c>
      <c r="G5731" s="7">
        <v>27</v>
      </c>
      <c r="H5731" s="7">
        <v>58</v>
      </c>
      <c r="I5731" s="7">
        <v>7.6450365592884303E-2</v>
      </c>
      <c r="J5731" s="7">
        <v>5.7519684851092399E-2</v>
      </c>
    </row>
    <row r="5732" spans="2:10" x14ac:dyDescent="0.2">
      <c r="B5732" s="7">
        <v>28</v>
      </c>
      <c r="C5732" s="7">
        <v>58</v>
      </c>
      <c r="D5732" s="7">
        <v>-1.49709768328297E-2</v>
      </c>
      <c r="E5732" s="7">
        <v>-6.0515617142522501E-2</v>
      </c>
      <c r="G5732" s="7">
        <v>28</v>
      </c>
      <c r="H5732" s="7">
        <v>58</v>
      </c>
      <c r="I5732" s="7">
        <v>-1.4786654447061001E-2</v>
      </c>
      <c r="J5732" s="7">
        <v>-0.16058993337148</v>
      </c>
    </row>
    <row r="5733" spans="2:10" x14ac:dyDescent="0.2">
      <c r="B5733" s="7">
        <v>29</v>
      </c>
      <c r="C5733" s="7">
        <v>58</v>
      </c>
      <c r="D5733" s="7">
        <v>3.29192333319588E-2</v>
      </c>
      <c r="E5733" s="7">
        <v>7.1840793899168504E-2</v>
      </c>
      <c r="G5733" s="7">
        <v>29</v>
      </c>
      <c r="H5733" s="7">
        <v>58</v>
      </c>
      <c r="I5733" s="7">
        <v>3.2778890539912502E-2</v>
      </c>
      <c r="J5733" s="7">
        <v>1.34207837103961E-2</v>
      </c>
    </row>
    <row r="5734" spans="2:10" x14ac:dyDescent="0.2">
      <c r="B5734" s="7">
        <v>30</v>
      </c>
      <c r="C5734" s="7">
        <v>58</v>
      </c>
      <c r="D5734" s="7">
        <v>4.1873606118845601E-2</v>
      </c>
      <c r="E5734" s="7">
        <v>0.11767677458885301</v>
      </c>
      <c r="G5734" s="7">
        <v>30</v>
      </c>
      <c r="H5734" s="7">
        <v>58</v>
      </c>
      <c r="I5734" s="7">
        <v>4.1510187117833802E-2</v>
      </c>
      <c r="J5734" s="7">
        <v>4.4281919116452101E-2</v>
      </c>
    </row>
    <row r="5735" spans="2:10" x14ac:dyDescent="0.2">
      <c r="B5735" s="7">
        <v>31</v>
      </c>
      <c r="C5735" s="7">
        <v>58</v>
      </c>
      <c r="D5735" s="7">
        <v>6.7019978168102207E-2</v>
      </c>
      <c r="E5735" s="7">
        <v>0.14127416914093199</v>
      </c>
      <c r="G5735" s="7">
        <v>31</v>
      </c>
      <c r="H5735" s="7">
        <v>58</v>
      </c>
      <c r="I5735" s="7">
        <v>6.5973308709162695E-2</v>
      </c>
      <c r="J5735" s="7">
        <v>6.5640583431192404E-2</v>
      </c>
    </row>
    <row r="5736" spans="2:10" x14ac:dyDescent="0.2">
      <c r="B5736" s="7">
        <v>32</v>
      </c>
      <c r="C5736" s="7">
        <v>58</v>
      </c>
      <c r="D5736" s="7">
        <v>7.1946447008013295E-2</v>
      </c>
      <c r="E5736" s="7">
        <v>8.38568059084812E-2</v>
      </c>
      <c r="G5736" s="7">
        <v>32</v>
      </c>
      <c r="H5736" s="7">
        <v>58</v>
      </c>
      <c r="I5736" s="7">
        <v>7.1277385666950202E-2</v>
      </c>
      <c r="J5736" s="7">
        <v>-4.9464918038655298E-2</v>
      </c>
    </row>
    <row r="5737" spans="2:10" x14ac:dyDescent="0.2">
      <c r="B5737" s="7">
        <v>33</v>
      </c>
      <c r="C5737" s="7">
        <v>58</v>
      </c>
      <c r="D5737" s="7">
        <v>-3.8288028807988497E-2</v>
      </c>
      <c r="E5737" s="7">
        <v>0.20550524978455301</v>
      </c>
      <c r="G5737" s="7">
        <v>33</v>
      </c>
      <c r="H5737" s="7">
        <v>58</v>
      </c>
      <c r="I5737" s="7">
        <v>-3.6200506071803099E-2</v>
      </c>
      <c r="J5737" s="7">
        <v>-7.3150461503984396E-2</v>
      </c>
    </row>
    <row r="5738" spans="2:10" x14ac:dyDescent="0.2">
      <c r="B5738" s="7">
        <v>34</v>
      </c>
      <c r="C5738" s="7">
        <v>58</v>
      </c>
      <c r="D5738" s="7">
        <v>5.5471001542658299E-2</v>
      </c>
      <c r="E5738" s="7">
        <v>2.3651250517009E-2</v>
      </c>
      <c r="G5738" s="7">
        <v>34</v>
      </c>
      <c r="H5738" s="7">
        <v>58</v>
      </c>
      <c r="I5738" s="7">
        <v>5.4668632463073401E-2</v>
      </c>
      <c r="J5738" s="7">
        <v>1.3602501094412699E-2</v>
      </c>
    </row>
    <row r="5739" spans="2:10" x14ac:dyDescent="0.2">
      <c r="B5739" s="7">
        <v>35</v>
      </c>
      <c r="C5739" s="7">
        <v>58</v>
      </c>
      <c r="D5739" s="7">
        <v>8.6633516491468193E-2</v>
      </c>
      <c r="E5739" s="7">
        <v>2.6553729113134101E-2</v>
      </c>
      <c r="G5739" s="7">
        <v>35</v>
      </c>
      <c r="H5739" s="7">
        <v>58</v>
      </c>
      <c r="I5739" s="7">
        <v>8.5786320878663794E-2</v>
      </c>
      <c r="J5739" s="7">
        <v>0.112889147300194</v>
      </c>
    </row>
    <row r="5740" spans="2:10" x14ac:dyDescent="0.2">
      <c r="B5740" s="7">
        <v>36</v>
      </c>
      <c r="C5740" s="7">
        <v>58</v>
      </c>
      <c r="D5740" s="7">
        <v>-9.4602515286928798E-2</v>
      </c>
      <c r="E5740" s="7">
        <v>-0.106973831956257</v>
      </c>
      <c r="G5740" s="7">
        <v>36</v>
      </c>
      <c r="H5740" s="7">
        <v>58</v>
      </c>
      <c r="I5740" s="7">
        <v>-9.6637110870593901E-2</v>
      </c>
      <c r="J5740" s="7">
        <v>-0.17376007507358501</v>
      </c>
    </row>
    <row r="5741" spans="2:10" x14ac:dyDescent="0.2">
      <c r="B5741" s="7">
        <v>37</v>
      </c>
      <c r="C5741" s="7">
        <v>58</v>
      </c>
      <c r="D5741" s="7">
        <v>2.1578790487167199E-2</v>
      </c>
      <c r="E5741" s="7">
        <v>-7.7254829241721404E-2</v>
      </c>
      <c r="G5741" s="7">
        <v>37</v>
      </c>
      <c r="H5741" s="7">
        <v>58</v>
      </c>
      <c r="I5741" s="7">
        <v>2.15130031010204E-2</v>
      </c>
      <c r="J5741" s="7">
        <v>2.0715870685918101E-2</v>
      </c>
    </row>
    <row r="5742" spans="2:10" x14ac:dyDescent="0.2">
      <c r="B5742" s="7">
        <v>38</v>
      </c>
      <c r="C5742" s="7">
        <v>58</v>
      </c>
      <c r="D5742" s="7">
        <v>-6.1818772300172901E-2</v>
      </c>
      <c r="E5742" s="7">
        <v>2.2736671566029501E-2</v>
      </c>
      <c r="G5742" s="7">
        <v>38</v>
      </c>
      <c r="H5742" s="7">
        <v>58</v>
      </c>
      <c r="I5742" s="7">
        <v>-6.0814705895007003E-2</v>
      </c>
      <c r="J5742" s="7">
        <v>-1.50025278379573E-3</v>
      </c>
    </row>
    <row r="5743" spans="2:10" x14ac:dyDescent="0.2">
      <c r="B5743" s="7">
        <v>39</v>
      </c>
      <c r="C5743" s="7">
        <v>58</v>
      </c>
      <c r="D5743" s="7">
        <v>7.7503235699518704E-3</v>
      </c>
      <c r="E5743" s="7">
        <v>1.5526434725416E-2</v>
      </c>
      <c r="G5743" s="7">
        <v>39</v>
      </c>
      <c r="H5743" s="7">
        <v>58</v>
      </c>
      <c r="I5743" s="7">
        <v>7.8540690536232898E-3</v>
      </c>
      <c r="J5743" s="7">
        <v>1.94280897734629E-2</v>
      </c>
    </row>
    <row r="5744" spans="2:10" x14ac:dyDescent="0.2">
      <c r="B5744" s="7">
        <v>40</v>
      </c>
      <c r="C5744" s="7">
        <v>58</v>
      </c>
      <c r="D5744" s="7">
        <v>-1.6108120236022899E-2</v>
      </c>
      <c r="E5744" s="7">
        <v>0.13918978599093501</v>
      </c>
      <c r="G5744" s="7">
        <v>40</v>
      </c>
      <c r="H5744" s="7">
        <v>58</v>
      </c>
      <c r="I5744" s="7">
        <v>-1.6345049738538901E-2</v>
      </c>
      <c r="J5744" s="7">
        <v>0.114237032498387</v>
      </c>
    </row>
    <row r="5745" spans="2:10" x14ac:dyDescent="0.2">
      <c r="B5745" s="7">
        <v>41</v>
      </c>
      <c r="C5745" s="7">
        <v>58</v>
      </c>
      <c r="D5745" s="7">
        <v>4.4310480564204703E-2</v>
      </c>
      <c r="E5745" s="7">
        <v>7.9938383247490002E-2</v>
      </c>
      <c r="G5745" s="7">
        <v>41</v>
      </c>
      <c r="H5745" s="7">
        <v>58</v>
      </c>
      <c r="I5745" s="7">
        <v>4.3984354158648202E-2</v>
      </c>
      <c r="J5745" s="7">
        <v>0.21926993213381199</v>
      </c>
    </row>
    <row r="5746" spans="2:10" x14ac:dyDescent="0.2">
      <c r="B5746" s="7">
        <v>42</v>
      </c>
      <c r="C5746" s="7">
        <v>58</v>
      </c>
      <c r="D5746" s="7">
        <v>0.12398625682341</v>
      </c>
      <c r="E5746" s="7">
        <v>0.111135035463442</v>
      </c>
      <c r="G5746" s="7">
        <v>42</v>
      </c>
      <c r="H5746" s="7">
        <v>58</v>
      </c>
      <c r="I5746" s="7">
        <v>0.12433825161743001</v>
      </c>
      <c r="J5746" s="13">
        <v>9.1437865343379999E-5</v>
      </c>
    </row>
    <row r="5747" spans="2:10" x14ac:dyDescent="0.2">
      <c r="B5747" s="7">
        <v>43</v>
      </c>
      <c r="C5747" s="7">
        <v>58</v>
      </c>
      <c r="D5747" s="7">
        <v>9.30145608826249E-2</v>
      </c>
      <c r="E5747" s="7">
        <v>0.16465547201988301</v>
      </c>
      <c r="G5747" s="7">
        <v>43</v>
      </c>
      <c r="H5747" s="7">
        <v>58</v>
      </c>
      <c r="I5747" s="7">
        <v>9.1588474761194597E-2</v>
      </c>
      <c r="J5747" s="7">
        <v>4.2529506154016503E-2</v>
      </c>
    </row>
    <row r="5748" spans="2:10" x14ac:dyDescent="0.2">
      <c r="B5748" s="7">
        <v>44</v>
      </c>
      <c r="C5748" s="7">
        <v>58</v>
      </c>
      <c r="D5748" s="7">
        <v>2.0683023537517699E-2</v>
      </c>
      <c r="E5748" s="7">
        <v>1.7117053770857801E-2</v>
      </c>
      <c r="G5748" s="7">
        <v>44</v>
      </c>
      <c r="H5748" s="7">
        <v>58</v>
      </c>
      <c r="I5748" s="7">
        <v>2.0722521246051801E-2</v>
      </c>
      <c r="J5748" s="7">
        <v>-2.7189785668050501E-2</v>
      </c>
    </row>
    <row r="5749" spans="2:10" x14ac:dyDescent="0.2">
      <c r="B5749" s="7">
        <v>45</v>
      </c>
      <c r="C5749" s="7">
        <v>58</v>
      </c>
      <c r="D5749" s="7">
        <v>2.7050738547419701E-2</v>
      </c>
      <c r="E5749" s="7">
        <v>5.2233053737315203E-2</v>
      </c>
      <c r="G5749" s="7">
        <v>45</v>
      </c>
      <c r="H5749" s="7">
        <v>58</v>
      </c>
      <c r="I5749" s="7">
        <v>2.6901051777561399E-2</v>
      </c>
      <c r="J5749" s="7">
        <v>7.5500606097506306E-2</v>
      </c>
    </row>
    <row r="5750" spans="2:10" x14ac:dyDescent="0.2">
      <c r="B5750" s="7">
        <v>46</v>
      </c>
      <c r="C5750" s="7">
        <v>58</v>
      </c>
      <c r="D5750" s="7">
        <v>0.110364193419224</v>
      </c>
      <c r="E5750" s="7">
        <v>9.5887360103047201E-2</v>
      </c>
      <c r="G5750" s="7">
        <v>46</v>
      </c>
      <c r="H5750" s="7">
        <v>58</v>
      </c>
      <c r="I5750" s="7">
        <v>0.110372691919581</v>
      </c>
      <c r="J5750" s="7">
        <v>4.0063971848214301E-2</v>
      </c>
    </row>
    <row r="5751" spans="2:10" x14ac:dyDescent="0.2">
      <c r="B5751" s="7">
        <v>47</v>
      </c>
      <c r="C5751" s="7">
        <v>58</v>
      </c>
      <c r="D5751" s="7">
        <v>0.145714090590779</v>
      </c>
      <c r="E5751" s="7">
        <v>0.16193135231945799</v>
      </c>
      <c r="G5751" s="7">
        <v>47</v>
      </c>
      <c r="H5751" s="7">
        <v>58</v>
      </c>
      <c r="I5751" s="7">
        <v>0.14441844378416099</v>
      </c>
      <c r="J5751" s="7">
        <v>-1.7928115707857E-2</v>
      </c>
    </row>
    <row r="5752" spans="2:10" x14ac:dyDescent="0.2">
      <c r="B5752" s="7">
        <v>48</v>
      </c>
      <c r="C5752" s="7">
        <v>58</v>
      </c>
      <c r="D5752" s="7">
        <v>4.2307711122825602E-2</v>
      </c>
      <c r="E5752" s="7">
        <v>0.130137794095702</v>
      </c>
      <c r="G5752" s="7">
        <v>48</v>
      </c>
      <c r="H5752" s="7">
        <v>58</v>
      </c>
      <c r="I5752" s="7">
        <v>4.1610827749907202E-2</v>
      </c>
      <c r="J5752" s="7">
        <v>7.2827412466841296E-2</v>
      </c>
    </row>
    <row r="5753" spans="2:10" x14ac:dyDescent="0.2">
      <c r="B5753" s="7">
        <v>49</v>
      </c>
      <c r="C5753" s="7">
        <v>58</v>
      </c>
      <c r="D5753" s="7">
        <v>0.20133971063394199</v>
      </c>
      <c r="E5753" s="7">
        <v>0.26338846586536502</v>
      </c>
      <c r="G5753" s="7">
        <v>49</v>
      </c>
      <c r="H5753" s="7">
        <v>58</v>
      </c>
      <c r="I5753" s="7">
        <v>0.200857432343341</v>
      </c>
      <c r="J5753" s="7">
        <v>0.141480191101921</v>
      </c>
    </row>
    <row r="5754" spans="2:10" x14ac:dyDescent="0.2">
      <c r="B5754" s="7">
        <v>50</v>
      </c>
      <c r="C5754" s="7">
        <v>58</v>
      </c>
      <c r="D5754" s="7">
        <v>0.11086269912713601</v>
      </c>
      <c r="E5754" s="7">
        <v>3.8378248363412297E-2</v>
      </c>
      <c r="G5754" s="7">
        <v>50</v>
      </c>
      <c r="H5754" s="7">
        <v>58</v>
      </c>
      <c r="I5754" s="7">
        <v>0.108949882824915</v>
      </c>
      <c r="J5754" s="7">
        <v>3.1678933367145702E-2</v>
      </c>
    </row>
    <row r="5755" spans="2:10" x14ac:dyDescent="0.2">
      <c r="B5755" s="7">
        <v>51</v>
      </c>
      <c r="C5755" s="7">
        <v>58</v>
      </c>
      <c r="D5755" s="7">
        <v>4.0602044390700698E-2</v>
      </c>
      <c r="E5755" s="7">
        <v>6.5472347518809898E-2</v>
      </c>
      <c r="G5755" s="7">
        <v>51</v>
      </c>
      <c r="H5755" s="7">
        <v>58</v>
      </c>
      <c r="I5755" s="7">
        <v>4.01839575784564E-2</v>
      </c>
      <c r="J5755" s="7">
        <v>0.10797334629756</v>
      </c>
    </row>
    <row r="5756" spans="2:10" x14ac:dyDescent="0.2">
      <c r="B5756" s="7">
        <v>52</v>
      </c>
      <c r="C5756" s="7">
        <v>58</v>
      </c>
      <c r="D5756" s="7">
        <v>0.149256987069318</v>
      </c>
      <c r="E5756" s="7">
        <v>8.6801320120310194E-2</v>
      </c>
      <c r="G5756" s="7">
        <v>52</v>
      </c>
      <c r="H5756" s="7">
        <v>58</v>
      </c>
      <c r="I5756" s="7">
        <v>0.147656981840281</v>
      </c>
      <c r="J5756" s="7">
        <v>4.1969771610990997E-2</v>
      </c>
    </row>
    <row r="5757" spans="2:10" x14ac:dyDescent="0.2">
      <c r="B5757" s="7">
        <v>53</v>
      </c>
      <c r="C5757" s="7">
        <v>58</v>
      </c>
      <c r="D5757" s="7">
        <v>-0.175434251070584</v>
      </c>
      <c r="E5757" s="7">
        <v>-0.14284209595661501</v>
      </c>
      <c r="G5757" s="7">
        <v>53</v>
      </c>
      <c r="H5757" s="7">
        <v>58</v>
      </c>
      <c r="I5757" s="7">
        <v>-0.172509851560261</v>
      </c>
      <c r="J5757" s="7">
        <v>-4.0727352830085599E-2</v>
      </c>
    </row>
    <row r="5758" spans="2:10" x14ac:dyDescent="0.2">
      <c r="B5758" s="7">
        <v>54</v>
      </c>
      <c r="C5758" s="7">
        <v>58</v>
      </c>
      <c r="D5758" s="7">
        <v>-5.9738195307981599E-2</v>
      </c>
      <c r="E5758" s="7">
        <v>2.1690840895521601E-2</v>
      </c>
      <c r="G5758" s="7">
        <v>54</v>
      </c>
      <c r="H5758" s="7">
        <v>58</v>
      </c>
      <c r="I5758" s="7">
        <v>-5.9771510712833403E-2</v>
      </c>
      <c r="J5758" s="7">
        <v>-5.0725102791958902E-2</v>
      </c>
    </row>
    <row r="5759" spans="2:10" x14ac:dyDescent="0.2">
      <c r="B5759" s="7">
        <v>55</v>
      </c>
      <c r="C5759" s="7">
        <v>58</v>
      </c>
      <c r="D5759" s="7">
        <v>-2.3299283007971499E-2</v>
      </c>
      <c r="E5759" s="7">
        <v>0.175039788842932</v>
      </c>
      <c r="G5759" s="7">
        <v>55</v>
      </c>
      <c r="H5759" s="7">
        <v>58</v>
      </c>
      <c r="I5759" s="7">
        <v>-2.4052414761262901E-2</v>
      </c>
      <c r="J5759" s="7">
        <v>-7.2728495467098099E-3</v>
      </c>
    </row>
    <row r="5760" spans="2:10" x14ac:dyDescent="0.2">
      <c r="B5760" s="7">
        <v>56</v>
      </c>
      <c r="C5760" s="7">
        <v>58</v>
      </c>
      <c r="D5760" s="7">
        <v>-2.6649903315743E-3</v>
      </c>
      <c r="E5760" s="7">
        <v>0.12149634154830199</v>
      </c>
      <c r="G5760" s="7">
        <v>56</v>
      </c>
      <c r="H5760" s="7">
        <v>58</v>
      </c>
      <c r="I5760" s="7">
        <v>-2.3658747387216299E-3</v>
      </c>
      <c r="J5760" s="7">
        <v>-9.9194486403230406E-2</v>
      </c>
    </row>
    <row r="5761" spans="2:10" x14ac:dyDescent="0.2">
      <c r="B5761" s="7">
        <v>57</v>
      </c>
      <c r="C5761" s="7">
        <v>58</v>
      </c>
      <c r="D5761" s="7">
        <v>9.4072310812169505E-2</v>
      </c>
      <c r="E5761" s="7">
        <v>-5.6239090511588999E-2</v>
      </c>
      <c r="G5761" s="7">
        <v>57</v>
      </c>
      <c r="H5761" s="7">
        <v>58</v>
      </c>
      <c r="I5761" s="7">
        <v>9.3069858049774204E-2</v>
      </c>
      <c r="J5761" s="7">
        <v>3.4735091018906601E-2</v>
      </c>
    </row>
    <row r="5762" spans="2:10" x14ac:dyDescent="0.2">
      <c r="B5762" s="7">
        <v>58</v>
      </c>
      <c r="C5762" s="7">
        <v>58</v>
      </c>
      <c r="D5762" s="7">
        <v>-6.3532304637730505E-2</v>
      </c>
      <c r="E5762" s="7">
        <v>0.172268995037342</v>
      </c>
      <c r="G5762" s="7">
        <v>58</v>
      </c>
      <c r="H5762" s="7">
        <v>58</v>
      </c>
      <c r="I5762" s="7">
        <v>-6.2950190742672205E-2</v>
      </c>
      <c r="J5762" s="7">
        <v>-1.5089406718505701E-2</v>
      </c>
    </row>
    <row r="5763" spans="2:10" x14ac:dyDescent="0.2">
      <c r="B5763" s="7">
        <v>59</v>
      </c>
      <c r="C5763" s="7">
        <v>58</v>
      </c>
      <c r="D5763" s="7">
        <v>-1.7206170371744999E-2</v>
      </c>
      <c r="E5763" s="7">
        <v>-2.0402439232084301E-2</v>
      </c>
      <c r="G5763" s="7">
        <v>59</v>
      </c>
      <c r="H5763" s="7">
        <v>58</v>
      </c>
      <c r="I5763" s="7">
        <v>-1.7104194680016799E-2</v>
      </c>
      <c r="J5763" s="7">
        <v>3.1127591487759801E-2</v>
      </c>
    </row>
    <row r="5764" spans="2:10" x14ac:dyDescent="0.2">
      <c r="B5764" s="7">
        <v>60</v>
      </c>
      <c r="C5764" s="7">
        <v>58</v>
      </c>
      <c r="D5764" s="7">
        <v>-0.12308068989114999</v>
      </c>
      <c r="E5764" s="7">
        <v>-1.92166486410521E-2</v>
      </c>
      <c r="G5764" s="7">
        <v>60</v>
      </c>
      <c r="H5764" s="7">
        <v>58</v>
      </c>
      <c r="I5764" s="7">
        <v>-0.121191081289798</v>
      </c>
      <c r="J5764" s="7">
        <v>-8.2524227712408305E-3</v>
      </c>
    </row>
    <row r="5765" spans="2:10" x14ac:dyDescent="0.2">
      <c r="B5765" s="7">
        <v>61</v>
      </c>
      <c r="C5765" s="7">
        <v>58</v>
      </c>
      <c r="D5765" s="7">
        <v>-3.0460522930599001E-2</v>
      </c>
      <c r="E5765" s="7">
        <v>-7.1964116205371007E-2</v>
      </c>
      <c r="G5765" s="7">
        <v>61</v>
      </c>
      <c r="H5765" s="7">
        <v>58</v>
      </c>
      <c r="I5765" s="7">
        <v>-2.8755434737131901E-2</v>
      </c>
      <c r="J5765" s="7">
        <v>-9.7445029948974402E-2</v>
      </c>
    </row>
    <row r="5766" spans="2:10" x14ac:dyDescent="0.2">
      <c r="B5766" s="7">
        <v>62</v>
      </c>
      <c r="C5766" s="7">
        <v>58</v>
      </c>
      <c r="D5766" s="7">
        <v>-6.7119190486574901E-2</v>
      </c>
      <c r="E5766" s="7">
        <v>-0.12717829622450399</v>
      </c>
      <c r="G5766" s="7">
        <v>62</v>
      </c>
      <c r="H5766" s="7">
        <v>58</v>
      </c>
      <c r="I5766" s="7">
        <v>-6.7391660916663404E-2</v>
      </c>
      <c r="J5766" s="7">
        <v>-6.2885824961488104E-2</v>
      </c>
    </row>
    <row r="5767" spans="2:10" x14ac:dyDescent="0.2">
      <c r="B5767" s="7">
        <v>63</v>
      </c>
      <c r="C5767" s="7">
        <v>58</v>
      </c>
      <c r="D5767" s="7">
        <v>-2.8037070134741899E-2</v>
      </c>
      <c r="E5767" s="7">
        <v>-8.2570158624504203E-2</v>
      </c>
      <c r="G5767" s="7">
        <v>63</v>
      </c>
      <c r="H5767" s="7">
        <v>58</v>
      </c>
      <c r="I5767" s="7">
        <v>-2.7743874604961902E-2</v>
      </c>
      <c r="J5767" s="7">
        <v>-0.20694202638782999</v>
      </c>
    </row>
    <row r="5768" spans="2:10" x14ac:dyDescent="0.2">
      <c r="B5768" s="7">
        <v>64</v>
      </c>
      <c r="C5768" s="7">
        <v>58</v>
      </c>
      <c r="D5768" s="7">
        <v>-5.2303838094965201E-2</v>
      </c>
      <c r="E5768" s="7">
        <v>-1.0623522770299799E-2</v>
      </c>
      <c r="G5768" s="7">
        <v>64</v>
      </c>
      <c r="H5768" s="7">
        <v>58</v>
      </c>
      <c r="I5768" s="7">
        <v>-5.0466711132845198E-2</v>
      </c>
      <c r="J5768" s="7">
        <v>-9.6940817318324199E-2</v>
      </c>
    </row>
    <row r="5769" spans="2:10" x14ac:dyDescent="0.2">
      <c r="B5769" s="7">
        <v>65</v>
      </c>
      <c r="C5769" s="7">
        <v>58</v>
      </c>
      <c r="D5769" s="7">
        <v>-4.5399112867147401E-2</v>
      </c>
      <c r="E5769" s="7">
        <v>9.5141833806256806E-2</v>
      </c>
      <c r="G5769" s="7">
        <v>65</v>
      </c>
      <c r="H5769" s="7">
        <v>58</v>
      </c>
      <c r="I5769" s="7">
        <v>-4.3463626851632901E-2</v>
      </c>
      <c r="J5769" s="7">
        <v>-5.9570557708275899E-2</v>
      </c>
    </row>
    <row r="5770" spans="2:10" x14ac:dyDescent="0.2">
      <c r="B5770" s="7">
        <v>66</v>
      </c>
      <c r="C5770" s="7">
        <v>58</v>
      </c>
      <c r="D5770" s="7">
        <v>0.14741839784049801</v>
      </c>
      <c r="E5770" s="7">
        <v>8.8850501094428005E-2</v>
      </c>
      <c r="G5770" s="7">
        <v>66</v>
      </c>
      <c r="H5770" s="7">
        <v>58</v>
      </c>
      <c r="I5770" s="7">
        <v>0.14474977624044</v>
      </c>
      <c r="J5770" s="7">
        <v>0.19471474741202499</v>
      </c>
    </row>
    <row r="5771" spans="2:10" x14ac:dyDescent="0.2">
      <c r="B5771" s="7">
        <v>67</v>
      </c>
      <c r="C5771" s="7">
        <v>58</v>
      </c>
      <c r="D5771" s="7">
        <v>0.10852356439433999</v>
      </c>
      <c r="E5771" s="7">
        <v>0.117007095362581</v>
      </c>
      <c r="G5771" s="7">
        <v>67</v>
      </c>
      <c r="H5771" s="7">
        <v>58</v>
      </c>
      <c r="I5771" s="7">
        <v>0.106426009622846</v>
      </c>
      <c r="J5771" s="7">
        <v>0.107694097938903</v>
      </c>
    </row>
    <row r="5772" spans="2:10" x14ac:dyDescent="0.2">
      <c r="B5772" s="7">
        <v>68</v>
      </c>
      <c r="C5772" s="7">
        <v>58</v>
      </c>
      <c r="D5772" s="7">
        <v>0.26975853443425002</v>
      </c>
      <c r="E5772" s="7">
        <v>0.110199271913102</v>
      </c>
      <c r="G5772" s="7">
        <v>68</v>
      </c>
      <c r="H5772" s="7">
        <v>58</v>
      </c>
      <c r="I5772" s="7">
        <v>0.267075660374265</v>
      </c>
      <c r="J5772" s="7">
        <v>4.6490051997157202E-2</v>
      </c>
    </row>
    <row r="5773" spans="2:10" x14ac:dyDescent="0.2">
      <c r="B5773" s="7">
        <v>69</v>
      </c>
      <c r="C5773" s="7">
        <v>58</v>
      </c>
      <c r="D5773" s="7">
        <v>-0.102252751709692</v>
      </c>
      <c r="E5773" s="7">
        <v>-0.13086201219205201</v>
      </c>
      <c r="G5773" s="7">
        <v>69</v>
      </c>
      <c r="H5773" s="7">
        <v>58</v>
      </c>
      <c r="I5773" s="7">
        <v>-0.10079480809827999</v>
      </c>
      <c r="J5773" s="7">
        <v>-0.13841720707970401</v>
      </c>
    </row>
    <row r="5774" spans="2:10" x14ac:dyDescent="0.2">
      <c r="B5774" s="7">
        <v>70</v>
      </c>
      <c r="C5774" s="7">
        <v>58</v>
      </c>
      <c r="D5774" s="7">
        <v>-0.17759585340290099</v>
      </c>
      <c r="E5774" s="7">
        <v>-3.4338231936473597E-2</v>
      </c>
      <c r="G5774" s="7">
        <v>70</v>
      </c>
      <c r="H5774" s="7">
        <v>58</v>
      </c>
      <c r="I5774" s="7">
        <v>-0.174649256576029</v>
      </c>
      <c r="J5774" s="7">
        <v>-0.229540217754169</v>
      </c>
    </row>
    <row r="5775" spans="2:10" x14ac:dyDescent="0.2">
      <c r="B5775" s="7">
        <v>71</v>
      </c>
      <c r="C5775" s="7">
        <v>58</v>
      </c>
      <c r="D5775" s="7">
        <v>8.7301444094670402E-2</v>
      </c>
      <c r="E5775" s="7">
        <v>8.7040743677445007E-2</v>
      </c>
      <c r="G5775" s="7">
        <v>71</v>
      </c>
      <c r="H5775" s="7">
        <v>58</v>
      </c>
      <c r="I5775" s="7">
        <v>8.6724264237545895E-2</v>
      </c>
      <c r="J5775" s="7">
        <v>0.13045263878930199</v>
      </c>
    </row>
    <row r="5776" spans="2:10" x14ac:dyDescent="0.2">
      <c r="B5776" s="7">
        <v>72</v>
      </c>
      <c r="C5776" s="7">
        <v>58</v>
      </c>
      <c r="D5776" s="7">
        <v>4.5932139115777197E-2</v>
      </c>
      <c r="E5776" s="7">
        <v>2.5964150459746999E-2</v>
      </c>
      <c r="G5776" s="7">
        <v>72</v>
      </c>
      <c r="H5776" s="7">
        <v>58</v>
      </c>
      <c r="I5776" s="7">
        <v>4.5341455696755503E-2</v>
      </c>
      <c r="J5776" s="7">
        <v>3.1857892240570798E-2</v>
      </c>
    </row>
    <row r="5777" spans="2:10" x14ac:dyDescent="0.2">
      <c r="B5777" s="7">
        <v>73</v>
      </c>
      <c r="C5777" s="7">
        <v>58</v>
      </c>
      <c r="D5777" s="7">
        <v>-0.132595985816024</v>
      </c>
      <c r="E5777" s="7">
        <v>-7.2350676758778897E-3</v>
      </c>
      <c r="G5777" s="7">
        <v>73</v>
      </c>
      <c r="H5777" s="7">
        <v>58</v>
      </c>
      <c r="I5777" s="7">
        <v>-0.132164464743138</v>
      </c>
      <c r="J5777" s="7">
        <v>-9.5565932866120001E-2</v>
      </c>
    </row>
    <row r="5778" spans="2:10" x14ac:dyDescent="0.2">
      <c r="B5778" s="7">
        <v>74</v>
      </c>
      <c r="C5778" s="7">
        <v>58</v>
      </c>
      <c r="D5778" s="7">
        <v>-7.0299121981269003E-2</v>
      </c>
      <c r="E5778" s="7">
        <v>-3.6778877937736702E-2</v>
      </c>
      <c r="G5778" s="7">
        <v>74</v>
      </c>
      <c r="H5778" s="7">
        <v>58</v>
      </c>
      <c r="I5778" s="7">
        <v>-6.8989673750704306E-2</v>
      </c>
      <c r="J5778" s="7">
        <v>8.5194912358996806E-3</v>
      </c>
    </row>
    <row r="5779" spans="2:10" x14ac:dyDescent="0.2">
      <c r="B5779" s="7">
        <v>75</v>
      </c>
      <c r="C5779" s="7">
        <v>58</v>
      </c>
      <c r="D5779" s="7">
        <v>-0.16091763410953999</v>
      </c>
      <c r="E5779" s="7">
        <v>-7.8809975094944903E-2</v>
      </c>
      <c r="G5779" s="7">
        <v>75</v>
      </c>
      <c r="H5779" s="7">
        <v>58</v>
      </c>
      <c r="I5779" s="7">
        <v>-0.15899363958832399</v>
      </c>
      <c r="J5779" s="7">
        <v>-8.2666570227312205E-2</v>
      </c>
    </row>
    <row r="5780" spans="2:10" x14ac:dyDescent="0.2">
      <c r="B5780" s="7">
        <v>76</v>
      </c>
      <c r="C5780" s="7">
        <v>58</v>
      </c>
      <c r="D5780" s="7">
        <v>0.10328353608541201</v>
      </c>
      <c r="E5780" s="7">
        <v>-5.11581713526503E-2</v>
      </c>
      <c r="G5780" s="7">
        <v>76</v>
      </c>
      <c r="H5780" s="7">
        <v>58</v>
      </c>
      <c r="I5780" s="7">
        <v>0.102463704910312</v>
      </c>
      <c r="J5780" s="7">
        <v>1.85079886739592E-2</v>
      </c>
    </row>
    <row r="5781" spans="2:10" x14ac:dyDescent="0.2">
      <c r="B5781" s="7">
        <v>77</v>
      </c>
      <c r="C5781" s="7">
        <v>58</v>
      </c>
      <c r="D5781" s="7">
        <v>0.136862686716031</v>
      </c>
      <c r="E5781" s="7">
        <v>9.8792920143664795E-2</v>
      </c>
      <c r="G5781" s="7">
        <v>77</v>
      </c>
      <c r="H5781" s="7">
        <v>58</v>
      </c>
      <c r="I5781" s="7">
        <v>0.13345205206743899</v>
      </c>
      <c r="J5781" s="7">
        <v>5.8249552939385801E-2</v>
      </c>
    </row>
    <row r="5782" spans="2:10" x14ac:dyDescent="0.2">
      <c r="B5782" s="7">
        <v>78</v>
      </c>
      <c r="C5782" s="7">
        <v>58</v>
      </c>
      <c r="D5782" s="7">
        <v>9.9985345353646296E-2</v>
      </c>
      <c r="E5782" s="7">
        <v>7.0018142662565494E-2</v>
      </c>
      <c r="G5782" s="7">
        <v>78</v>
      </c>
      <c r="H5782" s="7">
        <v>58</v>
      </c>
      <c r="I5782" s="7">
        <v>9.9242091696284604E-2</v>
      </c>
      <c r="J5782" s="7">
        <v>-4.7071399867510501E-2</v>
      </c>
    </row>
    <row r="5783" spans="2:10" x14ac:dyDescent="0.2">
      <c r="B5783" s="7">
        <v>79</v>
      </c>
      <c r="C5783" s="7">
        <v>58</v>
      </c>
      <c r="D5783" s="7">
        <v>0.159226473877081</v>
      </c>
      <c r="E5783" s="7">
        <v>1.66802955080829E-2</v>
      </c>
      <c r="G5783" s="7">
        <v>79</v>
      </c>
      <c r="H5783" s="7">
        <v>58</v>
      </c>
      <c r="I5783" s="7">
        <v>0.15685203668355999</v>
      </c>
      <c r="J5783" s="7">
        <v>0.120382832996403</v>
      </c>
    </row>
    <row r="5784" spans="2:10" x14ac:dyDescent="0.2">
      <c r="B5784" s="7">
        <v>80</v>
      </c>
      <c r="C5784" s="7">
        <v>58</v>
      </c>
      <c r="D5784" s="7">
        <v>4.7049124734884998E-2</v>
      </c>
      <c r="E5784" s="7">
        <v>-8.3118779604613599E-2</v>
      </c>
      <c r="G5784" s="7">
        <v>80</v>
      </c>
      <c r="H5784" s="7">
        <v>58</v>
      </c>
      <c r="I5784" s="7">
        <v>4.6575142514597302E-2</v>
      </c>
      <c r="J5784" s="7">
        <v>-3.3356516201821201E-2</v>
      </c>
    </row>
    <row r="5785" spans="2:10" x14ac:dyDescent="0.2">
      <c r="B5785" s="7">
        <v>81</v>
      </c>
      <c r="C5785" s="7">
        <v>58</v>
      </c>
      <c r="D5785" s="7">
        <v>7.1253300151278495E-2</v>
      </c>
      <c r="E5785" s="7">
        <v>9.6347874387181995E-2</v>
      </c>
      <c r="G5785" s="7">
        <v>81</v>
      </c>
      <c r="H5785" s="7">
        <v>58</v>
      </c>
      <c r="I5785" s="7">
        <v>7.0400801745442707E-2</v>
      </c>
      <c r="J5785" s="7">
        <v>2.0557575854188499E-2</v>
      </c>
    </row>
    <row r="5786" spans="2:10" x14ac:dyDescent="0.2">
      <c r="B5786" s="7">
        <v>82</v>
      </c>
      <c r="C5786" s="7">
        <v>58</v>
      </c>
      <c r="D5786" s="7">
        <v>-3.9859389553562601E-2</v>
      </c>
      <c r="E5786" s="7">
        <v>9.3891669566647601E-2</v>
      </c>
      <c r="G5786" s="7">
        <v>82</v>
      </c>
      <c r="H5786" s="7">
        <v>58</v>
      </c>
      <c r="I5786" s="7">
        <v>-3.9772003239666502E-2</v>
      </c>
      <c r="J5786" s="7">
        <v>5.8623559126210999E-2</v>
      </c>
    </row>
    <row r="5787" spans="2:10" x14ac:dyDescent="0.2">
      <c r="B5787" s="7">
        <v>83</v>
      </c>
      <c r="C5787" s="7">
        <v>58</v>
      </c>
      <c r="D5787" s="7">
        <v>0.102263906584351</v>
      </c>
      <c r="E5787" s="7">
        <v>4.2332324273945503E-2</v>
      </c>
      <c r="G5787" s="7">
        <v>83</v>
      </c>
      <c r="H5787" s="7">
        <v>58</v>
      </c>
      <c r="I5787" s="7">
        <v>0.100691543937384</v>
      </c>
      <c r="J5787" s="7">
        <v>-3.3188722499915002E-2</v>
      </c>
    </row>
    <row r="5788" spans="2:10" x14ac:dyDescent="0.2">
      <c r="B5788" s="7">
        <v>84</v>
      </c>
      <c r="C5788" s="7">
        <v>58</v>
      </c>
      <c r="D5788" s="7">
        <v>2.7565031834720699E-2</v>
      </c>
      <c r="E5788" s="7">
        <v>-8.2450914166945402E-2</v>
      </c>
      <c r="G5788" s="7">
        <v>84</v>
      </c>
      <c r="H5788" s="7">
        <v>58</v>
      </c>
      <c r="I5788" s="7">
        <v>2.7516459975253801E-2</v>
      </c>
      <c r="J5788" s="7">
        <v>-6.7679989184264294E-2</v>
      </c>
    </row>
    <row r="5789" spans="2:10" x14ac:dyDescent="0.2">
      <c r="B5789" s="7">
        <v>85</v>
      </c>
      <c r="C5789" s="7">
        <v>58</v>
      </c>
      <c r="D5789" s="7">
        <v>-1.6610053170791301E-2</v>
      </c>
      <c r="E5789" s="7">
        <v>3.0187283162384001E-3</v>
      </c>
      <c r="G5789" s="7">
        <v>85</v>
      </c>
      <c r="H5789" s="7">
        <v>58</v>
      </c>
      <c r="I5789" s="7">
        <v>-1.42812965445094E-2</v>
      </c>
      <c r="J5789" s="7">
        <v>2.5978838009064201E-2</v>
      </c>
    </row>
    <row r="5790" spans="2:10" x14ac:dyDescent="0.2">
      <c r="B5790" s="7">
        <v>86</v>
      </c>
      <c r="C5790" s="7">
        <v>58</v>
      </c>
      <c r="D5790" s="7">
        <v>5.46949606627916E-2</v>
      </c>
      <c r="E5790" s="7">
        <v>1.57254904042032E-2</v>
      </c>
      <c r="G5790" s="7">
        <v>86</v>
      </c>
      <c r="H5790" s="7">
        <v>58</v>
      </c>
      <c r="I5790" s="7">
        <v>5.4037099373211099E-2</v>
      </c>
      <c r="J5790" s="7">
        <v>4.1301709902052501E-2</v>
      </c>
    </row>
    <row r="5791" spans="2:10" x14ac:dyDescent="0.2">
      <c r="B5791" s="7">
        <v>87</v>
      </c>
      <c r="C5791" s="7">
        <v>58</v>
      </c>
      <c r="D5791" s="7">
        <v>7.2025622291471705E-2</v>
      </c>
      <c r="E5791" s="7">
        <v>2.6746313148946901E-2</v>
      </c>
      <c r="G5791" s="7">
        <v>87</v>
      </c>
      <c r="H5791" s="7">
        <v>58</v>
      </c>
      <c r="I5791" s="7">
        <v>7.1326944945073301E-2</v>
      </c>
      <c r="J5791" s="7">
        <v>6.2233196047945E-2</v>
      </c>
    </row>
    <row r="5792" spans="2:10" x14ac:dyDescent="0.2">
      <c r="B5792" s="7">
        <v>88</v>
      </c>
      <c r="C5792" s="7">
        <v>58</v>
      </c>
      <c r="D5792" s="7">
        <v>-9.3414309899246799E-3</v>
      </c>
      <c r="E5792" s="7">
        <v>4.7074927866752603E-3</v>
      </c>
      <c r="G5792" s="7">
        <v>88</v>
      </c>
      <c r="H5792" s="7">
        <v>58</v>
      </c>
      <c r="I5792" s="7">
        <v>-7.9804616207210799E-3</v>
      </c>
      <c r="J5792" s="7">
        <v>-1.06941204089104E-2</v>
      </c>
    </row>
    <row r="5793" spans="2:10" x14ac:dyDescent="0.2">
      <c r="B5793" s="7">
        <v>89</v>
      </c>
      <c r="C5793" s="7">
        <v>58</v>
      </c>
      <c r="D5793" s="7">
        <v>-9.0883988128795501E-2</v>
      </c>
      <c r="E5793" s="7">
        <v>-1.30084070491936E-2</v>
      </c>
      <c r="G5793" s="7">
        <v>89</v>
      </c>
      <c r="H5793" s="7">
        <v>58</v>
      </c>
      <c r="I5793" s="7">
        <v>-9.33750226190488E-2</v>
      </c>
      <c r="J5793" s="7">
        <v>3.4859499691162199E-3</v>
      </c>
    </row>
    <row r="5794" spans="2:10" x14ac:dyDescent="0.2">
      <c r="B5794" s="7">
        <v>90</v>
      </c>
      <c r="C5794" s="7">
        <v>58</v>
      </c>
      <c r="D5794" s="7">
        <v>-5.3653748222354899E-2</v>
      </c>
      <c r="E5794" s="7">
        <v>-3.7126238231722099E-2</v>
      </c>
      <c r="G5794" s="7">
        <v>90</v>
      </c>
      <c r="H5794" s="7">
        <v>58</v>
      </c>
      <c r="I5794" s="7">
        <v>-5.2714521400149601E-2</v>
      </c>
      <c r="J5794" s="7">
        <v>8.0947690021838895E-2</v>
      </c>
    </row>
    <row r="5795" spans="2:10" x14ac:dyDescent="0.2">
      <c r="B5795" s="7">
        <v>91</v>
      </c>
      <c r="C5795" s="7">
        <v>58</v>
      </c>
      <c r="D5795" s="7">
        <v>1.5956965898309E-2</v>
      </c>
      <c r="E5795" s="7">
        <v>7.4095835990926104E-2</v>
      </c>
      <c r="G5795" s="7">
        <v>91</v>
      </c>
      <c r="H5795" s="7">
        <v>58</v>
      </c>
      <c r="I5795" s="7">
        <v>1.5176222588082501E-2</v>
      </c>
      <c r="J5795" s="7">
        <v>8.9382769060776496E-2</v>
      </c>
    </row>
    <row r="5796" spans="2:10" x14ac:dyDescent="0.2">
      <c r="B5796" s="7">
        <v>92</v>
      </c>
      <c r="C5796" s="7">
        <v>58</v>
      </c>
      <c r="D5796" s="7">
        <v>9.1782507001736E-2</v>
      </c>
      <c r="E5796" s="7">
        <v>0.10223003369011199</v>
      </c>
      <c r="G5796" s="7">
        <v>92</v>
      </c>
      <c r="H5796" s="7">
        <v>58</v>
      </c>
      <c r="I5796" s="7">
        <v>9.0796881706036295E-2</v>
      </c>
      <c r="J5796" s="7">
        <v>7.3418808454158005E-2</v>
      </c>
    </row>
    <row r="5797" spans="2:10" x14ac:dyDescent="0.2">
      <c r="B5797" s="7">
        <v>93</v>
      </c>
      <c r="C5797" s="7">
        <v>58</v>
      </c>
      <c r="D5797" s="7">
        <v>8.7518814733167402E-2</v>
      </c>
      <c r="E5797" s="7">
        <v>-3.3316052993423999E-3</v>
      </c>
      <c r="G5797" s="7">
        <v>93</v>
      </c>
      <c r="H5797" s="7">
        <v>58</v>
      </c>
      <c r="I5797" s="7">
        <v>8.4907309792050994E-2</v>
      </c>
      <c r="J5797" s="7">
        <v>7.8363750406332103E-2</v>
      </c>
    </row>
    <row r="5798" spans="2:10" x14ac:dyDescent="0.2">
      <c r="B5798" s="7">
        <v>94</v>
      </c>
      <c r="C5798" s="7">
        <v>58</v>
      </c>
      <c r="D5798" s="7">
        <v>0.122892788125107</v>
      </c>
      <c r="E5798" s="7">
        <v>0.13358957753648301</v>
      </c>
      <c r="G5798" s="7">
        <v>94</v>
      </c>
      <c r="H5798" s="7">
        <v>58</v>
      </c>
      <c r="I5798" s="7">
        <v>0.121767794894865</v>
      </c>
      <c r="J5798" s="7">
        <v>8.4107310379469197E-2</v>
      </c>
    </row>
    <row r="5799" spans="2:10" x14ac:dyDescent="0.2">
      <c r="B5799" s="7">
        <v>95</v>
      </c>
      <c r="C5799" s="7">
        <v>58</v>
      </c>
      <c r="D5799" s="7">
        <v>-0.105479943834489</v>
      </c>
      <c r="E5799" s="7">
        <v>1.01983116684599E-2</v>
      </c>
      <c r="G5799" s="7">
        <v>95</v>
      </c>
      <c r="H5799" s="7">
        <v>58</v>
      </c>
      <c r="I5799" s="7">
        <v>-0.104142185579294</v>
      </c>
      <c r="J5799" s="7">
        <v>-6.2660143470489897E-3</v>
      </c>
    </row>
    <row r="5800" spans="2:10" x14ac:dyDescent="0.2">
      <c r="B5800" s="7">
        <v>96</v>
      </c>
      <c r="C5800" s="7">
        <v>58</v>
      </c>
      <c r="D5800" s="7">
        <v>2.68217514012647E-2</v>
      </c>
      <c r="E5800" s="7">
        <v>-1.96934286077948E-2</v>
      </c>
      <c r="G5800" s="7">
        <v>96</v>
      </c>
      <c r="H5800" s="7">
        <v>58</v>
      </c>
      <c r="I5800" s="7">
        <v>2.6745672905399E-2</v>
      </c>
      <c r="J5800" s="7">
        <v>-1.9033992793639602E-2</v>
      </c>
    </row>
    <row r="5801" spans="2:10" x14ac:dyDescent="0.2">
      <c r="B5801" s="7">
        <v>97</v>
      </c>
      <c r="C5801" s="7">
        <v>58</v>
      </c>
      <c r="D5801" s="7">
        <v>1.5975284917429299E-2</v>
      </c>
      <c r="E5801" s="7">
        <v>1.5894974364286399E-2</v>
      </c>
      <c r="G5801" s="7">
        <v>97</v>
      </c>
      <c r="H5801" s="7">
        <v>58</v>
      </c>
      <c r="I5801" s="7">
        <v>1.5654313261520302E-2</v>
      </c>
      <c r="J5801" s="7">
        <v>6.0763881110676501E-2</v>
      </c>
    </row>
    <row r="5802" spans="2:10" x14ac:dyDescent="0.2">
      <c r="B5802" s="7">
        <v>98</v>
      </c>
      <c r="C5802" s="7">
        <v>58</v>
      </c>
      <c r="D5802" s="7">
        <v>6.49005385003871E-2</v>
      </c>
      <c r="E5802" s="7">
        <v>4.2431388472060398E-2</v>
      </c>
      <c r="G5802" s="7">
        <v>98</v>
      </c>
      <c r="H5802" s="7">
        <v>58</v>
      </c>
      <c r="I5802" s="7">
        <v>6.4873859913683801E-2</v>
      </c>
      <c r="J5802" s="7">
        <v>-5.3711496845281204E-3</v>
      </c>
    </row>
    <row r="5803" spans="2:10" x14ac:dyDescent="0.2">
      <c r="B5803" s="7">
        <v>99</v>
      </c>
      <c r="C5803" s="7">
        <v>58</v>
      </c>
      <c r="D5803" s="7">
        <v>1.7588111817591599E-2</v>
      </c>
      <c r="E5803" s="7">
        <v>9.6530475290680998E-2</v>
      </c>
      <c r="G5803" s="7">
        <v>99</v>
      </c>
      <c r="H5803" s="7">
        <v>58</v>
      </c>
      <c r="I5803" s="7">
        <v>1.74773568480582E-2</v>
      </c>
      <c r="J5803" s="7">
        <v>-4.1131362278646201E-2</v>
      </c>
    </row>
    <row r="5804" spans="2:10" x14ac:dyDescent="0.2">
      <c r="B5804" s="7">
        <v>100</v>
      </c>
      <c r="C5804" s="7">
        <v>58</v>
      </c>
      <c r="D5804" s="7">
        <v>-3.8901689945309001E-2</v>
      </c>
      <c r="E5804" s="7">
        <v>0.114033807569587</v>
      </c>
      <c r="G5804" s="7">
        <v>100</v>
      </c>
      <c r="H5804" s="7">
        <v>58</v>
      </c>
      <c r="I5804" s="7">
        <v>-3.7006690181811998E-2</v>
      </c>
      <c r="J5804" s="7">
        <v>7.3998324122149101E-2</v>
      </c>
    </row>
    <row r="5805" spans="2:10" x14ac:dyDescent="0.2">
      <c r="B5805" s="7">
        <v>1</v>
      </c>
      <c r="C5805" s="7">
        <v>59</v>
      </c>
      <c r="D5805" s="7">
        <v>-4.0035826932090401E-2</v>
      </c>
      <c r="E5805" s="7">
        <v>4.3022430256250702E-2</v>
      </c>
      <c r="G5805" s="7">
        <v>1</v>
      </c>
      <c r="H5805" s="7">
        <v>59</v>
      </c>
      <c r="I5805" s="7">
        <v>-3.8758580253734499E-2</v>
      </c>
      <c r="J5805" s="7">
        <v>-6.0901296148077898E-2</v>
      </c>
    </row>
    <row r="5806" spans="2:10" x14ac:dyDescent="0.2">
      <c r="B5806" s="7">
        <v>2</v>
      </c>
      <c r="C5806" s="7">
        <v>59</v>
      </c>
      <c r="D5806" s="7">
        <v>0.20049571538894101</v>
      </c>
      <c r="E5806" s="7">
        <v>-2.5594178922331099E-2</v>
      </c>
      <c r="G5806" s="7">
        <v>2</v>
      </c>
      <c r="H5806" s="7">
        <v>59</v>
      </c>
      <c r="I5806" s="7">
        <v>0.197992536660658</v>
      </c>
      <c r="J5806" s="7">
        <v>0.12965319530857</v>
      </c>
    </row>
    <row r="5807" spans="2:10" x14ac:dyDescent="0.2">
      <c r="B5807" s="7">
        <v>3</v>
      </c>
      <c r="C5807" s="7">
        <v>59</v>
      </c>
      <c r="D5807" s="7">
        <v>5.4511454503595402E-2</v>
      </c>
      <c r="E5807" s="7">
        <v>-3.6228925935210703E-2</v>
      </c>
      <c r="G5807" s="7">
        <v>3</v>
      </c>
      <c r="H5807" s="7">
        <v>59</v>
      </c>
      <c r="I5807" s="7">
        <v>5.4115730805987597E-2</v>
      </c>
      <c r="J5807" s="7">
        <v>-7.4216319849564394E-2</v>
      </c>
    </row>
    <row r="5808" spans="2:10" x14ac:dyDescent="0.2">
      <c r="B5808" s="7">
        <v>4</v>
      </c>
      <c r="C5808" s="7">
        <v>59</v>
      </c>
      <c r="D5808" s="7">
        <v>0.15894189960048299</v>
      </c>
      <c r="E5808" s="7">
        <v>0.13044747783626501</v>
      </c>
      <c r="G5808" s="7">
        <v>4</v>
      </c>
      <c r="H5808" s="7">
        <v>59</v>
      </c>
      <c r="I5808" s="7">
        <v>0.15802012763888301</v>
      </c>
      <c r="J5808" s="7">
        <v>0.109402117015149</v>
      </c>
    </row>
    <row r="5809" spans="2:10" x14ac:dyDescent="0.2">
      <c r="B5809" s="7">
        <v>5</v>
      </c>
      <c r="C5809" s="7">
        <v>59</v>
      </c>
      <c r="D5809" s="7">
        <v>5.1022155497819598E-2</v>
      </c>
      <c r="E5809" s="7">
        <v>1.38940873707973E-2</v>
      </c>
      <c r="G5809" s="7">
        <v>5</v>
      </c>
      <c r="H5809" s="7">
        <v>59</v>
      </c>
      <c r="I5809" s="7">
        <v>5.0690719725626998E-2</v>
      </c>
      <c r="J5809" s="7">
        <v>6.8154255029169206E-2</v>
      </c>
    </row>
    <row r="5810" spans="2:10" x14ac:dyDescent="0.2">
      <c r="B5810" s="7">
        <v>6</v>
      </c>
      <c r="C5810" s="7">
        <v>59</v>
      </c>
      <c r="D5810" s="7">
        <v>-2.65232084005316E-2</v>
      </c>
      <c r="E5810" s="7">
        <v>-7.3133621753541406E-2</v>
      </c>
      <c r="G5810" s="7">
        <v>6</v>
      </c>
      <c r="H5810" s="7">
        <v>59</v>
      </c>
      <c r="I5810" s="7">
        <v>-2.60627605284913E-2</v>
      </c>
      <c r="J5810" s="7">
        <v>-0.204865224218826</v>
      </c>
    </row>
    <row r="5811" spans="2:10" x14ac:dyDescent="0.2">
      <c r="B5811" s="7">
        <v>7</v>
      </c>
      <c r="C5811" s="7">
        <v>59</v>
      </c>
      <c r="D5811" s="7">
        <v>0.33863964085255899</v>
      </c>
      <c r="E5811" s="7">
        <v>0.35597975989936598</v>
      </c>
      <c r="G5811" s="7">
        <v>7</v>
      </c>
      <c r="H5811" s="7">
        <v>59</v>
      </c>
      <c r="I5811" s="7">
        <v>0.33919942877646497</v>
      </c>
      <c r="J5811" s="7">
        <v>0.30456397060246099</v>
      </c>
    </row>
    <row r="5812" spans="2:10" x14ac:dyDescent="0.2">
      <c r="B5812" s="7">
        <v>8</v>
      </c>
      <c r="C5812" s="7">
        <v>59</v>
      </c>
      <c r="D5812" s="7">
        <v>2.2118470649186199E-2</v>
      </c>
      <c r="E5812" s="7">
        <v>-1.44595441734587E-2</v>
      </c>
      <c r="G5812" s="7">
        <v>8</v>
      </c>
      <c r="H5812" s="7">
        <v>59</v>
      </c>
      <c r="I5812" s="7">
        <v>2.2171406680942401E-2</v>
      </c>
      <c r="J5812" s="7">
        <v>0.12593419066051201</v>
      </c>
    </row>
    <row r="5813" spans="2:10" x14ac:dyDescent="0.2">
      <c r="B5813" s="7">
        <v>9</v>
      </c>
      <c r="C5813" s="7">
        <v>59</v>
      </c>
      <c r="D5813" s="7">
        <v>-2.47306716994533E-2</v>
      </c>
      <c r="E5813" s="7">
        <v>-0.18761759247207599</v>
      </c>
      <c r="G5813" s="7">
        <v>9</v>
      </c>
      <c r="H5813" s="7">
        <v>59</v>
      </c>
      <c r="I5813" s="7">
        <v>-2.39359631076521E-2</v>
      </c>
      <c r="J5813" s="7">
        <v>-0.15426809236954001</v>
      </c>
    </row>
    <row r="5814" spans="2:10" x14ac:dyDescent="0.2">
      <c r="B5814" s="7">
        <v>10</v>
      </c>
      <c r="C5814" s="7">
        <v>59</v>
      </c>
      <c r="D5814" s="7">
        <v>8.9178843448213002E-2</v>
      </c>
      <c r="E5814" s="7">
        <v>2.2369426473364502E-2</v>
      </c>
      <c r="G5814" s="7">
        <v>10</v>
      </c>
      <c r="H5814" s="7">
        <v>59</v>
      </c>
      <c r="I5814" s="7">
        <v>8.8579029759099398E-2</v>
      </c>
      <c r="J5814" s="7">
        <v>7.7937585281690105E-2</v>
      </c>
    </row>
    <row r="5815" spans="2:10" x14ac:dyDescent="0.2">
      <c r="B5815" s="7">
        <v>11</v>
      </c>
      <c r="C5815" s="7">
        <v>59</v>
      </c>
      <c r="D5815" s="7">
        <v>-5.4079926144119401E-3</v>
      </c>
      <c r="E5815" s="7">
        <v>2.8826002964340298E-2</v>
      </c>
      <c r="G5815" s="7">
        <v>11</v>
      </c>
      <c r="H5815" s="7">
        <v>59</v>
      </c>
      <c r="I5815" s="7">
        <v>-5.1237229621268199E-3</v>
      </c>
      <c r="J5815" s="7">
        <v>5.2665450250554399E-2</v>
      </c>
    </row>
    <row r="5816" spans="2:10" x14ac:dyDescent="0.2">
      <c r="B5816" s="7">
        <v>12</v>
      </c>
      <c r="C5816" s="7">
        <v>59</v>
      </c>
      <c r="D5816" s="7">
        <v>0.118396402137495</v>
      </c>
      <c r="E5816" s="7">
        <v>0.185025366253427</v>
      </c>
      <c r="G5816" s="7">
        <v>12</v>
      </c>
      <c r="H5816" s="7">
        <v>59</v>
      </c>
      <c r="I5816" s="7">
        <v>0.11891417794385201</v>
      </c>
      <c r="J5816" s="7">
        <v>7.8677709822461098E-2</v>
      </c>
    </row>
    <row r="5817" spans="2:10" x14ac:dyDescent="0.2">
      <c r="B5817" s="7">
        <v>13</v>
      </c>
      <c r="C5817" s="7">
        <v>59</v>
      </c>
      <c r="D5817" s="7">
        <v>0.100946332036877</v>
      </c>
      <c r="E5817" s="7">
        <v>-5.8553409578655298E-2</v>
      </c>
      <c r="G5817" s="7">
        <v>13</v>
      </c>
      <c r="H5817" s="7">
        <v>59</v>
      </c>
      <c r="I5817" s="7">
        <v>9.9289195298778707E-2</v>
      </c>
      <c r="J5817" s="7">
        <v>4.1318884251760203E-2</v>
      </c>
    </row>
    <row r="5818" spans="2:10" x14ac:dyDescent="0.2">
      <c r="B5818" s="7">
        <v>14</v>
      </c>
      <c r="C5818" s="7">
        <v>59</v>
      </c>
      <c r="D5818" s="7">
        <v>-9.9503167114502106E-2</v>
      </c>
      <c r="E5818" s="7">
        <v>-4.0626925741577197E-2</v>
      </c>
      <c r="G5818" s="7">
        <v>14</v>
      </c>
      <c r="H5818" s="7">
        <v>59</v>
      </c>
      <c r="I5818" s="7">
        <v>-9.9514281305850702E-2</v>
      </c>
      <c r="J5818" s="7">
        <v>-6.2339542139309097E-2</v>
      </c>
    </row>
    <row r="5819" spans="2:10" x14ac:dyDescent="0.2">
      <c r="B5819" s="7">
        <v>15</v>
      </c>
      <c r="C5819" s="7">
        <v>59</v>
      </c>
      <c r="D5819" s="7">
        <v>0.48583459899798997</v>
      </c>
      <c r="E5819" s="7">
        <v>0.51083566129012503</v>
      </c>
      <c r="G5819" s="7">
        <v>15</v>
      </c>
      <c r="H5819" s="7">
        <v>59</v>
      </c>
      <c r="I5819" s="7">
        <v>0.492401811843517</v>
      </c>
      <c r="J5819" s="7">
        <v>0.44440964367512098</v>
      </c>
    </row>
    <row r="5820" spans="2:10" x14ac:dyDescent="0.2">
      <c r="B5820" s="7">
        <v>16</v>
      </c>
      <c r="C5820" s="7">
        <v>59</v>
      </c>
      <c r="D5820" s="7">
        <v>-9.6280930861190897E-2</v>
      </c>
      <c r="E5820" s="7">
        <v>-5.9332080389899601E-2</v>
      </c>
      <c r="G5820" s="7">
        <v>16</v>
      </c>
      <c r="H5820" s="7">
        <v>59</v>
      </c>
      <c r="I5820" s="7">
        <v>-9.4966998741596406E-2</v>
      </c>
      <c r="J5820" s="7">
        <v>0.110202477168232</v>
      </c>
    </row>
    <row r="5821" spans="2:10" x14ac:dyDescent="0.2">
      <c r="B5821" s="7">
        <v>17</v>
      </c>
      <c r="C5821" s="7">
        <v>59</v>
      </c>
      <c r="D5821" s="7">
        <v>-8.9016353509393298E-2</v>
      </c>
      <c r="E5821" s="7">
        <v>-0.11936678907911299</v>
      </c>
      <c r="G5821" s="7">
        <v>17</v>
      </c>
      <c r="H5821" s="7">
        <v>59</v>
      </c>
      <c r="I5821" s="7">
        <v>-8.7486760660976201E-2</v>
      </c>
      <c r="J5821" s="7">
        <v>-8.9455684204082803E-3</v>
      </c>
    </row>
    <row r="5822" spans="2:10" x14ac:dyDescent="0.2">
      <c r="B5822" s="7">
        <v>18</v>
      </c>
      <c r="C5822" s="7">
        <v>59</v>
      </c>
      <c r="D5822" s="7">
        <v>6.9987939545711697E-2</v>
      </c>
      <c r="E5822" s="7">
        <v>7.0306722433661803E-2</v>
      </c>
      <c r="G5822" s="7">
        <v>18</v>
      </c>
      <c r="H5822" s="7">
        <v>59</v>
      </c>
      <c r="I5822" s="7">
        <v>6.8995759075873395E-2</v>
      </c>
      <c r="J5822" s="7">
        <v>1.6822214892719999E-4</v>
      </c>
    </row>
    <row r="5823" spans="2:10" x14ac:dyDescent="0.2">
      <c r="B5823" s="7">
        <v>19</v>
      </c>
      <c r="C5823" s="7">
        <v>59</v>
      </c>
      <c r="D5823" s="7">
        <v>0.23587578605537299</v>
      </c>
      <c r="E5823" s="7">
        <v>9.2546657269652499E-2</v>
      </c>
      <c r="G5823" s="7">
        <v>19</v>
      </c>
      <c r="H5823" s="7">
        <v>59</v>
      </c>
      <c r="I5823" s="7">
        <v>0.233176956454828</v>
      </c>
      <c r="J5823" s="7">
        <v>0.25523864287276499</v>
      </c>
    </row>
    <row r="5824" spans="2:10" x14ac:dyDescent="0.2">
      <c r="B5824" s="7">
        <v>20</v>
      </c>
      <c r="C5824" s="7">
        <v>59</v>
      </c>
      <c r="D5824" s="7">
        <v>-0.10017434000332399</v>
      </c>
      <c r="E5824" s="7">
        <v>-1.08301582509167E-2</v>
      </c>
      <c r="G5824" s="7">
        <v>20</v>
      </c>
      <c r="H5824" s="7">
        <v>59</v>
      </c>
      <c r="I5824" s="7">
        <v>-0.101153625373982</v>
      </c>
      <c r="J5824" s="7">
        <v>0.13254510215398499</v>
      </c>
    </row>
    <row r="5825" spans="2:10" x14ac:dyDescent="0.2">
      <c r="B5825" s="7">
        <v>21</v>
      </c>
      <c r="C5825" s="7">
        <v>59</v>
      </c>
      <c r="D5825" s="7">
        <v>0.14364652495036101</v>
      </c>
      <c r="E5825" s="7">
        <v>1.29793317198708E-2</v>
      </c>
      <c r="G5825" s="7">
        <v>21</v>
      </c>
      <c r="H5825" s="7">
        <v>59</v>
      </c>
      <c r="I5825" s="7">
        <v>0.142548030040512</v>
      </c>
      <c r="J5825" s="7">
        <v>-7.1159676616371598E-2</v>
      </c>
    </row>
    <row r="5826" spans="2:10" x14ac:dyDescent="0.2">
      <c r="B5826" s="7">
        <v>22</v>
      </c>
      <c r="C5826" s="7">
        <v>59</v>
      </c>
      <c r="D5826" s="7">
        <v>7.8964395578143595E-2</v>
      </c>
      <c r="E5826" s="7">
        <v>3.62552255094073E-3</v>
      </c>
      <c r="G5826" s="7">
        <v>22</v>
      </c>
      <c r="H5826" s="7">
        <v>59</v>
      </c>
      <c r="I5826" s="7">
        <v>7.8529534386722902E-2</v>
      </c>
      <c r="J5826" s="7">
        <v>2.9767652447663599E-2</v>
      </c>
    </row>
    <row r="5827" spans="2:10" x14ac:dyDescent="0.2">
      <c r="B5827" s="7">
        <v>23</v>
      </c>
      <c r="C5827" s="7">
        <v>59</v>
      </c>
      <c r="D5827" s="7">
        <v>5.5323182336449499E-2</v>
      </c>
      <c r="E5827" s="7">
        <v>-4.8762865421068096E-3</v>
      </c>
      <c r="G5827" s="7">
        <v>23</v>
      </c>
      <c r="H5827" s="7">
        <v>59</v>
      </c>
      <c r="I5827" s="7">
        <v>5.4961872983785298E-2</v>
      </c>
      <c r="J5827" s="7">
        <v>4.2887777901032799E-2</v>
      </c>
    </row>
    <row r="5828" spans="2:10" x14ac:dyDescent="0.2">
      <c r="B5828" s="7">
        <v>24</v>
      </c>
      <c r="C5828" s="7">
        <v>59</v>
      </c>
      <c r="D5828" s="7">
        <v>0.22123956107584999</v>
      </c>
      <c r="E5828" s="7">
        <v>0.23224703167902799</v>
      </c>
      <c r="G5828" s="7">
        <v>24</v>
      </c>
      <c r="H5828" s="7">
        <v>59</v>
      </c>
      <c r="I5828" s="7">
        <v>0.216896532574195</v>
      </c>
      <c r="J5828" s="7">
        <v>0.244810844520536</v>
      </c>
    </row>
    <row r="5829" spans="2:10" x14ac:dyDescent="0.2">
      <c r="B5829" s="7">
        <v>25</v>
      </c>
      <c r="C5829" s="7">
        <v>59</v>
      </c>
      <c r="D5829" s="7">
        <v>0.137690728612439</v>
      </c>
      <c r="E5829" s="7">
        <v>0.168745225990339</v>
      </c>
      <c r="G5829" s="7">
        <v>25</v>
      </c>
      <c r="H5829" s="7">
        <v>59</v>
      </c>
      <c r="I5829" s="7">
        <v>0.13672644532447201</v>
      </c>
      <c r="J5829" s="7">
        <v>0.105428705027849</v>
      </c>
    </row>
    <row r="5830" spans="2:10" x14ac:dyDescent="0.2">
      <c r="B5830" s="7">
        <v>26</v>
      </c>
      <c r="C5830" s="7">
        <v>59</v>
      </c>
      <c r="D5830" s="7">
        <v>8.0507497273725206E-2</v>
      </c>
      <c r="E5830" s="7">
        <v>1.9338822849856999E-2</v>
      </c>
      <c r="G5830" s="7">
        <v>26</v>
      </c>
      <c r="H5830" s="7">
        <v>59</v>
      </c>
      <c r="I5830" s="7">
        <v>7.9484459046911496E-2</v>
      </c>
      <c r="J5830" s="7">
        <v>8.0668709510925807E-2</v>
      </c>
    </row>
    <row r="5831" spans="2:10" x14ac:dyDescent="0.2">
      <c r="B5831" s="7">
        <v>27</v>
      </c>
      <c r="C5831" s="7">
        <v>59</v>
      </c>
      <c r="D5831" s="7">
        <v>6.27449780164131E-2</v>
      </c>
      <c r="E5831" s="7">
        <v>-6.0026477866054001E-2</v>
      </c>
      <c r="G5831" s="7">
        <v>27</v>
      </c>
      <c r="H5831" s="7">
        <v>59</v>
      </c>
      <c r="I5831" s="7">
        <v>6.2065215793193601E-2</v>
      </c>
      <c r="J5831" s="7">
        <v>0.17127136528933101</v>
      </c>
    </row>
    <row r="5832" spans="2:10" x14ac:dyDescent="0.2">
      <c r="B5832" s="7">
        <v>28</v>
      </c>
      <c r="C5832" s="7">
        <v>59</v>
      </c>
      <c r="D5832" s="7">
        <v>-0.136784504203456</v>
      </c>
      <c r="E5832" s="7">
        <v>-8.81056982794437E-2</v>
      </c>
      <c r="G5832" s="7">
        <v>28</v>
      </c>
      <c r="H5832" s="7">
        <v>59</v>
      </c>
      <c r="I5832" s="7">
        <v>-0.135812222427207</v>
      </c>
      <c r="J5832" s="7">
        <v>-8.1364605308595003E-2</v>
      </c>
    </row>
    <row r="5833" spans="2:10" x14ac:dyDescent="0.2">
      <c r="B5833" s="7">
        <v>29</v>
      </c>
      <c r="C5833" s="7">
        <v>59</v>
      </c>
      <c r="D5833" s="7">
        <v>2.22922174663331E-2</v>
      </c>
      <c r="E5833" s="7">
        <v>0.13467196340045001</v>
      </c>
      <c r="G5833" s="7">
        <v>29</v>
      </c>
      <c r="H5833" s="7">
        <v>59</v>
      </c>
      <c r="I5833" s="7">
        <v>2.22585803536379E-2</v>
      </c>
      <c r="J5833" s="7">
        <v>-3.2182158330508401E-2</v>
      </c>
    </row>
    <row r="5834" spans="2:10" x14ac:dyDescent="0.2">
      <c r="B5834" s="7">
        <v>30</v>
      </c>
      <c r="C5834" s="7">
        <v>59</v>
      </c>
      <c r="D5834" s="7">
        <v>-7.7093083915862302E-3</v>
      </c>
      <c r="E5834" s="7">
        <v>-4.4370716111661303E-2</v>
      </c>
      <c r="G5834" s="7">
        <v>30</v>
      </c>
      <c r="H5834" s="7">
        <v>59</v>
      </c>
      <c r="I5834" s="7">
        <v>-6.6939577694213898E-3</v>
      </c>
      <c r="J5834" s="7">
        <v>8.1183871240840602E-2</v>
      </c>
    </row>
    <row r="5835" spans="2:10" x14ac:dyDescent="0.2">
      <c r="B5835" s="7">
        <v>31</v>
      </c>
      <c r="C5835" s="7">
        <v>59</v>
      </c>
      <c r="D5835" s="7">
        <v>-1.54452745518938E-2</v>
      </c>
      <c r="E5835" s="7">
        <v>-9.1805680298199896E-2</v>
      </c>
      <c r="G5835" s="7">
        <v>31</v>
      </c>
      <c r="H5835" s="7">
        <v>59</v>
      </c>
      <c r="I5835" s="7">
        <v>-1.4350488399681E-2</v>
      </c>
      <c r="J5835" s="7">
        <v>-2.5596938123180198E-2</v>
      </c>
    </row>
    <row r="5836" spans="2:10" x14ac:dyDescent="0.2">
      <c r="B5836" s="7">
        <v>32</v>
      </c>
      <c r="C5836" s="7">
        <v>59</v>
      </c>
      <c r="D5836" s="7">
        <v>7.2743994991659705E-2</v>
      </c>
      <c r="E5836" s="7">
        <v>9.4772930122863003E-2</v>
      </c>
      <c r="G5836" s="7">
        <v>32</v>
      </c>
      <c r="H5836" s="7">
        <v>59</v>
      </c>
      <c r="I5836" s="7">
        <v>7.2122800595499498E-2</v>
      </c>
      <c r="J5836" s="7">
        <v>-8.1589812404592593E-2</v>
      </c>
    </row>
    <row r="5837" spans="2:10" x14ac:dyDescent="0.2">
      <c r="B5837" s="7">
        <v>33</v>
      </c>
      <c r="C5837" s="7">
        <v>59</v>
      </c>
      <c r="D5837" s="7">
        <v>-9.5207126495955308E-3</v>
      </c>
      <c r="E5837" s="7">
        <v>2.1278297237313601E-2</v>
      </c>
      <c r="G5837" s="7">
        <v>33</v>
      </c>
      <c r="H5837" s="7">
        <v>59</v>
      </c>
      <c r="I5837" s="7">
        <v>-8.7964064854197908E-3</v>
      </c>
      <c r="J5837" s="7">
        <v>3.3971064031430097E-2</v>
      </c>
    </row>
    <row r="5838" spans="2:10" x14ac:dyDescent="0.2">
      <c r="B5838" s="7">
        <v>34</v>
      </c>
      <c r="C5838" s="7">
        <v>59</v>
      </c>
      <c r="D5838" s="7">
        <v>0.114093721975178</v>
      </c>
      <c r="E5838" s="7">
        <v>-6.5903552280888204E-3</v>
      </c>
      <c r="G5838" s="7">
        <v>34</v>
      </c>
      <c r="H5838" s="7">
        <v>59</v>
      </c>
      <c r="I5838" s="7">
        <v>0.110928245079255</v>
      </c>
      <c r="J5838" s="7">
        <v>5.8094490580629099E-4</v>
      </c>
    </row>
    <row r="5839" spans="2:10" x14ac:dyDescent="0.2">
      <c r="B5839" s="7">
        <v>35</v>
      </c>
      <c r="C5839" s="7">
        <v>59</v>
      </c>
      <c r="D5839" s="7">
        <v>0.153787381745494</v>
      </c>
      <c r="E5839" s="7">
        <v>0.109668221444421</v>
      </c>
      <c r="G5839" s="7">
        <v>35</v>
      </c>
      <c r="H5839" s="7">
        <v>59</v>
      </c>
      <c r="I5839" s="7">
        <v>0.151485024322422</v>
      </c>
      <c r="J5839" s="7">
        <v>0.177849662563902</v>
      </c>
    </row>
    <row r="5840" spans="2:10" x14ac:dyDescent="0.2">
      <c r="B5840" s="7">
        <v>36</v>
      </c>
      <c r="C5840" s="7">
        <v>59</v>
      </c>
      <c r="D5840" s="7">
        <v>-2.1322636206754501E-2</v>
      </c>
      <c r="E5840" s="7">
        <v>-4.2303184305397999E-2</v>
      </c>
      <c r="G5840" s="7">
        <v>36</v>
      </c>
      <c r="H5840" s="7">
        <v>59</v>
      </c>
      <c r="I5840" s="7">
        <v>-2.1095644878202299E-2</v>
      </c>
      <c r="J5840" s="7">
        <v>-4.0474686188268501E-2</v>
      </c>
    </row>
    <row r="5841" spans="2:10" x14ac:dyDescent="0.2">
      <c r="B5841" s="7">
        <v>37</v>
      </c>
      <c r="C5841" s="7">
        <v>59</v>
      </c>
      <c r="D5841" s="7">
        <v>-4.2243428769241503E-2</v>
      </c>
      <c r="E5841" s="7">
        <v>-4.5668445692630399E-2</v>
      </c>
      <c r="G5841" s="7">
        <v>37</v>
      </c>
      <c r="H5841" s="7">
        <v>59</v>
      </c>
      <c r="I5841" s="7">
        <v>-4.21816182075112E-2</v>
      </c>
      <c r="J5841" s="7">
        <v>4.0088152550572999E-2</v>
      </c>
    </row>
    <row r="5842" spans="2:10" x14ac:dyDescent="0.2">
      <c r="B5842" s="7">
        <v>38</v>
      </c>
      <c r="C5842" s="7">
        <v>59</v>
      </c>
      <c r="D5842" s="7">
        <v>2.86211571627994E-2</v>
      </c>
      <c r="E5842" s="7">
        <v>8.5349976240577205E-2</v>
      </c>
      <c r="G5842" s="7">
        <v>38</v>
      </c>
      <c r="H5842" s="7">
        <v>59</v>
      </c>
      <c r="I5842" s="7">
        <v>2.8614228696724801E-2</v>
      </c>
      <c r="J5842" s="7">
        <v>1.3830212384819501E-2</v>
      </c>
    </row>
    <row r="5843" spans="2:10" x14ac:dyDescent="0.2">
      <c r="B5843" s="7">
        <v>39</v>
      </c>
      <c r="C5843" s="7">
        <v>59</v>
      </c>
      <c r="D5843" s="7">
        <v>-4.6396133645090203E-2</v>
      </c>
      <c r="E5843" s="7">
        <v>-6.6674190376421203E-3</v>
      </c>
      <c r="G5843" s="7">
        <v>39</v>
      </c>
      <c r="H5843" s="7">
        <v>59</v>
      </c>
      <c r="I5843" s="7">
        <v>-4.60923613052708E-2</v>
      </c>
      <c r="J5843" s="7">
        <v>6.5292731977360005E-2</v>
      </c>
    </row>
    <row r="5844" spans="2:10" x14ac:dyDescent="0.2">
      <c r="B5844" s="7">
        <v>40</v>
      </c>
      <c r="C5844" s="7">
        <v>59</v>
      </c>
      <c r="D5844" s="7">
        <v>6.4758710946414902E-2</v>
      </c>
      <c r="E5844" s="7">
        <v>0.26522387311434198</v>
      </c>
      <c r="G5844" s="7">
        <v>40</v>
      </c>
      <c r="H5844" s="7">
        <v>59</v>
      </c>
      <c r="I5844" s="7">
        <v>6.3404747603772002E-2</v>
      </c>
      <c r="J5844" s="7">
        <v>9.4504596161845797E-2</v>
      </c>
    </row>
    <row r="5845" spans="2:10" x14ac:dyDescent="0.2">
      <c r="B5845" s="7">
        <v>41</v>
      </c>
      <c r="C5845" s="7">
        <v>59</v>
      </c>
      <c r="D5845" s="7">
        <v>0.20385449789894899</v>
      </c>
      <c r="E5845" s="7">
        <v>8.8817369539752306E-2</v>
      </c>
      <c r="G5845" s="7">
        <v>41</v>
      </c>
      <c r="H5845" s="7">
        <v>59</v>
      </c>
      <c r="I5845" s="7">
        <v>0.20320223176097901</v>
      </c>
      <c r="J5845" s="7">
        <v>0.14721480536027501</v>
      </c>
    </row>
    <row r="5846" spans="2:10" x14ac:dyDescent="0.2">
      <c r="B5846" s="7">
        <v>42</v>
      </c>
      <c r="C5846" s="7">
        <v>59</v>
      </c>
      <c r="D5846" s="7">
        <v>3.4984089246588503E-2</v>
      </c>
      <c r="E5846" s="7">
        <v>-1.0655195764377E-2</v>
      </c>
      <c r="G5846" s="7">
        <v>42</v>
      </c>
      <c r="H5846" s="7">
        <v>59</v>
      </c>
      <c r="I5846" s="7">
        <v>3.4825423051978902E-2</v>
      </c>
      <c r="J5846" s="7">
        <v>6.4082217499612099E-2</v>
      </c>
    </row>
    <row r="5847" spans="2:10" x14ac:dyDescent="0.2">
      <c r="B5847" s="7">
        <v>43</v>
      </c>
      <c r="C5847" s="7">
        <v>59</v>
      </c>
      <c r="D5847" s="7">
        <v>-6.5520350099930597E-2</v>
      </c>
      <c r="E5847" s="7">
        <v>5.8524945562469503E-2</v>
      </c>
      <c r="G5847" s="7">
        <v>43</v>
      </c>
      <c r="H5847" s="7">
        <v>59</v>
      </c>
      <c r="I5847" s="7">
        <v>-6.4269485758632797E-2</v>
      </c>
      <c r="J5847" s="7">
        <v>9.9300027860024898E-2</v>
      </c>
    </row>
    <row r="5848" spans="2:10" x14ac:dyDescent="0.2">
      <c r="B5848" s="7">
        <v>44</v>
      </c>
      <c r="C5848" s="7">
        <v>59</v>
      </c>
      <c r="D5848" s="7">
        <v>-5.7414146332531502E-2</v>
      </c>
      <c r="E5848" s="7">
        <v>-6.5678514238593194E-2</v>
      </c>
      <c r="G5848" s="7">
        <v>44</v>
      </c>
      <c r="H5848" s="7">
        <v>59</v>
      </c>
      <c r="I5848" s="7">
        <v>-5.74466565864356E-2</v>
      </c>
      <c r="J5848" s="7">
        <v>8.7677605635001002E-2</v>
      </c>
    </row>
    <row r="5849" spans="2:10" x14ac:dyDescent="0.2">
      <c r="B5849" s="7">
        <v>45</v>
      </c>
      <c r="C5849" s="7">
        <v>59</v>
      </c>
      <c r="D5849" s="7">
        <v>0.18564547969929401</v>
      </c>
      <c r="E5849" s="7">
        <v>0.273830414792051</v>
      </c>
      <c r="G5849" s="7">
        <v>45</v>
      </c>
      <c r="H5849" s="7">
        <v>59</v>
      </c>
      <c r="I5849" s="7">
        <v>0.18144656348466101</v>
      </c>
      <c r="J5849" s="7">
        <v>0.122959304172571</v>
      </c>
    </row>
    <row r="5850" spans="2:10" x14ac:dyDescent="0.2">
      <c r="B5850" s="7">
        <v>46</v>
      </c>
      <c r="C5850" s="7">
        <v>59</v>
      </c>
      <c r="D5850" s="7">
        <v>-4.1698148006297196E-3</v>
      </c>
      <c r="E5850" s="7">
        <v>9.9571726308017403E-2</v>
      </c>
      <c r="G5850" s="7">
        <v>46</v>
      </c>
      <c r="H5850" s="7">
        <v>59</v>
      </c>
      <c r="I5850" s="7">
        <v>-3.8528490492790702E-3</v>
      </c>
      <c r="J5850" s="7">
        <v>7.3849204416598396E-2</v>
      </c>
    </row>
    <row r="5851" spans="2:10" x14ac:dyDescent="0.2">
      <c r="B5851" s="7">
        <v>47</v>
      </c>
      <c r="C5851" s="7">
        <v>59</v>
      </c>
      <c r="D5851" s="7">
        <v>0.42720316018818499</v>
      </c>
      <c r="E5851" s="7">
        <v>0.49415120302681198</v>
      </c>
      <c r="G5851" s="7">
        <v>47</v>
      </c>
      <c r="H5851" s="7">
        <v>59</v>
      </c>
      <c r="I5851" s="7">
        <v>0.42395000691359302</v>
      </c>
      <c r="J5851" s="7">
        <v>0.38933930983370302</v>
      </c>
    </row>
    <row r="5852" spans="2:10" x14ac:dyDescent="0.2">
      <c r="B5852" s="7">
        <v>48</v>
      </c>
      <c r="C5852" s="7">
        <v>59</v>
      </c>
      <c r="D5852" s="7">
        <v>-4.7485318896398197E-2</v>
      </c>
      <c r="E5852" s="7">
        <v>2.44303136648698E-2</v>
      </c>
      <c r="G5852" s="7">
        <v>48</v>
      </c>
      <c r="H5852" s="7">
        <v>59</v>
      </c>
      <c r="I5852" s="7">
        <v>-4.5813592107268902E-2</v>
      </c>
      <c r="J5852" s="7">
        <v>5.3349912585278297E-2</v>
      </c>
    </row>
    <row r="5853" spans="2:10" x14ac:dyDescent="0.2">
      <c r="B5853" s="7">
        <v>49</v>
      </c>
      <c r="C5853" s="7">
        <v>59</v>
      </c>
      <c r="D5853" s="7">
        <v>8.5534143616872199E-2</v>
      </c>
      <c r="E5853" s="7">
        <v>0.122414660866674</v>
      </c>
      <c r="G5853" s="7">
        <v>49</v>
      </c>
      <c r="H5853" s="7">
        <v>59</v>
      </c>
      <c r="I5853" s="7">
        <v>8.5400571629349997E-2</v>
      </c>
      <c r="J5853" s="7">
        <v>0.15274402926464201</v>
      </c>
    </row>
    <row r="5854" spans="2:10" x14ac:dyDescent="0.2">
      <c r="B5854" s="7">
        <v>50</v>
      </c>
      <c r="C5854" s="7">
        <v>59</v>
      </c>
      <c r="D5854" s="7">
        <v>-5.3935768209365503E-3</v>
      </c>
      <c r="E5854" s="7">
        <v>-7.3670332014539305E-2</v>
      </c>
      <c r="G5854" s="7">
        <v>50</v>
      </c>
      <c r="H5854" s="7">
        <v>59</v>
      </c>
      <c r="I5854" s="7">
        <v>-6.0641491209922904E-3</v>
      </c>
      <c r="J5854" s="7">
        <v>0.132795006808369</v>
      </c>
    </row>
    <row r="5855" spans="2:10" x14ac:dyDescent="0.2">
      <c r="B5855" s="7">
        <v>51</v>
      </c>
      <c r="C5855" s="7">
        <v>59</v>
      </c>
      <c r="D5855" s="7">
        <v>9.2897898736705301E-2</v>
      </c>
      <c r="E5855" s="7">
        <v>0.104855520701424</v>
      </c>
      <c r="G5855" s="7">
        <v>51</v>
      </c>
      <c r="H5855" s="7">
        <v>59</v>
      </c>
      <c r="I5855" s="7">
        <v>9.2169057006008998E-2</v>
      </c>
      <c r="J5855" s="7">
        <v>0.11601669337543501</v>
      </c>
    </row>
    <row r="5856" spans="2:10" x14ac:dyDescent="0.2">
      <c r="B5856" s="7">
        <v>52</v>
      </c>
      <c r="C5856" s="7">
        <v>59</v>
      </c>
      <c r="D5856" s="7">
        <v>0.23591920659173801</v>
      </c>
      <c r="E5856" s="7">
        <v>0.23746259101011599</v>
      </c>
      <c r="G5856" s="7">
        <v>52</v>
      </c>
      <c r="H5856" s="7">
        <v>59</v>
      </c>
      <c r="I5856" s="7">
        <v>0.23116617380903501</v>
      </c>
      <c r="J5856" s="7">
        <v>0.192785946895183</v>
      </c>
    </row>
    <row r="5857" spans="2:10" x14ac:dyDescent="0.2">
      <c r="B5857" s="7">
        <v>53</v>
      </c>
      <c r="C5857" s="7">
        <v>59</v>
      </c>
      <c r="D5857" s="7">
        <v>4.5259467163978303E-3</v>
      </c>
      <c r="E5857" s="7">
        <v>1.083851765957E-2</v>
      </c>
      <c r="G5857" s="7">
        <v>53</v>
      </c>
      <c r="H5857" s="7">
        <v>59</v>
      </c>
      <c r="I5857" s="7">
        <v>3.7348340718468299E-3</v>
      </c>
      <c r="J5857" s="7">
        <v>7.0156078698147398E-2</v>
      </c>
    </row>
    <row r="5858" spans="2:10" x14ac:dyDescent="0.2">
      <c r="B5858" s="7">
        <v>54</v>
      </c>
      <c r="C5858" s="7">
        <v>59</v>
      </c>
      <c r="D5858" s="7">
        <v>4.3613995641219802E-2</v>
      </c>
      <c r="E5858" s="7">
        <v>0.146722534345363</v>
      </c>
      <c r="G5858" s="7">
        <v>54</v>
      </c>
      <c r="H5858" s="7">
        <v>59</v>
      </c>
      <c r="I5858" s="7">
        <v>4.32540913837745E-2</v>
      </c>
      <c r="J5858" s="7">
        <v>5.97349016413826E-2</v>
      </c>
    </row>
    <row r="5859" spans="2:10" x14ac:dyDescent="0.2">
      <c r="B5859" s="7">
        <v>55</v>
      </c>
      <c r="C5859" s="7">
        <v>59</v>
      </c>
      <c r="D5859" s="7">
        <v>0.17990417097943401</v>
      </c>
      <c r="E5859" s="7">
        <v>0.24280022174361601</v>
      </c>
      <c r="G5859" s="7">
        <v>55</v>
      </c>
      <c r="H5859" s="7">
        <v>59</v>
      </c>
      <c r="I5859" s="7">
        <v>0.17796848855804701</v>
      </c>
      <c r="J5859" s="7">
        <v>8.2673142795092899E-2</v>
      </c>
    </row>
    <row r="5860" spans="2:10" x14ac:dyDescent="0.2">
      <c r="B5860" s="7">
        <v>56</v>
      </c>
      <c r="C5860" s="7">
        <v>59</v>
      </c>
      <c r="D5860" s="7">
        <v>-9.2195930496682593E-2</v>
      </c>
      <c r="E5860" s="7">
        <v>-1.03663207615341E-2</v>
      </c>
      <c r="G5860" s="7">
        <v>56</v>
      </c>
      <c r="H5860" s="7">
        <v>59</v>
      </c>
      <c r="I5860" s="7">
        <v>-9.1357836807825193E-2</v>
      </c>
      <c r="J5860" s="7">
        <v>-2.8157402090689801E-2</v>
      </c>
    </row>
    <row r="5861" spans="2:10" x14ac:dyDescent="0.2">
      <c r="B5861" s="7">
        <v>57</v>
      </c>
      <c r="C5861" s="7">
        <v>59</v>
      </c>
      <c r="D5861" s="7">
        <v>3.08149408813412E-2</v>
      </c>
      <c r="E5861" s="7">
        <v>-0.10755497967179301</v>
      </c>
      <c r="G5861" s="7">
        <v>57</v>
      </c>
      <c r="H5861" s="7">
        <v>59</v>
      </c>
      <c r="I5861" s="7">
        <v>3.0699288952718E-2</v>
      </c>
      <c r="J5861" s="7">
        <v>-8.5296320729124603E-2</v>
      </c>
    </row>
    <row r="5862" spans="2:10" x14ac:dyDescent="0.2">
      <c r="B5862" s="7">
        <v>58</v>
      </c>
      <c r="C5862" s="7">
        <v>59</v>
      </c>
      <c r="D5862" s="7">
        <v>-8.4815739092149994E-3</v>
      </c>
      <c r="E5862" s="7">
        <v>1.4591757927338001E-3</v>
      </c>
      <c r="G5862" s="7">
        <v>58</v>
      </c>
      <c r="H5862" s="7">
        <v>59</v>
      </c>
      <c r="I5862" s="7">
        <v>-7.0800346404347198E-3</v>
      </c>
      <c r="J5862" s="7">
        <v>6.4650753428924901E-2</v>
      </c>
    </row>
    <row r="5863" spans="2:10" x14ac:dyDescent="0.2">
      <c r="B5863" s="7">
        <v>59</v>
      </c>
      <c r="C5863" s="7">
        <v>59</v>
      </c>
      <c r="D5863" s="7">
        <v>-1.5242233772077901E-2</v>
      </c>
      <c r="E5863" s="7">
        <v>-0.20128500819214601</v>
      </c>
      <c r="G5863" s="7">
        <v>59</v>
      </c>
      <c r="H5863" s="7">
        <v>59</v>
      </c>
      <c r="I5863" s="7">
        <v>-1.55739508961776E-2</v>
      </c>
      <c r="J5863" s="7">
        <v>-5.0284820880195397E-2</v>
      </c>
    </row>
    <row r="5864" spans="2:10" x14ac:dyDescent="0.2">
      <c r="B5864" s="7">
        <v>60</v>
      </c>
      <c r="C5864" s="7">
        <v>59</v>
      </c>
      <c r="D5864" s="7">
        <v>0.15083254433544899</v>
      </c>
      <c r="E5864" s="7">
        <v>-8.09927399386012E-4</v>
      </c>
      <c r="G5864" s="7">
        <v>60</v>
      </c>
      <c r="H5864" s="7">
        <v>59</v>
      </c>
      <c r="I5864" s="7">
        <v>0.14944136876761699</v>
      </c>
      <c r="J5864" s="7">
        <v>9.2934716578919399E-2</v>
      </c>
    </row>
    <row r="5865" spans="2:10" x14ac:dyDescent="0.2">
      <c r="B5865" s="7">
        <v>61</v>
      </c>
      <c r="C5865" s="7">
        <v>59</v>
      </c>
      <c r="D5865" s="7">
        <v>-4.2734703185663699E-2</v>
      </c>
      <c r="E5865" s="7">
        <v>-0.14069787645436099</v>
      </c>
      <c r="G5865" s="7">
        <v>61</v>
      </c>
      <c r="H5865" s="7">
        <v>59</v>
      </c>
      <c r="I5865" s="7">
        <v>-4.2292544409420402E-2</v>
      </c>
      <c r="J5865" s="7">
        <v>-7.2519883289063003E-2</v>
      </c>
    </row>
    <row r="5866" spans="2:10" x14ac:dyDescent="0.2">
      <c r="B5866" s="7">
        <v>62</v>
      </c>
      <c r="C5866" s="7">
        <v>59</v>
      </c>
      <c r="D5866" s="7">
        <v>-7.3601928361579604E-3</v>
      </c>
      <c r="E5866" s="7">
        <v>4.14099015060128E-2</v>
      </c>
      <c r="G5866" s="7">
        <v>62</v>
      </c>
      <c r="H5866" s="7">
        <v>59</v>
      </c>
      <c r="I5866" s="7">
        <v>-6.99821140531576E-3</v>
      </c>
      <c r="J5866" s="7">
        <v>-8.6902644600567E-2</v>
      </c>
    </row>
    <row r="5867" spans="2:10" x14ac:dyDescent="0.2">
      <c r="B5867" s="7">
        <v>63</v>
      </c>
      <c r="C5867" s="7">
        <v>59</v>
      </c>
      <c r="D5867" s="7">
        <v>-0.115758953941175</v>
      </c>
      <c r="E5867" s="7">
        <v>-5.4086448827188598E-2</v>
      </c>
      <c r="G5867" s="7">
        <v>63</v>
      </c>
      <c r="H5867" s="7">
        <v>59</v>
      </c>
      <c r="I5867" s="7">
        <v>-0.115709094085863</v>
      </c>
      <c r="J5867" s="7">
        <v>-3.6345546631292101E-2</v>
      </c>
    </row>
    <row r="5868" spans="2:10" x14ac:dyDescent="0.2">
      <c r="B5868" s="7">
        <v>64</v>
      </c>
      <c r="C5868" s="7">
        <v>59</v>
      </c>
      <c r="D5868" s="7">
        <v>-1.5403803095484401E-2</v>
      </c>
      <c r="E5868" s="7">
        <v>-0.13690904914139601</v>
      </c>
      <c r="G5868" s="7">
        <v>64</v>
      </c>
      <c r="H5868" s="7">
        <v>59</v>
      </c>
      <c r="I5868" s="7">
        <v>-1.60159569828018E-2</v>
      </c>
      <c r="J5868" s="7">
        <v>0.19075139067574501</v>
      </c>
    </row>
    <row r="5869" spans="2:10" x14ac:dyDescent="0.2">
      <c r="B5869" s="7">
        <v>65</v>
      </c>
      <c r="C5869" s="7">
        <v>59</v>
      </c>
      <c r="D5869" s="7">
        <v>2.584352175192E-2</v>
      </c>
      <c r="E5869" s="7">
        <v>-7.3140720389386807E-2</v>
      </c>
      <c r="G5869" s="7">
        <v>65</v>
      </c>
      <c r="H5869" s="7">
        <v>59</v>
      </c>
      <c r="I5869" s="7">
        <v>2.5788467577892299E-2</v>
      </c>
      <c r="J5869" s="7">
        <v>-2.52900218096608E-2</v>
      </c>
    </row>
    <row r="5870" spans="2:10" x14ac:dyDescent="0.2">
      <c r="B5870" s="7">
        <v>66</v>
      </c>
      <c r="C5870" s="7">
        <v>59</v>
      </c>
      <c r="D5870" s="7">
        <v>9.8430809963529597E-2</v>
      </c>
      <c r="E5870" s="7">
        <v>6.98304039734126E-2</v>
      </c>
      <c r="G5870" s="7">
        <v>66</v>
      </c>
      <c r="H5870" s="7">
        <v>59</v>
      </c>
      <c r="I5870" s="7">
        <v>9.8448809677254404E-2</v>
      </c>
      <c r="J5870" s="7">
        <v>0.17056970030919</v>
      </c>
    </row>
    <row r="5871" spans="2:10" x14ac:dyDescent="0.2">
      <c r="B5871" s="7">
        <v>67</v>
      </c>
      <c r="C5871" s="7">
        <v>59</v>
      </c>
      <c r="D5871" s="7">
        <v>0.34035790611782302</v>
      </c>
      <c r="E5871" s="7">
        <v>0.34257241412447698</v>
      </c>
      <c r="G5871" s="7">
        <v>67</v>
      </c>
      <c r="H5871" s="7">
        <v>59</v>
      </c>
      <c r="I5871" s="7">
        <v>0.34029540434028299</v>
      </c>
      <c r="J5871" s="7">
        <v>0.33144961022210201</v>
      </c>
    </row>
    <row r="5872" spans="2:10" x14ac:dyDescent="0.2">
      <c r="B5872" s="7">
        <v>68</v>
      </c>
      <c r="C5872" s="7">
        <v>59</v>
      </c>
      <c r="D5872" s="7">
        <v>2.7458228969837999E-2</v>
      </c>
      <c r="E5872" s="7">
        <v>4.5671772859282797E-2</v>
      </c>
      <c r="G5872" s="7">
        <v>68</v>
      </c>
      <c r="H5872" s="7">
        <v>59</v>
      </c>
      <c r="I5872" s="7">
        <v>2.74555139179E-2</v>
      </c>
      <c r="J5872" s="7">
        <v>7.0054831913770599E-2</v>
      </c>
    </row>
    <row r="5873" spans="2:10" x14ac:dyDescent="0.2">
      <c r="B5873" s="7">
        <v>69</v>
      </c>
      <c r="C5873" s="7">
        <v>59</v>
      </c>
      <c r="D5873" s="7">
        <v>-0.14688070678411999</v>
      </c>
      <c r="E5873" s="7">
        <v>-0.14561463932580099</v>
      </c>
      <c r="G5873" s="7">
        <v>69</v>
      </c>
      <c r="H5873" s="7">
        <v>59</v>
      </c>
      <c r="I5873" s="7">
        <v>-0.14320123853905301</v>
      </c>
      <c r="J5873" s="7">
        <v>-8.4387153421651803E-2</v>
      </c>
    </row>
    <row r="5874" spans="2:10" x14ac:dyDescent="0.2">
      <c r="B5874" s="7">
        <v>70</v>
      </c>
      <c r="C5874" s="7">
        <v>59</v>
      </c>
      <c r="D5874" s="7">
        <v>-3.2013060910227202E-2</v>
      </c>
      <c r="E5874" s="7">
        <v>-8.7136115991452101E-2</v>
      </c>
      <c r="G5874" s="7">
        <v>70</v>
      </c>
      <c r="H5874" s="7">
        <v>59</v>
      </c>
      <c r="I5874" s="7">
        <v>-3.2242561160694898E-2</v>
      </c>
      <c r="J5874" s="7">
        <v>-0.107246177694154</v>
      </c>
    </row>
    <row r="5875" spans="2:10" x14ac:dyDescent="0.2">
      <c r="B5875" s="7">
        <v>71</v>
      </c>
      <c r="C5875" s="7">
        <v>59</v>
      </c>
      <c r="D5875" s="7">
        <v>9.5956979740625697E-2</v>
      </c>
      <c r="E5875" s="7">
        <v>3.9544672507474801E-2</v>
      </c>
      <c r="G5875" s="7">
        <v>71</v>
      </c>
      <c r="H5875" s="7">
        <v>59</v>
      </c>
      <c r="I5875" s="7">
        <v>9.5441582817224799E-2</v>
      </c>
      <c r="J5875" s="7">
        <v>0.113666503177294</v>
      </c>
    </row>
    <row r="5876" spans="2:10" x14ac:dyDescent="0.2">
      <c r="B5876" s="7">
        <v>72</v>
      </c>
      <c r="C5876" s="7">
        <v>59</v>
      </c>
      <c r="D5876" s="7">
        <v>2.01019192386305E-2</v>
      </c>
      <c r="E5876" s="7">
        <v>8.8609408598205902E-2</v>
      </c>
      <c r="G5876" s="7">
        <v>72</v>
      </c>
      <c r="H5876" s="7">
        <v>59</v>
      </c>
      <c r="I5876" s="7">
        <v>1.98768726852823E-2</v>
      </c>
      <c r="J5876" s="7">
        <v>0.107211015000339</v>
      </c>
    </row>
    <row r="5877" spans="2:10" x14ac:dyDescent="0.2">
      <c r="B5877" s="7">
        <v>73</v>
      </c>
      <c r="C5877" s="7">
        <v>59</v>
      </c>
      <c r="D5877" s="7">
        <v>2.83179284256612E-2</v>
      </c>
      <c r="E5877" s="7">
        <v>0.10714609275094</v>
      </c>
      <c r="G5877" s="7">
        <v>73</v>
      </c>
      <c r="H5877" s="7">
        <v>59</v>
      </c>
      <c r="I5877" s="7">
        <v>2.82605679868588E-2</v>
      </c>
      <c r="J5877" s="7">
        <v>-1.92725259005435E-2</v>
      </c>
    </row>
    <row r="5878" spans="2:10" x14ac:dyDescent="0.2">
      <c r="B5878" s="7">
        <v>74</v>
      </c>
      <c r="C5878" s="7">
        <v>59</v>
      </c>
      <c r="D5878" s="7">
        <v>-3.32914160166791E-2</v>
      </c>
      <c r="E5878" s="7">
        <v>9.8748045649550406E-2</v>
      </c>
      <c r="G5878" s="7">
        <v>74</v>
      </c>
      <c r="H5878" s="7">
        <v>59</v>
      </c>
      <c r="I5878" s="7">
        <v>-3.3199107665458499E-2</v>
      </c>
      <c r="J5878" s="7">
        <v>-3.3727565970004002E-2</v>
      </c>
    </row>
    <row r="5879" spans="2:10" x14ac:dyDescent="0.2">
      <c r="B5879" s="7">
        <v>75</v>
      </c>
      <c r="C5879" s="7">
        <v>59</v>
      </c>
      <c r="D5879" s="7">
        <v>-5.5150200663870698E-2</v>
      </c>
      <c r="E5879" s="7">
        <v>-1.6860346609531601E-2</v>
      </c>
      <c r="G5879" s="7">
        <v>75</v>
      </c>
      <c r="H5879" s="7">
        <v>59</v>
      </c>
      <c r="I5879" s="7">
        <v>-5.4247194184606301E-2</v>
      </c>
      <c r="J5879" s="7">
        <v>-0.19002968442867099</v>
      </c>
    </row>
    <row r="5880" spans="2:10" x14ac:dyDescent="0.2">
      <c r="B5880" s="7">
        <v>76</v>
      </c>
      <c r="C5880" s="7">
        <v>59</v>
      </c>
      <c r="D5880" s="7">
        <v>4.4051908792894799E-2</v>
      </c>
      <c r="E5880" s="7">
        <v>1.9897292825229201E-2</v>
      </c>
      <c r="G5880" s="7">
        <v>76</v>
      </c>
      <c r="H5880" s="7">
        <v>59</v>
      </c>
      <c r="I5880" s="7">
        <v>4.3730792755306801E-2</v>
      </c>
      <c r="J5880" s="7">
        <v>2.61287049591079E-2</v>
      </c>
    </row>
    <row r="5881" spans="2:10" x14ac:dyDescent="0.2">
      <c r="B5881" s="7">
        <v>77</v>
      </c>
      <c r="C5881" s="7">
        <v>59</v>
      </c>
      <c r="D5881" s="7">
        <v>4.4869389639559998E-2</v>
      </c>
      <c r="E5881" s="7">
        <v>-1.09680392354505E-3</v>
      </c>
      <c r="G5881" s="7">
        <v>77</v>
      </c>
      <c r="H5881" s="7">
        <v>59</v>
      </c>
      <c r="I5881" s="7">
        <v>4.4511038718864498E-2</v>
      </c>
      <c r="J5881" s="7">
        <v>8.04411178590652E-2</v>
      </c>
    </row>
    <row r="5882" spans="2:10" x14ac:dyDescent="0.2">
      <c r="B5882" s="7">
        <v>78</v>
      </c>
      <c r="C5882" s="7">
        <v>59</v>
      </c>
      <c r="D5882" s="7">
        <v>0.10323597836224099</v>
      </c>
      <c r="E5882" s="7">
        <v>0.111243199564257</v>
      </c>
      <c r="G5882" s="7">
        <v>78</v>
      </c>
      <c r="H5882" s="7">
        <v>59</v>
      </c>
      <c r="I5882" s="7">
        <v>0.10382654826099399</v>
      </c>
      <c r="J5882" s="7">
        <v>0.215969435927615</v>
      </c>
    </row>
    <row r="5883" spans="2:10" x14ac:dyDescent="0.2">
      <c r="B5883" s="7">
        <v>79</v>
      </c>
      <c r="C5883" s="7">
        <v>59</v>
      </c>
      <c r="D5883" s="7">
        <v>0.16874973781423</v>
      </c>
      <c r="E5883" s="7">
        <v>0.19554373644569201</v>
      </c>
      <c r="G5883" s="7">
        <v>79</v>
      </c>
      <c r="H5883" s="7">
        <v>59</v>
      </c>
      <c r="I5883" s="7">
        <v>0.16704137191250701</v>
      </c>
      <c r="J5883" s="7">
        <v>1.4735252074484799E-2</v>
      </c>
    </row>
    <row r="5884" spans="2:10" x14ac:dyDescent="0.2">
      <c r="B5884" s="7">
        <v>80</v>
      </c>
      <c r="C5884" s="7">
        <v>59</v>
      </c>
      <c r="D5884" s="7">
        <v>6.6512182185597596E-2</v>
      </c>
      <c r="E5884" s="7">
        <v>2.6109856979802601E-2</v>
      </c>
      <c r="G5884" s="7">
        <v>80</v>
      </c>
      <c r="H5884" s="7">
        <v>59</v>
      </c>
      <c r="I5884" s="7">
        <v>6.6194461511603506E-2</v>
      </c>
      <c r="J5884" s="7">
        <v>7.7867417493438396E-2</v>
      </c>
    </row>
    <row r="5885" spans="2:10" x14ac:dyDescent="0.2">
      <c r="B5885" s="7">
        <v>81</v>
      </c>
      <c r="C5885" s="7">
        <v>59</v>
      </c>
      <c r="D5885" s="7">
        <v>0.13749089063446601</v>
      </c>
      <c r="E5885" s="7">
        <v>8.1059251651055306E-2</v>
      </c>
      <c r="G5885" s="7">
        <v>81</v>
      </c>
      <c r="H5885" s="7">
        <v>59</v>
      </c>
      <c r="I5885" s="7">
        <v>0.13400631250255801</v>
      </c>
      <c r="J5885" s="7">
        <v>-2.1698554658509998E-2</v>
      </c>
    </row>
    <row r="5886" spans="2:10" x14ac:dyDescent="0.2">
      <c r="B5886" s="7">
        <v>82</v>
      </c>
      <c r="C5886" s="7">
        <v>59</v>
      </c>
      <c r="D5886" s="7">
        <v>-4.8703977590031797E-2</v>
      </c>
      <c r="E5886" s="7">
        <v>2.3526901409127301E-2</v>
      </c>
      <c r="G5886" s="7">
        <v>82</v>
      </c>
      <c r="H5886" s="7">
        <v>59</v>
      </c>
      <c r="I5886" s="7">
        <v>-4.6915812679909401E-2</v>
      </c>
      <c r="J5886" s="7">
        <v>-0.125444702077248</v>
      </c>
    </row>
    <row r="5887" spans="2:10" x14ac:dyDescent="0.2">
      <c r="B5887" s="7">
        <v>83</v>
      </c>
      <c r="C5887" s="7">
        <v>59</v>
      </c>
      <c r="D5887" s="7">
        <v>2.63948605189821E-2</v>
      </c>
      <c r="E5887" s="7">
        <v>-2.73596277420118E-2</v>
      </c>
      <c r="G5887" s="7">
        <v>83</v>
      </c>
      <c r="H5887" s="7">
        <v>59</v>
      </c>
      <c r="I5887" s="7">
        <v>2.6423445689566401E-2</v>
      </c>
      <c r="J5887" s="7">
        <v>-1.22127010460282E-2</v>
      </c>
    </row>
    <row r="5888" spans="2:10" x14ac:dyDescent="0.2">
      <c r="B5888" s="7">
        <v>84</v>
      </c>
      <c r="C5888" s="7">
        <v>59</v>
      </c>
      <c r="D5888" s="7">
        <v>-8.54493106327254E-2</v>
      </c>
      <c r="E5888" s="7">
        <v>4.89247845323302E-2</v>
      </c>
      <c r="G5888" s="7">
        <v>84</v>
      </c>
      <c r="H5888" s="7">
        <v>59</v>
      </c>
      <c r="I5888" s="7">
        <v>-8.2479682540556695E-2</v>
      </c>
      <c r="J5888" s="7">
        <v>-4.6656296756399498E-2</v>
      </c>
    </row>
    <row r="5889" spans="2:10" x14ac:dyDescent="0.2">
      <c r="B5889" s="7">
        <v>85</v>
      </c>
      <c r="C5889" s="7">
        <v>59</v>
      </c>
      <c r="D5889" s="7">
        <v>7.9381379576533503E-2</v>
      </c>
      <c r="E5889" s="7">
        <v>8.1325575387209498E-2</v>
      </c>
      <c r="G5889" s="7">
        <v>85</v>
      </c>
      <c r="H5889" s="7">
        <v>59</v>
      </c>
      <c r="I5889" s="7">
        <v>7.8860057769151795E-2</v>
      </c>
      <c r="J5889" s="7">
        <v>5.4947314350526397E-2</v>
      </c>
    </row>
    <row r="5890" spans="2:10" x14ac:dyDescent="0.2">
      <c r="B5890" s="7">
        <v>86</v>
      </c>
      <c r="C5890" s="7">
        <v>59</v>
      </c>
      <c r="D5890" s="7">
        <v>0.29764118531905698</v>
      </c>
      <c r="E5890" s="7">
        <v>0.26968511122247102</v>
      </c>
      <c r="G5890" s="7">
        <v>86</v>
      </c>
      <c r="H5890" s="7">
        <v>59</v>
      </c>
      <c r="I5890" s="7">
        <v>0.29463189254690297</v>
      </c>
      <c r="J5890" s="7">
        <v>0.28847897510666498</v>
      </c>
    </row>
    <row r="5891" spans="2:10" x14ac:dyDescent="0.2">
      <c r="B5891" s="7">
        <v>87</v>
      </c>
      <c r="C5891" s="7">
        <v>59</v>
      </c>
      <c r="D5891" s="7">
        <v>-4.4507548936109302E-2</v>
      </c>
      <c r="E5891" s="7">
        <v>5.2367564246162998E-2</v>
      </c>
      <c r="G5891" s="7">
        <v>87</v>
      </c>
      <c r="H5891" s="7">
        <v>59</v>
      </c>
      <c r="I5891" s="7">
        <v>-4.2723613117633598E-2</v>
      </c>
      <c r="J5891" s="7">
        <v>-7.2869560583184202E-3</v>
      </c>
    </row>
    <row r="5892" spans="2:10" x14ac:dyDescent="0.2">
      <c r="B5892" s="7">
        <v>88</v>
      </c>
      <c r="C5892" s="7">
        <v>59</v>
      </c>
      <c r="D5892" s="7">
        <v>-9.4403359695354197E-2</v>
      </c>
      <c r="E5892" s="7">
        <v>3.2563432471546201E-2</v>
      </c>
      <c r="G5892" s="7">
        <v>88</v>
      </c>
      <c r="H5892" s="7">
        <v>59</v>
      </c>
      <c r="I5892" s="7">
        <v>-9.4632696998145194E-2</v>
      </c>
      <c r="J5892" s="7">
        <v>-9.4576584531109696E-3</v>
      </c>
    </row>
    <row r="5893" spans="2:10" x14ac:dyDescent="0.2">
      <c r="B5893" s="7">
        <v>89</v>
      </c>
      <c r="C5893" s="7">
        <v>59</v>
      </c>
      <c r="D5893" s="7">
        <v>0.16681831097035399</v>
      </c>
      <c r="E5893" s="7">
        <v>-1.12826581303578E-2</v>
      </c>
      <c r="G5893" s="7">
        <v>89</v>
      </c>
      <c r="H5893" s="7">
        <v>59</v>
      </c>
      <c r="I5893" s="7">
        <v>0.16548614731748801</v>
      </c>
      <c r="J5893" s="7">
        <v>-7.0355193936800994E-2</v>
      </c>
    </row>
    <row r="5894" spans="2:10" x14ac:dyDescent="0.2">
      <c r="B5894" s="7">
        <v>90</v>
      </c>
      <c r="C5894" s="7">
        <v>59</v>
      </c>
      <c r="D5894" s="7">
        <v>0.10452651770684999</v>
      </c>
      <c r="E5894" s="7">
        <v>3.3352983555203303E-2</v>
      </c>
      <c r="G5894" s="7">
        <v>90</v>
      </c>
      <c r="H5894" s="7">
        <v>59</v>
      </c>
      <c r="I5894" s="7">
        <v>0.103655616826261</v>
      </c>
      <c r="J5894" s="7">
        <v>8.8912487872629106E-2</v>
      </c>
    </row>
    <row r="5895" spans="2:10" x14ac:dyDescent="0.2">
      <c r="B5895" s="7">
        <v>91</v>
      </c>
      <c r="C5895" s="7">
        <v>59</v>
      </c>
      <c r="D5895" s="7">
        <v>-9.0574080450611695E-3</v>
      </c>
      <c r="E5895" s="7">
        <v>-6.6565418177713595E-2</v>
      </c>
      <c r="G5895" s="7">
        <v>91</v>
      </c>
      <c r="H5895" s="7">
        <v>59</v>
      </c>
      <c r="I5895" s="7">
        <v>-8.8461894190663398E-3</v>
      </c>
      <c r="J5895" s="7">
        <v>-5.7841647917996397E-2</v>
      </c>
    </row>
    <row r="5896" spans="2:10" x14ac:dyDescent="0.2">
      <c r="B5896" s="7">
        <v>92</v>
      </c>
      <c r="C5896" s="7">
        <v>59</v>
      </c>
      <c r="D5896" s="7">
        <v>-1.7137546350250301E-2</v>
      </c>
      <c r="E5896" s="7">
        <v>1.7440178310951501E-2</v>
      </c>
      <c r="G5896" s="7">
        <v>92</v>
      </c>
      <c r="H5896" s="7">
        <v>59</v>
      </c>
      <c r="I5896" s="7">
        <v>-1.6118326446026301E-2</v>
      </c>
      <c r="J5896" s="7">
        <v>-2.81750895675685E-2</v>
      </c>
    </row>
    <row r="5897" spans="2:10" x14ac:dyDescent="0.2">
      <c r="B5897" s="7">
        <v>93</v>
      </c>
      <c r="C5897" s="7">
        <v>59</v>
      </c>
      <c r="D5897" s="7">
        <v>0.188579051026113</v>
      </c>
      <c r="E5897" s="7">
        <v>0.1677620634593</v>
      </c>
      <c r="G5897" s="7">
        <v>93</v>
      </c>
      <c r="H5897" s="7">
        <v>59</v>
      </c>
      <c r="I5897" s="7">
        <v>0.18452084125162399</v>
      </c>
      <c r="J5897" s="7">
        <v>0.13629715842114101</v>
      </c>
    </row>
    <row r="5898" spans="2:10" x14ac:dyDescent="0.2">
      <c r="B5898" s="7">
        <v>94</v>
      </c>
      <c r="C5898" s="7">
        <v>59</v>
      </c>
      <c r="D5898" s="7">
        <v>5.3291837689629397E-2</v>
      </c>
      <c r="E5898" s="7">
        <v>0.115285004945402</v>
      </c>
      <c r="G5898" s="7">
        <v>94</v>
      </c>
      <c r="H5898" s="7">
        <v>59</v>
      </c>
      <c r="I5898" s="7">
        <v>5.3057589581234403E-2</v>
      </c>
      <c r="J5898" s="7">
        <v>9.9813080396327098E-3</v>
      </c>
    </row>
    <row r="5899" spans="2:10" x14ac:dyDescent="0.2">
      <c r="B5899" s="7">
        <v>95</v>
      </c>
      <c r="C5899" s="7">
        <v>59</v>
      </c>
      <c r="D5899" s="7">
        <v>6.8499002539768497E-2</v>
      </c>
      <c r="E5899" s="7">
        <v>0.120248150456377</v>
      </c>
      <c r="G5899" s="7">
        <v>95</v>
      </c>
      <c r="H5899" s="7">
        <v>59</v>
      </c>
      <c r="I5899" s="7">
        <v>6.7506311252864201E-2</v>
      </c>
      <c r="J5899" s="7">
        <v>-4.4081032752942798E-2</v>
      </c>
    </row>
    <row r="5900" spans="2:10" x14ac:dyDescent="0.2">
      <c r="B5900" s="7">
        <v>96</v>
      </c>
      <c r="C5900" s="7">
        <v>59</v>
      </c>
      <c r="D5900" s="7">
        <v>4.5492504338344704E-3</v>
      </c>
      <c r="E5900" s="7">
        <v>9.8695933261030398E-3</v>
      </c>
      <c r="G5900" s="7">
        <v>96</v>
      </c>
      <c r="H5900" s="7">
        <v>59</v>
      </c>
      <c r="I5900" s="7">
        <v>4.1270851045496198E-3</v>
      </c>
      <c r="J5900" s="7">
        <v>-3.8587590240686302E-2</v>
      </c>
    </row>
    <row r="5901" spans="2:10" x14ac:dyDescent="0.2">
      <c r="B5901" s="7">
        <v>97</v>
      </c>
      <c r="C5901" s="7">
        <v>59</v>
      </c>
      <c r="D5901" s="7">
        <v>0.103785185112759</v>
      </c>
      <c r="E5901" s="7">
        <v>8.5224722563721003E-2</v>
      </c>
      <c r="G5901" s="7">
        <v>97</v>
      </c>
      <c r="H5901" s="7">
        <v>59</v>
      </c>
      <c r="I5901" s="7">
        <v>0.103335369558739</v>
      </c>
      <c r="J5901" s="7">
        <v>3.9145380295323703E-2</v>
      </c>
    </row>
    <row r="5902" spans="2:10" x14ac:dyDescent="0.2">
      <c r="B5902" s="7">
        <v>98</v>
      </c>
      <c r="C5902" s="7">
        <v>59</v>
      </c>
      <c r="D5902" s="7">
        <v>0.115888254092868</v>
      </c>
      <c r="E5902" s="7">
        <v>0.16422997009541601</v>
      </c>
      <c r="G5902" s="7">
        <v>98</v>
      </c>
      <c r="H5902" s="7">
        <v>59</v>
      </c>
      <c r="I5902" s="7">
        <v>0.114150031414631</v>
      </c>
      <c r="J5902" s="7">
        <v>0.17413553522438199</v>
      </c>
    </row>
    <row r="5903" spans="2:10" x14ac:dyDescent="0.2">
      <c r="B5903" s="7">
        <v>99</v>
      </c>
      <c r="C5903" s="7">
        <v>59</v>
      </c>
      <c r="D5903" s="7">
        <v>-6.1470182542693798E-2</v>
      </c>
      <c r="E5903" s="7">
        <v>-3.8206408131392401E-2</v>
      </c>
      <c r="G5903" s="7">
        <v>99</v>
      </c>
      <c r="H5903" s="7">
        <v>59</v>
      </c>
      <c r="I5903" s="7">
        <v>-6.1643761116082302E-2</v>
      </c>
      <c r="J5903" s="7">
        <v>-6.1698978429158002E-2</v>
      </c>
    </row>
    <row r="5904" spans="2:10" x14ac:dyDescent="0.2">
      <c r="B5904" s="7">
        <v>100</v>
      </c>
      <c r="C5904" s="7">
        <v>59</v>
      </c>
      <c r="D5904" s="7">
        <v>3.3801444118859401E-2</v>
      </c>
      <c r="E5904" s="7">
        <v>-1.9779762787726099E-2</v>
      </c>
      <c r="G5904" s="7">
        <v>100</v>
      </c>
      <c r="H5904" s="7">
        <v>59</v>
      </c>
      <c r="I5904" s="7">
        <v>3.3754103569226097E-2</v>
      </c>
      <c r="J5904" s="7">
        <v>2.3534607945046901E-2</v>
      </c>
    </row>
    <row r="5905" spans="2:10" x14ac:dyDescent="0.2">
      <c r="B5905" s="7">
        <v>1</v>
      </c>
      <c r="C5905" s="7">
        <v>60</v>
      </c>
      <c r="D5905" s="7">
        <v>-0.138360749019729</v>
      </c>
      <c r="E5905" s="7">
        <v>-0.21505594936884201</v>
      </c>
      <c r="G5905" s="7">
        <v>1</v>
      </c>
      <c r="H5905" s="7">
        <v>60</v>
      </c>
      <c r="I5905" s="7">
        <v>-0.133913587122653</v>
      </c>
      <c r="J5905" s="7">
        <v>-0.15288050272122899</v>
      </c>
    </row>
    <row r="5906" spans="2:10" x14ac:dyDescent="0.2">
      <c r="B5906" s="7">
        <v>2</v>
      </c>
      <c r="C5906" s="7">
        <v>60</v>
      </c>
      <c r="D5906" s="7">
        <v>-5.7267245011223301E-3</v>
      </c>
      <c r="E5906" s="7">
        <v>1.29909261910903E-2</v>
      </c>
      <c r="G5906" s="7">
        <v>2</v>
      </c>
      <c r="H5906" s="7">
        <v>60</v>
      </c>
      <c r="I5906" s="7">
        <v>-5.6342404981721802E-3</v>
      </c>
      <c r="J5906" s="7">
        <v>7.4886042392777505E-2</v>
      </c>
    </row>
    <row r="5907" spans="2:10" x14ac:dyDescent="0.2">
      <c r="B5907" s="7">
        <v>3</v>
      </c>
      <c r="C5907" s="7">
        <v>60</v>
      </c>
      <c r="D5907" s="7">
        <v>-0.107355121099562</v>
      </c>
      <c r="E5907" s="7">
        <v>-0.17227201407765599</v>
      </c>
      <c r="G5907" s="7">
        <v>3</v>
      </c>
      <c r="H5907" s="7">
        <v>60</v>
      </c>
      <c r="I5907" s="7">
        <v>-0.10614548477022601</v>
      </c>
      <c r="J5907" s="7">
        <v>-0.14781144801066901</v>
      </c>
    </row>
    <row r="5908" spans="2:10" x14ac:dyDescent="0.2">
      <c r="B5908" s="7">
        <v>4</v>
      </c>
      <c r="C5908" s="7">
        <v>60</v>
      </c>
      <c r="D5908" s="7">
        <v>-1.4391836369373599E-2</v>
      </c>
      <c r="E5908" s="7">
        <v>1.6499002313880198E-2</v>
      </c>
      <c r="G5908" s="7">
        <v>4</v>
      </c>
      <c r="H5908" s="7">
        <v>60</v>
      </c>
      <c r="I5908" s="7">
        <v>-1.3256273853674999E-2</v>
      </c>
      <c r="J5908" s="7">
        <v>-6.3002339476124505E-2</v>
      </c>
    </row>
    <row r="5909" spans="2:10" x14ac:dyDescent="0.2">
      <c r="B5909" s="7">
        <v>5</v>
      </c>
      <c r="C5909" s="7">
        <v>60</v>
      </c>
      <c r="D5909" s="7">
        <v>8.2389983917400003E-2</v>
      </c>
      <c r="E5909" s="7">
        <v>-0.13895967718639601</v>
      </c>
      <c r="G5909" s="7">
        <v>5</v>
      </c>
      <c r="H5909" s="7">
        <v>60</v>
      </c>
      <c r="I5909" s="7">
        <v>8.1570855682545407E-2</v>
      </c>
      <c r="J5909" s="7">
        <v>0.14359137254971099</v>
      </c>
    </row>
    <row r="5910" spans="2:10" x14ac:dyDescent="0.2">
      <c r="B5910" s="7">
        <v>6</v>
      </c>
      <c r="C5910" s="7">
        <v>60</v>
      </c>
      <c r="D5910" s="7">
        <v>-9.1460978158862893E-2</v>
      </c>
      <c r="E5910" s="7">
        <v>-0.102949710634783</v>
      </c>
      <c r="G5910" s="7">
        <v>6</v>
      </c>
      <c r="H5910" s="7">
        <v>60</v>
      </c>
      <c r="I5910" s="7">
        <v>-9.0490042094829803E-2</v>
      </c>
      <c r="J5910" s="7">
        <v>-0.13786742177314301</v>
      </c>
    </row>
    <row r="5911" spans="2:10" x14ac:dyDescent="0.2">
      <c r="B5911" s="7">
        <v>7</v>
      </c>
      <c r="C5911" s="7">
        <v>60</v>
      </c>
      <c r="D5911" s="7">
        <v>-5.9129997451803397E-3</v>
      </c>
      <c r="E5911" s="7">
        <v>5.2688743765477497E-2</v>
      </c>
      <c r="G5911" s="7">
        <v>7</v>
      </c>
      <c r="H5911" s="7">
        <v>60</v>
      </c>
      <c r="I5911" s="7">
        <v>-5.5056647886742001E-3</v>
      </c>
      <c r="J5911" s="7">
        <v>0.14305484152883799</v>
      </c>
    </row>
    <row r="5912" spans="2:10" x14ac:dyDescent="0.2">
      <c r="B5912" s="7">
        <v>8</v>
      </c>
      <c r="C5912" s="7">
        <v>60</v>
      </c>
      <c r="D5912" s="7">
        <v>7.9425229621362406E-2</v>
      </c>
      <c r="E5912" s="7">
        <v>0.105001892667064</v>
      </c>
      <c r="G5912" s="7">
        <v>8</v>
      </c>
      <c r="H5912" s="7">
        <v>60</v>
      </c>
      <c r="I5912" s="7">
        <v>7.8554823764649007E-2</v>
      </c>
      <c r="J5912" s="7">
        <v>-3.0238619470845898E-2</v>
      </c>
    </row>
    <row r="5913" spans="2:10" x14ac:dyDescent="0.2">
      <c r="B5913" s="7">
        <v>9</v>
      </c>
      <c r="C5913" s="7">
        <v>60</v>
      </c>
      <c r="D5913" s="7">
        <v>-5.5617323857148904E-3</v>
      </c>
      <c r="E5913" s="7">
        <v>-8.6547966670172699E-2</v>
      </c>
      <c r="G5913" s="7">
        <v>9</v>
      </c>
      <c r="H5913" s="7">
        <v>60</v>
      </c>
      <c r="I5913" s="7">
        <v>-4.9009731798719302E-3</v>
      </c>
      <c r="J5913" s="7">
        <v>-0.150358207993152</v>
      </c>
    </row>
    <row r="5914" spans="2:10" x14ac:dyDescent="0.2">
      <c r="B5914" s="7">
        <v>10</v>
      </c>
      <c r="C5914" s="7">
        <v>60</v>
      </c>
      <c r="D5914" s="7">
        <v>-8.8924406905694503E-2</v>
      </c>
      <c r="E5914" s="7">
        <v>8.2052128429458193E-2</v>
      </c>
      <c r="G5914" s="7">
        <v>10</v>
      </c>
      <c r="H5914" s="7">
        <v>60</v>
      </c>
      <c r="I5914" s="7">
        <v>-8.2662869628711305E-2</v>
      </c>
      <c r="J5914" s="7">
        <v>-4.5910284086064998E-2</v>
      </c>
    </row>
    <row r="5915" spans="2:10" x14ac:dyDescent="0.2">
      <c r="B5915" s="7">
        <v>11</v>
      </c>
      <c r="C5915" s="7">
        <v>60</v>
      </c>
      <c r="D5915" s="7">
        <v>2.36338614358278E-2</v>
      </c>
      <c r="E5915" s="7">
        <v>-7.5861977007479098E-2</v>
      </c>
      <c r="G5915" s="7">
        <v>11</v>
      </c>
      <c r="H5915" s="7">
        <v>60</v>
      </c>
      <c r="I5915" s="7">
        <v>2.3560857351439399E-2</v>
      </c>
      <c r="J5915" s="7">
        <v>-0.14099194762456699</v>
      </c>
    </row>
    <row r="5916" spans="2:10" x14ac:dyDescent="0.2">
      <c r="B5916" s="7">
        <v>12</v>
      </c>
      <c r="C5916" s="7">
        <v>60</v>
      </c>
      <c r="D5916" s="7">
        <v>2.4382807370209002E-3</v>
      </c>
      <c r="E5916" s="7">
        <v>-1.2206185413495199E-2</v>
      </c>
      <c r="G5916" s="7">
        <v>12</v>
      </c>
      <c r="H5916" s="7">
        <v>60</v>
      </c>
      <c r="I5916" s="7">
        <v>2.5334607173501701E-3</v>
      </c>
      <c r="J5916" s="7">
        <v>5.1865342652282799E-2</v>
      </c>
    </row>
    <row r="5917" spans="2:10" x14ac:dyDescent="0.2">
      <c r="B5917" s="7">
        <v>13</v>
      </c>
      <c r="C5917" s="7">
        <v>60</v>
      </c>
      <c r="D5917" s="7">
        <v>3.5681596856573301E-2</v>
      </c>
      <c r="E5917" s="7">
        <v>7.7309187312453202E-3</v>
      </c>
      <c r="G5917" s="7">
        <v>13</v>
      </c>
      <c r="H5917" s="7">
        <v>60</v>
      </c>
      <c r="I5917" s="7">
        <v>3.5472129252459801E-2</v>
      </c>
      <c r="J5917" s="7">
        <v>-5.1700411576204502E-2</v>
      </c>
    </row>
    <row r="5918" spans="2:10" x14ac:dyDescent="0.2">
      <c r="B5918" s="7">
        <v>14</v>
      </c>
      <c r="C5918" s="7">
        <v>60</v>
      </c>
      <c r="D5918" s="7">
        <v>-0.17632519218068499</v>
      </c>
      <c r="E5918" s="7">
        <v>-0.13589351019311999</v>
      </c>
      <c r="G5918" s="7">
        <v>14</v>
      </c>
      <c r="H5918" s="7">
        <v>60</v>
      </c>
      <c r="I5918" s="7">
        <v>-0.17191525149272599</v>
      </c>
      <c r="J5918" s="7">
        <v>-0.118960191069351</v>
      </c>
    </row>
    <row r="5919" spans="2:10" x14ac:dyDescent="0.2">
      <c r="B5919" s="7">
        <v>15</v>
      </c>
      <c r="C5919" s="7">
        <v>60</v>
      </c>
      <c r="D5919" s="7">
        <v>2.3744290825836099E-2</v>
      </c>
      <c r="E5919" s="7">
        <v>1.46222026569545E-2</v>
      </c>
      <c r="G5919" s="7">
        <v>15</v>
      </c>
      <c r="H5919" s="7">
        <v>60</v>
      </c>
      <c r="I5919" s="7">
        <v>2.3907088386982502E-2</v>
      </c>
      <c r="J5919" s="7">
        <v>8.6995906798318104E-2</v>
      </c>
    </row>
    <row r="5920" spans="2:10" x14ac:dyDescent="0.2">
      <c r="B5920" s="7">
        <v>16</v>
      </c>
      <c r="C5920" s="7">
        <v>60</v>
      </c>
      <c r="D5920" s="7">
        <v>-8.5090926098180503E-2</v>
      </c>
      <c r="E5920" s="7">
        <v>-8.2412729250051206E-2</v>
      </c>
      <c r="G5920" s="7">
        <v>16</v>
      </c>
      <c r="H5920" s="7">
        <v>60</v>
      </c>
      <c r="I5920" s="7">
        <v>-8.4607792346791805E-2</v>
      </c>
      <c r="J5920" s="7">
        <v>-3.1675131649501899E-2</v>
      </c>
    </row>
    <row r="5921" spans="2:10" x14ac:dyDescent="0.2">
      <c r="B5921" s="7">
        <v>17</v>
      </c>
      <c r="C5921" s="7">
        <v>60</v>
      </c>
      <c r="D5921" s="7">
        <v>-0.21620870980427001</v>
      </c>
      <c r="E5921" s="7">
        <v>3.13054885647457E-3</v>
      </c>
      <c r="G5921" s="7">
        <v>17</v>
      </c>
      <c r="H5921" s="7">
        <v>60</v>
      </c>
      <c r="I5921" s="7">
        <v>-0.21769719575228799</v>
      </c>
      <c r="J5921" s="7">
        <v>-0.10499311182203599</v>
      </c>
    </row>
    <row r="5922" spans="2:10" x14ac:dyDescent="0.2">
      <c r="B5922" s="7">
        <v>18</v>
      </c>
      <c r="C5922" s="7">
        <v>60</v>
      </c>
      <c r="D5922" s="7">
        <v>2.7037050941958198E-3</v>
      </c>
      <c r="E5922" s="7">
        <v>-2.97120104850261E-2</v>
      </c>
      <c r="G5922" s="7">
        <v>18</v>
      </c>
      <c r="H5922" s="7">
        <v>60</v>
      </c>
      <c r="I5922" s="7">
        <v>2.8432239894104999E-3</v>
      </c>
      <c r="J5922" s="7">
        <v>-7.8983552801421594E-2</v>
      </c>
    </row>
    <row r="5923" spans="2:10" x14ac:dyDescent="0.2">
      <c r="B5923" s="7">
        <v>19</v>
      </c>
      <c r="C5923" s="7">
        <v>60</v>
      </c>
      <c r="D5923" s="7">
        <v>-3.0066554289814602E-2</v>
      </c>
      <c r="E5923" s="7">
        <v>-8.00134423455576E-2</v>
      </c>
      <c r="G5923" s="7">
        <v>19</v>
      </c>
      <c r="H5923" s="7">
        <v>60</v>
      </c>
      <c r="I5923" s="7">
        <v>-2.9424184355621101E-2</v>
      </c>
      <c r="J5923" s="7">
        <v>3.5805318955182998E-2</v>
      </c>
    </row>
    <row r="5924" spans="2:10" x14ac:dyDescent="0.2">
      <c r="B5924" s="7">
        <v>20</v>
      </c>
      <c r="C5924" s="7">
        <v>60</v>
      </c>
      <c r="D5924" s="7">
        <v>1.0820210346109201E-2</v>
      </c>
      <c r="E5924" s="7">
        <v>-0.19648986667608301</v>
      </c>
      <c r="G5924" s="7">
        <v>20</v>
      </c>
      <c r="H5924" s="7">
        <v>60</v>
      </c>
      <c r="I5924" s="7">
        <v>1.1264228796352201E-2</v>
      </c>
      <c r="J5924" s="7">
        <v>-0.143517076115451</v>
      </c>
    </row>
    <row r="5925" spans="2:10" x14ac:dyDescent="0.2">
      <c r="B5925" s="7">
        <v>21</v>
      </c>
      <c r="C5925" s="7">
        <v>60</v>
      </c>
      <c r="D5925" s="7">
        <v>6.07145412485703E-2</v>
      </c>
      <c r="E5925" s="7">
        <v>6.6354147808809199E-3</v>
      </c>
      <c r="G5925" s="7">
        <v>21</v>
      </c>
      <c r="H5925" s="7">
        <v>60</v>
      </c>
      <c r="I5925" s="7">
        <v>6.0250607341148003E-2</v>
      </c>
      <c r="J5925" s="7">
        <v>-5.0650381216980699E-2</v>
      </c>
    </row>
    <row r="5926" spans="2:10" x14ac:dyDescent="0.2">
      <c r="B5926" s="7">
        <v>22</v>
      </c>
      <c r="C5926" s="7">
        <v>60</v>
      </c>
      <c r="D5926" s="7">
        <v>6.1164317658228398E-2</v>
      </c>
      <c r="E5926" s="7">
        <v>8.3941166405900894E-2</v>
      </c>
      <c r="G5926" s="7">
        <v>22</v>
      </c>
      <c r="H5926" s="7">
        <v>60</v>
      </c>
      <c r="I5926" s="7">
        <v>6.0678238679500403E-2</v>
      </c>
      <c r="J5926" s="7">
        <v>0.143828770859486</v>
      </c>
    </row>
    <row r="5927" spans="2:10" x14ac:dyDescent="0.2">
      <c r="B5927" s="7">
        <v>23</v>
      </c>
      <c r="C5927" s="7">
        <v>60</v>
      </c>
      <c r="D5927" s="7">
        <v>8.0132955296468494E-2</v>
      </c>
      <c r="E5927" s="7">
        <v>1.7798697234884E-2</v>
      </c>
      <c r="G5927" s="7">
        <v>23</v>
      </c>
      <c r="H5927" s="7">
        <v>60</v>
      </c>
      <c r="I5927" s="7">
        <v>8.0056628398674307E-2</v>
      </c>
      <c r="J5927" s="7">
        <v>-3.5785502738063399E-2</v>
      </c>
    </row>
    <row r="5928" spans="2:10" x14ac:dyDescent="0.2">
      <c r="B5928" s="7">
        <v>24</v>
      </c>
      <c r="C5928" s="7">
        <v>60</v>
      </c>
      <c r="D5928" s="7">
        <v>0.10767899081350001</v>
      </c>
      <c r="E5928" s="7">
        <v>-1.93442411499571E-2</v>
      </c>
      <c r="G5928" s="7">
        <v>24</v>
      </c>
      <c r="H5928" s="7">
        <v>60</v>
      </c>
      <c r="I5928" s="7">
        <v>0.105948098720098</v>
      </c>
      <c r="J5928" s="7">
        <v>-9.3973413342474096E-2</v>
      </c>
    </row>
    <row r="5929" spans="2:10" x14ac:dyDescent="0.2">
      <c r="B5929" s="7">
        <v>25</v>
      </c>
      <c r="C5929" s="7">
        <v>60</v>
      </c>
      <c r="D5929" s="7">
        <v>2.48879299621594E-2</v>
      </c>
      <c r="E5929" s="7">
        <v>0.122600725175864</v>
      </c>
      <c r="G5929" s="7">
        <v>25</v>
      </c>
      <c r="H5929" s="7">
        <v>60</v>
      </c>
      <c r="I5929" s="7">
        <v>2.47760162818258E-2</v>
      </c>
      <c r="J5929" s="7">
        <v>0.15453741588035999</v>
      </c>
    </row>
    <row r="5930" spans="2:10" x14ac:dyDescent="0.2">
      <c r="B5930" s="7">
        <v>26</v>
      </c>
      <c r="C5930" s="7">
        <v>60</v>
      </c>
      <c r="D5930" s="7">
        <v>-2.23995610774201E-2</v>
      </c>
      <c r="E5930" s="7">
        <v>-9.6124187076984701E-4</v>
      </c>
      <c r="G5930" s="7">
        <v>26</v>
      </c>
      <c r="H5930" s="7">
        <v>60</v>
      </c>
      <c r="I5930" s="7">
        <v>-2.06287494640334E-2</v>
      </c>
      <c r="J5930" s="7">
        <v>5.2164074894193398E-2</v>
      </c>
    </row>
    <row r="5931" spans="2:10" x14ac:dyDescent="0.2">
      <c r="B5931" s="7">
        <v>27</v>
      </c>
      <c r="C5931" s="7">
        <v>60</v>
      </c>
      <c r="D5931" s="7">
        <v>-1.14018529737665E-2</v>
      </c>
      <c r="E5931" s="7">
        <v>-0.17961595378496301</v>
      </c>
      <c r="G5931" s="7">
        <v>27</v>
      </c>
      <c r="H5931" s="7">
        <v>60</v>
      </c>
      <c r="I5931" s="7">
        <v>-1.11009485700464E-2</v>
      </c>
      <c r="J5931" s="7">
        <v>-0.158806252326296</v>
      </c>
    </row>
    <row r="5932" spans="2:10" x14ac:dyDescent="0.2">
      <c r="B5932" s="7">
        <v>28</v>
      </c>
      <c r="C5932" s="7">
        <v>60</v>
      </c>
      <c r="D5932" s="7">
        <v>-0.10338155788097</v>
      </c>
      <c r="E5932" s="7">
        <v>-7.2257231375365494E-2</v>
      </c>
      <c r="G5932" s="7">
        <v>28</v>
      </c>
      <c r="H5932" s="7">
        <v>60</v>
      </c>
      <c r="I5932" s="7">
        <v>-0.102917643208462</v>
      </c>
      <c r="J5932" s="7">
        <v>-0.143362551517072</v>
      </c>
    </row>
    <row r="5933" spans="2:10" x14ac:dyDescent="0.2">
      <c r="B5933" s="7">
        <v>29</v>
      </c>
      <c r="C5933" s="7">
        <v>60</v>
      </c>
      <c r="D5933" s="7">
        <v>4.27564947490158E-2</v>
      </c>
      <c r="E5933" s="7">
        <v>-4.1555995900475699E-2</v>
      </c>
      <c r="G5933" s="7">
        <v>29</v>
      </c>
      <c r="H5933" s="7">
        <v>60</v>
      </c>
      <c r="I5933" s="7">
        <v>4.2752129789953103E-2</v>
      </c>
      <c r="J5933" s="7">
        <v>7.3433024079211207E-2</v>
      </c>
    </row>
    <row r="5934" spans="2:10" x14ac:dyDescent="0.2">
      <c r="B5934" s="7">
        <v>30</v>
      </c>
      <c r="C5934" s="7">
        <v>60</v>
      </c>
      <c r="D5934" s="7">
        <v>5.6754005006484802E-2</v>
      </c>
      <c r="E5934" s="7">
        <v>-7.2287247849928293E-2</v>
      </c>
      <c r="G5934" s="7">
        <v>30</v>
      </c>
      <c r="H5934" s="7">
        <v>60</v>
      </c>
      <c r="I5934" s="7">
        <v>5.6184629773453003E-2</v>
      </c>
      <c r="J5934" s="7">
        <v>-2.3444049313741101E-2</v>
      </c>
    </row>
    <row r="5935" spans="2:10" x14ac:dyDescent="0.2">
      <c r="B5935" s="7">
        <v>31</v>
      </c>
      <c r="C5935" s="7">
        <v>60</v>
      </c>
      <c r="D5935" s="7">
        <v>3.71648925366053E-2</v>
      </c>
      <c r="E5935" s="7">
        <v>1.8927915100990199E-2</v>
      </c>
      <c r="G5935" s="7">
        <v>31</v>
      </c>
      <c r="H5935" s="7">
        <v>60</v>
      </c>
      <c r="I5935" s="7">
        <v>3.62542113312498E-2</v>
      </c>
      <c r="J5935" s="7">
        <v>6.8509871321695406E-2</v>
      </c>
    </row>
    <row r="5936" spans="2:10" x14ac:dyDescent="0.2">
      <c r="B5936" s="7">
        <v>32</v>
      </c>
      <c r="C5936" s="7">
        <v>60</v>
      </c>
      <c r="D5936" s="7">
        <v>-6.8262264035376496E-2</v>
      </c>
      <c r="E5936" s="7">
        <v>7.8789263120973493E-2</v>
      </c>
      <c r="G5936" s="7">
        <v>32</v>
      </c>
      <c r="H5936" s="7">
        <v>60</v>
      </c>
      <c r="I5936" s="7">
        <v>-6.6799401935647901E-2</v>
      </c>
      <c r="J5936" s="7">
        <v>9.0501862282523299E-2</v>
      </c>
    </row>
    <row r="5937" spans="2:10" x14ac:dyDescent="0.2">
      <c r="B5937" s="7">
        <v>33</v>
      </c>
      <c r="C5937" s="7">
        <v>60</v>
      </c>
      <c r="D5937" s="7">
        <v>-7.6387582557119402E-2</v>
      </c>
      <c r="E5937" s="7">
        <v>-8.6941465912308197E-2</v>
      </c>
      <c r="G5937" s="7">
        <v>33</v>
      </c>
      <c r="H5937" s="7">
        <v>60</v>
      </c>
      <c r="I5937" s="7">
        <v>-7.53165974905112E-2</v>
      </c>
      <c r="J5937" s="7">
        <v>-6.3376167086614602E-2</v>
      </c>
    </row>
    <row r="5938" spans="2:10" x14ac:dyDescent="0.2">
      <c r="B5938" s="7">
        <v>34</v>
      </c>
      <c r="C5938" s="7">
        <v>60</v>
      </c>
      <c r="D5938" s="7">
        <v>2.96659081258994E-2</v>
      </c>
      <c r="E5938" s="7">
        <v>0.11366938325921799</v>
      </c>
      <c r="G5938" s="7">
        <v>34</v>
      </c>
      <c r="H5938" s="7">
        <v>60</v>
      </c>
      <c r="I5938" s="7">
        <v>2.9452688926524799E-2</v>
      </c>
      <c r="J5938" s="7">
        <v>4.2476305581849297E-2</v>
      </c>
    </row>
    <row r="5939" spans="2:10" x14ac:dyDescent="0.2">
      <c r="B5939" s="7">
        <v>35</v>
      </c>
      <c r="C5939" s="7">
        <v>60</v>
      </c>
      <c r="D5939" s="7">
        <v>-3.59701925706171E-2</v>
      </c>
      <c r="E5939" s="7">
        <v>-2.8441497512061702E-2</v>
      </c>
      <c r="G5939" s="7">
        <v>35</v>
      </c>
      <c r="H5939" s="7">
        <v>60</v>
      </c>
      <c r="I5939" s="7">
        <v>-3.4246806654704399E-2</v>
      </c>
      <c r="J5939" s="7">
        <v>-1.28930814940196E-2</v>
      </c>
    </row>
    <row r="5940" spans="2:10" x14ac:dyDescent="0.2">
      <c r="B5940" s="7">
        <v>36</v>
      </c>
      <c r="C5940" s="7">
        <v>60</v>
      </c>
      <c r="D5940" s="7">
        <v>3.96526970752928E-2</v>
      </c>
      <c r="E5940" s="7">
        <v>2.1420022256635599E-2</v>
      </c>
      <c r="G5940" s="7">
        <v>36</v>
      </c>
      <c r="H5940" s="7">
        <v>60</v>
      </c>
      <c r="I5940" s="7">
        <v>3.9073587341031897E-2</v>
      </c>
      <c r="J5940" s="7">
        <v>-5.8843963125294598E-3</v>
      </c>
    </row>
    <row r="5941" spans="2:10" x14ac:dyDescent="0.2">
      <c r="B5941" s="7">
        <v>37</v>
      </c>
      <c r="C5941" s="7">
        <v>60</v>
      </c>
      <c r="D5941" s="7">
        <v>8.2133378760938805E-2</v>
      </c>
      <c r="E5941" s="7">
        <v>1.7089530791996502E-2</v>
      </c>
      <c r="G5941" s="7">
        <v>37</v>
      </c>
      <c r="H5941" s="7">
        <v>60</v>
      </c>
      <c r="I5941" s="7">
        <v>8.0537065011062794E-2</v>
      </c>
      <c r="J5941" s="7">
        <v>-6.2270304513884198E-2</v>
      </c>
    </row>
    <row r="5942" spans="2:10" x14ac:dyDescent="0.2">
      <c r="B5942" s="7">
        <v>38</v>
      </c>
      <c r="C5942" s="7">
        <v>60</v>
      </c>
      <c r="D5942" s="7">
        <v>2.29855565679369E-2</v>
      </c>
      <c r="E5942" s="7">
        <v>-6.2328171018794599E-2</v>
      </c>
      <c r="G5942" s="7">
        <v>38</v>
      </c>
      <c r="H5942" s="7">
        <v>60</v>
      </c>
      <c r="I5942" s="7">
        <v>2.31074698201876E-2</v>
      </c>
      <c r="J5942" s="7">
        <v>3.11240750855966E-2</v>
      </c>
    </row>
    <row r="5943" spans="2:10" x14ac:dyDescent="0.2">
      <c r="B5943" s="7">
        <v>39</v>
      </c>
      <c r="C5943" s="7">
        <v>60</v>
      </c>
      <c r="D5943" s="7">
        <v>-0.13700472419203399</v>
      </c>
      <c r="E5943" s="7">
        <v>-7.1710473074610107E-2</v>
      </c>
      <c r="G5943" s="7">
        <v>39</v>
      </c>
      <c r="H5943" s="7">
        <v>60</v>
      </c>
      <c r="I5943" s="7">
        <v>-0.130171720341865</v>
      </c>
      <c r="J5943" s="7">
        <v>1.7224333924336799E-2</v>
      </c>
    </row>
    <row r="5944" spans="2:10" x14ac:dyDescent="0.2">
      <c r="B5944" s="7">
        <v>40</v>
      </c>
      <c r="C5944" s="7">
        <v>60</v>
      </c>
      <c r="D5944" s="7">
        <v>2.8477018459573102E-2</v>
      </c>
      <c r="E5944" s="7">
        <v>1.43860037933452E-2</v>
      </c>
      <c r="G5944" s="7">
        <v>40</v>
      </c>
      <c r="H5944" s="7">
        <v>60</v>
      </c>
      <c r="I5944" s="7">
        <v>2.8363027418682098E-2</v>
      </c>
      <c r="J5944" s="7">
        <v>2.46461335154162E-2</v>
      </c>
    </row>
    <row r="5945" spans="2:10" x14ac:dyDescent="0.2">
      <c r="B5945" s="7">
        <v>41</v>
      </c>
      <c r="C5945" s="7">
        <v>60</v>
      </c>
      <c r="D5945" s="7">
        <v>-1.6003976486418402E-2</v>
      </c>
      <c r="E5945" s="7">
        <v>8.9958928659250106E-2</v>
      </c>
      <c r="G5945" s="7">
        <v>41</v>
      </c>
      <c r="H5945" s="7">
        <v>60</v>
      </c>
      <c r="I5945" s="7">
        <v>-1.6748694808795199E-2</v>
      </c>
      <c r="J5945" s="7">
        <v>4.1660749892353799E-2</v>
      </c>
    </row>
    <row r="5946" spans="2:10" x14ac:dyDescent="0.2">
      <c r="B5946" s="7">
        <v>42</v>
      </c>
      <c r="C5946" s="7">
        <v>60</v>
      </c>
      <c r="D5946" s="7">
        <v>-1.4617015106196601E-2</v>
      </c>
      <c r="E5946" s="7">
        <v>2.8259768870339201E-2</v>
      </c>
      <c r="G5946" s="7">
        <v>42</v>
      </c>
      <c r="H5946" s="7">
        <v>60</v>
      </c>
      <c r="I5946" s="7">
        <v>-1.3387791258630001E-2</v>
      </c>
      <c r="J5946" s="7">
        <v>1.1161429669421401E-2</v>
      </c>
    </row>
    <row r="5947" spans="2:10" x14ac:dyDescent="0.2">
      <c r="B5947" s="7">
        <v>43</v>
      </c>
      <c r="C5947" s="7">
        <v>60</v>
      </c>
      <c r="D5947" s="7">
        <v>6.3757873769063195E-2</v>
      </c>
      <c r="E5947" s="7">
        <v>3.5655440351256999E-2</v>
      </c>
      <c r="G5947" s="7">
        <v>43</v>
      </c>
      <c r="H5947" s="7">
        <v>60</v>
      </c>
      <c r="I5947" s="7">
        <v>6.3012524393772501E-2</v>
      </c>
      <c r="J5947" s="7">
        <v>-1.7146373283109601E-2</v>
      </c>
    </row>
    <row r="5948" spans="2:10" x14ac:dyDescent="0.2">
      <c r="B5948" s="7">
        <v>44</v>
      </c>
      <c r="C5948" s="7">
        <v>60</v>
      </c>
      <c r="D5948" s="7">
        <v>-9.1310467405849097E-2</v>
      </c>
      <c r="E5948" s="7">
        <v>-9.2357101108948597E-2</v>
      </c>
      <c r="G5948" s="7">
        <v>44</v>
      </c>
      <c r="H5948" s="7">
        <v>60</v>
      </c>
      <c r="I5948" s="7">
        <v>-8.9518745659962207E-2</v>
      </c>
      <c r="J5948" s="7">
        <v>-2.74649734055714E-2</v>
      </c>
    </row>
    <row r="5949" spans="2:10" x14ac:dyDescent="0.2">
      <c r="B5949" s="7">
        <v>45</v>
      </c>
      <c r="C5949" s="7">
        <v>60</v>
      </c>
      <c r="D5949" s="7">
        <v>-4.1543791224025697E-2</v>
      </c>
      <c r="E5949" s="7">
        <v>-8.3072715402357403E-2</v>
      </c>
      <c r="G5949" s="7">
        <v>45</v>
      </c>
      <c r="H5949" s="7">
        <v>60</v>
      </c>
      <c r="I5949" s="7">
        <v>-4.0231983730415699E-2</v>
      </c>
      <c r="J5949" s="7">
        <v>9.7368559332168494E-2</v>
      </c>
    </row>
    <row r="5950" spans="2:10" x14ac:dyDescent="0.2">
      <c r="B5950" s="7">
        <v>46</v>
      </c>
      <c r="C5950" s="7">
        <v>60</v>
      </c>
      <c r="D5950" s="7">
        <v>6.2358473742971697E-3</v>
      </c>
      <c r="E5950" s="7">
        <v>-0.1180102895818</v>
      </c>
      <c r="G5950" s="7">
        <v>46</v>
      </c>
      <c r="H5950" s="7">
        <v>60</v>
      </c>
      <c r="I5950" s="7">
        <v>6.2279031183027902E-3</v>
      </c>
      <c r="J5950" s="7">
        <v>3.6753464344963398E-2</v>
      </c>
    </row>
    <row r="5951" spans="2:10" x14ac:dyDescent="0.2">
      <c r="B5951" s="7">
        <v>47</v>
      </c>
      <c r="C5951" s="7">
        <v>60</v>
      </c>
      <c r="D5951" s="7">
        <v>4.98057158606873E-2</v>
      </c>
      <c r="E5951" s="7">
        <v>6.6365102403597803E-2</v>
      </c>
      <c r="G5951" s="7">
        <v>47</v>
      </c>
      <c r="H5951" s="7">
        <v>60</v>
      </c>
      <c r="I5951" s="7">
        <v>4.9429696287907297E-2</v>
      </c>
      <c r="J5951" s="7">
        <v>1.4480319366658299E-2</v>
      </c>
    </row>
    <row r="5952" spans="2:10" x14ac:dyDescent="0.2">
      <c r="B5952" s="7">
        <v>48</v>
      </c>
      <c r="C5952" s="7">
        <v>60</v>
      </c>
      <c r="D5952" s="7">
        <v>-3.2277643111964197E-2</v>
      </c>
      <c r="E5952" s="7">
        <v>3.08175742659067E-2</v>
      </c>
      <c r="G5952" s="7">
        <v>48</v>
      </c>
      <c r="H5952" s="7">
        <v>60</v>
      </c>
      <c r="I5952" s="7">
        <v>-3.2120398596657801E-2</v>
      </c>
      <c r="J5952" s="7">
        <v>5.1166600010669E-2</v>
      </c>
    </row>
    <row r="5953" spans="2:10" x14ac:dyDescent="0.2">
      <c r="B5953" s="7">
        <v>49</v>
      </c>
      <c r="C5953" s="7">
        <v>60</v>
      </c>
      <c r="D5953" s="7">
        <v>3.1564913402258199E-2</v>
      </c>
      <c r="E5953" s="7">
        <v>6.2169962536483298E-2</v>
      </c>
      <c r="G5953" s="7">
        <v>49</v>
      </c>
      <c r="H5953" s="7">
        <v>60</v>
      </c>
      <c r="I5953" s="7">
        <v>3.1487332596324101E-2</v>
      </c>
      <c r="J5953" s="7">
        <v>1.9806646485731601E-2</v>
      </c>
    </row>
    <row r="5954" spans="2:10" x14ac:dyDescent="0.2">
      <c r="B5954" s="7">
        <v>50</v>
      </c>
      <c r="C5954" s="7">
        <v>60</v>
      </c>
      <c r="D5954" s="7">
        <v>-4.2286872590381101E-2</v>
      </c>
      <c r="E5954" s="7">
        <v>-3.1370483520309002E-2</v>
      </c>
      <c r="G5954" s="7">
        <v>50</v>
      </c>
      <c r="H5954" s="7">
        <v>60</v>
      </c>
      <c r="I5954" s="7">
        <v>-4.43044126240002E-2</v>
      </c>
      <c r="J5954" s="7">
        <v>-0.11375890697296601</v>
      </c>
    </row>
    <row r="5955" spans="2:10" x14ac:dyDescent="0.2">
      <c r="B5955" s="7">
        <v>51</v>
      </c>
      <c r="C5955" s="7">
        <v>60</v>
      </c>
      <c r="D5955" s="7">
        <v>-1.5228277607649301E-2</v>
      </c>
      <c r="E5955" s="7">
        <v>-6.7059250132332996E-3</v>
      </c>
      <c r="G5955" s="7">
        <v>51</v>
      </c>
      <c r="H5955" s="7">
        <v>60</v>
      </c>
      <c r="I5955" s="7">
        <v>-1.4928394427098399E-2</v>
      </c>
      <c r="J5955" s="7">
        <v>-5.0567758626627298E-3</v>
      </c>
    </row>
    <row r="5956" spans="2:10" x14ac:dyDescent="0.2">
      <c r="B5956" s="7">
        <v>52</v>
      </c>
      <c r="C5956" s="7">
        <v>60</v>
      </c>
      <c r="D5956" s="7">
        <v>3.2156101736449103E-2</v>
      </c>
      <c r="E5956" s="7">
        <v>6.3552810943127397E-2</v>
      </c>
      <c r="G5956" s="7">
        <v>52</v>
      </c>
      <c r="H5956" s="7">
        <v>60</v>
      </c>
      <c r="I5956" s="7">
        <v>3.1847594371445402E-2</v>
      </c>
      <c r="J5956" s="7">
        <v>2.35488379424291E-2</v>
      </c>
    </row>
    <row r="5957" spans="2:10" x14ac:dyDescent="0.2">
      <c r="B5957" s="7">
        <v>53</v>
      </c>
      <c r="C5957" s="7">
        <v>60</v>
      </c>
      <c r="D5957" s="7">
        <v>-9.4624817481363102E-2</v>
      </c>
      <c r="E5957" s="7">
        <v>-0.10919801738146399</v>
      </c>
      <c r="G5957" s="7">
        <v>53</v>
      </c>
      <c r="H5957" s="7">
        <v>60</v>
      </c>
      <c r="I5957" s="7">
        <v>-9.2442728097709398E-2</v>
      </c>
      <c r="J5957" s="7">
        <v>-0.154934605470816</v>
      </c>
    </row>
    <row r="5958" spans="2:10" x14ac:dyDescent="0.2">
      <c r="B5958" s="7">
        <v>54</v>
      </c>
      <c r="C5958" s="7">
        <v>60</v>
      </c>
      <c r="D5958" s="7">
        <v>-6.6449288321077701E-2</v>
      </c>
      <c r="E5958" s="7">
        <v>-6.6096714451436597E-2</v>
      </c>
      <c r="G5958" s="7">
        <v>54</v>
      </c>
      <c r="H5958" s="7">
        <v>60</v>
      </c>
      <c r="I5958" s="7">
        <v>-6.28796598103811E-2</v>
      </c>
      <c r="J5958" s="7">
        <v>-8.9818210371038099E-2</v>
      </c>
    </row>
    <row r="5959" spans="2:10" x14ac:dyDescent="0.2">
      <c r="B5959" s="7">
        <v>55</v>
      </c>
      <c r="C5959" s="7">
        <v>60</v>
      </c>
      <c r="D5959" s="7">
        <v>-3.5947975742580199E-2</v>
      </c>
      <c r="E5959" s="7">
        <v>1.2068189428449101E-2</v>
      </c>
      <c r="G5959" s="7">
        <v>55</v>
      </c>
      <c r="H5959" s="7">
        <v>60</v>
      </c>
      <c r="I5959" s="7">
        <v>-3.6648143652334902E-2</v>
      </c>
      <c r="J5959" s="7">
        <v>5.3853729538078099E-2</v>
      </c>
    </row>
    <row r="5960" spans="2:10" x14ac:dyDescent="0.2">
      <c r="B5960" s="7">
        <v>56</v>
      </c>
      <c r="C5960" s="7">
        <v>60</v>
      </c>
      <c r="D5960" s="7">
        <v>-0.111934893044878</v>
      </c>
      <c r="E5960" s="7">
        <v>7.36746546427582E-2</v>
      </c>
      <c r="G5960" s="7">
        <v>56</v>
      </c>
      <c r="H5960" s="7">
        <v>60</v>
      </c>
      <c r="I5960" s="7">
        <v>-0.110313875214402</v>
      </c>
      <c r="J5960" s="7">
        <v>-1.0181059904548199E-2</v>
      </c>
    </row>
    <row r="5961" spans="2:10" x14ac:dyDescent="0.2">
      <c r="B5961" s="7">
        <v>57</v>
      </c>
      <c r="C5961" s="7">
        <v>60</v>
      </c>
      <c r="D5961" s="7">
        <v>-6.2635895678965894E-2</v>
      </c>
      <c r="E5961" s="7">
        <v>-0.124149042125622</v>
      </c>
      <c r="G5961" s="7">
        <v>57</v>
      </c>
      <c r="H5961" s="7">
        <v>60</v>
      </c>
      <c r="I5961" s="7">
        <v>-6.1284998290171998E-2</v>
      </c>
      <c r="J5961" s="7">
        <v>-0.104099507419579</v>
      </c>
    </row>
    <row r="5962" spans="2:10" x14ac:dyDescent="0.2">
      <c r="B5962" s="7">
        <v>58</v>
      </c>
      <c r="C5962" s="7">
        <v>60</v>
      </c>
      <c r="D5962" s="7">
        <v>-4.9649992095027101E-2</v>
      </c>
      <c r="E5962" s="7">
        <v>-8.5902658288770098E-2</v>
      </c>
      <c r="G5962" s="7">
        <v>58</v>
      </c>
      <c r="H5962" s="7">
        <v>60</v>
      </c>
      <c r="I5962" s="7">
        <v>-4.8465637469313101E-2</v>
      </c>
      <c r="J5962" s="7">
        <v>-4.8274783442147799E-2</v>
      </c>
    </row>
    <row r="5963" spans="2:10" x14ac:dyDescent="0.2">
      <c r="B5963" s="7">
        <v>59</v>
      </c>
      <c r="C5963" s="7">
        <v>60</v>
      </c>
      <c r="D5963" s="7">
        <v>-9.1582419398219997E-2</v>
      </c>
      <c r="E5963" s="7">
        <v>-5.4675649535745698E-2</v>
      </c>
      <c r="G5963" s="7">
        <v>59</v>
      </c>
      <c r="H5963" s="7">
        <v>60</v>
      </c>
      <c r="I5963" s="7">
        <v>-9.1379130087950997E-2</v>
      </c>
      <c r="J5963" s="7">
        <v>3.9413312023637702E-2</v>
      </c>
    </row>
    <row r="5964" spans="2:10" x14ac:dyDescent="0.2">
      <c r="B5964" s="7">
        <v>60</v>
      </c>
      <c r="C5964" s="7">
        <v>60</v>
      </c>
      <c r="D5964" s="7">
        <v>3.3850771362259599E-2</v>
      </c>
      <c r="E5964" s="7">
        <v>6.1954368755428903E-2</v>
      </c>
      <c r="G5964" s="7">
        <v>60</v>
      </c>
      <c r="H5964" s="7">
        <v>60</v>
      </c>
      <c r="I5964" s="7">
        <v>3.3562918980711003E-2</v>
      </c>
      <c r="J5964" s="7">
        <v>5.24351005434971E-2</v>
      </c>
    </row>
    <row r="5965" spans="2:10" x14ac:dyDescent="0.2">
      <c r="B5965" s="7">
        <v>61</v>
      </c>
      <c r="C5965" s="7">
        <v>60</v>
      </c>
      <c r="D5965" s="7">
        <v>-0.14040616870799799</v>
      </c>
      <c r="E5965" s="7">
        <v>-0.176298183590121</v>
      </c>
      <c r="G5965" s="7">
        <v>61</v>
      </c>
      <c r="H5965" s="7">
        <v>60</v>
      </c>
      <c r="I5965" s="7">
        <v>-0.134897312008744</v>
      </c>
      <c r="J5965" s="7">
        <v>-0.11054582877682401</v>
      </c>
    </row>
    <row r="5966" spans="2:10" x14ac:dyDescent="0.2">
      <c r="B5966" s="7">
        <v>62</v>
      </c>
      <c r="C5966" s="7">
        <v>60</v>
      </c>
      <c r="D5966" s="7">
        <v>-4.66599586068615E-2</v>
      </c>
      <c r="E5966" s="7">
        <v>-0.19559934755539199</v>
      </c>
      <c r="G5966" s="7">
        <v>62</v>
      </c>
      <c r="H5966" s="7">
        <v>60</v>
      </c>
      <c r="I5966" s="7">
        <v>-4.3595470640286599E-2</v>
      </c>
      <c r="J5966" s="7">
        <v>-3.5000537830402599E-2</v>
      </c>
    </row>
    <row r="5967" spans="2:10" x14ac:dyDescent="0.2">
      <c r="B5967" s="7">
        <v>63</v>
      </c>
      <c r="C5967" s="7">
        <v>60</v>
      </c>
      <c r="D5967" s="7">
        <v>-0.186665729498142</v>
      </c>
      <c r="E5967" s="7">
        <v>-7.3813795921447295E-2</v>
      </c>
      <c r="G5967" s="7">
        <v>63</v>
      </c>
      <c r="H5967" s="7">
        <v>60</v>
      </c>
      <c r="I5967" s="7">
        <v>-0.184871972782778</v>
      </c>
      <c r="J5967" s="7">
        <v>-4.6186766825797997E-2</v>
      </c>
    </row>
    <row r="5968" spans="2:10" x14ac:dyDescent="0.2">
      <c r="B5968" s="7">
        <v>64</v>
      </c>
      <c r="C5968" s="7">
        <v>60</v>
      </c>
      <c r="D5968" s="7">
        <v>-6.3408217203563502E-2</v>
      </c>
      <c r="E5968" s="7">
        <v>-7.4973401146833901E-2</v>
      </c>
      <c r="G5968" s="7">
        <v>64</v>
      </c>
      <c r="H5968" s="7">
        <v>60</v>
      </c>
      <c r="I5968" s="7">
        <v>-6.5049387457606606E-2</v>
      </c>
      <c r="J5968" s="7">
        <v>5.7023598954931899E-2</v>
      </c>
    </row>
    <row r="5969" spans="2:10" x14ac:dyDescent="0.2">
      <c r="B5969" s="7">
        <v>65</v>
      </c>
      <c r="C5969" s="7">
        <v>60</v>
      </c>
      <c r="D5969" s="7">
        <v>-0.214681417454677</v>
      </c>
      <c r="E5969" s="7">
        <v>-0.17687018722287901</v>
      </c>
      <c r="G5969" s="7">
        <v>65</v>
      </c>
      <c r="H5969" s="7">
        <v>60</v>
      </c>
      <c r="I5969" s="7">
        <v>-0.21191559368879101</v>
      </c>
      <c r="J5969" s="7">
        <v>-8.2834463460661895E-2</v>
      </c>
    </row>
    <row r="5970" spans="2:10" x14ac:dyDescent="0.2">
      <c r="B5970" s="7">
        <v>66</v>
      </c>
      <c r="C5970" s="7">
        <v>60</v>
      </c>
      <c r="D5970" s="7">
        <v>0.17200876367281101</v>
      </c>
      <c r="E5970" s="7">
        <v>-2.93683645569951E-2</v>
      </c>
      <c r="G5970" s="7">
        <v>66</v>
      </c>
      <c r="H5970" s="7">
        <v>60</v>
      </c>
      <c r="I5970" s="7">
        <v>0.168288569658778</v>
      </c>
      <c r="J5970" s="7">
        <v>-1.0599969238244401E-2</v>
      </c>
    </row>
    <row r="5971" spans="2:10" x14ac:dyDescent="0.2">
      <c r="B5971" s="7">
        <v>67</v>
      </c>
      <c r="C5971" s="7">
        <v>60</v>
      </c>
      <c r="D5971" s="7">
        <v>7.7462519254777498E-2</v>
      </c>
      <c r="E5971" s="7">
        <v>7.8531747800195895E-2</v>
      </c>
      <c r="G5971" s="7">
        <v>67</v>
      </c>
      <c r="H5971" s="7">
        <v>60</v>
      </c>
      <c r="I5971" s="7">
        <v>7.7000826114341295E-2</v>
      </c>
      <c r="J5971" s="7">
        <v>7.1319682956104899E-2</v>
      </c>
    </row>
    <row r="5972" spans="2:10" x14ac:dyDescent="0.2">
      <c r="B5972" s="7">
        <v>68</v>
      </c>
      <c r="C5972" s="7">
        <v>60</v>
      </c>
      <c r="D5972" s="7">
        <v>6.3468010293659602E-2</v>
      </c>
      <c r="E5972" s="7">
        <v>3.8440191853609897E-2</v>
      </c>
      <c r="G5972" s="7">
        <v>68</v>
      </c>
      <c r="H5972" s="7">
        <v>60</v>
      </c>
      <c r="I5972" s="7">
        <v>6.3282851960480904E-2</v>
      </c>
      <c r="J5972" s="7">
        <v>-1.3666430764416799E-2</v>
      </c>
    </row>
    <row r="5973" spans="2:10" x14ac:dyDescent="0.2">
      <c r="B5973" s="7">
        <v>69</v>
      </c>
      <c r="C5973" s="7">
        <v>60</v>
      </c>
      <c r="D5973" s="7">
        <v>-7.6503780820418796E-2</v>
      </c>
      <c r="E5973" s="7">
        <v>-5.8821256129467002E-2</v>
      </c>
      <c r="G5973" s="7">
        <v>69</v>
      </c>
      <c r="H5973" s="7">
        <v>60</v>
      </c>
      <c r="I5973" s="7">
        <v>-7.4798995074679006E-2</v>
      </c>
      <c r="J5973" s="7">
        <v>-8.8550884104453303E-2</v>
      </c>
    </row>
    <row r="5974" spans="2:10" x14ac:dyDescent="0.2">
      <c r="B5974" s="7">
        <v>70</v>
      </c>
      <c r="C5974" s="7">
        <v>60</v>
      </c>
      <c r="D5974" s="7">
        <v>-5.6642475731107901E-2</v>
      </c>
      <c r="E5974" s="7">
        <v>-1.4954637805485199E-2</v>
      </c>
      <c r="G5974" s="7">
        <v>70</v>
      </c>
      <c r="H5974" s="7">
        <v>60</v>
      </c>
      <c r="I5974" s="7">
        <v>-5.5288093133996498E-2</v>
      </c>
      <c r="J5974" s="7">
        <v>3.0218638876622399E-4</v>
      </c>
    </row>
    <row r="5975" spans="2:10" x14ac:dyDescent="0.2">
      <c r="B5975" s="7">
        <v>71</v>
      </c>
      <c r="C5975" s="7">
        <v>60</v>
      </c>
      <c r="D5975" s="7">
        <v>-2.1109647219841299E-3</v>
      </c>
      <c r="E5975" s="7">
        <v>-0.114628437918422</v>
      </c>
      <c r="G5975" s="7">
        <v>71</v>
      </c>
      <c r="H5975" s="7">
        <v>60</v>
      </c>
      <c r="I5975" s="7">
        <v>-2.1426379037006202E-3</v>
      </c>
      <c r="J5975" s="7">
        <v>-2.96012953707399E-2</v>
      </c>
    </row>
    <row r="5976" spans="2:10" x14ac:dyDescent="0.2">
      <c r="B5976" s="7">
        <v>72</v>
      </c>
      <c r="C5976" s="7">
        <v>60</v>
      </c>
      <c r="D5976" s="7">
        <v>-0.10756068017118101</v>
      </c>
      <c r="E5976" s="7">
        <v>5.14440681366422E-2</v>
      </c>
      <c r="G5976" s="7">
        <v>72</v>
      </c>
      <c r="H5976" s="7">
        <v>60</v>
      </c>
      <c r="I5976" s="7">
        <v>-0.106915750093863</v>
      </c>
      <c r="J5976" s="7">
        <v>3.0965359909914399E-2</v>
      </c>
    </row>
    <row r="5977" spans="2:10" x14ac:dyDescent="0.2">
      <c r="B5977" s="7">
        <v>73</v>
      </c>
      <c r="C5977" s="7">
        <v>60</v>
      </c>
      <c r="D5977" s="7">
        <v>-4.2634764319152502E-2</v>
      </c>
      <c r="E5977" s="7">
        <v>-4.5164430956485403E-2</v>
      </c>
      <c r="G5977" s="7">
        <v>73</v>
      </c>
      <c r="H5977" s="7">
        <v>60</v>
      </c>
      <c r="I5977" s="7">
        <v>-4.1815231935946599E-2</v>
      </c>
      <c r="J5977" s="7">
        <v>-2.1860730127167801E-3</v>
      </c>
    </row>
    <row r="5978" spans="2:10" x14ac:dyDescent="0.2">
      <c r="B5978" s="7">
        <v>74</v>
      </c>
      <c r="C5978" s="7">
        <v>60</v>
      </c>
      <c r="D5978" s="7">
        <v>-5.0775356540934298E-2</v>
      </c>
      <c r="E5978" s="7">
        <v>-1.44458754865777E-2</v>
      </c>
      <c r="G5978" s="7">
        <v>74</v>
      </c>
      <c r="H5978" s="7">
        <v>60</v>
      </c>
      <c r="I5978" s="7">
        <v>-4.8744634965380798E-2</v>
      </c>
      <c r="J5978" s="7">
        <v>2.6758695643073E-2</v>
      </c>
    </row>
    <row r="5979" spans="2:10" x14ac:dyDescent="0.2">
      <c r="B5979" s="7">
        <v>75</v>
      </c>
      <c r="C5979" s="7">
        <v>60</v>
      </c>
      <c r="D5979" s="7">
        <v>-0.112826479211803</v>
      </c>
      <c r="E5979" s="7">
        <v>-0.17172937042971601</v>
      </c>
      <c r="G5979" s="7">
        <v>75</v>
      </c>
      <c r="H5979" s="7">
        <v>60</v>
      </c>
      <c r="I5979" s="7">
        <v>-0.11001326367223099</v>
      </c>
      <c r="J5979" s="7">
        <v>-0.206713568842183</v>
      </c>
    </row>
    <row r="5980" spans="2:10" x14ac:dyDescent="0.2">
      <c r="B5980" s="7">
        <v>76</v>
      </c>
      <c r="C5980" s="7">
        <v>60</v>
      </c>
      <c r="D5980" s="7">
        <v>-2.5772526046972999E-2</v>
      </c>
      <c r="E5980" s="7">
        <v>-1.1540718108693501E-2</v>
      </c>
      <c r="G5980" s="7">
        <v>76</v>
      </c>
      <c r="H5980" s="7">
        <v>60</v>
      </c>
      <c r="I5980" s="7">
        <v>-2.44766072980864E-2</v>
      </c>
      <c r="J5980" s="7">
        <v>-5.00730341315423E-2</v>
      </c>
    </row>
    <row r="5981" spans="2:10" x14ac:dyDescent="0.2">
      <c r="B5981" s="7">
        <v>77</v>
      </c>
      <c r="C5981" s="7">
        <v>60</v>
      </c>
      <c r="D5981" s="7">
        <v>-3.4033701945223697E-2</v>
      </c>
      <c r="E5981" s="7">
        <v>-6.2218882418757303E-2</v>
      </c>
      <c r="G5981" s="7">
        <v>77</v>
      </c>
      <c r="H5981" s="7">
        <v>60</v>
      </c>
      <c r="I5981" s="7">
        <v>-3.4248967876597397E-2</v>
      </c>
      <c r="J5981" s="7">
        <v>2.1862812501360901E-4</v>
      </c>
    </row>
    <row r="5982" spans="2:10" x14ac:dyDescent="0.2">
      <c r="B5982" s="7">
        <v>78</v>
      </c>
      <c r="C5982" s="7">
        <v>60</v>
      </c>
      <c r="D5982" s="7">
        <v>0.15218039465782601</v>
      </c>
      <c r="E5982" s="7">
        <v>7.0260121845748796E-3</v>
      </c>
      <c r="G5982" s="7">
        <v>78</v>
      </c>
      <c r="H5982" s="7">
        <v>60</v>
      </c>
      <c r="I5982" s="7">
        <v>0.153085516928192</v>
      </c>
      <c r="J5982" s="7">
        <v>0.150145974836187</v>
      </c>
    </row>
    <row r="5983" spans="2:10" x14ac:dyDescent="0.2">
      <c r="B5983" s="7">
        <v>79</v>
      </c>
      <c r="C5983" s="7">
        <v>60</v>
      </c>
      <c r="D5983" s="7">
        <v>4.3564782802381997E-2</v>
      </c>
      <c r="E5983" s="7">
        <v>0.17077831231535401</v>
      </c>
      <c r="G5983" s="7">
        <v>79</v>
      </c>
      <c r="H5983" s="7">
        <v>60</v>
      </c>
      <c r="I5983" s="7">
        <v>4.2679448158462002E-2</v>
      </c>
      <c r="J5983" s="7">
        <v>9.1698208735309095E-3</v>
      </c>
    </row>
    <row r="5984" spans="2:10" x14ac:dyDescent="0.2">
      <c r="B5984" s="7">
        <v>80</v>
      </c>
      <c r="C5984" s="7">
        <v>60</v>
      </c>
      <c r="D5984" s="7">
        <v>-2.3547779162732301E-2</v>
      </c>
      <c r="E5984" s="7">
        <v>-7.16965651853467E-2</v>
      </c>
      <c r="G5984" s="7">
        <v>80</v>
      </c>
      <c r="H5984" s="7">
        <v>60</v>
      </c>
      <c r="I5984" s="7">
        <v>-2.4983962993249301E-2</v>
      </c>
      <c r="J5984" s="7">
        <v>3.8032513425152498E-3</v>
      </c>
    </row>
    <row r="5985" spans="2:10" x14ac:dyDescent="0.2">
      <c r="B5985" s="7">
        <v>81</v>
      </c>
      <c r="C5985" s="7">
        <v>60</v>
      </c>
      <c r="D5985" s="7">
        <v>0.124930672347262</v>
      </c>
      <c r="E5985" s="7">
        <v>0.11891692256459301</v>
      </c>
      <c r="G5985" s="7">
        <v>81</v>
      </c>
      <c r="H5985" s="7">
        <v>60</v>
      </c>
      <c r="I5985" s="7">
        <v>0.122478114404887</v>
      </c>
      <c r="J5985" s="7">
        <v>1.9072423354975498E-2</v>
      </c>
    </row>
    <row r="5986" spans="2:10" x14ac:dyDescent="0.2">
      <c r="B5986" s="7">
        <v>82</v>
      </c>
      <c r="C5986" s="7">
        <v>60</v>
      </c>
      <c r="D5986" s="7">
        <v>-9.5004153812317006E-3</v>
      </c>
      <c r="E5986" s="7">
        <v>-8.6934605165786202E-2</v>
      </c>
      <c r="G5986" s="7">
        <v>82</v>
      </c>
      <c r="H5986" s="7">
        <v>60</v>
      </c>
      <c r="I5986" s="7">
        <v>-8.7297737455234205E-3</v>
      </c>
      <c r="J5986" s="7">
        <v>-4.2415886976068698E-2</v>
      </c>
    </row>
    <row r="5987" spans="2:10" x14ac:dyDescent="0.2">
      <c r="B5987" s="7">
        <v>83</v>
      </c>
      <c r="C5987" s="7">
        <v>60</v>
      </c>
      <c r="D5987" s="7">
        <v>-0.10473781084677</v>
      </c>
      <c r="E5987" s="7">
        <v>-0.15178196359718499</v>
      </c>
      <c r="G5987" s="7">
        <v>83</v>
      </c>
      <c r="H5987" s="7">
        <v>60</v>
      </c>
      <c r="I5987" s="7">
        <v>-0.101558765898833</v>
      </c>
      <c r="J5987" s="7">
        <v>5.7454856214474298E-2</v>
      </c>
    </row>
    <row r="5988" spans="2:10" x14ac:dyDescent="0.2">
      <c r="B5988" s="7">
        <v>84</v>
      </c>
      <c r="C5988" s="7">
        <v>60</v>
      </c>
      <c r="D5988" s="7">
        <v>-4.7519259472584202E-2</v>
      </c>
      <c r="E5988" s="7">
        <v>-3.8678521767375101E-2</v>
      </c>
      <c r="G5988" s="7">
        <v>84</v>
      </c>
      <c r="H5988" s="7">
        <v>60</v>
      </c>
      <c r="I5988" s="7">
        <v>-4.7076086875409699E-2</v>
      </c>
      <c r="J5988" s="7">
        <v>-0.101210380349601</v>
      </c>
    </row>
    <row r="5989" spans="2:10" x14ac:dyDescent="0.2">
      <c r="B5989" s="7">
        <v>85</v>
      </c>
      <c r="C5989" s="7">
        <v>60</v>
      </c>
      <c r="D5989" s="7">
        <v>-4.3651652476238902E-2</v>
      </c>
      <c r="E5989" s="7">
        <v>5.2186181571657102E-2</v>
      </c>
      <c r="G5989" s="7">
        <v>85</v>
      </c>
      <c r="H5989" s="7">
        <v>60</v>
      </c>
      <c r="I5989" s="7">
        <v>-4.3241871912427697E-2</v>
      </c>
      <c r="J5989" s="7">
        <v>5.3000735072048499E-3</v>
      </c>
    </row>
    <row r="5990" spans="2:10" x14ac:dyDescent="0.2">
      <c r="B5990" s="7">
        <v>86</v>
      </c>
      <c r="C5990" s="7">
        <v>60</v>
      </c>
      <c r="D5990" s="7">
        <v>6.2301549974773003E-2</v>
      </c>
      <c r="E5990" s="7">
        <v>-1.94467764895112E-3</v>
      </c>
      <c r="G5990" s="7">
        <v>86</v>
      </c>
      <c r="H5990" s="7">
        <v>60</v>
      </c>
      <c r="I5990" s="7">
        <v>6.1915778831330003E-2</v>
      </c>
      <c r="J5990" s="7">
        <v>0.13984955329642099</v>
      </c>
    </row>
    <row r="5991" spans="2:10" x14ac:dyDescent="0.2">
      <c r="B5991" s="7">
        <v>87</v>
      </c>
      <c r="C5991" s="7">
        <v>60</v>
      </c>
      <c r="D5991" s="7">
        <v>4.5361907699184897E-2</v>
      </c>
      <c r="E5991" s="7">
        <v>3.4857577615499097E-2</v>
      </c>
      <c r="G5991" s="7">
        <v>87</v>
      </c>
      <c r="H5991" s="7">
        <v>60</v>
      </c>
      <c r="I5991" s="7">
        <v>4.4796800089312902E-2</v>
      </c>
      <c r="J5991" s="7">
        <v>7.3303313709775594E-2</v>
      </c>
    </row>
    <row r="5992" spans="2:10" x14ac:dyDescent="0.2">
      <c r="B5992" s="7">
        <v>88</v>
      </c>
      <c r="C5992" s="7">
        <v>60</v>
      </c>
      <c r="D5992" s="7">
        <v>-5.3709417524428801E-2</v>
      </c>
      <c r="E5992" s="7">
        <v>-6.0504535194787899E-2</v>
      </c>
      <c r="G5992" s="7">
        <v>88</v>
      </c>
      <c r="H5992" s="7">
        <v>60</v>
      </c>
      <c r="I5992" s="7">
        <v>-5.1536824805597597E-2</v>
      </c>
      <c r="J5992" s="7">
        <v>-0.15213249589285699</v>
      </c>
    </row>
    <row r="5993" spans="2:10" x14ac:dyDescent="0.2">
      <c r="B5993" s="7">
        <v>89</v>
      </c>
      <c r="C5993" s="7">
        <v>60</v>
      </c>
      <c r="D5993" s="7">
        <v>-3.6309341063025101E-2</v>
      </c>
      <c r="E5993" s="7">
        <v>-9.9830137999607202E-2</v>
      </c>
      <c r="G5993" s="7">
        <v>89</v>
      </c>
      <c r="H5993" s="7">
        <v>60</v>
      </c>
      <c r="I5993" s="7">
        <v>-3.6207028631268998E-2</v>
      </c>
      <c r="J5993" s="7">
        <v>9.8746246040040103E-3</v>
      </c>
    </row>
    <row r="5994" spans="2:10" x14ac:dyDescent="0.2">
      <c r="B5994" s="7">
        <v>90</v>
      </c>
      <c r="C5994" s="7">
        <v>60</v>
      </c>
      <c r="D5994" s="7">
        <v>0.13340666471221199</v>
      </c>
      <c r="E5994" s="7">
        <v>-4.9831025167133398E-2</v>
      </c>
      <c r="G5994" s="7">
        <v>90</v>
      </c>
      <c r="H5994" s="7">
        <v>60</v>
      </c>
      <c r="I5994" s="7">
        <v>0.13158955388902499</v>
      </c>
      <c r="J5994" s="7">
        <v>-1.0426767694125001E-2</v>
      </c>
    </row>
    <row r="5995" spans="2:10" x14ac:dyDescent="0.2">
      <c r="B5995" s="7">
        <v>91</v>
      </c>
      <c r="C5995" s="7">
        <v>60</v>
      </c>
      <c r="D5995" s="7">
        <v>-4.8738526377338297E-2</v>
      </c>
      <c r="E5995" s="7">
        <v>-3.1542265851851603E-2</v>
      </c>
      <c r="G5995" s="7">
        <v>91</v>
      </c>
      <c r="H5995" s="7">
        <v>60</v>
      </c>
      <c r="I5995" s="7">
        <v>-4.8450365798664997E-2</v>
      </c>
      <c r="J5995" s="7">
        <v>8.5850922007864497E-2</v>
      </c>
    </row>
    <row r="5996" spans="2:10" x14ac:dyDescent="0.2">
      <c r="B5996" s="7">
        <v>92</v>
      </c>
      <c r="C5996" s="7">
        <v>60</v>
      </c>
      <c r="D5996" s="7">
        <v>2.2798118269875501E-3</v>
      </c>
      <c r="E5996" s="7">
        <v>-0.16610443231431801</v>
      </c>
      <c r="G5996" s="7">
        <v>92</v>
      </c>
      <c r="H5996" s="7">
        <v>60</v>
      </c>
      <c r="I5996" s="7">
        <v>2.1700221940301702E-3</v>
      </c>
      <c r="J5996" s="7">
        <v>-4.6952815340238999E-2</v>
      </c>
    </row>
    <row r="5997" spans="2:10" x14ac:dyDescent="0.2">
      <c r="B5997" s="7">
        <v>93</v>
      </c>
      <c r="C5997" s="7">
        <v>60</v>
      </c>
      <c r="D5997" s="7">
        <v>6.8477617829248799E-2</v>
      </c>
      <c r="E5997" s="7">
        <v>-4.3555925259663099E-2</v>
      </c>
      <c r="G5997" s="7">
        <v>93</v>
      </c>
      <c r="H5997" s="7">
        <v>60</v>
      </c>
      <c r="I5997" s="7">
        <v>6.7110842153620204E-2</v>
      </c>
      <c r="J5997" s="7">
        <v>4.4924776829412302E-2</v>
      </c>
    </row>
    <row r="5998" spans="2:10" x14ac:dyDescent="0.2">
      <c r="B5998" s="7">
        <v>94</v>
      </c>
      <c r="C5998" s="7">
        <v>60</v>
      </c>
      <c r="D5998" s="7">
        <v>2.8692822487547801E-2</v>
      </c>
      <c r="E5998" s="7">
        <v>9.5898146360422501E-2</v>
      </c>
      <c r="G5998" s="7">
        <v>94</v>
      </c>
      <c r="H5998" s="7">
        <v>60</v>
      </c>
      <c r="I5998" s="7">
        <v>2.8664533640638399E-2</v>
      </c>
      <c r="J5998" s="7">
        <v>-7.2606432049724398E-3</v>
      </c>
    </row>
    <row r="5999" spans="2:10" x14ac:dyDescent="0.2">
      <c r="B5999" s="7">
        <v>95</v>
      </c>
      <c r="C5999" s="7">
        <v>60</v>
      </c>
      <c r="D5999" s="7">
        <v>-0.121260458619179</v>
      </c>
      <c r="E5999" s="7">
        <v>-1.01518804745027E-2</v>
      </c>
      <c r="G5999" s="7">
        <v>95</v>
      </c>
      <c r="H5999" s="7">
        <v>60</v>
      </c>
      <c r="I5999" s="7">
        <v>-0.121058403904449</v>
      </c>
      <c r="J5999" s="7">
        <v>-2.07582567178877E-2</v>
      </c>
    </row>
    <row r="6000" spans="2:10" x14ac:dyDescent="0.2">
      <c r="B6000" s="7">
        <v>96</v>
      </c>
      <c r="C6000" s="7">
        <v>60</v>
      </c>
      <c r="D6000" s="7">
        <v>8.19592699951599E-2</v>
      </c>
      <c r="E6000" s="7">
        <v>5.1378370040002799E-2</v>
      </c>
      <c r="G6000" s="7">
        <v>96</v>
      </c>
      <c r="H6000" s="7">
        <v>60</v>
      </c>
      <c r="I6000" s="7">
        <v>8.0687483615167602E-2</v>
      </c>
      <c r="J6000" s="7">
        <v>-9.1348731258147405E-3</v>
      </c>
    </row>
    <row r="6001" spans="2:10" x14ac:dyDescent="0.2">
      <c r="B6001" s="7">
        <v>97</v>
      </c>
      <c r="C6001" s="7">
        <v>60</v>
      </c>
      <c r="D6001" s="7">
        <v>-9.2995329068028099E-2</v>
      </c>
      <c r="E6001" s="7">
        <v>-4.12020183111306E-2</v>
      </c>
      <c r="G6001" s="7">
        <v>97</v>
      </c>
      <c r="H6001" s="7">
        <v>60</v>
      </c>
      <c r="I6001" s="7">
        <v>-9.2167637609518793E-2</v>
      </c>
      <c r="J6001" s="7">
        <v>-0.134121247247311</v>
      </c>
    </row>
    <row r="6002" spans="2:10" x14ac:dyDescent="0.2">
      <c r="B6002" s="7">
        <v>98</v>
      </c>
      <c r="C6002" s="7">
        <v>60</v>
      </c>
      <c r="D6002" s="7">
        <v>-4.7491043159965302E-2</v>
      </c>
      <c r="E6002" s="7">
        <v>0.16115545368554901</v>
      </c>
      <c r="G6002" s="7">
        <v>98</v>
      </c>
      <c r="H6002" s="7">
        <v>60</v>
      </c>
      <c r="I6002" s="7">
        <v>-4.6015632970592101E-2</v>
      </c>
      <c r="J6002" s="7">
        <v>6.8406902660186106E-2</v>
      </c>
    </row>
    <row r="6003" spans="2:10" x14ac:dyDescent="0.2">
      <c r="B6003" s="7">
        <v>99</v>
      </c>
      <c r="C6003" s="7">
        <v>60</v>
      </c>
      <c r="D6003" s="7">
        <v>0.143765933754612</v>
      </c>
      <c r="E6003" s="7">
        <v>0.13585783561774101</v>
      </c>
      <c r="G6003" s="7">
        <v>99</v>
      </c>
      <c r="H6003" s="7">
        <v>60</v>
      </c>
      <c r="I6003" s="7">
        <v>0.142420247864852</v>
      </c>
      <c r="J6003" s="7">
        <v>8.7427738499625804E-2</v>
      </c>
    </row>
    <row r="6004" spans="2:10" x14ac:dyDescent="0.2">
      <c r="B6004" s="7">
        <v>100</v>
      </c>
      <c r="C6004" s="7">
        <v>60</v>
      </c>
      <c r="D6004" s="7">
        <v>0.121972026078082</v>
      </c>
      <c r="E6004" s="7">
        <v>6.3895506795363502E-2</v>
      </c>
      <c r="G6004" s="7">
        <v>100</v>
      </c>
      <c r="H6004" s="7">
        <v>60</v>
      </c>
      <c r="I6004" s="7">
        <v>0.120031629343227</v>
      </c>
      <c r="J6004" s="7">
        <v>3.7061103150165302E-2</v>
      </c>
    </row>
    <row r="6005" spans="2:10" x14ac:dyDescent="0.2">
      <c r="B6005" s="7">
        <v>1</v>
      </c>
      <c r="C6005" s="7">
        <v>61</v>
      </c>
      <c r="D6005" s="7">
        <v>9.4672003681154096E-2</v>
      </c>
      <c r="E6005" s="7">
        <v>-2.30479362978162E-2</v>
      </c>
      <c r="G6005" s="7">
        <v>1</v>
      </c>
      <c r="H6005" s="7">
        <v>61</v>
      </c>
      <c r="I6005" s="7">
        <v>9.4267496204354401E-2</v>
      </c>
      <c r="J6005" s="7">
        <v>8.6636469218303702E-2</v>
      </c>
    </row>
    <row r="6006" spans="2:10" x14ac:dyDescent="0.2">
      <c r="B6006" s="7">
        <v>2</v>
      </c>
      <c r="C6006" s="7">
        <v>61</v>
      </c>
      <c r="D6006" s="7">
        <v>3.5515179139274301E-2</v>
      </c>
      <c r="E6006" s="7">
        <v>1.65234065764501E-2</v>
      </c>
      <c r="G6006" s="7">
        <v>2</v>
      </c>
      <c r="H6006" s="7">
        <v>61</v>
      </c>
      <c r="I6006" s="7">
        <v>3.5508655756109099E-2</v>
      </c>
      <c r="J6006" s="7">
        <v>-7.0632716931999804E-3</v>
      </c>
    </row>
    <row r="6007" spans="2:10" x14ac:dyDescent="0.2">
      <c r="B6007" s="7">
        <v>3</v>
      </c>
      <c r="C6007" s="7">
        <v>61</v>
      </c>
      <c r="D6007" s="7">
        <v>-1.1382689624127799E-2</v>
      </c>
      <c r="E6007" s="7">
        <v>-0.12242245526208299</v>
      </c>
      <c r="G6007" s="7">
        <v>3</v>
      </c>
      <c r="H6007" s="7">
        <v>61</v>
      </c>
      <c r="I6007" s="7">
        <v>-1.1127958146026601E-2</v>
      </c>
      <c r="J6007" s="7">
        <v>-0.23169945525491101</v>
      </c>
    </row>
    <row r="6008" spans="2:10" x14ac:dyDescent="0.2">
      <c r="B6008" s="7">
        <v>4</v>
      </c>
      <c r="C6008" s="7">
        <v>61</v>
      </c>
      <c r="D6008" s="7">
        <v>-0.12516840925758299</v>
      </c>
      <c r="E6008" s="7">
        <v>-0.169163684427412</v>
      </c>
      <c r="G6008" s="7">
        <v>4</v>
      </c>
      <c r="H6008" s="7">
        <v>61</v>
      </c>
      <c r="I6008" s="7">
        <v>-0.12449283886423999</v>
      </c>
      <c r="J6008" s="7">
        <v>-9.4512974089765195E-2</v>
      </c>
    </row>
    <row r="6009" spans="2:10" x14ac:dyDescent="0.2">
      <c r="B6009" s="7">
        <v>5</v>
      </c>
      <c r="C6009" s="7">
        <v>61</v>
      </c>
      <c r="D6009" s="7">
        <v>7.5933083115833397E-2</v>
      </c>
      <c r="E6009" s="7">
        <v>-4.0188276038648496E-3</v>
      </c>
      <c r="G6009" s="7">
        <v>5</v>
      </c>
      <c r="H6009" s="7">
        <v>61</v>
      </c>
      <c r="I6009" s="7">
        <v>7.4934263841098997E-2</v>
      </c>
      <c r="J6009" s="7">
        <v>-4.7369131986234998E-2</v>
      </c>
    </row>
    <row r="6010" spans="2:10" x14ac:dyDescent="0.2">
      <c r="B6010" s="7">
        <v>6</v>
      </c>
      <c r="C6010" s="7">
        <v>61</v>
      </c>
      <c r="D6010" s="7">
        <v>-0.179780782282462</v>
      </c>
      <c r="E6010" s="7">
        <v>-0.243673267157131</v>
      </c>
      <c r="G6010" s="7">
        <v>6</v>
      </c>
      <c r="H6010" s="7">
        <v>61</v>
      </c>
      <c r="I6010" s="7">
        <v>-0.177795922930885</v>
      </c>
      <c r="J6010" s="7">
        <v>-0.20432190265306199</v>
      </c>
    </row>
    <row r="6011" spans="2:10" x14ac:dyDescent="0.2">
      <c r="B6011" s="7">
        <v>7</v>
      </c>
      <c r="C6011" s="7">
        <v>61</v>
      </c>
      <c r="D6011" s="7">
        <v>6.7322931734025801E-2</v>
      </c>
      <c r="E6011" s="7">
        <v>0.13628177500014299</v>
      </c>
      <c r="G6011" s="7">
        <v>7</v>
      </c>
      <c r="H6011" s="7">
        <v>61</v>
      </c>
      <c r="I6011" s="7">
        <v>6.6593127932373306E-2</v>
      </c>
      <c r="J6011" s="7">
        <v>9.8937862713351699E-2</v>
      </c>
    </row>
    <row r="6012" spans="2:10" x14ac:dyDescent="0.2">
      <c r="B6012" s="7">
        <v>8</v>
      </c>
      <c r="C6012" s="7">
        <v>61</v>
      </c>
      <c r="D6012" s="7">
        <v>-3.2439033753971301E-2</v>
      </c>
      <c r="E6012" s="7">
        <v>2.13600306397543E-2</v>
      </c>
      <c r="G6012" s="7">
        <v>8</v>
      </c>
      <c r="H6012" s="7">
        <v>61</v>
      </c>
      <c r="I6012" s="7">
        <v>-3.1978120165987903E-2</v>
      </c>
      <c r="J6012" s="7">
        <v>7.4833957524785596E-2</v>
      </c>
    </row>
    <row r="6013" spans="2:10" x14ac:dyDescent="0.2">
      <c r="B6013" s="7">
        <v>9</v>
      </c>
      <c r="C6013" s="7">
        <v>61</v>
      </c>
      <c r="D6013" s="7">
        <v>-0.102793922782249</v>
      </c>
      <c r="E6013" s="7">
        <v>-0.167792235152254</v>
      </c>
      <c r="G6013" s="7">
        <v>9</v>
      </c>
      <c r="H6013" s="7">
        <v>61</v>
      </c>
      <c r="I6013" s="7">
        <v>-0.103567221687674</v>
      </c>
      <c r="J6013" s="7">
        <v>-0.224809884248691</v>
      </c>
    </row>
    <row r="6014" spans="2:10" x14ac:dyDescent="0.2">
      <c r="B6014" s="7">
        <v>10</v>
      </c>
      <c r="C6014" s="7">
        <v>61</v>
      </c>
      <c r="D6014" s="7">
        <v>-5.2093810138792697E-2</v>
      </c>
      <c r="E6014" s="7">
        <v>-0.191559858112472</v>
      </c>
      <c r="G6014" s="7">
        <v>10</v>
      </c>
      <c r="H6014" s="7">
        <v>61</v>
      </c>
      <c r="I6014" s="7">
        <v>-5.1201515601663403E-2</v>
      </c>
      <c r="J6014" s="7">
        <v>-9.7409150700371996E-2</v>
      </c>
    </row>
    <row r="6015" spans="2:10" x14ac:dyDescent="0.2">
      <c r="B6015" s="7">
        <v>11</v>
      </c>
      <c r="C6015" s="7">
        <v>61</v>
      </c>
      <c r="D6015" s="7">
        <v>-8.5124261976300603E-2</v>
      </c>
      <c r="E6015" s="7">
        <v>-3.0996851495519499E-2</v>
      </c>
      <c r="G6015" s="7">
        <v>11</v>
      </c>
      <c r="H6015" s="7">
        <v>61</v>
      </c>
      <c r="I6015" s="7">
        <v>-8.4676652067861E-2</v>
      </c>
      <c r="J6015" s="7">
        <v>-7.3663110727295603E-2</v>
      </c>
    </row>
    <row r="6016" spans="2:10" x14ac:dyDescent="0.2">
      <c r="B6016" s="7">
        <v>12</v>
      </c>
      <c r="C6016" s="7">
        <v>61</v>
      </c>
      <c r="D6016" s="7">
        <v>-2.3327999949353601E-2</v>
      </c>
      <c r="E6016" s="7">
        <v>0.103733524294833</v>
      </c>
      <c r="G6016" s="7">
        <v>12</v>
      </c>
      <c r="H6016" s="7">
        <v>61</v>
      </c>
      <c r="I6016" s="7">
        <v>-2.2432304477808501E-2</v>
      </c>
      <c r="J6016" s="7">
        <v>-2.0670089457794898E-3</v>
      </c>
    </row>
    <row r="6017" spans="2:10" x14ac:dyDescent="0.2">
      <c r="B6017" s="7">
        <v>13</v>
      </c>
      <c r="C6017" s="7">
        <v>61</v>
      </c>
      <c r="D6017" s="7">
        <v>4.7719143375299904E-3</v>
      </c>
      <c r="E6017" s="7">
        <v>-1.89423227915206E-2</v>
      </c>
      <c r="G6017" s="7">
        <v>13</v>
      </c>
      <c r="H6017" s="7">
        <v>61</v>
      </c>
      <c r="I6017" s="7">
        <v>4.8516681321490998E-3</v>
      </c>
      <c r="J6017" s="7">
        <v>-0.10245859684000901</v>
      </c>
    </row>
    <row r="6018" spans="2:10" x14ac:dyDescent="0.2">
      <c r="B6018" s="7">
        <v>14</v>
      </c>
      <c r="C6018" s="7">
        <v>61</v>
      </c>
      <c r="D6018" s="7">
        <v>-0.12533322185512899</v>
      </c>
      <c r="E6018" s="7">
        <v>-0.12757952519887</v>
      </c>
      <c r="G6018" s="7">
        <v>14</v>
      </c>
      <c r="H6018" s="7">
        <v>61</v>
      </c>
      <c r="I6018" s="7">
        <v>-0.122892255535032</v>
      </c>
      <c r="J6018" s="7">
        <v>-0.179102160496456</v>
      </c>
    </row>
    <row r="6019" spans="2:10" x14ac:dyDescent="0.2">
      <c r="B6019" s="7">
        <v>15</v>
      </c>
      <c r="C6019" s="7">
        <v>61</v>
      </c>
      <c r="D6019" s="7">
        <v>3.7226021840696802E-2</v>
      </c>
      <c r="E6019" s="7">
        <v>-4.4417723043213897E-2</v>
      </c>
      <c r="G6019" s="7">
        <v>15</v>
      </c>
      <c r="H6019" s="7">
        <v>61</v>
      </c>
      <c r="I6019" s="7">
        <v>3.7078188260871101E-2</v>
      </c>
      <c r="J6019" s="7">
        <v>3.8865829720133901E-2</v>
      </c>
    </row>
    <row r="6020" spans="2:10" x14ac:dyDescent="0.2">
      <c r="B6020" s="7">
        <v>16</v>
      </c>
      <c r="C6020" s="7">
        <v>61</v>
      </c>
      <c r="D6020" s="7">
        <v>1.7535867021001302E-2</v>
      </c>
      <c r="E6020" s="7">
        <v>8.4184455260327695E-3</v>
      </c>
      <c r="G6020" s="7">
        <v>16</v>
      </c>
      <c r="H6020" s="7">
        <v>61</v>
      </c>
      <c r="I6020" s="7">
        <v>1.7803907794911901E-2</v>
      </c>
      <c r="J6020" s="7">
        <v>-4.12627006512674E-2</v>
      </c>
    </row>
    <row r="6021" spans="2:10" x14ac:dyDescent="0.2">
      <c r="B6021" s="7">
        <v>17</v>
      </c>
      <c r="C6021" s="7">
        <v>61</v>
      </c>
      <c r="D6021" s="7">
        <v>-0.12794634655137699</v>
      </c>
      <c r="E6021" s="7">
        <v>-8.1840019288781804E-2</v>
      </c>
      <c r="G6021" s="7">
        <v>17</v>
      </c>
      <c r="H6021" s="7">
        <v>61</v>
      </c>
      <c r="I6021" s="7">
        <v>-0.12784517812448501</v>
      </c>
      <c r="J6021" s="7">
        <v>-0.12429251540795901</v>
      </c>
    </row>
    <row r="6022" spans="2:10" x14ac:dyDescent="0.2">
      <c r="B6022" s="7">
        <v>18</v>
      </c>
      <c r="C6022" s="7">
        <v>61</v>
      </c>
      <c r="D6022" s="7">
        <v>7.1799612708680599E-2</v>
      </c>
      <c r="E6022" s="7">
        <v>-7.4170143650453796E-2</v>
      </c>
      <c r="G6022" s="7">
        <v>18</v>
      </c>
      <c r="H6022" s="7">
        <v>61</v>
      </c>
      <c r="I6022" s="7">
        <v>7.0681298928720396E-2</v>
      </c>
      <c r="J6022" s="7">
        <v>2.3643789694677501E-2</v>
      </c>
    </row>
    <row r="6023" spans="2:10" x14ac:dyDescent="0.2">
      <c r="B6023" s="7">
        <v>19</v>
      </c>
      <c r="C6023" s="7">
        <v>61</v>
      </c>
      <c r="D6023" s="7">
        <v>-1.79236995321954E-2</v>
      </c>
      <c r="E6023" s="7">
        <v>2.6177703140890098E-2</v>
      </c>
      <c r="G6023" s="7">
        <v>19</v>
      </c>
      <c r="H6023" s="7">
        <v>61</v>
      </c>
      <c r="I6023" s="7">
        <v>-1.7686339377329201E-2</v>
      </c>
      <c r="J6023" s="7">
        <v>1.22582958823365E-2</v>
      </c>
    </row>
    <row r="6024" spans="2:10" x14ac:dyDescent="0.2">
      <c r="B6024" s="7">
        <v>20</v>
      </c>
      <c r="C6024" s="7">
        <v>61</v>
      </c>
      <c r="D6024" s="7">
        <v>-0.102030259385993</v>
      </c>
      <c r="E6024" s="7">
        <v>-4.3246360439573202E-2</v>
      </c>
      <c r="G6024" s="7">
        <v>20</v>
      </c>
      <c r="H6024" s="7">
        <v>61</v>
      </c>
      <c r="I6024" s="7">
        <v>-0.10297172304377999</v>
      </c>
      <c r="J6024" s="7">
        <v>5.3761885414882497E-3</v>
      </c>
    </row>
    <row r="6025" spans="2:10" x14ac:dyDescent="0.2">
      <c r="B6025" s="7">
        <v>21</v>
      </c>
      <c r="C6025" s="7">
        <v>61</v>
      </c>
      <c r="D6025" s="7">
        <v>-6.4970978338534394E-2</v>
      </c>
      <c r="E6025" s="7">
        <v>1.00603076406482E-2</v>
      </c>
      <c r="G6025" s="7">
        <v>21</v>
      </c>
      <c r="H6025" s="7">
        <v>61</v>
      </c>
      <c r="I6025" s="7">
        <v>-6.3950695712254202E-2</v>
      </c>
      <c r="J6025" s="7">
        <v>-3.09869086743912E-2</v>
      </c>
    </row>
    <row r="6026" spans="2:10" x14ac:dyDescent="0.2">
      <c r="B6026" s="7">
        <v>22</v>
      </c>
      <c r="C6026" s="7">
        <v>61</v>
      </c>
      <c r="D6026" s="7">
        <v>-4.2713470845132696E-3</v>
      </c>
      <c r="E6026" s="7">
        <v>-6.0069301837081902E-2</v>
      </c>
      <c r="G6026" s="7">
        <v>22</v>
      </c>
      <c r="H6026" s="7">
        <v>61</v>
      </c>
      <c r="I6026" s="7">
        <v>-3.7834776146947698E-3</v>
      </c>
      <c r="J6026" s="7">
        <v>-0.11162568099506</v>
      </c>
    </row>
    <row r="6027" spans="2:10" x14ac:dyDescent="0.2">
      <c r="B6027" s="7">
        <v>23</v>
      </c>
      <c r="C6027" s="7">
        <v>61</v>
      </c>
      <c r="D6027" s="7">
        <v>-4.1486243699756301E-2</v>
      </c>
      <c r="E6027" s="7">
        <v>1.0058419953463E-2</v>
      </c>
      <c r="G6027" s="7">
        <v>23</v>
      </c>
      <c r="H6027" s="7">
        <v>61</v>
      </c>
      <c r="I6027" s="7">
        <v>-3.9902126118288798E-2</v>
      </c>
      <c r="J6027" s="7">
        <v>-3.48072654766263E-3</v>
      </c>
    </row>
    <row r="6028" spans="2:10" x14ac:dyDescent="0.2">
      <c r="B6028" s="7">
        <v>24</v>
      </c>
      <c r="C6028" s="7">
        <v>61</v>
      </c>
      <c r="D6028" s="7">
        <v>-4.0630358972037997E-2</v>
      </c>
      <c r="E6028" s="7">
        <v>4.5374672947147601E-2</v>
      </c>
      <c r="G6028" s="7">
        <v>24</v>
      </c>
      <c r="H6028" s="7">
        <v>61</v>
      </c>
      <c r="I6028" s="7">
        <v>-3.9049373145543201E-2</v>
      </c>
      <c r="J6028" s="7">
        <v>-6.8068020131789794E-2</v>
      </c>
    </row>
    <row r="6029" spans="2:10" x14ac:dyDescent="0.2">
      <c r="B6029" s="7">
        <v>25</v>
      </c>
      <c r="C6029" s="7">
        <v>61</v>
      </c>
      <c r="D6029" s="7">
        <v>0.13718815656490199</v>
      </c>
      <c r="E6029" s="7">
        <v>-6.82171140008343E-2</v>
      </c>
      <c r="G6029" s="7">
        <v>25</v>
      </c>
      <c r="H6029" s="7">
        <v>61</v>
      </c>
      <c r="I6029" s="7">
        <v>0.13696432903491601</v>
      </c>
      <c r="J6029" s="7">
        <v>0.147908793751791</v>
      </c>
    </row>
    <row r="6030" spans="2:10" x14ac:dyDescent="0.2">
      <c r="B6030" s="7">
        <v>26</v>
      </c>
      <c r="C6030" s="7">
        <v>61</v>
      </c>
      <c r="D6030" s="7">
        <v>-2.0911890264501999E-2</v>
      </c>
      <c r="E6030" s="7">
        <v>-0.11709870337339499</v>
      </c>
      <c r="G6030" s="7">
        <v>26</v>
      </c>
      <c r="H6030" s="7">
        <v>61</v>
      </c>
      <c r="I6030" s="7">
        <v>-2.08389908916242E-2</v>
      </c>
      <c r="J6030" s="7">
        <v>4.8821491462947002E-2</v>
      </c>
    </row>
    <row r="6031" spans="2:10" x14ac:dyDescent="0.2">
      <c r="B6031" s="7">
        <v>27</v>
      </c>
      <c r="C6031" s="7">
        <v>61</v>
      </c>
      <c r="D6031" s="7">
        <v>4.0243438785303502E-4</v>
      </c>
      <c r="E6031" s="7">
        <v>5.5801744674644403E-2</v>
      </c>
      <c r="G6031" s="7">
        <v>27</v>
      </c>
      <c r="H6031" s="7">
        <v>61</v>
      </c>
      <c r="I6031" s="7">
        <v>1.36596523066324E-3</v>
      </c>
      <c r="J6031" s="7">
        <v>-5.3990438371211997E-3</v>
      </c>
    </row>
    <row r="6032" spans="2:10" x14ac:dyDescent="0.2">
      <c r="B6032" s="7">
        <v>28</v>
      </c>
      <c r="C6032" s="7">
        <v>61</v>
      </c>
      <c r="D6032" s="7">
        <v>-0.240636836091184</v>
      </c>
      <c r="E6032" s="7">
        <v>-0.19912676198903301</v>
      </c>
      <c r="G6032" s="7">
        <v>28</v>
      </c>
      <c r="H6032" s="7">
        <v>61</v>
      </c>
      <c r="I6032" s="7">
        <v>-0.241261749817266</v>
      </c>
      <c r="J6032" s="7">
        <v>-0.19687745250374</v>
      </c>
    </row>
    <row r="6033" spans="2:10" x14ac:dyDescent="0.2">
      <c r="B6033" s="7">
        <v>29</v>
      </c>
      <c r="C6033" s="7">
        <v>61</v>
      </c>
      <c r="D6033" s="7">
        <v>7.8071389570823199E-2</v>
      </c>
      <c r="E6033" s="7">
        <v>3.0355672346930301E-2</v>
      </c>
      <c r="G6033" s="7">
        <v>29</v>
      </c>
      <c r="H6033" s="7">
        <v>61</v>
      </c>
      <c r="I6033" s="7">
        <v>7.7022652387743307E-2</v>
      </c>
      <c r="J6033" s="7">
        <v>-1.82702292576487E-2</v>
      </c>
    </row>
    <row r="6034" spans="2:10" x14ac:dyDescent="0.2">
      <c r="B6034" s="7">
        <v>30</v>
      </c>
      <c r="C6034" s="7">
        <v>61</v>
      </c>
      <c r="D6034" s="7">
        <v>-0.105678254808488</v>
      </c>
      <c r="E6034" s="7">
        <v>1.9056620452207799E-2</v>
      </c>
      <c r="G6034" s="7">
        <v>30</v>
      </c>
      <c r="H6034" s="7">
        <v>61</v>
      </c>
      <c r="I6034" s="7">
        <v>-0.10462316499523</v>
      </c>
      <c r="J6034" s="7">
        <v>-5.9297628802754701E-2</v>
      </c>
    </row>
    <row r="6035" spans="2:10" x14ac:dyDescent="0.2">
      <c r="B6035" s="7">
        <v>31</v>
      </c>
      <c r="C6035" s="7">
        <v>61</v>
      </c>
      <c r="D6035" s="7">
        <v>4.37792393933467E-2</v>
      </c>
      <c r="E6035" s="7">
        <v>-4.7338407919845303E-2</v>
      </c>
      <c r="G6035" s="7">
        <v>31</v>
      </c>
      <c r="H6035" s="7">
        <v>61</v>
      </c>
      <c r="I6035" s="7">
        <v>4.3432713495904302E-2</v>
      </c>
      <c r="J6035" s="7">
        <v>8.2161039514045506E-2</v>
      </c>
    </row>
    <row r="6036" spans="2:10" x14ac:dyDescent="0.2">
      <c r="B6036" s="7">
        <v>32</v>
      </c>
      <c r="C6036" s="7">
        <v>61</v>
      </c>
      <c r="D6036" s="7">
        <v>-3.7687909909186197E-2</v>
      </c>
      <c r="E6036" s="7">
        <v>5.8684706494283E-2</v>
      </c>
      <c r="G6036" s="7">
        <v>32</v>
      </c>
      <c r="H6036" s="7">
        <v>61</v>
      </c>
      <c r="I6036" s="7">
        <v>-3.71922799732936E-2</v>
      </c>
      <c r="J6036" s="7">
        <v>-5.4030243140767098E-2</v>
      </c>
    </row>
    <row r="6037" spans="2:10" x14ac:dyDescent="0.2">
      <c r="B6037" s="7">
        <v>33</v>
      </c>
      <c r="C6037" s="7">
        <v>61</v>
      </c>
      <c r="D6037" s="7">
        <v>-3.73691890785572E-2</v>
      </c>
      <c r="E6037" s="7">
        <v>4.3685538357277801E-2</v>
      </c>
      <c r="G6037" s="7">
        <v>33</v>
      </c>
      <c r="H6037" s="7">
        <v>61</v>
      </c>
      <c r="I6037" s="7">
        <v>-3.5974449270827998E-2</v>
      </c>
      <c r="J6037" s="7">
        <v>-4.3318739838493802E-4</v>
      </c>
    </row>
    <row r="6038" spans="2:10" x14ac:dyDescent="0.2">
      <c r="B6038" s="7">
        <v>34</v>
      </c>
      <c r="C6038" s="7">
        <v>61</v>
      </c>
      <c r="D6038" s="7">
        <v>9.4209890050097E-2</v>
      </c>
      <c r="E6038" s="7">
        <v>2.4930255767815299E-2</v>
      </c>
      <c r="G6038" s="7">
        <v>34</v>
      </c>
      <c r="H6038" s="7">
        <v>61</v>
      </c>
      <c r="I6038" s="7">
        <v>9.3864285208684201E-2</v>
      </c>
      <c r="J6038" s="7">
        <v>-9.6468154009335699E-2</v>
      </c>
    </row>
    <row r="6039" spans="2:10" x14ac:dyDescent="0.2">
      <c r="B6039" s="7">
        <v>35</v>
      </c>
      <c r="C6039" s="7">
        <v>61</v>
      </c>
      <c r="D6039" s="7">
        <v>9.6889530362838094E-2</v>
      </c>
      <c r="E6039" s="7">
        <v>-4.3009198181343897E-2</v>
      </c>
      <c r="G6039" s="7">
        <v>35</v>
      </c>
      <c r="H6039" s="7">
        <v>61</v>
      </c>
      <c r="I6039" s="7">
        <v>9.6568387398064295E-2</v>
      </c>
      <c r="J6039" s="7">
        <v>2.4187961974332602E-2</v>
      </c>
    </row>
    <row r="6040" spans="2:10" x14ac:dyDescent="0.2">
      <c r="B6040" s="7">
        <v>36</v>
      </c>
      <c r="C6040" s="7">
        <v>61</v>
      </c>
      <c r="D6040" s="7">
        <v>-7.2082064142707999E-2</v>
      </c>
      <c r="E6040" s="7">
        <v>1.18393603601756E-2</v>
      </c>
      <c r="G6040" s="7">
        <v>36</v>
      </c>
      <c r="H6040" s="7">
        <v>61</v>
      </c>
      <c r="I6040" s="7">
        <v>-7.0488514228686405E-2</v>
      </c>
      <c r="J6040" s="7">
        <v>5.2412995142701001E-2</v>
      </c>
    </row>
    <row r="6041" spans="2:10" x14ac:dyDescent="0.2">
      <c r="B6041" s="7">
        <v>37</v>
      </c>
      <c r="C6041" s="7">
        <v>61</v>
      </c>
      <c r="D6041" s="7">
        <v>-5.7212535707277502E-2</v>
      </c>
      <c r="E6041" s="7">
        <v>-6.1137673191197499E-2</v>
      </c>
      <c r="G6041" s="7">
        <v>37</v>
      </c>
      <c r="H6041" s="7">
        <v>61</v>
      </c>
      <c r="I6041" s="7">
        <v>-5.6094023522080101E-2</v>
      </c>
      <c r="J6041" s="7">
        <v>4.3302564475029101E-2</v>
      </c>
    </row>
    <row r="6042" spans="2:10" x14ac:dyDescent="0.2">
      <c r="B6042" s="7">
        <v>38</v>
      </c>
      <c r="C6042" s="7">
        <v>61</v>
      </c>
      <c r="D6042" s="7">
        <v>-1.2243215697791901E-2</v>
      </c>
      <c r="E6042" s="7">
        <v>-1.0293215373058801E-2</v>
      </c>
      <c r="G6042" s="7">
        <v>38</v>
      </c>
      <c r="H6042" s="7">
        <v>61</v>
      </c>
      <c r="I6042" s="7">
        <v>-1.19231594786982E-2</v>
      </c>
      <c r="J6042" s="7">
        <v>-8.3909445053283294E-2</v>
      </c>
    </row>
    <row r="6043" spans="2:10" x14ac:dyDescent="0.2">
      <c r="B6043" s="7">
        <v>39</v>
      </c>
      <c r="C6043" s="7">
        <v>61</v>
      </c>
      <c r="D6043" s="7">
        <v>-6.2282602194050803E-2</v>
      </c>
      <c r="E6043" s="7">
        <v>1.8087630714415302E-2</v>
      </c>
      <c r="G6043" s="7">
        <v>39</v>
      </c>
      <c r="H6043" s="7">
        <v>61</v>
      </c>
      <c r="I6043" s="7">
        <v>-6.1444405680289201E-2</v>
      </c>
      <c r="J6043" s="7">
        <v>-9.0230902804009402E-2</v>
      </c>
    </row>
    <row r="6044" spans="2:10" x14ac:dyDescent="0.2">
      <c r="B6044" s="7">
        <v>40</v>
      </c>
      <c r="C6044" s="7">
        <v>61</v>
      </c>
      <c r="D6044" s="7">
        <v>2.79526206749603E-2</v>
      </c>
      <c r="E6044" s="7">
        <v>0.13490851744294399</v>
      </c>
      <c r="G6044" s="7">
        <v>40</v>
      </c>
      <c r="H6044" s="7">
        <v>61</v>
      </c>
      <c r="I6044" s="7">
        <v>2.76603719684161E-2</v>
      </c>
      <c r="J6044" s="7">
        <v>-6.5763665194729107E-2</v>
      </c>
    </row>
    <row r="6045" spans="2:10" x14ac:dyDescent="0.2">
      <c r="B6045" s="7">
        <v>41</v>
      </c>
      <c r="C6045" s="7">
        <v>61</v>
      </c>
      <c r="D6045" s="7">
        <v>-3.3468601987724597E-2</v>
      </c>
      <c r="E6045" s="7">
        <v>5.3386677639341698E-2</v>
      </c>
      <c r="G6045" s="7">
        <v>41</v>
      </c>
      <c r="H6045" s="7">
        <v>61</v>
      </c>
      <c r="I6045" s="7">
        <v>-3.3539959799398403E-2</v>
      </c>
      <c r="J6045" s="7">
        <v>8.5943014148298899E-2</v>
      </c>
    </row>
    <row r="6046" spans="2:10" x14ac:dyDescent="0.2">
      <c r="B6046" s="7">
        <v>42</v>
      </c>
      <c r="C6046" s="7">
        <v>61</v>
      </c>
      <c r="D6046" s="7">
        <v>-5.4905144186705002E-2</v>
      </c>
      <c r="E6046" s="7">
        <v>-9.2260174874109396E-2</v>
      </c>
      <c r="G6046" s="7">
        <v>42</v>
      </c>
      <c r="H6046" s="7">
        <v>61</v>
      </c>
      <c r="I6046" s="7">
        <v>-5.42729466072416E-2</v>
      </c>
      <c r="J6046" s="7">
        <v>2.2643736621233802E-2</v>
      </c>
    </row>
    <row r="6047" spans="2:10" x14ac:dyDescent="0.2">
      <c r="B6047" s="7">
        <v>43</v>
      </c>
      <c r="C6047" s="7">
        <v>61</v>
      </c>
      <c r="D6047" s="7">
        <v>1.06553049000784E-2</v>
      </c>
      <c r="E6047" s="7">
        <v>2.2974876379105801E-2</v>
      </c>
      <c r="G6047" s="7">
        <v>43</v>
      </c>
      <c r="H6047" s="7">
        <v>61</v>
      </c>
      <c r="I6047" s="7">
        <v>1.0788663663492E-2</v>
      </c>
      <c r="J6047" s="7">
        <v>4.8825164099055102E-2</v>
      </c>
    </row>
    <row r="6048" spans="2:10" x14ac:dyDescent="0.2">
      <c r="B6048" s="7">
        <v>44</v>
      </c>
      <c r="C6048" s="7">
        <v>61</v>
      </c>
      <c r="D6048" s="7">
        <v>6.5888984156414296E-2</v>
      </c>
      <c r="E6048" s="7">
        <v>2.8987178932659698E-2</v>
      </c>
      <c r="G6048" s="7">
        <v>44</v>
      </c>
      <c r="H6048" s="7">
        <v>61</v>
      </c>
      <c r="I6048" s="7">
        <v>6.5241038100579005E-2</v>
      </c>
      <c r="J6048" s="7">
        <v>-6.6281932273618296E-2</v>
      </c>
    </row>
    <row r="6049" spans="2:10" x14ac:dyDescent="0.2">
      <c r="B6049" s="7">
        <v>45</v>
      </c>
      <c r="C6049" s="7">
        <v>61</v>
      </c>
      <c r="D6049" s="7">
        <v>-9.1135809211353405E-2</v>
      </c>
      <c r="E6049" s="7">
        <v>-7.3796718217321797E-2</v>
      </c>
      <c r="G6049" s="7">
        <v>45</v>
      </c>
      <c r="H6049" s="7">
        <v>61</v>
      </c>
      <c r="I6049" s="7">
        <v>-9.12869028767158E-2</v>
      </c>
      <c r="J6049" s="7">
        <v>-4.6292557612145999E-2</v>
      </c>
    </row>
    <row r="6050" spans="2:10" x14ac:dyDescent="0.2">
      <c r="B6050" s="7">
        <v>46</v>
      </c>
      <c r="C6050" s="7">
        <v>61</v>
      </c>
      <c r="D6050" s="7">
        <v>2.3123542015085301E-2</v>
      </c>
      <c r="E6050" s="7">
        <v>7.9409461965729705E-2</v>
      </c>
      <c r="G6050" s="7">
        <v>46</v>
      </c>
      <c r="H6050" s="7">
        <v>61</v>
      </c>
      <c r="I6050" s="7">
        <v>2.3182457793623702E-2</v>
      </c>
      <c r="J6050" s="7">
        <v>-2.1031868549330899E-2</v>
      </c>
    </row>
    <row r="6051" spans="2:10" x14ac:dyDescent="0.2">
      <c r="B6051" s="7">
        <v>47</v>
      </c>
      <c r="C6051" s="7">
        <v>61</v>
      </c>
      <c r="D6051" s="7">
        <v>1.57900838231857E-2</v>
      </c>
      <c r="E6051" s="7">
        <v>9.1351676644784205E-2</v>
      </c>
      <c r="G6051" s="7">
        <v>47</v>
      </c>
      <c r="H6051" s="7">
        <v>61</v>
      </c>
      <c r="I6051" s="7">
        <v>1.59412278405817E-2</v>
      </c>
      <c r="J6051" s="7">
        <v>5.4956623654833302E-2</v>
      </c>
    </row>
    <row r="6052" spans="2:10" x14ac:dyDescent="0.2">
      <c r="B6052" s="7">
        <v>48</v>
      </c>
      <c r="C6052" s="7">
        <v>61</v>
      </c>
      <c r="D6052" s="7">
        <v>-6.8781203046626202E-2</v>
      </c>
      <c r="E6052" s="7">
        <v>6.7944446696223806E-2</v>
      </c>
      <c r="G6052" s="7">
        <v>48</v>
      </c>
      <c r="H6052" s="7">
        <v>61</v>
      </c>
      <c r="I6052" s="7">
        <v>-6.6795528126268003E-2</v>
      </c>
      <c r="J6052" s="7">
        <v>-0.13004386460961101</v>
      </c>
    </row>
    <row r="6053" spans="2:10" x14ac:dyDescent="0.2">
      <c r="B6053" s="7">
        <v>49</v>
      </c>
      <c r="C6053" s="7">
        <v>61</v>
      </c>
      <c r="D6053" s="7">
        <v>2.45608211179906E-2</v>
      </c>
      <c r="E6053" s="7">
        <v>3.9822634942353802E-2</v>
      </c>
      <c r="G6053" s="7">
        <v>49</v>
      </c>
      <c r="H6053" s="7">
        <v>61</v>
      </c>
      <c r="I6053" s="7">
        <v>2.4659891298792799E-2</v>
      </c>
      <c r="J6053" s="7">
        <v>-1.7603404766459701E-2</v>
      </c>
    </row>
    <row r="6054" spans="2:10" x14ac:dyDescent="0.2">
      <c r="B6054" s="7">
        <v>50</v>
      </c>
      <c r="C6054" s="7">
        <v>61</v>
      </c>
      <c r="D6054" s="7">
        <v>-4.7527344175867001E-2</v>
      </c>
      <c r="E6054" s="7">
        <v>6.4148025253648405E-2</v>
      </c>
      <c r="G6054" s="7">
        <v>50</v>
      </c>
      <c r="H6054" s="7">
        <v>61</v>
      </c>
      <c r="I6054" s="7">
        <v>-4.6434240838736998E-2</v>
      </c>
      <c r="J6054" s="7">
        <v>-9.4260688159262307E-2</v>
      </c>
    </row>
    <row r="6055" spans="2:10" x14ac:dyDescent="0.2">
      <c r="B6055" s="7">
        <v>51</v>
      </c>
      <c r="C6055" s="7">
        <v>61</v>
      </c>
      <c r="D6055" s="7">
        <v>2.47667984230109E-2</v>
      </c>
      <c r="E6055" s="7">
        <v>5.6572797057871299E-2</v>
      </c>
      <c r="G6055" s="7">
        <v>51</v>
      </c>
      <c r="H6055" s="7">
        <v>61</v>
      </c>
      <c r="I6055" s="7">
        <v>2.4785479645251102E-2</v>
      </c>
      <c r="J6055" s="7">
        <v>3.0960544662031401E-2</v>
      </c>
    </row>
    <row r="6056" spans="2:10" x14ac:dyDescent="0.2">
      <c r="B6056" s="7">
        <v>52</v>
      </c>
      <c r="C6056" s="7">
        <v>61</v>
      </c>
      <c r="D6056" s="7">
        <v>8.9470924266493099E-2</v>
      </c>
      <c r="E6056" s="7">
        <v>-2.0808713650506402E-2</v>
      </c>
      <c r="G6056" s="7">
        <v>52</v>
      </c>
      <c r="H6056" s="7">
        <v>61</v>
      </c>
      <c r="I6056" s="7">
        <v>8.9341546348720199E-2</v>
      </c>
      <c r="J6056" s="7">
        <v>2.2626059930121998E-3</v>
      </c>
    </row>
    <row r="6057" spans="2:10" x14ac:dyDescent="0.2">
      <c r="B6057" s="7">
        <v>53</v>
      </c>
      <c r="C6057" s="7">
        <v>61</v>
      </c>
      <c r="D6057" s="7">
        <v>-0.110670875568261</v>
      </c>
      <c r="E6057" s="7">
        <v>2.3685350530707101E-2</v>
      </c>
      <c r="G6057" s="7">
        <v>53</v>
      </c>
      <c r="H6057" s="7">
        <v>61</v>
      </c>
      <c r="I6057" s="7">
        <v>-0.106360075369795</v>
      </c>
      <c r="J6057" s="7">
        <v>-9.7828379371165397E-3</v>
      </c>
    </row>
    <row r="6058" spans="2:10" x14ac:dyDescent="0.2">
      <c r="B6058" s="7">
        <v>54</v>
      </c>
      <c r="C6058" s="7">
        <v>61</v>
      </c>
      <c r="D6058" s="7">
        <v>-0.11651546738084501</v>
      </c>
      <c r="E6058" s="7">
        <v>-0.23177140559409401</v>
      </c>
      <c r="G6058" s="7">
        <v>54</v>
      </c>
      <c r="H6058" s="7">
        <v>61</v>
      </c>
      <c r="I6058" s="7">
        <v>-0.115698806624357</v>
      </c>
      <c r="J6058" s="7">
        <v>-0.15357351745113201</v>
      </c>
    </row>
    <row r="6059" spans="2:10" x14ac:dyDescent="0.2">
      <c r="B6059" s="7">
        <v>55</v>
      </c>
      <c r="C6059" s="7">
        <v>61</v>
      </c>
      <c r="D6059" s="7">
        <v>6.0821674049524398E-2</v>
      </c>
      <c r="E6059" s="7">
        <v>2.7772281772298499E-2</v>
      </c>
      <c r="G6059" s="7">
        <v>55</v>
      </c>
      <c r="H6059" s="7">
        <v>61</v>
      </c>
      <c r="I6059" s="7">
        <v>6.01987342075887E-2</v>
      </c>
      <c r="J6059" s="7">
        <v>-3.6072643985205502E-2</v>
      </c>
    </row>
    <row r="6060" spans="2:10" x14ac:dyDescent="0.2">
      <c r="B6060" s="7">
        <v>56</v>
      </c>
      <c r="C6060" s="7">
        <v>61</v>
      </c>
      <c r="D6060" s="7">
        <v>8.0092701645636297E-2</v>
      </c>
      <c r="E6060" s="7">
        <v>2.9537748412190399E-2</v>
      </c>
      <c r="G6060" s="7">
        <v>56</v>
      </c>
      <c r="H6060" s="7">
        <v>61</v>
      </c>
      <c r="I6060" s="7">
        <v>8.00036932220696E-2</v>
      </c>
      <c r="J6060" s="7">
        <v>9.4053526143486693E-2</v>
      </c>
    </row>
    <row r="6061" spans="2:10" x14ac:dyDescent="0.2">
      <c r="B6061" s="7">
        <v>57</v>
      </c>
      <c r="C6061" s="7">
        <v>61</v>
      </c>
      <c r="D6061" s="7">
        <v>9.7175850905632202E-2</v>
      </c>
      <c r="E6061" s="7">
        <v>4.3351180866592301E-2</v>
      </c>
      <c r="G6061" s="7">
        <v>57</v>
      </c>
      <c r="H6061" s="7">
        <v>61</v>
      </c>
      <c r="I6061" s="7">
        <v>9.5891403770060904E-2</v>
      </c>
      <c r="J6061" s="7">
        <v>-2.7289846619789102E-2</v>
      </c>
    </row>
    <row r="6062" spans="2:10" x14ac:dyDescent="0.2">
      <c r="B6062" s="7">
        <v>58</v>
      </c>
      <c r="C6062" s="7">
        <v>61</v>
      </c>
      <c r="D6062" s="7">
        <v>-0.112952523764783</v>
      </c>
      <c r="E6062" s="7">
        <v>-4.6499430623612196E-3</v>
      </c>
      <c r="G6062" s="7">
        <v>58</v>
      </c>
      <c r="H6062" s="7">
        <v>61</v>
      </c>
      <c r="I6062" s="7">
        <v>-0.11203884598121</v>
      </c>
      <c r="J6062" s="7">
        <v>-3.2821278669814498E-4</v>
      </c>
    </row>
    <row r="6063" spans="2:10" x14ac:dyDescent="0.2">
      <c r="B6063" s="7">
        <v>59</v>
      </c>
      <c r="C6063" s="7">
        <v>61</v>
      </c>
      <c r="D6063" s="7">
        <v>-9.4211884623346606E-2</v>
      </c>
      <c r="E6063" s="7">
        <v>-2.8178776170866698E-2</v>
      </c>
      <c r="G6063" s="7">
        <v>59</v>
      </c>
      <c r="H6063" s="7">
        <v>61</v>
      </c>
      <c r="I6063" s="7">
        <v>-9.1664779411099004E-2</v>
      </c>
      <c r="J6063" s="7">
        <v>-9.9936973497602097E-2</v>
      </c>
    </row>
    <row r="6064" spans="2:10" x14ac:dyDescent="0.2">
      <c r="B6064" s="7">
        <v>60</v>
      </c>
      <c r="C6064" s="7">
        <v>61</v>
      </c>
      <c r="D6064" s="7">
        <v>3.0500845924276401E-2</v>
      </c>
      <c r="E6064" s="7">
        <v>3.3516769280234698E-2</v>
      </c>
      <c r="G6064" s="7">
        <v>60</v>
      </c>
      <c r="H6064" s="7">
        <v>61</v>
      </c>
      <c r="I6064" s="7">
        <v>3.0477418016850801E-2</v>
      </c>
      <c r="J6064" s="7">
        <v>-3.7838941318213399E-4</v>
      </c>
    </row>
    <row r="6065" spans="2:10" x14ac:dyDescent="0.2">
      <c r="B6065" s="7">
        <v>61</v>
      </c>
      <c r="C6065" s="7">
        <v>61</v>
      </c>
      <c r="D6065" s="7">
        <v>-0.21736387453143599</v>
      </c>
      <c r="E6065" s="7">
        <v>-0.30183252584913101</v>
      </c>
      <c r="G6065" s="7">
        <v>61</v>
      </c>
      <c r="H6065" s="7">
        <v>61</v>
      </c>
      <c r="I6065" s="7">
        <v>-0.213487095008773</v>
      </c>
      <c r="J6065" s="7">
        <v>-0.16511018205168401</v>
      </c>
    </row>
    <row r="6066" spans="2:10" x14ac:dyDescent="0.2">
      <c r="B6066" s="7">
        <v>62</v>
      </c>
      <c r="C6066" s="7">
        <v>61</v>
      </c>
      <c r="D6066" s="7">
        <v>-3.44526744852676E-2</v>
      </c>
      <c r="E6066" s="7">
        <v>-0.14848189208544599</v>
      </c>
      <c r="G6066" s="7">
        <v>62</v>
      </c>
      <c r="H6066" s="7">
        <v>61</v>
      </c>
      <c r="I6066" s="7">
        <v>-3.3456744018762301E-2</v>
      </c>
      <c r="J6066" s="7">
        <v>6.4079823636316001E-3</v>
      </c>
    </row>
    <row r="6067" spans="2:10" x14ac:dyDescent="0.2">
      <c r="B6067" s="7">
        <v>63</v>
      </c>
      <c r="C6067" s="7">
        <v>61</v>
      </c>
      <c r="D6067" s="7">
        <v>-7.1892929503306405E-2</v>
      </c>
      <c r="E6067" s="7">
        <v>-0.14627191294992201</v>
      </c>
      <c r="G6067" s="7">
        <v>63</v>
      </c>
      <c r="H6067" s="7">
        <v>61</v>
      </c>
      <c r="I6067" s="7">
        <v>-7.0218463707803394E-2</v>
      </c>
      <c r="J6067" s="7">
        <v>-0.17083830243403</v>
      </c>
    </row>
    <row r="6068" spans="2:10" x14ac:dyDescent="0.2">
      <c r="B6068" s="7">
        <v>64</v>
      </c>
      <c r="C6068" s="7">
        <v>61</v>
      </c>
      <c r="D6068" s="7">
        <v>-0.11958700731555701</v>
      </c>
      <c r="E6068" s="7">
        <v>-3.7174950702226497E-2</v>
      </c>
      <c r="G6068" s="7">
        <v>64</v>
      </c>
      <c r="H6068" s="7">
        <v>61</v>
      </c>
      <c r="I6068" s="7">
        <v>-0.1196227921277</v>
      </c>
      <c r="J6068" s="7">
        <v>-5.8191924903649599E-2</v>
      </c>
    </row>
    <row r="6069" spans="2:10" x14ac:dyDescent="0.2">
      <c r="B6069" s="7">
        <v>65</v>
      </c>
      <c r="C6069" s="7">
        <v>61</v>
      </c>
      <c r="D6069" s="7">
        <v>3.4664647260831002E-2</v>
      </c>
      <c r="E6069" s="7">
        <v>4.6021187825395798E-2</v>
      </c>
      <c r="G6069" s="7">
        <v>65</v>
      </c>
      <c r="H6069" s="7">
        <v>61</v>
      </c>
      <c r="I6069" s="7">
        <v>3.4503580199235301E-2</v>
      </c>
      <c r="J6069" s="7">
        <v>-1.7588491066751599E-2</v>
      </c>
    </row>
    <row r="6070" spans="2:10" x14ac:dyDescent="0.2">
      <c r="B6070" s="7">
        <v>66</v>
      </c>
      <c r="C6070" s="7">
        <v>61</v>
      </c>
      <c r="D6070" s="7">
        <v>8.5568378912684706E-2</v>
      </c>
      <c r="E6070" s="7">
        <v>-9.8259162519607202E-3</v>
      </c>
      <c r="G6070" s="7">
        <v>66</v>
      </c>
      <c r="H6070" s="7">
        <v>61</v>
      </c>
      <c r="I6070" s="7">
        <v>8.4703133801559402E-2</v>
      </c>
      <c r="J6070" s="7">
        <v>0.112297153332548</v>
      </c>
    </row>
    <row r="6071" spans="2:10" x14ac:dyDescent="0.2">
      <c r="B6071" s="7">
        <v>67</v>
      </c>
      <c r="C6071" s="7">
        <v>61</v>
      </c>
      <c r="D6071" s="7">
        <v>-0.115619930902729</v>
      </c>
      <c r="E6071" s="7">
        <v>0.109443052842758</v>
      </c>
      <c r="G6071" s="7">
        <v>67</v>
      </c>
      <c r="H6071" s="7">
        <v>61</v>
      </c>
      <c r="I6071" s="7">
        <v>-0.11383919247393701</v>
      </c>
      <c r="J6071" s="7">
        <v>7.7946676235400901E-3</v>
      </c>
    </row>
    <row r="6072" spans="2:10" x14ac:dyDescent="0.2">
      <c r="B6072" s="7">
        <v>68</v>
      </c>
      <c r="C6072" s="7">
        <v>61</v>
      </c>
      <c r="D6072" s="7">
        <v>6.8964374233644293E-2</v>
      </c>
      <c r="E6072" s="7">
        <v>4.72024931253738E-2</v>
      </c>
      <c r="G6072" s="7">
        <v>68</v>
      </c>
      <c r="H6072" s="7">
        <v>61</v>
      </c>
      <c r="I6072" s="7">
        <v>6.8341001343540597E-2</v>
      </c>
      <c r="J6072" s="7">
        <v>-2.0803511187443401E-2</v>
      </c>
    </row>
    <row r="6073" spans="2:10" x14ac:dyDescent="0.2">
      <c r="B6073" s="7">
        <v>69</v>
      </c>
      <c r="C6073" s="7">
        <v>61</v>
      </c>
      <c r="D6073" s="7">
        <v>-0.17447050892129001</v>
      </c>
      <c r="E6073" s="7">
        <v>-0.195494460665493</v>
      </c>
      <c r="G6073" s="7">
        <v>69</v>
      </c>
      <c r="H6073" s="7">
        <v>61</v>
      </c>
      <c r="I6073" s="7">
        <v>-0.17425235353136501</v>
      </c>
      <c r="J6073" s="7">
        <v>-0.23208205250241501</v>
      </c>
    </row>
    <row r="6074" spans="2:10" x14ac:dyDescent="0.2">
      <c r="B6074" s="7">
        <v>70</v>
      </c>
      <c r="C6074" s="7">
        <v>61</v>
      </c>
      <c r="D6074" s="7">
        <v>-7.5089085984046705E-2</v>
      </c>
      <c r="E6074" s="7">
        <v>-0.10563323884772099</v>
      </c>
      <c r="G6074" s="7">
        <v>70</v>
      </c>
      <c r="H6074" s="7">
        <v>61</v>
      </c>
      <c r="I6074" s="7">
        <v>-7.3862727624781896E-2</v>
      </c>
      <c r="J6074" s="7">
        <v>-0.143205661238577</v>
      </c>
    </row>
    <row r="6075" spans="2:10" x14ac:dyDescent="0.2">
      <c r="B6075" s="7">
        <v>71</v>
      </c>
      <c r="C6075" s="7">
        <v>61</v>
      </c>
      <c r="D6075" s="7">
        <v>1.4797196658722801E-2</v>
      </c>
      <c r="E6075" s="7">
        <v>-7.5283914299676596E-2</v>
      </c>
      <c r="G6075" s="7">
        <v>71</v>
      </c>
      <c r="H6075" s="7">
        <v>61</v>
      </c>
      <c r="I6075" s="7">
        <v>1.46402009899145E-2</v>
      </c>
      <c r="J6075" s="7">
        <v>-4.2678730100671899E-2</v>
      </c>
    </row>
    <row r="6076" spans="2:10" x14ac:dyDescent="0.2">
      <c r="B6076" s="7">
        <v>72</v>
      </c>
      <c r="C6076" s="7">
        <v>61</v>
      </c>
      <c r="D6076" s="7">
        <v>-0.10559999297802999</v>
      </c>
      <c r="E6076" s="7">
        <v>-1.0267632812434299E-2</v>
      </c>
      <c r="G6076" s="7">
        <v>72</v>
      </c>
      <c r="H6076" s="7">
        <v>61</v>
      </c>
      <c r="I6076" s="7">
        <v>-0.104626344337564</v>
      </c>
      <c r="J6076" s="7">
        <v>-5.9659479871097397E-2</v>
      </c>
    </row>
    <row r="6077" spans="2:10" x14ac:dyDescent="0.2">
      <c r="B6077" s="7">
        <v>73</v>
      </c>
      <c r="C6077" s="7">
        <v>61</v>
      </c>
      <c r="D6077" s="7">
        <v>-2.0880267401416599E-2</v>
      </c>
      <c r="E6077" s="7">
        <v>-5.5414335201948699E-3</v>
      </c>
      <c r="G6077" s="7">
        <v>73</v>
      </c>
      <c r="H6077" s="7">
        <v>61</v>
      </c>
      <c r="I6077" s="7">
        <v>-2.0837488151901298E-2</v>
      </c>
      <c r="J6077" s="7">
        <v>2.4342823686819101E-2</v>
      </c>
    </row>
    <row r="6078" spans="2:10" x14ac:dyDescent="0.2">
      <c r="B6078" s="7">
        <v>74</v>
      </c>
      <c r="C6078" s="7">
        <v>61</v>
      </c>
      <c r="D6078" s="7">
        <v>-1.1996615195778699E-2</v>
      </c>
      <c r="E6078" s="7">
        <v>-0.165489877963203</v>
      </c>
      <c r="G6078" s="7">
        <v>74</v>
      </c>
      <c r="H6078" s="7">
        <v>61</v>
      </c>
      <c r="I6078" s="7">
        <v>-1.1367895505781401E-2</v>
      </c>
      <c r="J6078" s="7">
        <v>-7.1174550172944606E-2</v>
      </c>
    </row>
    <row r="6079" spans="2:10" x14ac:dyDescent="0.2">
      <c r="B6079" s="7">
        <v>75</v>
      </c>
      <c r="C6079" s="7">
        <v>61</v>
      </c>
      <c r="D6079" s="7">
        <v>-9.6201260828538096E-2</v>
      </c>
      <c r="E6079" s="7">
        <v>-6.4919966148618599E-2</v>
      </c>
      <c r="G6079" s="7">
        <v>75</v>
      </c>
      <c r="H6079" s="7">
        <v>61</v>
      </c>
      <c r="I6079" s="7">
        <v>-9.4021939876297395E-2</v>
      </c>
      <c r="J6079" s="7">
        <v>-0.12866029201424201</v>
      </c>
    </row>
    <row r="6080" spans="2:10" x14ac:dyDescent="0.2">
      <c r="B6080" s="7">
        <v>76</v>
      </c>
      <c r="C6080" s="7">
        <v>61</v>
      </c>
      <c r="D6080" s="7">
        <v>9.9682810457255605E-2</v>
      </c>
      <c r="E6080" s="7">
        <v>-1.0686282346079601E-2</v>
      </c>
      <c r="G6080" s="7">
        <v>76</v>
      </c>
      <c r="H6080" s="7">
        <v>61</v>
      </c>
      <c r="I6080" s="7">
        <v>9.7402873144412497E-2</v>
      </c>
      <c r="J6080" s="7">
        <v>2.67577513216057E-2</v>
      </c>
    </row>
    <row r="6081" spans="2:10" x14ac:dyDescent="0.2">
      <c r="B6081" s="7">
        <v>77</v>
      </c>
      <c r="C6081" s="7">
        <v>61</v>
      </c>
      <c r="D6081" s="7">
        <v>-2.05637225011444E-2</v>
      </c>
      <c r="E6081" s="7">
        <v>-5.3918716216523797E-2</v>
      </c>
      <c r="G6081" s="7">
        <v>77</v>
      </c>
      <c r="H6081" s="7">
        <v>61</v>
      </c>
      <c r="I6081" s="7">
        <v>-2.0533662272413301E-2</v>
      </c>
      <c r="J6081" s="7">
        <v>-7.6399628856286497E-2</v>
      </c>
    </row>
    <row r="6082" spans="2:10" x14ac:dyDescent="0.2">
      <c r="B6082" s="7">
        <v>78</v>
      </c>
      <c r="C6082" s="7">
        <v>61</v>
      </c>
      <c r="D6082" s="7">
        <v>3.9675203349288403E-2</v>
      </c>
      <c r="E6082" s="7">
        <v>5.9419506997695501E-3</v>
      </c>
      <c r="G6082" s="7">
        <v>78</v>
      </c>
      <c r="H6082" s="7">
        <v>61</v>
      </c>
      <c r="I6082" s="7">
        <v>3.96445564343271E-2</v>
      </c>
      <c r="J6082" s="7">
        <v>4.7475870575548001E-2</v>
      </c>
    </row>
    <row r="6083" spans="2:10" x14ac:dyDescent="0.2">
      <c r="B6083" s="7">
        <v>79</v>
      </c>
      <c r="C6083" s="7">
        <v>61</v>
      </c>
      <c r="D6083" s="7">
        <v>2.4845128852358098E-2</v>
      </c>
      <c r="E6083" s="7">
        <v>6.7764395136578101E-2</v>
      </c>
      <c r="G6083" s="7">
        <v>79</v>
      </c>
      <c r="H6083" s="7">
        <v>61</v>
      </c>
      <c r="I6083" s="7">
        <v>2.4733853072645799E-2</v>
      </c>
      <c r="J6083" s="7">
        <v>-2.2155205304130701E-2</v>
      </c>
    </row>
    <row r="6084" spans="2:10" x14ac:dyDescent="0.2">
      <c r="B6084" s="7">
        <v>80</v>
      </c>
      <c r="C6084" s="7">
        <v>61</v>
      </c>
      <c r="D6084" s="7">
        <v>6.1572475183439203E-2</v>
      </c>
      <c r="E6084" s="7">
        <v>2.7983190015204301E-2</v>
      </c>
      <c r="G6084" s="7">
        <v>80</v>
      </c>
      <c r="H6084" s="7">
        <v>61</v>
      </c>
      <c r="I6084" s="7">
        <v>6.1358160805548699E-2</v>
      </c>
      <c r="J6084" s="7">
        <v>1.9353991857316899E-2</v>
      </c>
    </row>
    <row r="6085" spans="2:10" x14ac:dyDescent="0.2">
      <c r="B6085" s="7">
        <v>81</v>
      </c>
      <c r="C6085" s="7">
        <v>61</v>
      </c>
      <c r="D6085" s="7">
        <v>-2.30216584345442E-2</v>
      </c>
      <c r="E6085" s="7">
        <v>-1.72106015739537E-2</v>
      </c>
      <c r="G6085" s="7">
        <v>81</v>
      </c>
      <c r="H6085" s="7">
        <v>61</v>
      </c>
      <c r="I6085" s="7">
        <v>-2.25357027587396E-2</v>
      </c>
      <c r="J6085" s="7">
        <v>3.8537863352283701E-2</v>
      </c>
    </row>
    <row r="6086" spans="2:10" x14ac:dyDescent="0.2">
      <c r="B6086" s="7">
        <v>82</v>
      </c>
      <c r="C6086" s="7">
        <v>61</v>
      </c>
      <c r="D6086" s="7">
        <v>-8.2532366625009998E-2</v>
      </c>
      <c r="E6086" s="7">
        <v>-8.8241822169150594E-2</v>
      </c>
      <c r="G6086" s="7">
        <v>82</v>
      </c>
      <c r="H6086" s="7">
        <v>61</v>
      </c>
      <c r="I6086" s="7">
        <v>-8.2695870153655093E-2</v>
      </c>
      <c r="J6086" s="7">
        <v>-8.9120634214708602E-2</v>
      </c>
    </row>
    <row r="6087" spans="2:10" x14ac:dyDescent="0.2">
      <c r="B6087" s="7">
        <v>83</v>
      </c>
      <c r="C6087" s="7">
        <v>61</v>
      </c>
      <c r="D6087" s="7">
        <v>0.13807259907171399</v>
      </c>
      <c r="E6087" s="7">
        <v>-5.6935540713018498E-2</v>
      </c>
      <c r="G6087" s="7">
        <v>83</v>
      </c>
      <c r="H6087" s="7">
        <v>61</v>
      </c>
      <c r="I6087" s="7">
        <v>0.138904367564299</v>
      </c>
      <c r="J6087" s="7">
        <v>-3.40862780255708E-2</v>
      </c>
    </row>
    <row r="6088" spans="2:10" x14ac:dyDescent="0.2">
      <c r="B6088" s="7">
        <v>84</v>
      </c>
      <c r="C6088" s="7">
        <v>61</v>
      </c>
      <c r="D6088" s="7">
        <v>-8.9913583814102097E-2</v>
      </c>
      <c r="E6088" s="7">
        <v>-7.80914804985091E-2</v>
      </c>
      <c r="G6088" s="7">
        <v>84</v>
      </c>
      <c r="H6088" s="7">
        <v>61</v>
      </c>
      <c r="I6088" s="7">
        <v>-8.7772290068604902E-2</v>
      </c>
      <c r="J6088" s="7">
        <v>8.0844217233984494E-2</v>
      </c>
    </row>
    <row r="6089" spans="2:10" x14ac:dyDescent="0.2">
      <c r="B6089" s="7">
        <v>85</v>
      </c>
      <c r="C6089" s="7">
        <v>61</v>
      </c>
      <c r="D6089" s="7">
        <v>4.6425762099215902E-2</v>
      </c>
      <c r="E6089" s="7">
        <v>4.6377861971459197E-2</v>
      </c>
      <c r="G6089" s="7">
        <v>85</v>
      </c>
      <c r="H6089" s="7">
        <v>61</v>
      </c>
      <c r="I6089" s="7">
        <v>4.6246592926761899E-2</v>
      </c>
      <c r="J6089" s="7">
        <v>-1.39937166874153E-2</v>
      </c>
    </row>
    <row r="6090" spans="2:10" x14ac:dyDescent="0.2">
      <c r="B6090" s="7">
        <v>86</v>
      </c>
      <c r="C6090" s="7">
        <v>61</v>
      </c>
      <c r="D6090" s="7">
        <v>4.36971928130152E-2</v>
      </c>
      <c r="E6090" s="7">
        <v>5.01978049175964E-2</v>
      </c>
      <c r="G6090" s="7">
        <v>86</v>
      </c>
      <c r="H6090" s="7">
        <v>61</v>
      </c>
      <c r="I6090" s="7">
        <v>4.3475185214175503E-2</v>
      </c>
      <c r="J6090" s="7">
        <v>2.86047622276762E-2</v>
      </c>
    </row>
    <row r="6091" spans="2:10" x14ac:dyDescent="0.2">
      <c r="B6091" s="7">
        <v>87</v>
      </c>
      <c r="C6091" s="7">
        <v>61</v>
      </c>
      <c r="D6091" s="7">
        <v>-9.7923608995377401E-2</v>
      </c>
      <c r="E6091" s="7">
        <v>-3.8231499583872598E-2</v>
      </c>
      <c r="G6091" s="7">
        <v>87</v>
      </c>
      <c r="H6091" s="7">
        <v>61</v>
      </c>
      <c r="I6091" s="7">
        <v>-9.5649258686109698E-2</v>
      </c>
      <c r="J6091" s="7">
        <v>-3.03739405119074E-4</v>
      </c>
    </row>
    <row r="6092" spans="2:10" x14ac:dyDescent="0.2">
      <c r="B6092" s="7">
        <v>88</v>
      </c>
      <c r="C6092" s="7">
        <v>61</v>
      </c>
      <c r="D6092" s="7">
        <v>-0.102603696322285</v>
      </c>
      <c r="E6092" s="7">
        <v>-9.1188793816613198E-2</v>
      </c>
      <c r="G6092" s="7">
        <v>88</v>
      </c>
      <c r="H6092" s="7">
        <v>61</v>
      </c>
      <c r="I6092" s="7">
        <v>-0.10008075629209801</v>
      </c>
      <c r="J6092" s="7">
        <v>-7.6303306586465794E-2</v>
      </c>
    </row>
    <row r="6093" spans="2:10" x14ac:dyDescent="0.2">
      <c r="B6093" s="7">
        <v>89</v>
      </c>
      <c r="C6093" s="7">
        <v>61</v>
      </c>
      <c r="D6093" s="7">
        <v>-4.9331492866413001E-2</v>
      </c>
      <c r="E6093" s="7">
        <v>-5.6459892751258102E-2</v>
      </c>
      <c r="G6093" s="7">
        <v>89</v>
      </c>
      <c r="H6093" s="7">
        <v>61</v>
      </c>
      <c r="I6093" s="7">
        <v>-4.8376891935045997E-2</v>
      </c>
      <c r="J6093" s="7">
        <v>-6.6619586689038002E-2</v>
      </c>
    </row>
    <row r="6094" spans="2:10" x14ac:dyDescent="0.2">
      <c r="B6094" s="7">
        <v>90</v>
      </c>
      <c r="C6094" s="7">
        <v>61</v>
      </c>
      <c r="D6094" s="7">
        <v>5.32777816472709E-2</v>
      </c>
      <c r="E6094" s="7">
        <v>-8.0712960469165707E-2</v>
      </c>
      <c r="G6094" s="7">
        <v>90</v>
      </c>
      <c r="H6094" s="7">
        <v>61</v>
      </c>
      <c r="I6094" s="7">
        <v>5.3103404252461003E-2</v>
      </c>
      <c r="J6094" s="7">
        <v>6.6098854514992297E-2</v>
      </c>
    </row>
    <row r="6095" spans="2:10" x14ac:dyDescent="0.2">
      <c r="B6095" s="7">
        <v>91</v>
      </c>
      <c r="C6095" s="7">
        <v>61</v>
      </c>
      <c r="D6095" s="7">
        <v>0.109426553779418</v>
      </c>
      <c r="E6095" s="7">
        <v>9.9667756331113494E-2</v>
      </c>
      <c r="G6095" s="7">
        <v>91</v>
      </c>
      <c r="H6095" s="7">
        <v>61</v>
      </c>
      <c r="I6095" s="7">
        <v>0.106825433436263</v>
      </c>
      <c r="J6095" s="7">
        <v>5.8523967767553302E-2</v>
      </c>
    </row>
    <row r="6096" spans="2:10" x14ac:dyDescent="0.2">
      <c r="B6096" s="7">
        <v>92</v>
      </c>
      <c r="C6096" s="7">
        <v>61</v>
      </c>
      <c r="D6096" s="7">
        <v>-1.1638731536248101E-2</v>
      </c>
      <c r="E6096" s="7">
        <v>-3.24404009946377E-2</v>
      </c>
      <c r="G6096" s="7">
        <v>92</v>
      </c>
      <c r="H6096" s="7">
        <v>61</v>
      </c>
      <c r="I6096" s="7">
        <v>-1.12940964399559E-2</v>
      </c>
      <c r="J6096" s="7">
        <v>-3.4455949472688402E-2</v>
      </c>
    </row>
    <row r="6097" spans="2:10" x14ac:dyDescent="0.2">
      <c r="B6097" s="7">
        <v>93</v>
      </c>
      <c r="C6097" s="7">
        <v>61</v>
      </c>
      <c r="D6097" s="7">
        <v>-2.4555302232390601E-2</v>
      </c>
      <c r="E6097" s="7">
        <v>-9.9718784380531406E-3</v>
      </c>
      <c r="G6097" s="7">
        <v>93</v>
      </c>
      <c r="H6097" s="7">
        <v>61</v>
      </c>
      <c r="I6097" s="7">
        <v>-2.5374275593755199E-2</v>
      </c>
      <c r="J6097" s="7">
        <v>3.8528202251053599E-2</v>
      </c>
    </row>
    <row r="6098" spans="2:10" x14ac:dyDescent="0.2">
      <c r="B6098" s="7">
        <v>94</v>
      </c>
      <c r="C6098" s="7">
        <v>61</v>
      </c>
      <c r="D6098" s="7">
        <v>-3.6645101958450603E-2</v>
      </c>
      <c r="E6098" s="7">
        <v>4.6679617840231599E-2</v>
      </c>
      <c r="G6098" s="7">
        <v>94</v>
      </c>
      <c r="H6098" s="7">
        <v>61</v>
      </c>
      <c r="I6098" s="7">
        <v>-3.5180412668953699E-2</v>
      </c>
      <c r="J6098" s="7">
        <v>-3.9042443031441103E-2</v>
      </c>
    </row>
    <row r="6099" spans="2:10" x14ac:dyDescent="0.2">
      <c r="B6099" s="7">
        <v>95</v>
      </c>
      <c r="C6099" s="7">
        <v>61</v>
      </c>
      <c r="D6099" s="7">
        <v>-1.6469162399035401E-2</v>
      </c>
      <c r="E6099" s="7">
        <v>-4.5239015087785703E-2</v>
      </c>
      <c r="G6099" s="7">
        <v>95</v>
      </c>
      <c r="H6099" s="7">
        <v>61</v>
      </c>
      <c r="I6099" s="7">
        <v>-1.6555568547680401E-2</v>
      </c>
      <c r="J6099" s="7">
        <v>-2.28857126233066E-2</v>
      </c>
    </row>
    <row r="6100" spans="2:10" x14ac:dyDescent="0.2">
      <c r="B6100" s="7">
        <v>96</v>
      </c>
      <c r="C6100" s="7">
        <v>61</v>
      </c>
      <c r="D6100" s="7">
        <v>-8.4246865265814805E-2</v>
      </c>
      <c r="E6100" s="7">
        <v>-7.2351813792810304E-2</v>
      </c>
      <c r="G6100" s="7">
        <v>96</v>
      </c>
      <c r="H6100" s="7">
        <v>61</v>
      </c>
      <c r="I6100" s="7">
        <v>-8.3639782912298302E-2</v>
      </c>
      <c r="J6100" s="7">
        <v>-0.112881911145067</v>
      </c>
    </row>
    <row r="6101" spans="2:10" x14ac:dyDescent="0.2">
      <c r="B6101" s="7">
        <v>97</v>
      </c>
      <c r="C6101" s="7">
        <v>61</v>
      </c>
      <c r="D6101" s="7">
        <v>6.8763455494785602E-2</v>
      </c>
      <c r="E6101" s="7">
        <v>1.1570185248880101E-2</v>
      </c>
      <c r="G6101" s="7">
        <v>97</v>
      </c>
      <c r="H6101" s="7">
        <v>61</v>
      </c>
      <c r="I6101" s="7">
        <v>6.8806963384904704E-2</v>
      </c>
      <c r="J6101" s="7">
        <v>-2.5609693631771801E-2</v>
      </c>
    </row>
    <row r="6102" spans="2:10" x14ac:dyDescent="0.2">
      <c r="B6102" s="7">
        <v>98</v>
      </c>
      <c r="C6102" s="7">
        <v>61</v>
      </c>
      <c r="D6102" s="7">
        <v>-5.22749771183246E-2</v>
      </c>
      <c r="E6102" s="7">
        <v>1.55796108378752E-2</v>
      </c>
      <c r="G6102" s="7">
        <v>98</v>
      </c>
      <c r="H6102" s="7">
        <v>61</v>
      </c>
      <c r="I6102" s="7">
        <v>-5.1540357850347697E-2</v>
      </c>
      <c r="J6102" s="7">
        <v>3.0857613597135001E-3</v>
      </c>
    </row>
    <row r="6103" spans="2:10" x14ac:dyDescent="0.2">
      <c r="B6103" s="7">
        <v>99</v>
      </c>
      <c r="C6103" s="7">
        <v>61</v>
      </c>
      <c r="D6103" s="7">
        <v>-5.1313315691487602E-2</v>
      </c>
      <c r="E6103" s="7">
        <v>2.9977708447397299E-2</v>
      </c>
      <c r="G6103" s="7">
        <v>99</v>
      </c>
      <c r="H6103" s="7">
        <v>61</v>
      </c>
      <c r="I6103" s="7">
        <v>-5.14286963134385E-2</v>
      </c>
      <c r="J6103" s="7">
        <v>-3.0871293448623001E-2</v>
      </c>
    </row>
    <row r="6104" spans="2:10" x14ac:dyDescent="0.2">
      <c r="B6104" s="7">
        <v>100</v>
      </c>
      <c r="C6104" s="7">
        <v>61</v>
      </c>
      <c r="D6104" s="7">
        <v>1.67865167079739E-3</v>
      </c>
      <c r="E6104" s="7">
        <v>2.57136515529801E-2</v>
      </c>
      <c r="G6104" s="7">
        <v>100</v>
      </c>
      <c r="H6104" s="7">
        <v>61</v>
      </c>
      <c r="I6104" s="7">
        <v>1.87570507708301E-3</v>
      </c>
      <c r="J6104" s="7">
        <v>-3.2735378464666502E-2</v>
      </c>
    </row>
    <row r="6105" spans="2:10" x14ac:dyDescent="0.2">
      <c r="B6105" s="7">
        <v>1</v>
      </c>
      <c r="C6105" s="7">
        <v>62</v>
      </c>
      <c r="D6105" s="7">
        <v>-0.154703501665825</v>
      </c>
      <c r="E6105" s="7">
        <v>-0.113399489650783</v>
      </c>
      <c r="G6105" s="7">
        <v>1</v>
      </c>
      <c r="H6105" s="7">
        <v>62</v>
      </c>
      <c r="I6105" s="7">
        <v>-0.15154026603929299</v>
      </c>
      <c r="J6105" s="7">
        <v>-0.21877482088584799</v>
      </c>
    </row>
    <row r="6106" spans="2:10" x14ac:dyDescent="0.2">
      <c r="B6106" s="7">
        <v>2</v>
      </c>
      <c r="C6106" s="7">
        <v>62</v>
      </c>
      <c r="D6106" s="7">
        <v>-5.7428760857225897E-2</v>
      </c>
      <c r="E6106" s="7">
        <v>-5.02670088600468E-2</v>
      </c>
      <c r="G6106" s="7">
        <v>2</v>
      </c>
      <c r="H6106" s="7">
        <v>62</v>
      </c>
      <c r="I6106" s="7">
        <v>-5.6469951145643897E-2</v>
      </c>
      <c r="J6106" s="7">
        <v>7.8075588643535795E-2</v>
      </c>
    </row>
    <row r="6107" spans="2:10" x14ac:dyDescent="0.2">
      <c r="B6107" s="7">
        <v>3</v>
      </c>
      <c r="C6107" s="7">
        <v>62</v>
      </c>
      <c r="D6107" s="7">
        <v>-8.1440818525216202E-2</v>
      </c>
      <c r="E6107" s="7">
        <v>-0.154573729423964</v>
      </c>
      <c r="G6107" s="7">
        <v>3</v>
      </c>
      <c r="H6107" s="7">
        <v>62</v>
      </c>
      <c r="I6107" s="7">
        <v>-8.0935505814016706E-2</v>
      </c>
      <c r="J6107" s="7">
        <v>-0.120634900085042</v>
      </c>
    </row>
    <row r="6108" spans="2:10" x14ac:dyDescent="0.2">
      <c r="B6108" s="7">
        <v>4</v>
      </c>
      <c r="C6108" s="7">
        <v>62</v>
      </c>
      <c r="D6108" s="7">
        <v>-2.7448060674983E-2</v>
      </c>
      <c r="E6108" s="7">
        <v>4.7732412600098001E-2</v>
      </c>
      <c r="G6108" s="7">
        <v>4</v>
      </c>
      <c r="H6108" s="7">
        <v>62</v>
      </c>
      <c r="I6108" s="7">
        <v>-2.6713550610748999E-2</v>
      </c>
      <c r="J6108" s="7">
        <v>-5.3614875702852102E-2</v>
      </c>
    </row>
    <row r="6109" spans="2:10" x14ac:dyDescent="0.2">
      <c r="B6109" s="7">
        <v>5</v>
      </c>
      <c r="C6109" s="7">
        <v>62</v>
      </c>
      <c r="D6109" s="7">
        <v>-6.9761280488638304E-3</v>
      </c>
      <c r="E6109" s="7">
        <v>-2.2228827295624101E-2</v>
      </c>
      <c r="G6109" s="7">
        <v>5</v>
      </c>
      <c r="H6109" s="7">
        <v>62</v>
      </c>
      <c r="I6109" s="7">
        <v>-6.5876415358054902E-3</v>
      </c>
      <c r="J6109" s="7">
        <v>-2.1141309144621099E-3</v>
      </c>
    </row>
    <row r="6110" spans="2:10" x14ac:dyDescent="0.2">
      <c r="B6110" s="7">
        <v>6</v>
      </c>
      <c r="C6110" s="7">
        <v>62</v>
      </c>
      <c r="D6110" s="7">
        <v>-0.145441813151303</v>
      </c>
      <c r="E6110" s="7">
        <v>-9.1399454457779007E-3</v>
      </c>
      <c r="G6110" s="7">
        <v>6</v>
      </c>
      <c r="H6110" s="7">
        <v>62</v>
      </c>
      <c r="I6110" s="7">
        <v>-0.144794032633355</v>
      </c>
      <c r="J6110" s="7">
        <v>-0.17473183539736101</v>
      </c>
    </row>
    <row r="6111" spans="2:10" x14ac:dyDescent="0.2">
      <c r="B6111" s="7">
        <v>7</v>
      </c>
      <c r="C6111" s="7">
        <v>62</v>
      </c>
      <c r="D6111" s="7">
        <v>8.6023157310020099E-3</v>
      </c>
      <c r="E6111" s="7">
        <v>0.14729185845175199</v>
      </c>
      <c r="G6111" s="7">
        <v>7</v>
      </c>
      <c r="H6111" s="7">
        <v>62</v>
      </c>
      <c r="I6111" s="7">
        <v>9.0491108862469395E-3</v>
      </c>
      <c r="J6111" s="7">
        <v>1.6295060252096101E-2</v>
      </c>
    </row>
    <row r="6112" spans="2:10" x14ac:dyDescent="0.2">
      <c r="B6112" s="7">
        <v>8</v>
      </c>
      <c r="C6112" s="7">
        <v>62</v>
      </c>
      <c r="D6112" s="7">
        <v>3.8215008164135297E-2</v>
      </c>
      <c r="E6112" s="7">
        <v>8.9598341852921606E-2</v>
      </c>
      <c r="G6112" s="7">
        <v>8</v>
      </c>
      <c r="H6112" s="7">
        <v>62</v>
      </c>
      <c r="I6112" s="7">
        <v>3.8171035041395698E-2</v>
      </c>
      <c r="J6112" s="7">
        <v>2.9231888046700402E-2</v>
      </c>
    </row>
    <row r="6113" spans="2:10" x14ac:dyDescent="0.2">
      <c r="B6113" s="7">
        <v>9</v>
      </c>
      <c r="C6113" s="7">
        <v>62</v>
      </c>
      <c r="D6113" s="7">
        <v>-0.17535656442061201</v>
      </c>
      <c r="E6113" s="7">
        <v>-1.8477049699786401E-2</v>
      </c>
      <c r="G6113" s="7">
        <v>9</v>
      </c>
      <c r="H6113" s="7">
        <v>62</v>
      </c>
      <c r="I6113" s="7">
        <v>-0.17370653526048799</v>
      </c>
      <c r="J6113" s="7">
        <v>-0.14453525641557999</v>
      </c>
    </row>
    <row r="6114" spans="2:10" x14ac:dyDescent="0.2">
      <c r="B6114" s="7">
        <v>10</v>
      </c>
      <c r="C6114" s="7">
        <v>62</v>
      </c>
      <c r="D6114" s="7">
        <v>-5.8589381991346598E-2</v>
      </c>
      <c r="E6114" s="7">
        <v>1.01250828065069E-3</v>
      </c>
      <c r="G6114" s="7">
        <v>10</v>
      </c>
      <c r="H6114" s="7">
        <v>62</v>
      </c>
      <c r="I6114" s="7">
        <v>-5.6285657286842601E-2</v>
      </c>
      <c r="J6114" s="7">
        <v>-3.4543431652039699E-2</v>
      </c>
    </row>
    <row r="6115" spans="2:10" x14ac:dyDescent="0.2">
      <c r="B6115" s="7">
        <v>11</v>
      </c>
      <c r="C6115" s="7">
        <v>62</v>
      </c>
      <c r="D6115" s="7">
        <v>2.3658463850146898E-3</v>
      </c>
      <c r="E6115" s="7">
        <v>-0.10867138856681401</v>
      </c>
      <c r="G6115" s="7">
        <v>11</v>
      </c>
      <c r="H6115" s="7">
        <v>62</v>
      </c>
      <c r="I6115" s="7">
        <v>2.5149489601386001E-3</v>
      </c>
      <c r="J6115" s="7">
        <v>-9.5242213230339004E-2</v>
      </c>
    </row>
    <row r="6116" spans="2:10" x14ac:dyDescent="0.2">
      <c r="B6116" s="7">
        <v>12</v>
      </c>
      <c r="C6116" s="7">
        <v>62</v>
      </c>
      <c r="D6116" s="7">
        <v>7.8645405488655798E-2</v>
      </c>
      <c r="E6116" s="7">
        <v>4.7911527940021501E-2</v>
      </c>
      <c r="G6116" s="7">
        <v>12</v>
      </c>
      <c r="H6116" s="7">
        <v>62</v>
      </c>
      <c r="I6116" s="7">
        <v>7.8304149181040103E-2</v>
      </c>
      <c r="J6116" s="7">
        <v>5.5667463748422498E-2</v>
      </c>
    </row>
    <row r="6117" spans="2:10" x14ac:dyDescent="0.2">
      <c r="B6117" s="7">
        <v>13</v>
      </c>
      <c r="C6117" s="7">
        <v>62</v>
      </c>
      <c r="D6117" s="7">
        <v>-5.39664336443497E-2</v>
      </c>
      <c r="E6117" s="7">
        <v>4.1606679321606797E-2</v>
      </c>
      <c r="G6117" s="7">
        <v>13</v>
      </c>
      <c r="H6117" s="7">
        <v>62</v>
      </c>
      <c r="I6117" s="7">
        <v>-5.2142965230137499E-2</v>
      </c>
      <c r="J6117" s="7">
        <v>8.1649210551848501E-3</v>
      </c>
    </row>
    <row r="6118" spans="2:10" x14ac:dyDescent="0.2">
      <c r="B6118" s="7">
        <v>14</v>
      </c>
      <c r="C6118" s="7">
        <v>62</v>
      </c>
      <c r="D6118" s="7">
        <v>-3.0456937942057401E-2</v>
      </c>
      <c r="E6118" s="7">
        <v>-9.3193209382595996E-2</v>
      </c>
      <c r="G6118" s="7">
        <v>14</v>
      </c>
      <c r="H6118" s="7">
        <v>62</v>
      </c>
      <c r="I6118" s="7">
        <v>-2.9576743614466501E-2</v>
      </c>
      <c r="J6118" s="7">
        <v>-7.1827324504798895E-2</v>
      </c>
    </row>
    <row r="6119" spans="2:10" x14ac:dyDescent="0.2">
      <c r="B6119" s="7">
        <v>15</v>
      </c>
      <c r="C6119" s="7">
        <v>62</v>
      </c>
      <c r="D6119" s="7">
        <v>0.12191278340120899</v>
      </c>
      <c r="E6119" s="7">
        <v>0.14005991065536</v>
      </c>
      <c r="G6119" s="7">
        <v>15</v>
      </c>
      <c r="H6119" s="7">
        <v>62</v>
      </c>
      <c r="I6119" s="7">
        <v>0.122703264037542</v>
      </c>
      <c r="J6119" s="7">
        <v>0.221186263891193</v>
      </c>
    </row>
    <row r="6120" spans="2:10" x14ac:dyDescent="0.2">
      <c r="B6120" s="7">
        <v>16</v>
      </c>
      <c r="C6120" s="7">
        <v>62</v>
      </c>
      <c r="D6120" s="7">
        <v>-7.7413735678803205E-2</v>
      </c>
      <c r="E6120" s="7">
        <v>8.3502501683989594E-2</v>
      </c>
      <c r="G6120" s="7">
        <v>16</v>
      </c>
      <c r="H6120" s="7">
        <v>62</v>
      </c>
      <c r="I6120" s="7">
        <v>-7.5666858017958902E-2</v>
      </c>
      <c r="J6120" s="7">
        <v>2.17857477478294E-2</v>
      </c>
    </row>
    <row r="6121" spans="2:10" x14ac:dyDescent="0.2">
      <c r="B6121" s="7">
        <v>17</v>
      </c>
      <c r="C6121" s="7">
        <v>62</v>
      </c>
      <c r="D6121" s="7">
        <v>-0.117553156228228</v>
      </c>
      <c r="E6121" s="7">
        <v>-0.10564355647641401</v>
      </c>
      <c r="G6121" s="7">
        <v>17</v>
      </c>
      <c r="H6121" s="7">
        <v>62</v>
      </c>
      <c r="I6121" s="7">
        <v>-0.116080665718508</v>
      </c>
      <c r="J6121" s="7">
        <v>-3.8960652356555797E-2</v>
      </c>
    </row>
    <row r="6122" spans="2:10" x14ac:dyDescent="0.2">
      <c r="B6122" s="7">
        <v>18</v>
      </c>
      <c r="C6122" s="7">
        <v>62</v>
      </c>
      <c r="D6122" s="7">
        <v>7.4541370684839195E-2</v>
      </c>
      <c r="E6122" s="7">
        <v>-3.3792385079571802E-2</v>
      </c>
      <c r="G6122" s="7">
        <v>18</v>
      </c>
      <c r="H6122" s="7">
        <v>62</v>
      </c>
      <c r="I6122" s="7">
        <v>7.3926572703539903E-2</v>
      </c>
      <c r="J6122" s="7">
        <v>-4.2873516734118801E-2</v>
      </c>
    </row>
    <row r="6123" spans="2:10" x14ac:dyDescent="0.2">
      <c r="B6123" s="7">
        <v>19</v>
      </c>
      <c r="C6123" s="7">
        <v>62</v>
      </c>
      <c r="D6123" s="7">
        <v>-4.8516042535293701E-3</v>
      </c>
      <c r="E6123" s="7">
        <v>1.75336342272523E-2</v>
      </c>
      <c r="G6123" s="7">
        <v>19</v>
      </c>
      <c r="H6123" s="7">
        <v>62</v>
      </c>
      <c r="I6123" s="7">
        <v>-4.5072119105018498E-3</v>
      </c>
      <c r="J6123" s="7">
        <v>1.41926896907076E-2</v>
      </c>
    </row>
    <row r="6124" spans="2:10" x14ac:dyDescent="0.2">
      <c r="B6124" s="7">
        <v>20</v>
      </c>
      <c r="C6124" s="7">
        <v>62</v>
      </c>
      <c r="D6124" s="7">
        <v>-7.0839540548819399E-2</v>
      </c>
      <c r="E6124" s="7">
        <v>2.61346081376779E-2</v>
      </c>
      <c r="G6124" s="7">
        <v>20</v>
      </c>
      <c r="H6124" s="7">
        <v>62</v>
      </c>
      <c r="I6124" s="7">
        <v>-7.0190955864413596E-2</v>
      </c>
      <c r="J6124" s="7">
        <v>-0.130954773013091</v>
      </c>
    </row>
    <row r="6125" spans="2:10" x14ac:dyDescent="0.2">
      <c r="B6125" s="7">
        <v>21</v>
      </c>
      <c r="C6125" s="7">
        <v>62</v>
      </c>
      <c r="D6125" s="7">
        <v>-2.6984760245454702E-2</v>
      </c>
      <c r="E6125" s="7">
        <v>-2.01278381894738E-2</v>
      </c>
      <c r="G6125" s="7">
        <v>21</v>
      </c>
      <c r="H6125" s="7">
        <v>62</v>
      </c>
      <c r="I6125" s="7">
        <v>-2.5957921664597101E-2</v>
      </c>
      <c r="J6125" s="7">
        <v>2.1559064061381899E-2</v>
      </c>
    </row>
    <row r="6126" spans="2:10" x14ac:dyDescent="0.2">
      <c r="B6126" s="7">
        <v>22</v>
      </c>
      <c r="C6126" s="7">
        <v>62</v>
      </c>
      <c r="D6126" s="7">
        <v>0.119832266694644</v>
      </c>
      <c r="E6126" s="7">
        <v>5.55747591729681E-2</v>
      </c>
      <c r="G6126" s="7">
        <v>22</v>
      </c>
      <c r="H6126" s="7">
        <v>62</v>
      </c>
      <c r="I6126" s="7">
        <v>0.11874345797220801</v>
      </c>
      <c r="J6126" s="7">
        <v>-8.60426943420389E-2</v>
      </c>
    </row>
    <row r="6127" spans="2:10" x14ac:dyDescent="0.2">
      <c r="B6127" s="7">
        <v>23</v>
      </c>
      <c r="C6127" s="7">
        <v>62</v>
      </c>
      <c r="D6127" s="7">
        <v>-3.7797200195097198E-2</v>
      </c>
      <c r="E6127" s="7">
        <v>-2.7253155924928101E-2</v>
      </c>
      <c r="G6127" s="7">
        <v>23</v>
      </c>
      <c r="H6127" s="7">
        <v>62</v>
      </c>
      <c r="I6127" s="7">
        <v>-3.72484385139185E-2</v>
      </c>
      <c r="J6127" s="7">
        <v>4.4294532396616397E-2</v>
      </c>
    </row>
    <row r="6128" spans="2:10" x14ac:dyDescent="0.2">
      <c r="B6128" s="7">
        <v>24</v>
      </c>
      <c r="C6128" s="7">
        <v>62</v>
      </c>
      <c r="D6128" s="7">
        <v>3.9827035878238E-2</v>
      </c>
      <c r="E6128" s="7">
        <v>0.10857318622527699</v>
      </c>
      <c r="G6128" s="7">
        <v>24</v>
      </c>
      <c r="H6128" s="7">
        <v>62</v>
      </c>
      <c r="I6128" s="7">
        <v>3.9591275738276401E-2</v>
      </c>
      <c r="J6128" s="7">
        <v>3.5735961636977003E-2</v>
      </c>
    </row>
    <row r="6129" spans="2:10" x14ac:dyDescent="0.2">
      <c r="B6129" s="7">
        <v>25</v>
      </c>
      <c r="C6129" s="7">
        <v>62</v>
      </c>
      <c r="D6129" s="7">
        <v>0.11897688402929101</v>
      </c>
      <c r="E6129" s="7">
        <v>0.14710231750010599</v>
      </c>
      <c r="G6129" s="7">
        <v>25</v>
      </c>
      <c r="H6129" s="7">
        <v>62</v>
      </c>
      <c r="I6129" s="7">
        <v>0.117200973345208</v>
      </c>
      <c r="J6129" s="7">
        <v>0.14934804532947499</v>
      </c>
    </row>
    <row r="6130" spans="2:10" x14ac:dyDescent="0.2">
      <c r="B6130" s="7">
        <v>26</v>
      </c>
      <c r="C6130" s="7">
        <v>62</v>
      </c>
      <c r="D6130" s="7">
        <v>7.5631815168742705E-2</v>
      </c>
      <c r="E6130" s="7">
        <v>-7.4793668908400293E-2</v>
      </c>
      <c r="G6130" s="7">
        <v>26</v>
      </c>
      <c r="H6130" s="7">
        <v>62</v>
      </c>
      <c r="I6130" s="7">
        <v>7.4917421112665694E-2</v>
      </c>
      <c r="J6130" s="7">
        <v>-5.02582977754766E-2</v>
      </c>
    </row>
    <row r="6131" spans="2:10" x14ac:dyDescent="0.2">
      <c r="B6131" s="7">
        <v>27</v>
      </c>
      <c r="C6131" s="7">
        <v>62</v>
      </c>
      <c r="D6131" s="7">
        <v>3.36110303828363E-3</v>
      </c>
      <c r="E6131" s="7">
        <v>-5.6130282093768399E-2</v>
      </c>
      <c r="G6131" s="7">
        <v>27</v>
      </c>
      <c r="H6131" s="7">
        <v>62</v>
      </c>
      <c r="I6131" s="7">
        <v>3.4572033170228202E-3</v>
      </c>
      <c r="J6131" s="7">
        <v>-5.2702722238102198E-2</v>
      </c>
    </row>
    <row r="6132" spans="2:10" x14ac:dyDescent="0.2">
      <c r="B6132" s="7">
        <v>28</v>
      </c>
      <c r="C6132" s="7">
        <v>62</v>
      </c>
      <c r="D6132" s="7">
        <v>-0.23766453472788199</v>
      </c>
      <c r="E6132" s="7">
        <v>-0.194821943739798</v>
      </c>
      <c r="G6132" s="7">
        <v>28</v>
      </c>
      <c r="H6132" s="7">
        <v>62</v>
      </c>
      <c r="I6132" s="7">
        <v>-0.23820817892146801</v>
      </c>
      <c r="J6132" s="7">
        <v>-0.15304533338167101</v>
      </c>
    </row>
    <row r="6133" spans="2:10" x14ac:dyDescent="0.2">
      <c r="B6133" s="7">
        <v>29</v>
      </c>
      <c r="C6133" s="7">
        <v>62</v>
      </c>
      <c r="D6133" s="7">
        <v>-2.98909703459849E-2</v>
      </c>
      <c r="E6133" s="7">
        <v>-9.7448959085539896E-2</v>
      </c>
      <c r="G6133" s="7">
        <v>29</v>
      </c>
      <c r="H6133" s="7">
        <v>62</v>
      </c>
      <c r="I6133" s="7">
        <v>-2.86303499012899E-2</v>
      </c>
      <c r="J6133" s="7">
        <v>-2.7857641970593101E-2</v>
      </c>
    </row>
    <row r="6134" spans="2:10" x14ac:dyDescent="0.2">
      <c r="B6134" s="7">
        <v>30</v>
      </c>
      <c r="C6134" s="7">
        <v>62</v>
      </c>
      <c r="D6134" s="7">
        <v>-2.4912665825340199E-2</v>
      </c>
      <c r="E6134" s="7">
        <v>8.4505683720257393E-2</v>
      </c>
      <c r="G6134" s="7">
        <v>30</v>
      </c>
      <c r="H6134" s="7">
        <v>62</v>
      </c>
      <c r="I6134" s="7">
        <v>-2.4869508913044E-2</v>
      </c>
      <c r="J6134" s="7">
        <v>0.137482550034008</v>
      </c>
    </row>
    <row r="6135" spans="2:10" x14ac:dyDescent="0.2">
      <c r="B6135" s="7">
        <v>31</v>
      </c>
      <c r="C6135" s="7">
        <v>62</v>
      </c>
      <c r="D6135" s="7">
        <v>3.9498805553058097E-2</v>
      </c>
      <c r="E6135" s="7">
        <v>-9.6316409930922803E-2</v>
      </c>
      <c r="G6135" s="7">
        <v>31</v>
      </c>
      <c r="H6135" s="7">
        <v>62</v>
      </c>
      <c r="I6135" s="7">
        <v>3.91979747928453E-2</v>
      </c>
      <c r="J6135" s="7">
        <v>8.0280478082593199E-2</v>
      </c>
    </row>
    <row r="6136" spans="2:10" x14ac:dyDescent="0.2">
      <c r="B6136" s="7">
        <v>32</v>
      </c>
      <c r="C6136" s="7">
        <v>62</v>
      </c>
      <c r="D6136" s="7">
        <v>3.2111155520988498E-2</v>
      </c>
      <c r="E6136" s="7">
        <v>-6.6258141904180307E-2</v>
      </c>
      <c r="G6136" s="7">
        <v>32</v>
      </c>
      <c r="H6136" s="7">
        <v>62</v>
      </c>
      <c r="I6136" s="7">
        <v>3.2095266942811E-2</v>
      </c>
      <c r="J6136" s="7">
        <v>-0.14038342929374201</v>
      </c>
    </row>
    <row r="6137" spans="2:10" x14ac:dyDescent="0.2">
      <c r="B6137" s="7">
        <v>33</v>
      </c>
      <c r="C6137" s="7">
        <v>62</v>
      </c>
      <c r="D6137" s="7">
        <v>-4.7440416441624201E-4</v>
      </c>
      <c r="E6137" s="7">
        <v>1.4638304099026601E-2</v>
      </c>
      <c r="G6137" s="7">
        <v>33</v>
      </c>
      <c r="H6137" s="7">
        <v>62</v>
      </c>
      <c r="I6137" s="7">
        <v>-3.4746385388828598E-4</v>
      </c>
      <c r="J6137" s="7">
        <v>2.2566986748561401E-2</v>
      </c>
    </row>
    <row r="6138" spans="2:10" x14ac:dyDescent="0.2">
      <c r="B6138" s="7">
        <v>34</v>
      </c>
      <c r="C6138" s="7">
        <v>62</v>
      </c>
      <c r="D6138" s="7">
        <v>-9.1392253852948399E-2</v>
      </c>
      <c r="E6138" s="7">
        <v>3.0324348132770899E-2</v>
      </c>
      <c r="G6138" s="7">
        <v>34</v>
      </c>
      <c r="H6138" s="7">
        <v>62</v>
      </c>
      <c r="I6138" s="7">
        <v>-9.0647547755263999E-2</v>
      </c>
      <c r="J6138" s="7">
        <v>-2.1079148103336099E-2</v>
      </c>
    </row>
    <row r="6139" spans="2:10" x14ac:dyDescent="0.2">
      <c r="B6139" s="7">
        <v>35</v>
      </c>
      <c r="C6139" s="7">
        <v>62</v>
      </c>
      <c r="D6139" s="7">
        <v>4.8772167618309901E-2</v>
      </c>
      <c r="E6139" s="7">
        <v>8.0272196045727995E-2</v>
      </c>
      <c r="G6139" s="7">
        <v>35</v>
      </c>
      <c r="H6139" s="7">
        <v>62</v>
      </c>
      <c r="I6139" s="7">
        <v>4.86327295193743E-2</v>
      </c>
      <c r="J6139" s="7">
        <v>-5.9884644719174297E-2</v>
      </c>
    </row>
    <row r="6140" spans="2:10" x14ac:dyDescent="0.2">
      <c r="B6140" s="7">
        <v>36</v>
      </c>
      <c r="C6140" s="7">
        <v>62</v>
      </c>
      <c r="D6140" s="7">
        <v>-7.7296456568589599E-3</v>
      </c>
      <c r="E6140" s="7">
        <v>-7.5245977130507001E-3</v>
      </c>
      <c r="G6140" s="7">
        <v>36</v>
      </c>
      <c r="H6140" s="7">
        <v>62</v>
      </c>
      <c r="I6140" s="7">
        <v>-7.3595547287377298E-3</v>
      </c>
      <c r="J6140" s="7">
        <v>8.1996550210484506E-2</v>
      </c>
    </row>
    <row r="6141" spans="2:10" x14ac:dyDescent="0.2">
      <c r="B6141" s="7">
        <v>37</v>
      </c>
      <c r="C6141" s="7">
        <v>62</v>
      </c>
      <c r="D6141" s="7">
        <v>-1.6691409495758001E-2</v>
      </c>
      <c r="E6141" s="7">
        <v>4.15583215318929E-2</v>
      </c>
      <c r="G6141" s="7">
        <v>37</v>
      </c>
      <c r="H6141" s="7">
        <v>62</v>
      </c>
      <c r="I6141" s="7">
        <v>-1.59030201656272E-2</v>
      </c>
      <c r="J6141" s="7">
        <v>2.5770230888921799E-2</v>
      </c>
    </row>
    <row r="6142" spans="2:10" x14ac:dyDescent="0.2">
      <c r="B6142" s="7">
        <v>38</v>
      </c>
      <c r="C6142" s="7">
        <v>62</v>
      </c>
      <c r="D6142" s="7">
        <v>-9.0068819547077794E-3</v>
      </c>
      <c r="E6142" s="7">
        <v>4.7336360855448199E-2</v>
      </c>
      <c r="G6142" s="7">
        <v>38</v>
      </c>
      <c r="H6142" s="7">
        <v>62</v>
      </c>
      <c r="I6142" s="7">
        <v>-8.9025733089993508E-3</v>
      </c>
      <c r="J6142" s="7">
        <v>-6.8779410805088802E-3</v>
      </c>
    </row>
    <row r="6143" spans="2:10" x14ac:dyDescent="0.2">
      <c r="B6143" s="7">
        <v>39</v>
      </c>
      <c r="C6143" s="7">
        <v>62</v>
      </c>
      <c r="D6143" s="7">
        <v>-9.4480921173691002E-2</v>
      </c>
      <c r="E6143" s="7">
        <v>1.48748616824355E-2</v>
      </c>
      <c r="G6143" s="7">
        <v>39</v>
      </c>
      <c r="H6143" s="7">
        <v>62</v>
      </c>
      <c r="I6143" s="7">
        <v>-8.9839262254126404E-2</v>
      </c>
      <c r="J6143" s="7">
        <v>-8.5831645721709607E-2</v>
      </c>
    </row>
    <row r="6144" spans="2:10" x14ac:dyDescent="0.2">
      <c r="B6144" s="7">
        <v>40</v>
      </c>
      <c r="C6144" s="7">
        <v>62</v>
      </c>
      <c r="D6144" s="7">
        <v>5.8692883576298999E-3</v>
      </c>
      <c r="E6144" s="7">
        <v>8.4418743187999502E-3</v>
      </c>
      <c r="G6144" s="7">
        <v>40</v>
      </c>
      <c r="H6144" s="7">
        <v>62</v>
      </c>
      <c r="I6144" s="7">
        <v>6.2096723040418996E-3</v>
      </c>
      <c r="J6144" s="7">
        <v>-0.108846417204486</v>
      </c>
    </row>
    <row r="6145" spans="2:10" x14ac:dyDescent="0.2">
      <c r="B6145" s="7">
        <v>41</v>
      </c>
      <c r="C6145" s="7">
        <v>62</v>
      </c>
      <c r="D6145" s="7">
        <v>0.110085102950977</v>
      </c>
      <c r="E6145" s="7">
        <v>4.9422723756187299E-3</v>
      </c>
      <c r="G6145" s="7">
        <v>41</v>
      </c>
      <c r="H6145" s="7">
        <v>62</v>
      </c>
      <c r="I6145" s="7">
        <v>0.109666763274006</v>
      </c>
      <c r="J6145" s="7">
        <v>7.7418850533525999E-2</v>
      </c>
    </row>
    <row r="6146" spans="2:10" x14ac:dyDescent="0.2">
      <c r="B6146" s="7">
        <v>42</v>
      </c>
      <c r="C6146" s="7">
        <v>62</v>
      </c>
      <c r="D6146" s="7">
        <v>-9.6544731535212605E-2</v>
      </c>
      <c r="E6146" s="7">
        <v>0.11083936712206501</v>
      </c>
      <c r="G6146" s="7">
        <v>42</v>
      </c>
      <c r="H6146" s="7">
        <v>62</v>
      </c>
      <c r="I6146" s="7">
        <v>-9.4378457955041697E-2</v>
      </c>
      <c r="J6146" s="7">
        <v>4.1865098979302601E-2</v>
      </c>
    </row>
    <row r="6147" spans="2:10" x14ac:dyDescent="0.2">
      <c r="B6147" s="7">
        <v>43</v>
      </c>
      <c r="C6147" s="7">
        <v>62</v>
      </c>
      <c r="D6147" s="7">
        <v>0.13320610556218601</v>
      </c>
      <c r="E6147" s="7">
        <v>-3.6515851621398802E-2</v>
      </c>
      <c r="G6147" s="7">
        <v>43</v>
      </c>
      <c r="H6147" s="7">
        <v>62</v>
      </c>
      <c r="I6147" s="7">
        <v>0.133512824795432</v>
      </c>
      <c r="J6147" s="7">
        <v>-7.4870632402753004E-2</v>
      </c>
    </row>
    <row r="6148" spans="2:10" x14ac:dyDescent="0.2">
      <c r="B6148" s="7">
        <v>44</v>
      </c>
      <c r="C6148" s="7">
        <v>62</v>
      </c>
      <c r="D6148" s="7">
        <v>1.36355938524719E-2</v>
      </c>
      <c r="E6148" s="7">
        <v>-2.1188014521005299E-2</v>
      </c>
      <c r="G6148" s="7">
        <v>44</v>
      </c>
      <c r="H6148" s="7">
        <v>62</v>
      </c>
      <c r="I6148" s="7">
        <v>1.3693838386959801E-2</v>
      </c>
      <c r="J6148" s="7">
        <v>-3.6687183995253399E-2</v>
      </c>
    </row>
    <row r="6149" spans="2:10" x14ac:dyDescent="0.2">
      <c r="B6149" s="7">
        <v>45</v>
      </c>
      <c r="C6149" s="7">
        <v>62</v>
      </c>
      <c r="D6149" s="7">
        <v>6.98762371899182E-2</v>
      </c>
      <c r="E6149" s="7">
        <v>-8.5176342363588703E-2</v>
      </c>
      <c r="G6149" s="7">
        <v>45</v>
      </c>
      <c r="H6149" s="7">
        <v>62</v>
      </c>
      <c r="I6149" s="7">
        <v>6.9421369642318695E-2</v>
      </c>
      <c r="J6149" s="7">
        <v>-1.1229981942563E-2</v>
      </c>
    </row>
    <row r="6150" spans="2:10" x14ac:dyDescent="0.2">
      <c r="B6150" s="7">
        <v>46</v>
      </c>
      <c r="C6150" s="7">
        <v>62</v>
      </c>
      <c r="D6150" s="7">
        <v>2.15032916242528E-2</v>
      </c>
      <c r="E6150" s="7">
        <v>9.5428493025108793E-2</v>
      </c>
      <c r="G6150" s="7">
        <v>46</v>
      </c>
      <c r="H6150" s="7">
        <v>62</v>
      </c>
      <c r="I6150" s="7">
        <v>2.1626154862595101E-2</v>
      </c>
      <c r="J6150" s="7">
        <v>0.120216890850095</v>
      </c>
    </row>
    <row r="6151" spans="2:10" x14ac:dyDescent="0.2">
      <c r="B6151" s="7">
        <v>47</v>
      </c>
      <c r="C6151" s="7">
        <v>62</v>
      </c>
      <c r="D6151" s="7">
        <v>-3.49786201094879E-2</v>
      </c>
      <c r="E6151" s="7">
        <v>-4.4129437676687601E-4</v>
      </c>
      <c r="G6151" s="7">
        <v>47</v>
      </c>
      <c r="H6151" s="7">
        <v>62</v>
      </c>
      <c r="I6151" s="7">
        <v>-3.4332281331861801E-2</v>
      </c>
      <c r="J6151" s="7">
        <v>4.8552119270670602E-3</v>
      </c>
    </row>
    <row r="6152" spans="2:10" x14ac:dyDescent="0.2">
      <c r="B6152" s="7">
        <v>48</v>
      </c>
      <c r="C6152" s="7">
        <v>62</v>
      </c>
      <c r="D6152" s="7">
        <v>3.91091350183181E-2</v>
      </c>
      <c r="E6152" s="7">
        <v>-7.9725643682917499E-2</v>
      </c>
      <c r="G6152" s="7">
        <v>48</v>
      </c>
      <c r="H6152" s="7">
        <v>62</v>
      </c>
      <c r="I6152" s="7">
        <v>3.8794917533732799E-2</v>
      </c>
      <c r="J6152" s="7">
        <v>7.3230543259708902E-2</v>
      </c>
    </row>
    <row r="6153" spans="2:10" x14ac:dyDescent="0.2">
      <c r="B6153" s="7">
        <v>49</v>
      </c>
      <c r="C6153" s="7">
        <v>62</v>
      </c>
      <c r="D6153" s="7">
        <v>-5.8105009340723199E-2</v>
      </c>
      <c r="E6153" s="7">
        <v>-0.100739207851504</v>
      </c>
      <c r="G6153" s="7">
        <v>49</v>
      </c>
      <c r="H6153" s="7">
        <v>62</v>
      </c>
      <c r="I6153" s="7">
        <v>-5.7831393082819801E-2</v>
      </c>
      <c r="J6153" s="7">
        <v>-1.0221708644189999E-2</v>
      </c>
    </row>
    <row r="6154" spans="2:10" x14ac:dyDescent="0.2">
      <c r="B6154" s="7">
        <v>50</v>
      </c>
      <c r="C6154" s="7">
        <v>62</v>
      </c>
      <c r="D6154" s="7">
        <v>3.52411346788504E-2</v>
      </c>
      <c r="E6154" s="7">
        <v>-4.8734441341310698E-2</v>
      </c>
      <c r="G6154" s="7">
        <v>50</v>
      </c>
      <c r="H6154" s="7">
        <v>62</v>
      </c>
      <c r="I6154" s="7">
        <v>3.5033782092710901E-2</v>
      </c>
      <c r="J6154" s="7">
        <v>8.1949834452357706E-2</v>
      </c>
    </row>
    <row r="6155" spans="2:10" x14ac:dyDescent="0.2">
      <c r="B6155" s="7">
        <v>51</v>
      </c>
      <c r="C6155" s="7">
        <v>62</v>
      </c>
      <c r="D6155" s="7">
        <v>-2.38678017641831E-2</v>
      </c>
      <c r="E6155" s="7">
        <v>-6.5633872630037598E-3</v>
      </c>
      <c r="G6155" s="7">
        <v>51</v>
      </c>
      <c r="H6155" s="7">
        <v>62</v>
      </c>
      <c r="I6155" s="7">
        <v>-2.2645636544142499E-2</v>
      </c>
      <c r="J6155" s="7">
        <v>-4.3513711719555197E-2</v>
      </c>
    </row>
    <row r="6156" spans="2:10" x14ac:dyDescent="0.2">
      <c r="B6156" s="7">
        <v>52</v>
      </c>
      <c r="C6156" s="7">
        <v>62</v>
      </c>
      <c r="D6156" s="7">
        <v>-8.8685135694055006E-2</v>
      </c>
      <c r="E6156" s="7">
        <v>2.8775418470052799E-2</v>
      </c>
      <c r="G6156" s="7">
        <v>52</v>
      </c>
      <c r="H6156" s="7">
        <v>62</v>
      </c>
      <c r="I6156" s="7">
        <v>-8.7675371211446404E-2</v>
      </c>
      <c r="J6156" s="7">
        <v>2.14030521678268E-2</v>
      </c>
    </row>
    <row r="6157" spans="2:10" x14ac:dyDescent="0.2">
      <c r="B6157" s="7">
        <v>53</v>
      </c>
      <c r="C6157" s="7">
        <v>62</v>
      </c>
      <c r="D6157" s="7">
        <v>-3.7280989869500097E-2</v>
      </c>
      <c r="E6157" s="7">
        <v>-2.73740981631647E-2</v>
      </c>
      <c r="G6157" s="7">
        <v>53</v>
      </c>
      <c r="H6157" s="7">
        <v>62</v>
      </c>
      <c r="I6157" s="7">
        <v>-3.6782013167921498E-2</v>
      </c>
      <c r="J6157" s="7">
        <v>5.8724468498024998E-2</v>
      </c>
    </row>
    <row r="6158" spans="2:10" x14ac:dyDescent="0.2">
      <c r="B6158" s="7">
        <v>54</v>
      </c>
      <c r="C6158" s="7">
        <v>62</v>
      </c>
      <c r="D6158" s="7">
        <v>-0.120622322766911</v>
      </c>
      <c r="E6158" s="7">
        <v>4.32005189852376E-2</v>
      </c>
      <c r="G6158" s="7">
        <v>54</v>
      </c>
      <c r="H6158" s="7">
        <v>62</v>
      </c>
      <c r="I6158" s="7">
        <v>-0.11954444477719001</v>
      </c>
      <c r="J6158" s="7">
        <v>-9.4784724045831895E-2</v>
      </c>
    </row>
    <row r="6159" spans="2:10" x14ac:dyDescent="0.2">
      <c r="B6159" s="7">
        <v>55</v>
      </c>
      <c r="C6159" s="7">
        <v>62</v>
      </c>
      <c r="D6159" s="7">
        <v>3.6519456356067801E-3</v>
      </c>
      <c r="E6159" s="7">
        <v>8.6620261297834802E-2</v>
      </c>
      <c r="G6159" s="7">
        <v>55</v>
      </c>
      <c r="H6159" s="7">
        <v>62</v>
      </c>
      <c r="I6159" s="7">
        <v>3.9249169772670499E-3</v>
      </c>
      <c r="J6159" s="7">
        <v>-3.0887833771568998E-3</v>
      </c>
    </row>
    <row r="6160" spans="2:10" x14ac:dyDescent="0.2">
      <c r="B6160" s="7">
        <v>56</v>
      </c>
      <c r="C6160" s="7">
        <v>62</v>
      </c>
      <c r="D6160" s="7">
        <v>-2.5330481084811399E-2</v>
      </c>
      <c r="E6160" s="7">
        <v>-3.6426167218349903E-2</v>
      </c>
      <c r="G6160" s="7">
        <v>56</v>
      </c>
      <c r="H6160" s="7">
        <v>62</v>
      </c>
      <c r="I6160" s="7">
        <v>-2.4926576983475002E-2</v>
      </c>
      <c r="J6160" s="7">
        <v>-0.13315484415982401</v>
      </c>
    </row>
    <row r="6161" spans="2:10" x14ac:dyDescent="0.2">
      <c r="B6161" s="7">
        <v>57</v>
      </c>
      <c r="C6161" s="7">
        <v>62</v>
      </c>
      <c r="D6161" s="7">
        <v>-0.11083139048752599</v>
      </c>
      <c r="E6161" s="7">
        <v>-7.4208439144882697E-3</v>
      </c>
      <c r="G6161" s="7">
        <v>57</v>
      </c>
      <c r="H6161" s="7">
        <v>62</v>
      </c>
      <c r="I6161" s="7">
        <v>-0.109242865495499</v>
      </c>
      <c r="J6161" s="7">
        <v>-6.1102235961259403E-2</v>
      </c>
    </row>
    <row r="6162" spans="2:10" x14ac:dyDescent="0.2">
      <c r="B6162" s="7">
        <v>58</v>
      </c>
      <c r="C6162" s="7">
        <v>62</v>
      </c>
      <c r="D6162" s="7">
        <v>-0.119090195237781</v>
      </c>
      <c r="E6162" s="7">
        <v>-7.1534912806543005E-2</v>
      </c>
      <c r="G6162" s="7">
        <v>58</v>
      </c>
      <c r="H6162" s="7">
        <v>62</v>
      </c>
      <c r="I6162" s="7">
        <v>-0.118060039322847</v>
      </c>
      <c r="J6162" s="7">
        <v>-9.8616380918302896E-2</v>
      </c>
    </row>
    <row r="6163" spans="2:10" x14ac:dyDescent="0.2">
      <c r="B6163" s="7">
        <v>59</v>
      </c>
      <c r="C6163" s="7">
        <v>62</v>
      </c>
      <c r="D6163" s="7">
        <v>2.7314035010323999E-3</v>
      </c>
      <c r="E6163" s="7">
        <v>6.6650881755652605E-2</v>
      </c>
      <c r="G6163" s="7">
        <v>59</v>
      </c>
      <c r="H6163" s="7">
        <v>62</v>
      </c>
      <c r="I6163" s="7">
        <v>2.8907634980832602E-3</v>
      </c>
      <c r="J6163" s="7">
        <v>-3.34610933333934E-2</v>
      </c>
    </row>
    <row r="6164" spans="2:10" x14ac:dyDescent="0.2">
      <c r="B6164" s="7">
        <v>60</v>
      </c>
      <c r="C6164" s="7">
        <v>62</v>
      </c>
      <c r="D6164" s="7">
        <v>5.9518912483824203E-2</v>
      </c>
      <c r="E6164" s="7">
        <v>-5.7959287918604802E-2</v>
      </c>
      <c r="G6164" s="7">
        <v>60</v>
      </c>
      <c r="H6164" s="7">
        <v>62</v>
      </c>
      <c r="I6164" s="7">
        <v>5.9096165946622002E-2</v>
      </c>
      <c r="J6164" s="7">
        <v>2.8029736202348901E-2</v>
      </c>
    </row>
    <row r="6165" spans="2:10" x14ac:dyDescent="0.2">
      <c r="B6165" s="7">
        <v>61</v>
      </c>
      <c r="C6165" s="7">
        <v>62</v>
      </c>
      <c r="D6165" s="7">
        <v>-0.121466350931959</v>
      </c>
      <c r="E6165" s="7">
        <v>-9.2054935601232998E-2</v>
      </c>
      <c r="G6165" s="7">
        <v>61</v>
      </c>
      <c r="H6165" s="7">
        <v>62</v>
      </c>
      <c r="I6165" s="7">
        <v>-0.120073489063348</v>
      </c>
      <c r="J6165" s="7">
        <v>-0.12955698105715599</v>
      </c>
    </row>
    <row r="6166" spans="2:10" x14ac:dyDescent="0.2">
      <c r="B6166" s="7">
        <v>62</v>
      </c>
      <c r="C6166" s="7">
        <v>62</v>
      </c>
      <c r="D6166" s="7">
        <v>-0.15452444705911</v>
      </c>
      <c r="E6166" s="7">
        <v>-1.12525997280688E-2</v>
      </c>
      <c r="G6166" s="7">
        <v>62</v>
      </c>
      <c r="H6166" s="7">
        <v>62</v>
      </c>
      <c r="I6166" s="7">
        <v>-0.15476514697625801</v>
      </c>
      <c r="J6166" s="7">
        <v>-7.1740785451595498E-2</v>
      </c>
    </row>
    <row r="6167" spans="2:10" x14ac:dyDescent="0.2">
      <c r="B6167" s="7">
        <v>63</v>
      </c>
      <c r="C6167" s="7">
        <v>62</v>
      </c>
      <c r="D6167" s="7">
        <v>-0.22599722084769899</v>
      </c>
      <c r="E6167" s="7">
        <v>-0.16446270859016601</v>
      </c>
      <c r="G6167" s="7">
        <v>63</v>
      </c>
      <c r="H6167" s="7">
        <v>62</v>
      </c>
      <c r="I6167" s="7">
        <v>-0.22240564894880999</v>
      </c>
      <c r="J6167" s="7">
        <v>-7.66189996165281E-2</v>
      </c>
    </row>
    <row r="6168" spans="2:10" x14ac:dyDescent="0.2">
      <c r="B6168" s="7">
        <v>64</v>
      </c>
      <c r="C6168" s="7">
        <v>62</v>
      </c>
      <c r="D6168" s="7">
        <v>-2.8015022012512599E-2</v>
      </c>
      <c r="E6168" s="7">
        <v>3.0248821064311902E-2</v>
      </c>
      <c r="G6168" s="7">
        <v>64</v>
      </c>
      <c r="H6168" s="7">
        <v>62</v>
      </c>
      <c r="I6168" s="7">
        <v>-2.89178091895348E-2</v>
      </c>
      <c r="J6168" s="7">
        <v>-7.7747946756600697E-2</v>
      </c>
    </row>
    <row r="6169" spans="2:10" x14ac:dyDescent="0.2">
      <c r="B6169" s="7">
        <v>65</v>
      </c>
      <c r="C6169" s="7">
        <v>62</v>
      </c>
      <c r="D6169" s="7">
        <v>-7.4349274928616496E-2</v>
      </c>
      <c r="E6169" s="7">
        <v>-1.9191105983727801E-2</v>
      </c>
      <c r="G6169" s="7">
        <v>65</v>
      </c>
      <c r="H6169" s="7">
        <v>62</v>
      </c>
      <c r="I6169" s="7">
        <v>-7.2105396213659703E-2</v>
      </c>
      <c r="J6169" s="7">
        <v>-0.15538350738727599</v>
      </c>
    </row>
    <row r="6170" spans="2:10" x14ac:dyDescent="0.2">
      <c r="B6170" s="7">
        <v>66</v>
      </c>
      <c r="C6170" s="7">
        <v>62</v>
      </c>
      <c r="D6170" s="7">
        <v>0.13008500979384999</v>
      </c>
      <c r="E6170" s="7">
        <v>4.4263463171448698E-2</v>
      </c>
      <c r="G6170" s="7">
        <v>66</v>
      </c>
      <c r="H6170" s="7">
        <v>62</v>
      </c>
      <c r="I6170" s="7">
        <v>0.129868643654619</v>
      </c>
      <c r="J6170" s="7">
        <v>0.115700477652492</v>
      </c>
    </row>
    <row r="6171" spans="2:10" x14ac:dyDescent="0.2">
      <c r="B6171" s="7">
        <v>67</v>
      </c>
      <c r="C6171" s="7">
        <v>62</v>
      </c>
      <c r="D6171" s="7">
        <v>2.1225955908493101E-2</v>
      </c>
      <c r="E6171" s="7">
        <v>-7.3199201971885196E-3</v>
      </c>
      <c r="G6171" s="7">
        <v>67</v>
      </c>
      <c r="H6171" s="7">
        <v>62</v>
      </c>
      <c r="I6171" s="7">
        <v>2.11621373531727E-2</v>
      </c>
      <c r="J6171" s="7">
        <v>0.12265940555768</v>
      </c>
    </row>
    <row r="6172" spans="2:10" x14ac:dyDescent="0.2">
      <c r="B6172" s="7">
        <v>68</v>
      </c>
      <c r="C6172" s="7">
        <v>62</v>
      </c>
      <c r="D6172" s="7">
        <v>0.131891467736278</v>
      </c>
      <c r="E6172" s="7">
        <v>0.249011975218522</v>
      </c>
      <c r="G6172" s="7">
        <v>68</v>
      </c>
      <c r="H6172" s="7">
        <v>62</v>
      </c>
      <c r="I6172" s="7">
        <v>0.129939188588031</v>
      </c>
      <c r="J6172" s="7">
        <v>0.101159754138651</v>
      </c>
    </row>
    <row r="6173" spans="2:10" x14ac:dyDescent="0.2">
      <c r="B6173" s="7">
        <v>69</v>
      </c>
      <c r="C6173" s="7">
        <v>62</v>
      </c>
      <c r="D6173" s="7">
        <v>-0.161826287978004</v>
      </c>
      <c r="E6173" s="7">
        <v>-9.8384977020293404E-2</v>
      </c>
      <c r="G6173" s="7">
        <v>69</v>
      </c>
      <c r="H6173" s="7">
        <v>62</v>
      </c>
      <c r="I6173" s="7">
        <v>-0.15827418157739701</v>
      </c>
      <c r="J6173" s="7">
        <v>-0.139693255379326</v>
      </c>
    </row>
    <row r="6174" spans="2:10" x14ac:dyDescent="0.2">
      <c r="B6174" s="7">
        <v>70</v>
      </c>
      <c r="C6174" s="7">
        <v>62</v>
      </c>
      <c r="D6174" s="7">
        <v>-0.19947539722722701</v>
      </c>
      <c r="E6174" s="7">
        <v>-0.253852892993775</v>
      </c>
      <c r="G6174" s="7">
        <v>70</v>
      </c>
      <c r="H6174" s="7">
        <v>62</v>
      </c>
      <c r="I6174" s="7">
        <v>-0.20148399621476101</v>
      </c>
      <c r="J6174" s="7">
        <v>-7.8296220903789404E-2</v>
      </c>
    </row>
    <row r="6175" spans="2:10" x14ac:dyDescent="0.2">
      <c r="B6175" s="7">
        <v>71</v>
      </c>
      <c r="C6175" s="7">
        <v>62</v>
      </c>
      <c r="D6175" s="7">
        <v>-1.2778333711663601E-2</v>
      </c>
      <c r="E6175" s="7">
        <v>-6.0937006564856198E-3</v>
      </c>
      <c r="G6175" s="7">
        <v>71</v>
      </c>
      <c r="H6175" s="7">
        <v>62</v>
      </c>
      <c r="I6175" s="7">
        <v>-1.22033636921213E-2</v>
      </c>
      <c r="J6175" s="7">
        <v>2.5154536533479498E-2</v>
      </c>
    </row>
    <row r="6176" spans="2:10" x14ac:dyDescent="0.2">
      <c r="B6176" s="7">
        <v>72</v>
      </c>
      <c r="C6176" s="7">
        <v>62</v>
      </c>
      <c r="D6176" s="7">
        <v>-6.2263492574135902E-2</v>
      </c>
      <c r="E6176" s="7">
        <v>-0.100624713275637</v>
      </c>
      <c r="G6176" s="7">
        <v>72</v>
      </c>
      <c r="H6176" s="7">
        <v>62</v>
      </c>
      <c r="I6176" s="7">
        <v>-6.1609825156175198E-2</v>
      </c>
      <c r="J6176" s="7">
        <v>7.3912865619652393E-2</v>
      </c>
    </row>
    <row r="6177" spans="2:10" x14ac:dyDescent="0.2">
      <c r="B6177" s="7">
        <v>73</v>
      </c>
      <c r="C6177" s="7">
        <v>62</v>
      </c>
      <c r="D6177" s="7">
        <v>-2.0442710049687601E-2</v>
      </c>
      <c r="E6177" s="7">
        <v>-2.79542610587598E-2</v>
      </c>
      <c r="G6177" s="7">
        <v>73</v>
      </c>
      <c r="H6177" s="7">
        <v>62</v>
      </c>
      <c r="I6177" s="7">
        <v>-1.9861764743168898E-2</v>
      </c>
      <c r="J6177" s="7">
        <v>-1.05427408066596E-2</v>
      </c>
    </row>
    <row r="6178" spans="2:10" x14ac:dyDescent="0.2">
      <c r="B6178" s="7">
        <v>74</v>
      </c>
      <c r="C6178" s="7">
        <v>62</v>
      </c>
      <c r="D6178" s="7">
        <v>5.9890297719885403E-2</v>
      </c>
      <c r="E6178" s="7">
        <v>2.46073026701552E-2</v>
      </c>
      <c r="G6178" s="7">
        <v>74</v>
      </c>
      <c r="H6178" s="7">
        <v>62</v>
      </c>
      <c r="I6178" s="7">
        <v>5.94732555887241E-2</v>
      </c>
      <c r="J6178" s="7">
        <v>3.32612816019804E-2</v>
      </c>
    </row>
    <row r="6179" spans="2:10" x14ac:dyDescent="0.2">
      <c r="B6179" s="7">
        <v>75</v>
      </c>
      <c r="C6179" s="7">
        <v>62</v>
      </c>
      <c r="D6179" s="7">
        <v>-0.221247494666267</v>
      </c>
      <c r="E6179" s="7">
        <v>-0.22549876443792999</v>
      </c>
      <c r="G6179" s="7">
        <v>75</v>
      </c>
      <c r="H6179" s="7">
        <v>62</v>
      </c>
      <c r="I6179" s="7">
        <v>-0.21999355803689699</v>
      </c>
      <c r="J6179" s="7">
        <v>-0.18633838225659499</v>
      </c>
    </row>
    <row r="6180" spans="2:10" x14ac:dyDescent="0.2">
      <c r="B6180" s="7">
        <v>76</v>
      </c>
      <c r="C6180" s="7">
        <v>62</v>
      </c>
      <c r="D6180" s="7">
        <v>-8.5252234284370204E-2</v>
      </c>
      <c r="E6180" s="7">
        <v>-1.1743107055753699E-2</v>
      </c>
      <c r="G6180" s="7">
        <v>76</v>
      </c>
      <c r="H6180" s="7">
        <v>62</v>
      </c>
      <c r="I6180" s="7">
        <v>-8.4033950875333802E-2</v>
      </c>
      <c r="J6180" s="7">
        <v>8.9643179906760295E-2</v>
      </c>
    </row>
    <row r="6181" spans="2:10" x14ac:dyDescent="0.2">
      <c r="B6181" s="7">
        <v>77</v>
      </c>
      <c r="C6181" s="7">
        <v>62</v>
      </c>
      <c r="D6181" s="7">
        <v>-0.10163905177167901</v>
      </c>
      <c r="E6181" s="7">
        <v>-1.9865945510282802E-2</v>
      </c>
      <c r="G6181" s="7">
        <v>77</v>
      </c>
      <c r="H6181" s="7">
        <v>62</v>
      </c>
      <c r="I6181" s="7">
        <v>-9.9926827750417502E-2</v>
      </c>
      <c r="J6181" s="7">
        <v>9.2707155627969898E-2</v>
      </c>
    </row>
    <row r="6182" spans="2:10" x14ac:dyDescent="0.2">
      <c r="B6182" s="7">
        <v>78</v>
      </c>
      <c r="C6182" s="7">
        <v>62</v>
      </c>
      <c r="D6182" s="7">
        <v>0.119849166452395</v>
      </c>
      <c r="E6182" s="7">
        <v>0.27257627054573802</v>
      </c>
      <c r="G6182" s="7">
        <v>78</v>
      </c>
      <c r="H6182" s="7">
        <v>62</v>
      </c>
      <c r="I6182" s="7">
        <v>0.118422248867144</v>
      </c>
      <c r="J6182" s="7">
        <v>0.163385787026884</v>
      </c>
    </row>
    <row r="6183" spans="2:10" x14ac:dyDescent="0.2">
      <c r="B6183" s="7">
        <v>79</v>
      </c>
      <c r="C6183" s="7">
        <v>62</v>
      </c>
      <c r="D6183" s="7">
        <v>7.3022171729734395E-2</v>
      </c>
      <c r="E6183" s="7">
        <v>1.2554408795210701E-2</v>
      </c>
      <c r="G6183" s="7">
        <v>79</v>
      </c>
      <c r="H6183" s="7">
        <v>62</v>
      </c>
      <c r="I6183" s="7">
        <v>7.26030464262237E-2</v>
      </c>
      <c r="J6183" s="7">
        <v>1.4252295969543E-2</v>
      </c>
    </row>
    <row r="6184" spans="2:10" x14ac:dyDescent="0.2">
      <c r="B6184" s="7">
        <v>80</v>
      </c>
      <c r="C6184" s="7">
        <v>62</v>
      </c>
      <c r="D6184" s="7">
        <v>2.56719456662182E-2</v>
      </c>
      <c r="E6184" s="7">
        <v>-6.8524333833627396E-2</v>
      </c>
      <c r="G6184" s="7">
        <v>80</v>
      </c>
      <c r="H6184" s="7">
        <v>62</v>
      </c>
      <c r="I6184" s="7">
        <v>2.56495988517766E-2</v>
      </c>
      <c r="J6184" s="7">
        <v>-6.7948792593675506E-2</v>
      </c>
    </row>
    <row r="6185" spans="2:10" x14ac:dyDescent="0.2">
      <c r="B6185" s="7">
        <v>81</v>
      </c>
      <c r="C6185" s="7">
        <v>62</v>
      </c>
      <c r="D6185" s="7">
        <v>1.7747546560387999E-2</v>
      </c>
      <c r="E6185" s="7">
        <v>-2.6070370933714698E-2</v>
      </c>
      <c r="G6185" s="7">
        <v>81</v>
      </c>
      <c r="H6185" s="7">
        <v>62</v>
      </c>
      <c r="I6185" s="7">
        <v>1.7874874148851898E-2</v>
      </c>
      <c r="J6185" s="7">
        <v>3.49700643717714E-2</v>
      </c>
    </row>
    <row r="6186" spans="2:10" x14ac:dyDescent="0.2">
      <c r="B6186" s="7">
        <v>82</v>
      </c>
      <c r="C6186" s="7">
        <v>62</v>
      </c>
      <c r="D6186" s="7">
        <v>-2.40173484315775E-2</v>
      </c>
      <c r="E6186" s="7">
        <v>2.6875335821527499E-2</v>
      </c>
      <c r="G6186" s="7">
        <v>82</v>
      </c>
      <c r="H6186" s="7">
        <v>62</v>
      </c>
      <c r="I6186" s="7">
        <v>-2.2934199674265798E-2</v>
      </c>
      <c r="J6186" s="7">
        <v>-4.54285576920022E-2</v>
      </c>
    </row>
    <row r="6187" spans="2:10" x14ac:dyDescent="0.2">
      <c r="B6187" s="7">
        <v>83</v>
      </c>
      <c r="C6187" s="7">
        <v>62</v>
      </c>
      <c r="D6187" s="7">
        <v>-3.3465621638058003E-2</v>
      </c>
      <c r="E6187" s="7">
        <v>-4.8586917450243999E-3</v>
      </c>
      <c r="G6187" s="7">
        <v>83</v>
      </c>
      <c r="H6187" s="7">
        <v>62</v>
      </c>
      <c r="I6187" s="7">
        <v>-3.34901984200364E-2</v>
      </c>
      <c r="J6187" s="7">
        <v>-1.2437822601647499E-3</v>
      </c>
    </row>
    <row r="6188" spans="2:10" x14ac:dyDescent="0.2">
      <c r="B6188" s="7">
        <v>84</v>
      </c>
      <c r="C6188" s="7">
        <v>62</v>
      </c>
      <c r="D6188" s="7">
        <v>7.8708117163710498E-2</v>
      </c>
      <c r="E6188" s="7">
        <v>3.07197207907208E-2</v>
      </c>
      <c r="G6188" s="7">
        <v>84</v>
      </c>
      <c r="H6188" s="7">
        <v>62</v>
      </c>
      <c r="I6188" s="7">
        <v>7.7805376143224705E-2</v>
      </c>
      <c r="J6188" s="7">
        <v>2.25781770055207E-2</v>
      </c>
    </row>
    <row r="6189" spans="2:10" x14ac:dyDescent="0.2">
      <c r="B6189" s="7">
        <v>85</v>
      </c>
      <c r="C6189" s="7">
        <v>62</v>
      </c>
      <c r="D6189" s="7">
        <v>1.49823497327084E-2</v>
      </c>
      <c r="E6189" s="7">
        <v>-8.1473519969322603E-2</v>
      </c>
      <c r="G6189" s="7">
        <v>85</v>
      </c>
      <c r="H6189" s="7">
        <v>62</v>
      </c>
      <c r="I6189" s="7">
        <v>1.52491940643014E-2</v>
      </c>
      <c r="J6189" s="7">
        <v>6.79732559386004E-3</v>
      </c>
    </row>
    <row r="6190" spans="2:10" x14ac:dyDescent="0.2">
      <c r="B6190" s="7">
        <v>86</v>
      </c>
      <c r="C6190" s="7">
        <v>62</v>
      </c>
      <c r="D6190" s="7">
        <v>4.4805608244592697E-2</v>
      </c>
      <c r="E6190" s="7">
        <v>1.9527649356891899E-2</v>
      </c>
      <c r="G6190" s="7">
        <v>86</v>
      </c>
      <c r="H6190" s="7">
        <v>62</v>
      </c>
      <c r="I6190" s="7">
        <v>4.4863260653960103E-2</v>
      </c>
      <c r="J6190" s="7">
        <v>0.18342427689579899</v>
      </c>
    </row>
    <row r="6191" spans="2:10" x14ac:dyDescent="0.2">
      <c r="B6191" s="7">
        <v>87</v>
      </c>
      <c r="C6191" s="7">
        <v>62</v>
      </c>
      <c r="D6191" s="7">
        <v>-6.43389823125355E-2</v>
      </c>
      <c r="E6191" s="7">
        <v>-5.6461854932374302E-2</v>
      </c>
      <c r="G6191" s="7">
        <v>87</v>
      </c>
      <c r="H6191" s="7">
        <v>62</v>
      </c>
      <c r="I6191" s="7">
        <v>-6.2862679925846293E-2</v>
      </c>
      <c r="J6191" s="7">
        <v>3.94539502491575E-3</v>
      </c>
    </row>
    <row r="6192" spans="2:10" x14ac:dyDescent="0.2">
      <c r="B6192" s="7">
        <v>88</v>
      </c>
      <c r="C6192" s="7">
        <v>62</v>
      </c>
      <c r="D6192" s="7">
        <v>-2.0939830314133299E-2</v>
      </c>
      <c r="E6192" s="7">
        <v>3.6556335553832801E-2</v>
      </c>
      <c r="G6192" s="7">
        <v>88</v>
      </c>
      <c r="H6192" s="7">
        <v>62</v>
      </c>
      <c r="I6192" s="7">
        <v>-2.0096630004401199E-2</v>
      </c>
      <c r="J6192" s="7">
        <v>-3.6992104232462401E-2</v>
      </c>
    </row>
    <row r="6193" spans="2:10" x14ac:dyDescent="0.2">
      <c r="B6193" s="7">
        <v>89</v>
      </c>
      <c r="C6193" s="7">
        <v>62</v>
      </c>
      <c r="D6193" s="7">
        <v>5.4905586889800503E-2</v>
      </c>
      <c r="E6193" s="7">
        <v>3.01681148270188E-2</v>
      </c>
      <c r="G6193" s="7">
        <v>89</v>
      </c>
      <c r="H6193" s="7">
        <v>62</v>
      </c>
      <c r="I6193" s="7">
        <v>5.4607225255088203E-2</v>
      </c>
      <c r="J6193" s="7">
        <v>-0.114421742611805</v>
      </c>
    </row>
    <row r="6194" spans="2:10" x14ac:dyDescent="0.2">
      <c r="B6194" s="7">
        <v>90</v>
      </c>
      <c r="C6194" s="7">
        <v>62</v>
      </c>
      <c r="D6194" s="7">
        <v>9.6407108910478101E-2</v>
      </c>
      <c r="E6194" s="7">
        <v>8.0668673257177304E-2</v>
      </c>
      <c r="G6194" s="7">
        <v>90</v>
      </c>
      <c r="H6194" s="7">
        <v>62</v>
      </c>
      <c r="I6194" s="7">
        <v>9.4856757476927497E-2</v>
      </c>
      <c r="J6194" s="7">
        <v>3.9200690114061097E-2</v>
      </c>
    </row>
    <row r="6195" spans="2:10" x14ac:dyDescent="0.2">
      <c r="B6195" s="7">
        <v>91</v>
      </c>
      <c r="C6195" s="7">
        <v>62</v>
      </c>
      <c r="D6195" s="7">
        <v>-1.91549877752939E-2</v>
      </c>
      <c r="E6195" s="7">
        <v>-0.109115163519816</v>
      </c>
      <c r="G6195" s="7">
        <v>91</v>
      </c>
      <c r="H6195" s="7">
        <v>62</v>
      </c>
      <c r="I6195" s="7">
        <v>-1.8681237998246801E-2</v>
      </c>
      <c r="J6195" s="7">
        <v>2.66548504241646E-2</v>
      </c>
    </row>
    <row r="6196" spans="2:10" x14ac:dyDescent="0.2">
      <c r="B6196" s="7">
        <v>92</v>
      </c>
      <c r="C6196" s="7">
        <v>62</v>
      </c>
      <c r="D6196" s="7">
        <v>-5.4609156762808198E-3</v>
      </c>
      <c r="E6196" s="7">
        <v>-3.0493747026005401E-2</v>
      </c>
      <c r="G6196" s="7">
        <v>92</v>
      </c>
      <c r="H6196" s="7">
        <v>62</v>
      </c>
      <c r="I6196" s="7">
        <v>-5.4539742587866903E-3</v>
      </c>
      <c r="J6196" s="7">
        <v>-6.9083135071935003E-2</v>
      </c>
    </row>
    <row r="6197" spans="2:10" x14ac:dyDescent="0.2">
      <c r="B6197" s="7">
        <v>93</v>
      </c>
      <c r="C6197" s="7">
        <v>62</v>
      </c>
      <c r="D6197" s="7">
        <v>0.222992340079044</v>
      </c>
      <c r="E6197" s="7">
        <v>0.113094460220688</v>
      </c>
      <c r="G6197" s="7">
        <v>93</v>
      </c>
      <c r="H6197" s="7">
        <v>62</v>
      </c>
      <c r="I6197" s="7">
        <v>0.21738039019469199</v>
      </c>
      <c r="J6197" s="7">
        <v>0.11273804409855299</v>
      </c>
    </row>
    <row r="6198" spans="2:10" x14ac:dyDescent="0.2">
      <c r="B6198" s="7">
        <v>94</v>
      </c>
      <c r="C6198" s="7">
        <v>62</v>
      </c>
      <c r="D6198" s="7">
        <v>-2.2775776750574302E-2</v>
      </c>
      <c r="E6198" s="7">
        <v>-3.78708892250081E-2</v>
      </c>
      <c r="G6198" s="7">
        <v>94</v>
      </c>
      <c r="H6198" s="7">
        <v>62</v>
      </c>
      <c r="I6198" s="7">
        <v>-2.2317520273590599E-2</v>
      </c>
      <c r="J6198" s="7">
        <v>3.5803906087879901E-2</v>
      </c>
    </row>
    <row r="6199" spans="2:10" x14ac:dyDescent="0.2">
      <c r="B6199" s="7">
        <v>95</v>
      </c>
      <c r="C6199" s="7">
        <v>62</v>
      </c>
      <c r="D6199" s="7">
        <v>-0.11450472330062</v>
      </c>
      <c r="E6199" s="7">
        <v>8.7068861189724303E-2</v>
      </c>
      <c r="G6199" s="7">
        <v>95</v>
      </c>
      <c r="H6199" s="7">
        <v>62</v>
      </c>
      <c r="I6199" s="7">
        <v>-0.114620923887692</v>
      </c>
      <c r="J6199" s="7">
        <v>5.6981354827041003E-2</v>
      </c>
    </row>
    <row r="6200" spans="2:10" x14ac:dyDescent="0.2">
      <c r="B6200" s="7">
        <v>96</v>
      </c>
      <c r="C6200" s="7">
        <v>62</v>
      </c>
      <c r="D6200" s="7">
        <v>3.1826580583036397E-2</v>
      </c>
      <c r="E6200" s="7">
        <v>-3.39540860756831E-2</v>
      </c>
      <c r="G6200" s="7">
        <v>96</v>
      </c>
      <c r="H6200" s="7">
        <v>62</v>
      </c>
      <c r="I6200" s="7">
        <v>3.1891992021534997E-2</v>
      </c>
      <c r="J6200" s="7">
        <v>-2.9590049635603001E-2</v>
      </c>
    </row>
    <row r="6201" spans="2:10" x14ac:dyDescent="0.2">
      <c r="B6201" s="7">
        <v>97</v>
      </c>
      <c r="C6201" s="7">
        <v>62</v>
      </c>
      <c r="D6201" s="7">
        <v>-4.90631087438924E-2</v>
      </c>
      <c r="E6201" s="7">
        <v>-4.1644548843480698E-2</v>
      </c>
      <c r="G6201" s="7">
        <v>97</v>
      </c>
      <c r="H6201" s="7">
        <v>62</v>
      </c>
      <c r="I6201" s="7">
        <v>-4.8149004473000197E-2</v>
      </c>
      <c r="J6201" s="7">
        <v>-3.6102837285083601E-2</v>
      </c>
    </row>
    <row r="6202" spans="2:10" x14ac:dyDescent="0.2">
      <c r="B6202" s="7">
        <v>98</v>
      </c>
      <c r="C6202" s="7">
        <v>62</v>
      </c>
      <c r="D6202" s="7">
        <v>0.105529383314757</v>
      </c>
      <c r="E6202" s="7">
        <v>8.9758527843963903E-2</v>
      </c>
      <c r="G6202" s="7">
        <v>98</v>
      </c>
      <c r="H6202" s="7">
        <v>62</v>
      </c>
      <c r="I6202" s="7">
        <v>0.104278847068505</v>
      </c>
      <c r="J6202" s="7">
        <v>7.6212676537265295E-2</v>
      </c>
    </row>
    <row r="6203" spans="2:10" x14ac:dyDescent="0.2">
      <c r="B6203" s="7">
        <v>99</v>
      </c>
      <c r="C6203" s="7">
        <v>62</v>
      </c>
      <c r="D6203" s="7">
        <v>3.4894588367910401E-2</v>
      </c>
      <c r="E6203" s="7">
        <v>-2.67316325845144E-2</v>
      </c>
      <c r="G6203" s="7">
        <v>99</v>
      </c>
      <c r="H6203" s="7">
        <v>62</v>
      </c>
      <c r="I6203" s="7">
        <v>3.4801141871000099E-2</v>
      </c>
      <c r="J6203" s="7">
        <v>-9.3343284366334003E-2</v>
      </c>
    </row>
    <row r="6204" spans="2:10" x14ac:dyDescent="0.2">
      <c r="B6204" s="7">
        <v>100</v>
      </c>
      <c r="C6204" s="7">
        <v>62</v>
      </c>
      <c r="D6204" s="7">
        <v>-5.5155591525757296E-3</v>
      </c>
      <c r="E6204" s="7">
        <v>-0.13132827694021601</v>
      </c>
      <c r="G6204" s="7">
        <v>100</v>
      </c>
      <c r="H6204" s="7">
        <v>62</v>
      </c>
      <c r="I6204" s="7">
        <v>-5.6316987150193398E-3</v>
      </c>
      <c r="J6204" s="7">
        <v>-6.6321282601499804E-2</v>
      </c>
    </row>
    <row r="6205" spans="2:10" x14ac:dyDescent="0.2">
      <c r="B6205" s="7">
        <v>1</v>
      </c>
      <c r="C6205" s="7">
        <v>63</v>
      </c>
      <c r="D6205" s="7">
        <v>0.22028455615807599</v>
      </c>
      <c r="E6205" s="7">
        <v>0.18542348498694</v>
      </c>
      <c r="G6205" s="7">
        <v>1</v>
      </c>
      <c r="H6205" s="7">
        <v>63</v>
      </c>
      <c r="I6205" s="7">
        <v>0.22055696044673601</v>
      </c>
      <c r="J6205" s="7">
        <v>0.16944701797730799</v>
      </c>
    </row>
    <row r="6206" spans="2:10" x14ac:dyDescent="0.2">
      <c r="B6206" s="7">
        <v>2</v>
      </c>
      <c r="C6206" s="7">
        <v>63</v>
      </c>
      <c r="D6206" s="7">
        <v>0.24696172174434</v>
      </c>
      <c r="E6206" s="7">
        <v>0.31384180141422702</v>
      </c>
      <c r="G6206" s="7">
        <v>2</v>
      </c>
      <c r="H6206" s="7">
        <v>63</v>
      </c>
      <c r="I6206" s="7">
        <v>0.243688977208947</v>
      </c>
      <c r="J6206" s="7">
        <v>0.30648448490531899</v>
      </c>
    </row>
    <row r="6207" spans="2:10" x14ac:dyDescent="0.2">
      <c r="B6207" s="7">
        <v>3</v>
      </c>
      <c r="C6207" s="7">
        <v>63</v>
      </c>
      <c r="D6207" s="7">
        <v>0.24881694184651201</v>
      </c>
      <c r="E6207" s="7">
        <v>0.220742134016509</v>
      </c>
      <c r="G6207" s="7">
        <v>3</v>
      </c>
      <c r="H6207" s="7">
        <v>63</v>
      </c>
      <c r="I6207" s="7">
        <v>0.24479239471449701</v>
      </c>
      <c r="J6207" s="7">
        <v>0.145355514839035</v>
      </c>
    </row>
    <row r="6208" spans="2:10" x14ac:dyDescent="0.2">
      <c r="B6208" s="7">
        <v>4</v>
      </c>
      <c r="C6208" s="7">
        <v>63</v>
      </c>
      <c r="D6208" s="7">
        <v>0.29916889351051301</v>
      </c>
      <c r="E6208" s="7">
        <v>0.195613310030021</v>
      </c>
      <c r="G6208" s="7">
        <v>4</v>
      </c>
      <c r="H6208" s="7">
        <v>63</v>
      </c>
      <c r="I6208" s="7">
        <v>0.29863045310821601</v>
      </c>
      <c r="J6208" s="7">
        <v>0.28588189323102597</v>
      </c>
    </row>
    <row r="6209" spans="2:10" x14ac:dyDescent="0.2">
      <c r="B6209" s="7">
        <v>5</v>
      </c>
      <c r="C6209" s="7">
        <v>63</v>
      </c>
      <c r="D6209" s="7">
        <v>0.459838156896344</v>
      </c>
      <c r="E6209" s="7">
        <v>0.32994382242215198</v>
      </c>
      <c r="G6209" s="7">
        <v>5</v>
      </c>
      <c r="H6209" s="7">
        <v>63</v>
      </c>
      <c r="I6209" s="7">
        <v>0.45131508662895697</v>
      </c>
      <c r="J6209" s="7">
        <v>0.247935462910398</v>
      </c>
    </row>
    <row r="6210" spans="2:10" x14ac:dyDescent="0.2">
      <c r="B6210" s="7">
        <v>6</v>
      </c>
      <c r="C6210" s="7">
        <v>63</v>
      </c>
      <c r="D6210" s="7">
        <v>0.206840477063052</v>
      </c>
      <c r="E6210" s="7">
        <v>0.24854427916928801</v>
      </c>
      <c r="G6210" s="7">
        <v>6</v>
      </c>
      <c r="H6210" s="7">
        <v>63</v>
      </c>
      <c r="I6210" s="7">
        <v>0.20589411950050299</v>
      </c>
      <c r="J6210" s="7">
        <v>0.16634021960231499</v>
      </c>
    </row>
    <row r="6211" spans="2:10" x14ac:dyDescent="0.2">
      <c r="B6211" s="7">
        <v>7</v>
      </c>
      <c r="C6211" s="7">
        <v>63</v>
      </c>
      <c r="D6211" s="7">
        <v>0.28616826323252997</v>
      </c>
      <c r="E6211" s="7">
        <v>0.40792398771960098</v>
      </c>
      <c r="G6211" s="7">
        <v>7</v>
      </c>
      <c r="H6211" s="7">
        <v>63</v>
      </c>
      <c r="I6211" s="7">
        <v>0.28539499740652402</v>
      </c>
      <c r="J6211" s="7">
        <v>0.28193556050575003</v>
      </c>
    </row>
    <row r="6212" spans="2:10" x14ac:dyDescent="0.2">
      <c r="B6212" s="7">
        <v>8</v>
      </c>
      <c r="C6212" s="7">
        <v>63</v>
      </c>
      <c r="D6212" s="7">
        <v>0.260549482774246</v>
      </c>
      <c r="E6212" s="7">
        <v>0.30514374433830799</v>
      </c>
      <c r="G6212" s="7">
        <v>8</v>
      </c>
      <c r="H6212" s="7">
        <v>63</v>
      </c>
      <c r="I6212" s="7">
        <v>0.25922502310331602</v>
      </c>
      <c r="J6212" s="7">
        <v>0.24019884555214999</v>
      </c>
    </row>
    <row r="6213" spans="2:10" x14ac:dyDescent="0.2">
      <c r="B6213" s="7">
        <v>9</v>
      </c>
      <c r="C6213" s="7">
        <v>63</v>
      </c>
      <c r="D6213" s="7">
        <v>0.36066374508591698</v>
      </c>
      <c r="E6213" s="7">
        <v>0.28652061801758899</v>
      </c>
      <c r="G6213" s="7">
        <v>9</v>
      </c>
      <c r="H6213" s="7">
        <v>63</v>
      </c>
      <c r="I6213" s="7">
        <v>0.36370240441561602</v>
      </c>
      <c r="J6213" s="7">
        <v>0.29664847568835401</v>
      </c>
    </row>
    <row r="6214" spans="2:10" x14ac:dyDescent="0.2">
      <c r="B6214" s="7">
        <v>10</v>
      </c>
      <c r="C6214" s="7">
        <v>63</v>
      </c>
      <c r="D6214" s="7">
        <v>0.14306452869507399</v>
      </c>
      <c r="E6214" s="7">
        <v>0.18464612379085399</v>
      </c>
      <c r="G6214" s="7">
        <v>10</v>
      </c>
      <c r="H6214" s="7">
        <v>63</v>
      </c>
      <c r="I6214" s="7">
        <v>0.143170126367615</v>
      </c>
      <c r="J6214" s="7">
        <v>0.220927414317444</v>
      </c>
    </row>
    <row r="6215" spans="2:10" x14ac:dyDescent="0.2">
      <c r="B6215" s="7">
        <v>11</v>
      </c>
      <c r="C6215" s="7">
        <v>63</v>
      </c>
      <c r="D6215" s="7">
        <v>0.46403942996217001</v>
      </c>
      <c r="E6215" s="7">
        <v>0.50778719609864698</v>
      </c>
      <c r="G6215" s="7">
        <v>11</v>
      </c>
      <c r="H6215" s="7">
        <v>63</v>
      </c>
      <c r="I6215" s="7">
        <v>0.46348290630004901</v>
      </c>
      <c r="J6215" s="7">
        <v>0.40929114026365498</v>
      </c>
    </row>
    <row r="6216" spans="2:10" x14ac:dyDescent="0.2">
      <c r="B6216" s="7">
        <v>12</v>
      </c>
      <c r="C6216" s="7">
        <v>63</v>
      </c>
      <c r="D6216" s="7">
        <v>0.69710809976053401</v>
      </c>
      <c r="E6216" s="7">
        <v>0.56362965363702799</v>
      </c>
      <c r="G6216" s="7">
        <v>12</v>
      </c>
      <c r="H6216" s="7">
        <v>63</v>
      </c>
      <c r="I6216" s="7">
        <v>0.70402724235679204</v>
      </c>
      <c r="J6216" s="7">
        <v>0.65151246940478602</v>
      </c>
    </row>
    <row r="6217" spans="2:10" x14ac:dyDescent="0.2">
      <c r="B6217" s="7">
        <v>13</v>
      </c>
      <c r="C6217" s="7">
        <v>63</v>
      </c>
      <c r="D6217" s="7">
        <v>0.33993783340011202</v>
      </c>
      <c r="E6217" s="7">
        <v>0.38965732343141601</v>
      </c>
      <c r="G6217" s="7">
        <v>13</v>
      </c>
      <c r="H6217" s="7">
        <v>63</v>
      </c>
      <c r="I6217" s="7">
        <v>0.34113745983040999</v>
      </c>
      <c r="J6217" s="7">
        <v>0.33949043533967999</v>
      </c>
    </row>
    <row r="6218" spans="2:10" x14ac:dyDescent="0.2">
      <c r="B6218" s="7">
        <v>14</v>
      </c>
      <c r="C6218" s="7">
        <v>63</v>
      </c>
      <c r="D6218" s="7">
        <v>0.216765479212125</v>
      </c>
      <c r="E6218" s="7">
        <v>0.24961426604644599</v>
      </c>
      <c r="G6218" s="7">
        <v>14</v>
      </c>
      <c r="H6218" s="7">
        <v>63</v>
      </c>
      <c r="I6218" s="7">
        <v>0.217307531711908</v>
      </c>
      <c r="J6218" s="7">
        <v>0.177772956747281</v>
      </c>
    </row>
    <row r="6219" spans="2:10" x14ac:dyDescent="0.2">
      <c r="B6219" s="7">
        <v>15</v>
      </c>
      <c r="C6219" s="7">
        <v>63</v>
      </c>
      <c r="D6219" s="7">
        <v>0.34526937362335502</v>
      </c>
      <c r="E6219" s="7">
        <v>0.24473890696086401</v>
      </c>
      <c r="G6219" s="7">
        <v>15</v>
      </c>
      <c r="H6219" s="7">
        <v>63</v>
      </c>
      <c r="I6219" s="7">
        <v>0.33867825654135503</v>
      </c>
      <c r="J6219" s="7">
        <v>0.266038597536355</v>
      </c>
    </row>
    <row r="6220" spans="2:10" x14ac:dyDescent="0.2">
      <c r="B6220" s="7">
        <v>16</v>
      </c>
      <c r="C6220" s="7">
        <v>63</v>
      </c>
      <c r="D6220" s="7">
        <v>0.38048682950930701</v>
      </c>
      <c r="E6220" s="7">
        <v>0.28488092955519501</v>
      </c>
      <c r="G6220" s="7">
        <v>16</v>
      </c>
      <c r="H6220" s="7">
        <v>63</v>
      </c>
      <c r="I6220" s="7">
        <v>0.37487076997921098</v>
      </c>
      <c r="J6220" s="7">
        <v>0.31931291732699502</v>
      </c>
    </row>
    <row r="6221" spans="2:10" x14ac:dyDescent="0.2">
      <c r="B6221" s="7">
        <v>17</v>
      </c>
      <c r="C6221" s="7">
        <v>63</v>
      </c>
      <c r="D6221" s="7">
        <v>0.11182967185029501</v>
      </c>
      <c r="E6221" s="7">
        <v>0.119400265157209</v>
      </c>
      <c r="G6221" s="7">
        <v>17</v>
      </c>
      <c r="H6221" s="7">
        <v>63</v>
      </c>
      <c r="I6221" s="7">
        <v>0.11109715779179501</v>
      </c>
      <c r="J6221" s="7">
        <v>9.7065335143582801E-2</v>
      </c>
    </row>
    <row r="6222" spans="2:10" x14ac:dyDescent="0.2">
      <c r="B6222" s="7">
        <v>18</v>
      </c>
      <c r="C6222" s="7">
        <v>63</v>
      </c>
      <c r="D6222" s="7">
        <v>0.67450195198979301</v>
      </c>
      <c r="E6222" s="7">
        <v>0.60002906972730796</v>
      </c>
      <c r="G6222" s="7">
        <v>18</v>
      </c>
      <c r="H6222" s="7">
        <v>63</v>
      </c>
      <c r="I6222" s="7">
        <v>0.68006490924673801</v>
      </c>
      <c r="J6222" s="7">
        <v>0.59912106159151601</v>
      </c>
    </row>
    <row r="6223" spans="2:10" x14ac:dyDescent="0.2">
      <c r="B6223" s="7">
        <v>19</v>
      </c>
      <c r="C6223" s="7">
        <v>63</v>
      </c>
      <c r="D6223" s="7">
        <v>0.76446586609960598</v>
      </c>
      <c r="E6223" s="7">
        <v>0.77594367617818705</v>
      </c>
      <c r="G6223" s="7">
        <v>19</v>
      </c>
      <c r="H6223" s="7">
        <v>63</v>
      </c>
      <c r="I6223" s="7">
        <v>0.76699036717269597</v>
      </c>
      <c r="J6223" s="7">
        <v>0.85588367009923505</v>
      </c>
    </row>
    <row r="6224" spans="2:10" x14ac:dyDescent="0.2">
      <c r="B6224" s="7">
        <v>20</v>
      </c>
      <c r="C6224" s="7">
        <v>63</v>
      </c>
      <c r="D6224" s="7">
        <v>0.37681183592857798</v>
      </c>
      <c r="E6224" s="7">
        <v>0.27430451771917502</v>
      </c>
      <c r="G6224" s="7">
        <v>20</v>
      </c>
      <c r="H6224" s="7">
        <v>63</v>
      </c>
      <c r="I6224" s="7">
        <v>0.372970882901349</v>
      </c>
      <c r="J6224" s="7">
        <v>0.28943607959079298</v>
      </c>
    </row>
    <row r="6225" spans="2:10" x14ac:dyDescent="0.2">
      <c r="B6225" s="7">
        <v>21</v>
      </c>
      <c r="C6225" s="7">
        <v>63</v>
      </c>
      <c r="D6225" s="7">
        <v>0.36516902143667501</v>
      </c>
      <c r="E6225" s="7">
        <v>0.316275692950645</v>
      </c>
      <c r="G6225" s="7">
        <v>21</v>
      </c>
      <c r="H6225" s="7">
        <v>63</v>
      </c>
      <c r="I6225" s="7">
        <v>0.36350337740933197</v>
      </c>
      <c r="J6225" s="7">
        <v>0.230020025114509</v>
      </c>
    </row>
    <row r="6226" spans="2:10" x14ac:dyDescent="0.2">
      <c r="B6226" s="7">
        <v>22</v>
      </c>
      <c r="C6226" s="7">
        <v>63</v>
      </c>
      <c r="D6226" s="7">
        <v>0.302356813730913</v>
      </c>
      <c r="E6226" s="7">
        <v>0.190370258769892</v>
      </c>
      <c r="G6226" s="7">
        <v>22</v>
      </c>
      <c r="H6226" s="7">
        <v>63</v>
      </c>
      <c r="I6226" s="7">
        <v>0.30023353564449101</v>
      </c>
      <c r="J6226" s="7">
        <v>0.234616059363876</v>
      </c>
    </row>
    <row r="6227" spans="2:10" x14ac:dyDescent="0.2">
      <c r="B6227" s="7">
        <v>23</v>
      </c>
      <c r="C6227" s="7">
        <v>63</v>
      </c>
      <c r="D6227" s="7">
        <v>0.460256074415067</v>
      </c>
      <c r="E6227" s="7">
        <v>0.34063062548510598</v>
      </c>
      <c r="G6227" s="7">
        <v>23</v>
      </c>
      <c r="H6227" s="7">
        <v>63</v>
      </c>
      <c r="I6227" s="7">
        <v>0.45773154336430899</v>
      </c>
      <c r="J6227" s="7">
        <v>0.40850040747375999</v>
      </c>
    </row>
    <row r="6228" spans="2:10" x14ac:dyDescent="0.2">
      <c r="B6228" s="7">
        <v>24</v>
      </c>
      <c r="C6228" s="7">
        <v>63</v>
      </c>
      <c r="D6228" s="7">
        <v>0.27325300856388501</v>
      </c>
      <c r="E6228" s="7">
        <v>7.5824134077576502E-2</v>
      </c>
      <c r="G6228" s="7">
        <v>24</v>
      </c>
      <c r="H6228" s="7">
        <v>63</v>
      </c>
      <c r="I6228" s="7">
        <v>0.26953780184794002</v>
      </c>
      <c r="J6228" s="7">
        <v>0.15825631081734801</v>
      </c>
    </row>
    <row r="6229" spans="2:10" x14ac:dyDescent="0.2">
      <c r="B6229" s="7">
        <v>25</v>
      </c>
      <c r="C6229" s="7">
        <v>63</v>
      </c>
      <c r="D6229" s="7">
        <v>0.54938208704272995</v>
      </c>
      <c r="E6229" s="7">
        <v>0.55720328549192799</v>
      </c>
      <c r="G6229" s="7">
        <v>25</v>
      </c>
      <c r="H6229" s="7">
        <v>63</v>
      </c>
      <c r="I6229" s="7">
        <v>0.54757032703854902</v>
      </c>
      <c r="J6229" s="7">
        <v>0.50073683954943204</v>
      </c>
    </row>
    <row r="6230" spans="2:10" x14ac:dyDescent="0.2">
      <c r="B6230" s="7">
        <v>26</v>
      </c>
      <c r="C6230" s="7">
        <v>63</v>
      </c>
      <c r="D6230" s="7">
        <v>0.31476753106385602</v>
      </c>
      <c r="E6230" s="7">
        <v>0.28396909300837297</v>
      </c>
      <c r="G6230" s="7">
        <v>26</v>
      </c>
      <c r="H6230" s="7">
        <v>63</v>
      </c>
      <c r="I6230" s="7">
        <v>0.31081993188623802</v>
      </c>
      <c r="J6230" s="7">
        <v>0.14959508580200301</v>
      </c>
    </row>
    <row r="6231" spans="2:10" x14ac:dyDescent="0.2">
      <c r="B6231" s="7">
        <v>27</v>
      </c>
      <c r="C6231" s="7">
        <v>63</v>
      </c>
      <c r="D6231" s="7">
        <v>0.45116269636518402</v>
      </c>
      <c r="E6231" s="7">
        <v>0.316814146789762</v>
      </c>
      <c r="G6231" s="7">
        <v>27</v>
      </c>
      <c r="H6231" s="7">
        <v>63</v>
      </c>
      <c r="I6231" s="7">
        <v>0.444275300497324</v>
      </c>
      <c r="J6231" s="7">
        <v>0.23527079267211801</v>
      </c>
    </row>
    <row r="6232" spans="2:10" x14ac:dyDescent="0.2">
      <c r="B6232" s="7">
        <v>28</v>
      </c>
      <c r="C6232" s="7">
        <v>63</v>
      </c>
      <c r="D6232" s="7">
        <v>0.38966560204395301</v>
      </c>
      <c r="E6232" s="7">
        <v>0.29314356248387502</v>
      </c>
      <c r="G6232" s="7">
        <v>28</v>
      </c>
      <c r="H6232" s="7">
        <v>63</v>
      </c>
      <c r="I6232" s="7">
        <v>0.39092142778355998</v>
      </c>
      <c r="J6232" s="7">
        <v>0.21517043225872501</v>
      </c>
    </row>
    <row r="6233" spans="2:10" x14ac:dyDescent="0.2">
      <c r="B6233" s="7">
        <v>29</v>
      </c>
      <c r="C6233" s="7">
        <v>63</v>
      </c>
      <c r="D6233" s="7">
        <v>0.53039205406870205</v>
      </c>
      <c r="E6233" s="7">
        <v>0.58264408005194901</v>
      </c>
      <c r="G6233" s="7">
        <v>29</v>
      </c>
      <c r="H6233" s="7">
        <v>63</v>
      </c>
      <c r="I6233" s="7">
        <v>0.52894471035844104</v>
      </c>
      <c r="J6233" s="7">
        <v>0.541714192123814</v>
      </c>
    </row>
    <row r="6234" spans="2:10" x14ac:dyDescent="0.2">
      <c r="B6234" s="7">
        <v>30</v>
      </c>
      <c r="C6234" s="7">
        <v>63</v>
      </c>
      <c r="D6234" s="7">
        <v>0.32016456613159</v>
      </c>
      <c r="E6234" s="7">
        <v>0.23330977894997501</v>
      </c>
      <c r="G6234" s="7">
        <v>30</v>
      </c>
      <c r="H6234" s="7">
        <v>63</v>
      </c>
      <c r="I6234" s="7">
        <v>0.314307273294746</v>
      </c>
      <c r="J6234" s="7">
        <v>0.28901268953534398</v>
      </c>
    </row>
    <row r="6235" spans="2:10" x14ac:dyDescent="0.2">
      <c r="B6235" s="7">
        <v>31</v>
      </c>
      <c r="C6235" s="7">
        <v>63</v>
      </c>
      <c r="D6235" s="7">
        <v>0.352305673098465</v>
      </c>
      <c r="E6235" s="7">
        <v>0.48841882450628299</v>
      </c>
      <c r="G6235" s="7">
        <v>31</v>
      </c>
      <c r="H6235" s="7">
        <v>63</v>
      </c>
      <c r="I6235" s="7">
        <v>0.34459790006917101</v>
      </c>
      <c r="J6235" s="7">
        <v>0.30193525164690399</v>
      </c>
    </row>
    <row r="6236" spans="2:10" x14ac:dyDescent="0.2">
      <c r="B6236" s="7">
        <v>32</v>
      </c>
      <c r="C6236" s="7">
        <v>63</v>
      </c>
      <c r="D6236" s="7">
        <v>0.38240151079218698</v>
      </c>
      <c r="E6236" s="7">
        <v>0.38759827084210002</v>
      </c>
      <c r="G6236" s="7">
        <v>32</v>
      </c>
      <c r="H6236" s="7">
        <v>63</v>
      </c>
      <c r="I6236" s="7">
        <v>0.379927085632287</v>
      </c>
      <c r="J6236" s="7">
        <v>0.39362957821367001</v>
      </c>
    </row>
    <row r="6237" spans="2:10" x14ac:dyDescent="0.2">
      <c r="B6237" s="7">
        <v>33</v>
      </c>
      <c r="C6237" s="7">
        <v>63</v>
      </c>
      <c r="D6237" s="7">
        <v>0.22252851376034599</v>
      </c>
      <c r="E6237" s="7">
        <v>0.19993157460059299</v>
      </c>
      <c r="G6237" s="7">
        <v>33</v>
      </c>
      <c r="H6237" s="7">
        <v>63</v>
      </c>
      <c r="I6237" s="7">
        <v>0.22150996078632099</v>
      </c>
      <c r="J6237" s="7">
        <v>0.22731071187599999</v>
      </c>
    </row>
    <row r="6238" spans="2:10" x14ac:dyDescent="0.2">
      <c r="B6238" s="7">
        <v>34</v>
      </c>
      <c r="C6238" s="7">
        <v>63</v>
      </c>
      <c r="D6238" s="7">
        <v>0.16429207452846101</v>
      </c>
      <c r="E6238" s="7">
        <v>8.9392157289882604E-2</v>
      </c>
      <c r="G6238" s="7">
        <v>34</v>
      </c>
      <c r="H6238" s="7">
        <v>63</v>
      </c>
      <c r="I6238" s="7">
        <v>0.16509408303346099</v>
      </c>
      <c r="J6238" s="7">
        <v>6.2333938560231998E-2</v>
      </c>
    </row>
    <row r="6239" spans="2:10" x14ac:dyDescent="0.2">
      <c r="B6239" s="7">
        <v>35</v>
      </c>
      <c r="C6239" s="7">
        <v>63</v>
      </c>
      <c r="D6239" s="7">
        <v>0.33160248712635898</v>
      </c>
      <c r="E6239" s="7">
        <v>0.401166012850249</v>
      </c>
      <c r="G6239" s="7">
        <v>35</v>
      </c>
      <c r="H6239" s="7">
        <v>63</v>
      </c>
      <c r="I6239" s="7">
        <v>0.32690754199563798</v>
      </c>
      <c r="J6239" s="7">
        <v>0.40801965499019699</v>
      </c>
    </row>
    <row r="6240" spans="2:10" x14ac:dyDescent="0.2">
      <c r="B6240" s="7">
        <v>36</v>
      </c>
      <c r="C6240" s="7">
        <v>63</v>
      </c>
      <c r="D6240" s="7">
        <v>0.28974814758136502</v>
      </c>
      <c r="E6240" s="7">
        <v>0.37854921858273199</v>
      </c>
      <c r="G6240" s="7">
        <v>36</v>
      </c>
      <c r="H6240" s="7">
        <v>63</v>
      </c>
      <c r="I6240" s="7">
        <v>0.29178027179614702</v>
      </c>
      <c r="J6240" s="7">
        <v>0.31747744587140603</v>
      </c>
    </row>
    <row r="6241" spans="2:10" x14ac:dyDescent="0.2">
      <c r="B6241" s="7">
        <v>37</v>
      </c>
      <c r="C6241" s="7">
        <v>63</v>
      </c>
      <c r="D6241" s="7">
        <v>0.35374088707982099</v>
      </c>
      <c r="E6241" s="7">
        <v>0.43798645016455501</v>
      </c>
      <c r="G6241" s="7">
        <v>37</v>
      </c>
      <c r="H6241" s="7">
        <v>63</v>
      </c>
      <c r="I6241" s="7">
        <v>0.352054997207224</v>
      </c>
      <c r="J6241" s="7">
        <v>0.36568244366326602</v>
      </c>
    </row>
    <row r="6242" spans="2:10" x14ac:dyDescent="0.2">
      <c r="B6242" s="7">
        <v>38</v>
      </c>
      <c r="C6242" s="7">
        <v>63</v>
      </c>
      <c r="D6242" s="7">
        <v>0.47914150693528001</v>
      </c>
      <c r="E6242" s="7">
        <v>0.38833180217654101</v>
      </c>
      <c r="G6242" s="7">
        <v>38</v>
      </c>
      <c r="H6242" s="7">
        <v>63</v>
      </c>
      <c r="I6242" s="7">
        <v>0.47794882093173102</v>
      </c>
      <c r="J6242" s="7">
        <v>0.45927227322896302</v>
      </c>
    </row>
    <row r="6243" spans="2:10" x14ac:dyDescent="0.2">
      <c r="B6243" s="7">
        <v>39</v>
      </c>
      <c r="C6243" s="7">
        <v>63</v>
      </c>
      <c r="D6243" s="7">
        <v>0.47925160240069797</v>
      </c>
      <c r="E6243" s="7">
        <v>0.35248247834445201</v>
      </c>
      <c r="G6243" s="7">
        <v>39</v>
      </c>
      <c r="H6243" s="7">
        <v>63</v>
      </c>
      <c r="I6243" s="7">
        <v>0.47669168628014402</v>
      </c>
      <c r="J6243" s="7">
        <v>0.36681425083091701</v>
      </c>
    </row>
    <row r="6244" spans="2:10" x14ac:dyDescent="0.2">
      <c r="B6244" s="7">
        <v>40</v>
      </c>
      <c r="C6244" s="7">
        <v>63</v>
      </c>
      <c r="D6244" s="7">
        <v>0.221336270277567</v>
      </c>
      <c r="E6244" s="7">
        <v>0.18200351616747301</v>
      </c>
      <c r="G6244" s="7">
        <v>40</v>
      </c>
      <c r="H6244" s="7">
        <v>63</v>
      </c>
      <c r="I6244" s="7">
        <v>0.21801649549527199</v>
      </c>
      <c r="J6244" s="7">
        <v>0.25215186549747798</v>
      </c>
    </row>
    <row r="6245" spans="2:10" x14ac:dyDescent="0.2">
      <c r="B6245" s="7">
        <v>41</v>
      </c>
      <c r="C6245" s="7">
        <v>63</v>
      </c>
      <c r="D6245" s="7">
        <v>0.38863912836058401</v>
      </c>
      <c r="E6245" s="7">
        <v>0.38214916660588999</v>
      </c>
      <c r="G6245" s="7">
        <v>41</v>
      </c>
      <c r="H6245" s="7">
        <v>63</v>
      </c>
      <c r="I6245" s="7">
        <v>0.38344217503102102</v>
      </c>
      <c r="J6245" s="7">
        <v>0.35168505475740902</v>
      </c>
    </row>
    <row r="6246" spans="2:10" x14ac:dyDescent="0.2">
      <c r="B6246" s="7">
        <v>42</v>
      </c>
      <c r="C6246" s="7">
        <v>63</v>
      </c>
      <c r="D6246" s="7">
        <v>0.23924652617240799</v>
      </c>
      <c r="E6246" s="7">
        <v>0.310067293294081</v>
      </c>
      <c r="G6246" s="7">
        <v>42</v>
      </c>
      <c r="H6246" s="7">
        <v>63</v>
      </c>
      <c r="I6246" s="7">
        <v>0.23988474904138499</v>
      </c>
      <c r="J6246" s="7">
        <v>0.324309661106438</v>
      </c>
    </row>
    <row r="6247" spans="2:10" x14ac:dyDescent="0.2">
      <c r="B6247" s="7">
        <v>43</v>
      </c>
      <c r="C6247" s="7">
        <v>63</v>
      </c>
      <c r="D6247" s="7">
        <v>0.41224516383049298</v>
      </c>
      <c r="E6247" s="7">
        <v>0.31348294786231701</v>
      </c>
      <c r="G6247" s="7">
        <v>43</v>
      </c>
      <c r="H6247" s="7">
        <v>63</v>
      </c>
      <c r="I6247" s="7">
        <v>0.41098346374785999</v>
      </c>
      <c r="J6247" s="7">
        <v>0.33330933066361201</v>
      </c>
    </row>
    <row r="6248" spans="2:10" x14ac:dyDescent="0.2">
      <c r="B6248" s="7">
        <v>44</v>
      </c>
      <c r="C6248" s="7">
        <v>63</v>
      </c>
      <c r="D6248" s="7">
        <v>0.27658529307492002</v>
      </c>
      <c r="E6248" s="7">
        <v>0.328121202060013</v>
      </c>
      <c r="G6248" s="7">
        <v>44</v>
      </c>
      <c r="H6248" s="7">
        <v>63</v>
      </c>
      <c r="I6248" s="7">
        <v>0.27250835712696497</v>
      </c>
      <c r="J6248" s="7">
        <v>0.332735373039178</v>
      </c>
    </row>
    <row r="6249" spans="2:10" x14ac:dyDescent="0.2">
      <c r="B6249" s="7">
        <v>45</v>
      </c>
      <c r="C6249" s="7">
        <v>63</v>
      </c>
      <c r="D6249" s="7">
        <v>0.49719774443329701</v>
      </c>
      <c r="E6249" s="7">
        <v>0.297396863644806</v>
      </c>
      <c r="G6249" s="7">
        <v>45</v>
      </c>
      <c r="H6249" s="7">
        <v>63</v>
      </c>
      <c r="I6249" s="7">
        <v>0.49149008843539699</v>
      </c>
      <c r="J6249" s="7">
        <v>0.340120684935247</v>
      </c>
    </row>
    <row r="6250" spans="2:10" x14ac:dyDescent="0.2">
      <c r="B6250" s="7">
        <v>46</v>
      </c>
      <c r="C6250" s="7">
        <v>63</v>
      </c>
      <c r="D6250" s="7">
        <v>0.408368659790533</v>
      </c>
      <c r="E6250" s="7">
        <v>0.41953580254338602</v>
      </c>
      <c r="G6250" s="7">
        <v>46</v>
      </c>
      <c r="H6250" s="7">
        <v>63</v>
      </c>
      <c r="I6250" s="7">
        <v>0.40383571221779502</v>
      </c>
      <c r="J6250" s="7">
        <v>0.35070524053735702</v>
      </c>
    </row>
    <row r="6251" spans="2:10" x14ac:dyDescent="0.2">
      <c r="B6251" s="7">
        <v>47</v>
      </c>
      <c r="C6251" s="7">
        <v>63</v>
      </c>
      <c r="D6251" s="7">
        <v>0.45013097923830803</v>
      </c>
      <c r="E6251" s="7">
        <v>0.39635828606534101</v>
      </c>
      <c r="G6251" s="7">
        <v>47</v>
      </c>
      <c r="H6251" s="7">
        <v>63</v>
      </c>
      <c r="I6251" s="7">
        <v>0.45011584477101402</v>
      </c>
      <c r="J6251" s="7">
        <v>0.4103997159262</v>
      </c>
    </row>
    <row r="6252" spans="2:10" x14ac:dyDescent="0.2">
      <c r="B6252" s="7">
        <v>48</v>
      </c>
      <c r="C6252" s="7">
        <v>63</v>
      </c>
      <c r="D6252" s="7">
        <v>0.164374464397292</v>
      </c>
      <c r="E6252" s="7">
        <v>0.233149632300758</v>
      </c>
      <c r="G6252" s="7">
        <v>48</v>
      </c>
      <c r="H6252" s="7">
        <v>63</v>
      </c>
      <c r="I6252" s="7">
        <v>0.16159657451248899</v>
      </c>
      <c r="J6252" s="7">
        <v>0.14751413738777</v>
      </c>
    </row>
    <row r="6253" spans="2:10" x14ac:dyDescent="0.2">
      <c r="B6253" s="7">
        <v>49</v>
      </c>
      <c r="C6253" s="7">
        <v>63</v>
      </c>
      <c r="D6253" s="7">
        <v>0.531040738773779</v>
      </c>
      <c r="E6253" s="7">
        <v>0.58974542460576296</v>
      </c>
      <c r="G6253" s="7">
        <v>49</v>
      </c>
      <c r="H6253" s="7">
        <v>63</v>
      </c>
      <c r="I6253" s="7">
        <v>0.53088403827891295</v>
      </c>
      <c r="J6253" s="7">
        <v>0.46891230035394599</v>
      </c>
    </row>
    <row r="6254" spans="2:10" x14ac:dyDescent="0.2">
      <c r="B6254" s="7">
        <v>50</v>
      </c>
      <c r="C6254" s="7">
        <v>63</v>
      </c>
      <c r="D6254" s="7">
        <v>0.34277358572035199</v>
      </c>
      <c r="E6254" s="7">
        <v>0.17559289821670401</v>
      </c>
      <c r="G6254" s="7">
        <v>50</v>
      </c>
      <c r="H6254" s="7">
        <v>63</v>
      </c>
      <c r="I6254" s="7">
        <v>0.33956621685775101</v>
      </c>
      <c r="J6254" s="7">
        <v>0.34291356927942601</v>
      </c>
    </row>
    <row r="6255" spans="2:10" x14ac:dyDescent="0.2">
      <c r="B6255" s="7">
        <v>51</v>
      </c>
      <c r="C6255" s="7">
        <v>63</v>
      </c>
      <c r="D6255" s="7">
        <v>0.35349316161585498</v>
      </c>
      <c r="E6255" s="7">
        <v>0.42742678921052901</v>
      </c>
      <c r="G6255" s="7">
        <v>51</v>
      </c>
      <c r="H6255" s="7">
        <v>63</v>
      </c>
      <c r="I6255" s="7">
        <v>0.34687204215249201</v>
      </c>
      <c r="J6255" s="7">
        <v>0.29305405365217602</v>
      </c>
    </row>
    <row r="6256" spans="2:10" x14ac:dyDescent="0.2">
      <c r="B6256" s="7">
        <v>52</v>
      </c>
      <c r="C6256" s="7">
        <v>63</v>
      </c>
      <c r="D6256" s="7">
        <v>0.52527792019734099</v>
      </c>
      <c r="E6256" s="7">
        <v>0.51403572722042201</v>
      </c>
      <c r="G6256" s="7">
        <v>52</v>
      </c>
      <c r="H6256" s="7">
        <v>63</v>
      </c>
      <c r="I6256" s="7">
        <v>0.52331892887032605</v>
      </c>
      <c r="J6256" s="7">
        <v>0.42405267115385598</v>
      </c>
    </row>
    <row r="6257" spans="2:10" x14ac:dyDescent="0.2">
      <c r="B6257" s="7">
        <v>53</v>
      </c>
      <c r="C6257" s="7">
        <v>63</v>
      </c>
      <c r="D6257" s="7">
        <v>0.24698315825727099</v>
      </c>
      <c r="E6257" s="7">
        <v>0.21156205246949</v>
      </c>
      <c r="G6257" s="7">
        <v>53</v>
      </c>
      <c r="H6257" s="7">
        <v>63</v>
      </c>
      <c r="I6257" s="7">
        <v>0.24493065648030901</v>
      </c>
      <c r="J6257" s="7">
        <v>0.20018664936767</v>
      </c>
    </row>
    <row r="6258" spans="2:10" x14ac:dyDescent="0.2">
      <c r="B6258" s="7">
        <v>54</v>
      </c>
      <c r="C6258" s="7">
        <v>63</v>
      </c>
      <c r="D6258" s="7">
        <v>0.227377812064155</v>
      </c>
      <c r="E6258" s="7">
        <v>0.22501627554141601</v>
      </c>
      <c r="G6258" s="7">
        <v>54</v>
      </c>
      <c r="H6258" s="7">
        <v>63</v>
      </c>
      <c r="I6258" s="7">
        <v>0.22638424640063301</v>
      </c>
      <c r="J6258" s="7">
        <v>0.22220882551307899</v>
      </c>
    </row>
    <row r="6259" spans="2:10" x14ac:dyDescent="0.2">
      <c r="B6259" s="7">
        <v>55</v>
      </c>
      <c r="C6259" s="7">
        <v>63</v>
      </c>
      <c r="D6259" s="7">
        <v>0.50875280878736495</v>
      </c>
      <c r="E6259" s="7">
        <v>0.56057043988711897</v>
      </c>
      <c r="G6259" s="7">
        <v>55</v>
      </c>
      <c r="H6259" s="7">
        <v>63</v>
      </c>
      <c r="I6259" s="7">
        <v>0.50315885208579003</v>
      </c>
      <c r="J6259" s="7">
        <v>0.41354808645288599</v>
      </c>
    </row>
    <row r="6260" spans="2:10" x14ac:dyDescent="0.2">
      <c r="B6260" s="7">
        <v>56</v>
      </c>
      <c r="C6260" s="7">
        <v>63</v>
      </c>
      <c r="D6260" s="7">
        <v>0.165931427470941</v>
      </c>
      <c r="E6260" s="7">
        <v>0.241473197071912</v>
      </c>
      <c r="G6260" s="7">
        <v>56</v>
      </c>
      <c r="H6260" s="7">
        <v>63</v>
      </c>
      <c r="I6260" s="7">
        <v>0.16763447091908301</v>
      </c>
      <c r="J6260" s="7">
        <v>0.196761111747179</v>
      </c>
    </row>
    <row r="6261" spans="2:10" x14ac:dyDescent="0.2">
      <c r="B6261" s="7">
        <v>57</v>
      </c>
      <c r="C6261" s="7">
        <v>63</v>
      </c>
      <c r="D6261" s="7">
        <v>0.30625737324380797</v>
      </c>
      <c r="E6261" s="7">
        <v>0.30044874791114601</v>
      </c>
      <c r="G6261" s="7">
        <v>57</v>
      </c>
      <c r="H6261" s="7">
        <v>63</v>
      </c>
      <c r="I6261" s="7">
        <v>0.30393593698967603</v>
      </c>
      <c r="J6261" s="7">
        <v>0.25202676447510403</v>
      </c>
    </row>
    <row r="6262" spans="2:10" x14ac:dyDescent="0.2">
      <c r="B6262" s="7">
        <v>58</v>
      </c>
      <c r="C6262" s="7">
        <v>63</v>
      </c>
      <c r="D6262" s="7">
        <v>0.39352560511498802</v>
      </c>
      <c r="E6262" s="7">
        <v>0.41494373892384001</v>
      </c>
      <c r="G6262" s="7">
        <v>58</v>
      </c>
      <c r="H6262" s="7">
        <v>63</v>
      </c>
      <c r="I6262" s="7">
        <v>0.39198007400548601</v>
      </c>
      <c r="J6262" s="7">
        <v>0.290539866447311</v>
      </c>
    </row>
    <row r="6263" spans="2:10" x14ac:dyDescent="0.2">
      <c r="B6263" s="7">
        <v>59</v>
      </c>
      <c r="C6263" s="7">
        <v>63</v>
      </c>
      <c r="D6263" s="7">
        <v>0.376203430133836</v>
      </c>
      <c r="E6263" s="7">
        <v>0.18950795335300399</v>
      </c>
      <c r="G6263" s="7">
        <v>59</v>
      </c>
      <c r="H6263" s="7">
        <v>63</v>
      </c>
      <c r="I6263" s="7">
        <v>0.37034543522157898</v>
      </c>
      <c r="J6263" s="7">
        <v>0.21411444873296601</v>
      </c>
    </row>
    <row r="6264" spans="2:10" x14ac:dyDescent="0.2">
      <c r="B6264" s="7">
        <v>60</v>
      </c>
      <c r="C6264" s="7">
        <v>63</v>
      </c>
      <c r="D6264" s="7">
        <v>0.26051900637138597</v>
      </c>
      <c r="E6264" s="7">
        <v>0.35987305944037801</v>
      </c>
      <c r="G6264" s="7">
        <v>60</v>
      </c>
      <c r="H6264" s="7">
        <v>63</v>
      </c>
      <c r="I6264" s="7">
        <v>0.25832850070167102</v>
      </c>
      <c r="J6264" s="7">
        <v>0.37446139016069302</v>
      </c>
    </row>
    <row r="6265" spans="2:10" x14ac:dyDescent="0.2">
      <c r="B6265" s="7">
        <v>61</v>
      </c>
      <c r="C6265" s="7">
        <v>63</v>
      </c>
      <c r="D6265" s="7">
        <v>0.28344860263587202</v>
      </c>
      <c r="E6265" s="7">
        <v>0.23894452301461999</v>
      </c>
      <c r="G6265" s="7">
        <v>61</v>
      </c>
      <c r="H6265" s="7">
        <v>63</v>
      </c>
      <c r="I6265" s="7">
        <v>0.28509710600817501</v>
      </c>
      <c r="J6265" s="7">
        <v>0.26953599309756598</v>
      </c>
    </row>
    <row r="6266" spans="2:10" x14ac:dyDescent="0.2">
      <c r="B6266" s="7">
        <v>62</v>
      </c>
      <c r="C6266" s="7">
        <v>63</v>
      </c>
      <c r="D6266" s="7">
        <v>0.46951192194528202</v>
      </c>
      <c r="E6266" s="7">
        <v>0.38610176581722799</v>
      </c>
      <c r="G6266" s="7">
        <v>62</v>
      </c>
      <c r="H6266" s="7">
        <v>63</v>
      </c>
      <c r="I6266" s="7">
        <v>0.472601509113595</v>
      </c>
      <c r="J6266" s="7">
        <v>0.39183120112562603</v>
      </c>
    </row>
    <row r="6267" spans="2:10" x14ac:dyDescent="0.2">
      <c r="B6267" s="7">
        <v>63</v>
      </c>
      <c r="C6267" s="7">
        <v>63</v>
      </c>
      <c r="D6267" s="7">
        <v>0.28299922408057498</v>
      </c>
      <c r="E6267" s="7">
        <v>0.20741137658751699</v>
      </c>
      <c r="G6267" s="7">
        <v>63</v>
      </c>
      <c r="H6267" s="7">
        <v>63</v>
      </c>
      <c r="I6267" s="7">
        <v>0.28250014060324702</v>
      </c>
      <c r="J6267" s="7">
        <v>0.203170761329588</v>
      </c>
    </row>
    <row r="6268" spans="2:10" x14ac:dyDescent="0.2">
      <c r="B6268" s="7">
        <v>64</v>
      </c>
      <c r="C6268" s="7">
        <v>63</v>
      </c>
      <c r="D6268" s="7">
        <v>0.263071426477124</v>
      </c>
      <c r="E6268" s="7">
        <v>0.32069962972132499</v>
      </c>
      <c r="G6268" s="7">
        <v>64</v>
      </c>
      <c r="H6268" s="7">
        <v>63</v>
      </c>
      <c r="I6268" s="7">
        <v>0.26016153905801098</v>
      </c>
      <c r="J6268" s="7">
        <v>0.14719555488043301</v>
      </c>
    </row>
    <row r="6269" spans="2:10" x14ac:dyDescent="0.2">
      <c r="B6269" s="7">
        <v>65</v>
      </c>
      <c r="C6269" s="7">
        <v>63</v>
      </c>
      <c r="D6269" s="7">
        <v>0.180443224380336</v>
      </c>
      <c r="E6269" s="7">
        <v>1.8703428964062001E-2</v>
      </c>
      <c r="G6269" s="7">
        <v>65</v>
      </c>
      <c r="H6269" s="7">
        <v>63</v>
      </c>
      <c r="I6269" s="7">
        <v>0.174947290404149</v>
      </c>
      <c r="J6269" s="7">
        <v>7.1045482941868507E-2</v>
      </c>
    </row>
    <row r="6270" spans="2:10" x14ac:dyDescent="0.2">
      <c r="B6270" s="7">
        <v>66</v>
      </c>
      <c r="C6270" s="7">
        <v>63</v>
      </c>
      <c r="D6270" s="7">
        <v>0.410756584190407</v>
      </c>
      <c r="E6270" s="7">
        <v>0.39515961887921103</v>
      </c>
      <c r="G6270" s="7">
        <v>66</v>
      </c>
      <c r="H6270" s="7">
        <v>63</v>
      </c>
      <c r="I6270" s="7">
        <v>0.41078719675576603</v>
      </c>
      <c r="J6270" s="7">
        <v>0.34167184287460201</v>
      </c>
    </row>
    <row r="6271" spans="2:10" x14ac:dyDescent="0.2">
      <c r="B6271" s="7">
        <v>67</v>
      </c>
      <c r="C6271" s="7">
        <v>63</v>
      </c>
      <c r="D6271" s="7">
        <v>0.17778233601757701</v>
      </c>
      <c r="E6271" s="7">
        <v>0.113649143237209</v>
      </c>
      <c r="G6271" s="7">
        <v>67</v>
      </c>
      <c r="H6271" s="7">
        <v>63</v>
      </c>
      <c r="I6271" s="7">
        <v>0.179211955343581</v>
      </c>
      <c r="J6271" s="7">
        <v>0.27029380389012297</v>
      </c>
    </row>
    <row r="6272" spans="2:10" x14ac:dyDescent="0.2">
      <c r="B6272" s="7">
        <v>68</v>
      </c>
      <c r="C6272" s="7">
        <v>63</v>
      </c>
      <c r="D6272" s="7">
        <v>0.477569661716856</v>
      </c>
      <c r="E6272" s="7">
        <v>0.46316559808652802</v>
      </c>
      <c r="G6272" s="7">
        <v>68</v>
      </c>
      <c r="H6272" s="7">
        <v>63</v>
      </c>
      <c r="I6272" s="7">
        <v>0.48013496050644699</v>
      </c>
      <c r="J6272" s="7">
        <v>0.36735818443525903</v>
      </c>
    </row>
    <row r="6273" spans="2:10" x14ac:dyDescent="0.2">
      <c r="B6273" s="7">
        <v>69</v>
      </c>
      <c r="C6273" s="7">
        <v>63</v>
      </c>
      <c r="D6273" s="7">
        <v>0.153428596326842</v>
      </c>
      <c r="E6273" s="7">
        <v>0.15675312960184201</v>
      </c>
      <c r="G6273" s="7">
        <v>69</v>
      </c>
      <c r="H6273" s="7">
        <v>63</v>
      </c>
      <c r="I6273" s="7">
        <v>0.15399118137631601</v>
      </c>
      <c r="J6273" s="7">
        <v>0.17461764076066</v>
      </c>
    </row>
    <row r="6274" spans="2:10" x14ac:dyDescent="0.2">
      <c r="B6274" s="7">
        <v>70</v>
      </c>
      <c r="C6274" s="7">
        <v>63</v>
      </c>
      <c r="D6274" s="7">
        <v>0.39676412524721799</v>
      </c>
      <c r="E6274" s="7">
        <v>0.42328935156252501</v>
      </c>
      <c r="G6274" s="7">
        <v>70</v>
      </c>
      <c r="H6274" s="7">
        <v>63</v>
      </c>
      <c r="I6274" s="7">
        <v>0.39464126444374997</v>
      </c>
      <c r="J6274" s="7">
        <v>0.31053289736336798</v>
      </c>
    </row>
    <row r="6275" spans="2:10" x14ac:dyDescent="0.2">
      <c r="B6275" s="7">
        <v>71</v>
      </c>
      <c r="C6275" s="7">
        <v>63</v>
      </c>
      <c r="D6275" s="7">
        <v>0.15675052223828001</v>
      </c>
      <c r="E6275" s="7">
        <v>0.205985952950998</v>
      </c>
      <c r="G6275" s="7">
        <v>71</v>
      </c>
      <c r="H6275" s="7">
        <v>63</v>
      </c>
      <c r="I6275" s="7">
        <v>0.15629502533460399</v>
      </c>
      <c r="J6275" s="7">
        <v>0.16435066150512501</v>
      </c>
    </row>
    <row r="6276" spans="2:10" x14ac:dyDescent="0.2">
      <c r="B6276" s="7">
        <v>72</v>
      </c>
      <c r="C6276" s="7">
        <v>63</v>
      </c>
      <c r="D6276" s="7">
        <v>0.39534472968809098</v>
      </c>
      <c r="E6276" s="7">
        <v>9.6657613616999399E-2</v>
      </c>
      <c r="G6276" s="7">
        <v>72</v>
      </c>
      <c r="H6276" s="7">
        <v>63</v>
      </c>
      <c r="I6276" s="7">
        <v>0.39064814508352602</v>
      </c>
      <c r="J6276" s="7">
        <v>0.253812319794816</v>
      </c>
    </row>
    <row r="6277" spans="2:10" x14ac:dyDescent="0.2">
      <c r="B6277" s="7">
        <v>73</v>
      </c>
      <c r="C6277" s="7">
        <v>63</v>
      </c>
      <c r="D6277" s="7">
        <v>0.18506734721558499</v>
      </c>
      <c r="E6277" s="7">
        <v>0.21693588325166799</v>
      </c>
      <c r="G6277" s="7">
        <v>73</v>
      </c>
      <c r="H6277" s="7">
        <v>63</v>
      </c>
      <c r="I6277" s="7">
        <v>0.18151220979132099</v>
      </c>
      <c r="J6277" s="7">
        <v>0.128469603333834</v>
      </c>
    </row>
    <row r="6278" spans="2:10" x14ac:dyDescent="0.2">
      <c r="B6278" s="7">
        <v>74</v>
      </c>
      <c r="C6278" s="7">
        <v>63</v>
      </c>
      <c r="D6278" s="7">
        <v>0.23918139501037</v>
      </c>
      <c r="E6278" s="7">
        <v>0.29468542006370202</v>
      </c>
      <c r="G6278" s="7">
        <v>74</v>
      </c>
      <c r="H6278" s="7">
        <v>63</v>
      </c>
      <c r="I6278" s="7">
        <v>0.237686252693495</v>
      </c>
      <c r="J6278" s="7">
        <v>0.21004557673840901</v>
      </c>
    </row>
    <row r="6279" spans="2:10" x14ac:dyDescent="0.2">
      <c r="B6279" s="7">
        <v>75</v>
      </c>
      <c r="C6279" s="7">
        <v>63</v>
      </c>
      <c r="D6279" s="7">
        <v>0.24597089262433999</v>
      </c>
      <c r="E6279" s="7">
        <v>0.136140736304485</v>
      </c>
      <c r="G6279" s="7">
        <v>75</v>
      </c>
      <c r="H6279" s="7">
        <v>63</v>
      </c>
      <c r="I6279" s="7">
        <v>0.24236427999577601</v>
      </c>
      <c r="J6279" s="7">
        <v>0.16084070255310001</v>
      </c>
    </row>
    <row r="6280" spans="2:10" x14ac:dyDescent="0.2">
      <c r="B6280" s="7">
        <v>76</v>
      </c>
      <c r="C6280" s="7">
        <v>63</v>
      </c>
      <c r="D6280" s="7">
        <v>0.21624447336312799</v>
      </c>
      <c r="E6280" s="7">
        <v>0.36013136755338998</v>
      </c>
      <c r="G6280" s="7">
        <v>76</v>
      </c>
      <c r="H6280" s="7">
        <v>63</v>
      </c>
      <c r="I6280" s="7">
        <v>0.216028395481413</v>
      </c>
      <c r="J6280" s="7">
        <v>0.27816531334518901</v>
      </c>
    </row>
    <row r="6281" spans="2:10" x14ac:dyDescent="0.2">
      <c r="B6281" s="7">
        <v>77</v>
      </c>
      <c r="C6281" s="7">
        <v>63</v>
      </c>
      <c r="D6281" s="7">
        <v>0.16862050195101999</v>
      </c>
      <c r="E6281" s="7">
        <v>0.14237853818163199</v>
      </c>
      <c r="G6281" s="7">
        <v>77</v>
      </c>
      <c r="H6281" s="7">
        <v>63</v>
      </c>
      <c r="I6281" s="7">
        <v>0.16608130100223101</v>
      </c>
      <c r="J6281" s="7">
        <v>0.164150949519376</v>
      </c>
    </row>
    <row r="6282" spans="2:10" x14ac:dyDescent="0.2">
      <c r="B6282" s="7">
        <v>78</v>
      </c>
      <c r="C6282" s="7">
        <v>63</v>
      </c>
      <c r="D6282" s="7">
        <v>0.62033992349007705</v>
      </c>
      <c r="E6282" s="7">
        <v>0.70761720863407096</v>
      </c>
      <c r="G6282" s="7">
        <v>78</v>
      </c>
      <c r="H6282" s="7">
        <v>63</v>
      </c>
      <c r="I6282" s="7">
        <v>0.61744236159754695</v>
      </c>
      <c r="J6282" s="7">
        <v>0.49505596600461599</v>
      </c>
    </row>
    <row r="6283" spans="2:10" x14ac:dyDescent="0.2">
      <c r="B6283" s="7">
        <v>79</v>
      </c>
      <c r="C6283" s="7">
        <v>63</v>
      </c>
      <c r="D6283" s="7">
        <v>0.33874798179142501</v>
      </c>
      <c r="E6283" s="7">
        <v>0.57830466443887296</v>
      </c>
      <c r="G6283" s="7">
        <v>79</v>
      </c>
      <c r="H6283" s="7">
        <v>63</v>
      </c>
      <c r="I6283" s="7">
        <v>0.33930675240645097</v>
      </c>
      <c r="J6283" s="7">
        <v>0.47368677326314301</v>
      </c>
    </row>
    <row r="6284" spans="2:10" x14ac:dyDescent="0.2">
      <c r="B6284" s="7">
        <v>80</v>
      </c>
      <c r="C6284" s="7">
        <v>63</v>
      </c>
      <c r="D6284" s="7">
        <v>0.27286020262930999</v>
      </c>
      <c r="E6284" s="7">
        <v>0.25170427594918698</v>
      </c>
      <c r="G6284" s="7">
        <v>80</v>
      </c>
      <c r="H6284" s="7">
        <v>63</v>
      </c>
      <c r="I6284" s="7">
        <v>0.27228977029149198</v>
      </c>
      <c r="J6284" s="7">
        <v>0.21078178689784499</v>
      </c>
    </row>
    <row r="6285" spans="2:10" x14ac:dyDescent="0.2">
      <c r="B6285" s="7">
        <v>81</v>
      </c>
      <c r="C6285" s="7">
        <v>63</v>
      </c>
      <c r="D6285" s="7">
        <v>0.73939928727776705</v>
      </c>
      <c r="E6285" s="7">
        <v>0.70953008955360797</v>
      </c>
      <c r="G6285" s="7">
        <v>81</v>
      </c>
      <c r="H6285" s="7">
        <v>63</v>
      </c>
      <c r="I6285" s="7">
        <v>0.72499730914211302</v>
      </c>
      <c r="J6285" s="7">
        <v>0.64696202960878102</v>
      </c>
    </row>
    <row r="6286" spans="2:10" x14ac:dyDescent="0.2">
      <c r="B6286" s="7">
        <v>82</v>
      </c>
      <c r="C6286" s="7">
        <v>63</v>
      </c>
      <c r="D6286" s="7">
        <v>0.43264037863729898</v>
      </c>
      <c r="E6286" s="7">
        <v>0.42334654621145301</v>
      </c>
      <c r="G6286" s="7">
        <v>82</v>
      </c>
      <c r="H6286" s="7">
        <v>63</v>
      </c>
      <c r="I6286" s="7">
        <v>0.430763851124214</v>
      </c>
      <c r="J6286" s="7">
        <v>0.24313997900332901</v>
      </c>
    </row>
    <row r="6287" spans="2:10" x14ac:dyDescent="0.2">
      <c r="B6287" s="7">
        <v>83</v>
      </c>
      <c r="C6287" s="7">
        <v>63</v>
      </c>
      <c r="D6287" s="7">
        <v>0.498213494997644</v>
      </c>
      <c r="E6287" s="7">
        <v>0.47319181178886899</v>
      </c>
      <c r="G6287" s="7">
        <v>83</v>
      </c>
      <c r="H6287" s="7">
        <v>63</v>
      </c>
      <c r="I6287" s="7">
        <v>0.49505236352542797</v>
      </c>
      <c r="J6287" s="7">
        <v>0.51740392606966901</v>
      </c>
    </row>
    <row r="6288" spans="2:10" x14ac:dyDescent="0.2">
      <c r="B6288" s="7">
        <v>84</v>
      </c>
      <c r="C6288" s="7">
        <v>63</v>
      </c>
      <c r="D6288" s="7">
        <v>0.29363904728695001</v>
      </c>
      <c r="E6288" s="7">
        <v>0.31412287648237802</v>
      </c>
      <c r="G6288" s="7">
        <v>84</v>
      </c>
      <c r="H6288" s="7">
        <v>63</v>
      </c>
      <c r="I6288" s="7">
        <v>0.29167016628200698</v>
      </c>
      <c r="J6288" s="7">
        <v>0.29110334245652297</v>
      </c>
    </row>
    <row r="6289" spans="2:10" x14ac:dyDescent="0.2">
      <c r="B6289" s="7">
        <v>85</v>
      </c>
      <c r="C6289" s="7">
        <v>63</v>
      </c>
      <c r="D6289" s="7">
        <v>0.49971794177190898</v>
      </c>
      <c r="E6289" s="7">
        <v>0.545787046247872</v>
      </c>
      <c r="G6289" s="7">
        <v>85</v>
      </c>
      <c r="H6289" s="7">
        <v>63</v>
      </c>
      <c r="I6289" s="7">
        <v>0.49925160322450102</v>
      </c>
      <c r="J6289" s="7">
        <v>0.58476487652520603</v>
      </c>
    </row>
    <row r="6290" spans="2:10" x14ac:dyDescent="0.2">
      <c r="B6290" s="7">
        <v>86</v>
      </c>
      <c r="C6290" s="7">
        <v>63</v>
      </c>
      <c r="D6290" s="7">
        <v>0.454838195864744</v>
      </c>
      <c r="E6290" s="7">
        <v>0.55030631281322995</v>
      </c>
      <c r="G6290" s="7">
        <v>86</v>
      </c>
      <c r="H6290" s="7">
        <v>63</v>
      </c>
      <c r="I6290" s="7">
        <v>0.45202334542421202</v>
      </c>
      <c r="J6290" s="7">
        <v>0.46629209710196301</v>
      </c>
    </row>
    <row r="6291" spans="2:10" x14ac:dyDescent="0.2">
      <c r="B6291" s="7">
        <v>87</v>
      </c>
      <c r="C6291" s="7">
        <v>63</v>
      </c>
      <c r="D6291" s="7">
        <v>0.37952657440848497</v>
      </c>
      <c r="E6291" s="7">
        <v>0.32061290323779101</v>
      </c>
      <c r="G6291" s="7">
        <v>87</v>
      </c>
      <c r="H6291" s="7">
        <v>63</v>
      </c>
      <c r="I6291" s="7">
        <v>0.37424819959405098</v>
      </c>
      <c r="J6291" s="7">
        <v>0.41550759005085602</v>
      </c>
    </row>
    <row r="6292" spans="2:10" x14ac:dyDescent="0.2">
      <c r="B6292" s="7">
        <v>88</v>
      </c>
      <c r="C6292" s="7">
        <v>63</v>
      </c>
      <c r="D6292" s="7">
        <v>0.28785915743303098</v>
      </c>
      <c r="E6292" s="7">
        <v>0.32846663687764099</v>
      </c>
      <c r="G6292" s="7">
        <v>88</v>
      </c>
      <c r="H6292" s="7">
        <v>63</v>
      </c>
      <c r="I6292" s="7">
        <v>0.29009621350397402</v>
      </c>
      <c r="J6292" s="7">
        <v>0.29536901109464297</v>
      </c>
    </row>
    <row r="6293" spans="2:10" x14ac:dyDescent="0.2">
      <c r="B6293" s="7">
        <v>89</v>
      </c>
      <c r="C6293" s="7">
        <v>63</v>
      </c>
      <c r="D6293" s="7">
        <v>0.298747241116882</v>
      </c>
      <c r="E6293" s="7">
        <v>0.34342348130155498</v>
      </c>
      <c r="G6293" s="7">
        <v>89</v>
      </c>
      <c r="H6293" s="7">
        <v>63</v>
      </c>
      <c r="I6293" s="7">
        <v>0.29849377840032298</v>
      </c>
      <c r="J6293" s="7">
        <v>0.324360070988925</v>
      </c>
    </row>
    <row r="6294" spans="2:10" x14ac:dyDescent="0.2">
      <c r="B6294" s="7">
        <v>90</v>
      </c>
      <c r="C6294" s="7">
        <v>63</v>
      </c>
      <c r="D6294" s="7">
        <v>0.42418905049392602</v>
      </c>
      <c r="E6294" s="7">
        <v>0.41472123803338501</v>
      </c>
      <c r="G6294" s="7">
        <v>90</v>
      </c>
      <c r="H6294" s="7">
        <v>63</v>
      </c>
      <c r="I6294" s="7">
        <v>0.42007082358452202</v>
      </c>
      <c r="J6294" s="7">
        <v>0.391531505772303</v>
      </c>
    </row>
    <row r="6295" spans="2:10" x14ac:dyDescent="0.2">
      <c r="B6295" s="7">
        <v>91</v>
      </c>
      <c r="C6295" s="7">
        <v>63</v>
      </c>
      <c r="D6295" s="7">
        <v>0.231807513859945</v>
      </c>
      <c r="E6295" s="7">
        <v>0.251852520660933</v>
      </c>
      <c r="G6295" s="7">
        <v>91</v>
      </c>
      <c r="H6295" s="7">
        <v>63</v>
      </c>
      <c r="I6295" s="7">
        <v>0.228593341192141</v>
      </c>
      <c r="J6295" s="7">
        <v>0.147022965962925</v>
      </c>
    </row>
    <row r="6296" spans="2:10" x14ac:dyDescent="0.2">
      <c r="B6296" s="7">
        <v>92</v>
      </c>
      <c r="C6296" s="7">
        <v>63</v>
      </c>
      <c r="D6296" s="7">
        <v>0.28751692933696299</v>
      </c>
      <c r="E6296" s="7">
        <v>0.26765710465887199</v>
      </c>
      <c r="G6296" s="7">
        <v>92</v>
      </c>
      <c r="H6296" s="7">
        <v>63</v>
      </c>
      <c r="I6296" s="7">
        <v>0.286608994700913</v>
      </c>
      <c r="J6296" s="7">
        <v>0.26504275576590802</v>
      </c>
    </row>
    <row r="6297" spans="2:10" x14ac:dyDescent="0.2">
      <c r="B6297" s="7">
        <v>93</v>
      </c>
      <c r="C6297" s="7">
        <v>63</v>
      </c>
      <c r="D6297" s="7">
        <v>0.53876396408517302</v>
      </c>
      <c r="E6297" s="7">
        <v>0.548406784464881</v>
      </c>
      <c r="G6297" s="7">
        <v>93</v>
      </c>
      <c r="H6297" s="7">
        <v>63</v>
      </c>
      <c r="I6297" s="7">
        <v>0.53490172019843396</v>
      </c>
      <c r="J6297" s="7">
        <v>0.61076379845354001</v>
      </c>
    </row>
    <row r="6298" spans="2:10" x14ac:dyDescent="0.2">
      <c r="B6298" s="7">
        <v>94</v>
      </c>
      <c r="C6298" s="7">
        <v>63</v>
      </c>
      <c r="D6298" s="7">
        <v>0.48300634691303501</v>
      </c>
      <c r="E6298" s="7">
        <v>0.569234305425249</v>
      </c>
      <c r="G6298" s="7">
        <v>94</v>
      </c>
      <c r="H6298" s="7">
        <v>63</v>
      </c>
      <c r="I6298" s="7">
        <v>0.47522730725991402</v>
      </c>
      <c r="J6298" s="7">
        <v>0.56883493959900699</v>
      </c>
    </row>
    <row r="6299" spans="2:10" x14ac:dyDescent="0.2">
      <c r="B6299" s="7">
        <v>95</v>
      </c>
      <c r="C6299" s="7">
        <v>63</v>
      </c>
      <c r="D6299" s="7">
        <v>0.17948382975322399</v>
      </c>
      <c r="E6299" s="7">
        <v>0.36572855339398003</v>
      </c>
      <c r="G6299" s="7">
        <v>95</v>
      </c>
      <c r="H6299" s="7">
        <v>63</v>
      </c>
      <c r="I6299" s="7">
        <v>0.177875942155239</v>
      </c>
      <c r="J6299" s="7">
        <v>8.3840579502334506E-2</v>
      </c>
    </row>
    <row r="6300" spans="2:10" x14ac:dyDescent="0.2">
      <c r="B6300" s="7">
        <v>96</v>
      </c>
      <c r="C6300" s="7">
        <v>63</v>
      </c>
      <c r="D6300" s="7">
        <v>0.45806379404783298</v>
      </c>
      <c r="E6300" s="7">
        <v>0.45441998563569203</v>
      </c>
      <c r="G6300" s="7">
        <v>96</v>
      </c>
      <c r="H6300" s="7">
        <v>63</v>
      </c>
      <c r="I6300" s="7">
        <v>0.45641833171138302</v>
      </c>
      <c r="J6300" s="7">
        <v>0.39915111959664901</v>
      </c>
    </row>
    <row r="6301" spans="2:10" x14ac:dyDescent="0.2">
      <c r="B6301" s="7">
        <v>97</v>
      </c>
      <c r="C6301" s="7">
        <v>63</v>
      </c>
      <c r="D6301" s="7">
        <v>0.28031622239727699</v>
      </c>
      <c r="E6301" s="7">
        <v>0.382036064227188</v>
      </c>
      <c r="G6301" s="7">
        <v>97</v>
      </c>
      <c r="H6301" s="7">
        <v>63</v>
      </c>
      <c r="I6301" s="7">
        <v>0.27744423067625601</v>
      </c>
      <c r="J6301" s="7">
        <v>0.337750934445957</v>
      </c>
    </row>
    <row r="6302" spans="2:10" x14ac:dyDescent="0.2">
      <c r="B6302" s="7">
        <v>98</v>
      </c>
      <c r="C6302" s="7">
        <v>63</v>
      </c>
      <c r="D6302" s="7">
        <v>0.83503658040148698</v>
      </c>
      <c r="E6302" s="7">
        <v>0.77672501149388795</v>
      </c>
      <c r="G6302" s="7">
        <v>98</v>
      </c>
      <c r="H6302" s="7">
        <v>63</v>
      </c>
      <c r="I6302" s="7">
        <v>0.84451023885989995</v>
      </c>
      <c r="J6302" s="7">
        <v>0.80585632591996903</v>
      </c>
    </row>
    <row r="6303" spans="2:10" x14ac:dyDescent="0.2">
      <c r="B6303" s="7">
        <v>99</v>
      </c>
      <c r="C6303" s="7">
        <v>63</v>
      </c>
      <c r="D6303" s="7">
        <v>0.28033720381976002</v>
      </c>
      <c r="E6303" s="7">
        <v>0.24852750903163701</v>
      </c>
      <c r="G6303" s="7">
        <v>99</v>
      </c>
      <c r="H6303" s="7">
        <v>63</v>
      </c>
      <c r="I6303" s="7">
        <v>0.27617660495298002</v>
      </c>
      <c r="J6303" s="7">
        <v>0.17726514901829299</v>
      </c>
    </row>
    <row r="6304" spans="2:10" x14ac:dyDescent="0.2">
      <c r="B6304" s="7">
        <v>100</v>
      </c>
      <c r="C6304" s="7">
        <v>63</v>
      </c>
      <c r="D6304" s="7">
        <v>0.24226580160750899</v>
      </c>
      <c r="E6304" s="7">
        <v>0.16457984701707501</v>
      </c>
      <c r="G6304" s="7">
        <v>100</v>
      </c>
      <c r="H6304" s="7">
        <v>63</v>
      </c>
      <c r="I6304" s="7">
        <v>0.23865111835337999</v>
      </c>
      <c r="J6304" s="7">
        <v>0.200184343199792</v>
      </c>
    </row>
    <row r="6305" spans="2:10" x14ac:dyDescent="0.2">
      <c r="B6305" s="7">
        <v>1</v>
      </c>
      <c r="C6305" s="7">
        <v>64</v>
      </c>
      <c r="D6305" s="7">
        <v>-0.21415202749457701</v>
      </c>
      <c r="E6305" s="7">
        <v>-0.203888308686373</v>
      </c>
      <c r="G6305" s="7">
        <v>1</v>
      </c>
      <c r="H6305" s="7">
        <v>64</v>
      </c>
      <c r="I6305" s="7">
        <v>-0.209625337878933</v>
      </c>
      <c r="J6305" s="7">
        <v>-0.13205435515972899</v>
      </c>
    </row>
    <row r="6306" spans="2:10" x14ac:dyDescent="0.2">
      <c r="B6306" s="7">
        <v>2</v>
      </c>
      <c r="C6306" s="7">
        <v>64</v>
      </c>
      <c r="D6306" s="7">
        <v>-8.4908248302432404E-2</v>
      </c>
      <c r="E6306" s="7">
        <v>2.1278138125957501E-4</v>
      </c>
      <c r="G6306" s="7">
        <v>2</v>
      </c>
      <c r="H6306" s="7">
        <v>64</v>
      </c>
      <c r="I6306" s="7">
        <v>-8.2217823040504207E-2</v>
      </c>
      <c r="J6306" s="7">
        <v>3.0807911634855901E-2</v>
      </c>
    </row>
    <row r="6307" spans="2:10" x14ac:dyDescent="0.2">
      <c r="B6307" s="7">
        <v>3</v>
      </c>
      <c r="C6307" s="7">
        <v>64</v>
      </c>
      <c r="D6307" s="7">
        <v>-0.25354647954371001</v>
      </c>
      <c r="E6307" s="7">
        <v>8.1049374874551106E-3</v>
      </c>
      <c r="G6307" s="7">
        <v>3</v>
      </c>
      <c r="H6307" s="7">
        <v>64</v>
      </c>
      <c r="I6307" s="7">
        <v>-0.24990389551946501</v>
      </c>
      <c r="J6307" s="7">
        <v>-0.109193296131399</v>
      </c>
    </row>
    <row r="6308" spans="2:10" x14ac:dyDescent="0.2">
      <c r="B6308" s="7">
        <v>4</v>
      </c>
      <c r="C6308" s="7">
        <v>64</v>
      </c>
      <c r="D6308" s="7">
        <v>5.1489064096164897E-2</v>
      </c>
      <c r="E6308" s="7">
        <v>6.2544131959107602E-2</v>
      </c>
      <c r="G6308" s="7">
        <v>4</v>
      </c>
      <c r="H6308" s="7">
        <v>64</v>
      </c>
      <c r="I6308" s="7">
        <v>5.1060619833234198E-2</v>
      </c>
      <c r="J6308" s="7">
        <v>-0.16387955827266301</v>
      </c>
    </row>
    <row r="6309" spans="2:10" x14ac:dyDescent="0.2">
      <c r="B6309" s="7">
        <v>5</v>
      </c>
      <c r="C6309" s="7">
        <v>64</v>
      </c>
      <c r="D6309" s="7">
        <v>-0.106873685856521</v>
      </c>
      <c r="E6309" s="7">
        <v>0.14449790684262401</v>
      </c>
      <c r="G6309" s="7">
        <v>5</v>
      </c>
      <c r="H6309" s="7">
        <v>64</v>
      </c>
      <c r="I6309" s="7">
        <v>-0.107471194007954</v>
      </c>
      <c r="J6309" s="7">
        <v>5.9798298715302102E-2</v>
      </c>
    </row>
    <row r="6310" spans="2:10" x14ac:dyDescent="0.2">
      <c r="B6310" s="7">
        <v>6</v>
      </c>
      <c r="C6310" s="7">
        <v>64</v>
      </c>
      <c r="D6310" s="7">
        <v>-0.130076978556152</v>
      </c>
      <c r="E6310" s="7">
        <v>-0.14895122975692299</v>
      </c>
      <c r="G6310" s="7">
        <v>6</v>
      </c>
      <c r="H6310" s="7">
        <v>64</v>
      </c>
      <c r="I6310" s="7">
        <v>-0.128847699667309</v>
      </c>
      <c r="J6310" s="7">
        <v>-0.14348373253452501</v>
      </c>
    </row>
    <row r="6311" spans="2:10" x14ac:dyDescent="0.2">
      <c r="B6311" s="7">
        <v>7</v>
      </c>
      <c r="C6311" s="7">
        <v>64</v>
      </c>
      <c r="D6311" s="7">
        <v>0.16204210642104799</v>
      </c>
      <c r="E6311" s="7">
        <v>0.12647187413147201</v>
      </c>
      <c r="G6311" s="7">
        <v>7</v>
      </c>
      <c r="H6311" s="7">
        <v>64</v>
      </c>
      <c r="I6311" s="7">
        <v>0.159015545950149</v>
      </c>
      <c r="J6311" s="7">
        <v>0.15258374680143399</v>
      </c>
    </row>
    <row r="6312" spans="2:10" x14ac:dyDescent="0.2">
      <c r="B6312" s="7">
        <v>8</v>
      </c>
      <c r="C6312" s="7">
        <v>64</v>
      </c>
      <c r="D6312" s="7">
        <v>6.4124783494620793E-2</v>
      </c>
      <c r="E6312" s="7">
        <v>3.7874395064179099E-3</v>
      </c>
      <c r="G6312" s="7">
        <v>8</v>
      </c>
      <c r="H6312" s="7">
        <v>64</v>
      </c>
      <c r="I6312" s="7">
        <v>6.3035964384995993E-2</v>
      </c>
      <c r="J6312" s="7">
        <v>-8.7962185762828299E-2</v>
      </c>
    </row>
    <row r="6313" spans="2:10" x14ac:dyDescent="0.2">
      <c r="B6313" s="7">
        <v>9</v>
      </c>
      <c r="C6313" s="7">
        <v>64</v>
      </c>
      <c r="D6313" s="7">
        <v>-0.210894521112241</v>
      </c>
      <c r="E6313" s="7">
        <v>-0.139305311417351</v>
      </c>
      <c r="G6313" s="7">
        <v>9</v>
      </c>
      <c r="H6313" s="7">
        <v>64</v>
      </c>
      <c r="I6313" s="7">
        <v>-0.211996007600325</v>
      </c>
      <c r="J6313" s="7">
        <v>-7.7813844904242493E-2</v>
      </c>
    </row>
    <row r="6314" spans="2:10" x14ac:dyDescent="0.2">
      <c r="B6314" s="7">
        <v>10</v>
      </c>
      <c r="C6314" s="7">
        <v>64</v>
      </c>
      <c r="D6314" s="7">
        <v>-6.9793559614738293E-2</v>
      </c>
      <c r="E6314" s="7">
        <v>-0.132266492595983</v>
      </c>
      <c r="G6314" s="7">
        <v>10</v>
      </c>
      <c r="H6314" s="7">
        <v>64</v>
      </c>
      <c r="I6314" s="7">
        <v>-6.7086335485994297E-2</v>
      </c>
      <c r="J6314" s="7">
        <v>-5.1178367837303E-2</v>
      </c>
    </row>
    <row r="6315" spans="2:10" x14ac:dyDescent="0.2">
      <c r="B6315" s="7">
        <v>11</v>
      </c>
      <c r="C6315" s="7">
        <v>64</v>
      </c>
      <c r="D6315" s="7">
        <v>-0.119313325545748</v>
      </c>
      <c r="E6315" s="7">
        <v>-3.8843582392169097E-2</v>
      </c>
      <c r="G6315" s="7">
        <v>11</v>
      </c>
      <c r="H6315" s="7">
        <v>64</v>
      </c>
      <c r="I6315" s="7">
        <v>-0.11657601093957801</v>
      </c>
      <c r="J6315" s="7">
        <v>4.2701283136314501E-2</v>
      </c>
    </row>
    <row r="6316" spans="2:10" x14ac:dyDescent="0.2">
      <c r="B6316" s="7">
        <v>12</v>
      </c>
      <c r="C6316" s="7">
        <v>64</v>
      </c>
      <c r="D6316" s="7">
        <v>-6.4920320276264896E-3</v>
      </c>
      <c r="E6316" s="7">
        <v>-6.6705479845220197E-2</v>
      </c>
      <c r="G6316" s="7">
        <v>12</v>
      </c>
      <c r="H6316" s="7">
        <v>64</v>
      </c>
      <c r="I6316" s="7">
        <v>-6.1353062832818503E-3</v>
      </c>
      <c r="J6316" s="7">
        <v>7.7257979935778195E-2</v>
      </c>
    </row>
    <row r="6317" spans="2:10" x14ac:dyDescent="0.2">
      <c r="B6317" s="7">
        <v>13</v>
      </c>
      <c r="C6317" s="7">
        <v>64</v>
      </c>
      <c r="D6317" s="7">
        <v>3.3262170444924501E-2</v>
      </c>
      <c r="E6317" s="7">
        <v>-5.4713995983450801E-2</v>
      </c>
      <c r="G6317" s="7">
        <v>13</v>
      </c>
      <c r="H6317" s="7">
        <v>64</v>
      </c>
      <c r="I6317" s="7">
        <v>3.2964883936407403E-2</v>
      </c>
      <c r="J6317" s="7">
        <v>8.1023070867127303E-2</v>
      </c>
    </row>
    <row r="6318" spans="2:10" x14ac:dyDescent="0.2">
      <c r="B6318" s="7">
        <v>14</v>
      </c>
      <c r="C6318" s="7">
        <v>64</v>
      </c>
      <c r="D6318" s="7">
        <v>-7.6301988511358901E-2</v>
      </c>
      <c r="E6318" s="7">
        <v>-0.16187137719374201</v>
      </c>
      <c r="G6318" s="7">
        <v>14</v>
      </c>
      <c r="H6318" s="7">
        <v>64</v>
      </c>
      <c r="I6318" s="7">
        <v>-7.4881173032565598E-2</v>
      </c>
      <c r="J6318" s="7">
        <v>-6.4883434090457798E-2</v>
      </c>
    </row>
    <row r="6319" spans="2:10" x14ac:dyDescent="0.2">
      <c r="B6319" s="7">
        <v>15</v>
      </c>
      <c r="C6319" s="7">
        <v>64</v>
      </c>
      <c r="D6319" s="7">
        <v>-1.7957019994035799E-2</v>
      </c>
      <c r="E6319" s="7">
        <v>4.0538559572674202E-2</v>
      </c>
      <c r="G6319" s="7">
        <v>15</v>
      </c>
      <c r="H6319" s="7">
        <v>64</v>
      </c>
      <c r="I6319" s="7">
        <v>-1.6791647998037E-2</v>
      </c>
      <c r="J6319" s="7">
        <v>-9.5403405917704007E-2</v>
      </c>
    </row>
    <row r="6320" spans="2:10" x14ac:dyDescent="0.2">
      <c r="B6320" s="7">
        <v>16</v>
      </c>
      <c r="C6320" s="7">
        <v>64</v>
      </c>
      <c r="D6320" s="7">
        <v>-2.5841426139758799E-2</v>
      </c>
      <c r="E6320" s="7">
        <v>-5.9217732293363997E-3</v>
      </c>
      <c r="G6320" s="7">
        <v>16</v>
      </c>
      <c r="H6320" s="7">
        <v>64</v>
      </c>
      <c r="I6320" s="7">
        <v>-2.4715478879279801E-2</v>
      </c>
      <c r="J6320" s="7">
        <v>9.2279240893452297E-2</v>
      </c>
    </row>
    <row r="6321" spans="2:10" x14ac:dyDescent="0.2">
      <c r="B6321" s="7">
        <v>17</v>
      </c>
      <c r="C6321" s="7">
        <v>64</v>
      </c>
      <c r="D6321" s="7">
        <v>-9.3673692443703202E-2</v>
      </c>
      <c r="E6321" s="7">
        <v>1.16637956960961E-2</v>
      </c>
      <c r="G6321" s="7">
        <v>17</v>
      </c>
      <c r="H6321" s="7">
        <v>64</v>
      </c>
      <c r="I6321" s="7">
        <v>-9.1088446387114899E-2</v>
      </c>
      <c r="J6321" s="7">
        <v>-2.83187884554152E-2</v>
      </c>
    </row>
    <row r="6322" spans="2:10" x14ac:dyDescent="0.2">
      <c r="B6322" s="7">
        <v>18</v>
      </c>
      <c r="C6322" s="7">
        <v>64</v>
      </c>
      <c r="D6322" s="7">
        <v>6.4392380358531107E-2</v>
      </c>
      <c r="E6322" s="7">
        <v>5.6895275783733497E-2</v>
      </c>
      <c r="G6322" s="7">
        <v>18</v>
      </c>
      <c r="H6322" s="7">
        <v>64</v>
      </c>
      <c r="I6322" s="7">
        <v>6.4059611503598304E-2</v>
      </c>
      <c r="J6322" s="7">
        <v>-0.159663711575732</v>
      </c>
    </row>
    <row r="6323" spans="2:10" x14ac:dyDescent="0.2">
      <c r="B6323" s="7">
        <v>19</v>
      </c>
      <c r="C6323" s="7">
        <v>64</v>
      </c>
      <c r="D6323" s="7">
        <v>-9.8463959465282094E-2</v>
      </c>
      <c r="E6323" s="7">
        <v>-8.0984160094608598E-2</v>
      </c>
      <c r="G6323" s="7">
        <v>19</v>
      </c>
      <c r="H6323" s="7">
        <v>64</v>
      </c>
      <c r="I6323" s="7">
        <v>-9.6928003487756903E-2</v>
      </c>
      <c r="J6323" s="7">
        <v>-3.1423850857577498E-2</v>
      </c>
    </row>
    <row r="6324" spans="2:10" x14ac:dyDescent="0.2">
      <c r="B6324" s="7">
        <v>20</v>
      </c>
      <c r="C6324" s="7">
        <v>64</v>
      </c>
      <c r="D6324" s="7">
        <v>-0.14193610674580601</v>
      </c>
      <c r="E6324" s="7">
        <v>-9.3323535864953996E-2</v>
      </c>
      <c r="G6324" s="7">
        <v>20</v>
      </c>
      <c r="H6324" s="7">
        <v>64</v>
      </c>
      <c r="I6324" s="7">
        <v>-0.141531408601969</v>
      </c>
      <c r="J6324" s="7">
        <v>-3.1930923711424697E-2</v>
      </c>
    </row>
    <row r="6325" spans="2:10" x14ac:dyDescent="0.2">
      <c r="B6325" s="7">
        <v>21</v>
      </c>
      <c r="C6325" s="7">
        <v>64</v>
      </c>
      <c r="D6325" s="7">
        <v>-8.0261091675042806E-2</v>
      </c>
      <c r="E6325" s="7">
        <v>-3.1821322970541702E-2</v>
      </c>
      <c r="G6325" s="7">
        <v>21</v>
      </c>
      <c r="H6325" s="7">
        <v>64</v>
      </c>
      <c r="I6325" s="7">
        <v>-7.99576608368016E-2</v>
      </c>
      <c r="J6325" s="7">
        <v>-7.2892135918738901E-2</v>
      </c>
    </row>
    <row r="6326" spans="2:10" x14ac:dyDescent="0.2">
      <c r="B6326" s="7">
        <v>22</v>
      </c>
      <c r="C6326" s="7">
        <v>64</v>
      </c>
      <c r="D6326" s="7">
        <v>-2.2660853815163601E-2</v>
      </c>
      <c r="E6326" s="7">
        <v>5.1675584355948001E-4</v>
      </c>
      <c r="G6326" s="7">
        <v>22</v>
      </c>
      <c r="H6326" s="7">
        <v>64</v>
      </c>
      <c r="I6326" s="7">
        <v>-2.1974878030675899E-2</v>
      </c>
      <c r="J6326" s="7">
        <v>-8.6091837309168404E-2</v>
      </c>
    </row>
    <row r="6327" spans="2:10" x14ac:dyDescent="0.2">
      <c r="B6327" s="7">
        <v>23</v>
      </c>
      <c r="C6327" s="7">
        <v>64</v>
      </c>
      <c r="D6327" s="7">
        <v>-1.3691177200998401E-2</v>
      </c>
      <c r="E6327" s="7">
        <v>7.7053099916928297E-2</v>
      </c>
      <c r="G6327" s="7">
        <v>23</v>
      </c>
      <c r="H6327" s="7">
        <v>64</v>
      </c>
      <c r="I6327" s="7">
        <v>-1.37070891014837E-2</v>
      </c>
      <c r="J6327" s="7">
        <v>7.0084419667692202E-2</v>
      </c>
    </row>
    <row r="6328" spans="2:10" x14ac:dyDescent="0.2">
      <c r="B6328" s="7">
        <v>24</v>
      </c>
      <c r="C6328" s="7">
        <v>64</v>
      </c>
      <c r="D6328" s="7">
        <v>3.3310154782129502E-2</v>
      </c>
      <c r="E6328" s="7">
        <v>0.10601205797313901</v>
      </c>
      <c r="G6328" s="7">
        <v>24</v>
      </c>
      <c r="H6328" s="7">
        <v>64</v>
      </c>
      <c r="I6328" s="7">
        <v>3.2965602319248603E-2</v>
      </c>
      <c r="J6328" s="7">
        <v>6.8169286221269901E-2</v>
      </c>
    </row>
    <row r="6329" spans="2:10" x14ac:dyDescent="0.2">
      <c r="B6329" s="7">
        <v>25</v>
      </c>
      <c r="C6329" s="7">
        <v>64</v>
      </c>
      <c r="D6329" s="7">
        <v>2.13730523290643E-2</v>
      </c>
      <c r="E6329" s="7">
        <v>0.13254594627755401</v>
      </c>
      <c r="G6329" s="7">
        <v>25</v>
      </c>
      <c r="H6329" s="7">
        <v>64</v>
      </c>
      <c r="I6329" s="7">
        <v>2.1364537441586499E-2</v>
      </c>
      <c r="J6329" s="7">
        <v>0.117709050360974</v>
      </c>
    </row>
    <row r="6330" spans="2:10" x14ac:dyDescent="0.2">
      <c r="B6330" s="7">
        <v>26</v>
      </c>
      <c r="C6330" s="7">
        <v>64</v>
      </c>
      <c r="D6330" s="7">
        <v>-1.8089305983807001E-2</v>
      </c>
      <c r="E6330" s="7">
        <v>-0.32412556474475901</v>
      </c>
      <c r="G6330" s="7">
        <v>26</v>
      </c>
      <c r="H6330" s="7">
        <v>64</v>
      </c>
      <c r="I6330" s="7">
        <v>-1.67256741018269E-2</v>
      </c>
      <c r="J6330" s="7">
        <v>-8.9374253175318295E-3</v>
      </c>
    </row>
    <row r="6331" spans="2:10" x14ac:dyDescent="0.2">
      <c r="B6331" s="7">
        <v>27</v>
      </c>
      <c r="C6331" s="7">
        <v>64</v>
      </c>
      <c r="D6331" s="7">
        <v>7.2884132032948301E-2</v>
      </c>
      <c r="E6331" s="7">
        <v>0.114334735927832</v>
      </c>
      <c r="G6331" s="7">
        <v>27</v>
      </c>
      <c r="H6331" s="7">
        <v>64</v>
      </c>
      <c r="I6331" s="7">
        <v>7.1748768645574196E-2</v>
      </c>
      <c r="J6331" s="7">
        <v>2.98993148730737E-2</v>
      </c>
    </row>
    <row r="6332" spans="2:10" x14ac:dyDescent="0.2">
      <c r="B6332" s="7">
        <v>28</v>
      </c>
      <c r="C6332" s="7">
        <v>64</v>
      </c>
      <c r="D6332" s="7">
        <v>-0.17159651547207</v>
      </c>
      <c r="E6332" s="7">
        <v>-0.19426662020312899</v>
      </c>
      <c r="G6332" s="7">
        <v>28</v>
      </c>
      <c r="H6332" s="7">
        <v>64</v>
      </c>
      <c r="I6332" s="7">
        <v>-0.17085265623938301</v>
      </c>
      <c r="J6332" s="7">
        <v>-0.129165883187181</v>
      </c>
    </row>
    <row r="6333" spans="2:10" x14ac:dyDescent="0.2">
      <c r="B6333" s="7">
        <v>29</v>
      </c>
      <c r="C6333" s="7">
        <v>64</v>
      </c>
      <c r="D6333" s="7">
        <v>-3.80125401936642E-2</v>
      </c>
      <c r="E6333" s="7">
        <v>-0.15384205832734699</v>
      </c>
      <c r="G6333" s="7">
        <v>29</v>
      </c>
      <c r="H6333" s="7">
        <v>64</v>
      </c>
      <c r="I6333" s="7">
        <v>-3.7909556556225098E-2</v>
      </c>
      <c r="J6333" s="7">
        <v>-5.6768469446586402E-2</v>
      </c>
    </row>
    <row r="6334" spans="2:10" x14ac:dyDescent="0.2">
      <c r="B6334" s="7">
        <v>30</v>
      </c>
      <c r="C6334" s="7">
        <v>64</v>
      </c>
      <c r="D6334" s="7">
        <v>4.5741579751408197E-2</v>
      </c>
      <c r="E6334" s="7">
        <v>-4.2480985358750403E-2</v>
      </c>
      <c r="G6334" s="7">
        <v>30</v>
      </c>
      <c r="H6334" s="7">
        <v>64</v>
      </c>
      <c r="I6334" s="7">
        <v>4.5293790753435197E-2</v>
      </c>
      <c r="J6334" s="7">
        <v>6.5581801965340206E-2</v>
      </c>
    </row>
    <row r="6335" spans="2:10" x14ac:dyDescent="0.2">
      <c r="B6335" s="7">
        <v>31</v>
      </c>
      <c r="C6335" s="7">
        <v>64</v>
      </c>
      <c r="D6335" s="7">
        <v>3.9437611221462303E-3</v>
      </c>
      <c r="E6335" s="7">
        <v>-6.7734691616537099E-2</v>
      </c>
      <c r="G6335" s="7">
        <v>31</v>
      </c>
      <c r="H6335" s="7">
        <v>64</v>
      </c>
      <c r="I6335" s="7">
        <v>2.87687590213981E-3</v>
      </c>
      <c r="J6335" s="7">
        <v>1.3528714332746699E-3</v>
      </c>
    </row>
    <row r="6336" spans="2:10" x14ac:dyDescent="0.2">
      <c r="B6336" s="7">
        <v>32</v>
      </c>
      <c r="C6336" s="7">
        <v>64</v>
      </c>
      <c r="D6336" s="7">
        <v>1.6975209280842E-2</v>
      </c>
      <c r="E6336" s="7">
        <v>0.12225176062826899</v>
      </c>
      <c r="G6336" s="7">
        <v>32</v>
      </c>
      <c r="H6336" s="7">
        <v>64</v>
      </c>
      <c r="I6336" s="7">
        <v>1.6865533183884701E-2</v>
      </c>
      <c r="J6336" s="7">
        <v>7.5370399144554207E-2</v>
      </c>
    </row>
    <row r="6337" spans="2:10" x14ac:dyDescent="0.2">
      <c r="B6337" s="7">
        <v>33</v>
      </c>
      <c r="C6337" s="7">
        <v>64</v>
      </c>
      <c r="D6337" s="7">
        <v>5.1853963224335296E-3</v>
      </c>
      <c r="E6337" s="7">
        <v>2.0575311001635999E-2</v>
      </c>
      <c r="G6337" s="7">
        <v>33</v>
      </c>
      <c r="H6337" s="7">
        <v>64</v>
      </c>
      <c r="I6337" s="7">
        <v>4.2987228032096399E-3</v>
      </c>
      <c r="J6337" s="7">
        <v>-9.5956177799983805E-2</v>
      </c>
    </row>
    <row r="6338" spans="2:10" x14ac:dyDescent="0.2">
      <c r="B6338" s="7">
        <v>34</v>
      </c>
      <c r="C6338" s="7">
        <v>64</v>
      </c>
      <c r="D6338" s="7">
        <v>5.4649058211622602E-2</v>
      </c>
      <c r="E6338" s="7">
        <v>-4.0158340485874099E-2</v>
      </c>
      <c r="G6338" s="7">
        <v>34</v>
      </c>
      <c r="H6338" s="7">
        <v>64</v>
      </c>
      <c r="I6338" s="7">
        <v>5.40675649128559E-2</v>
      </c>
      <c r="J6338" s="7">
        <v>8.5069817254493293E-2</v>
      </c>
    </row>
    <row r="6339" spans="2:10" x14ac:dyDescent="0.2">
      <c r="B6339" s="7">
        <v>35</v>
      </c>
      <c r="C6339" s="7">
        <v>64</v>
      </c>
      <c r="D6339" s="7">
        <v>-4.9485060558572998E-2</v>
      </c>
      <c r="E6339" s="7">
        <v>0.105383416147398</v>
      </c>
      <c r="G6339" s="7">
        <v>35</v>
      </c>
      <c r="H6339" s="7">
        <v>64</v>
      </c>
      <c r="I6339" s="7">
        <v>-4.7690618955571501E-2</v>
      </c>
      <c r="J6339" s="7">
        <v>0.10972808838251299</v>
      </c>
    </row>
    <row r="6340" spans="2:10" x14ac:dyDescent="0.2">
      <c r="B6340" s="7">
        <v>36</v>
      </c>
      <c r="C6340" s="7">
        <v>64</v>
      </c>
      <c r="D6340" s="7">
        <v>-0.20647506186650899</v>
      </c>
      <c r="E6340" s="7">
        <v>2.0802546120428601E-3</v>
      </c>
      <c r="G6340" s="7">
        <v>36</v>
      </c>
      <c r="H6340" s="7">
        <v>64</v>
      </c>
      <c r="I6340" s="7">
        <v>-0.19447993844355299</v>
      </c>
      <c r="J6340" s="7">
        <v>-9.69782253232543E-2</v>
      </c>
    </row>
    <row r="6341" spans="2:10" x14ac:dyDescent="0.2">
      <c r="B6341" s="7">
        <v>37</v>
      </c>
      <c r="C6341" s="7">
        <v>64</v>
      </c>
      <c r="D6341" s="7">
        <v>6.4052818455711397E-2</v>
      </c>
      <c r="E6341" s="7">
        <v>4.9705564602914101E-2</v>
      </c>
      <c r="G6341" s="7">
        <v>37</v>
      </c>
      <c r="H6341" s="7">
        <v>64</v>
      </c>
      <c r="I6341" s="7">
        <v>6.34332270052127E-2</v>
      </c>
      <c r="J6341" s="7">
        <v>2.59676563287927E-2</v>
      </c>
    </row>
    <row r="6342" spans="2:10" x14ac:dyDescent="0.2">
      <c r="B6342" s="7">
        <v>38</v>
      </c>
      <c r="C6342" s="7">
        <v>64</v>
      </c>
      <c r="D6342" s="7">
        <v>-0.21206013419629399</v>
      </c>
      <c r="E6342" s="7">
        <v>-0.19853394594687801</v>
      </c>
      <c r="G6342" s="7">
        <v>38</v>
      </c>
      <c r="H6342" s="7">
        <v>64</v>
      </c>
      <c r="I6342" s="7">
        <v>-0.20983625082429699</v>
      </c>
      <c r="J6342" s="7">
        <v>-0.15515439262670899</v>
      </c>
    </row>
    <row r="6343" spans="2:10" x14ac:dyDescent="0.2">
      <c r="B6343" s="7">
        <v>39</v>
      </c>
      <c r="C6343" s="7">
        <v>64</v>
      </c>
      <c r="D6343" s="7">
        <v>-5.2575149503193003E-2</v>
      </c>
      <c r="E6343" s="7">
        <v>6.7081006734151002E-2</v>
      </c>
      <c r="G6343" s="7">
        <v>39</v>
      </c>
      <c r="H6343" s="7">
        <v>64</v>
      </c>
      <c r="I6343" s="7">
        <v>-5.2815005453690701E-2</v>
      </c>
      <c r="J6343" s="7">
        <v>8.5123284700619806E-2</v>
      </c>
    </row>
    <row r="6344" spans="2:10" x14ac:dyDescent="0.2">
      <c r="B6344" s="7">
        <v>40</v>
      </c>
      <c r="C6344" s="7">
        <v>64</v>
      </c>
      <c r="D6344" s="7">
        <v>7.3821512298218706E-2</v>
      </c>
      <c r="E6344" s="7">
        <v>1.4831493449465299E-3</v>
      </c>
      <c r="G6344" s="7">
        <v>40</v>
      </c>
      <c r="H6344" s="7">
        <v>64</v>
      </c>
      <c r="I6344" s="7">
        <v>7.3061908270141807E-2</v>
      </c>
      <c r="J6344" s="7">
        <v>0.121301605187341</v>
      </c>
    </row>
    <row r="6345" spans="2:10" x14ac:dyDescent="0.2">
      <c r="B6345" s="7">
        <v>41</v>
      </c>
      <c r="C6345" s="7">
        <v>64</v>
      </c>
      <c r="D6345" s="7">
        <v>-5.3462766782817403E-2</v>
      </c>
      <c r="E6345" s="7">
        <v>-3.8936580517525202E-2</v>
      </c>
      <c r="G6345" s="7">
        <v>41</v>
      </c>
      <c r="H6345" s="7">
        <v>64</v>
      </c>
      <c r="I6345" s="7">
        <v>-5.4693337233593403E-2</v>
      </c>
      <c r="J6345" s="7">
        <v>-0.127835674469224</v>
      </c>
    </row>
    <row r="6346" spans="2:10" x14ac:dyDescent="0.2">
      <c r="B6346" s="7">
        <v>42</v>
      </c>
      <c r="C6346" s="7">
        <v>64</v>
      </c>
      <c r="D6346" s="7">
        <v>-8.3151690148395296E-2</v>
      </c>
      <c r="E6346" s="7">
        <v>2.3491665058123199E-2</v>
      </c>
      <c r="G6346" s="7">
        <v>42</v>
      </c>
      <c r="H6346" s="7">
        <v>64</v>
      </c>
      <c r="I6346" s="7">
        <v>-8.2334234177295698E-2</v>
      </c>
      <c r="J6346" s="7">
        <v>8.1860898222493497E-2</v>
      </c>
    </row>
    <row r="6347" spans="2:10" x14ac:dyDescent="0.2">
      <c r="B6347" s="7">
        <v>43</v>
      </c>
      <c r="C6347" s="7">
        <v>64</v>
      </c>
      <c r="D6347" s="7">
        <v>-6.7911550153839401E-2</v>
      </c>
      <c r="E6347" s="7">
        <v>0.11293619373498499</v>
      </c>
      <c r="G6347" s="7">
        <v>43</v>
      </c>
      <c r="H6347" s="7">
        <v>64</v>
      </c>
      <c r="I6347" s="7">
        <v>-6.7895908480171102E-2</v>
      </c>
      <c r="J6347" s="7">
        <v>-3.0680793247231702E-2</v>
      </c>
    </row>
    <row r="6348" spans="2:10" x14ac:dyDescent="0.2">
      <c r="B6348" s="7">
        <v>44</v>
      </c>
      <c r="C6348" s="7">
        <v>64</v>
      </c>
      <c r="D6348" s="7">
        <v>9.7037390538758893E-3</v>
      </c>
      <c r="E6348" s="7">
        <v>-6.0401855775024799E-2</v>
      </c>
      <c r="G6348" s="7">
        <v>44</v>
      </c>
      <c r="H6348" s="7">
        <v>64</v>
      </c>
      <c r="I6348" s="7">
        <v>9.9581012900777904E-3</v>
      </c>
      <c r="J6348" s="7">
        <v>-5.1070333680736497E-2</v>
      </c>
    </row>
    <row r="6349" spans="2:10" x14ac:dyDescent="0.2">
      <c r="B6349" s="7">
        <v>45</v>
      </c>
      <c r="C6349" s="7">
        <v>64</v>
      </c>
      <c r="D6349" s="7">
        <v>5.0104077433044104E-4</v>
      </c>
      <c r="E6349" s="7">
        <v>-5.7076680004937201E-2</v>
      </c>
      <c r="G6349" s="7">
        <v>45</v>
      </c>
      <c r="H6349" s="7">
        <v>64</v>
      </c>
      <c r="I6349" s="7">
        <v>1.1322096000938599E-3</v>
      </c>
      <c r="J6349" s="7">
        <v>-0.104183723092373</v>
      </c>
    </row>
    <row r="6350" spans="2:10" x14ac:dyDescent="0.2">
      <c r="B6350" s="7">
        <v>46</v>
      </c>
      <c r="C6350" s="7">
        <v>64</v>
      </c>
      <c r="D6350" s="7">
        <v>0.108025103300674</v>
      </c>
      <c r="E6350" s="7">
        <v>3.2462257279863801E-3</v>
      </c>
      <c r="G6350" s="7">
        <v>46</v>
      </c>
      <c r="H6350" s="7">
        <v>64</v>
      </c>
      <c r="I6350" s="7">
        <v>0.105784167597021</v>
      </c>
      <c r="J6350" s="7">
        <v>3.8607752626090203E-2</v>
      </c>
    </row>
    <row r="6351" spans="2:10" x14ac:dyDescent="0.2">
      <c r="B6351" s="7">
        <v>47</v>
      </c>
      <c r="C6351" s="7">
        <v>64</v>
      </c>
      <c r="D6351" s="7">
        <v>-8.0490253013433502E-2</v>
      </c>
      <c r="E6351" s="7">
        <v>-9.5773150805598603E-2</v>
      </c>
      <c r="G6351" s="7">
        <v>47</v>
      </c>
      <c r="H6351" s="7">
        <v>64</v>
      </c>
      <c r="I6351" s="7">
        <v>-8.0373174756298099E-2</v>
      </c>
      <c r="J6351" s="7">
        <v>-2.0665506011143399E-2</v>
      </c>
    </row>
    <row r="6352" spans="2:10" x14ac:dyDescent="0.2">
      <c r="B6352" s="7">
        <v>48</v>
      </c>
      <c r="C6352" s="7">
        <v>64</v>
      </c>
      <c r="D6352" s="7">
        <v>-0.104499093797962</v>
      </c>
      <c r="E6352" s="7">
        <v>-6.3023532862857196E-2</v>
      </c>
      <c r="G6352" s="7">
        <v>48</v>
      </c>
      <c r="H6352" s="7">
        <v>64</v>
      </c>
      <c r="I6352" s="7">
        <v>-9.9500353686782894E-2</v>
      </c>
      <c r="J6352" s="7">
        <v>-0.16611667691496601</v>
      </c>
    </row>
    <row r="6353" spans="2:10" x14ac:dyDescent="0.2">
      <c r="B6353" s="7">
        <v>49</v>
      </c>
      <c r="C6353" s="7">
        <v>64</v>
      </c>
      <c r="D6353" s="7">
        <v>0.15300920870127799</v>
      </c>
      <c r="E6353" s="7">
        <v>5.0850901618794402E-2</v>
      </c>
      <c r="G6353" s="7">
        <v>49</v>
      </c>
      <c r="H6353" s="7">
        <v>64</v>
      </c>
      <c r="I6353" s="7">
        <v>0.15272179147475701</v>
      </c>
      <c r="J6353" s="7">
        <v>0.116647762994441</v>
      </c>
    </row>
    <row r="6354" spans="2:10" x14ac:dyDescent="0.2">
      <c r="B6354" s="7">
        <v>50</v>
      </c>
      <c r="C6354" s="7">
        <v>64</v>
      </c>
      <c r="D6354" s="7">
        <v>-8.6861610324989499E-2</v>
      </c>
      <c r="E6354" s="7">
        <v>-3.1718521113766898E-2</v>
      </c>
      <c r="G6354" s="7">
        <v>50</v>
      </c>
      <c r="H6354" s="7">
        <v>64</v>
      </c>
      <c r="I6354" s="7">
        <v>-8.4096235154735396E-2</v>
      </c>
      <c r="J6354" s="7">
        <v>-8.2384289568463706E-2</v>
      </c>
    </row>
    <row r="6355" spans="2:10" x14ac:dyDescent="0.2">
      <c r="B6355" s="7">
        <v>51</v>
      </c>
      <c r="C6355" s="7">
        <v>64</v>
      </c>
      <c r="D6355" s="7">
        <v>4.6619381220791602E-2</v>
      </c>
      <c r="E6355" s="7">
        <v>-1.9553082088624101E-2</v>
      </c>
      <c r="G6355" s="7">
        <v>51</v>
      </c>
      <c r="H6355" s="7">
        <v>64</v>
      </c>
      <c r="I6355" s="7">
        <v>4.6257713877658098E-2</v>
      </c>
      <c r="J6355" s="7">
        <v>6.6156465394080002E-2</v>
      </c>
    </row>
    <row r="6356" spans="2:10" x14ac:dyDescent="0.2">
      <c r="B6356" s="7">
        <v>52</v>
      </c>
      <c r="C6356" s="7">
        <v>64</v>
      </c>
      <c r="D6356" s="7">
        <v>6.75989015723992E-2</v>
      </c>
      <c r="E6356" s="7">
        <v>2.17806112804491E-2</v>
      </c>
      <c r="G6356" s="7">
        <v>52</v>
      </c>
      <c r="H6356" s="7">
        <v>64</v>
      </c>
      <c r="I6356" s="7">
        <v>6.74579670151845E-2</v>
      </c>
      <c r="J6356" s="7">
        <v>-7.4629137929407299E-2</v>
      </c>
    </row>
    <row r="6357" spans="2:10" x14ac:dyDescent="0.2">
      <c r="B6357" s="7">
        <v>53</v>
      </c>
      <c r="C6357" s="7">
        <v>64</v>
      </c>
      <c r="D6357" s="7">
        <v>-5.31971053638376E-2</v>
      </c>
      <c r="E6357" s="7">
        <v>-0.10196657618700899</v>
      </c>
      <c r="G6357" s="7">
        <v>53</v>
      </c>
      <c r="H6357" s="7">
        <v>64</v>
      </c>
      <c r="I6357" s="7">
        <v>-5.3011029458834201E-2</v>
      </c>
      <c r="J6357" s="7">
        <v>4.1633052170819702E-2</v>
      </c>
    </row>
    <row r="6358" spans="2:10" x14ac:dyDescent="0.2">
      <c r="B6358" s="7">
        <v>54</v>
      </c>
      <c r="C6358" s="7">
        <v>64</v>
      </c>
      <c r="D6358" s="7">
        <v>-0.143107188147819</v>
      </c>
      <c r="E6358" s="7">
        <v>-7.1776728370473095E-2</v>
      </c>
      <c r="G6358" s="7">
        <v>54</v>
      </c>
      <c r="H6358" s="7">
        <v>64</v>
      </c>
      <c r="I6358" s="7">
        <v>-0.13767466380016299</v>
      </c>
      <c r="J6358" s="7">
        <v>-6.9358201735370897E-2</v>
      </c>
    </row>
    <row r="6359" spans="2:10" x14ac:dyDescent="0.2">
      <c r="B6359" s="7">
        <v>55</v>
      </c>
      <c r="C6359" s="7">
        <v>64</v>
      </c>
      <c r="D6359" s="7">
        <v>-1.9805377693338701E-2</v>
      </c>
      <c r="E6359" s="7">
        <v>9.6626131538846104E-3</v>
      </c>
      <c r="G6359" s="7">
        <v>55</v>
      </c>
      <c r="H6359" s="7">
        <v>64</v>
      </c>
      <c r="I6359" s="7">
        <v>-1.85575306317158E-2</v>
      </c>
      <c r="J6359" s="7">
        <v>7.4432395956335107E-2</v>
      </c>
    </row>
    <row r="6360" spans="2:10" x14ac:dyDescent="0.2">
      <c r="B6360" s="7">
        <v>56</v>
      </c>
      <c r="C6360" s="7">
        <v>64</v>
      </c>
      <c r="D6360" s="7">
        <v>-1.5521999991629599E-2</v>
      </c>
      <c r="E6360" s="7">
        <v>-3.8854445296574398E-2</v>
      </c>
      <c r="G6360" s="7">
        <v>56</v>
      </c>
      <c r="H6360" s="7">
        <v>64</v>
      </c>
      <c r="I6360" s="7">
        <v>-1.52488479162463E-2</v>
      </c>
      <c r="J6360" s="7">
        <v>-1.1822635348846901E-2</v>
      </c>
    </row>
    <row r="6361" spans="2:10" x14ac:dyDescent="0.2">
      <c r="B6361" s="7">
        <v>57</v>
      </c>
      <c r="C6361" s="7">
        <v>64</v>
      </c>
      <c r="D6361" s="7">
        <v>9.4384208650680507E-2</v>
      </c>
      <c r="E6361" s="7">
        <v>1.37500989530723E-2</v>
      </c>
      <c r="G6361" s="7">
        <v>57</v>
      </c>
      <c r="H6361" s="7">
        <v>64</v>
      </c>
      <c r="I6361" s="7">
        <v>9.2446145963331006E-2</v>
      </c>
      <c r="J6361" s="7">
        <v>2.9116555524352002E-2</v>
      </c>
    </row>
    <row r="6362" spans="2:10" x14ac:dyDescent="0.2">
      <c r="B6362" s="7">
        <v>58</v>
      </c>
      <c r="C6362" s="7">
        <v>64</v>
      </c>
      <c r="D6362" s="7">
        <v>-4.4225431606788497E-2</v>
      </c>
      <c r="E6362" s="7">
        <v>4.2970441839379703E-2</v>
      </c>
      <c r="G6362" s="7">
        <v>58</v>
      </c>
      <c r="H6362" s="7">
        <v>64</v>
      </c>
      <c r="I6362" s="7">
        <v>-4.2622911009415197E-2</v>
      </c>
      <c r="J6362" s="7">
        <v>1.4527544033493101E-2</v>
      </c>
    </row>
    <row r="6363" spans="2:10" x14ac:dyDescent="0.2">
      <c r="B6363" s="7">
        <v>59</v>
      </c>
      <c r="C6363" s="7">
        <v>64</v>
      </c>
      <c r="D6363" s="7">
        <v>-8.6558177973880199E-2</v>
      </c>
      <c r="E6363" s="7">
        <v>-0.133399634039536</v>
      </c>
      <c r="G6363" s="7">
        <v>59</v>
      </c>
      <c r="H6363" s="7">
        <v>64</v>
      </c>
      <c r="I6363" s="7">
        <v>-8.3856194768014106E-2</v>
      </c>
      <c r="J6363" s="7">
        <v>-3.6418851188138E-2</v>
      </c>
    </row>
    <row r="6364" spans="2:10" x14ac:dyDescent="0.2">
      <c r="B6364" s="7">
        <v>60</v>
      </c>
      <c r="C6364" s="7">
        <v>64</v>
      </c>
      <c r="D6364" s="7">
        <v>3.2238446146284801E-2</v>
      </c>
      <c r="E6364" s="7">
        <v>-9.5940556815571107E-2</v>
      </c>
      <c r="G6364" s="7">
        <v>60</v>
      </c>
      <c r="H6364" s="7">
        <v>64</v>
      </c>
      <c r="I6364" s="7">
        <v>3.2167328815924101E-2</v>
      </c>
      <c r="J6364" s="7">
        <v>-0.13735803584432599</v>
      </c>
    </row>
    <row r="6365" spans="2:10" x14ac:dyDescent="0.2">
      <c r="B6365" s="7">
        <v>61</v>
      </c>
      <c r="C6365" s="7">
        <v>64</v>
      </c>
      <c r="D6365" s="7">
        <v>-5.64202689358657E-2</v>
      </c>
      <c r="E6365" s="7">
        <v>-0.116022896487151</v>
      </c>
      <c r="G6365" s="7">
        <v>61</v>
      </c>
      <c r="H6365" s="7">
        <v>64</v>
      </c>
      <c r="I6365" s="7">
        <v>-5.6437865237645803E-2</v>
      </c>
      <c r="J6365" s="7">
        <v>-0.111173747843824</v>
      </c>
    </row>
    <row r="6366" spans="2:10" x14ac:dyDescent="0.2">
      <c r="B6366" s="7">
        <v>62</v>
      </c>
      <c r="C6366" s="7">
        <v>64</v>
      </c>
      <c r="D6366" s="7">
        <v>-6.8177043626815398E-2</v>
      </c>
      <c r="E6366" s="7">
        <v>-4.5914079151557999E-2</v>
      </c>
      <c r="G6366" s="7">
        <v>62</v>
      </c>
      <c r="H6366" s="7">
        <v>64</v>
      </c>
      <c r="I6366" s="7">
        <v>-6.5133433965765902E-2</v>
      </c>
      <c r="J6366" s="7">
        <v>4.5236826035273099E-3</v>
      </c>
    </row>
    <row r="6367" spans="2:10" x14ac:dyDescent="0.2">
      <c r="B6367" s="7">
        <v>63</v>
      </c>
      <c r="C6367" s="7">
        <v>64</v>
      </c>
      <c r="D6367" s="7">
        <v>-0.125920231974435</v>
      </c>
      <c r="E6367" s="7">
        <v>-0.249151654462066</v>
      </c>
      <c r="G6367" s="7">
        <v>63</v>
      </c>
      <c r="H6367" s="7">
        <v>64</v>
      </c>
      <c r="I6367" s="7">
        <v>-0.125173588395601</v>
      </c>
      <c r="J6367" s="7">
        <v>-0.150661078411234</v>
      </c>
    </row>
    <row r="6368" spans="2:10" x14ac:dyDescent="0.2">
      <c r="B6368" s="7">
        <v>64</v>
      </c>
      <c r="C6368" s="7">
        <v>64</v>
      </c>
      <c r="D6368" s="7">
        <v>5.8252790637053999E-2</v>
      </c>
      <c r="E6368" s="7">
        <v>6.01010109366946E-2</v>
      </c>
      <c r="G6368" s="7">
        <v>64</v>
      </c>
      <c r="H6368" s="7">
        <v>64</v>
      </c>
      <c r="I6368" s="7">
        <v>5.7535362676076403E-2</v>
      </c>
      <c r="J6368" s="7">
        <v>-1.8212389177145699E-3</v>
      </c>
    </row>
    <row r="6369" spans="2:10" x14ac:dyDescent="0.2">
      <c r="B6369" s="7">
        <v>65</v>
      </c>
      <c r="C6369" s="7">
        <v>64</v>
      </c>
      <c r="D6369" s="7">
        <v>9.5638479200399508E-3</v>
      </c>
      <c r="E6369" s="7">
        <v>-8.5305400450136099E-2</v>
      </c>
      <c r="G6369" s="7">
        <v>65</v>
      </c>
      <c r="H6369" s="7">
        <v>64</v>
      </c>
      <c r="I6369" s="7">
        <v>1.0074092332963001E-2</v>
      </c>
      <c r="J6369" s="7">
        <v>-2.3935254315474299E-2</v>
      </c>
    </row>
    <row r="6370" spans="2:10" x14ac:dyDescent="0.2">
      <c r="B6370" s="7">
        <v>66</v>
      </c>
      <c r="C6370" s="7">
        <v>64</v>
      </c>
      <c r="D6370" s="7">
        <v>5.7972274793995901E-2</v>
      </c>
      <c r="E6370" s="7">
        <v>0.18086359360693399</v>
      </c>
      <c r="G6370" s="7">
        <v>66</v>
      </c>
      <c r="H6370" s="7">
        <v>64</v>
      </c>
      <c r="I6370" s="7">
        <v>5.7104452569073601E-2</v>
      </c>
      <c r="J6370" s="7">
        <v>5.9107480390633099E-2</v>
      </c>
    </row>
    <row r="6371" spans="2:10" x14ac:dyDescent="0.2">
      <c r="B6371" s="7">
        <v>67</v>
      </c>
      <c r="C6371" s="7">
        <v>64</v>
      </c>
      <c r="D6371" s="7">
        <v>-1.17294012085267E-5</v>
      </c>
      <c r="E6371" s="7">
        <v>3.49102897970512E-2</v>
      </c>
      <c r="G6371" s="7">
        <v>67</v>
      </c>
      <c r="H6371" s="7">
        <v>64</v>
      </c>
      <c r="I6371" s="7">
        <v>4.51398683794402E-4</v>
      </c>
      <c r="J6371" s="7">
        <v>-1.46878913781725E-2</v>
      </c>
    </row>
    <row r="6372" spans="2:10" x14ac:dyDescent="0.2">
      <c r="B6372" s="7">
        <v>68</v>
      </c>
      <c r="C6372" s="7">
        <v>64</v>
      </c>
      <c r="D6372" s="7">
        <v>-2.8778179398224201E-2</v>
      </c>
      <c r="E6372" s="7">
        <v>-8.7896744339757596E-2</v>
      </c>
      <c r="G6372" s="7">
        <v>68</v>
      </c>
      <c r="H6372" s="7">
        <v>64</v>
      </c>
      <c r="I6372" s="7">
        <v>-2.9049288919608798E-2</v>
      </c>
      <c r="J6372" s="7">
        <v>-2.8331015704286401E-2</v>
      </c>
    </row>
    <row r="6373" spans="2:10" x14ac:dyDescent="0.2">
      <c r="B6373" s="7">
        <v>69</v>
      </c>
      <c r="C6373" s="7">
        <v>64</v>
      </c>
      <c r="D6373" s="7">
        <v>-5.3647588888674498E-2</v>
      </c>
      <c r="E6373" s="7">
        <v>-8.39169986537813E-2</v>
      </c>
      <c r="G6373" s="7">
        <v>69</v>
      </c>
      <c r="H6373" s="7">
        <v>64</v>
      </c>
      <c r="I6373" s="7">
        <v>-5.2225236706302497E-2</v>
      </c>
      <c r="J6373" s="7">
        <v>-3.374780918426E-2</v>
      </c>
    </row>
    <row r="6374" spans="2:10" x14ac:dyDescent="0.2">
      <c r="B6374" s="7">
        <v>70</v>
      </c>
      <c r="C6374" s="7">
        <v>64</v>
      </c>
      <c r="D6374" s="7">
        <v>-0.18770602892410301</v>
      </c>
      <c r="E6374" s="7">
        <v>-0.120001370563956</v>
      </c>
      <c r="G6374" s="7">
        <v>70</v>
      </c>
      <c r="H6374" s="7">
        <v>64</v>
      </c>
      <c r="I6374" s="7">
        <v>-0.183205576363589</v>
      </c>
      <c r="J6374" s="7">
        <v>-0.150948463227427</v>
      </c>
    </row>
    <row r="6375" spans="2:10" x14ac:dyDescent="0.2">
      <c r="B6375" s="7">
        <v>71</v>
      </c>
      <c r="C6375" s="7">
        <v>64</v>
      </c>
      <c r="D6375" s="7">
        <v>1.28134582921184E-2</v>
      </c>
      <c r="E6375" s="7">
        <v>-0.15928796712559901</v>
      </c>
      <c r="G6375" s="7">
        <v>71</v>
      </c>
      <c r="H6375" s="7">
        <v>64</v>
      </c>
      <c r="I6375" s="7">
        <v>1.33783026918843E-2</v>
      </c>
      <c r="J6375" s="7">
        <v>-3.4352269151951602E-2</v>
      </c>
    </row>
    <row r="6376" spans="2:10" x14ac:dyDescent="0.2">
      <c r="B6376" s="7">
        <v>72</v>
      </c>
      <c r="C6376" s="7">
        <v>64</v>
      </c>
      <c r="D6376" s="7">
        <v>-0.120638852268321</v>
      </c>
      <c r="E6376" s="7">
        <v>4.3260981308307599E-2</v>
      </c>
      <c r="G6376" s="7">
        <v>72</v>
      </c>
      <c r="H6376" s="7">
        <v>64</v>
      </c>
      <c r="I6376" s="7">
        <v>-0.11631132104693299</v>
      </c>
      <c r="J6376" s="7">
        <v>-7.4331188872617901E-2</v>
      </c>
    </row>
    <row r="6377" spans="2:10" x14ac:dyDescent="0.2">
      <c r="B6377" s="7">
        <v>73</v>
      </c>
      <c r="C6377" s="7">
        <v>64</v>
      </c>
      <c r="D6377" s="7">
        <v>-6.3517071633053299E-2</v>
      </c>
      <c r="E6377" s="7">
        <v>3.9992363208964002E-2</v>
      </c>
      <c r="G6377" s="7">
        <v>73</v>
      </c>
      <c r="H6377" s="7">
        <v>64</v>
      </c>
      <c r="I6377" s="7">
        <v>-6.2650745027704097E-2</v>
      </c>
      <c r="J6377" s="7">
        <v>1.5147713518945999E-2</v>
      </c>
    </row>
    <row r="6378" spans="2:10" x14ac:dyDescent="0.2">
      <c r="B6378" s="7">
        <v>74</v>
      </c>
      <c r="C6378" s="7">
        <v>64</v>
      </c>
      <c r="D6378" s="7">
        <v>-1.4803192518273001E-2</v>
      </c>
      <c r="E6378" s="7">
        <v>5.2498131385560101E-2</v>
      </c>
      <c r="G6378" s="7">
        <v>74</v>
      </c>
      <c r="H6378" s="7">
        <v>64</v>
      </c>
      <c r="I6378" s="7">
        <v>-1.49262254051328E-2</v>
      </c>
      <c r="J6378" s="7">
        <v>-1.93922130454771E-2</v>
      </c>
    </row>
    <row r="6379" spans="2:10" x14ac:dyDescent="0.2">
      <c r="B6379" s="7">
        <v>75</v>
      </c>
      <c r="C6379" s="7">
        <v>64</v>
      </c>
      <c r="D6379" s="7">
        <v>-0.221043183548119</v>
      </c>
      <c r="E6379" s="7">
        <v>-9.7243425578163595E-2</v>
      </c>
      <c r="G6379" s="7">
        <v>75</v>
      </c>
      <c r="H6379" s="7">
        <v>64</v>
      </c>
      <c r="I6379" s="7">
        <v>-0.22132258039021799</v>
      </c>
      <c r="J6379" s="7">
        <v>-0.140107974524774</v>
      </c>
    </row>
    <row r="6380" spans="2:10" x14ac:dyDescent="0.2">
      <c r="B6380" s="7">
        <v>76</v>
      </c>
      <c r="C6380" s="7">
        <v>64</v>
      </c>
      <c r="D6380" s="7">
        <v>-0.136089445178318</v>
      </c>
      <c r="E6380" s="7">
        <v>-8.3930028379439706E-2</v>
      </c>
      <c r="G6380" s="7">
        <v>76</v>
      </c>
      <c r="H6380" s="7">
        <v>64</v>
      </c>
      <c r="I6380" s="7">
        <v>-0.13565042206719499</v>
      </c>
      <c r="J6380" s="7">
        <v>0.113636342246699</v>
      </c>
    </row>
    <row r="6381" spans="2:10" x14ac:dyDescent="0.2">
      <c r="B6381" s="7">
        <v>77</v>
      </c>
      <c r="C6381" s="7">
        <v>64</v>
      </c>
      <c r="D6381" s="7">
        <v>-5.2073086300946897E-2</v>
      </c>
      <c r="E6381" s="7">
        <v>9.3622315027670502E-2</v>
      </c>
      <c r="G6381" s="7">
        <v>77</v>
      </c>
      <c r="H6381" s="7">
        <v>64</v>
      </c>
      <c r="I6381" s="7">
        <v>-5.1221231514577199E-2</v>
      </c>
      <c r="J6381" s="7">
        <v>3.3832926458573297E-2</v>
      </c>
    </row>
    <row r="6382" spans="2:10" x14ac:dyDescent="0.2">
      <c r="B6382" s="7">
        <v>78</v>
      </c>
      <c r="C6382" s="7">
        <v>64</v>
      </c>
      <c r="D6382" s="7">
        <v>0.14227506453521799</v>
      </c>
      <c r="E6382" s="7">
        <v>5.5552863060462698E-2</v>
      </c>
      <c r="G6382" s="7">
        <v>78</v>
      </c>
      <c r="H6382" s="7">
        <v>64</v>
      </c>
      <c r="I6382" s="7">
        <v>0.14180385621874</v>
      </c>
      <c r="J6382" s="7">
        <v>0.11649674258496</v>
      </c>
    </row>
    <row r="6383" spans="2:10" x14ac:dyDescent="0.2">
      <c r="B6383" s="7">
        <v>79</v>
      </c>
      <c r="C6383" s="7">
        <v>64</v>
      </c>
      <c r="D6383" s="7">
        <v>-4.6332872185492299E-2</v>
      </c>
      <c r="E6383" s="7">
        <v>9.1715512567310101E-2</v>
      </c>
      <c r="G6383" s="7">
        <v>79</v>
      </c>
      <c r="H6383" s="7">
        <v>64</v>
      </c>
      <c r="I6383" s="7">
        <v>-4.5776834109480198E-2</v>
      </c>
      <c r="J6383" s="7">
        <v>3.6025058585287303E-2</v>
      </c>
    </row>
    <row r="6384" spans="2:10" x14ac:dyDescent="0.2">
      <c r="B6384" s="7">
        <v>80</v>
      </c>
      <c r="C6384" s="7">
        <v>64</v>
      </c>
      <c r="D6384" s="7">
        <v>-2.7000237297309899E-2</v>
      </c>
      <c r="E6384" s="7">
        <v>-6.7526090047120802E-3</v>
      </c>
      <c r="G6384" s="7">
        <v>80</v>
      </c>
      <c r="H6384" s="7">
        <v>64</v>
      </c>
      <c r="I6384" s="7">
        <v>-2.7307489755745699E-2</v>
      </c>
      <c r="J6384" s="7">
        <v>4.06928057767795E-2</v>
      </c>
    </row>
    <row r="6385" spans="2:10" x14ac:dyDescent="0.2">
      <c r="B6385" s="7">
        <v>81</v>
      </c>
      <c r="C6385" s="7">
        <v>64</v>
      </c>
      <c r="D6385" s="7">
        <v>-0.11139819655294</v>
      </c>
      <c r="E6385" s="7">
        <v>-4.5033046798253401E-2</v>
      </c>
      <c r="G6385" s="7">
        <v>81</v>
      </c>
      <c r="H6385" s="7">
        <v>64</v>
      </c>
      <c r="I6385" s="7">
        <v>-0.108231832901322</v>
      </c>
      <c r="J6385" s="7">
        <v>0.16299589701405401</v>
      </c>
    </row>
    <row r="6386" spans="2:10" x14ac:dyDescent="0.2">
      <c r="B6386" s="7">
        <v>82</v>
      </c>
      <c r="C6386" s="7">
        <v>64</v>
      </c>
      <c r="D6386" s="7">
        <v>-5.2551916811047804E-3</v>
      </c>
      <c r="E6386" s="7">
        <v>-5.8647072200836099E-2</v>
      </c>
      <c r="G6386" s="7">
        <v>82</v>
      </c>
      <c r="H6386" s="7">
        <v>64</v>
      </c>
      <c r="I6386" s="7">
        <v>-5.2911698423354601E-3</v>
      </c>
      <c r="J6386" s="7">
        <v>-2.02280778829067E-2</v>
      </c>
    </row>
    <row r="6387" spans="2:10" x14ac:dyDescent="0.2">
      <c r="B6387" s="7">
        <v>83</v>
      </c>
      <c r="C6387" s="7">
        <v>64</v>
      </c>
      <c r="D6387" s="7">
        <v>-1.57871646886374E-2</v>
      </c>
      <c r="E6387" s="7">
        <v>-9.5279558146586396E-2</v>
      </c>
      <c r="G6387" s="7">
        <v>83</v>
      </c>
      <c r="H6387" s="7">
        <v>64</v>
      </c>
      <c r="I6387" s="7">
        <v>-1.5645551449496E-2</v>
      </c>
      <c r="J6387" s="7">
        <v>1.46944658937675E-2</v>
      </c>
    </row>
    <row r="6388" spans="2:10" x14ac:dyDescent="0.2">
      <c r="B6388" s="7">
        <v>84</v>
      </c>
      <c r="C6388" s="7">
        <v>64</v>
      </c>
      <c r="D6388" s="7">
        <v>-0.12952104414768401</v>
      </c>
      <c r="E6388" s="7">
        <v>1.56008960418719E-2</v>
      </c>
      <c r="G6388" s="7">
        <v>84</v>
      </c>
      <c r="H6388" s="7">
        <v>64</v>
      </c>
      <c r="I6388" s="7">
        <v>-0.12755775714966799</v>
      </c>
      <c r="J6388" s="7">
        <v>6.7841459224018394E-2</v>
      </c>
    </row>
    <row r="6389" spans="2:10" x14ac:dyDescent="0.2">
      <c r="B6389" s="7">
        <v>85</v>
      </c>
      <c r="C6389" s="7">
        <v>64</v>
      </c>
      <c r="D6389" s="7">
        <v>-6.5818220982984997E-3</v>
      </c>
      <c r="E6389" s="7">
        <v>-0.13068569467464</v>
      </c>
      <c r="G6389" s="7">
        <v>85</v>
      </c>
      <c r="H6389" s="7">
        <v>64</v>
      </c>
      <c r="I6389" s="7">
        <v>-6.9821751726353298E-3</v>
      </c>
      <c r="J6389" s="7">
        <v>-8.9861278092398002E-3</v>
      </c>
    </row>
    <row r="6390" spans="2:10" x14ac:dyDescent="0.2">
      <c r="B6390" s="7">
        <v>86</v>
      </c>
      <c r="C6390" s="7">
        <v>64</v>
      </c>
      <c r="D6390" s="7">
        <v>-1.62748352693356E-2</v>
      </c>
      <c r="E6390" s="7">
        <v>3.8050812180054898E-2</v>
      </c>
      <c r="G6390" s="7">
        <v>86</v>
      </c>
      <c r="H6390" s="7">
        <v>64</v>
      </c>
      <c r="I6390" s="7">
        <v>-1.53674533439503E-2</v>
      </c>
      <c r="J6390" s="7">
        <v>1.4846436304570601E-2</v>
      </c>
    </row>
    <row r="6391" spans="2:10" x14ac:dyDescent="0.2">
      <c r="B6391" s="7">
        <v>87</v>
      </c>
      <c r="C6391" s="7">
        <v>64</v>
      </c>
      <c r="D6391" s="7">
        <v>-8.1581494073373201E-2</v>
      </c>
      <c r="E6391" s="7">
        <v>-3.1904535708513898E-2</v>
      </c>
      <c r="G6391" s="7">
        <v>87</v>
      </c>
      <c r="H6391" s="7">
        <v>64</v>
      </c>
      <c r="I6391" s="7">
        <v>-8.0283549865956899E-2</v>
      </c>
      <c r="J6391" s="7">
        <v>-8.0226792325421806E-2</v>
      </c>
    </row>
    <row r="6392" spans="2:10" x14ac:dyDescent="0.2">
      <c r="B6392" s="7">
        <v>88</v>
      </c>
      <c r="C6392" s="7">
        <v>64</v>
      </c>
      <c r="D6392" s="7">
        <v>7.8325690668423306E-2</v>
      </c>
      <c r="E6392" s="7">
        <v>8.9642760252317492E-3</v>
      </c>
      <c r="G6392" s="7">
        <v>88</v>
      </c>
      <c r="H6392" s="7">
        <v>64</v>
      </c>
      <c r="I6392" s="7">
        <v>7.7140387143065994E-2</v>
      </c>
      <c r="J6392" s="7">
        <v>-4.4805877675724304E-3</v>
      </c>
    </row>
    <row r="6393" spans="2:10" x14ac:dyDescent="0.2">
      <c r="B6393" s="7">
        <v>89</v>
      </c>
      <c r="C6393" s="7">
        <v>64</v>
      </c>
      <c r="D6393" s="7">
        <v>8.3788183071383998E-2</v>
      </c>
      <c r="E6393" s="7">
        <v>-0.16108131377676699</v>
      </c>
      <c r="G6393" s="7">
        <v>89</v>
      </c>
      <c r="H6393" s="7">
        <v>64</v>
      </c>
      <c r="I6393" s="7">
        <v>8.3366557002179306E-2</v>
      </c>
      <c r="J6393" s="7">
        <v>4.0477807087632399E-2</v>
      </c>
    </row>
    <row r="6394" spans="2:10" x14ac:dyDescent="0.2">
      <c r="B6394" s="7">
        <v>90</v>
      </c>
      <c r="C6394" s="7">
        <v>64</v>
      </c>
      <c r="D6394" s="7">
        <v>-2.3544291689456799E-2</v>
      </c>
      <c r="E6394" s="7">
        <v>-2.4112395255006198E-2</v>
      </c>
      <c r="G6394" s="7">
        <v>90</v>
      </c>
      <c r="H6394" s="7">
        <v>64</v>
      </c>
      <c r="I6394" s="7">
        <v>-2.28319389602234E-2</v>
      </c>
      <c r="J6394" s="7">
        <v>0.12030751648888301</v>
      </c>
    </row>
    <row r="6395" spans="2:10" x14ac:dyDescent="0.2">
      <c r="B6395" s="7">
        <v>91</v>
      </c>
      <c r="C6395" s="7">
        <v>64</v>
      </c>
      <c r="D6395" s="7">
        <v>-0.121666337205367</v>
      </c>
      <c r="E6395" s="7">
        <v>-5.8462155205331698E-2</v>
      </c>
      <c r="G6395" s="7">
        <v>91</v>
      </c>
      <c r="H6395" s="7">
        <v>64</v>
      </c>
      <c r="I6395" s="7">
        <v>-0.11784409445571201</v>
      </c>
      <c r="J6395" s="7">
        <v>-2.9174928689410101E-2</v>
      </c>
    </row>
    <row r="6396" spans="2:10" x14ac:dyDescent="0.2">
      <c r="B6396" s="7">
        <v>92</v>
      </c>
      <c r="C6396" s="7">
        <v>64</v>
      </c>
      <c r="D6396" s="7">
        <v>-1.59208126408092E-2</v>
      </c>
      <c r="E6396" s="7">
        <v>-0.10701240573333599</v>
      </c>
      <c r="G6396" s="7">
        <v>92</v>
      </c>
      <c r="H6396" s="7">
        <v>64</v>
      </c>
      <c r="I6396" s="7">
        <v>-1.5997712897052999E-2</v>
      </c>
      <c r="J6396" s="7">
        <v>-7.5885167539330403E-2</v>
      </c>
    </row>
    <row r="6397" spans="2:10" x14ac:dyDescent="0.2">
      <c r="B6397" s="7">
        <v>93</v>
      </c>
      <c r="C6397" s="7">
        <v>64</v>
      </c>
      <c r="D6397" s="7">
        <v>-1.77114200277435E-2</v>
      </c>
      <c r="E6397" s="7">
        <v>5.8292598364607401E-2</v>
      </c>
      <c r="G6397" s="7">
        <v>93</v>
      </c>
      <c r="H6397" s="7">
        <v>64</v>
      </c>
      <c r="I6397" s="7">
        <v>-1.7495716251949602E-2</v>
      </c>
      <c r="J6397" s="7">
        <v>0.16459670516087699</v>
      </c>
    </row>
    <row r="6398" spans="2:10" x14ac:dyDescent="0.2">
      <c r="B6398" s="7">
        <v>94</v>
      </c>
      <c r="C6398" s="7">
        <v>64</v>
      </c>
      <c r="D6398" s="7">
        <v>7.6091381710108805E-2</v>
      </c>
      <c r="E6398" s="7">
        <v>3.26749173519012E-2</v>
      </c>
      <c r="G6398" s="7">
        <v>94</v>
      </c>
      <c r="H6398" s="7">
        <v>64</v>
      </c>
      <c r="I6398" s="7">
        <v>7.5886013071986697E-2</v>
      </c>
      <c r="J6398" s="7">
        <v>-4.2493094893711003E-2</v>
      </c>
    </row>
    <row r="6399" spans="2:10" x14ac:dyDescent="0.2">
      <c r="B6399" s="7">
        <v>95</v>
      </c>
      <c r="C6399" s="7">
        <v>64</v>
      </c>
      <c r="D6399" s="7">
        <v>-0.11001831301343599</v>
      </c>
      <c r="E6399" s="7">
        <v>-0.13748133558520201</v>
      </c>
      <c r="G6399" s="7">
        <v>95</v>
      </c>
      <c r="H6399" s="7">
        <v>64</v>
      </c>
      <c r="I6399" s="7">
        <v>-0.108259930979427</v>
      </c>
      <c r="J6399" s="7">
        <v>-4.9735431960732997E-2</v>
      </c>
    </row>
    <row r="6400" spans="2:10" x14ac:dyDescent="0.2">
      <c r="B6400" s="7">
        <v>96</v>
      </c>
      <c r="C6400" s="7">
        <v>64</v>
      </c>
      <c r="D6400" s="7">
        <v>-5.2124654839433397E-2</v>
      </c>
      <c r="E6400" s="7">
        <v>-1.1478397075903099E-2</v>
      </c>
      <c r="G6400" s="7">
        <v>96</v>
      </c>
      <c r="H6400" s="7">
        <v>64</v>
      </c>
      <c r="I6400" s="7">
        <v>-5.0437088901533797E-2</v>
      </c>
      <c r="J6400" s="7">
        <v>-8.0861487423726799E-2</v>
      </c>
    </row>
    <row r="6401" spans="2:10" x14ac:dyDescent="0.2">
      <c r="B6401" s="7">
        <v>97</v>
      </c>
      <c r="C6401" s="7">
        <v>64</v>
      </c>
      <c r="D6401" s="7">
        <v>9.5768905828720094E-2</v>
      </c>
      <c r="E6401" s="7">
        <v>-4.4746435206390003E-2</v>
      </c>
      <c r="G6401" s="7">
        <v>97</v>
      </c>
      <c r="H6401" s="7">
        <v>64</v>
      </c>
      <c r="I6401" s="7">
        <v>9.4848683457609398E-2</v>
      </c>
      <c r="J6401" s="7">
        <v>0.104224571544751</v>
      </c>
    </row>
    <row r="6402" spans="2:10" x14ac:dyDescent="0.2">
      <c r="B6402" s="7">
        <v>98</v>
      </c>
      <c r="C6402" s="7">
        <v>64</v>
      </c>
      <c r="D6402" s="7">
        <v>6.7124267344505398E-2</v>
      </c>
      <c r="E6402" s="7">
        <v>-1.3654875918714299E-2</v>
      </c>
      <c r="G6402" s="7">
        <v>98</v>
      </c>
      <c r="H6402" s="7">
        <v>64</v>
      </c>
      <c r="I6402" s="7">
        <v>6.6626914047113003E-2</v>
      </c>
      <c r="J6402" s="7">
        <v>4.7509175890198201E-2</v>
      </c>
    </row>
    <row r="6403" spans="2:10" x14ac:dyDescent="0.2">
      <c r="B6403" s="7">
        <v>99</v>
      </c>
      <c r="C6403" s="7">
        <v>64</v>
      </c>
      <c r="D6403" s="7">
        <v>4.0778412933389199E-2</v>
      </c>
      <c r="E6403" s="7">
        <v>-0.12843767648264301</v>
      </c>
      <c r="G6403" s="7">
        <v>99</v>
      </c>
      <c r="H6403" s="7">
        <v>64</v>
      </c>
      <c r="I6403" s="7">
        <v>4.0384807661398597E-2</v>
      </c>
      <c r="J6403" s="7">
        <v>-0.111083298256104</v>
      </c>
    </row>
    <row r="6404" spans="2:10" x14ac:dyDescent="0.2">
      <c r="B6404" s="7">
        <v>100</v>
      </c>
      <c r="C6404" s="7">
        <v>64</v>
      </c>
      <c r="D6404" s="7">
        <v>-5.3220470677866104E-3</v>
      </c>
      <c r="E6404" s="7">
        <v>-9.5943707312163604E-2</v>
      </c>
      <c r="G6404" s="7">
        <v>100</v>
      </c>
      <c r="H6404" s="7">
        <v>64</v>
      </c>
      <c r="I6404" s="7">
        <v>-4.0060994152764104E-3</v>
      </c>
      <c r="J6404" s="7">
        <v>-1.04822818787973E-2</v>
      </c>
    </row>
    <row r="6405" spans="2:10" x14ac:dyDescent="0.2">
      <c r="B6405" s="7">
        <v>1</v>
      </c>
      <c r="C6405" s="7">
        <v>65</v>
      </c>
      <c r="D6405" s="7">
        <v>-0.118826194346033</v>
      </c>
      <c r="E6405" s="7">
        <v>5.8950464085088902E-2</v>
      </c>
      <c r="G6405" s="7">
        <v>1</v>
      </c>
      <c r="H6405" s="7">
        <v>65</v>
      </c>
      <c r="I6405" s="7">
        <v>-0.113483261427558</v>
      </c>
      <c r="J6405" s="7">
        <v>-7.1239035107419496E-2</v>
      </c>
    </row>
    <row r="6406" spans="2:10" x14ac:dyDescent="0.2">
      <c r="B6406" s="7">
        <v>2</v>
      </c>
      <c r="C6406" s="7">
        <v>65</v>
      </c>
      <c r="D6406" s="7">
        <v>-0.159580956270648</v>
      </c>
      <c r="E6406" s="7">
        <v>-1.4719533840500201E-2</v>
      </c>
      <c r="G6406" s="7">
        <v>2</v>
      </c>
      <c r="H6406" s="7">
        <v>65</v>
      </c>
      <c r="I6406" s="7">
        <v>-0.157204225238018</v>
      </c>
      <c r="J6406" s="7">
        <v>1.8702564361685601E-3</v>
      </c>
    </row>
    <row r="6407" spans="2:10" x14ac:dyDescent="0.2">
      <c r="B6407" s="7">
        <v>3</v>
      </c>
      <c r="C6407" s="7">
        <v>65</v>
      </c>
      <c r="D6407" s="7">
        <v>-6.0413850346788998E-2</v>
      </c>
      <c r="E6407" s="7">
        <v>-0.153652691531556</v>
      </c>
      <c r="G6407" s="7">
        <v>3</v>
      </c>
      <c r="H6407" s="7">
        <v>65</v>
      </c>
      <c r="I6407" s="7">
        <v>-6.0687205417771402E-2</v>
      </c>
      <c r="J6407" s="7">
        <v>-9.9237047296207401E-2</v>
      </c>
    </row>
    <row r="6408" spans="2:10" x14ac:dyDescent="0.2">
      <c r="B6408" s="7">
        <v>4</v>
      </c>
      <c r="C6408" s="7">
        <v>65</v>
      </c>
      <c r="D6408" s="7">
        <v>5.6375252578504002E-2</v>
      </c>
      <c r="E6408" s="7">
        <v>-9.1256885521151104E-2</v>
      </c>
      <c r="G6408" s="7">
        <v>4</v>
      </c>
      <c r="H6408" s="7">
        <v>65</v>
      </c>
      <c r="I6408" s="7">
        <v>5.52609384198854E-2</v>
      </c>
      <c r="J6408" s="7">
        <v>9.7405368927169E-2</v>
      </c>
    </row>
    <row r="6409" spans="2:10" x14ac:dyDescent="0.2">
      <c r="B6409" s="7">
        <v>5</v>
      </c>
      <c r="C6409" s="7">
        <v>65</v>
      </c>
      <c r="D6409" s="7">
        <v>9.2104273553061999E-2</v>
      </c>
      <c r="E6409" s="7">
        <v>-7.9612788409850296E-2</v>
      </c>
      <c r="G6409" s="7">
        <v>5</v>
      </c>
      <c r="H6409" s="7">
        <v>65</v>
      </c>
      <c r="I6409" s="7">
        <v>9.0640303865431995E-2</v>
      </c>
      <c r="J6409" s="7">
        <v>-4.4472973485671502E-2</v>
      </c>
    </row>
    <row r="6410" spans="2:10" x14ac:dyDescent="0.2">
      <c r="B6410" s="7">
        <v>6</v>
      </c>
      <c r="C6410" s="7">
        <v>65</v>
      </c>
      <c r="D6410" s="7">
        <v>-0.15525992487545001</v>
      </c>
      <c r="E6410" s="7">
        <v>-0.17087800705094</v>
      </c>
      <c r="G6410" s="7">
        <v>6</v>
      </c>
      <c r="H6410" s="7">
        <v>65</v>
      </c>
      <c r="I6410" s="7">
        <v>-0.150898355018112</v>
      </c>
      <c r="J6410" s="7">
        <v>-9.0014053156856705E-2</v>
      </c>
    </row>
    <row r="6411" spans="2:10" x14ac:dyDescent="0.2">
      <c r="B6411" s="7">
        <v>7</v>
      </c>
      <c r="C6411" s="7">
        <v>65</v>
      </c>
      <c r="D6411" s="7">
        <v>0.100343669575285</v>
      </c>
      <c r="E6411" s="7">
        <v>0.25043022231983098</v>
      </c>
      <c r="G6411" s="7">
        <v>7</v>
      </c>
      <c r="H6411" s="7">
        <v>65</v>
      </c>
      <c r="I6411" s="7">
        <v>9.7248981825988998E-2</v>
      </c>
      <c r="J6411" s="7">
        <v>9.7414419032752997E-2</v>
      </c>
    </row>
    <row r="6412" spans="2:10" x14ac:dyDescent="0.2">
      <c r="B6412" s="7">
        <v>8</v>
      </c>
      <c r="C6412" s="7">
        <v>65</v>
      </c>
      <c r="D6412" s="7">
        <v>-7.1039338744052199E-3</v>
      </c>
      <c r="E6412" s="7">
        <v>6.6113648342215101E-2</v>
      </c>
      <c r="G6412" s="7">
        <v>8</v>
      </c>
      <c r="H6412" s="7">
        <v>65</v>
      </c>
      <c r="I6412" s="7">
        <v>-8.6295979210380108E-3</v>
      </c>
      <c r="J6412" s="7">
        <v>6.9289530232404098E-2</v>
      </c>
    </row>
    <row r="6413" spans="2:10" x14ac:dyDescent="0.2">
      <c r="B6413" s="7">
        <v>9</v>
      </c>
      <c r="C6413" s="7">
        <v>65</v>
      </c>
      <c r="D6413" s="7">
        <v>-0.13789067202296201</v>
      </c>
      <c r="E6413" s="7">
        <v>-0.153359555736793</v>
      </c>
      <c r="G6413" s="7">
        <v>9</v>
      </c>
      <c r="H6413" s="7">
        <v>65</v>
      </c>
      <c r="I6413" s="7">
        <v>-0.13102444487397299</v>
      </c>
      <c r="J6413" s="7">
        <v>-0.101495228800175</v>
      </c>
    </row>
    <row r="6414" spans="2:10" x14ac:dyDescent="0.2">
      <c r="B6414" s="7">
        <v>10</v>
      </c>
      <c r="C6414" s="7">
        <v>65</v>
      </c>
      <c r="D6414" s="7">
        <v>-7.2855198956693498E-2</v>
      </c>
      <c r="E6414" s="7">
        <v>-1.5678341305548599E-2</v>
      </c>
      <c r="G6414" s="7">
        <v>10</v>
      </c>
      <c r="H6414" s="7">
        <v>65</v>
      </c>
      <c r="I6414" s="7">
        <v>-7.1372350682239002E-2</v>
      </c>
      <c r="J6414" s="7">
        <v>2.4466231162245201E-2</v>
      </c>
    </row>
    <row r="6415" spans="2:10" x14ac:dyDescent="0.2">
      <c r="B6415" s="7">
        <v>11</v>
      </c>
      <c r="C6415" s="7">
        <v>65</v>
      </c>
      <c r="D6415" s="7">
        <v>-0.176584318343281</v>
      </c>
      <c r="E6415" s="7">
        <v>-4.36105937529154E-2</v>
      </c>
      <c r="G6415" s="7">
        <v>11</v>
      </c>
      <c r="H6415" s="7">
        <v>65</v>
      </c>
      <c r="I6415" s="7">
        <v>-0.17686979350447801</v>
      </c>
      <c r="J6415" s="7">
        <v>-3.2820640149098197E-2</v>
      </c>
    </row>
    <row r="6416" spans="2:10" x14ac:dyDescent="0.2">
      <c r="B6416" s="7">
        <v>12</v>
      </c>
      <c r="C6416" s="7">
        <v>65</v>
      </c>
      <c r="D6416" s="7">
        <v>1.31720077113204E-2</v>
      </c>
      <c r="E6416" s="7">
        <v>3.1371786529955897E-2</v>
      </c>
      <c r="G6416" s="7">
        <v>12</v>
      </c>
      <c r="H6416" s="7">
        <v>65</v>
      </c>
      <c r="I6416" s="7">
        <v>1.25750885881182E-2</v>
      </c>
      <c r="J6416" s="7">
        <v>8.2519456667020194E-2</v>
      </c>
    </row>
    <row r="6417" spans="2:10" x14ac:dyDescent="0.2">
      <c r="B6417" s="7">
        <v>13</v>
      </c>
      <c r="C6417" s="7">
        <v>65</v>
      </c>
      <c r="D6417" s="7">
        <v>-0.14078641806667</v>
      </c>
      <c r="E6417" s="7">
        <v>3.0948937598745702E-2</v>
      </c>
      <c r="G6417" s="7">
        <v>13</v>
      </c>
      <c r="H6417" s="7">
        <v>65</v>
      </c>
      <c r="I6417" s="7">
        <v>-0.13812195638295699</v>
      </c>
      <c r="J6417" s="7">
        <v>0.10386139884720599</v>
      </c>
    </row>
    <row r="6418" spans="2:10" x14ac:dyDescent="0.2">
      <c r="B6418" s="7">
        <v>14</v>
      </c>
      <c r="C6418" s="7">
        <v>65</v>
      </c>
      <c r="D6418" s="7">
        <v>-8.7875670089596597E-2</v>
      </c>
      <c r="E6418" s="7">
        <v>-5.4951491911599398E-2</v>
      </c>
      <c r="G6418" s="7">
        <v>14</v>
      </c>
      <c r="H6418" s="7">
        <v>65</v>
      </c>
      <c r="I6418" s="7">
        <v>-8.2445297501515705E-2</v>
      </c>
      <c r="J6418" s="7">
        <v>-2.43831527512057E-2</v>
      </c>
    </row>
    <row r="6419" spans="2:10" x14ac:dyDescent="0.2">
      <c r="B6419" s="7">
        <v>15</v>
      </c>
      <c r="C6419" s="7">
        <v>65</v>
      </c>
      <c r="D6419" s="7">
        <v>0.12666048936865501</v>
      </c>
      <c r="E6419" s="7">
        <v>-9.7927578053834494E-2</v>
      </c>
      <c r="G6419" s="7">
        <v>15</v>
      </c>
      <c r="H6419" s="7">
        <v>65</v>
      </c>
      <c r="I6419" s="7">
        <v>0.123599597570171</v>
      </c>
      <c r="J6419" s="7">
        <v>0.21410119393912</v>
      </c>
    </row>
    <row r="6420" spans="2:10" x14ac:dyDescent="0.2">
      <c r="B6420" s="7">
        <v>16</v>
      </c>
      <c r="C6420" s="7">
        <v>65</v>
      </c>
      <c r="D6420" s="7">
        <v>-8.0617764039834193E-3</v>
      </c>
      <c r="E6420" s="7">
        <v>-0.109937851395442</v>
      </c>
      <c r="G6420" s="7">
        <v>16</v>
      </c>
      <c r="H6420" s="7">
        <v>65</v>
      </c>
      <c r="I6420" s="7">
        <v>-8.0427708042334293E-3</v>
      </c>
      <c r="J6420" s="7">
        <v>-0.17716692698596501</v>
      </c>
    </row>
    <row r="6421" spans="2:10" x14ac:dyDescent="0.2">
      <c r="B6421" s="7">
        <v>17</v>
      </c>
      <c r="C6421" s="7">
        <v>65</v>
      </c>
      <c r="D6421" s="7">
        <v>-5.7147089967161301E-2</v>
      </c>
      <c r="E6421" s="7">
        <v>-0.21521007553395</v>
      </c>
      <c r="G6421" s="7">
        <v>17</v>
      </c>
      <c r="H6421" s="7">
        <v>65</v>
      </c>
      <c r="I6421" s="7">
        <v>-5.41348073804091E-2</v>
      </c>
      <c r="J6421" s="7">
        <v>-6.5384236267844301E-2</v>
      </c>
    </row>
    <row r="6422" spans="2:10" x14ac:dyDescent="0.2">
      <c r="B6422" s="7">
        <v>18</v>
      </c>
      <c r="C6422" s="7">
        <v>65</v>
      </c>
      <c r="D6422" s="7">
        <v>0.13321611850176401</v>
      </c>
      <c r="E6422" s="7">
        <v>6.1940708693832398E-2</v>
      </c>
      <c r="G6422" s="7">
        <v>18</v>
      </c>
      <c r="H6422" s="7">
        <v>65</v>
      </c>
      <c r="I6422" s="7">
        <v>0.12971983225174299</v>
      </c>
      <c r="J6422" s="7">
        <v>0.119154829342743</v>
      </c>
    </row>
    <row r="6423" spans="2:10" x14ac:dyDescent="0.2">
      <c r="B6423" s="7">
        <v>19</v>
      </c>
      <c r="C6423" s="7">
        <v>65</v>
      </c>
      <c r="D6423" s="7">
        <v>0.107181948552556</v>
      </c>
      <c r="E6423" s="7">
        <v>1.43170751966553E-2</v>
      </c>
      <c r="G6423" s="7">
        <v>19</v>
      </c>
      <c r="H6423" s="7">
        <v>65</v>
      </c>
      <c r="I6423" s="7">
        <v>0.103933040252984</v>
      </c>
      <c r="J6423" s="7">
        <v>9.8460064723966803E-2</v>
      </c>
    </row>
    <row r="6424" spans="2:10" x14ac:dyDescent="0.2">
      <c r="B6424" s="7">
        <v>20</v>
      </c>
      <c r="C6424" s="7">
        <v>65</v>
      </c>
      <c r="D6424" s="7">
        <v>4.7918436503955802E-2</v>
      </c>
      <c r="E6424" s="7">
        <v>-4.49362983752426E-2</v>
      </c>
      <c r="G6424" s="7">
        <v>20</v>
      </c>
      <c r="H6424" s="7">
        <v>65</v>
      </c>
      <c r="I6424" s="7">
        <v>4.6700365363379098E-2</v>
      </c>
      <c r="J6424" s="7">
        <v>2.9395673644674301E-2</v>
      </c>
    </row>
    <row r="6425" spans="2:10" x14ac:dyDescent="0.2">
      <c r="B6425" s="7">
        <v>21</v>
      </c>
      <c r="C6425" s="7">
        <v>65</v>
      </c>
      <c r="D6425" s="7">
        <v>5.7714971461755298E-2</v>
      </c>
      <c r="E6425" s="7">
        <v>0.113221137912191</v>
      </c>
      <c r="G6425" s="7">
        <v>21</v>
      </c>
      <c r="H6425" s="7">
        <v>65</v>
      </c>
      <c r="I6425" s="7">
        <v>5.6533665300524803E-2</v>
      </c>
      <c r="J6425" s="7">
        <v>1.35274090397832E-2</v>
      </c>
    </row>
    <row r="6426" spans="2:10" x14ac:dyDescent="0.2">
      <c r="B6426" s="7">
        <v>22</v>
      </c>
      <c r="C6426" s="7">
        <v>65</v>
      </c>
      <c r="D6426" s="7">
        <v>3.0569129321017699E-2</v>
      </c>
      <c r="E6426" s="7">
        <v>0.203504469605194</v>
      </c>
      <c r="G6426" s="7">
        <v>22</v>
      </c>
      <c r="H6426" s="7">
        <v>65</v>
      </c>
      <c r="I6426" s="7">
        <v>2.9806060248313698E-2</v>
      </c>
      <c r="J6426" s="7">
        <v>0.108327907820222</v>
      </c>
    </row>
    <row r="6427" spans="2:10" x14ac:dyDescent="0.2">
      <c r="B6427" s="7">
        <v>23</v>
      </c>
      <c r="C6427" s="7">
        <v>65</v>
      </c>
      <c r="D6427" s="7">
        <v>-2.9762167046871301E-2</v>
      </c>
      <c r="E6427" s="7">
        <v>-0.124470073403968</v>
      </c>
      <c r="G6427" s="7">
        <v>23</v>
      </c>
      <c r="H6427" s="7">
        <v>65</v>
      </c>
      <c r="I6427" s="7">
        <v>-2.9439520135300198E-2</v>
      </c>
      <c r="J6427" s="7">
        <v>8.4666570292885296E-2</v>
      </c>
    </row>
    <row r="6428" spans="2:10" x14ac:dyDescent="0.2">
      <c r="B6428" s="7">
        <v>24</v>
      </c>
      <c r="C6428" s="7">
        <v>65</v>
      </c>
      <c r="D6428" s="7">
        <v>1.7819854413248799E-2</v>
      </c>
      <c r="E6428" s="7">
        <v>-1.32150342299626E-2</v>
      </c>
      <c r="G6428" s="7">
        <v>24</v>
      </c>
      <c r="H6428" s="7">
        <v>65</v>
      </c>
      <c r="I6428" s="7">
        <v>1.75965238219149E-2</v>
      </c>
      <c r="J6428" s="7">
        <v>-8.1873516187475695E-2</v>
      </c>
    </row>
    <row r="6429" spans="2:10" x14ac:dyDescent="0.2">
      <c r="B6429" s="7">
        <v>25</v>
      </c>
      <c r="C6429" s="7">
        <v>65</v>
      </c>
      <c r="D6429" s="7">
        <v>0.30632102123208099</v>
      </c>
      <c r="E6429" s="7">
        <v>8.0197439484219792E-3</v>
      </c>
      <c r="G6429" s="7">
        <v>25</v>
      </c>
      <c r="H6429" s="7">
        <v>65</v>
      </c>
      <c r="I6429" s="7">
        <v>0.29395015132459301</v>
      </c>
      <c r="J6429" s="7">
        <v>0.104369342819586</v>
      </c>
    </row>
    <row r="6430" spans="2:10" x14ac:dyDescent="0.2">
      <c r="B6430" s="7">
        <v>26</v>
      </c>
      <c r="C6430" s="7">
        <v>65</v>
      </c>
      <c r="D6430" s="7">
        <v>-2.2189400839698298E-2</v>
      </c>
      <c r="E6430" s="7">
        <v>4.4866957497209396E-3</v>
      </c>
      <c r="G6430" s="7">
        <v>26</v>
      </c>
      <c r="H6430" s="7">
        <v>65</v>
      </c>
      <c r="I6430" s="7">
        <v>-1.9669731570934899E-2</v>
      </c>
      <c r="J6430" s="7">
        <v>8.7947761058029705E-2</v>
      </c>
    </row>
    <row r="6431" spans="2:10" x14ac:dyDescent="0.2">
      <c r="B6431" s="7">
        <v>27</v>
      </c>
      <c r="C6431" s="7">
        <v>65</v>
      </c>
      <c r="D6431" s="7">
        <v>-9.8949690392651696E-2</v>
      </c>
      <c r="E6431" s="7">
        <v>8.4653480930735506E-2</v>
      </c>
      <c r="G6431" s="7">
        <v>27</v>
      </c>
      <c r="H6431" s="7">
        <v>65</v>
      </c>
      <c r="I6431" s="7">
        <v>-9.5371480601760303E-2</v>
      </c>
      <c r="J6431" s="7">
        <v>-0.119719436209556</v>
      </c>
    </row>
    <row r="6432" spans="2:10" x14ac:dyDescent="0.2">
      <c r="B6432" s="7">
        <v>28</v>
      </c>
      <c r="C6432" s="7">
        <v>65</v>
      </c>
      <c r="D6432" s="7">
        <v>-9.90460258155101E-2</v>
      </c>
      <c r="E6432" s="7">
        <v>-7.5648704175490494E-2</v>
      </c>
      <c r="G6432" s="7">
        <v>28</v>
      </c>
      <c r="H6432" s="7">
        <v>65</v>
      </c>
      <c r="I6432" s="7">
        <v>-9.7782442698080493E-2</v>
      </c>
      <c r="J6432" s="7">
        <v>-0.119757394687104</v>
      </c>
    </row>
    <row r="6433" spans="2:10" x14ac:dyDescent="0.2">
      <c r="B6433" s="7">
        <v>29</v>
      </c>
      <c r="C6433" s="7">
        <v>65</v>
      </c>
      <c r="D6433" s="7">
        <v>-5.3734688350619599E-2</v>
      </c>
      <c r="E6433" s="7">
        <v>-1.30972981766737E-2</v>
      </c>
      <c r="G6433" s="7">
        <v>29</v>
      </c>
      <c r="H6433" s="7">
        <v>65</v>
      </c>
      <c r="I6433" s="7">
        <v>-5.1141850102704098E-2</v>
      </c>
      <c r="J6433" s="7">
        <v>-0.19223212296255501</v>
      </c>
    </row>
    <row r="6434" spans="2:10" x14ac:dyDescent="0.2">
      <c r="B6434" s="7">
        <v>30</v>
      </c>
      <c r="C6434" s="7">
        <v>65</v>
      </c>
      <c r="D6434" s="7">
        <v>3.6765885716527599E-2</v>
      </c>
      <c r="E6434" s="7">
        <v>0.11611535669897501</v>
      </c>
      <c r="G6434" s="7">
        <v>30</v>
      </c>
      <c r="H6434" s="7">
        <v>65</v>
      </c>
      <c r="I6434" s="7">
        <v>3.5782998679923801E-2</v>
      </c>
      <c r="J6434" s="7">
        <v>5.2001138661310599E-2</v>
      </c>
    </row>
    <row r="6435" spans="2:10" x14ac:dyDescent="0.2">
      <c r="B6435" s="7">
        <v>31</v>
      </c>
      <c r="C6435" s="7">
        <v>65</v>
      </c>
      <c r="D6435" s="7">
        <v>5.2532661445054502E-2</v>
      </c>
      <c r="E6435" s="7">
        <v>7.47996318367532E-2</v>
      </c>
      <c r="G6435" s="7">
        <v>31</v>
      </c>
      <c r="H6435" s="7">
        <v>65</v>
      </c>
      <c r="I6435" s="7">
        <v>5.0885889085195798E-2</v>
      </c>
      <c r="J6435" s="7">
        <v>-0.112535947149077</v>
      </c>
    </row>
    <row r="6436" spans="2:10" x14ac:dyDescent="0.2">
      <c r="B6436" s="7">
        <v>32</v>
      </c>
      <c r="C6436" s="7">
        <v>65</v>
      </c>
      <c r="D6436" s="7">
        <v>-2.5988698814049201E-2</v>
      </c>
      <c r="E6436" s="7">
        <v>-8.2022061583118394E-2</v>
      </c>
      <c r="G6436" s="7">
        <v>32</v>
      </c>
      <c r="H6436" s="7">
        <v>65</v>
      </c>
      <c r="I6436" s="7">
        <v>-2.70526061847534E-2</v>
      </c>
      <c r="J6436" s="7">
        <v>2.0035413075688301E-2</v>
      </c>
    </row>
    <row r="6437" spans="2:10" x14ac:dyDescent="0.2">
      <c r="B6437" s="7">
        <v>33</v>
      </c>
      <c r="C6437" s="7">
        <v>65</v>
      </c>
      <c r="D6437" s="7">
        <v>6.6690995580494003E-2</v>
      </c>
      <c r="E6437" s="7">
        <v>7.7049785025564296E-2</v>
      </c>
      <c r="G6437" s="7">
        <v>33</v>
      </c>
      <c r="H6437" s="7">
        <v>65</v>
      </c>
      <c r="I6437" s="7">
        <v>6.4846726926281101E-2</v>
      </c>
      <c r="J6437" s="7">
        <v>2.4440228384237098E-2</v>
      </c>
    </row>
    <row r="6438" spans="2:10" x14ac:dyDescent="0.2">
      <c r="B6438" s="7">
        <v>34</v>
      </c>
      <c r="C6438" s="7">
        <v>65</v>
      </c>
      <c r="D6438" s="7">
        <v>-7.5885407647163602E-2</v>
      </c>
      <c r="E6438" s="7">
        <v>8.4536124918459504E-3</v>
      </c>
      <c r="G6438" s="7">
        <v>34</v>
      </c>
      <c r="H6438" s="7">
        <v>65</v>
      </c>
      <c r="I6438" s="7">
        <v>-7.1850848223503405E-2</v>
      </c>
      <c r="J6438" s="7">
        <v>2.35504185361535E-2</v>
      </c>
    </row>
    <row r="6439" spans="2:10" x14ac:dyDescent="0.2">
      <c r="B6439" s="7">
        <v>35</v>
      </c>
      <c r="C6439" s="7">
        <v>65</v>
      </c>
      <c r="D6439" s="7">
        <v>-8.8881331430218993E-2</v>
      </c>
      <c r="E6439" s="7">
        <v>1.8365067051608001E-2</v>
      </c>
      <c r="G6439" s="7">
        <v>35</v>
      </c>
      <c r="H6439" s="7">
        <v>65</v>
      </c>
      <c r="I6439" s="7">
        <v>-8.3425037693454704E-2</v>
      </c>
      <c r="J6439" s="7">
        <v>-9.4694574071722201E-2</v>
      </c>
    </row>
    <row r="6440" spans="2:10" x14ac:dyDescent="0.2">
      <c r="B6440" s="7">
        <v>36</v>
      </c>
      <c r="C6440" s="7">
        <v>65</v>
      </c>
      <c r="D6440" s="7">
        <v>-8.6087119182058896E-3</v>
      </c>
      <c r="E6440" s="7">
        <v>-7.5436725551745604E-2</v>
      </c>
      <c r="G6440" s="7">
        <v>36</v>
      </c>
      <c r="H6440" s="7">
        <v>65</v>
      </c>
      <c r="I6440" s="7">
        <v>-8.5954109142214498E-3</v>
      </c>
      <c r="J6440" s="7">
        <v>-5.6953086523642497E-2</v>
      </c>
    </row>
    <row r="6441" spans="2:10" x14ac:dyDescent="0.2">
      <c r="B6441" s="7">
        <v>37</v>
      </c>
      <c r="C6441" s="7">
        <v>65</v>
      </c>
      <c r="D6441" s="7">
        <v>4.6902309330974397E-2</v>
      </c>
      <c r="E6441" s="7">
        <v>-0.11245568798000601</v>
      </c>
      <c r="G6441" s="7">
        <v>37</v>
      </c>
      <c r="H6441" s="7">
        <v>65</v>
      </c>
      <c r="I6441" s="7">
        <v>4.6170473798628799E-2</v>
      </c>
      <c r="J6441" s="7">
        <v>6.9618542518751894E-2</v>
      </c>
    </row>
    <row r="6442" spans="2:10" x14ac:dyDescent="0.2">
      <c r="B6442" s="7">
        <v>38</v>
      </c>
      <c r="C6442" s="7">
        <v>65</v>
      </c>
      <c r="D6442" s="7">
        <v>-4.7781295503969402E-2</v>
      </c>
      <c r="E6442" s="7">
        <v>1.42607242245152E-2</v>
      </c>
      <c r="G6442" s="7">
        <v>38</v>
      </c>
      <c r="H6442" s="7">
        <v>65</v>
      </c>
      <c r="I6442" s="7">
        <v>-4.5884233362569297E-2</v>
      </c>
      <c r="J6442" s="7">
        <v>-0.17800319201536599</v>
      </c>
    </row>
    <row r="6443" spans="2:10" x14ac:dyDescent="0.2">
      <c r="B6443" s="7">
        <v>39</v>
      </c>
      <c r="C6443" s="7">
        <v>65</v>
      </c>
      <c r="D6443" s="7">
        <v>6.6516691676950401E-2</v>
      </c>
      <c r="E6443" s="7">
        <v>-6.1630790308329103E-2</v>
      </c>
      <c r="G6443" s="7">
        <v>39</v>
      </c>
      <c r="H6443" s="7">
        <v>65</v>
      </c>
      <c r="I6443" s="7">
        <v>6.4709617781449694E-2</v>
      </c>
      <c r="J6443" s="7">
        <v>2.17350398422749E-2</v>
      </c>
    </row>
    <row r="6444" spans="2:10" x14ac:dyDescent="0.2">
      <c r="B6444" s="7">
        <v>40</v>
      </c>
      <c r="C6444" s="7">
        <v>65</v>
      </c>
      <c r="D6444" s="7">
        <v>-6.3412956251896802E-2</v>
      </c>
      <c r="E6444" s="7">
        <v>-9.2015652439465107E-2</v>
      </c>
      <c r="G6444" s="7">
        <v>40</v>
      </c>
      <c r="H6444" s="7">
        <v>65</v>
      </c>
      <c r="I6444" s="7">
        <v>-6.0329861177319102E-2</v>
      </c>
      <c r="J6444" s="7">
        <v>-7.7840852026275401E-2</v>
      </c>
    </row>
    <row r="6445" spans="2:10" x14ac:dyDescent="0.2">
      <c r="B6445" s="7">
        <v>41</v>
      </c>
      <c r="C6445" s="7">
        <v>65</v>
      </c>
      <c r="D6445" s="7">
        <v>4.6119998451938003E-2</v>
      </c>
      <c r="E6445" s="7">
        <v>6.7143659842339595E-2</v>
      </c>
      <c r="G6445" s="7">
        <v>41</v>
      </c>
      <c r="H6445" s="7">
        <v>65</v>
      </c>
      <c r="I6445" s="7">
        <v>4.4997289353681899E-2</v>
      </c>
      <c r="J6445" s="7">
        <v>-1.9894541417027501E-2</v>
      </c>
    </row>
    <row r="6446" spans="2:10" x14ac:dyDescent="0.2">
      <c r="B6446" s="7">
        <v>42</v>
      </c>
      <c r="C6446" s="7">
        <v>65</v>
      </c>
      <c r="D6446" s="7">
        <v>7.0498434172167307E-2</v>
      </c>
      <c r="E6446" s="7">
        <v>2.4008791233907999E-2</v>
      </c>
      <c r="G6446" s="7">
        <v>42</v>
      </c>
      <c r="H6446" s="7">
        <v>65</v>
      </c>
      <c r="I6446" s="7">
        <v>6.8958799743314494E-2</v>
      </c>
      <c r="J6446" s="7">
        <v>-5.1966443823257401E-2</v>
      </c>
    </row>
    <row r="6447" spans="2:10" x14ac:dyDescent="0.2">
      <c r="B6447" s="7">
        <v>43</v>
      </c>
      <c r="C6447" s="7">
        <v>65</v>
      </c>
      <c r="D6447" s="7">
        <v>5.4276700285720701E-2</v>
      </c>
      <c r="E6447" s="7">
        <v>-1.4825471131396199E-2</v>
      </c>
      <c r="G6447" s="7">
        <v>43</v>
      </c>
      <c r="H6447" s="7">
        <v>65</v>
      </c>
      <c r="I6447" s="7">
        <v>5.3188862574285303E-2</v>
      </c>
      <c r="J6447" s="7">
        <v>4.9900265166925799E-2</v>
      </c>
    </row>
    <row r="6448" spans="2:10" x14ac:dyDescent="0.2">
      <c r="B6448" s="7">
        <v>44</v>
      </c>
      <c r="C6448" s="7">
        <v>65</v>
      </c>
      <c r="D6448" s="7">
        <v>-0.109127796815013</v>
      </c>
      <c r="E6448" s="7">
        <v>0.114937221518658</v>
      </c>
      <c r="G6448" s="7">
        <v>44</v>
      </c>
      <c r="H6448" s="7">
        <v>65</v>
      </c>
      <c r="I6448" s="7">
        <v>-0.107342707457997</v>
      </c>
      <c r="J6448" s="7">
        <v>1.55012354790509E-2</v>
      </c>
    </row>
    <row r="6449" spans="2:10" x14ac:dyDescent="0.2">
      <c r="B6449" s="7">
        <v>45</v>
      </c>
      <c r="C6449" s="7">
        <v>65</v>
      </c>
      <c r="D6449" s="7">
        <v>-0.105632296960641</v>
      </c>
      <c r="E6449" s="7">
        <v>9.3107540727194404E-2</v>
      </c>
      <c r="G6449" s="7">
        <v>45</v>
      </c>
      <c r="H6449" s="7">
        <v>65</v>
      </c>
      <c r="I6449" s="7">
        <v>-0.10473285319727201</v>
      </c>
      <c r="J6449" s="7">
        <v>-9.9605531472207104E-2</v>
      </c>
    </row>
    <row r="6450" spans="2:10" x14ac:dyDescent="0.2">
      <c r="B6450" s="7">
        <v>46</v>
      </c>
      <c r="C6450" s="7">
        <v>65</v>
      </c>
      <c r="D6450" s="7">
        <v>-8.6648855574944506E-3</v>
      </c>
      <c r="E6450" s="7">
        <v>-1.3643804787270701E-2</v>
      </c>
      <c r="G6450" s="7">
        <v>46</v>
      </c>
      <c r="H6450" s="7">
        <v>65</v>
      </c>
      <c r="I6450" s="7">
        <v>-8.2845202351817804E-3</v>
      </c>
      <c r="J6450" s="7">
        <v>5.8311607764342598E-2</v>
      </c>
    </row>
    <row r="6451" spans="2:10" x14ac:dyDescent="0.2">
      <c r="B6451" s="7">
        <v>47</v>
      </c>
      <c r="C6451" s="7">
        <v>65</v>
      </c>
      <c r="D6451" s="7">
        <v>6.3748319976913798E-2</v>
      </c>
      <c r="E6451" s="7">
        <v>-0.14030520795616699</v>
      </c>
      <c r="G6451" s="7">
        <v>47</v>
      </c>
      <c r="H6451" s="7">
        <v>65</v>
      </c>
      <c r="I6451" s="7">
        <v>6.2988384942047795E-2</v>
      </c>
      <c r="J6451" s="7">
        <v>9.1403958942848397E-3</v>
      </c>
    </row>
    <row r="6452" spans="2:10" x14ac:dyDescent="0.2">
      <c r="B6452" s="7">
        <v>48</v>
      </c>
      <c r="C6452" s="7">
        <v>65</v>
      </c>
      <c r="D6452" s="7">
        <v>0.115332311756422</v>
      </c>
      <c r="E6452" s="7">
        <v>-0.13265437122394699</v>
      </c>
      <c r="G6452" s="7">
        <v>48</v>
      </c>
      <c r="H6452" s="7">
        <v>65</v>
      </c>
      <c r="I6452" s="7">
        <v>0.112057115210976</v>
      </c>
      <c r="J6452" s="7">
        <v>3.4210524232689103E-2</v>
      </c>
    </row>
    <row r="6453" spans="2:10" x14ac:dyDescent="0.2">
      <c r="B6453" s="7">
        <v>49</v>
      </c>
      <c r="C6453" s="7">
        <v>65</v>
      </c>
      <c r="D6453" s="7">
        <v>-3.5917483084380003E-2</v>
      </c>
      <c r="E6453" s="7">
        <v>2.61499416506599E-2</v>
      </c>
      <c r="G6453" s="7">
        <v>49</v>
      </c>
      <c r="H6453" s="7">
        <v>65</v>
      </c>
      <c r="I6453" s="7">
        <v>-3.2766420786186898E-2</v>
      </c>
      <c r="J6453" s="7">
        <v>-1.4813861250045701E-2</v>
      </c>
    </row>
    <row r="6454" spans="2:10" x14ac:dyDescent="0.2">
      <c r="B6454" s="7">
        <v>50</v>
      </c>
      <c r="C6454" s="7">
        <v>65</v>
      </c>
      <c r="D6454" s="7">
        <v>5.3671176715064398E-2</v>
      </c>
      <c r="E6454" s="7">
        <v>-4.0258210950653101E-2</v>
      </c>
      <c r="G6454" s="7">
        <v>50</v>
      </c>
      <c r="H6454" s="7">
        <v>65</v>
      </c>
      <c r="I6454" s="7">
        <v>5.23745336207408E-2</v>
      </c>
      <c r="J6454" s="7">
        <v>-8.4846174165250005E-2</v>
      </c>
    </row>
    <row r="6455" spans="2:10" x14ac:dyDescent="0.2">
      <c r="B6455" s="7">
        <v>51</v>
      </c>
      <c r="C6455" s="7">
        <v>65</v>
      </c>
      <c r="D6455" s="7">
        <v>7.9986586335833096E-2</v>
      </c>
      <c r="E6455" s="7">
        <v>-9.1996701628367802E-2</v>
      </c>
      <c r="G6455" s="7">
        <v>51</v>
      </c>
      <c r="H6455" s="7">
        <v>65</v>
      </c>
      <c r="I6455" s="7">
        <v>7.9195538598800602E-2</v>
      </c>
      <c r="J6455" s="7">
        <v>3.5392740788681799E-2</v>
      </c>
    </row>
    <row r="6456" spans="2:10" x14ac:dyDescent="0.2">
      <c r="B6456" s="7">
        <v>52</v>
      </c>
      <c r="C6456" s="7">
        <v>65</v>
      </c>
      <c r="D6456" s="7">
        <v>-6.1174026945050898E-2</v>
      </c>
      <c r="E6456" s="7">
        <v>0.13546966066427299</v>
      </c>
      <c r="G6456" s="7">
        <v>52</v>
      </c>
      <c r="H6456" s="7">
        <v>65</v>
      </c>
      <c r="I6456" s="7">
        <v>-5.8435009026830201E-2</v>
      </c>
      <c r="J6456" s="7">
        <v>4.1156222096876E-2</v>
      </c>
    </row>
    <row r="6457" spans="2:10" x14ac:dyDescent="0.2">
      <c r="B6457" s="7">
        <v>53</v>
      </c>
      <c r="C6457" s="7">
        <v>65</v>
      </c>
      <c r="D6457" s="7">
        <v>4.3624774484517702E-2</v>
      </c>
      <c r="E6457" s="7">
        <v>-6.2016912749090401E-2</v>
      </c>
      <c r="G6457" s="7">
        <v>53</v>
      </c>
      <c r="H6457" s="7">
        <v>65</v>
      </c>
      <c r="I6457" s="7">
        <v>4.2747418567110201E-2</v>
      </c>
      <c r="J6457" s="7">
        <v>4.1386347985819902E-2</v>
      </c>
    </row>
    <row r="6458" spans="2:10" x14ac:dyDescent="0.2">
      <c r="B6458" s="7">
        <v>54</v>
      </c>
      <c r="C6458" s="7">
        <v>65</v>
      </c>
      <c r="D6458" s="7">
        <v>-0.15601245589277299</v>
      </c>
      <c r="E6458" s="7">
        <v>-0.13864933455818901</v>
      </c>
      <c r="G6458" s="7">
        <v>54</v>
      </c>
      <c r="H6458" s="7">
        <v>65</v>
      </c>
      <c r="I6458" s="7">
        <v>-0.153044017037853</v>
      </c>
      <c r="J6458" s="7">
        <v>9.0608165537409101E-3</v>
      </c>
    </row>
    <row r="6459" spans="2:10" x14ac:dyDescent="0.2">
      <c r="B6459" s="7">
        <v>55</v>
      </c>
      <c r="C6459" s="7">
        <v>65</v>
      </c>
      <c r="D6459" s="7">
        <v>8.1665530505093301E-2</v>
      </c>
      <c r="E6459" s="7">
        <v>0.104171962126624</v>
      </c>
      <c r="G6459" s="7">
        <v>55</v>
      </c>
      <c r="H6459" s="7">
        <v>65</v>
      </c>
      <c r="I6459" s="7">
        <v>7.9384403590293806E-2</v>
      </c>
      <c r="J6459" s="7">
        <v>4.1732855418508998E-2</v>
      </c>
    </row>
    <row r="6460" spans="2:10" x14ac:dyDescent="0.2">
      <c r="B6460" s="7">
        <v>56</v>
      </c>
      <c r="C6460" s="7">
        <v>65</v>
      </c>
      <c r="D6460" s="7">
        <v>-3.3329856369088702E-2</v>
      </c>
      <c r="E6460" s="7">
        <v>-0.17579710712899099</v>
      </c>
      <c r="G6460" s="7">
        <v>56</v>
      </c>
      <c r="H6460" s="7">
        <v>65</v>
      </c>
      <c r="I6460" s="7">
        <v>-3.3651503530118802E-2</v>
      </c>
      <c r="J6460" s="7">
        <v>0.106716152186386</v>
      </c>
    </row>
    <row r="6461" spans="2:10" x14ac:dyDescent="0.2">
      <c r="B6461" s="7">
        <v>57</v>
      </c>
      <c r="C6461" s="7">
        <v>65</v>
      </c>
      <c r="D6461" s="7">
        <v>-0.17010043555026799</v>
      </c>
      <c r="E6461" s="7">
        <v>-4.4977009822940998E-2</v>
      </c>
      <c r="G6461" s="7">
        <v>57</v>
      </c>
      <c r="H6461" s="7">
        <v>65</v>
      </c>
      <c r="I6461" s="7">
        <v>-0.16466923506978701</v>
      </c>
      <c r="J6461" s="7">
        <v>-6.0367253778465198E-2</v>
      </c>
    </row>
    <row r="6462" spans="2:10" x14ac:dyDescent="0.2">
      <c r="B6462" s="7">
        <v>58</v>
      </c>
      <c r="C6462" s="7">
        <v>65</v>
      </c>
      <c r="D6462" s="7">
        <v>9.9165186906762195E-2</v>
      </c>
      <c r="E6462" s="7">
        <v>-0.172795020133411</v>
      </c>
      <c r="G6462" s="7">
        <v>58</v>
      </c>
      <c r="H6462" s="7">
        <v>65</v>
      </c>
      <c r="I6462" s="7">
        <v>9.6891532210587897E-2</v>
      </c>
      <c r="J6462" s="7">
        <v>9.3107183333970001E-2</v>
      </c>
    </row>
    <row r="6463" spans="2:10" x14ac:dyDescent="0.2">
      <c r="B6463" s="7">
        <v>59</v>
      </c>
      <c r="C6463" s="7">
        <v>65</v>
      </c>
      <c r="D6463" s="7">
        <v>7.5732435724294306E-2</v>
      </c>
      <c r="E6463" s="7">
        <v>-5.3472777964615602E-2</v>
      </c>
      <c r="G6463" s="7">
        <v>59</v>
      </c>
      <c r="H6463" s="7">
        <v>65</v>
      </c>
      <c r="I6463" s="7">
        <v>7.3817619382080799E-2</v>
      </c>
      <c r="J6463" s="7">
        <v>-0.10982020229855601</v>
      </c>
    </row>
    <row r="6464" spans="2:10" x14ac:dyDescent="0.2">
      <c r="B6464" s="7">
        <v>60</v>
      </c>
      <c r="C6464" s="7">
        <v>65</v>
      </c>
      <c r="D6464" s="7">
        <v>-0.110111096993917</v>
      </c>
      <c r="E6464" s="7">
        <v>-7.9779233350073794E-2</v>
      </c>
      <c r="G6464" s="7">
        <v>60</v>
      </c>
      <c r="H6464" s="7">
        <v>65</v>
      </c>
      <c r="I6464" s="7">
        <v>-0.105999983168727</v>
      </c>
      <c r="J6464" s="7">
        <v>-0.10153265434087499</v>
      </c>
    </row>
    <row r="6465" spans="2:10" x14ac:dyDescent="0.2">
      <c r="B6465" s="7">
        <v>61</v>
      </c>
      <c r="C6465" s="7">
        <v>65</v>
      </c>
      <c r="D6465" s="7">
        <v>8.4946932493768001E-2</v>
      </c>
      <c r="E6465" s="7">
        <v>-7.4096454608463702E-2</v>
      </c>
      <c r="G6465" s="7">
        <v>61</v>
      </c>
      <c r="H6465" s="7">
        <v>65</v>
      </c>
      <c r="I6465" s="7">
        <v>8.2244435801915594E-2</v>
      </c>
      <c r="J6465" s="7">
        <v>-2.5468813279817801E-2</v>
      </c>
    </row>
    <row r="6466" spans="2:10" x14ac:dyDescent="0.2">
      <c r="B6466" s="7">
        <v>62</v>
      </c>
      <c r="C6466" s="7">
        <v>65</v>
      </c>
      <c r="D6466" s="7">
        <v>1.48551475628365E-2</v>
      </c>
      <c r="E6466" s="7">
        <v>-4.9180610653198897E-4</v>
      </c>
      <c r="G6466" s="7">
        <v>62</v>
      </c>
      <c r="H6466" s="7">
        <v>65</v>
      </c>
      <c r="I6466" s="7">
        <v>1.6446026579668399E-2</v>
      </c>
      <c r="J6466" s="7">
        <v>-1.4552470713669901E-2</v>
      </c>
    </row>
    <row r="6467" spans="2:10" x14ac:dyDescent="0.2">
      <c r="B6467" s="7">
        <v>63</v>
      </c>
      <c r="C6467" s="7">
        <v>65</v>
      </c>
      <c r="D6467" s="7">
        <v>-0.128271373254774</v>
      </c>
      <c r="E6467" s="7">
        <v>-0.24203622625945001</v>
      </c>
      <c r="G6467" s="7">
        <v>63</v>
      </c>
      <c r="H6467" s="7">
        <v>65</v>
      </c>
      <c r="I6467" s="7">
        <v>-0.12420954889678899</v>
      </c>
      <c r="J6467" s="7">
        <v>-0.15059099089712999</v>
      </c>
    </row>
    <row r="6468" spans="2:10" x14ac:dyDescent="0.2">
      <c r="B6468" s="7">
        <v>64</v>
      </c>
      <c r="C6468" s="7">
        <v>65</v>
      </c>
      <c r="D6468" s="7">
        <v>-3.4520917696840001E-2</v>
      </c>
      <c r="E6468" s="7">
        <v>-0.13109312796316699</v>
      </c>
      <c r="G6468" s="7">
        <v>64</v>
      </c>
      <c r="H6468" s="7">
        <v>65</v>
      </c>
      <c r="I6468" s="7">
        <v>-3.5630509826531501E-2</v>
      </c>
      <c r="J6468" s="7">
        <v>-8.4751271747520299E-2</v>
      </c>
    </row>
    <row r="6469" spans="2:10" x14ac:dyDescent="0.2">
      <c r="B6469" s="7">
        <v>65</v>
      </c>
      <c r="C6469" s="7">
        <v>65</v>
      </c>
      <c r="D6469" s="7">
        <v>-8.0941079505767496E-2</v>
      </c>
      <c r="E6469" s="7">
        <v>8.4135594546717499E-2</v>
      </c>
      <c r="G6469" s="7">
        <v>65</v>
      </c>
      <c r="H6469" s="7">
        <v>65</v>
      </c>
      <c r="I6469" s="7">
        <v>-7.8826880059566007E-2</v>
      </c>
      <c r="J6469" s="7">
        <v>-5.7733544565151E-2</v>
      </c>
    </row>
    <row r="6470" spans="2:10" x14ac:dyDescent="0.2">
      <c r="B6470" s="7">
        <v>66</v>
      </c>
      <c r="C6470" s="7">
        <v>65</v>
      </c>
      <c r="D6470" s="7">
        <v>0.17488656029972999</v>
      </c>
      <c r="E6470" s="7">
        <v>0.25772892264069602</v>
      </c>
      <c r="G6470" s="7">
        <v>66</v>
      </c>
      <c r="H6470" s="7">
        <v>65</v>
      </c>
      <c r="I6470" s="7">
        <v>0.17195671641004701</v>
      </c>
      <c r="J6470" s="7">
        <v>0.106094693497229</v>
      </c>
    </row>
    <row r="6471" spans="2:10" x14ac:dyDescent="0.2">
      <c r="B6471" s="7">
        <v>67</v>
      </c>
      <c r="C6471" s="7">
        <v>65</v>
      </c>
      <c r="D6471" s="7">
        <v>8.7797362598428699E-2</v>
      </c>
      <c r="E6471" s="7">
        <v>-7.5115443937348494E-2</v>
      </c>
      <c r="G6471" s="7">
        <v>67</v>
      </c>
      <c r="H6471" s="7">
        <v>65</v>
      </c>
      <c r="I6471" s="7">
        <v>8.5989122805614202E-2</v>
      </c>
      <c r="J6471" s="7">
        <v>7.2409712345986102E-2</v>
      </c>
    </row>
    <row r="6472" spans="2:10" x14ac:dyDescent="0.2">
      <c r="B6472" s="7">
        <v>68</v>
      </c>
      <c r="C6472" s="7">
        <v>65</v>
      </c>
      <c r="D6472" s="7">
        <v>-1.8089190380257099E-3</v>
      </c>
      <c r="E6472" s="7">
        <v>1.9519988034861799E-2</v>
      </c>
      <c r="G6472" s="7">
        <v>68</v>
      </c>
      <c r="H6472" s="7">
        <v>65</v>
      </c>
      <c r="I6472" s="7">
        <v>-8.1483896945400104E-4</v>
      </c>
      <c r="J6472" s="7">
        <v>0.11547409723507</v>
      </c>
    </row>
    <row r="6473" spans="2:10" x14ac:dyDescent="0.2">
      <c r="B6473" s="7">
        <v>69</v>
      </c>
      <c r="C6473" s="7">
        <v>65</v>
      </c>
      <c r="D6473" s="7">
        <v>9.2189735582143897E-2</v>
      </c>
      <c r="E6473" s="7">
        <v>-9.1406095271050702E-2</v>
      </c>
      <c r="G6473" s="7">
        <v>69</v>
      </c>
      <c r="H6473" s="7">
        <v>65</v>
      </c>
      <c r="I6473" s="7">
        <v>8.9962531816686606E-2</v>
      </c>
      <c r="J6473" s="7">
        <v>3.2230245463954303E-2</v>
      </c>
    </row>
    <row r="6474" spans="2:10" x14ac:dyDescent="0.2">
      <c r="B6474" s="7">
        <v>70</v>
      </c>
      <c r="C6474" s="7">
        <v>65</v>
      </c>
      <c r="D6474" s="7">
        <v>-8.31197336966953E-2</v>
      </c>
      <c r="E6474" s="7">
        <v>-0.108871552831536</v>
      </c>
      <c r="G6474" s="7">
        <v>70</v>
      </c>
      <c r="H6474" s="7">
        <v>65</v>
      </c>
      <c r="I6474" s="7">
        <v>-7.6352606381726099E-2</v>
      </c>
      <c r="J6474" s="7">
        <v>-0.11504040584934699</v>
      </c>
    </row>
    <row r="6475" spans="2:10" x14ac:dyDescent="0.2">
      <c r="B6475" s="7">
        <v>71</v>
      </c>
      <c r="C6475" s="7">
        <v>65</v>
      </c>
      <c r="D6475" s="7">
        <v>-3.9393814716721202E-2</v>
      </c>
      <c r="E6475" s="7">
        <v>-8.7268108824959598E-2</v>
      </c>
      <c r="G6475" s="7">
        <v>71</v>
      </c>
      <c r="H6475" s="7">
        <v>65</v>
      </c>
      <c r="I6475" s="7">
        <v>-4.0725479808758201E-2</v>
      </c>
      <c r="J6475" s="7">
        <v>-5.9416835875180297E-2</v>
      </c>
    </row>
    <row r="6476" spans="2:10" x14ac:dyDescent="0.2">
      <c r="B6476" s="7">
        <v>72</v>
      </c>
      <c r="C6476" s="7">
        <v>65</v>
      </c>
      <c r="D6476" s="7">
        <v>-0.22347821389952199</v>
      </c>
      <c r="E6476" s="7">
        <v>-0.1281606706799</v>
      </c>
      <c r="G6476" s="7">
        <v>72</v>
      </c>
      <c r="H6476" s="7">
        <v>65</v>
      </c>
      <c r="I6476" s="7">
        <v>-0.20886266534245501</v>
      </c>
      <c r="J6476" s="7">
        <v>-5.7281765310019502E-2</v>
      </c>
    </row>
    <row r="6477" spans="2:10" x14ac:dyDescent="0.2">
      <c r="B6477" s="7">
        <v>73</v>
      </c>
      <c r="C6477" s="7">
        <v>65</v>
      </c>
      <c r="D6477" s="7">
        <v>-3.1643996816219698E-3</v>
      </c>
      <c r="E6477" s="7">
        <v>6.2851988001320094E-2</v>
      </c>
      <c r="G6477" s="7">
        <v>73</v>
      </c>
      <c r="H6477" s="7">
        <v>65</v>
      </c>
      <c r="I6477" s="7">
        <v>-1.07347545921055E-3</v>
      </c>
      <c r="J6477" s="7">
        <v>-4.0541042367701501E-2</v>
      </c>
    </row>
    <row r="6478" spans="2:10" x14ac:dyDescent="0.2">
      <c r="B6478" s="7">
        <v>74</v>
      </c>
      <c r="C6478" s="7">
        <v>65</v>
      </c>
      <c r="D6478" s="7">
        <v>2.56480458021979E-2</v>
      </c>
      <c r="E6478" s="7">
        <v>1.9775464772662201E-2</v>
      </c>
      <c r="G6478" s="7">
        <v>74</v>
      </c>
      <c r="H6478" s="7">
        <v>65</v>
      </c>
      <c r="I6478" s="7">
        <v>2.6253548930929699E-2</v>
      </c>
      <c r="J6478" s="7">
        <v>0.16179502719036601</v>
      </c>
    </row>
    <row r="6479" spans="2:10" x14ac:dyDescent="0.2">
      <c r="B6479" s="7">
        <v>75</v>
      </c>
      <c r="C6479" s="7">
        <v>65</v>
      </c>
      <c r="D6479" s="7">
        <v>-0.121238103481002</v>
      </c>
      <c r="E6479" s="7">
        <v>-1.50079194963162E-2</v>
      </c>
      <c r="G6479" s="7">
        <v>75</v>
      </c>
      <c r="H6479" s="7">
        <v>65</v>
      </c>
      <c r="I6479" s="7">
        <v>-0.11499565034591901</v>
      </c>
      <c r="J6479" s="7">
        <v>-0.14758240747373899</v>
      </c>
    </row>
    <row r="6480" spans="2:10" x14ac:dyDescent="0.2">
      <c r="B6480" s="7">
        <v>76</v>
      </c>
      <c r="C6480" s="7">
        <v>65</v>
      </c>
      <c r="D6480" s="7">
        <v>1.12804550250392E-2</v>
      </c>
      <c r="E6480" s="7">
        <v>-5.90521836944689E-2</v>
      </c>
      <c r="G6480" s="7">
        <v>76</v>
      </c>
      <c r="H6480" s="7">
        <v>65</v>
      </c>
      <c r="I6480" s="7">
        <v>1.2085820384921699E-2</v>
      </c>
      <c r="J6480" s="7">
        <v>-4.3633929621694101E-2</v>
      </c>
    </row>
    <row r="6481" spans="2:10" x14ac:dyDescent="0.2">
      <c r="B6481" s="7">
        <v>77</v>
      </c>
      <c r="C6481" s="7">
        <v>65</v>
      </c>
      <c r="D6481" s="7">
        <v>-5.6283280337510199E-4</v>
      </c>
      <c r="E6481" s="7">
        <v>3.5207988354315498E-3</v>
      </c>
      <c r="G6481" s="7">
        <v>77</v>
      </c>
      <c r="H6481" s="7">
        <v>65</v>
      </c>
      <c r="I6481" s="7">
        <v>-2.46846108976673E-3</v>
      </c>
      <c r="J6481" s="7">
        <v>4.3804134700367897E-2</v>
      </c>
    </row>
    <row r="6482" spans="2:10" x14ac:dyDescent="0.2">
      <c r="B6482" s="7">
        <v>78</v>
      </c>
      <c r="C6482" s="7">
        <v>65</v>
      </c>
      <c r="D6482" s="7">
        <v>-3.16871280554833E-2</v>
      </c>
      <c r="E6482" s="7">
        <v>8.5716869621563808E-3</v>
      </c>
      <c r="G6482" s="7">
        <v>78</v>
      </c>
      <c r="H6482" s="7">
        <v>65</v>
      </c>
      <c r="I6482" s="7">
        <v>-3.1941066027051199E-2</v>
      </c>
      <c r="J6482" s="7">
        <v>2.9792203903840998E-2</v>
      </c>
    </row>
    <row r="6483" spans="2:10" x14ac:dyDescent="0.2">
      <c r="B6483" s="7">
        <v>79</v>
      </c>
      <c r="C6483" s="7">
        <v>65</v>
      </c>
      <c r="D6483" s="7">
        <v>1.4180725231796899E-2</v>
      </c>
      <c r="E6483" s="7">
        <v>-1.19258536538194E-2</v>
      </c>
      <c r="G6483" s="7">
        <v>79</v>
      </c>
      <c r="H6483" s="7">
        <v>65</v>
      </c>
      <c r="I6483" s="7">
        <v>1.203249238457E-2</v>
      </c>
      <c r="J6483" s="7">
        <v>3.2773592841201599E-2</v>
      </c>
    </row>
    <row r="6484" spans="2:10" x14ac:dyDescent="0.2">
      <c r="B6484" s="7">
        <v>80</v>
      </c>
      <c r="C6484" s="7">
        <v>65</v>
      </c>
      <c r="D6484" s="7">
        <v>-4.6101027567657701E-2</v>
      </c>
      <c r="E6484" s="7">
        <v>-0.231617488816804</v>
      </c>
      <c r="G6484" s="7">
        <v>80</v>
      </c>
      <c r="H6484" s="7">
        <v>65</v>
      </c>
      <c r="I6484" s="7">
        <v>-4.4061660979831899E-2</v>
      </c>
      <c r="J6484" s="7">
        <v>-0.12031548009362</v>
      </c>
    </row>
    <row r="6485" spans="2:10" x14ac:dyDescent="0.2">
      <c r="B6485" s="7">
        <v>81</v>
      </c>
      <c r="C6485" s="7">
        <v>65</v>
      </c>
      <c r="D6485" s="7">
        <v>-7.5829619313059204E-2</v>
      </c>
      <c r="E6485" s="7">
        <v>4.8838505082973598E-2</v>
      </c>
      <c r="G6485" s="7">
        <v>81</v>
      </c>
      <c r="H6485" s="7">
        <v>65</v>
      </c>
      <c r="I6485" s="7">
        <v>-7.0970332312008999E-2</v>
      </c>
      <c r="J6485" s="7">
        <v>3.9360282121548601E-2</v>
      </c>
    </row>
    <row r="6486" spans="2:10" x14ac:dyDescent="0.2">
      <c r="B6486" s="7">
        <v>82</v>
      </c>
      <c r="C6486" s="7">
        <v>65</v>
      </c>
      <c r="D6486" s="7">
        <v>-0.11885627047870399</v>
      </c>
      <c r="E6486" s="7">
        <v>-2.2840821407883499E-2</v>
      </c>
      <c r="G6486" s="7">
        <v>82</v>
      </c>
      <c r="H6486" s="7">
        <v>65</v>
      </c>
      <c r="I6486" s="7">
        <v>-0.11687001567679101</v>
      </c>
      <c r="J6486" s="7">
        <v>-1.4787002871441E-2</v>
      </c>
    </row>
    <row r="6487" spans="2:10" x14ac:dyDescent="0.2">
      <c r="B6487" s="7">
        <v>83</v>
      </c>
      <c r="C6487" s="7">
        <v>65</v>
      </c>
      <c r="D6487" s="7">
        <v>1.1785085071059199E-2</v>
      </c>
      <c r="E6487" s="7">
        <v>-2.3850829577127398E-2</v>
      </c>
      <c r="G6487" s="7">
        <v>83</v>
      </c>
      <c r="H6487" s="7">
        <v>65</v>
      </c>
      <c r="I6487" s="7">
        <v>1.2039700115862801E-2</v>
      </c>
      <c r="J6487" s="7">
        <v>-0.189124902031169</v>
      </c>
    </row>
    <row r="6488" spans="2:10" x14ac:dyDescent="0.2">
      <c r="B6488" s="7">
        <v>84</v>
      </c>
      <c r="C6488" s="7">
        <v>65</v>
      </c>
      <c r="D6488" s="7">
        <v>6.7738677569518999E-2</v>
      </c>
      <c r="E6488" s="7">
        <v>-1.8824322737418499E-2</v>
      </c>
      <c r="G6488" s="7">
        <v>84</v>
      </c>
      <c r="H6488" s="7">
        <v>65</v>
      </c>
      <c r="I6488" s="7">
        <v>6.6260998071174804E-2</v>
      </c>
      <c r="J6488" s="7">
        <v>2.27548374497379E-2</v>
      </c>
    </row>
    <row r="6489" spans="2:10" x14ac:dyDescent="0.2">
      <c r="B6489" s="7">
        <v>85</v>
      </c>
      <c r="C6489" s="7">
        <v>65</v>
      </c>
      <c r="D6489" s="7">
        <v>-5.9527312927776202E-2</v>
      </c>
      <c r="E6489" s="7">
        <v>-0.23940130053207001</v>
      </c>
      <c r="G6489" s="7">
        <v>85</v>
      </c>
      <c r="H6489" s="7">
        <v>65</v>
      </c>
      <c r="I6489" s="7">
        <v>-5.9920390205675703E-2</v>
      </c>
      <c r="J6489" s="7">
        <v>-0.14137410718620899</v>
      </c>
    </row>
    <row r="6490" spans="2:10" x14ac:dyDescent="0.2">
      <c r="B6490" s="7">
        <v>86</v>
      </c>
      <c r="C6490" s="7">
        <v>65</v>
      </c>
      <c r="D6490" s="7">
        <v>3.8811650672328397E-2</v>
      </c>
      <c r="E6490" s="7">
        <v>-0.103677896993317</v>
      </c>
      <c r="G6490" s="7">
        <v>86</v>
      </c>
      <c r="H6490" s="7">
        <v>65</v>
      </c>
      <c r="I6490" s="7">
        <v>3.7999631715999599E-2</v>
      </c>
      <c r="J6490" s="7">
        <v>3.4700616195996403E-2</v>
      </c>
    </row>
    <row r="6491" spans="2:10" x14ac:dyDescent="0.2">
      <c r="B6491" s="7">
        <v>87</v>
      </c>
      <c r="C6491" s="7">
        <v>65</v>
      </c>
      <c r="D6491" s="7">
        <v>-1.9156958683526099E-3</v>
      </c>
      <c r="E6491" s="7">
        <v>-0.13980341621196599</v>
      </c>
      <c r="G6491" s="7">
        <v>87</v>
      </c>
      <c r="H6491" s="7">
        <v>65</v>
      </c>
      <c r="I6491" s="7">
        <v>-3.7050569572620899E-3</v>
      </c>
      <c r="J6491" s="7">
        <v>-1.5330938978887199E-2</v>
      </c>
    </row>
    <row r="6492" spans="2:10" x14ac:dyDescent="0.2">
      <c r="B6492" s="7">
        <v>88</v>
      </c>
      <c r="C6492" s="7">
        <v>65</v>
      </c>
      <c r="D6492" s="7">
        <v>2.7362005014221098E-2</v>
      </c>
      <c r="E6492" s="7">
        <v>-6.1750751180547098E-2</v>
      </c>
      <c r="G6492" s="7">
        <v>88</v>
      </c>
      <c r="H6492" s="7">
        <v>65</v>
      </c>
      <c r="I6492" s="7">
        <v>2.6504124659333599E-2</v>
      </c>
      <c r="J6492" s="7">
        <v>-2.9984750662404899E-2</v>
      </c>
    </row>
    <row r="6493" spans="2:10" x14ac:dyDescent="0.2">
      <c r="B6493" s="7">
        <v>89</v>
      </c>
      <c r="C6493" s="7">
        <v>65</v>
      </c>
      <c r="D6493" s="7">
        <v>-4.3734642137049903E-2</v>
      </c>
      <c r="E6493" s="7">
        <v>-1.40406533374033E-2</v>
      </c>
      <c r="G6493" s="7">
        <v>89</v>
      </c>
      <c r="H6493" s="7">
        <v>65</v>
      </c>
      <c r="I6493" s="7">
        <v>-4.2728356631341703E-2</v>
      </c>
      <c r="J6493" s="7">
        <v>-0.109807448536674</v>
      </c>
    </row>
    <row r="6494" spans="2:10" x14ac:dyDescent="0.2">
      <c r="B6494" s="7">
        <v>90</v>
      </c>
      <c r="C6494" s="7">
        <v>65</v>
      </c>
      <c r="D6494" s="7">
        <v>-5.4501840582514803E-2</v>
      </c>
      <c r="E6494" s="7">
        <v>-0.106187164319092</v>
      </c>
      <c r="G6494" s="7">
        <v>90</v>
      </c>
      <c r="H6494" s="7">
        <v>65</v>
      </c>
      <c r="I6494" s="7">
        <v>-5.2772559330986901E-2</v>
      </c>
      <c r="J6494" s="7">
        <v>-6.75675469927874E-2</v>
      </c>
    </row>
    <row r="6495" spans="2:10" x14ac:dyDescent="0.2">
      <c r="B6495" s="7">
        <v>91</v>
      </c>
      <c r="C6495" s="7">
        <v>65</v>
      </c>
      <c r="D6495" s="7">
        <v>9.0102223880483001E-2</v>
      </c>
      <c r="E6495" s="7">
        <v>-2.0802224023983101E-2</v>
      </c>
      <c r="G6495" s="7">
        <v>91</v>
      </c>
      <c r="H6495" s="7">
        <v>65</v>
      </c>
      <c r="I6495" s="7">
        <v>8.7519348445416895E-2</v>
      </c>
      <c r="J6495" s="7">
        <v>-4.3046118473617098E-2</v>
      </c>
    </row>
    <row r="6496" spans="2:10" x14ac:dyDescent="0.2">
      <c r="B6496" s="7">
        <v>92</v>
      </c>
      <c r="C6496" s="7">
        <v>65</v>
      </c>
      <c r="D6496" s="7">
        <v>0.11706978230321601</v>
      </c>
      <c r="E6496" s="7">
        <v>-4.6756825101871499E-2</v>
      </c>
      <c r="G6496" s="7">
        <v>92</v>
      </c>
      <c r="H6496" s="7">
        <v>65</v>
      </c>
      <c r="I6496" s="7">
        <v>0.115265197805807</v>
      </c>
      <c r="J6496" s="7">
        <v>3.09815917017024E-2</v>
      </c>
    </row>
    <row r="6497" spans="2:10" x14ac:dyDescent="0.2">
      <c r="B6497" s="7">
        <v>93</v>
      </c>
      <c r="C6497" s="7">
        <v>65</v>
      </c>
      <c r="D6497" s="7">
        <v>1.94557839462552E-2</v>
      </c>
      <c r="E6497" s="7">
        <v>0.170404491605264</v>
      </c>
      <c r="G6497" s="7">
        <v>93</v>
      </c>
      <c r="H6497" s="7">
        <v>65</v>
      </c>
      <c r="I6497" s="7">
        <v>1.73928449792289E-2</v>
      </c>
      <c r="J6497" s="7">
        <v>5.9421526919363601E-2</v>
      </c>
    </row>
    <row r="6498" spans="2:10" x14ac:dyDescent="0.2">
      <c r="B6498" s="7">
        <v>94</v>
      </c>
      <c r="C6498" s="7">
        <v>65</v>
      </c>
      <c r="D6498" s="7">
        <v>-4.4819478059383598E-2</v>
      </c>
      <c r="E6498" s="7">
        <v>6.9246257893238003E-2</v>
      </c>
      <c r="G6498" s="7">
        <v>94</v>
      </c>
      <c r="H6498" s="7">
        <v>65</v>
      </c>
      <c r="I6498" s="7">
        <v>-4.2106418829821898E-2</v>
      </c>
      <c r="J6498" s="7">
        <v>0.159875369730896</v>
      </c>
    </row>
    <row r="6499" spans="2:10" x14ac:dyDescent="0.2">
      <c r="B6499" s="7">
        <v>95</v>
      </c>
      <c r="C6499" s="7">
        <v>65</v>
      </c>
      <c r="D6499" s="7">
        <v>-1.52247995149644E-2</v>
      </c>
      <c r="E6499" s="7">
        <v>0.166785643327372</v>
      </c>
      <c r="G6499" s="7">
        <v>95</v>
      </c>
      <c r="H6499" s="7">
        <v>65</v>
      </c>
      <c r="I6499" s="7">
        <v>-1.37224088394419E-2</v>
      </c>
      <c r="J6499" s="7">
        <v>-5.0648262265383402E-2</v>
      </c>
    </row>
    <row r="6500" spans="2:10" x14ac:dyDescent="0.2">
      <c r="B6500" s="7">
        <v>96</v>
      </c>
      <c r="C6500" s="7">
        <v>65</v>
      </c>
      <c r="D6500" s="7">
        <v>1.8370315348987799E-2</v>
      </c>
      <c r="E6500" s="7">
        <v>-7.3319580750236896E-2</v>
      </c>
      <c r="G6500" s="7">
        <v>96</v>
      </c>
      <c r="H6500" s="7">
        <v>65</v>
      </c>
      <c r="I6500" s="7">
        <v>1.7898252753753702E-2</v>
      </c>
      <c r="J6500" s="7">
        <v>-8.5950432327696696E-2</v>
      </c>
    </row>
    <row r="6501" spans="2:10" x14ac:dyDescent="0.2">
      <c r="B6501" s="7">
        <v>97</v>
      </c>
      <c r="C6501" s="7">
        <v>65</v>
      </c>
      <c r="D6501" s="7">
        <v>-9.9368225922872505E-2</v>
      </c>
      <c r="E6501" s="7">
        <v>1.8941488129183202E-2</v>
      </c>
      <c r="G6501" s="7">
        <v>97</v>
      </c>
      <c r="H6501" s="7">
        <v>65</v>
      </c>
      <c r="I6501" s="7">
        <v>-9.2300640076956597E-2</v>
      </c>
      <c r="J6501" s="7">
        <v>-5.7810827482356303E-2</v>
      </c>
    </row>
    <row r="6502" spans="2:10" x14ac:dyDescent="0.2">
      <c r="B6502" s="7">
        <v>98</v>
      </c>
      <c r="C6502" s="7">
        <v>65</v>
      </c>
      <c r="D6502" s="7">
        <v>8.5373864917297499E-3</v>
      </c>
      <c r="E6502" s="7">
        <v>-6.3251314339710901E-2</v>
      </c>
      <c r="G6502" s="7">
        <v>98</v>
      </c>
      <c r="H6502" s="7">
        <v>65</v>
      </c>
      <c r="I6502" s="7">
        <v>7.6750408874222097E-3</v>
      </c>
      <c r="J6502" s="7">
        <v>0.143356518275226</v>
      </c>
    </row>
    <row r="6503" spans="2:10" x14ac:dyDescent="0.2">
      <c r="B6503" s="7">
        <v>99</v>
      </c>
      <c r="C6503" s="7">
        <v>65</v>
      </c>
      <c r="D6503" s="7">
        <v>-3.5924771296787797E-2</v>
      </c>
      <c r="E6503" s="7">
        <v>-4.0810099235268502E-2</v>
      </c>
      <c r="G6503" s="7">
        <v>99</v>
      </c>
      <c r="H6503" s="7">
        <v>65</v>
      </c>
      <c r="I6503" s="7">
        <v>-3.4487379693977999E-2</v>
      </c>
      <c r="J6503" s="7">
        <v>-3.6252871407402402E-2</v>
      </c>
    </row>
    <row r="6504" spans="2:10" x14ac:dyDescent="0.2">
      <c r="B6504" s="7">
        <v>100</v>
      </c>
      <c r="C6504" s="7">
        <v>65</v>
      </c>
      <c r="D6504" s="7">
        <v>-8.5097661621459195E-2</v>
      </c>
      <c r="E6504" s="7">
        <v>-6.4691262026281393E-2</v>
      </c>
      <c r="G6504" s="7">
        <v>100</v>
      </c>
      <c r="H6504" s="7">
        <v>65</v>
      </c>
      <c r="I6504" s="7">
        <v>-8.6589130099640393E-2</v>
      </c>
      <c r="J6504" s="7">
        <v>1.1868004074277599E-2</v>
      </c>
    </row>
    <row r="6505" spans="2:10" x14ac:dyDescent="0.2">
      <c r="B6505" s="7">
        <v>1</v>
      </c>
      <c r="C6505" s="7">
        <v>66</v>
      </c>
      <c r="D6505" s="7">
        <v>-0.256468713137249</v>
      </c>
      <c r="E6505" s="7">
        <v>-0.129634609499304</v>
      </c>
      <c r="G6505" s="7">
        <v>1</v>
      </c>
      <c r="H6505" s="7">
        <v>66</v>
      </c>
      <c r="I6505" s="7">
        <v>-0.25314724440973002</v>
      </c>
      <c r="J6505" s="7">
        <v>-9.6503507649178893E-2</v>
      </c>
    </row>
    <row r="6506" spans="2:10" x14ac:dyDescent="0.2">
      <c r="B6506" s="7">
        <v>2</v>
      </c>
      <c r="C6506" s="7">
        <v>66</v>
      </c>
      <c r="D6506" s="7">
        <v>0.167662682959628</v>
      </c>
      <c r="E6506" s="7">
        <v>0.13957726870863801</v>
      </c>
      <c r="G6506" s="7">
        <v>2</v>
      </c>
      <c r="H6506" s="7">
        <v>66</v>
      </c>
      <c r="I6506" s="7">
        <v>0.163784604189989</v>
      </c>
      <c r="J6506" s="7">
        <v>2.59052548381344E-3</v>
      </c>
    </row>
    <row r="6507" spans="2:10" x14ac:dyDescent="0.2">
      <c r="B6507" s="7">
        <v>3</v>
      </c>
      <c r="C6507" s="7">
        <v>66</v>
      </c>
      <c r="D6507" s="7">
        <v>-8.6256151150347904E-2</v>
      </c>
      <c r="E6507" s="7">
        <v>-0.18663607250556699</v>
      </c>
      <c r="G6507" s="7">
        <v>3</v>
      </c>
      <c r="H6507" s="7">
        <v>66</v>
      </c>
      <c r="I6507" s="7">
        <v>-8.37562183349361E-2</v>
      </c>
      <c r="J6507" s="7">
        <v>-8.0916004927877899E-2</v>
      </c>
    </row>
    <row r="6508" spans="2:10" x14ac:dyDescent="0.2">
      <c r="B6508" s="7">
        <v>4</v>
      </c>
      <c r="C6508" s="7">
        <v>66</v>
      </c>
      <c r="D6508" s="7">
        <v>-4.2716972296939403E-2</v>
      </c>
      <c r="E6508" s="7">
        <v>0.157758541698372</v>
      </c>
      <c r="G6508" s="7">
        <v>4</v>
      </c>
      <c r="H6508" s="7">
        <v>66</v>
      </c>
      <c r="I6508" s="7">
        <v>-4.2296609546615301E-2</v>
      </c>
      <c r="J6508" s="7">
        <v>6.0879258991121801E-2</v>
      </c>
    </row>
    <row r="6509" spans="2:10" x14ac:dyDescent="0.2">
      <c r="B6509" s="7">
        <v>5</v>
      </c>
      <c r="C6509" s="7">
        <v>66</v>
      </c>
      <c r="D6509" s="7">
        <v>-2.2903656325330399E-2</v>
      </c>
      <c r="E6509" s="7">
        <v>-8.1588171787803504E-2</v>
      </c>
      <c r="G6509" s="7">
        <v>5</v>
      </c>
      <c r="H6509" s="7">
        <v>66</v>
      </c>
      <c r="I6509" s="7">
        <v>-2.2094258296054801E-2</v>
      </c>
      <c r="J6509" s="7">
        <v>-0.10734578448143001</v>
      </c>
    </row>
    <row r="6510" spans="2:10" x14ac:dyDescent="0.2">
      <c r="B6510" s="7">
        <v>6</v>
      </c>
      <c r="C6510" s="7">
        <v>66</v>
      </c>
      <c r="D6510" s="7">
        <v>-8.8986674641488697E-2</v>
      </c>
      <c r="E6510" s="7">
        <v>-0.20763314548232301</v>
      </c>
      <c r="G6510" s="7">
        <v>6</v>
      </c>
      <c r="H6510" s="7">
        <v>66</v>
      </c>
      <c r="I6510" s="7">
        <v>-8.9372879927965998E-2</v>
      </c>
      <c r="J6510" s="7">
        <v>-0.12607514532672301</v>
      </c>
    </row>
    <row r="6511" spans="2:10" x14ac:dyDescent="0.2">
      <c r="B6511" s="7">
        <v>7</v>
      </c>
      <c r="C6511" s="7">
        <v>66</v>
      </c>
      <c r="D6511" s="7">
        <v>0.104478432527291</v>
      </c>
      <c r="E6511" s="7">
        <v>9.8764295707297806E-2</v>
      </c>
      <c r="G6511" s="7">
        <v>7</v>
      </c>
      <c r="H6511" s="7">
        <v>66</v>
      </c>
      <c r="I6511" s="7">
        <v>0.102013259480078</v>
      </c>
      <c r="J6511" s="7">
        <v>0.135644537531321</v>
      </c>
    </row>
    <row r="6512" spans="2:10" x14ac:dyDescent="0.2">
      <c r="B6512" s="7">
        <v>8</v>
      </c>
      <c r="C6512" s="7">
        <v>66</v>
      </c>
      <c r="D6512" s="7">
        <v>0.108973466740408</v>
      </c>
      <c r="E6512" s="7">
        <v>0.127924923456118</v>
      </c>
      <c r="G6512" s="7">
        <v>8</v>
      </c>
      <c r="H6512" s="7">
        <v>66</v>
      </c>
      <c r="I6512" s="7">
        <v>0.107916626778949</v>
      </c>
      <c r="J6512" s="7">
        <v>8.0122405179622505E-2</v>
      </c>
    </row>
    <row r="6513" spans="2:10" x14ac:dyDescent="0.2">
      <c r="B6513" s="7">
        <v>9</v>
      </c>
      <c r="C6513" s="7">
        <v>66</v>
      </c>
      <c r="D6513" s="7">
        <v>-0.150618701913588</v>
      </c>
      <c r="E6513" s="7">
        <v>-7.2069555767145105E-2</v>
      </c>
      <c r="G6513" s="7">
        <v>9</v>
      </c>
      <c r="H6513" s="7">
        <v>66</v>
      </c>
      <c r="I6513" s="7">
        <v>-0.151393135359562</v>
      </c>
      <c r="J6513" s="7">
        <v>-0.27637930588554499</v>
      </c>
    </row>
    <row r="6514" spans="2:10" x14ac:dyDescent="0.2">
      <c r="B6514" s="7">
        <v>10</v>
      </c>
      <c r="C6514" s="7">
        <v>66</v>
      </c>
      <c r="D6514" s="7">
        <v>2.11967380468252E-2</v>
      </c>
      <c r="E6514" s="7">
        <v>3.688657522871E-2</v>
      </c>
      <c r="G6514" s="7">
        <v>10</v>
      </c>
      <c r="H6514" s="7">
        <v>66</v>
      </c>
      <c r="I6514" s="7">
        <v>2.04309289365678E-2</v>
      </c>
      <c r="J6514" s="7">
        <v>-1.0059639605583599E-2</v>
      </c>
    </row>
    <row r="6515" spans="2:10" x14ac:dyDescent="0.2">
      <c r="B6515" s="7">
        <v>11</v>
      </c>
      <c r="C6515" s="7">
        <v>66</v>
      </c>
      <c r="D6515" s="7">
        <v>-9.0975262688584007E-3</v>
      </c>
      <c r="E6515" s="7">
        <v>-6.4613330140168096E-2</v>
      </c>
      <c r="G6515" s="7">
        <v>11</v>
      </c>
      <c r="H6515" s="7">
        <v>66</v>
      </c>
      <c r="I6515" s="7">
        <v>-9.1276168642790995E-3</v>
      </c>
      <c r="J6515" s="7">
        <v>-0.102411974975954</v>
      </c>
    </row>
    <row r="6516" spans="2:10" x14ac:dyDescent="0.2">
      <c r="B6516" s="7">
        <v>12</v>
      </c>
      <c r="C6516" s="7">
        <v>66</v>
      </c>
      <c r="D6516" s="7">
        <v>-6.2794934965605606E-2</v>
      </c>
      <c r="E6516" s="7">
        <v>6.74526538417419E-2</v>
      </c>
      <c r="G6516" s="7">
        <v>12</v>
      </c>
      <c r="H6516" s="7">
        <v>66</v>
      </c>
      <c r="I6516" s="7">
        <v>-6.1787736408886601E-2</v>
      </c>
      <c r="J6516" s="7">
        <v>4.61907126143659E-2</v>
      </c>
    </row>
    <row r="6517" spans="2:10" x14ac:dyDescent="0.2">
      <c r="B6517" s="7">
        <v>13</v>
      </c>
      <c r="C6517" s="7">
        <v>66</v>
      </c>
      <c r="D6517" s="7">
        <v>-6.2441505065882197E-2</v>
      </c>
      <c r="E6517" s="7">
        <v>-8.0278540320223996E-2</v>
      </c>
      <c r="G6517" s="7">
        <v>13</v>
      </c>
      <c r="H6517" s="7">
        <v>66</v>
      </c>
      <c r="I6517" s="7">
        <v>-5.8080786505381198E-2</v>
      </c>
      <c r="J6517" s="7">
        <v>-2.1019458967317401E-2</v>
      </c>
    </row>
    <row r="6518" spans="2:10" x14ac:dyDescent="0.2">
      <c r="B6518" s="7">
        <v>14</v>
      </c>
      <c r="C6518" s="7">
        <v>66</v>
      </c>
      <c r="D6518" s="7">
        <v>-0.195384065802017</v>
      </c>
      <c r="E6518" s="7">
        <v>-0.122644609313764</v>
      </c>
      <c r="G6518" s="7">
        <v>14</v>
      </c>
      <c r="H6518" s="7">
        <v>66</v>
      </c>
      <c r="I6518" s="7">
        <v>-0.19610354707379901</v>
      </c>
      <c r="J6518" s="7">
        <v>-9.5562495067296596E-2</v>
      </c>
    </row>
    <row r="6519" spans="2:10" x14ac:dyDescent="0.2">
      <c r="B6519" s="7">
        <v>15</v>
      </c>
      <c r="C6519" s="7">
        <v>66</v>
      </c>
      <c r="D6519" s="7">
        <v>9.5937467832775306E-2</v>
      </c>
      <c r="E6519" s="7">
        <v>0.13998323573282301</v>
      </c>
      <c r="G6519" s="7">
        <v>15</v>
      </c>
      <c r="H6519" s="7">
        <v>66</v>
      </c>
      <c r="I6519" s="7">
        <v>9.4658897033768105E-2</v>
      </c>
      <c r="J6519" s="7">
        <v>4.9361246126895998E-2</v>
      </c>
    </row>
    <row r="6520" spans="2:10" x14ac:dyDescent="0.2">
      <c r="B6520" s="7">
        <v>16</v>
      </c>
      <c r="C6520" s="7">
        <v>66</v>
      </c>
      <c r="D6520" s="7">
        <v>-0.14592516027976499</v>
      </c>
      <c r="E6520" s="7">
        <v>-2.1405848186473599E-2</v>
      </c>
      <c r="G6520" s="7">
        <v>16</v>
      </c>
      <c r="H6520" s="7">
        <v>66</v>
      </c>
      <c r="I6520" s="7">
        <v>-0.142702540161951</v>
      </c>
      <c r="J6520" s="7">
        <v>9.2940413984736701E-3</v>
      </c>
    </row>
    <row r="6521" spans="2:10" x14ac:dyDescent="0.2">
      <c r="B6521" s="7">
        <v>17</v>
      </c>
      <c r="C6521" s="7">
        <v>66</v>
      </c>
      <c r="D6521" s="7">
        <v>-6.6680868313616401E-2</v>
      </c>
      <c r="E6521" s="7">
        <v>-6.4898647676634405E-2</v>
      </c>
      <c r="G6521" s="7">
        <v>17</v>
      </c>
      <c r="H6521" s="7">
        <v>66</v>
      </c>
      <c r="I6521" s="7">
        <v>-6.8404964931416706E-2</v>
      </c>
      <c r="J6521" s="7">
        <v>1.66857252154031E-2</v>
      </c>
    </row>
    <row r="6522" spans="2:10" x14ac:dyDescent="0.2">
      <c r="B6522" s="7">
        <v>18</v>
      </c>
      <c r="C6522" s="7">
        <v>66</v>
      </c>
      <c r="D6522" s="7">
        <v>7.9169492803199404E-4</v>
      </c>
      <c r="E6522" s="7">
        <v>-0.11215530004855399</v>
      </c>
      <c r="G6522" s="7">
        <v>18</v>
      </c>
      <c r="H6522" s="7">
        <v>66</v>
      </c>
      <c r="I6522" s="13">
        <v>8.1733245472115397E-5</v>
      </c>
      <c r="J6522" s="7">
        <v>0.14956184035227399</v>
      </c>
    </row>
    <row r="6523" spans="2:10" x14ac:dyDescent="0.2">
      <c r="B6523" s="7">
        <v>19</v>
      </c>
      <c r="C6523" s="7">
        <v>66</v>
      </c>
      <c r="D6523" s="7">
        <v>3.0762064785318601E-2</v>
      </c>
      <c r="E6523" s="7">
        <v>5.2954604244047403E-2</v>
      </c>
      <c r="G6523" s="7">
        <v>19</v>
      </c>
      <c r="H6523" s="7">
        <v>66</v>
      </c>
      <c r="I6523" s="7">
        <v>3.0312063543728E-2</v>
      </c>
      <c r="J6523" s="7">
        <v>-7.3562309462099407E-2</v>
      </c>
    </row>
    <row r="6524" spans="2:10" x14ac:dyDescent="0.2">
      <c r="B6524" s="7">
        <v>20</v>
      </c>
      <c r="C6524" s="7">
        <v>66</v>
      </c>
      <c r="D6524" s="7">
        <v>-0.10385168522098299</v>
      </c>
      <c r="E6524" s="7">
        <v>1.6057570052431001E-2</v>
      </c>
      <c r="G6524" s="7">
        <v>20</v>
      </c>
      <c r="H6524" s="7">
        <v>66</v>
      </c>
      <c r="I6524" s="7">
        <v>-0.10367014586941201</v>
      </c>
      <c r="J6524" s="7">
        <v>-0.120117297028541</v>
      </c>
    </row>
    <row r="6525" spans="2:10" x14ac:dyDescent="0.2">
      <c r="B6525" s="7">
        <v>21</v>
      </c>
      <c r="C6525" s="7">
        <v>66</v>
      </c>
      <c r="D6525" s="7">
        <v>-3.3214164381015501E-2</v>
      </c>
      <c r="E6525" s="7">
        <v>-2.7604492417984801E-2</v>
      </c>
      <c r="G6525" s="7">
        <v>21</v>
      </c>
      <c r="H6525" s="7">
        <v>66</v>
      </c>
      <c r="I6525" s="7">
        <v>-3.20621217974493E-2</v>
      </c>
      <c r="J6525" s="7">
        <v>1.6489892729680398E-2</v>
      </c>
    </row>
    <row r="6526" spans="2:10" x14ac:dyDescent="0.2">
      <c r="B6526" s="7">
        <v>22</v>
      </c>
      <c r="C6526" s="7">
        <v>66</v>
      </c>
      <c r="D6526" s="7">
        <v>4.7202611610267703E-2</v>
      </c>
      <c r="E6526" s="7">
        <v>6.1091794382379702E-2</v>
      </c>
      <c r="G6526" s="7">
        <v>22</v>
      </c>
      <c r="H6526" s="7">
        <v>66</v>
      </c>
      <c r="I6526" s="7">
        <v>4.6394055766909602E-2</v>
      </c>
      <c r="J6526" s="7">
        <v>-2.8134554433451701E-2</v>
      </c>
    </row>
    <row r="6527" spans="2:10" x14ac:dyDescent="0.2">
      <c r="B6527" s="7">
        <v>23</v>
      </c>
      <c r="C6527" s="7">
        <v>66</v>
      </c>
      <c r="D6527" s="7">
        <v>-2.9203070516508899E-2</v>
      </c>
      <c r="E6527" s="7">
        <v>-4.5482841573783801E-2</v>
      </c>
      <c r="G6527" s="7">
        <v>23</v>
      </c>
      <c r="H6527" s="7">
        <v>66</v>
      </c>
      <c r="I6527" s="7">
        <v>-2.8839164654309399E-2</v>
      </c>
      <c r="J6527" s="7">
        <v>-8.4695776658830504E-2</v>
      </c>
    </row>
    <row r="6528" spans="2:10" x14ac:dyDescent="0.2">
      <c r="B6528" s="7">
        <v>24</v>
      </c>
      <c r="C6528" s="7">
        <v>66</v>
      </c>
      <c r="D6528" s="7">
        <v>-2.9704468107025799E-2</v>
      </c>
      <c r="E6528" s="7">
        <v>-5.7873035129022199E-2</v>
      </c>
      <c r="G6528" s="7">
        <v>24</v>
      </c>
      <c r="H6528" s="7">
        <v>66</v>
      </c>
      <c r="I6528" s="7">
        <v>-3.0600157950627399E-2</v>
      </c>
      <c r="J6528" s="7">
        <v>3.3218722950261202E-2</v>
      </c>
    </row>
    <row r="6529" spans="2:10" x14ac:dyDescent="0.2">
      <c r="B6529" s="7">
        <v>25</v>
      </c>
      <c r="C6529" s="7">
        <v>66</v>
      </c>
      <c r="D6529" s="7">
        <v>-1.42300786695957E-2</v>
      </c>
      <c r="E6529" s="7">
        <v>-6.9238897245904596E-3</v>
      </c>
      <c r="G6529" s="7">
        <v>25</v>
      </c>
      <c r="H6529" s="7">
        <v>66</v>
      </c>
      <c r="I6529" s="7">
        <v>-1.36462643477264E-2</v>
      </c>
      <c r="J6529" s="7">
        <v>2.4581915843720398E-2</v>
      </c>
    </row>
    <row r="6530" spans="2:10" x14ac:dyDescent="0.2">
      <c r="B6530" s="7">
        <v>26</v>
      </c>
      <c r="C6530" s="7">
        <v>66</v>
      </c>
      <c r="D6530" s="7">
        <v>5.6501413687303902E-2</v>
      </c>
      <c r="E6530" s="7">
        <v>-3.1155045467814401E-2</v>
      </c>
      <c r="G6530" s="7">
        <v>26</v>
      </c>
      <c r="H6530" s="7">
        <v>66</v>
      </c>
      <c r="I6530" s="7">
        <v>5.54125941953139E-2</v>
      </c>
      <c r="J6530" s="7">
        <v>2.8283021757184602E-2</v>
      </c>
    </row>
    <row r="6531" spans="2:10" x14ac:dyDescent="0.2">
      <c r="B6531" s="7">
        <v>27</v>
      </c>
      <c r="C6531" s="7">
        <v>66</v>
      </c>
      <c r="D6531" s="7">
        <v>-7.8315873191081103E-2</v>
      </c>
      <c r="E6531" s="7">
        <v>-0.181279709511311</v>
      </c>
      <c r="G6531" s="7">
        <v>27</v>
      </c>
      <c r="H6531" s="7">
        <v>66</v>
      </c>
      <c r="I6531" s="7">
        <v>-7.8460664608214395E-2</v>
      </c>
      <c r="J6531" s="7">
        <v>-0.112100205968657</v>
      </c>
    </row>
    <row r="6532" spans="2:10" x14ac:dyDescent="0.2">
      <c r="B6532" s="7">
        <v>28</v>
      </c>
      <c r="C6532" s="7">
        <v>66</v>
      </c>
      <c r="D6532" s="7">
        <v>-8.7644097519434402E-2</v>
      </c>
      <c r="E6532" s="7">
        <v>-0.13024731650789301</v>
      </c>
      <c r="G6532" s="7">
        <v>28</v>
      </c>
      <c r="H6532" s="7">
        <v>66</v>
      </c>
      <c r="I6532" s="7">
        <v>-8.5484052554217996E-2</v>
      </c>
      <c r="J6532" s="7">
        <v>-0.15805311605391201</v>
      </c>
    </row>
    <row r="6533" spans="2:10" x14ac:dyDescent="0.2">
      <c r="B6533" s="7">
        <v>29</v>
      </c>
      <c r="C6533" s="7">
        <v>66</v>
      </c>
      <c r="D6533" s="7">
        <v>7.6221641730478004E-2</v>
      </c>
      <c r="E6533" s="7">
        <v>0.13054487549757399</v>
      </c>
      <c r="G6533" s="7">
        <v>29</v>
      </c>
      <c r="H6533" s="7">
        <v>66</v>
      </c>
      <c r="I6533" s="7">
        <v>7.4712705748706504E-2</v>
      </c>
      <c r="J6533" s="7">
        <v>0.140724805984282</v>
      </c>
    </row>
    <row r="6534" spans="2:10" x14ac:dyDescent="0.2">
      <c r="B6534" s="7">
        <v>30</v>
      </c>
      <c r="C6534" s="7">
        <v>66</v>
      </c>
      <c r="D6534" s="7">
        <v>-3.6146842090891702E-2</v>
      </c>
      <c r="E6534" s="7">
        <v>0.10315838080557201</v>
      </c>
      <c r="G6534" s="7">
        <v>30</v>
      </c>
      <c r="H6534" s="7">
        <v>66</v>
      </c>
      <c r="I6534" s="7">
        <v>-3.6750359069917402E-2</v>
      </c>
      <c r="J6534" s="7">
        <v>-5.0965195968841699E-2</v>
      </c>
    </row>
    <row r="6535" spans="2:10" x14ac:dyDescent="0.2">
      <c r="B6535" s="7">
        <v>31</v>
      </c>
      <c r="C6535" s="7">
        <v>66</v>
      </c>
      <c r="D6535" s="7">
        <v>-8.6906849626439395E-2</v>
      </c>
      <c r="E6535" s="7">
        <v>6.3893992211501605E-2</v>
      </c>
      <c r="G6535" s="7">
        <v>31</v>
      </c>
      <c r="H6535" s="7">
        <v>66</v>
      </c>
      <c r="I6535" s="7">
        <v>-8.2015623064287405E-2</v>
      </c>
      <c r="J6535" s="7">
        <v>-7.4776604505587804E-2</v>
      </c>
    </row>
    <row r="6536" spans="2:10" x14ac:dyDescent="0.2">
      <c r="B6536" s="7">
        <v>32</v>
      </c>
      <c r="C6536" s="7">
        <v>66</v>
      </c>
      <c r="D6536" s="7">
        <v>0.107382170023652</v>
      </c>
      <c r="E6536" s="7">
        <v>9.9753634225638894E-3</v>
      </c>
      <c r="G6536" s="7">
        <v>32</v>
      </c>
      <c r="H6536" s="7">
        <v>66</v>
      </c>
      <c r="I6536" s="7">
        <v>0.104721143450541</v>
      </c>
      <c r="J6536" s="7">
        <v>5.3607824795751199E-2</v>
      </c>
    </row>
    <row r="6537" spans="2:10" x14ac:dyDescent="0.2">
      <c r="B6537" s="7">
        <v>33</v>
      </c>
      <c r="C6537" s="7">
        <v>66</v>
      </c>
      <c r="D6537" s="7">
        <v>0.14627976479641899</v>
      </c>
      <c r="E6537" s="7">
        <v>1.28683460231827E-2</v>
      </c>
      <c r="G6537" s="7">
        <v>33</v>
      </c>
      <c r="H6537" s="7">
        <v>66</v>
      </c>
      <c r="I6537" s="7">
        <v>0.14076598028917101</v>
      </c>
      <c r="J6537" s="7">
        <v>-1.51054355032363E-2</v>
      </c>
    </row>
    <row r="6538" spans="2:10" x14ac:dyDescent="0.2">
      <c r="B6538" s="7">
        <v>34</v>
      </c>
      <c r="C6538" s="7">
        <v>66</v>
      </c>
      <c r="D6538" s="7">
        <v>-2.50807126425041E-2</v>
      </c>
      <c r="E6538" s="7">
        <v>0.13952688995035201</v>
      </c>
      <c r="G6538" s="7">
        <v>34</v>
      </c>
      <c r="H6538" s="7">
        <v>66</v>
      </c>
      <c r="I6538" s="7">
        <v>-2.2399036190742901E-2</v>
      </c>
      <c r="J6538" s="7">
        <v>-2.26633678163779E-3</v>
      </c>
    </row>
    <row r="6539" spans="2:10" x14ac:dyDescent="0.2">
      <c r="B6539" s="7">
        <v>35</v>
      </c>
      <c r="C6539" s="7">
        <v>66</v>
      </c>
      <c r="D6539" s="7">
        <v>3.2307056487869801E-2</v>
      </c>
      <c r="E6539" s="7">
        <v>2.6995896478298101E-2</v>
      </c>
      <c r="G6539" s="7">
        <v>35</v>
      </c>
      <c r="H6539" s="7">
        <v>66</v>
      </c>
      <c r="I6539" s="7">
        <v>3.15644835774158E-2</v>
      </c>
      <c r="J6539" s="7">
        <v>-1.6809338280207701E-2</v>
      </c>
    </row>
    <row r="6540" spans="2:10" x14ac:dyDescent="0.2">
      <c r="B6540" s="7">
        <v>36</v>
      </c>
      <c r="C6540" s="7">
        <v>66</v>
      </c>
      <c r="D6540" s="7">
        <v>-5.59397184752886E-2</v>
      </c>
      <c r="E6540" s="7">
        <v>-4.8447619206349699E-2</v>
      </c>
      <c r="G6540" s="7">
        <v>36</v>
      </c>
      <c r="H6540" s="7">
        <v>66</v>
      </c>
      <c r="I6540" s="7">
        <v>-5.1219740920608998E-2</v>
      </c>
      <c r="J6540" s="7">
        <v>-6.8524136119367404E-2</v>
      </c>
    </row>
    <row r="6541" spans="2:10" x14ac:dyDescent="0.2">
      <c r="B6541" s="7">
        <v>37</v>
      </c>
      <c r="C6541" s="7">
        <v>66</v>
      </c>
      <c r="D6541" s="7">
        <v>-0.172245483850404</v>
      </c>
      <c r="E6541" s="7">
        <v>-8.0540760508980305E-2</v>
      </c>
      <c r="G6541" s="7">
        <v>37</v>
      </c>
      <c r="H6541" s="7">
        <v>66</v>
      </c>
      <c r="I6541" s="7">
        <v>-0.164394749581391</v>
      </c>
      <c r="J6541" s="7">
        <v>5.2712867771838E-3</v>
      </c>
    </row>
    <row r="6542" spans="2:10" x14ac:dyDescent="0.2">
      <c r="B6542" s="7">
        <v>38</v>
      </c>
      <c r="C6542" s="7">
        <v>66</v>
      </c>
      <c r="D6542" s="7">
        <v>2.2384584289445002E-2</v>
      </c>
      <c r="E6542" s="7">
        <v>0.188494001729199</v>
      </c>
      <c r="G6542" s="7">
        <v>38</v>
      </c>
      <c r="H6542" s="7">
        <v>66</v>
      </c>
      <c r="I6542" s="7">
        <v>2.2464905575230201E-2</v>
      </c>
      <c r="J6542" s="7">
        <v>4.0650762394802697E-3</v>
      </c>
    </row>
    <row r="6543" spans="2:10" x14ac:dyDescent="0.2">
      <c r="B6543" s="7">
        <v>39</v>
      </c>
      <c r="C6543" s="7">
        <v>66</v>
      </c>
      <c r="D6543" s="7">
        <v>3.03888034069466E-2</v>
      </c>
      <c r="E6543" s="7">
        <v>-7.1315548468541004E-2</v>
      </c>
      <c r="G6543" s="7">
        <v>39</v>
      </c>
      <c r="H6543" s="7">
        <v>66</v>
      </c>
      <c r="I6543" s="7">
        <v>3.0222714667844201E-2</v>
      </c>
      <c r="J6543" s="7">
        <v>-0.122677491610983</v>
      </c>
    </row>
    <row r="6544" spans="2:10" x14ac:dyDescent="0.2">
      <c r="B6544" s="7">
        <v>40</v>
      </c>
      <c r="C6544" s="7">
        <v>66</v>
      </c>
      <c r="D6544" s="7">
        <v>-5.7498730236230401E-2</v>
      </c>
      <c r="E6544" s="7">
        <v>-0.12645410331010901</v>
      </c>
      <c r="G6544" s="7">
        <v>40</v>
      </c>
      <c r="H6544" s="7">
        <v>66</v>
      </c>
      <c r="I6544" s="7">
        <v>-5.5247657145250699E-2</v>
      </c>
      <c r="J6544" s="7">
        <v>-2.9262070964728399E-2</v>
      </c>
    </row>
    <row r="6545" spans="2:10" x14ac:dyDescent="0.2">
      <c r="B6545" s="7">
        <v>41</v>
      </c>
      <c r="C6545" s="7">
        <v>66</v>
      </c>
      <c r="D6545" s="7">
        <v>3.2996896606001698E-2</v>
      </c>
      <c r="E6545" s="7">
        <v>0.15349174252294701</v>
      </c>
      <c r="G6545" s="7">
        <v>41</v>
      </c>
      <c r="H6545" s="7">
        <v>66</v>
      </c>
      <c r="I6545" s="7">
        <v>3.2005535817081203E-2</v>
      </c>
      <c r="J6545" s="7">
        <v>-5.6549508842917498E-2</v>
      </c>
    </row>
    <row r="6546" spans="2:10" x14ac:dyDescent="0.2">
      <c r="B6546" s="7">
        <v>42</v>
      </c>
      <c r="C6546" s="7">
        <v>66</v>
      </c>
      <c r="D6546" s="7">
        <v>4.0518476551722103E-2</v>
      </c>
      <c r="E6546" s="7">
        <v>0.115972180354703</v>
      </c>
      <c r="G6546" s="7">
        <v>42</v>
      </c>
      <c r="H6546" s="7">
        <v>66</v>
      </c>
      <c r="I6546" s="7">
        <v>3.99574082083776E-2</v>
      </c>
      <c r="J6546" s="7">
        <v>3.83488387809248E-2</v>
      </c>
    </row>
    <row r="6547" spans="2:10" x14ac:dyDescent="0.2">
      <c r="B6547" s="7">
        <v>43</v>
      </c>
      <c r="C6547" s="7">
        <v>66</v>
      </c>
      <c r="D6547" s="7">
        <v>2.39923488084752E-2</v>
      </c>
      <c r="E6547" s="7">
        <v>1.8115199394461701E-3</v>
      </c>
      <c r="G6547" s="7">
        <v>43</v>
      </c>
      <c r="H6547" s="7">
        <v>66</v>
      </c>
      <c r="I6547" s="7">
        <v>2.4252178603495302E-2</v>
      </c>
      <c r="J6547" s="7">
        <v>0.114913511648356</v>
      </c>
    </row>
    <row r="6548" spans="2:10" x14ac:dyDescent="0.2">
      <c r="B6548" s="7">
        <v>44</v>
      </c>
      <c r="C6548" s="7">
        <v>66</v>
      </c>
      <c r="D6548" s="7">
        <v>-5.7320292588732599E-2</v>
      </c>
      <c r="E6548" s="7">
        <v>-0.15857512632556101</v>
      </c>
      <c r="G6548" s="7">
        <v>44</v>
      </c>
      <c r="H6548" s="7">
        <v>66</v>
      </c>
      <c r="I6548" s="7">
        <v>-5.6106819553328101E-2</v>
      </c>
      <c r="J6548" s="7">
        <v>-8.9148825525856304E-2</v>
      </c>
    </row>
    <row r="6549" spans="2:10" x14ac:dyDescent="0.2">
      <c r="B6549" s="7">
        <v>45</v>
      </c>
      <c r="C6549" s="7">
        <v>66</v>
      </c>
      <c r="D6549" s="7">
        <v>6.4910904375862402E-2</v>
      </c>
      <c r="E6549" s="7">
        <v>-3.5224273271291302E-2</v>
      </c>
      <c r="G6549" s="7">
        <v>45</v>
      </c>
      <c r="H6549" s="7">
        <v>66</v>
      </c>
      <c r="I6549" s="7">
        <v>6.3750116708859203E-2</v>
      </c>
      <c r="J6549" s="7">
        <v>0.133503383615247</v>
      </c>
    </row>
    <row r="6550" spans="2:10" x14ac:dyDescent="0.2">
      <c r="B6550" s="7">
        <v>46</v>
      </c>
      <c r="C6550" s="7">
        <v>66</v>
      </c>
      <c r="D6550" s="7">
        <v>0.155559372336219</v>
      </c>
      <c r="E6550" s="7">
        <v>3.33005235298156E-2</v>
      </c>
      <c r="G6550" s="7">
        <v>46</v>
      </c>
      <c r="H6550" s="7">
        <v>66</v>
      </c>
      <c r="I6550" s="7">
        <v>0.15277659533108201</v>
      </c>
      <c r="J6550" s="7">
        <v>-1.08108253018546E-2</v>
      </c>
    </row>
    <row r="6551" spans="2:10" x14ac:dyDescent="0.2">
      <c r="B6551" s="7">
        <v>47</v>
      </c>
      <c r="C6551" s="7">
        <v>66</v>
      </c>
      <c r="D6551" s="7">
        <v>-1.31548781244977E-2</v>
      </c>
      <c r="E6551" s="7">
        <v>-1.8550007334328999E-2</v>
      </c>
      <c r="G6551" s="7">
        <v>47</v>
      </c>
      <c r="H6551" s="7">
        <v>66</v>
      </c>
      <c r="I6551" s="7">
        <v>-1.28948207783282E-2</v>
      </c>
      <c r="J6551" s="7">
        <v>0.167695173427831</v>
      </c>
    </row>
    <row r="6552" spans="2:10" x14ac:dyDescent="0.2">
      <c r="B6552" s="7">
        <v>48</v>
      </c>
      <c r="C6552" s="7">
        <v>66</v>
      </c>
      <c r="D6552" s="7">
        <v>-4.1791236515978297E-2</v>
      </c>
      <c r="E6552" s="7">
        <v>-3.12305796539665E-2</v>
      </c>
      <c r="G6552" s="7">
        <v>48</v>
      </c>
      <c r="H6552" s="7">
        <v>66</v>
      </c>
      <c r="I6552" s="7">
        <v>-3.9439681342416003E-2</v>
      </c>
      <c r="J6552" s="7">
        <v>5.74723164513316E-2</v>
      </c>
    </row>
    <row r="6553" spans="2:10" x14ac:dyDescent="0.2">
      <c r="B6553" s="7">
        <v>49</v>
      </c>
      <c r="C6553" s="7">
        <v>66</v>
      </c>
      <c r="D6553" s="7">
        <v>0.102141939872337</v>
      </c>
      <c r="E6553" s="7">
        <v>5.6751628641548799E-2</v>
      </c>
      <c r="G6553" s="7">
        <v>49</v>
      </c>
      <c r="H6553" s="7">
        <v>66</v>
      </c>
      <c r="I6553" s="7">
        <v>0.100351635270593</v>
      </c>
      <c r="J6553" s="7">
        <v>-2.0247614732252998E-2</v>
      </c>
    </row>
    <row r="6554" spans="2:10" x14ac:dyDescent="0.2">
      <c r="B6554" s="7">
        <v>50</v>
      </c>
      <c r="C6554" s="7">
        <v>66</v>
      </c>
      <c r="D6554" s="7">
        <v>7.6410870204477496E-2</v>
      </c>
      <c r="E6554" s="7">
        <v>-6.7308398247995199E-2</v>
      </c>
      <c r="G6554" s="7">
        <v>50</v>
      </c>
      <c r="H6554" s="7">
        <v>66</v>
      </c>
      <c r="I6554" s="7">
        <v>7.5356074520923896E-2</v>
      </c>
      <c r="J6554" s="7">
        <v>-0.17892516842258199</v>
      </c>
    </row>
    <row r="6555" spans="2:10" x14ac:dyDescent="0.2">
      <c r="B6555" s="7">
        <v>51</v>
      </c>
      <c r="C6555" s="7">
        <v>66</v>
      </c>
      <c r="D6555" s="7">
        <v>1.23960181232086E-2</v>
      </c>
      <c r="E6555" s="7">
        <v>-0.16679759653107201</v>
      </c>
      <c r="G6555" s="7">
        <v>51</v>
      </c>
      <c r="H6555" s="7">
        <v>66</v>
      </c>
      <c r="I6555" s="7">
        <v>1.2990365582844301E-2</v>
      </c>
      <c r="J6555" s="7">
        <v>-0.13131904218229301</v>
      </c>
    </row>
    <row r="6556" spans="2:10" x14ac:dyDescent="0.2">
      <c r="B6556" s="7">
        <v>52</v>
      </c>
      <c r="C6556" s="7">
        <v>66</v>
      </c>
      <c r="D6556" s="7">
        <v>-1.43624965403291E-2</v>
      </c>
      <c r="E6556" s="7">
        <v>-3.1556575060765403E-2</v>
      </c>
      <c r="G6556" s="7">
        <v>52</v>
      </c>
      <c r="H6556" s="7">
        <v>66</v>
      </c>
      <c r="I6556" s="7">
        <v>-1.29698954113433E-2</v>
      </c>
      <c r="J6556" s="7">
        <v>-5.9955991146471996E-3</v>
      </c>
    </row>
    <row r="6557" spans="2:10" x14ac:dyDescent="0.2">
      <c r="B6557" s="7">
        <v>53</v>
      </c>
      <c r="C6557" s="7">
        <v>66</v>
      </c>
      <c r="D6557" s="7">
        <v>2.52355455791262E-2</v>
      </c>
      <c r="E6557" s="7">
        <v>-5.7531260778505497E-2</v>
      </c>
      <c r="G6557" s="7">
        <v>53</v>
      </c>
      <c r="H6557" s="7">
        <v>66</v>
      </c>
      <c r="I6557" s="7">
        <v>2.4669123288082202E-2</v>
      </c>
      <c r="J6557" s="7">
        <v>-0.15370254139336501</v>
      </c>
    </row>
    <row r="6558" spans="2:10" x14ac:dyDescent="0.2">
      <c r="B6558" s="7">
        <v>54</v>
      </c>
      <c r="C6558" s="7">
        <v>66</v>
      </c>
      <c r="D6558" s="7">
        <v>3.2034933655722901E-2</v>
      </c>
      <c r="E6558" s="7">
        <v>-8.8402259243093098E-2</v>
      </c>
      <c r="G6558" s="7">
        <v>54</v>
      </c>
      <c r="H6558" s="7">
        <v>66</v>
      </c>
      <c r="I6558" s="7">
        <v>3.16741034650816E-2</v>
      </c>
      <c r="J6558" s="7">
        <v>1.5762765926295299E-2</v>
      </c>
    </row>
    <row r="6559" spans="2:10" x14ac:dyDescent="0.2">
      <c r="B6559" s="7">
        <v>55</v>
      </c>
      <c r="C6559" s="7">
        <v>66</v>
      </c>
      <c r="D6559" s="7">
        <v>-2.5473592685640901E-2</v>
      </c>
      <c r="E6559" s="7">
        <v>-0.19082392397775899</v>
      </c>
      <c r="G6559" s="7">
        <v>55</v>
      </c>
      <c r="H6559" s="7">
        <v>66</v>
      </c>
      <c r="I6559" s="7">
        <v>-2.4949392275112298E-2</v>
      </c>
      <c r="J6559" s="7">
        <v>6.5243787804961401E-2</v>
      </c>
    </row>
    <row r="6560" spans="2:10" x14ac:dyDescent="0.2">
      <c r="B6560" s="7">
        <v>56</v>
      </c>
      <c r="C6560" s="7">
        <v>66</v>
      </c>
      <c r="D6560" s="7">
        <v>-1.9105707113134002E-2</v>
      </c>
      <c r="E6560" s="7">
        <v>-0.110174363742134</v>
      </c>
      <c r="G6560" s="7">
        <v>56</v>
      </c>
      <c r="H6560" s="7">
        <v>66</v>
      </c>
      <c r="I6560" s="7">
        <v>-1.84120259342739E-2</v>
      </c>
      <c r="J6560" s="7">
        <v>-3.5166441750256201E-3</v>
      </c>
    </row>
    <row r="6561" spans="2:10" x14ac:dyDescent="0.2">
      <c r="B6561" s="7">
        <v>57</v>
      </c>
      <c r="C6561" s="7">
        <v>66</v>
      </c>
      <c r="D6561" s="7">
        <v>1.1560427891867999E-2</v>
      </c>
      <c r="E6561" s="7">
        <v>1.7597546115934101E-2</v>
      </c>
      <c r="G6561" s="7">
        <v>57</v>
      </c>
      <c r="H6561" s="7">
        <v>66</v>
      </c>
      <c r="I6561" s="7">
        <v>1.2374294736214399E-2</v>
      </c>
      <c r="J6561" s="7">
        <v>-7.2451625399361702E-2</v>
      </c>
    </row>
    <row r="6562" spans="2:10" x14ac:dyDescent="0.2">
      <c r="B6562" s="7">
        <v>58</v>
      </c>
      <c r="C6562" s="7">
        <v>66</v>
      </c>
      <c r="D6562" s="7">
        <v>-0.17256747775631801</v>
      </c>
      <c r="E6562" s="7">
        <v>2.7984848922581101E-2</v>
      </c>
      <c r="G6562" s="7">
        <v>58</v>
      </c>
      <c r="H6562" s="7">
        <v>66</v>
      </c>
      <c r="I6562" s="7">
        <v>-0.17174405059540401</v>
      </c>
      <c r="J6562" s="7">
        <v>-8.8156623485612207E-2</v>
      </c>
    </row>
    <row r="6563" spans="2:10" x14ac:dyDescent="0.2">
      <c r="B6563" s="7">
        <v>59</v>
      </c>
      <c r="C6563" s="7">
        <v>66</v>
      </c>
      <c r="D6563" s="7">
        <v>5.1250194005811898E-2</v>
      </c>
      <c r="E6563" s="7">
        <v>2.3684689887119199E-2</v>
      </c>
      <c r="G6563" s="7">
        <v>59</v>
      </c>
      <c r="H6563" s="7">
        <v>66</v>
      </c>
      <c r="I6563" s="7">
        <v>5.0370687652438101E-2</v>
      </c>
      <c r="J6563" s="7">
        <v>-0.109675376934065</v>
      </c>
    </row>
    <row r="6564" spans="2:10" x14ac:dyDescent="0.2">
      <c r="B6564" s="7">
        <v>60</v>
      </c>
      <c r="C6564" s="7">
        <v>66</v>
      </c>
      <c r="D6564" s="7">
        <v>0.18757065120011299</v>
      </c>
      <c r="E6564" s="7">
        <v>1.5840227596729799E-2</v>
      </c>
      <c r="G6564" s="7">
        <v>60</v>
      </c>
      <c r="H6564" s="7">
        <v>66</v>
      </c>
      <c r="I6564" s="7">
        <v>0.17930460450299099</v>
      </c>
      <c r="J6564" s="7">
        <v>-3.0871872385711502E-3</v>
      </c>
    </row>
    <row r="6565" spans="2:10" x14ac:dyDescent="0.2">
      <c r="B6565" s="7">
        <v>61</v>
      </c>
      <c r="C6565" s="7">
        <v>66</v>
      </c>
      <c r="D6565" s="7">
        <v>-0.22000938539439599</v>
      </c>
      <c r="E6565" s="7">
        <v>-0.112311148022083</v>
      </c>
      <c r="G6565" s="7">
        <v>61</v>
      </c>
      <c r="H6565" s="7">
        <v>66</v>
      </c>
      <c r="I6565" s="7">
        <v>-0.20645515475860499</v>
      </c>
      <c r="J6565" s="7">
        <v>-0.13930031739641699</v>
      </c>
    </row>
    <row r="6566" spans="2:10" x14ac:dyDescent="0.2">
      <c r="B6566" s="7">
        <v>62</v>
      </c>
      <c r="C6566" s="7">
        <v>66</v>
      </c>
      <c r="D6566" s="7">
        <v>-8.6799752432865404E-2</v>
      </c>
      <c r="E6566" s="7">
        <v>5.16907836537275E-2</v>
      </c>
      <c r="G6566" s="7">
        <v>62</v>
      </c>
      <c r="H6566" s="7">
        <v>66</v>
      </c>
      <c r="I6566" s="7">
        <v>-8.1643089133901697E-2</v>
      </c>
      <c r="J6566" s="7">
        <v>-3.79156258228832E-2</v>
      </c>
    </row>
    <row r="6567" spans="2:10" x14ac:dyDescent="0.2">
      <c r="B6567" s="7">
        <v>63</v>
      </c>
      <c r="C6567" s="7">
        <v>66</v>
      </c>
      <c r="D6567" s="7">
        <v>-0.12722797555762699</v>
      </c>
      <c r="E6567" s="7">
        <v>-8.6315826200691795E-2</v>
      </c>
      <c r="G6567" s="7">
        <v>63</v>
      </c>
      <c r="H6567" s="7">
        <v>66</v>
      </c>
      <c r="I6567" s="7">
        <v>-0.125048122707689</v>
      </c>
      <c r="J6567" s="7">
        <v>-0.18098956346143399</v>
      </c>
    </row>
    <row r="6568" spans="2:10" x14ac:dyDescent="0.2">
      <c r="B6568" s="7">
        <v>64</v>
      </c>
      <c r="C6568" s="7">
        <v>66</v>
      </c>
      <c r="D6568" s="7">
        <v>2.1468997583672201E-2</v>
      </c>
      <c r="E6568" s="7">
        <v>-4.2298731806025301E-2</v>
      </c>
      <c r="G6568" s="7">
        <v>64</v>
      </c>
      <c r="H6568" s="7">
        <v>66</v>
      </c>
      <c r="I6568" s="7">
        <v>2.1757519131710101E-2</v>
      </c>
      <c r="J6568" s="7">
        <v>-7.8653640332317906E-2</v>
      </c>
    </row>
    <row r="6569" spans="2:10" x14ac:dyDescent="0.2">
      <c r="B6569" s="7">
        <v>65</v>
      </c>
      <c r="C6569" s="7">
        <v>66</v>
      </c>
      <c r="D6569" s="7">
        <v>-7.5190785387423603E-2</v>
      </c>
      <c r="E6569" s="7">
        <v>2.49973885667591E-2</v>
      </c>
      <c r="G6569" s="7">
        <v>65</v>
      </c>
      <c r="H6569" s="7">
        <v>66</v>
      </c>
      <c r="I6569" s="7">
        <v>-7.1643901459956402E-2</v>
      </c>
      <c r="J6569" s="7">
        <v>3.39981930938205E-3</v>
      </c>
    </row>
    <row r="6570" spans="2:10" x14ac:dyDescent="0.2">
      <c r="B6570" s="7">
        <v>66</v>
      </c>
      <c r="C6570" s="7">
        <v>66</v>
      </c>
      <c r="D6570" s="7">
        <v>-6.9255506772278402E-2</v>
      </c>
      <c r="E6570" s="7">
        <v>-2.5597883661552202E-3</v>
      </c>
      <c r="G6570" s="7">
        <v>66</v>
      </c>
      <c r="H6570" s="7">
        <v>66</v>
      </c>
      <c r="I6570" s="7">
        <v>-6.6463804535032103E-2</v>
      </c>
      <c r="J6570" s="7">
        <v>-1.5403477125032899E-2</v>
      </c>
    </row>
    <row r="6571" spans="2:10" x14ac:dyDescent="0.2">
      <c r="B6571" s="7">
        <v>67</v>
      </c>
      <c r="C6571" s="7">
        <v>66</v>
      </c>
      <c r="D6571" s="7">
        <v>-9.2005795016199005E-3</v>
      </c>
      <c r="E6571" s="7">
        <v>-9.6153830055826006E-2</v>
      </c>
      <c r="G6571" s="7">
        <v>67</v>
      </c>
      <c r="H6571" s="7">
        <v>66</v>
      </c>
      <c r="I6571" s="7">
        <v>-9.7706869327902606E-3</v>
      </c>
      <c r="J6571" s="7">
        <v>1.0449188495485401E-2</v>
      </c>
    </row>
    <row r="6572" spans="2:10" x14ac:dyDescent="0.2">
      <c r="B6572" s="7">
        <v>68</v>
      </c>
      <c r="C6572" s="7">
        <v>66</v>
      </c>
      <c r="D6572" s="7">
        <v>-3.11657567987309E-2</v>
      </c>
      <c r="E6572" s="7">
        <v>-7.64587754956709E-2</v>
      </c>
      <c r="G6572" s="7">
        <v>68</v>
      </c>
      <c r="H6572" s="7">
        <v>66</v>
      </c>
      <c r="I6572" s="7">
        <v>-2.81489493023734E-2</v>
      </c>
      <c r="J6572" s="7">
        <v>1.3421304654820601E-2</v>
      </c>
    </row>
    <row r="6573" spans="2:10" x14ac:dyDescent="0.2">
      <c r="B6573" s="7">
        <v>69</v>
      </c>
      <c r="C6573" s="7">
        <v>66</v>
      </c>
      <c r="D6573" s="7">
        <v>-0.147353585934477</v>
      </c>
      <c r="E6573" s="7">
        <v>-0.23286313895421101</v>
      </c>
      <c r="G6573" s="7">
        <v>69</v>
      </c>
      <c r="H6573" s="7">
        <v>66</v>
      </c>
      <c r="I6573" s="7">
        <v>-0.14809997349093301</v>
      </c>
      <c r="J6573" s="7">
        <v>-0.19281013684398199</v>
      </c>
    </row>
    <row r="6574" spans="2:10" x14ac:dyDescent="0.2">
      <c r="B6574" s="7">
        <v>70</v>
      </c>
      <c r="C6574" s="7">
        <v>66</v>
      </c>
      <c r="D6574" s="7">
        <v>-9.1519608185310894E-2</v>
      </c>
      <c r="E6574" s="7">
        <v>-0.156385309081959</v>
      </c>
      <c r="G6574" s="7">
        <v>70</v>
      </c>
      <c r="H6574" s="7">
        <v>66</v>
      </c>
      <c r="I6574" s="7">
        <v>-9.3902154530817405E-2</v>
      </c>
      <c r="J6574" s="7">
        <v>-0.23576992364762001</v>
      </c>
    </row>
    <row r="6575" spans="2:10" x14ac:dyDescent="0.2">
      <c r="B6575" s="7">
        <v>71</v>
      </c>
      <c r="C6575" s="7">
        <v>66</v>
      </c>
      <c r="D6575" s="7">
        <v>-9.5482970689049707E-2</v>
      </c>
      <c r="E6575" s="7">
        <v>-2.72323898977644E-2</v>
      </c>
      <c r="G6575" s="7">
        <v>71</v>
      </c>
      <c r="H6575" s="7">
        <v>66</v>
      </c>
      <c r="I6575" s="7">
        <v>-9.3020257302586506E-2</v>
      </c>
      <c r="J6575" s="7">
        <v>-0.20740304233641399</v>
      </c>
    </row>
    <row r="6576" spans="2:10" x14ac:dyDescent="0.2">
      <c r="B6576" s="7">
        <v>72</v>
      </c>
      <c r="C6576" s="7">
        <v>66</v>
      </c>
      <c r="D6576" s="7">
        <v>-1.32807310181287E-2</v>
      </c>
      <c r="E6576" s="7">
        <v>2.7083058039282001E-2</v>
      </c>
      <c r="G6576" s="7">
        <v>72</v>
      </c>
      <c r="H6576" s="7">
        <v>66</v>
      </c>
      <c r="I6576" s="7">
        <v>-1.31844921354736E-2</v>
      </c>
      <c r="J6576" s="7">
        <v>1.01823841542021E-2</v>
      </c>
    </row>
    <row r="6577" spans="2:10" x14ac:dyDescent="0.2">
      <c r="B6577" s="7">
        <v>73</v>
      </c>
      <c r="C6577" s="7">
        <v>66</v>
      </c>
      <c r="D6577" s="7">
        <v>0.13782530132426499</v>
      </c>
      <c r="E6577" s="7">
        <v>0.18105713240011001</v>
      </c>
      <c r="G6577" s="7">
        <v>73</v>
      </c>
      <c r="H6577" s="7">
        <v>66</v>
      </c>
      <c r="I6577" s="7">
        <v>0.137243192766038</v>
      </c>
      <c r="J6577" s="7">
        <v>4.7023936890025403E-2</v>
      </c>
    </row>
    <row r="6578" spans="2:10" x14ac:dyDescent="0.2">
      <c r="B6578" s="7">
        <v>74</v>
      </c>
      <c r="C6578" s="7">
        <v>66</v>
      </c>
      <c r="D6578" s="7">
        <v>-2.41730845973862E-2</v>
      </c>
      <c r="E6578" s="7">
        <v>3.5978950318125598E-2</v>
      </c>
      <c r="G6578" s="7">
        <v>74</v>
      </c>
      <c r="H6578" s="7">
        <v>66</v>
      </c>
      <c r="I6578" s="7">
        <v>-2.4103400352124101E-2</v>
      </c>
      <c r="J6578" s="7">
        <v>6.6204115037591799E-2</v>
      </c>
    </row>
    <row r="6579" spans="2:10" x14ac:dyDescent="0.2">
      <c r="B6579" s="7">
        <v>75</v>
      </c>
      <c r="C6579" s="7">
        <v>66</v>
      </c>
      <c r="D6579" s="7">
        <v>-0.23166637987716099</v>
      </c>
      <c r="E6579" s="7">
        <v>-0.16458064612930601</v>
      </c>
      <c r="G6579" s="7">
        <v>75</v>
      </c>
      <c r="H6579" s="7">
        <v>66</v>
      </c>
      <c r="I6579" s="7">
        <v>-0.216823702759358</v>
      </c>
      <c r="J6579" s="7">
        <v>-0.211056140105088</v>
      </c>
    </row>
    <row r="6580" spans="2:10" x14ac:dyDescent="0.2">
      <c r="B6580" s="7">
        <v>76</v>
      </c>
      <c r="C6580" s="7">
        <v>66</v>
      </c>
      <c r="D6580" s="7">
        <v>-1.2116053636717999E-2</v>
      </c>
      <c r="E6580" s="7">
        <v>-7.2946370125450202E-2</v>
      </c>
      <c r="G6580" s="7">
        <v>76</v>
      </c>
      <c r="H6580" s="7">
        <v>66</v>
      </c>
      <c r="I6580" s="7">
        <v>-1.25515831974177E-2</v>
      </c>
      <c r="J6580" s="7">
        <v>-2.4777626880395E-2</v>
      </c>
    </row>
    <row r="6581" spans="2:10" x14ac:dyDescent="0.2">
      <c r="B6581" s="7">
        <v>77</v>
      </c>
      <c r="C6581" s="7">
        <v>66</v>
      </c>
      <c r="D6581" s="7">
        <v>6.6201900189391899E-2</v>
      </c>
      <c r="E6581" s="7">
        <v>-5.5509735396340999E-2</v>
      </c>
      <c r="G6581" s="7">
        <v>77</v>
      </c>
      <c r="H6581" s="7">
        <v>66</v>
      </c>
      <c r="I6581" s="7">
        <v>6.4786537813866105E-2</v>
      </c>
      <c r="J6581" s="7">
        <v>-2.59063714363474E-2</v>
      </c>
    </row>
    <row r="6582" spans="2:10" x14ac:dyDescent="0.2">
      <c r="B6582" s="7">
        <v>78</v>
      </c>
      <c r="C6582" s="7">
        <v>66</v>
      </c>
      <c r="D6582" s="7">
        <v>5.4311277217082399E-2</v>
      </c>
      <c r="E6582" s="7">
        <v>7.7378913097518903E-2</v>
      </c>
      <c r="G6582" s="7">
        <v>78</v>
      </c>
      <c r="H6582" s="7">
        <v>66</v>
      </c>
      <c r="I6582" s="7">
        <v>5.3731322492319898E-2</v>
      </c>
      <c r="J6582" s="7">
        <v>0.14828200238234901</v>
      </c>
    </row>
    <row r="6583" spans="2:10" x14ac:dyDescent="0.2">
      <c r="B6583" s="7">
        <v>79</v>
      </c>
      <c r="C6583" s="7">
        <v>66</v>
      </c>
      <c r="D6583" s="7">
        <v>-0.22251869381765199</v>
      </c>
      <c r="E6583" s="7">
        <v>4.4705768922343098E-2</v>
      </c>
      <c r="G6583" s="7">
        <v>79</v>
      </c>
      <c r="H6583" s="7">
        <v>66</v>
      </c>
      <c r="I6583" s="7">
        <v>-0.21880626135537201</v>
      </c>
      <c r="J6583" s="7">
        <v>3.18191046314436E-2</v>
      </c>
    </row>
    <row r="6584" spans="2:10" x14ac:dyDescent="0.2">
      <c r="B6584" s="7">
        <v>80</v>
      </c>
      <c r="C6584" s="7">
        <v>66</v>
      </c>
      <c r="D6584" s="7">
        <v>-6.6837833791175194E-2</v>
      </c>
      <c r="E6584" s="7">
        <v>-6.5865267690757207E-2</v>
      </c>
      <c r="G6584" s="7">
        <v>80</v>
      </c>
      <c r="H6584" s="7">
        <v>66</v>
      </c>
      <c r="I6584" s="7">
        <v>-6.5547985099642297E-2</v>
      </c>
      <c r="J6584" s="7">
        <v>-4.0607520772859097E-2</v>
      </c>
    </row>
    <row r="6585" spans="2:10" x14ac:dyDescent="0.2">
      <c r="B6585" s="7">
        <v>81</v>
      </c>
      <c r="C6585" s="7">
        <v>66</v>
      </c>
      <c r="D6585" s="7">
        <v>-0.203361488905411</v>
      </c>
      <c r="E6585" s="7">
        <v>-3.0990074050279801E-2</v>
      </c>
      <c r="G6585" s="7">
        <v>81</v>
      </c>
      <c r="H6585" s="7">
        <v>66</v>
      </c>
      <c r="I6585" s="7">
        <v>-0.191268639576222</v>
      </c>
      <c r="J6585" s="7">
        <v>-5.84715551591799E-2</v>
      </c>
    </row>
    <row r="6586" spans="2:10" x14ac:dyDescent="0.2">
      <c r="B6586" s="7">
        <v>82</v>
      </c>
      <c r="C6586" s="7">
        <v>66</v>
      </c>
      <c r="D6586" s="7">
        <v>2.5562355081008899E-2</v>
      </c>
      <c r="E6586" s="7">
        <v>-3.1436615909756299E-2</v>
      </c>
      <c r="G6586" s="7">
        <v>82</v>
      </c>
      <c r="H6586" s="7">
        <v>66</v>
      </c>
      <c r="I6586" s="7">
        <v>2.56178549516193E-2</v>
      </c>
      <c r="J6586" s="7">
        <v>-0.12915188965153801</v>
      </c>
    </row>
    <row r="6587" spans="2:10" x14ac:dyDescent="0.2">
      <c r="B6587" s="7">
        <v>83</v>
      </c>
      <c r="C6587" s="7">
        <v>66</v>
      </c>
      <c r="D6587" s="7">
        <v>1.4048503524998399E-2</v>
      </c>
      <c r="E6587" s="7">
        <v>-9.9708762396817398E-3</v>
      </c>
      <c r="G6587" s="7">
        <v>83</v>
      </c>
      <c r="H6587" s="7">
        <v>66</v>
      </c>
      <c r="I6587" s="7">
        <v>1.2933290213783999E-2</v>
      </c>
      <c r="J6587" s="7">
        <v>0.12436039099827501</v>
      </c>
    </row>
    <row r="6588" spans="2:10" x14ac:dyDescent="0.2">
      <c r="B6588" s="7">
        <v>84</v>
      </c>
      <c r="C6588" s="7">
        <v>66</v>
      </c>
      <c r="D6588" s="7">
        <v>-1.76603329188962E-2</v>
      </c>
      <c r="E6588" s="7">
        <v>-5.8707249622953497E-2</v>
      </c>
      <c r="G6588" s="7">
        <v>84</v>
      </c>
      <c r="H6588" s="7">
        <v>66</v>
      </c>
      <c r="I6588" s="7">
        <v>-1.7739520843196702E-2</v>
      </c>
      <c r="J6588" s="7">
        <v>0.140237844065048</v>
      </c>
    </row>
    <row r="6589" spans="2:10" x14ac:dyDescent="0.2">
      <c r="B6589" s="7">
        <v>85</v>
      </c>
      <c r="C6589" s="7">
        <v>66</v>
      </c>
      <c r="D6589" s="7">
        <v>-6.10430245625109E-2</v>
      </c>
      <c r="E6589" s="7">
        <v>-0.19212998245723301</v>
      </c>
      <c r="G6589" s="7">
        <v>85</v>
      </c>
      <c r="H6589" s="7">
        <v>66</v>
      </c>
      <c r="I6589" s="7">
        <v>-5.9733287425446598E-2</v>
      </c>
      <c r="J6589" s="7">
        <v>-9.6260229225606508E-3</v>
      </c>
    </row>
    <row r="6590" spans="2:10" x14ac:dyDescent="0.2">
      <c r="B6590" s="7">
        <v>86</v>
      </c>
      <c r="C6590" s="7">
        <v>66</v>
      </c>
      <c r="D6590" s="7">
        <v>-3.6987132354499699E-2</v>
      </c>
      <c r="E6590" s="7">
        <v>0.15372278935800901</v>
      </c>
      <c r="G6590" s="7">
        <v>86</v>
      </c>
      <c r="H6590" s="7">
        <v>66</v>
      </c>
      <c r="I6590" s="7">
        <v>-3.5882021120352499E-2</v>
      </c>
      <c r="J6590" s="7">
        <v>2.2411167074132301E-4</v>
      </c>
    </row>
    <row r="6591" spans="2:10" x14ac:dyDescent="0.2">
      <c r="B6591" s="7">
        <v>87</v>
      </c>
      <c r="C6591" s="7">
        <v>66</v>
      </c>
      <c r="D6591" s="7">
        <v>3.4784586589713798E-2</v>
      </c>
      <c r="E6591" s="7">
        <v>-4.8047838947215198E-2</v>
      </c>
      <c r="G6591" s="7">
        <v>87</v>
      </c>
      <c r="H6591" s="7">
        <v>66</v>
      </c>
      <c r="I6591" s="7">
        <v>3.3797692649552701E-2</v>
      </c>
      <c r="J6591" s="7">
        <v>5.2978198333393699E-2</v>
      </c>
    </row>
    <row r="6592" spans="2:10" x14ac:dyDescent="0.2">
      <c r="B6592" s="7">
        <v>88</v>
      </c>
      <c r="C6592" s="7">
        <v>66</v>
      </c>
      <c r="D6592" s="7">
        <v>-5.99917828777565E-2</v>
      </c>
      <c r="E6592" s="7">
        <v>6.6887049135989904E-2</v>
      </c>
      <c r="G6592" s="7">
        <v>88</v>
      </c>
      <c r="H6592" s="7">
        <v>66</v>
      </c>
      <c r="I6592" s="7">
        <v>-5.8358610084558997E-2</v>
      </c>
      <c r="J6592" s="7">
        <v>-1.1028841334193001E-3</v>
      </c>
    </row>
    <row r="6593" spans="2:10" x14ac:dyDescent="0.2">
      <c r="B6593" s="7">
        <v>89</v>
      </c>
      <c r="C6593" s="7">
        <v>66</v>
      </c>
      <c r="D6593" s="7">
        <v>-0.108760092223377</v>
      </c>
      <c r="E6593" s="7">
        <v>-2.3162418440427299E-2</v>
      </c>
      <c r="G6593" s="7">
        <v>89</v>
      </c>
      <c r="H6593" s="7">
        <v>66</v>
      </c>
      <c r="I6593" s="7">
        <v>-0.10682804907926401</v>
      </c>
      <c r="J6593" s="7">
        <v>-0.150081349868808</v>
      </c>
    </row>
    <row r="6594" spans="2:10" x14ac:dyDescent="0.2">
      <c r="B6594" s="7">
        <v>90</v>
      </c>
      <c r="C6594" s="7">
        <v>66</v>
      </c>
      <c r="D6594" s="7">
        <v>8.0710735535580707E-3</v>
      </c>
      <c r="E6594" s="7">
        <v>3.3078979930616398E-2</v>
      </c>
      <c r="G6594" s="7">
        <v>90</v>
      </c>
      <c r="H6594" s="7">
        <v>66</v>
      </c>
      <c r="I6594" s="7">
        <v>8.1217427639854699E-3</v>
      </c>
      <c r="J6594" s="7">
        <v>1.07597447465864E-2</v>
      </c>
    </row>
    <row r="6595" spans="2:10" x14ac:dyDescent="0.2">
      <c r="B6595" s="7">
        <v>91</v>
      </c>
      <c r="C6595" s="7">
        <v>66</v>
      </c>
      <c r="D6595" s="7">
        <v>-0.114567772257578</v>
      </c>
      <c r="E6595" s="7">
        <v>2.3923684608453399E-2</v>
      </c>
      <c r="G6595" s="7">
        <v>91</v>
      </c>
      <c r="H6595" s="7">
        <v>66</v>
      </c>
      <c r="I6595" s="7">
        <v>-0.106138516548271</v>
      </c>
      <c r="J6595" s="7">
        <v>-3.4023742753224603E-2</v>
      </c>
    </row>
    <row r="6596" spans="2:10" x14ac:dyDescent="0.2">
      <c r="B6596" s="7">
        <v>92</v>
      </c>
      <c r="C6596" s="7">
        <v>66</v>
      </c>
      <c r="D6596" s="7">
        <v>-1.6544742971529299E-2</v>
      </c>
      <c r="E6596" s="7">
        <v>-0.189027873864998</v>
      </c>
      <c r="G6596" s="7">
        <v>92</v>
      </c>
      <c r="H6596" s="7">
        <v>66</v>
      </c>
      <c r="I6596" s="7">
        <v>-1.4719473913535499E-2</v>
      </c>
      <c r="J6596" s="7">
        <v>6.5371655839920897E-2</v>
      </c>
    </row>
    <row r="6597" spans="2:10" x14ac:dyDescent="0.2">
      <c r="B6597" s="7">
        <v>93</v>
      </c>
      <c r="C6597" s="7">
        <v>66</v>
      </c>
      <c r="D6597" s="7">
        <v>-7.3592852809623494E-2</v>
      </c>
      <c r="E6597" s="7">
        <v>8.0418589060446494E-2</v>
      </c>
      <c r="G6597" s="7">
        <v>93</v>
      </c>
      <c r="H6597" s="7">
        <v>66</v>
      </c>
      <c r="I6597" s="7">
        <v>-7.2767807048700603E-2</v>
      </c>
      <c r="J6597" s="7">
        <v>-2.0452187089485801E-3</v>
      </c>
    </row>
    <row r="6598" spans="2:10" x14ac:dyDescent="0.2">
      <c r="B6598" s="7">
        <v>94</v>
      </c>
      <c r="C6598" s="7">
        <v>66</v>
      </c>
      <c r="D6598" s="7">
        <v>-8.6523303706416102E-2</v>
      </c>
      <c r="E6598" s="7">
        <v>8.8583364216683294E-2</v>
      </c>
      <c r="G6598" s="7">
        <v>94</v>
      </c>
      <c r="H6598" s="7">
        <v>66</v>
      </c>
      <c r="I6598" s="7">
        <v>-8.2161420894895101E-2</v>
      </c>
      <c r="J6598" s="7">
        <v>3.29959834525217E-2</v>
      </c>
    </row>
    <row r="6599" spans="2:10" x14ac:dyDescent="0.2">
      <c r="B6599" s="7">
        <v>95</v>
      </c>
      <c r="C6599" s="7">
        <v>66</v>
      </c>
      <c r="D6599" s="7">
        <v>-3.4570320052136297E-2</v>
      </c>
      <c r="E6599" s="7">
        <v>-1.5576335713949299E-2</v>
      </c>
      <c r="G6599" s="7">
        <v>95</v>
      </c>
      <c r="H6599" s="7">
        <v>66</v>
      </c>
      <c r="I6599" s="7">
        <v>-3.30190983803966E-2</v>
      </c>
      <c r="J6599" s="7">
        <v>1.3507341774817E-2</v>
      </c>
    </row>
    <row r="6600" spans="2:10" x14ac:dyDescent="0.2">
      <c r="B6600" s="7">
        <v>96</v>
      </c>
      <c r="C6600" s="7">
        <v>66</v>
      </c>
      <c r="D6600" s="7">
        <v>-1.6523114503725001E-2</v>
      </c>
      <c r="E6600" s="7">
        <v>-1.7983385022802199E-2</v>
      </c>
      <c r="G6600" s="7">
        <v>96</v>
      </c>
      <c r="H6600" s="7">
        <v>66</v>
      </c>
      <c r="I6600" s="7">
        <v>-1.6364527298996699E-2</v>
      </c>
      <c r="J6600" s="7">
        <v>2.44716453534988E-2</v>
      </c>
    </row>
    <row r="6601" spans="2:10" x14ac:dyDescent="0.2">
      <c r="B6601" s="7">
        <v>97</v>
      </c>
      <c r="C6601" s="7">
        <v>66</v>
      </c>
      <c r="D6601" s="7">
        <v>-3.1997781974422601E-2</v>
      </c>
      <c r="E6601" s="7">
        <v>-1.0184756817439599E-3</v>
      </c>
      <c r="G6601" s="7">
        <v>97</v>
      </c>
      <c r="H6601" s="7">
        <v>66</v>
      </c>
      <c r="I6601" s="7">
        <v>-3.0601737696173401E-2</v>
      </c>
      <c r="J6601" s="7">
        <v>7.6790708604868904E-2</v>
      </c>
    </row>
    <row r="6602" spans="2:10" x14ac:dyDescent="0.2">
      <c r="B6602" s="7">
        <v>98</v>
      </c>
      <c r="C6602" s="7">
        <v>66</v>
      </c>
      <c r="D6602" s="7">
        <v>-7.7196896982532501E-2</v>
      </c>
      <c r="E6602" s="7">
        <v>-5.5206760498478502E-2</v>
      </c>
      <c r="G6602" s="7">
        <v>98</v>
      </c>
      <c r="H6602" s="7">
        <v>66</v>
      </c>
      <c r="I6602" s="7">
        <v>-7.5244981735118593E-2</v>
      </c>
      <c r="J6602" s="7">
        <v>6.1128904625453702E-3</v>
      </c>
    </row>
    <row r="6603" spans="2:10" x14ac:dyDescent="0.2">
      <c r="B6603" s="7">
        <v>99</v>
      </c>
      <c r="C6603" s="7">
        <v>66</v>
      </c>
      <c r="D6603" s="7">
        <v>-9.4117251361308399E-2</v>
      </c>
      <c r="E6603" s="7">
        <v>9.7703300550646705E-3</v>
      </c>
      <c r="G6603" s="7">
        <v>99</v>
      </c>
      <c r="H6603" s="7">
        <v>66</v>
      </c>
      <c r="I6603" s="7">
        <v>-8.9709469872397904E-2</v>
      </c>
      <c r="J6603" s="7">
        <v>2.8221290476712301E-2</v>
      </c>
    </row>
    <row r="6604" spans="2:10" x14ac:dyDescent="0.2">
      <c r="B6604" s="7">
        <v>100</v>
      </c>
      <c r="C6604" s="7">
        <v>66</v>
      </c>
      <c r="D6604" s="7">
        <v>-6.9168865741984203E-3</v>
      </c>
      <c r="E6604" s="7">
        <v>2.7237508737799801E-2</v>
      </c>
      <c r="G6604" s="7">
        <v>100</v>
      </c>
      <c r="H6604" s="7">
        <v>66</v>
      </c>
      <c r="I6604" s="7">
        <v>-6.7674786962221801E-3</v>
      </c>
      <c r="J6604" s="7">
        <v>-2.1160434373994601E-2</v>
      </c>
    </row>
    <row r="6605" spans="2:10" x14ac:dyDescent="0.2">
      <c r="B6605" s="7">
        <v>1</v>
      </c>
      <c r="C6605" s="7">
        <v>67</v>
      </c>
      <c r="D6605" s="7">
        <v>-0.22130293509016899</v>
      </c>
      <c r="E6605" s="7">
        <v>-0.13053855126542799</v>
      </c>
      <c r="G6605" s="7">
        <v>1</v>
      </c>
      <c r="H6605" s="7">
        <v>67</v>
      </c>
      <c r="I6605" s="7">
        <v>-0.21999554107379299</v>
      </c>
      <c r="J6605" s="7">
        <v>-0.164105530525475</v>
      </c>
    </row>
    <row r="6606" spans="2:10" x14ac:dyDescent="0.2">
      <c r="B6606" s="7">
        <v>2</v>
      </c>
      <c r="C6606" s="7">
        <v>67</v>
      </c>
      <c r="D6606" s="7">
        <v>8.7431439776652894E-2</v>
      </c>
      <c r="E6606" s="7">
        <v>-4.2907033285169802E-2</v>
      </c>
      <c r="G6606" s="7">
        <v>2</v>
      </c>
      <c r="H6606" s="7">
        <v>67</v>
      </c>
      <c r="I6606" s="7">
        <v>8.7245316047910706E-2</v>
      </c>
      <c r="J6606" s="7">
        <v>-2.26686028785572E-3</v>
      </c>
    </row>
    <row r="6607" spans="2:10" x14ac:dyDescent="0.2">
      <c r="B6607" s="7">
        <v>3</v>
      </c>
      <c r="C6607" s="7">
        <v>67</v>
      </c>
      <c r="D6607" s="7">
        <v>-0.18473437202280801</v>
      </c>
      <c r="E6607" s="7">
        <v>-9.7964756458312194E-2</v>
      </c>
      <c r="G6607" s="7">
        <v>3</v>
      </c>
      <c r="H6607" s="7">
        <v>67</v>
      </c>
      <c r="I6607" s="7">
        <v>-0.18350390902437599</v>
      </c>
      <c r="J6607" s="7">
        <v>-0.23043426104342399</v>
      </c>
    </row>
    <row r="6608" spans="2:10" x14ac:dyDescent="0.2">
      <c r="B6608" s="7">
        <v>4</v>
      </c>
      <c r="C6608" s="7">
        <v>67</v>
      </c>
      <c r="D6608" s="7">
        <v>-5.8146710341318901E-2</v>
      </c>
      <c r="E6608" s="7">
        <v>-9.9442546896227696E-2</v>
      </c>
      <c r="G6608" s="7">
        <v>4</v>
      </c>
      <c r="H6608" s="7">
        <v>67</v>
      </c>
      <c r="I6608" s="7">
        <v>-5.7457058000529998E-2</v>
      </c>
      <c r="J6608" s="7">
        <v>-6.7755903242247201E-2</v>
      </c>
    </row>
    <row r="6609" spans="2:10" x14ac:dyDescent="0.2">
      <c r="B6609" s="7">
        <v>5</v>
      </c>
      <c r="C6609" s="7">
        <v>67</v>
      </c>
      <c r="D6609" s="7">
        <v>-1.3736407324671501E-2</v>
      </c>
      <c r="E6609" s="7">
        <v>-2.9716548438273101E-2</v>
      </c>
      <c r="G6609" s="7">
        <v>5</v>
      </c>
      <c r="H6609" s="7">
        <v>67</v>
      </c>
      <c r="I6609" s="7">
        <v>-1.34654339126303E-2</v>
      </c>
      <c r="J6609" s="7">
        <v>-1.17259153430034E-2</v>
      </c>
    </row>
    <row r="6610" spans="2:10" x14ac:dyDescent="0.2">
      <c r="B6610" s="7">
        <v>6</v>
      </c>
      <c r="C6610" s="7">
        <v>67</v>
      </c>
      <c r="D6610" s="7">
        <v>-0.202211224480948</v>
      </c>
      <c r="E6610" s="7">
        <v>-0.239512964338498</v>
      </c>
      <c r="G6610" s="7">
        <v>6</v>
      </c>
      <c r="H6610" s="7">
        <v>67</v>
      </c>
      <c r="I6610" s="7">
        <v>-0.198580937180552</v>
      </c>
      <c r="J6610" s="7">
        <v>-0.18486253621961199</v>
      </c>
    </row>
    <row r="6611" spans="2:10" x14ac:dyDescent="0.2">
      <c r="B6611" s="7">
        <v>7</v>
      </c>
      <c r="C6611" s="7">
        <v>67</v>
      </c>
      <c r="D6611" s="7">
        <v>2.6065380276522301E-2</v>
      </c>
      <c r="E6611" s="7">
        <v>4.04697868948194E-2</v>
      </c>
      <c r="G6611" s="7">
        <v>7</v>
      </c>
      <c r="H6611" s="7">
        <v>67</v>
      </c>
      <c r="I6611" s="7">
        <v>2.6152402844221701E-2</v>
      </c>
      <c r="J6611" s="7">
        <v>8.8549520656078698E-2</v>
      </c>
    </row>
    <row r="6612" spans="2:10" x14ac:dyDescent="0.2">
      <c r="B6612" s="7">
        <v>8</v>
      </c>
      <c r="C6612" s="7">
        <v>67</v>
      </c>
      <c r="D6612" s="7">
        <v>5.8767631200629097E-2</v>
      </c>
      <c r="E6612" s="7">
        <v>6.3370994598321004E-2</v>
      </c>
      <c r="G6612" s="7">
        <v>8</v>
      </c>
      <c r="H6612" s="7">
        <v>67</v>
      </c>
      <c r="I6612" s="7">
        <v>5.9146124615885802E-2</v>
      </c>
      <c r="J6612" s="7">
        <v>0.10316121803553301</v>
      </c>
    </row>
    <row r="6613" spans="2:10" x14ac:dyDescent="0.2">
      <c r="B6613" s="7">
        <v>9</v>
      </c>
      <c r="C6613" s="7">
        <v>67</v>
      </c>
      <c r="D6613" s="7">
        <v>-0.21996924659693601</v>
      </c>
      <c r="E6613" s="7">
        <v>-0.227599244556387</v>
      </c>
      <c r="G6613" s="7">
        <v>9</v>
      </c>
      <c r="H6613" s="7">
        <v>67</v>
      </c>
      <c r="I6613" s="7">
        <v>-0.22194864180951701</v>
      </c>
      <c r="J6613" s="7">
        <v>-0.18131796557459601</v>
      </c>
    </row>
    <row r="6614" spans="2:10" x14ac:dyDescent="0.2">
      <c r="B6614" s="7">
        <v>10</v>
      </c>
      <c r="C6614" s="7">
        <v>67</v>
      </c>
      <c r="D6614" s="7">
        <v>-6.1915788193482903E-2</v>
      </c>
      <c r="E6614" s="7">
        <v>-2.03732823713434E-2</v>
      </c>
      <c r="G6614" s="7">
        <v>10</v>
      </c>
      <c r="H6614" s="7">
        <v>67</v>
      </c>
      <c r="I6614" s="7">
        <v>-6.1031544574753099E-2</v>
      </c>
      <c r="J6614" s="7">
        <v>-3.14404719771861E-2</v>
      </c>
    </row>
    <row r="6615" spans="2:10" x14ac:dyDescent="0.2">
      <c r="B6615" s="7">
        <v>11</v>
      </c>
      <c r="C6615" s="7">
        <v>67</v>
      </c>
      <c r="D6615" s="7">
        <v>-3.3799001737065702E-2</v>
      </c>
      <c r="E6615" s="7">
        <v>5.0270725163628098E-3</v>
      </c>
      <c r="G6615" s="7">
        <v>11</v>
      </c>
      <c r="H6615" s="7">
        <v>67</v>
      </c>
      <c r="I6615" s="7">
        <v>-3.3377690224332603E-2</v>
      </c>
      <c r="J6615" s="7">
        <v>-4.95475732547686E-2</v>
      </c>
    </row>
    <row r="6616" spans="2:10" x14ac:dyDescent="0.2">
      <c r="B6616" s="7">
        <v>12</v>
      </c>
      <c r="C6616" s="7">
        <v>67</v>
      </c>
      <c r="D6616" s="7">
        <v>7.0928729278529404E-2</v>
      </c>
      <c r="E6616" s="7">
        <v>7.2119564935579902E-2</v>
      </c>
      <c r="G6616" s="7">
        <v>12</v>
      </c>
      <c r="H6616" s="7">
        <v>67</v>
      </c>
      <c r="I6616" s="7">
        <v>7.1481115036030801E-2</v>
      </c>
      <c r="J6616" s="7">
        <v>2.2257303859358799E-2</v>
      </c>
    </row>
    <row r="6617" spans="2:10" x14ac:dyDescent="0.2">
      <c r="B6617" s="7">
        <v>13</v>
      </c>
      <c r="C6617" s="7">
        <v>67</v>
      </c>
      <c r="D6617" s="7">
        <v>-5.6972511634908699E-2</v>
      </c>
      <c r="E6617" s="7">
        <v>-2.0989256263188601E-2</v>
      </c>
      <c r="G6617" s="7">
        <v>13</v>
      </c>
      <c r="H6617" s="7">
        <v>67</v>
      </c>
      <c r="I6617" s="7">
        <v>-5.6844981688833202E-2</v>
      </c>
      <c r="J6617" s="7">
        <v>-6.5838663020169705E-2</v>
      </c>
    </row>
    <row r="6618" spans="2:10" x14ac:dyDescent="0.2">
      <c r="B6618" s="7">
        <v>14</v>
      </c>
      <c r="C6618" s="7">
        <v>67</v>
      </c>
      <c r="D6618" s="7">
        <v>-0.18116149941297099</v>
      </c>
      <c r="E6618" s="7">
        <v>-0.14317080469468199</v>
      </c>
      <c r="G6618" s="7">
        <v>14</v>
      </c>
      <c r="H6618" s="7">
        <v>67</v>
      </c>
      <c r="I6618" s="7">
        <v>-0.18283084167878799</v>
      </c>
      <c r="J6618" s="7">
        <v>-0.170776164925215</v>
      </c>
    </row>
    <row r="6619" spans="2:10" x14ac:dyDescent="0.2">
      <c r="B6619" s="7">
        <v>15</v>
      </c>
      <c r="C6619" s="7">
        <v>67</v>
      </c>
      <c r="D6619" s="7">
        <v>-4.0760322832451103E-2</v>
      </c>
      <c r="E6619" s="7">
        <v>3.9000344230073501E-2</v>
      </c>
      <c r="G6619" s="7">
        <v>15</v>
      </c>
      <c r="H6619" s="7">
        <v>67</v>
      </c>
      <c r="I6619" s="7">
        <v>-4.1143449954780899E-2</v>
      </c>
      <c r="J6619" s="7">
        <v>3.6706139148796203E-2</v>
      </c>
    </row>
    <row r="6620" spans="2:10" x14ac:dyDescent="0.2">
      <c r="B6620" s="7">
        <v>16</v>
      </c>
      <c r="C6620" s="7">
        <v>67</v>
      </c>
      <c r="D6620" s="7">
        <v>-2.4839173884870999E-2</v>
      </c>
      <c r="E6620" s="7">
        <v>-1.5727599404554499E-2</v>
      </c>
      <c r="G6620" s="7">
        <v>16</v>
      </c>
      <c r="H6620" s="7">
        <v>67</v>
      </c>
      <c r="I6620" s="7">
        <v>-2.441873734141E-2</v>
      </c>
      <c r="J6620" s="7">
        <v>-2.4520823683289398E-3</v>
      </c>
    </row>
    <row r="6621" spans="2:10" x14ac:dyDescent="0.2">
      <c r="B6621" s="7">
        <v>17</v>
      </c>
      <c r="C6621" s="7">
        <v>67</v>
      </c>
      <c r="D6621" s="7">
        <v>-9.8336441746747397E-2</v>
      </c>
      <c r="E6621" s="7">
        <v>4.11715371140353E-3</v>
      </c>
      <c r="G6621" s="7">
        <v>17</v>
      </c>
      <c r="H6621" s="7">
        <v>67</v>
      </c>
      <c r="I6621" s="7">
        <v>-9.7115002011552307E-2</v>
      </c>
      <c r="J6621" s="7">
        <v>-0.19424578031752801</v>
      </c>
    </row>
    <row r="6622" spans="2:10" x14ac:dyDescent="0.2">
      <c r="B6622" s="7">
        <v>18</v>
      </c>
      <c r="C6622" s="7">
        <v>67</v>
      </c>
      <c r="D6622" s="7">
        <v>9.6794276273673305E-2</v>
      </c>
      <c r="E6622" s="7">
        <v>6.4798737756042599E-2</v>
      </c>
      <c r="G6622" s="7">
        <v>18</v>
      </c>
      <c r="H6622" s="7">
        <v>67</v>
      </c>
      <c r="I6622" s="7">
        <v>9.6430110906863903E-2</v>
      </c>
      <c r="J6622" s="7">
        <v>0.102083444699636</v>
      </c>
    </row>
    <row r="6623" spans="2:10" x14ac:dyDescent="0.2">
      <c r="B6623" s="7">
        <v>19</v>
      </c>
      <c r="C6623" s="7">
        <v>67</v>
      </c>
      <c r="D6623" s="7">
        <v>0.63254548923868503</v>
      </c>
      <c r="E6623" s="7">
        <v>0.7229373276412</v>
      </c>
      <c r="G6623" s="7">
        <v>19</v>
      </c>
      <c r="H6623" s="7">
        <v>67</v>
      </c>
      <c r="I6623" s="7">
        <v>0.63604685599573496</v>
      </c>
      <c r="J6623" s="7">
        <v>0.64619623636200196</v>
      </c>
    </row>
    <row r="6624" spans="2:10" x14ac:dyDescent="0.2">
      <c r="B6624" s="7">
        <v>20</v>
      </c>
      <c r="C6624" s="7">
        <v>67</v>
      </c>
      <c r="D6624" s="7">
        <v>-4.1474804984346698E-2</v>
      </c>
      <c r="E6624" s="7">
        <v>-0.110826680936512</v>
      </c>
      <c r="G6624" s="7">
        <v>20</v>
      </c>
      <c r="H6624" s="7">
        <v>67</v>
      </c>
      <c r="I6624" s="7">
        <v>-4.1397388615642697E-2</v>
      </c>
      <c r="J6624" s="7">
        <v>-0.111640866117398</v>
      </c>
    </row>
    <row r="6625" spans="2:10" x14ac:dyDescent="0.2">
      <c r="B6625" s="7">
        <v>21</v>
      </c>
      <c r="C6625" s="7">
        <v>67</v>
      </c>
      <c r="D6625" s="7">
        <v>-7.6678120704649202E-2</v>
      </c>
      <c r="E6625" s="7">
        <v>-3.53253378485174E-2</v>
      </c>
      <c r="G6625" s="7">
        <v>21</v>
      </c>
      <c r="H6625" s="7">
        <v>67</v>
      </c>
      <c r="I6625" s="7">
        <v>-7.5919631405902493E-2</v>
      </c>
      <c r="J6625" s="7">
        <v>-7.8699480786841705E-2</v>
      </c>
    </row>
    <row r="6626" spans="2:10" x14ac:dyDescent="0.2">
      <c r="B6626" s="7">
        <v>22</v>
      </c>
      <c r="C6626" s="7">
        <v>67</v>
      </c>
      <c r="D6626" s="7">
        <v>-6.7758581920927003E-3</v>
      </c>
      <c r="E6626" s="7">
        <v>-3.7786277870663902E-2</v>
      </c>
      <c r="G6626" s="7">
        <v>22</v>
      </c>
      <c r="H6626" s="7">
        <v>67</v>
      </c>
      <c r="I6626" s="7">
        <v>-6.5493809025536399E-3</v>
      </c>
      <c r="J6626" s="7">
        <v>-4.2587364332431897E-2</v>
      </c>
    </row>
    <row r="6627" spans="2:10" x14ac:dyDescent="0.2">
      <c r="B6627" s="7">
        <v>23</v>
      </c>
      <c r="C6627" s="7">
        <v>67</v>
      </c>
      <c r="D6627" s="7">
        <v>-0.10720127608001701</v>
      </c>
      <c r="E6627" s="7">
        <v>-9.5490732306235102E-2</v>
      </c>
      <c r="G6627" s="7">
        <v>23</v>
      </c>
      <c r="H6627" s="7">
        <v>67</v>
      </c>
      <c r="I6627" s="7">
        <v>-0.10651613407527299</v>
      </c>
      <c r="J6627" s="7">
        <v>-5.0012214085356298E-2</v>
      </c>
    </row>
    <row r="6628" spans="2:10" x14ac:dyDescent="0.2">
      <c r="B6628" s="7">
        <v>24</v>
      </c>
      <c r="C6628" s="7">
        <v>67</v>
      </c>
      <c r="D6628" s="7">
        <v>-1.6942432804363201E-2</v>
      </c>
      <c r="E6628" s="7">
        <v>-3.3249103776849899E-2</v>
      </c>
      <c r="G6628" s="7">
        <v>24</v>
      </c>
      <c r="H6628" s="7">
        <v>67</v>
      </c>
      <c r="I6628" s="7">
        <v>-1.63903857740628E-2</v>
      </c>
      <c r="J6628" s="7">
        <v>-2.88028473619928E-2</v>
      </c>
    </row>
    <row r="6629" spans="2:10" x14ac:dyDescent="0.2">
      <c r="B6629" s="7">
        <v>25</v>
      </c>
      <c r="C6629" s="7">
        <v>67</v>
      </c>
      <c r="D6629" s="7">
        <v>0.169705514096091</v>
      </c>
      <c r="E6629" s="7">
        <v>0.21275299206270801</v>
      </c>
      <c r="G6629" s="7">
        <v>25</v>
      </c>
      <c r="H6629" s="7">
        <v>67</v>
      </c>
      <c r="I6629" s="7">
        <v>0.16866353487965</v>
      </c>
      <c r="J6629" s="7">
        <v>0.21169653769097599</v>
      </c>
    </row>
    <row r="6630" spans="2:10" x14ac:dyDescent="0.2">
      <c r="B6630" s="7">
        <v>26</v>
      </c>
      <c r="C6630" s="7">
        <v>67</v>
      </c>
      <c r="D6630" s="7">
        <v>-0.105125356523901</v>
      </c>
      <c r="E6630" s="7">
        <v>-7.3215003550958002E-2</v>
      </c>
      <c r="G6630" s="7">
        <v>26</v>
      </c>
      <c r="H6630" s="7">
        <v>67</v>
      </c>
      <c r="I6630" s="7">
        <v>-0.104159806277488</v>
      </c>
      <c r="J6630" s="7">
        <v>-6.8824242968617E-3</v>
      </c>
    </row>
    <row r="6631" spans="2:10" x14ac:dyDescent="0.2">
      <c r="B6631" s="7">
        <v>27</v>
      </c>
      <c r="C6631" s="7">
        <v>67</v>
      </c>
      <c r="D6631" s="7">
        <v>1.8883294649851799E-2</v>
      </c>
      <c r="E6631" s="7">
        <v>-2.1571408620719299E-2</v>
      </c>
      <c r="G6631" s="7">
        <v>27</v>
      </c>
      <c r="H6631" s="7">
        <v>67</v>
      </c>
      <c r="I6631" s="7">
        <v>1.9064353183695801E-2</v>
      </c>
      <c r="J6631" s="7">
        <v>7.5609593860587396E-2</v>
      </c>
    </row>
    <row r="6632" spans="2:10" x14ac:dyDescent="0.2">
      <c r="B6632" s="7">
        <v>28</v>
      </c>
      <c r="C6632" s="7">
        <v>67</v>
      </c>
      <c r="D6632" s="7">
        <v>-0.25106603436701402</v>
      </c>
      <c r="E6632" s="7">
        <v>-0.27238345414977699</v>
      </c>
      <c r="G6632" s="7">
        <v>28</v>
      </c>
      <c r="H6632" s="7">
        <v>67</v>
      </c>
      <c r="I6632" s="7">
        <v>-0.251875558109106</v>
      </c>
      <c r="J6632" s="7">
        <v>-0.34551635073465897</v>
      </c>
    </row>
    <row r="6633" spans="2:10" x14ac:dyDescent="0.2">
      <c r="B6633" s="7">
        <v>29</v>
      </c>
      <c r="C6633" s="7">
        <v>67</v>
      </c>
      <c r="D6633" s="7">
        <v>-0.13088565752082601</v>
      </c>
      <c r="E6633" s="7">
        <v>7.09651258816635E-3</v>
      </c>
      <c r="G6633" s="7">
        <v>29</v>
      </c>
      <c r="H6633" s="7">
        <v>67</v>
      </c>
      <c r="I6633" s="7">
        <v>-0.13180491441581699</v>
      </c>
      <c r="J6633" s="7">
        <v>1.1060094450723299E-3</v>
      </c>
    </row>
    <row r="6634" spans="2:10" x14ac:dyDescent="0.2">
      <c r="B6634" s="7">
        <v>30</v>
      </c>
      <c r="C6634" s="7">
        <v>67</v>
      </c>
      <c r="D6634" s="7">
        <v>0.176290352538162</v>
      </c>
      <c r="E6634" s="7">
        <v>5.5440790595397998E-2</v>
      </c>
      <c r="G6634" s="7">
        <v>30</v>
      </c>
      <c r="H6634" s="7">
        <v>67</v>
      </c>
      <c r="I6634" s="7">
        <v>0.175210871516192</v>
      </c>
      <c r="J6634" s="7">
        <v>4.9232300939200599E-2</v>
      </c>
    </row>
    <row r="6635" spans="2:10" x14ac:dyDescent="0.2">
      <c r="B6635" s="7">
        <v>31</v>
      </c>
      <c r="C6635" s="7">
        <v>67</v>
      </c>
      <c r="D6635" s="7">
        <v>7.5163962113645497E-2</v>
      </c>
      <c r="E6635" s="7">
        <v>1.2252603933839999E-2</v>
      </c>
      <c r="G6635" s="7">
        <v>31</v>
      </c>
      <c r="H6635" s="7">
        <v>67</v>
      </c>
      <c r="I6635" s="7">
        <v>7.4764968298230997E-2</v>
      </c>
      <c r="J6635" s="7">
        <v>4.6928824391070396E-3</v>
      </c>
    </row>
    <row r="6636" spans="2:10" x14ac:dyDescent="0.2">
      <c r="B6636" s="7">
        <v>32</v>
      </c>
      <c r="C6636" s="7">
        <v>67</v>
      </c>
      <c r="D6636" s="7">
        <v>-1.89020432144495E-2</v>
      </c>
      <c r="E6636" s="7">
        <v>5.0689464316707997E-2</v>
      </c>
      <c r="G6636" s="7">
        <v>32</v>
      </c>
      <c r="H6636" s="7">
        <v>67</v>
      </c>
      <c r="I6636" s="7">
        <v>-1.8753797035481402E-2</v>
      </c>
      <c r="J6636" s="7">
        <v>-9.0015374633729602E-3</v>
      </c>
    </row>
    <row r="6637" spans="2:10" x14ac:dyDescent="0.2">
      <c r="B6637" s="7">
        <v>33</v>
      </c>
      <c r="C6637" s="7">
        <v>67</v>
      </c>
      <c r="D6637" s="7">
        <v>4.4911325602909002E-2</v>
      </c>
      <c r="E6637" s="7">
        <v>-1.5503981450764899E-2</v>
      </c>
      <c r="G6637" s="7">
        <v>33</v>
      </c>
      <c r="H6637" s="7">
        <v>67</v>
      </c>
      <c r="I6637" s="7">
        <v>4.4785312135369203E-2</v>
      </c>
      <c r="J6637" s="7">
        <v>-9.7573677442142103E-4</v>
      </c>
    </row>
    <row r="6638" spans="2:10" x14ac:dyDescent="0.2">
      <c r="B6638" s="7">
        <v>34</v>
      </c>
      <c r="C6638" s="7">
        <v>67</v>
      </c>
      <c r="D6638" s="7">
        <v>7.7868115858397103E-3</v>
      </c>
      <c r="E6638" s="7">
        <v>-2.3068383965163999E-2</v>
      </c>
      <c r="G6638" s="7">
        <v>34</v>
      </c>
      <c r="H6638" s="7">
        <v>67</v>
      </c>
      <c r="I6638" s="7">
        <v>7.8789744607643507E-3</v>
      </c>
      <c r="J6638" s="7">
        <v>6.4093037017638493E-2</v>
      </c>
    </row>
    <row r="6639" spans="2:10" x14ac:dyDescent="0.2">
      <c r="B6639" s="7">
        <v>35</v>
      </c>
      <c r="C6639" s="7">
        <v>67</v>
      </c>
      <c r="D6639" s="7">
        <v>4.7076915386741199E-2</v>
      </c>
      <c r="E6639" s="7">
        <v>1.8237440793713599E-2</v>
      </c>
      <c r="G6639" s="7">
        <v>35</v>
      </c>
      <c r="H6639" s="7">
        <v>67</v>
      </c>
      <c r="I6639" s="7">
        <v>4.7421574739598099E-2</v>
      </c>
      <c r="J6639" s="7">
        <v>6.5223350821845801E-3</v>
      </c>
    </row>
    <row r="6640" spans="2:10" x14ac:dyDescent="0.2">
      <c r="B6640" s="7">
        <v>36</v>
      </c>
      <c r="C6640" s="7">
        <v>67</v>
      </c>
      <c r="D6640" s="7">
        <v>-2.5704162408862499E-2</v>
      </c>
      <c r="E6640" s="7">
        <v>-6.9598089003264395E-4</v>
      </c>
      <c r="G6640" s="7">
        <v>36</v>
      </c>
      <c r="H6640" s="7">
        <v>67</v>
      </c>
      <c r="I6640" s="7">
        <v>-2.5096628570240798E-2</v>
      </c>
      <c r="J6640" s="7">
        <v>-4.07661730951627E-2</v>
      </c>
    </row>
    <row r="6641" spans="2:10" x14ac:dyDescent="0.2">
      <c r="B6641" s="7">
        <v>37</v>
      </c>
      <c r="C6641" s="7">
        <v>67</v>
      </c>
      <c r="D6641" s="7">
        <v>-4.6196697268614501E-2</v>
      </c>
      <c r="E6641" s="7">
        <v>-3.1997922534607398E-2</v>
      </c>
      <c r="G6641" s="7">
        <v>37</v>
      </c>
      <c r="H6641" s="7">
        <v>67</v>
      </c>
      <c r="I6641" s="7">
        <v>-4.6515505645906799E-2</v>
      </c>
      <c r="J6641" s="7">
        <v>-1.0446350326267499E-2</v>
      </c>
    </row>
    <row r="6642" spans="2:10" x14ac:dyDescent="0.2">
      <c r="B6642" s="7">
        <v>38</v>
      </c>
      <c r="C6642" s="7">
        <v>67</v>
      </c>
      <c r="D6642" s="7">
        <v>-9.4677445504933302E-2</v>
      </c>
      <c r="E6642" s="7">
        <v>-2.00142909077137E-2</v>
      </c>
      <c r="G6642" s="7">
        <v>38</v>
      </c>
      <c r="H6642" s="7">
        <v>67</v>
      </c>
      <c r="I6642" s="7">
        <v>-9.3191981891308701E-2</v>
      </c>
      <c r="J6642" s="7">
        <v>-5.14795258228418E-3</v>
      </c>
    </row>
    <row r="6643" spans="2:10" x14ac:dyDescent="0.2">
      <c r="B6643" s="7">
        <v>39</v>
      </c>
      <c r="C6643" s="7">
        <v>67</v>
      </c>
      <c r="D6643" s="7">
        <v>-0.10718834063199099</v>
      </c>
      <c r="E6643" s="7">
        <v>-5.8421555599689902E-2</v>
      </c>
      <c r="G6643" s="7">
        <v>39</v>
      </c>
      <c r="H6643" s="7">
        <v>67</v>
      </c>
      <c r="I6643" s="7">
        <v>-0.105974205761466</v>
      </c>
      <c r="J6643" s="7">
        <v>-1.58392926759134E-2</v>
      </c>
    </row>
    <row r="6644" spans="2:10" x14ac:dyDescent="0.2">
      <c r="B6644" s="7">
        <v>40</v>
      </c>
      <c r="C6644" s="7">
        <v>67</v>
      </c>
      <c r="D6644" s="7">
        <v>1.51582559754608E-2</v>
      </c>
      <c r="E6644" s="7">
        <v>0.105249632373901</v>
      </c>
      <c r="G6644" s="7">
        <v>40</v>
      </c>
      <c r="H6644" s="7">
        <v>67</v>
      </c>
      <c r="I6644" s="7">
        <v>1.52819797390826E-2</v>
      </c>
      <c r="J6644" s="7">
        <v>1.29507532583464E-2</v>
      </c>
    </row>
    <row r="6645" spans="2:10" x14ac:dyDescent="0.2">
      <c r="B6645" s="7">
        <v>41</v>
      </c>
      <c r="C6645" s="7">
        <v>67</v>
      </c>
      <c r="D6645" s="7">
        <v>0.115532953154974</v>
      </c>
      <c r="E6645" s="7">
        <v>0.172375631859781</v>
      </c>
      <c r="G6645" s="7">
        <v>41</v>
      </c>
      <c r="H6645" s="7">
        <v>67</v>
      </c>
      <c r="I6645" s="7">
        <v>0.11486350643650101</v>
      </c>
      <c r="J6645" s="7">
        <v>0.110857190207485</v>
      </c>
    </row>
    <row r="6646" spans="2:10" x14ac:dyDescent="0.2">
      <c r="B6646" s="7">
        <v>42</v>
      </c>
      <c r="C6646" s="7">
        <v>67</v>
      </c>
      <c r="D6646" s="7">
        <v>1.9559440431518001E-3</v>
      </c>
      <c r="E6646" s="7">
        <v>1.8286774942890101E-2</v>
      </c>
      <c r="G6646" s="7">
        <v>42</v>
      </c>
      <c r="H6646" s="7">
        <v>67</v>
      </c>
      <c r="I6646" s="7">
        <v>2.3938707328845501E-3</v>
      </c>
      <c r="J6646" s="7">
        <v>-2.25953940594135E-2</v>
      </c>
    </row>
    <row r="6647" spans="2:10" x14ac:dyDescent="0.2">
      <c r="B6647" s="7">
        <v>43</v>
      </c>
      <c r="C6647" s="7">
        <v>67</v>
      </c>
      <c r="D6647" s="7">
        <v>1.5939038294632699E-2</v>
      </c>
      <c r="E6647" s="7">
        <v>-6.0006510707795599E-2</v>
      </c>
      <c r="G6647" s="7">
        <v>43</v>
      </c>
      <c r="H6647" s="7">
        <v>67</v>
      </c>
      <c r="I6647" s="7">
        <v>1.6168045098048402E-2</v>
      </c>
      <c r="J6647" s="7">
        <v>4.4867964253951301E-2</v>
      </c>
    </row>
    <row r="6648" spans="2:10" x14ac:dyDescent="0.2">
      <c r="B6648" s="7">
        <v>44</v>
      </c>
      <c r="C6648" s="7">
        <v>67</v>
      </c>
      <c r="D6648" s="7">
        <v>-3.8085268439994401E-2</v>
      </c>
      <c r="E6648" s="7">
        <v>1.5496636961032101E-4</v>
      </c>
      <c r="G6648" s="7">
        <v>44</v>
      </c>
      <c r="H6648" s="7">
        <v>67</v>
      </c>
      <c r="I6648" s="7">
        <v>-3.82780154621329E-2</v>
      </c>
      <c r="J6648" s="7">
        <v>6.0909618513123903E-2</v>
      </c>
    </row>
    <row r="6649" spans="2:10" x14ac:dyDescent="0.2">
      <c r="B6649" s="7">
        <v>45</v>
      </c>
      <c r="C6649" s="7">
        <v>67</v>
      </c>
      <c r="D6649" s="7">
        <v>-1.6591857916118599E-2</v>
      </c>
      <c r="E6649" s="7">
        <v>4.9541133186954397E-2</v>
      </c>
      <c r="G6649" s="7">
        <v>45</v>
      </c>
      <c r="H6649" s="7">
        <v>67</v>
      </c>
      <c r="I6649" s="7">
        <v>-1.6137962567949402E-2</v>
      </c>
      <c r="J6649" s="7">
        <v>2.9847125649144601E-2</v>
      </c>
    </row>
    <row r="6650" spans="2:10" x14ac:dyDescent="0.2">
      <c r="B6650" s="7">
        <v>46</v>
      </c>
      <c r="C6650" s="7">
        <v>67</v>
      </c>
      <c r="D6650" s="7">
        <v>8.2459062501914801E-2</v>
      </c>
      <c r="E6650" s="7">
        <v>4.4556300392336802E-2</v>
      </c>
      <c r="G6650" s="7">
        <v>46</v>
      </c>
      <c r="H6650" s="7">
        <v>67</v>
      </c>
      <c r="I6650" s="7">
        <v>8.1941802542687001E-2</v>
      </c>
      <c r="J6650" s="7">
        <v>1.1156332508409901E-2</v>
      </c>
    </row>
    <row r="6651" spans="2:10" x14ac:dyDescent="0.2">
      <c r="B6651" s="7">
        <v>47</v>
      </c>
      <c r="C6651" s="7">
        <v>67</v>
      </c>
      <c r="D6651" s="7">
        <v>6.6920169727648499E-2</v>
      </c>
      <c r="E6651" s="7">
        <v>3.21346336527117E-2</v>
      </c>
      <c r="G6651" s="7">
        <v>47</v>
      </c>
      <c r="H6651" s="7">
        <v>67</v>
      </c>
      <c r="I6651" s="7">
        <v>6.6858757763332805E-2</v>
      </c>
      <c r="J6651" s="7">
        <v>2.63615621777635E-2</v>
      </c>
    </row>
    <row r="6652" spans="2:10" x14ac:dyDescent="0.2">
      <c r="B6652" s="7">
        <v>48</v>
      </c>
      <c r="C6652" s="7">
        <v>67</v>
      </c>
      <c r="D6652" s="7">
        <v>1.98344087738711E-3</v>
      </c>
      <c r="E6652" s="7">
        <v>6.1341581968150601E-2</v>
      </c>
      <c r="G6652" s="7">
        <v>48</v>
      </c>
      <c r="H6652" s="7">
        <v>67</v>
      </c>
      <c r="I6652" s="7">
        <v>2.0192257782909498E-3</v>
      </c>
      <c r="J6652" s="7">
        <v>-7.7922591310077394E-2</v>
      </c>
    </row>
    <row r="6653" spans="2:10" x14ac:dyDescent="0.2">
      <c r="B6653" s="7">
        <v>49</v>
      </c>
      <c r="C6653" s="7">
        <v>67</v>
      </c>
      <c r="D6653" s="7">
        <v>5.2870475476654001E-2</v>
      </c>
      <c r="E6653" s="7">
        <v>0.114099369684562</v>
      </c>
      <c r="G6653" s="7">
        <v>49</v>
      </c>
      <c r="H6653" s="7">
        <v>67</v>
      </c>
      <c r="I6653" s="7">
        <v>5.2836741277033597E-2</v>
      </c>
      <c r="J6653" s="7">
        <v>5.7239402286803902E-2</v>
      </c>
    </row>
    <row r="6654" spans="2:10" x14ac:dyDescent="0.2">
      <c r="B6654" s="7">
        <v>50</v>
      </c>
      <c r="C6654" s="7">
        <v>67</v>
      </c>
      <c r="D6654" s="7">
        <v>-3.2833472760184897E-2</v>
      </c>
      <c r="E6654" s="7">
        <v>-4.3363702275142302E-2</v>
      </c>
      <c r="G6654" s="7">
        <v>50</v>
      </c>
      <c r="H6654" s="7">
        <v>67</v>
      </c>
      <c r="I6654" s="7">
        <v>-3.2166316300035198E-2</v>
      </c>
      <c r="J6654" s="7">
        <v>-9.1483154640386005E-2</v>
      </c>
    </row>
    <row r="6655" spans="2:10" x14ac:dyDescent="0.2">
      <c r="B6655" s="7">
        <v>51</v>
      </c>
      <c r="C6655" s="7">
        <v>67</v>
      </c>
      <c r="D6655" s="7">
        <v>1.90088238671446E-2</v>
      </c>
      <c r="E6655" s="7">
        <v>4.51708540335716E-2</v>
      </c>
      <c r="G6655" s="7">
        <v>51</v>
      </c>
      <c r="H6655" s="7">
        <v>67</v>
      </c>
      <c r="I6655" s="7">
        <v>1.92148128138676E-2</v>
      </c>
      <c r="J6655" s="7">
        <v>7.3439710404311895E-2</v>
      </c>
    </row>
    <row r="6656" spans="2:10" x14ac:dyDescent="0.2">
      <c r="B6656" s="7">
        <v>52</v>
      </c>
      <c r="C6656" s="7">
        <v>67</v>
      </c>
      <c r="D6656" s="7">
        <v>6.9210937534300895E-2</v>
      </c>
      <c r="E6656" s="7">
        <v>8.08965695795969E-2</v>
      </c>
      <c r="G6656" s="7">
        <v>52</v>
      </c>
      <c r="H6656" s="7">
        <v>67</v>
      </c>
      <c r="I6656" s="7">
        <v>6.9102700473758105E-2</v>
      </c>
      <c r="J6656" s="7">
        <v>1.40173332695568E-2</v>
      </c>
    </row>
    <row r="6657" spans="2:10" x14ac:dyDescent="0.2">
      <c r="B6657" s="7">
        <v>53</v>
      </c>
      <c r="C6657" s="7">
        <v>67</v>
      </c>
      <c r="D6657" s="7">
        <v>-2.12773965502819E-2</v>
      </c>
      <c r="E6657" s="7">
        <v>3.7101296721070702E-2</v>
      </c>
      <c r="G6657" s="7">
        <v>53</v>
      </c>
      <c r="H6657" s="7">
        <v>67</v>
      </c>
      <c r="I6657" s="7">
        <v>-2.0661041327912199E-2</v>
      </c>
      <c r="J6657" s="7">
        <v>5.4680480884423198E-2</v>
      </c>
    </row>
    <row r="6658" spans="2:10" x14ac:dyDescent="0.2">
      <c r="B6658" s="7">
        <v>54</v>
      </c>
      <c r="C6658" s="7">
        <v>67</v>
      </c>
      <c r="D6658" s="7">
        <v>-3.5179981165937201E-2</v>
      </c>
      <c r="E6658" s="7">
        <v>-0.14059113584154301</v>
      </c>
      <c r="G6658" s="7">
        <v>54</v>
      </c>
      <c r="H6658" s="7">
        <v>67</v>
      </c>
      <c r="I6658" s="7">
        <v>-3.4883145672170102E-2</v>
      </c>
      <c r="J6658" s="7">
        <v>-1.6976988856168201E-2</v>
      </c>
    </row>
    <row r="6659" spans="2:10" x14ac:dyDescent="0.2">
      <c r="B6659" s="7">
        <v>55</v>
      </c>
      <c r="C6659" s="7">
        <v>67</v>
      </c>
      <c r="D6659" s="7">
        <v>-4.1447633165251602E-2</v>
      </c>
      <c r="E6659" s="7">
        <v>-5.9377098694728403E-3</v>
      </c>
      <c r="G6659" s="7">
        <v>55</v>
      </c>
      <c r="H6659" s="7">
        <v>67</v>
      </c>
      <c r="I6659" s="7">
        <v>-4.0890854072854303E-2</v>
      </c>
      <c r="J6659" s="7">
        <v>-1.4964407504511E-2</v>
      </c>
    </row>
    <row r="6660" spans="2:10" x14ac:dyDescent="0.2">
      <c r="B6660" s="7">
        <v>56</v>
      </c>
      <c r="C6660" s="7">
        <v>67</v>
      </c>
      <c r="D6660" s="7">
        <v>-6.0795388916527998E-2</v>
      </c>
      <c r="E6660" s="7">
        <v>-1.3921612209371E-2</v>
      </c>
      <c r="G6660" s="7">
        <v>56</v>
      </c>
      <c r="H6660" s="7">
        <v>67</v>
      </c>
      <c r="I6660" s="7">
        <v>-5.9982584192662003E-2</v>
      </c>
      <c r="J6660" s="7">
        <v>-2.4805869932960099E-2</v>
      </c>
    </row>
    <row r="6661" spans="2:10" x14ac:dyDescent="0.2">
      <c r="B6661" s="7">
        <v>57</v>
      </c>
      <c r="C6661" s="7">
        <v>67</v>
      </c>
      <c r="D6661" s="7">
        <v>1.71190924809324E-2</v>
      </c>
      <c r="E6661" s="7">
        <v>-3.5593156024242803E-2</v>
      </c>
      <c r="G6661" s="7">
        <v>57</v>
      </c>
      <c r="H6661" s="7">
        <v>67</v>
      </c>
      <c r="I6661" s="7">
        <v>1.7328192252461998E-2</v>
      </c>
      <c r="J6661" s="7">
        <v>-1.88839780648049E-2</v>
      </c>
    </row>
    <row r="6662" spans="2:10" x14ac:dyDescent="0.2">
      <c r="B6662" s="7">
        <v>58</v>
      </c>
      <c r="C6662" s="7">
        <v>67</v>
      </c>
      <c r="D6662" s="7">
        <v>-0.10310034395534</v>
      </c>
      <c r="E6662" s="7">
        <v>-3.9172456579171601E-2</v>
      </c>
      <c r="G6662" s="7">
        <v>58</v>
      </c>
      <c r="H6662" s="7">
        <v>67</v>
      </c>
      <c r="I6662" s="7">
        <v>-0.102320378195941</v>
      </c>
      <c r="J6662" s="7">
        <v>-8.1572086527185006E-2</v>
      </c>
    </row>
    <row r="6663" spans="2:10" x14ac:dyDescent="0.2">
      <c r="B6663" s="7">
        <v>59</v>
      </c>
      <c r="C6663" s="7">
        <v>67</v>
      </c>
      <c r="D6663" s="7">
        <v>-7.9121377295985298E-2</v>
      </c>
      <c r="E6663" s="7">
        <v>-0.12626464268291601</v>
      </c>
      <c r="G6663" s="7">
        <v>59</v>
      </c>
      <c r="H6663" s="7">
        <v>67</v>
      </c>
      <c r="I6663" s="7">
        <v>-7.7453523060762905E-2</v>
      </c>
      <c r="J6663" s="7">
        <v>-5.2896146128784197E-2</v>
      </c>
    </row>
    <row r="6664" spans="2:10" x14ac:dyDescent="0.2">
      <c r="B6664" s="7">
        <v>60</v>
      </c>
      <c r="C6664" s="7">
        <v>67</v>
      </c>
      <c r="D6664" s="7">
        <v>-7.3954407053688997E-2</v>
      </c>
      <c r="E6664" s="7">
        <v>5.4134509291889898E-2</v>
      </c>
      <c r="G6664" s="7">
        <v>60</v>
      </c>
      <c r="H6664" s="7">
        <v>67</v>
      </c>
      <c r="I6664" s="7">
        <v>-7.2930111753578303E-2</v>
      </c>
      <c r="J6664" s="7">
        <v>2.98029592902438E-3</v>
      </c>
    </row>
    <row r="6665" spans="2:10" x14ac:dyDescent="0.2">
      <c r="B6665" s="7">
        <v>61</v>
      </c>
      <c r="C6665" s="7">
        <v>67</v>
      </c>
      <c r="D6665" s="7">
        <v>-0.214894624323648</v>
      </c>
      <c r="E6665" s="7">
        <v>-0.24922836799135301</v>
      </c>
      <c r="G6665" s="7">
        <v>61</v>
      </c>
      <c r="H6665" s="7">
        <v>67</v>
      </c>
      <c r="I6665" s="7">
        <v>-0.21447148571341901</v>
      </c>
      <c r="J6665" s="7">
        <v>-0.17369472822850601</v>
      </c>
    </row>
    <row r="6666" spans="2:10" x14ac:dyDescent="0.2">
      <c r="B6666" s="7">
        <v>62</v>
      </c>
      <c r="C6666" s="7">
        <v>67</v>
      </c>
      <c r="D6666" s="7">
        <v>-4.26476378701999E-2</v>
      </c>
      <c r="E6666" s="7">
        <v>-7.0145275641044294E-2</v>
      </c>
      <c r="G6666" s="7">
        <v>62</v>
      </c>
      <c r="H6666" s="7">
        <v>67</v>
      </c>
      <c r="I6666" s="7">
        <v>-4.1670052963327799E-2</v>
      </c>
      <c r="J6666" s="7">
        <v>-0.13605273869048101</v>
      </c>
    </row>
    <row r="6667" spans="2:10" x14ac:dyDescent="0.2">
      <c r="B6667" s="7">
        <v>63</v>
      </c>
      <c r="C6667" s="7">
        <v>67</v>
      </c>
      <c r="D6667" s="7">
        <v>-0.30213345207846998</v>
      </c>
      <c r="E6667" s="7">
        <v>-0.26302877836303301</v>
      </c>
      <c r="G6667" s="7">
        <v>63</v>
      </c>
      <c r="H6667" s="7">
        <v>67</v>
      </c>
      <c r="I6667" s="7">
        <v>-0.302437104178301</v>
      </c>
      <c r="J6667" s="7">
        <v>-0.21472152723805801</v>
      </c>
    </row>
    <row r="6668" spans="2:10" x14ac:dyDescent="0.2">
      <c r="B6668" s="7">
        <v>64</v>
      </c>
      <c r="C6668" s="7">
        <v>67</v>
      </c>
      <c r="D6668" s="7">
        <v>-4.2015331245938398E-2</v>
      </c>
      <c r="E6668" s="7">
        <v>-0.14042369745019401</v>
      </c>
      <c r="G6668" s="7">
        <v>64</v>
      </c>
      <c r="H6668" s="7">
        <v>67</v>
      </c>
      <c r="I6668" s="7">
        <v>-4.1569050958976603E-2</v>
      </c>
      <c r="J6668" s="7">
        <v>-1.11327178838927E-3</v>
      </c>
    </row>
    <row r="6669" spans="2:10" x14ac:dyDescent="0.2">
      <c r="B6669" s="7">
        <v>65</v>
      </c>
      <c r="C6669" s="7">
        <v>67</v>
      </c>
      <c r="D6669" s="7">
        <v>-7.6325052673921007E-2</v>
      </c>
      <c r="E6669" s="7">
        <v>-6.0151315111056599E-5</v>
      </c>
      <c r="G6669" s="7">
        <v>65</v>
      </c>
      <c r="H6669" s="7">
        <v>67</v>
      </c>
      <c r="I6669" s="7">
        <v>-7.4042135881214194E-2</v>
      </c>
      <c r="J6669" s="7">
        <v>-4.8499453185797799E-2</v>
      </c>
    </row>
    <row r="6670" spans="2:10" x14ac:dyDescent="0.2">
      <c r="B6670" s="7">
        <v>66</v>
      </c>
      <c r="C6670" s="7">
        <v>67</v>
      </c>
      <c r="D6670" s="7">
        <v>6.0001708673162603E-2</v>
      </c>
      <c r="E6670" s="7">
        <v>9.6426378525039894E-2</v>
      </c>
      <c r="G6670" s="7">
        <v>66</v>
      </c>
      <c r="H6670" s="7">
        <v>67</v>
      </c>
      <c r="I6670" s="7">
        <v>5.9943285756766301E-2</v>
      </c>
      <c r="J6670" s="7">
        <v>8.4235215756809395E-2</v>
      </c>
    </row>
    <row r="6671" spans="2:10" x14ac:dyDescent="0.2">
      <c r="B6671" s="7">
        <v>67</v>
      </c>
      <c r="C6671" s="7">
        <v>67</v>
      </c>
      <c r="D6671" s="7">
        <v>-7.3346777416908496E-2</v>
      </c>
      <c r="E6671" s="7">
        <v>-3.3565869916429799E-3</v>
      </c>
      <c r="G6671" s="7">
        <v>67</v>
      </c>
      <c r="H6671" s="7">
        <v>67</v>
      </c>
      <c r="I6671" s="7">
        <v>-7.30881497621194E-2</v>
      </c>
      <c r="J6671" s="7">
        <v>8.9979014880846406E-2</v>
      </c>
    </row>
    <row r="6672" spans="2:10" x14ac:dyDescent="0.2">
      <c r="B6672" s="7">
        <v>68</v>
      </c>
      <c r="C6672" s="7">
        <v>67</v>
      </c>
      <c r="D6672" s="7">
        <v>-3.3701424878831397E-2</v>
      </c>
      <c r="E6672" s="7">
        <v>-1.86100781954757E-2</v>
      </c>
      <c r="G6672" s="7">
        <v>68</v>
      </c>
      <c r="H6672" s="7">
        <v>67</v>
      </c>
      <c r="I6672" s="7">
        <v>-3.3022141790526802E-2</v>
      </c>
      <c r="J6672" s="13">
        <v>7.1874753828638E-6</v>
      </c>
    </row>
    <row r="6673" spans="2:10" x14ac:dyDescent="0.2">
      <c r="B6673" s="7">
        <v>69</v>
      </c>
      <c r="C6673" s="7">
        <v>67</v>
      </c>
      <c r="D6673" s="7">
        <v>-0.16208425408560101</v>
      </c>
      <c r="E6673" s="7">
        <v>-0.19747515734216101</v>
      </c>
      <c r="G6673" s="7">
        <v>69</v>
      </c>
      <c r="H6673" s="7">
        <v>67</v>
      </c>
      <c r="I6673" s="7">
        <v>-0.15998228801172201</v>
      </c>
      <c r="J6673" s="7">
        <v>-0.190306651174941</v>
      </c>
    </row>
    <row r="6674" spans="2:10" x14ac:dyDescent="0.2">
      <c r="B6674" s="7">
        <v>70</v>
      </c>
      <c r="C6674" s="7">
        <v>67</v>
      </c>
      <c r="D6674" s="7">
        <v>-0.22775582994150101</v>
      </c>
      <c r="E6674" s="7">
        <v>-0.26021636934129699</v>
      </c>
      <c r="G6674" s="7">
        <v>70</v>
      </c>
      <c r="H6674" s="7">
        <v>67</v>
      </c>
      <c r="I6674" s="7">
        <v>-0.22661419393167401</v>
      </c>
      <c r="J6674" s="7">
        <v>-0.26157244892995202</v>
      </c>
    </row>
    <row r="6675" spans="2:10" x14ac:dyDescent="0.2">
      <c r="B6675" s="7">
        <v>71</v>
      </c>
      <c r="C6675" s="7">
        <v>67</v>
      </c>
      <c r="D6675" s="7">
        <v>-5.2389079427381802E-3</v>
      </c>
      <c r="E6675" s="7">
        <v>3.3079701394372697E-2</v>
      </c>
      <c r="G6675" s="7">
        <v>71</v>
      </c>
      <c r="H6675" s="7">
        <v>67</v>
      </c>
      <c r="I6675" s="7">
        <v>-4.6614638985733601E-3</v>
      </c>
      <c r="J6675" s="7">
        <v>3.8646957915133801E-4</v>
      </c>
    </row>
    <row r="6676" spans="2:10" x14ac:dyDescent="0.2">
      <c r="B6676" s="7">
        <v>72</v>
      </c>
      <c r="C6676" s="7">
        <v>67</v>
      </c>
      <c r="D6676" s="7">
        <v>4.58835549156991E-2</v>
      </c>
      <c r="E6676" s="7">
        <v>-2.2438425027395702E-2</v>
      </c>
      <c r="G6676" s="7">
        <v>72</v>
      </c>
      <c r="H6676" s="7">
        <v>67</v>
      </c>
      <c r="I6676" s="7">
        <v>4.5797206521623203E-2</v>
      </c>
      <c r="J6676" s="7">
        <v>-3.0706012463873798E-2</v>
      </c>
    </row>
    <row r="6677" spans="2:10" x14ac:dyDescent="0.2">
      <c r="B6677" s="7">
        <v>73</v>
      </c>
      <c r="C6677" s="7">
        <v>67</v>
      </c>
      <c r="D6677" s="7">
        <v>3.1165371634175501E-2</v>
      </c>
      <c r="E6677" s="7">
        <v>5.5756916728864096E-3</v>
      </c>
      <c r="G6677" s="7">
        <v>73</v>
      </c>
      <c r="H6677" s="7">
        <v>67</v>
      </c>
      <c r="I6677" s="7">
        <v>3.1220374015088499E-2</v>
      </c>
      <c r="J6677" s="7">
        <v>-8.1418010247443107E-2</v>
      </c>
    </row>
    <row r="6678" spans="2:10" x14ac:dyDescent="0.2">
      <c r="B6678" s="7">
        <v>74</v>
      </c>
      <c r="C6678" s="7">
        <v>67</v>
      </c>
      <c r="D6678" s="7">
        <v>-1.0052606015387201E-2</v>
      </c>
      <c r="E6678" s="7">
        <v>-5.1360336904568999E-3</v>
      </c>
      <c r="G6678" s="7">
        <v>74</v>
      </c>
      <c r="H6678" s="7">
        <v>67</v>
      </c>
      <c r="I6678" s="7">
        <v>-9.5216555570427595E-3</v>
      </c>
      <c r="J6678" s="7">
        <v>-7.0838513484220697E-2</v>
      </c>
    </row>
    <row r="6679" spans="2:10" x14ac:dyDescent="0.2">
      <c r="B6679" s="7">
        <v>75</v>
      </c>
      <c r="C6679" s="7">
        <v>67</v>
      </c>
      <c r="D6679" s="7">
        <v>-0.23491013441411299</v>
      </c>
      <c r="E6679" s="7">
        <v>-0.17715643909613699</v>
      </c>
      <c r="G6679" s="7">
        <v>75</v>
      </c>
      <c r="H6679" s="7">
        <v>67</v>
      </c>
      <c r="I6679" s="7">
        <v>-0.23237691098425201</v>
      </c>
      <c r="J6679" s="7">
        <v>-0.22117705193530801</v>
      </c>
    </row>
    <row r="6680" spans="2:10" x14ac:dyDescent="0.2">
      <c r="B6680" s="7">
        <v>76</v>
      </c>
      <c r="C6680" s="7">
        <v>67</v>
      </c>
      <c r="D6680" s="7">
        <v>-3.8762025076808398E-2</v>
      </c>
      <c r="E6680" s="7">
        <v>-3.9621818205466397E-2</v>
      </c>
      <c r="G6680" s="7">
        <v>76</v>
      </c>
      <c r="H6680" s="7">
        <v>67</v>
      </c>
      <c r="I6680" s="7">
        <v>-3.7700719274608802E-2</v>
      </c>
      <c r="J6680" s="7">
        <v>7.5202849125535201E-3</v>
      </c>
    </row>
    <row r="6681" spans="2:10" x14ac:dyDescent="0.2">
      <c r="B6681" s="7">
        <v>77</v>
      </c>
      <c r="C6681" s="7">
        <v>67</v>
      </c>
      <c r="D6681" s="7">
        <v>-9.2679073854817808E-3</v>
      </c>
      <c r="E6681" s="7">
        <v>-9.8854864061852493E-3</v>
      </c>
      <c r="G6681" s="7">
        <v>77</v>
      </c>
      <c r="H6681" s="7">
        <v>67</v>
      </c>
      <c r="I6681" s="7">
        <v>-8.81147776821933E-3</v>
      </c>
      <c r="J6681" s="7">
        <v>-2.9451044148114398E-2</v>
      </c>
    </row>
    <row r="6682" spans="2:10" x14ac:dyDescent="0.2">
      <c r="B6682" s="7">
        <v>78</v>
      </c>
      <c r="C6682" s="7">
        <v>67</v>
      </c>
      <c r="D6682" s="7">
        <v>8.2360346991439598E-2</v>
      </c>
      <c r="E6682" s="7">
        <v>8.4616988360076903E-2</v>
      </c>
      <c r="G6682" s="7">
        <v>78</v>
      </c>
      <c r="H6682" s="7">
        <v>67</v>
      </c>
      <c r="I6682" s="7">
        <v>8.2124262246336996E-2</v>
      </c>
      <c r="J6682" s="7">
        <v>0.111637189694335</v>
      </c>
    </row>
    <row r="6683" spans="2:10" x14ac:dyDescent="0.2">
      <c r="B6683" s="7">
        <v>79</v>
      </c>
      <c r="C6683" s="7">
        <v>67</v>
      </c>
      <c r="D6683" s="7">
        <v>6.4483586578475596E-2</v>
      </c>
      <c r="E6683" s="7">
        <v>-6.8151358531665096E-5</v>
      </c>
      <c r="G6683" s="7">
        <v>79</v>
      </c>
      <c r="H6683" s="7">
        <v>67</v>
      </c>
      <c r="I6683" s="7">
        <v>6.4303240706566497E-2</v>
      </c>
      <c r="J6683" s="7">
        <v>7.7070022273932901E-3</v>
      </c>
    </row>
    <row r="6684" spans="2:10" x14ac:dyDescent="0.2">
      <c r="B6684" s="7">
        <v>80</v>
      </c>
      <c r="C6684" s="7">
        <v>67</v>
      </c>
      <c r="D6684" s="7">
        <v>2.2268935971894201E-3</v>
      </c>
      <c r="E6684" s="7">
        <v>-1.8988886940009699E-2</v>
      </c>
      <c r="G6684" s="7">
        <v>80</v>
      </c>
      <c r="H6684" s="7">
        <v>67</v>
      </c>
      <c r="I6684" s="7">
        <v>2.3903369110111999E-3</v>
      </c>
      <c r="J6684" s="7">
        <v>3.5634367404938402E-2</v>
      </c>
    </row>
    <row r="6685" spans="2:10" x14ac:dyDescent="0.2">
      <c r="B6685" s="7">
        <v>81</v>
      </c>
      <c r="C6685" s="7">
        <v>67</v>
      </c>
      <c r="D6685" s="7">
        <v>-2.3936071389284701E-2</v>
      </c>
      <c r="E6685" s="7">
        <v>5.78549304013087E-3</v>
      </c>
      <c r="G6685" s="7">
        <v>81</v>
      </c>
      <c r="H6685" s="7">
        <v>67</v>
      </c>
      <c r="I6685" s="7">
        <v>-2.3403984676905399E-2</v>
      </c>
      <c r="J6685" s="7">
        <v>-5.4548324439524599E-2</v>
      </c>
    </row>
    <row r="6686" spans="2:10" x14ac:dyDescent="0.2">
      <c r="B6686" s="7">
        <v>82</v>
      </c>
      <c r="C6686" s="7">
        <v>67</v>
      </c>
      <c r="D6686" s="7">
        <v>-1.10727514611053E-2</v>
      </c>
      <c r="E6686" s="7">
        <v>-5.4472977097214298E-2</v>
      </c>
      <c r="G6686" s="7">
        <v>82</v>
      </c>
      <c r="H6686" s="7">
        <v>67</v>
      </c>
      <c r="I6686" s="7">
        <v>-1.0496841959449599E-2</v>
      </c>
      <c r="J6686" s="7">
        <v>2.4963285364522698E-2</v>
      </c>
    </row>
    <row r="6687" spans="2:10" x14ac:dyDescent="0.2">
      <c r="B6687" s="7">
        <v>83</v>
      </c>
      <c r="C6687" s="7">
        <v>67</v>
      </c>
      <c r="D6687" s="7">
        <v>7.9509340089361003E-2</v>
      </c>
      <c r="E6687" s="7">
        <v>-3.1309259150781102E-2</v>
      </c>
      <c r="G6687" s="7">
        <v>83</v>
      </c>
      <c r="H6687" s="7">
        <v>67</v>
      </c>
      <c r="I6687" s="7">
        <v>7.9110369281876203E-2</v>
      </c>
      <c r="J6687" s="7">
        <v>7.83772988087197E-2</v>
      </c>
    </row>
    <row r="6688" spans="2:10" x14ac:dyDescent="0.2">
      <c r="B6688" s="7">
        <v>84</v>
      </c>
      <c r="C6688" s="7">
        <v>67</v>
      </c>
      <c r="D6688" s="7">
        <v>-5.4149620086589002E-2</v>
      </c>
      <c r="E6688" s="7">
        <v>-2.48885703975095E-2</v>
      </c>
      <c r="G6688" s="7">
        <v>84</v>
      </c>
      <c r="H6688" s="7">
        <v>67</v>
      </c>
      <c r="I6688" s="7">
        <v>-5.3100879688930298E-2</v>
      </c>
      <c r="J6688" s="7">
        <v>-4.85301601275374E-2</v>
      </c>
    </row>
    <row r="6689" spans="2:10" x14ac:dyDescent="0.2">
      <c r="B6689" s="7">
        <v>85</v>
      </c>
      <c r="C6689" s="7">
        <v>67</v>
      </c>
      <c r="D6689" s="7">
        <v>7.3626287812727398E-2</v>
      </c>
      <c r="E6689" s="7">
        <v>-2.9964834395119801E-3</v>
      </c>
      <c r="G6689" s="7">
        <v>85</v>
      </c>
      <c r="H6689" s="7">
        <v>67</v>
      </c>
      <c r="I6689" s="7">
        <v>7.3347460986358498E-2</v>
      </c>
      <c r="J6689" s="7">
        <v>-8.4800157864517393E-3</v>
      </c>
    </row>
    <row r="6690" spans="2:10" x14ac:dyDescent="0.2">
      <c r="B6690" s="7">
        <v>86</v>
      </c>
      <c r="C6690" s="7">
        <v>67</v>
      </c>
      <c r="D6690" s="7">
        <v>2.27406918704052E-2</v>
      </c>
      <c r="E6690" s="7">
        <v>9.2406196447924992E-3</v>
      </c>
      <c r="G6690" s="7">
        <v>86</v>
      </c>
      <c r="H6690" s="7">
        <v>67</v>
      </c>
      <c r="I6690" s="7">
        <v>2.2877664156210301E-2</v>
      </c>
      <c r="J6690" s="7">
        <v>2.3607303650260598E-2</v>
      </c>
    </row>
    <row r="6691" spans="2:10" x14ac:dyDescent="0.2">
      <c r="B6691" s="7">
        <v>87</v>
      </c>
      <c r="C6691" s="7">
        <v>67</v>
      </c>
      <c r="D6691" s="7">
        <v>-4.2132556729317398E-3</v>
      </c>
      <c r="E6691" s="7">
        <v>1.5743870064794101E-2</v>
      </c>
      <c r="G6691" s="7">
        <v>87</v>
      </c>
      <c r="H6691" s="7">
        <v>67</v>
      </c>
      <c r="I6691" s="7">
        <v>-3.8707494673833102E-3</v>
      </c>
      <c r="J6691" s="7">
        <v>1.51820993466245E-3</v>
      </c>
    </row>
    <row r="6692" spans="2:10" x14ac:dyDescent="0.2">
      <c r="B6692" s="7">
        <v>88</v>
      </c>
      <c r="C6692" s="7">
        <v>67</v>
      </c>
      <c r="D6692" s="7">
        <v>1.84503407119525E-2</v>
      </c>
      <c r="E6692" s="7">
        <v>8.1257417424431804E-3</v>
      </c>
      <c r="G6692" s="7">
        <v>88</v>
      </c>
      <c r="H6692" s="7">
        <v>67</v>
      </c>
      <c r="I6692" s="7">
        <v>1.8639681951532001E-2</v>
      </c>
      <c r="J6692" s="7">
        <v>-3.2955805249326203E-2</v>
      </c>
    </row>
    <row r="6693" spans="2:10" x14ac:dyDescent="0.2">
      <c r="B6693" s="7">
        <v>89</v>
      </c>
      <c r="C6693" s="7">
        <v>67</v>
      </c>
      <c r="D6693" s="7">
        <v>-0.118012115132583</v>
      </c>
      <c r="E6693" s="7">
        <v>-0.101256590440535</v>
      </c>
      <c r="G6693" s="7">
        <v>89</v>
      </c>
      <c r="H6693" s="7">
        <v>67</v>
      </c>
      <c r="I6693" s="7">
        <v>-0.116238097261279</v>
      </c>
      <c r="J6693" s="7">
        <v>3.5047765295086498E-3</v>
      </c>
    </row>
    <row r="6694" spans="2:10" x14ac:dyDescent="0.2">
      <c r="B6694" s="7">
        <v>90</v>
      </c>
      <c r="C6694" s="7">
        <v>67</v>
      </c>
      <c r="D6694" s="7">
        <v>7.8141500771183203E-2</v>
      </c>
      <c r="E6694" s="7">
        <v>0.109222489798544</v>
      </c>
      <c r="G6694" s="7">
        <v>90</v>
      </c>
      <c r="H6694" s="7">
        <v>67</v>
      </c>
      <c r="I6694" s="7">
        <v>7.88046218578735E-2</v>
      </c>
      <c r="J6694" s="7">
        <v>7.2649231042030096E-2</v>
      </c>
    </row>
    <row r="6695" spans="2:10" x14ac:dyDescent="0.2">
      <c r="B6695" s="7">
        <v>91</v>
      </c>
      <c r="C6695" s="7">
        <v>67</v>
      </c>
      <c r="D6695" s="7">
        <v>-6.1589449655414803E-2</v>
      </c>
      <c r="E6695" s="7">
        <v>-8.0810364902353299E-2</v>
      </c>
      <c r="G6695" s="7">
        <v>91</v>
      </c>
      <c r="H6695" s="7">
        <v>67</v>
      </c>
      <c r="I6695" s="7">
        <v>-6.01470390054928E-2</v>
      </c>
      <c r="J6695" s="7">
        <v>1.7654620286668501E-2</v>
      </c>
    </row>
    <row r="6696" spans="2:10" x14ac:dyDescent="0.2">
      <c r="B6696" s="7">
        <v>92</v>
      </c>
      <c r="C6696" s="7">
        <v>67</v>
      </c>
      <c r="D6696" s="7">
        <v>-2.2382193328056101E-2</v>
      </c>
      <c r="E6696" s="7">
        <v>3.82071368568173E-2</v>
      </c>
      <c r="G6696" s="7">
        <v>92</v>
      </c>
      <c r="H6696" s="7">
        <v>67</v>
      </c>
      <c r="I6696" s="7">
        <v>-2.1998953606519898E-2</v>
      </c>
      <c r="J6696" s="7">
        <v>1.8395521557710699E-2</v>
      </c>
    </row>
    <row r="6697" spans="2:10" x14ac:dyDescent="0.2">
      <c r="B6697" s="7">
        <v>93</v>
      </c>
      <c r="C6697" s="7">
        <v>67</v>
      </c>
      <c r="D6697" s="7">
        <v>0.15211524424718301</v>
      </c>
      <c r="E6697" s="7">
        <v>0.184855948321966</v>
      </c>
      <c r="G6697" s="7">
        <v>93</v>
      </c>
      <c r="H6697" s="7">
        <v>67</v>
      </c>
      <c r="I6697" s="7">
        <v>0.15112949466790199</v>
      </c>
      <c r="J6697" s="7">
        <v>0.15054866047655399</v>
      </c>
    </row>
    <row r="6698" spans="2:10" x14ac:dyDescent="0.2">
      <c r="B6698" s="7">
        <v>94</v>
      </c>
      <c r="C6698" s="7">
        <v>67</v>
      </c>
      <c r="D6698" s="7">
        <v>4.1330572051174699E-2</v>
      </c>
      <c r="E6698" s="7">
        <v>8.9821394831854903E-2</v>
      </c>
      <c r="G6698" s="7">
        <v>94</v>
      </c>
      <c r="H6698" s="7">
        <v>67</v>
      </c>
      <c r="I6698" s="7">
        <v>4.1288044118562801E-2</v>
      </c>
      <c r="J6698" s="7">
        <v>0.149460964989165</v>
      </c>
    </row>
    <row r="6699" spans="2:10" x14ac:dyDescent="0.2">
      <c r="B6699" s="7">
        <v>95</v>
      </c>
      <c r="C6699" s="7">
        <v>67</v>
      </c>
      <c r="D6699" s="7">
        <v>-5.9209347843543397E-2</v>
      </c>
      <c r="E6699" s="7">
        <v>-7.0286533715631094E-2</v>
      </c>
      <c r="G6699" s="7">
        <v>95</v>
      </c>
      <c r="H6699" s="7">
        <v>67</v>
      </c>
      <c r="I6699" s="7">
        <v>-5.8455699065847397E-2</v>
      </c>
      <c r="J6699" s="7">
        <v>-3.7311973813633201E-2</v>
      </c>
    </row>
    <row r="6700" spans="2:10" x14ac:dyDescent="0.2">
      <c r="B6700" s="7">
        <v>96</v>
      </c>
      <c r="C6700" s="7">
        <v>67</v>
      </c>
      <c r="D6700" s="7">
        <v>1.54216082700298E-2</v>
      </c>
      <c r="E6700" s="7">
        <v>0.10920219680207301</v>
      </c>
      <c r="G6700" s="7">
        <v>96</v>
      </c>
      <c r="H6700" s="7">
        <v>67</v>
      </c>
      <c r="I6700" s="7">
        <v>1.5672995588573699E-2</v>
      </c>
      <c r="J6700" s="7">
        <v>-4.8273817836854201E-2</v>
      </c>
    </row>
    <row r="6701" spans="2:10" x14ac:dyDescent="0.2">
      <c r="B6701" s="7">
        <v>97</v>
      </c>
      <c r="C6701" s="7">
        <v>67</v>
      </c>
      <c r="D6701" s="7">
        <v>1.81040740367138E-2</v>
      </c>
      <c r="E6701" s="7">
        <v>-8.5550776354503796E-2</v>
      </c>
      <c r="G6701" s="7">
        <v>97</v>
      </c>
      <c r="H6701" s="7">
        <v>67</v>
      </c>
      <c r="I6701" s="7">
        <v>1.8302971713444201E-2</v>
      </c>
      <c r="J6701" s="7">
        <v>2.10100917498224E-2</v>
      </c>
    </row>
    <row r="6702" spans="2:10" x14ac:dyDescent="0.2">
      <c r="B6702" s="7">
        <v>98</v>
      </c>
      <c r="C6702" s="7">
        <v>67</v>
      </c>
      <c r="D6702" s="7">
        <v>2.8017513207037902E-2</v>
      </c>
      <c r="E6702" s="7">
        <v>-3.8774523559243997E-2</v>
      </c>
      <c r="G6702" s="7">
        <v>98</v>
      </c>
      <c r="H6702" s="7">
        <v>67</v>
      </c>
      <c r="I6702" s="7">
        <v>2.82319824140842E-2</v>
      </c>
      <c r="J6702" s="7">
        <v>5.0118810370394201E-2</v>
      </c>
    </row>
    <row r="6703" spans="2:10" x14ac:dyDescent="0.2">
      <c r="B6703" s="7">
        <v>99</v>
      </c>
      <c r="C6703" s="7">
        <v>67</v>
      </c>
      <c r="D6703" s="7">
        <v>4.8353641554015801E-2</v>
      </c>
      <c r="E6703" s="7">
        <v>-0.13260276583674899</v>
      </c>
      <c r="G6703" s="7">
        <v>99</v>
      </c>
      <c r="H6703" s="7">
        <v>67</v>
      </c>
      <c r="I6703" s="7">
        <v>4.8420910538259997E-2</v>
      </c>
      <c r="J6703" s="7">
        <v>-1.1155355416795101E-2</v>
      </c>
    </row>
    <row r="6704" spans="2:10" x14ac:dyDescent="0.2">
      <c r="B6704" s="7">
        <v>100</v>
      </c>
      <c r="C6704" s="7">
        <v>67</v>
      </c>
      <c r="D6704" s="7">
        <v>2.0617438763121498E-2</v>
      </c>
      <c r="E6704" s="7">
        <v>-7.2742618275336596E-2</v>
      </c>
      <c r="G6704" s="7">
        <v>100</v>
      </c>
      <c r="H6704" s="7">
        <v>67</v>
      </c>
      <c r="I6704" s="7">
        <v>2.0828860882698301E-2</v>
      </c>
      <c r="J6704" s="7">
        <v>-3.3653682667942802E-2</v>
      </c>
    </row>
    <row r="6705" spans="2:10" x14ac:dyDescent="0.2">
      <c r="B6705" s="7">
        <v>1</v>
      </c>
      <c r="C6705" s="7">
        <v>68</v>
      </c>
      <c r="D6705" s="7">
        <v>-3.6963776010590997E-2</v>
      </c>
      <c r="E6705" s="7">
        <v>-0.10486738413626</v>
      </c>
      <c r="G6705" s="7">
        <v>1</v>
      </c>
      <c r="H6705" s="7">
        <v>68</v>
      </c>
      <c r="I6705" s="7">
        <v>-3.6003833399918903E-2</v>
      </c>
      <c r="J6705" s="7">
        <v>1.2440205885045699E-2</v>
      </c>
    </row>
    <row r="6706" spans="2:10" x14ac:dyDescent="0.2">
      <c r="B6706" s="7">
        <v>2</v>
      </c>
      <c r="C6706" s="7">
        <v>68</v>
      </c>
      <c r="D6706" s="7">
        <v>-6.9812892894326198E-2</v>
      </c>
      <c r="E6706" s="7">
        <v>-6.9586934139979698E-2</v>
      </c>
      <c r="G6706" s="7">
        <v>2</v>
      </c>
      <c r="H6706" s="7">
        <v>68</v>
      </c>
      <c r="I6706" s="7">
        <v>-6.9230808140798003E-2</v>
      </c>
      <c r="J6706" s="7">
        <v>-0.119770503806336</v>
      </c>
    </row>
    <row r="6707" spans="2:10" x14ac:dyDescent="0.2">
      <c r="B6707" s="7">
        <v>3</v>
      </c>
      <c r="C6707" s="7">
        <v>68</v>
      </c>
      <c r="D6707" s="7">
        <v>-0.14773092027634499</v>
      </c>
      <c r="E6707" s="7">
        <v>-0.22014979706606</v>
      </c>
      <c r="G6707" s="7">
        <v>3</v>
      </c>
      <c r="H6707" s="7">
        <v>68</v>
      </c>
      <c r="I6707" s="7">
        <v>-0.143398315979574</v>
      </c>
      <c r="J6707" s="7">
        <v>-0.14749417885362001</v>
      </c>
    </row>
    <row r="6708" spans="2:10" x14ac:dyDescent="0.2">
      <c r="B6708" s="7">
        <v>4</v>
      </c>
      <c r="C6708" s="7">
        <v>68</v>
      </c>
      <c r="D6708" s="7">
        <v>0.110319487675326</v>
      </c>
      <c r="E6708" s="7">
        <v>-6.14187469637155E-2</v>
      </c>
      <c r="G6708" s="7">
        <v>4</v>
      </c>
      <c r="H6708" s="7">
        <v>68</v>
      </c>
      <c r="I6708" s="7">
        <v>0.10902493925585501</v>
      </c>
      <c r="J6708" s="7">
        <v>-5.8311370127004398E-3</v>
      </c>
    </row>
    <row r="6709" spans="2:10" x14ac:dyDescent="0.2">
      <c r="B6709" s="7">
        <v>5</v>
      </c>
      <c r="C6709" s="7">
        <v>68</v>
      </c>
      <c r="D6709" s="7">
        <v>0.173122526528802</v>
      </c>
      <c r="E6709" s="7">
        <v>0.19149308104165499</v>
      </c>
      <c r="G6709" s="7">
        <v>5</v>
      </c>
      <c r="H6709" s="7">
        <v>68</v>
      </c>
      <c r="I6709" s="7">
        <v>0.17090857248736299</v>
      </c>
      <c r="J6709" s="7">
        <v>0.10399058141940599</v>
      </c>
    </row>
    <row r="6710" spans="2:10" x14ac:dyDescent="0.2">
      <c r="B6710" s="7">
        <v>6</v>
      </c>
      <c r="C6710" s="7">
        <v>68</v>
      </c>
      <c r="D6710" s="7">
        <v>-0.12713589778356199</v>
      </c>
      <c r="E6710" s="7">
        <v>-0.12964050376616301</v>
      </c>
      <c r="G6710" s="7">
        <v>6</v>
      </c>
      <c r="H6710" s="7">
        <v>68</v>
      </c>
      <c r="I6710" s="7">
        <v>-0.12503738385586999</v>
      </c>
      <c r="J6710" s="7">
        <v>-8.60594756431841E-2</v>
      </c>
    </row>
    <row r="6711" spans="2:10" x14ac:dyDescent="0.2">
      <c r="B6711" s="7">
        <v>7</v>
      </c>
      <c r="C6711" s="7">
        <v>68</v>
      </c>
      <c r="D6711" s="7">
        <v>0.13346107804537999</v>
      </c>
      <c r="E6711" s="7">
        <v>0.195118658563779</v>
      </c>
      <c r="G6711" s="7">
        <v>7</v>
      </c>
      <c r="H6711" s="7">
        <v>68</v>
      </c>
      <c r="I6711" s="7">
        <v>0.13148081440288401</v>
      </c>
      <c r="J6711" s="7">
        <v>5.7567284253381402E-2</v>
      </c>
    </row>
    <row r="6712" spans="2:10" x14ac:dyDescent="0.2">
      <c r="B6712" s="7">
        <v>8</v>
      </c>
      <c r="C6712" s="7">
        <v>68</v>
      </c>
      <c r="D6712" s="7">
        <v>0.17189669570841601</v>
      </c>
      <c r="E6712" s="7">
        <v>0.14718459324798699</v>
      </c>
      <c r="G6712" s="7">
        <v>8</v>
      </c>
      <c r="H6712" s="7">
        <v>68</v>
      </c>
      <c r="I6712" s="7">
        <v>0.16953337540706701</v>
      </c>
      <c r="J6712" s="7">
        <v>0.10196429540743999</v>
      </c>
    </row>
    <row r="6713" spans="2:10" x14ac:dyDescent="0.2">
      <c r="B6713" s="7">
        <v>9</v>
      </c>
      <c r="C6713" s="7">
        <v>68</v>
      </c>
      <c r="D6713" s="7">
        <v>-0.135500388703226</v>
      </c>
      <c r="E6713" s="7">
        <v>-0.16813796085810401</v>
      </c>
      <c r="G6713" s="7">
        <v>9</v>
      </c>
      <c r="H6713" s="7">
        <v>68</v>
      </c>
      <c r="I6713" s="7">
        <v>-0.13238147977536299</v>
      </c>
      <c r="J6713" s="7">
        <v>-0.11866541636436</v>
      </c>
    </row>
    <row r="6714" spans="2:10" x14ac:dyDescent="0.2">
      <c r="B6714" s="7">
        <v>10</v>
      </c>
      <c r="C6714" s="7">
        <v>68</v>
      </c>
      <c r="D6714" s="7">
        <v>2.6358400607041001E-2</v>
      </c>
      <c r="E6714" s="7">
        <v>6.8794788729467996E-2</v>
      </c>
      <c r="G6714" s="7">
        <v>10</v>
      </c>
      <c r="H6714" s="7">
        <v>68</v>
      </c>
      <c r="I6714" s="7">
        <v>2.6280403029467402E-2</v>
      </c>
      <c r="J6714" s="7">
        <v>6.9521157318487098E-2</v>
      </c>
    </row>
    <row r="6715" spans="2:10" x14ac:dyDescent="0.2">
      <c r="B6715" s="7">
        <v>11</v>
      </c>
      <c r="C6715" s="7">
        <v>68</v>
      </c>
      <c r="D6715" s="7">
        <v>-5.6745031023002199E-2</v>
      </c>
      <c r="E6715" s="7">
        <v>3.8665967021094302E-2</v>
      </c>
      <c r="G6715" s="7">
        <v>11</v>
      </c>
      <c r="H6715" s="7">
        <v>68</v>
      </c>
      <c r="I6715" s="7">
        <v>-5.58940446627414E-2</v>
      </c>
      <c r="J6715" s="7">
        <v>0.122665276049066</v>
      </c>
    </row>
    <row r="6716" spans="2:10" x14ac:dyDescent="0.2">
      <c r="B6716" s="7">
        <v>12</v>
      </c>
      <c r="C6716" s="7">
        <v>68</v>
      </c>
      <c r="D6716" s="7">
        <v>1.5864823283736802E-2</v>
      </c>
      <c r="E6716" s="7">
        <v>0.15457271104357101</v>
      </c>
      <c r="G6716" s="7">
        <v>12</v>
      </c>
      <c r="H6716" s="7">
        <v>68</v>
      </c>
      <c r="I6716" s="7">
        <v>1.60903875842777E-2</v>
      </c>
      <c r="J6716" s="7">
        <v>6.2935372958232705E-2</v>
      </c>
    </row>
    <row r="6717" spans="2:10" x14ac:dyDescent="0.2">
      <c r="B6717" s="7">
        <v>13</v>
      </c>
      <c r="C6717" s="7">
        <v>68</v>
      </c>
      <c r="D6717" s="7">
        <v>9.5252727568695406E-2</v>
      </c>
      <c r="E6717" s="7">
        <v>1.71307436892238E-2</v>
      </c>
      <c r="G6717" s="7">
        <v>13</v>
      </c>
      <c r="H6717" s="7">
        <v>68</v>
      </c>
      <c r="I6717" s="7">
        <v>9.4291922741202697E-2</v>
      </c>
      <c r="J6717" s="7">
        <v>4.10168198622625E-2</v>
      </c>
    </row>
    <row r="6718" spans="2:10" x14ac:dyDescent="0.2">
      <c r="B6718" s="7">
        <v>14</v>
      </c>
      <c r="C6718" s="7">
        <v>68</v>
      </c>
      <c r="D6718" s="7">
        <v>3.0812091757340499E-2</v>
      </c>
      <c r="E6718" s="7">
        <v>3.0157239609460301E-2</v>
      </c>
      <c r="G6718" s="7">
        <v>14</v>
      </c>
      <c r="H6718" s="7">
        <v>68</v>
      </c>
      <c r="I6718" s="7">
        <v>3.0820912845291201E-2</v>
      </c>
      <c r="J6718" s="7">
        <v>1.25292068387708E-2</v>
      </c>
    </row>
    <row r="6719" spans="2:10" x14ac:dyDescent="0.2">
      <c r="B6719" s="7">
        <v>15</v>
      </c>
      <c r="C6719" s="7">
        <v>68</v>
      </c>
      <c r="D6719" s="7">
        <v>0.153404845031679</v>
      </c>
      <c r="E6719" s="7">
        <v>7.6311854287723704E-2</v>
      </c>
      <c r="G6719" s="7">
        <v>15</v>
      </c>
      <c r="H6719" s="7">
        <v>68</v>
      </c>
      <c r="I6719" s="7">
        <v>0.151960936978421</v>
      </c>
      <c r="J6719" s="7">
        <v>0.117625350137921</v>
      </c>
    </row>
    <row r="6720" spans="2:10" x14ac:dyDescent="0.2">
      <c r="B6720" s="7">
        <v>16</v>
      </c>
      <c r="C6720" s="7">
        <v>68</v>
      </c>
      <c r="D6720" s="7">
        <v>-4.2842935841242102E-2</v>
      </c>
      <c r="E6720" s="7">
        <v>5.1349327796031297E-2</v>
      </c>
      <c r="G6720" s="7">
        <v>16</v>
      </c>
      <c r="H6720" s="7">
        <v>68</v>
      </c>
      <c r="I6720" s="7">
        <v>-4.12868173584338E-2</v>
      </c>
      <c r="J6720" s="7">
        <v>1.9042027441758001E-2</v>
      </c>
    </row>
    <row r="6721" spans="2:10" x14ac:dyDescent="0.2">
      <c r="B6721" s="7">
        <v>17</v>
      </c>
      <c r="C6721" s="7">
        <v>68</v>
      </c>
      <c r="D6721" s="7">
        <v>9.9276284191048197E-2</v>
      </c>
      <c r="E6721" s="7">
        <v>0.117642300364631</v>
      </c>
      <c r="G6721" s="7">
        <v>17</v>
      </c>
      <c r="H6721" s="7">
        <v>68</v>
      </c>
      <c r="I6721" s="7">
        <v>9.7336117445582501E-2</v>
      </c>
      <c r="J6721" s="7">
        <v>5.4610276043008298E-2</v>
      </c>
    </row>
    <row r="6722" spans="2:10" x14ac:dyDescent="0.2">
      <c r="B6722" s="7">
        <v>18</v>
      </c>
      <c r="C6722" s="7">
        <v>68</v>
      </c>
      <c r="D6722" s="7">
        <v>0.141114578177332</v>
      </c>
      <c r="E6722" s="7">
        <v>8.3107628409708298E-2</v>
      </c>
      <c r="G6722" s="7">
        <v>18</v>
      </c>
      <c r="H6722" s="7">
        <v>68</v>
      </c>
      <c r="I6722" s="7">
        <v>0.14168992599026001</v>
      </c>
      <c r="J6722" s="7">
        <v>6.95668351485779E-3</v>
      </c>
    </row>
    <row r="6723" spans="2:10" x14ac:dyDescent="0.2">
      <c r="B6723" s="7">
        <v>19</v>
      </c>
      <c r="C6723" s="7">
        <v>68</v>
      </c>
      <c r="D6723" s="7">
        <v>8.8409966905583601E-2</v>
      </c>
      <c r="E6723" s="7">
        <v>0.25195824644753501</v>
      </c>
      <c r="G6723" s="7">
        <v>19</v>
      </c>
      <c r="H6723" s="7">
        <v>68</v>
      </c>
      <c r="I6723" s="7">
        <v>8.7652610803479206E-2</v>
      </c>
      <c r="J6723" s="7">
        <v>0.27037706074191997</v>
      </c>
    </row>
    <row r="6724" spans="2:10" x14ac:dyDescent="0.2">
      <c r="B6724" s="7">
        <v>20</v>
      </c>
      <c r="C6724" s="7">
        <v>68</v>
      </c>
      <c r="D6724" s="7">
        <v>0.106865079429822</v>
      </c>
      <c r="E6724" s="7">
        <v>3.44283254667559E-2</v>
      </c>
      <c r="G6724" s="7">
        <v>20</v>
      </c>
      <c r="H6724" s="7">
        <v>68</v>
      </c>
      <c r="I6724" s="7">
        <v>0.10572210924087599</v>
      </c>
      <c r="J6724" s="7">
        <v>0.10889864642957101</v>
      </c>
    </row>
    <row r="6725" spans="2:10" x14ac:dyDescent="0.2">
      <c r="B6725" s="7">
        <v>21</v>
      </c>
      <c r="C6725" s="7">
        <v>68</v>
      </c>
      <c r="D6725" s="7">
        <v>2.3314119194583999E-2</v>
      </c>
      <c r="E6725" s="7">
        <v>4.41646127378768E-2</v>
      </c>
      <c r="G6725" s="7">
        <v>21</v>
      </c>
      <c r="H6725" s="7">
        <v>68</v>
      </c>
      <c r="I6725" s="7">
        <v>2.3388991817242299E-2</v>
      </c>
      <c r="J6725" s="7">
        <v>8.6000872672190795E-2</v>
      </c>
    </row>
    <row r="6726" spans="2:10" x14ac:dyDescent="0.2">
      <c r="B6726" s="7">
        <v>22</v>
      </c>
      <c r="C6726" s="7">
        <v>68</v>
      </c>
      <c r="D6726" s="7">
        <v>1.89679169562833E-2</v>
      </c>
      <c r="E6726" s="7">
        <v>-0.11656269010544799</v>
      </c>
      <c r="G6726" s="7">
        <v>22</v>
      </c>
      <c r="H6726" s="7">
        <v>68</v>
      </c>
      <c r="I6726" s="7">
        <v>1.8600031773345901E-2</v>
      </c>
      <c r="J6726" s="7">
        <v>2.3488644338973699E-2</v>
      </c>
    </row>
    <row r="6727" spans="2:10" x14ac:dyDescent="0.2">
      <c r="B6727" s="7">
        <v>23</v>
      </c>
      <c r="C6727" s="7">
        <v>68</v>
      </c>
      <c r="D6727" s="7">
        <v>-3.5742653164014399E-2</v>
      </c>
      <c r="E6727" s="7">
        <v>0.135874389795582</v>
      </c>
      <c r="G6727" s="7">
        <v>23</v>
      </c>
      <c r="H6727" s="7">
        <v>68</v>
      </c>
      <c r="I6727" s="7">
        <v>-3.5798652968651402E-2</v>
      </c>
      <c r="J6727" s="7">
        <v>3.0699352127186299E-2</v>
      </c>
    </row>
    <row r="6728" spans="2:10" x14ac:dyDescent="0.2">
      <c r="B6728" s="7">
        <v>24</v>
      </c>
      <c r="C6728" s="7">
        <v>68</v>
      </c>
      <c r="D6728" s="7">
        <v>3.9596679109409998E-2</v>
      </c>
      <c r="E6728" s="7">
        <v>-2.3027936765629399E-2</v>
      </c>
      <c r="G6728" s="7">
        <v>24</v>
      </c>
      <c r="H6728" s="7">
        <v>68</v>
      </c>
      <c r="I6728" s="7">
        <v>3.9286865237056802E-2</v>
      </c>
      <c r="J6728" s="7">
        <v>-8.1277783402725803E-2</v>
      </c>
    </row>
    <row r="6729" spans="2:10" x14ac:dyDescent="0.2">
      <c r="B6729" s="7">
        <v>25</v>
      </c>
      <c r="C6729" s="7">
        <v>68</v>
      </c>
      <c r="D6729" s="7">
        <v>0.22813764878092399</v>
      </c>
      <c r="E6729" s="7">
        <v>0.17975618556970699</v>
      </c>
      <c r="G6729" s="7">
        <v>25</v>
      </c>
      <c r="H6729" s="7">
        <v>68</v>
      </c>
      <c r="I6729" s="7">
        <v>0.22492881253386299</v>
      </c>
      <c r="J6729" s="7">
        <v>0.15347053438525801</v>
      </c>
    </row>
    <row r="6730" spans="2:10" x14ac:dyDescent="0.2">
      <c r="B6730" s="7">
        <v>26</v>
      </c>
      <c r="C6730" s="7">
        <v>68</v>
      </c>
      <c r="D6730" s="7">
        <v>-1.26522678431815E-2</v>
      </c>
      <c r="E6730" s="7">
        <v>-5.2047581821511799E-2</v>
      </c>
      <c r="G6730" s="7">
        <v>26</v>
      </c>
      <c r="H6730" s="7">
        <v>68</v>
      </c>
      <c r="I6730" s="7">
        <v>-1.23191900846695E-2</v>
      </c>
      <c r="J6730" s="7">
        <v>-3.7583247094600501E-2</v>
      </c>
    </row>
    <row r="6731" spans="2:10" x14ac:dyDescent="0.2">
      <c r="B6731" s="7">
        <v>27</v>
      </c>
      <c r="C6731" s="7">
        <v>68</v>
      </c>
      <c r="D6731" s="7">
        <v>0.109921482954249</v>
      </c>
      <c r="E6731" s="7">
        <v>-3.2153314189970097E-2</v>
      </c>
      <c r="G6731" s="7">
        <v>27</v>
      </c>
      <c r="H6731" s="7">
        <v>68</v>
      </c>
      <c r="I6731" s="7">
        <v>0.10828809420487701</v>
      </c>
      <c r="J6731" s="7">
        <v>-8.2876248522102194E-2</v>
      </c>
    </row>
    <row r="6732" spans="2:10" x14ac:dyDescent="0.2">
      <c r="B6732" s="7">
        <v>28</v>
      </c>
      <c r="C6732" s="7">
        <v>68</v>
      </c>
      <c r="D6732" s="7">
        <v>-0.16731385151752001</v>
      </c>
      <c r="E6732" s="7">
        <v>-0.209925304987888</v>
      </c>
      <c r="G6732" s="7">
        <v>28</v>
      </c>
      <c r="H6732" s="7">
        <v>68</v>
      </c>
      <c r="I6732" s="7">
        <v>-0.164242324437605</v>
      </c>
      <c r="J6732" s="7">
        <v>-0.207086601555938</v>
      </c>
    </row>
    <row r="6733" spans="2:10" x14ac:dyDescent="0.2">
      <c r="B6733" s="7">
        <v>29</v>
      </c>
      <c r="C6733" s="7">
        <v>68</v>
      </c>
      <c r="D6733" s="7">
        <v>4.5338570398712398E-2</v>
      </c>
      <c r="E6733" s="7">
        <v>-2.52400117328833E-3</v>
      </c>
      <c r="G6733" s="7">
        <v>29</v>
      </c>
      <c r="H6733" s="7">
        <v>68</v>
      </c>
      <c r="I6733" s="7">
        <v>4.5046791254007297E-2</v>
      </c>
      <c r="J6733" s="7">
        <v>6.5657649428921203E-2</v>
      </c>
    </row>
    <row r="6734" spans="2:10" x14ac:dyDescent="0.2">
      <c r="B6734" s="7">
        <v>30</v>
      </c>
      <c r="C6734" s="7">
        <v>68</v>
      </c>
      <c r="D6734" s="7">
        <v>0.15692402352738899</v>
      </c>
      <c r="E6734" s="7">
        <v>0.142012326180631</v>
      </c>
      <c r="G6734" s="7">
        <v>30</v>
      </c>
      <c r="H6734" s="7">
        <v>68</v>
      </c>
      <c r="I6734" s="7">
        <v>0.15493548453734601</v>
      </c>
      <c r="J6734" s="7">
        <v>4.0743548919434297E-2</v>
      </c>
    </row>
    <row r="6735" spans="2:10" x14ac:dyDescent="0.2">
      <c r="B6735" s="7">
        <v>31</v>
      </c>
      <c r="C6735" s="7">
        <v>68</v>
      </c>
      <c r="D6735" s="7">
        <v>4.9952183113497903E-2</v>
      </c>
      <c r="E6735" s="7">
        <v>0.141495007733758</v>
      </c>
      <c r="G6735" s="7">
        <v>31</v>
      </c>
      <c r="H6735" s="7">
        <v>68</v>
      </c>
      <c r="I6735" s="7">
        <v>4.9327192344831503E-2</v>
      </c>
      <c r="J6735" s="7">
        <v>0.16562708034430501</v>
      </c>
    </row>
    <row r="6736" spans="2:10" x14ac:dyDescent="0.2">
      <c r="B6736" s="7">
        <v>32</v>
      </c>
      <c r="C6736" s="7">
        <v>68</v>
      </c>
      <c r="D6736" s="7">
        <v>-1.51458280678831E-2</v>
      </c>
      <c r="E6736" s="7">
        <v>3.7499497493003603E-2</v>
      </c>
      <c r="G6736" s="7">
        <v>32</v>
      </c>
      <c r="H6736" s="7">
        <v>68</v>
      </c>
      <c r="I6736" s="7">
        <v>-1.4626081665575399E-2</v>
      </c>
      <c r="J6736" s="7">
        <v>-1.1802105570394499E-2</v>
      </c>
    </row>
    <row r="6737" spans="2:10" x14ac:dyDescent="0.2">
      <c r="B6737" s="7">
        <v>33</v>
      </c>
      <c r="C6737" s="7">
        <v>68</v>
      </c>
      <c r="D6737" s="7">
        <v>3.8758397138785497E-2</v>
      </c>
      <c r="E6737" s="7">
        <v>1.6856206291586202E-2</v>
      </c>
      <c r="G6737" s="7">
        <v>33</v>
      </c>
      <c r="H6737" s="7">
        <v>68</v>
      </c>
      <c r="I6737" s="7">
        <v>3.8406741481265903E-2</v>
      </c>
      <c r="J6737" s="7">
        <v>6.8897384630003999E-2</v>
      </c>
    </row>
    <row r="6738" spans="2:10" x14ac:dyDescent="0.2">
      <c r="B6738" s="7">
        <v>34</v>
      </c>
      <c r="C6738" s="7">
        <v>68</v>
      </c>
      <c r="D6738" s="7">
        <v>0.204264730720701</v>
      </c>
      <c r="E6738" s="7">
        <v>2.1379426419827E-2</v>
      </c>
      <c r="G6738" s="7">
        <v>34</v>
      </c>
      <c r="H6738" s="7">
        <v>68</v>
      </c>
      <c r="I6738" s="7">
        <v>0.199817001898975</v>
      </c>
      <c r="J6738" s="7">
        <v>4.06211610575253E-2</v>
      </c>
    </row>
    <row r="6739" spans="2:10" x14ac:dyDescent="0.2">
      <c r="B6739" s="7">
        <v>35</v>
      </c>
      <c r="C6739" s="7">
        <v>68</v>
      </c>
      <c r="D6739" s="7">
        <v>4.9302026450293503E-2</v>
      </c>
      <c r="E6739" s="7">
        <v>-2.62625352518615E-2</v>
      </c>
      <c r="G6739" s="7">
        <v>35</v>
      </c>
      <c r="H6739" s="7">
        <v>68</v>
      </c>
      <c r="I6739" s="7">
        <v>4.9153884197521001E-2</v>
      </c>
      <c r="J6739" s="7">
        <v>-1.7330669301276899E-2</v>
      </c>
    </row>
    <row r="6740" spans="2:10" x14ac:dyDescent="0.2">
      <c r="B6740" s="7">
        <v>36</v>
      </c>
      <c r="C6740" s="7">
        <v>68</v>
      </c>
      <c r="D6740" s="7">
        <v>2.3999297886950498E-2</v>
      </c>
      <c r="E6740" s="7">
        <v>9.4144974978709293E-3</v>
      </c>
      <c r="G6740" s="7">
        <v>36</v>
      </c>
      <c r="H6740" s="7">
        <v>68</v>
      </c>
      <c r="I6740" s="7">
        <v>2.4048083243473999E-2</v>
      </c>
      <c r="J6740" s="7">
        <v>1.44444699086579E-2</v>
      </c>
    </row>
    <row r="6741" spans="2:10" x14ac:dyDescent="0.2">
      <c r="B6741" s="7">
        <v>37</v>
      </c>
      <c r="C6741" s="7">
        <v>68</v>
      </c>
      <c r="D6741" s="7">
        <v>0.105234878357102</v>
      </c>
      <c r="E6741" s="7">
        <v>3.6331849256034901E-2</v>
      </c>
      <c r="G6741" s="7">
        <v>37</v>
      </c>
      <c r="H6741" s="7">
        <v>68</v>
      </c>
      <c r="I6741" s="7">
        <v>0.10393729722573899</v>
      </c>
      <c r="J6741" s="7">
        <v>8.1985023146705402E-2</v>
      </c>
    </row>
    <row r="6742" spans="2:10" x14ac:dyDescent="0.2">
      <c r="B6742" s="7">
        <v>38</v>
      </c>
      <c r="C6742" s="7">
        <v>68</v>
      </c>
      <c r="D6742" s="7">
        <v>8.5897208438517197E-2</v>
      </c>
      <c r="E6742" s="7">
        <v>4.4297661287144401E-2</v>
      </c>
      <c r="G6742" s="7">
        <v>38</v>
      </c>
      <c r="H6742" s="7">
        <v>68</v>
      </c>
      <c r="I6742" s="7">
        <v>8.50375136559407E-2</v>
      </c>
      <c r="J6742" s="7">
        <v>7.9881940418033495E-2</v>
      </c>
    </row>
    <row r="6743" spans="2:10" x14ac:dyDescent="0.2">
      <c r="B6743" s="7">
        <v>39</v>
      </c>
      <c r="C6743" s="7">
        <v>68</v>
      </c>
      <c r="D6743" s="7">
        <v>6.4177876379180696E-2</v>
      </c>
      <c r="E6743" s="7">
        <v>-5.49584837237607E-2</v>
      </c>
      <c r="G6743" s="7">
        <v>39</v>
      </c>
      <c r="H6743" s="7">
        <v>68</v>
      </c>
      <c r="I6743" s="7">
        <v>6.32734150316967E-2</v>
      </c>
      <c r="J6743" s="7">
        <v>5.1471939715133502E-2</v>
      </c>
    </row>
    <row r="6744" spans="2:10" x14ac:dyDescent="0.2">
      <c r="B6744" s="7">
        <v>40</v>
      </c>
      <c r="C6744" s="7">
        <v>68</v>
      </c>
      <c r="D6744" s="7">
        <v>0.16117650897812699</v>
      </c>
      <c r="E6744" s="7">
        <v>4.1065276811908198E-2</v>
      </c>
      <c r="G6744" s="7">
        <v>40</v>
      </c>
      <c r="H6744" s="7">
        <v>68</v>
      </c>
      <c r="I6744" s="7">
        <v>0.15772547815854099</v>
      </c>
      <c r="J6744" s="7">
        <v>-1.5669265943224701E-2</v>
      </c>
    </row>
    <row r="6745" spans="2:10" x14ac:dyDescent="0.2">
      <c r="B6745" s="7">
        <v>41</v>
      </c>
      <c r="C6745" s="7">
        <v>68</v>
      </c>
      <c r="D6745" s="7">
        <v>0.231859357516393</v>
      </c>
      <c r="E6745" s="7">
        <v>0.140658653962344</v>
      </c>
      <c r="G6745" s="7">
        <v>41</v>
      </c>
      <c r="H6745" s="7">
        <v>68</v>
      </c>
      <c r="I6745" s="7">
        <v>0.23170696103965799</v>
      </c>
      <c r="J6745" s="7">
        <v>7.9373448963531601E-2</v>
      </c>
    </row>
    <row r="6746" spans="2:10" x14ac:dyDescent="0.2">
      <c r="B6746" s="7">
        <v>42</v>
      </c>
      <c r="C6746" s="7">
        <v>68</v>
      </c>
      <c r="D6746" s="7">
        <v>-5.0340036934287E-2</v>
      </c>
      <c r="E6746" s="7">
        <v>-2.8712163677445401E-2</v>
      </c>
      <c r="G6746" s="7">
        <v>42</v>
      </c>
      <c r="H6746" s="7">
        <v>68</v>
      </c>
      <c r="I6746" s="7">
        <v>-4.9613086406800698E-2</v>
      </c>
      <c r="J6746" s="7">
        <v>1.58233619109183E-2</v>
      </c>
    </row>
    <row r="6747" spans="2:10" x14ac:dyDescent="0.2">
      <c r="B6747" s="7">
        <v>43</v>
      </c>
      <c r="C6747" s="7">
        <v>68</v>
      </c>
      <c r="D6747" s="7">
        <v>0.114152400745741</v>
      </c>
      <c r="E6747" s="7">
        <v>3.6421768725190901E-2</v>
      </c>
      <c r="G6747" s="7">
        <v>43</v>
      </c>
      <c r="H6747" s="7">
        <v>68</v>
      </c>
      <c r="I6747" s="7">
        <v>0.113351989968272</v>
      </c>
      <c r="J6747" s="7">
        <v>6.2233657940632597E-2</v>
      </c>
    </row>
    <row r="6748" spans="2:10" x14ac:dyDescent="0.2">
      <c r="B6748" s="7">
        <v>44</v>
      </c>
      <c r="C6748" s="7">
        <v>68</v>
      </c>
      <c r="D6748" s="7">
        <v>-2.0131030427576101E-2</v>
      </c>
      <c r="E6748" s="7">
        <v>7.3486691350028693E-2</v>
      </c>
      <c r="G6748" s="7">
        <v>44</v>
      </c>
      <c r="H6748" s="7">
        <v>68</v>
      </c>
      <c r="I6748" s="7">
        <v>-1.9473680827536199E-2</v>
      </c>
      <c r="J6748" s="7">
        <v>0.117421644101093</v>
      </c>
    </row>
    <row r="6749" spans="2:10" x14ac:dyDescent="0.2">
      <c r="B6749" s="7">
        <v>45</v>
      </c>
      <c r="C6749" s="7">
        <v>68</v>
      </c>
      <c r="D6749" s="7">
        <v>6.0148227802095298E-2</v>
      </c>
      <c r="E6749" s="7">
        <v>7.6508979155567799E-2</v>
      </c>
      <c r="G6749" s="7">
        <v>45</v>
      </c>
      <c r="H6749" s="7">
        <v>68</v>
      </c>
      <c r="I6749" s="7">
        <v>5.98162128284834E-2</v>
      </c>
      <c r="J6749" s="7">
        <v>-1.77620339327174E-2</v>
      </c>
    </row>
    <row r="6750" spans="2:10" x14ac:dyDescent="0.2">
      <c r="B6750" s="7">
        <v>46</v>
      </c>
      <c r="C6750" s="7">
        <v>68</v>
      </c>
      <c r="D6750" s="7">
        <v>0.106386524115567</v>
      </c>
      <c r="E6750" s="7">
        <v>0.225488700795061</v>
      </c>
      <c r="G6750" s="7">
        <v>46</v>
      </c>
      <c r="H6750" s="7">
        <v>68</v>
      </c>
      <c r="I6750" s="7">
        <v>0.105640996833474</v>
      </c>
      <c r="J6750" s="7">
        <v>2.9913950488936102E-2</v>
      </c>
    </row>
    <row r="6751" spans="2:10" x14ac:dyDescent="0.2">
      <c r="B6751" s="7">
        <v>47</v>
      </c>
      <c r="C6751" s="7">
        <v>68</v>
      </c>
      <c r="D6751" s="7">
        <v>6.7386775192211701E-2</v>
      </c>
      <c r="E6751" s="7">
        <v>5.0418986037911402E-2</v>
      </c>
      <c r="G6751" s="7">
        <v>47</v>
      </c>
      <c r="H6751" s="7">
        <v>68</v>
      </c>
      <c r="I6751" s="7">
        <v>6.70261304275339E-2</v>
      </c>
      <c r="J6751" s="7">
        <v>0.14348194584271601</v>
      </c>
    </row>
    <row r="6752" spans="2:10" x14ac:dyDescent="0.2">
      <c r="B6752" s="7">
        <v>48</v>
      </c>
      <c r="C6752" s="7">
        <v>68</v>
      </c>
      <c r="D6752" s="7">
        <v>6.2789437953227001E-2</v>
      </c>
      <c r="E6752" s="7">
        <v>8.6868927910253496E-2</v>
      </c>
      <c r="G6752" s="7">
        <v>48</v>
      </c>
      <c r="H6752" s="7">
        <v>68</v>
      </c>
      <c r="I6752" s="7">
        <v>6.1479740433725297E-2</v>
      </c>
      <c r="J6752" s="7">
        <v>4.7390996668368303E-2</v>
      </c>
    </row>
    <row r="6753" spans="2:10" x14ac:dyDescent="0.2">
      <c r="B6753" s="7">
        <v>49</v>
      </c>
      <c r="C6753" s="7">
        <v>68</v>
      </c>
      <c r="D6753" s="7">
        <v>1.6503323297188299E-2</v>
      </c>
      <c r="E6753" s="7">
        <v>1.28140252265165E-2</v>
      </c>
      <c r="G6753" s="7">
        <v>49</v>
      </c>
      <c r="H6753" s="7">
        <v>68</v>
      </c>
      <c r="I6753" s="7">
        <v>1.6648775786107399E-2</v>
      </c>
      <c r="J6753" s="7">
        <v>0.12644670813394901</v>
      </c>
    </row>
    <row r="6754" spans="2:10" x14ac:dyDescent="0.2">
      <c r="B6754" s="7">
        <v>50</v>
      </c>
      <c r="C6754" s="7">
        <v>68</v>
      </c>
      <c r="D6754" s="7">
        <v>0.11559247701346199</v>
      </c>
      <c r="E6754" s="7">
        <v>-8.1598525034834807E-2</v>
      </c>
      <c r="G6754" s="7">
        <v>50</v>
      </c>
      <c r="H6754" s="7">
        <v>68</v>
      </c>
      <c r="I6754" s="7">
        <v>0.11459257439546</v>
      </c>
      <c r="J6754" s="7">
        <v>1.4501176217312801E-2</v>
      </c>
    </row>
    <row r="6755" spans="2:10" x14ac:dyDescent="0.2">
      <c r="B6755" s="7">
        <v>51</v>
      </c>
      <c r="C6755" s="7">
        <v>68</v>
      </c>
      <c r="D6755" s="7">
        <v>0.101474307261189</v>
      </c>
      <c r="E6755" s="7">
        <v>5.4033405392125602E-2</v>
      </c>
      <c r="G6755" s="7">
        <v>51</v>
      </c>
      <c r="H6755" s="7">
        <v>68</v>
      </c>
      <c r="I6755" s="7">
        <v>0.101329552882756</v>
      </c>
      <c r="J6755" s="7">
        <v>0.18198957699336499</v>
      </c>
    </row>
    <row r="6756" spans="2:10" x14ac:dyDescent="0.2">
      <c r="B6756" s="7">
        <v>52</v>
      </c>
      <c r="C6756" s="7">
        <v>68</v>
      </c>
      <c r="D6756" s="7">
        <v>0.16790353564046601</v>
      </c>
      <c r="E6756" s="7">
        <v>0.11517942664506201</v>
      </c>
      <c r="G6756" s="7">
        <v>52</v>
      </c>
      <c r="H6756" s="7">
        <v>68</v>
      </c>
      <c r="I6756" s="7">
        <v>0.16522130778886701</v>
      </c>
      <c r="J6756" s="7">
        <v>8.7811318600472504E-2</v>
      </c>
    </row>
    <row r="6757" spans="2:10" x14ac:dyDescent="0.2">
      <c r="B6757" s="7">
        <v>53</v>
      </c>
      <c r="C6757" s="7">
        <v>68</v>
      </c>
      <c r="D6757" s="7">
        <v>0.15836102005321601</v>
      </c>
      <c r="E6757" s="7">
        <v>0.15047400485818399</v>
      </c>
      <c r="G6757" s="7">
        <v>53</v>
      </c>
      <c r="H6757" s="7">
        <v>68</v>
      </c>
      <c r="I6757" s="7">
        <v>0.157113858979471</v>
      </c>
      <c r="J6757" s="7">
        <v>8.6398602405103594E-2</v>
      </c>
    </row>
    <row r="6758" spans="2:10" x14ac:dyDescent="0.2">
      <c r="B6758" s="7">
        <v>54</v>
      </c>
      <c r="C6758" s="7">
        <v>68</v>
      </c>
      <c r="D6758" s="7">
        <v>-1.0007169795564199E-2</v>
      </c>
      <c r="E6758" s="7">
        <v>0.19114458426120301</v>
      </c>
      <c r="G6758" s="7">
        <v>54</v>
      </c>
      <c r="H6758" s="7">
        <v>68</v>
      </c>
      <c r="I6758" s="7">
        <v>-9.41270903755154E-3</v>
      </c>
      <c r="J6758" s="7">
        <v>4.9319917625966901E-2</v>
      </c>
    </row>
    <row r="6759" spans="2:10" x14ac:dyDescent="0.2">
      <c r="B6759" s="7">
        <v>55</v>
      </c>
      <c r="C6759" s="7">
        <v>68</v>
      </c>
      <c r="D6759" s="7">
        <v>3.2216308665779202E-2</v>
      </c>
      <c r="E6759" s="7">
        <v>-3.17831950707443E-2</v>
      </c>
      <c r="G6759" s="7">
        <v>55</v>
      </c>
      <c r="H6759" s="7">
        <v>68</v>
      </c>
      <c r="I6759" s="7">
        <v>3.2103233742484201E-2</v>
      </c>
      <c r="J6759" s="7">
        <v>4.6725784397860799E-2</v>
      </c>
    </row>
    <row r="6760" spans="2:10" x14ac:dyDescent="0.2">
      <c r="B6760" s="7">
        <v>56</v>
      </c>
      <c r="C6760" s="7">
        <v>68</v>
      </c>
      <c r="D6760" s="7">
        <v>-6.0324016780139503E-2</v>
      </c>
      <c r="E6760" s="7">
        <v>4.9220795786187203E-2</v>
      </c>
      <c r="G6760" s="7">
        <v>56</v>
      </c>
      <c r="H6760" s="7">
        <v>68</v>
      </c>
      <c r="I6760" s="7">
        <v>-5.9365944457404403E-2</v>
      </c>
      <c r="J6760" s="7">
        <v>-4.27929653991495E-2</v>
      </c>
    </row>
    <row r="6761" spans="2:10" x14ac:dyDescent="0.2">
      <c r="B6761" s="7">
        <v>57</v>
      </c>
      <c r="C6761" s="7">
        <v>68</v>
      </c>
      <c r="D6761" s="7">
        <v>5.31003591316193E-3</v>
      </c>
      <c r="E6761" s="7">
        <v>-1.4203638200545E-3</v>
      </c>
      <c r="G6761" s="7">
        <v>57</v>
      </c>
      <c r="H6761" s="7">
        <v>68</v>
      </c>
      <c r="I6761" s="7">
        <v>5.3359856206824903E-3</v>
      </c>
      <c r="J6761" s="7">
        <v>1.7449990833336301E-2</v>
      </c>
    </row>
    <row r="6762" spans="2:10" x14ac:dyDescent="0.2">
      <c r="B6762" s="7">
        <v>58</v>
      </c>
      <c r="C6762" s="7">
        <v>68</v>
      </c>
      <c r="D6762" s="7">
        <v>0.165463861801499</v>
      </c>
      <c r="E6762" s="7">
        <v>7.8305500021073698E-2</v>
      </c>
      <c r="G6762" s="7">
        <v>58</v>
      </c>
      <c r="H6762" s="7">
        <v>68</v>
      </c>
      <c r="I6762" s="7">
        <v>0.166953770323127</v>
      </c>
      <c r="J6762" s="7">
        <v>-3.5606306773484399E-2</v>
      </c>
    </row>
    <row r="6763" spans="2:10" x14ac:dyDescent="0.2">
      <c r="B6763" s="7">
        <v>59</v>
      </c>
      <c r="C6763" s="7">
        <v>68</v>
      </c>
      <c r="D6763" s="7">
        <v>-0.116180314721925</v>
      </c>
      <c r="E6763" s="7">
        <v>0.111369120769456</v>
      </c>
      <c r="G6763" s="7">
        <v>59</v>
      </c>
      <c r="H6763" s="7">
        <v>68</v>
      </c>
      <c r="I6763" s="7">
        <v>-0.116406205750629</v>
      </c>
      <c r="J6763" s="7">
        <v>-1.9815662724443701E-2</v>
      </c>
    </row>
    <row r="6764" spans="2:10" x14ac:dyDescent="0.2">
      <c r="B6764" s="7">
        <v>60</v>
      </c>
      <c r="C6764" s="7">
        <v>68</v>
      </c>
      <c r="D6764" s="7">
        <v>9.3490512183969105E-3</v>
      </c>
      <c r="E6764" s="7">
        <v>6.5115638100254905E-2</v>
      </c>
      <c r="G6764" s="7">
        <v>60</v>
      </c>
      <c r="H6764" s="7">
        <v>68</v>
      </c>
      <c r="I6764" s="7">
        <v>9.6894556094877498E-3</v>
      </c>
      <c r="J6764" s="7">
        <v>-2.81522879841365E-2</v>
      </c>
    </row>
    <row r="6765" spans="2:10" x14ac:dyDescent="0.2">
      <c r="B6765" s="7">
        <v>61</v>
      </c>
      <c r="C6765" s="7">
        <v>68</v>
      </c>
      <c r="D6765" s="7">
        <v>-0.13198128395432801</v>
      </c>
      <c r="E6765" s="7">
        <v>-0.23918299340174101</v>
      </c>
      <c r="G6765" s="7">
        <v>61</v>
      </c>
      <c r="H6765" s="7">
        <v>68</v>
      </c>
      <c r="I6765" s="7">
        <v>-0.13016464985901899</v>
      </c>
      <c r="J6765" s="7">
        <v>-0.27682442988699701</v>
      </c>
    </row>
    <row r="6766" spans="2:10" x14ac:dyDescent="0.2">
      <c r="B6766" s="7">
        <v>62</v>
      </c>
      <c r="C6766" s="7">
        <v>68</v>
      </c>
      <c r="D6766" s="7">
        <v>8.76541255288181E-2</v>
      </c>
      <c r="E6766" s="7">
        <v>0.14151436927320299</v>
      </c>
      <c r="G6766" s="7">
        <v>62</v>
      </c>
      <c r="H6766" s="7">
        <v>68</v>
      </c>
      <c r="I6766" s="7">
        <v>8.7440408085081203E-2</v>
      </c>
      <c r="J6766" s="7">
        <v>5.1577849534313103E-2</v>
      </c>
    </row>
    <row r="6767" spans="2:10" x14ac:dyDescent="0.2">
      <c r="B6767" s="7">
        <v>63</v>
      </c>
      <c r="C6767" s="7">
        <v>68</v>
      </c>
      <c r="D6767" s="7">
        <v>-0.116792496812458</v>
      </c>
      <c r="E6767" s="7">
        <v>-0.22135969868084299</v>
      </c>
      <c r="G6767" s="7">
        <v>63</v>
      </c>
      <c r="H6767" s="7">
        <v>68</v>
      </c>
      <c r="I6767" s="7">
        <v>-0.113776855731169</v>
      </c>
      <c r="J6767" s="7">
        <v>-0.16689203091461399</v>
      </c>
    </row>
    <row r="6768" spans="2:10" x14ac:dyDescent="0.2">
      <c r="B6768" s="7">
        <v>64</v>
      </c>
      <c r="C6768" s="7">
        <v>68</v>
      </c>
      <c r="D6768" s="7">
        <v>-1.8418570303035502E-2</v>
      </c>
      <c r="E6768" s="7">
        <v>-0.12834737556478401</v>
      </c>
      <c r="G6768" s="7">
        <v>64</v>
      </c>
      <c r="H6768" s="7">
        <v>68</v>
      </c>
      <c r="I6768" s="7">
        <v>-1.7522020380091902E-2</v>
      </c>
      <c r="J6768" s="7">
        <v>-4.1092100462188703E-2</v>
      </c>
    </row>
    <row r="6769" spans="2:10" x14ac:dyDescent="0.2">
      <c r="B6769" s="7">
        <v>65</v>
      </c>
      <c r="C6769" s="7">
        <v>68</v>
      </c>
      <c r="D6769" s="7">
        <v>4.6958022013686901E-2</v>
      </c>
      <c r="E6769" s="7">
        <v>0.10166564516274899</v>
      </c>
      <c r="G6769" s="7">
        <v>65</v>
      </c>
      <c r="H6769" s="7">
        <v>68</v>
      </c>
      <c r="I6769" s="7">
        <v>4.6337695279464498E-2</v>
      </c>
      <c r="J6769" s="7">
        <v>-0.120852243012892</v>
      </c>
    </row>
    <row r="6770" spans="2:10" x14ac:dyDescent="0.2">
      <c r="B6770" s="7">
        <v>66</v>
      </c>
      <c r="C6770" s="7">
        <v>68</v>
      </c>
      <c r="D6770" s="7">
        <v>0.15102203660388899</v>
      </c>
      <c r="E6770" s="7">
        <v>0.16500846962721399</v>
      </c>
      <c r="G6770" s="7">
        <v>66</v>
      </c>
      <c r="H6770" s="7">
        <v>68</v>
      </c>
      <c r="I6770" s="7">
        <v>0.14836716797956101</v>
      </c>
      <c r="J6770" s="7">
        <v>0.15319185041419001</v>
      </c>
    </row>
    <row r="6771" spans="2:10" x14ac:dyDescent="0.2">
      <c r="B6771" s="7">
        <v>67</v>
      </c>
      <c r="C6771" s="7">
        <v>68</v>
      </c>
      <c r="D6771" s="7">
        <v>5.0933939668994697E-2</v>
      </c>
      <c r="E6771" s="7">
        <v>0.104609708244972</v>
      </c>
      <c r="G6771" s="7">
        <v>67</v>
      </c>
      <c r="H6771" s="7">
        <v>68</v>
      </c>
      <c r="I6771" s="7">
        <v>5.0324740480197E-2</v>
      </c>
      <c r="J6771" s="7">
        <v>0.105229374101485</v>
      </c>
    </row>
    <row r="6772" spans="2:10" x14ac:dyDescent="0.2">
      <c r="B6772" s="7">
        <v>68</v>
      </c>
      <c r="C6772" s="7">
        <v>68</v>
      </c>
      <c r="D6772" s="7">
        <v>2.7383481950481701E-2</v>
      </c>
      <c r="E6772" s="7">
        <v>0.109677137223805</v>
      </c>
      <c r="G6772" s="7">
        <v>68</v>
      </c>
      <c r="H6772" s="7">
        <v>68</v>
      </c>
      <c r="I6772" s="7">
        <v>2.74316575101974E-2</v>
      </c>
      <c r="J6772" s="7">
        <v>5.5537436081202401E-2</v>
      </c>
    </row>
    <row r="6773" spans="2:10" x14ac:dyDescent="0.2">
      <c r="B6773" s="7">
        <v>69</v>
      </c>
      <c r="C6773" s="7">
        <v>68</v>
      </c>
      <c r="D6773" s="7">
        <v>-0.18929230463236199</v>
      </c>
      <c r="E6773" s="7">
        <v>-0.16069190260470601</v>
      </c>
      <c r="G6773" s="7">
        <v>69</v>
      </c>
      <c r="H6773" s="7">
        <v>68</v>
      </c>
      <c r="I6773" s="7">
        <v>-0.187449338872826</v>
      </c>
      <c r="J6773" s="7">
        <v>-0.15537747910923699</v>
      </c>
    </row>
    <row r="6774" spans="2:10" x14ac:dyDescent="0.2">
      <c r="B6774" s="7">
        <v>70</v>
      </c>
      <c r="C6774" s="7">
        <v>68</v>
      </c>
      <c r="D6774" s="7">
        <v>-9.0263331041789699E-2</v>
      </c>
      <c r="E6774" s="7">
        <v>-0.15605034597291301</v>
      </c>
      <c r="G6774" s="7">
        <v>70</v>
      </c>
      <c r="H6774" s="7">
        <v>68</v>
      </c>
      <c r="I6774" s="7">
        <v>-8.8146226277352496E-2</v>
      </c>
      <c r="J6774" s="7">
        <v>-0.188248744739452</v>
      </c>
    </row>
    <row r="6775" spans="2:10" x14ac:dyDescent="0.2">
      <c r="B6775" s="7">
        <v>71</v>
      </c>
      <c r="C6775" s="7">
        <v>68</v>
      </c>
      <c r="D6775" s="7">
        <v>1.0903102738731201E-2</v>
      </c>
      <c r="E6775" s="7">
        <v>2.7560646229851202E-2</v>
      </c>
      <c r="G6775" s="7">
        <v>71</v>
      </c>
      <c r="H6775" s="7">
        <v>68</v>
      </c>
      <c r="I6775" s="7">
        <v>1.11267390873833E-2</v>
      </c>
      <c r="J6775" s="7">
        <v>4.2205174102294398E-3</v>
      </c>
    </row>
    <row r="6776" spans="2:10" x14ac:dyDescent="0.2">
      <c r="B6776" s="7">
        <v>72</v>
      </c>
      <c r="C6776" s="7">
        <v>68</v>
      </c>
      <c r="D6776" s="7">
        <v>8.1537489137790704E-3</v>
      </c>
      <c r="E6776" s="7">
        <v>-6.7598121619329099E-2</v>
      </c>
      <c r="G6776" s="7">
        <v>72</v>
      </c>
      <c r="H6776" s="7">
        <v>68</v>
      </c>
      <c r="I6776" s="7">
        <v>7.8710165361446406E-3</v>
      </c>
      <c r="J6776" s="7">
        <v>-9.41041224647199E-2</v>
      </c>
    </row>
    <row r="6777" spans="2:10" x14ac:dyDescent="0.2">
      <c r="B6777" s="7">
        <v>73</v>
      </c>
      <c r="C6777" s="7">
        <v>68</v>
      </c>
      <c r="D6777" s="7">
        <v>0.11775160048447</v>
      </c>
      <c r="E6777" s="7">
        <v>4.3396029599334099E-2</v>
      </c>
      <c r="G6777" s="7">
        <v>73</v>
      </c>
      <c r="H6777" s="7">
        <v>68</v>
      </c>
      <c r="I6777" s="7">
        <v>0.11727282702323</v>
      </c>
      <c r="J6777" s="7">
        <v>0.13012084694602</v>
      </c>
    </row>
    <row r="6778" spans="2:10" x14ac:dyDescent="0.2">
      <c r="B6778" s="7">
        <v>74</v>
      </c>
      <c r="C6778" s="7">
        <v>68</v>
      </c>
      <c r="D6778" s="7">
        <v>-2.3796285857020602E-3</v>
      </c>
      <c r="E6778" s="7">
        <v>-4.1717900983448103E-2</v>
      </c>
      <c r="G6778" s="7">
        <v>74</v>
      </c>
      <c r="H6778" s="7">
        <v>68</v>
      </c>
      <c r="I6778" s="7">
        <v>-1.8856936223024001E-3</v>
      </c>
      <c r="J6778" s="7">
        <v>6.0246513120100403E-2</v>
      </c>
    </row>
    <row r="6779" spans="2:10" x14ac:dyDescent="0.2">
      <c r="B6779" s="7">
        <v>75</v>
      </c>
      <c r="C6779" s="7">
        <v>68</v>
      </c>
      <c r="D6779" s="7">
        <v>-9.2801024439312499E-2</v>
      </c>
      <c r="E6779" s="7">
        <v>-0.11009770326663899</v>
      </c>
      <c r="G6779" s="7">
        <v>75</v>
      </c>
      <c r="H6779" s="7">
        <v>68</v>
      </c>
      <c r="I6779" s="7">
        <v>-9.3428722245427295E-2</v>
      </c>
      <c r="J6779" s="7">
        <v>-0.175906014535789</v>
      </c>
    </row>
    <row r="6780" spans="2:10" x14ac:dyDescent="0.2">
      <c r="B6780" s="7">
        <v>76</v>
      </c>
      <c r="C6780" s="7">
        <v>68</v>
      </c>
      <c r="D6780" s="7">
        <v>-4.5715884846535999E-2</v>
      </c>
      <c r="E6780" s="7">
        <v>8.4564793332640803E-2</v>
      </c>
      <c r="G6780" s="7">
        <v>76</v>
      </c>
      <c r="H6780" s="7">
        <v>68</v>
      </c>
      <c r="I6780" s="7">
        <v>-4.5611188507200098E-2</v>
      </c>
      <c r="J6780" s="7">
        <v>5.6076056846467999E-2</v>
      </c>
    </row>
    <row r="6781" spans="2:10" x14ac:dyDescent="0.2">
      <c r="B6781" s="7">
        <v>77</v>
      </c>
      <c r="C6781" s="7">
        <v>68</v>
      </c>
      <c r="D6781" s="7">
        <v>7.3950893743585794E-2</v>
      </c>
      <c r="E6781" s="7">
        <v>-5.6997615818745302E-2</v>
      </c>
      <c r="G6781" s="7">
        <v>77</v>
      </c>
      <c r="H6781" s="7">
        <v>68</v>
      </c>
      <c r="I6781" s="7">
        <v>7.2592605536241805E-2</v>
      </c>
      <c r="J6781" s="7">
        <v>-2.6199055237284202E-2</v>
      </c>
    </row>
    <row r="6782" spans="2:10" x14ac:dyDescent="0.2">
      <c r="B6782" s="7">
        <v>78</v>
      </c>
      <c r="C6782" s="7">
        <v>68</v>
      </c>
      <c r="D6782" s="7">
        <v>0.84034025478750995</v>
      </c>
      <c r="E6782" s="7">
        <v>0.76271729255660103</v>
      </c>
      <c r="G6782" s="7">
        <v>78</v>
      </c>
      <c r="H6782" s="7">
        <v>68</v>
      </c>
      <c r="I6782" s="7">
        <v>0.83830496777021302</v>
      </c>
      <c r="J6782" s="7">
        <v>0.66828843055238696</v>
      </c>
    </row>
    <row r="6783" spans="2:10" x14ac:dyDescent="0.2">
      <c r="B6783" s="7">
        <v>79</v>
      </c>
      <c r="C6783" s="7">
        <v>68</v>
      </c>
      <c r="D6783" s="7">
        <v>8.4208441889828105E-3</v>
      </c>
      <c r="E6783" s="7">
        <v>9.3403371935531596E-2</v>
      </c>
      <c r="G6783" s="7">
        <v>79</v>
      </c>
      <c r="H6783" s="7">
        <v>68</v>
      </c>
      <c r="I6783" s="7">
        <v>8.5363115429384403E-3</v>
      </c>
      <c r="J6783" s="7">
        <v>0.17744994702348901</v>
      </c>
    </row>
    <row r="6784" spans="2:10" x14ac:dyDescent="0.2">
      <c r="B6784" s="7">
        <v>80</v>
      </c>
      <c r="C6784" s="7">
        <v>68</v>
      </c>
      <c r="D6784" s="7">
        <v>0.141358615766702</v>
      </c>
      <c r="E6784" s="7">
        <v>3.1954455632215301E-2</v>
      </c>
      <c r="G6784" s="7">
        <v>80</v>
      </c>
      <c r="H6784" s="7">
        <v>68</v>
      </c>
      <c r="I6784" s="7">
        <v>0.14017170974427801</v>
      </c>
      <c r="J6784" s="7">
        <v>0.12073679718057501</v>
      </c>
    </row>
    <row r="6785" spans="2:10" x14ac:dyDescent="0.2">
      <c r="B6785" s="7">
        <v>81</v>
      </c>
      <c r="C6785" s="7">
        <v>68</v>
      </c>
      <c r="D6785" s="7">
        <v>0.14102870424069</v>
      </c>
      <c r="E6785" s="7">
        <v>3.8051224780406998E-2</v>
      </c>
      <c r="G6785" s="7">
        <v>81</v>
      </c>
      <c r="H6785" s="7">
        <v>68</v>
      </c>
      <c r="I6785" s="7">
        <v>0.13883995174795399</v>
      </c>
      <c r="J6785" s="7">
        <v>4.8436563200985099E-2</v>
      </c>
    </row>
    <row r="6786" spans="2:10" x14ac:dyDescent="0.2">
      <c r="B6786" s="7">
        <v>82</v>
      </c>
      <c r="C6786" s="7">
        <v>68</v>
      </c>
      <c r="D6786" s="7">
        <v>1.19943077121309E-2</v>
      </c>
      <c r="E6786" s="7">
        <v>-5.0502540608579997E-2</v>
      </c>
      <c r="G6786" s="7">
        <v>82</v>
      </c>
      <c r="H6786" s="7">
        <v>68</v>
      </c>
      <c r="I6786" s="7">
        <v>1.1945544623452899E-2</v>
      </c>
      <c r="J6786" s="7">
        <v>-3.7439129718986698E-2</v>
      </c>
    </row>
    <row r="6787" spans="2:10" x14ac:dyDescent="0.2">
      <c r="B6787" s="7">
        <v>83</v>
      </c>
      <c r="C6787" s="7">
        <v>68</v>
      </c>
      <c r="D6787" s="7">
        <v>-5.3121334505082302E-2</v>
      </c>
      <c r="E6787" s="7">
        <v>4.8411665928425003E-2</v>
      </c>
      <c r="G6787" s="7">
        <v>83</v>
      </c>
      <c r="H6787" s="7">
        <v>68</v>
      </c>
      <c r="I6787" s="7">
        <v>-5.09206181597932E-2</v>
      </c>
      <c r="J6787" s="7">
        <v>-1.31628560535955E-2</v>
      </c>
    </row>
    <row r="6788" spans="2:10" x14ac:dyDescent="0.2">
      <c r="B6788" s="7">
        <v>84</v>
      </c>
      <c r="C6788" s="7">
        <v>68</v>
      </c>
      <c r="D6788" s="7">
        <v>3.6897913405963899E-2</v>
      </c>
      <c r="E6788" s="7">
        <v>0.10123401994184</v>
      </c>
      <c r="G6788" s="7">
        <v>84</v>
      </c>
      <c r="H6788" s="7">
        <v>68</v>
      </c>
      <c r="I6788" s="7">
        <v>3.67128401660839E-2</v>
      </c>
      <c r="J6788" s="7">
        <v>1.8440996093609399E-2</v>
      </c>
    </row>
    <row r="6789" spans="2:10" x14ac:dyDescent="0.2">
      <c r="B6789" s="7">
        <v>85</v>
      </c>
      <c r="C6789" s="7">
        <v>68</v>
      </c>
      <c r="D6789" s="7">
        <v>2.7586806374365801E-2</v>
      </c>
      <c r="E6789" s="7">
        <v>6.2322816152507302E-2</v>
      </c>
      <c r="G6789" s="7">
        <v>85</v>
      </c>
      <c r="H6789" s="7">
        <v>68</v>
      </c>
      <c r="I6789" s="7">
        <v>2.7361912965629301E-2</v>
      </c>
      <c r="J6789" s="7">
        <v>1.0189006773813101E-2</v>
      </c>
    </row>
    <row r="6790" spans="2:10" x14ac:dyDescent="0.2">
      <c r="B6790" s="7">
        <v>86</v>
      </c>
      <c r="C6790" s="7">
        <v>68</v>
      </c>
      <c r="D6790" s="7">
        <v>0.19483818414378501</v>
      </c>
      <c r="E6790" s="7">
        <v>0.179851078804941</v>
      </c>
      <c r="G6790" s="7">
        <v>86</v>
      </c>
      <c r="H6790" s="7">
        <v>68</v>
      </c>
      <c r="I6790" s="7">
        <v>0.19484274822870801</v>
      </c>
      <c r="J6790" s="7">
        <v>0.16401785956703799</v>
      </c>
    </row>
    <row r="6791" spans="2:10" x14ac:dyDescent="0.2">
      <c r="B6791" s="7">
        <v>87</v>
      </c>
      <c r="C6791" s="7">
        <v>68</v>
      </c>
      <c r="D6791" s="7">
        <v>4.03267331878343E-2</v>
      </c>
      <c r="E6791" s="7">
        <v>0.132169641503669</v>
      </c>
      <c r="G6791" s="7">
        <v>87</v>
      </c>
      <c r="H6791" s="7">
        <v>68</v>
      </c>
      <c r="I6791" s="7">
        <v>3.9873146415292403E-2</v>
      </c>
      <c r="J6791" s="7">
        <v>-4.2882236780138201E-2</v>
      </c>
    </row>
    <row r="6792" spans="2:10" x14ac:dyDescent="0.2">
      <c r="B6792" s="7">
        <v>88</v>
      </c>
      <c r="C6792" s="7">
        <v>68</v>
      </c>
      <c r="D6792" s="7">
        <v>-8.3707663609939906E-2</v>
      </c>
      <c r="E6792" s="7">
        <v>-5.2736384887953E-2</v>
      </c>
      <c r="G6792" s="7">
        <v>88</v>
      </c>
      <c r="H6792" s="7">
        <v>68</v>
      </c>
      <c r="I6792" s="7">
        <v>-8.3291405052054998E-2</v>
      </c>
      <c r="J6792" s="7">
        <v>-7.2344351566226095E-2</v>
      </c>
    </row>
    <row r="6793" spans="2:10" x14ac:dyDescent="0.2">
      <c r="B6793" s="7">
        <v>89</v>
      </c>
      <c r="C6793" s="7">
        <v>68</v>
      </c>
      <c r="D6793" s="7">
        <v>6.7226549273133401E-2</v>
      </c>
      <c r="E6793" s="7">
        <v>-5.9562179488938903E-3</v>
      </c>
      <c r="G6793" s="7">
        <v>89</v>
      </c>
      <c r="H6793" s="7">
        <v>68</v>
      </c>
      <c r="I6793" s="7">
        <v>6.6977839185519805E-2</v>
      </c>
      <c r="J6793" s="7">
        <v>0.121508476229614</v>
      </c>
    </row>
    <row r="6794" spans="2:10" x14ac:dyDescent="0.2">
      <c r="B6794" s="7">
        <v>90</v>
      </c>
      <c r="C6794" s="7">
        <v>68</v>
      </c>
      <c r="D6794" s="7">
        <v>6.1170552951621097E-2</v>
      </c>
      <c r="E6794" s="7">
        <v>1.9694982481345501E-2</v>
      </c>
      <c r="G6794" s="7">
        <v>90</v>
      </c>
      <c r="H6794" s="7">
        <v>68</v>
      </c>
      <c r="I6794" s="7">
        <v>6.0399505301891303E-2</v>
      </c>
      <c r="J6794" s="7">
        <v>1.3367025520780699E-2</v>
      </c>
    </row>
    <row r="6795" spans="2:10" x14ac:dyDescent="0.2">
      <c r="B6795" s="7">
        <v>91</v>
      </c>
      <c r="C6795" s="7">
        <v>68</v>
      </c>
      <c r="D6795" s="7">
        <v>6.1386306021951498E-2</v>
      </c>
      <c r="E6795" s="7">
        <v>-3.8255862834540202E-2</v>
      </c>
      <c r="G6795" s="7">
        <v>91</v>
      </c>
      <c r="H6795" s="7">
        <v>68</v>
      </c>
      <c r="I6795" s="7">
        <v>6.0256318380866397E-2</v>
      </c>
      <c r="J6795" s="7">
        <v>-6.7588502832099301E-2</v>
      </c>
    </row>
    <row r="6796" spans="2:10" x14ac:dyDescent="0.2">
      <c r="B6796" s="7">
        <v>92</v>
      </c>
      <c r="C6796" s="7">
        <v>68</v>
      </c>
      <c r="D6796" s="7">
        <v>-6.53940705715073E-3</v>
      </c>
      <c r="E6796" s="7">
        <v>0.10499764230839601</v>
      </c>
      <c r="G6796" s="7">
        <v>92</v>
      </c>
      <c r="H6796" s="7">
        <v>68</v>
      </c>
      <c r="I6796" s="7">
        <v>-6.5887466286920198E-3</v>
      </c>
      <c r="J6796" s="7">
        <v>6.7830761001223594E-2</v>
      </c>
    </row>
    <row r="6797" spans="2:10" x14ac:dyDescent="0.2">
      <c r="B6797" s="7">
        <v>93</v>
      </c>
      <c r="C6797" s="7">
        <v>68</v>
      </c>
      <c r="D6797" s="7">
        <v>3.9055063450076602E-2</v>
      </c>
      <c r="E6797" s="7">
        <v>0.14673510021900499</v>
      </c>
      <c r="G6797" s="7">
        <v>93</v>
      </c>
      <c r="H6797" s="7">
        <v>68</v>
      </c>
      <c r="I6797" s="7">
        <v>3.8711454903251202E-2</v>
      </c>
      <c r="J6797" s="7">
        <v>0.23671892476832501</v>
      </c>
    </row>
    <row r="6798" spans="2:10" x14ac:dyDescent="0.2">
      <c r="B6798" s="7">
        <v>94</v>
      </c>
      <c r="C6798" s="7">
        <v>68</v>
      </c>
      <c r="D6798" s="7">
        <v>3.1079571071055401E-2</v>
      </c>
      <c r="E6798" s="7">
        <v>9.1864078962272402E-2</v>
      </c>
      <c r="G6798" s="7">
        <v>94</v>
      </c>
      <c r="H6798" s="7">
        <v>68</v>
      </c>
      <c r="I6798" s="7">
        <v>3.1091289648044199E-2</v>
      </c>
      <c r="J6798" s="7">
        <v>9.9215163669636994E-2</v>
      </c>
    </row>
    <row r="6799" spans="2:10" x14ac:dyDescent="0.2">
      <c r="B6799" s="7">
        <v>95</v>
      </c>
      <c r="C6799" s="7">
        <v>68</v>
      </c>
      <c r="D6799" s="7">
        <v>-1.2763239453557099E-3</v>
      </c>
      <c r="E6799" s="7">
        <v>-6.2199053109619502E-3</v>
      </c>
      <c r="G6799" s="7">
        <v>95</v>
      </c>
      <c r="H6799" s="7">
        <v>68</v>
      </c>
      <c r="I6799" s="7">
        <v>-8.9822807696116102E-4</v>
      </c>
      <c r="J6799" s="7">
        <v>-8.4964845873275699E-2</v>
      </c>
    </row>
    <row r="6800" spans="2:10" x14ac:dyDescent="0.2">
      <c r="B6800" s="7">
        <v>96</v>
      </c>
      <c r="C6800" s="7">
        <v>68</v>
      </c>
      <c r="D6800" s="7">
        <v>-3.1029462203946399E-2</v>
      </c>
      <c r="E6800" s="7">
        <v>2.60517005694023E-2</v>
      </c>
      <c r="G6800" s="7">
        <v>96</v>
      </c>
      <c r="H6800" s="7">
        <v>68</v>
      </c>
      <c r="I6800" s="7">
        <v>-3.1225584400907301E-2</v>
      </c>
      <c r="J6800" s="7">
        <v>3.03743877352005E-2</v>
      </c>
    </row>
    <row r="6801" spans="2:10" x14ac:dyDescent="0.2">
      <c r="B6801" s="7">
        <v>97</v>
      </c>
      <c r="C6801" s="7">
        <v>68</v>
      </c>
      <c r="D6801" s="7">
        <v>1.7872809610645701E-2</v>
      </c>
      <c r="E6801" s="7">
        <v>4.53429628857673E-2</v>
      </c>
      <c r="G6801" s="7">
        <v>97</v>
      </c>
      <c r="H6801" s="7">
        <v>68</v>
      </c>
      <c r="I6801" s="7">
        <v>1.79362199226905E-2</v>
      </c>
      <c r="J6801" s="7">
        <v>2.0080296600649899E-2</v>
      </c>
    </row>
    <row r="6802" spans="2:10" x14ac:dyDescent="0.2">
      <c r="B6802" s="7">
        <v>98</v>
      </c>
      <c r="C6802" s="7">
        <v>68</v>
      </c>
      <c r="D6802" s="7">
        <v>8.0464607630791093E-2</v>
      </c>
      <c r="E6802" s="7">
        <v>0.15801884570146599</v>
      </c>
      <c r="G6802" s="7">
        <v>98</v>
      </c>
      <c r="H6802" s="7">
        <v>68</v>
      </c>
      <c r="I6802" s="7">
        <v>8.0302421325322698E-2</v>
      </c>
      <c r="J6802" s="7">
        <v>0.136856894315422</v>
      </c>
    </row>
    <row r="6803" spans="2:10" x14ac:dyDescent="0.2">
      <c r="B6803" s="7">
        <v>99</v>
      </c>
      <c r="C6803" s="7">
        <v>68</v>
      </c>
      <c r="D6803" s="7">
        <v>6.5971502432380397E-2</v>
      </c>
      <c r="E6803" s="7">
        <v>3.18179898240665E-2</v>
      </c>
      <c r="G6803" s="7">
        <v>99</v>
      </c>
      <c r="H6803" s="7">
        <v>68</v>
      </c>
      <c r="I6803" s="7">
        <v>6.5786299822045494E-2</v>
      </c>
      <c r="J6803" s="7">
        <v>9.2432577197207894E-3</v>
      </c>
    </row>
    <row r="6804" spans="2:10" x14ac:dyDescent="0.2">
      <c r="B6804" s="7">
        <v>100</v>
      </c>
      <c r="C6804" s="7">
        <v>68</v>
      </c>
      <c r="D6804" s="7">
        <v>-6.9271780875425307E-2</v>
      </c>
      <c r="E6804" s="7">
        <v>-3.0360314770344801E-2</v>
      </c>
      <c r="G6804" s="7">
        <v>100</v>
      </c>
      <c r="H6804" s="7">
        <v>68</v>
      </c>
      <c r="I6804" s="7">
        <v>-6.7505989997261706E-2</v>
      </c>
      <c r="J6804" s="7">
        <v>-5.1653800051717297E-2</v>
      </c>
    </row>
    <row r="6805" spans="2:10" x14ac:dyDescent="0.2">
      <c r="B6805" s="7">
        <v>1</v>
      </c>
      <c r="C6805" s="7">
        <v>69</v>
      </c>
      <c r="D6805" s="7">
        <v>1.15800231344032E-2</v>
      </c>
      <c r="E6805" s="7">
        <v>-6.8224501006957497E-2</v>
      </c>
      <c r="G6805" s="7">
        <v>1</v>
      </c>
      <c r="H6805" s="7">
        <v>69</v>
      </c>
      <c r="I6805" s="7">
        <v>1.17345454725486E-2</v>
      </c>
      <c r="J6805" s="7">
        <v>8.07386711739113E-2</v>
      </c>
    </row>
    <row r="6806" spans="2:10" x14ac:dyDescent="0.2">
      <c r="B6806" s="7">
        <v>2</v>
      </c>
      <c r="C6806" s="7">
        <v>69</v>
      </c>
      <c r="D6806" s="7">
        <v>-3.7108531328459399E-2</v>
      </c>
      <c r="E6806" s="7">
        <v>-9.8544086922127697E-2</v>
      </c>
      <c r="G6806" s="7">
        <v>2</v>
      </c>
      <c r="H6806" s="7">
        <v>69</v>
      </c>
      <c r="I6806" s="7">
        <v>-3.63438941495247E-2</v>
      </c>
      <c r="J6806" s="7">
        <v>5.11213794279817E-2</v>
      </c>
    </row>
    <row r="6807" spans="2:10" x14ac:dyDescent="0.2">
      <c r="B6807" s="7">
        <v>3</v>
      </c>
      <c r="C6807" s="7">
        <v>69</v>
      </c>
      <c r="D6807" s="7">
        <v>-0.192658834868846</v>
      </c>
      <c r="E6807" s="7">
        <v>-0.16241754324410601</v>
      </c>
      <c r="G6807" s="7">
        <v>3</v>
      </c>
      <c r="H6807" s="7">
        <v>69</v>
      </c>
      <c r="I6807" s="7">
        <v>-0.19015572201859299</v>
      </c>
      <c r="J6807" s="7">
        <v>-5.91118040930914E-2</v>
      </c>
    </row>
    <row r="6808" spans="2:10" x14ac:dyDescent="0.2">
      <c r="B6808" s="7">
        <v>4</v>
      </c>
      <c r="C6808" s="7">
        <v>69</v>
      </c>
      <c r="D6808" s="7">
        <v>-0.101192244803379</v>
      </c>
      <c r="E6808" s="7">
        <v>-8.3084936528668302E-2</v>
      </c>
      <c r="G6808" s="7">
        <v>4</v>
      </c>
      <c r="H6808" s="7">
        <v>69</v>
      </c>
      <c r="I6808" s="7">
        <v>-9.6792069611442599E-2</v>
      </c>
      <c r="J6808" s="7">
        <v>-7.2479887857142003E-2</v>
      </c>
    </row>
    <row r="6809" spans="2:10" x14ac:dyDescent="0.2">
      <c r="B6809" s="7">
        <v>5</v>
      </c>
      <c r="C6809" s="7">
        <v>69</v>
      </c>
      <c r="D6809" s="7">
        <v>-9.2808816664247104E-2</v>
      </c>
      <c r="E6809" s="7">
        <v>7.25455988661938E-2</v>
      </c>
      <c r="G6809" s="7">
        <v>5</v>
      </c>
      <c r="H6809" s="7">
        <v>69</v>
      </c>
      <c r="I6809" s="7">
        <v>-8.92858281561901E-2</v>
      </c>
      <c r="J6809" s="7">
        <v>-5.9120809256383702E-2</v>
      </c>
    </row>
    <row r="6810" spans="2:10" x14ac:dyDescent="0.2">
      <c r="B6810" s="7">
        <v>6</v>
      </c>
      <c r="C6810" s="7">
        <v>69</v>
      </c>
      <c r="D6810" s="7">
        <v>-0.102464169373682</v>
      </c>
      <c r="E6810" s="7">
        <v>-4.1583288208944004E-3</v>
      </c>
      <c r="G6810" s="7">
        <v>6</v>
      </c>
      <c r="H6810" s="7">
        <v>69</v>
      </c>
      <c r="I6810" s="7">
        <v>-0.103239507309507</v>
      </c>
      <c r="J6810" s="7">
        <v>-8.9951674274995994E-2</v>
      </c>
    </row>
    <row r="6811" spans="2:10" x14ac:dyDescent="0.2">
      <c r="B6811" s="7">
        <v>7</v>
      </c>
      <c r="C6811" s="7">
        <v>69</v>
      </c>
      <c r="D6811" s="7">
        <v>-1.2333045011963899E-2</v>
      </c>
      <c r="E6811" s="7">
        <v>0.12031790464292</v>
      </c>
      <c r="G6811" s="7">
        <v>7</v>
      </c>
      <c r="H6811" s="7">
        <v>69</v>
      </c>
      <c r="I6811" s="7">
        <v>-1.0584351579148599E-2</v>
      </c>
      <c r="J6811" s="7">
        <v>9.1183202818876402E-2</v>
      </c>
    </row>
    <row r="6812" spans="2:10" x14ac:dyDescent="0.2">
      <c r="B6812" s="7">
        <v>8</v>
      </c>
      <c r="C6812" s="7">
        <v>69</v>
      </c>
      <c r="D6812" s="7">
        <v>4.2892607939713799E-2</v>
      </c>
      <c r="E6812" s="7">
        <v>-8.9374880869108608E-3</v>
      </c>
      <c r="G6812" s="7">
        <v>8</v>
      </c>
      <c r="H6812" s="7">
        <v>69</v>
      </c>
      <c r="I6812" s="7">
        <v>4.2428743102779401E-2</v>
      </c>
      <c r="J6812" s="7">
        <v>0.128301939534639</v>
      </c>
    </row>
    <row r="6813" spans="2:10" x14ac:dyDescent="0.2">
      <c r="B6813" s="7">
        <v>9</v>
      </c>
      <c r="C6813" s="7">
        <v>69</v>
      </c>
      <c r="D6813" s="7">
        <v>-2.45537911567499E-2</v>
      </c>
      <c r="E6813" s="7">
        <v>-8.2511759687108097E-2</v>
      </c>
      <c r="G6813" s="7">
        <v>9</v>
      </c>
      <c r="H6813" s="7">
        <v>69</v>
      </c>
      <c r="I6813" s="7">
        <v>-2.4173414208434E-2</v>
      </c>
      <c r="J6813" s="7">
        <v>-8.1241773732205799E-2</v>
      </c>
    </row>
    <row r="6814" spans="2:10" x14ac:dyDescent="0.2">
      <c r="B6814" s="7">
        <v>10</v>
      </c>
      <c r="C6814" s="7">
        <v>69</v>
      </c>
      <c r="D6814" s="7">
        <v>-0.115594641067644</v>
      </c>
      <c r="E6814" s="7">
        <v>-0.24222586909795801</v>
      </c>
      <c r="G6814" s="7">
        <v>10</v>
      </c>
      <c r="H6814" s="7">
        <v>69</v>
      </c>
      <c r="I6814" s="7">
        <v>-0.11460613509671599</v>
      </c>
      <c r="J6814" s="7">
        <v>5.6059475393173096E-3</v>
      </c>
    </row>
    <row r="6815" spans="2:10" x14ac:dyDescent="0.2">
      <c r="B6815" s="7">
        <v>11</v>
      </c>
      <c r="C6815" s="7">
        <v>69</v>
      </c>
      <c r="D6815" s="7">
        <v>-5.4264989568195303E-2</v>
      </c>
      <c r="E6815" s="7">
        <v>-1.40395230403154E-2</v>
      </c>
      <c r="G6815" s="7">
        <v>11</v>
      </c>
      <c r="H6815" s="7">
        <v>69</v>
      </c>
      <c r="I6815" s="7">
        <v>-5.2820005708340098E-2</v>
      </c>
      <c r="J6815" s="7">
        <v>-7.5438829900472001E-2</v>
      </c>
    </row>
    <row r="6816" spans="2:10" x14ac:dyDescent="0.2">
      <c r="B6816" s="7">
        <v>12</v>
      </c>
      <c r="C6816" s="7">
        <v>69</v>
      </c>
      <c r="D6816" s="7">
        <v>0.117078165985104</v>
      </c>
      <c r="E6816" s="7">
        <v>-1.5924768969206599E-2</v>
      </c>
      <c r="G6816" s="7">
        <v>12</v>
      </c>
      <c r="H6816" s="7">
        <v>69</v>
      </c>
      <c r="I6816" s="7">
        <v>0.115776284543307</v>
      </c>
      <c r="J6816" s="7">
        <v>1.3796312485448299E-2</v>
      </c>
    </row>
    <row r="6817" spans="2:10" x14ac:dyDescent="0.2">
      <c r="B6817" s="7">
        <v>13</v>
      </c>
      <c r="C6817" s="7">
        <v>69</v>
      </c>
      <c r="D6817" s="7">
        <v>0.11281823441342299</v>
      </c>
      <c r="E6817" s="7">
        <v>9.6528702024192697E-2</v>
      </c>
      <c r="G6817" s="7">
        <v>13</v>
      </c>
      <c r="H6817" s="7">
        <v>69</v>
      </c>
      <c r="I6817" s="7">
        <v>0.11193701308454999</v>
      </c>
      <c r="J6817" s="7">
        <v>-1.2318437461477301E-2</v>
      </c>
    </row>
    <row r="6818" spans="2:10" x14ac:dyDescent="0.2">
      <c r="B6818" s="7">
        <v>14</v>
      </c>
      <c r="C6818" s="7">
        <v>69</v>
      </c>
      <c r="D6818" s="7">
        <v>-0.15043120054655201</v>
      </c>
      <c r="E6818" s="7">
        <v>-0.106609739090906</v>
      </c>
      <c r="G6818" s="7">
        <v>14</v>
      </c>
      <c r="H6818" s="7">
        <v>69</v>
      </c>
      <c r="I6818" s="7">
        <v>-0.14914199940046699</v>
      </c>
      <c r="J6818" s="7">
        <v>-0.17702326925223599</v>
      </c>
    </row>
    <row r="6819" spans="2:10" x14ac:dyDescent="0.2">
      <c r="B6819" s="7">
        <v>15</v>
      </c>
      <c r="C6819" s="7">
        <v>69</v>
      </c>
      <c r="D6819" s="7">
        <v>0.1315877458045</v>
      </c>
      <c r="E6819" s="7">
        <v>0.21385841333602301</v>
      </c>
      <c r="G6819" s="7">
        <v>15</v>
      </c>
      <c r="H6819" s="7">
        <v>69</v>
      </c>
      <c r="I6819" s="7">
        <v>0.13002478312389301</v>
      </c>
      <c r="J6819" s="7">
        <v>0.106461983178988</v>
      </c>
    </row>
    <row r="6820" spans="2:10" x14ac:dyDescent="0.2">
      <c r="B6820" s="7">
        <v>16</v>
      </c>
      <c r="C6820" s="7">
        <v>69</v>
      </c>
      <c r="D6820" s="7">
        <v>3.3058858340238501E-2</v>
      </c>
      <c r="E6820" s="7">
        <v>-2.1262311450893599E-3</v>
      </c>
      <c r="G6820" s="7">
        <v>16</v>
      </c>
      <c r="H6820" s="7">
        <v>69</v>
      </c>
      <c r="I6820" s="7">
        <v>3.31119812521923E-2</v>
      </c>
      <c r="J6820" s="7">
        <v>2.4790114683609601E-2</v>
      </c>
    </row>
    <row r="6821" spans="2:10" x14ac:dyDescent="0.2">
      <c r="B6821" s="7">
        <v>17</v>
      </c>
      <c r="C6821" s="7">
        <v>69</v>
      </c>
      <c r="D6821" s="7">
        <v>-1.47161579231421E-2</v>
      </c>
      <c r="E6821" s="7">
        <v>-0.21361827765146099</v>
      </c>
      <c r="G6821" s="7">
        <v>17</v>
      </c>
      <c r="H6821" s="7">
        <v>69</v>
      </c>
      <c r="I6821" s="7">
        <v>-1.37673282194664E-2</v>
      </c>
      <c r="J6821" s="7">
        <v>-9.7600165229327004E-2</v>
      </c>
    </row>
    <row r="6822" spans="2:10" x14ac:dyDescent="0.2">
      <c r="B6822" s="7">
        <v>18</v>
      </c>
      <c r="C6822" s="7">
        <v>69</v>
      </c>
      <c r="D6822" s="7">
        <v>-3.8574696152190703E-2</v>
      </c>
      <c r="E6822" s="7">
        <v>-0.10409690681291001</v>
      </c>
      <c r="G6822" s="7">
        <v>18</v>
      </c>
      <c r="H6822" s="7">
        <v>69</v>
      </c>
      <c r="I6822" s="7">
        <v>-3.6648651918525003E-2</v>
      </c>
      <c r="J6822" s="7">
        <v>-5.1591937498561599E-2</v>
      </c>
    </row>
    <row r="6823" spans="2:10" x14ac:dyDescent="0.2">
      <c r="B6823" s="7">
        <v>19</v>
      </c>
      <c r="C6823" s="7">
        <v>69</v>
      </c>
      <c r="D6823" s="7">
        <v>-7.4707175656900701E-2</v>
      </c>
      <c r="E6823" s="7">
        <v>-7.1764017690574304E-3</v>
      </c>
      <c r="G6823" s="7">
        <v>19</v>
      </c>
      <c r="H6823" s="7">
        <v>69</v>
      </c>
      <c r="I6823" s="7">
        <v>-7.27015218712284E-2</v>
      </c>
      <c r="J6823" s="7">
        <v>-9.1241215571802297E-3</v>
      </c>
    </row>
    <row r="6824" spans="2:10" x14ac:dyDescent="0.2">
      <c r="B6824" s="7">
        <v>20</v>
      </c>
      <c r="C6824" s="7">
        <v>69</v>
      </c>
      <c r="D6824" s="7">
        <v>-3.9006420606993303E-2</v>
      </c>
      <c r="E6824" s="7">
        <v>8.5568204491455205E-2</v>
      </c>
      <c r="G6824" s="7">
        <v>20</v>
      </c>
      <c r="H6824" s="7">
        <v>69</v>
      </c>
      <c r="I6824" s="7">
        <v>-3.9305544349320903E-2</v>
      </c>
      <c r="J6824" s="7">
        <v>-5.5238891461940803E-2</v>
      </c>
    </row>
    <row r="6825" spans="2:10" x14ac:dyDescent="0.2">
      <c r="B6825" s="7">
        <v>21</v>
      </c>
      <c r="C6825" s="7">
        <v>69</v>
      </c>
      <c r="D6825" s="7">
        <v>-0.105241393019603</v>
      </c>
      <c r="E6825" s="7">
        <v>0.13019681202351999</v>
      </c>
      <c r="G6825" s="7">
        <v>21</v>
      </c>
      <c r="H6825" s="7">
        <v>69</v>
      </c>
      <c r="I6825" s="7">
        <v>-0.102001166014245</v>
      </c>
      <c r="J6825" s="7">
        <v>6.0771102424350701E-2</v>
      </c>
    </row>
    <row r="6826" spans="2:10" x14ac:dyDescent="0.2">
      <c r="B6826" s="7">
        <v>22</v>
      </c>
      <c r="C6826" s="7">
        <v>69</v>
      </c>
      <c r="D6826" s="7">
        <v>3.1935280637544999E-2</v>
      </c>
      <c r="E6826" s="7">
        <v>-1.2775810034966599E-2</v>
      </c>
      <c r="G6826" s="7">
        <v>22</v>
      </c>
      <c r="H6826" s="7">
        <v>69</v>
      </c>
      <c r="I6826" s="7">
        <v>3.1865186249198998E-2</v>
      </c>
      <c r="J6826" s="7">
        <v>7.4590721599521195E-2</v>
      </c>
    </row>
    <row r="6827" spans="2:10" x14ac:dyDescent="0.2">
      <c r="B6827" s="7">
        <v>23</v>
      </c>
      <c r="C6827" s="7">
        <v>69</v>
      </c>
      <c r="D6827" s="7">
        <v>9.0253862174414196E-2</v>
      </c>
      <c r="E6827" s="7">
        <v>8.4303134020277795E-2</v>
      </c>
      <c r="G6827" s="7">
        <v>23</v>
      </c>
      <c r="H6827" s="7">
        <v>69</v>
      </c>
      <c r="I6827" s="7">
        <v>8.9991534168420095E-2</v>
      </c>
      <c r="J6827" s="7">
        <v>-7.6748414636845105E-2</v>
      </c>
    </row>
    <row r="6828" spans="2:10" x14ac:dyDescent="0.2">
      <c r="B6828" s="7">
        <v>24</v>
      </c>
      <c r="C6828" s="7">
        <v>69</v>
      </c>
      <c r="D6828" s="7">
        <v>2.3358673281645499E-2</v>
      </c>
      <c r="E6828" s="7">
        <v>-1.50604012792162E-2</v>
      </c>
      <c r="G6828" s="7">
        <v>24</v>
      </c>
      <c r="H6828" s="7">
        <v>69</v>
      </c>
      <c r="I6828" s="7">
        <v>2.3444984519882101E-2</v>
      </c>
      <c r="J6828" s="7">
        <v>-3.7061878712400201E-2</v>
      </c>
    </row>
    <row r="6829" spans="2:10" x14ac:dyDescent="0.2">
      <c r="B6829" s="7">
        <v>25</v>
      </c>
      <c r="C6829" s="7">
        <v>69</v>
      </c>
      <c r="D6829" s="7">
        <v>7.6998941308708005E-2</v>
      </c>
      <c r="E6829" s="7">
        <v>5.7938036292966899E-2</v>
      </c>
      <c r="G6829" s="7">
        <v>25</v>
      </c>
      <c r="H6829" s="7">
        <v>69</v>
      </c>
      <c r="I6829" s="7">
        <v>7.5968564154425003E-2</v>
      </c>
      <c r="J6829" s="7">
        <v>0.19610280904843599</v>
      </c>
    </row>
    <row r="6830" spans="2:10" x14ac:dyDescent="0.2">
      <c r="B6830" s="7">
        <v>26</v>
      </c>
      <c r="C6830" s="7">
        <v>69</v>
      </c>
      <c r="D6830" s="7">
        <v>9.8965349027088798E-2</v>
      </c>
      <c r="E6830" s="7">
        <v>7.3427808878070003E-2</v>
      </c>
      <c r="G6830" s="7">
        <v>26</v>
      </c>
      <c r="H6830" s="7">
        <v>69</v>
      </c>
      <c r="I6830" s="7">
        <v>9.6777463973465302E-2</v>
      </c>
      <c r="J6830" s="7">
        <v>-1.9870353427597499E-2</v>
      </c>
    </row>
    <row r="6831" spans="2:10" x14ac:dyDescent="0.2">
      <c r="B6831" s="7">
        <v>27</v>
      </c>
      <c r="C6831" s="7">
        <v>69</v>
      </c>
      <c r="D6831" s="7">
        <v>0.13275442878531901</v>
      </c>
      <c r="E6831" s="7">
        <v>7.0904815939486304E-2</v>
      </c>
      <c r="G6831" s="7">
        <v>27</v>
      </c>
      <c r="H6831" s="7">
        <v>69</v>
      </c>
      <c r="I6831" s="7">
        <v>0.13009931867720101</v>
      </c>
      <c r="J6831" s="7">
        <v>0.110308629561661</v>
      </c>
    </row>
    <row r="6832" spans="2:10" x14ac:dyDescent="0.2">
      <c r="B6832" s="7">
        <v>28</v>
      </c>
      <c r="C6832" s="7">
        <v>69</v>
      </c>
      <c r="D6832" s="7">
        <v>-0.16177514172712801</v>
      </c>
      <c r="E6832" s="7">
        <v>-0.19582761717778799</v>
      </c>
      <c r="G6832" s="7">
        <v>28</v>
      </c>
      <c r="H6832" s="7">
        <v>69</v>
      </c>
      <c r="I6832" s="7">
        <v>-0.16024503689644101</v>
      </c>
      <c r="J6832" s="7">
        <v>-0.11025742257742301</v>
      </c>
    </row>
    <row r="6833" spans="2:10" x14ac:dyDescent="0.2">
      <c r="B6833" s="7">
        <v>29</v>
      </c>
      <c r="C6833" s="7">
        <v>69</v>
      </c>
      <c r="D6833" s="7">
        <v>-2.1762210118930099E-2</v>
      </c>
      <c r="E6833" s="7">
        <v>1.6803061925147099E-2</v>
      </c>
      <c r="G6833" s="7">
        <v>29</v>
      </c>
      <c r="H6833" s="7">
        <v>69</v>
      </c>
      <c r="I6833" s="7">
        <v>-2.1657013783782399E-2</v>
      </c>
      <c r="J6833" s="7">
        <v>-2.1371083164233098E-2</v>
      </c>
    </row>
    <row r="6834" spans="2:10" x14ac:dyDescent="0.2">
      <c r="B6834" s="7">
        <v>30</v>
      </c>
      <c r="C6834" s="7">
        <v>69</v>
      </c>
      <c r="D6834" s="7">
        <v>-5.3382165870143397E-2</v>
      </c>
      <c r="E6834" s="7">
        <v>-1.8121324855332702E-2</v>
      </c>
      <c r="G6834" s="7">
        <v>30</v>
      </c>
      <c r="H6834" s="7">
        <v>69</v>
      </c>
      <c r="I6834" s="7">
        <v>-5.2070926139927899E-2</v>
      </c>
      <c r="J6834" s="7">
        <v>-2.0227971774390101E-2</v>
      </c>
    </row>
    <row r="6835" spans="2:10" x14ac:dyDescent="0.2">
      <c r="B6835" s="7">
        <v>31</v>
      </c>
      <c r="C6835" s="7">
        <v>69</v>
      </c>
      <c r="D6835" s="7">
        <v>0.122908716055749</v>
      </c>
      <c r="E6835" s="7">
        <v>0.105710045816442</v>
      </c>
      <c r="G6835" s="7">
        <v>31</v>
      </c>
      <c r="H6835" s="7">
        <v>69</v>
      </c>
      <c r="I6835" s="7">
        <v>0.119548804159277</v>
      </c>
      <c r="J6835" s="7">
        <v>4.6346169679360998E-2</v>
      </c>
    </row>
    <row r="6836" spans="2:10" x14ac:dyDescent="0.2">
      <c r="B6836" s="7">
        <v>32</v>
      </c>
      <c r="C6836" s="7">
        <v>69</v>
      </c>
      <c r="D6836" s="7">
        <v>-3.5885992962009901E-2</v>
      </c>
      <c r="E6836" s="7">
        <v>8.2343869256136196E-2</v>
      </c>
      <c r="G6836" s="7">
        <v>32</v>
      </c>
      <c r="H6836" s="7">
        <v>69</v>
      </c>
      <c r="I6836" s="7">
        <v>-3.5317581298444103E-2</v>
      </c>
      <c r="J6836" s="7">
        <v>-3.5647635409379302E-3</v>
      </c>
    </row>
    <row r="6837" spans="2:10" x14ac:dyDescent="0.2">
      <c r="B6837" s="7">
        <v>33</v>
      </c>
      <c r="C6837" s="7">
        <v>69</v>
      </c>
      <c r="D6837" s="7">
        <v>-8.6073938435827599E-2</v>
      </c>
      <c r="E6837" s="7">
        <v>2.4864450560149201E-2</v>
      </c>
      <c r="G6837" s="7">
        <v>33</v>
      </c>
      <c r="H6837" s="7">
        <v>69</v>
      </c>
      <c r="I6837" s="7">
        <v>-8.4435393742786899E-2</v>
      </c>
      <c r="J6837" s="7">
        <v>-7.3410376626937598E-2</v>
      </c>
    </row>
    <row r="6838" spans="2:10" x14ac:dyDescent="0.2">
      <c r="B6838" s="7">
        <v>34</v>
      </c>
      <c r="C6838" s="7">
        <v>69</v>
      </c>
      <c r="D6838" s="7">
        <v>3.3413549235283398E-2</v>
      </c>
      <c r="E6838" s="7">
        <v>-6.7669549994509E-3</v>
      </c>
      <c r="G6838" s="7">
        <v>34</v>
      </c>
      <c r="H6838" s="7">
        <v>69</v>
      </c>
      <c r="I6838" s="7">
        <v>3.3031552796519002E-2</v>
      </c>
      <c r="J6838" s="7">
        <v>2.2879713699268198E-2</v>
      </c>
    </row>
    <row r="6839" spans="2:10" x14ac:dyDescent="0.2">
      <c r="B6839" s="7">
        <v>35</v>
      </c>
      <c r="C6839" s="7">
        <v>69</v>
      </c>
      <c r="D6839" s="7">
        <v>9.6942560945031203E-2</v>
      </c>
      <c r="E6839" s="7">
        <v>9.1754581517297304E-2</v>
      </c>
      <c r="G6839" s="7">
        <v>35</v>
      </c>
      <c r="H6839" s="7">
        <v>69</v>
      </c>
      <c r="I6839" s="7">
        <v>9.5635343821586005E-2</v>
      </c>
      <c r="J6839" s="7">
        <v>0.118176458591877</v>
      </c>
    </row>
    <row r="6840" spans="2:10" x14ac:dyDescent="0.2">
      <c r="B6840" s="7">
        <v>36</v>
      </c>
      <c r="C6840" s="7">
        <v>69</v>
      </c>
      <c r="D6840" s="7">
        <v>-6.6949159610346407E-2</v>
      </c>
      <c r="E6840" s="7">
        <v>-2.7533190745963102E-3</v>
      </c>
      <c r="G6840" s="7">
        <v>36</v>
      </c>
      <c r="H6840" s="7">
        <v>69</v>
      </c>
      <c r="I6840" s="7">
        <v>-6.3501889538961201E-2</v>
      </c>
      <c r="J6840" s="7">
        <v>-8.0263880818205499E-2</v>
      </c>
    </row>
    <row r="6841" spans="2:10" x14ac:dyDescent="0.2">
      <c r="B6841" s="7">
        <v>37</v>
      </c>
      <c r="C6841" s="7">
        <v>69</v>
      </c>
      <c r="D6841" s="7">
        <v>5.6648583091275698E-2</v>
      </c>
      <c r="E6841" s="7">
        <v>-6.5396936145515602E-2</v>
      </c>
      <c r="G6841" s="7">
        <v>37</v>
      </c>
      <c r="H6841" s="7">
        <v>69</v>
      </c>
      <c r="I6841" s="7">
        <v>5.5926839563319702E-2</v>
      </c>
      <c r="J6841" s="7">
        <v>8.6522174374231001E-2</v>
      </c>
    </row>
    <row r="6842" spans="2:10" x14ac:dyDescent="0.2">
      <c r="B6842" s="7">
        <v>38</v>
      </c>
      <c r="C6842" s="7">
        <v>69</v>
      </c>
      <c r="D6842" s="7">
        <v>1.8648479568112102E-2</v>
      </c>
      <c r="E6842" s="7">
        <v>1.1289055654081901E-2</v>
      </c>
      <c r="G6842" s="7">
        <v>38</v>
      </c>
      <c r="H6842" s="7">
        <v>69</v>
      </c>
      <c r="I6842" s="7">
        <v>1.8623435397927299E-2</v>
      </c>
      <c r="J6842" s="7">
        <v>-3.6189036813304702E-2</v>
      </c>
    </row>
    <row r="6843" spans="2:10" x14ac:dyDescent="0.2">
      <c r="B6843" s="7">
        <v>39</v>
      </c>
      <c r="C6843" s="7">
        <v>69</v>
      </c>
      <c r="D6843" s="7">
        <v>-2.2080810700271201E-2</v>
      </c>
      <c r="E6843" s="7">
        <v>-5.0045541078883801E-2</v>
      </c>
      <c r="G6843" s="7">
        <v>39</v>
      </c>
      <c r="H6843" s="7">
        <v>69</v>
      </c>
      <c r="I6843" s="7">
        <v>-2.0492561316729899E-2</v>
      </c>
      <c r="J6843" s="7">
        <v>2.3470839759630401E-2</v>
      </c>
    </row>
    <row r="6844" spans="2:10" x14ac:dyDescent="0.2">
      <c r="B6844" s="7">
        <v>40</v>
      </c>
      <c r="C6844" s="7">
        <v>69</v>
      </c>
      <c r="D6844" s="7">
        <v>2.07910237508004E-2</v>
      </c>
      <c r="E6844" s="7">
        <v>-4.3775681648217997E-2</v>
      </c>
      <c r="G6844" s="7">
        <v>40</v>
      </c>
      <c r="H6844" s="7">
        <v>69</v>
      </c>
      <c r="I6844" s="7">
        <v>2.0617423354420499E-2</v>
      </c>
      <c r="J6844" s="7">
        <v>-4.2439359429916799E-2</v>
      </c>
    </row>
    <row r="6845" spans="2:10" x14ac:dyDescent="0.2">
      <c r="B6845" s="7">
        <v>41</v>
      </c>
      <c r="C6845" s="7">
        <v>69</v>
      </c>
      <c r="D6845" s="7">
        <v>0.103789120506288</v>
      </c>
      <c r="E6845" s="7">
        <v>7.9541779699638895E-2</v>
      </c>
      <c r="G6845" s="7">
        <v>41</v>
      </c>
      <c r="H6845" s="7">
        <v>69</v>
      </c>
      <c r="I6845" s="7">
        <v>0.102077084268292</v>
      </c>
      <c r="J6845" s="7">
        <v>0.17177374420720601</v>
      </c>
    </row>
    <row r="6846" spans="2:10" x14ac:dyDescent="0.2">
      <c r="B6846" s="7">
        <v>42</v>
      </c>
      <c r="C6846" s="7">
        <v>69</v>
      </c>
      <c r="D6846" s="7">
        <v>3.4892205790238301E-2</v>
      </c>
      <c r="E6846" s="7">
        <v>-4.1884058620508903E-2</v>
      </c>
      <c r="G6846" s="7">
        <v>42</v>
      </c>
      <c r="H6846" s="7">
        <v>69</v>
      </c>
      <c r="I6846" s="7">
        <v>3.4561003244848003E-2</v>
      </c>
      <c r="J6846" s="7">
        <v>-6.2441505603922903E-3</v>
      </c>
    </row>
    <row r="6847" spans="2:10" x14ac:dyDescent="0.2">
      <c r="B6847" s="7">
        <v>43</v>
      </c>
      <c r="C6847" s="7">
        <v>69</v>
      </c>
      <c r="D6847" s="7">
        <v>0.127023173264835</v>
      </c>
      <c r="E6847" s="7">
        <v>0.157744323737077</v>
      </c>
      <c r="G6847" s="7">
        <v>43</v>
      </c>
      <c r="H6847" s="7">
        <v>69</v>
      </c>
      <c r="I6847" s="7">
        <v>0.124261049796491</v>
      </c>
      <c r="J6847" s="7">
        <v>0.104469051542319</v>
      </c>
    </row>
    <row r="6848" spans="2:10" x14ac:dyDescent="0.2">
      <c r="B6848" s="7">
        <v>44</v>
      </c>
      <c r="C6848" s="7">
        <v>69</v>
      </c>
      <c r="D6848" s="7">
        <v>5.9780473118571799E-2</v>
      </c>
      <c r="E6848" s="7">
        <v>5.9270035583021602E-2</v>
      </c>
      <c r="G6848" s="7">
        <v>44</v>
      </c>
      <c r="H6848" s="7">
        <v>69</v>
      </c>
      <c r="I6848" s="7">
        <v>5.8958234827818097E-2</v>
      </c>
      <c r="J6848" s="7">
        <v>1.29507395840474E-2</v>
      </c>
    </row>
    <row r="6849" spans="2:10" x14ac:dyDescent="0.2">
      <c r="B6849" s="7">
        <v>45</v>
      </c>
      <c r="C6849" s="7">
        <v>69</v>
      </c>
      <c r="D6849" s="7">
        <v>3.6062591187194598E-2</v>
      </c>
      <c r="E6849" s="7">
        <v>2.9507690885788298E-3</v>
      </c>
      <c r="G6849" s="7">
        <v>45</v>
      </c>
      <c r="H6849" s="7">
        <v>69</v>
      </c>
      <c r="I6849" s="7">
        <v>3.5823657038869201E-2</v>
      </c>
      <c r="J6849" s="7">
        <v>-0.117327980311094</v>
      </c>
    </row>
    <row r="6850" spans="2:10" x14ac:dyDescent="0.2">
      <c r="B6850" s="7">
        <v>46</v>
      </c>
      <c r="C6850" s="7">
        <v>69</v>
      </c>
      <c r="D6850" s="7">
        <v>0.17403326002654801</v>
      </c>
      <c r="E6850" s="7">
        <v>0.16348523621862199</v>
      </c>
      <c r="G6850" s="7">
        <v>46</v>
      </c>
      <c r="H6850" s="7">
        <v>69</v>
      </c>
      <c r="I6850" s="7">
        <v>0.17117865837849799</v>
      </c>
      <c r="J6850" s="7">
        <v>0.118207426011048</v>
      </c>
    </row>
    <row r="6851" spans="2:10" x14ac:dyDescent="0.2">
      <c r="B6851" s="7">
        <v>47</v>
      </c>
      <c r="C6851" s="7">
        <v>69</v>
      </c>
      <c r="D6851" s="7">
        <v>4.2003844390521303E-3</v>
      </c>
      <c r="E6851" s="7">
        <v>-1.18267701063903E-2</v>
      </c>
      <c r="G6851" s="7">
        <v>47</v>
      </c>
      <c r="H6851" s="7">
        <v>69</v>
      </c>
      <c r="I6851" s="7">
        <v>4.1638202816258697E-3</v>
      </c>
      <c r="J6851" s="7">
        <v>-2.4722546173926201E-2</v>
      </c>
    </row>
    <row r="6852" spans="2:10" x14ac:dyDescent="0.2">
      <c r="B6852" s="7">
        <v>48</v>
      </c>
      <c r="C6852" s="7">
        <v>69</v>
      </c>
      <c r="D6852" s="7">
        <v>-2.7140191324459599E-4</v>
      </c>
      <c r="E6852" s="7">
        <v>6.9228429493758598E-2</v>
      </c>
      <c r="G6852" s="7">
        <v>48</v>
      </c>
      <c r="H6852" s="7">
        <v>69</v>
      </c>
      <c r="I6852" s="13">
        <v>-8.4537503085790902E-5</v>
      </c>
      <c r="J6852" s="7">
        <v>-2.9777639612770902E-2</v>
      </c>
    </row>
    <row r="6853" spans="2:10" x14ac:dyDescent="0.2">
      <c r="B6853" s="7">
        <v>49</v>
      </c>
      <c r="C6853" s="7">
        <v>69</v>
      </c>
      <c r="D6853" s="7">
        <v>0.20231283984574699</v>
      </c>
      <c r="E6853" s="7">
        <v>0.119338917401663</v>
      </c>
      <c r="G6853" s="7">
        <v>49</v>
      </c>
      <c r="H6853" s="7">
        <v>69</v>
      </c>
      <c r="I6853" s="7">
        <v>0.198542083847979</v>
      </c>
      <c r="J6853" s="7">
        <v>0.165016947244637</v>
      </c>
    </row>
    <row r="6854" spans="2:10" x14ac:dyDescent="0.2">
      <c r="B6854" s="7">
        <v>50</v>
      </c>
      <c r="C6854" s="7">
        <v>69</v>
      </c>
      <c r="D6854" s="7">
        <v>8.5785005545029797E-2</v>
      </c>
      <c r="E6854" s="7">
        <v>-4.7733163040931899E-2</v>
      </c>
      <c r="G6854" s="7">
        <v>50</v>
      </c>
      <c r="H6854" s="7">
        <v>69</v>
      </c>
      <c r="I6854" s="7">
        <v>8.4123589771063906E-2</v>
      </c>
      <c r="J6854" s="7">
        <v>2.8709593399583799E-2</v>
      </c>
    </row>
    <row r="6855" spans="2:10" x14ac:dyDescent="0.2">
      <c r="B6855" s="7">
        <v>51</v>
      </c>
      <c r="C6855" s="7">
        <v>69</v>
      </c>
      <c r="D6855" s="7">
        <v>-6.8249577041706602E-2</v>
      </c>
      <c r="E6855" s="7">
        <v>0.195703636014355</v>
      </c>
      <c r="G6855" s="7">
        <v>51</v>
      </c>
      <c r="H6855" s="7">
        <v>69</v>
      </c>
      <c r="I6855" s="7">
        <v>-6.6010938202994807E-2</v>
      </c>
      <c r="J6855" s="7">
        <v>0.128894580244866</v>
      </c>
    </row>
    <row r="6856" spans="2:10" x14ac:dyDescent="0.2">
      <c r="B6856" s="7">
        <v>52</v>
      </c>
      <c r="C6856" s="7">
        <v>69</v>
      </c>
      <c r="D6856" s="7">
        <v>8.86019230547124E-2</v>
      </c>
      <c r="E6856" s="7">
        <v>0.13169544489110899</v>
      </c>
      <c r="G6856" s="7">
        <v>52</v>
      </c>
      <c r="H6856" s="7">
        <v>69</v>
      </c>
      <c r="I6856" s="7">
        <v>8.8004410684486195E-2</v>
      </c>
      <c r="J6856" s="7">
        <v>0.123947987335098</v>
      </c>
    </row>
    <row r="6857" spans="2:10" x14ac:dyDescent="0.2">
      <c r="B6857" s="7">
        <v>53</v>
      </c>
      <c r="C6857" s="7">
        <v>69</v>
      </c>
      <c r="D6857" s="7">
        <v>-3.3507190996613402E-2</v>
      </c>
      <c r="E6857" s="7">
        <v>-0.102717242086085</v>
      </c>
      <c r="G6857" s="7">
        <v>53</v>
      </c>
      <c r="H6857" s="7">
        <v>69</v>
      </c>
      <c r="I6857" s="7">
        <v>-3.3840367612869598E-2</v>
      </c>
      <c r="J6857" s="7">
        <v>-5.9224537952344398E-2</v>
      </c>
    </row>
    <row r="6858" spans="2:10" x14ac:dyDescent="0.2">
      <c r="B6858" s="7">
        <v>54</v>
      </c>
      <c r="C6858" s="7">
        <v>69</v>
      </c>
      <c r="D6858" s="7">
        <v>5.4678058421461499E-2</v>
      </c>
      <c r="E6858" s="7">
        <v>-0.12956448887423799</v>
      </c>
      <c r="G6858" s="7">
        <v>54</v>
      </c>
      <c r="H6858" s="7">
        <v>69</v>
      </c>
      <c r="I6858" s="7">
        <v>5.40349549825523E-2</v>
      </c>
      <c r="J6858" s="7">
        <v>-6.5103376047076694E-2</v>
      </c>
    </row>
    <row r="6859" spans="2:10" x14ac:dyDescent="0.2">
      <c r="B6859" s="7">
        <v>55</v>
      </c>
      <c r="C6859" s="7">
        <v>69</v>
      </c>
      <c r="D6859" s="7">
        <v>1.53392752534565E-3</v>
      </c>
      <c r="E6859" s="7">
        <v>3.4724206348414603E-2</v>
      </c>
      <c r="G6859" s="7">
        <v>55</v>
      </c>
      <c r="H6859" s="7">
        <v>69</v>
      </c>
      <c r="I6859" s="7">
        <v>2.56910300220969E-3</v>
      </c>
      <c r="J6859" s="7">
        <v>1.74083197072861E-2</v>
      </c>
    </row>
    <row r="6860" spans="2:10" x14ac:dyDescent="0.2">
      <c r="B6860" s="7">
        <v>56</v>
      </c>
      <c r="C6860" s="7">
        <v>69</v>
      </c>
      <c r="D6860" s="7">
        <v>6.4157993659493998E-2</v>
      </c>
      <c r="E6860" s="7">
        <v>-3.8135263002397203E-2</v>
      </c>
      <c r="G6860" s="7">
        <v>56</v>
      </c>
      <c r="H6860" s="7">
        <v>69</v>
      </c>
      <c r="I6860" s="7">
        <v>6.3663450837912805E-2</v>
      </c>
      <c r="J6860" s="7">
        <v>-6.5528395182177193E-2</v>
      </c>
    </row>
    <row r="6861" spans="2:10" x14ac:dyDescent="0.2">
      <c r="B6861" s="7">
        <v>57</v>
      </c>
      <c r="C6861" s="7">
        <v>69</v>
      </c>
      <c r="D6861" s="7">
        <v>-6.2034843441555403E-2</v>
      </c>
      <c r="E6861" s="7">
        <v>-0.124539402771096</v>
      </c>
      <c r="G6861" s="7">
        <v>57</v>
      </c>
      <c r="H6861" s="7">
        <v>69</v>
      </c>
      <c r="I6861" s="7">
        <v>-6.0685113847151598E-2</v>
      </c>
      <c r="J6861" s="7">
        <v>-9.3125378841413906E-2</v>
      </c>
    </row>
    <row r="6862" spans="2:10" x14ac:dyDescent="0.2">
      <c r="B6862" s="7">
        <v>58</v>
      </c>
      <c r="C6862" s="7">
        <v>69</v>
      </c>
      <c r="D6862" s="7">
        <v>-1.7584112278026299E-2</v>
      </c>
      <c r="E6862" s="7">
        <v>2.07425674974786E-2</v>
      </c>
      <c r="G6862" s="7">
        <v>58</v>
      </c>
      <c r="H6862" s="7">
        <v>69</v>
      </c>
      <c r="I6862" s="7">
        <v>-1.6169029989106E-2</v>
      </c>
      <c r="J6862" s="7">
        <v>3.7997036945812503E-2</v>
      </c>
    </row>
    <row r="6863" spans="2:10" x14ac:dyDescent="0.2">
      <c r="B6863" s="7">
        <v>59</v>
      </c>
      <c r="C6863" s="7">
        <v>69</v>
      </c>
      <c r="D6863" s="7">
        <v>5.5579718214247897E-2</v>
      </c>
      <c r="E6863" s="7">
        <v>-6.5748743125531903E-2</v>
      </c>
      <c r="G6863" s="7">
        <v>59</v>
      </c>
      <c r="H6863" s="7">
        <v>69</v>
      </c>
      <c r="I6863" s="7">
        <v>5.50733947016884E-2</v>
      </c>
      <c r="J6863" s="7">
        <v>7.4419625136161294E-2</v>
      </c>
    </row>
    <row r="6864" spans="2:10" x14ac:dyDescent="0.2">
      <c r="B6864" s="7">
        <v>60</v>
      </c>
      <c r="C6864" s="7">
        <v>69</v>
      </c>
      <c r="D6864" s="7">
        <v>-7.2238715958374E-2</v>
      </c>
      <c r="E6864" s="7">
        <v>5.1961527816829702E-2</v>
      </c>
      <c r="G6864" s="7">
        <v>60</v>
      </c>
      <c r="H6864" s="7">
        <v>69</v>
      </c>
      <c r="I6864" s="7">
        <v>-6.8899771784455E-2</v>
      </c>
      <c r="J6864" s="7">
        <v>-5.5670448207123101E-2</v>
      </c>
    </row>
    <row r="6865" spans="2:10" x14ac:dyDescent="0.2">
      <c r="B6865" s="7">
        <v>61</v>
      </c>
      <c r="C6865" s="7">
        <v>69</v>
      </c>
      <c r="D6865" s="7">
        <v>-0.233194847044706</v>
      </c>
      <c r="E6865" s="7">
        <v>-6.4685612906172807E-2</v>
      </c>
      <c r="G6865" s="7">
        <v>61</v>
      </c>
      <c r="H6865" s="7">
        <v>69</v>
      </c>
      <c r="I6865" s="7">
        <v>-0.230950389052161</v>
      </c>
      <c r="J6865" s="7">
        <v>-0.15833141521754099</v>
      </c>
    </row>
    <row r="6866" spans="2:10" x14ac:dyDescent="0.2">
      <c r="B6866" s="7">
        <v>62</v>
      </c>
      <c r="C6866" s="7">
        <v>69</v>
      </c>
      <c r="D6866" s="7">
        <v>-2.2991786065374799E-2</v>
      </c>
      <c r="E6866" s="7">
        <v>-0.132959742299326</v>
      </c>
      <c r="G6866" s="7">
        <v>62</v>
      </c>
      <c r="H6866" s="7">
        <v>69</v>
      </c>
      <c r="I6866" s="7">
        <v>-2.4118547341506001E-2</v>
      </c>
      <c r="J6866" s="7">
        <v>-5.51392635223538E-2</v>
      </c>
    </row>
    <row r="6867" spans="2:10" x14ac:dyDescent="0.2">
      <c r="B6867" s="7">
        <v>63</v>
      </c>
      <c r="C6867" s="7">
        <v>69</v>
      </c>
      <c r="D6867" s="7">
        <v>-0.15295536311374</v>
      </c>
      <c r="E6867" s="7">
        <v>-0.22359468239927299</v>
      </c>
      <c r="G6867" s="7">
        <v>63</v>
      </c>
      <c r="H6867" s="7">
        <v>69</v>
      </c>
      <c r="I6867" s="7">
        <v>-0.154209516355648</v>
      </c>
      <c r="J6867" s="7">
        <v>-0.101167291089251</v>
      </c>
    </row>
    <row r="6868" spans="2:10" x14ac:dyDescent="0.2">
      <c r="B6868" s="7">
        <v>64</v>
      </c>
      <c r="C6868" s="7">
        <v>69</v>
      </c>
      <c r="D6868" s="7">
        <v>3.5019000080158201E-2</v>
      </c>
      <c r="E6868" s="7">
        <v>-6.6569974576923499E-2</v>
      </c>
      <c r="G6868" s="7">
        <v>64</v>
      </c>
      <c r="H6868" s="7">
        <v>69</v>
      </c>
      <c r="I6868" s="7">
        <v>3.4708117494999698E-2</v>
      </c>
      <c r="J6868" s="7">
        <v>-2.79469965614094E-2</v>
      </c>
    </row>
    <row r="6869" spans="2:10" x14ac:dyDescent="0.2">
      <c r="B6869" s="7">
        <v>65</v>
      </c>
      <c r="C6869" s="7">
        <v>69</v>
      </c>
      <c r="D6869" s="7">
        <v>6.7887710183242703E-2</v>
      </c>
      <c r="E6869" s="7">
        <v>1.34709791990781E-2</v>
      </c>
      <c r="G6869" s="7">
        <v>65</v>
      </c>
      <c r="H6869" s="7">
        <v>69</v>
      </c>
      <c r="I6869" s="7">
        <v>6.6496082432545095E-2</v>
      </c>
      <c r="J6869" s="7">
        <v>-8.7743524720051105E-2</v>
      </c>
    </row>
    <row r="6870" spans="2:10" x14ac:dyDescent="0.2">
      <c r="B6870" s="7">
        <v>66</v>
      </c>
      <c r="C6870" s="7">
        <v>69</v>
      </c>
      <c r="D6870" s="7">
        <v>0.17142626674611799</v>
      </c>
      <c r="E6870" s="7">
        <v>-4.4848800006880296E-3</v>
      </c>
      <c r="G6870" s="7">
        <v>66</v>
      </c>
      <c r="H6870" s="7">
        <v>69</v>
      </c>
      <c r="I6870" s="7">
        <v>0.170105754139976</v>
      </c>
      <c r="J6870" s="7">
        <v>8.1133555256714701E-2</v>
      </c>
    </row>
    <row r="6871" spans="2:10" x14ac:dyDescent="0.2">
      <c r="B6871" s="7">
        <v>67</v>
      </c>
      <c r="C6871" s="7">
        <v>69</v>
      </c>
      <c r="D6871" s="7">
        <v>4.5194211595830099E-2</v>
      </c>
      <c r="E6871" s="7">
        <v>-7.6337596716183703E-2</v>
      </c>
      <c r="G6871" s="7">
        <v>67</v>
      </c>
      <c r="H6871" s="7">
        <v>69</v>
      </c>
      <c r="I6871" s="7">
        <v>4.4327786496514102E-2</v>
      </c>
      <c r="J6871" s="7">
        <v>1.3090298039658801E-2</v>
      </c>
    </row>
    <row r="6872" spans="2:10" x14ac:dyDescent="0.2">
      <c r="B6872" s="7">
        <v>68</v>
      </c>
      <c r="C6872" s="7">
        <v>69</v>
      </c>
      <c r="D6872" s="7">
        <v>0.28841166901222298</v>
      </c>
      <c r="E6872" s="7">
        <v>0.23976358464445699</v>
      </c>
      <c r="G6872" s="7">
        <v>68</v>
      </c>
      <c r="H6872" s="7">
        <v>69</v>
      </c>
      <c r="I6872" s="7">
        <v>0.29182560792308698</v>
      </c>
      <c r="J6872" s="7">
        <v>0.30824947064045799</v>
      </c>
    </row>
    <row r="6873" spans="2:10" x14ac:dyDescent="0.2">
      <c r="B6873" s="7">
        <v>69</v>
      </c>
      <c r="C6873" s="7">
        <v>69</v>
      </c>
      <c r="D6873" s="7">
        <v>-0.12098859087366</v>
      </c>
      <c r="E6873" s="7">
        <v>-0.185020608003517</v>
      </c>
      <c r="G6873" s="7">
        <v>69</v>
      </c>
      <c r="H6873" s="7">
        <v>69</v>
      </c>
      <c r="I6873" s="7">
        <v>-0.118402913033108</v>
      </c>
      <c r="J6873" s="7">
        <v>-0.184526123250182</v>
      </c>
    </row>
    <row r="6874" spans="2:10" x14ac:dyDescent="0.2">
      <c r="B6874" s="7">
        <v>70</v>
      </c>
      <c r="C6874" s="7">
        <v>69</v>
      </c>
      <c r="D6874" s="7">
        <v>-0.13503347147801201</v>
      </c>
      <c r="E6874" s="7">
        <v>-0.102674518604895</v>
      </c>
      <c r="G6874" s="7">
        <v>70</v>
      </c>
      <c r="H6874" s="7">
        <v>69</v>
      </c>
      <c r="I6874" s="7">
        <v>-0.131742632243874</v>
      </c>
      <c r="J6874" s="7">
        <v>-0.16138959478487699</v>
      </c>
    </row>
    <row r="6875" spans="2:10" x14ac:dyDescent="0.2">
      <c r="B6875" s="7">
        <v>71</v>
      </c>
      <c r="C6875" s="7">
        <v>69</v>
      </c>
      <c r="D6875" s="7">
        <v>-5.3438860935681697E-3</v>
      </c>
      <c r="E6875" s="7">
        <v>-8.7955445578866295E-2</v>
      </c>
      <c r="G6875" s="7">
        <v>71</v>
      </c>
      <c r="H6875" s="7">
        <v>69</v>
      </c>
      <c r="I6875" s="7">
        <v>-4.7607417234711803E-3</v>
      </c>
      <c r="J6875" s="7">
        <v>1.01234325146651E-2</v>
      </c>
    </row>
    <row r="6876" spans="2:10" x14ac:dyDescent="0.2">
      <c r="B6876" s="7">
        <v>72</v>
      </c>
      <c r="C6876" s="7">
        <v>69</v>
      </c>
      <c r="D6876" s="7">
        <v>-7.9549102556283599E-2</v>
      </c>
      <c r="E6876" s="7">
        <v>-4.6770827595408598E-2</v>
      </c>
      <c r="G6876" s="7">
        <v>72</v>
      </c>
      <c r="H6876" s="7">
        <v>69</v>
      </c>
      <c r="I6876" s="7">
        <v>-7.8659037816461094E-2</v>
      </c>
      <c r="J6876" s="7">
        <v>4.4712896386577897E-2</v>
      </c>
    </row>
    <row r="6877" spans="2:10" x14ac:dyDescent="0.2">
      <c r="B6877" s="7">
        <v>73</v>
      </c>
      <c r="C6877" s="7">
        <v>69</v>
      </c>
      <c r="D6877" s="7">
        <v>-2.85160236940207E-2</v>
      </c>
      <c r="E6877" s="7">
        <v>0.14369589979980801</v>
      </c>
      <c r="G6877" s="7">
        <v>73</v>
      </c>
      <c r="H6877" s="7">
        <v>69</v>
      </c>
      <c r="I6877" s="7">
        <v>-2.6877117972117202E-2</v>
      </c>
      <c r="J6877" s="7">
        <v>1.364247153038E-2</v>
      </c>
    </row>
    <row r="6878" spans="2:10" x14ac:dyDescent="0.2">
      <c r="B6878" s="7">
        <v>74</v>
      </c>
      <c r="C6878" s="7">
        <v>69</v>
      </c>
      <c r="D6878" s="7">
        <v>4.5706828381408798E-2</v>
      </c>
      <c r="E6878" s="7">
        <v>-8.6370574350646698E-2</v>
      </c>
      <c r="G6878" s="7">
        <v>74</v>
      </c>
      <c r="H6878" s="7">
        <v>69</v>
      </c>
      <c r="I6878" s="7">
        <v>4.53221746204324E-2</v>
      </c>
      <c r="J6878" s="7">
        <v>-9.5708262664799398E-2</v>
      </c>
    </row>
    <row r="6879" spans="2:10" x14ac:dyDescent="0.2">
      <c r="B6879" s="7">
        <v>75</v>
      </c>
      <c r="C6879" s="7">
        <v>69</v>
      </c>
      <c r="D6879" s="7">
        <v>-0.16269938185478999</v>
      </c>
      <c r="E6879" s="7">
        <v>-0.17634546513800201</v>
      </c>
      <c r="G6879" s="7">
        <v>75</v>
      </c>
      <c r="H6879" s="7">
        <v>69</v>
      </c>
      <c r="I6879" s="7">
        <v>-0.16050905265971999</v>
      </c>
      <c r="J6879" s="7">
        <v>-0.17748086278799</v>
      </c>
    </row>
    <row r="6880" spans="2:10" x14ac:dyDescent="0.2">
      <c r="B6880" s="7">
        <v>76</v>
      </c>
      <c r="C6880" s="7">
        <v>69</v>
      </c>
      <c r="D6880" s="7">
        <v>5.5356274089872301E-2</v>
      </c>
      <c r="E6880" s="7">
        <v>-3.7704281885797997E-2</v>
      </c>
      <c r="G6880" s="7">
        <v>76</v>
      </c>
      <c r="H6880" s="7">
        <v>69</v>
      </c>
      <c r="I6880" s="7">
        <v>5.4597845225584897E-2</v>
      </c>
      <c r="J6880" s="7">
        <v>-4.66313406746659E-2</v>
      </c>
    </row>
    <row r="6881" spans="2:10" x14ac:dyDescent="0.2">
      <c r="B6881" s="7">
        <v>77</v>
      </c>
      <c r="C6881" s="7">
        <v>69</v>
      </c>
      <c r="D6881" s="7">
        <v>0.14228280345344901</v>
      </c>
      <c r="E6881" s="7">
        <v>-7.3354566391072906E-2</v>
      </c>
      <c r="G6881" s="7">
        <v>77</v>
      </c>
      <c r="H6881" s="7">
        <v>69</v>
      </c>
      <c r="I6881" s="7">
        <v>0.13852889787419301</v>
      </c>
      <c r="J6881" s="7">
        <v>-0.161387568402481</v>
      </c>
    </row>
    <row r="6882" spans="2:10" x14ac:dyDescent="0.2">
      <c r="B6882" s="7">
        <v>78</v>
      </c>
      <c r="C6882" s="7">
        <v>69</v>
      </c>
      <c r="D6882" s="7">
        <v>0.188111969987837</v>
      </c>
      <c r="E6882" s="7">
        <v>0.162914543932486</v>
      </c>
      <c r="G6882" s="7">
        <v>78</v>
      </c>
      <c r="H6882" s="7">
        <v>69</v>
      </c>
      <c r="I6882" s="7">
        <v>0.18804474785862299</v>
      </c>
      <c r="J6882" s="7">
        <v>0.23224291645510101</v>
      </c>
    </row>
    <row r="6883" spans="2:10" x14ac:dyDescent="0.2">
      <c r="B6883" s="7">
        <v>79</v>
      </c>
      <c r="C6883" s="7">
        <v>69</v>
      </c>
      <c r="D6883" s="7">
        <v>-3.7067523816336498E-3</v>
      </c>
      <c r="E6883" s="7">
        <v>2.3119897251832298E-2</v>
      </c>
      <c r="G6883" s="7">
        <v>79</v>
      </c>
      <c r="H6883" s="7">
        <v>69</v>
      </c>
      <c r="I6883" s="7">
        <v>-2.33857011334138E-3</v>
      </c>
      <c r="J6883" s="7">
        <v>3.2543337999093098E-2</v>
      </c>
    </row>
    <row r="6884" spans="2:10" x14ac:dyDescent="0.2">
      <c r="B6884" s="7">
        <v>80</v>
      </c>
      <c r="C6884" s="7">
        <v>69</v>
      </c>
      <c r="D6884" s="7">
        <v>3.9429777525553399E-2</v>
      </c>
      <c r="E6884" s="7">
        <v>-7.1767257489312897E-2</v>
      </c>
      <c r="G6884" s="7">
        <v>80</v>
      </c>
      <c r="H6884" s="7">
        <v>69</v>
      </c>
      <c r="I6884" s="7">
        <v>3.9093153488519897E-2</v>
      </c>
      <c r="J6884" s="7">
        <v>9.4254549663768103E-2</v>
      </c>
    </row>
    <row r="6885" spans="2:10" x14ac:dyDescent="0.2">
      <c r="B6885" s="7">
        <v>81</v>
      </c>
      <c r="C6885" s="7">
        <v>69</v>
      </c>
      <c r="D6885" s="7">
        <v>6.7517977861643694E-2</v>
      </c>
      <c r="E6885" s="7">
        <v>-1.86284773828236E-2</v>
      </c>
      <c r="G6885" s="7">
        <v>81</v>
      </c>
      <c r="H6885" s="7">
        <v>69</v>
      </c>
      <c r="I6885" s="7">
        <v>6.6546312097989904E-2</v>
      </c>
      <c r="J6885" s="7">
        <v>-5.6284133157537199E-2</v>
      </c>
    </row>
    <row r="6886" spans="2:10" x14ac:dyDescent="0.2">
      <c r="B6886" s="7">
        <v>82</v>
      </c>
      <c r="C6886" s="7">
        <v>69</v>
      </c>
      <c r="D6886" s="7">
        <v>-6.7057450939238997E-2</v>
      </c>
      <c r="E6886" s="7">
        <v>-3.4476001928567299E-2</v>
      </c>
      <c r="G6886" s="7">
        <v>82</v>
      </c>
      <c r="H6886" s="7">
        <v>69</v>
      </c>
      <c r="I6886" s="7">
        <v>-6.6208617127361299E-2</v>
      </c>
      <c r="J6886" s="7">
        <v>-0.225360462652545</v>
      </c>
    </row>
    <row r="6887" spans="2:10" x14ac:dyDescent="0.2">
      <c r="B6887" s="7">
        <v>83</v>
      </c>
      <c r="C6887" s="7">
        <v>69</v>
      </c>
      <c r="D6887" s="7">
        <v>-7.2973920837442904E-2</v>
      </c>
      <c r="E6887" s="7">
        <v>-2.31534195085796E-2</v>
      </c>
      <c r="G6887" s="7">
        <v>83</v>
      </c>
      <c r="H6887" s="7">
        <v>69</v>
      </c>
      <c r="I6887" s="7">
        <v>-6.9539917167280599E-2</v>
      </c>
      <c r="J6887" s="7">
        <v>4.2627133667740402E-2</v>
      </c>
    </row>
    <row r="6888" spans="2:10" x14ac:dyDescent="0.2">
      <c r="B6888" s="7">
        <v>84</v>
      </c>
      <c r="C6888" s="7">
        <v>69</v>
      </c>
      <c r="D6888" s="7">
        <v>-5.8434296413245199E-2</v>
      </c>
      <c r="E6888" s="7">
        <v>0.18835466678419699</v>
      </c>
      <c r="G6888" s="7">
        <v>84</v>
      </c>
      <c r="H6888" s="7">
        <v>69</v>
      </c>
      <c r="I6888" s="7">
        <v>-5.6371308734277599E-2</v>
      </c>
      <c r="J6888" s="7">
        <v>1.75547424358857E-3</v>
      </c>
    </row>
    <row r="6889" spans="2:10" x14ac:dyDescent="0.2">
      <c r="B6889" s="7">
        <v>85</v>
      </c>
      <c r="C6889" s="7">
        <v>69</v>
      </c>
      <c r="D6889" s="7">
        <v>0.12187867242449001</v>
      </c>
      <c r="E6889" s="7">
        <v>2.4876775664468598E-2</v>
      </c>
      <c r="G6889" s="7">
        <v>85</v>
      </c>
      <c r="H6889" s="7">
        <v>69</v>
      </c>
      <c r="I6889" s="7">
        <v>0.120970017055313</v>
      </c>
      <c r="J6889" s="7">
        <v>1.5948621272941398E-2</v>
      </c>
    </row>
    <row r="6890" spans="2:10" x14ac:dyDescent="0.2">
      <c r="B6890" s="7">
        <v>86</v>
      </c>
      <c r="C6890" s="7">
        <v>69</v>
      </c>
      <c r="D6890" s="7">
        <v>-5.3645649339802801E-2</v>
      </c>
      <c r="E6890" s="7">
        <v>-3.9860788030491499E-2</v>
      </c>
      <c r="G6890" s="7">
        <v>86</v>
      </c>
      <c r="H6890" s="7">
        <v>69</v>
      </c>
      <c r="I6890" s="7">
        <v>-5.2173936299790398E-2</v>
      </c>
      <c r="J6890" s="7">
        <v>-3.7066649058939298E-2</v>
      </c>
    </row>
    <row r="6891" spans="2:10" x14ac:dyDescent="0.2">
      <c r="B6891" s="7">
        <v>87</v>
      </c>
      <c r="C6891" s="7">
        <v>69</v>
      </c>
      <c r="D6891" s="7">
        <v>-5.1382712075067598E-3</v>
      </c>
      <c r="E6891" s="7">
        <v>-9.5965743266977405E-2</v>
      </c>
      <c r="G6891" s="7">
        <v>87</v>
      </c>
      <c r="H6891" s="7">
        <v>69</v>
      </c>
      <c r="I6891" s="7">
        <v>-3.3707984116295702E-3</v>
      </c>
      <c r="J6891" s="7">
        <v>-0.13328189069486701</v>
      </c>
    </row>
    <row r="6892" spans="2:10" x14ac:dyDescent="0.2">
      <c r="B6892" s="7">
        <v>88</v>
      </c>
      <c r="C6892" s="7">
        <v>69</v>
      </c>
      <c r="D6892" s="7">
        <v>6.2151518124142803E-3</v>
      </c>
      <c r="E6892" s="7">
        <v>-7.1961114110427701E-2</v>
      </c>
      <c r="G6892" s="7">
        <v>88</v>
      </c>
      <c r="H6892" s="7">
        <v>69</v>
      </c>
      <c r="I6892" s="7">
        <v>6.4472326994504704E-3</v>
      </c>
      <c r="J6892" s="7">
        <v>-1.8529518464109E-2</v>
      </c>
    </row>
    <row r="6893" spans="2:10" x14ac:dyDescent="0.2">
      <c r="B6893" s="7">
        <v>89</v>
      </c>
      <c r="C6893" s="7">
        <v>69</v>
      </c>
      <c r="D6893" s="7">
        <v>-0.108611407038659</v>
      </c>
      <c r="E6893" s="7">
        <v>-2.5944525793248002E-2</v>
      </c>
      <c r="G6893" s="7">
        <v>89</v>
      </c>
      <c r="H6893" s="7">
        <v>69</v>
      </c>
      <c r="I6893" s="7">
        <v>-0.105894730446736</v>
      </c>
      <c r="J6893" s="7">
        <v>1.33314541897294E-2</v>
      </c>
    </row>
    <row r="6894" spans="2:10" x14ac:dyDescent="0.2">
      <c r="B6894" s="7">
        <v>90</v>
      </c>
      <c r="C6894" s="7">
        <v>69</v>
      </c>
      <c r="D6894" s="7">
        <v>-2.71504593984613E-2</v>
      </c>
      <c r="E6894" s="7">
        <v>8.2122063838331094E-2</v>
      </c>
      <c r="G6894" s="7">
        <v>90</v>
      </c>
      <c r="H6894" s="7">
        <v>69</v>
      </c>
      <c r="I6894" s="7">
        <v>-2.5592551567200399E-2</v>
      </c>
      <c r="J6894" s="7">
        <v>-3.3686523538203297E-2</v>
      </c>
    </row>
    <row r="6895" spans="2:10" x14ac:dyDescent="0.2">
      <c r="B6895" s="7">
        <v>91</v>
      </c>
      <c r="C6895" s="7">
        <v>69</v>
      </c>
      <c r="D6895" s="7">
        <v>-7.9373996460080101E-2</v>
      </c>
      <c r="E6895" s="7">
        <v>-3.1487368059109698E-2</v>
      </c>
      <c r="G6895" s="7">
        <v>91</v>
      </c>
      <c r="H6895" s="7">
        <v>69</v>
      </c>
      <c r="I6895" s="7">
        <v>-7.6796439317752693E-2</v>
      </c>
      <c r="J6895" s="7">
        <v>4.8249214748327801E-2</v>
      </c>
    </row>
    <row r="6896" spans="2:10" x14ac:dyDescent="0.2">
      <c r="B6896" s="7">
        <v>92</v>
      </c>
      <c r="C6896" s="7">
        <v>69</v>
      </c>
      <c r="D6896" s="7">
        <v>-9.5582038240450196E-2</v>
      </c>
      <c r="E6896" s="7">
        <v>-0.194319532737354</v>
      </c>
      <c r="G6896" s="7">
        <v>92</v>
      </c>
      <c r="H6896" s="7">
        <v>69</v>
      </c>
      <c r="I6896" s="7">
        <v>-9.6203337461182606E-2</v>
      </c>
      <c r="J6896" s="7">
        <v>-1.8175072440294E-2</v>
      </c>
    </row>
    <row r="6897" spans="2:10" x14ac:dyDescent="0.2">
      <c r="B6897" s="7">
        <v>93</v>
      </c>
      <c r="C6897" s="7">
        <v>69</v>
      </c>
      <c r="D6897" s="7">
        <v>0.102823437109177</v>
      </c>
      <c r="E6897" s="7">
        <v>9.4883189786464206E-2</v>
      </c>
      <c r="G6897" s="7">
        <v>93</v>
      </c>
      <c r="H6897" s="7">
        <v>69</v>
      </c>
      <c r="I6897" s="7">
        <v>0.100662083635867</v>
      </c>
      <c r="J6897" s="7">
        <v>0.14665631240850199</v>
      </c>
    </row>
    <row r="6898" spans="2:10" x14ac:dyDescent="0.2">
      <c r="B6898" s="7">
        <v>94</v>
      </c>
      <c r="C6898" s="7">
        <v>69</v>
      </c>
      <c r="D6898" s="7">
        <v>-4.6421790890232E-3</v>
      </c>
      <c r="E6898" s="7">
        <v>4.1578082042329698E-2</v>
      </c>
      <c r="G6898" s="7">
        <v>94</v>
      </c>
      <c r="H6898" s="7">
        <v>69</v>
      </c>
      <c r="I6898" s="7">
        <v>-3.9349414623171004E-3</v>
      </c>
      <c r="J6898" s="7">
        <v>-6.0510395806630903E-2</v>
      </c>
    </row>
    <row r="6899" spans="2:10" x14ac:dyDescent="0.2">
      <c r="B6899" s="7">
        <v>95</v>
      </c>
      <c r="C6899" s="7">
        <v>69</v>
      </c>
      <c r="D6899" s="7">
        <v>1.2202608174008299E-2</v>
      </c>
      <c r="E6899" s="7">
        <v>2.85926064806157E-2</v>
      </c>
      <c r="G6899" s="7">
        <v>95</v>
      </c>
      <c r="H6899" s="7">
        <v>69</v>
      </c>
      <c r="I6899" s="7">
        <v>1.2124868481940601E-2</v>
      </c>
      <c r="J6899" s="7">
        <v>5.0843496482698002E-2</v>
      </c>
    </row>
    <row r="6900" spans="2:10" x14ac:dyDescent="0.2">
      <c r="B6900" s="7">
        <v>96</v>
      </c>
      <c r="C6900" s="7">
        <v>69</v>
      </c>
      <c r="D6900" s="7">
        <v>-0.1155920671507</v>
      </c>
      <c r="E6900" s="7">
        <v>6.2645763005990701E-2</v>
      </c>
      <c r="G6900" s="7">
        <v>96</v>
      </c>
      <c r="H6900" s="7">
        <v>69</v>
      </c>
      <c r="I6900" s="7">
        <v>-0.115614675977891</v>
      </c>
      <c r="J6900" s="7">
        <v>9.40298375598108E-2</v>
      </c>
    </row>
    <row r="6901" spans="2:10" x14ac:dyDescent="0.2">
      <c r="B6901" s="7">
        <v>97</v>
      </c>
      <c r="C6901" s="7">
        <v>69</v>
      </c>
      <c r="D6901" s="7">
        <v>-0.176206741466058</v>
      </c>
      <c r="E6901" s="7">
        <v>-4.3350022441884101E-2</v>
      </c>
      <c r="G6901" s="7">
        <v>97</v>
      </c>
      <c r="H6901" s="7">
        <v>69</v>
      </c>
      <c r="I6901" s="7">
        <v>-0.176153611412913</v>
      </c>
      <c r="J6901" s="7">
        <v>5.8657581477906E-2</v>
      </c>
    </row>
    <row r="6902" spans="2:10" x14ac:dyDescent="0.2">
      <c r="B6902" s="7">
        <v>98</v>
      </c>
      <c r="C6902" s="7">
        <v>69</v>
      </c>
      <c r="D6902" s="7">
        <v>0.120147985631696</v>
      </c>
      <c r="E6902" s="7">
        <v>-1.9482314712787399E-2</v>
      </c>
      <c r="G6902" s="7">
        <v>98</v>
      </c>
      <c r="H6902" s="7">
        <v>69</v>
      </c>
      <c r="I6902" s="7">
        <v>0.11769134373213</v>
      </c>
      <c r="J6902" s="7">
        <v>5.3460237439839596E-3</v>
      </c>
    </row>
    <row r="6903" spans="2:10" x14ac:dyDescent="0.2">
      <c r="B6903" s="7">
        <v>99</v>
      </c>
      <c r="C6903" s="7">
        <v>69</v>
      </c>
      <c r="D6903" s="7">
        <v>0.110644468426728</v>
      </c>
      <c r="E6903" s="7">
        <v>-6.2956084120452602E-2</v>
      </c>
      <c r="G6903" s="7">
        <v>99</v>
      </c>
      <c r="H6903" s="7">
        <v>69</v>
      </c>
      <c r="I6903" s="7">
        <v>0.109481943926827</v>
      </c>
      <c r="J6903" s="7">
        <v>-0.100273017721716</v>
      </c>
    </row>
    <row r="6904" spans="2:10" x14ac:dyDescent="0.2">
      <c r="B6904" s="7">
        <v>100</v>
      </c>
      <c r="C6904" s="7">
        <v>69</v>
      </c>
      <c r="D6904" s="7">
        <v>3.3574400487987398E-2</v>
      </c>
      <c r="E6904" s="7">
        <v>9.4176331018358497E-2</v>
      </c>
      <c r="G6904" s="7">
        <v>100</v>
      </c>
      <c r="H6904" s="7">
        <v>69</v>
      </c>
      <c r="I6904" s="7">
        <v>3.3460862410511702E-2</v>
      </c>
      <c r="J6904" s="7">
        <v>2.1555432099514601E-2</v>
      </c>
    </row>
    <row r="6905" spans="2:10" x14ac:dyDescent="0.2">
      <c r="B6905" s="7">
        <v>1</v>
      </c>
      <c r="C6905" s="7">
        <v>70</v>
      </c>
      <c r="D6905" s="7">
        <v>-0.163771066109762</v>
      </c>
      <c r="E6905" s="7">
        <v>-0.21912985230894799</v>
      </c>
      <c r="G6905" s="7">
        <v>1</v>
      </c>
      <c r="H6905" s="7">
        <v>70</v>
      </c>
      <c r="I6905" s="7">
        <v>-0.15778194154992101</v>
      </c>
      <c r="J6905" s="7">
        <v>-0.121836092920832</v>
      </c>
    </row>
    <row r="6906" spans="2:10" x14ac:dyDescent="0.2">
      <c r="B6906" s="7">
        <v>2</v>
      </c>
      <c r="C6906" s="7">
        <v>70</v>
      </c>
      <c r="D6906" s="7">
        <v>-3.9624914762884003E-2</v>
      </c>
      <c r="E6906" s="7">
        <v>-6.6064696242715798E-2</v>
      </c>
      <c r="G6906" s="7">
        <v>2</v>
      </c>
      <c r="H6906" s="7">
        <v>70</v>
      </c>
      <c r="I6906" s="7">
        <v>-3.9891415154686499E-2</v>
      </c>
      <c r="J6906" s="7">
        <v>-7.0575177666963598E-2</v>
      </c>
    </row>
    <row r="6907" spans="2:10" x14ac:dyDescent="0.2">
      <c r="B6907" s="7">
        <v>3</v>
      </c>
      <c r="C6907" s="7">
        <v>70</v>
      </c>
      <c r="D6907" s="7">
        <v>-0.118588790313606</v>
      </c>
      <c r="E6907" s="7">
        <v>-0.10043885789722901</v>
      </c>
      <c r="G6907" s="7">
        <v>3</v>
      </c>
      <c r="H6907" s="7">
        <v>70</v>
      </c>
      <c r="I6907" s="7">
        <v>-0.11757113640103301</v>
      </c>
      <c r="J6907" s="7">
        <v>-0.13260700404033399</v>
      </c>
    </row>
    <row r="6908" spans="2:10" x14ac:dyDescent="0.2">
      <c r="B6908" s="7">
        <v>4</v>
      </c>
      <c r="C6908" s="7">
        <v>70</v>
      </c>
      <c r="D6908" s="7">
        <v>3.6606826655214399E-2</v>
      </c>
      <c r="E6908" s="7">
        <v>-1.48496685502941E-3</v>
      </c>
      <c r="G6908" s="7">
        <v>4</v>
      </c>
      <c r="H6908" s="7">
        <v>70</v>
      </c>
      <c r="I6908" s="7">
        <v>3.6481957797354497E-2</v>
      </c>
      <c r="J6908" s="7">
        <v>1.9861911238399099E-2</v>
      </c>
    </row>
    <row r="6909" spans="2:10" x14ac:dyDescent="0.2">
      <c r="B6909" s="7">
        <v>5</v>
      </c>
      <c r="C6909" s="7">
        <v>70</v>
      </c>
      <c r="D6909" s="7">
        <v>-6.7545261529426498E-2</v>
      </c>
      <c r="E6909" s="7">
        <v>4.8754693687165203E-3</v>
      </c>
      <c r="G6909" s="7">
        <v>5</v>
      </c>
      <c r="H6909" s="7">
        <v>70</v>
      </c>
      <c r="I6909" s="7">
        <v>-6.6957659815383194E-2</v>
      </c>
      <c r="J6909" s="7">
        <v>1.08700024160449E-2</v>
      </c>
    </row>
    <row r="6910" spans="2:10" x14ac:dyDescent="0.2">
      <c r="B6910" s="7">
        <v>6</v>
      </c>
      <c r="C6910" s="7">
        <v>70</v>
      </c>
      <c r="D6910" s="7">
        <v>-0.22764046265230301</v>
      </c>
      <c r="E6910" s="7">
        <v>-0.169876985516316</v>
      </c>
      <c r="G6910" s="7">
        <v>6</v>
      </c>
      <c r="H6910" s="7">
        <v>70</v>
      </c>
      <c r="I6910" s="7">
        <v>-0.224667551156019</v>
      </c>
      <c r="J6910" s="7">
        <v>-0.184080254011285</v>
      </c>
    </row>
    <row r="6911" spans="2:10" x14ac:dyDescent="0.2">
      <c r="B6911" s="7">
        <v>7</v>
      </c>
      <c r="C6911" s="7">
        <v>70</v>
      </c>
      <c r="D6911" s="7">
        <v>9.0735151852406701E-2</v>
      </c>
      <c r="E6911" s="7">
        <v>3.0933256627012198E-2</v>
      </c>
      <c r="G6911" s="7">
        <v>7</v>
      </c>
      <c r="H6911" s="7">
        <v>70</v>
      </c>
      <c r="I6911" s="7">
        <v>9.0473833489937802E-2</v>
      </c>
      <c r="J6911" s="7">
        <v>1.78340555129726E-2</v>
      </c>
    </row>
    <row r="6912" spans="2:10" x14ac:dyDescent="0.2">
      <c r="B6912" s="7">
        <v>8</v>
      </c>
      <c r="C6912" s="7">
        <v>70</v>
      </c>
      <c r="D6912" s="7">
        <v>2.0367857670828798E-2</v>
      </c>
      <c r="E6912" s="7">
        <v>9.0038301419423497E-2</v>
      </c>
      <c r="G6912" s="7">
        <v>8</v>
      </c>
      <c r="H6912" s="7">
        <v>70</v>
      </c>
      <c r="I6912" s="7">
        <v>2.03470753563799E-2</v>
      </c>
      <c r="J6912" s="7">
        <v>2.6637339127647802E-2</v>
      </c>
    </row>
    <row r="6913" spans="2:10" x14ac:dyDescent="0.2">
      <c r="B6913" s="7">
        <v>9</v>
      </c>
      <c r="C6913" s="7">
        <v>70</v>
      </c>
      <c r="D6913" s="7">
        <v>-0.15929876910654001</v>
      </c>
      <c r="E6913" s="7">
        <v>-0.18170211066873401</v>
      </c>
      <c r="G6913" s="7">
        <v>9</v>
      </c>
      <c r="H6913" s="7">
        <v>70</v>
      </c>
      <c r="I6913" s="7">
        <v>-0.157145988072694</v>
      </c>
      <c r="J6913" s="7">
        <v>-0.182352465745689</v>
      </c>
    </row>
    <row r="6914" spans="2:10" x14ac:dyDescent="0.2">
      <c r="B6914" s="7">
        <v>10</v>
      </c>
      <c r="C6914" s="7">
        <v>70</v>
      </c>
      <c r="D6914" s="7">
        <v>-8.6614188801780401E-2</v>
      </c>
      <c r="E6914" s="7">
        <v>-5.1728621279199402E-2</v>
      </c>
      <c r="G6914" s="7">
        <v>10</v>
      </c>
      <c r="H6914" s="7">
        <v>70</v>
      </c>
      <c r="I6914" s="7">
        <v>-8.5950188081716006E-2</v>
      </c>
      <c r="J6914" s="7">
        <v>-0.14474286253466701</v>
      </c>
    </row>
    <row r="6915" spans="2:10" x14ac:dyDescent="0.2">
      <c r="B6915" s="7">
        <v>11</v>
      </c>
      <c r="C6915" s="7">
        <v>70</v>
      </c>
      <c r="D6915" s="7">
        <v>-6.6852012562034005E-2</v>
      </c>
      <c r="E6915" s="7">
        <v>-5.70304226498273E-2</v>
      </c>
      <c r="G6915" s="7">
        <v>11</v>
      </c>
      <c r="H6915" s="7">
        <v>70</v>
      </c>
      <c r="I6915" s="7">
        <v>-6.6485210964073005E-2</v>
      </c>
      <c r="J6915" s="7">
        <v>-0.15641001965820001</v>
      </c>
    </row>
    <row r="6916" spans="2:10" x14ac:dyDescent="0.2">
      <c r="B6916" s="7">
        <v>12</v>
      </c>
      <c r="C6916" s="7">
        <v>70</v>
      </c>
      <c r="D6916" s="7">
        <v>-1.73141754485115E-2</v>
      </c>
      <c r="E6916" s="7">
        <v>2.5138107750878502E-2</v>
      </c>
      <c r="G6916" s="7">
        <v>12</v>
      </c>
      <c r="H6916" s="7">
        <v>70</v>
      </c>
      <c r="I6916" s="7">
        <v>-1.7026875892771201E-2</v>
      </c>
      <c r="J6916" s="7">
        <v>3.21994284401406E-3</v>
      </c>
    </row>
    <row r="6917" spans="2:10" x14ac:dyDescent="0.2">
      <c r="B6917" s="7">
        <v>13</v>
      </c>
      <c r="C6917" s="7">
        <v>70</v>
      </c>
      <c r="D6917" s="7">
        <v>9.9007022319989701E-2</v>
      </c>
      <c r="E6917" s="7">
        <v>1.60108927034903E-2</v>
      </c>
      <c r="G6917" s="7">
        <v>13</v>
      </c>
      <c r="H6917" s="7">
        <v>70</v>
      </c>
      <c r="I6917" s="7">
        <v>9.6156958615624802E-2</v>
      </c>
      <c r="J6917" s="7">
        <v>6.1157100654652297E-2</v>
      </c>
    </row>
    <row r="6918" spans="2:10" x14ac:dyDescent="0.2">
      <c r="B6918" s="7">
        <v>14</v>
      </c>
      <c r="C6918" s="7">
        <v>70</v>
      </c>
      <c r="D6918" s="7">
        <v>-0.126374981411256</v>
      </c>
      <c r="E6918" s="7">
        <v>-0.19616640190175999</v>
      </c>
      <c r="G6918" s="7">
        <v>14</v>
      </c>
      <c r="H6918" s="7">
        <v>70</v>
      </c>
      <c r="I6918" s="7">
        <v>-0.12626534798120301</v>
      </c>
      <c r="J6918" s="7">
        <v>-0.10520576038698499</v>
      </c>
    </row>
    <row r="6919" spans="2:10" x14ac:dyDescent="0.2">
      <c r="B6919" s="7">
        <v>15</v>
      </c>
      <c r="C6919" s="7">
        <v>70</v>
      </c>
      <c r="D6919" s="7">
        <v>-1.9619066203597799E-2</v>
      </c>
      <c r="E6919" s="7">
        <v>-1.92291423400128E-2</v>
      </c>
      <c r="G6919" s="7">
        <v>15</v>
      </c>
      <c r="H6919" s="7">
        <v>70</v>
      </c>
      <c r="I6919" s="7">
        <v>-1.9426016667356501E-2</v>
      </c>
      <c r="J6919" s="7">
        <v>8.07315477058861E-2</v>
      </c>
    </row>
    <row r="6920" spans="2:10" x14ac:dyDescent="0.2">
      <c r="B6920" s="7">
        <v>16</v>
      </c>
      <c r="C6920" s="7">
        <v>70</v>
      </c>
      <c r="D6920" s="7">
        <v>2.88997810879081E-2</v>
      </c>
      <c r="E6920" s="7">
        <v>-7.5691336972129306E-2</v>
      </c>
      <c r="G6920" s="7">
        <v>16</v>
      </c>
      <c r="H6920" s="7">
        <v>70</v>
      </c>
      <c r="I6920" s="7">
        <v>2.8877756050694502E-2</v>
      </c>
      <c r="J6920" s="7">
        <v>-5.0069997383804597E-2</v>
      </c>
    </row>
    <row r="6921" spans="2:10" x14ac:dyDescent="0.2">
      <c r="B6921" s="7">
        <v>17</v>
      </c>
      <c r="C6921" s="7">
        <v>70</v>
      </c>
      <c r="D6921" s="7">
        <v>-5.2420074170509402E-2</v>
      </c>
      <c r="E6921" s="7">
        <v>4.9824262223854303E-3</v>
      </c>
      <c r="G6921" s="7">
        <v>17</v>
      </c>
      <c r="H6921" s="7">
        <v>70</v>
      </c>
      <c r="I6921" s="7">
        <v>-5.0917691142604603E-2</v>
      </c>
      <c r="J6921" s="7">
        <v>-0.14206034275774301</v>
      </c>
    </row>
    <row r="6922" spans="2:10" x14ac:dyDescent="0.2">
      <c r="B6922" s="7">
        <v>18</v>
      </c>
      <c r="C6922" s="7">
        <v>70</v>
      </c>
      <c r="D6922" s="7">
        <v>0.100579522330824</v>
      </c>
      <c r="E6922" s="7">
        <v>0.208543087828613</v>
      </c>
      <c r="G6922" s="7">
        <v>18</v>
      </c>
      <c r="H6922" s="7">
        <v>70</v>
      </c>
      <c r="I6922" s="7">
        <v>0.10003829987426199</v>
      </c>
      <c r="J6922" s="7">
        <v>0.11718618614716</v>
      </c>
    </row>
    <row r="6923" spans="2:10" x14ac:dyDescent="0.2">
      <c r="B6923" s="7">
        <v>19</v>
      </c>
      <c r="C6923" s="7">
        <v>70</v>
      </c>
      <c r="D6923" s="7">
        <v>-6.3060886406063305E-5</v>
      </c>
      <c r="E6923" s="7">
        <v>5.7754606082541599E-2</v>
      </c>
      <c r="G6923" s="7">
        <v>19</v>
      </c>
      <c r="H6923" s="7">
        <v>70</v>
      </c>
      <c r="I6923" s="13">
        <v>-1.8569319060191E-6</v>
      </c>
      <c r="J6923" s="7">
        <v>-6.2305678865307398E-2</v>
      </c>
    </row>
    <row r="6924" spans="2:10" x14ac:dyDescent="0.2">
      <c r="B6924" s="7">
        <v>20</v>
      </c>
      <c r="C6924" s="7">
        <v>70</v>
      </c>
      <c r="D6924" s="7">
        <v>-5.4414910440865299E-2</v>
      </c>
      <c r="E6924" s="7">
        <v>-3.4017141603321498E-2</v>
      </c>
      <c r="G6924" s="7">
        <v>20</v>
      </c>
      <c r="H6924" s="7">
        <v>70</v>
      </c>
      <c r="I6924" s="7">
        <v>-5.3242681898174403E-2</v>
      </c>
      <c r="J6924" s="7">
        <v>2.24567379257401E-2</v>
      </c>
    </row>
    <row r="6925" spans="2:10" x14ac:dyDescent="0.2">
      <c r="B6925" s="7">
        <v>21</v>
      </c>
      <c r="C6925" s="7">
        <v>70</v>
      </c>
      <c r="D6925" s="7">
        <v>-4.3225657467783E-2</v>
      </c>
      <c r="E6925" s="7">
        <v>-0.12697607906174599</v>
      </c>
      <c r="G6925" s="7">
        <v>21</v>
      </c>
      <c r="H6925" s="7">
        <v>70</v>
      </c>
      <c r="I6925" s="7">
        <v>-4.26884186255947E-2</v>
      </c>
      <c r="J6925" s="7">
        <v>5.0085640131669596E-4</v>
      </c>
    </row>
    <row r="6926" spans="2:10" x14ac:dyDescent="0.2">
      <c r="B6926" s="7">
        <v>22</v>
      </c>
      <c r="C6926" s="7">
        <v>70</v>
      </c>
      <c r="D6926" s="7">
        <v>2.6019822537279001E-2</v>
      </c>
      <c r="E6926" s="7">
        <v>-3.0338118472290201E-2</v>
      </c>
      <c r="G6926" s="7">
        <v>22</v>
      </c>
      <c r="H6926" s="7">
        <v>70</v>
      </c>
      <c r="I6926" s="7">
        <v>2.5826342193587599E-2</v>
      </c>
      <c r="J6926" s="7">
        <v>-7.3210981849199705E-2</v>
      </c>
    </row>
    <row r="6927" spans="2:10" x14ac:dyDescent="0.2">
      <c r="B6927" s="7">
        <v>23</v>
      </c>
      <c r="C6927" s="7">
        <v>70</v>
      </c>
      <c r="D6927" s="7">
        <v>-5.1379305597034602E-2</v>
      </c>
      <c r="E6927" s="7">
        <v>-1.08640302721881E-2</v>
      </c>
      <c r="G6927" s="7">
        <v>23</v>
      </c>
      <c r="H6927" s="7">
        <v>70</v>
      </c>
      <c r="I6927" s="7">
        <v>-5.0537377015032803E-2</v>
      </c>
      <c r="J6927" s="7">
        <v>1.2562528717472401E-2</v>
      </c>
    </row>
    <row r="6928" spans="2:10" x14ac:dyDescent="0.2">
      <c r="B6928" s="7">
        <v>24</v>
      </c>
      <c r="C6928" s="7">
        <v>70</v>
      </c>
      <c r="D6928" s="7">
        <v>-4.01357680242889E-2</v>
      </c>
      <c r="E6928" s="7">
        <v>2.9626614771549601E-2</v>
      </c>
      <c r="G6928" s="7">
        <v>24</v>
      </c>
      <c r="H6928" s="7">
        <v>70</v>
      </c>
      <c r="I6928" s="7">
        <v>-3.9502834707883801E-2</v>
      </c>
      <c r="J6928" s="7">
        <v>7.7650728353814799E-2</v>
      </c>
    </row>
    <row r="6929" spans="2:10" x14ac:dyDescent="0.2">
      <c r="B6929" s="7">
        <v>25</v>
      </c>
      <c r="C6929" s="7">
        <v>70</v>
      </c>
      <c r="D6929" s="7">
        <v>4.5309322744964603E-2</v>
      </c>
      <c r="E6929" s="7">
        <v>0.16029502117858599</v>
      </c>
      <c r="G6929" s="7">
        <v>25</v>
      </c>
      <c r="H6929" s="7">
        <v>70</v>
      </c>
      <c r="I6929" s="7">
        <v>4.5171950789454102E-2</v>
      </c>
      <c r="J6929" s="7">
        <v>6.7276876710638006E-2</v>
      </c>
    </row>
    <row r="6930" spans="2:10" x14ac:dyDescent="0.2">
      <c r="B6930" s="7">
        <v>26</v>
      </c>
      <c r="C6930" s="7">
        <v>70</v>
      </c>
      <c r="D6930" s="7">
        <v>-0.112431079682365</v>
      </c>
      <c r="E6930" s="7">
        <v>-9.3582293195433805E-2</v>
      </c>
      <c r="G6930" s="7">
        <v>26</v>
      </c>
      <c r="H6930" s="7">
        <v>70</v>
      </c>
      <c r="I6930" s="7">
        <v>-0.111111744693833</v>
      </c>
      <c r="J6930" s="7">
        <v>-8.9884710326954206E-2</v>
      </c>
    </row>
    <row r="6931" spans="2:10" x14ac:dyDescent="0.2">
      <c r="B6931" s="7">
        <v>27</v>
      </c>
      <c r="C6931" s="7">
        <v>70</v>
      </c>
      <c r="D6931" s="7">
        <v>-9.0350419838092194E-2</v>
      </c>
      <c r="E6931" s="7">
        <v>-2.43880597709101E-2</v>
      </c>
      <c r="G6931" s="7">
        <v>27</v>
      </c>
      <c r="H6931" s="7">
        <v>70</v>
      </c>
      <c r="I6931" s="7">
        <v>-8.9150175225943998E-2</v>
      </c>
      <c r="J6931" s="7">
        <v>6.9324118171127901E-3</v>
      </c>
    </row>
    <row r="6932" spans="2:10" x14ac:dyDescent="0.2">
      <c r="B6932" s="7">
        <v>28</v>
      </c>
      <c r="C6932" s="7">
        <v>70</v>
      </c>
      <c r="D6932" s="7">
        <v>-0.17258311442414601</v>
      </c>
      <c r="E6932" s="7">
        <v>-0.21293609298039201</v>
      </c>
      <c r="G6932" s="7">
        <v>28</v>
      </c>
      <c r="H6932" s="7">
        <v>70</v>
      </c>
      <c r="I6932" s="7">
        <v>-0.17234560972872801</v>
      </c>
      <c r="J6932" s="7">
        <v>-0.33161720165384201</v>
      </c>
    </row>
    <row r="6933" spans="2:10" x14ac:dyDescent="0.2">
      <c r="B6933" s="7">
        <v>29</v>
      </c>
      <c r="C6933" s="7">
        <v>70</v>
      </c>
      <c r="D6933" s="7">
        <v>2.07726199429938E-2</v>
      </c>
      <c r="E6933" s="7">
        <v>4.4457395365292002E-2</v>
      </c>
      <c r="G6933" s="7">
        <v>29</v>
      </c>
      <c r="H6933" s="7">
        <v>70</v>
      </c>
      <c r="I6933" s="7">
        <v>2.08170787388617E-2</v>
      </c>
      <c r="J6933" s="7">
        <v>-4.2044457431217097E-2</v>
      </c>
    </row>
    <row r="6934" spans="2:10" x14ac:dyDescent="0.2">
      <c r="B6934" s="7">
        <v>30</v>
      </c>
      <c r="C6934" s="7">
        <v>70</v>
      </c>
      <c r="D6934" s="7">
        <v>-1.34964452028008E-2</v>
      </c>
      <c r="E6934" s="7">
        <v>8.1779110107920196E-3</v>
      </c>
      <c r="G6934" s="7">
        <v>30</v>
      </c>
      <c r="H6934" s="7">
        <v>70</v>
      </c>
      <c r="I6934" s="7">
        <v>-1.27012902897157E-2</v>
      </c>
      <c r="J6934" s="7">
        <v>7.2106966158781205E-2</v>
      </c>
    </row>
    <row r="6935" spans="2:10" x14ac:dyDescent="0.2">
      <c r="B6935" s="7">
        <v>31</v>
      </c>
      <c r="C6935" s="7">
        <v>70</v>
      </c>
      <c r="D6935" s="7">
        <v>4.4631006795042602E-2</v>
      </c>
      <c r="E6935" s="7">
        <v>-5.60499530122094E-2</v>
      </c>
      <c r="G6935" s="7">
        <v>31</v>
      </c>
      <c r="H6935" s="7">
        <v>70</v>
      </c>
      <c r="I6935" s="7">
        <v>4.4108580373009701E-2</v>
      </c>
      <c r="J6935" s="7">
        <v>1.7611268793525699E-2</v>
      </c>
    </row>
    <row r="6936" spans="2:10" x14ac:dyDescent="0.2">
      <c r="B6936" s="7">
        <v>32</v>
      </c>
      <c r="C6936" s="7">
        <v>70</v>
      </c>
      <c r="D6936" s="7">
        <v>-7.2414467506245498E-3</v>
      </c>
      <c r="E6936" s="7">
        <v>0.106355768573357</v>
      </c>
      <c r="G6936" s="7">
        <v>32</v>
      </c>
      <c r="H6936" s="7">
        <v>70</v>
      </c>
      <c r="I6936" s="7">
        <v>-6.4331645610948797E-3</v>
      </c>
      <c r="J6936" s="7">
        <v>-6.3842275499757406E-2</v>
      </c>
    </row>
    <row r="6937" spans="2:10" x14ac:dyDescent="0.2">
      <c r="B6937" s="7">
        <v>33</v>
      </c>
      <c r="C6937" s="7">
        <v>70</v>
      </c>
      <c r="D6937" s="7">
        <v>-1.8339889428305299E-2</v>
      </c>
      <c r="E6937" s="7">
        <v>8.5609224188520003E-2</v>
      </c>
      <c r="G6937" s="7">
        <v>33</v>
      </c>
      <c r="H6937" s="7">
        <v>70</v>
      </c>
      <c r="I6937" s="7">
        <v>-1.8066447758508599E-2</v>
      </c>
      <c r="J6937" s="7">
        <v>-9.8077433828915907E-3</v>
      </c>
    </row>
    <row r="6938" spans="2:10" x14ac:dyDescent="0.2">
      <c r="B6938" s="7">
        <v>34</v>
      </c>
      <c r="C6938" s="7">
        <v>70</v>
      </c>
      <c r="D6938" s="7">
        <v>-5.6671732161517802E-2</v>
      </c>
      <c r="E6938" s="7">
        <v>6.60762577506802E-3</v>
      </c>
      <c r="G6938" s="7">
        <v>34</v>
      </c>
      <c r="H6938" s="7">
        <v>70</v>
      </c>
      <c r="I6938" s="7">
        <v>-5.6219607630255901E-2</v>
      </c>
      <c r="J6938" s="7">
        <v>-1.7277943782988602E-2</v>
      </c>
    </row>
    <row r="6939" spans="2:10" x14ac:dyDescent="0.2">
      <c r="B6939" s="7">
        <v>35</v>
      </c>
      <c r="C6939" s="7">
        <v>70</v>
      </c>
      <c r="D6939" s="7">
        <v>-5.9993544993254502E-2</v>
      </c>
      <c r="E6939" s="7">
        <v>2.4740591808180699E-2</v>
      </c>
      <c r="G6939" s="7">
        <v>35</v>
      </c>
      <c r="H6939" s="7">
        <v>70</v>
      </c>
      <c r="I6939" s="7">
        <v>-5.9002288212480998E-2</v>
      </c>
      <c r="J6939" s="7">
        <v>6.9587971468219906E-2</v>
      </c>
    </row>
    <row r="6940" spans="2:10" x14ac:dyDescent="0.2">
      <c r="B6940" s="7">
        <v>36</v>
      </c>
      <c r="C6940" s="7">
        <v>70</v>
      </c>
      <c r="D6940" s="7">
        <v>-3.1247770877238099E-2</v>
      </c>
      <c r="E6940" s="7">
        <v>-0.161362823574629</v>
      </c>
      <c r="G6940" s="7">
        <v>36</v>
      </c>
      <c r="H6940" s="7">
        <v>70</v>
      </c>
      <c r="I6940" s="7">
        <v>-2.9862182327745401E-2</v>
      </c>
      <c r="J6940" s="7">
        <v>-2.4499245786300201E-2</v>
      </c>
    </row>
    <row r="6941" spans="2:10" x14ac:dyDescent="0.2">
      <c r="B6941" s="7">
        <v>37</v>
      </c>
      <c r="C6941" s="7">
        <v>70</v>
      </c>
      <c r="D6941" s="7">
        <v>0.11034623890298099</v>
      </c>
      <c r="E6941" s="7">
        <v>-3.5956564409216803E-2</v>
      </c>
      <c r="G6941" s="7">
        <v>37</v>
      </c>
      <c r="H6941" s="7">
        <v>70</v>
      </c>
      <c r="I6941" s="7">
        <v>0.109109210379948</v>
      </c>
      <c r="J6941" s="7">
        <v>5.7247381269119699E-2</v>
      </c>
    </row>
    <row r="6942" spans="2:10" x14ac:dyDescent="0.2">
      <c r="B6942" s="7">
        <v>38</v>
      </c>
      <c r="C6942" s="7">
        <v>70</v>
      </c>
      <c r="D6942" s="7">
        <v>4.1607284824127797E-3</v>
      </c>
      <c r="E6942" s="7">
        <v>7.2764517461223503E-3</v>
      </c>
      <c r="G6942" s="7">
        <v>38</v>
      </c>
      <c r="H6942" s="7">
        <v>70</v>
      </c>
      <c r="I6942" s="7">
        <v>4.4348685654096399E-3</v>
      </c>
      <c r="J6942" s="7">
        <v>-5.1982608986930898E-2</v>
      </c>
    </row>
    <row r="6943" spans="2:10" x14ac:dyDescent="0.2">
      <c r="B6943" s="7">
        <v>39</v>
      </c>
      <c r="C6943" s="7">
        <v>70</v>
      </c>
      <c r="D6943" s="7">
        <v>-1.7902326554080999E-2</v>
      </c>
      <c r="E6943" s="7">
        <v>-0.126669119465362</v>
      </c>
      <c r="G6943" s="7">
        <v>39</v>
      </c>
      <c r="H6943" s="7">
        <v>70</v>
      </c>
      <c r="I6943" s="7">
        <v>-1.8824761584448301E-2</v>
      </c>
      <c r="J6943" s="7">
        <v>2.4430858763992098E-2</v>
      </c>
    </row>
    <row r="6944" spans="2:10" x14ac:dyDescent="0.2">
      <c r="B6944" s="7">
        <v>40</v>
      </c>
      <c r="C6944" s="7">
        <v>70</v>
      </c>
      <c r="D6944" s="7">
        <v>-7.0514483007699802E-2</v>
      </c>
      <c r="E6944" s="7">
        <v>-5.5856335926802302E-2</v>
      </c>
      <c r="G6944" s="7">
        <v>40</v>
      </c>
      <c r="H6944" s="7">
        <v>70</v>
      </c>
      <c r="I6944" s="7">
        <v>-6.8698558334339105E-2</v>
      </c>
      <c r="J6944" s="7">
        <v>-4.2846625378646599E-2</v>
      </c>
    </row>
    <row r="6945" spans="2:10" x14ac:dyDescent="0.2">
      <c r="B6945" s="7">
        <v>41</v>
      </c>
      <c r="C6945" s="7">
        <v>70</v>
      </c>
      <c r="D6945" s="7">
        <v>2.8672385600017902E-2</v>
      </c>
      <c r="E6945" s="7">
        <v>1.9617003185414799E-2</v>
      </c>
      <c r="G6945" s="7">
        <v>41</v>
      </c>
      <c r="H6945" s="7">
        <v>70</v>
      </c>
      <c r="I6945" s="7">
        <v>2.86902792855681E-2</v>
      </c>
      <c r="J6945" s="7">
        <v>0.145080910766923</v>
      </c>
    </row>
    <row r="6946" spans="2:10" x14ac:dyDescent="0.2">
      <c r="B6946" s="7">
        <v>42</v>
      </c>
      <c r="C6946" s="7">
        <v>70</v>
      </c>
      <c r="D6946" s="7">
        <v>-1.78061721152112E-2</v>
      </c>
      <c r="E6946" s="7">
        <v>-2.8154488186066501E-2</v>
      </c>
      <c r="G6946" s="7">
        <v>42</v>
      </c>
      <c r="H6946" s="7">
        <v>70</v>
      </c>
      <c r="I6946" s="7">
        <v>-1.6874570923379299E-2</v>
      </c>
      <c r="J6946" s="7">
        <v>-2.48617998569358E-2</v>
      </c>
    </row>
    <row r="6947" spans="2:10" x14ac:dyDescent="0.2">
      <c r="B6947" s="7">
        <v>43</v>
      </c>
      <c r="C6947" s="7">
        <v>70</v>
      </c>
      <c r="D6947" s="7">
        <v>5.6561327634989701E-2</v>
      </c>
      <c r="E6947" s="7">
        <v>0.10845003953408699</v>
      </c>
      <c r="G6947" s="7">
        <v>43</v>
      </c>
      <c r="H6947" s="7">
        <v>70</v>
      </c>
      <c r="I6947" s="7">
        <v>5.6546088025768902E-2</v>
      </c>
      <c r="J6947" s="7">
        <v>7.0704537018114494E-2</v>
      </c>
    </row>
    <row r="6948" spans="2:10" x14ac:dyDescent="0.2">
      <c r="B6948" s="7">
        <v>44</v>
      </c>
      <c r="C6948" s="7">
        <v>70</v>
      </c>
      <c r="D6948" s="7">
        <v>-0.15756709251203899</v>
      </c>
      <c r="E6948" s="7">
        <v>-4.9154524681272301E-2</v>
      </c>
      <c r="G6948" s="7">
        <v>44</v>
      </c>
      <c r="H6948" s="7">
        <v>70</v>
      </c>
      <c r="I6948" s="7">
        <v>-0.155354131208989</v>
      </c>
      <c r="J6948" s="7">
        <v>-3.0022482660049501E-2</v>
      </c>
    </row>
    <row r="6949" spans="2:10" x14ac:dyDescent="0.2">
      <c r="B6949" s="7">
        <v>45</v>
      </c>
      <c r="C6949" s="7">
        <v>70</v>
      </c>
      <c r="D6949" s="7">
        <v>1.73291170285736E-2</v>
      </c>
      <c r="E6949" s="7">
        <v>4.6616966157020399E-2</v>
      </c>
      <c r="G6949" s="7">
        <v>45</v>
      </c>
      <c r="H6949" s="7">
        <v>70</v>
      </c>
      <c r="I6949" s="7">
        <v>1.7479140040526499E-2</v>
      </c>
      <c r="J6949" s="7">
        <v>1.4765760152606301E-3</v>
      </c>
    </row>
    <row r="6950" spans="2:10" x14ac:dyDescent="0.2">
      <c r="B6950" s="7">
        <v>46</v>
      </c>
      <c r="C6950" s="7">
        <v>70</v>
      </c>
      <c r="D6950" s="7">
        <v>-1.67773639184201E-2</v>
      </c>
      <c r="E6950" s="7">
        <v>-4.1369543454727902E-4</v>
      </c>
      <c r="G6950" s="7">
        <v>46</v>
      </c>
      <c r="H6950" s="7">
        <v>70</v>
      </c>
      <c r="I6950" s="7">
        <v>-1.61872838177093E-2</v>
      </c>
      <c r="J6950" s="7">
        <v>2.2235261580865601E-2</v>
      </c>
    </row>
    <row r="6951" spans="2:10" x14ac:dyDescent="0.2">
      <c r="B6951" s="7">
        <v>47</v>
      </c>
      <c r="C6951" s="7">
        <v>70</v>
      </c>
      <c r="D6951" s="7">
        <v>4.3748807554228698E-2</v>
      </c>
      <c r="E6951" s="7">
        <v>-1.37613881027203E-2</v>
      </c>
      <c r="G6951" s="7">
        <v>47</v>
      </c>
      <c r="H6951" s="7">
        <v>70</v>
      </c>
      <c r="I6951" s="7">
        <v>4.3442662271884203E-2</v>
      </c>
      <c r="J6951" s="7">
        <v>1.1879711652108301E-2</v>
      </c>
    </row>
    <row r="6952" spans="2:10" x14ac:dyDescent="0.2">
      <c r="B6952" s="7">
        <v>48</v>
      </c>
      <c r="C6952" s="7">
        <v>70</v>
      </c>
      <c r="D6952" s="7">
        <v>9.3682663974402003E-2</v>
      </c>
      <c r="E6952" s="7">
        <v>5.4986972390076397E-2</v>
      </c>
      <c r="G6952" s="7">
        <v>48</v>
      </c>
      <c r="H6952" s="7">
        <v>70</v>
      </c>
      <c r="I6952" s="7">
        <v>9.2399007045375306E-2</v>
      </c>
      <c r="J6952" s="7">
        <v>-1.4045890079659199E-2</v>
      </c>
    </row>
    <row r="6953" spans="2:10" x14ac:dyDescent="0.2">
      <c r="B6953" s="7">
        <v>49</v>
      </c>
      <c r="C6953" s="7">
        <v>70</v>
      </c>
      <c r="D6953" s="7">
        <v>2.8432955057441599E-2</v>
      </c>
      <c r="E6953" s="7">
        <v>-6.7877463735221998E-4</v>
      </c>
      <c r="G6953" s="7">
        <v>49</v>
      </c>
      <c r="H6953" s="7">
        <v>70</v>
      </c>
      <c r="I6953" s="7">
        <v>2.8536791024169599E-2</v>
      </c>
      <c r="J6953" s="7">
        <v>1.0413281408204999E-2</v>
      </c>
    </row>
    <row r="6954" spans="2:10" x14ac:dyDescent="0.2">
      <c r="B6954" s="7">
        <v>50</v>
      </c>
      <c r="C6954" s="7">
        <v>70</v>
      </c>
      <c r="D6954" s="7">
        <v>-3.0182726078262299E-2</v>
      </c>
      <c r="E6954" s="7">
        <v>9.09657051660826E-2</v>
      </c>
      <c r="G6954" s="7">
        <v>50</v>
      </c>
      <c r="H6954" s="7">
        <v>70</v>
      </c>
      <c r="I6954" s="7">
        <v>-2.9482057162590902E-2</v>
      </c>
      <c r="J6954" s="7">
        <v>-3.3935237911128603E-2</v>
      </c>
    </row>
    <row r="6955" spans="2:10" x14ac:dyDescent="0.2">
      <c r="B6955" s="7">
        <v>51</v>
      </c>
      <c r="C6955" s="7">
        <v>70</v>
      </c>
      <c r="D6955" s="7">
        <v>-0.137082579981437</v>
      </c>
      <c r="E6955" s="7">
        <v>-3.2249861396159901E-2</v>
      </c>
      <c r="G6955" s="7">
        <v>51</v>
      </c>
      <c r="H6955" s="7">
        <v>70</v>
      </c>
      <c r="I6955" s="7">
        <v>-0.134110723213857</v>
      </c>
      <c r="J6955" s="7">
        <v>-8.1790162440022102E-2</v>
      </c>
    </row>
    <row r="6956" spans="2:10" x14ac:dyDescent="0.2">
      <c r="B6956" s="7">
        <v>52</v>
      </c>
      <c r="C6956" s="7">
        <v>70</v>
      </c>
      <c r="D6956" s="7">
        <v>3.2667294967207998E-3</v>
      </c>
      <c r="E6956" s="7">
        <v>0.100996312734816</v>
      </c>
      <c r="G6956" s="7">
        <v>52</v>
      </c>
      <c r="H6956" s="7">
        <v>70</v>
      </c>
      <c r="I6956" s="7">
        <v>3.1548343506120299E-3</v>
      </c>
      <c r="J6956" s="7">
        <v>-5.72708598575229E-2</v>
      </c>
    </row>
    <row r="6957" spans="2:10" x14ac:dyDescent="0.2">
      <c r="B6957" s="7">
        <v>53</v>
      </c>
      <c r="C6957" s="7">
        <v>70</v>
      </c>
      <c r="D6957" s="7">
        <v>7.2909516359613805E-2</v>
      </c>
      <c r="E6957" s="7">
        <v>1.4242050284645201E-2</v>
      </c>
      <c r="G6957" s="7">
        <v>53</v>
      </c>
      <c r="H6957" s="7">
        <v>70</v>
      </c>
      <c r="I6957" s="7">
        <v>7.2681007132436207E-2</v>
      </c>
      <c r="J6957" s="7">
        <v>-9.0110021706622398E-2</v>
      </c>
    </row>
    <row r="6958" spans="2:10" x14ac:dyDescent="0.2">
      <c r="B6958" s="7">
        <v>54</v>
      </c>
      <c r="C6958" s="7">
        <v>70</v>
      </c>
      <c r="D6958" s="7">
        <v>-7.1259802668926397E-2</v>
      </c>
      <c r="E6958" s="7">
        <v>3.44292663995827E-2</v>
      </c>
      <c r="G6958" s="7">
        <v>54</v>
      </c>
      <c r="H6958" s="7">
        <v>70</v>
      </c>
      <c r="I6958" s="7">
        <v>-6.8610637417551204E-2</v>
      </c>
      <c r="J6958" s="7">
        <v>-6.6070833506371301E-2</v>
      </c>
    </row>
    <row r="6959" spans="2:10" x14ac:dyDescent="0.2">
      <c r="B6959" s="7">
        <v>55</v>
      </c>
      <c r="C6959" s="7">
        <v>70</v>
      </c>
      <c r="D6959" s="7">
        <v>-7.0437523439668595E-2</v>
      </c>
      <c r="E6959" s="7">
        <v>-4.2409859310538402E-2</v>
      </c>
      <c r="G6959" s="7">
        <v>55</v>
      </c>
      <c r="H6959" s="7">
        <v>70</v>
      </c>
      <c r="I6959" s="7">
        <v>-6.8752934672843893E-2</v>
      </c>
      <c r="J6959" s="7">
        <v>2.6105268407027499E-2</v>
      </c>
    </row>
    <row r="6960" spans="2:10" x14ac:dyDescent="0.2">
      <c r="B6960" s="7">
        <v>56</v>
      </c>
      <c r="C6960" s="7">
        <v>70</v>
      </c>
      <c r="D6960" s="7">
        <v>3.8774761780084398E-2</v>
      </c>
      <c r="E6960" s="7">
        <v>2.4895211596064101E-2</v>
      </c>
      <c r="G6960" s="7">
        <v>56</v>
      </c>
      <c r="H6960" s="7">
        <v>70</v>
      </c>
      <c r="I6960" s="7">
        <v>3.8634678607079899E-2</v>
      </c>
      <c r="J6960" s="7">
        <v>-4.4479531891511201E-2</v>
      </c>
    </row>
    <row r="6961" spans="2:10" x14ac:dyDescent="0.2">
      <c r="B6961" s="7">
        <v>57</v>
      </c>
      <c r="C6961" s="7">
        <v>70</v>
      </c>
      <c r="D6961" s="7">
        <v>-5.9688144732444201E-2</v>
      </c>
      <c r="E6961" s="7">
        <v>-0.113746818829021</v>
      </c>
      <c r="G6961" s="7">
        <v>57</v>
      </c>
      <c r="H6961" s="7">
        <v>70</v>
      </c>
      <c r="I6961" s="7">
        <v>-5.8555224451113802E-2</v>
      </c>
      <c r="J6961" s="7">
        <v>-6.23648992565453E-2</v>
      </c>
    </row>
    <row r="6962" spans="2:10" x14ac:dyDescent="0.2">
      <c r="B6962" s="7">
        <v>58</v>
      </c>
      <c r="C6962" s="7">
        <v>70</v>
      </c>
      <c r="D6962" s="7">
        <v>-3.5796645542685503E-2</v>
      </c>
      <c r="E6962" s="7">
        <v>-6.2644482663577306E-2</v>
      </c>
      <c r="G6962" s="7">
        <v>58</v>
      </c>
      <c r="H6962" s="7">
        <v>70</v>
      </c>
      <c r="I6962" s="7">
        <v>-3.5181321920040497E-2</v>
      </c>
      <c r="J6962" s="7">
        <v>1.7845524492740201E-2</v>
      </c>
    </row>
    <row r="6963" spans="2:10" x14ac:dyDescent="0.2">
      <c r="B6963" s="7">
        <v>59</v>
      </c>
      <c r="C6963" s="7">
        <v>70</v>
      </c>
      <c r="D6963" s="7">
        <v>2.3971487981857099E-2</v>
      </c>
      <c r="E6963" s="7">
        <v>1.50699832696155E-2</v>
      </c>
      <c r="G6963" s="7">
        <v>59</v>
      </c>
      <c r="H6963" s="7">
        <v>70</v>
      </c>
      <c r="I6963" s="7">
        <v>2.4041815893062E-2</v>
      </c>
      <c r="J6963" s="7">
        <v>-1.2472262814752E-2</v>
      </c>
    </row>
    <row r="6964" spans="2:10" x14ac:dyDescent="0.2">
      <c r="B6964" s="7">
        <v>60</v>
      </c>
      <c r="C6964" s="7">
        <v>70</v>
      </c>
      <c r="D6964" s="7">
        <v>-0.15613156631587899</v>
      </c>
      <c r="E6964" s="7">
        <v>-5.2879460859393199E-2</v>
      </c>
      <c r="G6964" s="7">
        <v>60</v>
      </c>
      <c r="H6964" s="7">
        <v>70</v>
      </c>
      <c r="I6964" s="7">
        <v>-0.15376099774400001</v>
      </c>
      <c r="J6964" s="7">
        <v>-8.8696491221242901E-2</v>
      </c>
    </row>
    <row r="6965" spans="2:10" x14ac:dyDescent="0.2">
      <c r="B6965" s="7">
        <v>61</v>
      </c>
      <c r="C6965" s="7">
        <v>70</v>
      </c>
      <c r="D6965" s="7">
        <v>-0.15121060862969499</v>
      </c>
      <c r="E6965" s="7">
        <v>-0.11560861819773301</v>
      </c>
      <c r="G6965" s="7">
        <v>61</v>
      </c>
      <c r="H6965" s="7">
        <v>70</v>
      </c>
      <c r="I6965" s="7">
        <v>-0.15055594550943099</v>
      </c>
      <c r="J6965" s="7">
        <v>-0.14703174551259801</v>
      </c>
    </row>
    <row r="6966" spans="2:10" x14ac:dyDescent="0.2">
      <c r="B6966" s="7">
        <v>62</v>
      </c>
      <c r="C6966" s="7">
        <v>70</v>
      </c>
      <c r="D6966" s="7">
        <v>3.0076316356932899E-3</v>
      </c>
      <c r="E6966" s="7">
        <v>4.1381329885687998E-3</v>
      </c>
      <c r="G6966" s="7">
        <v>62</v>
      </c>
      <c r="H6966" s="7">
        <v>70</v>
      </c>
      <c r="I6966" s="7">
        <v>3.47481199166211E-3</v>
      </c>
      <c r="J6966" s="7">
        <v>-9.4023535688929599E-2</v>
      </c>
    </row>
    <row r="6967" spans="2:10" x14ac:dyDescent="0.2">
      <c r="B6967" s="7">
        <v>63</v>
      </c>
      <c r="C6967" s="7">
        <v>70</v>
      </c>
      <c r="D6967" s="7">
        <v>-0.28347557860397998</v>
      </c>
      <c r="E6967" s="7">
        <v>-0.23197530880978301</v>
      </c>
      <c r="G6967" s="7">
        <v>63</v>
      </c>
      <c r="H6967" s="7">
        <v>70</v>
      </c>
      <c r="I6967" s="7">
        <v>-0.28099126244668898</v>
      </c>
      <c r="J6967" s="7">
        <v>-0.175024709777194</v>
      </c>
    </row>
    <row r="6968" spans="2:10" x14ac:dyDescent="0.2">
      <c r="B6968" s="7">
        <v>64</v>
      </c>
      <c r="C6968" s="7">
        <v>70</v>
      </c>
      <c r="D6968" s="7">
        <v>-7.7755737673859598E-2</v>
      </c>
      <c r="E6968" s="7">
        <v>-4.6483721913519502E-2</v>
      </c>
      <c r="G6968" s="7">
        <v>64</v>
      </c>
      <c r="H6968" s="7">
        <v>70</v>
      </c>
      <c r="I6968" s="7">
        <v>-7.7687314155987494E-2</v>
      </c>
      <c r="J6968" s="7">
        <v>-7.9568095811689304E-2</v>
      </c>
    </row>
    <row r="6969" spans="2:10" x14ac:dyDescent="0.2">
      <c r="B6969" s="7">
        <v>65</v>
      </c>
      <c r="C6969" s="7">
        <v>70</v>
      </c>
      <c r="D6969" s="7">
        <v>0.10455547186533801</v>
      </c>
      <c r="E6969" s="7">
        <v>-1.3710200501826399E-4</v>
      </c>
      <c r="G6969" s="7">
        <v>65</v>
      </c>
      <c r="H6969" s="7">
        <v>70</v>
      </c>
      <c r="I6969" s="7">
        <v>0.102348029564378</v>
      </c>
      <c r="J6969" s="7">
        <v>8.1790356844804193E-2</v>
      </c>
    </row>
    <row r="6970" spans="2:10" x14ac:dyDescent="0.2">
      <c r="B6970" s="7">
        <v>66</v>
      </c>
      <c r="C6970" s="7">
        <v>70</v>
      </c>
      <c r="D6970" s="7">
        <v>-3.03330695885684E-2</v>
      </c>
      <c r="E6970" s="7">
        <v>-5.7847952734885397E-2</v>
      </c>
      <c r="G6970" s="7">
        <v>66</v>
      </c>
      <c r="H6970" s="7">
        <v>70</v>
      </c>
      <c r="I6970" s="7">
        <v>-3.0673769277872701E-2</v>
      </c>
      <c r="J6970" s="7">
        <v>5.1976619029304102E-2</v>
      </c>
    </row>
    <row r="6971" spans="2:10" x14ac:dyDescent="0.2">
      <c r="B6971" s="7">
        <v>67</v>
      </c>
      <c r="C6971" s="7">
        <v>70</v>
      </c>
      <c r="D6971" s="7">
        <v>4.0176863606205898E-2</v>
      </c>
      <c r="E6971" s="7">
        <v>-7.8501292936550698E-2</v>
      </c>
      <c r="G6971" s="7">
        <v>67</v>
      </c>
      <c r="H6971" s="7">
        <v>70</v>
      </c>
      <c r="I6971" s="7">
        <v>3.9828494639514198E-2</v>
      </c>
      <c r="J6971" s="7">
        <v>-5.2707788507723799E-2</v>
      </c>
    </row>
    <row r="6972" spans="2:10" x14ac:dyDescent="0.2">
      <c r="B6972" s="7">
        <v>68</v>
      </c>
      <c r="C6972" s="7">
        <v>70</v>
      </c>
      <c r="D6972" s="7">
        <v>9.9887270496342495E-2</v>
      </c>
      <c r="E6972" s="7">
        <v>0.11556363602373999</v>
      </c>
      <c r="G6972" s="7">
        <v>68</v>
      </c>
      <c r="H6972" s="7">
        <v>70</v>
      </c>
      <c r="I6972" s="7">
        <v>9.9569660494323003E-2</v>
      </c>
      <c r="J6972" s="7">
        <v>6.3888906660061195E-2</v>
      </c>
    </row>
    <row r="6973" spans="2:10" x14ac:dyDescent="0.2">
      <c r="B6973" s="7">
        <v>69</v>
      </c>
      <c r="C6973" s="7">
        <v>70</v>
      </c>
      <c r="D6973" s="7">
        <v>-0.126352271763986</v>
      </c>
      <c r="E6973" s="7">
        <v>-0.19791948648517799</v>
      </c>
      <c r="G6973" s="7">
        <v>69</v>
      </c>
      <c r="H6973" s="7">
        <v>70</v>
      </c>
      <c r="I6973" s="7">
        <v>-0.12619398063762699</v>
      </c>
      <c r="J6973" s="7">
        <v>-0.15573776862000299</v>
      </c>
    </row>
    <row r="6974" spans="2:10" x14ac:dyDescent="0.2">
      <c r="B6974" s="7">
        <v>70</v>
      </c>
      <c r="C6974" s="7">
        <v>70</v>
      </c>
      <c r="D6974" s="7">
        <v>-0.11755602404264701</v>
      </c>
      <c r="E6974" s="7">
        <v>-8.4674676706784496E-2</v>
      </c>
      <c r="G6974" s="7">
        <v>70</v>
      </c>
      <c r="H6974" s="7">
        <v>70</v>
      </c>
      <c r="I6974" s="7">
        <v>-0.116918811137772</v>
      </c>
      <c r="J6974" s="7">
        <v>-0.18599431627433599</v>
      </c>
    </row>
    <row r="6975" spans="2:10" x14ac:dyDescent="0.2">
      <c r="B6975" s="7">
        <v>71</v>
      </c>
      <c r="C6975" s="7">
        <v>70</v>
      </c>
      <c r="D6975" s="7">
        <v>1.28620568412705E-2</v>
      </c>
      <c r="E6975" s="7">
        <v>-8.1857518757100706E-2</v>
      </c>
      <c r="G6975" s="7">
        <v>71</v>
      </c>
      <c r="H6975" s="7">
        <v>70</v>
      </c>
      <c r="I6975" s="7">
        <v>1.3130336985191201E-2</v>
      </c>
      <c r="J6975" s="7">
        <v>4.70962608500392E-2</v>
      </c>
    </row>
    <row r="6976" spans="2:10" x14ac:dyDescent="0.2">
      <c r="B6976" s="7">
        <v>72</v>
      </c>
      <c r="C6976" s="7">
        <v>70</v>
      </c>
      <c r="D6976" s="7">
        <v>-7.7328361852096406E-2</v>
      </c>
      <c r="E6976" s="7">
        <v>-3.6287141630719298E-2</v>
      </c>
      <c r="G6976" s="7">
        <v>72</v>
      </c>
      <c r="H6976" s="7">
        <v>70</v>
      </c>
      <c r="I6976" s="7">
        <v>-7.6173804115104105E-2</v>
      </c>
      <c r="J6976" s="7">
        <v>-8.0275299927366803E-2</v>
      </c>
    </row>
    <row r="6977" spans="2:10" x14ac:dyDescent="0.2">
      <c r="B6977" s="7">
        <v>73</v>
      </c>
      <c r="C6977" s="7">
        <v>70</v>
      </c>
      <c r="D6977" s="7">
        <v>-7.6398735340660606E-2</v>
      </c>
      <c r="E6977" s="7">
        <v>-0.15464918584966</v>
      </c>
      <c r="G6977" s="7">
        <v>73</v>
      </c>
      <c r="H6977" s="7">
        <v>70</v>
      </c>
      <c r="I6977" s="7">
        <v>-7.6174134643602898E-2</v>
      </c>
      <c r="J6977" s="7">
        <v>1.31551596761454E-2</v>
      </c>
    </row>
    <row r="6978" spans="2:10" x14ac:dyDescent="0.2">
      <c r="B6978" s="7">
        <v>74</v>
      </c>
      <c r="C6978" s="7">
        <v>70</v>
      </c>
      <c r="D6978" s="7">
        <v>4.9777462643284302E-2</v>
      </c>
      <c r="E6978" s="7">
        <v>6.7788713325613897E-2</v>
      </c>
      <c r="G6978" s="7">
        <v>74</v>
      </c>
      <c r="H6978" s="7">
        <v>70</v>
      </c>
      <c r="I6978" s="7">
        <v>4.97965328512322E-2</v>
      </c>
      <c r="J6978" s="7">
        <v>4.5014828428516999E-2</v>
      </c>
    </row>
    <row r="6979" spans="2:10" x14ac:dyDescent="0.2">
      <c r="B6979" s="7">
        <v>75</v>
      </c>
      <c r="C6979" s="7">
        <v>70</v>
      </c>
      <c r="D6979" s="7">
        <v>-8.3747710995192307E-2</v>
      </c>
      <c r="E6979" s="7">
        <v>-0.12812764057317799</v>
      </c>
      <c r="G6979" s="7">
        <v>75</v>
      </c>
      <c r="H6979" s="7">
        <v>70</v>
      </c>
      <c r="I6979" s="7">
        <v>-8.1914271893525695E-2</v>
      </c>
      <c r="J6979" s="7">
        <v>-0.176251294826098</v>
      </c>
    </row>
    <row r="6980" spans="2:10" x14ac:dyDescent="0.2">
      <c r="B6980" s="7">
        <v>76</v>
      </c>
      <c r="C6980" s="7">
        <v>70</v>
      </c>
      <c r="D6980" s="7">
        <v>2.4205696315572602E-2</v>
      </c>
      <c r="E6980" s="7">
        <v>-1.4849216541743499E-2</v>
      </c>
      <c r="G6980" s="7">
        <v>76</v>
      </c>
      <c r="H6980" s="7">
        <v>70</v>
      </c>
      <c r="I6980" s="7">
        <v>2.3786208601593199E-2</v>
      </c>
      <c r="J6980" s="7">
        <v>6.2570870558992006E-2</v>
      </c>
    </row>
    <row r="6981" spans="2:10" x14ac:dyDescent="0.2">
      <c r="B6981" s="7">
        <v>77</v>
      </c>
      <c r="C6981" s="7">
        <v>70</v>
      </c>
      <c r="D6981" s="7">
        <v>-6.00073242648929E-2</v>
      </c>
      <c r="E6981" s="7">
        <v>-5.0807036602247297E-3</v>
      </c>
      <c r="G6981" s="7">
        <v>77</v>
      </c>
      <c r="H6981" s="7">
        <v>70</v>
      </c>
      <c r="I6981" s="7">
        <v>-5.8884452998128702E-2</v>
      </c>
      <c r="J6981" s="7">
        <v>-0.104944412877424</v>
      </c>
    </row>
    <row r="6982" spans="2:10" x14ac:dyDescent="0.2">
      <c r="B6982" s="7">
        <v>78</v>
      </c>
      <c r="C6982" s="7">
        <v>70</v>
      </c>
      <c r="D6982" s="7">
        <v>0.124000876614742</v>
      </c>
      <c r="E6982" s="7">
        <v>6.20450482208579E-2</v>
      </c>
      <c r="G6982" s="7">
        <v>78</v>
      </c>
      <c r="H6982" s="7">
        <v>70</v>
      </c>
      <c r="I6982" s="7">
        <v>0.123515158892211</v>
      </c>
      <c r="J6982" s="7">
        <v>5.0994754455963701E-2</v>
      </c>
    </row>
    <row r="6983" spans="2:10" x14ac:dyDescent="0.2">
      <c r="B6983" s="7">
        <v>79</v>
      </c>
      <c r="C6983" s="7">
        <v>70</v>
      </c>
      <c r="D6983" s="7">
        <v>-1.1155262390856201E-2</v>
      </c>
      <c r="E6983" s="7">
        <v>9.1556612915805899E-2</v>
      </c>
      <c r="G6983" s="7">
        <v>79</v>
      </c>
      <c r="H6983" s="7">
        <v>70</v>
      </c>
      <c r="I6983" s="7">
        <v>-9.7857861760024499E-3</v>
      </c>
      <c r="J6983" s="7">
        <v>1.30362022604613E-2</v>
      </c>
    </row>
    <row r="6984" spans="2:10" x14ac:dyDescent="0.2">
      <c r="B6984" s="7">
        <v>80</v>
      </c>
      <c r="C6984" s="7">
        <v>70</v>
      </c>
      <c r="D6984" s="7">
        <v>7.6769974578031294E-2</v>
      </c>
      <c r="E6984" s="7">
        <v>4.4286264481780101E-2</v>
      </c>
      <c r="G6984" s="7">
        <v>80</v>
      </c>
      <c r="H6984" s="7">
        <v>70</v>
      </c>
      <c r="I6984" s="7">
        <v>7.72025495390221E-2</v>
      </c>
      <c r="J6984" s="7">
        <v>4.2787787819898802E-2</v>
      </c>
    </row>
    <row r="6985" spans="2:10" x14ac:dyDescent="0.2">
      <c r="B6985" s="7">
        <v>81</v>
      </c>
      <c r="C6985" s="7">
        <v>70</v>
      </c>
      <c r="D6985" s="7">
        <v>2.0496215379498799E-2</v>
      </c>
      <c r="E6985" s="7">
        <v>-2.0705304731407602E-3</v>
      </c>
      <c r="G6985" s="7">
        <v>81</v>
      </c>
      <c r="H6985" s="7">
        <v>70</v>
      </c>
      <c r="I6985" s="7">
        <v>2.06023832506563E-2</v>
      </c>
      <c r="J6985" s="7">
        <v>3.7323277348557199E-2</v>
      </c>
    </row>
    <row r="6986" spans="2:10" x14ac:dyDescent="0.2">
      <c r="B6986" s="7">
        <v>82</v>
      </c>
      <c r="C6986" s="7">
        <v>70</v>
      </c>
      <c r="D6986" s="7">
        <v>-8.2371707028610092E-3</v>
      </c>
      <c r="E6986" s="7">
        <v>-1.1961903609240199E-2</v>
      </c>
      <c r="G6986" s="7">
        <v>82</v>
      </c>
      <c r="H6986" s="7">
        <v>70</v>
      </c>
      <c r="I6986" s="7">
        <v>-7.8760385551550592E-3</v>
      </c>
      <c r="J6986" s="7">
        <v>-1.00478419794019E-2</v>
      </c>
    </row>
    <row r="6987" spans="2:10" x14ac:dyDescent="0.2">
      <c r="B6987" s="7">
        <v>83</v>
      </c>
      <c r="C6987" s="7">
        <v>70</v>
      </c>
      <c r="D6987" s="7">
        <v>3.09134635110127E-2</v>
      </c>
      <c r="E6987" s="7">
        <v>-0.171046199053352</v>
      </c>
      <c r="G6987" s="7">
        <v>83</v>
      </c>
      <c r="H6987" s="7">
        <v>70</v>
      </c>
      <c r="I6987" s="7">
        <v>3.0837652239000601E-2</v>
      </c>
      <c r="J6987" s="7">
        <v>6.0532821865256999E-2</v>
      </c>
    </row>
    <row r="6988" spans="2:10" x14ac:dyDescent="0.2">
      <c r="B6988" s="7">
        <v>84</v>
      </c>
      <c r="C6988" s="7">
        <v>70</v>
      </c>
      <c r="D6988" s="7">
        <v>8.4482233713591107E-2</v>
      </c>
      <c r="E6988" s="7">
        <v>3.8648803164677198E-2</v>
      </c>
      <c r="G6988" s="7">
        <v>84</v>
      </c>
      <c r="H6988" s="7">
        <v>70</v>
      </c>
      <c r="I6988" s="7">
        <v>8.3487512956983395E-2</v>
      </c>
      <c r="J6988" s="7">
        <v>3.2273943428972302E-2</v>
      </c>
    </row>
    <row r="6989" spans="2:10" x14ac:dyDescent="0.2">
      <c r="B6989" s="7">
        <v>85</v>
      </c>
      <c r="C6989" s="7">
        <v>70</v>
      </c>
      <c r="D6989" s="7">
        <v>-3.7119764317827403E-2</v>
      </c>
      <c r="E6989" s="7">
        <v>3.29772475235846E-2</v>
      </c>
      <c r="G6989" s="7">
        <v>85</v>
      </c>
      <c r="H6989" s="7">
        <v>70</v>
      </c>
      <c r="I6989" s="7">
        <v>-3.6449648299027103E-2</v>
      </c>
      <c r="J6989" s="7">
        <v>-6.5090500358167894E-2</v>
      </c>
    </row>
    <row r="6990" spans="2:10" x14ac:dyDescent="0.2">
      <c r="B6990" s="7">
        <v>86</v>
      </c>
      <c r="C6990" s="7">
        <v>70</v>
      </c>
      <c r="D6990" s="7">
        <v>5.8670209162279698E-2</v>
      </c>
      <c r="E6990" s="7">
        <v>5.0326059528771297E-2</v>
      </c>
      <c r="G6990" s="7">
        <v>86</v>
      </c>
      <c r="H6990" s="7">
        <v>70</v>
      </c>
      <c r="I6990" s="7">
        <v>5.8192319963388299E-2</v>
      </c>
      <c r="J6990" s="7">
        <v>7.0468909111280495E-2</v>
      </c>
    </row>
    <row r="6991" spans="2:10" x14ac:dyDescent="0.2">
      <c r="B6991" s="7">
        <v>87</v>
      </c>
      <c r="C6991" s="7">
        <v>70</v>
      </c>
      <c r="D6991" s="7">
        <v>-2.7936446244204698E-2</v>
      </c>
      <c r="E6991" s="7">
        <v>-6.6244436451405903E-2</v>
      </c>
      <c r="G6991" s="7">
        <v>87</v>
      </c>
      <c r="H6991" s="7">
        <v>70</v>
      </c>
      <c r="I6991" s="7">
        <v>-2.9092121160666701E-2</v>
      </c>
      <c r="J6991" s="7">
        <v>-0.11289297637768</v>
      </c>
    </row>
    <row r="6992" spans="2:10" x14ac:dyDescent="0.2">
      <c r="B6992" s="7">
        <v>88</v>
      </c>
      <c r="C6992" s="7">
        <v>70</v>
      </c>
      <c r="D6992" s="7">
        <v>2.38663646613562E-2</v>
      </c>
      <c r="E6992" s="7">
        <v>-0.11924355947581</v>
      </c>
      <c r="G6992" s="7">
        <v>88</v>
      </c>
      <c r="H6992" s="7">
        <v>70</v>
      </c>
      <c r="I6992" s="7">
        <v>2.3655654505930102E-2</v>
      </c>
      <c r="J6992" s="7">
        <v>-7.0889687307702495E-2</v>
      </c>
    </row>
    <row r="6993" spans="2:10" x14ac:dyDescent="0.2">
      <c r="B6993" s="7">
        <v>89</v>
      </c>
      <c r="C6993" s="7">
        <v>70</v>
      </c>
      <c r="D6993" s="7">
        <v>-6.7940997500794999E-3</v>
      </c>
      <c r="E6993" s="7">
        <v>7.8868761624290698E-2</v>
      </c>
      <c r="G6993" s="7">
        <v>89</v>
      </c>
      <c r="H6993" s="7">
        <v>70</v>
      </c>
      <c r="I6993" s="7">
        <v>-6.7455717020426E-3</v>
      </c>
      <c r="J6993" s="7">
        <v>0.124660270140799</v>
      </c>
    </row>
    <row r="6994" spans="2:10" x14ac:dyDescent="0.2">
      <c r="B6994" s="7">
        <v>90</v>
      </c>
      <c r="C6994" s="7">
        <v>70</v>
      </c>
      <c r="D6994" s="7">
        <v>9.1296147956601501E-2</v>
      </c>
      <c r="E6994" s="7">
        <v>-8.4835454112324599E-2</v>
      </c>
      <c r="G6994" s="7">
        <v>90</v>
      </c>
      <c r="H6994" s="7">
        <v>70</v>
      </c>
      <c r="I6994" s="7">
        <v>9.0643751954454302E-2</v>
      </c>
      <c r="J6994" s="7">
        <v>-1.3186214514743E-2</v>
      </c>
    </row>
    <row r="6995" spans="2:10" x14ac:dyDescent="0.2">
      <c r="B6995" s="7">
        <v>91</v>
      </c>
      <c r="C6995" s="7">
        <v>70</v>
      </c>
      <c r="D6995" s="7">
        <v>5.80711961441258E-2</v>
      </c>
      <c r="E6995" s="7">
        <v>-9.9380894597462799E-3</v>
      </c>
      <c r="G6995" s="7">
        <v>91</v>
      </c>
      <c r="H6995" s="7">
        <v>70</v>
      </c>
      <c r="I6995" s="7">
        <v>5.7776602808434802E-2</v>
      </c>
      <c r="J6995" s="7">
        <v>0.115423125159935</v>
      </c>
    </row>
    <row r="6996" spans="2:10" x14ac:dyDescent="0.2">
      <c r="B6996" s="7">
        <v>92</v>
      </c>
      <c r="C6996" s="7">
        <v>70</v>
      </c>
      <c r="D6996" s="7">
        <v>-2.40611461757183E-2</v>
      </c>
      <c r="E6996" s="7">
        <v>-8.8209372947371606E-2</v>
      </c>
      <c r="G6996" s="7">
        <v>92</v>
      </c>
      <c r="H6996" s="7">
        <v>70</v>
      </c>
      <c r="I6996" s="7">
        <v>-2.4440357472631302E-2</v>
      </c>
      <c r="J6996" s="7">
        <v>2.07976038773676E-2</v>
      </c>
    </row>
    <row r="6997" spans="2:10" x14ac:dyDescent="0.2">
      <c r="B6997" s="7">
        <v>93</v>
      </c>
      <c r="C6997" s="7">
        <v>70</v>
      </c>
      <c r="D6997" s="7">
        <v>-5.86091626735614E-2</v>
      </c>
      <c r="E6997" s="7">
        <v>-6.5138253993345593E-2</v>
      </c>
      <c r="G6997" s="7">
        <v>93</v>
      </c>
      <c r="H6997" s="7">
        <v>70</v>
      </c>
      <c r="I6997" s="7">
        <v>-5.71862181842544E-2</v>
      </c>
      <c r="J6997" s="7">
        <v>5.11326005303454E-2</v>
      </c>
    </row>
    <row r="6998" spans="2:10" x14ac:dyDescent="0.2">
      <c r="B6998" s="7">
        <v>94</v>
      </c>
      <c r="C6998" s="7">
        <v>70</v>
      </c>
      <c r="D6998" s="7">
        <v>-4.7327547234736797E-2</v>
      </c>
      <c r="E6998" s="7">
        <v>-1.2447593126593E-2</v>
      </c>
      <c r="G6998" s="7">
        <v>94</v>
      </c>
      <c r="H6998" s="7">
        <v>70</v>
      </c>
      <c r="I6998" s="7">
        <v>-4.6131138864804903E-2</v>
      </c>
      <c r="J6998" s="7">
        <v>-2.97096244458483E-2</v>
      </c>
    </row>
    <row r="6999" spans="2:10" x14ac:dyDescent="0.2">
      <c r="B6999" s="7">
        <v>95</v>
      </c>
      <c r="C6999" s="7">
        <v>70</v>
      </c>
      <c r="D6999" s="7">
        <v>-4.0637894358269498E-2</v>
      </c>
      <c r="E6999" s="7">
        <v>2.2697179952011499E-2</v>
      </c>
      <c r="G6999" s="7">
        <v>95</v>
      </c>
      <c r="H6999" s="7">
        <v>70</v>
      </c>
      <c r="I6999" s="7">
        <v>-3.9804840697731998E-2</v>
      </c>
      <c r="J6999" s="7">
        <v>-5.59906038785591E-2</v>
      </c>
    </row>
    <row r="7000" spans="2:10" x14ac:dyDescent="0.2">
      <c r="B7000" s="7">
        <v>96</v>
      </c>
      <c r="C7000" s="7">
        <v>70</v>
      </c>
      <c r="D7000" s="7">
        <v>-1.55302005191444E-2</v>
      </c>
      <c r="E7000" s="7">
        <v>-2.5568609642435899E-2</v>
      </c>
      <c r="G7000" s="7">
        <v>96</v>
      </c>
      <c r="H7000" s="7">
        <v>70</v>
      </c>
      <c r="I7000" s="7">
        <v>-1.5252906115639699E-2</v>
      </c>
      <c r="J7000" s="7">
        <v>-0.11544982417215401</v>
      </c>
    </row>
    <row r="7001" spans="2:10" x14ac:dyDescent="0.2">
      <c r="B7001" s="7">
        <v>97</v>
      </c>
      <c r="C7001" s="7">
        <v>70</v>
      </c>
      <c r="D7001" s="7">
        <v>1.1878015811785001E-2</v>
      </c>
      <c r="E7001" s="7">
        <v>-4.7716526794999901E-2</v>
      </c>
      <c r="G7001" s="7">
        <v>97</v>
      </c>
      <c r="H7001" s="7">
        <v>70</v>
      </c>
      <c r="I7001" s="7">
        <v>1.21820684884302E-2</v>
      </c>
      <c r="J7001" s="7">
        <v>-0.107356702819908</v>
      </c>
    </row>
    <row r="7002" spans="2:10" x14ac:dyDescent="0.2">
      <c r="B7002" s="7">
        <v>98</v>
      </c>
      <c r="C7002" s="7">
        <v>70</v>
      </c>
      <c r="D7002" s="7">
        <v>6.7215076411404298E-2</v>
      </c>
      <c r="E7002" s="7">
        <v>3.2230482901248102E-2</v>
      </c>
      <c r="G7002" s="7">
        <v>98</v>
      </c>
      <c r="H7002" s="7">
        <v>70</v>
      </c>
      <c r="I7002" s="7">
        <v>6.6540904328967101E-2</v>
      </c>
      <c r="J7002" s="7">
        <v>7.2804055657474706E-2</v>
      </c>
    </row>
    <row r="7003" spans="2:10" x14ac:dyDescent="0.2">
      <c r="B7003" s="7">
        <v>99</v>
      </c>
      <c r="C7003" s="7">
        <v>70</v>
      </c>
      <c r="D7003" s="7">
        <v>-3.9580746311122197E-2</v>
      </c>
      <c r="E7003" s="7">
        <v>3.7784842609900303E-2</v>
      </c>
      <c r="G7003" s="7">
        <v>99</v>
      </c>
      <c r="H7003" s="7">
        <v>70</v>
      </c>
      <c r="I7003" s="7">
        <v>-3.9354918258688101E-2</v>
      </c>
      <c r="J7003" s="7">
        <v>-8.8053952035847899E-2</v>
      </c>
    </row>
    <row r="7004" spans="2:10" x14ac:dyDescent="0.2">
      <c r="B7004" s="7">
        <v>100</v>
      </c>
      <c r="C7004" s="7">
        <v>70</v>
      </c>
      <c r="D7004" s="7">
        <v>-0.13950515092434701</v>
      </c>
      <c r="E7004" s="7">
        <v>-9.1514300564579501E-2</v>
      </c>
      <c r="G7004" s="7">
        <v>100</v>
      </c>
      <c r="H7004" s="7">
        <v>70</v>
      </c>
      <c r="I7004" s="7">
        <v>-0.13494003030992199</v>
      </c>
      <c r="J7004" s="7">
        <v>-4.6070992656584799E-2</v>
      </c>
    </row>
    <row r="7005" spans="2:10" x14ac:dyDescent="0.2">
      <c r="B7005" s="7">
        <v>1</v>
      </c>
      <c r="C7005" s="7">
        <v>71</v>
      </c>
      <c r="D7005" s="7">
        <v>-8.54355026470177E-2</v>
      </c>
      <c r="E7005" s="7">
        <v>-0.12596875183584</v>
      </c>
      <c r="G7005" s="7">
        <v>1</v>
      </c>
      <c r="H7005" s="7">
        <v>71</v>
      </c>
      <c r="I7005" s="7">
        <v>-8.2074252724305893E-2</v>
      </c>
      <c r="J7005" s="7">
        <v>-7.9947557942535497E-2</v>
      </c>
    </row>
    <row r="7006" spans="2:10" x14ac:dyDescent="0.2">
      <c r="B7006" s="7">
        <v>2</v>
      </c>
      <c r="C7006" s="7">
        <v>71</v>
      </c>
      <c r="D7006" s="7">
        <v>4.0251975780561701E-2</v>
      </c>
      <c r="E7006" s="7">
        <v>1.2076576855032601E-2</v>
      </c>
      <c r="G7006" s="7">
        <v>2</v>
      </c>
      <c r="H7006" s="7">
        <v>71</v>
      </c>
      <c r="I7006" s="7">
        <v>3.9862078393672298E-2</v>
      </c>
      <c r="J7006" s="7">
        <v>-9.6711465744938607E-3</v>
      </c>
    </row>
    <row r="7007" spans="2:10" x14ac:dyDescent="0.2">
      <c r="B7007" s="7">
        <v>3</v>
      </c>
      <c r="C7007" s="7">
        <v>71</v>
      </c>
      <c r="D7007" s="7">
        <v>-3.65117583563963E-2</v>
      </c>
      <c r="E7007" s="7">
        <v>4.2381310175541899E-2</v>
      </c>
      <c r="G7007" s="7">
        <v>3</v>
      </c>
      <c r="H7007" s="7">
        <v>71</v>
      </c>
      <c r="I7007" s="7">
        <v>-3.5763742094263598E-2</v>
      </c>
      <c r="J7007" s="7">
        <v>-8.9681697525995793E-2</v>
      </c>
    </row>
    <row r="7008" spans="2:10" x14ac:dyDescent="0.2">
      <c r="B7008" s="7">
        <v>4</v>
      </c>
      <c r="C7008" s="7">
        <v>71</v>
      </c>
      <c r="D7008" s="7">
        <v>-0.102244609366061</v>
      </c>
      <c r="E7008" s="7">
        <v>-0.121840662797945</v>
      </c>
      <c r="G7008" s="7">
        <v>4</v>
      </c>
      <c r="H7008" s="7">
        <v>71</v>
      </c>
      <c r="I7008" s="7">
        <v>-0.100182412458711</v>
      </c>
      <c r="J7008" s="7">
        <v>-4.5138649435317597E-2</v>
      </c>
    </row>
    <row r="7009" spans="2:10" x14ac:dyDescent="0.2">
      <c r="B7009" s="7">
        <v>5</v>
      </c>
      <c r="C7009" s="7">
        <v>71</v>
      </c>
      <c r="D7009" s="7">
        <v>-5.3535832516395501E-2</v>
      </c>
      <c r="E7009" s="7">
        <v>-0.12922205517286001</v>
      </c>
      <c r="G7009" s="7">
        <v>5</v>
      </c>
      <c r="H7009" s="7">
        <v>71</v>
      </c>
      <c r="I7009" s="7">
        <v>-5.4133219168649702E-2</v>
      </c>
      <c r="J7009" s="7">
        <v>2.3950916161474801E-3</v>
      </c>
    </row>
    <row r="7010" spans="2:10" x14ac:dyDescent="0.2">
      <c r="B7010" s="7">
        <v>6</v>
      </c>
      <c r="C7010" s="7">
        <v>71</v>
      </c>
      <c r="D7010" s="7">
        <v>-4.3793220396386402E-3</v>
      </c>
      <c r="E7010" s="7">
        <v>-3.1749614451053198E-3</v>
      </c>
      <c r="G7010" s="7">
        <v>6</v>
      </c>
      <c r="H7010" s="7">
        <v>71</v>
      </c>
      <c r="I7010" s="7">
        <v>-4.8241019584507302E-3</v>
      </c>
      <c r="J7010" s="7">
        <v>-0.282569731584697</v>
      </c>
    </row>
    <row r="7011" spans="2:10" x14ac:dyDescent="0.2">
      <c r="B7011" s="7">
        <v>7</v>
      </c>
      <c r="C7011" s="7">
        <v>71</v>
      </c>
      <c r="D7011" s="7">
        <v>2.2733797446449901E-2</v>
      </c>
      <c r="E7011" s="7">
        <v>-6.06744187557604E-2</v>
      </c>
      <c r="G7011" s="7">
        <v>7</v>
      </c>
      <c r="H7011" s="7">
        <v>71</v>
      </c>
      <c r="I7011" s="7">
        <v>2.2759578154505401E-2</v>
      </c>
      <c r="J7011" s="7">
        <v>-3.71895559336997E-2</v>
      </c>
    </row>
    <row r="7012" spans="2:10" x14ac:dyDescent="0.2">
      <c r="B7012" s="7">
        <v>8</v>
      </c>
      <c r="C7012" s="7">
        <v>71</v>
      </c>
      <c r="D7012" s="7">
        <v>4.6324336826584697E-2</v>
      </c>
      <c r="E7012" s="7">
        <v>-2.2532612102348401E-2</v>
      </c>
      <c r="G7012" s="7">
        <v>8</v>
      </c>
      <c r="H7012" s="7">
        <v>71</v>
      </c>
      <c r="I7012" s="7">
        <v>4.5797486036784497E-2</v>
      </c>
      <c r="J7012" s="7">
        <v>-4.13370835322633E-2</v>
      </c>
    </row>
    <row r="7013" spans="2:10" x14ac:dyDescent="0.2">
      <c r="B7013" s="7">
        <v>9</v>
      </c>
      <c r="C7013" s="7">
        <v>71</v>
      </c>
      <c r="D7013" s="7">
        <v>-0.20467216815689099</v>
      </c>
      <c r="E7013" s="7">
        <v>4.9284967056077997E-3</v>
      </c>
      <c r="G7013" s="7">
        <v>9</v>
      </c>
      <c r="H7013" s="7">
        <v>71</v>
      </c>
      <c r="I7013" s="7">
        <v>-0.20235359059248101</v>
      </c>
      <c r="J7013" s="7">
        <v>-7.9376404207154694E-2</v>
      </c>
    </row>
    <row r="7014" spans="2:10" x14ac:dyDescent="0.2">
      <c r="B7014" s="7">
        <v>10</v>
      </c>
      <c r="C7014" s="7">
        <v>71</v>
      </c>
      <c r="D7014" s="7">
        <v>-8.6090093016561994E-2</v>
      </c>
      <c r="E7014" s="7">
        <v>-7.1387208958383602E-2</v>
      </c>
      <c r="G7014" s="7">
        <v>10</v>
      </c>
      <c r="H7014" s="7">
        <v>71</v>
      </c>
      <c r="I7014" s="7">
        <v>-8.5645060648134E-2</v>
      </c>
      <c r="J7014" s="7">
        <v>-5.23515895447835E-2</v>
      </c>
    </row>
    <row r="7015" spans="2:10" x14ac:dyDescent="0.2">
      <c r="B7015" s="7">
        <v>11</v>
      </c>
      <c r="C7015" s="7">
        <v>71</v>
      </c>
      <c r="D7015" s="7">
        <v>-3.5118174967360402E-2</v>
      </c>
      <c r="E7015" s="7">
        <v>-5.7030856940087901E-2</v>
      </c>
      <c r="G7015" s="7">
        <v>11</v>
      </c>
      <c r="H7015" s="7">
        <v>71</v>
      </c>
      <c r="I7015" s="7">
        <v>-3.3947178864101701E-2</v>
      </c>
      <c r="J7015" s="7">
        <v>-6.7255621661219706E-2</v>
      </c>
    </row>
    <row r="7016" spans="2:10" x14ac:dyDescent="0.2">
      <c r="B7016" s="7">
        <v>12</v>
      </c>
      <c r="C7016" s="7">
        <v>71</v>
      </c>
      <c r="D7016" s="7">
        <v>-6.0366286126562599E-2</v>
      </c>
      <c r="E7016" s="7">
        <v>-4.3251714072026097E-2</v>
      </c>
      <c r="G7016" s="7">
        <v>12</v>
      </c>
      <c r="H7016" s="7">
        <v>71</v>
      </c>
      <c r="I7016" s="7">
        <v>-5.9521091125754197E-2</v>
      </c>
      <c r="J7016" s="7">
        <v>-2.2620591835824698E-3</v>
      </c>
    </row>
    <row r="7017" spans="2:10" x14ac:dyDescent="0.2">
      <c r="B7017" s="7">
        <v>13</v>
      </c>
      <c r="C7017" s="7">
        <v>71</v>
      </c>
      <c r="D7017" s="7">
        <v>3.6136138364543803E-2</v>
      </c>
      <c r="E7017" s="7">
        <v>4.8068246424427301E-2</v>
      </c>
      <c r="G7017" s="7">
        <v>13</v>
      </c>
      <c r="H7017" s="7">
        <v>71</v>
      </c>
      <c r="I7017" s="7">
        <v>3.58823870265228E-2</v>
      </c>
      <c r="J7017" s="7">
        <v>-2.0578085760321899E-2</v>
      </c>
    </row>
    <row r="7018" spans="2:10" x14ac:dyDescent="0.2">
      <c r="B7018" s="7">
        <v>14</v>
      </c>
      <c r="C7018" s="7">
        <v>71</v>
      </c>
      <c r="D7018" s="7">
        <v>-6.0939016806825598E-2</v>
      </c>
      <c r="E7018" s="7">
        <v>-0.14393305815780999</v>
      </c>
      <c r="G7018" s="7">
        <v>14</v>
      </c>
      <c r="H7018" s="7">
        <v>71</v>
      </c>
      <c r="I7018" s="7">
        <v>-5.9945632327014699E-2</v>
      </c>
      <c r="J7018" s="7">
        <v>-0.204450743150354</v>
      </c>
    </row>
    <row r="7019" spans="2:10" x14ac:dyDescent="0.2">
      <c r="B7019" s="7">
        <v>15</v>
      </c>
      <c r="C7019" s="7">
        <v>71</v>
      </c>
      <c r="D7019" s="7">
        <v>-5.7164111863046999E-2</v>
      </c>
      <c r="E7019" s="7">
        <v>-1.16784383996862E-2</v>
      </c>
      <c r="G7019" s="7">
        <v>15</v>
      </c>
      <c r="H7019" s="7">
        <v>71</v>
      </c>
      <c r="I7019" s="7">
        <v>-5.5162613468471698E-2</v>
      </c>
      <c r="J7019" s="7">
        <v>1.50699124058491E-2</v>
      </c>
    </row>
    <row r="7020" spans="2:10" x14ac:dyDescent="0.2">
      <c r="B7020" s="7">
        <v>16</v>
      </c>
      <c r="C7020" s="7">
        <v>71</v>
      </c>
      <c r="D7020" s="7">
        <v>3.8703480987412497E-2</v>
      </c>
      <c r="E7020" s="7">
        <v>2.2558643348999E-2</v>
      </c>
      <c r="G7020" s="7">
        <v>16</v>
      </c>
      <c r="H7020" s="7">
        <v>71</v>
      </c>
      <c r="I7020" s="7">
        <v>3.8286571952401302E-2</v>
      </c>
      <c r="J7020" s="7">
        <v>-7.4205405103721297E-2</v>
      </c>
    </row>
    <row r="7021" spans="2:10" x14ac:dyDescent="0.2">
      <c r="B7021" s="7">
        <v>17</v>
      </c>
      <c r="C7021" s="7">
        <v>71</v>
      </c>
      <c r="D7021" s="7">
        <v>-0.10634373157336099</v>
      </c>
      <c r="E7021" s="7">
        <v>0.17209749804956101</v>
      </c>
      <c r="G7021" s="7">
        <v>17</v>
      </c>
      <c r="H7021" s="7">
        <v>71</v>
      </c>
      <c r="I7021" s="7">
        <v>-0.101486069672373</v>
      </c>
      <c r="J7021" s="7">
        <v>-9.4697880867784107E-2</v>
      </c>
    </row>
    <row r="7022" spans="2:10" x14ac:dyDescent="0.2">
      <c r="B7022" s="7">
        <v>18</v>
      </c>
      <c r="C7022" s="7">
        <v>71</v>
      </c>
      <c r="D7022" s="7">
        <v>5.9396160494518603E-2</v>
      </c>
      <c r="E7022" s="7">
        <v>7.73920800746364E-3</v>
      </c>
      <c r="G7022" s="7">
        <v>18</v>
      </c>
      <c r="H7022" s="7">
        <v>71</v>
      </c>
      <c r="I7022" s="7">
        <v>5.8903782833792398E-2</v>
      </c>
      <c r="J7022" s="7">
        <v>-0.102764582893259</v>
      </c>
    </row>
    <row r="7023" spans="2:10" x14ac:dyDescent="0.2">
      <c r="B7023" s="7">
        <v>19</v>
      </c>
      <c r="C7023" s="7">
        <v>71</v>
      </c>
      <c r="D7023" s="7">
        <v>-8.76033840764565E-2</v>
      </c>
      <c r="E7023" s="7">
        <v>4.5113678642628899E-2</v>
      </c>
      <c r="G7023" s="7">
        <v>19</v>
      </c>
      <c r="H7023" s="7">
        <v>71</v>
      </c>
      <c r="I7023" s="7">
        <v>-8.6708914174608701E-2</v>
      </c>
      <c r="J7023" s="7">
        <v>0.112027244564725</v>
      </c>
    </row>
    <row r="7024" spans="2:10" x14ac:dyDescent="0.2">
      <c r="B7024" s="7">
        <v>20</v>
      </c>
      <c r="C7024" s="7">
        <v>71</v>
      </c>
      <c r="D7024" s="7">
        <v>-7.9448173749053594E-2</v>
      </c>
      <c r="E7024" s="7">
        <v>-5.7418252931658899E-2</v>
      </c>
      <c r="G7024" s="7">
        <v>20</v>
      </c>
      <c r="H7024" s="7">
        <v>71</v>
      </c>
      <c r="I7024" s="7">
        <v>-7.9356365571253001E-2</v>
      </c>
      <c r="J7024" s="7">
        <v>3.9118086807127903E-2</v>
      </c>
    </row>
    <row r="7025" spans="2:10" x14ac:dyDescent="0.2">
      <c r="B7025" s="7">
        <v>21</v>
      </c>
      <c r="C7025" s="7">
        <v>71</v>
      </c>
      <c r="D7025" s="7">
        <v>-3.01205629998549E-2</v>
      </c>
      <c r="E7025" s="7">
        <v>-5.0884931257929401E-2</v>
      </c>
      <c r="G7025" s="7">
        <v>21</v>
      </c>
      <c r="H7025" s="7">
        <v>71</v>
      </c>
      <c r="I7025" s="7">
        <v>-2.96851657184511E-2</v>
      </c>
      <c r="J7025" s="7">
        <v>-9.9468480246382995E-2</v>
      </c>
    </row>
    <row r="7026" spans="2:10" x14ac:dyDescent="0.2">
      <c r="B7026" s="7">
        <v>22</v>
      </c>
      <c r="C7026" s="7">
        <v>71</v>
      </c>
      <c r="D7026" s="7">
        <v>4.4140848321813302E-2</v>
      </c>
      <c r="E7026" s="7">
        <v>4.2903848905668299E-2</v>
      </c>
      <c r="G7026" s="7">
        <v>22</v>
      </c>
      <c r="H7026" s="7">
        <v>71</v>
      </c>
      <c r="I7026" s="7">
        <v>4.3778377884784399E-2</v>
      </c>
      <c r="J7026" s="7">
        <v>3.5000916730860303E-2</v>
      </c>
    </row>
    <row r="7027" spans="2:10" x14ac:dyDescent="0.2">
      <c r="B7027" s="7">
        <v>23</v>
      </c>
      <c r="C7027" s="7">
        <v>71</v>
      </c>
      <c r="D7027" s="7">
        <v>-5.9045770784203797E-2</v>
      </c>
      <c r="E7027" s="7">
        <v>1.7547087860323E-2</v>
      </c>
      <c r="G7027" s="7">
        <v>23</v>
      </c>
      <c r="H7027" s="7">
        <v>71</v>
      </c>
      <c r="I7027" s="7">
        <v>-5.75124094549899E-2</v>
      </c>
      <c r="J7027" s="7">
        <v>0.12324243384407201</v>
      </c>
    </row>
    <row r="7028" spans="2:10" x14ac:dyDescent="0.2">
      <c r="B7028" s="7">
        <v>24</v>
      </c>
      <c r="C7028" s="7">
        <v>71</v>
      </c>
      <c r="D7028" s="7">
        <v>0.12226666266019599</v>
      </c>
      <c r="E7028" s="7">
        <v>5.9755151988456498E-3</v>
      </c>
      <c r="G7028" s="7">
        <v>24</v>
      </c>
      <c r="H7028" s="7">
        <v>71</v>
      </c>
      <c r="I7028" s="7">
        <v>0.121830484997097</v>
      </c>
      <c r="J7028" s="7">
        <v>0.15340845437450801</v>
      </c>
    </row>
    <row r="7029" spans="2:10" x14ac:dyDescent="0.2">
      <c r="B7029" s="7">
        <v>25</v>
      </c>
      <c r="C7029" s="7">
        <v>71</v>
      </c>
      <c r="D7029" s="7">
        <v>0.22715279435552399</v>
      </c>
      <c r="E7029" s="7">
        <v>0.12377701499256499</v>
      </c>
      <c r="G7029" s="7">
        <v>25</v>
      </c>
      <c r="H7029" s="7">
        <v>71</v>
      </c>
      <c r="I7029" s="7">
        <v>0.22697064074575299</v>
      </c>
      <c r="J7029" s="7">
        <v>0.23077291633139899</v>
      </c>
    </row>
    <row r="7030" spans="2:10" x14ac:dyDescent="0.2">
      <c r="B7030" s="7">
        <v>26</v>
      </c>
      <c r="C7030" s="7">
        <v>71</v>
      </c>
      <c r="D7030" s="7">
        <v>-0.12858716032930601</v>
      </c>
      <c r="E7030" s="7">
        <v>-8.9779624696975993E-2</v>
      </c>
      <c r="G7030" s="7">
        <v>26</v>
      </c>
      <c r="H7030" s="7">
        <v>71</v>
      </c>
      <c r="I7030" s="7">
        <v>-0.12753924149969001</v>
      </c>
      <c r="J7030" s="7">
        <v>-7.7547105371030198E-2</v>
      </c>
    </row>
    <row r="7031" spans="2:10" x14ac:dyDescent="0.2">
      <c r="B7031" s="7">
        <v>27</v>
      </c>
      <c r="C7031" s="7">
        <v>71</v>
      </c>
      <c r="D7031" s="7">
        <v>-3.1912911050499197E-2</v>
      </c>
      <c r="E7031" s="7">
        <v>6.7183546245758799E-2</v>
      </c>
      <c r="G7031" s="7">
        <v>27</v>
      </c>
      <c r="H7031" s="7">
        <v>71</v>
      </c>
      <c r="I7031" s="7">
        <v>-2.9864461078736901E-2</v>
      </c>
      <c r="J7031" s="7">
        <v>2.3882267776295801E-2</v>
      </c>
    </row>
    <row r="7032" spans="2:10" x14ac:dyDescent="0.2">
      <c r="B7032" s="7">
        <v>28</v>
      </c>
      <c r="C7032" s="7">
        <v>71</v>
      </c>
      <c r="D7032" s="7">
        <v>-0.19416924541482999</v>
      </c>
      <c r="E7032" s="7">
        <v>-0.11264944671628099</v>
      </c>
      <c r="G7032" s="7">
        <v>28</v>
      </c>
      <c r="H7032" s="7">
        <v>71</v>
      </c>
      <c r="I7032" s="7">
        <v>-0.196784844340398</v>
      </c>
      <c r="J7032" s="7">
        <v>-0.104407741540282</v>
      </c>
    </row>
    <row r="7033" spans="2:10" x14ac:dyDescent="0.2">
      <c r="B7033" s="7">
        <v>29</v>
      </c>
      <c r="C7033" s="7">
        <v>71</v>
      </c>
      <c r="D7033" s="7">
        <v>1.0810671704963E-2</v>
      </c>
      <c r="E7033" s="7">
        <v>6.9812959044197598E-2</v>
      </c>
      <c r="G7033" s="7">
        <v>29</v>
      </c>
      <c r="H7033" s="7">
        <v>71</v>
      </c>
      <c r="I7033" s="7">
        <v>1.0765722822419801E-2</v>
      </c>
      <c r="J7033" s="7">
        <v>4.2128458914435299E-2</v>
      </c>
    </row>
    <row r="7034" spans="2:10" x14ac:dyDescent="0.2">
      <c r="B7034" s="7">
        <v>30</v>
      </c>
      <c r="C7034" s="7">
        <v>71</v>
      </c>
      <c r="D7034" s="7">
        <v>-1.30809870838773E-2</v>
      </c>
      <c r="E7034" s="7">
        <v>2.0325474905685099E-2</v>
      </c>
      <c r="G7034" s="7">
        <v>30</v>
      </c>
      <c r="H7034" s="7">
        <v>71</v>
      </c>
      <c r="I7034" s="7">
        <v>-1.2489550834620999E-2</v>
      </c>
      <c r="J7034" s="7">
        <v>8.6261695303215397E-2</v>
      </c>
    </row>
    <row r="7035" spans="2:10" x14ac:dyDescent="0.2">
      <c r="B7035" s="7">
        <v>31</v>
      </c>
      <c r="C7035" s="7">
        <v>71</v>
      </c>
      <c r="D7035" s="7">
        <v>5.12353090448752E-2</v>
      </c>
      <c r="E7035" s="7">
        <v>8.8388216510501202E-2</v>
      </c>
      <c r="G7035" s="7">
        <v>31</v>
      </c>
      <c r="H7035" s="7">
        <v>71</v>
      </c>
      <c r="I7035" s="7">
        <v>5.0426205890187398E-2</v>
      </c>
      <c r="J7035" s="7">
        <v>5.4378648312942701E-2</v>
      </c>
    </row>
    <row r="7036" spans="2:10" x14ac:dyDescent="0.2">
      <c r="B7036" s="7">
        <v>32</v>
      </c>
      <c r="C7036" s="7">
        <v>71</v>
      </c>
      <c r="D7036" s="7">
        <v>0.12755812338057401</v>
      </c>
      <c r="E7036" s="7">
        <v>-6.8053764971229405E-2</v>
      </c>
      <c r="G7036" s="7">
        <v>32</v>
      </c>
      <c r="H7036" s="7">
        <v>71</v>
      </c>
      <c r="I7036" s="7">
        <v>0.12560003849884099</v>
      </c>
      <c r="J7036" s="7">
        <v>-2.1716705641802399E-2</v>
      </c>
    </row>
    <row r="7037" spans="2:10" x14ac:dyDescent="0.2">
      <c r="B7037" s="7">
        <v>33</v>
      </c>
      <c r="C7037" s="7">
        <v>71</v>
      </c>
      <c r="D7037" s="7">
        <v>-4.6606210365487399E-3</v>
      </c>
      <c r="E7037" s="7">
        <v>-2.9212073174540401E-2</v>
      </c>
      <c r="G7037" s="7">
        <v>33</v>
      </c>
      <c r="H7037" s="7">
        <v>71</v>
      </c>
      <c r="I7037" s="7">
        <v>-3.8683154274403702E-3</v>
      </c>
      <c r="J7037" s="7">
        <v>6.6798103227231606E-2</v>
      </c>
    </row>
    <row r="7038" spans="2:10" x14ac:dyDescent="0.2">
      <c r="B7038" s="7">
        <v>34</v>
      </c>
      <c r="C7038" s="7">
        <v>71</v>
      </c>
      <c r="D7038" s="7">
        <v>6.2537823111400201E-2</v>
      </c>
      <c r="E7038" s="7">
        <v>-7.8410351993501798E-2</v>
      </c>
      <c r="G7038" s="7">
        <v>34</v>
      </c>
      <c r="H7038" s="7">
        <v>71</v>
      </c>
      <c r="I7038" s="7">
        <v>6.2043436973509003E-2</v>
      </c>
      <c r="J7038" s="7">
        <v>-7.3668659808696205E-2</v>
      </c>
    </row>
    <row r="7039" spans="2:10" x14ac:dyDescent="0.2">
      <c r="B7039" s="7">
        <v>35</v>
      </c>
      <c r="C7039" s="7">
        <v>71</v>
      </c>
      <c r="D7039" s="7">
        <v>-5.0179929811277703E-2</v>
      </c>
      <c r="E7039" s="7">
        <v>-7.0278603357626104E-2</v>
      </c>
      <c r="G7039" s="7">
        <v>35</v>
      </c>
      <c r="H7039" s="7">
        <v>71</v>
      </c>
      <c r="I7039" s="7">
        <v>-5.0899808252179199E-2</v>
      </c>
      <c r="J7039" s="7">
        <v>7.4108399956282198E-2</v>
      </c>
    </row>
    <row r="7040" spans="2:10" x14ac:dyDescent="0.2">
      <c r="B7040" s="7">
        <v>36</v>
      </c>
      <c r="C7040" s="7">
        <v>71</v>
      </c>
      <c r="D7040" s="7">
        <v>-3.7838090507124299E-2</v>
      </c>
      <c r="E7040" s="7">
        <v>0.15071462212186301</v>
      </c>
      <c r="G7040" s="7">
        <v>36</v>
      </c>
      <c r="H7040" s="7">
        <v>71</v>
      </c>
      <c r="I7040" s="7">
        <v>-3.46198987679847E-2</v>
      </c>
      <c r="J7040" s="7">
        <v>6.0588516211043802E-2</v>
      </c>
    </row>
    <row r="7041" spans="2:10" x14ac:dyDescent="0.2">
      <c r="B7041" s="7">
        <v>37</v>
      </c>
      <c r="C7041" s="7">
        <v>71</v>
      </c>
      <c r="D7041" s="7">
        <v>-8.5232883616068698E-3</v>
      </c>
      <c r="E7041" s="7">
        <v>5.66183252782331E-2</v>
      </c>
      <c r="G7041" s="7">
        <v>37</v>
      </c>
      <c r="H7041" s="7">
        <v>71</v>
      </c>
      <c r="I7041" s="7">
        <v>-7.9247782840452495E-3</v>
      </c>
      <c r="J7041" s="7">
        <v>-5.4633839346247499E-2</v>
      </c>
    </row>
    <row r="7042" spans="2:10" x14ac:dyDescent="0.2">
      <c r="B7042" s="7">
        <v>38</v>
      </c>
      <c r="C7042" s="7">
        <v>71</v>
      </c>
      <c r="D7042" s="7">
        <v>-0.12918318539003701</v>
      </c>
      <c r="E7042" s="7">
        <v>3.9229362870862899E-4</v>
      </c>
      <c r="G7042" s="7">
        <v>38</v>
      </c>
      <c r="H7042" s="7">
        <v>71</v>
      </c>
      <c r="I7042" s="7">
        <v>-0.12863101144644601</v>
      </c>
      <c r="J7042" s="7">
        <v>-0.106538852188848</v>
      </c>
    </row>
    <row r="7043" spans="2:10" x14ac:dyDescent="0.2">
      <c r="B7043" s="7">
        <v>39</v>
      </c>
      <c r="C7043" s="7">
        <v>71</v>
      </c>
      <c r="D7043" s="7">
        <v>-0.13856200166093899</v>
      </c>
      <c r="E7043" s="7">
        <v>-4.7556126824649603E-2</v>
      </c>
      <c r="G7043" s="7">
        <v>39</v>
      </c>
      <c r="H7043" s="7">
        <v>71</v>
      </c>
      <c r="I7043" s="7">
        <v>-0.135089391867771</v>
      </c>
      <c r="J7043" s="7">
        <v>-8.1932317048225997E-2</v>
      </c>
    </row>
    <row r="7044" spans="2:10" x14ac:dyDescent="0.2">
      <c r="B7044" s="7">
        <v>40</v>
      </c>
      <c r="C7044" s="7">
        <v>71</v>
      </c>
      <c r="D7044" s="7">
        <v>-0.14308565882112001</v>
      </c>
      <c r="E7044" s="7">
        <v>8.1886729506820202E-2</v>
      </c>
      <c r="G7044" s="7">
        <v>40</v>
      </c>
      <c r="H7044" s="7">
        <v>71</v>
      </c>
      <c r="I7044" s="7">
        <v>-0.14004924312367001</v>
      </c>
      <c r="J7044" s="7">
        <v>8.1845168054996992E-3</v>
      </c>
    </row>
    <row r="7045" spans="2:10" x14ac:dyDescent="0.2">
      <c r="B7045" s="7">
        <v>41</v>
      </c>
      <c r="C7045" s="7">
        <v>71</v>
      </c>
      <c r="D7045" s="7">
        <v>1.7284347347519699E-2</v>
      </c>
      <c r="E7045" s="7">
        <v>5.8128897083493704E-3</v>
      </c>
      <c r="G7045" s="7">
        <v>41</v>
      </c>
      <c r="H7045" s="7">
        <v>71</v>
      </c>
      <c r="I7045" s="7">
        <v>1.7716541077586401E-2</v>
      </c>
      <c r="J7045" s="7">
        <v>-4.19586635105293E-2</v>
      </c>
    </row>
    <row r="7046" spans="2:10" x14ac:dyDescent="0.2">
      <c r="B7046" s="7">
        <v>42</v>
      </c>
      <c r="C7046" s="7">
        <v>71</v>
      </c>
      <c r="D7046" s="7">
        <v>-0.104196612557409</v>
      </c>
      <c r="E7046" s="7">
        <v>4.46741908650896E-2</v>
      </c>
      <c r="G7046" s="7">
        <v>42</v>
      </c>
      <c r="H7046" s="7">
        <v>71</v>
      </c>
      <c r="I7046" s="7">
        <v>-0.10246729869849899</v>
      </c>
      <c r="J7046" s="7">
        <v>1.9891755532670499E-2</v>
      </c>
    </row>
    <row r="7047" spans="2:10" x14ac:dyDescent="0.2">
      <c r="B7047" s="7">
        <v>43</v>
      </c>
      <c r="C7047" s="7">
        <v>71</v>
      </c>
      <c r="D7047" s="7">
        <v>5.11295164832202E-2</v>
      </c>
      <c r="E7047" s="7">
        <v>-2.5235202066047801E-2</v>
      </c>
      <c r="G7047" s="7">
        <v>43</v>
      </c>
      <c r="H7047" s="7">
        <v>71</v>
      </c>
      <c r="I7047" s="7">
        <v>5.07124187632879E-2</v>
      </c>
      <c r="J7047" s="7">
        <v>0.112660355847246</v>
      </c>
    </row>
    <row r="7048" spans="2:10" x14ac:dyDescent="0.2">
      <c r="B7048" s="7">
        <v>44</v>
      </c>
      <c r="C7048" s="7">
        <v>71</v>
      </c>
      <c r="D7048" s="7">
        <v>5.8041914957486E-2</v>
      </c>
      <c r="E7048" s="7">
        <v>-4.3480465918956497E-2</v>
      </c>
      <c r="G7048" s="7">
        <v>44</v>
      </c>
      <c r="H7048" s="7">
        <v>71</v>
      </c>
      <c r="I7048" s="7">
        <v>5.7205748767611198E-2</v>
      </c>
      <c r="J7048" s="7">
        <v>3.4387990914103397E-2</v>
      </c>
    </row>
    <row r="7049" spans="2:10" x14ac:dyDescent="0.2">
      <c r="B7049" s="7">
        <v>45</v>
      </c>
      <c r="C7049" s="7">
        <v>71</v>
      </c>
      <c r="D7049" s="7">
        <v>-2.1593724207061599E-2</v>
      </c>
      <c r="E7049" s="7">
        <v>0.101372471762505</v>
      </c>
      <c r="G7049" s="7">
        <v>45</v>
      </c>
      <c r="H7049" s="7">
        <v>71</v>
      </c>
      <c r="I7049" s="7">
        <v>-2.0382076665783601E-2</v>
      </c>
      <c r="J7049" s="7">
        <v>-2.59785627863485E-2</v>
      </c>
    </row>
    <row r="7050" spans="2:10" x14ac:dyDescent="0.2">
      <c r="B7050" s="7">
        <v>46</v>
      </c>
      <c r="C7050" s="7">
        <v>71</v>
      </c>
      <c r="D7050" s="7">
        <v>-3.4823492814535198E-3</v>
      </c>
      <c r="E7050" s="7">
        <v>0.120950130634672</v>
      </c>
      <c r="G7050" s="7">
        <v>46</v>
      </c>
      <c r="H7050" s="7">
        <v>71</v>
      </c>
      <c r="I7050" s="7">
        <v>-2.60143475289532E-3</v>
      </c>
      <c r="J7050" s="7">
        <v>1.7788052476989301E-2</v>
      </c>
    </row>
    <row r="7051" spans="2:10" x14ac:dyDescent="0.2">
      <c r="B7051" s="7">
        <v>47</v>
      </c>
      <c r="C7051" s="7">
        <v>71</v>
      </c>
      <c r="D7051" s="7">
        <v>-4.3432478017688698E-3</v>
      </c>
      <c r="E7051" s="7">
        <v>-9.8903756884585192E-3</v>
      </c>
      <c r="G7051" s="7">
        <v>47</v>
      </c>
      <c r="H7051" s="7">
        <v>71</v>
      </c>
      <c r="I7051" s="7">
        <v>-3.5692597483763001E-3</v>
      </c>
      <c r="J7051" s="7">
        <v>-9.6266626103485506E-2</v>
      </c>
    </row>
    <row r="7052" spans="2:10" x14ac:dyDescent="0.2">
      <c r="B7052" s="7">
        <v>48</v>
      </c>
      <c r="C7052" s="7">
        <v>71</v>
      </c>
      <c r="D7052" s="7">
        <v>9.9494858644289905E-2</v>
      </c>
      <c r="E7052" s="7">
        <v>1.84430325392624E-2</v>
      </c>
      <c r="G7052" s="7">
        <v>48</v>
      </c>
      <c r="H7052" s="7">
        <v>71</v>
      </c>
      <c r="I7052" s="7">
        <v>9.7330455621434303E-2</v>
      </c>
      <c r="J7052" s="7">
        <v>-2.76953700101235E-2</v>
      </c>
    </row>
    <row r="7053" spans="2:10" x14ac:dyDescent="0.2">
      <c r="B7053" s="7">
        <v>49</v>
      </c>
      <c r="C7053" s="7">
        <v>71</v>
      </c>
      <c r="D7053" s="7">
        <v>-3.4354915026465697E-2</v>
      </c>
      <c r="E7053" s="7">
        <v>-6.7756817296219296E-2</v>
      </c>
      <c r="G7053" s="7">
        <v>49</v>
      </c>
      <c r="H7053" s="7">
        <v>71</v>
      </c>
      <c r="I7053" s="7">
        <v>-3.4399651097578102E-2</v>
      </c>
      <c r="J7053" s="7">
        <v>3.4491143605192703E-2</v>
      </c>
    </row>
    <row r="7054" spans="2:10" x14ac:dyDescent="0.2">
      <c r="B7054" s="7">
        <v>50</v>
      </c>
      <c r="C7054" s="7">
        <v>71</v>
      </c>
      <c r="D7054" s="7">
        <v>5.1219717009743697E-2</v>
      </c>
      <c r="E7054" s="7">
        <v>-9.1387003384754806E-2</v>
      </c>
      <c r="G7054" s="7">
        <v>50</v>
      </c>
      <c r="H7054" s="7">
        <v>71</v>
      </c>
      <c r="I7054" s="7">
        <v>5.0469357095208202E-2</v>
      </c>
      <c r="J7054" s="7">
        <v>-4.06647484335503E-2</v>
      </c>
    </row>
    <row r="7055" spans="2:10" x14ac:dyDescent="0.2">
      <c r="B7055" s="7">
        <v>51</v>
      </c>
      <c r="C7055" s="7">
        <v>71</v>
      </c>
      <c r="D7055" s="7">
        <v>-1.3155926870982E-2</v>
      </c>
      <c r="E7055" s="7">
        <v>1.5722579702857498E-2</v>
      </c>
      <c r="G7055" s="7">
        <v>51</v>
      </c>
      <c r="H7055" s="7">
        <v>71</v>
      </c>
      <c r="I7055" s="7">
        <v>-1.2111755055817901E-2</v>
      </c>
      <c r="J7055" s="7">
        <v>3.5745397577786997E-2</v>
      </c>
    </row>
    <row r="7056" spans="2:10" x14ac:dyDescent="0.2">
      <c r="B7056" s="7">
        <v>52</v>
      </c>
      <c r="C7056" s="7">
        <v>71</v>
      </c>
      <c r="D7056" s="7">
        <v>6.32333851726532E-2</v>
      </c>
      <c r="E7056" s="7">
        <v>0.15392723292601401</v>
      </c>
      <c r="G7056" s="7">
        <v>52</v>
      </c>
      <c r="H7056" s="7">
        <v>71</v>
      </c>
      <c r="I7056" s="7">
        <v>6.2633177997849301E-2</v>
      </c>
      <c r="J7056" s="7">
        <v>2.0377374545766699E-2</v>
      </c>
    </row>
    <row r="7057" spans="2:10" x14ac:dyDescent="0.2">
      <c r="B7057" s="7">
        <v>53</v>
      </c>
      <c r="C7057" s="7">
        <v>71</v>
      </c>
      <c r="D7057" s="7">
        <v>-2.0094602588751599E-2</v>
      </c>
      <c r="E7057" s="7">
        <v>-5.0748740194894303E-2</v>
      </c>
      <c r="G7057" s="7">
        <v>53</v>
      </c>
      <c r="H7057" s="7">
        <v>71</v>
      </c>
      <c r="I7057" s="7">
        <v>-1.9658466166680998E-2</v>
      </c>
      <c r="J7057" s="7">
        <v>-0.20039622218898201</v>
      </c>
    </row>
    <row r="7058" spans="2:10" x14ac:dyDescent="0.2">
      <c r="B7058" s="7">
        <v>54</v>
      </c>
      <c r="C7058" s="7">
        <v>71</v>
      </c>
      <c r="D7058" s="7">
        <v>9.4336504235821295E-3</v>
      </c>
      <c r="E7058" s="7">
        <v>-9.1467087289122298E-2</v>
      </c>
      <c r="G7058" s="7">
        <v>54</v>
      </c>
      <c r="H7058" s="7">
        <v>71</v>
      </c>
      <c r="I7058" s="7">
        <v>9.1568953866989506E-3</v>
      </c>
      <c r="J7058" s="7">
        <v>-2.7718862975175899E-2</v>
      </c>
    </row>
    <row r="7059" spans="2:10" x14ac:dyDescent="0.2">
      <c r="B7059" s="7">
        <v>55</v>
      </c>
      <c r="C7059" s="7">
        <v>71</v>
      </c>
      <c r="D7059" s="7">
        <v>-0.129994381664784</v>
      </c>
      <c r="E7059" s="7">
        <v>6.4172125691691007E-2</v>
      </c>
      <c r="G7059" s="7">
        <v>55</v>
      </c>
      <c r="H7059" s="7">
        <v>71</v>
      </c>
      <c r="I7059" s="7">
        <v>-0.129155212391068</v>
      </c>
      <c r="J7059" s="7">
        <v>4.0001218331045002E-2</v>
      </c>
    </row>
    <row r="7060" spans="2:10" x14ac:dyDescent="0.2">
      <c r="B7060" s="7">
        <v>56</v>
      </c>
      <c r="C7060" s="7">
        <v>71</v>
      </c>
      <c r="D7060" s="7">
        <v>-1.4576339741782201E-2</v>
      </c>
      <c r="E7060" s="7">
        <v>1.5451907578841099E-2</v>
      </c>
      <c r="G7060" s="7">
        <v>56</v>
      </c>
      <c r="H7060" s="7">
        <v>71</v>
      </c>
      <c r="I7060" s="7">
        <v>-1.32236213517753E-2</v>
      </c>
      <c r="J7060" s="7">
        <v>-4.8433369341283998E-2</v>
      </c>
    </row>
    <row r="7061" spans="2:10" x14ac:dyDescent="0.2">
      <c r="B7061" s="7">
        <v>57</v>
      </c>
      <c r="C7061" s="7">
        <v>71</v>
      </c>
      <c r="D7061" s="7">
        <v>-1.7755050258216401E-2</v>
      </c>
      <c r="E7061" s="7">
        <v>-0.241806078437767</v>
      </c>
      <c r="G7061" s="7">
        <v>57</v>
      </c>
      <c r="H7061" s="7">
        <v>71</v>
      </c>
      <c r="I7061" s="7">
        <v>-1.5857238613626201E-2</v>
      </c>
      <c r="J7061" s="7">
        <v>-2.2130320978193101E-2</v>
      </c>
    </row>
    <row r="7062" spans="2:10" x14ac:dyDescent="0.2">
      <c r="B7062" s="7">
        <v>58</v>
      </c>
      <c r="C7062" s="7">
        <v>71</v>
      </c>
      <c r="D7062" s="7">
        <v>-2.3245314802240499E-2</v>
      </c>
      <c r="E7062" s="7">
        <v>8.5299103853460095E-2</v>
      </c>
      <c r="G7062" s="7">
        <v>58</v>
      </c>
      <c r="H7062" s="7">
        <v>71</v>
      </c>
      <c r="I7062" s="7">
        <v>-2.3555537136731499E-2</v>
      </c>
      <c r="J7062" s="7">
        <v>-9.4861646753606102E-2</v>
      </c>
    </row>
    <row r="7063" spans="2:10" x14ac:dyDescent="0.2">
      <c r="B7063" s="7">
        <v>59</v>
      </c>
      <c r="C7063" s="7">
        <v>71</v>
      </c>
      <c r="D7063" s="7">
        <v>3.0591069124785299E-2</v>
      </c>
      <c r="E7063" s="7">
        <v>-0.106902496122744</v>
      </c>
      <c r="G7063" s="7">
        <v>59</v>
      </c>
      <c r="H7063" s="7">
        <v>71</v>
      </c>
      <c r="I7063" s="7">
        <v>3.04008417894241E-2</v>
      </c>
      <c r="J7063" s="7">
        <v>3.9199858096492499E-2</v>
      </c>
    </row>
    <row r="7064" spans="2:10" x14ac:dyDescent="0.2">
      <c r="B7064" s="7">
        <v>60</v>
      </c>
      <c r="C7064" s="7">
        <v>71</v>
      </c>
      <c r="D7064" s="7">
        <v>-8.3891474892110907E-2</v>
      </c>
      <c r="E7064" s="7">
        <v>-0.10651903684688301</v>
      </c>
      <c r="G7064" s="7">
        <v>60</v>
      </c>
      <c r="H7064" s="7">
        <v>71</v>
      </c>
      <c r="I7064" s="7">
        <v>-8.1321674451299203E-2</v>
      </c>
      <c r="J7064" s="7">
        <v>-8.5027339403385596E-2</v>
      </c>
    </row>
    <row r="7065" spans="2:10" x14ac:dyDescent="0.2">
      <c r="B7065" s="7">
        <v>61</v>
      </c>
      <c r="C7065" s="7">
        <v>71</v>
      </c>
      <c r="D7065" s="7">
        <v>-0.178691945788953</v>
      </c>
      <c r="E7065" s="7">
        <v>1.2609609319826E-2</v>
      </c>
      <c r="G7065" s="7">
        <v>61</v>
      </c>
      <c r="H7065" s="7">
        <v>71</v>
      </c>
      <c r="I7065" s="7">
        <v>-0.174320488898074</v>
      </c>
      <c r="J7065" s="7">
        <v>-1.99524634787718E-2</v>
      </c>
    </row>
    <row r="7066" spans="2:10" x14ac:dyDescent="0.2">
      <c r="B7066" s="7">
        <v>62</v>
      </c>
      <c r="C7066" s="7">
        <v>71</v>
      </c>
      <c r="D7066" s="7">
        <v>-8.2747601344315996E-2</v>
      </c>
      <c r="E7066" s="7">
        <v>-0.197400926348161</v>
      </c>
      <c r="G7066" s="7">
        <v>62</v>
      </c>
      <c r="H7066" s="7">
        <v>71</v>
      </c>
      <c r="I7066" s="7">
        <v>-8.1116409528644504E-2</v>
      </c>
      <c r="J7066" s="7">
        <v>-0.11070816646739901</v>
      </c>
    </row>
    <row r="7067" spans="2:10" x14ac:dyDescent="0.2">
      <c r="B7067" s="7">
        <v>63</v>
      </c>
      <c r="C7067" s="7">
        <v>71</v>
      </c>
      <c r="D7067" s="7">
        <v>-0.15279685472475699</v>
      </c>
      <c r="E7067" s="7">
        <v>-0.11276175421543901</v>
      </c>
      <c r="G7067" s="7">
        <v>63</v>
      </c>
      <c r="H7067" s="7">
        <v>71</v>
      </c>
      <c r="I7067" s="7">
        <v>-0.14767658399852701</v>
      </c>
      <c r="J7067" s="7">
        <v>-6.9969805461266105E-2</v>
      </c>
    </row>
    <row r="7068" spans="2:10" x14ac:dyDescent="0.2">
      <c r="B7068" s="7">
        <v>64</v>
      </c>
      <c r="C7068" s="7">
        <v>71</v>
      </c>
      <c r="D7068" s="7">
        <v>3.4658139134379901E-2</v>
      </c>
      <c r="E7068" s="7">
        <v>-0.18676815355725801</v>
      </c>
      <c r="G7068" s="7">
        <v>64</v>
      </c>
      <c r="H7068" s="7">
        <v>71</v>
      </c>
      <c r="I7068" s="7">
        <v>3.44205604492318E-2</v>
      </c>
      <c r="J7068" s="7">
        <v>-4.6078505030418902E-2</v>
      </c>
    </row>
    <row r="7069" spans="2:10" x14ac:dyDescent="0.2">
      <c r="B7069" s="7">
        <v>65</v>
      </c>
      <c r="C7069" s="7">
        <v>71</v>
      </c>
      <c r="D7069" s="7">
        <v>3.76978820239895E-2</v>
      </c>
      <c r="E7069" s="7">
        <v>7.3339768265244104E-2</v>
      </c>
      <c r="G7069" s="7">
        <v>65</v>
      </c>
      <c r="H7069" s="7">
        <v>71</v>
      </c>
      <c r="I7069" s="7">
        <v>3.7216783584316501E-2</v>
      </c>
      <c r="J7069" s="7">
        <v>8.3451248507110998E-2</v>
      </c>
    </row>
    <row r="7070" spans="2:10" x14ac:dyDescent="0.2">
      <c r="B7070" s="7">
        <v>66</v>
      </c>
      <c r="C7070" s="7">
        <v>71</v>
      </c>
      <c r="D7070" s="7">
        <v>-2.5216329830284301E-3</v>
      </c>
      <c r="E7070" s="7">
        <v>3.8073821646643899E-2</v>
      </c>
      <c r="G7070" s="7">
        <v>66</v>
      </c>
      <c r="H7070" s="7">
        <v>71</v>
      </c>
      <c r="I7070" s="7">
        <v>-2.0002271475352299E-3</v>
      </c>
      <c r="J7070" s="7">
        <v>8.9171997233954397E-3</v>
      </c>
    </row>
    <row r="7071" spans="2:10" x14ac:dyDescent="0.2">
      <c r="B7071" s="7">
        <v>67</v>
      </c>
      <c r="C7071" s="7">
        <v>71</v>
      </c>
      <c r="D7071" s="7">
        <v>8.3909967130491495E-2</v>
      </c>
      <c r="E7071" s="7">
        <v>0.13707166129546999</v>
      </c>
      <c r="G7071" s="7">
        <v>67</v>
      </c>
      <c r="H7071" s="7">
        <v>71</v>
      </c>
      <c r="I7071" s="7">
        <v>8.2737619270902799E-2</v>
      </c>
      <c r="J7071" s="7">
        <v>0.13152678788986299</v>
      </c>
    </row>
    <row r="7072" spans="2:10" x14ac:dyDescent="0.2">
      <c r="B7072" s="7">
        <v>68</v>
      </c>
      <c r="C7072" s="7">
        <v>71</v>
      </c>
      <c r="D7072" s="7">
        <v>-6.3152280468432104E-2</v>
      </c>
      <c r="E7072" s="7">
        <v>3.6136617221918903E-2</v>
      </c>
      <c r="G7072" s="7">
        <v>68</v>
      </c>
      <c r="H7072" s="7">
        <v>71</v>
      </c>
      <c r="I7072" s="7">
        <v>-6.22931122938137E-2</v>
      </c>
      <c r="J7072" s="7">
        <v>7.0849248233249895E-2</v>
      </c>
    </row>
    <row r="7073" spans="2:10" x14ac:dyDescent="0.2">
      <c r="B7073" s="7">
        <v>69</v>
      </c>
      <c r="C7073" s="7">
        <v>71</v>
      </c>
      <c r="D7073" s="7">
        <v>-0.19354835072142901</v>
      </c>
      <c r="E7073" s="7">
        <v>-0.21894053725186399</v>
      </c>
      <c r="G7073" s="7">
        <v>69</v>
      </c>
      <c r="H7073" s="7">
        <v>71</v>
      </c>
      <c r="I7073" s="7">
        <v>-0.19162632608699701</v>
      </c>
      <c r="J7073" s="7">
        <v>-0.16076165467862999</v>
      </c>
    </row>
    <row r="7074" spans="2:10" x14ac:dyDescent="0.2">
      <c r="B7074" s="7">
        <v>70</v>
      </c>
      <c r="C7074" s="7">
        <v>71</v>
      </c>
      <c r="D7074" s="7">
        <v>-0.11715508367565799</v>
      </c>
      <c r="E7074" s="7">
        <v>-0.19318170068572499</v>
      </c>
      <c r="G7074" s="7">
        <v>70</v>
      </c>
      <c r="H7074" s="7">
        <v>71</v>
      </c>
      <c r="I7074" s="7">
        <v>-0.11251048338745299</v>
      </c>
      <c r="J7074" s="7">
        <v>-5.1601444839421999E-3</v>
      </c>
    </row>
    <row r="7075" spans="2:10" x14ac:dyDescent="0.2">
      <c r="B7075" s="7">
        <v>71</v>
      </c>
      <c r="C7075" s="7">
        <v>71</v>
      </c>
      <c r="D7075" s="7">
        <v>-1.6186446419996298E-2</v>
      </c>
      <c r="E7075" s="7">
        <v>0.13421277796809</v>
      </c>
      <c r="G7075" s="7">
        <v>71</v>
      </c>
      <c r="H7075" s="7">
        <v>71</v>
      </c>
      <c r="I7075" s="7">
        <v>-1.5939368692464501E-2</v>
      </c>
      <c r="J7075" s="7">
        <v>6.8770668477293698E-2</v>
      </c>
    </row>
    <row r="7076" spans="2:10" x14ac:dyDescent="0.2">
      <c r="B7076" s="7">
        <v>72</v>
      </c>
      <c r="C7076" s="7">
        <v>71</v>
      </c>
      <c r="D7076" s="7">
        <v>-0.123985216858539</v>
      </c>
      <c r="E7076" s="7">
        <v>-6.1364016046177E-2</v>
      </c>
      <c r="G7076" s="7">
        <v>72</v>
      </c>
      <c r="H7076" s="7">
        <v>71</v>
      </c>
      <c r="I7076" s="7">
        <v>-0.122193941392868</v>
      </c>
      <c r="J7076" s="7">
        <v>0.13029055234411799</v>
      </c>
    </row>
    <row r="7077" spans="2:10" x14ac:dyDescent="0.2">
      <c r="B7077" s="7">
        <v>73</v>
      </c>
      <c r="C7077" s="7">
        <v>71</v>
      </c>
      <c r="D7077" s="7">
        <v>-0.16824208264895299</v>
      </c>
      <c r="E7077" s="7">
        <v>-0.119188539577543</v>
      </c>
      <c r="G7077" s="7">
        <v>73</v>
      </c>
      <c r="H7077" s="7">
        <v>71</v>
      </c>
      <c r="I7077" s="7">
        <v>-0.166586427700359</v>
      </c>
      <c r="J7077" s="7">
        <v>-3.2670847080228597E-2</v>
      </c>
    </row>
    <row r="7078" spans="2:10" x14ac:dyDescent="0.2">
      <c r="B7078" s="7">
        <v>74</v>
      </c>
      <c r="C7078" s="7">
        <v>71</v>
      </c>
      <c r="D7078" s="7">
        <v>-0.134261302237867</v>
      </c>
      <c r="E7078" s="7">
        <v>-0.12740461192108901</v>
      </c>
      <c r="G7078" s="7">
        <v>74</v>
      </c>
      <c r="H7078" s="7">
        <v>71</v>
      </c>
      <c r="I7078" s="7">
        <v>-0.13523688946571699</v>
      </c>
      <c r="J7078" s="7">
        <v>2.5047868267138E-2</v>
      </c>
    </row>
    <row r="7079" spans="2:10" x14ac:dyDescent="0.2">
      <c r="B7079" s="7">
        <v>75</v>
      </c>
      <c r="C7079" s="7">
        <v>71</v>
      </c>
      <c r="D7079" s="7">
        <v>-0.12327117555238799</v>
      </c>
      <c r="E7079" s="7">
        <v>-0.14543740494007601</v>
      </c>
      <c r="G7079" s="7">
        <v>75</v>
      </c>
      <c r="H7079" s="7">
        <v>71</v>
      </c>
      <c r="I7079" s="7">
        <v>-0.11983948850406299</v>
      </c>
      <c r="J7079" s="7">
        <v>-9.12404191168186E-2</v>
      </c>
    </row>
    <row r="7080" spans="2:10" x14ac:dyDescent="0.2">
      <c r="B7080" s="7">
        <v>76</v>
      </c>
      <c r="C7080" s="7">
        <v>71</v>
      </c>
      <c r="D7080" s="7">
        <v>-7.9374971189051499E-2</v>
      </c>
      <c r="E7080" s="7">
        <v>-1.82728009690107E-2</v>
      </c>
      <c r="G7080" s="7">
        <v>76</v>
      </c>
      <c r="H7080" s="7">
        <v>71</v>
      </c>
      <c r="I7080" s="7">
        <v>-7.72457354604974E-2</v>
      </c>
      <c r="J7080" s="7">
        <v>-0.101418541194827</v>
      </c>
    </row>
    <row r="7081" spans="2:10" x14ac:dyDescent="0.2">
      <c r="B7081" s="7">
        <v>77</v>
      </c>
      <c r="C7081" s="7">
        <v>71</v>
      </c>
      <c r="D7081" s="7">
        <v>4.9904736350612202E-3</v>
      </c>
      <c r="E7081" s="7">
        <v>4.4441782322861598E-2</v>
      </c>
      <c r="G7081" s="7">
        <v>77</v>
      </c>
      <c r="H7081" s="7">
        <v>71</v>
      </c>
      <c r="I7081" s="7">
        <v>4.5547044312197497E-3</v>
      </c>
      <c r="J7081" s="7">
        <v>-9.2869098048815601E-2</v>
      </c>
    </row>
    <row r="7082" spans="2:10" x14ac:dyDescent="0.2">
      <c r="B7082" s="7">
        <v>78</v>
      </c>
      <c r="C7082" s="7">
        <v>71</v>
      </c>
      <c r="D7082" s="7">
        <v>7.3177432200171894E-2</v>
      </c>
      <c r="E7082" s="7">
        <v>-1.3460868127779701E-2</v>
      </c>
      <c r="G7082" s="7">
        <v>78</v>
      </c>
      <c r="H7082" s="7">
        <v>71</v>
      </c>
      <c r="I7082" s="7">
        <v>7.2518788430329606E-2</v>
      </c>
      <c r="J7082" s="7">
        <v>-1.4446835217878399E-2</v>
      </c>
    </row>
    <row r="7083" spans="2:10" x14ac:dyDescent="0.2">
      <c r="B7083" s="7">
        <v>79</v>
      </c>
      <c r="C7083" s="7">
        <v>71</v>
      </c>
      <c r="D7083" s="7">
        <v>8.4241252262777302E-2</v>
      </c>
      <c r="E7083" s="7">
        <v>0.127439762083803</v>
      </c>
      <c r="G7083" s="7">
        <v>79</v>
      </c>
      <c r="H7083" s="7">
        <v>71</v>
      </c>
      <c r="I7083" s="7">
        <v>8.2587563789134705E-2</v>
      </c>
      <c r="J7083" s="7">
        <v>4.7155991532493502E-2</v>
      </c>
    </row>
    <row r="7084" spans="2:10" x14ac:dyDescent="0.2">
      <c r="B7084" s="7">
        <v>80</v>
      </c>
      <c r="C7084" s="7">
        <v>71</v>
      </c>
      <c r="D7084" s="7">
        <v>5.30901620832918E-2</v>
      </c>
      <c r="E7084" s="7">
        <v>0.11575570663458699</v>
      </c>
      <c r="G7084" s="7">
        <v>80</v>
      </c>
      <c r="H7084" s="7">
        <v>71</v>
      </c>
      <c r="I7084" s="7">
        <v>5.2490578974856199E-2</v>
      </c>
      <c r="J7084" s="7">
        <v>1.6239245073848E-2</v>
      </c>
    </row>
    <row r="7085" spans="2:10" x14ac:dyDescent="0.2">
      <c r="B7085" s="7">
        <v>81</v>
      </c>
      <c r="C7085" s="7">
        <v>71</v>
      </c>
      <c r="D7085" s="7">
        <v>9.9067933386380397E-2</v>
      </c>
      <c r="E7085" s="7">
        <v>0.13823366440221899</v>
      </c>
      <c r="G7085" s="7">
        <v>81</v>
      </c>
      <c r="H7085" s="7">
        <v>71</v>
      </c>
      <c r="I7085" s="7">
        <v>9.7395201425534594E-2</v>
      </c>
      <c r="J7085" s="7">
        <v>2.86560976846859E-2</v>
      </c>
    </row>
    <row r="7086" spans="2:10" x14ac:dyDescent="0.2">
      <c r="B7086" s="7">
        <v>82</v>
      </c>
      <c r="C7086" s="7">
        <v>71</v>
      </c>
      <c r="D7086" s="7">
        <v>-2.2683038238342099E-2</v>
      </c>
      <c r="E7086" s="7">
        <v>-5.8988177696259698E-2</v>
      </c>
      <c r="G7086" s="7">
        <v>82</v>
      </c>
      <c r="H7086" s="7">
        <v>71</v>
      </c>
      <c r="I7086" s="7">
        <v>-2.1902125093125099E-2</v>
      </c>
      <c r="J7086" s="7">
        <v>-8.0666170658887801E-2</v>
      </c>
    </row>
    <row r="7087" spans="2:10" x14ac:dyDescent="0.2">
      <c r="B7087" s="7">
        <v>83</v>
      </c>
      <c r="C7087" s="7">
        <v>71</v>
      </c>
      <c r="D7087" s="7">
        <v>-9.05662933195375E-2</v>
      </c>
      <c r="E7087" s="7">
        <v>5.6421878986409303E-2</v>
      </c>
      <c r="G7087" s="7">
        <v>83</v>
      </c>
      <c r="H7087" s="7">
        <v>71</v>
      </c>
      <c r="I7087" s="7">
        <v>-9.0839226726188799E-2</v>
      </c>
      <c r="J7087" s="7">
        <v>-7.4568401888743798E-3</v>
      </c>
    </row>
    <row r="7088" spans="2:10" x14ac:dyDescent="0.2">
      <c r="B7088" s="7">
        <v>84</v>
      </c>
      <c r="C7088" s="7">
        <v>71</v>
      </c>
      <c r="D7088" s="7">
        <v>-4.7213988050833301E-2</v>
      </c>
      <c r="E7088" s="7">
        <v>-7.0318083948051502E-2</v>
      </c>
      <c r="G7088" s="7">
        <v>84</v>
      </c>
      <c r="H7088" s="7">
        <v>71</v>
      </c>
      <c r="I7088" s="7">
        <v>-4.52037114293624E-2</v>
      </c>
      <c r="J7088" s="7">
        <v>-5.1651651808049898E-2</v>
      </c>
    </row>
    <row r="7089" spans="2:10" x14ac:dyDescent="0.2">
      <c r="B7089" s="7">
        <v>85</v>
      </c>
      <c r="C7089" s="7">
        <v>71</v>
      </c>
      <c r="D7089" s="7">
        <v>-6.2570812881419996E-2</v>
      </c>
      <c r="E7089" s="7">
        <v>-6.2779073323704401E-2</v>
      </c>
      <c r="G7089" s="7">
        <v>85</v>
      </c>
      <c r="H7089" s="7">
        <v>71</v>
      </c>
      <c r="I7089" s="7">
        <v>-6.1440398584472297E-2</v>
      </c>
      <c r="J7089" s="7">
        <v>1.0014448107292601E-2</v>
      </c>
    </row>
    <row r="7090" spans="2:10" x14ac:dyDescent="0.2">
      <c r="B7090" s="7">
        <v>86</v>
      </c>
      <c r="C7090" s="7">
        <v>71</v>
      </c>
      <c r="D7090" s="7">
        <v>-2.4557992918575501E-2</v>
      </c>
      <c r="E7090" s="7">
        <v>-9.3462704610532299E-2</v>
      </c>
      <c r="G7090" s="7">
        <v>86</v>
      </c>
      <c r="H7090" s="7">
        <v>71</v>
      </c>
      <c r="I7090" s="7">
        <v>-2.1922043852495E-2</v>
      </c>
      <c r="J7090" s="7">
        <v>-4.0125400740515203E-2</v>
      </c>
    </row>
    <row r="7091" spans="2:10" x14ac:dyDescent="0.2">
      <c r="B7091" s="7">
        <v>87</v>
      </c>
      <c r="C7091" s="7">
        <v>71</v>
      </c>
      <c r="D7091" s="7">
        <v>-5.33781061061189E-2</v>
      </c>
      <c r="E7091" s="7">
        <v>-2.39006502229691E-2</v>
      </c>
      <c r="G7091" s="7">
        <v>87</v>
      </c>
      <c r="H7091" s="7">
        <v>71</v>
      </c>
      <c r="I7091" s="7">
        <v>-5.2469679278508402E-2</v>
      </c>
      <c r="J7091" s="7">
        <v>-9.7307228718381794E-2</v>
      </c>
    </row>
    <row r="7092" spans="2:10" x14ac:dyDescent="0.2">
      <c r="B7092" s="7">
        <v>88</v>
      </c>
      <c r="C7092" s="7">
        <v>71</v>
      </c>
      <c r="D7092" s="7">
        <v>-0.102385586571166</v>
      </c>
      <c r="E7092" s="7">
        <v>-2.97652089031448E-2</v>
      </c>
      <c r="G7092" s="7">
        <v>88</v>
      </c>
      <c r="H7092" s="7">
        <v>71</v>
      </c>
      <c r="I7092" s="7">
        <v>-0.10274307887185</v>
      </c>
      <c r="J7092" s="7">
        <v>7.3109428752711203E-2</v>
      </c>
    </row>
    <row r="7093" spans="2:10" x14ac:dyDescent="0.2">
      <c r="B7093" s="7">
        <v>89</v>
      </c>
      <c r="C7093" s="7">
        <v>71</v>
      </c>
      <c r="D7093" s="7">
        <v>-2.4354676894927402E-2</v>
      </c>
      <c r="E7093" s="7">
        <v>6.4108662578883396E-2</v>
      </c>
      <c r="G7093" s="7">
        <v>89</v>
      </c>
      <c r="H7093" s="7">
        <v>71</v>
      </c>
      <c r="I7093" s="7">
        <v>-2.3520859056948701E-2</v>
      </c>
      <c r="J7093" s="7">
        <v>-6.8414584148976899E-3</v>
      </c>
    </row>
    <row r="7094" spans="2:10" x14ac:dyDescent="0.2">
      <c r="B7094" s="7">
        <v>90</v>
      </c>
      <c r="C7094" s="7">
        <v>71</v>
      </c>
      <c r="D7094" s="7">
        <v>-3.63535716988359E-2</v>
      </c>
      <c r="E7094" s="7">
        <v>-4.1643177163725099E-2</v>
      </c>
      <c r="G7094" s="7">
        <v>90</v>
      </c>
      <c r="H7094" s="7">
        <v>71</v>
      </c>
      <c r="I7094" s="7">
        <v>-3.5495526979358899E-2</v>
      </c>
      <c r="J7094" s="7">
        <v>-6.8270015494305406E-2</v>
      </c>
    </row>
    <row r="7095" spans="2:10" x14ac:dyDescent="0.2">
      <c r="B7095" s="7">
        <v>91</v>
      </c>
      <c r="C7095" s="7">
        <v>71</v>
      </c>
      <c r="D7095" s="7">
        <v>5.8046961986179597E-2</v>
      </c>
      <c r="E7095" s="7">
        <v>7.0994609634991199E-2</v>
      </c>
      <c r="G7095" s="7">
        <v>91</v>
      </c>
      <c r="H7095" s="7">
        <v>71</v>
      </c>
      <c r="I7095" s="7">
        <v>5.73636468599448E-2</v>
      </c>
      <c r="J7095" s="7">
        <v>-1.9414199280288501E-2</v>
      </c>
    </row>
    <row r="7096" spans="2:10" x14ac:dyDescent="0.2">
      <c r="B7096" s="7">
        <v>92</v>
      </c>
      <c r="C7096" s="7">
        <v>71</v>
      </c>
      <c r="D7096" s="7">
        <v>-7.7359377987669106E-2</v>
      </c>
      <c r="E7096" s="7">
        <v>-1.1113121175601001E-2</v>
      </c>
      <c r="G7096" s="7">
        <v>92</v>
      </c>
      <c r="H7096" s="7">
        <v>71</v>
      </c>
      <c r="I7096" s="7">
        <v>-7.4894653503582403E-2</v>
      </c>
      <c r="J7096" s="7">
        <v>-7.7471655492338698E-2</v>
      </c>
    </row>
    <row r="7097" spans="2:10" x14ac:dyDescent="0.2">
      <c r="B7097" s="7">
        <v>93</v>
      </c>
      <c r="C7097" s="7">
        <v>71</v>
      </c>
      <c r="D7097" s="7">
        <v>0.14509169785516501</v>
      </c>
      <c r="E7097" s="7">
        <v>-1.05936640521378E-2</v>
      </c>
      <c r="G7097" s="7">
        <v>93</v>
      </c>
      <c r="H7097" s="7">
        <v>71</v>
      </c>
      <c r="I7097" s="7">
        <v>0.14347103732899599</v>
      </c>
      <c r="J7097" s="7">
        <v>8.7143328523390004E-2</v>
      </c>
    </row>
    <row r="7098" spans="2:10" x14ac:dyDescent="0.2">
      <c r="B7098" s="7">
        <v>94</v>
      </c>
      <c r="C7098" s="7">
        <v>71</v>
      </c>
      <c r="D7098" s="7">
        <v>-0.19258420251468999</v>
      </c>
      <c r="E7098" s="7">
        <v>1.56779268567213E-2</v>
      </c>
      <c r="G7098" s="7">
        <v>94</v>
      </c>
      <c r="H7098" s="7">
        <v>71</v>
      </c>
      <c r="I7098" s="7">
        <v>-0.185353693208887</v>
      </c>
      <c r="J7098" s="7">
        <v>-2.3377519080924E-2</v>
      </c>
    </row>
    <row r="7099" spans="2:10" x14ac:dyDescent="0.2">
      <c r="B7099" s="7">
        <v>95</v>
      </c>
      <c r="C7099" s="7">
        <v>71</v>
      </c>
      <c r="D7099" s="7">
        <v>-0.18084025651963401</v>
      </c>
      <c r="E7099" s="7">
        <v>-6.2999194732085997E-2</v>
      </c>
      <c r="G7099" s="7">
        <v>95</v>
      </c>
      <c r="H7099" s="7">
        <v>71</v>
      </c>
      <c r="I7099" s="7">
        <v>-0.17828083158659</v>
      </c>
      <c r="J7099" s="7">
        <v>-0.16353430694782001</v>
      </c>
    </row>
    <row r="7100" spans="2:10" x14ac:dyDescent="0.2">
      <c r="B7100" s="7">
        <v>96</v>
      </c>
      <c r="C7100" s="7">
        <v>71</v>
      </c>
      <c r="D7100" s="7">
        <v>2.24456802215371E-2</v>
      </c>
      <c r="E7100" s="7">
        <v>1.88407886276813E-2</v>
      </c>
      <c r="G7100" s="7">
        <v>96</v>
      </c>
      <c r="H7100" s="7">
        <v>71</v>
      </c>
      <c r="I7100" s="7">
        <v>2.2446756387845199E-2</v>
      </c>
      <c r="J7100" s="7">
        <v>-1.01276841946838E-2</v>
      </c>
    </row>
    <row r="7101" spans="2:10" x14ac:dyDescent="0.2">
      <c r="B7101" s="7">
        <v>97</v>
      </c>
      <c r="C7101" s="7">
        <v>71</v>
      </c>
      <c r="D7101" s="7">
        <v>-9.0468130424873103E-2</v>
      </c>
      <c r="E7101" s="7">
        <v>-7.1203283410676797E-3</v>
      </c>
      <c r="G7101" s="7">
        <v>97</v>
      </c>
      <c r="H7101" s="7">
        <v>71</v>
      </c>
      <c r="I7101" s="7">
        <v>-8.8702538718464105E-2</v>
      </c>
      <c r="J7101" s="7">
        <v>-8.6236877876473307E-3</v>
      </c>
    </row>
    <row r="7102" spans="2:10" x14ac:dyDescent="0.2">
      <c r="B7102" s="7">
        <v>98</v>
      </c>
      <c r="C7102" s="7">
        <v>71</v>
      </c>
      <c r="D7102" s="7">
        <v>1.3535932838577101E-2</v>
      </c>
      <c r="E7102" s="7">
        <v>3.23561902716918E-3</v>
      </c>
      <c r="G7102" s="7">
        <v>98</v>
      </c>
      <c r="H7102" s="7">
        <v>71</v>
      </c>
      <c r="I7102" s="7">
        <v>1.3658187931257599E-2</v>
      </c>
      <c r="J7102" s="7">
        <v>0.14113186648360601</v>
      </c>
    </row>
    <row r="7103" spans="2:10" x14ac:dyDescent="0.2">
      <c r="B7103" s="7">
        <v>99</v>
      </c>
      <c r="C7103" s="7">
        <v>71</v>
      </c>
      <c r="D7103" s="7">
        <v>3.3482517627166301E-2</v>
      </c>
      <c r="E7103" s="7">
        <v>7.1881756334420302E-2</v>
      </c>
      <c r="G7103" s="7">
        <v>99</v>
      </c>
      <c r="H7103" s="7">
        <v>71</v>
      </c>
      <c r="I7103" s="7">
        <v>3.30725341098193E-2</v>
      </c>
      <c r="J7103" s="7">
        <v>-6.1050651638976397E-2</v>
      </c>
    </row>
    <row r="7104" spans="2:10" x14ac:dyDescent="0.2">
      <c r="B7104" s="7">
        <v>100</v>
      </c>
      <c r="C7104" s="7">
        <v>71</v>
      </c>
      <c r="D7104" s="7">
        <v>1.2388119387075E-2</v>
      </c>
      <c r="E7104" s="7">
        <v>-0.118590335481059</v>
      </c>
      <c r="G7104" s="7">
        <v>100</v>
      </c>
      <c r="H7104" s="7">
        <v>71</v>
      </c>
      <c r="I7104" s="7">
        <v>1.2537994933125201E-2</v>
      </c>
      <c r="J7104" s="7">
        <v>-5.4162177472317601E-2</v>
      </c>
    </row>
    <row r="7105" spans="2:10" x14ac:dyDescent="0.2">
      <c r="B7105" s="7">
        <v>1</v>
      </c>
      <c r="C7105" s="7">
        <v>72</v>
      </c>
      <c r="D7105" s="7">
        <v>-0.19795603207524701</v>
      </c>
      <c r="E7105" s="7">
        <v>-5.3234099973330701E-2</v>
      </c>
      <c r="G7105" s="7">
        <v>1</v>
      </c>
      <c r="H7105" s="7">
        <v>72</v>
      </c>
      <c r="I7105" s="7">
        <v>-0.19632746283156499</v>
      </c>
      <c r="J7105" s="7">
        <v>-6.3010531410952794E-2</v>
      </c>
    </row>
    <row r="7106" spans="2:10" x14ac:dyDescent="0.2">
      <c r="B7106" s="7">
        <v>2</v>
      </c>
      <c r="C7106" s="7">
        <v>72</v>
      </c>
      <c r="D7106" s="7">
        <v>3.3490183607389298E-2</v>
      </c>
      <c r="E7106" s="7">
        <v>-5.5826259094724003E-2</v>
      </c>
      <c r="G7106" s="7">
        <v>2</v>
      </c>
      <c r="H7106" s="7">
        <v>72</v>
      </c>
      <c r="I7106" s="7">
        <v>3.3340802031027301E-2</v>
      </c>
      <c r="J7106" s="7">
        <v>-1.45073511160696E-2</v>
      </c>
    </row>
    <row r="7107" spans="2:10" x14ac:dyDescent="0.2">
      <c r="B7107" s="7">
        <v>3</v>
      </c>
      <c r="C7107" s="7">
        <v>72</v>
      </c>
      <c r="D7107" s="7">
        <v>-0.12240904486281801</v>
      </c>
      <c r="E7107" s="7">
        <v>-7.9341881533528294E-2</v>
      </c>
      <c r="G7107" s="7">
        <v>3</v>
      </c>
      <c r="H7107" s="7">
        <v>72</v>
      </c>
      <c r="I7107" s="7">
        <v>-0.12122352244303</v>
      </c>
      <c r="J7107" s="7">
        <v>-0.11533097590789</v>
      </c>
    </row>
    <row r="7108" spans="2:10" x14ac:dyDescent="0.2">
      <c r="B7108" s="7">
        <v>4</v>
      </c>
      <c r="C7108" s="7">
        <v>72</v>
      </c>
      <c r="D7108" s="7">
        <v>8.5306236792668192E-3</v>
      </c>
      <c r="E7108" s="7">
        <v>5.2383459609833601E-2</v>
      </c>
      <c r="G7108" s="7">
        <v>4</v>
      </c>
      <c r="H7108" s="7">
        <v>72</v>
      </c>
      <c r="I7108" s="7">
        <v>8.9547732619976693E-3</v>
      </c>
      <c r="J7108" s="7">
        <v>8.33725960117917E-2</v>
      </c>
    </row>
    <row r="7109" spans="2:10" x14ac:dyDescent="0.2">
      <c r="B7109" s="7">
        <v>5</v>
      </c>
      <c r="C7109" s="7">
        <v>72</v>
      </c>
      <c r="D7109" s="7">
        <v>-8.8364294698404705E-2</v>
      </c>
      <c r="E7109" s="7">
        <v>1.2137293498112101E-2</v>
      </c>
      <c r="G7109" s="7">
        <v>5</v>
      </c>
      <c r="H7109" s="7">
        <v>72</v>
      </c>
      <c r="I7109" s="7">
        <v>-8.7421678282531404E-2</v>
      </c>
      <c r="J7109" s="7">
        <v>-6.5833544811173504E-3</v>
      </c>
    </row>
    <row r="7110" spans="2:10" x14ac:dyDescent="0.2">
      <c r="B7110" s="7">
        <v>6</v>
      </c>
      <c r="C7110" s="7">
        <v>72</v>
      </c>
      <c r="D7110" s="7">
        <v>-8.3448149468260596E-2</v>
      </c>
      <c r="E7110" s="7">
        <v>-0.10962490623683301</v>
      </c>
      <c r="G7110" s="7">
        <v>6</v>
      </c>
      <c r="H7110" s="7">
        <v>72</v>
      </c>
      <c r="I7110" s="7">
        <v>-8.40251296105166E-2</v>
      </c>
      <c r="J7110" s="7">
        <v>-8.6779570383836102E-2</v>
      </c>
    </row>
    <row r="7111" spans="2:10" x14ac:dyDescent="0.2">
      <c r="B7111" s="7">
        <v>7</v>
      </c>
      <c r="C7111" s="7">
        <v>72</v>
      </c>
      <c r="D7111" s="7">
        <v>3.4099672287423402E-2</v>
      </c>
      <c r="E7111" s="7">
        <v>0.117698227141627</v>
      </c>
      <c r="G7111" s="7">
        <v>7</v>
      </c>
      <c r="H7111" s="7">
        <v>72</v>
      </c>
      <c r="I7111" s="7">
        <v>3.3947235727010701E-2</v>
      </c>
      <c r="J7111" s="7">
        <v>4.3741342568534201E-2</v>
      </c>
    </row>
    <row r="7112" spans="2:10" x14ac:dyDescent="0.2">
      <c r="B7112" s="7">
        <v>8</v>
      </c>
      <c r="C7112" s="7">
        <v>72</v>
      </c>
      <c r="D7112" s="7">
        <v>0.13381502427195099</v>
      </c>
      <c r="E7112" s="7">
        <v>0.19076485552156799</v>
      </c>
      <c r="G7112" s="7">
        <v>8</v>
      </c>
      <c r="H7112" s="7">
        <v>72</v>
      </c>
      <c r="I7112" s="7">
        <v>0.13256212024441</v>
      </c>
      <c r="J7112" s="7">
        <v>-6.8470563056912695E-2</v>
      </c>
    </row>
    <row r="7113" spans="2:10" x14ac:dyDescent="0.2">
      <c r="B7113" s="7">
        <v>9</v>
      </c>
      <c r="C7113" s="7">
        <v>72</v>
      </c>
      <c r="D7113" s="7">
        <v>-0.13892931905856201</v>
      </c>
      <c r="E7113" s="7">
        <v>-0.19898558593577501</v>
      </c>
      <c r="G7113" s="7">
        <v>9</v>
      </c>
      <c r="H7113" s="7">
        <v>72</v>
      </c>
      <c r="I7113" s="7">
        <v>-0.13517258739527299</v>
      </c>
      <c r="J7113" s="7">
        <v>-0.20788045360299501</v>
      </c>
    </row>
    <row r="7114" spans="2:10" x14ac:dyDescent="0.2">
      <c r="B7114" s="7">
        <v>10</v>
      </c>
      <c r="C7114" s="7">
        <v>72</v>
      </c>
      <c r="D7114" s="7">
        <v>-5.0783173162501201E-2</v>
      </c>
      <c r="E7114" s="7">
        <v>-4.3027532903948902E-2</v>
      </c>
      <c r="G7114" s="7">
        <v>10</v>
      </c>
      <c r="H7114" s="7">
        <v>72</v>
      </c>
      <c r="I7114" s="7">
        <v>-4.9893272324476698E-2</v>
      </c>
      <c r="J7114" s="7">
        <v>-6.01090541595646E-2</v>
      </c>
    </row>
    <row r="7115" spans="2:10" x14ac:dyDescent="0.2">
      <c r="B7115" s="7">
        <v>11</v>
      </c>
      <c r="C7115" s="7">
        <v>72</v>
      </c>
      <c r="D7115" s="7">
        <v>-2.9004145548148199E-2</v>
      </c>
      <c r="E7115" s="7">
        <v>2.9449992988084301E-3</v>
      </c>
      <c r="G7115" s="7">
        <v>11</v>
      </c>
      <c r="H7115" s="7">
        <v>72</v>
      </c>
      <c r="I7115" s="7">
        <v>-2.7431017696084602E-2</v>
      </c>
      <c r="J7115" s="7">
        <v>-7.1202912649946298E-2</v>
      </c>
    </row>
    <row r="7116" spans="2:10" x14ac:dyDescent="0.2">
      <c r="B7116" s="7">
        <v>12</v>
      </c>
      <c r="C7116" s="7">
        <v>72</v>
      </c>
      <c r="D7116" s="7">
        <v>9.1111695918483407E-2</v>
      </c>
      <c r="E7116" s="7">
        <v>8.3052731005855293E-2</v>
      </c>
      <c r="G7116" s="7">
        <v>12</v>
      </c>
      <c r="H7116" s="7">
        <v>72</v>
      </c>
      <c r="I7116" s="7">
        <v>9.1449343729125901E-2</v>
      </c>
      <c r="J7116" s="7">
        <v>0.104225527238022</v>
      </c>
    </row>
    <row r="7117" spans="2:10" x14ac:dyDescent="0.2">
      <c r="B7117" s="7">
        <v>13</v>
      </c>
      <c r="C7117" s="7">
        <v>72</v>
      </c>
      <c r="D7117" s="7">
        <v>-1.36124436764788E-2</v>
      </c>
      <c r="E7117" s="7">
        <v>-5.8464361355703399E-4</v>
      </c>
      <c r="G7117" s="7">
        <v>13</v>
      </c>
      <c r="H7117" s="7">
        <v>72</v>
      </c>
      <c r="I7117" s="7">
        <v>-1.2862742459336799E-2</v>
      </c>
      <c r="J7117" s="7">
        <v>6.1608494191443004E-3</v>
      </c>
    </row>
    <row r="7118" spans="2:10" x14ac:dyDescent="0.2">
      <c r="B7118" s="7">
        <v>14</v>
      </c>
      <c r="C7118" s="7">
        <v>72</v>
      </c>
      <c r="D7118" s="7">
        <v>-6.8024695169279795E-2</v>
      </c>
      <c r="E7118" s="7">
        <v>-4.6916199647322201E-2</v>
      </c>
      <c r="G7118" s="7">
        <v>14</v>
      </c>
      <c r="H7118" s="7">
        <v>72</v>
      </c>
      <c r="I7118" s="7">
        <v>-6.66847599552121E-2</v>
      </c>
      <c r="J7118" s="7">
        <v>-1.1063229527987801E-3</v>
      </c>
    </row>
    <row r="7119" spans="2:10" x14ac:dyDescent="0.2">
      <c r="B7119" s="7">
        <v>15</v>
      </c>
      <c r="C7119" s="7">
        <v>72</v>
      </c>
      <c r="D7119" s="7">
        <v>-5.80498630758974E-3</v>
      </c>
      <c r="E7119" s="7">
        <v>-3.6185187369346401E-2</v>
      </c>
      <c r="G7119" s="7">
        <v>15</v>
      </c>
      <c r="H7119" s="7">
        <v>72</v>
      </c>
      <c r="I7119" s="7">
        <v>-5.4019951999215703E-3</v>
      </c>
      <c r="J7119" s="7">
        <v>-3.0979686090946101E-2</v>
      </c>
    </row>
    <row r="7120" spans="2:10" x14ac:dyDescent="0.2">
      <c r="B7120" s="7">
        <v>16</v>
      </c>
      <c r="C7120" s="7">
        <v>72</v>
      </c>
      <c r="D7120" s="7">
        <v>-6.1740029686934202E-3</v>
      </c>
      <c r="E7120" s="7">
        <v>-5.39174983357587E-2</v>
      </c>
      <c r="G7120" s="7">
        <v>16</v>
      </c>
      <c r="H7120" s="7">
        <v>72</v>
      </c>
      <c r="I7120" s="7">
        <v>-6.3330822625244903E-3</v>
      </c>
      <c r="J7120" s="7">
        <v>6.9884691237224794E-2</v>
      </c>
    </row>
    <row r="7121" spans="2:10" x14ac:dyDescent="0.2">
      <c r="B7121" s="7">
        <v>17</v>
      </c>
      <c r="C7121" s="7">
        <v>72</v>
      </c>
      <c r="D7121" s="7">
        <v>-0.12805758941862999</v>
      </c>
      <c r="E7121" s="7">
        <v>-0.18922768319969499</v>
      </c>
      <c r="G7121" s="7">
        <v>17</v>
      </c>
      <c r="H7121" s="7">
        <v>72</v>
      </c>
      <c r="I7121" s="7">
        <v>-0.127430655156369</v>
      </c>
      <c r="J7121" s="7">
        <v>-0.15683921912774301</v>
      </c>
    </row>
    <row r="7122" spans="2:10" x14ac:dyDescent="0.2">
      <c r="B7122" s="7">
        <v>18</v>
      </c>
      <c r="C7122" s="7">
        <v>72</v>
      </c>
      <c r="D7122" s="7">
        <v>0.17201488735001799</v>
      </c>
      <c r="E7122" s="7">
        <v>0.188039115802278</v>
      </c>
      <c r="G7122" s="7">
        <v>18</v>
      </c>
      <c r="H7122" s="7">
        <v>72</v>
      </c>
      <c r="I7122" s="7">
        <v>0.168201021439087</v>
      </c>
      <c r="J7122" s="7">
        <v>2.8398054438676799E-2</v>
      </c>
    </row>
    <row r="7123" spans="2:10" x14ac:dyDescent="0.2">
      <c r="B7123" s="7">
        <v>19</v>
      </c>
      <c r="C7123" s="7">
        <v>72</v>
      </c>
      <c r="D7123" s="7">
        <v>4.4431339295233102E-2</v>
      </c>
      <c r="E7123" s="7">
        <v>4.5221661393009399E-2</v>
      </c>
      <c r="G7123" s="7">
        <v>19</v>
      </c>
      <c r="H7123" s="7">
        <v>72</v>
      </c>
      <c r="I7123" s="7">
        <v>4.43307408788947E-2</v>
      </c>
      <c r="J7123" s="7">
        <v>-6.3652710734079E-3</v>
      </c>
    </row>
    <row r="7124" spans="2:10" x14ac:dyDescent="0.2">
      <c r="B7124" s="7">
        <v>20</v>
      </c>
      <c r="C7124" s="7">
        <v>72</v>
      </c>
      <c r="D7124" s="7">
        <v>-2.6180806257796601E-2</v>
      </c>
      <c r="E7124" s="7">
        <v>-0.11683966010015499</v>
      </c>
      <c r="G7124" s="7">
        <v>20</v>
      </c>
      <c r="H7124" s="7">
        <v>72</v>
      </c>
      <c r="I7124" s="7">
        <v>-2.4601695732359399E-2</v>
      </c>
      <c r="J7124" s="7">
        <v>-6.2115548634798401E-2</v>
      </c>
    </row>
    <row r="7125" spans="2:10" x14ac:dyDescent="0.2">
      <c r="B7125" s="7">
        <v>21</v>
      </c>
      <c r="C7125" s="7">
        <v>72</v>
      </c>
      <c r="D7125" s="7">
        <v>-9.2498406841995603E-2</v>
      </c>
      <c r="E7125" s="7">
        <v>-0.13557053349829601</v>
      </c>
      <c r="G7125" s="7">
        <v>21</v>
      </c>
      <c r="H7125" s="7">
        <v>72</v>
      </c>
      <c r="I7125" s="7">
        <v>-9.0955015427446995E-2</v>
      </c>
      <c r="J7125" s="7">
        <v>-0.12846215631706501</v>
      </c>
    </row>
    <row r="7126" spans="2:10" x14ac:dyDescent="0.2">
      <c r="B7126" s="7">
        <v>22</v>
      </c>
      <c r="C7126" s="7">
        <v>72</v>
      </c>
      <c r="D7126" s="7">
        <v>3.3955040911358501E-2</v>
      </c>
      <c r="E7126" s="7">
        <v>5.7221007448244897E-2</v>
      </c>
      <c r="G7126" s="7">
        <v>22</v>
      </c>
      <c r="H7126" s="7">
        <v>72</v>
      </c>
      <c r="I7126" s="7">
        <v>3.3883236648872397E-2</v>
      </c>
      <c r="J7126" s="7">
        <v>-5.0442089482318798E-2</v>
      </c>
    </row>
    <row r="7127" spans="2:10" x14ac:dyDescent="0.2">
      <c r="B7127" s="7">
        <v>23</v>
      </c>
      <c r="C7127" s="7">
        <v>72</v>
      </c>
      <c r="D7127" s="7">
        <v>-8.5209439768355794E-2</v>
      </c>
      <c r="E7127" s="7">
        <v>1.16979853579284E-2</v>
      </c>
      <c r="G7127" s="7">
        <v>23</v>
      </c>
      <c r="H7127" s="7">
        <v>72</v>
      </c>
      <c r="I7127" s="7">
        <v>-8.3364245857859801E-2</v>
      </c>
      <c r="J7127" s="7">
        <v>-2.5052158445699698E-3</v>
      </c>
    </row>
    <row r="7128" spans="2:10" x14ac:dyDescent="0.2">
      <c r="B7128" s="7">
        <v>24</v>
      </c>
      <c r="C7128" s="7">
        <v>72</v>
      </c>
      <c r="D7128" s="7">
        <v>6.2579734448679106E-2</v>
      </c>
      <c r="E7128" s="7">
        <v>0.105973484959081</v>
      </c>
      <c r="G7128" s="7">
        <v>24</v>
      </c>
      <c r="H7128" s="7">
        <v>72</v>
      </c>
      <c r="I7128" s="7">
        <v>6.2477770996386198E-2</v>
      </c>
      <c r="J7128" s="7">
        <v>-7.7427730138397904E-2</v>
      </c>
    </row>
    <row r="7129" spans="2:10" x14ac:dyDescent="0.2">
      <c r="B7129" s="7">
        <v>25</v>
      </c>
      <c r="C7129" s="7">
        <v>72</v>
      </c>
      <c r="D7129" s="7">
        <v>0.13803339835246001</v>
      </c>
      <c r="E7129" s="7">
        <v>0.171801564986273</v>
      </c>
      <c r="G7129" s="7">
        <v>25</v>
      </c>
      <c r="H7129" s="7">
        <v>72</v>
      </c>
      <c r="I7129" s="7">
        <v>0.137436944857843</v>
      </c>
      <c r="J7129" s="7">
        <v>0.19419943720051</v>
      </c>
    </row>
    <row r="7130" spans="2:10" x14ac:dyDescent="0.2">
      <c r="B7130" s="7">
        <v>26</v>
      </c>
      <c r="C7130" s="7">
        <v>72</v>
      </c>
      <c r="D7130" s="7">
        <v>-3.2817344912391598E-2</v>
      </c>
      <c r="E7130" s="7">
        <v>-2.9657440359642399E-2</v>
      </c>
      <c r="G7130" s="7">
        <v>26</v>
      </c>
      <c r="H7130" s="7">
        <v>72</v>
      </c>
      <c r="I7130" s="7">
        <v>-3.1961950256378401E-2</v>
      </c>
      <c r="J7130" s="7">
        <v>-9.9216372871092404E-2</v>
      </c>
    </row>
    <row r="7131" spans="2:10" x14ac:dyDescent="0.2">
      <c r="B7131" s="7">
        <v>27</v>
      </c>
      <c r="C7131" s="7">
        <v>72</v>
      </c>
      <c r="D7131" s="7">
        <v>-6.6022980902928893E-2</v>
      </c>
      <c r="E7131" s="7">
        <v>0.163925763670006</v>
      </c>
      <c r="G7131" s="7">
        <v>27</v>
      </c>
      <c r="H7131" s="7">
        <v>72</v>
      </c>
      <c r="I7131" s="7">
        <v>-6.3889568858353799E-2</v>
      </c>
      <c r="J7131" s="7">
        <v>1.6043044194464801E-2</v>
      </c>
    </row>
    <row r="7132" spans="2:10" x14ac:dyDescent="0.2">
      <c r="B7132" s="7">
        <v>28</v>
      </c>
      <c r="C7132" s="7">
        <v>72</v>
      </c>
      <c r="D7132" s="7">
        <v>-0.210206184739267</v>
      </c>
      <c r="E7132" s="7">
        <v>-0.111551604354743</v>
      </c>
      <c r="G7132" s="7">
        <v>28</v>
      </c>
      <c r="H7132" s="7">
        <v>72</v>
      </c>
      <c r="I7132" s="7">
        <v>-0.20962525706913501</v>
      </c>
      <c r="J7132" s="7">
        <v>-0.15637779071991001</v>
      </c>
    </row>
    <row r="7133" spans="2:10" x14ac:dyDescent="0.2">
      <c r="B7133" s="7">
        <v>29</v>
      </c>
      <c r="C7133" s="7">
        <v>72</v>
      </c>
      <c r="D7133" s="7">
        <v>1.33211927323629E-2</v>
      </c>
      <c r="E7133" s="7">
        <v>2.1452246971431801E-2</v>
      </c>
      <c r="G7133" s="7">
        <v>29</v>
      </c>
      <c r="H7133" s="7">
        <v>72</v>
      </c>
      <c r="I7133" s="7">
        <v>1.37949394572043E-2</v>
      </c>
      <c r="J7133" s="7">
        <v>9.6637328292278099E-2</v>
      </c>
    </row>
    <row r="7134" spans="2:10" x14ac:dyDescent="0.2">
      <c r="B7134" s="7">
        <v>30</v>
      </c>
      <c r="C7134" s="7">
        <v>72</v>
      </c>
      <c r="D7134" s="7">
        <v>4.4677916820951701E-2</v>
      </c>
      <c r="E7134" s="7">
        <v>2.0201526116194302E-2</v>
      </c>
      <c r="G7134" s="7">
        <v>30</v>
      </c>
      <c r="H7134" s="7">
        <v>72</v>
      </c>
      <c r="I7134" s="7">
        <v>4.4490503543546098E-2</v>
      </c>
      <c r="J7134" s="7">
        <v>0.13423290720733</v>
      </c>
    </row>
    <row r="7135" spans="2:10" x14ac:dyDescent="0.2">
      <c r="B7135" s="7">
        <v>31</v>
      </c>
      <c r="C7135" s="7">
        <v>72</v>
      </c>
      <c r="D7135" s="7">
        <v>9.5663388818974404E-2</v>
      </c>
      <c r="E7135" s="7">
        <v>0.134851442871468</v>
      </c>
      <c r="G7135" s="7">
        <v>31</v>
      </c>
      <c r="H7135" s="7">
        <v>72</v>
      </c>
      <c r="I7135" s="7">
        <v>9.3872562845582805E-2</v>
      </c>
      <c r="J7135" s="7">
        <v>-0.105850085568408</v>
      </c>
    </row>
    <row r="7136" spans="2:10" x14ac:dyDescent="0.2">
      <c r="B7136" s="7">
        <v>32</v>
      </c>
      <c r="C7136" s="7">
        <v>72</v>
      </c>
      <c r="D7136" s="7">
        <v>-5.7386197513158897E-2</v>
      </c>
      <c r="E7136" s="7">
        <v>5.4275607884449101E-2</v>
      </c>
      <c r="G7136" s="7">
        <v>32</v>
      </c>
      <c r="H7136" s="7">
        <v>72</v>
      </c>
      <c r="I7136" s="7">
        <v>-5.5359849149072098E-2</v>
      </c>
      <c r="J7136" s="7">
        <v>-4.1473609315813703E-2</v>
      </c>
    </row>
    <row r="7137" spans="2:10" x14ac:dyDescent="0.2">
      <c r="B7137" s="7">
        <v>33</v>
      </c>
      <c r="C7137" s="7">
        <v>72</v>
      </c>
      <c r="D7137" s="7">
        <v>1.4822408384265601E-2</v>
      </c>
      <c r="E7137" s="7">
        <v>-8.2531565727905806E-2</v>
      </c>
      <c r="G7137" s="7">
        <v>33</v>
      </c>
      <c r="H7137" s="7">
        <v>72</v>
      </c>
      <c r="I7137" s="7">
        <v>1.4861043854698301E-2</v>
      </c>
      <c r="J7137" s="7">
        <v>0.12978305951143199</v>
      </c>
    </row>
    <row r="7138" spans="2:10" x14ac:dyDescent="0.2">
      <c r="B7138" s="7">
        <v>34</v>
      </c>
      <c r="C7138" s="7">
        <v>72</v>
      </c>
      <c r="D7138" s="7">
        <v>-6.2324650556791802E-2</v>
      </c>
      <c r="E7138" s="7">
        <v>-1.9889332036399299E-2</v>
      </c>
      <c r="G7138" s="7">
        <v>34</v>
      </c>
      <c r="H7138" s="7">
        <v>72</v>
      </c>
      <c r="I7138" s="7">
        <v>-6.1706990366347199E-2</v>
      </c>
      <c r="J7138" s="7">
        <v>-4.2500122605257901E-2</v>
      </c>
    </row>
    <row r="7139" spans="2:10" x14ac:dyDescent="0.2">
      <c r="B7139" s="7">
        <v>35</v>
      </c>
      <c r="C7139" s="7">
        <v>72</v>
      </c>
      <c r="D7139" s="7">
        <v>-4.0347430915507403E-2</v>
      </c>
      <c r="E7139" s="7">
        <v>-4.9629774522248503E-2</v>
      </c>
      <c r="G7139" s="7">
        <v>35</v>
      </c>
      <c r="H7139" s="7">
        <v>72</v>
      </c>
      <c r="I7139" s="7">
        <v>-4.0423988378425903E-2</v>
      </c>
      <c r="J7139" s="7">
        <v>-2.1501154006433199E-2</v>
      </c>
    </row>
    <row r="7140" spans="2:10" x14ac:dyDescent="0.2">
      <c r="B7140" s="7">
        <v>36</v>
      </c>
      <c r="C7140" s="7">
        <v>72</v>
      </c>
      <c r="D7140" s="7">
        <v>1.7512142598142998E-2</v>
      </c>
      <c r="E7140" s="7">
        <v>-0.16354784480300699</v>
      </c>
      <c r="G7140" s="7">
        <v>36</v>
      </c>
      <c r="H7140" s="7">
        <v>72</v>
      </c>
      <c r="I7140" s="7">
        <v>1.7205716272510298E-2</v>
      </c>
      <c r="J7140" s="7">
        <v>-4.55880986218649E-2</v>
      </c>
    </row>
    <row r="7141" spans="2:10" x14ac:dyDescent="0.2">
      <c r="B7141" s="7">
        <v>37</v>
      </c>
      <c r="C7141" s="7">
        <v>72</v>
      </c>
      <c r="D7141" s="7">
        <v>1.7580266415731E-3</v>
      </c>
      <c r="E7141" s="7">
        <v>1.9441442028771402E-2</v>
      </c>
      <c r="G7141" s="7">
        <v>37</v>
      </c>
      <c r="H7141" s="7">
        <v>72</v>
      </c>
      <c r="I7141" s="7">
        <v>2.1958873864207401E-3</v>
      </c>
      <c r="J7141" s="7">
        <v>2.0380219999243099E-2</v>
      </c>
    </row>
    <row r="7142" spans="2:10" x14ac:dyDescent="0.2">
      <c r="B7142" s="7">
        <v>38</v>
      </c>
      <c r="C7142" s="7">
        <v>72</v>
      </c>
      <c r="D7142" s="7">
        <v>2.4544426651989001E-3</v>
      </c>
      <c r="E7142" s="7">
        <v>-5.1398072227739199E-2</v>
      </c>
      <c r="G7142" s="7">
        <v>38</v>
      </c>
      <c r="H7142" s="7">
        <v>72</v>
      </c>
      <c r="I7142" s="7">
        <v>2.6539234157443299E-3</v>
      </c>
      <c r="J7142" s="7">
        <v>-0.10914059622712501</v>
      </c>
    </row>
    <row r="7143" spans="2:10" x14ac:dyDescent="0.2">
      <c r="B7143" s="7">
        <v>39</v>
      </c>
      <c r="C7143" s="7">
        <v>72</v>
      </c>
      <c r="D7143" s="7">
        <v>1.09506188585256E-2</v>
      </c>
      <c r="E7143" s="7">
        <v>6.0994390462721697E-2</v>
      </c>
      <c r="G7143" s="7">
        <v>39</v>
      </c>
      <c r="H7143" s="7">
        <v>72</v>
      </c>
      <c r="I7143" s="7">
        <v>1.0978827902991199E-2</v>
      </c>
      <c r="J7143" s="7">
        <v>-6.7201947154385905E-2</v>
      </c>
    </row>
    <row r="7144" spans="2:10" x14ac:dyDescent="0.2">
      <c r="B7144" s="7">
        <v>40</v>
      </c>
      <c r="C7144" s="7">
        <v>72</v>
      </c>
      <c r="D7144" s="7">
        <v>4.73480137215967E-2</v>
      </c>
      <c r="E7144" s="7">
        <v>0.15106301932595101</v>
      </c>
      <c r="G7144" s="7">
        <v>40</v>
      </c>
      <c r="H7144" s="7">
        <v>72</v>
      </c>
      <c r="I7144" s="7">
        <v>4.6816594337759199E-2</v>
      </c>
      <c r="J7144" s="7">
        <v>-2.44642721744022E-2</v>
      </c>
    </row>
    <row r="7145" spans="2:10" x14ac:dyDescent="0.2">
      <c r="B7145" s="7">
        <v>41</v>
      </c>
      <c r="C7145" s="7">
        <v>72</v>
      </c>
      <c r="D7145" s="7">
        <v>0.18849769552777201</v>
      </c>
      <c r="E7145" s="7">
        <v>2.0414979291997402E-2</v>
      </c>
      <c r="G7145" s="7">
        <v>41</v>
      </c>
      <c r="H7145" s="7">
        <v>72</v>
      </c>
      <c r="I7145" s="7">
        <v>0.18530275556013101</v>
      </c>
      <c r="J7145" s="7">
        <v>2.7023394662084099E-2</v>
      </c>
    </row>
    <row r="7146" spans="2:10" x14ac:dyDescent="0.2">
      <c r="B7146" s="7">
        <v>42</v>
      </c>
      <c r="C7146" s="7">
        <v>72</v>
      </c>
      <c r="D7146" s="7">
        <v>1.1459074515567399E-2</v>
      </c>
      <c r="E7146" s="7">
        <v>-1.7529977436492299E-3</v>
      </c>
      <c r="G7146" s="7">
        <v>42</v>
      </c>
      <c r="H7146" s="7">
        <v>72</v>
      </c>
      <c r="I7146" s="7">
        <v>1.1460748982333501E-2</v>
      </c>
      <c r="J7146" s="7">
        <v>-3.2140044984707599E-4</v>
      </c>
    </row>
    <row r="7147" spans="2:10" x14ac:dyDescent="0.2">
      <c r="B7147" s="7">
        <v>43</v>
      </c>
      <c r="C7147" s="7">
        <v>72</v>
      </c>
      <c r="D7147" s="7">
        <v>4.6440834407990302E-2</v>
      </c>
      <c r="E7147" s="7">
        <v>7.4099234003087502E-2</v>
      </c>
      <c r="G7147" s="7">
        <v>43</v>
      </c>
      <c r="H7147" s="7">
        <v>72</v>
      </c>
      <c r="I7147" s="7">
        <v>4.5959409971926497E-2</v>
      </c>
      <c r="J7147" s="7">
        <v>3.3968530745513099E-2</v>
      </c>
    </row>
    <row r="7148" spans="2:10" x14ac:dyDescent="0.2">
      <c r="B7148" s="7">
        <v>44</v>
      </c>
      <c r="C7148" s="7">
        <v>72</v>
      </c>
      <c r="D7148" s="7">
        <v>-2.96352373237951E-2</v>
      </c>
      <c r="E7148" s="7">
        <v>-3.2491951457361203E-2</v>
      </c>
      <c r="G7148" s="7">
        <v>44</v>
      </c>
      <c r="H7148" s="7">
        <v>72</v>
      </c>
      <c r="I7148" s="7">
        <v>-3.0814256078675901E-2</v>
      </c>
      <c r="J7148" s="7">
        <v>-3.8913365567603699E-2</v>
      </c>
    </row>
    <row r="7149" spans="2:10" x14ac:dyDescent="0.2">
      <c r="B7149" s="7">
        <v>45</v>
      </c>
      <c r="C7149" s="7">
        <v>72</v>
      </c>
      <c r="D7149" s="7">
        <v>1.52050764707941E-2</v>
      </c>
      <c r="E7149" s="7">
        <v>4.8611984052133302E-2</v>
      </c>
      <c r="G7149" s="7">
        <v>45</v>
      </c>
      <c r="H7149" s="7">
        <v>72</v>
      </c>
      <c r="I7149" s="7">
        <v>1.5496570553732899E-2</v>
      </c>
      <c r="J7149" s="7">
        <v>1.06900086988411E-2</v>
      </c>
    </row>
    <row r="7150" spans="2:10" x14ac:dyDescent="0.2">
      <c r="B7150" s="7">
        <v>46</v>
      </c>
      <c r="C7150" s="7">
        <v>72</v>
      </c>
      <c r="D7150" s="7">
        <v>5.8472153722366499E-2</v>
      </c>
      <c r="E7150" s="7">
        <v>2.2292867153810299E-2</v>
      </c>
      <c r="G7150" s="7">
        <v>46</v>
      </c>
      <c r="H7150" s="7">
        <v>72</v>
      </c>
      <c r="I7150" s="7">
        <v>5.7879212924106603E-2</v>
      </c>
      <c r="J7150" s="7">
        <v>-3.7282062003351199E-2</v>
      </c>
    </row>
    <row r="7151" spans="2:10" x14ac:dyDescent="0.2">
      <c r="B7151" s="7">
        <v>47</v>
      </c>
      <c r="C7151" s="7">
        <v>72</v>
      </c>
      <c r="D7151" s="7">
        <v>1.20880088892097E-2</v>
      </c>
      <c r="E7151" s="7">
        <v>2.9923548352147802E-2</v>
      </c>
      <c r="G7151" s="7">
        <v>47</v>
      </c>
      <c r="H7151" s="7">
        <v>72</v>
      </c>
      <c r="I7151" s="7">
        <v>1.24434389690773E-2</v>
      </c>
      <c r="J7151" s="7">
        <v>-3.7652877386799198E-2</v>
      </c>
    </row>
    <row r="7152" spans="2:10" x14ac:dyDescent="0.2">
      <c r="B7152" s="7">
        <v>48</v>
      </c>
      <c r="C7152" s="7">
        <v>72</v>
      </c>
      <c r="D7152" s="7">
        <v>0.145556919633264</v>
      </c>
      <c r="E7152" s="7">
        <v>5.9521483887303703E-2</v>
      </c>
      <c r="G7152" s="7">
        <v>48</v>
      </c>
      <c r="H7152" s="7">
        <v>72</v>
      </c>
      <c r="I7152" s="7">
        <v>0.14235182480612499</v>
      </c>
      <c r="J7152" s="7">
        <v>3.81065229383637E-3</v>
      </c>
    </row>
    <row r="7153" spans="2:10" x14ac:dyDescent="0.2">
      <c r="B7153" s="7">
        <v>49</v>
      </c>
      <c r="C7153" s="7">
        <v>72</v>
      </c>
      <c r="D7153" s="7">
        <v>5.7932875563532001E-2</v>
      </c>
      <c r="E7153" s="7">
        <v>7.8442732494671902E-2</v>
      </c>
      <c r="G7153" s="7">
        <v>49</v>
      </c>
      <c r="H7153" s="7">
        <v>72</v>
      </c>
      <c r="I7153" s="7">
        <v>5.7975667390062199E-2</v>
      </c>
      <c r="J7153" s="7">
        <v>0.12198228428059101</v>
      </c>
    </row>
    <row r="7154" spans="2:10" x14ac:dyDescent="0.2">
      <c r="B7154" s="7">
        <v>50</v>
      </c>
      <c r="C7154" s="7">
        <v>72</v>
      </c>
      <c r="D7154" s="7">
        <v>5.2814269092406697E-2</v>
      </c>
      <c r="E7154" s="7">
        <v>-1.1484036059124E-2</v>
      </c>
      <c r="G7154" s="7">
        <v>50</v>
      </c>
      <c r="H7154" s="7">
        <v>72</v>
      </c>
      <c r="I7154" s="7">
        <v>5.2476465063696402E-2</v>
      </c>
      <c r="J7154" s="7">
        <v>-2.8449688694595701E-2</v>
      </c>
    </row>
    <row r="7155" spans="2:10" x14ac:dyDescent="0.2">
      <c r="B7155" s="7">
        <v>51</v>
      </c>
      <c r="C7155" s="7">
        <v>72</v>
      </c>
      <c r="D7155" s="7">
        <v>-0.19837786176335501</v>
      </c>
      <c r="E7155" s="7">
        <v>-2.32210393679146E-2</v>
      </c>
      <c r="G7155" s="7">
        <v>51</v>
      </c>
      <c r="H7155" s="7">
        <v>72</v>
      </c>
      <c r="I7155" s="7">
        <v>-0.19817604964892199</v>
      </c>
      <c r="J7155" s="7">
        <v>-3.18628482135477E-2</v>
      </c>
    </row>
    <row r="7156" spans="2:10" x14ac:dyDescent="0.2">
      <c r="B7156" s="7">
        <v>52</v>
      </c>
      <c r="C7156" s="7">
        <v>72</v>
      </c>
      <c r="D7156" s="7">
        <v>-0.119374829374621</v>
      </c>
      <c r="E7156" s="7">
        <v>3.0067057422341399E-2</v>
      </c>
      <c r="G7156" s="7">
        <v>52</v>
      </c>
      <c r="H7156" s="7">
        <v>72</v>
      </c>
      <c r="I7156" s="7">
        <v>-0.117243581044361</v>
      </c>
      <c r="J7156" s="7">
        <v>-3.79285982550659E-2</v>
      </c>
    </row>
    <row r="7157" spans="2:10" x14ac:dyDescent="0.2">
      <c r="B7157" s="7">
        <v>53</v>
      </c>
      <c r="C7157" s="7">
        <v>72</v>
      </c>
      <c r="D7157" s="7">
        <v>-4.8167966650405299E-2</v>
      </c>
      <c r="E7157" s="7">
        <v>6.6456671420599606E-2</v>
      </c>
      <c r="G7157" s="7">
        <v>53</v>
      </c>
      <c r="H7157" s="7">
        <v>72</v>
      </c>
      <c r="I7157" s="7">
        <v>-4.72043021175255E-2</v>
      </c>
      <c r="J7157" s="7">
        <v>8.0850815398951798E-3</v>
      </c>
    </row>
    <row r="7158" spans="2:10" x14ac:dyDescent="0.2">
      <c r="B7158" s="7">
        <v>54</v>
      </c>
      <c r="C7158" s="7">
        <v>72</v>
      </c>
      <c r="D7158" s="7">
        <v>1.7040586562039599E-2</v>
      </c>
      <c r="E7158" s="7">
        <v>-0.127347405454382</v>
      </c>
      <c r="G7158" s="7">
        <v>54</v>
      </c>
      <c r="H7158" s="7">
        <v>72</v>
      </c>
      <c r="I7158" s="7">
        <v>1.7070936054134098E-2</v>
      </c>
      <c r="J7158" s="7">
        <v>4.1989203785584898E-2</v>
      </c>
    </row>
    <row r="7159" spans="2:10" x14ac:dyDescent="0.2">
      <c r="B7159" s="7">
        <v>55</v>
      </c>
      <c r="C7159" s="7">
        <v>72</v>
      </c>
      <c r="D7159" s="7">
        <v>-5.5248755410734603E-2</v>
      </c>
      <c r="E7159" s="7">
        <v>-1.81109536895541E-2</v>
      </c>
      <c r="G7159" s="7">
        <v>55</v>
      </c>
      <c r="H7159" s="7">
        <v>72</v>
      </c>
      <c r="I7159" s="7">
        <v>-5.3744844808372598E-2</v>
      </c>
      <c r="J7159" s="7">
        <v>-9.0495502515872198E-2</v>
      </c>
    </row>
    <row r="7160" spans="2:10" x14ac:dyDescent="0.2">
      <c r="B7160" s="7">
        <v>56</v>
      </c>
      <c r="C7160" s="7">
        <v>72</v>
      </c>
      <c r="D7160" s="7">
        <v>-2.8627805082186E-2</v>
      </c>
      <c r="E7160" s="7">
        <v>-3.2126287070987303E-2</v>
      </c>
      <c r="G7160" s="7">
        <v>56</v>
      </c>
      <c r="H7160" s="7">
        <v>72</v>
      </c>
      <c r="I7160" s="7">
        <v>-2.7690133854157799E-2</v>
      </c>
      <c r="J7160" s="7">
        <v>-9.9668838551902894E-3</v>
      </c>
    </row>
    <row r="7161" spans="2:10" x14ac:dyDescent="0.2">
      <c r="B7161" s="7">
        <v>57</v>
      </c>
      <c r="C7161" s="7">
        <v>72</v>
      </c>
      <c r="D7161" s="7">
        <v>5.2836652471770898E-2</v>
      </c>
      <c r="E7161" s="7">
        <v>7.0362637348306799E-3</v>
      </c>
      <c r="G7161" s="7">
        <v>57</v>
      </c>
      <c r="H7161" s="7">
        <v>72</v>
      </c>
      <c r="I7161" s="7">
        <v>5.24706971922351E-2</v>
      </c>
      <c r="J7161" s="7">
        <v>-3.1914285739880199E-2</v>
      </c>
    </row>
    <row r="7162" spans="2:10" x14ac:dyDescent="0.2">
      <c r="B7162" s="7">
        <v>58</v>
      </c>
      <c r="C7162" s="7">
        <v>72</v>
      </c>
      <c r="D7162" s="7">
        <v>-8.3372620713884502E-2</v>
      </c>
      <c r="E7162" s="7">
        <v>-2.1984717241075199E-2</v>
      </c>
      <c r="G7162" s="7">
        <v>58</v>
      </c>
      <c r="H7162" s="7">
        <v>72</v>
      </c>
      <c r="I7162" s="7">
        <v>-8.1452942728972702E-2</v>
      </c>
      <c r="J7162" s="7">
        <v>-7.9520284943944503E-2</v>
      </c>
    </row>
    <row r="7163" spans="2:10" x14ac:dyDescent="0.2">
      <c r="B7163" s="7">
        <v>59</v>
      </c>
      <c r="C7163" s="7">
        <v>72</v>
      </c>
      <c r="D7163" s="7">
        <v>-6.6988782011010897E-2</v>
      </c>
      <c r="E7163" s="7">
        <v>-5.8771469450199697E-2</v>
      </c>
      <c r="G7163" s="7">
        <v>59</v>
      </c>
      <c r="H7163" s="7">
        <v>72</v>
      </c>
      <c r="I7163" s="7">
        <v>-6.5215573516974601E-2</v>
      </c>
      <c r="J7163" s="7">
        <v>-2.3669927904265399E-2</v>
      </c>
    </row>
    <row r="7164" spans="2:10" x14ac:dyDescent="0.2">
      <c r="B7164" s="7">
        <v>60</v>
      </c>
      <c r="C7164" s="7">
        <v>72</v>
      </c>
      <c r="D7164" s="7">
        <v>-1.36082162319369E-2</v>
      </c>
      <c r="E7164" s="7">
        <v>-2.0856612656546099E-2</v>
      </c>
      <c r="G7164" s="7">
        <v>60</v>
      </c>
      <c r="H7164" s="7">
        <v>72</v>
      </c>
      <c r="I7164" s="7">
        <v>-1.3520594662757899E-2</v>
      </c>
      <c r="J7164" s="7">
        <v>-4.11839376586585E-2</v>
      </c>
    </row>
    <row r="7165" spans="2:10" x14ac:dyDescent="0.2">
      <c r="B7165" s="7">
        <v>61</v>
      </c>
      <c r="C7165" s="7">
        <v>72</v>
      </c>
      <c r="D7165" s="7">
        <v>-8.8185516553338103E-2</v>
      </c>
      <c r="E7165" s="7">
        <v>-0.133338903469475</v>
      </c>
      <c r="G7165" s="7">
        <v>61</v>
      </c>
      <c r="H7165" s="7">
        <v>72</v>
      </c>
      <c r="I7165" s="7">
        <v>-8.8021852619215593E-2</v>
      </c>
      <c r="J7165" s="7">
        <v>-0.107105293191621</v>
      </c>
    </row>
    <row r="7166" spans="2:10" x14ac:dyDescent="0.2">
      <c r="B7166" s="7">
        <v>62</v>
      </c>
      <c r="C7166" s="7">
        <v>72</v>
      </c>
      <c r="D7166" s="7">
        <v>-4.2181762099984303E-2</v>
      </c>
      <c r="E7166" s="7">
        <v>4.7780356081524603E-2</v>
      </c>
      <c r="G7166" s="7">
        <v>62</v>
      </c>
      <c r="H7166" s="7">
        <v>72</v>
      </c>
      <c r="I7166" s="7">
        <v>-4.0318033722758898E-2</v>
      </c>
      <c r="J7166" s="7">
        <v>2.8942470747228598E-3</v>
      </c>
    </row>
    <row r="7167" spans="2:10" x14ac:dyDescent="0.2">
      <c r="B7167" s="7">
        <v>63</v>
      </c>
      <c r="C7167" s="7">
        <v>72</v>
      </c>
      <c r="D7167" s="7">
        <v>-0.21252556023872399</v>
      </c>
      <c r="E7167" s="7">
        <v>-0.21985490123242701</v>
      </c>
      <c r="G7167" s="7">
        <v>63</v>
      </c>
      <c r="H7167" s="7">
        <v>72</v>
      </c>
      <c r="I7167" s="7">
        <v>-0.209784529731143</v>
      </c>
      <c r="J7167" s="7">
        <v>-0.21329162352543901</v>
      </c>
    </row>
    <row r="7168" spans="2:10" x14ac:dyDescent="0.2">
      <c r="B7168" s="7">
        <v>64</v>
      </c>
      <c r="C7168" s="7">
        <v>72</v>
      </c>
      <c r="D7168" s="7">
        <v>-0.115117250531711</v>
      </c>
      <c r="E7168" s="7">
        <v>-0.119399973114776</v>
      </c>
      <c r="G7168" s="7">
        <v>64</v>
      </c>
      <c r="H7168" s="7">
        <v>72</v>
      </c>
      <c r="I7168" s="7">
        <v>-0.111731534747987</v>
      </c>
      <c r="J7168" s="7">
        <v>-0.118200828172075</v>
      </c>
    </row>
    <row r="7169" spans="2:10" x14ac:dyDescent="0.2">
      <c r="B7169" s="7">
        <v>65</v>
      </c>
      <c r="C7169" s="7">
        <v>72</v>
      </c>
      <c r="D7169" s="7">
        <v>-0.106324477914204</v>
      </c>
      <c r="E7169" s="7">
        <v>-6.5717654718739901E-2</v>
      </c>
      <c r="G7169" s="7">
        <v>65</v>
      </c>
      <c r="H7169" s="7">
        <v>72</v>
      </c>
      <c r="I7169" s="7">
        <v>-0.10300532524968101</v>
      </c>
      <c r="J7169" s="7">
        <v>-0.10337941541696299</v>
      </c>
    </row>
    <row r="7170" spans="2:10" x14ac:dyDescent="0.2">
      <c r="B7170" s="7">
        <v>66</v>
      </c>
      <c r="C7170" s="7">
        <v>72</v>
      </c>
      <c r="D7170" s="7">
        <v>5.1650804373620601E-2</v>
      </c>
      <c r="E7170" s="7">
        <v>6.7501005304663395E-2</v>
      </c>
      <c r="G7170" s="7">
        <v>66</v>
      </c>
      <c r="H7170" s="7">
        <v>72</v>
      </c>
      <c r="I7170" s="7">
        <v>5.1827910959688403E-2</v>
      </c>
      <c r="J7170" s="7">
        <v>1.78059489468563E-2</v>
      </c>
    </row>
    <row r="7171" spans="2:10" x14ac:dyDescent="0.2">
      <c r="B7171" s="7">
        <v>67</v>
      </c>
      <c r="C7171" s="7">
        <v>72</v>
      </c>
      <c r="D7171" s="7">
        <v>-3.4353318251056902E-3</v>
      </c>
      <c r="E7171" s="7">
        <v>2.6603125939233901E-2</v>
      </c>
      <c r="G7171" s="7">
        <v>67</v>
      </c>
      <c r="H7171" s="7">
        <v>72</v>
      </c>
      <c r="I7171" s="7">
        <v>-2.9371472913268799E-3</v>
      </c>
      <c r="J7171" s="7">
        <v>8.92671797918414E-2</v>
      </c>
    </row>
    <row r="7172" spans="2:10" x14ac:dyDescent="0.2">
      <c r="B7172" s="7">
        <v>68</v>
      </c>
      <c r="C7172" s="7">
        <v>72</v>
      </c>
      <c r="D7172" s="7">
        <v>5.4368156702544503E-3</v>
      </c>
      <c r="E7172" s="7">
        <v>0.113140247696517</v>
      </c>
      <c r="G7172" s="7">
        <v>68</v>
      </c>
      <c r="H7172" s="7">
        <v>72</v>
      </c>
      <c r="I7172" s="7">
        <v>5.1010305626082398E-3</v>
      </c>
      <c r="J7172" s="7">
        <v>2.9119240685430401E-2</v>
      </c>
    </row>
    <row r="7173" spans="2:10" x14ac:dyDescent="0.2">
      <c r="B7173" s="7">
        <v>69</v>
      </c>
      <c r="C7173" s="7">
        <v>72</v>
      </c>
      <c r="D7173" s="7">
        <v>-0.15768465494192299</v>
      </c>
      <c r="E7173" s="7">
        <v>-0.13224914868972801</v>
      </c>
      <c r="G7173" s="7">
        <v>69</v>
      </c>
      <c r="H7173" s="7">
        <v>72</v>
      </c>
      <c r="I7173" s="7">
        <v>-0.154278973638762</v>
      </c>
      <c r="J7173" s="7">
        <v>-2.1162447703895599E-2</v>
      </c>
    </row>
    <row r="7174" spans="2:10" x14ac:dyDescent="0.2">
      <c r="B7174" s="7">
        <v>70</v>
      </c>
      <c r="C7174" s="7">
        <v>72</v>
      </c>
      <c r="D7174" s="7">
        <v>-8.7171982560640501E-2</v>
      </c>
      <c r="E7174" s="7">
        <v>-0.103767143448367</v>
      </c>
      <c r="G7174" s="7">
        <v>70</v>
      </c>
      <c r="H7174" s="7">
        <v>72</v>
      </c>
      <c r="I7174" s="7">
        <v>-8.5179069444867694E-2</v>
      </c>
      <c r="J7174" s="7">
        <v>-0.12192990959382</v>
      </c>
    </row>
    <row r="7175" spans="2:10" x14ac:dyDescent="0.2">
      <c r="B7175" s="7">
        <v>71</v>
      </c>
      <c r="C7175" s="7">
        <v>72</v>
      </c>
      <c r="D7175" s="7">
        <v>5.9163279378596598E-2</v>
      </c>
      <c r="E7175" s="7">
        <v>4.2279436964891601E-2</v>
      </c>
      <c r="G7175" s="7">
        <v>71</v>
      </c>
      <c r="H7175" s="7">
        <v>72</v>
      </c>
      <c r="I7175" s="7">
        <v>5.8604903697762702E-2</v>
      </c>
      <c r="J7175" s="7">
        <v>6.2734009898619504E-3</v>
      </c>
    </row>
    <row r="7176" spans="2:10" x14ac:dyDescent="0.2">
      <c r="B7176" s="7">
        <v>72</v>
      </c>
      <c r="C7176" s="7">
        <v>72</v>
      </c>
      <c r="D7176" s="7">
        <v>1.64857173916442E-2</v>
      </c>
      <c r="E7176" s="7">
        <v>-6.5883583787675407E-2</v>
      </c>
      <c r="G7176" s="7">
        <v>72</v>
      </c>
      <c r="H7176" s="7">
        <v>72</v>
      </c>
      <c r="I7176" s="7">
        <v>1.6355049687925699E-2</v>
      </c>
      <c r="J7176" s="7">
        <v>0.12568277464487901</v>
      </c>
    </row>
    <row r="7177" spans="2:10" x14ac:dyDescent="0.2">
      <c r="B7177" s="7">
        <v>73</v>
      </c>
      <c r="C7177" s="7">
        <v>72</v>
      </c>
      <c r="D7177" s="7">
        <v>3.3130309925548197E-2</v>
      </c>
      <c r="E7177" s="7">
        <v>0.148488072071187</v>
      </c>
      <c r="G7177" s="7">
        <v>73</v>
      </c>
      <c r="H7177" s="7">
        <v>72</v>
      </c>
      <c r="I7177" s="7">
        <v>3.2924372283335203E-2</v>
      </c>
      <c r="J7177" s="7">
        <v>-3.61318000385333E-2</v>
      </c>
    </row>
    <row r="7178" spans="2:10" x14ac:dyDescent="0.2">
      <c r="B7178" s="7">
        <v>74</v>
      </c>
      <c r="C7178" s="7">
        <v>72</v>
      </c>
      <c r="D7178" s="7">
        <v>6.64250878280193E-2</v>
      </c>
      <c r="E7178" s="7">
        <v>2.9277755301368599E-2</v>
      </c>
      <c r="G7178" s="7">
        <v>74</v>
      </c>
      <c r="H7178" s="7">
        <v>72</v>
      </c>
      <c r="I7178" s="7">
        <v>6.6103985848989993E-2</v>
      </c>
      <c r="J7178" s="7">
        <v>3.3564795164311399E-2</v>
      </c>
    </row>
    <row r="7179" spans="2:10" x14ac:dyDescent="0.2">
      <c r="B7179" s="7">
        <v>75</v>
      </c>
      <c r="C7179" s="7">
        <v>72</v>
      </c>
      <c r="D7179" s="7">
        <v>-0.23679005432553499</v>
      </c>
      <c r="E7179" s="7">
        <v>-0.109171278167183</v>
      </c>
      <c r="G7179" s="7">
        <v>75</v>
      </c>
      <c r="H7179" s="7">
        <v>72</v>
      </c>
      <c r="I7179" s="7">
        <v>-0.23319952991363399</v>
      </c>
      <c r="J7179" s="7">
        <v>-0.17271144358448401</v>
      </c>
    </row>
    <row r="7180" spans="2:10" x14ac:dyDescent="0.2">
      <c r="B7180" s="7">
        <v>76</v>
      </c>
      <c r="C7180" s="7">
        <v>72</v>
      </c>
      <c r="D7180" s="7">
        <v>-3.7292889671771698E-3</v>
      </c>
      <c r="E7180" s="7">
        <v>1.9537737852577002E-2</v>
      </c>
      <c r="G7180" s="7">
        <v>76</v>
      </c>
      <c r="H7180" s="7">
        <v>72</v>
      </c>
      <c r="I7180" s="7">
        <v>-3.2091047022859702E-3</v>
      </c>
      <c r="J7180" s="7">
        <v>-1.68585935191361E-2</v>
      </c>
    </row>
    <row r="7181" spans="2:10" x14ac:dyDescent="0.2">
      <c r="B7181" s="7">
        <v>77</v>
      </c>
      <c r="C7181" s="7">
        <v>72</v>
      </c>
      <c r="D7181" s="7">
        <v>2.0458071226652701E-2</v>
      </c>
      <c r="E7181" s="7">
        <v>4.9011485837837697E-3</v>
      </c>
      <c r="G7181" s="7">
        <v>77</v>
      </c>
      <c r="H7181" s="7">
        <v>72</v>
      </c>
      <c r="I7181" s="7">
        <v>2.0444527039723302E-2</v>
      </c>
      <c r="J7181" s="7">
        <v>-6.9374453206618699E-3</v>
      </c>
    </row>
    <row r="7182" spans="2:10" x14ac:dyDescent="0.2">
      <c r="B7182" s="7">
        <v>78</v>
      </c>
      <c r="C7182" s="7">
        <v>72</v>
      </c>
      <c r="D7182" s="7">
        <v>2.44442293924312E-2</v>
      </c>
      <c r="E7182" s="7">
        <v>-7.0614762108096602E-3</v>
      </c>
      <c r="G7182" s="7">
        <v>78</v>
      </c>
      <c r="H7182" s="7">
        <v>72</v>
      </c>
      <c r="I7182" s="7">
        <v>2.4498037071929001E-2</v>
      </c>
      <c r="J7182" s="7">
        <v>0.12156215194455</v>
      </c>
    </row>
    <row r="7183" spans="2:10" x14ac:dyDescent="0.2">
      <c r="B7183" s="7">
        <v>79</v>
      </c>
      <c r="C7183" s="7">
        <v>72</v>
      </c>
      <c r="D7183" s="7">
        <v>6.7222027131767198E-2</v>
      </c>
      <c r="E7183" s="7">
        <v>0.12352695929954</v>
      </c>
      <c r="G7183" s="7">
        <v>79</v>
      </c>
      <c r="H7183" s="7">
        <v>72</v>
      </c>
      <c r="I7183" s="7">
        <v>6.6323332100212795E-2</v>
      </c>
      <c r="J7183" s="7">
        <v>4.5340032853578002E-2</v>
      </c>
    </row>
    <row r="7184" spans="2:10" x14ac:dyDescent="0.2">
      <c r="B7184" s="7">
        <v>80</v>
      </c>
      <c r="C7184" s="7">
        <v>72</v>
      </c>
      <c r="D7184" s="7">
        <v>-1.9184715301205899E-2</v>
      </c>
      <c r="E7184" s="7">
        <v>-1.3883177060147699E-2</v>
      </c>
      <c r="G7184" s="7">
        <v>80</v>
      </c>
      <c r="H7184" s="7">
        <v>72</v>
      </c>
      <c r="I7184" s="7">
        <v>-1.90337831251721E-2</v>
      </c>
      <c r="J7184" s="7">
        <v>2.4006781201872901E-3</v>
      </c>
    </row>
    <row r="7185" spans="2:10" x14ac:dyDescent="0.2">
      <c r="B7185" s="7">
        <v>81</v>
      </c>
      <c r="C7185" s="7">
        <v>72</v>
      </c>
      <c r="D7185" s="7">
        <v>-9.1265800382061002E-3</v>
      </c>
      <c r="E7185" s="7">
        <v>4.3382429837500097E-2</v>
      </c>
      <c r="G7185" s="7">
        <v>81</v>
      </c>
      <c r="H7185" s="7">
        <v>72</v>
      </c>
      <c r="I7185" s="7">
        <v>-8.8493144094492493E-3</v>
      </c>
      <c r="J7185" s="7">
        <v>-1.1499112223065201E-2</v>
      </c>
    </row>
    <row r="7186" spans="2:10" x14ac:dyDescent="0.2">
      <c r="B7186" s="7">
        <v>82</v>
      </c>
      <c r="C7186" s="7">
        <v>72</v>
      </c>
      <c r="D7186" s="7">
        <v>5.5497507417765497E-2</v>
      </c>
      <c r="E7186" s="7">
        <v>1.8509253322619702E-2</v>
      </c>
      <c r="G7186" s="7">
        <v>82</v>
      </c>
      <c r="H7186" s="7">
        <v>72</v>
      </c>
      <c r="I7186" s="7">
        <v>5.5249886105013198E-2</v>
      </c>
      <c r="J7186" s="7">
        <v>3.7409936687545602E-2</v>
      </c>
    </row>
    <row r="7187" spans="2:10" x14ac:dyDescent="0.2">
      <c r="B7187" s="7">
        <v>83</v>
      </c>
      <c r="C7187" s="7">
        <v>72</v>
      </c>
      <c r="D7187" s="7">
        <v>4.7663757412726299E-2</v>
      </c>
      <c r="E7187" s="7">
        <v>3.82495625106394E-2</v>
      </c>
      <c r="G7187" s="7">
        <v>83</v>
      </c>
      <c r="H7187" s="7">
        <v>72</v>
      </c>
      <c r="I7187" s="7">
        <v>4.7503212299316602E-2</v>
      </c>
      <c r="J7187" s="7">
        <v>0.15192533692286</v>
      </c>
    </row>
    <row r="7188" spans="2:10" x14ac:dyDescent="0.2">
      <c r="B7188" s="7">
        <v>84</v>
      </c>
      <c r="C7188" s="7">
        <v>72</v>
      </c>
      <c r="D7188" s="7">
        <v>2.36031842697422E-2</v>
      </c>
      <c r="E7188" s="7">
        <v>5.8392666418518098E-2</v>
      </c>
      <c r="G7188" s="7">
        <v>84</v>
      </c>
      <c r="H7188" s="7">
        <v>72</v>
      </c>
      <c r="I7188" s="7">
        <v>2.37230258334797E-2</v>
      </c>
      <c r="J7188" s="7">
        <v>-3.93924297474832E-2</v>
      </c>
    </row>
    <row r="7189" spans="2:10" x14ac:dyDescent="0.2">
      <c r="B7189" s="7">
        <v>85</v>
      </c>
      <c r="C7189" s="7">
        <v>72</v>
      </c>
      <c r="D7189" s="7">
        <v>-6.48351752205336E-2</v>
      </c>
      <c r="E7189" s="7">
        <v>-7.2404288432920794E-2</v>
      </c>
      <c r="G7189" s="7">
        <v>85</v>
      </c>
      <c r="H7189" s="7">
        <v>72</v>
      </c>
      <c r="I7189" s="7">
        <v>-6.4670025855896499E-2</v>
      </c>
      <c r="J7189" s="7">
        <v>-4.6903560405199898E-2</v>
      </c>
    </row>
    <row r="7190" spans="2:10" x14ac:dyDescent="0.2">
      <c r="B7190" s="7">
        <v>86</v>
      </c>
      <c r="C7190" s="7">
        <v>72</v>
      </c>
      <c r="D7190" s="7">
        <v>5.8185447335331403E-2</v>
      </c>
      <c r="E7190" s="7">
        <v>7.6864101085789102E-2</v>
      </c>
      <c r="G7190" s="7">
        <v>86</v>
      </c>
      <c r="H7190" s="7">
        <v>72</v>
      </c>
      <c r="I7190" s="7">
        <v>5.7192393666953799E-2</v>
      </c>
      <c r="J7190" s="7">
        <v>4.9055876281435901E-2</v>
      </c>
    </row>
    <row r="7191" spans="2:10" x14ac:dyDescent="0.2">
      <c r="B7191" s="7">
        <v>87</v>
      </c>
      <c r="C7191" s="7">
        <v>72</v>
      </c>
      <c r="D7191" s="7">
        <v>-0.140783756155757</v>
      </c>
      <c r="E7191" s="7">
        <v>-0.15756053202419801</v>
      </c>
      <c r="G7191" s="7">
        <v>87</v>
      </c>
      <c r="H7191" s="7">
        <v>72</v>
      </c>
      <c r="I7191" s="7">
        <v>-0.136078030100895</v>
      </c>
      <c r="J7191" s="7">
        <v>-1.46775656282916E-3</v>
      </c>
    </row>
    <row r="7192" spans="2:10" x14ac:dyDescent="0.2">
      <c r="B7192" s="7">
        <v>88</v>
      </c>
      <c r="C7192" s="7">
        <v>72</v>
      </c>
      <c r="D7192" s="7">
        <v>-2.78951443197961E-3</v>
      </c>
      <c r="E7192" s="7">
        <v>-0.10878334506116601</v>
      </c>
      <c r="G7192" s="7">
        <v>88</v>
      </c>
      <c r="H7192" s="7">
        <v>72</v>
      </c>
      <c r="I7192" s="7">
        <v>-2.1237656107508901E-3</v>
      </c>
      <c r="J7192" s="7">
        <v>-1.1707780840257699E-2</v>
      </c>
    </row>
    <row r="7193" spans="2:10" x14ac:dyDescent="0.2">
      <c r="B7193" s="7">
        <v>89</v>
      </c>
      <c r="C7193" s="7">
        <v>72</v>
      </c>
      <c r="D7193" s="7">
        <v>-0.120161434789362</v>
      </c>
      <c r="E7193" s="7">
        <v>-4.6895086160812803E-2</v>
      </c>
      <c r="G7193" s="7">
        <v>89</v>
      </c>
      <c r="H7193" s="7">
        <v>72</v>
      </c>
      <c r="I7193" s="7">
        <v>-0.119098692754918</v>
      </c>
      <c r="J7193" s="7">
        <v>-7.7737330713745201E-4</v>
      </c>
    </row>
    <row r="7194" spans="2:10" x14ac:dyDescent="0.2">
      <c r="B7194" s="7">
        <v>90</v>
      </c>
      <c r="C7194" s="7">
        <v>72</v>
      </c>
      <c r="D7194" s="7">
        <v>8.2925604796860994E-2</v>
      </c>
      <c r="E7194" s="7">
        <v>8.6856025120207306E-2</v>
      </c>
      <c r="G7194" s="7">
        <v>90</v>
      </c>
      <c r="H7194" s="7">
        <v>72</v>
      </c>
      <c r="I7194" s="7">
        <v>8.17766322792082E-2</v>
      </c>
      <c r="J7194" s="7">
        <v>8.6312143858622306E-2</v>
      </c>
    </row>
    <row r="7195" spans="2:10" x14ac:dyDescent="0.2">
      <c r="B7195" s="7">
        <v>91</v>
      </c>
      <c r="C7195" s="7">
        <v>72</v>
      </c>
      <c r="D7195" s="7">
        <v>-1.9118721337830099E-2</v>
      </c>
      <c r="E7195" s="7">
        <v>3.8802678390134702E-2</v>
      </c>
      <c r="G7195" s="7">
        <v>91</v>
      </c>
      <c r="H7195" s="7">
        <v>72</v>
      </c>
      <c r="I7195" s="7">
        <v>-1.8049797134529501E-2</v>
      </c>
      <c r="J7195" s="7">
        <v>-6.6465880241830505E-2</v>
      </c>
    </row>
    <row r="7196" spans="2:10" x14ac:dyDescent="0.2">
      <c r="B7196" s="7">
        <v>92</v>
      </c>
      <c r="C7196" s="7">
        <v>72</v>
      </c>
      <c r="D7196" s="7">
        <v>0.14121888559573201</v>
      </c>
      <c r="E7196" s="7">
        <v>4.9179564633480097E-2</v>
      </c>
      <c r="G7196" s="7">
        <v>92</v>
      </c>
      <c r="H7196" s="7">
        <v>72</v>
      </c>
      <c r="I7196" s="7">
        <v>0.13796839513502601</v>
      </c>
      <c r="J7196" s="7">
        <v>-7.7960461236727993E-2</v>
      </c>
    </row>
    <row r="7197" spans="2:10" x14ac:dyDescent="0.2">
      <c r="B7197" s="7">
        <v>93</v>
      </c>
      <c r="C7197" s="7">
        <v>72</v>
      </c>
      <c r="D7197" s="7">
        <v>0.15936646000313301</v>
      </c>
      <c r="E7197" s="7">
        <v>0.14271040720754699</v>
      </c>
      <c r="G7197" s="7">
        <v>93</v>
      </c>
      <c r="H7197" s="7">
        <v>72</v>
      </c>
      <c r="I7197" s="7">
        <v>0.159251352538715</v>
      </c>
      <c r="J7197" s="7">
        <v>0.10943678060603899</v>
      </c>
    </row>
    <row r="7198" spans="2:10" x14ac:dyDescent="0.2">
      <c r="B7198" s="7">
        <v>94</v>
      </c>
      <c r="C7198" s="7">
        <v>72</v>
      </c>
      <c r="D7198" s="7">
        <v>5.7466248783247999E-2</v>
      </c>
      <c r="E7198" s="7">
        <v>4.1452797679410097E-2</v>
      </c>
      <c r="G7198" s="7">
        <v>94</v>
      </c>
      <c r="H7198" s="7">
        <v>72</v>
      </c>
      <c r="I7198" s="7">
        <v>5.7342837851672698E-2</v>
      </c>
      <c r="J7198" s="7">
        <v>6.0170819873238898E-2</v>
      </c>
    </row>
    <row r="7199" spans="2:10" x14ac:dyDescent="0.2">
      <c r="B7199" s="7">
        <v>95</v>
      </c>
      <c r="C7199" s="7">
        <v>72</v>
      </c>
      <c r="D7199" s="7">
        <v>-1.10344649576977E-2</v>
      </c>
      <c r="E7199" s="7">
        <v>-8.4814633629723496E-2</v>
      </c>
      <c r="G7199" s="7">
        <v>95</v>
      </c>
      <c r="H7199" s="7">
        <v>72</v>
      </c>
      <c r="I7199" s="7">
        <v>-1.08365467144234E-2</v>
      </c>
      <c r="J7199" s="7">
        <v>-0.128608862131562</v>
      </c>
    </row>
    <row r="7200" spans="2:10" x14ac:dyDescent="0.2">
      <c r="B7200" s="7">
        <v>96</v>
      </c>
      <c r="C7200" s="7">
        <v>72</v>
      </c>
      <c r="D7200" s="7">
        <v>-3.2543413969978702E-2</v>
      </c>
      <c r="E7200" s="7">
        <v>2.1881284154291698E-2</v>
      </c>
      <c r="G7200" s="7">
        <v>96</v>
      </c>
      <c r="H7200" s="7">
        <v>72</v>
      </c>
      <c r="I7200" s="7">
        <v>-3.19783626938559E-2</v>
      </c>
      <c r="J7200" s="7">
        <v>-8.9469085136784105E-3</v>
      </c>
    </row>
    <row r="7201" spans="2:10" x14ac:dyDescent="0.2">
      <c r="B7201" s="7">
        <v>97</v>
      </c>
      <c r="C7201" s="7">
        <v>72</v>
      </c>
      <c r="D7201" s="7">
        <v>-4.6362754254628803E-2</v>
      </c>
      <c r="E7201" s="7">
        <v>4.3700688010805101E-2</v>
      </c>
      <c r="G7201" s="7">
        <v>97</v>
      </c>
      <c r="H7201" s="7">
        <v>72</v>
      </c>
      <c r="I7201" s="7">
        <v>-4.4547446566884502E-2</v>
      </c>
      <c r="J7201" s="7">
        <v>0.11115478732542899</v>
      </c>
    </row>
    <row r="7202" spans="2:10" x14ac:dyDescent="0.2">
      <c r="B7202" s="7">
        <v>98</v>
      </c>
      <c r="C7202" s="7">
        <v>72</v>
      </c>
      <c r="D7202" s="7">
        <v>0.10550724528680699</v>
      </c>
      <c r="E7202" s="7">
        <v>6.9155056382998098E-2</v>
      </c>
      <c r="G7202" s="7">
        <v>98</v>
      </c>
      <c r="H7202" s="7">
        <v>72</v>
      </c>
      <c r="I7202" s="7">
        <v>0.105377124349397</v>
      </c>
      <c r="J7202" s="7">
        <v>5.2021800831983697E-2</v>
      </c>
    </row>
    <row r="7203" spans="2:10" x14ac:dyDescent="0.2">
      <c r="B7203" s="7">
        <v>99</v>
      </c>
      <c r="C7203" s="7">
        <v>72</v>
      </c>
      <c r="D7203" s="7">
        <v>0.118919559785409</v>
      </c>
      <c r="E7203" s="7">
        <v>-1.25905681623877E-2</v>
      </c>
      <c r="G7203" s="7">
        <v>99</v>
      </c>
      <c r="H7203" s="7">
        <v>72</v>
      </c>
      <c r="I7203" s="7">
        <v>0.11830736952018001</v>
      </c>
      <c r="J7203" s="7">
        <v>-2.2915289229226601E-2</v>
      </c>
    </row>
    <row r="7204" spans="2:10" x14ac:dyDescent="0.2">
      <c r="B7204" s="7">
        <v>100</v>
      </c>
      <c r="C7204" s="7">
        <v>72</v>
      </c>
      <c r="D7204" s="7">
        <v>1.5249294410981701E-3</v>
      </c>
      <c r="E7204" s="7">
        <v>-9.0275100757910606E-2</v>
      </c>
      <c r="G7204" s="7">
        <v>100</v>
      </c>
      <c r="H7204" s="7">
        <v>72</v>
      </c>
      <c r="I7204" s="7">
        <v>1.6886052717790499E-3</v>
      </c>
      <c r="J7204" s="7">
        <v>1.61896774714556E-2</v>
      </c>
    </row>
    <row r="7205" spans="2:10" x14ac:dyDescent="0.2">
      <c r="B7205" s="7">
        <v>1</v>
      </c>
      <c r="C7205" s="7">
        <v>73</v>
      </c>
      <c r="D7205" s="7">
        <v>-0.10440518273553499</v>
      </c>
      <c r="E7205" s="7">
        <v>-3.5446417827407699E-2</v>
      </c>
      <c r="G7205" s="7">
        <v>1</v>
      </c>
      <c r="H7205" s="7">
        <v>73</v>
      </c>
      <c r="I7205" s="7">
        <v>-0.103706205798276</v>
      </c>
      <c r="J7205" s="7">
        <v>3.3957768915572097E-2</v>
      </c>
    </row>
    <row r="7206" spans="2:10" x14ac:dyDescent="0.2">
      <c r="B7206" s="7">
        <v>2</v>
      </c>
      <c r="C7206" s="7">
        <v>73</v>
      </c>
      <c r="D7206" s="7">
        <v>5.7602216156978699E-2</v>
      </c>
      <c r="E7206" s="7">
        <v>-5.3268562196073796E-3</v>
      </c>
      <c r="G7206" s="7">
        <v>2</v>
      </c>
      <c r="H7206" s="7">
        <v>73</v>
      </c>
      <c r="I7206" s="7">
        <v>5.6760833555903098E-2</v>
      </c>
      <c r="J7206" s="7">
        <v>9.5420538328543393E-3</v>
      </c>
    </row>
    <row r="7207" spans="2:10" x14ac:dyDescent="0.2">
      <c r="B7207" s="7">
        <v>3</v>
      </c>
      <c r="C7207" s="7">
        <v>73</v>
      </c>
      <c r="D7207" s="7">
        <v>-8.4148058897855399E-2</v>
      </c>
      <c r="E7207" s="7">
        <v>6.43186627381791E-2</v>
      </c>
      <c r="G7207" s="7">
        <v>3</v>
      </c>
      <c r="H7207" s="7">
        <v>73</v>
      </c>
      <c r="I7207" s="7">
        <v>-8.2934303098825907E-2</v>
      </c>
      <c r="J7207" s="7">
        <v>-7.1666311551190597E-3</v>
      </c>
    </row>
    <row r="7208" spans="2:10" x14ac:dyDescent="0.2">
      <c r="B7208" s="7">
        <v>4</v>
      </c>
      <c r="C7208" s="7">
        <v>73</v>
      </c>
      <c r="D7208" s="7">
        <v>3.1981500240191502E-2</v>
      </c>
      <c r="E7208" s="7">
        <v>-5.7657170950670397E-2</v>
      </c>
      <c r="G7208" s="7">
        <v>4</v>
      </c>
      <c r="H7208" s="7">
        <v>73</v>
      </c>
      <c r="I7208" s="7">
        <v>3.1999512079861098E-2</v>
      </c>
      <c r="J7208" s="7">
        <v>6.9249804786560204E-2</v>
      </c>
    </row>
    <row r="7209" spans="2:10" x14ac:dyDescent="0.2">
      <c r="B7209" s="7">
        <v>5</v>
      </c>
      <c r="C7209" s="7">
        <v>73</v>
      </c>
      <c r="D7209" s="7">
        <v>-7.1972391158586099E-2</v>
      </c>
      <c r="E7209" s="7">
        <v>-0.23498554154857501</v>
      </c>
      <c r="G7209" s="7">
        <v>5</v>
      </c>
      <c r="H7209" s="7">
        <v>73</v>
      </c>
      <c r="I7209" s="7">
        <v>-6.9660569487541402E-2</v>
      </c>
      <c r="J7209" s="7">
        <v>-0.115775998705404</v>
      </c>
    </row>
    <row r="7210" spans="2:10" x14ac:dyDescent="0.2">
      <c r="B7210" s="7">
        <v>6</v>
      </c>
      <c r="C7210" s="7">
        <v>73</v>
      </c>
      <c r="D7210" s="7">
        <v>-5.2977786971010403E-2</v>
      </c>
      <c r="E7210" s="7">
        <v>-2.7196860410982501E-2</v>
      </c>
      <c r="G7210" s="7">
        <v>6</v>
      </c>
      <c r="H7210" s="7">
        <v>73</v>
      </c>
      <c r="I7210" s="7">
        <v>-5.2629416937744401E-2</v>
      </c>
      <c r="J7210" s="7">
        <v>-1.2941021160098201E-2</v>
      </c>
    </row>
    <row r="7211" spans="2:10" x14ac:dyDescent="0.2">
      <c r="B7211" s="7">
        <v>7</v>
      </c>
      <c r="C7211" s="7">
        <v>73</v>
      </c>
      <c r="D7211" s="7">
        <v>-1.9299369856867098E-2</v>
      </c>
      <c r="E7211" s="7">
        <v>-5.3960926317407697E-2</v>
      </c>
      <c r="G7211" s="7">
        <v>7</v>
      </c>
      <c r="H7211" s="7">
        <v>73</v>
      </c>
      <c r="I7211" s="7">
        <v>-1.97340081634341E-2</v>
      </c>
      <c r="J7211" s="7">
        <v>5.51008009577032E-2</v>
      </c>
    </row>
    <row r="7212" spans="2:10" x14ac:dyDescent="0.2">
      <c r="B7212" s="7">
        <v>8</v>
      </c>
      <c r="C7212" s="7">
        <v>73</v>
      </c>
      <c r="D7212" s="7">
        <v>-0.116791272480169</v>
      </c>
      <c r="E7212" s="7">
        <v>0.122473309184194</v>
      </c>
      <c r="G7212" s="7">
        <v>8</v>
      </c>
      <c r="H7212" s="7">
        <v>73</v>
      </c>
      <c r="I7212" s="7">
        <v>-0.110412484149393</v>
      </c>
      <c r="J7212" s="7">
        <v>-5.70005110681127E-2</v>
      </c>
    </row>
    <row r="7213" spans="2:10" x14ac:dyDescent="0.2">
      <c r="B7213" s="7">
        <v>9</v>
      </c>
      <c r="C7213" s="7">
        <v>73</v>
      </c>
      <c r="D7213" s="7">
        <v>-2.24456432394202E-2</v>
      </c>
      <c r="E7213" s="7">
        <v>-7.7839669389153904E-2</v>
      </c>
      <c r="G7213" s="7">
        <v>9</v>
      </c>
      <c r="H7213" s="7">
        <v>73</v>
      </c>
      <c r="I7213" s="7">
        <v>-2.2303807343777599E-2</v>
      </c>
      <c r="J7213" s="7">
        <v>-5.9038893066158997E-2</v>
      </c>
    </row>
    <row r="7214" spans="2:10" x14ac:dyDescent="0.2">
      <c r="B7214" s="7">
        <v>10</v>
      </c>
      <c r="C7214" s="7">
        <v>73</v>
      </c>
      <c r="D7214" s="7">
        <v>-6.6417707598190198E-2</v>
      </c>
      <c r="E7214" s="7">
        <v>7.3038372341573093E-2</v>
      </c>
      <c r="G7214" s="7">
        <v>10</v>
      </c>
      <c r="H7214" s="7">
        <v>73</v>
      </c>
      <c r="I7214" s="7">
        <v>-6.5309211987510302E-2</v>
      </c>
      <c r="J7214" s="7">
        <v>4.6078751914705202E-2</v>
      </c>
    </row>
    <row r="7215" spans="2:10" x14ac:dyDescent="0.2">
      <c r="B7215" s="7">
        <v>11</v>
      </c>
      <c r="C7215" s="7">
        <v>73</v>
      </c>
      <c r="D7215" s="7">
        <v>3.6496028978820799E-3</v>
      </c>
      <c r="E7215" s="7">
        <v>-9.7416855515286102E-2</v>
      </c>
      <c r="G7215" s="7">
        <v>11</v>
      </c>
      <c r="H7215" s="7">
        <v>73</v>
      </c>
      <c r="I7215" s="7">
        <v>3.54676617031302E-3</v>
      </c>
      <c r="J7215" s="7">
        <v>4.4794968303394399E-3</v>
      </c>
    </row>
    <row r="7216" spans="2:10" x14ac:dyDescent="0.2">
      <c r="B7216" s="7">
        <v>12</v>
      </c>
      <c r="C7216" s="7">
        <v>73</v>
      </c>
      <c r="D7216" s="7">
        <v>4.29099574799814E-2</v>
      </c>
      <c r="E7216" s="7">
        <v>6.3464927477628705E-2</v>
      </c>
      <c r="G7216" s="7">
        <v>12</v>
      </c>
      <c r="H7216" s="7">
        <v>73</v>
      </c>
      <c r="I7216" s="7">
        <v>4.2741202775333803E-2</v>
      </c>
      <c r="J7216" s="7">
        <v>-3.6156054587500798E-2</v>
      </c>
    </row>
    <row r="7217" spans="2:10" x14ac:dyDescent="0.2">
      <c r="B7217" s="7">
        <v>13</v>
      </c>
      <c r="C7217" s="7">
        <v>73</v>
      </c>
      <c r="D7217" s="7">
        <v>9.1625684793746706E-2</v>
      </c>
      <c r="E7217" s="7">
        <v>1.1563066691718599E-2</v>
      </c>
      <c r="G7217" s="7">
        <v>13</v>
      </c>
      <c r="H7217" s="7">
        <v>73</v>
      </c>
      <c r="I7217" s="7">
        <v>9.0727383573920406E-2</v>
      </c>
      <c r="J7217" s="7">
        <v>-4.1228173383977697E-2</v>
      </c>
    </row>
    <row r="7218" spans="2:10" x14ac:dyDescent="0.2">
      <c r="B7218" s="7">
        <v>14</v>
      </c>
      <c r="C7218" s="7">
        <v>73</v>
      </c>
      <c r="D7218" s="7">
        <v>-6.5845201879766599E-2</v>
      </c>
      <c r="E7218" s="7">
        <v>-5.0629810576483997E-2</v>
      </c>
      <c r="G7218" s="7">
        <v>14</v>
      </c>
      <c r="H7218" s="7">
        <v>73</v>
      </c>
      <c r="I7218" s="7">
        <v>-6.3743600206329604E-2</v>
      </c>
      <c r="J7218" s="7">
        <v>-0.155996441146217</v>
      </c>
    </row>
    <row r="7219" spans="2:10" x14ac:dyDescent="0.2">
      <c r="B7219" s="7">
        <v>15</v>
      </c>
      <c r="C7219" s="7">
        <v>73</v>
      </c>
      <c r="D7219" s="7">
        <v>3.0243802496700702E-2</v>
      </c>
      <c r="E7219" s="7">
        <v>-8.2428544388799999E-2</v>
      </c>
      <c r="G7219" s="7">
        <v>15</v>
      </c>
      <c r="H7219" s="7">
        <v>73</v>
      </c>
      <c r="I7219" s="7">
        <v>2.9943827588903502E-2</v>
      </c>
      <c r="J7219" s="7">
        <v>8.7548523943747E-2</v>
      </c>
    </row>
    <row r="7220" spans="2:10" x14ac:dyDescent="0.2">
      <c r="B7220" s="7">
        <v>16</v>
      </c>
      <c r="C7220" s="7">
        <v>73</v>
      </c>
      <c r="D7220" s="7">
        <v>-1.5399428526218501E-2</v>
      </c>
      <c r="E7220" s="7">
        <v>-1.46049467974176E-2</v>
      </c>
      <c r="G7220" s="7">
        <v>16</v>
      </c>
      <c r="H7220" s="7">
        <v>73</v>
      </c>
      <c r="I7220" s="7">
        <v>-1.3588590813811601E-2</v>
      </c>
      <c r="J7220" s="7">
        <v>7.5717573855393502E-2</v>
      </c>
    </row>
    <row r="7221" spans="2:10" x14ac:dyDescent="0.2">
      <c r="B7221" s="7">
        <v>17</v>
      </c>
      <c r="C7221" s="7">
        <v>73</v>
      </c>
      <c r="D7221" s="7">
        <v>-0.12458643039681</v>
      </c>
      <c r="E7221" s="7">
        <v>2.7550828663542901E-2</v>
      </c>
      <c r="G7221" s="7">
        <v>17</v>
      </c>
      <c r="H7221" s="7">
        <v>73</v>
      </c>
      <c r="I7221" s="7">
        <v>-0.119944955027843</v>
      </c>
      <c r="J7221" s="7">
        <v>-1.9933065659079E-2</v>
      </c>
    </row>
    <row r="7222" spans="2:10" x14ac:dyDescent="0.2">
      <c r="B7222" s="7">
        <v>18</v>
      </c>
      <c r="C7222" s="7">
        <v>73</v>
      </c>
      <c r="D7222" s="7">
        <v>-4.1948311874192797E-2</v>
      </c>
      <c r="E7222" s="7">
        <v>-2.3991080846667699E-2</v>
      </c>
      <c r="G7222" s="7">
        <v>18</v>
      </c>
      <c r="H7222" s="7">
        <v>73</v>
      </c>
      <c r="I7222" s="7">
        <v>-3.9150398009849298E-2</v>
      </c>
      <c r="J7222" s="7">
        <v>8.7340214731152999E-2</v>
      </c>
    </row>
    <row r="7223" spans="2:10" x14ac:dyDescent="0.2">
      <c r="B7223" s="7">
        <v>19</v>
      </c>
      <c r="C7223" s="7">
        <v>73</v>
      </c>
      <c r="D7223" s="7">
        <v>6.8811856710303806E-2</v>
      </c>
      <c r="E7223" s="7">
        <v>1.9386255552342701E-2</v>
      </c>
      <c r="G7223" s="7">
        <v>19</v>
      </c>
      <c r="H7223" s="7">
        <v>73</v>
      </c>
      <c r="I7223" s="7">
        <v>6.78559723142413E-2</v>
      </c>
      <c r="J7223" s="7">
        <v>-5.0986132820866302E-2</v>
      </c>
    </row>
    <row r="7224" spans="2:10" x14ac:dyDescent="0.2">
      <c r="B7224" s="7">
        <v>20</v>
      </c>
      <c r="C7224" s="7">
        <v>73</v>
      </c>
      <c r="D7224" s="7">
        <v>-3.81409759644038E-2</v>
      </c>
      <c r="E7224" s="7">
        <v>-3.4952034430059301E-2</v>
      </c>
      <c r="G7224" s="7">
        <v>20</v>
      </c>
      <c r="H7224" s="7">
        <v>73</v>
      </c>
      <c r="I7224" s="7">
        <v>-3.7500285041188498E-2</v>
      </c>
      <c r="J7224" s="7">
        <v>7.5243660730776304E-2</v>
      </c>
    </row>
    <row r="7225" spans="2:10" x14ac:dyDescent="0.2">
      <c r="B7225" s="7">
        <v>21</v>
      </c>
      <c r="C7225" s="7">
        <v>73</v>
      </c>
      <c r="D7225" s="7">
        <v>-0.100991464995596</v>
      </c>
      <c r="E7225" s="7">
        <v>-8.1753051056153006E-2</v>
      </c>
      <c r="G7225" s="7">
        <v>21</v>
      </c>
      <c r="H7225" s="7">
        <v>73</v>
      </c>
      <c r="I7225" s="7">
        <v>-9.7616909502273905E-2</v>
      </c>
      <c r="J7225" s="7">
        <v>5.0051850278960898E-2</v>
      </c>
    </row>
    <row r="7226" spans="2:10" x14ac:dyDescent="0.2">
      <c r="B7226" s="7">
        <v>22</v>
      </c>
      <c r="C7226" s="7">
        <v>73</v>
      </c>
      <c r="D7226" s="7">
        <v>-1.94264921713483E-4</v>
      </c>
      <c r="E7226" s="7">
        <v>-5.6392888806258597E-2</v>
      </c>
      <c r="G7226" s="7">
        <v>22</v>
      </c>
      <c r="H7226" s="7">
        <v>73</v>
      </c>
      <c r="I7226" s="13">
        <v>7.8285233514385806E-5</v>
      </c>
      <c r="J7226" s="7">
        <v>5.4148442289225301E-2</v>
      </c>
    </row>
    <row r="7227" spans="2:10" x14ac:dyDescent="0.2">
      <c r="B7227" s="7">
        <v>23</v>
      </c>
      <c r="C7227" s="7">
        <v>73</v>
      </c>
      <c r="D7227" s="7">
        <v>0.111003919063972</v>
      </c>
      <c r="E7227" s="7">
        <v>6.8867393031318599E-2</v>
      </c>
      <c r="G7227" s="7">
        <v>23</v>
      </c>
      <c r="H7227" s="7">
        <v>73</v>
      </c>
      <c r="I7227" s="7">
        <v>0.10941488142673</v>
      </c>
      <c r="J7227" s="7">
        <v>6.8812659749904803E-2</v>
      </c>
    </row>
    <row r="7228" spans="2:10" x14ac:dyDescent="0.2">
      <c r="B7228" s="7">
        <v>24</v>
      </c>
      <c r="C7228" s="7">
        <v>73</v>
      </c>
      <c r="D7228" s="7">
        <v>-9.7508488188768894E-3</v>
      </c>
      <c r="E7228" s="7">
        <v>1.7303775425535399E-2</v>
      </c>
      <c r="G7228" s="7">
        <v>24</v>
      </c>
      <c r="H7228" s="7">
        <v>73</v>
      </c>
      <c r="I7228" s="7">
        <v>-1.1017108257002301E-2</v>
      </c>
      <c r="J7228" s="7">
        <v>-2.4809621055702301E-2</v>
      </c>
    </row>
    <row r="7229" spans="2:10" x14ac:dyDescent="0.2">
      <c r="B7229" s="7">
        <v>25</v>
      </c>
      <c r="C7229" s="7">
        <v>73</v>
      </c>
      <c r="D7229" s="7">
        <v>-2.12064971831065E-2</v>
      </c>
      <c r="E7229" s="7">
        <v>0.16007933664399901</v>
      </c>
      <c r="G7229" s="7">
        <v>25</v>
      </c>
      <c r="H7229" s="7">
        <v>73</v>
      </c>
      <c r="I7229" s="7">
        <v>-2.04052559181171E-2</v>
      </c>
      <c r="J7229" s="7">
        <v>6.8904662485032006E-2</v>
      </c>
    </row>
    <row r="7230" spans="2:10" x14ac:dyDescent="0.2">
      <c r="B7230" s="7">
        <v>26</v>
      </c>
      <c r="C7230" s="7">
        <v>73</v>
      </c>
      <c r="D7230" s="7">
        <v>6.3683766131974004E-2</v>
      </c>
      <c r="E7230" s="7">
        <v>-5.8797079352760101E-2</v>
      </c>
      <c r="G7230" s="7">
        <v>26</v>
      </c>
      <c r="H7230" s="7">
        <v>73</v>
      </c>
      <c r="I7230" s="7">
        <v>6.2829925325331701E-2</v>
      </c>
      <c r="J7230" s="7">
        <v>9.3162211573520892E-3</v>
      </c>
    </row>
    <row r="7231" spans="2:10" x14ac:dyDescent="0.2">
      <c r="B7231" s="7">
        <v>27</v>
      </c>
      <c r="C7231" s="7">
        <v>73</v>
      </c>
      <c r="D7231" s="7">
        <v>6.1434600704990801E-2</v>
      </c>
      <c r="E7231" s="7">
        <v>5.67079570477746E-2</v>
      </c>
      <c r="G7231" s="7">
        <v>27</v>
      </c>
      <c r="H7231" s="7">
        <v>73</v>
      </c>
      <c r="I7231" s="7">
        <v>6.0289462215278498E-2</v>
      </c>
      <c r="J7231" s="7">
        <v>2.3232778739283901E-2</v>
      </c>
    </row>
    <row r="7232" spans="2:10" x14ac:dyDescent="0.2">
      <c r="B7232" s="7">
        <v>28</v>
      </c>
      <c r="C7232" s="7">
        <v>73</v>
      </c>
      <c r="D7232" s="7">
        <v>-0.10177541204389801</v>
      </c>
      <c r="E7232" s="7">
        <v>-0.12754483314055101</v>
      </c>
      <c r="G7232" s="7">
        <v>28</v>
      </c>
      <c r="H7232" s="7">
        <v>73</v>
      </c>
      <c r="I7232" s="7">
        <v>-0.102004662052895</v>
      </c>
      <c r="J7232" s="7">
        <v>-0.153020526568765</v>
      </c>
    </row>
    <row r="7233" spans="2:10" x14ac:dyDescent="0.2">
      <c r="B7233" s="7">
        <v>29</v>
      </c>
      <c r="C7233" s="7">
        <v>73</v>
      </c>
      <c r="D7233" s="7">
        <v>-9.4745310792709397E-2</v>
      </c>
      <c r="E7233" s="7">
        <v>-4.5325513230445799E-2</v>
      </c>
      <c r="G7233" s="7">
        <v>29</v>
      </c>
      <c r="H7233" s="7">
        <v>73</v>
      </c>
      <c r="I7233" s="7">
        <v>-9.3510334203984705E-2</v>
      </c>
      <c r="J7233" s="7">
        <v>6.3802280839775297E-3</v>
      </c>
    </row>
    <row r="7234" spans="2:10" x14ac:dyDescent="0.2">
      <c r="B7234" s="7">
        <v>30</v>
      </c>
      <c r="C7234" s="7">
        <v>73</v>
      </c>
      <c r="D7234" s="7">
        <v>-8.8348643713741695E-2</v>
      </c>
      <c r="E7234" s="7">
        <v>0.19057040017670299</v>
      </c>
      <c r="G7234" s="7">
        <v>30</v>
      </c>
      <c r="H7234" s="7">
        <v>73</v>
      </c>
      <c r="I7234" s="7">
        <v>-8.8406386025428496E-2</v>
      </c>
      <c r="J7234" s="7">
        <v>0.15721494673973799</v>
      </c>
    </row>
    <row r="7235" spans="2:10" x14ac:dyDescent="0.2">
      <c r="B7235" s="7">
        <v>31</v>
      </c>
      <c r="C7235" s="7">
        <v>73</v>
      </c>
      <c r="D7235" s="7">
        <v>-7.9145280187020695E-4</v>
      </c>
      <c r="E7235" s="7">
        <v>-0.12231874113124599</v>
      </c>
      <c r="G7235" s="7">
        <v>31</v>
      </c>
      <c r="H7235" s="7">
        <v>73</v>
      </c>
      <c r="I7235" s="7">
        <v>-2.1416765879687101E-3</v>
      </c>
      <c r="J7235" s="7">
        <v>0.128654193955762</v>
      </c>
    </row>
    <row r="7236" spans="2:10" x14ac:dyDescent="0.2">
      <c r="B7236" s="7">
        <v>32</v>
      </c>
      <c r="C7236" s="7">
        <v>73</v>
      </c>
      <c r="D7236" s="7">
        <v>-2.2055328198712601E-2</v>
      </c>
      <c r="E7236" s="7">
        <v>6.0690072846995201E-2</v>
      </c>
      <c r="G7236" s="7">
        <v>32</v>
      </c>
      <c r="H7236" s="7">
        <v>73</v>
      </c>
      <c r="I7236" s="7">
        <v>-2.0650469645172399E-2</v>
      </c>
      <c r="J7236" s="7">
        <v>8.7129423665770894E-2</v>
      </c>
    </row>
    <row r="7237" spans="2:10" x14ac:dyDescent="0.2">
      <c r="B7237" s="7">
        <v>33</v>
      </c>
      <c r="C7237" s="7">
        <v>73</v>
      </c>
      <c r="D7237" s="7">
        <v>-4.5744818161805902E-2</v>
      </c>
      <c r="E7237" s="7">
        <v>2.3244068055276099E-2</v>
      </c>
      <c r="G7237" s="7">
        <v>33</v>
      </c>
      <c r="H7237" s="7">
        <v>73</v>
      </c>
      <c r="I7237" s="7">
        <v>-4.3552402161870098E-2</v>
      </c>
      <c r="J7237" s="7">
        <v>5.0020855792908499E-2</v>
      </c>
    </row>
    <row r="7238" spans="2:10" x14ac:dyDescent="0.2">
      <c r="B7238" s="7">
        <v>34</v>
      </c>
      <c r="C7238" s="7">
        <v>73</v>
      </c>
      <c r="D7238" s="7">
        <v>6.8273905971244303E-2</v>
      </c>
      <c r="E7238" s="7">
        <v>1.1726313937513701E-2</v>
      </c>
      <c r="G7238" s="7">
        <v>34</v>
      </c>
      <c r="H7238" s="7">
        <v>73</v>
      </c>
      <c r="I7238" s="7">
        <v>6.7096094179285096E-2</v>
      </c>
      <c r="J7238" s="7">
        <v>0.148354828021829</v>
      </c>
    </row>
    <row r="7239" spans="2:10" x14ac:dyDescent="0.2">
      <c r="B7239" s="7">
        <v>35</v>
      </c>
      <c r="C7239" s="7">
        <v>73</v>
      </c>
      <c r="D7239" s="7">
        <v>6.8174027586565003E-2</v>
      </c>
      <c r="E7239" s="7">
        <v>4.73984673163566E-2</v>
      </c>
      <c r="G7239" s="7">
        <v>35</v>
      </c>
      <c r="H7239" s="7">
        <v>73</v>
      </c>
      <c r="I7239" s="7">
        <v>6.7586424974114906E-2</v>
      </c>
      <c r="J7239" s="7">
        <v>1.02741131479522E-3</v>
      </c>
    </row>
    <row r="7240" spans="2:10" x14ac:dyDescent="0.2">
      <c r="B7240" s="7">
        <v>36</v>
      </c>
      <c r="C7240" s="7">
        <v>73</v>
      </c>
      <c r="D7240" s="7">
        <v>-8.4766582890466693E-2</v>
      </c>
      <c r="E7240" s="7">
        <v>5.4521112089387799E-2</v>
      </c>
      <c r="G7240" s="7">
        <v>36</v>
      </c>
      <c r="H7240" s="7">
        <v>73</v>
      </c>
      <c r="I7240" s="7">
        <v>-8.0887493215147502E-2</v>
      </c>
      <c r="J7240" s="7">
        <v>-2.4245721553017002E-2</v>
      </c>
    </row>
    <row r="7241" spans="2:10" x14ac:dyDescent="0.2">
      <c r="B7241" s="7">
        <v>37</v>
      </c>
      <c r="C7241" s="7">
        <v>73</v>
      </c>
      <c r="D7241" s="7">
        <v>-2.7245063068064301E-2</v>
      </c>
      <c r="E7241" s="7">
        <v>-5.7161476288623399E-2</v>
      </c>
      <c r="G7241" s="7">
        <v>37</v>
      </c>
      <c r="H7241" s="7">
        <v>73</v>
      </c>
      <c r="I7241" s="7">
        <v>-2.7168902398377E-2</v>
      </c>
      <c r="J7241" s="7">
        <v>7.77529860234782E-3</v>
      </c>
    </row>
    <row r="7242" spans="2:10" x14ac:dyDescent="0.2">
      <c r="B7242" s="7">
        <v>38</v>
      </c>
      <c r="C7242" s="7">
        <v>73</v>
      </c>
      <c r="D7242" s="7">
        <v>-3.06602952895609E-2</v>
      </c>
      <c r="E7242" s="7">
        <v>1.23823282356739E-2</v>
      </c>
      <c r="G7242" s="7">
        <v>38</v>
      </c>
      <c r="H7242" s="7">
        <v>73</v>
      </c>
      <c r="I7242" s="7">
        <v>-2.9981491645219901E-2</v>
      </c>
      <c r="J7242" s="7">
        <v>-8.4595839350409804E-2</v>
      </c>
    </row>
    <row r="7243" spans="2:10" x14ac:dyDescent="0.2">
      <c r="B7243" s="7">
        <v>39</v>
      </c>
      <c r="C7243" s="7">
        <v>73</v>
      </c>
      <c r="D7243" s="7">
        <v>-7.1862765304202506E-2</v>
      </c>
      <c r="E7243" s="7">
        <v>-1.1099950529998501E-2</v>
      </c>
      <c r="G7243" s="7">
        <v>39</v>
      </c>
      <c r="H7243" s="7">
        <v>73</v>
      </c>
      <c r="I7243" s="7">
        <v>-6.9675266926890495E-2</v>
      </c>
      <c r="J7243" s="7">
        <v>6.5280874973943498E-2</v>
      </c>
    </row>
    <row r="7244" spans="2:10" x14ac:dyDescent="0.2">
      <c r="B7244" s="7">
        <v>40</v>
      </c>
      <c r="C7244" s="7">
        <v>73</v>
      </c>
      <c r="D7244" s="7">
        <v>-4.3563129262715002E-2</v>
      </c>
      <c r="E7244" s="7">
        <v>-8.2029810399836506E-2</v>
      </c>
      <c r="G7244" s="7">
        <v>40</v>
      </c>
      <c r="H7244" s="7">
        <v>73</v>
      </c>
      <c r="I7244" s="7">
        <v>-4.2151971702251601E-2</v>
      </c>
      <c r="J7244" s="7">
        <v>-1.42469111599963E-2</v>
      </c>
    </row>
    <row r="7245" spans="2:10" x14ac:dyDescent="0.2">
      <c r="B7245" s="7">
        <v>41</v>
      </c>
      <c r="C7245" s="7">
        <v>73</v>
      </c>
      <c r="D7245" s="7">
        <v>0.16128110493442499</v>
      </c>
      <c r="E7245" s="7">
        <v>0.184079993467301</v>
      </c>
      <c r="G7245" s="7">
        <v>41</v>
      </c>
      <c r="H7245" s="7">
        <v>73</v>
      </c>
      <c r="I7245" s="7">
        <v>0.15979143077303301</v>
      </c>
      <c r="J7245" s="7">
        <v>0.22309894141715</v>
      </c>
    </row>
    <row r="7246" spans="2:10" x14ac:dyDescent="0.2">
      <c r="B7246" s="7">
        <v>42</v>
      </c>
      <c r="C7246" s="7">
        <v>73</v>
      </c>
      <c r="D7246" s="7">
        <v>3.0071095051626501E-2</v>
      </c>
      <c r="E7246" s="7">
        <v>3.96925796286531E-2</v>
      </c>
      <c r="G7246" s="7">
        <v>42</v>
      </c>
      <c r="H7246" s="7">
        <v>73</v>
      </c>
      <c r="I7246" s="7">
        <v>2.9614833036031699E-2</v>
      </c>
      <c r="J7246" s="7">
        <v>-3.2100648921223197E-2</v>
      </c>
    </row>
    <row r="7247" spans="2:10" x14ac:dyDescent="0.2">
      <c r="B7247" s="7">
        <v>43</v>
      </c>
      <c r="C7247" s="7">
        <v>73</v>
      </c>
      <c r="D7247" s="7">
        <v>1.64625884373217E-2</v>
      </c>
      <c r="E7247" s="7">
        <v>3.8061848405334303E-2</v>
      </c>
      <c r="G7247" s="7">
        <v>43</v>
      </c>
      <c r="H7247" s="7">
        <v>73</v>
      </c>
      <c r="I7247" s="7">
        <v>1.6935296676428499E-2</v>
      </c>
      <c r="J7247" s="7">
        <v>-2.0172447425896901E-2</v>
      </c>
    </row>
    <row r="7248" spans="2:10" x14ac:dyDescent="0.2">
      <c r="B7248" s="7">
        <v>44</v>
      </c>
      <c r="C7248" s="7">
        <v>73</v>
      </c>
      <c r="D7248" s="7">
        <v>-9.0114393551665701E-5</v>
      </c>
      <c r="E7248" s="7">
        <v>-0.18811620661963999</v>
      </c>
      <c r="G7248" s="7">
        <v>44</v>
      </c>
      <c r="H7248" s="7">
        <v>73</v>
      </c>
      <c r="I7248" s="7">
        <v>3.1121272608913798E-4</v>
      </c>
      <c r="J7248" s="7">
        <v>-1.6960101989130099E-2</v>
      </c>
    </row>
    <row r="7249" spans="2:10" x14ac:dyDescent="0.2">
      <c r="B7249" s="7">
        <v>45</v>
      </c>
      <c r="C7249" s="7">
        <v>73</v>
      </c>
      <c r="D7249" s="7">
        <v>0.15994204022205</v>
      </c>
      <c r="E7249" s="7">
        <v>3.0290161531522301E-2</v>
      </c>
      <c r="G7249" s="7">
        <v>45</v>
      </c>
      <c r="H7249" s="7">
        <v>73</v>
      </c>
      <c r="I7249" s="7">
        <v>0.15890305306501401</v>
      </c>
      <c r="J7249" s="7">
        <v>-6.5697660650565499E-3</v>
      </c>
    </row>
    <row r="7250" spans="2:10" x14ac:dyDescent="0.2">
      <c r="B7250" s="7">
        <v>46</v>
      </c>
      <c r="C7250" s="7">
        <v>73</v>
      </c>
      <c r="D7250" s="7">
        <v>5.9371217367102602E-2</v>
      </c>
      <c r="E7250" s="7">
        <v>6.7680179589017606E-2</v>
      </c>
      <c r="G7250" s="7">
        <v>46</v>
      </c>
      <c r="H7250" s="7">
        <v>73</v>
      </c>
      <c r="I7250" s="7">
        <v>5.8729794907928401E-2</v>
      </c>
      <c r="J7250" s="7">
        <v>4.61337495534817E-2</v>
      </c>
    </row>
    <row r="7251" spans="2:10" x14ac:dyDescent="0.2">
      <c r="B7251" s="7">
        <v>47</v>
      </c>
      <c r="C7251" s="7">
        <v>73</v>
      </c>
      <c r="D7251" s="7">
        <v>-3.18469131726982E-2</v>
      </c>
      <c r="E7251" s="7">
        <v>4.0555105782470201E-2</v>
      </c>
      <c r="G7251" s="7">
        <v>47</v>
      </c>
      <c r="H7251" s="7">
        <v>73</v>
      </c>
      <c r="I7251" s="7">
        <v>-3.2809325121689902E-2</v>
      </c>
      <c r="J7251" s="7">
        <v>-2.50755525965012E-2</v>
      </c>
    </row>
    <row r="7252" spans="2:10" x14ac:dyDescent="0.2">
      <c r="B7252" s="7">
        <v>48</v>
      </c>
      <c r="C7252" s="7">
        <v>73</v>
      </c>
      <c r="D7252" s="7">
        <v>-0.13860479129046899</v>
      </c>
      <c r="E7252" s="7">
        <v>-9.8383401619721603E-2</v>
      </c>
      <c r="G7252" s="7">
        <v>48</v>
      </c>
      <c r="H7252" s="7">
        <v>73</v>
      </c>
      <c r="I7252" s="7">
        <v>-0.13502800314392399</v>
      </c>
      <c r="J7252" s="7">
        <v>-8.9077128512881701E-2</v>
      </c>
    </row>
    <row r="7253" spans="2:10" x14ac:dyDescent="0.2">
      <c r="B7253" s="7">
        <v>49</v>
      </c>
      <c r="C7253" s="7">
        <v>73</v>
      </c>
      <c r="D7253" s="7">
        <v>9.04786151739643E-2</v>
      </c>
      <c r="E7253" s="7">
        <v>6.7147984069398703E-2</v>
      </c>
      <c r="G7253" s="7">
        <v>49</v>
      </c>
      <c r="H7253" s="7">
        <v>73</v>
      </c>
      <c r="I7253" s="7">
        <v>9.0572697092580007E-2</v>
      </c>
      <c r="J7253" s="7">
        <v>-5.6617137458997199E-2</v>
      </c>
    </row>
    <row r="7254" spans="2:10" x14ac:dyDescent="0.2">
      <c r="B7254" s="7">
        <v>50</v>
      </c>
      <c r="C7254" s="7">
        <v>73</v>
      </c>
      <c r="D7254" s="7">
        <v>1.8174688715096601E-2</v>
      </c>
      <c r="E7254" s="7">
        <v>2.5495205016286E-2</v>
      </c>
      <c r="G7254" s="7">
        <v>50</v>
      </c>
      <c r="H7254" s="7">
        <v>73</v>
      </c>
      <c r="I7254" s="7">
        <v>1.7926040152008001E-2</v>
      </c>
      <c r="J7254" s="7">
        <v>2.2627231245282401E-3</v>
      </c>
    </row>
    <row r="7255" spans="2:10" x14ac:dyDescent="0.2">
      <c r="B7255" s="7">
        <v>51</v>
      </c>
      <c r="C7255" s="7">
        <v>73</v>
      </c>
      <c r="D7255" s="7">
        <v>-4.2882040436258401E-2</v>
      </c>
      <c r="E7255" s="7">
        <v>3.0972119998653899E-2</v>
      </c>
      <c r="G7255" s="7">
        <v>51</v>
      </c>
      <c r="H7255" s="7">
        <v>73</v>
      </c>
      <c r="I7255" s="7">
        <v>-4.0651084635754002E-2</v>
      </c>
      <c r="J7255" s="7">
        <v>5.4965101106555302E-2</v>
      </c>
    </row>
    <row r="7256" spans="2:10" x14ac:dyDescent="0.2">
      <c r="B7256" s="7">
        <v>52</v>
      </c>
      <c r="C7256" s="7">
        <v>73</v>
      </c>
      <c r="D7256" s="7">
        <v>1.9047432918402898E-2</v>
      </c>
      <c r="E7256" s="7">
        <v>5.2156448768868401E-2</v>
      </c>
      <c r="G7256" s="7">
        <v>52</v>
      </c>
      <c r="H7256" s="7">
        <v>73</v>
      </c>
      <c r="I7256" s="7">
        <v>1.94639794087079E-2</v>
      </c>
      <c r="J7256" s="7">
        <v>7.7395257626689001E-2</v>
      </c>
    </row>
    <row r="7257" spans="2:10" x14ac:dyDescent="0.2">
      <c r="B7257" s="7">
        <v>53</v>
      </c>
      <c r="C7257" s="7">
        <v>73</v>
      </c>
      <c r="D7257" s="7">
        <v>1.2204092342647001E-2</v>
      </c>
      <c r="E7257" s="7">
        <v>-6.82796822030554E-2</v>
      </c>
      <c r="G7257" s="7">
        <v>53</v>
      </c>
      <c r="H7257" s="7">
        <v>73</v>
      </c>
      <c r="I7257" s="7">
        <v>1.22780255052088E-2</v>
      </c>
      <c r="J7257" s="7">
        <v>-4.0936630710634199E-2</v>
      </c>
    </row>
    <row r="7258" spans="2:10" x14ac:dyDescent="0.2">
      <c r="B7258" s="7">
        <v>54</v>
      </c>
      <c r="C7258" s="7">
        <v>73</v>
      </c>
      <c r="D7258" s="7">
        <v>0.11635541459534</v>
      </c>
      <c r="E7258" s="7">
        <v>-4.4324574881800402E-2</v>
      </c>
      <c r="G7258" s="7">
        <v>54</v>
      </c>
      <c r="H7258" s="7">
        <v>73</v>
      </c>
      <c r="I7258" s="7">
        <v>0.116099138218176</v>
      </c>
      <c r="J7258" s="7">
        <v>-6.0554241753223402E-3</v>
      </c>
    </row>
    <row r="7259" spans="2:10" x14ac:dyDescent="0.2">
      <c r="B7259" s="7">
        <v>55</v>
      </c>
      <c r="C7259" s="7">
        <v>73</v>
      </c>
      <c r="D7259" s="7">
        <v>0.198362297437819</v>
      </c>
      <c r="E7259" s="7">
        <v>0.134609967824219</v>
      </c>
      <c r="G7259" s="7">
        <v>55</v>
      </c>
      <c r="H7259" s="7">
        <v>73</v>
      </c>
      <c r="I7259" s="7">
        <v>0.19263196047445699</v>
      </c>
      <c r="J7259" s="7">
        <v>-5.51923749154337E-3</v>
      </c>
    </row>
    <row r="7260" spans="2:10" x14ac:dyDescent="0.2">
      <c r="B7260" s="7">
        <v>56</v>
      </c>
      <c r="C7260" s="7">
        <v>73</v>
      </c>
      <c r="D7260" s="7">
        <v>6.6126963966589805E-2</v>
      </c>
      <c r="E7260" s="7">
        <v>-9.6700480819027507E-3</v>
      </c>
      <c r="G7260" s="7">
        <v>56</v>
      </c>
      <c r="H7260" s="7">
        <v>73</v>
      </c>
      <c r="I7260" s="7">
        <v>6.5551082806672795E-2</v>
      </c>
      <c r="J7260" s="7">
        <v>2.6575998750262299E-3</v>
      </c>
    </row>
    <row r="7261" spans="2:10" x14ac:dyDescent="0.2">
      <c r="B7261" s="7">
        <v>57</v>
      </c>
      <c r="C7261" s="7">
        <v>73</v>
      </c>
      <c r="D7261" s="7">
        <v>5.48184241864682E-2</v>
      </c>
      <c r="E7261" s="7">
        <v>-9.8939380033344904E-3</v>
      </c>
      <c r="G7261" s="7">
        <v>57</v>
      </c>
      <c r="H7261" s="7">
        <v>73</v>
      </c>
      <c r="I7261" s="7">
        <v>5.4170296983199001E-2</v>
      </c>
      <c r="J7261" s="7">
        <v>7.5309074122040798E-2</v>
      </c>
    </row>
    <row r="7262" spans="2:10" x14ac:dyDescent="0.2">
      <c r="B7262" s="7">
        <v>58</v>
      </c>
      <c r="C7262" s="7">
        <v>73</v>
      </c>
      <c r="D7262" s="7">
        <v>-6.6466872261564405E-2</v>
      </c>
      <c r="E7262" s="7">
        <v>5.3634072737462901E-3</v>
      </c>
      <c r="G7262" s="7">
        <v>58</v>
      </c>
      <c r="H7262" s="7">
        <v>73</v>
      </c>
      <c r="I7262" s="7">
        <v>-6.4212337937048503E-2</v>
      </c>
      <c r="J7262" s="7">
        <v>-6.3626966243325506E-2</v>
      </c>
    </row>
    <row r="7263" spans="2:10" x14ac:dyDescent="0.2">
      <c r="B7263" s="7">
        <v>59</v>
      </c>
      <c r="C7263" s="7">
        <v>73</v>
      </c>
      <c r="D7263" s="7">
        <v>-2.9697298695698E-2</v>
      </c>
      <c r="E7263" s="7">
        <v>-3.4791934349198299E-2</v>
      </c>
      <c r="G7263" s="7">
        <v>59</v>
      </c>
      <c r="H7263" s="7">
        <v>73</v>
      </c>
      <c r="I7263" s="7">
        <v>-2.9965320545267501E-2</v>
      </c>
      <c r="J7263" s="7">
        <v>-8.4396783776910803E-2</v>
      </c>
    </row>
    <row r="7264" spans="2:10" x14ac:dyDescent="0.2">
      <c r="B7264" s="7">
        <v>60</v>
      </c>
      <c r="C7264" s="7">
        <v>73</v>
      </c>
      <c r="D7264" s="7">
        <v>-6.6444800819364297E-2</v>
      </c>
      <c r="E7264" s="7">
        <v>-9.2875080581570998E-2</v>
      </c>
      <c r="G7264" s="7">
        <v>60</v>
      </c>
      <c r="H7264" s="7">
        <v>73</v>
      </c>
      <c r="I7264" s="7">
        <v>-6.3875004774287106E-2</v>
      </c>
      <c r="J7264" s="7">
        <v>2.34246734165371E-2</v>
      </c>
    </row>
    <row r="7265" spans="2:10" x14ac:dyDescent="0.2">
      <c r="B7265" s="7">
        <v>61</v>
      </c>
      <c r="C7265" s="7">
        <v>73</v>
      </c>
      <c r="D7265" s="7">
        <v>-0.116970559812156</v>
      </c>
      <c r="E7265" s="7">
        <v>-0.127664205757132</v>
      </c>
      <c r="G7265" s="7">
        <v>61</v>
      </c>
      <c r="H7265" s="7">
        <v>73</v>
      </c>
      <c r="I7265" s="7">
        <v>-0.114990643082668</v>
      </c>
      <c r="J7265" s="7">
        <v>-0.121316127154052</v>
      </c>
    </row>
    <row r="7266" spans="2:10" x14ac:dyDescent="0.2">
      <c r="B7266" s="7">
        <v>62</v>
      </c>
      <c r="C7266" s="7">
        <v>73</v>
      </c>
      <c r="D7266" s="7">
        <v>5.0741929794096301E-2</v>
      </c>
      <c r="E7266" s="7">
        <v>1.7383320824200701E-2</v>
      </c>
      <c r="G7266" s="7">
        <v>62</v>
      </c>
      <c r="H7266" s="7">
        <v>73</v>
      </c>
      <c r="I7266" s="7">
        <v>5.0072563931182798E-2</v>
      </c>
      <c r="J7266" s="7">
        <v>-4.4540352475780601E-2</v>
      </c>
    </row>
    <row r="7267" spans="2:10" x14ac:dyDescent="0.2">
      <c r="B7267" s="7">
        <v>63</v>
      </c>
      <c r="C7267" s="7">
        <v>73</v>
      </c>
      <c r="D7267" s="7">
        <v>-4.0676830980217503E-3</v>
      </c>
      <c r="E7267" s="7">
        <v>-5.8989246018838599E-2</v>
      </c>
      <c r="G7267" s="7">
        <v>63</v>
      </c>
      <c r="H7267" s="7">
        <v>73</v>
      </c>
      <c r="I7267" s="7">
        <v>-3.7173825481966499E-3</v>
      </c>
      <c r="J7267" s="7">
        <v>-8.5972380746103E-2</v>
      </c>
    </row>
    <row r="7268" spans="2:10" x14ac:dyDescent="0.2">
      <c r="B7268" s="7">
        <v>64</v>
      </c>
      <c r="C7268" s="7">
        <v>73</v>
      </c>
      <c r="D7268" s="7">
        <v>-3.4526995402073299E-3</v>
      </c>
      <c r="E7268" s="7">
        <v>-0.159297587484311</v>
      </c>
      <c r="G7268" s="7">
        <v>64</v>
      </c>
      <c r="H7268" s="7">
        <v>73</v>
      </c>
      <c r="I7268" s="7">
        <v>-3.3050768506504001E-3</v>
      </c>
      <c r="J7268" s="7">
        <v>-4.7305726918641398E-2</v>
      </c>
    </row>
    <row r="7269" spans="2:10" x14ac:dyDescent="0.2">
      <c r="B7269" s="7">
        <v>65</v>
      </c>
      <c r="C7269" s="7">
        <v>73</v>
      </c>
      <c r="D7269" s="7">
        <v>-6.2984603138030296E-2</v>
      </c>
      <c r="E7269" s="7">
        <v>2.11162240814309E-2</v>
      </c>
      <c r="G7269" s="7">
        <v>65</v>
      </c>
      <c r="H7269" s="7">
        <v>73</v>
      </c>
      <c r="I7269" s="7">
        <v>-6.3609490813073294E-2</v>
      </c>
      <c r="J7269" s="7">
        <v>5.0694440300042699E-2</v>
      </c>
    </row>
    <row r="7270" spans="2:10" x14ac:dyDescent="0.2">
      <c r="B7270" s="7">
        <v>66</v>
      </c>
      <c r="C7270" s="7">
        <v>73</v>
      </c>
      <c r="D7270" s="7">
        <v>8.6863561087797705E-2</v>
      </c>
      <c r="E7270" s="7">
        <v>5.2211272688727398E-2</v>
      </c>
      <c r="G7270" s="7">
        <v>66</v>
      </c>
      <c r="H7270" s="7">
        <v>73</v>
      </c>
      <c r="I7270" s="7">
        <v>8.4530475347181194E-2</v>
      </c>
      <c r="J7270" s="7">
        <v>2.42339398851961E-2</v>
      </c>
    </row>
    <row r="7271" spans="2:10" x14ac:dyDescent="0.2">
      <c r="B7271" s="7">
        <v>67</v>
      </c>
      <c r="C7271" s="7">
        <v>73</v>
      </c>
      <c r="D7271" s="7">
        <v>7.2845471126700395E-2</v>
      </c>
      <c r="E7271" s="7">
        <v>3.73576524499208E-2</v>
      </c>
      <c r="G7271" s="7">
        <v>67</v>
      </c>
      <c r="H7271" s="7">
        <v>73</v>
      </c>
      <c r="I7271" s="7">
        <v>7.1483322246710002E-2</v>
      </c>
      <c r="J7271" s="7">
        <v>-3.7572072748730499E-2</v>
      </c>
    </row>
    <row r="7272" spans="2:10" x14ac:dyDescent="0.2">
      <c r="B7272" s="7">
        <v>68</v>
      </c>
      <c r="C7272" s="7">
        <v>73</v>
      </c>
      <c r="D7272" s="7">
        <v>0.121003795385402</v>
      </c>
      <c r="E7272" s="7">
        <v>3.7706984084698199E-2</v>
      </c>
      <c r="G7272" s="7">
        <v>68</v>
      </c>
      <c r="H7272" s="7">
        <v>73</v>
      </c>
      <c r="I7272" s="7">
        <v>0.11674194326428</v>
      </c>
      <c r="J7272" s="7">
        <v>-6.4093403829267495E-2</v>
      </c>
    </row>
    <row r="7273" spans="2:10" x14ac:dyDescent="0.2">
      <c r="B7273" s="7">
        <v>69</v>
      </c>
      <c r="C7273" s="7">
        <v>73</v>
      </c>
      <c r="D7273" s="7">
        <v>-0.18501001453482199</v>
      </c>
      <c r="E7273" s="7">
        <v>-0.232508686970338</v>
      </c>
      <c r="G7273" s="7">
        <v>69</v>
      </c>
      <c r="H7273" s="7">
        <v>73</v>
      </c>
      <c r="I7273" s="7">
        <v>-0.17811529806568299</v>
      </c>
      <c r="J7273" s="7">
        <v>-8.7820064688660396E-2</v>
      </c>
    </row>
    <row r="7274" spans="2:10" x14ac:dyDescent="0.2">
      <c r="B7274" s="7">
        <v>70</v>
      </c>
      <c r="C7274" s="7">
        <v>73</v>
      </c>
      <c r="D7274" s="7">
        <v>1.40991434287194E-2</v>
      </c>
      <c r="E7274" s="7">
        <v>-3.92825832264663E-2</v>
      </c>
      <c r="G7274" s="7">
        <v>70</v>
      </c>
      <c r="H7274" s="7">
        <v>73</v>
      </c>
      <c r="I7274" s="7">
        <v>1.40483494803094E-2</v>
      </c>
      <c r="J7274" s="7">
        <v>-4.39200874280248E-2</v>
      </c>
    </row>
    <row r="7275" spans="2:10" x14ac:dyDescent="0.2">
      <c r="B7275" s="7">
        <v>71</v>
      </c>
      <c r="C7275" s="7">
        <v>73</v>
      </c>
      <c r="D7275" s="7">
        <v>5.8772550623534599E-2</v>
      </c>
      <c r="E7275" s="7">
        <v>-3.4948836762390002E-2</v>
      </c>
      <c r="G7275" s="7">
        <v>71</v>
      </c>
      <c r="H7275" s="7">
        <v>73</v>
      </c>
      <c r="I7275" s="7">
        <v>5.80321202432659E-2</v>
      </c>
      <c r="J7275" s="7">
        <v>-1.35995894313083E-2</v>
      </c>
    </row>
    <row r="7276" spans="2:10" x14ac:dyDescent="0.2">
      <c r="B7276" s="7">
        <v>72</v>
      </c>
      <c r="C7276" s="7">
        <v>73</v>
      </c>
      <c r="D7276" s="7">
        <v>9.4101939163819801E-2</v>
      </c>
      <c r="E7276" s="7">
        <v>-1.3416872840954499E-3</v>
      </c>
      <c r="G7276" s="7">
        <v>72</v>
      </c>
      <c r="H7276" s="7">
        <v>73</v>
      </c>
      <c r="I7276" s="7">
        <v>9.3538826160293603E-2</v>
      </c>
      <c r="J7276" s="7">
        <v>4.7889580528481801E-3</v>
      </c>
    </row>
    <row r="7277" spans="2:10" x14ac:dyDescent="0.2">
      <c r="B7277" s="7">
        <v>73</v>
      </c>
      <c r="C7277" s="7">
        <v>73</v>
      </c>
      <c r="D7277" s="7">
        <v>-0.103323648787431</v>
      </c>
      <c r="E7277" s="7">
        <v>-7.53560389692325E-2</v>
      </c>
      <c r="G7277" s="7">
        <v>73</v>
      </c>
      <c r="H7277" s="7">
        <v>73</v>
      </c>
      <c r="I7277" s="7">
        <v>-0.102043458401521</v>
      </c>
      <c r="J7277" s="7">
        <v>-5.5962348442518503E-2</v>
      </c>
    </row>
    <row r="7278" spans="2:10" x14ac:dyDescent="0.2">
      <c r="B7278" s="7">
        <v>74</v>
      </c>
      <c r="C7278" s="7">
        <v>73</v>
      </c>
      <c r="D7278" s="7">
        <v>8.0879731698133603E-2</v>
      </c>
      <c r="E7278" s="7">
        <v>6.5197383550341201E-2</v>
      </c>
      <c r="G7278" s="7">
        <v>74</v>
      </c>
      <c r="H7278" s="7">
        <v>73</v>
      </c>
      <c r="I7278" s="7">
        <v>7.9566263153041397E-2</v>
      </c>
      <c r="J7278" s="7">
        <v>-7.7696973173544001E-2</v>
      </c>
    </row>
    <row r="7279" spans="2:10" x14ac:dyDescent="0.2">
      <c r="B7279" s="7">
        <v>75</v>
      </c>
      <c r="C7279" s="7">
        <v>73</v>
      </c>
      <c r="D7279" s="7">
        <v>-0.23926172004451601</v>
      </c>
      <c r="E7279" s="7">
        <v>-4.0978272481322797E-2</v>
      </c>
      <c r="G7279" s="7">
        <v>75</v>
      </c>
      <c r="H7279" s="7">
        <v>73</v>
      </c>
      <c r="I7279" s="7">
        <v>-0.23775592845944801</v>
      </c>
      <c r="J7279" s="7">
        <v>-5.2090534317548197E-2</v>
      </c>
    </row>
    <row r="7280" spans="2:10" x14ac:dyDescent="0.2">
      <c r="B7280" s="7">
        <v>76</v>
      </c>
      <c r="C7280" s="7">
        <v>73</v>
      </c>
      <c r="D7280" s="7">
        <v>2.0463410976773799E-2</v>
      </c>
      <c r="E7280" s="7">
        <v>3.2755516222202602E-2</v>
      </c>
      <c r="G7280" s="7">
        <v>76</v>
      </c>
      <c r="H7280" s="7">
        <v>73</v>
      </c>
      <c r="I7280" s="7">
        <v>1.99347341445817E-2</v>
      </c>
      <c r="J7280" s="7">
        <v>-7.3196376151745596E-2</v>
      </c>
    </row>
    <row r="7281" spans="2:10" x14ac:dyDescent="0.2">
      <c r="B7281" s="7">
        <v>77</v>
      </c>
      <c r="C7281" s="7">
        <v>73</v>
      </c>
      <c r="D7281" s="7">
        <v>-1.5784320964945302E-2</v>
      </c>
      <c r="E7281" s="7">
        <v>-0.121087672675265</v>
      </c>
      <c r="G7281" s="7">
        <v>77</v>
      </c>
      <c r="H7281" s="7">
        <v>73</v>
      </c>
      <c r="I7281" s="7">
        <v>-1.7410377870611199E-2</v>
      </c>
      <c r="J7281" s="7">
        <v>0.12574818736587601</v>
      </c>
    </row>
    <row r="7282" spans="2:10" x14ac:dyDescent="0.2">
      <c r="B7282" s="7">
        <v>78</v>
      </c>
      <c r="C7282" s="7">
        <v>73</v>
      </c>
      <c r="D7282" s="7">
        <v>-4.6781406163352898E-2</v>
      </c>
      <c r="E7282" s="7">
        <v>0.154378134584228</v>
      </c>
      <c r="G7282" s="7">
        <v>78</v>
      </c>
      <c r="H7282" s="7">
        <v>73</v>
      </c>
      <c r="I7282" s="7">
        <v>-4.4671381081448303E-2</v>
      </c>
      <c r="J7282" s="7">
        <v>4.0168027944781103E-2</v>
      </c>
    </row>
    <row r="7283" spans="2:10" x14ac:dyDescent="0.2">
      <c r="B7283" s="7">
        <v>79</v>
      </c>
      <c r="C7283" s="7">
        <v>73</v>
      </c>
      <c r="D7283" s="7">
        <v>3.3982987547113402E-2</v>
      </c>
      <c r="E7283" s="7">
        <v>-1.15127097522834E-2</v>
      </c>
      <c r="G7283" s="7">
        <v>79</v>
      </c>
      <c r="H7283" s="7">
        <v>73</v>
      </c>
      <c r="I7283" s="7">
        <v>3.3121175642611099E-2</v>
      </c>
      <c r="J7283" s="7">
        <v>-3.5849560554347598E-2</v>
      </c>
    </row>
    <row r="7284" spans="2:10" x14ac:dyDescent="0.2">
      <c r="B7284" s="7">
        <v>80</v>
      </c>
      <c r="C7284" s="7">
        <v>73</v>
      </c>
      <c r="D7284" s="7">
        <v>1.36604132295277E-2</v>
      </c>
      <c r="E7284" s="7">
        <v>6.5425397501274907E-2</v>
      </c>
      <c r="G7284" s="7">
        <v>80</v>
      </c>
      <c r="H7284" s="7">
        <v>73</v>
      </c>
      <c r="I7284" s="7">
        <v>1.29823528805915E-2</v>
      </c>
      <c r="J7284" s="7">
        <v>-1.77630258714183E-2</v>
      </c>
    </row>
    <row r="7285" spans="2:10" x14ac:dyDescent="0.2">
      <c r="B7285" s="7">
        <v>81</v>
      </c>
      <c r="C7285" s="7">
        <v>73</v>
      </c>
      <c r="D7285" s="7">
        <v>-1.05065985378046E-2</v>
      </c>
      <c r="E7285" s="7">
        <v>-0.14163150396437399</v>
      </c>
      <c r="G7285" s="7">
        <v>81</v>
      </c>
      <c r="H7285" s="7">
        <v>73</v>
      </c>
      <c r="I7285" s="7">
        <v>-1.1093026533219001E-2</v>
      </c>
      <c r="J7285" s="7">
        <v>-9.9190425999639203E-2</v>
      </c>
    </row>
    <row r="7286" spans="2:10" x14ac:dyDescent="0.2">
      <c r="B7286" s="7">
        <v>82</v>
      </c>
      <c r="C7286" s="7">
        <v>73</v>
      </c>
      <c r="D7286" s="7">
        <v>1.35175137315908E-2</v>
      </c>
      <c r="E7286" s="7">
        <v>-3.1922098320261001E-2</v>
      </c>
      <c r="G7286" s="7">
        <v>82</v>
      </c>
      <c r="H7286" s="7">
        <v>73</v>
      </c>
      <c r="I7286" s="7">
        <v>1.36707705873889E-2</v>
      </c>
      <c r="J7286" s="7">
        <v>-8.1226643104869795E-2</v>
      </c>
    </row>
    <row r="7287" spans="2:10" x14ac:dyDescent="0.2">
      <c r="B7287" s="7">
        <v>83</v>
      </c>
      <c r="C7287" s="7">
        <v>73</v>
      </c>
      <c r="D7287" s="7">
        <v>-1.37354849136253E-2</v>
      </c>
      <c r="E7287" s="7">
        <v>-8.7776638543481E-2</v>
      </c>
      <c r="G7287" s="7">
        <v>83</v>
      </c>
      <c r="H7287" s="7">
        <v>73</v>
      </c>
      <c r="I7287" s="7">
        <v>-1.2665577515600801E-2</v>
      </c>
      <c r="J7287" s="7">
        <v>-1.9093563482197601E-4</v>
      </c>
    </row>
    <row r="7288" spans="2:10" x14ac:dyDescent="0.2">
      <c r="B7288" s="7">
        <v>84</v>
      </c>
      <c r="C7288" s="7">
        <v>73</v>
      </c>
      <c r="D7288" s="7">
        <v>8.5508328839398295E-2</v>
      </c>
      <c r="E7288" s="7">
        <v>-2.8228273826663E-2</v>
      </c>
      <c r="G7288" s="7">
        <v>84</v>
      </c>
      <c r="H7288" s="7">
        <v>73</v>
      </c>
      <c r="I7288" s="7">
        <v>8.3867540186457895E-2</v>
      </c>
      <c r="J7288" s="7">
        <v>0.13086642898995601</v>
      </c>
    </row>
    <row r="7289" spans="2:10" x14ac:dyDescent="0.2">
      <c r="B7289" s="7">
        <v>85</v>
      </c>
      <c r="C7289" s="7">
        <v>73</v>
      </c>
      <c r="D7289" s="7">
        <v>9.1182223810390498E-2</v>
      </c>
      <c r="E7289" s="7">
        <v>0.15424077211819001</v>
      </c>
      <c r="G7289" s="7">
        <v>85</v>
      </c>
      <c r="H7289" s="7">
        <v>73</v>
      </c>
      <c r="I7289" s="7">
        <v>8.9630874696641896E-2</v>
      </c>
      <c r="J7289" s="7">
        <v>0.112934627488263</v>
      </c>
    </row>
    <row r="7290" spans="2:10" x14ac:dyDescent="0.2">
      <c r="B7290" s="7">
        <v>86</v>
      </c>
      <c r="C7290" s="7">
        <v>73</v>
      </c>
      <c r="D7290" s="7">
        <v>0.13000155459580201</v>
      </c>
      <c r="E7290" s="7">
        <v>-2.7667615192098299E-2</v>
      </c>
      <c r="G7290" s="7">
        <v>86</v>
      </c>
      <c r="H7290" s="7">
        <v>73</v>
      </c>
      <c r="I7290" s="7">
        <v>0.125227852308404</v>
      </c>
      <c r="J7290" s="7">
        <v>1.49657212011629E-2</v>
      </c>
    </row>
    <row r="7291" spans="2:10" x14ac:dyDescent="0.2">
      <c r="B7291" s="7">
        <v>87</v>
      </c>
      <c r="C7291" s="7">
        <v>73</v>
      </c>
      <c r="D7291" s="7">
        <v>2.5078587016803801E-2</v>
      </c>
      <c r="E7291" s="7">
        <v>-3.1113107306769201E-2</v>
      </c>
      <c r="G7291" s="7">
        <v>87</v>
      </c>
      <c r="H7291" s="7">
        <v>73</v>
      </c>
      <c r="I7291" s="7">
        <v>2.4939867873964499E-2</v>
      </c>
      <c r="J7291" s="7">
        <v>-5.4810406936635303E-2</v>
      </c>
    </row>
    <row r="7292" spans="2:10" x14ac:dyDescent="0.2">
      <c r="B7292" s="7">
        <v>88</v>
      </c>
      <c r="C7292" s="7">
        <v>73</v>
      </c>
      <c r="D7292" s="7">
        <v>-6.9122327074293097E-2</v>
      </c>
      <c r="E7292" s="7">
        <v>4.2934598162525497E-2</v>
      </c>
      <c r="G7292" s="7">
        <v>88</v>
      </c>
      <c r="H7292" s="7">
        <v>73</v>
      </c>
      <c r="I7292" s="7">
        <v>-6.7510400324063205E-2</v>
      </c>
      <c r="J7292" s="7">
        <v>5.4731515275998198E-2</v>
      </c>
    </row>
    <row r="7293" spans="2:10" x14ac:dyDescent="0.2">
      <c r="B7293" s="7">
        <v>89</v>
      </c>
      <c r="C7293" s="7">
        <v>73</v>
      </c>
      <c r="D7293" s="7">
        <v>1.57264573991398E-2</v>
      </c>
      <c r="E7293" s="7">
        <v>-4.6705466880918103E-2</v>
      </c>
      <c r="G7293" s="7">
        <v>89</v>
      </c>
      <c r="H7293" s="7">
        <v>73</v>
      </c>
      <c r="I7293" s="7">
        <v>1.5335756318750201E-2</v>
      </c>
      <c r="J7293" s="7">
        <v>3.79612748123428E-2</v>
      </c>
    </row>
    <row r="7294" spans="2:10" x14ac:dyDescent="0.2">
      <c r="B7294" s="7">
        <v>90</v>
      </c>
      <c r="C7294" s="7">
        <v>73</v>
      </c>
      <c r="D7294" s="7">
        <v>7.1233432297957797E-2</v>
      </c>
      <c r="E7294" s="7">
        <v>0.17986963802296399</v>
      </c>
      <c r="G7294" s="7">
        <v>90</v>
      </c>
      <c r="H7294" s="7">
        <v>73</v>
      </c>
      <c r="I7294" s="7">
        <v>6.99697711001388E-2</v>
      </c>
      <c r="J7294" s="7">
        <v>3.2854948623845602E-2</v>
      </c>
    </row>
    <row r="7295" spans="2:10" x14ac:dyDescent="0.2">
      <c r="B7295" s="7">
        <v>91</v>
      </c>
      <c r="C7295" s="7">
        <v>73</v>
      </c>
      <c r="D7295" s="7">
        <v>-5.9218424991761297E-2</v>
      </c>
      <c r="E7295" s="7">
        <v>5.6707953381666301E-2</v>
      </c>
      <c r="G7295" s="7">
        <v>91</v>
      </c>
      <c r="H7295" s="7">
        <v>73</v>
      </c>
      <c r="I7295" s="7">
        <v>-5.8833883400914999E-2</v>
      </c>
      <c r="J7295" s="7">
        <v>-0.109465975347678</v>
      </c>
    </row>
    <row r="7296" spans="2:10" x14ac:dyDescent="0.2">
      <c r="B7296" s="7">
        <v>92</v>
      </c>
      <c r="C7296" s="7">
        <v>73</v>
      </c>
      <c r="D7296" s="7">
        <v>-7.9667405809525194E-2</v>
      </c>
      <c r="E7296" s="7">
        <v>-0.12523002938455799</v>
      </c>
      <c r="G7296" s="7">
        <v>92</v>
      </c>
      <c r="H7296" s="7">
        <v>73</v>
      </c>
      <c r="I7296" s="7">
        <v>-7.9012043944624494E-2</v>
      </c>
      <c r="J7296" s="7">
        <v>-4.1879528944336997E-2</v>
      </c>
    </row>
    <row r="7297" spans="2:10" x14ac:dyDescent="0.2">
      <c r="B7297" s="7">
        <v>93</v>
      </c>
      <c r="C7297" s="7">
        <v>73</v>
      </c>
      <c r="D7297" s="7">
        <v>6.9214227575781898E-2</v>
      </c>
      <c r="E7297" s="7">
        <v>0.217977710493516</v>
      </c>
      <c r="G7297" s="7">
        <v>93</v>
      </c>
      <c r="H7297" s="7">
        <v>73</v>
      </c>
      <c r="I7297" s="7">
        <v>6.7918421305618495E-2</v>
      </c>
      <c r="J7297" s="7">
        <v>0.19113308304212601</v>
      </c>
    </row>
    <row r="7298" spans="2:10" x14ac:dyDescent="0.2">
      <c r="B7298" s="7">
        <v>94</v>
      </c>
      <c r="C7298" s="7">
        <v>73</v>
      </c>
      <c r="D7298" s="7">
        <v>7.5417282953253603E-2</v>
      </c>
      <c r="E7298" s="7">
        <v>-7.5488001530327906E-2</v>
      </c>
      <c r="G7298" s="7">
        <v>94</v>
      </c>
      <c r="H7298" s="7">
        <v>73</v>
      </c>
      <c r="I7298" s="7">
        <v>7.5263445589171404E-2</v>
      </c>
      <c r="J7298" s="7">
        <v>4.7479012316058403E-2</v>
      </c>
    </row>
    <row r="7299" spans="2:10" x14ac:dyDescent="0.2">
      <c r="B7299" s="7">
        <v>95</v>
      </c>
      <c r="C7299" s="7">
        <v>73</v>
      </c>
      <c r="D7299" s="7">
        <v>-0.166038075681814</v>
      </c>
      <c r="E7299" s="7">
        <v>-3.1948230802751901E-2</v>
      </c>
      <c r="G7299" s="7">
        <v>95</v>
      </c>
      <c r="H7299" s="7">
        <v>73</v>
      </c>
      <c r="I7299" s="7">
        <v>-0.16019436476938401</v>
      </c>
      <c r="J7299" s="7">
        <v>-8.4243226938940402E-2</v>
      </c>
    </row>
    <row r="7300" spans="2:10" x14ac:dyDescent="0.2">
      <c r="B7300" s="7">
        <v>96</v>
      </c>
      <c r="C7300" s="7">
        <v>73</v>
      </c>
      <c r="D7300" s="7">
        <v>-4.7502200200985299E-2</v>
      </c>
      <c r="E7300" s="7">
        <v>-1.8929767246203402E-2</v>
      </c>
      <c r="G7300" s="7">
        <v>96</v>
      </c>
      <c r="H7300" s="7">
        <v>73</v>
      </c>
      <c r="I7300" s="7">
        <v>-4.77077401793045E-2</v>
      </c>
      <c r="J7300" s="7">
        <v>2.59323329129302E-3</v>
      </c>
    </row>
    <row r="7301" spans="2:10" x14ac:dyDescent="0.2">
      <c r="B7301" s="7">
        <v>97</v>
      </c>
      <c r="C7301" s="7">
        <v>73</v>
      </c>
      <c r="D7301" s="7">
        <v>-4.7847226547722797E-2</v>
      </c>
      <c r="E7301" s="7">
        <v>7.7563517467710105E-2</v>
      </c>
      <c r="G7301" s="7">
        <v>97</v>
      </c>
      <c r="H7301" s="7">
        <v>73</v>
      </c>
      <c r="I7301" s="7">
        <v>-4.8017379816865699E-2</v>
      </c>
      <c r="J7301" s="7">
        <v>8.9408658791042803E-2</v>
      </c>
    </row>
    <row r="7302" spans="2:10" x14ac:dyDescent="0.2">
      <c r="B7302" s="7">
        <v>98</v>
      </c>
      <c r="C7302" s="7">
        <v>73</v>
      </c>
      <c r="D7302" s="7">
        <v>1.6363026839111498E-2</v>
      </c>
      <c r="E7302" s="7">
        <v>-1.6505977013293802E-2</v>
      </c>
      <c r="G7302" s="7">
        <v>98</v>
      </c>
      <c r="H7302" s="7">
        <v>73</v>
      </c>
      <c r="I7302" s="7">
        <v>1.6357081002438701E-2</v>
      </c>
      <c r="J7302" s="7">
        <v>4.3662363203027098E-2</v>
      </c>
    </row>
    <row r="7303" spans="2:10" x14ac:dyDescent="0.2">
      <c r="B7303" s="7">
        <v>99</v>
      </c>
      <c r="C7303" s="7">
        <v>73</v>
      </c>
      <c r="D7303" s="7">
        <v>0.101303522028046</v>
      </c>
      <c r="E7303" s="7">
        <v>-8.7215123026232397E-2</v>
      </c>
      <c r="G7303" s="7">
        <v>99</v>
      </c>
      <c r="H7303" s="7">
        <v>73</v>
      </c>
      <c r="I7303" s="7">
        <v>9.9773234170034406E-2</v>
      </c>
      <c r="J7303" s="7">
        <v>4.0206608303229502E-2</v>
      </c>
    </row>
    <row r="7304" spans="2:10" x14ac:dyDescent="0.2">
      <c r="B7304" s="7">
        <v>100</v>
      </c>
      <c r="C7304" s="7">
        <v>73</v>
      </c>
      <c r="D7304" s="7">
        <v>7.2614712903168205E-2</v>
      </c>
      <c r="E7304" s="7">
        <v>-4.01253883531743E-2</v>
      </c>
      <c r="G7304" s="7">
        <v>100</v>
      </c>
      <c r="H7304" s="7">
        <v>73</v>
      </c>
      <c r="I7304" s="7">
        <v>7.1997332734355296E-2</v>
      </c>
      <c r="J7304" s="7">
        <v>-0.102780075874171</v>
      </c>
    </row>
    <row r="7305" spans="2:10" x14ac:dyDescent="0.2">
      <c r="B7305" s="7">
        <v>1</v>
      </c>
      <c r="C7305" s="7">
        <v>74</v>
      </c>
      <c r="D7305" s="7">
        <v>-7.1975693863293999E-2</v>
      </c>
      <c r="E7305" s="7">
        <v>5.7849858517418102E-3</v>
      </c>
      <c r="G7305" s="7">
        <v>1</v>
      </c>
      <c r="H7305" s="7">
        <v>74</v>
      </c>
      <c r="I7305" s="7">
        <v>-7.0307872875378805E-2</v>
      </c>
      <c r="J7305" s="7">
        <v>-2.8728412409723299E-2</v>
      </c>
    </row>
    <row r="7306" spans="2:10" x14ac:dyDescent="0.2">
      <c r="B7306" s="7">
        <v>2</v>
      </c>
      <c r="C7306" s="7">
        <v>74</v>
      </c>
      <c r="D7306" s="7">
        <v>2.9488347459761099E-2</v>
      </c>
      <c r="E7306" s="7">
        <v>-3.4092200439888899E-2</v>
      </c>
      <c r="G7306" s="7">
        <v>2</v>
      </c>
      <c r="H7306" s="7">
        <v>74</v>
      </c>
      <c r="I7306" s="7">
        <v>2.9441791622600601E-2</v>
      </c>
      <c r="J7306" s="7">
        <v>-1.3352932892718E-2</v>
      </c>
    </row>
    <row r="7307" spans="2:10" x14ac:dyDescent="0.2">
      <c r="B7307" s="7">
        <v>3</v>
      </c>
      <c r="C7307" s="7">
        <v>74</v>
      </c>
      <c r="D7307" s="7">
        <v>2.9759940421370399E-2</v>
      </c>
      <c r="E7307" s="7">
        <v>-0.11192463443398599</v>
      </c>
      <c r="G7307" s="7">
        <v>3</v>
      </c>
      <c r="H7307" s="7">
        <v>74</v>
      </c>
      <c r="I7307" s="7">
        <v>2.9561024233021101E-2</v>
      </c>
      <c r="J7307" s="7">
        <v>-2.8734612073280999E-2</v>
      </c>
    </row>
    <row r="7308" spans="2:10" x14ac:dyDescent="0.2">
      <c r="B7308" s="7">
        <v>4</v>
      </c>
      <c r="C7308" s="7">
        <v>74</v>
      </c>
      <c r="D7308" s="7">
        <v>0.12346664155704599</v>
      </c>
      <c r="E7308" s="7">
        <v>9.9536258580417994E-2</v>
      </c>
      <c r="G7308" s="7">
        <v>4</v>
      </c>
      <c r="H7308" s="7">
        <v>74</v>
      </c>
      <c r="I7308" s="7">
        <v>0.12075413863468799</v>
      </c>
      <c r="J7308" s="7">
        <v>3.7843476131471702E-2</v>
      </c>
    </row>
    <row r="7309" spans="2:10" x14ac:dyDescent="0.2">
      <c r="B7309" s="7">
        <v>5</v>
      </c>
      <c r="C7309" s="7">
        <v>74</v>
      </c>
      <c r="D7309" s="7">
        <v>-2.0964220356407999E-2</v>
      </c>
      <c r="E7309" s="7">
        <v>5.9786113856207003E-2</v>
      </c>
      <c r="G7309" s="7">
        <v>5</v>
      </c>
      <c r="H7309" s="7">
        <v>74</v>
      </c>
      <c r="I7309" s="7">
        <v>-2.1312032768037201E-2</v>
      </c>
      <c r="J7309" s="7">
        <v>-4.2212128393330798E-3</v>
      </c>
    </row>
    <row r="7310" spans="2:10" x14ac:dyDescent="0.2">
      <c r="B7310" s="7">
        <v>6</v>
      </c>
      <c r="C7310" s="7">
        <v>74</v>
      </c>
      <c r="D7310" s="7">
        <v>-0.221603887994926</v>
      </c>
      <c r="E7310" s="7">
        <v>4.7257109122988097E-2</v>
      </c>
      <c r="G7310" s="7">
        <v>6</v>
      </c>
      <c r="H7310" s="7">
        <v>74</v>
      </c>
      <c r="I7310" s="7">
        <v>-0.21843307092151101</v>
      </c>
      <c r="J7310" s="7">
        <v>-3.1869958271977701E-2</v>
      </c>
    </row>
    <row r="7311" spans="2:10" x14ac:dyDescent="0.2">
      <c r="B7311" s="7">
        <v>7</v>
      </c>
      <c r="C7311" s="7">
        <v>74</v>
      </c>
      <c r="D7311" s="7">
        <v>0.17025014237518901</v>
      </c>
      <c r="E7311" s="7">
        <v>7.6673781268468105E-2</v>
      </c>
      <c r="G7311" s="7">
        <v>7</v>
      </c>
      <c r="H7311" s="7">
        <v>74</v>
      </c>
      <c r="I7311" s="7">
        <v>0.169991001293225</v>
      </c>
      <c r="J7311" s="7">
        <v>0.113301760868801</v>
      </c>
    </row>
    <row r="7312" spans="2:10" x14ac:dyDescent="0.2">
      <c r="B7312" s="7">
        <v>8</v>
      </c>
      <c r="C7312" s="7">
        <v>74</v>
      </c>
      <c r="D7312" s="7">
        <v>-3.9511381836222298E-2</v>
      </c>
      <c r="E7312" s="7">
        <v>0.11186666167368001</v>
      </c>
      <c r="G7312" s="7">
        <v>8</v>
      </c>
      <c r="H7312" s="7">
        <v>74</v>
      </c>
      <c r="I7312" s="7">
        <v>-3.8414855925800899E-2</v>
      </c>
      <c r="J7312" s="7">
        <v>9.5334711528357402E-2</v>
      </c>
    </row>
    <row r="7313" spans="2:10" x14ac:dyDescent="0.2">
      <c r="B7313" s="7">
        <v>9</v>
      </c>
      <c r="C7313" s="7">
        <v>74</v>
      </c>
      <c r="D7313" s="7">
        <v>-3.09446241913225E-2</v>
      </c>
      <c r="E7313" s="7">
        <v>1.26799175940278E-2</v>
      </c>
      <c r="G7313" s="7">
        <v>9</v>
      </c>
      <c r="H7313" s="7">
        <v>74</v>
      </c>
      <c r="I7313" s="7">
        <v>-3.1229154241115602E-2</v>
      </c>
      <c r="J7313" s="7">
        <v>2.8774938091007798E-2</v>
      </c>
    </row>
    <row r="7314" spans="2:10" x14ac:dyDescent="0.2">
      <c r="B7314" s="7">
        <v>10</v>
      </c>
      <c r="C7314" s="7">
        <v>74</v>
      </c>
      <c r="D7314" s="7">
        <v>-4.4628999513037997E-2</v>
      </c>
      <c r="E7314" s="7">
        <v>4.2631552314611E-2</v>
      </c>
      <c r="G7314" s="7">
        <v>10</v>
      </c>
      <c r="H7314" s="7">
        <v>74</v>
      </c>
      <c r="I7314" s="7">
        <v>-4.3501360085420201E-2</v>
      </c>
      <c r="J7314" s="7">
        <v>1.34540276305737E-2</v>
      </c>
    </row>
    <row r="7315" spans="2:10" x14ac:dyDescent="0.2">
      <c r="B7315" s="7">
        <v>11</v>
      </c>
      <c r="C7315" s="7">
        <v>74</v>
      </c>
      <c r="D7315" s="7">
        <v>-2.7740550942475298E-2</v>
      </c>
      <c r="E7315" s="7">
        <v>-4.6553436921545503E-2</v>
      </c>
      <c r="G7315" s="7">
        <v>11</v>
      </c>
      <c r="H7315" s="7">
        <v>74</v>
      </c>
      <c r="I7315" s="7">
        <v>-2.70274719071146E-2</v>
      </c>
      <c r="J7315" s="7">
        <v>2.7318086331206401E-2</v>
      </c>
    </row>
    <row r="7316" spans="2:10" x14ac:dyDescent="0.2">
      <c r="B7316" s="7">
        <v>12</v>
      </c>
      <c r="C7316" s="7">
        <v>74</v>
      </c>
      <c r="D7316" s="7">
        <v>4.6555428101884302E-2</v>
      </c>
      <c r="E7316" s="7">
        <v>0.100512420539891</v>
      </c>
      <c r="G7316" s="7">
        <v>12</v>
      </c>
      <c r="H7316" s="7">
        <v>74</v>
      </c>
      <c r="I7316" s="7">
        <v>4.6431629635197397E-2</v>
      </c>
      <c r="J7316" s="7">
        <v>0.19778188146265499</v>
      </c>
    </row>
    <row r="7317" spans="2:10" x14ac:dyDescent="0.2">
      <c r="B7317" s="7">
        <v>13</v>
      </c>
      <c r="C7317" s="7">
        <v>74</v>
      </c>
      <c r="D7317" s="7">
        <v>0.15836863424558001</v>
      </c>
      <c r="E7317" s="7">
        <v>8.8874255077954906E-2</v>
      </c>
      <c r="G7317" s="7">
        <v>13</v>
      </c>
      <c r="H7317" s="7">
        <v>74</v>
      </c>
      <c r="I7317" s="7">
        <v>0.153789114419494</v>
      </c>
      <c r="J7317" s="7">
        <v>6.77575502077321E-3</v>
      </c>
    </row>
    <row r="7318" spans="2:10" x14ac:dyDescent="0.2">
      <c r="B7318" s="7">
        <v>14</v>
      </c>
      <c r="C7318" s="7">
        <v>74</v>
      </c>
      <c r="D7318" s="7">
        <v>-9.5310677071312397E-2</v>
      </c>
      <c r="E7318" s="7">
        <v>-8.1890544968778997E-2</v>
      </c>
      <c r="G7318" s="7">
        <v>14</v>
      </c>
      <c r="H7318" s="7">
        <v>74</v>
      </c>
      <c r="I7318" s="7">
        <v>-9.2992271915914401E-2</v>
      </c>
      <c r="J7318" s="7">
        <v>-6.36447585593167E-2</v>
      </c>
    </row>
    <row r="7319" spans="2:10" x14ac:dyDescent="0.2">
      <c r="B7319" s="7">
        <v>15</v>
      </c>
      <c r="C7319" s="7">
        <v>74</v>
      </c>
      <c r="D7319" s="7">
        <v>-5.2684983653003697E-2</v>
      </c>
      <c r="E7319" s="7">
        <v>6.1761571677747498E-2</v>
      </c>
      <c r="G7319" s="7">
        <v>15</v>
      </c>
      <c r="H7319" s="7">
        <v>74</v>
      </c>
      <c r="I7319" s="7">
        <v>-4.9397490363447497E-2</v>
      </c>
      <c r="J7319" s="7">
        <v>8.2215609115137603E-2</v>
      </c>
    </row>
    <row r="7320" spans="2:10" x14ac:dyDescent="0.2">
      <c r="B7320" s="7">
        <v>16</v>
      </c>
      <c r="C7320" s="7">
        <v>74</v>
      </c>
      <c r="D7320" s="7">
        <v>4.2127180842808101E-2</v>
      </c>
      <c r="E7320" s="7">
        <v>-7.7091549029527001E-2</v>
      </c>
      <c r="G7320" s="7">
        <v>16</v>
      </c>
      <c r="H7320" s="7">
        <v>74</v>
      </c>
      <c r="I7320" s="7">
        <v>4.16112355035132E-2</v>
      </c>
      <c r="J7320" s="7">
        <v>6.0100698266642098E-2</v>
      </c>
    </row>
    <row r="7321" spans="2:10" x14ac:dyDescent="0.2">
      <c r="B7321" s="7">
        <v>17</v>
      </c>
      <c r="C7321" s="7">
        <v>74</v>
      </c>
      <c r="D7321" s="7">
        <v>-8.6269733991739997E-2</v>
      </c>
      <c r="E7321" s="7">
        <v>-8.2872418337451795E-3</v>
      </c>
      <c r="G7321" s="7">
        <v>17</v>
      </c>
      <c r="H7321" s="7">
        <v>74</v>
      </c>
      <c r="I7321" s="7">
        <v>-8.4603832255322003E-2</v>
      </c>
      <c r="J7321" s="7">
        <v>-2.7620541832069599E-2</v>
      </c>
    </row>
    <row r="7322" spans="2:10" x14ac:dyDescent="0.2">
      <c r="B7322" s="7">
        <v>18</v>
      </c>
      <c r="C7322" s="7">
        <v>74</v>
      </c>
      <c r="D7322" s="7">
        <v>0.15592831597548301</v>
      </c>
      <c r="E7322" s="7">
        <v>2.1050836016010901E-2</v>
      </c>
      <c r="G7322" s="7">
        <v>18</v>
      </c>
      <c r="H7322" s="7">
        <v>74</v>
      </c>
      <c r="I7322" s="7">
        <v>0.155995254464808</v>
      </c>
      <c r="J7322" s="7">
        <v>0.20635910533382301</v>
      </c>
    </row>
    <row r="7323" spans="2:10" x14ac:dyDescent="0.2">
      <c r="B7323" s="7">
        <v>19</v>
      </c>
      <c r="C7323" s="7">
        <v>74</v>
      </c>
      <c r="D7323" s="7">
        <v>-2.32306615523914E-2</v>
      </c>
      <c r="E7323" s="7">
        <v>7.4856285863464898E-3</v>
      </c>
      <c r="G7323" s="7">
        <v>19</v>
      </c>
      <c r="H7323" s="7">
        <v>74</v>
      </c>
      <c r="I7323" s="7">
        <v>-2.2357694307514098E-2</v>
      </c>
      <c r="J7323" s="7">
        <v>-5.6717721877461696E-3</v>
      </c>
    </row>
    <row r="7324" spans="2:10" x14ac:dyDescent="0.2">
      <c r="B7324" s="7">
        <v>20</v>
      </c>
      <c r="C7324" s="7">
        <v>74</v>
      </c>
      <c r="D7324" s="7">
        <v>0.10467576046240799</v>
      </c>
      <c r="E7324" s="7">
        <v>9.0818039454421601E-2</v>
      </c>
      <c r="G7324" s="7">
        <v>20</v>
      </c>
      <c r="H7324" s="7">
        <v>74</v>
      </c>
      <c r="I7324" s="7">
        <v>0.103553897556571</v>
      </c>
      <c r="J7324" s="7">
        <v>2.7933788037405101E-2</v>
      </c>
    </row>
    <row r="7325" spans="2:10" x14ac:dyDescent="0.2">
      <c r="B7325" s="7">
        <v>21</v>
      </c>
      <c r="C7325" s="7">
        <v>74</v>
      </c>
      <c r="D7325" s="7">
        <v>-3.83402898215284E-2</v>
      </c>
      <c r="E7325" s="7">
        <v>1.7004852371176301E-3</v>
      </c>
      <c r="G7325" s="7">
        <v>21</v>
      </c>
      <c r="H7325" s="7">
        <v>74</v>
      </c>
      <c r="I7325" s="7">
        <v>-3.8886513377152099E-2</v>
      </c>
      <c r="J7325" s="7">
        <v>-1.9883795407830401E-2</v>
      </c>
    </row>
    <row r="7326" spans="2:10" x14ac:dyDescent="0.2">
      <c r="B7326" s="7">
        <v>22</v>
      </c>
      <c r="C7326" s="7">
        <v>74</v>
      </c>
      <c r="D7326" s="7">
        <v>-4.6943558095943402E-2</v>
      </c>
      <c r="E7326" s="7">
        <v>5.5943620827383399E-3</v>
      </c>
      <c r="G7326" s="7">
        <v>22</v>
      </c>
      <c r="H7326" s="7">
        <v>74</v>
      </c>
      <c r="I7326" s="7">
        <v>-4.6554297459752397E-2</v>
      </c>
      <c r="J7326" s="7">
        <v>-4.6521190219722001E-2</v>
      </c>
    </row>
    <row r="7327" spans="2:10" x14ac:dyDescent="0.2">
      <c r="B7327" s="7">
        <v>23</v>
      </c>
      <c r="C7327" s="7">
        <v>74</v>
      </c>
      <c r="D7327" s="7">
        <v>4.5829255858221202E-2</v>
      </c>
      <c r="E7327" s="7">
        <v>1.9548894791050499E-3</v>
      </c>
      <c r="G7327" s="7">
        <v>23</v>
      </c>
      <c r="H7327" s="7">
        <v>74</v>
      </c>
      <c r="I7327" s="7">
        <v>4.57819649906153E-2</v>
      </c>
      <c r="J7327" s="7">
        <v>-9.5794346391588903E-3</v>
      </c>
    </row>
    <row r="7328" spans="2:10" x14ac:dyDescent="0.2">
      <c r="B7328" s="7">
        <v>24</v>
      </c>
      <c r="C7328" s="7">
        <v>74</v>
      </c>
      <c r="D7328" s="7">
        <v>1.9128541564245299E-2</v>
      </c>
      <c r="E7328" s="7">
        <v>-0.17789792829958501</v>
      </c>
      <c r="G7328" s="7">
        <v>24</v>
      </c>
      <c r="H7328" s="7">
        <v>74</v>
      </c>
      <c r="I7328" s="7">
        <v>1.92525701475574E-2</v>
      </c>
      <c r="J7328" s="7">
        <v>-4.7452342027409798E-2</v>
      </c>
    </row>
    <row r="7329" spans="2:10" x14ac:dyDescent="0.2">
      <c r="B7329" s="7">
        <v>25</v>
      </c>
      <c r="C7329" s="7">
        <v>74</v>
      </c>
      <c r="D7329" s="7">
        <v>0.14587223161124499</v>
      </c>
      <c r="E7329" s="7">
        <v>0.28775458588417102</v>
      </c>
      <c r="G7329" s="7">
        <v>25</v>
      </c>
      <c r="H7329" s="7">
        <v>74</v>
      </c>
      <c r="I7329" s="7">
        <v>0.14275910348739301</v>
      </c>
      <c r="J7329" s="7">
        <v>0.25366006475444502</v>
      </c>
    </row>
    <row r="7330" spans="2:10" x14ac:dyDescent="0.2">
      <c r="B7330" s="7">
        <v>26</v>
      </c>
      <c r="C7330" s="7">
        <v>74</v>
      </c>
      <c r="D7330" s="7">
        <v>3.7146667192331502E-3</v>
      </c>
      <c r="E7330" s="7">
        <v>3.1110780378361898E-2</v>
      </c>
      <c r="G7330" s="7">
        <v>26</v>
      </c>
      <c r="H7330" s="7">
        <v>74</v>
      </c>
      <c r="I7330" s="7">
        <v>3.7622357574402798E-3</v>
      </c>
      <c r="J7330" s="7">
        <v>9.4667239874953998E-2</v>
      </c>
    </row>
    <row r="7331" spans="2:10" x14ac:dyDescent="0.2">
      <c r="B7331" s="7">
        <v>27</v>
      </c>
      <c r="C7331" s="7">
        <v>74</v>
      </c>
      <c r="D7331" s="7">
        <v>-4.4686733308543199E-3</v>
      </c>
      <c r="E7331" s="7">
        <v>-0.105161468250639</v>
      </c>
      <c r="G7331" s="7">
        <v>27</v>
      </c>
      <c r="H7331" s="7">
        <v>74</v>
      </c>
      <c r="I7331" s="7">
        <v>-4.0914745487556897E-3</v>
      </c>
      <c r="J7331" s="7">
        <v>-0.108602464122177</v>
      </c>
    </row>
    <row r="7332" spans="2:10" x14ac:dyDescent="0.2">
      <c r="B7332" s="7">
        <v>28</v>
      </c>
      <c r="C7332" s="7">
        <v>74</v>
      </c>
      <c r="D7332" s="7">
        <v>-0.12481613345369</v>
      </c>
      <c r="E7332" s="7">
        <v>-0.184338588690903</v>
      </c>
      <c r="G7332" s="7">
        <v>28</v>
      </c>
      <c r="H7332" s="7">
        <v>74</v>
      </c>
      <c r="I7332" s="7">
        <v>-0.123886513960255</v>
      </c>
      <c r="J7332" s="7">
        <v>-0.14905659566384899</v>
      </c>
    </row>
    <row r="7333" spans="2:10" x14ac:dyDescent="0.2">
      <c r="B7333" s="7">
        <v>29</v>
      </c>
      <c r="C7333" s="7">
        <v>74</v>
      </c>
      <c r="D7333" s="7">
        <v>-3.80633664554288E-2</v>
      </c>
      <c r="E7333" s="7">
        <v>2.1233442042332101E-2</v>
      </c>
      <c r="G7333" s="7">
        <v>29</v>
      </c>
      <c r="H7333" s="7">
        <v>74</v>
      </c>
      <c r="I7333" s="7">
        <v>-3.7151016658437903E-2</v>
      </c>
      <c r="J7333" s="7">
        <v>2.9584279886282899E-2</v>
      </c>
    </row>
    <row r="7334" spans="2:10" x14ac:dyDescent="0.2">
      <c r="B7334" s="7">
        <v>30</v>
      </c>
      <c r="C7334" s="7">
        <v>74</v>
      </c>
      <c r="D7334" s="7">
        <v>1.7649764096300501E-2</v>
      </c>
      <c r="E7334" s="7">
        <v>3.1553446290271099E-3</v>
      </c>
      <c r="G7334" s="7">
        <v>30</v>
      </c>
      <c r="H7334" s="7">
        <v>74</v>
      </c>
      <c r="I7334" s="7">
        <v>1.7343377952272501E-2</v>
      </c>
      <c r="J7334" s="7">
        <v>3.8325300263963399E-2</v>
      </c>
    </row>
    <row r="7335" spans="2:10" x14ac:dyDescent="0.2">
      <c r="B7335" s="7">
        <v>31</v>
      </c>
      <c r="C7335" s="7">
        <v>74</v>
      </c>
      <c r="D7335" s="7">
        <v>6.5239337889838794E-2</v>
      </c>
      <c r="E7335" s="7">
        <v>9.0579408827756502E-2</v>
      </c>
      <c r="G7335" s="7">
        <v>31</v>
      </c>
      <c r="H7335" s="7">
        <v>74</v>
      </c>
      <c r="I7335" s="7">
        <v>6.4165224434040297E-2</v>
      </c>
      <c r="J7335" s="7">
        <v>0.14465206695473001</v>
      </c>
    </row>
    <row r="7336" spans="2:10" x14ac:dyDescent="0.2">
      <c r="B7336" s="7">
        <v>32</v>
      </c>
      <c r="C7336" s="7">
        <v>74</v>
      </c>
      <c r="D7336" s="7">
        <v>1.57721279589778E-2</v>
      </c>
      <c r="E7336" s="7">
        <v>3.9806225941197801E-2</v>
      </c>
      <c r="G7336" s="7">
        <v>32</v>
      </c>
      <c r="H7336" s="7">
        <v>74</v>
      </c>
      <c r="I7336" s="7">
        <v>1.5938116347060199E-2</v>
      </c>
      <c r="J7336" s="7">
        <v>-6.9393547501539907E-2</v>
      </c>
    </row>
    <row r="7337" spans="2:10" x14ac:dyDescent="0.2">
      <c r="B7337" s="7">
        <v>33</v>
      </c>
      <c r="C7337" s="7">
        <v>74</v>
      </c>
      <c r="D7337" s="7">
        <v>7.3105684645764099E-2</v>
      </c>
      <c r="E7337" s="7">
        <v>7.5737879647855999E-2</v>
      </c>
      <c r="G7337" s="7">
        <v>33</v>
      </c>
      <c r="H7337" s="7">
        <v>74</v>
      </c>
      <c r="I7337" s="7">
        <v>7.2293378802605404E-2</v>
      </c>
      <c r="J7337" s="7">
        <v>-1.40759487426534E-2</v>
      </c>
    </row>
    <row r="7338" spans="2:10" x14ac:dyDescent="0.2">
      <c r="B7338" s="7">
        <v>34</v>
      </c>
      <c r="C7338" s="7">
        <v>74</v>
      </c>
      <c r="D7338" s="7">
        <v>7.8814442344427194E-2</v>
      </c>
      <c r="E7338" s="7">
        <v>0.14615526993347699</v>
      </c>
      <c r="G7338" s="7">
        <v>34</v>
      </c>
      <c r="H7338" s="7">
        <v>74</v>
      </c>
      <c r="I7338" s="7">
        <v>7.7854181333615102E-2</v>
      </c>
      <c r="J7338" s="7">
        <v>4.8810346514902597E-2</v>
      </c>
    </row>
    <row r="7339" spans="2:10" x14ac:dyDescent="0.2">
      <c r="B7339" s="7">
        <v>35</v>
      </c>
      <c r="C7339" s="7">
        <v>74</v>
      </c>
      <c r="D7339" s="7">
        <v>4.4990274591913099E-2</v>
      </c>
      <c r="E7339" s="7">
        <v>-4.9312837302744897E-2</v>
      </c>
      <c r="G7339" s="7">
        <v>35</v>
      </c>
      <c r="H7339" s="7">
        <v>74</v>
      </c>
      <c r="I7339" s="7">
        <v>4.4643018387217702E-2</v>
      </c>
      <c r="J7339" s="7">
        <v>7.0762155822063896E-2</v>
      </c>
    </row>
    <row r="7340" spans="2:10" x14ac:dyDescent="0.2">
      <c r="B7340" s="7">
        <v>36</v>
      </c>
      <c r="C7340" s="7">
        <v>74</v>
      </c>
      <c r="D7340" s="7">
        <v>2.3781592221095799E-2</v>
      </c>
      <c r="E7340" s="7">
        <v>0.116667731099326</v>
      </c>
      <c r="G7340" s="7">
        <v>36</v>
      </c>
      <c r="H7340" s="7">
        <v>74</v>
      </c>
      <c r="I7340" s="7">
        <v>2.3735192881059901E-2</v>
      </c>
      <c r="J7340" s="7">
        <v>0.10726798512763901</v>
      </c>
    </row>
    <row r="7341" spans="2:10" x14ac:dyDescent="0.2">
      <c r="B7341" s="7">
        <v>37</v>
      </c>
      <c r="C7341" s="7">
        <v>74</v>
      </c>
      <c r="D7341" s="7">
        <v>2.15936212323697E-2</v>
      </c>
      <c r="E7341" s="7">
        <v>-6.3777044030404201E-3</v>
      </c>
      <c r="G7341" s="7">
        <v>37</v>
      </c>
      <c r="H7341" s="7">
        <v>74</v>
      </c>
      <c r="I7341" s="7">
        <v>2.18689816562678E-2</v>
      </c>
      <c r="J7341" s="7">
        <v>-4.5214238979235197E-2</v>
      </c>
    </row>
    <row r="7342" spans="2:10" x14ac:dyDescent="0.2">
      <c r="B7342" s="7">
        <v>38</v>
      </c>
      <c r="C7342" s="7">
        <v>74</v>
      </c>
      <c r="D7342" s="7">
        <v>-5.2205470470775998E-2</v>
      </c>
      <c r="E7342" s="7">
        <v>-5.8523416436289097E-2</v>
      </c>
      <c r="G7342" s="7">
        <v>38</v>
      </c>
      <c r="H7342" s="7">
        <v>74</v>
      </c>
      <c r="I7342" s="7">
        <v>-5.0636777967184798E-2</v>
      </c>
      <c r="J7342" s="7">
        <v>5.8919924854974298E-2</v>
      </c>
    </row>
    <row r="7343" spans="2:10" x14ac:dyDescent="0.2">
      <c r="B7343" s="7">
        <v>39</v>
      </c>
      <c r="C7343" s="7">
        <v>74</v>
      </c>
      <c r="D7343" s="7">
        <v>4.5651132957578597E-2</v>
      </c>
      <c r="E7343" s="7">
        <v>0.14087000488273199</v>
      </c>
      <c r="G7343" s="7">
        <v>39</v>
      </c>
      <c r="H7343" s="7">
        <v>74</v>
      </c>
      <c r="I7343" s="7">
        <v>4.5185322429669703E-2</v>
      </c>
      <c r="J7343" s="7">
        <v>2.8945888477544202E-2</v>
      </c>
    </row>
    <row r="7344" spans="2:10" x14ac:dyDescent="0.2">
      <c r="B7344" s="7">
        <v>40</v>
      </c>
      <c r="C7344" s="7">
        <v>74</v>
      </c>
      <c r="D7344" s="7">
        <v>9.3228841763227002E-2</v>
      </c>
      <c r="E7344" s="7">
        <v>-3.4873287242942502E-2</v>
      </c>
      <c r="G7344" s="7">
        <v>40</v>
      </c>
      <c r="H7344" s="7">
        <v>74</v>
      </c>
      <c r="I7344" s="7">
        <v>9.1807033310726802E-2</v>
      </c>
      <c r="J7344" s="7">
        <v>3.3156474543861898E-2</v>
      </c>
    </row>
    <row r="7345" spans="2:10" x14ac:dyDescent="0.2">
      <c r="B7345" s="7">
        <v>41</v>
      </c>
      <c r="C7345" s="7">
        <v>74</v>
      </c>
      <c r="D7345" s="7">
        <v>7.9562073618791196E-2</v>
      </c>
      <c r="E7345" s="7">
        <v>9.1565077123557395E-2</v>
      </c>
      <c r="G7345" s="7">
        <v>41</v>
      </c>
      <c r="H7345" s="7">
        <v>74</v>
      </c>
      <c r="I7345" s="7">
        <v>7.8629397025435005E-2</v>
      </c>
      <c r="J7345" s="7">
        <v>0.13459910272167899</v>
      </c>
    </row>
    <row r="7346" spans="2:10" x14ac:dyDescent="0.2">
      <c r="B7346" s="7">
        <v>42</v>
      </c>
      <c r="C7346" s="7">
        <v>74</v>
      </c>
      <c r="D7346" s="7">
        <v>0.139763834731058</v>
      </c>
      <c r="E7346" s="7">
        <v>3.4628668688721803E-2</v>
      </c>
      <c r="G7346" s="7">
        <v>42</v>
      </c>
      <c r="H7346" s="7">
        <v>74</v>
      </c>
      <c r="I7346" s="7">
        <v>0.13811822527134399</v>
      </c>
      <c r="J7346" s="7">
        <v>0.110816031478851</v>
      </c>
    </row>
    <row r="7347" spans="2:10" x14ac:dyDescent="0.2">
      <c r="B7347" s="7">
        <v>43</v>
      </c>
      <c r="C7347" s="7">
        <v>74</v>
      </c>
      <c r="D7347" s="7">
        <v>0.23127131269330001</v>
      </c>
      <c r="E7347" s="7">
        <v>0.39523239219889</v>
      </c>
      <c r="G7347" s="7">
        <v>43</v>
      </c>
      <c r="H7347" s="7">
        <v>74</v>
      </c>
      <c r="I7347" s="7">
        <v>0.22789514358728599</v>
      </c>
      <c r="J7347" s="7">
        <v>0.13976908316036901</v>
      </c>
    </row>
    <row r="7348" spans="2:10" x14ac:dyDescent="0.2">
      <c r="B7348" s="7">
        <v>44</v>
      </c>
      <c r="C7348" s="7">
        <v>74</v>
      </c>
      <c r="D7348" s="7">
        <v>3.8282818755133598E-2</v>
      </c>
      <c r="E7348" s="7">
        <v>-6.2023273109181397E-2</v>
      </c>
      <c r="G7348" s="7">
        <v>44</v>
      </c>
      <c r="H7348" s="7">
        <v>74</v>
      </c>
      <c r="I7348" s="7">
        <v>3.8097829549549503E-2</v>
      </c>
      <c r="J7348" s="7">
        <v>8.9471052022426001E-2</v>
      </c>
    </row>
    <row r="7349" spans="2:10" x14ac:dyDescent="0.2">
      <c r="B7349" s="7">
        <v>45</v>
      </c>
      <c r="C7349" s="7">
        <v>74</v>
      </c>
      <c r="D7349" s="7">
        <v>-1.81851997540434E-2</v>
      </c>
      <c r="E7349" s="7">
        <v>1.23632249060526E-2</v>
      </c>
      <c r="G7349" s="7">
        <v>45</v>
      </c>
      <c r="H7349" s="7">
        <v>74</v>
      </c>
      <c r="I7349" s="7">
        <v>-1.8448092039510498E-2</v>
      </c>
      <c r="J7349" s="7">
        <v>0.14420620450636301</v>
      </c>
    </row>
    <row r="7350" spans="2:10" x14ac:dyDescent="0.2">
      <c r="B7350" s="7">
        <v>46</v>
      </c>
      <c r="C7350" s="7">
        <v>74</v>
      </c>
      <c r="D7350" s="7">
        <v>0.15603431536660201</v>
      </c>
      <c r="E7350" s="7">
        <v>0.14393464756792401</v>
      </c>
      <c r="G7350" s="7">
        <v>46</v>
      </c>
      <c r="H7350" s="7">
        <v>74</v>
      </c>
      <c r="I7350" s="7">
        <v>0.15518620616315301</v>
      </c>
      <c r="J7350" s="7">
        <v>3.4363054440358802E-2</v>
      </c>
    </row>
    <row r="7351" spans="2:10" x14ac:dyDescent="0.2">
      <c r="B7351" s="7">
        <v>47</v>
      </c>
      <c r="C7351" s="7">
        <v>74</v>
      </c>
      <c r="D7351" s="7">
        <v>0.114862683890252</v>
      </c>
      <c r="E7351" s="7">
        <v>0.14213059029143699</v>
      </c>
      <c r="G7351" s="7">
        <v>47</v>
      </c>
      <c r="H7351" s="7">
        <v>74</v>
      </c>
      <c r="I7351" s="7">
        <v>0.113314894512062</v>
      </c>
      <c r="J7351" s="7">
        <v>8.0152782585376101E-2</v>
      </c>
    </row>
    <row r="7352" spans="2:10" x14ac:dyDescent="0.2">
      <c r="B7352" s="7">
        <v>48</v>
      </c>
      <c r="C7352" s="7">
        <v>74</v>
      </c>
      <c r="D7352" s="7">
        <v>8.8570496245772304E-2</v>
      </c>
      <c r="E7352" s="7">
        <v>9.5342472752714805E-2</v>
      </c>
      <c r="G7352" s="7">
        <v>48</v>
      </c>
      <c r="H7352" s="7">
        <v>74</v>
      </c>
      <c r="I7352" s="7">
        <v>8.6813186399772299E-2</v>
      </c>
      <c r="J7352" s="7">
        <v>-2.5073068073174599E-2</v>
      </c>
    </row>
    <row r="7353" spans="2:10" x14ac:dyDescent="0.2">
      <c r="B7353" s="7">
        <v>49</v>
      </c>
      <c r="C7353" s="7">
        <v>74</v>
      </c>
      <c r="D7353" s="7">
        <v>-6.1786651563592102E-2</v>
      </c>
      <c r="E7353" s="7">
        <v>1.59827279893534E-2</v>
      </c>
      <c r="G7353" s="7">
        <v>49</v>
      </c>
      <c r="H7353" s="7">
        <v>74</v>
      </c>
      <c r="I7353" s="7">
        <v>-6.20333518390144E-2</v>
      </c>
      <c r="J7353" s="7">
        <v>-1.9902718345978301E-2</v>
      </c>
    </row>
    <row r="7354" spans="2:10" x14ac:dyDescent="0.2">
      <c r="B7354" s="7">
        <v>50</v>
      </c>
      <c r="C7354" s="7">
        <v>74</v>
      </c>
      <c r="D7354" s="7">
        <v>1.8987245010169601E-2</v>
      </c>
      <c r="E7354" s="7">
        <v>2.3522315849795899E-2</v>
      </c>
      <c r="G7354" s="7">
        <v>50</v>
      </c>
      <c r="H7354" s="7">
        <v>74</v>
      </c>
      <c r="I7354" s="7">
        <v>1.86595449142288E-2</v>
      </c>
      <c r="J7354" s="7">
        <v>7.8665024127656302E-2</v>
      </c>
    </row>
    <row r="7355" spans="2:10" x14ac:dyDescent="0.2">
      <c r="B7355" s="7">
        <v>51</v>
      </c>
      <c r="C7355" s="7">
        <v>74</v>
      </c>
      <c r="D7355" s="7">
        <v>1.2671532547730501E-2</v>
      </c>
      <c r="E7355" s="7">
        <v>-0.18967593791196899</v>
      </c>
      <c r="G7355" s="7">
        <v>51</v>
      </c>
      <c r="H7355" s="7">
        <v>74</v>
      </c>
      <c r="I7355" s="7">
        <v>1.3046808604301E-2</v>
      </c>
      <c r="J7355" s="7">
        <v>6.6256305741756394E-2</v>
      </c>
    </row>
    <row r="7356" spans="2:10" x14ac:dyDescent="0.2">
      <c r="B7356" s="7">
        <v>52</v>
      </c>
      <c r="C7356" s="7">
        <v>74</v>
      </c>
      <c r="D7356" s="7">
        <v>6.6962587122142203E-2</v>
      </c>
      <c r="E7356" s="7">
        <v>8.0016185297575093E-2</v>
      </c>
      <c r="G7356" s="7">
        <v>52</v>
      </c>
      <c r="H7356" s="7">
        <v>74</v>
      </c>
      <c r="I7356" s="7">
        <v>6.6137798436953305E-2</v>
      </c>
      <c r="J7356" s="7">
        <v>3.1561501667753497E-2</v>
      </c>
    </row>
    <row r="7357" spans="2:10" x14ac:dyDescent="0.2">
      <c r="B7357" s="7">
        <v>53</v>
      </c>
      <c r="C7357" s="7">
        <v>74</v>
      </c>
      <c r="D7357" s="7">
        <v>-2.1207816325690102E-3</v>
      </c>
      <c r="E7357" s="7">
        <v>3.2477307847065297E-2</v>
      </c>
      <c r="G7357" s="7">
        <v>53</v>
      </c>
      <c r="H7357" s="7">
        <v>74</v>
      </c>
      <c r="I7357" s="7">
        <v>-1.8513184795310199E-3</v>
      </c>
      <c r="J7357" s="7">
        <v>-7.7689164702689995E-2</v>
      </c>
    </row>
    <row r="7358" spans="2:10" x14ac:dyDescent="0.2">
      <c r="B7358" s="7">
        <v>54</v>
      </c>
      <c r="C7358" s="7">
        <v>74</v>
      </c>
      <c r="D7358" s="7">
        <v>-5.83245978213505E-2</v>
      </c>
      <c r="E7358" s="7">
        <v>-6.34089970975307E-2</v>
      </c>
      <c r="G7358" s="7">
        <v>54</v>
      </c>
      <c r="H7358" s="7">
        <v>74</v>
      </c>
      <c r="I7358" s="7">
        <v>-5.8098357526125403E-2</v>
      </c>
      <c r="J7358" s="7">
        <v>-7.7639311611699596E-2</v>
      </c>
    </row>
    <row r="7359" spans="2:10" x14ac:dyDescent="0.2">
      <c r="B7359" s="7">
        <v>55</v>
      </c>
      <c r="C7359" s="7">
        <v>74</v>
      </c>
      <c r="D7359" s="7">
        <v>0.112338386769438</v>
      </c>
      <c r="E7359" s="7">
        <v>5.6704605191019802E-2</v>
      </c>
      <c r="G7359" s="7">
        <v>55</v>
      </c>
      <c r="H7359" s="7">
        <v>74</v>
      </c>
      <c r="I7359" s="7">
        <v>0.111035864357415</v>
      </c>
      <c r="J7359" s="7">
        <v>-8.7839604044884098E-2</v>
      </c>
    </row>
    <row r="7360" spans="2:10" x14ac:dyDescent="0.2">
      <c r="B7360" s="7">
        <v>56</v>
      </c>
      <c r="C7360" s="7">
        <v>74</v>
      </c>
      <c r="D7360" s="7">
        <v>-7.1993185095460696E-2</v>
      </c>
      <c r="E7360" s="7">
        <v>-8.9040113211480906E-2</v>
      </c>
      <c r="G7360" s="7">
        <v>56</v>
      </c>
      <c r="H7360" s="7">
        <v>74</v>
      </c>
      <c r="I7360" s="7">
        <v>-7.0721592036162101E-2</v>
      </c>
      <c r="J7360" s="7">
        <v>-0.121030923625253</v>
      </c>
    </row>
    <row r="7361" spans="2:10" x14ac:dyDescent="0.2">
      <c r="B7361" s="7">
        <v>57</v>
      </c>
      <c r="C7361" s="7">
        <v>74</v>
      </c>
      <c r="D7361" s="7">
        <v>3.9161215482117501E-3</v>
      </c>
      <c r="E7361" s="7">
        <v>-1.17322704172018E-3</v>
      </c>
      <c r="G7361" s="7">
        <v>57</v>
      </c>
      <c r="H7361" s="7">
        <v>74</v>
      </c>
      <c r="I7361" s="7">
        <v>3.5862663146568599E-3</v>
      </c>
      <c r="J7361" s="7">
        <v>-2.0568453435396698E-2</v>
      </c>
    </row>
    <row r="7362" spans="2:10" x14ac:dyDescent="0.2">
      <c r="B7362" s="7">
        <v>58</v>
      </c>
      <c r="C7362" s="7">
        <v>74</v>
      </c>
      <c r="D7362" s="7">
        <v>5.1317333881306701E-2</v>
      </c>
      <c r="E7362" s="7">
        <v>3.1180544953283401E-2</v>
      </c>
      <c r="G7362" s="7">
        <v>58</v>
      </c>
      <c r="H7362" s="7">
        <v>74</v>
      </c>
      <c r="I7362" s="7">
        <v>5.1130917364104397E-2</v>
      </c>
      <c r="J7362" s="7">
        <v>-3.7884762262132603E-2</v>
      </c>
    </row>
    <row r="7363" spans="2:10" x14ac:dyDescent="0.2">
      <c r="B7363" s="7">
        <v>59</v>
      </c>
      <c r="C7363" s="7">
        <v>74</v>
      </c>
      <c r="D7363" s="7">
        <v>-5.5695182319878397E-2</v>
      </c>
      <c r="E7363" s="7">
        <v>-0.12266529317878699</v>
      </c>
      <c r="G7363" s="7">
        <v>59</v>
      </c>
      <c r="H7363" s="7">
        <v>74</v>
      </c>
      <c r="I7363" s="7">
        <v>-5.4625558379816801E-2</v>
      </c>
      <c r="J7363" s="7">
        <v>-3.9649228072645898E-2</v>
      </c>
    </row>
    <row r="7364" spans="2:10" x14ac:dyDescent="0.2">
      <c r="B7364" s="7">
        <v>60</v>
      </c>
      <c r="C7364" s="7">
        <v>74</v>
      </c>
      <c r="D7364" s="7">
        <v>7.4199926468388397E-2</v>
      </c>
      <c r="E7364" s="7">
        <v>-4.4081000936271798E-2</v>
      </c>
      <c r="G7364" s="7">
        <v>60</v>
      </c>
      <c r="H7364" s="7">
        <v>74</v>
      </c>
      <c r="I7364" s="7">
        <v>7.3750320041243697E-2</v>
      </c>
      <c r="J7364" s="7">
        <v>-5.6796057484984203E-2</v>
      </c>
    </row>
    <row r="7365" spans="2:10" x14ac:dyDescent="0.2">
      <c r="B7365" s="7">
        <v>61</v>
      </c>
      <c r="C7365" s="7">
        <v>74</v>
      </c>
      <c r="D7365" s="7">
        <v>-8.4179279374820004E-2</v>
      </c>
      <c r="E7365" s="7">
        <v>-0.13588659422763499</v>
      </c>
      <c r="G7365" s="7">
        <v>61</v>
      </c>
      <c r="H7365" s="7">
        <v>74</v>
      </c>
      <c r="I7365" s="7">
        <v>-8.39644172273184E-2</v>
      </c>
      <c r="J7365" s="7">
        <v>-0.16851823016763801</v>
      </c>
    </row>
    <row r="7366" spans="2:10" x14ac:dyDescent="0.2">
      <c r="B7366" s="7">
        <v>62</v>
      </c>
      <c r="C7366" s="7">
        <v>74</v>
      </c>
      <c r="D7366" s="7">
        <v>-8.1305621597661706E-2</v>
      </c>
      <c r="E7366" s="7">
        <v>-0.104229475011117</v>
      </c>
      <c r="G7366" s="7">
        <v>62</v>
      </c>
      <c r="H7366" s="7">
        <v>74</v>
      </c>
      <c r="I7366" s="7">
        <v>-7.9657303055923598E-2</v>
      </c>
      <c r="J7366" s="7">
        <v>-5.9437128889094901E-2</v>
      </c>
    </row>
    <row r="7367" spans="2:10" x14ac:dyDescent="0.2">
      <c r="B7367" s="7">
        <v>63</v>
      </c>
      <c r="C7367" s="7">
        <v>74</v>
      </c>
      <c r="D7367" s="7">
        <v>-8.3019798368177106E-2</v>
      </c>
      <c r="E7367" s="7">
        <v>-0.16327735463866799</v>
      </c>
      <c r="G7367" s="7">
        <v>63</v>
      </c>
      <c r="H7367" s="7">
        <v>74</v>
      </c>
      <c r="I7367" s="7">
        <v>-8.0993867117884505E-2</v>
      </c>
      <c r="J7367" s="7">
        <v>-0.22083924143693801</v>
      </c>
    </row>
    <row r="7368" spans="2:10" x14ac:dyDescent="0.2">
      <c r="B7368" s="7">
        <v>64</v>
      </c>
      <c r="C7368" s="7">
        <v>74</v>
      </c>
      <c r="D7368" s="7">
        <v>-8.6335398962777504E-2</v>
      </c>
      <c r="E7368" s="7">
        <v>-5.9179246838262999E-2</v>
      </c>
      <c r="G7368" s="7">
        <v>64</v>
      </c>
      <c r="H7368" s="7">
        <v>74</v>
      </c>
      <c r="I7368" s="7">
        <v>-8.6385796460883804E-2</v>
      </c>
      <c r="J7368" s="7">
        <v>-0.14906259541007899</v>
      </c>
    </row>
    <row r="7369" spans="2:10" x14ac:dyDescent="0.2">
      <c r="B7369" s="7">
        <v>65</v>
      </c>
      <c r="C7369" s="7">
        <v>74</v>
      </c>
      <c r="D7369" s="7">
        <v>-0.113747340186833</v>
      </c>
      <c r="E7369" s="7">
        <v>-8.1077401721440595E-2</v>
      </c>
      <c r="G7369" s="7">
        <v>65</v>
      </c>
      <c r="H7369" s="7">
        <v>74</v>
      </c>
      <c r="I7369" s="7">
        <v>-0.11085846486074</v>
      </c>
      <c r="J7369" s="7">
        <v>-0.15599652208023199</v>
      </c>
    </row>
    <row r="7370" spans="2:10" x14ac:dyDescent="0.2">
      <c r="B7370" s="7">
        <v>66</v>
      </c>
      <c r="C7370" s="7">
        <v>74</v>
      </c>
      <c r="D7370" s="7">
        <v>0.111962035123263</v>
      </c>
      <c r="E7370" s="7">
        <v>9.1771852784485297E-2</v>
      </c>
      <c r="G7370" s="7">
        <v>66</v>
      </c>
      <c r="H7370" s="7">
        <v>74</v>
      </c>
      <c r="I7370" s="7">
        <v>0.110883351519798</v>
      </c>
      <c r="J7370" s="7">
        <v>3.6814307784728002E-2</v>
      </c>
    </row>
    <row r="7371" spans="2:10" x14ac:dyDescent="0.2">
      <c r="B7371" s="7">
        <v>67</v>
      </c>
      <c r="C7371" s="7">
        <v>74</v>
      </c>
      <c r="D7371" s="7">
        <v>9.4303105070364907E-2</v>
      </c>
      <c r="E7371" s="7">
        <v>3.9968613075788403E-2</v>
      </c>
      <c r="G7371" s="7">
        <v>67</v>
      </c>
      <c r="H7371" s="7">
        <v>74</v>
      </c>
      <c r="I7371" s="7">
        <v>9.2495921339367002E-2</v>
      </c>
      <c r="J7371" s="7">
        <v>3.4745099430232997E-2</v>
      </c>
    </row>
    <row r="7372" spans="2:10" x14ac:dyDescent="0.2">
      <c r="B7372" s="7">
        <v>68</v>
      </c>
      <c r="C7372" s="7">
        <v>74</v>
      </c>
      <c r="D7372" s="7">
        <v>5.4540042730935497E-2</v>
      </c>
      <c r="E7372" s="7">
        <v>1.25013301367876E-2</v>
      </c>
      <c r="G7372" s="7">
        <v>68</v>
      </c>
      <c r="H7372" s="7">
        <v>74</v>
      </c>
      <c r="I7372" s="7">
        <v>5.3956806188765E-2</v>
      </c>
      <c r="J7372" s="7">
        <v>6.2883791517856794E-2</v>
      </c>
    </row>
    <row r="7373" spans="2:10" x14ac:dyDescent="0.2">
      <c r="B7373" s="7">
        <v>69</v>
      </c>
      <c r="C7373" s="7">
        <v>74</v>
      </c>
      <c r="D7373" s="7">
        <v>-4.2477986145843999E-2</v>
      </c>
      <c r="E7373" s="7">
        <v>-1.88793302167767E-2</v>
      </c>
      <c r="G7373" s="7">
        <v>69</v>
      </c>
      <c r="H7373" s="7">
        <v>74</v>
      </c>
      <c r="I7373" s="7">
        <v>-4.1725038811877703E-2</v>
      </c>
      <c r="J7373" s="7">
        <v>2.6619686157472299E-2</v>
      </c>
    </row>
    <row r="7374" spans="2:10" x14ac:dyDescent="0.2">
      <c r="B7374" s="7">
        <v>70</v>
      </c>
      <c r="C7374" s="7">
        <v>74</v>
      </c>
      <c r="D7374" s="7">
        <v>-0.195962884273928</v>
      </c>
      <c r="E7374" s="7">
        <v>-0.157793609451258</v>
      </c>
      <c r="G7374" s="7">
        <v>70</v>
      </c>
      <c r="H7374" s="7">
        <v>74</v>
      </c>
      <c r="I7374" s="7">
        <v>-0.18951214919572501</v>
      </c>
      <c r="J7374" s="7">
        <v>-0.18122783359297501</v>
      </c>
    </row>
    <row r="7375" spans="2:10" x14ac:dyDescent="0.2">
      <c r="B7375" s="7">
        <v>71</v>
      </c>
      <c r="C7375" s="7">
        <v>74</v>
      </c>
      <c r="D7375" s="7">
        <v>2.0245393442777999E-2</v>
      </c>
      <c r="E7375" s="7">
        <v>7.2228039287638005E-2</v>
      </c>
      <c r="G7375" s="7">
        <v>71</v>
      </c>
      <c r="H7375" s="7">
        <v>74</v>
      </c>
      <c r="I7375" s="7">
        <v>2.0556752500108501E-2</v>
      </c>
      <c r="J7375" s="7">
        <v>3.2534199502921801E-2</v>
      </c>
    </row>
    <row r="7376" spans="2:10" x14ac:dyDescent="0.2">
      <c r="B7376" s="7">
        <v>72</v>
      </c>
      <c r="C7376" s="7">
        <v>74</v>
      </c>
      <c r="D7376" s="7">
        <v>-2.0908772623148102E-2</v>
      </c>
      <c r="E7376" s="7">
        <v>-6.8943107451707994E-2</v>
      </c>
      <c r="G7376" s="7">
        <v>72</v>
      </c>
      <c r="H7376" s="7">
        <v>74</v>
      </c>
      <c r="I7376" s="7">
        <v>-1.97365495074209E-2</v>
      </c>
      <c r="J7376" s="7">
        <v>-4.6477753857265797E-2</v>
      </c>
    </row>
    <row r="7377" spans="2:10" x14ac:dyDescent="0.2">
      <c r="B7377" s="7">
        <v>73</v>
      </c>
      <c r="C7377" s="7">
        <v>74</v>
      </c>
      <c r="D7377" s="7">
        <v>9.1831943729790297E-2</v>
      </c>
      <c r="E7377" s="7">
        <v>-0.13697663338739</v>
      </c>
      <c r="G7377" s="7">
        <v>73</v>
      </c>
      <c r="H7377" s="7">
        <v>74</v>
      </c>
      <c r="I7377" s="7">
        <v>9.0803823584965707E-2</v>
      </c>
      <c r="J7377" s="7">
        <v>-1.7578836380467401E-2</v>
      </c>
    </row>
    <row r="7378" spans="2:10" x14ac:dyDescent="0.2">
      <c r="B7378" s="7">
        <v>74</v>
      </c>
      <c r="C7378" s="7">
        <v>74</v>
      </c>
      <c r="D7378" s="7">
        <v>-9.9123120623222094E-2</v>
      </c>
      <c r="E7378" s="7">
        <v>-6.6574570100392796E-3</v>
      </c>
      <c r="G7378" s="7">
        <v>74</v>
      </c>
      <c r="H7378" s="7">
        <v>74</v>
      </c>
      <c r="I7378" s="7">
        <v>-9.4909226729651394E-2</v>
      </c>
      <c r="J7378" s="7">
        <v>2.3402410508456501E-2</v>
      </c>
    </row>
    <row r="7379" spans="2:10" x14ac:dyDescent="0.2">
      <c r="B7379" s="7">
        <v>75</v>
      </c>
      <c r="C7379" s="7">
        <v>74</v>
      </c>
      <c r="D7379" s="7">
        <v>-0.10981398264416101</v>
      </c>
      <c r="E7379" s="7">
        <v>-9.8475420544801295E-2</v>
      </c>
      <c r="G7379" s="7">
        <v>75</v>
      </c>
      <c r="H7379" s="7">
        <v>74</v>
      </c>
      <c r="I7379" s="7">
        <v>-0.107665324855342</v>
      </c>
      <c r="J7379" s="7">
        <v>-0.110896401674244</v>
      </c>
    </row>
    <row r="7380" spans="2:10" x14ac:dyDescent="0.2">
      <c r="B7380" s="7">
        <v>76</v>
      </c>
      <c r="C7380" s="7">
        <v>74</v>
      </c>
      <c r="D7380" s="7">
        <v>-5.0378946187448599E-2</v>
      </c>
      <c r="E7380" s="7">
        <v>0.104211775318895</v>
      </c>
      <c r="G7380" s="7">
        <v>76</v>
      </c>
      <c r="H7380" s="7">
        <v>74</v>
      </c>
      <c r="I7380" s="7">
        <v>-4.9065657810872999E-2</v>
      </c>
      <c r="J7380" s="7">
        <v>-0.112208266950122</v>
      </c>
    </row>
    <row r="7381" spans="2:10" x14ac:dyDescent="0.2">
      <c r="B7381" s="7">
        <v>77</v>
      </c>
      <c r="C7381" s="7">
        <v>74</v>
      </c>
      <c r="D7381" s="7">
        <v>6.3082050218865995E-2</v>
      </c>
      <c r="E7381" s="7">
        <v>9.4207632687623999E-2</v>
      </c>
      <c r="G7381" s="7">
        <v>77</v>
      </c>
      <c r="H7381" s="7">
        <v>74</v>
      </c>
      <c r="I7381" s="7">
        <v>6.2181166615705899E-2</v>
      </c>
      <c r="J7381" s="7">
        <v>1.7101671041488398E-2</v>
      </c>
    </row>
    <row r="7382" spans="2:10" x14ac:dyDescent="0.2">
      <c r="B7382" s="7">
        <v>78</v>
      </c>
      <c r="C7382" s="7">
        <v>74</v>
      </c>
      <c r="D7382" s="7">
        <v>4.9416329457590898E-2</v>
      </c>
      <c r="E7382" s="7">
        <v>0.19341775492628299</v>
      </c>
      <c r="G7382" s="7">
        <v>78</v>
      </c>
      <c r="H7382" s="7">
        <v>74</v>
      </c>
      <c r="I7382" s="7">
        <v>4.9307218212288E-2</v>
      </c>
      <c r="J7382" s="7">
        <v>0.15989415098295001</v>
      </c>
    </row>
    <row r="7383" spans="2:10" x14ac:dyDescent="0.2">
      <c r="B7383" s="7">
        <v>79</v>
      </c>
      <c r="C7383" s="7">
        <v>74</v>
      </c>
      <c r="D7383" s="7">
        <v>0.109703908732786</v>
      </c>
      <c r="E7383" s="7">
        <v>0.10346869129924301</v>
      </c>
      <c r="G7383" s="7">
        <v>79</v>
      </c>
      <c r="H7383" s="7">
        <v>74</v>
      </c>
      <c r="I7383" s="7">
        <v>0.108693601606188</v>
      </c>
      <c r="J7383" s="7">
        <v>0.16990099344395301</v>
      </c>
    </row>
    <row r="7384" spans="2:10" x14ac:dyDescent="0.2">
      <c r="B7384" s="7">
        <v>80</v>
      </c>
      <c r="C7384" s="7">
        <v>74</v>
      </c>
      <c r="D7384" s="7">
        <v>0.116739562834315</v>
      </c>
      <c r="E7384" s="7">
        <v>4.9997408718688498E-2</v>
      </c>
      <c r="G7384" s="7">
        <v>80</v>
      </c>
      <c r="H7384" s="7">
        <v>74</v>
      </c>
      <c r="I7384" s="7">
        <v>0.115693388060421</v>
      </c>
      <c r="J7384" s="7">
        <v>0.100851416245181</v>
      </c>
    </row>
    <row r="7385" spans="2:10" x14ac:dyDescent="0.2">
      <c r="B7385" s="7">
        <v>81</v>
      </c>
      <c r="C7385" s="7">
        <v>74</v>
      </c>
      <c r="D7385" s="7">
        <v>0.13581848968105101</v>
      </c>
      <c r="E7385" s="7">
        <v>3.7460831094993102E-4</v>
      </c>
      <c r="G7385" s="7">
        <v>81</v>
      </c>
      <c r="H7385" s="7">
        <v>74</v>
      </c>
      <c r="I7385" s="7">
        <v>0.135219290086596</v>
      </c>
      <c r="J7385" s="7">
        <v>7.3738382945290198E-2</v>
      </c>
    </row>
    <row r="7386" spans="2:10" x14ac:dyDescent="0.2">
      <c r="B7386" s="7">
        <v>82</v>
      </c>
      <c r="C7386" s="7">
        <v>74</v>
      </c>
      <c r="D7386" s="7">
        <v>7.9514003118848806E-2</v>
      </c>
      <c r="E7386" s="7">
        <v>2.71806960444998E-2</v>
      </c>
      <c r="G7386" s="7">
        <v>82</v>
      </c>
      <c r="H7386" s="7">
        <v>74</v>
      </c>
      <c r="I7386" s="7">
        <v>7.8899724804643703E-2</v>
      </c>
      <c r="J7386" s="7">
        <v>-0.128864769013842</v>
      </c>
    </row>
    <row r="7387" spans="2:10" x14ac:dyDescent="0.2">
      <c r="B7387" s="7">
        <v>83</v>
      </c>
      <c r="C7387" s="7">
        <v>74</v>
      </c>
      <c r="D7387" s="7">
        <v>-4.0013478133123399E-2</v>
      </c>
      <c r="E7387" s="7">
        <v>7.1391491611079994E-2</v>
      </c>
      <c r="G7387" s="7">
        <v>83</v>
      </c>
      <c r="H7387" s="7">
        <v>74</v>
      </c>
      <c r="I7387" s="7">
        <v>-3.86768951340173E-2</v>
      </c>
      <c r="J7387" s="7">
        <v>-3.7150700604201801E-2</v>
      </c>
    </row>
    <row r="7388" spans="2:10" x14ac:dyDescent="0.2">
      <c r="B7388" s="7">
        <v>84</v>
      </c>
      <c r="C7388" s="7">
        <v>74</v>
      </c>
      <c r="D7388" s="7">
        <v>7.8805094447371698E-3</v>
      </c>
      <c r="E7388" s="7">
        <v>9.5118809555270207E-3</v>
      </c>
      <c r="G7388" s="7">
        <v>84</v>
      </c>
      <c r="H7388" s="7">
        <v>74</v>
      </c>
      <c r="I7388" s="7">
        <v>7.6877904199728099E-3</v>
      </c>
      <c r="J7388" s="7">
        <v>1.2701171680570901E-2</v>
      </c>
    </row>
    <row r="7389" spans="2:10" x14ac:dyDescent="0.2">
      <c r="B7389" s="7">
        <v>85</v>
      </c>
      <c r="C7389" s="7">
        <v>74</v>
      </c>
      <c r="D7389" s="7">
        <v>-5.8163097114825001E-2</v>
      </c>
      <c r="E7389" s="7">
        <v>-3.7461126116666903E-2</v>
      </c>
      <c r="G7389" s="7">
        <v>85</v>
      </c>
      <c r="H7389" s="7">
        <v>74</v>
      </c>
      <c r="I7389" s="7">
        <v>-5.5644907394436102E-2</v>
      </c>
      <c r="J7389" s="7">
        <v>-1.2401521835935E-2</v>
      </c>
    </row>
    <row r="7390" spans="2:10" x14ac:dyDescent="0.2">
      <c r="B7390" s="7">
        <v>86</v>
      </c>
      <c r="C7390" s="7">
        <v>74</v>
      </c>
      <c r="D7390" s="7">
        <v>-2.2037225378137602E-2</v>
      </c>
      <c r="E7390" s="7">
        <v>0.15178024452730099</v>
      </c>
      <c r="G7390" s="7">
        <v>86</v>
      </c>
      <c r="H7390" s="7">
        <v>74</v>
      </c>
      <c r="I7390" s="7">
        <v>-2.1216573044546799E-2</v>
      </c>
      <c r="J7390" s="7">
        <v>5.9089563937299701E-2</v>
      </c>
    </row>
    <row r="7391" spans="2:10" x14ac:dyDescent="0.2">
      <c r="B7391" s="7">
        <v>87</v>
      </c>
      <c r="C7391" s="7">
        <v>74</v>
      </c>
      <c r="D7391" s="7">
        <v>5.2187108653748197E-2</v>
      </c>
      <c r="E7391" s="7">
        <v>-4.7517694163397003E-2</v>
      </c>
      <c r="G7391" s="7">
        <v>87</v>
      </c>
      <c r="H7391" s="7">
        <v>74</v>
      </c>
      <c r="I7391" s="7">
        <v>5.1458034967914103E-2</v>
      </c>
      <c r="J7391" s="7">
        <v>-4.3712703113937899E-2</v>
      </c>
    </row>
    <row r="7392" spans="2:10" x14ac:dyDescent="0.2">
      <c r="B7392" s="7">
        <v>88</v>
      </c>
      <c r="C7392" s="7">
        <v>74</v>
      </c>
      <c r="D7392" s="7">
        <v>1.05214127996138E-2</v>
      </c>
      <c r="E7392" s="7">
        <v>-0.13072895934060699</v>
      </c>
      <c r="G7392" s="7">
        <v>88</v>
      </c>
      <c r="H7392" s="7">
        <v>74</v>
      </c>
      <c r="I7392" s="7">
        <v>1.05035572519485E-2</v>
      </c>
      <c r="J7392" s="7">
        <v>1.8600694341053301E-2</v>
      </c>
    </row>
    <row r="7393" spans="2:10" x14ac:dyDescent="0.2">
      <c r="B7393" s="7">
        <v>89</v>
      </c>
      <c r="C7393" s="7">
        <v>74</v>
      </c>
      <c r="D7393" s="7">
        <v>-4.37531997569547E-2</v>
      </c>
      <c r="E7393" s="7">
        <v>-0.17936278944405301</v>
      </c>
      <c r="G7393" s="7">
        <v>89</v>
      </c>
      <c r="H7393" s="7">
        <v>74</v>
      </c>
      <c r="I7393" s="7">
        <v>-4.2885873287099599E-2</v>
      </c>
      <c r="J7393" s="7">
        <v>6.1749373023753003E-2</v>
      </c>
    </row>
    <row r="7394" spans="2:10" x14ac:dyDescent="0.2">
      <c r="B7394" s="7">
        <v>90</v>
      </c>
      <c r="C7394" s="7">
        <v>74</v>
      </c>
      <c r="D7394" s="7">
        <v>5.7392911117505101E-2</v>
      </c>
      <c r="E7394" s="7">
        <v>8.9774479470660806E-2</v>
      </c>
      <c r="G7394" s="7">
        <v>90</v>
      </c>
      <c r="H7394" s="7">
        <v>74</v>
      </c>
      <c r="I7394" s="7">
        <v>5.7141318014711097E-2</v>
      </c>
      <c r="J7394" s="7">
        <v>0.12217682986009699</v>
      </c>
    </row>
    <row r="7395" spans="2:10" x14ac:dyDescent="0.2">
      <c r="B7395" s="7">
        <v>91</v>
      </c>
      <c r="C7395" s="7">
        <v>74</v>
      </c>
      <c r="D7395" s="7">
        <v>-0.11407716434375299</v>
      </c>
      <c r="E7395" s="7">
        <v>-6.5912128834176201E-2</v>
      </c>
      <c r="G7395" s="7">
        <v>91</v>
      </c>
      <c r="H7395" s="7">
        <v>74</v>
      </c>
      <c r="I7395" s="7">
        <v>-0.11172032525324201</v>
      </c>
      <c r="J7395" s="7">
        <v>-4.6322179736831601E-2</v>
      </c>
    </row>
    <row r="7396" spans="2:10" x14ac:dyDescent="0.2">
      <c r="B7396" s="7">
        <v>92</v>
      </c>
      <c r="C7396" s="7">
        <v>74</v>
      </c>
      <c r="D7396" s="7">
        <v>-7.3607477293986499E-3</v>
      </c>
      <c r="E7396" s="7">
        <v>7.7063021317763394E-2</v>
      </c>
      <c r="G7396" s="7">
        <v>92</v>
      </c>
      <c r="H7396" s="7">
        <v>74</v>
      </c>
      <c r="I7396" s="7">
        <v>-6.5728226901740098E-3</v>
      </c>
      <c r="J7396" s="7">
        <v>-6.7636367720269597E-2</v>
      </c>
    </row>
    <row r="7397" spans="2:10" x14ac:dyDescent="0.2">
      <c r="B7397" s="7">
        <v>93</v>
      </c>
      <c r="C7397" s="7">
        <v>74</v>
      </c>
      <c r="D7397" s="7">
        <v>0.188363999897697</v>
      </c>
      <c r="E7397" s="7">
        <v>8.8504933147409495E-2</v>
      </c>
      <c r="G7397" s="7">
        <v>93</v>
      </c>
      <c r="H7397" s="7">
        <v>74</v>
      </c>
      <c r="I7397" s="7">
        <v>0.185782028121738</v>
      </c>
      <c r="J7397" s="7">
        <v>8.3972558679654696E-3</v>
      </c>
    </row>
    <row r="7398" spans="2:10" x14ac:dyDescent="0.2">
      <c r="B7398" s="7">
        <v>94</v>
      </c>
      <c r="C7398" s="7">
        <v>74</v>
      </c>
      <c r="D7398" s="7">
        <v>-2.0922472993110102E-3</v>
      </c>
      <c r="E7398" s="7">
        <v>-6.1003847236255702E-2</v>
      </c>
      <c r="G7398" s="7">
        <v>94</v>
      </c>
      <c r="H7398" s="7">
        <v>74</v>
      </c>
      <c r="I7398" s="7">
        <v>-1.4943623614343E-3</v>
      </c>
      <c r="J7398" s="7">
        <v>3.5836336955419802E-2</v>
      </c>
    </row>
    <row r="7399" spans="2:10" x14ac:dyDescent="0.2">
      <c r="B7399" s="7">
        <v>95</v>
      </c>
      <c r="C7399" s="7">
        <v>74</v>
      </c>
      <c r="D7399" s="7">
        <v>-7.2998968502892198E-2</v>
      </c>
      <c r="E7399" s="7">
        <v>-0.107308969876414</v>
      </c>
      <c r="G7399" s="7">
        <v>95</v>
      </c>
      <c r="H7399" s="7">
        <v>74</v>
      </c>
      <c r="I7399" s="7">
        <v>-7.2395852914270101E-2</v>
      </c>
      <c r="J7399" s="7">
        <v>-9.4385619541854204E-2</v>
      </c>
    </row>
    <row r="7400" spans="2:10" x14ac:dyDescent="0.2">
      <c r="B7400" s="7">
        <v>96</v>
      </c>
      <c r="C7400" s="7">
        <v>74</v>
      </c>
      <c r="D7400" s="7">
        <v>4.1476270613834701E-2</v>
      </c>
      <c r="E7400" s="7">
        <v>9.4343595060061999E-2</v>
      </c>
      <c r="G7400" s="7">
        <v>96</v>
      </c>
      <c r="H7400" s="7">
        <v>74</v>
      </c>
      <c r="I7400" s="7">
        <v>4.1153186200062898E-2</v>
      </c>
      <c r="J7400" s="7">
        <v>4.17027483047221E-2</v>
      </c>
    </row>
    <row r="7401" spans="2:10" x14ac:dyDescent="0.2">
      <c r="B7401" s="7">
        <v>97</v>
      </c>
      <c r="C7401" s="7">
        <v>74</v>
      </c>
      <c r="D7401" s="7">
        <v>4.58019749571736E-2</v>
      </c>
      <c r="E7401" s="7">
        <v>-4.7413947183886598E-2</v>
      </c>
      <c r="G7401" s="7">
        <v>97</v>
      </c>
      <c r="H7401" s="7">
        <v>74</v>
      </c>
      <c r="I7401" s="7">
        <v>4.55301543940951E-2</v>
      </c>
      <c r="J7401" s="7">
        <v>-3.1117191151697199E-3</v>
      </c>
    </row>
    <row r="7402" spans="2:10" x14ac:dyDescent="0.2">
      <c r="B7402" s="7">
        <v>98</v>
      </c>
      <c r="C7402" s="7">
        <v>74</v>
      </c>
      <c r="D7402" s="7">
        <v>5.8291207696990803E-2</v>
      </c>
      <c r="E7402" s="7">
        <v>2.7938420888778698E-2</v>
      </c>
      <c r="G7402" s="7">
        <v>98</v>
      </c>
      <c r="H7402" s="7">
        <v>74</v>
      </c>
      <c r="I7402" s="7">
        <v>5.8072556414472801E-2</v>
      </c>
      <c r="J7402" s="7">
        <v>-2.6144502716776999E-2</v>
      </c>
    </row>
    <row r="7403" spans="2:10" x14ac:dyDescent="0.2">
      <c r="B7403" s="7">
        <v>99</v>
      </c>
      <c r="C7403" s="7">
        <v>74</v>
      </c>
      <c r="D7403" s="7">
        <v>0.15104841628292501</v>
      </c>
      <c r="E7403" s="7">
        <v>7.8503641390767598E-2</v>
      </c>
      <c r="G7403" s="7">
        <v>99</v>
      </c>
      <c r="H7403" s="7">
        <v>74</v>
      </c>
      <c r="I7403" s="7">
        <v>0.14784524117849501</v>
      </c>
      <c r="J7403" s="7">
        <v>-5.29845088310852E-2</v>
      </c>
    </row>
    <row r="7404" spans="2:10" x14ac:dyDescent="0.2">
      <c r="B7404" s="7">
        <v>100</v>
      </c>
      <c r="C7404" s="7">
        <v>74</v>
      </c>
      <c r="D7404" s="7">
        <v>-1.25051667099108E-2</v>
      </c>
      <c r="E7404" s="7">
        <v>-0.141656135199137</v>
      </c>
      <c r="G7404" s="7">
        <v>100</v>
      </c>
      <c r="H7404" s="7">
        <v>74</v>
      </c>
      <c r="I7404" s="7">
        <v>-1.23687420452576E-2</v>
      </c>
      <c r="J7404" s="7">
        <v>3.00402585333615E-3</v>
      </c>
    </row>
    <row r="7405" spans="2:10" x14ac:dyDescent="0.2">
      <c r="B7405" s="7">
        <v>1</v>
      </c>
      <c r="C7405" s="7">
        <v>75</v>
      </c>
      <c r="D7405" s="7">
        <v>-0.15542102986776399</v>
      </c>
      <c r="E7405" s="7">
        <v>-0.10402689374353</v>
      </c>
      <c r="G7405" s="7">
        <v>1</v>
      </c>
      <c r="H7405" s="7">
        <v>75</v>
      </c>
      <c r="I7405" s="7">
        <v>-0.153634514471785</v>
      </c>
      <c r="J7405" s="7">
        <v>-0.167079643927943</v>
      </c>
    </row>
    <row r="7406" spans="2:10" x14ac:dyDescent="0.2">
      <c r="B7406" s="7">
        <v>2</v>
      </c>
      <c r="C7406" s="7">
        <v>75</v>
      </c>
      <c r="D7406" s="7">
        <v>-9.2166671136043404E-2</v>
      </c>
      <c r="E7406" s="7">
        <v>-3.1928113439898098E-2</v>
      </c>
      <c r="G7406" s="7">
        <v>2</v>
      </c>
      <c r="H7406" s="7">
        <v>75</v>
      </c>
      <c r="I7406" s="7">
        <v>-9.1532245084824396E-2</v>
      </c>
      <c r="J7406" s="7">
        <v>-6.0121000268864599E-4</v>
      </c>
    </row>
    <row r="7407" spans="2:10" x14ac:dyDescent="0.2">
      <c r="B7407" s="7">
        <v>3</v>
      </c>
      <c r="C7407" s="7">
        <v>75</v>
      </c>
      <c r="D7407" s="7">
        <v>-0.16914740492717201</v>
      </c>
      <c r="E7407" s="7">
        <v>-9.0879121314495506E-2</v>
      </c>
      <c r="G7407" s="7">
        <v>3</v>
      </c>
      <c r="H7407" s="7">
        <v>75</v>
      </c>
      <c r="I7407" s="7">
        <v>-0.164999941399323</v>
      </c>
      <c r="J7407" s="7">
        <v>-6.7193802405292003E-3</v>
      </c>
    </row>
    <row r="7408" spans="2:10" x14ac:dyDescent="0.2">
      <c r="B7408" s="7">
        <v>4</v>
      </c>
      <c r="C7408" s="7">
        <v>75</v>
      </c>
      <c r="D7408" s="7">
        <v>2.9067071665433999E-2</v>
      </c>
      <c r="E7408" s="7">
        <v>-1.5298343493356001E-2</v>
      </c>
      <c r="G7408" s="7">
        <v>4</v>
      </c>
      <c r="H7408" s="7">
        <v>75</v>
      </c>
      <c r="I7408" s="7">
        <v>2.9040980805913101E-2</v>
      </c>
      <c r="J7408" s="7">
        <v>1.8243423947286199E-2</v>
      </c>
    </row>
    <row r="7409" spans="2:10" x14ac:dyDescent="0.2">
      <c r="B7409" s="7">
        <v>5</v>
      </c>
      <c r="C7409" s="7">
        <v>75</v>
      </c>
      <c r="D7409" s="7">
        <v>5.7365212595982498E-2</v>
      </c>
      <c r="E7409" s="7">
        <v>-6.0429541076251397E-2</v>
      </c>
      <c r="G7409" s="7">
        <v>5</v>
      </c>
      <c r="H7409" s="7">
        <v>75</v>
      </c>
      <c r="I7409" s="7">
        <v>5.7184340771486902E-2</v>
      </c>
      <c r="J7409" s="7">
        <v>1.55046380230406E-2</v>
      </c>
    </row>
    <row r="7410" spans="2:10" x14ac:dyDescent="0.2">
      <c r="B7410" s="7">
        <v>6</v>
      </c>
      <c r="C7410" s="7">
        <v>75</v>
      </c>
      <c r="D7410" s="7">
        <v>-0.22509881553525601</v>
      </c>
      <c r="E7410" s="7">
        <v>-0.150088819606365</v>
      </c>
      <c r="G7410" s="7">
        <v>6</v>
      </c>
      <c r="H7410" s="7">
        <v>75</v>
      </c>
      <c r="I7410" s="7">
        <v>-0.22288645476044899</v>
      </c>
      <c r="J7410" s="7">
        <v>-0.18342451183257899</v>
      </c>
    </row>
    <row r="7411" spans="2:10" x14ac:dyDescent="0.2">
      <c r="B7411" s="7">
        <v>7</v>
      </c>
      <c r="C7411" s="7">
        <v>75</v>
      </c>
      <c r="D7411" s="7">
        <v>4.0270635521617103E-2</v>
      </c>
      <c r="E7411" s="7">
        <v>3.9928402862915199E-2</v>
      </c>
      <c r="G7411" s="7">
        <v>7</v>
      </c>
      <c r="H7411" s="7">
        <v>75</v>
      </c>
      <c r="I7411" s="7">
        <v>4.0004020660985497E-2</v>
      </c>
      <c r="J7411" s="7">
        <v>0.12781722589182601</v>
      </c>
    </row>
    <row r="7412" spans="2:10" x14ac:dyDescent="0.2">
      <c r="B7412" s="7">
        <v>8</v>
      </c>
      <c r="C7412" s="7">
        <v>75</v>
      </c>
      <c r="D7412" s="7">
        <v>-4.31288163827137E-3</v>
      </c>
      <c r="E7412" s="7">
        <v>9.1896572861906597E-2</v>
      </c>
      <c r="G7412" s="7">
        <v>8</v>
      </c>
      <c r="H7412" s="7">
        <v>75</v>
      </c>
      <c r="I7412" s="7">
        <v>-3.7960644486725302E-3</v>
      </c>
      <c r="J7412" s="7">
        <v>-1.9789515670465701E-2</v>
      </c>
    </row>
    <row r="7413" spans="2:10" x14ac:dyDescent="0.2">
      <c r="B7413" s="7">
        <v>9</v>
      </c>
      <c r="C7413" s="7">
        <v>75</v>
      </c>
      <c r="D7413" s="7">
        <v>-0.18653091082975801</v>
      </c>
      <c r="E7413" s="7">
        <v>-0.162972492699444</v>
      </c>
      <c r="G7413" s="7">
        <v>9</v>
      </c>
      <c r="H7413" s="7">
        <v>75</v>
      </c>
      <c r="I7413" s="7">
        <v>-0.185812668479826</v>
      </c>
      <c r="J7413" s="7">
        <v>-0.11006900731385399</v>
      </c>
    </row>
    <row r="7414" spans="2:10" x14ac:dyDescent="0.2">
      <c r="B7414" s="7">
        <v>10</v>
      </c>
      <c r="C7414" s="7">
        <v>75</v>
      </c>
      <c r="D7414" s="7">
        <v>-0.139453335857951</v>
      </c>
      <c r="E7414" s="7">
        <v>-9.0382026043942104E-2</v>
      </c>
      <c r="G7414" s="7">
        <v>10</v>
      </c>
      <c r="H7414" s="7">
        <v>75</v>
      </c>
      <c r="I7414" s="7">
        <v>-0.13781367671970199</v>
      </c>
      <c r="J7414" s="7">
        <v>1.0842747924325401E-2</v>
      </c>
    </row>
    <row r="7415" spans="2:10" x14ac:dyDescent="0.2">
      <c r="B7415" s="7">
        <v>11</v>
      </c>
      <c r="C7415" s="7">
        <v>75</v>
      </c>
      <c r="D7415" s="7">
        <v>2.06495779555151E-2</v>
      </c>
      <c r="E7415" s="7">
        <v>-5.3637999268520503E-2</v>
      </c>
      <c r="G7415" s="7">
        <v>11</v>
      </c>
      <c r="H7415" s="7">
        <v>75</v>
      </c>
      <c r="I7415" s="7">
        <v>2.08308875790717E-2</v>
      </c>
      <c r="J7415" s="7">
        <v>-9.7258643695781202E-2</v>
      </c>
    </row>
    <row r="7416" spans="2:10" x14ac:dyDescent="0.2">
      <c r="B7416" s="7">
        <v>12</v>
      </c>
      <c r="C7416" s="7">
        <v>75</v>
      </c>
      <c r="D7416" s="7">
        <v>2.2878487600639399E-2</v>
      </c>
      <c r="E7416" s="7">
        <v>-2.0277534147334499E-2</v>
      </c>
      <c r="G7416" s="7">
        <v>12</v>
      </c>
      <c r="H7416" s="7">
        <v>75</v>
      </c>
      <c r="I7416" s="7">
        <v>2.3087976381606999E-2</v>
      </c>
      <c r="J7416" s="7">
        <v>0.109502774445533</v>
      </c>
    </row>
    <row r="7417" spans="2:10" x14ac:dyDescent="0.2">
      <c r="B7417" s="7">
        <v>13</v>
      </c>
      <c r="C7417" s="7">
        <v>75</v>
      </c>
      <c r="D7417" s="7">
        <v>-3.9101374153307902E-2</v>
      </c>
      <c r="E7417" s="7">
        <v>-2.6196851965144301E-2</v>
      </c>
      <c r="G7417" s="7">
        <v>13</v>
      </c>
      <c r="H7417" s="7">
        <v>75</v>
      </c>
      <c r="I7417" s="7">
        <v>-3.84578260059723E-2</v>
      </c>
      <c r="J7417" s="7">
        <v>-3.0253224645946399E-2</v>
      </c>
    </row>
    <row r="7418" spans="2:10" x14ac:dyDescent="0.2">
      <c r="B7418" s="7">
        <v>14</v>
      </c>
      <c r="C7418" s="7">
        <v>75</v>
      </c>
      <c r="D7418" s="7">
        <v>-8.6674818721293803E-2</v>
      </c>
      <c r="E7418" s="7">
        <v>-0.172666845045404</v>
      </c>
      <c r="G7418" s="7">
        <v>14</v>
      </c>
      <c r="H7418" s="7">
        <v>75</v>
      </c>
      <c r="I7418" s="7">
        <v>-8.5945648319436102E-2</v>
      </c>
      <c r="J7418" s="7">
        <v>-0.105002764163082</v>
      </c>
    </row>
    <row r="7419" spans="2:10" x14ac:dyDescent="0.2">
      <c r="B7419" s="7">
        <v>15</v>
      </c>
      <c r="C7419" s="7">
        <v>75</v>
      </c>
      <c r="D7419" s="7">
        <v>-3.1835528968411401E-3</v>
      </c>
      <c r="E7419" s="7">
        <v>6.8130591638269095E-2</v>
      </c>
      <c r="G7419" s="7">
        <v>15</v>
      </c>
      <c r="H7419" s="7">
        <v>75</v>
      </c>
      <c r="I7419" s="7">
        <v>-2.51771798168221E-3</v>
      </c>
      <c r="J7419" s="7">
        <v>5.9236220205539397E-2</v>
      </c>
    </row>
    <row r="7420" spans="2:10" x14ac:dyDescent="0.2">
      <c r="B7420" s="7">
        <v>16</v>
      </c>
      <c r="C7420" s="7">
        <v>75</v>
      </c>
      <c r="D7420" s="7">
        <v>-0.15279516187550299</v>
      </c>
      <c r="E7420" s="7">
        <v>3.31353964146963E-4</v>
      </c>
      <c r="G7420" s="7">
        <v>16</v>
      </c>
      <c r="H7420" s="7">
        <v>75</v>
      </c>
      <c r="I7420" s="7">
        <v>-0.14893481037082601</v>
      </c>
      <c r="J7420" s="7">
        <v>-8.4813333455438802E-2</v>
      </c>
    </row>
    <row r="7421" spans="2:10" x14ac:dyDescent="0.2">
      <c r="B7421" s="7">
        <v>17</v>
      </c>
      <c r="C7421" s="7">
        <v>75</v>
      </c>
      <c r="D7421" s="7">
        <v>-0.17300504293095301</v>
      </c>
      <c r="E7421" s="7">
        <v>-0.13603392240443801</v>
      </c>
      <c r="G7421" s="7">
        <v>17</v>
      </c>
      <c r="H7421" s="7">
        <v>75</v>
      </c>
      <c r="I7421" s="7">
        <v>-0.169776768672593</v>
      </c>
      <c r="J7421" s="7">
        <v>-0.11502725887240001</v>
      </c>
    </row>
    <row r="7422" spans="2:10" x14ac:dyDescent="0.2">
      <c r="B7422" s="7">
        <v>18</v>
      </c>
      <c r="C7422" s="7">
        <v>75</v>
      </c>
      <c r="D7422" s="7">
        <v>2.4933843192666699E-2</v>
      </c>
      <c r="E7422" s="7">
        <v>0.13872780154456199</v>
      </c>
      <c r="G7422" s="7">
        <v>18</v>
      </c>
      <c r="H7422" s="7">
        <v>75</v>
      </c>
      <c r="I7422" s="7">
        <v>2.49967868098953E-2</v>
      </c>
      <c r="J7422" s="7">
        <v>-7.9134523283935096E-2</v>
      </c>
    </row>
    <row r="7423" spans="2:10" x14ac:dyDescent="0.2">
      <c r="B7423" s="7">
        <v>19</v>
      </c>
      <c r="C7423" s="7">
        <v>75</v>
      </c>
      <c r="D7423" s="7">
        <v>0.11937261759779901</v>
      </c>
      <c r="E7423" s="7">
        <v>4.0975122309529197E-2</v>
      </c>
      <c r="G7423" s="7">
        <v>19</v>
      </c>
      <c r="H7423" s="7">
        <v>75</v>
      </c>
      <c r="I7423" s="7">
        <v>0.118384696761861</v>
      </c>
      <c r="J7423" s="7">
        <v>2.5386418723917E-2</v>
      </c>
    </row>
    <row r="7424" spans="2:10" x14ac:dyDescent="0.2">
      <c r="B7424" s="7">
        <v>20</v>
      </c>
      <c r="C7424" s="7">
        <v>75</v>
      </c>
      <c r="D7424" s="7">
        <v>-8.2071724209082896E-3</v>
      </c>
      <c r="E7424" s="7">
        <v>2.0720221087719499E-2</v>
      </c>
      <c r="G7424" s="7">
        <v>20</v>
      </c>
      <c r="H7424" s="7">
        <v>75</v>
      </c>
      <c r="I7424" s="7">
        <v>-7.7766401862717797E-3</v>
      </c>
      <c r="J7424" s="7">
        <v>5.38308798011293E-2</v>
      </c>
    </row>
    <row r="7425" spans="2:10" x14ac:dyDescent="0.2">
      <c r="B7425" s="7">
        <v>21</v>
      </c>
      <c r="C7425" s="7">
        <v>75</v>
      </c>
      <c r="D7425" s="7">
        <v>-2.5410746472854101E-2</v>
      </c>
      <c r="E7425" s="7">
        <v>-6.8072706525116503E-2</v>
      </c>
      <c r="G7425" s="7">
        <v>21</v>
      </c>
      <c r="H7425" s="7">
        <v>75</v>
      </c>
      <c r="I7425" s="7">
        <v>-2.4386948728968998E-2</v>
      </c>
      <c r="J7425" s="7">
        <v>7.4558167017713096E-4</v>
      </c>
    </row>
    <row r="7426" spans="2:10" x14ac:dyDescent="0.2">
      <c r="B7426" s="7">
        <v>22</v>
      </c>
      <c r="C7426" s="7">
        <v>75</v>
      </c>
      <c r="D7426" s="7">
        <v>-2.5053121998597699E-2</v>
      </c>
      <c r="E7426" s="7">
        <v>-5.3205160804186101E-3</v>
      </c>
      <c r="G7426" s="7">
        <v>22</v>
      </c>
      <c r="H7426" s="7">
        <v>75</v>
      </c>
      <c r="I7426" s="7">
        <v>-2.48688099213599E-2</v>
      </c>
      <c r="J7426" s="7">
        <v>-1.5152291242790401E-2</v>
      </c>
    </row>
    <row r="7427" spans="2:10" x14ac:dyDescent="0.2">
      <c r="B7427" s="7">
        <v>23</v>
      </c>
      <c r="C7427" s="7">
        <v>75</v>
      </c>
      <c r="D7427" s="7">
        <v>7.09610418711666E-2</v>
      </c>
      <c r="E7427" s="7">
        <v>-3.7776089748577497E-2</v>
      </c>
      <c r="G7427" s="7">
        <v>23</v>
      </c>
      <c r="H7427" s="7">
        <v>75</v>
      </c>
      <c r="I7427" s="7">
        <v>7.0394700092007795E-2</v>
      </c>
      <c r="J7427" s="7">
        <v>-4.8848756837347899E-2</v>
      </c>
    </row>
    <row r="7428" spans="2:10" x14ac:dyDescent="0.2">
      <c r="B7428" s="7">
        <v>24</v>
      </c>
      <c r="C7428" s="7">
        <v>75</v>
      </c>
      <c r="D7428" s="7">
        <v>-2.5531157650746601E-2</v>
      </c>
      <c r="E7428" s="7">
        <v>-5.1230932941361803E-3</v>
      </c>
      <c r="G7428" s="7">
        <v>24</v>
      </c>
      <c r="H7428" s="7">
        <v>75</v>
      </c>
      <c r="I7428" s="7">
        <v>-2.52550715069404E-2</v>
      </c>
      <c r="J7428" s="7">
        <v>5.40727323428047E-2</v>
      </c>
    </row>
    <row r="7429" spans="2:10" x14ac:dyDescent="0.2">
      <c r="B7429" s="7">
        <v>25</v>
      </c>
      <c r="C7429" s="7">
        <v>75</v>
      </c>
      <c r="D7429" s="7">
        <v>0.157568364669398</v>
      </c>
      <c r="E7429" s="7">
        <v>0.124472810026171</v>
      </c>
      <c r="G7429" s="7">
        <v>25</v>
      </c>
      <c r="H7429" s="7">
        <v>75</v>
      </c>
      <c r="I7429" s="7">
        <v>0.15759401960564601</v>
      </c>
      <c r="J7429" s="7">
        <v>7.2238625197272199E-2</v>
      </c>
    </row>
    <row r="7430" spans="2:10" x14ac:dyDescent="0.2">
      <c r="B7430" s="7">
        <v>26</v>
      </c>
      <c r="C7430" s="7">
        <v>75</v>
      </c>
      <c r="D7430" s="7">
        <v>-9.8249657204943802E-2</v>
      </c>
      <c r="E7430" s="7">
        <v>-3.2177698138310597E-2</v>
      </c>
      <c r="G7430" s="7">
        <v>26</v>
      </c>
      <c r="H7430" s="7">
        <v>75</v>
      </c>
      <c r="I7430" s="7">
        <v>-9.7147545735847302E-2</v>
      </c>
      <c r="J7430" s="7">
        <v>2.7541519299534301E-2</v>
      </c>
    </row>
    <row r="7431" spans="2:10" x14ac:dyDescent="0.2">
      <c r="B7431" s="7">
        <v>27</v>
      </c>
      <c r="C7431" s="7">
        <v>75</v>
      </c>
      <c r="D7431" s="7">
        <v>3.6726009413049703E-2</v>
      </c>
      <c r="E7431" s="7">
        <v>6.9047926016700999E-3</v>
      </c>
      <c r="G7431" s="7">
        <v>27</v>
      </c>
      <c r="H7431" s="7">
        <v>75</v>
      </c>
      <c r="I7431" s="7">
        <v>3.6520330313313899E-2</v>
      </c>
      <c r="J7431" s="7">
        <v>-6.1576155508131301E-2</v>
      </c>
    </row>
    <row r="7432" spans="2:10" x14ac:dyDescent="0.2">
      <c r="B7432" s="7">
        <v>28</v>
      </c>
      <c r="C7432" s="7">
        <v>75</v>
      </c>
      <c r="D7432" s="7">
        <v>-0.17170464393812601</v>
      </c>
      <c r="E7432" s="7">
        <v>-0.17595633395607499</v>
      </c>
      <c r="G7432" s="7">
        <v>28</v>
      </c>
      <c r="H7432" s="7">
        <v>75</v>
      </c>
      <c r="I7432" s="7">
        <v>-0.17113540176988101</v>
      </c>
      <c r="J7432" s="7">
        <v>-9.9715953388230402E-2</v>
      </c>
    </row>
    <row r="7433" spans="2:10" x14ac:dyDescent="0.2">
      <c r="B7433" s="7">
        <v>29</v>
      </c>
      <c r="C7433" s="7">
        <v>75</v>
      </c>
      <c r="D7433" s="7">
        <v>-7.9450881288476403E-3</v>
      </c>
      <c r="E7433" s="7">
        <v>6.03647675101016E-2</v>
      </c>
      <c r="G7433" s="7">
        <v>29</v>
      </c>
      <c r="H7433" s="7">
        <v>75</v>
      </c>
      <c r="I7433" s="7">
        <v>-7.67635939018518E-3</v>
      </c>
      <c r="J7433" s="7">
        <v>-1.8022016492972501E-2</v>
      </c>
    </row>
    <row r="7434" spans="2:10" x14ac:dyDescent="0.2">
      <c r="B7434" s="7">
        <v>30</v>
      </c>
      <c r="C7434" s="7">
        <v>75</v>
      </c>
      <c r="D7434" s="7">
        <v>2.58210996515622E-2</v>
      </c>
      <c r="E7434" s="7">
        <v>9.9290857479109804E-2</v>
      </c>
      <c r="G7434" s="7">
        <v>30</v>
      </c>
      <c r="H7434" s="7">
        <v>75</v>
      </c>
      <c r="I7434" s="7">
        <v>2.5869457667846901E-2</v>
      </c>
      <c r="J7434" s="7">
        <v>9.1946997153081994E-2</v>
      </c>
    </row>
    <row r="7435" spans="2:10" x14ac:dyDescent="0.2">
      <c r="B7435" s="7">
        <v>31</v>
      </c>
      <c r="C7435" s="7">
        <v>75</v>
      </c>
      <c r="D7435" s="7">
        <v>-1.8377058899542199E-2</v>
      </c>
      <c r="E7435" s="7">
        <v>3.8333185587914501E-2</v>
      </c>
      <c r="G7435" s="7">
        <v>31</v>
      </c>
      <c r="H7435" s="7">
        <v>75</v>
      </c>
      <c r="I7435" s="7">
        <v>-1.7082027135315599E-2</v>
      </c>
      <c r="J7435" s="7">
        <v>-2.12923194441892E-2</v>
      </c>
    </row>
    <row r="7436" spans="2:10" x14ac:dyDescent="0.2">
      <c r="B7436" s="7">
        <v>32</v>
      </c>
      <c r="C7436" s="7">
        <v>75</v>
      </c>
      <c r="D7436" s="7">
        <v>2.94549173143164E-2</v>
      </c>
      <c r="E7436" s="7">
        <v>1.2014913189490901E-2</v>
      </c>
      <c r="G7436" s="7">
        <v>32</v>
      </c>
      <c r="H7436" s="7">
        <v>75</v>
      </c>
      <c r="I7436" s="7">
        <v>2.93563067002118E-2</v>
      </c>
      <c r="J7436" s="7">
        <v>-4.5633539232444099E-2</v>
      </c>
    </row>
    <row r="7437" spans="2:10" x14ac:dyDescent="0.2">
      <c r="B7437" s="7">
        <v>33</v>
      </c>
      <c r="C7437" s="7">
        <v>75</v>
      </c>
      <c r="D7437" s="7">
        <v>-6.4199920593837098E-2</v>
      </c>
      <c r="E7437" s="7">
        <v>-7.1830436220888097E-2</v>
      </c>
      <c r="G7437" s="7">
        <v>33</v>
      </c>
      <c r="H7437" s="7">
        <v>75</v>
      </c>
      <c r="I7437" s="7">
        <v>-6.3990660330412105E-2</v>
      </c>
      <c r="J7437" s="7">
        <v>-0.13714351250056001</v>
      </c>
    </row>
    <row r="7438" spans="2:10" x14ac:dyDescent="0.2">
      <c r="B7438" s="7">
        <v>34</v>
      </c>
      <c r="C7438" s="7">
        <v>75</v>
      </c>
      <c r="D7438" s="7">
        <v>7.2232382950836005E-2</v>
      </c>
      <c r="E7438" s="7">
        <v>5.7146973681690298E-2</v>
      </c>
      <c r="G7438" s="7">
        <v>34</v>
      </c>
      <c r="H7438" s="7">
        <v>75</v>
      </c>
      <c r="I7438" s="7">
        <v>7.2160978534638404E-2</v>
      </c>
      <c r="J7438" s="7">
        <v>1.9437361495215899E-3</v>
      </c>
    </row>
    <row r="7439" spans="2:10" x14ac:dyDescent="0.2">
      <c r="B7439" s="7">
        <v>35</v>
      </c>
      <c r="C7439" s="7">
        <v>75</v>
      </c>
      <c r="D7439" s="7">
        <v>-0.13098778538165101</v>
      </c>
      <c r="E7439" s="7">
        <v>-8.3756264119152504E-2</v>
      </c>
      <c r="G7439" s="7">
        <v>35</v>
      </c>
      <c r="H7439" s="7">
        <v>75</v>
      </c>
      <c r="I7439" s="7">
        <v>-0.12934351444231099</v>
      </c>
      <c r="J7439" s="7">
        <v>-6.1761475457094803E-2</v>
      </c>
    </row>
    <row r="7440" spans="2:10" x14ac:dyDescent="0.2">
      <c r="B7440" s="7">
        <v>36</v>
      </c>
      <c r="C7440" s="7">
        <v>75</v>
      </c>
      <c r="D7440" s="7">
        <v>-3.9688211084749597E-2</v>
      </c>
      <c r="E7440" s="7">
        <v>4.9134118133853398E-2</v>
      </c>
      <c r="G7440" s="7">
        <v>36</v>
      </c>
      <c r="H7440" s="7">
        <v>75</v>
      </c>
      <c r="I7440" s="7">
        <v>-3.9566049809309299E-2</v>
      </c>
      <c r="J7440" s="7">
        <v>-4.0246150448175498E-2</v>
      </c>
    </row>
    <row r="7441" spans="2:10" x14ac:dyDescent="0.2">
      <c r="B7441" s="7">
        <v>37</v>
      </c>
      <c r="C7441" s="7">
        <v>75</v>
      </c>
      <c r="D7441" s="7">
        <v>-3.7727562109944698E-2</v>
      </c>
      <c r="E7441" s="7">
        <v>-0.102012867046888</v>
      </c>
      <c r="G7441" s="7">
        <v>37</v>
      </c>
      <c r="H7441" s="7">
        <v>75</v>
      </c>
      <c r="I7441" s="7">
        <v>-3.7542344158746098E-2</v>
      </c>
      <c r="J7441" s="7">
        <v>6.6759308036672793E-2</v>
      </c>
    </row>
    <row r="7442" spans="2:10" x14ac:dyDescent="0.2">
      <c r="B7442" s="7">
        <v>38</v>
      </c>
      <c r="C7442" s="7">
        <v>75</v>
      </c>
      <c r="D7442" s="7">
        <v>0.12327356280457399</v>
      </c>
      <c r="E7442" s="7">
        <v>-8.5374807834277498E-3</v>
      </c>
      <c r="G7442" s="7">
        <v>38</v>
      </c>
      <c r="H7442" s="7">
        <v>75</v>
      </c>
      <c r="I7442" s="7">
        <v>0.122990750206046</v>
      </c>
      <c r="J7442" s="7">
        <v>-5.8340603211080498E-2</v>
      </c>
    </row>
    <row r="7443" spans="2:10" x14ac:dyDescent="0.2">
      <c r="B7443" s="7">
        <v>39</v>
      </c>
      <c r="C7443" s="7">
        <v>75</v>
      </c>
      <c r="D7443" s="7">
        <v>1.19442470037256E-3</v>
      </c>
      <c r="E7443" s="7">
        <v>-8.5220585436144497E-2</v>
      </c>
      <c r="G7443" s="7">
        <v>39</v>
      </c>
      <c r="H7443" s="7">
        <v>75</v>
      </c>
      <c r="I7443" s="7">
        <v>1.39807784339752E-3</v>
      </c>
      <c r="J7443" s="7">
        <v>0.120863315279398</v>
      </c>
    </row>
    <row r="7444" spans="2:10" x14ac:dyDescent="0.2">
      <c r="B7444" s="7">
        <v>40</v>
      </c>
      <c r="C7444" s="7">
        <v>75</v>
      </c>
      <c r="D7444" s="7">
        <v>-4.7364874985582603E-2</v>
      </c>
      <c r="E7444" s="7">
        <v>1.1438165125839299E-2</v>
      </c>
      <c r="G7444" s="7">
        <v>40</v>
      </c>
      <c r="H7444" s="7">
        <v>75</v>
      </c>
      <c r="I7444" s="7">
        <v>-4.6018528702928697E-2</v>
      </c>
      <c r="J7444" s="7">
        <v>0.102953055454686</v>
      </c>
    </row>
    <row r="7445" spans="2:10" x14ac:dyDescent="0.2">
      <c r="B7445" s="7">
        <v>41</v>
      </c>
      <c r="C7445" s="7">
        <v>75</v>
      </c>
      <c r="D7445" s="7">
        <v>3.07312540417417E-2</v>
      </c>
      <c r="E7445" s="7">
        <v>7.2292252578133501E-2</v>
      </c>
      <c r="G7445" s="7">
        <v>41</v>
      </c>
      <c r="H7445" s="7">
        <v>75</v>
      </c>
      <c r="I7445" s="7">
        <v>3.0673693709573499E-2</v>
      </c>
      <c r="J7445" s="7">
        <v>5.5405121658996102E-2</v>
      </c>
    </row>
    <row r="7446" spans="2:10" x14ac:dyDescent="0.2">
      <c r="B7446" s="7">
        <v>42</v>
      </c>
      <c r="C7446" s="7">
        <v>75</v>
      </c>
      <c r="D7446" s="7">
        <v>-6.6264786892625993E-2</v>
      </c>
      <c r="E7446" s="7">
        <v>-2.3073902548770099E-2</v>
      </c>
      <c r="G7446" s="7">
        <v>42</v>
      </c>
      <c r="H7446" s="7">
        <v>75</v>
      </c>
      <c r="I7446" s="7">
        <v>-6.5227897661484804E-2</v>
      </c>
      <c r="J7446" s="7">
        <v>2.84716151363362E-3</v>
      </c>
    </row>
    <row r="7447" spans="2:10" x14ac:dyDescent="0.2">
      <c r="B7447" s="7">
        <v>43</v>
      </c>
      <c r="C7447" s="7">
        <v>75</v>
      </c>
      <c r="D7447" s="7">
        <v>9.4461326618269198E-2</v>
      </c>
      <c r="E7447" s="7">
        <v>1.5775655415533101E-2</v>
      </c>
      <c r="G7447" s="7">
        <v>43</v>
      </c>
      <c r="H7447" s="7">
        <v>75</v>
      </c>
      <c r="I7447" s="7">
        <v>9.3443251021220405E-2</v>
      </c>
      <c r="J7447" s="7">
        <v>-7.4662538001035695E-4</v>
      </c>
    </row>
    <row r="7448" spans="2:10" x14ac:dyDescent="0.2">
      <c r="B7448" s="7">
        <v>44</v>
      </c>
      <c r="C7448" s="7">
        <v>75</v>
      </c>
      <c r="D7448" s="7">
        <v>-4.57953357006637E-2</v>
      </c>
      <c r="E7448" s="7">
        <v>-0.11830815148032101</v>
      </c>
      <c r="G7448" s="7">
        <v>44</v>
      </c>
      <c r="H7448" s="7">
        <v>75</v>
      </c>
      <c r="I7448" s="7">
        <v>-4.4575036412720002E-2</v>
      </c>
      <c r="J7448" s="7">
        <v>2.21461119477517E-3</v>
      </c>
    </row>
    <row r="7449" spans="2:10" x14ac:dyDescent="0.2">
      <c r="B7449" s="7">
        <v>45</v>
      </c>
      <c r="C7449" s="7">
        <v>75</v>
      </c>
      <c r="D7449" s="7">
        <v>9.6724661732254802E-2</v>
      </c>
      <c r="E7449" s="7">
        <v>5.6723071427025901E-2</v>
      </c>
      <c r="G7449" s="7">
        <v>45</v>
      </c>
      <c r="H7449" s="7">
        <v>75</v>
      </c>
      <c r="I7449" s="7">
        <v>9.58498978888329E-2</v>
      </c>
      <c r="J7449" s="7">
        <v>-7.9725479255756699E-3</v>
      </c>
    </row>
    <row r="7450" spans="2:10" x14ac:dyDescent="0.2">
      <c r="B7450" s="7">
        <v>46</v>
      </c>
      <c r="C7450" s="7">
        <v>75</v>
      </c>
      <c r="D7450" s="7">
        <v>4.4963993879759898E-2</v>
      </c>
      <c r="E7450" s="7">
        <v>4.9682099449533702E-2</v>
      </c>
      <c r="G7450" s="7">
        <v>46</v>
      </c>
      <c r="H7450" s="7">
        <v>75</v>
      </c>
      <c r="I7450" s="7">
        <v>4.49122730504143E-2</v>
      </c>
      <c r="J7450" s="7">
        <v>4.6261714670059503E-2</v>
      </c>
    </row>
    <row r="7451" spans="2:10" x14ac:dyDescent="0.2">
      <c r="B7451" s="7">
        <v>47</v>
      </c>
      <c r="C7451" s="7">
        <v>75</v>
      </c>
      <c r="D7451" s="7">
        <v>8.1668863036856706E-2</v>
      </c>
      <c r="E7451" s="7">
        <v>9.47493513559277E-2</v>
      </c>
      <c r="G7451" s="7">
        <v>47</v>
      </c>
      <c r="H7451" s="7">
        <v>75</v>
      </c>
      <c r="I7451" s="7">
        <v>8.1349503459808403E-2</v>
      </c>
      <c r="J7451" s="7">
        <v>7.4405555529871506E-2</v>
      </c>
    </row>
    <row r="7452" spans="2:10" x14ac:dyDescent="0.2">
      <c r="B7452" s="7">
        <v>48</v>
      </c>
      <c r="C7452" s="7">
        <v>75</v>
      </c>
      <c r="D7452" s="7">
        <v>8.89602652597965E-3</v>
      </c>
      <c r="E7452" s="7">
        <v>1.15620690213145E-2</v>
      </c>
      <c r="G7452" s="7">
        <v>48</v>
      </c>
      <c r="H7452" s="7">
        <v>75</v>
      </c>
      <c r="I7452" s="7">
        <v>8.9394145320662605E-3</v>
      </c>
      <c r="J7452" s="7">
        <v>5.71518245036522E-2</v>
      </c>
    </row>
    <row r="7453" spans="2:10" x14ac:dyDescent="0.2">
      <c r="B7453" s="7">
        <v>49</v>
      </c>
      <c r="C7453" s="7">
        <v>75</v>
      </c>
      <c r="D7453" s="7">
        <v>-1.6175345175440701E-2</v>
      </c>
      <c r="E7453" s="7">
        <v>0.108275373017181</v>
      </c>
      <c r="G7453" s="7">
        <v>49</v>
      </c>
      <c r="H7453" s="7">
        <v>75</v>
      </c>
      <c r="I7453" s="7">
        <v>-1.6119027108649299E-2</v>
      </c>
      <c r="J7453" s="7">
        <v>7.9804356088167994E-2</v>
      </c>
    </row>
    <row r="7454" spans="2:10" x14ac:dyDescent="0.2">
      <c r="B7454" s="7">
        <v>50</v>
      </c>
      <c r="C7454" s="7">
        <v>75</v>
      </c>
      <c r="D7454" s="7">
        <v>-9.6227789310235706E-2</v>
      </c>
      <c r="E7454" s="7">
        <v>1.89030407283317E-2</v>
      </c>
      <c r="G7454" s="7">
        <v>50</v>
      </c>
      <c r="H7454" s="7">
        <v>75</v>
      </c>
      <c r="I7454" s="7">
        <v>-9.3363752890643206E-2</v>
      </c>
      <c r="J7454" s="7">
        <v>-1.7063878203503999E-2</v>
      </c>
    </row>
    <row r="7455" spans="2:10" x14ac:dyDescent="0.2">
      <c r="B7455" s="7">
        <v>51</v>
      </c>
      <c r="C7455" s="7">
        <v>75</v>
      </c>
      <c r="D7455" s="7">
        <v>4.1237443561516996E-3</v>
      </c>
      <c r="E7455" s="7">
        <v>9.0159024901595303E-2</v>
      </c>
      <c r="G7455" s="7">
        <v>51</v>
      </c>
      <c r="H7455" s="7">
        <v>75</v>
      </c>
      <c r="I7455" s="7">
        <v>4.55193668238429E-3</v>
      </c>
      <c r="J7455" s="7">
        <v>5.4226951294348097E-2</v>
      </c>
    </row>
    <row r="7456" spans="2:10" x14ac:dyDescent="0.2">
      <c r="B7456" s="7">
        <v>52</v>
      </c>
      <c r="C7456" s="7">
        <v>75</v>
      </c>
      <c r="D7456" s="7">
        <v>2.2219086987865601E-2</v>
      </c>
      <c r="E7456" s="7">
        <v>0.100059928303635</v>
      </c>
      <c r="G7456" s="7">
        <v>52</v>
      </c>
      <c r="H7456" s="7">
        <v>75</v>
      </c>
      <c r="I7456" s="7">
        <v>2.2208712977826998E-2</v>
      </c>
      <c r="J7456" s="7">
        <v>9.9564322657977697E-2</v>
      </c>
    </row>
    <row r="7457" spans="2:10" x14ac:dyDescent="0.2">
      <c r="B7457" s="7">
        <v>53</v>
      </c>
      <c r="C7457" s="7">
        <v>75</v>
      </c>
      <c r="D7457" s="7">
        <v>-7.1555765713744002E-2</v>
      </c>
      <c r="E7457" s="7">
        <v>-0.121465139478534</v>
      </c>
      <c r="G7457" s="7">
        <v>53</v>
      </c>
      <c r="H7457" s="7">
        <v>75</v>
      </c>
      <c r="I7457" s="7">
        <v>-7.1815717715854696E-2</v>
      </c>
      <c r="J7457" s="7">
        <v>4.7455565260505303E-2</v>
      </c>
    </row>
    <row r="7458" spans="2:10" x14ac:dyDescent="0.2">
      <c r="B7458" s="7">
        <v>54</v>
      </c>
      <c r="C7458" s="7">
        <v>75</v>
      </c>
      <c r="D7458" s="7">
        <v>-8.3952555851940502E-3</v>
      </c>
      <c r="E7458" s="7">
        <v>-5.8684547574387097E-2</v>
      </c>
      <c r="G7458" s="7">
        <v>54</v>
      </c>
      <c r="H7458" s="7">
        <v>75</v>
      </c>
      <c r="I7458" s="7">
        <v>-7.5653900518908301E-3</v>
      </c>
      <c r="J7458" s="7">
        <v>2.1887994265091099E-2</v>
      </c>
    </row>
    <row r="7459" spans="2:10" x14ac:dyDescent="0.2">
      <c r="B7459" s="7">
        <v>55</v>
      </c>
      <c r="C7459" s="7">
        <v>75</v>
      </c>
      <c r="D7459" s="7">
        <v>-2.97104189841715E-2</v>
      </c>
      <c r="E7459" s="7">
        <v>7.7492107703063695E-2</v>
      </c>
      <c r="G7459" s="7">
        <v>55</v>
      </c>
      <c r="H7459" s="7">
        <v>75</v>
      </c>
      <c r="I7459" s="7">
        <v>-2.89950665926622E-2</v>
      </c>
      <c r="J7459" s="7">
        <v>0.111197214878867</v>
      </c>
    </row>
    <row r="7460" spans="2:10" x14ac:dyDescent="0.2">
      <c r="B7460" s="7">
        <v>56</v>
      </c>
      <c r="C7460" s="7">
        <v>75</v>
      </c>
      <c r="D7460" s="7">
        <v>-2.5684092716305802E-2</v>
      </c>
      <c r="E7460" s="7">
        <v>-4.9023961011158699E-3</v>
      </c>
      <c r="G7460" s="7">
        <v>56</v>
      </c>
      <c r="H7460" s="7">
        <v>75</v>
      </c>
      <c r="I7460" s="7">
        <v>-2.5051597360811001E-2</v>
      </c>
      <c r="J7460" s="7">
        <v>-1.3368922031585099E-2</v>
      </c>
    </row>
    <row r="7461" spans="2:10" x14ac:dyDescent="0.2">
      <c r="B7461" s="7">
        <v>57</v>
      </c>
      <c r="C7461" s="7">
        <v>75</v>
      </c>
      <c r="D7461" s="7">
        <v>0.111157657800575</v>
      </c>
      <c r="E7461" s="7">
        <v>2.36665528032187E-2</v>
      </c>
      <c r="G7461" s="7">
        <v>57</v>
      </c>
      <c r="H7461" s="7">
        <v>75</v>
      </c>
      <c r="I7461" s="7">
        <v>0.110352861129606</v>
      </c>
      <c r="J7461" s="7">
        <v>8.1260848609188599E-2</v>
      </c>
    </row>
    <row r="7462" spans="2:10" x14ac:dyDescent="0.2">
      <c r="B7462" s="7">
        <v>58</v>
      </c>
      <c r="C7462" s="7">
        <v>75</v>
      </c>
      <c r="D7462" s="7">
        <v>-2.7704733045961698E-2</v>
      </c>
      <c r="E7462" s="7">
        <v>-5.7899871501108501E-2</v>
      </c>
      <c r="G7462" s="7">
        <v>58</v>
      </c>
      <c r="H7462" s="7">
        <v>75</v>
      </c>
      <c r="I7462" s="7">
        <v>-2.7102039225566098E-2</v>
      </c>
      <c r="J7462" s="7">
        <v>-7.6876335616901798E-2</v>
      </c>
    </row>
    <row r="7463" spans="2:10" x14ac:dyDescent="0.2">
      <c r="B7463" s="7">
        <v>59</v>
      </c>
      <c r="C7463" s="7">
        <v>75</v>
      </c>
      <c r="D7463" s="7">
        <v>-0.13864038228553499</v>
      </c>
      <c r="E7463" s="7">
        <v>1.5967421657702398E-2</v>
      </c>
      <c r="G7463" s="7">
        <v>59</v>
      </c>
      <c r="H7463" s="7">
        <v>75</v>
      </c>
      <c r="I7463" s="7">
        <v>-0.13467448453703501</v>
      </c>
      <c r="J7463" s="7">
        <v>-8.9511400424591193E-3</v>
      </c>
    </row>
    <row r="7464" spans="2:10" x14ac:dyDescent="0.2">
      <c r="B7464" s="7">
        <v>60</v>
      </c>
      <c r="C7464" s="7">
        <v>75</v>
      </c>
      <c r="D7464" s="7">
        <v>2.85180504869125E-2</v>
      </c>
      <c r="E7464" s="7">
        <v>-1.5074079390233299E-2</v>
      </c>
      <c r="G7464" s="7">
        <v>60</v>
      </c>
      <c r="H7464" s="7">
        <v>75</v>
      </c>
      <c r="I7464" s="7">
        <v>2.8489432285795101E-2</v>
      </c>
      <c r="J7464" s="7">
        <v>3.1360032736955597E-2</v>
      </c>
    </row>
    <row r="7465" spans="2:10" x14ac:dyDescent="0.2">
      <c r="B7465" s="7">
        <v>61</v>
      </c>
      <c r="C7465" s="7">
        <v>75</v>
      </c>
      <c r="D7465" s="7">
        <v>-0.234683014560225</v>
      </c>
      <c r="E7465" s="7">
        <v>-0.17481756899683501</v>
      </c>
      <c r="G7465" s="7">
        <v>61</v>
      </c>
      <c r="H7465" s="7">
        <v>75</v>
      </c>
      <c r="I7465" s="7">
        <v>-0.23174374412443099</v>
      </c>
      <c r="J7465" s="7">
        <v>-0.14188358819047101</v>
      </c>
    </row>
    <row r="7466" spans="2:10" x14ac:dyDescent="0.2">
      <c r="B7466" s="7">
        <v>62</v>
      </c>
      <c r="C7466" s="7">
        <v>75</v>
      </c>
      <c r="D7466" s="7">
        <v>-2.9246349760477099E-2</v>
      </c>
      <c r="E7466" s="7">
        <v>-7.75020855737001E-2</v>
      </c>
      <c r="G7466" s="7">
        <v>62</v>
      </c>
      <c r="H7466" s="7">
        <v>75</v>
      </c>
      <c r="I7466" s="7">
        <v>-2.8424723226825301E-2</v>
      </c>
      <c r="J7466" s="7">
        <v>8.4490863401356399E-3</v>
      </c>
    </row>
    <row r="7467" spans="2:10" x14ac:dyDescent="0.2">
      <c r="B7467" s="7">
        <v>63</v>
      </c>
      <c r="C7467" s="7">
        <v>75</v>
      </c>
      <c r="D7467" s="7">
        <v>-0.23258456674059899</v>
      </c>
      <c r="E7467" s="7">
        <v>-0.17659729370154101</v>
      </c>
      <c r="G7467" s="7">
        <v>63</v>
      </c>
      <c r="H7467" s="7">
        <v>75</v>
      </c>
      <c r="I7467" s="7">
        <v>-0.23113591356732099</v>
      </c>
      <c r="J7467" s="7">
        <v>-0.21994125378031401</v>
      </c>
    </row>
    <row r="7468" spans="2:10" x14ac:dyDescent="0.2">
      <c r="B7468" s="7">
        <v>64</v>
      </c>
      <c r="C7468" s="7">
        <v>75</v>
      </c>
      <c r="D7468" s="7">
        <v>5.5963049125955101E-2</v>
      </c>
      <c r="E7468" s="7">
        <v>-7.7353930570549095E-2</v>
      </c>
      <c r="G7468" s="7">
        <v>64</v>
      </c>
      <c r="H7468" s="7">
        <v>75</v>
      </c>
      <c r="I7468" s="7">
        <v>5.5595392743130703E-2</v>
      </c>
      <c r="J7468" s="7">
        <v>-0.123369901832561</v>
      </c>
    </row>
    <row r="7469" spans="2:10" x14ac:dyDescent="0.2">
      <c r="B7469" s="7">
        <v>65</v>
      </c>
      <c r="C7469" s="7">
        <v>75</v>
      </c>
      <c r="D7469" s="7">
        <v>-1.1508649096671601E-2</v>
      </c>
      <c r="E7469" s="7">
        <v>1.66415055117888E-2</v>
      </c>
      <c r="G7469" s="7">
        <v>65</v>
      </c>
      <c r="H7469" s="7">
        <v>75</v>
      </c>
      <c r="I7469" s="7">
        <v>-1.12607178877884E-2</v>
      </c>
      <c r="J7469" s="7">
        <v>-8.2704045509478501E-3</v>
      </c>
    </row>
    <row r="7470" spans="2:10" x14ac:dyDescent="0.2">
      <c r="B7470" s="7">
        <v>66</v>
      </c>
      <c r="C7470" s="7">
        <v>75</v>
      </c>
      <c r="D7470" s="7">
        <v>0.133769683296348</v>
      </c>
      <c r="E7470" s="7">
        <v>0.100582209032481</v>
      </c>
      <c r="G7470" s="7">
        <v>66</v>
      </c>
      <c r="H7470" s="7">
        <v>75</v>
      </c>
      <c r="I7470" s="7">
        <v>0.131282661334156</v>
      </c>
      <c r="J7470" s="7">
        <v>0.119084774032405</v>
      </c>
    </row>
    <row r="7471" spans="2:10" x14ac:dyDescent="0.2">
      <c r="B7471" s="7">
        <v>67</v>
      </c>
      <c r="C7471" s="7">
        <v>75</v>
      </c>
      <c r="D7471" s="7">
        <v>0.16185587532245399</v>
      </c>
      <c r="E7471" s="7">
        <v>0.113012055959835</v>
      </c>
      <c r="G7471" s="7">
        <v>67</v>
      </c>
      <c r="H7471" s="7">
        <v>75</v>
      </c>
      <c r="I7471" s="7">
        <v>0.16108558186104399</v>
      </c>
      <c r="J7471" s="7">
        <v>0.136510195770327</v>
      </c>
    </row>
    <row r="7472" spans="2:10" x14ac:dyDescent="0.2">
      <c r="B7472" s="7">
        <v>68</v>
      </c>
      <c r="C7472" s="7">
        <v>75</v>
      </c>
      <c r="D7472" s="7">
        <v>-4.1685366652657797E-2</v>
      </c>
      <c r="E7472" s="7">
        <v>0.105683630877174</v>
      </c>
      <c r="G7472" s="7">
        <v>68</v>
      </c>
      <c r="H7472" s="7">
        <v>75</v>
      </c>
      <c r="I7472" s="7">
        <v>-4.0367209698308301E-2</v>
      </c>
      <c r="J7472" s="7">
        <v>1.53399139653114E-2</v>
      </c>
    </row>
    <row r="7473" spans="2:10" x14ac:dyDescent="0.2">
      <c r="B7473" s="7">
        <v>69</v>
      </c>
      <c r="C7473" s="7">
        <v>75</v>
      </c>
      <c r="D7473" s="7">
        <v>-0.22307094982388301</v>
      </c>
      <c r="E7473" s="7">
        <v>-0.19979523893832901</v>
      </c>
      <c r="G7473" s="7">
        <v>69</v>
      </c>
      <c r="H7473" s="7">
        <v>75</v>
      </c>
      <c r="I7473" s="7">
        <v>-0.22138879237707501</v>
      </c>
      <c r="J7473" s="7">
        <v>-0.206178908999997</v>
      </c>
    </row>
    <row r="7474" spans="2:10" x14ac:dyDescent="0.2">
      <c r="B7474" s="7">
        <v>70</v>
      </c>
      <c r="C7474" s="7">
        <v>75</v>
      </c>
      <c r="D7474" s="7">
        <v>-0.27909174293299999</v>
      </c>
      <c r="E7474" s="7">
        <v>-0.18428345214849201</v>
      </c>
      <c r="G7474" s="7">
        <v>70</v>
      </c>
      <c r="H7474" s="7">
        <v>75</v>
      </c>
      <c r="I7474" s="7">
        <v>-0.27762881776114601</v>
      </c>
      <c r="J7474" s="7">
        <v>-0.190923071404692</v>
      </c>
    </row>
    <row r="7475" spans="2:10" x14ac:dyDescent="0.2">
      <c r="B7475" s="7">
        <v>71</v>
      </c>
      <c r="C7475" s="7">
        <v>75</v>
      </c>
      <c r="D7475" s="7">
        <v>7.5053344695181295E-2</v>
      </c>
      <c r="E7475" s="7">
        <v>0.10016220185888799</v>
      </c>
      <c r="G7475" s="7">
        <v>71</v>
      </c>
      <c r="H7475" s="7">
        <v>75</v>
      </c>
      <c r="I7475" s="7">
        <v>7.4353811156839797E-2</v>
      </c>
      <c r="J7475" s="7">
        <v>-6.5468170423823597E-3</v>
      </c>
    </row>
    <row r="7476" spans="2:10" x14ac:dyDescent="0.2">
      <c r="B7476" s="7">
        <v>72</v>
      </c>
      <c r="C7476" s="7">
        <v>75</v>
      </c>
      <c r="D7476" s="7">
        <v>3.6952540837527102E-2</v>
      </c>
      <c r="E7476" s="7">
        <v>1.63095441153214E-2</v>
      </c>
      <c r="G7476" s="7">
        <v>72</v>
      </c>
      <c r="H7476" s="7">
        <v>75</v>
      </c>
      <c r="I7476" s="7">
        <v>3.6875988738495701E-2</v>
      </c>
      <c r="J7476" s="7">
        <v>-9.4320580346241897E-2</v>
      </c>
    </row>
    <row r="7477" spans="2:10" x14ac:dyDescent="0.2">
      <c r="B7477" s="7">
        <v>73</v>
      </c>
      <c r="C7477" s="7">
        <v>75</v>
      </c>
      <c r="D7477" s="7">
        <v>7.4705516363151106E-2</v>
      </c>
      <c r="E7477" s="7">
        <v>-3.6107469890893601E-3</v>
      </c>
      <c r="G7477" s="7">
        <v>73</v>
      </c>
      <c r="H7477" s="7">
        <v>75</v>
      </c>
      <c r="I7477" s="7">
        <v>7.4293546578242997E-2</v>
      </c>
      <c r="J7477" s="7">
        <v>3.6915888654394997E-2</v>
      </c>
    </row>
    <row r="7478" spans="2:10" x14ac:dyDescent="0.2">
      <c r="B7478" s="7">
        <v>74</v>
      </c>
      <c r="C7478" s="7">
        <v>75</v>
      </c>
      <c r="D7478" s="7">
        <v>1.6094192190813299E-2</v>
      </c>
      <c r="E7478" s="7">
        <v>-1.6135383460218498E-2</v>
      </c>
      <c r="G7478" s="7">
        <v>74</v>
      </c>
      <c r="H7478" s="7">
        <v>75</v>
      </c>
      <c r="I7478" s="7">
        <v>1.6120654053043599E-2</v>
      </c>
      <c r="J7478" s="7">
        <v>-6.74448089428097E-2</v>
      </c>
    </row>
    <row r="7479" spans="2:10" x14ac:dyDescent="0.2">
      <c r="B7479" s="7">
        <v>75</v>
      </c>
      <c r="C7479" s="7">
        <v>75</v>
      </c>
      <c r="D7479" s="7">
        <v>-0.14955976124272399</v>
      </c>
      <c r="E7479" s="7">
        <v>-0.25382393643802498</v>
      </c>
      <c r="G7479" s="7">
        <v>75</v>
      </c>
      <c r="H7479" s="7">
        <v>75</v>
      </c>
      <c r="I7479" s="7">
        <v>-0.14863651663997099</v>
      </c>
      <c r="J7479" s="7">
        <v>-0.21778015518593499</v>
      </c>
    </row>
    <row r="7480" spans="2:10" x14ac:dyDescent="0.2">
      <c r="B7480" s="7">
        <v>76</v>
      </c>
      <c r="C7480" s="7">
        <v>75</v>
      </c>
      <c r="D7480" s="7">
        <v>-9.4064486775860007E-3</v>
      </c>
      <c r="E7480" s="7">
        <v>-5.21233276198068E-2</v>
      </c>
      <c r="G7480" s="7">
        <v>76</v>
      </c>
      <c r="H7480" s="7">
        <v>75</v>
      </c>
      <c r="I7480" s="7">
        <v>-9.0026239797946807E-3</v>
      </c>
      <c r="J7480" s="7">
        <v>3.8521568596159697E-2</v>
      </c>
    </row>
    <row r="7481" spans="2:10" x14ac:dyDescent="0.2">
      <c r="B7481" s="7">
        <v>77</v>
      </c>
      <c r="C7481" s="7">
        <v>75</v>
      </c>
      <c r="D7481" s="7">
        <v>6.9071083451502702E-2</v>
      </c>
      <c r="E7481" s="7">
        <v>-6.0246425625504897E-2</v>
      </c>
      <c r="G7481" s="7">
        <v>77</v>
      </c>
      <c r="H7481" s="7">
        <v>75</v>
      </c>
      <c r="I7481" s="7">
        <v>6.8450062324743002E-2</v>
      </c>
      <c r="J7481" s="7">
        <v>-4.9142198815141903E-2</v>
      </c>
    </row>
    <row r="7482" spans="2:10" x14ac:dyDescent="0.2">
      <c r="B7482" s="7">
        <v>78</v>
      </c>
      <c r="C7482" s="7">
        <v>75</v>
      </c>
      <c r="D7482" s="7">
        <v>5.9783757203090801E-2</v>
      </c>
      <c r="E7482" s="7">
        <v>0.18296655289025701</v>
      </c>
      <c r="G7482" s="7">
        <v>78</v>
      </c>
      <c r="H7482" s="7">
        <v>75</v>
      </c>
      <c r="I7482" s="7">
        <v>6.0017985900408598E-2</v>
      </c>
      <c r="J7482" s="7">
        <v>0.16211620395067999</v>
      </c>
    </row>
    <row r="7483" spans="2:10" x14ac:dyDescent="0.2">
      <c r="B7483" s="7">
        <v>79</v>
      </c>
      <c r="C7483" s="7">
        <v>75</v>
      </c>
      <c r="D7483" s="7">
        <v>-2.7456532222872799E-2</v>
      </c>
      <c r="E7483" s="7">
        <v>4.7403056333072499E-2</v>
      </c>
      <c r="G7483" s="7">
        <v>79</v>
      </c>
      <c r="H7483" s="7">
        <v>75</v>
      </c>
      <c r="I7483" s="7">
        <v>-2.63366463008925E-2</v>
      </c>
      <c r="J7483" s="7">
        <v>-8.8493941276463595E-2</v>
      </c>
    </row>
    <row r="7484" spans="2:10" x14ac:dyDescent="0.2">
      <c r="B7484" s="7">
        <v>80</v>
      </c>
      <c r="C7484" s="7">
        <v>75</v>
      </c>
      <c r="D7484" s="7">
        <v>2.3398486327423001E-2</v>
      </c>
      <c r="E7484" s="7">
        <v>-7.0803566031560896E-3</v>
      </c>
      <c r="G7484" s="7">
        <v>80</v>
      </c>
      <c r="H7484" s="7">
        <v>75</v>
      </c>
      <c r="I7484" s="7">
        <v>2.34569935413678E-2</v>
      </c>
      <c r="J7484" s="7">
        <v>-0.192318409332318</v>
      </c>
    </row>
    <row r="7485" spans="2:10" x14ac:dyDescent="0.2">
      <c r="B7485" s="7">
        <v>81</v>
      </c>
      <c r="C7485" s="7">
        <v>75</v>
      </c>
      <c r="D7485" s="7">
        <v>6.8579282004774802E-3</v>
      </c>
      <c r="E7485" s="7">
        <v>7.5243701944788896E-2</v>
      </c>
      <c r="G7485" s="7">
        <v>81</v>
      </c>
      <c r="H7485" s="7">
        <v>75</v>
      </c>
      <c r="I7485" s="7">
        <v>7.0036639193764598E-3</v>
      </c>
      <c r="J7485" s="7">
        <v>0.22922833370166501</v>
      </c>
    </row>
    <row r="7486" spans="2:10" x14ac:dyDescent="0.2">
      <c r="B7486" s="7">
        <v>82</v>
      </c>
      <c r="C7486" s="7">
        <v>75</v>
      </c>
      <c r="D7486" s="7">
        <v>-5.4434526014498302E-2</v>
      </c>
      <c r="E7486" s="7">
        <v>-3.9277814798625202E-2</v>
      </c>
      <c r="G7486" s="7">
        <v>82</v>
      </c>
      <c r="H7486" s="7">
        <v>75</v>
      </c>
      <c r="I7486" s="7">
        <v>-5.3646291851769903E-2</v>
      </c>
      <c r="J7486" s="7">
        <v>-6.3115291025996001E-2</v>
      </c>
    </row>
    <row r="7487" spans="2:10" x14ac:dyDescent="0.2">
      <c r="B7487" s="7">
        <v>83</v>
      </c>
      <c r="C7487" s="7">
        <v>75</v>
      </c>
      <c r="D7487" s="7">
        <v>0.135479651658342</v>
      </c>
      <c r="E7487" s="7">
        <v>7.7818575897689299E-2</v>
      </c>
      <c r="G7487" s="7">
        <v>83</v>
      </c>
      <c r="H7487" s="7">
        <v>75</v>
      </c>
      <c r="I7487" s="7">
        <v>0.13292212077198501</v>
      </c>
      <c r="J7487" s="7">
        <v>7.7256212290475199E-3</v>
      </c>
    </row>
    <row r="7488" spans="2:10" x14ac:dyDescent="0.2">
      <c r="B7488" s="7">
        <v>84</v>
      </c>
      <c r="C7488" s="7">
        <v>75</v>
      </c>
      <c r="D7488" s="7">
        <v>3.3684270255236001E-2</v>
      </c>
      <c r="E7488" s="7">
        <v>5.2102062604348E-2</v>
      </c>
      <c r="G7488" s="7">
        <v>84</v>
      </c>
      <c r="H7488" s="7">
        <v>75</v>
      </c>
      <c r="I7488" s="7">
        <v>3.3586778207629599E-2</v>
      </c>
      <c r="J7488" s="7">
        <v>-3.5288549994861598E-2</v>
      </c>
    </row>
    <row r="7489" spans="2:10" x14ac:dyDescent="0.2">
      <c r="B7489" s="7">
        <v>85</v>
      </c>
      <c r="C7489" s="7">
        <v>75</v>
      </c>
      <c r="D7489" s="7">
        <v>4.8133201847235803E-2</v>
      </c>
      <c r="E7489" s="7">
        <v>0.16052213093588499</v>
      </c>
      <c r="G7489" s="7">
        <v>85</v>
      </c>
      <c r="H7489" s="7">
        <v>75</v>
      </c>
      <c r="I7489" s="7">
        <v>4.7876431830001599E-2</v>
      </c>
      <c r="J7489" s="7">
        <v>-1.6916785091458698E-2</v>
      </c>
    </row>
    <row r="7490" spans="2:10" x14ac:dyDescent="0.2">
      <c r="B7490" s="7">
        <v>86</v>
      </c>
      <c r="C7490" s="7">
        <v>75</v>
      </c>
      <c r="D7490" s="7">
        <v>0.10297964958330599</v>
      </c>
      <c r="E7490" s="7">
        <v>6.4795053702679795E-2</v>
      </c>
      <c r="G7490" s="7">
        <v>86</v>
      </c>
      <c r="H7490" s="7">
        <v>75</v>
      </c>
      <c r="I7490" s="7">
        <v>0.102890374704337</v>
      </c>
      <c r="J7490" s="7">
        <v>9.3383759600948593E-2</v>
      </c>
    </row>
    <row r="7491" spans="2:10" x14ac:dyDescent="0.2">
      <c r="B7491" s="7">
        <v>87</v>
      </c>
      <c r="C7491" s="7">
        <v>75</v>
      </c>
      <c r="D7491" s="7">
        <v>-2.6576013883277998E-2</v>
      </c>
      <c r="E7491" s="7">
        <v>-7.3467113215604798E-2</v>
      </c>
      <c r="G7491" s="7">
        <v>87</v>
      </c>
      <c r="H7491" s="7">
        <v>75</v>
      </c>
      <c r="I7491" s="7">
        <v>-2.5631365923575601E-2</v>
      </c>
      <c r="J7491" s="7">
        <v>4.4774266823470299E-2</v>
      </c>
    </row>
    <row r="7492" spans="2:10" x14ac:dyDescent="0.2">
      <c r="B7492" s="7">
        <v>88</v>
      </c>
      <c r="C7492" s="7">
        <v>75</v>
      </c>
      <c r="D7492" s="7">
        <v>-2.6994014462316002E-2</v>
      </c>
      <c r="E7492" s="7">
        <v>-0.101853531945112</v>
      </c>
      <c r="G7492" s="7">
        <v>88</v>
      </c>
      <c r="H7492" s="7">
        <v>75</v>
      </c>
      <c r="I7492" s="7">
        <v>-2.65055301045827E-2</v>
      </c>
      <c r="J7492" s="7">
        <v>-0.113349219665212</v>
      </c>
    </row>
    <row r="7493" spans="2:10" x14ac:dyDescent="0.2">
      <c r="B7493" s="7">
        <v>89</v>
      </c>
      <c r="C7493" s="7">
        <v>75</v>
      </c>
      <c r="D7493" s="7">
        <v>-9.4843526889986804E-2</v>
      </c>
      <c r="E7493" s="7">
        <v>-8.4022394892709698E-2</v>
      </c>
      <c r="G7493" s="7">
        <v>89</v>
      </c>
      <c r="H7493" s="7">
        <v>75</v>
      </c>
      <c r="I7493" s="7">
        <v>-9.5881124971292295E-2</v>
      </c>
      <c r="J7493" s="7">
        <v>-5.6377009093605303E-2</v>
      </c>
    </row>
    <row r="7494" spans="2:10" x14ac:dyDescent="0.2">
      <c r="B7494" s="7">
        <v>90</v>
      </c>
      <c r="C7494" s="7">
        <v>75</v>
      </c>
      <c r="D7494" s="7">
        <v>0.100934135315299</v>
      </c>
      <c r="E7494" s="7">
        <v>5.4210433413803799E-2</v>
      </c>
      <c r="G7494" s="7">
        <v>90</v>
      </c>
      <c r="H7494" s="7">
        <v>75</v>
      </c>
      <c r="I7494" s="7">
        <v>9.9280001029112996E-2</v>
      </c>
      <c r="J7494" s="7">
        <v>6.0353381338064303E-2</v>
      </c>
    </row>
    <row r="7495" spans="2:10" x14ac:dyDescent="0.2">
      <c r="B7495" s="7">
        <v>91</v>
      </c>
      <c r="C7495" s="7">
        <v>75</v>
      </c>
      <c r="D7495" s="7">
        <v>-3.4306125702835602E-2</v>
      </c>
      <c r="E7495" s="7">
        <v>-3.4296907910752197E-2</v>
      </c>
      <c r="G7495" s="7">
        <v>91</v>
      </c>
      <c r="H7495" s="7">
        <v>75</v>
      </c>
      <c r="I7495" s="7">
        <v>-3.4907829810624201E-2</v>
      </c>
      <c r="J7495" s="7">
        <v>-7.8544093405334095E-2</v>
      </c>
    </row>
    <row r="7496" spans="2:10" x14ac:dyDescent="0.2">
      <c r="B7496" s="7">
        <v>92</v>
      </c>
      <c r="C7496" s="7">
        <v>75</v>
      </c>
      <c r="D7496" s="7">
        <v>5.8754524517461E-2</v>
      </c>
      <c r="E7496" s="7">
        <v>-4.4532329562597901E-2</v>
      </c>
      <c r="G7496" s="7">
        <v>92</v>
      </c>
      <c r="H7496" s="7">
        <v>75</v>
      </c>
      <c r="I7496" s="7">
        <v>5.7965877530236298E-2</v>
      </c>
      <c r="J7496" s="7">
        <v>7.1876811153048295E-2</v>
      </c>
    </row>
    <row r="7497" spans="2:10" x14ac:dyDescent="0.2">
      <c r="B7497" s="7">
        <v>93</v>
      </c>
      <c r="C7497" s="7">
        <v>75</v>
      </c>
      <c r="D7497" s="7">
        <v>0.14297485925874101</v>
      </c>
      <c r="E7497" s="7">
        <v>0.20410156123665399</v>
      </c>
      <c r="G7497" s="7">
        <v>93</v>
      </c>
      <c r="H7497" s="7">
        <v>75</v>
      </c>
      <c r="I7497" s="7">
        <v>0.14096116374760601</v>
      </c>
      <c r="J7497" s="7">
        <v>0.168570974031795</v>
      </c>
    </row>
    <row r="7498" spans="2:10" x14ac:dyDescent="0.2">
      <c r="B7498" s="7">
        <v>94</v>
      </c>
      <c r="C7498" s="7">
        <v>75</v>
      </c>
      <c r="D7498" s="7">
        <v>0.15336816662615099</v>
      </c>
      <c r="E7498" s="7">
        <v>9.05297283175273E-2</v>
      </c>
      <c r="G7498" s="7">
        <v>94</v>
      </c>
      <c r="H7498" s="7">
        <v>75</v>
      </c>
      <c r="I7498" s="7">
        <v>0.15231295379618501</v>
      </c>
      <c r="J7498" s="7">
        <v>7.2479998185123407E-2</v>
      </c>
    </row>
    <row r="7499" spans="2:10" x14ac:dyDescent="0.2">
      <c r="B7499" s="7">
        <v>95</v>
      </c>
      <c r="C7499" s="7">
        <v>75</v>
      </c>
      <c r="D7499" s="7">
        <v>0.102312134658403</v>
      </c>
      <c r="E7499" s="7">
        <v>-5.6046416760613803E-2</v>
      </c>
      <c r="G7499" s="7">
        <v>95</v>
      </c>
      <c r="H7499" s="7">
        <v>75</v>
      </c>
      <c r="I7499" s="7">
        <v>0.100979689570719</v>
      </c>
      <c r="J7499" s="7">
        <v>9.0515718891225602E-2</v>
      </c>
    </row>
    <row r="7500" spans="2:10" x14ac:dyDescent="0.2">
      <c r="B7500" s="7">
        <v>96</v>
      </c>
      <c r="C7500" s="7">
        <v>75</v>
      </c>
      <c r="D7500" s="7">
        <v>-9.2167170001918194E-2</v>
      </c>
      <c r="E7500" s="7">
        <v>-9.01444366672806E-2</v>
      </c>
      <c r="G7500" s="7">
        <v>96</v>
      </c>
      <c r="H7500" s="7">
        <v>75</v>
      </c>
      <c r="I7500" s="7">
        <v>-9.15475918685527E-2</v>
      </c>
      <c r="J7500" s="7">
        <v>1.6628693149248999E-2</v>
      </c>
    </row>
    <row r="7501" spans="2:10" x14ac:dyDescent="0.2">
      <c r="B7501" s="7">
        <v>97</v>
      </c>
      <c r="C7501" s="7">
        <v>75</v>
      </c>
      <c r="D7501" s="7">
        <v>7.4313773336337305E-2</v>
      </c>
      <c r="E7501" s="7">
        <v>-3.5938417682770001E-2</v>
      </c>
      <c r="G7501" s="7">
        <v>97</v>
      </c>
      <c r="H7501" s="7">
        <v>75</v>
      </c>
      <c r="I7501" s="7">
        <v>7.3413575980113804E-2</v>
      </c>
      <c r="J7501" s="7">
        <v>-9.4029714347392698E-2</v>
      </c>
    </row>
    <row r="7502" spans="2:10" x14ac:dyDescent="0.2">
      <c r="B7502" s="7">
        <v>98</v>
      </c>
      <c r="C7502" s="7">
        <v>75</v>
      </c>
      <c r="D7502" s="7">
        <v>7.64474011888083E-2</v>
      </c>
      <c r="E7502" s="7">
        <v>6.5761282029452403E-2</v>
      </c>
      <c r="G7502" s="7">
        <v>98</v>
      </c>
      <c r="H7502" s="7">
        <v>75</v>
      </c>
      <c r="I7502" s="7">
        <v>7.6545221243440806E-2</v>
      </c>
      <c r="J7502" s="7">
        <v>6.6829441564319594E-2</v>
      </c>
    </row>
    <row r="7503" spans="2:10" x14ac:dyDescent="0.2">
      <c r="B7503" s="7">
        <v>99</v>
      </c>
      <c r="C7503" s="7">
        <v>75</v>
      </c>
      <c r="D7503" s="7">
        <v>-4.5774183228834503E-2</v>
      </c>
      <c r="E7503" s="7">
        <v>-7.1445107798418006E-2</v>
      </c>
      <c r="G7503" s="7">
        <v>99</v>
      </c>
      <c r="H7503" s="7">
        <v>75</v>
      </c>
      <c r="I7503" s="7">
        <v>-4.4364564160581203E-2</v>
      </c>
      <c r="J7503" s="7">
        <v>-0.105551407864262</v>
      </c>
    </row>
    <row r="7504" spans="2:10" x14ac:dyDescent="0.2">
      <c r="B7504" s="7">
        <v>100</v>
      </c>
      <c r="C7504" s="7">
        <v>75</v>
      </c>
      <c r="D7504" s="7">
        <v>-5.7926705278376303E-2</v>
      </c>
      <c r="E7504" s="7">
        <v>-8.1135279970569102E-2</v>
      </c>
      <c r="G7504" s="7">
        <v>100</v>
      </c>
      <c r="H7504" s="7">
        <v>75</v>
      </c>
      <c r="I7504" s="7">
        <v>-5.8041348194391801E-2</v>
      </c>
      <c r="J7504" s="7">
        <v>-0.103533924519379</v>
      </c>
    </row>
    <row r="7505" spans="2:10" x14ac:dyDescent="0.2">
      <c r="B7505" s="7">
        <v>1</v>
      </c>
      <c r="C7505" s="7">
        <v>76</v>
      </c>
      <c r="D7505" s="7">
        <v>-0.158625935305861</v>
      </c>
      <c r="E7505" s="7">
        <v>-0.24810229254687</v>
      </c>
      <c r="G7505" s="7">
        <v>1</v>
      </c>
      <c r="H7505" s="7">
        <v>76</v>
      </c>
      <c r="I7505" s="7">
        <v>-0.15382770293471201</v>
      </c>
      <c r="J7505" s="7">
        <v>-8.8775422074634805E-2</v>
      </c>
    </row>
    <row r="7506" spans="2:10" x14ac:dyDescent="0.2">
      <c r="B7506" s="7">
        <v>2</v>
      </c>
      <c r="C7506" s="7">
        <v>76</v>
      </c>
      <c r="D7506" s="7">
        <v>3.8234610493675297E-2</v>
      </c>
      <c r="E7506" s="7">
        <v>7.1292673575825902E-2</v>
      </c>
      <c r="G7506" s="7">
        <v>2</v>
      </c>
      <c r="H7506" s="7">
        <v>76</v>
      </c>
      <c r="I7506" s="7">
        <v>3.7984644990304503E-2</v>
      </c>
      <c r="J7506" s="7">
        <v>0.119100423796555</v>
      </c>
    </row>
    <row r="7507" spans="2:10" x14ac:dyDescent="0.2">
      <c r="B7507" s="7">
        <v>3</v>
      </c>
      <c r="C7507" s="7">
        <v>76</v>
      </c>
      <c r="D7507" s="7">
        <v>-7.3787865555819301E-2</v>
      </c>
      <c r="E7507" s="7">
        <v>-7.9156463668961202E-2</v>
      </c>
      <c r="G7507" s="7">
        <v>3</v>
      </c>
      <c r="H7507" s="7">
        <v>76</v>
      </c>
      <c r="I7507" s="7">
        <v>-7.1338815796502295E-2</v>
      </c>
      <c r="J7507" s="7">
        <v>8.5448178952961307E-2</v>
      </c>
    </row>
    <row r="7508" spans="2:10" x14ac:dyDescent="0.2">
      <c r="B7508" s="7">
        <v>4</v>
      </c>
      <c r="C7508" s="7">
        <v>76</v>
      </c>
      <c r="D7508" s="7">
        <v>9.6774439481505298E-2</v>
      </c>
      <c r="E7508" s="7">
        <v>-5.5539977947674402E-2</v>
      </c>
      <c r="G7508" s="7">
        <v>4</v>
      </c>
      <c r="H7508" s="7">
        <v>76</v>
      </c>
      <c r="I7508" s="7">
        <v>9.5673623431082405E-2</v>
      </c>
      <c r="J7508" s="7">
        <v>-3.8393111707067697E-2</v>
      </c>
    </row>
    <row r="7509" spans="2:10" x14ac:dyDescent="0.2">
      <c r="B7509" s="7">
        <v>5</v>
      </c>
      <c r="C7509" s="7">
        <v>76</v>
      </c>
      <c r="D7509" s="7">
        <v>2.23742934653703E-3</v>
      </c>
      <c r="E7509" s="7">
        <v>9.8552195884806792E-3</v>
      </c>
      <c r="G7509" s="7">
        <v>5</v>
      </c>
      <c r="H7509" s="7">
        <v>76</v>
      </c>
      <c r="I7509" s="7">
        <v>2.7026081882199899E-3</v>
      </c>
      <c r="J7509" s="7">
        <v>-3.6391969527388199E-2</v>
      </c>
    </row>
    <row r="7510" spans="2:10" x14ac:dyDescent="0.2">
      <c r="B7510" s="7">
        <v>6</v>
      </c>
      <c r="C7510" s="7">
        <v>76</v>
      </c>
      <c r="D7510" s="7">
        <v>-0.16125012156244301</v>
      </c>
      <c r="E7510" s="7">
        <v>-0.103414016898759</v>
      </c>
      <c r="G7510" s="7">
        <v>6</v>
      </c>
      <c r="H7510" s="7">
        <v>76</v>
      </c>
      <c r="I7510" s="7">
        <v>-0.16052786662309301</v>
      </c>
      <c r="J7510" s="7">
        <v>-0.100910392286519</v>
      </c>
    </row>
    <row r="7511" spans="2:10" x14ac:dyDescent="0.2">
      <c r="B7511" s="7">
        <v>7</v>
      </c>
      <c r="C7511" s="7">
        <v>76</v>
      </c>
      <c r="D7511" s="7">
        <v>0.10958873042188</v>
      </c>
      <c r="E7511" s="7">
        <v>0.19123590186803299</v>
      </c>
      <c r="G7511" s="7">
        <v>7</v>
      </c>
      <c r="H7511" s="7">
        <v>76</v>
      </c>
      <c r="I7511" s="7">
        <v>0.10790711687039301</v>
      </c>
      <c r="J7511" s="7">
        <v>6.83583731697439E-2</v>
      </c>
    </row>
    <row r="7512" spans="2:10" x14ac:dyDescent="0.2">
      <c r="B7512" s="7">
        <v>8</v>
      </c>
      <c r="C7512" s="7">
        <v>76</v>
      </c>
      <c r="D7512" s="7">
        <v>7.8305197120094802E-2</v>
      </c>
      <c r="E7512" s="7">
        <v>0.217771255244674</v>
      </c>
      <c r="G7512" s="7">
        <v>8</v>
      </c>
      <c r="H7512" s="7">
        <v>76</v>
      </c>
      <c r="I7512" s="7">
        <v>7.6892488594507896E-2</v>
      </c>
      <c r="J7512" s="7">
        <v>1.0717766446068E-2</v>
      </c>
    </row>
    <row r="7513" spans="2:10" x14ac:dyDescent="0.2">
      <c r="B7513" s="7">
        <v>9</v>
      </c>
      <c r="C7513" s="7">
        <v>76</v>
      </c>
      <c r="D7513" s="7">
        <v>-0.21129133095341901</v>
      </c>
      <c r="E7513" s="7">
        <v>-0.16120508689095001</v>
      </c>
      <c r="G7513" s="7">
        <v>9</v>
      </c>
      <c r="H7513" s="7">
        <v>76</v>
      </c>
      <c r="I7513" s="7">
        <v>-0.209855062814608</v>
      </c>
      <c r="J7513" s="7">
        <v>-0.17656667743165</v>
      </c>
    </row>
    <row r="7514" spans="2:10" x14ac:dyDescent="0.2">
      <c r="B7514" s="7">
        <v>10</v>
      </c>
      <c r="C7514" s="7">
        <v>76</v>
      </c>
      <c r="D7514" s="7">
        <v>-3.2769345133786501E-2</v>
      </c>
      <c r="E7514" s="7">
        <v>-6.8314687214528796E-2</v>
      </c>
      <c r="G7514" s="7">
        <v>10</v>
      </c>
      <c r="H7514" s="7">
        <v>76</v>
      </c>
      <c r="I7514" s="7">
        <v>-3.2252265615527499E-2</v>
      </c>
      <c r="J7514" s="7">
        <v>6.6152461032403104E-2</v>
      </c>
    </row>
    <row r="7515" spans="2:10" x14ac:dyDescent="0.2">
      <c r="B7515" s="7">
        <v>11</v>
      </c>
      <c r="C7515" s="7">
        <v>76</v>
      </c>
      <c r="D7515" s="7">
        <v>2.3208798601745101E-2</v>
      </c>
      <c r="E7515" s="7">
        <v>1.48071711662174E-2</v>
      </c>
      <c r="G7515" s="7">
        <v>11</v>
      </c>
      <c r="H7515" s="7">
        <v>76</v>
      </c>
      <c r="I7515" s="7">
        <v>2.31901211428127E-2</v>
      </c>
      <c r="J7515" s="7">
        <v>-9.6401763755399494E-2</v>
      </c>
    </row>
    <row r="7516" spans="2:10" x14ac:dyDescent="0.2">
      <c r="B7516" s="7">
        <v>12</v>
      </c>
      <c r="C7516" s="7">
        <v>76</v>
      </c>
      <c r="D7516" s="7">
        <v>1.87578647126081E-2</v>
      </c>
      <c r="E7516" s="7">
        <v>0.14718856308156</v>
      </c>
      <c r="G7516" s="7">
        <v>12</v>
      </c>
      <c r="H7516" s="7">
        <v>76</v>
      </c>
      <c r="I7516" s="7">
        <v>1.8953992390032998E-2</v>
      </c>
      <c r="J7516" s="7">
        <v>-4.5086044174963598E-2</v>
      </c>
    </row>
    <row r="7517" spans="2:10" x14ac:dyDescent="0.2">
      <c r="B7517" s="7">
        <v>13</v>
      </c>
      <c r="C7517" s="7">
        <v>76</v>
      </c>
      <c r="D7517" s="7">
        <v>8.6095825281239199E-2</v>
      </c>
      <c r="E7517" s="7">
        <v>0.147383887569116</v>
      </c>
      <c r="G7517" s="7">
        <v>13</v>
      </c>
      <c r="H7517" s="7">
        <v>76</v>
      </c>
      <c r="I7517" s="7">
        <v>8.4456375305373796E-2</v>
      </c>
      <c r="J7517" s="7">
        <v>8.3310601207617893E-2</v>
      </c>
    </row>
    <row r="7518" spans="2:10" x14ac:dyDescent="0.2">
      <c r="B7518" s="7">
        <v>14</v>
      </c>
      <c r="C7518" s="7">
        <v>76</v>
      </c>
      <c r="D7518" s="7">
        <v>7.6195496643345406E-2</v>
      </c>
      <c r="E7518" s="7">
        <v>-7.8247420360360906E-2</v>
      </c>
      <c r="G7518" s="7">
        <v>14</v>
      </c>
      <c r="H7518" s="7">
        <v>76</v>
      </c>
      <c r="I7518" s="7">
        <v>7.5409037574111396E-2</v>
      </c>
      <c r="J7518" s="7">
        <v>-0.144131078117754</v>
      </c>
    </row>
    <row r="7519" spans="2:10" x14ac:dyDescent="0.2">
      <c r="B7519" s="7">
        <v>15</v>
      </c>
      <c r="C7519" s="7">
        <v>76</v>
      </c>
      <c r="D7519" s="7">
        <v>-9.5566765743773999E-2</v>
      </c>
      <c r="E7519" s="7">
        <v>3.57907003479285E-2</v>
      </c>
      <c r="G7519" s="7">
        <v>15</v>
      </c>
      <c r="H7519" s="7">
        <v>76</v>
      </c>
      <c r="I7519" s="7">
        <v>-9.3955348789482904E-2</v>
      </c>
      <c r="J7519" s="7">
        <v>4.1022084506723297E-3</v>
      </c>
    </row>
    <row r="7520" spans="2:10" x14ac:dyDescent="0.2">
      <c r="B7520" s="7">
        <v>16</v>
      </c>
      <c r="C7520" s="7">
        <v>76</v>
      </c>
      <c r="D7520" s="7">
        <v>0.125561151916846</v>
      </c>
      <c r="E7520" s="7">
        <v>-6.5221023140772202E-2</v>
      </c>
      <c r="G7520" s="7">
        <v>16</v>
      </c>
      <c r="H7520" s="7">
        <v>76</v>
      </c>
      <c r="I7520" s="7">
        <v>0.125741495084394</v>
      </c>
      <c r="J7520" s="7">
        <v>-7.0320272432442502E-2</v>
      </c>
    </row>
    <row r="7521" spans="2:10" x14ac:dyDescent="0.2">
      <c r="B7521" s="7">
        <v>17</v>
      </c>
      <c r="C7521" s="7">
        <v>76</v>
      </c>
      <c r="D7521" s="7">
        <v>-0.188642073776084</v>
      </c>
      <c r="E7521" s="7">
        <v>-4.6620350506230999E-2</v>
      </c>
      <c r="G7521" s="7">
        <v>17</v>
      </c>
      <c r="H7521" s="7">
        <v>76</v>
      </c>
      <c r="I7521" s="7">
        <v>-0.19158740693926399</v>
      </c>
      <c r="J7521" s="7">
        <v>-0.104914893495881</v>
      </c>
    </row>
    <row r="7522" spans="2:10" x14ac:dyDescent="0.2">
      <c r="B7522" s="7">
        <v>18</v>
      </c>
      <c r="C7522" s="7">
        <v>76</v>
      </c>
      <c r="D7522" s="7">
        <v>8.5643959333644701E-2</v>
      </c>
      <c r="E7522" s="7">
        <v>0.15808774365307901</v>
      </c>
      <c r="G7522" s="7">
        <v>18</v>
      </c>
      <c r="H7522" s="7">
        <v>76</v>
      </c>
      <c r="I7522" s="7">
        <v>8.4940590749316605E-2</v>
      </c>
      <c r="J7522" s="7">
        <v>0.107111522427823</v>
      </c>
    </row>
    <row r="7523" spans="2:10" x14ac:dyDescent="0.2">
      <c r="B7523" s="7">
        <v>19</v>
      </c>
      <c r="C7523" s="7">
        <v>76</v>
      </c>
      <c r="D7523" s="7">
        <v>0.178370485351699</v>
      </c>
      <c r="E7523" s="7">
        <v>0.10879004678978001</v>
      </c>
      <c r="G7523" s="7">
        <v>19</v>
      </c>
      <c r="H7523" s="7">
        <v>76</v>
      </c>
      <c r="I7523" s="7">
        <v>0.175999838304255</v>
      </c>
      <c r="J7523" s="7">
        <v>9.5869960066188795E-2</v>
      </c>
    </row>
    <row r="7524" spans="2:10" x14ac:dyDescent="0.2">
      <c r="B7524" s="7">
        <v>20</v>
      </c>
      <c r="C7524" s="7">
        <v>76</v>
      </c>
      <c r="D7524" s="7">
        <v>3.1059171198390498E-2</v>
      </c>
      <c r="E7524" s="7">
        <v>-2.2811399025908199E-2</v>
      </c>
      <c r="G7524" s="7">
        <v>20</v>
      </c>
      <c r="H7524" s="7">
        <v>76</v>
      </c>
      <c r="I7524" s="7">
        <v>3.0892514957687699E-2</v>
      </c>
      <c r="J7524" s="7">
        <v>-0.106724981360086</v>
      </c>
    </row>
    <row r="7525" spans="2:10" x14ac:dyDescent="0.2">
      <c r="B7525" s="7">
        <v>21</v>
      </c>
      <c r="C7525" s="7">
        <v>76</v>
      </c>
      <c r="D7525" s="7">
        <v>0.107209734644585</v>
      </c>
      <c r="E7525" s="7">
        <v>-1.5685594263136898E-2</v>
      </c>
      <c r="G7525" s="7">
        <v>21</v>
      </c>
      <c r="H7525" s="7">
        <v>76</v>
      </c>
      <c r="I7525" s="7">
        <v>0.106013926592749</v>
      </c>
      <c r="J7525" s="7">
        <v>2.4549818527780199E-2</v>
      </c>
    </row>
    <row r="7526" spans="2:10" x14ac:dyDescent="0.2">
      <c r="B7526" s="7">
        <v>22</v>
      </c>
      <c r="C7526" s="7">
        <v>76</v>
      </c>
      <c r="D7526" s="7">
        <v>-9.8640467097412796E-2</v>
      </c>
      <c r="E7526" s="7">
        <v>-1.9133549596173999E-2</v>
      </c>
      <c r="G7526" s="7">
        <v>22</v>
      </c>
      <c r="H7526" s="7">
        <v>76</v>
      </c>
      <c r="I7526" s="7">
        <v>-9.8453848912199299E-2</v>
      </c>
      <c r="J7526" s="7">
        <v>4.4308059510035101E-2</v>
      </c>
    </row>
    <row r="7527" spans="2:10" x14ac:dyDescent="0.2">
      <c r="B7527" s="7">
        <v>23</v>
      </c>
      <c r="C7527" s="7">
        <v>76</v>
      </c>
      <c r="D7527" s="7">
        <v>-9.9075926161056298E-3</v>
      </c>
      <c r="E7527" s="7">
        <v>-0.112132899294871</v>
      </c>
      <c r="G7527" s="7">
        <v>23</v>
      </c>
      <c r="H7527" s="7">
        <v>76</v>
      </c>
      <c r="I7527" s="7">
        <v>-9.9612548561509601E-3</v>
      </c>
      <c r="J7527" s="7">
        <v>1.4424169682699901E-2</v>
      </c>
    </row>
    <row r="7528" spans="2:10" x14ac:dyDescent="0.2">
      <c r="B7528" s="7">
        <v>24</v>
      </c>
      <c r="C7528" s="7">
        <v>76</v>
      </c>
      <c r="D7528" s="7">
        <v>-5.2815075872366897E-2</v>
      </c>
      <c r="E7528" s="7">
        <v>4.8867269775820796E-3</v>
      </c>
      <c r="G7528" s="7">
        <v>24</v>
      </c>
      <c r="H7528" s="7">
        <v>76</v>
      </c>
      <c r="I7528" s="7">
        <v>-5.1059444835698499E-2</v>
      </c>
      <c r="J7528" s="7">
        <v>3.0962861448405699E-2</v>
      </c>
    </row>
    <row r="7529" spans="2:10" x14ac:dyDescent="0.2">
      <c r="B7529" s="7">
        <v>25</v>
      </c>
      <c r="C7529" s="7">
        <v>76</v>
      </c>
      <c r="D7529" s="7">
        <v>0.13906822916696099</v>
      </c>
      <c r="E7529" s="7">
        <v>0.175365769013579</v>
      </c>
      <c r="G7529" s="7">
        <v>25</v>
      </c>
      <c r="H7529" s="7">
        <v>76</v>
      </c>
      <c r="I7529" s="7">
        <v>0.13998250129751399</v>
      </c>
      <c r="J7529" s="7">
        <v>0.21262498411348499</v>
      </c>
    </row>
    <row r="7530" spans="2:10" x14ac:dyDescent="0.2">
      <c r="B7530" s="7">
        <v>26</v>
      </c>
      <c r="C7530" s="7">
        <v>76</v>
      </c>
      <c r="D7530" s="7">
        <v>0.111329400111599</v>
      </c>
      <c r="E7530" s="7">
        <v>-1.02622808080604E-2</v>
      </c>
      <c r="G7530" s="7">
        <v>26</v>
      </c>
      <c r="H7530" s="7">
        <v>76</v>
      </c>
      <c r="I7530" s="7">
        <v>0.110051768712378</v>
      </c>
      <c r="J7530" s="7">
        <v>6.8630310458209998E-2</v>
      </c>
    </row>
    <row r="7531" spans="2:10" x14ac:dyDescent="0.2">
      <c r="B7531" s="7">
        <v>27</v>
      </c>
      <c r="C7531" s="7">
        <v>76</v>
      </c>
      <c r="D7531" s="7">
        <v>0.16043176223131</v>
      </c>
      <c r="E7531" s="7">
        <v>3.6656691522881403E-2</v>
      </c>
      <c r="G7531" s="7">
        <v>27</v>
      </c>
      <c r="H7531" s="7">
        <v>76</v>
      </c>
      <c r="I7531" s="7">
        <v>0.15867154799592201</v>
      </c>
      <c r="J7531" s="7">
        <v>3.9614648059477502E-2</v>
      </c>
    </row>
    <row r="7532" spans="2:10" x14ac:dyDescent="0.2">
      <c r="B7532" s="7">
        <v>28</v>
      </c>
      <c r="C7532" s="7">
        <v>76</v>
      </c>
      <c r="D7532" s="7">
        <v>-0.108656956300534</v>
      </c>
      <c r="E7532" s="7">
        <v>-9.9186425420795005E-2</v>
      </c>
      <c r="G7532" s="7">
        <v>28</v>
      </c>
      <c r="H7532" s="7">
        <v>76</v>
      </c>
      <c r="I7532" s="7">
        <v>-0.105564603200675</v>
      </c>
      <c r="J7532" s="7">
        <v>-0.13547537553401801</v>
      </c>
    </row>
    <row r="7533" spans="2:10" x14ac:dyDescent="0.2">
      <c r="B7533" s="7">
        <v>29</v>
      </c>
      <c r="C7533" s="7">
        <v>76</v>
      </c>
      <c r="D7533" s="7">
        <v>5.89537771848168E-2</v>
      </c>
      <c r="E7533" s="7">
        <v>9.8718778658810194E-2</v>
      </c>
      <c r="G7533" s="7">
        <v>29</v>
      </c>
      <c r="H7533" s="7">
        <v>76</v>
      </c>
      <c r="I7533" s="7">
        <v>5.8925574853738297E-2</v>
      </c>
      <c r="J7533" s="7">
        <v>-1.97844162963179E-2</v>
      </c>
    </row>
    <row r="7534" spans="2:10" x14ac:dyDescent="0.2">
      <c r="B7534" s="7">
        <v>30</v>
      </c>
      <c r="C7534" s="7">
        <v>76</v>
      </c>
      <c r="D7534" s="7">
        <v>0.115602530044514</v>
      </c>
      <c r="E7534" s="7">
        <v>4.4145694662437202E-2</v>
      </c>
      <c r="G7534" s="7">
        <v>30</v>
      </c>
      <c r="H7534" s="7">
        <v>76</v>
      </c>
      <c r="I7534" s="7">
        <v>0.113720823862391</v>
      </c>
      <c r="J7534" s="7">
        <v>-3.7909539009977102E-3</v>
      </c>
    </row>
    <row r="7535" spans="2:10" x14ac:dyDescent="0.2">
      <c r="B7535" s="7">
        <v>31</v>
      </c>
      <c r="C7535" s="7">
        <v>76</v>
      </c>
      <c r="D7535" s="7">
        <v>5.9510230112842101E-2</v>
      </c>
      <c r="E7535" s="7">
        <v>8.8037715399095398E-2</v>
      </c>
      <c r="G7535" s="7">
        <v>31</v>
      </c>
      <c r="H7535" s="7">
        <v>76</v>
      </c>
      <c r="I7535" s="7">
        <v>5.8518076350849497E-2</v>
      </c>
      <c r="J7535" s="7">
        <v>7.7819804056241004E-2</v>
      </c>
    </row>
    <row r="7536" spans="2:10" x14ac:dyDescent="0.2">
      <c r="B7536" s="7">
        <v>32</v>
      </c>
      <c r="C7536" s="7">
        <v>76</v>
      </c>
      <c r="D7536" s="7">
        <v>-2.2556386210084201E-2</v>
      </c>
      <c r="E7536" s="7">
        <v>-2.3487889538081699E-2</v>
      </c>
      <c r="G7536" s="7">
        <v>32</v>
      </c>
      <c r="H7536" s="7">
        <v>76</v>
      </c>
      <c r="I7536" s="7">
        <v>-2.0941540464558098E-2</v>
      </c>
      <c r="J7536" s="7">
        <v>6.5788151940189707E-2</v>
      </c>
    </row>
    <row r="7537" spans="2:10" x14ac:dyDescent="0.2">
      <c r="B7537" s="7">
        <v>33</v>
      </c>
      <c r="C7537" s="7">
        <v>76</v>
      </c>
      <c r="D7537" s="7">
        <v>0.149106140694582</v>
      </c>
      <c r="E7537" s="7">
        <v>-5.2303556543062499E-2</v>
      </c>
      <c r="G7537" s="7">
        <v>33</v>
      </c>
      <c r="H7537" s="7">
        <v>76</v>
      </c>
      <c r="I7537" s="7">
        <v>0.14587493795881101</v>
      </c>
      <c r="J7537" s="7">
        <v>-0.149252064163748</v>
      </c>
    </row>
    <row r="7538" spans="2:10" x14ac:dyDescent="0.2">
      <c r="B7538" s="7">
        <v>34</v>
      </c>
      <c r="C7538" s="7">
        <v>76</v>
      </c>
      <c r="D7538" s="7">
        <v>-2.6612790173791399E-2</v>
      </c>
      <c r="E7538" s="7">
        <v>-7.9029309867973296E-2</v>
      </c>
      <c r="G7538" s="7">
        <v>34</v>
      </c>
      <c r="H7538" s="7">
        <v>76</v>
      </c>
      <c r="I7538" s="7">
        <v>-2.5935417051771398E-2</v>
      </c>
      <c r="J7538" s="7">
        <v>2.7764825843475699E-2</v>
      </c>
    </row>
    <row r="7539" spans="2:10" x14ac:dyDescent="0.2">
      <c r="B7539" s="7">
        <v>35</v>
      </c>
      <c r="C7539" s="7">
        <v>76</v>
      </c>
      <c r="D7539" s="7">
        <v>2.57188051925024E-2</v>
      </c>
      <c r="E7539" s="7">
        <v>5.8578323877442003E-2</v>
      </c>
      <c r="G7539" s="7">
        <v>35</v>
      </c>
      <c r="H7539" s="7">
        <v>76</v>
      </c>
      <c r="I7539" s="7">
        <v>2.5739351256244301E-2</v>
      </c>
      <c r="J7539" s="7">
        <v>-1.03029292351628E-2</v>
      </c>
    </row>
    <row r="7540" spans="2:10" x14ac:dyDescent="0.2">
      <c r="B7540" s="7">
        <v>36</v>
      </c>
      <c r="C7540" s="7">
        <v>76</v>
      </c>
      <c r="D7540" s="7">
        <v>3.7854441952918099E-3</v>
      </c>
      <c r="E7540" s="7">
        <v>0.17706061413393601</v>
      </c>
      <c r="G7540" s="7">
        <v>36</v>
      </c>
      <c r="H7540" s="7">
        <v>76</v>
      </c>
      <c r="I7540" s="7">
        <v>3.7299556586774E-3</v>
      </c>
      <c r="J7540" s="7">
        <v>0.106973127459741</v>
      </c>
    </row>
    <row r="7541" spans="2:10" x14ac:dyDescent="0.2">
      <c r="B7541" s="7">
        <v>37</v>
      </c>
      <c r="C7541" s="7">
        <v>76</v>
      </c>
      <c r="D7541" s="7">
        <v>1.2907719576099401E-2</v>
      </c>
      <c r="E7541" s="7">
        <v>-1.6115192499667901E-2</v>
      </c>
      <c r="G7541" s="7">
        <v>37</v>
      </c>
      <c r="H7541" s="7">
        <v>76</v>
      </c>
      <c r="I7541" s="7">
        <v>1.32355998519662E-2</v>
      </c>
      <c r="J7541" s="7">
        <v>8.7676054412041196E-2</v>
      </c>
    </row>
    <row r="7542" spans="2:10" x14ac:dyDescent="0.2">
      <c r="B7542" s="7">
        <v>38</v>
      </c>
      <c r="C7542" s="7">
        <v>76</v>
      </c>
      <c r="D7542" s="7">
        <v>6.3636010628915302E-2</v>
      </c>
      <c r="E7542" s="7">
        <v>-7.3862764057963702E-4</v>
      </c>
      <c r="G7542" s="7">
        <v>38</v>
      </c>
      <c r="H7542" s="7">
        <v>76</v>
      </c>
      <c r="I7542" s="7">
        <v>6.3419879039317506E-2</v>
      </c>
      <c r="J7542" s="7">
        <v>3.0014608241657503E-4</v>
      </c>
    </row>
    <row r="7543" spans="2:10" x14ac:dyDescent="0.2">
      <c r="B7543" s="7">
        <v>39</v>
      </c>
      <c r="C7543" s="7">
        <v>76</v>
      </c>
      <c r="D7543" s="7">
        <v>6.7413617194678602E-2</v>
      </c>
      <c r="E7543" s="7">
        <v>-1.13705697299613E-2</v>
      </c>
      <c r="G7543" s="7">
        <v>39</v>
      </c>
      <c r="H7543" s="7">
        <v>76</v>
      </c>
      <c r="I7543" s="7">
        <v>6.7247222210191596E-2</v>
      </c>
      <c r="J7543" s="7">
        <v>-1.01164200726291E-2</v>
      </c>
    </row>
    <row r="7544" spans="2:10" x14ac:dyDescent="0.2">
      <c r="B7544" s="7">
        <v>40</v>
      </c>
      <c r="C7544" s="7">
        <v>76</v>
      </c>
      <c r="D7544" s="7">
        <v>7.85770707989117E-2</v>
      </c>
      <c r="E7544" s="7">
        <v>-4.5793338632849498E-2</v>
      </c>
      <c r="G7544" s="7">
        <v>40</v>
      </c>
      <c r="H7544" s="7">
        <v>76</v>
      </c>
      <c r="I7544" s="7">
        <v>7.8297745397630805E-2</v>
      </c>
      <c r="J7544" s="7">
        <v>7.0721710372369601E-2</v>
      </c>
    </row>
    <row r="7545" spans="2:10" x14ac:dyDescent="0.2">
      <c r="B7545" s="7">
        <v>41</v>
      </c>
      <c r="C7545" s="7">
        <v>76</v>
      </c>
      <c r="D7545" s="7">
        <v>1.2668543326795701E-2</v>
      </c>
      <c r="E7545" s="7">
        <v>-6.1001039647306902E-2</v>
      </c>
      <c r="G7545" s="7">
        <v>41</v>
      </c>
      <c r="H7545" s="7">
        <v>76</v>
      </c>
      <c r="I7545" s="7">
        <v>1.2799204273757201E-2</v>
      </c>
      <c r="J7545" s="7">
        <v>-2.0395915576199498E-2</v>
      </c>
    </row>
    <row r="7546" spans="2:10" x14ac:dyDescent="0.2">
      <c r="B7546" s="7">
        <v>42</v>
      </c>
      <c r="C7546" s="7">
        <v>76</v>
      </c>
      <c r="D7546" s="7">
        <v>-3.29532600063764E-3</v>
      </c>
      <c r="E7546" s="7">
        <v>1.360898887721E-2</v>
      </c>
      <c r="G7546" s="7">
        <v>42</v>
      </c>
      <c r="H7546" s="7">
        <v>76</v>
      </c>
      <c r="I7546" s="7">
        <v>-2.5461576531151699E-3</v>
      </c>
      <c r="J7546" s="7">
        <v>2.8666531344335101E-2</v>
      </c>
    </row>
    <row r="7547" spans="2:10" x14ac:dyDescent="0.2">
      <c r="B7547" s="7">
        <v>43</v>
      </c>
      <c r="C7547" s="7">
        <v>76</v>
      </c>
      <c r="D7547" s="7">
        <v>0.47245862570341401</v>
      </c>
      <c r="E7547" s="7">
        <v>0.35346145926063799</v>
      </c>
      <c r="G7547" s="7">
        <v>43</v>
      </c>
      <c r="H7547" s="7">
        <v>76</v>
      </c>
      <c r="I7547" s="7">
        <v>0.47104338155113201</v>
      </c>
      <c r="J7547" s="7">
        <v>0.35075683159457</v>
      </c>
    </row>
    <row r="7548" spans="2:10" x14ac:dyDescent="0.2">
      <c r="B7548" s="7">
        <v>44</v>
      </c>
      <c r="C7548" s="7">
        <v>76</v>
      </c>
      <c r="D7548" s="7">
        <v>1.92689515639453E-2</v>
      </c>
      <c r="E7548" s="7">
        <v>3.4996728217956602E-2</v>
      </c>
      <c r="G7548" s="7">
        <v>44</v>
      </c>
      <c r="H7548" s="7">
        <v>76</v>
      </c>
      <c r="I7548" s="7">
        <v>1.9384356548918E-2</v>
      </c>
      <c r="J7548" s="7">
        <v>-3.4989535597135898E-2</v>
      </c>
    </row>
    <row r="7549" spans="2:10" x14ac:dyDescent="0.2">
      <c r="B7549" s="7">
        <v>45</v>
      </c>
      <c r="C7549" s="7">
        <v>76</v>
      </c>
      <c r="D7549" s="7">
        <v>-1.30533980972265E-2</v>
      </c>
      <c r="E7549" s="7">
        <v>-4.2848196886759601E-2</v>
      </c>
      <c r="G7549" s="7">
        <v>45</v>
      </c>
      <c r="H7549" s="7">
        <v>76</v>
      </c>
      <c r="I7549" s="7">
        <v>-1.1571005378987901E-2</v>
      </c>
      <c r="J7549" s="7">
        <v>-4.0754674284450197E-2</v>
      </c>
    </row>
    <row r="7550" spans="2:10" x14ac:dyDescent="0.2">
      <c r="B7550" s="7">
        <v>46</v>
      </c>
      <c r="C7550" s="7">
        <v>76</v>
      </c>
      <c r="D7550" s="7">
        <v>6.3852647097100102E-3</v>
      </c>
      <c r="E7550" s="7">
        <v>0.123281224951242</v>
      </c>
      <c r="G7550" s="7">
        <v>46</v>
      </c>
      <c r="H7550" s="7">
        <v>76</v>
      </c>
      <c r="I7550" s="7">
        <v>6.2277753811885699E-3</v>
      </c>
      <c r="J7550" s="7">
        <v>0.10486775434739699</v>
      </c>
    </row>
    <row r="7551" spans="2:10" x14ac:dyDescent="0.2">
      <c r="B7551" s="7">
        <v>47</v>
      </c>
      <c r="C7551" s="7">
        <v>76</v>
      </c>
      <c r="D7551" s="7">
        <v>2.0090324489837399E-2</v>
      </c>
      <c r="E7551" s="7">
        <v>1.7042334576448302E-2</v>
      </c>
      <c r="G7551" s="7">
        <v>47</v>
      </c>
      <c r="H7551" s="7">
        <v>76</v>
      </c>
      <c r="I7551" s="7">
        <v>2.0236728849745599E-2</v>
      </c>
      <c r="J7551" s="7">
        <v>5.4030377883238501E-2</v>
      </c>
    </row>
    <row r="7552" spans="2:10" x14ac:dyDescent="0.2">
      <c r="B7552" s="7">
        <v>48</v>
      </c>
      <c r="C7552" s="7">
        <v>76</v>
      </c>
      <c r="D7552" s="7">
        <v>-1.2963502933812E-2</v>
      </c>
      <c r="E7552" s="7">
        <v>1.6111930085647201E-2</v>
      </c>
      <c r="G7552" s="7">
        <v>48</v>
      </c>
      <c r="H7552" s="7">
        <v>76</v>
      </c>
      <c r="I7552" s="7">
        <v>-1.41304440644463E-2</v>
      </c>
      <c r="J7552" s="7">
        <v>-0.116304674778187</v>
      </c>
    </row>
    <row r="7553" spans="2:10" x14ac:dyDescent="0.2">
      <c r="B7553" s="7">
        <v>49</v>
      </c>
      <c r="C7553" s="7">
        <v>76</v>
      </c>
      <c r="D7553" s="7">
        <v>4.5976147287357001E-2</v>
      </c>
      <c r="E7553" s="7">
        <v>0.15977247868719499</v>
      </c>
      <c r="G7553" s="7">
        <v>49</v>
      </c>
      <c r="H7553" s="7">
        <v>76</v>
      </c>
      <c r="I7553" s="7">
        <v>4.5605963103065902E-2</v>
      </c>
      <c r="J7553" s="7">
        <v>0.133435916205384</v>
      </c>
    </row>
    <row r="7554" spans="2:10" x14ac:dyDescent="0.2">
      <c r="B7554" s="7">
        <v>50</v>
      </c>
      <c r="C7554" s="7">
        <v>76</v>
      </c>
      <c r="D7554" s="7">
        <v>-7.5400786892862101E-2</v>
      </c>
      <c r="E7554" s="7">
        <v>-3.17108407110744E-3</v>
      </c>
      <c r="G7554" s="7">
        <v>50</v>
      </c>
      <c r="H7554" s="7">
        <v>76</v>
      </c>
      <c r="I7554" s="7">
        <v>-7.5385026226579804E-2</v>
      </c>
      <c r="J7554" s="7">
        <v>-1.82767342555623E-2</v>
      </c>
    </row>
    <row r="7555" spans="2:10" x14ac:dyDescent="0.2">
      <c r="B7555" s="7">
        <v>51</v>
      </c>
      <c r="C7555" s="7">
        <v>76</v>
      </c>
      <c r="D7555" s="7">
        <v>0.107398990459625</v>
      </c>
      <c r="E7555" s="7">
        <v>1.31625448640449E-3</v>
      </c>
      <c r="G7555" s="7">
        <v>51</v>
      </c>
      <c r="H7555" s="7">
        <v>76</v>
      </c>
      <c r="I7555" s="7">
        <v>0.105936957868055</v>
      </c>
      <c r="J7555" s="7">
        <v>6.84172615426588E-2</v>
      </c>
    </row>
    <row r="7556" spans="2:10" x14ac:dyDescent="0.2">
      <c r="B7556" s="7">
        <v>52</v>
      </c>
      <c r="C7556" s="7">
        <v>76</v>
      </c>
      <c r="D7556" s="7">
        <v>6.08277761476144E-2</v>
      </c>
      <c r="E7556" s="7">
        <v>5.8116913011621897E-2</v>
      </c>
      <c r="G7556" s="7">
        <v>52</v>
      </c>
      <c r="H7556" s="7">
        <v>76</v>
      </c>
      <c r="I7556" s="7">
        <v>6.0151935490488903E-2</v>
      </c>
      <c r="J7556" s="7">
        <v>6.1207448320093498E-2</v>
      </c>
    </row>
    <row r="7557" spans="2:10" x14ac:dyDescent="0.2">
      <c r="B7557" s="7">
        <v>53</v>
      </c>
      <c r="C7557" s="7">
        <v>76</v>
      </c>
      <c r="D7557" s="7">
        <v>-3.5060916726239498E-3</v>
      </c>
      <c r="E7557" s="7">
        <v>3.9301972503736203E-2</v>
      </c>
      <c r="G7557" s="7">
        <v>53</v>
      </c>
      <c r="H7557" s="7">
        <v>76</v>
      </c>
      <c r="I7557" s="7">
        <v>-3.4833685416186802E-3</v>
      </c>
      <c r="J7557" s="7">
        <v>1.8029458589008E-2</v>
      </c>
    </row>
    <row r="7558" spans="2:10" x14ac:dyDescent="0.2">
      <c r="B7558" s="7">
        <v>54</v>
      </c>
      <c r="C7558" s="7">
        <v>76</v>
      </c>
      <c r="D7558" s="7">
        <v>-7.3313758846626999E-4</v>
      </c>
      <c r="E7558" s="7">
        <v>5.4569990113471096E-3</v>
      </c>
      <c r="G7558" s="7">
        <v>54</v>
      </c>
      <c r="H7558" s="7">
        <v>76</v>
      </c>
      <c r="I7558" s="7">
        <v>4.8808897968655201E-4</v>
      </c>
      <c r="J7558" s="7">
        <v>0.12378302591227799</v>
      </c>
    </row>
    <row r="7559" spans="2:10" x14ac:dyDescent="0.2">
      <c r="B7559" s="7">
        <v>55</v>
      </c>
      <c r="C7559" s="7">
        <v>76</v>
      </c>
      <c r="D7559" s="7">
        <v>9.91747745473575E-2</v>
      </c>
      <c r="E7559" s="7">
        <v>4.2839933683900697E-2</v>
      </c>
      <c r="G7559" s="7">
        <v>55</v>
      </c>
      <c r="H7559" s="7">
        <v>76</v>
      </c>
      <c r="I7559" s="7">
        <v>9.8311794733462896E-2</v>
      </c>
      <c r="J7559" s="7">
        <v>6.2897020183788399E-2</v>
      </c>
    </row>
    <row r="7560" spans="2:10" x14ac:dyDescent="0.2">
      <c r="B7560" s="7">
        <v>56</v>
      </c>
      <c r="C7560" s="7">
        <v>76</v>
      </c>
      <c r="D7560" s="7">
        <v>3.35570831097005E-2</v>
      </c>
      <c r="E7560" s="7">
        <v>3.7670999486461902E-2</v>
      </c>
      <c r="G7560" s="7">
        <v>56</v>
      </c>
      <c r="H7560" s="7">
        <v>76</v>
      </c>
      <c r="I7560" s="7">
        <v>3.3381421555063198E-2</v>
      </c>
      <c r="J7560" s="7">
        <v>-0.14743873664749299</v>
      </c>
    </row>
    <row r="7561" spans="2:10" x14ac:dyDescent="0.2">
      <c r="B7561" s="7">
        <v>57</v>
      </c>
      <c r="C7561" s="7">
        <v>76</v>
      </c>
      <c r="D7561" s="7">
        <v>-1.74025820767225E-2</v>
      </c>
      <c r="E7561" s="7">
        <v>-3.4304709170108999E-2</v>
      </c>
      <c r="G7561" s="7">
        <v>57</v>
      </c>
      <c r="H7561" s="7">
        <v>76</v>
      </c>
      <c r="I7561" s="7">
        <v>-1.67506030407862E-2</v>
      </c>
      <c r="J7561" s="7">
        <v>-0.10833801583501899</v>
      </c>
    </row>
    <row r="7562" spans="2:10" x14ac:dyDescent="0.2">
      <c r="B7562" s="7">
        <v>58</v>
      </c>
      <c r="C7562" s="7">
        <v>76</v>
      </c>
      <c r="D7562" s="7">
        <v>1.49205073031204E-2</v>
      </c>
      <c r="E7562" s="7">
        <v>5.5662159203306402E-2</v>
      </c>
      <c r="G7562" s="7">
        <v>58</v>
      </c>
      <c r="H7562" s="7">
        <v>76</v>
      </c>
      <c r="I7562" s="7">
        <v>1.4741932131556701E-2</v>
      </c>
      <c r="J7562" s="7">
        <v>-9.8497886914525896E-3</v>
      </c>
    </row>
    <row r="7563" spans="2:10" x14ac:dyDescent="0.2">
      <c r="B7563" s="7">
        <v>59</v>
      </c>
      <c r="C7563" s="7">
        <v>76</v>
      </c>
      <c r="D7563" s="7">
        <v>2.3437464993575598E-2</v>
      </c>
      <c r="E7563" s="7">
        <v>8.18214481722217E-2</v>
      </c>
      <c r="G7563" s="7">
        <v>59</v>
      </c>
      <c r="H7563" s="7">
        <v>76</v>
      </c>
      <c r="I7563" s="7">
        <v>2.3396380295873001E-2</v>
      </c>
      <c r="J7563" s="7">
        <v>-6.1287950302420001E-3</v>
      </c>
    </row>
    <row r="7564" spans="2:10" x14ac:dyDescent="0.2">
      <c r="B7564" s="7">
        <v>60</v>
      </c>
      <c r="C7564" s="7">
        <v>76</v>
      </c>
      <c r="D7564" s="7">
        <v>2.8255863188482201E-3</v>
      </c>
      <c r="E7564" s="7">
        <v>9.2416362754227599E-2</v>
      </c>
      <c r="G7564" s="7">
        <v>60</v>
      </c>
      <c r="H7564" s="7">
        <v>76</v>
      </c>
      <c r="I7564" s="7">
        <v>2.5021060490866302E-3</v>
      </c>
      <c r="J7564" s="7">
        <v>4.73532763718785E-2</v>
      </c>
    </row>
    <row r="7565" spans="2:10" x14ac:dyDescent="0.2">
      <c r="B7565" s="7">
        <v>61</v>
      </c>
      <c r="C7565" s="7">
        <v>76</v>
      </c>
      <c r="D7565" s="7">
        <v>-0.115553375242913</v>
      </c>
      <c r="E7565" s="7">
        <v>4.3623781159793901E-2</v>
      </c>
      <c r="G7565" s="7">
        <v>61</v>
      </c>
      <c r="H7565" s="7">
        <v>76</v>
      </c>
      <c r="I7565" s="7">
        <v>-0.110764392945931</v>
      </c>
      <c r="J7565" s="7">
        <v>-0.145670966167748</v>
      </c>
    </row>
    <row r="7566" spans="2:10" x14ac:dyDescent="0.2">
      <c r="B7566" s="7">
        <v>62</v>
      </c>
      <c r="C7566" s="7">
        <v>76</v>
      </c>
      <c r="D7566" s="7">
        <v>2.8758491274658099E-2</v>
      </c>
      <c r="E7566" s="7">
        <v>-1.4780901721011701E-2</v>
      </c>
      <c r="G7566" s="7">
        <v>62</v>
      </c>
      <c r="H7566" s="7">
        <v>76</v>
      </c>
      <c r="I7566" s="7">
        <v>2.8629385412787499E-2</v>
      </c>
      <c r="J7566" s="7">
        <v>4.7149875654047199E-2</v>
      </c>
    </row>
    <row r="7567" spans="2:10" x14ac:dyDescent="0.2">
      <c r="B7567" s="7">
        <v>63</v>
      </c>
      <c r="C7567" s="7">
        <v>76</v>
      </c>
      <c r="D7567" s="7">
        <v>-2.7509519322670398E-3</v>
      </c>
      <c r="E7567" s="7">
        <v>-0.11423040012886999</v>
      </c>
      <c r="G7567" s="7">
        <v>63</v>
      </c>
      <c r="H7567" s="7">
        <v>76</v>
      </c>
      <c r="I7567" s="7">
        <v>-2.70029619070122E-3</v>
      </c>
      <c r="J7567" s="7">
        <v>-0.133430786956414</v>
      </c>
    </row>
    <row r="7568" spans="2:10" x14ac:dyDescent="0.2">
      <c r="B7568" s="7">
        <v>64</v>
      </c>
      <c r="C7568" s="7">
        <v>76</v>
      </c>
      <c r="D7568" s="7">
        <v>4.2191901392207902E-4</v>
      </c>
      <c r="E7568" s="7">
        <v>-1.7827874871284299E-2</v>
      </c>
      <c r="G7568" s="7">
        <v>64</v>
      </c>
      <c r="H7568" s="7">
        <v>76</v>
      </c>
      <c r="I7568" s="7">
        <v>1.67747371284932E-3</v>
      </c>
      <c r="J7568" s="7">
        <v>1.42171501957673E-2</v>
      </c>
    </row>
    <row r="7569" spans="2:10" x14ac:dyDescent="0.2">
      <c r="B7569" s="7">
        <v>65</v>
      </c>
      <c r="C7569" s="7">
        <v>76</v>
      </c>
      <c r="D7569" s="7">
        <v>-2.6200808755552502E-2</v>
      </c>
      <c r="E7569" s="7">
        <v>-9.4477997159481603E-2</v>
      </c>
      <c r="G7569" s="7">
        <v>65</v>
      </c>
      <c r="H7569" s="7">
        <v>76</v>
      </c>
      <c r="I7569" s="7">
        <v>-2.4503257741911501E-2</v>
      </c>
      <c r="J7569" s="7">
        <v>-8.6770117448636996E-2</v>
      </c>
    </row>
    <row r="7570" spans="2:10" x14ac:dyDescent="0.2">
      <c r="B7570" s="7">
        <v>66</v>
      </c>
      <c r="C7570" s="7">
        <v>76</v>
      </c>
      <c r="D7570" s="7">
        <v>0.130186267150251</v>
      </c>
      <c r="E7570" s="7">
        <v>5.0858616009745297E-2</v>
      </c>
      <c r="G7570" s="7">
        <v>66</v>
      </c>
      <c r="H7570" s="7">
        <v>76</v>
      </c>
      <c r="I7570" s="7">
        <v>0.12813352056319299</v>
      </c>
      <c r="J7570" s="7">
        <v>0.14472212250761901</v>
      </c>
    </row>
    <row r="7571" spans="2:10" x14ac:dyDescent="0.2">
      <c r="B7571" s="7">
        <v>67</v>
      </c>
      <c r="C7571" s="7">
        <v>76</v>
      </c>
      <c r="D7571" s="7">
        <v>-9.1719973516402903E-2</v>
      </c>
      <c r="E7571" s="7">
        <v>-6.9868246240417903E-2</v>
      </c>
      <c r="G7571" s="7">
        <v>67</v>
      </c>
      <c r="H7571" s="7">
        <v>76</v>
      </c>
      <c r="I7571" s="7">
        <v>-9.0536881231299701E-2</v>
      </c>
      <c r="J7571" s="7">
        <v>9.8448384549058701E-2</v>
      </c>
    </row>
    <row r="7572" spans="2:10" x14ac:dyDescent="0.2">
      <c r="B7572" s="7">
        <v>68</v>
      </c>
      <c r="C7572" s="7">
        <v>76</v>
      </c>
      <c r="D7572" s="7">
        <v>8.9049747045185895E-2</v>
      </c>
      <c r="E7572" s="7">
        <v>0.15883789469469201</v>
      </c>
      <c r="G7572" s="7">
        <v>68</v>
      </c>
      <c r="H7572" s="7">
        <v>76</v>
      </c>
      <c r="I7572" s="7">
        <v>8.8058483005420699E-2</v>
      </c>
      <c r="J7572" s="7">
        <v>7.1005574455691403E-2</v>
      </c>
    </row>
    <row r="7573" spans="2:10" x14ac:dyDescent="0.2">
      <c r="B7573" s="7">
        <v>69</v>
      </c>
      <c r="C7573" s="7">
        <v>76</v>
      </c>
      <c r="D7573" s="7">
        <v>-6.6289841050855003E-2</v>
      </c>
      <c r="E7573" s="7">
        <v>-0.12423579438824001</v>
      </c>
      <c r="G7573" s="7">
        <v>69</v>
      </c>
      <c r="H7573" s="7">
        <v>76</v>
      </c>
      <c r="I7573" s="7">
        <v>-6.6713303922950801E-2</v>
      </c>
      <c r="J7573" s="7">
        <v>-0.178692376204652</v>
      </c>
    </row>
    <row r="7574" spans="2:10" x14ac:dyDescent="0.2">
      <c r="B7574" s="7">
        <v>70</v>
      </c>
      <c r="C7574" s="7">
        <v>76</v>
      </c>
      <c r="D7574" s="7">
        <v>-9.5897146133658902E-3</v>
      </c>
      <c r="E7574" s="7">
        <v>-0.21532586705873499</v>
      </c>
      <c r="G7574" s="7">
        <v>70</v>
      </c>
      <c r="H7574" s="7">
        <v>76</v>
      </c>
      <c r="I7574" s="7">
        <v>-9.8553915436179196E-3</v>
      </c>
      <c r="J7574" s="7">
        <v>-7.3040836839919798E-2</v>
      </c>
    </row>
    <row r="7575" spans="2:10" x14ac:dyDescent="0.2">
      <c r="B7575" s="7">
        <v>71</v>
      </c>
      <c r="C7575" s="7">
        <v>76</v>
      </c>
      <c r="D7575" s="7">
        <v>-0.15783590221815799</v>
      </c>
      <c r="E7575" s="7">
        <v>-3.47693652253067E-2</v>
      </c>
      <c r="G7575" s="7">
        <v>71</v>
      </c>
      <c r="H7575" s="7">
        <v>76</v>
      </c>
      <c r="I7575" s="7">
        <v>-0.15750983397385701</v>
      </c>
      <c r="J7575" s="7">
        <v>9.8331571634266996E-3</v>
      </c>
    </row>
    <row r="7576" spans="2:10" x14ac:dyDescent="0.2">
      <c r="B7576" s="7">
        <v>72</v>
      </c>
      <c r="C7576" s="7">
        <v>76</v>
      </c>
      <c r="D7576" s="7">
        <v>-4.2871409421091598E-2</v>
      </c>
      <c r="E7576" s="7">
        <v>-1.3175686486451199E-2</v>
      </c>
      <c r="G7576" s="7">
        <v>72</v>
      </c>
      <c r="H7576" s="7">
        <v>76</v>
      </c>
      <c r="I7576" s="7">
        <v>-4.2195136105753803E-2</v>
      </c>
      <c r="J7576" s="7">
        <v>1.9703699004676202E-3</v>
      </c>
    </row>
    <row r="7577" spans="2:10" x14ac:dyDescent="0.2">
      <c r="B7577" s="7">
        <v>73</v>
      </c>
      <c r="C7577" s="7">
        <v>76</v>
      </c>
      <c r="D7577" s="7">
        <v>-9.1321879356982497E-3</v>
      </c>
      <c r="E7577" s="7">
        <v>-5.7644358069461896E-3</v>
      </c>
      <c r="G7577" s="7">
        <v>73</v>
      </c>
      <c r="H7577" s="7">
        <v>76</v>
      </c>
      <c r="I7577" s="7">
        <v>-9.2282076035283805E-3</v>
      </c>
      <c r="J7577" s="7">
        <v>3.5834394662900101E-2</v>
      </c>
    </row>
    <row r="7578" spans="2:10" x14ac:dyDescent="0.2">
      <c r="B7578" s="7">
        <v>74</v>
      </c>
      <c r="C7578" s="7">
        <v>76</v>
      </c>
      <c r="D7578" s="7">
        <v>2.13590858284043E-2</v>
      </c>
      <c r="E7578" s="7">
        <v>-8.5883649314366702E-3</v>
      </c>
      <c r="G7578" s="7">
        <v>74</v>
      </c>
      <c r="H7578" s="7">
        <v>76</v>
      </c>
      <c r="I7578" s="7">
        <v>2.1553234792810901E-2</v>
      </c>
      <c r="J7578" s="7">
        <v>-1.2099946798509899E-2</v>
      </c>
    </row>
    <row r="7579" spans="2:10" x14ac:dyDescent="0.2">
      <c r="B7579" s="7">
        <v>75</v>
      </c>
      <c r="C7579" s="7">
        <v>76</v>
      </c>
      <c r="D7579" s="7">
        <v>-0.15853890292443401</v>
      </c>
      <c r="E7579" s="7">
        <v>-5.3073688875988602E-2</v>
      </c>
      <c r="G7579" s="7">
        <v>75</v>
      </c>
      <c r="H7579" s="7">
        <v>76</v>
      </c>
      <c r="I7579" s="7">
        <v>-0.15431103485144601</v>
      </c>
      <c r="J7579" s="7">
        <v>-9.2840604963381396E-2</v>
      </c>
    </row>
    <row r="7580" spans="2:10" x14ac:dyDescent="0.2">
      <c r="B7580" s="7">
        <v>76</v>
      </c>
      <c r="C7580" s="7">
        <v>76</v>
      </c>
      <c r="D7580" s="7">
        <v>0.13866592173150799</v>
      </c>
      <c r="E7580" s="7">
        <v>1.2982784463137199E-2</v>
      </c>
      <c r="G7580" s="7">
        <v>76</v>
      </c>
      <c r="H7580" s="7">
        <v>76</v>
      </c>
      <c r="I7580" s="7">
        <v>0.13493652876964901</v>
      </c>
      <c r="J7580" s="7">
        <v>3.7075949179310903E-2</v>
      </c>
    </row>
    <row r="7581" spans="2:10" x14ac:dyDescent="0.2">
      <c r="B7581" s="7">
        <v>77</v>
      </c>
      <c r="C7581" s="7">
        <v>76</v>
      </c>
      <c r="D7581" s="7">
        <v>1.56235775968243E-2</v>
      </c>
      <c r="E7581" s="7">
        <v>-7.2964221886128805E-2</v>
      </c>
      <c r="G7581" s="7">
        <v>77</v>
      </c>
      <c r="H7581" s="7">
        <v>76</v>
      </c>
      <c r="I7581" s="7">
        <v>1.56856465270554E-2</v>
      </c>
      <c r="J7581" s="7">
        <v>2.6056128186496601E-2</v>
      </c>
    </row>
    <row r="7582" spans="2:10" x14ac:dyDescent="0.2">
      <c r="B7582" s="7">
        <v>78</v>
      </c>
      <c r="C7582" s="7">
        <v>76</v>
      </c>
      <c r="D7582" s="7">
        <v>0.15106705729191799</v>
      </c>
      <c r="E7582" s="7">
        <v>0.147396856244081</v>
      </c>
      <c r="G7582" s="7">
        <v>78</v>
      </c>
      <c r="H7582" s="7">
        <v>76</v>
      </c>
      <c r="I7582" s="7">
        <v>0.15015250403670599</v>
      </c>
      <c r="J7582" s="7">
        <v>0.19043419685804999</v>
      </c>
    </row>
    <row r="7583" spans="2:10" x14ac:dyDescent="0.2">
      <c r="B7583" s="7">
        <v>79</v>
      </c>
      <c r="C7583" s="7">
        <v>76</v>
      </c>
      <c r="D7583" s="7">
        <v>-2.7803000862840901E-2</v>
      </c>
      <c r="E7583" s="7">
        <v>-0.108738200850474</v>
      </c>
      <c r="G7583" s="7">
        <v>79</v>
      </c>
      <c r="H7583" s="7">
        <v>76</v>
      </c>
      <c r="I7583" s="7">
        <v>-2.6584174354369799E-2</v>
      </c>
      <c r="J7583" s="7">
        <v>-3.6481824935356698E-2</v>
      </c>
    </row>
    <row r="7584" spans="2:10" x14ac:dyDescent="0.2">
      <c r="B7584" s="7">
        <v>80</v>
      </c>
      <c r="C7584" s="7">
        <v>76</v>
      </c>
      <c r="D7584" s="7">
        <v>-5.6266095647430299E-2</v>
      </c>
      <c r="E7584" s="7">
        <v>-1.75927036366046E-2</v>
      </c>
      <c r="G7584" s="7">
        <v>80</v>
      </c>
      <c r="H7584" s="7">
        <v>76</v>
      </c>
      <c r="I7584" s="7">
        <v>-5.5869743641490999E-2</v>
      </c>
      <c r="J7584" s="7">
        <v>-7.6299318554656104E-2</v>
      </c>
    </row>
    <row r="7585" spans="2:10" x14ac:dyDescent="0.2">
      <c r="B7585" s="7">
        <v>81</v>
      </c>
      <c r="C7585" s="7">
        <v>76</v>
      </c>
      <c r="D7585" s="7">
        <v>-7.26353553796244E-2</v>
      </c>
      <c r="E7585" s="7">
        <v>0.12116892018837799</v>
      </c>
      <c r="G7585" s="7">
        <v>81</v>
      </c>
      <c r="H7585" s="7">
        <v>76</v>
      </c>
      <c r="I7585" s="7">
        <v>-7.2215041186351095E-2</v>
      </c>
      <c r="J7585" s="7">
        <v>1.8395445520241999E-2</v>
      </c>
    </row>
    <row r="7586" spans="2:10" x14ac:dyDescent="0.2">
      <c r="B7586" s="7">
        <v>82</v>
      </c>
      <c r="C7586" s="7">
        <v>76</v>
      </c>
      <c r="D7586" s="7">
        <v>0.17815259558889801</v>
      </c>
      <c r="E7586" s="7">
        <v>2.5479367676516599E-2</v>
      </c>
      <c r="G7586" s="7">
        <v>82</v>
      </c>
      <c r="H7586" s="7">
        <v>76</v>
      </c>
      <c r="I7586" s="7">
        <v>0.17802553217289999</v>
      </c>
      <c r="J7586" s="7">
        <v>-1.33645567778116E-2</v>
      </c>
    </row>
    <row r="7587" spans="2:10" x14ac:dyDescent="0.2">
      <c r="B7587" s="7">
        <v>83</v>
      </c>
      <c r="C7587" s="7">
        <v>76</v>
      </c>
      <c r="D7587" s="7">
        <v>-7.74841670425888E-2</v>
      </c>
      <c r="E7587" s="7">
        <v>3.7396697155689801E-2</v>
      </c>
      <c r="G7587" s="7">
        <v>83</v>
      </c>
      <c r="H7587" s="7">
        <v>76</v>
      </c>
      <c r="I7587" s="7">
        <v>-7.3296106082818099E-2</v>
      </c>
      <c r="J7587" s="7">
        <v>1.7832388830245599E-2</v>
      </c>
    </row>
    <row r="7588" spans="2:10" x14ac:dyDescent="0.2">
      <c r="B7588" s="7">
        <v>84</v>
      </c>
      <c r="C7588" s="7">
        <v>76</v>
      </c>
      <c r="D7588" s="7">
        <v>1.0091253530374499E-2</v>
      </c>
      <c r="E7588" s="7">
        <v>6.3003977701079402E-3</v>
      </c>
      <c r="G7588" s="7">
        <v>84</v>
      </c>
      <c r="H7588" s="7">
        <v>76</v>
      </c>
      <c r="I7588" s="7">
        <v>1.05217485601878E-2</v>
      </c>
      <c r="J7588" s="7">
        <v>-4.28393229086836E-2</v>
      </c>
    </row>
    <row r="7589" spans="2:10" x14ac:dyDescent="0.2">
      <c r="B7589" s="7">
        <v>85</v>
      </c>
      <c r="C7589" s="7">
        <v>76</v>
      </c>
      <c r="D7589" s="7">
        <v>2.8299714517048699E-2</v>
      </c>
      <c r="E7589" s="7">
        <v>-5.4356611857585301E-2</v>
      </c>
      <c r="G7589" s="7">
        <v>85</v>
      </c>
      <c r="H7589" s="7">
        <v>76</v>
      </c>
      <c r="I7589" s="7">
        <v>2.8122667262501899E-2</v>
      </c>
      <c r="J7589" s="7">
        <v>8.5117394378972505E-2</v>
      </c>
    </row>
    <row r="7590" spans="2:10" x14ac:dyDescent="0.2">
      <c r="B7590" s="7">
        <v>86</v>
      </c>
      <c r="C7590" s="7">
        <v>76</v>
      </c>
      <c r="D7590" s="7">
        <v>0.360369084517283</v>
      </c>
      <c r="E7590" s="7">
        <v>0.47925777741036901</v>
      </c>
      <c r="G7590" s="7">
        <v>86</v>
      </c>
      <c r="H7590" s="7">
        <v>76</v>
      </c>
      <c r="I7590" s="7">
        <v>0.34828645756554399</v>
      </c>
      <c r="J7590" s="7">
        <v>0.171302491678649</v>
      </c>
    </row>
    <row r="7591" spans="2:10" x14ac:dyDescent="0.2">
      <c r="B7591" s="7">
        <v>87</v>
      </c>
      <c r="C7591" s="7">
        <v>76</v>
      </c>
      <c r="D7591" s="7">
        <v>-3.4764864563821399E-2</v>
      </c>
      <c r="E7591" s="7">
        <v>-8.6069283117409703E-2</v>
      </c>
      <c r="G7591" s="7">
        <v>87</v>
      </c>
      <c r="H7591" s="7">
        <v>76</v>
      </c>
      <c r="I7591" s="7">
        <v>-3.36830267555248E-2</v>
      </c>
      <c r="J7591" s="7">
        <v>2.10911177000561E-4</v>
      </c>
    </row>
    <row r="7592" spans="2:10" x14ac:dyDescent="0.2">
      <c r="B7592" s="7">
        <v>88</v>
      </c>
      <c r="C7592" s="7">
        <v>76</v>
      </c>
      <c r="D7592" s="7">
        <v>8.6272560734750297E-3</v>
      </c>
      <c r="E7592" s="7">
        <v>-6.6935911011443104E-3</v>
      </c>
      <c r="G7592" s="7">
        <v>88</v>
      </c>
      <c r="H7592" s="7">
        <v>76</v>
      </c>
      <c r="I7592" s="7">
        <v>8.7534019509591908E-3</v>
      </c>
      <c r="J7592" s="7">
        <v>-7.5645469565342793E-2</v>
      </c>
    </row>
    <row r="7593" spans="2:10" x14ac:dyDescent="0.2">
      <c r="B7593" s="7">
        <v>89</v>
      </c>
      <c r="C7593" s="7">
        <v>76</v>
      </c>
      <c r="D7593" s="7">
        <v>-2.0206989103991501E-2</v>
      </c>
      <c r="E7593" s="7">
        <v>-8.3457146575668995E-2</v>
      </c>
      <c r="G7593" s="7">
        <v>89</v>
      </c>
      <c r="H7593" s="7">
        <v>76</v>
      </c>
      <c r="I7593" s="7">
        <v>-1.9209820227436201E-2</v>
      </c>
      <c r="J7593" s="7">
        <v>-0.10352648975435599</v>
      </c>
    </row>
    <row r="7594" spans="2:10" x14ac:dyDescent="0.2">
      <c r="B7594" s="7">
        <v>90</v>
      </c>
      <c r="C7594" s="7">
        <v>76</v>
      </c>
      <c r="D7594" s="7">
        <v>-3.3709146892266298E-2</v>
      </c>
      <c r="E7594" s="7">
        <v>-9.0788567013383698E-2</v>
      </c>
      <c r="G7594" s="7">
        <v>90</v>
      </c>
      <c r="H7594" s="7">
        <v>76</v>
      </c>
      <c r="I7594" s="7">
        <v>-3.4081040250113E-2</v>
      </c>
      <c r="J7594" s="7">
        <v>-2.15989551368603E-2</v>
      </c>
    </row>
    <row r="7595" spans="2:10" x14ac:dyDescent="0.2">
      <c r="B7595" s="7">
        <v>91</v>
      </c>
      <c r="C7595" s="7">
        <v>76</v>
      </c>
      <c r="D7595" s="7">
        <v>-6.3901461308126406E-2</v>
      </c>
      <c r="E7595" s="7">
        <v>-5.0039017814999198E-2</v>
      </c>
      <c r="G7595" s="7">
        <v>91</v>
      </c>
      <c r="H7595" s="7">
        <v>76</v>
      </c>
      <c r="I7595" s="7">
        <v>-6.2553080416952497E-2</v>
      </c>
      <c r="J7595" s="7">
        <v>2.8573243104722802E-2</v>
      </c>
    </row>
    <row r="7596" spans="2:10" x14ac:dyDescent="0.2">
      <c r="B7596" s="7">
        <v>92</v>
      </c>
      <c r="C7596" s="7">
        <v>76</v>
      </c>
      <c r="D7596" s="7">
        <v>-1.35708096052642E-2</v>
      </c>
      <c r="E7596" s="7">
        <v>-7.8198203955680307E-2</v>
      </c>
      <c r="G7596" s="7">
        <v>92</v>
      </c>
      <c r="H7596" s="7">
        <v>76</v>
      </c>
      <c r="I7596" s="7">
        <v>-1.2896442424993101E-2</v>
      </c>
      <c r="J7596" s="7">
        <v>-2.3378766433880899E-2</v>
      </c>
    </row>
    <row r="7597" spans="2:10" x14ac:dyDescent="0.2">
      <c r="B7597" s="7">
        <v>93</v>
      </c>
      <c r="C7597" s="7">
        <v>76</v>
      </c>
      <c r="D7597" s="7">
        <v>5.0275853617171698E-2</v>
      </c>
      <c r="E7597" s="7">
        <v>8.12447657077673E-2</v>
      </c>
      <c r="G7597" s="7">
        <v>93</v>
      </c>
      <c r="H7597" s="7">
        <v>76</v>
      </c>
      <c r="I7597" s="7">
        <v>4.9294185812694701E-2</v>
      </c>
      <c r="J7597" s="7">
        <v>7.3052760315914803E-2</v>
      </c>
    </row>
    <row r="7598" spans="2:10" x14ac:dyDescent="0.2">
      <c r="B7598" s="7">
        <v>94</v>
      </c>
      <c r="C7598" s="7">
        <v>76</v>
      </c>
      <c r="D7598" s="7">
        <v>7.4766227653357803E-2</v>
      </c>
      <c r="E7598" s="7">
        <v>8.1180564638858102E-2</v>
      </c>
      <c r="G7598" s="7">
        <v>94</v>
      </c>
      <c r="H7598" s="7">
        <v>76</v>
      </c>
      <c r="I7598" s="7">
        <v>7.4524754596657403E-2</v>
      </c>
      <c r="J7598" s="7">
        <v>7.6423227406758401E-2</v>
      </c>
    </row>
    <row r="7599" spans="2:10" x14ac:dyDescent="0.2">
      <c r="B7599" s="7">
        <v>95</v>
      </c>
      <c r="C7599" s="7">
        <v>76</v>
      </c>
      <c r="D7599" s="7">
        <v>-6.5314330364731901E-2</v>
      </c>
      <c r="E7599" s="7">
        <v>-1.45029196986712E-3</v>
      </c>
      <c r="G7599" s="7">
        <v>95</v>
      </c>
      <c r="H7599" s="7">
        <v>76</v>
      </c>
      <c r="I7599" s="7">
        <v>-6.5033923321552195E-2</v>
      </c>
      <c r="J7599" s="7">
        <v>4.5493106620834403E-2</v>
      </c>
    </row>
    <row r="7600" spans="2:10" x14ac:dyDescent="0.2">
      <c r="B7600" s="7">
        <v>96</v>
      </c>
      <c r="C7600" s="7">
        <v>76</v>
      </c>
      <c r="D7600" s="7">
        <v>3.2835263657721797E-2</v>
      </c>
      <c r="E7600" s="7">
        <v>-5.62547489453138E-2</v>
      </c>
      <c r="G7600" s="7">
        <v>96</v>
      </c>
      <c r="H7600" s="7">
        <v>76</v>
      </c>
      <c r="I7600" s="7">
        <v>3.2772160655165201E-2</v>
      </c>
      <c r="J7600" s="7">
        <v>-8.2020341741783298E-2</v>
      </c>
    </row>
    <row r="7601" spans="2:10" x14ac:dyDescent="0.2">
      <c r="B7601" s="7">
        <v>97</v>
      </c>
      <c r="C7601" s="7">
        <v>76</v>
      </c>
      <c r="D7601" s="7">
        <v>4.6129869948519097E-4</v>
      </c>
      <c r="E7601" s="7">
        <v>-4.1001100788060199E-2</v>
      </c>
      <c r="G7601" s="7">
        <v>97</v>
      </c>
      <c r="H7601" s="7">
        <v>76</v>
      </c>
      <c r="I7601" s="7">
        <v>1.30383929124633E-3</v>
      </c>
      <c r="J7601" s="7">
        <v>-4.2190675979579602E-2</v>
      </c>
    </row>
    <row r="7602" spans="2:10" x14ac:dyDescent="0.2">
      <c r="B7602" s="7">
        <v>98</v>
      </c>
      <c r="C7602" s="7">
        <v>76</v>
      </c>
      <c r="D7602" s="7">
        <v>4.6144675938611698E-2</v>
      </c>
      <c r="E7602" s="7">
        <v>-0.108464634934148</v>
      </c>
      <c r="G7602" s="7">
        <v>98</v>
      </c>
      <c r="H7602" s="7">
        <v>76</v>
      </c>
      <c r="I7602" s="7">
        <v>4.5989870781435002E-2</v>
      </c>
      <c r="J7602" s="7">
        <v>4.2155511616266801E-2</v>
      </c>
    </row>
    <row r="7603" spans="2:10" x14ac:dyDescent="0.2">
      <c r="B7603" s="7">
        <v>99</v>
      </c>
      <c r="C7603" s="7">
        <v>76</v>
      </c>
      <c r="D7603" s="7">
        <v>7.4212514254271306E-2</v>
      </c>
      <c r="E7603" s="7">
        <v>-6.4828757443693E-2</v>
      </c>
      <c r="G7603" s="7">
        <v>99</v>
      </c>
      <c r="H7603" s="7">
        <v>76</v>
      </c>
      <c r="I7603" s="7">
        <v>7.3705950013517998E-2</v>
      </c>
      <c r="J7603" s="7">
        <v>-6.6534362288950696E-2</v>
      </c>
    </row>
    <row r="7604" spans="2:10" x14ac:dyDescent="0.2">
      <c r="B7604" s="7">
        <v>100</v>
      </c>
      <c r="C7604" s="7">
        <v>76</v>
      </c>
      <c r="D7604" s="7">
        <v>-2.5398057812360299E-2</v>
      </c>
      <c r="E7604" s="7">
        <v>-6.05110940809723E-2</v>
      </c>
      <c r="G7604" s="7">
        <v>100</v>
      </c>
      <c r="H7604" s="7">
        <v>76</v>
      </c>
      <c r="I7604" s="7">
        <v>-2.46345070833449E-2</v>
      </c>
      <c r="J7604" s="7">
        <v>4.8859809352812499E-3</v>
      </c>
    </row>
    <row r="7605" spans="2:10" x14ac:dyDescent="0.2">
      <c r="B7605" s="7">
        <v>1</v>
      </c>
      <c r="C7605" s="7">
        <v>77</v>
      </c>
      <c r="D7605" s="7">
        <v>-0.29248252473581898</v>
      </c>
      <c r="E7605" s="7">
        <v>-0.25985281986699799</v>
      </c>
      <c r="G7605" s="7">
        <v>1</v>
      </c>
      <c r="H7605" s="7">
        <v>77</v>
      </c>
      <c r="I7605" s="7">
        <v>-0.289876392144444</v>
      </c>
      <c r="J7605" s="7">
        <v>-0.263476484621334</v>
      </c>
    </row>
    <row r="7606" spans="2:10" x14ac:dyDescent="0.2">
      <c r="B7606" s="7">
        <v>2</v>
      </c>
      <c r="C7606" s="7">
        <v>77</v>
      </c>
      <c r="D7606" s="7">
        <v>3.2106722238298198E-2</v>
      </c>
      <c r="E7606" s="7">
        <v>7.1108801853648998E-2</v>
      </c>
      <c r="G7606" s="7">
        <v>2</v>
      </c>
      <c r="H7606" s="7">
        <v>77</v>
      </c>
      <c r="I7606" s="7">
        <v>3.2303323409106403E-2</v>
      </c>
      <c r="J7606" s="7">
        <v>4.6012116529444903E-2</v>
      </c>
    </row>
    <row r="7607" spans="2:10" x14ac:dyDescent="0.2">
      <c r="B7607" s="7">
        <v>3</v>
      </c>
      <c r="C7607" s="7">
        <v>77</v>
      </c>
      <c r="D7607" s="7">
        <v>-0.26773757724654201</v>
      </c>
      <c r="E7607" s="7">
        <v>-0.24583968485041299</v>
      </c>
      <c r="G7607" s="7">
        <v>3</v>
      </c>
      <c r="H7607" s="7">
        <v>77</v>
      </c>
      <c r="I7607" s="7">
        <v>-0.26563838603927098</v>
      </c>
      <c r="J7607" s="7">
        <v>-0.16593381578461899</v>
      </c>
    </row>
    <row r="7608" spans="2:10" x14ac:dyDescent="0.2">
      <c r="B7608" s="7">
        <v>4</v>
      </c>
      <c r="C7608" s="7">
        <v>77</v>
      </c>
      <c r="D7608" s="7">
        <v>-6.4810364337729395E-2</v>
      </c>
      <c r="E7608" s="7">
        <v>4.5239406029777399E-2</v>
      </c>
      <c r="G7608" s="7">
        <v>4</v>
      </c>
      <c r="H7608" s="7">
        <v>77</v>
      </c>
      <c r="I7608" s="7">
        <v>-6.4531243984394096E-2</v>
      </c>
      <c r="J7608" s="7">
        <v>1.8342489942803301E-2</v>
      </c>
    </row>
    <row r="7609" spans="2:10" x14ac:dyDescent="0.2">
      <c r="B7609" s="7">
        <v>5</v>
      </c>
      <c r="C7609" s="7">
        <v>77</v>
      </c>
      <c r="D7609" s="7">
        <v>5.2948606063957002E-2</v>
      </c>
      <c r="E7609" s="7">
        <v>3.6227678329456801E-3</v>
      </c>
      <c r="G7609" s="7">
        <v>5</v>
      </c>
      <c r="H7609" s="7">
        <v>77</v>
      </c>
      <c r="I7609" s="7">
        <v>5.2736486590463399E-2</v>
      </c>
      <c r="J7609" s="7">
        <v>-2.5145320196497099E-2</v>
      </c>
    </row>
    <row r="7610" spans="2:10" x14ac:dyDescent="0.2">
      <c r="B7610" s="7">
        <v>6</v>
      </c>
      <c r="C7610" s="7">
        <v>77</v>
      </c>
      <c r="D7610" s="7">
        <v>-0.141549834264215</v>
      </c>
      <c r="E7610" s="7">
        <v>-0.16937211002553099</v>
      </c>
      <c r="G7610" s="7">
        <v>6</v>
      </c>
      <c r="H7610" s="7">
        <v>77</v>
      </c>
      <c r="I7610" s="7">
        <v>-0.140655401925319</v>
      </c>
      <c r="J7610" s="7">
        <v>-0.22995782111683399</v>
      </c>
    </row>
    <row r="7611" spans="2:10" x14ac:dyDescent="0.2">
      <c r="B7611" s="7">
        <v>7</v>
      </c>
      <c r="C7611" s="7">
        <v>77</v>
      </c>
      <c r="D7611" s="7">
        <v>0.19258643853699201</v>
      </c>
      <c r="E7611" s="7">
        <v>0.156328207000547</v>
      </c>
      <c r="G7611" s="7">
        <v>7</v>
      </c>
      <c r="H7611" s="7">
        <v>77</v>
      </c>
      <c r="I7611" s="7">
        <v>0.19219772008508901</v>
      </c>
      <c r="J7611" s="7">
        <v>0.20273881466542101</v>
      </c>
    </row>
    <row r="7612" spans="2:10" x14ac:dyDescent="0.2">
      <c r="B7612" s="7">
        <v>8</v>
      </c>
      <c r="C7612" s="7">
        <v>77</v>
      </c>
      <c r="D7612" s="7">
        <v>8.0674945307983095E-2</v>
      </c>
      <c r="E7612" s="7">
        <v>6.2089133366843199E-2</v>
      </c>
      <c r="G7612" s="7">
        <v>8</v>
      </c>
      <c r="H7612" s="7">
        <v>77</v>
      </c>
      <c r="I7612" s="7">
        <v>8.0651362949320002E-2</v>
      </c>
      <c r="J7612" s="7">
        <v>0.111971596874598</v>
      </c>
    </row>
    <row r="7613" spans="2:10" x14ac:dyDescent="0.2">
      <c r="B7613" s="7">
        <v>9</v>
      </c>
      <c r="C7613" s="7">
        <v>77</v>
      </c>
      <c r="D7613" s="7">
        <v>-0.17776858875993901</v>
      </c>
      <c r="E7613" s="7">
        <v>-0.17513170384924201</v>
      </c>
      <c r="G7613" s="7">
        <v>9</v>
      </c>
      <c r="H7613" s="7">
        <v>77</v>
      </c>
      <c r="I7613" s="7">
        <v>-0.17659432741061001</v>
      </c>
      <c r="J7613" s="7">
        <v>-0.227006653429214</v>
      </c>
    </row>
    <row r="7614" spans="2:10" x14ac:dyDescent="0.2">
      <c r="B7614" s="7">
        <v>10</v>
      </c>
      <c r="C7614" s="7">
        <v>77</v>
      </c>
      <c r="D7614" s="7">
        <v>1.1028788695401899E-3</v>
      </c>
      <c r="E7614" s="7">
        <v>-3.3342863380523703E-2</v>
      </c>
      <c r="G7614" s="7">
        <v>10</v>
      </c>
      <c r="H7614" s="7">
        <v>77</v>
      </c>
      <c r="I7614" s="7">
        <v>1.4636242723771199E-3</v>
      </c>
      <c r="J7614" s="7">
        <v>-7.1160959580074803E-2</v>
      </c>
    </row>
    <row r="7615" spans="2:10" x14ac:dyDescent="0.2">
      <c r="B7615" s="7">
        <v>11</v>
      </c>
      <c r="C7615" s="7">
        <v>77</v>
      </c>
      <c r="D7615" s="7">
        <v>-7.0933192276420698E-2</v>
      </c>
      <c r="E7615" s="7">
        <v>-6.03445822207309E-2</v>
      </c>
      <c r="G7615" s="7">
        <v>11</v>
      </c>
      <c r="H7615" s="7">
        <v>77</v>
      </c>
      <c r="I7615" s="7">
        <v>-7.0665772535514607E-2</v>
      </c>
      <c r="J7615" s="7">
        <v>-4.4153038551048199E-2</v>
      </c>
    </row>
    <row r="7616" spans="2:10" x14ac:dyDescent="0.2">
      <c r="B7616" s="7">
        <v>12</v>
      </c>
      <c r="C7616" s="7">
        <v>77</v>
      </c>
      <c r="D7616" s="7">
        <v>-9.5867029974776603E-3</v>
      </c>
      <c r="E7616" s="7">
        <v>1.54688167055053E-2</v>
      </c>
      <c r="G7616" s="7">
        <v>12</v>
      </c>
      <c r="H7616" s="7">
        <v>77</v>
      </c>
      <c r="I7616" s="7">
        <v>-9.2724613954491292E-3</v>
      </c>
      <c r="J7616" s="7">
        <v>5.9478882616570399E-3</v>
      </c>
    </row>
    <row r="7617" spans="2:10" x14ac:dyDescent="0.2">
      <c r="B7617" s="7">
        <v>13</v>
      </c>
      <c r="C7617" s="7">
        <v>77</v>
      </c>
      <c r="D7617" s="7">
        <v>-8.5469369119373102E-3</v>
      </c>
      <c r="E7617" s="7">
        <v>-0.134208391560829</v>
      </c>
      <c r="G7617" s="7">
        <v>13</v>
      </c>
      <c r="H7617" s="7">
        <v>77</v>
      </c>
      <c r="I7617" s="7">
        <v>-8.0125699358717401E-3</v>
      </c>
      <c r="J7617" s="7">
        <v>-8.7992031938572496E-2</v>
      </c>
    </row>
    <row r="7618" spans="2:10" x14ac:dyDescent="0.2">
      <c r="B7618" s="7">
        <v>14</v>
      </c>
      <c r="C7618" s="7">
        <v>77</v>
      </c>
      <c r="D7618" s="7">
        <v>-0.130547800011271</v>
      </c>
      <c r="E7618" s="7">
        <v>-0.11589275257619699</v>
      </c>
      <c r="G7618" s="7">
        <v>14</v>
      </c>
      <c r="H7618" s="7">
        <v>77</v>
      </c>
      <c r="I7618" s="7">
        <v>-0.12889991640562701</v>
      </c>
      <c r="J7618" s="7">
        <v>-0.126085644548695</v>
      </c>
    </row>
    <row r="7619" spans="2:10" x14ac:dyDescent="0.2">
      <c r="B7619" s="7">
        <v>15</v>
      </c>
      <c r="C7619" s="7">
        <v>77</v>
      </c>
      <c r="D7619" s="7">
        <v>5.3269825912604298E-2</v>
      </c>
      <c r="E7619" s="7">
        <v>3.6331749633463403E-2</v>
      </c>
      <c r="G7619" s="7">
        <v>15</v>
      </c>
      <c r="H7619" s="7">
        <v>77</v>
      </c>
      <c r="I7619" s="7">
        <v>5.3417385899235698E-2</v>
      </c>
      <c r="J7619" s="7">
        <v>6.5271276021187305E-2</v>
      </c>
    </row>
    <row r="7620" spans="2:10" x14ac:dyDescent="0.2">
      <c r="B7620" s="7">
        <v>16</v>
      </c>
      <c r="C7620" s="7">
        <v>77</v>
      </c>
      <c r="D7620" s="7">
        <v>-1.42129169664784E-2</v>
      </c>
      <c r="E7620" s="7">
        <v>-6.5513799345513499E-3</v>
      </c>
      <c r="G7620" s="7">
        <v>16</v>
      </c>
      <c r="H7620" s="7">
        <v>77</v>
      </c>
      <c r="I7620" s="7">
        <v>-1.41819523665063E-2</v>
      </c>
      <c r="J7620" s="7">
        <v>-4.6439758025204697E-2</v>
      </c>
    </row>
    <row r="7621" spans="2:10" x14ac:dyDescent="0.2">
      <c r="B7621" s="7">
        <v>17</v>
      </c>
      <c r="C7621" s="7">
        <v>77</v>
      </c>
      <c r="D7621" s="7">
        <v>-0.125707609272698</v>
      </c>
      <c r="E7621" s="7">
        <v>-0.18191752124987001</v>
      </c>
      <c r="G7621" s="7">
        <v>17</v>
      </c>
      <c r="H7621" s="7">
        <v>77</v>
      </c>
      <c r="I7621" s="7">
        <v>-0.124173460848635</v>
      </c>
      <c r="J7621" s="7">
        <v>-0.12583803694648299</v>
      </c>
    </row>
    <row r="7622" spans="2:10" x14ac:dyDescent="0.2">
      <c r="B7622" s="7">
        <v>18</v>
      </c>
      <c r="C7622" s="7">
        <v>77</v>
      </c>
      <c r="D7622" s="7">
        <v>6.9694080075814596E-2</v>
      </c>
      <c r="E7622" s="7">
        <v>5.9910146791221301E-2</v>
      </c>
      <c r="G7622" s="7">
        <v>18</v>
      </c>
      <c r="H7622" s="7">
        <v>77</v>
      </c>
      <c r="I7622" s="7">
        <v>6.8993618309002996E-2</v>
      </c>
      <c r="J7622" s="7">
        <v>5.2561928089776402E-2</v>
      </c>
    </row>
    <row r="7623" spans="2:10" x14ac:dyDescent="0.2">
      <c r="B7623" s="7">
        <v>19</v>
      </c>
      <c r="C7623" s="7">
        <v>77</v>
      </c>
      <c r="D7623" s="7">
        <v>-4.2581309998666897E-2</v>
      </c>
      <c r="E7623" s="7">
        <v>-6.1373262218722899E-2</v>
      </c>
      <c r="G7623" s="7">
        <v>19</v>
      </c>
      <c r="H7623" s="7">
        <v>77</v>
      </c>
      <c r="I7623" s="7">
        <v>-4.2109086156365501E-2</v>
      </c>
      <c r="J7623" s="7">
        <v>-4.5423165096329002E-2</v>
      </c>
    </row>
    <row r="7624" spans="2:10" x14ac:dyDescent="0.2">
      <c r="B7624" s="7">
        <v>20</v>
      </c>
      <c r="C7624" s="7">
        <v>77</v>
      </c>
      <c r="D7624" s="7">
        <v>-3.3096211483965E-2</v>
      </c>
      <c r="E7624" s="7">
        <v>-5.7019297588205099E-2</v>
      </c>
      <c r="G7624" s="7">
        <v>20</v>
      </c>
      <c r="H7624" s="7">
        <v>77</v>
      </c>
      <c r="I7624" s="7">
        <v>-3.2369560599235597E-2</v>
      </c>
      <c r="J7624" s="7">
        <v>-5.0561273626604099E-2</v>
      </c>
    </row>
    <row r="7625" spans="2:10" x14ac:dyDescent="0.2">
      <c r="B7625" s="7">
        <v>21</v>
      </c>
      <c r="C7625" s="7">
        <v>77</v>
      </c>
      <c r="D7625" s="7">
        <v>-4.9704504331506499E-2</v>
      </c>
      <c r="E7625" s="7">
        <v>-6.6655147186009997E-2</v>
      </c>
      <c r="G7625" s="7">
        <v>21</v>
      </c>
      <c r="H7625" s="7">
        <v>77</v>
      </c>
      <c r="I7625" s="7">
        <v>-4.9931176476929899E-2</v>
      </c>
      <c r="J7625" s="7">
        <v>-0.10586859261279701</v>
      </c>
    </row>
    <row r="7626" spans="2:10" x14ac:dyDescent="0.2">
      <c r="B7626" s="7">
        <v>22</v>
      </c>
      <c r="C7626" s="7">
        <v>77</v>
      </c>
      <c r="D7626" s="7">
        <v>-6.0996526050571397E-2</v>
      </c>
      <c r="E7626" s="7">
        <v>-1.38531859626649E-2</v>
      </c>
      <c r="G7626" s="7">
        <v>22</v>
      </c>
      <c r="H7626" s="7">
        <v>77</v>
      </c>
      <c r="I7626" s="7">
        <v>-6.0374282346110399E-2</v>
      </c>
      <c r="J7626" s="7">
        <v>-2.18737967871778E-2</v>
      </c>
    </row>
    <row r="7627" spans="2:10" x14ac:dyDescent="0.2">
      <c r="B7627" s="7">
        <v>23</v>
      </c>
      <c r="C7627" s="7">
        <v>77</v>
      </c>
      <c r="D7627" s="7">
        <v>-1.70943673537849E-2</v>
      </c>
      <c r="E7627" s="7">
        <v>-5.7346522574057701E-3</v>
      </c>
      <c r="G7627" s="7">
        <v>23</v>
      </c>
      <c r="H7627" s="7">
        <v>77</v>
      </c>
      <c r="I7627" s="7">
        <v>-1.6563289559305999E-2</v>
      </c>
      <c r="J7627" s="7">
        <v>1.6347918767717601E-2</v>
      </c>
    </row>
    <row r="7628" spans="2:10" x14ac:dyDescent="0.2">
      <c r="B7628" s="7">
        <v>24</v>
      </c>
      <c r="C7628" s="7">
        <v>77</v>
      </c>
      <c r="D7628" s="7">
        <v>-3.8893277357470203E-2</v>
      </c>
      <c r="E7628" s="7">
        <v>8.5580486240875303E-2</v>
      </c>
      <c r="G7628" s="7">
        <v>24</v>
      </c>
      <c r="H7628" s="7">
        <v>77</v>
      </c>
      <c r="I7628" s="7">
        <v>-3.7526980986056599E-2</v>
      </c>
      <c r="J7628" s="7">
        <v>4.5315645126699201E-2</v>
      </c>
    </row>
    <row r="7629" spans="2:10" x14ac:dyDescent="0.2">
      <c r="B7629" s="7">
        <v>25</v>
      </c>
      <c r="C7629" s="7">
        <v>77</v>
      </c>
      <c r="D7629" s="7">
        <v>0.18034911093573999</v>
      </c>
      <c r="E7629" s="7">
        <v>0.117552847942374</v>
      </c>
      <c r="G7629" s="7">
        <v>25</v>
      </c>
      <c r="H7629" s="7">
        <v>77</v>
      </c>
      <c r="I7629" s="7">
        <v>0.18089459349607201</v>
      </c>
      <c r="J7629" s="7">
        <v>0.189972305594521</v>
      </c>
    </row>
    <row r="7630" spans="2:10" x14ac:dyDescent="0.2">
      <c r="B7630" s="7">
        <v>26</v>
      </c>
      <c r="C7630" s="7">
        <v>77</v>
      </c>
      <c r="D7630" s="7">
        <v>-1.3275052066562799E-2</v>
      </c>
      <c r="E7630" s="7">
        <v>-5.8272190687400603E-2</v>
      </c>
      <c r="G7630" s="7">
        <v>26</v>
      </c>
      <c r="H7630" s="7">
        <v>77</v>
      </c>
      <c r="I7630" s="7">
        <v>-1.3031976983354499E-2</v>
      </c>
      <c r="J7630" s="7">
        <v>-1.48455909514382E-2</v>
      </c>
    </row>
    <row r="7631" spans="2:10" x14ac:dyDescent="0.2">
      <c r="B7631" s="7">
        <v>27</v>
      </c>
      <c r="C7631" s="7">
        <v>77</v>
      </c>
      <c r="D7631" s="7">
        <v>7.9884979756883502E-3</v>
      </c>
      <c r="E7631" s="7">
        <v>2.4763446397510999E-3</v>
      </c>
      <c r="G7631" s="7">
        <v>27</v>
      </c>
      <c r="H7631" s="7">
        <v>77</v>
      </c>
      <c r="I7631" s="7">
        <v>8.2152528682826204E-3</v>
      </c>
      <c r="J7631" s="7">
        <v>9.9756929371395096E-3</v>
      </c>
    </row>
    <row r="7632" spans="2:10" x14ac:dyDescent="0.2">
      <c r="B7632" s="7">
        <v>28</v>
      </c>
      <c r="C7632" s="7">
        <v>77</v>
      </c>
      <c r="D7632" s="7">
        <v>-0.19849771565642799</v>
      </c>
      <c r="E7632" s="7">
        <v>-0.24133342861592599</v>
      </c>
      <c r="G7632" s="7">
        <v>28</v>
      </c>
      <c r="H7632" s="7">
        <v>77</v>
      </c>
      <c r="I7632" s="7">
        <v>-0.197124002185083</v>
      </c>
      <c r="J7632" s="7">
        <v>-0.189277202620104</v>
      </c>
    </row>
    <row r="7633" spans="2:10" x14ac:dyDescent="0.2">
      <c r="B7633" s="7">
        <v>29</v>
      </c>
      <c r="C7633" s="7">
        <v>77</v>
      </c>
      <c r="D7633" s="7">
        <v>6.7204266171895496E-2</v>
      </c>
      <c r="E7633" s="7">
        <v>7.99423257298226E-2</v>
      </c>
      <c r="G7633" s="7">
        <v>29</v>
      </c>
      <c r="H7633" s="7">
        <v>77</v>
      </c>
      <c r="I7633" s="7">
        <v>6.7193754869160599E-2</v>
      </c>
      <c r="J7633" s="7">
        <v>-2.8733797581203601E-2</v>
      </c>
    </row>
    <row r="7634" spans="2:10" x14ac:dyDescent="0.2">
      <c r="B7634" s="7">
        <v>30</v>
      </c>
      <c r="C7634" s="7">
        <v>77</v>
      </c>
      <c r="D7634" s="7">
        <v>0.10273931617384099</v>
      </c>
      <c r="E7634" s="7">
        <v>7.8602782229340903E-2</v>
      </c>
      <c r="G7634" s="7">
        <v>30</v>
      </c>
      <c r="H7634" s="7">
        <v>77</v>
      </c>
      <c r="I7634" s="7">
        <v>0.103075604992497</v>
      </c>
      <c r="J7634" s="7">
        <v>8.8419495342199297E-2</v>
      </c>
    </row>
    <row r="7635" spans="2:10" x14ac:dyDescent="0.2">
      <c r="B7635" s="7">
        <v>31</v>
      </c>
      <c r="C7635" s="7">
        <v>77</v>
      </c>
      <c r="D7635" s="7">
        <v>-2.8395387123012501E-3</v>
      </c>
      <c r="E7635" s="7">
        <v>0.177881503438094</v>
      </c>
      <c r="G7635" s="7">
        <v>31</v>
      </c>
      <c r="H7635" s="7">
        <v>77</v>
      </c>
      <c r="I7635" s="7">
        <v>-2.2916185296395501E-3</v>
      </c>
      <c r="J7635" s="7">
        <v>2.0118216899373199E-2</v>
      </c>
    </row>
    <row r="7636" spans="2:10" x14ac:dyDescent="0.2">
      <c r="B7636" s="7">
        <v>32</v>
      </c>
      <c r="C7636" s="7">
        <v>77</v>
      </c>
      <c r="D7636" s="7">
        <v>8.4990902196615502E-3</v>
      </c>
      <c r="E7636" s="7">
        <v>-5.3727452089587402E-2</v>
      </c>
      <c r="G7636" s="7">
        <v>32</v>
      </c>
      <c r="H7636" s="7">
        <v>77</v>
      </c>
      <c r="I7636" s="7">
        <v>8.7471946946813296E-3</v>
      </c>
      <c r="J7636" s="7">
        <v>7.6789304151194698E-2</v>
      </c>
    </row>
    <row r="7637" spans="2:10" x14ac:dyDescent="0.2">
      <c r="B7637" s="7">
        <v>33</v>
      </c>
      <c r="C7637" s="7">
        <v>77</v>
      </c>
      <c r="D7637" s="7">
        <v>5.6989819522890205E-4</v>
      </c>
      <c r="E7637" s="7">
        <v>-0.12948507922053001</v>
      </c>
      <c r="G7637" s="7">
        <v>33</v>
      </c>
      <c r="H7637" s="7">
        <v>77</v>
      </c>
      <c r="I7637" s="7">
        <v>7.0604068100443796E-4</v>
      </c>
      <c r="J7637" s="7">
        <v>-7.4611727789555701E-2</v>
      </c>
    </row>
    <row r="7638" spans="2:10" x14ac:dyDescent="0.2">
      <c r="B7638" s="7">
        <v>34</v>
      </c>
      <c r="C7638" s="7">
        <v>77</v>
      </c>
      <c r="D7638" s="7">
        <v>6.6559218651388405E-2</v>
      </c>
      <c r="E7638" s="7">
        <v>-1.6948274691515101E-2</v>
      </c>
      <c r="G7638" s="7">
        <v>34</v>
      </c>
      <c r="H7638" s="7">
        <v>77</v>
      </c>
      <c r="I7638" s="7">
        <v>6.6701233363181303E-2</v>
      </c>
      <c r="J7638" s="7">
        <v>-3.8162724006028298E-2</v>
      </c>
    </row>
    <row r="7639" spans="2:10" x14ac:dyDescent="0.2">
      <c r="B7639" s="7">
        <v>35</v>
      </c>
      <c r="C7639" s="7">
        <v>77</v>
      </c>
      <c r="D7639" s="7">
        <v>-5.32760098860585E-3</v>
      </c>
      <c r="E7639" s="7">
        <v>1.71599994518754E-2</v>
      </c>
      <c r="G7639" s="7">
        <v>35</v>
      </c>
      <c r="H7639" s="7">
        <v>77</v>
      </c>
      <c r="I7639" s="7">
        <v>-4.6789677104470701E-3</v>
      </c>
      <c r="J7639" s="7">
        <v>-8.6371760754046206E-2</v>
      </c>
    </row>
    <row r="7640" spans="2:10" x14ac:dyDescent="0.2">
      <c r="B7640" s="7">
        <v>36</v>
      </c>
      <c r="C7640" s="7">
        <v>77</v>
      </c>
      <c r="D7640" s="7">
        <v>4.9115732667461401E-2</v>
      </c>
      <c r="E7640" s="7">
        <v>-5.73471392818359E-2</v>
      </c>
      <c r="G7640" s="7">
        <v>36</v>
      </c>
      <c r="H7640" s="7">
        <v>77</v>
      </c>
      <c r="I7640" s="7">
        <v>4.9415021471821398E-2</v>
      </c>
      <c r="J7640" s="7">
        <v>3.6950284901985597E-2</v>
      </c>
    </row>
    <row r="7641" spans="2:10" x14ac:dyDescent="0.2">
      <c r="B7641" s="7">
        <v>37</v>
      </c>
      <c r="C7641" s="7">
        <v>77</v>
      </c>
      <c r="D7641" s="7">
        <v>-1.45611329130766E-2</v>
      </c>
      <c r="E7641" s="7">
        <v>1.8515820068881101E-2</v>
      </c>
      <c r="G7641" s="7">
        <v>37</v>
      </c>
      <c r="H7641" s="7">
        <v>77</v>
      </c>
      <c r="I7641" s="7">
        <v>-1.4232591424798701E-2</v>
      </c>
      <c r="J7641" s="7">
        <v>1.9985225835732499E-2</v>
      </c>
    </row>
    <row r="7642" spans="2:10" x14ac:dyDescent="0.2">
      <c r="B7642" s="7">
        <v>38</v>
      </c>
      <c r="C7642" s="7">
        <v>77</v>
      </c>
      <c r="D7642" s="7">
        <v>-4.3056027767379497E-2</v>
      </c>
      <c r="E7642" s="7">
        <v>-4.2938313200513903E-2</v>
      </c>
      <c r="G7642" s="7">
        <v>38</v>
      </c>
      <c r="H7642" s="7">
        <v>77</v>
      </c>
      <c r="I7642" s="7">
        <v>-4.24588598431015E-2</v>
      </c>
      <c r="J7642" s="7">
        <v>-9.1883230450278602E-2</v>
      </c>
    </row>
    <row r="7643" spans="2:10" x14ac:dyDescent="0.2">
      <c r="B7643" s="7">
        <v>39</v>
      </c>
      <c r="C7643" s="7">
        <v>77</v>
      </c>
      <c r="D7643" s="7">
        <v>-3.43437436667937E-2</v>
      </c>
      <c r="E7643" s="7">
        <v>-7.9897846170933207E-2</v>
      </c>
      <c r="G7643" s="7">
        <v>39</v>
      </c>
      <c r="H7643" s="7">
        <v>77</v>
      </c>
      <c r="I7643" s="7">
        <v>-3.3885795251180198E-2</v>
      </c>
      <c r="J7643" s="7">
        <v>7.9048401918115005E-2</v>
      </c>
    </row>
    <row r="7644" spans="2:10" x14ac:dyDescent="0.2">
      <c r="B7644" s="7">
        <v>40</v>
      </c>
      <c r="C7644" s="7">
        <v>77</v>
      </c>
      <c r="D7644" s="7">
        <v>-2.381996193294E-2</v>
      </c>
      <c r="E7644" s="7">
        <v>-2.9157686652432301E-2</v>
      </c>
      <c r="G7644" s="7">
        <v>40</v>
      </c>
      <c r="H7644" s="7">
        <v>77</v>
      </c>
      <c r="I7644" s="7">
        <v>-2.34400041609533E-2</v>
      </c>
      <c r="J7644" s="7">
        <v>-2.1445242070482699E-2</v>
      </c>
    </row>
    <row r="7645" spans="2:10" x14ac:dyDescent="0.2">
      <c r="B7645" s="7">
        <v>41</v>
      </c>
      <c r="C7645" s="7">
        <v>77</v>
      </c>
      <c r="D7645" s="7">
        <v>7.3533768916559994E-2</v>
      </c>
      <c r="E7645" s="7">
        <v>0.109820611417053</v>
      </c>
      <c r="G7645" s="7">
        <v>41</v>
      </c>
      <c r="H7645" s="7">
        <v>77</v>
      </c>
      <c r="I7645" s="7">
        <v>7.2985349095208804E-2</v>
      </c>
      <c r="J7645" s="7">
        <v>4.1138248713318497E-2</v>
      </c>
    </row>
    <row r="7646" spans="2:10" x14ac:dyDescent="0.2">
      <c r="B7646" s="7">
        <v>42</v>
      </c>
      <c r="C7646" s="7">
        <v>77</v>
      </c>
      <c r="D7646" s="7">
        <v>-9.4803309487787105E-2</v>
      </c>
      <c r="E7646" s="7">
        <v>1.7429111606741501E-2</v>
      </c>
      <c r="G7646" s="7">
        <v>42</v>
      </c>
      <c r="H7646" s="7">
        <v>77</v>
      </c>
      <c r="I7646" s="7">
        <v>-9.4838883336819904E-2</v>
      </c>
      <c r="J7646" s="7">
        <v>-3.6979132248244899E-3</v>
      </c>
    </row>
    <row r="7647" spans="2:10" x14ac:dyDescent="0.2">
      <c r="B7647" s="7">
        <v>43</v>
      </c>
      <c r="C7647" s="7">
        <v>77</v>
      </c>
      <c r="D7647" s="7">
        <v>7.379241398875E-2</v>
      </c>
      <c r="E7647" s="7">
        <v>7.3017170846643595E-2</v>
      </c>
      <c r="G7647" s="7">
        <v>43</v>
      </c>
      <c r="H7647" s="7">
        <v>77</v>
      </c>
      <c r="I7647" s="7">
        <v>7.3633640270088604E-2</v>
      </c>
      <c r="J7647" s="7">
        <v>4.26474557026175E-2</v>
      </c>
    </row>
    <row r="7648" spans="2:10" x14ac:dyDescent="0.2">
      <c r="B7648" s="7">
        <v>44</v>
      </c>
      <c r="C7648" s="7">
        <v>77</v>
      </c>
      <c r="D7648" s="7">
        <v>-4.7354812846863902E-2</v>
      </c>
      <c r="E7648" s="7">
        <v>-3.8993981010667901E-2</v>
      </c>
      <c r="G7648" s="7">
        <v>44</v>
      </c>
      <c r="H7648" s="7">
        <v>77</v>
      </c>
      <c r="I7648" s="7">
        <v>-4.7239903800354803E-2</v>
      </c>
      <c r="J7648" s="7">
        <v>-7.32266321028128E-2</v>
      </c>
    </row>
    <row r="7649" spans="2:10" x14ac:dyDescent="0.2">
      <c r="B7649" s="7">
        <v>45</v>
      </c>
      <c r="C7649" s="7">
        <v>77</v>
      </c>
      <c r="D7649" s="7">
        <v>-3.0742244119499801E-2</v>
      </c>
      <c r="E7649" s="7">
        <v>-6.0499913728424601E-2</v>
      </c>
      <c r="G7649" s="7">
        <v>45</v>
      </c>
      <c r="H7649" s="7">
        <v>77</v>
      </c>
      <c r="I7649" s="7">
        <v>-3.0735940035844699E-2</v>
      </c>
      <c r="J7649" s="7">
        <v>3.1584992528124198E-3</v>
      </c>
    </row>
    <row r="7650" spans="2:10" x14ac:dyDescent="0.2">
      <c r="B7650" s="7">
        <v>46</v>
      </c>
      <c r="C7650" s="7">
        <v>77</v>
      </c>
      <c r="D7650" s="7">
        <v>0.109722867528419</v>
      </c>
      <c r="E7650" s="7">
        <v>0.12568194808245001</v>
      </c>
      <c r="G7650" s="7">
        <v>46</v>
      </c>
      <c r="H7650" s="7">
        <v>77</v>
      </c>
      <c r="I7650" s="7">
        <v>0.108756749131402</v>
      </c>
      <c r="J7650" s="7">
        <v>3.5579673140658102E-2</v>
      </c>
    </row>
    <row r="7651" spans="2:10" x14ac:dyDescent="0.2">
      <c r="B7651" s="7">
        <v>47</v>
      </c>
      <c r="C7651" s="7">
        <v>77</v>
      </c>
      <c r="D7651" s="7">
        <v>2.3044321825789599E-2</v>
      </c>
      <c r="E7651" s="7">
        <v>6.9596001278661404E-2</v>
      </c>
      <c r="G7651" s="7">
        <v>47</v>
      </c>
      <c r="H7651" s="7">
        <v>77</v>
      </c>
      <c r="I7651" s="7">
        <v>2.3201470138298302E-2</v>
      </c>
      <c r="J7651" s="7">
        <v>6.7169537152452094E-2</v>
      </c>
    </row>
    <row r="7652" spans="2:10" x14ac:dyDescent="0.2">
      <c r="B7652" s="7">
        <v>48</v>
      </c>
      <c r="C7652" s="7">
        <v>77</v>
      </c>
      <c r="D7652" s="7">
        <v>7.00821879884099E-2</v>
      </c>
      <c r="E7652" s="7">
        <v>-1.2281659690648501E-2</v>
      </c>
      <c r="G7652" s="7">
        <v>48</v>
      </c>
      <c r="H7652" s="7">
        <v>77</v>
      </c>
      <c r="I7652" s="7">
        <v>6.9274925444657895E-2</v>
      </c>
      <c r="J7652" s="7">
        <v>7.7359245165354196E-2</v>
      </c>
    </row>
    <row r="7653" spans="2:10" x14ac:dyDescent="0.2">
      <c r="B7653" s="7">
        <v>49</v>
      </c>
      <c r="C7653" s="7">
        <v>77</v>
      </c>
      <c r="D7653" s="7">
        <v>3.4106771444216498E-2</v>
      </c>
      <c r="E7653" s="7">
        <v>5.9879690352202503E-2</v>
      </c>
      <c r="G7653" s="7">
        <v>49</v>
      </c>
      <c r="H7653" s="7">
        <v>77</v>
      </c>
      <c r="I7653" s="7">
        <v>3.4119049836743201E-2</v>
      </c>
      <c r="J7653" s="7">
        <v>6.2427221826075303E-2</v>
      </c>
    </row>
    <row r="7654" spans="2:10" x14ac:dyDescent="0.2">
      <c r="B7654" s="7">
        <v>50</v>
      </c>
      <c r="C7654" s="7">
        <v>77</v>
      </c>
      <c r="D7654" s="7">
        <v>-5.57655143319504E-2</v>
      </c>
      <c r="E7654" s="7">
        <v>-5.8974367901527103E-2</v>
      </c>
      <c r="G7654" s="7">
        <v>50</v>
      </c>
      <c r="H7654" s="7">
        <v>77</v>
      </c>
      <c r="I7654" s="7">
        <v>-5.5781666747726902E-2</v>
      </c>
      <c r="J7654" s="7">
        <v>-5.4449034978958401E-2</v>
      </c>
    </row>
    <row r="7655" spans="2:10" x14ac:dyDescent="0.2">
      <c r="B7655" s="7">
        <v>51</v>
      </c>
      <c r="C7655" s="7">
        <v>77</v>
      </c>
      <c r="D7655" s="7">
        <v>2.5510686395820801E-2</v>
      </c>
      <c r="E7655" s="7">
        <v>-5.4341636784210202E-2</v>
      </c>
      <c r="G7655" s="7">
        <v>51</v>
      </c>
      <c r="H7655" s="7">
        <v>77</v>
      </c>
      <c r="I7655" s="7">
        <v>2.5663903344629101E-2</v>
      </c>
      <c r="J7655" s="7">
        <v>-4.0356425537250801E-2</v>
      </c>
    </row>
    <row r="7656" spans="2:10" x14ac:dyDescent="0.2">
      <c r="B7656" s="7">
        <v>52</v>
      </c>
      <c r="C7656" s="7">
        <v>77</v>
      </c>
      <c r="D7656" s="7">
        <v>3.5747470332186303E-2</v>
      </c>
      <c r="E7656" s="7">
        <v>4.5237879172898197E-2</v>
      </c>
      <c r="G7656" s="7">
        <v>52</v>
      </c>
      <c r="H7656" s="7">
        <v>77</v>
      </c>
      <c r="I7656" s="7">
        <v>3.6152401222539203E-2</v>
      </c>
      <c r="J7656" s="7">
        <v>2.8258772604036898E-2</v>
      </c>
    </row>
    <row r="7657" spans="2:10" x14ac:dyDescent="0.2">
      <c r="B7657" s="7">
        <v>53</v>
      </c>
      <c r="C7657" s="7">
        <v>77</v>
      </c>
      <c r="D7657" s="7">
        <v>-0.152132216531534</v>
      </c>
      <c r="E7657" s="7">
        <v>-8.1260991216137099E-2</v>
      </c>
      <c r="G7657" s="7">
        <v>53</v>
      </c>
      <c r="H7657" s="7">
        <v>77</v>
      </c>
      <c r="I7657" s="7">
        <v>-0.15040225041788299</v>
      </c>
      <c r="J7657" s="7">
        <v>-8.1733768867282605E-2</v>
      </c>
    </row>
    <row r="7658" spans="2:10" x14ac:dyDescent="0.2">
      <c r="B7658" s="7">
        <v>54</v>
      </c>
      <c r="C7658" s="7">
        <v>77</v>
      </c>
      <c r="D7658" s="7">
        <v>-0.13976427722211501</v>
      </c>
      <c r="E7658" s="7">
        <v>-0.158037589081756</v>
      </c>
      <c r="G7658" s="7">
        <v>54</v>
      </c>
      <c r="H7658" s="7">
        <v>77</v>
      </c>
      <c r="I7658" s="7">
        <v>-0.13894833223594599</v>
      </c>
      <c r="J7658" s="7">
        <v>-6.2341902094926703E-2</v>
      </c>
    </row>
    <row r="7659" spans="2:10" x14ac:dyDescent="0.2">
      <c r="B7659" s="7">
        <v>55</v>
      </c>
      <c r="C7659" s="7">
        <v>77</v>
      </c>
      <c r="D7659" s="7">
        <v>3.6928494431666799E-2</v>
      </c>
      <c r="E7659" s="7">
        <v>6.8251361409261704E-2</v>
      </c>
      <c r="G7659" s="7">
        <v>55</v>
      </c>
      <c r="H7659" s="7">
        <v>77</v>
      </c>
      <c r="I7659" s="7">
        <v>3.6856881125755699E-2</v>
      </c>
      <c r="J7659" s="7">
        <v>9.7337631638987801E-2</v>
      </c>
    </row>
    <row r="7660" spans="2:10" x14ac:dyDescent="0.2">
      <c r="B7660" s="7">
        <v>56</v>
      </c>
      <c r="C7660" s="7">
        <v>77</v>
      </c>
      <c r="D7660" s="7">
        <v>-0.17718556721732001</v>
      </c>
      <c r="E7660" s="7">
        <v>-3.7664536877803897E-2</v>
      </c>
      <c r="G7660" s="7">
        <v>56</v>
      </c>
      <c r="H7660" s="7">
        <v>77</v>
      </c>
      <c r="I7660" s="7">
        <v>-0.17597224223772701</v>
      </c>
      <c r="J7660" s="7">
        <v>-7.57509836603099E-3</v>
      </c>
    </row>
    <row r="7661" spans="2:10" x14ac:dyDescent="0.2">
      <c r="B7661" s="7">
        <v>57</v>
      </c>
      <c r="C7661" s="7">
        <v>77</v>
      </c>
      <c r="D7661" s="7">
        <v>-6.4991682122522904E-2</v>
      </c>
      <c r="E7661" s="7">
        <v>-6.3936370756286096E-2</v>
      </c>
      <c r="G7661" s="7">
        <v>57</v>
      </c>
      <c r="H7661" s="7">
        <v>77</v>
      </c>
      <c r="I7661" s="7">
        <v>-6.4206036551990295E-2</v>
      </c>
      <c r="J7661" s="7">
        <v>4.9267847807929102E-2</v>
      </c>
    </row>
    <row r="7662" spans="2:10" x14ac:dyDescent="0.2">
      <c r="B7662" s="7">
        <v>58</v>
      </c>
      <c r="C7662" s="7">
        <v>77</v>
      </c>
      <c r="D7662" s="7">
        <v>-7.3486402940481796E-2</v>
      </c>
      <c r="E7662" s="7">
        <v>-6.7205863452974399E-2</v>
      </c>
      <c r="G7662" s="7">
        <v>58</v>
      </c>
      <c r="H7662" s="7">
        <v>77</v>
      </c>
      <c r="I7662" s="7">
        <v>-7.3067571183873498E-2</v>
      </c>
      <c r="J7662" s="7">
        <v>-5.3024273568453902E-3</v>
      </c>
    </row>
    <row r="7663" spans="2:10" x14ac:dyDescent="0.2">
      <c r="B7663" s="7">
        <v>59</v>
      </c>
      <c r="C7663" s="7">
        <v>77</v>
      </c>
      <c r="D7663" s="7">
        <v>-0.121319821494952</v>
      </c>
      <c r="E7663" s="7">
        <v>-6.7742838271442493E-2</v>
      </c>
      <c r="G7663" s="7">
        <v>59</v>
      </c>
      <c r="H7663" s="7">
        <v>77</v>
      </c>
      <c r="I7663" s="7">
        <v>-0.119533454679074</v>
      </c>
      <c r="J7663" s="7">
        <v>-2.8083329764154299E-2</v>
      </c>
    </row>
    <row r="7664" spans="2:10" x14ac:dyDescent="0.2">
      <c r="B7664" s="7">
        <v>60</v>
      </c>
      <c r="C7664" s="7">
        <v>77</v>
      </c>
      <c r="D7664" s="7">
        <v>-8.2026493460329405E-2</v>
      </c>
      <c r="E7664" s="7">
        <v>1.81708454655727E-3</v>
      </c>
      <c r="G7664" s="7">
        <v>60</v>
      </c>
      <c r="H7664" s="7">
        <v>77</v>
      </c>
      <c r="I7664" s="7">
        <v>-8.0813809080884993E-2</v>
      </c>
      <c r="J7664" s="7">
        <v>-9.5594822640322305E-2</v>
      </c>
    </row>
    <row r="7665" spans="2:10" x14ac:dyDescent="0.2">
      <c r="B7665" s="7">
        <v>61</v>
      </c>
      <c r="C7665" s="7">
        <v>77</v>
      </c>
      <c r="D7665" s="7">
        <v>-0.222679649708176</v>
      </c>
      <c r="E7665" s="7">
        <v>-0.21679239754580801</v>
      </c>
      <c r="G7665" s="7">
        <v>61</v>
      </c>
      <c r="H7665" s="7">
        <v>77</v>
      </c>
      <c r="I7665" s="7">
        <v>-0.22205337066460701</v>
      </c>
      <c r="J7665" s="7">
        <v>-0.28704812231782401</v>
      </c>
    </row>
    <row r="7666" spans="2:10" x14ac:dyDescent="0.2">
      <c r="B7666" s="7">
        <v>62</v>
      </c>
      <c r="C7666" s="7">
        <v>77</v>
      </c>
      <c r="D7666" s="7">
        <v>9.7735512385313007E-3</v>
      </c>
      <c r="E7666" s="7">
        <v>-8.5415380795634405E-2</v>
      </c>
      <c r="G7666" s="7">
        <v>62</v>
      </c>
      <c r="H7666" s="7">
        <v>77</v>
      </c>
      <c r="I7666" s="7">
        <v>1.01243977945629E-2</v>
      </c>
      <c r="J7666" s="7">
        <v>-6.1632902674327597E-2</v>
      </c>
    </row>
    <row r="7667" spans="2:10" x14ac:dyDescent="0.2">
      <c r="B7667" s="7">
        <v>63</v>
      </c>
      <c r="C7667" s="7">
        <v>77</v>
      </c>
      <c r="D7667" s="7">
        <v>-0.17807634788538501</v>
      </c>
      <c r="E7667" s="7">
        <v>-0.22984693697479999</v>
      </c>
      <c r="G7667" s="7">
        <v>63</v>
      </c>
      <c r="H7667" s="7">
        <v>77</v>
      </c>
      <c r="I7667" s="7">
        <v>-0.17734835570233401</v>
      </c>
      <c r="J7667" s="7">
        <v>-0.20850966810667901</v>
      </c>
    </row>
    <row r="7668" spans="2:10" x14ac:dyDescent="0.2">
      <c r="B7668" s="7">
        <v>64</v>
      </c>
      <c r="C7668" s="7">
        <v>77</v>
      </c>
      <c r="D7668" s="7">
        <v>-7.7756781717237503E-2</v>
      </c>
      <c r="E7668" s="7">
        <v>-2.0784965844152101E-2</v>
      </c>
      <c r="G7668" s="7">
        <v>64</v>
      </c>
      <c r="H7668" s="7">
        <v>77</v>
      </c>
      <c r="I7668" s="7">
        <v>-7.7037447335769102E-2</v>
      </c>
      <c r="J7668" s="7">
        <v>-4.6475123227010001E-2</v>
      </c>
    </row>
    <row r="7669" spans="2:10" x14ac:dyDescent="0.2">
      <c r="B7669" s="7">
        <v>65</v>
      </c>
      <c r="C7669" s="7">
        <v>77</v>
      </c>
      <c r="D7669" s="7">
        <v>-2.4058519633724601E-2</v>
      </c>
      <c r="E7669" s="7">
        <v>-5.5107278563326603E-2</v>
      </c>
      <c r="G7669" s="7">
        <v>65</v>
      </c>
      <c r="H7669" s="7">
        <v>77</v>
      </c>
      <c r="I7669" s="7">
        <v>-2.3544340298055699E-2</v>
      </c>
      <c r="J7669" s="7">
        <v>-2.33675846320303E-2</v>
      </c>
    </row>
    <row r="7670" spans="2:10" x14ac:dyDescent="0.2">
      <c r="B7670" s="7">
        <v>66</v>
      </c>
      <c r="C7670" s="7">
        <v>77</v>
      </c>
      <c r="D7670" s="7">
        <v>9.5757409698354196E-2</v>
      </c>
      <c r="E7670" s="7">
        <v>8.5671335789406597E-2</v>
      </c>
      <c r="G7670" s="7">
        <v>66</v>
      </c>
      <c r="H7670" s="7">
        <v>77</v>
      </c>
      <c r="I7670" s="7">
        <v>9.6246928034082302E-2</v>
      </c>
      <c r="J7670" s="7">
        <v>0.113322946171186</v>
      </c>
    </row>
    <row r="7671" spans="2:10" x14ac:dyDescent="0.2">
      <c r="B7671" s="7">
        <v>67</v>
      </c>
      <c r="C7671" s="7">
        <v>77</v>
      </c>
      <c r="D7671" s="7">
        <v>1.9517445224058998E-2</v>
      </c>
      <c r="E7671" s="7">
        <v>2.03481041539781E-2</v>
      </c>
      <c r="G7671" s="7">
        <v>67</v>
      </c>
      <c r="H7671" s="7">
        <v>77</v>
      </c>
      <c r="I7671" s="7">
        <v>1.9687695424590101E-2</v>
      </c>
      <c r="J7671" s="7">
        <v>-1.9770641203052702E-2</v>
      </c>
    </row>
    <row r="7672" spans="2:10" x14ac:dyDescent="0.2">
      <c r="B7672" s="7">
        <v>68</v>
      </c>
      <c r="C7672" s="7">
        <v>77</v>
      </c>
      <c r="D7672" s="7">
        <v>7.0582769722102895E-2</v>
      </c>
      <c r="E7672" s="7">
        <v>3.28263453986875E-2</v>
      </c>
      <c r="G7672" s="7">
        <v>68</v>
      </c>
      <c r="H7672" s="7">
        <v>77</v>
      </c>
      <c r="I7672" s="7">
        <v>7.0406944358346393E-2</v>
      </c>
      <c r="J7672" s="7">
        <v>8.1754404110634796E-2</v>
      </c>
    </row>
    <row r="7673" spans="2:10" x14ac:dyDescent="0.2">
      <c r="B7673" s="7">
        <v>69</v>
      </c>
      <c r="C7673" s="7">
        <v>77</v>
      </c>
      <c r="D7673" s="7">
        <v>-0.25569140222613601</v>
      </c>
      <c r="E7673" s="7">
        <v>-0.26363931722107697</v>
      </c>
      <c r="G7673" s="7">
        <v>69</v>
      </c>
      <c r="H7673" s="7">
        <v>77</v>
      </c>
      <c r="I7673" s="7">
        <v>-0.25403650301290498</v>
      </c>
      <c r="J7673" s="7">
        <v>-0.22618203576600801</v>
      </c>
    </row>
    <row r="7674" spans="2:10" x14ac:dyDescent="0.2">
      <c r="B7674" s="7">
        <v>70</v>
      </c>
      <c r="C7674" s="7">
        <v>77</v>
      </c>
      <c r="D7674" s="7">
        <v>-0.23993212825693899</v>
      </c>
      <c r="E7674" s="7">
        <v>-0.25748394067125302</v>
      </c>
      <c r="G7674" s="7">
        <v>70</v>
      </c>
      <c r="H7674" s="7">
        <v>77</v>
      </c>
      <c r="I7674" s="7">
        <v>-0.23686762806553199</v>
      </c>
      <c r="J7674" s="7">
        <v>-0.24314687206486099</v>
      </c>
    </row>
    <row r="7675" spans="2:10" x14ac:dyDescent="0.2">
      <c r="B7675" s="7">
        <v>71</v>
      </c>
      <c r="C7675" s="7">
        <v>77</v>
      </c>
      <c r="D7675" s="7">
        <v>-5.0750035966642001E-2</v>
      </c>
      <c r="E7675" s="7">
        <v>-3.1623192371553102E-2</v>
      </c>
      <c r="G7675" s="7">
        <v>71</v>
      </c>
      <c r="H7675" s="7">
        <v>77</v>
      </c>
      <c r="I7675" s="7">
        <v>-5.0079885011699701E-2</v>
      </c>
      <c r="J7675" s="7">
        <v>4.53045360512263E-2</v>
      </c>
    </row>
    <row r="7676" spans="2:10" x14ac:dyDescent="0.2">
      <c r="B7676" s="7">
        <v>72</v>
      </c>
      <c r="C7676" s="7">
        <v>77</v>
      </c>
      <c r="D7676" s="7">
        <v>-2.9829677261162101E-2</v>
      </c>
      <c r="E7676" s="7">
        <v>9.0828017220807994E-2</v>
      </c>
      <c r="G7676" s="7">
        <v>72</v>
      </c>
      <c r="H7676" s="7">
        <v>77</v>
      </c>
      <c r="I7676" s="7">
        <v>-2.9467605725606898E-2</v>
      </c>
      <c r="J7676" s="7">
        <v>4.06114214696984E-2</v>
      </c>
    </row>
    <row r="7677" spans="2:10" x14ac:dyDescent="0.2">
      <c r="B7677" s="7">
        <v>73</v>
      </c>
      <c r="C7677" s="7">
        <v>77</v>
      </c>
      <c r="D7677" s="7">
        <v>3.68383944496209E-2</v>
      </c>
      <c r="E7677" s="7">
        <v>0.146715324383349</v>
      </c>
      <c r="G7677" s="7">
        <v>73</v>
      </c>
      <c r="H7677" s="7">
        <v>77</v>
      </c>
      <c r="I7677" s="7">
        <v>3.6999130163502897E-2</v>
      </c>
      <c r="J7677" s="7">
        <v>1.3390591298255899E-2</v>
      </c>
    </row>
    <row r="7678" spans="2:10" x14ac:dyDescent="0.2">
      <c r="B7678" s="7">
        <v>74</v>
      </c>
      <c r="C7678" s="7">
        <v>77</v>
      </c>
      <c r="D7678" s="7">
        <v>-5.1807012306522203E-2</v>
      </c>
      <c r="E7678" s="7">
        <v>1.10222868460585E-2</v>
      </c>
      <c r="G7678" s="7">
        <v>74</v>
      </c>
      <c r="H7678" s="7">
        <v>77</v>
      </c>
      <c r="I7678" s="7">
        <v>-5.1437487827655601E-2</v>
      </c>
      <c r="J7678" s="7">
        <v>-3.7440868044869902E-2</v>
      </c>
    </row>
    <row r="7679" spans="2:10" x14ac:dyDescent="0.2">
      <c r="B7679" s="7">
        <v>75</v>
      </c>
      <c r="C7679" s="7">
        <v>77</v>
      </c>
      <c r="D7679" s="7">
        <v>-0.23480072042351799</v>
      </c>
      <c r="E7679" s="7">
        <v>-0.237970440141895</v>
      </c>
      <c r="G7679" s="7">
        <v>75</v>
      </c>
      <c r="H7679" s="7">
        <v>77</v>
      </c>
      <c r="I7679" s="7">
        <v>-0.23246359406672401</v>
      </c>
      <c r="J7679" s="7">
        <v>-0.197808822629195</v>
      </c>
    </row>
    <row r="7680" spans="2:10" x14ac:dyDescent="0.2">
      <c r="B7680" s="7">
        <v>76</v>
      </c>
      <c r="C7680" s="7">
        <v>77</v>
      </c>
      <c r="D7680" s="7">
        <v>-7.0024504561748899E-2</v>
      </c>
      <c r="E7680" s="7">
        <v>-1.6800171293882098E-2</v>
      </c>
      <c r="G7680" s="7">
        <v>76</v>
      </c>
      <c r="H7680" s="7">
        <v>77</v>
      </c>
      <c r="I7680" s="7">
        <v>-7.0038344977504594E-2</v>
      </c>
      <c r="J7680" s="7">
        <v>-9.1965324968524997E-2</v>
      </c>
    </row>
    <row r="7681" spans="2:10" x14ac:dyDescent="0.2">
      <c r="B7681" s="7">
        <v>77</v>
      </c>
      <c r="C7681" s="7">
        <v>77</v>
      </c>
      <c r="D7681" s="7">
        <v>2.98824442585328E-2</v>
      </c>
      <c r="E7681" s="7">
        <v>3.9042314739496903E-2</v>
      </c>
      <c r="G7681" s="7">
        <v>77</v>
      </c>
      <c r="H7681" s="7">
        <v>77</v>
      </c>
      <c r="I7681" s="7">
        <v>2.99785880512893E-2</v>
      </c>
      <c r="J7681" s="7">
        <v>3.9519676621475597E-2</v>
      </c>
    </row>
    <row r="7682" spans="2:10" x14ac:dyDescent="0.2">
      <c r="B7682" s="7">
        <v>78</v>
      </c>
      <c r="C7682" s="7">
        <v>77</v>
      </c>
      <c r="D7682" s="7">
        <v>1.9648273382536299E-2</v>
      </c>
      <c r="E7682" s="7">
        <v>0.12141176265532699</v>
      </c>
      <c r="G7682" s="7">
        <v>78</v>
      </c>
      <c r="H7682" s="7">
        <v>77</v>
      </c>
      <c r="I7682" s="7">
        <v>1.9861468926684701E-2</v>
      </c>
      <c r="J7682" s="7">
        <v>3.0732101137331803E-4</v>
      </c>
    </row>
    <row r="7683" spans="2:10" x14ac:dyDescent="0.2">
      <c r="B7683" s="7">
        <v>79</v>
      </c>
      <c r="C7683" s="7">
        <v>77</v>
      </c>
      <c r="D7683" s="7">
        <v>0.11122411221773899</v>
      </c>
      <c r="E7683" s="7">
        <v>-2.1758099891321998E-2</v>
      </c>
      <c r="G7683" s="7">
        <v>79</v>
      </c>
      <c r="H7683" s="7">
        <v>77</v>
      </c>
      <c r="I7683" s="7">
        <v>0.110296349821063</v>
      </c>
      <c r="J7683" s="7">
        <v>-9.5777947215438496E-3</v>
      </c>
    </row>
    <row r="7684" spans="2:10" x14ac:dyDescent="0.2">
      <c r="B7684" s="7">
        <v>80</v>
      </c>
      <c r="C7684" s="7">
        <v>77</v>
      </c>
      <c r="D7684" s="7">
        <v>9.3423586200227504E-3</v>
      </c>
      <c r="E7684" s="7">
        <v>-3.9713828955674699E-2</v>
      </c>
      <c r="G7684" s="7">
        <v>80</v>
      </c>
      <c r="H7684" s="7">
        <v>77</v>
      </c>
      <c r="I7684" s="7">
        <v>9.6310590186536905E-3</v>
      </c>
      <c r="J7684" s="7">
        <v>-1.42633691821938E-2</v>
      </c>
    </row>
    <row r="7685" spans="2:10" x14ac:dyDescent="0.2">
      <c r="B7685" s="7">
        <v>81</v>
      </c>
      <c r="C7685" s="7">
        <v>77</v>
      </c>
      <c r="D7685" s="7">
        <v>-9.3730031186432007E-3</v>
      </c>
      <c r="E7685" s="7">
        <v>-5.1092575130617497E-2</v>
      </c>
      <c r="G7685" s="7">
        <v>81</v>
      </c>
      <c r="H7685" s="7">
        <v>77</v>
      </c>
      <c r="I7685" s="7">
        <v>-9.0380523084299096E-3</v>
      </c>
      <c r="J7685" s="7">
        <v>-0.10866525941048601</v>
      </c>
    </row>
    <row r="7686" spans="2:10" x14ac:dyDescent="0.2">
      <c r="B7686" s="7">
        <v>82</v>
      </c>
      <c r="C7686" s="7">
        <v>77</v>
      </c>
      <c r="D7686" s="7">
        <v>-9.4772319191681803E-2</v>
      </c>
      <c r="E7686" s="7">
        <v>-0.19725450869254699</v>
      </c>
      <c r="G7686" s="7">
        <v>82</v>
      </c>
      <c r="H7686" s="7">
        <v>77</v>
      </c>
      <c r="I7686" s="7">
        <v>-9.3077010187638407E-2</v>
      </c>
      <c r="J7686" s="7">
        <v>-0.114479220273912</v>
      </c>
    </row>
    <row r="7687" spans="2:10" x14ac:dyDescent="0.2">
      <c r="B7687" s="7">
        <v>83</v>
      </c>
      <c r="C7687" s="7">
        <v>77</v>
      </c>
      <c r="D7687" s="7">
        <v>2.0068668289042101E-2</v>
      </c>
      <c r="E7687" s="7">
        <v>7.3735850266789499E-2</v>
      </c>
      <c r="G7687" s="7">
        <v>83</v>
      </c>
      <c r="H7687" s="7">
        <v>77</v>
      </c>
      <c r="I7687" s="7">
        <v>2.0260984441037501E-2</v>
      </c>
      <c r="J7687" s="7">
        <v>4.00797559442303E-2</v>
      </c>
    </row>
    <row r="7688" spans="2:10" x14ac:dyDescent="0.2">
      <c r="B7688" s="7">
        <v>84</v>
      </c>
      <c r="C7688" s="7">
        <v>77</v>
      </c>
      <c r="D7688" s="7">
        <v>5.0385193878668098E-3</v>
      </c>
      <c r="E7688" s="7">
        <v>9.7489161279149493E-3</v>
      </c>
      <c r="G7688" s="7">
        <v>84</v>
      </c>
      <c r="H7688" s="7">
        <v>77</v>
      </c>
      <c r="I7688" s="7">
        <v>5.3536656117909604E-3</v>
      </c>
      <c r="J7688" s="7">
        <v>-3.56343785993758E-2</v>
      </c>
    </row>
    <row r="7689" spans="2:10" x14ac:dyDescent="0.2">
      <c r="B7689" s="7">
        <v>85</v>
      </c>
      <c r="C7689" s="7">
        <v>77</v>
      </c>
      <c r="D7689" s="7">
        <v>-4.3322793492626098E-2</v>
      </c>
      <c r="E7689" s="7">
        <v>3.3242687853871203E-2</v>
      </c>
      <c r="G7689" s="7">
        <v>85</v>
      </c>
      <c r="H7689" s="7">
        <v>77</v>
      </c>
      <c r="I7689" s="7">
        <v>-4.2707028346423898E-2</v>
      </c>
      <c r="J7689" s="7">
        <v>5.13092456053812E-2</v>
      </c>
    </row>
    <row r="7690" spans="2:10" x14ac:dyDescent="0.2">
      <c r="B7690" s="7">
        <v>86</v>
      </c>
      <c r="C7690" s="7">
        <v>77</v>
      </c>
      <c r="D7690" s="7">
        <v>6.9385904606374296E-2</v>
      </c>
      <c r="E7690" s="7">
        <v>7.1550190310610204E-2</v>
      </c>
      <c r="G7690" s="7">
        <v>86</v>
      </c>
      <c r="H7690" s="7">
        <v>77</v>
      </c>
      <c r="I7690" s="7">
        <v>6.9120340055667001E-2</v>
      </c>
      <c r="J7690" s="7">
        <v>5.7920554280904903E-2</v>
      </c>
    </row>
    <row r="7691" spans="2:10" x14ac:dyDescent="0.2">
      <c r="B7691" s="7">
        <v>87</v>
      </c>
      <c r="C7691" s="7">
        <v>77</v>
      </c>
      <c r="D7691" s="7">
        <v>-6.4868270167472996E-4</v>
      </c>
      <c r="E7691" s="7">
        <v>-8.7893793118192703E-2</v>
      </c>
      <c r="G7691" s="7">
        <v>87</v>
      </c>
      <c r="H7691" s="7">
        <v>77</v>
      </c>
      <c r="I7691" s="7">
        <v>-7.8312478446740396E-4</v>
      </c>
      <c r="J7691" s="7">
        <v>-5.1875549083737503E-2</v>
      </c>
    </row>
    <row r="7692" spans="2:10" x14ac:dyDescent="0.2">
      <c r="B7692" s="7">
        <v>88</v>
      </c>
      <c r="C7692" s="7">
        <v>77</v>
      </c>
      <c r="D7692" s="7">
        <v>-0.113456658735128</v>
      </c>
      <c r="E7692" s="7">
        <v>-2.2092074888581299E-2</v>
      </c>
      <c r="G7692" s="7">
        <v>88</v>
      </c>
      <c r="H7692" s="7">
        <v>77</v>
      </c>
      <c r="I7692" s="7">
        <v>-0.113421074252754</v>
      </c>
      <c r="J7692" s="7">
        <v>-4.8677941655746799E-2</v>
      </c>
    </row>
    <row r="7693" spans="2:10" x14ac:dyDescent="0.2">
      <c r="B7693" s="7">
        <v>89</v>
      </c>
      <c r="C7693" s="7">
        <v>77</v>
      </c>
      <c r="D7693" s="7">
        <v>-0.13507861371218</v>
      </c>
      <c r="E7693" s="7">
        <v>-0.122420541439615</v>
      </c>
      <c r="G7693" s="7">
        <v>89</v>
      </c>
      <c r="H7693" s="7">
        <v>77</v>
      </c>
      <c r="I7693" s="7">
        <v>-0.13420624509342499</v>
      </c>
      <c r="J7693" s="7">
        <v>-1.9765846182286499E-2</v>
      </c>
    </row>
    <row r="7694" spans="2:10" x14ac:dyDescent="0.2">
      <c r="B7694" s="7">
        <v>90</v>
      </c>
      <c r="C7694" s="7">
        <v>77</v>
      </c>
      <c r="D7694" s="7">
        <v>2.6906367692122402E-2</v>
      </c>
      <c r="E7694" s="7">
        <v>2.4148553499069102E-2</v>
      </c>
      <c r="G7694" s="7">
        <v>90</v>
      </c>
      <c r="H7694" s="7">
        <v>77</v>
      </c>
      <c r="I7694" s="7">
        <v>2.7158356869259499E-2</v>
      </c>
      <c r="J7694" s="7">
        <v>3.0087184582932001E-2</v>
      </c>
    </row>
    <row r="7695" spans="2:10" x14ac:dyDescent="0.2">
      <c r="B7695" s="7">
        <v>91</v>
      </c>
      <c r="C7695" s="7">
        <v>77</v>
      </c>
      <c r="D7695" s="7">
        <v>-9.8060193619909697E-2</v>
      </c>
      <c r="E7695" s="7">
        <v>4.3655636256421104E-3</v>
      </c>
      <c r="G7695" s="7">
        <v>91</v>
      </c>
      <c r="H7695" s="7">
        <v>77</v>
      </c>
      <c r="I7695" s="7">
        <v>-9.6962091617537993E-2</v>
      </c>
      <c r="J7695" s="7">
        <v>-3.1767439482681702E-2</v>
      </c>
    </row>
    <row r="7696" spans="2:10" x14ac:dyDescent="0.2">
      <c r="B7696" s="7">
        <v>92</v>
      </c>
      <c r="C7696" s="7">
        <v>77</v>
      </c>
      <c r="D7696" s="7">
        <v>-3.2754152035966697E-2</v>
      </c>
      <c r="E7696" s="7">
        <v>-6.1544058083605101E-2</v>
      </c>
      <c r="G7696" s="7">
        <v>92</v>
      </c>
      <c r="H7696" s="7">
        <v>77</v>
      </c>
      <c r="I7696" s="7">
        <v>-3.2104704979998303E-2</v>
      </c>
      <c r="J7696" s="7">
        <v>-1.0728027629914601E-2</v>
      </c>
    </row>
    <row r="7697" spans="2:10" x14ac:dyDescent="0.2">
      <c r="B7697" s="7">
        <v>93</v>
      </c>
      <c r="C7697" s="7">
        <v>77</v>
      </c>
      <c r="D7697" s="7">
        <v>0.13069118440062899</v>
      </c>
      <c r="E7697" s="7">
        <v>0.168522243912932</v>
      </c>
      <c r="G7697" s="7">
        <v>93</v>
      </c>
      <c r="H7697" s="7">
        <v>77</v>
      </c>
      <c r="I7697" s="7">
        <v>0.12953520692037099</v>
      </c>
      <c r="J7697" s="7">
        <v>0.18408616177221601</v>
      </c>
    </row>
    <row r="7698" spans="2:10" x14ac:dyDescent="0.2">
      <c r="B7698" s="7">
        <v>94</v>
      </c>
      <c r="C7698" s="7">
        <v>77</v>
      </c>
      <c r="D7698" s="7">
        <v>8.3636344521273998E-3</v>
      </c>
      <c r="E7698" s="7">
        <v>-2.4002960754753399E-2</v>
      </c>
      <c r="G7698" s="7">
        <v>94</v>
      </c>
      <c r="H7698" s="7">
        <v>77</v>
      </c>
      <c r="I7698" s="7">
        <v>8.6377103462975703E-3</v>
      </c>
      <c r="J7698" s="7">
        <v>-5.7067587772152695E-4</v>
      </c>
    </row>
    <row r="7699" spans="2:10" x14ac:dyDescent="0.2">
      <c r="B7699" s="7">
        <v>95</v>
      </c>
      <c r="C7699" s="7">
        <v>77</v>
      </c>
      <c r="D7699" s="7">
        <v>-8.4156073798590497E-2</v>
      </c>
      <c r="E7699" s="7">
        <v>-9.2986763557854998E-2</v>
      </c>
      <c r="G7699" s="7">
        <v>95</v>
      </c>
      <c r="H7699" s="7">
        <v>77</v>
      </c>
      <c r="I7699" s="7">
        <v>-8.3636660791222894E-2</v>
      </c>
      <c r="J7699" s="7">
        <v>-6.6824266686122499E-2</v>
      </c>
    </row>
    <row r="7700" spans="2:10" x14ac:dyDescent="0.2">
      <c r="B7700" s="7">
        <v>96</v>
      </c>
      <c r="C7700" s="7">
        <v>77</v>
      </c>
      <c r="D7700" s="7">
        <v>-6.5027707609871796E-2</v>
      </c>
      <c r="E7700" s="7">
        <v>-5.3500568498849398E-2</v>
      </c>
      <c r="G7700" s="7">
        <v>96</v>
      </c>
      <c r="H7700" s="7">
        <v>77</v>
      </c>
      <c r="I7700" s="7">
        <v>-6.4341377918717399E-2</v>
      </c>
      <c r="J7700" s="7">
        <v>-2.06167359472182E-2</v>
      </c>
    </row>
    <row r="7701" spans="2:10" x14ac:dyDescent="0.2">
      <c r="B7701" s="7">
        <v>97</v>
      </c>
      <c r="C7701" s="7">
        <v>77</v>
      </c>
      <c r="D7701" s="7">
        <v>7.6528987066914996E-3</v>
      </c>
      <c r="E7701" s="7">
        <v>-4.1420595358001603E-3</v>
      </c>
      <c r="G7701" s="7">
        <v>97</v>
      </c>
      <c r="H7701" s="7">
        <v>77</v>
      </c>
      <c r="I7701" s="7">
        <v>7.8860201333270704E-3</v>
      </c>
      <c r="J7701" s="7">
        <v>1.98281692113405E-2</v>
      </c>
    </row>
    <row r="7702" spans="2:10" x14ac:dyDescent="0.2">
      <c r="B7702" s="7">
        <v>98</v>
      </c>
      <c r="C7702" s="7">
        <v>77</v>
      </c>
      <c r="D7702" s="7">
        <v>6.9035589150633597E-2</v>
      </c>
      <c r="E7702" s="7">
        <v>0.12282331245750901</v>
      </c>
      <c r="G7702" s="7">
        <v>98</v>
      </c>
      <c r="H7702" s="7">
        <v>77</v>
      </c>
      <c r="I7702" s="7">
        <v>6.9291577487790704E-2</v>
      </c>
      <c r="J7702" s="7">
        <v>3.5585949950693398E-2</v>
      </c>
    </row>
    <row r="7703" spans="2:10" x14ac:dyDescent="0.2">
      <c r="B7703" s="7">
        <v>99</v>
      </c>
      <c r="C7703" s="7">
        <v>77</v>
      </c>
      <c r="D7703" s="7">
        <v>-0.102164459334594</v>
      </c>
      <c r="E7703" s="7">
        <v>-7.0405078808342098E-2</v>
      </c>
      <c r="G7703" s="7">
        <v>99</v>
      </c>
      <c r="H7703" s="7">
        <v>77</v>
      </c>
      <c r="I7703" s="7">
        <v>-0.101628081133514</v>
      </c>
      <c r="J7703" s="7">
        <v>-9.1964878160181798E-2</v>
      </c>
    </row>
    <row r="7704" spans="2:10" x14ac:dyDescent="0.2">
      <c r="B7704" s="7">
        <v>100</v>
      </c>
      <c r="C7704" s="7">
        <v>77</v>
      </c>
      <c r="D7704" s="7">
        <v>-1.81391992286173E-2</v>
      </c>
      <c r="E7704" s="7">
        <v>-4.7043316283104999E-2</v>
      </c>
      <c r="G7704" s="7">
        <v>100</v>
      </c>
      <c r="H7704" s="7">
        <v>77</v>
      </c>
      <c r="I7704" s="7">
        <v>-1.7702516384892099E-2</v>
      </c>
      <c r="J7704" s="7">
        <v>-8.1827954949192303E-2</v>
      </c>
    </row>
    <row r="7705" spans="2:10" x14ac:dyDescent="0.2">
      <c r="B7705" s="7">
        <v>1</v>
      </c>
      <c r="C7705" s="7">
        <v>78</v>
      </c>
      <c r="D7705" s="7">
        <v>-4.2063795795050901E-2</v>
      </c>
      <c r="E7705" s="7">
        <v>-0.207615426621619</v>
      </c>
      <c r="G7705" s="7">
        <v>1</v>
      </c>
      <c r="H7705" s="7">
        <v>78</v>
      </c>
      <c r="I7705" s="7">
        <v>-4.0811934872841099E-2</v>
      </c>
      <c r="J7705" s="7">
        <v>-0.115073283151026</v>
      </c>
    </row>
    <row r="7706" spans="2:10" x14ac:dyDescent="0.2">
      <c r="B7706" s="7">
        <v>2</v>
      </c>
      <c r="C7706" s="7">
        <v>78</v>
      </c>
      <c r="D7706" s="7">
        <v>0.14046822364695699</v>
      </c>
      <c r="E7706" s="7">
        <v>0.10020305142814701</v>
      </c>
      <c r="G7706" s="7">
        <v>2</v>
      </c>
      <c r="H7706" s="7">
        <v>78</v>
      </c>
      <c r="I7706" s="7">
        <v>0.13817879219102899</v>
      </c>
      <c r="J7706" s="7">
        <v>2.3990197714654798E-2</v>
      </c>
    </row>
    <row r="7707" spans="2:10" x14ac:dyDescent="0.2">
      <c r="B7707" s="7">
        <v>3</v>
      </c>
      <c r="C7707" s="7">
        <v>78</v>
      </c>
      <c r="D7707" s="7">
        <v>-0.198733793259223</v>
      </c>
      <c r="E7707" s="7">
        <v>-0.151149151175409</v>
      </c>
      <c r="G7707" s="7">
        <v>3</v>
      </c>
      <c r="H7707" s="7">
        <v>78</v>
      </c>
      <c r="I7707" s="7">
        <v>-0.195584195292583</v>
      </c>
      <c r="J7707" s="7">
        <v>-0.20978121042710299</v>
      </c>
    </row>
    <row r="7708" spans="2:10" x14ac:dyDescent="0.2">
      <c r="B7708" s="7">
        <v>4</v>
      </c>
      <c r="C7708" s="7">
        <v>78</v>
      </c>
      <c r="D7708" s="7">
        <v>-6.3998560754921399E-2</v>
      </c>
      <c r="E7708" s="7">
        <v>4.6186088820380902E-2</v>
      </c>
      <c r="G7708" s="7">
        <v>4</v>
      </c>
      <c r="H7708" s="7">
        <v>78</v>
      </c>
      <c r="I7708" s="7">
        <v>-6.3531791561233703E-2</v>
      </c>
      <c r="J7708" s="7">
        <v>-8.8382399279574003E-2</v>
      </c>
    </row>
    <row r="7709" spans="2:10" x14ac:dyDescent="0.2">
      <c r="B7709" s="7">
        <v>5</v>
      </c>
      <c r="C7709" s="7">
        <v>78</v>
      </c>
      <c r="D7709" s="7">
        <v>0.105149873904582</v>
      </c>
      <c r="E7709" s="7">
        <v>0.120305281208359</v>
      </c>
      <c r="G7709" s="7">
        <v>5</v>
      </c>
      <c r="H7709" s="7">
        <v>78</v>
      </c>
      <c r="I7709" s="7">
        <v>0.103653367792666</v>
      </c>
      <c r="J7709" s="7">
        <v>1.9306896224603201E-2</v>
      </c>
    </row>
    <row r="7710" spans="2:10" x14ac:dyDescent="0.2">
      <c r="B7710" s="7">
        <v>6</v>
      </c>
      <c r="C7710" s="7">
        <v>78</v>
      </c>
      <c r="D7710" s="7">
        <v>-0.15867757825946999</v>
      </c>
      <c r="E7710" s="7">
        <v>-0.29988474657191599</v>
      </c>
      <c r="G7710" s="7">
        <v>6</v>
      </c>
      <c r="H7710" s="7">
        <v>78</v>
      </c>
      <c r="I7710" s="7">
        <v>-0.154491566727774</v>
      </c>
      <c r="J7710" s="7">
        <v>-0.175087041696422</v>
      </c>
    </row>
    <row r="7711" spans="2:10" x14ac:dyDescent="0.2">
      <c r="B7711" s="7">
        <v>7</v>
      </c>
      <c r="C7711" s="7">
        <v>78</v>
      </c>
      <c r="D7711" s="7">
        <v>0.20226474552729001</v>
      </c>
      <c r="E7711" s="7">
        <v>7.2193554181066794E-2</v>
      </c>
      <c r="G7711" s="7">
        <v>7</v>
      </c>
      <c r="H7711" s="7">
        <v>78</v>
      </c>
      <c r="I7711" s="7">
        <v>0.19833860477304499</v>
      </c>
      <c r="J7711" s="7">
        <v>0.172770327619888</v>
      </c>
    </row>
    <row r="7712" spans="2:10" x14ac:dyDescent="0.2">
      <c r="B7712" s="7">
        <v>8</v>
      </c>
      <c r="C7712" s="7">
        <v>78</v>
      </c>
      <c r="D7712" s="7">
        <v>-3.20370194424777E-2</v>
      </c>
      <c r="E7712" s="7">
        <v>0.15334487134851699</v>
      </c>
      <c r="G7712" s="7">
        <v>8</v>
      </c>
      <c r="H7712" s="7">
        <v>78</v>
      </c>
      <c r="I7712" s="7">
        <v>-3.1615524531199299E-2</v>
      </c>
      <c r="J7712" s="7">
        <v>-2.7383886184533201E-2</v>
      </c>
    </row>
    <row r="7713" spans="2:10" x14ac:dyDescent="0.2">
      <c r="B7713" s="7">
        <v>9</v>
      </c>
      <c r="C7713" s="7">
        <v>78</v>
      </c>
      <c r="D7713" s="7">
        <v>-0.26654173501776401</v>
      </c>
      <c r="E7713" s="7">
        <v>-0.18958623299395</v>
      </c>
      <c r="G7713" s="7">
        <v>9</v>
      </c>
      <c r="H7713" s="7">
        <v>78</v>
      </c>
      <c r="I7713" s="7">
        <v>-0.26297355448613202</v>
      </c>
      <c r="J7713" s="7">
        <v>-0.20576868466133799</v>
      </c>
    </row>
    <row r="7714" spans="2:10" x14ac:dyDescent="0.2">
      <c r="B7714" s="7">
        <v>10</v>
      </c>
      <c r="C7714" s="7">
        <v>78</v>
      </c>
      <c r="D7714" s="7">
        <v>-8.8049602369786803E-2</v>
      </c>
      <c r="E7714" s="7">
        <v>-0.16492419858488999</v>
      </c>
      <c r="G7714" s="7">
        <v>10</v>
      </c>
      <c r="H7714" s="7">
        <v>78</v>
      </c>
      <c r="I7714" s="7">
        <v>-8.7296943618759407E-2</v>
      </c>
      <c r="J7714" s="7">
        <v>-7.6761998905639395E-2</v>
      </c>
    </row>
    <row r="7715" spans="2:10" x14ac:dyDescent="0.2">
      <c r="B7715" s="7">
        <v>11</v>
      </c>
      <c r="C7715" s="7">
        <v>78</v>
      </c>
      <c r="D7715" s="7">
        <v>9.7718671182196494E-3</v>
      </c>
      <c r="E7715" s="7">
        <v>-1.21816115197557E-2</v>
      </c>
      <c r="G7715" s="7">
        <v>11</v>
      </c>
      <c r="H7715" s="7">
        <v>78</v>
      </c>
      <c r="I7715" s="7">
        <v>1.0032413642850501E-2</v>
      </c>
      <c r="J7715" s="7">
        <v>-1.5655453127502401E-2</v>
      </c>
    </row>
    <row r="7716" spans="2:10" x14ac:dyDescent="0.2">
      <c r="B7716" s="7">
        <v>12</v>
      </c>
      <c r="C7716" s="7">
        <v>78</v>
      </c>
      <c r="D7716" s="7">
        <v>9.67562071406292E-2</v>
      </c>
      <c r="E7716" s="7">
        <v>0.115137364200457</v>
      </c>
      <c r="G7716" s="7">
        <v>12</v>
      </c>
      <c r="H7716" s="7">
        <v>78</v>
      </c>
      <c r="I7716" s="7">
        <v>9.6029091416134804E-2</v>
      </c>
      <c r="J7716" s="7">
        <v>2.09953031461847E-2</v>
      </c>
    </row>
    <row r="7717" spans="2:10" x14ac:dyDescent="0.2">
      <c r="B7717" s="7">
        <v>13</v>
      </c>
      <c r="C7717" s="7">
        <v>78</v>
      </c>
      <c r="D7717" s="7">
        <v>-6.6946027922778498E-2</v>
      </c>
      <c r="E7717" s="7">
        <v>-1.86135974133315E-2</v>
      </c>
      <c r="G7717" s="7">
        <v>13</v>
      </c>
      <c r="H7717" s="7">
        <v>78</v>
      </c>
      <c r="I7717" s="7">
        <v>-6.6023827023133905E-2</v>
      </c>
      <c r="J7717" s="7">
        <v>-7.6270943648692593E-2</v>
      </c>
    </row>
    <row r="7718" spans="2:10" x14ac:dyDescent="0.2">
      <c r="B7718" s="7">
        <v>14</v>
      </c>
      <c r="C7718" s="7">
        <v>78</v>
      </c>
      <c r="D7718" s="7">
        <v>-8.3565910650497302E-2</v>
      </c>
      <c r="E7718" s="7">
        <v>-9.5358291998190098E-2</v>
      </c>
      <c r="G7718" s="7">
        <v>14</v>
      </c>
      <c r="H7718" s="7">
        <v>78</v>
      </c>
      <c r="I7718" s="7">
        <v>-8.32014111600579E-2</v>
      </c>
      <c r="J7718" s="7">
        <v>-0.23057339786374501</v>
      </c>
    </row>
    <row r="7719" spans="2:10" x14ac:dyDescent="0.2">
      <c r="B7719" s="7">
        <v>15</v>
      </c>
      <c r="C7719" s="7">
        <v>78</v>
      </c>
      <c r="D7719" s="7">
        <v>-5.2547945508152295E-4</v>
      </c>
      <c r="E7719" s="7">
        <v>-7.0721862964091997E-2</v>
      </c>
      <c r="G7719" s="7">
        <v>15</v>
      </c>
      <c r="H7719" s="7">
        <v>78</v>
      </c>
      <c r="I7719" s="13">
        <v>-8.9217099015215199E-5</v>
      </c>
      <c r="J7719" s="7">
        <v>9.3544126208234601E-2</v>
      </c>
    </row>
    <row r="7720" spans="2:10" x14ac:dyDescent="0.2">
      <c r="B7720" s="7">
        <v>16</v>
      </c>
      <c r="C7720" s="7">
        <v>78</v>
      </c>
      <c r="D7720" s="7">
        <v>9.7333506423593601E-3</v>
      </c>
      <c r="E7720" s="7">
        <v>3.2049251927631403E-2</v>
      </c>
      <c r="G7720" s="7">
        <v>16</v>
      </c>
      <c r="H7720" s="7">
        <v>78</v>
      </c>
      <c r="I7720" s="7">
        <v>9.7679346702612708E-3</v>
      </c>
      <c r="J7720" s="7">
        <v>-7.4647248721951207E-2</v>
      </c>
    </row>
    <row r="7721" spans="2:10" x14ac:dyDescent="0.2">
      <c r="B7721" s="7">
        <v>17</v>
      </c>
      <c r="C7721" s="7">
        <v>78</v>
      </c>
      <c r="D7721" s="7">
        <v>-2.2824153772028E-2</v>
      </c>
      <c r="E7721" s="7">
        <v>4.81934197350729E-2</v>
      </c>
      <c r="G7721" s="7">
        <v>17</v>
      </c>
      <c r="H7721" s="7">
        <v>78</v>
      </c>
      <c r="I7721" s="7">
        <v>-2.2164313037729099E-2</v>
      </c>
      <c r="J7721" s="7">
        <v>1.0369669411252501E-2</v>
      </c>
    </row>
    <row r="7722" spans="2:10" x14ac:dyDescent="0.2">
      <c r="B7722" s="7">
        <v>18</v>
      </c>
      <c r="C7722" s="7">
        <v>78</v>
      </c>
      <c r="D7722" s="7">
        <v>-2.41546344408494E-2</v>
      </c>
      <c r="E7722" s="7">
        <v>7.3093175012489894E-2</v>
      </c>
      <c r="G7722" s="7">
        <v>18</v>
      </c>
      <c r="H7722" s="7">
        <v>78</v>
      </c>
      <c r="I7722" s="7">
        <v>-2.2876161943242001E-2</v>
      </c>
      <c r="J7722" s="7">
        <v>8.1489863602986795E-2</v>
      </c>
    </row>
    <row r="7723" spans="2:10" x14ac:dyDescent="0.2">
      <c r="B7723" s="7">
        <v>19</v>
      </c>
      <c r="C7723" s="7">
        <v>78</v>
      </c>
      <c r="D7723" s="7">
        <v>-3.3230391738463497E-2</v>
      </c>
      <c r="E7723" s="7">
        <v>2.8472965733412198E-2</v>
      </c>
      <c r="G7723" s="7">
        <v>19</v>
      </c>
      <c r="H7723" s="7">
        <v>78</v>
      </c>
      <c r="I7723" s="7">
        <v>-3.1773262450318598E-2</v>
      </c>
      <c r="J7723" s="7">
        <v>-3.8167057484402599E-2</v>
      </c>
    </row>
    <row r="7724" spans="2:10" x14ac:dyDescent="0.2">
      <c r="B7724" s="7">
        <v>20</v>
      </c>
      <c r="C7724" s="7">
        <v>78</v>
      </c>
      <c r="D7724" s="7">
        <v>-2.9785687418821798E-2</v>
      </c>
      <c r="E7724" s="7">
        <v>-0.10406684336477701</v>
      </c>
      <c r="G7724" s="7">
        <v>20</v>
      </c>
      <c r="H7724" s="7">
        <v>78</v>
      </c>
      <c r="I7724" s="7">
        <v>-2.8565749969836001E-2</v>
      </c>
      <c r="J7724" s="7">
        <v>-0.101658487911988</v>
      </c>
    </row>
    <row r="7725" spans="2:10" x14ac:dyDescent="0.2">
      <c r="B7725" s="7">
        <v>21</v>
      </c>
      <c r="C7725" s="7">
        <v>78</v>
      </c>
      <c r="D7725" s="7">
        <v>-3.6805306870277797E-2</v>
      </c>
      <c r="E7725" s="7">
        <v>-3.5953970381552097E-2</v>
      </c>
      <c r="G7725" s="7">
        <v>21</v>
      </c>
      <c r="H7725" s="7">
        <v>78</v>
      </c>
      <c r="I7725" s="7">
        <v>-3.5144380216660699E-2</v>
      </c>
      <c r="J7725" s="7">
        <v>-5.1378326249043503E-2</v>
      </c>
    </row>
    <row r="7726" spans="2:10" x14ac:dyDescent="0.2">
      <c r="B7726" s="7">
        <v>22</v>
      </c>
      <c r="C7726" s="7">
        <v>78</v>
      </c>
      <c r="D7726" s="7">
        <v>9.1393951291680195E-2</v>
      </c>
      <c r="E7726" s="7">
        <v>-4.65227604391334E-2</v>
      </c>
      <c r="G7726" s="7">
        <v>22</v>
      </c>
      <c r="H7726" s="7">
        <v>78</v>
      </c>
      <c r="I7726" s="7">
        <v>8.9277087617102999E-2</v>
      </c>
      <c r="J7726" s="7">
        <v>-8.4445179874627699E-2</v>
      </c>
    </row>
    <row r="7727" spans="2:10" x14ac:dyDescent="0.2">
      <c r="B7727" s="7">
        <v>23</v>
      </c>
      <c r="C7727" s="7">
        <v>78</v>
      </c>
      <c r="D7727" s="7">
        <v>-1.09647324631412E-2</v>
      </c>
      <c r="E7727" s="7">
        <v>8.7268420387832002E-2</v>
      </c>
      <c r="G7727" s="7">
        <v>23</v>
      </c>
      <c r="H7727" s="7">
        <v>78</v>
      </c>
      <c r="I7727" s="7">
        <v>-9.9757408297449501E-3</v>
      </c>
      <c r="J7727" s="7">
        <v>5.89848853223724E-2</v>
      </c>
    </row>
    <row r="7728" spans="2:10" x14ac:dyDescent="0.2">
      <c r="B7728" s="7">
        <v>24</v>
      </c>
      <c r="C7728" s="7">
        <v>78</v>
      </c>
      <c r="D7728" s="7">
        <v>-3.72119468177061E-2</v>
      </c>
      <c r="E7728" s="7">
        <v>-0.14839447908919401</v>
      </c>
      <c r="G7728" s="7">
        <v>24</v>
      </c>
      <c r="H7728" s="7">
        <v>78</v>
      </c>
      <c r="I7728" s="7">
        <v>-3.7248613791481602E-2</v>
      </c>
      <c r="J7728" s="7">
        <v>2.2367603591032299E-2</v>
      </c>
    </row>
    <row r="7729" spans="2:10" x14ac:dyDescent="0.2">
      <c r="B7729" s="7">
        <v>25</v>
      </c>
      <c r="C7729" s="7">
        <v>78</v>
      </c>
      <c r="D7729" s="7">
        <v>0.34833810429748802</v>
      </c>
      <c r="E7729" s="7">
        <v>0.20368964716986901</v>
      </c>
      <c r="G7729" s="7">
        <v>25</v>
      </c>
      <c r="H7729" s="7">
        <v>78</v>
      </c>
      <c r="I7729" s="7">
        <v>0.35001471724827299</v>
      </c>
      <c r="J7729" s="7">
        <v>0.30982469652384798</v>
      </c>
    </row>
    <row r="7730" spans="2:10" x14ac:dyDescent="0.2">
      <c r="B7730" s="7">
        <v>26</v>
      </c>
      <c r="C7730" s="7">
        <v>78</v>
      </c>
      <c r="D7730" s="7">
        <v>1.36051784417299E-2</v>
      </c>
      <c r="E7730" s="7">
        <v>-2.3473726297700299E-2</v>
      </c>
      <c r="G7730" s="7">
        <v>26</v>
      </c>
      <c r="H7730" s="7">
        <v>78</v>
      </c>
      <c r="I7730" s="7">
        <v>1.39309462732946E-2</v>
      </c>
      <c r="J7730" s="7">
        <v>-3.8490206856557102E-2</v>
      </c>
    </row>
    <row r="7731" spans="2:10" x14ac:dyDescent="0.2">
      <c r="B7731" s="7">
        <v>27</v>
      </c>
      <c r="C7731" s="7">
        <v>78</v>
      </c>
      <c r="D7731" s="7">
        <v>0.100040004896036</v>
      </c>
      <c r="E7731" s="7">
        <v>-4.8270147218469901E-2</v>
      </c>
      <c r="G7731" s="7">
        <v>27</v>
      </c>
      <c r="H7731" s="7">
        <v>78</v>
      </c>
      <c r="I7731" s="7">
        <v>9.7571712645452294E-2</v>
      </c>
      <c r="J7731" s="7">
        <v>9.5821988634152297E-2</v>
      </c>
    </row>
    <row r="7732" spans="2:10" x14ac:dyDescent="0.2">
      <c r="B7732" s="7">
        <v>28</v>
      </c>
      <c r="C7732" s="7">
        <v>78</v>
      </c>
      <c r="D7732" s="7">
        <v>-0.248457274442902</v>
      </c>
      <c r="E7732" s="7">
        <v>-0.21401023383583601</v>
      </c>
      <c r="G7732" s="7">
        <v>28</v>
      </c>
      <c r="H7732" s="7">
        <v>78</v>
      </c>
      <c r="I7732" s="7">
        <v>-0.246814669446035</v>
      </c>
      <c r="J7732" s="7">
        <v>-0.21325528252012099</v>
      </c>
    </row>
    <row r="7733" spans="2:10" x14ac:dyDescent="0.2">
      <c r="B7733" s="7">
        <v>29</v>
      </c>
      <c r="C7733" s="7">
        <v>78</v>
      </c>
      <c r="D7733" s="7">
        <v>-0.116147522576091</v>
      </c>
      <c r="E7733" s="7">
        <v>-0.11008298301071499</v>
      </c>
      <c r="G7733" s="7">
        <v>29</v>
      </c>
      <c r="H7733" s="7">
        <v>78</v>
      </c>
      <c r="I7733" s="7">
        <v>-0.115474002850586</v>
      </c>
      <c r="J7733" s="7">
        <v>0.125986129150227</v>
      </c>
    </row>
    <row r="7734" spans="2:10" x14ac:dyDescent="0.2">
      <c r="B7734" s="7">
        <v>30</v>
      </c>
      <c r="C7734" s="7">
        <v>78</v>
      </c>
      <c r="D7734" s="7">
        <v>-6.9766594979903104E-2</v>
      </c>
      <c r="E7734" s="7">
        <v>-2.9888332687240102E-2</v>
      </c>
      <c r="G7734" s="7">
        <v>30</v>
      </c>
      <c r="H7734" s="7">
        <v>78</v>
      </c>
      <c r="I7734" s="7">
        <v>-6.9515602172791596E-2</v>
      </c>
      <c r="J7734" s="7">
        <v>0.13347198405025201</v>
      </c>
    </row>
    <row r="7735" spans="2:10" x14ac:dyDescent="0.2">
      <c r="B7735" s="7">
        <v>31</v>
      </c>
      <c r="C7735" s="7">
        <v>78</v>
      </c>
      <c r="D7735" s="7">
        <v>4.4407859903269099E-2</v>
      </c>
      <c r="E7735" s="7">
        <v>0.110622774965875</v>
      </c>
      <c r="G7735" s="7">
        <v>31</v>
      </c>
      <c r="H7735" s="7">
        <v>78</v>
      </c>
      <c r="I7735" s="7">
        <v>4.3756414927957003E-2</v>
      </c>
      <c r="J7735" s="7">
        <v>8.0861366135819998E-2</v>
      </c>
    </row>
    <row r="7736" spans="2:10" x14ac:dyDescent="0.2">
      <c r="B7736" s="7">
        <v>32</v>
      </c>
      <c r="C7736" s="7">
        <v>78</v>
      </c>
      <c r="D7736" s="7">
        <v>5.2361529178544898E-2</v>
      </c>
      <c r="E7736" s="7">
        <v>4.78524472735238E-2</v>
      </c>
      <c r="G7736" s="7">
        <v>32</v>
      </c>
      <c r="H7736" s="7">
        <v>78</v>
      </c>
      <c r="I7736" s="7">
        <v>5.1803021137311903E-2</v>
      </c>
      <c r="J7736" s="7">
        <v>4.3624284228211102E-2</v>
      </c>
    </row>
    <row r="7737" spans="2:10" x14ac:dyDescent="0.2">
      <c r="B7737" s="7">
        <v>33</v>
      </c>
      <c r="C7737" s="7">
        <v>78</v>
      </c>
      <c r="D7737" s="7">
        <v>4.9719998800723496E-3</v>
      </c>
      <c r="E7737" s="7">
        <v>4.1664790007290599E-2</v>
      </c>
      <c r="G7737" s="7">
        <v>33</v>
      </c>
      <c r="H7737" s="7">
        <v>78</v>
      </c>
      <c r="I7737" s="7">
        <v>5.02665571374372E-3</v>
      </c>
      <c r="J7737" s="7">
        <v>5.2185064441583301E-2</v>
      </c>
    </row>
    <row r="7738" spans="2:10" x14ac:dyDescent="0.2">
      <c r="B7738" s="7">
        <v>34</v>
      </c>
      <c r="C7738" s="7">
        <v>78</v>
      </c>
      <c r="D7738" s="7">
        <v>-3.1999599091881797E-2</v>
      </c>
      <c r="E7738" s="7">
        <v>-0.115788985508473</v>
      </c>
      <c r="G7738" s="7">
        <v>34</v>
      </c>
      <c r="H7738" s="7">
        <v>78</v>
      </c>
      <c r="I7738" s="7">
        <v>-3.14361045376099E-2</v>
      </c>
      <c r="J7738" s="7">
        <v>-0.12723811909882199</v>
      </c>
    </row>
    <row r="7739" spans="2:10" x14ac:dyDescent="0.2">
      <c r="B7739" s="7">
        <v>35</v>
      </c>
      <c r="C7739" s="7">
        <v>78</v>
      </c>
      <c r="D7739" s="7">
        <v>-2.8274675778512001E-2</v>
      </c>
      <c r="E7739" s="7">
        <v>7.1484270060091504E-3</v>
      </c>
      <c r="G7739" s="7">
        <v>35</v>
      </c>
      <c r="H7739" s="7">
        <v>78</v>
      </c>
      <c r="I7739" s="7">
        <v>-2.6174229124974201E-2</v>
      </c>
      <c r="J7739" s="7">
        <v>-5.0299526268836402E-2</v>
      </c>
    </row>
    <row r="7740" spans="2:10" x14ac:dyDescent="0.2">
      <c r="B7740" s="7">
        <v>36</v>
      </c>
      <c r="C7740" s="7">
        <v>78</v>
      </c>
      <c r="D7740" s="7">
        <v>1.1811962208000199E-2</v>
      </c>
      <c r="E7740" s="7">
        <v>8.66400576451367E-2</v>
      </c>
      <c r="G7740" s="7">
        <v>36</v>
      </c>
      <c r="H7740" s="7">
        <v>78</v>
      </c>
      <c r="I7740" s="7">
        <v>1.1593474541758301E-2</v>
      </c>
      <c r="J7740" s="7">
        <v>8.8652700544979996E-3</v>
      </c>
    </row>
    <row r="7741" spans="2:10" x14ac:dyDescent="0.2">
      <c r="B7741" s="7">
        <v>37</v>
      </c>
      <c r="C7741" s="7">
        <v>78</v>
      </c>
      <c r="D7741" s="7">
        <v>4.6480050647707202E-2</v>
      </c>
      <c r="E7741" s="7">
        <v>4.1451990278270401E-2</v>
      </c>
      <c r="G7741" s="7">
        <v>37</v>
      </c>
      <c r="H7741" s="7">
        <v>78</v>
      </c>
      <c r="I7741" s="7">
        <v>4.60938946808866E-2</v>
      </c>
      <c r="J7741" s="7">
        <v>-2.7118526357449799E-2</v>
      </c>
    </row>
    <row r="7742" spans="2:10" x14ac:dyDescent="0.2">
      <c r="B7742" s="7">
        <v>38</v>
      </c>
      <c r="C7742" s="7">
        <v>78</v>
      </c>
      <c r="D7742" s="7">
        <v>2.98677496633282E-2</v>
      </c>
      <c r="E7742" s="7">
        <v>-7.0243849455108504E-2</v>
      </c>
      <c r="G7742" s="7">
        <v>38</v>
      </c>
      <c r="H7742" s="7">
        <v>78</v>
      </c>
      <c r="I7742" s="7">
        <v>2.98203537607034E-2</v>
      </c>
      <c r="J7742" s="7">
        <v>-5.88346750104769E-2</v>
      </c>
    </row>
    <row r="7743" spans="2:10" x14ac:dyDescent="0.2">
      <c r="B7743" s="7">
        <v>39</v>
      </c>
      <c r="C7743" s="7">
        <v>78</v>
      </c>
      <c r="D7743" s="7">
        <v>2.49929618087474E-2</v>
      </c>
      <c r="E7743" s="7">
        <v>9.2134562508548803E-2</v>
      </c>
      <c r="G7743" s="7">
        <v>39</v>
      </c>
      <c r="H7743" s="7">
        <v>78</v>
      </c>
      <c r="I7743" s="7">
        <v>2.4594412359316899E-2</v>
      </c>
      <c r="J7743" s="7">
        <v>-6.6005656503556002E-3</v>
      </c>
    </row>
    <row r="7744" spans="2:10" x14ac:dyDescent="0.2">
      <c r="B7744" s="7">
        <v>40</v>
      </c>
      <c r="C7744" s="7">
        <v>78</v>
      </c>
      <c r="D7744" s="7">
        <v>-9.0609586931126501E-2</v>
      </c>
      <c r="E7744" s="7">
        <v>0.107909603147507</v>
      </c>
      <c r="G7744" s="7">
        <v>40</v>
      </c>
      <c r="H7744" s="7">
        <v>78</v>
      </c>
      <c r="I7744" s="7">
        <v>-9.1185912930017196E-2</v>
      </c>
      <c r="J7744" s="7">
        <v>2.9196853591472002E-2</v>
      </c>
    </row>
    <row r="7745" spans="2:10" x14ac:dyDescent="0.2">
      <c r="B7745" s="7">
        <v>41</v>
      </c>
      <c r="C7745" s="7">
        <v>78</v>
      </c>
      <c r="D7745" s="7">
        <v>0.10926104783646499</v>
      </c>
      <c r="E7745" s="7">
        <v>0.15742898474013201</v>
      </c>
      <c r="G7745" s="7">
        <v>41</v>
      </c>
      <c r="H7745" s="7">
        <v>78</v>
      </c>
      <c r="I7745" s="7">
        <v>0.107758327551132</v>
      </c>
      <c r="J7745" s="7">
        <v>3.54888677155989E-2</v>
      </c>
    </row>
    <row r="7746" spans="2:10" x14ac:dyDescent="0.2">
      <c r="B7746" s="7">
        <v>42</v>
      </c>
      <c r="C7746" s="7">
        <v>78</v>
      </c>
      <c r="D7746" s="7">
        <v>-0.106580121900616</v>
      </c>
      <c r="E7746" s="7">
        <v>-2.6295954112101502E-2</v>
      </c>
      <c r="G7746" s="7">
        <v>42</v>
      </c>
      <c r="H7746" s="7">
        <v>78</v>
      </c>
      <c r="I7746" s="7">
        <v>-0.103522754887325</v>
      </c>
      <c r="J7746" s="7">
        <v>0.10735459113093899</v>
      </c>
    </row>
    <row r="7747" spans="2:10" x14ac:dyDescent="0.2">
      <c r="B7747" s="7">
        <v>43</v>
      </c>
      <c r="C7747" s="7">
        <v>78</v>
      </c>
      <c r="D7747" s="7">
        <v>-6.1046296888779501E-2</v>
      </c>
      <c r="E7747" s="7">
        <v>-6.5818869106742298E-2</v>
      </c>
      <c r="G7747" s="7">
        <v>43</v>
      </c>
      <c r="H7747" s="7">
        <v>78</v>
      </c>
      <c r="I7747" s="7">
        <v>-6.0705087703929898E-2</v>
      </c>
      <c r="J7747" s="7">
        <v>-3.39018838598832E-2</v>
      </c>
    </row>
    <row r="7748" spans="2:10" x14ac:dyDescent="0.2">
      <c r="B7748" s="7">
        <v>44</v>
      </c>
      <c r="C7748" s="7">
        <v>78</v>
      </c>
      <c r="D7748" s="7">
        <v>1.9883868388630402E-3</v>
      </c>
      <c r="E7748" s="7">
        <v>0.17750249774493901</v>
      </c>
      <c r="G7748" s="7">
        <v>44</v>
      </c>
      <c r="H7748" s="7">
        <v>78</v>
      </c>
      <c r="I7748" s="7">
        <v>2.3326289810539102E-3</v>
      </c>
      <c r="J7748" s="7">
        <v>-9.8805143602547201E-3</v>
      </c>
    </row>
    <row r="7749" spans="2:10" x14ac:dyDescent="0.2">
      <c r="B7749" s="7">
        <v>45</v>
      </c>
      <c r="C7749" s="7">
        <v>78</v>
      </c>
      <c r="D7749" s="7">
        <v>5.6753387618609701E-2</v>
      </c>
      <c r="E7749" s="7">
        <v>3.5546696544471998E-2</v>
      </c>
      <c r="G7749" s="7">
        <v>45</v>
      </c>
      <c r="H7749" s="7">
        <v>78</v>
      </c>
      <c r="I7749" s="7">
        <v>5.6007933489208697E-2</v>
      </c>
      <c r="J7749" s="7">
        <v>6.63008163439152E-2</v>
      </c>
    </row>
    <row r="7750" spans="2:10" x14ac:dyDescent="0.2">
      <c r="B7750" s="7">
        <v>46</v>
      </c>
      <c r="C7750" s="7">
        <v>78</v>
      </c>
      <c r="D7750" s="7">
        <v>2.9147299463991399E-2</v>
      </c>
      <c r="E7750" s="7">
        <v>-8.5399055106600799E-2</v>
      </c>
      <c r="G7750" s="7">
        <v>46</v>
      </c>
      <c r="H7750" s="7">
        <v>78</v>
      </c>
      <c r="I7750" s="7">
        <v>2.9067999477721401E-2</v>
      </c>
      <c r="J7750" s="7">
        <v>0.12404267495798001</v>
      </c>
    </row>
    <row r="7751" spans="2:10" x14ac:dyDescent="0.2">
      <c r="B7751" s="7">
        <v>47</v>
      </c>
      <c r="C7751" s="7">
        <v>78</v>
      </c>
      <c r="D7751" s="7">
        <v>0.14388103090452001</v>
      </c>
      <c r="E7751" s="7">
        <v>-1.9053909668455701E-2</v>
      </c>
      <c r="G7751" s="7">
        <v>47</v>
      </c>
      <c r="H7751" s="7">
        <v>78</v>
      </c>
      <c r="I7751" s="7">
        <v>0.14336261614971901</v>
      </c>
      <c r="J7751" s="7">
        <v>2.4231543335316599E-2</v>
      </c>
    </row>
    <row r="7752" spans="2:10" x14ac:dyDescent="0.2">
      <c r="B7752" s="7">
        <v>48</v>
      </c>
      <c r="C7752" s="7">
        <v>78</v>
      </c>
      <c r="D7752" s="7">
        <v>-1.78345787213985E-2</v>
      </c>
      <c r="E7752" s="7">
        <v>1.7249983398661701E-2</v>
      </c>
      <c r="G7752" s="7">
        <v>48</v>
      </c>
      <c r="H7752" s="7">
        <v>78</v>
      </c>
      <c r="I7752" s="7">
        <v>-1.9173748574151401E-2</v>
      </c>
      <c r="J7752" s="7">
        <v>4.2561505686426103E-2</v>
      </c>
    </row>
    <row r="7753" spans="2:10" x14ac:dyDescent="0.2">
      <c r="B7753" s="7">
        <v>49</v>
      </c>
      <c r="C7753" s="7">
        <v>78</v>
      </c>
      <c r="D7753" s="7">
        <v>0.159438023580245</v>
      </c>
      <c r="E7753" s="7">
        <v>0.122730298895425</v>
      </c>
      <c r="G7753" s="7">
        <v>49</v>
      </c>
      <c r="H7753" s="7">
        <v>78</v>
      </c>
      <c r="I7753" s="7">
        <v>0.15811789145168301</v>
      </c>
      <c r="J7753" s="7">
        <v>4.2718305528666196E-3</v>
      </c>
    </row>
    <row r="7754" spans="2:10" x14ac:dyDescent="0.2">
      <c r="B7754" s="7">
        <v>50</v>
      </c>
      <c r="C7754" s="7">
        <v>78</v>
      </c>
      <c r="D7754" s="7">
        <v>3.5845410796828701E-2</v>
      </c>
      <c r="E7754" s="7">
        <v>-1.85429717988752E-2</v>
      </c>
      <c r="G7754" s="7">
        <v>50</v>
      </c>
      <c r="H7754" s="7">
        <v>78</v>
      </c>
      <c r="I7754" s="7">
        <v>3.5407783494545902E-2</v>
      </c>
      <c r="J7754" s="7">
        <v>-5.8163920881966598E-2</v>
      </c>
    </row>
    <row r="7755" spans="2:10" x14ac:dyDescent="0.2">
      <c r="B7755" s="7">
        <v>51</v>
      </c>
      <c r="C7755" s="7">
        <v>78</v>
      </c>
      <c r="D7755" s="7">
        <v>7.2555231104654005E-2</v>
      </c>
      <c r="E7755" s="7">
        <v>-4.1931033289964503E-2</v>
      </c>
      <c r="G7755" s="7">
        <v>51</v>
      </c>
      <c r="H7755" s="7">
        <v>78</v>
      </c>
      <c r="I7755" s="7">
        <v>7.2346253267031799E-2</v>
      </c>
      <c r="J7755" s="7">
        <v>0.102153999280826</v>
      </c>
    </row>
    <row r="7756" spans="2:10" x14ac:dyDescent="0.2">
      <c r="B7756" s="7">
        <v>52</v>
      </c>
      <c r="C7756" s="7">
        <v>78</v>
      </c>
      <c r="D7756" s="7">
        <v>-0.112107601350976</v>
      </c>
      <c r="E7756" s="7">
        <v>-2.4498846461236599E-2</v>
      </c>
      <c r="G7756" s="7">
        <v>52</v>
      </c>
      <c r="H7756" s="7">
        <v>78</v>
      </c>
      <c r="I7756" s="7">
        <v>-0.111889283609155</v>
      </c>
      <c r="J7756" s="7">
        <v>3.3718595692448602E-2</v>
      </c>
    </row>
    <row r="7757" spans="2:10" x14ac:dyDescent="0.2">
      <c r="B7757" s="7">
        <v>53</v>
      </c>
      <c r="C7757" s="7">
        <v>78</v>
      </c>
      <c r="D7757" s="7">
        <v>-0.17186018081983701</v>
      </c>
      <c r="E7757" s="7">
        <v>-4.4860873708548098E-2</v>
      </c>
      <c r="G7757" s="7">
        <v>53</v>
      </c>
      <c r="H7757" s="7">
        <v>78</v>
      </c>
      <c r="I7757" s="7">
        <v>-0.170822630973892</v>
      </c>
      <c r="J7757" s="7">
        <v>-4.72075943728072E-2</v>
      </c>
    </row>
    <row r="7758" spans="2:10" x14ac:dyDescent="0.2">
      <c r="B7758" s="7">
        <v>54</v>
      </c>
      <c r="C7758" s="7">
        <v>78</v>
      </c>
      <c r="D7758" s="7">
        <v>-7.1781641589513598E-2</v>
      </c>
      <c r="E7758" s="7">
        <v>1.48448027507913E-2</v>
      </c>
      <c r="G7758" s="7">
        <v>54</v>
      </c>
      <c r="H7758" s="7">
        <v>78</v>
      </c>
      <c r="I7758" s="7">
        <v>-7.2880143820089699E-2</v>
      </c>
      <c r="J7758" s="7">
        <v>-4.1785694685990499E-2</v>
      </c>
    </row>
    <row r="7759" spans="2:10" x14ac:dyDescent="0.2">
      <c r="B7759" s="7">
        <v>55</v>
      </c>
      <c r="C7759" s="7">
        <v>78</v>
      </c>
      <c r="D7759" s="7">
        <v>0.12563249638000601</v>
      </c>
      <c r="E7759" s="7">
        <v>-4.0502383672635901E-2</v>
      </c>
      <c r="G7759" s="7">
        <v>55</v>
      </c>
      <c r="H7759" s="7">
        <v>78</v>
      </c>
      <c r="I7759" s="7">
        <v>0.12226284237736899</v>
      </c>
      <c r="J7759" s="7">
        <v>1.8956103143839401E-2</v>
      </c>
    </row>
    <row r="7760" spans="2:10" x14ac:dyDescent="0.2">
      <c r="B7760" s="7">
        <v>56</v>
      </c>
      <c r="C7760" s="7">
        <v>78</v>
      </c>
      <c r="D7760" s="7">
        <v>-6.6627582900752103E-2</v>
      </c>
      <c r="E7760" s="7">
        <v>8.4536911289958994E-2</v>
      </c>
      <c r="G7760" s="7">
        <v>56</v>
      </c>
      <c r="H7760" s="7">
        <v>78</v>
      </c>
      <c r="I7760" s="7">
        <v>-6.4592051374349396E-2</v>
      </c>
      <c r="J7760" s="7">
        <v>-3.4691054190274101E-2</v>
      </c>
    </row>
    <row r="7761" spans="2:10" x14ac:dyDescent="0.2">
      <c r="B7761" s="7">
        <v>57</v>
      </c>
      <c r="C7761" s="7">
        <v>78</v>
      </c>
      <c r="D7761" s="7">
        <v>0.13587361475808399</v>
      </c>
      <c r="E7761" s="7">
        <v>3.2806710370094201E-2</v>
      </c>
      <c r="G7761" s="7">
        <v>57</v>
      </c>
      <c r="H7761" s="7">
        <v>78</v>
      </c>
      <c r="I7761" s="7">
        <v>0.134243921870323</v>
      </c>
      <c r="J7761" s="7">
        <v>-3.8307814253153397E-2</v>
      </c>
    </row>
    <row r="7762" spans="2:10" x14ac:dyDescent="0.2">
      <c r="B7762" s="7">
        <v>58</v>
      </c>
      <c r="C7762" s="7">
        <v>78</v>
      </c>
      <c r="D7762" s="7">
        <v>-2.1217880676539701E-2</v>
      </c>
      <c r="E7762" s="7">
        <v>-2.52738819448872E-3</v>
      </c>
      <c r="G7762" s="7">
        <v>58</v>
      </c>
      <c r="H7762" s="7">
        <v>78</v>
      </c>
      <c r="I7762" s="7">
        <v>-2.0938301011073999E-2</v>
      </c>
      <c r="J7762" s="7">
        <v>-0.102511514600795</v>
      </c>
    </row>
    <row r="7763" spans="2:10" x14ac:dyDescent="0.2">
      <c r="B7763" s="7">
        <v>59</v>
      </c>
      <c r="C7763" s="7">
        <v>78</v>
      </c>
      <c r="D7763" s="7">
        <v>-3.3314387054697497E-2</v>
      </c>
      <c r="E7763" s="7">
        <v>-3.5073021344396202E-2</v>
      </c>
      <c r="G7763" s="7">
        <v>59</v>
      </c>
      <c r="H7763" s="7">
        <v>78</v>
      </c>
      <c r="I7763" s="7">
        <v>-3.2306511553421097E-2</v>
      </c>
      <c r="J7763" s="7">
        <v>-4.7028633928614602E-2</v>
      </c>
    </row>
    <row r="7764" spans="2:10" x14ac:dyDescent="0.2">
      <c r="B7764" s="7">
        <v>60</v>
      </c>
      <c r="C7764" s="7">
        <v>78</v>
      </c>
      <c r="D7764" s="7">
        <v>-0.13046325189255201</v>
      </c>
      <c r="E7764" s="7">
        <v>6.7626552051080993E-2</v>
      </c>
      <c r="G7764" s="7">
        <v>60</v>
      </c>
      <c r="H7764" s="7">
        <v>78</v>
      </c>
      <c r="I7764" s="7">
        <v>-0.130736690094859</v>
      </c>
      <c r="J7764" s="7">
        <v>1.0465265501633099E-2</v>
      </c>
    </row>
    <row r="7765" spans="2:10" x14ac:dyDescent="0.2">
      <c r="B7765" s="7">
        <v>61</v>
      </c>
      <c r="C7765" s="7">
        <v>78</v>
      </c>
      <c r="D7765" s="7">
        <v>-7.670537638628E-2</v>
      </c>
      <c r="E7765" s="7">
        <v>-0.17737904335978799</v>
      </c>
      <c r="G7765" s="7">
        <v>61</v>
      </c>
      <c r="H7765" s="7">
        <v>78</v>
      </c>
      <c r="I7765" s="7">
        <v>-7.7651979349306899E-2</v>
      </c>
      <c r="J7765" s="7">
        <v>-0.146909740509336</v>
      </c>
    </row>
    <row r="7766" spans="2:10" x14ac:dyDescent="0.2">
      <c r="B7766" s="7">
        <v>62</v>
      </c>
      <c r="C7766" s="7">
        <v>78</v>
      </c>
      <c r="D7766" s="7">
        <v>-0.15080876632069101</v>
      </c>
      <c r="E7766" s="7">
        <v>-4.1109478874688903E-2</v>
      </c>
      <c r="G7766" s="7">
        <v>62</v>
      </c>
      <c r="H7766" s="7">
        <v>78</v>
      </c>
      <c r="I7766" s="7">
        <v>-0.14964106547647599</v>
      </c>
      <c r="J7766" s="7">
        <v>-4.4328118205136498E-2</v>
      </c>
    </row>
    <row r="7767" spans="2:10" x14ac:dyDescent="0.2">
      <c r="B7767" s="7">
        <v>63</v>
      </c>
      <c r="C7767" s="7">
        <v>78</v>
      </c>
      <c r="D7767" s="7">
        <v>-0.19754687000032001</v>
      </c>
      <c r="E7767" s="7">
        <v>-0.17086330003511199</v>
      </c>
      <c r="G7767" s="7">
        <v>63</v>
      </c>
      <c r="H7767" s="7">
        <v>78</v>
      </c>
      <c r="I7767" s="7">
        <v>-0.19486832642002699</v>
      </c>
      <c r="J7767" s="7">
        <v>-0.12706637088081199</v>
      </c>
    </row>
    <row r="7768" spans="2:10" x14ac:dyDescent="0.2">
      <c r="B7768" s="7">
        <v>64</v>
      </c>
      <c r="C7768" s="7">
        <v>78</v>
      </c>
      <c r="D7768" s="7">
        <v>6.8401042575347404E-2</v>
      </c>
      <c r="E7768" s="7">
        <v>-4.53826184557444E-2</v>
      </c>
      <c r="G7768" s="7">
        <v>64</v>
      </c>
      <c r="H7768" s="7">
        <v>78</v>
      </c>
      <c r="I7768" s="7">
        <v>6.7562868746520593E-2</v>
      </c>
      <c r="J7768" s="7">
        <v>1.15738739925426E-2</v>
      </c>
    </row>
    <row r="7769" spans="2:10" x14ac:dyDescent="0.2">
      <c r="B7769" s="7">
        <v>65</v>
      </c>
      <c r="C7769" s="7">
        <v>78</v>
      </c>
      <c r="D7769" s="7">
        <v>6.6499050315083102E-2</v>
      </c>
      <c r="E7769" s="7">
        <v>-2.8442784919154598E-2</v>
      </c>
      <c r="G7769" s="7">
        <v>65</v>
      </c>
      <c r="H7769" s="7">
        <v>78</v>
      </c>
      <c r="I7769" s="7">
        <v>6.5458076650282096E-2</v>
      </c>
      <c r="J7769" s="7">
        <v>-4.1008624990513297E-2</v>
      </c>
    </row>
    <row r="7770" spans="2:10" x14ac:dyDescent="0.2">
      <c r="B7770" s="7">
        <v>66</v>
      </c>
      <c r="C7770" s="7">
        <v>78</v>
      </c>
      <c r="D7770" s="7">
        <v>0.10116819590255199</v>
      </c>
      <c r="E7770" s="7">
        <v>0.16519101776917</v>
      </c>
      <c r="G7770" s="7">
        <v>66</v>
      </c>
      <c r="H7770" s="7">
        <v>78</v>
      </c>
      <c r="I7770" s="7">
        <v>0.10031914233549</v>
      </c>
      <c r="J7770" s="7">
        <v>8.3329592119361501E-2</v>
      </c>
    </row>
    <row r="7771" spans="2:10" x14ac:dyDescent="0.2">
      <c r="B7771" s="7">
        <v>67</v>
      </c>
      <c r="C7771" s="7">
        <v>78</v>
      </c>
      <c r="D7771" s="7">
        <v>0.116878172050188</v>
      </c>
      <c r="E7771" s="7">
        <v>2.3794877469517101E-2</v>
      </c>
      <c r="G7771" s="7">
        <v>67</v>
      </c>
      <c r="H7771" s="7">
        <v>78</v>
      </c>
      <c r="I7771" s="7">
        <v>0.114808051987784</v>
      </c>
      <c r="J7771" s="7">
        <v>-4.7659506513664202E-4</v>
      </c>
    </row>
    <row r="7772" spans="2:10" x14ac:dyDescent="0.2">
      <c r="B7772" s="7">
        <v>68</v>
      </c>
      <c r="C7772" s="7">
        <v>78</v>
      </c>
      <c r="D7772" s="7">
        <v>3.8386861059144899E-2</v>
      </c>
      <c r="E7772" s="7">
        <v>2.0873909492226301E-2</v>
      </c>
      <c r="G7772" s="7">
        <v>68</v>
      </c>
      <c r="H7772" s="7">
        <v>78</v>
      </c>
      <c r="I7772" s="7">
        <v>3.8050163888777397E-2</v>
      </c>
      <c r="J7772" s="7">
        <v>-3.6736106590033999E-3</v>
      </c>
    </row>
    <row r="7773" spans="2:10" x14ac:dyDescent="0.2">
      <c r="B7773" s="7">
        <v>69</v>
      </c>
      <c r="C7773" s="7">
        <v>78</v>
      </c>
      <c r="D7773" s="7">
        <v>-0.169877534309684</v>
      </c>
      <c r="E7773" s="7">
        <v>-0.17365035952316499</v>
      </c>
      <c r="G7773" s="7">
        <v>69</v>
      </c>
      <c r="H7773" s="7">
        <v>78</v>
      </c>
      <c r="I7773" s="7">
        <v>-0.168427009230355</v>
      </c>
      <c r="J7773" s="7">
        <v>-9.6144956035899107E-2</v>
      </c>
    </row>
    <row r="7774" spans="2:10" x14ac:dyDescent="0.2">
      <c r="B7774" s="7">
        <v>70</v>
      </c>
      <c r="C7774" s="7">
        <v>78</v>
      </c>
      <c r="D7774" s="7">
        <v>-0.174825512527468</v>
      </c>
      <c r="E7774" s="7">
        <v>-0.22250874944726301</v>
      </c>
      <c r="G7774" s="7">
        <v>70</v>
      </c>
      <c r="H7774" s="7">
        <v>78</v>
      </c>
      <c r="I7774" s="7">
        <v>-0.17305334958733201</v>
      </c>
      <c r="J7774" s="7">
        <v>-1.0049463413308099E-2</v>
      </c>
    </row>
    <row r="7775" spans="2:10" x14ac:dyDescent="0.2">
      <c r="B7775" s="7">
        <v>71</v>
      </c>
      <c r="C7775" s="7">
        <v>78</v>
      </c>
      <c r="D7775" s="7">
        <v>-9.78444991556238E-3</v>
      </c>
      <c r="E7775" s="7">
        <v>-5.1929716216621499E-2</v>
      </c>
      <c r="G7775" s="7">
        <v>71</v>
      </c>
      <c r="H7775" s="7">
        <v>78</v>
      </c>
      <c r="I7775" s="7">
        <v>-8.7910798670698398E-3</v>
      </c>
      <c r="J7775" s="7">
        <v>-8.8823626946599198E-4</v>
      </c>
    </row>
    <row r="7776" spans="2:10" x14ac:dyDescent="0.2">
      <c r="B7776" s="7">
        <v>72</v>
      </c>
      <c r="C7776" s="7">
        <v>78</v>
      </c>
      <c r="D7776" s="7">
        <v>-4.9764397577370702E-2</v>
      </c>
      <c r="E7776" s="7">
        <v>2.20749901571189E-2</v>
      </c>
      <c r="G7776" s="7">
        <v>72</v>
      </c>
      <c r="H7776" s="7">
        <v>78</v>
      </c>
      <c r="I7776" s="7">
        <v>-4.8001954976383501E-2</v>
      </c>
      <c r="J7776" s="7">
        <v>-5.0861544260255798E-2</v>
      </c>
    </row>
    <row r="7777" spans="2:10" x14ac:dyDescent="0.2">
      <c r="B7777" s="7">
        <v>73</v>
      </c>
      <c r="C7777" s="7">
        <v>78</v>
      </c>
      <c r="D7777" s="7">
        <v>5.3209242243301702E-3</v>
      </c>
      <c r="E7777" s="7">
        <v>-7.3279140347682195E-2</v>
      </c>
      <c r="G7777" s="7">
        <v>73</v>
      </c>
      <c r="H7777" s="7">
        <v>78</v>
      </c>
      <c r="I7777" s="7">
        <v>5.2776404700516401E-3</v>
      </c>
      <c r="J7777" s="7">
        <v>0.24376893424470999</v>
      </c>
    </row>
    <row r="7778" spans="2:10" x14ac:dyDescent="0.2">
      <c r="B7778" s="7">
        <v>74</v>
      </c>
      <c r="C7778" s="7">
        <v>78</v>
      </c>
      <c r="D7778" s="7">
        <v>4.3905122478707703E-2</v>
      </c>
      <c r="E7778" s="7">
        <v>0.15643681282726399</v>
      </c>
      <c r="G7778" s="7">
        <v>74</v>
      </c>
      <c r="H7778" s="7">
        <v>78</v>
      </c>
      <c r="I7778" s="7">
        <v>4.3419424026530401E-2</v>
      </c>
      <c r="J7778" s="7">
        <v>1.88620033324822E-2</v>
      </c>
    </row>
    <row r="7779" spans="2:10" x14ac:dyDescent="0.2">
      <c r="B7779" s="7">
        <v>75</v>
      </c>
      <c r="C7779" s="7">
        <v>78</v>
      </c>
      <c r="D7779" s="7">
        <v>-0.32321116937386102</v>
      </c>
      <c r="E7779" s="7">
        <v>-0.26814817836809002</v>
      </c>
      <c r="G7779" s="7">
        <v>75</v>
      </c>
      <c r="H7779" s="7">
        <v>78</v>
      </c>
      <c r="I7779" s="7">
        <v>-0.31913328324476498</v>
      </c>
      <c r="J7779" s="7">
        <v>-0.263905729759628</v>
      </c>
    </row>
    <row r="7780" spans="2:10" x14ac:dyDescent="0.2">
      <c r="B7780" s="7">
        <v>76</v>
      </c>
      <c r="C7780" s="7">
        <v>78</v>
      </c>
      <c r="D7780" s="7">
        <v>-8.3697913240765601E-2</v>
      </c>
      <c r="E7780" s="7">
        <v>-4.5352825543918798E-2</v>
      </c>
      <c r="G7780" s="7">
        <v>76</v>
      </c>
      <c r="H7780" s="7">
        <v>78</v>
      </c>
      <c r="I7780" s="7">
        <v>-8.1527476156249001E-2</v>
      </c>
      <c r="J7780" s="7">
        <v>-4.8104318279165196E-3</v>
      </c>
    </row>
    <row r="7781" spans="2:10" x14ac:dyDescent="0.2">
      <c r="B7781" s="7">
        <v>77</v>
      </c>
      <c r="C7781" s="7">
        <v>78</v>
      </c>
      <c r="D7781" s="7">
        <v>4.3373802091251096E-3</v>
      </c>
      <c r="E7781" s="7">
        <v>3.3850160106125002E-2</v>
      </c>
      <c r="G7781" s="7">
        <v>77</v>
      </c>
      <c r="H7781" s="7">
        <v>78</v>
      </c>
      <c r="I7781" s="7">
        <v>4.9629980878238599E-3</v>
      </c>
      <c r="J7781" s="7">
        <v>9.6669214382411703E-2</v>
      </c>
    </row>
    <row r="7782" spans="2:10" x14ac:dyDescent="0.2">
      <c r="B7782" s="7">
        <v>78</v>
      </c>
      <c r="C7782" s="7">
        <v>78</v>
      </c>
      <c r="D7782" s="7">
        <v>5.2770187407622501E-2</v>
      </c>
      <c r="E7782" s="7">
        <v>4.2398634213872903E-2</v>
      </c>
      <c r="G7782" s="7">
        <v>78</v>
      </c>
      <c r="H7782" s="7">
        <v>78</v>
      </c>
      <c r="I7782" s="7">
        <v>5.3081553007253E-2</v>
      </c>
      <c r="J7782" s="7">
        <v>7.2396179321836798E-2</v>
      </c>
    </row>
    <row r="7783" spans="2:10" x14ac:dyDescent="0.2">
      <c r="B7783" s="7">
        <v>79</v>
      </c>
      <c r="C7783" s="7">
        <v>78</v>
      </c>
      <c r="D7783" s="7">
        <v>2.6467862107318201E-2</v>
      </c>
      <c r="E7783" s="7">
        <v>8.4647679654565003E-2</v>
      </c>
      <c r="G7783" s="7">
        <v>79</v>
      </c>
      <c r="H7783" s="7">
        <v>78</v>
      </c>
      <c r="I7783" s="7">
        <v>2.6341918534693101E-2</v>
      </c>
      <c r="J7783" s="7">
        <v>-1.9754246077638999E-3</v>
      </c>
    </row>
    <row r="7784" spans="2:10" x14ac:dyDescent="0.2">
      <c r="B7784" s="7">
        <v>80</v>
      </c>
      <c r="C7784" s="7">
        <v>78</v>
      </c>
      <c r="D7784" s="7">
        <v>0.14291006459956501</v>
      </c>
      <c r="E7784" s="7">
        <v>-2.34617517589371E-2</v>
      </c>
      <c r="G7784" s="7">
        <v>80</v>
      </c>
      <c r="H7784" s="7">
        <v>78</v>
      </c>
      <c r="I7784" s="7">
        <v>0.14204862860297501</v>
      </c>
      <c r="J7784" s="7">
        <v>-7.2636945565168504E-2</v>
      </c>
    </row>
    <row r="7785" spans="2:10" x14ac:dyDescent="0.2">
      <c r="B7785" s="7">
        <v>81</v>
      </c>
      <c r="C7785" s="7">
        <v>78</v>
      </c>
      <c r="D7785" s="7">
        <v>-4.9607445625797601E-2</v>
      </c>
      <c r="E7785" s="7">
        <v>7.6968488112394901E-2</v>
      </c>
      <c r="G7785" s="7">
        <v>81</v>
      </c>
      <c r="H7785" s="7">
        <v>78</v>
      </c>
      <c r="I7785" s="7">
        <v>-4.7658296373298499E-2</v>
      </c>
      <c r="J7785" s="7">
        <v>5.2905269942582003E-2</v>
      </c>
    </row>
    <row r="7786" spans="2:10" x14ac:dyDescent="0.2">
      <c r="B7786" s="7">
        <v>82</v>
      </c>
      <c r="C7786" s="7">
        <v>78</v>
      </c>
      <c r="D7786" s="7">
        <v>-7.4539019857619196E-2</v>
      </c>
      <c r="E7786" s="7">
        <v>-0.20056505388905599</v>
      </c>
      <c r="G7786" s="7">
        <v>82</v>
      </c>
      <c r="H7786" s="7">
        <v>78</v>
      </c>
      <c r="I7786" s="7">
        <v>-7.0996215179156302E-2</v>
      </c>
      <c r="J7786" s="7">
        <v>-4.5480271083445899E-2</v>
      </c>
    </row>
    <row r="7787" spans="2:10" x14ac:dyDescent="0.2">
      <c r="B7787" s="7">
        <v>83</v>
      </c>
      <c r="C7787" s="7">
        <v>78</v>
      </c>
      <c r="D7787" s="7">
        <v>9.1506677724965804E-2</v>
      </c>
      <c r="E7787" s="7">
        <v>0.118554885816576</v>
      </c>
      <c r="G7787" s="7">
        <v>83</v>
      </c>
      <c r="H7787" s="7">
        <v>78</v>
      </c>
      <c r="I7787" s="7">
        <v>9.0942546664883203E-2</v>
      </c>
      <c r="J7787" s="7">
        <v>2.2738862870077099E-2</v>
      </c>
    </row>
    <row r="7788" spans="2:10" x14ac:dyDescent="0.2">
      <c r="B7788" s="7">
        <v>84</v>
      </c>
      <c r="C7788" s="7">
        <v>78</v>
      </c>
      <c r="D7788" s="7">
        <v>4.8645600354431599E-2</v>
      </c>
      <c r="E7788" s="7">
        <v>-2.1394113360681598E-2</v>
      </c>
      <c r="G7788" s="7">
        <v>84</v>
      </c>
      <c r="H7788" s="7">
        <v>78</v>
      </c>
      <c r="I7788" s="7">
        <v>4.8122558742655003E-2</v>
      </c>
      <c r="J7788" s="7">
        <v>1.5264620924845001E-2</v>
      </c>
    </row>
    <row r="7789" spans="2:10" x14ac:dyDescent="0.2">
      <c r="B7789" s="7">
        <v>85</v>
      </c>
      <c r="C7789" s="7">
        <v>78</v>
      </c>
      <c r="D7789" s="7">
        <v>-3.8416205268952702E-2</v>
      </c>
      <c r="E7789" s="7">
        <v>0.124062852105988</v>
      </c>
      <c r="G7789" s="7">
        <v>85</v>
      </c>
      <c r="H7789" s="7">
        <v>78</v>
      </c>
      <c r="I7789" s="7">
        <v>-3.7513611908610599E-2</v>
      </c>
      <c r="J7789" s="7">
        <v>4.1315981855470703E-2</v>
      </c>
    </row>
    <row r="7790" spans="2:10" x14ac:dyDescent="0.2">
      <c r="B7790" s="7">
        <v>86</v>
      </c>
      <c r="C7790" s="7">
        <v>78</v>
      </c>
      <c r="D7790" s="7">
        <v>0.21532709065081701</v>
      </c>
      <c r="E7790" s="7">
        <v>0.13925710135227201</v>
      </c>
      <c r="G7790" s="7">
        <v>86</v>
      </c>
      <c r="H7790" s="7">
        <v>78</v>
      </c>
      <c r="I7790" s="7">
        <v>0.213001987045844</v>
      </c>
      <c r="J7790" s="7">
        <v>0.174956214128451</v>
      </c>
    </row>
    <row r="7791" spans="2:10" x14ac:dyDescent="0.2">
      <c r="B7791" s="7">
        <v>87</v>
      </c>
      <c r="C7791" s="7">
        <v>78</v>
      </c>
      <c r="D7791" s="7">
        <v>-5.6515410207737198E-2</v>
      </c>
      <c r="E7791" s="7">
        <v>-6.6451500963908394E-2</v>
      </c>
      <c r="G7791" s="7">
        <v>87</v>
      </c>
      <c r="H7791" s="7">
        <v>78</v>
      </c>
      <c r="I7791" s="7">
        <v>-5.3087092342327197E-2</v>
      </c>
      <c r="J7791" s="7">
        <v>-5.41193883265665E-2</v>
      </c>
    </row>
    <row r="7792" spans="2:10" x14ac:dyDescent="0.2">
      <c r="B7792" s="7">
        <v>88</v>
      </c>
      <c r="C7792" s="7">
        <v>78</v>
      </c>
      <c r="D7792" s="7">
        <v>-0.10405961045821099</v>
      </c>
      <c r="E7792" s="7">
        <v>-7.2038344112298702E-2</v>
      </c>
      <c r="G7792" s="7">
        <v>88</v>
      </c>
      <c r="H7792" s="7">
        <v>78</v>
      </c>
      <c r="I7792" s="7">
        <v>-0.10245193285351201</v>
      </c>
      <c r="J7792" s="7">
        <v>-8.2692535930045899E-2</v>
      </c>
    </row>
    <row r="7793" spans="2:10" x14ac:dyDescent="0.2">
      <c r="B7793" s="7">
        <v>89</v>
      </c>
      <c r="C7793" s="7">
        <v>78</v>
      </c>
      <c r="D7793" s="7">
        <v>-6.1852465539246303E-2</v>
      </c>
      <c r="E7793" s="7">
        <v>-7.3386199559788401E-4</v>
      </c>
      <c r="G7793" s="7">
        <v>89</v>
      </c>
      <c r="H7793" s="7">
        <v>78</v>
      </c>
      <c r="I7793" s="7">
        <v>-6.1077819860604302E-2</v>
      </c>
      <c r="J7793" s="7">
        <v>1.6173066782259899E-2</v>
      </c>
    </row>
    <row r="7794" spans="2:10" x14ac:dyDescent="0.2">
      <c r="B7794" s="7">
        <v>90</v>
      </c>
      <c r="C7794" s="7">
        <v>78</v>
      </c>
      <c r="D7794" s="7">
        <v>0.126233529101725</v>
      </c>
      <c r="E7794" s="7">
        <v>4.5364793411195597E-4</v>
      </c>
      <c r="G7794" s="7">
        <v>90</v>
      </c>
      <c r="H7794" s="7">
        <v>78</v>
      </c>
      <c r="I7794" s="7">
        <v>0.12534225476800401</v>
      </c>
      <c r="J7794" s="7">
        <v>3.5008421154577397E-2</v>
      </c>
    </row>
    <row r="7795" spans="2:10" x14ac:dyDescent="0.2">
      <c r="B7795" s="7">
        <v>91</v>
      </c>
      <c r="C7795" s="7">
        <v>78</v>
      </c>
      <c r="D7795" s="7">
        <v>-6.1117585732611203E-2</v>
      </c>
      <c r="E7795" s="7">
        <v>-5.9725791342521498E-2</v>
      </c>
      <c r="G7795" s="7">
        <v>91</v>
      </c>
      <c r="H7795" s="7">
        <v>78</v>
      </c>
      <c r="I7795" s="7">
        <v>-5.84548058077239E-2</v>
      </c>
      <c r="J7795" s="7">
        <v>4.8429971979020402E-3</v>
      </c>
    </row>
    <row r="7796" spans="2:10" x14ac:dyDescent="0.2">
      <c r="B7796" s="7">
        <v>92</v>
      </c>
      <c r="C7796" s="7">
        <v>78</v>
      </c>
      <c r="D7796" s="7">
        <v>3.4624331197530701E-2</v>
      </c>
      <c r="E7796" s="7">
        <v>2.8482036233663501E-2</v>
      </c>
      <c r="G7796" s="7">
        <v>92</v>
      </c>
      <c r="H7796" s="7">
        <v>78</v>
      </c>
      <c r="I7796" s="7">
        <v>3.4414858301398801E-2</v>
      </c>
      <c r="J7796" s="7">
        <v>7.6745383689793599E-3</v>
      </c>
    </row>
    <row r="7797" spans="2:10" x14ac:dyDescent="0.2">
      <c r="B7797" s="7">
        <v>93</v>
      </c>
      <c r="C7797" s="7">
        <v>78</v>
      </c>
      <c r="D7797" s="7">
        <v>5.4355982237176199E-2</v>
      </c>
      <c r="E7797" s="7">
        <v>0.102956824757856</v>
      </c>
      <c r="G7797" s="7">
        <v>93</v>
      </c>
      <c r="H7797" s="7">
        <v>78</v>
      </c>
      <c r="I7797" s="7">
        <v>5.3378856067767301E-2</v>
      </c>
      <c r="J7797" s="7">
        <v>0.13630086055879301</v>
      </c>
    </row>
    <row r="7798" spans="2:10" x14ac:dyDescent="0.2">
      <c r="B7798" s="7">
        <v>94</v>
      </c>
      <c r="C7798" s="7">
        <v>78</v>
      </c>
      <c r="D7798" s="7">
        <v>8.5780994530555398E-3</v>
      </c>
      <c r="E7798" s="7">
        <v>-4.2037367404935501E-2</v>
      </c>
      <c r="G7798" s="7">
        <v>94</v>
      </c>
      <c r="H7798" s="7">
        <v>78</v>
      </c>
      <c r="I7798" s="7">
        <v>8.7667517118745798E-3</v>
      </c>
      <c r="J7798" s="7">
        <v>0.10407603543271</v>
      </c>
    </row>
    <row r="7799" spans="2:10" x14ac:dyDescent="0.2">
      <c r="B7799" s="7">
        <v>95</v>
      </c>
      <c r="C7799" s="7">
        <v>78</v>
      </c>
      <c r="D7799" s="7">
        <v>4.0164399587643701E-2</v>
      </c>
      <c r="E7799" s="7">
        <v>-8.5007211586880498E-3</v>
      </c>
      <c r="G7799" s="7">
        <v>95</v>
      </c>
      <c r="H7799" s="7">
        <v>78</v>
      </c>
      <c r="I7799" s="7">
        <v>3.96494754419967E-2</v>
      </c>
      <c r="J7799" s="7">
        <v>6.8368021709615895E-2</v>
      </c>
    </row>
    <row r="7800" spans="2:10" x14ac:dyDescent="0.2">
      <c r="B7800" s="7">
        <v>96</v>
      </c>
      <c r="C7800" s="7">
        <v>78</v>
      </c>
      <c r="D7800" s="7">
        <v>-4.7428014523784902E-2</v>
      </c>
      <c r="E7800" s="7">
        <v>1.3561331514081201E-2</v>
      </c>
      <c r="G7800" s="7">
        <v>96</v>
      </c>
      <c r="H7800" s="7">
        <v>78</v>
      </c>
      <c r="I7800" s="7">
        <v>-4.6217986915900497E-2</v>
      </c>
      <c r="J7800" s="7">
        <v>0.106743192721293</v>
      </c>
    </row>
    <row r="7801" spans="2:10" x14ac:dyDescent="0.2">
      <c r="B7801" s="7">
        <v>97</v>
      </c>
      <c r="C7801" s="7">
        <v>78</v>
      </c>
      <c r="D7801" s="7">
        <v>-1.2893946594227001E-2</v>
      </c>
      <c r="E7801" s="7">
        <v>-0.12877153268539701</v>
      </c>
      <c r="G7801" s="7">
        <v>97</v>
      </c>
      <c r="H7801" s="7">
        <v>78</v>
      </c>
      <c r="I7801" s="7">
        <v>-1.2082601111329101E-2</v>
      </c>
      <c r="J7801" s="7">
        <v>2.4487191832436701E-2</v>
      </c>
    </row>
    <row r="7802" spans="2:10" x14ac:dyDescent="0.2">
      <c r="B7802" s="7">
        <v>98</v>
      </c>
      <c r="C7802" s="7">
        <v>78</v>
      </c>
      <c r="D7802" s="7">
        <v>0.16428226713670599</v>
      </c>
      <c r="E7802" s="7">
        <v>-3.3980123477279599E-2</v>
      </c>
      <c r="G7802" s="7">
        <v>98</v>
      </c>
      <c r="H7802" s="7">
        <v>78</v>
      </c>
      <c r="I7802" s="7">
        <v>0.16333633698793201</v>
      </c>
      <c r="J7802" s="7">
        <v>0.13836975994607301</v>
      </c>
    </row>
    <row r="7803" spans="2:10" x14ac:dyDescent="0.2">
      <c r="B7803" s="7">
        <v>99</v>
      </c>
      <c r="C7803" s="7">
        <v>78</v>
      </c>
      <c r="D7803" s="7">
        <v>-2.6023177835130099E-2</v>
      </c>
      <c r="E7803" s="7">
        <v>-0.13071504205012899</v>
      </c>
      <c r="G7803" s="7">
        <v>99</v>
      </c>
      <c r="H7803" s="7">
        <v>78</v>
      </c>
      <c r="I7803" s="7">
        <v>-2.6891556929507801E-2</v>
      </c>
      <c r="J7803" s="7">
        <v>-9.3563906075428499E-2</v>
      </c>
    </row>
    <row r="7804" spans="2:10" x14ac:dyDescent="0.2">
      <c r="B7804" s="7">
        <v>100</v>
      </c>
      <c r="C7804" s="7">
        <v>78</v>
      </c>
      <c r="D7804" s="7">
        <v>5.3556017197211099E-2</v>
      </c>
      <c r="E7804" s="7">
        <v>-1.46217959287007E-2</v>
      </c>
      <c r="G7804" s="7">
        <v>100</v>
      </c>
      <c r="H7804" s="7">
        <v>78</v>
      </c>
      <c r="I7804" s="7">
        <v>5.3163815260063502E-2</v>
      </c>
      <c r="J7804" s="7">
        <v>-0.147345396595286</v>
      </c>
    </row>
    <row r="7805" spans="2:10" x14ac:dyDescent="0.2">
      <c r="B7805" s="7">
        <v>1</v>
      </c>
      <c r="C7805" s="7">
        <v>79</v>
      </c>
      <c r="D7805" s="7">
        <v>-0.22908836274067601</v>
      </c>
      <c r="E7805" s="7">
        <v>-0.182556719295729</v>
      </c>
      <c r="G7805" s="7">
        <v>1</v>
      </c>
      <c r="H7805" s="7">
        <v>79</v>
      </c>
      <c r="I7805" s="7">
        <v>-0.22591591903960401</v>
      </c>
      <c r="J7805" s="7">
        <v>-0.14123966102626501</v>
      </c>
    </row>
    <row r="7806" spans="2:10" x14ac:dyDescent="0.2">
      <c r="B7806" s="7">
        <v>2</v>
      </c>
      <c r="C7806" s="7">
        <v>79</v>
      </c>
      <c r="D7806" s="7">
        <v>1.6504077676193801E-2</v>
      </c>
      <c r="E7806" s="7">
        <v>6.5841048279315501E-2</v>
      </c>
      <c r="G7806" s="7">
        <v>2</v>
      </c>
      <c r="H7806" s="7">
        <v>79</v>
      </c>
      <c r="I7806" s="7">
        <v>1.6614925702711499E-2</v>
      </c>
      <c r="J7806" s="7">
        <v>1.43296677173144E-2</v>
      </c>
    </row>
    <row r="7807" spans="2:10" x14ac:dyDescent="0.2">
      <c r="B7807" s="7">
        <v>3</v>
      </c>
      <c r="C7807" s="7">
        <v>79</v>
      </c>
      <c r="D7807" s="7">
        <v>-7.2020514676488304E-2</v>
      </c>
      <c r="E7807" s="7">
        <v>-8.5489294498685794E-2</v>
      </c>
      <c r="G7807" s="7">
        <v>3</v>
      </c>
      <c r="H7807" s="7">
        <v>79</v>
      </c>
      <c r="I7807" s="7">
        <v>-7.1646817125133197E-2</v>
      </c>
      <c r="J7807" s="7">
        <v>-6.0988156749168403E-2</v>
      </c>
    </row>
    <row r="7808" spans="2:10" x14ac:dyDescent="0.2">
      <c r="B7808" s="7">
        <v>4</v>
      </c>
      <c r="C7808" s="7">
        <v>79</v>
      </c>
      <c r="D7808" s="7">
        <v>1.42637587687666E-3</v>
      </c>
      <c r="E7808" s="7">
        <v>-0.108365820170192</v>
      </c>
      <c r="G7808" s="7">
        <v>4</v>
      </c>
      <c r="H7808" s="7">
        <v>79</v>
      </c>
      <c r="I7808" s="7">
        <v>1.5768461348706401E-3</v>
      </c>
      <c r="J7808" s="7">
        <v>-4.3551984097147702E-2</v>
      </c>
    </row>
    <row r="7809" spans="2:10" x14ac:dyDescent="0.2">
      <c r="B7809" s="7">
        <v>5</v>
      </c>
      <c r="C7809" s="7">
        <v>79</v>
      </c>
      <c r="D7809" s="7">
        <v>-9.4332803780018196E-2</v>
      </c>
      <c r="E7809" s="7">
        <v>-7.3982045776910296E-2</v>
      </c>
      <c r="G7809" s="7">
        <v>5</v>
      </c>
      <c r="H7809" s="7">
        <v>79</v>
      </c>
      <c r="I7809" s="7">
        <v>-9.3060692492555205E-2</v>
      </c>
      <c r="J7809" s="7">
        <v>6.2063160632355598E-2</v>
      </c>
    </row>
    <row r="7810" spans="2:10" x14ac:dyDescent="0.2">
      <c r="B7810" s="7">
        <v>6</v>
      </c>
      <c r="C7810" s="7">
        <v>79</v>
      </c>
      <c r="D7810" s="7">
        <v>-0.13806105388907</v>
      </c>
      <c r="E7810" s="7">
        <v>-0.26405122684598797</v>
      </c>
      <c r="G7810" s="7">
        <v>6</v>
      </c>
      <c r="H7810" s="7">
        <v>79</v>
      </c>
      <c r="I7810" s="7">
        <v>-0.13542393737604599</v>
      </c>
      <c r="J7810" s="7">
        <v>-0.17855936770835601</v>
      </c>
    </row>
    <row r="7811" spans="2:10" x14ac:dyDescent="0.2">
      <c r="B7811" s="7">
        <v>7</v>
      </c>
      <c r="C7811" s="7">
        <v>79</v>
      </c>
      <c r="D7811" s="7">
        <v>8.7745600756511194E-2</v>
      </c>
      <c r="E7811" s="7">
        <v>0.16272553507641299</v>
      </c>
      <c r="G7811" s="7">
        <v>7</v>
      </c>
      <c r="H7811" s="7">
        <v>79</v>
      </c>
      <c r="I7811" s="7">
        <v>8.6863027540649895E-2</v>
      </c>
      <c r="J7811" s="7">
        <v>6.30125371031198E-3</v>
      </c>
    </row>
    <row r="7812" spans="2:10" x14ac:dyDescent="0.2">
      <c r="B7812" s="7">
        <v>8</v>
      </c>
      <c r="C7812" s="7">
        <v>79</v>
      </c>
      <c r="D7812" s="7">
        <v>0.17997910519931201</v>
      </c>
      <c r="E7812" s="7">
        <v>7.9228640572509307E-2</v>
      </c>
      <c r="G7812" s="7">
        <v>8</v>
      </c>
      <c r="H7812" s="7">
        <v>79</v>
      </c>
      <c r="I7812" s="7">
        <v>0.17914114851622301</v>
      </c>
      <c r="J7812" s="7">
        <v>3.5575436113084898E-2</v>
      </c>
    </row>
    <row r="7813" spans="2:10" x14ac:dyDescent="0.2">
      <c r="B7813" s="7">
        <v>9</v>
      </c>
      <c r="C7813" s="7">
        <v>79</v>
      </c>
      <c r="D7813" s="7">
        <v>-0.20342236473831199</v>
      </c>
      <c r="E7813" s="7">
        <v>-0.25840555766469098</v>
      </c>
      <c r="G7813" s="7">
        <v>9</v>
      </c>
      <c r="H7813" s="7">
        <v>79</v>
      </c>
      <c r="I7813" s="7">
        <v>-0.20110507554440299</v>
      </c>
      <c r="J7813" s="7">
        <v>-0.14691245149081</v>
      </c>
    </row>
    <row r="7814" spans="2:10" x14ac:dyDescent="0.2">
      <c r="B7814" s="7">
        <v>10</v>
      </c>
      <c r="C7814" s="7">
        <v>79</v>
      </c>
      <c r="D7814" s="7">
        <v>-9.5569088743818795E-2</v>
      </c>
      <c r="E7814" s="7">
        <v>7.7838861106615198E-2</v>
      </c>
      <c r="G7814" s="7">
        <v>10</v>
      </c>
      <c r="H7814" s="7">
        <v>79</v>
      </c>
      <c r="I7814" s="7">
        <v>-9.56050938297235E-2</v>
      </c>
      <c r="J7814" s="7">
        <v>-8.1305543584406295E-2</v>
      </c>
    </row>
    <row r="7815" spans="2:10" x14ac:dyDescent="0.2">
      <c r="B7815" s="7">
        <v>11</v>
      </c>
      <c r="C7815" s="7">
        <v>79</v>
      </c>
      <c r="D7815" s="7">
        <v>-4.0248806373529802E-2</v>
      </c>
      <c r="E7815" s="7">
        <v>-0.190972467408249</v>
      </c>
      <c r="G7815" s="7">
        <v>11</v>
      </c>
      <c r="H7815" s="7">
        <v>79</v>
      </c>
      <c r="I7815" s="7">
        <v>-4.0623576988558299E-2</v>
      </c>
      <c r="J7815" s="7">
        <v>-9.0657929449614399E-2</v>
      </c>
    </row>
    <row r="7816" spans="2:10" x14ac:dyDescent="0.2">
      <c r="B7816" s="7">
        <v>12</v>
      </c>
      <c r="C7816" s="7">
        <v>79</v>
      </c>
      <c r="D7816" s="7">
        <v>4.2962902917180301E-2</v>
      </c>
      <c r="E7816" s="7">
        <v>1.14998140615743E-2</v>
      </c>
      <c r="G7816" s="7">
        <v>12</v>
      </c>
      <c r="H7816" s="7">
        <v>79</v>
      </c>
      <c r="I7816" s="7">
        <v>4.3131004712961399E-2</v>
      </c>
      <c r="J7816" s="7">
        <v>-2.1040101816502999E-2</v>
      </c>
    </row>
    <row r="7817" spans="2:10" x14ac:dyDescent="0.2">
      <c r="B7817" s="7">
        <v>13</v>
      </c>
      <c r="C7817" s="7">
        <v>79</v>
      </c>
      <c r="D7817" s="7">
        <v>-8.9515826139988902E-2</v>
      </c>
      <c r="E7817" s="7">
        <v>-5.6227714193544998E-2</v>
      </c>
      <c r="G7817" s="7">
        <v>13</v>
      </c>
      <c r="H7817" s="7">
        <v>79</v>
      </c>
      <c r="I7817" s="7">
        <v>-8.8072501771286199E-2</v>
      </c>
      <c r="J7817" s="7">
        <v>-9.2086615198652993E-2</v>
      </c>
    </row>
    <row r="7818" spans="2:10" x14ac:dyDescent="0.2">
      <c r="B7818" s="7">
        <v>14</v>
      </c>
      <c r="C7818" s="7">
        <v>79</v>
      </c>
      <c r="D7818" s="7">
        <v>-7.8586711387270497E-2</v>
      </c>
      <c r="E7818" s="7">
        <v>-0.102305072133234</v>
      </c>
      <c r="G7818" s="7">
        <v>14</v>
      </c>
      <c r="H7818" s="7">
        <v>79</v>
      </c>
      <c r="I7818" s="7">
        <v>-7.8027394334457198E-2</v>
      </c>
      <c r="J7818" s="7">
        <v>-8.8920400747713998E-2</v>
      </c>
    </row>
    <row r="7819" spans="2:10" x14ac:dyDescent="0.2">
      <c r="B7819" s="7">
        <v>15</v>
      </c>
      <c r="C7819" s="7">
        <v>79</v>
      </c>
      <c r="D7819" s="7">
        <v>0.14022995419590201</v>
      </c>
      <c r="E7819" s="7">
        <v>9.0115493949440406E-2</v>
      </c>
      <c r="G7819" s="7">
        <v>15</v>
      </c>
      <c r="H7819" s="7">
        <v>79</v>
      </c>
      <c r="I7819" s="7">
        <v>0.14052096858614299</v>
      </c>
      <c r="J7819" s="7">
        <v>8.8677722225582997E-2</v>
      </c>
    </row>
    <row r="7820" spans="2:10" x14ac:dyDescent="0.2">
      <c r="B7820" s="7">
        <v>16</v>
      </c>
      <c r="C7820" s="7">
        <v>79</v>
      </c>
      <c r="D7820" s="7">
        <v>-3.6592802406012502E-2</v>
      </c>
      <c r="E7820" s="7">
        <v>-9.5075193023834697E-3</v>
      </c>
      <c r="G7820" s="7">
        <v>16</v>
      </c>
      <c r="H7820" s="7">
        <v>79</v>
      </c>
      <c r="I7820" s="7">
        <v>-3.5604479477756398E-2</v>
      </c>
      <c r="J7820" s="7">
        <v>-4.5917901876682897E-2</v>
      </c>
    </row>
    <row r="7821" spans="2:10" x14ac:dyDescent="0.2">
      <c r="B7821" s="7">
        <v>17</v>
      </c>
      <c r="C7821" s="7">
        <v>79</v>
      </c>
      <c r="D7821" s="7">
        <v>-0.14931178048378699</v>
      </c>
      <c r="E7821" s="7">
        <v>-4.6198802426564697E-2</v>
      </c>
      <c r="G7821" s="7">
        <v>17</v>
      </c>
      <c r="H7821" s="7">
        <v>79</v>
      </c>
      <c r="I7821" s="7">
        <v>-0.144984263082895</v>
      </c>
      <c r="J7821" s="7">
        <v>-0.165118301994642</v>
      </c>
    </row>
    <row r="7822" spans="2:10" x14ac:dyDescent="0.2">
      <c r="B7822" s="7">
        <v>18</v>
      </c>
      <c r="C7822" s="7">
        <v>79</v>
      </c>
      <c r="D7822" s="7">
        <v>-5.9253060144641302E-2</v>
      </c>
      <c r="E7822" s="7">
        <v>4.6322107093370599E-3</v>
      </c>
      <c r="G7822" s="7">
        <v>18</v>
      </c>
      <c r="H7822" s="7">
        <v>79</v>
      </c>
      <c r="I7822" s="7">
        <v>-5.7389888258702698E-2</v>
      </c>
      <c r="J7822" s="7">
        <v>8.1379632475881494E-2</v>
      </c>
    </row>
    <row r="7823" spans="2:10" x14ac:dyDescent="0.2">
      <c r="B7823" s="7">
        <v>19</v>
      </c>
      <c r="C7823" s="7">
        <v>79</v>
      </c>
      <c r="D7823" s="7">
        <v>3.9945560423873899E-2</v>
      </c>
      <c r="E7823" s="7">
        <v>1.5424363599866099E-2</v>
      </c>
      <c r="G7823" s="7">
        <v>19</v>
      </c>
      <c r="H7823" s="7">
        <v>79</v>
      </c>
      <c r="I7823" s="7">
        <v>3.9909696336815501E-2</v>
      </c>
      <c r="J7823" s="7">
        <v>-3.6343191414749398E-2</v>
      </c>
    </row>
    <row r="7824" spans="2:10" x14ac:dyDescent="0.2">
      <c r="B7824" s="7">
        <v>20</v>
      </c>
      <c r="C7824" s="7">
        <v>79</v>
      </c>
      <c r="D7824" s="7">
        <v>-6.5129453282253294E-2</v>
      </c>
      <c r="E7824" s="7">
        <v>-1.5232944603599899E-2</v>
      </c>
      <c r="G7824" s="7">
        <v>20</v>
      </c>
      <c r="H7824" s="7">
        <v>79</v>
      </c>
      <c r="I7824" s="7">
        <v>-6.4056628643893304E-2</v>
      </c>
      <c r="J7824" s="7">
        <v>-0.11830609795803999</v>
      </c>
    </row>
    <row r="7825" spans="2:10" x14ac:dyDescent="0.2">
      <c r="B7825" s="7">
        <v>21</v>
      </c>
      <c r="C7825" s="7">
        <v>79</v>
      </c>
      <c r="D7825" s="7">
        <v>-5.0914057615301503E-2</v>
      </c>
      <c r="E7825" s="7">
        <v>-9.5276888009367497E-2</v>
      </c>
      <c r="G7825" s="7">
        <v>21</v>
      </c>
      <c r="H7825" s="7">
        <v>79</v>
      </c>
      <c r="I7825" s="7">
        <v>-5.0633443117501301E-2</v>
      </c>
      <c r="J7825" s="7">
        <v>-6.7968180629538501E-3</v>
      </c>
    </row>
    <row r="7826" spans="2:10" x14ac:dyDescent="0.2">
      <c r="B7826" s="7">
        <v>22</v>
      </c>
      <c r="C7826" s="7">
        <v>79</v>
      </c>
      <c r="D7826" s="7">
        <v>3.7115451770688402E-3</v>
      </c>
      <c r="E7826" s="7">
        <v>-3.6355676021848599E-4</v>
      </c>
      <c r="G7826" s="7">
        <v>22</v>
      </c>
      <c r="H7826" s="7">
        <v>79</v>
      </c>
      <c r="I7826" s="7">
        <v>3.6435536392076498E-3</v>
      </c>
      <c r="J7826" s="7">
        <v>-2.56312696161611E-2</v>
      </c>
    </row>
    <row r="7827" spans="2:10" x14ac:dyDescent="0.2">
      <c r="B7827" s="7">
        <v>23</v>
      </c>
      <c r="C7827" s="7">
        <v>79</v>
      </c>
      <c r="D7827" s="7">
        <v>6.8410245570719397E-2</v>
      </c>
      <c r="E7827" s="7">
        <v>-1.58674207420706E-2</v>
      </c>
      <c r="G7827" s="7">
        <v>23</v>
      </c>
      <c r="H7827" s="7">
        <v>79</v>
      </c>
      <c r="I7827" s="7">
        <v>6.8496066956638998E-2</v>
      </c>
      <c r="J7827" s="7">
        <v>-4.2480180141673402E-2</v>
      </c>
    </row>
    <row r="7828" spans="2:10" x14ac:dyDescent="0.2">
      <c r="B7828" s="7">
        <v>24</v>
      </c>
      <c r="C7828" s="7">
        <v>79</v>
      </c>
      <c r="D7828" s="7">
        <v>2.02644981397118E-2</v>
      </c>
      <c r="E7828" s="7">
        <v>0.15140054046333901</v>
      </c>
      <c r="G7828" s="7">
        <v>24</v>
      </c>
      <c r="H7828" s="7">
        <v>79</v>
      </c>
      <c r="I7828" s="7">
        <v>2.02548430904308E-2</v>
      </c>
      <c r="J7828" s="7">
        <v>-8.1377557245794208E-3</v>
      </c>
    </row>
    <row r="7829" spans="2:10" x14ac:dyDescent="0.2">
      <c r="B7829" s="7">
        <v>25</v>
      </c>
      <c r="C7829" s="7">
        <v>79</v>
      </c>
      <c r="D7829" s="7">
        <v>7.6786552483174106E-2</v>
      </c>
      <c r="E7829" s="7">
        <v>7.9593106778627701E-2</v>
      </c>
      <c r="G7829" s="7">
        <v>25</v>
      </c>
      <c r="H7829" s="7">
        <v>79</v>
      </c>
      <c r="I7829" s="7">
        <v>7.6650779793729001E-2</v>
      </c>
      <c r="J7829" s="7">
        <v>3.3246040985531501E-2</v>
      </c>
    </row>
    <row r="7830" spans="2:10" x14ac:dyDescent="0.2">
      <c r="B7830" s="7">
        <v>26</v>
      </c>
      <c r="C7830" s="7">
        <v>79</v>
      </c>
      <c r="D7830" s="7">
        <v>-2.2235390713421E-2</v>
      </c>
      <c r="E7830" s="7">
        <v>-1.0154390221361E-2</v>
      </c>
      <c r="G7830" s="7">
        <v>26</v>
      </c>
      <c r="H7830" s="7">
        <v>79</v>
      </c>
      <c r="I7830" s="7">
        <v>-2.1461128945491102E-2</v>
      </c>
      <c r="J7830" s="7">
        <v>-2.2526821696828799E-3</v>
      </c>
    </row>
    <row r="7831" spans="2:10" x14ac:dyDescent="0.2">
      <c r="B7831" s="7">
        <v>27</v>
      </c>
      <c r="C7831" s="7">
        <v>79</v>
      </c>
      <c r="D7831" s="7">
        <v>-5.4466123189579101E-2</v>
      </c>
      <c r="E7831" s="7">
        <v>1.7354248457515101E-2</v>
      </c>
      <c r="G7831" s="7">
        <v>27</v>
      </c>
      <c r="H7831" s="7">
        <v>79</v>
      </c>
      <c r="I7831" s="7">
        <v>-5.2672282476661898E-2</v>
      </c>
      <c r="J7831" s="7">
        <v>3.1143389432479299E-2</v>
      </c>
    </row>
    <row r="7832" spans="2:10" x14ac:dyDescent="0.2">
      <c r="B7832" s="7">
        <v>28</v>
      </c>
      <c r="C7832" s="7">
        <v>79</v>
      </c>
      <c r="D7832" s="7">
        <v>-0.15732746233782499</v>
      </c>
      <c r="E7832" s="7">
        <v>-0.20939043403687299</v>
      </c>
      <c r="G7832" s="7">
        <v>28</v>
      </c>
      <c r="H7832" s="7">
        <v>79</v>
      </c>
      <c r="I7832" s="7">
        <v>-0.156459986499137</v>
      </c>
      <c r="J7832" s="7">
        <v>-0.176907056132309</v>
      </c>
    </row>
    <row r="7833" spans="2:10" x14ac:dyDescent="0.2">
      <c r="B7833" s="7">
        <v>29</v>
      </c>
      <c r="C7833" s="7">
        <v>79</v>
      </c>
      <c r="D7833" s="7">
        <v>-1.4361949834697201E-2</v>
      </c>
      <c r="E7833" s="7">
        <v>6.6087179198701704E-2</v>
      </c>
      <c r="G7833" s="7">
        <v>29</v>
      </c>
      <c r="H7833" s="7">
        <v>79</v>
      </c>
      <c r="I7833" s="7">
        <v>-1.4061430862993199E-2</v>
      </c>
      <c r="J7833" s="7">
        <v>5.21363908925832E-2</v>
      </c>
    </row>
    <row r="7834" spans="2:10" x14ac:dyDescent="0.2">
      <c r="B7834" s="7">
        <v>30</v>
      </c>
      <c r="C7834" s="7">
        <v>79</v>
      </c>
      <c r="D7834" s="7">
        <v>0.11987721643900399</v>
      </c>
      <c r="E7834" s="7">
        <v>0.104702950620618</v>
      </c>
      <c r="G7834" s="7">
        <v>30</v>
      </c>
      <c r="H7834" s="7">
        <v>79</v>
      </c>
      <c r="I7834" s="7">
        <v>0.118725099237784</v>
      </c>
      <c r="J7834" s="7">
        <v>0.118499483128529</v>
      </c>
    </row>
    <row r="7835" spans="2:10" x14ac:dyDescent="0.2">
      <c r="B7835" s="7">
        <v>31</v>
      </c>
      <c r="C7835" s="7">
        <v>79</v>
      </c>
      <c r="D7835" s="7">
        <v>6.1830599305189998E-2</v>
      </c>
      <c r="E7835" s="7">
        <v>9.7145239750448198E-2</v>
      </c>
      <c r="G7835" s="7">
        <v>31</v>
      </c>
      <c r="H7835" s="7">
        <v>79</v>
      </c>
      <c r="I7835" s="7">
        <v>6.0815643327499599E-2</v>
      </c>
      <c r="J7835" s="7">
        <v>0.123053625335558</v>
      </c>
    </row>
    <row r="7836" spans="2:10" x14ac:dyDescent="0.2">
      <c r="B7836" s="7">
        <v>32</v>
      </c>
      <c r="C7836" s="7">
        <v>79</v>
      </c>
      <c r="D7836" s="7">
        <v>3.1615268427067598E-3</v>
      </c>
      <c r="E7836" s="7">
        <v>-6.9449698277871605E-2</v>
      </c>
      <c r="G7836" s="7">
        <v>32</v>
      </c>
      <c r="H7836" s="7">
        <v>79</v>
      </c>
      <c r="I7836" s="7">
        <v>3.3070500997922601E-3</v>
      </c>
      <c r="J7836" s="7">
        <v>-4.00359969299071E-2</v>
      </c>
    </row>
    <row r="7837" spans="2:10" x14ac:dyDescent="0.2">
      <c r="B7837" s="7">
        <v>33</v>
      </c>
      <c r="C7837" s="7">
        <v>79</v>
      </c>
      <c r="D7837" s="7">
        <v>-1.37316514330088E-3</v>
      </c>
      <c r="E7837" s="7">
        <v>6.59262536237364E-2</v>
      </c>
      <c r="G7837" s="7">
        <v>33</v>
      </c>
      <c r="H7837" s="7">
        <v>79</v>
      </c>
      <c r="I7837" s="7">
        <v>-1.16907519054799E-3</v>
      </c>
      <c r="J7837" s="7">
        <v>-7.2678875621429398E-2</v>
      </c>
    </row>
    <row r="7838" spans="2:10" x14ac:dyDescent="0.2">
      <c r="B7838" s="7">
        <v>34</v>
      </c>
      <c r="C7838" s="7">
        <v>79</v>
      </c>
      <c r="D7838" s="7">
        <v>1.7593588474746898E-2</v>
      </c>
      <c r="E7838" s="7">
        <v>8.4760052199095895E-2</v>
      </c>
      <c r="G7838" s="7">
        <v>34</v>
      </c>
      <c r="H7838" s="7">
        <v>79</v>
      </c>
      <c r="I7838" s="7">
        <v>1.7640458115655702E-2</v>
      </c>
      <c r="J7838" s="7">
        <v>7.0404092591283898E-2</v>
      </c>
    </row>
    <row r="7839" spans="2:10" x14ac:dyDescent="0.2">
      <c r="B7839" s="7">
        <v>35</v>
      </c>
      <c r="C7839" s="7">
        <v>79</v>
      </c>
      <c r="D7839" s="7">
        <v>-6.9744938121179004E-2</v>
      </c>
      <c r="E7839" s="7">
        <v>2.7623144445854599E-2</v>
      </c>
      <c r="G7839" s="7">
        <v>35</v>
      </c>
      <c r="H7839" s="7">
        <v>79</v>
      </c>
      <c r="I7839" s="7">
        <v>-6.7990833244008897E-2</v>
      </c>
      <c r="J7839" s="7">
        <v>1.29871649135076E-2</v>
      </c>
    </row>
    <row r="7840" spans="2:10" x14ac:dyDescent="0.2">
      <c r="B7840" s="7">
        <v>36</v>
      </c>
      <c r="C7840" s="7">
        <v>79</v>
      </c>
      <c r="D7840" s="7">
        <v>2.4822778307918E-2</v>
      </c>
      <c r="E7840" s="7">
        <v>0.14218081466848501</v>
      </c>
      <c r="G7840" s="7">
        <v>36</v>
      </c>
      <c r="H7840" s="7">
        <v>79</v>
      </c>
      <c r="I7840" s="7">
        <v>2.4932433828707801E-2</v>
      </c>
      <c r="J7840" s="7">
        <v>2.5939641198840801E-2</v>
      </c>
    </row>
    <row r="7841" spans="2:10" x14ac:dyDescent="0.2">
      <c r="B7841" s="7">
        <v>37</v>
      </c>
      <c r="C7841" s="7">
        <v>79</v>
      </c>
      <c r="D7841" s="7">
        <v>-2.53137497979967E-2</v>
      </c>
      <c r="E7841" s="7">
        <v>-4.5316121246671101E-2</v>
      </c>
      <c r="G7841" s="7">
        <v>37</v>
      </c>
      <c r="H7841" s="7">
        <v>79</v>
      </c>
      <c r="I7841" s="7">
        <v>-2.4941133411427799E-2</v>
      </c>
      <c r="J7841" s="7">
        <v>-4.6330428956656199E-2</v>
      </c>
    </row>
    <row r="7842" spans="2:10" x14ac:dyDescent="0.2">
      <c r="B7842" s="7">
        <v>38</v>
      </c>
      <c r="C7842" s="7">
        <v>79</v>
      </c>
      <c r="D7842" s="7">
        <v>-9.1338528484898901E-2</v>
      </c>
      <c r="E7842" s="7">
        <v>-4.0152206208281499E-2</v>
      </c>
      <c r="G7842" s="7">
        <v>38</v>
      </c>
      <c r="H7842" s="7">
        <v>79</v>
      </c>
      <c r="I7842" s="7">
        <v>-9.2445081690964798E-2</v>
      </c>
      <c r="J7842" s="7">
        <v>-2.50093615775011E-2</v>
      </c>
    </row>
    <row r="7843" spans="2:10" x14ac:dyDescent="0.2">
      <c r="B7843" s="7">
        <v>39</v>
      </c>
      <c r="C7843" s="7">
        <v>79</v>
      </c>
      <c r="D7843" s="7">
        <v>-1.6130162245313599E-2</v>
      </c>
      <c r="E7843" s="7">
        <v>-0.13902519614730699</v>
      </c>
      <c r="G7843" s="7">
        <v>39</v>
      </c>
      <c r="H7843" s="7">
        <v>79</v>
      </c>
      <c r="I7843" s="7">
        <v>-1.7179569541521101E-2</v>
      </c>
      <c r="J7843" s="7">
        <v>-0.10330270786566501</v>
      </c>
    </row>
    <row r="7844" spans="2:10" x14ac:dyDescent="0.2">
      <c r="B7844" s="7">
        <v>40</v>
      </c>
      <c r="C7844" s="7">
        <v>79</v>
      </c>
      <c r="D7844" s="7">
        <v>2.8927121534874098E-3</v>
      </c>
      <c r="E7844" s="7">
        <v>5.1298855839521998E-2</v>
      </c>
      <c r="G7844" s="7">
        <v>40</v>
      </c>
      <c r="H7844" s="7">
        <v>79</v>
      </c>
      <c r="I7844" s="7">
        <v>3.44813962074753E-3</v>
      </c>
      <c r="J7844" s="7">
        <v>7.0481364795573306E-2</v>
      </c>
    </row>
    <row r="7845" spans="2:10" x14ac:dyDescent="0.2">
      <c r="B7845" s="7">
        <v>41</v>
      </c>
      <c r="C7845" s="7">
        <v>79</v>
      </c>
      <c r="D7845" s="7">
        <v>6.7761910975237399E-2</v>
      </c>
      <c r="E7845" s="7">
        <v>7.6042315331491694E-2</v>
      </c>
      <c r="G7845" s="7">
        <v>41</v>
      </c>
      <c r="H7845" s="7">
        <v>79</v>
      </c>
      <c r="I7845" s="7">
        <v>6.6656318605897297E-2</v>
      </c>
      <c r="J7845" s="7">
        <v>8.8816104415942093E-2</v>
      </c>
    </row>
    <row r="7846" spans="2:10" x14ac:dyDescent="0.2">
      <c r="B7846" s="7">
        <v>42</v>
      </c>
      <c r="C7846" s="7">
        <v>79</v>
      </c>
      <c r="D7846" s="7">
        <v>0.12963354958498199</v>
      </c>
      <c r="E7846" s="7">
        <v>5.2765372483794003E-2</v>
      </c>
      <c r="G7846" s="7">
        <v>42</v>
      </c>
      <c r="H7846" s="7">
        <v>79</v>
      </c>
      <c r="I7846" s="7">
        <v>0.12987370259745901</v>
      </c>
      <c r="J7846" s="7">
        <v>0.12667296849346801</v>
      </c>
    </row>
    <row r="7847" spans="2:10" x14ac:dyDescent="0.2">
      <c r="B7847" s="7">
        <v>43</v>
      </c>
      <c r="C7847" s="7">
        <v>79</v>
      </c>
      <c r="D7847" s="7">
        <v>-1.7550551529408799E-2</v>
      </c>
      <c r="E7847" s="7">
        <v>2.9487743915108701E-3</v>
      </c>
      <c r="G7847" s="7">
        <v>43</v>
      </c>
      <c r="H7847" s="7">
        <v>79</v>
      </c>
      <c r="I7847" s="7">
        <v>-1.6572316038752501E-2</v>
      </c>
      <c r="J7847" s="7">
        <v>4.2132228996742099E-2</v>
      </c>
    </row>
    <row r="7848" spans="2:10" x14ac:dyDescent="0.2">
      <c r="B7848" s="7">
        <v>44</v>
      </c>
      <c r="C7848" s="7">
        <v>79</v>
      </c>
      <c r="D7848" s="7">
        <v>-1.7480777537345601E-2</v>
      </c>
      <c r="E7848" s="7">
        <v>-6.1809919869302697E-2</v>
      </c>
      <c r="G7848" s="7">
        <v>44</v>
      </c>
      <c r="H7848" s="7">
        <v>79</v>
      </c>
      <c r="I7848" s="7">
        <v>-1.72156759164626E-2</v>
      </c>
      <c r="J7848" s="7">
        <v>1.35312916638988E-2</v>
      </c>
    </row>
    <row r="7849" spans="2:10" x14ac:dyDescent="0.2">
      <c r="B7849" s="7">
        <v>45</v>
      </c>
      <c r="C7849" s="7">
        <v>79</v>
      </c>
      <c r="D7849" s="7">
        <v>1.1564100765960801E-2</v>
      </c>
      <c r="E7849" s="7">
        <v>-2.2011336767375801E-2</v>
      </c>
      <c r="G7849" s="7">
        <v>45</v>
      </c>
      <c r="H7849" s="7">
        <v>79</v>
      </c>
      <c r="I7849" s="7">
        <v>1.1608330499317501E-2</v>
      </c>
      <c r="J7849" s="7">
        <v>-5.6809557538297596E-3</v>
      </c>
    </row>
    <row r="7850" spans="2:10" x14ac:dyDescent="0.2">
      <c r="B7850" s="7">
        <v>46</v>
      </c>
      <c r="C7850" s="7">
        <v>79</v>
      </c>
      <c r="D7850" s="7">
        <v>-6.1618085573655898E-3</v>
      </c>
      <c r="E7850" s="7">
        <v>3.8583664756135498E-2</v>
      </c>
      <c r="G7850" s="7">
        <v>46</v>
      </c>
      <c r="H7850" s="7">
        <v>79</v>
      </c>
      <c r="I7850" s="7">
        <v>-5.3886981850013197E-3</v>
      </c>
      <c r="J7850" s="7">
        <v>7.2129750623476596E-2</v>
      </c>
    </row>
    <row r="7851" spans="2:10" x14ac:dyDescent="0.2">
      <c r="B7851" s="7">
        <v>47</v>
      </c>
      <c r="C7851" s="7">
        <v>79</v>
      </c>
      <c r="D7851" s="7">
        <v>-5.9368960383707802E-3</v>
      </c>
      <c r="E7851" s="7">
        <v>8.17347080914885E-2</v>
      </c>
      <c r="G7851" s="7">
        <v>47</v>
      </c>
      <c r="H7851" s="7">
        <v>79</v>
      </c>
      <c r="I7851" s="7">
        <v>-5.5682143875177602E-3</v>
      </c>
      <c r="J7851" s="7">
        <v>4.5165608815151997E-2</v>
      </c>
    </row>
    <row r="7852" spans="2:10" x14ac:dyDescent="0.2">
      <c r="B7852" s="7">
        <v>48</v>
      </c>
      <c r="C7852" s="7">
        <v>79</v>
      </c>
      <c r="D7852" s="7">
        <v>-8.3206666482962696E-2</v>
      </c>
      <c r="E7852" s="7">
        <v>3.8499658673991602E-3</v>
      </c>
      <c r="G7852" s="7">
        <v>48</v>
      </c>
      <c r="H7852" s="7">
        <v>79</v>
      </c>
      <c r="I7852" s="7">
        <v>-8.3257539696743002E-2</v>
      </c>
      <c r="J7852" s="7">
        <v>6.8448574909556496E-3</v>
      </c>
    </row>
    <row r="7853" spans="2:10" x14ac:dyDescent="0.2">
      <c r="B7853" s="7">
        <v>49</v>
      </c>
      <c r="C7853" s="7">
        <v>79</v>
      </c>
      <c r="D7853" s="7">
        <v>7.3530835412897802E-2</v>
      </c>
      <c r="E7853" s="7">
        <v>4.0854487191156301E-2</v>
      </c>
      <c r="G7853" s="7">
        <v>49</v>
      </c>
      <c r="H7853" s="7">
        <v>79</v>
      </c>
      <c r="I7853" s="7">
        <v>7.2849134939250604E-2</v>
      </c>
      <c r="J7853" s="7">
        <v>4.71925166303091E-2</v>
      </c>
    </row>
    <row r="7854" spans="2:10" x14ac:dyDescent="0.2">
      <c r="B7854" s="7">
        <v>50</v>
      </c>
      <c r="C7854" s="7">
        <v>79</v>
      </c>
      <c r="D7854" s="7">
        <v>-4.2749172313723903E-2</v>
      </c>
      <c r="E7854" s="7">
        <v>5.1199515679201099E-2</v>
      </c>
      <c r="G7854" s="7">
        <v>50</v>
      </c>
      <c r="H7854" s="7">
        <v>79</v>
      </c>
      <c r="I7854" s="7">
        <v>-4.1442358141342298E-2</v>
      </c>
      <c r="J7854" s="7">
        <v>-1.5765024557326E-2</v>
      </c>
    </row>
    <row r="7855" spans="2:10" x14ac:dyDescent="0.2">
      <c r="B7855" s="7">
        <v>51</v>
      </c>
      <c r="C7855" s="7">
        <v>79</v>
      </c>
      <c r="D7855" s="7">
        <v>-8.0768501543761993E-3</v>
      </c>
      <c r="E7855" s="7">
        <v>-1.31135261947346E-2</v>
      </c>
      <c r="G7855" s="7">
        <v>51</v>
      </c>
      <c r="H7855" s="7">
        <v>79</v>
      </c>
      <c r="I7855" s="7">
        <v>-8.0995252611497596E-3</v>
      </c>
      <c r="J7855" s="7">
        <v>-8.6514637570410002E-2</v>
      </c>
    </row>
    <row r="7856" spans="2:10" x14ac:dyDescent="0.2">
      <c r="B7856" s="7">
        <v>52</v>
      </c>
      <c r="C7856" s="7">
        <v>79</v>
      </c>
      <c r="D7856" s="7">
        <v>7.6116694719461406E-2</v>
      </c>
      <c r="E7856" s="7">
        <v>-1.52184966409656E-2</v>
      </c>
      <c r="G7856" s="7">
        <v>52</v>
      </c>
      <c r="H7856" s="7">
        <v>79</v>
      </c>
      <c r="I7856" s="7">
        <v>7.5502545974346802E-2</v>
      </c>
      <c r="J7856" s="7">
        <v>1.27687642986132E-2</v>
      </c>
    </row>
    <row r="7857" spans="2:10" x14ac:dyDescent="0.2">
      <c r="B7857" s="7">
        <v>53</v>
      </c>
      <c r="C7857" s="7">
        <v>79</v>
      </c>
      <c r="D7857" s="7">
        <v>-0.107687110918224</v>
      </c>
      <c r="E7857" s="7">
        <v>-7.6485658116818706E-2</v>
      </c>
      <c r="G7857" s="7">
        <v>53</v>
      </c>
      <c r="H7857" s="7">
        <v>79</v>
      </c>
      <c r="I7857" s="7">
        <v>-0.105899372601616</v>
      </c>
      <c r="J7857" s="7">
        <v>-0.16447559476120399</v>
      </c>
    </row>
    <row r="7858" spans="2:10" x14ac:dyDescent="0.2">
      <c r="B7858" s="7">
        <v>54</v>
      </c>
      <c r="C7858" s="7">
        <v>79</v>
      </c>
      <c r="D7858" s="7">
        <v>-7.1157841229899405E-2</v>
      </c>
      <c r="E7858" s="7">
        <v>-0.13729909858089301</v>
      </c>
      <c r="G7858" s="7">
        <v>54</v>
      </c>
      <c r="H7858" s="7">
        <v>79</v>
      </c>
      <c r="I7858" s="7">
        <v>-7.12500382629013E-2</v>
      </c>
      <c r="J7858" s="7">
        <v>-0.104989611339493</v>
      </c>
    </row>
    <row r="7859" spans="2:10" x14ac:dyDescent="0.2">
      <c r="B7859" s="7">
        <v>55</v>
      </c>
      <c r="C7859" s="7">
        <v>79</v>
      </c>
      <c r="D7859" s="7">
        <v>-1.7228927308901E-2</v>
      </c>
      <c r="E7859" s="7">
        <v>-8.0285474999707104E-2</v>
      </c>
      <c r="G7859" s="7">
        <v>55</v>
      </c>
      <c r="H7859" s="7">
        <v>79</v>
      </c>
      <c r="I7859" s="7">
        <v>-1.66940156165243E-2</v>
      </c>
      <c r="J7859" s="7">
        <v>-3.2904350016817602E-2</v>
      </c>
    </row>
    <row r="7860" spans="2:10" x14ac:dyDescent="0.2">
      <c r="B7860" s="7">
        <v>56</v>
      </c>
      <c r="C7860" s="7">
        <v>79</v>
      </c>
      <c r="D7860" s="7">
        <v>9.3323182786013703E-2</v>
      </c>
      <c r="E7860" s="7">
        <v>1.31283488684719E-2</v>
      </c>
      <c r="G7860" s="7">
        <v>56</v>
      </c>
      <c r="H7860" s="7">
        <v>79</v>
      </c>
      <c r="I7860" s="7">
        <v>9.1886406198081999E-2</v>
      </c>
      <c r="J7860" s="7">
        <v>-3.3749004611159698E-2</v>
      </c>
    </row>
    <row r="7861" spans="2:10" x14ac:dyDescent="0.2">
      <c r="B7861" s="7">
        <v>57</v>
      </c>
      <c r="C7861" s="7">
        <v>79</v>
      </c>
      <c r="D7861" s="7">
        <v>-3.8868601128040602E-2</v>
      </c>
      <c r="E7861" s="7">
        <v>5.37387819263309E-2</v>
      </c>
      <c r="G7861" s="7">
        <v>57</v>
      </c>
      <c r="H7861" s="7">
        <v>79</v>
      </c>
      <c r="I7861" s="7">
        <v>-3.8502106994759103E-2</v>
      </c>
      <c r="J7861" s="7">
        <v>2.95081019675116E-2</v>
      </c>
    </row>
    <row r="7862" spans="2:10" x14ac:dyDescent="0.2">
      <c r="B7862" s="7">
        <v>58</v>
      </c>
      <c r="C7862" s="7">
        <v>79</v>
      </c>
      <c r="D7862" s="7">
        <v>-3.9854523961590602E-2</v>
      </c>
      <c r="E7862" s="7">
        <v>-6.8672544832301299E-2</v>
      </c>
      <c r="G7862" s="7">
        <v>58</v>
      </c>
      <c r="H7862" s="7">
        <v>79</v>
      </c>
      <c r="I7862" s="7">
        <v>-3.9701337418378599E-2</v>
      </c>
      <c r="J7862" s="7">
        <v>-2.59305916774011E-2</v>
      </c>
    </row>
    <row r="7863" spans="2:10" x14ac:dyDescent="0.2">
      <c r="B7863" s="7">
        <v>59</v>
      </c>
      <c r="C7863" s="7">
        <v>79</v>
      </c>
      <c r="D7863" s="7">
        <v>-2.1695348808942E-2</v>
      </c>
      <c r="E7863" s="7">
        <v>-7.13299592662828E-2</v>
      </c>
      <c r="G7863" s="7">
        <v>59</v>
      </c>
      <c r="H7863" s="7">
        <v>79</v>
      </c>
      <c r="I7863" s="7">
        <v>-2.1544354126786999E-2</v>
      </c>
      <c r="J7863" s="7">
        <v>-8.9822377063796893E-2</v>
      </c>
    </row>
    <row r="7864" spans="2:10" x14ac:dyDescent="0.2">
      <c r="B7864" s="7">
        <v>60</v>
      </c>
      <c r="C7864" s="7">
        <v>79</v>
      </c>
      <c r="D7864" s="7">
        <v>1.0653420159931299E-2</v>
      </c>
      <c r="E7864" s="7">
        <v>-5.2049593402759997E-2</v>
      </c>
      <c r="G7864" s="7">
        <v>60</v>
      </c>
      <c r="H7864" s="7">
        <v>79</v>
      </c>
      <c r="I7864" s="7">
        <v>1.0847792507787401E-2</v>
      </c>
      <c r="J7864" s="7">
        <v>9.3303803539264204E-3</v>
      </c>
    </row>
    <row r="7865" spans="2:10" x14ac:dyDescent="0.2">
      <c r="B7865" s="7">
        <v>61</v>
      </c>
      <c r="C7865" s="7">
        <v>79</v>
      </c>
      <c r="D7865" s="7">
        <v>-0.10571491379329399</v>
      </c>
      <c r="E7865" s="7">
        <v>-0.17290106157868801</v>
      </c>
      <c r="G7865" s="7">
        <v>61</v>
      </c>
      <c r="H7865" s="7">
        <v>79</v>
      </c>
      <c r="I7865" s="7">
        <v>-0.105402669216557</v>
      </c>
      <c r="J7865" s="7">
        <v>-0.21946053869056001</v>
      </c>
    </row>
    <row r="7866" spans="2:10" x14ac:dyDescent="0.2">
      <c r="B7866" s="7">
        <v>62</v>
      </c>
      <c r="C7866" s="7">
        <v>79</v>
      </c>
      <c r="D7866" s="7">
        <v>-0.124560051197056</v>
      </c>
      <c r="E7866" s="7">
        <v>-4.0169793150441897E-2</v>
      </c>
      <c r="G7866" s="7">
        <v>62</v>
      </c>
      <c r="H7866" s="7">
        <v>79</v>
      </c>
      <c r="I7866" s="7">
        <v>-0.12230446909680399</v>
      </c>
      <c r="J7866" s="7">
        <v>-8.9356019126581601E-2</v>
      </c>
    </row>
    <row r="7867" spans="2:10" x14ac:dyDescent="0.2">
      <c r="B7867" s="7">
        <v>63</v>
      </c>
      <c r="C7867" s="7">
        <v>79</v>
      </c>
      <c r="D7867" s="7">
        <v>-0.20675387333047501</v>
      </c>
      <c r="E7867" s="7">
        <v>-0.26904915259697898</v>
      </c>
      <c r="G7867" s="7">
        <v>63</v>
      </c>
      <c r="H7867" s="7">
        <v>79</v>
      </c>
      <c r="I7867" s="7">
        <v>-0.20477624556831001</v>
      </c>
      <c r="J7867" s="7">
        <v>-0.208822068995591</v>
      </c>
    </row>
    <row r="7868" spans="2:10" x14ac:dyDescent="0.2">
      <c r="B7868" s="7">
        <v>64</v>
      </c>
      <c r="C7868" s="7">
        <v>79</v>
      </c>
      <c r="D7868" s="7">
        <v>4.80018265914595E-4</v>
      </c>
      <c r="E7868" s="7">
        <v>-9.8639325028676297E-2</v>
      </c>
      <c r="G7868" s="7">
        <v>64</v>
      </c>
      <c r="H7868" s="7">
        <v>79</v>
      </c>
      <c r="I7868" s="7">
        <v>1.1460216929783901E-3</v>
      </c>
      <c r="J7868" s="7">
        <v>-0.19106357700868101</v>
      </c>
    </row>
    <row r="7869" spans="2:10" x14ac:dyDescent="0.2">
      <c r="B7869" s="7">
        <v>65</v>
      </c>
      <c r="C7869" s="7">
        <v>79</v>
      </c>
      <c r="D7869" s="7">
        <v>4.9060285328000199E-2</v>
      </c>
      <c r="E7869" s="7">
        <v>-0.100809952375236</v>
      </c>
      <c r="G7869" s="7">
        <v>65</v>
      </c>
      <c r="H7869" s="7">
        <v>79</v>
      </c>
      <c r="I7869" s="7">
        <v>4.88956629651476E-2</v>
      </c>
      <c r="J7869" s="7">
        <v>-0.10624370409752799</v>
      </c>
    </row>
    <row r="7870" spans="2:10" x14ac:dyDescent="0.2">
      <c r="B7870" s="7">
        <v>66</v>
      </c>
      <c r="C7870" s="7">
        <v>79</v>
      </c>
      <c r="D7870" s="7">
        <v>-2.4709028192450699E-2</v>
      </c>
      <c r="E7870" s="7">
        <v>8.6796548944416702E-3</v>
      </c>
      <c r="G7870" s="7">
        <v>66</v>
      </c>
      <c r="H7870" s="7">
        <v>79</v>
      </c>
      <c r="I7870" s="7">
        <v>-2.4069845400827499E-2</v>
      </c>
      <c r="J7870" s="7">
        <v>1.75955050776366E-3</v>
      </c>
    </row>
    <row r="7871" spans="2:10" x14ac:dyDescent="0.2">
      <c r="B7871" s="7">
        <v>67</v>
      </c>
      <c r="C7871" s="7">
        <v>79</v>
      </c>
      <c r="D7871" s="7">
        <v>9.3534835337791798E-3</v>
      </c>
      <c r="E7871" s="7">
        <v>5.2470284236399302E-2</v>
      </c>
      <c r="G7871" s="7">
        <v>67</v>
      </c>
      <c r="H7871" s="7">
        <v>79</v>
      </c>
      <c r="I7871" s="7">
        <v>8.9398666913673708E-3</v>
      </c>
      <c r="J7871" s="7">
        <v>-1.52280145259462E-2</v>
      </c>
    </row>
    <row r="7872" spans="2:10" x14ac:dyDescent="0.2">
      <c r="B7872" s="7">
        <v>68</v>
      </c>
      <c r="C7872" s="7">
        <v>79</v>
      </c>
      <c r="D7872" s="7">
        <v>7.91563102543691E-4</v>
      </c>
      <c r="E7872" s="7">
        <v>0.12441371354629201</v>
      </c>
      <c r="G7872" s="7">
        <v>68</v>
      </c>
      <c r="H7872" s="7">
        <v>79</v>
      </c>
      <c r="I7872" s="7">
        <v>9.7994785004296104E-4</v>
      </c>
      <c r="J7872" s="7">
        <v>0.111215561890024</v>
      </c>
    </row>
    <row r="7873" spans="2:10" x14ac:dyDescent="0.2">
      <c r="B7873" s="7">
        <v>69</v>
      </c>
      <c r="C7873" s="7">
        <v>79</v>
      </c>
      <c r="D7873" s="7">
        <v>-0.14787451415824299</v>
      </c>
      <c r="E7873" s="7">
        <v>-0.202004142225059</v>
      </c>
      <c r="G7873" s="7">
        <v>69</v>
      </c>
      <c r="H7873" s="7">
        <v>79</v>
      </c>
      <c r="I7873" s="7">
        <v>-0.14994274843844099</v>
      </c>
      <c r="J7873" s="7">
        <v>-0.15392630368066501</v>
      </c>
    </row>
    <row r="7874" spans="2:10" x14ac:dyDescent="0.2">
      <c r="B7874" s="7">
        <v>70</v>
      </c>
      <c r="C7874" s="7">
        <v>79</v>
      </c>
      <c r="D7874" s="7">
        <v>-0.30298341754414398</v>
      </c>
      <c r="E7874" s="7">
        <v>-0.24622629277588701</v>
      </c>
      <c r="G7874" s="7">
        <v>70</v>
      </c>
      <c r="H7874" s="7">
        <v>79</v>
      </c>
      <c r="I7874" s="7">
        <v>-0.30075975261932097</v>
      </c>
      <c r="J7874" s="7">
        <v>-0.147848120352574</v>
      </c>
    </row>
    <row r="7875" spans="2:10" x14ac:dyDescent="0.2">
      <c r="B7875" s="7">
        <v>71</v>
      </c>
      <c r="C7875" s="7">
        <v>79</v>
      </c>
      <c r="D7875" s="7">
        <v>3.5403677644101402E-3</v>
      </c>
      <c r="E7875" s="7">
        <v>5.5982210642648397E-2</v>
      </c>
      <c r="G7875" s="7">
        <v>71</v>
      </c>
      <c r="H7875" s="7">
        <v>79</v>
      </c>
      <c r="I7875" s="7">
        <v>3.6977934237309999E-3</v>
      </c>
      <c r="J7875" s="7">
        <v>2.9488075041204102E-2</v>
      </c>
    </row>
    <row r="7876" spans="2:10" x14ac:dyDescent="0.2">
      <c r="B7876" s="7">
        <v>72</v>
      </c>
      <c r="C7876" s="7">
        <v>79</v>
      </c>
      <c r="D7876" s="7">
        <v>5.1157266518067998E-2</v>
      </c>
      <c r="E7876" s="7">
        <v>-2.4010442876715402E-2</v>
      </c>
      <c r="G7876" s="7">
        <v>72</v>
      </c>
      <c r="H7876" s="7">
        <v>79</v>
      </c>
      <c r="I7876" s="7">
        <v>5.0849866421060597E-2</v>
      </c>
      <c r="J7876" s="7">
        <v>2.2137317188342101E-3</v>
      </c>
    </row>
    <row r="7877" spans="2:10" x14ac:dyDescent="0.2">
      <c r="B7877" s="7">
        <v>73</v>
      </c>
      <c r="C7877" s="7">
        <v>79</v>
      </c>
      <c r="D7877" s="7">
        <v>7.2662995701760394E-2</v>
      </c>
      <c r="E7877" s="7">
        <v>-5.3380540701647702E-2</v>
      </c>
      <c r="G7877" s="7">
        <v>73</v>
      </c>
      <c r="H7877" s="7">
        <v>79</v>
      </c>
      <c r="I7877" s="7">
        <v>7.1605436685990398E-2</v>
      </c>
      <c r="J7877" s="7">
        <v>-8.9405473253922493E-2</v>
      </c>
    </row>
    <row r="7878" spans="2:10" x14ac:dyDescent="0.2">
      <c r="B7878" s="7">
        <v>74</v>
      </c>
      <c r="C7878" s="7">
        <v>79</v>
      </c>
      <c r="D7878" s="7">
        <v>-5.8962959895545496E-3</v>
      </c>
      <c r="E7878" s="7">
        <v>-0.114057876885303</v>
      </c>
      <c r="G7878" s="7">
        <v>74</v>
      </c>
      <c r="H7878" s="7">
        <v>79</v>
      </c>
      <c r="I7878" s="7">
        <v>-6.2090377600831897E-3</v>
      </c>
      <c r="J7878" s="7">
        <v>1.29554310908571E-2</v>
      </c>
    </row>
    <row r="7879" spans="2:10" x14ac:dyDescent="0.2">
      <c r="B7879" s="7">
        <v>75</v>
      </c>
      <c r="C7879" s="7">
        <v>79</v>
      </c>
      <c r="D7879" s="7">
        <v>-0.19079444273315899</v>
      </c>
      <c r="E7879" s="7">
        <v>-0.15741515413312601</v>
      </c>
      <c r="G7879" s="7">
        <v>75</v>
      </c>
      <c r="H7879" s="7">
        <v>79</v>
      </c>
      <c r="I7879" s="7">
        <v>-0.18895264972081999</v>
      </c>
      <c r="J7879" s="7">
        <v>-0.103272732210197</v>
      </c>
    </row>
    <row r="7880" spans="2:10" x14ac:dyDescent="0.2">
      <c r="B7880" s="7">
        <v>76</v>
      </c>
      <c r="C7880" s="7">
        <v>79</v>
      </c>
      <c r="D7880" s="7">
        <v>9.7345718786366206E-2</v>
      </c>
      <c r="E7880" s="7">
        <v>4.6260453660755402E-2</v>
      </c>
      <c r="G7880" s="7">
        <v>76</v>
      </c>
      <c r="H7880" s="7">
        <v>79</v>
      </c>
      <c r="I7880" s="7">
        <v>9.5621380166914294E-2</v>
      </c>
      <c r="J7880" s="7">
        <v>1.1079242643482701E-2</v>
      </c>
    </row>
    <row r="7881" spans="2:10" x14ac:dyDescent="0.2">
      <c r="B7881" s="7">
        <v>77</v>
      </c>
      <c r="C7881" s="7">
        <v>79</v>
      </c>
      <c r="D7881" s="7">
        <v>4.7816927668236503E-2</v>
      </c>
      <c r="E7881" s="7">
        <v>-0.11715216175049301</v>
      </c>
      <c r="G7881" s="7">
        <v>77</v>
      </c>
      <c r="H7881" s="7">
        <v>79</v>
      </c>
      <c r="I7881" s="7">
        <v>4.7312075729914603E-2</v>
      </c>
      <c r="J7881" s="7">
        <v>9.3775099077149093E-3</v>
      </c>
    </row>
    <row r="7882" spans="2:10" x14ac:dyDescent="0.2">
      <c r="B7882" s="7">
        <v>78</v>
      </c>
      <c r="C7882" s="7">
        <v>79</v>
      </c>
      <c r="D7882" s="7">
        <v>6.1839423776186599E-2</v>
      </c>
      <c r="E7882" s="7">
        <v>5.1744196310888703E-2</v>
      </c>
      <c r="G7882" s="7">
        <v>78</v>
      </c>
      <c r="H7882" s="7">
        <v>79</v>
      </c>
      <c r="I7882" s="7">
        <v>6.1963358962422901E-2</v>
      </c>
      <c r="J7882" s="7">
        <v>0.12605687668988899</v>
      </c>
    </row>
    <row r="7883" spans="2:10" x14ac:dyDescent="0.2">
      <c r="B7883" s="7">
        <v>79</v>
      </c>
      <c r="C7883" s="7">
        <v>79</v>
      </c>
      <c r="D7883" s="7">
        <v>-8.6891131278724401E-2</v>
      </c>
      <c r="E7883" s="7">
        <v>5.0609124449568603E-2</v>
      </c>
      <c r="G7883" s="7">
        <v>79</v>
      </c>
      <c r="H7883" s="7">
        <v>79</v>
      </c>
      <c r="I7883" s="7">
        <v>-8.7113075979674506E-2</v>
      </c>
      <c r="J7883" s="7">
        <v>5.4994062073180999E-2</v>
      </c>
    </row>
    <row r="7884" spans="2:10" x14ac:dyDescent="0.2">
      <c r="B7884" s="7">
        <v>80</v>
      </c>
      <c r="C7884" s="7">
        <v>79</v>
      </c>
      <c r="D7884" s="7">
        <v>-0.102648763199507</v>
      </c>
      <c r="E7884" s="7">
        <v>1.3499407648845701E-2</v>
      </c>
      <c r="G7884" s="7">
        <v>80</v>
      </c>
      <c r="H7884" s="7">
        <v>79</v>
      </c>
      <c r="I7884" s="7">
        <v>-0.10241521761082099</v>
      </c>
      <c r="J7884" s="7">
        <v>6.8684654159184802E-2</v>
      </c>
    </row>
    <row r="7885" spans="2:10" x14ac:dyDescent="0.2">
      <c r="B7885" s="7">
        <v>81</v>
      </c>
      <c r="C7885" s="7">
        <v>79</v>
      </c>
      <c r="D7885" s="7">
        <v>2.4951946493770201E-2</v>
      </c>
      <c r="E7885" s="7">
        <v>9.0128023617115395E-3</v>
      </c>
      <c r="G7885" s="7">
        <v>81</v>
      </c>
      <c r="H7885" s="7">
        <v>79</v>
      </c>
      <c r="I7885" s="7">
        <v>2.4963767360457498E-2</v>
      </c>
      <c r="J7885" s="7">
        <v>3.9679421218064399E-2</v>
      </c>
    </row>
    <row r="7886" spans="2:10" x14ac:dyDescent="0.2">
      <c r="B7886" s="7">
        <v>82</v>
      </c>
      <c r="C7886" s="7">
        <v>79</v>
      </c>
      <c r="D7886" s="7">
        <v>-4.7817793039589801E-2</v>
      </c>
      <c r="E7886" s="7">
        <v>-7.1088586808151902E-2</v>
      </c>
      <c r="G7886" s="7">
        <v>82</v>
      </c>
      <c r="H7886" s="7">
        <v>79</v>
      </c>
      <c r="I7886" s="7">
        <v>-4.63430914533021E-2</v>
      </c>
      <c r="J7886" s="7">
        <v>1.1500536038798999E-2</v>
      </c>
    </row>
    <row r="7887" spans="2:10" x14ac:dyDescent="0.2">
      <c r="B7887" s="7">
        <v>83</v>
      </c>
      <c r="C7887" s="7">
        <v>79</v>
      </c>
      <c r="D7887" s="7">
        <v>9.1141189324837092E-3</v>
      </c>
      <c r="E7887" s="7">
        <v>9.6499268589003203E-3</v>
      </c>
      <c r="G7887" s="7">
        <v>83</v>
      </c>
      <c r="H7887" s="7">
        <v>79</v>
      </c>
      <c r="I7887" s="7">
        <v>9.1492382259073003E-3</v>
      </c>
      <c r="J7887" s="7">
        <v>-6.1950442675863499E-2</v>
      </c>
    </row>
    <row r="7888" spans="2:10" x14ac:dyDescent="0.2">
      <c r="B7888" s="7">
        <v>84</v>
      </c>
      <c r="C7888" s="7">
        <v>79</v>
      </c>
      <c r="D7888" s="7">
        <v>-4.43647768525786E-2</v>
      </c>
      <c r="E7888" s="7">
        <v>4.0930640481350998E-2</v>
      </c>
      <c r="G7888" s="7">
        <v>84</v>
      </c>
      <c r="H7888" s="7">
        <v>79</v>
      </c>
      <c r="I7888" s="7">
        <v>-4.3808650348168499E-2</v>
      </c>
      <c r="J7888" s="7">
        <v>-3.2568557102820299E-2</v>
      </c>
    </row>
    <row r="7889" spans="2:10" x14ac:dyDescent="0.2">
      <c r="B7889" s="7">
        <v>85</v>
      </c>
      <c r="C7889" s="7">
        <v>79</v>
      </c>
      <c r="D7889" s="7">
        <v>8.3387165353189005E-2</v>
      </c>
      <c r="E7889" s="7">
        <v>1.2442774418568401E-2</v>
      </c>
      <c r="G7889" s="7">
        <v>85</v>
      </c>
      <c r="H7889" s="7">
        <v>79</v>
      </c>
      <c r="I7889" s="7">
        <v>8.3887427847493298E-2</v>
      </c>
      <c r="J7889" s="7">
        <v>-5.9068014170602402E-3</v>
      </c>
    </row>
    <row r="7890" spans="2:10" x14ac:dyDescent="0.2">
      <c r="B7890" s="7">
        <v>86</v>
      </c>
      <c r="C7890" s="7">
        <v>79</v>
      </c>
      <c r="D7890" s="7">
        <v>5.5626541053667801E-2</v>
      </c>
      <c r="E7890" s="7">
        <v>0.14419874989091</v>
      </c>
      <c r="G7890" s="7">
        <v>86</v>
      </c>
      <c r="H7890" s="7">
        <v>79</v>
      </c>
      <c r="I7890" s="7">
        <v>5.5416242363044398E-2</v>
      </c>
      <c r="J7890" s="7">
        <v>3.0013467293189301E-2</v>
      </c>
    </row>
    <row r="7891" spans="2:10" x14ac:dyDescent="0.2">
      <c r="B7891" s="7">
        <v>87</v>
      </c>
      <c r="C7891" s="7">
        <v>79</v>
      </c>
      <c r="D7891" s="7">
        <v>-5.34418722956733E-2</v>
      </c>
      <c r="E7891" s="7">
        <v>-5.3245301221526403E-2</v>
      </c>
      <c r="G7891" s="7">
        <v>87</v>
      </c>
      <c r="H7891" s="7">
        <v>79</v>
      </c>
      <c r="I7891" s="7">
        <v>-5.2355800002606798E-2</v>
      </c>
      <c r="J7891" s="7">
        <v>-2.3249455948317201E-2</v>
      </c>
    </row>
    <row r="7892" spans="2:10" x14ac:dyDescent="0.2">
      <c r="B7892" s="7">
        <v>88</v>
      </c>
      <c r="C7892" s="7">
        <v>79</v>
      </c>
      <c r="D7892" s="7">
        <v>5.4652507270830597E-2</v>
      </c>
      <c r="E7892" s="7">
        <v>-2.36592217951213E-2</v>
      </c>
      <c r="G7892" s="7">
        <v>88</v>
      </c>
      <c r="H7892" s="7">
        <v>79</v>
      </c>
      <c r="I7892" s="7">
        <v>5.4342820379263301E-2</v>
      </c>
      <c r="J7892" s="7">
        <v>-0.108216171062107</v>
      </c>
    </row>
    <row r="7893" spans="2:10" x14ac:dyDescent="0.2">
      <c r="B7893" s="7">
        <v>89</v>
      </c>
      <c r="C7893" s="7">
        <v>79</v>
      </c>
      <c r="D7893" s="7">
        <v>-7.6778745900840703E-2</v>
      </c>
      <c r="E7893" s="7">
        <v>-7.4024112769475195E-2</v>
      </c>
      <c r="G7893" s="7">
        <v>89</v>
      </c>
      <c r="H7893" s="7">
        <v>79</v>
      </c>
      <c r="I7893" s="7">
        <v>-7.6786765594430803E-2</v>
      </c>
      <c r="J7893" s="7">
        <v>-0.111529671761275</v>
      </c>
    </row>
    <row r="7894" spans="2:10" x14ac:dyDescent="0.2">
      <c r="B7894" s="7">
        <v>90</v>
      </c>
      <c r="C7894" s="7">
        <v>79</v>
      </c>
      <c r="D7894" s="7">
        <v>7.3717364658660897E-2</v>
      </c>
      <c r="E7894" s="7">
        <v>2.3440184571750702E-2</v>
      </c>
      <c r="G7894" s="7">
        <v>90</v>
      </c>
      <c r="H7894" s="7">
        <v>79</v>
      </c>
      <c r="I7894" s="7">
        <v>7.2872097759409699E-2</v>
      </c>
      <c r="J7894" s="7">
        <v>4.2869907039875699E-2</v>
      </c>
    </row>
    <row r="7895" spans="2:10" x14ac:dyDescent="0.2">
      <c r="B7895" s="7">
        <v>91</v>
      </c>
      <c r="C7895" s="7">
        <v>79</v>
      </c>
      <c r="D7895" s="7">
        <v>6.8373112046343096E-2</v>
      </c>
      <c r="E7895" s="7">
        <v>1.2374899787452899E-3</v>
      </c>
      <c r="G7895" s="7">
        <v>91</v>
      </c>
      <c r="H7895" s="7">
        <v>79</v>
      </c>
      <c r="I7895" s="7">
        <v>6.7623538839804098E-2</v>
      </c>
      <c r="J7895" s="7">
        <v>-4.2525233094329103E-2</v>
      </c>
    </row>
    <row r="7896" spans="2:10" x14ac:dyDescent="0.2">
      <c r="B7896" s="7">
        <v>92</v>
      </c>
      <c r="C7896" s="7">
        <v>79</v>
      </c>
      <c r="D7896" s="7">
        <v>-3.1431999652429703E-2</v>
      </c>
      <c r="E7896" s="7">
        <v>3.90691742250198E-2</v>
      </c>
      <c r="G7896" s="7">
        <v>92</v>
      </c>
      <c r="H7896" s="7">
        <v>79</v>
      </c>
      <c r="I7896" s="7">
        <v>-3.10987895686008E-2</v>
      </c>
      <c r="J7896" s="7">
        <v>7.43171316533804E-2</v>
      </c>
    </row>
    <row r="7897" spans="2:10" x14ac:dyDescent="0.2">
      <c r="B7897" s="7">
        <v>93</v>
      </c>
      <c r="C7897" s="7">
        <v>79</v>
      </c>
      <c r="D7897" s="7">
        <v>8.37133254355589E-2</v>
      </c>
      <c r="E7897" s="7">
        <v>8.5442950382985203E-2</v>
      </c>
      <c r="G7897" s="7">
        <v>93</v>
      </c>
      <c r="H7897" s="7">
        <v>79</v>
      </c>
      <c r="I7897" s="7">
        <v>8.2982425880748806E-2</v>
      </c>
      <c r="J7897" s="7">
        <v>4.9555298851466902E-2</v>
      </c>
    </row>
    <row r="7898" spans="2:10" x14ac:dyDescent="0.2">
      <c r="B7898" s="7">
        <v>94</v>
      </c>
      <c r="C7898" s="7">
        <v>79</v>
      </c>
      <c r="D7898" s="7">
        <v>0.105151938454112</v>
      </c>
      <c r="E7898" s="7">
        <v>-3.6085264182569098E-2</v>
      </c>
      <c r="G7898" s="7">
        <v>94</v>
      </c>
      <c r="H7898" s="7">
        <v>79</v>
      </c>
      <c r="I7898" s="7">
        <v>0.104936360286947</v>
      </c>
      <c r="J7898" s="7">
        <v>-4.4490712528006099E-2</v>
      </c>
    </row>
    <row r="7899" spans="2:10" x14ac:dyDescent="0.2">
      <c r="B7899" s="7">
        <v>95</v>
      </c>
      <c r="C7899" s="7">
        <v>79</v>
      </c>
      <c r="D7899" s="7">
        <v>6.9781331763319798E-2</v>
      </c>
      <c r="E7899" s="7">
        <v>2.1734167200561299E-2</v>
      </c>
      <c r="G7899" s="7">
        <v>95</v>
      </c>
      <c r="H7899" s="7">
        <v>79</v>
      </c>
      <c r="I7899" s="7">
        <v>6.9197168854630703E-2</v>
      </c>
      <c r="J7899" s="7">
        <v>2.85535224695899E-3</v>
      </c>
    </row>
    <row r="7900" spans="2:10" x14ac:dyDescent="0.2">
      <c r="B7900" s="7">
        <v>96</v>
      </c>
      <c r="C7900" s="7">
        <v>79</v>
      </c>
      <c r="D7900" s="7">
        <v>-5.6231034868337901E-2</v>
      </c>
      <c r="E7900" s="7">
        <v>4.4173048733311397E-2</v>
      </c>
      <c r="G7900" s="7">
        <v>96</v>
      </c>
      <c r="H7900" s="7">
        <v>79</v>
      </c>
      <c r="I7900" s="7">
        <v>-5.5495534705553198E-2</v>
      </c>
      <c r="J7900" s="7">
        <v>-5.8920399417877099E-2</v>
      </c>
    </row>
    <row r="7901" spans="2:10" x14ac:dyDescent="0.2">
      <c r="B7901" s="7">
        <v>97</v>
      </c>
      <c r="C7901" s="7">
        <v>79</v>
      </c>
      <c r="D7901" s="7">
        <v>6.1984682259089E-2</v>
      </c>
      <c r="E7901" s="7">
        <v>-6.4263428262558306E-2</v>
      </c>
      <c r="G7901" s="7">
        <v>97</v>
      </c>
      <c r="H7901" s="7">
        <v>79</v>
      </c>
      <c r="I7901" s="7">
        <v>6.1784680168580401E-2</v>
      </c>
      <c r="J7901" s="7">
        <v>-1.8903227945868298E-2</v>
      </c>
    </row>
    <row r="7902" spans="2:10" x14ac:dyDescent="0.2">
      <c r="B7902" s="7">
        <v>98</v>
      </c>
      <c r="C7902" s="7">
        <v>79</v>
      </c>
      <c r="D7902" s="7">
        <v>0.19033287616598599</v>
      </c>
      <c r="E7902" s="7">
        <v>0.12849636164668299</v>
      </c>
      <c r="G7902" s="7">
        <v>98</v>
      </c>
      <c r="H7902" s="7">
        <v>79</v>
      </c>
      <c r="I7902" s="7">
        <v>0.18834241108536201</v>
      </c>
      <c r="J7902" s="7">
        <v>0.21121754391817599</v>
      </c>
    </row>
    <row r="7903" spans="2:10" x14ac:dyDescent="0.2">
      <c r="B7903" s="7">
        <v>99</v>
      </c>
      <c r="C7903" s="7">
        <v>79</v>
      </c>
      <c r="D7903" s="7">
        <v>1.00969068665009E-2</v>
      </c>
      <c r="E7903" s="7">
        <v>-3.01676174698873E-2</v>
      </c>
      <c r="G7903" s="7">
        <v>99</v>
      </c>
      <c r="H7903" s="7">
        <v>79</v>
      </c>
      <c r="I7903" s="7">
        <v>1.0449741482004201E-2</v>
      </c>
      <c r="J7903" s="7">
        <v>-8.2605895298925702E-2</v>
      </c>
    </row>
    <row r="7904" spans="2:10" x14ac:dyDescent="0.2">
      <c r="B7904" s="7">
        <v>100</v>
      </c>
      <c r="C7904" s="7">
        <v>79</v>
      </c>
      <c r="D7904" s="7">
        <v>-0.183602363739821</v>
      </c>
      <c r="E7904" s="7">
        <v>-0.13824853202772</v>
      </c>
      <c r="G7904" s="7">
        <v>100</v>
      </c>
      <c r="H7904" s="7">
        <v>79</v>
      </c>
      <c r="I7904" s="7">
        <v>-0.179637998014789</v>
      </c>
      <c r="J7904" s="7">
        <v>-0.14071890085845101</v>
      </c>
    </row>
    <row r="7905" spans="2:10" x14ac:dyDescent="0.2">
      <c r="B7905" s="7">
        <v>1</v>
      </c>
      <c r="C7905" s="7">
        <v>80</v>
      </c>
      <c r="D7905" s="7">
        <v>-0.14757582095177199</v>
      </c>
      <c r="E7905" s="7">
        <v>-9.7137870156606396E-2</v>
      </c>
      <c r="G7905" s="7">
        <v>1</v>
      </c>
      <c r="H7905" s="7">
        <v>80</v>
      </c>
      <c r="I7905" s="7">
        <v>-0.14200713042306301</v>
      </c>
      <c r="J7905" s="7">
        <v>-0.13266957342175301</v>
      </c>
    </row>
    <row r="7906" spans="2:10" x14ac:dyDescent="0.2">
      <c r="B7906" s="7">
        <v>2</v>
      </c>
      <c r="C7906" s="7">
        <v>80</v>
      </c>
      <c r="D7906" s="7">
        <v>4.4511950663374697E-2</v>
      </c>
      <c r="E7906" s="7">
        <v>-3.1271729327007898E-2</v>
      </c>
      <c r="G7906" s="7">
        <v>2</v>
      </c>
      <c r="H7906" s="7">
        <v>80</v>
      </c>
      <c r="I7906" s="7">
        <v>4.38166757135834E-2</v>
      </c>
      <c r="J7906" s="7">
        <v>-1.9356059660331E-2</v>
      </c>
    </row>
    <row r="7907" spans="2:10" x14ac:dyDescent="0.2">
      <c r="B7907" s="7">
        <v>3</v>
      </c>
      <c r="C7907" s="7">
        <v>80</v>
      </c>
      <c r="D7907" s="7">
        <v>-2.5270723473758999E-2</v>
      </c>
      <c r="E7907" s="7">
        <v>-0.23915671529413601</v>
      </c>
      <c r="G7907" s="7">
        <v>3</v>
      </c>
      <c r="H7907" s="7">
        <v>80</v>
      </c>
      <c r="I7907" s="7">
        <v>-2.4811967807649701E-2</v>
      </c>
      <c r="J7907" s="7">
        <v>-0.12577259977111399</v>
      </c>
    </row>
    <row r="7908" spans="2:10" x14ac:dyDescent="0.2">
      <c r="B7908" s="7">
        <v>4</v>
      </c>
      <c r="C7908" s="7">
        <v>80</v>
      </c>
      <c r="D7908" s="7">
        <v>7.2932321071434103E-2</v>
      </c>
      <c r="E7908" s="7">
        <v>5.8000773331432498E-2</v>
      </c>
      <c r="G7908" s="7">
        <v>4</v>
      </c>
      <c r="H7908" s="7">
        <v>80</v>
      </c>
      <c r="I7908" s="7">
        <v>7.1880318089586795E-2</v>
      </c>
      <c r="J7908" s="7">
        <v>-4.5775074778148898E-2</v>
      </c>
    </row>
    <row r="7909" spans="2:10" x14ac:dyDescent="0.2">
      <c r="B7909" s="7">
        <v>5</v>
      </c>
      <c r="C7909" s="7">
        <v>80</v>
      </c>
      <c r="D7909" s="7">
        <v>0.11212348952651401</v>
      </c>
      <c r="E7909" s="7">
        <v>0.119261656304571</v>
      </c>
      <c r="G7909" s="7">
        <v>5</v>
      </c>
      <c r="H7909" s="7">
        <v>80</v>
      </c>
      <c r="I7909" s="7">
        <v>0.110646550789302</v>
      </c>
      <c r="J7909" s="7">
        <v>-4.79348172846654E-2</v>
      </c>
    </row>
    <row r="7910" spans="2:10" x14ac:dyDescent="0.2">
      <c r="B7910" s="7">
        <v>6</v>
      </c>
      <c r="C7910" s="7">
        <v>80</v>
      </c>
      <c r="D7910" s="7">
        <v>-0.10478696261895</v>
      </c>
      <c r="E7910" s="7">
        <v>-0.20520023578486199</v>
      </c>
      <c r="G7910" s="7">
        <v>6</v>
      </c>
      <c r="H7910" s="7">
        <v>80</v>
      </c>
      <c r="I7910" s="7">
        <v>-0.100198847739507</v>
      </c>
      <c r="J7910" s="7">
        <v>-0.10756019708488899</v>
      </c>
    </row>
    <row r="7911" spans="2:10" x14ac:dyDescent="0.2">
      <c r="B7911" s="7">
        <v>7</v>
      </c>
      <c r="C7911" s="7">
        <v>80</v>
      </c>
      <c r="D7911" s="7">
        <v>-5.7296670487288801E-2</v>
      </c>
      <c r="E7911" s="7">
        <v>2.4627732401342001E-2</v>
      </c>
      <c r="G7911" s="7">
        <v>7</v>
      </c>
      <c r="H7911" s="7">
        <v>80</v>
      </c>
      <c r="I7911" s="7">
        <v>-5.5412290876074799E-2</v>
      </c>
      <c r="J7911" s="7">
        <v>9.0736226023328606E-2</v>
      </c>
    </row>
    <row r="7912" spans="2:10" x14ac:dyDescent="0.2">
      <c r="B7912" s="7">
        <v>8</v>
      </c>
      <c r="C7912" s="7">
        <v>80</v>
      </c>
      <c r="D7912" s="7">
        <v>1.9850822904365E-2</v>
      </c>
      <c r="E7912" s="7">
        <v>5.2080522158579603E-3</v>
      </c>
      <c r="G7912" s="7">
        <v>8</v>
      </c>
      <c r="H7912" s="7">
        <v>80</v>
      </c>
      <c r="I7912" s="7">
        <v>2.0139049124782801E-2</v>
      </c>
      <c r="J7912" s="7">
        <v>4.9393723382810797E-2</v>
      </c>
    </row>
    <row r="7913" spans="2:10" x14ac:dyDescent="0.2">
      <c r="B7913" s="7">
        <v>9</v>
      </c>
      <c r="C7913" s="7">
        <v>80</v>
      </c>
      <c r="D7913" s="7">
        <v>-0.20484904788026301</v>
      </c>
      <c r="E7913" s="7">
        <v>-0.243249436159891</v>
      </c>
      <c r="G7913" s="7">
        <v>9</v>
      </c>
      <c r="H7913" s="7">
        <v>80</v>
      </c>
      <c r="I7913" s="7">
        <v>-0.20494438468836401</v>
      </c>
      <c r="J7913" s="7">
        <v>-0.12221757980256701</v>
      </c>
    </row>
    <row r="7914" spans="2:10" x14ac:dyDescent="0.2">
      <c r="B7914" s="7">
        <v>10</v>
      </c>
      <c r="C7914" s="7">
        <v>80</v>
      </c>
      <c r="D7914" s="7">
        <v>-0.10162672647761101</v>
      </c>
      <c r="E7914" s="7">
        <v>-0.11966786790999601</v>
      </c>
      <c r="G7914" s="7">
        <v>10</v>
      </c>
      <c r="H7914" s="7">
        <v>80</v>
      </c>
      <c r="I7914" s="7">
        <v>-0.10187244901443</v>
      </c>
      <c r="J7914" s="7">
        <v>-2.33031852778307E-2</v>
      </c>
    </row>
    <row r="7915" spans="2:10" x14ac:dyDescent="0.2">
      <c r="B7915" s="7">
        <v>11</v>
      </c>
      <c r="C7915" s="7">
        <v>80</v>
      </c>
      <c r="D7915" s="7">
        <v>-1.32125694465417E-2</v>
      </c>
      <c r="E7915" s="7">
        <v>-5.8461785660557403E-2</v>
      </c>
      <c r="G7915" s="7">
        <v>11</v>
      </c>
      <c r="H7915" s="7">
        <v>80</v>
      </c>
      <c r="I7915" s="7">
        <v>-1.3304045848655299E-2</v>
      </c>
      <c r="J7915" s="7">
        <v>-0.116047376937695</v>
      </c>
    </row>
    <row r="7916" spans="2:10" x14ac:dyDescent="0.2">
      <c r="B7916" s="7">
        <v>12</v>
      </c>
      <c r="C7916" s="7">
        <v>80</v>
      </c>
      <c r="D7916" s="7">
        <v>2.5254536416245098E-2</v>
      </c>
      <c r="E7916" s="7">
        <v>3.6402177202798898E-3</v>
      </c>
      <c r="G7916" s="7">
        <v>12</v>
      </c>
      <c r="H7916" s="7">
        <v>80</v>
      </c>
      <c r="I7916" s="7">
        <v>2.5220820498402598E-2</v>
      </c>
      <c r="J7916" s="7">
        <v>-2.0993610630995401E-2</v>
      </c>
    </row>
    <row r="7917" spans="2:10" x14ac:dyDescent="0.2">
      <c r="B7917" s="7">
        <v>13</v>
      </c>
      <c r="C7917" s="7">
        <v>80</v>
      </c>
      <c r="D7917" s="7">
        <v>8.9012232310004394E-2</v>
      </c>
      <c r="E7917" s="7">
        <v>-0.12379544036291699</v>
      </c>
      <c r="G7917" s="7">
        <v>13</v>
      </c>
      <c r="H7917" s="7">
        <v>80</v>
      </c>
      <c r="I7917" s="7">
        <v>8.6804827273720506E-2</v>
      </c>
      <c r="J7917" s="7">
        <v>-3.51648317145958E-2</v>
      </c>
    </row>
    <row r="7918" spans="2:10" x14ac:dyDescent="0.2">
      <c r="B7918" s="7">
        <v>14</v>
      </c>
      <c r="C7918" s="7">
        <v>80</v>
      </c>
      <c r="D7918" s="7">
        <v>-7.3619056934895802E-2</v>
      </c>
      <c r="E7918" s="7">
        <v>-8.1023363298935905E-2</v>
      </c>
      <c r="G7918" s="7">
        <v>14</v>
      </c>
      <c r="H7918" s="7">
        <v>80</v>
      </c>
      <c r="I7918" s="7">
        <v>-7.3933971883991298E-2</v>
      </c>
      <c r="J7918" s="7">
        <v>-2.9797991456683302E-2</v>
      </c>
    </row>
    <row r="7919" spans="2:10" x14ac:dyDescent="0.2">
      <c r="B7919" s="7">
        <v>15</v>
      </c>
      <c r="C7919" s="7">
        <v>80</v>
      </c>
      <c r="D7919" s="7">
        <v>-0.111800011733514</v>
      </c>
      <c r="E7919" s="7">
        <v>-4.7041357496745199E-2</v>
      </c>
      <c r="G7919" s="7">
        <v>15</v>
      </c>
      <c r="H7919" s="7">
        <v>80</v>
      </c>
      <c r="I7919" s="7">
        <v>-0.11305806354829</v>
      </c>
      <c r="J7919" s="7">
        <v>-0.12738696248449399</v>
      </c>
    </row>
    <row r="7920" spans="2:10" x14ac:dyDescent="0.2">
      <c r="B7920" s="7">
        <v>16</v>
      </c>
      <c r="C7920" s="7">
        <v>80</v>
      </c>
      <c r="D7920" s="7">
        <v>7.6060312956287596E-2</v>
      </c>
      <c r="E7920" s="7">
        <v>3.09312671639148E-2</v>
      </c>
      <c r="G7920" s="7">
        <v>16</v>
      </c>
      <c r="H7920" s="7">
        <v>80</v>
      </c>
      <c r="I7920" s="7">
        <v>7.4649917001739396E-2</v>
      </c>
      <c r="J7920" s="7">
        <v>0.192156019290427</v>
      </c>
    </row>
    <row r="7921" spans="2:10" x14ac:dyDescent="0.2">
      <c r="B7921" s="7">
        <v>17</v>
      </c>
      <c r="C7921" s="7">
        <v>80</v>
      </c>
      <c r="D7921" s="7">
        <v>-2.47532755664608E-2</v>
      </c>
      <c r="E7921" s="7">
        <v>-0.19459209577556399</v>
      </c>
      <c r="G7921" s="7">
        <v>17</v>
      </c>
      <c r="H7921" s="7">
        <v>80</v>
      </c>
      <c r="I7921" s="7">
        <v>-2.3944672670757498E-2</v>
      </c>
      <c r="J7921" s="7">
        <v>-0.13496950223735699</v>
      </c>
    </row>
    <row r="7922" spans="2:10" x14ac:dyDescent="0.2">
      <c r="B7922" s="7">
        <v>18</v>
      </c>
      <c r="C7922" s="7">
        <v>80</v>
      </c>
      <c r="D7922" s="7">
        <v>8.9507186795572097E-2</v>
      </c>
      <c r="E7922" s="7">
        <v>1.8352689513613501E-2</v>
      </c>
      <c r="G7922" s="7">
        <v>18</v>
      </c>
      <c r="H7922" s="7">
        <v>80</v>
      </c>
      <c r="I7922" s="7">
        <v>8.8002579304435904E-2</v>
      </c>
      <c r="J7922" s="7">
        <v>0.10442581851096901</v>
      </c>
    </row>
    <row r="7923" spans="2:10" x14ac:dyDescent="0.2">
      <c r="B7923" s="7">
        <v>19</v>
      </c>
      <c r="C7923" s="7">
        <v>80</v>
      </c>
      <c r="D7923" s="7">
        <v>-0.159922493208046</v>
      </c>
      <c r="E7923" s="7">
        <v>-5.2970863459465001E-2</v>
      </c>
      <c r="G7923" s="7">
        <v>19</v>
      </c>
      <c r="H7923" s="7">
        <v>80</v>
      </c>
      <c r="I7923" s="7">
        <v>-0.15995680894252401</v>
      </c>
      <c r="J7923" s="7">
        <v>-0.25142192780892397</v>
      </c>
    </row>
    <row r="7924" spans="2:10" x14ac:dyDescent="0.2">
      <c r="B7924" s="7">
        <v>20</v>
      </c>
      <c r="C7924" s="7">
        <v>80</v>
      </c>
      <c r="D7924" s="7">
        <v>-6.3584848447897399E-2</v>
      </c>
      <c r="E7924" s="7">
        <v>1.5170449641074901E-2</v>
      </c>
      <c r="G7924" s="7">
        <v>20</v>
      </c>
      <c r="H7924" s="7">
        <v>80</v>
      </c>
      <c r="I7924" s="7">
        <v>-6.2166806632787598E-2</v>
      </c>
      <c r="J7924" s="7">
        <v>-2.90065350272108E-2</v>
      </c>
    </row>
    <row r="7925" spans="2:10" x14ac:dyDescent="0.2">
      <c r="B7925" s="7">
        <v>21</v>
      </c>
      <c r="C7925" s="7">
        <v>80</v>
      </c>
      <c r="D7925" s="7">
        <v>-1.2385979746407601E-2</v>
      </c>
      <c r="E7925" s="7">
        <v>0.110726103466915</v>
      </c>
      <c r="G7925" s="7">
        <v>21</v>
      </c>
      <c r="H7925" s="7">
        <v>80</v>
      </c>
      <c r="I7925" s="7">
        <v>-1.24842767872364E-2</v>
      </c>
      <c r="J7925" s="7">
        <v>-1.33368359785164E-2</v>
      </c>
    </row>
    <row r="7926" spans="2:10" x14ac:dyDescent="0.2">
      <c r="B7926" s="7">
        <v>22</v>
      </c>
      <c r="C7926" s="7">
        <v>80</v>
      </c>
      <c r="D7926" s="7">
        <v>0.11319483729365901</v>
      </c>
      <c r="E7926" s="7">
        <v>4.7944605425192001E-2</v>
      </c>
      <c r="G7926" s="7">
        <v>22</v>
      </c>
      <c r="H7926" s="7">
        <v>80</v>
      </c>
      <c r="I7926" s="7">
        <v>0.111345427561425</v>
      </c>
      <c r="J7926" s="7">
        <v>-2.4070159145407999E-2</v>
      </c>
    </row>
    <row r="7927" spans="2:10" x14ac:dyDescent="0.2">
      <c r="B7927" s="7">
        <v>23</v>
      </c>
      <c r="C7927" s="7">
        <v>80</v>
      </c>
      <c r="D7927" s="7">
        <v>-0.14315590906613501</v>
      </c>
      <c r="E7927" s="7">
        <v>-9.4587528383214298E-2</v>
      </c>
      <c r="G7927" s="7">
        <v>23</v>
      </c>
      <c r="H7927" s="7">
        <v>80</v>
      </c>
      <c r="I7927" s="7">
        <v>-0.13638390180535101</v>
      </c>
      <c r="J7927" s="7">
        <v>7.1493391582060403E-2</v>
      </c>
    </row>
    <row r="7928" spans="2:10" x14ac:dyDescent="0.2">
      <c r="B7928" s="7">
        <v>24</v>
      </c>
      <c r="C7928" s="7">
        <v>80</v>
      </c>
      <c r="D7928" s="7">
        <v>-0.10861187917397599</v>
      </c>
      <c r="E7928" s="7">
        <v>-0.1487218484783</v>
      </c>
      <c r="G7928" s="7">
        <v>24</v>
      </c>
      <c r="H7928" s="7">
        <v>80</v>
      </c>
      <c r="I7928" s="7">
        <v>-0.10518385534415201</v>
      </c>
      <c r="J7928" s="7">
        <v>-1.92505748621477E-2</v>
      </c>
    </row>
    <row r="7929" spans="2:10" x14ac:dyDescent="0.2">
      <c r="B7929" s="7">
        <v>25</v>
      </c>
      <c r="C7929" s="7">
        <v>80</v>
      </c>
      <c r="D7929" s="7">
        <v>0.12733531807235601</v>
      </c>
      <c r="E7929" s="7">
        <v>5.06657422589347E-2</v>
      </c>
      <c r="G7929" s="7">
        <v>25</v>
      </c>
      <c r="H7929" s="7">
        <v>80</v>
      </c>
      <c r="I7929" s="7">
        <v>0.12504341532388999</v>
      </c>
      <c r="J7929" s="7">
        <v>0.141291613603232</v>
      </c>
    </row>
    <row r="7930" spans="2:10" x14ac:dyDescent="0.2">
      <c r="B7930" s="7">
        <v>26</v>
      </c>
      <c r="C7930" s="7">
        <v>80</v>
      </c>
      <c r="D7930" s="7">
        <v>-8.7772731604598406E-2</v>
      </c>
      <c r="E7930" s="7">
        <v>7.6748126629588896E-3</v>
      </c>
      <c r="G7930" s="7">
        <v>26</v>
      </c>
      <c r="H7930" s="7">
        <v>80</v>
      </c>
      <c r="I7930" s="7">
        <v>-8.4757264713115205E-2</v>
      </c>
      <c r="J7930" s="7">
        <v>3.2103190490647499E-2</v>
      </c>
    </row>
    <row r="7931" spans="2:10" x14ac:dyDescent="0.2">
      <c r="B7931" s="7">
        <v>27</v>
      </c>
      <c r="C7931" s="7">
        <v>80</v>
      </c>
      <c r="D7931" s="7">
        <v>-1.8407104760676401E-2</v>
      </c>
      <c r="E7931" s="7">
        <v>-6.7577624171351006E-2</v>
      </c>
      <c r="G7931" s="7">
        <v>27</v>
      </c>
      <c r="H7931" s="7">
        <v>80</v>
      </c>
      <c r="I7931" s="7">
        <v>-1.8147924874155001E-2</v>
      </c>
      <c r="J7931" s="7">
        <v>-2.5581463393917802E-3</v>
      </c>
    </row>
    <row r="7932" spans="2:10" x14ac:dyDescent="0.2">
      <c r="B7932" s="7">
        <v>28</v>
      </c>
      <c r="C7932" s="7">
        <v>80</v>
      </c>
      <c r="D7932" s="7">
        <v>-0.10491397331559001</v>
      </c>
      <c r="E7932" s="7">
        <v>-0.18401996414330499</v>
      </c>
      <c r="G7932" s="7">
        <v>28</v>
      </c>
      <c r="H7932" s="7">
        <v>80</v>
      </c>
      <c r="I7932" s="7">
        <v>-0.10430277876100801</v>
      </c>
      <c r="J7932" s="7">
        <v>-0.115278259740627</v>
      </c>
    </row>
    <row r="7933" spans="2:10" x14ac:dyDescent="0.2">
      <c r="B7933" s="7">
        <v>29</v>
      </c>
      <c r="C7933" s="7">
        <v>80</v>
      </c>
      <c r="D7933" s="7">
        <v>-0.109037424407935</v>
      </c>
      <c r="E7933" s="7">
        <v>-0.13864702845288401</v>
      </c>
      <c r="G7933" s="7">
        <v>29</v>
      </c>
      <c r="H7933" s="7">
        <v>80</v>
      </c>
      <c r="I7933" s="7">
        <v>-0.10740858984978199</v>
      </c>
      <c r="J7933" s="7">
        <v>-7.5224851827758094E-2</v>
      </c>
    </row>
    <row r="7934" spans="2:10" x14ac:dyDescent="0.2">
      <c r="B7934" s="7">
        <v>30</v>
      </c>
      <c r="C7934" s="7">
        <v>80</v>
      </c>
      <c r="D7934" s="7">
        <v>9.1956262112755205E-2</v>
      </c>
      <c r="E7934" s="7">
        <v>-7.0081743383553899E-2</v>
      </c>
      <c r="G7934" s="7">
        <v>30</v>
      </c>
      <c r="H7934" s="7">
        <v>80</v>
      </c>
      <c r="I7934" s="7">
        <v>9.1934287448745003E-2</v>
      </c>
      <c r="J7934" s="7">
        <v>3.7920994764634799E-2</v>
      </c>
    </row>
    <row r="7935" spans="2:10" x14ac:dyDescent="0.2">
      <c r="B7935" s="7">
        <v>31</v>
      </c>
      <c r="C7935" s="7">
        <v>80</v>
      </c>
      <c r="D7935" s="7">
        <v>-4.2660225229227001E-2</v>
      </c>
      <c r="E7935" s="7">
        <v>0.11445044824448999</v>
      </c>
      <c r="G7935" s="7">
        <v>31</v>
      </c>
      <c r="H7935" s="7">
        <v>80</v>
      </c>
      <c r="I7935" s="7">
        <v>-4.2497080633396897E-2</v>
      </c>
      <c r="J7935" s="7">
        <v>5.2857601859328099E-2</v>
      </c>
    </row>
    <row r="7936" spans="2:10" x14ac:dyDescent="0.2">
      <c r="B7936" s="7">
        <v>32</v>
      </c>
      <c r="C7936" s="7">
        <v>80</v>
      </c>
      <c r="D7936" s="7">
        <v>0.10142777696824699</v>
      </c>
      <c r="E7936" s="7">
        <v>-1.99859247770648E-2</v>
      </c>
      <c r="G7936" s="7">
        <v>32</v>
      </c>
      <c r="H7936" s="7">
        <v>80</v>
      </c>
      <c r="I7936" s="7">
        <v>9.9522409599173606E-2</v>
      </c>
      <c r="J7936" s="7">
        <v>0.14899121434801299</v>
      </c>
    </row>
    <row r="7937" spans="2:10" x14ac:dyDescent="0.2">
      <c r="B7937" s="7">
        <v>33</v>
      </c>
      <c r="C7937" s="7">
        <v>80</v>
      </c>
      <c r="D7937" s="7">
        <v>0.15952333908991101</v>
      </c>
      <c r="E7937" s="7">
        <v>-2.1855706740308501E-2</v>
      </c>
      <c r="G7937" s="7">
        <v>33</v>
      </c>
      <c r="H7937" s="7">
        <v>80</v>
      </c>
      <c r="I7937" s="7">
        <v>0.15361860645582701</v>
      </c>
      <c r="J7937" s="7">
        <v>-8.8124450312558403E-2</v>
      </c>
    </row>
    <row r="7938" spans="2:10" x14ac:dyDescent="0.2">
      <c r="B7938" s="7">
        <v>34</v>
      </c>
      <c r="C7938" s="7">
        <v>80</v>
      </c>
      <c r="D7938" s="7">
        <v>-9.8962824600249605E-2</v>
      </c>
      <c r="E7938" s="7">
        <v>3.76388281806515E-2</v>
      </c>
      <c r="G7938" s="7">
        <v>34</v>
      </c>
      <c r="H7938" s="7">
        <v>80</v>
      </c>
      <c r="I7938" s="7">
        <v>-9.5908581356252604E-2</v>
      </c>
      <c r="J7938" s="7">
        <v>-7.2065513169969897E-2</v>
      </c>
    </row>
    <row r="7939" spans="2:10" x14ac:dyDescent="0.2">
      <c r="B7939" s="7">
        <v>35</v>
      </c>
      <c r="C7939" s="7">
        <v>80</v>
      </c>
      <c r="D7939" s="7">
        <v>0.12879195333462201</v>
      </c>
      <c r="E7939" s="7">
        <v>5.3630433604972397E-2</v>
      </c>
      <c r="G7939" s="7">
        <v>35</v>
      </c>
      <c r="H7939" s="7">
        <v>80</v>
      </c>
      <c r="I7939" s="7">
        <v>0.124434224639031</v>
      </c>
      <c r="J7939" s="7">
        <v>7.5552177892587793E-2</v>
      </c>
    </row>
    <row r="7940" spans="2:10" x14ac:dyDescent="0.2">
      <c r="B7940" s="7">
        <v>36</v>
      </c>
      <c r="C7940" s="7">
        <v>80</v>
      </c>
      <c r="D7940" s="7">
        <v>7.9532946057916803E-2</v>
      </c>
      <c r="E7940" s="7">
        <v>-1.2698009149004499E-2</v>
      </c>
      <c r="G7940" s="7">
        <v>36</v>
      </c>
      <c r="H7940" s="7">
        <v>80</v>
      </c>
      <c r="I7940" s="7">
        <v>7.8281305945093693E-2</v>
      </c>
      <c r="J7940" s="7">
        <v>9.1704784781635199E-2</v>
      </c>
    </row>
    <row r="7941" spans="2:10" x14ac:dyDescent="0.2">
      <c r="B7941" s="7">
        <v>37</v>
      </c>
      <c r="C7941" s="7">
        <v>80</v>
      </c>
      <c r="D7941" s="7">
        <v>-3.3478996053275097E-2</v>
      </c>
      <c r="E7941" s="7">
        <v>-5.7114391218482802E-2</v>
      </c>
      <c r="G7941" s="7">
        <v>37</v>
      </c>
      <c r="H7941" s="7">
        <v>80</v>
      </c>
      <c r="I7941" s="7">
        <v>-3.2731682904001899E-2</v>
      </c>
      <c r="J7941" s="7">
        <v>-8.8445768652953005E-2</v>
      </c>
    </row>
    <row r="7942" spans="2:10" x14ac:dyDescent="0.2">
      <c r="B7942" s="7">
        <v>38</v>
      </c>
      <c r="C7942" s="7">
        <v>80</v>
      </c>
      <c r="D7942" s="7">
        <v>-2.1005681036105499E-2</v>
      </c>
      <c r="E7942" s="7">
        <v>-0.132630415879325</v>
      </c>
      <c r="G7942" s="7">
        <v>38</v>
      </c>
      <c r="H7942" s="7">
        <v>80</v>
      </c>
      <c r="I7942" s="7">
        <v>-1.9770420465789602E-2</v>
      </c>
      <c r="J7942" s="7">
        <v>-7.8597239523787703E-3</v>
      </c>
    </row>
    <row r="7943" spans="2:10" x14ac:dyDescent="0.2">
      <c r="B7943" s="7">
        <v>39</v>
      </c>
      <c r="C7943" s="7">
        <v>80</v>
      </c>
      <c r="D7943" s="7">
        <v>-8.0844183483108605E-3</v>
      </c>
      <c r="E7943" s="7">
        <v>-3.1106370501229101E-2</v>
      </c>
      <c r="G7943" s="7">
        <v>39</v>
      </c>
      <c r="H7943" s="7">
        <v>80</v>
      </c>
      <c r="I7943" s="7">
        <v>-7.6749274608296503E-3</v>
      </c>
      <c r="J7943" s="7">
        <v>-6.7121911662685094E-2</v>
      </c>
    </row>
    <row r="7944" spans="2:10" x14ac:dyDescent="0.2">
      <c r="B7944" s="7">
        <v>40</v>
      </c>
      <c r="C7944" s="7">
        <v>80</v>
      </c>
      <c r="D7944" s="7">
        <v>-8.5189940080472801E-2</v>
      </c>
      <c r="E7944" s="7">
        <v>1.2795853191605001E-3</v>
      </c>
      <c r="G7944" s="7">
        <v>40</v>
      </c>
      <c r="H7944" s="7">
        <v>80</v>
      </c>
      <c r="I7944" s="7">
        <v>-8.0243060463558002E-2</v>
      </c>
      <c r="J7944" s="7">
        <v>-3.5181886889274601E-2</v>
      </c>
    </row>
    <row r="7945" spans="2:10" x14ac:dyDescent="0.2">
      <c r="B7945" s="7">
        <v>41</v>
      </c>
      <c r="C7945" s="7">
        <v>80</v>
      </c>
      <c r="D7945" s="7">
        <v>4.6922934795276199E-2</v>
      </c>
      <c r="E7945" s="7">
        <v>0.13767230289249399</v>
      </c>
      <c r="G7945" s="7">
        <v>41</v>
      </c>
      <c r="H7945" s="7">
        <v>80</v>
      </c>
      <c r="I7945" s="7">
        <v>4.61941844094493E-2</v>
      </c>
      <c r="J7945" s="7">
        <v>0.116207096772153</v>
      </c>
    </row>
    <row r="7946" spans="2:10" x14ac:dyDescent="0.2">
      <c r="B7946" s="7">
        <v>42</v>
      </c>
      <c r="C7946" s="7">
        <v>80</v>
      </c>
      <c r="D7946" s="7">
        <v>0.117680225983348</v>
      </c>
      <c r="E7946" s="7">
        <v>-5.2170166488586703E-2</v>
      </c>
      <c r="G7946" s="7">
        <v>42</v>
      </c>
      <c r="H7946" s="7">
        <v>80</v>
      </c>
      <c r="I7946" s="7">
        <v>0.11659018020647199</v>
      </c>
      <c r="J7946" s="7">
        <v>9.5351525549620703E-2</v>
      </c>
    </row>
    <row r="7947" spans="2:10" x14ac:dyDescent="0.2">
      <c r="B7947" s="7">
        <v>43</v>
      </c>
      <c r="C7947" s="7">
        <v>80</v>
      </c>
      <c r="D7947" s="7">
        <v>2.7895562047807399E-2</v>
      </c>
      <c r="E7947" s="7">
        <v>0.137817549258893</v>
      </c>
      <c r="G7947" s="7">
        <v>43</v>
      </c>
      <c r="H7947" s="7">
        <v>80</v>
      </c>
      <c r="I7947" s="7">
        <v>2.7716998051594999E-2</v>
      </c>
      <c r="J7947" s="7">
        <v>-9.39003311917119E-2</v>
      </c>
    </row>
    <row r="7948" spans="2:10" x14ac:dyDescent="0.2">
      <c r="B7948" s="7">
        <v>44</v>
      </c>
      <c r="C7948" s="7">
        <v>80</v>
      </c>
      <c r="D7948" s="7">
        <v>6.5659938999880693E-2</v>
      </c>
      <c r="E7948" s="7">
        <v>-4.6260088587053397E-2</v>
      </c>
      <c r="G7948" s="7">
        <v>44</v>
      </c>
      <c r="H7948" s="7">
        <v>80</v>
      </c>
      <c r="I7948" s="7">
        <v>6.4680704827393895E-2</v>
      </c>
      <c r="J7948" s="7">
        <v>-2.9101041890778698E-2</v>
      </c>
    </row>
    <row r="7949" spans="2:10" x14ac:dyDescent="0.2">
      <c r="B7949" s="7">
        <v>45</v>
      </c>
      <c r="C7949" s="7">
        <v>80</v>
      </c>
      <c r="D7949" s="7">
        <v>-5.5697049733039301E-2</v>
      </c>
      <c r="E7949" s="7">
        <v>-8.3669499864342398E-2</v>
      </c>
      <c r="G7949" s="7">
        <v>45</v>
      </c>
      <c r="H7949" s="7">
        <v>80</v>
      </c>
      <c r="I7949" s="7">
        <v>-5.4920742139782597E-2</v>
      </c>
      <c r="J7949" s="7">
        <v>-0.11981698058236601</v>
      </c>
    </row>
    <row r="7950" spans="2:10" x14ac:dyDescent="0.2">
      <c r="B7950" s="7">
        <v>46</v>
      </c>
      <c r="C7950" s="7">
        <v>80</v>
      </c>
      <c r="D7950" s="7">
        <v>2.70230170171777E-2</v>
      </c>
      <c r="E7950" s="7">
        <v>-5.5774723325051803E-2</v>
      </c>
      <c r="G7950" s="7">
        <v>46</v>
      </c>
      <c r="H7950" s="7">
        <v>80</v>
      </c>
      <c r="I7950" s="7">
        <v>2.6969479505745599E-2</v>
      </c>
      <c r="J7950" s="7">
        <v>3.32013236137474E-3</v>
      </c>
    </row>
    <row r="7951" spans="2:10" x14ac:dyDescent="0.2">
      <c r="B7951" s="7">
        <v>47</v>
      </c>
      <c r="C7951" s="7">
        <v>80</v>
      </c>
      <c r="D7951" s="7">
        <v>1.42412978120525E-2</v>
      </c>
      <c r="E7951" s="7">
        <v>0.156077964981262</v>
      </c>
      <c r="G7951" s="7">
        <v>47</v>
      </c>
      <c r="H7951" s="7">
        <v>80</v>
      </c>
      <c r="I7951" s="7">
        <v>1.45211794943734E-2</v>
      </c>
      <c r="J7951" s="7">
        <v>9.46923657155221E-2</v>
      </c>
    </row>
    <row r="7952" spans="2:10" x14ac:dyDescent="0.2">
      <c r="B7952" s="7">
        <v>48</v>
      </c>
      <c r="C7952" s="7">
        <v>80</v>
      </c>
      <c r="D7952" s="7">
        <v>-2.4902679025120601E-2</v>
      </c>
      <c r="E7952" s="7">
        <v>-5.1122777707766097E-2</v>
      </c>
      <c r="G7952" s="7">
        <v>48</v>
      </c>
      <c r="H7952" s="7">
        <v>80</v>
      </c>
      <c r="I7952" s="7">
        <v>-2.16949181153634E-2</v>
      </c>
      <c r="J7952" s="7">
        <v>0.114657199333403</v>
      </c>
    </row>
    <row r="7953" spans="2:10" x14ac:dyDescent="0.2">
      <c r="B7953" s="7">
        <v>49</v>
      </c>
      <c r="C7953" s="7">
        <v>80</v>
      </c>
      <c r="D7953" s="7">
        <v>0.18127192966737901</v>
      </c>
      <c r="E7953" s="7">
        <v>2.5440342421155102E-2</v>
      </c>
      <c r="G7953" s="7">
        <v>49</v>
      </c>
      <c r="H7953" s="7">
        <v>80</v>
      </c>
      <c r="I7953" s="7">
        <v>0.17726153011133</v>
      </c>
      <c r="J7953" s="7">
        <v>9.0448759240122606E-2</v>
      </c>
    </row>
    <row r="7954" spans="2:10" x14ac:dyDescent="0.2">
      <c r="B7954" s="7">
        <v>50</v>
      </c>
      <c r="C7954" s="7">
        <v>80</v>
      </c>
      <c r="D7954" s="7">
        <v>-2.4554497641572599E-2</v>
      </c>
      <c r="E7954" s="7">
        <v>-0.16996244266367899</v>
      </c>
      <c r="G7954" s="7">
        <v>50</v>
      </c>
      <c r="H7954" s="7">
        <v>80</v>
      </c>
      <c r="I7954" s="7">
        <v>-2.33956278909382E-2</v>
      </c>
      <c r="J7954" s="7">
        <v>-0.10216842861994201</v>
      </c>
    </row>
    <row r="7955" spans="2:10" x14ac:dyDescent="0.2">
      <c r="B7955" s="7">
        <v>51</v>
      </c>
      <c r="C7955" s="7">
        <v>80</v>
      </c>
      <c r="D7955" s="7">
        <v>1.5101588394212899E-2</v>
      </c>
      <c r="E7955" s="7">
        <v>-3.7831668812280797E-2</v>
      </c>
      <c r="G7955" s="7">
        <v>51</v>
      </c>
      <c r="H7955" s="7">
        <v>80</v>
      </c>
      <c r="I7955" s="7">
        <v>1.49406509553414E-2</v>
      </c>
      <c r="J7955" s="7">
        <v>1.2243219922060801E-2</v>
      </c>
    </row>
    <row r="7956" spans="2:10" x14ac:dyDescent="0.2">
      <c r="B7956" s="7">
        <v>52</v>
      </c>
      <c r="C7956" s="7">
        <v>80</v>
      </c>
      <c r="D7956" s="7">
        <v>-3.4922834553512399E-3</v>
      </c>
      <c r="E7956" s="7">
        <v>1.84275736172079E-3</v>
      </c>
      <c r="G7956" s="7">
        <v>52</v>
      </c>
      <c r="H7956" s="7">
        <v>80</v>
      </c>
      <c r="I7956" s="7">
        <v>-2.5118854783148202E-3</v>
      </c>
      <c r="J7956" s="7">
        <v>3.0298958134582499E-2</v>
      </c>
    </row>
    <row r="7957" spans="2:10" x14ac:dyDescent="0.2">
      <c r="B7957" s="7">
        <v>53</v>
      </c>
      <c r="C7957" s="7">
        <v>80</v>
      </c>
      <c r="D7957" s="7">
        <v>5.2803262137603099E-2</v>
      </c>
      <c r="E7957" s="7">
        <v>-0.124904922667397</v>
      </c>
      <c r="G7957" s="7">
        <v>53</v>
      </c>
      <c r="H7957" s="7">
        <v>80</v>
      </c>
      <c r="I7957" s="7">
        <v>5.1751487727762502E-2</v>
      </c>
      <c r="J7957" s="7">
        <v>5.3694129136869301E-2</v>
      </c>
    </row>
    <row r="7958" spans="2:10" x14ac:dyDescent="0.2">
      <c r="B7958" s="7">
        <v>54</v>
      </c>
      <c r="C7958" s="7">
        <v>80</v>
      </c>
      <c r="D7958" s="7">
        <v>9.5098068440846895E-2</v>
      </c>
      <c r="E7958" s="7">
        <v>9.5328490893937398E-2</v>
      </c>
      <c r="G7958" s="7">
        <v>54</v>
      </c>
      <c r="H7958" s="7">
        <v>80</v>
      </c>
      <c r="I7958" s="7">
        <v>9.3093876042353904E-2</v>
      </c>
      <c r="J7958" s="7">
        <v>0.13123983756782501</v>
      </c>
    </row>
    <row r="7959" spans="2:10" x14ac:dyDescent="0.2">
      <c r="B7959" s="7">
        <v>55</v>
      </c>
      <c r="C7959" s="7">
        <v>80</v>
      </c>
      <c r="D7959" s="7">
        <v>-0.101892929715598</v>
      </c>
      <c r="E7959" s="7">
        <v>-7.4070214356799696E-2</v>
      </c>
      <c r="G7959" s="7">
        <v>55</v>
      </c>
      <c r="H7959" s="7">
        <v>80</v>
      </c>
      <c r="I7959" s="7">
        <v>-9.7375631283851405E-2</v>
      </c>
      <c r="J7959" s="7">
        <v>1.29658202980467E-2</v>
      </c>
    </row>
    <row r="7960" spans="2:10" x14ac:dyDescent="0.2">
      <c r="B7960" s="7">
        <v>56</v>
      </c>
      <c r="C7960" s="7">
        <v>80</v>
      </c>
      <c r="D7960" s="7">
        <v>1.9194272449753101E-2</v>
      </c>
      <c r="E7960" s="7">
        <v>4.2989981332191E-2</v>
      </c>
      <c r="G7960" s="7">
        <v>56</v>
      </c>
      <c r="H7960" s="7">
        <v>80</v>
      </c>
      <c r="I7960" s="7">
        <v>1.9022043919146199E-2</v>
      </c>
      <c r="J7960" s="7">
        <v>-7.6653351901533107E-2</v>
      </c>
    </row>
    <row r="7961" spans="2:10" x14ac:dyDescent="0.2">
      <c r="B7961" s="7">
        <v>57</v>
      </c>
      <c r="C7961" s="7">
        <v>80</v>
      </c>
      <c r="D7961" s="7">
        <v>1.7369607688856099E-2</v>
      </c>
      <c r="E7961" s="7">
        <v>5.9005077231583797E-2</v>
      </c>
      <c r="G7961" s="7">
        <v>57</v>
      </c>
      <c r="H7961" s="7">
        <v>80</v>
      </c>
      <c r="I7961" s="7">
        <v>1.74619627685191E-2</v>
      </c>
      <c r="J7961" s="7">
        <v>0.1863184025013</v>
      </c>
    </row>
    <row r="7962" spans="2:10" x14ac:dyDescent="0.2">
      <c r="B7962" s="7">
        <v>58</v>
      </c>
      <c r="C7962" s="7">
        <v>80</v>
      </c>
      <c r="D7962" s="7">
        <v>-5.0545573482261297E-2</v>
      </c>
      <c r="E7962" s="7">
        <v>6.3493754455752303E-3</v>
      </c>
      <c r="G7962" s="7">
        <v>58</v>
      </c>
      <c r="H7962" s="7">
        <v>80</v>
      </c>
      <c r="I7962" s="7">
        <v>-4.9739509855531799E-2</v>
      </c>
      <c r="J7962" s="7">
        <v>-2.1016355366072902E-2</v>
      </c>
    </row>
    <row r="7963" spans="2:10" x14ac:dyDescent="0.2">
      <c r="B7963" s="7">
        <v>59</v>
      </c>
      <c r="C7963" s="7">
        <v>80</v>
      </c>
      <c r="D7963" s="7">
        <v>1.05478891991373E-2</v>
      </c>
      <c r="E7963" s="7">
        <v>-1.6011107423401501E-2</v>
      </c>
      <c r="G7963" s="7">
        <v>59</v>
      </c>
      <c r="H7963" s="7">
        <v>80</v>
      </c>
      <c r="I7963" s="7">
        <v>1.0489716813568299E-2</v>
      </c>
      <c r="J7963" s="7">
        <v>-1.7418597700154401E-2</v>
      </c>
    </row>
    <row r="7964" spans="2:10" x14ac:dyDescent="0.2">
      <c r="B7964" s="7">
        <v>60</v>
      </c>
      <c r="C7964" s="7">
        <v>80</v>
      </c>
      <c r="D7964" s="7">
        <v>9.3487439988417798E-2</v>
      </c>
      <c r="E7964" s="7">
        <v>-1.1653123398789799E-2</v>
      </c>
      <c r="G7964" s="7">
        <v>60</v>
      </c>
      <c r="H7964" s="7">
        <v>80</v>
      </c>
      <c r="I7964" s="7">
        <v>9.1394546047501607E-2</v>
      </c>
      <c r="J7964" s="7">
        <v>5.79254310431985E-2</v>
      </c>
    </row>
    <row r="7965" spans="2:10" x14ac:dyDescent="0.2">
      <c r="B7965" s="7">
        <v>61</v>
      </c>
      <c r="C7965" s="7">
        <v>80</v>
      </c>
      <c r="D7965" s="7">
        <v>-9.90939171139891E-2</v>
      </c>
      <c r="E7965" s="7">
        <v>-6.0411723970186203E-2</v>
      </c>
      <c r="G7965" s="7">
        <v>61</v>
      </c>
      <c r="H7965" s="7">
        <v>80</v>
      </c>
      <c r="I7965" s="7">
        <v>-9.6438261828853705E-2</v>
      </c>
      <c r="J7965" s="7">
        <v>-0.13515288689798699</v>
      </c>
    </row>
    <row r="7966" spans="2:10" x14ac:dyDescent="0.2">
      <c r="B7966" s="7">
        <v>62</v>
      </c>
      <c r="C7966" s="7">
        <v>80</v>
      </c>
      <c r="D7966" s="7">
        <v>-6.9370039854996804E-2</v>
      </c>
      <c r="E7966" s="7">
        <v>-3.5232993541700203E-2</v>
      </c>
      <c r="G7966" s="7">
        <v>62</v>
      </c>
      <c r="H7966" s="7">
        <v>80</v>
      </c>
      <c r="I7966" s="7">
        <v>-7.0462120844361195E-2</v>
      </c>
      <c r="J7966" s="7">
        <v>1.63639431737055E-2</v>
      </c>
    </row>
    <row r="7967" spans="2:10" x14ac:dyDescent="0.2">
      <c r="B7967" s="7">
        <v>63</v>
      </c>
      <c r="C7967" s="7">
        <v>80</v>
      </c>
      <c r="D7967" s="7">
        <v>-0.12775055686141601</v>
      </c>
      <c r="E7967" s="7">
        <v>-0.141117085103769</v>
      </c>
      <c r="G7967" s="7">
        <v>63</v>
      </c>
      <c r="H7967" s="7">
        <v>80</v>
      </c>
      <c r="I7967" s="7">
        <v>-0.12446652644261</v>
      </c>
      <c r="J7967" s="7">
        <v>-0.24137281040965999</v>
      </c>
    </row>
    <row r="7968" spans="2:10" x14ac:dyDescent="0.2">
      <c r="B7968" s="7">
        <v>64</v>
      </c>
      <c r="C7968" s="7">
        <v>80</v>
      </c>
      <c r="D7968" s="7">
        <v>-5.0371128045809697E-2</v>
      </c>
      <c r="E7968" s="7">
        <v>-8.4928688742259298E-2</v>
      </c>
      <c r="G7968" s="7">
        <v>64</v>
      </c>
      <c r="H7968" s="7">
        <v>80</v>
      </c>
      <c r="I7968" s="7">
        <v>-4.6610621770324399E-2</v>
      </c>
      <c r="J7968" s="7">
        <v>-6.1286020554218697E-3</v>
      </c>
    </row>
    <row r="7969" spans="2:10" x14ac:dyDescent="0.2">
      <c r="B7969" s="7">
        <v>65</v>
      </c>
      <c r="C7969" s="7">
        <v>80</v>
      </c>
      <c r="D7969" s="7">
        <v>7.8700175335528807E-3</v>
      </c>
      <c r="E7969" s="7">
        <v>-4.4075588850469097E-2</v>
      </c>
      <c r="G7969" s="7">
        <v>65</v>
      </c>
      <c r="H7969" s="7">
        <v>80</v>
      </c>
      <c r="I7969" s="7">
        <v>7.5825434147436298E-3</v>
      </c>
      <c r="J7969" s="7">
        <v>-4.8536658281648198E-3</v>
      </c>
    </row>
    <row r="7970" spans="2:10" x14ac:dyDescent="0.2">
      <c r="B7970" s="7">
        <v>66</v>
      </c>
      <c r="C7970" s="7">
        <v>80</v>
      </c>
      <c r="D7970" s="7">
        <v>4.1291501693223202E-2</v>
      </c>
      <c r="E7970" s="7">
        <v>3.9544648834097799E-2</v>
      </c>
      <c r="G7970" s="7">
        <v>66</v>
      </c>
      <c r="H7970" s="7">
        <v>80</v>
      </c>
      <c r="I7970" s="7">
        <v>4.0887843724157803E-2</v>
      </c>
      <c r="J7970" s="7">
        <v>3.4979141715687098E-2</v>
      </c>
    </row>
    <row r="7971" spans="2:10" x14ac:dyDescent="0.2">
      <c r="B7971" s="7">
        <v>67</v>
      </c>
      <c r="C7971" s="7">
        <v>80</v>
      </c>
      <c r="D7971" s="7">
        <v>-3.3605702632598003E-2</v>
      </c>
      <c r="E7971" s="7">
        <v>-6.1275478297462297E-3</v>
      </c>
      <c r="G7971" s="7">
        <v>67</v>
      </c>
      <c r="H7971" s="7">
        <v>80</v>
      </c>
      <c r="I7971" s="7">
        <v>-3.3165983301326897E-2</v>
      </c>
      <c r="J7971" s="7">
        <v>2.34094192270131E-2</v>
      </c>
    </row>
    <row r="7972" spans="2:10" x14ac:dyDescent="0.2">
      <c r="B7972" s="7">
        <v>68</v>
      </c>
      <c r="C7972" s="7">
        <v>80</v>
      </c>
      <c r="D7972" s="7">
        <v>4.9252082583002697E-2</v>
      </c>
      <c r="E7972" s="7">
        <v>5.5429856731898E-2</v>
      </c>
      <c r="G7972" s="7">
        <v>68</v>
      </c>
      <c r="H7972" s="7">
        <v>80</v>
      </c>
      <c r="I7972" s="7">
        <v>4.8639951753224303E-2</v>
      </c>
      <c r="J7972" s="7">
        <v>9.1318087765306394E-2</v>
      </c>
    </row>
    <row r="7973" spans="2:10" x14ac:dyDescent="0.2">
      <c r="B7973" s="7">
        <v>69</v>
      </c>
      <c r="C7973" s="7">
        <v>80</v>
      </c>
      <c r="D7973" s="7">
        <v>-0.182424639833838</v>
      </c>
      <c r="E7973" s="7">
        <v>-0.107920141350316</v>
      </c>
      <c r="G7973" s="7">
        <v>69</v>
      </c>
      <c r="H7973" s="7">
        <v>80</v>
      </c>
      <c r="I7973" s="7">
        <v>-0.18279437480751801</v>
      </c>
      <c r="J7973" s="7">
        <v>-3.4901539788350498E-2</v>
      </c>
    </row>
    <row r="7974" spans="2:10" x14ac:dyDescent="0.2">
      <c r="B7974" s="7">
        <v>70</v>
      </c>
      <c r="C7974" s="7">
        <v>80</v>
      </c>
      <c r="D7974" s="7">
        <v>-0.12080563112066001</v>
      </c>
      <c r="E7974" s="7">
        <v>-0.12941668750581101</v>
      </c>
      <c r="G7974" s="7">
        <v>70</v>
      </c>
      <c r="H7974" s="7">
        <v>80</v>
      </c>
      <c r="I7974" s="7">
        <v>-0.120401911417265</v>
      </c>
      <c r="J7974" s="7">
        <v>-0.18539836171742399</v>
      </c>
    </row>
    <row r="7975" spans="2:10" x14ac:dyDescent="0.2">
      <c r="B7975" s="7">
        <v>71</v>
      </c>
      <c r="C7975" s="7">
        <v>80</v>
      </c>
      <c r="D7975" s="7">
        <v>-2.0816940360830899E-2</v>
      </c>
      <c r="E7975" s="7">
        <v>-4.8234812135392602E-3</v>
      </c>
      <c r="G7975" s="7">
        <v>71</v>
      </c>
      <c r="H7975" s="7">
        <v>80</v>
      </c>
      <c r="I7975" s="7">
        <v>-1.9880874456090301E-2</v>
      </c>
      <c r="J7975" s="7">
        <v>-1.4410486750235501E-2</v>
      </c>
    </row>
    <row r="7976" spans="2:10" x14ac:dyDescent="0.2">
      <c r="B7976" s="7">
        <v>72</v>
      </c>
      <c r="C7976" s="7">
        <v>80</v>
      </c>
      <c r="D7976" s="7">
        <v>-9.5510260388985899E-2</v>
      </c>
      <c r="E7976" s="7">
        <v>-5.9196560605870203E-2</v>
      </c>
      <c r="G7976" s="7">
        <v>72</v>
      </c>
      <c r="H7976" s="7">
        <v>80</v>
      </c>
      <c r="I7976" s="7">
        <v>-9.1196998023559003E-2</v>
      </c>
      <c r="J7976" s="7">
        <v>-2.6270535005160401E-2</v>
      </c>
    </row>
    <row r="7977" spans="2:10" x14ac:dyDescent="0.2">
      <c r="B7977" s="7">
        <v>73</v>
      </c>
      <c r="C7977" s="7">
        <v>80</v>
      </c>
      <c r="D7977" s="7">
        <v>4.8434995102012698E-2</v>
      </c>
      <c r="E7977" s="7">
        <v>1.7950083450216401E-2</v>
      </c>
      <c r="G7977" s="7">
        <v>73</v>
      </c>
      <c r="H7977" s="7">
        <v>80</v>
      </c>
      <c r="I7977" s="7">
        <v>4.7657892257881002E-2</v>
      </c>
      <c r="J7977" s="7">
        <v>-0.156339607628738</v>
      </c>
    </row>
    <row r="7978" spans="2:10" x14ac:dyDescent="0.2">
      <c r="B7978" s="7">
        <v>74</v>
      </c>
      <c r="C7978" s="7">
        <v>80</v>
      </c>
      <c r="D7978" s="7">
        <v>0.20514727942837899</v>
      </c>
      <c r="E7978" s="7">
        <v>-2.4916901957281499E-2</v>
      </c>
      <c r="G7978" s="7">
        <v>74</v>
      </c>
      <c r="H7978" s="7">
        <v>80</v>
      </c>
      <c r="I7978" s="7">
        <v>0.20256093819537699</v>
      </c>
      <c r="J7978" s="7">
        <v>-1.3844465004333501E-2</v>
      </c>
    </row>
    <row r="7979" spans="2:10" x14ac:dyDescent="0.2">
      <c r="B7979" s="7">
        <v>75</v>
      </c>
      <c r="C7979" s="7">
        <v>80</v>
      </c>
      <c r="D7979" s="7">
        <v>-2.4394265318024501E-2</v>
      </c>
      <c r="E7979" s="7">
        <v>-7.3435974767885895E-2</v>
      </c>
      <c r="G7979" s="7">
        <v>75</v>
      </c>
      <c r="H7979" s="7">
        <v>80</v>
      </c>
      <c r="I7979" s="7">
        <v>-2.2536290309339801E-2</v>
      </c>
      <c r="J7979" s="7">
        <v>-0.12636484143068499</v>
      </c>
    </row>
    <row r="7980" spans="2:10" x14ac:dyDescent="0.2">
      <c r="B7980" s="7">
        <v>76</v>
      </c>
      <c r="C7980" s="7">
        <v>80</v>
      </c>
      <c r="D7980" s="7">
        <v>5.09053514805533E-2</v>
      </c>
      <c r="E7980" s="7">
        <v>5.75014754616179E-2</v>
      </c>
      <c r="G7980" s="7">
        <v>76</v>
      </c>
      <c r="H7980" s="7">
        <v>80</v>
      </c>
      <c r="I7980" s="7">
        <v>5.0081123653039399E-2</v>
      </c>
      <c r="J7980" s="7">
        <v>-4.4880754644574403E-2</v>
      </c>
    </row>
    <row r="7981" spans="2:10" x14ac:dyDescent="0.2">
      <c r="B7981" s="7">
        <v>77</v>
      </c>
      <c r="C7981" s="7">
        <v>80</v>
      </c>
      <c r="D7981" s="7">
        <v>2.8540050374542301E-2</v>
      </c>
      <c r="E7981" s="7">
        <v>6.5850233144558998E-2</v>
      </c>
      <c r="G7981" s="7">
        <v>77</v>
      </c>
      <c r="H7981" s="7">
        <v>80</v>
      </c>
      <c r="I7981" s="7">
        <v>2.8163416716108901E-2</v>
      </c>
      <c r="J7981" s="7">
        <v>-0.11614025795628601</v>
      </c>
    </row>
    <row r="7982" spans="2:10" x14ac:dyDescent="0.2">
      <c r="B7982" s="7">
        <v>78</v>
      </c>
      <c r="C7982" s="7">
        <v>80</v>
      </c>
      <c r="D7982" s="7">
        <v>-6.0318462018745599E-2</v>
      </c>
      <c r="E7982" s="7">
        <v>8.4406575276849694E-3</v>
      </c>
      <c r="G7982" s="7">
        <v>78</v>
      </c>
      <c r="H7982" s="7">
        <v>80</v>
      </c>
      <c r="I7982" s="7">
        <v>-5.8401363430938602E-2</v>
      </c>
      <c r="J7982" s="7">
        <v>-6.2364661448765603E-2</v>
      </c>
    </row>
    <row r="7983" spans="2:10" x14ac:dyDescent="0.2">
      <c r="B7983" s="7">
        <v>79</v>
      </c>
      <c r="C7983" s="7">
        <v>80</v>
      </c>
      <c r="D7983" s="7">
        <v>0.12633891484180301</v>
      </c>
      <c r="E7983" s="7">
        <v>4.1581648708167003E-2</v>
      </c>
      <c r="G7983" s="7">
        <v>79</v>
      </c>
      <c r="H7983" s="7">
        <v>80</v>
      </c>
      <c r="I7983" s="7">
        <v>0.12324437781997501</v>
      </c>
      <c r="J7983" s="7">
        <v>5.8124818900642701E-2</v>
      </c>
    </row>
    <row r="7984" spans="2:10" x14ac:dyDescent="0.2">
      <c r="B7984" s="7">
        <v>80</v>
      </c>
      <c r="C7984" s="7">
        <v>80</v>
      </c>
      <c r="D7984" s="7">
        <v>-0.168312238468658</v>
      </c>
      <c r="E7984" s="7">
        <v>-6.8586048822030704E-2</v>
      </c>
      <c r="G7984" s="7">
        <v>80</v>
      </c>
      <c r="H7984" s="7">
        <v>80</v>
      </c>
      <c r="I7984" s="7">
        <v>-0.16182099702313199</v>
      </c>
      <c r="J7984" s="7">
        <v>-4.8182353778072298E-2</v>
      </c>
    </row>
    <row r="7985" spans="2:10" x14ac:dyDescent="0.2">
      <c r="B7985" s="7">
        <v>81</v>
      </c>
      <c r="C7985" s="7">
        <v>80</v>
      </c>
      <c r="D7985" s="7">
        <v>4.1901150263070598E-2</v>
      </c>
      <c r="E7985" s="7">
        <v>3.5816762892081598E-2</v>
      </c>
      <c r="G7985" s="7">
        <v>81</v>
      </c>
      <c r="H7985" s="7">
        <v>80</v>
      </c>
      <c r="I7985" s="7">
        <v>4.0967665433983697E-2</v>
      </c>
      <c r="J7985" s="7">
        <v>0.103113643267418</v>
      </c>
    </row>
    <row r="7986" spans="2:10" x14ac:dyDescent="0.2">
      <c r="B7986" s="7">
        <v>82</v>
      </c>
      <c r="C7986" s="7">
        <v>80</v>
      </c>
      <c r="D7986" s="7">
        <v>1.5704005050079E-2</v>
      </c>
      <c r="E7986" s="7">
        <v>-6.7833555528507006E-2</v>
      </c>
      <c r="G7986" s="7">
        <v>82</v>
      </c>
      <c r="H7986" s="7">
        <v>80</v>
      </c>
      <c r="I7986" s="7">
        <v>1.6011307433798201E-2</v>
      </c>
      <c r="J7986" s="7">
        <v>-3.2162635255669897E-2</v>
      </c>
    </row>
    <row r="7987" spans="2:10" x14ac:dyDescent="0.2">
      <c r="B7987" s="7">
        <v>83</v>
      </c>
      <c r="C7987" s="7">
        <v>80</v>
      </c>
      <c r="D7987" s="7">
        <v>-1.40333687143146E-2</v>
      </c>
      <c r="E7987" s="7">
        <v>4.0629847609950302E-2</v>
      </c>
      <c r="G7987" s="7">
        <v>83</v>
      </c>
      <c r="H7987" s="7">
        <v>80</v>
      </c>
      <c r="I7987" s="7">
        <v>-1.35158107976077E-2</v>
      </c>
      <c r="J7987" s="7">
        <v>8.9718601429767703E-2</v>
      </c>
    </row>
    <row r="7988" spans="2:10" x14ac:dyDescent="0.2">
      <c r="B7988" s="7">
        <v>84</v>
      </c>
      <c r="C7988" s="7">
        <v>80</v>
      </c>
      <c r="D7988" s="7">
        <v>0.157969948463795</v>
      </c>
      <c r="E7988" s="7">
        <v>5.5049947877569699E-2</v>
      </c>
      <c r="G7988" s="7">
        <v>84</v>
      </c>
      <c r="H7988" s="7">
        <v>80</v>
      </c>
      <c r="I7988" s="7">
        <v>0.15354898103798301</v>
      </c>
      <c r="J7988" s="7">
        <v>-6.4574682701469002E-2</v>
      </c>
    </row>
    <row r="7989" spans="2:10" x14ac:dyDescent="0.2">
      <c r="B7989" s="7">
        <v>85</v>
      </c>
      <c r="C7989" s="7">
        <v>80</v>
      </c>
      <c r="D7989" s="7">
        <v>-5.8286048115011403E-2</v>
      </c>
      <c r="E7989" s="7">
        <v>2.4882857239531701E-2</v>
      </c>
      <c r="G7989" s="7">
        <v>85</v>
      </c>
      <c r="H7989" s="7">
        <v>80</v>
      </c>
      <c r="I7989" s="7">
        <v>-5.7899026714442997E-2</v>
      </c>
      <c r="J7989" s="7">
        <v>-2.6460827984835501E-2</v>
      </c>
    </row>
    <row r="7990" spans="2:10" x14ac:dyDescent="0.2">
      <c r="B7990" s="7">
        <v>86</v>
      </c>
      <c r="C7990" s="7">
        <v>80</v>
      </c>
      <c r="D7990" s="7">
        <v>0.11035152105377399</v>
      </c>
      <c r="E7990" s="7">
        <v>3.0059713429338299E-2</v>
      </c>
      <c r="G7990" s="7">
        <v>86</v>
      </c>
      <c r="H7990" s="7">
        <v>80</v>
      </c>
      <c r="I7990" s="7">
        <v>0.10778691173400699</v>
      </c>
      <c r="J7990" s="7">
        <v>4.36168719795944E-2</v>
      </c>
    </row>
    <row r="7991" spans="2:10" x14ac:dyDescent="0.2">
      <c r="B7991" s="7">
        <v>87</v>
      </c>
      <c r="C7991" s="7">
        <v>80</v>
      </c>
      <c r="D7991" s="7">
        <v>-3.3042380581140798E-2</v>
      </c>
      <c r="E7991" s="7">
        <v>-0.130788338912188</v>
      </c>
      <c r="G7991" s="7">
        <v>87</v>
      </c>
      <c r="H7991" s="7">
        <v>80</v>
      </c>
      <c r="I7991" s="7">
        <v>-3.08753199941449E-2</v>
      </c>
      <c r="J7991" s="7">
        <v>-0.106280008159891</v>
      </c>
    </row>
    <row r="7992" spans="2:10" x14ac:dyDescent="0.2">
      <c r="B7992" s="7">
        <v>88</v>
      </c>
      <c r="C7992" s="7">
        <v>80</v>
      </c>
      <c r="D7992" s="7">
        <v>-8.4895503980542096E-3</v>
      </c>
      <c r="E7992" s="7">
        <v>-0.177308610255515</v>
      </c>
      <c r="G7992" s="7">
        <v>88</v>
      </c>
      <c r="H7992" s="7">
        <v>80</v>
      </c>
      <c r="I7992" s="7">
        <v>-7.0906085659529997E-3</v>
      </c>
      <c r="J7992" s="7">
        <v>-4.8560068512046903E-2</v>
      </c>
    </row>
    <row r="7993" spans="2:10" x14ac:dyDescent="0.2">
      <c r="B7993" s="7">
        <v>89</v>
      </c>
      <c r="C7993" s="7">
        <v>80</v>
      </c>
      <c r="D7993" s="7">
        <v>-3.4691060595101901E-2</v>
      </c>
      <c r="E7993" s="7">
        <v>-0.14316879199344401</v>
      </c>
      <c r="G7993" s="7">
        <v>89</v>
      </c>
      <c r="H7993" s="7">
        <v>80</v>
      </c>
      <c r="I7993" s="7">
        <v>-3.33862123246833E-2</v>
      </c>
      <c r="J7993" s="7">
        <v>-7.9737202384417394E-2</v>
      </c>
    </row>
    <row r="7994" spans="2:10" x14ac:dyDescent="0.2">
      <c r="B7994" s="7">
        <v>90</v>
      </c>
      <c r="C7994" s="7">
        <v>80</v>
      </c>
      <c r="D7994" s="7">
        <v>5.6488710774130098E-2</v>
      </c>
      <c r="E7994" s="7">
        <v>5.0951785347671801E-2</v>
      </c>
      <c r="G7994" s="7">
        <v>90</v>
      </c>
      <c r="H7994" s="7">
        <v>80</v>
      </c>
      <c r="I7994" s="7">
        <v>5.55299856523188E-2</v>
      </c>
      <c r="J7994" s="7">
        <v>9.8037489279079199E-3</v>
      </c>
    </row>
    <row r="7995" spans="2:10" x14ac:dyDescent="0.2">
      <c r="B7995" s="7">
        <v>91</v>
      </c>
      <c r="C7995" s="7">
        <v>80</v>
      </c>
      <c r="D7995" s="7">
        <v>-4.5053930583490498E-2</v>
      </c>
      <c r="E7995" s="7">
        <v>-4.3763985881407799E-2</v>
      </c>
      <c r="G7995" s="7">
        <v>91</v>
      </c>
      <c r="H7995" s="7">
        <v>80</v>
      </c>
      <c r="I7995" s="7">
        <v>-4.4174889898105398E-2</v>
      </c>
      <c r="J7995" s="7">
        <v>4.1466238702046403E-2</v>
      </c>
    </row>
    <row r="7996" spans="2:10" x14ac:dyDescent="0.2">
      <c r="B7996" s="7">
        <v>92</v>
      </c>
      <c r="C7996" s="7">
        <v>80</v>
      </c>
      <c r="D7996" s="7">
        <v>-0.128338923478133</v>
      </c>
      <c r="E7996" s="7">
        <v>3.3289485843257999E-2</v>
      </c>
      <c r="G7996" s="7">
        <v>92</v>
      </c>
      <c r="H7996" s="7">
        <v>80</v>
      </c>
      <c r="I7996" s="7">
        <v>-0.12206299614459901</v>
      </c>
      <c r="J7996" s="7">
        <v>0.127548772269681</v>
      </c>
    </row>
    <row r="7997" spans="2:10" x14ac:dyDescent="0.2">
      <c r="B7997" s="7">
        <v>93</v>
      </c>
      <c r="C7997" s="7">
        <v>80</v>
      </c>
      <c r="D7997" s="7">
        <v>1.5032668645369E-2</v>
      </c>
      <c r="E7997" s="7">
        <v>-5.7140028423229502E-2</v>
      </c>
      <c r="G7997" s="7">
        <v>93</v>
      </c>
      <c r="H7997" s="7">
        <v>80</v>
      </c>
      <c r="I7997" s="7">
        <v>1.53657226527528E-2</v>
      </c>
      <c r="J7997" s="7">
        <v>8.9717845864081297E-2</v>
      </c>
    </row>
    <row r="7998" spans="2:10" x14ac:dyDescent="0.2">
      <c r="B7998" s="7">
        <v>94</v>
      </c>
      <c r="C7998" s="7">
        <v>80</v>
      </c>
      <c r="D7998" s="7">
        <v>-1.16603733452818E-2</v>
      </c>
      <c r="E7998" s="7">
        <v>-6.1711109219086999E-2</v>
      </c>
      <c r="G7998" s="7">
        <v>94</v>
      </c>
      <c r="H7998" s="7">
        <v>80</v>
      </c>
      <c r="I7998" s="7">
        <v>-1.14369574368238E-2</v>
      </c>
      <c r="J7998" s="7">
        <v>-0.106812430466154</v>
      </c>
    </row>
    <row r="7999" spans="2:10" x14ac:dyDescent="0.2">
      <c r="B7999" s="7">
        <v>95</v>
      </c>
      <c r="C7999" s="7">
        <v>80</v>
      </c>
      <c r="D7999" s="7">
        <v>2.8764720212413001E-3</v>
      </c>
      <c r="E7999" s="7">
        <v>-8.3793742257825002E-2</v>
      </c>
      <c r="G7999" s="7">
        <v>95</v>
      </c>
      <c r="H7999" s="7">
        <v>80</v>
      </c>
      <c r="I7999" s="7">
        <v>3.1449826732608001E-3</v>
      </c>
      <c r="J7999" s="7">
        <v>-0.110801713105805</v>
      </c>
    </row>
    <row r="8000" spans="2:10" x14ac:dyDescent="0.2">
      <c r="B8000" s="7">
        <v>96</v>
      </c>
      <c r="C8000" s="7">
        <v>80</v>
      </c>
      <c r="D8000" s="7">
        <v>-3.0791376170910201E-2</v>
      </c>
      <c r="E8000" s="7">
        <v>-0.18785809279853699</v>
      </c>
      <c r="G8000" s="7">
        <v>96</v>
      </c>
      <c r="H8000" s="7">
        <v>80</v>
      </c>
      <c r="I8000" s="7">
        <v>-2.9642727863821602E-2</v>
      </c>
      <c r="J8000" s="7">
        <v>7.6645230708294299E-4</v>
      </c>
    </row>
    <row r="8001" spans="2:10" x14ac:dyDescent="0.2">
      <c r="B8001" s="7">
        <v>97</v>
      </c>
      <c r="C8001" s="7">
        <v>80</v>
      </c>
      <c r="D8001" s="7">
        <v>2.9442377664286E-2</v>
      </c>
      <c r="E8001" s="7">
        <v>-1.6299700456428E-2</v>
      </c>
      <c r="G8001" s="7">
        <v>97</v>
      </c>
      <c r="H8001" s="7">
        <v>80</v>
      </c>
      <c r="I8001" s="7">
        <v>2.88784799422377E-2</v>
      </c>
      <c r="J8001" s="7">
        <v>0.10443241122688</v>
      </c>
    </row>
    <row r="8002" spans="2:10" x14ac:dyDescent="0.2">
      <c r="B8002" s="7">
        <v>98</v>
      </c>
      <c r="C8002" s="7">
        <v>80</v>
      </c>
      <c r="D8002" s="7">
        <v>0.14296121145398699</v>
      </c>
      <c r="E8002" s="7">
        <v>-8.6745414955706798E-2</v>
      </c>
      <c r="G8002" s="7">
        <v>98</v>
      </c>
      <c r="H8002" s="7">
        <v>80</v>
      </c>
      <c r="I8002" s="7">
        <v>0.13998730237483401</v>
      </c>
      <c r="J8002" s="7">
        <v>2.14407131307572E-2</v>
      </c>
    </row>
    <row r="8003" spans="2:10" x14ac:dyDescent="0.2">
      <c r="B8003" s="7">
        <v>99</v>
      </c>
      <c r="C8003" s="7">
        <v>80</v>
      </c>
      <c r="D8003" s="7">
        <v>-9.7725760878688596E-3</v>
      </c>
      <c r="E8003" s="7">
        <v>-3.8142047321764801E-2</v>
      </c>
      <c r="G8003" s="7">
        <v>99</v>
      </c>
      <c r="H8003" s="7">
        <v>80</v>
      </c>
      <c r="I8003" s="7">
        <v>-9.6844509354516699E-3</v>
      </c>
      <c r="J8003" s="7">
        <v>-4.4033291284053498E-3</v>
      </c>
    </row>
    <row r="8004" spans="2:10" x14ac:dyDescent="0.2">
      <c r="B8004" s="7">
        <v>100</v>
      </c>
      <c r="C8004" s="7">
        <v>80</v>
      </c>
      <c r="D8004" s="7">
        <v>-0.10491210174469701</v>
      </c>
      <c r="E8004" s="7">
        <v>1.2870636311870199E-3</v>
      </c>
      <c r="G8004" s="7">
        <v>100</v>
      </c>
      <c r="H8004" s="7">
        <v>80</v>
      </c>
      <c r="I8004" s="7">
        <v>-0.101830186703374</v>
      </c>
      <c r="J8004" s="7">
        <v>-0.12883809546813299</v>
      </c>
    </row>
    <row r="8005" spans="2:10" x14ac:dyDescent="0.2">
      <c r="B8005" s="7">
        <v>1</v>
      </c>
      <c r="C8005" s="7">
        <v>81</v>
      </c>
      <c r="D8005" s="7">
        <v>-0.17124721749732999</v>
      </c>
      <c r="E8005" s="7">
        <v>-0.10467030550086399</v>
      </c>
      <c r="G8005" s="7">
        <v>1</v>
      </c>
      <c r="H8005" s="7">
        <v>81</v>
      </c>
      <c r="I8005" s="7">
        <v>-0.16756179155971099</v>
      </c>
      <c r="J8005" s="7">
        <v>-0.221238545240556</v>
      </c>
    </row>
    <row r="8006" spans="2:10" x14ac:dyDescent="0.2">
      <c r="B8006" s="7">
        <v>2</v>
      </c>
      <c r="C8006" s="7">
        <v>81</v>
      </c>
      <c r="D8006" s="7">
        <v>-0.11389295242037401</v>
      </c>
      <c r="E8006" s="7">
        <v>-2.48304301619253E-2</v>
      </c>
      <c r="G8006" s="7">
        <v>2</v>
      </c>
      <c r="H8006" s="7">
        <v>81</v>
      </c>
      <c r="I8006" s="7">
        <v>-0.11163826843892501</v>
      </c>
      <c r="J8006" s="7">
        <v>-3.2866643232747402E-3</v>
      </c>
    </row>
    <row r="8007" spans="2:10" x14ac:dyDescent="0.2">
      <c r="B8007" s="7">
        <v>3</v>
      </c>
      <c r="C8007" s="7">
        <v>81</v>
      </c>
      <c r="D8007" s="7">
        <v>-5.0268265939459801E-2</v>
      </c>
      <c r="E8007" s="7">
        <v>-0.10473553247258099</v>
      </c>
      <c r="G8007" s="7">
        <v>3</v>
      </c>
      <c r="H8007" s="7">
        <v>81</v>
      </c>
      <c r="I8007" s="7">
        <v>-4.9515577103013797E-2</v>
      </c>
      <c r="J8007" s="7">
        <v>-5.6686731248383602E-2</v>
      </c>
    </row>
    <row r="8008" spans="2:10" x14ac:dyDescent="0.2">
      <c r="B8008" s="7">
        <v>4</v>
      </c>
      <c r="C8008" s="7">
        <v>81</v>
      </c>
      <c r="D8008" s="7">
        <v>-0.16898290509993999</v>
      </c>
      <c r="E8008" s="7">
        <v>-3.5348568391258398E-2</v>
      </c>
      <c r="G8008" s="7">
        <v>4</v>
      </c>
      <c r="H8008" s="7">
        <v>81</v>
      </c>
      <c r="I8008" s="7">
        <v>-0.167294050188527</v>
      </c>
      <c r="J8008" s="7">
        <v>-4.2758657079049897E-2</v>
      </c>
    </row>
    <row r="8009" spans="2:10" x14ac:dyDescent="0.2">
      <c r="B8009" s="7">
        <v>5</v>
      </c>
      <c r="C8009" s="7">
        <v>81</v>
      </c>
      <c r="D8009" s="7">
        <v>-4.8832777421127502E-2</v>
      </c>
      <c r="E8009" s="7">
        <v>-8.1325715429194593E-3</v>
      </c>
      <c r="G8009" s="7">
        <v>5</v>
      </c>
      <c r="H8009" s="7">
        <v>81</v>
      </c>
      <c r="I8009" s="7">
        <v>-4.8984079854411902E-2</v>
      </c>
      <c r="J8009" s="7">
        <v>5.4607037652781201E-2</v>
      </c>
    </row>
    <row r="8010" spans="2:10" x14ac:dyDescent="0.2">
      <c r="B8010" s="7">
        <v>6</v>
      </c>
      <c r="C8010" s="7">
        <v>81</v>
      </c>
      <c r="D8010" s="7">
        <v>-0.15068138660459601</v>
      </c>
      <c r="E8010" s="7">
        <v>-0.22766387114039499</v>
      </c>
      <c r="G8010" s="7">
        <v>6</v>
      </c>
      <c r="H8010" s="7">
        <v>81</v>
      </c>
      <c r="I8010" s="7">
        <v>-0.149149159261729</v>
      </c>
      <c r="J8010" s="7">
        <v>-0.20364519614271601</v>
      </c>
    </row>
    <row r="8011" spans="2:10" x14ac:dyDescent="0.2">
      <c r="B8011" s="7">
        <v>7</v>
      </c>
      <c r="C8011" s="7">
        <v>81</v>
      </c>
      <c r="D8011" s="7">
        <v>-1.1874697160021E-2</v>
      </c>
      <c r="E8011" s="7">
        <v>6.4146756783784994E-2</v>
      </c>
      <c r="G8011" s="7">
        <v>7</v>
      </c>
      <c r="H8011" s="7">
        <v>81</v>
      </c>
      <c r="I8011" s="7">
        <v>-1.1119474032138799E-2</v>
      </c>
      <c r="J8011" s="7">
        <v>6.9791482958052597E-2</v>
      </c>
    </row>
    <row r="8012" spans="2:10" x14ac:dyDescent="0.2">
      <c r="B8012" s="7">
        <v>8</v>
      </c>
      <c r="C8012" s="7">
        <v>81</v>
      </c>
      <c r="D8012" s="7">
        <v>-4.7834074548024602E-2</v>
      </c>
      <c r="E8012" s="7">
        <v>9.3773504437502098E-2</v>
      </c>
      <c r="G8012" s="7">
        <v>8</v>
      </c>
      <c r="H8012" s="7">
        <v>81</v>
      </c>
      <c r="I8012" s="7">
        <v>-4.6618489702572298E-2</v>
      </c>
      <c r="J8012" s="7">
        <v>6.9367810962635404E-2</v>
      </c>
    </row>
    <row r="8013" spans="2:10" x14ac:dyDescent="0.2">
      <c r="B8013" s="7">
        <v>9</v>
      </c>
      <c r="C8013" s="7">
        <v>81</v>
      </c>
      <c r="D8013" s="7">
        <v>-0.159118383636356</v>
      </c>
      <c r="E8013" s="7">
        <v>-0.24858943141849099</v>
      </c>
      <c r="G8013" s="7">
        <v>9</v>
      </c>
      <c r="H8013" s="7">
        <v>81</v>
      </c>
      <c r="I8013" s="7">
        <v>-0.15903642204811999</v>
      </c>
      <c r="J8013" s="7">
        <v>-0.18657706792763801</v>
      </c>
    </row>
    <row r="8014" spans="2:10" x14ac:dyDescent="0.2">
      <c r="B8014" s="7">
        <v>10</v>
      </c>
      <c r="C8014" s="7">
        <v>81</v>
      </c>
      <c r="D8014" s="7">
        <v>-5.4473366689594002E-2</v>
      </c>
      <c r="E8014" s="7">
        <v>-1.34672860926663E-2</v>
      </c>
      <c r="G8014" s="7">
        <v>10</v>
      </c>
      <c r="H8014" s="7">
        <v>81</v>
      </c>
      <c r="I8014" s="7">
        <v>-5.52101481875873E-2</v>
      </c>
      <c r="J8014" s="7">
        <v>2.0733462766516601E-2</v>
      </c>
    </row>
    <row r="8015" spans="2:10" x14ac:dyDescent="0.2">
      <c r="B8015" s="7">
        <v>11</v>
      </c>
      <c r="C8015" s="7">
        <v>81</v>
      </c>
      <c r="D8015" s="7">
        <v>-4.8323915468623503E-2</v>
      </c>
      <c r="E8015" s="7">
        <v>-0.104153891695955</v>
      </c>
      <c r="G8015" s="7">
        <v>11</v>
      </c>
      <c r="H8015" s="7">
        <v>81</v>
      </c>
      <c r="I8015" s="7">
        <v>-4.7427890640284097E-2</v>
      </c>
      <c r="J8015" s="7">
        <v>-7.6554885683222607E-2</v>
      </c>
    </row>
    <row r="8016" spans="2:10" x14ac:dyDescent="0.2">
      <c r="B8016" s="7">
        <v>12</v>
      </c>
      <c r="C8016" s="7">
        <v>81</v>
      </c>
      <c r="D8016" s="7">
        <v>1.2542021913654699E-2</v>
      </c>
      <c r="E8016" s="7">
        <v>7.6200205995364798E-2</v>
      </c>
      <c r="G8016" s="7">
        <v>12</v>
      </c>
      <c r="H8016" s="7">
        <v>81</v>
      </c>
      <c r="I8016" s="7">
        <v>1.2809989736283001E-2</v>
      </c>
      <c r="J8016" s="7">
        <v>1.4634559725276801E-2</v>
      </c>
    </row>
    <row r="8017" spans="2:10" x14ac:dyDescent="0.2">
      <c r="B8017" s="7">
        <v>13</v>
      </c>
      <c r="C8017" s="7">
        <v>81</v>
      </c>
      <c r="D8017" s="7">
        <v>-6.1769122443767102E-2</v>
      </c>
      <c r="E8017" s="7">
        <v>9.4379697735021806E-2</v>
      </c>
      <c r="G8017" s="7">
        <v>13</v>
      </c>
      <c r="H8017" s="7">
        <v>81</v>
      </c>
      <c r="I8017" s="7">
        <v>-6.17482295040261E-2</v>
      </c>
      <c r="J8017" s="7">
        <v>3.9315302578073003E-2</v>
      </c>
    </row>
    <row r="8018" spans="2:10" x14ac:dyDescent="0.2">
      <c r="B8018" s="7">
        <v>14</v>
      </c>
      <c r="C8018" s="7">
        <v>81</v>
      </c>
      <c r="D8018" s="7">
        <v>-0.13901138045108399</v>
      </c>
      <c r="E8018" s="7">
        <v>-0.157364294234485</v>
      </c>
      <c r="G8018" s="7">
        <v>14</v>
      </c>
      <c r="H8018" s="7">
        <v>81</v>
      </c>
      <c r="I8018" s="7">
        <v>-0.139920421373223</v>
      </c>
      <c r="J8018" s="7">
        <v>-6.8270405180664198E-2</v>
      </c>
    </row>
    <row r="8019" spans="2:10" x14ac:dyDescent="0.2">
      <c r="B8019" s="7">
        <v>15</v>
      </c>
      <c r="C8019" s="7">
        <v>81</v>
      </c>
      <c r="D8019" s="7">
        <v>3.0606736270126299E-2</v>
      </c>
      <c r="E8019" s="7">
        <v>6.6615448565956498E-2</v>
      </c>
      <c r="G8019" s="7">
        <v>15</v>
      </c>
      <c r="H8019" s="7">
        <v>81</v>
      </c>
      <c r="I8019" s="7">
        <v>3.0613441953375901E-2</v>
      </c>
      <c r="J8019" s="7">
        <v>5.2551983346854E-2</v>
      </c>
    </row>
    <row r="8020" spans="2:10" x14ac:dyDescent="0.2">
      <c r="B8020" s="7">
        <v>16</v>
      </c>
      <c r="C8020" s="7">
        <v>81</v>
      </c>
      <c r="D8020" s="7">
        <v>6.9130795006488596E-2</v>
      </c>
      <c r="E8020" s="7">
        <v>-1.33392794986573E-2</v>
      </c>
      <c r="G8020" s="7">
        <v>16</v>
      </c>
      <c r="H8020" s="7">
        <v>81</v>
      </c>
      <c r="I8020" s="7">
        <v>6.91612470569751E-2</v>
      </c>
      <c r="J8020" s="7">
        <v>2.7624939515698398E-2</v>
      </c>
    </row>
    <row r="8021" spans="2:10" x14ac:dyDescent="0.2">
      <c r="B8021" s="7">
        <v>17</v>
      </c>
      <c r="C8021" s="7">
        <v>81</v>
      </c>
      <c r="D8021" s="7">
        <v>-0.10699342298995999</v>
      </c>
      <c r="E8021" s="7">
        <v>-7.1187317299269595E-2</v>
      </c>
      <c r="G8021" s="7">
        <v>17</v>
      </c>
      <c r="H8021" s="7">
        <v>81</v>
      </c>
      <c r="I8021" s="7">
        <v>-0.105235689362649</v>
      </c>
      <c r="J8021" s="7">
        <v>-8.5631042440258695E-2</v>
      </c>
    </row>
    <row r="8022" spans="2:10" x14ac:dyDescent="0.2">
      <c r="B8022" s="7">
        <v>18</v>
      </c>
      <c r="C8022" s="7">
        <v>81</v>
      </c>
      <c r="D8022" s="7">
        <v>1.6965340853085199E-2</v>
      </c>
      <c r="E8022" s="7">
        <v>7.4347554812327105E-2</v>
      </c>
      <c r="G8022" s="7">
        <v>18</v>
      </c>
      <c r="H8022" s="7">
        <v>81</v>
      </c>
      <c r="I8022" s="7">
        <v>1.7219187146741501E-2</v>
      </c>
      <c r="J8022" s="7">
        <v>8.3873641755971604E-2</v>
      </c>
    </row>
    <row r="8023" spans="2:10" x14ac:dyDescent="0.2">
      <c r="B8023" s="7">
        <v>19</v>
      </c>
      <c r="C8023" s="7">
        <v>81</v>
      </c>
      <c r="D8023" s="7">
        <v>-0.10640460907506701</v>
      </c>
      <c r="E8023" s="7">
        <v>7.2879644370409793E-2</v>
      </c>
      <c r="G8023" s="7">
        <v>19</v>
      </c>
      <c r="H8023" s="7">
        <v>81</v>
      </c>
      <c r="I8023" s="7">
        <v>-0.104269876803219</v>
      </c>
      <c r="J8023" s="7">
        <v>5.2886787301293502E-2</v>
      </c>
    </row>
    <row r="8024" spans="2:10" x14ac:dyDescent="0.2">
      <c r="B8024" s="7">
        <v>20</v>
      </c>
      <c r="C8024" s="7">
        <v>81</v>
      </c>
      <c r="D8024" s="7">
        <v>-0.171420022047306</v>
      </c>
      <c r="E8024" s="7">
        <v>-1.46505563057389E-2</v>
      </c>
      <c r="G8024" s="7">
        <v>20</v>
      </c>
      <c r="H8024" s="7">
        <v>81</v>
      </c>
      <c r="I8024" s="7">
        <v>-0.16946226080334101</v>
      </c>
      <c r="J8024" s="7">
        <v>-5.7902325610628601E-2</v>
      </c>
    </row>
    <row r="8025" spans="2:10" x14ac:dyDescent="0.2">
      <c r="B8025" s="7">
        <v>21</v>
      </c>
      <c r="C8025" s="7">
        <v>81</v>
      </c>
      <c r="D8025" s="7">
        <v>-4.2500384066771701E-2</v>
      </c>
      <c r="E8025" s="7">
        <v>-5.1684436095049698E-2</v>
      </c>
      <c r="G8025" s="7">
        <v>21</v>
      </c>
      <c r="H8025" s="7">
        <v>81</v>
      </c>
      <c r="I8025" s="7">
        <v>-4.1593446105395102E-2</v>
      </c>
      <c r="J8025" s="7">
        <v>4.7593820408776501E-2</v>
      </c>
    </row>
    <row r="8026" spans="2:10" x14ac:dyDescent="0.2">
      <c r="B8026" s="7">
        <v>22</v>
      </c>
      <c r="C8026" s="7">
        <v>81</v>
      </c>
      <c r="D8026" s="7">
        <v>-0.105894903310549</v>
      </c>
      <c r="E8026" s="7">
        <v>6.0804182986368402E-2</v>
      </c>
      <c r="G8026" s="7">
        <v>22</v>
      </c>
      <c r="H8026" s="7">
        <v>81</v>
      </c>
      <c r="I8026" s="7">
        <v>-0.104104162525241</v>
      </c>
      <c r="J8026" s="7">
        <v>-6.2000176092048803E-2</v>
      </c>
    </row>
    <row r="8027" spans="2:10" x14ac:dyDescent="0.2">
      <c r="B8027" s="7">
        <v>23</v>
      </c>
      <c r="C8027" s="7">
        <v>81</v>
      </c>
      <c r="D8027" s="7">
        <v>-8.03092706730162E-2</v>
      </c>
      <c r="E8027" s="7">
        <v>-3.9637611200713997E-2</v>
      </c>
      <c r="G8027" s="7">
        <v>23</v>
      </c>
      <c r="H8027" s="7">
        <v>81</v>
      </c>
      <c r="I8027" s="7">
        <v>-7.7231351905188803E-2</v>
      </c>
      <c r="J8027" s="7">
        <v>6.6747034520062698E-3</v>
      </c>
    </row>
    <row r="8028" spans="2:10" x14ac:dyDescent="0.2">
      <c r="B8028" s="7">
        <v>24</v>
      </c>
      <c r="C8028" s="7">
        <v>81</v>
      </c>
      <c r="D8028" s="7">
        <v>-8.5695721614147402E-3</v>
      </c>
      <c r="E8028" s="7">
        <v>-7.4224529826233607E-2</v>
      </c>
      <c r="G8028" s="7">
        <v>24</v>
      </c>
      <c r="H8028" s="7">
        <v>81</v>
      </c>
      <c r="I8028" s="7">
        <v>-7.8395626233884706E-3</v>
      </c>
      <c r="J8028" s="7">
        <v>-3.8029909499792701E-2</v>
      </c>
    </row>
    <row r="8029" spans="2:10" x14ac:dyDescent="0.2">
      <c r="B8029" s="7">
        <v>25</v>
      </c>
      <c r="C8029" s="7">
        <v>81</v>
      </c>
      <c r="D8029" s="7">
        <v>0.13958580986154201</v>
      </c>
      <c r="E8029" s="7">
        <v>0.19325777847167</v>
      </c>
      <c r="G8029" s="7">
        <v>25</v>
      </c>
      <c r="H8029" s="7">
        <v>81</v>
      </c>
      <c r="I8029" s="7">
        <v>0.13695157269227601</v>
      </c>
      <c r="J8029" s="7">
        <v>0.17870229293499301</v>
      </c>
    </row>
    <row r="8030" spans="2:10" x14ac:dyDescent="0.2">
      <c r="B8030" s="7">
        <v>26</v>
      </c>
      <c r="C8030" s="7">
        <v>81</v>
      </c>
      <c r="D8030" s="7">
        <v>-9.4759091393545006E-2</v>
      </c>
      <c r="E8030" s="7">
        <v>-3.74406191049843E-2</v>
      </c>
      <c r="G8030" s="7">
        <v>26</v>
      </c>
      <c r="H8030" s="7">
        <v>81</v>
      </c>
      <c r="I8030" s="7">
        <v>-9.2406733407070604E-2</v>
      </c>
      <c r="J8030" s="7">
        <v>-8.1125589303521706E-2</v>
      </c>
    </row>
    <row r="8031" spans="2:10" x14ac:dyDescent="0.2">
      <c r="B8031" s="7">
        <v>27</v>
      </c>
      <c r="C8031" s="7">
        <v>81</v>
      </c>
      <c r="D8031" s="7">
        <v>6.5516264904221799E-2</v>
      </c>
      <c r="E8031" s="7">
        <v>-6.9167274796690506E-2</v>
      </c>
      <c r="G8031" s="7">
        <v>27</v>
      </c>
      <c r="H8031" s="7">
        <v>81</v>
      </c>
      <c r="I8031" s="7">
        <v>6.5098035735150703E-2</v>
      </c>
      <c r="J8031" s="7">
        <v>7.3768814079105696E-2</v>
      </c>
    </row>
    <row r="8032" spans="2:10" x14ac:dyDescent="0.2">
      <c r="B8032" s="7">
        <v>28</v>
      </c>
      <c r="C8032" s="7">
        <v>81</v>
      </c>
      <c r="D8032" s="7">
        <v>-0.166876239991716</v>
      </c>
      <c r="E8032" s="7">
        <v>-0.11837120233411701</v>
      </c>
      <c r="G8032" s="7">
        <v>28</v>
      </c>
      <c r="H8032" s="7">
        <v>81</v>
      </c>
      <c r="I8032" s="7">
        <v>-0.16600582589809701</v>
      </c>
      <c r="J8032" s="7">
        <v>-0.18976773423451801</v>
      </c>
    </row>
    <row r="8033" spans="2:10" x14ac:dyDescent="0.2">
      <c r="B8033" s="7">
        <v>29</v>
      </c>
      <c r="C8033" s="7">
        <v>81</v>
      </c>
      <c r="D8033" s="7">
        <v>-9.7673340356951906E-3</v>
      </c>
      <c r="E8033" s="7">
        <v>5.4315070991151501E-2</v>
      </c>
      <c r="G8033" s="7">
        <v>29</v>
      </c>
      <c r="H8033" s="7">
        <v>81</v>
      </c>
      <c r="I8033" s="7">
        <v>-9.7012307904371705E-3</v>
      </c>
      <c r="J8033" s="7">
        <v>4.1936544108422097E-2</v>
      </c>
    </row>
    <row r="8034" spans="2:10" x14ac:dyDescent="0.2">
      <c r="B8034" s="7">
        <v>30</v>
      </c>
      <c r="C8034" s="7">
        <v>81</v>
      </c>
      <c r="D8034" s="7">
        <v>8.5147958991791797E-2</v>
      </c>
      <c r="E8034" s="7">
        <v>-8.9817582167128797E-3</v>
      </c>
      <c r="G8034" s="7">
        <v>30</v>
      </c>
      <c r="H8034" s="7">
        <v>81</v>
      </c>
      <c r="I8034" s="7">
        <v>8.4145930524465798E-2</v>
      </c>
      <c r="J8034" s="7">
        <v>5.3030415301503098E-2</v>
      </c>
    </row>
    <row r="8035" spans="2:10" x14ac:dyDescent="0.2">
      <c r="B8035" s="7">
        <v>31</v>
      </c>
      <c r="C8035" s="7">
        <v>81</v>
      </c>
      <c r="D8035" s="7">
        <v>2.74152376983086E-2</v>
      </c>
      <c r="E8035" s="7">
        <v>0.106040983487087</v>
      </c>
      <c r="G8035" s="7">
        <v>31</v>
      </c>
      <c r="H8035" s="7">
        <v>81</v>
      </c>
      <c r="I8035" s="7">
        <v>2.73439073630257E-2</v>
      </c>
      <c r="J8035" s="7">
        <v>2.8773794982834399E-2</v>
      </c>
    </row>
    <row r="8036" spans="2:10" x14ac:dyDescent="0.2">
      <c r="B8036" s="7">
        <v>32</v>
      </c>
      <c r="C8036" s="7">
        <v>81</v>
      </c>
      <c r="D8036" s="7">
        <v>1.69417972636445E-2</v>
      </c>
      <c r="E8036" s="7">
        <v>3.20939169927534E-2</v>
      </c>
      <c r="G8036" s="7">
        <v>32</v>
      </c>
      <c r="H8036" s="7">
        <v>81</v>
      </c>
      <c r="I8036" s="7">
        <v>1.71660397962956E-2</v>
      </c>
      <c r="J8036" s="7">
        <v>-2.12584503527431E-2</v>
      </c>
    </row>
    <row r="8037" spans="2:10" x14ac:dyDescent="0.2">
      <c r="B8037" s="7">
        <v>33</v>
      </c>
      <c r="C8037" s="7">
        <v>81</v>
      </c>
      <c r="D8037" s="7">
        <v>-5.6765441019548397E-2</v>
      </c>
      <c r="E8037" s="7">
        <v>-8.2026936147169494E-2</v>
      </c>
      <c r="G8037" s="7">
        <v>33</v>
      </c>
      <c r="H8037" s="7">
        <v>81</v>
      </c>
      <c r="I8037" s="7">
        <v>-5.67744224937652E-2</v>
      </c>
      <c r="J8037" s="7">
        <v>-1.45011153491357E-2</v>
      </c>
    </row>
    <row r="8038" spans="2:10" x14ac:dyDescent="0.2">
      <c r="B8038" s="7">
        <v>34</v>
      </c>
      <c r="C8038" s="7">
        <v>81</v>
      </c>
      <c r="D8038" s="7">
        <v>8.7792984192628196E-2</v>
      </c>
      <c r="E8038" s="7">
        <v>1.55121962979674E-2</v>
      </c>
      <c r="G8038" s="7">
        <v>34</v>
      </c>
      <c r="H8038" s="7">
        <v>81</v>
      </c>
      <c r="I8038" s="7">
        <v>8.6527403296335195E-2</v>
      </c>
      <c r="J8038" s="7">
        <v>9.3346519548235904E-2</v>
      </c>
    </row>
    <row r="8039" spans="2:10" x14ac:dyDescent="0.2">
      <c r="B8039" s="7">
        <v>35</v>
      </c>
      <c r="C8039" s="7">
        <v>81</v>
      </c>
      <c r="D8039" s="7">
        <v>-3.1365457875638797E-2</v>
      </c>
      <c r="E8039" s="7">
        <v>-3.0916018791128201E-2</v>
      </c>
      <c r="G8039" s="7">
        <v>35</v>
      </c>
      <c r="H8039" s="7">
        <v>81</v>
      </c>
      <c r="I8039" s="7">
        <v>-3.1065235924458499E-2</v>
      </c>
      <c r="J8039" s="7">
        <v>6.14556442524226E-2</v>
      </c>
    </row>
    <row r="8040" spans="2:10" x14ac:dyDescent="0.2">
      <c r="B8040" s="7">
        <v>36</v>
      </c>
      <c r="C8040" s="7">
        <v>81</v>
      </c>
      <c r="D8040" s="7">
        <v>-2.0283127383152098E-2</v>
      </c>
      <c r="E8040" s="7">
        <v>1.43837787330465E-2</v>
      </c>
      <c r="G8040" s="7">
        <v>36</v>
      </c>
      <c r="H8040" s="7">
        <v>81</v>
      </c>
      <c r="I8040" s="7">
        <v>-2.0197675042837201E-2</v>
      </c>
      <c r="J8040" s="7">
        <v>-1.07246099104241E-2</v>
      </c>
    </row>
    <row r="8041" spans="2:10" x14ac:dyDescent="0.2">
      <c r="B8041" s="7">
        <v>37</v>
      </c>
      <c r="C8041" s="7">
        <v>81</v>
      </c>
      <c r="D8041" s="7">
        <v>-1.11683105581015E-2</v>
      </c>
      <c r="E8041" s="7">
        <v>1.6565487293810601E-2</v>
      </c>
      <c r="G8041" s="7">
        <v>37</v>
      </c>
      <c r="H8041" s="7">
        <v>81</v>
      </c>
      <c r="I8041" s="7">
        <v>-1.05953242198282E-2</v>
      </c>
      <c r="J8041" s="7">
        <v>-4.1503964179559802E-2</v>
      </c>
    </row>
    <row r="8042" spans="2:10" x14ac:dyDescent="0.2">
      <c r="B8042" s="7">
        <v>38</v>
      </c>
      <c r="C8042" s="7">
        <v>81</v>
      </c>
      <c r="D8042" s="7">
        <v>-5.6853520465834299E-2</v>
      </c>
      <c r="E8042" s="7">
        <v>2.1297862505399199E-2</v>
      </c>
      <c r="G8042" s="7">
        <v>38</v>
      </c>
      <c r="H8042" s="7">
        <v>81</v>
      </c>
      <c r="I8042" s="7">
        <v>-5.55736741392217E-2</v>
      </c>
      <c r="J8042" s="7">
        <v>-3.4531194198287103E-2</v>
      </c>
    </row>
    <row r="8043" spans="2:10" x14ac:dyDescent="0.2">
      <c r="B8043" s="7">
        <v>39</v>
      </c>
      <c r="C8043" s="7">
        <v>81</v>
      </c>
      <c r="D8043" s="7">
        <v>-4.8583197730682301E-2</v>
      </c>
      <c r="E8043" s="7">
        <v>4.9754331550401397E-2</v>
      </c>
      <c r="G8043" s="7">
        <v>39</v>
      </c>
      <c r="H8043" s="7">
        <v>81</v>
      </c>
      <c r="I8043" s="7">
        <v>-4.7001228858226399E-2</v>
      </c>
      <c r="J8043" s="7">
        <v>9.5224780181787594E-2</v>
      </c>
    </row>
    <row r="8044" spans="2:10" x14ac:dyDescent="0.2">
      <c r="B8044" s="7">
        <v>40</v>
      </c>
      <c r="C8044" s="7">
        <v>81</v>
      </c>
      <c r="D8044" s="7">
        <v>-9.9149962949676207E-2</v>
      </c>
      <c r="E8044" s="7">
        <v>-8.5083810523744995E-3</v>
      </c>
      <c r="G8044" s="7">
        <v>40</v>
      </c>
      <c r="H8044" s="7">
        <v>81</v>
      </c>
      <c r="I8044" s="7">
        <v>-9.83967130699792E-2</v>
      </c>
      <c r="J8044" s="7">
        <v>-3.4464177637138597E-2</v>
      </c>
    </row>
    <row r="8045" spans="2:10" x14ac:dyDescent="0.2">
      <c r="B8045" s="7">
        <v>41</v>
      </c>
      <c r="C8045" s="7">
        <v>81</v>
      </c>
      <c r="D8045" s="7">
        <v>-1.2877806576558E-2</v>
      </c>
      <c r="E8045" s="7">
        <v>2.6976083036357699E-2</v>
      </c>
      <c r="G8045" s="7">
        <v>41</v>
      </c>
      <c r="H8045" s="7">
        <v>81</v>
      </c>
      <c r="I8045" s="7">
        <v>-1.1974503487973499E-2</v>
      </c>
      <c r="J8045" s="7">
        <v>4.8199934399351101E-2</v>
      </c>
    </row>
    <row r="8046" spans="2:10" x14ac:dyDescent="0.2">
      <c r="B8046" s="7">
        <v>42</v>
      </c>
      <c r="C8046" s="7">
        <v>81</v>
      </c>
      <c r="D8046" s="7">
        <v>-2.8930575076458399E-2</v>
      </c>
      <c r="E8046" s="7">
        <v>-3.19162560925665E-2</v>
      </c>
      <c r="G8046" s="7">
        <v>42</v>
      </c>
      <c r="H8046" s="7">
        <v>81</v>
      </c>
      <c r="I8046" s="7">
        <v>-2.8040921831245E-2</v>
      </c>
      <c r="J8046" s="7">
        <v>-3.0349398507056001E-2</v>
      </c>
    </row>
    <row r="8047" spans="2:10" x14ac:dyDescent="0.2">
      <c r="B8047" s="7">
        <v>43</v>
      </c>
      <c r="C8047" s="7">
        <v>81</v>
      </c>
      <c r="D8047" s="7">
        <v>7.9227409021385108E-3</v>
      </c>
      <c r="E8047" s="7">
        <v>7.2872286910873996E-2</v>
      </c>
      <c r="G8047" s="7">
        <v>43</v>
      </c>
      <c r="H8047" s="7">
        <v>81</v>
      </c>
      <c r="I8047" s="7">
        <v>8.2968495855979506E-3</v>
      </c>
      <c r="J8047" s="7">
        <v>-8.1073940377429196E-2</v>
      </c>
    </row>
    <row r="8048" spans="2:10" x14ac:dyDescent="0.2">
      <c r="B8048" s="7">
        <v>44</v>
      </c>
      <c r="C8048" s="7">
        <v>81</v>
      </c>
      <c r="D8048" s="7">
        <v>-5.3552745340029503E-2</v>
      </c>
      <c r="E8048" s="7">
        <v>-8.0779711558273307E-2</v>
      </c>
      <c r="G8048" s="7">
        <v>44</v>
      </c>
      <c r="H8048" s="7">
        <v>81</v>
      </c>
      <c r="I8048" s="7">
        <v>-5.25863517773058E-2</v>
      </c>
      <c r="J8048" s="7">
        <v>-8.6518550481814699E-2</v>
      </c>
    </row>
    <row r="8049" spans="2:10" x14ac:dyDescent="0.2">
      <c r="B8049" s="7">
        <v>45</v>
      </c>
      <c r="C8049" s="7">
        <v>81</v>
      </c>
      <c r="D8049" s="7">
        <v>-3.22571693632661E-2</v>
      </c>
      <c r="E8049" s="7">
        <v>-2.88650312800218E-2</v>
      </c>
      <c r="G8049" s="7">
        <v>45</v>
      </c>
      <c r="H8049" s="7">
        <v>81</v>
      </c>
      <c r="I8049" s="7">
        <v>-3.1848187830204801E-2</v>
      </c>
      <c r="J8049" s="7">
        <v>2.73185805578748E-2</v>
      </c>
    </row>
    <row r="8050" spans="2:10" x14ac:dyDescent="0.2">
      <c r="B8050" s="7">
        <v>46</v>
      </c>
      <c r="C8050" s="7">
        <v>81</v>
      </c>
      <c r="D8050" s="7">
        <v>-6.20938507908253E-2</v>
      </c>
      <c r="E8050" s="7">
        <v>6.5307891683355407E-2</v>
      </c>
      <c r="G8050" s="7">
        <v>46</v>
      </c>
      <c r="H8050" s="7">
        <v>81</v>
      </c>
      <c r="I8050" s="7">
        <v>-6.14527295135723E-2</v>
      </c>
      <c r="J8050" s="7">
        <v>-1.98155856640252E-2</v>
      </c>
    </row>
    <row r="8051" spans="2:10" x14ac:dyDescent="0.2">
      <c r="B8051" s="7">
        <v>47</v>
      </c>
      <c r="C8051" s="7">
        <v>81</v>
      </c>
      <c r="D8051" s="7">
        <v>0.138791658058036</v>
      </c>
      <c r="E8051" s="7">
        <v>2.3877888832833701E-2</v>
      </c>
      <c r="G8051" s="7">
        <v>47</v>
      </c>
      <c r="H8051" s="7">
        <v>81</v>
      </c>
      <c r="I8051" s="7">
        <v>0.13789841360958599</v>
      </c>
      <c r="J8051" s="7">
        <v>4.7516594225511397E-2</v>
      </c>
    </row>
    <row r="8052" spans="2:10" x14ac:dyDescent="0.2">
      <c r="B8052" s="7">
        <v>48</v>
      </c>
      <c r="C8052" s="7">
        <v>81</v>
      </c>
      <c r="D8052" s="7">
        <v>-0.15667543725233399</v>
      </c>
      <c r="E8052" s="7">
        <v>0.19508694229996801</v>
      </c>
      <c r="G8052" s="7">
        <v>48</v>
      </c>
      <c r="H8052" s="7">
        <v>81</v>
      </c>
      <c r="I8052" s="7">
        <v>-0.155252922817711</v>
      </c>
      <c r="J8052" s="7">
        <v>4.31970165384543E-2</v>
      </c>
    </row>
    <row r="8053" spans="2:10" x14ac:dyDescent="0.2">
      <c r="B8053" s="7">
        <v>49</v>
      </c>
      <c r="C8053" s="7">
        <v>81</v>
      </c>
      <c r="D8053" s="7">
        <v>7.7575256502486298E-2</v>
      </c>
      <c r="E8053" s="7">
        <v>-4.01183939088057E-2</v>
      </c>
      <c r="G8053" s="7">
        <v>49</v>
      </c>
      <c r="H8053" s="7">
        <v>81</v>
      </c>
      <c r="I8053" s="7">
        <v>7.7963488249892507E-2</v>
      </c>
      <c r="J8053" s="7">
        <v>6.9247082584887196E-2</v>
      </c>
    </row>
    <row r="8054" spans="2:10" x14ac:dyDescent="0.2">
      <c r="B8054" s="7">
        <v>50</v>
      </c>
      <c r="C8054" s="7">
        <v>81</v>
      </c>
      <c r="D8054" s="7">
        <v>2.3083972204496199E-2</v>
      </c>
      <c r="E8054" s="7">
        <v>2.0195946552545901E-2</v>
      </c>
      <c r="G8054" s="7">
        <v>50</v>
      </c>
      <c r="H8054" s="7">
        <v>81</v>
      </c>
      <c r="I8054" s="7">
        <v>2.3246930245383299E-2</v>
      </c>
      <c r="J8054" s="7">
        <v>1.73985980715212E-2</v>
      </c>
    </row>
    <row r="8055" spans="2:10" x14ac:dyDescent="0.2">
      <c r="B8055" s="7">
        <v>51</v>
      </c>
      <c r="C8055" s="7">
        <v>81</v>
      </c>
      <c r="D8055" s="7">
        <v>4.4805165818786498E-3</v>
      </c>
      <c r="E8055" s="7">
        <v>-2.5413012622870199E-3</v>
      </c>
      <c r="G8055" s="7">
        <v>51</v>
      </c>
      <c r="H8055" s="7">
        <v>81</v>
      </c>
      <c r="I8055" s="7">
        <v>4.75832865710046E-3</v>
      </c>
      <c r="J8055" s="7">
        <v>-2.9530206716190201E-2</v>
      </c>
    </row>
    <row r="8056" spans="2:10" x14ac:dyDescent="0.2">
      <c r="B8056" s="7">
        <v>52</v>
      </c>
      <c r="C8056" s="7">
        <v>81</v>
      </c>
      <c r="D8056" s="7">
        <v>-3.5558983633368499E-2</v>
      </c>
      <c r="E8056" s="7">
        <v>-5.0993540699142397E-3</v>
      </c>
      <c r="G8056" s="7">
        <v>52</v>
      </c>
      <c r="H8056" s="7">
        <v>81</v>
      </c>
      <c r="I8056" s="7">
        <v>-3.54254433874246E-2</v>
      </c>
      <c r="J8056" s="7">
        <v>-1.7322412002975799E-2</v>
      </c>
    </row>
    <row r="8057" spans="2:10" x14ac:dyDescent="0.2">
      <c r="B8057" s="7">
        <v>53</v>
      </c>
      <c r="C8057" s="7">
        <v>81</v>
      </c>
      <c r="D8057" s="7">
        <v>-1.81335868770134E-2</v>
      </c>
      <c r="E8057" s="7">
        <v>-2.03794469053165E-4</v>
      </c>
      <c r="G8057" s="7">
        <v>53</v>
      </c>
      <c r="H8057" s="7">
        <v>81</v>
      </c>
      <c r="I8057" s="7">
        <v>-1.77919626670331E-2</v>
      </c>
      <c r="J8057" s="7">
        <v>6.0178267524033701E-3</v>
      </c>
    </row>
    <row r="8058" spans="2:10" x14ac:dyDescent="0.2">
      <c r="B8058" s="7">
        <v>54</v>
      </c>
      <c r="C8058" s="7">
        <v>81</v>
      </c>
      <c r="D8058" s="7">
        <v>-2.0731651389637E-2</v>
      </c>
      <c r="E8058" s="7">
        <v>5.9827489904602498E-3</v>
      </c>
      <c r="G8058" s="7">
        <v>54</v>
      </c>
      <c r="H8058" s="7">
        <v>81</v>
      </c>
      <c r="I8058" s="7">
        <v>-1.9583065887369199E-2</v>
      </c>
      <c r="J8058" s="7">
        <v>-0.19630454277704101</v>
      </c>
    </row>
    <row r="8059" spans="2:10" x14ac:dyDescent="0.2">
      <c r="B8059" s="7">
        <v>55</v>
      </c>
      <c r="C8059" s="7">
        <v>81</v>
      </c>
      <c r="D8059" s="7">
        <v>-7.2941743494307999E-3</v>
      </c>
      <c r="E8059" s="7">
        <v>8.5411116753812494E-2</v>
      </c>
      <c r="G8059" s="7">
        <v>55</v>
      </c>
      <c r="H8059" s="7">
        <v>81</v>
      </c>
      <c r="I8059" s="7">
        <v>-6.6209555350535999E-3</v>
      </c>
      <c r="J8059" s="7">
        <v>1.11522987491242E-3</v>
      </c>
    </row>
    <row r="8060" spans="2:10" x14ac:dyDescent="0.2">
      <c r="B8060" s="7">
        <v>56</v>
      </c>
      <c r="C8060" s="7">
        <v>81</v>
      </c>
      <c r="D8060" s="7">
        <v>-4.9799018402770998E-2</v>
      </c>
      <c r="E8060" s="7">
        <v>4.4934558717954999E-3</v>
      </c>
      <c r="G8060" s="7">
        <v>56</v>
      </c>
      <c r="H8060" s="7">
        <v>81</v>
      </c>
      <c r="I8060" s="7">
        <v>-4.9482775193345298E-2</v>
      </c>
      <c r="J8060" s="7">
        <v>-3.3000596240391603E-2</v>
      </c>
    </row>
    <row r="8061" spans="2:10" x14ac:dyDescent="0.2">
      <c r="B8061" s="7">
        <v>57</v>
      </c>
      <c r="C8061" s="7">
        <v>81</v>
      </c>
      <c r="D8061" s="7">
        <v>-9.7744529997788404E-2</v>
      </c>
      <c r="E8061" s="7">
        <v>-5.0535338978207299E-2</v>
      </c>
      <c r="G8061" s="7">
        <v>57</v>
      </c>
      <c r="H8061" s="7">
        <v>81</v>
      </c>
      <c r="I8061" s="7">
        <v>-9.5152214579478298E-2</v>
      </c>
      <c r="J8061" s="7">
        <v>-9.8017173338290006E-2</v>
      </c>
    </row>
    <row r="8062" spans="2:10" x14ac:dyDescent="0.2">
      <c r="B8062" s="7">
        <v>58</v>
      </c>
      <c r="C8062" s="7">
        <v>81</v>
      </c>
      <c r="D8062" s="7">
        <v>-5.2162047690805097E-2</v>
      </c>
      <c r="E8062" s="7">
        <v>-4.3240369746042603E-2</v>
      </c>
      <c r="G8062" s="7">
        <v>58</v>
      </c>
      <c r="H8062" s="7">
        <v>81</v>
      </c>
      <c r="I8062" s="7">
        <v>-5.2394395762643597E-2</v>
      </c>
      <c r="J8062" s="7">
        <v>-7.0885248060234204E-2</v>
      </c>
    </row>
    <row r="8063" spans="2:10" x14ac:dyDescent="0.2">
      <c r="B8063" s="7">
        <v>59</v>
      </c>
      <c r="C8063" s="7">
        <v>81</v>
      </c>
      <c r="D8063" s="7">
        <v>-4.05326732938427E-3</v>
      </c>
      <c r="E8063" s="7">
        <v>6.5087848322290795E-2</v>
      </c>
      <c r="G8063" s="7">
        <v>59</v>
      </c>
      <c r="H8063" s="7">
        <v>81</v>
      </c>
      <c r="I8063" s="7">
        <v>-3.8970801716384802E-3</v>
      </c>
      <c r="J8063" s="7">
        <v>1.4694797286701099E-2</v>
      </c>
    </row>
    <row r="8064" spans="2:10" x14ac:dyDescent="0.2">
      <c r="B8064" s="7">
        <v>60</v>
      </c>
      <c r="C8064" s="7">
        <v>81</v>
      </c>
      <c r="D8064" s="7">
        <v>-2.9027247393857501E-2</v>
      </c>
      <c r="E8064" s="7">
        <v>-6.7806332627594001E-2</v>
      </c>
      <c r="G8064" s="7">
        <v>60</v>
      </c>
      <c r="H8064" s="7">
        <v>81</v>
      </c>
      <c r="I8064" s="7">
        <v>-2.7830123103941101E-2</v>
      </c>
      <c r="J8064" s="7">
        <v>-9.9976982305689105E-2</v>
      </c>
    </row>
    <row r="8065" spans="2:10" x14ac:dyDescent="0.2">
      <c r="B8065" s="7">
        <v>61</v>
      </c>
      <c r="C8065" s="7">
        <v>81</v>
      </c>
      <c r="D8065" s="7">
        <v>-0.25272384734119802</v>
      </c>
      <c r="E8065" s="7">
        <v>-8.6981681793068005E-2</v>
      </c>
      <c r="G8065" s="7">
        <v>61</v>
      </c>
      <c r="H8065" s="7">
        <v>81</v>
      </c>
      <c r="I8065" s="7">
        <v>-0.25311995276896398</v>
      </c>
      <c r="J8065" s="7">
        <v>-0.117469816185274</v>
      </c>
    </row>
    <row r="8066" spans="2:10" x14ac:dyDescent="0.2">
      <c r="B8066" s="7">
        <v>62</v>
      </c>
      <c r="C8066" s="7">
        <v>81</v>
      </c>
      <c r="D8066" s="7">
        <v>-6.0443794805861401E-2</v>
      </c>
      <c r="E8066" s="7">
        <v>-5.3070414217550902E-3</v>
      </c>
      <c r="G8066" s="7">
        <v>62</v>
      </c>
      <c r="H8066" s="7">
        <v>81</v>
      </c>
      <c r="I8066" s="7">
        <v>-5.9498444620384602E-2</v>
      </c>
      <c r="J8066" s="7">
        <v>-6.5635141407206304E-2</v>
      </c>
    </row>
    <row r="8067" spans="2:10" x14ac:dyDescent="0.2">
      <c r="B8067" s="7">
        <v>63</v>
      </c>
      <c r="C8067" s="7">
        <v>81</v>
      </c>
      <c r="D8067" s="7">
        <v>-0.17487948201552</v>
      </c>
      <c r="E8067" s="7">
        <v>-0.21230023035234599</v>
      </c>
      <c r="G8067" s="7">
        <v>63</v>
      </c>
      <c r="H8067" s="7">
        <v>81</v>
      </c>
      <c r="I8067" s="7">
        <v>-0.17440986794788299</v>
      </c>
      <c r="J8067" s="7">
        <v>-0.29369620179350497</v>
      </c>
    </row>
    <row r="8068" spans="2:10" x14ac:dyDescent="0.2">
      <c r="B8068" s="7">
        <v>64</v>
      </c>
      <c r="C8068" s="7">
        <v>81</v>
      </c>
      <c r="D8068" s="7">
        <v>1.1382861612025501E-2</v>
      </c>
      <c r="E8068" s="7">
        <v>-8.2202420078573396E-2</v>
      </c>
      <c r="G8068" s="7">
        <v>64</v>
      </c>
      <c r="H8068" s="7">
        <v>81</v>
      </c>
      <c r="I8068" s="7">
        <v>1.1336178423498201E-2</v>
      </c>
      <c r="J8068" s="7">
        <v>-2.8488862801230801E-2</v>
      </c>
    </row>
    <row r="8069" spans="2:10" x14ac:dyDescent="0.2">
      <c r="B8069" s="7">
        <v>65</v>
      </c>
      <c r="C8069" s="7">
        <v>81</v>
      </c>
      <c r="D8069" s="7">
        <v>-9.2464729654506306E-2</v>
      </c>
      <c r="E8069" s="7">
        <v>-6.6919669122194506E-2</v>
      </c>
      <c r="G8069" s="7">
        <v>65</v>
      </c>
      <c r="H8069" s="7">
        <v>81</v>
      </c>
      <c r="I8069" s="7">
        <v>-9.0668481166917794E-2</v>
      </c>
      <c r="J8069" s="7">
        <v>-3.5452946639198402E-2</v>
      </c>
    </row>
    <row r="8070" spans="2:10" x14ac:dyDescent="0.2">
      <c r="B8070" s="7">
        <v>66</v>
      </c>
      <c r="C8070" s="7">
        <v>81</v>
      </c>
      <c r="D8070" s="7">
        <v>4.8901502015915803E-2</v>
      </c>
      <c r="E8070" s="7">
        <v>4.3968072407771799E-2</v>
      </c>
      <c r="G8070" s="7">
        <v>66</v>
      </c>
      <c r="H8070" s="7">
        <v>81</v>
      </c>
      <c r="I8070" s="7">
        <v>4.8493230157534498E-2</v>
      </c>
      <c r="J8070" s="7">
        <v>0.11804654006877</v>
      </c>
    </row>
    <row r="8071" spans="2:10" x14ac:dyDescent="0.2">
      <c r="B8071" s="7">
        <v>67</v>
      </c>
      <c r="C8071" s="7">
        <v>81</v>
      </c>
      <c r="D8071" s="7">
        <v>2.31601113513413E-2</v>
      </c>
      <c r="E8071" s="7">
        <v>-3.4122498811100903E-2</v>
      </c>
      <c r="G8071" s="7">
        <v>67</v>
      </c>
      <c r="H8071" s="7">
        <v>81</v>
      </c>
      <c r="I8071" s="7">
        <v>2.3000931462982901E-2</v>
      </c>
      <c r="J8071" s="7">
        <v>-4.7217945827219103E-2</v>
      </c>
    </row>
    <row r="8072" spans="2:10" x14ac:dyDescent="0.2">
      <c r="B8072" s="7">
        <v>68</v>
      </c>
      <c r="C8072" s="7">
        <v>81</v>
      </c>
      <c r="D8072" s="7">
        <v>-6.3411885284127195E-2</v>
      </c>
      <c r="E8072" s="7">
        <v>1.9950708637068701E-2</v>
      </c>
      <c r="G8072" s="7">
        <v>68</v>
      </c>
      <c r="H8072" s="7">
        <v>81</v>
      </c>
      <c r="I8072" s="7">
        <v>-6.2693382298162306E-2</v>
      </c>
      <c r="J8072" s="7">
        <v>4.5186320009662504E-3</v>
      </c>
    </row>
    <row r="8073" spans="2:10" x14ac:dyDescent="0.2">
      <c r="B8073" s="7">
        <v>69</v>
      </c>
      <c r="C8073" s="7">
        <v>81</v>
      </c>
      <c r="D8073" s="7">
        <v>-0.19017063273538801</v>
      </c>
      <c r="E8073" s="7">
        <v>-7.0462145161592105E-2</v>
      </c>
      <c r="G8073" s="7">
        <v>69</v>
      </c>
      <c r="H8073" s="7">
        <v>81</v>
      </c>
      <c r="I8073" s="7">
        <v>-0.191028552184973</v>
      </c>
      <c r="J8073" s="7">
        <v>-0.112065915031728</v>
      </c>
    </row>
    <row r="8074" spans="2:10" x14ac:dyDescent="0.2">
      <c r="B8074" s="7">
        <v>70</v>
      </c>
      <c r="C8074" s="7">
        <v>81</v>
      </c>
      <c r="D8074" s="7">
        <v>-0.28494633834525601</v>
      </c>
      <c r="E8074" s="7">
        <v>-0.122248662913679</v>
      </c>
      <c r="G8074" s="7">
        <v>70</v>
      </c>
      <c r="H8074" s="7">
        <v>81</v>
      </c>
      <c r="I8074" s="7">
        <v>-0.28927140512938498</v>
      </c>
      <c r="J8074" s="7">
        <v>-0.12971861386477501</v>
      </c>
    </row>
    <row r="8075" spans="2:10" x14ac:dyDescent="0.2">
      <c r="B8075" s="7">
        <v>71</v>
      </c>
      <c r="C8075" s="7">
        <v>81</v>
      </c>
      <c r="D8075" s="7">
        <v>-4.1004231392335597E-2</v>
      </c>
      <c r="E8075" s="7">
        <v>4.0317683603953797E-2</v>
      </c>
      <c r="G8075" s="7">
        <v>71</v>
      </c>
      <c r="H8075" s="7">
        <v>81</v>
      </c>
      <c r="I8075" s="7">
        <v>-4.0551912495500303E-2</v>
      </c>
      <c r="J8075" s="7">
        <v>-0.107454752999756</v>
      </c>
    </row>
    <row r="8076" spans="2:10" x14ac:dyDescent="0.2">
      <c r="B8076" s="7">
        <v>72</v>
      </c>
      <c r="C8076" s="7">
        <v>81</v>
      </c>
      <c r="D8076" s="7">
        <v>0.102983620166288</v>
      </c>
      <c r="E8076" s="7">
        <v>-1.85920814010281E-2</v>
      </c>
      <c r="G8076" s="7">
        <v>72</v>
      </c>
      <c r="H8076" s="7">
        <v>81</v>
      </c>
      <c r="I8076" s="7">
        <v>0.102797988388961</v>
      </c>
      <c r="J8076" s="7">
        <v>1.1887995115459999E-2</v>
      </c>
    </row>
    <row r="8077" spans="2:10" x14ac:dyDescent="0.2">
      <c r="B8077" s="7">
        <v>73</v>
      </c>
      <c r="C8077" s="7">
        <v>81</v>
      </c>
      <c r="D8077" s="7">
        <v>-4.0354445749594299E-2</v>
      </c>
      <c r="E8077" s="7">
        <v>-2.28165243031597E-2</v>
      </c>
      <c r="G8077" s="7">
        <v>73</v>
      </c>
      <c r="H8077" s="7">
        <v>81</v>
      </c>
      <c r="I8077" s="7">
        <v>-3.9417533964472902E-2</v>
      </c>
      <c r="J8077" s="7">
        <v>-0.123118592700299</v>
      </c>
    </row>
    <row r="8078" spans="2:10" x14ac:dyDescent="0.2">
      <c r="B8078" s="7">
        <v>74</v>
      </c>
      <c r="C8078" s="7">
        <v>81</v>
      </c>
      <c r="D8078" s="7">
        <v>3.0930578035258401E-2</v>
      </c>
      <c r="E8078" s="7">
        <v>-1.8907993776014799E-2</v>
      </c>
      <c r="G8078" s="7">
        <v>74</v>
      </c>
      <c r="H8078" s="7">
        <v>81</v>
      </c>
      <c r="I8078" s="7">
        <v>3.0953264598188899E-2</v>
      </c>
      <c r="J8078" s="7">
        <v>-6.20254795237472E-2</v>
      </c>
    </row>
    <row r="8079" spans="2:10" x14ac:dyDescent="0.2">
      <c r="B8079" s="7">
        <v>75</v>
      </c>
      <c r="C8079" s="7">
        <v>81</v>
      </c>
      <c r="D8079" s="7">
        <v>-5.6123172930540498E-2</v>
      </c>
      <c r="E8079" s="7">
        <v>-0.21114178519451199</v>
      </c>
      <c r="G8079" s="7">
        <v>75</v>
      </c>
      <c r="H8079" s="7">
        <v>81</v>
      </c>
      <c r="I8079" s="7">
        <v>-5.5566094281227003E-2</v>
      </c>
      <c r="J8079" s="7">
        <v>-0.16148648673614799</v>
      </c>
    </row>
    <row r="8080" spans="2:10" x14ac:dyDescent="0.2">
      <c r="B8080" s="7">
        <v>76</v>
      </c>
      <c r="C8080" s="7">
        <v>81</v>
      </c>
      <c r="D8080" s="7">
        <v>-1.19188132363259E-2</v>
      </c>
      <c r="E8080" s="7">
        <v>-8.7648432264931103E-2</v>
      </c>
      <c r="G8080" s="7">
        <v>76</v>
      </c>
      <c r="H8080" s="7">
        <v>81</v>
      </c>
      <c r="I8080" s="7">
        <v>-1.18722112765415E-2</v>
      </c>
      <c r="J8080" s="7">
        <v>-4.9193365382347302E-2</v>
      </c>
    </row>
    <row r="8081" spans="2:10" x14ac:dyDescent="0.2">
      <c r="B8081" s="7">
        <v>77</v>
      </c>
      <c r="C8081" s="7">
        <v>81</v>
      </c>
      <c r="D8081" s="7">
        <v>-7.1029738111210605E-2</v>
      </c>
      <c r="E8081" s="7">
        <v>6.2031778828455196E-3</v>
      </c>
      <c r="G8081" s="7">
        <v>77</v>
      </c>
      <c r="H8081" s="7">
        <v>81</v>
      </c>
      <c r="I8081" s="7">
        <v>-6.9583494600578902E-2</v>
      </c>
      <c r="J8081" s="7">
        <v>-2.8570840115143901E-2</v>
      </c>
    </row>
    <row r="8082" spans="2:10" x14ac:dyDescent="0.2">
      <c r="B8082" s="7">
        <v>78</v>
      </c>
      <c r="C8082" s="7">
        <v>81</v>
      </c>
      <c r="D8082" s="7">
        <v>0.15391803138760601</v>
      </c>
      <c r="E8082" s="7">
        <v>0.15895161710981001</v>
      </c>
      <c r="G8082" s="7">
        <v>78</v>
      </c>
      <c r="H8082" s="7">
        <v>81</v>
      </c>
      <c r="I8082" s="7">
        <v>0.15457458223633599</v>
      </c>
      <c r="J8082" s="7">
        <v>0.16088517489680701</v>
      </c>
    </row>
    <row r="8083" spans="2:10" x14ac:dyDescent="0.2">
      <c r="B8083" s="7">
        <v>79</v>
      </c>
      <c r="C8083" s="7">
        <v>81</v>
      </c>
      <c r="D8083" s="7">
        <v>2.4741464157325602E-2</v>
      </c>
      <c r="E8083" s="7">
        <v>0.17398851262192799</v>
      </c>
      <c r="G8083" s="7">
        <v>79</v>
      </c>
      <c r="H8083" s="7">
        <v>81</v>
      </c>
      <c r="I8083" s="7">
        <v>2.4878265904817499E-2</v>
      </c>
      <c r="J8083" s="7">
        <v>-6.2046088935453297E-2</v>
      </c>
    </row>
    <row r="8084" spans="2:10" x14ac:dyDescent="0.2">
      <c r="B8084" s="7">
        <v>80</v>
      </c>
      <c r="C8084" s="7">
        <v>81</v>
      </c>
      <c r="D8084" s="7">
        <v>-8.9657793477435598E-3</v>
      </c>
      <c r="E8084" s="7">
        <v>0.142102282602279</v>
      </c>
      <c r="G8084" s="7">
        <v>80</v>
      </c>
      <c r="H8084" s="7">
        <v>81</v>
      </c>
      <c r="I8084" s="7">
        <v>-8.8452259920437405E-3</v>
      </c>
      <c r="J8084" s="7">
        <v>8.3678488395124304E-2</v>
      </c>
    </row>
    <row r="8085" spans="2:10" x14ac:dyDescent="0.2">
      <c r="B8085" s="7">
        <v>81</v>
      </c>
      <c r="C8085" s="7">
        <v>81</v>
      </c>
      <c r="D8085" s="7">
        <v>0.187998149847353</v>
      </c>
      <c r="E8085" s="7">
        <v>-7.6263694422543396E-2</v>
      </c>
      <c r="G8085" s="7">
        <v>81</v>
      </c>
      <c r="H8085" s="7">
        <v>81</v>
      </c>
      <c r="I8085" s="7">
        <v>0.18642555083297599</v>
      </c>
      <c r="J8085" s="7">
        <v>-3.6674225691086799E-3</v>
      </c>
    </row>
    <row r="8086" spans="2:10" x14ac:dyDescent="0.2">
      <c r="B8086" s="7">
        <v>82</v>
      </c>
      <c r="C8086" s="7">
        <v>81</v>
      </c>
      <c r="D8086" s="7">
        <v>-9.8628360878343799E-2</v>
      </c>
      <c r="E8086" s="7">
        <v>-8.2815743525337399E-3</v>
      </c>
      <c r="G8086" s="7">
        <v>82</v>
      </c>
      <c r="H8086" s="7">
        <v>81</v>
      </c>
      <c r="I8086" s="7">
        <v>-9.6858326713238796E-2</v>
      </c>
      <c r="J8086" s="7">
        <v>-8.1717427875569001E-2</v>
      </c>
    </row>
    <row r="8087" spans="2:10" x14ac:dyDescent="0.2">
      <c r="B8087" s="7">
        <v>83</v>
      </c>
      <c r="C8087" s="7">
        <v>81</v>
      </c>
      <c r="D8087" s="7">
        <v>4.1740501343507902E-2</v>
      </c>
      <c r="E8087" s="7">
        <v>-4.0778237525088898E-2</v>
      </c>
      <c r="G8087" s="7">
        <v>83</v>
      </c>
      <c r="H8087" s="7">
        <v>81</v>
      </c>
      <c r="I8087" s="7">
        <v>4.1866782030062701E-2</v>
      </c>
      <c r="J8087" s="7">
        <v>5.5937275744870597E-2</v>
      </c>
    </row>
    <row r="8088" spans="2:10" x14ac:dyDescent="0.2">
      <c r="B8088" s="7">
        <v>84</v>
      </c>
      <c r="C8088" s="7">
        <v>81</v>
      </c>
      <c r="D8088" s="7">
        <v>1.7659089574415501E-2</v>
      </c>
      <c r="E8088" s="7">
        <v>-2.7305537290038401E-2</v>
      </c>
      <c r="G8088" s="7">
        <v>84</v>
      </c>
      <c r="H8088" s="7">
        <v>81</v>
      </c>
      <c r="I8088" s="7">
        <v>1.7854651645702501E-2</v>
      </c>
      <c r="J8088" s="7">
        <v>2.2808835629788901E-2</v>
      </c>
    </row>
    <row r="8089" spans="2:10" x14ac:dyDescent="0.2">
      <c r="B8089" s="7">
        <v>85</v>
      </c>
      <c r="C8089" s="7">
        <v>81</v>
      </c>
      <c r="D8089" s="7">
        <v>3.2387073297236703E-2</v>
      </c>
      <c r="E8089" s="7">
        <v>-2.5650744434789999E-2</v>
      </c>
      <c r="G8089" s="7">
        <v>85</v>
      </c>
      <c r="H8089" s="7">
        <v>81</v>
      </c>
      <c r="I8089" s="7">
        <v>3.2320724979028298E-2</v>
      </c>
      <c r="J8089" s="7">
        <v>-7.7786694583714703E-3</v>
      </c>
    </row>
    <row r="8090" spans="2:10" x14ac:dyDescent="0.2">
      <c r="B8090" s="7">
        <v>86</v>
      </c>
      <c r="C8090" s="7">
        <v>81</v>
      </c>
      <c r="D8090" s="7">
        <v>0.21614516007462301</v>
      </c>
      <c r="E8090" s="7">
        <v>7.9485603874101002E-2</v>
      </c>
      <c r="G8090" s="7">
        <v>86</v>
      </c>
      <c r="H8090" s="7">
        <v>81</v>
      </c>
      <c r="I8090" s="7">
        <v>0.213491267919553</v>
      </c>
      <c r="J8090" s="7">
        <v>0.14803255290872</v>
      </c>
    </row>
    <row r="8091" spans="2:10" x14ac:dyDescent="0.2">
      <c r="B8091" s="7">
        <v>87</v>
      </c>
      <c r="C8091" s="7">
        <v>81</v>
      </c>
      <c r="D8091" s="7">
        <v>-3.6380565273683302E-2</v>
      </c>
      <c r="E8091" s="7">
        <v>-0.12409991771479099</v>
      </c>
      <c r="G8091" s="7">
        <v>87</v>
      </c>
      <c r="H8091" s="7">
        <v>81</v>
      </c>
      <c r="I8091" s="7">
        <v>-3.5847065948384903E-2</v>
      </c>
      <c r="J8091" s="7">
        <v>-9.9723366767314303E-2</v>
      </c>
    </row>
    <row r="8092" spans="2:10" x14ac:dyDescent="0.2">
      <c r="B8092" s="7">
        <v>88</v>
      </c>
      <c r="C8092" s="7">
        <v>81</v>
      </c>
      <c r="D8092" s="7">
        <v>-8.4144305209932199E-2</v>
      </c>
      <c r="E8092" s="7">
        <v>-1.0917622242452301E-3</v>
      </c>
      <c r="G8092" s="7">
        <v>88</v>
      </c>
      <c r="H8092" s="7">
        <v>81</v>
      </c>
      <c r="I8092" s="7">
        <v>-8.2043586496034507E-2</v>
      </c>
      <c r="J8092" s="7">
        <v>-7.8135424928475999E-2</v>
      </c>
    </row>
    <row r="8093" spans="2:10" x14ac:dyDescent="0.2">
      <c r="B8093" s="7">
        <v>89</v>
      </c>
      <c r="C8093" s="7">
        <v>81</v>
      </c>
      <c r="D8093" s="7">
        <v>-0.106866641480927</v>
      </c>
      <c r="E8093" s="7">
        <v>-0.165874062559075</v>
      </c>
      <c r="G8093" s="7">
        <v>89</v>
      </c>
      <c r="H8093" s="7">
        <v>81</v>
      </c>
      <c r="I8093" s="7">
        <v>-0.104015912421852</v>
      </c>
      <c r="J8093" s="7">
        <v>-7.7955692410071706E-2</v>
      </c>
    </row>
    <row r="8094" spans="2:10" x14ac:dyDescent="0.2">
      <c r="B8094" s="7">
        <v>90</v>
      </c>
      <c r="C8094" s="7">
        <v>81</v>
      </c>
      <c r="D8094" s="7">
        <v>4.3125919136450398E-2</v>
      </c>
      <c r="E8094" s="7">
        <v>-0.13183317841262701</v>
      </c>
      <c r="G8094" s="7">
        <v>90</v>
      </c>
      <c r="H8094" s="7">
        <v>81</v>
      </c>
      <c r="I8094" s="7">
        <v>4.3180853906738599E-2</v>
      </c>
      <c r="J8094" s="7">
        <v>-3.84716126722804E-2</v>
      </c>
    </row>
    <row r="8095" spans="2:10" x14ac:dyDescent="0.2">
      <c r="B8095" s="7">
        <v>91</v>
      </c>
      <c r="C8095" s="7">
        <v>81</v>
      </c>
      <c r="D8095" s="7">
        <v>-8.6545944704754504E-2</v>
      </c>
      <c r="E8095" s="7">
        <v>4.13427624262699E-2</v>
      </c>
      <c r="G8095" s="7">
        <v>91</v>
      </c>
      <c r="H8095" s="7">
        <v>81</v>
      </c>
      <c r="I8095" s="7">
        <v>-8.4425811951111193E-2</v>
      </c>
      <c r="J8095" s="7">
        <v>5.4174384605557797E-2</v>
      </c>
    </row>
    <row r="8096" spans="2:10" x14ac:dyDescent="0.2">
      <c r="B8096" s="7">
        <v>92</v>
      </c>
      <c r="C8096" s="7">
        <v>81</v>
      </c>
      <c r="D8096" s="7">
        <v>-4.1736329977748498E-3</v>
      </c>
      <c r="E8096" s="7">
        <v>4.2304985824129601E-2</v>
      </c>
      <c r="G8096" s="7">
        <v>92</v>
      </c>
      <c r="H8096" s="7">
        <v>81</v>
      </c>
      <c r="I8096" s="7">
        <v>-3.8722025689725799E-3</v>
      </c>
      <c r="J8096" s="7">
        <v>2.10764816445046E-2</v>
      </c>
    </row>
    <row r="8097" spans="2:10" x14ac:dyDescent="0.2">
      <c r="B8097" s="7">
        <v>93</v>
      </c>
      <c r="C8097" s="7">
        <v>81</v>
      </c>
      <c r="D8097" s="7">
        <v>0.12501146513809699</v>
      </c>
      <c r="E8097" s="7">
        <v>3.9682572936209602E-2</v>
      </c>
      <c r="G8097" s="7">
        <v>93</v>
      </c>
      <c r="H8097" s="7">
        <v>81</v>
      </c>
      <c r="I8097" s="7">
        <v>0.124214309802405</v>
      </c>
      <c r="J8097" s="7">
        <v>-3.5284717068692302E-2</v>
      </c>
    </row>
    <row r="8098" spans="2:10" x14ac:dyDescent="0.2">
      <c r="B8098" s="7">
        <v>94</v>
      </c>
      <c r="C8098" s="7">
        <v>81</v>
      </c>
      <c r="D8098" s="7">
        <v>5.1810978829546897E-2</v>
      </c>
      <c r="E8098" s="7">
        <v>2.4599759176505E-2</v>
      </c>
      <c r="G8098" s="7">
        <v>94</v>
      </c>
      <c r="H8098" s="7">
        <v>81</v>
      </c>
      <c r="I8098" s="7">
        <v>5.1559556623564297E-2</v>
      </c>
      <c r="J8098" s="7">
        <v>1.33866418220112E-2</v>
      </c>
    </row>
    <row r="8099" spans="2:10" x14ac:dyDescent="0.2">
      <c r="B8099" s="7">
        <v>95</v>
      </c>
      <c r="C8099" s="7">
        <v>81</v>
      </c>
      <c r="D8099" s="7">
        <v>4.69840763605038E-2</v>
      </c>
      <c r="E8099" s="7">
        <v>-5.8862326310988401E-2</v>
      </c>
      <c r="G8099" s="7">
        <v>95</v>
      </c>
      <c r="H8099" s="7">
        <v>81</v>
      </c>
      <c r="I8099" s="7">
        <v>4.69034080119375E-2</v>
      </c>
      <c r="J8099" s="7">
        <v>4.8342477554189897E-2</v>
      </c>
    </row>
    <row r="8100" spans="2:10" x14ac:dyDescent="0.2">
      <c r="B8100" s="7">
        <v>96</v>
      </c>
      <c r="C8100" s="7">
        <v>81</v>
      </c>
      <c r="D8100" s="7">
        <v>-1.26941778480809E-2</v>
      </c>
      <c r="E8100" s="7">
        <v>-0.12969309804833701</v>
      </c>
      <c r="G8100" s="7">
        <v>96</v>
      </c>
      <c r="H8100" s="7">
        <v>81</v>
      </c>
      <c r="I8100" s="7">
        <v>-1.20430766838364E-2</v>
      </c>
      <c r="J8100" s="7">
        <v>-8.2184823791049393E-3</v>
      </c>
    </row>
    <row r="8101" spans="2:10" x14ac:dyDescent="0.2">
      <c r="B8101" s="7">
        <v>97</v>
      </c>
      <c r="C8101" s="7">
        <v>81</v>
      </c>
      <c r="D8101" s="7">
        <v>-2.2893546331653501E-2</v>
      </c>
      <c r="E8101" s="7">
        <v>3.6049823294060701E-2</v>
      </c>
      <c r="G8101" s="7">
        <v>97</v>
      </c>
      <c r="H8101" s="7">
        <v>81</v>
      </c>
      <c r="I8101" s="7">
        <v>-2.2684944664765901E-2</v>
      </c>
      <c r="J8101" s="7">
        <v>1.5315409458151999E-2</v>
      </c>
    </row>
    <row r="8102" spans="2:10" x14ac:dyDescent="0.2">
      <c r="B8102" s="7">
        <v>98</v>
      </c>
      <c r="C8102" s="7">
        <v>81</v>
      </c>
      <c r="D8102" s="7">
        <v>2.8174774358452798E-2</v>
      </c>
      <c r="E8102" s="7">
        <v>-1.31526912551756E-2</v>
      </c>
      <c r="G8102" s="7">
        <v>98</v>
      </c>
      <c r="H8102" s="7">
        <v>81</v>
      </c>
      <c r="I8102" s="7">
        <v>2.8308031116957001E-2</v>
      </c>
      <c r="J8102" s="7">
        <v>-5.1679694103039998E-2</v>
      </c>
    </row>
    <row r="8103" spans="2:10" x14ac:dyDescent="0.2">
      <c r="B8103" s="7">
        <v>99</v>
      </c>
      <c r="C8103" s="7">
        <v>81</v>
      </c>
      <c r="D8103" s="7">
        <v>-5.6957775202889097E-2</v>
      </c>
      <c r="E8103" s="7">
        <v>-0.107007649127764</v>
      </c>
      <c r="G8103" s="7">
        <v>99</v>
      </c>
      <c r="H8103" s="7">
        <v>81</v>
      </c>
      <c r="I8103" s="7">
        <v>-5.6319193850390199E-2</v>
      </c>
      <c r="J8103" s="7">
        <v>-4.9654712030562799E-2</v>
      </c>
    </row>
    <row r="8104" spans="2:10" x14ac:dyDescent="0.2">
      <c r="B8104" s="7">
        <v>100</v>
      </c>
      <c r="C8104" s="7">
        <v>81</v>
      </c>
      <c r="D8104" s="7">
        <v>-0.110530357871253</v>
      </c>
      <c r="E8104" s="7">
        <v>-1.8184624411864199E-2</v>
      </c>
      <c r="G8104" s="7">
        <v>100</v>
      </c>
      <c r="H8104" s="7">
        <v>81</v>
      </c>
      <c r="I8104" s="7">
        <v>-0.110187862945617</v>
      </c>
      <c r="J8104" s="7">
        <v>-3.6915309053089401E-2</v>
      </c>
    </row>
    <row r="8105" spans="2:10" x14ac:dyDescent="0.2">
      <c r="B8105" s="7">
        <v>1</v>
      </c>
      <c r="C8105" s="7">
        <v>82</v>
      </c>
      <c r="D8105" s="7">
        <v>-0.26358181531851399</v>
      </c>
      <c r="E8105" s="7">
        <v>-1.83769673656329E-2</v>
      </c>
      <c r="G8105" s="7">
        <v>1</v>
      </c>
      <c r="H8105" s="7">
        <v>82</v>
      </c>
      <c r="I8105" s="7">
        <v>-0.25983528844802301</v>
      </c>
      <c r="J8105" s="7">
        <v>-9.5802822687558895E-2</v>
      </c>
    </row>
    <row r="8106" spans="2:10" x14ac:dyDescent="0.2">
      <c r="B8106" s="7">
        <v>2</v>
      </c>
      <c r="C8106" s="7">
        <v>82</v>
      </c>
      <c r="D8106" s="7">
        <v>5.7320376763326103E-2</v>
      </c>
      <c r="E8106" s="7">
        <v>9.3357526553973905E-2</v>
      </c>
      <c r="G8106" s="7">
        <v>2</v>
      </c>
      <c r="H8106" s="7">
        <v>82</v>
      </c>
      <c r="I8106" s="7">
        <v>5.6043120470664398E-2</v>
      </c>
      <c r="J8106" s="7">
        <v>-6.8341120063452707E-2</v>
      </c>
    </row>
    <row r="8107" spans="2:10" x14ac:dyDescent="0.2">
      <c r="B8107" s="7">
        <v>3</v>
      </c>
      <c r="C8107" s="7">
        <v>82</v>
      </c>
      <c r="D8107" s="7">
        <v>-1.52921511844895E-2</v>
      </c>
      <c r="E8107" s="7">
        <v>-9.0864254389946303E-2</v>
      </c>
      <c r="G8107" s="7">
        <v>3</v>
      </c>
      <c r="H8107" s="7">
        <v>82</v>
      </c>
      <c r="I8107" s="7">
        <v>-1.49967402370397E-2</v>
      </c>
      <c r="J8107" s="7">
        <v>3.2624903421644397E-2</v>
      </c>
    </row>
    <row r="8108" spans="2:10" x14ac:dyDescent="0.2">
      <c r="B8108" s="7">
        <v>4</v>
      </c>
      <c r="C8108" s="7">
        <v>82</v>
      </c>
      <c r="D8108" s="7">
        <v>-5.3184166931917097E-2</v>
      </c>
      <c r="E8108" s="7">
        <v>-0.159659994089279</v>
      </c>
      <c r="G8108" s="7">
        <v>4</v>
      </c>
      <c r="H8108" s="7">
        <v>82</v>
      </c>
      <c r="I8108" s="7">
        <v>-4.9488225028695397E-2</v>
      </c>
      <c r="J8108" s="7">
        <v>-9.3212992016759699E-2</v>
      </c>
    </row>
    <row r="8109" spans="2:10" x14ac:dyDescent="0.2">
      <c r="B8109" s="7">
        <v>5</v>
      </c>
      <c r="C8109" s="7">
        <v>82</v>
      </c>
      <c r="D8109" s="7">
        <v>-6.8232217580543901E-3</v>
      </c>
      <c r="E8109" s="7">
        <v>-4.2555262971722699E-2</v>
      </c>
      <c r="G8109" s="7">
        <v>5</v>
      </c>
      <c r="H8109" s="7">
        <v>82</v>
      </c>
      <c r="I8109" s="7">
        <v>-7.61453931782974E-3</v>
      </c>
      <c r="J8109" s="7">
        <v>-9.2583687879065998E-2</v>
      </c>
    </row>
    <row r="8110" spans="2:10" x14ac:dyDescent="0.2">
      <c r="B8110" s="7">
        <v>6</v>
      </c>
      <c r="C8110" s="7">
        <v>82</v>
      </c>
      <c r="D8110" s="7">
        <v>-0.15944062350103499</v>
      </c>
      <c r="E8110" s="7">
        <v>-7.4588583314208798E-2</v>
      </c>
      <c r="G8110" s="7">
        <v>6</v>
      </c>
      <c r="H8110" s="7">
        <v>82</v>
      </c>
      <c r="I8110" s="7">
        <v>-0.153780322395421</v>
      </c>
      <c r="J8110" s="7">
        <v>-0.10723988510753001</v>
      </c>
    </row>
    <row r="8111" spans="2:10" x14ac:dyDescent="0.2">
      <c r="B8111" s="7">
        <v>7</v>
      </c>
      <c r="C8111" s="7">
        <v>82</v>
      </c>
      <c r="D8111" s="7">
        <v>-7.6329609864874498E-2</v>
      </c>
      <c r="E8111" s="7">
        <v>-1.9686763677470701E-2</v>
      </c>
      <c r="G8111" s="7">
        <v>7</v>
      </c>
      <c r="H8111" s="7">
        <v>82</v>
      </c>
      <c r="I8111" s="7">
        <v>-7.4633187006662993E-2</v>
      </c>
      <c r="J8111" s="7">
        <v>1.93580208920698E-2</v>
      </c>
    </row>
    <row r="8112" spans="2:10" x14ac:dyDescent="0.2">
      <c r="B8112" s="7">
        <v>8</v>
      </c>
      <c r="C8112" s="7">
        <v>82</v>
      </c>
      <c r="D8112" s="7">
        <v>3.3379056496766403E-2</v>
      </c>
      <c r="E8112" s="7">
        <v>-1.9382659540790201E-2</v>
      </c>
      <c r="G8112" s="7">
        <v>8</v>
      </c>
      <c r="H8112" s="7">
        <v>82</v>
      </c>
      <c r="I8112" s="7">
        <v>3.1987386516055601E-2</v>
      </c>
      <c r="J8112" s="7">
        <v>4.2983912837994999E-2</v>
      </c>
    </row>
    <row r="8113" spans="2:10" x14ac:dyDescent="0.2">
      <c r="B8113" s="7">
        <v>9</v>
      </c>
      <c r="C8113" s="7">
        <v>82</v>
      </c>
      <c r="D8113" s="7">
        <v>-7.9980065192005498E-2</v>
      </c>
      <c r="E8113" s="7">
        <v>-0.16869029776667699</v>
      </c>
      <c r="G8113" s="7">
        <v>9</v>
      </c>
      <c r="H8113" s="7">
        <v>82</v>
      </c>
      <c r="I8113" s="7">
        <v>-7.8157456992115307E-2</v>
      </c>
      <c r="J8113" s="7">
        <v>-0.22099792612142799</v>
      </c>
    </row>
    <row r="8114" spans="2:10" x14ac:dyDescent="0.2">
      <c r="B8114" s="7">
        <v>10</v>
      </c>
      <c r="C8114" s="7">
        <v>82</v>
      </c>
      <c r="D8114" s="7">
        <v>-0.101139081114564</v>
      </c>
      <c r="E8114" s="7">
        <v>-8.1886003488016001E-2</v>
      </c>
      <c r="G8114" s="7">
        <v>10</v>
      </c>
      <c r="H8114" s="7">
        <v>82</v>
      </c>
      <c r="I8114" s="7">
        <v>-9.7926545868786796E-2</v>
      </c>
      <c r="J8114" s="7">
        <v>-5.6060688333373E-2</v>
      </c>
    </row>
    <row r="8115" spans="2:10" x14ac:dyDescent="0.2">
      <c r="B8115" s="7">
        <v>11</v>
      </c>
      <c r="C8115" s="7">
        <v>82</v>
      </c>
      <c r="D8115" s="7">
        <v>0.12163583975789501</v>
      </c>
      <c r="E8115" s="7">
        <v>-7.2792065032024802E-2</v>
      </c>
      <c r="G8115" s="7">
        <v>11</v>
      </c>
      <c r="H8115" s="7">
        <v>82</v>
      </c>
      <c r="I8115" s="7">
        <v>0.118763756024531</v>
      </c>
      <c r="J8115" s="7">
        <v>-1.7438737741485098E-2</v>
      </c>
    </row>
    <row r="8116" spans="2:10" x14ac:dyDescent="0.2">
      <c r="B8116" s="7">
        <v>12</v>
      </c>
      <c r="C8116" s="7">
        <v>82</v>
      </c>
      <c r="D8116" s="7">
        <v>-1.6824460865898099E-2</v>
      </c>
      <c r="E8116" s="7">
        <v>4.0930560650586797E-2</v>
      </c>
      <c r="G8116" s="7">
        <v>12</v>
      </c>
      <c r="H8116" s="7">
        <v>82</v>
      </c>
      <c r="I8116" s="7">
        <v>-1.6478578722005598E-2</v>
      </c>
      <c r="J8116" s="7">
        <v>-1.7705710266787002E-2</v>
      </c>
    </row>
    <row r="8117" spans="2:10" x14ac:dyDescent="0.2">
      <c r="B8117" s="7">
        <v>13</v>
      </c>
      <c r="C8117" s="7">
        <v>82</v>
      </c>
      <c r="D8117" s="7">
        <v>-9.3507177069343902E-2</v>
      </c>
      <c r="E8117" s="7">
        <v>-4.7450316292144898E-2</v>
      </c>
      <c r="G8117" s="7">
        <v>13</v>
      </c>
      <c r="H8117" s="7">
        <v>82</v>
      </c>
      <c r="I8117" s="7">
        <v>-9.1881930798733996E-2</v>
      </c>
      <c r="J8117" s="7">
        <v>-2.6826435142496101E-2</v>
      </c>
    </row>
    <row r="8118" spans="2:10" x14ac:dyDescent="0.2">
      <c r="B8118" s="7">
        <v>14</v>
      </c>
      <c r="C8118" s="7">
        <v>82</v>
      </c>
      <c r="D8118" s="7">
        <v>-0.100895580153463</v>
      </c>
      <c r="E8118" s="7">
        <v>-0.12948149489465599</v>
      </c>
      <c r="G8118" s="7">
        <v>14</v>
      </c>
      <c r="H8118" s="7">
        <v>82</v>
      </c>
      <c r="I8118" s="7">
        <v>-9.7307154978840196E-2</v>
      </c>
      <c r="J8118" s="7">
        <v>-9.6534616021354894E-2</v>
      </c>
    </row>
    <row r="8119" spans="2:10" x14ac:dyDescent="0.2">
      <c r="B8119" s="7">
        <v>15</v>
      </c>
      <c r="C8119" s="7">
        <v>82</v>
      </c>
      <c r="D8119" s="7">
        <v>3.4894241040284201E-3</v>
      </c>
      <c r="E8119" s="7">
        <v>1.56556798166703E-2</v>
      </c>
      <c r="G8119" s="7">
        <v>15</v>
      </c>
      <c r="H8119" s="7">
        <v>82</v>
      </c>
      <c r="I8119" s="7">
        <v>2.4523375446907601E-3</v>
      </c>
      <c r="J8119" s="7">
        <v>1.5958825127838399E-2</v>
      </c>
    </row>
    <row r="8120" spans="2:10" x14ac:dyDescent="0.2">
      <c r="B8120" s="7">
        <v>16</v>
      </c>
      <c r="C8120" s="7">
        <v>82</v>
      </c>
      <c r="D8120" s="7">
        <v>1.29709415436583E-2</v>
      </c>
      <c r="E8120" s="7">
        <v>3.94754252532463E-2</v>
      </c>
      <c r="G8120" s="7">
        <v>16</v>
      </c>
      <c r="H8120" s="7">
        <v>82</v>
      </c>
      <c r="I8120" s="7">
        <v>1.19923932490238E-2</v>
      </c>
      <c r="J8120" s="7">
        <v>-1.2263028121037E-2</v>
      </c>
    </row>
    <row r="8121" spans="2:10" x14ac:dyDescent="0.2">
      <c r="B8121" s="7">
        <v>17</v>
      </c>
      <c r="C8121" s="7">
        <v>82</v>
      </c>
      <c r="D8121" s="7">
        <v>-0.132109263396025</v>
      </c>
      <c r="E8121" s="7">
        <v>-7.6051522721423098E-2</v>
      </c>
      <c r="G8121" s="7">
        <v>17</v>
      </c>
      <c r="H8121" s="7">
        <v>82</v>
      </c>
      <c r="I8121" s="7">
        <v>-0.13094023184801201</v>
      </c>
      <c r="J8121" s="7">
        <v>-3.3446896541542898E-2</v>
      </c>
    </row>
    <row r="8122" spans="2:10" x14ac:dyDescent="0.2">
      <c r="B8122" s="7">
        <v>18</v>
      </c>
      <c r="C8122" s="7">
        <v>82</v>
      </c>
      <c r="D8122" s="7">
        <v>6.4475103816122606E-2</v>
      </c>
      <c r="E8122" s="7">
        <v>2.9601890920468499E-2</v>
      </c>
      <c r="G8122" s="7">
        <v>18</v>
      </c>
      <c r="H8122" s="7">
        <v>82</v>
      </c>
      <c r="I8122" s="7">
        <v>6.3112644666168699E-2</v>
      </c>
      <c r="J8122" s="7">
        <v>0.12893993352515001</v>
      </c>
    </row>
    <row r="8123" spans="2:10" x14ac:dyDescent="0.2">
      <c r="B8123" s="7">
        <v>19</v>
      </c>
      <c r="C8123" s="7">
        <v>82</v>
      </c>
      <c r="D8123" s="7">
        <v>-3.1503194916652398E-2</v>
      </c>
      <c r="E8123" s="7">
        <v>-7.7371006564154896E-2</v>
      </c>
      <c r="G8123" s="7">
        <v>19</v>
      </c>
      <c r="H8123" s="7">
        <v>82</v>
      </c>
      <c r="I8123" s="7">
        <v>-2.9741139409582101E-2</v>
      </c>
      <c r="J8123" s="7">
        <v>-7.0325925757376104E-2</v>
      </c>
    </row>
    <row r="8124" spans="2:10" x14ac:dyDescent="0.2">
      <c r="B8124" s="7">
        <v>20</v>
      </c>
      <c r="C8124" s="7">
        <v>82</v>
      </c>
      <c r="D8124" s="7">
        <v>7.4335456355004007E-2</v>
      </c>
      <c r="E8124" s="7">
        <v>-2.6664837563439301E-3</v>
      </c>
      <c r="G8124" s="7">
        <v>20</v>
      </c>
      <c r="H8124" s="7">
        <v>82</v>
      </c>
      <c r="I8124" s="7">
        <v>7.3005320919461894E-2</v>
      </c>
      <c r="J8124" s="7">
        <v>4.89476415088674E-3</v>
      </c>
    </row>
    <row r="8125" spans="2:10" x14ac:dyDescent="0.2">
      <c r="B8125" s="7">
        <v>21</v>
      </c>
      <c r="C8125" s="7">
        <v>82</v>
      </c>
      <c r="D8125" s="7">
        <v>-9.2326137022028298E-2</v>
      </c>
      <c r="E8125" s="7">
        <v>-3.8432815893865602E-2</v>
      </c>
      <c r="G8125" s="7">
        <v>21</v>
      </c>
      <c r="H8125" s="7">
        <v>82</v>
      </c>
      <c r="I8125" s="7">
        <v>-9.1664258776058993E-2</v>
      </c>
      <c r="J8125" s="7">
        <v>3.5385296721917002E-2</v>
      </c>
    </row>
    <row r="8126" spans="2:10" x14ac:dyDescent="0.2">
      <c r="B8126" s="7">
        <v>22</v>
      </c>
      <c r="C8126" s="7">
        <v>82</v>
      </c>
      <c r="D8126" s="7">
        <v>-2.84627532375312E-2</v>
      </c>
      <c r="E8126" s="7">
        <v>-5.6659911817247303E-3</v>
      </c>
      <c r="G8126" s="7">
        <v>22</v>
      </c>
      <c r="H8126" s="7">
        <v>82</v>
      </c>
      <c r="I8126" s="7">
        <v>-2.8797884025200601E-2</v>
      </c>
      <c r="J8126" s="7">
        <v>-8.0953851470958696E-2</v>
      </c>
    </row>
    <row r="8127" spans="2:10" x14ac:dyDescent="0.2">
      <c r="B8127" s="7">
        <v>23</v>
      </c>
      <c r="C8127" s="7">
        <v>82</v>
      </c>
      <c r="D8127" s="7">
        <v>8.6666189238782096E-2</v>
      </c>
      <c r="E8127" s="7">
        <v>-3.4814852551256998E-4</v>
      </c>
      <c r="G8127" s="7">
        <v>23</v>
      </c>
      <c r="H8127" s="7">
        <v>82</v>
      </c>
      <c r="I8127" s="7">
        <v>8.5605536010180394E-2</v>
      </c>
      <c r="J8127" s="7">
        <v>7.5358701884613993E-2</v>
      </c>
    </row>
    <row r="8128" spans="2:10" x14ac:dyDescent="0.2">
      <c r="B8128" s="7">
        <v>24</v>
      </c>
      <c r="C8128" s="7">
        <v>82</v>
      </c>
      <c r="D8128" s="7">
        <v>-0.107630924667047</v>
      </c>
      <c r="E8128" s="7">
        <v>-0.10897789085582101</v>
      </c>
      <c r="G8128" s="7">
        <v>24</v>
      </c>
      <c r="H8128" s="7">
        <v>82</v>
      </c>
      <c r="I8128" s="7">
        <v>-0.106211251817179</v>
      </c>
      <c r="J8128" s="7">
        <v>-8.4943261771472899E-3</v>
      </c>
    </row>
    <row r="8129" spans="2:10" x14ac:dyDescent="0.2">
      <c r="B8129" s="7">
        <v>25</v>
      </c>
      <c r="C8129" s="7">
        <v>82</v>
      </c>
      <c r="D8129" s="7">
        <v>0.134276545202724</v>
      </c>
      <c r="E8129" s="7">
        <v>7.4665558522728007E-2</v>
      </c>
      <c r="G8129" s="7">
        <v>25</v>
      </c>
      <c r="H8129" s="7">
        <v>82</v>
      </c>
      <c r="I8129" s="7">
        <v>0.131686681340138</v>
      </c>
      <c r="J8129" s="7">
        <v>-4.1571771401372401E-2</v>
      </c>
    </row>
    <row r="8130" spans="2:10" x14ac:dyDescent="0.2">
      <c r="B8130" s="7">
        <v>26</v>
      </c>
      <c r="C8130" s="7">
        <v>82</v>
      </c>
      <c r="D8130" s="7">
        <v>-2.53871971669462E-2</v>
      </c>
      <c r="E8130" s="7">
        <v>-5.7340613272608601E-2</v>
      </c>
      <c r="G8130" s="7">
        <v>26</v>
      </c>
      <c r="H8130" s="7">
        <v>82</v>
      </c>
      <c r="I8130" s="7">
        <v>-2.54527042556392E-2</v>
      </c>
      <c r="J8130" s="7">
        <v>2.6273258995829898E-2</v>
      </c>
    </row>
    <row r="8131" spans="2:10" x14ac:dyDescent="0.2">
      <c r="B8131" s="7">
        <v>27</v>
      </c>
      <c r="C8131" s="7">
        <v>82</v>
      </c>
      <c r="D8131" s="7">
        <v>-1.9412255804210701E-2</v>
      </c>
      <c r="E8131" s="7">
        <v>-8.07166515900688E-2</v>
      </c>
      <c r="G8131" s="7">
        <v>27</v>
      </c>
      <c r="H8131" s="7">
        <v>82</v>
      </c>
      <c r="I8131" s="7">
        <v>-1.7318828198947998E-2</v>
      </c>
      <c r="J8131" s="7">
        <v>-0.109631590821214</v>
      </c>
    </row>
    <row r="8132" spans="2:10" x14ac:dyDescent="0.2">
      <c r="B8132" s="7">
        <v>28</v>
      </c>
      <c r="C8132" s="7">
        <v>82</v>
      </c>
      <c r="D8132" s="7">
        <v>-0.217536598584115</v>
      </c>
      <c r="E8132" s="7">
        <v>-0.13979854472150799</v>
      </c>
      <c r="G8132" s="7">
        <v>28</v>
      </c>
      <c r="H8132" s="7">
        <v>82</v>
      </c>
      <c r="I8132" s="7">
        <v>-0.217017035216587</v>
      </c>
      <c r="J8132" s="7">
        <v>-0.165055975856889</v>
      </c>
    </row>
    <row r="8133" spans="2:10" x14ac:dyDescent="0.2">
      <c r="B8133" s="7">
        <v>29</v>
      </c>
      <c r="C8133" s="7">
        <v>82</v>
      </c>
      <c r="D8133" s="7">
        <v>-0.12697315117067901</v>
      </c>
      <c r="E8133" s="7">
        <v>1.7513865857197601E-2</v>
      </c>
      <c r="G8133" s="7">
        <v>29</v>
      </c>
      <c r="H8133" s="7">
        <v>82</v>
      </c>
      <c r="I8133" s="7">
        <v>-0.123357998248193</v>
      </c>
      <c r="J8133" s="7">
        <v>-7.9841585741942094E-3</v>
      </c>
    </row>
    <row r="8134" spans="2:10" x14ac:dyDescent="0.2">
      <c r="B8134" s="7">
        <v>30</v>
      </c>
      <c r="C8134" s="7">
        <v>82</v>
      </c>
      <c r="D8134" s="7">
        <v>4.0958309385945101E-2</v>
      </c>
      <c r="E8134" s="7">
        <v>-0.114099402665087</v>
      </c>
      <c r="G8134" s="7">
        <v>30</v>
      </c>
      <c r="H8134" s="7">
        <v>82</v>
      </c>
      <c r="I8134" s="7">
        <v>4.0287147116311303E-2</v>
      </c>
      <c r="J8134" s="7">
        <v>6.2739274018872096E-2</v>
      </c>
    </row>
    <row r="8135" spans="2:10" x14ac:dyDescent="0.2">
      <c r="B8135" s="7">
        <v>31</v>
      </c>
      <c r="C8135" s="7">
        <v>82</v>
      </c>
      <c r="D8135" s="7">
        <v>4.8478245972793502E-2</v>
      </c>
      <c r="E8135" s="7">
        <v>-4.4923785492839499E-2</v>
      </c>
      <c r="G8135" s="7">
        <v>31</v>
      </c>
      <c r="H8135" s="7">
        <v>82</v>
      </c>
      <c r="I8135" s="7">
        <v>4.7109399877561998E-2</v>
      </c>
      <c r="J8135" s="7">
        <v>9.8075268409435701E-2</v>
      </c>
    </row>
    <row r="8136" spans="2:10" x14ac:dyDescent="0.2">
      <c r="B8136" s="7">
        <v>32</v>
      </c>
      <c r="C8136" s="7">
        <v>82</v>
      </c>
      <c r="D8136" s="7">
        <v>-5.9907318173752999E-2</v>
      </c>
      <c r="E8136" s="7">
        <v>-8.6108377742092998E-2</v>
      </c>
      <c r="G8136" s="7">
        <v>32</v>
      </c>
      <c r="H8136" s="7">
        <v>82</v>
      </c>
      <c r="I8136" s="7">
        <v>-5.6302884275153203E-2</v>
      </c>
      <c r="J8136" s="7">
        <v>-0.212907268958205</v>
      </c>
    </row>
    <row r="8137" spans="2:10" x14ac:dyDescent="0.2">
      <c r="B8137" s="7">
        <v>33</v>
      </c>
      <c r="C8137" s="7">
        <v>82</v>
      </c>
      <c r="D8137" s="7">
        <v>1.7241166804718801E-2</v>
      </c>
      <c r="E8137" s="7">
        <v>6.7992457104851106E-2</v>
      </c>
      <c r="G8137" s="7">
        <v>33</v>
      </c>
      <c r="H8137" s="7">
        <v>82</v>
      </c>
      <c r="I8137" s="7">
        <v>1.63995282604441E-2</v>
      </c>
      <c r="J8137" s="7">
        <v>-2.3340737517178099E-2</v>
      </c>
    </row>
    <row r="8138" spans="2:10" x14ac:dyDescent="0.2">
      <c r="B8138" s="7">
        <v>34</v>
      </c>
      <c r="C8138" s="7">
        <v>82</v>
      </c>
      <c r="D8138" s="7">
        <v>1.8373894830853402E-2</v>
      </c>
      <c r="E8138" s="7">
        <v>-1.1101068465786E-2</v>
      </c>
      <c r="G8138" s="7">
        <v>34</v>
      </c>
      <c r="H8138" s="7">
        <v>82</v>
      </c>
      <c r="I8138" s="7">
        <v>1.84249212093297E-2</v>
      </c>
      <c r="J8138" s="7">
        <v>-4.6569412684265296E-3</v>
      </c>
    </row>
    <row r="8139" spans="2:10" x14ac:dyDescent="0.2">
      <c r="B8139" s="7">
        <v>35</v>
      </c>
      <c r="C8139" s="7">
        <v>82</v>
      </c>
      <c r="D8139" s="7">
        <v>-2.1246276237960202E-2</v>
      </c>
      <c r="E8139" s="7">
        <v>-9.3935282879378704E-2</v>
      </c>
      <c r="G8139" s="7">
        <v>35</v>
      </c>
      <c r="H8139" s="7">
        <v>82</v>
      </c>
      <c r="I8139" s="7">
        <v>-2.0329416605561E-2</v>
      </c>
      <c r="J8139" s="7">
        <v>3.3285671099761799E-2</v>
      </c>
    </row>
    <row r="8140" spans="2:10" x14ac:dyDescent="0.2">
      <c r="B8140" s="7">
        <v>36</v>
      </c>
      <c r="C8140" s="7">
        <v>82</v>
      </c>
      <c r="D8140" s="7">
        <v>9.5875620382200197E-2</v>
      </c>
      <c r="E8140" s="7">
        <v>-0.114278759727902</v>
      </c>
      <c r="G8140" s="7">
        <v>36</v>
      </c>
      <c r="H8140" s="7">
        <v>82</v>
      </c>
      <c r="I8140" s="7">
        <v>9.2646409033386098E-2</v>
      </c>
      <c r="J8140" s="7">
        <v>0.111293975026191</v>
      </c>
    </row>
    <row r="8141" spans="2:10" x14ac:dyDescent="0.2">
      <c r="B8141" s="7">
        <v>37</v>
      </c>
      <c r="C8141" s="7">
        <v>82</v>
      </c>
      <c r="D8141" s="7">
        <v>-6.7806844223149199E-2</v>
      </c>
      <c r="E8141" s="7">
        <v>-7.4753228476298599E-3</v>
      </c>
      <c r="G8141" s="7">
        <v>37</v>
      </c>
      <c r="H8141" s="7">
        <v>82</v>
      </c>
      <c r="I8141" s="7">
        <v>-6.5859068515116803E-2</v>
      </c>
      <c r="J8141" s="7">
        <v>-5.88882743929737E-2</v>
      </c>
    </row>
    <row r="8142" spans="2:10" x14ac:dyDescent="0.2">
      <c r="B8142" s="7">
        <v>38</v>
      </c>
      <c r="C8142" s="7">
        <v>82</v>
      </c>
      <c r="D8142" s="7">
        <v>-4.1554197670103002E-2</v>
      </c>
      <c r="E8142" s="7">
        <v>4.4607281225117E-2</v>
      </c>
      <c r="G8142" s="7">
        <v>38</v>
      </c>
      <c r="H8142" s="7">
        <v>82</v>
      </c>
      <c r="I8142" s="7">
        <v>-4.1561022438004101E-2</v>
      </c>
      <c r="J8142" s="7">
        <v>4.7412490421566901E-2</v>
      </c>
    </row>
    <row r="8143" spans="2:10" x14ac:dyDescent="0.2">
      <c r="B8143" s="7">
        <v>39</v>
      </c>
      <c r="C8143" s="7">
        <v>82</v>
      </c>
      <c r="D8143" s="7">
        <v>9.4853609247273596E-2</v>
      </c>
      <c r="E8143" s="7">
        <v>-3.1433607840316603E-2</v>
      </c>
      <c r="G8143" s="7">
        <v>39</v>
      </c>
      <c r="H8143" s="7">
        <v>82</v>
      </c>
      <c r="I8143" s="7">
        <v>9.1742717782665295E-2</v>
      </c>
      <c r="J8143" s="7">
        <v>4.1199947256918897E-2</v>
      </c>
    </row>
    <row r="8144" spans="2:10" x14ac:dyDescent="0.2">
      <c r="B8144" s="7">
        <v>40</v>
      </c>
      <c r="C8144" s="7">
        <v>82</v>
      </c>
      <c r="D8144" s="7">
        <v>0.13955297809054401</v>
      </c>
      <c r="E8144" s="7">
        <v>-1.49037481027205E-2</v>
      </c>
      <c r="G8144" s="7">
        <v>40</v>
      </c>
      <c r="H8144" s="7">
        <v>82</v>
      </c>
      <c r="I8144" s="7">
        <v>0.13702182763797099</v>
      </c>
      <c r="J8144" s="7">
        <v>7.7168652680184899E-2</v>
      </c>
    </row>
    <row r="8145" spans="2:10" x14ac:dyDescent="0.2">
      <c r="B8145" s="7">
        <v>41</v>
      </c>
      <c r="C8145" s="7">
        <v>82</v>
      </c>
      <c r="D8145" s="7">
        <v>0.19277684413868501</v>
      </c>
      <c r="E8145" s="7">
        <v>7.0785613401928196E-2</v>
      </c>
      <c r="G8145" s="7">
        <v>41</v>
      </c>
      <c r="H8145" s="7">
        <v>82</v>
      </c>
      <c r="I8145" s="7">
        <v>0.19082771596993001</v>
      </c>
      <c r="J8145" s="7">
        <v>-3.2942633743697797E-2</v>
      </c>
    </row>
    <row r="8146" spans="2:10" x14ac:dyDescent="0.2">
      <c r="B8146" s="7">
        <v>42</v>
      </c>
      <c r="C8146" s="7">
        <v>82</v>
      </c>
      <c r="D8146" s="7">
        <v>4.0088685323704402E-2</v>
      </c>
      <c r="E8146" s="7">
        <v>4.1353856155184901E-2</v>
      </c>
      <c r="G8146" s="7">
        <v>42</v>
      </c>
      <c r="H8146" s="7">
        <v>82</v>
      </c>
      <c r="I8146" s="7">
        <v>3.9257852013297297E-2</v>
      </c>
      <c r="J8146" s="7">
        <v>0.12181155619167</v>
      </c>
    </row>
    <row r="8147" spans="2:10" x14ac:dyDescent="0.2">
      <c r="B8147" s="7">
        <v>43</v>
      </c>
      <c r="C8147" s="7">
        <v>82</v>
      </c>
      <c r="D8147" s="7">
        <v>0.125939019733536</v>
      </c>
      <c r="E8147" s="7">
        <v>2.0621037351560298E-3</v>
      </c>
      <c r="G8147" s="7">
        <v>43</v>
      </c>
      <c r="H8147" s="7">
        <v>82</v>
      </c>
      <c r="I8147" s="7">
        <v>0.122321669578437</v>
      </c>
      <c r="J8147" s="7">
        <v>-2.0751866387254099E-3</v>
      </c>
    </row>
    <row r="8148" spans="2:10" x14ac:dyDescent="0.2">
      <c r="B8148" s="7">
        <v>44</v>
      </c>
      <c r="C8148" s="7">
        <v>82</v>
      </c>
      <c r="D8148" s="7">
        <v>5.2144541954585399E-2</v>
      </c>
      <c r="E8148" s="7">
        <v>-2.40599252945639E-2</v>
      </c>
      <c r="G8148" s="7">
        <v>44</v>
      </c>
      <c r="H8148" s="7">
        <v>82</v>
      </c>
      <c r="I8148" s="7">
        <v>5.1277976546494103E-2</v>
      </c>
      <c r="J8148" s="7">
        <v>8.1404501287378698E-3</v>
      </c>
    </row>
    <row r="8149" spans="2:10" x14ac:dyDescent="0.2">
      <c r="B8149" s="7">
        <v>45</v>
      </c>
      <c r="C8149" s="7">
        <v>82</v>
      </c>
      <c r="D8149" s="7">
        <v>0.13731474542688199</v>
      </c>
      <c r="E8149" s="7">
        <v>4.58208310688644E-2</v>
      </c>
      <c r="G8149" s="7">
        <v>45</v>
      </c>
      <c r="H8149" s="7">
        <v>82</v>
      </c>
      <c r="I8149" s="7">
        <v>0.13431958232653801</v>
      </c>
      <c r="J8149" s="7">
        <v>3.7739021839637801E-2</v>
      </c>
    </row>
    <row r="8150" spans="2:10" x14ac:dyDescent="0.2">
      <c r="B8150" s="7">
        <v>46</v>
      </c>
      <c r="C8150" s="7">
        <v>82</v>
      </c>
      <c r="D8150" s="7">
        <v>-6.3671190127489105E-2</v>
      </c>
      <c r="E8150" s="7">
        <v>0.18098058813996801</v>
      </c>
      <c r="G8150" s="7">
        <v>46</v>
      </c>
      <c r="H8150" s="7">
        <v>82</v>
      </c>
      <c r="I8150" s="7">
        <v>-6.3023368097920404E-2</v>
      </c>
      <c r="J8150" s="7">
        <v>7.6145352810518901E-2</v>
      </c>
    </row>
    <row r="8151" spans="2:10" x14ac:dyDescent="0.2">
      <c r="B8151" s="7">
        <v>47</v>
      </c>
      <c r="C8151" s="7">
        <v>82</v>
      </c>
      <c r="D8151" s="7">
        <v>-4.1867335198636703E-2</v>
      </c>
      <c r="E8151" s="7">
        <v>-4.5940931055908699E-2</v>
      </c>
      <c r="G8151" s="7">
        <v>47</v>
      </c>
      <c r="H8151" s="7">
        <v>82</v>
      </c>
      <c r="I8151" s="7">
        <v>-4.36116745219257E-2</v>
      </c>
      <c r="J8151" s="7">
        <v>-2.6047129553939299E-2</v>
      </c>
    </row>
    <row r="8152" spans="2:10" x14ac:dyDescent="0.2">
      <c r="B8152" s="7">
        <v>48</v>
      </c>
      <c r="C8152" s="7">
        <v>82</v>
      </c>
      <c r="D8152" s="7">
        <v>8.0914630666743606E-2</v>
      </c>
      <c r="E8152" s="7">
        <v>0.128979815839836</v>
      </c>
      <c r="G8152" s="7">
        <v>48</v>
      </c>
      <c r="H8152" s="7">
        <v>82</v>
      </c>
      <c r="I8152" s="7">
        <v>7.84865752127413E-2</v>
      </c>
      <c r="J8152" s="7">
        <v>8.0640790798323495E-2</v>
      </c>
    </row>
    <row r="8153" spans="2:10" x14ac:dyDescent="0.2">
      <c r="B8153" s="7">
        <v>49</v>
      </c>
      <c r="C8153" s="7">
        <v>82</v>
      </c>
      <c r="D8153" s="7">
        <v>-5.6259564114975902E-2</v>
      </c>
      <c r="E8153" s="7">
        <v>-3.5246670355928898E-2</v>
      </c>
      <c r="G8153" s="7">
        <v>49</v>
      </c>
      <c r="H8153" s="7">
        <v>82</v>
      </c>
      <c r="I8153" s="7">
        <v>-5.5219198223794001E-2</v>
      </c>
      <c r="J8153" s="7">
        <v>-0.149665774143007</v>
      </c>
    </row>
    <row r="8154" spans="2:10" x14ac:dyDescent="0.2">
      <c r="B8154" s="7">
        <v>50</v>
      </c>
      <c r="C8154" s="7">
        <v>82</v>
      </c>
      <c r="D8154" s="7">
        <v>-6.7456853922481103E-2</v>
      </c>
      <c r="E8154" s="7">
        <v>-8.2130521535105999E-2</v>
      </c>
      <c r="G8154" s="7">
        <v>50</v>
      </c>
      <c r="H8154" s="7">
        <v>82</v>
      </c>
      <c r="I8154" s="7">
        <v>-6.5909479592744596E-2</v>
      </c>
      <c r="J8154" s="7">
        <v>-2.5142562397257401E-2</v>
      </c>
    </row>
    <row r="8155" spans="2:10" x14ac:dyDescent="0.2">
      <c r="B8155" s="7">
        <v>51</v>
      </c>
      <c r="C8155" s="7">
        <v>82</v>
      </c>
      <c r="D8155" s="7">
        <v>-0.16036114323626099</v>
      </c>
      <c r="E8155" s="7">
        <v>6.0686650193164701E-2</v>
      </c>
      <c r="G8155" s="7">
        <v>51</v>
      </c>
      <c r="H8155" s="7">
        <v>82</v>
      </c>
      <c r="I8155" s="7">
        <v>-0.157292559865986</v>
      </c>
      <c r="J8155" s="7">
        <v>-7.4152772431492799E-3</v>
      </c>
    </row>
    <row r="8156" spans="2:10" x14ac:dyDescent="0.2">
      <c r="B8156" s="7">
        <v>52</v>
      </c>
      <c r="C8156" s="7">
        <v>82</v>
      </c>
      <c r="D8156" s="7">
        <v>-2.4415268005222798E-2</v>
      </c>
      <c r="E8156" s="7">
        <v>-3.53601896267106E-2</v>
      </c>
      <c r="G8156" s="7">
        <v>52</v>
      </c>
      <c r="H8156" s="7">
        <v>82</v>
      </c>
      <c r="I8156" s="7">
        <v>-2.3628634757636199E-2</v>
      </c>
      <c r="J8156" s="7">
        <v>3.6818345970893999E-2</v>
      </c>
    </row>
    <row r="8157" spans="2:10" x14ac:dyDescent="0.2">
      <c r="B8157" s="7">
        <v>53</v>
      </c>
      <c r="C8157" s="7">
        <v>82</v>
      </c>
      <c r="D8157" s="7">
        <v>-5.6028050720286202E-2</v>
      </c>
      <c r="E8157" s="7">
        <v>-4.5459705436674498E-2</v>
      </c>
      <c r="G8157" s="7">
        <v>53</v>
      </c>
      <c r="H8157" s="7">
        <v>82</v>
      </c>
      <c r="I8157" s="7">
        <v>-5.2343067952244297E-2</v>
      </c>
      <c r="J8157" s="7">
        <v>-3.51983140463865E-2</v>
      </c>
    </row>
    <row r="8158" spans="2:10" x14ac:dyDescent="0.2">
      <c r="B8158" s="7">
        <v>54</v>
      </c>
      <c r="C8158" s="7">
        <v>82</v>
      </c>
      <c r="D8158" s="7">
        <v>-3.2239109377559999E-2</v>
      </c>
      <c r="E8158" s="7">
        <v>1.66063591573806E-3</v>
      </c>
      <c r="G8158" s="7">
        <v>54</v>
      </c>
      <c r="H8158" s="7">
        <v>82</v>
      </c>
      <c r="I8158" s="7">
        <v>-3.1771576819965099E-2</v>
      </c>
      <c r="J8158" s="7">
        <v>-0.12518169999321899</v>
      </c>
    </row>
    <row r="8159" spans="2:10" x14ac:dyDescent="0.2">
      <c r="B8159" s="7">
        <v>55</v>
      </c>
      <c r="C8159" s="7">
        <v>82</v>
      </c>
      <c r="D8159" s="7">
        <v>0.10880982606992499</v>
      </c>
      <c r="E8159" s="7">
        <v>6.40182529142308E-3</v>
      </c>
      <c r="G8159" s="7">
        <v>55</v>
      </c>
      <c r="H8159" s="7">
        <v>82</v>
      </c>
      <c r="I8159" s="7">
        <v>0.105901510702894</v>
      </c>
      <c r="J8159" s="7">
        <v>-9.7956349413413704E-2</v>
      </c>
    </row>
    <row r="8160" spans="2:10" x14ac:dyDescent="0.2">
      <c r="B8160" s="7">
        <v>56</v>
      </c>
      <c r="C8160" s="7">
        <v>82</v>
      </c>
      <c r="D8160" s="7">
        <v>-5.70413899362388E-2</v>
      </c>
      <c r="E8160" s="7">
        <v>-2.7690362397721401E-2</v>
      </c>
      <c r="G8160" s="7">
        <v>56</v>
      </c>
      <c r="H8160" s="7">
        <v>82</v>
      </c>
      <c r="I8160" s="7">
        <v>-5.4700748383577698E-2</v>
      </c>
      <c r="J8160" s="7">
        <v>4.7928113549503798E-2</v>
      </c>
    </row>
    <row r="8161" spans="2:10" x14ac:dyDescent="0.2">
      <c r="B8161" s="7">
        <v>57</v>
      </c>
      <c r="C8161" s="7">
        <v>82</v>
      </c>
      <c r="D8161" s="7">
        <v>-1.31536695381529E-2</v>
      </c>
      <c r="E8161" s="7">
        <v>4.2229756056825898E-2</v>
      </c>
      <c r="G8161" s="7">
        <v>57</v>
      </c>
      <c r="H8161" s="7">
        <v>82</v>
      </c>
      <c r="I8161" s="7">
        <v>-1.14466407821912E-2</v>
      </c>
      <c r="J8161" s="7">
        <v>-8.7662926534498795E-2</v>
      </c>
    </row>
    <row r="8162" spans="2:10" x14ac:dyDescent="0.2">
      <c r="B8162" s="7">
        <v>58</v>
      </c>
      <c r="C8162" s="7">
        <v>82</v>
      </c>
      <c r="D8162" s="7">
        <v>8.8309507519788596E-2</v>
      </c>
      <c r="E8162" s="7">
        <v>3.8438427819600399E-2</v>
      </c>
      <c r="G8162" s="7">
        <v>58</v>
      </c>
      <c r="H8162" s="7">
        <v>82</v>
      </c>
      <c r="I8162" s="7">
        <v>8.7162865431025693E-2</v>
      </c>
      <c r="J8162" s="7">
        <v>7.6349025631721204E-2</v>
      </c>
    </row>
    <row r="8163" spans="2:10" x14ac:dyDescent="0.2">
      <c r="B8163" s="7">
        <v>59</v>
      </c>
      <c r="C8163" s="7">
        <v>82</v>
      </c>
      <c r="D8163" s="7">
        <v>-1.0427505483023399E-2</v>
      </c>
      <c r="E8163" s="7">
        <v>1.7639984998039499E-2</v>
      </c>
      <c r="G8163" s="7">
        <v>59</v>
      </c>
      <c r="H8163" s="7">
        <v>82</v>
      </c>
      <c r="I8163" s="7">
        <v>-1.0014068892514799E-2</v>
      </c>
      <c r="J8163" s="7">
        <v>-0.125072881024097</v>
      </c>
    </row>
    <row r="8164" spans="2:10" x14ac:dyDescent="0.2">
      <c r="B8164" s="7">
        <v>60</v>
      </c>
      <c r="C8164" s="7">
        <v>82</v>
      </c>
      <c r="D8164" s="7">
        <v>5.30409890530033E-2</v>
      </c>
      <c r="E8164" s="7">
        <v>0.106701398680558</v>
      </c>
      <c r="G8164" s="7">
        <v>60</v>
      </c>
      <c r="H8164" s="7">
        <v>82</v>
      </c>
      <c r="I8164" s="7">
        <v>5.2135472196430201E-2</v>
      </c>
      <c r="J8164" s="7">
        <v>-0.106433581172904</v>
      </c>
    </row>
    <row r="8165" spans="2:10" x14ac:dyDescent="0.2">
      <c r="B8165" s="7">
        <v>61</v>
      </c>
      <c r="C8165" s="7">
        <v>82</v>
      </c>
      <c r="D8165" s="7">
        <v>-0.15131437855614199</v>
      </c>
      <c r="E8165" s="7">
        <v>-4.7934132305623003E-2</v>
      </c>
      <c r="G8165" s="7">
        <v>61</v>
      </c>
      <c r="H8165" s="7">
        <v>82</v>
      </c>
      <c r="I8165" s="7">
        <v>-0.14809224209034</v>
      </c>
      <c r="J8165" s="7">
        <v>-9.6668023503894099E-2</v>
      </c>
    </row>
    <row r="8166" spans="2:10" x14ac:dyDescent="0.2">
      <c r="B8166" s="7">
        <v>62</v>
      </c>
      <c r="C8166" s="7">
        <v>82</v>
      </c>
      <c r="D8166" s="7">
        <v>-1.0839499488029401E-2</v>
      </c>
      <c r="E8166" s="7">
        <v>-0.14727675740459401</v>
      </c>
      <c r="G8166" s="7">
        <v>62</v>
      </c>
      <c r="H8166" s="7">
        <v>82</v>
      </c>
      <c r="I8166" s="7">
        <v>-9.4494164435969807E-3</v>
      </c>
      <c r="J8166" s="7">
        <v>-4.77750165982576E-2</v>
      </c>
    </row>
    <row r="8167" spans="2:10" x14ac:dyDescent="0.2">
      <c r="B8167" s="7">
        <v>63</v>
      </c>
      <c r="C8167" s="7">
        <v>82</v>
      </c>
      <c r="D8167" s="7">
        <v>-9.4534530370396802E-2</v>
      </c>
      <c r="E8167" s="7">
        <v>-0.158942515009911</v>
      </c>
      <c r="G8167" s="7">
        <v>63</v>
      </c>
      <c r="H8167" s="7">
        <v>82</v>
      </c>
      <c r="I8167" s="7">
        <v>-9.4970716565978996E-2</v>
      </c>
      <c r="J8167" s="7">
        <v>-6.5773909671675804E-2</v>
      </c>
    </row>
    <row r="8168" spans="2:10" x14ac:dyDescent="0.2">
      <c r="B8168" s="7">
        <v>64</v>
      </c>
      <c r="C8168" s="7">
        <v>82</v>
      </c>
      <c r="D8168" s="7">
        <v>-7.5486482090422399E-2</v>
      </c>
      <c r="E8168" s="7">
        <v>-0.15006661922902401</v>
      </c>
      <c r="G8168" s="7">
        <v>64</v>
      </c>
      <c r="H8168" s="7">
        <v>82</v>
      </c>
      <c r="I8168" s="7">
        <v>-7.5097148201987096E-2</v>
      </c>
      <c r="J8168" s="7">
        <v>-0.11795420561525601</v>
      </c>
    </row>
    <row r="8169" spans="2:10" x14ac:dyDescent="0.2">
      <c r="B8169" s="7">
        <v>65</v>
      </c>
      <c r="C8169" s="7">
        <v>82</v>
      </c>
      <c r="D8169" s="7">
        <v>-7.5768864225778998E-2</v>
      </c>
      <c r="E8169" s="7">
        <v>-3.5950064329195001E-2</v>
      </c>
      <c r="G8169" s="7">
        <v>65</v>
      </c>
      <c r="H8169" s="7">
        <v>82</v>
      </c>
      <c r="I8169" s="7">
        <v>-7.2409289957023198E-2</v>
      </c>
      <c r="J8169" s="7">
        <v>-0.10703727544023001</v>
      </c>
    </row>
    <row r="8170" spans="2:10" x14ac:dyDescent="0.2">
      <c r="B8170" s="7">
        <v>66</v>
      </c>
      <c r="C8170" s="7">
        <v>82</v>
      </c>
      <c r="D8170" s="7">
        <v>-1.6513265482764401E-2</v>
      </c>
      <c r="E8170" s="7">
        <v>0.14618490652560301</v>
      </c>
      <c r="G8170" s="7">
        <v>66</v>
      </c>
      <c r="H8170" s="7">
        <v>82</v>
      </c>
      <c r="I8170" s="7">
        <v>-1.64964985244502E-2</v>
      </c>
      <c r="J8170" s="7">
        <v>2.17178299286118E-2</v>
      </c>
    </row>
    <row r="8171" spans="2:10" x14ac:dyDescent="0.2">
      <c r="B8171" s="7">
        <v>67</v>
      </c>
      <c r="C8171" s="7">
        <v>82</v>
      </c>
      <c r="D8171" s="7">
        <v>1.7319395388296001E-2</v>
      </c>
      <c r="E8171" s="7">
        <v>4.5412569933769298E-2</v>
      </c>
      <c r="G8171" s="7">
        <v>67</v>
      </c>
      <c r="H8171" s="7">
        <v>82</v>
      </c>
      <c r="I8171" s="7">
        <v>1.7469267927405802E-2</v>
      </c>
      <c r="J8171" s="7">
        <v>0.107562746321975</v>
      </c>
    </row>
    <row r="8172" spans="2:10" x14ac:dyDescent="0.2">
      <c r="B8172" s="7">
        <v>68</v>
      </c>
      <c r="C8172" s="7">
        <v>82</v>
      </c>
      <c r="D8172" s="7">
        <v>6.7366940943277803E-2</v>
      </c>
      <c r="E8172" s="7">
        <v>2.8987854036619101E-2</v>
      </c>
      <c r="G8172" s="7">
        <v>68</v>
      </c>
      <c r="H8172" s="7">
        <v>82</v>
      </c>
      <c r="I8172" s="7">
        <v>6.5678207646959294E-2</v>
      </c>
      <c r="J8172" s="7">
        <v>-5.83537880785263E-2</v>
      </c>
    </row>
    <row r="8173" spans="2:10" x14ac:dyDescent="0.2">
      <c r="B8173" s="7">
        <v>69</v>
      </c>
      <c r="C8173" s="7">
        <v>82</v>
      </c>
      <c r="D8173" s="7">
        <v>-0.14730516462074</v>
      </c>
      <c r="E8173" s="7">
        <v>-0.135113399590225</v>
      </c>
      <c r="G8173" s="7">
        <v>69</v>
      </c>
      <c r="H8173" s="7">
        <v>82</v>
      </c>
      <c r="I8173" s="7">
        <v>-0.14806455917300501</v>
      </c>
      <c r="J8173" s="7">
        <v>-8.0381818184722703E-2</v>
      </c>
    </row>
    <row r="8174" spans="2:10" x14ac:dyDescent="0.2">
      <c r="B8174" s="7">
        <v>70</v>
      </c>
      <c r="C8174" s="7">
        <v>82</v>
      </c>
      <c r="D8174" s="7">
        <v>-0.147759179122226</v>
      </c>
      <c r="E8174" s="7">
        <v>-0.16757353398526001</v>
      </c>
      <c r="G8174" s="7">
        <v>70</v>
      </c>
      <c r="H8174" s="7">
        <v>82</v>
      </c>
      <c r="I8174" s="7">
        <v>-0.14681751920747399</v>
      </c>
      <c r="J8174" s="7">
        <v>-0.14696101203680101</v>
      </c>
    </row>
    <row r="8175" spans="2:10" x14ac:dyDescent="0.2">
      <c r="B8175" s="7">
        <v>71</v>
      </c>
      <c r="C8175" s="7">
        <v>82</v>
      </c>
      <c r="D8175" s="7">
        <v>1.5465859006615901E-2</v>
      </c>
      <c r="E8175" s="7">
        <v>3.6355246783400297E-2</v>
      </c>
      <c r="G8175" s="7">
        <v>71</v>
      </c>
      <c r="H8175" s="7">
        <v>82</v>
      </c>
      <c r="I8175" s="7">
        <v>1.4701290947261501E-2</v>
      </c>
      <c r="J8175" s="7">
        <v>-6.7593184347258806E-2</v>
      </c>
    </row>
    <row r="8176" spans="2:10" x14ac:dyDescent="0.2">
      <c r="B8176" s="7">
        <v>72</v>
      </c>
      <c r="C8176" s="7">
        <v>82</v>
      </c>
      <c r="D8176" s="7">
        <v>-7.9676202466330004E-2</v>
      </c>
      <c r="E8176" s="7">
        <v>-8.1167405318867108E-3</v>
      </c>
      <c r="G8176" s="7">
        <v>72</v>
      </c>
      <c r="H8176" s="7">
        <v>82</v>
      </c>
      <c r="I8176" s="7">
        <v>-7.4774675879257999E-2</v>
      </c>
      <c r="J8176" s="7">
        <v>-9.1640078970992397E-2</v>
      </c>
    </row>
    <row r="8177" spans="2:10" x14ac:dyDescent="0.2">
      <c r="B8177" s="7">
        <v>73</v>
      </c>
      <c r="C8177" s="7">
        <v>82</v>
      </c>
      <c r="D8177" s="7">
        <v>0.12819461815014299</v>
      </c>
      <c r="E8177" s="7">
        <v>-0.105119585355095</v>
      </c>
      <c r="G8177" s="7">
        <v>73</v>
      </c>
      <c r="H8177" s="7">
        <v>82</v>
      </c>
      <c r="I8177" s="7">
        <v>0.12454457713733</v>
      </c>
      <c r="J8177" s="7">
        <v>0.13118118740954199</v>
      </c>
    </row>
    <row r="8178" spans="2:10" x14ac:dyDescent="0.2">
      <c r="B8178" s="7">
        <v>74</v>
      </c>
      <c r="C8178" s="7">
        <v>82</v>
      </c>
      <c r="D8178" s="7">
        <v>9.2115413193329908E-3</v>
      </c>
      <c r="E8178" s="7">
        <v>1.9655892985218401E-2</v>
      </c>
      <c r="G8178" s="7">
        <v>74</v>
      </c>
      <c r="H8178" s="7">
        <v>82</v>
      </c>
      <c r="I8178" s="7">
        <v>9.4942826391442008E-3</v>
      </c>
      <c r="J8178" s="7">
        <v>4.1417533599053903E-2</v>
      </c>
    </row>
    <row r="8179" spans="2:10" x14ac:dyDescent="0.2">
      <c r="B8179" s="7">
        <v>75</v>
      </c>
      <c r="C8179" s="7">
        <v>82</v>
      </c>
      <c r="D8179" s="7">
        <v>-0.153033804400735</v>
      </c>
      <c r="E8179" s="7">
        <v>-6.4786490891808796E-2</v>
      </c>
      <c r="G8179" s="7">
        <v>75</v>
      </c>
      <c r="H8179" s="7">
        <v>82</v>
      </c>
      <c r="I8179" s="7">
        <v>-0.15079637677532501</v>
      </c>
      <c r="J8179" s="7">
        <v>-0.11551370684776301</v>
      </c>
    </row>
    <row r="8180" spans="2:10" x14ac:dyDescent="0.2">
      <c r="B8180" s="7">
        <v>76</v>
      </c>
      <c r="C8180" s="7">
        <v>82</v>
      </c>
      <c r="D8180" s="7">
        <v>0.142466969713649</v>
      </c>
      <c r="E8180" s="7">
        <v>1.8496936307367502E-2</v>
      </c>
      <c r="G8180" s="7">
        <v>76</v>
      </c>
      <c r="H8180" s="7">
        <v>82</v>
      </c>
      <c r="I8180" s="7">
        <v>0.14121705032187101</v>
      </c>
      <c r="J8180" s="7">
        <v>-8.2035921630157396E-2</v>
      </c>
    </row>
    <row r="8181" spans="2:10" x14ac:dyDescent="0.2">
      <c r="B8181" s="7">
        <v>77</v>
      </c>
      <c r="C8181" s="7">
        <v>82</v>
      </c>
      <c r="D8181" s="7">
        <v>-4.78076931390587E-2</v>
      </c>
      <c r="E8181" s="7">
        <v>-0.19602148722146201</v>
      </c>
      <c r="G8181" s="7">
        <v>77</v>
      </c>
      <c r="H8181" s="7">
        <v>82</v>
      </c>
      <c r="I8181" s="7">
        <v>-4.6293982208957203E-2</v>
      </c>
      <c r="J8181" s="7">
        <v>-4.4240578348393497E-2</v>
      </c>
    </row>
    <row r="8182" spans="2:10" x14ac:dyDescent="0.2">
      <c r="B8182" s="7">
        <v>78</v>
      </c>
      <c r="C8182" s="7">
        <v>82</v>
      </c>
      <c r="D8182" s="7">
        <v>0.110098778669875</v>
      </c>
      <c r="E8182" s="7">
        <v>8.9570288639255799E-2</v>
      </c>
      <c r="G8182" s="7">
        <v>78</v>
      </c>
      <c r="H8182" s="7">
        <v>82</v>
      </c>
      <c r="I8182" s="7">
        <v>0.108835711545166</v>
      </c>
      <c r="J8182" s="7">
        <v>7.3795757550170593E-2</v>
      </c>
    </row>
    <row r="8183" spans="2:10" x14ac:dyDescent="0.2">
      <c r="B8183" s="7">
        <v>79</v>
      </c>
      <c r="C8183" s="7">
        <v>82</v>
      </c>
      <c r="D8183" s="7">
        <v>-2.8232805913528801E-2</v>
      </c>
      <c r="E8183" s="7">
        <v>-5.0766867298833097E-2</v>
      </c>
      <c r="G8183" s="7">
        <v>79</v>
      </c>
      <c r="H8183" s="7">
        <v>82</v>
      </c>
      <c r="I8183" s="7">
        <v>-2.6443120076347498E-2</v>
      </c>
      <c r="J8183" s="7">
        <v>-8.8831383990625803E-2</v>
      </c>
    </row>
    <row r="8184" spans="2:10" x14ac:dyDescent="0.2">
      <c r="B8184" s="7">
        <v>80</v>
      </c>
      <c r="C8184" s="7">
        <v>82</v>
      </c>
      <c r="D8184" s="7">
        <v>-7.8812861525995495E-2</v>
      </c>
      <c r="E8184" s="7">
        <v>6.8691131841586803E-2</v>
      </c>
      <c r="G8184" s="7">
        <v>80</v>
      </c>
      <c r="H8184" s="7">
        <v>82</v>
      </c>
      <c r="I8184" s="7">
        <v>-7.6479106533057006E-2</v>
      </c>
      <c r="J8184" s="7">
        <v>-7.4874114149534599E-2</v>
      </c>
    </row>
    <row r="8185" spans="2:10" x14ac:dyDescent="0.2">
      <c r="B8185" s="7">
        <v>81</v>
      </c>
      <c r="C8185" s="7">
        <v>82</v>
      </c>
      <c r="D8185" s="7">
        <v>-9.0251606964741903E-4</v>
      </c>
      <c r="E8185" s="7">
        <v>2.87692052896968E-2</v>
      </c>
      <c r="G8185" s="7">
        <v>81</v>
      </c>
      <c r="H8185" s="7">
        <v>82</v>
      </c>
      <c r="I8185" s="7">
        <v>-1.6668174041001299E-4</v>
      </c>
      <c r="J8185" s="7">
        <v>-6.3941036029660794E-2</v>
      </c>
    </row>
    <row r="8186" spans="2:10" x14ac:dyDescent="0.2">
      <c r="B8186" s="7">
        <v>82</v>
      </c>
      <c r="C8186" s="7">
        <v>82</v>
      </c>
      <c r="D8186" s="7">
        <v>-0.113939486668622</v>
      </c>
      <c r="E8186" s="7">
        <v>3.4889358506514E-2</v>
      </c>
      <c r="G8186" s="7">
        <v>82</v>
      </c>
      <c r="H8186" s="7">
        <v>82</v>
      </c>
      <c r="I8186" s="7">
        <v>-0.112432622990925</v>
      </c>
      <c r="J8186" s="7">
        <v>-0.10412382343773301</v>
      </c>
    </row>
    <row r="8187" spans="2:10" x14ac:dyDescent="0.2">
      <c r="B8187" s="7">
        <v>83</v>
      </c>
      <c r="C8187" s="7">
        <v>82</v>
      </c>
      <c r="D8187" s="7">
        <v>-4.0851251198001003E-2</v>
      </c>
      <c r="E8187" s="7">
        <v>1.16970066242565E-2</v>
      </c>
      <c r="G8187" s="7">
        <v>83</v>
      </c>
      <c r="H8187" s="7">
        <v>82</v>
      </c>
      <c r="I8187" s="7">
        <v>-3.9322677043801803E-2</v>
      </c>
      <c r="J8187" s="7">
        <v>-5.5040443244722698E-3</v>
      </c>
    </row>
    <row r="8188" spans="2:10" x14ac:dyDescent="0.2">
      <c r="B8188" s="7">
        <v>84</v>
      </c>
      <c r="C8188" s="7">
        <v>82</v>
      </c>
      <c r="D8188" s="7">
        <v>-0.14259621281054999</v>
      </c>
      <c r="E8188" s="7">
        <v>-5.1517170024261802E-2</v>
      </c>
      <c r="G8188" s="7">
        <v>84</v>
      </c>
      <c r="H8188" s="7">
        <v>82</v>
      </c>
      <c r="I8188" s="7">
        <v>-0.13571428805422101</v>
      </c>
      <c r="J8188" s="7">
        <v>-4.1798938174961702E-3</v>
      </c>
    </row>
    <row r="8189" spans="2:10" x14ac:dyDescent="0.2">
      <c r="B8189" s="7">
        <v>85</v>
      </c>
      <c r="C8189" s="7">
        <v>82</v>
      </c>
      <c r="D8189" s="7">
        <v>5.5476317140081798E-3</v>
      </c>
      <c r="E8189" s="7">
        <v>0.129540165315256</v>
      </c>
      <c r="G8189" s="7">
        <v>85</v>
      </c>
      <c r="H8189" s="7">
        <v>82</v>
      </c>
      <c r="I8189" s="7">
        <v>5.5900051706911898E-3</v>
      </c>
      <c r="J8189" s="7">
        <v>5.7756472825360602E-2</v>
      </c>
    </row>
    <row r="8190" spans="2:10" x14ac:dyDescent="0.2">
      <c r="B8190" s="7">
        <v>86</v>
      </c>
      <c r="C8190" s="7">
        <v>82</v>
      </c>
      <c r="D8190" s="7">
        <v>4.4324251353145903E-2</v>
      </c>
      <c r="E8190" s="7">
        <v>8.2555085688538199E-3</v>
      </c>
      <c r="G8190" s="7">
        <v>86</v>
      </c>
      <c r="H8190" s="7">
        <v>82</v>
      </c>
      <c r="I8190" s="7">
        <v>4.36963137619166E-2</v>
      </c>
      <c r="J8190" s="7">
        <v>4.2313584009152201E-2</v>
      </c>
    </row>
    <row r="8191" spans="2:10" x14ac:dyDescent="0.2">
      <c r="B8191" s="7">
        <v>87</v>
      </c>
      <c r="C8191" s="7">
        <v>82</v>
      </c>
      <c r="D8191" s="7">
        <v>-7.3686545648669693E-2</v>
      </c>
      <c r="E8191" s="7">
        <v>-4.6528850276108501E-2</v>
      </c>
      <c r="G8191" s="7">
        <v>87</v>
      </c>
      <c r="H8191" s="7">
        <v>82</v>
      </c>
      <c r="I8191" s="7">
        <v>-7.2057033820619204E-2</v>
      </c>
      <c r="J8191" s="7">
        <v>5.4993742251126902E-2</v>
      </c>
    </row>
    <row r="8192" spans="2:10" x14ac:dyDescent="0.2">
      <c r="B8192" s="7">
        <v>88</v>
      </c>
      <c r="C8192" s="7">
        <v>82</v>
      </c>
      <c r="D8192" s="7">
        <v>5.6969008496032796E-3</v>
      </c>
      <c r="E8192" s="7">
        <v>-3.07418540776512E-2</v>
      </c>
      <c r="G8192" s="7">
        <v>88</v>
      </c>
      <c r="H8192" s="7">
        <v>82</v>
      </c>
      <c r="I8192" s="7">
        <v>7.4360655409204703E-3</v>
      </c>
      <c r="J8192" s="7">
        <v>-0.104349497471647</v>
      </c>
    </row>
    <row r="8193" spans="2:10" x14ac:dyDescent="0.2">
      <c r="B8193" s="7">
        <v>89</v>
      </c>
      <c r="C8193" s="7">
        <v>82</v>
      </c>
      <c r="D8193" s="7">
        <v>-0.107164896955105</v>
      </c>
      <c r="E8193" s="7">
        <v>-5.4354147764481602E-2</v>
      </c>
      <c r="G8193" s="7">
        <v>89</v>
      </c>
      <c r="H8193" s="7">
        <v>82</v>
      </c>
      <c r="I8193" s="7">
        <v>-0.106535025153533</v>
      </c>
      <c r="J8193" s="7">
        <v>6.6694322226510403E-3</v>
      </c>
    </row>
    <row r="8194" spans="2:10" x14ac:dyDescent="0.2">
      <c r="B8194" s="7">
        <v>90</v>
      </c>
      <c r="C8194" s="7">
        <v>82</v>
      </c>
      <c r="D8194" s="7">
        <v>-5.1792976416369797E-2</v>
      </c>
      <c r="E8194" s="7">
        <v>-4.2997569350450099E-2</v>
      </c>
      <c r="G8194" s="7">
        <v>90</v>
      </c>
      <c r="H8194" s="7">
        <v>82</v>
      </c>
      <c r="I8194" s="7">
        <v>-5.0709711194270903E-2</v>
      </c>
      <c r="J8194" s="7">
        <v>-2.2068977714512002E-2</v>
      </c>
    </row>
    <row r="8195" spans="2:10" x14ac:dyDescent="0.2">
      <c r="B8195" s="7">
        <v>91</v>
      </c>
      <c r="C8195" s="7">
        <v>82</v>
      </c>
      <c r="D8195" s="7">
        <v>-2.1748273757263601E-2</v>
      </c>
      <c r="E8195" s="7">
        <v>0.158553306576906</v>
      </c>
      <c r="G8195" s="7">
        <v>91</v>
      </c>
      <c r="H8195" s="7">
        <v>82</v>
      </c>
      <c r="I8195" s="7">
        <v>-1.9333859948753598E-2</v>
      </c>
      <c r="J8195" s="7">
        <v>7.0377179602170201E-2</v>
      </c>
    </row>
    <row r="8196" spans="2:10" x14ac:dyDescent="0.2">
      <c r="B8196" s="7">
        <v>92</v>
      </c>
      <c r="C8196" s="7">
        <v>82</v>
      </c>
      <c r="D8196" s="7">
        <v>-0.103121058373177</v>
      </c>
      <c r="E8196" s="7">
        <v>-0.12529577757395199</v>
      </c>
      <c r="G8196" s="7">
        <v>92</v>
      </c>
      <c r="H8196" s="7">
        <v>82</v>
      </c>
      <c r="I8196" s="7">
        <v>-0.104451607245387</v>
      </c>
      <c r="J8196" s="7">
        <v>3.79174239130027E-2</v>
      </c>
    </row>
    <row r="8197" spans="2:10" x14ac:dyDescent="0.2">
      <c r="B8197" s="7">
        <v>93</v>
      </c>
      <c r="C8197" s="7">
        <v>82</v>
      </c>
      <c r="D8197" s="7">
        <v>0.115002973186856</v>
      </c>
      <c r="E8197" s="7">
        <v>1.71248996705868E-2</v>
      </c>
      <c r="G8197" s="7">
        <v>93</v>
      </c>
      <c r="H8197" s="7">
        <v>82</v>
      </c>
      <c r="I8197" s="7">
        <v>0.111560148552345</v>
      </c>
      <c r="J8197" s="7">
        <v>-3.7724082965167001E-2</v>
      </c>
    </row>
    <row r="8198" spans="2:10" x14ac:dyDescent="0.2">
      <c r="B8198" s="7">
        <v>94</v>
      </c>
      <c r="C8198" s="7">
        <v>82</v>
      </c>
      <c r="D8198" s="7">
        <v>-6.25346878858766E-2</v>
      </c>
      <c r="E8198" s="7">
        <v>6.8436309984591895E-2</v>
      </c>
      <c r="G8198" s="7">
        <v>94</v>
      </c>
      <c r="H8198" s="7">
        <v>82</v>
      </c>
      <c r="I8198" s="7">
        <v>-5.9224670777934002E-2</v>
      </c>
      <c r="J8198" s="7">
        <v>-1.7236461238105999E-3</v>
      </c>
    </row>
    <row r="8199" spans="2:10" x14ac:dyDescent="0.2">
      <c r="B8199" s="7">
        <v>95</v>
      </c>
      <c r="C8199" s="7">
        <v>82</v>
      </c>
      <c r="D8199" s="7">
        <v>-2.2566384400387399E-2</v>
      </c>
      <c r="E8199" s="7">
        <v>-0.103975722962932</v>
      </c>
      <c r="G8199" s="7">
        <v>95</v>
      </c>
      <c r="H8199" s="7">
        <v>82</v>
      </c>
      <c r="I8199" s="7">
        <v>-2.25908603612552E-2</v>
      </c>
      <c r="J8199" s="7">
        <v>9.1131424279018006E-2</v>
      </c>
    </row>
    <row r="8200" spans="2:10" x14ac:dyDescent="0.2">
      <c r="B8200" s="7">
        <v>96</v>
      </c>
      <c r="C8200" s="7">
        <v>82</v>
      </c>
      <c r="D8200" s="7">
        <v>-3.7575934417476198E-2</v>
      </c>
      <c r="E8200" s="7">
        <v>-5.90364316506342E-2</v>
      </c>
      <c r="G8200" s="7">
        <v>96</v>
      </c>
      <c r="H8200" s="7">
        <v>82</v>
      </c>
      <c r="I8200" s="7">
        <v>-3.6649113854739603E-2</v>
      </c>
      <c r="J8200" s="7">
        <v>-4.6598876793838798E-2</v>
      </c>
    </row>
    <row r="8201" spans="2:10" x14ac:dyDescent="0.2">
      <c r="B8201" s="7">
        <v>97</v>
      </c>
      <c r="C8201" s="7">
        <v>82</v>
      </c>
      <c r="D8201" s="7">
        <v>-1.6058334600171701E-2</v>
      </c>
      <c r="E8201" s="7">
        <v>6.9463621118928606E-2</v>
      </c>
      <c r="G8201" s="7">
        <v>97</v>
      </c>
      <c r="H8201" s="7">
        <v>82</v>
      </c>
      <c r="I8201" s="7">
        <v>-1.6593503588984999E-2</v>
      </c>
      <c r="J8201" s="7">
        <v>-4.7373457241200803E-2</v>
      </c>
    </row>
    <row r="8202" spans="2:10" x14ac:dyDescent="0.2">
      <c r="B8202" s="7">
        <v>98</v>
      </c>
      <c r="C8202" s="7">
        <v>82</v>
      </c>
      <c r="D8202" s="7">
        <v>1.5430435458795499E-2</v>
      </c>
      <c r="E8202" s="7">
        <v>6.4276538479627596E-2</v>
      </c>
      <c r="G8202" s="7">
        <v>98</v>
      </c>
      <c r="H8202" s="7">
        <v>82</v>
      </c>
      <c r="I8202" s="7">
        <v>1.50859376588235E-2</v>
      </c>
      <c r="J8202" s="7">
        <v>0.13900550075389301</v>
      </c>
    </row>
    <row r="8203" spans="2:10" x14ac:dyDescent="0.2">
      <c r="B8203" s="7">
        <v>99</v>
      </c>
      <c r="C8203" s="7">
        <v>82</v>
      </c>
      <c r="D8203" s="7">
        <v>8.6182505185590196E-3</v>
      </c>
      <c r="E8203" s="7">
        <v>-0.15466862951369301</v>
      </c>
      <c r="G8203" s="7">
        <v>99</v>
      </c>
      <c r="H8203" s="7">
        <v>82</v>
      </c>
      <c r="I8203" s="7">
        <v>8.8068345962790708E-3</v>
      </c>
      <c r="J8203" s="7">
        <v>-7.0435076457732407E-2</v>
      </c>
    </row>
    <row r="8204" spans="2:10" x14ac:dyDescent="0.2">
      <c r="B8204" s="7">
        <v>100</v>
      </c>
      <c r="C8204" s="7">
        <v>82</v>
      </c>
      <c r="D8204" s="7">
        <v>-9.1740702901771207E-2</v>
      </c>
      <c r="E8204" s="7">
        <v>-0.101982968125699</v>
      </c>
      <c r="G8204" s="7">
        <v>100</v>
      </c>
      <c r="H8204" s="7">
        <v>82</v>
      </c>
      <c r="I8204" s="7">
        <v>-8.7676515044108796E-2</v>
      </c>
      <c r="J8204" s="7">
        <v>-0.14698261574451499</v>
      </c>
    </row>
    <row r="8205" spans="2:10" x14ac:dyDescent="0.2">
      <c r="B8205" s="7">
        <v>1</v>
      </c>
      <c r="C8205" s="7">
        <v>83</v>
      </c>
      <c r="D8205" s="7">
        <v>-0.22452134027367199</v>
      </c>
      <c r="E8205" s="7">
        <v>-0.14781553866045299</v>
      </c>
      <c r="G8205" s="7">
        <v>1</v>
      </c>
      <c r="H8205" s="7">
        <v>83</v>
      </c>
      <c r="I8205" s="7">
        <v>-0.22233468164307399</v>
      </c>
      <c r="J8205" s="7">
        <v>-9.6113546880738795E-2</v>
      </c>
    </row>
    <row r="8206" spans="2:10" x14ac:dyDescent="0.2">
      <c r="B8206" s="7">
        <v>2</v>
      </c>
      <c r="C8206" s="7">
        <v>83</v>
      </c>
      <c r="D8206" s="7">
        <v>8.1839923955744406E-3</v>
      </c>
      <c r="E8206" s="7">
        <v>-5.34316615338959E-3</v>
      </c>
      <c r="G8206" s="7">
        <v>2</v>
      </c>
      <c r="H8206" s="7">
        <v>83</v>
      </c>
      <c r="I8206" s="7">
        <v>7.8417986789585097E-3</v>
      </c>
      <c r="J8206" s="7">
        <v>-1.61788027042498E-2</v>
      </c>
    </row>
    <row r="8207" spans="2:10" x14ac:dyDescent="0.2">
      <c r="B8207" s="7">
        <v>3</v>
      </c>
      <c r="C8207" s="7">
        <v>83</v>
      </c>
      <c r="D8207" s="7">
        <v>-0.182173445101798</v>
      </c>
      <c r="E8207" s="7">
        <v>-0.15195504338120699</v>
      </c>
      <c r="G8207" s="7">
        <v>3</v>
      </c>
      <c r="H8207" s="7">
        <v>83</v>
      </c>
      <c r="I8207" s="7">
        <v>-0.17829492810363401</v>
      </c>
      <c r="J8207" s="7">
        <v>1.3804649917849699E-2</v>
      </c>
    </row>
    <row r="8208" spans="2:10" x14ac:dyDescent="0.2">
      <c r="B8208" s="7">
        <v>4</v>
      </c>
      <c r="C8208" s="7">
        <v>83</v>
      </c>
      <c r="D8208" s="7">
        <v>3.0423237437266999E-2</v>
      </c>
      <c r="E8208" s="7">
        <v>-2.2145416538156899E-2</v>
      </c>
      <c r="G8208" s="7">
        <v>4</v>
      </c>
      <c r="H8208" s="7">
        <v>83</v>
      </c>
      <c r="I8208" s="7">
        <v>3.0385537742287E-2</v>
      </c>
      <c r="J8208" s="7">
        <v>-1.39013462400843E-2</v>
      </c>
    </row>
    <row r="8209" spans="2:10" x14ac:dyDescent="0.2">
      <c r="B8209" s="7">
        <v>5</v>
      </c>
      <c r="C8209" s="7">
        <v>83</v>
      </c>
      <c r="D8209" s="7">
        <v>0.247658848690817</v>
      </c>
      <c r="E8209" s="7">
        <v>0.20342667398502101</v>
      </c>
      <c r="G8209" s="7">
        <v>5</v>
      </c>
      <c r="H8209" s="7">
        <v>83</v>
      </c>
      <c r="I8209" s="7">
        <v>0.24924241700779101</v>
      </c>
      <c r="J8209" s="7">
        <v>0.139114827536478</v>
      </c>
    </row>
    <row r="8210" spans="2:10" x14ac:dyDescent="0.2">
      <c r="B8210" s="7">
        <v>6</v>
      </c>
      <c r="C8210" s="7">
        <v>83</v>
      </c>
      <c r="D8210" s="7">
        <v>-5.7436187648919598E-2</v>
      </c>
      <c r="E8210" s="7">
        <v>-0.24047723042757599</v>
      </c>
      <c r="G8210" s="7">
        <v>6</v>
      </c>
      <c r="H8210" s="7">
        <v>83</v>
      </c>
      <c r="I8210" s="7">
        <v>-5.6956222260250697E-2</v>
      </c>
      <c r="J8210" s="7">
        <v>-0.147781409466159</v>
      </c>
    </row>
    <row r="8211" spans="2:10" x14ac:dyDescent="0.2">
      <c r="B8211" s="7">
        <v>7</v>
      </c>
      <c r="C8211" s="7">
        <v>83</v>
      </c>
      <c r="D8211" s="7">
        <v>0.24959622731161901</v>
      </c>
      <c r="E8211" s="7">
        <v>0.25918829874756499</v>
      </c>
      <c r="G8211" s="7">
        <v>7</v>
      </c>
      <c r="H8211" s="7">
        <v>83</v>
      </c>
      <c r="I8211" s="7">
        <v>0.24588855044396299</v>
      </c>
      <c r="J8211" s="7">
        <v>0.15187488661540399</v>
      </c>
    </row>
    <row r="8212" spans="2:10" x14ac:dyDescent="0.2">
      <c r="B8212" s="7">
        <v>8</v>
      </c>
      <c r="C8212" s="7">
        <v>83</v>
      </c>
      <c r="D8212" s="7">
        <v>2.93002617500999E-2</v>
      </c>
      <c r="E8212" s="7">
        <v>0.18585103351038301</v>
      </c>
      <c r="G8212" s="7">
        <v>8</v>
      </c>
      <c r="H8212" s="7">
        <v>83</v>
      </c>
      <c r="I8212" s="7">
        <v>2.9292943500761798E-2</v>
      </c>
      <c r="J8212" s="7">
        <v>0.142960280383365</v>
      </c>
    </row>
    <row r="8213" spans="2:10" x14ac:dyDescent="0.2">
      <c r="B8213" s="7">
        <v>9</v>
      </c>
      <c r="C8213" s="7">
        <v>83</v>
      </c>
      <c r="D8213" s="7">
        <v>-0.21509451091429099</v>
      </c>
      <c r="E8213" s="7">
        <v>-3.6931667673185203E-2</v>
      </c>
      <c r="G8213" s="7">
        <v>9</v>
      </c>
      <c r="H8213" s="7">
        <v>83</v>
      </c>
      <c r="I8213" s="7">
        <v>-0.2140374407658</v>
      </c>
      <c r="J8213" s="7">
        <v>-0.12981091722472399</v>
      </c>
    </row>
    <row r="8214" spans="2:10" x14ac:dyDescent="0.2">
      <c r="B8214" s="7">
        <v>10</v>
      </c>
      <c r="C8214" s="7">
        <v>83</v>
      </c>
      <c r="D8214" s="7">
        <v>-7.8782215140305895E-2</v>
      </c>
      <c r="E8214" s="7">
        <v>-7.7107364599800804E-2</v>
      </c>
      <c r="G8214" s="7">
        <v>10</v>
      </c>
      <c r="H8214" s="7">
        <v>83</v>
      </c>
      <c r="I8214" s="7">
        <v>-7.6750027585648098E-2</v>
      </c>
      <c r="J8214" s="7">
        <v>2.5695716556977999E-2</v>
      </c>
    </row>
    <row r="8215" spans="2:10" x14ac:dyDescent="0.2">
      <c r="B8215" s="7">
        <v>11</v>
      </c>
      <c r="C8215" s="7">
        <v>83</v>
      </c>
      <c r="D8215" s="7">
        <v>2.1638834451096E-2</v>
      </c>
      <c r="E8215" s="7">
        <v>-7.8989241831664003E-3</v>
      </c>
      <c r="G8215" s="7">
        <v>11</v>
      </c>
      <c r="H8215" s="7">
        <v>83</v>
      </c>
      <c r="I8215" s="7">
        <v>2.1788287398084801E-2</v>
      </c>
      <c r="J8215" s="7">
        <v>1.5288446619212701E-3</v>
      </c>
    </row>
    <row r="8216" spans="2:10" x14ac:dyDescent="0.2">
      <c r="B8216" s="7">
        <v>12</v>
      </c>
      <c r="C8216" s="7">
        <v>83</v>
      </c>
      <c r="D8216" s="7">
        <v>4.6029735080468398E-2</v>
      </c>
      <c r="E8216" s="7">
        <v>0.152697207995734</v>
      </c>
      <c r="G8216" s="7">
        <v>12</v>
      </c>
      <c r="H8216" s="7">
        <v>83</v>
      </c>
      <c r="I8216" s="7">
        <v>4.6178114992955002E-2</v>
      </c>
      <c r="J8216" s="7">
        <v>0.159155273148849</v>
      </c>
    </row>
    <row r="8217" spans="2:10" x14ac:dyDescent="0.2">
      <c r="B8217" s="7">
        <v>13</v>
      </c>
      <c r="C8217" s="7">
        <v>83</v>
      </c>
      <c r="D8217" s="7">
        <v>3.07770904257136E-2</v>
      </c>
      <c r="E8217" s="7">
        <v>0.18753029261519</v>
      </c>
      <c r="G8217" s="7">
        <v>13</v>
      </c>
      <c r="H8217" s="7">
        <v>83</v>
      </c>
      <c r="I8217" s="7">
        <v>3.0752724629824299E-2</v>
      </c>
      <c r="J8217" s="7">
        <v>7.9749865232939102E-2</v>
      </c>
    </row>
    <row r="8218" spans="2:10" x14ac:dyDescent="0.2">
      <c r="B8218" s="7">
        <v>14</v>
      </c>
      <c r="C8218" s="7">
        <v>83</v>
      </c>
      <c r="D8218" s="7">
        <v>-0.127736796636675</v>
      </c>
      <c r="E8218" s="7">
        <v>-0.199281712745073</v>
      </c>
      <c r="G8218" s="7">
        <v>14</v>
      </c>
      <c r="H8218" s="7">
        <v>83</v>
      </c>
      <c r="I8218" s="7">
        <v>-0.12649838896859</v>
      </c>
      <c r="J8218" s="7">
        <v>-0.180579498951214</v>
      </c>
    </row>
    <row r="8219" spans="2:10" x14ac:dyDescent="0.2">
      <c r="B8219" s="7">
        <v>15</v>
      </c>
      <c r="C8219" s="7">
        <v>83</v>
      </c>
      <c r="D8219" s="7">
        <v>4.0216350196985197E-2</v>
      </c>
      <c r="E8219" s="7">
        <v>0.16320482249836299</v>
      </c>
      <c r="G8219" s="7">
        <v>15</v>
      </c>
      <c r="H8219" s="7">
        <v>83</v>
      </c>
      <c r="I8219" s="7">
        <v>3.9996146468661599E-2</v>
      </c>
      <c r="J8219" s="7">
        <v>8.42005691280487E-2</v>
      </c>
    </row>
    <row r="8220" spans="2:10" x14ac:dyDescent="0.2">
      <c r="B8220" s="7">
        <v>16</v>
      </c>
      <c r="C8220" s="7">
        <v>83</v>
      </c>
      <c r="D8220" s="7">
        <v>-2.24678964870542E-2</v>
      </c>
      <c r="E8220" s="7">
        <v>5.8040866105390998E-2</v>
      </c>
      <c r="G8220" s="7">
        <v>16</v>
      </c>
      <c r="H8220" s="7">
        <v>83</v>
      </c>
      <c r="I8220" s="7">
        <v>-2.1556349980222E-2</v>
      </c>
      <c r="J8220" s="7">
        <v>3.2644141514285997E-2</v>
      </c>
    </row>
    <row r="8221" spans="2:10" x14ac:dyDescent="0.2">
      <c r="B8221" s="7">
        <v>17</v>
      </c>
      <c r="C8221" s="7">
        <v>83</v>
      </c>
      <c r="D8221" s="7">
        <v>-0.16695685806032001</v>
      </c>
      <c r="E8221" s="7">
        <v>-0.23323491416197001</v>
      </c>
      <c r="G8221" s="7">
        <v>17</v>
      </c>
      <c r="H8221" s="7">
        <v>83</v>
      </c>
      <c r="I8221" s="7">
        <v>-0.16310513437011501</v>
      </c>
      <c r="J8221" s="7">
        <v>-0.215879577652453</v>
      </c>
    </row>
    <row r="8222" spans="2:10" x14ac:dyDescent="0.2">
      <c r="B8222" s="7">
        <v>18</v>
      </c>
      <c r="C8222" s="7">
        <v>83</v>
      </c>
      <c r="D8222" s="7">
        <v>0.133344875619505</v>
      </c>
      <c r="E8222" s="7">
        <v>8.3786278962836705E-2</v>
      </c>
      <c r="G8222" s="7">
        <v>18</v>
      </c>
      <c r="H8222" s="7">
        <v>83</v>
      </c>
      <c r="I8222" s="7">
        <v>0.13230308755644599</v>
      </c>
      <c r="J8222" s="7">
        <v>0.159339699813422</v>
      </c>
    </row>
    <row r="8223" spans="2:10" x14ac:dyDescent="0.2">
      <c r="B8223" s="7">
        <v>19</v>
      </c>
      <c r="C8223" s="7">
        <v>83</v>
      </c>
      <c r="D8223" s="7">
        <v>4.80073494840614E-2</v>
      </c>
      <c r="E8223" s="7">
        <v>5.0910753072788098E-2</v>
      </c>
      <c r="G8223" s="7">
        <v>19</v>
      </c>
      <c r="H8223" s="7">
        <v>83</v>
      </c>
      <c r="I8223" s="7">
        <v>4.7484950651625703E-2</v>
      </c>
      <c r="J8223" s="7">
        <v>4.0283809827245803E-2</v>
      </c>
    </row>
    <row r="8224" spans="2:10" x14ac:dyDescent="0.2">
      <c r="B8224" s="7">
        <v>20</v>
      </c>
      <c r="C8224" s="7">
        <v>83</v>
      </c>
      <c r="D8224" s="7">
        <v>0.109769792207633</v>
      </c>
      <c r="E8224" s="7">
        <v>2.30440749888885E-2</v>
      </c>
      <c r="G8224" s="7">
        <v>20</v>
      </c>
      <c r="H8224" s="7">
        <v>83</v>
      </c>
      <c r="I8224" s="7">
        <v>0.10898967387361599</v>
      </c>
      <c r="J8224" s="7">
        <v>-6.92392693091506E-2</v>
      </c>
    </row>
    <row r="8225" spans="2:10" x14ac:dyDescent="0.2">
      <c r="B8225" s="7">
        <v>21</v>
      </c>
      <c r="C8225" s="7">
        <v>83</v>
      </c>
      <c r="D8225" s="7">
        <v>4.8004773838277601E-2</v>
      </c>
      <c r="E8225" s="7">
        <v>3.4218414145380301E-2</v>
      </c>
      <c r="G8225" s="7">
        <v>21</v>
      </c>
      <c r="H8225" s="7">
        <v>83</v>
      </c>
      <c r="I8225" s="7">
        <v>4.7541628932409097E-2</v>
      </c>
      <c r="J8225" s="7">
        <v>2.0845753764309198E-3</v>
      </c>
    </row>
    <row r="8226" spans="2:10" x14ac:dyDescent="0.2">
      <c r="B8226" s="7">
        <v>22</v>
      </c>
      <c r="C8226" s="7">
        <v>83</v>
      </c>
      <c r="D8226" s="7">
        <v>0.149046777018462</v>
      </c>
      <c r="E8226" s="7">
        <v>0.104011289784182</v>
      </c>
      <c r="G8226" s="7">
        <v>22</v>
      </c>
      <c r="H8226" s="7">
        <v>83</v>
      </c>
      <c r="I8226" s="7">
        <v>0.14951227254315899</v>
      </c>
      <c r="J8226" s="7">
        <v>6.5096640186359495E-2</v>
      </c>
    </row>
    <row r="8227" spans="2:10" x14ac:dyDescent="0.2">
      <c r="B8227" s="7">
        <v>23</v>
      </c>
      <c r="C8227" s="7">
        <v>83</v>
      </c>
      <c r="D8227" s="7">
        <v>-2.7607540007176499E-2</v>
      </c>
      <c r="E8227" s="7">
        <v>3.3123641984252203E-2</v>
      </c>
      <c r="G8227" s="7">
        <v>23</v>
      </c>
      <c r="H8227" s="7">
        <v>83</v>
      </c>
      <c r="I8227" s="7">
        <v>-2.66604357939038E-2</v>
      </c>
      <c r="J8227" s="7">
        <v>-1.5141113595564799E-3</v>
      </c>
    </row>
    <row r="8228" spans="2:10" x14ac:dyDescent="0.2">
      <c r="B8228" s="7">
        <v>24</v>
      </c>
      <c r="C8228" s="7">
        <v>83</v>
      </c>
      <c r="D8228" s="7">
        <v>0.163237091338337</v>
      </c>
      <c r="E8228" s="7">
        <v>7.3674198070356994E-2</v>
      </c>
      <c r="G8228" s="7">
        <v>24</v>
      </c>
      <c r="H8228" s="7">
        <v>83</v>
      </c>
      <c r="I8228" s="7">
        <v>0.16054036955687001</v>
      </c>
      <c r="J8228" s="7">
        <v>-3.4399311201246598E-2</v>
      </c>
    </row>
    <row r="8229" spans="2:10" x14ac:dyDescent="0.2">
      <c r="B8229" s="7">
        <v>25</v>
      </c>
      <c r="C8229" s="7">
        <v>83</v>
      </c>
      <c r="D8229" s="7">
        <v>0.131456370235769</v>
      </c>
      <c r="E8229" s="7">
        <v>0.189338582685631</v>
      </c>
      <c r="G8229" s="7">
        <v>25</v>
      </c>
      <c r="H8229" s="7">
        <v>83</v>
      </c>
      <c r="I8229" s="7">
        <v>0.13076904217826901</v>
      </c>
      <c r="J8229" s="7">
        <v>8.4052906861128193E-2</v>
      </c>
    </row>
    <row r="8230" spans="2:10" x14ac:dyDescent="0.2">
      <c r="B8230" s="7">
        <v>26</v>
      </c>
      <c r="C8230" s="7">
        <v>83</v>
      </c>
      <c r="D8230" s="7">
        <v>-1.52146898432122E-2</v>
      </c>
      <c r="E8230" s="7">
        <v>2.7701298275028201E-2</v>
      </c>
      <c r="G8230" s="7">
        <v>26</v>
      </c>
      <c r="H8230" s="7">
        <v>83</v>
      </c>
      <c r="I8230" s="7">
        <v>-1.53184879516264E-2</v>
      </c>
      <c r="J8230" s="7">
        <v>-8.0493148298382194E-2</v>
      </c>
    </row>
    <row r="8231" spans="2:10" x14ac:dyDescent="0.2">
      <c r="B8231" s="7">
        <v>27</v>
      </c>
      <c r="C8231" s="7">
        <v>83</v>
      </c>
      <c r="D8231" s="7">
        <v>-8.3643287866118896E-2</v>
      </c>
      <c r="E8231" s="7">
        <v>2.4271192948312099E-2</v>
      </c>
      <c r="G8231" s="7">
        <v>27</v>
      </c>
      <c r="H8231" s="7">
        <v>83</v>
      </c>
      <c r="I8231" s="7">
        <v>-8.2574422575675002E-2</v>
      </c>
      <c r="J8231" s="7">
        <v>-2.8657109409808298E-2</v>
      </c>
    </row>
    <row r="8232" spans="2:10" x14ac:dyDescent="0.2">
      <c r="B8232" s="7">
        <v>28</v>
      </c>
      <c r="C8232" s="7">
        <v>83</v>
      </c>
      <c r="D8232" s="7">
        <v>-0.18637230231364799</v>
      </c>
      <c r="E8232" s="7">
        <v>-0.203794534443661</v>
      </c>
      <c r="G8232" s="7">
        <v>28</v>
      </c>
      <c r="H8232" s="7">
        <v>83</v>
      </c>
      <c r="I8232" s="7">
        <v>-0.18434500506144</v>
      </c>
      <c r="J8232" s="7">
        <v>-0.12918828596961701</v>
      </c>
    </row>
    <row r="8233" spans="2:10" x14ac:dyDescent="0.2">
      <c r="B8233" s="7">
        <v>29</v>
      </c>
      <c r="C8233" s="7">
        <v>83</v>
      </c>
      <c r="D8233" s="7">
        <v>8.9119882780415993E-2</v>
      </c>
      <c r="E8233" s="7">
        <v>5.1739158395074397E-2</v>
      </c>
      <c r="G8233" s="7">
        <v>29</v>
      </c>
      <c r="H8233" s="7">
        <v>83</v>
      </c>
      <c r="I8233" s="7">
        <v>8.8563743101278902E-2</v>
      </c>
      <c r="J8233" s="7">
        <v>4.7235102398900601E-2</v>
      </c>
    </row>
    <row r="8234" spans="2:10" x14ac:dyDescent="0.2">
      <c r="B8234" s="7">
        <v>30</v>
      </c>
      <c r="C8234" s="7">
        <v>83</v>
      </c>
      <c r="D8234" s="7">
        <v>0.12110172842002399</v>
      </c>
      <c r="E8234" s="7">
        <v>0.22246913414224401</v>
      </c>
      <c r="G8234" s="7">
        <v>30</v>
      </c>
      <c r="H8234" s="7">
        <v>83</v>
      </c>
      <c r="I8234" s="7">
        <v>0.119798053425617</v>
      </c>
      <c r="J8234" s="7">
        <v>0.116020515452304</v>
      </c>
    </row>
    <row r="8235" spans="2:10" x14ac:dyDescent="0.2">
      <c r="B8235" s="7">
        <v>31</v>
      </c>
      <c r="C8235" s="7">
        <v>83</v>
      </c>
      <c r="D8235" s="7">
        <v>8.4044006496464298E-3</v>
      </c>
      <c r="E8235" s="7">
        <v>4.6182872013264202E-2</v>
      </c>
      <c r="G8235" s="7">
        <v>31</v>
      </c>
      <c r="H8235" s="7">
        <v>83</v>
      </c>
      <c r="I8235" s="7">
        <v>8.7263358419358301E-3</v>
      </c>
      <c r="J8235" s="7">
        <v>6.7777606089851599E-3</v>
      </c>
    </row>
    <row r="8236" spans="2:10" x14ac:dyDescent="0.2">
      <c r="B8236" s="7">
        <v>32</v>
      </c>
      <c r="C8236" s="7">
        <v>83</v>
      </c>
      <c r="D8236" s="7">
        <v>-1.48916845628371E-2</v>
      </c>
      <c r="E8236" s="7">
        <v>0.13026193277897</v>
      </c>
      <c r="G8236" s="7">
        <v>32</v>
      </c>
      <c r="H8236" s="7">
        <v>83</v>
      </c>
      <c r="I8236" s="7">
        <v>-1.52947085223296E-2</v>
      </c>
      <c r="J8236" s="7">
        <v>8.85070310300584E-2</v>
      </c>
    </row>
    <row r="8237" spans="2:10" x14ac:dyDescent="0.2">
      <c r="B8237" s="7">
        <v>33</v>
      </c>
      <c r="C8237" s="7">
        <v>83</v>
      </c>
      <c r="D8237" s="7">
        <v>0.14095803809389901</v>
      </c>
      <c r="E8237" s="7">
        <v>5.38371312355235E-2</v>
      </c>
      <c r="G8237" s="7">
        <v>33</v>
      </c>
      <c r="H8237" s="7">
        <v>83</v>
      </c>
      <c r="I8237" s="7">
        <v>0.13888847277501501</v>
      </c>
      <c r="J8237" s="7">
        <v>-5.8994735076561597E-2</v>
      </c>
    </row>
    <row r="8238" spans="2:10" x14ac:dyDescent="0.2">
      <c r="B8238" s="7">
        <v>34</v>
      </c>
      <c r="C8238" s="7">
        <v>83</v>
      </c>
      <c r="D8238" s="7">
        <v>-0.111804233023355</v>
      </c>
      <c r="E8238" s="7">
        <v>8.87773000519365E-2</v>
      </c>
      <c r="G8238" s="7">
        <v>34</v>
      </c>
      <c r="H8238" s="7">
        <v>83</v>
      </c>
      <c r="I8238" s="7">
        <v>-0.109720869880589</v>
      </c>
      <c r="J8238" s="7">
        <v>7.2240872414459603E-2</v>
      </c>
    </row>
    <row r="8239" spans="2:10" x14ac:dyDescent="0.2">
      <c r="B8239" s="7">
        <v>35</v>
      </c>
      <c r="C8239" s="7">
        <v>83</v>
      </c>
      <c r="D8239" s="7">
        <v>0.20422527434623</v>
      </c>
      <c r="E8239" s="7">
        <v>0.153408428365193</v>
      </c>
      <c r="G8239" s="7">
        <v>35</v>
      </c>
      <c r="H8239" s="7">
        <v>83</v>
      </c>
      <c r="I8239" s="7">
        <v>0.20216014633525101</v>
      </c>
      <c r="J8239" s="7">
        <v>8.4496070528880196E-2</v>
      </c>
    </row>
    <row r="8240" spans="2:10" x14ac:dyDescent="0.2">
      <c r="B8240" s="7">
        <v>36</v>
      </c>
      <c r="C8240" s="7">
        <v>83</v>
      </c>
      <c r="D8240" s="7">
        <v>3.70293712633529E-2</v>
      </c>
      <c r="E8240" s="7">
        <v>0.12951274381411801</v>
      </c>
      <c r="G8240" s="7">
        <v>36</v>
      </c>
      <c r="H8240" s="7">
        <v>83</v>
      </c>
      <c r="I8240" s="7">
        <v>3.70678398247666E-2</v>
      </c>
      <c r="J8240" s="7">
        <v>0.106701699787539</v>
      </c>
    </row>
    <row r="8241" spans="2:10" x14ac:dyDescent="0.2">
      <c r="B8241" s="7">
        <v>37</v>
      </c>
      <c r="C8241" s="7">
        <v>83</v>
      </c>
      <c r="D8241" s="7">
        <v>-5.1495784901240099E-2</v>
      </c>
      <c r="E8241" s="7">
        <v>-5.0810520812261097E-2</v>
      </c>
      <c r="G8241" s="7">
        <v>37</v>
      </c>
      <c r="H8241" s="7">
        <v>83</v>
      </c>
      <c r="I8241" s="7">
        <v>-4.9280773037612101E-2</v>
      </c>
      <c r="J8241" s="7">
        <v>-5.38640988400889E-2</v>
      </c>
    </row>
    <row r="8242" spans="2:10" x14ac:dyDescent="0.2">
      <c r="B8242" s="7">
        <v>38</v>
      </c>
      <c r="C8242" s="7">
        <v>83</v>
      </c>
      <c r="D8242" s="7">
        <v>3.9859668616404803E-2</v>
      </c>
      <c r="E8242" s="7">
        <v>2.6169986019425599E-2</v>
      </c>
      <c r="G8242" s="7">
        <v>38</v>
      </c>
      <c r="H8242" s="7">
        <v>83</v>
      </c>
      <c r="I8242" s="7">
        <v>3.9902025733423899E-2</v>
      </c>
      <c r="J8242" s="7">
        <v>-9.2678501444140707E-2</v>
      </c>
    </row>
    <row r="8243" spans="2:10" x14ac:dyDescent="0.2">
      <c r="B8243" s="7">
        <v>39</v>
      </c>
      <c r="C8243" s="7">
        <v>83</v>
      </c>
      <c r="D8243" s="7">
        <v>1.08502076519574E-2</v>
      </c>
      <c r="E8243" s="7">
        <v>0.11167164413905099</v>
      </c>
      <c r="G8243" s="7">
        <v>39</v>
      </c>
      <c r="H8243" s="7">
        <v>83</v>
      </c>
      <c r="I8243" s="7">
        <v>1.14944778011594E-2</v>
      </c>
      <c r="J8243" s="7">
        <v>5.3362209765174001E-2</v>
      </c>
    </row>
    <row r="8244" spans="2:10" x14ac:dyDescent="0.2">
      <c r="B8244" s="7">
        <v>40</v>
      </c>
      <c r="C8244" s="7">
        <v>83</v>
      </c>
      <c r="D8244" s="7">
        <v>6.3382753375490694E-2</v>
      </c>
      <c r="E8244" s="7">
        <v>0.12022856086245801</v>
      </c>
      <c r="G8244" s="7">
        <v>40</v>
      </c>
      <c r="H8244" s="7">
        <v>83</v>
      </c>
      <c r="I8244" s="7">
        <v>6.2696554291104406E-2</v>
      </c>
      <c r="J8244" s="7">
        <v>0.114813871463291</v>
      </c>
    </row>
    <row r="8245" spans="2:10" x14ac:dyDescent="0.2">
      <c r="B8245" s="7">
        <v>41</v>
      </c>
      <c r="C8245" s="7">
        <v>83</v>
      </c>
      <c r="D8245" s="7">
        <v>0.13182160274381799</v>
      </c>
      <c r="E8245" s="7">
        <v>0.29986399485923498</v>
      </c>
      <c r="G8245" s="7">
        <v>41</v>
      </c>
      <c r="H8245" s="7">
        <v>83</v>
      </c>
      <c r="I8245" s="7">
        <v>0.130694730835135</v>
      </c>
      <c r="J8245" s="7">
        <v>0.117837680749242</v>
      </c>
    </row>
    <row r="8246" spans="2:10" x14ac:dyDescent="0.2">
      <c r="B8246" s="7">
        <v>42</v>
      </c>
      <c r="C8246" s="7">
        <v>83</v>
      </c>
      <c r="D8246" s="7">
        <v>0.13390407096737</v>
      </c>
      <c r="E8246" s="7">
        <v>0.106630901027133</v>
      </c>
      <c r="G8246" s="7">
        <v>42</v>
      </c>
      <c r="H8246" s="7">
        <v>83</v>
      </c>
      <c r="I8246" s="7">
        <v>0.13115824949060001</v>
      </c>
      <c r="J8246" s="7">
        <v>0.100475201124372</v>
      </c>
    </row>
    <row r="8247" spans="2:10" x14ac:dyDescent="0.2">
      <c r="B8247" s="7">
        <v>43</v>
      </c>
      <c r="C8247" s="7">
        <v>83</v>
      </c>
      <c r="D8247" s="7">
        <v>4.9291132453488401E-2</v>
      </c>
      <c r="E8247" s="7">
        <v>0.12610540735779299</v>
      </c>
      <c r="G8247" s="7">
        <v>43</v>
      </c>
      <c r="H8247" s="7">
        <v>83</v>
      </c>
      <c r="I8247" s="7">
        <v>4.9059278037932003E-2</v>
      </c>
      <c r="J8247" s="7">
        <v>1.30824566739403E-2</v>
      </c>
    </row>
    <row r="8248" spans="2:10" x14ac:dyDescent="0.2">
      <c r="B8248" s="7">
        <v>44</v>
      </c>
      <c r="C8248" s="7">
        <v>83</v>
      </c>
      <c r="D8248" s="7">
        <v>9.9594908656243306E-2</v>
      </c>
      <c r="E8248" s="7">
        <v>5.6260543770212799E-2</v>
      </c>
      <c r="G8248" s="7">
        <v>44</v>
      </c>
      <c r="H8248" s="7">
        <v>83</v>
      </c>
      <c r="I8248" s="7">
        <v>9.8800423723560002E-2</v>
      </c>
      <c r="J8248" s="7">
        <v>3.4322169979667201E-2</v>
      </c>
    </row>
    <row r="8249" spans="2:10" x14ac:dyDescent="0.2">
      <c r="B8249" s="7">
        <v>45</v>
      </c>
      <c r="C8249" s="7">
        <v>83</v>
      </c>
      <c r="D8249" s="7">
        <v>6.0870657586264101E-2</v>
      </c>
      <c r="E8249" s="7">
        <v>0.102796272324197</v>
      </c>
      <c r="G8249" s="7">
        <v>45</v>
      </c>
      <c r="H8249" s="7">
        <v>83</v>
      </c>
      <c r="I8249" s="7">
        <v>6.0666862371791197E-2</v>
      </c>
      <c r="J8249" s="7">
        <v>-1.7174932152052201E-2</v>
      </c>
    </row>
    <row r="8250" spans="2:10" x14ac:dyDescent="0.2">
      <c r="B8250" s="7">
        <v>46</v>
      </c>
      <c r="C8250" s="7">
        <v>83</v>
      </c>
      <c r="D8250" s="7">
        <v>6.3214164911611803E-2</v>
      </c>
      <c r="E8250" s="7">
        <v>8.5959187365363093E-2</v>
      </c>
      <c r="G8250" s="7">
        <v>46</v>
      </c>
      <c r="H8250" s="7">
        <v>83</v>
      </c>
      <c r="I8250" s="7">
        <v>6.2705088833132194E-2</v>
      </c>
      <c r="J8250" s="7">
        <v>0.120378876895884</v>
      </c>
    </row>
    <row r="8251" spans="2:10" x14ac:dyDescent="0.2">
      <c r="B8251" s="7">
        <v>47</v>
      </c>
      <c r="C8251" s="7">
        <v>83</v>
      </c>
      <c r="D8251" s="7">
        <v>0.11413219910561</v>
      </c>
      <c r="E8251" s="7">
        <v>0.107945230371486</v>
      </c>
      <c r="G8251" s="7">
        <v>47</v>
      </c>
      <c r="H8251" s="7">
        <v>83</v>
      </c>
      <c r="I8251" s="7">
        <v>0.114720098492644</v>
      </c>
      <c r="J8251" s="7">
        <v>0.13774546724012501</v>
      </c>
    </row>
    <row r="8252" spans="2:10" x14ac:dyDescent="0.2">
      <c r="B8252" s="7">
        <v>48</v>
      </c>
      <c r="C8252" s="7">
        <v>83</v>
      </c>
      <c r="D8252" s="7">
        <v>0.15743684900735</v>
      </c>
      <c r="E8252" s="7">
        <v>6.4441543340673299E-2</v>
      </c>
      <c r="G8252" s="7">
        <v>48</v>
      </c>
      <c r="H8252" s="7">
        <v>83</v>
      </c>
      <c r="I8252" s="7">
        <v>0.15655036441836401</v>
      </c>
      <c r="J8252" s="7">
        <v>1.87163032197795E-2</v>
      </c>
    </row>
    <row r="8253" spans="2:10" x14ac:dyDescent="0.2">
      <c r="B8253" s="7">
        <v>49</v>
      </c>
      <c r="C8253" s="7">
        <v>83</v>
      </c>
      <c r="D8253" s="7">
        <v>8.93447298719625E-2</v>
      </c>
      <c r="E8253" s="7">
        <v>0.124779142879838</v>
      </c>
      <c r="G8253" s="7">
        <v>49</v>
      </c>
      <c r="H8253" s="7">
        <v>83</v>
      </c>
      <c r="I8253" s="7">
        <v>8.98052078819251E-2</v>
      </c>
      <c r="J8253" s="7">
        <v>4.19004843493056E-2</v>
      </c>
    </row>
    <row r="8254" spans="2:10" x14ac:dyDescent="0.2">
      <c r="B8254" s="7">
        <v>50</v>
      </c>
      <c r="C8254" s="7">
        <v>83</v>
      </c>
      <c r="D8254" s="7">
        <v>0.16228072434035601</v>
      </c>
      <c r="E8254" s="7">
        <v>0.13262628433178</v>
      </c>
      <c r="G8254" s="7">
        <v>50</v>
      </c>
      <c r="H8254" s="7">
        <v>83</v>
      </c>
      <c r="I8254" s="7">
        <v>0.159712680827999</v>
      </c>
      <c r="J8254" s="7">
        <v>3.3111873369708902E-2</v>
      </c>
    </row>
    <row r="8255" spans="2:10" x14ac:dyDescent="0.2">
      <c r="B8255" s="7">
        <v>51</v>
      </c>
      <c r="C8255" s="7">
        <v>83</v>
      </c>
      <c r="D8255" s="7">
        <v>2.01545736207027E-2</v>
      </c>
      <c r="E8255" s="7">
        <v>-2.1000354096067E-2</v>
      </c>
      <c r="G8255" s="7">
        <v>51</v>
      </c>
      <c r="H8255" s="7">
        <v>83</v>
      </c>
      <c r="I8255" s="7">
        <v>2.0257246312027601E-2</v>
      </c>
      <c r="J8255" s="7">
        <v>-4.01246477337303E-3</v>
      </c>
    </row>
    <row r="8256" spans="2:10" x14ac:dyDescent="0.2">
      <c r="B8256" s="7">
        <v>52</v>
      </c>
      <c r="C8256" s="7">
        <v>83</v>
      </c>
      <c r="D8256" s="7">
        <v>9.6485128955258403E-2</v>
      </c>
      <c r="E8256" s="7">
        <v>0.117047162922898</v>
      </c>
      <c r="G8256" s="7">
        <v>52</v>
      </c>
      <c r="H8256" s="7">
        <v>83</v>
      </c>
      <c r="I8256" s="7">
        <v>9.6354014432682406E-2</v>
      </c>
      <c r="J8256" s="7">
        <v>9.9937122457834704E-2</v>
      </c>
    </row>
    <row r="8257" spans="2:10" x14ac:dyDescent="0.2">
      <c r="B8257" s="7">
        <v>53</v>
      </c>
      <c r="C8257" s="7">
        <v>83</v>
      </c>
      <c r="D8257" s="7">
        <v>5.3751747474267503E-2</v>
      </c>
      <c r="E8257" s="7">
        <v>9.2046060334045193E-2</v>
      </c>
      <c r="G8257" s="7">
        <v>53</v>
      </c>
      <c r="H8257" s="7">
        <v>83</v>
      </c>
      <c r="I8257" s="7">
        <v>5.3408065344674703E-2</v>
      </c>
      <c r="J8257" s="7">
        <v>4.1661318207724597E-2</v>
      </c>
    </row>
    <row r="8258" spans="2:10" x14ac:dyDescent="0.2">
      <c r="B8258" s="7">
        <v>54</v>
      </c>
      <c r="C8258" s="7">
        <v>83</v>
      </c>
      <c r="D8258" s="7">
        <v>2.7667498998340501E-4</v>
      </c>
      <c r="E8258" s="7">
        <v>4.4664688966946598E-3</v>
      </c>
      <c r="G8258" s="7">
        <v>54</v>
      </c>
      <c r="H8258" s="7">
        <v>83</v>
      </c>
      <c r="I8258" s="7">
        <v>4.8219513004355003E-4</v>
      </c>
      <c r="J8258" s="7">
        <v>-5.68448355997173E-2</v>
      </c>
    </row>
    <row r="8259" spans="2:10" x14ac:dyDescent="0.2">
      <c r="B8259" s="7">
        <v>55</v>
      </c>
      <c r="C8259" s="7">
        <v>83</v>
      </c>
      <c r="D8259" s="7">
        <v>-9.2173061509868096E-3</v>
      </c>
      <c r="E8259" s="7">
        <v>6.9660978821851002E-2</v>
      </c>
      <c r="G8259" s="7">
        <v>55</v>
      </c>
      <c r="H8259" s="7">
        <v>83</v>
      </c>
      <c r="I8259" s="7">
        <v>-8.1624341080957005E-3</v>
      </c>
      <c r="J8259" s="7">
        <v>0.12829120402907901</v>
      </c>
    </row>
    <row r="8260" spans="2:10" x14ac:dyDescent="0.2">
      <c r="B8260" s="7">
        <v>56</v>
      </c>
      <c r="C8260" s="7">
        <v>83</v>
      </c>
      <c r="D8260" s="7">
        <v>5.1004945304468301E-2</v>
      </c>
      <c r="E8260" s="7">
        <v>8.9717806551607993E-3</v>
      </c>
      <c r="G8260" s="7">
        <v>56</v>
      </c>
      <c r="H8260" s="7">
        <v>83</v>
      </c>
      <c r="I8260" s="7">
        <v>5.0587199494820802E-2</v>
      </c>
      <c r="J8260" s="7">
        <v>-3.5735659088800303E-2</v>
      </c>
    </row>
    <row r="8261" spans="2:10" x14ac:dyDescent="0.2">
      <c r="B8261" s="7">
        <v>57</v>
      </c>
      <c r="C8261" s="7">
        <v>83</v>
      </c>
      <c r="D8261" s="7">
        <v>8.7594325580163002E-2</v>
      </c>
      <c r="E8261" s="7">
        <v>-4.0848137299837703E-2</v>
      </c>
      <c r="G8261" s="7">
        <v>57</v>
      </c>
      <c r="H8261" s="7">
        <v>83</v>
      </c>
      <c r="I8261" s="7">
        <v>8.7051640711999695E-2</v>
      </c>
      <c r="J8261" s="7">
        <v>8.6497841399310701E-2</v>
      </c>
    </row>
    <row r="8262" spans="2:10" x14ac:dyDescent="0.2">
      <c r="B8262" s="7">
        <v>58</v>
      </c>
      <c r="C8262" s="7">
        <v>83</v>
      </c>
      <c r="D8262" s="7">
        <v>-1.42221546804659E-2</v>
      </c>
      <c r="E8262" s="7">
        <v>8.9957924219863407E-3</v>
      </c>
      <c r="G8262" s="7">
        <v>58</v>
      </c>
      <c r="H8262" s="7">
        <v>83</v>
      </c>
      <c r="I8262" s="7">
        <v>-1.36812795030519E-2</v>
      </c>
      <c r="J8262" s="7">
        <v>-5.5257288680909497E-2</v>
      </c>
    </row>
    <row r="8263" spans="2:10" x14ac:dyDescent="0.2">
      <c r="B8263" s="7">
        <v>59</v>
      </c>
      <c r="C8263" s="7">
        <v>83</v>
      </c>
      <c r="D8263" s="7">
        <v>-5.49641099070328E-2</v>
      </c>
      <c r="E8263" s="7">
        <v>0.229470381913215</v>
      </c>
      <c r="G8263" s="7">
        <v>59</v>
      </c>
      <c r="H8263" s="7">
        <v>83</v>
      </c>
      <c r="I8263" s="7">
        <v>-5.4856946174819399E-2</v>
      </c>
      <c r="J8263" s="7">
        <v>0.163033610161047</v>
      </c>
    </row>
    <row r="8264" spans="2:10" x14ac:dyDescent="0.2">
      <c r="B8264" s="7">
        <v>60</v>
      </c>
      <c r="C8264" s="7">
        <v>83</v>
      </c>
      <c r="D8264" s="7">
        <v>8.4546999116025007E-2</v>
      </c>
      <c r="E8264" s="7">
        <v>9.6502296853293104E-2</v>
      </c>
      <c r="G8264" s="7">
        <v>60</v>
      </c>
      <c r="H8264" s="7">
        <v>83</v>
      </c>
      <c r="I8264" s="7">
        <v>8.3743867806376202E-2</v>
      </c>
      <c r="J8264" s="7">
        <v>0.14772464165547</v>
      </c>
    </row>
    <row r="8265" spans="2:10" x14ac:dyDescent="0.2">
      <c r="B8265" s="7">
        <v>61</v>
      </c>
      <c r="C8265" s="7">
        <v>83</v>
      </c>
      <c r="D8265" s="7">
        <v>-7.5242680002507001E-2</v>
      </c>
      <c r="E8265" s="7">
        <v>-8.2553434377363302E-2</v>
      </c>
      <c r="G8265" s="7">
        <v>61</v>
      </c>
      <c r="H8265" s="7">
        <v>83</v>
      </c>
      <c r="I8265" s="7">
        <v>-7.4439317917626396E-2</v>
      </c>
      <c r="J8265" s="7">
        <v>-0.15910687963105899</v>
      </c>
    </row>
    <row r="8266" spans="2:10" x14ac:dyDescent="0.2">
      <c r="B8266" s="7">
        <v>62</v>
      </c>
      <c r="C8266" s="7">
        <v>83</v>
      </c>
      <c r="D8266" s="7">
        <v>5.4837459087556398E-2</v>
      </c>
      <c r="E8266" s="7">
        <v>-2.0341242975529601E-2</v>
      </c>
      <c r="G8266" s="7">
        <v>62</v>
      </c>
      <c r="H8266" s="7">
        <v>83</v>
      </c>
      <c r="I8266" s="7">
        <v>5.4403246065227499E-2</v>
      </c>
      <c r="J8266" s="7">
        <v>9.9741312980851801E-2</v>
      </c>
    </row>
    <row r="8267" spans="2:10" x14ac:dyDescent="0.2">
      <c r="B8267" s="7">
        <v>63</v>
      </c>
      <c r="C8267" s="7">
        <v>83</v>
      </c>
      <c r="D8267" s="7">
        <v>-0.22323829869710499</v>
      </c>
      <c r="E8267" s="7">
        <v>-0.166653459944333</v>
      </c>
      <c r="G8267" s="7">
        <v>63</v>
      </c>
      <c r="H8267" s="7">
        <v>83</v>
      </c>
      <c r="I8267" s="7">
        <v>-0.21922551248883199</v>
      </c>
      <c r="J8267" s="7">
        <v>-0.14066734017288601</v>
      </c>
    </row>
    <row r="8268" spans="2:10" x14ac:dyDescent="0.2">
      <c r="B8268" s="7">
        <v>64</v>
      </c>
      <c r="C8268" s="7">
        <v>83</v>
      </c>
      <c r="D8268" s="7">
        <v>-2.38462975207554E-2</v>
      </c>
      <c r="E8268" s="7">
        <v>7.8501358035213201E-2</v>
      </c>
      <c r="G8268" s="7">
        <v>64</v>
      </c>
      <c r="H8268" s="7">
        <v>83</v>
      </c>
      <c r="I8268" s="7">
        <v>-2.2966101154690201E-2</v>
      </c>
      <c r="J8268" s="7">
        <v>5.16778551436676E-2</v>
      </c>
    </row>
    <row r="8269" spans="2:10" x14ac:dyDescent="0.2">
      <c r="B8269" s="7">
        <v>65</v>
      </c>
      <c r="C8269" s="7">
        <v>83</v>
      </c>
      <c r="D8269" s="7">
        <v>6.7842914498065496E-2</v>
      </c>
      <c r="E8269" s="7">
        <v>3.50802840984503E-2</v>
      </c>
      <c r="G8269" s="7">
        <v>65</v>
      </c>
      <c r="H8269" s="7">
        <v>83</v>
      </c>
      <c r="I8269" s="7">
        <v>6.7858809438611403E-2</v>
      </c>
      <c r="J8269" s="7">
        <v>0.13351665293974699</v>
      </c>
    </row>
    <row r="8270" spans="2:10" x14ac:dyDescent="0.2">
      <c r="B8270" s="7">
        <v>66</v>
      </c>
      <c r="C8270" s="7">
        <v>83</v>
      </c>
      <c r="D8270" s="7">
        <v>1.2960400956035401</v>
      </c>
      <c r="E8270" s="7">
        <v>1.30946423014547</v>
      </c>
      <c r="G8270" s="7">
        <v>66</v>
      </c>
      <c r="H8270" s="7">
        <v>83</v>
      </c>
      <c r="I8270" s="7">
        <v>1.30901989056626</v>
      </c>
      <c r="J8270" s="7">
        <v>1.17521466589756</v>
      </c>
    </row>
    <row r="8271" spans="2:10" x14ac:dyDescent="0.2">
      <c r="B8271" s="7">
        <v>67</v>
      </c>
      <c r="C8271" s="7">
        <v>83</v>
      </c>
      <c r="D8271" s="7">
        <v>0.16678849382979299</v>
      </c>
      <c r="E8271" s="7">
        <v>1.62207712900049E-2</v>
      </c>
      <c r="G8271" s="7">
        <v>67</v>
      </c>
      <c r="H8271" s="7">
        <v>83</v>
      </c>
      <c r="I8271" s="7">
        <v>0.164796866782872</v>
      </c>
      <c r="J8271" s="7">
        <v>9.4287981109502497E-2</v>
      </c>
    </row>
    <row r="8272" spans="2:10" x14ac:dyDescent="0.2">
      <c r="B8272" s="7">
        <v>68</v>
      </c>
      <c r="C8272" s="7">
        <v>83</v>
      </c>
      <c r="D8272" s="7">
        <v>-7.7749990420564102E-2</v>
      </c>
      <c r="E8272" s="7">
        <v>1.88563680335232E-2</v>
      </c>
      <c r="G8272" s="7">
        <v>68</v>
      </c>
      <c r="H8272" s="7">
        <v>83</v>
      </c>
      <c r="I8272" s="7">
        <v>-7.5573300681007496E-2</v>
      </c>
      <c r="J8272" s="7">
        <v>8.5117901639852903E-2</v>
      </c>
    </row>
    <row r="8273" spans="2:10" x14ac:dyDescent="0.2">
      <c r="B8273" s="7">
        <v>69</v>
      </c>
      <c r="C8273" s="7">
        <v>83</v>
      </c>
      <c r="D8273" s="7">
        <v>-0.13116019458063</v>
      </c>
      <c r="E8273" s="7">
        <v>-8.6010648307640394E-2</v>
      </c>
      <c r="G8273" s="7">
        <v>69</v>
      </c>
      <c r="H8273" s="7">
        <v>83</v>
      </c>
      <c r="I8273" s="7">
        <v>-0.12968644709775701</v>
      </c>
      <c r="J8273" s="7">
        <v>-6.5969737537473705E-2</v>
      </c>
    </row>
    <row r="8274" spans="2:10" x14ac:dyDescent="0.2">
      <c r="B8274" s="7">
        <v>70</v>
      </c>
      <c r="C8274" s="7">
        <v>83</v>
      </c>
      <c r="D8274" s="7">
        <v>-0.209570298665987</v>
      </c>
      <c r="E8274" s="7">
        <v>-0.22518202080477701</v>
      </c>
      <c r="G8274" s="7">
        <v>70</v>
      </c>
      <c r="H8274" s="7">
        <v>83</v>
      </c>
      <c r="I8274" s="7">
        <v>-0.209773299686249</v>
      </c>
      <c r="J8274" s="7">
        <v>-0.211036830405014</v>
      </c>
    </row>
    <row r="8275" spans="2:10" x14ac:dyDescent="0.2">
      <c r="B8275" s="7">
        <v>71</v>
      </c>
      <c r="C8275" s="7">
        <v>83</v>
      </c>
      <c r="D8275" s="7">
        <v>5.4008814897478899E-2</v>
      </c>
      <c r="E8275" s="7">
        <v>-9.2201471721613998E-2</v>
      </c>
      <c r="G8275" s="7">
        <v>71</v>
      </c>
      <c r="H8275" s="7">
        <v>83</v>
      </c>
      <c r="I8275" s="7">
        <v>5.4189076038461799E-2</v>
      </c>
      <c r="J8275" s="7">
        <v>-4.4863726295355698E-2</v>
      </c>
    </row>
    <row r="8276" spans="2:10" x14ac:dyDescent="0.2">
      <c r="B8276" s="7">
        <v>72</v>
      </c>
      <c r="C8276" s="7">
        <v>83</v>
      </c>
      <c r="D8276" s="7">
        <v>-6.2537261777009703E-2</v>
      </c>
      <c r="E8276" s="7">
        <v>-8.4156554940920003E-2</v>
      </c>
      <c r="G8276" s="7">
        <v>72</v>
      </c>
      <c r="H8276" s="7">
        <v>83</v>
      </c>
      <c r="I8276" s="7">
        <v>-6.19600137546392E-2</v>
      </c>
      <c r="J8276" s="7">
        <v>2.7150407942285099E-2</v>
      </c>
    </row>
    <row r="8277" spans="2:10" x14ac:dyDescent="0.2">
      <c r="B8277" s="7">
        <v>73</v>
      </c>
      <c r="C8277" s="7">
        <v>83</v>
      </c>
      <c r="D8277" s="7">
        <v>-5.7762216216065802E-2</v>
      </c>
      <c r="E8277" s="7">
        <v>7.20516435344596E-2</v>
      </c>
      <c r="G8277" s="7">
        <v>73</v>
      </c>
      <c r="H8277" s="7">
        <v>83</v>
      </c>
      <c r="I8277" s="7">
        <v>-5.70194456438049E-2</v>
      </c>
      <c r="J8277" s="7">
        <v>8.9844644123017403E-2</v>
      </c>
    </row>
    <row r="8278" spans="2:10" x14ac:dyDescent="0.2">
      <c r="B8278" s="7">
        <v>74</v>
      </c>
      <c r="C8278" s="7">
        <v>83</v>
      </c>
      <c r="D8278" s="7">
        <v>0.13206980829159901</v>
      </c>
      <c r="E8278" s="7">
        <v>3.4914221878017002E-2</v>
      </c>
      <c r="G8278" s="7">
        <v>74</v>
      </c>
      <c r="H8278" s="7">
        <v>83</v>
      </c>
      <c r="I8278" s="7">
        <v>0.131483118484439</v>
      </c>
      <c r="J8278" s="7">
        <v>-3.9759897460717397E-2</v>
      </c>
    </row>
    <row r="8279" spans="2:10" x14ac:dyDescent="0.2">
      <c r="B8279" s="7">
        <v>75</v>
      </c>
      <c r="C8279" s="7">
        <v>83</v>
      </c>
      <c r="D8279" s="7">
        <v>-9.7666334597405993E-2</v>
      </c>
      <c r="E8279" s="7">
        <v>-0.15418199163354601</v>
      </c>
      <c r="G8279" s="7">
        <v>75</v>
      </c>
      <c r="H8279" s="7">
        <v>83</v>
      </c>
      <c r="I8279" s="7">
        <v>-9.5540131201914805E-2</v>
      </c>
      <c r="J8279" s="7">
        <v>-0.10924444713388801</v>
      </c>
    </row>
    <row r="8280" spans="2:10" x14ac:dyDescent="0.2">
      <c r="B8280" s="7">
        <v>76</v>
      </c>
      <c r="C8280" s="7">
        <v>83</v>
      </c>
      <c r="D8280" s="7">
        <v>4.4371533943172302E-2</v>
      </c>
      <c r="E8280" s="7">
        <v>2.32409720068514E-2</v>
      </c>
      <c r="G8280" s="7">
        <v>76</v>
      </c>
      <c r="H8280" s="7">
        <v>83</v>
      </c>
      <c r="I8280" s="7">
        <v>4.4272053544130302E-2</v>
      </c>
      <c r="J8280" s="7">
        <v>7.1969129748275407E-2</v>
      </c>
    </row>
    <row r="8281" spans="2:10" x14ac:dyDescent="0.2">
      <c r="B8281" s="7">
        <v>77</v>
      </c>
      <c r="C8281" s="7">
        <v>83</v>
      </c>
      <c r="D8281" s="7">
        <v>0.114166015879759</v>
      </c>
      <c r="E8281" s="7">
        <v>4.3815560033271701E-2</v>
      </c>
      <c r="G8281" s="7">
        <v>77</v>
      </c>
      <c r="H8281" s="7">
        <v>83</v>
      </c>
      <c r="I8281" s="7">
        <v>0.114023135435547</v>
      </c>
      <c r="J8281" s="7">
        <v>6.1832021268781297E-2</v>
      </c>
    </row>
    <row r="8282" spans="2:10" x14ac:dyDescent="0.2">
      <c r="B8282" s="7">
        <v>78</v>
      </c>
      <c r="C8282" s="7">
        <v>83</v>
      </c>
      <c r="D8282" s="7">
        <v>0.150457196105036</v>
      </c>
      <c r="E8282" s="7">
        <v>0.14881200230894701</v>
      </c>
      <c r="G8282" s="7">
        <v>78</v>
      </c>
      <c r="H8282" s="7">
        <v>83</v>
      </c>
      <c r="I8282" s="7">
        <v>0.14965887498059899</v>
      </c>
      <c r="J8282" s="7">
        <v>0.13917689012252901</v>
      </c>
    </row>
    <row r="8283" spans="2:10" x14ac:dyDescent="0.2">
      <c r="B8283" s="7">
        <v>79</v>
      </c>
      <c r="C8283" s="7">
        <v>83</v>
      </c>
      <c r="D8283" s="7">
        <v>0.108362921766696</v>
      </c>
      <c r="E8283" s="7">
        <v>3.01203810665562E-2</v>
      </c>
      <c r="G8283" s="7">
        <v>79</v>
      </c>
      <c r="H8283" s="7">
        <v>83</v>
      </c>
      <c r="I8283" s="7">
        <v>0.109123341790429</v>
      </c>
      <c r="J8283" s="7">
        <v>4.3317518050662897E-2</v>
      </c>
    </row>
    <row r="8284" spans="2:10" x14ac:dyDescent="0.2">
      <c r="B8284" s="7">
        <v>80</v>
      </c>
      <c r="C8284" s="7">
        <v>83</v>
      </c>
      <c r="D8284" s="7">
        <v>2.2418724779660299E-2</v>
      </c>
      <c r="E8284" s="7">
        <v>8.2877114807892796E-2</v>
      </c>
      <c r="G8284" s="7">
        <v>80</v>
      </c>
      <c r="H8284" s="7">
        <v>83</v>
      </c>
      <c r="I8284" s="7">
        <v>2.24859935205757E-2</v>
      </c>
      <c r="J8284" s="7">
        <v>0.10336587494720501</v>
      </c>
    </row>
    <row r="8285" spans="2:10" x14ac:dyDescent="0.2">
      <c r="B8285" s="7">
        <v>81</v>
      </c>
      <c r="C8285" s="7">
        <v>83</v>
      </c>
      <c r="D8285" s="7">
        <v>0.128144626378351</v>
      </c>
      <c r="E8285" s="7">
        <v>5.2956806806598401E-2</v>
      </c>
      <c r="G8285" s="7">
        <v>81</v>
      </c>
      <c r="H8285" s="7">
        <v>83</v>
      </c>
      <c r="I8285" s="7">
        <v>0.12767561181643899</v>
      </c>
      <c r="J8285" s="7">
        <v>0.106567440740696</v>
      </c>
    </row>
    <row r="8286" spans="2:10" x14ac:dyDescent="0.2">
      <c r="B8286" s="7">
        <v>82</v>
      </c>
      <c r="C8286" s="7">
        <v>83</v>
      </c>
      <c r="D8286" s="7">
        <v>-3.8928574627446401E-2</v>
      </c>
      <c r="E8286" s="7">
        <v>-7.2292815693078397E-2</v>
      </c>
      <c r="G8286" s="7">
        <v>82</v>
      </c>
      <c r="H8286" s="7">
        <v>83</v>
      </c>
      <c r="I8286" s="7">
        <v>-3.8751818990467903E-2</v>
      </c>
      <c r="J8286" s="7">
        <v>9.9663134765757305E-2</v>
      </c>
    </row>
    <row r="8287" spans="2:10" x14ac:dyDescent="0.2">
      <c r="B8287" s="7">
        <v>83</v>
      </c>
      <c r="C8287" s="7">
        <v>83</v>
      </c>
      <c r="D8287" s="7">
        <v>6.9356861143917897E-2</v>
      </c>
      <c r="E8287" s="7">
        <v>9.9002376959767008E-3</v>
      </c>
      <c r="G8287" s="7">
        <v>83</v>
      </c>
      <c r="H8287" s="7">
        <v>83</v>
      </c>
      <c r="I8287" s="7">
        <v>6.8953193620975697E-2</v>
      </c>
      <c r="J8287" s="7">
        <v>4.2349624938948303E-2</v>
      </c>
    </row>
    <row r="8288" spans="2:10" x14ac:dyDescent="0.2">
      <c r="B8288" s="7">
        <v>84</v>
      </c>
      <c r="C8288" s="7">
        <v>83</v>
      </c>
      <c r="D8288" s="7">
        <v>0.10065404326888799</v>
      </c>
      <c r="E8288" s="7">
        <v>0.10580957134531301</v>
      </c>
      <c r="G8288" s="7">
        <v>84</v>
      </c>
      <c r="H8288" s="7">
        <v>83</v>
      </c>
      <c r="I8288" s="7">
        <v>9.9803987324868601E-2</v>
      </c>
      <c r="J8288" s="7">
        <v>8.8829854765164001E-2</v>
      </c>
    </row>
    <row r="8289" spans="2:10" x14ac:dyDescent="0.2">
      <c r="B8289" s="7">
        <v>85</v>
      </c>
      <c r="C8289" s="7">
        <v>83</v>
      </c>
      <c r="D8289" s="7">
        <v>-5.6697891910566503E-3</v>
      </c>
      <c r="E8289" s="7">
        <v>0.106487740489912</v>
      </c>
      <c r="G8289" s="7">
        <v>85</v>
      </c>
      <c r="H8289" s="7">
        <v>83</v>
      </c>
      <c r="I8289" s="7">
        <v>-5.7155498839254202E-3</v>
      </c>
      <c r="J8289" s="7">
        <v>-3.3683345684821099E-2</v>
      </c>
    </row>
    <row r="8290" spans="2:10" x14ac:dyDescent="0.2">
      <c r="B8290" s="7">
        <v>86</v>
      </c>
      <c r="C8290" s="7">
        <v>83</v>
      </c>
      <c r="D8290" s="7">
        <v>0.14708835329614101</v>
      </c>
      <c r="E8290" s="7">
        <v>6.8219610278452705E-2</v>
      </c>
      <c r="G8290" s="7">
        <v>86</v>
      </c>
      <c r="H8290" s="7">
        <v>83</v>
      </c>
      <c r="I8290" s="7">
        <v>0.14747210131576299</v>
      </c>
      <c r="J8290" s="7">
        <v>9.6014828127445995E-2</v>
      </c>
    </row>
    <row r="8291" spans="2:10" x14ac:dyDescent="0.2">
      <c r="B8291" s="7">
        <v>87</v>
      </c>
      <c r="C8291" s="7">
        <v>83</v>
      </c>
      <c r="D8291" s="7">
        <v>-1.6146611962296799E-2</v>
      </c>
      <c r="E8291" s="7">
        <v>8.4705674195882694E-2</v>
      </c>
      <c r="G8291" s="7">
        <v>87</v>
      </c>
      <c r="H8291" s="7">
        <v>83</v>
      </c>
      <c r="I8291" s="7">
        <v>-1.5886432911708302E-2</v>
      </c>
      <c r="J8291" s="7">
        <v>6.8675020750141903E-3</v>
      </c>
    </row>
    <row r="8292" spans="2:10" x14ac:dyDescent="0.2">
      <c r="B8292" s="7">
        <v>88</v>
      </c>
      <c r="C8292" s="7">
        <v>83</v>
      </c>
      <c r="D8292" s="7">
        <v>0.120002720984976</v>
      </c>
      <c r="E8292" s="7">
        <v>-5.4011592621481697E-2</v>
      </c>
      <c r="G8292" s="7">
        <v>88</v>
      </c>
      <c r="H8292" s="7">
        <v>83</v>
      </c>
      <c r="I8292" s="7">
        <v>0.11936145772274299</v>
      </c>
      <c r="J8292" s="7">
        <v>8.4371990492879703E-2</v>
      </c>
    </row>
    <row r="8293" spans="2:10" x14ac:dyDescent="0.2">
      <c r="B8293" s="7">
        <v>89</v>
      </c>
      <c r="C8293" s="7">
        <v>83</v>
      </c>
      <c r="D8293" s="7">
        <v>-5.6269829549659499E-2</v>
      </c>
      <c r="E8293" s="7">
        <v>-6.1196842568829603E-2</v>
      </c>
      <c r="G8293" s="7">
        <v>89</v>
      </c>
      <c r="H8293" s="7">
        <v>83</v>
      </c>
      <c r="I8293" s="7">
        <v>-5.5854693610367399E-2</v>
      </c>
      <c r="J8293" s="7">
        <v>-5.8073101975537602E-3</v>
      </c>
    </row>
    <row r="8294" spans="2:10" x14ac:dyDescent="0.2">
      <c r="B8294" s="7">
        <v>90</v>
      </c>
      <c r="C8294" s="7">
        <v>83</v>
      </c>
      <c r="D8294" s="7">
        <v>6.0665005725800497E-2</v>
      </c>
      <c r="E8294" s="7">
        <v>0.13410431015347499</v>
      </c>
      <c r="G8294" s="7">
        <v>90</v>
      </c>
      <c r="H8294" s="7">
        <v>83</v>
      </c>
      <c r="I8294" s="7">
        <v>6.0469978394623397E-2</v>
      </c>
      <c r="J8294" s="7">
        <v>2.5515825360420401E-2</v>
      </c>
    </row>
    <row r="8295" spans="2:10" x14ac:dyDescent="0.2">
      <c r="B8295" s="7">
        <v>91</v>
      </c>
      <c r="C8295" s="7">
        <v>83</v>
      </c>
      <c r="D8295" s="7">
        <v>-1.0369544696478E-2</v>
      </c>
      <c r="E8295" s="7">
        <v>0.13757732852885601</v>
      </c>
      <c r="G8295" s="7">
        <v>91</v>
      </c>
      <c r="H8295" s="7">
        <v>83</v>
      </c>
      <c r="I8295" s="7">
        <v>-9.9163441781273693E-3</v>
      </c>
      <c r="J8295" s="7">
        <v>-5.5000316676220101E-2</v>
      </c>
    </row>
    <row r="8296" spans="2:10" x14ac:dyDescent="0.2">
      <c r="B8296" s="7">
        <v>92</v>
      </c>
      <c r="C8296" s="7">
        <v>83</v>
      </c>
      <c r="D8296" s="7">
        <v>0.19212192360945199</v>
      </c>
      <c r="E8296" s="7">
        <v>5.2147353034993002E-2</v>
      </c>
      <c r="G8296" s="7">
        <v>92</v>
      </c>
      <c r="H8296" s="7">
        <v>83</v>
      </c>
      <c r="I8296" s="7">
        <v>0.18982991982257699</v>
      </c>
      <c r="J8296" s="7">
        <v>3.1440423238796797E-2</v>
      </c>
    </row>
    <row r="8297" spans="2:10" x14ac:dyDescent="0.2">
      <c r="B8297" s="7">
        <v>93</v>
      </c>
      <c r="C8297" s="7">
        <v>83</v>
      </c>
      <c r="D8297" s="7">
        <v>0.132231173489298</v>
      </c>
      <c r="E8297" s="7">
        <v>8.8979449113570502E-2</v>
      </c>
      <c r="G8297" s="7">
        <v>93</v>
      </c>
      <c r="H8297" s="7">
        <v>83</v>
      </c>
      <c r="I8297" s="7">
        <v>0.130773821726685</v>
      </c>
      <c r="J8297" s="7">
        <v>2.78386823316259E-2</v>
      </c>
    </row>
    <row r="8298" spans="2:10" x14ac:dyDescent="0.2">
      <c r="B8298" s="7">
        <v>94</v>
      </c>
      <c r="C8298" s="7">
        <v>83</v>
      </c>
      <c r="D8298" s="7">
        <v>9.4931964369354901E-2</v>
      </c>
      <c r="E8298" s="7">
        <v>7.5475095165490599E-2</v>
      </c>
      <c r="G8298" s="7">
        <v>94</v>
      </c>
      <c r="H8298" s="7">
        <v>83</v>
      </c>
      <c r="I8298" s="7">
        <v>9.4227156389402794E-2</v>
      </c>
      <c r="J8298" s="7">
        <v>1.26998063057471E-3</v>
      </c>
    </row>
    <row r="8299" spans="2:10" x14ac:dyDescent="0.2">
      <c r="B8299" s="7">
        <v>95</v>
      </c>
      <c r="C8299" s="7">
        <v>83</v>
      </c>
      <c r="D8299" s="7">
        <v>6.2785877047540198E-2</v>
      </c>
      <c r="E8299" s="7">
        <v>-4.3181469306425399E-2</v>
      </c>
      <c r="G8299" s="7">
        <v>95</v>
      </c>
      <c r="H8299" s="7">
        <v>83</v>
      </c>
      <c r="I8299" s="7">
        <v>6.2265137091527499E-2</v>
      </c>
      <c r="J8299" s="7">
        <v>-5.7050546309486798E-2</v>
      </c>
    </row>
    <row r="8300" spans="2:10" x14ac:dyDescent="0.2">
      <c r="B8300" s="7">
        <v>96</v>
      </c>
      <c r="C8300" s="7">
        <v>83</v>
      </c>
      <c r="D8300" s="7">
        <v>7.9613865617140803E-2</v>
      </c>
      <c r="E8300" s="7">
        <v>4.26777709456427E-2</v>
      </c>
      <c r="G8300" s="7">
        <v>96</v>
      </c>
      <c r="H8300" s="7">
        <v>83</v>
      </c>
      <c r="I8300" s="7">
        <v>7.9226736515083801E-2</v>
      </c>
      <c r="J8300" s="7">
        <v>6.4120290914290806E-2</v>
      </c>
    </row>
    <row r="8301" spans="2:10" x14ac:dyDescent="0.2">
      <c r="B8301" s="7">
        <v>97</v>
      </c>
      <c r="C8301" s="7">
        <v>83</v>
      </c>
      <c r="D8301" s="7">
        <v>2.2814331522232199E-2</v>
      </c>
      <c r="E8301" s="7">
        <v>3.7225173795329497E-2</v>
      </c>
      <c r="G8301" s="7">
        <v>97</v>
      </c>
      <c r="H8301" s="7">
        <v>83</v>
      </c>
      <c r="I8301" s="7">
        <v>2.28363010218651E-2</v>
      </c>
      <c r="J8301" s="7">
        <v>3.2577274051039502E-2</v>
      </c>
    </row>
    <row r="8302" spans="2:10" x14ac:dyDescent="0.2">
      <c r="B8302" s="7">
        <v>98</v>
      </c>
      <c r="C8302" s="7">
        <v>83</v>
      </c>
      <c r="D8302" s="7">
        <v>-7.2226605000675903E-3</v>
      </c>
      <c r="E8302" s="7">
        <v>6.7397331079309494E-2</v>
      </c>
      <c r="G8302" s="7">
        <v>98</v>
      </c>
      <c r="H8302" s="7">
        <v>83</v>
      </c>
      <c r="I8302" s="7">
        <v>-6.8044882586608697E-3</v>
      </c>
      <c r="J8302" s="7">
        <v>9.3479866428056696E-2</v>
      </c>
    </row>
    <row r="8303" spans="2:10" x14ac:dyDescent="0.2">
      <c r="B8303" s="7">
        <v>99</v>
      </c>
      <c r="C8303" s="7">
        <v>83</v>
      </c>
      <c r="D8303" s="7">
        <v>-1.2067124757244601E-2</v>
      </c>
      <c r="E8303" s="7">
        <v>-1.9245512236963701E-2</v>
      </c>
      <c r="G8303" s="7">
        <v>99</v>
      </c>
      <c r="H8303" s="7">
        <v>83</v>
      </c>
      <c r="I8303" s="7">
        <v>-1.1234610421025699E-2</v>
      </c>
      <c r="J8303" s="7">
        <v>0.105025369256419</v>
      </c>
    </row>
    <row r="8304" spans="2:10" x14ac:dyDescent="0.2">
      <c r="B8304" s="7">
        <v>100</v>
      </c>
      <c r="C8304" s="7">
        <v>83</v>
      </c>
      <c r="D8304" s="7">
        <v>-2.31781448966828E-3</v>
      </c>
      <c r="E8304" s="7">
        <v>-4.4993196091786203E-2</v>
      </c>
      <c r="G8304" s="7">
        <v>100</v>
      </c>
      <c r="H8304" s="7">
        <v>83</v>
      </c>
      <c r="I8304" s="7">
        <v>-2.1868726700962102E-3</v>
      </c>
      <c r="J8304" s="7">
        <v>4.3025291554533503E-2</v>
      </c>
    </row>
    <row r="8305" spans="2:10" x14ac:dyDescent="0.2">
      <c r="B8305" s="7">
        <v>1</v>
      </c>
      <c r="C8305" s="7">
        <v>84</v>
      </c>
      <c r="D8305" s="7">
        <v>0.121876559714769</v>
      </c>
      <c r="E8305" s="7">
        <v>6.9985929330891303E-2</v>
      </c>
      <c r="G8305" s="7">
        <v>1</v>
      </c>
      <c r="H8305" s="7">
        <v>84</v>
      </c>
      <c r="I8305" s="7">
        <v>0.119369720840262</v>
      </c>
      <c r="J8305" s="7">
        <v>0.16392843939791599</v>
      </c>
    </row>
    <row r="8306" spans="2:10" x14ac:dyDescent="0.2">
      <c r="B8306" s="7">
        <v>2</v>
      </c>
      <c r="C8306" s="7">
        <v>84</v>
      </c>
      <c r="D8306" s="7">
        <v>-6.5903930562435598E-2</v>
      </c>
      <c r="E8306" s="7">
        <v>0.117139151272365</v>
      </c>
      <c r="G8306" s="7">
        <v>2</v>
      </c>
      <c r="H8306" s="7">
        <v>84</v>
      </c>
      <c r="I8306" s="7">
        <v>-6.4009901698176094E-2</v>
      </c>
      <c r="J8306" s="7">
        <v>3.2150076910250298E-2</v>
      </c>
    </row>
    <row r="8307" spans="2:10" x14ac:dyDescent="0.2">
      <c r="B8307" s="7">
        <v>3</v>
      </c>
      <c r="C8307" s="7">
        <v>84</v>
      </c>
      <c r="D8307" s="7">
        <v>-3.5766018331886897E-2</v>
      </c>
      <c r="E8307" s="7">
        <v>-3.4548661297712599E-2</v>
      </c>
      <c r="G8307" s="7">
        <v>3</v>
      </c>
      <c r="H8307" s="7">
        <v>84</v>
      </c>
      <c r="I8307" s="7">
        <v>-3.49226707160488E-2</v>
      </c>
      <c r="J8307" s="7">
        <v>-7.8864720812892294E-2</v>
      </c>
    </row>
    <row r="8308" spans="2:10" x14ac:dyDescent="0.2">
      <c r="B8308" s="7">
        <v>4</v>
      </c>
      <c r="C8308" s="7">
        <v>84</v>
      </c>
      <c r="D8308" s="7">
        <v>4.7117311046855001E-2</v>
      </c>
      <c r="E8308" s="7">
        <v>0.103704926421815</v>
      </c>
      <c r="G8308" s="7">
        <v>4</v>
      </c>
      <c r="H8308" s="7">
        <v>84</v>
      </c>
      <c r="I8308" s="7">
        <v>4.6746989168729797E-2</v>
      </c>
      <c r="J8308" s="7">
        <v>7.8675307638104805E-2</v>
      </c>
    </row>
    <row r="8309" spans="2:10" x14ac:dyDescent="0.2">
      <c r="B8309" s="7">
        <v>5</v>
      </c>
      <c r="C8309" s="7">
        <v>84</v>
      </c>
      <c r="D8309" s="7">
        <v>9.9698918400905594E-3</v>
      </c>
      <c r="E8309" s="7">
        <v>4.5442915832143903E-2</v>
      </c>
      <c r="G8309" s="7">
        <v>5</v>
      </c>
      <c r="H8309" s="7">
        <v>84</v>
      </c>
      <c r="I8309" s="7">
        <v>9.9975698765053505E-3</v>
      </c>
      <c r="J8309" s="7">
        <v>-6.5311677973953798E-3</v>
      </c>
    </row>
    <row r="8310" spans="2:10" x14ac:dyDescent="0.2">
      <c r="B8310" s="7">
        <v>6</v>
      </c>
      <c r="C8310" s="7">
        <v>84</v>
      </c>
      <c r="D8310" s="7">
        <v>-2.5495918177901099E-2</v>
      </c>
      <c r="E8310" s="7">
        <v>-0.16008715420560901</v>
      </c>
      <c r="G8310" s="7">
        <v>6</v>
      </c>
      <c r="H8310" s="7">
        <v>84</v>
      </c>
      <c r="I8310" s="7">
        <v>-2.43738689121571E-2</v>
      </c>
      <c r="J8310" s="7">
        <v>-0.116695763030675</v>
      </c>
    </row>
    <row r="8311" spans="2:10" x14ac:dyDescent="0.2">
      <c r="B8311" s="7">
        <v>7</v>
      </c>
      <c r="C8311" s="7">
        <v>84</v>
      </c>
      <c r="D8311" s="7">
        <v>1.6756895806954799E-2</v>
      </c>
      <c r="E8311" s="7">
        <v>-3.1190626087935799E-3</v>
      </c>
      <c r="G8311" s="7">
        <v>7</v>
      </c>
      <c r="H8311" s="7">
        <v>84</v>
      </c>
      <c r="I8311" s="7">
        <v>1.65160778865996E-2</v>
      </c>
      <c r="J8311" s="7">
        <v>0.182933472658173</v>
      </c>
    </row>
    <row r="8312" spans="2:10" x14ac:dyDescent="0.2">
      <c r="B8312" s="7">
        <v>8</v>
      </c>
      <c r="C8312" s="7">
        <v>84</v>
      </c>
      <c r="D8312" s="7">
        <v>0.123956234154534</v>
      </c>
      <c r="E8312" s="7">
        <v>-3.4789358001785502E-2</v>
      </c>
      <c r="G8312" s="7">
        <v>8</v>
      </c>
      <c r="H8312" s="7">
        <v>84</v>
      </c>
      <c r="I8312" s="7">
        <v>0.12450866531357301</v>
      </c>
      <c r="J8312" s="7">
        <v>7.9264346994296596E-3</v>
      </c>
    </row>
    <row r="8313" spans="2:10" x14ac:dyDescent="0.2">
      <c r="B8313" s="7">
        <v>9</v>
      </c>
      <c r="C8313" s="7">
        <v>84</v>
      </c>
      <c r="D8313" s="7">
        <v>-1.6007447005973698E-2</v>
      </c>
      <c r="E8313" s="7">
        <v>-1.07513475837111E-2</v>
      </c>
      <c r="G8313" s="7">
        <v>9</v>
      </c>
      <c r="H8313" s="7">
        <v>84</v>
      </c>
      <c r="I8313" s="7">
        <v>-1.53188556940513E-2</v>
      </c>
      <c r="J8313" s="7">
        <v>-4.5811827479790998E-2</v>
      </c>
    </row>
    <row r="8314" spans="2:10" x14ac:dyDescent="0.2">
      <c r="B8314" s="7">
        <v>10</v>
      </c>
      <c r="C8314" s="7">
        <v>84</v>
      </c>
      <c r="D8314" s="7">
        <v>-7.5905990581485006E-2</v>
      </c>
      <c r="E8314" s="7">
        <v>-2.38402529555088E-2</v>
      </c>
      <c r="G8314" s="7">
        <v>10</v>
      </c>
      <c r="H8314" s="7">
        <v>84</v>
      </c>
      <c r="I8314" s="7">
        <v>-7.4693452046480105E-2</v>
      </c>
      <c r="J8314" s="7">
        <v>3.6249707421182699E-2</v>
      </c>
    </row>
    <row r="8315" spans="2:10" x14ac:dyDescent="0.2">
      <c r="B8315" s="7">
        <v>11</v>
      </c>
      <c r="C8315" s="7">
        <v>84</v>
      </c>
      <c r="D8315" s="7">
        <v>5.6282969893928199E-3</v>
      </c>
      <c r="E8315" s="7">
        <v>-0.180548985336864</v>
      </c>
      <c r="G8315" s="7">
        <v>11</v>
      </c>
      <c r="H8315" s="7">
        <v>84</v>
      </c>
      <c r="I8315" s="7">
        <v>6.0268621705539304E-3</v>
      </c>
      <c r="J8315" s="7">
        <v>-0.118491400528942</v>
      </c>
    </row>
    <row r="8316" spans="2:10" x14ac:dyDescent="0.2">
      <c r="B8316" s="7">
        <v>12</v>
      </c>
      <c r="C8316" s="7">
        <v>84</v>
      </c>
      <c r="D8316" s="7">
        <v>2.2924318235466101E-2</v>
      </c>
      <c r="E8316" s="7">
        <v>-3.5883469653724E-2</v>
      </c>
      <c r="G8316" s="7">
        <v>12</v>
      </c>
      <c r="H8316" s="7">
        <v>84</v>
      </c>
      <c r="I8316" s="7">
        <v>2.3049374302342301E-2</v>
      </c>
      <c r="J8316" s="7">
        <v>-0.118917462491662</v>
      </c>
    </row>
    <row r="8317" spans="2:10" x14ac:dyDescent="0.2">
      <c r="B8317" s="7">
        <v>13</v>
      </c>
      <c r="C8317" s="7">
        <v>84</v>
      </c>
      <c r="D8317" s="7">
        <v>-1.76868983951231E-2</v>
      </c>
      <c r="E8317" s="7">
        <v>0.20306248920159201</v>
      </c>
      <c r="G8317" s="7">
        <v>13</v>
      </c>
      <c r="H8317" s="7">
        <v>84</v>
      </c>
      <c r="I8317" s="7">
        <v>-1.6777091971762002E-2</v>
      </c>
      <c r="J8317" s="7">
        <v>7.4378553155733896E-3</v>
      </c>
    </row>
    <row r="8318" spans="2:10" x14ac:dyDescent="0.2">
      <c r="B8318" s="7">
        <v>14</v>
      </c>
      <c r="C8318" s="7">
        <v>84</v>
      </c>
      <c r="D8318" s="7">
        <v>-0.119504565130386</v>
      </c>
      <c r="E8318" s="7">
        <v>-9.0735653238901606E-2</v>
      </c>
      <c r="G8318" s="7">
        <v>14</v>
      </c>
      <c r="H8318" s="7">
        <v>84</v>
      </c>
      <c r="I8318" s="7">
        <v>-0.116969443746125</v>
      </c>
      <c r="J8318" s="7">
        <v>-0.116922772595666</v>
      </c>
    </row>
    <row r="8319" spans="2:10" x14ac:dyDescent="0.2">
      <c r="B8319" s="7">
        <v>15</v>
      </c>
      <c r="C8319" s="7">
        <v>84</v>
      </c>
      <c r="D8319" s="7">
        <v>8.3887172224763204E-2</v>
      </c>
      <c r="E8319" s="7">
        <v>5.1490605869991803E-2</v>
      </c>
      <c r="G8319" s="7">
        <v>15</v>
      </c>
      <c r="H8319" s="7">
        <v>84</v>
      </c>
      <c r="I8319" s="7">
        <v>8.3078648373239999E-2</v>
      </c>
      <c r="J8319" s="7">
        <v>5.2138485787884797E-2</v>
      </c>
    </row>
    <row r="8320" spans="2:10" x14ac:dyDescent="0.2">
      <c r="B8320" s="7">
        <v>16</v>
      </c>
      <c r="C8320" s="7">
        <v>84</v>
      </c>
      <c r="D8320" s="7">
        <v>-0.113085616773541</v>
      </c>
      <c r="E8320" s="7">
        <v>-0.11098794873625201</v>
      </c>
      <c r="G8320" s="7">
        <v>16</v>
      </c>
      <c r="H8320" s="7">
        <v>84</v>
      </c>
      <c r="I8320" s="7">
        <v>-0.111401826457139</v>
      </c>
      <c r="J8320" s="7">
        <v>7.1898055352988002E-2</v>
      </c>
    </row>
    <row r="8321" spans="2:10" x14ac:dyDescent="0.2">
      <c r="B8321" s="7">
        <v>17</v>
      </c>
      <c r="C8321" s="7">
        <v>84</v>
      </c>
      <c r="D8321" s="7">
        <v>-2.30302324701919E-2</v>
      </c>
      <c r="E8321" s="7">
        <v>-2.1586948093386099E-2</v>
      </c>
      <c r="G8321" s="7">
        <v>17</v>
      </c>
      <c r="H8321" s="7">
        <v>84</v>
      </c>
      <c r="I8321" s="7">
        <v>-2.2786964671406701E-2</v>
      </c>
      <c r="J8321" s="7">
        <v>-1.93641155186004E-2</v>
      </c>
    </row>
    <row r="8322" spans="2:10" x14ac:dyDescent="0.2">
      <c r="B8322" s="7">
        <v>18</v>
      </c>
      <c r="C8322" s="7">
        <v>84</v>
      </c>
      <c r="D8322" s="7">
        <v>5.64958821470469E-2</v>
      </c>
      <c r="E8322" s="7">
        <v>5.8701508255964499E-2</v>
      </c>
      <c r="G8322" s="7">
        <v>18</v>
      </c>
      <c r="H8322" s="7">
        <v>84</v>
      </c>
      <c r="I8322" s="7">
        <v>5.5997703945814201E-2</v>
      </c>
      <c r="J8322" s="7">
        <v>3.7597289407453403E-2</v>
      </c>
    </row>
    <row r="8323" spans="2:10" x14ac:dyDescent="0.2">
      <c r="B8323" s="7">
        <v>19</v>
      </c>
      <c r="C8323" s="7">
        <v>84</v>
      </c>
      <c r="D8323" s="7">
        <v>3.3361503999570302E-2</v>
      </c>
      <c r="E8323" s="7">
        <v>-5.4502615873772697E-3</v>
      </c>
      <c r="G8323" s="7">
        <v>19</v>
      </c>
      <c r="H8323" s="7">
        <v>84</v>
      </c>
      <c r="I8323" s="7">
        <v>3.3269730066354697E-2</v>
      </c>
      <c r="J8323" s="7">
        <v>5.8312307193913802E-2</v>
      </c>
    </row>
    <row r="8324" spans="2:10" x14ac:dyDescent="0.2">
      <c r="B8324" s="7">
        <v>20</v>
      </c>
      <c r="C8324" s="7">
        <v>84</v>
      </c>
      <c r="D8324" s="7">
        <v>-0.112138521132175</v>
      </c>
      <c r="E8324" s="7">
        <v>-0.147974598123255</v>
      </c>
      <c r="G8324" s="7">
        <v>20</v>
      </c>
      <c r="H8324" s="7">
        <v>84</v>
      </c>
      <c r="I8324" s="7">
        <v>-0.107992597320667</v>
      </c>
      <c r="J8324" s="7">
        <v>-7.27417790937714E-2</v>
      </c>
    </row>
    <row r="8325" spans="2:10" x14ac:dyDescent="0.2">
      <c r="B8325" s="7">
        <v>21</v>
      </c>
      <c r="C8325" s="7">
        <v>84</v>
      </c>
      <c r="D8325" s="7">
        <v>1.1308235281768801E-2</v>
      </c>
      <c r="E8325" s="7">
        <v>3.55498681552993E-2</v>
      </c>
      <c r="G8325" s="7">
        <v>21</v>
      </c>
      <c r="H8325" s="7">
        <v>84</v>
      </c>
      <c r="I8325" s="7">
        <v>1.16792085988289E-2</v>
      </c>
      <c r="J8325" s="7">
        <v>-1.1684443621702701E-2</v>
      </c>
    </row>
    <row r="8326" spans="2:10" x14ac:dyDescent="0.2">
      <c r="B8326" s="7">
        <v>22</v>
      </c>
      <c r="C8326" s="7">
        <v>84</v>
      </c>
      <c r="D8326" s="7">
        <v>4.8547908815067799E-2</v>
      </c>
      <c r="E8326" s="7">
        <v>1.0703650577887899E-2</v>
      </c>
      <c r="G8326" s="7">
        <v>22</v>
      </c>
      <c r="H8326" s="7">
        <v>84</v>
      </c>
      <c r="I8326" s="7">
        <v>4.8146148876681699E-2</v>
      </c>
      <c r="J8326" s="7">
        <v>3.7025833125552403E-2</v>
      </c>
    </row>
    <row r="8327" spans="2:10" x14ac:dyDescent="0.2">
      <c r="B8327" s="7">
        <v>23</v>
      </c>
      <c r="C8327" s="7">
        <v>84</v>
      </c>
      <c r="D8327" s="7">
        <v>3.0919549069698099E-2</v>
      </c>
      <c r="E8327" s="7">
        <v>8.3933710036933298E-2</v>
      </c>
      <c r="G8327" s="7">
        <v>23</v>
      </c>
      <c r="H8327" s="7">
        <v>84</v>
      </c>
      <c r="I8327" s="7">
        <v>3.0817553981853998E-2</v>
      </c>
      <c r="J8327" s="7">
        <v>4.59191492990891E-2</v>
      </c>
    </row>
    <row r="8328" spans="2:10" x14ac:dyDescent="0.2">
      <c r="B8328" s="7">
        <v>24</v>
      </c>
      <c r="C8328" s="7">
        <v>84</v>
      </c>
      <c r="D8328" s="7">
        <v>-4.9203835974162197E-2</v>
      </c>
      <c r="E8328" s="7">
        <v>-1.1624961675071399E-2</v>
      </c>
      <c r="G8328" s="7">
        <v>24</v>
      </c>
      <c r="H8328" s="7">
        <v>84</v>
      </c>
      <c r="I8328" s="7">
        <v>-4.7874073454057302E-2</v>
      </c>
      <c r="J8328" s="7">
        <v>-1.4114903289050899E-2</v>
      </c>
    </row>
    <row r="8329" spans="2:10" x14ac:dyDescent="0.2">
      <c r="B8329" s="7">
        <v>25</v>
      </c>
      <c r="C8329" s="7">
        <v>84</v>
      </c>
      <c r="D8329" s="7">
        <v>0.21945573592038101</v>
      </c>
      <c r="E8329" s="7">
        <v>0.135424683247553</v>
      </c>
      <c r="G8329" s="7">
        <v>25</v>
      </c>
      <c r="H8329" s="7">
        <v>84</v>
      </c>
      <c r="I8329" s="7">
        <v>0.21630224908439299</v>
      </c>
      <c r="J8329" s="7">
        <v>1.3805252277107299E-2</v>
      </c>
    </row>
    <row r="8330" spans="2:10" x14ac:dyDescent="0.2">
      <c r="B8330" s="7">
        <v>26</v>
      </c>
      <c r="C8330" s="7">
        <v>84</v>
      </c>
      <c r="D8330" s="7">
        <v>-5.1116862527125703E-2</v>
      </c>
      <c r="E8330" s="7">
        <v>1.41929985476938E-2</v>
      </c>
      <c r="G8330" s="7">
        <v>26</v>
      </c>
      <c r="H8330" s="7">
        <v>84</v>
      </c>
      <c r="I8330" s="7">
        <v>-4.8677187477475799E-2</v>
      </c>
      <c r="J8330" s="7">
        <v>-0.113199991733612</v>
      </c>
    </row>
    <row r="8331" spans="2:10" x14ac:dyDescent="0.2">
      <c r="B8331" s="7">
        <v>27</v>
      </c>
      <c r="C8331" s="7">
        <v>84</v>
      </c>
      <c r="D8331" s="7">
        <v>-7.4703780113786394E-2</v>
      </c>
      <c r="E8331" s="7">
        <v>5.2753249217826002E-2</v>
      </c>
      <c r="G8331" s="7">
        <v>27</v>
      </c>
      <c r="H8331" s="7">
        <v>84</v>
      </c>
      <c r="I8331" s="7">
        <v>-7.3405577097565497E-2</v>
      </c>
      <c r="J8331" s="7">
        <v>9.1271278101649103E-2</v>
      </c>
    </row>
    <row r="8332" spans="2:10" x14ac:dyDescent="0.2">
      <c r="B8332" s="7">
        <v>28</v>
      </c>
      <c r="C8332" s="7">
        <v>84</v>
      </c>
      <c r="D8332" s="7">
        <v>-0.17132482270188601</v>
      </c>
      <c r="E8332" s="7">
        <v>-0.13782562646455099</v>
      </c>
      <c r="G8332" s="7">
        <v>28</v>
      </c>
      <c r="H8332" s="7">
        <v>84</v>
      </c>
      <c r="I8332" s="7">
        <v>-0.16676152704577701</v>
      </c>
      <c r="J8332" s="7">
        <v>-0.141718443343617</v>
      </c>
    </row>
    <row r="8333" spans="2:10" x14ac:dyDescent="0.2">
      <c r="B8333" s="7">
        <v>29</v>
      </c>
      <c r="C8333" s="7">
        <v>84</v>
      </c>
      <c r="D8333" s="7">
        <v>2.1589136817077299E-3</v>
      </c>
      <c r="E8333" s="7">
        <v>-6.8431866395663093E-2</v>
      </c>
      <c r="G8333" s="7">
        <v>29</v>
      </c>
      <c r="H8333" s="7">
        <v>84</v>
      </c>
      <c r="I8333" s="7">
        <v>2.1462245766219498E-3</v>
      </c>
      <c r="J8333" s="7">
        <v>-1.6246373611952698E-2</v>
      </c>
    </row>
    <row r="8334" spans="2:10" x14ac:dyDescent="0.2">
      <c r="B8334" s="7">
        <v>30</v>
      </c>
      <c r="C8334" s="7">
        <v>84</v>
      </c>
      <c r="D8334" s="7">
        <v>6.0266483684706003E-2</v>
      </c>
      <c r="E8334" s="7">
        <v>3.3518718201846397E-2</v>
      </c>
      <c r="G8334" s="7">
        <v>30</v>
      </c>
      <c r="H8334" s="7">
        <v>84</v>
      </c>
      <c r="I8334" s="7">
        <v>5.9366187927856202E-2</v>
      </c>
      <c r="J8334" s="7">
        <v>3.81497360919969E-2</v>
      </c>
    </row>
    <row r="8335" spans="2:10" x14ac:dyDescent="0.2">
      <c r="B8335" s="7">
        <v>31</v>
      </c>
      <c r="C8335" s="7">
        <v>84</v>
      </c>
      <c r="D8335" s="7">
        <v>0.11382213817185</v>
      </c>
      <c r="E8335" s="7">
        <v>9.3895161743240904E-2</v>
      </c>
      <c r="G8335" s="7">
        <v>31</v>
      </c>
      <c r="H8335" s="7">
        <v>84</v>
      </c>
      <c r="I8335" s="7">
        <v>0.110243384972242</v>
      </c>
      <c r="J8335" s="7">
        <v>0.13523547115024701</v>
      </c>
    </row>
    <row r="8336" spans="2:10" x14ac:dyDescent="0.2">
      <c r="B8336" s="7">
        <v>32</v>
      </c>
      <c r="C8336" s="7">
        <v>84</v>
      </c>
      <c r="D8336" s="7">
        <v>-5.40504448842496E-2</v>
      </c>
      <c r="E8336" s="7">
        <v>2.6559355893129001E-2</v>
      </c>
      <c r="G8336" s="7">
        <v>32</v>
      </c>
      <c r="H8336" s="7">
        <v>84</v>
      </c>
      <c r="I8336" s="7">
        <v>-5.0350112546429002E-2</v>
      </c>
      <c r="J8336" s="7">
        <v>-1.6672288689276699E-2</v>
      </c>
    </row>
    <row r="8337" spans="2:10" x14ac:dyDescent="0.2">
      <c r="B8337" s="7">
        <v>33</v>
      </c>
      <c r="C8337" s="7">
        <v>84</v>
      </c>
      <c r="D8337" s="7">
        <v>-0.10384257035310999</v>
      </c>
      <c r="E8337" s="7">
        <v>2.9556341383953501E-2</v>
      </c>
      <c r="G8337" s="7">
        <v>33</v>
      </c>
      <c r="H8337" s="7">
        <v>84</v>
      </c>
      <c r="I8337" s="7">
        <v>-0.10168097731289399</v>
      </c>
      <c r="J8337" s="7">
        <v>-5.0660900598605202E-2</v>
      </c>
    </row>
    <row r="8338" spans="2:10" x14ac:dyDescent="0.2">
      <c r="B8338" s="7">
        <v>34</v>
      </c>
      <c r="C8338" s="7">
        <v>84</v>
      </c>
      <c r="D8338" s="7">
        <v>-2.16495840368074E-2</v>
      </c>
      <c r="E8338" s="7">
        <v>-9.2570936070614201E-2</v>
      </c>
      <c r="G8338" s="7">
        <v>34</v>
      </c>
      <c r="H8338" s="7">
        <v>84</v>
      </c>
      <c r="I8338" s="7">
        <v>-2.1070933778618801E-2</v>
      </c>
      <c r="J8338" s="7">
        <v>-0.121709206113551</v>
      </c>
    </row>
    <row r="8339" spans="2:10" x14ac:dyDescent="0.2">
      <c r="B8339" s="7">
        <v>35</v>
      </c>
      <c r="C8339" s="7">
        <v>84</v>
      </c>
      <c r="D8339" s="7">
        <v>-4.7002064656139098E-2</v>
      </c>
      <c r="E8339" s="7">
        <v>-2.0943904102041201E-2</v>
      </c>
      <c r="G8339" s="7">
        <v>35</v>
      </c>
      <c r="H8339" s="7">
        <v>84</v>
      </c>
      <c r="I8339" s="7">
        <v>-4.6155135145216498E-2</v>
      </c>
      <c r="J8339" s="7">
        <v>0.15473511270507201</v>
      </c>
    </row>
    <row r="8340" spans="2:10" x14ac:dyDescent="0.2">
      <c r="B8340" s="7">
        <v>36</v>
      </c>
      <c r="C8340" s="7">
        <v>84</v>
      </c>
      <c r="D8340" s="7">
        <v>3.0664824319225101E-2</v>
      </c>
      <c r="E8340" s="7">
        <v>0.18692853691497999</v>
      </c>
      <c r="G8340" s="7">
        <v>36</v>
      </c>
      <c r="H8340" s="7">
        <v>84</v>
      </c>
      <c r="I8340" s="7">
        <v>3.00331826021418E-2</v>
      </c>
      <c r="J8340" s="7">
        <v>2.2140859802529899E-2</v>
      </c>
    </row>
    <row r="8341" spans="2:10" x14ac:dyDescent="0.2">
      <c r="B8341" s="7">
        <v>37</v>
      </c>
      <c r="C8341" s="7">
        <v>84</v>
      </c>
      <c r="D8341" s="7">
        <v>0.15370981235933001</v>
      </c>
      <c r="E8341" s="7">
        <v>-0.10438568803671699</v>
      </c>
      <c r="G8341" s="7">
        <v>37</v>
      </c>
      <c r="H8341" s="7">
        <v>84</v>
      </c>
      <c r="I8341" s="7">
        <v>0.152146187181984</v>
      </c>
      <c r="J8341" s="7">
        <v>2.2737318688299101E-2</v>
      </c>
    </row>
    <row r="8342" spans="2:10" x14ac:dyDescent="0.2">
      <c r="B8342" s="7">
        <v>38</v>
      </c>
      <c r="C8342" s="7">
        <v>84</v>
      </c>
      <c r="D8342" s="7">
        <v>2.9365041969180401E-2</v>
      </c>
      <c r="E8342" s="7">
        <v>-2.6141671540347699E-2</v>
      </c>
      <c r="G8342" s="7">
        <v>38</v>
      </c>
      <c r="H8342" s="7">
        <v>84</v>
      </c>
      <c r="I8342" s="7">
        <v>2.9314634314181E-2</v>
      </c>
      <c r="J8342" s="7">
        <v>-3.0026788446598101E-2</v>
      </c>
    </row>
    <row r="8343" spans="2:10" x14ac:dyDescent="0.2">
      <c r="B8343" s="7">
        <v>39</v>
      </c>
      <c r="C8343" s="7">
        <v>84</v>
      </c>
      <c r="D8343" s="7">
        <v>9.5117719543359194E-2</v>
      </c>
      <c r="E8343" s="7">
        <v>-0.17493700305930901</v>
      </c>
      <c r="G8343" s="7">
        <v>39</v>
      </c>
      <c r="H8343" s="7">
        <v>84</v>
      </c>
      <c r="I8343" s="7">
        <v>9.4672280257803706E-2</v>
      </c>
      <c r="J8343" s="7">
        <v>-1.0338115846226801E-2</v>
      </c>
    </row>
    <row r="8344" spans="2:10" x14ac:dyDescent="0.2">
      <c r="B8344" s="7">
        <v>40</v>
      </c>
      <c r="C8344" s="7">
        <v>84</v>
      </c>
      <c r="D8344" s="7">
        <v>1.7779385809189901E-2</v>
      </c>
      <c r="E8344" s="7">
        <v>5.6245647636292702E-2</v>
      </c>
      <c r="G8344" s="7">
        <v>40</v>
      </c>
      <c r="H8344" s="7">
        <v>84</v>
      </c>
      <c r="I8344" s="7">
        <v>1.7360165432866601E-2</v>
      </c>
      <c r="J8344" s="7">
        <v>5.3481874877473197E-2</v>
      </c>
    </row>
    <row r="8345" spans="2:10" x14ac:dyDescent="0.2">
      <c r="B8345" s="7">
        <v>41</v>
      </c>
      <c r="C8345" s="7">
        <v>84</v>
      </c>
      <c r="D8345" s="7">
        <v>5.5308832101136601E-2</v>
      </c>
      <c r="E8345" s="7">
        <v>0.11360769190469799</v>
      </c>
      <c r="G8345" s="7">
        <v>41</v>
      </c>
      <c r="H8345" s="7">
        <v>84</v>
      </c>
      <c r="I8345" s="7">
        <v>5.4882011144027097E-2</v>
      </c>
      <c r="J8345" s="7">
        <v>-1.50393085841491E-2</v>
      </c>
    </row>
    <row r="8346" spans="2:10" x14ac:dyDescent="0.2">
      <c r="B8346" s="7">
        <v>42</v>
      </c>
      <c r="C8346" s="7">
        <v>84</v>
      </c>
      <c r="D8346" s="7">
        <v>-8.9538902725392298E-3</v>
      </c>
      <c r="E8346" s="7">
        <v>3.0845395270536501E-2</v>
      </c>
      <c r="G8346" s="7">
        <v>42</v>
      </c>
      <c r="H8346" s="7">
        <v>84</v>
      </c>
      <c r="I8346" s="7">
        <v>-8.9984875234154806E-3</v>
      </c>
      <c r="J8346" s="7">
        <v>0.12623975121138301</v>
      </c>
    </row>
    <row r="8347" spans="2:10" x14ac:dyDescent="0.2">
      <c r="B8347" s="7">
        <v>43</v>
      </c>
      <c r="C8347" s="7">
        <v>84</v>
      </c>
      <c r="D8347" s="7">
        <v>8.1173966938095504E-2</v>
      </c>
      <c r="E8347" s="7">
        <v>-4.2416859683823901E-2</v>
      </c>
      <c r="G8347" s="7">
        <v>43</v>
      </c>
      <c r="H8347" s="7">
        <v>84</v>
      </c>
      <c r="I8347" s="7">
        <v>8.0887452795728607E-2</v>
      </c>
      <c r="J8347" s="7">
        <v>1.08175976859837E-2</v>
      </c>
    </row>
    <row r="8348" spans="2:10" x14ac:dyDescent="0.2">
      <c r="B8348" s="7">
        <v>44</v>
      </c>
      <c r="C8348" s="7">
        <v>84</v>
      </c>
      <c r="D8348" s="7">
        <v>-8.40846929704471E-2</v>
      </c>
      <c r="E8348" s="7">
        <v>0.101756476688541</v>
      </c>
      <c r="G8348" s="7">
        <v>44</v>
      </c>
      <c r="H8348" s="7">
        <v>84</v>
      </c>
      <c r="I8348" s="7">
        <v>-8.3452408418861701E-2</v>
      </c>
      <c r="J8348" s="7">
        <v>-8.9180457025559406E-2</v>
      </c>
    </row>
    <row r="8349" spans="2:10" x14ac:dyDescent="0.2">
      <c r="B8349" s="7">
        <v>45</v>
      </c>
      <c r="C8349" s="7">
        <v>84</v>
      </c>
      <c r="D8349" s="7">
        <v>2.4174959902827801E-2</v>
      </c>
      <c r="E8349" s="7">
        <v>-4.61522628155571E-2</v>
      </c>
      <c r="G8349" s="7">
        <v>45</v>
      </c>
      <c r="H8349" s="7">
        <v>84</v>
      </c>
      <c r="I8349" s="7">
        <v>2.4268826175122299E-2</v>
      </c>
      <c r="J8349" s="7">
        <v>-0.123462493213455</v>
      </c>
    </row>
    <row r="8350" spans="2:10" x14ac:dyDescent="0.2">
      <c r="B8350" s="7">
        <v>46</v>
      </c>
      <c r="C8350" s="7">
        <v>84</v>
      </c>
      <c r="D8350" s="7">
        <v>9.2314081432876394E-2</v>
      </c>
      <c r="E8350" s="7">
        <v>0.132158366922633</v>
      </c>
      <c r="G8350" s="7">
        <v>46</v>
      </c>
      <c r="H8350" s="7">
        <v>84</v>
      </c>
      <c r="I8350" s="7">
        <v>9.1757798549533504E-2</v>
      </c>
      <c r="J8350" s="7">
        <v>5.6887923630892297E-2</v>
      </c>
    </row>
    <row r="8351" spans="2:10" x14ac:dyDescent="0.2">
      <c r="B8351" s="7">
        <v>47</v>
      </c>
      <c r="C8351" s="7">
        <v>84</v>
      </c>
      <c r="D8351" s="7">
        <v>-1.9752346094108501E-3</v>
      </c>
      <c r="E8351" s="7">
        <v>4.5136719929894702E-2</v>
      </c>
      <c r="G8351" s="7">
        <v>47</v>
      </c>
      <c r="H8351" s="7">
        <v>84</v>
      </c>
      <c r="I8351" s="7">
        <v>-1.43456573603018E-3</v>
      </c>
      <c r="J8351" s="7">
        <v>3.6929905973181597E-2</v>
      </c>
    </row>
    <row r="8352" spans="2:10" x14ac:dyDescent="0.2">
      <c r="B8352" s="7">
        <v>48</v>
      </c>
      <c r="C8352" s="7">
        <v>84</v>
      </c>
      <c r="D8352" s="7">
        <v>8.9826182233671198E-2</v>
      </c>
      <c r="E8352" s="7">
        <v>6.44782056946962E-2</v>
      </c>
      <c r="G8352" s="7">
        <v>48</v>
      </c>
      <c r="H8352" s="7">
        <v>84</v>
      </c>
      <c r="I8352" s="7">
        <v>8.8287430331328104E-2</v>
      </c>
      <c r="J8352" s="7">
        <v>3.3689231745505303E-2</v>
      </c>
    </row>
    <row r="8353" spans="2:10" x14ac:dyDescent="0.2">
      <c r="B8353" s="7">
        <v>49</v>
      </c>
      <c r="C8353" s="7">
        <v>84</v>
      </c>
      <c r="D8353" s="7">
        <v>3.5263873777137397E-2</v>
      </c>
      <c r="E8353" s="7">
        <v>-5.6718490033482297E-2</v>
      </c>
      <c r="G8353" s="7">
        <v>49</v>
      </c>
      <c r="H8353" s="7">
        <v>84</v>
      </c>
      <c r="I8353" s="7">
        <v>3.5071738645594798E-2</v>
      </c>
      <c r="J8353" s="7">
        <v>0.11551639620318201</v>
      </c>
    </row>
    <row r="8354" spans="2:10" x14ac:dyDescent="0.2">
      <c r="B8354" s="7">
        <v>50</v>
      </c>
      <c r="C8354" s="7">
        <v>84</v>
      </c>
      <c r="D8354" s="7">
        <v>-9.0592778133981297E-2</v>
      </c>
      <c r="E8354" s="7">
        <v>-4.4162634950293302E-3</v>
      </c>
      <c r="G8354" s="7">
        <v>50</v>
      </c>
      <c r="H8354" s="7">
        <v>84</v>
      </c>
      <c r="I8354" s="7">
        <v>-8.5835660636128394E-2</v>
      </c>
      <c r="J8354" s="7">
        <v>3.8810684298144202E-2</v>
      </c>
    </row>
    <row r="8355" spans="2:10" x14ac:dyDescent="0.2">
      <c r="B8355" s="7">
        <v>51</v>
      </c>
      <c r="C8355" s="7">
        <v>84</v>
      </c>
      <c r="D8355" s="7">
        <v>2.98420431852469E-2</v>
      </c>
      <c r="E8355" s="7">
        <v>-1.1440421949173701E-2</v>
      </c>
      <c r="G8355" s="7">
        <v>51</v>
      </c>
      <c r="H8355" s="7">
        <v>84</v>
      </c>
      <c r="I8355" s="7">
        <v>2.9756680771908999E-2</v>
      </c>
      <c r="J8355" s="7">
        <v>-5.7178428007968102E-2</v>
      </c>
    </row>
    <row r="8356" spans="2:10" x14ac:dyDescent="0.2">
      <c r="B8356" s="7">
        <v>52</v>
      </c>
      <c r="C8356" s="7">
        <v>84</v>
      </c>
      <c r="D8356" s="7">
        <v>8.5236085329097697E-2</v>
      </c>
      <c r="E8356" s="7">
        <v>2.24924567356206E-2</v>
      </c>
      <c r="G8356" s="7">
        <v>52</v>
      </c>
      <c r="H8356" s="7">
        <v>84</v>
      </c>
      <c r="I8356" s="7">
        <v>8.3591265082191099E-2</v>
      </c>
      <c r="J8356" s="7">
        <v>0.131008161502015</v>
      </c>
    </row>
    <row r="8357" spans="2:10" x14ac:dyDescent="0.2">
      <c r="B8357" s="7">
        <v>53</v>
      </c>
      <c r="C8357" s="7">
        <v>84</v>
      </c>
      <c r="D8357" s="7">
        <v>-1.9700144201200601E-2</v>
      </c>
      <c r="E8357" s="7">
        <v>9.0827334722076696E-3</v>
      </c>
      <c r="G8357" s="7">
        <v>53</v>
      </c>
      <c r="H8357" s="7">
        <v>84</v>
      </c>
      <c r="I8357" s="7">
        <v>-1.8994934141737502E-2</v>
      </c>
      <c r="J8357" s="7">
        <v>-0.127792488077692</v>
      </c>
    </row>
    <row r="8358" spans="2:10" x14ac:dyDescent="0.2">
      <c r="B8358" s="7">
        <v>54</v>
      </c>
      <c r="C8358" s="7">
        <v>84</v>
      </c>
      <c r="D8358" s="7">
        <v>-1.45627049809871E-2</v>
      </c>
      <c r="E8358" s="7">
        <v>-4.9401802408472598E-2</v>
      </c>
      <c r="G8358" s="7">
        <v>54</v>
      </c>
      <c r="H8358" s="7">
        <v>84</v>
      </c>
      <c r="I8358" s="7">
        <v>-1.3582378062284101E-2</v>
      </c>
      <c r="J8358" s="7">
        <v>8.2555933507269003E-2</v>
      </c>
    </row>
    <row r="8359" spans="2:10" x14ac:dyDescent="0.2">
      <c r="B8359" s="7">
        <v>55</v>
      </c>
      <c r="C8359" s="7">
        <v>84</v>
      </c>
      <c r="D8359" s="7">
        <v>-8.1293066175534903E-2</v>
      </c>
      <c r="E8359" s="7">
        <v>4.0143343687657498E-2</v>
      </c>
      <c r="G8359" s="7">
        <v>55</v>
      </c>
      <c r="H8359" s="7">
        <v>84</v>
      </c>
      <c r="I8359" s="7">
        <v>-7.9655303303387506E-2</v>
      </c>
      <c r="J8359" s="7">
        <v>-1.5855796074611701E-2</v>
      </c>
    </row>
    <row r="8360" spans="2:10" x14ac:dyDescent="0.2">
      <c r="B8360" s="7">
        <v>56</v>
      </c>
      <c r="C8360" s="7">
        <v>84</v>
      </c>
      <c r="D8360" s="7">
        <v>-0.28015194475252297</v>
      </c>
      <c r="E8360" s="7">
        <v>-3.7800093357468298E-2</v>
      </c>
      <c r="G8360" s="7">
        <v>56</v>
      </c>
      <c r="H8360" s="7">
        <v>84</v>
      </c>
      <c r="I8360" s="7">
        <v>-0.265194137791466</v>
      </c>
      <c r="J8360" s="7">
        <v>-0.40832137196303497</v>
      </c>
    </row>
    <row r="8361" spans="2:10" x14ac:dyDescent="0.2">
      <c r="B8361" s="7">
        <v>57</v>
      </c>
      <c r="C8361" s="7">
        <v>84</v>
      </c>
      <c r="D8361" s="7">
        <v>-8.7081172713610003E-2</v>
      </c>
      <c r="E8361" s="7">
        <v>-0.10505220628956</v>
      </c>
      <c r="G8361" s="7">
        <v>57</v>
      </c>
      <c r="H8361" s="7">
        <v>84</v>
      </c>
      <c r="I8361" s="7">
        <v>-8.4240308005764306E-2</v>
      </c>
      <c r="J8361" s="7">
        <v>-2.6733059859144401E-2</v>
      </c>
    </row>
    <row r="8362" spans="2:10" x14ac:dyDescent="0.2">
      <c r="B8362" s="7">
        <v>58</v>
      </c>
      <c r="C8362" s="7">
        <v>84</v>
      </c>
      <c r="D8362" s="7">
        <v>-3.8097868037924698E-2</v>
      </c>
      <c r="E8362" s="7">
        <v>8.1038866797449299E-3</v>
      </c>
      <c r="G8362" s="7">
        <v>58</v>
      </c>
      <c r="H8362" s="7">
        <v>84</v>
      </c>
      <c r="I8362" s="7">
        <v>-3.6974738538655801E-2</v>
      </c>
      <c r="J8362" s="7">
        <v>-2.87716273616745E-2</v>
      </c>
    </row>
    <row r="8363" spans="2:10" x14ac:dyDescent="0.2">
      <c r="B8363" s="7">
        <v>59</v>
      </c>
      <c r="C8363" s="7">
        <v>84</v>
      </c>
      <c r="D8363" s="7">
        <v>-8.3201930967133506E-2</v>
      </c>
      <c r="E8363" s="7">
        <v>-8.3247228405094006E-2</v>
      </c>
      <c r="G8363" s="7">
        <v>59</v>
      </c>
      <c r="H8363" s="7">
        <v>84</v>
      </c>
      <c r="I8363" s="7">
        <v>-8.5327656279533301E-2</v>
      </c>
      <c r="J8363" s="7">
        <v>-1.17801869872025E-2</v>
      </c>
    </row>
    <row r="8364" spans="2:10" x14ac:dyDescent="0.2">
      <c r="B8364" s="7">
        <v>60</v>
      </c>
      <c r="C8364" s="7">
        <v>84</v>
      </c>
      <c r="D8364" s="7">
        <v>-0.103821707315627</v>
      </c>
      <c r="E8364" s="7">
        <v>-0.14781918133442701</v>
      </c>
      <c r="G8364" s="7">
        <v>60</v>
      </c>
      <c r="H8364" s="7">
        <v>84</v>
      </c>
      <c r="I8364" s="7">
        <v>-0.101141585176698</v>
      </c>
      <c r="J8364" s="7">
        <v>-6.4818058342455104E-2</v>
      </c>
    </row>
    <row r="8365" spans="2:10" x14ac:dyDescent="0.2">
      <c r="B8365" s="7">
        <v>61</v>
      </c>
      <c r="C8365" s="7">
        <v>84</v>
      </c>
      <c r="D8365" s="7">
        <v>-0.183502303123872</v>
      </c>
      <c r="E8365" s="7">
        <v>-0.158713462442472</v>
      </c>
      <c r="G8365" s="7">
        <v>61</v>
      </c>
      <c r="H8365" s="7">
        <v>84</v>
      </c>
      <c r="I8365" s="7">
        <v>-0.18399505236630301</v>
      </c>
      <c r="J8365" s="7">
        <v>-7.4336698417122093E-2</v>
      </c>
    </row>
    <row r="8366" spans="2:10" x14ac:dyDescent="0.2">
      <c r="B8366" s="7">
        <v>62</v>
      </c>
      <c r="C8366" s="7">
        <v>84</v>
      </c>
      <c r="D8366" s="7">
        <v>5.56011648734422E-3</v>
      </c>
      <c r="E8366" s="7">
        <v>-1.8289411888311201E-2</v>
      </c>
      <c r="G8366" s="7">
        <v>62</v>
      </c>
      <c r="H8366" s="7">
        <v>84</v>
      </c>
      <c r="I8366" s="7">
        <v>5.47802525538454E-3</v>
      </c>
      <c r="J8366" s="7">
        <v>-1.9693328573307401E-2</v>
      </c>
    </row>
    <row r="8367" spans="2:10" x14ac:dyDescent="0.2">
      <c r="B8367" s="7">
        <v>63</v>
      </c>
      <c r="C8367" s="7">
        <v>84</v>
      </c>
      <c r="D8367" s="7">
        <v>-5.7384028555949498E-2</v>
      </c>
      <c r="E8367" s="7">
        <v>3.9037285329991199E-2</v>
      </c>
      <c r="G8367" s="7">
        <v>63</v>
      </c>
      <c r="H8367" s="7">
        <v>84</v>
      </c>
      <c r="I8367" s="7">
        <v>-5.5859151174106003E-2</v>
      </c>
      <c r="J8367" s="7">
        <v>-5.9106309830260897E-2</v>
      </c>
    </row>
    <row r="8368" spans="2:10" x14ac:dyDescent="0.2">
      <c r="B8368" s="7">
        <v>64</v>
      </c>
      <c r="C8368" s="7">
        <v>84</v>
      </c>
      <c r="D8368" s="7">
        <v>4.6275012544150201E-2</v>
      </c>
      <c r="E8368" s="7">
        <v>8.8312264190806306E-3</v>
      </c>
      <c r="G8368" s="7">
        <v>64</v>
      </c>
      <c r="H8368" s="7">
        <v>84</v>
      </c>
      <c r="I8368" s="7">
        <v>4.5861767714471001E-2</v>
      </c>
      <c r="J8368" s="7">
        <v>6.3866483668727297E-2</v>
      </c>
    </row>
    <row r="8369" spans="2:10" x14ac:dyDescent="0.2">
      <c r="B8369" s="7">
        <v>65</v>
      </c>
      <c r="C8369" s="7">
        <v>84</v>
      </c>
      <c r="D8369" s="7">
        <v>-0.104997056228575</v>
      </c>
      <c r="E8369" s="7">
        <v>-8.6909274397989997E-2</v>
      </c>
      <c r="G8369" s="7">
        <v>65</v>
      </c>
      <c r="H8369" s="7">
        <v>84</v>
      </c>
      <c r="I8369" s="7">
        <v>-9.9670238056934798E-2</v>
      </c>
      <c r="J8369" s="7">
        <v>-1.74942868119237E-2</v>
      </c>
    </row>
    <row r="8370" spans="2:10" x14ac:dyDescent="0.2">
      <c r="B8370" s="7">
        <v>66</v>
      </c>
      <c r="C8370" s="7">
        <v>84</v>
      </c>
      <c r="D8370" s="7">
        <v>8.7281527634119394E-2</v>
      </c>
      <c r="E8370" s="7">
        <v>4.2097959682002403E-2</v>
      </c>
      <c r="G8370" s="7">
        <v>66</v>
      </c>
      <c r="H8370" s="7">
        <v>84</v>
      </c>
      <c r="I8370" s="7">
        <v>8.7336252032968395E-2</v>
      </c>
      <c r="J8370" s="7">
        <v>-5.7890595495151402E-2</v>
      </c>
    </row>
    <row r="8371" spans="2:10" x14ac:dyDescent="0.2">
      <c r="B8371" s="7">
        <v>67</v>
      </c>
      <c r="C8371" s="7">
        <v>84</v>
      </c>
      <c r="D8371" s="7">
        <v>0.11845279881580199</v>
      </c>
      <c r="E8371" s="7">
        <v>3.7526922207215201E-2</v>
      </c>
      <c r="G8371" s="7">
        <v>67</v>
      </c>
      <c r="H8371" s="7">
        <v>84</v>
      </c>
      <c r="I8371" s="7">
        <v>0.11715563673901901</v>
      </c>
      <c r="J8371" s="7">
        <v>6.2862041264066804E-2</v>
      </c>
    </row>
    <row r="8372" spans="2:10" x14ac:dyDescent="0.2">
      <c r="B8372" s="7">
        <v>68</v>
      </c>
      <c r="C8372" s="7">
        <v>84</v>
      </c>
      <c r="D8372" s="7">
        <v>0.122395995588648</v>
      </c>
      <c r="E8372" s="7">
        <v>1.9932253209047298E-3</v>
      </c>
      <c r="G8372" s="7">
        <v>68</v>
      </c>
      <c r="H8372" s="7">
        <v>84</v>
      </c>
      <c r="I8372" s="7">
        <v>0.121352420288146</v>
      </c>
      <c r="J8372" s="7">
        <v>2.6274432370725801E-2</v>
      </c>
    </row>
    <row r="8373" spans="2:10" x14ac:dyDescent="0.2">
      <c r="B8373" s="7">
        <v>69</v>
      </c>
      <c r="C8373" s="7">
        <v>84</v>
      </c>
      <c r="D8373" s="7">
        <v>-0.119982725900884</v>
      </c>
      <c r="E8373" s="7">
        <v>-0.15615275855133601</v>
      </c>
      <c r="G8373" s="7">
        <v>69</v>
      </c>
      <c r="H8373" s="7">
        <v>84</v>
      </c>
      <c r="I8373" s="7">
        <v>-0.12096438499781501</v>
      </c>
      <c r="J8373" s="7">
        <v>-0.14672871487418801</v>
      </c>
    </row>
    <row r="8374" spans="2:10" x14ac:dyDescent="0.2">
      <c r="B8374" s="7">
        <v>70</v>
      </c>
      <c r="C8374" s="7">
        <v>84</v>
      </c>
      <c r="D8374" s="7">
        <v>-1.39035587499334E-2</v>
      </c>
      <c r="E8374" s="7">
        <v>-7.4387819158166002E-2</v>
      </c>
      <c r="G8374" s="7">
        <v>70</v>
      </c>
      <c r="H8374" s="7">
        <v>84</v>
      </c>
      <c r="I8374" s="7">
        <v>-1.3116468156367999E-2</v>
      </c>
      <c r="J8374" s="7">
        <v>-9.2385838317559504E-2</v>
      </c>
    </row>
    <row r="8375" spans="2:10" x14ac:dyDescent="0.2">
      <c r="B8375" s="7">
        <v>71</v>
      </c>
      <c r="C8375" s="7">
        <v>84</v>
      </c>
      <c r="D8375" s="7">
        <v>8.2054963056393995E-2</v>
      </c>
      <c r="E8375" s="7">
        <v>-3.9783827023300397E-2</v>
      </c>
      <c r="G8375" s="7">
        <v>71</v>
      </c>
      <c r="H8375" s="7">
        <v>84</v>
      </c>
      <c r="I8375" s="7">
        <v>8.1008539061613802E-2</v>
      </c>
      <c r="J8375" s="7">
        <v>-1.1650900445498999E-3</v>
      </c>
    </row>
    <row r="8376" spans="2:10" x14ac:dyDescent="0.2">
      <c r="B8376" s="7">
        <v>72</v>
      </c>
      <c r="C8376" s="7">
        <v>84</v>
      </c>
      <c r="D8376" s="7">
        <v>-9.9827257889813004E-2</v>
      </c>
      <c r="E8376" s="7">
        <v>-3.4320724286050798E-2</v>
      </c>
      <c r="G8376" s="7">
        <v>72</v>
      </c>
      <c r="H8376" s="7">
        <v>84</v>
      </c>
      <c r="I8376" s="7">
        <v>-9.6418059396327693E-2</v>
      </c>
      <c r="J8376" s="7">
        <v>-1.86945254082778E-2</v>
      </c>
    </row>
    <row r="8377" spans="2:10" x14ac:dyDescent="0.2">
      <c r="B8377" s="7">
        <v>73</v>
      </c>
      <c r="C8377" s="7">
        <v>84</v>
      </c>
      <c r="D8377" s="7">
        <v>4.3585339834510996E-3</v>
      </c>
      <c r="E8377" s="7">
        <v>-1.9739403729301101E-2</v>
      </c>
      <c r="G8377" s="7">
        <v>73</v>
      </c>
      <c r="H8377" s="7">
        <v>84</v>
      </c>
      <c r="I8377" s="7">
        <v>3.7857224581197002E-3</v>
      </c>
      <c r="J8377" s="7">
        <v>-0.13587588254678401</v>
      </c>
    </row>
    <row r="8378" spans="2:10" x14ac:dyDescent="0.2">
      <c r="B8378" s="7">
        <v>74</v>
      </c>
      <c r="C8378" s="7">
        <v>84</v>
      </c>
      <c r="D8378" s="7">
        <v>-5.7574048937432599E-2</v>
      </c>
      <c r="E8378" s="7">
        <v>-7.7386952842531706E-2</v>
      </c>
      <c r="G8378" s="7">
        <v>74</v>
      </c>
      <c r="H8378" s="7">
        <v>84</v>
      </c>
      <c r="I8378" s="7">
        <v>-5.6990912955401797E-2</v>
      </c>
      <c r="J8378" s="7">
        <v>2.7212497508122299E-3</v>
      </c>
    </row>
    <row r="8379" spans="2:10" x14ac:dyDescent="0.2">
      <c r="B8379" s="7">
        <v>75</v>
      </c>
      <c r="C8379" s="7">
        <v>84</v>
      </c>
      <c r="D8379" s="7">
        <v>-0.116606819181493</v>
      </c>
      <c r="E8379" s="7">
        <v>-0.129107234785451</v>
      </c>
      <c r="G8379" s="7">
        <v>75</v>
      </c>
      <c r="H8379" s="7">
        <v>84</v>
      </c>
      <c r="I8379" s="7">
        <v>-0.112150146286179</v>
      </c>
      <c r="J8379" s="7">
        <v>6.8801064246946098E-2</v>
      </c>
    </row>
    <row r="8380" spans="2:10" x14ac:dyDescent="0.2">
      <c r="B8380" s="7">
        <v>76</v>
      </c>
      <c r="C8380" s="7">
        <v>84</v>
      </c>
      <c r="D8380" s="7">
        <v>3.3672697333531502E-2</v>
      </c>
      <c r="E8380" s="7">
        <v>4.70449235810921E-2</v>
      </c>
      <c r="G8380" s="7">
        <v>76</v>
      </c>
      <c r="H8380" s="7">
        <v>84</v>
      </c>
      <c r="I8380" s="7">
        <v>3.3522645661403103E-2</v>
      </c>
      <c r="J8380" s="7">
        <v>-8.8615673737380399E-2</v>
      </c>
    </row>
    <row r="8381" spans="2:10" x14ac:dyDescent="0.2">
      <c r="B8381" s="7">
        <v>77</v>
      </c>
      <c r="C8381" s="7">
        <v>84</v>
      </c>
      <c r="D8381" s="7">
        <v>-6.3706016997584505E-2</v>
      </c>
      <c r="E8381" s="7">
        <v>4.1254535277612803E-3</v>
      </c>
      <c r="G8381" s="7">
        <v>77</v>
      </c>
      <c r="H8381" s="7">
        <v>84</v>
      </c>
      <c r="I8381" s="7">
        <v>-6.13221437479297E-2</v>
      </c>
      <c r="J8381" s="7">
        <v>3.7792480608319003E-2</v>
      </c>
    </row>
    <row r="8382" spans="2:10" x14ac:dyDescent="0.2">
      <c r="B8382" s="7">
        <v>78</v>
      </c>
      <c r="C8382" s="7">
        <v>84</v>
      </c>
      <c r="D8382" s="7">
        <v>0.14208027946895599</v>
      </c>
      <c r="E8382" s="7">
        <v>0.189813771960502</v>
      </c>
      <c r="G8382" s="7">
        <v>78</v>
      </c>
      <c r="H8382" s="7">
        <v>84</v>
      </c>
      <c r="I8382" s="7">
        <v>0.14309804613961499</v>
      </c>
      <c r="J8382" s="7">
        <v>5.6085583858706697E-2</v>
      </c>
    </row>
    <row r="8383" spans="2:10" x14ac:dyDescent="0.2">
      <c r="B8383" s="7">
        <v>79</v>
      </c>
      <c r="C8383" s="7">
        <v>84</v>
      </c>
      <c r="D8383" s="7">
        <v>-3.1907422704948701E-2</v>
      </c>
      <c r="E8383" s="7">
        <v>3.1515677927639103E-2</v>
      </c>
      <c r="G8383" s="7">
        <v>79</v>
      </c>
      <c r="H8383" s="7">
        <v>84</v>
      </c>
      <c r="I8383" s="7">
        <v>-3.1123313834426899E-2</v>
      </c>
      <c r="J8383" s="7">
        <v>-2.5483877151213401E-2</v>
      </c>
    </row>
    <row r="8384" spans="2:10" x14ac:dyDescent="0.2">
      <c r="B8384" s="7">
        <v>80</v>
      </c>
      <c r="C8384" s="7">
        <v>84</v>
      </c>
      <c r="D8384" s="7">
        <v>-1.02526386785691E-2</v>
      </c>
      <c r="E8384" s="7">
        <v>4.5305801806846603E-2</v>
      </c>
      <c r="G8384" s="7">
        <v>80</v>
      </c>
      <c r="H8384" s="7">
        <v>84</v>
      </c>
      <c r="I8384" s="7">
        <v>-8.9182845053032995E-3</v>
      </c>
      <c r="J8384" s="7">
        <v>-2.37858527284764E-2</v>
      </c>
    </row>
    <row r="8385" spans="2:10" x14ac:dyDescent="0.2">
      <c r="B8385" s="7">
        <v>81</v>
      </c>
      <c r="C8385" s="7">
        <v>84</v>
      </c>
      <c r="D8385" s="7">
        <v>0.170443343924815</v>
      </c>
      <c r="E8385" s="7">
        <v>-4.1006048027974799E-2</v>
      </c>
      <c r="G8385" s="7">
        <v>81</v>
      </c>
      <c r="H8385" s="7">
        <v>84</v>
      </c>
      <c r="I8385" s="7">
        <v>0.166881616716751</v>
      </c>
      <c r="J8385" s="7">
        <v>-5.3763613074623101E-2</v>
      </c>
    </row>
    <row r="8386" spans="2:10" x14ac:dyDescent="0.2">
      <c r="B8386" s="7">
        <v>82</v>
      </c>
      <c r="C8386" s="7">
        <v>84</v>
      </c>
      <c r="D8386" s="7">
        <v>-3.08365578411163E-3</v>
      </c>
      <c r="E8386" s="7">
        <v>-8.5464649218417704E-2</v>
      </c>
      <c r="G8386" s="7">
        <v>82</v>
      </c>
      <c r="H8386" s="7">
        <v>84</v>
      </c>
      <c r="I8386" s="7">
        <v>-2.2538379450241001E-3</v>
      </c>
      <c r="J8386" s="7">
        <v>-8.2882182259155002E-2</v>
      </c>
    </row>
    <row r="8387" spans="2:10" x14ac:dyDescent="0.2">
      <c r="B8387" s="7">
        <v>83</v>
      </c>
      <c r="C8387" s="7">
        <v>84</v>
      </c>
      <c r="D8387" s="7">
        <v>-0.145747108441075</v>
      </c>
      <c r="E8387" s="7">
        <v>-1.2355201947889E-3</v>
      </c>
      <c r="G8387" s="7">
        <v>83</v>
      </c>
      <c r="H8387" s="7">
        <v>84</v>
      </c>
      <c r="I8387" s="7">
        <v>-0.142918458097958</v>
      </c>
      <c r="J8387" s="7">
        <v>-5.3803133568789199E-2</v>
      </c>
    </row>
    <row r="8388" spans="2:10" x14ac:dyDescent="0.2">
      <c r="B8388" s="7">
        <v>84</v>
      </c>
      <c r="C8388" s="7">
        <v>84</v>
      </c>
      <c r="D8388" s="7">
        <v>0.20493246754615599</v>
      </c>
      <c r="E8388" s="7">
        <v>3.2490082045406203E-2</v>
      </c>
      <c r="G8388" s="7">
        <v>84</v>
      </c>
      <c r="H8388" s="7">
        <v>84</v>
      </c>
      <c r="I8388" s="7">
        <v>0.200820935605732</v>
      </c>
      <c r="J8388" s="7">
        <v>-3.2506582435187798E-3</v>
      </c>
    </row>
    <row r="8389" spans="2:10" x14ac:dyDescent="0.2">
      <c r="B8389" s="7">
        <v>85</v>
      </c>
      <c r="C8389" s="7">
        <v>84</v>
      </c>
      <c r="D8389" s="7">
        <v>7.5725905537114002E-3</v>
      </c>
      <c r="E8389" s="7">
        <v>2.62024516924084E-2</v>
      </c>
      <c r="G8389" s="7">
        <v>85</v>
      </c>
      <c r="H8389" s="7">
        <v>84</v>
      </c>
      <c r="I8389" s="7">
        <v>8.4579282517980303E-3</v>
      </c>
      <c r="J8389" s="7">
        <v>6.8861457620184502E-2</v>
      </c>
    </row>
    <row r="8390" spans="2:10" x14ac:dyDescent="0.2">
      <c r="B8390" s="7">
        <v>86</v>
      </c>
      <c r="C8390" s="7">
        <v>84</v>
      </c>
      <c r="D8390" s="7">
        <v>0.25788940720027798</v>
      </c>
      <c r="E8390" s="7">
        <v>0.22606856762425701</v>
      </c>
      <c r="G8390" s="7">
        <v>86</v>
      </c>
      <c r="H8390" s="7">
        <v>84</v>
      </c>
      <c r="I8390" s="7">
        <v>0.25705992355267199</v>
      </c>
      <c r="J8390" s="7">
        <v>0.23797124815121301</v>
      </c>
    </row>
    <row r="8391" spans="2:10" x14ac:dyDescent="0.2">
      <c r="B8391" s="7">
        <v>87</v>
      </c>
      <c r="C8391" s="7">
        <v>84</v>
      </c>
      <c r="D8391" s="7">
        <v>-8.79805232212965E-2</v>
      </c>
      <c r="E8391" s="7">
        <v>-5.1120471900519597E-2</v>
      </c>
      <c r="G8391" s="7">
        <v>87</v>
      </c>
      <c r="H8391" s="7">
        <v>84</v>
      </c>
      <c r="I8391" s="7">
        <v>-8.6777768865128599E-2</v>
      </c>
      <c r="J8391" s="7">
        <v>9.79849952912559E-2</v>
      </c>
    </row>
    <row r="8392" spans="2:10" x14ac:dyDescent="0.2">
      <c r="B8392" s="7">
        <v>88</v>
      </c>
      <c r="C8392" s="7">
        <v>84</v>
      </c>
      <c r="D8392" s="7">
        <v>7.5955851366359198E-2</v>
      </c>
      <c r="E8392" s="7">
        <v>-3.11312747331716E-3</v>
      </c>
      <c r="G8392" s="7">
        <v>88</v>
      </c>
      <c r="H8392" s="7">
        <v>84</v>
      </c>
      <c r="I8392" s="7">
        <v>7.4386755518596595E-2</v>
      </c>
      <c r="J8392" s="7">
        <v>0.11696226586279899</v>
      </c>
    </row>
    <row r="8393" spans="2:10" x14ac:dyDescent="0.2">
      <c r="B8393" s="7">
        <v>89</v>
      </c>
      <c r="C8393" s="7">
        <v>84</v>
      </c>
      <c r="D8393" s="7">
        <v>0.123377057540001</v>
      </c>
      <c r="E8393" s="7">
        <v>0.12140113747929999</v>
      </c>
      <c r="G8393" s="7">
        <v>89</v>
      </c>
      <c r="H8393" s="7">
        <v>84</v>
      </c>
      <c r="I8393" s="7">
        <v>0.121056296258261</v>
      </c>
      <c r="J8393" s="7">
        <v>5.4708996083178398E-2</v>
      </c>
    </row>
    <row r="8394" spans="2:10" x14ac:dyDescent="0.2">
      <c r="B8394" s="7">
        <v>90</v>
      </c>
      <c r="C8394" s="7">
        <v>84</v>
      </c>
      <c r="D8394" s="7">
        <v>0.182261364376059</v>
      </c>
      <c r="E8394" s="7">
        <v>0.19622674218637701</v>
      </c>
      <c r="G8394" s="7">
        <v>90</v>
      </c>
      <c r="H8394" s="7">
        <v>84</v>
      </c>
      <c r="I8394" s="7">
        <v>0.17862280147013701</v>
      </c>
      <c r="J8394" s="7">
        <v>1.5803296710258201E-2</v>
      </c>
    </row>
    <row r="8395" spans="2:10" x14ac:dyDescent="0.2">
      <c r="B8395" s="7">
        <v>91</v>
      </c>
      <c r="C8395" s="7">
        <v>84</v>
      </c>
      <c r="D8395" s="7">
        <v>3.1613450370326E-2</v>
      </c>
      <c r="E8395" s="7">
        <v>7.1440627817949603E-2</v>
      </c>
      <c r="G8395" s="7">
        <v>91</v>
      </c>
      <c r="H8395" s="7">
        <v>84</v>
      </c>
      <c r="I8395" s="7">
        <v>3.1311415092488901E-2</v>
      </c>
      <c r="J8395" s="7">
        <v>-1.20156463225127E-2</v>
      </c>
    </row>
    <row r="8396" spans="2:10" x14ac:dyDescent="0.2">
      <c r="B8396" s="7">
        <v>92</v>
      </c>
      <c r="C8396" s="7">
        <v>84</v>
      </c>
      <c r="D8396" s="7">
        <v>-4.4545983727053901E-2</v>
      </c>
      <c r="E8396" s="7">
        <v>-6.0232032458588797E-2</v>
      </c>
      <c r="G8396" s="7">
        <v>92</v>
      </c>
      <c r="H8396" s="7">
        <v>84</v>
      </c>
      <c r="I8396" s="7">
        <v>-4.2927082045743199E-2</v>
      </c>
      <c r="J8396" s="7">
        <v>-5.1513189395284299E-2</v>
      </c>
    </row>
    <row r="8397" spans="2:10" x14ac:dyDescent="0.2">
      <c r="B8397" s="7">
        <v>93</v>
      </c>
      <c r="C8397" s="7">
        <v>84</v>
      </c>
      <c r="D8397" s="7">
        <v>0.21977787025002499</v>
      </c>
      <c r="E8397" s="7">
        <v>-1.8405742835030402E-2</v>
      </c>
      <c r="G8397" s="7">
        <v>93</v>
      </c>
      <c r="H8397" s="7">
        <v>84</v>
      </c>
      <c r="I8397" s="7">
        <v>0.214306293431028</v>
      </c>
      <c r="J8397" s="7">
        <v>0.10400713309108001</v>
      </c>
    </row>
    <row r="8398" spans="2:10" x14ac:dyDescent="0.2">
      <c r="B8398" s="7">
        <v>94</v>
      </c>
      <c r="C8398" s="7">
        <v>84</v>
      </c>
      <c r="D8398" s="7">
        <v>-4.1272689559241002E-2</v>
      </c>
      <c r="E8398" s="7">
        <v>5.59785445717456E-2</v>
      </c>
      <c r="G8398" s="7">
        <v>94</v>
      </c>
      <c r="H8398" s="7">
        <v>84</v>
      </c>
      <c r="I8398" s="7">
        <v>-4.0711493921021399E-2</v>
      </c>
      <c r="J8398" s="7">
        <v>9.6412039344251407E-3</v>
      </c>
    </row>
    <row r="8399" spans="2:10" x14ac:dyDescent="0.2">
      <c r="B8399" s="7">
        <v>95</v>
      </c>
      <c r="C8399" s="7">
        <v>84</v>
      </c>
      <c r="D8399" s="7">
        <v>1.45924996200764E-2</v>
      </c>
      <c r="E8399" s="7">
        <v>-4.2071656279507201E-2</v>
      </c>
      <c r="G8399" s="7">
        <v>95</v>
      </c>
      <c r="H8399" s="7">
        <v>84</v>
      </c>
      <c r="I8399" s="7">
        <v>1.4811330101157901E-2</v>
      </c>
      <c r="J8399" s="7">
        <v>-1.48672729590693E-2</v>
      </c>
    </row>
    <row r="8400" spans="2:10" x14ac:dyDescent="0.2">
      <c r="B8400" s="7">
        <v>96</v>
      </c>
      <c r="C8400" s="7">
        <v>84</v>
      </c>
      <c r="D8400" s="7">
        <v>3.4379264376378102E-2</v>
      </c>
      <c r="E8400" s="7">
        <v>3.6551865059005102E-2</v>
      </c>
      <c r="G8400" s="7">
        <v>96</v>
      </c>
      <c r="H8400" s="7">
        <v>84</v>
      </c>
      <c r="I8400" s="7">
        <v>3.4243211091379101E-2</v>
      </c>
      <c r="J8400" s="7">
        <v>-7.6724680600936096E-2</v>
      </c>
    </row>
    <row r="8401" spans="2:10" x14ac:dyDescent="0.2">
      <c r="B8401" s="7">
        <v>97</v>
      </c>
      <c r="C8401" s="7">
        <v>84</v>
      </c>
      <c r="D8401" s="7">
        <v>-5.3654068959048101E-3</v>
      </c>
      <c r="E8401" s="7">
        <v>-2.28983420144067E-2</v>
      </c>
      <c r="G8401" s="7">
        <v>97</v>
      </c>
      <c r="H8401" s="7">
        <v>84</v>
      </c>
      <c r="I8401" s="7">
        <v>-5.01685194856094E-3</v>
      </c>
      <c r="J8401" s="7">
        <v>8.2751602955032602E-2</v>
      </c>
    </row>
    <row r="8402" spans="2:10" x14ac:dyDescent="0.2">
      <c r="B8402" s="7">
        <v>98</v>
      </c>
      <c r="C8402" s="7">
        <v>84</v>
      </c>
      <c r="D8402" s="7">
        <v>4.29874059995594E-2</v>
      </c>
      <c r="E8402" s="7">
        <v>-2.1222444049778098E-2</v>
      </c>
      <c r="G8402" s="7">
        <v>98</v>
      </c>
      <c r="H8402" s="7">
        <v>84</v>
      </c>
      <c r="I8402" s="7">
        <v>4.28951592885305E-2</v>
      </c>
      <c r="J8402" s="7">
        <v>-9.1887046717715696E-3</v>
      </c>
    </row>
    <row r="8403" spans="2:10" x14ac:dyDescent="0.2">
      <c r="B8403" s="7">
        <v>99</v>
      </c>
      <c r="C8403" s="7">
        <v>84</v>
      </c>
      <c r="D8403" s="7">
        <v>-0.18429525412484199</v>
      </c>
      <c r="E8403" s="7">
        <v>-7.7077701478611302E-2</v>
      </c>
      <c r="G8403" s="7">
        <v>99</v>
      </c>
      <c r="H8403" s="7">
        <v>84</v>
      </c>
      <c r="I8403" s="7">
        <v>-0.18356919607561101</v>
      </c>
      <c r="J8403" s="7">
        <v>-6.0901815877413099E-2</v>
      </c>
    </row>
    <row r="8404" spans="2:10" x14ac:dyDescent="0.2">
      <c r="B8404" s="7">
        <v>100</v>
      </c>
      <c r="C8404" s="7">
        <v>84</v>
      </c>
      <c r="D8404" s="7">
        <v>-4.3052157896492603E-2</v>
      </c>
      <c r="E8404" s="7">
        <v>-8.4930505807797402E-2</v>
      </c>
      <c r="G8404" s="7">
        <v>100</v>
      </c>
      <c r="H8404" s="7">
        <v>84</v>
      </c>
      <c r="I8404" s="7">
        <v>-4.0965052557801598E-2</v>
      </c>
      <c r="J8404" s="7">
        <v>-0.100914379701213</v>
      </c>
    </row>
    <row r="8405" spans="2:10" x14ac:dyDescent="0.2">
      <c r="B8405" s="7">
        <v>1</v>
      </c>
      <c r="C8405" s="7">
        <v>85</v>
      </c>
      <c r="D8405" s="7">
        <v>-9.3151948729389006E-2</v>
      </c>
      <c r="E8405" s="7">
        <v>-9.2756022889317599E-2</v>
      </c>
      <c r="G8405" s="7">
        <v>1</v>
      </c>
      <c r="H8405" s="7">
        <v>85</v>
      </c>
      <c r="I8405" s="7">
        <v>-9.0953232422188904E-2</v>
      </c>
      <c r="J8405" s="7">
        <v>-7.0013885647363799E-2</v>
      </c>
    </row>
    <row r="8406" spans="2:10" x14ac:dyDescent="0.2">
      <c r="B8406" s="7">
        <v>2</v>
      </c>
      <c r="C8406" s="7">
        <v>85</v>
      </c>
      <c r="D8406" s="7">
        <v>-1.4140264106798001E-2</v>
      </c>
      <c r="E8406" s="7">
        <v>-4.1119567680030202E-2</v>
      </c>
      <c r="G8406" s="7">
        <v>2</v>
      </c>
      <c r="H8406" s="7">
        <v>85</v>
      </c>
      <c r="I8406" s="7">
        <v>-1.21559912440024E-2</v>
      </c>
      <c r="J8406" s="7">
        <v>5.8018893636647903E-2</v>
      </c>
    </row>
    <row r="8407" spans="2:10" x14ac:dyDescent="0.2">
      <c r="B8407" s="7">
        <v>3</v>
      </c>
      <c r="C8407" s="7">
        <v>85</v>
      </c>
      <c r="D8407" s="7">
        <v>-3.00566327739027E-3</v>
      </c>
      <c r="E8407" s="7">
        <v>-8.3720717588977103E-2</v>
      </c>
      <c r="G8407" s="7">
        <v>3</v>
      </c>
      <c r="H8407" s="7">
        <v>85</v>
      </c>
      <c r="I8407" s="7">
        <v>-1.1945527148054E-3</v>
      </c>
      <c r="J8407" s="7">
        <v>-0.179701748578521</v>
      </c>
    </row>
    <row r="8408" spans="2:10" x14ac:dyDescent="0.2">
      <c r="B8408" s="7">
        <v>4</v>
      </c>
      <c r="C8408" s="7">
        <v>85</v>
      </c>
      <c r="D8408" s="7">
        <v>-0.115061332864734</v>
      </c>
      <c r="E8408" s="7">
        <v>4.3102843802128803E-2</v>
      </c>
      <c r="G8408" s="7">
        <v>4</v>
      </c>
      <c r="H8408" s="7">
        <v>85</v>
      </c>
      <c r="I8408" s="7">
        <v>-0.112465045761343</v>
      </c>
      <c r="J8408" s="7">
        <v>1.7309110564474001E-2</v>
      </c>
    </row>
    <row r="8409" spans="2:10" x14ac:dyDescent="0.2">
      <c r="B8409" s="7">
        <v>5</v>
      </c>
      <c r="C8409" s="7">
        <v>85</v>
      </c>
      <c r="D8409" s="7">
        <v>-4.0002978375174102E-2</v>
      </c>
      <c r="E8409" s="7">
        <v>-4.3521086600261299E-2</v>
      </c>
      <c r="G8409" s="7">
        <v>5</v>
      </c>
      <c r="H8409" s="7">
        <v>85</v>
      </c>
      <c r="I8409" s="7">
        <v>-4.0017962841975702E-2</v>
      </c>
      <c r="J8409" s="7">
        <v>4.7066023328098602E-2</v>
      </c>
    </row>
    <row r="8410" spans="2:10" x14ac:dyDescent="0.2">
      <c r="B8410" s="7">
        <v>6</v>
      </c>
      <c r="C8410" s="7">
        <v>85</v>
      </c>
      <c r="D8410" s="7">
        <v>-1.5383122270454999E-2</v>
      </c>
      <c r="E8410" s="7">
        <v>-5.9690752188755497E-2</v>
      </c>
      <c r="G8410" s="7">
        <v>6</v>
      </c>
      <c r="H8410" s="7">
        <v>85</v>
      </c>
      <c r="I8410" s="7">
        <v>-1.42475804526079E-2</v>
      </c>
      <c r="J8410" s="7">
        <v>-8.6759246153599506E-2</v>
      </c>
    </row>
    <row r="8411" spans="2:10" x14ac:dyDescent="0.2">
      <c r="B8411" s="7">
        <v>7</v>
      </c>
      <c r="C8411" s="7">
        <v>85</v>
      </c>
      <c r="D8411" s="7">
        <v>5.0783917720194097E-2</v>
      </c>
      <c r="E8411" s="7">
        <v>-8.8355438991838398E-3</v>
      </c>
      <c r="G8411" s="7">
        <v>7</v>
      </c>
      <c r="H8411" s="7">
        <v>85</v>
      </c>
      <c r="I8411" s="7">
        <v>5.0045085768177303E-2</v>
      </c>
      <c r="J8411" s="7">
        <v>3.6314389720132602E-2</v>
      </c>
    </row>
    <row r="8412" spans="2:10" x14ac:dyDescent="0.2">
      <c r="B8412" s="7">
        <v>8</v>
      </c>
      <c r="C8412" s="7">
        <v>85</v>
      </c>
      <c r="D8412" s="7">
        <v>4.4596053256788601E-2</v>
      </c>
      <c r="E8412" s="7">
        <v>-8.9127194636467302E-2</v>
      </c>
      <c r="G8412" s="7">
        <v>8</v>
      </c>
      <c r="H8412" s="7">
        <v>85</v>
      </c>
      <c r="I8412" s="7">
        <v>4.4005161863918098E-2</v>
      </c>
      <c r="J8412" s="7">
        <v>-3.2828043179539398E-2</v>
      </c>
    </row>
    <row r="8413" spans="2:10" x14ac:dyDescent="0.2">
      <c r="B8413" s="7">
        <v>9</v>
      </c>
      <c r="C8413" s="7">
        <v>85</v>
      </c>
      <c r="D8413" s="7">
        <v>-0.25752061630384698</v>
      </c>
      <c r="E8413" s="7">
        <v>-8.8873917190253102E-2</v>
      </c>
      <c r="G8413" s="7">
        <v>9</v>
      </c>
      <c r="H8413" s="7">
        <v>85</v>
      </c>
      <c r="I8413" s="7">
        <v>-0.24785731736851199</v>
      </c>
      <c r="J8413" s="7">
        <v>-7.5953981034953905E-2</v>
      </c>
    </row>
    <row r="8414" spans="2:10" x14ac:dyDescent="0.2">
      <c r="B8414" s="7">
        <v>10</v>
      </c>
      <c r="C8414" s="7">
        <v>85</v>
      </c>
      <c r="D8414" s="7">
        <v>1.89995560486889E-3</v>
      </c>
      <c r="E8414" s="7">
        <v>-4.7639446778906497E-2</v>
      </c>
      <c r="G8414" s="7">
        <v>10</v>
      </c>
      <c r="H8414" s="7">
        <v>85</v>
      </c>
      <c r="I8414" s="7">
        <v>1.14781671378239E-3</v>
      </c>
      <c r="J8414" s="7">
        <v>-7.6225020877989103E-2</v>
      </c>
    </row>
    <row r="8415" spans="2:10" x14ac:dyDescent="0.2">
      <c r="B8415" s="7">
        <v>11</v>
      </c>
      <c r="C8415" s="7">
        <v>85</v>
      </c>
      <c r="D8415" s="7">
        <v>2.0684568107675699E-2</v>
      </c>
      <c r="E8415" s="7">
        <v>-0.133373064992311</v>
      </c>
      <c r="G8415" s="7">
        <v>11</v>
      </c>
      <c r="H8415" s="7">
        <v>85</v>
      </c>
      <c r="I8415" s="7">
        <v>2.08027501415264E-2</v>
      </c>
      <c r="J8415" s="7">
        <v>-1.2960497465169999E-2</v>
      </c>
    </row>
    <row r="8416" spans="2:10" x14ac:dyDescent="0.2">
      <c r="B8416" s="7">
        <v>12</v>
      </c>
      <c r="C8416" s="7">
        <v>85</v>
      </c>
      <c r="D8416" s="7">
        <v>1.9099596027016798E-2</v>
      </c>
      <c r="E8416" s="7">
        <v>6.4898829687795298E-2</v>
      </c>
      <c r="G8416" s="7">
        <v>12</v>
      </c>
      <c r="H8416" s="7">
        <v>85</v>
      </c>
      <c r="I8416" s="7">
        <v>1.9170818010524102E-2</v>
      </c>
      <c r="J8416" s="7">
        <v>4.4733821183626801E-2</v>
      </c>
    </row>
    <row r="8417" spans="2:10" x14ac:dyDescent="0.2">
      <c r="B8417" s="7">
        <v>13</v>
      </c>
      <c r="C8417" s="7">
        <v>85</v>
      </c>
      <c r="D8417" s="7">
        <v>-8.6133828028689394E-2</v>
      </c>
      <c r="E8417" s="7">
        <v>-0.117378175730578</v>
      </c>
      <c r="G8417" s="7">
        <v>13</v>
      </c>
      <c r="H8417" s="7">
        <v>85</v>
      </c>
      <c r="I8417" s="7">
        <v>-8.3853011700899302E-2</v>
      </c>
      <c r="J8417" s="7">
        <v>-0.13638286088357399</v>
      </c>
    </row>
    <row r="8418" spans="2:10" x14ac:dyDescent="0.2">
      <c r="B8418" s="7">
        <v>14</v>
      </c>
      <c r="C8418" s="7">
        <v>85</v>
      </c>
      <c r="D8418" s="7">
        <v>-0.11951517591779</v>
      </c>
      <c r="E8418" s="7">
        <v>-9.7105868485328997E-2</v>
      </c>
      <c r="G8418" s="7">
        <v>14</v>
      </c>
      <c r="H8418" s="7">
        <v>85</v>
      </c>
      <c r="I8418" s="7">
        <v>-0.121004910047235</v>
      </c>
      <c r="J8418" s="7">
        <v>-6.4747887504362098E-2</v>
      </c>
    </row>
    <row r="8419" spans="2:10" x14ac:dyDescent="0.2">
      <c r="B8419" s="7">
        <v>15</v>
      </c>
      <c r="C8419" s="7">
        <v>85</v>
      </c>
      <c r="D8419" s="7">
        <v>0.101968492513402</v>
      </c>
      <c r="E8419" s="7">
        <v>-3.8192253874809602E-2</v>
      </c>
      <c r="G8419" s="7">
        <v>15</v>
      </c>
      <c r="H8419" s="7">
        <v>85</v>
      </c>
      <c r="I8419" s="7">
        <v>0.100700847615076</v>
      </c>
      <c r="J8419" s="7">
        <v>-6.2561429861003298E-2</v>
      </c>
    </row>
    <row r="8420" spans="2:10" x14ac:dyDescent="0.2">
      <c r="B8420" s="7">
        <v>16</v>
      </c>
      <c r="C8420" s="7">
        <v>85</v>
      </c>
      <c r="D8420" s="7">
        <v>-8.2042188056774101E-2</v>
      </c>
      <c r="E8420" s="7">
        <v>-6.2389295042944298E-2</v>
      </c>
      <c r="G8420" s="7">
        <v>16</v>
      </c>
      <c r="H8420" s="7">
        <v>85</v>
      </c>
      <c r="I8420" s="7">
        <v>-7.8577765508898195E-2</v>
      </c>
      <c r="J8420" s="7">
        <v>-4.3624960788816003E-2</v>
      </c>
    </row>
    <row r="8421" spans="2:10" x14ac:dyDescent="0.2">
      <c r="B8421" s="7">
        <v>17</v>
      </c>
      <c r="C8421" s="7">
        <v>85</v>
      </c>
      <c r="D8421" s="7">
        <v>-2.4741302367558199E-2</v>
      </c>
      <c r="E8421" s="7">
        <v>-6.7959608441912997E-2</v>
      </c>
      <c r="G8421" s="7">
        <v>17</v>
      </c>
      <c r="H8421" s="7">
        <v>85</v>
      </c>
      <c r="I8421" s="7">
        <v>-2.3782229495083101E-2</v>
      </c>
      <c r="J8421" s="7">
        <v>-0.12016126036720499</v>
      </c>
    </row>
    <row r="8422" spans="2:10" x14ac:dyDescent="0.2">
      <c r="B8422" s="7">
        <v>18</v>
      </c>
      <c r="C8422" s="7">
        <v>85</v>
      </c>
      <c r="D8422" s="7">
        <v>-1.53262340274427E-2</v>
      </c>
      <c r="E8422" s="7">
        <v>0.10175342629648899</v>
      </c>
      <c r="G8422" s="7">
        <v>18</v>
      </c>
      <c r="H8422" s="7">
        <v>85</v>
      </c>
      <c r="I8422" s="7">
        <v>-1.42367085510955E-2</v>
      </c>
      <c r="J8422" s="7">
        <v>-0.129607946730182</v>
      </c>
    </row>
    <row r="8423" spans="2:10" x14ac:dyDescent="0.2">
      <c r="B8423" s="7">
        <v>19</v>
      </c>
      <c r="C8423" s="7">
        <v>85</v>
      </c>
      <c r="D8423" s="7">
        <v>-0.18805745871717799</v>
      </c>
      <c r="E8423" s="7">
        <v>-3.15724919671432E-2</v>
      </c>
      <c r="G8423" s="7">
        <v>19</v>
      </c>
      <c r="H8423" s="7">
        <v>85</v>
      </c>
      <c r="I8423" s="7">
        <v>-0.18421253690784201</v>
      </c>
      <c r="J8423" s="7">
        <v>4.7875561099934801E-2</v>
      </c>
    </row>
    <row r="8424" spans="2:10" x14ac:dyDescent="0.2">
      <c r="B8424" s="7">
        <v>20</v>
      </c>
      <c r="C8424" s="7">
        <v>85</v>
      </c>
      <c r="D8424" s="7">
        <v>-0.170808963319699</v>
      </c>
      <c r="E8424" s="7">
        <v>-0.103536513994788</v>
      </c>
      <c r="G8424" s="7">
        <v>20</v>
      </c>
      <c r="H8424" s="7">
        <v>85</v>
      </c>
      <c r="I8424" s="7">
        <v>-0.16602741975201901</v>
      </c>
      <c r="J8424" s="7">
        <v>9.3695886568467807E-2</v>
      </c>
    </row>
    <row r="8425" spans="2:10" x14ac:dyDescent="0.2">
      <c r="B8425" s="7">
        <v>21</v>
      </c>
      <c r="C8425" s="7">
        <v>85</v>
      </c>
      <c r="D8425" s="7">
        <v>-7.4162322247840307E-2</v>
      </c>
      <c r="E8425" s="7">
        <v>1.8561998637196101E-2</v>
      </c>
      <c r="G8425" s="7">
        <v>21</v>
      </c>
      <c r="H8425" s="7">
        <v>85</v>
      </c>
      <c r="I8425" s="7">
        <v>-7.1231389549734694E-2</v>
      </c>
      <c r="J8425" s="7">
        <v>-1.52841693527828E-2</v>
      </c>
    </row>
    <row r="8426" spans="2:10" x14ac:dyDescent="0.2">
      <c r="B8426" s="7">
        <v>22</v>
      </c>
      <c r="C8426" s="7">
        <v>85</v>
      </c>
      <c r="D8426" s="7">
        <v>-6.6431797547669397E-2</v>
      </c>
      <c r="E8426" s="7">
        <v>-0.14026044186667799</v>
      </c>
      <c r="G8426" s="7">
        <v>22</v>
      </c>
      <c r="H8426" s="7">
        <v>85</v>
      </c>
      <c r="I8426" s="7">
        <v>-6.52766453172164E-2</v>
      </c>
      <c r="J8426" s="7">
        <v>-8.4049174556167103E-2</v>
      </c>
    </row>
    <row r="8427" spans="2:10" x14ac:dyDescent="0.2">
      <c r="B8427" s="7">
        <v>23</v>
      </c>
      <c r="C8427" s="7">
        <v>85</v>
      </c>
      <c r="D8427" s="7">
        <v>-0.134490580362117</v>
      </c>
      <c r="E8427" s="7">
        <v>2.83716059913139E-2</v>
      </c>
      <c r="G8427" s="7">
        <v>23</v>
      </c>
      <c r="H8427" s="7">
        <v>85</v>
      </c>
      <c r="I8427" s="7">
        <v>-0.12837633479309499</v>
      </c>
      <c r="J8427" s="7">
        <v>-6.9046219010299004E-2</v>
      </c>
    </row>
    <row r="8428" spans="2:10" x14ac:dyDescent="0.2">
      <c r="B8428" s="7">
        <v>24</v>
      </c>
      <c r="C8428" s="7">
        <v>85</v>
      </c>
      <c r="D8428" s="7">
        <v>-7.7945749873551398E-3</v>
      </c>
      <c r="E8428" s="7">
        <v>-3.8783352370854699E-3</v>
      </c>
      <c r="G8428" s="7">
        <v>24</v>
      </c>
      <c r="H8428" s="7">
        <v>85</v>
      </c>
      <c r="I8428" s="7">
        <v>-6.3757532620405399E-3</v>
      </c>
      <c r="J8428" s="7">
        <v>3.3803274867149298E-2</v>
      </c>
    </row>
    <row r="8429" spans="2:10" x14ac:dyDescent="0.2">
      <c r="B8429" s="7">
        <v>25</v>
      </c>
      <c r="C8429" s="7">
        <v>85</v>
      </c>
      <c r="D8429" s="7">
        <v>0.102096667709987</v>
      </c>
      <c r="E8429" s="7">
        <v>0.159922651266418</v>
      </c>
      <c r="G8429" s="7">
        <v>25</v>
      </c>
      <c r="H8429" s="7">
        <v>85</v>
      </c>
      <c r="I8429" s="7">
        <v>0.10014464761132499</v>
      </c>
      <c r="J8429" s="7">
        <v>3.1625853396453102E-2</v>
      </c>
    </row>
    <row r="8430" spans="2:10" x14ac:dyDescent="0.2">
      <c r="B8430" s="7">
        <v>26</v>
      </c>
      <c r="C8430" s="7">
        <v>85</v>
      </c>
      <c r="D8430" s="7">
        <v>-5.5347369282880997E-2</v>
      </c>
      <c r="E8430" s="7">
        <v>-3.5026592020979998E-2</v>
      </c>
      <c r="G8430" s="7">
        <v>26</v>
      </c>
      <c r="H8430" s="7">
        <v>85</v>
      </c>
      <c r="I8430" s="7">
        <v>-5.38685203921139E-2</v>
      </c>
      <c r="J8430" s="7">
        <v>0.124070147846662</v>
      </c>
    </row>
    <row r="8431" spans="2:10" x14ac:dyDescent="0.2">
      <c r="B8431" s="7">
        <v>27</v>
      </c>
      <c r="C8431" s="7">
        <v>85</v>
      </c>
      <c r="D8431" s="7">
        <v>-0.11903052198305</v>
      </c>
      <c r="E8431" s="7">
        <v>-6.1417811870932801E-2</v>
      </c>
      <c r="G8431" s="7">
        <v>27</v>
      </c>
      <c r="H8431" s="7">
        <v>85</v>
      </c>
      <c r="I8431" s="7">
        <v>-0.11424992730104</v>
      </c>
      <c r="J8431" s="7">
        <v>0.114379106146454</v>
      </c>
    </row>
    <row r="8432" spans="2:10" x14ac:dyDescent="0.2">
      <c r="B8432" s="7">
        <v>28</v>
      </c>
      <c r="C8432" s="7">
        <v>85</v>
      </c>
      <c r="D8432" s="7">
        <v>-0.12978184099394099</v>
      </c>
      <c r="E8432" s="7">
        <v>-8.8868790962813193E-2</v>
      </c>
      <c r="G8432" s="7">
        <v>28</v>
      </c>
      <c r="H8432" s="7">
        <v>85</v>
      </c>
      <c r="I8432" s="7">
        <v>-0.128801835303713</v>
      </c>
      <c r="J8432" s="7">
        <v>-8.8507692580979107E-3</v>
      </c>
    </row>
    <row r="8433" spans="2:10" x14ac:dyDescent="0.2">
      <c r="B8433" s="7">
        <v>29</v>
      </c>
      <c r="C8433" s="7">
        <v>85</v>
      </c>
      <c r="D8433" s="7">
        <v>-6.0156899773010003E-2</v>
      </c>
      <c r="E8433" s="7">
        <v>-3.7369735298383097E-2</v>
      </c>
      <c r="G8433" s="7">
        <v>29</v>
      </c>
      <c r="H8433" s="7">
        <v>85</v>
      </c>
      <c r="I8433" s="7">
        <v>-5.7522231351620198E-2</v>
      </c>
      <c r="J8433" s="7">
        <v>-4.62299102489174E-2</v>
      </c>
    </row>
    <row r="8434" spans="2:10" x14ac:dyDescent="0.2">
      <c r="B8434" s="7">
        <v>30</v>
      </c>
      <c r="C8434" s="7">
        <v>85</v>
      </c>
      <c r="D8434" s="7">
        <v>-1.99369401382654E-4</v>
      </c>
      <c r="E8434" s="7">
        <v>4.6756895504380197E-2</v>
      </c>
      <c r="G8434" s="7">
        <v>30</v>
      </c>
      <c r="H8434" s="7">
        <v>85</v>
      </c>
      <c r="I8434" s="7">
        <v>-6.6961395333375905E-4</v>
      </c>
      <c r="J8434" s="7">
        <v>7.7279295834944001E-2</v>
      </c>
    </row>
    <row r="8435" spans="2:10" x14ac:dyDescent="0.2">
      <c r="B8435" s="7">
        <v>31</v>
      </c>
      <c r="C8435" s="7">
        <v>85</v>
      </c>
      <c r="D8435" s="7">
        <v>-0.120995555225747</v>
      </c>
      <c r="E8435" s="7">
        <v>-6.0465025558391599E-3</v>
      </c>
      <c r="G8435" s="7">
        <v>31</v>
      </c>
      <c r="H8435" s="7">
        <v>85</v>
      </c>
      <c r="I8435" s="7">
        <v>-0.11770417280409499</v>
      </c>
      <c r="J8435" s="7">
        <v>-8.8798039849193905E-2</v>
      </c>
    </row>
    <row r="8436" spans="2:10" x14ac:dyDescent="0.2">
      <c r="B8436" s="7">
        <v>32</v>
      </c>
      <c r="C8436" s="7">
        <v>85</v>
      </c>
      <c r="D8436" s="7">
        <v>-2.7709824857694802E-2</v>
      </c>
      <c r="E8436" s="7">
        <v>-3.9928461791367602E-2</v>
      </c>
      <c r="G8436" s="7">
        <v>32</v>
      </c>
      <c r="H8436" s="7">
        <v>85</v>
      </c>
      <c r="I8436" s="7">
        <v>-2.6697434808750298E-2</v>
      </c>
      <c r="J8436" s="7">
        <v>-3.84778961032506E-2</v>
      </c>
    </row>
    <row r="8437" spans="2:10" x14ac:dyDescent="0.2">
      <c r="B8437" s="7">
        <v>33</v>
      </c>
      <c r="C8437" s="7">
        <v>85</v>
      </c>
      <c r="D8437" s="7">
        <v>-2.22738518999668E-2</v>
      </c>
      <c r="E8437" s="7">
        <v>-8.4726072893543503E-2</v>
      </c>
      <c r="G8437" s="7">
        <v>33</v>
      </c>
      <c r="H8437" s="7">
        <v>85</v>
      </c>
      <c r="I8437" s="7">
        <v>-2.1906004843546399E-2</v>
      </c>
      <c r="J8437" s="7">
        <v>-0.103238994356334</v>
      </c>
    </row>
    <row r="8438" spans="2:10" x14ac:dyDescent="0.2">
      <c r="B8438" s="7">
        <v>34</v>
      </c>
      <c r="C8438" s="7">
        <v>85</v>
      </c>
      <c r="D8438" s="7">
        <v>2.7890177056733001E-4</v>
      </c>
      <c r="E8438" s="7">
        <v>-3.0932895234681E-3</v>
      </c>
      <c r="G8438" s="7">
        <v>34</v>
      </c>
      <c r="H8438" s="7">
        <v>85</v>
      </c>
      <c r="I8438" s="7">
        <v>3.93048617130631E-4</v>
      </c>
      <c r="J8438" s="7">
        <v>0.13529008633370099</v>
      </c>
    </row>
    <row r="8439" spans="2:10" x14ac:dyDescent="0.2">
      <c r="B8439" s="7">
        <v>35</v>
      </c>
      <c r="C8439" s="7">
        <v>85</v>
      </c>
      <c r="D8439" s="7">
        <v>-7.5892674929268503E-2</v>
      </c>
      <c r="E8439" s="7">
        <v>6.8379346169683303E-2</v>
      </c>
      <c r="G8439" s="7">
        <v>35</v>
      </c>
      <c r="H8439" s="7">
        <v>85</v>
      </c>
      <c r="I8439" s="7">
        <v>-7.34760359397129E-2</v>
      </c>
      <c r="J8439" s="7">
        <v>0.12176966831206699</v>
      </c>
    </row>
    <row r="8440" spans="2:10" x14ac:dyDescent="0.2">
      <c r="B8440" s="7">
        <v>36</v>
      </c>
      <c r="C8440" s="7">
        <v>85</v>
      </c>
      <c r="D8440" s="7">
        <v>-5.6598537529012602E-2</v>
      </c>
      <c r="E8440" s="7">
        <v>-1.02488388465929E-2</v>
      </c>
      <c r="G8440" s="7">
        <v>36</v>
      </c>
      <c r="H8440" s="7">
        <v>85</v>
      </c>
      <c r="I8440" s="7">
        <v>-5.3566303494669398E-2</v>
      </c>
      <c r="J8440" s="7">
        <v>-0.15499280425092399</v>
      </c>
    </row>
    <row r="8441" spans="2:10" x14ac:dyDescent="0.2">
      <c r="B8441" s="7">
        <v>37</v>
      </c>
      <c r="C8441" s="7">
        <v>85</v>
      </c>
      <c r="D8441" s="7">
        <v>-2.6604117419241301E-2</v>
      </c>
      <c r="E8441" s="7">
        <v>-4.7013686487843202E-2</v>
      </c>
      <c r="G8441" s="7">
        <v>37</v>
      </c>
      <c r="H8441" s="7">
        <v>85</v>
      </c>
      <c r="I8441" s="7">
        <v>-2.6034257348046999E-2</v>
      </c>
      <c r="J8441" s="7">
        <v>5.6576103926968102E-2</v>
      </c>
    </row>
    <row r="8442" spans="2:10" x14ac:dyDescent="0.2">
      <c r="B8442" s="7">
        <v>38</v>
      </c>
      <c r="C8442" s="7">
        <v>85</v>
      </c>
      <c r="D8442" s="7">
        <v>-6.0263347492785599E-2</v>
      </c>
      <c r="E8442" s="7">
        <v>-0.12533597595663501</v>
      </c>
      <c r="G8442" s="7">
        <v>38</v>
      </c>
      <c r="H8442" s="7">
        <v>85</v>
      </c>
      <c r="I8442" s="7">
        <v>-5.7775280807271998E-2</v>
      </c>
      <c r="J8442" s="7">
        <v>-1.48783471150917E-2</v>
      </c>
    </row>
    <row r="8443" spans="2:10" x14ac:dyDescent="0.2">
      <c r="B8443" s="7">
        <v>39</v>
      </c>
      <c r="C8443" s="7">
        <v>85</v>
      </c>
      <c r="D8443" s="7">
        <v>2.2675522757185498E-2</v>
      </c>
      <c r="E8443" s="7">
        <v>-4.39692616543121E-2</v>
      </c>
      <c r="G8443" s="7">
        <v>39</v>
      </c>
      <c r="H8443" s="7">
        <v>85</v>
      </c>
      <c r="I8443" s="7">
        <v>2.17338318149451E-2</v>
      </c>
      <c r="J8443" s="7">
        <v>-3.08531737911713E-2</v>
      </c>
    </row>
    <row r="8444" spans="2:10" x14ac:dyDescent="0.2">
      <c r="B8444" s="7">
        <v>40</v>
      </c>
      <c r="C8444" s="7">
        <v>85</v>
      </c>
      <c r="D8444" s="7">
        <v>1.3764132807483301E-2</v>
      </c>
      <c r="E8444" s="7">
        <v>-5.9204906675779198E-2</v>
      </c>
      <c r="G8444" s="7">
        <v>40</v>
      </c>
      <c r="H8444" s="7">
        <v>85</v>
      </c>
      <c r="I8444" s="7">
        <v>1.47967851543713E-2</v>
      </c>
      <c r="J8444" s="7">
        <v>0.158634478643327</v>
      </c>
    </row>
    <row r="8445" spans="2:10" x14ac:dyDescent="0.2">
      <c r="B8445" s="7">
        <v>41</v>
      </c>
      <c r="C8445" s="7">
        <v>85</v>
      </c>
      <c r="D8445" s="7">
        <v>-0.109525976917396</v>
      </c>
      <c r="E8445" s="7">
        <v>4.8078523846539802E-2</v>
      </c>
      <c r="G8445" s="7">
        <v>41</v>
      </c>
      <c r="H8445" s="7">
        <v>85</v>
      </c>
      <c r="I8445" s="7">
        <v>-0.105529657595907</v>
      </c>
      <c r="J8445" s="7">
        <v>-4.5709930301646801E-2</v>
      </c>
    </row>
    <row r="8446" spans="2:10" x14ac:dyDescent="0.2">
      <c r="B8446" s="7">
        <v>42</v>
      </c>
      <c r="C8446" s="7">
        <v>85</v>
      </c>
      <c r="D8446" s="7">
        <v>8.9833108698531602E-2</v>
      </c>
      <c r="E8446" s="7">
        <v>-5.0455156852793302E-3</v>
      </c>
      <c r="G8446" s="7">
        <v>42</v>
      </c>
      <c r="H8446" s="7">
        <v>85</v>
      </c>
      <c r="I8446" s="7">
        <v>8.8731289949983194E-2</v>
      </c>
      <c r="J8446" s="7">
        <v>-3.7079442715774603E-2</v>
      </c>
    </row>
    <row r="8447" spans="2:10" x14ac:dyDescent="0.2">
      <c r="B8447" s="7">
        <v>43</v>
      </c>
      <c r="C8447" s="7">
        <v>85</v>
      </c>
      <c r="D8447" s="7">
        <v>8.1208803485376194E-2</v>
      </c>
      <c r="E8447" s="7">
        <v>4.5581599468851798E-2</v>
      </c>
      <c r="G8447" s="7">
        <v>43</v>
      </c>
      <c r="H8447" s="7">
        <v>85</v>
      </c>
      <c r="I8447" s="7">
        <v>7.97281680367634E-2</v>
      </c>
      <c r="J8447" s="7">
        <v>0.13797519095944599</v>
      </c>
    </row>
    <row r="8448" spans="2:10" x14ac:dyDescent="0.2">
      <c r="B8448" s="7">
        <v>44</v>
      </c>
      <c r="C8448" s="7">
        <v>85</v>
      </c>
      <c r="D8448" s="7">
        <v>-3.6310287426158702E-2</v>
      </c>
      <c r="E8448" s="7">
        <v>5.7552669570490904E-3</v>
      </c>
      <c r="G8448" s="7">
        <v>44</v>
      </c>
      <c r="H8448" s="7">
        <v>85</v>
      </c>
      <c r="I8448" s="7">
        <v>-3.6785153870982697E-2</v>
      </c>
      <c r="J8448" s="7">
        <v>-9.6628644288322199E-2</v>
      </c>
    </row>
    <row r="8449" spans="2:10" x14ac:dyDescent="0.2">
      <c r="B8449" s="7">
        <v>45</v>
      </c>
      <c r="C8449" s="7">
        <v>85</v>
      </c>
      <c r="D8449" s="7">
        <v>-1.65052302984217E-2</v>
      </c>
      <c r="E8449" s="7">
        <v>7.7091573951052303E-2</v>
      </c>
      <c r="G8449" s="7">
        <v>45</v>
      </c>
      <c r="H8449" s="7">
        <v>85</v>
      </c>
      <c r="I8449" s="7">
        <v>-1.5181764977409499E-2</v>
      </c>
      <c r="J8449" s="7">
        <v>-2.85202194580201E-2</v>
      </c>
    </row>
    <row r="8450" spans="2:10" x14ac:dyDescent="0.2">
      <c r="B8450" s="7">
        <v>46</v>
      </c>
      <c r="C8450" s="7">
        <v>85</v>
      </c>
      <c r="D8450" s="7">
        <v>4.47745072146244E-2</v>
      </c>
      <c r="E8450" s="7">
        <v>0.11452477891211101</v>
      </c>
      <c r="G8450" s="7">
        <v>46</v>
      </c>
      <c r="H8450" s="7">
        <v>85</v>
      </c>
      <c r="I8450" s="7">
        <v>4.4397092084562197E-2</v>
      </c>
      <c r="J8450" s="7">
        <v>-2.9487132673733801E-2</v>
      </c>
    </row>
    <row r="8451" spans="2:10" x14ac:dyDescent="0.2">
      <c r="B8451" s="7">
        <v>47</v>
      </c>
      <c r="C8451" s="7">
        <v>85</v>
      </c>
      <c r="D8451" s="7">
        <v>-0.113582778885986</v>
      </c>
      <c r="E8451" s="7">
        <v>-9.2069830282076395E-2</v>
      </c>
      <c r="G8451" s="7">
        <v>47</v>
      </c>
      <c r="H8451" s="7">
        <v>85</v>
      </c>
      <c r="I8451" s="7">
        <v>-0.111652955466691</v>
      </c>
      <c r="J8451" s="7">
        <v>-0.103822979290005</v>
      </c>
    </row>
    <row r="8452" spans="2:10" x14ac:dyDescent="0.2">
      <c r="B8452" s="7">
        <v>48</v>
      </c>
      <c r="C8452" s="7">
        <v>85</v>
      </c>
      <c r="D8452" s="7">
        <v>-2.7107570034771399E-2</v>
      </c>
      <c r="E8452" s="7">
        <v>7.5918724872608798E-2</v>
      </c>
      <c r="G8452" s="7">
        <v>48</v>
      </c>
      <c r="H8452" s="7">
        <v>85</v>
      </c>
      <c r="I8452" s="7">
        <v>-2.8223955031211102E-2</v>
      </c>
      <c r="J8452" s="7">
        <v>8.17471854817651E-2</v>
      </c>
    </row>
    <row r="8453" spans="2:10" x14ac:dyDescent="0.2">
      <c r="B8453" s="7">
        <v>49</v>
      </c>
      <c r="C8453" s="7">
        <v>85</v>
      </c>
      <c r="D8453" s="7">
        <v>2.4478046409265101E-2</v>
      </c>
      <c r="E8453" s="7">
        <v>5.7317324865499203E-2</v>
      </c>
      <c r="G8453" s="7">
        <v>49</v>
      </c>
      <c r="H8453" s="7">
        <v>85</v>
      </c>
      <c r="I8453" s="7">
        <v>2.4304058599819999E-2</v>
      </c>
      <c r="J8453" s="7">
        <v>0.16048091390314401</v>
      </c>
    </row>
    <row r="8454" spans="2:10" x14ac:dyDescent="0.2">
      <c r="B8454" s="7">
        <v>50</v>
      </c>
      <c r="C8454" s="7">
        <v>85</v>
      </c>
      <c r="D8454" s="7">
        <v>-7.6969363502176896E-2</v>
      </c>
      <c r="E8454" s="7">
        <v>-4.7606590001584501E-2</v>
      </c>
      <c r="G8454" s="7">
        <v>50</v>
      </c>
      <c r="H8454" s="7">
        <v>85</v>
      </c>
      <c r="I8454" s="7">
        <v>-7.7167759633924901E-2</v>
      </c>
      <c r="J8454" s="7">
        <v>6.6723929865641896E-4</v>
      </c>
    </row>
    <row r="8455" spans="2:10" x14ac:dyDescent="0.2">
      <c r="B8455" s="7">
        <v>51</v>
      </c>
      <c r="C8455" s="7">
        <v>85</v>
      </c>
      <c r="D8455" s="7">
        <v>-3.8836233986104099E-2</v>
      </c>
      <c r="E8455" s="7">
        <v>2.5499085134112101E-2</v>
      </c>
      <c r="G8455" s="7">
        <v>51</v>
      </c>
      <c r="H8455" s="7">
        <v>85</v>
      </c>
      <c r="I8455" s="7">
        <v>-3.74091690378053E-2</v>
      </c>
      <c r="J8455" s="7">
        <v>-0.17097232815903901</v>
      </c>
    </row>
    <row r="8456" spans="2:10" x14ac:dyDescent="0.2">
      <c r="B8456" s="7">
        <v>52</v>
      </c>
      <c r="C8456" s="7">
        <v>85</v>
      </c>
      <c r="D8456" s="7">
        <v>-6.8126596633752506E-2</v>
      </c>
      <c r="E8456" s="7">
        <v>3.1992042428173703E-2</v>
      </c>
      <c r="G8456" s="7">
        <v>52</v>
      </c>
      <c r="H8456" s="7">
        <v>85</v>
      </c>
      <c r="I8456" s="7">
        <v>-6.6915297620678202E-2</v>
      </c>
      <c r="J8456" s="7">
        <v>2.88320855226285E-2</v>
      </c>
    </row>
    <row r="8457" spans="2:10" x14ac:dyDescent="0.2">
      <c r="B8457" s="7">
        <v>53</v>
      </c>
      <c r="C8457" s="7">
        <v>85</v>
      </c>
      <c r="D8457" s="7">
        <v>0.15826296664971901</v>
      </c>
      <c r="E8457" s="7">
        <v>6.2479308502377998E-2</v>
      </c>
      <c r="G8457" s="7">
        <v>53</v>
      </c>
      <c r="H8457" s="7">
        <v>85</v>
      </c>
      <c r="I8457" s="7">
        <v>0.15378452019227501</v>
      </c>
      <c r="J8457" s="7">
        <v>-2.5858194897073999E-2</v>
      </c>
    </row>
    <row r="8458" spans="2:10" x14ac:dyDescent="0.2">
      <c r="B8458" s="7">
        <v>54</v>
      </c>
      <c r="C8458" s="7">
        <v>85</v>
      </c>
      <c r="D8458" s="7">
        <v>-3.6087571783494497E-2</v>
      </c>
      <c r="E8458" s="7">
        <v>0.110922476008549</v>
      </c>
      <c r="G8458" s="7">
        <v>54</v>
      </c>
      <c r="H8458" s="7">
        <v>85</v>
      </c>
      <c r="I8458" s="7">
        <v>-3.4169935930065301E-2</v>
      </c>
      <c r="J8458" s="7">
        <v>-6.0266336168148797E-2</v>
      </c>
    </row>
    <row r="8459" spans="2:10" x14ac:dyDescent="0.2">
      <c r="B8459" s="7">
        <v>55</v>
      </c>
      <c r="C8459" s="7">
        <v>85</v>
      </c>
      <c r="D8459" s="7">
        <v>5.4761841907365202E-2</v>
      </c>
      <c r="E8459" s="7">
        <v>8.9816599664465493E-2</v>
      </c>
      <c r="G8459" s="7">
        <v>55</v>
      </c>
      <c r="H8459" s="7">
        <v>85</v>
      </c>
      <c r="I8459" s="7">
        <v>5.4383577275957301E-2</v>
      </c>
      <c r="J8459" s="7">
        <v>-2.6042454351031799E-3</v>
      </c>
    </row>
    <row r="8460" spans="2:10" x14ac:dyDescent="0.2">
      <c r="B8460" s="7">
        <v>56</v>
      </c>
      <c r="C8460" s="7">
        <v>85</v>
      </c>
      <c r="D8460" s="7">
        <v>3.7461661127551299E-3</v>
      </c>
      <c r="E8460" s="7">
        <v>1.08398636745299E-3</v>
      </c>
      <c r="G8460" s="7">
        <v>56</v>
      </c>
      <c r="H8460" s="7">
        <v>85</v>
      </c>
      <c r="I8460" s="7">
        <v>4.2521071636825204E-3</v>
      </c>
      <c r="J8460" s="7">
        <v>-5.77573208750417E-2</v>
      </c>
    </row>
    <row r="8461" spans="2:10" x14ac:dyDescent="0.2">
      <c r="B8461" s="7">
        <v>57</v>
      </c>
      <c r="C8461" s="7">
        <v>85</v>
      </c>
      <c r="D8461" s="7">
        <v>5.9843228468994702E-2</v>
      </c>
      <c r="E8461" s="7">
        <v>-7.5021151049485396E-2</v>
      </c>
      <c r="G8461" s="7">
        <v>57</v>
      </c>
      <c r="H8461" s="7">
        <v>85</v>
      </c>
      <c r="I8461" s="7">
        <v>5.8740285591002597E-2</v>
      </c>
      <c r="J8461" s="7">
        <v>-8.4726449718743897E-3</v>
      </c>
    </row>
    <row r="8462" spans="2:10" x14ac:dyDescent="0.2">
      <c r="B8462" s="7">
        <v>58</v>
      </c>
      <c r="C8462" s="7">
        <v>85</v>
      </c>
      <c r="D8462" s="7">
        <v>-6.5128493346637796E-3</v>
      </c>
      <c r="E8462" s="7">
        <v>-0.14665728547123899</v>
      </c>
      <c r="G8462" s="7">
        <v>58</v>
      </c>
      <c r="H8462" s="7">
        <v>85</v>
      </c>
      <c r="I8462" s="7">
        <v>-5.9601961139081902E-3</v>
      </c>
      <c r="J8462" s="7">
        <v>-2.04623683661183E-2</v>
      </c>
    </row>
    <row r="8463" spans="2:10" x14ac:dyDescent="0.2">
      <c r="B8463" s="7">
        <v>59</v>
      </c>
      <c r="C8463" s="7">
        <v>85</v>
      </c>
      <c r="D8463" s="7">
        <v>-2.9282556370667099E-2</v>
      </c>
      <c r="E8463" s="7">
        <v>1.5128449556295999E-2</v>
      </c>
      <c r="G8463" s="7">
        <v>59</v>
      </c>
      <c r="H8463" s="7">
        <v>85</v>
      </c>
      <c r="I8463" s="7">
        <v>-2.99388124511859E-2</v>
      </c>
      <c r="J8463" s="7">
        <v>-5.75382026574403E-2</v>
      </c>
    </row>
    <row r="8464" spans="2:10" x14ac:dyDescent="0.2">
      <c r="B8464" s="7">
        <v>60</v>
      </c>
      <c r="C8464" s="7">
        <v>85</v>
      </c>
      <c r="D8464" s="7">
        <v>-0.103418257489686</v>
      </c>
      <c r="E8464" s="7">
        <v>-0.12785578852270399</v>
      </c>
      <c r="G8464" s="7">
        <v>60</v>
      </c>
      <c r="H8464" s="7">
        <v>85</v>
      </c>
      <c r="I8464" s="7">
        <v>-9.9913096511911298E-2</v>
      </c>
      <c r="J8464" s="7">
        <v>-4.0715686609550203E-2</v>
      </c>
    </row>
    <row r="8465" spans="2:10" x14ac:dyDescent="0.2">
      <c r="B8465" s="7">
        <v>61</v>
      </c>
      <c r="C8465" s="7">
        <v>85</v>
      </c>
      <c r="D8465" s="7">
        <v>3.7698249788353302E-2</v>
      </c>
      <c r="E8465" s="7">
        <v>-0.17379513428360199</v>
      </c>
      <c r="G8465" s="7">
        <v>61</v>
      </c>
      <c r="H8465" s="7">
        <v>85</v>
      </c>
      <c r="I8465" s="7">
        <v>3.7103711751270502E-2</v>
      </c>
      <c r="J8465" s="7">
        <v>-0.17592854083718201</v>
      </c>
    </row>
    <row r="8466" spans="2:10" x14ac:dyDescent="0.2">
      <c r="B8466" s="7">
        <v>62</v>
      </c>
      <c r="C8466" s="7">
        <v>85</v>
      </c>
      <c r="D8466" s="7">
        <v>-0.164997695961244</v>
      </c>
      <c r="E8466" s="7">
        <v>-1.93932420525798E-2</v>
      </c>
      <c r="G8466" s="7">
        <v>62</v>
      </c>
      <c r="H8466" s="7">
        <v>85</v>
      </c>
      <c r="I8466" s="7">
        <v>-0.15986743614476701</v>
      </c>
      <c r="J8466" s="7">
        <v>-2.60642543158358E-2</v>
      </c>
    </row>
    <row r="8467" spans="2:10" x14ac:dyDescent="0.2">
      <c r="B8467" s="7">
        <v>63</v>
      </c>
      <c r="C8467" s="7">
        <v>85</v>
      </c>
      <c r="D8467" s="7">
        <v>-0.171573656339783</v>
      </c>
      <c r="E8467" s="7">
        <v>-0.19643811309667999</v>
      </c>
      <c r="G8467" s="7">
        <v>63</v>
      </c>
      <c r="H8467" s="7">
        <v>85</v>
      </c>
      <c r="I8467" s="7">
        <v>-0.16933106067876999</v>
      </c>
      <c r="J8467" s="7">
        <v>-0.244881167154751</v>
      </c>
    </row>
    <row r="8468" spans="2:10" x14ac:dyDescent="0.2">
      <c r="B8468" s="7">
        <v>64</v>
      </c>
      <c r="C8468" s="7">
        <v>85</v>
      </c>
      <c r="D8468" s="7">
        <v>0.118795845447774</v>
      </c>
      <c r="E8468" s="7">
        <v>8.6462987989586196E-2</v>
      </c>
      <c r="G8468" s="7">
        <v>64</v>
      </c>
      <c r="H8468" s="7">
        <v>85</v>
      </c>
      <c r="I8468" s="7">
        <v>0.11498842115968</v>
      </c>
      <c r="J8468" s="7">
        <v>-0.10892232394722</v>
      </c>
    </row>
    <row r="8469" spans="2:10" x14ac:dyDescent="0.2">
      <c r="B8469" s="7">
        <v>65</v>
      </c>
      <c r="C8469" s="7">
        <v>85</v>
      </c>
      <c r="D8469" s="7">
        <v>5.67028805270198E-2</v>
      </c>
      <c r="E8469" s="7">
        <v>-0.18505132364549601</v>
      </c>
      <c r="G8469" s="7">
        <v>65</v>
      </c>
      <c r="H8469" s="7">
        <v>85</v>
      </c>
      <c r="I8469" s="7">
        <v>5.5415319951665203E-2</v>
      </c>
      <c r="J8469" s="7">
        <v>6.9695810172705194E-2</v>
      </c>
    </row>
    <row r="8470" spans="2:10" x14ac:dyDescent="0.2">
      <c r="B8470" s="7">
        <v>66</v>
      </c>
      <c r="C8470" s="7">
        <v>85</v>
      </c>
      <c r="D8470" s="7">
        <v>-7.46845961928191E-2</v>
      </c>
      <c r="E8470" s="7">
        <v>1.46724299490293E-2</v>
      </c>
      <c r="G8470" s="7">
        <v>66</v>
      </c>
      <c r="H8470" s="7">
        <v>85</v>
      </c>
      <c r="I8470" s="7">
        <v>-7.1519825616290306E-2</v>
      </c>
      <c r="J8470" s="7">
        <v>6.3946532280150202E-3</v>
      </c>
    </row>
    <row r="8471" spans="2:10" x14ac:dyDescent="0.2">
      <c r="B8471" s="7">
        <v>67</v>
      </c>
      <c r="C8471" s="7">
        <v>85</v>
      </c>
      <c r="D8471" s="7">
        <v>4.3979472418671499E-2</v>
      </c>
      <c r="E8471" s="7">
        <v>-5.2670589391388099E-2</v>
      </c>
      <c r="G8471" s="7">
        <v>67</v>
      </c>
      <c r="H8471" s="7">
        <v>85</v>
      </c>
      <c r="I8471" s="7">
        <v>4.33722377640198E-2</v>
      </c>
      <c r="J8471" s="7">
        <v>-5.9602883022629198E-3</v>
      </c>
    </row>
    <row r="8472" spans="2:10" x14ac:dyDescent="0.2">
      <c r="B8472" s="7">
        <v>68</v>
      </c>
      <c r="C8472" s="7">
        <v>85</v>
      </c>
      <c r="D8472" s="7">
        <v>5.4942603704795999E-2</v>
      </c>
      <c r="E8472" s="7">
        <v>-9.6725602975572797E-2</v>
      </c>
      <c r="G8472" s="7">
        <v>68</v>
      </c>
      <c r="H8472" s="7">
        <v>85</v>
      </c>
      <c r="I8472" s="7">
        <v>5.4253095974538597E-2</v>
      </c>
      <c r="J8472" s="7">
        <v>2.74221967842125E-2</v>
      </c>
    </row>
    <row r="8473" spans="2:10" x14ac:dyDescent="0.2">
      <c r="B8473" s="7">
        <v>69</v>
      </c>
      <c r="C8473" s="7">
        <v>85</v>
      </c>
      <c r="D8473" s="7">
        <v>-6.1285415664372997E-2</v>
      </c>
      <c r="E8473" s="7">
        <v>1.16786301696292E-2</v>
      </c>
      <c r="G8473" s="7">
        <v>69</v>
      </c>
      <c r="H8473" s="7">
        <v>85</v>
      </c>
      <c r="I8473" s="7">
        <v>-6.0269403390519997E-2</v>
      </c>
      <c r="J8473" s="7">
        <v>-2.06986285302149E-2</v>
      </c>
    </row>
    <row r="8474" spans="2:10" x14ac:dyDescent="0.2">
      <c r="B8474" s="7">
        <v>70</v>
      </c>
      <c r="C8474" s="7">
        <v>85</v>
      </c>
      <c r="D8474" s="7">
        <v>-0.12003620936904399</v>
      </c>
      <c r="E8474" s="7">
        <v>1.10078838188885E-2</v>
      </c>
      <c r="G8474" s="7">
        <v>70</v>
      </c>
      <c r="H8474" s="7">
        <v>85</v>
      </c>
      <c r="I8474" s="7">
        <v>-0.117043051986941</v>
      </c>
      <c r="J8474" s="7">
        <v>-0.22154080694595099</v>
      </c>
    </row>
    <row r="8475" spans="2:10" x14ac:dyDescent="0.2">
      <c r="B8475" s="7">
        <v>71</v>
      </c>
      <c r="C8475" s="7">
        <v>85</v>
      </c>
      <c r="D8475" s="7">
        <v>-5.8212042269772703E-2</v>
      </c>
      <c r="E8475" s="7">
        <v>-0.10532590462717301</v>
      </c>
      <c r="G8475" s="7">
        <v>71</v>
      </c>
      <c r="H8475" s="7">
        <v>85</v>
      </c>
      <c r="I8475" s="7">
        <v>-5.7344291341682001E-2</v>
      </c>
      <c r="J8475" s="7">
        <v>-9.2746195108872206E-2</v>
      </c>
    </row>
    <row r="8476" spans="2:10" x14ac:dyDescent="0.2">
      <c r="B8476" s="7">
        <v>72</v>
      </c>
      <c r="C8476" s="7">
        <v>85</v>
      </c>
      <c r="D8476" s="7">
        <v>-7.0082326765107603E-2</v>
      </c>
      <c r="E8476" s="7">
        <v>-6.3407892543969196E-2</v>
      </c>
      <c r="G8476" s="7">
        <v>72</v>
      </c>
      <c r="H8476" s="7">
        <v>85</v>
      </c>
      <c r="I8476" s="7">
        <v>-7.1104997448591306E-2</v>
      </c>
      <c r="J8476" s="7">
        <v>2.70859178077467E-2</v>
      </c>
    </row>
    <row r="8477" spans="2:10" x14ac:dyDescent="0.2">
      <c r="B8477" s="7">
        <v>73</v>
      </c>
      <c r="C8477" s="7">
        <v>85</v>
      </c>
      <c r="D8477" s="7">
        <v>-6.1605957761947203E-2</v>
      </c>
      <c r="E8477" s="7">
        <v>-0.11207794533214201</v>
      </c>
      <c r="G8477" s="7">
        <v>73</v>
      </c>
      <c r="H8477" s="7">
        <v>85</v>
      </c>
      <c r="I8477" s="7">
        <v>-5.8900900774837298E-2</v>
      </c>
      <c r="J8477" s="7">
        <v>-0.117423053151105</v>
      </c>
    </row>
    <row r="8478" spans="2:10" x14ac:dyDescent="0.2">
      <c r="B8478" s="7">
        <v>74</v>
      </c>
      <c r="C8478" s="7">
        <v>85</v>
      </c>
      <c r="D8478" s="7">
        <v>0.112369142005041</v>
      </c>
      <c r="E8478" s="7">
        <v>1.51696893346918E-2</v>
      </c>
      <c r="G8478" s="7">
        <v>74</v>
      </c>
      <c r="H8478" s="7">
        <v>85</v>
      </c>
      <c r="I8478" s="7">
        <v>0.10989780882946</v>
      </c>
      <c r="J8478" s="7">
        <v>-3.1001107171262799E-2</v>
      </c>
    </row>
    <row r="8479" spans="2:10" x14ac:dyDescent="0.2">
      <c r="B8479" s="7">
        <v>75</v>
      </c>
      <c r="C8479" s="7">
        <v>85</v>
      </c>
      <c r="D8479" s="7">
        <v>-4.2568212958702403E-2</v>
      </c>
      <c r="E8479" s="7">
        <v>-0.160614887077873</v>
      </c>
      <c r="G8479" s="7">
        <v>75</v>
      </c>
      <c r="H8479" s="7">
        <v>85</v>
      </c>
      <c r="I8479" s="7">
        <v>-4.1003187453782203E-2</v>
      </c>
      <c r="J8479" s="7">
        <v>-2.4611507701143499E-2</v>
      </c>
    </row>
    <row r="8480" spans="2:10" x14ac:dyDescent="0.2">
      <c r="B8480" s="7">
        <v>76</v>
      </c>
      <c r="C8480" s="7">
        <v>85</v>
      </c>
      <c r="D8480" s="7">
        <v>0.103177705255629</v>
      </c>
      <c r="E8480" s="7">
        <v>1.7832278570741899E-3</v>
      </c>
      <c r="G8480" s="7">
        <v>76</v>
      </c>
      <c r="H8480" s="7">
        <v>85</v>
      </c>
      <c r="I8480" s="7">
        <v>0.101035989541884</v>
      </c>
      <c r="J8480" s="7">
        <v>-1.56603960357709E-2</v>
      </c>
    </row>
    <row r="8481" spans="2:10" x14ac:dyDescent="0.2">
      <c r="B8481" s="7">
        <v>77</v>
      </c>
      <c r="C8481" s="7">
        <v>85</v>
      </c>
      <c r="D8481" s="7">
        <v>-6.3002491986726902E-2</v>
      </c>
      <c r="E8481" s="7">
        <v>-0.106335110982065</v>
      </c>
      <c r="G8481" s="7">
        <v>77</v>
      </c>
      <c r="H8481" s="7">
        <v>85</v>
      </c>
      <c r="I8481" s="7">
        <v>-5.8076920040953398E-2</v>
      </c>
      <c r="J8481" s="7">
        <v>-9.4056373651449504E-2</v>
      </c>
    </row>
    <row r="8482" spans="2:10" x14ac:dyDescent="0.2">
      <c r="B8482" s="7">
        <v>78</v>
      </c>
      <c r="C8482" s="7">
        <v>85</v>
      </c>
      <c r="D8482" s="7">
        <v>7.0648545367395996E-2</v>
      </c>
      <c r="E8482" s="7">
        <v>-3.2118426654612599E-2</v>
      </c>
      <c r="G8482" s="7">
        <v>78</v>
      </c>
      <c r="H8482" s="7">
        <v>85</v>
      </c>
      <c r="I8482" s="7">
        <v>6.9567918116034896E-2</v>
      </c>
      <c r="J8482" s="7">
        <v>7.28657084807596E-2</v>
      </c>
    </row>
    <row r="8483" spans="2:10" x14ac:dyDescent="0.2">
      <c r="B8483" s="7">
        <v>79</v>
      </c>
      <c r="C8483" s="7">
        <v>85</v>
      </c>
      <c r="D8483" s="7">
        <v>-3.94286478312873E-2</v>
      </c>
      <c r="E8483" s="7">
        <v>8.5597392237621903E-2</v>
      </c>
      <c r="G8483" s="7">
        <v>79</v>
      </c>
      <c r="H8483" s="7">
        <v>85</v>
      </c>
      <c r="I8483" s="7">
        <v>-3.9130455735019602E-2</v>
      </c>
      <c r="J8483" s="7">
        <v>5.0891933029531898E-2</v>
      </c>
    </row>
    <row r="8484" spans="2:10" x14ac:dyDescent="0.2">
      <c r="B8484" s="7">
        <v>80</v>
      </c>
      <c r="C8484" s="7">
        <v>85</v>
      </c>
      <c r="D8484" s="7">
        <v>-0.24623810186560699</v>
      </c>
      <c r="E8484" s="7">
        <v>2.1710884759666999E-3</v>
      </c>
      <c r="G8484" s="7">
        <v>80</v>
      </c>
      <c r="H8484" s="7">
        <v>85</v>
      </c>
      <c r="I8484" s="7">
        <v>-0.2401444120972</v>
      </c>
      <c r="J8484" s="7">
        <v>-0.22110815770770101</v>
      </c>
    </row>
    <row r="8485" spans="2:10" x14ac:dyDescent="0.2">
      <c r="B8485" s="7">
        <v>81</v>
      </c>
      <c r="C8485" s="7">
        <v>85</v>
      </c>
      <c r="D8485" s="7">
        <v>5.5498682083019403E-3</v>
      </c>
      <c r="E8485" s="7">
        <v>0.13209865906632801</v>
      </c>
      <c r="G8485" s="7">
        <v>81</v>
      </c>
      <c r="H8485" s="7">
        <v>85</v>
      </c>
      <c r="I8485" s="7">
        <v>5.9986004773460201E-3</v>
      </c>
      <c r="J8485" s="7">
        <v>9.29512405336341E-2</v>
      </c>
    </row>
    <row r="8486" spans="2:10" x14ac:dyDescent="0.2">
      <c r="B8486" s="7">
        <v>82</v>
      </c>
      <c r="C8486" s="7">
        <v>85</v>
      </c>
      <c r="D8486" s="7">
        <v>-0.107774288810845</v>
      </c>
      <c r="E8486" s="7">
        <v>-5.2899538904830103E-2</v>
      </c>
      <c r="G8486" s="7">
        <v>82</v>
      </c>
      <c r="H8486" s="7">
        <v>85</v>
      </c>
      <c r="I8486" s="7">
        <v>-0.102964444587749</v>
      </c>
      <c r="J8486" s="7">
        <v>-0.186424011130675</v>
      </c>
    </row>
    <row r="8487" spans="2:10" x14ac:dyDescent="0.2">
      <c r="B8487" s="7">
        <v>83</v>
      </c>
      <c r="C8487" s="7">
        <v>85</v>
      </c>
      <c r="D8487" s="7">
        <v>-0.10721871172896</v>
      </c>
      <c r="E8487" s="7">
        <v>6.5878317014011104E-2</v>
      </c>
      <c r="G8487" s="7">
        <v>83</v>
      </c>
      <c r="H8487" s="7">
        <v>85</v>
      </c>
      <c r="I8487" s="7">
        <v>-0.10433113481369501</v>
      </c>
      <c r="J8487" s="7">
        <v>5.3943972489041599E-2</v>
      </c>
    </row>
    <row r="8488" spans="2:10" x14ac:dyDescent="0.2">
      <c r="B8488" s="7">
        <v>84</v>
      </c>
      <c r="C8488" s="7">
        <v>85</v>
      </c>
      <c r="D8488" s="7">
        <v>8.3339601555596901E-2</v>
      </c>
      <c r="E8488" s="7">
        <v>5.2632091556573002E-2</v>
      </c>
      <c r="G8488" s="7">
        <v>84</v>
      </c>
      <c r="H8488" s="7">
        <v>85</v>
      </c>
      <c r="I8488" s="7">
        <v>8.2338954292669797E-2</v>
      </c>
      <c r="J8488" s="7">
        <v>-0.11032676434006899</v>
      </c>
    </row>
    <row r="8489" spans="2:10" x14ac:dyDescent="0.2">
      <c r="B8489" s="7">
        <v>85</v>
      </c>
      <c r="C8489" s="7">
        <v>85</v>
      </c>
      <c r="D8489" s="7">
        <v>-4.3953019502669798E-2</v>
      </c>
      <c r="E8489" s="7">
        <v>7.96405695565028E-3</v>
      </c>
      <c r="G8489" s="7">
        <v>85</v>
      </c>
      <c r="H8489" s="7">
        <v>85</v>
      </c>
      <c r="I8489" s="7">
        <v>-3.7482340862781301E-2</v>
      </c>
      <c r="J8489" s="7">
        <v>-0.15179827803610299</v>
      </c>
    </row>
    <row r="8490" spans="2:10" x14ac:dyDescent="0.2">
      <c r="B8490" s="7">
        <v>86</v>
      </c>
      <c r="C8490" s="7">
        <v>85</v>
      </c>
      <c r="D8490" s="7">
        <v>-0.102431467692919</v>
      </c>
      <c r="E8490" s="7">
        <v>-3.5245687026849402E-2</v>
      </c>
      <c r="G8490" s="7">
        <v>86</v>
      </c>
      <c r="H8490" s="7">
        <v>85</v>
      </c>
      <c r="I8490" s="7">
        <v>-0.100150953375694</v>
      </c>
      <c r="J8490" s="7">
        <v>5.9155031300168297E-2</v>
      </c>
    </row>
    <row r="8491" spans="2:10" x14ac:dyDescent="0.2">
      <c r="B8491" s="7">
        <v>87</v>
      </c>
      <c r="C8491" s="7">
        <v>85</v>
      </c>
      <c r="D8491" s="7">
        <v>-6.6851501774924493E-2</v>
      </c>
      <c r="E8491" s="7">
        <v>-8.7857054430428697E-2</v>
      </c>
      <c r="G8491" s="7">
        <v>87</v>
      </c>
      <c r="H8491" s="7">
        <v>85</v>
      </c>
      <c r="I8491" s="7">
        <v>-6.6141637105535403E-2</v>
      </c>
      <c r="J8491" s="7">
        <v>4.3260560130124602E-2</v>
      </c>
    </row>
    <row r="8492" spans="2:10" x14ac:dyDescent="0.2">
      <c r="B8492" s="7">
        <v>88</v>
      </c>
      <c r="C8492" s="7">
        <v>85</v>
      </c>
      <c r="D8492" s="7">
        <v>-1.7274609106574499E-2</v>
      </c>
      <c r="E8492" s="7">
        <v>8.5234311586988007E-2</v>
      </c>
      <c r="G8492" s="7">
        <v>88</v>
      </c>
      <c r="H8492" s="7">
        <v>85</v>
      </c>
      <c r="I8492" s="7">
        <v>-1.7110996652451901E-2</v>
      </c>
      <c r="J8492" s="7">
        <v>2.36523276294065E-2</v>
      </c>
    </row>
    <row r="8493" spans="2:10" x14ac:dyDescent="0.2">
      <c r="B8493" s="7">
        <v>89</v>
      </c>
      <c r="C8493" s="7">
        <v>85</v>
      </c>
      <c r="D8493" s="7">
        <v>5.2211167378963801E-2</v>
      </c>
      <c r="E8493" s="7">
        <v>-7.9969461624583196E-2</v>
      </c>
      <c r="G8493" s="7">
        <v>89</v>
      </c>
      <c r="H8493" s="7">
        <v>85</v>
      </c>
      <c r="I8493" s="7">
        <v>5.1437868445514602E-2</v>
      </c>
      <c r="J8493" s="7">
        <v>-5.1147432617622002E-3</v>
      </c>
    </row>
    <row r="8494" spans="2:10" x14ac:dyDescent="0.2">
      <c r="B8494" s="7">
        <v>90</v>
      </c>
      <c r="C8494" s="7">
        <v>85</v>
      </c>
      <c r="D8494" s="7">
        <v>-1.22645421681629E-2</v>
      </c>
      <c r="E8494" s="7">
        <v>-0.194073097776847</v>
      </c>
      <c r="G8494" s="7">
        <v>90</v>
      </c>
      <c r="H8494" s="7">
        <v>85</v>
      </c>
      <c r="I8494" s="7">
        <v>-1.15455223489596E-2</v>
      </c>
      <c r="J8494" s="7">
        <v>-1.53510827202403E-2</v>
      </c>
    </row>
    <row r="8495" spans="2:10" x14ac:dyDescent="0.2">
      <c r="B8495" s="7">
        <v>91</v>
      </c>
      <c r="C8495" s="7">
        <v>85</v>
      </c>
      <c r="D8495" s="7">
        <v>-4.11797180863731E-2</v>
      </c>
      <c r="E8495" s="7">
        <v>5.6739398757581903E-2</v>
      </c>
      <c r="G8495" s="7">
        <v>91</v>
      </c>
      <c r="H8495" s="7">
        <v>85</v>
      </c>
      <c r="I8495" s="7">
        <v>-4.29534486146501E-2</v>
      </c>
      <c r="J8495" s="7">
        <v>-1.28307041662978E-2</v>
      </c>
    </row>
    <row r="8496" spans="2:10" x14ac:dyDescent="0.2">
      <c r="B8496" s="7">
        <v>92</v>
      </c>
      <c r="C8496" s="7">
        <v>85</v>
      </c>
      <c r="D8496" s="7">
        <v>0.107248803125988</v>
      </c>
      <c r="E8496" s="7">
        <v>0.23000221480847</v>
      </c>
      <c r="G8496" s="7">
        <v>92</v>
      </c>
      <c r="H8496" s="7">
        <v>85</v>
      </c>
      <c r="I8496" s="7">
        <v>0.105355594481502</v>
      </c>
      <c r="J8496" s="7">
        <v>-0.128153661901942</v>
      </c>
    </row>
    <row r="8497" spans="2:10" x14ac:dyDescent="0.2">
      <c r="B8497" s="7">
        <v>93</v>
      </c>
      <c r="C8497" s="7">
        <v>85</v>
      </c>
      <c r="D8497" s="7">
        <v>-4.6887438978027197E-2</v>
      </c>
      <c r="E8497" s="7">
        <v>4.3322039318196601E-2</v>
      </c>
      <c r="G8497" s="7">
        <v>93</v>
      </c>
      <c r="H8497" s="7">
        <v>85</v>
      </c>
      <c r="I8497" s="7">
        <v>-4.5994807344681199E-2</v>
      </c>
      <c r="J8497" s="7">
        <v>1.9136304841148401E-2</v>
      </c>
    </row>
    <row r="8498" spans="2:10" x14ac:dyDescent="0.2">
      <c r="B8498" s="7">
        <v>94</v>
      </c>
      <c r="C8498" s="7">
        <v>85</v>
      </c>
      <c r="D8498" s="7">
        <v>-1.2541788527796501E-2</v>
      </c>
      <c r="E8498" s="7">
        <v>2.54090688107E-2</v>
      </c>
      <c r="G8498" s="7">
        <v>94</v>
      </c>
      <c r="H8498" s="7">
        <v>85</v>
      </c>
      <c r="I8498" s="7">
        <v>-1.2244357172202E-2</v>
      </c>
      <c r="J8498" s="7">
        <v>-5.80096979698475E-2</v>
      </c>
    </row>
    <row r="8499" spans="2:10" x14ac:dyDescent="0.2">
      <c r="B8499" s="7">
        <v>95</v>
      </c>
      <c r="C8499" s="7">
        <v>85</v>
      </c>
      <c r="D8499" s="7">
        <v>0.121152266746393</v>
      </c>
      <c r="E8499" s="7">
        <v>-6.6291278102454498E-2</v>
      </c>
      <c r="G8499" s="7">
        <v>95</v>
      </c>
      <c r="H8499" s="7">
        <v>85</v>
      </c>
      <c r="I8499" s="7">
        <v>0.118498483907262</v>
      </c>
      <c r="J8499" s="7">
        <v>-0.131340814790155</v>
      </c>
    </row>
    <row r="8500" spans="2:10" x14ac:dyDescent="0.2">
      <c r="B8500" s="7">
        <v>96</v>
      </c>
      <c r="C8500" s="7">
        <v>85</v>
      </c>
      <c r="D8500" s="7">
        <v>-0.11155454822174</v>
      </c>
      <c r="E8500" s="7">
        <v>-5.6150690085693199E-2</v>
      </c>
      <c r="G8500" s="7">
        <v>96</v>
      </c>
      <c r="H8500" s="7">
        <v>85</v>
      </c>
      <c r="I8500" s="7">
        <v>-0.112811951916304</v>
      </c>
      <c r="J8500" s="7">
        <v>3.3062729887009597E-2</v>
      </c>
    </row>
    <row r="8501" spans="2:10" x14ac:dyDescent="0.2">
      <c r="B8501" s="7">
        <v>97</v>
      </c>
      <c r="C8501" s="7">
        <v>85</v>
      </c>
      <c r="D8501" s="7">
        <v>4.13809553648408E-2</v>
      </c>
      <c r="E8501" s="7">
        <v>2.96906012987064E-2</v>
      </c>
      <c r="G8501" s="7">
        <v>97</v>
      </c>
      <c r="H8501" s="7">
        <v>85</v>
      </c>
      <c r="I8501" s="7">
        <v>4.0648622416746598E-2</v>
      </c>
      <c r="J8501" s="7">
        <v>2.07558170745283E-2</v>
      </c>
    </row>
    <row r="8502" spans="2:10" x14ac:dyDescent="0.2">
      <c r="B8502" s="7">
        <v>98</v>
      </c>
      <c r="C8502" s="7">
        <v>85</v>
      </c>
      <c r="D8502" s="7">
        <v>-7.8205673053991703E-2</v>
      </c>
      <c r="E8502" s="7">
        <v>-1.34853425990631E-2</v>
      </c>
      <c r="G8502" s="7">
        <v>98</v>
      </c>
      <c r="H8502" s="7">
        <v>85</v>
      </c>
      <c r="I8502" s="7">
        <v>-7.48186694295363E-2</v>
      </c>
      <c r="J8502" s="7">
        <v>8.0326678238985302E-2</v>
      </c>
    </row>
    <row r="8503" spans="2:10" x14ac:dyDescent="0.2">
      <c r="B8503" s="7">
        <v>99</v>
      </c>
      <c r="C8503" s="7">
        <v>85</v>
      </c>
      <c r="D8503" s="7">
        <v>-2.4517909404592898E-2</v>
      </c>
      <c r="E8503" s="7">
        <v>-0.125094318732487</v>
      </c>
      <c r="G8503" s="7">
        <v>99</v>
      </c>
      <c r="H8503" s="7">
        <v>85</v>
      </c>
      <c r="I8503" s="7">
        <v>-2.4173120061064399E-2</v>
      </c>
      <c r="J8503" s="7">
        <v>-1.4852908640305499E-2</v>
      </c>
    </row>
    <row r="8504" spans="2:10" x14ac:dyDescent="0.2">
      <c r="B8504" s="7">
        <v>100</v>
      </c>
      <c r="C8504" s="7">
        <v>85</v>
      </c>
      <c r="D8504" s="7">
        <v>2.6417390025130799E-2</v>
      </c>
      <c r="E8504" s="7">
        <v>-1.4477982472292299E-2</v>
      </c>
      <c r="G8504" s="7">
        <v>100</v>
      </c>
      <c r="H8504" s="7">
        <v>85</v>
      </c>
      <c r="I8504" s="7">
        <v>2.6140149044646701E-2</v>
      </c>
      <c r="J8504" s="7">
        <v>-1.5017644528985101E-2</v>
      </c>
    </row>
    <row r="8505" spans="2:10" x14ac:dyDescent="0.2">
      <c r="B8505" s="7">
        <v>1</v>
      </c>
      <c r="C8505" s="7">
        <v>86</v>
      </c>
      <c r="D8505" s="7">
        <v>-9.9538718700102908E-3</v>
      </c>
      <c r="E8505" s="7">
        <v>-0.18374241597872101</v>
      </c>
      <c r="G8505" s="7">
        <v>1</v>
      </c>
      <c r="H8505" s="7">
        <v>86</v>
      </c>
      <c r="I8505" s="7">
        <v>-1.05668840656916E-2</v>
      </c>
      <c r="J8505" s="7">
        <v>-6.8193322387771496E-2</v>
      </c>
    </row>
    <row r="8506" spans="2:10" x14ac:dyDescent="0.2">
      <c r="B8506" s="7">
        <v>2</v>
      </c>
      <c r="C8506" s="7">
        <v>86</v>
      </c>
      <c r="D8506" s="7">
        <v>5.9254973281769097E-2</v>
      </c>
      <c r="E8506" s="7">
        <v>-6.37422505617877E-2</v>
      </c>
      <c r="G8506" s="7">
        <v>2</v>
      </c>
      <c r="H8506" s="7">
        <v>86</v>
      </c>
      <c r="I8506" s="7">
        <v>5.8015261525638601E-2</v>
      </c>
      <c r="J8506" s="7">
        <v>9.4937270579695393E-2</v>
      </c>
    </row>
    <row r="8507" spans="2:10" x14ac:dyDescent="0.2">
      <c r="B8507" s="7">
        <v>3</v>
      </c>
      <c r="C8507" s="7">
        <v>86</v>
      </c>
      <c r="D8507" s="7">
        <v>-8.5452090881826606E-2</v>
      </c>
      <c r="E8507" s="7">
        <v>-7.6005582434759397E-2</v>
      </c>
      <c r="G8507" s="7">
        <v>3</v>
      </c>
      <c r="H8507" s="7">
        <v>86</v>
      </c>
      <c r="I8507" s="7">
        <v>-8.1461692374100295E-2</v>
      </c>
      <c r="J8507" s="7">
        <v>-9.1887154729072898E-2</v>
      </c>
    </row>
    <row r="8508" spans="2:10" x14ac:dyDescent="0.2">
      <c r="B8508" s="7">
        <v>4</v>
      </c>
      <c r="C8508" s="7">
        <v>86</v>
      </c>
      <c r="D8508" s="7">
        <v>-0.15449364619290201</v>
      </c>
      <c r="E8508" s="7">
        <v>-0.20180591064003001</v>
      </c>
      <c r="G8508" s="7">
        <v>4</v>
      </c>
      <c r="H8508" s="7">
        <v>86</v>
      </c>
      <c r="I8508" s="7">
        <v>-0.14904192619550199</v>
      </c>
      <c r="J8508" s="7">
        <v>-6.9937223492534201E-2</v>
      </c>
    </row>
    <row r="8509" spans="2:10" x14ac:dyDescent="0.2">
      <c r="B8509" s="7">
        <v>5</v>
      </c>
      <c r="C8509" s="7">
        <v>86</v>
      </c>
      <c r="D8509" s="7">
        <v>4.7337399235718898E-2</v>
      </c>
      <c r="E8509" s="7">
        <v>0.13897533472132001</v>
      </c>
      <c r="G8509" s="7">
        <v>5</v>
      </c>
      <c r="H8509" s="7">
        <v>86</v>
      </c>
      <c r="I8509" s="7">
        <v>4.6513678606171303E-2</v>
      </c>
      <c r="J8509" s="7">
        <v>0.22673599911081499</v>
      </c>
    </row>
    <row r="8510" spans="2:10" x14ac:dyDescent="0.2">
      <c r="B8510" s="7">
        <v>6</v>
      </c>
      <c r="C8510" s="7">
        <v>86</v>
      </c>
      <c r="D8510" s="7">
        <v>-6.0711413793784502E-2</v>
      </c>
      <c r="E8510" s="7">
        <v>-0.12749744587176501</v>
      </c>
      <c r="G8510" s="7">
        <v>6</v>
      </c>
      <c r="H8510" s="7">
        <v>86</v>
      </c>
      <c r="I8510" s="7">
        <v>-5.7091045335089199E-2</v>
      </c>
      <c r="J8510" s="7">
        <v>-0.217947901963222</v>
      </c>
    </row>
    <row r="8511" spans="2:10" x14ac:dyDescent="0.2">
      <c r="B8511" s="7">
        <v>7</v>
      </c>
      <c r="C8511" s="7">
        <v>86</v>
      </c>
      <c r="D8511" s="7">
        <v>-6.0497927820765802E-2</v>
      </c>
      <c r="E8511" s="7">
        <v>6.4143405071933002E-2</v>
      </c>
      <c r="G8511" s="7">
        <v>7</v>
      </c>
      <c r="H8511" s="7">
        <v>86</v>
      </c>
      <c r="I8511" s="7">
        <v>-5.7373190418799999E-2</v>
      </c>
      <c r="J8511" s="7">
        <v>5.4579746827724498E-2</v>
      </c>
    </row>
    <row r="8512" spans="2:10" x14ac:dyDescent="0.2">
      <c r="B8512" s="7">
        <v>8</v>
      </c>
      <c r="C8512" s="7">
        <v>86</v>
      </c>
      <c r="D8512" s="7">
        <v>-7.0086769952302702E-2</v>
      </c>
      <c r="E8512" s="7">
        <v>-3.59920704430561E-2</v>
      </c>
      <c r="G8512" s="7">
        <v>8</v>
      </c>
      <c r="H8512" s="7">
        <v>86</v>
      </c>
      <c r="I8512" s="7">
        <v>-7.1721979407052494E-2</v>
      </c>
      <c r="J8512" s="7">
        <v>0.140438658621166</v>
      </c>
    </row>
    <row r="8513" spans="2:10" x14ac:dyDescent="0.2">
      <c r="B8513" s="7">
        <v>9</v>
      </c>
      <c r="C8513" s="7">
        <v>86</v>
      </c>
      <c r="D8513" s="7">
        <v>-0.20243664544363299</v>
      </c>
      <c r="E8513" s="7">
        <v>-0.14826030631633799</v>
      </c>
      <c r="G8513" s="7">
        <v>9</v>
      </c>
      <c r="H8513" s="7">
        <v>86</v>
      </c>
      <c r="I8513" s="7">
        <v>-0.19999148160976199</v>
      </c>
      <c r="J8513" s="7">
        <v>-0.142336879695732</v>
      </c>
    </row>
    <row r="8514" spans="2:10" x14ac:dyDescent="0.2">
      <c r="B8514" s="7">
        <v>10</v>
      </c>
      <c r="C8514" s="7">
        <v>86</v>
      </c>
      <c r="D8514" s="7">
        <v>1.6594580492119699E-3</v>
      </c>
      <c r="E8514" s="7">
        <v>-7.2711025993348805E-2</v>
      </c>
      <c r="G8514" s="7">
        <v>10</v>
      </c>
      <c r="H8514" s="7">
        <v>86</v>
      </c>
      <c r="I8514" s="7">
        <v>1.41210760395261E-3</v>
      </c>
      <c r="J8514" s="7">
        <v>5.0842395027819599E-2</v>
      </c>
    </row>
    <row r="8515" spans="2:10" x14ac:dyDescent="0.2">
      <c r="B8515" s="7">
        <v>11</v>
      </c>
      <c r="C8515" s="7">
        <v>86</v>
      </c>
      <c r="D8515" s="7">
        <v>-2.11269230819182E-2</v>
      </c>
      <c r="E8515" s="7">
        <v>-3.1499821522087003E-2</v>
      </c>
      <c r="G8515" s="7">
        <v>11</v>
      </c>
      <c r="H8515" s="7">
        <v>86</v>
      </c>
      <c r="I8515" s="7">
        <v>-1.9565219469863698E-2</v>
      </c>
      <c r="J8515" s="7">
        <v>-4.0720766057358297E-2</v>
      </c>
    </row>
    <row r="8516" spans="2:10" x14ac:dyDescent="0.2">
      <c r="B8516" s="7">
        <v>12</v>
      </c>
      <c r="C8516" s="7">
        <v>86</v>
      </c>
      <c r="D8516" s="7">
        <v>1.37675408153202E-2</v>
      </c>
      <c r="E8516" s="7">
        <v>-9.5699151831196302E-2</v>
      </c>
      <c r="G8516" s="7">
        <v>12</v>
      </c>
      <c r="H8516" s="7">
        <v>86</v>
      </c>
      <c r="I8516" s="7">
        <v>1.41788344021316E-2</v>
      </c>
      <c r="J8516" s="7">
        <v>-5.3571345064777502E-2</v>
      </c>
    </row>
    <row r="8517" spans="2:10" x14ac:dyDescent="0.2">
      <c r="B8517" s="7">
        <v>13</v>
      </c>
      <c r="C8517" s="7">
        <v>86</v>
      </c>
      <c r="D8517" s="7">
        <v>6.7995538227241206E-2</v>
      </c>
      <c r="E8517" s="7">
        <v>-3.1439978219882598E-4</v>
      </c>
      <c r="G8517" s="7">
        <v>13</v>
      </c>
      <c r="H8517" s="7">
        <v>86</v>
      </c>
      <c r="I8517" s="7">
        <v>6.6440256282281701E-2</v>
      </c>
      <c r="J8517" s="7">
        <v>-5.9206937558456303E-2</v>
      </c>
    </row>
    <row r="8518" spans="2:10" x14ac:dyDescent="0.2">
      <c r="B8518" s="7">
        <v>14</v>
      </c>
      <c r="C8518" s="7">
        <v>86</v>
      </c>
      <c r="D8518" s="7">
        <v>-0.13048331070810301</v>
      </c>
      <c r="E8518" s="7">
        <v>-7.5508361911111002E-2</v>
      </c>
      <c r="G8518" s="7">
        <v>14</v>
      </c>
      <c r="H8518" s="7">
        <v>86</v>
      </c>
      <c r="I8518" s="7">
        <v>-0.13000696545134</v>
      </c>
      <c r="J8518" s="7">
        <v>-0.13913100286257901</v>
      </c>
    </row>
    <row r="8519" spans="2:10" x14ac:dyDescent="0.2">
      <c r="B8519" s="7">
        <v>15</v>
      </c>
      <c r="C8519" s="7">
        <v>86</v>
      </c>
      <c r="D8519" s="7">
        <v>5.8959250472182298E-2</v>
      </c>
      <c r="E8519" s="7">
        <v>0.16545419314260501</v>
      </c>
      <c r="G8519" s="7">
        <v>15</v>
      </c>
      <c r="H8519" s="7">
        <v>86</v>
      </c>
      <c r="I8519" s="7">
        <v>5.7823081737581099E-2</v>
      </c>
      <c r="J8519" s="7">
        <v>9.0444017177150102E-2</v>
      </c>
    </row>
    <row r="8520" spans="2:10" x14ac:dyDescent="0.2">
      <c r="B8520" s="7">
        <v>16</v>
      </c>
      <c r="C8520" s="7">
        <v>86</v>
      </c>
      <c r="D8520" s="7">
        <v>5.7859764280459899E-2</v>
      </c>
      <c r="E8520" s="7">
        <v>0.24610671764341999</v>
      </c>
      <c r="G8520" s="7">
        <v>16</v>
      </c>
      <c r="H8520" s="7">
        <v>86</v>
      </c>
      <c r="I8520" s="7">
        <v>5.5844674349216E-2</v>
      </c>
      <c r="J8520" s="7">
        <v>0.10858586280266599</v>
      </c>
    </row>
    <row r="8521" spans="2:10" x14ac:dyDescent="0.2">
      <c r="B8521" s="7">
        <v>17</v>
      </c>
      <c r="C8521" s="7">
        <v>86</v>
      </c>
      <c r="D8521" s="7">
        <v>-1.11068774040453E-2</v>
      </c>
      <c r="E8521" s="7">
        <v>-0.140197311627068</v>
      </c>
      <c r="G8521" s="7">
        <v>17</v>
      </c>
      <c r="H8521" s="7">
        <v>86</v>
      </c>
      <c r="I8521" s="7">
        <v>-1.04572375862162E-2</v>
      </c>
      <c r="J8521" s="7">
        <v>-0.13964484061451801</v>
      </c>
    </row>
    <row r="8522" spans="2:10" x14ac:dyDescent="0.2">
      <c r="B8522" s="7">
        <v>18</v>
      </c>
      <c r="C8522" s="7">
        <v>86</v>
      </c>
      <c r="D8522" s="7">
        <v>0.18984832455555101</v>
      </c>
      <c r="E8522" s="7">
        <v>2.2654237399013502E-3</v>
      </c>
      <c r="G8522" s="7">
        <v>18</v>
      </c>
      <c r="H8522" s="7">
        <v>86</v>
      </c>
      <c r="I8522" s="7">
        <v>0.18322101542250299</v>
      </c>
      <c r="J8522" s="7">
        <v>0.10618826804763799</v>
      </c>
    </row>
    <row r="8523" spans="2:10" x14ac:dyDescent="0.2">
      <c r="B8523" s="7">
        <v>19</v>
      </c>
      <c r="C8523" s="7">
        <v>86</v>
      </c>
      <c r="D8523" s="7">
        <v>-5.5017668718475602E-3</v>
      </c>
      <c r="E8523" s="7">
        <v>0.100394201009885</v>
      </c>
      <c r="G8523" s="7">
        <v>19</v>
      </c>
      <c r="H8523" s="7">
        <v>86</v>
      </c>
      <c r="I8523" s="7">
        <v>-4.5791783697364304E-3</v>
      </c>
      <c r="J8523" s="7">
        <v>0.108037010235895</v>
      </c>
    </row>
    <row r="8524" spans="2:10" x14ac:dyDescent="0.2">
      <c r="B8524" s="7">
        <v>20</v>
      </c>
      <c r="C8524" s="7">
        <v>86</v>
      </c>
      <c r="D8524" s="7">
        <v>6.5476323967295996E-2</v>
      </c>
      <c r="E8524" s="7">
        <v>3.0797295535423399E-2</v>
      </c>
      <c r="G8524" s="7">
        <v>20</v>
      </c>
      <c r="H8524" s="7">
        <v>86</v>
      </c>
      <c r="I8524" s="7">
        <v>6.4208435115722801E-2</v>
      </c>
      <c r="J8524" s="7">
        <v>7.7221479756359707E-2</v>
      </c>
    </row>
    <row r="8525" spans="2:10" x14ac:dyDescent="0.2">
      <c r="B8525" s="7">
        <v>21</v>
      </c>
      <c r="C8525" s="7">
        <v>86</v>
      </c>
      <c r="D8525" s="7">
        <v>-1.54387453444675E-2</v>
      </c>
      <c r="E8525" s="7">
        <v>2.08755956093176E-2</v>
      </c>
      <c r="G8525" s="7">
        <v>21</v>
      </c>
      <c r="H8525" s="7">
        <v>86</v>
      </c>
      <c r="I8525" s="7">
        <v>-1.52662787081113E-2</v>
      </c>
      <c r="J8525" s="7">
        <v>-4.6191815199336801E-2</v>
      </c>
    </row>
    <row r="8526" spans="2:10" x14ac:dyDescent="0.2">
      <c r="B8526" s="7">
        <v>22</v>
      </c>
      <c r="C8526" s="7">
        <v>86</v>
      </c>
      <c r="D8526" s="7">
        <v>-0.14461665984591801</v>
      </c>
      <c r="E8526" s="7">
        <v>-3.5329586255124397E-2</v>
      </c>
      <c r="G8526" s="7">
        <v>22</v>
      </c>
      <c r="H8526" s="7">
        <v>86</v>
      </c>
      <c r="I8526" s="7">
        <v>-0.13988486499471101</v>
      </c>
      <c r="J8526" s="7">
        <v>2.3977473786103199E-2</v>
      </c>
    </row>
    <row r="8527" spans="2:10" x14ac:dyDescent="0.2">
      <c r="B8527" s="7">
        <v>23</v>
      </c>
      <c r="C8527" s="7">
        <v>86</v>
      </c>
      <c r="D8527" s="7">
        <v>-6.8045892026175295E-2</v>
      </c>
      <c r="E8527" s="7">
        <v>-9.5301200333331296E-2</v>
      </c>
      <c r="G8527" s="7">
        <v>23</v>
      </c>
      <c r="H8527" s="7">
        <v>86</v>
      </c>
      <c r="I8527" s="7">
        <v>-6.8010329485381299E-2</v>
      </c>
      <c r="J8527" s="7">
        <v>-2.7178012182813099E-2</v>
      </c>
    </row>
    <row r="8528" spans="2:10" x14ac:dyDescent="0.2">
      <c r="B8528" s="7">
        <v>24</v>
      </c>
      <c r="C8528" s="7">
        <v>86</v>
      </c>
      <c r="D8528" s="7">
        <v>-6.9825832829026897E-3</v>
      </c>
      <c r="E8528" s="7">
        <v>-8.1304868982894796E-2</v>
      </c>
      <c r="G8528" s="7">
        <v>24</v>
      </c>
      <c r="H8528" s="7">
        <v>86</v>
      </c>
      <c r="I8528" s="7">
        <v>-7.9734268489257704E-3</v>
      </c>
      <c r="J8528" s="7">
        <v>0.113307131043051</v>
      </c>
    </row>
    <row r="8529" spans="2:10" x14ac:dyDescent="0.2">
      <c r="B8529" s="7">
        <v>25</v>
      </c>
      <c r="C8529" s="7">
        <v>86</v>
      </c>
      <c r="D8529" s="7">
        <v>3.13996366843243E-2</v>
      </c>
      <c r="E8529" s="7">
        <v>8.2838188921625602E-2</v>
      </c>
      <c r="G8529" s="7">
        <v>25</v>
      </c>
      <c r="H8529" s="7">
        <v>86</v>
      </c>
      <c r="I8529" s="7">
        <v>3.0822072589118399E-2</v>
      </c>
      <c r="J8529" s="7">
        <v>0.12844434687320799</v>
      </c>
    </row>
    <row r="8530" spans="2:10" x14ac:dyDescent="0.2">
      <c r="B8530" s="7">
        <v>26</v>
      </c>
      <c r="C8530" s="7">
        <v>86</v>
      </c>
      <c r="D8530" s="7">
        <v>-2.59574445071378E-2</v>
      </c>
      <c r="E8530" s="7">
        <v>-9.7217205676560798E-3</v>
      </c>
      <c r="G8530" s="7">
        <v>26</v>
      </c>
      <c r="H8530" s="7">
        <v>86</v>
      </c>
      <c r="I8530" s="7">
        <v>-2.7022377232891699E-2</v>
      </c>
      <c r="J8530" s="7">
        <v>0.121386455601648</v>
      </c>
    </row>
    <row r="8531" spans="2:10" x14ac:dyDescent="0.2">
      <c r="B8531" s="7">
        <v>27</v>
      </c>
      <c r="C8531" s="7">
        <v>86</v>
      </c>
      <c r="D8531" s="7">
        <v>8.6551885293316005E-2</v>
      </c>
      <c r="E8531" s="7">
        <v>-7.7126217713363598E-4</v>
      </c>
      <c r="G8531" s="7">
        <v>27</v>
      </c>
      <c r="H8531" s="7">
        <v>86</v>
      </c>
      <c r="I8531" s="7">
        <v>8.4000900864196204E-2</v>
      </c>
      <c r="J8531" s="7">
        <v>6.06764455278581E-2</v>
      </c>
    </row>
    <row r="8532" spans="2:10" x14ac:dyDescent="0.2">
      <c r="B8532" s="7">
        <v>28</v>
      </c>
      <c r="C8532" s="7">
        <v>86</v>
      </c>
      <c r="D8532" s="7">
        <v>-0.18270478063058501</v>
      </c>
      <c r="E8532" s="7">
        <v>-0.158085368830026</v>
      </c>
      <c r="G8532" s="7">
        <v>28</v>
      </c>
      <c r="H8532" s="7">
        <v>86</v>
      </c>
      <c r="I8532" s="7">
        <v>-0.18016468495775201</v>
      </c>
      <c r="J8532" s="7">
        <v>-0.17291463620051001</v>
      </c>
    </row>
    <row r="8533" spans="2:10" x14ac:dyDescent="0.2">
      <c r="B8533" s="7">
        <v>29</v>
      </c>
      <c r="C8533" s="7">
        <v>86</v>
      </c>
      <c r="D8533" s="7">
        <v>0.12213932217562699</v>
      </c>
      <c r="E8533" s="7">
        <v>6.1291821275949197E-2</v>
      </c>
      <c r="G8533" s="7">
        <v>29</v>
      </c>
      <c r="H8533" s="7">
        <v>86</v>
      </c>
      <c r="I8533" s="7">
        <v>0.11736392953189501</v>
      </c>
      <c r="J8533" s="7">
        <v>3.9340161405498002E-2</v>
      </c>
    </row>
    <row r="8534" spans="2:10" x14ac:dyDescent="0.2">
      <c r="B8534" s="7">
        <v>30</v>
      </c>
      <c r="C8534" s="7">
        <v>86</v>
      </c>
      <c r="D8534" s="7">
        <v>-2.34049520272199E-2</v>
      </c>
      <c r="E8534" s="7">
        <v>-1.5972666419696E-2</v>
      </c>
      <c r="G8534" s="7">
        <v>30</v>
      </c>
      <c r="H8534" s="7">
        <v>86</v>
      </c>
      <c r="I8534" s="7">
        <v>-2.2524320299475601E-2</v>
      </c>
      <c r="J8534" s="7">
        <v>4.6950239637132199E-2</v>
      </c>
    </row>
    <row r="8535" spans="2:10" x14ac:dyDescent="0.2">
      <c r="B8535" s="7">
        <v>31</v>
      </c>
      <c r="C8535" s="7">
        <v>86</v>
      </c>
      <c r="D8535" s="7">
        <v>9.6188815594295804E-2</v>
      </c>
      <c r="E8535" s="7">
        <v>-1.6571426178758002E-2</v>
      </c>
      <c r="G8535" s="7">
        <v>31</v>
      </c>
      <c r="H8535" s="7">
        <v>86</v>
      </c>
      <c r="I8535" s="7">
        <v>9.37858300270316E-2</v>
      </c>
      <c r="J8535" s="7">
        <v>-4.7084277557105203E-2</v>
      </c>
    </row>
    <row r="8536" spans="2:10" x14ac:dyDescent="0.2">
      <c r="B8536" s="7">
        <v>32</v>
      </c>
      <c r="C8536" s="7">
        <v>86</v>
      </c>
      <c r="D8536" s="7">
        <v>1.6092650740440601E-2</v>
      </c>
      <c r="E8536" s="7">
        <v>9.3311052634063293E-2</v>
      </c>
      <c r="G8536" s="7">
        <v>32</v>
      </c>
      <c r="H8536" s="7">
        <v>86</v>
      </c>
      <c r="I8536" s="7">
        <v>1.62672023810684E-2</v>
      </c>
      <c r="J8536" s="7">
        <v>9.9065970085879598E-2</v>
      </c>
    </row>
    <row r="8537" spans="2:10" x14ac:dyDescent="0.2">
      <c r="B8537" s="7">
        <v>33</v>
      </c>
      <c r="C8537" s="7">
        <v>86</v>
      </c>
      <c r="D8537" s="7">
        <v>-1.4374345544413599E-2</v>
      </c>
      <c r="E8537" s="7">
        <v>-4.1853871181648301E-2</v>
      </c>
      <c r="G8537" s="7">
        <v>33</v>
      </c>
      <c r="H8537" s="7">
        <v>86</v>
      </c>
      <c r="I8537" s="7">
        <v>-1.4627589162183E-2</v>
      </c>
      <c r="J8537" s="7">
        <v>5.44465791130389E-2</v>
      </c>
    </row>
    <row r="8538" spans="2:10" x14ac:dyDescent="0.2">
      <c r="B8538" s="7">
        <v>34</v>
      </c>
      <c r="C8538" s="7">
        <v>86</v>
      </c>
      <c r="D8538" s="7">
        <v>-0.10492543162099099</v>
      </c>
      <c r="E8538" s="7">
        <v>6.0604032441258205E-4</v>
      </c>
      <c r="G8538" s="7">
        <v>34</v>
      </c>
      <c r="H8538" s="7">
        <v>86</v>
      </c>
      <c r="I8538" s="7">
        <v>-0.100747483588758</v>
      </c>
      <c r="J8538" s="7">
        <v>-7.3026212655142905E-2</v>
      </c>
    </row>
    <row r="8539" spans="2:10" x14ac:dyDescent="0.2">
      <c r="B8539" s="7">
        <v>35</v>
      </c>
      <c r="C8539" s="7">
        <v>86</v>
      </c>
      <c r="D8539" s="7">
        <v>0.111999834248854</v>
      </c>
      <c r="E8539" s="7">
        <v>8.3944272434996997E-2</v>
      </c>
      <c r="G8539" s="7">
        <v>35</v>
      </c>
      <c r="H8539" s="7">
        <v>86</v>
      </c>
      <c r="I8539" s="7">
        <v>0.10931967690547</v>
      </c>
      <c r="J8539" s="7">
        <v>9.3303808718818698E-3</v>
      </c>
    </row>
    <row r="8540" spans="2:10" x14ac:dyDescent="0.2">
      <c r="B8540" s="7">
        <v>36</v>
      </c>
      <c r="C8540" s="7">
        <v>86</v>
      </c>
      <c r="D8540" s="7">
        <v>3.6843834373370597E-2</v>
      </c>
      <c r="E8540" s="7">
        <v>-2.1210076011255002E-2</v>
      </c>
      <c r="G8540" s="7">
        <v>36</v>
      </c>
      <c r="H8540" s="7">
        <v>86</v>
      </c>
      <c r="I8540" s="7">
        <v>3.5327960723433798E-2</v>
      </c>
      <c r="J8540" s="7">
        <v>-6.9084623501849398E-3</v>
      </c>
    </row>
    <row r="8541" spans="2:10" x14ac:dyDescent="0.2">
      <c r="B8541" s="7">
        <v>37</v>
      </c>
      <c r="C8541" s="7">
        <v>86</v>
      </c>
      <c r="D8541" s="7">
        <v>7.4330990998588795E-2</v>
      </c>
      <c r="E8541" s="7">
        <v>-1.41491249418966E-2</v>
      </c>
      <c r="G8541" s="7">
        <v>37</v>
      </c>
      <c r="H8541" s="7">
        <v>86</v>
      </c>
      <c r="I8541" s="7">
        <v>7.2573364423895698E-2</v>
      </c>
      <c r="J8541" s="7">
        <v>-8.6032165344877704E-2</v>
      </c>
    </row>
    <row r="8542" spans="2:10" x14ac:dyDescent="0.2">
      <c r="B8542" s="7">
        <v>38</v>
      </c>
      <c r="C8542" s="7">
        <v>86</v>
      </c>
      <c r="D8542" s="7">
        <v>-2.4275527217270101E-3</v>
      </c>
      <c r="E8542" s="7">
        <v>-0.123972564828115</v>
      </c>
      <c r="G8542" s="7">
        <v>38</v>
      </c>
      <c r="H8542" s="7">
        <v>86</v>
      </c>
      <c r="I8542" s="7">
        <v>-2.42634315895529E-3</v>
      </c>
      <c r="J8542" s="7">
        <v>6.2783922599010103E-3</v>
      </c>
    </row>
    <row r="8543" spans="2:10" x14ac:dyDescent="0.2">
      <c r="B8543" s="7">
        <v>39</v>
      </c>
      <c r="C8543" s="7">
        <v>86</v>
      </c>
      <c r="D8543" s="7">
        <v>-7.3877518371144604E-2</v>
      </c>
      <c r="E8543" s="7">
        <v>-9.9952364317338102E-2</v>
      </c>
      <c r="G8543" s="7">
        <v>39</v>
      </c>
      <c r="H8543" s="7">
        <v>86</v>
      </c>
      <c r="I8543" s="7">
        <v>-7.6626612296848903E-2</v>
      </c>
      <c r="J8543" s="7">
        <v>2.39525527323101E-2</v>
      </c>
    </row>
    <row r="8544" spans="2:10" x14ac:dyDescent="0.2">
      <c r="B8544" s="7">
        <v>40</v>
      </c>
      <c r="C8544" s="7">
        <v>86</v>
      </c>
      <c r="D8544" s="7">
        <v>-1.7715584669590001E-2</v>
      </c>
      <c r="E8544" s="7">
        <v>-7.9903402487930802E-3</v>
      </c>
      <c r="G8544" s="7">
        <v>40</v>
      </c>
      <c r="H8544" s="7">
        <v>86</v>
      </c>
      <c r="I8544" s="7">
        <v>-1.6730696572021302E-2</v>
      </c>
      <c r="J8544" s="7">
        <v>-2.6886020658374799E-2</v>
      </c>
    </row>
    <row r="8545" spans="2:10" x14ac:dyDescent="0.2">
      <c r="B8545" s="7">
        <v>41</v>
      </c>
      <c r="C8545" s="7">
        <v>86</v>
      </c>
      <c r="D8545" s="7">
        <v>-4.0699784464711897E-2</v>
      </c>
      <c r="E8545" s="7">
        <v>0.110060911002461</v>
      </c>
      <c r="G8545" s="7">
        <v>41</v>
      </c>
      <c r="H8545" s="7">
        <v>86</v>
      </c>
      <c r="I8545" s="7">
        <v>-4.1558029429254802E-2</v>
      </c>
      <c r="J8545" s="7">
        <v>0.14252256816865699</v>
      </c>
    </row>
    <row r="8546" spans="2:10" x14ac:dyDescent="0.2">
      <c r="B8546" s="7">
        <v>42</v>
      </c>
      <c r="C8546" s="7">
        <v>86</v>
      </c>
      <c r="D8546" s="7">
        <v>5.6092581747273898E-2</v>
      </c>
      <c r="E8546" s="7">
        <v>9.9891399186161897E-2</v>
      </c>
      <c r="G8546" s="7">
        <v>42</v>
      </c>
      <c r="H8546" s="7">
        <v>86</v>
      </c>
      <c r="I8546" s="7">
        <v>5.4993861594723199E-2</v>
      </c>
      <c r="J8546" s="7">
        <v>4.7023377824342703E-2</v>
      </c>
    </row>
    <row r="8547" spans="2:10" x14ac:dyDescent="0.2">
      <c r="B8547" s="7">
        <v>43</v>
      </c>
      <c r="C8547" s="7">
        <v>86</v>
      </c>
      <c r="D8547" s="7">
        <v>-9.9032004063805495E-2</v>
      </c>
      <c r="E8547" s="7">
        <v>-0.118568889614519</v>
      </c>
      <c r="G8547" s="7">
        <v>43</v>
      </c>
      <c r="H8547" s="7">
        <v>86</v>
      </c>
      <c r="I8547" s="7">
        <v>-9.4677449240965203E-2</v>
      </c>
      <c r="J8547" s="7">
        <v>-7.3684903731287194E-2</v>
      </c>
    </row>
    <row r="8548" spans="2:10" x14ac:dyDescent="0.2">
      <c r="B8548" s="7">
        <v>44</v>
      </c>
      <c r="C8548" s="7">
        <v>86</v>
      </c>
      <c r="D8548" s="7">
        <v>0.106217328210857</v>
      </c>
      <c r="E8548" s="7">
        <v>6.24451004926634E-2</v>
      </c>
      <c r="G8548" s="7">
        <v>44</v>
      </c>
      <c r="H8548" s="7">
        <v>86</v>
      </c>
      <c r="I8548" s="7">
        <v>0.10480607740442199</v>
      </c>
      <c r="J8548" s="7">
        <v>-4.18764577139061E-2</v>
      </c>
    </row>
    <row r="8549" spans="2:10" x14ac:dyDescent="0.2">
      <c r="B8549" s="7">
        <v>45</v>
      </c>
      <c r="C8549" s="7">
        <v>86</v>
      </c>
      <c r="D8549" s="7">
        <v>8.7288276582775395E-2</v>
      </c>
      <c r="E8549" s="7">
        <v>-4.0085928718947499E-2</v>
      </c>
      <c r="G8549" s="7">
        <v>45</v>
      </c>
      <c r="H8549" s="7">
        <v>86</v>
      </c>
      <c r="I8549" s="7">
        <v>8.5347024161498197E-2</v>
      </c>
      <c r="J8549" s="7">
        <v>8.6663727850790906E-3</v>
      </c>
    </row>
    <row r="8550" spans="2:10" x14ac:dyDescent="0.2">
      <c r="B8550" s="7">
        <v>46</v>
      </c>
      <c r="C8550" s="7">
        <v>86</v>
      </c>
      <c r="D8550" s="7">
        <v>-2.0108503182194998E-2</v>
      </c>
      <c r="E8550" s="7">
        <v>-1.1766343956765E-3</v>
      </c>
      <c r="G8550" s="7">
        <v>46</v>
      </c>
      <c r="H8550" s="7">
        <v>86</v>
      </c>
      <c r="I8550" s="7">
        <v>-1.9294175125492301E-2</v>
      </c>
      <c r="J8550" s="7">
        <v>6.9155616568035094E-2</v>
      </c>
    </row>
    <row r="8551" spans="2:10" x14ac:dyDescent="0.2">
      <c r="B8551" s="7">
        <v>47</v>
      </c>
      <c r="C8551" s="7">
        <v>86</v>
      </c>
      <c r="D8551" s="7">
        <v>8.4472920606709898E-2</v>
      </c>
      <c r="E8551" s="7">
        <v>0.17567004024373101</v>
      </c>
      <c r="G8551" s="7">
        <v>47</v>
      </c>
      <c r="H8551" s="7">
        <v>86</v>
      </c>
      <c r="I8551" s="7">
        <v>8.3277505743599697E-2</v>
      </c>
      <c r="J8551" s="7">
        <v>9.5329488805152393E-2</v>
      </c>
    </row>
    <row r="8552" spans="2:10" x14ac:dyDescent="0.2">
      <c r="B8552" s="7">
        <v>48</v>
      </c>
      <c r="C8552" s="7">
        <v>86</v>
      </c>
      <c r="D8552" s="7">
        <v>-0.18331327308700601</v>
      </c>
      <c r="E8552" s="7">
        <v>-4.2466988248207799E-2</v>
      </c>
      <c r="G8552" s="7">
        <v>48</v>
      </c>
      <c r="H8552" s="7">
        <v>86</v>
      </c>
      <c r="I8552" s="7">
        <v>-0.1751481640559</v>
      </c>
      <c r="J8552" s="7">
        <v>3.0989301542279101E-3</v>
      </c>
    </row>
    <row r="8553" spans="2:10" x14ac:dyDescent="0.2">
      <c r="B8553" s="7">
        <v>49</v>
      </c>
      <c r="C8553" s="7">
        <v>86</v>
      </c>
      <c r="D8553" s="7">
        <v>0.164713931581252</v>
      </c>
      <c r="E8553" s="7">
        <v>6.0557492876135703E-2</v>
      </c>
      <c r="G8553" s="7">
        <v>49</v>
      </c>
      <c r="H8553" s="7">
        <v>86</v>
      </c>
      <c r="I8553" s="7">
        <v>0.161627233463151</v>
      </c>
      <c r="J8553" s="7">
        <v>-8.8528645528178601E-2</v>
      </c>
    </row>
    <row r="8554" spans="2:10" x14ac:dyDescent="0.2">
      <c r="B8554" s="7">
        <v>50</v>
      </c>
      <c r="C8554" s="7">
        <v>86</v>
      </c>
      <c r="D8554" s="7">
        <v>-8.6962650035425207E-2</v>
      </c>
      <c r="E8554" s="7">
        <v>0.13413281053759399</v>
      </c>
      <c r="G8554" s="7">
        <v>50</v>
      </c>
      <c r="H8554" s="7">
        <v>86</v>
      </c>
      <c r="I8554" s="7">
        <v>-8.4798746676141498E-2</v>
      </c>
      <c r="J8554" s="7">
        <v>-5.0778045222696001E-2</v>
      </c>
    </row>
    <row r="8555" spans="2:10" x14ac:dyDescent="0.2">
      <c r="B8555" s="7">
        <v>51</v>
      </c>
      <c r="C8555" s="7">
        <v>86</v>
      </c>
      <c r="D8555" s="7">
        <v>6.43607015556569E-3</v>
      </c>
      <c r="E8555" s="7">
        <v>-0.111155432239205</v>
      </c>
      <c r="G8555" s="7">
        <v>51</v>
      </c>
      <c r="H8555" s="7">
        <v>86</v>
      </c>
      <c r="I8555" s="7">
        <v>5.9693595095247102E-3</v>
      </c>
      <c r="J8555" s="7">
        <v>-1.10862218337786E-2</v>
      </c>
    </row>
    <row r="8556" spans="2:10" x14ac:dyDescent="0.2">
      <c r="B8556" s="7">
        <v>52</v>
      </c>
      <c r="C8556" s="7">
        <v>86</v>
      </c>
      <c r="D8556" s="7">
        <v>-8.2883085091495404E-2</v>
      </c>
      <c r="E8556" s="7">
        <v>7.1227606461663501E-3</v>
      </c>
      <c r="G8556" s="7">
        <v>52</v>
      </c>
      <c r="H8556" s="7">
        <v>86</v>
      </c>
      <c r="I8556" s="7">
        <v>-8.1003310165065998E-2</v>
      </c>
      <c r="J8556" s="7">
        <v>0.13352083392226399</v>
      </c>
    </row>
    <row r="8557" spans="2:10" x14ac:dyDescent="0.2">
      <c r="B8557" s="7">
        <v>53</v>
      </c>
      <c r="C8557" s="7">
        <v>86</v>
      </c>
      <c r="D8557" s="7">
        <v>-9.1064006092473407E-2</v>
      </c>
      <c r="E8557" s="7">
        <v>0.108582500665426</v>
      </c>
      <c r="G8557" s="7">
        <v>53</v>
      </c>
      <c r="H8557" s="7">
        <v>86</v>
      </c>
      <c r="I8557" s="7">
        <v>-8.7568418919622595E-2</v>
      </c>
      <c r="J8557" s="7">
        <v>-3.7195137627210599E-2</v>
      </c>
    </row>
    <row r="8558" spans="2:10" x14ac:dyDescent="0.2">
      <c r="B8558" s="7">
        <v>54</v>
      </c>
      <c r="C8558" s="7">
        <v>86</v>
      </c>
      <c r="D8558" s="7">
        <v>-3.5538456227643997E-2</v>
      </c>
      <c r="E8558" s="7">
        <v>-4.9887959451059102E-2</v>
      </c>
      <c r="G8558" s="7">
        <v>54</v>
      </c>
      <c r="H8558" s="7">
        <v>86</v>
      </c>
      <c r="I8558" s="7">
        <v>-3.1711739064300901E-2</v>
      </c>
      <c r="J8558" s="7">
        <v>-4.57448620751029E-2</v>
      </c>
    </row>
    <row r="8559" spans="2:10" x14ac:dyDescent="0.2">
      <c r="B8559" s="7">
        <v>55</v>
      </c>
      <c r="C8559" s="7">
        <v>86</v>
      </c>
      <c r="D8559" s="7">
        <v>2.6337764054569699E-2</v>
      </c>
      <c r="E8559" s="7">
        <v>-6.2750434063352706E-2</v>
      </c>
      <c r="G8559" s="7">
        <v>55</v>
      </c>
      <c r="H8559" s="7">
        <v>86</v>
      </c>
      <c r="I8559" s="7">
        <v>2.5835695603687401E-2</v>
      </c>
      <c r="J8559" s="7">
        <v>-0.10738773596177099</v>
      </c>
    </row>
    <row r="8560" spans="2:10" x14ac:dyDescent="0.2">
      <c r="B8560" s="7">
        <v>56</v>
      </c>
      <c r="C8560" s="7">
        <v>86</v>
      </c>
      <c r="D8560" s="7">
        <v>-7.0109345189155001E-2</v>
      </c>
      <c r="E8560" s="7">
        <v>1.2395284174195E-2</v>
      </c>
      <c r="G8560" s="7">
        <v>56</v>
      </c>
      <c r="H8560" s="7">
        <v>86</v>
      </c>
      <c r="I8560" s="7">
        <v>-6.7913860910130602E-2</v>
      </c>
      <c r="J8560" s="7">
        <v>-8.2439458747208094E-2</v>
      </c>
    </row>
    <row r="8561" spans="2:10" x14ac:dyDescent="0.2">
      <c r="B8561" s="7">
        <v>57</v>
      </c>
      <c r="C8561" s="7">
        <v>86</v>
      </c>
      <c r="D8561" s="7">
        <v>1.8119344688368101E-2</v>
      </c>
      <c r="E8561" s="7">
        <v>-3.1153844096689198E-2</v>
      </c>
      <c r="G8561" s="7">
        <v>57</v>
      </c>
      <c r="H8561" s="7">
        <v>86</v>
      </c>
      <c r="I8561" s="7">
        <v>1.7904249831381901E-2</v>
      </c>
      <c r="J8561" s="7">
        <v>-8.5554691094189103E-2</v>
      </c>
    </row>
    <row r="8562" spans="2:10" x14ac:dyDescent="0.2">
      <c r="B8562" s="7">
        <v>58</v>
      </c>
      <c r="C8562" s="7">
        <v>86</v>
      </c>
      <c r="D8562" s="7">
        <v>-7.4115636574042298E-2</v>
      </c>
      <c r="E8562" s="7">
        <v>-1.1630225309735599E-2</v>
      </c>
      <c r="G8562" s="7">
        <v>58</v>
      </c>
      <c r="H8562" s="7">
        <v>86</v>
      </c>
      <c r="I8562" s="7">
        <v>-7.1317144371413094E-2</v>
      </c>
      <c r="J8562" s="7">
        <v>-4.77411035297592E-3</v>
      </c>
    </row>
    <row r="8563" spans="2:10" x14ac:dyDescent="0.2">
      <c r="B8563" s="7">
        <v>59</v>
      </c>
      <c r="C8563" s="7">
        <v>86</v>
      </c>
      <c r="D8563" s="7">
        <v>-8.5609176039819004E-2</v>
      </c>
      <c r="E8563" s="7">
        <v>-2.2235339831412099E-2</v>
      </c>
      <c r="G8563" s="7">
        <v>59</v>
      </c>
      <c r="H8563" s="7">
        <v>86</v>
      </c>
      <c r="I8563" s="7">
        <v>-8.2684900593417196E-2</v>
      </c>
      <c r="J8563" s="7">
        <v>-7.61218864927109E-2</v>
      </c>
    </row>
    <row r="8564" spans="2:10" x14ac:dyDescent="0.2">
      <c r="B8564" s="7">
        <v>60</v>
      </c>
      <c r="C8564" s="7">
        <v>86</v>
      </c>
      <c r="D8564" s="7">
        <v>5.7972347023734501E-2</v>
      </c>
      <c r="E8564" s="7">
        <v>0.101043431246785</v>
      </c>
      <c r="G8564" s="7">
        <v>60</v>
      </c>
      <c r="H8564" s="7">
        <v>86</v>
      </c>
      <c r="I8564" s="7">
        <v>5.6748813957042003E-2</v>
      </c>
      <c r="J8564" s="7">
        <v>-3.1625620452793199E-2</v>
      </c>
    </row>
    <row r="8565" spans="2:10" x14ac:dyDescent="0.2">
      <c r="B8565" s="7">
        <v>61</v>
      </c>
      <c r="C8565" s="7">
        <v>86</v>
      </c>
      <c r="D8565" s="7">
        <v>-0.141207513967917</v>
      </c>
      <c r="E8565" s="7">
        <v>-0.156807817462433</v>
      </c>
      <c r="G8565" s="7">
        <v>61</v>
      </c>
      <c r="H8565" s="7">
        <v>86</v>
      </c>
      <c r="I8565" s="7">
        <v>-0.13363790353500701</v>
      </c>
      <c r="J8565" s="7">
        <v>3.0983399121213399E-2</v>
      </c>
    </row>
    <row r="8566" spans="2:10" x14ac:dyDescent="0.2">
      <c r="B8566" s="7">
        <v>62</v>
      </c>
      <c r="C8566" s="7">
        <v>86</v>
      </c>
      <c r="D8566" s="7">
        <v>-6.7364754585909695E-2</v>
      </c>
      <c r="E8566" s="7">
        <v>-2.74609145681124E-2</v>
      </c>
      <c r="G8566" s="7">
        <v>62</v>
      </c>
      <c r="H8566" s="7">
        <v>86</v>
      </c>
      <c r="I8566" s="7">
        <v>-6.8424204804381702E-2</v>
      </c>
      <c r="J8566" s="7">
        <v>-1.2050729284824901E-3</v>
      </c>
    </row>
    <row r="8567" spans="2:10" x14ac:dyDescent="0.2">
      <c r="B8567" s="7">
        <v>63</v>
      </c>
      <c r="C8567" s="7">
        <v>86</v>
      </c>
      <c r="D8567" s="7">
        <v>-0.17464526056599</v>
      </c>
      <c r="E8567" s="7">
        <v>-0.14221962015013201</v>
      </c>
      <c r="G8567" s="7">
        <v>63</v>
      </c>
      <c r="H8567" s="7">
        <v>86</v>
      </c>
      <c r="I8567" s="7">
        <v>-0.16641817265835901</v>
      </c>
      <c r="J8567" s="7">
        <v>-0.13455452311949001</v>
      </c>
    </row>
    <row r="8568" spans="2:10" x14ac:dyDescent="0.2">
      <c r="B8568" s="7">
        <v>64</v>
      </c>
      <c r="C8568" s="7">
        <v>86</v>
      </c>
      <c r="D8568" s="7">
        <v>-6.2919426990117905E-2</v>
      </c>
      <c r="E8568" s="7">
        <v>5.7364805172825904E-3</v>
      </c>
      <c r="G8568" s="7">
        <v>64</v>
      </c>
      <c r="H8568" s="7">
        <v>86</v>
      </c>
      <c r="I8568" s="7">
        <v>-6.36948799196215E-2</v>
      </c>
      <c r="J8568" s="7">
        <v>-2.0356546500268601E-3</v>
      </c>
    </row>
    <row r="8569" spans="2:10" x14ac:dyDescent="0.2">
      <c r="B8569" s="7">
        <v>65</v>
      </c>
      <c r="C8569" s="7">
        <v>86</v>
      </c>
      <c r="D8569" s="7">
        <v>0.166220412466075</v>
      </c>
      <c r="E8569" s="7">
        <v>-0.14028302014663099</v>
      </c>
      <c r="G8569" s="7">
        <v>65</v>
      </c>
      <c r="H8569" s="7">
        <v>86</v>
      </c>
      <c r="I8569" s="7">
        <v>0.15770172009582101</v>
      </c>
      <c r="J8569" s="7">
        <v>-0.20523296535268801</v>
      </c>
    </row>
    <row r="8570" spans="2:10" x14ac:dyDescent="0.2">
      <c r="B8570" s="7">
        <v>66</v>
      </c>
      <c r="C8570" s="7">
        <v>86</v>
      </c>
      <c r="D8570" s="7">
        <v>0.109399050401517</v>
      </c>
      <c r="E8570" s="7">
        <v>-2.5955459708242801E-2</v>
      </c>
      <c r="G8570" s="7">
        <v>66</v>
      </c>
      <c r="H8570" s="7">
        <v>86</v>
      </c>
      <c r="I8570" s="7">
        <v>0.106197753825025</v>
      </c>
      <c r="J8570" s="7">
        <v>8.4181203641563201E-2</v>
      </c>
    </row>
    <row r="8571" spans="2:10" x14ac:dyDescent="0.2">
      <c r="B8571" s="7">
        <v>67</v>
      </c>
      <c r="C8571" s="7">
        <v>86</v>
      </c>
      <c r="D8571" s="7">
        <v>3.94106378428365E-2</v>
      </c>
      <c r="E8571" s="7">
        <v>5.7368254627299997E-2</v>
      </c>
      <c r="G8571" s="7">
        <v>67</v>
      </c>
      <c r="H8571" s="7">
        <v>86</v>
      </c>
      <c r="I8571" s="7">
        <v>3.8531778459191202E-2</v>
      </c>
      <c r="J8571" s="7">
        <v>3.8186703348499898E-2</v>
      </c>
    </row>
    <row r="8572" spans="2:10" x14ac:dyDescent="0.2">
      <c r="B8572" s="7">
        <v>68</v>
      </c>
      <c r="C8572" s="7">
        <v>86</v>
      </c>
      <c r="D8572" s="7">
        <v>7.49423709586408E-2</v>
      </c>
      <c r="E8572" s="7">
        <v>-4.4172329392991601E-2</v>
      </c>
      <c r="G8572" s="7">
        <v>68</v>
      </c>
      <c r="H8572" s="7">
        <v>86</v>
      </c>
      <c r="I8572" s="7">
        <v>7.3004833243912201E-2</v>
      </c>
      <c r="J8572" s="7">
        <v>8.9937147812247695E-2</v>
      </c>
    </row>
    <row r="8573" spans="2:10" x14ac:dyDescent="0.2">
      <c r="B8573" s="7">
        <v>69</v>
      </c>
      <c r="C8573" s="7">
        <v>86</v>
      </c>
      <c r="D8573" s="7">
        <v>-6.7756575980768105E-2</v>
      </c>
      <c r="E8573" s="7">
        <v>-0.128060840407796</v>
      </c>
      <c r="G8573" s="7">
        <v>69</v>
      </c>
      <c r="H8573" s="7">
        <v>86</v>
      </c>
      <c r="I8573" s="7">
        <v>-6.5424139736075304E-2</v>
      </c>
      <c r="J8573" s="7">
        <v>-0.110321358874916</v>
      </c>
    </row>
    <row r="8574" spans="2:10" x14ac:dyDescent="0.2">
      <c r="B8574" s="7">
        <v>70</v>
      </c>
      <c r="C8574" s="7">
        <v>86</v>
      </c>
      <c r="D8574" s="7">
        <v>-0.109391394279183</v>
      </c>
      <c r="E8574" s="7">
        <v>-0.14887403998229901</v>
      </c>
      <c r="G8574" s="7">
        <v>70</v>
      </c>
      <c r="H8574" s="7">
        <v>86</v>
      </c>
      <c r="I8574" s="7">
        <v>-0.105064476960399</v>
      </c>
      <c r="J8574" s="7">
        <v>-0.112691417460296</v>
      </c>
    </row>
    <row r="8575" spans="2:10" x14ac:dyDescent="0.2">
      <c r="B8575" s="7">
        <v>71</v>
      </c>
      <c r="C8575" s="7">
        <v>86</v>
      </c>
      <c r="D8575" s="7">
        <v>0.150478330360166</v>
      </c>
      <c r="E8575" s="7">
        <v>3.2381629185389997E-2</v>
      </c>
      <c r="G8575" s="7">
        <v>71</v>
      </c>
      <c r="H8575" s="7">
        <v>86</v>
      </c>
      <c r="I8575" s="7">
        <v>0.144851081170464</v>
      </c>
      <c r="J8575" s="7">
        <v>9.1330453346074605E-2</v>
      </c>
    </row>
    <row r="8576" spans="2:10" x14ac:dyDescent="0.2">
      <c r="B8576" s="7">
        <v>72</v>
      </c>
      <c r="C8576" s="7">
        <v>86</v>
      </c>
      <c r="D8576" s="7">
        <v>-0.12191836392118401</v>
      </c>
      <c r="E8576" s="7">
        <v>0.160322749468612</v>
      </c>
      <c r="G8576" s="7">
        <v>72</v>
      </c>
      <c r="H8576" s="7">
        <v>86</v>
      </c>
      <c r="I8576" s="7">
        <v>-0.120511255888301</v>
      </c>
      <c r="J8576" s="7">
        <v>6.4987350164836102E-2</v>
      </c>
    </row>
    <row r="8577" spans="2:10" x14ac:dyDescent="0.2">
      <c r="B8577" s="7">
        <v>73</v>
      </c>
      <c r="C8577" s="7">
        <v>86</v>
      </c>
      <c r="D8577" s="7">
        <v>4.1398042857079702E-2</v>
      </c>
      <c r="E8577" s="7">
        <v>3.47480060438521E-3</v>
      </c>
      <c r="G8577" s="7">
        <v>73</v>
      </c>
      <c r="H8577" s="7">
        <v>86</v>
      </c>
      <c r="I8577" s="7">
        <v>4.02561929826337E-2</v>
      </c>
      <c r="J8577" s="7">
        <v>-0.16115991522925599</v>
      </c>
    </row>
    <row r="8578" spans="2:10" x14ac:dyDescent="0.2">
      <c r="B8578" s="7">
        <v>74</v>
      </c>
      <c r="C8578" s="7">
        <v>86</v>
      </c>
      <c r="D8578" s="7">
        <v>0.140372487444827</v>
      </c>
      <c r="E8578" s="7">
        <v>0.140518757698196</v>
      </c>
      <c r="G8578" s="7">
        <v>74</v>
      </c>
      <c r="H8578" s="7">
        <v>86</v>
      </c>
      <c r="I8578" s="7">
        <v>0.13659534814443799</v>
      </c>
      <c r="J8578" s="7">
        <v>-2.4137482706724899E-2</v>
      </c>
    </row>
    <row r="8579" spans="2:10" x14ac:dyDescent="0.2">
      <c r="B8579" s="7">
        <v>75</v>
      </c>
      <c r="C8579" s="7">
        <v>86</v>
      </c>
      <c r="D8579" s="7">
        <v>-9.5806446769994794E-2</v>
      </c>
      <c r="E8579" s="7">
        <v>-0.17815356252002801</v>
      </c>
      <c r="G8579" s="7">
        <v>75</v>
      </c>
      <c r="H8579" s="7">
        <v>86</v>
      </c>
      <c r="I8579" s="7">
        <v>-9.5110684212694502E-2</v>
      </c>
      <c r="J8579" s="7">
        <v>-9.2863512638895307E-2</v>
      </c>
    </row>
    <row r="8580" spans="2:10" x14ac:dyDescent="0.2">
      <c r="B8580" s="7">
        <v>76</v>
      </c>
      <c r="C8580" s="7">
        <v>86</v>
      </c>
      <c r="D8580" s="7">
        <v>3.2780371096103003E-2</v>
      </c>
      <c r="E8580" s="7">
        <v>3.7895844924995502E-2</v>
      </c>
      <c r="G8580" s="7">
        <v>76</v>
      </c>
      <c r="H8580" s="7">
        <v>86</v>
      </c>
      <c r="I8580" s="7">
        <v>3.1875018840212398E-2</v>
      </c>
      <c r="J8580" s="7">
        <v>3.6766506654616997E-2</v>
      </c>
    </row>
    <row r="8581" spans="2:10" x14ac:dyDescent="0.2">
      <c r="B8581" s="7">
        <v>77</v>
      </c>
      <c r="C8581" s="7">
        <v>86</v>
      </c>
      <c r="D8581" s="7">
        <v>8.2761636130150897E-3</v>
      </c>
      <c r="E8581" s="7">
        <v>7.6917110389788795E-2</v>
      </c>
      <c r="G8581" s="7">
        <v>77</v>
      </c>
      <c r="H8581" s="7">
        <v>86</v>
      </c>
      <c r="I8581" s="7">
        <v>8.2224310583720595E-3</v>
      </c>
      <c r="J8581" s="7">
        <v>6.6140604458571096E-3</v>
      </c>
    </row>
    <row r="8582" spans="2:10" x14ac:dyDescent="0.2">
      <c r="B8582" s="7">
        <v>78</v>
      </c>
      <c r="C8582" s="7">
        <v>86</v>
      </c>
      <c r="D8582" s="7">
        <v>-6.9261553317159205E-2</v>
      </c>
      <c r="E8582" s="7">
        <v>-2.47973328990332E-2</v>
      </c>
      <c r="G8582" s="7">
        <v>78</v>
      </c>
      <c r="H8582" s="7">
        <v>86</v>
      </c>
      <c r="I8582" s="7">
        <v>-6.9011533652672902E-2</v>
      </c>
      <c r="J8582" s="7">
        <v>9.7662172155225796E-2</v>
      </c>
    </row>
    <row r="8583" spans="2:10" x14ac:dyDescent="0.2">
      <c r="B8583" s="7">
        <v>79</v>
      </c>
      <c r="C8583" s="7">
        <v>86</v>
      </c>
      <c r="D8583" s="7">
        <v>7.9625525408647299E-2</v>
      </c>
      <c r="E8583" s="7">
        <v>6.4390115400137796E-2</v>
      </c>
      <c r="G8583" s="7">
        <v>79</v>
      </c>
      <c r="H8583" s="7">
        <v>86</v>
      </c>
      <c r="I8583" s="7">
        <v>7.7692286973706004E-2</v>
      </c>
      <c r="J8583" s="7">
        <v>-6.9347527386018903E-2</v>
      </c>
    </row>
    <row r="8584" spans="2:10" x14ac:dyDescent="0.2">
      <c r="B8584" s="7">
        <v>80</v>
      </c>
      <c r="C8584" s="7">
        <v>86</v>
      </c>
      <c r="D8584" s="7">
        <v>-2.31622664340181E-2</v>
      </c>
      <c r="E8584" s="7">
        <v>6.4507450209255496E-2</v>
      </c>
      <c r="G8584" s="7">
        <v>80</v>
      </c>
      <c r="H8584" s="7">
        <v>86</v>
      </c>
      <c r="I8584" s="7">
        <v>-2.08266771401346E-2</v>
      </c>
      <c r="J8584" s="7">
        <v>5.21803804527581E-2</v>
      </c>
    </row>
    <row r="8585" spans="2:10" x14ac:dyDescent="0.2">
      <c r="B8585" s="7">
        <v>81</v>
      </c>
      <c r="C8585" s="7">
        <v>86</v>
      </c>
      <c r="D8585" s="7">
        <v>0.114027641995783</v>
      </c>
      <c r="E8585" s="7">
        <v>4.4151068062152597E-3</v>
      </c>
      <c r="G8585" s="7">
        <v>81</v>
      </c>
      <c r="H8585" s="7">
        <v>86</v>
      </c>
      <c r="I8585" s="7">
        <v>0.11137247496680799</v>
      </c>
      <c r="J8585" s="7">
        <v>0.145205097877178</v>
      </c>
    </row>
    <row r="8586" spans="2:10" x14ac:dyDescent="0.2">
      <c r="B8586" s="7">
        <v>82</v>
      </c>
      <c r="C8586" s="7">
        <v>86</v>
      </c>
      <c r="D8586" s="7">
        <v>-5.5566545335070203E-2</v>
      </c>
      <c r="E8586" s="7">
        <v>-8.1856245673281897E-2</v>
      </c>
      <c r="G8586" s="7">
        <v>82</v>
      </c>
      <c r="H8586" s="7">
        <v>86</v>
      </c>
      <c r="I8586" s="7">
        <v>-5.3315781457803801E-2</v>
      </c>
      <c r="J8586" s="7">
        <v>4.9013984534872698E-2</v>
      </c>
    </row>
    <row r="8587" spans="2:10" x14ac:dyDescent="0.2">
      <c r="B8587" s="7">
        <v>83</v>
      </c>
      <c r="C8587" s="7">
        <v>86</v>
      </c>
      <c r="D8587" s="7">
        <v>-5.8322409450148001E-2</v>
      </c>
      <c r="E8587" s="7">
        <v>5.9962110280197899E-2</v>
      </c>
      <c r="G8587" s="7">
        <v>83</v>
      </c>
      <c r="H8587" s="7">
        <v>86</v>
      </c>
      <c r="I8587" s="7">
        <v>-5.64586014834072E-2</v>
      </c>
      <c r="J8587" s="7">
        <v>-5.2049137888254798E-2</v>
      </c>
    </row>
    <row r="8588" spans="2:10" x14ac:dyDescent="0.2">
      <c r="B8588" s="7">
        <v>84</v>
      </c>
      <c r="C8588" s="7">
        <v>86</v>
      </c>
      <c r="D8588" s="7">
        <v>-7.0618021582332893E-2</v>
      </c>
      <c r="E8588" s="7">
        <v>-7.9178219500963798E-4</v>
      </c>
      <c r="G8588" s="7">
        <v>84</v>
      </c>
      <c r="H8588" s="7">
        <v>86</v>
      </c>
      <c r="I8588" s="7">
        <v>-6.8296467849315895E-2</v>
      </c>
      <c r="J8588" s="7">
        <v>-3.12188837480285E-2</v>
      </c>
    </row>
    <row r="8589" spans="2:10" x14ac:dyDescent="0.2">
      <c r="B8589" s="7">
        <v>85</v>
      </c>
      <c r="C8589" s="7">
        <v>86</v>
      </c>
      <c r="D8589" s="7">
        <v>1.0220566594528101E-2</v>
      </c>
      <c r="E8589" s="7">
        <v>-0.112488596004402</v>
      </c>
      <c r="G8589" s="7">
        <v>85</v>
      </c>
      <c r="H8589" s="7">
        <v>86</v>
      </c>
      <c r="I8589" s="7">
        <v>9.8262680442058308E-3</v>
      </c>
      <c r="J8589" s="7">
        <v>1.09131672600356E-2</v>
      </c>
    </row>
    <row r="8590" spans="2:10" x14ac:dyDescent="0.2">
      <c r="B8590" s="7">
        <v>86</v>
      </c>
      <c r="C8590" s="7">
        <v>86</v>
      </c>
      <c r="D8590" s="7">
        <v>3.72475222079416E-2</v>
      </c>
      <c r="E8590" s="7">
        <v>0.12716444978706101</v>
      </c>
      <c r="G8590" s="7">
        <v>86</v>
      </c>
      <c r="H8590" s="7">
        <v>86</v>
      </c>
      <c r="I8590" s="7">
        <v>3.6934850552348998E-2</v>
      </c>
      <c r="J8590" s="7">
        <v>8.6192159396991194E-2</v>
      </c>
    </row>
    <row r="8591" spans="2:10" x14ac:dyDescent="0.2">
      <c r="B8591" s="7">
        <v>87</v>
      </c>
      <c r="C8591" s="7">
        <v>86</v>
      </c>
      <c r="D8591" s="7">
        <v>5.2863438311272E-2</v>
      </c>
      <c r="E8591" s="7">
        <v>-4.9558275188431401E-2</v>
      </c>
      <c r="G8591" s="7">
        <v>87</v>
      </c>
      <c r="H8591" s="7">
        <v>86</v>
      </c>
      <c r="I8591" s="7">
        <v>5.1348988589237997E-2</v>
      </c>
      <c r="J8591" s="7">
        <v>-3.9766347300576897E-2</v>
      </c>
    </row>
    <row r="8592" spans="2:10" x14ac:dyDescent="0.2">
      <c r="B8592" s="7">
        <v>88</v>
      </c>
      <c r="C8592" s="7">
        <v>86</v>
      </c>
      <c r="D8592" s="7">
        <v>4.75582732877111E-3</v>
      </c>
      <c r="E8592" s="7">
        <v>2.2379654065152198E-2</v>
      </c>
      <c r="G8592" s="7">
        <v>88</v>
      </c>
      <c r="H8592" s="7">
        <v>86</v>
      </c>
      <c r="I8592" s="7">
        <v>4.8110724828589503E-3</v>
      </c>
      <c r="J8592" s="7">
        <v>-4.2945011174844602E-2</v>
      </c>
    </row>
    <row r="8593" spans="2:10" x14ac:dyDescent="0.2">
      <c r="B8593" s="7">
        <v>89</v>
      </c>
      <c r="C8593" s="7">
        <v>86</v>
      </c>
      <c r="D8593" s="7">
        <v>2.1334381664717102E-3</v>
      </c>
      <c r="E8593" s="7">
        <v>6.0213024079137902E-2</v>
      </c>
      <c r="G8593" s="7">
        <v>89</v>
      </c>
      <c r="H8593" s="7">
        <v>86</v>
      </c>
      <c r="I8593" s="7">
        <v>2.3513534545527301E-3</v>
      </c>
      <c r="J8593" s="7">
        <v>3.8643869875938798E-2</v>
      </c>
    </row>
    <row r="8594" spans="2:10" x14ac:dyDescent="0.2">
      <c r="B8594" s="7">
        <v>90</v>
      </c>
      <c r="C8594" s="7">
        <v>86</v>
      </c>
      <c r="D8594" s="7">
        <v>0.144120707704044</v>
      </c>
      <c r="E8594" s="7">
        <v>0.185233828861355</v>
      </c>
      <c r="G8594" s="7">
        <v>90</v>
      </c>
      <c r="H8594" s="7">
        <v>86</v>
      </c>
      <c r="I8594" s="7">
        <v>0.140817927056333</v>
      </c>
      <c r="J8594" s="7">
        <v>0.175090836247842</v>
      </c>
    </row>
    <row r="8595" spans="2:10" x14ac:dyDescent="0.2">
      <c r="B8595" s="7">
        <v>91</v>
      </c>
      <c r="C8595" s="7">
        <v>86</v>
      </c>
      <c r="D8595" s="7">
        <v>-0.13097772332357799</v>
      </c>
      <c r="E8595" s="7">
        <v>2.3841702142339801E-3</v>
      </c>
      <c r="G8595" s="7">
        <v>91</v>
      </c>
      <c r="H8595" s="7">
        <v>86</v>
      </c>
      <c r="I8595" s="7">
        <v>-0.130244847363993</v>
      </c>
      <c r="J8595" s="7">
        <v>-0.130049499033212</v>
      </c>
    </row>
    <row r="8596" spans="2:10" x14ac:dyDescent="0.2">
      <c r="B8596" s="7">
        <v>92</v>
      </c>
      <c r="C8596" s="7">
        <v>86</v>
      </c>
      <c r="D8596" s="7">
        <v>-2.24343705011698E-3</v>
      </c>
      <c r="E8596" s="7">
        <v>-1.84975729021346E-2</v>
      </c>
      <c r="G8596" s="7">
        <v>92</v>
      </c>
      <c r="H8596" s="7">
        <v>86</v>
      </c>
      <c r="I8596" s="7">
        <v>-8.6855826144382998E-4</v>
      </c>
      <c r="J8596" s="7">
        <v>-2.56335279727802E-2</v>
      </c>
    </row>
    <row r="8597" spans="2:10" x14ac:dyDescent="0.2">
      <c r="B8597" s="7">
        <v>93</v>
      </c>
      <c r="C8597" s="7">
        <v>86</v>
      </c>
      <c r="D8597" s="7">
        <v>3.4277375461431198E-2</v>
      </c>
      <c r="E8597" s="7">
        <v>6.4666496545027194E-2</v>
      </c>
      <c r="G8597" s="7">
        <v>93</v>
      </c>
      <c r="H8597" s="7">
        <v>86</v>
      </c>
      <c r="I8597" s="7">
        <v>3.3877276563759801E-2</v>
      </c>
      <c r="J8597" s="7">
        <v>0.184754658768949</v>
      </c>
    </row>
    <row r="8598" spans="2:10" x14ac:dyDescent="0.2">
      <c r="B8598" s="7">
        <v>94</v>
      </c>
      <c r="C8598" s="7">
        <v>86</v>
      </c>
      <c r="D8598" s="7">
        <v>0.16868354054704299</v>
      </c>
      <c r="E8598" s="7">
        <v>-4.4536923854188601E-2</v>
      </c>
      <c r="G8598" s="7">
        <v>94</v>
      </c>
      <c r="H8598" s="7">
        <v>86</v>
      </c>
      <c r="I8598" s="7">
        <v>0.16583330615559899</v>
      </c>
      <c r="J8598" s="7">
        <v>-9.6940334006921702E-2</v>
      </c>
    </row>
    <row r="8599" spans="2:10" x14ac:dyDescent="0.2">
      <c r="B8599" s="7">
        <v>95</v>
      </c>
      <c r="C8599" s="7">
        <v>86</v>
      </c>
      <c r="D8599" s="7">
        <v>5.8422495663235097E-2</v>
      </c>
      <c r="E8599" s="7">
        <v>-0.165734525263705</v>
      </c>
      <c r="G8599" s="7">
        <v>95</v>
      </c>
      <c r="H8599" s="7">
        <v>86</v>
      </c>
      <c r="I8599" s="7">
        <v>5.7182542101387797E-2</v>
      </c>
      <c r="J8599" s="7">
        <v>4.5530425651743499E-2</v>
      </c>
    </row>
    <row r="8600" spans="2:10" x14ac:dyDescent="0.2">
      <c r="B8600" s="7">
        <v>96</v>
      </c>
      <c r="C8600" s="7">
        <v>86</v>
      </c>
      <c r="D8600" s="7">
        <v>9.0019156170628306E-2</v>
      </c>
      <c r="E8600" s="7">
        <v>5.2294714781905498E-2</v>
      </c>
      <c r="G8600" s="7">
        <v>96</v>
      </c>
      <c r="H8600" s="7">
        <v>86</v>
      </c>
      <c r="I8600" s="7">
        <v>8.7464434707952995E-2</v>
      </c>
      <c r="J8600" s="7">
        <v>-5.6948305152202403E-3</v>
      </c>
    </row>
    <row r="8601" spans="2:10" x14ac:dyDescent="0.2">
      <c r="B8601" s="7">
        <v>97</v>
      </c>
      <c r="C8601" s="7">
        <v>86</v>
      </c>
      <c r="D8601" s="7">
        <v>5.4092474158107305E-4</v>
      </c>
      <c r="E8601" s="7">
        <v>-3.9579396051189902E-2</v>
      </c>
      <c r="G8601" s="7">
        <v>97</v>
      </c>
      <c r="H8601" s="7">
        <v>86</v>
      </c>
      <c r="I8601" s="7">
        <v>2.0996178287680002E-3</v>
      </c>
      <c r="J8601" s="7">
        <v>-8.7973176995070901E-3</v>
      </c>
    </row>
    <row r="8602" spans="2:10" x14ac:dyDescent="0.2">
      <c r="B8602" s="7">
        <v>98</v>
      </c>
      <c r="C8602" s="7">
        <v>86</v>
      </c>
      <c r="D8602" s="7">
        <v>-1.10388686946017E-4</v>
      </c>
      <c r="E8602" s="7">
        <v>-4.4844548356008901E-2</v>
      </c>
      <c r="G8602" s="7">
        <v>98</v>
      </c>
      <c r="H8602" s="7">
        <v>86</v>
      </c>
      <c r="I8602" s="7">
        <v>1.10515826950497E-3</v>
      </c>
      <c r="J8602" s="7">
        <v>-1.6455640548578301E-3</v>
      </c>
    </row>
    <row r="8603" spans="2:10" x14ac:dyDescent="0.2">
      <c r="B8603" s="7">
        <v>99</v>
      </c>
      <c r="C8603" s="7">
        <v>86</v>
      </c>
      <c r="D8603" s="7">
        <v>-1.96825814456183E-2</v>
      </c>
      <c r="E8603" s="7">
        <v>1.86998609907718E-2</v>
      </c>
      <c r="G8603" s="7">
        <v>99</v>
      </c>
      <c r="H8603" s="7">
        <v>86</v>
      </c>
      <c r="I8603" s="7">
        <v>-1.9478452499165601E-2</v>
      </c>
      <c r="J8603" s="7">
        <v>4.7126355394372203E-2</v>
      </c>
    </row>
    <row r="8604" spans="2:10" x14ac:dyDescent="0.2">
      <c r="B8604" s="7">
        <v>100</v>
      </c>
      <c r="C8604" s="7">
        <v>86</v>
      </c>
      <c r="D8604" s="7">
        <v>-2.2748312280780801E-2</v>
      </c>
      <c r="E8604" s="7">
        <v>1.90175355071798E-2</v>
      </c>
      <c r="G8604" s="7">
        <v>100</v>
      </c>
      <c r="H8604" s="7">
        <v>86</v>
      </c>
      <c r="I8604" s="7">
        <v>-2.0584345870989999E-2</v>
      </c>
      <c r="J8604" s="7">
        <v>-6.2175150161845501E-2</v>
      </c>
    </row>
    <row r="8605" spans="2:10" x14ac:dyDescent="0.2">
      <c r="B8605" s="7">
        <v>1</v>
      </c>
      <c r="C8605" s="7">
        <v>87</v>
      </c>
      <c r="D8605" s="7">
        <v>-0.20478794315239601</v>
      </c>
      <c r="E8605" s="7">
        <v>-0.128633724286741</v>
      </c>
      <c r="G8605" s="7">
        <v>1</v>
      </c>
      <c r="H8605" s="7">
        <v>87</v>
      </c>
      <c r="I8605" s="7">
        <v>-0.205541617886389</v>
      </c>
      <c r="J8605" s="7">
        <v>-0.126429495665139</v>
      </c>
    </row>
    <row r="8606" spans="2:10" x14ac:dyDescent="0.2">
      <c r="B8606" s="7">
        <v>2</v>
      </c>
      <c r="C8606" s="7">
        <v>87</v>
      </c>
      <c r="D8606" s="7">
        <v>5.2981996346531397E-2</v>
      </c>
      <c r="E8606" s="7">
        <v>0.127789118663866</v>
      </c>
      <c r="G8606" s="7">
        <v>2</v>
      </c>
      <c r="H8606" s="7">
        <v>87</v>
      </c>
      <c r="I8606" s="7">
        <v>5.2457527172614399E-2</v>
      </c>
      <c r="J8606" s="7">
        <v>0.112768223637827</v>
      </c>
    </row>
    <row r="8607" spans="2:10" x14ac:dyDescent="0.2">
      <c r="B8607" s="7">
        <v>3</v>
      </c>
      <c r="C8607" s="7">
        <v>87</v>
      </c>
      <c r="D8607" s="7">
        <v>-2.15005669643356E-2</v>
      </c>
      <c r="E8607" s="7">
        <v>-9.8533600854438894E-2</v>
      </c>
      <c r="G8607" s="7">
        <v>3</v>
      </c>
      <c r="H8607" s="7">
        <v>87</v>
      </c>
      <c r="I8607" s="7">
        <v>-2.05030880878985E-2</v>
      </c>
      <c r="J8607" s="7">
        <v>-6.8887690045271704E-2</v>
      </c>
    </row>
    <row r="8608" spans="2:10" x14ac:dyDescent="0.2">
      <c r="B8608" s="7">
        <v>4</v>
      </c>
      <c r="C8608" s="7">
        <v>87</v>
      </c>
      <c r="D8608" s="7">
        <v>-0.108220707131414</v>
      </c>
      <c r="E8608" s="7">
        <v>1.13537320620072E-2</v>
      </c>
      <c r="G8608" s="7">
        <v>4</v>
      </c>
      <c r="H8608" s="7">
        <v>87</v>
      </c>
      <c r="I8608" s="7">
        <v>-0.10475430848714699</v>
      </c>
      <c r="J8608" s="7">
        <v>-3.08702783529444E-2</v>
      </c>
    </row>
    <row r="8609" spans="2:10" x14ac:dyDescent="0.2">
      <c r="B8609" s="7">
        <v>5</v>
      </c>
      <c r="C8609" s="7">
        <v>87</v>
      </c>
      <c r="D8609" s="7">
        <v>-7.2427129894314199E-2</v>
      </c>
      <c r="E8609" s="7">
        <v>9.8108778949204598E-2</v>
      </c>
      <c r="G8609" s="7">
        <v>5</v>
      </c>
      <c r="H8609" s="7">
        <v>87</v>
      </c>
      <c r="I8609" s="7">
        <v>-7.1206284729115901E-2</v>
      </c>
      <c r="J8609" s="7">
        <v>6.10891306659678E-2</v>
      </c>
    </row>
    <row r="8610" spans="2:10" x14ac:dyDescent="0.2">
      <c r="B8610" s="7">
        <v>6</v>
      </c>
      <c r="C8610" s="7">
        <v>87</v>
      </c>
      <c r="D8610" s="7">
        <v>-0.22300132685618301</v>
      </c>
      <c r="E8610" s="7">
        <v>-0.24400307366436999</v>
      </c>
      <c r="G8610" s="7">
        <v>6</v>
      </c>
      <c r="H8610" s="7">
        <v>87</v>
      </c>
      <c r="I8610" s="7">
        <v>-0.22087985626960999</v>
      </c>
      <c r="J8610" s="7">
        <v>-0.10700954384851299</v>
      </c>
    </row>
    <row r="8611" spans="2:10" x14ac:dyDescent="0.2">
      <c r="B8611" s="7">
        <v>7</v>
      </c>
      <c r="C8611" s="7">
        <v>87</v>
      </c>
      <c r="D8611" s="7">
        <v>0.14197122140881499</v>
      </c>
      <c r="E8611" s="7">
        <v>0.13679528355972601</v>
      </c>
      <c r="G8611" s="7">
        <v>7</v>
      </c>
      <c r="H8611" s="7">
        <v>87</v>
      </c>
      <c r="I8611" s="7">
        <v>0.140747169965701</v>
      </c>
      <c r="J8611" s="7">
        <v>2.2225775067028102E-2</v>
      </c>
    </row>
    <row r="8612" spans="2:10" x14ac:dyDescent="0.2">
      <c r="B8612" s="7">
        <v>8</v>
      </c>
      <c r="C8612" s="7">
        <v>87</v>
      </c>
      <c r="D8612" s="7">
        <v>5.7505694056474398E-2</v>
      </c>
      <c r="E8612" s="7">
        <v>-9.0722560072306294E-2</v>
      </c>
      <c r="G8612" s="7">
        <v>8</v>
      </c>
      <c r="H8612" s="7">
        <v>87</v>
      </c>
      <c r="I8612" s="7">
        <v>5.6944904921370401E-2</v>
      </c>
      <c r="J8612" s="7">
        <v>1.5507408701531699E-2</v>
      </c>
    </row>
    <row r="8613" spans="2:10" x14ac:dyDescent="0.2">
      <c r="B8613" s="7">
        <v>9</v>
      </c>
      <c r="C8613" s="7">
        <v>87</v>
      </c>
      <c r="D8613" s="7">
        <v>-0.30847323196446802</v>
      </c>
      <c r="E8613" s="7">
        <v>-0.18854189560740101</v>
      </c>
      <c r="G8613" s="7">
        <v>9</v>
      </c>
      <c r="H8613" s="7">
        <v>87</v>
      </c>
      <c r="I8613" s="7">
        <v>-0.30234397791659601</v>
      </c>
      <c r="J8613" s="7">
        <v>-4.8706245896465099E-2</v>
      </c>
    </row>
    <row r="8614" spans="2:10" x14ac:dyDescent="0.2">
      <c r="B8614" s="7">
        <v>10</v>
      </c>
      <c r="C8614" s="7">
        <v>87</v>
      </c>
      <c r="D8614" s="7">
        <v>-8.3401008594975706E-2</v>
      </c>
      <c r="E8614" s="7">
        <v>-3.4371719709440599E-2</v>
      </c>
      <c r="G8614" s="7">
        <v>10</v>
      </c>
      <c r="H8614" s="7">
        <v>87</v>
      </c>
      <c r="I8614" s="7">
        <v>-7.9957442558748107E-2</v>
      </c>
      <c r="J8614" s="7">
        <v>-6.9640886575328398E-4</v>
      </c>
    </row>
    <row r="8615" spans="2:10" x14ac:dyDescent="0.2">
      <c r="B8615" s="7">
        <v>11</v>
      </c>
      <c r="C8615" s="7">
        <v>87</v>
      </c>
      <c r="D8615" s="7">
        <v>-4.3277237277415302E-2</v>
      </c>
      <c r="E8615" s="7">
        <v>-4.5283694753058198E-2</v>
      </c>
      <c r="G8615" s="7">
        <v>11</v>
      </c>
      <c r="H8615" s="7">
        <v>87</v>
      </c>
      <c r="I8615" s="7">
        <v>-4.3034925026901802E-2</v>
      </c>
      <c r="J8615" s="7">
        <v>-9.75411876256356E-2</v>
      </c>
    </row>
    <row r="8616" spans="2:10" x14ac:dyDescent="0.2">
      <c r="B8616" s="7">
        <v>12</v>
      </c>
      <c r="C8616" s="7">
        <v>87</v>
      </c>
      <c r="D8616" s="7">
        <v>2.1936575012615499E-2</v>
      </c>
      <c r="E8616" s="7">
        <v>4.5124769657265397E-2</v>
      </c>
      <c r="G8616" s="7">
        <v>12</v>
      </c>
      <c r="H8616" s="7">
        <v>87</v>
      </c>
      <c r="I8616" s="7">
        <v>2.2093361413068301E-2</v>
      </c>
      <c r="J8616" s="7">
        <v>6.8094750295250306E-2</v>
      </c>
    </row>
    <row r="8617" spans="2:10" x14ac:dyDescent="0.2">
      <c r="B8617" s="7">
        <v>13</v>
      </c>
      <c r="C8617" s="7">
        <v>87</v>
      </c>
      <c r="D8617" s="7">
        <v>-2.2008537093738002E-2</v>
      </c>
      <c r="E8617" s="7">
        <v>-2.3496117722688201E-2</v>
      </c>
      <c r="G8617" s="7">
        <v>13</v>
      </c>
      <c r="H8617" s="7">
        <v>87</v>
      </c>
      <c r="I8617" s="7">
        <v>-2.1792922341738599E-2</v>
      </c>
      <c r="J8617" s="7">
        <v>-8.2929718476723494E-2</v>
      </c>
    </row>
    <row r="8618" spans="2:10" x14ac:dyDescent="0.2">
      <c r="B8618" s="7">
        <v>14</v>
      </c>
      <c r="C8618" s="7">
        <v>87</v>
      </c>
      <c r="D8618" s="7">
        <v>-0.13760624383738801</v>
      </c>
      <c r="E8618" s="7">
        <v>1.0350829848441399E-2</v>
      </c>
      <c r="G8618" s="7">
        <v>14</v>
      </c>
      <c r="H8618" s="7">
        <v>87</v>
      </c>
      <c r="I8618" s="7">
        <v>-0.135315559072058</v>
      </c>
      <c r="J8618" s="7">
        <v>-0.17812303929889101</v>
      </c>
    </row>
    <row r="8619" spans="2:10" x14ac:dyDescent="0.2">
      <c r="B8619" s="7">
        <v>15</v>
      </c>
      <c r="C8619" s="7">
        <v>87</v>
      </c>
      <c r="D8619" s="7">
        <v>2.0786967138357999E-2</v>
      </c>
      <c r="E8619" s="7">
        <v>-7.3791276058614103E-2</v>
      </c>
      <c r="G8619" s="7">
        <v>15</v>
      </c>
      <c r="H8619" s="7">
        <v>87</v>
      </c>
      <c r="I8619" s="7">
        <v>2.0788331202609801E-2</v>
      </c>
      <c r="J8619" s="7">
        <v>-9.0699916270329695E-2</v>
      </c>
    </row>
    <row r="8620" spans="2:10" x14ac:dyDescent="0.2">
      <c r="B8620" s="7">
        <v>16</v>
      </c>
      <c r="C8620" s="7">
        <v>87</v>
      </c>
      <c r="D8620" s="7">
        <v>-4.95768219488202E-3</v>
      </c>
      <c r="E8620" s="7">
        <v>-0.119800918523898</v>
      </c>
      <c r="G8620" s="7">
        <v>16</v>
      </c>
      <c r="H8620" s="7">
        <v>87</v>
      </c>
      <c r="I8620" s="7">
        <v>-4.7604782171353204E-3</v>
      </c>
      <c r="J8620" s="7">
        <v>-0.106012224854397</v>
      </c>
    </row>
    <row r="8621" spans="2:10" x14ac:dyDescent="0.2">
      <c r="B8621" s="7">
        <v>17</v>
      </c>
      <c r="C8621" s="7">
        <v>87</v>
      </c>
      <c r="D8621" s="7">
        <v>-0.129013514786987</v>
      </c>
      <c r="E8621" s="7">
        <v>-3.0511455312607801E-2</v>
      </c>
      <c r="G8621" s="7">
        <v>17</v>
      </c>
      <c r="H8621" s="7">
        <v>87</v>
      </c>
      <c r="I8621" s="7">
        <v>-0.12687575945849799</v>
      </c>
      <c r="J8621" s="7">
        <v>3.21272378706077E-2</v>
      </c>
    </row>
    <row r="8622" spans="2:10" x14ac:dyDescent="0.2">
      <c r="B8622" s="7">
        <v>18</v>
      </c>
      <c r="C8622" s="7">
        <v>87</v>
      </c>
      <c r="D8622" s="7">
        <v>0.108266117618692</v>
      </c>
      <c r="E8622" s="7">
        <v>-4.2304095905953999E-2</v>
      </c>
      <c r="G8622" s="7">
        <v>18</v>
      </c>
      <c r="H8622" s="7">
        <v>87</v>
      </c>
      <c r="I8622" s="7">
        <v>0.106071246140055</v>
      </c>
      <c r="J8622" s="7">
        <v>2.56773594411852E-2</v>
      </c>
    </row>
    <row r="8623" spans="2:10" x14ac:dyDescent="0.2">
      <c r="B8623" s="7">
        <v>19</v>
      </c>
      <c r="C8623" s="7">
        <v>87</v>
      </c>
      <c r="D8623" s="7">
        <v>-1.7362261307294301E-3</v>
      </c>
      <c r="E8623" s="7">
        <v>4.9635792856229002E-2</v>
      </c>
      <c r="G8623" s="7">
        <v>19</v>
      </c>
      <c r="H8623" s="7">
        <v>87</v>
      </c>
      <c r="I8623" s="7">
        <v>-1.3112292387837999E-3</v>
      </c>
      <c r="J8623" s="7">
        <v>7.1828130030938894E-2</v>
      </c>
    </row>
    <row r="8624" spans="2:10" x14ac:dyDescent="0.2">
      <c r="B8624" s="7">
        <v>20</v>
      </c>
      <c r="C8624" s="7">
        <v>87</v>
      </c>
      <c r="D8624" s="7">
        <v>-0.10504888591915899</v>
      </c>
      <c r="E8624" s="7">
        <v>4.3206605209999999E-2</v>
      </c>
      <c r="G8624" s="7">
        <v>20</v>
      </c>
      <c r="H8624" s="7">
        <v>87</v>
      </c>
      <c r="I8624" s="7">
        <v>-0.10245878540881601</v>
      </c>
      <c r="J8624" s="7">
        <v>8.12942855956518E-2</v>
      </c>
    </row>
    <row r="8625" spans="2:10" x14ac:dyDescent="0.2">
      <c r="B8625" s="7">
        <v>21</v>
      </c>
      <c r="C8625" s="7">
        <v>87</v>
      </c>
      <c r="D8625" s="7">
        <v>-2.3108458313812402E-2</v>
      </c>
      <c r="E8625" s="7">
        <v>9.3772816551957999E-3</v>
      </c>
      <c r="G8625" s="7">
        <v>21</v>
      </c>
      <c r="H8625" s="7">
        <v>87</v>
      </c>
      <c r="I8625" s="7">
        <v>-2.2074743371051801E-2</v>
      </c>
      <c r="J8625" s="7">
        <v>4.4457644179976399E-2</v>
      </c>
    </row>
    <row r="8626" spans="2:10" x14ac:dyDescent="0.2">
      <c r="B8626" s="7">
        <v>22</v>
      </c>
      <c r="C8626" s="7">
        <v>87</v>
      </c>
      <c r="D8626" s="7">
        <v>2.4763422374897801E-2</v>
      </c>
      <c r="E8626" s="7">
        <v>7.2413167355017904E-2</v>
      </c>
      <c r="G8626" s="7">
        <v>22</v>
      </c>
      <c r="H8626" s="7">
        <v>87</v>
      </c>
      <c r="I8626" s="7">
        <v>2.4737222092264598E-2</v>
      </c>
      <c r="J8626" s="7">
        <v>4.1309079252789302E-2</v>
      </c>
    </row>
    <row r="8627" spans="2:10" x14ac:dyDescent="0.2">
      <c r="B8627" s="7">
        <v>23</v>
      </c>
      <c r="C8627" s="7">
        <v>87</v>
      </c>
      <c r="D8627" s="7">
        <v>-2.5275628457146499E-2</v>
      </c>
      <c r="E8627" s="7">
        <v>-9.0471206864323903E-2</v>
      </c>
      <c r="G8627" s="7">
        <v>23</v>
      </c>
      <c r="H8627" s="7">
        <v>87</v>
      </c>
      <c r="I8627" s="7">
        <v>-2.4914808160126301E-2</v>
      </c>
      <c r="J8627" s="7">
        <v>-8.6265312144743006E-2</v>
      </c>
    </row>
    <row r="8628" spans="2:10" x14ac:dyDescent="0.2">
      <c r="B8628" s="7">
        <v>24</v>
      </c>
      <c r="C8628" s="7">
        <v>87</v>
      </c>
      <c r="D8628" s="7">
        <v>-7.3860511116427205E-2</v>
      </c>
      <c r="E8628" s="7">
        <v>-8.7151036218887895E-2</v>
      </c>
      <c r="G8628" s="7">
        <v>24</v>
      </c>
      <c r="H8628" s="7">
        <v>87</v>
      </c>
      <c r="I8628" s="7">
        <v>-7.3401424966382606E-2</v>
      </c>
      <c r="J8628" s="7">
        <v>1.4347435151185199E-3</v>
      </c>
    </row>
    <row r="8629" spans="2:10" x14ac:dyDescent="0.2">
      <c r="B8629" s="7">
        <v>25</v>
      </c>
      <c r="C8629" s="7">
        <v>87</v>
      </c>
      <c r="D8629" s="7">
        <v>0.10442114060029301</v>
      </c>
      <c r="E8629" s="7">
        <v>4.2356901752643998E-2</v>
      </c>
      <c r="G8629" s="7">
        <v>25</v>
      </c>
      <c r="H8629" s="7">
        <v>87</v>
      </c>
      <c r="I8629" s="7">
        <v>0.104424750513125</v>
      </c>
      <c r="J8629" s="7">
        <v>-3.58189100809625E-3</v>
      </c>
    </row>
    <row r="8630" spans="2:10" x14ac:dyDescent="0.2">
      <c r="B8630" s="7">
        <v>26</v>
      </c>
      <c r="C8630" s="7">
        <v>87</v>
      </c>
      <c r="D8630" s="7">
        <v>3.8318921158577303E-2</v>
      </c>
      <c r="E8630" s="7">
        <v>-1.0744785028313299E-2</v>
      </c>
      <c r="G8630" s="7">
        <v>26</v>
      </c>
      <c r="H8630" s="7">
        <v>87</v>
      </c>
      <c r="I8630" s="7">
        <v>3.7992985778135598E-2</v>
      </c>
      <c r="J8630" s="7">
        <v>3.4650360695796897E-2</v>
      </c>
    </row>
    <row r="8631" spans="2:10" x14ac:dyDescent="0.2">
      <c r="B8631" s="7">
        <v>27</v>
      </c>
      <c r="C8631" s="7">
        <v>87</v>
      </c>
      <c r="D8631" s="7">
        <v>-1.6190274104946702E-2</v>
      </c>
      <c r="E8631" s="7">
        <v>0.160978488691225</v>
      </c>
      <c r="G8631" s="7">
        <v>27</v>
      </c>
      <c r="H8631" s="7">
        <v>87</v>
      </c>
      <c r="I8631" s="7">
        <v>-1.59052907964394E-2</v>
      </c>
      <c r="J8631" s="7">
        <v>1.5809377427052199E-2</v>
      </c>
    </row>
    <row r="8632" spans="2:10" x14ac:dyDescent="0.2">
      <c r="B8632" s="7">
        <v>28</v>
      </c>
      <c r="C8632" s="7">
        <v>87</v>
      </c>
      <c r="D8632" s="7">
        <v>-0.163929805966919</v>
      </c>
      <c r="E8632" s="7">
        <v>-0.14738870942851001</v>
      </c>
      <c r="G8632" s="7">
        <v>28</v>
      </c>
      <c r="H8632" s="7">
        <v>87</v>
      </c>
      <c r="I8632" s="7">
        <v>-0.163027079408955</v>
      </c>
      <c r="J8632" s="7">
        <v>-0.142677903332148</v>
      </c>
    </row>
    <row r="8633" spans="2:10" x14ac:dyDescent="0.2">
      <c r="B8633" s="7">
        <v>29</v>
      </c>
      <c r="C8633" s="7">
        <v>87</v>
      </c>
      <c r="D8633" s="7">
        <v>8.9732150888206502E-3</v>
      </c>
      <c r="E8633" s="7">
        <v>6.40149109221895E-2</v>
      </c>
      <c r="G8633" s="7">
        <v>29</v>
      </c>
      <c r="H8633" s="7">
        <v>87</v>
      </c>
      <c r="I8633" s="7">
        <v>9.0223194112244408E-3</v>
      </c>
      <c r="J8633" s="7">
        <v>-7.0176938324451E-4</v>
      </c>
    </row>
    <row r="8634" spans="2:10" x14ac:dyDescent="0.2">
      <c r="B8634" s="7">
        <v>30</v>
      </c>
      <c r="C8634" s="7">
        <v>87</v>
      </c>
      <c r="D8634" s="7">
        <v>4.7824171113291E-2</v>
      </c>
      <c r="E8634" s="7">
        <v>-0.117340844210537</v>
      </c>
      <c r="G8634" s="7">
        <v>30</v>
      </c>
      <c r="H8634" s="7">
        <v>87</v>
      </c>
      <c r="I8634" s="7">
        <v>4.7416122945430003E-2</v>
      </c>
      <c r="J8634" s="7">
        <v>2.63928612858262E-2</v>
      </c>
    </row>
    <row r="8635" spans="2:10" x14ac:dyDescent="0.2">
      <c r="B8635" s="7">
        <v>31</v>
      </c>
      <c r="C8635" s="7">
        <v>87</v>
      </c>
      <c r="D8635" s="7">
        <v>9.5293916348912992E-3</v>
      </c>
      <c r="E8635" s="7">
        <v>0.139342505623512</v>
      </c>
      <c r="G8635" s="7">
        <v>31</v>
      </c>
      <c r="H8635" s="7">
        <v>87</v>
      </c>
      <c r="I8635" s="7">
        <v>9.0564775270607408E-3</v>
      </c>
      <c r="J8635" s="7">
        <v>1.13671219816762E-2</v>
      </c>
    </row>
    <row r="8636" spans="2:10" x14ac:dyDescent="0.2">
      <c r="B8636" s="7">
        <v>32</v>
      </c>
      <c r="C8636" s="7">
        <v>87</v>
      </c>
      <c r="D8636" s="7">
        <v>9.1827511544728701E-4</v>
      </c>
      <c r="E8636" s="7">
        <v>-3.7915555137015403E-2</v>
      </c>
      <c r="G8636" s="7">
        <v>32</v>
      </c>
      <c r="H8636" s="7">
        <v>87</v>
      </c>
      <c r="I8636" s="7">
        <v>1.1298759858604499E-3</v>
      </c>
      <c r="J8636" s="7">
        <v>0.169415076529702</v>
      </c>
    </row>
    <row r="8637" spans="2:10" x14ac:dyDescent="0.2">
      <c r="B8637" s="7">
        <v>33</v>
      </c>
      <c r="C8637" s="7">
        <v>87</v>
      </c>
      <c r="D8637" s="7">
        <v>6.2022723283745598E-2</v>
      </c>
      <c r="E8637" s="7">
        <v>-8.8417586614577104E-2</v>
      </c>
      <c r="G8637" s="7">
        <v>33</v>
      </c>
      <c r="H8637" s="7">
        <v>87</v>
      </c>
      <c r="I8637" s="7">
        <v>6.1304307332253699E-2</v>
      </c>
      <c r="J8637" s="7">
        <v>2.3474475174590601E-2</v>
      </c>
    </row>
    <row r="8638" spans="2:10" x14ac:dyDescent="0.2">
      <c r="B8638" s="7">
        <v>34</v>
      </c>
      <c r="C8638" s="7">
        <v>87</v>
      </c>
      <c r="D8638" s="7">
        <v>3.2706013130183301E-2</v>
      </c>
      <c r="E8638" s="7">
        <v>1.8553198258177701E-2</v>
      </c>
      <c r="G8638" s="7">
        <v>34</v>
      </c>
      <c r="H8638" s="7">
        <v>87</v>
      </c>
      <c r="I8638" s="7">
        <v>3.24825281664642E-2</v>
      </c>
      <c r="J8638" s="7">
        <v>4.4108455934989799E-2</v>
      </c>
    </row>
    <row r="8639" spans="2:10" x14ac:dyDescent="0.2">
      <c r="B8639" s="7">
        <v>35</v>
      </c>
      <c r="C8639" s="7">
        <v>87</v>
      </c>
      <c r="D8639" s="7">
        <v>3.300438211238E-2</v>
      </c>
      <c r="E8639" s="7">
        <v>3.6205839462883898E-3</v>
      </c>
      <c r="G8639" s="7">
        <v>35</v>
      </c>
      <c r="H8639" s="7">
        <v>87</v>
      </c>
      <c r="I8639" s="7">
        <v>3.2767109029339103E-2</v>
      </c>
      <c r="J8639" s="7">
        <v>0.12902555268857599</v>
      </c>
    </row>
    <row r="8640" spans="2:10" x14ac:dyDescent="0.2">
      <c r="B8640" s="7">
        <v>36</v>
      </c>
      <c r="C8640" s="7">
        <v>87</v>
      </c>
      <c r="D8640" s="7">
        <v>-3.9133837391832002E-2</v>
      </c>
      <c r="E8640" s="7">
        <v>4.43475203302945E-3</v>
      </c>
      <c r="G8640" s="7">
        <v>36</v>
      </c>
      <c r="H8640" s="7">
        <v>87</v>
      </c>
      <c r="I8640" s="7">
        <v>-3.7368466959255997E-2</v>
      </c>
      <c r="J8640" s="7">
        <v>-0.11008361301476401</v>
      </c>
    </row>
    <row r="8641" spans="2:10" x14ac:dyDescent="0.2">
      <c r="B8641" s="7">
        <v>37</v>
      </c>
      <c r="C8641" s="7">
        <v>87</v>
      </c>
      <c r="D8641" s="7">
        <v>-9.7945279556089601E-2</v>
      </c>
      <c r="E8641" s="7">
        <v>3.0870536296832899E-2</v>
      </c>
      <c r="G8641" s="7">
        <v>37</v>
      </c>
      <c r="H8641" s="7">
        <v>87</v>
      </c>
      <c r="I8641" s="7">
        <v>-9.5653802034691496E-2</v>
      </c>
      <c r="J8641" s="7">
        <v>-5.3977147666614697E-2</v>
      </c>
    </row>
    <row r="8642" spans="2:10" x14ac:dyDescent="0.2">
      <c r="B8642" s="7">
        <v>38</v>
      </c>
      <c r="C8642" s="7">
        <v>87</v>
      </c>
      <c r="D8642" s="7">
        <v>-5.5801529921209798E-2</v>
      </c>
      <c r="E8642" s="7">
        <v>-5.0776069171822903E-2</v>
      </c>
      <c r="G8642" s="7">
        <v>38</v>
      </c>
      <c r="H8642" s="7">
        <v>87</v>
      </c>
      <c r="I8642" s="7">
        <v>-5.5862318320560399E-2</v>
      </c>
      <c r="J8642" s="7">
        <v>-3.4613148496292802E-2</v>
      </c>
    </row>
    <row r="8643" spans="2:10" x14ac:dyDescent="0.2">
      <c r="B8643" s="7">
        <v>39</v>
      </c>
      <c r="C8643" s="7">
        <v>87</v>
      </c>
      <c r="D8643" s="7">
        <v>-2.45171092180092E-2</v>
      </c>
      <c r="E8643" s="7">
        <v>-5.9362314003932298E-2</v>
      </c>
      <c r="G8643" s="7">
        <v>39</v>
      </c>
      <c r="H8643" s="7">
        <v>87</v>
      </c>
      <c r="I8643" s="7">
        <v>-2.3866380974197899E-2</v>
      </c>
      <c r="J8643" s="7">
        <v>5.6662082613715199E-2</v>
      </c>
    </row>
    <row r="8644" spans="2:10" x14ac:dyDescent="0.2">
      <c r="B8644" s="7">
        <v>40</v>
      </c>
      <c r="C8644" s="7">
        <v>87</v>
      </c>
      <c r="D8644" s="7">
        <v>-5.1162803380337997E-3</v>
      </c>
      <c r="E8644" s="7">
        <v>-2.69813187323589E-2</v>
      </c>
      <c r="G8644" s="7">
        <v>40</v>
      </c>
      <c r="H8644" s="7">
        <v>87</v>
      </c>
      <c r="I8644" s="7">
        <v>-5.1811234989367298E-3</v>
      </c>
      <c r="J8644" s="7">
        <v>0.101818950113747</v>
      </c>
    </row>
    <row r="8645" spans="2:10" x14ac:dyDescent="0.2">
      <c r="B8645" s="7">
        <v>41</v>
      </c>
      <c r="C8645" s="7">
        <v>87</v>
      </c>
      <c r="D8645" s="7">
        <v>4.8330538393336099E-2</v>
      </c>
      <c r="E8645" s="7">
        <v>7.94100468358927E-3</v>
      </c>
      <c r="G8645" s="7">
        <v>41</v>
      </c>
      <c r="H8645" s="7">
        <v>87</v>
      </c>
      <c r="I8645" s="7">
        <v>4.77595024767705E-2</v>
      </c>
      <c r="J8645" s="7">
        <v>3.8627003642261598E-2</v>
      </c>
    </row>
    <row r="8646" spans="2:10" x14ac:dyDescent="0.2">
      <c r="B8646" s="7">
        <v>42</v>
      </c>
      <c r="C8646" s="7">
        <v>87</v>
      </c>
      <c r="D8646" s="7">
        <v>3.1857406089862601E-2</v>
      </c>
      <c r="E8646" s="7">
        <v>3.2479018253219701E-3</v>
      </c>
      <c r="G8646" s="7">
        <v>42</v>
      </c>
      <c r="H8646" s="7">
        <v>87</v>
      </c>
      <c r="I8646" s="7">
        <v>3.1798920420054201E-2</v>
      </c>
      <c r="J8646" s="7">
        <v>5.8190560135365402E-2</v>
      </c>
    </row>
    <row r="8647" spans="2:10" x14ac:dyDescent="0.2">
      <c r="B8647" s="7">
        <v>43</v>
      </c>
      <c r="C8647" s="7">
        <v>87</v>
      </c>
      <c r="D8647" s="7">
        <v>2.1360623323353398E-2</v>
      </c>
      <c r="E8647" s="7">
        <v>-6.6302301283997195E-2</v>
      </c>
      <c r="G8647" s="7">
        <v>43</v>
      </c>
      <c r="H8647" s="7">
        <v>87</v>
      </c>
      <c r="I8647" s="7">
        <v>2.1177887640730499E-2</v>
      </c>
      <c r="J8647" s="7">
        <v>3.5680298283860899E-2</v>
      </c>
    </row>
    <row r="8648" spans="2:10" x14ac:dyDescent="0.2">
      <c r="B8648" s="7">
        <v>44</v>
      </c>
      <c r="C8648" s="7">
        <v>87</v>
      </c>
      <c r="D8648" s="7">
        <v>5.5822273923887201E-2</v>
      </c>
      <c r="E8648" s="7">
        <v>9.0219545078312494E-2</v>
      </c>
      <c r="G8648" s="7">
        <v>44</v>
      </c>
      <c r="H8648" s="7">
        <v>87</v>
      </c>
      <c r="I8648" s="7">
        <v>5.5090713456831301E-2</v>
      </c>
      <c r="J8648" s="7">
        <v>8.7269649064962707E-2</v>
      </c>
    </row>
    <row r="8649" spans="2:10" x14ac:dyDescent="0.2">
      <c r="B8649" s="7">
        <v>45</v>
      </c>
      <c r="C8649" s="7">
        <v>87</v>
      </c>
      <c r="D8649" s="7">
        <v>5.8610220457993002E-2</v>
      </c>
      <c r="E8649" s="7">
        <v>-4.1603153860304297E-2</v>
      </c>
      <c r="G8649" s="7">
        <v>45</v>
      </c>
      <c r="H8649" s="7">
        <v>87</v>
      </c>
      <c r="I8649" s="7">
        <v>5.8688107105224298E-2</v>
      </c>
      <c r="J8649" s="7">
        <v>-1.6293808186274499E-2</v>
      </c>
    </row>
    <row r="8650" spans="2:10" x14ac:dyDescent="0.2">
      <c r="B8650" s="7">
        <v>46</v>
      </c>
      <c r="C8650" s="7">
        <v>87</v>
      </c>
      <c r="D8650" s="7">
        <v>-5.4539054721324497E-2</v>
      </c>
      <c r="E8650" s="7">
        <v>-5.4823043865139802E-2</v>
      </c>
      <c r="G8650" s="7">
        <v>46</v>
      </c>
      <c r="H8650" s="7">
        <v>87</v>
      </c>
      <c r="I8650" s="7">
        <v>-5.3844007415259298E-2</v>
      </c>
      <c r="J8650" s="7">
        <v>0.10915054077856801</v>
      </c>
    </row>
    <row r="8651" spans="2:10" x14ac:dyDescent="0.2">
      <c r="B8651" s="7">
        <v>47</v>
      </c>
      <c r="C8651" s="7">
        <v>87</v>
      </c>
      <c r="D8651" s="7">
        <v>3.0880739853079899E-2</v>
      </c>
      <c r="E8651" s="7">
        <v>-1.0431152493028501E-2</v>
      </c>
      <c r="G8651" s="7">
        <v>47</v>
      </c>
      <c r="H8651" s="7">
        <v>87</v>
      </c>
      <c r="I8651" s="7">
        <v>3.0776066407319998E-2</v>
      </c>
      <c r="J8651" s="7">
        <v>-4.5718087806847003E-2</v>
      </c>
    </row>
    <row r="8652" spans="2:10" x14ac:dyDescent="0.2">
      <c r="B8652" s="7">
        <v>48</v>
      </c>
      <c r="C8652" s="7">
        <v>87</v>
      </c>
      <c r="D8652" s="7">
        <v>-1.24693425603937E-2</v>
      </c>
      <c r="E8652" s="7">
        <v>6.5314297368568794E-2</v>
      </c>
      <c r="G8652" s="7">
        <v>48</v>
      </c>
      <c r="H8652" s="7">
        <v>87</v>
      </c>
      <c r="I8652" s="7">
        <v>-1.27146294377738E-2</v>
      </c>
      <c r="J8652" s="7">
        <v>3.75795727672266E-2</v>
      </c>
    </row>
    <row r="8653" spans="2:10" x14ac:dyDescent="0.2">
      <c r="B8653" s="7">
        <v>49</v>
      </c>
      <c r="C8653" s="7">
        <v>87</v>
      </c>
      <c r="D8653" s="7">
        <v>-7.5306107346852599E-2</v>
      </c>
      <c r="E8653" s="7">
        <v>6.6760524113609804E-2</v>
      </c>
      <c r="G8653" s="7">
        <v>49</v>
      </c>
      <c r="H8653" s="7">
        <v>87</v>
      </c>
      <c r="I8653" s="7">
        <v>-7.3907146973910501E-2</v>
      </c>
      <c r="J8653" s="7">
        <v>3.5722504754195597E-2</v>
      </c>
    </row>
    <row r="8654" spans="2:10" x14ac:dyDescent="0.2">
      <c r="B8654" s="7">
        <v>50</v>
      </c>
      <c r="C8654" s="7">
        <v>87</v>
      </c>
      <c r="D8654" s="7">
        <v>-6.2922639461579999E-2</v>
      </c>
      <c r="E8654" s="7">
        <v>-3.4603891603218501E-2</v>
      </c>
      <c r="G8654" s="7">
        <v>50</v>
      </c>
      <c r="H8654" s="7">
        <v>87</v>
      </c>
      <c r="I8654" s="7">
        <v>-6.1773683007631398E-2</v>
      </c>
      <c r="J8654" s="7">
        <v>-3.2723816984754399E-2</v>
      </c>
    </row>
    <row r="8655" spans="2:10" x14ac:dyDescent="0.2">
      <c r="B8655" s="7">
        <v>51</v>
      </c>
      <c r="C8655" s="7">
        <v>87</v>
      </c>
      <c r="D8655" s="7">
        <v>6.6907294822074803E-2</v>
      </c>
      <c r="E8655" s="7">
        <v>-6.6674663170802603E-2</v>
      </c>
      <c r="G8655" s="7">
        <v>51</v>
      </c>
      <c r="H8655" s="7">
        <v>87</v>
      </c>
      <c r="I8655" s="7">
        <v>6.6171603047994396E-2</v>
      </c>
      <c r="J8655" s="7">
        <v>-5.5572429393286903E-2</v>
      </c>
    </row>
    <row r="8656" spans="2:10" x14ac:dyDescent="0.2">
      <c r="B8656" s="7">
        <v>52</v>
      </c>
      <c r="C8656" s="7">
        <v>87</v>
      </c>
      <c r="D8656" s="7">
        <v>3.8795374925738799E-2</v>
      </c>
      <c r="E8656" s="7">
        <v>4.2669839228897999E-2</v>
      </c>
      <c r="G8656" s="7">
        <v>52</v>
      </c>
      <c r="H8656" s="7">
        <v>87</v>
      </c>
      <c r="I8656" s="7">
        <v>3.8672650132852503E-2</v>
      </c>
      <c r="J8656" s="7">
        <v>5.2972249919898601E-2</v>
      </c>
    </row>
    <row r="8657" spans="2:10" x14ac:dyDescent="0.2">
      <c r="B8657" s="7">
        <v>53</v>
      </c>
      <c r="C8657" s="7">
        <v>87</v>
      </c>
      <c r="D8657" s="7">
        <v>-6.1110098643499802E-3</v>
      </c>
      <c r="E8657" s="7">
        <v>-8.0019549293037801E-3</v>
      </c>
      <c r="G8657" s="7">
        <v>53</v>
      </c>
      <c r="H8657" s="7">
        <v>87</v>
      </c>
      <c r="I8657" s="7">
        <v>-5.3143316610535498E-3</v>
      </c>
      <c r="J8657" s="7">
        <v>-0.187476658261335</v>
      </c>
    </row>
    <row r="8658" spans="2:10" x14ac:dyDescent="0.2">
      <c r="B8658" s="7">
        <v>54</v>
      </c>
      <c r="C8658" s="7">
        <v>87</v>
      </c>
      <c r="D8658" s="7">
        <v>-3.4395146177928403E-2</v>
      </c>
      <c r="E8658" s="7">
        <v>-5.8947049426691898E-2</v>
      </c>
      <c r="G8658" s="7">
        <v>54</v>
      </c>
      <c r="H8658" s="7">
        <v>87</v>
      </c>
      <c r="I8658" s="7">
        <v>-3.3029257015453298E-2</v>
      </c>
      <c r="J8658" s="7">
        <v>-4.0822322547224801E-2</v>
      </c>
    </row>
    <row r="8659" spans="2:10" x14ac:dyDescent="0.2">
      <c r="B8659" s="7">
        <v>55</v>
      </c>
      <c r="C8659" s="7">
        <v>87</v>
      </c>
      <c r="D8659" s="7">
        <v>-6.01851753025784E-2</v>
      </c>
      <c r="E8659" s="7">
        <v>-8.7776348842316707E-2</v>
      </c>
      <c r="G8659" s="7">
        <v>55</v>
      </c>
      <c r="H8659" s="7">
        <v>87</v>
      </c>
      <c r="I8659" s="7">
        <v>-6.0255094309297902E-2</v>
      </c>
      <c r="J8659" s="7">
        <v>5.14231553710687E-3</v>
      </c>
    </row>
    <row r="8660" spans="2:10" x14ac:dyDescent="0.2">
      <c r="B8660" s="7">
        <v>56</v>
      </c>
      <c r="C8660" s="7">
        <v>87</v>
      </c>
      <c r="D8660" s="7">
        <v>-0.120012919563106</v>
      </c>
      <c r="E8660" s="7">
        <v>1.2042680180053699E-2</v>
      </c>
      <c r="G8660" s="7">
        <v>56</v>
      </c>
      <c r="H8660" s="7">
        <v>87</v>
      </c>
      <c r="I8660" s="7">
        <v>-0.118176741730741</v>
      </c>
      <c r="J8660" s="7">
        <v>-7.0192779781001094E-2</v>
      </c>
    </row>
    <row r="8661" spans="2:10" x14ac:dyDescent="0.2">
      <c r="B8661" s="7">
        <v>57</v>
      </c>
      <c r="C8661" s="7">
        <v>87</v>
      </c>
      <c r="D8661" s="7">
        <v>3.1401790532857597E-2</v>
      </c>
      <c r="E8661" s="7">
        <v>2.2326238009871002E-2</v>
      </c>
      <c r="G8661" s="7">
        <v>57</v>
      </c>
      <c r="H8661" s="7">
        <v>87</v>
      </c>
      <c r="I8661" s="7">
        <v>3.1315829911513E-2</v>
      </c>
      <c r="J8661" s="7">
        <v>4.0246943332462599E-2</v>
      </c>
    </row>
    <row r="8662" spans="2:10" x14ac:dyDescent="0.2">
      <c r="B8662" s="7">
        <v>58</v>
      </c>
      <c r="C8662" s="7">
        <v>87</v>
      </c>
      <c r="D8662" s="7">
        <v>-0.100772072624935</v>
      </c>
      <c r="E8662" s="7">
        <v>-7.9941071548258705E-2</v>
      </c>
      <c r="G8662" s="7">
        <v>58</v>
      </c>
      <c r="H8662" s="7">
        <v>87</v>
      </c>
      <c r="I8662" s="7">
        <v>-0.10015328660748</v>
      </c>
      <c r="J8662" s="7">
        <v>-4.0786192517966703E-2</v>
      </c>
    </row>
    <row r="8663" spans="2:10" x14ac:dyDescent="0.2">
      <c r="B8663" s="7">
        <v>59</v>
      </c>
      <c r="C8663" s="7">
        <v>87</v>
      </c>
      <c r="D8663" s="7">
        <v>-4.4272854497793702E-2</v>
      </c>
      <c r="E8663" s="7">
        <v>-4.6190374262784502E-2</v>
      </c>
      <c r="G8663" s="7">
        <v>59</v>
      </c>
      <c r="H8663" s="7">
        <v>87</v>
      </c>
      <c r="I8663" s="7">
        <v>-4.30694092272619E-2</v>
      </c>
      <c r="J8663" s="7">
        <v>7.5033800109927995E-2</v>
      </c>
    </row>
    <row r="8664" spans="2:10" x14ac:dyDescent="0.2">
      <c r="B8664" s="7">
        <v>60</v>
      </c>
      <c r="C8664" s="7">
        <v>87</v>
      </c>
      <c r="D8664" s="7">
        <v>-3.2588181859196701E-2</v>
      </c>
      <c r="E8664" s="7">
        <v>9.7712803598893699E-2</v>
      </c>
      <c r="G8664" s="7">
        <v>60</v>
      </c>
      <c r="H8664" s="7">
        <v>87</v>
      </c>
      <c r="I8664" s="7">
        <v>-3.2179696278607402E-2</v>
      </c>
      <c r="J8664" s="7">
        <v>-7.5106167623177497E-2</v>
      </c>
    </row>
    <row r="8665" spans="2:10" x14ac:dyDescent="0.2">
      <c r="B8665" s="7">
        <v>61</v>
      </c>
      <c r="C8665" s="7">
        <v>87</v>
      </c>
      <c r="D8665" s="7">
        <v>-8.2224752723720804E-2</v>
      </c>
      <c r="E8665" s="7">
        <v>-0.12368387127120301</v>
      </c>
      <c r="G8665" s="7">
        <v>61</v>
      </c>
      <c r="H8665" s="7">
        <v>87</v>
      </c>
      <c r="I8665" s="7">
        <v>-8.3043960851636497E-2</v>
      </c>
      <c r="J8665" s="7">
        <v>-0.15394693758800301</v>
      </c>
    </row>
    <row r="8666" spans="2:10" x14ac:dyDescent="0.2">
      <c r="B8666" s="7">
        <v>62</v>
      </c>
      <c r="C8666" s="7">
        <v>87</v>
      </c>
      <c r="D8666" s="7">
        <v>-4.40291161427133E-2</v>
      </c>
      <c r="E8666" s="7">
        <v>-0.176876414968406</v>
      </c>
      <c r="G8666" s="7">
        <v>62</v>
      </c>
      <c r="H8666" s="7">
        <v>87</v>
      </c>
      <c r="I8666" s="7">
        <v>-4.38390314656232E-2</v>
      </c>
      <c r="J8666" s="7">
        <v>-5.4109799434909803E-2</v>
      </c>
    </row>
    <row r="8667" spans="2:10" x14ac:dyDescent="0.2">
      <c r="B8667" s="7">
        <v>63</v>
      </c>
      <c r="C8667" s="7">
        <v>87</v>
      </c>
      <c r="D8667" s="7">
        <v>-0.19301523624485201</v>
      </c>
      <c r="E8667" s="7">
        <v>-0.18255320806029801</v>
      </c>
      <c r="G8667" s="7">
        <v>63</v>
      </c>
      <c r="H8667" s="7">
        <v>87</v>
      </c>
      <c r="I8667" s="7">
        <v>-0.18898955310061399</v>
      </c>
      <c r="J8667" s="7">
        <v>-0.22937601895751</v>
      </c>
    </row>
    <row r="8668" spans="2:10" x14ac:dyDescent="0.2">
      <c r="B8668" s="7">
        <v>64</v>
      </c>
      <c r="C8668" s="7">
        <v>87</v>
      </c>
      <c r="D8668" s="7">
        <v>-8.3014906329184499E-2</v>
      </c>
      <c r="E8668" s="7">
        <v>-5.9995087666814897E-2</v>
      </c>
      <c r="G8668" s="7">
        <v>64</v>
      </c>
      <c r="H8668" s="7">
        <v>87</v>
      </c>
      <c r="I8668" s="7">
        <v>-8.3138465017171398E-2</v>
      </c>
      <c r="J8668" s="7">
        <v>-5.1968538980037997E-2</v>
      </c>
    </row>
    <row r="8669" spans="2:10" x14ac:dyDescent="0.2">
      <c r="B8669" s="7">
        <v>65</v>
      </c>
      <c r="C8669" s="7">
        <v>87</v>
      </c>
      <c r="D8669" s="7">
        <v>-3.4153527984508401E-2</v>
      </c>
      <c r="E8669" s="7">
        <v>-4.7142788224293901E-2</v>
      </c>
      <c r="G8669" s="7">
        <v>65</v>
      </c>
      <c r="H8669" s="7">
        <v>87</v>
      </c>
      <c r="I8669" s="7">
        <v>-3.4067298948570197E-2</v>
      </c>
      <c r="J8669" s="7">
        <v>-6.4489681691715497E-2</v>
      </c>
    </row>
    <row r="8670" spans="2:10" x14ac:dyDescent="0.2">
      <c r="B8670" s="7">
        <v>66</v>
      </c>
      <c r="C8670" s="7">
        <v>87</v>
      </c>
      <c r="D8670" s="7">
        <v>0.12610600990336199</v>
      </c>
      <c r="E8670" s="7">
        <v>0.106884762393557</v>
      </c>
      <c r="G8670" s="7">
        <v>66</v>
      </c>
      <c r="H8670" s="7">
        <v>87</v>
      </c>
      <c r="I8670" s="7">
        <v>0.124351218416408</v>
      </c>
      <c r="J8670" s="7">
        <v>0.12226667066486201</v>
      </c>
    </row>
    <row r="8671" spans="2:10" x14ac:dyDescent="0.2">
      <c r="B8671" s="7">
        <v>67</v>
      </c>
      <c r="C8671" s="7">
        <v>87</v>
      </c>
      <c r="D8671" s="7">
        <v>0.101111805429643</v>
      </c>
      <c r="E8671" s="7">
        <v>0.116224847289881</v>
      </c>
      <c r="G8671" s="7">
        <v>67</v>
      </c>
      <c r="H8671" s="7">
        <v>87</v>
      </c>
      <c r="I8671" s="7">
        <v>0.100547781973872</v>
      </c>
      <c r="J8671" s="7">
        <v>-1.23894991312214E-2</v>
      </c>
    </row>
    <row r="8672" spans="2:10" x14ac:dyDescent="0.2">
      <c r="B8672" s="7">
        <v>68</v>
      </c>
      <c r="C8672" s="7">
        <v>87</v>
      </c>
      <c r="D8672" s="7">
        <v>3.7106915237078701E-2</v>
      </c>
      <c r="E8672" s="7">
        <v>2.8740866398131001E-2</v>
      </c>
      <c r="G8672" s="7">
        <v>68</v>
      </c>
      <c r="H8672" s="7">
        <v>87</v>
      </c>
      <c r="I8672" s="7">
        <v>3.6866385723375701E-2</v>
      </c>
      <c r="J8672" s="7">
        <v>5.0088745478006097E-2</v>
      </c>
    </row>
    <row r="8673" spans="2:10" x14ac:dyDescent="0.2">
      <c r="B8673" s="7">
        <v>69</v>
      </c>
      <c r="C8673" s="7">
        <v>87</v>
      </c>
      <c r="D8673" s="7">
        <v>-0.176298767484033</v>
      </c>
      <c r="E8673" s="7">
        <v>-0.127589533761922</v>
      </c>
      <c r="G8673" s="7">
        <v>69</v>
      </c>
      <c r="H8673" s="7">
        <v>87</v>
      </c>
      <c r="I8673" s="7">
        <v>-0.17349203316681999</v>
      </c>
      <c r="J8673" s="7">
        <v>-0.172011731286005</v>
      </c>
    </row>
    <row r="8674" spans="2:10" x14ac:dyDescent="0.2">
      <c r="B8674" s="7">
        <v>70</v>
      </c>
      <c r="C8674" s="7">
        <v>87</v>
      </c>
      <c r="D8674" s="7">
        <v>-3.39851398447664E-2</v>
      </c>
      <c r="E8674" s="7">
        <v>1.3355024172607699E-3</v>
      </c>
      <c r="G8674" s="7">
        <v>70</v>
      </c>
      <c r="H8674" s="7">
        <v>87</v>
      </c>
      <c r="I8674" s="7">
        <v>-3.1793740721822103E-2</v>
      </c>
      <c r="J8674" s="7">
        <v>-0.14214744152617401</v>
      </c>
    </row>
    <row r="8675" spans="2:10" x14ac:dyDescent="0.2">
      <c r="B8675" s="7">
        <v>71</v>
      </c>
      <c r="C8675" s="7">
        <v>87</v>
      </c>
      <c r="D8675" s="7">
        <v>-9.8500381513691296E-2</v>
      </c>
      <c r="E8675" s="7">
        <v>-0.18661138931178201</v>
      </c>
      <c r="G8675" s="7">
        <v>71</v>
      </c>
      <c r="H8675" s="7">
        <v>87</v>
      </c>
      <c r="I8675" s="7">
        <v>-9.6051954702309303E-2</v>
      </c>
      <c r="J8675" s="7">
        <v>-6.7616629484614802E-3</v>
      </c>
    </row>
    <row r="8676" spans="2:10" x14ac:dyDescent="0.2">
      <c r="B8676" s="7">
        <v>72</v>
      </c>
      <c r="C8676" s="7">
        <v>87</v>
      </c>
      <c r="D8676" s="7">
        <v>-0.122720528569655</v>
      </c>
      <c r="E8676" s="7">
        <v>-7.0734784011170504E-2</v>
      </c>
      <c r="G8676" s="7">
        <v>72</v>
      </c>
      <c r="H8676" s="7">
        <v>87</v>
      </c>
      <c r="I8676" s="7">
        <v>-0.122141140683782</v>
      </c>
      <c r="J8676" s="7">
        <v>5.4232441785687001E-2</v>
      </c>
    </row>
    <row r="8677" spans="2:10" x14ac:dyDescent="0.2">
      <c r="B8677" s="7">
        <v>73</v>
      </c>
      <c r="C8677" s="7">
        <v>87</v>
      </c>
      <c r="D8677" s="7">
        <v>-0.15745026966071901</v>
      </c>
      <c r="E8677" s="7">
        <v>-2.7799604762478201E-2</v>
      </c>
      <c r="G8677" s="7">
        <v>73</v>
      </c>
      <c r="H8677" s="7">
        <v>87</v>
      </c>
      <c r="I8677" s="7">
        <v>-0.15469274931222801</v>
      </c>
      <c r="J8677" s="7">
        <v>6.8283157185923898E-2</v>
      </c>
    </row>
    <row r="8678" spans="2:10" x14ac:dyDescent="0.2">
      <c r="B8678" s="7">
        <v>74</v>
      </c>
      <c r="C8678" s="7">
        <v>87</v>
      </c>
      <c r="D8678" s="7">
        <v>-9.5416640798360305E-2</v>
      </c>
      <c r="E8678" s="7">
        <v>-0.12822374822426</v>
      </c>
      <c r="G8678" s="7">
        <v>74</v>
      </c>
      <c r="H8678" s="7">
        <v>87</v>
      </c>
      <c r="I8678" s="7">
        <v>-9.4854705389538593E-2</v>
      </c>
      <c r="J8678" s="7">
        <v>-5.4270640983601098E-2</v>
      </c>
    </row>
    <row r="8679" spans="2:10" x14ac:dyDescent="0.2">
      <c r="B8679" s="7">
        <v>75</v>
      </c>
      <c r="C8679" s="7">
        <v>87</v>
      </c>
      <c r="D8679" s="7">
        <v>-8.4717955347638693E-2</v>
      </c>
      <c r="E8679" s="7">
        <v>-0.142038088569752</v>
      </c>
      <c r="G8679" s="7">
        <v>75</v>
      </c>
      <c r="H8679" s="7">
        <v>87</v>
      </c>
      <c r="I8679" s="7">
        <v>-8.3776835077838299E-2</v>
      </c>
      <c r="J8679" s="7">
        <v>-8.8027555275775896E-2</v>
      </c>
    </row>
    <row r="8680" spans="2:10" x14ac:dyDescent="0.2">
      <c r="B8680" s="7">
        <v>76</v>
      </c>
      <c r="C8680" s="7">
        <v>87</v>
      </c>
      <c r="D8680" s="7">
        <v>8.1671351134634307E-2</v>
      </c>
      <c r="E8680" s="7">
        <v>-4.6248727093633597E-2</v>
      </c>
      <c r="G8680" s="7">
        <v>76</v>
      </c>
      <c r="H8680" s="7">
        <v>87</v>
      </c>
      <c r="I8680" s="7">
        <v>8.1049825021931796E-2</v>
      </c>
      <c r="J8680" s="7">
        <v>-0.13331992682866201</v>
      </c>
    </row>
    <row r="8681" spans="2:10" x14ac:dyDescent="0.2">
      <c r="B8681" s="7">
        <v>77</v>
      </c>
      <c r="C8681" s="7">
        <v>87</v>
      </c>
      <c r="D8681" s="7">
        <v>9.1596232625375001E-2</v>
      </c>
      <c r="E8681" s="7">
        <v>0.125244432037663</v>
      </c>
      <c r="G8681" s="7">
        <v>77</v>
      </c>
      <c r="H8681" s="7">
        <v>87</v>
      </c>
      <c r="I8681" s="7">
        <v>9.1180390285726901E-2</v>
      </c>
      <c r="J8681" s="7">
        <v>5.8587107236979498E-2</v>
      </c>
    </row>
    <row r="8682" spans="2:10" x14ac:dyDescent="0.2">
      <c r="B8682" s="7">
        <v>78</v>
      </c>
      <c r="C8682" s="7">
        <v>87</v>
      </c>
      <c r="D8682" s="7">
        <v>8.60436410693044E-2</v>
      </c>
      <c r="E8682" s="7">
        <v>-3.5594000045580998E-2</v>
      </c>
      <c r="G8682" s="7">
        <v>78</v>
      </c>
      <c r="H8682" s="7">
        <v>87</v>
      </c>
      <c r="I8682" s="7">
        <v>8.5244260316422099E-2</v>
      </c>
      <c r="J8682" s="7">
        <v>8.17628835593283E-2</v>
      </c>
    </row>
    <row r="8683" spans="2:10" x14ac:dyDescent="0.2">
      <c r="B8683" s="7">
        <v>79</v>
      </c>
      <c r="C8683" s="7">
        <v>87</v>
      </c>
      <c r="D8683" s="7">
        <v>-3.0403982070302999E-2</v>
      </c>
      <c r="E8683" s="7">
        <v>-6.6928455186253899E-2</v>
      </c>
      <c r="G8683" s="7">
        <v>79</v>
      </c>
      <c r="H8683" s="7">
        <v>87</v>
      </c>
      <c r="I8683" s="7">
        <v>-3.07857710014128E-2</v>
      </c>
      <c r="J8683" s="7">
        <v>4.8537645608507603E-2</v>
      </c>
    </row>
    <row r="8684" spans="2:10" x14ac:dyDescent="0.2">
      <c r="B8684" s="7">
        <v>80</v>
      </c>
      <c r="C8684" s="7">
        <v>87</v>
      </c>
      <c r="D8684" s="7">
        <v>-4.9976086844718097E-2</v>
      </c>
      <c r="E8684" s="7">
        <v>-6.3889424113003898E-2</v>
      </c>
      <c r="G8684" s="7">
        <v>80</v>
      </c>
      <c r="H8684" s="7">
        <v>87</v>
      </c>
      <c r="I8684" s="7">
        <v>-4.8214210202084801E-2</v>
      </c>
      <c r="J8684" s="7">
        <v>7.2243574451517703E-2</v>
      </c>
    </row>
    <row r="8685" spans="2:10" x14ac:dyDescent="0.2">
      <c r="B8685" s="7">
        <v>81</v>
      </c>
      <c r="C8685" s="7">
        <v>87</v>
      </c>
      <c r="D8685" s="7">
        <v>5.5506933068443197E-3</v>
      </c>
      <c r="E8685" s="7">
        <v>8.8476814463750705E-2</v>
      </c>
      <c r="G8685" s="7">
        <v>81</v>
      </c>
      <c r="H8685" s="7">
        <v>87</v>
      </c>
      <c r="I8685" s="7">
        <v>6.0158481023941997E-3</v>
      </c>
      <c r="J8685" s="7">
        <v>-7.7774995140518194E-2</v>
      </c>
    </row>
    <row r="8686" spans="2:10" x14ac:dyDescent="0.2">
      <c r="B8686" s="7">
        <v>82</v>
      </c>
      <c r="C8686" s="7">
        <v>87</v>
      </c>
      <c r="D8686" s="7">
        <v>-4.7330207530540798E-2</v>
      </c>
      <c r="E8686" s="7">
        <v>-8.5717703870566098E-2</v>
      </c>
      <c r="G8686" s="7">
        <v>82</v>
      </c>
      <c r="H8686" s="7">
        <v>87</v>
      </c>
      <c r="I8686" s="7">
        <v>-4.6315334937977702E-2</v>
      </c>
      <c r="J8686" s="7">
        <v>-3.3013432029402899E-2</v>
      </c>
    </row>
    <row r="8687" spans="2:10" x14ac:dyDescent="0.2">
      <c r="B8687" s="7">
        <v>83</v>
      </c>
      <c r="C8687" s="7">
        <v>87</v>
      </c>
      <c r="D8687" s="7">
        <v>3.7475349798679503E-2</v>
      </c>
      <c r="E8687" s="7">
        <v>-3.1913373925620499E-2</v>
      </c>
      <c r="G8687" s="7">
        <v>83</v>
      </c>
      <c r="H8687" s="7">
        <v>87</v>
      </c>
      <c r="I8687" s="7">
        <v>3.7231687267918402E-2</v>
      </c>
      <c r="J8687" s="7">
        <v>-1.9565459928395E-2</v>
      </c>
    </row>
    <row r="8688" spans="2:10" x14ac:dyDescent="0.2">
      <c r="B8688" s="7">
        <v>84</v>
      </c>
      <c r="C8688" s="7">
        <v>87</v>
      </c>
      <c r="D8688" s="7">
        <v>0.104678734860186</v>
      </c>
      <c r="E8688" s="7">
        <v>-7.6232817363066196E-2</v>
      </c>
      <c r="G8688" s="7">
        <v>84</v>
      </c>
      <c r="H8688" s="7">
        <v>87</v>
      </c>
      <c r="I8688" s="7">
        <v>0.104011264564148</v>
      </c>
      <c r="J8688" s="7">
        <v>0.136832380609857</v>
      </c>
    </row>
    <row r="8689" spans="2:10" x14ac:dyDescent="0.2">
      <c r="B8689" s="7">
        <v>85</v>
      </c>
      <c r="C8689" s="7">
        <v>87</v>
      </c>
      <c r="D8689" s="7">
        <v>8.0446966774894199E-2</v>
      </c>
      <c r="E8689" s="7">
        <v>0.181612607068391</v>
      </c>
      <c r="G8689" s="7">
        <v>85</v>
      </c>
      <c r="H8689" s="7">
        <v>87</v>
      </c>
      <c r="I8689" s="7">
        <v>7.9316588280492303E-2</v>
      </c>
      <c r="J8689" s="7">
        <v>-7.1262549819174098E-2</v>
      </c>
    </row>
    <row r="8690" spans="2:10" x14ac:dyDescent="0.2">
      <c r="B8690" s="7">
        <v>86</v>
      </c>
      <c r="C8690" s="7">
        <v>87</v>
      </c>
      <c r="D8690" s="7">
        <v>8.30321184174743E-3</v>
      </c>
      <c r="E8690" s="7">
        <v>0.110116347411468</v>
      </c>
      <c r="G8690" s="7">
        <v>86</v>
      </c>
      <c r="H8690" s="7">
        <v>87</v>
      </c>
      <c r="I8690" s="7">
        <v>8.2865287813227405E-3</v>
      </c>
      <c r="J8690" s="7">
        <v>-4.5464031556262399E-2</v>
      </c>
    </row>
    <row r="8691" spans="2:10" x14ac:dyDescent="0.2">
      <c r="B8691" s="7">
        <v>87</v>
      </c>
      <c r="C8691" s="7">
        <v>87</v>
      </c>
      <c r="D8691" s="7">
        <v>-3.56786854836635E-2</v>
      </c>
      <c r="E8691" s="7">
        <v>9.8349875284892405E-2</v>
      </c>
      <c r="G8691" s="7">
        <v>87</v>
      </c>
      <c r="H8691" s="7">
        <v>87</v>
      </c>
      <c r="I8691" s="7">
        <v>-3.6489241828128599E-2</v>
      </c>
      <c r="J8691" s="7">
        <v>-3.3929323780936799E-2</v>
      </c>
    </row>
    <row r="8692" spans="2:10" x14ac:dyDescent="0.2">
      <c r="B8692" s="7">
        <v>88</v>
      </c>
      <c r="C8692" s="7">
        <v>87</v>
      </c>
      <c r="D8692" s="7">
        <v>-1.2894166910368401E-2</v>
      </c>
      <c r="E8692" s="7">
        <v>4.4170485595347302E-2</v>
      </c>
      <c r="G8692" s="7">
        <v>88</v>
      </c>
      <c r="H8692" s="7">
        <v>87</v>
      </c>
      <c r="I8692" s="7">
        <v>-1.30977383558246E-2</v>
      </c>
      <c r="J8692" s="7">
        <v>4.99428733606333E-2</v>
      </c>
    </row>
    <row r="8693" spans="2:10" x14ac:dyDescent="0.2">
      <c r="B8693" s="7">
        <v>89</v>
      </c>
      <c r="C8693" s="7">
        <v>87</v>
      </c>
      <c r="D8693" s="7">
        <v>-9.5217188032883406E-3</v>
      </c>
      <c r="E8693" s="7">
        <v>-0.112498590384126</v>
      </c>
      <c r="G8693" s="7">
        <v>89</v>
      </c>
      <c r="H8693" s="7">
        <v>87</v>
      </c>
      <c r="I8693" s="7">
        <v>-9.6638176696011192E-3</v>
      </c>
      <c r="J8693" s="7">
        <v>-4.6908886056115803E-2</v>
      </c>
    </row>
    <row r="8694" spans="2:10" x14ac:dyDescent="0.2">
      <c r="B8694" s="7">
        <v>90</v>
      </c>
      <c r="C8694" s="7">
        <v>87</v>
      </c>
      <c r="D8694" s="7">
        <v>8.0618967704099403E-2</v>
      </c>
      <c r="E8694" s="7">
        <v>-3.2151486399490302E-2</v>
      </c>
      <c r="G8694" s="7">
        <v>90</v>
      </c>
      <c r="H8694" s="7">
        <v>87</v>
      </c>
      <c r="I8694" s="7">
        <v>7.9211317586359797E-2</v>
      </c>
      <c r="J8694" s="7">
        <v>6.8685781360144901E-2</v>
      </c>
    </row>
    <row r="8695" spans="2:10" x14ac:dyDescent="0.2">
      <c r="B8695" s="7">
        <v>91</v>
      </c>
      <c r="C8695" s="7">
        <v>87</v>
      </c>
      <c r="D8695" s="7">
        <v>-0.113086325349345</v>
      </c>
      <c r="E8695" s="7">
        <v>1.1303438793110099E-2</v>
      </c>
      <c r="G8695" s="7">
        <v>91</v>
      </c>
      <c r="H8695" s="7">
        <v>87</v>
      </c>
      <c r="I8695" s="7">
        <v>-0.111697548422192</v>
      </c>
      <c r="J8695" s="7">
        <v>8.2226290145490197E-2</v>
      </c>
    </row>
    <row r="8696" spans="2:10" x14ac:dyDescent="0.2">
      <c r="B8696" s="7">
        <v>92</v>
      </c>
      <c r="C8696" s="7">
        <v>87</v>
      </c>
      <c r="D8696" s="7">
        <v>-3.4162741035363098E-2</v>
      </c>
      <c r="E8696" s="7">
        <v>-1.6574811509480401E-2</v>
      </c>
      <c r="G8696" s="7">
        <v>92</v>
      </c>
      <c r="H8696" s="7">
        <v>87</v>
      </c>
      <c r="I8696" s="7">
        <v>-3.2573412045440599E-2</v>
      </c>
      <c r="J8696" s="7">
        <v>-4.1257604416124097E-2</v>
      </c>
    </row>
    <row r="8697" spans="2:10" x14ac:dyDescent="0.2">
      <c r="B8697" s="7">
        <v>93</v>
      </c>
      <c r="C8697" s="7">
        <v>87</v>
      </c>
      <c r="D8697" s="7">
        <v>-5.9705601737412899E-2</v>
      </c>
      <c r="E8697" s="7">
        <v>9.8613865267613399E-2</v>
      </c>
      <c r="G8697" s="7">
        <v>93</v>
      </c>
      <c r="H8697" s="7">
        <v>87</v>
      </c>
      <c r="I8697" s="7">
        <v>-5.7919084758781401E-2</v>
      </c>
      <c r="J8697" s="7">
        <v>-5.3043885613161201E-2</v>
      </c>
    </row>
    <row r="8698" spans="2:10" x14ac:dyDescent="0.2">
      <c r="B8698" s="7">
        <v>94</v>
      </c>
      <c r="C8698" s="7">
        <v>87</v>
      </c>
      <c r="D8698" s="7">
        <v>-5.3709302283841999E-3</v>
      </c>
      <c r="E8698" s="7">
        <v>-1.65911065910169E-2</v>
      </c>
      <c r="G8698" s="7">
        <v>94</v>
      </c>
      <c r="H8698" s="7">
        <v>87</v>
      </c>
      <c r="I8698" s="7">
        <v>-5.1942238025137798E-3</v>
      </c>
      <c r="J8698" s="7">
        <v>-1.7837062965870801E-2</v>
      </c>
    </row>
    <row r="8699" spans="2:10" x14ac:dyDescent="0.2">
      <c r="B8699" s="7">
        <v>95</v>
      </c>
      <c r="C8699" s="7">
        <v>87</v>
      </c>
      <c r="D8699" s="7">
        <v>-4.6740860276660398E-2</v>
      </c>
      <c r="E8699" s="7">
        <v>4.8381696700786798E-2</v>
      </c>
      <c r="G8699" s="7">
        <v>95</v>
      </c>
      <c r="H8699" s="7">
        <v>87</v>
      </c>
      <c r="I8699" s="7">
        <v>-4.5949436682162698E-2</v>
      </c>
      <c r="J8699" s="7">
        <v>-5.3182844512177099E-2</v>
      </c>
    </row>
    <row r="8700" spans="2:10" x14ac:dyDescent="0.2">
      <c r="B8700" s="7">
        <v>96</v>
      </c>
      <c r="C8700" s="7">
        <v>87</v>
      </c>
      <c r="D8700" s="7">
        <v>-4.8417271587020104E-3</v>
      </c>
      <c r="E8700" s="7">
        <v>-7.4871354525614095E-2</v>
      </c>
      <c r="G8700" s="7">
        <v>96</v>
      </c>
      <c r="H8700" s="7">
        <v>87</v>
      </c>
      <c r="I8700" s="7">
        <v>-4.4915482893408401E-3</v>
      </c>
      <c r="J8700" s="7">
        <v>-1.0520785952309099E-2</v>
      </c>
    </row>
    <row r="8701" spans="2:10" x14ac:dyDescent="0.2">
      <c r="B8701" s="7">
        <v>97</v>
      </c>
      <c r="C8701" s="7">
        <v>87</v>
      </c>
      <c r="D8701" s="7">
        <v>2.7362379210258001E-2</v>
      </c>
      <c r="E8701" s="7">
        <v>-1.0751952142964399E-3</v>
      </c>
      <c r="G8701" s="7">
        <v>97</v>
      </c>
      <c r="H8701" s="7">
        <v>87</v>
      </c>
      <c r="I8701" s="7">
        <v>2.7388296160658899E-2</v>
      </c>
      <c r="J8701" s="7">
        <v>-3.1631773391582699E-2</v>
      </c>
    </row>
    <row r="8702" spans="2:10" x14ac:dyDescent="0.2">
      <c r="B8702" s="7">
        <v>98</v>
      </c>
      <c r="C8702" s="7">
        <v>87</v>
      </c>
      <c r="D8702" s="7">
        <v>0.107070453201452</v>
      </c>
      <c r="E8702" s="7">
        <v>-3.0769070483650299E-2</v>
      </c>
      <c r="G8702" s="7">
        <v>98</v>
      </c>
      <c r="H8702" s="7">
        <v>87</v>
      </c>
      <c r="I8702" s="7">
        <v>0.10780142523806401</v>
      </c>
      <c r="J8702" s="7">
        <v>-1.0875926118403699E-2</v>
      </c>
    </row>
    <row r="8703" spans="2:10" x14ac:dyDescent="0.2">
      <c r="B8703" s="7">
        <v>99</v>
      </c>
      <c r="C8703" s="7">
        <v>87</v>
      </c>
      <c r="D8703" s="7">
        <v>-6.0205648039879399E-2</v>
      </c>
      <c r="E8703" s="7">
        <v>1.53294369963151E-2</v>
      </c>
      <c r="G8703" s="7">
        <v>99</v>
      </c>
      <c r="H8703" s="7">
        <v>87</v>
      </c>
      <c r="I8703" s="7">
        <v>-5.8719435137936302E-2</v>
      </c>
      <c r="J8703" s="7">
        <v>-7.3043388294709494E-2</v>
      </c>
    </row>
    <row r="8704" spans="2:10" x14ac:dyDescent="0.2">
      <c r="B8704" s="7">
        <v>100</v>
      </c>
      <c r="C8704" s="7">
        <v>87</v>
      </c>
      <c r="D8704" s="7">
        <v>-0.14896039354913701</v>
      </c>
      <c r="E8704" s="7">
        <v>-4.50044393379265E-2</v>
      </c>
      <c r="G8704" s="7">
        <v>100</v>
      </c>
      <c r="H8704" s="7">
        <v>87</v>
      </c>
      <c r="I8704" s="7">
        <v>-0.14702492738568301</v>
      </c>
      <c r="J8704" s="7">
        <v>-5.0354808533395398E-2</v>
      </c>
    </row>
    <row r="8705" spans="2:10" x14ac:dyDescent="0.2">
      <c r="B8705" s="7">
        <v>1</v>
      </c>
      <c r="C8705" s="7">
        <v>88</v>
      </c>
      <c r="D8705" s="7">
        <v>-0.22697622242708901</v>
      </c>
      <c r="E8705" s="7">
        <v>-0.18840728874486501</v>
      </c>
      <c r="G8705" s="7">
        <v>1</v>
      </c>
      <c r="H8705" s="7">
        <v>88</v>
      </c>
      <c r="I8705" s="7">
        <v>-0.222841323589792</v>
      </c>
      <c r="J8705" s="7">
        <v>-0.242846143305018</v>
      </c>
    </row>
    <row r="8706" spans="2:10" x14ac:dyDescent="0.2">
      <c r="B8706" s="7">
        <v>2</v>
      </c>
      <c r="C8706" s="7">
        <v>88</v>
      </c>
      <c r="D8706" s="7">
        <v>-3.8597137945793697E-2</v>
      </c>
      <c r="E8706" s="7">
        <v>-6.03558623412477E-2</v>
      </c>
      <c r="G8706" s="7">
        <v>2</v>
      </c>
      <c r="H8706" s="7">
        <v>88</v>
      </c>
      <c r="I8706" s="7">
        <v>-3.71223702189587E-2</v>
      </c>
      <c r="J8706" s="7">
        <v>-0.13126618180033001</v>
      </c>
    </row>
    <row r="8707" spans="2:10" x14ac:dyDescent="0.2">
      <c r="B8707" s="7">
        <v>3</v>
      </c>
      <c r="C8707" s="7">
        <v>88</v>
      </c>
      <c r="D8707" s="7">
        <v>-0.19359664966974099</v>
      </c>
      <c r="E8707" s="7">
        <v>-0.23666347249415001</v>
      </c>
      <c r="G8707" s="7">
        <v>3</v>
      </c>
      <c r="H8707" s="7">
        <v>88</v>
      </c>
      <c r="I8707" s="7">
        <v>-0.192093122438143</v>
      </c>
      <c r="J8707" s="7">
        <v>-0.118326889203633</v>
      </c>
    </row>
    <row r="8708" spans="2:10" x14ac:dyDescent="0.2">
      <c r="B8708" s="7">
        <v>4</v>
      </c>
      <c r="C8708" s="7">
        <v>88</v>
      </c>
      <c r="D8708" s="7">
        <v>-6.8610675561095597E-2</v>
      </c>
      <c r="E8708" s="7">
        <v>-7.4292068482097101E-2</v>
      </c>
      <c r="G8708" s="7">
        <v>4</v>
      </c>
      <c r="H8708" s="7">
        <v>88</v>
      </c>
      <c r="I8708" s="7">
        <v>-6.4496265724864402E-2</v>
      </c>
      <c r="J8708" s="7">
        <v>-4.3251734920888296E-3</v>
      </c>
    </row>
    <row r="8709" spans="2:10" x14ac:dyDescent="0.2">
      <c r="B8709" s="7">
        <v>5</v>
      </c>
      <c r="C8709" s="7">
        <v>88</v>
      </c>
      <c r="D8709" s="7">
        <v>7.4777725510151605E-2</v>
      </c>
      <c r="E8709" s="7">
        <v>4.8531327601891897E-2</v>
      </c>
      <c r="G8709" s="7">
        <v>5</v>
      </c>
      <c r="H8709" s="7">
        <v>88</v>
      </c>
      <c r="I8709" s="7">
        <v>7.24647202794335E-2</v>
      </c>
      <c r="J8709" s="7">
        <v>-5.64276709130924E-2</v>
      </c>
    </row>
    <row r="8710" spans="2:10" x14ac:dyDescent="0.2">
      <c r="B8710" s="7">
        <v>6</v>
      </c>
      <c r="C8710" s="7">
        <v>88</v>
      </c>
      <c r="D8710" s="7">
        <v>-8.6599878369872499E-2</v>
      </c>
      <c r="E8710" s="7">
        <v>-0.15245046292761899</v>
      </c>
      <c r="G8710" s="7">
        <v>6</v>
      </c>
      <c r="H8710" s="7">
        <v>88</v>
      </c>
      <c r="I8710" s="7">
        <v>-8.4630818703609598E-2</v>
      </c>
      <c r="J8710" s="7">
        <v>-0.197082119660238</v>
      </c>
    </row>
    <row r="8711" spans="2:10" x14ac:dyDescent="0.2">
      <c r="B8711" s="7">
        <v>7</v>
      </c>
      <c r="C8711" s="7">
        <v>88</v>
      </c>
      <c r="D8711" s="7">
        <v>0.115957833811118</v>
      </c>
      <c r="E8711" s="7">
        <v>2.6416795967632498E-2</v>
      </c>
      <c r="G8711" s="7">
        <v>7</v>
      </c>
      <c r="H8711" s="7">
        <v>88</v>
      </c>
      <c r="I8711" s="7">
        <v>0.113500346866313</v>
      </c>
      <c r="J8711" s="7">
        <v>8.3388470196217299E-2</v>
      </c>
    </row>
    <row r="8712" spans="2:10" x14ac:dyDescent="0.2">
      <c r="B8712" s="7">
        <v>8</v>
      </c>
      <c r="C8712" s="7">
        <v>88</v>
      </c>
      <c r="D8712" s="7">
        <v>0.13060727988816101</v>
      </c>
      <c r="E8712" s="7">
        <v>0.14856623152549001</v>
      </c>
      <c r="G8712" s="7">
        <v>8</v>
      </c>
      <c r="H8712" s="7">
        <v>88</v>
      </c>
      <c r="I8712" s="7">
        <v>0.130067445408278</v>
      </c>
      <c r="J8712" s="7">
        <v>5.0951896203796899E-2</v>
      </c>
    </row>
    <row r="8713" spans="2:10" x14ac:dyDescent="0.2">
      <c r="B8713" s="7">
        <v>9</v>
      </c>
      <c r="C8713" s="7">
        <v>88</v>
      </c>
      <c r="D8713" s="7">
        <v>-0.260012018041475</v>
      </c>
      <c r="E8713" s="7">
        <v>-0.209117232074816</v>
      </c>
      <c r="G8713" s="7">
        <v>9</v>
      </c>
      <c r="H8713" s="7">
        <v>88</v>
      </c>
      <c r="I8713" s="7">
        <v>-0.25765083418690499</v>
      </c>
      <c r="J8713" s="7">
        <v>-0.116709335105004</v>
      </c>
    </row>
    <row r="8714" spans="2:10" x14ac:dyDescent="0.2">
      <c r="B8714" s="7">
        <v>10</v>
      </c>
      <c r="C8714" s="7">
        <v>88</v>
      </c>
      <c r="D8714" s="7">
        <v>1.2257366944973E-2</v>
      </c>
      <c r="E8714" s="7">
        <v>-4.3219612195012601E-2</v>
      </c>
      <c r="G8714" s="7">
        <v>10</v>
      </c>
      <c r="H8714" s="7">
        <v>88</v>
      </c>
      <c r="I8714" s="7">
        <v>1.23724779157861E-2</v>
      </c>
      <c r="J8714" s="7">
        <v>0.10731513889678999</v>
      </c>
    </row>
    <row r="8715" spans="2:10" x14ac:dyDescent="0.2">
      <c r="B8715" s="7">
        <v>11</v>
      </c>
      <c r="C8715" s="7">
        <v>88</v>
      </c>
      <c r="D8715" s="7">
        <v>-7.3210171352223505E-2</v>
      </c>
      <c r="E8715" s="7">
        <v>-5.2134335706731399E-2</v>
      </c>
      <c r="G8715" s="7">
        <v>11</v>
      </c>
      <c r="H8715" s="7">
        <v>88</v>
      </c>
      <c r="I8715" s="7">
        <v>-7.0919535594155605E-2</v>
      </c>
      <c r="J8715" s="7">
        <v>-3.0982619804978701E-2</v>
      </c>
    </row>
    <row r="8716" spans="2:10" x14ac:dyDescent="0.2">
      <c r="B8716" s="7">
        <v>12</v>
      </c>
      <c r="C8716" s="7">
        <v>88</v>
      </c>
      <c r="D8716" s="7">
        <v>6.1244967557575698E-2</v>
      </c>
      <c r="E8716" s="7">
        <v>6.9712685844527E-2</v>
      </c>
      <c r="G8716" s="7">
        <v>12</v>
      </c>
      <c r="H8716" s="7">
        <v>88</v>
      </c>
      <c r="I8716" s="7">
        <v>6.12185066630868E-2</v>
      </c>
      <c r="J8716" s="7">
        <v>-8.5062797665736795E-2</v>
      </c>
    </row>
    <row r="8717" spans="2:10" x14ac:dyDescent="0.2">
      <c r="B8717" s="7">
        <v>13</v>
      </c>
      <c r="C8717" s="7">
        <v>88</v>
      </c>
      <c r="D8717" s="7">
        <v>-5.1602722634469501E-2</v>
      </c>
      <c r="E8717" s="7">
        <v>-4.7807353070040498E-2</v>
      </c>
      <c r="G8717" s="7">
        <v>13</v>
      </c>
      <c r="H8717" s="7">
        <v>88</v>
      </c>
      <c r="I8717" s="7">
        <v>-4.7363170322609199E-2</v>
      </c>
      <c r="J8717" s="7">
        <v>7.4760766657641795E-2</v>
      </c>
    </row>
    <row r="8718" spans="2:10" x14ac:dyDescent="0.2">
      <c r="B8718" s="7">
        <v>14</v>
      </c>
      <c r="C8718" s="7">
        <v>88</v>
      </c>
      <c r="D8718" s="7">
        <v>-0.17290695723808</v>
      </c>
      <c r="E8718" s="7">
        <v>-0.13479050770991899</v>
      </c>
      <c r="G8718" s="7">
        <v>14</v>
      </c>
      <c r="H8718" s="7">
        <v>88</v>
      </c>
      <c r="I8718" s="7">
        <v>-0.17282941642317701</v>
      </c>
      <c r="J8718" s="7">
        <v>-4.6335930453933499E-2</v>
      </c>
    </row>
    <row r="8719" spans="2:10" x14ac:dyDescent="0.2">
      <c r="B8719" s="7">
        <v>15</v>
      </c>
      <c r="C8719" s="7">
        <v>88</v>
      </c>
      <c r="D8719" s="7">
        <v>0.23650356479003301</v>
      </c>
      <c r="E8719" s="7">
        <v>0.163673224891108</v>
      </c>
      <c r="G8719" s="7">
        <v>15</v>
      </c>
      <c r="H8719" s="7">
        <v>88</v>
      </c>
      <c r="I8719" s="7">
        <v>0.233526464991866</v>
      </c>
      <c r="J8719" s="7">
        <v>0.16067601816746799</v>
      </c>
    </row>
    <row r="8720" spans="2:10" x14ac:dyDescent="0.2">
      <c r="B8720" s="7">
        <v>16</v>
      </c>
      <c r="C8720" s="7">
        <v>88</v>
      </c>
      <c r="D8720" s="7">
        <v>-6.8380862177346693E-2</v>
      </c>
      <c r="E8720" s="7">
        <v>-0.14352340248317799</v>
      </c>
      <c r="G8720" s="7">
        <v>16</v>
      </c>
      <c r="H8720" s="7">
        <v>88</v>
      </c>
      <c r="I8720" s="7">
        <v>-6.5622272643546295E-2</v>
      </c>
      <c r="J8720" s="7">
        <v>-4.5446263795887502E-2</v>
      </c>
    </row>
    <row r="8721" spans="2:10" x14ac:dyDescent="0.2">
      <c r="B8721" s="7">
        <v>17</v>
      </c>
      <c r="C8721" s="7">
        <v>88</v>
      </c>
      <c r="D8721" s="7">
        <v>-8.3526643891478805E-2</v>
      </c>
      <c r="E8721" s="7">
        <v>-0.146072013907733</v>
      </c>
      <c r="G8721" s="7">
        <v>17</v>
      </c>
      <c r="H8721" s="7">
        <v>88</v>
      </c>
      <c r="I8721" s="7">
        <v>-8.3064750537777093E-2</v>
      </c>
      <c r="J8721" s="7">
        <v>-6.4362864275184797E-2</v>
      </c>
    </row>
    <row r="8722" spans="2:10" x14ac:dyDescent="0.2">
      <c r="B8722" s="7">
        <v>18</v>
      </c>
      <c r="C8722" s="7">
        <v>88</v>
      </c>
      <c r="D8722" s="7">
        <v>2.4240386165155701E-2</v>
      </c>
      <c r="E8722" s="7">
        <v>0.11261521359096199</v>
      </c>
      <c r="G8722" s="7">
        <v>18</v>
      </c>
      <c r="H8722" s="7">
        <v>88</v>
      </c>
      <c r="I8722" s="7">
        <v>2.41252545240913E-2</v>
      </c>
      <c r="J8722" s="7">
        <v>3.52986964030668E-2</v>
      </c>
    </row>
    <row r="8723" spans="2:10" x14ac:dyDescent="0.2">
      <c r="B8723" s="7">
        <v>19</v>
      </c>
      <c r="C8723" s="7">
        <v>88</v>
      </c>
      <c r="D8723" s="7">
        <v>1.8707994619724399E-3</v>
      </c>
      <c r="E8723" s="7">
        <v>0.12562239625607</v>
      </c>
      <c r="G8723" s="7">
        <v>19</v>
      </c>
      <c r="H8723" s="7">
        <v>88</v>
      </c>
      <c r="I8723" s="7">
        <v>2.5848036345177401E-3</v>
      </c>
      <c r="J8723" s="7">
        <v>6.0167083983682099E-3</v>
      </c>
    </row>
    <row r="8724" spans="2:10" x14ac:dyDescent="0.2">
      <c r="B8724" s="7">
        <v>20</v>
      </c>
      <c r="C8724" s="7">
        <v>88</v>
      </c>
      <c r="D8724" s="7">
        <v>-0.16389577162582</v>
      </c>
      <c r="E8724" s="7">
        <v>-8.3521857272768493E-2</v>
      </c>
      <c r="G8724" s="7">
        <v>20</v>
      </c>
      <c r="H8724" s="7">
        <v>88</v>
      </c>
      <c r="I8724" s="7">
        <v>-0.15906224470553601</v>
      </c>
      <c r="J8724" s="7">
        <v>-0.109684919995297</v>
      </c>
    </row>
    <row r="8725" spans="2:10" x14ac:dyDescent="0.2">
      <c r="B8725" s="7">
        <v>21</v>
      </c>
      <c r="C8725" s="7">
        <v>88</v>
      </c>
      <c r="D8725" s="7">
        <v>0.111007679296273</v>
      </c>
      <c r="E8725" s="7">
        <v>-5.4064113121787801E-3</v>
      </c>
      <c r="G8725" s="7">
        <v>21</v>
      </c>
      <c r="H8725" s="7">
        <v>88</v>
      </c>
      <c r="I8725" s="7">
        <v>0.110194547350262</v>
      </c>
      <c r="J8725" s="7">
        <v>7.0979182178336805E-2</v>
      </c>
    </row>
    <row r="8726" spans="2:10" x14ac:dyDescent="0.2">
      <c r="B8726" s="7">
        <v>22</v>
      </c>
      <c r="C8726" s="7">
        <v>88</v>
      </c>
      <c r="D8726" s="7">
        <v>-3.8467601573019601E-2</v>
      </c>
      <c r="E8726" s="7">
        <v>3.82666304698445E-2</v>
      </c>
      <c r="G8726" s="7">
        <v>22</v>
      </c>
      <c r="H8726" s="7">
        <v>88</v>
      </c>
      <c r="I8726" s="7">
        <v>-3.8027814328205303E-2</v>
      </c>
      <c r="J8726" s="7">
        <v>-9.7724474926137006E-2</v>
      </c>
    </row>
    <row r="8727" spans="2:10" x14ac:dyDescent="0.2">
      <c r="B8727" s="7">
        <v>23</v>
      </c>
      <c r="C8727" s="7">
        <v>88</v>
      </c>
      <c r="D8727" s="7">
        <v>5.2370600490315097E-2</v>
      </c>
      <c r="E8727" s="7">
        <v>7.8656438191808693E-3</v>
      </c>
      <c r="G8727" s="7">
        <v>23</v>
      </c>
      <c r="H8727" s="7">
        <v>88</v>
      </c>
      <c r="I8727" s="7">
        <v>5.1797950316201401E-2</v>
      </c>
      <c r="J8727" s="7">
        <v>-3.9963238553204897E-2</v>
      </c>
    </row>
    <row r="8728" spans="2:10" x14ac:dyDescent="0.2">
      <c r="B8728" s="7">
        <v>24</v>
      </c>
      <c r="C8728" s="7">
        <v>88</v>
      </c>
      <c r="D8728" s="7">
        <v>-4.47633626615263E-2</v>
      </c>
      <c r="E8728" s="7">
        <v>0.185487445971527</v>
      </c>
      <c r="G8728" s="7">
        <v>24</v>
      </c>
      <c r="H8728" s="7">
        <v>88</v>
      </c>
      <c r="I8728" s="7">
        <v>-4.4455427293146797E-2</v>
      </c>
      <c r="J8728" s="7">
        <v>-3.6902046260965299E-2</v>
      </c>
    </row>
    <row r="8729" spans="2:10" x14ac:dyDescent="0.2">
      <c r="B8729" s="7">
        <v>25</v>
      </c>
      <c r="C8729" s="7">
        <v>88</v>
      </c>
      <c r="D8729" s="7">
        <v>8.6807876876230594E-2</v>
      </c>
      <c r="E8729" s="7">
        <v>0.155741770910924</v>
      </c>
      <c r="G8729" s="7">
        <v>25</v>
      </c>
      <c r="H8729" s="7">
        <v>88</v>
      </c>
      <c r="I8729" s="7">
        <v>8.5419407549923498E-2</v>
      </c>
      <c r="J8729" s="7">
        <v>-1.4635479183315399E-2</v>
      </c>
    </row>
    <row r="8730" spans="2:10" x14ac:dyDescent="0.2">
      <c r="B8730" s="7">
        <v>26</v>
      </c>
      <c r="C8730" s="7">
        <v>88</v>
      </c>
      <c r="D8730" s="7">
        <v>-0.106030717286896</v>
      </c>
      <c r="E8730" s="7">
        <v>-6.6306521110159403E-2</v>
      </c>
      <c r="G8730" s="7">
        <v>26</v>
      </c>
      <c r="H8730" s="7">
        <v>88</v>
      </c>
      <c r="I8730" s="7">
        <v>-0.10446887283470201</v>
      </c>
      <c r="J8730" s="7">
        <v>5.3573167644750598E-2</v>
      </c>
    </row>
    <row r="8731" spans="2:10" x14ac:dyDescent="0.2">
      <c r="B8731" s="7">
        <v>27</v>
      </c>
      <c r="C8731" s="7">
        <v>88</v>
      </c>
      <c r="D8731" s="7">
        <v>0.118935690884168</v>
      </c>
      <c r="E8731" s="7">
        <v>-4.7239297765189599E-2</v>
      </c>
      <c r="G8731" s="7">
        <v>27</v>
      </c>
      <c r="H8731" s="7">
        <v>88</v>
      </c>
      <c r="I8731" s="7">
        <v>0.118111929736362</v>
      </c>
      <c r="J8731" s="7">
        <v>-4.4959516531255503E-2</v>
      </c>
    </row>
    <row r="8732" spans="2:10" x14ac:dyDescent="0.2">
      <c r="B8732" s="7">
        <v>28</v>
      </c>
      <c r="C8732" s="7">
        <v>88</v>
      </c>
      <c r="D8732" s="7">
        <v>-0.263172976508248</v>
      </c>
      <c r="E8732" s="7">
        <v>-0.231410561807955</v>
      </c>
      <c r="G8732" s="7">
        <v>28</v>
      </c>
      <c r="H8732" s="7">
        <v>88</v>
      </c>
      <c r="I8732" s="7">
        <v>-0.26284081610607601</v>
      </c>
      <c r="J8732" s="7">
        <v>-0.23859543274605199</v>
      </c>
    </row>
    <row r="8733" spans="2:10" x14ac:dyDescent="0.2">
      <c r="B8733" s="7">
        <v>29</v>
      </c>
      <c r="C8733" s="7">
        <v>88</v>
      </c>
      <c r="D8733" s="7">
        <v>4.72227674350858E-2</v>
      </c>
      <c r="E8733" s="7">
        <v>3.9714418336426E-2</v>
      </c>
      <c r="G8733" s="7">
        <v>29</v>
      </c>
      <c r="H8733" s="7">
        <v>88</v>
      </c>
      <c r="I8733" s="7">
        <v>4.66563745932769E-2</v>
      </c>
      <c r="J8733" s="7">
        <v>5.0528724187571199E-2</v>
      </c>
    </row>
    <row r="8734" spans="2:10" x14ac:dyDescent="0.2">
      <c r="B8734" s="7">
        <v>30</v>
      </c>
      <c r="C8734" s="7">
        <v>88</v>
      </c>
      <c r="D8734" s="7">
        <v>6.2269050388854601E-2</v>
      </c>
      <c r="E8734" s="7">
        <v>5.4086357452092698E-2</v>
      </c>
      <c r="G8734" s="7">
        <v>30</v>
      </c>
      <c r="H8734" s="7">
        <v>88</v>
      </c>
      <c r="I8734" s="7">
        <v>6.1850208522276497E-2</v>
      </c>
      <c r="J8734" s="7">
        <v>1.0386019728034801E-2</v>
      </c>
    </row>
    <row r="8735" spans="2:10" x14ac:dyDescent="0.2">
      <c r="B8735" s="7">
        <v>31</v>
      </c>
      <c r="C8735" s="7">
        <v>88</v>
      </c>
      <c r="D8735" s="7">
        <v>1.79980962858384E-3</v>
      </c>
      <c r="E8735" s="7">
        <v>0.167556185282972</v>
      </c>
      <c r="G8735" s="7">
        <v>31</v>
      </c>
      <c r="H8735" s="7">
        <v>88</v>
      </c>
      <c r="I8735" s="7">
        <v>2.7739913183308898E-3</v>
      </c>
      <c r="J8735" s="7">
        <v>8.8178875843798493E-2</v>
      </c>
    </row>
    <row r="8736" spans="2:10" x14ac:dyDescent="0.2">
      <c r="B8736" s="7">
        <v>32</v>
      </c>
      <c r="C8736" s="7">
        <v>88</v>
      </c>
      <c r="D8736" s="7">
        <v>-3.4328279299534102E-2</v>
      </c>
      <c r="E8736" s="7">
        <v>-0.124561528459584</v>
      </c>
      <c r="G8736" s="7">
        <v>32</v>
      </c>
      <c r="H8736" s="7">
        <v>88</v>
      </c>
      <c r="I8736" s="7">
        <v>-3.1667012096716199E-2</v>
      </c>
      <c r="J8736" s="7">
        <v>-5.2671442379761402E-2</v>
      </c>
    </row>
    <row r="8737" spans="2:10" x14ac:dyDescent="0.2">
      <c r="B8737" s="7">
        <v>33</v>
      </c>
      <c r="C8737" s="7">
        <v>88</v>
      </c>
      <c r="D8737" s="7">
        <v>-7.0713954476717697E-3</v>
      </c>
      <c r="E8737" s="7">
        <v>-3.8875215583718897E-2</v>
      </c>
      <c r="G8737" s="7">
        <v>33</v>
      </c>
      <c r="H8737" s="7">
        <v>88</v>
      </c>
      <c r="I8737" s="7">
        <v>-6.35433534447749E-3</v>
      </c>
      <c r="J8737" s="7">
        <v>-0.104975639943292</v>
      </c>
    </row>
    <row r="8738" spans="2:10" x14ac:dyDescent="0.2">
      <c r="B8738" s="7">
        <v>34</v>
      </c>
      <c r="C8738" s="7">
        <v>88</v>
      </c>
      <c r="D8738" s="7">
        <v>7.0518276449617695E-2</v>
      </c>
      <c r="E8738" s="7">
        <v>-3.1766874337463898E-2</v>
      </c>
      <c r="G8738" s="7">
        <v>34</v>
      </c>
      <c r="H8738" s="7">
        <v>88</v>
      </c>
      <c r="I8738" s="7">
        <v>6.9614346204797797E-2</v>
      </c>
      <c r="J8738" s="7">
        <v>0.114370723656013</v>
      </c>
    </row>
    <row r="8739" spans="2:10" x14ac:dyDescent="0.2">
      <c r="B8739" s="7">
        <v>35</v>
      </c>
      <c r="C8739" s="7">
        <v>88</v>
      </c>
      <c r="D8739" s="7">
        <v>4.9054446602567303E-2</v>
      </c>
      <c r="E8739" s="7">
        <v>0.122228393905955</v>
      </c>
      <c r="G8739" s="7">
        <v>35</v>
      </c>
      <c r="H8739" s="7">
        <v>88</v>
      </c>
      <c r="I8739" s="7">
        <v>4.8520987060700599E-2</v>
      </c>
      <c r="J8739" s="7">
        <v>7.6470601393668694E-2</v>
      </c>
    </row>
    <row r="8740" spans="2:10" x14ac:dyDescent="0.2">
      <c r="B8740" s="7">
        <v>36</v>
      </c>
      <c r="C8740" s="7">
        <v>88</v>
      </c>
      <c r="D8740" s="7">
        <v>7.8864408292962401E-2</v>
      </c>
      <c r="E8740" s="7">
        <v>-0.103802001458995</v>
      </c>
      <c r="G8740" s="7">
        <v>36</v>
      </c>
      <c r="H8740" s="7">
        <v>88</v>
      </c>
      <c r="I8740" s="7">
        <v>7.7834080727204699E-2</v>
      </c>
      <c r="J8740" s="7">
        <v>3.6340461679476903E-2</v>
      </c>
    </row>
    <row r="8741" spans="2:10" x14ac:dyDescent="0.2">
      <c r="B8741" s="7">
        <v>37</v>
      </c>
      <c r="C8741" s="7">
        <v>88</v>
      </c>
      <c r="D8741" s="7">
        <v>5.4003489933541503E-2</v>
      </c>
      <c r="E8741" s="7">
        <v>8.4635608676239593E-2</v>
      </c>
      <c r="G8741" s="7">
        <v>37</v>
      </c>
      <c r="H8741" s="7">
        <v>88</v>
      </c>
      <c r="I8741" s="7">
        <v>5.35855235678495E-2</v>
      </c>
      <c r="J8741" s="7">
        <v>-3.5107824879786698E-2</v>
      </c>
    </row>
    <row r="8742" spans="2:10" x14ac:dyDescent="0.2">
      <c r="B8742" s="7">
        <v>38</v>
      </c>
      <c r="C8742" s="7">
        <v>88</v>
      </c>
      <c r="D8742" s="7">
        <v>3.7010658281504398E-2</v>
      </c>
      <c r="E8742" s="7">
        <v>-6.4593562491539899E-2</v>
      </c>
      <c r="G8742" s="7">
        <v>38</v>
      </c>
      <c r="H8742" s="7">
        <v>88</v>
      </c>
      <c r="I8742" s="7">
        <v>3.6864981478084098E-2</v>
      </c>
      <c r="J8742" s="7">
        <v>-3.3304939034579199E-2</v>
      </c>
    </row>
    <row r="8743" spans="2:10" x14ac:dyDescent="0.2">
      <c r="B8743" s="7">
        <v>39</v>
      </c>
      <c r="C8743" s="7">
        <v>88</v>
      </c>
      <c r="D8743" s="7">
        <v>0.106499501859063</v>
      </c>
      <c r="E8743" s="7">
        <v>5.7652663754774701E-3</v>
      </c>
      <c r="G8743" s="7">
        <v>39</v>
      </c>
      <c r="H8743" s="7">
        <v>88</v>
      </c>
      <c r="I8743" s="7">
        <v>0.103742574200854</v>
      </c>
      <c r="J8743" s="7">
        <v>1.4203677540267599E-2</v>
      </c>
    </row>
    <row r="8744" spans="2:10" x14ac:dyDescent="0.2">
      <c r="B8744" s="7">
        <v>40</v>
      </c>
      <c r="C8744" s="7">
        <v>88</v>
      </c>
      <c r="D8744" s="7">
        <v>0.14465454880265799</v>
      </c>
      <c r="E8744" s="7">
        <v>4.0996668476580601E-2</v>
      </c>
      <c r="G8744" s="7">
        <v>40</v>
      </c>
      <c r="H8744" s="7">
        <v>88</v>
      </c>
      <c r="I8744" s="7">
        <v>0.142188437034897</v>
      </c>
      <c r="J8744" s="7">
        <v>1.7706944666779901E-2</v>
      </c>
    </row>
    <row r="8745" spans="2:10" x14ac:dyDescent="0.2">
      <c r="B8745" s="7">
        <v>41</v>
      </c>
      <c r="C8745" s="7">
        <v>88</v>
      </c>
      <c r="D8745" s="7">
        <v>4.3489770489891597E-2</v>
      </c>
      <c r="E8745" s="7">
        <v>-2.3142105611936099E-2</v>
      </c>
      <c r="G8745" s="7">
        <v>41</v>
      </c>
      <c r="H8745" s="7">
        <v>88</v>
      </c>
      <c r="I8745" s="7">
        <v>4.3025934947859702E-2</v>
      </c>
      <c r="J8745" s="7">
        <v>-4.4767023565054097E-2</v>
      </c>
    </row>
    <row r="8746" spans="2:10" x14ac:dyDescent="0.2">
      <c r="B8746" s="7">
        <v>42</v>
      </c>
      <c r="C8746" s="7">
        <v>88</v>
      </c>
      <c r="D8746" s="7">
        <v>-0.10254765859801</v>
      </c>
      <c r="E8746" s="7">
        <v>-8.3458720657123599E-3</v>
      </c>
      <c r="G8746" s="7">
        <v>42</v>
      </c>
      <c r="H8746" s="7">
        <v>88</v>
      </c>
      <c r="I8746" s="7">
        <v>-9.8915424420839698E-2</v>
      </c>
      <c r="J8746" s="7">
        <v>-8.5553592939437997E-2</v>
      </c>
    </row>
    <row r="8747" spans="2:10" x14ac:dyDescent="0.2">
      <c r="B8747" s="7">
        <v>43</v>
      </c>
      <c r="C8747" s="7">
        <v>88</v>
      </c>
      <c r="D8747" s="7">
        <v>7.5072301832225505E-2</v>
      </c>
      <c r="E8747" s="7">
        <v>-8.9703588748042407E-3</v>
      </c>
      <c r="G8747" s="7">
        <v>43</v>
      </c>
      <c r="H8747" s="7">
        <v>88</v>
      </c>
      <c r="I8747" s="7">
        <v>7.4214514373267093E-2</v>
      </c>
      <c r="J8747" s="7">
        <v>-6.0755246353874498E-2</v>
      </c>
    </row>
    <row r="8748" spans="2:10" x14ac:dyDescent="0.2">
      <c r="B8748" s="7">
        <v>44</v>
      </c>
      <c r="C8748" s="7">
        <v>88</v>
      </c>
      <c r="D8748" s="7">
        <v>-2.6197125703130399E-2</v>
      </c>
      <c r="E8748" s="7">
        <v>-1.23774773598839E-3</v>
      </c>
      <c r="G8748" s="7">
        <v>44</v>
      </c>
      <c r="H8748" s="7">
        <v>88</v>
      </c>
      <c r="I8748" s="7">
        <v>-2.5524051226362601E-2</v>
      </c>
      <c r="J8748" s="7">
        <v>7.9420877214724697E-2</v>
      </c>
    </row>
    <row r="8749" spans="2:10" x14ac:dyDescent="0.2">
      <c r="B8749" s="7">
        <v>45</v>
      </c>
      <c r="C8749" s="7">
        <v>88</v>
      </c>
      <c r="D8749" s="7">
        <v>-7.6310898752074904E-2</v>
      </c>
      <c r="E8749" s="7">
        <v>-0.15287419794825</v>
      </c>
      <c r="G8749" s="7">
        <v>45</v>
      </c>
      <c r="H8749" s="7">
        <v>88</v>
      </c>
      <c r="I8749" s="7">
        <v>-7.4194022119869807E-2</v>
      </c>
      <c r="J8749" s="7">
        <v>-2.8540484632822299E-2</v>
      </c>
    </row>
    <row r="8750" spans="2:10" x14ac:dyDescent="0.2">
      <c r="B8750" s="7">
        <v>46</v>
      </c>
      <c r="C8750" s="7">
        <v>88</v>
      </c>
      <c r="D8750" s="7">
        <v>0.110919230958499</v>
      </c>
      <c r="E8750" s="7">
        <v>0.104473969050158</v>
      </c>
      <c r="G8750" s="7">
        <v>46</v>
      </c>
      <c r="H8750" s="7">
        <v>88</v>
      </c>
      <c r="I8750" s="7">
        <v>0.109673023395073</v>
      </c>
      <c r="J8750" s="7">
        <v>0.16661484323228301</v>
      </c>
    </row>
    <row r="8751" spans="2:10" x14ac:dyDescent="0.2">
      <c r="B8751" s="7">
        <v>47</v>
      </c>
      <c r="C8751" s="7">
        <v>88</v>
      </c>
      <c r="D8751" s="7">
        <v>5.6791834794705003E-2</v>
      </c>
      <c r="E8751" s="7">
        <v>3.4982947021807001E-2</v>
      </c>
      <c r="G8751" s="7">
        <v>47</v>
      </c>
      <c r="H8751" s="7">
        <v>88</v>
      </c>
      <c r="I8751" s="7">
        <v>5.66373001729907E-2</v>
      </c>
      <c r="J8751" s="7">
        <v>8.3494809665678502E-2</v>
      </c>
    </row>
    <row r="8752" spans="2:10" x14ac:dyDescent="0.2">
      <c r="B8752" s="7">
        <v>48</v>
      </c>
      <c r="C8752" s="7">
        <v>88</v>
      </c>
      <c r="D8752" s="7">
        <v>-3.3678387197127797E-2</v>
      </c>
      <c r="E8752" s="7">
        <v>1.44700437532315E-2</v>
      </c>
      <c r="G8752" s="7">
        <v>48</v>
      </c>
      <c r="H8752" s="7">
        <v>88</v>
      </c>
      <c r="I8752" s="7">
        <v>-3.3887269485307001E-2</v>
      </c>
      <c r="J8752" s="7">
        <v>-3.3661249672866801E-2</v>
      </c>
    </row>
    <row r="8753" spans="2:10" x14ac:dyDescent="0.2">
      <c r="B8753" s="7">
        <v>49</v>
      </c>
      <c r="C8753" s="7">
        <v>88</v>
      </c>
      <c r="D8753" s="7">
        <v>9.1772540370906902E-2</v>
      </c>
      <c r="E8753" s="7">
        <v>1.3073266774068899E-2</v>
      </c>
      <c r="G8753" s="7">
        <v>49</v>
      </c>
      <c r="H8753" s="7">
        <v>88</v>
      </c>
      <c r="I8753" s="7">
        <v>9.0480503006742402E-2</v>
      </c>
      <c r="J8753" s="7">
        <v>0.103943005290197</v>
      </c>
    </row>
    <row r="8754" spans="2:10" x14ac:dyDescent="0.2">
      <c r="B8754" s="7">
        <v>50</v>
      </c>
      <c r="C8754" s="7">
        <v>88</v>
      </c>
      <c r="D8754" s="7">
        <v>-8.9212318808221405E-2</v>
      </c>
      <c r="E8754" s="7">
        <v>9.7894604752014003E-2</v>
      </c>
      <c r="G8754" s="7">
        <v>50</v>
      </c>
      <c r="H8754" s="7">
        <v>88</v>
      </c>
      <c r="I8754" s="7">
        <v>-8.6593285233893105E-2</v>
      </c>
      <c r="J8754" s="7">
        <v>4.7453996933394499E-2</v>
      </c>
    </row>
    <row r="8755" spans="2:10" x14ac:dyDescent="0.2">
      <c r="B8755" s="7">
        <v>51</v>
      </c>
      <c r="C8755" s="7">
        <v>88</v>
      </c>
      <c r="D8755" s="7">
        <v>2.7895788605468898E-2</v>
      </c>
      <c r="E8755" s="7">
        <v>-1.42270728946992E-2</v>
      </c>
      <c r="G8755" s="7">
        <v>51</v>
      </c>
      <c r="H8755" s="7">
        <v>88</v>
      </c>
      <c r="I8755" s="7">
        <v>2.7700194912282199E-2</v>
      </c>
      <c r="J8755" s="7">
        <v>-2.7868789324433201E-2</v>
      </c>
    </row>
    <row r="8756" spans="2:10" x14ac:dyDescent="0.2">
      <c r="B8756" s="7">
        <v>52</v>
      </c>
      <c r="C8756" s="7">
        <v>88</v>
      </c>
      <c r="D8756" s="7">
        <v>8.7328892313464301E-2</v>
      </c>
      <c r="E8756" s="7">
        <v>4.2456941258722097E-2</v>
      </c>
      <c r="G8756" s="7">
        <v>52</v>
      </c>
      <c r="H8756" s="7">
        <v>88</v>
      </c>
      <c r="I8756" s="7">
        <v>8.6294115186426296E-2</v>
      </c>
      <c r="J8756" s="7">
        <v>7.5588482575384794E-2</v>
      </c>
    </row>
    <row r="8757" spans="2:10" x14ac:dyDescent="0.2">
      <c r="B8757" s="7">
        <v>53</v>
      </c>
      <c r="C8757" s="7">
        <v>88</v>
      </c>
      <c r="D8757" s="7">
        <v>9.3127448010942096E-2</v>
      </c>
      <c r="E8757" s="7">
        <v>9.4206390214781194E-2</v>
      </c>
      <c r="G8757" s="7">
        <v>53</v>
      </c>
      <c r="H8757" s="7">
        <v>88</v>
      </c>
      <c r="I8757" s="7">
        <v>9.0764215470624507E-2</v>
      </c>
      <c r="J8757" s="7">
        <v>-9.0923086860371399E-2</v>
      </c>
    </row>
    <row r="8758" spans="2:10" x14ac:dyDescent="0.2">
      <c r="B8758" s="7">
        <v>54</v>
      </c>
      <c r="C8758" s="7">
        <v>88</v>
      </c>
      <c r="D8758" s="7">
        <v>-9.9960310793882498E-2</v>
      </c>
      <c r="E8758" s="7">
        <v>-0.20816630453096199</v>
      </c>
      <c r="G8758" s="7">
        <v>54</v>
      </c>
      <c r="H8758" s="7">
        <v>88</v>
      </c>
      <c r="I8758" s="7">
        <v>-9.6760928289807396E-2</v>
      </c>
      <c r="J8758" s="7">
        <v>-0.134316235488527</v>
      </c>
    </row>
    <row r="8759" spans="2:10" x14ac:dyDescent="0.2">
      <c r="B8759" s="7">
        <v>55</v>
      </c>
      <c r="C8759" s="7">
        <v>88</v>
      </c>
      <c r="D8759" s="7">
        <v>4.7912921141049003E-2</v>
      </c>
      <c r="E8759" s="7">
        <v>-2.4089272695684699E-2</v>
      </c>
      <c r="G8759" s="7">
        <v>55</v>
      </c>
      <c r="H8759" s="7">
        <v>88</v>
      </c>
      <c r="I8759" s="7">
        <v>4.7489162324223101E-2</v>
      </c>
      <c r="J8759" s="7">
        <v>-9.20706342651956E-2</v>
      </c>
    </row>
    <row r="8760" spans="2:10" x14ac:dyDescent="0.2">
      <c r="B8760" s="7">
        <v>56</v>
      </c>
      <c r="C8760" s="7">
        <v>88</v>
      </c>
      <c r="D8760" s="7">
        <v>-6.1381538160768301E-2</v>
      </c>
      <c r="E8760" s="7">
        <v>-1.3894363768733001E-2</v>
      </c>
      <c r="G8760" s="7">
        <v>56</v>
      </c>
      <c r="H8760" s="7">
        <v>88</v>
      </c>
      <c r="I8760" s="7">
        <v>-6.1515034290764901E-2</v>
      </c>
      <c r="J8760" s="7">
        <v>-4.9525007994044599E-2</v>
      </c>
    </row>
    <row r="8761" spans="2:10" x14ac:dyDescent="0.2">
      <c r="B8761" s="7">
        <v>57</v>
      </c>
      <c r="C8761" s="7">
        <v>88</v>
      </c>
      <c r="D8761" s="7">
        <v>3.0472518503034798E-2</v>
      </c>
      <c r="E8761" s="7">
        <v>-5.0059940096445203E-2</v>
      </c>
      <c r="G8761" s="7">
        <v>57</v>
      </c>
      <c r="H8761" s="7">
        <v>88</v>
      </c>
      <c r="I8761" s="7">
        <v>3.0262615552245201E-2</v>
      </c>
      <c r="J8761" s="7">
        <v>3.6907622335516699E-2</v>
      </c>
    </row>
    <row r="8762" spans="2:10" x14ac:dyDescent="0.2">
      <c r="B8762" s="7">
        <v>58</v>
      </c>
      <c r="C8762" s="7">
        <v>88</v>
      </c>
      <c r="D8762" s="7">
        <v>-3.6411861957444301E-2</v>
      </c>
      <c r="E8762" s="7">
        <v>-8.1203211041920298E-2</v>
      </c>
      <c r="G8762" s="7">
        <v>58</v>
      </c>
      <c r="H8762" s="7">
        <v>88</v>
      </c>
      <c r="I8762" s="7">
        <v>-3.4353068730668603E-2</v>
      </c>
      <c r="J8762" s="7">
        <v>-0.111045497225412</v>
      </c>
    </row>
    <row r="8763" spans="2:10" x14ac:dyDescent="0.2">
      <c r="B8763" s="7">
        <v>59</v>
      </c>
      <c r="C8763" s="7">
        <v>88</v>
      </c>
      <c r="D8763" s="7">
        <v>-6.6417444074677007E-2</v>
      </c>
      <c r="E8763" s="7">
        <v>-7.6177059566251898E-2</v>
      </c>
      <c r="G8763" s="7">
        <v>59</v>
      </c>
      <c r="H8763" s="7">
        <v>88</v>
      </c>
      <c r="I8763" s="7">
        <v>-6.6464005954141897E-2</v>
      </c>
      <c r="J8763" s="7">
        <v>-4.0745511000986702E-2</v>
      </c>
    </row>
    <row r="8764" spans="2:10" x14ac:dyDescent="0.2">
      <c r="B8764" s="7">
        <v>60</v>
      </c>
      <c r="C8764" s="7">
        <v>88</v>
      </c>
      <c r="D8764" s="7">
        <v>-4.2626484684627798E-2</v>
      </c>
      <c r="E8764" s="7">
        <v>6.1157540584152202E-2</v>
      </c>
      <c r="G8764" s="7">
        <v>60</v>
      </c>
      <c r="H8764" s="7">
        <v>88</v>
      </c>
      <c r="I8764" s="7">
        <v>-4.1559660184375097E-2</v>
      </c>
      <c r="J8764" s="7">
        <v>2.14864728343604E-2</v>
      </c>
    </row>
    <row r="8765" spans="2:10" x14ac:dyDescent="0.2">
      <c r="B8765" s="7">
        <v>61</v>
      </c>
      <c r="C8765" s="7">
        <v>88</v>
      </c>
      <c r="D8765" s="7">
        <v>-0.15382088559027199</v>
      </c>
      <c r="E8765" s="7">
        <v>-6.1376023575842702E-2</v>
      </c>
      <c r="G8765" s="7">
        <v>61</v>
      </c>
      <c r="H8765" s="7">
        <v>88</v>
      </c>
      <c r="I8765" s="7">
        <v>-0.15271739594594699</v>
      </c>
      <c r="J8765" s="7">
        <v>-0.231590022795087</v>
      </c>
    </row>
    <row r="8766" spans="2:10" x14ac:dyDescent="0.2">
      <c r="B8766" s="7">
        <v>62</v>
      </c>
      <c r="C8766" s="7">
        <v>88</v>
      </c>
      <c r="D8766" s="7">
        <v>-0.109860028073271</v>
      </c>
      <c r="E8766" s="7">
        <v>-2.98521474986106E-2</v>
      </c>
      <c r="G8766" s="7">
        <v>62</v>
      </c>
      <c r="H8766" s="7">
        <v>88</v>
      </c>
      <c r="I8766" s="7">
        <v>-0.10741406595620601</v>
      </c>
      <c r="J8766" s="7">
        <v>-5.7509512833176402E-2</v>
      </c>
    </row>
    <row r="8767" spans="2:10" x14ac:dyDescent="0.2">
      <c r="B8767" s="7">
        <v>63</v>
      </c>
      <c r="C8767" s="7">
        <v>88</v>
      </c>
      <c r="D8767" s="7">
        <v>-0.215212064276981</v>
      </c>
      <c r="E8767" s="7">
        <v>-0.15003241652445201</v>
      </c>
      <c r="G8767" s="7">
        <v>63</v>
      </c>
      <c r="H8767" s="7">
        <v>88</v>
      </c>
      <c r="I8767" s="7">
        <v>-0.21226047277020901</v>
      </c>
      <c r="J8767" s="7">
        <v>-2.3024681982871401E-2</v>
      </c>
    </row>
    <row r="8768" spans="2:10" x14ac:dyDescent="0.2">
      <c r="B8768" s="7">
        <v>64</v>
      </c>
      <c r="C8768" s="7">
        <v>88</v>
      </c>
      <c r="D8768" s="7">
        <v>-1.21903984825664E-2</v>
      </c>
      <c r="E8768" s="7">
        <v>-5.9672448869173798E-2</v>
      </c>
      <c r="G8768" s="7">
        <v>64</v>
      </c>
      <c r="H8768" s="7">
        <v>88</v>
      </c>
      <c r="I8768" s="7">
        <v>-1.2265637329390301E-2</v>
      </c>
      <c r="J8768" s="7">
        <v>3.4403613372347798E-2</v>
      </c>
    </row>
    <row r="8769" spans="2:10" x14ac:dyDescent="0.2">
      <c r="B8769" s="7">
        <v>65</v>
      </c>
      <c r="C8769" s="7">
        <v>88</v>
      </c>
      <c r="D8769" s="7">
        <v>0.100062051163528</v>
      </c>
      <c r="E8769" s="7">
        <v>1.9435152186557201E-2</v>
      </c>
      <c r="G8769" s="7">
        <v>65</v>
      </c>
      <c r="H8769" s="7">
        <v>88</v>
      </c>
      <c r="I8769" s="7">
        <v>9.7464192667467295E-2</v>
      </c>
      <c r="J8769" s="7">
        <v>-3.8015176326457102E-2</v>
      </c>
    </row>
    <row r="8770" spans="2:10" x14ac:dyDescent="0.2">
      <c r="B8770" s="7">
        <v>66</v>
      </c>
      <c r="C8770" s="7">
        <v>88</v>
      </c>
      <c r="D8770" s="7">
        <v>4.1647221846917902E-2</v>
      </c>
      <c r="E8770" s="7">
        <v>-1.6930695937895202E-2</v>
      </c>
      <c r="G8770" s="7">
        <v>66</v>
      </c>
      <c r="H8770" s="7">
        <v>88</v>
      </c>
      <c r="I8770" s="7">
        <v>4.1187497554666698E-2</v>
      </c>
      <c r="J8770" s="7">
        <v>3.6766471998041603E-2</v>
      </c>
    </row>
    <row r="8771" spans="2:10" x14ac:dyDescent="0.2">
      <c r="B8771" s="7">
        <v>67</v>
      </c>
      <c r="C8771" s="7">
        <v>88</v>
      </c>
      <c r="D8771" s="7">
        <v>7.2914262495073601E-2</v>
      </c>
      <c r="E8771" s="7">
        <v>8.7785972493882106E-2</v>
      </c>
      <c r="G8771" s="7">
        <v>67</v>
      </c>
      <c r="H8771" s="7">
        <v>88</v>
      </c>
      <c r="I8771" s="7">
        <v>7.2081264045986707E-2</v>
      </c>
      <c r="J8771" s="7">
        <v>-6.6645447014706399E-2</v>
      </c>
    </row>
    <row r="8772" spans="2:10" x14ac:dyDescent="0.2">
      <c r="B8772" s="7">
        <v>68</v>
      </c>
      <c r="C8772" s="7">
        <v>88</v>
      </c>
      <c r="D8772" s="7">
        <v>7.1713096028335394E-2</v>
      </c>
      <c r="E8772" s="7">
        <v>-1.0785096772281099E-2</v>
      </c>
      <c r="G8772" s="7">
        <v>68</v>
      </c>
      <c r="H8772" s="7">
        <v>88</v>
      </c>
      <c r="I8772" s="7">
        <v>7.0639707697711898E-2</v>
      </c>
      <c r="J8772" s="7">
        <v>0.100987176697807</v>
      </c>
    </row>
    <row r="8773" spans="2:10" x14ac:dyDescent="0.2">
      <c r="B8773" s="7">
        <v>69</v>
      </c>
      <c r="C8773" s="7">
        <v>88</v>
      </c>
      <c r="D8773" s="7">
        <v>-0.258131751044747</v>
      </c>
      <c r="E8773" s="7">
        <v>7.2927588203360594E-2</v>
      </c>
      <c r="G8773" s="7">
        <v>69</v>
      </c>
      <c r="H8773" s="7">
        <v>88</v>
      </c>
      <c r="I8773" s="7">
        <v>-0.25053028875559702</v>
      </c>
      <c r="J8773" s="7">
        <v>-0.25268527485640702</v>
      </c>
    </row>
    <row r="8774" spans="2:10" x14ac:dyDescent="0.2">
      <c r="B8774" s="7">
        <v>70</v>
      </c>
      <c r="C8774" s="7">
        <v>88</v>
      </c>
      <c r="D8774" s="7">
        <v>-0.16927038537365</v>
      </c>
      <c r="E8774" s="7">
        <v>-0.24386248779275399</v>
      </c>
      <c r="G8774" s="7">
        <v>70</v>
      </c>
      <c r="H8774" s="7">
        <v>88</v>
      </c>
      <c r="I8774" s="7">
        <v>-0.167496560969874</v>
      </c>
      <c r="J8774" s="7">
        <v>-0.20112340816596899</v>
      </c>
    </row>
    <row r="8775" spans="2:10" x14ac:dyDescent="0.2">
      <c r="B8775" s="7">
        <v>71</v>
      </c>
      <c r="C8775" s="7">
        <v>88</v>
      </c>
      <c r="D8775" s="7">
        <v>-0.13778141580249301</v>
      </c>
      <c r="E8775" s="7">
        <v>-8.4855928016009906E-3</v>
      </c>
      <c r="G8775" s="7">
        <v>71</v>
      </c>
      <c r="H8775" s="7">
        <v>88</v>
      </c>
      <c r="I8775" s="7">
        <v>-0.13587506782445</v>
      </c>
      <c r="J8775" s="7">
        <v>1.1359117081672901E-3</v>
      </c>
    </row>
    <row r="8776" spans="2:10" x14ac:dyDescent="0.2">
      <c r="B8776" s="7">
        <v>72</v>
      </c>
      <c r="C8776" s="7">
        <v>88</v>
      </c>
      <c r="D8776" s="7">
        <v>-1.54751146909335E-2</v>
      </c>
      <c r="E8776" s="7">
        <v>-1.9502758050717401E-2</v>
      </c>
      <c r="G8776" s="7">
        <v>72</v>
      </c>
      <c r="H8776" s="7">
        <v>88</v>
      </c>
      <c r="I8776" s="7">
        <v>-1.6236620594114001E-2</v>
      </c>
      <c r="J8776" s="7">
        <v>-7.9990811228941402E-2</v>
      </c>
    </row>
    <row r="8777" spans="2:10" x14ac:dyDescent="0.2">
      <c r="B8777" s="7">
        <v>73</v>
      </c>
      <c r="C8777" s="7">
        <v>88</v>
      </c>
      <c r="D8777" s="7">
        <v>7.1982017875225998E-2</v>
      </c>
      <c r="E8777" s="7">
        <v>3.2134376798499197E-2</v>
      </c>
      <c r="G8777" s="7">
        <v>73</v>
      </c>
      <c r="H8777" s="7">
        <v>88</v>
      </c>
      <c r="I8777" s="7">
        <v>7.0987087617514696E-2</v>
      </c>
      <c r="J8777" s="7">
        <v>4.5896561865164102E-2</v>
      </c>
    </row>
    <row r="8778" spans="2:10" x14ac:dyDescent="0.2">
      <c r="B8778" s="7">
        <v>74</v>
      </c>
      <c r="C8778" s="7">
        <v>88</v>
      </c>
      <c r="D8778" s="7">
        <v>0.16289320938149299</v>
      </c>
      <c r="E8778" s="7">
        <v>5.7768343902677301E-2</v>
      </c>
      <c r="G8778" s="7">
        <v>74</v>
      </c>
      <c r="H8778" s="7">
        <v>88</v>
      </c>
      <c r="I8778" s="7">
        <v>0.161525931382865</v>
      </c>
      <c r="J8778" s="7">
        <v>9.3133785585779397E-3</v>
      </c>
    </row>
    <row r="8779" spans="2:10" x14ac:dyDescent="0.2">
      <c r="B8779" s="7">
        <v>75</v>
      </c>
      <c r="C8779" s="7">
        <v>88</v>
      </c>
      <c r="D8779" s="7">
        <v>-0.14295367879134899</v>
      </c>
      <c r="E8779" s="7">
        <v>-0.139580245731349</v>
      </c>
      <c r="G8779" s="7">
        <v>75</v>
      </c>
      <c r="H8779" s="7">
        <v>88</v>
      </c>
      <c r="I8779" s="7">
        <v>-0.142342228059714</v>
      </c>
      <c r="J8779" s="7">
        <v>-0.12152591852427901</v>
      </c>
    </row>
    <row r="8780" spans="2:10" x14ac:dyDescent="0.2">
      <c r="B8780" s="7">
        <v>76</v>
      </c>
      <c r="C8780" s="7">
        <v>88</v>
      </c>
      <c r="D8780" s="7">
        <v>-7.4708620807720102E-2</v>
      </c>
      <c r="E8780" s="7">
        <v>-1.8934683086202501E-2</v>
      </c>
      <c r="G8780" s="7">
        <v>76</v>
      </c>
      <c r="H8780" s="7">
        <v>88</v>
      </c>
      <c r="I8780" s="7">
        <v>-7.4148395690655497E-2</v>
      </c>
      <c r="J8780" s="7">
        <v>3.7906407056791402E-3</v>
      </c>
    </row>
    <row r="8781" spans="2:10" x14ac:dyDescent="0.2">
      <c r="B8781" s="7">
        <v>77</v>
      </c>
      <c r="C8781" s="7">
        <v>88</v>
      </c>
      <c r="D8781" s="7">
        <v>-6.1123662144488798E-3</v>
      </c>
      <c r="E8781" s="7">
        <v>-0.139891556160053</v>
      </c>
      <c r="G8781" s="7">
        <v>77</v>
      </c>
      <c r="H8781" s="7">
        <v>88</v>
      </c>
      <c r="I8781" s="7">
        <v>-5.47924713915826E-3</v>
      </c>
      <c r="J8781" s="7">
        <v>-0.147049606759834</v>
      </c>
    </row>
    <row r="8782" spans="2:10" x14ac:dyDescent="0.2">
      <c r="B8782" s="7">
        <v>78</v>
      </c>
      <c r="C8782" s="7">
        <v>88</v>
      </c>
      <c r="D8782" s="7">
        <v>0.19884394320340301</v>
      </c>
      <c r="E8782" s="7">
        <v>0.16671177216746899</v>
      </c>
      <c r="G8782" s="7">
        <v>78</v>
      </c>
      <c r="H8782" s="7">
        <v>88</v>
      </c>
      <c r="I8782" s="7">
        <v>0.19659040194190699</v>
      </c>
      <c r="J8782" s="7">
        <v>1.8628272173682299E-2</v>
      </c>
    </row>
    <row r="8783" spans="2:10" x14ac:dyDescent="0.2">
      <c r="B8783" s="7">
        <v>79</v>
      </c>
      <c r="C8783" s="7">
        <v>88</v>
      </c>
      <c r="D8783" s="7">
        <v>-3.3672181110695497E-2</v>
      </c>
      <c r="E8783" s="7">
        <v>0.112795363056855</v>
      </c>
      <c r="G8783" s="7">
        <v>79</v>
      </c>
      <c r="H8783" s="7">
        <v>88</v>
      </c>
      <c r="I8783" s="7">
        <v>-3.2695958961977703E-2</v>
      </c>
      <c r="J8783" s="7">
        <v>2.23780454684386E-2</v>
      </c>
    </row>
    <row r="8784" spans="2:10" x14ac:dyDescent="0.2">
      <c r="B8784" s="7">
        <v>80</v>
      </c>
      <c r="C8784" s="7">
        <v>88</v>
      </c>
      <c r="D8784" s="7">
        <v>7.3965614735118201E-2</v>
      </c>
      <c r="E8784" s="7">
        <v>-2.6762846562030901E-2</v>
      </c>
      <c r="G8784" s="7">
        <v>80</v>
      </c>
      <c r="H8784" s="7">
        <v>88</v>
      </c>
      <c r="I8784" s="7">
        <v>7.2982905281908594E-2</v>
      </c>
      <c r="J8784" s="7">
        <v>7.4613631218181098E-3</v>
      </c>
    </row>
    <row r="8785" spans="2:10" x14ac:dyDescent="0.2">
      <c r="B8785" s="7">
        <v>81</v>
      </c>
      <c r="C8785" s="7">
        <v>88</v>
      </c>
      <c r="D8785" s="7">
        <v>-2.33144921059925E-3</v>
      </c>
      <c r="E8785" s="7">
        <v>5.02762053689461E-2</v>
      </c>
      <c r="G8785" s="7">
        <v>81</v>
      </c>
      <c r="H8785" s="7">
        <v>88</v>
      </c>
      <c r="I8785" s="7">
        <v>-1.43791515300595E-3</v>
      </c>
      <c r="J8785" s="7">
        <v>1.55681323119614E-2</v>
      </c>
    </row>
    <row r="8786" spans="2:10" x14ac:dyDescent="0.2">
      <c r="B8786" s="7">
        <v>82</v>
      </c>
      <c r="C8786" s="7">
        <v>88</v>
      </c>
      <c r="D8786" s="7">
        <v>-1.442962652649E-2</v>
      </c>
      <c r="E8786" s="7">
        <v>-0.13532794367777201</v>
      </c>
      <c r="G8786" s="7">
        <v>82</v>
      </c>
      <c r="H8786" s="7">
        <v>88</v>
      </c>
      <c r="I8786" s="7">
        <v>-1.3599661099723499E-2</v>
      </c>
      <c r="J8786" s="7">
        <v>-0.113464680514931</v>
      </c>
    </row>
    <row r="8787" spans="2:10" x14ac:dyDescent="0.2">
      <c r="B8787" s="7">
        <v>83</v>
      </c>
      <c r="C8787" s="7">
        <v>88</v>
      </c>
      <c r="D8787" s="7">
        <v>-8.0269662588729994E-3</v>
      </c>
      <c r="E8787" s="7">
        <v>8.6552454775037396E-2</v>
      </c>
      <c r="G8787" s="7">
        <v>83</v>
      </c>
      <c r="H8787" s="7">
        <v>88</v>
      </c>
      <c r="I8787" s="7">
        <v>-7.3361583731239603E-3</v>
      </c>
      <c r="J8787" s="7">
        <v>-5.9818222503237997E-2</v>
      </c>
    </row>
    <row r="8788" spans="2:10" x14ac:dyDescent="0.2">
      <c r="B8788" s="7">
        <v>84</v>
      </c>
      <c r="C8788" s="7">
        <v>88</v>
      </c>
      <c r="D8788" s="7">
        <v>2.6574559526198801E-2</v>
      </c>
      <c r="E8788" s="7">
        <v>-6.8709508838731299E-3</v>
      </c>
      <c r="G8788" s="7">
        <v>84</v>
      </c>
      <c r="H8788" s="7">
        <v>88</v>
      </c>
      <c r="I8788" s="7">
        <v>2.6595309633891302E-2</v>
      </c>
      <c r="J8788" s="7">
        <v>-4.5007332435688802E-2</v>
      </c>
    </row>
    <row r="8789" spans="2:10" x14ac:dyDescent="0.2">
      <c r="B8789" s="7">
        <v>85</v>
      </c>
      <c r="C8789" s="7">
        <v>88</v>
      </c>
      <c r="D8789" s="7">
        <v>1.5383953269685301E-3</v>
      </c>
      <c r="E8789" s="7">
        <v>8.1366679965162395E-3</v>
      </c>
      <c r="G8789" s="7">
        <v>85</v>
      </c>
      <c r="H8789" s="7">
        <v>88</v>
      </c>
      <c r="I8789" s="7">
        <v>1.8917258409461E-3</v>
      </c>
      <c r="J8789" s="7">
        <v>7.4919912759988896E-2</v>
      </c>
    </row>
    <row r="8790" spans="2:10" x14ac:dyDescent="0.2">
      <c r="B8790" s="7">
        <v>86</v>
      </c>
      <c r="C8790" s="7">
        <v>88</v>
      </c>
      <c r="D8790" s="7">
        <v>0.16053729164240901</v>
      </c>
      <c r="E8790" s="7">
        <v>0.23473340294550499</v>
      </c>
      <c r="G8790" s="7">
        <v>86</v>
      </c>
      <c r="H8790" s="7">
        <v>88</v>
      </c>
      <c r="I8790" s="7">
        <v>0.15726381142239801</v>
      </c>
      <c r="J8790" s="7">
        <v>0.12280032531410701</v>
      </c>
    </row>
    <row r="8791" spans="2:10" x14ac:dyDescent="0.2">
      <c r="B8791" s="7">
        <v>87</v>
      </c>
      <c r="C8791" s="7">
        <v>88</v>
      </c>
      <c r="D8791" s="7">
        <v>-0.127405926338723</v>
      </c>
      <c r="E8791" s="7">
        <v>-4.8428287372157498E-3</v>
      </c>
      <c r="G8791" s="7">
        <v>87</v>
      </c>
      <c r="H8791" s="7">
        <v>88</v>
      </c>
      <c r="I8791" s="7">
        <v>-0.12753503496021401</v>
      </c>
      <c r="J8791" s="7">
        <v>-0.13366840436945401</v>
      </c>
    </row>
    <row r="8792" spans="2:10" x14ac:dyDescent="0.2">
      <c r="B8792" s="7">
        <v>88</v>
      </c>
      <c r="C8792" s="7">
        <v>88</v>
      </c>
      <c r="D8792" s="7">
        <v>-8.8936400604864296E-2</v>
      </c>
      <c r="E8792" s="7">
        <v>-0.108144538501094</v>
      </c>
      <c r="G8792" s="7">
        <v>88</v>
      </c>
      <c r="H8792" s="7">
        <v>88</v>
      </c>
      <c r="I8792" s="7">
        <v>-8.8097162402656998E-2</v>
      </c>
      <c r="J8792" s="7">
        <v>-0.164955395326224</v>
      </c>
    </row>
    <row r="8793" spans="2:10" x14ac:dyDescent="0.2">
      <c r="B8793" s="7">
        <v>89</v>
      </c>
      <c r="C8793" s="7">
        <v>88</v>
      </c>
      <c r="D8793" s="7">
        <v>2.8105787780213599E-2</v>
      </c>
      <c r="E8793" s="7">
        <v>-0.15781936442347499</v>
      </c>
      <c r="G8793" s="7">
        <v>89</v>
      </c>
      <c r="H8793" s="7">
        <v>88</v>
      </c>
      <c r="I8793" s="7">
        <v>2.79390109203339E-2</v>
      </c>
      <c r="J8793" s="7">
        <v>-2.8909905217802599E-2</v>
      </c>
    </row>
    <row r="8794" spans="2:10" x14ac:dyDescent="0.2">
      <c r="B8794" s="7">
        <v>90</v>
      </c>
      <c r="C8794" s="7">
        <v>88</v>
      </c>
      <c r="D8794" s="7">
        <v>6.8563303909068701E-2</v>
      </c>
      <c r="E8794" s="7">
        <v>4.4636748932362899E-2</v>
      </c>
      <c r="G8794" s="7">
        <v>90</v>
      </c>
      <c r="H8794" s="7">
        <v>88</v>
      </c>
      <c r="I8794" s="7">
        <v>6.7371886558827795E-2</v>
      </c>
      <c r="J8794" s="7">
        <v>-4.5822241887314902E-2</v>
      </c>
    </row>
    <row r="8795" spans="2:10" x14ac:dyDescent="0.2">
      <c r="B8795" s="7">
        <v>91</v>
      </c>
      <c r="C8795" s="7">
        <v>88</v>
      </c>
      <c r="D8795" s="7">
        <v>2.7301676683785001E-2</v>
      </c>
      <c r="E8795" s="7">
        <v>0.12310331031069</v>
      </c>
      <c r="G8795" s="7">
        <v>91</v>
      </c>
      <c r="H8795" s="7">
        <v>88</v>
      </c>
      <c r="I8795" s="7">
        <v>2.68842231593052E-2</v>
      </c>
      <c r="J8795" s="7">
        <v>-8.7067854117126604E-3</v>
      </c>
    </row>
    <row r="8796" spans="2:10" x14ac:dyDescent="0.2">
      <c r="B8796" s="7">
        <v>92</v>
      </c>
      <c r="C8796" s="7">
        <v>88</v>
      </c>
      <c r="D8796" s="7">
        <v>5.11910112727492E-2</v>
      </c>
      <c r="E8796" s="7">
        <v>-7.7608419582684704E-2</v>
      </c>
      <c r="G8796" s="7">
        <v>92</v>
      </c>
      <c r="H8796" s="7">
        <v>88</v>
      </c>
      <c r="I8796" s="7">
        <v>5.0563405342831699E-2</v>
      </c>
      <c r="J8796" s="7">
        <v>-7.6457087100128399E-2</v>
      </c>
    </row>
    <row r="8797" spans="2:10" x14ac:dyDescent="0.2">
      <c r="B8797" s="7">
        <v>93</v>
      </c>
      <c r="C8797" s="7">
        <v>88</v>
      </c>
      <c r="D8797" s="7">
        <v>0.165370574715684</v>
      </c>
      <c r="E8797" s="7">
        <v>8.5780997124850905E-2</v>
      </c>
      <c r="G8797" s="7">
        <v>93</v>
      </c>
      <c r="H8797" s="7">
        <v>88</v>
      </c>
      <c r="I8797" s="7">
        <v>0.16169445663906801</v>
      </c>
      <c r="J8797" s="7">
        <v>8.3004550648929004E-2</v>
      </c>
    </row>
    <row r="8798" spans="2:10" x14ac:dyDescent="0.2">
      <c r="B8798" s="7">
        <v>94</v>
      </c>
      <c r="C8798" s="7">
        <v>88</v>
      </c>
      <c r="D8798" s="7">
        <v>1.55375237981961E-2</v>
      </c>
      <c r="E8798" s="7">
        <v>4.3025479795357299E-2</v>
      </c>
      <c r="G8798" s="7">
        <v>94</v>
      </c>
      <c r="H8798" s="7">
        <v>88</v>
      </c>
      <c r="I8798" s="7">
        <v>1.54507204182401E-2</v>
      </c>
      <c r="J8798" s="7">
        <v>5.4041296504660601E-2</v>
      </c>
    </row>
    <row r="8799" spans="2:10" x14ac:dyDescent="0.2">
      <c r="B8799" s="7">
        <v>95</v>
      </c>
      <c r="C8799" s="7">
        <v>88</v>
      </c>
      <c r="D8799" s="7">
        <v>2.01499849074285E-2</v>
      </c>
      <c r="E8799" s="7">
        <v>0.161948061953407</v>
      </c>
      <c r="G8799" s="7">
        <v>95</v>
      </c>
      <c r="H8799" s="7">
        <v>88</v>
      </c>
      <c r="I8799" s="7">
        <v>2.0253416488968098E-2</v>
      </c>
      <c r="J8799" s="7">
        <v>-0.15332493411589199</v>
      </c>
    </row>
    <row r="8800" spans="2:10" x14ac:dyDescent="0.2">
      <c r="B8800" s="7">
        <v>96</v>
      </c>
      <c r="C8800" s="7">
        <v>88</v>
      </c>
      <c r="D8800" s="7">
        <v>-6.6032917984680098E-2</v>
      </c>
      <c r="E8800" s="7">
        <v>-1.0127830282854701E-2</v>
      </c>
      <c r="G8800" s="7">
        <v>96</v>
      </c>
      <c r="H8800" s="7">
        <v>88</v>
      </c>
      <c r="I8800" s="7">
        <v>-6.37393249402258E-2</v>
      </c>
      <c r="J8800" s="7">
        <v>-0.102092759118804</v>
      </c>
    </row>
    <row r="8801" spans="2:10" x14ac:dyDescent="0.2">
      <c r="B8801" s="7">
        <v>97</v>
      </c>
      <c r="C8801" s="7">
        <v>88</v>
      </c>
      <c r="D8801" s="7">
        <v>-3.0236727791797002E-3</v>
      </c>
      <c r="E8801" s="7">
        <v>-9.3936642643713597E-2</v>
      </c>
      <c r="G8801" s="7">
        <v>97</v>
      </c>
      <c r="H8801" s="7">
        <v>88</v>
      </c>
      <c r="I8801" s="7">
        <v>-2.1221563735949198E-3</v>
      </c>
      <c r="J8801" s="7">
        <v>-2.1969873187901001E-2</v>
      </c>
    </row>
    <row r="8802" spans="2:10" x14ac:dyDescent="0.2">
      <c r="B8802" s="7">
        <v>98</v>
      </c>
      <c r="C8802" s="7">
        <v>88</v>
      </c>
      <c r="D8802" s="7">
        <v>7.4727558188410398E-2</v>
      </c>
      <c r="E8802" s="7">
        <v>5.5803672416198297E-2</v>
      </c>
      <c r="G8802" s="7">
        <v>98</v>
      </c>
      <c r="H8802" s="7">
        <v>88</v>
      </c>
      <c r="I8802" s="7">
        <v>7.3921713051545296E-2</v>
      </c>
      <c r="J8802" s="7">
        <v>-3.1134849786809599E-2</v>
      </c>
    </row>
    <row r="8803" spans="2:10" x14ac:dyDescent="0.2">
      <c r="B8803" s="7">
        <v>99</v>
      </c>
      <c r="C8803" s="7">
        <v>88</v>
      </c>
      <c r="D8803" s="7">
        <v>-7.2200253699277198E-2</v>
      </c>
      <c r="E8803" s="7">
        <v>-0.104890642291183</v>
      </c>
      <c r="G8803" s="7">
        <v>99</v>
      </c>
      <c r="H8803" s="7">
        <v>88</v>
      </c>
      <c r="I8803" s="7">
        <v>-7.0941544329934395E-2</v>
      </c>
      <c r="J8803" s="7">
        <v>-2.86617463185035E-2</v>
      </c>
    </row>
    <row r="8804" spans="2:10" x14ac:dyDescent="0.2">
      <c r="B8804" s="7">
        <v>100</v>
      </c>
      <c r="C8804" s="7">
        <v>88</v>
      </c>
      <c r="D8804" s="7">
        <v>-6.5746298343070095E-2</v>
      </c>
      <c r="E8804" s="7">
        <v>-5.99029825384534E-2</v>
      </c>
      <c r="G8804" s="7">
        <v>100</v>
      </c>
      <c r="H8804" s="7">
        <v>88</v>
      </c>
      <c r="I8804" s="7">
        <v>-6.6445690988283304E-2</v>
      </c>
      <c r="J8804" s="7">
        <v>-0.142348807219841</v>
      </c>
    </row>
    <row r="8805" spans="2:10" x14ac:dyDescent="0.2">
      <c r="B8805" s="7">
        <v>1</v>
      </c>
      <c r="C8805" s="7">
        <v>89</v>
      </c>
      <c r="D8805" s="7">
        <v>-0.148324211746582</v>
      </c>
      <c r="E8805" s="7">
        <v>4.5392157864157E-3</v>
      </c>
      <c r="G8805" s="7">
        <v>1</v>
      </c>
      <c r="H8805" s="7">
        <v>89</v>
      </c>
      <c r="I8805" s="7">
        <v>-0.147286151682017</v>
      </c>
      <c r="J8805" s="7">
        <v>-0.116306818498582</v>
      </c>
    </row>
    <row r="8806" spans="2:10" x14ac:dyDescent="0.2">
      <c r="B8806" s="7">
        <v>2</v>
      </c>
      <c r="C8806" s="7">
        <v>89</v>
      </c>
      <c r="D8806" s="7">
        <v>4.8855212400834298E-2</v>
      </c>
      <c r="E8806" s="7">
        <v>-2.8430909953622002E-2</v>
      </c>
      <c r="G8806" s="7">
        <v>2</v>
      </c>
      <c r="H8806" s="7">
        <v>89</v>
      </c>
      <c r="I8806" s="7">
        <v>4.87828061746143E-2</v>
      </c>
      <c r="J8806" s="7">
        <v>8.8566632769264703E-3</v>
      </c>
    </row>
    <row r="8807" spans="2:10" x14ac:dyDescent="0.2">
      <c r="B8807" s="7">
        <v>3</v>
      </c>
      <c r="C8807" s="7">
        <v>89</v>
      </c>
      <c r="D8807" s="7">
        <v>-0.17851538953259899</v>
      </c>
      <c r="E8807" s="7">
        <v>-0.222209544914866</v>
      </c>
      <c r="G8807" s="7">
        <v>3</v>
      </c>
      <c r="H8807" s="7">
        <v>89</v>
      </c>
      <c r="I8807" s="7">
        <v>-0.17859751826546599</v>
      </c>
      <c r="J8807" s="7">
        <v>-9.1876091431034396E-2</v>
      </c>
    </row>
    <row r="8808" spans="2:10" x14ac:dyDescent="0.2">
      <c r="B8808" s="7">
        <v>4</v>
      </c>
      <c r="C8808" s="7">
        <v>89</v>
      </c>
      <c r="D8808" s="7">
        <v>0.17418014372246701</v>
      </c>
      <c r="E8808" s="7">
        <v>-1.5370089440507301E-2</v>
      </c>
      <c r="G8808" s="7">
        <v>4</v>
      </c>
      <c r="H8808" s="7">
        <v>89</v>
      </c>
      <c r="I8808" s="7">
        <v>0.17523157939491801</v>
      </c>
      <c r="J8808" s="7">
        <v>-7.7968605484995707E-2</v>
      </c>
    </row>
    <row r="8809" spans="2:10" x14ac:dyDescent="0.2">
      <c r="B8809" s="7">
        <v>5</v>
      </c>
      <c r="C8809" s="7">
        <v>89</v>
      </c>
      <c r="D8809" s="7">
        <v>4.1562365988514899E-2</v>
      </c>
      <c r="E8809" s="7">
        <v>2.7569622390304398E-2</v>
      </c>
      <c r="G8809" s="7">
        <v>5</v>
      </c>
      <c r="H8809" s="7">
        <v>89</v>
      </c>
      <c r="I8809" s="7">
        <v>4.1482902536552402E-2</v>
      </c>
      <c r="J8809" s="7">
        <v>4.8891217153373703E-2</v>
      </c>
    </row>
    <row r="8810" spans="2:10" x14ac:dyDescent="0.2">
      <c r="B8810" s="7">
        <v>6</v>
      </c>
      <c r="C8810" s="7">
        <v>89</v>
      </c>
      <c r="D8810" s="7">
        <v>-7.1530636360927602E-2</v>
      </c>
      <c r="E8810" s="7">
        <v>-0.18512801982737401</v>
      </c>
      <c r="G8810" s="7">
        <v>6</v>
      </c>
      <c r="H8810" s="7">
        <v>89</v>
      </c>
      <c r="I8810" s="7">
        <v>-7.0544802693136802E-2</v>
      </c>
      <c r="J8810" s="7">
        <v>-0.146889706414601</v>
      </c>
    </row>
    <row r="8811" spans="2:10" x14ac:dyDescent="0.2">
      <c r="B8811" s="7">
        <v>7</v>
      </c>
      <c r="C8811" s="7">
        <v>89</v>
      </c>
      <c r="D8811" s="7">
        <v>0.23996628559653899</v>
      </c>
      <c r="E8811" s="7">
        <v>0.18590882339539599</v>
      </c>
      <c r="G8811" s="7">
        <v>7</v>
      </c>
      <c r="H8811" s="7">
        <v>89</v>
      </c>
      <c r="I8811" s="7">
        <v>0.23793177040034399</v>
      </c>
      <c r="J8811" s="7">
        <v>0.12821649081997899</v>
      </c>
    </row>
    <row r="8812" spans="2:10" x14ac:dyDescent="0.2">
      <c r="B8812" s="7">
        <v>8</v>
      </c>
      <c r="C8812" s="7">
        <v>89</v>
      </c>
      <c r="D8812" s="7">
        <v>4.3264551722609602E-2</v>
      </c>
      <c r="E8812" s="7">
        <v>3.0073726313517601E-4</v>
      </c>
      <c r="G8812" s="7">
        <v>8</v>
      </c>
      <c r="H8812" s="7">
        <v>89</v>
      </c>
      <c r="I8812" s="7">
        <v>4.3077944234754598E-2</v>
      </c>
      <c r="J8812" s="7">
        <v>8.41554157599127E-2</v>
      </c>
    </row>
    <row r="8813" spans="2:10" x14ac:dyDescent="0.2">
      <c r="B8813" s="7">
        <v>9</v>
      </c>
      <c r="C8813" s="7">
        <v>89</v>
      </c>
      <c r="D8813" s="7">
        <v>-0.246519675682947</v>
      </c>
      <c r="E8813" s="7">
        <v>-0.156144809215508</v>
      </c>
      <c r="G8813" s="7">
        <v>9</v>
      </c>
      <c r="H8813" s="7">
        <v>89</v>
      </c>
      <c r="I8813" s="7">
        <v>-0.242560819518543</v>
      </c>
      <c r="J8813" s="7">
        <v>-0.14523696952672099</v>
      </c>
    </row>
    <row r="8814" spans="2:10" x14ac:dyDescent="0.2">
      <c r="B8814" s="7">
        <v>10</v>
      </c>
      <c r="C8814" s="7">
        <v>89</v>
      </c>
      <c r="D8814" s="7">
        <v>-2.2273554570507101E-2</v>
      </c>
      <c r="E8814" s="7">
        <v>-2.31922709676269E-2</v>
      </c>
      <c r="G8814" s="7">
        <v>10</v>
      </c>
      <c r="H8814" s="7">
        <v>89</v>
      </c>
      <c r="I8814" s="7">
        <v>-2.2003855619127301E-2</v>
      </c>
      <c r="J8814" s="7">
        <v>-6.0459593643594503E-2</v>
      </c>
    </row>
    <row r="8815" spans="2:10" x14ac:dyDescent="0.2">
      <c r="B8815" s="7">
        <v>11</v>
      </c>
      <c r="C8815" s="7">
        <v>89</v>
      </c>
      <c r="D8815" s="7">
        <v>-4.1828185409657999E-2</v>
      </c>
      <c r="E8815" s="7">
        <v>4.1781036366751699E-2</v>
      </c>
      <c r="G8815" s="7">
        <v>11</v>
      </c>
      <c r="H8815" s="7">
        <v>89</v>
      </c>
      <c r="I8815" s="7">
        <v>-4.0873583607767799E-2</v>
      </c>
      <c r="J8815" s="7">
        <v>-0.10026348369825799</v>
      </c>
    </row>
    <row r="8816" spans="2:10" x14ac:dyDescent="0.2">
      <c r="B8816" s="7">
        <v>12</v>
      </c>
      <c r="C8816" s="7">
        <v>89</v>
      </c>
      <c r="D8816" s="7">
        <v>4.3257826429966797E-2</v>
      </c>
      <c r="E8816" s="7">
        <v>3.4278474754888301E-2</v>
      </c>
      <c r="G8816" s="7">
        <v>12</v>
      </c>
      <c r="H8816" s="7">
        <v>89</v>
      </c>
      <c r="I8816" s="7">
        <v>4.3714936186388401E-2</v>
      </c>
      <c r="J8816" s="7">
        <v>-5.3331089961508503E-2</v>
      </c>
    </row>
    <row r="8817" spans="2:10" x14ac:dyDescent="0.2">
      <c r="B8817" s="7">
        <v>13</v>
      </c>
      <c r="C8817" s="7">
        <v>89</v>
      </c>
      <c r="D8817" s="7">
        <v>3.8640327482431402E-2</v>
      </c>
      <c r="E8817" s="7">
        <v>-2.8063374840698398E-2</v>
      </c>
      <c r="G8817" s="7">
        <v>13</v>
      </c>
      <c r="H8817" s="7">
        <v>89</v>
      </c>
      <c r="I8817" s="7">
        <v>3.87270990003383E-2</v>
      </c>
      <c r="J8817" s="7">
        <v>1.3359096287544499E-2</v>
      </c>
    </row>
    <row r="8818" spans="2:10" x14ac:dyDescent="0.2">
      <c r="B8818" s="7">
        <v>14</v>
      </c>
      <c r="C8818" s="7">
        <v>89</v>
      </c>
      <c r="D8818" s="7">
        <v>-0.18986652470113799</v>
      </c>
      <c r="E8818" s="7">
        <v>-2.0271566440021298E-2</v>
      </c>
      <c r="G8818" s="7">
        <v>14</v>
      </c>
      <c r="H8818" s="7">
        <v>89</v>
      </c>
      <c r="I8818" s="7">
        <v>-0.18621679073730499</v>
      </c>
      <c r="J8818" s="7">
        <v>-0.180804379226219</v>
      </c>
    </row>
    <row r="8819" spans="2:10" x14ac:dyDescent="0.2">
      <c r="B8819" s="7">
        <v>15</v>
      </c>
      <c r="C8819" s="7">
        <v>89</v>
      </c>
      <c r="D8819" s="7">
        <v>5.0728524413074197E-2</v>
      </c>
      <c r="E8819" s="7">
        <v>8.74477331365551E-2</v>
      </c>
      <c r="G8819" s="7">
        <v>15</v>
      </c>
      <c r="H8819" s="7">
        <v>89</v>
      </c>
      <c r="I8819" s="7">
        <v>5.0592419263129101E-2</v>
      </c>
      <c r="J8819" s="7">
        <v>0.13273101711212701</v>
      </c>
    </row>
    <row r="8820" spans="2:10" x14ac:dyDescent="0.2">
      <c r="B8820" s="7">
        <v>16</v>
      </c>
      <c r="C8820" s="7">
        <v>89</v>
      </c>
      <c r="D8820" s="7">
        <v>7.3939399824823199E-2</v>
      </c>
      <c r="E8820" s="7">
        <v>-4.4503155175572601E-2</v>
      </c>
      <c r="G8820" s="7">
        <v>16</v>
      </c>
      <c r="H8820" s="7">
        <v>89</v>
      </c>
      <c r="I8820" s="7">
        <v>7.4179789031518298E-2</v>
      </c>
      <c r="J8820" s="7">
        <v>0.12702446752743801</v>
      </c>
    </row>
    <row r="8821" spans="2:10" x14ac:dyDescent="0.2">
      <c r="B8821" s="7">
        <v>17</v>
      </c>
      <c r="C8821" s="7">
        <v>89</v>
      </c>
      <c r="D8821" s="7">
        <v>-0.183084481662462</v>
      </c>
      <c r="E8821" s="7">
        <v>-0.17328935682131399</v>
      </c>
      <c r="G8821" s="7">
        <v>17</v>
      </c>
      <c r="H8821" s="7">
        <v>89</v>
      </c>
      <c r="I8821" s="7">
        <v>-0.179186204336995</v>
      </c>
      <c r="J8821" s="7">
        <v>-5.1878662649151898E-2</v>
      </c>
    </row>
    <row r="8822" spans="2:10" x14ac:dyDescent="0.2">
      <c r="B8822" s="7">
        <v>18</v>
      </c>
      <c r="C8822" s="7">
        <v>89</v>
      </c>
      <c r="D8822" s="7">
        <v>0.13639650449992599</v>
      </c>
      <c r="E8822" s="7">
        <v>7.1463700436636302E-2</v>
      </c>
      <c r="G8822" s="7">
        <v>18</v>
      </c>
      <c r="H8822" s="7">
        <v>89</v>
      </c>
      <c r="I8822" s="7">
        <v>0.13700577940172001</v>
      </c>
      <c r="J8822" s="7">
        <v>3.9663903389893597E-2</v>
      </c>
    </row>
    <row r="8823" spans="2:10" x14ac:dyDescent="0.2">
      <c r="B8823" s="7">
        <v>19</v>
      </c>
      <c r="C8823" s="7">
        <v>89</v>
      </c>
      <c r="D8823" s="7">
        <v>-1.17198614493574E-2</v>
      </c>
      <c r="E8823" s="7">
        <v>2.0760226532003E-2</v>
      </c>
      <c r="G8823" s="7">
        <v>19</v>
      </c>
      <c r="H8823" s="7">
        <v>89</v>
      </c>
      <c r="I8823" s="7">
        <v>-1.12797654595713E-2</v>
      </c>
      <c r="J8823" s="7">
        <v>-1.8124281175612801E-2</v>
      </c>
    </row>
    <row r="8824" spans="2:10" x14ac:dyDescent="0.2">
      <c r="B8824" s="7">
        <v>20</v>
      </c>
      <c r="C8824" s="7">
        <v>89</v>
      </c>
      <c r="D8824" s="7">
        <v>-2.96448658069846E-2</v>
      </c>
      <c r="E8824" s="7">
        <v>-4.9009543566278103E-2</v>
      </c>
      <c r="G8824" s="7">
        <v>20</v>
      </c>
      <c r="H8824" s="7">
        <v>89</v>
      </c>
      <c r="I8824" s="7">
        <v>-2.8813790416828401E-2</v>
      </c>
      <c r="J8824" s="7">
        <v>-0.112789575947257</v>
      </c>
    </row>
    <row r="8825" spans="2:10" x14ac:dyDescent="0.2">
      <c r="B8825" s="7">
        <v>21</v>
      </c>
      <c r="C8825" s="7">
        <v>89</v>
      </c>
      <c r="D8825" s="7">
        <v>-6.0537129243712698E-2</v>
      </c>
      <c r="E8825" s="7">
        <v>-2.9442286361920401E-2</v>
      </c>
      <c r="G8825" s="7">
        <v>21</v>
      </c>
      <c r="H8825" s="7">
        <v>89</v>
      </c>
      <c r="I8825" s="7">
        <v>-5.9803760381772299E-2</v>
      </c>
      <c r="J8825" s="7">
        <v>1.7241457290458201E-2</v>
      </c>
    </row>
    <row r="8826" spans="2:10" x14ac:dyDescent="0.2">
      <c r="B8826" s="7">
        <v>22</v>
      </c>
      <c r="C8826" s="7">
        <v>89</v>
      </c>
      <c r="D8826" s="7">
        <v>7.8275114312109706E-2</v>
      </c>
      <c r="E8826" s="7">
        <v>-2.29821760055966E-2</v>
      </c>
      <c r="G8826" s="7">
        <v>22</v>
      </c>
      <c r="H8826" s="7">
        <v>89</v>
      </c>
      <c r="I8826" s="7">
        <v>7.7852328005036497E-2</v>
      </c>
      <c r="J8826" s="7">
        <v>9.9585740997572003E-3</v>
      </c>
    </row>
    <row r="8827" spans="2:10" x14ac:dyDescent="0.2">
      <c r="B8827" s="7">
        <v>23</v>
      </c>
      <c r="C8827" s="7">
        <v>89</v>
      </c>
      <c r="D8827" s="7">
        <v>1.53540973395927E-3</v>
      </c>
      <c r="E8827" s="7">
        <v>-8.9399698364411903E-2</v>
      </c>
      <c r="G8827" s="7">
        <v>23</v>
      </c>
      <c r="H8827" s="7">
        <v>89</v>
      </c>
      <c r="I8827" s="7">
        <v>1.8073477970279601E-3</v>
      </c>
      <c r="J8827" s="7">
        <v>-6.1949899227228003E-2</v>
      </c>
    </row>
    <row r="8828" spans="2:10" x14ac:dyDescent="0.2">
      <c r="B8828" s="7">
        <v>24</v>
      </c>
      <c r="C8828" s="7">
        <v>89</v>
      </c>
      <c r="D8828" s="7">
        <v>5.5024479756014003E-2</v>
      </c>
      <c r="E8828" s="7">
        <v>-0.142763919517187</v>
      </c>
      <c r="G8828" s="7">
        <v>24</v>
      </c>
      <c r="H8828" s="7">
        <v>89</v>
      </c>
      <c r="I8828" s="7">
        <v>5.4499945225491501E-2</v>
      </c>
      <c r="J8828" s="7">
        <v>-3.8259902599826902E-2</v>
      </c>
    </row>
    <row r="8829" spans="2:10" x14ac:dyDescent="0.2">
      <c r="B8829" s="7">
        <v>25</v>
      </c>
      <c r="C8829" s="7">
        <v>89</v>
      </c>
      <c r="D8829" s="7">
        <v>6.4560942596148904E-2</v>
      </c>
      <c r="E8829" s="7">
        <v>0.20172930473848899</v>
      </c>
      <c r="G8829" s="7">
        <v>25</v>
      </c>
      <c r="H8829" s="7">
        <v>89</v>
      </c>
      <c r="I8829" s="7">
        <v>6.4367805186512E-2</v>
      </c>
      <c r="J8829" s="7">
        <v>0.14735481640752299</v>
      </c>
    </row>
    <row r="8830" spans="2:10" x14ac:dyDescent="0.2">
      <c r="B8830" s="7">
        <v>26</v>
      </c>
      <c r="C8830" s="7">
        <v>89</v>
      </c>
      <c r="D8830" s="7">
        <v>5.1468038500853901E-2</v>
      </c>
      <c r="E8830" s="7">
        <v>5.8949903495733501E-2</v>
      </c>
      <c r="G8830" s="7">
        <v>26</v>
      </c>
      <c r="H8830" s="7">
        <v>89</v>
      </c>
      <c r="I8830" s="7">
        <v>5.1266485906987597E-2</v>
      </c>
      <c r="J8830" s="7">
        <v>6.9584658636211202E-2</v>
      </c>
    </row>
    <row r="8831" spans="2:10" x14ac:dyDescent="0.2">
      <c r="B8831" s="7">
        <v>27</v>
      </c>
      <c r="C8831" s="7">
        <v>89</v>
      </c>
      <c r="D8831" s="7">
        <v>-3.6302686453531401E-2</v>
      </c>
      <c r="E8831" s="7">
        <v>1.31012537522714E-2</v>
      </c>
      <c r="G8831" s="7">
        <v>27</v>
      </c>
      <c r="H8831" s="7">
        <v>89</v>
      </c>
      <c r="I8831" s="7">
        <v>-3.6375186989868503E-2</v>
      </c>
      <c r="J8831" s="7">
        <v>-7.9968340312442293E-2</v>
      </c>
    </row>
    <row r="8832" spans="2:10" x14ac:dyDescent="0.2">
      <c r="B8832" s="7">
        <v>28</v>
      </c>
      <c r="C8832" s="7">
        <v>89</v>
      </c>
      <c r="D8832" s="7">
        <v>-0.24935024963269101</v>
      </c>
      <c r="E8832" s="7">
        <v>-0.205176101053576</v>
      </c>
      <c r="G8832" s="7">
        <v>28</v>
      </c>
      <c r="H8832" s="7">
        <v>89</v>
      </c>
      <c r="I8832" s="7">
        <v>-0.248673469277023</v>
      </c>
      <c r="J8832" s="7">
        <v>-0.24901700706455401</v>
      </c>
    </row>
    <row r="8833" spans="2:10" x14ac:dyDescent="0.2">
      <c r="B8833" s="7">
        <v>29</v>
      </c>
      <c r="C8833" s="7">
        <v>89</v>
      </c>
      <c r="D8833" s="7">
        <v>1.26042438295659E-2</v>
      </c>
      <c r="E8833" s="7">
        <v>-5.3471481087003198E-2</v>
      </c>
      <c r="G8833" s="7">
        <v>29</v>
      </c>
      <c r="H8833" s="7">
        <v>89</v>
      </c>
      <c r="I8833" s="7">
        <v>1.2904394555261999E-2</v>
      </c>
      <c r="J8833" s="7">
        <v>-2.8398791768015699E-2</v>
      </c>
    </row>
    <row r="8834" spans="2:10" x14ac:dyDescent="0.2">
      <c r="B8834" s="7">
        <v>30</v>
      </c>
      <c r="C8834" s="7">
        <v>89</v>
      </c>
      <c r="D8834" s="7">
        <v>7.9590927538335507E-2</v>
      </c>
      <c r="E8834" s="7">
        <v>-1.6625060252035699E-3</v>
      </c>
      <c r="G8834" s="7">
        <v>30</v>
      </c>
      <c r="H8834" s="7">
        <v>89</v>
      </c>
      <c r="I8834" s="7">
        <v>7.9678675369898103E-2</v>
      </c>
      <c r="J8834" s="7">
        <v>4.8931824731401001E-2</v>
      </c>
    </row>
    <row r="8835" spans="2:10" x14ac:dyDescent="0.2">
      <c r="B8835" s="7">
        <v>31</v>
      </c>
      <c r="C8835" s="7">
        <v>89</v>
      </c>
      <c r="D8835" s="7">
        <v>-4.4105136385601498E-2</v>
      </c>
      <c r="E8835" s="7">
        <v>5.0284806390284799E-2</v>
      </c>
      <c r="G8835" s="7">
        <v>31</v>
      </c>
      <c r="H8835" s="7">
        <v>89</v>
      </c>
      <c r="I8835" s="7">
        <v>-4.24793311032063E-2</v>
      </c>
      <c r="J8835" s="7">
        <v>0.12060796280581799</v>
      </c>
    </row>
    <row r="8836" spans="2:10" x14ac:dyDescent="0.2">
      <c r="B8836" s="7">
        <v>32</v>
      </c>
      <c r="C8836" s="7">
        <v>89</v>
      </c>
      <c r="D8836" s="7">
        <v>-8.2709321032551103E-2</v>
      </c>
      <c r="E8836" s="7">
        <v>4.9255917624366298E-2</v>
      </c>
      <c r="G8836" s="7">
        <v>32</v>
      </c>
      <c r="H8836" s="7">
        <v>89</v>
      </c>
      <c r="I8836" s="7">
        <v>-8.2384529611701396E-2</v>
      </c>
      <c r="J8836" s="7">
        <v>1.28936879476047E-2</v>
      </c>
    </row>
    <row r="8837" spans="2:10" x14ac:dyDescent="0.2">
      <c r="B8837" s="7">
        <v>33</v>
      </c>
      <c r="C8837" s="7">
        <v>89</v>
      </c>
      <c r="D8837" s="7">
        <v>5.1485163476296898E-2</v>
      </c>
      <c r="E8837" s="7">
        <v>-5.94056991194645E-2</v>
      </c>
      <c r="G8837" s="7">
        <v>33</v>
      </c>
      <c r="H8837" s="7">
        <v>89</v>
      </c>
      <c r="I8837" s="7">
        <v>5.1298397794511202E-2</v>
      </c>
      <c r="J8837" s="7">
        <v>-3.1983766177495099E-2</v>
      </c>
    </row>
    <row r="8838" spans="2:10" x14ac:dyDescent="0.2">
      <c r="B8838" s="7">
        <v>34</v>
      </c>
      <c r="C8838" s="7">
        <v>89</v>
      </c>
      <c r="D8838" s="7">
        <v>-2.5195488854064901E-2</v>
      </c>
      <c r="E8838" s="7">
        <v>-3.4198469266497597E-2</v>
      </c>
      <c r="G8838" s="7">
        <v>34</v>
      </c>
      <c r="H8838" s="7">
        <v>89</v>
      </c>
      <c r="I8838" s="7">
        <v>-2.4957056935740199E-2</v>
      </c>
      <c r="J8838" s="7">
        <v>-3.8659167628464899E-2</v>
      </c>
    </row>
    <row r="8839" spans="2:10" x14ac:dyDescent="0.2">
      <c r="B8839" s="7">
        <v>35</v>
      </c>
      <c r="C8839" s="7">
        <v>89</v>
      </c>
      <c r="D8839" s="7">
        <v>7.0761713157434496E-3</v>
      </c>
      <c r="E8839" s="7">
        <v>-6.7856331257125603E-3</v>
      </c>
      <c r="G8839" s="7">
        <v>35</v>
      </c>
      <c r="H8839" s="7">
        <v>89</v>
      </c>
      <c r="I8839" s="7">
        <v>7.5608935742401701E-3</v>
      </c>
      <c r="J8839" s="7">
        <v>-1.16893403925165E-2</v>
      </c>
    </row>
    <row r="8840" spans="2:10" x14ac:dyDescent="0.2">
      <c r="B8840" s="7">
        <v>36</v>
      </c>
      <c r="C8840" s="7">
        <v>89</v>
      </c>
      <c r="D8840" s="7">
        <v>2.3571460687912299E-2</v>
      </c>
      <c r="E8840" s="7">
        <v>-0.126213007338839</v>
      </c>
      <c r="G8840" s="7">
        <v>36</v>
      </c>
      <c r="H8840" s="7">
        <v>89</v>
      </c>
      <c r="I8840" s="7">
        <v>2.3586413171081198E-2</v>
      </c>
      <c r="J8840" s="7">
        <v>-3.36313761300557E-2</v>
      </c>
    </row>
    <row r="8841" spans="2:10" x14ac:dyDescent="0.2">
      <c r="B8841" s="7">
        <v>37</v>
      </c>
      <c r="C8841" s="7">
        <v>89</v>
      </c>
      <c r="D8841" s="7">
        <v>0.128627084117513</v>
      </c>
      <c r="E8841" s="7">
        <v>7.60473841097173E-2</v>
      </c>
      <c r="G8841" s="7">
        <v>37</v>
      </c>
      <c r="H8841" s="7">
        <v>89</v>
      </c>
      <c r="I8841" s="7">
        <v>0.12821858580682699</v>
      </c>
      <c r="J8841" s="7">
        <v>7.5013722648412398E-2</v>
      </c>
    </row>
    <row r="8842" spans="2:10" x14ac:dyDescent="0.2">
      <c r="B8842" s="7">
        <v>38</v>
      </c>
      <c r="C8842" s="7">
        <v>89</v>
      </c>
      <c r="D8842" s="7">
        <v>-5.1506524801920903E-2</v>
      </c>
      <c r="E8842" s="7">
        <v>1.05843102859247E-2</v>
      </c>
      <c r="G8842" s="7">
        <v>38</v>
      </c>
      <c r="H8842" s="7">
        <v>89</v>
      </c>
      <c r="I8842" s="7">
        <v>-5.13361496629514E-2</v>
      </c>
      <c r="J8842" s="7">
        <v>-2.2546779970008798E-2</v>
      </c>
    </row>
    <row r="8843" spans="2:10" x14ac:dyDescent="0.2">
      <c r="B8843" s="7">
        <v>39</v>
      </c>
      <c r="C8843" s="7">
        <v>89</v>
      </c>
      <c r="D8843" s="7">
        <v>-3.0790852263175201E-2</v>
      </c>
      <c r="E8843" s="7">
        <v>4.1284657404126797E-2</v>
      </c>
      <c r="G8843" s="7">
        <v>39</v>
      </c>
      <c r="H8843" s="7">
        <v>89</v>
      </c>
      <c r="I8843" s="7">
        <v>-3.0382886694804202E-2</v>
      </c>
      <c r="J8843" s="7">
        <v>-6.0204131878334601E-2</v>
      </c>
    </row>
    <row r="8844" spans="2:10" x14ac:dyDescent="0.2">
      <c r="B8844" s="7">
        <v>40</v>
      </c>
      <c r="C8844" s="7">
        <v>89</v>
      </c>
      <c r="D8844" s="7">
        <v>-4.1008678081350801E-2</v>
      </c>
      <c r="E8844" s="7">
        <v>4.1095203618274602E-2</v>
      </c>
      <c r="G8844" s="7">
        <v>40</v>
      </c>
      <c r="H8844" s="7">
        <v>89</v>
      </c>
      <c r="I8844" s="7">
        <v>-3.9213703720660603E-2</v>
      </c>
      <c r="J8844" s="7">
        <v>-2.5060618513794699E-3</v>
      </c>
    </row>
    <row r="8845" spans="2:10" x14ac:dyDescent="0.2">
      <c r="B8845" s="7">
        <v>41</v>
      </c>
      <c r="C8845" s="7">
        <v>89</v>
      </c>
      <c r="D8845" s="7">
        <v>6.2417644727741396E-3</v>
      </c>
      <c r="E8845" s="7">
        <v>-6.0083793076966402E-2</v>
      </c>
      <c r="G8845" s="7">
        <v>41</v>
      </c>
      <c r="H8845" s="7">
        <v>89</v>
      </c>
      <c r="I8845" s="7">
        <v>6.4025268721525901E-3</v>
      </c>
      <c r="J8845" s="7">
        <v>-6.4679920118999604E-2</v>
      </c>
    </row>
    <row r="8846" spans="2:10" x14ac:dyDescent="0.2">
      <c r="B8846" s="7">
        <v>42</v>
      </c>
      <c r="C8846" s="7">
        <v>89</v>
      </c>
      <c r="D8846" s="7">
        <v>-3.1562680115321498E-2</v>
      </c>
      <c r="E8846" s="7">
        <v>1.5731475750868602E-2</v>
      </c>
      <c r="G8846" s="7">
        <v>42</v>
      </c>
      <c r="H8846" s="7">
        <v>89</v>
      </c>
      <c r="I8846" s="7">
        <v>-3.06737773536803E-2</v>
      </c>
      <c r="J8846" s="7">
        <v>5.81594489080519E-2</v>
      </c>
    </row>
    <row r="8847" spans="2:10" x14ac:dyDescent="0.2">
      <c r="B8847" s="7">
        <v>43</v>
      </c>
      <c r="C8847" s="7">
        <v>89</v>
      </c>
      <c r="D8847" s="7">
        <v>3.05960772609719E-2</v>
      </c>
      <c r="E8847" s="7">
        <v>8.3570979937455506E-2</v>
      </c>
      <c r="G8847" s="7">
        <v>43</v>
      </c>
      <c r="H8847" s="7">
        <v>89</v>
      </c>
      <c r="I8847" s="7">
        <v>3.06119320734872E-2</v>
      </c>
      <c r="J8847" s="7">
        <v>2.3677868419971701E-2</v>
      </c>
    </row>
    <row r="8848" spans="2:10" x14ac:dyDescent="0.2">
      <c r="B8848" s="7">
        <v>44</v>
      </c>
      <c r="C8848" s="7">
        <v>89</v>
      </c>
      <c r="D8848" s="7">
        <v>-9.2116736220420506E-2</v>
      </c>
      <c r="E8848" s="7">
        <v>-2.7193285173464001E-2</v>
      </c>
      <c r="G8848" s="7">
        <v>44</v>
      </c>
      <c r="H8848" s="7">
        <v>89</v>
      </c>
      <c r="I8848" s="7">
        <v>-9.0915232722773395E-2</v>
      </c>
      <c r="J8848" s="7">
        <v>-7.1529975858636505E-2</v>
      </c>
    </row>
    <row r="8849" spans="2:10" x14ac:dyDescent="0.2">
      <c r="B8849" s="7">
        <v>45</v>
      </c>
      <c r="C8849" s="7">
        <v>89</v>
      </c>
      <c r="D8849" s="7">
        <v>8.00740778692344E-2</v>
      </c>
      <c r="E8849" s="7">
        <v>1.39621220400112E-2</v>
      </c>
      <c r="G8849" s="7">
        <v>45</v>
      </c>
      <c r="H8849" s="7">
        <v>89</v>
      </c>
      <c r="I8849" s="7">
        <v>8.0593208691652804E-2</v>
      </c>
      <c r="J8849" s="7">
        <v>2.69434485897442E-2</v>
      </c>
    </row>
    <row r="8850" spans="2:10" x14ac:dyDescent="0.2">
      <c r="B8850" s="7">
        <v>46</v>
      </c>
      <c r="C8850" s="7">
        <v>89</v>
      </c>
      <c r="D8850" s="7">
        <v>3.3703912398085102E-2</v>
      </c>
      <c r="E8850" s="7">
        <v>6.1150946763397898E-2</v>
      </c>
      <c r="G8850" s="7">
        <v>46</v>
      </c>
      <c r="H8850" s="7">
        <v>89</v>
      </c>
      <c r="I8850" s="7">
        <v>3.3771173427471303E-2</v>
      </c>
      <c r="J8850" s="7">
        <v>0.13863808788010301</v>
      </c>
    </row>
    <row r="8851" spans="2:10" x14ac:dyDescent="0.2">
      <c r="B8851" s="7">
        <v>47</v>
      </c>
      <c r="C8851" s="7">
        <v>89</v>
      </c>
      <c r="D8851" s="7">
        <v>-4.1892185413772202E-2</v>
      </c>
      <c r="E8851" s="7">
        <v>2.7529122686331702E-4</v>
      </c>
      <c r="G8851" s="7">
        <v>47</v>
      </c>
      <c r="H8851" s="7">
        <v>89</v>
      </c>
      <c r="I8851" s="7">
        <v>-4.0424588554298403E-2</v>
      </c>
      <c r="J8851" s="7">
        <v>-3.9112594349633802E-2</v>
      </c>
    </row>
    <row r="8852" spans="2:10" x14ac:dyDescent="0.2">
      <c r="B8852" s="7">
        <v>48</v>
      </c>
      <c r="C8852" s="7">
        <v>89</v>
      </c>
      <c r="D8852" s="7">
        <v>3.1505265869791201E-3</v>
      </c>
      <c r="E8852" s="7">
        <v>4.1593038329460298E-2</v>
      </c>
      <c r="G8852" s="7">
        <v>48</v>
      </c>
      <c r="H8852" s="7">
        <v>89</v>
      </c>
      <c r="I8852" s="7">
        <v>3.0835929364201298E-3</v>
      </c>
      <c r="J8852" s="7">
        <v>-4.8951273854008499E-2</v>
      </c>
    </row>
    <row r="8853" spans="2:10" x14ac:dyDescent="0.2">
      <c r="B8853" s="7">
        <v>49</v>
      </c>
      <c r="C8853" s="7">
        <v>89</v>
      </c>
      <c r="D8853" s="7">
        <v>-3.78958694580405E-2</v>
      </c>
      <c r="E8853" s="7">
        <v>-2.0190972355855802E-3</v>
      </c>
      <c r="G8853" s="7">
        <v>49</v>
      </c>
      <c r="H8853" s="7">
        <v>89</v>
      </c>
      <c r="I8853" s="7">
        <v>-3.7418430155002E-2</v>
      </c>
      <c r="J8853" s="7">
        <v>-6.7143364185437093E-2</v>
      </c>
    </row>
    <row r="8854" spans="2:10" x14ac:dyDescent="0.2">
      <c r="B8854" s="7">
        <v>50</v>
      </c>
      <c r="C8854" s="7">
        <v>89</v>
      </c>
      <c r="D8854" s="7">
        <v>-9.0611486469706307E-2</v>
      </c>
      <c r="E8854" s="7">
        <v>-1.73227083504504E-2</v>
      </c>
      <c r="G8854" s="7">
        <v>50</v>
      </c>
      <c r="H8854" s="7">
        <v>89</v>
      </c>
      <c r="I8854" s="7">
        <v>-9.11188730066428E-2</v>
      </c>
      <c r="J8854" s="7">
        <v>-0.15883526869133199</v>
      </c>
    </row>
    <row r="8855" spans="2:10" x14ac:dyDescent="0.2">
      <c r="B8855" s="7">
        <v>51</v>
      </c>
      <c r="C8855" s="7">
        <v>89</v>
      </c>
      <c r="D8855" s="7">
        <v>6.7776797030939306E-2</v>
      </c>
      <c r="E8855" s="7">
        <v>-5.4606988331341803E-2</v>
      </c>
      <c r="G8855" s="7">
        <v>51</v>
      </c>
      <c r="H8855" s="7">
        <v>89</v>
      </c>
      <c r="I8855" s="7">
        <v>6.7694282248064397E-2</v>
      </c>
      <c r="J8855" s="7">
        <v>-9.0539110953571401E-3</v>
      </c>
    </row>
    <row r="8856" spans="2:10" x14ac:dyDescent="0.2">
      <c r="B8856" s="7">
        <v>52</v>
      </c>
      <c r="C8856" s="7">
        <v>89</v>
      </c>
      <c r="D8856" s="7">
        <v>-3.8864807174157101E-3</v>
      </c>
      <c r="E8856" s="7">
        <v>5.6161228522652699E-2</v>
      </c>
      <c r="G8856" s="7">
        <v>52</v>
      </c>
      <c r="H8856" s="7">
        <v>89</v>
      </c>
      <c r="I8856" s="7">
        <v>-3.73171845991394E-3</v>
      </c>
      <c r="J8856" s="7">
        <v>-3.6866861277738701E-2</v>
      </c>
    </row>
    <row r="8857" spans="2:10" x14ac:dyDescent="0.2">
      <c r="B8857" s="7">
        <v>53</v>
      </c>
      <c r="C8857" s="7">
        <v>89</v>
      </c>
      <c r="D8857" s="7">
        <v>-0.154287425085644</v>
      </c>
      <c r="E8857" s="7">
        <v>-0.19149804280923799</v>
      </c>
      <c r="G8857" s="7">
        <v>53</v>
      </c>
      <c r="H8857" s="7">
        <v>89</v>
      </c>
      <c r="I8857" s="7">
        <v>-0.150241815287222</v>
      </c>
      <c r="J8857" s="7">
        <v>-2.4115563505000999E-2</v>
      </c>
    </row>
    <row r="8858" spans="2:10" x14ac:dyDescent="0.2">
      <c r="B8858" s="7">
        <v>54</v>
      </c>
      <c r="C8858" s="7">
        <v>89</v>
      </c>
      <c r="D8858" s="7">
        <v>-5.3310595502186003E-2</v>
      </c>
      <c r="E8858" s="7">
        <v>-3.8343418058964601E-2</v>
      </c>
      <c r="G8858" s="7">
        <v>54</v>
      </c>
      <c r="H8858" s="7">
        <v>89</v>
      </c>
      <c r="I8858" s="7">
        <v>-5.2266625994786202E-2</v>
      </c>
      <c r="J8858" s="7">
        <v>-1.36136386807397E-2</v>
      </c>
    </row>
    <row r="8859" spans="2:10" x14ac:dyDescent="0.2">
      <c r="B8859" s="7">
        <v>55</v>
      </c>
      <c r="C8859" s="7">
        <v>89</v>
      </c>
      <c r="D8859" s="7">
        <v>-2.3937001733573399E-2</v>
      </c>
      <c r="E8859" s="7">
        <v>-0.132448266571389</v>
      </c>
      <c r="G8859" s="7">
        <v>55</v>
      </c>
      <c r="H8859" s="7">
        <v>89</v>
      </c>
      <c r="I8859" s="7">
        <v>-2.3376055100809999E-2</v>
      </c>
      <c r="J8859" s="7">
        <v>-1.4255007784226901E-2</v>
      </c>
    </row>
    <row r="8860" spans="2:10" x14ac:dyDescent="0.2">
      <c r="B8860" s="7">
        <v>56</v>
      </c>
      <c r="C8860" s="7">
        <v>89</v>
      </c>
      <c r="D8860" s="7">
        <v>-8.3284473943107798E-2</v>
      </c>
      <c r="E8860" s="7">
        <v>-6.2769100578936601E-2</v>
      </c>
      <c r="G8860" s="7">
        <v>56</v>
      </c>
      <c r="H8860" s="7">
        <v>89</v>
      </c>
      <c r="I8860" s="7">
        <v>-8.2595560380571698E-2</v>
      </c>
      <c r="J8860" s="7">
        <v>-2.3095747925085099E-2</v>
      </c>
    </row>
    <row r="8861" spans="2:10" x14ac:dyDescent="0.2">
      <c r="B8861" s="7">
        <v>57</v>
      </c>
      <c r="C8861" s="7">
        <v>89</v>
      </c>
      <c r="D8861" s="7">
        <v>-6.0699584905508502E-2</v>
      </c>
      <c r="E8861" s="7">
        <v>-5.2484076539213803E-2</v>
      </c>
      <c r="G8861" s="7">
        <v>57</v>
      </c>
      <c r="H8861" s="7">
        <v>89</v>
      </c>
      <c r="I8861" s="7">
        <v>-6.0410707679933402E-2</v>
      </c>
      <c r="J8861" s="7">
        <v>3.29775652100626E-2</v>
      </c>
    </row>
    <row r="8862" spans="2:10" x14ac:dyDescent="0.2">
      <c r="B8862" s="7">
        <v>58</v>
      </c>
      <c r="C8862" s="7">
        <v>89</v>
      </c>
      <c r="D8862" s="7">
        <v>-9.1386641006403493E-2</v>
      </c>
      <c r="E8862" s="7">
        <v>-7.9652928715122001E-2</v>
      </c>
      <c r="G8862" s="7">
        <v>58</v>
      </c>
      <c r="H8862" s="7">
        <v>89</v>
      </c>
      <c r="I8862" s="7">
        <v>-9.0505980135732897E-2</v>
      </c>
      <c r="J8862" s="7">
        <v>2.74421339149402E-2</v>
      </c>
    </row>
    <row r="8863" spans="2:10" x14ac:dyDescent="0.2">
      <c r="B8863" s="7">
        <v>59</v>
      </c>
      <c r="C8863" s="7">
        <v>89</v>
      </c>
      <c r="D8863" s="7">
        <v>7.4640758793378795E-2</v>
      </c>
      <c r="E8863" s="7">
        <v>4.0410490293096402E-2</v>
      </c>
      <c r="G8863" s="7">
        <v>59</v>
      </c>
      <c r="H8863" s="7">
        <v>89</v>
      </c>
      <c r="I8863" s="7">
        <v>7.3781227098182398E-2</v>
      </c>
      <c r="J8863" s="7">
        <v>3.5907494226123E-2</v>
      </c>
    </row>
    <row r="8864" spans="2:10" x14ac:dyDescent="0.2">
      <c r="B8864" s="7">
        <v>60</v>
      </c>
      <c r="C8864" s="7">
        <v>89</v>
      </c>
      <c r="D8864" s="7">
        <v>-4.7000968276316599E-2</v>
      </c>
      <c r="E8864" s="7">
        <v>-3.6718063840981002E-2</v>
      </c>
      <c r="G8864" s="7">
        <v>60</v>
      </c>
      <c r="H8864" s="7">
        <v>89</v>
      </c>
      <c r="I8864" s="7">
        <v>-4.6997078536133302E-2</v>
      </c>
      <c r="J8864" s="7">
        <v>-4.8408909827882603E-2</v>
      </c>
    </row>
    <row r="8865" spans="2:10" x14ac:dyDescent="0.2">
      <c r="B8865" s="7">
        <v>61</v>
      </c>
      <c r="C8865" s="7">
        <v>89</v>
      </c>
      <c r="D8865" s="7">
        <v>-0.190222661855</v>
      </c>
      <c r="E8865" s="7">
        <v>-0.19057192540186199</v>
      </c>
      <c r="G8865" s="7">
        <v>61</v>
      </c>
      <c r="H8865" s="7">
        <v>89</v>
      </c>
      <c r="I8865" s="7">
        <v>-0.18622142409657999</v>
      </c>
      <c r="J8865" s="7">
        <v>-0.16104735784004001</v>
      </c>
    </row>
    <row r="8866" spans="2:10" x14ac:dyDescent="0.2">
      <c r="B8866" s="7">
        <v>62</v>
      </c>
      <c r="C8866" s="7">
        <v>89</v>
      </c>
      <c r="D8866" s="7">
        <v>-3.5719991609351402E-2</v>
      </c>
      <c r="E8866" s="7">
        <v>4.6791854567660003E-2</v>
      </c>
      <c r="G8866" s="7">
        <v>62</v>
      </c>
      <c r="H8866" s="7">
        <v>89</v>
      </c>
      <c r="I8866" s="7">
        <v>-3.5207363704932597E-2</v>
      </c>
      <c r="J8866" s="7">
        <v>-3.84068454665751E-2</v>
      </c>
    </row>
    <row r="8867" spans="2:10" x14ac:dyDescent="0.2">
      <c r="B8867" s="7">
        <v>63</v>
      </c>
      <c r="C8867" s="7">
        <v>89</v>
      </c>
      <c r="D8867" s="7">
        <v>-0.18945132527793099</v>
      </c>
      <c r="E8867" s="7">
        <v>-0.18969833543862999</v>
      </c>
      <c r="G8867" s="7">
        <v>63</v>
      </c>
      <c r="H8867" s="7">
        <v>89</v>
      </c>
      <c r="I8867" s="7">
        <v>-0.187406909656787</v>
      </c>
      <c r="J8867" s="7">
        <v>-0.11791992849105901</v>
      </c>
    </row>
    <row r="8868" spans="2:10" x14ac:dyDescent="0.2">
      <c r="B8868" s="7">
        <v>64</v>
      </c>
      <c r="C8868" s="7">
        <v>89</v>
      </c>
      <c r="D8868" s="7">
        <v>-3.28944209678816E-3</v>
      </c>
      <c r="E8868" s="7">
        <v>-0.102704706497246</v>
      </c>
      <c r="G8868" s="7">
        <v>64</v>
      </c>
      <c r="H8868" s="7">
        <v>89</v>
      </c>
      <c r="I8868" s="7">
        <v>-3.1664979277063999E-3</v>
      </c>
      <c r="J8868" s="7">
        <v>-0.115533579011855</v>
      </c>
    </row>
    <row r="8869" spans="2:10" x14ac:dyDescent="0.2">
      <c r="B8869" s="7">
        <v>65</v>
      </c>
      <c r="C8869" s="7">
        <v>89</v>
      </c>
      <c r="D8869" s="7">
        <v>-5.0810542561770901E-2</v>
      </c>
      <c r="E8869" s="7">
        <v>-7.2870683697619398E-2</v>
      </c>
      <c r="G8869" s="7">
        <v>65</v>
      </c>
      <c r="H8869" s="7">
        <v>89</v>
      </c>
      <c r="I8869" s="7">
        <v>-4.9720135288489502E-2</v>
      </c>
      <c r="J8869" s="7">
        <v>-2.3312151996799799E-2</v>
      </c>
    </row>
    <row r="8870" spans="2:10" x14ac:dyDescent="0.2">
      <c r="B8870" s="7">
        <v>66</v>
      </c>
      <c r="C8870" s="7">
        <v>89</v>
      </c>
      <c r="D8870" s="7">
        <v>0.24473755513156101</v>
      </c>
      <c r="E8870" s="7">
        <v>7.7445811827541206E-2</v>
      </c>
      <c r="G8870" s="7">
        <v>66</v>
      </c>
      <c r="H8870" s="7">
        <v>89</v>
      </c>
      <c r="I8870" s="7">
        <v>0.24179263793353001</v>
      </c>
      <c r="J8870" s="7">
        <v>3.5359302424952298E-2</v>
      </c>
    </row>
    <row r="8871" spans="2:10" x14ac:dyDescent="0.2">
      <c r="B8871" s="7">
        <v>67</v>
      </c>
      <c r="C8871" s="7">
        <v>89</v>
      </c>
      <c r="D8871" s="7">
        <v>4.1390081375741503E-2</v>
      </c>
      <c r="E8871" s="7">
        <v>-2.59236154700648E-2</v>
      </c>
      <c r="G8871" s="7">
        <v>67</v>
      </c>
      <c r="H8871" s="7">
        <v>89</v>
      </c>
      <c r="I8871" s="7">
        <v>4.1093811803808201E-2</v>
      </c>
      <c r="J8871" s="7">
        <v>2.37768550369193E-2</v>
      </c>
    </row>
    <row r="8872" spans="2:10" x14ac:dyDescent="0.2">
      <c r="B8872" s="7">
        <v>68</v>
      </c>
      <c r="C8872" s="7">
        <v>89</v>
      </c>
      <c r="D8872" s="7">
        <v>-9.8748638018054904E-2</v>
      </c>
      <c r="E8872" s="7">
        <v>3.3823724863362201E-2</v>
      </c>
      <c r="G8872" s="7">
        <v>68</v>
      </c>
      <c r="H8872" s="7">
        <v>89</v>
      </c>
      <c r="I8872" s="7">
        <v>-9.8357436360627701E-2</v>
      </c>
      <c r="J8872" s="7">
        <v>-6.4609919942368393E-2</v>
      </c>
    </row>
    <row r="8873" spans="2:10" x14ac:dyDescent="0.2">
      <c r="B8873" s="7">
        <v>69</v>
      </c>
      <c r="C8873" s="7">
        <v>89</v>
      </c>
      <c r="D8873" s="7">
        <v>-0.122547841517841</v>
      </c>
      <c r="E8873" s="7">
        <v>-0.208584968235874</v>
      </c>
      <c r="G8873" s="7">
        <v>69</v>
      </c>
      <c r="H8873" s="7">
        <v>89</v>
      </c>
      <c r="I8873" s="7">
        <v>-0.121623412507848</v>
      </c>
      <c r="J8873" s="7">
        <v>-9.5981637247311E-2</v>
      </c>
    </row>
    <row r="8874" spans="2:10" x14ac:dyDescent="0.2">
      <c r="B8874" s="7">
        <v>70</v>
      </c>
      <c r="C8874" s="7">
        <v>89</v>
      </c>
      <c r="D8874" s="7">
        <v>-0.210611995340793</v>
      </c>
      <c r="E8874" s="7">
        <v>-0.14065489975972101</v>
      </c>
      <c r="G8874" s="7">
        <v>70</v>
      </c>
      <c r="H8874" s="7">
        <v>89</v>
      </c>
      <c r="I8874" s="7">
        <v>-0.210391382848751</v>
      </c>
      <c r="J8874" s="7">
        <v>-4.1263049197160798E-2</v>
      </c>
    </row>
    <row r="8875" spans="2:10" x14ac:dyDescent="0.2">
      <c r="B8875" s="7">
        <v>71</v>
      </c>
      <c r="C8875" s="7">
        <v>89</v>
      </c>
      <c r="D8875" s="7">
        <v>-4.1237226394137801E-2</v>
      </c>
      <c r="E8875" s="7">
        <v>2.4318787880080399E-2</v>
      </c>
      <c r="G8875" s="7">
        <v>71</v>
      </c>
      <c r="H8875" s="7">
        <v>89</v>
      </c>
      <c r="I8875" s="7">
        <v>-4.0511034749281201E-2</v>
      </c>
      <c r="J8875" s="7">
        <v>-1.22381741493527E-2</v>
      </c>
    </row>
    <row r="8876" spans="2:10" x14ac:dyDescent="0.2">
      <c r="B8876" s="7">
        <v>72</v>
      </c>
      <c r="C8876" s="7">
        <v>89</v>
      </c>
      <c r="D8876" s="7">
        <v>-4.8199471890592697E-2</v>
      </c>
      <c r="E8876" s="7">
        <v>-3.1631008692484003E-2</v>
      </c>
      <c r="G8876" s="7">
        <v>72</v>
      </c>
      <c r="H8876" s="7">
        <v>89</v>
      </c>
      <c r="I8876" s="7">
        <v>-4.6304530825388199E-2</v>
      </c>
      <c r="J8876" s="7">
        <v>4.0892991406254402E-2</v>
      </c>
    </row>
    <row r="8877" spans="2:10" x14ac:dyDescent="0.2">
      <c r="B8877" s="7">
        <v>73</v>
      </c>
      <c r="C8877" s="7">
        <v>89</v>
      </c>
      <c r="D8877" s="7">
        <v>-1.9799473471383802E-2</v>
      </c>
      <c r="E8877" s="7">
        <v>7.3418776987205406E-2</v>
      </c>
      <c r="G8877" s="7">
        <v>73</v>
      </c>
      <c r="H8877" s="7">
        <v>89</v>
      </c>
      <c r="I8877" s="7">
        <v>-1.9843913437005901E-2</v>
      </c>
      <c r="J8877" s="7">
        <v>-7.5424444902523605E-2</v>
      </c>
    </row>
    <row r="8878" spans="2:10" x14ac:dyDescent="0.2">
      <c r="B8878" s="7">
        <v>74</v>
      </c>
      <c r="C8878" s="7">
        <v>89</v>
      </c>
      <c r="D8878" s="7">
        <v>-1.7137401740424E-2</v>
      </c>
      <c r="E8878" s="7">
        <v>4.9663566728579403E-3</v>
      </c>
      <c r="G8878" s="7">
        <v>74</v>
      </c>
      <c r="H8878" s="7">
        <v>89</v>
      </c>
      <c r="I8878" s="7">
        <v>-1.7214480966435599E-2</v>
      </c>
      <c r="J8878" s="7">
        <v>4.7482781944962603E-2</v>
      </c>
    </row>
    <row r="8879" spans="2:10" x14ac:dyDescent="0.2">
      <c r="B8879" s="7">
        <v>75</v>
      </c>
      <c r="C8879" s="7">
        <v>89</v>
      </c>
      <c r="D8879" s="7">
        <v>-0.13838512865313601</v>
      </c>
      <c r="E8879" s="7">
        <v>-9.7171341940917699E-2</v>
      </c>
      <c r="G8879" s="7">
        <v>75</v>
      </c>
      <c r="H8879" s="7">
        <v>89</v>
      </c>
      <c r="I8879" s="7">
        <v>-0.13824652329508599</v>
      </c>
      <c r="J8879" s="7">
        <v>-0.17014585368229801</v>
      </c>
    </row>
    <row r="8880" spans="2:10" x14ac:dyDescent="0.2">
      <c r="B8880" s="7">
        <v>76</v>
      </c>
      <c r="C8880" s="7">
        <v>89</v>
      </c>
      <c r="D8880" s="7">
        <v>2.1337722788000901E-2</v>
      </c>
      <c r="E8880" s="7">
        <v>-0.10437755518555</v>
      </c>
      <c r="G8880" s="7">
        <v>76</v>
      </c>
      <c r="H8880" s="7">
        <v>89</v>
      </c>
      <c r="I8880" s="7">
        <v>2.1460595757279301E-2</v>
      </c>
      <c r="J8880" s="7">
        <v>0.101036881249533</v>
      </c>
    </row>
    <row r="8881" spans="2:10" x14ac:dyDescent="0.2">
      <c r="B8881" s="7">
        <v>77</v>
      </c>
      <c r="C8881" s="7">
        <v>89</v>
      </c>
      <c r="D8881" s="7">
        <v>6.6369060203697899E-2</v>
      </c>
      <c r="E8881" s="7">
        <v>-2.00069964257867E-2</v>
      </c>
      <c r="G8881" s="7">
        <v>77</v>
      </c>
      <c r="H8881" s="7">
        <v>89</v>
      </c>
      <c r="I8881" s="7">
        <v>6.5636204676012597E-2</v>
      </c>
      <c r="J8881" s="7">
        <v>-4.2671334166541897E-3</v>
      </c>
    </row>
    <row r="8882" spans="2:10" x14ac:dyDescent="0.2">
      <c r="B8882" s="7">
        <v>78</v>
      </c>
      <c r="C8882" s="7">
        <v>89</v>
      </c>
      <c r="D8882" s="7">
        <v>0.17062140667313699</v>
      </c>
      <c r="E8882" s="7">
        <v>6.93244692666415E-2</v>
      </c>
      <c r="G8882" s="7">
        <v>78</v>
      </c>
      <c r="H8882" s="7">
        <v>89</v>
      </c>
      <c r="I8882" s="7">
        <v>0.168904778970038</v>
      </c>
      <c r="J8882" s="7">
        <v>9.2992087371682103E-2</v>
      </c>
    </row>
    <row r="8883" spans="2:10" x14ac:dyDescent="0.2">
      <c r="B8883" s="7">
        <v>79</v>
      </c>
      <c r="C8883" s="7">
        <v>89</v>
      </c>
      <c r="D8883" s="7">
        <v>8.7310249762751396E-2</v>
      </c>
      <c r="E8883" s="7">
        <v>3.8972152458857302E-2</v>
      </c>
      <c r="G8883" s="7">
        <v>79</v>
      </c>
      <c r="H8883" s="7">
        <v>89</v>
      </c>
      <c r="I8883" s="7">
        <v>8.67038802032951E-2</v>
      </c>
      <c r="J8883" s="7">
        <v>0.125478219442375</v>
      </c>
    </row>
    <row r="8884" spans="2:10" x14ac:dyDescent="0.2">
      <c r="B8884" s="7">
        <v>80</v>
      </c>
      <c r="C8884" s="7">
        <v>89</v>
      </c>
      <c r="D8884" s="7">
        <v>-3.0743467533588E-2</v>
      </c>
      <c r="E8884" s="7">
        <v>-0.110315740213768</v>
      </c>
      <c r="G8884" s="7">
        <v>80</v>
      </c>
      <c r="H8884" s="7">
        <v>89</v>
      </c>
      <c r="I8884" s="7">
        <v>-3.02185438262388E-2</v>
      </c>
      <c r="J8884" s="7">
        <v>-0.12923916709067401</v>
      </c>
    </row>
    <row r="8885" spans="2:10" x14ac:dyDescent="0.2">
      <c r="B8885" s="7">
        <v>81</v>
      </c>
      <c r="C8885" s="7">
        <v>89</v>
      </c>
      <c r="D8885" s="7">
        <v>7.1635555069811105E-2</v>
      </c>
      <c r="E8885" s="7">
        <v>-8.3260060802077304E-2</v>
      </c>
      <c r="G8885" s="7">
        <v>81</v>
      </c>
      <c r="H8885" s="7">
        <v>89</v>
      </c>
      <c r="I8885" s="7">
        <v>7.1949733894005205E-2</v>
      </c>
      <c r="J8885" s="7">
        <v>3.8221070259151398E-2</v>
      </c>
    </row>
    <row r="8886" spans="2:10" x14ac:dyDescent="0.2">
      <c r="B8886" s="7">
        <v>82</v>
      </c>
      <c r="C8886" s="7">
        <v>89</v>
      </c>
      <c r="D8886" s="7">
        <v>-8.0127750446278498E-2</v>
      </c>
      <c r="E8886" s="7">
        <v>-4.2906979628375197E-2</v>
      </c>
      <c r="G8886" s="7">
        <v>82</v>
      </c>
      <c r="H8886" s="7">
        <v>89</v>
      </c>
      <c r="I8886" s="7">
        <v>-7.8983945713519105E-2</v>
      </c>
      <c r="J8886" s="7">
        <v>-3.8582365592338498E-2</v>
      </c>
    </row>
    <row r="8887" spans="2:10" x14ac:dyDescent="0.2">
      <c r="B8887" s="7">
        <v>83</v>
      </c>
      <c r="C8887" s="7">
        <v>89</v>
      </c>
      <c r="D8887" s="7">
        <v>-2.9275992195771001E-2</v>
      </c>
      <c r="E8887" s="7">
        <v>2.7846453262469598E-2</v>
      </c>
      <c r="G8887" s="7">
        <v>83</v>
      </c>
      <c r="H8887" s="7">
        <v>89</v>
      </c>
      <c r="I8887" s="7">
        <v>-2.7934529668288001E-2</v>
      </c>
      <c r="J8887" s="7">
        <v>-1.05415774651707E-2</v>
      </c>
    </row>
    <row r="8888" spans="2:10" x14ac:dyDescent="0.2">
      <c r="B8888" s="7">
        <v>84</v>
      </c>
      <c r="C8888" s="7">
        <v>89</v>
      </c>
      <c r="D8888" s="7">
        <v>-9.8165695425302998E-2</v>
      </c>
      <c r="E8888" s="7">
        <v>-1.8350947162165499E-2</v>
      </c>
      <c r="G8888" s="7">
        <v>84</v>
      </c>
      <c r="H8888" s="7">
        <v>89</v>
      </c>
      <c r="I8888" s="7">
        <v>-9.5773177114288899E-2</v>
      </c>
      <c r="J8888" s="7">
        <v>-5.3513826963650098E-2</v>
      </c>
    </row>
    <row r="8889" spans="2:10" x14ac:dyDescent="0.2">
      <c r="B8889" s="7">
        <v>85</v>
      </c>
      <c r="C8889" s="7">
        <v>89</v>
      </c>
      <c r="D8889" s="7">
        <v>0.11398934703401201</v>
      </c>
      <c r="E8889" s="7">
        <v>-5.1254067855142103E-2</v>
      </c>
      <c r="G8889" s="7">
        <v>85</v>
      </c>
      <c r="H8889" s="7">
        <v>89</v>
      </c>
      <c r="I8889" s="7">
        <v>0.11344810359996101</v>
      </c>
      <c r="J8889" s="7">
        <v>2.3072950796390001E-2</v>
      </c>
    </row>
    <row r="8890" spans="2:10" x14ac:dyDescent="0.2">
      <c r="B8890" s="7">
        <v>86</v>
      </c>
      <c r="C8890" s="7">
        <v>89</v>
      </c>
      <c r="D8890" s="7">
        <v>3.1512246236665903E-2</v>
      </c>
      <c r="E8890" s="7">
        <v>4.46099591107849E-2</v>
      </c>
      <c r="G8890" s="7">
        <v>86</v>
      </c>
      <c r="H8890" s="7">
        <v>89</v>
      </c>
      <c r="I8890" s="7">
        <v>3.1504150689745103E-2</v>
      </c>
      <c r="J8890" s="7">
        <v>5.7149114206357203E-2</v>
      </c>
    </row>
    <row r="8891" spans="2:10" x14ac:dyDescent="0.2">
      <c r="B8891" s="7">
        <v>87</v>
      </c>
      <c r="C8891" s="7">
        <v>89</v>
      </c>
      <c r="D8891" s="7">
        <v>-6.2723131593921594E-2</v>
      </c>
      <c r="E8891" s="7">
        <v>-1.8476987653480499E-2</v>
      </c>
      <c r="G8891" s="7">
        <v>87</v>
      </c>
      <c r="H8891" s="7">
        <v>89</v>
      </c>
      <c r="I8891" s="7">
        <v>-6.1821655514251901E-2</v>
      </c>
      <c r="J8891" s="7">
        <v>-4.3187282031232697E-2</v>
      </c>
    </row>
    <row r="8892" spans="2:10" x14ac:dyDescent="0.2">
      <c r="B8892" s="7">
        <v>88</v>
      </c>
      <c r="C8892" s="7">
        <v>89</v>
      </c>
      <c r="D8892" s="7">
        <v>-0.152252147115986</v>
      </c>
      <c r="E8892" s="7">
        <v>-9.3531760348454895E-2</v>
      </c>
      <c r="G8892" s="7">
        <v>88</v>
      </c>
      <c r="H8892" s="7">
        <v>89</v>
      </c>
      <c r="I8892" s="7">
        <v>-0.15466313673548401</v>
      </c>
      <c r="J8892" s="7">
        <v>-0.17502854693047901</v>
      </c>
    </row>
    <row r="8893" spans="2:10" x14ac:dyDescent="0.2">
      <c r="B8893" s="7">
        <v>89</v>
      </c>
      <c r="C8893" s="7">
        <v>89</v>
      </c>
      <c r="D8893" s="7">
        <v>-0.13398604259726299</v>
      </c>
      <c r="E8893" s="7">
        <v>1.5900483674151601E-3</v>
      </c>
      <c r="G8893" s="7">
        <v>89</v>
      </c>
      <c r="H8893" s="7">
        <v>89</v>
      </c>
      <c r="I8893" s="7">
        <v>-0.13036515989533401</v>
      </c>
      <c r="J8893" s="7">
        <v>-0.116794318859027</v>
      </c>
    </row>
    <row r="8894" spans="2:10" x14ac:dyDescent="0.2">
      <c r="B8894" s="7">
        <v>90</v>
      </c>
      <c r="C8894" s="7">
        <v>89</v>
      </c>
      <c r="D8894" s="7">
        <v>0.15758152056528699</v>
      </c>
      <c r="E8894" s="7">
        <v>9.2025780090580198E-2</v>
      </c>
      <c r="G8894" s="7">
        <v>90</v>
      </c>
      <c r="H8894" s="7">
        <v>89</v>
      </c>
      <c r="I8894" s="7">
        <v>0.15927517926828799</v>
      </c>
      <c r="J8894" s="7">
        <v>9.48437542383367E-2</v>
      </c>
    </row>
    <row r="8895" spans="2:10" x14ac:dyDescent="0.2">
      <c r="B8895" s="7">
        <v>91</v>
      </c>
      <c r="C8895" s="7">
        <v>89</v>
      </c>
      <c r="D8895" s="7">
        <v>1.6260940183467899E-2</v>
      </c>
      <c r="E8895" s="7">
        <v>-2.73293148893483E-2</v>
      </c>
      <c r="G8895" s="7">
        <v>91</v>
      </c>
      <c r="H8895" s="7">
        <v>89</v>
      </c>
      <c r="I8895" s="7">
        <v>1.6524949151511599E-2</v>
      </c>
      <c r="J8895" s="7">
        <v>1.8077525146447102E-2</v>
      </c>
    </row>
    <row r="8896" spans="2:10" x14ac:dyDescent="0.2">
      <c r="B8896" s="7">
        <v>92</v>
      </c>
      <c r="C8896" s="7">
        <v>89</v>
      </c>
      <c r="D8896" s="7">
        <v>-5.8235368947604699E-2</v>
      </c>
      <c r="E8896" s="7">
        <v>6.6138832102959497E-2</v>
      </c>
      <c r="G8896" s="7">
        <v>92</v>
      </c>
      <c r="H8896" s="7">
        <v>89</v>
      </c>
      <c r="I8896" s="7">
        <v>-5.98968704263729E-2</v>
      </c>
      <c r="J8896" s="7">
        <v>3.8378328342060897E-2</v>
      </c>
    </row>
    <row r="8897" spans="2:10" x14ac:dyDescent="0.2">
      <c r="B8897" s="7">
        <v>93</v>
      </c>
      <c r="C8897" s="7">
        <v>89</v>
      </c>
      <c r="D8897" s="7">
        <v>4.34630027364689E-2</v>
      </c>
      <c r="E8897" s="7">
        <v>-3.4411151259464902E-2</v>
      </c>
      <c r="G8897" s="7">
        <v>93</v>
      </c>
      <c r="H8897" s="7">
        <v>89</v>
      </c>
      <c r="I8897" s="7">
        <v>4.3017360012208301E-2</v>
      </c>
      <c r="J8897" s="7">
        <v>5.9817947377934999E-2</v>
      </c>
    </row>
    <row r="8898" spans="2:10" x14ac:dyDescent="0.2">
      <c r="B8898" s="7">
        <v>94</v>
      </c>
      <c r="C8898" s="7">
        <v>89</v>
      </c>
      <c r="D8898" s="7">
        <v>8.9591692582605006E-2</v>
      </c>
      <c r="E8898" s="7">
        <v>4.0847402739529998E-2</v>
      </c>
      <c r="G8898" s="7">
        <v>94</v>
      </c>
      <c r="H8898" s="7">
        <v>89</v>
      </c>
      <c r="I8898" s="7">
        <v>8.9150432475788605E-2</v>
      </c>
      <c r="J8898" s="7">
        <v>7.3084697374795796E-2</v>
      </c>
    </row>
    <row r="8899" spans="2:10" x14ac:dyDescent="0.2">
      <c r="B8899" s="7">
        <v>95</v>
      </c>
      <c r="C8899" s="7">
        <v>89</v>
      </c>
      <c r="D8899" s="7">
        <v>-2.03100657111044E-2</v>
      </c>
      <c r="E8899" s="7">
        <v>7.4642050806996693E-2</v>
      </c>
      <c r="G8899" s="7">
        <v>95</v>
      </c>
      <c r="H8899" s="7">
        <v>89</v>
      </c>
      <c r="I8899" s="7">
        <v>-1.9830266924396201E-2</v>
      </c>
      <c r="J8899" s="7">
        <v>5.4184054448919397E-2</v>
      </c>
    </row>
    <row r="8900" spans="2:10" x14ac:dyDescent="0.2">
      <c r="B8900" s="7">
        <v>96</v>
      </c>
      <c r="C8900" s="7">
        <v>89</v>
      </c>
      <c r="D8900" s="7">
        <v>-6.4812752967823101E-2</v>
      </c>
      <c r="E8900" s="7">
        <v>-8.6514759510667005E-2</v>
      </c>
      <c r="G8900" s="7">
        <v>96</v>
      </c>
      <c r="H8900" s="7">
        <v>89</v>
      </c>
      <c r="I8900" s="7">
        <v>-6.4198646989550995E-2</v>
      </c>
      <c r="J8900" s="7">
        <v>-7.1141732600450397E-2</v>
      </c>
    </row>
    <row r="8901" spans="2:10" x14ac:dyDescent="0.2">
      <c r="B8901" s="7">
        <v>97</v>
      </c>
      <c r="C8901" s="7">
        <v>89</v>
      </c>
      <c r="D8901" s="7">
        <v>3.5837838772046403E-2</v>
      </c>
      <c r="E8901" s="7">
        <v>-5.0747202715761797E-4</v>
      </c>
      <c r="G8901" s="7">
        <v>97</v>
      </c>
      <c r="H8901" s="7">
        <v>89</v>
      </c>
      <c r="I8901" s="7">
        <v>3.5750080826128197E-2</v>
      </c>
      <c r="J8901" s="7">
        <v>2.11100650676137E-2</v>
      </c>
    </row>
    <row r="8902" spans="2:10" x14ac:dyDescent="0.2">
      <c r="B8902" s="7">
        <v>98</v>
      </c>
      <c r="C8902" s="7">
        <v>89</v>
      </c>
      <c r="D8902" s="7">
        <v>3.3757374379884901E-2</v>
      </c>
      <c r="E8902" s="7">
        <v>7.4366255161192996E-2</v>
      </c>
      <c r="G8902" s="7">
        <v>98</v>
      </c>
      <c r="H8902" s="7">
        <v>89</v>
      </c>
      <c r="I8902" s="7">
        <v>3.3929621160098102E-2</v>
      </c>
      <c r="J8902" s="7">
        <v>-4.3954561369680803E-2</v>
      </c>
    </row>
    <row r="8903" spans="2:10" x14ac:dyDescent="0.2">
      <c r="B8903" s="7">
        <v>99</v>
      </c>
      <c r="C8903" s="7">
        <v>89</v>
      </c>
      <c r="D8903" s="7">
        <v>-7.8627696264840494E-2</v>
      </c>
      <c r="E8903" s="7">
        <v>1.8742483468681601E-2</v>
      </c>
      <c r="G8903" s="7">
        <v>99</v>
      </c>
      <c r="H8903" s="7">
        <v>89</v>
      </c>
      <c r="I8903" s="7">
        <v>-7.9863346587984593E-2</v>
      </c>
      <c r="J8903" s="7">
        <v>-9.6427471180815502E-2</v>
      </c>
    </row>
    <row r="8904" spans="2:10" x14ac:dyDescent="0.2">
      <c r="B8904" s="7">
        <v>100</v>
      </c>
      <c r="C8904" s="7">
        <v>89</v>
      </c>
      <c r="D8904" s="7">
        <v>1.74283739916028E-2</v>
      </c>
      <c r="E8904" s="7">
        <v>4.07664286022058E-2</v>
      </c>
      <c r="G8904" s="7">
        <v>100</v>
      </c>
      <c r="H8904" s="7">
        <v>89</v>
      </c>
      <c r="I8904" s="7">
        <v>1.7636483184373799E-2</v>
      </c>
      <c r="J8904" s="7">
        <v>-6.2603129010019701E-2</v>
      </c>
    </row>
    <row r="8905" spans="2:10" x14ac:dyDescent="0.2">
      <c r="B8905" s="7">
        <v>1</v>
      </c>
      <c r="C8905" s="7">
        <v>90</v>
      </c>
      <c r="D8905" s="7">
        <v>-0.17737857478753399</v>
      </c>
      <c r="E8905" s="7">
        <v>-0.20039685229627599</v>
      </c>
      <c r="G8905" s="7">
        <v>1</v>
      </c>
      <c r="H8905" s="7">
        <v>90</v>
      </c>
      <c r="I8905" s="7">
        <v>-0.17715253404068901</v>
      </c>
      <c r="J8905" s="7">
        <v>-0.15556270250641499</v>
      </c>
    </row>
    <row r="8906" spans="2:10" x14ac:dyDescent="0.2">
      <c r="B8906" s="7">
        <v>2</v>
      </c>
      <c r="C8906" s="7">
        <v>90</v>
      </c>
      <c r="D8906" s="7">
        <v>-5.3521601509873E-2</v>
      </c>
      <c r="E8906" s="7">
        <v>7.3053591776098201E-2</v>
      </c>
      <c r="G8906" s="7">
        <v>2</v>
      </c>
      <c r="H8906" s="7">
        <v>90</v>
      </c>
      <c r="I8906" s="7">
        <v>-5.3418743838449197E-2</v>
      </c>
      <c r="J8906" s="7">
        <v>5.6580628162802099E-2</v>
      </c>
    </row>
    <row r="8907" spans="2:10" x14ac:dyDescent="0.2">
      <c r="B8907" s="7">
        <v>3</v>
      </c>
      <c r="C8907" s="7">
        <v>90</v>
      </c>
      <c r="D8907" s="7">
        <v>-0.18034728768133201</v>
      </c>
      <c r="E8907" s="7">
        <v>-0.16569641567482801</v>
      </c>
      <c r="G8907" s="7">
        <v>3</v>
      </c>
      <c r="H8907" s="7">
        <v>90</v>
      </c>
      <c r="I8907" s="7">
        <v>-0.176844924227714</v>
      </c>
      <c r="J8907" s="7">
        <v>-0.26478273197732299</v>
      </c>
    </row>
    <row r="8908" spans="2:10" x14ac:dyDescent="0.2">
      <c r="B8908" s="7">
        <v>4</v>
      </c>
      <c r="C8908" s="7">
        <v>90</v>
      </c>
      <c r="D8908" s="7">
        <v>6.9431819150484103E-2</v>
      </c>
      <c r="E8908" s="7">
        <v>-2.4775800804118099E-2</v>
      </c>
      <c r="G8908" s="7">
        <v>4</v>
      </c>
      <c r="H8908" s="7">
        <v>90</v>
      </c>
      <c r="I8908" s="7">
        <v>6.8946441108426598E-2</v>
      </c>
      <c r="J8908" s="7">
        <v>5.7843832809254501E-2</v>
      </c>
    </row>
    <row r="8909" spans="2:10" x14ac:dyDescent="0.2">
      <c r="B8909" s="7">
        <v>5</v>
      </c>
      <c r="C8909" s="7">
        <v>90</v>
      </c>
      <c r="D8909" s="7">
        <v>0.160678803964901</v>
      </c>
      <c r="E8909" s="7">
        <v>2.5505373270210199E-2</v>
      </c>
      <c r="G8909" s="7">
        <v>5</v>
      </c>
      <c r="H8909" s="7">
        <v>90</v>
      </c>
      <c r="I8909" s="7">
        <v>0.15983817834744801</v>
      </c>
      <c r="J8909" s="7">
        <v>3.5582936185608802E-2</v>
      </c>
    </row>
    <row r="8910" spans="2:10" x14ac:dyDescent="0.2">
      <c r="B8910" s="7">
        <v>6</v>
      </c>
      <c r="C8910" s="7">
        <v>90</v>
      </c>
      <c r="D8910" s="7">
        <v>-0.15143107844020101</v>
      </c>
      <c r="E8910" s="7">
        <v>-0.231706311483414</v>
      </c>
      <c r="G8910" s="7">
        <v>6</v>
      </c>
      <c r="H8910" s="7">
        <v>90</v>
      </c>
      <c r="I8910" s="7">
        <v>-0.14873262552977301</v>
      </c>
      <c r="J8910" s="7">
        <v>-0.20309806943499001</v>
      </c>
    </row>
    <row r="8911" spans="2:10" x14ac:dyDescent="0.2">
      <c r="B8911" s="7">
        <v>7</v>
      </c>
      <c r="C8911" s="7">
        <v>90</v>
      </c>
      <c r="D8911" s="7">
        <v>6.5922293258264403E-2</v>
      </c>
      <c r="E8911" s="7">
        <v>5.9387064015819398E-2</v>
      </c>
      <c r="G8911" s="7">
        <v>7</v>
      </c>
      <c r="H8911" s="7">
        <v>90</v>
      </c>
      <c r="I8911" s="7">
        <v>6.5372366268032805E-2</v>
      </c>
      <c r="J8911" s="7">
        <v>0.11466506419936499</v>
      </c>
    </row>
    <row r="8912" spans="2:10" x14ac:dyDescent="0.2">
      <c r="B8912" s="7">
        <v>8</v>
      </c>
      <c r="C8912" s="7">
        <v>90</v>
      </c>
      <c r="D8912" s="7">
        <v>0.115663921800431</v>
      </c>
      <c r="E8912" s="7">
        <v>0.14412779102607601</v>
      </c>
      <c r="G8912" s="7">
        <v>8</v>
      </c>
      <c r="H8912" s="7">
        <v>90</v>
      </c>
      <c r="I8912" s="7">
        <v>0.115008480398391</v>
      </c>
      <c r="J8912" s="7">
        <v>0.12485414222328101</v>
      </c>
    </row>
    <row r="8913" spans="2:10" x14ac:dyDescent="0.2">
      <c r="B8913" s="7">
        <v>9</v>
      </c>
      <c r="C8913" s="7">
        <v>90</v>
      </c>
      <c r="D8913" s="7">
        <v>-0.16186620989042799</v>
      </c>
      <c r="E8913" s="7">
        <v>-0.18721929919357</v>
      </c>
      <c r="G8913" s="7">
        <v>9</v>
      </c>
      <c r="H8913" s="7">
        <v>90</v>
      </c>
      <c r="I8913" s="7">
        <v>-0.15893059367722101</v>
      </c>
      <c r="J8913" s="7">
        <v>-0.229982047307281</v>
      </c>
    </row>
    <row r="8914" spans="2:10" x14ac:dyDescent="0.2">
      <c r="B8914" s="7">
        <v>10</v>
      </c>
      <c r="C8914" s="7">
        <v>90</v>
      </c>
      <c r="D8914" s="7">
        <v>-2.41125990065445E-2</v>
      </c>
      <c r="E8914" s="7">
        <v>-2.9783444683596699E-2</v>
      </c>
      <c r="G8914" s="7">
        <v>10</v>
      </c>
      <c r="H8914" s="7">
        <v>90</v>
      </c>
      <c r="I8914" s="7">
        <v>-2.35621841244757E-2</v>
      </c>
      <c r="J8914" s="7">
        <v>-1.8750084980814201E-2</v>
      </c>
    </row>
    <row r="8915" spans="2:10" x14ac:dyDescent="0.2">
      <c r="B8915" s="7">
        <v>11</v>
      </c>
      <c r="C8915" s="7">
        <v>90</v>
      </c>
      <c r="D8915" s="7">
        <v>-4.6646045981962203E-2</v>
      </c>
      <c r="E8915" s="7">
        <v>-2.97175849427447E-2</v>
      </c>
      <c r="G8915" s="7">
        <v>11</v>
      </c>
      <c r="H8915" s="7">
        <v>90</v>
      </c>
      <c r="I8915" s="7">
        <v>-4.6084974303074198E-2</v>
      </c>
      <c r="J8915" s="7">
        <v>-5.6420008838561103E-2</v>
      </c>
    </row>
    <row r="8916" spans="2:10" x14ac:dyDescent="0.2">
      <c r="B8916" s="7">
        <v>12</v>
      </c>
      <c r="C8916" s="7">
        <v>90</v>
      </c>
      <c r="D8916" s="7">
        <v>-2.5929339847511602E-2</v>
      </c>
      <c r="E8916" s="7">
        <v>5.91371154690759E-2</v>
      </c>
      <c r="G8916" s="7">
        <v>12</v>
      </c>
      <c r="H8916" s="7">
        <v>90</v>
      </c>
      <c r="I8916" s="7">
        <v>-2.5423309892302001E-2</v>
      </c>
      <c r="J8916" s="7">
        <v>2.4812507001673399E-2</v>
      </c>
    </row>
    <row r="8917" spans="2:10" x14ac:dyDescent="0.2">
      <c r="B8917" s="7">
        <v>13</v>
      </c>
      <c r="C8917" s="7">
        <v>90</v>
      </c>
      <c r="D8917" s="7">
        <v>2.13581726393475E-2</v>
      </c>
      <c r="E8917" s="7">
        <v>5.3062788189915701E-2</v>
      </c>
      <c r="G8917" s="7">
        <v>13</v>
      </c>
      <c r="H8917" s="7">
        <v>90</v>
      </c>
      <c r="I8917" s="7">
        <v>2.14614930176289E-2</v>
      </c>
      <c r="J8917" s="7">
        <v>-1.52800272123859E-2</v>
      </c>
    </row>
    <row r="8918" spans="2:10" x14ac:dyDescent="0.2">
      <c r="B8918" s="7">
        <v>14</v>
      </c>
      <c r="C8918" s="7">
        <v>90</v>
      </c>
      <c r="D8918" s="7">
        <v>-7.2412440760860605E-2</v>
      </c>
      <c r="E8918" s="7">
        <v>-0.104919046703484</v>
      </c>
      <c r="G8918" s="7">
        <v>14</v>
      </c>
      <c r="H8918" s="7">
        <v>90</v>
      </c>
      <c r="I8918" s="7">
        <v>-7.0914093221670499E-2</v>
      </c>
      <c r="J8918" s="7">
        <v>-0.10813061400955</v>
      </c>
    </row>
    <row r="8919" spans="2:10" x14ac:dyDescent="0.2">
      <c r="B8919" s="7">
        <v>15</v>
      </c>
      <c r="C8919" s="7">
        <v>90</v>
      </c>
      <c r="D8919" s="7">
        <v>4.2704312707066101E-2</v>
      </c>
      <c r="E8919" s="7">
        <v>7.7467362956280497E-2</v>
      </c>
      <c r="G8919" s="7">
        <v>15</v>
      </c>
      <c r="H8919" s="7">
        <v>90</v>
      </c>
      <c r="I8919" s="7">
        <v>4.26420083085048E-2</v>
      </c>
      <c r="J8919" s="7">
        <v>0.15656839716696599</v>
      </c>
    </row>
    <row r="8920" spans="2:10" x14ac:dyDescent="0.2">
      <c r="B8920" s="7">
        <v>16</v>
      </c>
      <c r="C8920" s="7">
        <v>90</v>
      </c>
      <c r="D8920" s="7">
        <v>-4.64893471095351E-3</v>
      </c>
      <c r="E8920" s="7">
        <v>-2.1810514036253899E-2</v>
      </c>
      <c r="G8920" s="7">
        <v>16</v>
      </c>
      <c r="H8920" s="7">
        <v>90</v>
      </c>
      <c r="I8920" s="7">
        <v>-4.5262140435156101E-3</v>
      </c>
      <c r="J8920" s="7">
        <v>-1.0131686794952801E-2</v>
      </c>
    </row>
    <row r="8921" spans="2:10" x14ac:dyDescent="0.2">
      <c r="B8921" s="7">
        <v>17</v>
      </c>
      <c r="C8921" s="7">
        <v>90</v>
      </c>
      <c r="D8921" s="7">
        <v>-0.118458539855109</v>
      </c>
      <c r="E8921" s="7">
        <v>-7.6770011176584801E-2</v>
      </c>
      <c r="G8921" s="7">
        <v>17</v>
      </c>
      <c r="H8921" s="7">
        <v>90</v>
      </c>
      <c r="I8921" s="7">
        <v>-0.116205664363964</v>
      </c>
      <c r="J8921" s="7">
        <v>-8.4361136238506204E-2</v>
      </c>
    </row>
    <row r="8922" spans="2:10" x14ac:dyDescent="0.2">
      <c r="B8922" s="7">
        <v>18</v>
      </c>
      <c r="C8922" s="7">
        <v>90</v>
      </c>
      <c r="D8922" s="7">
        <v>0.14606659139985601</v>
      </c>
      <c r="E8922" s="7">
        <v>3.3114558491490698E-2</v>
      </c>
      <c r="G8922" s="7">
        <v>18</v>
      </c>
      <c r="H8922" s="7">
        <v>90</v>
      </c>
      <c r="I8922" s="7">
        <v>0.14431759764103799</v>
      </c>
      <c r="J8922" s="7">
        <v>5.7617548089094597E-2</v>
      </c>
    </row>
    <row r="8923" spans="2:10" x14ac:dyDescent="0.2">
      <c r="B8923" s="7">
        <v>19</v>
      </c>
      <c r="C8923" s="7">
        <v>90</v>
      </c>
      <c r="D8923" s="7">
        <v>-0.13247100861404501</v>
      </c>
      <c r="E8923" s="7">
        <v>-9.2367207148964098E-2</v>
      </c>
      <c r="G8923" s="7">
        <v>19</v>
      </c>
      <c r="H8923" s="7">
        <v>90</v>
      </c>
      <c r="I8923" s="7">
        <v>-0.13063163064269501</v>
      </c>
      <c r="J8923" s="7">
        <v>2.1017407372102798E-2</v>
      </c>
    </row>
    <row r="8924" spans="2:10" x14ac:dyDescent="0.2">
      <c r="B8924" s="7">
        <v>20</v>
      </c>
      <c r="C8924" s="7">
        <v>90</v>
      </c>
      <c r="D8924" s="7">
        <v>-6.1278252913695E-2</v>
      </c>
      <c r="E8924" s="7">
        <v>-3.1933675668529599E-3</v>
      </c>
      <c r="G8924" s="7">
        <v>20</v>
      </c>
      <c r="H8924" s="7">
        <v>90</v>
      </c>
      <c r="I8924" s="7">
        <v>-6.06927238912967E-2</v>
      </c>
      <c r="J8924" s="7">
        <v>-1.2656813423319599E-3</v>
      </c>
    </row>
    <row r="8925" spans="2:10" x14ac:dyDescent="0.2">
      <c r="B8925" s="7">
        <v>21</v>
      </c>
      <c r="C8925" s="7">
        <v>90</v>
      </c>
      <c r="D8925" s="7">
        <v>-9.3811528181117196E-2</v>
      </c>
      <c r="E8925" s="7">
        <v>-7.3266090852101201E-2</v>
      </c>
      <c r="G8925" s="7">
        <v>21</v>
      </c>
      <c r="H8925" s="7">
        <v>90</v>
      </c>
      <c r="I8925" s="7">
        <v>-9.3532246520240406E-2</v>
      </c>
      <c r="J8925" s="7">
        <v>-0.12222983326572</v>
      </c>
    </row>
    <row r="8926" spans="2:10" x14ac:dyDescent="0.2">
      <c r="B8926" s="7">
        <v>22</v>
      </c>
      <c r="C8926" s="7">
        <v>90</v>
      </c>
      <c r="D8926" s="7">
        <v>-7.2660636297028305E-2</v>
      </c>
      <c r="E8926" s="7">
        <v>-8.4655479916214901E-2</v>
      </c>
      <c r="G8926" s="7">
        <v>22</v>
      </c>
      <c r="H8926" s="7">
        <v>90</v>
      </c>
      <c r="I8926" s="7">
        <v>-7.2176930751574303E-2</v>
      </c>
      <c r="J8926" s="7">
        <v>-0.14444957472390699</v>
      </c>
    </row>
    <row r="8927" spans="2:10" x14ac:dyDescent="0.2">
      <c r="B8927" s="7">
        <v>23</v>
      </c>
      <c r="C8927" s="7">
        <v>90</v>
      </c>
      <c r="D8927" s="7">
        <v>4.3256104632989803E-2</v>
      </c>
      <c r="E8927" s="7">
        <v>4.1305044557034903E-2</v>
      </c>
      <c r="G8927" s="7">
        <v>23</v>
      </c>
      <c r="H8927" s="7">
        <v>90</v>
      </c>
      <c r="I8927" s="7">
        <v>4.3167444579777801E-2</v>
      </c>
      <c r="J8927" s="7">
        <v>2.60831830451984E-2</v>
      </c>
    </row>
    <row r="8928" spans="2:10" x14ac:dyDescent="0.2">
      <c r="B8928" s="7">
        <v>24</v>
      </c>
      <c r="C8928" s="7">
        <v>90</v>
      </c>
      <c r="D8928" s="7">
        <v>5.2387282202010603E-2</v>
      </c>
      <c r="E8928" s="7">
        <v>0.11707733277957499</v>
      </c>
      <c r="G8928" s="7">
        <v>24</v>
      </c>
      <c r="H8928" s="7">
        <v>90</v>
      </c>
      <c r="I8928" s="7">
        <v>5.19762302287443E-2</v>
      </c>
      <c r="J8928" s="7">
        <v>2.31531708468804E-2</v>
      </c>
    </row>
    <row r="8929" spans="2:10" x14ac:dyDescent="0.2">
      <c r="B8929" s="7">
        <v>25</v>
      </c>
      <c r="C8929" s="7">
        <v>90</v>
      </c>
      <c r="D8929" s="7">
        <v>0.433371838005082</v>
      </c>
      <c r="E8929" s="7">
        <v>0.38199843069616801</v>
      </c>
      <c r="G8929" s="7">
        <v>25</v>
      </c>
      <c r="H8929" s="7">
        <v>90</v>
      </c>
      <c r="I8929" s="7">
        <v>0.43580823746193298</v>
      </c>
      <c r="J8929" s="7">
        <v>0.32868378661256198</v>
      </c>
    </row>
    <row r="8930" spans="2:10" x14ac:dyDescent="0.2">
      <c r="B8930" s="7">
        <v>26</v>
      </c>
      <c r="C8930" s="7">
        <v>90</v>
      </c>
      <c r="D8930" s="7">
        <v>2.7987489868479499E-3</v>
      </c>
      <c r="E8930" s="7">
        <v>-6.9839460254231198E-2</v>
      </c>
      <c r="G8930" s="7">
        <v>26</v>
      </c>
      <c r="H8930" s="7">
        <v>90</v>
      </c>
      <c r="I8930" s="7">
        <v>2.88686891964218E-3</v>
      </c>
      <c r="J8930" s="7">
        <v>-5.4472453395632697E-2</v>
      </c>
    </row>
    <row r="8931" spans="2:10" x14ac:dyDescent="0.2">
      <c r="B8931" s="7">
        <v>27</v>
      </c>
      <c r="C8931" s="7">
        <v>90</v>
      </c>
      <c r="D8931" s="7">
        <v>-4.6936973780798801E-2</v>
      </c>
      <c r="E8931" s="7">
        <v>4.1911840134387597E-2</v>
      </c>
      <c r="G8931" s="7">
        <v>27</v>
      </c>
      <c r="H8931" s="7">
        <v>90</v>
      </c>
      <c r="I8931" s="7">
        <v>-4.6021764362643901E-2</v>
      </c>
      <c r="J8931" s="7">
        <v>-4.5504203378861498E-2</v>
      </c>
    </row>
    <row r="8932" spans="2:10" x14ac:dyDescent="0.2">
      <c r="B8932" s="7">
        <v>28</v>
      </c>
      <c r="C8932" s="7">
        <v>90</v>
      </c>
      <c r="D8932" s="7">
        <v>-0.21080890120753501</v>
      </c>
      <c r="E8932" s="7">
        <v>-0.190086104960834</v>
      </c>
      <c r="G8932" s="7">
        <v>28</v>
      </c>
      <c r="H8932" s="7">
        <v>90</v>
      </c>
      <c r="I8932" s="7">
        <v>-0.21088904567126901</v>
      </c>
      <c r="J8932" s="7">
        <v>-0.191856477902308</v>
      </c>
    </row>
    <row r="8933" spans="2:10" x14ac:dyDescent="0.2">
      <c r="B8933" s="7">
        <v>29</v>
      </c>
      <c r="C8933" s="7">
        <v>90</v>
      </c>
      <c r="D8933" s="7">
        <v>3.1059724027262099E-2</v>
      </c>
      <c r="E8933" s="7">
        <v>5.5226884055647602E-2</v>
      </c>
      <c r="G8933" s="7">
        <v>29</v>
      </c>
      <c r="H8933" s="7">
        <v>90</v>
      </c>
      <c r="I8933" s="7">
        <v>3.10538858132254E-2</v>
      </c>
      <c r="J8933" s="7">
        <v>5.4990829627572103E-2</v>
      </c>
    </row>
    <row r="8934" spans="2:10" x14ac:dyDescent="0.2">
      <c r="B8934" s="7">
        <v>30</v>
      </c>
      <c r="C8934" s="7">
        <v>90</v>
      </c>
      <c r="D8934" s="7">
        <v>0.18923433651249</v>
      </c>
      <c r="E8934" s="7">
        <v>0.19683471382443701</v>
      </c>
      <c r="G8934" s="7">
        <v>30</v>
      </c>
      <c r="H8934" s="7">
        <v>90</v>
      </c>
      <c r="I8934" s="7">
        <v>0.188504934544136</v>
      </c>
      <c r="J8934" s="7">
        <v>0.21528916600637901</v>
      </c>
    </row>
    <row r="8935" spans="2:10" x14ac:dyDescent="0.2">
      <c r="B8935" s="7">
        <v>31</v>
      </c>
      <c r="C8935" s="7">
        <v>90</v>
      </c>
      <c r="D8935" s="7">
        <v>7.6497067190212306E-2</v>
      </c>
      <c r="E8935" s="7">
        <v>0.13664336084086401</v>
      </c>
      <c r="G8935" s="7">
        <v>31</v>
      </c>
      <c r="H8935" s="7">
        <v>90</v>
      </c>
      <c r="I8935" s="7">
        <v>7.5592509386920498E-2</v>
      </c>
      <c r="J8935" s="7">
        <v>7.5029476568998305E-2</v>
      </c>
    </row>
    <row r="8936" spans="2:10" x14ac:dyDescent="0.2">
      <c r="B8936" s="7">
        <v>32</v>
      </c>
      <c r="C8936" s="7">
        <v>90</v>
      </c>
      <c r="D8936" s="7">
        <v>-9.9759662123087595E-2</v>
      </c>
      <c r="E8936" s="7">
        <v>0.10288544024257899</v>
      </c>
      <c r="G8936" s="7">
        <v>32</v>
      </c>
      <c r="H8936" s="7">
        <v>90</v>
      </c>
      <c r="I8936" s="7">
        <v>-9.9563460534643197E-2</v>
      </c>
      <c r="J8936" s="7">
        <v>-7.2303444428722897E-3</v>
      </c>
    </row>
    <row r="8937" spans="2:10" x14ac:dyDescent="0.2">
      <c r="B8937" s="7">
        <v>33</v>
      </c>
      <c r="C8937" s="7">
        <v>90</v>
      </c>
      <c r="D8937" s="7">
        <v>-6.4965235697602694E-2</v>
      </c>
      <c r="E8937" s="7">
        <v>-9.9239656810187399E-2</v>
      </c>
      <c r="G8937" s="7">
        <v>33</v>
      </c>
      <c r="H8937" s="7">
        <v>90</v>
      </c>
      <c r="I8937" s="7">
        <v>-6.4468941290202905E-2</v>
      </c>
      <c r="J8937" s="7">
        <v>-0.10218706038024</v>
      </c>
    </row>
    <row r="8938" spans="2:10" x14ac:dyDescent="0.2">
      <c r="B8938" s="7">
        <v>34</v>
      </c>
      <c r="C8938" s="7">
        <v>90</v>
      </c>
      <c r="D8938" s="7">
        <v>3.0222869379308301E-3</v>
      </c>
      <c r="E8938" s="7">
        <v>-7.1828601979682096E-3</v>
      </c>
      <c r="G8938" s="7">
        <v>34</v>
      </c>
      <c r="H8938" s="7">
        <v>90</v>
      </c>
      <c r="I8938" s="7">
        <v>3.3626811471734199E-3</v>
      </c>
      <c r="J8938" s="7">
        <v>5.9265169990746699E-2</v>
      </c>
    </row>
    <row r="8939" spans="2:10" x14ac:dyDescent="0.2">
      <c r="B8939" s="7">
        <v>35</v>
      </c>
      <c r="C8939" s="7">
        <v>90</v>
      </c>
      <c r="D8939" s="7">
        <v>4.9121724289333799E-2</v>
      </c>
      <c r="E8939" s="7">
        <v>8.2842086431645298E-2</v>
      </c>
      <c r="G8939" s="7">
        <v>35</v>
      </c>
      <c r="H8939" s="7">
        <v>90</v>
      </c>
      <c r="I8939" s="7">
        <v>4.8687943392138798E-2</v>
      </c>
      <c r="J8939" s="7">
        <v>1.2466947787690001E-2</v>
      </c>
    </row>
    <row r="8940" spans="2:10" x14ac:dyDescent="0.2">
      <c r="B8940" s="7">
        <v>36</v>
      </c>
      <c r="C8940" s="7">
        <v>90</v>
      </c>
      <c r="D8940" s="7">
        <v>3.3014497426323799E-2</v>
      </c>
      <c r="E8940" s="7">
        <v>-8.18155134589897E-2</v>
      </c>
      <c r="G8940" s="7">
        <v>36</v>
      </c>
      <c r="H8940" s="7">
        <v>90</v>
      </c>
      <c r="I8940" s="7">
        <v>3.3004133520233098E-2</v>
      </c>
      <c r="J8940" s="7">
        <v>-7.8969454497714905E-2</v>
      </c>
    </row>
    <row r="8941" spans="2:10" x14ac:dyDescent="0.2">
      <c r="B8941" s="7">
        <v>37</v>
      </c>
      <c r="C8941" s="7">
        <v>90</v>
      </c>
      <c r="D8941" s="7">
        <v>2.8706630112349499E-3</v>
      </c>
      <c r="E8941" s="7">
        <v>0.13309276377000501</v>
      </c>
      <c r="G8941" s="7">
        <v>37</v>
      </c>
      <c r="H8941" s="7">
        <v>90</v>
      </c>
      <c r="I8941" s="7">
        <v>3.0409838602043502E-3</v>
      </c>
      <c r="J8941" s="7">
        <v>8.2334467392897203E-4</v>
      </c>
    </row>
    <row r="8942" spans="2:10" x14ac:dyDescent="0.2">
      <c r="B8942" s="7">
        <v>38</v>
      </c>
      <c r="C8942" s="7">
        <v>90</v>
      </c>
      <c r="D8942" s="7">
        <v>-4.6276362961473097E-2</v>
      </c>
      <c r="E8942" s="7">
        <v>-3.38209936061418E-3</v>
      </c>
      <c r="G8942" s="7">
        <v>38</v>
      </c>
      <c r="H8942" s="7">
        <v>90</v>
      </c>
      <c r="I8942" s="7">
        <v>-4.5959085875487901E-2</v>
      </c>
      <c r="J8942" s="7">
        <v>6.09450446113335E-3</v>
      </c>
    </row>
    <row r="8943" spans="2:10" x14ac:dyDescent="0.2">
      <c r="B8943" s="7">
        <v>39</v>
      </c>
      <c r="C8943" s="7">
        <v>90</v>
      </c>
      <c r="D8943" s="7">
        <v>2.4647372709738501E-2</v>
      </c>
      <c r="E8943" s="7">
        <v>0.11663580191117399</v>
      </c>
      <c r="G8943" s="7">
        <v>39</v>
      </c>
      <c r="H8943" s="7">
        <v>90</v>
      </c>
      <c r="I8943" s="7">
        <v>2.4691289862712299E-2</v>
      </c>
      <c r="J8943" s="7">
        <v>3.4878293715207703E-2</v>
      </c>
    </row>
    <row r="8944" spans="2:10" x14ac:dyDescent="0.2">
      <c r="B8944" s="7">
        <v>40</v>
      </c>
      <c r="C8944" s="7">
        <v>90</v>
      </c>
      <c r="D8944" s="7">
        <v>-3.6646021561413299E-2</v>
      </c>
      <c r="E8944" s="7">
        <v>-9.0291690219075297E-3</v>
      </c>
      <c r="G8944" s="7">
        <v>40</v>
      </c>
      <c r="H8944" s="7">
        <v>90</v>
      </c>
      <c r="I8944" s="7">
        <v>-3.5598400770732397E-2</v>
      </c>
      <c r="J8944" s="7">
        <v>3.3821880748479999E-2</v>
      </c>
    </row>
    <row r="8945" spans="2:10" x14ac:dyDescent="0.2">
      <c r="B8945" s="7">
        <v>41</v>
      </c>
      <c r="C8945" s="7">
        <v>90</v>
      </c>
      <c r="D8945" s="7">
        <v>6.02128797992929E-2</v>
      </c>
      <c r="E8945" s="7">
        <v>5.1341018891992697E-2</v>
      </c>
      <c r="G8945" s="7">
        <v>41</v>
      </c>
      <c r="H8945" s="7">
        <v>90</v>
      </c>
      <c r="I8945" s="7">
        <v>6.0870109793164297E-2</v>
      </c>
      <c r="J8945" s="7">
        <v>0.15430602684765499</v>
      </c>
    </row>
    <row r="8946" spans="2:10" x14ac:dyDescent="0.2">
      <c r="B8946" s="7">
        <v>42</v>
      </c>
      <c r="C8946" s="7">
        <v>90</v>
      </c>
      <c r="D8946" s="7">
        <v>2.66233158410287E-2</v>
      </c>
      <c r="E8946" s="7">
        <v>7.2706758399558397E-2</v>
      </c>
      <c r="G8946" s="7">
        <v>42</v>
      </c>
      <c r="H8946" s="7">
        <v>90</v>
      </c>
      <c r="I8946" s="7">
        <v>2.6727434804095999E-2</v>
      </c>
      <c r="J8946" s="7">
        <v>4.47558268095243E-2</v>
      </c>
    </row>
    <row r="8947" spans="2:10" x14ac:dyDescent="0.2">
      <c r="B8947" s="7">
        <v>43</v>
      </c>
      <c r="C8947" s="7">
        <v>90</v>
      </c>
      <c r="D8947" s="7">
        <v>-2.8407584616999802E-2</v>
      </c>
      <c r="E8947" s="7">
        <v>8.8480549058255406E-2</v>
      </c>
      <c r="G8947" s="7">
        <v>43</v>
      </c>
      <c r="H8947" s="7">
        <v>90</v>
      </c>
      <c r="I8947" s="7">
        <v>-2.8107287575650699E-2</v>
      </c>
      <c r="J8947" s="7">
        <v>-2.97599821158663E-2</v>
      </c>
    </row>
    <row r="8948" spans="2:10" x14ac:dyDescent="0.2">
      <c r="B8948" s="7">
        <v>44</v>
      </c>
      <c r="C8948" s="7">
        <v>90</v>
      </c>
      <c r="D8948" s="7">
        <v>-1.3456620777869701E-3</v>
      </c>
      <c r="E8948" s="7">
        <v>-1.6377357287696601E-2</v>
      </c>
      <c r="G8948" s="7">
        <v>44</v>
      </c>
      <c r="H8948" s="7">
        <v>90</v>
      </c>
      <c r="I8948" s="7">
        <v>-1.22252237236609E-3</v>
      </c>
      <c r="J8948" s="7">
        <v>4.5605437764102398E-2</v>
      </c>
    </row>
    <row r="8949" spans="2:10" x14ac:dyDescent="0.2">
      <c r="B8949" s="7">
        <v>45</v>
      </c>
      <c r="C8949" s="7">
        <v>90</v>
      </c>
      <c r="D8949" s="7">
        <v>7.0011070050869206E-2</v>
      </c>
      <c r="E8949" s="7">
        <v>-5.9293410262384301E-3</v>
      </c>
      <c r="G8949" s="7">
        <v>45</v>
      </c>
      <c r="H8949" s="7">
        <v>90</v>
      </c>
      <c r="I8949" s="7">
        <v>7.0186960286850605E-2</v>
      </c>
      <c r="J8949" s="7">
        <v>4.7988710553621403E-2</v>
      </c>
    </row>
    <row r="8950" spans="2:10" x14ac:dyDescent="0.2">
      <c r="B8950" s="7">
        <v>46</v>
      </c>
      <c r="C8950" s="7">
        <v>90</v>
      </c>
      <c r="D8950" s="7">
        <v>6.6636403212976703E-2</v>
      </c>
      <c r="E8950" s="7">
        <v>8.2107392770705404E-2</v>
      </c>
      <c r="G8950" s="7">
        <v>46</v>
      </c>
      <c r="H8950" s="7">
        <v>90</v>
      </c>
      <c r="I8950" s="7">
        <v>6.6235981527091398E-2</v>
      </c>
      <c r="J8950" s="7">
        <v>4.5755225205549997E-2</v>
      </c>
    </row>
    <row r="8951" spans="2:10" x14ac:dyDescent="0.2">
      <c r="B8951" s="7">
        <v>47</v>
      </c>
      <c r="C8951" s="7">
        <v>90</v>
      </c>
      <c r="D8951" s="7">
        <v>4.6127819815442499E-2</v>
      </c>
      <c r="E8951" s="7">
        <v>-5.4300115990814697E-2</v>
      </c>
      <c r="G8951" s="7">
        <v>47</v>
      </c>
      <c r="H8951" s="7">
        <v>90</v>
      </c>
      <c r="I8951" s="7">
        <v>4.6186632674986697E-2</v>
      </c>
      <c r="J8951" s="7">
        <v>-9.5977453219440196E-3</v>
      </c>
    </row>
    <row r="8952" spans="2:10" x14ac:dyDescent="0.2">
      <c r="B8952" s="7">
        <v>48</v>
      </c>
      <c r="C8952" s="7">
        <v>90</v>
      </c>
      <c r="D8952" s="7">
        <v>5.6606543433884902E-2</v>
      </c>
      <c r="E8952" s="7">
        <v>1.12932958318748E-2</v>
      </c>
      <c r="G8952" s="7">
        <v>48</v>
      </c>
      <c r="H8952" s="7">
        <v>90</v>
      </c>
      <c r="I8952" s="7">
        <v>5.61986965573524E-2</v>
      </c>
      <c r="J8952" s="7">
        <v>8.9064895698935907E-3</v>
      </c>
    </row>
    <row r="8953" spans="2:10" x14ac:dyDescent="0.2">
      <c r="B8953" s="7">
        <v>49</v>
      </c>
      <c r="C8953" s="7">
        <v>90</v>
      </c>
      <c r="D8953" s="7">
        <v>0.11063561762712799</v>
      </c>
      <c r="E8953" s="7">
        <v>4.6045120785318999E-2</v>
      </c>
      <c r="G8953" s="7">
        <v>49</v>
      </c>
      <c r="H8953" s="7">
        <v>90</v>
      </c>
      <c r="I8953" s="7">
        <v>0.11008943034685401</v>
      </c>
      <c r="J8953" s="7">
        <v>5.7975449872637697E-2</v>
      </c>
    </row>
    <row r="8954" spans="2:10" x14ac:dyDescent="0.2">
      <c r="B8954" s="7">
        <v>50</v>
      </c>
      <c r="C8954" s="7">
        <v>90</v>
      </c>
      <c r="D8954" s="7">
        <v>-1.50538227065109E-2</v>
      </c>
      <c r="E8954" s="7">
        <v>-1.61166343402925E-2</v>
      </c>
      <c r="G8954" s="7">
        <v>50</v>
      </c>
      <c r="H8954" s="7">
        <v>90</v>
      </c>
      <c r="I8954" s="7">
        <v>-1.4747287059011099E-2</v>
      </c>
      <c r="J8954" s="7">
        <v>3.7225228556531299E-2</v>
      </c>
    </row>
    <row r="8955" spans="2:10" x14ac:dyDescent="0.2">
      <c r="B8955" s="7">
        <v>51</v>
      </c>
      <c r="C8955" s="7">
        <v>90</v>
      </c>
      <c r="D8955" s="7">
        <v>2.6430595675794401E-2</v>
      </c>
      <c r="E8955" s="7">
        <v>4.2468389422966303E-2</v>
      </c>
      <c r="G8955" s="7">
        <v>51</v>
      </c>
      <c r="H8955" s="7">
        <v>90</v>
      </c>
      <c r="I8955" s="7">
        <v>2.6555901910871399E-2</v>
      </c>
      <c r="J8955" s="7">
        <v>2.76580399280828E-2</v>
      </c>
    </row>
    <row r="8956" spans="2:10" x14ac:dyDescent="0.2">
      <c r="B8956" s="7">
        <v>52</v>
      </c>
      <c r="C8956" s="7">
        <v>90</v>
      </c>
      <c r="D8956" s="7">
        <v>3.9055238857431E-2</v>
      </c>
      <c r="E8956" s="7">
        <v>9.6260830707153702E-2</v>
      </c>
      <c r="G8956" s="7">
        <v>52</v>
      </c>
      <c r="H8956" s="7">
        <v>90</v>
      </c>
      <c r="I8956" s="7">
        <v>3.8957546565995899E-2</v>
      </c>
      <c r="J8956" s="7">
        <v>3.5536055183435201E-2</v>
      </c>
    </row>
    <row r="8957" spans="2:10" x14ac:dyDescent="0.2">
      <c r="B8957" s="7">
        <v>53</v>
      </c>
      <c r="C8957" s="7">
        <v>90</v>
      </c>
      <c r="D8957" s="7">
        <v>-9.9320053145152798E-2</v>
      </c>
      <c r="E8957" s="7">
        <v>1.9124065807613298E-2</v>
      </c>
      <c r="G8957" s="7">
        <v>53</v>
      </c>
      <c r="H8957" s="7">
        <v>90</v>
      </c>
      <c r="I8957" s="7">
        <v>-9.8145625286081298E-2</v>
      </c>
      <c r="J8957" s="7">
        <v>-1.5990494721885198E-2</v>
      </c>
    </row>
    <row r="8958" spans="2:10" x14ac:dyDescent="0.2">
      <c r="B8958" s="7">
        <v>54</v>
      </c>
      <c r="C8958" s="7">
        <v>90</v>
      </c>
      <c r="D8958" s="7">
        <v>-5.1634666580159902E-2</v>
      </c>
      <c r="E8958" s="7">
        <v>-2.7413519571933199E-2</v>
      </c>
      <c r="G8958" s="7">
        <v>54</v>
      </c>
      <c r="H8958" s="7">
        <v>90</v>
      </c>
      <c r="I8958" s="7">
        <v>-5.0620964371427497E-2</v>
      </c>
      <c r="J8958" s="7">
        <v>-3.0929988233665998E-2</v>
      </c>
    </row>
    <row r="8959" spans="2:10" x14ac:dyDescent="0.2">
      <c r="B8959" s="7">
        <v>55</v>
      </c>
      <c r="C8959" s="7">
        <v>90</v>
      </c>
      <c r="D8959" s="7">
        <v>-1.07492963818867E-2</v>
      </c>
      <c r="E8959" s="7">
        <v>8.2756428690775194E-2</v>
      </c>
      <c r="G8959" s="7">
        <v>55</v>
      </c>
      <c r="H8959" s="7">
        <v>90</v>
      </c>
      <c r="I8959" s="7">
        <v>-1.05822439657395E-2</v>
      </c>
      <c r="J8959" s="7">
        <v>8.36278446119465E-3</v>
      </c>
    </row>
    <row r="8960" spans="2:10" x14ac:dyDescent="0.2">
      <c r="B8960" s="7">
        <v>56</v>
      </c>
      <c r="C8960" s="7">
        <v>90</v>
      </c>
      <c r="D8960" s="7">
        <v>2.9452315991740401E-4</v>
      </c>
      <c r="E8960" s="7">
        <v>5.2809526905317501E-3</v>
      </c>
      <c r="G8960" s="7">
        <v>56</v>
      </c>
      <c r="H8960" s="7">
        <v>90</v>
      </c>
      <c r="I8960" s="7">
        <v>3.3822152745699397E-4</v>
      </c>
      <c r="J8960" s="7">
        <v>-0.11025472424817399</v>
      </c>
    </row>
    <row r="8961" spans="2:10" x14ac:dyDescent="0.2">
      <c r="B8961" s="7">
        <v>57</v>
      </c>
      <c r="C8961" s="7">
        <v>90</v>
      </c>
      <c r="D8961" s="7">
        <v>-6.6434584616372305E-2</v>
      </c>
      <c r="E8961" s="7">
        <v>-4.83075632994368E-2</v>
      </c>
      <c r="G8961" s="7">
        <v>57</v>
      </c>
      <c r="H8961" s="7">
        <v>90</v>
      </c>
      <c r="I8961" s="7">
        <v>-6.6218109394856797E-2</v>
      </c>
      <c r="J8961" s="7">
        <v>3.68295392625306E-3</v>
      </c>
    </row>
    <row r="8962" spans="2:10" x14ac:dyDescent="0.2">
      <c r="B8962" s="7">
        <v>58</v>
      </c>
      <c r="C8962" s="7">
        <v>90</v>
      </c>
      <c r="D8962" s="7">
        <v>-3.5800389122222498E-2</v>
      </c>
      <c r="E8962" s="7">
        <v>-5.8937994887864803E-2</v>
      </c>
      <c r="G8962" s="7">
        <v>58</v>
      </c>
      <c r="H8962" s="7">
        <v>90</v>
      </c>
      <c r="I8962" s="7">
        <v>-3.5311088474705002E-2</v>
      </c>
      <c r="J8962" s="7">
        <v>-4.4669460997892999E-2</v>
      </c>
    </row>
    <row r="8963" spans="2:10" x14ac:dyDescent="0.2">
      <c r="B8963" s="7">
        <v>59</v>
      </c>
      <c r="C8963" s="7">
        <v>90</v>
      </c>
      <c r="D8963" s="7">
        <v>-3.4374012613851E-2</v>
      </c>
      <c r="E8963" s="7">
        <v>-8.9314299939859496E-2</v>
      </c>
      <c r="G8963" s="7">
        <v>59</v>
      </c>
      <c r="H8963" s="7">
        <v>90</v>
      </c>
      <c r="I8963" s="7">
        <v>-3.4114301089623197E-2</v>
      </c>
      <c r="J8963" s="7">
        <v>-2.59679869929208E-3</v>
      </c>
    </row>
    <row r="8964" spans="2:10" x14ac:dyDescent="0.2">
      <c r="B8964" s="7">
        <v>60</v>
      </c>
      <c r="C8964" s="7">
        <v>90</v>
      </c>
      <c r="D8964" s="7">
        <v>-2.3694987183640499E-2</v>
      </c>
      <c r="E8964" s="7">
        <v>-7.6230303695556501E-2</v>
      </c>
      <c r="G8964" s="7">
        <v>60</v>
      </c>
      <c r="H8964" s="7">
        <v>90</v>
      </c>
      <c r="I8964" s="7">
        <v>-2.2879836620507601E-2</v>
      </c>
      <c r="J8964" s="7">
        <v>-9.0890602094924999E-2</v>
      </c>
    </row>
    <row r="8965" spans="2:10" x14ac:dyDescent="0.2">
      <c r="B8965" s="7">
        <v>61</v>
      </c>
      <c r="C8965" s="7">
        <v>90</v>
      </c>
      <c r="D8965" s="7">
        <v>-0.116232959050622</v>
      </c>
      <c r="E8965" s="7">
        <v>-0.19679434417293401</v>
      </c>
      <c r="G8965" s="7">
        <v>61</v>
      </c>
      <c r="H8965" s="7">
        <v>90</v>
      </c>
      <c r="I8965" s="7">
        <v>-0.11642691825975</v>
      </c>
      <c r="J8965" s="7">
        <v>-0.155456335292328</v>
      </c>
    </row>
    <row r="8966" spans="2:10" x14ac:dyDescent="0.2">
      <c r="B8966" s="7">
        <v>62</v>
      </c>
      <c r="C8966" s="7">
        <v>90</v>
      </c>
      <c r="D8966" s="7">
        <v>-7.4710054347308499E-2</v>
      </c>
      <c r="E8966" s="7">
        <v>6.2968809145143495E-2</v>
      </c>
      <c r="G8966" s="7">
        <v>62</v>
      </c>
      <c r="H8966" s="7">
        <v>90</v>
      </c>
      <c r="I8966" s="7">
        <v>-7.3378802218007494E-2</v>
      </c>
      <c r="J8966" s="7">
        <v>-2.4180301864992901E-2</v>
      </c>
    </row>
    <row r="8967" spans="2:10" x14ac:dyDescent="0.2">
      <c r="B8967" s="7">
        <v>63</v>
      </c>
      <c r="C8967" s="7">
        <v>90</v>
      </c>
      <c r="D8967" s="7">
        <v>-0.26401236183327498</v>
      </c>
      <c r="E8967" s="7">
        <v>-0.178730109160256</v>
      </c>
      <c r="G8967" s="7">
        <v>63</v>
      </c>
      <c r="H8967" s="7">
        <v>90</v>
      </c>
      <c r="I8967" s="7">
        <v>-0.26387325878469498</v>
      </c>
      <c r="J8967" s="7">
        <v>-0.16808004597662701</v>
      </c>
    </row>
    <row r="8968" spans="2:10" x14ac:dyDescent="0.2">
      <c r="B8968" s="7">
        <v>64</v>
      </c>
      <c r="C8968" s="7">
        <v>90</v>
      </c>
      <c r="D8968" s="7">
        <v>-8.3310910567545804E-2</v>
      </c>
      <c r="E8968" s="7">
        <v>-7.6140971607735294E-2</v>
      </c>
      <c r="G8968" s="7">
        <v>64</v>
      </c>
      <c r="H8968" s="7">
        <v>90</v>
      </c>
      <c r="I8968" s="7">
        <v>-8.3128984987784094E-2</v>
      </c>
      <c r="J8968" s="7">
        <v>-3.5973814825604598E-2</v>
      </c>
    </row>
    <row r="8969" spans="2:10" x14ac:dyDescent="0.2">
      <c r="B8969" s="7">
        <v>65</v>
      </c>
      <c r="C8969" s="7">
        <v>90</v>
      </c>
      <c r="D8969" s="7">
        <v>-8.2845317468107596E-2</v>
      </c>
      <c r="E8969" s="7">
        <v>7.2396507516678801E-3</v>
      </c>
      <c r="G8969" s="7">
        <v>65</v>
      </c>
      <c r="H8969" s="7">
        <v>90</v>
      </c>
      <c r="I8969" s="7">
        <v>-8.1148218343180603E-2</v>
      </c>
      <c r="J8969" s="7">
        <v>3.78998786008218E-2</v>
      </c>
    </row>
    <row r="8970" spans="2:10" x14ac:dyDescent="0.2">
      <c r="B8970" s="7">
        <v>66</v>
      </c>
      <c r="C8970" s="7">
        <v>90</v>
      </c>
      <c r="D8970" s="7">
        <v>0.207503003255294</v>
      </c>
      <c r="E8970" s="7">
        <v>7.4607768086158502E-2</v>
      </c>
      <c r="G8970" s="7">
        <v>66</v>
      </c>
      <c r="H8970" s="7">
        <v>90</v>
      </c>
      <c r="I8970" s="7">
        <v>0.20374428357267299</v>
      </c>
      <c r="J8970" s="7">
        <v>8.5961701185317096E-2</v>
      </c>
    </row>
    <row r="8971" spans="2:10" x14ac:dyDescent="0.2">
      <c r="B8971" s="7">
        <v>67</v>
      </c>
      <c r="C8971" s="7">
        <v>90</v>
      </c>
      <c r="D8971" s="7">
        <v>6.5302904227182906E-2</v>
      </c>
      <c r="E8971" s="7">
        <v>6.0553763850586903E-2</v>
      </c>
      <c r="G8971" s="7">
        <v>67</v>
      </c>
      <c r="H8971" s="7">
        <v>90</v>
      </c>
      <c r="I8971" s="7">
        <v>6.5110618486881905E-2</v>
      </c>
      <c r="J8971" s="7">
        <v>7.3413334469945496E-2</v>
      </c>
    </row>
    <row r="8972" spans="2:10" x14ac:dyDescent="0.2">
      <c r="B8972" s="7">
        <v>68</v>
      </c>
      <c r="C8972" s="7">
        <v>90</v>
      </c>
      <c r="D8972" s="7">
        <v>-9.0258118293533598E-2</v>
      </c>
      <c r="E8972" s="7">
        <v>5.9317302500438995E-4</v>
      </c>
      <c r="G8972" s="7">
        <v>68</v>
      </c>
      <c r="H8972" s="7">
        <v>90</v>
      </c>
      <c r="I8972" s="7">
        <v>-8.9688028590060795E-2</v>
      </c>
      <c r="J8972" s="7">
        <v>-2.0484454796578799E-2</v>
      </c>
    </row>
    <row r="8973" spans="2:10" x14ac:dyDescent="0.2">
      <c r="B8973" s="7">
        <v>69</v>
      </c>
      <c r="C8973" s="7">
        <v>90</v>
      </c>
      <c r="D8973" s="7">
        <v>-0.141381484738375</v>
      </c>
      <c r="E8973" s="7">
        <v>-0.177959409509931</v>
      </c>
      <c r="G8973" s="7">
        <v>69</v>
      </c>
      <c r="H8973" s="7">
        <v>90</v>
      </c>
      <c r="I8973" s="7">
        <v>-0.140780020422383</v>
      </c>
      <c r="J8973" s="7">
        <v>-0.15540648740351201</v>
      </c>
    </row>
    <row r="8974" spans="2:10" x14ac:dyDescent="0.2">
      <c r="B8974" s="7">
        <v>70</v>
      </c>
      <c r="C8974" s="7">
        <v>90</v>
      </c>
      <c r="D8974" s="7">
        <v>-0.10990491333659901</v>
      </c>
      <c r="E8974" s="7">
        <v>-0.244630343686316</v>
      </c>
      <c r="G8974" s="7">
        <v>70</v>
      </c>
      <c r="H8974" s="7">
        <v>90</v>
      </c>
      <c r="I8974" s="7">
        <v>-0.10775626779997299</v>
      </c>
      <c r="J8974" s="7">
        <v>-0.19184985781476999</v>
      </c>
    </row>
    <row r="8975" spans="2:10" x14ac:dyDescent="0.2">
      <c r="B8975" s="7">
        <v>71</v>
      </c>
      <c r="C8975" s="7">
        <v>90</v>
      </c>
      <c r="D8975" s="7">
        <v>-5.3062630108774697E-2</v>
      </c>
      <c r="E8975" s="7">
        <v>2.6999620526396501E-2</v>
      </c>
      <c r="G8975" s="7">
        <v>71</v>
      </c>
      <c r="H8975" s="7">
        <v>90</v>
      </c>
      <c r="I8975" s="7">
        <v>-5.2410772325323797E-2</v>
      </c>
      <c r="J8975" s="7">
        <v>9.3701784730170004E-2</v>
      </c>
    </row>
    <row r="8976" spans="2:10" x14ac:dyDescent="0.2">
      <c r="B8976" s="7">
        <v>72</v>
      </c>
      <c r="C8976" s="7">
        <v>90</v>
      </c>
      <c r="D8976" s="7">
        <v>-3.5292993038220602E-2</v>
      </c>
      <c r="E8976" s="7">
        <v>-3.7040880567237998E-2</v>
      </c>
      <c r="G8976" s="7">
        <v>72</v>
      </c>
      <c r="H8976" s="7">
        <v>90</v>
      </c>
      <c r="I8976" s="7">
        <v>-3.5337474639755201E-2</v>
      </c>
      <c r="J8976" s="7">
        <v>-8.5361712646232508E-3</v>
      </c>
    </row>
    <row r="8977" spans="2:10" x14ac:dyDescent="0.2">
      <c r="B8977" s="7">
        <v>73</v>
      </c>
      <c r="C8977" s="7">
        <v>90</v>
      </c>
      <c r="D8977" s="7">
        <v>-0.104758394977154</v>
      </c>
      <c r="E8977" s="7">
        <v>0.12026871601092499</v>
      </c>
      <c r="G8977" s="7">
        <v>73</v>
      </c>
      <c r="H8977" s="7">
        <v>90</v>
      </c>
      <c r="I8977" s="7">
        <v>-0.104319708445507</v>
      </c>
      <c r="J8977" s="7">
        <v>7.9105900484890395E-3</v>
      </c>
    </row>
    <row r="8978" spans="2:10" x14ac:dyDescent="0.2">
      <c r="B8978" s="7">
        <v>74</v>
      </c>
      <c r="C8978" s="7">
        <v>90</v>
      </c>
      <c r="D8978" s="7">
        <v>-7.7638291862188097E-2</v>
      </c>
      <c r="E8978" s="7">
        <v>-6.5447182177004806E-2</v>
      </c>
      <c r="G8978" s="7">
        <v>74</v>
      </c>
      <c r="H8978" s="7">
        <v>90</v>
      </c>
      <c r="I8978" s="7">
        <v>-7.7870783292283405E-2</v>
      </c>
      <c r="J8978" s="7">
        <v>-3.8155375880641901E-3</v>
      </c>
    </row>
    <row r="8979" spans="2:10" x14ac:dyDescent="0.2">
      <c r="B8979" s="7">
        <v>75</v>
      </c>
      <c r="C8979" s="7">
        <v>90</v>
      </c>
      <c r="D8979" s="7">
        <v>-0.15316495694471</v>
      </c>
      <c r="E8979" s="7">
        <v>-0.17880852738768199</v>
      </c>
      <c r="G8979" s="7">
        <v>75</v>
      </c>
      <c r="H8979" s="7">
        <v>90</v>
      </c>
      <c r="I8979" s="7">
        <v>-0.15376414704480701</v>
      </c>
      <c r="J8979" s="7">
        <v>-0.20370934221296899</v>
      </c>
    </row>
    <row r="8980" spans="2:10" x14ac:dyDescent="0.2">
      <c r="B8980" s="7">
        <v>76</v>
      </c>
      <c r="C8980" s="7">
        <v>90</v>
      </c>
      <c r="D8980" s="7">
        <v>4.5566618034616403E-2</v>
      </c>
      <c r="E8980" s="7">
        <v>2.25319025744515E-2</v>
      </c>
      <c r="G8980" s="7">
        <v>76</v>
      </c>
      <c r="H8980" s="7">
        <v>90</v>
      </c>
      <c r="I8980" s="7">
        <v>4.5336096580175698E-2</v>
      </c>
      <c r="J8980" s="7">
        <v>2.3163212795294499E-2</v>
      </c>
    </row>
    <row r="8981" spans="2:10" x14ac:dyDescent="0.2">
      <c r="B8981" s="7">
        <v>77</v>
      </c>
      <c r="C8981" s="7">
        <v>90</v>
      </c>
      <c r="D8981" s="7">
        <v>6.6675361712931605E-2</v>
      </c>
      <c r="E8981" s="7">
        <v>1.5548639079520799E-2</v>
      </c>
      <c r="G8981" s="7">
        <v>77</v>
      </c>
      <c r="H8981" s="7">
        <v>90</v>
      </c>
      <c r="I8981" s="7">
        <v>6.6582171810839696E-2</v>
      </c>
      <c r="J8981" s="7">
        <v>1.5042930460769099E-3</v>
      </c>
    </row>
    <row r="8982" spans="2:10" x14ac:dyDescent="0.2">
      <c r="B8982" s="7">
        <v>78</v>
      </c>
      <c r="C8982" s="7">
        <v>90</v>
      </c>
      <c r="D8982" s="7">
        <v>8.3363570441996201E-2</v>
      </c>
      <c r="E8982" s="7">
        <v>0.154303594693287</v>
      </c>
      <c r="G8982" s="7">
        <v>78</v>
      </c>
      <c r="H8982" s="7">
        <v>90</v>
      </c>
      <c r="I8982" s="7">
        <v>8.3096850811633899E-2</v>
      </c>
      <c r="J8982" s="7">
        <v>0.132253320877327</v>
      </c>
    </row>
    <row r="8983" spans="2:10" x14ac:dyDescent="0.2">
      <c r="B8983" s="7">
        <v>79</v>
      </c>
      <c r="C8983" s="7">
        <v>90</v>
      </c>
      <c r="D8983" s="7">
        <v>3.6532394039776199E-2</v>
      </c>
      <c r="E8983" s="7">
        <v>6.44396285203825E-2</v>
      </c>
      <c r="G8983" s="7">
        <v>79</v>
      </c>
      <c r="H8983" s="7">
        <v>90</v>
      </c>
      <c r="I8983" s="7">
        <v>3.6455313865276999E-2</v>
      </c>
      <c r="J8983" s="7">
        <v>2.1065510179280302E-2</v>
      </c>
    </row>
    <row r="8984" spans="2:10" x14ac:dyDescent="0.2">
      <c r="B8984" s="7">
        <v>80</v>
      </c>
      <c r="C8984" s="7">
        <v>90</v>
      </c>
      <c r="D8984" s="7">
        <v>0.24956378006601701</v>
      </c>
      <c r="E8984" s="7">
        <v>0.24306095471177999</v>
      </c>
      <c r="G8984" s="7">
        <v>80</v>
      </c>
      <c r="H8984" s="7">
        <v>90</v>
      </c>
      <c r="I8984" s="7">
        <v>0.25168359242621302</v>
      </c>
      <c r="J8984" s="7">
        <v>0.211910319474992</v>
      </c>
    </row>
    <row r="8985" spans="2:10" x14ac:dyDescent="0.2">
      <c r="B8985" s="7">
        <v>81</v>
      </c>
      <c r="C8985" s="7">
        <v>90</v>
      </c>
      <c r="D8985" s="7">
        <v>2.2165708599692E-2</v>
      </c>
      <c r="E8985" s="7">
        <v>1.84070593005714E-3</v>
      </c>
      <c r="G8985" s="7">
        <v>81</v>
      </c>
      <c r="H8985" s="7">
        <v>90</v>
      </c>
      <c r="I8985" s="7">
        <v>2.2246760539756501E-2</v>
      </c>
      <c r="J8985" s="7">
        <v>-2.8370479241210901E-3</v>
      </c>
    </row>
    <row r="8986" spans="2:10" x14ac:dyDescent="0.2">
      <c r="B8986" s="7">
        <v>82</v>
      </c>
      <c r="C8986" s="7">
        <v>90</v>
      </c>
      <c r="D8986" s="7">
        <v>-0.100948295824455</v>
      </c>
      <c r="E8986" s="7">
        <v>-0.12300733188313701</v>
      </c>
      <c r="G8986" s="7">
        <v>82</v>
      </c>
      <c r="H8986" s="7">
        <v>90</v>
      </c>
      <c r="I8986" s="7">
        <v>-0.101015354830524</v>
      </c>
      <c r="J8986" s="7">
        <v>-9.8514488130629005E-2</v>
      </c>
    </row>
    <row r="8987" spans="2:10" x14ac:dyDescent="0.2">
      <c r="B8987" s="7">
        <v>83</v>
      </c>
      <c r="C8987" s="7">
        <v>90</v>
      </c>
      <c r="D8987" s="7">
        <v>-1.9550572947775201E-2</v>
      </c>
      <c r="E8987" s="7">
        <v>-6.4246282191678702E-2</v>
      </c>
      <c r="G8987" s="7">
        <v>83</v>
      </c>
      <c r="H8987" s="7">
        <v>90</v>
      </c>
      <c r="I8987" s="7">
        <v>-1.8953835394349E-2</v>
      </c>
      <c r="J8987" s="7">
        <v>-7.2201643271068094E-2</v>
      </c>
    </row>
    <row r="8988" spans="2:10" x14ac:dyDescent="0.2">
      <c r="B8988" s="7">
        <v>84</v>
      </c>
      <c r="C8988" s="7">
        <v>90</v>
      </c>
      <c r="D8988" s="7">
        <v>3.3098504006160198E-2</v>
      </c>
      <c r="E8988" s="7">
        <v>-3.2032623076467801E-3</v>
      </c>
      <c r="G8988" s="7">
        <v>84</v>
      </c>
      <c r="H8988" s="7">
        <v>90</v>
      </c>
      <c r="I8988" s="7">
        <v>3.3095111921360498E-2</v>
      </c>
      <c r="J8988" s="7">
        <v>-0.100313087463896</v>
      </c>
    </row>
    <row r="8989" spans="2:10" x14ac:dyDescent="0.2">
      <c r="B8989" s="7">
        <v>85</v>
      </c>
      <c r="C8989" s="7">
        <v>90</v>
      </c>
      <c r="D8989" s="7">
        <v>7.7315013469238594E-2</v>
      </c>
      <c r="E8989" s="7">
        <v>0.13447963652984599</v>
      </c>
      <c r="G8989" s="7">
        <v>85</v>
      </c>
      <c r="H8989" s="7">
        <v>90</v>
      </c>
      <c r="I8989" s="7">
        <v>7.7039999791921304E-2</v>
      </c>
      <c r="J8989" s="7">
        <v>7.8778860828203207E-2</v>
      </c>
    </row>
    <row r="8990" spans="2:10" x14ac:dyDescent="0.2">
      <c r="B8990" s="7">
        <v>86</v>
      </c>
      <c r="C8990" s="7">
        <v>90</v>
      </c>
      <c r="D8990" s="7">
        <v>9.4530885644363793E-2</v>
      </c>
      <c r="E8990" s="7">
        <v>0.11243906179855</v>
      </c>
      <c r="G8990" s="7">
        <v>86</v>
      </c>
      <c r="H8990" s="7">
        <v>90</v>
      </c>
      <c r="I8990" s="7">
        <v>9.4876986567570001E-2</v>
      </c>
      <c r="J8990" s="7">
        <v>7.7494545017708902E-2</v>
      </c>
    </row>
    <row r="8991" spans="2:10" x14ac:dyDescent="0.2">
      <c r="B8991" s="7">
        <v>87</v>
      </c>
      <c r="C8991" s="7">
        <v>90</v>
      </c>
      <c r="D8991" s="7">
        <v>-0.11330382568108099</v>
      </c>
      <c r="E8991" s="7">
        <v>2.9383159247177399E-2</v>
      </c>
      <c r="G8991" s="7">
        <v>87</v>
      </c>
      <c r="H8991" s="7">
        <v>90</v>
      </c>
      <c r="I8991" s="7">
        <v>-0.111787215666972</v>
      </c>
      <c r="J8991" s="7">
        <v>2.0280559361929702E-2</v>
      </c>
    </row>
    <row r="8992" spans="2:10" x14ac:dyDescent="0.2">
      <c r="B8992" s="7">
        <v>88</v>
      </c>
      <c r="C8992" s="7">
        <v>90</v>
      </c>
      <c r="D8992" s="7">
        <v>-7.6763250439496403E-2</v>
      </c>
      <c r="E8992" s="7">
        <v>-7.4998982330654898E-2</v>
      </c>
      <c r="G8992" s="7">
        <v>88</v>
      </c>
      <c r="H8992" s="7">
        <v>90</v>
      </c>
      <c r="I8992" s="7">
        <v>-7.4829146215082104E-2</v>
      </c>
      <c r="J8992" s="7">
        <v>-5.8861152960485399E-2</v>
      </c>
    </row>
    <row r="8993" spans="2:10" x14ac:dyDescent="0.2">
      <c r="B8993" s="7">
        <v>89</v>
      </c>
      <c r="C8993" s="7">
        <v>90</v>
      </c>
      <c r="D8993" s="7">
        <v>-0.125136293007692</v>
      </c>
      <c r="E8993" s="7">
        <v>-2.2133329268086799E-2</v>
      </c>
      <c r="G8993" s="7">
        <v>89</v>
      </c>
      <c r="H8993" s="7">
        <v>90</v>
      </c>
      <c r="I8993" s="7">
        <v>-0.12541165059203899</v>
      </c>
      <c r="J8993" s="7">
        <v>-7.59663141396416E-4</v>
      </c>
    </row>
    <row r="8994" spans="2:10" x14ac:dyDescent="0.2">
      <c r="B8994" s="7">
        <v>90</v>
      </c>
      <c r="C8994" s="7">
        <v>90</v>
      </c>
      <c r="D8994" s="7">
        <v>0.166553371209826</v>
      </c>
      <c r="E8994" s="7">
        <v>0.123373075575486</v>
      </c>
      <c r="G8994" s="7">
        <v>90</v>
      </c>
      <c r="H8994" s="7">
        <v>90</v>
      </c>
      <c r="I8994" s="7">
        <v>0.16484082175599499</v>
      </c>
      <c r="J8994" s="7">
        <v>-1.0676869320756E-2</v>
      </c>
    </row>
    <row r="8995" spans="2:10" x14ac:dyDescent="0.2">
      <c r="B8995" s="7">
        <v>91</v>
      </c>
      <c r="C8995" s="7">
        <v>90</v>
      </c>
      <c r="D8995" s="7">
        <v>2.5068995484282701E-2</v>
      </c>
      <c r="E8995" s="7">
        <v>-4.8390193270865502E-2</v>
      </c>
      <c r="G8995" s="7">
        <v>91</v>
      </c>
      <c r="H8995" s="7">
        <v>90</v>
      </c>
      <c r="I8995" s="7">
        <v>2.5139635845461E-2</v>
      </c>
      <c r="J8995" s="7">
        <v>3.0858538044054001E-2</v>
      </c>
    </row>
    <row r="8996" spans="2:10" x14ac:dyDescent="0.2">
      <c r="B8996" s="7">
        <v>92</v>
      </c>
      <c r="C8996" s="7">
        <v>90</v>
      </c>
      <c r="D8996" s="7">
        <v>-6.4138836243312599E-3</v>
      </c>
      <c r="E8996" s="7">
        <v>-5.8318631695799497E-2</v>
      </c>
      <c r="G8996" s="7">
        <v>92</v>
      </c>
      <c r="H8996" s="7">
        <v>90</v>
      </c>
      <c r="I8996" s="7">
        <v>-6.0449074245916296E-3</v>
      </c>
      <c r="J8996" s="7">
        <v>9.8098754361224394E-3</v>
      </c>
    </row>
    <row r="8997" spans="2:10" x14ac:dyDescent="0.2">
      <c r="B8997" s="7">
        <v>93</v>
      </c>
      <c r="C8997" s="7">
        <v>90</v>
      </c>
      <c r="D8997" s="7">
        <v>0.26473253466133301</v>
      </c>
      <c r="E8997" s="7">
        <v>0.185009381053762</v>
      </c>
      <c r="G8997" s="7">
        <v>93</v>
      </c>
      <c r="H8997" s="7">
        <v>90</v>
      </c>
      <c r="I8997" s="7">
        <v>0.25938398887721398</v>
      </c>
      <c r="J8997" s="7">
        <v>0.119653412142151</v>
      </c>
    </row>
    <row r="8998" spans="2:10" x14ac:dyDescent="0.2">
      <c r="B8998" s="7">
        <v>94</v>
      </c>
      <c r="C8998" s="7">
        <v>90</v>
      </c>
      <c r="D8998" s="7">
        <v>6.5735209696461197E-2</v>
      </c>
      <c r="E8998" s="7">
        <v>0.10261942020164699</v>
      </c>
      <c r="G8998" s="7">
        <v>94</v>
      </c>
      <c r="H8998" s="7">
        <v>90</v>
      </c>
      <c r="I8998" s="7">
        <v>6.5871475789972295E-2</v>
      </c>
      <c r="J8998" s="7">
        <v>9.1911028128720304E-2</v>
      </c>
    </row>
    <row r="8999" spans="2:10" x14ac:dyDescent="0.2">
      <c r="B8999" s="7">
        <v>95</v>
      </c>
      <c r="C8999" s="7">
        <v>90</v>
      </c>
      <c r="D8999" s="7">
        <v>5.8240242019191903E-2</v>
      </c>
      <c r="E8999" s="7">
        <v>-1.5496863236583299E-2</v>
      </c>
      <c r="G8999" s="7">
        <v>95</v>
      </c>
      <c r="H8999" s="7">
        <v>90</v>
      </c>
      <c r="I8999" s="7">
        <v>5.7953529779666703E-2</v>
      </c>
      <c r="J8999" s="7">
        <v>-3.9115279174026796E-3</v>
      </c>
    </row>
    <row r="9000" spans="2:10" x14ac:dyDescent="0.2">
      <c r="B9000" s="7">
        <v>96</v>
      </c>
      <c r="C9000" s="7">
        <v>90</v>
      </c>
      <c r="D9000" s="7">
        <v>-7.4613084994771497E-2</v>
      </c>
      <c r="E9000" s="7">
        <v>2.23059037015787E-2</v>
      </c>
      <c r="G9000" s="7">
        <v>96</v>
      </c>
      <c r="H9000" s="7">
        <v>90</v>
      </c>
      <c r="I9000" s="7">
        <v>-7.4710148988126293E-2</v>
      </c>
      <c r="J9000" s="7">
        <v>-0.108414075708925</v>
      </c>
    </row>
    <row r="9001" spans="2:10" x14ac:dyDescent="0.2">
      <c r="B9001" s="7">
        <v>97</v>
      </c>
      <c r="C9001" s="7">
        <v>90</v>
      </c>
      <c r="D9001" s="7">
        <v>3.4790270341361E-2</v>
      </c>
      <c r="E9001" s="7">
        <v>-4.4172700729413698E-2</v>
      </c>
      <c r="G9001" s="7">
        <v>97</v>
      </c>
      <c r="H9001" s="7">
        <v>90</v>
      </c>
      <c r="I9001" s="7">
        <v>3.4951924932450099E-2</v>
      </c>
      <c r="J9001" s="7">
        <v>7.0478199196271504E-2</v>
      </c>
    </row>
    <row r="9002" spans="2:10" x14ac:dyDescent="0.2">
      <c r="B9002" s="7">
        <v>98</v>
      </c>
      <c r="C9002" s="7">
        <v>90</v>
      </c>
      <c r="D9002" s="7">
        <v>1.55573558773074E-2</v>
      </c>
      <c r="E9002" s="7">
        <v>0.123573191538819</v>
      </c>
      <c r="G9002" s="7">
        <v>98</v>
      </c>
      <c r="H9002" s="7">
        <v>90</v>
      </c>
      <c r="I9002" s="7">
        <v>1.5774667105404198E-2</v>
      </c>
      <c r="J9002" s="7">
        <v>5.44685064756667E-2</v>
      </c>
    </row>
    <row r="9003" spans="2:10" x14ac:dyDescent="0.2">
      <c r="B9003" s="7">
        <v>99</v>
      </c>
      <c r="C9003" s="7">
        <v>90</v>
      </c>
      <c r="D9003" s="7">
        <v>-6.8028466657363396E-2</v>
      </c>
      <c r="E9003" s="7">
        <v>-6.8105653107823003E-2</v>
      </c>
      <c r="G9003" s="7">
        <v>99</v>
      </c>
      <c r="H9003" s="7">
        <v>90</v>
      </c>
      <c r="I9003" s="7">
        <v>-6.8710921326752897E-2</v>
      </c>
      <c r="J9003" s="7">
        <v>-0.110447370485327</v>
      </c>
    </row>
    <row r="9004" spans="2:10" x14ac:dyDescent="0.2">
      <c r="B9004" s="7">
        <v>100</v>
      </c>
      <c r="C9004" s="7">
        <v>90</v>
      </c>
      <c r="D9004" s="7">
        <v>-5.7988007183821501E-2</v>
      </c>
      <c r="E9004" s="7">
        <v>-7.6686589640811306E-2</v>
      </c>
      <c r="G9004" s="7">
        <v>100</v>
      </c>
      <c r="H9004" s="7">
        <v>90</v>
      </c>
      <c r="I9004" s="7">
        <v>-5.7402830069134901E-2</v>
      </c>
      <c r="J9004" s="7">
        <v>2.8566846347459301E-2</v>
      </c>
    </row>
    <row r="9005" spans="2:10" x14ac:dyDescent="0.2">
      <c r="B9005" s="7">
        <v>1</v>
      </c>
      <c r="C9005" s="7">
        <v>91</v>
      </c>
      <c r="D9005" s="7">
        <v>1.41230936270311E-2</v>
      </c>
      <c r="E9005" s="7">
        <v>2.4956018084587601E-2</v>
      </c>
      <c r="G9005" s="7">
        <v>1</v>
      </c>
      <c r="H9005" s="7">
        <v>91</v>
      </c>
      <c r="I9005" s="7">
        <v>1.4346566253164999E-2</v>
      </c>
      <c r="J9005" s="7">
        <v>4.9319432544425702E-2</v>
      </c>
    </row>
    <row r="9006" spans="2:10" x14ac:dyDescent="0.2">
      <c r="B9006" s="7">
        <v>2</v>
      </c>
      <c r="C9006" s="7">
        <v>91</v>
      </c>
      <c r="D9006" s="7">
        <v>0.174629197933691</v>
      </c>
      <c r="E9006" s="7">
        <v>0.167505438841453</v>
      </c>
      <c r="G9006" s="7">
        <v>2</v>
      </c>
      <c r="H9006" s="7">
        <v>91</v>
      </c>
      <c r="I9006" s="7">
        <v>0.17188213129478899</v>
      </c>
      <c r="J9006" s="7">
        <v>0.17760601904571499</v>
      </c>
    </row>
    <row r="9007" spans="2:10" x14ac:dyDescent="0.2">
      <c r="B9007" s="7">
        <v>3</v>
      </c>
      <c r="C9007" s="7">
        <v>91</v>
      </c>
      <c r="D9007" s="7">
        <v>2.67206835554923E-2</v>
      </c>
      <c r="E9007" s="7">
        <v>3.2381567728727099E-2</v>
      </c>
      <c r="G9007" s="7">
        <v>3</v>
      </c>
      <c r="H9007" s="7">
        <v>91</v>
      </c>
      <c r="I9007" s="7">
        <v>2.67489547304312E-2</v>
      </c>
      <c r="J9007" s="7">
        <v>-7.9011484688731298E-3</v>
      </c>
    </row>
    <row r="9008" spans="2:10" x14ac:dyDescent="0.2">
      <c r="B9008" s="7">
        <v>4</v>
      </c>
      <c r="C9008" s="7">
        <v>91</v>
      </c>
      <c r="D9008" s="7">
        <v>0.22529673690572599</v>
      </c>
      <c r="E9008" s="7">
        <v>0.243200133057352</v>
      </c>
      <c r="G9008" s="7">
        <v>4</v>
      </c>
      <c r="H9008" s="7">
        <v>91</v>
      </c>
      <c r="I9008" s="7">
        <v>0.223795962896503</v>
      </c>
      <c r="J9008" s="7">
        <v>0.23640685213533399</v>
      </c>
    </row>
    <row r="9009" spans="2:10" x14ac:dyDescent="0.2">
      <c r="B9009" s="7">
        <v>5</v>
      </c>
      <c r="C9009" s="7">
        <v>91</v>
      </c>
      <c r="D9009" s="7">
        <v>0.278886605935599</v>
      </c>
      <c r="E9009" s="7">
        <v>0.21069890831407201</v>
      </c>
      <c r="G9009" s="7">
        <v>5</v>
      </c>
      <c r="H9009" s="7">
        <v>91</v>
      </c>
      <c r="I9009" s="7">
        <v>0.27649233301132797</v>
      </c>
      <c r="J9009" s="7">
        <v>0.21888528026861401</v>
      </c>
    </row>
    <row r="9010" spans="2:10" x14ac:dyDescent="0.2">
      <c r="B9010" s="7">
        <v>6</v>
      </c>
      <c r="C9010" s="7">
        <v>91</v>
      </c>
      <c r="D9010" s="7">
        <v>-1.8260535410286501E-2</v>
      </c>
      <c r="E9010" s="7">
        <v>3.5608814923675097E-2</v>
      </c>
      <c r="G9010" s="7">
        <v>6</v>
      </c>
      <c r="H9010" s="7">
        <v>91</v>
      </c>
      <c r="I9010" s="7">
        <v>-1.8323973438370399E-2</v>
      </c>
      <c r="J9010" s="7">
        <v>-1.8176976523081499E-2</v>
      </c>
    </row>
    <row r="9011" spans="2:10" x14ac:dyDescent="0.2">
      <c r="B9011" s="7">
        <v>7</v>
      </c>
      <c r="C9011" s="7">
        <v>91</v>
      </c>
      <c r="D9011" s="7">
        <v>0.33870539949814898</v>
      </c>
      <c r="E9011" s="7">
        <v>0.42303306569774501</v>
      </c>
      <c r="G9011" s="7">
        <v>7</v>
      </c>
      <c r="H9011" s="7">
        <v>91</v>
      </c>
      <c r="I9011" s="7">
        <v>0.33418449177274201</v>
      </c>
      <c r="J9011" s="7">
        <v>0.267856494411991</v>
      </c>
    </row>
    <row r="9012" spans="2:10" x14ac:dyDescent="0.2">
      <c r="B9012" s="7">
        <v>8</v>
      </c>
      <c r="C9012" s="7">
        <v>91</v>
      </c>
      <c r="D9012" s="7">
        <v>0.190384797408582</v>
      </c>
      <c r="E9012" s="7">
        <v>0.20678205634257599</v>
      </c>
      <c r="G9012" s="7">
        <v>8</v>
      </c>
      <c r="H9012" s="7">
        <v>91</v>
      </c>
      <c r="I9012" s="7">
        <v>0.188617553278249</v>
      </c>
      <c r="J9012" s="7">
        <v>0.18979606624735401</v>
      </c>
    </row>
    <row r="9013" spans="2:10" x14ac:dyDescent="0.2">
      <c r="B9013" s="7">
        <v>9</v>
      </c>
      <c r="C9013" s="7">
        <v>91</v>
      </c>
      <c r="D9013" s="7">
        <v>-6.3242687896451599E-2</v>
      </c>
      <c r="E9013" s="7">
        <v>1.99227384512017E-2</v>
      </c>
      <c r="G9013" s="7">
        <v>9</v>
      </c>
      <c r="H9013" s="7">
        <v>91</v>
      </c>
      <c r="I9013" s="7">
        <v>-6.2144194375381497E-2</v>
      </c>
      <c r="J9013" s="7">
        <v>3.2226696977508199E-2</v>
      </c>
    </row>
    <row r="9014" spans="2:10" x14ac:dyDescent="0.2">
      <c r="B9014" s="7">
        <v>10</v>
      </c>
      <c r="C9014" s="7">
        <v>91</v>
      </c>
      <c r="D9014" s="7">
        <v>0.16133244194538501</v>
      </c>
      <c r="E9014" s="7">
        <v>8.9043487584593406E-2</v>
      </c>
      <c r="G9014" s="7">
        <v>10</v>
      </c>
      <c r="H9014" s="7">
        <v>91</v>
      </c>
      <c r="I9014" s="7">
        <v>0.15862767962986399</v>
      </c>
      <c r="J9014" s="7">
        <v>9.3940261908414896E-2</v>
      </c>
    </row>
    <row r="9015" spans="2:10" x14ac:dyDescent="0.2">
      <c r="B9015" s="7">
        <v>11</v>
      </c>
      <c r="C9015" s="7">
        <v>91</v>
      </c>
      <c r="D9015" s="7">
        <v>0.14945680477395001</v>
      </c>
      <c r="E9015" s="7">
        <v>8.9361129486263693E-2</v>
      </c>
      <c r="G9015" s="7">
        <v>11</v>
      </c>
      <c r="H9015" s="7">
        <v>91</v>
      </c>
      <c r="I9015" s="7">
        <v>0.14834069522530599</v>
      </c>
      <c r="J9015" s="7">
        <v>7.9871456358622694E-2</v>
      </c>
    </row>
    <row r="9016" spans="2:10" x14ac:dyDescent="0.2">
      <c r="B9016" s="7">
        <v>12</v>
      </c>
      <c r="C9016" s="7">
        <v>91</v>
      </c>
      <c r="D9016" s="7">
        <v>0.20707307092154001</v>
      </c>
      <c r="E9016" s="7">
        <v>0.21202237670889801</v>
      </c>
      <c r="G9016" s="7">
        <v>12</v>
      </c>
      <c r="H9016" s="7">
        <v>91</v>
      </c>
      <c r="I9016" s="7">
        <v>0.206923564162214</v>
      </c>
      <c r="J9016" s="7">
        <v>0.123018462209497</v>
      </c>
    </row>
    <row r="9017" spans="2:10" x14ac:dyDescent="0.2">
      <c r="B9017" s="7">
        <v>13</v>
      </c>
      <c r="C9017" s="7">
        <v>91</v>
      </c>
      <c r="D9017" s="7">
        <v>0.21940064245194299</v>
      </c>
      <c r="E9017" s="7">
        <v>0.147438974905748</v>
      </c>
      <c r="G9017" s="7">
        <v>13</v>
      </c>
      <c r="H9017" s="7">
        <v>91</v>
      </c>
      <c r="I9017" s="7">
        <v>0.22025865218976501</v>
      </c>
      <c r="J9017" s="7">
        <v>0.29668890570491502</v>
      </c>
    </row>
    <row r="9018" spans="2:10" x14ac:dyDescent="0.2">
      <c r="B9018" s="7">
        <v>14</v>
      </c>
      <c r="C9018" s="7">
        <v>91</v>
      </c>
      <c r="D9018" s="7">
        <v>0.17065715799484599</v>
      </c>
      <c r="E9018" s="7">
        <v>0.12828645290683999</v>
      </c>
      <c r="G9018" s="7">
        <v>14</v>
      </c>
      <c r="H9018" s="7">
        <v>91</v>
      </c>
      <c r="I9018" s="7">
        <v>0.169916603607668</v>
      </c>
      <c r="J9018" s="7">
        <v>0.109689657470692</v>
      </c>
    </row>
    <row r="9019" spans="2:10" x14ac:dyDescent="0.2">
      <c r="B9019" s="7">
        <v>15</v>
      </c>
      <c r="C9019" s="7">
        <v>91</v>
      </c>
      <c r="D9019" s="7">
        <v>0.51976187039004695</v>
      </c>
      <c r="E9019" s="7">
        <v>0.41842173014384798</v>
      </c>
      <c r="G9019" s="7">
        <v>15</v>
      </c>
      <c r="H9019" s="7">
        <v>91</v>
      </c>
      <c r="I9019" s="7">
        <v>0.52681867611452704</v>
      </c>
      <c r="J9019" s="7">
        <v>0.37873682977467699</v>
      </c>
    </row>
    <row r="9020" spans="2:10" x14ac:dyDescent="0.2">
      <c r="B9020" s="7">
        <v>16</v>
      </c>
      <c r="C9020" s="7">
        <v>91</v>
      </c>
      <c r="D9020" s="7">
        <v>7.7958860667852306E-2</v>
      </c>
      <c r="E9020" s="7">
        <v>7.6946167977258298E-2</v>
      </c>
      <c r="G9020" s="7">
        <v>16</v>
      </c>
      <c r="H9020" s="7">
        <v>91</v>
      </c>
      <c r="I9020" s="7">
        <v>7.7548439760026802E-2</v>
      </c>
      <c r="J9020" s="7">
        <v>0.100347241820714</v>
      </c>
    </row>
    <row r="9021" spans="2:10" x14ac:dyDescent="0.2">
      <c r="B9021" s="7">
        <v>17</v>
      </c>
      <c r="C9021" s="7">
        <v>91</v>
      </c>
      <c r="D9021" s="7">
        <v>5.5486918042868497E-2</v>
      </c>
      <c r="E9021" s="7">
        <v>1.04465723885809E-2</v>
      </c>
      <c r="G9021" s="7">
        <v>17</v>
      </c>
      <c r="H9021" s="7">
        <v>91</v>
      </c>
      <c r="I9021" s="7">
        <v>5.5282084554550102E-2</v>
      </c>
      <c r="J9021" s="7">
        <v>0.12961107995438301</v>
      </c>
    </row>
    <row r="9022" spans="2:10" x14ac:dyDescent="0.2">
      <c r="B9022" s="7">
        <v>18</v>
      </c>
      <c r="C9022" s="7">
        <v>91</v>
      </c>
      <c r="D9022" s="7">
        <v>0.24512660730479399</v>
      </c>
      <c r="E9022" s="7">
        <v>0.23013819647902201</v>
      </c>
      <c r="G9022" s="7">
        <v>18</v>
      </c>
      <c r="H9022" s="7">
        <v>91</v>
      </c>
      <c r="I9022" s="7">
        <v>0.24471168039608299</v>
      </c>
      <c r="J9022" s="7">
        <v>0.186818668596819</v>
      </c>
    </row>
    <row r="9023" spans="2:10" x14ac:dyDescent="0.2">
      <c r="B9023" s="7">
        <v>19</v>
      </c>
      <c r="C9023" s="7">
        <v>91</v>
      </c>
      <c r="D9023" s="7">
        <v>0.31181047507224802</v>
      </c>
      <c r="E9023" s="7">
        <v>0.35775979293519999</v>
      </c>
      <c r="G9023" s="7">
        <v>19</v>
      </c>
      <c r="H9023" s="7">
        <v>91</v>
      </c>
      <c r="I9023" s="7">
        <v>0.31030532359936203</v>
      </c>
      <c r="J9023" s="7">
        <v>0.43629760082621499</v>
      </c>
    </row>
    <row r="9024" spans="2:10" x14ac:dyDescent="0.2">
      <c r="B9024" s="7">
        <v>20</v>
      </c>
      <c r="C9024" s="7">
        <v>91</v>
      </c>
      <c r="D9024" s="7">
        <v>5.5989098300349503E-2</v>
      </c>
      <c r="E9024" s="7">
        <v>4.2592279808097502E-2</v>
      </c>
      <c r="G9024" s="7">
        <v>20</v>
      </c>
      <c r="H9024" s="7">
        <v>91</v>
      </c>
      <c r="I9024" s="7">
        <v>5.56562998712931E-2</v>
      </c>
      <c r="J9024" s="7">
        <v>5.0207899751011802E-2</v>
      </c>
    </row>
    <row r="9025" spans="2:10" x14ac:dyDescent="0.2">
      <c r="B9025" s="7">
        <v>21</v>
      </c>
      <c r="C9025" s="7">
        <v>91</v>
      </c>
      <c r="D9025" s="7">
        <v>5.6521746337656602E-2</v>
      </c>
      <c r="E9025" s="7">
        <v>5.2580502885343001E-2</v>
      </c>
      <c r="G9025" s="7">
        <v>21</v>
      </c>
      <c r="H9025" s="7">
        <v>91</v>
      </c>
      <c r="I9025" s="7">
        <v>5.6503179056066999E-2</v>
      </c>
      <c r="J9025" s="7">
        <v>7.0748079896519697E-2</v>
      </c>
    </row>
    <row r="9026" spans="2:10" x14ac:dyDescent="0.2">
      <c r="B9026" s="7">
        <v>22</v>
      </c>
      <c r="C9026" s="7">
        <v>91</v>
      </c>
      <c r="D9026" s="7">
        <v>0.12818934772437299</v>
      </c>
      <c r="E9026" s="7">
        <v>0.14112599935568901</v>
      </c>
      <c r="G9026" s="7">
        <v>22</v>
      </c>
      <c r="H9026" s="7">
        <v>91</v>
      </c>
      <c r="I9026" s="7">
        <v>0.129308640165647</v>
      </c>
      <c r="J9026" s="7">
        <v>0.192854680896936</v>
      </c>
    </row>
    <row r="9027" spans="2:10" x14ac:dyDescent="0.2">
      <c r="B9027" s="7">
        <v>23</v>
      </c>
      <c r="C9027" s="7">
        <v>91</v>
      </c>
      <c r="D9027" s="7">
        <v>0.24996123616264801</v>
      </c>
      <c r="E9027" s="7">
        <v>0.14593179100888401</v>
      </c>
      <c r="G9027" s="7">
        <v>23</v>
      </c>
      <c r="H9027" s="7">
        <v>91</v>
      </c>
      <c r="I9027" s="7">
        <v>0.24692053662218999</v>
      </c>
      <c r="J9027" s="7">
        <v>0.25781619069994299</v>
      </c>
    </row>
    <row r="9028" spans="2:10" x14ac:dyDescent="0.2">
      <c r="B9028" s="7">
        <v>24</v>
      </c>
      <c r="C9028" s="7">
        <v>91</v>
      </c>
      <c r="D9028" s="7">
        <v>0.18725238797758201</v>
      </c>
      <c r="E9028" s="7">
        <v>0.22963273869942</v>
      </c>
      <c r="G9028" s="7">
        <v>24</v>
      </c>
      <c r="H9028" s="7">
        <v>91</v>
      </c>
      <c r="I9028" s="7">
        <v>0.18543168453162001</v>
      </c>
      <c r="J9028" s="7">
        <v>0.111231312466296</v>
      </c>
    </row>
    <row r="9029" spans="2:10" x14ac:dyDescent="0.2">
      <c r="B9029" s="7">
        <v>25</v>
      </c>
      <c r="C9029" s="7">
        <v>91</v>
      </c>
      <c r="D9029" s="7">
        <v>0.87059342101034598</v>
      </c>
      <c r="E9029" s="7">
        <v>0.77730226075701503</v>
      </c>
      <c r="G9029" s="7">
        <v>25</v>
      </c>
      <c r="H9029" s="7">
        <v>91</v>
      </c>
      <c r="I9029" s="7">
        <v>0.86247851739770998</v>
      </c>
      <c r="J9029" s="7">
        <v>0.74835286599911999</v>
      </c>
    </row>
    <row r="9030" spans="2:10" x14ac:dyDescent="0.2">
      <c r="B9030" s="7">
        <v>26</v>
      </c>
      <c r="C9030" s="7">
        <v>91</v>
      </c>
      <c r="D9030" s="7">
        <v>7.4074681185285499E-2</v>
      </c>
      <c r="E9030" s="7">
        <v>9.8163378316430197E-2</v>
      </c>
      <c r="G9030" s="7">
        <v>26</v>
      </c>
      <c r="H9030" s="7">
        <v>91</v>
      </c>
      <c r="I9030" s="7">
        <v>7.4097633624333498E-2</v>
      </c>
      <c r="J9030" s="7">
        <v>0.12545617880089399</v>
      </c>
    </row>
    <row r="9031" spans="2:10" x14ac:dyDescent="0.2">
      <c r="B9031" s="7">
        <v>27</v>
      </c>
      <c r="C9031" s="7">
        <v>91</v>
      </c>
      <c r="D9031" s="7">
        <v>0.21030148963035</v>
      </c>
      <c r="E9031" s="7">
        <v>0.11717997939441301</v>
      </c>
      <c r="G9031" s="7">
        <v>27</v>
      </c>
      <c r="H9031" s="7">
        <v>91</v>
      </c>
      <c r="I9031" s="7">
        <v>0.20955166398080899</v>
      </c>
      <c r="J9031" s="7">
        <v>0.163523992346644</v>
      </c>
    </row>
    <row r="9032" spans="2:10" x14ac:dyDescent="0.2">
      <c r="B9032" s="7">
        <v>28</v>
      </c>
      <c r="C9032" s="7">
        <v>91</v>
      </c>
      <c r="D9032" s="7">
        <v>4.73081888655358E-3</v>
      </c>
      <c r="E9032" s="7">
        <v>-4.47103629548984E-2</v>
      </c>
      <c r="G9032" s="7">
        <v>28</v>
      </c>
      <c r="H9032" s="7">
        <v>91</v>
      </c>
      <c r="I9032" s="7">
        <v>5.0552663240992501E-3</v>
      </c>
      <c r="J9032" s="7">
        <v>7.0395709058432801E-2</v>
      </c>
    </row>
    <row r="9033" spans="2:10" x14ac:dyDescent="0.2">
      <c r="B9033" s="7">
        <v>29</v>
      </c>
      <c r="C9033" s="7">
        <v>91</v>
      </c>
      <c r="D9033" s="7">
        <v>0.14086972472333201</v>
      </c>
      <c r="E9033" s="7">
        <v>0.17325452301543701</v>
      </c>
      <c r="G9033" s="7">
        <v>29</v>
      </c>
      <c r="H9033" s="7">
        <v>91</v>
      </c>
      <c r="I9033" s="7">
        <v>0.140976334046989</v>
      </c>
      <c r="J9033" s="7">
        <v>0.207158847913439</v>
      </c>
    </row>
    <row r="9034" spans="2:10" x14ac:dyDescent="0.2">
      <c r="B9034" s="7">
        <v>30</v>
      </c>
      <c r="C9034" s="7">
        <v>91</v>
      </c>
      <c r="D9034" s="7">
        <v>0.16973322969017701</v>
      </c>
      <c r="E9034" s="7">
        <v>0.299568598492858</v>
      </c>
      <c r="G9034" s="7">
        <v>30</v>
      </c>
      <c r="H9034" s="7">
        <v>91</v>
      </c>
      <c r="I9034" s="7">
        <v>0.16783261327843699</v>
      </c>
      <c r="J9034" s="7">
        <v>0.112779438666143</v>
      </c>
    </row>
    <row r="9035" spans="2:10" x14ac:dyDescent="0.2">
      <c r="B9035" s="7">
        <v>31</v>
      </c>
      <c r="C9035" s="7">
        <v>91</v>
      </c>
      <c r="D9035" s="7">
        <v>0.113850389036505</v>
      </c>
      <c r="E9035" s="7">
        <v>0.25137213644122702</v>
      </c>
      <c r="G9035" s="7">
        <v>31</v>
      </c>
      <c r="H9035" s="7">
        <v>91</v>
      </c>
      <c r="I9035" s="7">
        <v>0.112375240384467</v>
      </c>
      <c r="J9035" s="7">
        <v>0.16525712059061301</v>
      </c>
    </row>
    <row r="9036" spans="2:10" x14ac:dyDescent="0.2">
      <c r="B9036" s="7">
        <v>32</v>
      </c>
      <c r="C9036" s="7">
        <v>91</v>
      </c>
      <c r="D9036" s="7">
        <v>0.24163268444846001</v>
      </c>
      <c r="E9036" s="7">
        <v>3.86943730114329E-2</v>
      </c>
      <c r="G9036" s="7">
        <v>32</v>
      </c>
      <c r="H9036" s="7">
        <v>91</v>
      </c>
      <c r="I9036" s="7">
        <v>0.23990979629768999</v>
      </c>
      <c r="J9036" s="7">
        <v>0.145030188533051</v>
      </c>
    </row>
    <row r="9037" spans="2:10" x14ac:dyDescent="0.2">
      <c r="B9037" s="7">
        <v>33</v>
      </c>
      <c r="C9037" s="7">
        <v>91</v>
      </c>
      <c r="D9037" s="7">
        <v>0.167574499453508</v>
      </c>
      <c r="E9037" s="7">
        <v>0.21118070507999501</v>
      </c>
      <c r="G9037" s="7">
        <v>33</v>
      </c>
      <c r="H9037" s="7">
        <v>91</v>
      </c>
      <c r="I9037" s="7">
        <v>0.16724721965745501</v>
      </c>
      <c r="J9037" s="7">
        <v>0.11139316382464499</v>
      </c>
    </row>
    <row r="9038" spans="2:10" x14ac:dyDescent="0.2">
      <c r="B9038" s="7">
        <v>34</v>
      </c>
      <c r="C9038" s="7">
        <v>91</v>
      </c>
      <c r="D9038" s="7">
        <v>0.134079073953975</v>
      </c>
      <c r="E9038" s="7">
        <v>3.6397135564150099E-2</v>
      </c>
      <c r="G9038" s="7">
        <v>34</v>
      </c>
      <c r="H9038" s="7">
        <v>91</v>
      </c>
      <c r="I9038" s="7">
        <v>0.13424800911812501</v>
      </c>
      <c r="J9038" s="7">
        <v>0.15037389892613601</v>
      </c>
    </row>
    <row r="9039" spans="2:10" x14ac:dyDescent="0.2">
      <c r="B9039" s="7">
        <v>35</v>
      </c>
      <c r="C9039" s="7">
        <v>91</v>
      </c>
      <c r="D9039" s="7">
        <v>0.196865092543765</v>
      </c>
      <c r="E9039" s="7">
        <v>0.19148186535751699</v>
      </c>
      <c r="G9039" s="7">
        <v>35</v>
      </c>
      <c r="H9039" s="7">
        <v>91</v>
      </c>
      <c r="I9039" s="7">
        <v>0.19316207780545999</v>
      </c>
      <c r="J9039" s="7">
        <v>0.239189533146865</v>
      </c>
    </row>
    <row r="9040" spans="2:10" x14ac:dyDescent="0.2">
      <c r="B9040" s="7">
        <v>36</v>
      </c>
      <c r="C9040" s="7">
        <v>91</v>
      </c>
      <c r="D9040" s="7">
        <v>0.267328737215694</v>
      </c>
      <c r="E9040" s="7">
        <v>0.33999937078909098</v>
      </c>
      <c r="G9040" s="7">
        <v>36</v>
      </c>
      <c r="H9040" s="7">
        <v>91</v>
      </c>
      <c r="I9040" s="7">
        <v>0.264508075583825</v>
      </c>
      <c r="J9040" s="7">
        <v>0.25718050482169702</v>
      </c>
    </row>
    <row r="9041" spans="2:10" x14ac:dyDescent="0.2">
      <c r="B9041" s="7">
        <v>37</v>
      </c>
      <c r="C9041" s="7">
        <v>91</v>
      </c>
      <c r="D9041" s="7">
        <v>1.10974973686005</v>
      </c>
      <c r="E9041" s="7">
        <v>1.2673508100495501</v>
      </c>
      <c r="G9041" s="7">
        <v>37</v>
      </c>
      <c r="H9041" s="7">
        <v>91</v>
      </c>
      <c r="I9041" s="7">
        <v>1.12459270830581</v>
      </c>
      <c r="J9041" s="7">
        <v>1.21726765560794</v>
      </c>
    </row>
    <row r="9042" spans="2:10" x14ac:dyDescent="0.2">
      <c r="B9042" s="7">
        <v>38</v>
      </c>
      <c r="C9042" s="7">
        <v>91</v>
      </c>
      <c r="D9042" s="7">
        <v>0.21950638754688401</v>
      </c>
      <c r="E9042" s="7">
        <v>5.50335435282907E-2</v>
      </c>
      <c r="G9042" s="7">
        <v>38</v>
      </c>
      <c r="H9042" s="7">
        <v>91</v>
      </c>
      <c r="I9042" s="7">
        <v>0.217976168017776</v>
      </c>
      <c r="J9042" s="7">
        <v>0.17164996197493201</v>
      </c>
    </row>
    <row r="9043" spans="2:10" x14ac:dyDescent="0.2">
      <c r="B9043" s="7">
        <v>39</v>
      </c>
      <c r="C9043" s="7">
        <v>91</v>
      </c>
      <c r="D9043" s="7">
        <v>0.16427343732907301</v>
      </c>
      <c r="E9043" s="7">
        <v>0.12901031209300401</v>
      </c>
      <c r="G9043" s="7">
        <v>39</v>
      </c>
      <c r="H9043" s="7">
        <v>91</v>
      </c>
      <c r="I9043" s="7">
        <v>0.161253429005249</v>
      </c>
      <c r="J9043" s="7">
        <v>0.119643139703197</v>
      </c>
    </row>
    <row r="9044" spans="2:10" x14ac:dyDescent="0.2">
      <c r="B9044" s="7">
        <v>40</v>
      </c>
      <c r="C9044" s="7">
        <v>91</v>
      </c>
      <c r="D9044" s="7">
        <v>0.131081019092079</v>
      </c>
      <c r="E9044" s="7">
        <v>2.56509522187836E-2</v>
      </c>
      <c r="G9044" s="7">
        <v>40</v>
      </c>
      <c r="H9044" s="7">
        <v>91</v>
      </c>
      <c r="I9044" s="7">
        <v>0.13019769333775599</v>
      </c>
      <c r="J9044" s="7">
        <v>0.104062799982077</v>
      </c>
    </row>
    <row r="9045" spans="2:10" x14ac:dyDescent="0.2">
      <c r="B9045" s="7">
        <v>41</v>
      </c>
      <c r="C9045" s="7">
        <v>91</v>
      </c>
      <c r="D9045" s="7">
        <v>0.32618316422117</v>
      </c>
      <c r="E9045" s="7">
        <v>0.31152912555274698</v>
      </c>
      <c r="G9045" s="7">
        <v>41</v>
      </c>
      <c r="H9045" s="7">
        <v>91</v>
      </c>
      <c r="I9045" s="7">
        <v>0.31653333632887198</v>
      </c>
      <c r="J9045" s="7">
        <v>0.19240363429031701</v>
      </c>
    </row>
    <row r="9046" spans="2:10" x14ac:dyDescent="0.2">
      <c r="B9046" s="7">
        <v>42</v>
      </c>
      <c r="C9046" s="7">
        <v>91</v>
      </c>
      <c r="D9046" s="7">
        <v>0.223061466127776</v>
      </c>
      <c r="E9046" s="7">
        <v>0.28965937615916998</v>
      </c>
      <c r="G9046" s="7">
        <v>42</v>
      </c>
      <c r="H9046" s="7">
        <v>91</v>
      </c>
      <c r="I9046" s="7">
        <v>0.221268085060217</v>
      </c>
      <c r="J9046" s="7">
        <v>0.20624680471103601</v>
      </c>
    </row>
    <row r="9047" spans="2:10" x14ac:dyDescent="0.2">
      <c r="B9047" s="7">
        <v>43</v>
      </c>
      <c r="C9047" s="7">
        <v>91</v>
      </c>
      <c r="D9047" s="7">
        <v>0.142942072289378</v>
      </c>
      <c r="E9047" s="7">
        <v>0.151935943217618</v>
      </c>
      <c r="G9047" s="7">
        <v>43</v>
      </c>
      <c r="H9047" s="7">
        <v>91</v>
      </c>
      <c r="I9047" s="7">
        <v>0.14233050869477801</v>
      </c>
      <c r="J9047" s="7">
        <v>0.17311520184642501</v>
      </c>
    </row>
    <row r="9048" spans="2:10" x14ac:dyDescent="0.2">
      <c r="B9048" s="7">
        <v>44</v>
      </c>
      <c r="C9048" s="7">
        <v>91</v>
      </c>
      <c r="D9048" s="7">
        <v>0.17440219189988099</v>
      </c>
      <c r="E9048" s="7">
        <v>0.118843265832439</v>
      </c>
      <c r="G9048" s="7">
        <v>44</v>
      </c>
      <c r="H9048" s="7">
        <v>91</v>
      </c>
      <c r="I9048" s="7">
        <v>0.17183031817514799</v>
      </c>
      <c r="J9048" s="7">
        <v>0.15218350267217501</v>
      </c>
    </row>
    <row r="9049" spans="2:10" x14ac:dyDescent="0.2">
      <c r="B9049" s="7">
        <v>45</v>
      </c>
      <c r="C9049" s="7">
        <v>91</v>
      </c>
      <c r="D9049" s="7">
        <v>0.37793920532654601</v>
      </c>
      <c r="E9049" s="7">
        <v>0.435248746251998</v>
      </c>
      <c r="G9049" s="7">
        <v>45</v>
      </c>
      <c r="H9049" s="7">
        <v>91</v>
      </c>
      <c r="I9049" s="7">
        <v>0.36926962533426</v>
      </c>
      <c r="J9049" s="7">
        <v>0.47280951524042197</v>
      </c>
    </row>
    <row r="9050" spans="2:10" x14ac:dyDescent="0.2">
      <c r="B9050" s="7">
        <v>46</v>
      </c>
      <c r="C9050" s="7">
        <v>91</v>
      </c>
      <c r="D9050" s="7">
        <v>0.34450751749025199</v>
      </c>
      <c r="E9050" s="7">
        <v>0.37232132943893198</v>
      </c>
      <c r="G9050" s="7">
        <v>46</v>
      </c>
      <c r="H9050" s="7">
        <v>91</v>
      </c>
      <c r="I9050" s="7">
        <v>0.33998328520249299</v>
      </c>
      <c r="J9050" s="7">
        <v>0.34734487469682102</v>
      </c>
    </row>
    <row r="9051" spans="2:10" x14ac:dyDescent="0.2">
      <c r="B9051" s="7">
        <v>47</v>
      </c>
      <c r="C9051" s="7">
        <v>91</v>
      </c>
      <c r="D9051" s="7">
        <v>0.46391533692192299</v>
      </c>
      <c r="E9051" s="7">
        <v>0.244705507924735</v>
      </c>
      <c r="G9051" s="7">
        <v>47</v>
      </c>
      <c r="H9051" s="7">
        <v>91</v>
      </c>
      <c r="I9051" s="7">
        <v>0.46569894736224499</v>
      </c>
      <c r="J9051" s="7">
        <v>0.292568053556096</v>
      </c>
    </row>
    <row r="9052" spans="2:10" x14ac:dyDescent="0.2">
      <c r="B9052" s="7">
        <v>48</v>
      </c>
      <c r="C9052" s="7">
        <v>91</v>
      </c>
      <c r="D9052" s="7">
        <v>0.20828792952624001</v>
      </c>
      <c r="E9052" s="7">
        <v>0.174752102993804</v>
      </c>
      <c r="G9052" s="7">
        <v>48</v>
      </c>
      <c r="H9052" s="7">
        <v>91</v>
      </c>
      <c r="I9052" s="7">
        <v>0.201206792916238</v>
      </c>
      <c r="J9052" s="7">
        <v>5.5566225481261902E-2</v>
      </c>
    </row>
    <row r="9053" spans="2:10" x14ac:dyDescent="0.2">
      <c r="B9053" s="7">
        <v>49</v>
      </c>
      <c r="C9053" s="7">
        <v>91</v>
      </c>
      <c r="D9053" s="7">
        <v>0.184211204819068</v>
      </c>
      <c r="E9053" s="7">
        <v>0.225611150312158</v>
      </c>
      <c r="G9053" s="7">
        <v>49</v>
      </c>
      <c r="H9053" s="7">
        <v>91</v>
      </c>
      <c r="I9053" s="7">
        <v>0.182838070020576</v>
      </c>
      <c r="J9053" s="7">
        <v>0.23514035809641101</v>
      </c>
    </row>
    <row r="9054" spans="2:10" x14ac:dyDescent="0.2">
      <c r="B9054" s="7">
        <v>50</v>
      </c>
      <c r="C9054" s="7">
        <v>91</v>
      </c>
      <c r="D9054" s="7">
        <v>0.121680600272582</v>
      </c>
      <c r="E9054" s="7">
        <v>5.3560366566899602E-2</v>
      </c>
      <c r="G9054" s="7">
        <v>50</v>
      </c>
      <c r="H9054" s="7">
        <v>91</v>
      </c>
      <c r="I9054" s="7">
        <v>0.121721565448574</v>
      </c>
      <c r="J9054" s="7">
        <v>0.22609308114801999</v>
      </c>
    </row>
    <row r="9055" spans="2:10" x14ac:dyDescent="0.2">
      <c r="B9055" s="7">
        <v>51</v>
      </c>
      <c r="C9055" s="7">
        <v>91</v>
      </c>
      <c r="D9055" s="7">
        <v>8.9875091749831895E-2</v>
      </c>
      <c r="E9055" s="7">
        <v>0.153618287367042</v>
      </c>
      <c r="G9055" s="7">
        <v>51</v>
      </c>
      <c r="H9055" s="7">
        <v>91</v>
      </c>
      <c r="I9055" s="7">
        <v>9.02100100328838E-2</v>
      </c>
      <c r="J9055" s="7">
        <v>0.20570596903201699</v>
      </c>
    </row>
    <row r="9056" spans="2:10" x14ac:dyDescent="0.2">
      <c r="B9056" s="7">
        <v>52</v>
      </c>
      <c r="C9056" s="7">
        <v>91</v>
      </c>
      <c r="D9056" s="7">
        <v>0.21377217050123101</v>
      </c>
      <c r="E9056" s="7">
        <v>0.18667537842447701</v>
      </c>
      <c r="G9056" s="7">
        <v>52</v>
      </c>
      <c r="H9056" s="7">
        <v>91</v>
      </c>
      <c r="I9056" s="7">
        <v>0.21139606386295801</v>
      </c>
      <c r="J9056" s="7">
        <v>0.16582232182718001</v>
      </c>
    </row>
    <row r="9057" spans="2:10" x14ac:dyDescent="0.2">
      <c r="B9057" s="7">
        <v>53</v>
      </c>
      <c r="C9057" s="7">
        <v>91</v>
      </c>
      <c r="D9057" s="7">
        <v>3.0406180607016602E-2</v>
      </c>
      <c r="E9057" s="7">
        <v>3.03580562493595E-2</v>
      </c>
      <c r="G9057" s="7">
        <v>53</v>
      </c>
      <c r="H9057" s="7">
        <v>91</v>
      </c>
      <c r="I9057" s="7">
        <v>2.9684620282848701E-2</v>
      </c>
      <c r="J9057" s="7">
        <v>4.1020723821112E-2</v>
      </c>
    </row>
    <row r="9058" spans="2:10" x14ac:dyDescent="0.2">
      <c r="B9058" s="7">
        <v>54</v>
      </c>
      <c r="C9058" s="7">
        <v>91</v>
      </c>
      <c r="D9058" s="7">
        <v>3.9552103158275301E-2</v>
      </c>
      <c r="E9058" s="7">
        <v>0.13705898009137099</v>
      </c>
      <c r="G9058" s="7">
        <v>54</v>
      </c>
      <c r="H9058" s="7">
        <v>91</v>
      </c>
      <c r="I9058" s="7">
        <v>3.9455661659033602E-2</v>
      </c>
      <c r="J9058" s="7">
        <v>0.26634716510161599</v>
      </c>
    </row>
    <row r="9059" spans="2:10" x14ac:dyDescent="0.2">
      <c r="B9059" s="7">
        <v>55</v>
      </c>
      <c r="C9059" s="7">
        <v>91</v>
      </c>
      <c r="D9059" s="7">
        <v>0.169257102747707</v>
      </c>
      <c r="E9059" s="7">
        <v>0.287433708137323</v>
      </c>
      <c r="G9059" s="7">
        <v>55</v>
      </c>
      <c r="H9059" s="7">
        <v>91</v>
      </c>
      <c r="I9059" s="7">
        <v>0.16636773321077999</v>
      </c>
      <c r="J9059" s="7">
        <v>0.19135437335194699</v>
      </c>
    </row>
    <row r="9060" spans="2:10" x14ac:dyDescent="0.2">
      <c r="B9060" s="7">
        <v>56</v>
      </c>
      <c r="C9060" s="7">
        <v>91</v>
      </c>
      <c r="D9060" s="7">
        <v>0.113489504635453</v>
      </c>
      <c r="E9060" s="7">
        <v>9.9360661968619396E-2</v>
      </c>
      <c r="G9060" s="7">
        <v>56</v>
      </c>
      <c r="H9060" s="7">
        <v>91</v>
      </c>
      <c r="I9060" s="7">
        <v>0.112553259254904</v>
      </c>
      <c r="J9060" s="7">
        <v>2.8767064818328698E-2</v>
      </c>
    </row>
    <row r="9061" spans="2:10" x14ac:dyDescent="0.2">
      <c r="B9061" s="7">
        <v>57</v>
      </c>
      <c r="C9061" s="7">
        <v>91</v>
      </c>
      <c r="D9061" s="7">
        <v>4.31837708152258E-2</v>
      </c>
      <c r="E9061" s="7">
        <v>0.104755403186992</v>
      </c>
      <c r="G9061" s="7">
        <v>57</v>
      </c>
      <c r="H9061" s="7">
        <v>91</v>
      </c>
      <c r="I9061" s="7">
        <v>4.3173323661847E-2</v>
      </c>
      <c r="J9061" s="7">
        <v>2.1289415315838101E-2</v>
      </c>
    </row>
    <row r="9062" spans="2:10" x14ac:dyDescent="0.2">
      <c r="B9062" s="7">
        <v>58</v>
      </c>
      <c r="C9062" s="7">
        <v>91</v>
      </c>
      <c r="D9062" s="7">
        <v>0.13563936729197801</v>
      </c>
      <c r="E9062" s="7">
        <v>0.20926200850055399</v>
      </c>
      <c r="G9062" s="7">
        <v>58</v>
      </c>
      <c r="H9062" s="7">
        <v>91</v>
      </c>
      <c r="I9062" s="7">
        <v>0.13585965084280899</v>
      </c>
      <c r="J9062" s="7">
        <v>0.14095159089672499</v>
      </c>
    </row>
    <row r="9063" spans="2:10" x14ac:dyDescent="0.2">
      <c r="B9063" s="7">
        <v>59</v>
      </c>
      <c r="C9063" s="7">
        <v>91</v>
      </c>
      <c r="D9063" s="7">
        <v>0.20178497710369001</v>
      </c>
      <c r="E9063" s="7">
        <v>0.120517508776258</v>
      </c>
      <c r="G9063" s="7">
        <v>59</v>
      </c>
      <c r="H9063" s="7">
        <v>91</v>
      </c>
      <c r="I9063" s="7">
        <v>0.200482026856353</v>
      </c>
      <c r="J9063" s="7">
        <v>0.142698772180054</v>
      </c>
    </row>
    <row r="9064" spans="2:10" x14ac:dyDescent="0.2">
      <c r="B9064" s="7">
        <v>60</v>
      </c>
      <c r="C9064" s="7">
        <v>91</v>
      </c>
      <c r="D9064" s="7">
        <v>0.26333395830393502</v>
      </c>
      <c r="E9064" s="7">
        <v>0.26055339494629198</v>
      </c>
      <c r="G9064" s="7">
        <v>60</v>
      </c>
      <c r="H9064" s="7">
        <v>91</v>
      </c>
      <c r="I9064" s="7">
        <v>0.26045148488720199</v>
      </c>
      <c r="J9064" s="7">
        <v>0.245796087183034</v>
      </c>
    </row>
    <row r="9065" spans="2:10" x14ac:dyDescent="0.2">
      <c r="B9065" s="7">
        <v>61</v>
      </c>
      <c r="C9065" s="7">
        <v>91</v>
      </c>
      <c r="D9065" s="7">
        <v>0.11984698131582</v>
      </c>
      <c r="E9065" s="7">
        <v>4.1478717705464498E-2</v>
      </c>
      <c r="G9065" s="7">
        <v>61</v>
      </c>
      <c r="H9065" s="7">
        <v>91</v>
      </c>
      <c r="I9065" s="7">
        <v>0.119191422484366</v>
      </c>
      <c r="J9065" s="7">
        <v>5.82949628309226E-2</v>
      </c>
    </row>
    <row r="9066" spans="2:10" x14ac:dyDescent="0.2">
      <c r="B9066" s="7">
        <v>62</v>
      </c>
      <c r="C9066" s="7">
        <v>91</v>
      </c>
      <c r="D9066" s="7">
        <v>0.1249752401745</v>
      </c>
      <c r="E9066" s="7">
        <v>0.21922690005189999</v>
      </c>
      <c r="G9066" s="7">
        <v>62</v>
      </c>
      <c r="H9066" s="7">
        <v>91</v>
      </c>
      <c r="I9066" s="7">
        <v>0.12521965397287901</v>
      </c>
      <c r="J9066" s="7">
        <v>0.16582964802636699</v>
      </c>
    </row>
    <row r="9067" spans="2:10" x14ac:dyDescent="0.2">
      <c r="B9067" s="7">
        <v>63</v>
      </c>
      <c r="C9067" s="7">
        <v>91</v>
      </c>
      <c r="D9067" s="7">
        <v>0.10646470337095</v>
      </c>
      <c r="E9067" s="7">
        <v>3.4416575968780401E-2</v>
      </c>
      <c r="G9067" s="7">
        <v>63</v>
      </c>
      <c r="H9067" s="7">
        <v>91</v>
      </c>
      <c r="I9067" s="7">
        <v>0.10767358900999301</v>
      </c>
      <c r="J9067" s="7">
        <v>-4.5216207911085597E-2</v>
      </c>
    </row>
    <row r="9068" spans="2:10" x14ac:dyDescent="0.2">
      <c r="B9068" s="7">
        <v>64</v>
      </c>
      <c r="C9068" s="7">
        <v>91</v>
      </c>
      <c r="D9068" s="7">
        <v>0.14931271498742901</v>
      </c>
      <c r="E9068" s="7">
        <v>0.26013202876859698</v>
      </c>
      <c r="G9068" s="7">
        <v>64</v>
      </c>
      <c r="H9068" s="7">
        <v>91</v>
      </c>
      <c r="I9068" s="7">
        <v>0.14788375684788099</v>
      </c>
      <c r="J9068" s="7">
        <v>6.9555768375815702E-2</v>
      </c>
    </row>
    <row r="9069" spans="2:10" x14ac:dyDescent="0.2">
      <c r="B9069" s="7">
        <v>65</v>
      </c>
      <c r="C9069" s="7">
        <v>91</v>
      </c>
      <c r="D9069" s="7">
        <v>0.21432292237182499</v>
      </c>
      <c r="E9069" s="7">
        <v>8.8207864897035498E-2</v>
      </c>
      <c r="G9069" s="7">
        <v>65</v>
      </c>
      <c r="H9069" s="7">
        <v>91</v>
      </c>
      <c r="I9069" s="7">
        <v>0.20976361699757801</v>
      </c>
      <c r="J9069" s="7">
        <v>9.5315352405346901E-2</v>
      </c>
    </row>
    <row r="9070" spans="2:10" x14ac:dyDescent="0.2">
      <c r="B9070" s="7">
        <v>66</v>
      </c>
      <c r="C9070" s="7">
        <v>91</v>
      </c>
      <c r="D9070" s="7">
        <v>0.284634883283363</v>
      </c>
      <c r="E9070" s="7">
        <v>0.21250881407032601</v>
      </c>
      <c r="G9070" s="7">
        <v>66</v>
      </c>
      <c r="H9070" s="7">
        <v>91</v>
      </c>
      <c r="I9070" s="7">
        <v>0.28494290031748398</v>
      </c>
      <c r="J9070" s="7">
        <v>0.156010514699498</v>
      </c>
    </row>
    <row r="9071" spans="2:10" x14ac:dyDescent="0.2">
      <c r="B9071" s="7">
        <v>67</v>
      </c>
      <c r="C9071" s="7">
        <v>91</v>
      </c>
      <c r="D9071" s="7">
        <v>0.297175431378562</v>
      </c>
      <c r="E9071" s="7">
        <v>0.33494766353742</v>
      </c>
      <c r="G9071" s="7">
        <v>67</v>
      </c>
      <c r="H9071" s="7">
        <v>91</v>
      </c>
      <c r="I9071" s="7">
        <v>0.29878046538873998</v>
      </c>
      <c r="J9071" s="7">
        <v>0.29384949825045598</v>
      </c>
    </row>
    <row r="9072" spans="2:10" x14ac:dyDescent="0.2">
      <c r="B9072" s="7">
        <v>68</v>
      </c>
      <c r="C9072" s="7">
        <v>91</v>
      </c>
      <c r="D9072" s="7">
        <v>0.20069723315361199</v>
      </c>
      <c r="E9072" s="7">
        <v>0.161568795757116</v>
      </c>
      <c r="G9072" s="7">
        <v>68</v>
      </c>
      <c r="H9072" s="7">
        <v>91</v>
      </c>
      <c r="I9072" s="7">
        <v>0.199234666963717</v>
      </c>
      <c r="J9072" s="7">
        <v>6.6257282932223702E-2</v>
      </c>
    </row>
    <row r="9073" spans="2:10" x14ac:dyDescent="0.2">
      <c r="B9073" s="7">
        <v>69</v>
      </c>
      <c r="C9073" s="7">
        <v>91</v>
      </c>
      <c r="D9073" s="7">
        <v>-2.66563163247753E-2</v>
      </c>
      <c r="E9073" s="7">
        <v>7.47146895951349E-2</v>
      </c>
      <c r="G9073" s="7">
        <v>69</v>
      </c>
      <c r="H9073" s="7">
        <v>91</v>
      </c>
      <c r="I9073" s="7">
        <v>-2.5883213176243199E-2</v>
      </c>
      <c r="J9073" s="7">
        <v>0.110666423015452</v>
      </c>
    </row>
    <row r="9074" spans="2:10" x14ac:dyDescent="0.2">
      <c r="B9074" s="7">
        <v>70</v>
      </c>
      <c r="C9074" s="7">
        <v>91</v>
      </c>
      <c r="D9074" s="7">
        <v>2.4754511979155701E-2</v>
      </c>
      <c r="E9074" s="7">
        <v>5.2217175944747403E-2</v>
      </c>
      <c r="G9074" s="7">
        <v>70</v>
      </c>
      <c r="H9074" s="7">
        <v>91</v>
      </c>
      <c r="I9074" s="7">
        <v>2.4861010113870201E-2</v>
      </c>
      <c r="J9074" s="7">
        <v>-2.36471421369462E-2</v>
      </c>
    </row>
    <row r="9075" spans="2:10" x14ac:dyDescent="0.2">
      <c r="B9075" s="7">
        <v>71</v>
      </c>
      <c r="C9075" s="7">
        <v>91</v>
      </c>
      <c r="D9075" s="7">
        <v>0.24940105716924499</v>
      </c>
      <c r="E9075" s="7">
        <v>0.16773327230899901</v>
      </c>
      <c r="G9075" s="7">
        <v>71</v>
      </c>
      <c r="H9075" s="7">
        <v>91</v>
      </c>
      <c r="I9075" s="7">
        <v>0.24771856548821999</v>
      </c>
      <c r="J9075" s="7">
        <v>0.189145082438477</v>
      </c>
    </row>
    <row r="9076" spans="2:10" x14ac:dyDescent="0.2">
      <c r="B9076" s="7">
        <v>72</v>
      </c>
      <c r="C9076" s="7">
        <v>91</v>
      </c>
      <c r="D9076" s="7">
        <v>0.36786343522165399</v>
      </c>
      <c r="E9076" s="7">
        <v>0.15751137789668601</v>
      </c>
      <c r="G9076" s="7">
        <v>72</v>
      </c>
      <c r="H9076" s="7">
        <v>91</v>
      </c>
      <c r="I9076" s="7">
        <v>0.368046351948214</v>
      </c>
      <c r="J9076" s="7">
        <v>0.23239236109663999</v>
      </c>
    </row>
    <row r="9077" spans="2:10" x14ac:dyDescent="0.2">
      <c r="B9077" s="7">
        <v>73</v>
      </c>
      <c r="C9077" s="7">
        <v>91</v>
      </c>
      <c r="D9077" s="7">
        <v>0.158764308818586</v>
      </c>
      <c r="E9077" s="7">
        <v>-3.2096055350496798E-3</v>
      </c>
      <c r="G9077" s="7">
        <v>73</v>
      </c>
      <c r="H9077" s="7">
        <v>91</v>
      </c>
      <c r="I9077" s="7">
        <v>0.15754230506338701</v>
      </c>
      <c r="J9077" s="7">
        <v>9.0514498875986504E-2</v>
      </c>
    </row>
    <row r="9078" spans="2:10" x14ac:dyDescent="0.2">
      <c r="B9078" s="7">
        <v>74</v>
      </c>
      <c r="C9078" s="7">
        <v>91</v>
      </c>
      <c r="D9078" s="7">
        <v>4.4837330593701097E-2</v>
      </c>
      <c r="E9078" s="7">
        <v>0.10906111080731901</v>
      </c>
      <c r="G9078" s="7">
        <v>74</v>
      </c>
      <c r="H9078" s="7">
        <v>91</v>
      </c>
      <c r="I9078" s="7">
        <v>4.4595181247005997E-2</v>
      </c>
      <c r="J9078" s="7">
        <v>6.58471478983325E-2</v>
      </c>
    </row>
    <row r="9079" spans="2:10" x14ac:dyDescent="0.2">
      <c r="B9079" s="7">
        <v>75</v>
      </c>
      <c r="C9079" s="7">
        <v>91</v>
      </c>
      <c r="D9079" s="7">
        <v>-1.39476676451817E-2</v>
      </c>
      <c r="E9079" s="7">
        <v>-6.1941266376567897E-2</v>
      </c>
      <c r="G9079" s="7">
        <v>75</v>
      </c>
      <c r="H9079" s="7">
        <v>91</v>
      </c>
      <c r="I9079" s="7">
        <v>-1.34973820855144E-2</v>
      </c>
      <c r="J9079" s="7">
        <v>2.5447413453951701E-2</v>
      </c>
    </row>
    <row r="9080" spans="2:10" x14ac:dyDescent="0.2">
      <c r="B9080" s="7">
        <v>76</v>
      </c>
      <c r="C9080" s="7">
        <v>91</v>
      </c>
      <c r="D9080" s="7">
        <v>0.17270923664350399</v>
      </c>
      <c r="E9080" s="7">
        <v>0.167597411320943</v>
      </c>
      <c r="G9080" s="7">
        <v>76</v>
      </c>
      <c r="H9080" s="7">
        <v>91</v>
      </c>
      <c r="I9080" s="7">
        <v>0.17202329478014</v>
      </c>
      <c r="J9080" s="7">
        <v>6.1071904928899898E-2</v>
      </c>
    </row>
    <row r="9081" spans="2:10" x14ac:dyDescent="0.2">
      <c r="B9081" s="7">
        <v>77</v>
      </c>
      <c r="C9081" s="7">
        <v>91</v>
      </c>
      <c r="D9081" s="7">
        <v>0.19953176496907901</v>
      </c>
      <c r="E9081" s="7">
        <v>0.121241095869712</v>
      </c>
      <c r="G9081" s="7">
        <v>77</v>
      </c>
      <c r="H9081" s="7">
        <v>91</v>
      </c>
      <c r="I9081" s="7">
        <v>0.19623062951963299</v>
      </c>
      <c r="J9081" s="7">
        <v>0.23825043181262301</v>
      </c>
    </row>
    <row r="9082" spans="2:10" x14ac:dyDescent="0.2">
      <c r="B9082" s="7">
        <v>78</v>
      </c>
      <c r="C9082" s="7">
        <v>91</v>
      </c>
      <c r="D9082" s="7">
        <v>0.22792458563613499</v>
      </c>
      <c r="E9082" s="7">
        <v>0.29805793613192799</v>
      </c>
      <c r="G9082" s="7">
        <v>78</v>
      </c>
      <c r="H9082" s="7">
        <v>91</v>
      </c>
      <c r="I9082" s="7">
        <v>0.227488565002608</v>
      </c>
      <c r="J9082" s="7">
        <v>0.28609453683769298</v>
      </c>
    </row>
    <row r="9083" spans="2:10" x14ac:dyDescent="0.2">
      <c r="B9083" s="7">
        <v>79</v>
      </c>
      <c r="C9083" s="7">
        <v>91</v>
      </c>
      <c r="D9083" s="7">
        <v>0.13026257183422599</v>
      </c>
      <c r="E9083" s="7">
        <v>0.14937382369475299</v>
      </c>
      <c r="G9083" s="7">
        <v>79</v>
      </c>
      <c r="H9083" s="7">
        <v>91</v>
      </c>
      <c r="I9083" s="7">
        <v>0.127138636979931</v>
      </c>
      <c r="J9083" s="7">
        <v>-5.8411518184962E-2</v>
      </c>
    </row>
    <row r="9084" spans="2:10" x14ac:dyDescent="0.2">
      <c r="B9084" s="7">
        <v>80</v>
      </c>
      <c r="C9084" s="7">
        <v>91</v>
      </c>
      <c r="D9084" s="7">
        <v>7.9915515117951599E-2</v>
      </c>
      <c r="E9084" s="7">
        <v>0.16565102467152601</v>
      </c>
      <c r="G9084" s="7">
        <v>80</v>
      </c>
      <c r="H9084" s="7">
        <v>91</v>
      </c>
      <c r="I9084" s="7">
        <v>7.9382332541211298E-2</v>
      </c>
      <c r="J9084" s="7">
        <v>0.13427876567013</v>
      </c>
    </row>
    <row r="9085" spans="2:10" x14ac:dyDescent="0.2">
      <c r="B9085" s="7">
        <v>81</v>
      </c>
      <c r="C9085" s="7">
        <v>91</v>
      </c>
      <c r="D9085" s="7">
        <v>0.20121201906995401</v>
      </c>
      <c r="E9085" s="7">
        <v>7.8047196370853597E-2</v>
      </c>
      <c r="G9085" s="7">
        <v>81</v>
      </c>
      <c r="H9085" s="7">
        <v>91</v>
      </c>
      <c r="I9085" s="7">
        <v>0.20114518442229201</v>
      </c>
      <c r="J9085" s="7">
        <v>0.13329008776291201</v>
      </c>
    </row>
    <row r="9086" spans="2:10" x14ac:dyDescent="0.2">
      <c r="B9086" s="7">
        <v>82</v>
      </c>
      <c r="C9086" s="7">
        <v>91</v>
      </c>
      <c r="D9086" s="7">
        <v>0.26881891751730602</v>
      </c>
      <c r="E9086" s="7">
        <v>0.18409276221495799</v>
      </c>
      <c r="G9086" s="7">
        <v>82</v>
      </c>
      <c r="H9086" s="7">
        <v>91</v>
      </c>
      <c r="I9086" s="7">
        <v>0.26771760992060001</v>
      </c>
      <c r="J9086" s="7">
        <v>0.10921657228849201</v>
      </c>
    </row>
    <row r="9087" spans="2:10" x14ac:dyDescent="0.2">
      <c r="B9087" s="7">
        <v>83</v>
      </c>
      <c r="C9087" s="7">
        <v>91</v>
      </c>
      <c r="D9087" s="7">
        <v>0.21406402303646899</v>
      </c>
      <c r="E9087" s="7">
        <v>9.4360465774753904E-2</v>
      </c>
      <c r="G9087" s="7">
        <v>83</v>
      </c>
      <c r="H9087" s="7">
        <v>91</v>
      </c>
      <c r="I9087" s="7">
        <v>0.21381354386686999</v>
      </c>
      <c r="J9087" s="7">
        <v>0.13954803013457501</v>
      </c>
    </row>
    <row r="9088" spans="2:10" x14ac:dyDescent="0.2">
      <c r="B9088" s="7">
        <v>84</v>
      </c>
      <c r="C9088" s="7">
        <v>91</v>
      </c>
      <c r="D9088" s="7">
        <v>0.126978432131784</v>
      </c>
      <c r="E9088" s="7">
        <v>5.74579425747999E-2</v>
      </c>
      <c r="G9088" s="7">
        <v>84</v>
      </c>
      <c r="H9088" s="7">
        <v>91</v>
      </c>
      <c r="I9088" s="7">
        <v>0.126689588902241</v>
      </c>
      <c r="J9088" s="7">
        <v>7.1099010297123399E-2</v>
      </c>
    </row>
    <row r="9089" spans="2:10" x14ac:dyDescent="0.2">
      <c r="B9089" s="7">
        <v>85</v>
      </c>
      <c r="C9089" s="7">
        <v>91</v>
      </c>
      <c r="D9089" s="7">
        <v>7.8562418403300194E-2</v>
      </c>
      <c r="E9089" s="7">
        <v>0.101180668197056</v>
      </c>
      <c r="G9089" s="7">
        <v>85</v>
      </c>
      <c r="H9089" s="7">
        <v>91</v>
      </c>
      <c r="I9089" s="7">
        <v>7.7907603002614706E-2</v>
      </c>
      <c r="J9089" s="7">
        <v>0.18664595960060801</v>
      </c>
    </row>
    <row r="9090" spans="2:10" x14ac:dyDescent="0.2">
      <c r="B9090" s="7">
        <v>86</v>
      </c>
      <c r="C9090" s="7">
        <v>91</v>
      </c>
      <c r="D9090" s="7">
        <v>0.42711828909848898</v>
      </c>
      <c r="E9090" s="7">
        <v>0.45303750238031298</v>
      </c>
      <c r="G9090" s="7">
        <v>86</v>
      </c>
      <c r="H9090" s="7">
        <v>91</v>
      </c>
      <c r="I9090" s="7">
        <v>0.42262043266872801</v>
      </c>
      <c r="J9090" s="7">
        <v>0.28697900007236898</v>
      </c>
    </row>
    <row r="9091" spans="2:10" x14ac:dyDescent="0.2">
      <c r="B9091" s="7">
        <v>87</v>
      </c>
      <c r="C9091" s="7">
        <v>91</v>
      </c>
      <c r="D9091" s="7">
        <v>0.24445638864531899</v>
      </c>
      <c r="E9091" s="7">
        <v>0.25810978492148301</v>
      </c>
      <c r="G9091" s="7">
        <v>87</v>
      </c>
      <c r="H9091" s="7">
        <v>91</v>
      </c>
      <c r="I9091" s="7">
        <v>0.239797147157326</v>
      </c>
      <c r="J9091" s="7">
        <v>6.00954627330905E-2</v>
      </c>
    </row>
    <row r="9092" spans="2:10" x14ac:dyDescent="0.2">
      <c r="B9092" s="7">
        <v>88</v>
      </c>
      <c r="C9092" s="7">
        <v>91</v>
      </c>
      <c r="D9092" s="7">
        <v>8.6206032544696498E-2</v>
      </c>
      <c r="E9092" s="7">
        <v>0.13004730031134501</v>
      </c>
      <c r="G9092" s="7">
        <v>88</v>
      </c>
      <c r="H9092" s="7">
        <v>91</v>
      </c>
      <c r="I9092" s="7">
        <v>8.5675697578910401E-2</v>
      </c>
      <c r="J9092" s="7">
        <v>6.3331017161038602E-2</v>
      </c>
    </row>
    <row r="9093" spans="2:10" x14ac:dyDescent="0.2">
      <c r="B9093" s="7">
        <v>89</v>
      </c>
      <c r="C9093" s="7">
        <v>91</v>
      </c>
      <c r="D9093" s="7">
        <v>9.4599571658308804E-2</v>
      </c>
      <c r="E9093" s="7">
        <v>0.101351166271431</v>
      </c>
      <c r="G9093" s="7">
        <v>89</v>
      </c>
      <c r="H9093" s="7">
        <v>91</v>
      </c>
      <c r="I9093" s="7">
        <v>9.47460634115007E-2</v>
      </c>
      <c r="J9093" s="7">
        <v>0.115881713788294</v>
      </c>
    </row>
    <row r="9094" spans="2:10" x14ac:dyDescent="0.2">
      <c r="B9094" s="7">
        <v>90</v>
      </c>
      <c r="C9094" s="7">
        <v>91</v>
      </c>
      <c r="D9094" s="7">
        <v>0.26205920492412299</v>
      </c>
      <c r="E9094" s="7">
        <v>0.23278057126405799</v>
      </c>
      <c r="G9094" s="7">
        <v>90</v>
      </c>
      <c r="H9094" s="7">
        <v>91</v>
      </c>
      <c r="I9094" s="7">
        <v>0.25770262760409302</v>
      </c>
      <c r="J9094" s="7">
        <v>0.20991180902803699</v>
      </c>
    </row>
    <row r="9095" spans="2:10" x14ac:dyDescent="0.2">
      <c r="B9095" s="7">
        <v>91</v>
      </c>
      <c r="C9095" s="7">
        <v>91</v>
      </c>
      <c r="D9095" s="7">
        <v>2.7250643903646399E-2</v>
      </c>
      <c r="E9095" s="7">
        <v>8.7936945978879202E-2</v>
      </c>
      <c r="G9095" s="7">
        <v>91</v>
      </c>
      <c r="H9095" s="7">
        <v>91</v>
      </c>
      <c r="I9095" s="7">
        <v>2.7166272079359299E-2</v>
      </c>
      <c r="J9095" s="7">
        <v>6.1033788560594701E-2</v>
      </c>
    </row>
    <row r="9096" spans="2:10" x14ac:dyDescent="0.2">
      <c r="B9096" s="7">
        <v>92</v>
      </c>
      <c r="C9096" s="7">
        <v>91</v>
      </c>
      <c r="D9096" s="7">
        <v>0.12682988993067601</v>
      </c>
      <c r="E9096" s="7">
        <v>9.1275916393888296E-2</v>
      </c>
      <c r="G9096" s="7">
        <v>92</v>
      </c>
      <c r="H9096" s="7">
        <v>91</v>
      </c>
      <c r="I9096" s="7">
        <v>0.126474609430343</v>
      </c>
      <c r="J9096" s="7">
        <v>0.187319082899643</v>
      </c>
    </row>
    <row r="9097" spans="2:10" x14ac:dyDescent="0.2">
      <c r="B9097" s="7">
        <v>93</v>
      </c>
      <c r="C9097" s="7">
        <v>91</v>
      </c>
      <c r="D9097" s="7">
        <v>0.55311057828420396</v>
      </c>
      <c r="E9097" s="7">
        <v>0.66464060994079999</v>
      </c>
      <c r="G9097" s="7">
        <v>93</v>
      </c>
      <c r="H9097" s="7">
        <v>91</v>
      </c>
      <c r="I9097" s="7">
        <v>0.55000552581370199</v>
      </c>
      <c r="J9097" s="7">
        <v>0.60422674547861499</v>
      </c>
    </row>
    <row r="9098" spans="2:10" x14ac:dyDescent="0.2">
      <c r="B9098" s="7">
        <v>94</v>
      </c>
      <c r="C9098" s="7">
        <v>91</v>
      </c>
      <c r="D9098" s="7">
        <v>0.21228695542211701</v>
      </c>
      <c r="E9098" s="7">
        <v>0.194068314322001</v>
      </c>
      <c r="G9098" s="7">
        <v>94</v>
      </c>
      <c r="H9098" s="7">
        <v>91</v>
      </c>
      <c r="I9098" s="7">
        <v>0.21296870811498</v>
      </c>
      <c r="J9098" s="7">
        <v>0.19393759969618099</v>
      </c>
    </row>
    <row r="9099" spans="2:10" x14ac:dyDescent="0.2">
      <c r="B9099" s="7">
        <v>95</v>
      </c>
      <c r="C9099" s="7">
        <v>91</v>
      </c>
      <c r="D9099" s="7">
        <v>6.2838766413477701E-2</v>
      </c>
      <c r="E9099" s="7">
        <v>0.112340161309664</v>
      </c>
      <c r="G9099" s="7">
        <v>95</v>
      </c>
      <c r="H9099" s="7">
        <v>91</v>
      </c>
      <c r="I9099" s="7">
        <v>6.2861758719705604E-2</v>
      </c>
      <c r="J9099" s="7">
        <v>4.5593134036943497E-2</v>
      </c>
    </row>
    <row r="9100" spans="2:10" x14ac:dyDescent="0.2">
      <c r="B9100" s="7">
        <v>96</v>
      </c>
      <c r="C9100" s="7">
        <v>91</v>
      </c>
      <c r="D9100" s="7">
        <v>0.134632081921017</v>
      </c>
      <c r="E9100" s="7">
        <v>6.7164545263880299E-2</v>
      </c>
      <c r="G9100" s="7">
        <v>96</v>
      </c>
      <c r="H9100" s="7">
        <v>91</v>
      </c>
      <c r="I9100" s="7">
        <v>0.134367356664326</v>
      </c>
      <c r="J9100" s="7">
        <v>6.9239803417383797E-2</v>
      </c>
    </row>
    <row r="9101" spans="2:10" x14ac:dyDescent="0.2">
      <c r="B9101" s="7">
        <v>97</v>
      </c>
      <c r="C9101" s="7">
        <v>91</v>
      </c>
      <c r="D9101" s="7">
        <v>0.25852977819414302</v>
      </c>
      <c r="E9101" s="7">
        <v>0.18545097050397899</v>
      </c>
      <c r="G9101" s="7">
        <v>97</v>
      </c>
      <c r="H9101" s="7">
        <v>91</v>
      </c>
      <c r="I9101" s="7">
        <v>0.25901728968486298</v>
      </c>
      <c r="J9101" s="7">
        <v>0.22904309188563399</v>
      </c>
    </row>
    <row r="9102" spans="2:10" x14ac:dyDescent="0.2">
      <c r="B9102" s="7">
        <v>98</v>
      </c>
      <c r="C9102" s="7">
        <v>91</v>
      </c>
      <c r="D9102" s="7">
        <v>0.14310982833344399</v>
      </c>
      <c r="E9102" s="7">
        <v>0.20263206442731799</v>
      </c>
      <c r="G9102" s="7">
        <v>98</v>
      </c>
      <c r="H9102" s="7">
        <v>91</v>
      </c>
      <c r="I9102" s="7">
        <v>0.14470065524263701</v>
      </c>
      <c r="J9102" s="7">
        <v>0.25809172557173499</v>
      </c>
    </row>
    <row r="9103" spans="2:10" x14ac:dyDescent="0.2">
      <c r="B9103" s="7">
        <v>99</v>
      </c>
      <c r="C9103" s="7">
        <v>91</v>
      </c>
      <c r="D9103" s="7">
        <v>0.13537744903830201</v>
      </c>
      <c r="E9103" s="7">
        <v>0.14483091103578399</v>
      </c>
      <c r="G9103" s="7">
        <v>99</v>
      </c>
      <c r="H9103" s="7">
        <v>91</v>
      </c>
      <c r="I9103" s="7">
        <v>0.13554933505677999</v>
      </c>
      <c r="J9103" s="7">
        <v>0.15579268975261901</v>
      </c>
    </row>
    <row r="9104" spans="2:10" x14ac:dyDescent="0.2">
      <c r="B9104" s="7">
        <v>100</v>
      </c>
      <c r="C9104" s="7">
        <v>91</v>
      </c>
      <c r="D9104" s="7">
        <v>9.4620352583197204E-2</v>
      </c>
      <c r="E9104" s="7">
        <v>5.3414009464186001E-2</v>
      </c>
      <c r="G9104" s="7">
        <v>100</v>
      </c>
      <c r="H9104" s="7">
        <v>91</v>
      </c>
      <c r="I9104" s="7">
        <v>9.3976407062331901E-2</v>
      </c>
      <c r="J9104" s="7">
        <v>2.1838685104295801E-2</v>
      </c>
    </row>
    <row r="9105" spans="2:10" x14ac:dyDescent="0.2">
      <c r="B9105" s="7">
        <v>1</v>
      </c>
      <c r="C9105" s="7">
        <v>92</v>
      </c>
      <c r="D9105" s="7">
        <v>-0.12094823372892401</v>
      </c>
      <c r="E9105" s="7">
        <v>-0.12725041838694701</v>
      </c>
      <c r="G9105" s="7">
        <v>1</v>
      </c>
      <c r="H9105" s="7">
        <v>92</v>
      </c>
      <c r="I9105" s="7">
        <v>-0.118863417934813</v>
      </c>
      <c r="J9105" s="7">
        <v>-7.8589095384121094E-2</v>
      </c>
    </row>
    <row r="9106" spans="2:10" x14ac:dyDescent="0.2">
      <c r="B9106" s="7">
        <v>2</v>
      </c>
      <c r="C9106" s="7">
        <v>92</v>
      </c>
      <c r="D9106" s="7">
        <v>-6.4585514326944704E-2</v>
      </c>
      <c r="E9106" s="7">
        <v>-8.0550717081688802E-2</v>
      </c>
      <c r="G9106" s="7">
        <v>2</v>
      </c>
      <c r="H9106" s="7">
        <v>92</v>
      </c>
      <c r="I9106" s="7">
        <v>-6.3901250556458705E-2</v>
      </c>
      <c r="J9106" s="7">
        <v>1.26676675561246E-2</v>
      </c>
    </row>
    <row r="9107" spans="2:10" x14ac:dyDescent="0.2">
      <c r="B9107" s="7">
        <v>3</v>
      </c>
      <c r="C9107" s="7">
        <v>92</v>
      </c>
      <c r="D9107" s="7">
        <v>-0.10543700947496</v>
      </c>
      <c r="E9107" s="7">
        <v>-0.15202077164223299</v>
      </c>
      <c r="G9107" s="7">
        <v>3</v>
      </c>
      <c r="H9107" s="7">
        <v>92</v>
      </c>
      <c r="I9107" s="7">
        <v>-0.10554156053991</v>
      </c>
      <c r="J9107" s="7">
        <v>-7.1170206374745207E-2</v>
      </c>
    </row>
    <row r="9108" spans="2:10" x14ac:dyDescent="0.2">
      <c r="B9108" s="7">
        <v>4</v>
      </c>
      <c r="C9108" s="7">
        <v>92</v>
      </c>
      <c r="D9108" s="7">
        <v>-1.9347001134818201E-2</v>
      </c>
      <c r="E9108" s="7">
        <v>-3.5771566537262003E-2</v>
      </c>
      <c r="G9108" s="7">
        <v>4</v>
      </c>
      <c r="H9108" s="7">
        <v>92</v>
      </c>
      <c r="I9108" s="7">
        <v>-1.9255433562447501E-2</v>
      </c>
      <c r="J9108" s="7">
        <v>-0.11225100639787999</v>
      </c>
    </row>
    <row r="9109" spans="2:10" x14ac:dyDescent="0.2">
      <c r="B9109" s="7">
        <v>5</v>
      </c>
      <c r="C9109" s="7">
        <v>92</v>
      </c>
      <c r="D9109" s="7">
        <v>-5.93899560845461E-2</v>
      </c>
      <c r="E9109" s="7">
        <v>-4.53917052119941E-2</v>
      </c>
      <c r="G9109" s="7">
        <v>5</v>
      </c>
      <c r="H9109" s="7">
        <v>92</v>
      </c>
      <c r="I9109" s="7">
        <v>-5.9357269442420701E-2</v>
      </c>
      <c r="J9109" s="7">
        <v>-4.9253221904283599E-2</v>
      </c>
    </row>
    <row r="9110" spans="2:10" x14ac:dyDescent="0.2">
      <c r="B9110" s="7">
        <v>6</v>
      </c>
      <c r="C9110" s="7">
        <v>92</v>
      </c>
      <c r="D9110" s="7">
        <v>-0.20847358727912799</v>
      </c>
      <c r="E9110" s="7">
        <v>-9.8262464655242396E-2</v>
      </c>
      <c r="G9110" s="7">
        <v>6</v>
      </c>
      <c r="H9110" s="7">
        <v>92</v>
      </c>
      <c r="I9110" s="7">
        <v>-0.20850069228031701</v>
      </c>
      <c r="J9110" s="7">
        <v>-0.13159009439620001</v>
      </c>
    </row>
    <row r="9111" spans="2:10" x14ac:dyDescent="0.2">
      <c r="B9111" s="7">
        <v>7</v>
      </c>
      <c r="C9111" s="7">
        <v>92</v>
      </c>
      <c r="D9111" s="7">
        <v>5.4871404586228002E-2</v>
      </c>
      <c r="E9111" s="7">
        <v>0.15415216942875701</v>
      </c>
      <c r="G9111" s="7">
        <v>7</v>
      </c>
      <c r="H9111" s="7">
        <v>92</v>
      </c>
      <c r="I9111" s="7">
        <v>5.4668219843423002E-2</v>
      </c>
      <c r="J9111" s="7">
        <v>0.11245032051042</v>
      </c>
    </row>
    <row r="9112" spans="2:10" x14ac:dyDescent="0.2">
      <c r="B9112" s="7">
        <v>8</v>
      </c>
      <c r="C9112" s="7">
        <v>92</v>
      </c>
      <c r="D9112" s="7">
        <v>3.4630401640926699E-2</v>
      </c>
      <c r="E9112" s="7">
        <v>-4.0049742738757402E-2</v>
      </c>
      <c r="G9112" s="7">
        <v>8</v>
      </c>
      <c r="H9112" s="7">
        <v>92</v>
      </c>
      <c r="I9112" s="7">
        <v>3.4503236893888498E-2</v>
      </c>
      <c r="J9112" s="7">
        <v>4.23550581340955E-2</v>
      </c>
    </row>
    <row r="9113" spans="2:10" x14ac:dyDescent="0.2">
      <c r="B9113" s="7">
        <v>9</v>
      </c>
      <c r="C9113" s="7">
        <v>92</v>
      </c>
      <c r="D9113" s="7">
        <v>-0.150660262159233</v>
      </c>
      <c r="E9113" s="7">
        <v>-0.20689161163622499</v>
      </c>
      <c r="G9113" s="7">
        <v>9</v>
      </c>
      <c r="H9113" s="7">
        <v>92</v>
      </c>
      <c r="I9113" s="7">
        <v>-0.14971765987838001</v>
      </c>
      <c r="J9113" s="7">
        <v>-0.150375453210319</v>
      </c>
    </row>
    <row r="9114" spans="2:10" x14ac:dyDescent="0.2">
      <c r="B9114" s="7">
        <v>10</v>
      </c>
      <c r="C9114" s="7">
        <v>92</v>
      </c>
      <c r="D9114" s="7">
        <v>-8.8321294021067604E-3</v>
      </c>
      <c r="E9114" s="7">
        <v>-0.15679579243379199</v>
      </c>
      <c r="G9114" s="7">
        <v>10</v>
      </c>
      <c r="H9114" s="7">
        <v>92</v>
      </c>
      <c r="I9114" s="7">
        <v>-8.8406394125968308E-3</v>
      </c>
      <c r="J9114" s="7">
        <v>7.2372789412629103E-3</v>
      </c>
    </row>
    <row r="9115" spans="2:10" x14ac:dyDescent="0.2">
      <c r="B9115" s="7">
        <v>11</v>
      </c>
      <c r="C9115" s="7">
        <v>92</v>
      </c>
      <c r="D9115" s="7">
        <v>-9.1215955963738396E-2</v>
      </c>
      <c r="E9115" s="7">
        <v>-0.114553130228606</v>
      </c>
      <c r="G9115" s="7">
        <v>11</v>
      </c>
      <c r="H9115" s="7">
        <v>92</v>
      </c>
      <c r="I9115" s="7">
        <v>-8.9629802044886006E-2</v>
      </c>
      <c r="J9115" s="7">
        <v>-0.111767482918289</v>
      </c>
    </row>
    <row r="9116" spans="2:10" x14ac:dyDescent="0.2">
      <c r="B9116" s="7">
        <v>12</v>
      </c>
      <c r="C9116" s="7">
        <v>92</v>
      </c>
      <c r="D9116" s="7">
        <v>-2.2519528314605401E-2</v>
      </c>
      <c r="E9116" s="7">
        <v>1.9834122872140401E-2</v>
      </c>
      <c r="G9116" s="7">
        <v>12</v>
      </c>
      <c r="H9116" s="7">
        <v>92</v>
      </c>
      <c r="I9116" s="7">
        <v>-2.2031163269709001E-2</v>
      </c>
      <c r="J9116" s="7">
        <v>1.8832105162301702E-2</v>
      </c>
    </row>
    <row r="9117" spans="2:10" x14ac:dyDescent="0.2">
      <c r="B9117" s="7">
        <v>13</v>
      </c>
      <c r="C9117" s="7">
        <v>92</v>
      </c>
      <c r="D9117" s="7">
        <v>4.2945616351808301E-4</v>
      </c>
      <c r="E9117" s="7">
        <v>3.2768106372467201E-2</v>
      </c>
      <c r="G9117" s="7">
        <v>13</v>
      </c>
      <c r="H9117" s="7">
        <v>92</v>
      </c>
      <c r="I9117" s="7">
        <v>1.07855850099803E-3</v>
      </c>
      <c r="J9117" s="7">
        <v>-8.1599864962305105E-2</v>
      </c>
    </row>
    <row r="9118" spans="2:10" x14ac:dyDescent="0.2">
      <c r="B9118" s="7">
        <v>14</v>
      </c>
      <c r="C9118" s="7">
        <v>92</v>
      </c>
      <c r="D9118" s="7">
        <v>-0.106860358538789</v>
      </c>
      <c r="E9118" s="7">
        <v>-0.1199327784921</v>
      </c>
      <c r="G9118" s="7">
        <v>14</v>
      </c>
      <c r="H9118" s="7">
        <v>92</v>
      </c>
      <c r="I9118" s="7">
        <v>-0.10486690078439399</v>
      </c>
      <c r="J9118" s="7">
        <v>6.5995631422239895E-2</v>
      </c>
    </row>
    <row r="9119" spans="2:10" x14ac:dyDescent="0.2">
      <c r="B9119" s="7">
        <v>15</v>
      </c>
      <c r="C9119" s="7">
        <v>92</v>
      </c>
      <c r="D9119" s="7">
        <v>-5.0073100271266199E-2</v>
      </c>
      <c r="E9119" s="7">
        <v>-5.0407046636440397E-2</v>
      </c>
      <c r="G9119" s="7">
        <v>15</v>
      </c>
      <c r="H9119" s="7">
        <v>92</v>
      </c>
      <c r="I9119" s="7">
        <v>-4.9683485266987397E-2</v>
      </c>
      <c r="J9119" s="7">
        <v>-6.3840196525678294E-2</v>
      </c>
    </row>
    <row r="9120" spans="2:10" x14ac:dyDescent="0.2">
      <c r="B9120" s="7">
        <v>16</v>
      </c>
      <c r="C9120" s="7">
        <v>92</v>
      </c>
      <c r="D9120" s="7">
        <v>1.4816577459323599E-2</v>
      </c>
      <c r="E9120" s="7">
        <v>4.9340497954611699E-2</v>
      </c>
      <c r="G9120" s="7">
        <v>16</v>
      </c>
      <c r="H9120" s="7">
        <v>92</v>
      </c>
      <c r="I9120" s="7">
        <v>1.5117613838033801E-2</v>
      </c>
      <c r="J9120" s="7">
        <v>1.8537309302447898E-2</v>
      </c>
    </row>
    <row r="9121" spans="2:10" x14ac:dyDescent="0.2">
      <c r="B9121" s="7">
        <v>17</v>
      </c>
      <c r="C9121" s="7">
        <v>92</v>
      </c>
      <c r="D9121" s="7">
        <v>-7.7588482713863999E-3</v>
      </c>
      <c r="E9121" s="7">
        <v>-0.190996124057081</v>
      </c>
      <c r="G9121" s="7">
        <v>17</v>
      </c>
      <c r="H9121" s="7">
        <v>92</v>
      </c>
      <c r="I9121" s="7">
        <v>-7.2239931958986096E-3</v>
      </c>
      <c r="J9121" s="7">
        <v>-5.3423566673279403E-2</v>
      </c>
    </row>
    <row r="9122" spans="2:10" x14ac:dyDescent="0.2">
      <c r="B9122" s="7">
        <v>18</v>
      </c>
      <c r="C9122" s="7">
        <v>92</v>
      </c>
      <c r="D9122" s="7">
        <v>3.97509585729416E-2</v>
      </c>
      <c r="E9122" s="7">
        <v>0.180926424409071</v>
      </c>
      <c r="G9122" s="7">
        <v>18</v>
      </c>
      <c r="H9122" s="7">
        <v>92</v>
      </c>
      <c r="I9122" s="7">
        <v>3.9602785712935101E-2</v>
      </c>
      <c r="J9122" s="7">
        <v>9.1178183923883403E-3</v>
      </c>
    </row>
    <row r="9123" spans="2:10" x14ac:dyDescent="0.2">
      <c r="B9123" s="7">
        <v>19</v>
      </c>
      <c r="C9123" s="7">
        <v>92</v>
      </c>
      <c r="D9123" s="7">
        <v>-0.15381975104890699</v>
      </c>
      <c r="E9123" s="7">
        <v>-3.0397868307449699E-2</v>
      </c>
      <c r="G9123" s="7">
        <v>19</v>
      </c>
      <c r="H9123" s="7">
        <v>92</v>
      </c>
      <c r="I9123" s="7">
        <v>-0.151265476960772</v>
      </c>
      <c r="J9123" s="7">
        <v>-6.2460039870840603E-2</v>
      </c>
    </row>
    <row r="9124" spans="2:10" x14ac:dyDescent="0.2">
      <c r="B9124" s="7">
        <v>20</v>
      </c>
      <c r="C9124" s="7">
        <v>92</v>
      </c>
      <c r="D9124" s="7">
        <v>0.106920235557197</v>
      </c>
      <c r="E9124" s="7">
        <v>-9.1206261192269295E-2</v>
      </c>
      <c r="G9124" s="7">
        <v>20</v>
      </c>
      <c r="H9124" s="7">
        <v>92</v>
      </c>
      <c r="I9124" s="7">
        <v>0.106605697553377</v>
      </c>
      <c r="J9124" s="7">
        <v>8.7871240761405303E-2</v>
      </c>
    </row>
    <row r="9125" spans="2:10" x14ac:dyDescent="0.2">
      <c r="B9125" s="7">
        <v>21</v>
      </c>
      <c r="C9125" s="7">
        <v>92</v>
      </c>
      <c r="D9125" s="7">
        <v>-5.1373909495946897E-2</v>
      </c>
      <c r="E9125" s="7">
        <v>-6.9210236824146107E-2</v>
      </c>
      <c r="G9125" s="7">
        <v>21</v>
      </c>
      <c r="H9125" s="7">
        <v>92</v>
      </c>
      <c r="I9125" s="7">
        <v>-5.08448038449529E-2</v>
      </c>
      <c r="J9125" s="7">
        <v>-4.9888873416753299E-2</v>
      </c>
    </row>
    <row r="9126" spans="2:10" x14ac:dyDescent="0.2">
      <c r="B9126" s="7">
        <v>22</v>
      </c>
      <c r="C9126" s="7">
        <v>92</v>
      </c>
      <c r="D9126" s="7">
        <v>1.69203447421413E-2</v>
      </c>
      <c r="E9126" s="7">
        <v>2.6931081152541801E-2</v>
      </c>
      <c r="G9126" s="7">
        <v>22</v>
      </c>
      <c r="H9126" s="7">
        <v>92</v>
      </c>
      <c r="I9126" s="7">
        <v>1.6965133242253599E-2</v>
      </c>
      <c r="J9126" s="7">
        <v>-4.0928563181248399E-2</v>
      </c>
    </row>
    <row r="9127" spans="2:10" x14ac:dyDescent="0.2">
      <c r="B9127" s="7">
        <v>23</v>
      </c>
      <c r="C9127" s="7">
        <v>92</v>
      </c>
      <c r="D9127" s="7">
        <v>0.101461452103319</v>
      </c>
      <c r="E9127" s="7">
        <v>4.3599662086686301E-2</v>
      </c>
      <c r="G9127" s="7">
        <v>23</v>
      </c>
      <c r="H9127" s="7">
        <v>92</v>
      </c>
      <c r="I9127" s="7">
        <v>0.100646962369479</v>
      </c>
      <c r="J9127" s="7">
        <v>-2.5766609364460201E-2</v>
      </c>
    </row>
    <row r="9128" spans="2:10" x14ac:dyDescent="0.2">
      <c r="B9128" s="7">
        <v>24</v>
      </c>
      <c r="C9128" s="7">
        <v>92</v>
      </c>
      <c r="D9128" s="7">
        <v>-2.2941119829075901E-2</v>
      </c>
      <c r="E9128" s="7">
        <v>-6.6224412597646803E-2</v>
      </c>
      <c r="G9128" s="7">
        <v>24</v>
      </c>
      <c r="H9128" s="7">
        <v>92</v>
      </c>
      <c r="I9128" s="7">
        <v>-2.3515519873056299E-2</v>
      </c>
      <c r="J9128" s="7">
        <v>2.7168611395768299E-2</v>
      </c>
    </row>
    <row r="9129" spans="2:10" x14ac:dyDescent="0.2">
      <c r="B9129" s="7">
        <v>25</v>
      </c>
      <c r="C9129" s="7">
        <v>92</v>
      </c>
      <c r="D9129" s="7">
        <v>9.2582615474217506E-2</v>
      </c>
      <c r="E9129" s="7">
        <v>0.12666757494857001</v>
      </c>
      <c r="G9129" s="7">
        <v>25</v>
      </c>
      <c r="H9129" s="7">
        <v>92</v>
      </c>
      <c r="I9129" s="7">
        <v>9.2406731308713602E-2</v>
      </c>
      <c r="J9129" s="7">
        <v>0.138161336580188</v>
      </c>
    </row>
    <row r="9130" spans="2:10" x14ac:dyDescent="0.2">
      <c r="B9130" s="7">
        <v>26</v>
      </c>
      <c r="C9130" s="7">
        <v>92</v>
      </c>
      <c r="D9130" s="7">
        <v>-3.0465284071405901E-2</v>
      </c>
      <c r="E9130" s="7">
        <v>-3.9262928253602798E-3</v>
      </c>
      <c r="G9130" s="7">
        <v>26</v>
      </c>
      <c r="H9130" s="7">
        <v>92</v>
      </c>
      <c r="I9130" s="7">
        <v>-2.9605736977620398E-2</v>
      </c>
      <c r="J9130" s="7">
        <v>-6.0542626349780797E-2</v>
      </c>
    </row>
    <row r="9131" spans="2:10" x14ac:dyDescent="0.2">
      <c r="B9131" s="7">
        <v>27</v>
      </c>
      <c r="C9131" s="7">
        <v>92</v>
      </c>
      <c r="D9131" s="7">
        <v>-0.100106423813056</v>
      </c>
      <c r="E9131" s="7">
        <v>-7.8562355165797002E-2</v>
      </c>
      <c r="G9131" s="7">
        <v>27</v>
      </c>
      <c r="H9131" s="7">
        <v>92</v>
      </c>
      <c r="I9131" s="7">
        <v>-9.8161624258008104E-2</v>
      </c>
      <c r="J9131" s="7">
        <v>-0.140228730193804</v>
      </c>
    </row>
    <row r="9132" spans="2:10" x14ac:dyDescent="0.2">
      <c r="B9132" s="7">
        <v>28</v>
      </c>
      <c r="C9132" s="7">
        <v>92</v>
      </c>
      <c r="D9132" s="7">
        <v>-0.13881780781862901</v>
      </c>
      <c r="E9132" s="7">
        <v>-0.211760229219076</v>
      </c>
      <c r="G9132" s="7">
        <v>28</v>
      </c>
      <c r="H9132" s="7">
        <v>92</v>
      </c>
      <c r="I9132" s="7">
        <v>-0.13847453616279601</v>
      </c>
      <c r="J9132" s="7">
        <v>-0.254309948903224</v>
      </c>
    </row>
    <row r="9133" spans="2:10" x14ac:dyDescent="0.2">
      <c r="B9133" s="7">
        <v>29</v>
      </c>
      <c r="C9133" s="7">
        <v>92</v>
      </c>
      <c r="D9133" s="7">
        <v>-1.75980650146279E-3</v>
      </c>
      <c r="E9133" s="7">
        <v>5.9281425096777696E-3</v>
      </c>
      <c r="G9133" s="7">
        <v>29</v>
      </c>
      <c r="H9133" s="7">
        <v>92</v>
      </c>
      <c r="I9133" s="7">
        <v>-1.5642743016464099E-3</v>
      </c>
      <c r="J9133" s="7">
        <v>1.44191996248999E-2</v>
      </c>
    </row>
    <row r="9134" spans="2:10" x14ac:dyDescent="0.2">
      <c r="B9134" s="7">
        <v>30</v>
      </c>
      <c r="C9134" s="7">
        <v>92</v>
      </c>
      <c r="D9134" s="7">
        <v>0.77009934511252198</v>
      </c>
      <c r="E9134" s="7">
        <v>0.713875174480464</v>
      </c>
      <c r="G9134" s="7">
        <v>30</v>
      </c>
      <c r="H9134" s="7">
        <v>92</v>
      </c>
      <c r="I9134" s="7">
        <v>0.75749557946639401</v>
      </c>
      <c r="J9134" s="7">
        <v>0.64489562015426605</v>
      </c>
    </row>
    <row r="9135" spans="2:10" x14ac:dyDescent="0.2">
      <c r="B9135" s="7">
        <v>31</v>
      </c>
      <c r="C9135" s="7">
        <v>92</v>
      </c>
      <c r="D9135" s="7">
        <v>7.2571564994271795E-2</v>
      </c>
      <c r="E9135" s="7">
        <v>9.9732590717971803E-2</v>
      </c>
      <c r="G9135" s="7">
        <v>31</v>
      </c>
      <c r="H9135" s="7">
        <v>92</v>
      </c>
      <c r="I9135" s="7">
        <v>7.2255167704855502E-2</v>
      </c>
      <c r="J9135" s="7">
        <v>3.8862808804879898E-2</v>
      </c>
    </row>
    <row r="9136" spans="2:10" x14ac:dyDescent="0.2">
      <c r="B9136" s="7">
        <v>32</v>
      </c>
      <c r="C9136" s="7">
        <v>92</v>
      </c>
      <c r="D9136" s="7">
        <v>5.8195094105009601E-2</v>
      </c>
      <c r="E9136" s="7">
        <v>0.107374043639705</v>
      </c>
      <c r="G9136" s="7">
        <v>32</v>
      </c>
      <c r="H9136" s="7">
        <v>92</v>
      </c>
      <c r="I9136" s="7">
        <v>5.7979916522009803E-2</v>
      </c>
      <c r="J9136" s="7">
        <v>-1.1481462101331301E-2</v>
      </c>
    </row>
    <row r="9137" spans="2:10" x14ac:dyDescent="0.2">
      <c r="B9137" s="7">
        <v>33</v>
      </c>
      <c r="C9137" s="7">
        <v>92</v>
      </c>
      <c r="D9137" s="7">
        <v>-5.76315190974075E-3</v>
      </c>
      <c r="E9137" s="7">
        <v>4.4828918799853797E-2</v>
      </c>
      <c r="G9137" s="7">
        <v>33</v>
      </c>
      <c r="H9137" s="7">
        <v>92</v>
      </c>
      <c r="I9137" s="7">
        <v>-5.6413250574953704E-3</v>
      </c>
      <c r="J9137" s="7">
        <v>-4.04468642651334E-2</v>
      </c>
    </row>
    <row r="9138" spans="2:10" x14ac:dyDescent="0.2">
      <c r="B9138" s="7">
        <v>34</v>
      </c>
      <c r="C9138" s="7">
        <v>92</v>
      </c>
      <c r="D9138" s="7">
        <v>-2.8698661854390298E-2</v>
      </c>
      <c r="E9138" s="7">
        <v>-7.7299246769406693E-2</v>
      </c>
      <c r="G9138" s="7">
        <v>34</v>
      </c>
      <c r="H9138" s="7">
        <v>92</v>
      </c>
      <c r="I9138" s="7">
        <v>-2.8661410470896001E-2</v>
      </c>
      <c r="J9138" s="7">
        <v>-2.06664870286364E-2</v>
      </c>
    </row>
    <row r="9139" spans="2:10" x14ac:dyDescent="0.2">
      <c r="B9139" s="7">
        <v>35</v>
      </c>
      <c r="C9139" s="7">
        <v>92</v>
      </c>
      <c r="D9139" s="7">
        <v>0.134987018866639</v>
      </c>
      <c r="E9139" s="7">
        <v>4.2159868173008902E-2</v>
      </c>
      <c r="G9139" s="7">
        <v>35</v>
      </c>
      <c r="H9139" s="7">
        <v>92</v>
      </c>
      <c r="I9139" s="7">
        <v>0.13314245412865899</v>
      </c>
      <c r="J9139" s="7">
        <v>0.17998718685371401</v>
      </c>
    </row>
    <row r="9140" spans="2:10" x14ac:dyDescent="0.2">
      <c r="B9140" s="7">
        <v>36</v>
      </c>
      <c r="C9140" s="7">
        <v>92</v>
      </c>
      <c r="D9140" s="7">
        <v>5.3659086831911097E-2</v>
      </c>
      <c r="E9140" s="7">
        <v>2.5804839971515399E-2</v>
      </c>
      <c r="G9140" s="7">
        <v>36</v>
      </c>
      <c r="H9140" s="7">
        <v>92</v>
      </c>
      <c r="I9140" s="7">
        <v>5.2830106085035099E-2</v>
      </c>
      <c r="J9140" s="7">
        <v>-8.5263404941740006E-2</v>
      </c>
    </row>
    <row r="9141" spans="2:10" x14ac:dyDescent="0.2">
      <c r="B9141" s="7">
        <v>37</v>
      </c>
      <c r="C9141" s="7">
        <v>92</v>
      </c>
      <c r="D9141" s="7">
        <v>-3.0413430021521699E-2</v>
      </c>
      <c r="E9141" s="7">
        <v>4.0534261336356202E-2</v>
      </c>
      <c r="G9141" s="7">
        <v>37</v>
      </c>
      <c r="H9141" s="7">
        <v>92</v>
      </c>
      <c r="I9141" s="7">
        <v>-2.8841280942899099E-2</v>
      </c>
      <c r="J9141" s="7">
        <v>-9.6143877005268E-3</v>
      </c>
    </row>
    <row r="9142" spans="2:10" x14ac:dyDescent="0.2">
      <c r="B9142" s="7">
        <v>38</v>
      </c>
      <c r="C9142" s="7">
        <v>92</v>
      </c>
      <c r="D9142" s="7">
        <v>2.9409672278262598E-2</v>
      </c>
      <c r="E9142" s="7">
        <v>-0.100747235458575</v>
      </c>
      <c r="G9142" s="7">
        <v>38</v>
      </c>
      <c r="H9142" s="7">
        <v>92</v>
      </c>
      <c r="I9142" s="7">
        <v>2.9528542224427998E-2</v>
      </c>
      <c r="J9142" s="7">
        <v>-1.9875274391978298E-3</v>
      </c>
    </row>
    <row r="9143" spans="2:10" x14ac:dyDescent="0.2">
      <c r="B9143" s="7">
        <v>39</v>
      </c>
      <c r="C9143" s="7">
        <v>92</v>
      </c>
      <c r="D9143" s="7">
        <v>4.9213722930173502E-2</v>
      </c>
      <c r="E9143" s="7">
        <v>2.6465373674492199E-2</v>
      </c>
      <c r="G9143" s="7">
        <v>39</v>
      </c>
      <c r="H9143" s="7">
        <v>92</v>
      </c>
      <c r="I9143" s="7">
        <v>4.8751185008277402E-2</v>
      </c>
      <c r="J9143" s="7">
        <v>0.118932829527322</v>
      </c>
    </row>
    <row r="9144" spans="2:10" x14ac:dyDescent="0.2">
      <c r="B9144" s="7">
        <v>40</v>
      </c>
      <c r="C9144" s="7">
        <v>92</v>
      </c>
      <c r="D9144" s="7">
        <v>-3.8610377560983601E-2</v>
      </c>
      <c r="E9144" s="7">
        <v>-1.3310615289597601E-2</v>
      </c>
      <c r="G9144" s="7">
        <v>40</v>
      </c>
      <c r="H9144" s="7">
        <v>92</v>
      </c>
      <c r="I9144" s="7">
        <v>-3.78621774137766E-2</v>
      </c>
      <c r="J9144" s="7">
        <v>-2.39144080969966E-2</v>
      </c>
    </row>
    <row r="9145" spans="2:10" x14ac:dyDescent="0.2">
      <c r="B9145" s="7">
        <v>41</v>
      </c>
      <c r="C9145" s="7">
        <v>92</v>
      </c>
      <c r="D9145" s="7">
        <v>8.3356583918270402E-2</v>
      </c>
      <c r="E9145" s="7">
        <v>4.9020328074361103E-2</v>
      </c>
      <c r="G9145" s="7">
        <v>41</v>
      </c>
      <c r="H9145" s="7">
        <v>92</v>
      </c>
      <c r="I9145" s="7">
        <v>8.3375442533421704E-2</v>
      </c>
      <c r="J9145" s="7">
        <v>5.6693888318832802E-3</v>
      </c>
    </row>
    <row r="9146" spans="2:10" x14ac:dyDescent="0.2">
      <c r="B9146" s="7">
        <v>42</v>
      </c>
      <c r="C9146" s="7">
        <v>92</v>
      </c>
      <c r="D9146" s="7">
        <v>-5.9264497057151602E-2</v>
      </c>
      <c r="E9146" s="7">
        <v>-4.1531008302600397E-2</v>
      </c>
      <c r="G9146" s="7">
        <v>42</v>
      </c>
      <c r="H9146" s="7">
        <v>92</v>
      </c>
      <c r="I9146" s="7">
        <v>-5.8411241309178401E-2</v>
      </c>
      <c r="J9146" s="7">
        <v>1.56457841862334E-2</v>
      </c>
    </row>
    <row r="9147" spans="2:10" x14ac:dyDescent="0.2">
      <c r="B9147" s="7">
        <v>43</v>
      </c>
      <c r="C9147" s="7">
        <v>92</v>
      </c>
      <c r="D9147" s="7">
        <v>7.0654297332099603E-2</v>
      </c>
      <c r="E9147" s="7">
        <v>6.1693775482799799E-2</v>
      </c>
      <c r="G9147" s="7">
        <v>43</v>
      </c>
      <c r="H9147" s="7">
        <v>92</v>
      </c>
      <c r="I9147" s="7">
        <v>6.9763719536148003E-2</v>
      </c>
      <c r="J9147" s="7">
        <v>6.0429240661742198E-2</v>
      </c>
    </row>
    <row r="9148" spans="2:10" x14ac:dyDescent="0.2">
      <c r="B9148" s="7">
        <v>44</v>
      </c>
      <c r="C9148" s="7">
        <v>92</v>
      </c>
      <c r="D9148" s="7">
        <v>7.0355530647812997E-2</v>
      </c>
      <c r="E9148" s="7">
        <v>5.0273727991143602E-2</v>
      </c>
      <c r="G9148" s="7">
        <v>44</v>
      </c>
      <c r="H9148" s="7">
        <v>92</v>
      </c>
      <c r="I9148" s="7">
        <v>6.9449901446962101E-2</v>
      </c>
      <c r="J9148" s="7">
        <v>-4.65189780252651E-3</v>
      </c>
    </row>
    <row r="9149" spans="2:10" x14ac:dyDescent="0.2">
      <c r="B9149" s="7">
        <v>45</v>
      </c>
      <c r="C9149" s="7">
        <v>92</v>
      </c>
      <c r="D9149" s="7">
        <v>6.8282733117364103E-4</v>
      </c>
      <c r="E9149" s="7">
        <v>9.5761817317905298E-2</v>
      </c>
      <c r="G9149" s="7">
        <v>45</v>
      </c>
      <c r="H9149" s="7">
        <v>92</v>
      </c>
      <c r="I9149" s="7">
        <v>6.3032057338219304E-4</v>
      </c>
      <c r="J9149" s="7">
        <v>6.6467730139402506E-2</v>
      </c>
    </row>
    <row r="9150" spans="2:10" x14ac:dyDescent="0.2">
      <c r="B9150" s="7">
        <v>46</v>
      </c>
      <c r="C9150" s="7">
        <v>92</v>
      </c>
      <c r="D9150" s="7">
        <v>2.9367546128430198E-2</v>
      </c>
      <c r="E9150" s="7">
        <v>-3.3500394678314997E-2</v>
      </c>
      <c r="G9150" s="7">
        <v>46</v>
      </c>
      <c r="H9150" s="7">
        <v>92</v>
      </c>
      <c r="I9150" s="7">
        <v>2.9370850229248902E-2</v>
      </c>
      <c r="J9150" s="7">
        <v>7.0632571136233196E-2</v>
      </c>
    </row>
    <row r="9151" spans="2:10" x14ac:dyDescent="0.2">
      <c r="B9151" s="7">
        <v>47</v>
      </c>
      <c r="C9151" s="7">
        <v>92</v>
      </c>
      <c r="D9151" s="7">
        <v>-2.6402697150036398E-3</v>
      </c>
      <c r="E9151" s="7">
        <v>2.1680223376456802E-2</v>
      </c>
      <c r="G9151" s="7">
        <v>47</v>
      </c>
      <c r="H9151" s="7">
        <v>92</v>
      </c>
      <c r="I9151" s="7">
        <v>-2.4510982317202902E-3</v>
      </c>
      <c r="J9151" s="7">
        <v>1.86791059012492E-3</v>
      </c>
    </row>
    <row r="9152" spans="2:10" x14ac:dyDescent="0.2">
      <c r="B9152" s="7">
        <v>48</v>
      </c>
      <c r="C9152" s="7">
        <v>92</v>
      </c>
      <c r="D9152" s="7">
        <v>1.42078124616729E-2</v>
      </c>
      <c r="E9152" s="7">
        <v>8.4821442463107691E-3</v>
      </c>
      <c r="G9152" s="7">
        <v>48</v>
      </c>
      <c r="H9152" s="7">
        <v>92</v>
      </c>
      <c r="I9152" s="7">
        <v>1.40369163625476E-2</v>
      </c>
      <c r="J9152" s="7">
        <v>7.7421056790460505E-2</v>
      </c>
    </row>
    <row r="9153" spans="2:10" x14ac:dyDescent="0.2">
      <c r="B9153" s="7">
        <v>49</v>
      </c>
      <c r="C9153" s="7">
        <v>92</v>
      </c>
      <c r="D9153" s="7">
        <v>1.2064729792539799E-2</v>
      </c>
      <c r="E9153" s="7">
        <v>2.11664472407431E-2</v>
      </c>
      <c r="G9153" s="7">
        <v>49</v>
      </c>
      <c r="H9153" s="7">
        <v>92</v>
      </c>
      <c r="I9153" s="7">
        <v>1.2212996704379401E-2</v>
      </c>
      <c r="J9153" s="7">
        <v>5.1119053849593102E-2</v>
      </c>
    </row>
    <row r="9154" spans="2:10" x14ac:dyDescent="0.2">
      <c r="B9154" s="7">
        <v>50</v>
      </c>
      <c r="C9154" s="7">
        <v>92</v>
      </c>
      <c r="D9154" s="7">
        <v>9.3501346078329398E-2</v>
      </c>
      <c r="E9154" s="7">
        <v>-4.8500562650284403E-3</v>
      </c>
      <c r="G9154" s="7">
        <v>50</v>
      </c>
      <c r="H9154" s="7">
        <v>92</v>
      </c>
      <c r="I9154" s="7">
        <v>9.25039798103304E-2</v>
      </c>
      <c r="J9154" s="7">
        <v>4.8842655699091998E-2</v>
      </c>
    </row>
    <row r="9155" spans="2:10" x14ac:dyDescent="0.2">
      <c r="B9155" s="7">
        <v>51</v>
      </c>
      <c r="C9155" s="7">
        <v>92</v>
      </c>
      <c r="D9155" s="7">
        <v>-5.9025200737709199E-2</v>
      </c>
      <c r="E9155" s="7">
        <v>-2.0739035315354901E-2</v>
      </c>
      <c r="G9155" s="7">
        <v>51</v>
      </c>
      <c r="H9155" s="7">
        <v>92</v>
      </c>
      <c r="I9155" s="7">
        <v>-5.8428663460294003E-2</v>
      </c>
      <c r="J9155" s="7">
        <v>4.9396917219365101E-2</v>
      </c>
    </row>
    <row r="9156" spans="2:10" x14ac:dyDescent="0.2">
      <c r="B9156" s="7">
        <v>52</v>
      </c>
      <c r="C9156" s="7">
        <v>92</v>
      </c>
      <c r="D9156" s="7">
        <v>7.15836923601465E-3</v>
      </c>
      <c r="E9156" s="7">
        <v>1.8271352517324101E-2</v>
      </c>
      <c r="G9156" s="7">
        <v>52</v>
      </c>
      <c r="H9156" s="7">
        <v>92</v>
      </c>
      <c r="I9156" s="7">
        <v>7.27994418823741E-3</v>
      </c>
      <c r="J9156" s="7">
        <v>9.3882474233287994E-2</v>
      </c>
    </row>
    <row r="9157" spans="2:10" x14ac:dyDescent="0.2">
      <c r="B9157" s="7">
        <v>53</v>
      </c>
      <c r="C9157" s="7">
        <v>92</v>
      </c>
      <c r="D9157" s="7">
        <v>-0.104206193969429</v>
      </c>
      <c r="E9157" s="7">
        <v>-4.8839248979902501E-2</v>
      </c>
      <c r="G9157" s="7">
        <v>53</v>
      </c>
      <c r="H9157" s="7">
        <v>92</v>
      </c>
      <c r="I9157" s="7">
        <v>-0.104504451686647</v>
      </c>
      <c r="J9157" s="7">
        <v>-6.4886857455206795E-2</v>
      </c>
    </row>
    <row r="9158" spans="2:10" x14ac:dyDescent="0.2">
      <c r="B9158" s="7">
        <v>54</v>
      </c>
      <c r="C9158" s="7">
        <v>92</v>
      </c>
      <c r="D9158" s="7">
        <v>2.75356801081834E-2</v>
      </c>
      <c r="E9158" s="7">
        <v>-0.142249846149229</v>
      </c>
      <c r="G9158" s="7">
        <v>54</v>
      </c>
      <c r="H9158" s="7">
        <v>92</v>
      </c>
      <c r="I9158" s="7">
        <v>2.75517695878005E-2</v>
      </c>
      <c r="J9158" s="7">
        <v>-0.112319101830003</v>
      </c>
    </row>
    <row r="9159" spans="2:10" x14ac:dyDescent="0.2">
      <c r="B9159" s="7">
        <v>55</v>
      </c>
      <c r="C9159" s="7">
        <v>92</v>
      </c>
      <c r="D9159" s="7">
        <v>5.2945248194477698E-2</v>
      </c>
      <c r="E9159" s="7">
        <v>0.13572349719163801</v>
      </c>
      <c r="G9159" s="7">
        <v>55</v>
      </c>
      <c r="H9159" s="7">
        <v>92</v>
      </c>
      <c r="I9159" s="7">
        <v>5.2882545913241999E-2</v>
      </c>
      <c r="J9159" s="7">
        <v>9.1599067044842997E-2</v>
      </c>
    </row>
    <row r="9160" spans="2:10" x14ac:dyDescent="0.2">
      <c r="B9160" s="7">
        <v>56</v>
      </c>
      <c r="C9160" s="7">
        <v>92</v>
      </c>
      <c r="D9160" s="7">
        <v>-6.4407662737739499E-2</v>
      </c>
      <c r="E9160" s="7">
        <v>-1.06523724558816E-2</v>
      </c>
      <c r="G9160" s="7">
        <v>56</v>
      </c>
      <c r="H9160" s="7">
        <v>92</v>
      </c>
      <c r="I9160" s="7">
        <v>-6.3625992523144603E-2</v>
      </c>
      <c r="J9160" s="7">
        <v>-0.145341974538441</v>
      </c>
    </row>
    <row r="9161" spans="2:10" x14ac:dyDescent="0.2">
      <c r="B9161" s="7">
        <v>57</v>
      </c>
      <c r="C9161" s="7">
        <v>92</v>
      </c>
      <c r="D9161" s="7">
        <v>-2.8106273246155701E-2</v>
      </c>
      <c r="E9161" s="7">
        <v>-0.134826777616052</v>
      </c>
      <c r="G9161" s="7">
        <v>57</v>
      </c>
      <c r="H9161" s="7">
        <v>92</v>
      </c>
      <c r="I9161" s="7">
        <v>-2.71845295575961E-2</v>
      </c>
      <c r="J9161" s="7">
        <v>-5.78508496699612E-2</v>
      </c>
    </row>
    <row r="9162" spans="2:10" x14ac:dyDescent="0.2">
      <c r="B9162" s="7">
        <v>58</v>
      </c>
      <c r="C9162" s="7">
        <v>92</v>
      </c>
      <c r="D9162" s="7">
        <v>-6.6186434327926605E-2</v>
      </c>
      <c r="E9162" s="7">
        <v>-0.100371544762634</v>
      </c>
      <c r="G9162" s="7">
        <v>58</v>
      </c>
      <c r="H9162" s="7">
        <v>92</v>
      </c>
      <c r="I9162" s="7">
        <v>-6.6464322657505903E-2</v>
      </c>
      <c r="J9162" s="7">
        <v>-9.0285508952652194E-2</v>
      </c>
    </row>
    <row r="9163" spans="2:10" x14ac:dyDescent="0.2">
      <c r="B9163" s="7">
        <v>59</v>
      </c>
      <c r="C9163" s="7">
        <v>92</v>
      </c>
      <c r="D9163" s="7">
        <v>-8.7203786850024001E-2</v>
      </c>
      <c r="E9163" s="7">
        <v>7.6018159395889696E-3</v>
      </c>
      <c r="G9163" s="7">
        <v>59</v>
      </c>
      <c r="H9163" s="7">
        <v>92</v>
      </c>
      <c r="I9163" s="7">
        <v>-8.6713461349455997E-2</v>
      </c>
      <c r="J9163" s="7">
        <v>-8.5135684494112199E-2</v>
      </c>
    </row>
    <row r="9164" spans="2:10" x14ac:dyDescent="0.2">
      <c r="B9164" s="7">
        <v>60</v>
      </c>
      <c r="C9164" s="7">
        <v>92</v>
      </c>
      <c r="D9164" s="7">
        <v>2.0720496229458301E-2</v>
      </c>
      <c r="E9164" s="7">
        <v>6.4521470665640707E-2</v>
      </c>
      <c r="G9164" s="7">
        <v>60</v>
      </c>
      <c r="H9164" s="7">
        <v>92</v>
      </c>
      <c r="I9164" s="7">
        <v>2.0909720578142599E-2</v>
      </c>
      <c r="J9164" s="7">
        <v>5.4904294300836702E-2</v>
      </c>
    </row>
    <row r="9165" spans="2:10" x14ac:dyDescent="0.2">
      <c r="B9165" s="7">
        <v>61</v>
      </c>
      <c r="C9165" s="7">
        <v>92</v>
      </c>
      <c r="D9165" s="7">
        <v>-0.15939659130866199</v>
      </c>
      <c r="E9165" s="7">
        <v>-0.179369917261091</v>
      </c>
      <c r="G9165" s="7">
        <v>61</v>
      </c>
      <c r="H9165" s="7">
        <v>92</v>
      </c>
      <c r="I9165" s="7">
        <v>-0.15790932047027401</v>
      </c>
      <c r="J9165" s="7">
        <v>-7.5812418121977004E-2</v>
      </c>
    </row>
    <row r="9166" spans="2:10" x14ac:dyDescent="0.2">
      <c r="B9166" s="7">
        <v>62</v>
      </c>
      <c r="C9166" s="7">
        <v>92</v>
      </c>
      <c r="D9166" s="7">
        <v>-2.60359218791919E-2</v>
      </c>
      <c r="E9166" s="7">
        <v>1.38813660588522E-2</v>
      </c>
      <c r="G9166" s="7">
        <v>62</v>
      </c>
      <c r="H9166" s="7">
        <v>92</v>
      </c>
      <c r="I9166" s="7">
        <v>-2.5947030687349899E-2</v>
      </c>
      <c r="J9166" s="7">
        <v>-1.9079592426182401E-2</v>
      </c>
    </row>
    <row r="9167" spans="2:10" x14ac:dyDescent="0.2">
      <c r="B9167" s="7">
        <v>63</v>
      </c>
      <c r="C9167" s="7">
        <v>92</v>
      </c>
      <c r="D9167" s="7">
        <v>-0.15990751571693301</v>
      </c>
      <c r="E9167" s="7">
        <v>-0.16143619740259399</v>
      </c>
      <c r="G9167" s="7">
        <v>63</v>
      </c>
      <c r="H9167" s="7">
        <v>92</v>
      </c>
      <c r="I9167" s="7">
        <v>-0.159531430258287</v>
      </c>
      <c r="J9167" s="7">
        <v>-5.9912784738974899E-2</v>
      </c>
    </row>
    <row r="9168" spans="2:10" x14ac:dyDescent="0.2">
      <c r="B9168" s="7">
        <v>64</v>
      </c>
      <c r="C9168" s="7">
        <v>92</v>
      </c>
      <c r="D9168" s="7">
        <v>-7.5755783340300198E-2</v>
      </c>
      <c r="E9168" s="7">
        <v>-3.9263812467211799E-2</v>
      </c>
      <c r="G9168" s="7">
        <v>64</v>
      </c>
      <c r="H9168" s="7">
        <v>92</v>
      </c>
      <c r="I9168" s="7">
        <v>-7.6093096702450694E-2</v>
      </c>
      <c r="J9168" s="7">
        <v>-2.46074045872984E-2</v>
      </c>
    </row>
    <row r="9169" spans="2:10" x14ac:dyDescent="0.2">
      <c r="B9169" s="7">
        <v>65</v>
      </c>
      <c r="C9169" s="7">
        <v>92</v>
      </c>
      <c r="D9169" s="7">
        <v>-5.45678431829923E-2</v>
      </c>
      <c r="E9169" s="7">
        <v>4.46430818401264E-2</v>
      </c>
      <c r="G9169" s="7">
        <v>65</v>
      </c>
      <c r="H9169" s="7">
        <v>92</v>
      </c>
      <c r="I9169" s="7">
        <v>-5.4239879458513898E-2</v>
      </c>
      <c r="J9169" s="7">
        <v>4.5006151519639402E-2</v>
      </c>
    </row>
    <row r="9170" spans="2:10" x14ac:dyDescent="0.2">
      <c r="B9170" s="7">
        <v>66</v>
      </c>
      <c r="C9170" s="7">
        <v>92</v>
      </c>
      <c r="D9170" s="7">
        <v>0.114700865738856</v>
      </c>
      <c r="E9170" s="7">
        <v>4.1540300494723702E-2</v>
      </c>
      <c r="G9170" s="7">
        <v>66</v>
      </c>
      <c r="H9170" s="7">
        <v>92</v>
      </c>
      <c r="I9170" s="7">
        <v>0.112911957737621</v>
      </c>
      <c r="J9170" s="7">
        <v>7.9902256948313904E-2</v>
      </c>
    </row>
    <row r="9171" spans="2:10" x14ac:dyDescent="0.2">
      <c r="B9171" s="7">
        <v>67</v>
      </c>
      <c r="C9171" s="7">
        <v>92</v>
      </c>
      <c r="D9171" s="7">
        <v>8.4046120891056106E-2</v>
      </c>
      <c r="E9171" s="7">
        <v>2.4823268733047899E-2</v>
      </c>
      <c r="G9171" s="7">
        <v>67</v>
      </c>
      <c r="H9171" s="7">
        <v>92</v>
      </c>
      <c r="I9171" s="7">
        <v>8.3192559551347897E-2</v>
      </c>
      <c r="J9171" s="7">
        <v>3.4393581592603098E-2</v>
      </c>
    </row>
    <row r="9172" spans="2:10" x14ac:dyDescent="0.2">
      <c r="B9172" s="7">
        <v>68</v>
      </c>
      <c r="C9172" s="7">
        <v>92</v>
      </c>
      <c r="D9172" s="7">
        <v>-1.31136590798242E-3</v>
      </c>
      <c r="E9172" s="7">
        <v>3.22408703120214E-2</v>
      </c>
      <c r="G9172" s="7">
        <v>68</v>
      </c>
      <c r="H9172" s="7">
        <v>92</v>
      </c>
      <c r="I9172" s="7">
        <v>-1.2762615554731101E-3</v>
      </c>
      <c r="J9172" s="7">
        <v>1.0723129195334E-2</v>
      </c>
    </row>
    <row r="9173" spans="2:10" x14ac:dyDescent="0.2">
      <c r="B9173" s="7">
        <v>69</v>
      </c>
      <c r="C9173" s="7">
        <v>92</v>
      </c>
      <c r="D9173" s="7">
        <v>-0.16191459261253799</v>
      </c>
      <c r="E9173" s="7">
        <v>-9.3673993372544104E-2</v>
      </c>
      <c r="G9173" s="7">
        <v>69</v>
      </c>
      <c r="H9173" s="7">
        <v>92</v>
      </c>
      <c r="I9173" s="7">
        <v>-0.160149639197119</v>
      </c>
      <c r="J9173" s="7">
        <v>-0.205355044542815</v>
      </c>
    </row>
    <row r="9174" spans="2:10" x14ac:dyDescent="0.2">
      <c r="B9174" s="7">
        <v>70</v>
      </c>
      <c r="C9174" s="7">
        <v>92</v>
      </c>
      <c r="D9174" s="7">
        <v>-0.209858199874699</v>
      </c>
      <c r="E9174" s="7">
        <v>-0.162666002815024</v>
      </c>
      <c r="G9174" s="7">
        <v>70</v>
      </c>
      <c r="H9174" s="7">
        <v>92</v>
      </c>
      <c r="I9174" s="7">
        <v>-0.207932580170755</v>
      </c>
      <c r="J9174" s="7">
        <v>-0.103014175566557</v>
      </c>
    </row>
    <row r="9175" spans="2:10" x14ac:dyDescent="0.2">
      <c r="B9175" s="7">
        <v>71</v>
      </c>
      <c r="C9175" s="7">
        <v>92</v>
      </c>
      <c r="D9175" s="7">
        <v>-3.67077344121007E-2</v>
      </c>
      <c r="E9175" s="7">
        <v>-7.4681417305070497E-2</v>
      </c>
      <c r="G9175" s="7">
        <v>71</v>
      </c>
      <c r="H9175" s="7">
        <v>92</v>
      </c>
      <c r="I9175" s="7">
        <v>-3.7343785517478502E-2</v>
      </c>
      <c r="J9175" s="7">
        <v>9.2250857437519998E-2</v>
      </c>
    </row>
    <row r="9176" spans="2:10" x14ac:dyDescent="0.2">
      <c r="B9176" s="7">
        <v>72</v>
      </c>
      <c r="C9176" s="7">
        <v>92</v>
      </c>
      <c r="D9176" s="7">
        <v>-3.9172811241581201E-2</v>
      </c>
      <c r="E9176" s="7">
        <v>-9.7378195065093806E-2</v>
      </c>
      <c r="G9176" s="7">
        <v>72</v>
      </c>
      <c r="H9176" s="7">
        <v>92</v>
      </c>
      <c r="I9176" s="7">
        <v>-3.7253864138753201E-2</v>
      </c>
      <c r="J9176" s="7">
        <v>4.9714522842485599E-2</v>
      </c>
    </row>
    <row r="9177" spans="2:10" x14ac:dyDescent="0.2">
      <c r="B9177" s="7">
        <v>73</v>
      </c>
      <c r="C9177" s="7">
        <v>92</v>
      </c>
      <c r="D9177" s="7">
        <v>-3.8813694100465299E-2</v>
      </c>
      <c r="E9177" s="7">
        <v>0.113756641481512</v>
      </c>
      <c r="G9177" s="7">
        <v>73</v>
      </c>
      <c r="H9177" s="7">
        <v>92</v>
      </c>
      <c r="I9177" s="7">
        <v>-3.7719524964479903E-2</v>
      </c>
      <c r="J9177" s="7">
        <v>-7.9304757476652606E-3</v>
      </c>
    </row>
    <row r="9178" spans="2:10" x14ac:dyDescent="0.2">
      <c r="B9178" s="7">
        <v>74</v>
      </c>
      <c r="C9178" s="7">
        <v>92</v>
      </c>
      <c r="D9178" s="7">
        <v>-8.0994012871696996E-2</v>
      </c>
      <c r="E9178" s="7">
        <v>1.85485997448964E-2</v>
      </c>
      <c r="G9178" s="7">
        <v>74</v>
      </c>
      <c r="H9178" s="7">
        <v>92</v>
      </c>
      <c r="I9178" s="7">
        <v>-7.8908612786944901E-2</v>
      </c>
      <c r="J9178" s="7">
        <v>4.2000241642190503E-2</v>
      </c>
    </row>
    <row r="9179" spans="2:10" x14ac:dyDescent="0.2">
      <c r="B9179" s="7">
        <v>75</v>
      </c>
      <c r="C9179" s="7">
        <v>92</v>
      </c>
      <c r="D9179" s="7">
        <v>-0.18565779539848201</v>
      </c>
      <c r="E9179" s="7">
        <v>-0.216315262463318</v>
      </c>
      <c r="G9179" s="7">
        <v>75</v>
      </c>
      <c r="H9179" s="7">
        <v>92</v>
      </c>
      <c r="I9179" s="7">
        <v>-0.18455648271733899</v>
      </c>
      <c r="J9179" s="7">
        <v>-0.19254563091118501</v>
      </c>
    </row>
    <row r="9180" spans="2:10" x14ac:dyDescent="0.2">
      <c r="B9180" s="7">
        <v>76</v>
      </c>
      <c r="C9180" s="7">
        <v>92</v>
      </c>
      <c r="D9180" s="7">
        <v>-7.1730481458178704E-3</v>
      </c>
      <c r="E9180" s="7">
        <v>3.6800829611230802E-2</v>
      </c>
      <c r="G9180" s="7">
        <v>76</v>
      </c>
      <c r="H9180" s="7">
        <v>92</v>
      </c>
      <c r="I9180" s="7">
        <v>-7.7097597892183999E-3</v>
      </c>
      <c r="J9180" s="7">
        <v>0.13240583869143299</v>
      </c>
    </row>
    <row r="9181" spans="2:10" x14ac:dyDescent="0.2">
      <c r="B9181" s="7">
        <v>77</v>
      </c>
      <c r="C9181" s="7">
        <v>92</v>
      </c>
      <c r="D9181" s="7">
        <v>9.4258303223256207E-2</v>
      </c>
      <c r="E9181" s="7">
        <v>7.9623805560275998E-2</v>
      </c>
      <c r="G9181" s="7">
        <v>77</v>
      </c>
      <c r="H9181" s="7">
        <v>92</v>
      </c>
      <c r="I9181" s="7">
        <v>9.3898038775780193E-2</v>
      </c>
      <c r="J9181" s="7">
        <v>4.0316925849879198E-2</v>
      </c>
    </row>
    <row r="9182" spans="2:10" x14ac:dyDescent="0.2">
      <c r="B9182" s="7">
        <v>78</v>
      </c>
      <c r="C9182" s="7">
        <v>92</v>
      </c>
      <c r="D9182" s="7">
        <v>0.119659324377086</v>
      </c>
      <c r="E9182" s="7">
        <v>0.103163593729157</v>
      </c>
      <c r="G9182" s="7">
        <v>78</v>
      </c>
      <c r="H9182" s="7">
        <v>92</v>
      </c>
      <c r="I9182" s="7">
        <v>0.119742320539272</v>
      </c>
      <c r="J9182" s="7">
        <v>0.167221867098968</v>
      </c>
    </row>
    <row r="9183" spans="2:10" x14ac:dyDescent="0.2">
      <c r="B9183" s="7">
        <v>79</v>
      </c>
      <c r="C9183" s="7">
        <v>92</v>
      </c>
      <c r="D9183" s="7">
        <v>1.06849489617993E-2</v>
      </c>
      <c r="E9183" s="7">
        <v>5.4751939223685903E-2</v>
      </c>
      <c r="G9183" s="7">
        <v>79</v>
      </c>
      <c r="H9183" s="7">
        <v>92</v>
      </c>
      <c r="I9183" s="7">
        <v>1.05114085308431E-2</v>
      </c>
      <c r="J9183" s="7">
        <v>3.2746092470282498E-2</v>
      </c>
    </row>
    <row r="9184" spans="2:10" x14ac:dyDescent="0.2">
      <c r="B9184" s="7">
        <v>80</v>
      </c>
      <c r="C9184" s="7">
        <v>92</v>
      </c>
      <c r="D9184" s="7">
        <v>-4.73319886233448E-3</v>
      </c>
      <c r="E9184" s="7">
        <v>1.8727599288551399E-2</v>
      </c>
      <c r="G9184" s="7">
        <v>80</v>
      </c>
      <c r="H9184" s="7">
        <v>92</v>
      </c>
      <c r="I9184" s="7">
        <v>-3.9729912423780399E-3</v>
      </c>
      <c r="J9184" s="7">
        <v>-7.3263982664485597E-2</v>
      </c>
    </row>
    <row r="9185" spans="2:10" x14ac:dyDescent="0.2">
      <c r="B9185" s="7">
        <v>81</v>
      </c>
      <c r="C9185" s="7">
        <v>92</v>
      </c>
      <c r="D9185" s="7">
        <v>2.43620273744867E-2</v>
      </c>
      <c r="E9185" s="7">
        <v>-4.1941905189039702E-2</v>
      </c>
      <c r="G9185" s="7">
        <v>81</v>
      </c>
      <c r="H9185" s="7">
        <v>92</v>
      </c>
      <c r="I9185" s="7">
        <v>2.4250081374908899E-2</v>
      </c>
      <c r="J9185" s="7">
        <v>2.7077119266103001E-2</v>
      </c>
    </row>
    <row r="9186" spans="2:10" x14ac:dyDescent="0.2">
      <c r="B9186" s="7">
        <v>82</v>
      </c>
      <c r="C9186" s="7">
        <v>92</v>
      </c>
      <c r="D9186" s="7">
        <v>-3.0480793023952998E-2</v>
      </c>
      <c r="E9186" s="7">
        <v>-2.69525375954132E-2</v>
      </c>
      <c r="G9186" s="7">
        <v>82</v>
      </c>
      <c r="H9186" s="7">
        <v>92</v>
      </c>
      <c r="I9186" s="7">
        <v>-2.95813332288954E-2</v>
      </c>
      <c r="J9186" s="7">
        <v>5.8930294825287896E-3</v>
      </c>
    </row>
    <row r="9187" spans="2:10" x14ac:dyDescent="0.2">
      <c r="B9187" s="7">
        <v>83</v>
      </c>
      <c r="C9187" s="7">
        <v>92</v>
      </c>
      <c r="D9187" s="7">
        <v>-3.59167331275057E-2</v>
      </c>
      <c r="E9187" s="7">
        <v>-1.1744500272106599E-2</v>
      </c>
      <c r="G9187" s="7">
        <v>83</v>
      </c>
      <c r="H9187" s="7">
        <v>92</v>
      </c>
      <c r="I9187" s="7">
        <v>-3.4566807543519901E-2</v>
      </c>
      <c r="J9187" s="7">
        <v>-2.1843518754614901E-2</v>
      </c>
    </row>
    <row r="9188" spans="2:10" x14ac:dyDescent="0.2">
      <c r="B9188" s="7">
        <v>84</v>
      </c>
      <c r="C9188" s="7">
        <v>92</v>
      </c>
      <c r="D9188" s="7">
        <v>3.9360981237070498E-2</v>
      </c>
      <c r="E9188" s="7">
        <v>6.9538688877379701E-3</v>
      </c>
      <c r="G9188" s="7">
        <v>84</v>
      </c>
      <c r="H9188" s="7">
        <v>92</v>
      </c>
      <c r="I9188" s="7">
        <v>3.9041172540004603E-2</v>
      </c>
      <c r="J9188" s="7">
        <v>-3.5609868037180803E-2</v>
      </c>
    </row>
    <row r="9189" spans="2:10" x14ac:dyDescent="0.2">
      <c r="B9189" s="7">
        <v>85</v>
      </c>
      <c r="C9189" s="7">
        <v>92</v>
      </c>
      <c r="D9189" s="7">
        <v>-0.10332939816260001</v>
      </c>
      <c r="E9189" s="7">
        <v>8.5021971447062597E-2</v>
      </c>
      <c r="G9189" s="7">
        <v>85</v>
      </c>
      <c r="H9189" s="7">
        <v>92</v>
      </c>
      <c r="I9189" s="7">
        <v>-0.10323597806875601</v>
      </c>
      <c r="J9189" s="7">
        <v>2.1366914323607499E-2</v>
      </c>
    </row>
    <row r="9190" spans="2:10" x14ac:dyDescent="0.2">
      <c r="B9190" s="7">
        <v>86</v>
      </c>
      <c r="C9190" s="7">
        <v>92</v>
      </c>
      <c r="D9190" s="7">
        <v>3.6939239266249799E-2</v>
      </c>
      <c r="E9190" s="7">
        <v>-3.4003908152254098E-2</v>
      </c>
      <c r="G9190" s="7">
        <v>86</v>
      </c>
      <c r="H9190" s="7">
        <v>92</v>
      </c>
      <c r="I9190" s="7">
        <v>3.68017093440276E-2</v>
      </c>
      <c r="J9190" s="7">
        <v>2.5868296302231598E-3</v>
      </c>
    </row>
    <row r="9191" spans="2:10" x14ac:dyDescent="0.2">
      <c r="B9191" s="7">
        <v>87</v>
      </c>
      <c r="C9191" s="7">
        <v>92</v>
      </c>
      <c r="D9191" s="7">
        <v>2.78627159970464E-2</v>
      </c>
      <c r="E9191" s="7">
        <v>2.61007790617169E-2</v>
      </c>
      <c r="G9191" s="7">
        <v>87</v>
      </c>
      <c r="H9191" s="7">
        <v>92</v>
      </c>
      <c r="I9191" s="7">
        <v>2.7573233925275002E-2</v>
      </c>
      <c r="J9191" s="7">
        <v>2.4020924111085602E-2</v>
      </c>
    </row>
    <row r="9192" spans="2:10" x14ac:dyDescent="0.2">
      <c r="B9192" s="7">
        <v>88</v>
      </c>
      <c r="C9192" s="7">
        <v>92</v>
      </c>
      <c r="D9192" s="7">
        <v>4.5728527145964599E-2</v>
      </c>
      <c r="E9192" s="7">
        <v>-6.5722902783252699E-2</v>
      </c>
      <c r="G9192" s="7">
        <v>88</v>
      </c>
      <c r="H9192" s="7">
        <v>92</v>
      </c>
      <c r="I9192" s="7">
        <v>4.53257566625727E-2</v>
      </c>
      <c r="J9192" s="7">
        <v>0.16621620416400501</v>
      </c>
    </row>
    <row r="9193" spans="2:10" x14ac:dyDescent="0.2">
      <c r="B9193" s="7">
        <v>89</v>
      </c>
      <c r="C9193" s="7">
        <v>92</v>
      </c>
      <c r="D9193" s="7">
        <v>-2.8635809031383599E-2</v>
      </c>
      <c r="E9193" s="7">
        <v>-0.10055722011127299</v>
      </c>
      <c r="G9193" s="7">
        <v>89</v>
      </c>
      <c r="H9193" s="7">
        <v>92</v>
      </c>
      <c r="I9193" s="7">
        <v>-2.8154935187611599E-2</v>
      </c>
      <c r="J9193" s="7">
        <v>-5.1407748075497799E-2</v>
      </c>
    </row>
    <row r="9194" spans="2:10" x14ac:dyDescent="0.2">
      <c r="B9194" s="7">
        <v>90</v>
      </c>
      <c r="C9194" s="7">
        <v>92</v>
      </c>
      <c r="D9194" s="7">
        <v>2.4519383372890498E-2</v>
      </c>
      <c r="E9194" s="7">
        <v>-0.10527108221121199</v>
      </c>
      <c r="G9194" s="7">
        <v>90</v>
      </c>
      <c r="H9194" s="7">
        <v>92</v>
      </c>
      <c r="I9194" s="7">
        <v>2.4411143670811E-2</v>
      </c>
      <c r="J9194" s="7">
        <v>1.2077605186064501E-2</v>
      </c>
    </row>
    <row r="9195" spans="2:10" x14ac:dyDescent="0.2">
      <c r="B9195" s="7">
        <v>91</v>
      </c>
      <c r="C9195" s="7">
        <v>92</v>
      </c>
      <c r="D9195" s="7">
        <v>-7.2262199964960402E-2</v>
      </c>
      <c r="E9195" s="7">
        <v>8.2937208620986497E-2</v>
      </c>
      <c r="G9195" s="7">
        <v>91</v>
      </c>
      <c r="H9195" s="7">
        <v>92</v>
      </c>
      <c r="I9195" s="7">
        <v>-7.1379228253242402E-2</v>
      </c>
      <c r="J9195" s="7">
        <v>3.0815211404915398E-2</v>
      </c>
    </row>
    <row r="9196" spans="2:10" x14ac:dyDescent="0.2">
      <c r="B9196" s="7">
        <v>92</v>
      </c>
      <c r="C9196" s="7">
        <v>92</v>
      </c>
      <c r="D9196" s="7">
        <v>1.61643597136241E-3</v>
      </c>
      <c r="E9196" s="7">
        <v>-9.3766389248815002E-2</v>
      </c>
      <c r="G9196" s="7">
        <v>92</v>
      </c>
      <c r="H9196" s="7">
        <v>92</v>
      </c>
      <c r="I9196" s="7">
        <v>2.0346369663055701E-3</v>
      </c>
      <c r="J9196" s="7">
        <v>2.9864618746374898E-2</v>
      </c>
    </row>
    <row r="9197" spans="2:10" x14ac:dyDescent="0.2">
      <c r="B9197" s="7">
        <v>93</v>
      </c>
      <c r="C9197" s="7">
        <v>92</v>
      </c>
      <c r="D9197" s="7">
        <v>6.0935180854727398E-2</v>
      </c>
      <c r="E9197" s="7">
        <v>8.5636616848372392E-3</v>
      </c>
      <c r="G9197" s="7">
        <v>93</v>
      </c>
      <c r="H9197" s="7">
        <v>92</v>
      </c>
      <c r="I9197" s="7">
        <v>5.9840496194801099E-2</v>
      </c>
      <c r="J9197" s="7">
        <v>0.12616602824665299</v>
      </c>
    </row>
    <row r="9198" spans="2:10" x14ac:dyDescent="0.2">
      <c r="B9198" s="7">
        <v>94</v>
      </c>
      <c r="C9198" s="7">
        <v>92</v>
      </c>
      <c r="D9198" s="7">
        <v>1.27349496767373E-2</v>
      </c>
      <c r="E9198" s="7">
        <v>-1.19673968218486E-2</v>
      </c>
      <c r="G9198" s="7">
        <v>94</v>
      </c>
      <c r="H9198" s="7">
        <v>92</v>
      </c>
      <c r="I9198" s="7">
        <v>1.2991158866864101E-2</v>
      </c>
      <c r="J9198" s="7">
        <v>9.9496225184694295E-2</v>
      </c>
    </row>
    <row r="9199" spans="2:10" x14ac:dyDescent="0.2">
      <c r="B9199" s="7">
        <v>95</v>
      </c>
      <c r="C9199" s="7">
        <v>92</v>
      </c>
      <c r="D9199" s="7">
        <v>-2.3799724105828101E-2</v>
      </c>
      <c r="E9199" s="7">
        <v>-3.76526916790798E-3</v>
      </c>
      <c r="G9199" s="7">
        <v>95</v>
      </c>
      <c r="H9199" s="7">
        <v>92</v>
      </c>
      <c r="I9199" s="7">
        <v>-2.3095406583523801E-2</v>
      </c>
      <c r="J9199" s="7">
        <v>-6.5992312540179995E-2</v>
      </c>
    </row>
    <row r="9200" spans="2:10" x14ac:dyDescent="0.2">
      <c r="B9200" s="7">
        <v>96</v>
      </c>
      <c r="C9200" s="7">
        <v>92</v>
      </c>
      <c r="D9200" s="7">
        <v>2.53249618831752E-3</v>
      </c>
      <c r="E9200" s="7">
        <v>-4.8682235203774099E-2</v>
      </c>
      <c r="G9200" s="7">
        <v>96</v>
      </c>
      <c r="H9200" s="7">
        <v>92</v>
      </c>
      <c r="I9200" s="7">
        <v>2.8603284596382399E-3</v>
      </c>
      <c r="J9200" s="7">
        <v>-9.0882467394083094E-2</v>
      </c>
    </row>
    <row r="9201" spans="2:10" x14ac:dyDescent="0.2">
      <c r="B9201" s="7">
        <v>97</v>
      </c>
      <c r="C9201" s="7">
        <v>92</v>
      </c>
      <c r="D9201" s="7">
        <v>-3.3841343089726202E-2</v>
      </c>
      <c r="E9201" s="7">
        <v>5.1649999512996203E-2</v>
      </c>
      <c r="G9201" s="7">
        <v>97</v>
      </c>
      <c r="H9201" s="7">
        <v>92</v>
      </c>
      <c r="I9201" s="7">
        <v>-3.2457568576564497E-2</v>
      </c>
      <c r="J9201" s="7">
        <v>9.6105014743608705E-2</v>
      </c>
    </row>
    <row r="9202" spans="2:10" x14ac:dyDescent="0.2">
      <c r="B9202" s="7">
        <v>98</v>
      </c>
      <c r="C9202" s="7">
        <v>92</v>
      </c>
      <c r="D9202" s="7">
        <v>-7.4437853455712896E-2</v>
      </c>
      <c r="E9202" s="7">
        <v>-3.2278799867219397E-2</v>
      </c>
      <c r="G9202" s="7">
        <v>98</v>
      </c>
      <c r="H9202" s="7">
        <v>92</v>
      </c>
      <c r="I9202" s="7">
        <v>-7.4096264257567795E-2</v>
      </c>
      <c r="J9202" s="7">
        <v>1.14242224746128E-2</v>
      </c>
    </row>
    <row r="9203" spans="2:10" x14ac:dyDescent="0.2">
      <c r="B9203" s="7">
        <v>99</v>
      </c>
      <c r="C9203" s="7">
        <v>92</v>
      </c>
      <c r="D9203" s="7">
        <v>-5.9306587965224399E-4</v>
      </c>
      <c r="E9203" s="7">
        <v>-5.9488642964854697E-2</v>
      </c>
      <c r="G9203" s="7">
        <v>99</v>
      </c>
      <c r="H9203" s="7">
        <v>92</v>
      </c>
      <c r="I9203" s="13">
        <v>-2.6662576601665899E-5</v>
      </c>
      <c r="J9203" s="7">
        <v>-3.03779835074405E-2</v>
      </c>
    </row>
    <row r="9204" spans="2:10" x14ac:dyDescent="0.2">
      <c r="B9204" s="7">
        <v>100</v>
      </c>
      <c r="C9204" s="7">
        <v>92</v>
      </c>
      <c r="D9204" s="7">
        <v>-5.1858897432017798E-2</v>
      </c>
      <c r="E9204" s="7">
        <v>-0.11222320167639301</v>
      </c>
      <c r="G9204" s="7">
        <v>100</v>
      </c>
      <c r="H9204" s="7">
        <v>92</v>
      </c>
      <c r="I9204" s="7">
        <v>-5.0889365211142797E-2</v>
      </c>
      <c r="J9204" s="7">
        <v>3.4927538414219597E-2</v>
      </c>
    </row>
    <row r="9205" spans="2:10" x14ac:dyDescent="0.2">
      <c r="B9205" s="7">
        <v>1</v>
      </c>
      <c r="C9205" s="7">
        <v>93</v>
      </c>
      <c r="D9205" s="7">
        <v>-6.6772800895048307E-2</v>
      </c>
      <c r="E9205" s="7">
        <v>-0.19727885730020001</v>
      </c>
      <c r="G9205" s="7">
        <v>1</v>
      </c>
      <c r="H9205" s="7">
        <v>93</v>
      </c>
      <c r="I9205" s="7">
        <v>-6.4870597461812493E-2</v>
      </c>
      <c r="J9205" s="7">
        <v>-6.2345567357144898E-3</v>
      </c>
    </row>
    <row r="9206" spans="2:10" x14ac:dyDescent="0.2">
      <c r="B9206" s="7">
        <v>2</v>
      </c>
      <c r="C9206" s="7">
        <v>93</v>
      </c>
      <c r="D9206" s="7">
        <v>-3.8160910306954697E-2</v>
      </c>
      <c r="E9206" s="7">
        <v>-0.12760063197215901</v>
      </c>
      <c r="G9206" s="7">
        <v>2</v>
      </c>
      <c r="H9206" s="7">
        <v>93</v>
      </c>
      <c r="I9206" s="7">
        <v>-3.6787716360688401E-2</v>
      </c>
      <c r="J9206" s="7">
        <v>1.30936778394748E-2</v>
      </c>
    </row>
    <row r="9207" spans="2:10" x14ac:dyDescent="0.2">
      <c r="B9207" s="7">
        <v>3</v>
      </c>
      <c r="C9207" s="7">
        <v>93</v>
      </c>
      <c r="D9207" s="7">
        <v>-6.8398896906535001E-2</v>
      </c>
      <c r="E9207" s="7">
        <v>-0.19445201184392499</v>
      </c>
      <c r="G9207" s="7">
        <v>3</v>
      </c>
      <c r="H9207" s="7">
        <v>93</v>
      </c>
      <c r="I9207" s="7">
        <v>-6.9030447931691399E-2</v>
      </c>
      <c r="J9207" s="7">
        <v>-0.112698441710821</v>
      </c>
    </row>
    <row r="9208" spans="2:10" x14ac:dyDescent="0.2">
      <c r="B9208" s="7">
        <v>4</v>
      </c>
      <c r="C9208" s="7">
        <v>93</v>
      </c>
      <c r="D9208" s="7">
        <v>-6.8503660841635394E-2</v>
      </c>
      <c r="E9208" s="7">
        <v>-7.6637264129901794E-2</v>
      </c>
      <c r="G9208" s="7">
        <v>4</v>
      </c>
      <c r="H9208" s="7">
        <v>93</v>
      </c>
      <c r="I9208" s="7">
        <v>-6.7366846280888695E-2</v>
      </c>
      <c r="J9208" s="7">
        <v>-7.5871971164408705E-2</v>
      </c>
    </row>
    <row r="9209" spans="2:10" x14ac:dyDescent="0.2">
      <c r="B9209" s="7">
        <v>5</v>
      </c>
      <c r="C9209" s="7">
        <v>93</v>
      </c>
      <c r="D9209" s="7">
        <v>5.0393813218483401E-2</v>
      </c>
      <c r="E9209" s="7">
        <v>-5.5502316205586801E-2</v>
      </c>
      <c r="G9209" s="7">
        <v>5</v>
      </c>
      <c r="H9209" s="7">
        <v>93</v>
      </c>
      <c r="I9209" s="7">
        <v>5.0079129133513901E-2</v>
      </c>
      <c r="J9209" s="7">
        <v>3.8992758739283297E-2</v>
      </c>
    </row>
    <row r="9210" spans="2:10" x14ac:dyDescent="0.2">
      <c r="B9210" s="7">
        <v>6</v>
      </c>
      <c r="C9210" s="7">
        <v>93</v>
      </c>
      <c r="D9210" s="7">
        <v>-0.103321200336058</v>
      </c>
      <c r="E9210" s="7">
        <v>-4.5696985484326498E-2</v>
      </c>
      <c r="G9210" s="7">
        <v>6</v>
      </c>
      <c r="H9210" s="7">
        <v>93</v>
      </c>
      <c r="I9210" s="7">
        <v>-0.100799683365491</v>
      </c>
      <c r="J9210" s="7">
        <v>-0.14200867081853899</v>
      </c>
    </row>
    <row r="9211" spans="2:10" x14ac:dyDescent="0.2">
      <c r="B9211" s="7">
        <v>7</v>
      </c>
      <c r="C9211" s="7">
        <v>93</v>
      </c>
      <c r="D9211" s="7">
        <v>-3.1860641999385202E-2</v>
      </c>
      <c r="E9211" s="7">
        <v>-2.68654950982921E-2</v>
      </c>
      <c r="G9211" s="7">
        <v>7</v>
      </c>
      <c r="H9211" s="7">
        <v>93</v>
      </c>
      <c r="I9211" s="7">
        <v>-3.17910821982181E-2</v>
      </c>
      <c r="J9211" s="7">
        <v>-4.7656357136469703E-3</v>
      </c>
    </row>
    <row r="9212" spans="2:10" x14ac:dyDescent="0.2">
      <c r="B9212" s="7">
        <v>8</v>
      </c>
      <c r="C9212" s="7">
        <v>93</v>
      </c>
      <c r="D9212" s="7">
        <v>-0.117101500398388</v>
      </c>
      <c r="E9212" s="7">
        <v>2.0632661468695801E-3</v>
      </c>
      <c r="G9212" s="7">
        <v>8</v>
      </c>
      <c r="H9212" s="7">
        <v>93</v>
      </c>
      <c r="I9212" s="7">
        <v>-0.11426333931278899</v>
      </c>
      <c r="J9212" s="7">
        <v>-8.7593571190343E-2</v>
      </c>
    </row>
    <row r="9213" spans="2:10" x14ac:dyDescent="0.2">
      <c r="B9213" s="7">
        <v>9</v>
      </c>
      <c r="C9213" s="7">
        <v>93</v>
      </c>
      <c r="D9213" s="7">
        <v>-0.12551900806222699</v>
      </c>
      <c r="E9213" s="7">
        <v>-5.7708941697976399E-2</v>
      </c>
      <c r="G9213" s="7">
        <v>9</v>
      </c>
      <c r="H9213" s="7">
        <v>93</v>
      </c>
      <c r="I9213" s="7">
        <v>-0.120522486692208</v>
      </c>
      <c r="J9213" s="7">
        <v>-5.9940784176383502E-2</v>
      </c>
    </row>
    <row r="9214" spans="2:10" x14ac:dyDescent="0.2">
      <c r="B9214" s="7">
        <v>10</v>
      </c>
      <c r="C9214" s="7">
        <v>93</v>
      </c>
      <c r="D9214" s="7">
        <v>-3.1936727540495403E-2</v>
      </c>
      <c r="E9214" s="7">
        <v>-0.103137790217858</v>
      </c>
      <c r="G9214" s="7">
        <v>10</v>
      </c>
      <c r="H9214" s="7">
        <v>93</v>
      </c>
      <c r="I9214" s="7">
        <v>-3.28675245706549E-2</v>
      </c>
      <c r="J9214" s="7">
        <v>3.4457992878886401E-2</v>
      </c>
    </row>
    <row r="9215" spans="2:10" x14ac:dyDescent="0.2">
      <c r="B9215" s="7">
        <v>11</v>
      </c>
      <c r="C9215" s="7">
        <v>93</v>
      </c>
      <c r="D9215" s="7">
        <v>7.0713393511148595E-2</v>
      </c>
      <c r="E9215" s="7">
        <v>-3.4083697531173102E-2</v>
      </c>
      <c r="G9215" s="7">
        <v>11</v>
      </c>
      <c r="H9215" s="7">
        <v>93</v>
      </c>
      <c r="I9215" s="7">
        <v>7.0193198714015595E-2</v>
      </c>
      <c r="J9215" s="7">
        <v>-5.8096801937441702E-3</v>
      </c>
    </row>
    <row r="9216" spans="2:10" x14ac:dyDescent="0.2">
      <c r="B9216" s="7">
        <v>12</v>
      </c>
      <c r="C9216" s="7">
        <v>93</v>
      </c>
      <c r="D9216" s="7">
        <v>-1.9710901845421298E-2</v>
      </c>
      <c r="E9216" s="7">
        <v>8.5255802410125994E-2</v>
      </c>
      <c r="G9216" s="7">
        <v>12</v>
      </c>
      <c r="H9216" s="7">
        <v>93</v>
      </c>
      <c r="I9216" s="7">
        <v>-1.9258181629522801E-2</v>
      </c>
      <c r="J9216" s="7">
        <v>-6.0285935070265098E-2</v>
      </c>
    </row>
    <row r="9217" spans="2:10" x14ac:dyDescent="0.2">
      <c r="B9217" s="7">
        <v>13</v>
      </c>
      <c r="C9217" s="7">
        <v>93</v>
      </c>
      <c r="D9217" s="7">
        <v>-7.0674319963977397E-2</v>
      </c>
      <c r="E9217" s="7">
        <v>-7.3927791512094401E-2</v>
      </c>
      <c r="G9217" s="7">
        <v>13</v>
      </c>
      <c r="H9217" s="7">
        <v>93</v>
      </c>
      <c r="I9217" s="7">
        <v>-6.9453321985877295E-2</v>
      </c>
      <c r="J9217" s="7">
        <v>-5.31772747316221E-2</v>
      </c>
    </row>
    <row r="9218" spans="2:10" x14ac:dyDescent="0.2">
      <c r="B9218" s="7">
        <v>14</v>
      </c>
      <c r="C9218" s="7">
        <v>93</v>
      </c>
      <c r="D9218" s="7">
        <v>-0.10861909016515101</v>
      </c>
      <c r="E9218" s="7">
        <v>-4.3403326471958402E-2</v>
      </c>
      <c r="G9218" s="7">
        <v>14</v>
      </c>
      <c r="H9218" s="7">
        <v>93</v>
      </c>
      <c r="I9218" s="7">
        <v>-0.105541436599035</v>
      </c>
      <c r="J9218" s="7">
        <v>-5.6174781967651903E-2</v>
      </c>
    </row>
    <row r="9219" spans="2:10" x14ac:dyDescent="0.2">
      <c r="B9219" s="7">
        <v>15</v>
      </c>
      <c r="C9219" s="7">
        <v>93</v>
      </c>
      <c r="D9219" s="7">
        <v>-8.8960244284164602E-2</v>
      </c>
      <c r="E9219" s="7">
        <v>-4.1290582776191798E-2</v>
      </c>
      <c r="G9219" s="7">
        <v>15</v>
      </c>
      <c r="H9219" s="7">
        <v>93</v>
      </c>
      <c r="I9219" s="7">
        <v>-8.6808925701346198E-2</v>
      </c>
      <c r="J9219" s="7">
        <v>-1.7721515894798801E-2</v>
      </c>
    </row>
    <row r="9220" spans="2:10" x14ac:dyDescent="0.2">
      <c r="B9220" s="7">
        <v>16</v>
      </c>
      <c r="C9220" s="7">
        <v>93</v>
      </c>
      <c r="D9220" s="7">
        <v>-0.12530501241672201</v>
      </c>
      <c r="E9220" s="7">
        <v>2.5809118976905399E-2</v>
      </c>
      <c r="G9220" s="7">
        <v>16</v>
      </c>
      <c r="H9220" s="7">
        <v>93</v>
      </c>
      <c r="I9220" s="7">
        <v>-0.123353515512832</v>
      </c>
      <c r="J9220" s="7">
        <v>-3.8006467684288003E-2</v>
      </c>
    </row>
    <row r="9221" spans="2:10" x14ac:dyDescent="0.2">
      <c r="B9221" s="7">
        <v>17</v>
      </c>
      <c r="C9221" s="7">
        <v>93</v>
      </c>
      <c r="D9221" s="7">
        <v>-9.5673933947637096E-2</v>
      </c>
      <c r="E9221" s="7">
        <v>-0.16323412100892801</v>
      </c>
      <c r="G9221" s="7">
        <v>17</v>
      </c>
      <c r="H9221" s="7">
        <v>93</v>
      </c>
      <c r="I9221" s="7">
        <v>-9.5658539212180899E-2</v>
      </c>
      <c r="J9221" s="7">
        <v>3.9091342208168497E-2</v>
      </c>
    </row>
    <row r="9222" spans="2:10" x14ac:dyDescent="0.2">
      <c r="B9222" s="7">
        <v>18</v>
      </c>
      <c r="C9222" s="7">
        <v>93</v>
      </c>
      <c r="D9222" s="7">
        <v>-1.7351392430676099E-2</v>
      </c>
      <c r="E9222" s="7">
        <v>-2.7454404048964601E-2</v>
      </c>
      <c r="G9222" s="7">
        <v>18</v>
      </c>
      <c r="H9222" s="7">
        <v>93</v>
      </c>
      <c r="I9222" s="7">
        <v>-1.7218128279239402E-2</v>
      </c>
      <c r="J9222" s="7">
        <v>-2.39122782031487E-3</v>
      </c>
    </row>
    <row r="9223" spans="2:10" x14ac:dyDescent="0.2">
      <c r="B9223" s="7">
        <v>19</v>
      </c>
      <c r="C9223" s="7">
        <v>93</v>
      </c>
      <c r="D9223" s="7">
        <v>-3.0624158551338699E-2</v>
      </c>
      <c r="E9223" s="7">
        <v>-6.2901636531240299E-2</v>
      </c>
      <c r="G9223" s="7">
        <v>19</v>
      </c>
      <c r="H9223" s="7">
        <v>93</v>
      </c>
      <c r="I9223" s="7">
        <v>-3.01041370026791E-2</v>
      </c>
      <c r="J9223" s="7">
        <v>3.7407006067024198E-2</v>
      </c>
    </row>
    <row r="9224" spans="2:10" x14ac:dyDescent="0.2">
      <c r="B9224" s="7">
        <v>20</v>
      </c>
      <c r="C9224" s="7">
        <v>93</v>
      </c>
      <c r="D9224" s="7">
        <v>-5.1752630967827798E-2</v>
      </c>
      <c r="E9224" s="7">
        <v>-0.222719997946561</v>
      </c>
      <c r="G9224" s="7">
        <v>20</v>
      </c>
      <c r="H9224" s="7">
        <v>93</v>
      </c>
      <c r="I9224" s="7">
        <v>-5.1178451182847702E-2</v>
      </c>
      <c r="J9224" s="7">
        <v>1.0391494035969701E-2</v>
      </c>
    </row>
    <row r="9225" spans="2:10" x14ac:dyDescent="0.2">
      <c r="B9225" s="7">
        <v>21</v>
      </c>
      <c r="C9225" s="7">
        <v>93</v>
      </c>
      <c r="D9225" s="7">
        <v>-2.19228382055103E-2</v>
      </c>
      <c r="E9225" s="7">
        <v>4.6289607863988301E-2</v>
      </c>
      <c r="G9225" s="7">
        <v>21</v>
      </c>
      <c r="H9225" s="7">
        <v>93</v>
      </c>
      <c r="I9225" s="7">
        <v>-2.1288958020923201E-2</v>
      </c>
      <c r="J9225" s="7">
        <v>-3.1333330273667998E-2</v>
      </c>
    </row>
    <row r="9226" spans="2:10" x14ac:dyDescent="0.2">
      <c r="B9226" s="7">
        <v>22</v>
      </c>
      <c r="C9226" s="7">
        <v>93</v>
      </c>
      <c r="D9226" s="7">
        <v>5.10665017052023E-2</v>
      </c>
      <c r="E9226" s="7">
        <v>0.13401489446397899</v>
      </c>
      <c r="G9226" s="7">
        <v>22</v>
      </c>
      <c r="H9226" s="7">
        <v>93</v>
      </c>
      <c r="I9226" s="7">
        <v>5.0877465209980599E-2</v>
      </c>
      <c r="J9226" s="7">
        <v>-1.7508732393697098E-2</v>
      </c>
    </row>
    <row r="9227" spans="2:10" x14ac:dyDescent="0.2">
      <c r="B9227" s="7">
        <v>23</v>
      </c>
      <c r="C9227" s="7">
        <v>93</v>
      </c>
      <c r="D9227" s="7">
        <v>-9.3087861117645304E-2</v>
      </c>
      <c r="E9227" s="7">
        <v>1.6445936662217199E-2</v>
      </c>
      <c r="G9227" s="7">
        <v>23</v>
      </c>
      <c r="H9227" s="7">
        <v>93</v>
      </c>
      <c r="I9227" s="7">
        <v>-9.05839158225792E-2</v>
      </c>
      <c r="J9227" s="7">
        <v>-5.1999845106251996E-3</v>
      </c>
    </row>
    <row r="9228" spans="2:10" x14ac:dyDescent="0.2">
      <c r="B9228" s="7">
        <v>24</v>
      </c>
      <c r="C9228" s="7">
        <v>93</v>
      </c>
      <c r="D9228" s="7">
        <v>-4.7381315836584101E-2</v>
      </c>
      <c r="E9228" s="7">
        <v>4.1553439382732399E-2</v>
      </c>
      <c r="G9228" s="7">
        <v>24</v>
      </c>
      <c r="H9228" s="7">
        <v>93</v>
      </c>
      <c r="I9228" s="7">
        <v>-4.6698582167250501E-2</v>
      </c>
      <c r="J9228" s="7">
        <v>-5.0735944294973301E-2</v>
      </c>
    </row>
    <row r="9229" spans="2:10" x14ac:dyDescent="0.2">
      <c r="B9229" s="7">
        <v>25</v>
      </c>
      <c r="C9229" s="7">
        <v>93</v>
      </c>
      <c r="D9229" s="7">
        <v>0.108074576667262</v>
      </c>
      <c r="E9229" s="7">
        <v>0.114387221328611</v>
      </c>
      <c r="G9229" s="7">
        <v>25</v>
      </c>
      <c r="H9229" s="7">
        <v>93</v>
      </c>
      <c r="I9229" s="7">
        <v>0.106690094864989</v>
      </c>
      <c r="J9229" s="7">
        <v>0.1834291402871</v>
      </c>
    </row>
    <row r="9230" spans="2:10" x14ac:dyDescent="0.2">
      <c r="B9230" s="7">
        <v>26</v>
      </c>
      <c r="C9230" s="7">
        <v>93</v>
      </c>
      <c r="D9230" s="7">
        <v>2.8607946371755202E-2</v>
      </c>
      <c r="E9230" s="7">
        <v>2.6495612966174399E-2</v>
      </c>
      <c r="G9230" s="7">
        <v>26</v>
      </c>
      <c r="H9230" s="7">
        <v>93</v>
      </c>
      <c r="I9230" s="7">
        <v>2.8535750267961301E-2</v>
      </c>
      <c r="J9230" s="7">
        <v>8.5089888368015607E-2</v>
      </c>
    </row>
    <row r="9231" spans="2:10" x14ac:dyDescent="0.2">
      <c r="B9231" s="7">
        <v>27</v>
      </c>
      <c r="C9231" s="7">
        <v>93</v>
      </c>
      <c r="D9231" s="7">
        <v>-0.10391099476188299</v>
      </c>
      <c r="E9231" s="7">
        <v>-7.2122591906744304E-2</v>
      </c>
      <c r="G9231" s="7">
        <v>27</v>
      </c>
      <c r="H9231" s="7">
        <v>93</v>
      </c>
      <c r="I9231" s="7">
        <v>-0.10226110147360799</v>
      </c>
      <c r="J9231" s="7">
        <v>-0.120796466539385</v>
      </c>
    </row>
    <row r="9232" spans="2:10" x14ac:dyDescent="0.2">
      <c r="B9232" s="7">
        <v>28</v>
      </c>
      <c r="C9232" s="7">
        <v>93</v>
      </c>
      <c r="D9232" s="7">
        <v>-0.23336514530038199</v>
      </c>
      <c r="E9232" s="7">
        <v>-0.17832217693695901</v>
      </c>
      <c r="G9232" s="7">
        <v>28</v>
      </c>
      <c r="H9232" s="7">
        <v>93</v>
      </c>
      <c r="I9232" s="7">
        <v>-0.231966661410064</v>
      </c>
      <c r="J9232" s="7">
        <v>-0.17803715511905199</v>
      </c>
    </row>
    <row r="9233" spans="2:10" x14ac:dyDescent="0.2">
      <c r="B9233" s="7">
        <v>29</v>
      </c>
      <c r="C9233" s="7">
        <v>93</v>
      </c>
      <c r="D9233" s="7">
        <v>5.3952391772463998E-2</v>
      </c>
      <c r="E9233" s="7">
        <v>9.1047842206601004E-2</v>
      </c>
      <c r="G9233" s="7">
        <v>29</v>
      </c>
      <c r="H9233" s="7">
        <v>93</v>
      </c>
      <c r="I9233" s="7">
        <v>5.4003363812251202E-2</v>
      </c>
      <c r="J9233" s="7">
        <v>0.126469711646095</v>
      </c>
    </row>
    <row r="9234" spans="2:10" x14ac:dyDescent="0.2">
      <c r="B9234" s="7">
        <v>30</v>
      </c>
      <c r="C9234" s="7">
        <v>93</v>
      </c>
      <c r="D9234" s="7">
        <v>2.8235511292571399E-2</v>
      </c>
      <c r="E9234" s="7">
        <v>4.45073220886592E-2</v>
      </c>
      <c r="G9234" s="7">
        <v>30</v>
      </c>
      <c r="H9234" s="7">
        <v>93</v>
      </c>
      <c r="I9234" s="7">
        <v>2.81403800525695E-2</v>
      </c>
      <c r="J9234" s="7">
        <v>5.6391959789232601E-2</v>
      </c>
    </row>
    <row r="9235" spans="2:10" x14ac:dyDescent="0.2">
      <c r="B9235" s="7">
        <v>31</v>
      </c>
      <c r="C9235" s="7">
        <v>93</v>
      </c>
      <c r="D9235" s="7">
        <v>1.77367188795019E-2</v>
      </c>
      <c r="E9235" s="7">
        <v>0.109929086480012</v>
      </c>
      <c r="G9235" s="7">
        <v>31</v>
      </c>
      <c r="H9235" s="7">
        <v>93</v>
      </c>
      <c r="I9235" s="7">
        <v>1.7859038498650101E-2</v>
      </c>
      <c r="J9235" s="7">
        <v>0.124118654833191</v>
      </c>
    </row>
    <row r="9236" spans="2:10" x14ac:dyDescent="0.2">
      <c r="B9236" s="7">
        <v>32</v>
      </c>
      <c r="C9236" s="7">
        <v>93</v>
      </c>
      <c r="D9236" s="7">
        <v>-8.1015646927511398E-3</v>
      </c>
      <c r="E9236" s="7">
        <v>1.8755273517365698E-2</v>
      </c>
      <c r="G9236" s="7">
        <v>32</v>
      </c>
      <c r="H9236" s="7">
        <v>93</v>
      </c>
      <c r="I9236" s="7">
        <v>-7.9070089677291105E-3</v>
      </c>
      <c r="J9236" s="7">
        <v>-7.5278396013697305E-2</v>
      </c>
    </row>
    <row r="9237" spans="2:10" x14ac:dyDescent="0.2">
      <c r="B9237" s="7">
        <v>33</v>
      </c>
      <c r="C9237" s="7">
        <v>93</v>
      </c>
      <c r="D9237" s="7">
        <v>-1.37788016248743E-2</v>
      </c>
      <c r="E9237" s="7">
        <v>0.12536301695299701</v>
      </c>
      <c r="G9237" s="7">
        <v>33</v>
      </c>
      <c r="H9237" s="7">
        <v>93</v>
      </c>
      <c r="I9237" s="7">
        <v>-1.2934774738246399E-2</v>
      </c>
      <c r="J9237" s="7">
        <v>0.16463461865069401</v>
      </c>
    </row>
    <row r="9238" spans="2:10" x14ac:dyDescent="0.2">
      <c r="B9238" s="7">
        <v>34</v>
      </c>
      <c r="C9238" s="7">
        <v>93</v>
      </c>
      <c r="D9238" s="7">
        <v>-0.17252001434866601</v>
      </c>
      <c r="E9238" s="7">
        <v>-8.4047662349592003E-2</v>
      </c>
      <c r="G9238" s="7">
        <v>34</v>
      </c>
      <c r="H9238" s="7">
        <v>93</v>
      </c>
      <c r="I9238" s="7">
        <v>-0.168974241714931</v>
      </c>
      <c r="J9238" s="7">
        <v>-4.0586219938301603E-2</v>
      </c>
    </row>
    <row r="9239" spans="2:10" x14ac:dyDescent="0.2">
      <c r="B9239" s="7">
        <v>35</v>
      </c>
      <c r="C9239" s="7">
        <v>93</v>
      </c>
      <c r="D9239" s="7">
        <v>-5.4481969491374301E-2</v>
      </c>
      <c r="E9239" s="7">
        <v>-7.8143074529268797E-4</v>
      </c>
      <c r="G9239" s="7">
        <v>35</v>
      </c>
      <c r="H9239" s="7">
        <v>93</v>
      </c>
      <c r="I9239" s="7">
        <v>-5.3732410596492898E-2</v>
      </c>
      <c r="J9239" s="7">
        <v>5.2456244063539402E-2</v>
      </c>
    </row>
    <row r="9240" spans="2:10" x14ac:dyDescent="0.2">
      <c r="B9240" s="7">
        <v>36</v>
      </c>
      <c r="C9240" s="7">
        <v>93</v>
      </c>
      <c r="D9240" s="7">
        <v>-5.3200662215040502E-2</v>
      </c>
      <c r="E9240" s="7">
        <v>-0.11957961904951001</v>
      </c>
      <c r="G9240" s="7">
        <v>36</v>
      </c>
      <c r="H9240" s="7">
        <v>93</v>
      </c>
      <c r="I9240" s="7">
        <v>-5.3301273567436497E-2</v>
      </c>
      <c r="J9240" s="7">
        <v>-9.3428140638723206E-2</v>
      </c>
    </row>
    <row r="9241" spans="2:10" x14ac:dyDescent="0.2">
      <c r="B9241" s="7">
        <v>37</v>
      </c>
      <c r="C9241" s="7">
        <v>93</v>
      </c>
      <c r="D9241" s="7">
        <v>-9.9290773340868596E-2</v>
      </c>
      <c r="E9241" s="7">
        <v>-9.1340790087141202E-2</v>
      </c>
      <c r="G9241" s="7">
        <v>37</v>
      </c>
      <c r="H9241" s="7">
        <v>93</v>
      </c>
      <c r="I9241" s="7">
        <v>-9.7172955004827699E-2</v>
      </c>
      <c r="J9241" s="7">
        <v>-6.8252801196850399E-2</v>
      </c>
    </row>
    <row r="9242" spans="2:10" x14ac:dyDescent="0.2">
      <c r="B9242" s="7">
        <v>38</v>
      </c>
      <c r="C9242" s="7">
        <v>93</v>
      </c>
      <c r="D9242" s="7">
        <v>-9.6318087416662507E-2</v>
      </c>
      <c r="E9242" s="7">
        <v>-0.14943201308999399</v>
      </c>
      <c r="G9242" s="7">
        <v>38</v>
      </c>
      <c r="H9242" s="7">
        <v>93</v>
      </c>
      <c r="I9242" s="7">
        <v>-9.4277301004096301E-2</v>
      </c>
      <c r="J9242" s="7">
        <v>-6.18241774272619E-2</v>
      </c>
    </row>
    <row r="9243" spans="2:10" x14ac:dyDescent="0.2">
      <c r="B9243" s="7">
        <v>39</v>
      </c>
      <c r="C9243" s="7">
        <v>93</v>
      </c>
      <c r="D9243" s="7">
        <v>-5.2322779175625597E-2</v>
      </c>
      <c r="E9243" s="7">
        <v>-5.9745467316529898E-3</v>
      </c>
      <c r="G9243" s="7">
        <v>39</v>
      </c>
      <c r="H9243" s="7">
        <v>93</v>
      </c>
      <c r="I9243" s="7">
        <v>-5.0915613320743298E-2</v>
      </c>
      <c r="J9243" s="7">
        <v>-5.5472944877608101E-2</v>
      </c>
    </row>
    <row r="9244" spans="2:10" x14ac:dyDescent="0.2">
      <c r="B9244" s="7">
        <v>40</v>
      </c>
      <c r="C9244" s="7">
        <v>93</v>
      </c>
      <c r="D9244" s="7">
        <v>-5.9381642669252999E-2</v>
      </c>
      <c r="E9244" s="7">
        <v>3.07717644236041E-2</v>
      </c>
      <c r="G9244" s="7">
        <v>40</v>
      </c>
      <c r="H9244" s="7">
        <v>93</v>
      </c>
      <c r="I9244" s="7">
        <v>-5.9580277819300399E-2</v>
      </c>
      <c r="J9244" s="7">
        <v>-0.245063913727814</v>
      </c>
    </row>
    <row r="9245" spans="2:10" x14ac:dyDescent="0.2">
      <c r="B9245" s="7">
        <v>41</v>
      </c>
      <c r="C9245" s="7">
        <v>93</v>
      </c>
      <c r="D9245" s="7">
        <v>-6.5587767481739306E-2</v>
      </c>
      <c r="E9245" s="7">
        <v>-2.34457685172949E-2</v>
      </c>
      <c r="G9245" s="7">
        <v>41</v>
      </c>
      <c r="H9245" s="7">
        <v>93</v>
      </c>
      <c r="I9245" s="7">
        <v>-6.52388794383683E-2</v>
      </c>
      <c r="J9245" s="7">
        <v>-5.7374234076307901E-2</v>
      </c>
    </row>
    <row r="9246" spans="2:10" x14ac:dyDescent="0.2">
      <c r="B9246" s="7">
        <v>42</v>
      </c>
      <c r="C9246" s="7">
        <v>93</v>
      </c>
      <c r="D9246" s="7">
        <v>1.2843623149709799E-3</v>
      </c>
      <c r="E9246" s="7">
        <v>-2.3027751716583101E-2</v>
      </c>
      <c r="G9246" s="7">
        <v>42</v>
      </c>
      <c r="H9246" s="7">
        <v>93</v>
      </c>
      <c r="I9246" s="7">
        <v>1.7603260748018099E-3</v>
      </c>
      <c r="J9246" s="7">
        <v>4.0980707960906998E-2</v>
      </c>
    </row>
    <row r="9247" spans="2:10" x14ac:dyDescent="0.2">
      <c r="B9247" s="7">
        <v>43</v>
      </c>
      <c r="C9247" s="7">
        <v>93</v>
      </c>
      <c r="D9247" s="7">
        <v>1.42150727457366E-2</v>
      </c>
      <c r="E9247" s="7">
        <v>-4.4735119495914702E-2</v>
      </c>
      <c r="G9247" s="7">
        <v>43</v>
      </c>
      <c r="H9247" s="7">
        <v>93</v>
      </c>
      <c r="I9247" s="7">
        <v>1.43512068676799E-2</v>
      </c>
      <c r="J9247" s="7">
        <v>-0.100104155059071</v>
      </c>
    </row>
    <row r="9248" spans="2:10" x14ac:dyDescent="0.2">
      <c r="B9248" s="7">
        <v>44</v>
      </c>
      <c r="C9248" s="7">
        <v>93</v>
      </c>
      <c r="D9248" s="7">
        <v>-2.7201617453467698E-2</v>
      </c>
      <c r="E9248" s="7">
        <v>1.1222681861410099E-2</v>
      </c>
      <c r="G9248" s="7">
        <v>44</v>
      </c>
      <c r="H9248" s="7">
        <v>93</v>
      </c>
      <c r="I9248" s="7">
        <v>-2.6616726851445401E-2</v>
      </c>
      <c r="J9248" s="7">
        <v>-7.1628902759544005E-2</v>
      </c>
    </row>
    <row r="9249" spans="2:10" x14ac:dyDescent="0.2">
      <c r="B9249" s="7">
        <v>45</v>
      </c>
      <c r="C9249" s="7">
        <v>93</v>
      </c>
      <c r="D9249" s="7">
        <v>6.0331346884440903E-2</v>
      </c>
      <c r="E9249" s="7">
        <v>-3.1906753844077998E-2</v>
      </c>
      <c r="G9249" s="7">
        <v>45</v>
      </c>
      <c r="H9249" s="7">
        <v>93</v>
      </c>
      <c r="I9249" s="7">
        <v>6.0105558899870501E-2</v>
      </c>
      <c r="J9249" s="7">
        <v>-2.48274510614932E-2</v>
      </c>
    </row>
    <row r="9250" spans="2:10" x14ac:dyDescent="0.2">
      <c r="B9250" s="7">
        <v>46</v>
      </c>
      <c r="C9250" s="7">
        <v>93</v>
      </c>
      <c r="D9250" s="7">
        <v>-6.3191904295933899E-4</v>
      </c>
      <c r="E9250" s="7">
        <v>-4.4301940615302002E-2</v>
      </c>
      <c r="G9250" s="7">
        <v>46</v>
      </c>
      <c r="H9250" s="7">
        <v>93</v>
      </c>
      <c r="I9250" s="7">
        <v>-4.0192656186555098E-4</v>
      </c>
      <c r="J9250" s="7">
        <v>3.5208485200110197E-2</v>
      </c>
    </row>
    <row r="9251" spans="2:10" x14ac:dyDescent="0.2">
      <c r="B9251" s="7">
        <v>47</v>
      </c>
      <c r="C9251" s="7">
        <v>93</v>
      </c>
      <c r="D9251" s="7">
        <v>-9.7344124746067406E-2</v>
      </c>
      <c r="E9251" s="7">
        <v>-4.4665092915693101E-2</v>
      </c>
      <c r="G9251" s="7">
        <v>47</v>
      </c>
      <c r="H9251" s="7">
        <v>93</v>
      </c>
      <c r="I9251" s="7">
        <v>-9.5559630149045602E-2</v>
      </c>
      <c r="J9251" s="7">
        <v>4.18477565128779E-2</v>
      </c>
    </row>
    <row r="9252" spans="2:10" x14ac:dyDescent="0.2">
      <c r="B9252" s="7">
        <v>48</v>
      </c>
      <c r="C9252" s="7">
        <v>93</v>
      </c>
      <c r="D9252" s="7">
        <v>-0.13974650884166101</v>
      </c>
      <c r="E9252" s="7">
        <v>-0.12576960361665801</v>
      </c>
      <c r="G9252" s="7">
        <v>48</v>
      </c>
      <c r="H9252" s="7">
        <v>93</v>
      </c>
      <c r="I9252" s="7">
        <v>-0.13621245609496599</v>
      </c>
      <c r="J9252" s="7">
        <v>6.0173578791518502E-2</v>
      </c>
    </row>
    <row r="9253" spans="2:10" x14ac:dyDescent="0.2">
      <c r="B9253" s="7">
        <v>49</v>
      </c>
      <c r="C9253" s="7">
        <v>93</v>
      </c>
      <c r="D9253" s="7">
        <v>7.7951844287476001E-3</v>
      </c>
      <c r="E9253" s="7">
        <v>0.15173370346748499</v>
      </c>
      <c r="G9253" s="7">
        <v>49</v>
      </c>
      <c r="H9253" s="7">
        <v>93</v>
      </c>
      <c r="I9253" s="7">
        <v>8.1747603287798398E-3</v>
      </c>
      <c r="J9253" s="7">
        <v>8.4963056862838102E-2</v>
      </c>
    </row>
    <row r="9254" spans="2:10" x14ac:dyDescent="0.2">
      <c r="B9254" s="7">
        <v>50</v>
      </c>
      <c r="C9254" s="7">
        <v>93</v>
      </c>
      <c r="D9254" s="7">
        <v>-9.5204120814528906E-2</v>
      </c>
      <c r="E9254" s="7">
        <v>-5.5408923306355697E-2</v>
      </c>
      <c r="G9254" s="7">
        <v>50</v>
      </c>
      <c r="H9254" s="7">
        <v>93</v>
      </c>
      <c r="I9254" s="7">
        <v>-9.2375457227311705E-2</v>
      </c>
      <c r="J9254" s="7">
        <v>-6.1763230414009697E-2</v>
      </c>
    </row>
    <row r="9255" spans="2:10" x14ac:dyDescent="0.2">
      <c r="B9255" s="7">
        <v>51</v>
      </c>
      <c r="C9255" s="7">
        <v>93</v>
      </c>
      <c r="D9255" s="7">
        <v>6.5254093758958298E-2</v>
      </c>
      <c r="E9255" s="7">
        <v>-5.0526254610106E-2</v>
      </c>
      <c r="G9255" s="7">
        <v>51</v>
      </c>
      <c r="H9255" s="7">
        <v>93</v>
      </c>
      <c r="I9255" s="7">
        <v>6.45049452298396E-2</v>
      </c>
      <c r="J9255" s="7">
        <v>3.35582964298533E-2</v>
      </c>
    </row>
    <row r="9256" spans="2:10" x14ac:dyDescent="0.2">
      <c r="B9256" s="7">
        <v>52</v>
      </c>
      <c r="C9256" s="7">
        <v>93</v>
      </c>
      <c r="D9256" s="7">
        <v>-8.2220577304834598E-3</v>
      </c>
      <c r="E9256" s="7">
        <v>7.1571651833307798E-2</v>
      </c>
      <c r="G9256" s="7">
        <v>52</v>
      </c>
      <c r="H9256" s="7">
        <v>93</v>
      </c>
      <c r="I9256" s="7">
        <v>-7.7775486830535803E-3</v>
      </c>
      <c r="J9256" s="7">
        <v>-5.0099109704248697E-2</v>
      </c>
    </row>
    <row r="9257" spans="2:10" x14ac:dyDescent="0.2">
      <c r="B9257" s="7">
        <v>53</v>
      </c>
      <c r="C9257" s="7">
        <v>93</v>
      </c>
      <c r="D9257" s="7">
        <v>-5.9594826909497897E-2</v>
      </c>
      <c r="E9257" s="7">
        <v>-4.0653676304490502E-2</v>
      </c>
      <c r="G9257" s="7">
        <v>53</v>
      </c>
      <c r="H9257" s="7">
        <v>93</v>
      </c>
      <c r="I9257" s="7">
        <v>-5.7953305541712297E-2</v>
      </c>
      <c r="J9257" s="7">
        <v>-0.13632954553735399</v>
      </c>
    </row>
    <row r="9258" spans="2:10" x14ac:dyDescent="0.2">
      <c r="B9258" s="7">
        <v>54</v>
      </c>
      <c r="C9258" s="7">
        <v>93</v>
      </c>
      <c r="D9258" s="7">
        <v>-6.3888941060413998E-2</v>
      </c>
      <c r="E9258" s="7">
        <v>-0.17163050403152999</v>
      </c>
      <c r="G9258" s="7">
        <v>54</v>
      </c>
      <c r="H9258" s="7">
        <v>93</v>
      </c>
      <c r="I9258" s="7">
        <v>-6.2884634310673704E-2</v>
      </c>
      <c r="J9258" s="7">
        <v>-0.173897178633414</v>
      </c>
    </row>
    <row r="9259" spans="2:10" x14ac:dyDescent="0.2">
      <c r="B9259" s="7">
        <v>55</v>
      </c>
      <c r="C9259" s="7">
        <v>93</v>
      </c>
      <c r="D9259" s="7">
        <v>-3.1688224787071603E-2</v>
      </c>
      <c r="E9259" s="7">
        <v>2.50002697584506E-2</v>
      </c>
      <c r="G9259" s="7">
        <v>55</v>
      </c>
      <c r="H9259" s="7">
        <v>93</v>
      </c>
      <c r="I9259" s="7">
        <v>-3.0443731279352602E-2</v>
      </c>
      <c r="J9259" s="7">
        <v>-3.0633513971579901E-2</v>
      </c>
    </row>
    <row r="9260" spans="2:10" x14ac:dyDescent="0.2">
      <c r="B9260" s="7">
        <v>56</v>
      </c>
      <c r="C9260" s="7">
        <v>93</v>
      </c>
      <c r="D9260" s="7">
        <v>-0.10618677903042301</v>
      </c>
      <c r="E9260" s="7">
        <v>-3.3793426512296797E-2</v>
      </c>
      <c r="G9260" s="7">
        <v>56</v>
      </c>
      <c r="H9260" s="7">
        <v>93</v>
      </c>
      <c r="I9260" s="7">
        <v>-0.10325980725179</v>
      </c>
      <c r="J9260" s="7">
        <v>-2.58194176743878E-2</v>
      </c>
    </row>
    <row r="9261" spans="2:10" x14ac:dyDescent="0.2">
      <c r="B9261" s="7">
        <v>57</v>
      </c>
      <c r="C9261" s="7">
        <v>93</v>
      </c>
      <c r="D9261" s="7">
        <v>-5.8735075473395099E-2</v>
      </c>
      <c r="E9261" s="7">
        <v>-8.3781790822857999E-2</v>
      </c>
      <c r="G9261" s="7">
        <v>57</v>
      </c>
      <c r="H9261" s="7">
        <v>93</v>
      </c>
      <c r="I9261" s="7">
        <v>-5.7977899054273897E-2</v>
      </c>
      <c r="J9261" s="7">
        <v>-5.0545960992902598E-3</v>
      </c>
    </row>
    <row r="9262" spans="2:10" x14ac:dyDescent="0.2">
      <c r="B9262" s="7">
        <v>58</v>
      </c>
      <c r="C9262" s="7">
        <v>93</v>
      </c>
      <c r="D9262" s="7">
        <v>-5.8292117105580098E-2</v>
      </c>
      <c r="E9262" s="7">
        <v>-5.0277757469062899E-2</v>
      </c>
      <c r="G9262" s="7">
        <v>58</v>
      </c>
      <c r="H9262" s="7">
        <v>93</v>
      </c>
      <c r="I9262" s="7">
        <v>-5.7534908364789999E-2</v>
      </c>
      <c r="J9262" s="7">
        <v>-9.4425789328861101E-2</v>
      </c>
    </row>
    <row r="9263" spans="2:10" x14ac:dyDescent="0.2">
      <c r="B9263" s="7">
        <v>59</v>
      </c>
      <c r="C9263" s="7">
        <v>93</v>
      </c>
      <c r="D9263" s="7">
        <v>-3.0125871846534501E-2</v>
      </c>
      <c r="E9263" s="7">
        <v>-3.4296792098839297E-2</v>
      </c>
      <c r="G9263" s="7">
        <v>59</v>
      </c>
      <c r="H9263" s="7">
        <v>93</v>
      </c>
      <c r="I9263" s="7">
        <v>-2.96076219863615E-2</v>
      </c>
      <c r="J9263" s="7">
        <v>-7.2513966420496304E-2</v>
      </c>
    </row>
    <row r="9264" spans="2:10" x14ac:dyDescent="0.2">
      <c r="B9264" s="7">
        <v>60</v>
      </c>
      <c r="C9264" s="7">
        <v>93</v>
      </c>
      <c r="D9264" s="7">
        <v>-8.2219898279731803E-3</v>
      </c>
      <c r="E9264" s="7">
        <v>5.2990254395735903E-2</v>
      </c>
      <c r="G9264" s="7">
        <v>60</v>
      </c>
      <c r="H9264" s="7">
        <v>93</v>
      </c>
      <c r="I9264" s="7">
        <v>-8.1828285593479304E-3</v>
      </c>
      <c r="J9264" s="7">
        <v>7.9473004961371899E-2</v>
      </c>
    </row>
    <row r="9265" spans="2:10" x14ac:dyDescent="0.2">
      <c r="B9265" s="7">
        <v>61</v>
      </c>
      <c r="C9265" s="7">
        <v>93</v>
      </c>
      <c r="D9265" s="7">
        <v>-0.124861651521568</v>
      </c>
      <c r="E9265" s="7">
        <v>-0.112521911405508</v>
      </c>
      <c r="G9265" s="7">
        <v>61</v>
      </c>
      <c r="H9265" s="7">
        <v>93</v>
      </c>
      <c r="I9265" s="7">
        <v>-0.123035228270528</v>
      </c>
      <c r="J9265" s="7">
        <v>8.9122822677829595E-3</v>
      </c>
    </row>
    <row r="9266" spans="2:10" x14ac:dyDescent="0.2">
      <c r="B9266" s="7">
        <v>62</v>
      </c>
      <c r="C9266" s="7">
        <v>93</v>
      </c>
      <c r="D9266" s="7">
        <v>1.4834270918100899E-2</v>
      </c>
      <c r="E9266" s="7">
        <v>9.9832832928221597E-3</v>
      </c>
      <c r="G9266" s="7">
        <v>62</v>
      </c>
      <c r="H9266" s="7">
        <v>93</v>
      </c>
      <c r="I9266" s="7">
        <v>1.4909079286970999E-2</v>
      </c>
      <c r="J9266" s="7">
        <v>-1.57976762874945E-3</v>
      </c>
    </row>
    <row r="9267" spans="2:10" x14ac:dyDescent="0.2">
      <c r="B9267" s="7">
        <v>63</v>
      </c>
      <c r="C9267" s="7">
        <v>93</v>
      </c>
      <c r="D9267" s="7">
        <v>-0.107313194585439</v>
      </c>
      <c r="E9267" s="7">
        <v>-0.126533639651143</v>
      </c>
      <c r="G9267" s="7">
        <v>63</v>
      </c>
      <c r="H9267" s="7">
        <v>93</v>
      </c>
      <c r="I9267" s="7">
        <v>-0.106212787505786</v>
      </c>
      <c r="J9267" s="7">
        <v>-0.20396450314700099</v>
      </c>
    </row>
    <row r="9268" spans="2:10" x14ac:dyDescent="0.2">
      <c r="B9268" s="7">
        <v>64</v>
      </c>
      <c r="C9268" s="7">
        <v>93</v>
      </c>
      <c r="D9268" s="7">
        <v>-8.7802580851068495E-3</v>
      </c>
      <c r="E9268" s="7">
        <v>0.13916176880411199</v>
      </c>
      <c r="G9268" s="7">
        <v>64</v>
      </c>
      <c r="H9268" s="7">
        <v>93</v>
      </c>
      <c r="I9268" s="7">
        <v>-8.2875456593178905E-3</v>
      </c>
      <c r="J9268" s="7">
        <v>-7.9350625578362297E-2</v>
      </c>
    </row>
    <row r="9269" spans="2:10" x14ac:dyDescent="0.2">
      <c r="B9269" s="7">
        <v>65</v>
      </c>
      <c r="C9269" s="7">
        <v>93</v>
      </c>
      <c r="D9269" s="7">
        <v>-4.5417965055756702E-2</v>
      </c>
      <c r="E9269" s="7">
        <v>7.8620214127863797E-2</v>
      </c>
      <c r="G9269" s="7">
        <v>65</v>
      </c>
      <c r="H9269" s="7">
        <v>93</v>
      </c>
      <c r="I9269" s="7">
        <v>-4.3743557723611402E-2</v>
      </c>
      <c r="J9269" s="7">
        <v>6.8471419607375197E-2</v>
      </c>
    </row>
    <row r="9270" spans="2:10" x14ac:dyDescent="0.2">
      <c r="B9270" s="7">
        <v>66</v>
      </c>
      <c r="C9270" s="7">
        <v>93</v>
      </c>
      <c r="D9270" s="7">
        <v>1.8537386558175901E-2</v>
      </c>
      <c r="E9270" s="7">
        <v>-1.19250014738022E-2</v>
      </c>
      <c r="G9270" s="7">
        <v>66</v>
      </c>
      <c r="H9270" s="7">
        <v>93</v>
      </c>
      <c r="I9270" s="7">
        <v>1.86099387045164E-2</v>
      </c>
      <c r="J9270" s="7">
        <v>0.104277012004794</v>
      </c>
    </row>
    <row r="9271" spans="2:10" x14ac:dyDescent="0.2">
      <c r="B9271" s="7">
        <v>67</v>
      </c>
      <c r="C9271" s="7">
        <v>93</v>
      </c>
      <c r="D9271" s="7">
        <v>-5.3312379663914599E-3</v>
      </c>
      <c r="E9271" s="7">
        <v>5.9042210379228501E-2</v>
      </c>
      <c r="G9271" s="7">
        <v>67</v>
      </c>
      <c r="H9271" s="7">
        <v>93</v>
      </c>
      <c r="I9271" s="7">
        <v>-4.8709099530181996E-3</v>
      </c>
      <c r="J9271" s="7">
        <v>1.2428975997005799E-2</v>
      </c>
    </row>
    <row r="9272" spans="2:10" x14ac:dyDescent="0.2">
      <c r="B9272" s="7">
        <v>68</v>
      </c>
      <c r="C9272" s="7">
        <v>93</v>
      </c>
      <c r="D9272" s="7">
        <v>-1.01470670372317E-2</v>
      </c>
      <c r="E9272" s="7">
        <v>-5.2886778447723999E-2</v>
      </c>
      <c r="G9272" s="7">
        <v>68</v>
      </c>
      <c r="H9272" s="7">
        <v>93</v>
      </c>
      <c r="I9272" s="7">
        <v>-1.03444911806685E-2</v>
      </c>
      <c r="J9272" s="7">
        <v>-2.5375664625582502E-2</v>
      </c>
    </row>
    <row r="9273" spans="2:10" x14ac:dyDescent="0.2">
      <c r="B9273" s="7">
        <v>69</v>
      </c>
      <c r="C9273" s="7">
        <v>93</v>
      </c>
      <c r="D9273" s="7">
        <v>-0.123705630478273</v>
      </c>
      <c r="E9273" s="7">
        <v>-9.1854415042016399E-2</v>
      </c>
      <c r="G9273" s="7">
        <v>69</v>
      </c>
      <c r="H9273" s="7">
        <v>93</v>
      </c>
      <c r="I9273" s="7">
        <v>-0.12027911054825299</v>
      </c>
      <c r="J9273" s="7">
        <v>-0.15233793469221399</v>
      </c>
    </row>
    <row r="9274" spans="2:10" x14ac:dyDescent="0.2">
      <c r="B9274" s="7">
        <v>70</v>
      </c>
      <c r="C9274" s="7">
        <v>93</v>
      </c>
      <c r="D9274" s="7">
        <v>-9.96740061412726E-2</v>
      </c>
      <c r="E9274" s="7">
        <v>-0.17752512464148201</v>
      </c>
      <c r="G9274" s="7">
        <v>70</v>
      </c>
      <c r="H9274" s="7">
        <v>93</v>
      </c>
      <c r="I9274" s="7">
        <v>-9.7654101370233407E-2</v>
      </c>
      <c r="J9274" s="7">
        <v>-0.19234324468842301</v>
      </c>
    </row>
    <row r="9275" spans="2:10" x14ac:dyDescent="0.2">
      <c r="B9275" s="7">
        <v>71</v>
      </c>
      <c r="C9275" s="7">
        <v>93</v>
      </c>
      <c r="D9275" s="7">
        <v>-0.12644937924373301</v>
      </c>
      <c r="E9275" s="7">
        <v>-8.4646223225636405E-2</v>
      </c>
      <c r="G9275" s="7">
        <v>71</v>
      </c>
      <c r="H9275" s="7">
        <v>93</v>
      </c>
      <c r="I9275" s="7">
        <v>-0.12520692176069301</v>
      </c>
      <c r="J9275" s="7">
        <v>1.7854060934547899E-3</v>
      </c>
    </row>
    <row r="9276" spans="2:10" x14ac:dyDescent="0.2">
      <c r="B9276" s="7">
        <v>72</v>
      </c>
      <c r="C9276" s="7">
        <v>93</v>
      </c>
      <c r="D9276" s="7">
        <v>-2.7915020399561299E-2</v>
      </c>
      <c r="E9276" s="7">
        <v>-0.118640188073119</v>
      </c>
      <c r="G9276" s="7">
        <v>72</v>
      </c>
      <c r="H9276" s="7">
        <v>93</v>
      </c>
      <c r="I9276" s="7">
        <v>-2.7306855122843001E-2</v>
      </c>
      <c r="J9276" s="7">
        <v>4.3551431908813498E-2</v>
      </c>
    </row>
    <row r="9277" spans="2:10" x14ac:dyDescent="0.2">
      <c r="B9277" s="7">
        <v>73</v>
      </c>
      <c r="C9277" s="7">
        <v>93</v>
      </c>
      <c r="D9277" s="7">
        <v>-7.2868166322147807E-2</v>
      </c>
      <c r="E9277" s="7">
        <v>-4.7844461859264199E-2</v>
      </c>
      <c r="G9277" s="7">
        <v>73</v>
      </c>
      <c r="H9277" s="7">
        <v>93</v>
      </c>
      <c r="I9277" s="7">
        <v>-7.2968372249177599E-2</v>
      </c>
      <c r="J9277" s="7">
        <v>-9.4982193548605501E-2</v>
      </c>
    </row>
    <row r="9278" spans="2:10" x14ac:dyDescent="0.2">
      <c r="B9278" s="7">
        <v>74</v>
      </c>
      <c r="C9278" s="7">
        <v>93</v>
      </c>
      <c r="D9278" s="7">
        <v>2.1743310353754101E-2</v>
      </c>
      <c r="E9278" s="7">
        <v>-0.17366417897609701</v>
      </c>
      <c r="G9278" s="7">
        <v>74</v>
      </c>
      <c r="H9278" s="7">
        <v>93</v>
      </c>
      <c r="I9278" s="7">
        <v>2.1771123669271499E-2</v>
      </c>
      <c r="J9278" s="7">
        <v>-9.3355240469250603E-2</v>
      </c>
    </row>
    <row r="9279" spans="2:10" x14ac:dyDescent="0.2">
      <c r="B9279" s="7">
        <v>75</v>
      </c>
      <c r="C9279" s="7">
        <v>93</v>
      </c>
      <c r="D9279" s="7">
        <v>-0.19506727215563699</v>
      </c>
      <c r="E9279" s="7">
        <v>-0.14771087144027301</v>
      </c>
      <c r="G9279" s="7">
        <v>75</v>
      </c>
      <c r="H9279" s="7">
        <v>93</v>
      </c>
      <c r="I9279" s="7">
        <v>-0.191040138146093</v>
      </c>
      <c r="J9279" s="7">
        <v>-4.3294467195778501E-2</v>
      </c>
    </row>
    <row r="9280" spans="2:10" x14ac:dyDescent="0.2">
      <c r="B9280" s="7">
        <v>76</v>
      </c>
      <c r="C9280" s="7">
        <v>93</v>
      </c>
      <c r="D9280" s="7">
        <v>-0.120361660388004</v>
      </c>
      <c r="E9280" s="7">
        <v>-0.18101291259735</v>
      </c>
      <c r="G9280" s="7">
        <v>76</v>
      </c>
      <c r="H9280" s="7">
        <v>93</v>
      </c>
      <c r="I9280" s="7">
        <v>-0.12086051907885199</v>
      </c>
      <c r="J9280" s="7">
        <v>-1.5863061941549201E-2</v>
      </c>
    </row>
    <row r="9281" spans="2:10" x14ac:dyDescent="0.2">
      <c r="B9281" s="7">
        <v>77</v>
      </c>
      <c r="C9281" s="7">
        <v>93</v>
      </c>
      <c r="D9281" s="7">
        <v>5.0956839716631598E-2</v>
      </c>
      <c r="E9281" s="7">
        <v>-3.39121971964556E-2</v>
      </c>
      <c r="G9281" s="7">
        <v>77</v>
      </c>
      <c r="H9281" s="7">
        <v>93</v>
      </c>
      <c r="I9281" s="7">
        <v>5.0862057139927003E-2</v>
      </c>
      <c r="J9281" s="7">
        <v>-7.7260597855115503E-3</v>
      </c>
    </row>
    <row r="9282" spans="2:10" x14ac:dyDescent="0.2">
      <c r="B9282" s="7">
        <v>78</v>
      </c>
      <c r="C9282" s="7">
        <v>93</v>
      </c>
      <c r="D9282" s="7">
        <v>7.3179103083031494E-2</v>
      </c>
      <c r="E9282" s="7">
        <v>0.17676089053451</v>
      </c>
      <c r="G9282" s="7">
        <v>78</v>
      </c>
      <c r="H9282" s="7">
        <v>93</v>
      </c>
      <c r="I9282" s="7">
        <v>7.2860995468440506E-2</v>
      </c>
      <c r="J9282" s="7">
        <v>0.12383390932895801</v>
      </c>
    </row>
    <row r="9283" spans="2:10" x14ac:dyDescent="0.2">
      <c r="B9283" s="7">
        <v>79</v>
      </c>
      <c r="C9283" s="7">
        <v>93</v>
      </c>
      <c r="D9283" s="7">
        <v>5.5541986278889503E-2</v>
      </c>
      <c r="E9283" s="7">
        <v>-0.107579154060175</v>
      </c>
      <c r="G9283" s="7">
        <v>79</v>
      </c>
      <c r="H9283" s="7">
        <v>93</v>
      </c>
      <c r="I9283" s="7">
        <v>5.5293419012750498E-2</v>
      </c>
      <c r="J9283" s="7">
        <v>1.9022845117246098E-2</v>
      </c>
    </row>
    <row r="9284" spans="2:10" x14ac:dyDescent="0.2">
      <c r="B9284" s="7">
        <v>80</v>
      </c>
      <c r="C9284" s="7">
        <v>93</v>
      </c>
      <c r="D9284" s="7">
        <v>7.67771574321401E-2</v>
      </c>
      <c r="E9284" s="7">
        <v>-0.15189824948229999</v>
      </c>
      <c r="G9284" s="7">
        <v>80</v>
      </c>
      <c r="H9284" s="7">
        <v>93</v>
      </c>
      <c r="I9284" s="7">
        <v>7.6289777981448204E-2</v>
      </c>
      <c r="J9284" s="7">
        <v>1.6297569455726801E-2</v>
      </c>
    </row>
    <row r="9285" spans="2:10" x14ac:dyDescent="0.2">
      <c r="B9285" s="7">
        <v>81</v>
      </c>
      <c r="C9285" s="7">
        <v>93</v>
      </c>
      <c r="D9285" s="7">
        <v>-0.107170257423875</v>
      </c>
      <c r="E9285" s="7">
        <v>3.9877376948404701E-2</v>
      </c>
      <c r="G9285" s="7">
        <v>81</v>
      </c>
      <c r="H9285" s="7">
        <v>93</v>
      </c>
      <c r="I9285" s="7">
        <v>-0.103511667569163</v>
      </c>
      <c r="J9285" s="7">
        <v>-8.1103712031609404E-2</v>
      </c>
    </row>
    <row r="9286" spans="2:10" x14ac:dyDescent="0.2">
      <c r="B9286" s="7">
        <v>82</v>
      </c>
      <c r="C9286" s="7">
        <v>93</v>
      </c>
      <c r="D9286" s="7">
        <v>-0.12629592999022199</v>
      </c>
      <c r="E9286" s="7">
        <v>-9.5876730418366293E-2</v>
      </c>
      <c r="G9286" s="7">
        <v>82</v>
      </c>
      <c r="H9286" s="7">
        <v>93</v>
      </c>
      <c r="I9286" s="7">
        <v>-0.12583850799031099</v>
      </c>
      <c r="J9286" s="7">
        <v>-1.93838509665412E-3</v>
      </c>
    </row>
    <row r="9287" spans="2:10" x14ac:dyDescent="0.2">
      <c r="B9287" s="7">
        <v>83</v>
      </c>
      <c r="C9287" s="7">
        <v>93</v>
      </c>
      <c r="D9287" s="7">
        <v>-8.2354539336767701E-2</v>
      </c>
      <c r="E9287" s="7">
        <v>-5.2664791902468998E-2</v>
      </c>
      <c r="G9287" s="7">
        <v>83</v>
      </c>
      <c r="H9287" s="7">
        <v>93</v>
      </c>
      <c r="I9287" s="7">
        <v>-8.1544634331292401E-2</v>
      </c>
      <c r="J9287" s="7">
        <v>2.8974671119204501E-2</v>
      </c>
    </row>
    <row r="9288" spans="2:10" x14ac:dyDescent="0.2">
      <c r="B9288" s="7">
        <v>84</v>
      </c>
      <c r="C9288" s="7">
        <v>93</v>
      </c>
      <c r="D9288" s="7">
        <v>-7.6130316547006402E-2</v>
      </c>
      <c r="E9288" s="7">
        <v>-0.114815916037387</v>
      </c>
      <c r="G9288" s="7">
        <v>84</v>
      </c>
      <c r="H9288" s="7">
        <v>93</v>
      </c>
      <c r="I9288" s="7">
        <v>-7.4673162845966701E-2</v>
      </c>
      <c r="J9288" s="7">
        <v>-0.10987857674965799</v>
      </c>
    </row>
    <row r="9289" spans="2:10" x14ac:dyDescent="0.2">
      <c r="B9289" s="7">
        <v>85</v>
      </c>
      <c r="C9289" s="7">
        <v>93</v>
      </c>
      <c r="D9289" s="7">
        <v>-4.5126265083812497E-2</v>
      </c>
      <c r="E9289" s="7">
        <v>-0.102442392846967</v>
      </c>
      <c r="G9289" s="7">
        <v>85</v>
      </c>
      <c r="H9289" s="7">
        <v>93</v>
      </c>
      <c r="I9289" s="7">
        <v>-4.5220059920354501E-2</v>
      </c>
      <c r="J9289" s="7">
        <v>-2.4483136244150199E-2</v>
      </c>
    </row>
    <row r="9290" spans="2:10" x14ac:dyDescent="0.2">
      <c r="B9290" s="7">
        <v>86</v>
      </c>
      <c r="C9290" s="7">
        <v>93</v>
      </c>
      <c r="D9290" s="7">
        <v>-2.8302207926778102E-3</v>
      </c>
      <c r="E9290" s="7">
        <v>5.1432088471965898E-2</v>
      </c>
      <c r="G9290" s="7">
        <v>86</v>
      </c>
      <c r="H9290" s="7">
        <v>93</v>
      </c>
      <c r="I9290" s="7">
        <v>-2.7560590070354598E-3</v>
      </c>
      <c r="J9290" s="7">
        <v>2.0178952300568698E-2</v>
      </c>
    </row>
    <row r="9291" spans="2:10" x14ac:dyDescent="0.2">
      <c r="B9291" s="7">
        <v>87</v>
      </c>
      <c r="C9291" s="7">
        <v>93</v>
      </c>
      <c r="D9291" s="7">
        <v>-0.123871789015553</v>
      </c>
      <c r="E9291" s="7">
        <v>-0.101603493296979</v>
      </c>
      <c r="G9291" s="7">
        <v>87</v>
      </c>
      <c r="H9291" s="7">
        <v>93</v>
      </c>
      <c r="I9291" s="7">
        <v>-0.121837579052319</v>
      </c>
      <c r="J9291" s="7">
        <v>8.84650291688764E-2</v>
      </c>
    </row>
    <row r="9292" spans="2:10" x14ac:dyDescent="0.2">
      <c r="B9292" s="7">
        <v>88</v>
      </c>
      <c r="C9292" s="7">
        <v>93</v>
      </c>
      <c r="D9292" s="7">
        <v>0.12968700928785301</v>
      </c>
      <c r="E9292" s="7">
        <v>2.7437805710324201E-3</v>
      </c>
      <c r="G9292" s="7">
        <v>88</v>
      </c>
      <c r="H9292" s="7">
        <v>93</v>
      </c>
      <c r="I9292" s="7">
        <v>0.12947078155312999</v>
      </c>
      <c r="J9292" s="7">
        <v>-5.4500770808622298E-2</v>
      </c>
    </row>
    <row r="9293" spans="2:10" x14ac:dyDescent="0.2">
      <c r="B9293" s="7">
        <v>89</v>
      </c>
      <c r="C9293" s="7">
        <v>93</v>
      </c>
      <c r="D9293" s="7">
        <v>9.3640247466923093E-2</v>
      </c>
      <c r="E9293" s="7">
        <v>6.0766672743429999E-2</v>
      </c>
      <c r="G9293" s="7">
        <v>89</v>
      </c>
      <c r="H9293" s="7">
        <v>93</v>
      </c>
      <c r="I9293" s="7">
        <v>9.2208796486382E-2</v>
      </c>
      <c r="J9293" s="7">
        <v>2.0221084809272798E-2</v>
      </c>
    </row>
    <row r="9294" spans="2:10" x14ac:dyDescent="0.2">
      <c r="B9294" s="7">
        <v>90</v>
      </c>
      <c r="C9294" s="7">
        <v>93</v>
      </c>
      <c r="D9294" s="7">
        <v>6.3392571526904404E-2</v>
      </c>
      <c r="E9294" s="7">
        <v>-2.6156615351458998E-2</v>
      </c>
      <c r="G9294" s="7">
        <v>90</v>
      </c>
      <c r="H9294" s="7">
        <v>93</v>
      </c>
      <c r="I9294" s="7">
        <v>6.3245328878378998E-2</v>
      </c>
      <c r="J9294" s="7">
        <v>-3.9573407272554199E-2</v>
      </c>
    </row>
    <row r="9295" spans="2:10" x14ac:dyDescent="0.2">
      <c r="B9295" s="7">
        <v>91</v>
      </c>
      <c r="C9295" s="7">
        <v>93</v>
      </c>
      <c r="D9295" s="7">
        <v>-2.5610881216572099E-2</v>
      </c>
      <c r="E9295" s="7">
        <v>-4.4150310925044102E-2</v>
      </c>
      <c r="G9295" s="7">
        <v>91</v>
      </c>
      <c r="H9295" s="7">
        <v>93</v>
      </c>
      <c r="I9295" s="7">
        <v>-2.4167864897301598E-2</v>
      </c>
      <c r="J9295" s="7">
        <v>-0.122792608251105</v>
      </c>
    </row>
    <row r="9296" spans="2:10" x14ac:dyDescent="0.2">
      <c r="B9296" s="7">
        <v>92</v>
      </c>
      <c r="C9296" s="7">
        <v>93</v>
      </c>
      <c r="D9296" s="7">
        <v>-0.100692363195076</v>
      </c>
      <c r="E9296" s="7">
        <v>-3.2102150273645998E-2</v>
      </c>
      <c r="G9296" s="7">
        <v>92</v>
      </c>
      <c r="H9296" s="7">
        <v>93</v>
      </c>
      <c r="I9296" s="7">
        <v>-9.9518893799808994E-2</v>
      </c>
      <c r="J9296" s="7">
        <v>-9.5671587090849997E-2</v>
      </c>
    </row>
    <row r="9297" spans="2:10" x14ac:dyDescent="0.2">
      <c r="B9297" s="7">
        <v>93</v>
      </c>
      <c r="C9297" s="7">
        <v>93</v>
      </c>
      <c r="D9297" s="7">
        <v>8.9779121192233205E-2</v>
      </c>
      <c r="E9297" s="7">
        <v>0.12530120363813199</v>
      </c>
      <c r="G9297" s="7">
        <v>93</v>
      </c>
      <c r="H9297" s="7">
        <v>93</v>
      </c>
      <c r="I9297" s="7">
        <v>8.9006525276294796E-2</v>
      </c>
      <c r="J9297" s="7">
        <v>0.192135687793174</v>
      </c>
    </row>
    <row r="9298" spans="2:10" x14ac:dyDescent="0.2">
      <c r="B9298" s="7">
        <v>94</v>
      </c>
      <c r="C9298" s="7">
        <v>93</v>
      </c>
      <c r="D9298" s="7">
        <v>-6.1087723148542501E-2</v>
      </c>
      <c r="E9298" s="7">
        <v>2.3388942613831198E-3</v>
      </c>
      <c r="G9298" s="7">
        <v>94</v>
      </c>
      <c r="H9298" s="7">
        <v>93</v>
      </c>
      <c r="I9298" s="7">
        <v>-6.0835843306598698E-2</v>
      </c>
      <c r="J9298" s="7">
        <v>-9.3752888788463606E-2</v>
      </c>
    </row>
    <row r="9299" spans="2:10" x14ac:dyDescent="0.2">
      <c r="B9299" s="7">
        <v>95</v>
      </c>
      <c r="C9299" s="7">
        <v>93</v>
      </c>
      <c r="D9299" s="7">
        <v>0.142075370840378</v>
      </c>
      <c r="E9299" s="7">
        <v>4.86597364806194E-2</v>
      </c>
      <c r="G9299" s="7">
        <v>95</v>
      </c>
      <c r="H9299" s="7">
        <v>93</v>
      </c>
      <c r="I9299" s="7">
        <v>0.13843469677699299</v>
      </c>
      <c r="J9299" s="7">
        <v>-3.0311936661586701E-3</v>
      </c>
    </row>
    <row r="9300" spans="2:10" x14ac:dyDescent="0.2">
      <c r="B9300" s="7">
        <v>96</v>
      </c>
      <c r="C9300" s="7">
        <v>93</v>
      </c>
      <c r="D9300" s="7">
        <v>-3.1890117665525998E-2</v>
      </c>
      <c r="E9300" s="7">
        <v>-4.27380941461823E-2</v>
      </c>
      <c r="G9300" s="7">
        <v>96</v>
      </c>
      <c r="H9300" s="7">
        <v>93</v>
      </c>
      <c r="I9300" s="7">
        <v>-3.0956458799527901E-2</v>
      </c>
      <c r="J9300" s="7">
        <v>6.1857364145208003E-3</v>
      </c>
    </row>
    <row r="9301" spans="2:10" x14ac:dyDescent="0.2">
      <c r="B9301" s="7">
        <v>97</v>
      </c>
      <c r="C9301" s="7">
        <v>93</v>
      </c>
      <c r="D9301" s="7">
        <v>-2.04712420211219E-2</v>
      </c>
      <c r="E9301" s="7">
        <v>1.6941795788501E-2</v>
      </c>
      <c r="G9301" s="7">
        <v>97</v>
      </c>
      <c r="H9301" s="7">
        <v>93</v>
      </c>
      <c r="I9301" s="7">
        <v>-2.0334840868358101E-2</v>
      </c>
      <c r="J9301" s="7">
        <v>9.5653612878420405E-2</v>
      </c>
    </row>
    <row r="9302" spans="2:10" x14ac:dyDescent="0.2">
      <c r="B9302" s="7">
        <v>98</v>
      </c>
      <c r="C9302" s="7">
        <v>93</v>
      </c>
      <c r="D9302" s="7">
        <v>8.0797985354896795E-2</v>
      </c>
      <c r="E9302" s="7">
        <v>-1.3008396673974699E-2</v>
      </c>
      <c r="G9302" s="7">
        <v>98</v>
      </c>
      <c r="H9302" s="7">
        <v>93</v>
      </c>
      <c r="I9302" s="7">
        <v>8.0383245543710999E-2</v>
      </c>
      <c r="J9302" s="7">
        <v>-5.6233055449368399E-3</v>
      </c>
    </row>
    <row r="9303" spans="2:10" x14ac:dyDescent="0.2">
      <c r="B9303" s="7">
        <v>99</v>
      </c>
      <c r="C9303" s="7">
        <v>93</v>
      </c>
      <c r="D9303" s="7">
        <v>1.13491914366826E-2</v>
      </c>
      <c r="E9303" s="7">
        <v>0.13627268462891401</v>
      </c>
      <c r="G9303" s="7">
        <v>99</v>
      </c>
      <c r="H9303" s="7">
        <v>93</v>
      </c>
      <c r="I9303" s="7">
        <v>1.1523869340052799E-2</v>
      </c>
      <c r="J9303" s="7">
        <v>4.4270107772302197E-2</v>
      </c>
    </row>
    <row r="9304" spans="2:10" x14ac:dyDescent="0.2">
      <c r="B9304" s="7">
        <v>100</v>
      </c>
      <c r="C9304" s="7">
        <v>93</v>
      </c>
      <c r="D9304" s="7">
        <v>-6.3032262939895403E-2</v>
      </c>
      <c r="E9304" s="7">
        <v>-8.9319260757609001E-2</v>
      </c>
      <c r="G9304" s="7">
        <v>100</v>
      </c>
      <c r="H9304" s="7">
        <v>93</v>
      </c>
      <c r="I9304" s="7">
        <v>-6.3033068092566993E-2</v>
      </c>
      <c r="J9304" s="7">
        <v>-8.6655231026124796E-2</v>
      </c>
    </row>
    <row r="9305" spans="2:10" x14ac:dyDescent="0.2">
      <c r="B9305" s="7">
        <v>1</v>
      </c>
      <c r="C9305" s="7">
        <v>94</v>
      </c>
      <c r="D9305" s="7">
        <v>-0.146469847362312</v>
      </c>
      <c r="E9305" s="7">
        <v>-4.4424504709571301E-2</v>
      </c>
      <c r="G9305" s="7">
        <v>1</v>
      </c>
      <c r="H9305" s="7">
        <v>94</v>
      </c>
      <c r="I9305" s="7">
        <v>-0.14749174384334099</v>
      </c>
      <c r="J9305" s="7">
        <v>-0.123111481390366</v>
      </c>
    </row>
    <row r="9306" spans="2:10" x14ac:dyDescent="0.2">
      <c r="B9306" s="7">
        <v>2</v>
      </c>
      <c r="C9306" s="7">
        <v>94</v>
      </c>
      <c r="D9306" s="7">
        <v>2.6569919431461E-2</v>
      </c>
      <c r="E9306" s="7">
        <v>-4.8718924749932703E-2</v>
      </c>
      <c r="G9306" s="7">
        <v>2</v>
      </c>
      <c r="H9306" s="7">
        <v>94</v>
      </c>
      <c r="I9306" s="7">
        <v>2.6604322422999298E-2</v>
      </c>
      <c r="J9306" s="7">
        <v>-4.3820025733593199E-2</v>
      </c>
    </row>
    <row r="9307" spans="2:10" x14ac:dyDescent="0.2">
      <c r="B9307" s="7">
        <v>3</v>
      </c>
      <c r="C9307" s="7">
        <v>94</v>
      </c>
      <c r="D9307" s="7">
        <v>-8.1646399538804801E-2</v>
      </c>
      <c r="E9307" s="7">
        <v>-0.207047129074025</v>
      </c>
      <c r="G9307" s="7">
        <v>3</v>
      </c>
      <c r="H9307" s="7">
        <v>94</v>
      </c>
      <c r="I9307" s="7">
        <v>-8.1362433959355898E-2</v>
      </c>
      <c r="J9307" s="7">
        <v>-0.10587652148768199</v>
      </c>
    </row>
    <row r="9308" spans="2:10" x14ac:dyDescent="0.2">
      <c r="B9308" s="7">
        <v>4</v>
      </c>
      <c r="C9308" s="7">
        <v>94</v>
      </c>
      <c r="D9308" s="7">
        <v>-7.6432592140706704E-2</v>
      </c>
      <c r="E9308" s="7">
        <v>-4.9330886025950697E-2</v>
      </c>
      <c r="G9308" s="7">
        <v>4</v>
      </c>
      <c r="H9308" s="7">
        <v>94</v>
      </c>
      <c r="I9308" s="7">
        <v>-7.3617013511736204E-2</v>
      </c>
      <c r="J9308" s="7">
        <v>-4.4522118713619099E-3</v>
      </c>
    </row>
    <row r="9309" spans="2:10" x14ac:dyDescent="0.2">
      <c r="B9309" s="7">
        <v>5</v>
      </c>
      <c r="C9309" s="7">
        <v>94</v>
      </c>
      <c r="D9309" s="7">
        <v>-9.8284945419441896E-2</v>
      </c>
      <c r="E9309" s="7">
        <v>3.2947826010936202E-3</v>
      </c>
      <c r="G9309" s="7">
        <v>5</v>
      </c>
      <c r="H9309" s="7">
        <v>94</v>
      </c>
      <c r="I9309" s="7">
        <v>-9.5533056721512494E-2</v>
      </c>
      <c r="J9309" s="7">
        <v>-0.10237824291634499</v>
      </c>
    </row>
    <row r="9310" spans="2:10" x14ac:dyDescent="0.2">
      <c r="B9310" s="7">
        <v>6</v>
      </c>
      <c r="C9310" s="7">
        <v>94</v>
      </c>
      <c r="D9310" s="7">
        <v>-6.6390489891563903E-2</v>
      </c>
      <c r="E9310" s="7">
        <v>-0.135574055878243</v>
      </c>
      <c r="G9310" s="7">
        <v>6</v>
      </c>
      <c r="H9310" s="7">
        <v>94</v>
      </c>
      <c r="I9310" s="7">
        <v>-6.5983877085370707E-2</v>
      </c>
      <c r="J9310" s="7">
        <v>-0.12958004368237599</v>
      </c>
    </row>
    <row r="9311" spans="2:10" x14ac:dyDescent="0.2">
      <c r="B9311" s="7">
        <v>7</v>
      </c>
      <c r="C9311" s="7">
        <v>94</v>
      </c>
      <c r="D9311" s="7">
        <v>0.13869802204746201</v>
      </c>
      <c r="E9311" s="7">
        <v>6.9247463022122702E-2</v>
      </c>
      <c r="G9311" s="7">
        <v>7</v>
      </c>
      <c r="H9311" s="7">
        <v>94</v>
      </c>
      <c r="I9311" s="7">
        <v>0.137751431341428</v>
      </c>
      <c r="J9311" s="7">
        <v>1.88081215682399E-2</v>
      </c>
    </row>
    <row r="9312" spans="2:10" x14ac:dyDescent="0.2">
      <c r="B9312" s="7">
        <v>8</v>
      </c>
      <c r="C9312" s="7">
        <v>94</v>
      </c>
      <c r="D9312" s="7">
        <v>0.11012945869963001</v>
      </c>
      <c r="E9312" s="7">
        <v>0.15259768749265001</v>
      </c>
      <c r="G9312" s="7">
        <v>8</v>
      </c>
      <c r="H9312" s="7">
        <v>94</v>
      </c>
      <c r="I9312" s="7">
        <v>0.11010135567656899</v>
      </c>
      <c r="J9312" s="7">
        <v>0.16140390183450401</v>
      </c>
    </row>
    <row r="9313" spans="2:10" x14ac:dyDescent="0.2">
      <c r="B9313" s="7">
        <v>9</v>
      </c>
      <c r="C9313" s="7">
        <v>94</v>
      </c>
      <c r="D9313" s="7">
        <v>-1.9338158769100399E-2</v>
      </c>
      <c r="E9313" s="7">
        <v>-2.0024675169668899E-2</v>
      </c>
      <c r="G9313" s="7">
        <v>9</v>
      </c>
      <c r="H9313" s="7">
        <v>94</v>
      </c>
      <c r="I9313" s="7">
        <v>-1.8711341138169899E-2</v>
      </c>
      <c r="J9313" s="7">
        <v>-0.119487029403921</v>
      </c>
    </row>
    <row r="9314" spans="2:10" x14ac:dyDescent="0.2">
      <c r="B9314" s="7">
        <v>10</v>
      </c>
      <c r="C9314" s="7">
        <v>94</v>
      </c>
      <c r="D9314" s="7">
        <v>-8.4450818582929799E-2</v>
      </c>
      <c r="E9314" s="7">
        <v>-4.98130840678375E-2</v>
      </c>
      <c r="G9314" s="7">
        <v>10</v>
      </c>
      <c r="H9314" s="7">
        <v>94</v>
      </c>
      <c r="I9314" s="7">
        <v>-8.2521664854807497E-2</v>
      </c>
      <c r="J9314" s="7">
        <v>2.64101179085241E-2</v>
      </c>
    </row>
    <row r="9315" spans="2:10" x14ac:dyDescent="0.2">
      <c r="B9315" s="7">
        <v>11</v>
      </c>
      <c r="C9315" s="7">
        <v>94</v>
      </c>
      <c r="D9315" s="7">
        <v>6.6814256302027503E-2</v>
      </c>
      <c r="E9315" s="7">
        <v>9.0731424322227E-2</v>
      </c>
      <c r="G9315" s="7">
        <v>11</v>
      </c>
      <c r="H9315" s="7">
        <v>94</v>
      </c>
      <c r="I9315" s="7">
        <v>6.6321029072200902E-2</v>
      </c>
      <c r="J9315" s="7">
        <v>3.17735282744529E-2</v>
      </c>
    </row>
    <row r="9316" spans="2:10" x14ac:dyDescent="0.2">
      <c r="B9316" s="7">
        <v>12</v>
      </c>
      <c r="C9316" s="7">
        <v>94</v>
      </c>
      <c r="D9316" s="7">
        <v>0.10208494665932499</v>
      </c>
      <c r="E9316" s="7">
        <v>8.1848642125992299E-2</v>
      </c>
      <c r="G9316" s="7">
        <v>12</v>
      </c>
      <c r="H9316" s="7">
        <v>94</v>
      </c>
      <c r="I9316" s="7">
        <v>0.102471242349576</v>
      </c>
      <c r="J9316" s="7">
        <v>-3.8569547513063199E-2</v>
      </c>
    </row>
    <row r="9317" spans="2:10" x14ac:dyDescent="0.2">
      <c r="B9317" s="7">
        <v>13</v>
      </c>
      <c r="C9317" s="7">
        <v>94</v>
      </c>
      <c r="D9317" s="7">
        <v>8.84309452166754E-3</v>
      </c>
      <c r="E9317" s="7">
        <v>7.6811378196049801E-2</v>
      </c>
      <c r="G9317" s="7">
        <v>13</v>
      </c>
      <c r="H9317" s="7">
        <v>94</v>
      </c>
      <c r="I9317" s="7">
        <v>9.0266266201020108E-3</v>
      </c>
      <c r="J9317" s="7">
        <v>8.9631644532802895E-2</v>
      </c>
    </row>
    <row r="9318" spans="2:10" x14ac:dyDescent="0.2">
      <c r="B9318" s="7">
        <v>14</v>
      </c>
      <c r="C9318" s="7">
        <v>94</v>
      </c>
      <c r="D9318" s="7">
        <v>-5.4733219508417398E-2</v>
      </c>
      <c r="E9318" s="7">
        <v>-0.13148780105840399</v>
      </c>
      <c r="G9318" s="7">
        <v>14</v>
      </c>
      <c r="H9318" s="7">
        <v>94</v>
      </c>
      <c r="I9318" s="7">
        <v>-5.3879208775518002E-2</v>
      </c>
      <c r="J9318" s="7">
        <v>4.0392691934858496E-3</v>
      </c>
    </row>
    <row r="9319" spans="2:10" x14ac:dyDescent="0.2">
      <c r="B9319" s="7">
        <v>15</v>
      </c>
      <c r="C9319" s="7">
        <v>94</v>
      </c>
      <c r="D9319" s="7">
        <v>1.8156962634243701E-2</v>
      </c>
      <c r="E9319" s="7">
        <v>7.3879117203526704E-2</v>
      </c>
      <c r="G9319" s="7">
        <v>15</v>
      </c>
      <c r="H9319" s="7">
        <v>94</v>
      </c>
      <c r="I9319" s="7">
        <v>1.8313612257852399E-2</v>
      </c>
      <c r="J9319" s="7">
        <v>2.6210982934815202E-2</v>
      </c>
    </row>
    <row r="9320" spans="2:10" x14ac:dyDescent="0.2">
      <c r="B9320" s="7">
        <v>16</v>
      </c>
      <c r="C9320" s="7">
        <v>94</v>
      </c>
      <c r="D9320" s="7">
        <v>6.24945223688975E-2</v>
      </c>
      <c r="E9320" s="7">
        <v>-4.57172086285631E-2</v>
      </c>
      <c r="G9320" s="7">
        <v>16</v>
      </c>
      <c r="H9320" s="7">
        <v>94</v>
      </c>
      <c r="I9320" s="7">
        <v>6.2276049891922397E-2</v>
      </c>
      <c r="J9320" s="7">
        <v>5.6973896946706397E-2</v>
      </c>
    </row>
    <row r="9321" spans="2:10" x14ac:dyDescent="0.2">
      <c r="B9321" s="7">
        <v>17</v>
      </c>
      <c r="C9321" s="7">
        <v>94</v>
      </c>
      <c r="D9321" s="7">
        <v>-9.0503148781531095E-2</v>
      </c>
      <c r="E9321" s="7">
        <v>-4.8697649426980398E-2</v>
      </c>
      <c r="G9321" s="7">
        <v>17</v>
      </c>
      <c r="H9321" s="7">
        <v>94</v>
      </c>
      <c r="I9321" s="7">
        <v>-8.8784475920322195E-2</v>
      </c>
      <c r="J9321" s="7">
        <v>-1.86484055592686E-2</v>
      </c>
    </row>
    <row r="9322" spans="2:10" x14ac:dyDescent="0.2">
      <c r="B9322" s="7">
        <v>18</v>
      </c>
      <c r="C9322" s="7">
        <v>94</v>
      </c>
      <c r="D9322" s="7">
        <v>0.24125875558943699</v>
      </c>
      <c r="E9322" s="7">
        <v>0.15309899242568301</v>
      </c>
      <c r="G9322" s="7">
        <v>18</v>
      </c>
      <c r="H9322" s="7">
        <v>94</v>
      </c>
      <c r="I9322" s="7">
        <v>0.24074278418248901</v>
      </c>
      <c r="J9322" s="7">
        <v>0.14975736815139701</v>
      </c>
    </row>
    <row r="9323" spans="2:10" x14ac:dyDescent="0.2">
      <c r="B9323" s="7">
        <v>19</v>
      </c>
      <c r="C9323" s="7">
        <v>94</v>
      </c>
      <c r="D9323" s="7">
        <v>7.7646051186288602E-3</v>
      </c>
      <c r="E9323" s="7">
        <v>5.6418371456299398E-3</v>
      </c>
      <c r="G9323" s="7">
        <v>19</v>
      </c>
      <c r="H9323" s="7">
        <v>94</v>
      </c>
      <c r="I9323" s="7">
        <v>7.8186909300228501E-3</v>
      </c>
      <c r="J9323" s="7">
        <v>-6.7819082764666305E-2</v>
      </c>
    </row>
    <row r="9324" spans="2:10" x14ac:dyDescent="0.2">
      <c r="B9324" s="7">
        <v>20</v>
      </c>
      <c r="C9324" s="7">
        <v>94</v>
      </c>
      <c r="D9324" s="7">
        <v>8.1648159786279706E-2</v>
      </c>
      <c r="E9324" s="7">
        <v>-3.2434624957938099E-2</v>
      </c>
      <c r="G9324" s="7">
        <v>20</v>
      </c>
      <c r="H9324" s="7">
        <v>94</v>
      </c>
      <c r="I9324" s="7">
        <v>8.14647786335954E-2</v>
      </c>
      <c r="J9324" s="7">
        <v>-9.5498545704206406E-2</v>
      </c>
    </row>
    <row r="9325" spans="2:10" x14ac:dyDescent="0.2">
      <c r="B9325" s="7">
        <v>21</v>
      </c>
      <c r="C9325" s="7">
        <v>94</v>
      </c>
      <c r="D9325" s="7">
        <v>-2.6435866095582102E-3</v>
      </c>
      <c r="E9325" s="7">
        <v>-2.62922341053109E-2</v>
      </c>
      <c r="G9325" s="7">
        <v>21</v>
      </c>
      <c r="H9325" s="7">
        <v>94</v>
      </c>
      <c r="I9325" s="7">
        <v>-2.3383309799616101E-3</v>
      </c>
      <c r="J9325" s="7">
        <v>3.3480761758379902E-3</v>
      </c>
    </row>
    <row r="9326" spans="2:10" x14ac:dyDescent="0.2">
      <c r="B9326" s="7">
        <v>22</v>
      </c>
      <c r="C9326" s="7">
        <v>94</v>
      </c>
      <c r="D9326" s="7">
        <v>4.1120357848869901E-2</v>
      </c>
      <c r="E9326" s="7">
        <v>2.1701768882186601E-2</v>
      </c>
      <c r="G9326" s="7">
        <v>22</v>
      </c>
      <c r="H9326" s="7">
        <v>94</v>
      </c>
      <c r="I9326" s="7">
        <v>4.1003203160778802E-2</v>
      </c>
      <c r="J9326" s="7">
        <v>6.8999283231668998E-2</v>
      </c>
    </row>
    <row r="9327" spans="2:10" x14ac:dyDescent="0.2">
      <c r="B9327" s="7">
        <v>23</v>
      </c>
      <c r="C9327" s="7">
        <v>94</v>
      </c>
      <c r="D9327" s="7">
        <v>-8.1139306246944501E-2</v>
      </c>
      <c r="E9327" s="7">
        <v>-2.3745819413711899E-2</v>
      </c>
      <c r="G9327" s="7">
        <v>23</v>
      </c>
      <c r="H9327" s="7">
        <v>94</v>
      </c>
      <c r="I9327" s="7">
        <v>-7.9903707823332198E-2</v>
      </c>
      <c r="J9327" s="7">
        <v>-3.2936293708084798E-2</v>
      </c>
    </row>
    <row r="9328" spans="2:10" x14ac:dyDescent="0.2">
      <c r="B9328" s="7">
        <v>24</v>
      </c>
      <c r="C9328" s="7">
        <v>94</v>
      </c>
      <c r="D9328" s="7">
        <v>3.05383613641226E-2</v>
      </c>
      <c r="E9328" s="7">
        <v>1.8639169480501001E-2</v>
      </c>
      <c r="G9328" s="7">
        <v>24</v>
      </c>
      <c r="H9328" s="7">
        <v>94</v>
      </c>
      <c r="I9328" s="7">
        <v>3.04119815868376E-2</v>
      </c>
      <c r="J9328" s="7">
        <v>1.59206980697135E-3</v>
      </c>
    </row>
    <row r="9329" spans="2:10" x14ac:dyDescent="0.2">
      <c r="B9329" s="7">
        <v>25</v>
      </c>
      <c r="C9329" s="7">
        <v>94</v>
      </c>
      <c r="D9329" s="7">
        <v>0.18720383114443401</v>
      </c>
      <c r="E9329" s="7">
        <v>0.21023096646540501</v>
      </c>
      <c r="G9329" s="7">
        <v>25</v>
      </c>
      <c r="H9329" s="7">
        <v>94</v>
      </c>
      <c r="I9329" s="7">
        <v>0.18734823914569201</v>
      </c>
      <c r="J9329" s="7">
        <v>0.27586273276852902</v>
      </c>
    </row>
    <row r="9330" spans="2:10" x14ac:dyDescent="0.2">
      <c r="B9330" s="7">
        <v>26</v>
      </c>
      <c r="C9330" s="7">
        <v>94</v>
      </c>
      <c r="D9330" s="7">
        <v>9.6872108640431207E-2</v>
      </c>
      <c r="E9330" s="7">
        <v>-2.0431360293038398E-3</v>
      </c>
      <c r="G9330" s="7">
        <v>26</v>
      </c>
      <c r="H9330" s="7">
        <v>94</v>
      </c>
      <c r="I9330" s="7">
        <v>9.7021139683182198E-2</v>
      </c>
      <c r="J9330" s="7">
        <v>7.6682681668726702E-2</v>
      </c>
    </row>
    <row r="9331" spans="2:10" x14ac:dyDescent="0.2">
      <c r="B9331" s="7">
        <v>27</v>
      </c>
      <c r="C9331" s="7">
        <v>94</v>
      </c>
      <c r="D9331" s="7">
        <v>5.9689482919067102E-2</v>
      </c>
      <c r="E9331" s="7">
        <v>1.4456657728416601E-3</v>
      </c>
      <c r="G9331" s="7">
        <v>27</v>
      </c>
      <c r="H9331" s="7">
        <v>94</v>
      </c>
      <c r="I9331" s="7">
        <v>5.9745467119846303E-2</v>
      </c>
      <c r="J9331" s="7">
        <v>4.03846710686704E-2</v>
      </c>
    </row>
    <row r="9332" spans="2:10" x14ac:dyDescent="0.2">
      <c r="B9332" s="7">
        <v>28</v>
      </c>
      <c r="C9332" s="7">
        <v>94</v>
      </c>
      <c r="D9332" s="7">
        <v>-0.136192480016149</v>
      </c>
      <c r="E9332" s="7">
        <v>-0.14370464803536401</v>
      </c>
      <c r="G9332" s="7">
        <v>28</v>
      </c>
      <c r="H9332" s="7">
        <v>94</v>
      </c>
      <c r="I9332" s="7">
        <v>-0.13514130061186999</v>
      </c>
      <c r="J9332" s="7">
        <v>-0.10041483565684201</v>
      </c>
    </row>
    <row r="9333" spans="2:10" x14ac:dyDescent="0.2">
      <c r="B9333" s="7">
        <v>29</v>
      </c>
      <c r="C9333" s="7">
        <v>94</v>
      </c>
      <c r="D9333" s="7">
        <v>7.1239226580866302E-2</v>
      </c>
      <c r="E9333" s="7">
        <v>1.27746912825799E-3</v>
      </c>
      <c r="G9333" s="7">
        <v>29</v>
      </c>
      <c r="H9333" s="7">
        <v>94</v>
      </c>
      <c r="I9333" s="7">
        <v>7.1091648499935503E-2</v>
      </c>
      <c r="J9333" s="7">
        <v>-9.1530700540172205E-3</v>
      </c>
    </row>
    <row r="9334" spans="2:10" x14ac:dyDescent="0.2">
      <c r="B9334" s="7">
        <v>30</v>
      </c>
      <c r="C9334" s="7">
        <v>94</v>
      </c>
      <c r="D9334" s="7">
        <v>1.8738493572975301E-2</v>
      </c>
      <c r="E9334" s="7">
        <v>6.3221099732999206E-2</v>
      </c>
      <c r="G9334" s="7">
        <v>30</v>
      </c>
      <c r="H9334" s="7">
        <v>94</v>
      </c>
      <c r="I9334" s="7">
        <v>1.8912424245193901E-2</v>
      </c>
      <c r="J9334" s="7">
        <v>0.160093912193528</v>
      </c>
    </row>
    <row r="9335" spans="2:10" x14ac:dyDescent="0.2">
      <c r="B9335" s="7">
        <v>31</v>
      </c>
      <c r="C9335" s="7">
        <v>94</v>
      </c>
      <c r="D9335" s="7">
        <v>3.3249128277683199E-2</v>
      </c>
      <c r="E9335" s="7">
        <v>9.5824511395072406E-2</v>
      </c>
      <c r="G9335" s="7">
        <v>31</v>
      </c>
      <c r="H9335" s="7">
        <v>94</v>
      </c>
      <c r="I9335" s="7">
        <v>3.3045086346817201E-2</v>
      </c>
      <c r="J9335" s="7">
        <v>2.7148236684203301E-2</v>
      </c>
    </row>
    <row r="9336" spans="2:10" x14ac:dyDescent="0.2">
      <c r="B9336" s="7">
        <v>32</v>
      </c>
      <c r="C9336" s="7">
        <v>94</v>
      </c>
      <c r="D9336" s="7">
        <v>4.3929610718880199E-2</v>
      </c>
      <c r="E9336" s="7">
        <v>0.114972175332838</v>
      </c>
      <c r="G9336" s="7">
        <v>32</v>
      </c>
      <c r="H9336" s="7">
        <v>94</v>
      </c>
      <c r="I9336" s="7">
        <v>4.3835446884449097E-2</v>
      </c>
      <c r="J9336" s="7">
        <v>9.3715404563297994E-2</v>
      </c>
    </row>
    <row r="9337" spans="2:10" x14ac:dyDescent="0.2">
      <c r="B9337" s="7">
        <v>33</v>
      </c>
      <c r="C9337" s="7">
        <v>94</v>
      </c>
      <c r="D9337" s="7">
        <v>-0.11276229776025599</v>
      </c>
      <c r="E9337" s="7">
        <v>2.8652537551838698E-2</v>
      </c>
      <c r="G9337" s="7">
        <v>33</v>
      </c>
      <c r="H9337" s="7">
        <v>94</v>
      </c>
      <c r="I9337" s="7">
        <v>-0.11238004374428801</v>
      </c>
      <c r="J9337" s="7">
        <v>-4.7526714811009903E-2</v>
      </c>
    </row>
    <row r="9338" spans="2:10" x14ac:dyDescent="0.2">
      <c r="B9338" s="7">
        <v>34</v>
      </c>
      <c r="C9338" s="7">
        <v>94</v>
      </c>
      <c r="D9338" s="7">
        <v>7.7032935055381599E-2</v>
      </c>
      <c r="E9338" s="7">
        <v>-2.3896215894939801E-2</v>
      </c>
      <c r="G9338" s="7">
        <v>34</v>
      </c>
      <c r="H9338" s="7">
        <v>94</v>
      </c>
      <c r="I9338" s="7">
        <v>7.5820354829087194E-2</v>
      </c>
      <c r="J9338" s="7">
        <v>-1.2617092370378599E-2</v>
      </c>
    </row>
    <row r="9339" spans="2:10" x14ac:dyDescent="0.2">
      <c r="B9339" s="7">
        <v>35</v>
      </c>
      <c r="C9339" s="7">
        <v>94</v>
      </c>
      <c r="D9339" s="7">
        <v>4.5689264693891098E-2</v>
      </c>
      <c r="E9339" s="7">
        <v>8.1254079966843307E-2</v>
      </c>
      <c r="G9339" s="7">
        <v>35</v>
      </c>
      <c r="H9339" s="7">
        <v>94</v>
      </c>
      <c r="I9339" s="7">
        <v>4.5713985661342001E-2</v>
      </c>
      <c r="J9339" s="7">
        <v>5.6871937744258402E-2</v>
      </c>
    </row>
    <row r="9340" spans="2:10" x14ac:dyDescent="0.2">
      <c r="B9340" s="7">
        <v>36</v>
      </c>
      <c r="C9340" s="7">
        <v>94</v>
      </c>
      <c r="D9340" s="7">
        <v>-8.1367908984253404E-2</v>
      </c>
      <c r="E9340" s="7">
        <v>0.114910784238694</v>
      </c>
      <c r="G9340" s="7">
        <v>36</v>
      </c>
      <c r="H9340" s="7">
        <v>94</v>
      </c>
      <c r="I9340" s="7">
        <v>-8.1802448799353E-2</v>
      </c>
      <c r="J9340" s="7">
        <v>4.9701547132247698E-2</v>
      </c>
    </row>
    <row r="9341" spans="2:10" x14ac:dyDescent="0.2">
      <c r="B9341" s="7">
        <v>37</v>
      </c>
      <c r="C9341" s="7">
        <v>94</v>
      </c>
      <c r="D9341" s="7">
        <v>1.8914108429365601E-2</v>
      </c>
      <c r="E9341" s="7">
        <v>-6.9234532714848003E-3</v>
      </c>
      <c r="G9341" s="7">
        <v>37</v>
      </c>
      <c r="H9341" s="7">
        <v>94</v>
      </c>
      <c r="I9341" s="7">
        <v>1.9072234010915099E-2</v>
      </c>
      <c r="J9341" s="7">
        <v>7.30857327447509E-2</v>
      </c>
    </row>
    <row r="9342" spans="2:10" x14ac:dyDescent="0.2">
      <c r="B9342" s="7">
        <v>38</v>
      </c>
      <c r="C9342" s="7">
        <v>94</v>
      </c>
      <c r="D9342" s="7">
        <v>7.8236047961302901E-2</v>
      </c>
      <c r="E9342" s="7">
        <v>-1.36514797145217E-2</v>
      </c>
      <c r="G9342" s="7">
        <v>38</v>
      </c>
      <c r="H9342" s="7">
        <v>94</v>
      </c>
      <c r="I9342" s="7">
        <v>7.7979319225864402E-2</v>
      </c>
      <c r="J9342" s="7">
        <v>3.20833694130069E-2</v>
      </c>
    </row>
    <row r="9343" spans="2:10" x14ac:dyDescent="0.2">
      <c r="B9343" s="7">
        <v>39</v>
      </c>
      <c r="C9343" s="7">
        <v>94</v>
      </c>
      <c r="D9343" s="7">
        <v>-5.6857528235315903E-2</v>
      </c>
      <c r="E9343" s="7">
        <v>4.9558730069859898E-2</v>
      </c>
      <c r="G9343" s="7">
        <v>39</v>
      </c>
      <c r="H9343" s="7">
        <v>94</v>
      </c>
      <c r="I9343" s="7">
        <v>-5.6335901798030698E-2</v>
      </c>
      <c r="J9343" s="7">
        <v>-1.61721351434405E-2</v>
      </c>
    </row>
    <row r="9344" spans="2:10" x14ac:dyDescent="0.2">
      <c r="B9344" s="7">
        <v>40</v>
      </c>
      <c r="C9344" s="7">
        <v>94</v>
      </c>
      <c r="D9344" s="7">
        <v>-4.9769182736133302E-2</v>
      </c>
      <c r="E9344" s="7">
        <v>0.16008280116350401</v>
      </c>
      <c r="G9344" s="7">
        <v>40</v>
      </c>
      <c r="H9344" s="7">
        <v>94</v>
      </c>
      <c r="I9344" s="7">
        <v>-4.9290343138759199E-2</v>
      </c>
      <c r="J9344" s="7">
        <v>4.8879447283942702E-2</v>
      </c>
    </row>
    <row r="9345" spans="2:10" x14ac:dyDescent="0.2">
      <c r="B9345" s="7">
        <v>41</v>
      </c>
      <c r="C9345" s="7">
        <v>94</v>
      </c>
      <c r="D9345" s="7">
        <v>0.13380445356193599</v>
      </c>
      <c r="E9345" s="7">
        <v>0.14115480179281401</v>
      </c>
      <c r="G9345" s="7">
        <v>41</v>
      </c>
      <c r="H9345" s="7">
        <v>94</v>
      </c>
      <c r="I9345" s="7">
        <v>0.13281062566603</v>
      </c>
      <c r="J9345" s="7">
        <v>7.2030363631164093E-2</v>
      </c>
    </row>
    <row r="9346" spans="2:10" x14ac:dyDescent="0.2">
      <c r="B9346" s="7">
        <v>42</v>
      </c>
      <c r="C9346" s="7">
        <v>94</v>
      </c>
      <c r="D9346" s="7">
        <v>0.103958350623282</v>
      </c>
      <c r="E9346" s="7">
        <v>0.17979349572348199</v>
      </c>
      <c r="G9346" s="7">
        <v>42</v>
      </c>
      <c r="H9346" s="7">
        <v>94</v>
      </c>
      <c r="I9346" s="7">
        <v>0.104528905577345</v>
      </c>
      <c r="J9346" s="7">
        <v>4.7448592443682699E-2</v>
      </c>
    </row>
    <row r="9347" spans="2:10" x14ac:dyDescent="0.2">
      <c r="B9347" s="7">
        <v>43</v>
      </c>
      <c r="C9347" s="7">
        <v>94</v>
      </c>
      <c r="D9347" s="7">
        <v>0.32669669740812801</v>
      </c>
      <c r="E9347" s="7">
        <v>0.26426351168882301</v>
      </c>
      <c r="G9347" s="7">
        <v>43</v>
      </c>
      <c r="H9347" s="7">
        <v>94</v>
      </c>
      <c r="I9347" s="7">
        <v>0.325564023856169</v>
      </c>
      <c r="J9347" s="7">
        <v>0.21438705472929301</v>
      </c>
    </row>
    <row r="9348" spans="2:10" x14ac:dyDescent="0.2">
      <c r="B9348" s="7">
        <v>44</v>
      </c>
      <c r="C9348" s="7">
        <v>94</v>
      </c>
      <c r="D9348" s="7">
        <v>6.80177800643786E-2</v>
      </c>
      <c r="E9348" s="7">
        <v>2.7095492159869401E-2</v>
      </c>
      <c r="G9348" s="7">
        <v>44</v>
      </c>
      <c r="H9348" s="7">
        <v>94</v>
      </c>
      <c r="I9348" s="7">
        <v>6.6796678912332694E-2</v>
      </c>
      <c r="J9348" s="7">
        <v>0.11803315571136801</v>
      </c>
    </row>
    <row r="9349" spans="2:10" x14ac:dyDescent="0.2">
      <c r="B9349" s="7">
        <v>45</v>
      </c>
      <c r="C9349" s="7">
        <v>94</v>
      </c>
      <c r="D9349" s="7">
        <v>8.144011039224E-2</v>
      </c>
      <c r="E9349" s="7">
        <v>0.134831504698187</v>
      </c>
      <c r="G9349" s="7">
        <v>45</v>
      </c>
      <c r="H9349" s="7">
        <v>94</v>
      </c>
      <c r="I9349" s="7">
        <v>8.0956260027285495E-2</v>
      </c>
      <c r="J9349" s="7">
        <v>0.10039750084195601</v>
      </c>
    </row>
    <row r="9350" spans="2:10" x14ac:dyDescent="0.2">
      <c r="B9350" s="7">
        <v>46</v>
      </c>
      <c r="C9350" s="7">
        <v>94</v>
      </c>
      <c r="D9350" s="7">
        <v>0.11332742751271099</v>
      </c>
      <c r="E9350" s="7">
        <v>7.9623031053177598E-2</v>
      </c>
      <c r="G9350" s="7">
        <v>46</v>
      </c>
      <c r="H9350" s="7">
        <v>94</v>
      </c>
      <c r="I9350" s="7">
        <v>0.112622522619633</v>
      </c>
      <c r="J9350" s="7">
        <v>9.0506207598542304E-2</v>
      </c>
    </row>
    <row r="9351" spans="2:10" x14ac:dyDescent="0.2">
      <c r="B9351" s="7">
        <v>47</v>
      </c>
      <c r="C9351" s="7">
        <v>94</v>
      </c>
      <c r="D9351" s="7">
        <v>9.6921855215141406E-2</v>
      </c>
      <c r="E9351" s="7">
        <v>9.87230908177512E-2</v>
      </c>
      <c r="G9351" s="7">
        <v>47</v>
      </c>
      <c r="H9351" s="7">
        <v>94</v>
      </c>
      <c r="I9351" s="7">
        <v>9.6763043338512503E-2</v>
      </c>
      <c r="J9351" s="7">
        <v>9.8292398467172901E-2</v>
      </c>
    </row>
    <row r="9352" spans="2:10" x14ac:dyDescent="0.2">
      <c r="B9352" s="7">
        <v>48</v>
      </c>
      <c r="C9352" s="7">
        <v>94</v>
      </c>
      <c r="D9352" s="7">
        <v>0.17032081680266001</v>
      </c>
      <c r="E9352" s="7">
        <v>0.114704721816677</v>
      </c>
      <c r="G9352" s="7">
        <v>48</v>
      </c>
      <c r="H9352" s="7">
        <v>94</v>
      </c>
      <c r="I9352" s="7">
        <v>0.171926675113204</v>
      </c>
      <c r="J9352" s="7">
        <v>5.2062052991432899E-2</v>
      </c>
    </row>
    <row r="9353" spans="2:10" x14ac:dyDescent="0.2">
      <c r="B9353" s="7">
        <v>49</v>
      </c>
      <c r="C9353" s="7">
        <v>94</v>
      </c>
      <c r="D9353" s="7">
        <v>0.101603831720201</v>
      </c>
      <c r="E9353" s="7">
        <v>2.3144140616626199E-2</v>
      </c>
      <c r="G9353" s="7">
        <v>49</v>
      </c>
      <c r="H9353" s="7">
        <v>94</v>
      </c>
      <c r="I9353" s="7">
        <v>0.101876156505512</v>
      </c>
      <c r="J9353" s="7">
        <v>-1.45852524873309E-2</v>
      </c>
    </row>
    <row r="9354" spans="2:10" x14ac:dyDescent="0.2">
      <c r="B9354" s="7">
        <v>50</v>
      </c>
      <c r="C9354" s="7">
        <v>94</v>
      </c>
      <c r="D9354" s="7">
        <v>1.4138580443631799E-2</v>
      </c>
      <c r="E9354" s="7">
        <v>-2.22182835492131E-2</v>
      </c>
      <c r="G9354" s="7">
        <v>50</v>
      </c>
      <c r="H9354" s="7">
        <v>94</v>
      </c>
      <c r="I9354" s="7">
        <v>1.4110828316928401E-2</v>
      </c>
      <c r="J9354" s="7">
        <v>6.6600756176882197E-3</v>
      </c>
    </row>
    <row r="9355" spans="2:10" x14ac:dyDescent="0.2">
      <c r="B9355" s="7">
        <v>51</v>
      </c>
      <c r="C9355" s="7">
        <v>94</v>
      </c>
      <c r="D9355" s="7">
        <v>6.9344865238901904E-2</v>
      </c>
      <c r="E9355" s="7">
        <v>6.5876579574796396E-2</v>
      </c>
      <c r="G9355" s="7">
        <v>51</v>
      </c>
      <c r="H9355" s="7">
        <v>94</v>
      </c>
      <c r="I9355" s="7">
        <v>6.9444673429073206E-2</v>
      </c>
      <c r="J9355" s="7">
        <v>-7.7108771411900506E-2</v>
      </c>
    </row>
    <row r="9356" spans="2:10" x14ac:dyDescent="0.2">
      <c r="B9356" s="7">
        <v>52</v>
      </c>
      <c r="C9356" s="7">
        <v>94</v>
      </c>
      <c r="D9356" s="7">
        <v>3.4546248159038798E-2</v>
      </c>
      <c r="E9356" s="7">
        <v>3.8668640923654997E-2</v>
      </c>
      <c r="G9356" s="7">
        <v>52</v>
      </c>
      <c r="H9356" s="7">
        <v>94</v>
      </c>
      <c r="I9356" s="7">
        <v>3.4609940162420499E-2</v>
      </c>
      <c r="J9356" s="7">
        <v>5.3427834723239101E-2</v>
      </c>
    </row>
    <row r="9357" spans="2:10" x14ac:dyDescent="0.2">
      <c r="B9357" s="7">
        <v>53</v>
      </c>
      <c r="C9357" s="7">
        <v>94</v>
      </c>
      <c r="D9357" s="7">
        <v>-6.622380654151E-2</v>
      </c>
      <c r="E9357" s="7">
        <v>-2.57588678489338E-2</v>
      </c>
      <c r="G9357" s="7">
        <v>53</v>
      </c>
      <c r="H9357" s="7">
        <v>94</v>
      </c>
      <c r="I9357" s="7">
        <v>-6.6059469275956004E-2</v>
      </c>
      <c r="J9357" s="7">
        <v>-1.7557129942830801E-2</v>
      </c>
    </row>
    <row r="9358" spans="2:10" x14ac:dyDescent="0.2">
      <c r="B9358" s="7">
        <v>54</v>
      </c>
      <c r="C9358" s="7">
        <v>94</v>
      </c>
      <c r="D9358" s="7">
        <v>-2.6041154434874899E-3</v>
      </c>
      <c r="E9358" s="7">
        <v>2.9406391475168499E-2</v>
      </c>
      <c r="G9358" s="7">
        <v>54</v>
      </c>
      <c r="H9358" s="7">
        <v>94</v>
      </c>
      <c r="I9358" s="7">
        <v>-2.2762059505403399E-3</v>
      </c>
      <c r="J9358" s="7">
        <v>1.6706315730162999E-2</v>
      </c>
    </row>
    <row r="9359" spans="2:10" x14ac:dyDescent="0.2">
      <c r="B9359" s="7">
        <v>55</v>
      </c>
      <c r="C9359" s="7">
        <v>94</v>
      </c>
      <c r="D9359" s="7">
        <v>-2.3371510382366598E-2</v>
      </c>
      <c r="E9359" s="7">
        <v>6.3352983134794996E-2</v>
      </c>
      <c r="G9359" s="7">
        <v>55</v>
      </c>
      <c r="H9359" s="7">
        <v>94</v>
      </c>
      <c r="I9359" s="7">
        <v>-2.2850618529927799E-2</v>
      </c>
      <c r="J9359" s="7">
        <v>2.6261076357252802E-2</v>
      </c>
    </row>
    <row r="9360" spans="2:10" x14ac:dyDescent="0.2">
      <c r="B9360" s="7">
        <v>56</v>
      </c>
      <c r="C9360" s="7">
        <v>94</v>
      </c>
      <c r="D9360" s="7">
        <v>8.87782525089644E-2</v>
      </c>
      <c r="E9360" s="7">
        <v>2.6194424449316901E-2</v>
      </c>
      <c r="G9360" s="7">
        <v>56</v>
      </c>
      <c r="H9360" s="7">
        <v>94</v>
      </c>
      <c r="I9360" s="7">
        <v>8.8313353133690597E-2</v>
      </c>
      <c r="J9360" s="7">
        <v>-4.6532560528445899E-2</v>
      </c>
    </row>
    <row r="9361" spans="2:10" x14ac:dyDescent="0.2">
      <c r="B9361" s="7">
        <v>57</v>
      </c>
      <c r="C9361" s="7">
        <v>94</v>
      </c>
      <c r="D9361" s="7">
        <v>-3.7792533967744298E-2</v>
      </c>
      <c r="E9361" s="7">
        <v>4.4634075693487298E-2</v>
      </c>
      <c r="G9361" s="7">
        <v>57</v>
      </c>
      <c r="H9361" s="7">
        <v>94</v>
      </c>
      <c r="I9361" s="7">
        <v>-3.6299419618584801E-2</v>
      </c>
      <c r="J9361" s="7">
        <v>-1.2053365372917599E-2</v>
      </c>
    </row>
    <row r="9362" spans="2:10" x14ac:dyDescent="0.2">
      <c r="B9362" s="7">
        <v>58</v>
      </c>
      <c r="C9362" s="7">
        <v>94</v>
      </c>
      <c r="D9362" s="7">
        <v>4.4989315013932397E-3</v>
      </c>
      <c r="E9362" s="7">
        <v>8.2434916829576799E-4</v>
      </c>
      <c r="G9362" s="7">
        <v>58</v>
      </c>
      <c r="H9362" s="7">
        <v>94</v>
      </c>
      <c r="I9362" s="7">
        <v>4.9206597997244498E-3</v>
      </c>
      <c r="J9362" s="7">
        <v>3.5319196607426703E-2</v>
      </c>
    </row>
    <row r="9363" spans="2:10" x14ac:dyDescent="0.2">
      <c r="B9363" s="7">
        <v>59</v>
      </c>
      <c r="C9363" s="7">
        <v>94</v>
      </c>
      <c r="D9363" s="7">
        <v>-9.7606148290617895E-2</v>
      </c>
      <c r="E9363" s="7">
        <v>-0.14847553983172701</v>
      </c>
      <c r="G9363" s="7">
        <v>59</v>
      </c>
      <c r="H9363" s="7">
        <v>94</v>
      </c>
      <c r="I9363" s="7">
        <v>-9.6612646435477997E-2</v>
      </c>
      <c r="J9363" s="7">
        <v>-0.123689225831409</v>
      </c>
    </row>
    <row r="9364" spans="2:10" x14ac:dyDescent="0.2">
      <c r="B9364" s="7">
        <v>60</v>
      </c>
      <c r="C9364" s="7">
        <v>94</v>
      </c>
      <c r="D9364" s="7">
        <v>4.9595155775497397E-2</v>
      </c>
      <c r="E9364" s="7">
        <v>0.10133744408267401</v>
      </c>
      <c r="G9364" s="7">
        <v>60</v>
      </c>
      <c r="H9364" s="7">
        <v>94</v>
      </c>
      <c r="I9364" s="7">
        <v>4.9713389033271903E-2</v>
      </c>
      <c r="J9364" s="7">
        <v>6.4533588705218706E-2</v>
      </c>
    </row>
    <row r="9365" spans="2:10" x14ac:dyDescent="0.2">
      <c r="B9365" s="7">
        <v>61</v>
      </c>
      <c r="C9365" s="7">
        <v>94</v>
      </c>
      <c r="D9365" s="7">
        <v>-0.203811697404847</v>
      </c>
      <c r="E9365" s="7">
        <v>-0.203839977677477</v>
      </c>
      <c r="G9365" s="7">
        <v>61</v>
      </c>
      <c r="H9365" s="7">
        <v>94</v>
      </c>
      <c r="I9365" s="7">
        <v>-0.202770288613461</v>
      </c>
      <c r="J9365" s="7">
        <v>-9.3007441259169696E-2</v>
      </c>
    </row>
    <row r="9366" spans="2:10" x14ac:dyDescent="0.2">
      <c r="B9366" s="7">
        <v>62</v>
      </c>
      <c r="C9366" s="7">
        <v>94</v>
      </c>
      <c r="D9366" s="7">
        <v>-3.1820625829070102E-2</v>
      </c>
      <c r="E9366" s="7">
        <v>-5.58863480058314E-2</v>
      </c>
      <c r="G9366" s="7">
        <v>62</v>
      </c>
      <c r="H9366" s="7">
        <v>94</v>
      </c>
      <c r="I9366" s="7">
        <v>-3.0932579202929099E-2</v>
      </c>
      <c r="J9366" s="7">
        <v>-1.0822803515395701E-2</v>
      </c>
    </row>
    <row r="9367" spans="2:10" x14ac:dyDescent="0.2">
      <c r="B9367" s="7">
        <v>63</v>
      </c>
      <c r="C9367" s="7">
        <v>94</v>
      </c>
      <c r="D9367" s="7">
        <v>-0.160836117020875</v>
      </c>
      <c r="E9367" s="7">
        <v>-8.6315088931836897E-2</v>
      </c>
      <c r="G9367" s="7">
        <v>63</v>
      </c>
      <c r="H9367" s="7">
        <v>94</v>
      </c>
      <c r="I9367" s="7">
        <v>-0.15977611600417099</v>
      </c>
      <c r="J9367" s="7">
        <v>-0.14288790357582401</v>
      </c>
    </row>
    <row r="9368" spans="2:10" x14ac:dyDescent="0.2">
      <c r="B9368" s="7">
        <v>64</v>
      </c>
      <c r="C9368" s="7">
        <v>94</v>
      </c>
      <c r="D9368" s="7">
        <v>1.53028810594869E-3</v>
      </c>
      <c r="E9368" s="7">
        <v>-3.5213968029115298E-3</v>
      </c>
      <c r="G9368" s="7">
        <v>64</v>
      </c>
      <c r="H9368" s="7">
        <v>94</v>
      </c>
      <c r="I9368" s="7">
        <v>1.7593930920263301E-3</v>
      </c>
      <c r="J9368" s="7">
        <v>-4.3728065717207401E-2</v>
      </c>
    </row>
    <row r="9369" spans="2:10" x14ac:dyDescent="0.2">
      <c r="B9369" s="7">
        <v>65</v>
      </c>
      <c r="C9369" s="7">
        <v>94</v>
      </c>
      <c r="D9369" s="7">
        <v>1.60573722457844E-2</v>
      </c>
      <c r="E9369" s="7">
        <v>-5.7203715849881903E-2</v>
      </c>
      <c r="G9369" s="7">
        <v>65</v>
      </c>
      <c r="H9369" s="7">
        <v>94</v>
      </c>
      <c r="I9369" s="7">
        <v>1.62033050020014E-2</v>
      </c>
      <c r="J9369" s="7">
        <v>5.3528576029462399E-2</v>
      </c>
    </row>
    <row r="9370" spans="2:10" x14ac:dyDescent="0.2">
      <c r="B9370" s="7">
        <v>66</v>
      </c>
      <c r="C9370" s="7">
        <v>94</v>
      </c>
      <c r="D9370" s="7">
        <v>0.12972196580488801</v>
      </c>
      <c r="E9370" s="7">
        <v>0.17077628079451099</v>
      </c>
      <c r="G9370" s="7">
        <v>66</v>
      </c>
      <c r="H9370" s="7">
        <v>94</v>
      </c>
      <c r="I9370" s="7">
        <v>0.12832792343157001</v>
      </c>
      <c r="J9370" s="7">
        <v>0.11639557393460701</v>
      </c>
    </row>
    <row r="9371" spans="2:10" x14ac:dyDescent="0.2">
      <c r="B9371" s="7">
        <v>67</v>
      </c>
      <c r="C9371" s="7">
        <v>94</v>
      </c>
      <c r="D9371" s="7">
        <v>8.7261691724766194E-2</v>
      </c>
      <c r="E9371" s="7">
        <v>3.40028134072057E-2</v>
      </c>
      <c r="G9371" s="7">
        <v>67</v>
      </c>
      <c r="H9371" s="7">
        <v>94</v>
      </c>
      <c r="I9371" s="7">
        <v>8.6941923113693406E-2</v>
      </c>
      <c r="J9371" s="7">
        <v>0.142611925715659</v>
      </c>
    </row>
    <row r="9372" spans="2:10" x14ac:dyDescent="0.2">
      <c r="B9372" s="7">
        <v>68</v>
      </c>
      <c r="C9372" s="7">
        <v>94</v>
      </c>
      <c r="D9372" s="7">
        <v>0.118799673196786</v>
      </c>
      <c r="E9372" s="7">
        <v>3.0679717117349601E-2</v>
      </c>
      <c r="G9372" s="7">
        <v>68</v>
      </c>
      <c r="H9372" s="7">
        <v>94</v>
      </c>
      <c r="I9372" s="7">
        <v>0.117791839583132</v>
      </c>
      <c r="J9372" s="7">
        <v>2.4396971642875801E-2</v>
      </c>
    </row>
    <row r="9373" spans="2:10" x14ac:dyDescent="0.2">
      <c r="B9373" s="7">
        <v>69</v>
      </c>
      <c r="C9373" s="7">
        <v>94</v>
      </c>
      <c r="D9373" s="7">
        <v>-5.3068411057104498E-2</v>
      </c>
      <c r="E9373" s="7">
        <v>-0.10955125107321</v>
      </c>
      <c r="G9373" s="7">
        <v>69</v>
      </c>
      <c r="H9373" s="7">
        <v>94</v>
      </c>
      <c r="I9373" s="7">
        <v>-5.2628497132126001E-2</v>
      </c>
      <c r="J9373" s="7">
        <v>-0.14967259011794301</v>
      </c>
    </row>
    <row r="9374" spans="2:10" x14ac:dyDescent="0.2">
      <c r="B9374" s="7">
        <v>70</v>
      </c>
      <c r="C9374" s="7">
        <v>94</v>
      </c>
      <c r="D9374" s="7">
        <v>-0.13817903224563999</v>
      </c>
      <c r="E9374" s="7">
        <v>-0.11185966787088999</v>
      </c>
      <c r="G9374" s="7">
        <v>70</v>
      </c>
      <c r="H9374" s="7">
        <v>94</v>
      </c>
      <c r="I9374" s="7">
        <v>-0.13417928406059301</v>
      </c>
      <c r="J9374" s="7">
        <v>-5.1368239135266301E-2</v>
      </c>
    </row>
    <row r="9375" spans="2:10" x14ac:dyDescent="0.2">
      <c r="B9375" s="7">
        <v>71</v>
      </c>
      <c r="C9375" s="7">
        <v>94</v>
      </c>
      <c r="D9375" s="7">
        <v>2.3029956796772701E-2</v>
      </c>
      <c r="E9375" s="7">
        <v>3.5936267425441301E-2</v>
      </c>
      <c r="G9375" s="7">
        <v>71</v>
      </c>
      <c r="H9375" s="7">
        <v>94</v>
      </c>
      <c r="I9375" s="7">
        <v>2.3153094144669598E-2</v>
      </c>
      <c r="J9375" s="7">
        <v>1.9373785980068399E-2</v>
      </c>
    </row>
    <row r="9376" spans="2:10" x14ac:dyDescent="0.2">
      <c r="B9376" s="7">
        <v>72</v>
      </c>
      <c r="C9376" s="7">
        <v>94</v>
      </c>
      <c r="D9376" s="7">
        <v>5.6339415220310898E-2</v>
      </c>
      <c r="E9376" s="7">
        <v>3.0207402326471601E-2</v>
      </c>
      <c r="G9376" s="7">
        <v>72</v>
      </c>
      <c r="H9376" s="7">
        <v>94</v>
      </c>
      <c r="I9376" s="7">
        <v>5.5958190955790202E-2</v>
      </c>
      <c r="J9376" s="7">
        <v>5.4482468784151201E-2</v>
      </c>
    </row>
    <row r="9377" spans="2:10" x14ac:dyDescent="0.2">
      <c r="B9377" s="7">
        <v>73</v>
      </c>
      <c r="C9377" s="7">
        <v>94</v>
      </c>
      <c r="D9377" s="7">
        <v>-9.2204163052141297E-2</v>
      </c>
      <c r="E9377" s="7">
        <v>3.5592508521963502E-2</v>
      </c>
      <c r="G9377" s="7">
        <v>73</v>
      </c>
      <c r="H9377" s="7">
        <v>94</v>
      </c>
      <c r="I9377" s="7">
        <v>-9.1831288603051703E-2</v>
      </c>
      <c r="J9377" s="7">
        <v>1.8650866337313901E-2</v>
      </c>
    </row>
    <row r="9378" spans="2:10" x14ac:dyDescent="0.2">
      <c r="B9378" s="7">
        <v>74</v>
      </c>
      <c r="C9378" s="7">
        <v>94</v>
      </c>
      <c r="D9378" s="7">
        <v>2.59240350750982E-2</v>
      </c>
      <c r="E9378" s="7">
        <v>9.7148479561822002E-2</v>
      </c>
      <c r="G9378" s="7">
        <v>74</v>
      </c>
      <c r="H9378" s="7">
        <v>94</v>
      </c>
      <c r="I9378" s="7">
        <v>2.5989082928495201E-2</v>
      </c>
      <c r="J9378" s="7">
        <v>-1.9924063433851599E-2</v>
      </c>
    </row>
    <row r="9379" spans="2:10" x14ac:dyDescent="0.2">
      <c r="B9379" s="7">
        <v>75</v>
      </c>
      <c r="C9379" s="7">
        <v>94</v>
      </c>
      <c r="D9379" s="7">
        <v>-9.2086135795833399E-2</v>
      </c>
      <c r="E9379" s="7">
        <v>-0.107368828191689</v>
      </c>
      <c r="G9379" s="7">
        <v>75</v>
      </c>
      <c r="H9379" s="7">
        <v>94</v>
      </c>
      <c r="I9379" s="7">
        <v>-9.1795987123036896E-2</v>
      </c>
      <c r="J9379" s="7">
        <v>-7.4163776599444703E-2</v>
      </c>
    </row>
    <row r="9380" spans="2:10" x14ac:dyDescent="0.2">
      <c r="B9380" s="7">
        <v>76</v>
      </c>
      <c r="C9380" s="7">
        <v>94</v>
      </c>
      <c r="D9380" s="7">
        <v>9.3281150859716902E-2</v>
      </c>
      <c r="E9380" s="7">
        <v>1.9300198840621601E-2</v>
      </c>
      <c r="G9380" s="7">
        <v>76</v>
      </c>
      <c r="H9380" s="7">
        <v>94</v>
      </c>
      <c r="I9380" s="7">
        <v>9.2608927317266804E-2</v>
      </c>
      <c r="J9380" s="7">
        <v>-6.7581741778610597E-3</v>
      </c>
    </row>
    <row r="9381" spans="2:10" x14ac:dyDescent="0.2">
      <c r="B9381" s="7">
        <v>77</v>
      </c>
      <c r="C9381" s="7">
        <v>94</v>
      </c>
      <c r="D9381" s="7">
        <v>0.13081944920455901</v>
      </c>
      <c r="E9381" s="7">
        <v>4.4171293483751498E-2</v>
      </c>
      <c r="G9381" s="7">
        <v>77</v>
      </c>
      <c r="H9381" s="7">
        <v>94</v>
      </c>
      <c r="I9381" s="7">
        <v>0.12885636766784</v>
      </c>
      <c r="J9381" s="7">
        <v>-2.6373822966254699E-2</v>
      </c>
    </row>
    <row r="9382" spans="2:10" x14ac:dyDescent="0.2">
      <c r="B9382" s="7">
        <v>78</v>
      </c>
      <c r="C9382" s="7">
        <v>94</v>
      </c>
      <c r="D9382" s="7">
        <v>5.6621895166653502E-2</v>
      </c>
      <c r="E9382" s="7">
        <v>0.110427854799603</v>
      </c>
      <c r="G9382" s="7">
        <v>78</v>
      </c>
      <c r="H9382" s="7">
        <v>94</v>
      </c>
      <c r="I9382" s="7">
        <v>5.6456507104581298E-2</v>
      </c>
      <c r="J9382" s="7">
        <v>3.2617140940688599E-2</v>
      </c>
    </row>
    <row r="9383" spans="2:10" x14ac:dyDescent="0.2">
      <c r="B9383" s="7">
        <v>79</v>
      </c>
      <c r="C9383" s="7">
        <v>94</v>
      </c>
      <c r="D9383" s="7">
        <v>2.26015027099002E-2</v>
      </c>
      <c r="E9383" s="7">
        <v>-4.0009081894592001E-3</v>
      </c>
      <c r="G9383" s="7">
        <v>79</v>
      </c>
      <c r="H9383" s="7">
        <v>94</v>
      </c>
      <c r="I9383" s="7">
        <v>2.26838165689713E-2</v>
      </c>
      <c r="J9383" s="7">
        <v>2.7514457650335399E-2</v>
      </c>
    </row>
    <row r="9384" spans="2:10" x14ac:dyDescent="0.2">
      <c r="B9384" s="7">
        <v>80</v>
      </c>
      <c r="C9384" s="7">
        <v>94</v>
      </c>
      <c r="D9384" s="7">
        <v>8.1169907342671294E-2</v>
      </c>
      <c r="E9384" s="7">
        <v>3.2930953212252603E-2</v>
      </c>
      <c r="G9384" s="7">
        <v>80</v>
      </c>
      <c r="H9384" s="7">
        <v>94</v>
      </c>
      <c r="I9384" s="7">
        <v>8.1138803707167598E-2</v>
      </c>
      <c r="J9384" s="7">
        <v>4.41975074851833E-2</v>
      </c>
    </row>
    <row r="9385" spans="2:10" x14ac:dyDescent="0.2">
      <c r="B9385" s="7">
        <v>81</v>
      </c>
      <c r="C9385" s="7">
        <v>94</v>
      </c>
      <c r="D9385" s="7">
        <v>0.22600129380082701</v>
      </c>
      <c r="E9385" s="7">
        <v>0.15462507369068501</v>
      </c>
      <c r="G9385" s="7">
        <v>81</v>
      </c>
      <c r="H9385" s="7">
        <v>94</v>
      </c>
      <c r="I9385" s="7">
        <v>0.22717117173090701</v>
      </c>
      <c r="J9385" s="7">
        <v>7.6024381048778594E-2</v>
      </c>
    </row>
    <row r="9386" spans="2:10" x14ac:dyDescent="0.2">
      <c r="B9386" s="7">
        <v>82</v>
      </c>
      <c r="C9386" s="7">
        <v>94</v>
      </c>
      <c r="D9386" s="7">
        <v>8.22979202892604E-3</v>
      </c>
      <c r="E9386" s="7">
        <v>-3.4634572606048401E-2</v>
      </c>
      <c r="G9386" s="7">
        <v>82</v>
      </c>
      <c r="H9386" s="7">
        <v>94</v>
      </c>
      <c r="I9386" s="7">
        <v>8.4848734769984394E-3</v>
      </c>
      <c r="J9386" s="7">
        <v>1.7999966180397599E-2</v>
      </c>
    </row>
    <row r="9387" spans="2:10" x14ac:dyDescent="0.2">
      <c r="B9387" s="7">
        <v>83</v>
      </c>
      <c r="C9387" s="7">
        <v>94</v>
      </c>
      <c r="D9387" s="7">
        <v>7.1853192913898994E-2</v>
      </c>
      <c r="E9387" s="7">
        <v>0.108055923958323</v>
      </c>
      <c r="G9387" s="7">
        <v>83</v>
      </c>
      <c r="H9387" s="7">
        <v>94</v>
      </c>
      <c r="I9387" s="7">
        <v>7.1280514376184101E-2</v>
      </c>
      <c r="J9387" s="7">
        <v>-1.7234882966201698E-2</v>
      </c>
    </row>
    <row r="9388" spans="2:10" x14ac:dyDescent="0.2">
      <c r="B9388" s="7">
        <v>84</v>
      </c>
      <c r="C9388" s="7">
        <v>94</v>
      </c>
      <c r="D9388" s="7">
        <v>0.114605472157233</v>
      </c>
      <c r="E9388" s="7">
        <v>-3.6778540686553299E-2</v>
      </c>
      <c r="G9388" s="7">
        <v>84</v>
      </c>
      <c r="H9388" s="7">
        <v>94</v>
      </c>
      <c r="I9388" s="7">
        <v>0.11495122163427</v>
      </c>
      <c r="J9388" s="7">
        <v>-2.24957758464512E-2</v>
      </c>
    </row>
    <row r="9389" spans="2:10" x14ac:dyDescent="0.2">
      <c r="B9389" s="7">
        <v>85</v>
      </c>
      <c r="C9389" s="7">
        <v>94</v>
      </c>
      <c r="D9389" s="7">
        <v>7.2933637592306894E-2</v>
      </c>
      <c r="E9389" s="7">
        <v>-3.2212659767115098E-2</v>
      </c>
      <c r="G9389" s="7">
        <v>85</v>
      </c>
      <c r="H9389" s="7">
        <v>94</v>
      </c>
      <c r="I9389" s="7">
        <v>7.2612029086533497E-2</v>
      </c>
      <c r="J9389" s="7">
        <v>-5.3059518690362899E-2</v>
      </c>
    </row>
    <row r="9390" spans="2:10" x14ac:dyDescent="0.2">
      <c r="B9390" s="7">
        <v>86</v>
      </c>
      <c r="C9390" s="7">
        <v>94</v>
      </c>
      <c r="D9390" s="7">
        <v>0.117823496396337</v>
      </c>
      <c r="E9390" s="7">
        <v>0.16344103518684799</v>
      </c>
      <c r="G9390" s="7">
        <v>86</v>
      </c>
      <c r="H9390" s="7">
        <v>94</v>
      </c>
      <c r="I9390" s="7">
        <v>0.117983641394801</v>
      </c>
      <c r="J9390" s="7">
        <v>0.13744521495511999</v>
      </c>
    </row>
    <row r="9391" spans="2:10" x14ac:dyDescent="0.2">
      <c r="B9391" s="7">
        <v>87</v>
      </c>
      <c r="C9391" s="7">
        <v>94</v>
      </c>
      <c r="D9391" s="7">
        <v>0.16155154623040999</v>
      </c>
      <c r="E9391" s="7">
        <v>0.13291390781652701</v>
      </c>
      <c r="G9391" s="7">
        <v>87</v>
      </c>
      <c r="H9391" s="7">
        <v>94</v>
      </c>
      <c r="I9391" s="7">
        <v>0.159475083830696</v>
      </c>
      <c r="J9391" s="7">
        <v>5.2956349456502003E-2</v>
      </c>
    </row>
    <row r="9392" spans="2:10" x14ac:dyDescent="0.2">
      <c r="B9392" s="7">
        <v>88</v>
      </c>
      <c r="C9392" s="7">
        <v>94</v>
      </c>
      <c r="D9392" s="7">
        <v>5.2864434258944798E-2</v>
      </c>
      <c r="E9392" s="7">
        <v>5.8437999121377301E-2</v>
      </c>
      <c r="G9392" s="7">
        <v>88</v>
      </c>
      <c r="H9392" s="7">
        <v>94</v>
      </c>
      <c r="I9392" s="7">
        <v>5.2682518161564197E-2</v>
      </c>
      <c r="J9392" s="7">
        <v>3.4619929039896698E-2</v>
      </c>
    </row>
    <row r="9393" spans="2:10" x14ac:dyDescent="0.2">
      <c r="B9393" s="7">
        <v>89</v>
      </c>
      <c r="C9393" s="7">
        <v>94</v>
      </c>
      <c r="D9393" s="7">
        <v>-9.2365645844250093E-3</v>
      </c>
      <c r="E9393" s="7">
        <v>-8.3376423719547801E-2</v>
      </c>
      <c r="G9393" s="7">
        <v>89</v>
      </c>
      <c r="H9393" s="7">
        <v>94</v>
      </c>
      <c r="I9393" s="7">
        <v>-8.7651157645698401E-3</v>
      </c>
      <c r="J9393" s="7">
        <v>-6.0790000796195898E-2</v>
      </c>
    </row>
    <row r="9394" spans="2:10" x14ac:dyDescent="0.2">
      <c r="B9394" s="7">
        <v>90</v>
      </c>
      <c r="C9394" s="7">
        <v>94</v>
      </c>
      <c r="D9394" s="7">
        <v>5.7507941731671497E-4</v>
      </c>
      <c r="E9394" s="7">
        <v>8.3452992831347203E-2</v>
      </c>
      <c r="G9394" s="7">
        <v>90</v>
      </c>
      <c r="H9394" s="7">
        <v>94</v>
      </c>
      <c r="I9394" s="7">
        <v>1.16536677287904E-3</v>
      </c>
      <c r="J9394" s="7">
        <v>2.48181940724965E-2</v>
      </c>
    </row>
    <row r="9395" spans="2:10" x14ac:dyDescent="0.2">
      <c r="B9395" s="7">
        <v>91</v>
      </c>
      <c r="C9395" s="7">
        <v>94</v>
      </c>
      <c r="D9395" s="7">
        <v>-1.2252599368860501E-3</v>
      </c>
      <c r="E9395" s="7">
        <v>0.125208040755732</v>
      </c>
      <c r="G9395" s="7">
        <v>91</v>
      </c>
      <c r="H9395" s="7">
        <v>94</v>
      </c>
      <c r="I9395" s="7">
        <v>-7.0262175175628304E-4</v>
      </c>
      <c r="J9395" s="7">
        <v>8.5192953702438998E-2</v>
      </c>
    </row>
    <row r="9396" spans="2:10" x14ac:dyDescent="0.2">
      <c r="B9396" s="7">
        <v>92</v>
      </c>
      <c r="C9396" s="7">
        <v>94</v>
      </c>
      <c r="D9396" s="7">
        <v>6.4490806350683298E-3</v>
      </c>
      <c r="E9396" s="7">
        <v>6.75528138560679E-2</v>
      </c>
      <c r="G9396" s="7">
        <v>92</v>
      </c>
      <c r="H9396" s="7">
        <v>94</v>
      </c>
      <c r="I9396" s="7">
        <v>7.0411017359965902E-3</v>
      </c>
      <c r="J9396" s="7">
        <v>-4.7184752685360803E-3</v>
      </c>
    </row>
    <row r="9397" spans="2:10" x14ac:dyDescent="0.2">
      <c r="B9397" s="7">
        <v>93</v>
      </c>
      <c r="C9397" s="7">
        <v>94</v>
      </c>
      <c r="D9397" s="7">
        <v>7.3102485152554103E-2</v>
      </c>
      <c r="E9397" s="7">
        <v>0.23578024232980699</v>
      </c>
      <c r="G9397" s="7">
        <v>93</v>
      </c>
      <c r="H9397" s="7">
        <v>94</v>
      </c>
      <c r="I9397" s="7">
        <v>7.2258305755566396E-2</v>
      </c>
      <c r="J9397" s="7">
        <v>6.8311609536076304E-2</v>
      </c>
    </row>
    <row r="9398" spans="2:10" x14ac:dyDescent="0.2">
      <c r="B9398" s="7">
        <v>94</v>
      </c>
      <c r="C9398" s="7">
        <v>94</v>
      </c>
      <c r="D9398" s="7">
        <v>0.292698311640473</v>
      </c>
      <c r="E9398" s="7">
        <v>0.25031198266284499</v>
      </c>
      <c r="G9398" s="7">
        <v>94</v>
      </c>
      <c r="H9398" s="7">
        <v>94</v>
      </c>
      <c r="I9398" s="7">
        <v>0.28739522392573702</v>
      </c>
      <c r="J9398" s="7">
        <v>0.24282944786336799</v>
      </c>
    </row>
    <row r="9399" spans="2:10" x14ac:dyDescent="0.2">
      <c r="B9399" s="7">
        <v>95</v>
      </c>
      <c r="C9399" s="7">
        <v>94</v>
      </c>
      <c r="D9399" s="7">
        <v>-1.5112118999041999E-2</v>
      </c>
      <c r="E9399" s="7">
        <v>5.77732156478028E-3</v>
      </c>
      <c r="G9399" s="7">
        <v>95</v>
      </c>
      <c r="H9399" s="7">
        <v>94</v>
      </c>
      <c r="I9399" s="7">
        <v>-1.54413801089035E-2</v>
      </c>
      <c r="J9399" s="7">
        <v>7.08599071804841E-2</v>
      </c>
    </row>
    <row r="9400" spans="2:10" x14ac:dyDescent="0.2">
      <c r="B9400" s="7">
        <v>96</v>
      </c>
      <c r="C9400" s="7">
        <v>94</v>
      </c>
      <c r="D9400" s="7">
        <v>0.26677307869408801</v>
      </c>
      <c r="E9400" s="7">
        <v>0.306831415545949</v>
      </c>
      <c r="G9400" s="7">
        <v>96</v>
      </c>
      <c r="H9400" s="7">
        <v>94</v>
      </c>
      <c r="I9400" s="7">
        <v>0.26423350701005599</v>
      </c>
      <c r="J9400" s="7">
        <v>0.26625348542212102</v>
      </c>
    </row>
    <row r="9401" spans="2:10" x14ac:dyDescent="0.2">
      <c r="B9401" s="7">
        <v>97</v>
      </c>
      <c r="C9401" s="7">
        <v>94</v>
      </c>
      <c r="D9401" s="7">
        <v>4.7210079082317301E-2</v>
      </c>
      <c r="E9401" s="7">
        <v>1.9400564029428601E-2</v>
      </c>
      <c r="G9401" s="7">
        <v>97</v>
      </c>
      <c r="H9401" s="7">
        <v>94</v>
      </c>
      <c r="I9401" s="7">
        <v>4.6948237109157603E-2</v>
      </c>
      <c r="J9401" s="7">
        <v>8.8963437597565004E-2</v>
      </c>
    </row>
    <row r="9402" spans="2:10" x14ac:dyDescent="0.2">
      <c r="B9402" s="7">
        <v>98</v>
      </c>
      <c r="C9402" s="7">
        <v>94</v>
      </c>
      <c r="D9402" s="7">
        <v>5.7298316621197998E-2</v>
      </c>
      <c r="E9402" s="7">
        <v>0.134263893402192</v>
      </c>
      <c r="G9402" s="7">
        <v>98</v>
      </c>
      <c r="H9402" s="7">
        <v>94</v>
      </c>
      <c r="I9402" s="7">
        <v>5.7591536581167398E-2</v>
      </c>
      <c r="J9402" s="7">
        <v>9.2886087222675301E-2</v>
      </c>
    </row>
    <row r="9403" spans="2:10" x14ac:dyDescent="0.2">
      <c r="B9403" s="7">
        <v>99</v>
      </c>
      <c r="C9403" s="7">
        <v>94</v>
      </c>
      <c r="D9403" s="7">
        <v>5.1052589812547601E-2</v>
      </c>
      <c r="E9403" s="7">
        <v>2.083486739709E-2</v>
      </c>
      <c r="G9403" s="7">
        <v>99</v>
      </c>
      <c r="H9403" s="7">
        <v>94</v>
      </c>
      <c r="I9403" s="7">
        <v>5.0656066905300903E-2</v>
      </c>
      <c r="J9403" s="7">
        <v>2.1137240387266901E-2</v>
      </c>
    </row>
    <row r="9404" spans="2:10" x14ac:dyDescent="0.2">
      <c r="B9404" s="7">
        <v>100</v>
      </c>
      <c r="C9404" s="7">
        <v>94</v>
      </c>
      <c r="D9404" s="7">
        <v>7.9561348836001897E-2</v>
      </c>
      <c r="E9404" s="7">
        <v>-7.3256116915592501E-2</v>
      </c>
      <c r="G9404" s="7">
        <v>100</v>
      </c>
      <c r="H9404" s="7">
        <v>94</v>
      </c>
      <c r="I9404" s="7">
        <v>8.0135826503562796E-2</v>
      </c>
      <c r="J9404" s="7">
        <v>-8.2466234893070506E-2</v>
      </c>
    </row>
    <row r="9405" spans="2:10" x14ac:dyDescent="0.2">
      <c r="B9405" s="7">
        <v>1</v>
      </c>
      <c r="C9405" s="7">
        <v>95</v>
      </c>
      <c r="D9405" s="7">
        <v>-0.106344034008533</v>
      </c>
      <c r="E9405" s="7">
        <v>-8.2883295594225401E-2</v>
      </c>
      <c r="G9405" s="7">
        <v>1</v>
      </c>
      <c r="H9405" s="7">
        <v>95</v>
      </c>
      <c r="I9405" s="7">
        <v>-0.103805468614642</v>
      </c>
      <c r="J9405" s="7">
        <v>-0.11562798094094801</v>
      </c>
    </row>
    <row r="9406" spans="2:10" x14ac:dyDescent="0.2">
      <c r="B9406" s="7">
        <v>2</v>
      </c>
      <c r="C9406" s="7">
        <v>95</v>
      </c>
      <c r="D9406" s="7">
        <v>0.19638483280593499</v>
      </c>
      <c r="E9406" s="7">
        <v>0.10993056150109699</v>
      </c>
      <c r="G9406" s="7">
        <v>2</v>
      </c>
      <c r="H9406" s="7">
        <v>95</v>
      </c>
      <c r="I9406" s="7">
        <v>0.19724256398208301</v>
      </c>
      <c r="J9406" s="7">
        <v>2.4203588480956401E-2</v>
      </c>
    </row>
    <row r="9407" spans="2:10" x14ac:dyDescent="0.2">
      <c r="B9407" s="7">
        <v>3</v>
      </c>
      <c r="C9407" s="7">
        <v>95</v>
      </c>
      <c r="D9407" s="7">
        <v>5.8065321396044901E-2</v>
      </c>
      <c r="E9407" s="7">
        <v>5.00093535359643E-2</v>
      </c>
      <c r="G9407" s="7">
        <v>3</v>
      </c>
      <c r="H9407" s="7">
        <v>95</v>
      </c>
      <c r="I9407" s="7">
        <v>5.7843899891270902E-2</v>
      </c>
      <c r="J9407" s="7">
        <v>-4.6451384290351803E-2</v>
      </c>
    </row>
    <row r="9408" spans="2:10" x14ac:dyDescent="0.2">
      <c r="B9408" s="7">
        <v>4</v>
      </c>
      <c r="C9408" s="7">
        <v>95</v>
      </c>
      <c r="D9408" s="7">
        <v>0.12620421017948599</v>
      </c>
      <c r="E9408" s="7">
        <v>8.9855540657982402E-2</v>
      </c>
      <c r="G9408" s="7">
        <v>4</v>
      </c>
      <c r="H9408" s="7">
        <v>95</v>
      </c>
      <c r="I9408" s="7">
        <v>0.123753242303819</v>
      </c>
      <c r="J9408" s="7">
        <v>-3.1276610635213599E-3</v>
      </c>
    </row>
    <row r="9409" spans="2:10" x14ac:dyDescent="0.2">
      <c r="B9409" s="7">
        <v>5</v>
      </c>
      <c r="C9409" s="7">
        <v>95</v>
      </c>
      <c r="D9409" s="7">
        <v>0.16050908198786101</v>
      </c>
      <c r="E9409" s="7">
        <v>8.1609040403529703E-2</v>
      </c>
      <c r="G9409" s="7">
        <v>5</v>
      </c>
      <c r="H9409" s="7">
        <v>95</v>
      </c>
      <c r="I9409" s="7">
        <v>0.161545267721554</v>
      </c>
      <c r="J9409" s="7">
        <v>6.4993800690693604E-3</v>
      </c>
    </row>
    <row r="9410" spans="2:10" x14ac:dyDescent="0.2">
      <c r="B9410" s="7">
        <v>6</v>
      </c>
      <c r="C9410" s="7">
        <v>95</v>
      </c>
      <c r="D9410" s="7">
        <v>-6.19479165852201E-2</v>
      </c>
      <c r="E9410" s="7">
        <v>-6.0237627337636802E-2</v>
      </c>
      <c r="G9410" s="7">
        <v>6</v>
      </c>
      <c r="H9410" s="7">
        <v>95</v>
      </c>
      <c r="I9410" s="7">
        <v>-6.16266809758255E-2</v>
      </c>
      <c r="J9410" s="7">
        <v>-6.4356927700648797E-2</v>
      </c>
    </row>
    <row r="9411" spans="2:10" x14ac:dyDescent="0.2">
      <c r="B9411" s="7">
        <v>7</v>
      </c>
      <c r="C9411" s="7">
        <v>95</v>
      </c>
      <c r="D9411" s="7">
        <v>6.5295124370688698E-2</v>
      </c>
      <c r="E9411" s="7">
        <v>0.19279606684655801</v>
      </c>
      <c r="G9411" s="7">
        <v>7</v>
      </c>
      <c r="H9411" s="7">
        <v>95</v>
      </c>
      <c r="I9411" s="7">
        <v>6.4988811082990594E-2</v>
      </c>
      <c r="J9411" s="7">
        <v>0.22824155533957799</v>
      </c>
    </row>
    <row r="9412" spans="2:10" x14ac:dyDescent="0.2">
      <c r="B9412" s="7">
        <v>8</v>
      </c>
      <c r="C9412" s="7">
        <v>95</v>
      </c>
      <c r="D9412" s="7">
        <v>0.14955248830976101</v>
      </c>
      <c r="E9412" s="7">
        <v>0.102954550810617</v>
      </c>
      <c r="G9412" s="7">
        <v>8</v>
      </c>
      <c r="H9412" s="7">
        <v>95</v>
      </c>
      <c r="I9412" s="7">
        <v>0.148908203062071</v>
      </c>
      <c r="J9412" s="7">
        <v>2.4886947330980298E-2</v>
      </c>
    </row>
    <row r="9413" spans="2:10" x14ac:dyDescent="0.2">
      <c r="B9413" s="7">
        <v>9</v>
      </c>
      <c r="C9413" s="7">
        <v>95</v>
      </c>
      <c r="D9413" s="7">
        <v>-0.18771946127151301</v>
      </c>
      <c r="E9413" s="7">
        <v>-9.4600102083497006E-2</v>
      </c>
      <c r="G9413" s="7">
        <v>9</v>
      </c>
      <c r="H9413" s="7">
        <v>95</v>
      </c>
      <c r="I9413" s="7">
        <v>-0.187975134099192</v>
      </c>
      <c r="J9413" s="7">
        <v>-0.121949975999254</v>
      </c>
    </row>
    <row r="9414" spans="2:10" x14ac:dyDescent="0.2">
      <c r="B9414" s="7">
        <v>10</v>
      </c>
      <c r="C9414" s="7">
        <v>95</v>
      </c>
      <c r="D9414" s="7">
        <v>8.7465300364016202E-2</v>
      </c>
      <c r="E9414" s="7">
        <v>4.7269868971579102E-2</v>
      </c>
      <c r="G9414" s="7">
        <v>10</v>
      </c>
      <c r="H9414" s="7">
        <v>95</v>
      </c>
      <c r="I9414" s="7">
        <v>8.7173301258403099E-2</v>
      </c>
      <c r="J9414" s="7">
        <v>1.97450611341701E-2</v>
      </c>
    </row>
    <row r="9415" spans="2:10" x14ac:dyDescent="0.2">
      <c r="B9415" s="7">
        <v>11</v>
      </c>
      <c r="C9415" s="7">
        <v>95</v>
      </c>
      <c r="D9415" s="7">
        <v>3.2336837804843199E-2</v>
      </c>
      <c r="E9415" s="7">
        <v>-2.66358554539021E-2</v>
      </c>
      <c r="G9415" s="7">
        <v>11</v>
      </c>
      <c r="H9415" s="7">
        <v>95</v>
      </c>
      <c r="I9415" s="7">
        <v>3.2369079784464502E-2</v>
      </c>
      <c r="J9415" s="7">
        <v>2.4070686582343001E-2</v>
      </c>
    </row>
    <row r="9416" spans="2:10" x14ac:dyDescent="0.2">
      <c r="B9416" s="7">
        <v>12</v>
      </c>
      <c r="C9416" s="7">
        <v>95</v>
      </c>
      <c r="D9416" s="7">
        <v>7.3955468308577493E-2</v>
      </c>
      <c r="E9416" s="7">
        <v>8.56610256545043E-2</v>
      </c>
      <c r="G9416" s="7">
        <v>12</v>
      </c>
      <c r="H9416" s="7">
        <v>95</v>
      </c>
      <c r="I9416" s="7">
        <v>7.4303157999123598E-2</v>
      </c>
      <c r="J9416" s="7">
        <v>7.1372505841218001E-2</v>
      </c>
    </row>
    <row r="9417" spans="2:10" x14ac:dyDescent="0.2">
      <c r="B9417" s="7">
        <v>13</v>
      </c>
      <c r="C9417" s="7">
        <v>95</v>
      </c>
      <c r="D9417" s="7">
        <v>7.8512237148196107E-3</v>
      </c>
      <c r="E9417" s="7">
        <v>0.16590893404450399</v>
      </c>
      <c r="G9417" s="7">
        <v>13</v>
      </c>
      <c r="H9417" s="7">
        <v>95</v>
      </c>
      <c r="I9417" s="7">
        <v>7.7881836537887503E-3</v>
      </c>
      <c r="J9417" s="7">
        <v>9.3832556495069497E-2</v>
      </c>
    </row>
    <row r="9418" spans="2:10" x14ac:dyDescent="0.2">
      <c r="B9418" s="7">
        <v>14</v>
      </c>
      <c r="C9418" s="7">
        <v>95</v>
      </c>
      <c r="D9418" s="7">
        <v>-6.4479734805390307E-2</v>
      </c>
      <c r="E9418" s="7">
        <v>-6.8248058523250804E-2</v>
      </c>
      <c r="G9418" s="7">
        <v>14</v>
      </c>
      <c r="H9418" s="7">
        <v>95</v>
      </c>
      <c r="I9418" s="7">
        <v>-6.43698625656519E-2</v>
      </c>
      <c r="J9418" s="7">
        <v>-6.5191810129889005E-2</v>
      </c>
    </row>
    <row r="9419" spans="2:10" x14ac:dyDescent="0.2">
      <c r="B9419" s="7">
        <v>15</v>
      </c>
      <c r="C9419" s="7">
        <v>95</v>
      </c>
      <c r="D9419" s="7">
        <v>0.25665025910918998</v>
      </c>
      <c r="E9419" s="7">
        <v>0.19864895999521101</v>
      </c>
      <c r="G9419" s="7">
        <v>15</v>
      </c>
      <c r="H9419" s="7">
        <v>95</v>
      </c>
      <c r="I9419" s="7">
        <v>0.25561186679653702</v>
      </c>
      <c r="J9419" s="7">
        <v>9.0512686266586997E-2</v>
      </c>
    </row>
    <row r="9420" spans="2:10" x14ac:dyDescent="0.2">
      <c r="B9420" s="7">
        <v>16</v>
      </c>
      <c r="C9420" s="7">
        <v>95</v>
      </c>
      <c r="D9420" s="7">
        <v>-4.0220330672656998E-2</v>
      </c>
      <c r="E9420" s="7">
        <v>6.6948949585775394E-2</v>
      </c>
      <c r="G9420" s="7">
        <v>16</v>
      </c>
      <c r="H9420" s="7">
        <v>95</v>
      </c>
      <c r="I9420" s="7">
        <v>-3.9059306570763397E-2</v>
      </c>
      <c r="J9420" s="7">
        <v>6.9969784904040794E-2</v>
      </c>
    </row>
    <row r="9421" spans="2:10" x14ac:dyDescent="0.2">
      <c r="B9421" s="7">
        <v>17</v>
      </c>
      <c r="C9421" s="7">
        <v>95</v>
      </c>
      <c r="D9421" s="7">
        <v>-8.3363501580619101E-2</v>
      </c>
      <c r="E9421" s="7">
        <v>-5.9502900819353499E-2</v>
      </c>
      <c r="G9421" s="7">
        <v>17</v>
      </c>
      <c r="H9421" s="7">
        <v>95</v>
      </c>
      <c r="I9421" s="7">
        <v>-8.1721691482560005E-2</v>
      </c>
      <c r="J9421" s="7">
        <v>-5.0032206257384403E-3</v>
      </c>
    </row>
    <row r="9422" spans="2:10" x14ac:dyDescent="0.2">
      <c r="B9422" s="7">
        <v>18</v>
      </c>
      <c r="C9422" s="7">
        <v>95</v>
      </c>
      <c r="D9422" s="7">
        <v>7.0676758337990406E-2</v>
      </c>
      <c r="E9422" s="7">
        <v>8.7386750002671904E-2</v>
      </c>
      <c r="G9422" s="7">
        <v>18</v>
      </c>
      <c r="H9422" s="7">
        <v>95</v>
      </c>
      <c r="I9422" s="7">
        <v>7.1138202895756605E-2</v>
      </c>
      <c r="J9422" s="7">
        <v>0.12362556788906801</v>
      </c>
    </row>
    <row r="9423" spans="2:10" x14ac:dyDescent="0.2">
      <c r="B9423" s="7">
        <v>19</v>
      </c>
      <c r="C9423" s="7">
        <v>95</v>
      </c>
      <c r="D9423" s="7">
        <v>0.18164536216771099</v>
      </c>
      <c r="E9423" s="7">
        <v>0.179321026898211</v>
      </c>
      <c r="G9423" s="7">
        <v>19</v>
      </c>
      <c r="H9423" s="7">
        <v>95</v>
      </c>
      <c r="I9423" s="7">
        <v>0.17999679866832</v>
      </c>
      <c r="J9423" s="7">
        <v>0.14464965887839801</v>
      </c>
    </row>
    <row r="9424" spans="2:10" x14ac:dyDescent="0.2">
      <c r="B9424" s="7">
        <v>20</v>
      </c>
      <c r="C9424" s="7">
        <v>95</v>
      </c>
      <c r="D9424" s="7">
        <v>5.9472787539155199E-2</v>
      </c>
      <c r="E9424" s="7">
        <v>1.25036672077883E-2</v>
      </c>
      <c r="G9424" s="7">
        <v>20</v>
      </c>
      <c r="H9424" s="7">
        <v>95</v>
      </c>
      <c r="I9424" s="7">
        <v>5.9679200696347599E-2</v>
      </c>
      <c r="J9424" s="7">
        <v>-2.4127521621482E-2</v>
      </c>
    </row>
    <row r="9425" spans="2:10" x14ac:dyDescent="0.2">
      <c r="B9425" s="7">
        <v>21</v>
      </c>
      <c r="C9425" s="7">
        <v>95</v>
      </c>
      <c r="D9425" s="7">
        <v>1.0793576753418001E-2</v>
      </c>
      <c r="E9425" s="7">
        <v>-5.8537999338900797E-2</v>
      </c>
      <c r="G9425" s="7">
        <v>21</v>
      </c>
      <c r="H9425" s="7">
        <v>95</v>
      </c>
      <c r="I9425" s="7">
        <v>1.0992855932714801E-2</v>
      </c>
      <c r="J9425" s="7">
        <v>5.5012352779771199E-2</v>
      </c>
    </row>
    <row r="9426" spans="2:10" x14ac:dyDescent="0.2">
      <c r="B9426" s="7">
        <v>22</v>
      </c>
      <c r="C9426" s="7">
        <v>95</v>
      </c>
      <c r="D9426" s="7">
        <v>0.108861024132256</v>
      </c>
      <c r="E9426" s="7">
        <v>0.11788400164887999</v>
      </c>
      <c r="G9426" s="7">
        <v>22</v>
      </c>
      <c r="H9426" s="7">
        <v>95</v>
      </c>
      <c r="I9426" s="7">
        <v>0.109234206838922</v>
      </c>
      <c r="J9426" s="7">
        <v>-8.0538818986305202E-2</v>
      </c>
    </row>
    <row r="9427" spans="2:10" x14ac:dyDescent="0.2">
      <c r="B9427" s="7">
        <v>23</v>
      </c>
      <c r="C9427" s="7">
        <v>95</v>
      </c>
      <c r="D9427" s="7">
        <v>0.14008060838540401</v>
      </c>
      <c r="E9427" s="7">
        <v>1.73298157847768E-3</v>
      </c>
      <c r="G9427" s="7">
        <v>23</v>
      </c>
      <c r="H9427" s="7">
        <v>95</v>
      </c>
      <c r="I9427" s="7">
        <v>0.138907083818783</v>
      </c>
      <c r="J9427" s="7">
        <v>0.12607034449188401</v>
      </c>
    </row>
    <row r="9428" spans="2:10" x14ac:dyDescent="0.2">
      <c r="B9428" s="7">
        <v>24</v>
      </c>
      <c r="C9428" s="7">
        <v>95</v>
      </c>
      <c r="D9428" s="7">
        <v>6.7199578827681294E-2</v>
      </c>
      <c r="E9428" s="7">
        <v>0.21786670483023099</v>
      </c>
      <c r="G9428" s="7">
        <v>24</v>
      </c>
      <c r="H9428" s="7">
        <v>95</v>
      </c>
      <c r="I9428" s="7">
        <v>6.6654374899977498E-2</v>
      </c>
      <c r="J9428" s="7">
        <v>9.5481319910387399E-2</v>
      </c>
    </row>
    <row r="9429" spans="2:10" x14ac:dyDescent="0.2">
      <c r="B9429" s="7">
        <v>25</v>
      </c>
      <c r="C9429" s="7">
        <v>95</v>
      </c>
      <c r="D9429" s="7">
        <v>0.43615677422938898</v>
      </c>
      <c r="E9429" s="7">
        <v>0.40042064832635099</v>
      </c>
      <c r="G9429" s="7">
        <v>25</v>
      </c>
      <c r="H9429" s="7">
        <v>95</v>
      </c>
      <c r="I9429" s="7">
        <v>0.43468670254560998</v>
      </c>
      <c r="J9429" s="7">
        <v>0.328796674565911</v>
      </c>
    </row>
    <row r="9430" spans="2:10" x14ac:dyDescent="0.2">
      <c r="B9430" s="7">
        <v>26</v>
      </c>
      <c r="C9430" s="7">
        <v>95</v>
      </c>
      <c r="D9430" s="7">
        <v>0.17149211290970001</v>
      </c>
      <c r="E9430" s="7">
        <v>-7.0339465326664893E-2</v>
      </c>
      <c r="G9430" s="7">
        <v>26</v>
      </c>
      <c r="H9430" s="7">
        <v>95</v>
      </c>
      <c r="I9430" s="7">
        <v>0.168951887094657</v>
      </c>
      <c r="J9430" s="7">
        <v>-4.9685575553919401E-3</v>
      </c>
    </row>
    <row r="9431" spans="2:10" x14ac:dyDescent="0.2">
      <c r="B9431" s="7">
        <v>27</v>
      </c>
      <c r="C9431" s="7">
        <v>95</v>
      </c>
      <c r="D9431" s="7">
        <v>3.7930719706512399E-2</v>
      </c>
      <c r="E9431" s="7">
        <v>9.6968911679811101E-2</v>
      </c>
      <c r="G9431" s="7">
        <v>27</v>
      </c>
      <c r="H9431" s="7">
        <v>95</v>
      </c>
      <c r="I9431" s="7">
        <v>3.7701809073462697E-2</v>
      </c>
      <c r="J9431" s="7">
        <v>3.2819119053987898E-2</v>
      </c>
    </row>
    <row r="9432" spans="2:10" x14ac:dyDescent="0.2">
      <c r="B9432" s="7">
        <v>28</v>
      </c>
      <c r="C9432" s="7">
        <v>95</v>
      </c>
      <c r="D9432" s="7">
        <v>-0.16091677733622201</v>
      </c>
      <c r="E9432" s="7">
        <v>-0.160810865106564</v>
      </c>
      <c r="G9432" s="7">
        <v>28</v>
      </c>
      <c r="H9432" s="7">
        <v>95</v>
      </c>
      <c r="I9432" s="7">
        <v>-0.15899660053055301</v>
      </c>
      <c r="J9432" s="7">
        <v>-0.14455746042840201</v>
      </c>
    </row>
    <row r="9433" spans="2:10" x14ac:dyDescent="0.2">
      <c r="B9433" s="7">
        <v>29</v>
      </c>
      <c r="C9433" s="7">
        <v>95</v>
      </c>
      <c r="D9433" s="7">
        <v>3.27276066256008E-2</v>
      </c>
      <c r="E9433" s="7">
        <v>0.123743682540292</v>
      </c>
      <c r="G9433" s="7">
        <v>29</v>
      </c>
      <c r="H9433" s="7">
        <v>95</v>
      </c>
      <c r="I9433" s="7">
        <v>3.2824697799846099E-2</v>
      </c>
      <c r="J9433" s="7">
        <v>0.120511277448541</v>
      </c>
    </row>
    <row r="9434" spans="2:10" x14ac:dyDescent="0.2">
      <c r="B9434" s="7">
        <v>30</v>
      </c>
      <c r="C9434" s="7">
        <v>95</v>
      </c>
      <c r="D9434" s="7">
        <v>0.114910163818442</v>
      </c>
      <c r="E9434" s="7">
        <v>0.233778339109142</v>
      </c>
      <c r="G9434" s="7">
        <v>30</v>
      </c>
      <c r="H9434" s="7">
        <v>95</v>
      </c>
      <c r="I9434" s="7">
        <v>0.114191188641882</v>
      </c>
      <c r="J9434" s="7">
        <v>1.8492418680386501E-2</v>
      </c>
    </row>
    <row r="9435" spans="2:10" x14ac:dyDescent="0.2">
      <c r="B9435" s="7">
        <v>31</v>
      </c>
      <c r="C9435" s="7">
        <v>95</v>
      </c>
      <c r="D9435" s="7">
        <v>0.17493880347542801</v>
      </c>
      <c r="E9435" s="7">
        <v>-3.1743597272975599E-2</v>
      </c>
      <c r="G9435" s="7">
        <v>31</v>
      </c>
      <c r="H9435" s="7">
        <v>95</v>
      </c>
      <c r="I9435" s="7">
        <v>0.171914337248666</v>
      </c>
      <c r="J9435" s="7">
        <v>0.11938373488686101</v>
      </c>
    </row>
    <row r="9436" spans="2:10" x14ac:dyDescent="0.2">
      <c r="B9436" s="7">
        <v>32</v>
      </c>
      <c r="C9436" s="7">
        <v>95</v>
      </c>
      <c r="D9436" s="7">
        <v>5.8637159021618097E-2</v>
      </c>
      <c r="E9436" s="7">
        <v>7.0744545254711994E-2</v>
      </c>
      <c r="G9436" s="7">
        <v>32</v>
      </c>
      <c r="H9436" s="7">
        <v>95</v>
      </c>
      <c r="I9436" s="7">
        <v>5.8117672696063501E-2</v>
      </c>
      <c r="J9436" s="7">
        <v>6.3346748775632705E-2</v>
      </c>
    </row>
    <row r="9437" spans="2:10" x14ac:dyDescent="0.2">
      <c r="B9437" s="7">
        <v>33</v>
      </c>
      <c r="C9437" s="7">
        <v>95</v>
      </c>
      <c r="D9437" s="7">
        <v>2.2286174853301002E-2</v>
      </c>
      <c r="E9437" s="7">
        <v>9.1680682787663101E-2</v>
      </c>
      <c r="G9437" s="7">
        <v>33</v>
      </c>
      <c r="H9437" s="7">
        <v>95</v>
      </c>
      <c r="I9437" s="7">
        <v>2.2218215894468998E-2</v>
      </c>
      <c r="J9437" s="7">
        <v>2.84384317207724E-2</v>
      </c>
    </row>
    <row r="9438" spans="2:10" x14ac:dyDescent="0.2">
      <c r="B9438" s="7">
        <v>34</v>
      </c>
      <c r="C9438" s="7">
        <v>95</v>
      </c>
      <c r="D9438" s="7">
        <v>0.19175234112028</v>
      </c>
      <c r="E9438" s="7">
        <v>3.7645234278418399E-2</v>
      </c>
      <c r="G9438" s="7">
        <v>34</v>
      </c>
      <c r="H9438" s="7">
        <v>95</v>
      </c>
      <c r="I9438" s="7">
        <v>0.18955540722587499</v>
      </c>
      <c r="J9438" s="7">
        <v>0.14510090523878799</v>
      </c>
    </row>
    <row r="9439" spans="2:10" x14ac:dyDescent="0.2">
      <c r="B9439" s="7">
        <v>35</v>
      </c>
      <c r="C9439" s="7">
        <v>95</v>
      </c>
      <c r="D9439" s="7">
        <v>7.2388826785852303E-2</v>
      </c>
      <c r="E9439" s="7">
        <v>0.16061507159015601</v>
      </c>
      <c r="G9439" s="7">
        <v>35</v>
      </c>
      <c r="H9439" s="7">
        <v>95</v>
      </c>
      <c r="I9439" s="7">
        <v>7.2181479266950205E-2</v>
      </c>
      <c r="J9439" s="7">
        <v>6.3856034326320796E-2</v>
      </c>
    </row>
    <row r="9440" spans="2:10" x14ac:dyDescent="0.2">
      <c r="B9440" s="7">
        <v>36</v>
      </c>
      <c r="C9440" s="7">
        <v>95</v>
      </c>
      <c r="D9440" s="7">
        <v>7.6888995876998906E-2</v>
      </c>
      <c r="E9440" s="7">
        <v>-7.2667905275906705E-2</v>
      </c>
      <c r="G9440" s="7">
        <v>36</v>
      </c>
      <c r="H9440" s="7">
        <v>95</v>
      </c>
      <c r="I9440" s="7">
        <v>7.6229928586007703E-2</v>
      </c>
      <c r="J9440" s="7">
        <v>1.20419220053218E-2</v>
      </c>
    </row>
    <row r="9441" spans="2:10" x14ac:dyDescent="0.2">
      <c r="B9441" s="7">
        <v>37</v>
      </c>
      <c r="C9441" s="7">
        <v>95</v>
      </c>
      <c r="D9441" s="7">
        <v>8.9169101302390502E-2</v>
      </c>
      <c r="E9441" s="7">
        <v>0.151464158056651</v>
      </c>
      <c r="G9441" s="7">
        <v>37</v>
      </c>
      <c r="H9441" s="7">
        <v>95</v>
      </c>
      <c r="I9441" s="7">
        <v>8.9362861203373001E-2</v>
      </c>
      <c r="J9441" s="7">
        <v>9.4414324554099593E-2</v>
      </c>
    </row>
    <row r="9442" spans="2:10" x14ac:dyDescent="0.2">
      <c r="B9442" s="7">
        <v>38</v>
      </c>
      <c r="C9442" s="7">
        <v>95</v>
      </c>
      <c r="D9442" s="7">
        <v>-6.8066899580898599E-4</v>
      </c>
      <c r="E9442" s="7">
        <v>7.0217123644877005E-2</v>
      </c>
      <c r="G9442" s="7">
        <v>38</v>
      </c>
      <c r="H9442" s="7">
        <v>95</v>
      </c>
      <c r="I9442" s="7">
        <v>-4.9700660847840105E-4</v>
      </c>
      <c r="J9442" s="7">
        <v>8.0696582112452106E-2</v>
      </c>
    </row>
    <row r="9443" spans="2:10" x14ac:dyDescent="0.2">
      <c r="B9443" s="7">
        <v>39</v>
      </c>
      <c r="C9443" s="7">
        <v>95</v>
      </c>
      <c r="D9443" s="7">
        <v>4.1117122473759003E-2</v>
      </c>
      <c r="E9443" s="7">
        <v>9.5871981809217702E-2</v>
      </c>
      <c r="G9443" s="7">
        <v>39</v>
      </c>
      <c r="H9443" s="7">
        <v>95</v>
      </c>
      <c r="I9443" s="7">
        <v>4.1147151038341399E-2</v>
      </c>
      <c r="J9443" s="7">
        <v>7.7083443385094E-2</v>
      </c>
    </row>
    <row r="9444" spans="2:10" x14ac:dyDescent="0.2">
      <c r="B9444" s="7">
        <v>40</v>
      </c>
      <c r="C9444" s="7">
        <v>95</v>
      </c>
      <c r="D9444" s="7">
        <v>2.7057980559717101E-2</v>
      </c>
      <c r="E9444" s="7">
        <v>5.4199124549547201E-2</v>
      </c>
      <c r="G9444" s="7">
        <v>40</v>
      </c>
      <c r="H9444" s="7">
        <v>95</v>
      </c>
      <c r="I9444" s="7">
        <v>2.69421289674181E-2</v>
      </c>
      <c r="J9444" s="7">
        <v>-1.8901459589882201E-2</v>
      </c>
    </row>
    <row r="9445" spans="2:10" x14ac:dyDescent="0.2">
      <c r="B9445" s="7">
        <v>41</v>
      </c>
      <c r="C9445" s="7">
        <v>95</v>
      </c>
      <c r="D9445" s="7">
        <v>0.574619903402381</v>
      </c>
      <c r="E9445" s="7">
        <v>0.50091745892272499</v>
      </c>
      <c r="G9445" s="7">
        <v>41</v>
      </c>
      <c r="H9445" s="7">
        <v>95</v>
      </c>
      <c r="I9445" s="7">
        <v>0.57266320641947899</v>
      </c>
      <c r="J9445" s="7">
        <v>0.49435653174292699</v>
      </c>
    </row>
    <row r="9446" spans="2:10" x14ac:dyDescent="0.2">
      <c r="B9446" s="7">
        <v>42</v>
      </c>
      <c r="C9446" s="7">
        <v>95</v>
      </c>
      <c r="D9446" s="7">
        <v>6.9719055100600599E-2</v>
      </c>
      <c r="E9446" s="7">
        <v>4.1908784586249602E-2</v>
      </c>
      <c r="G9446" s="7">
        <v>42</v>
      </c>
      <c r="H9446" s="7">
        <v>95</v>
      </c>
      <c r="I9446" s="7">
        <v>6.9345331866316001E-2</v>
      </c>
      <c r="J9446" s="7">
        <v>4.8683265541237503E-2</v>
      </c>
    </row>
    <row r="9447" spans="2:10" x14ac:dyDescent="0.2">
      <c r="B9447" s="7">
        <v>43</v>
      </c>
      <c r="C9447" s="7">
        <v>95</v>
      </c>
      <c r="D9447" s="7">
        <v>0.109536608346398</v>
      </c>
      <c r="E9447" s="7">
        <v>0.135660445594743</v>
      </c>
      <c r="G9447" s="7">
        <v>43</v>
      </c>
      <c r="H9447" s="7">
        <v>95</v>
      </c>
      <c r="I9447" s="7">
        <v>0.10991772626785599</v>
      </c>
      <c r="J9447" s="7">
        <v>0.20294273563123999</v>
      </c>
    </row>
    <row r="9448" spans="2:10" x14ac:dyDescent="0.2">
      <c r="B9448" s="7">
        <v>44</v>
      </c>
      <c r="C9448" s="7">
        <v>95</v>
      </c>
      <c r="D9448" s="7">
        <v>-1.92245289044095E-2</v>
      </c>
      <c r="E9448" s="7">
        <v>0.15997878735069901</v>
      </c>
      <c r="G9448" s="7">
        <v>44</v>
      </c>
      <c r="H9448" s="7">
        <v>95</v>
      </c>
      <c r="I9448" s="7">
        <v>-1.7995936623625801E-2</v>
      </c>
      <c r="J9448" s="7">
        <v>4.8711797112613198E-2</v>
      </c>
    </row>
    <row r="9449" spans="2:10" x14ac:dyDescent="0.2">
      <c r="B9449" s="7">
        <v>45</v>
      </c>
      <c r="C9449" s="7">
        <v>95</v>
      </c>
      <c r="D9449" s="7">
        <v>0.421235142036815</v>
      </c>
      <c r="E9449" s="7">
        <v>0.35758845166652597</v>
      </c>
      <c r="G9449" s="7">
        <v>45</v>
      </c>
      <c r="H9449" s="7">
        <v>95</v>
      </c>
      <c r="I9449" s="7">
        <v>0.41243788381348301</v>
      </c>
      <c r="J9449" s="7">
        <v>0.27502372780189599</v>
      </c>
    </row>
    <row r="9450" spans="2:10" x14ac:dyDescent="0.2">
      <c r="B9450" s="7">
        <v>46</v>
      </c>
      <c r="C9450" s="7">
        <v>95</v>
      </c>
      <c r="D9450" s="7">
        <v>0.22124947199272799</v>
      </c>
      <c r="E9450" s="7">
        <v>5.0992301393339497E-2</v>
      </c>
      <c r="G9450" s="7">
        <v>46</v>
      </c>
      <c r="H9450" s="7">
        <v>95</v>
      </c>
      <c r="I9450" s="7">
        <v>0.218492948251436</v>
      </c>
      <c r="J9450" s="7">
        <v>0.159113910911451</v>
      </c>
    </row>
    <row r="9451" spans="2:10" x14ac:dyDescent="0.2">
      <c r="B9451" s="7">
        <v>47</v>
      </c>
      <c r="C9451" s="7">
        <v>95</v>
      </c>
      <c r="D9451" s="7">
        <v>0.32573937552909399</v>
      </c>
      <c r="E9451" s="7">
        <v>0.16895423464506401</v>
      </c>
      <c r="G9451" s="7">
        <v>47</v>
      </c>
      <c r="H9451" s="7">
        <v>95</v>
      </c>
      <c r="I9451" s="7">
        <v>0.322288797033073</v>
      </c>
      <c r="J9451" s="7">
        <v>0.157144951637196</v>
      </c>
    </row>
    <row r="9452" spans="2:10" x14ac:dyDescent="0.2">
      <c r="B9452" s="7">
        <v>48</v>
      </c>
      <c r="C9452" s="7">
        <v>95</v>
      </c>
      <c r="D9452" s="7">
        <v>0.16627767248196801</v>
      </c>
      <c r="E9452" s="7">
        <v>0.34405775100039598</v>
      </c>
      <c r="G9452" s="7">
        <v>48</v>
      </c>
      <c r="H9452" s="7">
        <v>95</v>
      </c>
      <c r="I9452" s="7">
        <v>0.164414067904257</v>
      </c>
      <c r="J9452" s="7">
        <v>0.28820088814024902</v>
      </c>
    </row>
    <row r="9453" spans="2:10" x14ac:dyDescent="0.2">
      <c r="B9453" s="7">
        <v>49</v>
      </c>
      <c r="C9453" s="7">
        <v>95</v>
      </c>
      <c r="D9453" s="7">
        <v>0.57009773736797298</v>
      </c>
      <c r="E9453" s="7">
        <v>0.54390155361762804</v>
      </c>
      <c r="G9453" s="7">
        <v>49</v>
      </c>
      <c r="H9453" s="7">
        <v>95</v>
      </c>
      <c r="I9453" s="7">
        <v>0.57059864842461905</v>
      </c>
      <c r="J9453" s="7">
        <v>0.55430055399482103</v>
      </c>
    </row>
    <row r="9454" spans="2:10" x14ac:dyDescent="0.2">
      <c r="B9454" s="7">
        <v>50</v>
      </c>
      <c r="C9454" s="7">
        <v>95</v>
      </c>
      <c r="D9454" s="7">
        <v>3.9184728854573699E-2</v>
      </c>
      <c r="E9454" s="7">
        <v>-0.11991804791454699</v>
      </c>
      <c r="G9454" s="7">
        <v>50</v>
      </c>
      <c r="H9454" s="7">
        <v>95</v>
      </c>
      <c r="I9454" s="7">
        <v>3.9003608208307797E-2</v>
      </c>
      <c r="J9454" s="7">
        <v>-2.4713066573873702E-3</v>
      </c>
    </row>
    <row r="9455" spans="2:10" x14ac:dyDescent="0.2">
      <c r="B9455" s="7">
        <v>51</v>
      </c>
      <c r="C9455" s="7">
        <v>95</v>
      </c>
      <c r="D9455" s="7">
        <v>2.0407559503070199E-2</v>
      </c>
      <c r="E9455" s="7">
        <v>1.25710732139943E-2</v>
      </c>
      <c r="G9455" s="7">
        <v>51</v>
      </c>
      <c r="H9455" s="7">
        <v>95</v>
      </c>
      <c r="I9455" s="7">
        <v>2.0509632580024501E-2</v>
      </c>
      <c r="J9455" s="7">
        <v>0.122404602027771</v>
      </c>
    </row>
    <row r="9456" spans="2:10" x14ac:dyDescent="0.2">
      <c r="B9456" s="7">
        <v>52</v>
      </c>
      <c r="C9456" s="7">
        <v>95</v>
      </c>
      <c r="D9456" s="7">
        <v>0.143239024194388</v>
      </c>
      <c r="E9456" s="7">
        <v>0.16349984154545</v>
      </c>
      <c r="G9456" s="7">
        <v>52</v>
      </c>
      <c r="H9456" s="7">
        <v>95</v>
      </c>
      <c r="I9456" s="7">
        <v>0.14170215356049301</v>
      </c>
      <c r="J9456" s="7">
        <v>7.8303680510131798E-2</v>
      </c>
    </row>
    <row r="9457" spans="2:10" x14ac:dyDescent="0.2">
      <c r="B9457" s="7">
        <v>53</v>
      </c>
      <c r="C9457" s="7">
        <v>95</v>
      </c>
      <c r="D9457" s="7">
        <v>-1.9275115808072799E-2</v>
      </c>
      <c r="E9457" s="7">
        <v>1.3816470148430701E-2</v>
      </c>
      <c r="G9457" s="7">
        <v>53</v>
      </c>
      <c r="H9457" s="7">
        <v>95</v>
      </c>
      <c r="I9457" s="7">
        <v>-1.8800092210616601E-2</v>
      </c>
      <c r="J9457" s="7">
        <v>-5.5980641018621199E-2</v>
      </c>
    </row>
    <row r="9458" spans="2:10" x14ac:dyDescent="0.2">
      <c r="B9458" s="7">
        <v>54</v>
      </c>
      <c r="C9458" s="7">
        <v>95</v>
      </c>
      <c r="D9458" s="7">
        <v>0.11424560517259</v>
      </c>
      <c r="E9458" s="7">
        <v>-3.1385349649374603E-2</v>
      </c>
      <c r="G9458" s="7">
        <v>54</v>
      </c>
      <c r="H9458" s="7">
        <v>95</v>
      </c>
      <c r="I9458" s="7">
        <v>0.116495132084417</v>
      </c>
      <c r="J9458" s="7">
        <v>9.8699618579521697E-2</v>
      </c>
    </row>
    <row r="9459" spans="2:10" x14ac:dyDescent="0.2">
      <c r="B9459" s="7">
        <v>55</v>
      </c>
      <c r="C9459" s="7">
        <v>95</v>
      </c>
      <c r="D9459" s="7">
        <v>5.9552738351218402E-2</v>
      </c>
      <c r="E9459" s="7">
        <v>5.8959594684791797E-2</v>
      </c>
      <c r="G9459" s="7">
        <v>55</v>
      </c>
      <c r="H9459" s="7">
        <v>95</v>
      </c>
      <c r="I9459" s="7">
        <v>5.9898930443234001E-2</v>
      </c>
      <c r="J9459" s="7">
        <v>0.145727542562232</v>
      </c>
    </row>
    <row r="9460" spans="2:10" x14ac:dyDescent="0.2">
      <c r="B9460" s="7">
        <v>56</v>
      </c>
      <c r="C9460" s="7">
        <v>95</v>
      </c>
      <c r="D9460" s="7">
        <v>5.1569579026382997E-2</v>
      </c>
      <c r="E9460" s="7">
        <v>-1.18367728896231E-2</v>
      </c>
      <c r="G9460" s="7">
        <v>56</v>
      </c>
      <c r="H9460" s="7">
        <v>95</v>
      </c>
      <c r="I9460" s="7">
        <v>5.1625582054512599E-2</v>
      </c>
      <c r="J9460" s="7">
        <v>0.12602220057489399</v>
      </c>
    </row>
    <row r="9461" spans="2:10" x14ac:dyDescent="0.2">
      <c r="B9461" s="7">
        <v>57</v>
      </c>
      <c r="C9461" s="7">
        <v>95</v>
      </c>
      <c r="D9461" s="7">
        <v>5.6074913612356198E-2</v>
      </c>
      <c r="E9461" s="7">
        <v>5.4873567274855303E-2</v>
      </c>
      <c r="G9461" s="7">
        <v>57</v>
      </c>
      <c r="H9461" s="7">
        <v>95</v>
      </c>
      <c r="I9461" s="7">
        <v>5.55683958696385E-2</v>
      </c>
      <c r="J9461" s="7">
        <v>0.102293217299547</v>
      </c>
    </row>
    <row r="9462" spans="2:10" x14ac:dyDescent="0.2">
      <c r="B9462" s="7">
        <v>58</v>
      </c>
      <c r="C9462" s="7">
        <v>95</v>
      </c>
      <c r="D9462" s="7">
        <v>1.9480032799487301E-2</v>
      </c>
      <c r="E9462" s="7">
        <v>1.2511735083979399E-2</v>
      </c>
      <c r="G9462" s="7">
        <v>58</v>
      </c>
      <c r="H9462" s="7">
        <v>95</v>
      </c>
      <c r="I9462" s="7">
        <v>1.9640511427596201E-2</v>
      </c>
      <c r="J9462" s="7">
        <v>2.3041760175111399E-2</v>
      </c>
    </row>
    <row r="9463" spans="2:10" x14ac:dyDescent="0.2">
      <c r="B9463" s="7">
        <v>59</v>
      </c>
      <c r="C9463" s="7">
        <v>95</v>
      </c>
      <c r="D9463" s="7">
        <v>-3.6981175236972398E-2</v>
      </c>
      <c r="E9463" s="7">
        <v>-5.1813679057873999E-2</v>
      </c>
      <c r="G9463" s="7">
        <v>59</v>
      </c>
      <c r="H9463" s="7">
        <v>95</v>
      </c>
      <c r="I9463" s="7">
        <v>-3.6393981586627398E-2</v>
      </c>
      <c r="J9463" s="7">
        <v>7.1662095866649594E-2</v>
      </c>
    </row>
    <row r="9464" spans="2:10" x14ac:dyDescent="0.2">
      <c r="B9464" s="7">
        <v>60</v>
      </c>
      <c r="C9464" s="7">
        <v>95</v>
      </c>
      <c r="D9464" s="7">
        <v>0.16838926160276399</v>
      </c>
      <c r="E9464" s="7">
        <v>8.6799533438083998E-2</v>
      </c>
      <c r="G9464" s="7">
        <v>60</v>
      </c>
      <c r="H9464" s="7">
        <v>95</v>
      </c>
      <c r="I9464" s="7">
        <v>0.16690391131542401</v>
      </c>
      <c r="J9464" s="7">
        <v>8.6832705653211703E-2</v>
      </c>
    </row>
    <row r="9465" spans="2:10" x14ac:dyDescent="0.2">
      <c r="B9465" s="7">
        <v>61</v>
      </c>
      <c r="C9465" s="7">
        <v>95</v>
      </c>
      <c r="D9465" s="7">
        <v>-6.4637801350754004E-2</v>
      </c>
      <c r="E9465" s="7">
        <v>-3.3758494707763403E-2</v>
      </c>
      <c r="G9465" s="7">
        <v>61</v>
      </c>
      <c r="H9465" s="7">
        <v>95</v>
      </c>
      <c r="I9465" s="7">
        <v>-6.4803652055339001E-2</v>
      </c>
      <c r="J9465" s="7">
        <v>3.7152294949082801E-2</v>
      </c>
    </row>
    <row r="9466" spans="2:10" x14ac:dyDescent="0.2">
      <c r="B9466" s="7">
        <v>62</v>
      </c>
      <c r="C9466" s="7">
        <v>95</v>
      </c>
      <c r="D9466" s="7">
        <v>7.7154402173757602E-2</v>
      </c>
      <c r="E9466" s="7">
        <v>-9.8319301326718303E-2</v>
      </c>
      <c r="G9466" s="7">
        <v>62</v>
      </c>
      <c r="H9466" s="7">
        <v>95</v>
      </c>
      <c r="I9466" s="7">
        <v>7.6904396837637307E-2</v>
      </c>
      <c r="J9466" s="7">
        <v>-9.3441176679736095E-3</v>
      </c>
    </row>
    <row r="9467" spans="2:10" x14ac:dyDescent="0.2">
      <c r="B9467" s="7">
        <v>63</v>
      </c>
      <c r="C9467" s="7">
        <v>95</v>
      </c>
      <c r="D9467" s="7">
        <v>0.14659798462880999</v>
      </c>
      <c r="E9467" s="7">
        <v>0.197460375701766</v>
      </c>
      <c r="G9467" s="7">
        <v>63</v>
      </c>
      <c r="H9467" s="7">
        <v>95</v>
      </c>
      <c r="I9467" s="7">
        <v>0.14664978285535399</v>
      </c>
      <c r="J9467" s="7">
        <v>0.13746691074321801</v>
      </c>
    </row>
    <row r="9468" spans="2:10" x14ac:dyDescent="0.2">
      <c r="B9468" s="7">
        <v>64</v>
      </c>
      <c r="C9468" s="7">
        <v>95</v>
      </c>
      <c r="D9468" s="7">
        <v>9.5421115551550501E-2</v>
      </c>
      <c r="E9468" s="7">
        <v>-1.47516521628326E-2</v>
      </c>
      <c r="G9468" s="7">
        <v>64</v>
      </c>
      <c r="H9468" s="7">
        <v>95</v>
      </c>
      <c r="I9468" s="7">
        <v>9.5015934230398003E-2</v>
      </c>
      <c r="J9468" s="7">
        <v>7.6148619566875899E-3</v>
      </c>
    </row>
    <row r="9469" spans="2:10" x14ac:dyDescent="0.2">
      <c r="B9469" s="7">
        <v>65</v>
      </c>
      <c r="C9469" s="7">
        <v>95</v>
      </c>
      <c r="D9469" s="7">
        <v>-7.0467683802958994E-2</v>
      </c>
      <c r="E9469" s="7">
        <v>-7.2032562708635298E-2</v>
      </c>
      <c r="G9469" s="7">
        <v>65</v>
      </c>
      <c r="H9469" s="7">
        <v>95</v>
      </c>
      <c r="I9469" s="7">
        <v>-7.0463554260863107E-2</v>
      </c>
      <c r="J9469" s="7">
        <v>7.2623128699261102E-2</v>
      </c>
    </row>
    <row r="9470" spans="2:10" x14ac:dyDescent="0.2">
      <c r="B9470" s="7">
        <v>66</v>
      </c>
      <c r="C9470" s="7">
        <v>95</v>
      </c>
      <c r="D9470" s="7">
        <v>0.223777071744717</v>
      </c>
      <c r="E9470" s="7">
        <v>0.29876660902588797</v>
      </c>
      <c r="G9470" s="7">
        <v>66</v>
      </c>
      <c r="H9470" s="7">
        <v>95</v>
      </c>
      <c r="I9470" s="7">
        <v>0.219986541807105</v>
      </c>
      <c r="J9470" s="7">
        <v>0.27962863006549599</v>
      </c>
    </row>
    <row r="9471" spans="2:10" x14ac:dyDescent="0.2">
      <c r="B9471" s="7">
        <v>67</v>
      </c>
      <c r="C9471" s="7">
        <v>95</v>
      </c>
      <c r="D9471" s="7">
        <v>8.6380036325374804E-2</v>
      </c>
      <c r="E9471" s="7">
        <v>9.4889720620061596E-2</v>
      </c>
      <c r="G9471" s="7">
        <v>67</v>
      </c>
      <c r="H9471" s="7">
        <v>95</v>
      </c>
      <c r="I9471" s="7">
        <v>8.6353028666954004E-2</v>
      </c>
      <c r="J9471" s="7">
        <v>0.154299903105546</v>
      </c>
    </row>
    <row r="9472" spans="2:10" x14ac:dyDescent="0.2">
      <c r="B9472" s="7">
        <v>68</v>
      </c>
      <c r="C9472" s="7">
        <v>95</v>
      </c>
      <c r="D9472" s="7">
        <v>0.11654579001147</v>
      </c>
      <c r="E9472" s="7">
        <v>8.5337656789811006E-2</v>
      </c>
      <c r="G9472" s="7">
        <v>68</v>
      </c>
      <c r="H9472" s="7">
        <v>95</v>
      </c>
      <c r="I9472" s="7">
        <v>0.116676019036246</v>
      </c>
      <c r="J9472" s="7">
        <v>3.2639220413418699E-2</v>
      </c>
    </row>
    <row r="9473" spans="2:10" x14ac:dyDescent="0.2">
      <c r="B9473" s="7">
        <v>69</v>
      </c>
      <c r="C9473" s="7">
        <v>95</v>
      </c>
      <c r="D9473" s="7">
        <v>0.52368898242447404</v>
      </c>
      <c r="E9473" s="7">
        <v>0.53080924860091205</v>
      </c>
      <c r="G9473" s="7">
        <v>69</v>
      </c>
      <c r="H9473" s="7">
        <v>95</v>
      </c>
      <c r="I9473" s="7">
        <v>0.52897311296399296</v>
      </c>
      <c r="J9473" s="7">
        <v>0.51343939490352097</v>
      </c>
    </row>
    <row r="9474" spans="2:10" x14ac:dyDescent="0.2">
      <c r="B9474" s="7">
        <v>70</v>
      </c>
      <c r="C9474" s="7">
        <v>95</v>
      </c>
      <c r="D9474" s="7">
        <v>-5.7459086360200501E-2</v>
      </c>
      <c r="E9474" s="7">
        <v>-0.106459825129265</v>
      </c>
      <c r="G9474" s="7">
        <v>70</v>
      </c>
      <c r="H9474" s="7">
        <v>95</v>
      </c>
      <c r="I9474" s="7">
        <v>-5.7207268926042297E-2</v>
      </c>
      <c r="J9474" s="7">
        <v>-6.2957125169141606E-2</v>
      </c>
    </row>
    <row r="9475" spans="2:10" x14ac:dyDescent="0.2">
      <c r="B9475" s="7">
        <v>71</v>
      </c>
      <c r="C9475" s="7">
        <v>95</v>
      </c>
      <c r="D9475" s="7">
        <v>6.45463931500956E-3</v>
      </c>
      <c r="E9475" s="7">
        <v>0.17308719711989401</v>
      </c>
      <c r="G9475" s="7">
        <v>71</v>
      </c>
      <c r="H9475" s="7">
        <v>95</v>
      </c>
      <c r="I9475" s="7">
        <v>6.6338265646361796E-3</v>
      </c>
      <c r="J9475" s="7">
        <v>0.19294663722675401</v>
      </c>
    </row>
    <row r="9476" spans="2:10" x14ac:dyDescent="0.2">
      <c r="B9476" s="7">
        <v>72</v>
      </c>
      <c r="C9476" s="7">
        <v>95</v>
      </c>
      <c r="D9476" s="7">
        <v>8.4007893942459305E-2</v>
      </c>
      <c r="E9476" s="7">
        <v>0.14007416554622401</v>
      </c>
      <c r="G9476" s="7">
        <v>72</v>
      </c>
      <c r="H9476" s="7">
        <v>95</v>
      </c>
      <c r="I9476" s="7">
        <v>8.3149157349083694E-2</v>
      </c>
      <c r="J9476" s="7">
        <v>1.52524372536007E-2</v>
      </c>
    </row>
    <row r="9477" spans="2:10" x14ac:dyDescent="0.2">
      <c r="B9477" s="7">
        <v>73</v>
      </c>
      <c r="C9477" s="7">
        <v>95</v>
      </c>
      <c r="D9477" s="7">
        <v>0.11501793473370001</v>
      </c>
      <c r="E9477" s="7">
        <v>-4.6451946879090003E-2</v>
      </c>
      <c r="G9477" s="7">
        <v>73</v>
      </c>
      <c r="H9477" s="7">
        <v>95</v>
      </c>
      <c r="I9477" s="7">
        <v>0.115371431799414</v>
      </c>
      <c r="J9477" s="7">
        <v>0.16683845229312899</v>
      </c>
    </row>
    <row r="9478" spans="2:10" x14ac:dyDescent="0.2">
      <c r="B9478" s="7">
        <v>74</v>
      </c>
      <c r="C9478" s="7">
        <v>95</v>
      </c>
      <c r="D9478" s="7">
        <v>9.6518158374807997E-2</v>
      </c>
      <c r="E9478" s="7">
        <v>8.6783642950905501E-2</v>
      </c>
      <c r="G9478" s="7">
        <v>74</v>
      </c>
      <c r="H9478" s="7">
        <v>95</v>
      </c>
      <c r="I9478" s="7">
        <v>9.6619951981017096E-2</v>
      </c>
      <c r="J9478" s="7">
        <v>6.1041267394310601E-2</v>
      </c>
    </row>
    <row r="9479" spans="2:10" x14ac:dyDescent="0.2">
      <c r="B9479" s="7">
        <v>75</v>
      </c>
      <c r="C9479" s="7">
        <v>95</v>
      </c>
      <c r="D9479" s="7">
        <v>0.21912006975448201</v>
      </c>
      <c r="E9479" s="7">
        <v>0.24297330892782501</v>
      </c>
      <c r="G9479" s="7">
        <v>75</v>
      </c>
      <c r="H9479" s="7">
        <v>95</v>
      </c>
      <c r="I9479" s="7">
        <v>0.218581226024991</v>
      </c>
      <c r="J9479" s="7">
        <v>0.184050830095558</v>
      </c>
    </row>
    <row r="9480" spans="2:10" x14ac:dyDescent="0.2">
      <c r="B9480" s="7">
        <v>76</v>
      </c>
      <c r="C9480" s="7">
        <v>95</v>
      </c>
      <c r="D9480" s="7">
        <v>5.2493192458957297E-2</v>
      </c>
      <c r="E9480" s="7">
        <v>8.0724233413825203E-2</v>
      </c>
      <c r="G9480" s="7">
        <v>76</v>
      </c>
      <c r="H9480" s="7">
        <v>95</v>
      </c>
      <c r="I9480" s="7">
        <v>5.2023991627361703E-2</v>
      </c>
      <c r="J9480" s="7">
        <v>5.8337134386100303E-2</v>
      </c>
    </row>
    <row r="9481" spans="2:10" x14ac:dyDescent="0.2">
      <c r="B9481" s="7">
        <v>77</v>
      </c>
      <c r="C9481" s="7">
        <v>95</v>
      </c>
      <c r="D9481" s="7">
        <v>0.19382419009572899</v>
      </c>
      <c r="E9481" s="7">
        <v>4.5145089396079599E-2</v>
      </c>
      <c r="G9481" s="7">
        <v>77</v>
      </c>
      <c r="H9481" s="7">
        <v>95</v>
      </c>
      <c r="I9481" s="7">
        <v>0.192618256242582</v>
      </c>
      <c r="J9481" s="7">
        <v>5.4126452079934502E-2</v>
      </c>
    </row>
    <row r="9482" spans="2:10" x14ac:dyDescent="0.2">
      <c r="B9482" s="7">
        <v>78</v>
      </c>
      <c r="C9482" s="7">
        <v>95</v>
      </c>
      <c r="D9482" s="7">
        <v>8.8497478336073201E-2</v>
      </c>
      <c r="E9482" s="7">
        <v>0.23855456381947701</v>
      </c>
      <c r="G9482" s="7">
        <v>78</v>
      </c>
      <c r="H9482" s="7">
        <v>95</v>
      </c>
      <c r="I9482" s="7">
        <v>8.7629580566030499E-2</v>
      </c>
      <c r="J9482" s="7">
        <v>6.5065077824963097E-2</v>
      </c>
    </row>
    <row r="9483" spans="2:10" x14ac:dyDescent="0.2">
      <c r="B9483" s="7">
        <v>79</v>
      </c>
      <c r="C9483" s="7">
        <v>95</v>
      </c>
      <c r="D9483" s="7">
        <v>-6.6455448738622595E-5</v>
      </c>
      <c r="E9483" s="7">
        <v>8.9211827873018706E-2</v>
      </c>
      <c r="G9483" s="7">
        <v>79</v>
      </c>
      <c r="H9483" s="7">
        <v>95</v>
      </c>
      <c r="I9483" s="7">
        <v>7.1120284714964999E-4</v>
      </c>
      <c r="J9483" s="7">
        <v>8.6908385808454697E-2</v>
      </c>
    </row>
    <row r="9484" spans="2:10" x14ac:dyDescent="0.2">
      <c r="B9484" s="7">
        <v>80</v>
      </c>
      <c r="C9484" s="7">
        <v>95</v>
      </c>
      <c r="D9484" s="7">
        <v>2.0644141755308699E-2</v>
      </c>
      <c r="E9484" s="7">
        <v>1.5781021176728401E-3</v>
      </c>
      <c r="G9484" s="7">
        <v>80</v>
      </c>
      <c r="H9484" s="7">
        <v>95</v>
      </c>
      <c r="I9484" s="7">
        <v>2.08286441809271E-2</v>
      </c>
      <c r="J9484" s="7">
        <v>0.13781659801517801</v>
      </c>
    </row>
    <row r="9485" spans="2:10" x14ac:dyDescent="0.2">
      <c r="B9485" s="7">
        <v>81</v>
      </c>
      <c r="C9485" s="7">
        <v>95</v>
      </c>
      <c r="D9485" s="7">
        <v>6.0380888541919503E-2</v>
      </c>
      <c r="E9485" s="7">
        <v>0.120960640320757</v>
      </c>
      <c r="G9485" s="7">
        <v>81</v>
      </c>
      <c r="H9485" s="7">
        <v>95</v>
      </c>
      <c r="I9485" s="7">
        <v>5.9849590932037303E-2</v>
      </c>
      <c r="J9485" s="7">
        <v>5.0493649433700903E-2</v>
      </c>
    </row>
    <row r="9486" spans="2:10" x14ac:dyDescent="0.2">
      <c r="B9486" s="7">
        <v>82</v>
      </c>
      <c r="C9486" s="7">
        <v>95</v>
      </c>
      <c r="D9486" s="7">
        <v>2.9511409940942802E-2</v>
      </c>
      <c r="E9486" s="7">
        <v>-9.1395258227810999E-2</v>
      </c>
      <c r="G9486" s="7">
        <v>82</v>
      </c>
      <c r="H9486" s="7">
        <v>95</v>
      </c>
      <c r="I9486" s="7">
        <v>2.95211774426214E-2</v>
      </c>
      <c r="J9486" s="7">
        <v>4.8864495600367902E-2</v>
      </c>
    </row>
    <row r="9487" spans="2:10" x14ac:dyDescent="0.2">
      <c r="B9487" s="7">
        <v>83</v>
      </c>
      <c r="C9487" s="7">
        <v>95</v>
      </c>
      <c r="D9487" s="7">
        <v>9.9926439486653307E-2</v>
      </c>
      <c r="E9487" s="7">
        <v>9.0916331623944302E-2</v>
      </c>
      <c r="G9487" s="7">
        <v>83</v>
      </c>
      <c r="H9487" s="7">
        <v>95</v>
      </c>
      <c r="I9487" s="7">
        <v>9.9480906751654899E-2</v>
      </c>
      <c r="J9487" s="7">
        <v>0.111160271334786</v>
      </c>
    </row>
    <row r="9488" spans="2:10" x14ac:dyDescent="0.2">
      <c r="B9488" s="7">
        <v>84</v>
      </c>
      <c r="C9488" s="7">
        <v>95</v>
      </c>
      <c r="D9488" s="7">
        <v>-1.48897319491859E-2</v>
      </c>
      <c r="E9488" s="7">
        <v>9.0047140132581305E-2</v>
      </c>
      <c r="G9488" s="7">
        <v>84</v>
      </c>
      <c r="H9488" s="7">
        <v>95</v>
      </c>
      <c r="I9488" s="7">
        <v>-1.45779321339745E-2</v>
      </c>
      <c r="J9488" s="7">
        <v>0.14553952630060399</v>
      </c>
    </row>
    <row r="9489" spans="2:10" x14ac:dyDescent="0.2">
      <c r="B9489" s="7">
        <v>85</v>
      </c>
      <c r="C9489" s="7">
        <v>95</v>
      </c>
      <c r="D9489" s="7">
        <v>6.0194930790054002E-2</v>
      </c>
      <c r="E9489" s="7">
        <v>0.170878239143017</v>
      </c>
      <c r="G9489" s="7">
        <v>85</v>
      </c>
      <c r="H9489" s="7">
        <v>95</v>
      </c>
      <c r="I9489" s="7">
        <v>5.9782585157105203E-2</v>
      </c>
      <c r="J9489" s="7">
        <v>0.21133209853888801</v>
      </c>
    </row>
    <row r="9490" spans="2:10" x14ac:dyDescent="0.2">
      <c r="B9490" s="7">
        <v>86</v>
      </c>
      <c r="C9490" s="7">
        <v>95</v>
      </c>
      <c r="D9490" s="7">
        <v>0.11853206025921501</v>
      </c>
      <c r="E9490" s="7">
        <v>0.222487350670725</v>
      </c>
      <c r="G9490" s="7">
        <v>86</v>
      </c>
      <c r="H9490" s="7">
        <v>95</v>
      </c>
      <c r="I9490" s="7">
        <v>0.118240203273015</v>
      </c>
      <c r="J9490" s="7">
        <v>0.103662418414933</v>
      </c>
    </row>
    <row r="9491" spans="2:10" x14ac:dyDescent="0.2">
      <c r="B9491" s="7">
        <v>87</v>
      </c>
      <c r="C9491" s="7">
        <v>95</v>
      </c>
      <c r="D9491" s="7">
        <v>1.31364216987944E-2</v>
      </c>
      <c r="E9491" s="7">
        <v>6.5236065899170206E-2</v>
      </c>
      <c r="G9491" s="7">
        <v>87</v>
      </c>
      <c r="H9491" s="7">
        <v>95</v>
      </c>
      <c r="I9491" s="7">
        <v>1.34127493789213E-2</v>
      </c>
      <c r="J9491" s="7">
        <v>2.9775001832836899E-2</v>
      </c>
    </row>
    <row r="9492" spans="2:10" x14ac:dyDescent="0.2">
      <c r="B9492" s="7">
        <v>88</v>
      </c>
      <c r="C9492" s="7">
        <v>95</v>
      </c>
      <c r="D9492" s="7">
        <v>9.8319478707846707E-3</v>
      </c>
      <c r="E9492" s="7">
        <v>3.9392648758528999E-2</v>
      </c>
      <c r="G9492" s="7">
        <v>88</v>
      </c>
      <c r="H9492" s="7">
        <v>95</v>
      </c>
      <c r="I9492" s="7">
        <v>1.0036405510337699E-2</v>
      </c>
      <c r="J9492" s="7">
        <v>8.0413795088636802E-2</v>
      </c>
    </row>
    <row r="9493" spans="2:10" x14ac:dyDescent="0.2">
      <c r="B9493" s="7">
        <v>89</v>
      </c>
      <c r="C9493" s="7">
        <v>95</v>
      </c>
      <c r="D9493" s="7">
        <v>5.4962968031178498E-2</v>
      </c>
      <c r="E9493" s="7">
        <v>0.114713983842233</v>
      </c>
      <c r="G9493" s="7">
        <v>89</v>
      </c>
      <c r="H9493" s="7">
        <v>95</v>
      </c>
      <c r="I9493" s="7">
        <v>5.4990299871230199E-2</v>
      </c>
      <c r="J9493" s="7">
        <v>0.12706695143629401</v>
      </c>
    </row>
    <row r="9494" spans="2:10" x14ac:dyDescent="0.2">
      <c r="B9494" s="7">
        <v>90</v>
      </c>
      <c r="C9494" s="7">
        <v>95</v>
      </c>
      <c r="D9494" s="7">
        <v>0.52397977273790297</v>
      </c>
      <c r="E9494" s="7">
        <v>0.27702066598567598</v>
      </c>
      <c r="G9494" s="7">
        <v>90</v>
      </c>
      <c r="H9494" s="7">
        <v>95</v>
      </c>
      <c r="I9494" s="7">
        <v>0.52543189725708705</v>
      </c>
      <c r="J9494" s="7">
        <v>0.35006428822480401</v>
      </c>
    </row>
    <row r="9495" spans="2:10" x14ac:dyDescent="0.2">
      <c r="B9495" s="7">
        <v>91</v>
      </c>
      <c r="C9495" s="7">
        <v>95</v>
      </c>
      <c r="D9495" s="7">
        <v>3.8629792571462901E-2</v>
      </c>
      <c r="E9495" s="7">
        <v>0.114653388068263</v>
      </c>
      <c r="G9495" s="7">
        <v>91</v>
      </c>
      <c r="H9495" s="7">
        <v>95</v>
      </c>
      <c r="I9495" s="7">
        <v>3.83974690735744E-2</v>
      </c>
      <c r="J9495" s="7">
        <v>2.0371233464640402E-2</v>
      </c>
    </row>
    <row r="9496" spans="2:10" x14ac:dyDescent="0.2">
      <c r="B9496" s="7">
        <v>92</v>
      </c>
      <c r="C9496" s="7">
        <v>95</v>
      </c>
      <c r="D9496" s="7">
        <v>-2.2705938105614699E-2</v>
      </c>
      <c r="E9496" s="7">
        <v>0.119463476241672</v>
      </c>
      <c r="G9496" s="7">
        <v>92</v>
      </c>
      <c r="H9496" s="7">
        <v>95</v>
      </c>
      <c r="I9496" s="7">
        <v>-2.24624062915115E-2</v>
      </c>
      <c r="J9496" s="7">
        <v>8.6737433313182101E-3</v>
      </c>
    </row>
    <row r="9497" spans="2:10" x14ac:dyDescent="0.2">
      <c r="B9497" s="7">
        <v>93</v>
      </c>
      <c r="C9497" s="7">
        <v>95</v>
      </c>
      <c r="D9497" s="7">
        <v>5.9143308478408797E-2</v>
      </c>
      <c r="E9497" s="7">
        <v>0.103689010488663</v>
      </c>
      <c r="G9497" s="7">
        <v>93</v>
      </c>
      <c r="H9497" s="7">
        <v>95</v>
      </c>
      <c r="I9497" s="7">
        <v>5.8422490973876001E-2</v>
      </c>
      <c r="J9497" s="7">
        <v>-3.40191071104545E-2</v>
      </c>
    </row>
    <row r="9498" spans="2:10" x14ac:dyDescent="0.2">
      <c r="B9498" s="7">
        <v>94</v>
      </c>
      <c r="C9498" s="7">
        <v>95</v>
      </c>
      <c r="D9498" s="7">
        <v>7.39492224526863E-2</v>
      </c>
      <c r="E9498" s="7">
        <v>7.1948253637730303E-2</v>
      </c>
      <c r="G9498" s="7">
        <v>94</v>
      </c>
      <c r="H9498" s="7">
        <v>95</v>
      </c>
      <c r="I9498" s="7">
        <v>7.4417491126698807E-2</v>
      </c>
      <c r="J9498" s="7">
        <v>0.117096942724086</v>
      </c>
    </row>
    <row r="9499" spans="2:10" x14ac:dyDescent="0.2">
      <c r="B9499" s="7">
        <v>95</v>
      </c>
      <c r="C9499" s="7">
        <v>95</v>
      </c>
      <c r="D9499" s="7">
        <v>6.9365442075852699E-2</v>
      </c>
      <c r="E9499" s="7">
        <v>4.9526830255430802E-2</v>
      </c>
      <c r="G9499" s="7">
        <v>95</v>
      </c>
      <c r="H9499" s="7">
        <v>95</v>
      </c>
      <c r="I9499" s="7">
        <v>6.9008897221428001E-2</v>
      </c>
      <c r="J9499" s="7">
        <v>1.8103601310642099E-2</v>
      </c>
    </row>
    <row r="9500" spans="2:10" x14ac:dyDescent="0.2">
      <c r="B9500" s="7">
        <v>96</v>
      </c>
      <c r="C9500" s="7">
        <v>95</v>
      </c>
      <c r="D9500" s="7">
        <v>3.5157505370312599E-2</v>
      </c>
      <c r="E9500" s="7">
        <v>0.114828337893632</v>
      </c>
      <c r="G9500" s="7">
        <v>96</v>
      </c>
      <c r="H9500" s="7">
        <v>95</v>
      </c>
      <c r="I9500" s="7">
        <v>3.5046931379786997E-2</v>
      </c>
      <c r="J9500" s="7">
        <v>0.10646377059055299</v>
      </c>
    </row>
    <row r="9501" spans="2:10" x14ac:dyDescent="0.2">
      <c r="B9501" s="7">
        <v>97</v>
      </c>
      <c r="C9501" s="7">
        <v>95</v>
      </c>
      <c r="D9501" s="7">
        <v>2.0383221659736599E-2</v>
      </c>
      <c r="E9501" s="7">
        <v>9.7382132475891198E-2</v>
      </c>
      <c r="G9501" s="7">
        <v>97</v>
      </c>
      <c r="H9501" s="7">
        <v>95</v>
      </c>
      <c r="I9501" s="7">
        <v>2.0489621613109001E-2</v>
      </c>
      <c r="J9501" s="7">
        <v>3.3700101098647302E-2</v>
      </c>
    </row>
    <row r="9502" spans="2:10" x14ac:dyDescent="0.2">
      <c r="B9502" s="7">
        <v>98</v>
      </c>
      <c r="C9502" s="7">
        <v>95</v>
      </c>
      <c r="D9502" s="7">
        <v>0.11693029708093</v>
      </c>
      <c r="E9502" s="7">
        <v>8.3260451132929306E-2</v>
      </c>
      <c r="G9502" s="7">
        <v>98</v>
      </c>
      <c r="H9502" s="7">
        <v>95</v>
      </c>
      <c r="I9502" s="7">
        <v>0.116396818406358</v>
      </c>
      <c r="J9502" s="7">
        <v>6.8736309786743299E-4</v>
      </c>
    </row>
    <row r="9503" spans="2:10" x14ac:dyDescent="0.2">
      <c r="B9503" s="7">
        <v>99</v>
      </c>
      <c r="C9503" s="7">
        <v>95</v>
      </c>
      <c r="D9503" s="7">
        <v>4.14138620456974E-2</v>
      </c>
      <c r="E9503" s="7">
        <v>-4.3643634612887901E-2</v>
      </c>
      <c r="G9503" s="7">
        <v>99</v>
      </c>
      <c r="H9503" s="7">
        <v>95</v>
      </c>
      <c r="I9503" s="7">
        <v>4.1287314862577397E-2</v>
      </c>
      <c r="J9503" s="7">
        <v>-6.6812400329123306E-2</v>
      </c>
    </row>
    <row r="9504" spans="2:10" x14ac:dyDescent="0.2">
      <c r="B9504" s="7">
        <v>100</v>
      </c>
      <c r="C9504" s="7">
        <v>95</v>
      </c>
      <c r="D9504" s="7">
        <v>0.15868494312850601</v>
      </c>
      <c r="E9504" s="7">
        <v>0.178220672049481</v>
      </c>
      <c r="G9504" s="7">
        <v>100</v>
      </c>
      <c r="H9504" s="7">
        <v>95</v>
      </c>
      <c r="I9504" s="7">
        <v>0.15770520589147999</v>
      </c>
      <c r="J9504" s="7">
        <v>0.14161128550554899</v>
      </c>
    </row>
    <row r="9505" spans="2:10" x14ac:dyDescent="0.2">
      <c r="B9505" s="7">
        <v>1</v>
      </c>
      <c r="C9505" s="7">
        <v>96</v>
      </c>
      <c r="D9505" s="7">
        <v>-0.20265085609955899</v>
      </c>
      <c r="E9505" s="7">
        <v>-0.10563645465822701</v>
      </c>
      <c r="G9505" s="7">
        <v>1</v>
      </c>
      <c r="H9505" s="7">
        <v>96</v>
      </c>
      <c r="I9505" s="7">
        <v>-0.197897479813889</v>
      </c>
      <c r="J9505" s="7">
        <v>-0.162643758259955</v>
      </c>
    </row>
    <row r="9506" spans="2:10" x14ac:dyDescent="0.2">
      <c r="B9506" s="7">
        <v>2</v>
      </c>
      <c r="C9506" s="7">
        <v>96</v>
      </c>
      <c r="D9506" s="7">
        <v>8.1009084889535302E-2</v>
      </c>
      <c r="E9506" s="7">
        <v>-6.4535772789090701E-2</v>
      </c>
      <c r="G9506" s="7">
        <v>2</v>
      </c>
      <c r="H9506" s="7">
        <v>96</v>
      </c>
      <c r="I9506" s="7">
        <v>8.0007521596306794E-2</v>
      </c>
      <c r="J9506" s="7">
        <v>1.76280230730743E-2</v>
      </c>
    </row>
    <row r="9507" spans="2:10" x14ac:dyDescent="0.2">
      <c r="B9507" s="7">
        <v>3</v>
      </c>
      <c r="C9507" s="7">
        <v>96</v>
      </c>
      <c r="D9507" s="7">
        <v>-0.123870784391251</v>
      </c>
      <c r="E9507" s="7">
        <v>-0.14491356101168901</v>
      </c>
      <c r="G9507" s="7">
        <v>3</v>
      </c>
      <c r="H9507" s="7">
        <v>96</v>
      </c>
      <c r="I9507" s="7">
        <v>-0.121856642111678</v>
      </c>
      <c r="J9507" s="7">
        <v>-0.12881312366023701</v>
      </c>
    </row>
    <row r="9508" spans="2:10" x14ac:dyDescent="0.2">
      <c r="B9508" s="7">
        <v>4</v>
      </c>
      <c r="C9508" s="7">
        <v>96</v>
      </c>
      <c r="D9508" s="7">
        <v>-4.8282997236963601E-3</v>
      </c>
      <c r="E9508" s="7">
        <v>2.7708116883456299E-2</v>
      </c>
      <c r="G9508" s="7">
        <v>4</v>
      </c>
      <c r="H9508" s="7">
        <v>96</v>
      </c>
      <c r="I9508" s="7">
        <v>-4.3555511102351101E-3</v>
      </c>
      <c r="J9508" s="7">
        <v>-5.1971646725401201E-2</v>
      </c>
    </row>
    <row r="9509" spans="2:10" x14ac:dyDescent="0.2">
      <c r="B9509" s="7">
        <v>5</v>
      </c>
      <c r="C9509" s="7">
        <v>96</v>
      </c>
      <c r="D9509" s="7">
        <v>0.13765487813657801</v>
      </c>
      <c r="E9509" s="7">
        <v>3.6988531886752401E-3</v>
      </c>
      <c r="G9509" s="7">
        <v>5</v>
      </c>
      <c r="H9509" s="7">
        <v>96</v>
      </c>
      <c r="I9509" s="7">
        <v>0.13461420452180001</v>
      </c>
      <c r="J9509" s="7">
        <v>0.109409335743703</v>
      </c>
    </row>
    <row r="9510" spans="2:10" x14ac:dyDescent="0.2">
      <c r="B9510" s="7">
        <v>6</v>
      </c>
      <c r="C9510" s="7">
        <v>96</v>
      </c>
      <c r="D9510" s="7">
        <v>-0.151557453060845</v>
      </c>
      <c r="E9510" s="7">
        <v>-0.158062615279912</v>
      </c>
      <c r="G9510" s="7">
        <v>6</v>
      </c>
      <c r="H9510" s="7">
        <v>96</v>
      </c>
      <c r="I9510" s="7">
        <v>-0.15142779911458201</v>
      </c>
      <c r="J9510" s="7">
        <v>-3.23634092081466E-2</v>
      </c>
    </row>
    <row r="9511" spans="2:10" x14ac:dyDescent="0.2">
      <c r="B9511" s="7">
        <v>7</v>
      </c>
      <c r="C9511" s="7">
        <v>96</v>
      </c>
      <c r="D9511" s="7">
        <v>3.5797019444159701E-2</v>
      </c>
      <c r="E9511" s="7">
        <v>8.1498457260627405E-2</v>
      </c>
      <c r="G9511" s="7">
        <v>7</v>
      </c>
      <c r="H9511" s="7">
        <v>96</v>
      </c>
      <c r="I9511" s="7">
        <v>3.5202071207050899E-2</v>
      </c>
      <c r="J9511" s="7">
        <v>-4.7845916006909101E-2</v>
      </c>
    </row>
    <row r="9512" spans="2:10" x14ac:dyDescent="0.2">
      <c r="B9512" s="7">
        <v>8</v>
      </c>
      <c r="C9512" s="7">
        <v>96</v>
      </c>
      <c r="D9512" s="7">
        <v>2.8872562160712399E-2</v>
      </c>
      <c r="E9512" s="7">
        <v>-0.124614746493067</v>
      </c>
      <c r="G9512" s="7">
        <v>8</v>
      </c>
      <c r="H9512" s="7">
        <v>96</v>
      </c>
      <c r="I9512" s="7">
        <v>2.87848517364475E-2</v>
      </c>
      <c r="J9512" s="7">
        <v>2.1387065412646698E-2</v>
      </c>
    </row>
    <row r="9513" spans="2:10" x14ac:dyDescent="0.2">
      <c r="B9513" s="7">
        <v>9</v>
      </c>
      <c r="C9513" s="7">
        <v>96</v>
      </c>
      <c r="D9513" s="7">
        <v>-0.12275264926047801</v>
      </c>
      <c r="E9513" s="7">
        <v>-0.111201432377403</v>
      </c>
      <c r="G9513" s="7">
        <v>9</v>
      </c>
      <c r="H9513" s="7">
        <v>96</v>
      </c>
      <c r="I9513" s="7">
        <v>-0.121626125339799</v>
      </c>
      <c r="J9513" s="7">
        <v>-2.91057466407878E-2</v>
      </c>
    </row>
    <row r="9514" spans="2:10" x14ac:dyDescent="0.2">
      <c r="B9514" s="7">
        <v>10</v>
      </c>
      <c r="C9514" s="7">
        <v>96</v>
      </c>
      <c r="D9514" s="7">
        <v>6.3056879234553199E-3</v>
      </c>
      <c r="E9514" s="7">
        <v>-1.50700783882005E-2</v>
      </c>
      <c r="G9514" s="7">
        <v>10</v>
      </c>
      <c r="H9514" s="7">
        <v>96</v>
      </c>
      <c r="I9514" s="7">
        <v>6.3138752161888698E-3</v>
      </c>
      <c r="J9514" s="7">
        <v>-2.8756176874971999E-2</v>
      </c>
    </row>
    <row r="9515" spans="2:10" x14ac:dyDescent="0.2">
      <c r="B9515" s="7">
        <v>11</v>
      </c>
      <c r="C9515" s="7">
        <v>96</v>
      </c>
      <c r="D9515" s="7">
        <v>7.2711662460053894E-2</v>
      </c>
      <c r="E9515" s="7">
        <v>3.26659483628573E-2</v>
      </c>
      <c r="G9515" s="7">
        <v>11</v>
      </c>
      <c r="H9515" s="7">
        <v>96</v>
      </c>
      <c r="I9515" s="7">
        <v>7.1960112103751001E-2</v>
      </c>
      <c r="J9515" s="7">
        <v>-1.04540101473498E-2</v>
      </c>
    </row>
    <row r="9516" spans="2:10" x14ac:dyDescent="0.2">
      <c r="B9516" s="7">
        <v>12</v>
      </c>
      <c r="C9516" s="7">
        <v>96</v>
      </c>
      <c r="D9516" s="7">
        <v>6.9601211732290794E-2</v>
      </c>
      <c r="E9516" s="7">
        <v>0.136077083220144</v>
      </c>
      <c r="G9516" s="7">
        <v>12</v>
      </c>
      <c r="H9516" s="7">
        <v>96</v>
      </c>
      <c r="I9516" s="7">
        <v>6.8375154540600405E-2</v>
      </c>
      <c r="J9516" s="7">
        <v>-6.3639578164199406E-2</v>
      </c>
    </row>
    <row r="9517" spans="2:10" x14ac:dyDescent="0.2">
      <c r="B9517" s="7">
        <v>13</v>
      </c>
      <c r="C9517" s="7">
        <v>96</v>
      </c>
      <c r="D9517" s="7">
        <v>-7.1063391363399994E-2</v>
      </c>
      <c r="E9517" s="7">
        <v>8.3701919964459706E-2</v>
      </c>
      <c r="G9517" s="7">
        <v>13</v>
      </c>
      <c r="H9517" s="7">
        <v>96</v>
      </c>
      <c r="I9517" s="7">
        <v>-6.9832552987703495E-2</v>
      </c>
      <c r="J9517" s="7">
        <v>-5.12533452588304E-2</v>
      </c>
    </row>
    <row r="9518" spans="2:10" x14ac:dyDescent="0.2">
      <c r="B9518" s="7">
        <v>14</v>
      </c>
      <c r="C9518" s="7">
        <v>96</v>
      </c>
      <c r="D9518" s="7">
        <v>-8.8472812409026602E-2</v>
      </c>
      <c r="E9518" s="7">
        <v>-0.14150084423534201</v>
      </c>
      <c r="G9518" s="7">
        <v>14</v>
      </c>
      <c r="H9518" s="7">
        <v>96</v>
      </c>
      <c r="I9518" s="7">
        <v>-8.7199286467118498E-2</v>
      </c>
      <c r="J9518" s="7">
        <v>-0.13138757120970801</v>
      </c>
    </row>
    <row r="9519" spans="2:10" x14ac:dyDescent="0.2">
      <c r="B9519" s="7">
        <v>15</v>
      </c>
      <c r="C9519" s="7">
        <v>96</v>
      </c>
      <c r="D9519" s="7">
        <v>-4.7750824636310103E-3</v>
      </c>
      <c r="E9519" s="7">
        <v>-6.5261424036336294E-2</v>
      </c>
      <c r="G9519" s="7">
        <v>15</v>
      </c>
      <c r="H9519" s="7">
        <v>96</v>
      </c>
      <c r="I9519" s="7">
        <v>-3.5134328943202701E-3</v>
      </c>
      <c r="J9519" s="7">
        <v>9.8978322590458995E-2</v>
      </c>
    </row>
    <row r="9520" spans="2:10" x14ac:dyDescent="0.2">
      <c r="B9520" s="7">
        <v>16</v>
      </c>
      <c r="C9520" s="7">
        <v>96</v>
      </c>
      <c r="D9520" s="7">
        <v>4.4222162200270497E-2</v>
      </c>
      <c r="E9520" s="7">
        <v>-5.6153346401059998E-2</v>
      </c>
      <c r="G9520" s="7">
        <v>16</v>
      </c>
      <c r="H9520" s="7">
        <v>96</v>
      </c>
      <c r="I9520" s="7">
        <v>4.3236566062679699E-2</v>
      </c>
      <c r="J9520" s="7">
        <v>8.03156720197373E-2</v>
      </c>
    </row>
    <row r="9521" spans="2:10" x14ac:dyDescent="0.2">
      <c r="B9521" s="7">
        <v>17</v>
      </c>
      <c r="C9521" s="7">
        <v>96</v>
      </c>
      <c r="D9521" s="7">
        <v>-0.101252366296812</v>
      </c>
      <c r="E9521" s="7">
        <v>-0.15549895009419201</v>
      </c>
      <c r="G9521" s="7">
        <v>17</v>
      </c>
      <c r="H9521" s="7">
        <v>96</v>
      </c>
      <c r="I9521" s="7">
        <v>-9.8162808672599397E-2</v>
      </c>
      <c r="J9521" s="7">
        <v>-0.109040455848201</v>
      </c>
    </row>
    <row r="9522" spans="2:10" x14ac:dyDescent="0.2">
      <c r="B9522" s="7">
        <v>18</v>
      </c>
      <c r="C9522" s="7">
        <v>96</v>
      </c>
      <c r="D9522" s="7">
        <v>0.125650141291902</v>
      </c>
      <c r="E9522" s="7">
        <v>6.3601209166351994E-2</v>
      </c>
      <c r="G9522" s="7">
        <v>18</v>
      </c>
      <c r="H9522" s="7">
        <v>96</v>
      </c>
      <c r="I9522" s="7">
        <v>0.123696521410442</v>
      </c>
      <c r="J9522" s="7">
        <v>9.1294157801396394E-2</v>
      </c>
    </row>
    <row r="9523" spans="2:10" x14ac:dyDescent="0.2">
      <c r="B9523" s="7">
        <v>19</v>
      </c>
      <c r="C9523" s="7">
        <v>96</v>
      </c>
      <c r="D9523" s="7">
        <v>5.7156665728636598E-2</v>
      </c>
      <c r="E9523" s="7">
        <v>0.102467814378389</v>
      </c>
      <c r="G9523" s="7">
        <v>19</v>
      </c>
      <c r="H9523" s="7">
        <v>96</v>
      </c>
      <c r="I9523" s="7">
        <v>5.6276416544014801E-2</v>
      </c>
      <c r="J9523" s="7">
        <v>5.0658092288817798E-2</v>
      </c>
    </row>
    <row r="9524" spans="2:10" x14ac:dyDescent="0.2">
      <c r="B9524" s="7">
        <v>20</v>
      </c>
      <c r="C9524" s="7">
        <v>96</v>
      </c>
      <c r="D9524" s="7">
        <v>2.8063365563070899E-2</v>
      </c>
      <c r="E9524" s="7">
        <v>4.1599638865975799E-2</v>
      </c>
      <c r="G9524" s="7">
        <v>20</v>
      </c>
      <c r="H9524" s="7">
        <v>96</v>
      </c>
      <c r="I9524" s="7">
        <v>2.7801705811305599E-2</v>
      </c>
      <c r="J9524" s="7">
        <v>0.117353998988475</v>
      </c>
    </row>
    <row r="9525" spans="2:10" x14ac:dyDescent="0.2">
      <c r="B9525" s="7">
        <v>21</v>
      </c>
      <c r="C9525" s="7">
        <v>96</v>
      </c>
      <c r="D9525" s="7">
        <v>8.5006591364575904E-2</v>
      </c>
      <c r="E9525" s="7">
        <v>1.15734041407993E-2</v>
      </c>
      <c r="G9525" s="7">
        <v>21</v>
      </c>
      <c r="H9525" s="7">
        <v>96</v>
      </c>
      <c r="I9525" s="7">
        <v>8.3801379952881005E-2</v>
      </c>
      <c r="J9525" s="7">
        <v>4.4552807704374003E-2</v>
      </c>
    </row>
    <row r="9526" spans="2:10" x14ac:dyDescent="0.2">
      <c r="B9526" s="7">
        <v>22</v>
      </c>
      <c r="C9526" s="7">
        <v>96</v>
      </c>
      <c r="D9526" s="7">
        <v>-4.0593186660489201E-3</v>
      </c>
      <c r="E9526" s="7">
        <v>-3.46728357606318E-2</v>
      </c>
      <c r="G9526" s="7">
        <v>22</v>
      </c>
      <c r="H9526" s="7">
        <v>96</v>
      </c>
      <c r="I9526" s="7">
        <v>-3.98489353820786E-3</v>
      </c>
      <c r="J9526" s="7">
        <v>5.4498980835213699E-2</v>
      </c>
    </row>
    <row r="9527" spans="2:10" x14ac:dyDescent="0.2">
      <c r="B9527" s="7">
        <v>23</v>
      </c>
      <c r="C9527" s="7">
        <v>96</v>
      </c>
      <c r="D9527" s="7">
        <v>7.0471175300075295E-2</v>
      </c>
      <c r="E9527" s="7">
        <v>9.0164115458149396E-2</v>
      </c>
      <c r="G9527" s="7">
        <v>23</v>
      </c>
      <c r="H9527" s="7">
        <v>96</v>
      </c>
      <c r="I9527" s="7">
        <v>6.8834467231066995E-2</v>
      </c>
      <c r="J9527" s="7">
        <v>5.9771172081326497E-3</v>
      </c>
    </row>
    <row r="9528" spans="2:10" x14ac:dyDescent="0.2">
      <c r="B9528" s="7">
        <v>24</v>
      </c>
      <c r="C9528" s="7">
        <v>96</v>
      </c>
      <c r="D9528" s="7">
        <v>-1.1380075739184601E-2</v>
      </c>
      <c r="E9528" s="7">
        <v>-2.2585133900245899E-2</v>
      </c>
      <c r="G9528" s="7">
        <v>24</v>
      </c>
      <c r="H9528" s="7">
        <v>96</v>
      </c>
      <c r="I9528" s="7">
        <v>-1.18048776911381E-2</v>
      </c>
      <c r="J9528" s="7">
        <v>3.3241889765780498E-2</v>
      </c>
    </row>
    <row r="9529" spans="2:10" x14ac:dyDescent="0.2">
      <c r="B9529" s="7">
        <v>25</v>
      </c>
      <c r="C9529" s="7">
        <v>96</v>
      </c>
      <c r="D9529" s="7">
        <v>-1.4354288238259899E-2</v>
      </c>
      <c r="E9529" s="7">
        <v>8.3523698769685205E-3</v>
      </c>
      <c r="G9529" s="7">
        <v>25</v>
      </c>
      <c r="H9529" s="7">
        <v>96</v>
      </c>
      <c r="I9529" s="7">
        <v>-1.37085483071564E-2</v>
      </c>
      <c r="J9529" s="7">
        <v>-2.83973092481524E-2</v>
      </c>
    </row>
    <row r="9530" spans="2:10" x14ac:dyDescent="0.2">
      <c r="B9530" s="7">
        <v>26</v>
      </c>
      <c r="C9530" s="7">
        <v>96</v>
      </c>
      <c r="D9530" s="7">
        <v>-0.11705377437422999</v>
      </c>
      <c r="E9530" s="7">
        <v>-1.69340594452967E-2</v>
      </c>
      <c r="G9530" s="7">
        <v>26</v>
      </c>
      <c r="H9530" s="7">
        <v>96</v>
      </c>
      <c r="I9530" s="7">
        <v>-0.113796980619867</v>
      </c>
      <c r="J9530" s="7">
        <v>-1.5611776872501299E-2</v>
      </c>
    </row>
    <row r="9531" spans="2:10" x14ac:dyDescent="0.2">
      <c r="B9531" s="7">
        <v>27</v>
      </c>
      <c r="C9531" s="7">
        <v>96</v>
      </c>
      <c r="D9531" s="7">
        <v>-0.11889880958565199</v>
      </c>
      <c r="E9531" s="7">
        <v>-5.27440664448608E-2</v>
      </c>
      <c r="G9531" s="7">
        <v>27</v>
      </c>
      <c r="H9531" s="7">
        <v>96</v>
      </c>
      <c r="I9531" s="7">
        <v>-0.11228812913872099</v>
      </c>
      <c r="J9531" s="7">
        <v>-5.3640686469307801E-2</v>
      </c>
    </row>
    <row r="9532" spans="2:10" x14ac:dyDescent="0.2">
      <c r="B9532" s="7">
        <v>28</v>
      </c>
      <c r="C9532" s="7">
        <v>96</v>
      </c>
      <c r="D9532" s="7">
        <v>-0.25859978713337201</v>
      </c>
      <c r="E9532" s="7">
        <v>-0.197894361950674</v>
      </c>
      <c r="G9532" s="7">
        <v>28</v>
      </c>
      <c r="H9532" s="7">
        <v>96</v>
      </c>
      <c r="I9532" s="7">
        <v>-0.25408038913832198</v>
      </c>
      <c r="J9532" s="7">
        <v>-0.14729765079787099</v>
      </c>
    </row>
    <row r="9533" spans="2:10" x14ac:dyDescent="0.2">
      <c r="B9533" s="7">
        <v>29</v>
      </c>
      <c r="C9533" s="7">
        <v>96</v>
      </c>
      <c r="D9533" s="7">
        <v>-2.6643724581615999E-2</v>
      </c>
      <c r="E9533" s="7">
        <v>-1.1987561855497699E-2</v>
      </c>
      <c r="G9533" s="7">
        <v>29</v>
      </c>
      <c r="H9533" s="7">
        <v>96</v>
      </c>
      <c r="I9533" s="7">
        <v>-2.5455661441776901E-2</v>
      </c>
      <c r="J9533" s="7">
        <v>-2.37604905153752E-2</v>
      </c>
    </row>
    <row r="9534" spans="2:10" x14ac:dyDescent="0.2">
      <c r="B9534" s="7">
        <v>30</v>
      </c>
      <c r="C9534" s="7">
        <v>96</v>
      </c>
      <c r="D9534" s="7">
        <v>4.6304511931110097E-3</v>
      </c>
      <c r="E9534" s="7">
        <v>-6.7393340574532196E-2</v>
      </c>
      <c r="G9534" s="7">
        <v>30</v>
      </c>
      <c r="H9534" s="7">
        <v>96</v>
      </c>
      <c r="I9534" s="7">
        <v>3.8901960633541698E-3</v>
      </c>
      <c r="J9534" s="7">
        <v>0.145360274050015</v>
      </c>
    </row>
    <row r="9535" spans="2:10" x14ac:dyDescent="0.2">
      <c r="B9535" s="7">
        <v>31</v>
      </c>
      <c r="C9535" s="7">
        <v>96</v>
      </c>
      <c r="D9535" s="7">
        <v>2.97646748078737E-2</v>
      </c>
      <c r="E9535" s="7">
        <v>-9.6940668091374197E-3</v>
      </c>
      <c r="G9535" s="7">
        <v>31</v>
      </c>
      <c r="H9535" s="7">
        <v>96</v>
      </c>
      <c r="I9535" s="7">
        <v>2.8564317352269199E-2</v>
      </c>
      <c r="J9535" s="7">
        <v>6.4983553678428202E-2</v>
      </c>
    </row>
    <row r="9536" spans="2:10" x14ac:dyDescent="0.2">
      <c r="B9536" s="7">
        <v>32</v>
      </c>
      <c r="C9536" s="7">
        <v>96</v>
      </c>
      <c r="D9536" s="7">
        <v>8.6985751440069592E-3</v>
      </c>
      <c r="E9536" s="7">
        <v>2.9309286777597698E-2</v>
      </c>
      <c r="G9536" s="7">
        <v>32</v>
      </c>
      <c r="H9536" s="7">
        <v>96</v>
      </c>
      <c r="I9536" s="7">
        <v>7.7468509473348499E-3</v>
      </c>
      <c r="J9536" s="7">
        <v>-6.3560779635652806E-2</v>
      </c>
    </row>
    <row r="9537" spans="2:10" x14ac:dyDescent="0.2">
      <c r="B9537" s="7">
        <v>33</v>
      </c>
      <c r="C9537" s="7">
        <v>96</v>
      </c>
      <c r="D9537" s="7">
        <v>-0.130237245303188</v>
      </c>
      <c r="E9537" s="7">
        <v>0.20027216124647201</v>
      </c>
      <c r="G9537" s="7">
        <v>33</v>
      </c>
      <c r="H9537" s="7">
        <v>96</v>
      </c>
      <c r="I9537" s="7">
        <v>-0.12344877829022601</v>
      </c>
      <c r="J9537" s="7">
        <v>-6.86728347496217E-2</v>
      </c>
    </row>
    <row r="9538" spans="2:10" x14ac:dyDescent="0.2">
      <c r="B9538" s="7">
        <v>34</v>
      </c>
      <c r="C9538" s="7">
        <v>96</v>
      </c>
      <c r="D9538" s="7">
        <v>-7.1736270403524899E-2</v>
      </c>
      <c r="E9538" s="7">
        <v>-3.7940181239408198E-2</v>
      </c>
      <c r="G9538" s="7">
        <v>34</v>
      </c>
      <c r="H9538" s="7">
        <v>96</v>
      </c>
      <c r="I9538" s="7">
        <v>-7.0535473755485995E-2</v>
      </c>
      <c r="J9538" s="7">
        <v>1.6351845449566599E-2</v>
      </c>
    </row>
    <row r="9539" spans="2:10" x14ac:dyDescent="0.2">
      <c r="B9539" s="7">
        <v>35</v>
      </c>
      <c r="C9539" s="7">
        <v>96</v>
      </c>
      <c r="D9539" s="7">
        <v>2.6829928804782601E-2</v>
      </c>
      <c r="E9539" s="7">
        <v>3.1289161927013302E-2</v>
      </c>
      <c r="G9539" s="7">
        <v>35</v>
      </c>
      <c r="H9539" s="7">
        <v>96</v>
      </c>
      <c r="I9539" s="7">
        <v>2.6697907844587501E-2</v>
      </c>
      <c r="J9539" s="7">
        <v>-5.9825045741945401E-2</v>
      </c>
    </row>
    <row r="9540" spans="2:10" x14ac:dyDescent="0.2">
      <c r="B9540" s="7">
        <v>36</v>
      </c>
      <c r="C9540" s="7">
        <v>96</v>
      </c>
      <c r="D9540" s="7">
        <v>-0.12862229940511199</v>
      </c>
      <c r="E9540" s="7">
        <v>3.26703354787918E-2</v>
      </c>
      <c r="G9540" s="7">
        <v>36</v>
      </c>
      <c r="H9540" s="7">
        <v>96</v>
      </c>
      <c r="I9540" s="7">
        <v>-0.12496696832522</v>
      </c>
      <c r="J9540" s="7">
        <v>6.2708319124901393E-2</v>
      </c>
    </row>
    <row r="9541" spans="2:10" x14ac:dyDescent="0.2">
      <c r="B9541" s="7">
        <v>37</v>
      </c>
      <c r="C9541" s="7">
        <v>96</v>
      </c>
      <c r="D9541" s="7">
        <v>-6.7601906373313106E-2</v>
      </c>
      <c r="E9541" s="7">
        <v>6.4986129927968997E-2</v>
      </c>
      <c r="G9541" s="7">
        <v>37</v>
      </c>
      <c r="H9541" s="7">
        <v>96</v>
      </c>
      <c r="I9541" s="7">
        <v>-6.5533428086346199E-2</v>
      </c>
      <c r="J9541" s="7">
        <v>3.8208156738864602E-2</v>
      </c>
    </row>
    <row r="9542" spans="2:10" x14ac:dyDescent="0.2">
      <c r="B9542" s="7">
        <v>38</v>
      </c>
      <c r="C9542" s="7">
        <v>96</v>
      </c>
      <c r="D9542" s="7">
        <v>1.7375789984670899E-2</v>
      </c>
      <c r="E9542" s="7">
        <v>0.100578018680412</v>
      </c>
      <c r="G9542" s="7">
        <v>38</v>
      </c>
      <c r="H9542" s="7">
        <v>96</v>
      </c>
      <c r="I9542" s="7">
        <v>1.76061427881926E-2</v>
      </c>
      <c r="J9542" s="7">
        <v>3.6379731359520703E-2</v>
      </c>
    </row>
    <row r="9543" spans="2:10" x14ac:dyDescent="0.2">
      <c r="B9543" s="7">
        <v>39</v>
      </c>
      <c r="C9543" s="7">
        <v>96</v>
      </c>
      <c r="D9543" s="7">
        <v>-3.87246888876343E-2</v>
      </c>
      <c r="E9543" s="7">
        <v>-1.6618390576297801E-2</v>
      </c>
      <c r="G9543" s="7">
        <v>39</v>
      </c>
      <c r="H9543" s="7">
        <v>96</v>
      </c>
      <c r="I9543" s="7">
        <v>-3.7766323836875101E-2</v>
      </c>
      <c r="J9543" s="7">
        <v>6.9349945403223102E-3</v>
      </c>
    </row>
    <row r="9544" spans="2:10" x14ac:dyDescent="0.2">
      <c r="B9544" s="7">
        <v>40</v>
      </c>
      <c r="C9544" s="7">
        <v>96</v>
      </c>
      <c r="D9544" s="7">
        <v>-2.78509905355637E-2</v>
      </c>
      <c r="E9544" s="7">
        <v>-2.9109513511732701E-2</v>
      </c>
      <c r="G9544" s="7">
        <v>40</v>
      </c>
      <c r="H9544" s="7">
        <v>96</v>
      </c>
      <c r="I9544" s="7">
        <v>-2.7873772991469498E-2</v>
      </c>
      <c r="J9544" s="7">
        <v>0.22800666617512499</v>
      </c>
    </row>
    <row r="9545" spans="2:10" x14ac:dyDescent="0.2">
      <c r="B9545" s="7">
        <v>41</v>
      </c>
      <c r="C9545" s="7">
        <v>96</v>
      </c>
      <c r="D9545" s="7">
        <v>8.4187907171855897E-2</v>
      </c>
      <c r="E9545" s="7">
        <v>-6.1042630845270701E-2</v>
      </c>
      <c r="G9545" s="7">
        <v>41</v>
      </c>
      <c r="H9545" s="7">
        <v>96</v>
      </c>
      <c r="I9545" s="7">
        <v>8.2993051373889196E-2</v>
      </c>
      <c r="J9545" s="7">
        <v>4.2384141534473202E-2</v>
      </c>
    </row>
    <row r="9546" spans="2:10" x14ac:dyDescent="0.2">
      <c r="B9546" s="7">
        <v>42</v>
      </c>
      <c r="C9546" s="7">
        <v>96</v>
      </c>
      <c r="D9546" s="7">
        <v>-2.7017852069848299E-2</v>
      </c>
      <c r="E9546" s="7">
        <v>-1.3931219497060001E-2</v>
      </c>
      <c r="G9546" s="7">
        <v>42</v>
      </c>
      <c r="H9546" s="7">
        <v>96</v>
      </c>
      <c r="I9546" s="7">
        <v>-2.5791285776770999E-2</v>
      </c>
      <c r="J9546" s="7">
        <v>1.51718817676683E-2</v>
      </c>
    </row>
    <row r="9547" spans="2:10" x14ac:dyDescent="0.2">
      <c r="B9547" s="7">
        <v>43</v>
      </c>
      <c r="C9547" s="7">
        <v>96</v>
      </c>
      <c r="D9547" s="7">
        <v>9.8282715799171194E-2</v>
      </c>
      <c r="E9547" s="7">
        <v>-3.17863062404644E-3</v>
      </c>
      <c r="G9547" s="7">
        <v>43</v>
      </c>
      <c r="H9547" s="7">
        <v>96</v>
      </c>
      <c r="I9547" s="7">
        <v>9.7243891404258598E-2</v>
      </c>
      <c r="J9547" s="7">
        <v>5.6534228018443301E-2</v>
      </c>
    </row>
    <row r="9548" spans="2:10" x14ac:dyDescent="0.2">
      <c r="B9548" s="7">
        <v>44</v>
      </c>
      <c r="C9548" s="7">
        <v>96</v>
      </c>
      <c r="D9548" s="7">
        <v>-9.8438485521331401E-2</v>
      </c>
      <c r="E9548" s="7">
        <v>1.2144071000561101E-2</v>
      </c>
      <c r="G9548" s="7">
        <v>44</v>
      </c>
      <c r="H9548" s="7">
        <v>96</v>
      </c>
      <c r="I9548" s="7">
        <v>-9.5384893887846503E-2</v>
      </c>
      <c r="J9548" s="7">
        <v>9.6421962575858403E-2</v>
      </c>
    </row>
    <row r="9549" spans="2:10" x14ac:dyDescent="0.2">
      <c r="B9549" s="7">
        <v>45</v>
      </c>
      <c r="C9549" s="7">
        <v>96</v>
      </c>
      <c r="D9549" s="7">
        <v>1.57278157107354E-2</v>
      </c>
      <c r="E9549" s="7">
        <v>9.2652740571350201E-2</v>
      </c>
      <c r="G9549" s="7">
        <v>45</v>
      </c>
      <c r="H9549" s="7">
        <v>96</v>
      </c>
      <c r="I9549" s="7">
        <v>1.61342307419696E-2</v>
      </c>
      <c r="J9549" s="7">
        <v>7.7479400032397699E-2</v>
      </c>
    </row>
    <row r="9550" spans="2:10" x14ac:dyDescent="0.2">
      <c r="B9550" s="7">
        <v>46</v>
      </c>
      <c r="C9550" s="7">
        <v>96</v>
      </c>
      <c r="D9550" s="7">
        <v>9.9746754348314995E-2</v>
      </c>
      <c r="E9550" s="7">
        <v>8.3812150931548094E-3</v>
      </c>
      <c r="G9550" s="7">
        <v>46</v>
      </c>
      <c r="H9550" s="7">
        <v>96</v>
      </c>
      <c r="I9550" s="7">
        <v>9.7028860043410603E-2</v>
      </c>
      <c r="J9550" s="7">
        <v>-3.11911399964044E-2</v>
      </c>
    </row>
    <row r="9551" spans="2:10" x14ac:dyDescent="0.2">
      <c r="B9551" s="7">
        <v>47</v>
      </c>
      <c r="C9551" s="7">
        <v>96</v>
      </c>
      <c r="D9551" s="7">
        <v>8.4820810920435405E-2</v>
      </c>
      <c r="E9551" s="7">
        <v>1.11016400453448E-2</v>
      </c>
      <c r="G9551" s="7">
        <v>47</v>
      </c>
      <c r="H9551" s="7">
        <v>96</v>
      </c>
      <c r="I9551" s="7">
        <v>8.3144371506040898E-2</v>
      </c>
      <c r="J9551" s="7">
        <v>8.6627784945552105E-3</v>
      </c>
    </row>
    <row r="9552" spans="2:10" x14ac:dyDescent="0.2">
      <c r="B9552" s="7">
        <v>48</v>
      </c>
      <c r="C9552" s="7">
        <v>96</v>
      </c>
      <c r="D9552" s="7">
        <v>6.12607621657641E-2</v>
      </c>
      <c r="E9552" s="7">
        <v>0.111492955603454</v>
      </c>
      <c r="G9552" s="7">
        <v>48</v>
      </c>
      <c r="H9552" s="7">
        <v>96</v>
      </c>
      <c r="I9552" s="7">
        <v>5.9939741550577401E-2</v>
      </c>
      <c r="J9552" s="7">
        <v>-3.6681657744543898E-2</v>
      </c>
    </row>
    <row r="9553" spans="2:10" x14ac:dyDescent="0.2">
      <c r="B9553" s="7">
        <v>49</v>
      </c>
      <c r="C9553" s="7">
        <v>96</v>
      </c>
      <c r="D9553" s="7">
        <v>1.9577750774612199E-2</v>
      </c>
      <c r="E9553" s="7">
        <v>-1.2818647557311999E-2</v>
      </c>
      <c r="G9553" s="7">
        <v>49</v>
      </c>
      <c r="H9553" s="7">
        <v>96</v>
      </c>
      <c r="I9553" s="7">
        <v>1.9361701445494501E-2</v>
      </c>
      <c r="J9553" s="7">
        <v>1.8002587242712299E-2</v>
      </c>
    </row>
    <row r="9554" spans="2:10" x14ac:dyDescent="0.2">
      <c r="B9554" s="7">
        <v>50</v>
      </c>
      <c r="C9554" s="7">
        <v>96</v>
      </c>
      <c r="D9554" s="7">
        <v>9.1784587302169193E-2</v>
      </c>
      <c r="E9554" s="7">
        <v>-1.3237591580249E-2</v>
      </c>
      <c r="G9554" s="7">
        <v>50</v>
      </c>
      <c r="H9554" s="7">
        <v>96</v>
      </c>
      <c r="I9554" s="7">
        <v>9.0127599810069001E-2</v>
      </c>
      <c r="J9554" s="7">
        <v>-3.4882041839730399E-2</v>
      </c>
    </row>
    <row r="9555" spans="2:10" x14ac:dyDescent="0.2">
      <c r="B9555" s="7">
        <v>51</v>
      </c>
      <c r="C9555" s="7">
        <v>96</v>
      </c>
      <c r="D9555" s="7">
        <v>6.5583355599792406E-2</v>
      </c>
      <c r="E9555" s="7">
        <v>0.13633984224562701</v>
      </c>
      <c r="G9555" s="7">
        <v>51</v>
      </c>
      <c r="H9555" s="7">
        <v>96</v>
      </c>
      <c r="I9555" s="7">
        <v>6.5422401459921203E-2</v>
      </c>
      <c r="J9555" s="7">
        <v>9.0539306977524006E-2</v>
      </c>
    </row>
    <row r="9556" spans="2:10" x14ac:dyDescent="0.2">
      <c r="B9556" s="7">
        <v>52</v>
      </c>
      <c r="C9556" s="7">
        <v>96</v>
      </c>
      <c r="D9556" s="7">
        <v>3.9393704874449903E-2</v>
      </c>
      <c r="E9556" s="7">
        <v>-7.1383524464226702E-2</v>
      </c>
      <c r="G9556" s="7">
        <v>52</v>
      </c>
      <c r="H9556" s="7">
        <v>96</v>
      </c>
      <c r="I9556" s="7">
        <v>3.89958197310687E-2</v>
      </c>
      <c r="J9556" s="7">
        <v>-5.0403388985275299E-2</v>
      </c>
    </row>
    <row r="9557" spans="2:10" x14ac:dyDescent="0.2">
      <c r="B9557" s="7">
        <v>53</v>
      </c>
      <c r="C9557" s="7">
        <v>96</v>
      </c>
      <c r="D9557" s="7">
        <v>-9.0470224645003802E-2</v>
      </c>
      <c r="E9557" s="7">
        <v>2.67239834967548E-2</v>
      </c>
      <c r="G9557" s="7">
        <v>53</v>
      </c>
      <c r="H9557" s="7">
        <v>96</v>
      </c>
      <c r="I9557" s="7">
        <v>-9.1329983610789298E-2</v>
      </c>
      <c r="J9557" s="7">
        <v>-7.8920985516141698E-2</v>
      </c>
    </row>
    <row r="9558" spans="2:10" x14ac:dyDescent="0.2">
      <c r="B9558" s="7">
        <v>54</v>
      </c>
      <c r="C9558" s="7">
        <v>96</v>
      </c>
      <c r="D9558" s="7">
        <v>-2.4336464389099501E-2</v>
      </c>
      <c r="E9558" s="7">
        <v>-0.120965442103382</v>
      </c>
      <c r="G9558" s="7">
        <v>54</v>
      </c>
      <c r="H9558" s="7">
        <v>96</v>
      </c>
      <c r="I9558" s="7">
        <v>-2.33266516510078E-2</v>
      </c>
      <c r="J9558" s="7">
        <v>-5.4766815652310001E-2</v>
      </c>
    </row>
    <row r="9559" spans="2:10" x14ac:dyDescent="0.2">
      <c r="B9559" s="7">
        <v>55</v>
      </c>
      <c r="C9559" s="7">
        <v>96</v>
      </c>
      <c r="D9559" s="7">
        <v>-0.10116332406744501</v>
      </c>
      <c r="E9559" s="7">
        <v>-1.6870532564411199E-2</v>
      </c>
      <c r="G9559" s="7">
        <v>55</v>
      </c>
      <c r="H9559" s="7">
        <v>96</v>
      </c>
      <c r="I9559" s="7">
        <v>-0.101161849448307</v>
      </c>
      <c r="J9559" s="7">
        <v>0.124223489585491</v>
      </c>
    </row>
    <row r="9560" spans="2:10" x14ac:dyDescent="0.2">
      <c r="B9560" s="7">
        <v>56</v>
      </c>
      <c r="C9560" s="7">
        <v>96</v>
      </c>
      <c r="D9560" s="7">
        <v>-0.118346746312635</v>
      </c>
      <c r="E9560" s="7">
        <v>5.6459099249837E-3</v>
      </c>
      <c r="G9560" s="7">
        <v>56</v>
      </c>
      <c r="H9560" s="7">
        <v>96</v>
      </c>
      <c r="I9560" s="7">
        <v>-0.11597337339698401</v>
      </c>
      <c r="J9560" s="7">
        <v>1.07752841582114E-2</v>
      </c>
    </row>
    <row r="9561" spans="2:10" x14ac:dyDescent="0.2">
      <c r="B9561" s="7">
        <v>57</v>
      </c>
      <c r="C9561" s="7">
        <v>96</v>
      </c>
      <c r="D9561" s="7">
        <v>-4.6045950905871699E-2</v>
      </c>
      <c r="E9561" s="7">
        <v>-1.71654920408786E-2</v>
      </c>
      <c r="G9561" s="7">
        <v>57</v>
      </c>
      <c r="H9561" s="7">
        <v>96</v>
      </c>
      <c r="I9561" s="7">
        <v>-4.4481582114413797E-2</v>
      </c>
      <c r="J9561" s="7">
        <v>-5.4064712544873203E-2</v>
      </c>
    </row>
    <row r="9562" spans="2:10" x14ac:dyDescent="0.2">
      <c r="B9562" s="7">
        <v>58</v>
      </c>
      <c r="C9562" s="7">
        <v>96</v>
      </c>
      <c r="D9562" s="7">
        <v>7.0474017029448902E-2</v>
      </c>
      <c r="E9562" s="7">
        <v>-0.13963105548857099</v>
      </c>
      <c r="G9562" s="7">
        <v>58</v>
      </c>
      <c r="H9562" s="7">
        <v>96</v>
      </c>
      <c r="I9562" s="7">
        <v>6.9522368619896496E-2</v>
      </c>
      <c r="J9562" s="7">
        <v>-8.1744336777866494E-2</v>
      </c>
    </row>
    <row r="9563" spans="2:10" x14ac:dyDescent="0.2">
      <c r="B9563" s="7">
        <v>59</v>
      </c>
      <c r="C9563" s="7">
        <v>96</v>
      </c>
      <c r="D9563" s="7">
        <v>-0.12507573235278099</v>
      </c>
      <c r="E9563" s="7">
        <v>1.6612077285302E-2</v>
      </c>
      <c r="G9563" s="7">
        <v>59</v>
      </c>
      <c r="H9563" s="7">
        <v>96</v>
      </c>
      <c r="I9563" s="7">
        <v>-0.120481164828485</v>
      </c>
      <c r="J9563" s="7">
        <v>-3.6644909670379797E-2</v>
      </c>
    </row>
    <row r="9564" spans="2:10" x14ac:dyDescent="0.2">
      <c r="B9564" s="7">
        <v>60</v>
      </c>
      <c r="C9564" s="7">
        <v>96</v>
      </c>
      <c r="D9564" s="7">
        <v>0.12905439977219699</v>
      </c>
      <c r="E9564" s="7">
        <v>1.2465800841467501E-2</v>
      </c>
      <c r="G9564" s="7">
        <v>60</v>
      </c>
      <c r="H9564" s="7">
        <v>96</v>
      </c>
      <c r="I9564" s="7">
        <v>0.12904957813985099</v>
      </c>
      <c r="J9564" s="7">
        <v>7.1480909899814399E-2</v>
      </c>
    </row>
    <row r="9565" spans="2:10" x14ac:dyDescent="0.2">
      <c r="B9565" s="7">
        <v>61</v>
      </c>
      <c r="C9565" s="7">
        <v>96</v>
      </c>
      <c r="D9565" s="7">
        <v>-0.15349308011037699</v>
      </c>
      <c r="E9565" s="7">
        <v>-2.64390265710981E-2</v>
      </c>
      <c r="G9565" s="7">
        <v>61</v>
      </c>
      <c r="H9565" s="7">
        <v>96</v>
      </c>
      <c r="I9565" s="7">
        <v>-0.15156501313287901</v>
      </c>
      <c r="J9565" s="7">
        <v>3.4917805835506903E-2</v>
      </c>
    </row>
    <row r="9566" spans="2:10" x14ac:dyDescent="0.2">
      <c r="B9566" s="7">
        <v>62</v>
      </c>
      <c r="C9566" s="7">
        <v>96</v>
      </c>
      <c r="D9566" s="7">
        <v>7.6697390496330606E-2</v>
      </c>
      <c r="E9566" s="7">
        <v>-2.6813212253020201E-2</v>
      </c>
      <c r="G9566" s="7">
        <v>62</v>
      </c>
      <c r="H9566" s="7">
        <v>96</v>
      </c>
      <c r="I9566" s="7">
        <v>7.5912826017202006E-2</v>
      </c>
      <c r="J9566" s="7">
        <v>-1.54250368543325E-2</v>
      </c>
    </row>
    <row r="9567" spans="2:10" x14ac:dyDescent="0.2">
      <c r="B9567" s="7">
        <v>63</v>
      </c>
      <c r="C9567" s="7">
        <v>96</v>
      </c>
      <c r="D9567" s="7">
        <v>-0.15668985990856801</v>
      </c>
      <c r="E9567" s="7">
        <v>-0.13307586993767401</v>
      </c>
      <c r="G9567" s="7">
        <v>63</v>
      </c>
      <c r="H9567" s="7">
        <v>96</v>
      </c>
      <c r="I9567" s="7">
        <v>-0.150783665266115</v>
      </c>
      <c r="J9567" s="7">
        <v>-0.148743501991593</v>
      </c>
    </row>
    <row r="9568" spans="2:10" x14ac:dyDescent="0.2">
      <c r="B9568" s="7">
        <v>64</v>
      </c>
      <c r="C9568" s="7">
        <v>96</v>
      </c>
      <c r="D9568" s="7">
        <v>-2.81498953782E-2</v>
      </c>
      <c r="E9568" s="7">
        <v>-9.5298587221644304E-2</v>
      </c>
      <c r="G9568" s="7">
        <v>64</v>
      </c>
      <c r="H9568" s="7">
        <v>96</v>
      </c>
      <c r="I9568" s="7">
        <v>-2.7250385176837501E-2</v>
      </c>
      <c r="J9568" s="7">
        <v>3.9732211685699098E-2</v>
      </c>
    </row>
    <row r="9569" spans="2:10" x14ac:dyDescent="0.2">
      <c r="B9569" s="7">
        <v>65</v>
      </c>
      <c r="C9569" s="7">
        <v>96</v>
      </c>
      <c r="D9569" s="7">
        <v>-9.3067094545471497E-3</v>
      </c>
      <c r="E9569" s="7">
        <v>-8.5156248805846602E-3</v>
      </c>
      <c r="G9569" s="7">
        <v>65</v>
      </c>
      <c r="H9569" s="7">
        <v>96</v>
      </c>
      <c r="I9569" s="7">
        <v>-1.00102832506854E-2</v>
      </c>
      <c r="J9569" s="7">
        <v>9.1079017468001008E-3</v>
      </c>
    </row>
    <row r="9570" spans="2:10" x14ac:dyDescent="0.2">
      <c r="B9570" s="7">
        <v>66</v>
      </c>
      <c r="C9570" s="7">
        <v>96</v>
      </c>
      <c r="D9570" s="7">
        <v>0.12470278101431199</v>
      </c>
      <c r="E9570" s="7">
        <v>-1.11777091878107E-3</v>
      </c>
      <c r="G9570" s="7">
        <v>66</v>
      </c>
      <c r="H9570" s="7">
        <v>96</v>
      </c>
      <c r="I9570" s="7">
        <v>0.123046067071423</v>
      </c>
      <c r="J9570" s="7">
        <v>-8.6202527792774E-2</v>
      </c>
    </row>
    <row r="9571" spans="2:10" x14ac:dyDescent="0.2">
      <c r="B9571" s="7">
        <v>67</v>
      </c>
      <c r="C9571" s="7">
        <v>96</v>
      </c>
      <c r="D9571" s="7">
        <v>4.6894825690810799E-2</v>
      </c>
      <c r="E9571" s="7">
        <v>6.2041082218660101E-2</v>
      </c>
      <c r="G9571" s="7">
        <v>67</v>
      </c>
      <c r="H9571" s="7">
        <v>96</v>
      </c>
      <c r="I9571" s="7">
        <v>4.6346541939666301E-2</v>
      </c>
      <c r="J9571" s="7">
        <v>2.0234381783466499E-2</v>
      </c>
    </row>
    <row r="9572" spans="2:10" x14ac:dyDescent="0.2">
      <c r="B9572" s="7">
        <v>68</v>
      </c>
      <c r="C9572" s="7">
        <v>96</v>
      </c>
      <c r="D9572" s="7">
        <v>5.6511799391707897E-2</v>
      </c>
      <c r="E9572" s="7">
        <v>2.4575487569742399E-2</v>
      </c>
      <c r="G9572" s="7">
        <v>68</v>
      </c>
      <c r="H9572" s="7">
        <v>96</v>
      </c>
      <c r="I9572" s="7">
        <v>5.5683126055805901E-2</v>
      </c>
      <c r="J9572" s="7">
        <v>-2.0833874814059098E-3</v>
      </c>
    </row>
    <row r="9573" spans="2:10" x14ac:dyDescent="0.2">
      <c r="B9573" s="7">
        <v>69</v>
      </c>
      <c r="C9573" s="7">
        <v>96</v>
      </c>
      <c r="D9573" s="7">
        <v>-0.17853515331755701</v>
      </c>
      <c r="E9573" s="7">
        <v>-0.18866889131811501</v>
      </c>
      <c r="G9573" s="7">
        <v>69</v>
      </c>
      <c r="H9573" s="7">
        <v>96</v>
      </c>
      <c r="I9573" s="7">
        <v>-0.17375305229674801</v>
      </c>
      <c r="J9573" s="7">
        <v>-9.7802128000693295E-2</v>
      </c>
    </row>
    <row r="9574" spans="2:10" x14ac:dyDescent="0.2">
      <c r="B9574" s="7">
        <v>70</v>
      </c>
      <c r="C9574" s="7">
        <v>96</v>
      </c>
      <c r="D9574" s="7">
        <v>-0.13460289998772801</v>
      </c>
      <c r="E9574" s="7">
        <v>-9.2785360323185601E-2</v>
      </c>
      <c r="G9574" s="7">
        <v>70</v>
      </c>
      <c r="H9574" s="7">
        <v>96</v>
      </c>
      <c r="I9574" s="7">
        <v>-0.134341833518512</v>
      </c>
      <c r="J9574" s="7">
        <v>-0.22269351203245999</v>
      </c>
    </row>
    <row r="9575" spans="2:10" x14ac:dyDescent="0.2">
      <c r="B9575" s="7">
        <v>71</v>
      </c>
      <c r="C9575" s="7">
        <v>96</v>
      </c>
      <c r="D9575" s="7">
        <v>-6.9023129041563699E-2</v>
      </c>
      <c r="E9575" s="7">
        <v>-0.107990341606313</v>
      </c>
      <c r="G9575" s="7">
        <v>71</v>
      </c>
      <c r="H9575" s="7">
        <v>96</v>
      </c>
      <c r="I9575" s="7">
        <v>-6.7398812824408502E-2</v>
      </c>
      <c r="J9575" s="7">
        <v>-4.0913569726230399E-2</v>
      </c>
    </row>
    <row r="9576" spans="2:10" x14ac:dyDescent="0.2">
      <c r="B9576" s="7">
        <v>72</v>
      </c>
      <c r="C9576" s="7">
        <v>96</v>
      </c>
      <c r="D9576" s="7">
        <v>-2.30715710194698E-2</v>
      </c>
      <c r="E9576" s="7">
        <v>8.3588058119025796E-2</v>
      </c>
      <c r="G9576" s="7">
        <v>72</v>
      </c>
      <c r="H9576" s="7">
        <v>96</v>
      </c>
      <c r="I9576" s="7">
        <v>-2.0601706263147598E-2</v>
      </c>
      <c r="J9576" s="7">
        <v>4.8697782403992002E-2</v>
      </c>
    </row>
    <row r="9577" spans="2:10" x14ac:dyDescent="0.2">
      <c r="B9577" s="7">
        <v>73</v>
      </c>
      <c r="C9577" s="7">
        <v>96</v>
      </c>
      <c r="D9577" s="7">
        <v>9.5951420982195196E-2</v>
      </c>
      <c r="E9577" s="7">
        <v>1.5017991907162E-2</v>
      </c>
      <c r="G9577" s="7">
        <v>73</v>
      </c>
      <c r="H9577" s="7">
        <v>96</v>
      </c>
      <c r="I9577" s="7">
        <v>9.4609035748755205E-2</v>
      </c>
      <c r="J9577" s="7">
        <v>7.6329160067210494E-2</v>
      </c>
    </row>
    <row r="9578" spans="2:10" x14ac:dyDescent="0.2">
      <c r="B9578" s="7">
        <v>74</v>
      </c>
      <c r="C9578" s="7">
        <v>96</v>
      </c>
      <c r="D9578" s="7">
        <v>4.3398805710028299E-2</v>
      </c>
      <c r="E9578" s="7">
        <v>-0.105938772366533</v>
      </c>
      <c r="G9578" s="7">
        <v>74</v>
      </c>
      <c r="H9578" s="7">
        <v>96</v>
      </c>
      <c r="I9578" s="7">
        <v>4.3001676068054301E-2</v>
      </c>
      <c r="J9578" s="7">
        <v>7.8622410290343198E-2</v>
      </c>
    </row>
    <row r="9579" spans="2:10" x14ac:dyDescent="0.2">
      <c r="B9579" s="7">
        <v>75</v>
      </c>
      <c r="C9579" s="7">
        <v>96</v>
      </c>
      <c r="D9579" s="7">
        <v>-9.9631575459285096E-2</v>
      </c>
      <c r="E9579" s="7">
        <v>-7.6577568268196394E-2</v>
      </c>
      <c r="G9579" s="7">
        <v>75</v>
      </c>
      <c r="H9579" s="7">
        <v>96</v>
      </c>
      <c r="I9579" s="7">
        <v>-9.8358912143978294E-2</v>
      </c>
      <c r="J9579" s="7">
        <v>-0.10425151567843299</v>
      </c>
    </row>
    <row r="9580" spans="2:10" x14ac:dyDescent="0.2">
      <c r="B9580" s="7">
        <v>76</v>
      </c>
      <c r="C9580" s="7">
        <v>96</v>
      </c>
      <c r="D9580" s="7">
        <v>1.8953093475468901E-3</v>
      </c>
      <c r="E9580" s="7">
        <v>7.11815319610309E-2</v>
      </c>
      <c r="G9580" s="7">
        <v>76</v>
      </c>
      <c r="H9580" s="7">
        <v>96</v>
      </c>
      <c r="I9580" s="7">
        <v>2.7487077478305401E-3</v>
      </c>
      <c r="J9580" s="7">
        <v>4.7174699828160797E-2</v>
      </c>
    </row>
    <row r="9581" spans="2:10" x14ac:dyDescent="0.2">
      <c r="B9581" s="7">
        <v>77</v>
      </c>
      <c r="C9581" s="7">
        <v>96</v>
      </c>
      <c r="D9581" s="7">
        <v>6.4721404706799199E-2</v>
      </c>
      <c r="E9581" s="7">
        <v>3.2485574734902697E-2</v>
      </c>
      <c r="G9581" s="7">
        <v>77</v>
      </c>
      <c r="H9581" s="7">
        <v>96</v>
      </c>
      <c r="I9581" s="7">
        <v>6.3652008501428298E-2</v>
      </c>
      <c r="J9581" s="7">
        <v>-2.5474019999286699E-2</v>
      </c>
    </row>
    <row r="9582" spans="2:10" x14ac:dyDescent="0.2">
      <c r="B9582" s="7">
        <v>78</v>
      </c>
      <c r="C9582" s="7">
        <v>96</v>
      </c>
      <c r="D9582" s="7">
        <v>7.3888041868154494E-2</v>
      </c>
      <c r="E9582" s="7">
        <v>9.6875145774001595E-2</v>
      </c>
      <c r="G9582" s="7">
        <v>78</v>
      </c>
      <c r="H9582" s="7">
        <v>96</v>
      </c>
      <c r="I9582" s="7">
        <v>7.3815874201454995E-2</v>
      </c>
      <c r="J9582" s="7">
        <v>0.14894490227451401</v>
      </c>
    </row>
    <row r="9583" spans="2:10" x14ac:dyDescent="0.2">
      <c r="B9583" s="7">
        <v>79</v>
      </c>
      <c r="C9583" s="7">
        <v>96</v>
      </c>
      <c r="D9583" s="7">
        <v>3.9013733118504298E-2</v>
      </c>
      <c r="E9583" s="7">
        <v>-3.8759927494954403E-2</v>
      </c>
      <c r="G9583" s="7">
        <v>79</v>
      </c>
      <c r="H9583" s="7">
        <v>96</v>
      </c>
      <c r="I9583" s="7">
        <v>3.8476579360718702E-2</v>
      </c>
      <c r="J9583" s="7">
        <v>-0.11791964151343801</v>
      </c>
    </row>
    <row r="9584" spans="2:10" x14ac:dyDescent="0.2">
      <c r="B9584" s="7">
        <v>80</v>
      </c>
      <c r="C9584" s="7">
        <v>96</v>
      </c>
      <c r="D9584" s="7">
        <v>-0.207967247643604</v>
      </c>
      <c r="E9584" s="7">
        <v>-5.6576694517065797E-2</v>
      </c>
      <c r="G9584" s="7">
        <v>80</v>
      </c>
      <c r="H9584" s="7">
        <v>96</v>
      </c>
      <c r="I9584" s="7">
        <v>-0.20745397450377501</v>
      </c>
      <c r="J9584" s="7">
        <v>-2.58266876303965E-2</v>
      </c>
    </row>
    <row r="9585" spans="2:10" x14ac:dyDescent="0.2">
      <c r="B9585" s="7">
        <v>81</v>
      </c>
      <c r="C9585" s="7">
        <v>96</v>
      </c>
      <c r="D9585" s="7">
        <v>-3.7059882689670899E-2</v>
      </c>
      <c r="E9585" s="7">
        <v>6.3606564539084004E-2</v>
      </c>
      <c r="G9585" s="7">
        <v>81</v>
      </c>
      <c r="H9585" s="7">
        <v>96</v>
      </c>
      <c r="I9585" s="7">
        <v>-3.61556283195918E-2</v>
      </c>
      <c r="J9585" s="7">
        <v>0.106874548306246</v>
      </c>
    </row>
    <row r="9586" spans="2:10" x14ac:dyDescent="0.2">
      <c r="B9586" s="7">
        <v>82</v>
      </c>
      <c r="C9586" s="7">
        <v>96</v>
      </c>
      <c r="D9586" s="7">
        <v>3.71900148568294E-3</v>
      </c>
      <c r="E9586" s="7">
        <v>-5.3577941216316196E-3</v>
      </c>
      <c r="G9586" s="7">
        <v>82</v>
      </c>
      <c r="H9586" s="7">
        <v>96</v>
      </c>
      <c r="I9586" s="7">
        <v>3.9312012252557E-3</v>
      </c>
      <c r="J9586" s="7">
        <v>6.9091353608942405E-2</v>
      </c>
    </row>
    <row r="9587" spans="2:10" x14ac:dyDescent="0.2">
      <c r="B9587" s="7">
        <v>83</v>
      </c>
      <c r="C9587" s="7">
        <v>96</v>
      </c>
      <c r="D9587" s="7">
        <v>-8.8838139543900005E-2</v>
      </c>
      <c r="E9587" s="7">
        <v>3.2335417193856998E-2</v>
      </c>
      <c r="G9587" s="7">
        <v>83</v>
      </c>
      <c r="H9587" s="7">
        <v>96</v>
      </c>
      <c r="I9587" s="7">
        <v>-8.9204415261609604E-2</v>
      </c>
      <c r="J9587" s="7">
        <v>4.2034539685065701E-2</v>
      </c>
    </row>
    <row r="9588" spans="2:10" x14ac:dyDescent="0.2">
      <c r="B9588" s="7">
        <v>84</v>
      </c>
      <c r="C9588" s="7">
        <v>96</v>
      </c>
      <c r="D9588" s="7">
        <v>-0.160252058525858</v>
      </c>
      <c r="E9588" s="7">
        <v>-3.8493659982679102E-3</v>
      </c>
      <c r="G9588" s="7">
        <v>84</v>
      </c>
      <c r="H9588" s="7">
        <v>96</v>
      </c>
      <c r="I9588" s="7">
        <v>-0.15807238534902099</v>
      </c>
      <c r="J9588" s="7">
        <v>-6.0515521671264103E-2</v>
      </c>
    </row>
    <row r="9589" spans="2:10" x14ac:dyDescent="0.2">
      <c r="B9589" s="7">
        <v>85</v>
      </c>
      <c r="C9589" s="7">
        <v>96</v>
      </c>
      <c r="D9589" s="7">
        <v>2.8588636420006499E-2</v>
      </c>
      <c r="E9589" s="7">
        <v>0.12190589810966899</v>
      </c>
      <c r="G9589" s="7">
        <v>85</v>
      </c>
      <c r="H9589" s="7">
        <v>96</v>
      </c>
      <c r="I9589" s="7">
        <v>2.8554895043510199E-2</v>
      </c>
      <c r="J9589" s="7">
        <v>3.62654994247524E-2</v>
      </c>
    </row>
    <row r="9590" spans="2:10" x14ac:dyDescent="0.2">
      <c r="B9590" s="7">
        <v>86</v>
      </c>
      <c r="C9590" s="7">
        <v>96</v>
      </c>
      <c r="D9590" s="7">
        <v>0.15451988666837899</v>
      </c>
      <c r="E9590" s="7">
        <v>1.6579274701203201E-2</v>
      </c>
      <c r="G9590" s="7">
        <v>86</v>
      </c>
      <c r="H9590" s="7">
        <v>96</v>
      </c>
      <c r="I9590" s="7">
        <v>0.15321514303970701</v>
      </c>
      <c r="J9590" s="7">
        <v>2.16652540784503E-2</v>
      </c>
    </row>
    <row r="9591" spans="2:10" x14ac:dyDescent="0.2">
      <c r="B9591" s="7">
        <v>87</v>
      </c>
      <c r="C9591" s="7">
        <v>96</v>
      </c>
      <c r="D9591" s="7">
        <v>-1.8180433689207302E-2</v>
      </c>
      <c r="E9591" s="7">
        <v>8.8701852936408105E-3</v>
      </c>
      <c r="G9591" s="7">
        <v>87</v>
      </c>
      <c r="H9591" s="7">
        <v>96</v>
      </c>
      <c r="I9591" s="7">
        <v>-1.64431906410849E-2</v>
      </c>
      <c r="J9591" s="7">
        <v>3.2974222007357702E-2</v>
      </c>
    </row>
    <row r="9592" spans="2:10" x14ac:dyDescent="0.2">
      <c r="B9592" s="7">
        <v>88</v>
      </c>
      <c r="C9592" s="7">
        <v>96</v>
      </c>
      <c r="D9592" s="7">
        <v>2.6055827566141301E-2</v>
      </c>
      <c r="E9592" s="7">
        <v>1.70787972346398E-2</v>
      </c>
      <c r="G9592" s="7">
        <v>88</v>
      </c>
      <c r="H9592" s="7">
        <v>96</v>
      </c>
      <c r="I9592" s="7">
        <v>2.5562922322921001E-2</v>
      </c>
      <c r="J9592" s="7">
        <v>2.0596393370609301E-2</v>
      </c>
    </row>
    <row r="9593" spans="2:10" x14ac:dyDescent="0.2">
      <c r="B9593" s="7">
        <v>89</v>
      </c>
      <c r="C9593" s="7">
        <v>96</v>
      </c>
      <c r="D9593" s="7">
        <v>-0.20745706197819699</v>
      </c>
      <c r="E9593" s="7">
        <v>-1.4899072605064E-2</v>
      </c>
      <c r="G9593" s="7">
        <v>89</v>
      </c>
      <c r="H9593" s="7">
        <v>96</v>
      </c>
      <c r="I9593" s="7">
        <v>-0.20240565761263499</v>
      </c>
      <c r="J9593" s="7">
        <v>-0.165290967516808</v>
      </c>
    </row>
    <row r="9594" spans="2:10" x14ac:dyDescent="0.2">
      <c r="B9594" s="7">
        <v>90</v>
      </c>
      <c r="C9594" s="7">
        <v>96</v>
      </c>
      <c r="D9594" s="7">
        <v>2.8499373518851501E-2</v>
      </c>
      <c r="E9594" s="7">
        <v>-2.04113913296355E-2</v>
      </c>
      <c r="G9594" s="7">
        <v>90</v>
      </c>
      <c r="H9594" s="7">
        <v>96</v>
      </c>
      <c r="I9594" s="7">
        <v>2.78189865555039E-2</v>
      </c>
      <c r="J9594" s="7">
        <v>8.36730725883994E-2</v>
      </c>
    </row>
    <row r="9595" spans="2:10" x14ac:dyDescent="0.2">
      <c r="B9595" s="7">
        <v>91</v>
      </c>
      <c r="C9595" s="7">
        <v>96</v>
      </c>
      <c r="D9595" s="7">
        <v>0.184936275414708</v>
      </c>
      <c r="E9595" s="7">
        <v>3.3807908538570101E-3</v>
      </c>
      <c r="G9595" s="7">
        <v>91</v>
      </c>
      <c r="H9595" s="7">
        <v>96</v>
      </c>
      <c r="I9595" s="7">
        <v>0.17993405115202701</v>
      </c>
      <c r="J9595" s="7">
        <v>-3.62903465485509E-2</v>
      </c>
    </row>
    <row r="9596" spans="2:10" x14ac:dyDescent="0.2">
      <c r="B9596" s="7">
        <v>92</v>
      </c>
      <c r="C9596" s="7">
        <v>96</v>
      </c>
      <c r="D9596" s="7">
        <v>-6.3015467555509005E-2</v>
      </c>
      <c r="E9596" s="7">
        <v>1.8709146608539801E-2</v>
      </c>
      <c r="G9596" s="7">
        <v>92</v>
      </c>
      <c r="H9596" s="7">
        <v>96</v>
      </c>
      <c r="I9596" s="7">
        <v>-6.2339834548849303E-2</v>
      </c>
      <c r="J9596" s="7">
        <v>0.134415480490961</v>
      </c>
    </row>
    <row r="9597" spans="2:10" x14ac:dyDescent="0.2">
      <c r="B9597" s="7">
        <v>93</v>
      </c>
      <c r="C9597" s="7">
        <v>96</v>
      </c>
      <c r="D9597" s="7">
        <v>4.41713469179481E-2</v>
      </c>
      <c r="E9597" s="7">
        <v>6.6909442800947794E-2</v>
      </c>
      <c r="G9597" s="7">
        <v>93</v>
      </c>
      <c r="H9597" s="7">
        <v>96</v>
      </c>
      <c r="I9597" s="7">
        <v>4.3354279057708403E-2</v>
      </c>
      <c r="J9597" s="7">
        <v>0.210576822680028</v>
      </c>
    </row>
    <row r="9598" spans="2:10" x14ac:dyDescent="0.2">
      <c r="B9598" s="7">
        <v>94</v>
      </c>
      <c r="C9598" s="7">
        <v>96</v>
      </c>
      <c r="D9598" s="7">
        <v>-1.4866047668311601E-2</v>
      </c>
      <c r="E9598" s="7">
        <v>-0.12808833155175101</v>
      </c>
      <c r="G9598" s="7">
        <v>94</v>
      </c>
      <c r="H9598" s="7">
        <v>96</v>
      </c>
      <c r="I9598" s="7">
        <v>-1.4447453557473001E-2</v>
      </c>
      <c r="J9598" s="7">
        <v>1.4408737107252999E-2</v>
      </c>
    </row>
    <row r="9599" spans="2:10" x14ac:dyDescent="0.2">
      <c r="B9599" s="7">
        <v>95</v>
      </c>
      <c r="C9599" s="7">
        <v>96</v>
      </c>
      <c r="D9599" s="7">
        <v>-0.101845018970474</v>
      </c>
      <c r="E9599" s="7">
        <v>-3.5150962759445299E-2</v>
      </c>
      <c r="G9599" s="7">
        <v>95</v>
      </c>
      <c r="H9599" s="7">
        <v>96</v>
      </c>
      <c r="I9599" s="7">
        <v>-0.102686461757903</v>
      </c>
      <c r="J9599" s="7">
        <v>7.2462061640691494E-2</v>
      </c>
    </row>
    <row r="9600" spans="2:10" x14ac:dyDescent="0.2">
      <c r="B9600" s="7">
        <v>96</v>
      </c>
      <c r="C9600" s="7">
        <v>96</v>
      </c>
      <c r="D9600" s="7">
        <v>4.1677161064281001E-2</v>
      </c>
      <c r="E9600" s="7">
        <v>-0.12292502311855601</v>
      </c>
      <c r="G9600" s="7">
        <v>96</v>
      </c>
      <c r="H9600" s="7">
        <v>96</v>
      </c>
      <c r="I9600" s="7">
        <v>4.1343487180101897E-2</v>
      </c>
      <c r="J9600" s="7">
        <v>2.2298090173498201E-3</v>
      </c>
    </row>
    <row r="9601" spans="2:10" x14ac:dyDescent="0.2">
      <c r="B9601" s="7">
        <v>97</v>
      </c>
      <c r="C9601" s="7">
        <v>96</v>
      </c>
      <c r="D9601" s="7">
        <v>-2.6039840215776899E-3</v>
      </c>
      <c r="E9601" s="7">
        <v>6.7110687101497896E-2</v>
      </c>
      <c r="G9601" s="7">
        <v>97</v>
      </c>
      <c r="H9601" s="7">
        <v>96</v>
      </c>
      <c r="I9601" s="7">
        <v>-2.2734804303112801E-3</v>
      </c>
      <c r="J9601" s="7">
        <v>5.4626448375035601E-2</v>
      </c>
    </row>
    <row r="9602" spans="2:10" x14ac:dyDescent="0.2">
      <c r="B9602" s="7">
        <v>98</v>
      </c>
      <c r="C9602" s="7">
        <v>96</v>
      </c>
      <c r="D9602" s="7">
        <v>7.0963190319039499E-2</v>
      </c>
      <c r="E9602" s="7">
        <v>7.3224041986176006E-2</v>
      </c>
      <c r="G9602" s="7">
        <v>98</v>
      </c>
      <c r="H9602" s="7">
        <v>96</v>
      </c>
      <c r="I9602" s="7">
        <v>7.1104052755146099E-2</v>
      </c>
      <c r="J9602" s="7">
        <v>0.201988519943547</v>
      </c>
    </row>
    <row r="9603" spans="2:10" x14ac:dyDescent="0.2">
      <c r="B9603" s="7">
        <v>99</v>
      </c>
      <c r="C9603" s="7">
        <v>96</v>
      </c>
      <c r="D9603" s="7">
        <v>-8.8396845330625404E-2</v>
      </c>
      <c r="E9603" s="7">
        <v>-0.11714062963612699</v>
      </c>
      <c r="G9603" s="7">
        <v>99</v>
      </c>
      <c r="H9603" s="7">
        <v>96</v>
      </c>
      <c r="I9603" s="7">
        <v>-8.3726119986898995E-2</v>
      </c>
      <c r="J9603" s="7">
        <v>3.6244179998766099E-2</v>
      </c>
    </row>
    <row r="9604" spans="2:10" x14ac:dyDescent="0.2">
      <c r="B9604" s="7">
        <v>100</v>
      </c>
      <c r="C9604" s="7">
        <v>96</v>
      </c>
      <c r="D9604" s="7">
        <v>8.0527752616055701E-2</v>
      </c>
      <c r="E9604" s="7">
        <v>2.00166475749937E-2</v>
      </c>
      <c r="G9604" s="7">
        <v>100</v>
      </c>
      <c r="H9604" s="7">
        <v>96</v>
      </c>
      <c r="I9604" s="7">
        <v>8.0856784222383696E-2</v>
      </c>
      <c r="J9604" s="7">
        <v>5.7218880867733199E-3</v>
      </c>
    </row>
    <row r="9605" spans="2:10" x14ac:dyDescent="0.2">
      <c r="B9605" s="7">
        <v>1</v>
      </c>
      <c r="C9605" s="7">
        <v>97</v>
      </c>
      <c r="D9605" s="7">
        <v>-0.220575030938331</v>
      </c>
      <c r="E9605" s="7">
        <v>-0.13518848390808599</v>
      </c>
      <c r="G9605" s="7">
        <v>1</v>
      </c>
      <c r="H9605" s="7">
        <v>97</v>
      </c>
      <c r="I9605" s="7">
        <v>-0.218318118988439</v>
      </c>
      <c r="J9605" s="7">
        <v>-0.25294870881114501</v>
      </c>
    </row>
    <row r="9606" spans="2:10" x14ac:dyDescent="0.2">
      <c r="B9606" s="7">
        <v>2</v>
      </c>
      <c r="C9606" s="7">
        <v>97</v>
      </c>
      <c r="D9606" s="7">
        <v>-1.45936037261727E-2</v>
      </c>
      <c r="E9606" s="7">
        <v>5.6641650271135498E-2</v>
      </c>
      <c r="G9606" s="7">
        <v>2</v>
      </c>
      <c r="H9606" s="7">
        <v>97</v>
      </c>
      <c r="I9606" s="7">
        <v>-1.40821687961843E-2</v>
      </c>
      <c r="J9606" s="7">
        <v>-1.24016248888381E-2</v>
      </c>
    </row>
    <row r="9607" spans="2:10" x14ac:dyDescent="0.2">
      <c r="B9607" s="7">
        <v>3</v>
      </c>
      <c r="C9607" s="7">
        <v>97</v>
      </c>
      <c r="D9607" s="7">
        <v>-8.8304718639800897E-2</v>
      </c>
      <c r="E9607" s="7">
        <v>-7.4835948870646304E-2</v>
      </c>
      <c r="G9607" s="7">
        <v>3</v>
      </c>
      <c r="H9607" s="7">
        <v>97</v>
      </c>
      <c r="I9607" s="7">
        <v>-8.6619188635825906E-2</v>
      </c>
      <c r="J9607" s="7">
        <v>-0.108530286133112</v>
      </c>
    </row>
    <row r="9608" spans="2:10" x14ac:dyDescent="0.2">
      <c r="B9608" s="7">
        <v>4</v>
      </c>
      <c r="C9608" s="7">
        <v>97</v>
      </c>
      <c r="D9608" s="7">
        <v>-7.8473807077733299E-2</v>
      </c>
      <c r="E9608" s="7">
        <v>2.20811390823368E-2</v>
      </c>
      <c r="G9608" s="7">
        <v>4</v>
      </c>
      <c r="H9608" s="7">
        <v>97</v>
      </c>
      <c r="I9608" s="7">
        <v>-7.76356071909792E-2</v>
      </c>
      <c r="J9608" s="7">
        <v>8.5397375436127004E-3</v>
      </c>
    </row>
    <row r="9609" spans="2:10" x14ac:dyDescent="0.2">
      <c r="B9609" s="7">
        <v>5</v>
      </c>
      <c r="C9609" s="7">
        <v>97</v>
      </c>
      <c r="D9609" s="7">
        <v>2.5112384964659298E-2</v>
      </c>
      <c r="E9609" s="7">
        <v>1.93443105621149E-3</v>
      </c>
      <c r="G9609" s="7">
        <v>5</v>
      </c>
      <c r="H9609" s="7">
        <v>97</v>
      </c>
      <c r="I9609" s="7">
        <v>2.5209649449676502E-2</v>
      </c>
      <c r="J9609" s="7">
        <v>4.6350685662485298E-2</v>
      </c>
    </row>
    <row r="9610" spans="2:10" x14ac:dyDescent="0.2">
      <c r="B9610" s="7">
        <v>6</v>
      </c>
      <c r="C9610" s="7">
        <v>97</v>
      </c>
      <c r="D9610" s="7">
        <v>-0.16771001295493801</v>
      </c>
      <c r="E9610" s="7">
        <v>-0.28406130543019298</v>
      </c>
      <c r="G9610" s="7">
        <v>6</v>
      </c>
      <c r="H9610" s="7">
        <v>97</v>
      </c>
      <c r="I9610" s="7">
        <v>-0.16733977154223101</v>
      </c>
      <c r="J9610" s="7">
        <v>-0.192194193858226</v>
      </c>
    </row>
    <row r="9611" spans="2:10" x14ac:dyDescent="0.2">
      <c r="B9611" s="7">
        <v>7</v>
      </c>
      <c r="C9611" s="7">
        <v>97</v>
      </c>
      <c r="D9611" s="7">
        <v>6.9733292951992695E-2</v>
      </c>
      <c r="E9611" s="7">
        <v>3.15023095618319E-2</v>
      </c>
      <c r="G9611" s="7">
        <v>7</v>
      </c>
      <c r="H9611" s="7">
        <v>97</v>
      </c>
      <c r="I9611" s="7">
        <v>6.99406582362503E-2</v>
      </c>
      <c r="J9611" s="7">
        <v>5.5441265723425601E-2</v>
      </c>
    </row>
    <row r="9612" spans="2:10" x14ac:dyDescent="0.2">
      <c r="B9612" s="7">
        <v>8</v>
      </c>
      <c r="C9612" s="7">
        <v>97</v>
      </c>
      <c r="D9612" s="7">
        <v>7.92174226122562E-2</v>
      </c>
      <c r="E9612" s="7">
        <v>0.10469250825050801</v>
      </c>
      <c r="G9612" s="7">
        <v>8</v>
      </c>
      <c r="H9612" s="7">
        <v>97</v>
      </c>
      <c r="I9612" s="7">
        <v>7.9213607901353497E-2</v>
      </c>
      <c r="J9612" s="7">
        <v>3.6313432082172498E-2</v>
      </c>
    </row>
    <row r="9613" spans="2:10" x14ac:dyDescent="0.2">
      <c r="B9613" s="7">
        <v>9</v>
      </c>
      <c r="C9613" s="7">
        <v>97</v>
      </c>
      <c r="D9613" s="7">
        <v>-0.208795733559693</v>
      </c>
      <c r="E9613" s="7">
        <v>-0.301685396697007</v>
      </c>
      <c r="G9613" s="7">
        <v>9</v>
      </c>
      <c r="H9613" s="7">
        <v>97</v>
      </c>
      <c r="I9613" s="7">
        <v>-0.205791235865355</v>
      </c>
      <c r="J9613" s="7">
        <v>-0.16459237156166401</v>
      </c>
    </row>
    <row r="9614" spans="2:10" x14ac:dyDescent="0.2">
      <c r="B9614" s="7">
        <v>10</v>
      </c>
      <c r="C9614" s="7">
        <v>97</v>
      </c>
      <c r="D9614" s="7">
        <v>-2.09256328580469E-2</v>
      </c>
      <c r="E9614" s="7">
        <v>-5.1868214113552497E-2</v>
      </c>
      <c r="G9614" s="7">
        <v>10</v>
      </c>
      <c r="H9614" s="7">
        <v>97</v>
      </c>
      <c r="I9614" s="7">
        <v>-2.01067016993264E-2</v>
      </c>
      <c r="J9614" s="7">
        <v>-9.5297862080386195E-2</v>
      </c>
    </row>
    <row r="9615" spans="2:10" x14ac:dyDescent="0.2">
      <c r="B9615" s="7">
        <v>11</v>
      </c>
      <c r="C9615" s="7">
        <v>97</v>
      </c>
      <c r="D9615" s="7">
        <v>-0.17673863907253001</v>
      </c>
      <c r="E9615" s="7">
        <v>-0.139742268025071</v>
      </c>
      <c r="G9615" s="7">
        <v>11</v>
      </c>
      <c r="H9615" s="7">
        <v>97</v>
      </c>
      <c r="I9615" s="7">
        <v>-0.17533318544007201</v>
      </c>
      <c r="J9615" s="7">
        <v>-0.14035846646429601</v>
      </c>
    </row>
    <row r="9616" spans="2:10" x14ac:dyDescent="0.2">
      <c r="B9616" s="7">
        <v>12</v>
      </c>
      <c r="C9616" s="7">
        <v>97</v>
      </c>
      <c r="D9616" s="7">
        <v>1.29631030423205E-2</v>
      </c>
      <c r="E9616" s="7">
        <v>-3.24024609859528E-2</v>
      </c>
      <c r="G9616" s="7">
        <v>12</v>
      </c>
      <c r="H9616" s="7">
        <v>97</v>
      </c>
      <c r="I9616" s="7">
        <v>1.3232890819658401E-2</v>
      </c>
      <c r="J9616" s="7">
        <v>5.2011156464576699E-2</v>
      </c>
    </row>
    <row r="9617" spans="2:10" x14ac:dyDescent="0.2">
      <c r="B9617" s="7">
        <v>13</v>
      </c>
      <c r="C9617" s="7">
        <v>97</v>
      </c>
      <c r="D9617" s="7">
        <v>1.39368296986095E-2</v>
      </c>
      <c r="E9617" s="7">
        <v>-3.23105362162543E-2</v>
      </c>
      <c r="G9617" s="7">
        <v>13</v>
      </c>
      <c r="H9617" s="7">
        <v>97</v>
      </c>
      <c r="I9617" s="7">
        <v>1.4039970663732901E-2</v>
      </c>
      <c r="J9617" s="7">
        <v>8.2084906803707707E-3</v>
      </c>
    </row>
    <row r="9618" spans="2:10" x14ac:dyDescent="0.2">
      <c r="B9618" s="7">
        <v>14</v>
      </c>
      <c r="C9618" s="7">
        <v>97</v>
      </c>
      <c r="D9618" s="7">
        <v>-0.103597531204162</v>
      </c>
      <c r="E9618" s="7">
        <v>-0.15793185024248901</v>
      </c>
      <c r="G9618" s="7">
        <v>14</v>
      </c>
      <c r="H9618" s="7">
        <v>97</v>
      </c>
      <c r="I9618" s="7">
        <v>-0.103484884326098</v>
      </c>
      <c r="J9618" s="7">
        <v>-0.16609227686008399</v>
      </c>
    </row>
    <row r="9619" spans="2:10" x14ac:dyDescent="0.2">
      <c r="B9619" s="7">
        <v>15</v>
      </c>
      <c r="C9619" s="7">
        <v>97</v>
      </c>
      <c r="D9619" s="7">
        <v>-6.4958322229113505E-2</v>
      </c>
      <c r="E9619" s="7">
        <v>8.3515090083116306E-2</v>
      </c>
      <c r="G9619" s="7">
        <v>15</v>
      </c>
      <c r="H9619" s="7">
        <v>97</v>
      </c>
      <c r="I9619" s="7">
        <v>-6.4309377950271696E-2</v>
      </c>
      <c r="J9619" s="7">
        <v>5.5212860675810702E-2</v>
      </c>
    </row>
    <row r="9620" spans="2:10" x14ac:dyDescent="0.2">
      <c r="B9620" s="7">
        <v>16</v>
      </c>
      <c r="C9620" s="7">
        <v>97</v>
      </c>
      <c r="D9620" s="7">
        <v>-6.7742378320982496E-2</v>
      </c>
      <c r="E9620" s="7">
        <v>-5.2414649672540399E-2</v>
      </c>
      <c r="G9620" s="7">
        <v>16</v>
      </c>
      <c r="H9620" s="7">
        <v>97</v>
      </c>
      <c r="I9620" s="7">
        <v>-6.5609442846397997E-2</v>
      </c>
      <c r="J9620" s="7">
        <v>-5.04701383283876E-2</v>
      </c>
    </row>
    <row r="9621" spans="2:10" x14ac:dyDescent="0.2">
      <c r="B9621" s="7">
        <v>17</v>
      </c>
      <c r="C9621" s="7">
        <v>97</v>
      </c>
      <c r="D9621" s="7">
        <v>-0.146251282335603</v>
      </c>
      <c r="E9621" s="7">
        <v>-9.3536321803336306E-2</v>
      </c>
      <c r="G9621" s="7">
        <v>17</v>
      </c>
      <c r="H9621" s="7">
        <v>97</v>
      </c>
      <c r="I9621" s="7">
        <v>-0.142228327700966</v>
      </c>
      <c r="J9621" s="7">
        <v>-2.7272025266800198E-2</v>
      </c>
    </row>
    <row r="9622" spans="2:10" x14ac:dyDescent="0.2">
      <c r="B9622" s="7">
        <v>18</v>
      </c>
      <c r="C9622" s="7">
        <v>97</v>
      </c>
      <c r="D9622" s="7">
        <v>7.8648133932274406E-2</v>
      </c>
      <c r="E9622" s="7">
        <v>8.6105108907013096E-3</v>
      </c>
      <c r="G9622" s="7">
        <v>18</v>
      </c>
      <c r="H9622" s="7">
        <v>97</v>
      </c>
      <c r="I9622" s="7">
        <v>7.8646157115539198E-2</v>
      </c>
      <c r="J9622" s="7">
        <v>7.6919314665580898E-2</v>
      </c>
    </row>
    <row r="9623" spans="2:10" x14ac:dyDescent="0.2">
      <c r="B9623" s="7">
        <v>19</v>
      </c>
      <c r="C9623" s="7">
        <v>97</v>
      </c>
      <c r="D9623" s="7">
        <v>-9.7877757855522801E-2</v>
      </c>
      <c r="E9623" s="7">
        <v>-0.15232629501484299</v>
      </c>
      <c r="G9623" s="7">
        <v>19</v>
      </c>
      <c r="H9623" s="7">
        <v>97</v>
      </c>
      <c r="I9623" s="7">
        <v>-9.8107602274255995E-2</v>
      </c>
      <c r="J9623" s="7">
        <v>-5.0414369100591799E-2</v>
      </c>
    </row>
    <row r="9624" spans="2:10" x14ac:dyDescent="0.2">
      <c r="B9624" s="7">
        <v>20</v>
      </c>
      <c r="C9624" s="7">
        <v>97</v>
      </c>
      <c r="D9624" s="7">
        <v>-8.0718027046808402E-2</v>
      </c>
      <c r="E9624" s="7">
        <v>-0.107119489632687</v>
      </c>
      <c r="G9624" s="7">
        <v>20</v>
      </c>
      <c r="H9624" s="7">
        <v>97</v>
      </c>
      <c r="I9624" s="7">
        <v>-7.8486188108907798E-2</v>
      </c>
      <c r="J9624" s="7">
        <v>-1.76039448807295E-2</v>
      </c>
    </row>
    <row r="9625" spans="2:10" x14ac:dyDescent="0.2">
      <c r="B9625" s="7">
        <v>21</v>
      </c>
      <c r="C9625" s="7">
        <v>97</v>
      </c>
      <c r="D9625" s="7">
        <v>1.4157644389879201E-2</v>
      </c>
      <c r="E9625" s="7">
        <v>-1.19759876615468E-2</v>
      </c>
      <c r="G9625" s="7">
        <v>21</v>
      </c>
      <c r="H9625" s="7">
        <v>97</v>
      </c>
      <c r="I9625" s="7">
        <v>1.43681304072416E-2</v>
      </c>
      <c r="J9625" s="7">
        <v>-0.12979553460351301</v>
      </c>
    </row>
    <row r="9626" spans="2:10" x14ac:dyDescent="0.2">
      <c r="B9626" s="7">
        <v>22</v>
      </c>
      <c r="C9626" s="7">
        <v>97</v>
      </c>
      <c r="D9626" s="7">
        <v>-1.18253891605669E-3</v>
      </c>
      <c r="E9626" s="7">
        <v>-8.9545020285086707E-3</v>
      </c>
      <c r="G9626" s="7">
        <v>22</v>
      </c>
      <c r="H9626" s="7">
        <v>97</v>
      </c>
      <c r="I9626" s="7">
        <v>-8.8451475503958899E-4</v>
      </c>
      <c r="J9626" s="7">
        <v>7.4451971373967803E-3</v>
      </c>
    </row>
    <row r="9627" spans="2:10" x14ac:dyDescent="0.2">
      <c r="B9627" s="7">
        <v>23</v>
      </c>
      <c r="C9627" s="7">
        <v>97</v>
      </c>
      <c r="D9627" s="7">
        <v>-7.6036439374950901E-2</v>
      </c>
      <c r="E9627" s="7">
        <v>-7.5803424752068693E-2</v>
      </c>
      <c r="G9627" s="7">
        <v>23</v>
      </c>
      <c r="H9627" s="7">
        <v>97</v>
      </c>
      <c r="I9627" s="7">
        <v>-7.4226321552265204E-2</v>
      </c>
      <c r="J9627" s="7">
        <v>-3.54099297649118E-2</v>
      </c>
    </row>
    <row r="9628" spans="2:10" x14ac:dyDescent="0.2">
      <c r="B9628" s="7">
        <v>24</v>
      </c>
      <c r="C9628" s="7">
        <v>97</v>
      </c>
      <c r="D9628" s="7">
        <v>4.3493294304436603E-2</v>
      </c>
      <c r="E9628" s="7">
        <v>-2.7796940990652899E-2</v>
      </c>
      <c r="G9628" s="7">
        <v>24</v>
      </c>
      <c r="H9628" s="7">
        <v>97</v>
      </c>
      <c r="I9628" s="7">
        <v>4.3430806203666399E-2</v>
      </c>
      <c r="J9628" s="7">
        <v>1.81002348817145E-2</v>
      </c>
    </row>
    <row r="9629" spans="2:10" x14ac:dyDescent="0.2">
      <c r="B9629" s="7">
        <v>25</v>
      </c>
      <c r="C9629" s="7">
        <v>97</v>
      </c>
      <c r="D9629" s="7">
        <v>7.3451117635132193E-2</v>
      </c>
      <c r="E9629" s="7">
        <v>8.2162393612634305E-2</v>
      </c>
      <c r="G9629" s="7">
        <v>25</v>
      </c>
      <c r="H9629" s="7">
        <v>97</v>
      </c>
      <c r="I9629" s="7">
        <v>7.3400336702801994E-2</v>
      </c>
      <c r="J9629" s="7">
        <v>0.13245616883360101</v>
      </c>
    </row>
    <row r="9630" spans="2:10" x14ac:dyDescent="0.2">
      <c r="B9630" s="7">
        <v>26</v>
      </c>
      <c r="C9630" s="7">
        <v>97</v>
      </c>
      <c r="D9630" s="7">
        <v>-0.166133351481317</v>
      </c>
      <c r="E9630" s="7">
        <v>4.7197309486115599E-2</v>
      </c>
      <c r="G9630" s="7">
        <v>26</v>
      </c>
      <c r="H9630" s="7">
        <v>97</v>
      </c>
      <c r="I9630" s="7">
        <v>-0.16418765063952601</v>
      </c>
      <c r="J9630" s="7">
        <v>-5.8791406921061599E-2</v>
      </c>
    </row>
    <row r="9631" spans="2:10" x14ac:dyDescent="0.2">
      <c r="B9631" s="7">
        <v>27</v>
      </c>
      <c r="C9631" s="7">
        <v>97</v>
      </c>
      <c r="D9631" s="7">
        <v>2.4170116431871901E-2</v>
      </c>
      <c r="E9631" s="7">
        <v>3.3502379992182099E-2</v>
      </c>
      <c r="G9631" s="7">
        <v>27</v>
      </c>
      <c r="H9631" s="7">
        <v>97</v>
      </c>
      <c r="I9631" s="7">
        <v>2.42078605072997E-2</v>
      </c>
      <c r="J9631" s="7">
        <v>5.2962626526141997E-2</v>
      </c>
    </row>
    <row r="9632" spans="2:10" x14ac:dyDescent="0.2">
      <c r="B9632" s="7">
        <v>28</v>
      </c>
      <c r="C9632" s="7">
        <v>97</v>
      </c>
      <c r="D9632" s="7">
        <v>-0.217803181843369</v>
      </c>
      <c r="E9632" s="7">
        <v>-0.221220982112248</v>
      </c>
      <c r="G9632" s="7">
        <v>28</v>
      </c>
      <c r="H9632" s="7">
        <v>97</v>
      </c>
      <c r="I9632" s="7">
        <v>-0.216377063288581</v>
      </c>
      <c r="J9632" s="7">
        <v>-0.197709285733906</v>
      </c>
    </row>
    <row r="9633" spans="2:10" x14ac:dyDescent="0.2">
      <c r="B9633" s="7">
        <v>29</v>
      </c>
      <c r="C9633" s="7">
        <v>97</v>
      </c>
      <c r="D9633" s="7">
        <v>3.4528310016739297E-2</v>
      </c>
      <c r="E9633" s="7">
        <v>2.9200787982400601E-2</v>
      </c>
      <c r="G9633" s="7">
        <v>29</v>
      </c>
      <c r="H9633" s="7">
        <v>97</v>
      </c>
      <c r="I9633" s="7">
        <v>3.45500476263201E-2</v>
      </c>
      <c r="J9633" s="7">
        <v>-2.6232294193372099E-2</v>
      </c>
    </row>
    <row r="9634" spans="2:10" x14ac:dyDescent="0.2">
      <c r="B9634" s="7">
        <v>30</v>
      </c>
      <c r="C9634" s="7">
        <v>97</v>
      </c>
      <c r="D9634" s="7">
        <v>4.0341272783464902E-2</v>
      </c>
      <c r="E9634" s="7">
        <v>3.06842744165827E-2</v>
      </c>
      <c r="G9634" s="7">
        <v>30</v>
      </c>
      <c r="H9634" s="7">
        <v>97</v>
      </c>
      <c r="I9634" s="7">
        <v>4.0157222275562197E-2</v>
      </c>
      <c r="J9634" s="7">
        <v>0.11371082313199</v>
      </c>
    </row>
    <row r="9635" spans="2:10" x14ac:dyDescent="0.2">
      <c r="B9635" s="7">
        <v>31</v>
      </c>
      <c r="C9635" s="7">
        <v>97</v>
      </c>
      <c r="D9635" s="7">
        <v>3.6122100514230503E-2</v>
      </c>
      <c r="E9635" s="7">
        <v>3.3629136154627502E-2</v>
      </c>
      <c r="G9635" s="7">
        <v>31</v>
      </c>
      <c r="H9635" s="7">
        <v>97</v>
      </c>
      <c r="I9635" s="7">
        <v>3.5843858621677598E-2</v>
      </c>
      <c r="J9635" s="7">
        <v>5.62371027117319E-2</v>
      </c>
    </row>
    <row r="9636" spans="2:10" x14ac:dyDescent="0.2">
      <c r="B9636" s="7">
        <v>32</v>
      </c>
      <c r="C9636" s="7">
        <v>97</v>
      </c>
      <c r="D9636" s="7">
        <v>-2.50030314352561E-2</v>
      </c>
      <c r="E9636" s="7">
        <v>8.6381998974580706E-3</v>
      </c>
      <c r="G9636" s="7">
        <v>32</v>
      </c>
      <c r="H9636" s="7">
        <v>97</v>
      </c>
      <c r="I9636" s="7">
        <v>-2.4462767608037301E-2</v>
      </c>
      <c r="J9636" s="7">
        <v>-3.0526154372740401E-2</v>
      </c>
    </row>
    <row r="9637" spans="2:10" x14ac:dyDescent="0.2">
      <c r="B9637" s="7">
        <v>33</v>
      </c>
      <c r="C9637" s="7">
        <v>97</v>
      </c>
      <c r="D9637" s="7">
        <v>-0.1063025640739</v>
      </c>
      <c r="E9637" s="7">
        <v>-2.88015745825803E-2</v>
      </c>
      <c r="G9637" s="7">
        <v>33</v>
      </c>
      <c r="H9637" s="7">
        <v>97</v>
      </c>
      <c r="I9637" s="7">
        <v>-0.10571908424023101</v>
      </c>
      <c r="J9637" s="7">
        <v>-6.5794301485126994E-2</v>
      </c>
    </row>
    <row r="9638" spans="2:10" x14ac:dyDescent="0.2">
      <c r="B9638" s="7">
        <v>34</v>
      </c>
      <c r="C9638" s="7">
        <v>97</v>
      </c>
      <c r="D9638" s="7">
        <v>-2.63941147345257E-2</v>
      </c>
      <c r="E9638" s="7">
        <v>1.10939473226725E-2</v>
      </c>
      <c r="G9638" s="7">
        <v>34</v>
      </c>
      <c r="H9638" s="7">
        <v>97</v>
      </c>
      <c r="I9638" s="7">
        <v>-2.55535722944575E-2</v>
      </c>
      <c r="J9638" s="7">
        <v>7.9537038586826397E-2</v>
      </c>
    </row>
    <row r="9639" spans="2:10" x14ac:dyDescent="0.2">
      <c r="B9639" s="7">
        <v>35</v>
      </c>
      <c r="C9639" s="7">
        <v>97</v>
      </c>
      <c r="D9639" s="7">
        <v>-3.2707806739527001E-3</v>
      </c>
      <c r="E9639" s="7">
        <v>0.140204907189139</v>
      </c>
      <c r="G9639" s="7">
        <v>35</v>
      </c>
      <c r="H9639" s="7">
        <v>97</v>
      </c>
      <c r="I9639" s="7">
        <v>-3.1042678360897499E-3</v>
      </c>
      <c r="J9639" s="7">
        <v>-1.0319268138219999E-2</v>
      </c>
    </row>
    <row r="9640" spans="2:10" x14ac:dyDescent="0.2">
      <c r="B9640" s="7">
        <v>36</v>
      </c>
      <c r="C9640" s="7">
        <v>97</v>
      </c>
      <c r="D9640" s="7">
        <v>-3.4171214516336E-2</v>
      </c>
      <c r="E9640" s="7">
        <v>-0.119692349872718</v>
      </c>
      <c r="G9640" s="7">
        <v>36</v>
      </c>
      <c r="H9640" s="7">
        <v>97</v>
      </c>
      <c r="I9640" s="7">
        <v>-3.43936893804688E-2</v>
      </c>
      <c r="J9640" s="7">
        <v>-4.3238267857461203E-2</v>
      </c>
    </row>
    <row r="9641" spans="2:10" x14ac:dyDescent="0.2">
      <c r="B9641" s="7">
        <v>37</v>
      </c>
      <c r="C9641" s="7">
        <v>97</v>
      </c>
      <c r="D9641" s="7">
        <v>8.7555646520591807E-2</v>
      </c>
      <c r="E9641" s="7">
        <v>1.97350509238703E-2</v>
      </c>
      <c r="G9641" s="7">
        <v>37</v>
      </c>
      <c r="H9641" s="7">
        <v>97</v>
      </c>
      <c r="I9641" s="7">
        <v>8.7126109858624901E-2</v>
      </c>
      <c r="J9641" s="7">
        <v>-3.8463598262619997E-2</v>
      </c>
    </row>
    <row r="9642" spans="2:10" x14ac:dyDescent="0.2">
      <c r="B9642" s="7">
        <v>38</v>
      </c>
      <c r="C9642" s="7">
        <v>97</v>
      </c>
      <c r="D9642" s="7">
        <v>-4.0804080866600097E-2</v>
      </c>
      <c r="E9642" s="7">
        <v>-1.2396375818536099E-2</v>
      </c>
      <c r="G9642" s="7">
        <v>38</v>
      </c>
      <c r="H9642" s="7">
        <v>97</v>
      </c>
      <c r="I9642" s="7">
        <v>-4.0266036430548303E-2</v>
      </c>
      <c r="J9642" s="7">
        <v>-1.0857214131847899E-2</v>
      </c>
    </row>
    <row r="9643" spans="2:10" x14ac:dyDescent="0.2">
      <c r="B9643" s="7">
        <v>39</v>
      </c>
      <c r="C9643" s="7">
        <v>97</v>
      </c>
      <c r="D9643" s="7">
        <v>3.4335940834076002E-3</v>
      </c>
      <c r="E9643" s="7">
        <v>-2.94235724665768E-2</v>
      </c>
      <c r="G9643" s="7">
        <v>39</v>
      </c>
      <c r="H9643" s="7">
        <v>97</v>
      </c>
      <c r="I9643" s="7">
        <v>3.6007586112756199E-3</v>
      </c>
      <c r="J9643" s="7">
        <v>-2.7692869533318301E-2</v>
      </c>
    </row>
    <row r="9644" spans="2:10" x14ac:dyDescent="0.2">
      <c r="B9644" s="7">
        <v>40</v>
      </c>
      <c r="C9644" s="7">
        <v>97</v>
      </c>
      <c r="D9644" s="7">
        <v>0.116463173484677</v>
      </c>
      <c r="E9644" s="7">
        <v>8.2162391537378796E-2</v>
      </c>
      <c r="G9644" s="7">
        <v>40</v>
      </c>
      <c r="H9644" s="7">
        <v>97</v>
      </c>
      <c r="I9644" s="7">
        <v>0.114722277972735</v>
      </c>
      <c r="J9644" s="7">
        <v>-7.0575343293910497E-4</v>
      </c>
    </row>
    <row r="9645" spans="2:10" x14ac:dyDescent="0.2">
      <c r="B9645" s="7">
        <v>41</v>
      </c>
      <c r="C9645" s="7">
        <v>97</v>
      </c>
      <c r="D9645" s="7">
        <v>9.9555447856687403E-3</v>
      </c>
      <c r="E9645" s="7">
        <v>-2.0203024029685299E-2</v>
      </c>
      <c r="G9645" s="7">
        <v>41</v>
      </c>
      <c r="H9645" s="7">
        <v>97</v>
      </c>
      <c r="I9645" s="7">
        <v>1.01924489313276E-2</v>
      </c>
      <c r="J9645" s="7">
        <v>-1.04080660569323E-2</v>
      </c>
    </row>
    <row r="9646" spans="2:10" x14ac:dyDescent="0.2">
      <c r="B9646" s="7">
        <v>42</v>
      </c>
      <c r="C9646" s="7">
        <v>97</v>
      </c>
      <c r="D9646" s="7">
        <v>4.4684563842141103E-2</v>
      </c>
      <c r="E9646" s="7">
        <v>-2.62386034558908E-2</v>
      </c>
      <c r="G9646" s="7">
        <v>42</v>
      </c>
      <c r="H9646" s="7">
        <v>97</v>
      </c>
      <c r="I9646" s="7">
        <v>4.4610676496946097E-2</v>
      </c>
      <c r="J9646" s="7">
        <v>1.8714460094832599E-2</v>
      </c>
    </row>
    <row r="9647" spans="2:10" x14ac:dyDescent="0.2">
      <c r="B9647" s="7">
        <v>43</v>
      </c>
      <c r="C9647" s="7">
        <v>97</v>
      </c>
      <c r="D9647" s="7">
        <v>-2.8116041152813399E-2</v>
      </c>
      <c r="E9647" s="7">
        <v>1.7580526986904502E-2</v>
      </c>
      <c r="G9647" s="7">
        <v>43</v>
      </c>
      <c r="H9647" s="7">
        <v>97</v>
      </c>
      <c r="I9647" s="7">
        <v>-2.7327599647334101E-2</v>
      </c>
      <c r="J9647" s="7">
        <v>-2.27940356514971E-2</v>
      </c>
    </row>
    <row r="9648" spans="2:10" x14ac:dyDescent="0.2">
      <c r="B9648" s="7">
        <v>44</v>
      </c>
      <c r="C9648" s="7">
        <v>97</v>
      </c>
      <c r="D9648" s="7">
        <v>2.2097335993331399E-2</v>
      </c>
      <c r="E9648" s="7">
        <v>1.80951086799652E-3</v>
      </c>
      <c r="G9648" s="7">
        <v>44</v>
      </c>
      <c r="H9648" s="7">
        <v>97</v>
      </c>
      <c r="I9648" s="7">
        <v>2.22022818046437E-2</v>
      </c>
      <c r="J9648" s="7">
        <v>1.87731424693371E-2</v>
      </c>
    </row>
    <row r="9649" spans="2:10" x14ac:dyDescent="0.2">
      <c r="B9649" s="7">
        <v>45</v>
      </c>
      <c r="C9649" s="7">
        <v>97</v>
      </c>
      <c r="D9649" s="7">
        <v>6.5815646228603697E-2</v>
      </c>
      <c r="E9649" s="7">
        <v>3.5156340386793203E-2</v>
      </c>
      <c r="G9649" s="7">
        <v>45</v>
      </c>
      <c r="H9649" s="7">
        <v>97</v>
      </c>
      <c r="I9649" s="7">
        <v>6.6022154738039504E-2</v>
      </c>
      <c r="J9649" s="7">
        <v>2.2118035706295601E-3</v>
      </c>
    </row>
    <row r="9650" spans="2:10" x14ac:dyDescent="0.2">
      <c r="B9650" s="7">
        <v>46</v>
      </c>
      <c r="C9650" s="7">
        <v>97</v>
      </c>
      <c r="D9650" s="7">
        <v>7.7693207591682495E-2</v>
      </c>
      <c r="E9650" s="7">
        <v>8.3108512522539299E-2</v>
      </c>
      <c r="G9650" s="7">
        <v>46</v>
      </c>
      <c r="H9650" s="7">
        <v>97</v>
      </c>
      <c r="I9650" s="7">
        <v>7.7454196175493095E-2</v>
      </c>
      <c r="J9650" s="7">
        <v>2.6788710073173402E-2</v>
      </c>
    </row>
    <row r="9651" spans="2:10" x14ac:dyDescent="0.2">
      <c r="B9651" s="7">
        <v>47</v>
      </c>
      <c r="C9651" s="7">
        <v>97</v>
      </c>
      <c r="D9651" s="7">
        <v>-0.114682428413174</v>
      </c>
      <c r="E9651" s="7">
        <v>2.2323555017090199E-2</v>
      </c>
      <c r="G9651" s="7">
        <v>47</v>
      </c>
      <c r="H9651" s="7">
        <v>97</v>
      </c>
      <c r="I9651" s="7">
        <v>-0.114175604994527</v>
      </c>
      <c r="J9651" s="7">
        <v>5.18854805400508E-2</v>
      </c>
    </row>
    <row r="9652" spans="2:10" x14ac:dyDescent="0.2">
      <c r="B9652" s="7">
        <v>48</v>
      </c>
      <c r="C9652" s="7">
        <v>97</v>
      </c>
      <c r="D9652" s="7">
        <v>-1.4707259077056299E-2</v>
      </c>
      <c r="E9652" s="7">
        <v>7.0542705440327105E-2</v>
      </c>
      <c r="G9652" s="7">
        <v>48</v>
      </c>
      <c r="H9652" s="7">
        <v>97</v>
      </c>
      <c r="I9652" s="7">
        <v>-1.4194071391585799E-2</v>
      </c>
      <c r="J9652" s="7">
        <v>3.2749313657277797E-2</v>
      </c>
    </row>
    <row r="9653" spans="2:10" x14ac:dyDescent="0.2">
      <c r="B9653" s="7">
        <v>49</v>
      </c>
      <c r="C9653" s="7">
        <v>97</v>
      </c>
      <c r="D9653" s="7">
        <v>0.112893689331711</v>
      </c>
      <c r="E9653" s="7">
        <v>0.12517708781322201</v>
      </c>
      <c r="G9653" s="7">
        <v>49</v>
      </c>
      <c r="H9653" s="7">
        <v>97</v>
      </c>
      <c r="I9653" s="7">
        <v>0.112280362998485</v>
      </c>
      <c r="J9653" s="7">
        <v>2.3903624590335699E-3</v>
      </c>
    </row>
    <row r="9654" spans="2:10" x14ac:dyDescent="0.2">
      <c r="B9654" s="7">
        <v>50</v>
      </c>
      <c r="C9654" s="7">
        <v>97</v>
      </c>
      <c r="D9654" s="7">
        <v>-2.45549862939409E-2</v>
      </c>
      <c r="E9654" s="7">
        <v>-4.0270039423440103E-2</v>
      </c>
      <c r="G9654" s="7">
        <v>50</v>
      </c>
      <c r="H9654" s="7">
        <v>97</v>
      </c>
      <c r="I9654" s="7">
        <v>-2.4465766976945202E-2</v>
      </c>
      <c r="J9654" s="7">
        <v>-0.198009272181805</v>
      </c>
    </row>
    <row r="9655" spans="2:10" x14ac:dyDescent="0.2">
      <c r="B9655" s="7">
        <v>51</v>
      </c>
      <c r="C9655" s="7">
        <v>97</v>
      </c>
      <c r="D9655" s="7">
        <v>3.7070043311446803E-2</v>
      </c>
      <c r="E9655" s="7">
        <v>-9.0412338131972803E-2</v>
      </c>
      <c r="G9655" s="7">
        <v>51</v>
      </c>
      <c r="H9655" s="7">
        <v>97</v>
      </c>
      <c r="I9655" s="7">
        <v>3.7006675004546401E-2</v>
      </c>
      <c r="J9655" s="7">
        <v>-2.8911205562964799E-2</v>
      </c>
    </row>
    <row r="9656" spans="2:10" x14ac:dyDescent="0.2">
      <c r="B9656" s="7">
        <v>52</v>
      </c>
      <c r="C9656" s="7">
        <v>97</v>
      </c>
      <c r="D9656" s="7">
        <v>-3.9755286922902797E-2</v>
      </c>
      <c r="E9656" s="7">
        <v>4.9067573386311701E-2</v>
      </c>
      <c r="G9656" s="7">
        <v>52</v>
      </c>
      <c r="H9656" s="7">
        <v>97</v>
      </c>
      <c r="I9656" s="7">
        <v>-3.8880891253402397E-2</v>
      </c>
      <c r="J9656" s="7">
        <v>0.12325743049449001</v>
      </c>
    </row>
    <row r="9657" spans="2:10" x14ac:dyDescent="0.2">
      <c r="B9657" s="7">
        <v>53</v>
      </c>
      <c r="C9657" s="7">
        <v>97</v>
      </c>
      <c r="D9657" s="7">
        <v>-9.3185982249030602E-2</v>
      </c>
      <c r="E9657" s="7">
        <v>-0.13442628663723599</v>
      </c>
      <c r="G9657" s="7">
        <v>53</v>
      </c>
      <c r="H9657" s="7">
        <v>97</v>
      </c>
      <c r="I9657" s="7">
        <v>-9.1673375786179206E-2</v>
      </c>
      <c r="J9657" s="7">
        <v>-9.9815316824288999E-2</v>
      </c>
    </row>
    <row r="9658" spans="2:10" x14ac:dyDescent="0.2">
      <c r="B9658" s="7">
        <v>54</v>
      </c>
      <c r="C9658" s="7">
        <v>97</v>
      </c>
      <c r="D9658" s="7">
        <v>8.2838462612443195E-2</v>
      </c>
      <c r="E9658" s="7">
        <v>9.0976998398316397E-2</v>
      </c>
      <c r="G9658" s="7">
        <v>54</v>
      </c>
      <c r="H9658" s="7">
        <v>97</v>
      </c>
      <c r="I9658" s="7">
        <v>8.1873612623564199E-2</v>
      </c>
      <c r="J9658" s="7">
        <v>0.126945418066059</v>
      </c>
    </row>
    <row r="9659" spans="2:10" x14ac:dyDescent="0.2">
      <c r="B9659" s="7">
        <v>55</v>
      </c>
      <c r="C9659" s="7">
        <v>97</v>
      </c>
      <c r="D9659" s="7">
        <v>9.3699534418652405E-2</v>
      </c>
      <c r="E9659" s="7">
        <v>0.16019730682285199</v>
      </c>
      <c r="G9659" s="7">
        <v>55</v>
      </c>
      <c r="H9659" s="7">
        <v>97</v>
      </c>
      <c r="I9659" s="7">
        <v>9.2618600360735201E-2</v>
      </c>
      <c r="J9659" s="7">
        <v>4.7307435453616299E-2</v>
      </c>
    </row>
    <row r="9660" spans="2:10" x14ac:dyDescent="0.2">
      <c r="B9660" s="7">
        <v>56</v>
      </c>
      <c r="C9660" s="7">
        <v>97</v>
      </c>
      <c r="D9660" s="7">
        <v>-1.9679017851435901E-2</v>
      </c>
      <c r="E9660" s="7">
        <v>-2.41974667847735E-2</v>
      </c>
      <c r="G9660" s="7">
        <v>56</v>
      </c>
      <c r="H9660" s="7">
        <v>97</v>
      </c>
      <c r="I9660" s="7">
        <v>-1.94848323536672E-2</v>
      </c>
      <c r="J9660" s="7">
        <v>-4.0288104986734297E-2</v>
      </c>
    </row>
    <row r="9661" spans="2:10" x14ac:dyDescent="0.2">
      <c r="B9661" s="7">
        <v>57</v>
      </c>
      <c r="C9661" s="7">
        <v>97</v>
      </c>
      <c r="D9661" s="7">
        <v>-7.5759343599978393E-2</v>
      </c>
      <c r="E9661" s="7">
        <v>1.8029120503518601E-2</v>
      </c>
      <c r="G9661" s="7">
        <v>57</v>
      </c>
      <c r="H9661" s="7">
        <v>97</v>
      </c>
      <c r="I9661" s="7">
        <v>-7.4636819349313696E-2</v>
      </c>
      <c r="J9661" s="7">
        <v>1.32987891015244E-2</v>
      </c>
    </row>
    <row r="9662" spans="2:10" x14ac:dyDescent="0.2">
      <c r="B9662" s="7">
        <v>58</v>
      </c>
      <c r="C9662" s="7">
        <v>97</v>
      </c>
      <c r="D9662" s="7">
        <v>-6.7952229004676595E-2</v>
      </c>
      <c r="E9662" s="7">
        <v>-1.06067786280057E-2</v>
      </c>
      <c r="G9662" s="7">
        <v>58</v>
      </c>
      <c r="H9662" s="7">
        <v>97</v>
      </c>
      <c r="I9662" s="7">
        <v>-6.6891366005924296E-2</v>
      </c>
      <c r="J9662" s="7">
        <v>-3.7973695990267203E-2</v>
      </c>
    </row>
    <row r="9663" spans="2:10" x14ac:dyDescent="0.2">
      <c r="B9663" s="7">
        <v>59</v>
      </c>
      <c r="C9663" s="7">
        <v>97</v>
      </c>
      <c r="D9663" s="7">
        <v>2.71315225292224E-2</v>
      </c>
      <c r="E9663" s="7">
        <v>-5.0048497892779799E-2</v>
      </c>
      <c r="G9663" s="7">
        <v>59</v>
      </c>
      <c r="H9663" s="7">
        <v>97</v>
      </c>
      <c r="I9663" s="7">
        <v>2.7193931368364201E-2</v>
      </c>
      <c r="J9663" s="7">
        <v>4.7849679869495197E-2</v>
      </c>
    </row>
    <row r="9664" spans="2:10" x14ac:dyDescent="0.2">
      <c r="B9664" s="7">
        <v>60</v>
      </c>
      <c r="C9664" s="7">
        <v>97</v>
      </c>
      <c r="D9664" s="7">
        <v>-6.9172615052087494E-2</v>
      </c>
      <c r="E9664" s="7">
        <v>-0.14062769265758701</v>
      </c>
      <c r="G9664" s="7">
        <v>60</v>
      </c>
      <c r="H9664" s="7">
        <v>97</v>
      </c>
      <c r="I9664" s="7">
        <v>-6.8026119120187203E-2</v>
      </c>
      <c r="J9664" s="7">
        <v>-9.8831360231175197E-2</v>
      </c>
    </row>
    <row r="9665" spans="2:10" x14ac:dyDescent="0.2">
      <c r="B9665" s="7">
        <v>61</v>
      </c>
      <c r="C9665" s="7">
        <v>97</v>
      </c>
      <c r="D9665" s="7">
        <v>-0.25482711091279397</v>
      </c>
      <c r="E9665" s="7">
        <v>-0.17834332882693901</v>
      </c>
      <c r="G9665" s="7">
        <v>61</v>
      </c>
      <c r="H9665" s="7">
        <v>97</v>
      </c>
      <c r="I9665" s="7">
        <v>-0.25596220784914803</v>
      </c>
      <c r="J9665" s="7">
        <v>-0.22061807526327601</v>
      </c>
    </row>
    <row r="9666" spans="2:10" x14ac:dyDescent="0.2">
      <c r="B9666" s="7">
        <v>62</v>
      </c>
      <c r="C9666" s="7">
        <v>97</v>
      </c>
      <c r="D9666" s="7">
        <v>-0.20640830991463099</v>
      </c>
      <c r="E9666" s="7">
        <v>1.89465545541498E-2</v>
      </c>
      <c r="G9666" s="7">
        <v>62</v>
      </c>
      <c r="H9666" s="7">
        <v>97</v>
      </c>
      <c r="I9666" s="7">
        <v>-0.205163789033</v>
      </c>
      <c r="J9666" s="7">
        <v>-0.110022261571444</v>
      </c>
    </row>
    <row r="9667" spans="2:10" x14ac:dyDescent="0.2">
      <c r="B9667" s="7">
        <v>63</v>
      </c>
      <c r="C9667" s="7">
        <v>97</v>
      </c>
      <c r="D9667" s="7">
        <v>-0.216853629662038</v>
      </c>
      <c r="E9667" s="7">
        <v>-0.13955377310031</v>
      </c>
      <c r="G9667" s="7">
        <v>63</v>
      </c>
      <c r="H9667" s="7">
        <v>97</v>
      </c>
      <c r="I9667" s="7">
        <v>-0.21303335966571199</v>
      </c>
      <c r="J9667" s="7">
        <v>-0.15181333250223999</v>
      </c>
    </row>
    <row r="9668" spans="2:10" x14ac:dyDescent="0.2">
      <c r="B9668" s="7">
        <v>64</v>
      </c>
      <c r="C9668" s="7">
        <v>97</v>
      </c>
      <c r="D9668" s="7">
        <v>-0.104572477982211</v>
      </c>
      <c r="E9668" s="7">
        <v>-2.13080571796542E-2</v>
      </c>
      <c r="G9668" s="7">
        <v>64</v>
      </c>
      <c r="H9668" s="7">
        <v>97</v>
      </c>
      <c r="I9668" s="7">
        <v>-0.103838828600633</v>
      </c>
      <c r="J9668" s="7">
        <v>-0.13540790866322</v>
      </c>
    </row>
    <row r="9669" spans="2:10" x14ac:dyDescent="0.2">
      <c r="B9669" s="7">
        <v>65</v>
      </c>
      <c r="C9669" s="7">
        <v>97</v>
      </c>
      <c r="D9669" s="7">
        <v>-8.7998626232632701E-2</v>
      </c>
      <c r="E9669" s="7">
        <v>-5.8273012770980501E-2</v>
      </c>
      <c r="G9669" s="7">
        <v>65</v>
      </c>
      <c r="H9669" s="7">
        <v>97</v>
      </c>
      <c r="I9669" s="7">
        <v>-8.4234709501661301E-2</v>
      </c>
      <c r="J9669" s="7">
        <v>-7.2217165845572098E-2</v>
      </c>
    </row>
    <row r="9670" spans="2:10" x14ac:dyDescent="0.2">
      <c r="B9670" s="7">
        <v>66</v>
      </c>
      <c r="C9670" s="7">
        <v>97</v>
      </c>
      <c r="D9670" s="7">
        <v>9.1208987795777602E-2</v>
      </c>
      <c r="E9670" s="7">
        <v>0.122351585226136</v>
      </c>
      <c r="G9670" s="7">
        <v>66</v>
      </c>
      <c r="H9670" s="7">
        <v>97</v>
      </c>
      <c r="I9670" s="7">
        <v>9.0468591759297098E-2</v>
      </c>
      <c r="J9670" s="7">
        <v>0.116617011277491</v>
      </c>
    </row>
    <row r="9671" spans="2:10" x14ac:dyDescent="0.2">
      <c r="B9671" s="7">
        <v>67</v>
      </c>
      <c r="C9671" s="7">
        <v>97</v>
      </c>
      <c r="D9671" s="7">
        <v>-6.4493703389546297E-2</v>
      </c>
      <c r="E9671" s="7">
        <v>-4.9448813053672297E-2</v>
      </c>
      <c r="G9671" s="7">
        <v>67</v>
      </c>
      <c r="H9671" s="7">
        <v>97</v>
      </c>
      <c r="I9671" s="7">
        <v>-6.4661922852009099E-2</v>
      </c>
      <c r="J9671" s="7">
        <v>1.1483499253168701E-2</v>
      </c>
    </row>
    <row r="9672" spans="2:10" x14ac:dyDescent="0.2">
      <c r="B9672" s="7">
        <v>68</v>
      </c>
      <c r="C9672" s="7">
        <v>97</v>
      </c>
      <c r="D9672" s="7">
        <v>6.3735687218461096E-2</v>
      </c>
      <c r="E9672" s="7">
        <v>4.8748598358864498E-2</v>
      </c>
      <c r="G9672" s="7">
        <v>68</v>
      </c>
      <c r="H9672" s="7">
        <v>97</v>
      </c>
      <c r="I9672" s="7">
        <v>6.3551631965463401E-2</v>
      </c>
      <c r="J9672" s="7">
        <v>-1.79013990421346E-2</v>
      </c>
    </row>
    <row r="9673" spans="2:10" x14ac:dyDescent="0.2">
      <c r="B9673" s="7">
        <v>69</v>
      </c>
      <c r="C9673" s="7">
        <v>97</v>
      </c>
      <c r="D9673" s="7">
        <v>-0.25786474128794801</v>
      </c>
      <c r="E9673" s="7">
        <v>-8.0687122399646996E-2</v>
      </c>
      <c r="G9673" s="7">
        <v>69</v>
      </c>
      <c r="H9673" s="7">
        <v>97</v>
      </c>
      <c r="I9673" s="7">
        <v>-0.25392713792058802</v>
      </c>
      <c r="J9673" s="7">
        <v>-0.27619230725761801</v>
      </c>
    </row>
    <row r="9674" spans="2:10" x14ac:dyDescent="0.2">
      <c r="B9674" s="7">
        <v>70</v>
      </c>
      <c r="C9674" s="7">
        <v>97</v>
      </c>
      <c r="D9674" s="7">
        <v>-0.124766573169312</v>
      </c>
      <c r="E9674" s="7">
        <v>-0.11414206285977201</v>
      </c>
      <c r="G9674" s="7">
        <v>70</v>
      </c>
      <c r="H9674" s="7">
        <v>97</v>
      </c>
      <c r="I9674" s="7">
        <v>-0.12442375525674799</v>
      </c>
      <c r="J9674" s="7">
        <v>-0.12637142751807001</v>
      </c>
    </row>
    <row r="9675" spans="2:10" x14ac:dyDescent="0.2">
      <c r="B9675" s="7">
        <v>71</v>
      </c>
      <c r="C9675" s="7">
        <v>97</v>
      </c>
      <c r="D9675" s="7">
        <v>5.2955999331334901E-2</v>
      </c>
      <c r="E9675" s="7">
        <v>0.114044976526849</v>
      </c>
      <c r="G9675" s="7">
        <v>71</v>
      </c>
      <c r="H9675" s="7">
        <v>97</v>
      </c>
      <c r="I9675" s="7">
        <v>5.2465115392870097E-2</v>
      </c>
      <c r="J9675" s="7">
        <v>6.52604933407233E-2</v>
      </c>
    </row>
    <row r="9676" spans="2:10" x14ac:dyDescent="0.2">
      <c r="B9676" s="7">
        <v>72</v>
      </c>
      <c r="C9676" s="7">
        <v>97</v>
      </c>
      <c r="D9676" s="7">
        <v>-4.0707093290208701E-3</v>
      </c>
      <c r="E9676" s="7">
        <v>-4.8904772434070799E-2</v>
      </c>
      <c r="G9676" s="7">
        <v>72</v>
      </c>
      <c r="H9676" s="7">
        <v>97</v>
      </c>
      <c r="I9676" s="7">
        <v>-4.0219175339313304E-3</v>
      </c>
      <c r="J9676" s="7">
        <v>-4.0138932411064601E-2</v>
      </c>
    </row>
    <row r="9677" spans="2:10" x14ac:dyDescent="0.2">
      <c r="B9677" s="7">
        <v>73</v>
      </c>
      <c r="C9677" s="7">
        <v>97</v>
      </c>
      <c r="D9677" s="7">
        <v>-3.4910512476645998E-2</v>
      </c>
      <c r="E9677" s="7">
        <v>0.128609814223937</v>
      </c>
      <c r="G9677" s="7">
        <v>73</v>
      </c>
      <c r="H9677" s="7">
        <v>97</v>
      </c>
      <c r="I9677" s="7">
        <v>-3.4433021983435501E-2</v>
      </c>
      <c r="J9677" s="7">
        <v>1.7997766282848101E-2</v>
      </c>
    </row>
    <row r="9678" spans="2:10" x14ac:dyDescent="0.2">
      <c r="B9678" s="7">
        <v>74</v>
      </c>
      <c r="C9678" s="7">
        <v>97</v>
      </c>
      <c r="D9678" s="7">
        <v>4.7725640529272098E-2</v>
      </c>
      <c r="E9678" s="7">
        <v>-3.0838988723045802E-2</v>
      </c>
      <c r="G9678" s="7">
        <v>74</v>
      </c>
      <c r="H9678" s="7">
        <v>97</v>
      </c>
      <c r="I9678" s="7">
        <v>4.7533321696480599E-2</v>
      </c>
      <c r="J9678" s="7">
        <v>-8.4830805506950196E-3</v>
      </c>
    </row>
    <row r="9679" spans="2:10" x14ac:dyDescent="0.2">
      <c r="B9679" s="7">
        <v>75</v>
      </c>
      <c r="C9679" s="7">
        <v>97</v>
      </c>
      <c r="D9679" s="7">
        <v>-0.209515571398734</v>
      </c>
      <c r="E9679" s="7">
        <v>-0.14449876248753499</v>
      </c>
      <c r="G9679" s="7">
        <v>75</v>
      </c>
      <c r="H9679" s="7">
        <v>97</v>
      </c>
      <c r="I9679" s="7">
        <v>-0.20857333823272101</v>
      </c>
      <c r="J9679" s="7">
        <v>-0.17000402764842401</v>
      </c>
    </row>
    <row r="9680" spans="2:10" x14ac:dyDescent="0.2">
      <c r="B9680" s="7">
        <v>76</v>
      </c>
      <c r="C9680" s="7">
        <v>97</v>
      </c>
      <c r="D9680" s="7">
        <v>4.0143037546112502E-2</v>
      </c>
      <c r="E9680" s="7">
        <v>0.13968436352968699</v>
      </c>
      <c r="G9680" s="7">
        <v>76</v>
      </c>
      <c r="H9680" s="7">
        <v>97</v>
      </c>
      <c r="I9680" s="7">
        <v>4.00383785329552E-2</v>
      </c>
      <c r="J9680" s="7">
        <v>0.10455971231021299</v>
      </c>
    </row>
    <row r="9681" spans="2:10" x14ac:dyDescent="0.2">
      <c r="B9681" s="7">
        <v>77</v>
      </c>
      <c r="C9681" s="7">
        <v>97</v>
      </c>
      <c r="D9681" s="7">
        <v>1.74573754053888E-2</v>
      </c>
      <c r="E9681" s="7">
        <v>-1.5979997389941E-3</v>
      </c>
      <c r="G9681" s="7">
        <v>77</v>
      </c>
      <c r="H9681" s="7">
        <v>97</v>
      </c>
      <c r="I9681" s="7">
        <v>1.7520935112999701E-2</v>
      </c>
      <c r="J9681" s="7">
        <v>5.6001641188949201E-2</v>
      </c>
    </row>
    <row r="9682" spans="2:10" x14ac:dyDescent="0.2">
      <c r="B9682" s="7">
        <v>78</v>
      </c>
      <c r="C9682" s="7">
        <v>97</v>
      </c>
      <c r="D9682" s="7">
        <v>0.13180994942838001</v>
      </c>
      <c r="E9682" s="7">
        <v>4.6441346024824498E-2</v>
      </c>
      <c r="G9682" s="7">
        <v>78</v>
      </c>
      <c r="H9682" s="7">
        <v>97</v>
      </c>
      <c r="I9682" s="7">
        <v>0.13169521324035399</v>
      </c>
      <c r="J9682" s="7">
        <v>7.6452517661676794E-2</v>
      </c>
    </row>
    <row r="9683" spans="2:10" x14ac:dyDescent="0.2">
      <c r="B9683" s="7">
        <v>79</v>
      </c>
      <c r="C9683" s="7">
        <v>97</v>
      </c>
      <c r="D9683" s="7">
        <v>4.2232046924745199E-2</v>
      </c>
      <c r="E9683" s="7">
        <v>0.115616076941436</v>
      </c>
      <c r="G9683" s="7">
        <v>79</v>
      </c>
      <c r="H9683" s="7">
        <v>97</v>
      </c>
      <c r="I9683" s="7">
        <v>4.2036128311039499E-2</v>
      </c>
      <c r="J9683" s="7">
        <v>0.11552763844878</v>
      </c>
    </row>
    <row r="9684" spans="2:10" x14ac:dyDescent="0.2">
      <c r="B9684" s="7">
        <v>80</v>
      </c>
      <c r="C9684" s="7">
        <v>97</v>
      </c>
      <c r="D9684" s="7">
        <v>-3.03188154553258E-2</v>
      </c>
      <c r="E9684" s="7">
        <v>-5.1251743774132698E-2</v>
      </c>
      <c r="G9684" s="7">
        <v>80</v>
      </c>
      <c r="H9684" s="7">
        <v>97</v>
      </c>
      <c r="I9684" s="7">
        <v>-3.0032008942422202E-2</v>
      </c>
      <c r="J9684" s="7">
        <v>-6.2917243489316405E-2</v>
      </c>
    </row>
    <row r="9685" spans="2:10" x14ac:dyDescent="0.2">
      <c r="B9685" s="7">
        <v>81</v>
      </c>
      <c r="C9685" s="7">
        <v>97</v>
      </c>
      <c r="D9685" s="7">
        <v>0.131943629540411</v>
      </c>
      <c r="E9685" s="7">
        <v>0.108578251578114</v>
      </c>
      <c r="G9685" s="7">
        <v>81</v>
      </c>
      <c r="H9685" s="7">
        <v>97</v>
      </c>
      <c r="I9685" s="7">
        <v>0.12850015649379801</v>
      </c>
      <c r="J9685" s="7">
        <v>0.116085202425822</v>
      </c>
    </row>
    <row r="9686" spans="2:10" x14ac:dyDescent="0.2">
      <c r="B9686" s="7">
        <v>82</v>
      </c>
      <c r="C9686" s="7">
        <v>97</v>
      </c>
      <c r="D9686" s="7">
        <v>-6.4799819817071801E-3</v>
      </c>
      <c r="E9686" s="7">
        <v>-4.6446860094075497E-2</v>
      </c>
      <c r="G9686" s="7">
        <v>82</v>
      </c>
      <c r="H9686" s="7">
        <v>97</v>
      </c>
      <c r="I9686" s="7">
        <v>-6.1629597282220096E-3</v>
      </c>
      <c r="J9686" s="7">
        <v>-0.102126723498095</v>
      </c>
    </row>
    <row r="9687" spans="2:10" x14ac:dyDescent="0.2">
      <c r="B9687" s="7">
        <v>83</v>
      </c>
      <c r="C9687" s="7">
        <v>97</v>
      </c>
      <c r="D9687" s="7">
        <v>2.4737874946474399E-2</v>
      </c>
      <c r="E9687" s="7">
        <v>-7.09365974590703E-2</v>
      </c>
      <c r="G9687" s="7">
        <v>83</v>
      </c>
      <c r="H9687" s="7">
        <v>97</v>
      </c>
      <c r="I9687" s="7">
        <v>2.48174746955954E-2</v>
      </c>
      <c r="J9687" s="7">
        <v>-1.03654195283802E-2</v>
      </c>
    </row>
    <row r="9688" spans="2:10" x14ac:dyDescent="0.2">
      <c r="B9688" s="7">
        <v>84</v>
      </c>
      <c r="C9688" s="7">
        <v>97</v>
      </c>
      <c r="D9688" s="7">
        <v>5.7195351198240402E-2</v>
      </c>
      <c r="E9688" s="7">
        <v>6.2193867750085702E-2</v>
      </c>
      <c r="G9688" s="7">
        <v>84</v>
      </c>
      <c r="H9688" s="7">
        <v>97</v>
      </c>
      <c r="I9688" s="7">
        <v>5.6941250719274798E-2</v>
      </c>
      <c r="J9688" s="7">
        <v>7.8235027806096397E-2</v>
      </c>
    </row>
    <row r="9689" spans="2:10" x14ac:dyDescent="0.2">
      <c r="B9689" s="7">
        <v>85</v>
      </c>
      <c r="C9689" s="7">
        <v>97</v>
      </c>
      <c r="D9689" s="7">
        <v>-6.7183202905947995E-2</v>
      </c>
      <c r="E9689" s="7">
        <v>-5.0730968225343197E-2</v>
      </c>
      <c r="G9689" s="7">
        <v>85</v>
      </c>
      <c r="H9689" s="7">
        <v>97</v>
      </c>
      <c r="I9689" s="7">
        <v>-6.5823481112177604E-2</v>
      </c>
      <c r="J9689" s="7">
        <v>1.9911772865842899E-2</v>
      </c>
    </row>
    <row r="9690" spans="2:10" x14ac:dyDescent="0.2">
      <c r="B9690" s="7">
        <v>86</v>
      </c>
      <c r="C9690" s="7">
        <v>97</v>
      </c>
      <c r="D9690" s="7">
        <v>0.16479462326891101</v>
      </c>
      <c r="E9690" s="7">
        <v>0.22932672231449799</v>
      </c>
      <c r="G9690" s="7">
        <v>86</v>
      </c>
      <c r="H9690" s="7">
        <v>97</v>
      </c>
      <c r="I9690" s="7">
        <v>0.16334819393272099</v>
      </c>
      <c r="J9690" s="7">
        <v>0.203649194765017</v>
      </c>
    </row>
    <row r="9691" spans="2:10" x14ac:dyDescent="0.2">
      <c r="B9691" s="7">
        <v>87</v>
      </c>
      <c r="C9691" s="7">
        <v>97</v>
      </c>
      <c r="D9691" s="7">
        <v>-8.6957387903918701E-2</v>
      </c>
      <c r="E9691" s="7">
        <v>-7.2730772447499703E-2</v>
      </c>
      <c r="G9691" s="7">
        <v>87</v>
      </c>
      <c r="H9691" s="7">
        <v>97</v>
      </c>
      <c r="I9691" s="7">
        <v>-8.45798634445281E-2</v>
      </c>
      <c r="J9691" s="7">
        <v>-9.3329997004957505E-2</v>
      </c>
    </row>
    <row r="9692" spans="2:10" x14ac:dyDescent="0.2">
      <c r="B9692" s="7">
        <v>88</v>
      </c>
      <c r="C9692" s="7">
        <v>97</v>
      </c>
      <c r="D9692" s="7">
        <v>-5.4891558387726698E-2</v>
      </c>
      <c r="E9692" s="7">
        <v>-6.8994037492794605E-2</v>
      </c>
      <c r="G9692" s="7">
        <v>88</v>
      </c>
      <c r="H9692" s="7">
        <v>97</v>
      </c>
      <c r="I9692" s="7">
        <v>-5.5150101694966501E-2</v>
      </c>
      <c r="J9692" s="7">
        <v>-7.1397532754655699E-2</v>
      </c>
    </row>
    <row r="9693" spans="2:10" x14ac:dyDescent="0.2">
      <c r="B9693" s="7">
        <v>89</v>
      </c>
      <c r="C9693" s="7">
        <v>97</v>
      </c>
      <c r="D9693" s="7">
        <v>6.8672022049758794E-2</v>
      </c>
      <c r="E9693" s="7">
        <v>-3.5464702997110499E-2</v>
      </c>
      <c r="G9693" s="7">
        <v>89</v>
      </c>
      <c r="H9693" s="7">
        <v>97</v>
      </c>
      <c r="I9693" s="7">
        <v>6.7310238501789896E-2</v>
      </c>
      <c r="J9693" s="7">
        <v>-6.0682511927129902E-2</v>
      </c>
    </row>
    <row r="9694" spans="2:10" x14ac:dyDescent="0.2">
      <c r="B9694" s="7">
        <v>90</v>
      </c>
      <c r="C9694" s="7">
        <v>97</v>
      </c>
      <c r="D9694" s="7">
        <v>3.2712593325715703E-2</v>
      </c>
      <c r="E9694" s="7">
        <v>-8.6455281050348293E-3</v>
      </c>
      <c r="G9694" s="7">
        <v>90</v>
      </c>
      <c r="H9694" s="7">
        <v>97</v>
      </c>
      <c r="I9694" s="7">
        <v>3.2836203579430297E-2</v>
      </c>
      <c r="J9694" s="7">
        <v>8.4037470902483605E-2</v>
      </c>
    </row>
    <row r="9695" spans="2:10" x14ac:dyDescent="0.2">
      <c r="B9695" s="7">
        <v>91</v>
      </c>
      <c r="C9695" s="7">
        <v>97</v>
      </c>
      <c r="D9695" s="7">
        <v>0.13919393965350599</v>
      </c>
      <c r="E9695" s="7">
        <v>2.99198644070202E-2</v>
      </c>
      <c r="G9695" s="7">
        <v>91</v>
      </c>
      <c r="H9695" s="7">
        <v>97</v>
      </c>
      <c r="I9695" s="7">
        <v>0.13857269827284599</v>
      </c>
      <c r="J9695" s="7">
        <v>3.4394727960982897E-2</v>
      </c>
    </row>
    <row r="9696" spans="2:10" x14ac:dyDescent="0.2">
      <c r="B9696" s="7">
        <v>92</v>
      </c>
      <c r="C9696" s="7">
        <v>97</v>
      </c>
      <c r="D9696" s="7">
        <v>-2.4310336099382799E-2</v>
      </c>
      <c r="E9696" s="7">
        <v>0.107875012803552</v>
      </c>
      <c r="G9696" s="7">
        <v>92</v>
      </c>
      <c r="H9696" s="7">
        <v>97</v>
      </c>
      <c r="I9696" s="7">
        <v>-2.30627696374501E-2</v>
      </c>
      <c r="J9696" s="7">
        <v>3.4542758197685999E-2</v>
      </c>
    </row>
    <row r="9697" spans="2:10" x14ac:dyDescent="0.2">
      <c r="B9697" s="7">
        <v>93</v>
      </c>
      <c r="C9697" s="7">
        <v>97</v>
      </c>
      <c r="D9697" s="7">
        <v>3.1935594142133497E-2</v>
      </c>
      <c r="E9697" s="7">
        <v>7.0383065747258E-2</v>
      </c>
      <c r="G9697" s="7">
        <v>93</v>
      </c>
      <c r="H9697" s="7">
        <v>97</v>
      </c>
      <c r="I9697" s="7">
        <v>3.1853732343458702E-2</v>
      </c>
      <c r="J9697" s="7">
        <v>0.146727254102448</v>
      </c>
    </row>
    <row r="9698" spans="2:10" x14ac:dyDescent="0.2">
      <c r="B9698" s="7">
        <v>94</v>
      </c>
      <c r="C9698" s="7">
        <v>97</v>
      </c>
      <c r="D9698" s="7">
        <v>-3.4738673443751401E-2</v>
      </c>
      <c r="E9698" s="7">
        <v>0.100965149578453</v>
      </c>
      <c r="G9698" s="7">
        <v>94</v>
      </c>
      <c r="H9698" s="7">
        <v>97</v>
      </c>
      <c r="I9698" s="7">
        <v>-3.46028252278359E-2</v>
      </c>
      <c r="J9698" s="7">
        <v>-3.9913409134975097E-3</v>
      </c>
    </row>
    <row r="9699" spans="2:10" x14ac:dyDescent="0.2">
      <c r="B9699" s="7">
        <v>95</v>
      </c>
      <c r="C9699" s="7">
        <v>97</v>
      </c>
      <c r="D9699" s="7">
        <v>-2.5949723481243601E-2</v>
      </c>
      <c r="E9699" s="7">
        <v>-7.3961224922276997E-2</v>
      </c>
      <c r="G9699" s="7">
        <v>95</v>
      </c>
      <c r="H9699" s="7">
        <v>97</v>
      </c>
      <c r="I9699" s="7">
        <v>-2.56533053108416E-2</v>
      </c>
      <c r="J9699" s="7">
        <v>-3.3992346033249597E-2</v>
      </c>
    </row>
    <row r="9700" spans="2:10" x14ac:dyDescent="0.2">
      <c r="B9700" s="7">
        <v>96</v>
      </c>
      <c r="C9700" s="7">
        <v>97</v>
      </c>
      <c r="D9700" s="7">
        <v>-3.7149767064651201E-2</v>
      </c>
      <c r="E9700" s="7">
        <v>-8.2427137993109398E-2</v>
      </c>
      <c r="G9700" s="7">
        <v>96</v>
      </c>
      <c r="H9700" s="7">
        <v>97</v>
      </c>
      <c r="I9700" s="7">
        <v>-3.6713188073953497E-2</v>
      </c>
      <c r="J9700" s="7">
        <v>3.6843207249932099E-2</v>
      </c>
    </row>
    <row r="9701" spans="2:10" x14ac:dyDescent="0.2">
      <c r="B9701" s="7">
        <v>97</v>
      </c>
      <c r="C9701" s="7">
        <v>97</v>
      </c>
      <c r="D9701" s="7">
        <v>-7.7826176251676298E-3</v>
      </c>
      <c r="E9701" s="7">
        <v>-2.0542864904395902E-3</v>
      </c>
      <c r="G9701" s="7">
        <v>97</v>
      </c>
      <c r="H9701" s="7">
        <v>97</v>
      </c>
      <c r="I9701" s="7">
        <v>-7.5346485762341998E-3</v>
      </c>
      <c r="J9701" s="7">
        <v>4.4196763910159503E-2</v>
      </c>
    </row>
    <row r="9702" spans="2:10" x14ac:dyDescent="0.2">
      <c r="B9702" s="7">
        <v>98</v>
      </c>
      <c r="C9702" s="7">
        <v>97</v>
      </c>
      <c r="D9702" s="7">
        <v>-1.51638948480795E-2</v>
      </c>
      <c r="E9702" s="7">
        <v>-5.7015424488366002E-2</v>
      </c>
      <c r="G9702" s="7">
        <v>98</v>
      </c>
      <c r="H9702" s="7">
        <v>97</v>
      </c>
      <c r="I9702" s="7">
        <v>-1.4393922717703201E-2</v>
      </c>
      <c r="J9702" s="7">
        <v>-3.7004564815141801E-3</v>
      </c>
    </row>
    <row r="9703" spans="2:10" x14ac:dyDescent="0.2">
      <c r="B9703" s="7">
        <v>99</v>
      </c>
      <c r="C9703" s="7">
        <v>97</v>
      </c>
      <c r="D9703" s="7">
        <v>3.5709600486883999E-2</v>
      </c>
      <c r="E9703" s="7">
        <v>1.3093053715191901E-2</v>
      </c>
      <c r="G9703" s="7">
        <v>99</v>
      </c>
      <c r="H9703" s="7">
        <v>97</v>
      </c>
      <c r="I9703" s="7">
        <v>3.55998886770248E-2</v>
      </c>
      <c r="J9703" s="7">
        <v>1.36734113226655E-2</v>
      </c>
    </row>
    <row r="9704" spans="2:10" x14ac:dyDescent="0.2">
      <c r="B9704" s="7">
        <v>100</v>
      </c>
      <c r="C9704" s="7">
        <v>97</v>
      </c>
      <c r="D9704" s="7">
        <v>-7.0494061032109201E-2</v>
      </c>
      <c r="E9704" s="7">
        <v>-5.0735486460910202E-2</v>
      </c>
      <c r="G9704" s="7">
        <v>100</v>
      </c>
      <c r="H9704" s="7">
        <v>97</v>
      </c>
      <c r="I9704" s="7">
        <v>-7.0220010131803803E-2</v>
      </c>
      <c r="J9704" s="7">
        <v>-3.1053962058630102E-2</v>
      </c>
    </row>
    <row r="9705" spans="2:10" x14ac:dyDescent="0.2">
      <c r="B9705" s="7">
        <v>1</v>
      </c>
      <c r="C9705" s="7">
        <v>98</v>
      </c>
      <c r="D9705" s="7">
        <v>-4.4609702425208099E-2</v>
      </c>
      <c r="E9705" s="7">
        <v>-0.15211079164053801</v>
      </c>
      <c r="G9705" s="7">
        <v>1</v>
      </c>
      <c r="H9705" s="7">
        <v>98</v>
      </c>
      <c r="I9705" s="7">
        <v>-4.45637010594142E-2</v>
      </c>
      <c r="J9705" s="7">
        <v>-4.1713136442551098E-2</v>
      </c>
    </row>
    <row r="9706" spans="2:10" x14ac:dyDescent="0.2">
      <c r="B9706" s="7">
        <v>2</v>
      </c>
      <c r="C9706" s="7">
        <v>98</v>
      </c>
      <c r="D9706" s="7">
        <v>0.11074207763824501</v>
      </c>
      <c r="E9706" s="7">
        <v>-2.57487834540528E-2</v>
      </c>
      <c r="G9706" s="7">
        <v>2</v>
      </c>
      <c r="H9706" s="7">
        <v>98</v>
      </c>
      <c r="I9706" s="7">
        <v>0.110317914437357</v>
      </c>
      <c r="J9706" s="7">
        <v>-2.4290248342993901E-2</v>
      </c>
    </row>
    <row r="9707" spans="2:10" x14ac:dyDescent="0.2">
      <c r="B9707" s="7">
        <v>3</v>
      </c>
      <c r="C9707" s="7">
        <v>98</v>
      </c>
      <c r="D9707" s="7">
        <v>-0.106207811220155</v>
      </c>
      <c r="E9707" s="7">
        <v>-8.8482716871442994E-3</v>
      </c>
      <c r="G9707" s="7">
        <v>3</v>
      </c>
      <c r="H9707" s="7">
        <v>98</v>
      </c>
      <c r="I9707" s="7">
        <v>-0.10448686748086</v>
      </c>
      <c r="J9707" s="7">
        <v>-4.4229054505518003E-3</v>
      </c>
    </row>
    <row r="9708" spans="2:10" x14ac:dyDescent="0.2">
      <c r="B9708" s="7">
        <v>4</v>
      </c>
      <c r="C9708" s="7">
        <v>98</v>
      </c>
      <c r="D9708" s="7">
        <v>4.4290748897872802E-2</v>
      </c>
      <c r="E9708" s="7">
        <v>0.13108315273336699</v>
      </c>
      <c r="G9708" s="7">
        <v>4</v>
      </c>
      <c r="H9708" s="7">
        <v>98</v>
      </c>
      <c r="I9708" s="7">
        <v>4.3799446882755597E-2</v>
      </c>
      <c r="J9708" s="7">
        <v>4.54713447369137E-4</v>
      </c>
    </row>
    <row r="9709" spans="2:10" x14ac:dyDescent="0.2">
      <c r="B9709" s="7">
        <v>5</v>
      </c>
      <c r="C9709" s="7">
        <v>98</v>
      </c>
      <c r="D9709" s="7">
        <v>1.3606038102864201E-2</v>
      </c>
      <c r="E9709" s="7">
        <v>4.8508392458471002E-2</v>
      </c>
      <c r="G9709" s="7">
        <v>5</v>
      </c>
      <c r="H9709" s="7">
        <v>98</v>
      </c>
      <c r="I9709" s="7">
        <v>1.34853591432371E-2</v>
      </c>
      <c r="J9709" s="7">
        <v>0.17050938155548301</v>
      </c>
    </row>
    <row r="9710" spans="2:10" x14ac:dyDescent="0.2">
      <c r="B9710" s="7">
        <v>6</v>
      </c>
      <c r="C9710" s="7">
        <v>98</v>
      </c>
      <c r="D9710" s="7">
        <v>-0.12781068271766699</v>
      </c>
      <c r="E9710" s="7">
        <v>9.9530733286048393E-3</v>
      </c>
      <c r="G9710" s="7">
        <v>6</v>
      </c>
      <c r="H9710" s="7">
        <v>98</v>
      </c>
      <c r="I9710" s="7">
        <v>-0.12763884129690301</v>
      </c>
      <c r="J9710" s="7">
        <v>-0.15221440216626</v>
      </c>
    </row>
    <row r="9711" spans="2:10" x14ac:dyDescent="0.2">
      <c r="B9711" s="7">
        <v>7</v>
      </c>
      <c r="C9711" s="7">
        <v>98</v>
      </c>
      <c r="D9711" s="7">
        <v>0.22968707394225499</v>
      </c>
      <c r="E9711" s="7">
        <v>8.7311712085277493E-2</v>
      </c>
      <c r="G9711" s="7">
        <v>7</v>
      </c>
      <c r="H9711" s="7">
        <v>98</v>
      </c>
      <c r="I9711" s="7">
        <v>0.227028593337634</v>
      </c>
      <c r="J9711" s="7">
        <v>0.17795165252333101</v>
      </c>
    </row>
    <row r="9712" spans="2:10" x14ac:dyDescent="0.2">
      <c r="B9712" s="7">
        <v>8</v>
      </c>
      <c r="C9712" s="7">
        <v>98</v>
      </c>
      <c r="D9712" s="7">
        <v>0.123651493192526</v>
      </c>
      <c r="E9712" s="7">
        <v>-5.2651642494969203E-2</v>
      </c>
      <c r="G9712" s="7">
        <v>8</v>
      </c>
      <c r="H9712" s="7">
        <v>98</v>
      </c>
      <c r="I9712" s="7">
        <v>0.12180537236830299</v>
      </c>
      <c r="J9712" s="7">
        <v>-1.4168148912458101E-2</v>
      </c>
    </row>
    <row r="9713" spans="2:10" x14ac:dyDescent="0.2">
      <c r="B9713" s="7">
        <v>9</v>
      </c>
      <c r="C9713" s="7">
        <v>98</v>
      </c>
      <c r="D9713" s="7">
        <v>5.3350360803410303E-3</v>
      </c>
      <c r="E9713" s="7">
        <v>2.9447860912069902E-2</v>
      </c>
      <c r="G9713" s="7">
        <v>9</v>
      </c>
      <c r="H9713" s="7">
        <v>98</v>
      </c>
      <c r="I9713" s="7">
        <v>5.6798062373300002E-3</v>
      </c>
      <c r="J9713" s="7">
        <v>-7.0706068424577504E-3</v>
      </c>
    </row>
    <row r="9714" spans="2:10" x14ac:dyDescent="0.2">
      <c r="B9714" s="7">
        <v>10</v>
      </c>
      <c r="C9714" s="7">
        <v>98</v>
      </c>
      <c r="D9714" s="7">
        <v>-4.6259207235967097E-2</v>
      </c>
      <c r="E9714" s="7">
        <v>7.5771625036875206E-2</v>
      </c>
      <c r="G9714" s="7">
        <v>10</v>
      </c>
      <c r="H9714" s="7">
        <v>98</v>
      </c>
      <c r="I9714" s="7">
        <v>-4.3547349550192599E-2</v>
      </c>
      <c r="J9714" s="7">
        <v>-7.2022905927299902E-2</v>
      </c>
    </row>
    <row r="9715" spans="2:10" x14ac:dyDescent="0.2">
      <c r="B9715" s="7">
        <v>11</v>
      </c>
      <c r="C9715" s="7">
        <v>98</v>
      </c>
      <c r="D9715" s="7">
        <v>3.5719427792582102E-2</v>
      </c>
      <c r="E9715" s="7">
        <v>-3.2466390044279002E-2</v>
      </c>
      <c r="G9715" s="7">
        <v>11</v>
      </c>
      <c r="H9715" s="7">
        <v>98</v>
      </c>
      <c r="I9715" s="7">
        <v>3.56606653409237E-2</v>
      </c>
      <c r="J9715" s="7">
        <v>0.10711856541568</v>
      </c>
    </row>
    <row r="9716" spans="2:10" x14ac:dyDescent="0.2">
      <c r="B9716" s="7">
        <v>12</v>
      </c>
      <c r="C9716" s="7">
        <v>98</v>
      </c>
      <c r="D9716" s="7">
        <v>0.32888773135838201</v>
      </c>
      <c r="E9716" s="7">
        <v>0.302840173853683</v>
      </c>
      <c r="G9716" s="7">
        <v>12</v>
      </c>
      <c r="H9716" s="7">
        <v>98</v>
      </c>
      <c r="I9716" s="7">
        <v>0.32828792513025801</v>
      </c>
      <c r="J9716" s="7">
        <v>0.32587784826041999</v>
      </c>
    </row>
    <row r="9717" spans="2:10" x14ac:dyDescent="0.2">
      <c r="B9717" s="7">
        <v>13</v>
      </c>
      <c r="C9717" s="7">
        <v>98</v>
      </c>
      <c r="D9717" s="7">
        <v>1.9585107174991699E-2</v>
      </c>
      <c r="E9717" s="7">
        <v>0.116217011202099</v>
      </c>
      <c r="G9717" s="7">
        <v>13</v>
      </c>
      <c r="H9717" s="7">
        <v>98</v>
      </c>
      <c r="I9717" s="7">
        <v>1.9443453747992799E-2</v>
      </c>
      <c r="J9717" s="7">
        <v>9.00018738670951E-2</v>
      </c>
    </row>
    <row r="9718" spans="2:10" x14ac:dyDescent="0.2">
      <c r="B9718" s="7">
        <v>14</v>
      </c>
      <c r="C9718" s="7">
        <v>98</v>
      </c>
      <c r="D9718" s="7">
        <v>6.7428302590961706E-2</v>
      </c>
      <c r="E9718" s="7">
        <v>-8.5459121761209303E-2</v>
      </c>
      <c r="G9718" s="7">
        <v>14</v>
      </c>
      <c r="H9718" s="7">
        <v>98</v>
      </c>
      <c r="I9718" s="7">
        <v>6.6687417223167997E-2</v>
      </c>
      <c r="J9718" s="7">
        <v>-9.3429097251542401E-2</v>
      </c>
    </row>
    <row r="9719" spans="2:10" x14ac:dyDescent="0.2">
      <c r="B9719" s="7">
        <v>15</v>
      </c>
      <c r="C9719" s="7">
        <v>98</v>
      </c>
      <c r="D9719" s="7">
        <v>8.8974420455983194E-2</v>
      </c>
      <c r="E9719" s="7">
        <v>0.19806326240800401</v>
      </c>
      <c r="G9719" s="7">
        <v>15</v>
      </c>
      <c r="H9719" s="7">
        <v>98</v>
      </c>
      <c r="I9719" s="7">
        <v>8.9108467820755904E-2</v>
      </c>
      <c r="J9719" s="7">
        <v>0.10945333573702699</v>
      </c>
    </row>
    <row r="9720" spans="2:10" x14ac:dyDescent="0.2">
      <c r="B9720" s="7">
        <v>16</v>
      </c>
      <c r="C9720" s="7">
        <v>98</v>
      </c>
      <c r="D9720" s="7">
        <v>-3.6288722542171699E-2</v>
      </c>
      <c r="E9720" s="7">
        <v>-8.7273302607337094E-2</v>
      </c>
      <c r="G9720" s="7">
        <v>16</v>
      </c>
      <c r="H9720" s="7">
        <v>98</v>
      </c>
      <c r="I9720" s="7">
        <v>-3.4219653603186899E-2</v>
      </c>
      <c r="J9720" s="7">
        <v>3.7711861210876697E-2</v>
      </c>
    </row>
    <row r="9721" spans="2:10" x14ac:dyDescent="0.2">
      <c r="B9721" s="7">
        <v>17</v>
      </c>
      <c r="C9721" s="7">
        <v>98</v>
      </c>
      <c r="D9721" s="7">
        <v>7.8299034338794399E-2</v>
      </c>
      <c r="E9721" s="7">
        <v>-0.105425623351996</v>
      </c>
      <c r="G9721" s="7">
        <v>17</v>
      </c>
      <c r="H9721" s="7">
        <v>98</v>
      </c>
      <c r="I9721" s="7">
        <v>7.77289333681601E-2</v>
      </c>
      <c r="J9721" s="7">
        <v>-1.8792615892115401E-2</v>
      </c>
    </row>
    <row r="9722" spans="2:10" x14ac:dyDescent="0.2">
      <c r="B9722" s="7">
        <v>18</v>
      </c>
      <c r="C9722" s="7">
        <v>98</v>
      </c>
      <c r="D9722" s="7">
        <v>0.10028566956290901</v>
      </c>
      <c r="E9722" s="7">
        <v>0.13072940544821299</v>
      </c>
      <c r="G9722" s="7">
        <v>18</v>
      </c>
      <c r="H9722" s="7">
        <v>98</v>
      </c>
      <c r="I9722" s="7">
        <v>9.90189699317892E-2</v>
      </c>
      <c r="J9722" s="7">
        <v>7.0995155203104496E-2</v>
      </c>
    </row>
    <row r="9723" spans="2:10" x14ac:dyDescent="0.2">
      <c r="B9723" s="7">
        <v>19</v>
      </c>
      <c r="C9723" s="7">
        <v>98</v>
      </c>
      <c r="D9723" s="7">
        <v>8.4061880974318506E-2</v>
      </c>
      <c r="E9723" s="7">
        <v>2.8949991808477901E-2</v>
      </c>
      <c r="G9723" s="7">
        <v>19</v>
      </c>
      <c r="H9723" s="7">
        <v>98</v>
      </c>
      <c r="I9723" s="7">
        <v>8.2802652167470306E-2</v>
      </c>
      <c r="J9723" s="7">
        <v>5.4232246280939499E-2</v>
      </c>
    </row>
    <row r="9724" spans="2:10" x14ac:dyDescent="0.2">
      <c r="B9724" s="7">
        <v>20</v>
      </c>
      <c r="C9724" s="7">
        <v>98</v>
      </c>
      <c r="D9724" s="7">
        <v>-2.9762288976170798E-2</v>
      </c>
      <c r="E9724" s="7">
        <v>7.7905859904602998E-2</v>
      </c>
      <c r="G9724" s="7">
        <v>20</v>
      </c>
      <c r="H9724" s="7">
        <v>98</v>
      </c>
      <c r="I9724" s="7">
        <v>-2.97457712071054E-2</v>
      </c>
      <c r="J9724" s="7">
        <v>-6.4016788505294506E-2</v>
      </c>
    </row>
    <row r="9725" spans="2:10" x14ac:dyDescent="0.2">
      <c r="B9725" s="7">
        <v>21</v>
      </c>
      <c r="C9725" s="7">
        <v>98</v>
      </c>
      <c r="D9725" s="7">
        <v>-5.1383165206244599E-2</v>
      </c>
      <c r="E9725" s="7">
        <v>0.128291005671679</v>
      </c>
      <c r="G9725" s="7">
        <v>21</v>
      </c>
      <c r="H9725" s="7">
        <v>98</v>
      </c>
      <c r="I9725" s="7">
        <v>-4.9924602776299003E-2</v>
      </c>
      <c r="J9725" s="7">
        <v>-8.4178432966197595E-3</v>
      </c>
    </row>
    <row r="9726" spans="2:10" x14ac:dyDescent="0.2">
      <c r="B9726" s="7">
        <v>22</v>
      </c>
      <c r="C9726" s="7">
        <v>98</v>
      </c>
      <c r="D9726" s="7">
        <v>9.4837841316244301E-2</v>
      </c>
      <c r="E9726" s="7">
        <v>0.140066430649534</v>
      </c>
      <c r="G9726" s="7">
        <v>22</v>
      </c>
      <c r="H9726" s="7">
        <v>98</v>
      </c>
      <c r="I9726" s="7">
        <v>9.3885823470524904E-2</v>
      </c>
      <c r="J9726" s="7">
        <v>0.14602401968518899</v>
      </c>
    </row>
    <row r="9727" spans="2:10" x14ac:dyDescent="0.2">
      <c r="B9727" s="7">
        <v>23</v>
      </c>
      <c r="C9727" s="7">
        <v>98</v>
      </c>
      <c r="D9727" s="7">
        <v>3.5748286892378203E-2</v>
      </c>
      <c r="E9727" s="7">
        <v>0.15120264959371801</v>
      </c>
      <c r="G9727" s="7">
        <v>23</v>
      </c>
      <c r="H9727" s="7">
        <v>98</v>
      </c>
      <c r="I9727" s="7">
        <v>3.5541575101854399E-2</v>
      </c>
      <c r="J9727" s="7">
        <v>-4.1524896240098003E-2</v>
      </c>
    </row>
    <row r="9728" spans="2:10" x14ac:dyDescent="0.2">
      <c r="B9728" s="7">
        <v>24</v>
      </c>
      <c r="C9728" s="7">
        <v>98</v>
      </c>
      <c r="D9728" s="7">
        <v>0.102146739637915</v>
      </c>
      <c r="E9728" s="7">
        <v>-4.4238864899293497E-2</v>
      </c>
      <c r="G9728" s="7">
        <v>24</v>
      </c>
      <c r="H9728" s="7">
        <v>98</v>
      </c>
      <c r="I9728" s="7">
        <v>0.100522391172847</v>
      </c>
      <c r="J9728" s="7">
        <v>4.1279670779759102E-2</v>
      </c>
    </row>
    <row r="9729" spans="2:10" x14ac:dyDescent="0.2">
      <c r="B9729" s="7">
        <v>25</v>
      </c>
      <c r="C9729" s="7">
        <v>98</v>
      </c>
      <c r="D9729" s="7">
        <v>0.25799653927321498</v>
      </c>
      <c r="E9729" s="7">
        <v>0.24972848672202699</v>
      </c>
      <c r="G9729" s="7">
        <v>25</v>
      </c>
      <c r="H9729" s="7">
        <v>98</v>
      </c>
      <c r="I9729" s="7">
        <v>0.25622883770362898</v>
      </c>
      <c r="J9729" s="7">
        <v>0.38496025424049701</v>
      </c>
    </row>
    <row r="9730" spans="2:10" x14ac:dyDescent="0.2">
      <c r="B9730" s="7">
        <v>26</v>
      </c>
      <c r="C9730" s="7">
        <v>98</v>
      </c>
      <c r="D9730" s="7">
        <v>-1.34387418542907E-2</v>
      </c>
      <c r="E9730" s="7">
        <v>1.5748756451106499E-2</v>
      </c>
      <c r="G9730" s="7">
        <v>26</v>
      </c>
      <c r="H9730" s="7">
        <v>98</v>
      </c>
      <c r="I9730" s="7">
        <v>-1.3756582824386901E-2</v>
      </c>
      <c r="J9730" s="7">
        <v>1.84406662445049E-2</v>
      </c>
    </row>
    <row r="9731" spans="2:10" x14ac:dyDescent="0.2">
      <c r="B9731" s="7">
        <v>27</v>
      </c>
      <c r="C9731" s="7">
        <v>98</v>
      </c>
      <c r="D9731" s="7">
        <v>-8.6764283736222598E-3</v>
      </c>
      <c r="E9731" s="7">
        <v>9.9106919064325893E-2</v>
      </c>
      <c r="G9731" s="7">
        <v>27</v>
      </c>
      <c r="H9731" s="7">
        <v>98</v>
      </c>
      <c r="I9731" s="7">
        <v>-8.9879230818512602E-3</v>
      </c>
      <c r="J9731" s="7">
        <v>2.4087761144740798E-2</v>
      </c>
    </row>
    <row r="9732" spans="2:10" x14ac:dyDescent="0.2">
      <c r="B9732" s="7">
        <v>28</v>
      </c>
      <c r="C9732" s="7">
        <v>98</v>
      </c>
      <c r="D9732" s="7">
        <v>-2.6875190690981699E-2</v>
      </c>
      <c r="E9732" s="7">
        <v>-0.181990176656043</v>
      </c>
      <c r="G9732" s="7">
        <v>28</v>
      </c>
      <c r="H9732" s="7">
        <v>98</v>
      </c>
      <c r="I9732" s="7">
        <v>-2.6197809605340801E-2</v>
      </c>
      <c r="J9732" s="7">
        <v>-0.15979020297563901</v>
      </c>
    </row>
    <row r="9733" spans="2:10" x14ac:dyDescent="0.2">
      <c r="B9733" s="7">
        <v>29</v>
      </c>
      <c r="C9733" s="7">
        <v>98</v>
      </c>
      <c r="D9733" s="7">
        <v>-3.2434879830867999E-2</v>
      </c>
      <c r="E9733" s="7">
        <v>6.2449338885521399E-2</v>
      </c>
      <c r="G9733" s="7">
        <v>29</v>
      </c>
      <c r="H9733" s="7">
        <v>98</v>
      </c>
      <c r="I9733" s="7">
        <v>-3.09356340835443E-2</v>
      </c>
      <c r="J9733" s="7">
        <v>-6.99205601770512E-2</v>
      </c>
    </row>
    <row r="9734" spans="2:10" x14ac:dyDescent="0.2">
      <c r="B9734" s="7">
        <v>30</v>
      </c>
      <c r="C9734" s="7">
        <v>98</v>
      </c>
      <c r="D9734" s="7">
        <v>0.139188492419108</v>
      </c>
      <c r="E9734" s="7">
        <v>4.1203480641390997E-2</v>
      </c>
      <c r="G9734" s="7">
        <v>30</v>
      </c>
      <c r="H9734" s="7">
        <v>98</v>
      </c>
      <c r="I9734" s="7">
        <v>0.13862752142692</v>
      </c>
      <c r="J9734" s="7">
        <v>0.23934742520904601</v>
      </c>
    </row>
    <row r="9735" spans="2:10" x14ac:dyDescent="0.2">
      <c r="B9735" s="7">
        <v>31</v>
      </c>
      <c r="C9735" s="7">
        <v>98</v>
      </c>
      <c r="D9735" s="7">
        <v>-8.7065500284769101E-2</v>
      </c>
      <c r="E9735" s="7">
        <v>0.165489998738658</v>
      </c>
      <c r="G9735" s="7">
        <v>31</v>
      </c>
      <c r="H9735" s="7">
        <v>98</v>
      </c>
      <c r="I9735" s="7">
        <v>-8.4558548147815493E-2</v>
      </c>
      <c r="J9735" s="7">
        <v>0.19939563567349999</v>
      </c>
    </row>
    <row r="9736" spans="2:10" x14ac:dyDescent="0.2">
      <c r="B9736" s="7">
        <v>32</v>
      </c>
      <c r="C9736" s="7">
        <v>98</v>
      </c>
      <c r="D9736" s="7">
        <v>8.9800304399040506E-2</v>
      </c>
      <c r="E9736" s="7">
        <v>0.210188569934393</v>
      </c>
      <c r="G9736" s="7">
        <v>32</v>
      </c>
      <c r="H9736" s="7">
        <v>98</v>
      </c>
      <c r="I9736" s="7">
        <v>8.8685721295010303E-2</v>
      </c>
      <c r="J9736" s="7">
        <v>0.110799665089721</v>
      </c>
    </row>
    <row r="9737" spans="2:10" x14ac:dyDescent="0.2">
      <c r="B9737" s="7">
        <v>33</v>
      </c>
      <c r="C9737" s="7">
        <v>98</v>
      </c>
      <c r="D9737" s="7">
        <v>2.93242477600772E-2</v>
      </c>
      <c r="E9737" s="7">
        <v>0.118559051122738</v>
      </c>
      <c r="G9737" s="7">
        <v>33</v>
      </c>
      <c r="H9737" s="7">
        <v>98</v>
      </c>
      <c r="I9737" s="7">
        <v>2.9258067502073701E-2</v>
      </c>
      <c r="J9737" s="7">
        <v>-2.0230890479516501E-2</v>
      </c>
    </row>
    <row r="9738" spans="2:10" x14ac:dyDescent="0.2">
      <c r="B9738" s="7">
        <v>34</v>
      </c>
      <c r="C9738" s="7">
        <v>98</v>
      </c>
      <c r="D9738" s="7">
        <v>-2.28328482662059E-2</v>
      </c>
      <c r="E9738" s="7">
        <v>-6.0865587065362298E-2</v>
      </c>
      <c r="G9738" s="7">
        <v>34</v>
      </c>
      <c r="H9738" s="7">
        <v>98</v>
      </c>
      <c r="I9738" s="7">
        <v>-2.2664499819635298E-2</v>
      </c>
      <c r="J9738" s="7">
        <v>8.4026423575050302E-2</v>
      </c>
    </row>
    <row r="9739" spans="2:10" x14ac:dyDescent="0.2">
      <c r="B9739" s="7">
        <v>35</v>
      </c>
      <c r="C9739" s="7">
        <v>98</v>
      </c>
      <c r="D9739" s="7">
        <v>0.23670193563994901</v>
      </c>
      <c r="E9739" s="7">
        <v>0.14700865507531699</v>
      </c>
      <c r="G9739" s="7">
        <v>35</v>
      </c>
      <c r="H9739" s="7">
        <v>98</v>
      </c>
      <c r="I9739" s="7">
        <v>0.230521670312308</v>
      </c>
      <c r="J9739" s="7">
        <v>0.26152923904678399</v>
      </c>
    </row>
    <row r="9740" spans="2:10" x14ac:dyDescent="0.2">
      <c r="B9740" s="7">
        <v>36</v>
      </c>
      <c r="C9740" s="7">
        <v>98</v>
      </c>
      <c r="D9740" s="7">
        <v>0.221590552089348</v>
      </c>
      <c r="E9740" s="7">
        <v>0.14127102055846799</v>
      </c>
      <c r="G9740" s="7">
        <v>36</v>
      </c>
      <c r="H9740" s="7">
        <v>98</v>
      </c>
      <c r="I9740" s="7">
        <v>0.21947419413049099</v>
      </c>
      <c r="J9740" s="7">
        <v>0.21305629180746299</v>
      </c>
    </row>
    <row r="9741" spans="2:10" x14ac:dyDescent="0.2">
      <c r="B9741" s="7">
        <v>37</v>
      </c>
      <c r="C9741" s="7">
        <v>98</v>
      </c>
      <c r="D9741" s="7">
        <v>9.6493122304128306E-2</v>
      </c>
      <c r="E9741" s="7">
        <v>-2.4116937139040399E-2</v>
      </c>
      <c r="G9741" s="7">
        <v>37</v>
      </c>
      <c r="H9741" s="7">
        <v>98</v>
      </c>
      <c r="I9741" s="7">
        <v>9.5813922302807997E-2</v>
      </c>
      <c r="J9741" s="7">
        <v>9.9574484059878898E-3</v>
      </c>
    </row>
    <row r="9742" spans="2:10" x14ac:dyDescent="0.2">
      <c r="B9742" s="7">
        <v>38</v>
      </c>
      <c r="C9742" s="7">
        <v>98</v>
      </c>
      <c r="D9742" s="7">
        <v>-2.8287112316896E-3</v>
      </c>
      <c r="E9742" s="7">
        <v>5.5479605862904798E-2</v>
      </c>
      <c r="G9742" s="7">
        <v>38</v>
      </c>
      <c r="H9742" s="7">
        <v>98</v>
      </c>
      <c r="I9742" s="7">
        <v>-2.7688011402027301E-3</v>
      </c>
      <c r="J9742" s="7">
        <v>9.8630275399095496E-2</v>
      </c>
    </row>
    <row r="9743" spans="2:10" x14ac:dyDescent="0.2">
      <c r="B9743" s="7">
        <v>39</v>
      </c>
      <c r="C9743" s="7">
        <v>98</v>
      </c>
      <c r="D9743" s="7">
        <v>8.0496064907291207E-2</v>
      </c>
      <c r="E9743" s="7">
        <v>3.09615969850148E-2</v>
      </c>
      <c r="G9743" s="7">
        <v>39</v>
      </c>
      <c r="H9743" s="7">
        <v>98</v>
      </c>
      <c r="I9743" s="7">
        <v>7.8908557569366905E-2</v>
      </c>
      <c r="J9743" s="7">
        <v>6.8603748052228603E-2</v>
      </c>
    </row>
    <row r="9744" spans="2:10" x14ac:dyDescent="0.2">
      <c r="B9744" s="7">
        <v>40</v>
      </c>
      <c r="C9744" s="7">
        <v>98</v>
      </c>
      <c r="D9744" s="7">
        <v>4.5052972690482002E-2</v>
      </c>
      <c r="E9744" s="7">
        <v>4.75835075165962E-2</v>
      </c>
      <c r="G9744" s="7">
        <v>40</v>
      </c>
      <c r="H9744" s="7">
        <v>98</v>
      </c>
      <c r="I9744" s="7">
        <v>4.4598948566263501E-2</v>
      </c>
      <c r="J9744" s="7">
        <v>7.8244454624105203E-2</v>
      </c>
    </row>
    <row r="9745" spans="2:10" x14ac:dyDescent="0.2">
      <c r="B9745" s="7">
        <v>41</v>
      </c>
      <c r="C9745" s="7">
        <v>98</v>
      </c>
      <c r="D9745" s="7">
        <v>7.7688024199188604E-2</v>
      </c>
      <c r="E9745" s="7">
        <v>0.20370464886252801</v>
      </c>
      <c r="G9745" s="7">
        <v>41</v>
      </c>
      <c r="H9745" s="7">
        <v>98</v>
      </c>
      <c r="I9745" s="7">
        <v>7.6274949842678894E-2</v>
      </c>
      <c r="J9745" s="7">
        <v>0.12267005934863499</v>
      </c>
    </row>
    <row r="9746" spans="2:10" x14ac:dyDescent="0.2">
      <c r="B9746" s="7">
        <v>42</v>
      </c>
      <c r="C9746" s="7">
        <v>98</v>
      </c>
      <c r="D9746" s="7">
        <v>0.101101300932711</v>
      </c>
      <c r="E9746" s="7">
        <v>8.9821867204566502E-2</v>
      </c>
      <c r="G9746" s="7">
        <v>42</v>
      </c>
      <c r="H9746" s="7">
        <v>98</v>
      </c>
      <c r="I9746" s="7">
        <v>9.8699656027656096E-2</v>
      </c>
      <c r="J9746" s="7">
        <v>8.5665390874520006E-2</v>
      </c>
    </row>
    <row r="9747" spans="2:10" x14ac:dyDescent="0.2">
      <c r="B9747" s="7">
        <v>43</v>
      </c>
      <c r="C9747" s="7">
        <v>98</v>
      </c>
      <c r="D9747" s="7">
        <v>-1.19236975424997E-3</v>
      </c>
      <c r="E9747" s="7">
        <v>2.05860849165358E-2</v>
      </c>
      <c r="G9747" s="7">
        <v>43</v>
      </c>
      <c r="H9747" s="7">
        <v>98</v>
      </c>
      <c r="I9747" s="7">
        <v>-5.8819426630840599E-4</v>
      </c>
      <c r="J9747" s="7">
        <v>2.43418733306076E-2</v>
      </c>
    </row>
    <row r="9748" spans="2:10" x14ac:dyDescent="0.2">
      <c r="B9748" s="7">
        <v>44</v>
      </c>
      <c r="C9748" s="7">
        <v>98</v>
      </c>
      <c r="D9748" s="7">
        <v>8.2038428763468105E-2</v>
      </c>
      <c r="E9748" s="7">
        <v>6.0555335767611899E-2</v>
      </c>
      <c r="G9748" s="7">
        <v>44</v>
      </c>
      <c r="H9748" s="7">
        <v>98</v>
      </c>
      <c r="I9748" s="7">
        <v>8.1877314657362796E-2</v>
      </c>
      <c r="J9748" s="7">
        <v>7.3881134841610005E-2</v>
      </c>
    </row>
    <row r="9749" spans="2:10" x14ac:dyDescent="0.2">
      <c r="B9749" s="7">
        <v>45</v>
      </c>
      <c r="C9749" s="7">
        <v>98</v>
      </c>
      <c r="D9749" s="7">
        <v>6.5369833089789595E-2</v>
      </c>
      <c r="E9749" s="7">
        <v>2.7870243578499699E-2</v>
      </c>
      <c r="G9749" s="7">
        <v>45</v>
      </c>
      <c r="H9749" s="7">
        <v>98</v>
      </c>
      <c r="I9749" s="7">
        <v>6.5514426163177902E-2</v>
      </c>
      <c r="J9749" s="7">
        <v>0.17554757327238499</v>
      </c>
    </row>
    <row r="9750" spans="2:10" x14ac:dyDescent="0.2">
      <c r="B9750" s="7">
        <v>46</v>
      </c>
      <c r="C9750" s="7">
        <v>98</v>
      </c>
      <c r="D9750" s="7">
        <v>0.174073660726526</v>
      </c>
      <c r="E9750" s="7">
        <v>5.5766383493581997E-2</v>
      </c>
      <c r="G9750" s="7">
        <v>46</v>
      </c>
      <c r="H9750" s="7">
        <v>98</v>
      </c>
      <c r="I9750" s="7">
        <v>0.17249488103438701</v>
      </c>
      <c r="J9750" s="7">
        <v>7.9933734312739105E-2</v>
      </c>
    </row>
    <row r="9751" spans="2:10" x14ac:dyDescent="0.2">
      <c r="B9751" s="7">
        <v>47</v>
      </c>
      <c r="C9751" s="7">
        <v>98</v>
      </c>
      <c r="D9751" s="7">
        <v>0.22941632583841801</v>
      </c>
      <c r="E9751" s="7">
        <v>0.34275310917893298</v>
      </c>
      <c r="G9751" s="7">
        <v>47</v>
      </c>
      <c r="H9751" s="7">
        <v>98</v>
      </c>
      <c r="I9751" s="7">
        <v>0.22863739994818599</v>
      </c>
      <c r="J9751" s="7">
        <v>0.27539359466445001</v>
      </c>
    </row>
    <row r="9752" spans="2:10" x14ac:dyDescent="0.2">
      <c r="B9752" s="7">
        <v>48</v>
      </c>
      <c r="C9752" s="7">
        <v>98</v>
      </c>
      <c r="D9752" s="7">
        <v>-4.3488456725812703E-2</v>
      </c>
      <c r="E9752" s="7">
        <v>-0.119352477388005</v>
      </c>
      <c r="G9752" s="7">
        <v>48</v>
      </c>
      <c r="H9752" s="7">
        <v>98</v>
      </c>
      <c r="I9752" s="7">
        <v>-4.28406066477338E-2</v>
      </c>
      <c r="J9752" s="7">
        <v>1.3484754584189899E-2</v>
      </c>
    </row>
    <row r="9753" spans="2:10" x14ac:dyDescent="0.2">
      <c r="B9753" s="7">
        <v>49</v>
      </c>
      <c r="C9753" s="7">
        <v>98</v>
      </c>
      <c r="D9753" s="7">
        <v>8.6959380942323194E-2</v>
      </c>
      <c r="E9753" s="7">
        <v>0.21869912820482401</v>
      </c>
      <c r="G9753" s="7">
        <v>49</v>
      </c>
      <c r="H9753" s="7">
        <v>98</v>
      </c>
      <c r="I9753" s="7">
        <v>8.6475451387601196E-2</v>
      </c>
      <c r="J9753" s="7">
        <v>7.8731915709417094E-2</v>
      </c>
    </row>
    <row r="9754" spans="2:10" x14ac:dyDescent="0.2">
      <c r="B9754" s="7">
        <v>50</v>
      </c>
      <c r="C9754" s="7">
        <v>98</v>
      </c>
      <c r="D9754" s="7">
        <v>8.7292472764468998E-2</v>
      </c>
      <c r="E9754" s="7">
        <v>8.3465630279511593E-2</v>
      </c>
      <c r="G9754" s="7">
        <v>50</v>
      </c>
      <c r="H9754" s="7">
        <v>98</v>
      </c>
      <c r="I9754" s="7">
        <v>8.6274035137436506E-2</v>
      </c>
      <c r="J9754" s="7">
        <v>1.78815978120337E-2</v>
      </c>
    </row>
    <row r="9755" spans="2:10" x14ac:dyDescent="0.2">
      <c r="B9755" s="7">
        <v>51</v>
      </c>
      <c r="C9755" s="7">
        <v>98</v>
      </c>
      <c r="D9755" s="7">
        <v>2.8696676667200501E-2</v>
      </c>
      <c r="E9755" s="7">
        <v>0.10545321347435301</v>
      </c>
      <c r="G9755" s="7">
        <v>51</v>
      </c>
      <c r="H9755" s="7">
        <v>98</v>
      </c>
      <c r="I9755" s="7">
        <v>2.8406183878390199E-2</v>
      </c>
      <c r="J9755" s="7">
        <v>8.8654179315919499E-2</v>
      </c>
    </row>
    <row r="9756" spans="2:10" x14ac:dyDescent="0.2">
      <c r="B9756" s="7">
        <v>52</v>
      </c>
      <c r="C9756" s="7">
        <v>98</v>
      </c>
      <c r="D9756" s="7">
        <v>0.14367989497745801</v>
      </c>
      <c r="E9756" s="7">
        <v>8.6278636067698103E-2</v>
      </c>
      <c r="G9756" s="7">
        <v>52</v>
      </c>
      <c r="H9756" s="7">
        <v>98</v>
      </c>
      <c r="I9756" s="7">
        <v>0.143276440552317</v>
      </c>
      <c r="J9756" s="7">
        <v>-8.7799688297277398E-2</v>
      </c>
    </row>
    <row r="9757" spans="2:10" x14ac:dyDescent="0.2">
      <c r="B9757" s="7">
        <v>53</v>
      </c>
      <c r="C9757" s="7">
        <v>98</v>
      </c>
      <c r="D9757" s="7">
        <v>3.2002973033891997E-2</v>
      </c>
      <c r="E9757" s="7">
        <v>8.9273382348239699E-2</v>
      </c>
      <c r="G9757" s="7">
        <v>53</v>
      </c>
      <c r="H9757" s="7">
        <v>98</v>
      </c>
      <c r="I9757" s="7">
        <v>3.1498562307484199E-2</v>
      </c>
      <c r="J9757" s="7">
        <v>-7.1750017496856999E-2</v>
      </c>
    </row>
    <row r="9758" spans="2:10" x14ac:dyDescent="0.2">
      <c r="B9758" s="7">
        <v>54</v>
      </c>
      <c r="C9758" s="7">
        <v>98</v>
      </c>
      <c r="D9758" s="7">
        <v>7.7627644515345703E-3</v>
      </c>
      <c r="E9758" s="7">
        <v>2.3120734436425001E-2</v>
      </c>
      <c r="G9758" s="7">
        <v>54</v>
      </c>
      <c r="H9758" s="7">
        <v>98</v>
      </c>
      <c r="I9758" s="7">
        <v>7.9122202953598696E-3</v>
      </c>
      <c r="J9758" s="7">
        <v>-2.8536082309535998E-2</v>
      </c>
    </row>
    <row r="9759" spans="2:10" x14ac:dyDescent="0.2">
      <c r="B9759" s="7">
        <v>55</v>
      </c>
      <c r="C9759" s="7">
        <v>98</v>
      </c>
      <c r="D9759" s="7">
        <v>0.166327569793701</v>
      </c>
      <c r="E9759" s="7">
        <v>0.22348882140031501</v>
      </c>
      <c r="G9759" s="7">
        <v>55</v>
      </c>
      <c r="H9759" s="7">
        <v>98</v>
      </c>
      <c r="I9759" s="7">
        <v>0.166547298981848</v>
      </c>
      <c r="J9759" s="7">
        <v>0.150639528126772</v>
      </c>
    </row>
    <row r="9760" spans="2:10" x14ac:dyDescent="0.2">
      <c r="B9760" s="7">
        <v>56</v>
      </c>
      <c r="C9760" s="7">
        <v>98</v>
      </c>
      <c r="D9760" s="7">
        <v>8.8721282320896905E-2</v>
      </c>
      <c r="E9760" s="7">
        <v>0.13088441941971499</v>
      </c>
      <c r="G9760" s="7">
        <v>56</v>
      </c>
      <c r="H9760" s="7">
        <v>98</v>
      </c>
      <c r="I9760" s="7">
        <v>8.8004822949338604E-2</v>
      </c>
      <c r="J9760" s="7">
        <v>4.3958770711917297E-2</v>
      </c>
    </row>
    <row r="9761" spans="2:10" x14ac:dyDescent="0.2">
      <c r="B9761" s="7">
        <v>57</v>
      </c>
      <c r="C9761" s="7">
        <v>98</v>
      </c>
      <c r="D9761" s="7">
        <v>0.12675919152037099</v>
      </c>
      <c r="E9761" s="7">
        <v>1.8863905492823501E-2</v>
      </c>
      <c r="G9761" s="7">
        <v>57</v>
      </c>
      <c r="H9761" s="7">
        <v>98</v>
      </c>
      <c r="I9761" s="7">
        <v>0.12407918070248</v>
      </c>
      <c r="J9761" s="7">
        <v>-2.2392554723064801E-2</v>
      </c>
    </row>
    <row r="9762" spans="2:10" x14ac:dyDescent="0.2">
      <c r="B9762" s="7">
        <v>58</v>
      </c>
      <c r="C9762" s="7">
        <v>98</v>
      </c>
      <c r="D9762" s="7">
        <v>4.4326102744260097E-2</v>
      </c>
      <c r="E9762" s="7">
        <v>1.6915125130430499E-2</v>
      </c>
      <c r="G9762" s="7">
        <v>58</v>
      </c>
      <c r="H9762" s="7">
        <v>98</v>
      </c>
      <c r="I9762" s="7">
        <v>4.4108677465362497E-2</v>
      </c>
      <c r="J9762" s="7">
        <v>5.0292545758606998E-2</v>
      </c>
    </row>
    <row r="9763" spans="2:10" x14ac:dyDescent="0.2">
      <c r="B9763" s="7">
        <v>59</v>
      </c>
      <c r="C9763" s="7">
        <v>98</v>
      </c>
      <c r="D9763" s="7">
        <v>0.103785036098499</v>
      </c>
      <c r="E9763" s="7">
        <v>8.7905324666238904E-2</v>
      </c>
      <c r="G9763" s="7">
        <v>59</v>
      </c>
      <c r="H9763" s="7">
        <v>98</v>
      </c>
      <c r="I9763" s="7">
        <v>0.102858259052324</v>
      </c>
      <c r="J9763" s="7">
        <v>5.7701121396003301E-2</v>
      </c>
    </row>
    <row r="9764" spans="2:10" x14ac:dyDescent="0.2">
      <c r="B9764" s="7">
        <v>60</v>
      </c>
      <c r="C9764" s="7">
        <v>98</v>
      </c>
      <c r="D9764" s="7">
        <v>0.10597164060262899</v>
      </c>
      <c r="E9764" s="7">
        <v>4.38378621331506E-2</v>
      </c>
      <c r="G9764" s="7">
        <v>60</v>
      </c>
      <c r="H9764" s="7">
        <v>98</v>
      </c>
      <c r="I9764" s="7">
        <v>0.104693199253897</v>
      </c>
      <c r="J9764" s="7">
        <v>0.102771244165523</v>
      </c>
    </row>
    <row r="9765" spans="2:10" x14ac:dyDescent="0.2">
      <c r="B9765" s="7">
        <v>61</v>
      </c>
      <c r="C9765" s="7">
        <v>98</v>
      </c>
      <c r="D9765" s="7">
        <v>-7.5931550553939103E-2</v>
      </c>
      <c r="E9765" s="7">
        <v>-0.122765879445923</v>
      </c>
      <c r="G9765" s="7">
        <v>61</v>
      </c>
      <c r="H9765" s="7">
        <v>98</v>
      </c>
      <c r="I9765" s="7">
        <v>-7.2589561753582998E-2</v>
      </c>
      <c r="J9765" s="7">
        <v>-8.9699781282098101E-2</v>
      </c>
    </row>
    <row r="9766" spans="2:10" x14ac:dyDescent="0.2">
      <c r="B9766" s="7">
        <v>62</v>
      </c>
      <c r="C9766" s="7">
        <v>98</v>
      </c>
      <c r="D9766" s="7">
        <v>-1.2545112897322901E-2</v>
      </c>
      <c r="E9766" s="7">
        <v>-1.41574470386807E-3</v>
      </c>
      <c r="G9766" s="7">
        <v>62</v>
      </c>
      <c r="H9766" s="7">
        <v>98</v>
      </c>
      <c r="I9766" s="7">
        <v>-1.28521259422829E-2</v>
      </c>
      <c r="J9766" s="7">
        <v>1.3126914390154501E-2</v>
      </c>
    </row>
    <row r="9767" spans="2:10" x14ac:dyDescent="0.2">
      <c r="B9767" s="7">
        <v>63</v>
      </c>
      <c r="C9767" s="7">
        <v>98</v>
      </c>
      <c r="D9767" s="7">
        <v>-3.9161002725876401E-2</v>
      </c>
      <c r="E9767" s="7">
        <v>-0.106548650985683</v>
      </c>
      <c r="G9767" s="7">
        <v>63</v>
      </c>
      <c r="H9767" s="7">
        <v>98</v>
      </c>
      <c r="I9767" s="7">
        <v>-3.8833400772142902E-2</v>
      </c>
      <c r="J9767" s="7">
        <v>-0.21023029343197999</v>
      </c>
    </row>
    <row r="9768" spans="2:10" x14ac:dyDescent="0.2">
      <c r="B9768" s="7">
        <v>64</v>
      </c>
      <c r="C9768" s="7">
        <v>98</v>
      </c>
      <c r="D9768" s="7">
        <v>4.39240769922353E-2</v>
      </c>
      <c r="E9768" s="7">
        <v>-6.3736261516602602E-3</v>
      </c>
      <c r="G9768" s="7">
        <v>64</v>
      </c>
      <c r="H9768" s="7">
        <v>98</v>
      </c>
      <c r="I9768" s="7">
        <v>4.3698529165585101E-2</v>
      </c>
      <c r="J9768" s="7">
        <v>-2.6954543773420902E-3</v>
      </c>
    </row>
    <row r="9769" spans="2:10" x14ac:dyDescent="0.2">
      <c r="B9769" s="7">
        <v>65</v>
      </c>
      <c r="C9769" s="7">
        <v>98</v>
      </c>
      <c r="D9769" s="7">
        <v>5.2752893722420403E-2</v>
      </c>
      <c r="E9769" s="7">
        <v>-6.2733159034822406E-2</v>
      </c>
      <c r="G9769" s="7">
        <v>65</v>
      </c>
      <c r="H9769" s="7">
        <v>98</v>
      </c>
      <c r="I9769" s="7">
        <v>5.19202123087803E-2</v>
      </c>
      <c r="J9769" s="7">
        <v>-1.3035395430775599E-2</v>
      </c>
    </row>
    <row r="9770" spans="2:10" x14ac:dyDescent="0.2">
      <c r="B9770" s="7">
        <v>66</v>
      </c>
      <c r="C9770" s="7">
        <v>98</v>
      </c>
      <c r="D9770" s="7">
        <v>0.219968083659908</v>
      </c>
      <c r="E9770" s="7">
        <v>0.16572152124926601</v>
      </c>
      <c r="G9770" s="7">
        <v>66</v>
      </c>
      <c r="H9770" s="7">
        <v>98</v>
      </c>
      <c r="I9770" s="7">
        <v>0.21320560876908001</v>
      </c>
      <c r="J9770" s="7">
        <v>0.12268202376472299</v>
      </c>
    </row>
    <row r="9771" spans="2:10" x14ac:dyDescent="0.2">
      <c r="B9771" s="7">
        <v>67</v>
      </c>
      <c r="C9771" s="7">
        <v>98</v>
      </c>
      <c r="D9771" s="7">
        <v>6.91115670932341E-2</v>
      </c>
      <c r="E9771" s="7">
        <v>-0.12212578796098</v>
      </c>
      <c r="G9771" s="7">
        <v>67</v>
      </c>
      <c r="H9771" s="7">
        <v>98</v>
      </c>
      <c r="I9771" s="7">
        <v>6.8514691116389401E-2</v>
      </c>
      <c r="J9771" s="7">
        <v>6.2757256722975704E-2</v>
      </c>
    </row>
    <row r="9772" spans="2:10" x14ac:dyDescent="0.2">
      <c r="B9772" s="7">
        <v>68</v>
      </c>
      <c r="C9772" s="7">
        <v>98</v>
      </c>
      <c r="D9772" s="7">
        <v>0.41111635909469402</v>
      </c>
      <c r="E9772" s="7">
        <v>0.246348979946903</v>
      </c>
      <c r="G9772" s="7">
        <v>68</v>
      </c>
      <c r="H9772" s="7">
        <v>98</v>
      </c>
      <c r="I9772" s="7">
        <v>0.40648283282537401</v>
      </c>
      <c r="J9772" s="7">
        <v>0.29240742662321401</v>
      </c>
    </row>
    <row r="9773" spans="2:10" x14ac:dyDescent="0.2">
      <c r="B9773" s="7">
        <v>69</v>
      </c>
      <c r="C9773" s="7">
        <v>98</v>
      </c>
      <c r="D9773" s="7">
        <v>-7.1801668130615504E-2</v>
      </c>
      <c r="E9773" s="7">
        <v>-0.12527092153577499</v>
      </c>
      <c r="G9773" s="7">
        <v>69</v>
      </c>
      <c r="H9773" s="7">
        <v>98</v>
      </c>
      <c r="I9773" s="7">
        <v>-7.1134100355451799E-2</v>
      </c>
      <c r="J9773" s="7">
        <v>-5.9393691256264702E-2</v>
      </c>
    </row>
    <row r="9774" spans="2:10" x14ac:dyDescent="0.2">
      <c r="B9774" s="7">
        <v>70</v>
      </c>
      <c r="C9774" s="7">
        <v>98</v>
      </c>
      <c r="D9774" s="7">
        <v>-0.22404827714202699</v>
      </c>
      <c r="E9774" s="7">
        <v>-0.120421603365498</v>
      </c>
      <c r="G9774" s="7">
        <v>70</v>
      </c>
      <c r="H9774" s="7">
        <v>98</v>
      </c>
      <c r="I9774" s="7">
        <v>-0.21834960319337099</v>
      </c>
      <c r="J9774" s="7">
        <v>-7.08396787512173E-2</v>
      </c>
    </row>
    <row r="9775" spans="2:10" x14ac:dyDescent="0.2">
      <c r="B9775" s="7">
        <v>71</v>
      </c>
      <c r="C9775" s="7">
        <v>98</v>
      </c>
      <c r="D9775" s="7">
        <v>-1.4219548843073001E-2</v>
      </c>
      <c r="E9775" s="7">
        <v>0.104017237615311</v>
      </c>
      <c r="G9775" s="7">
        <v>71</v>
      </c>
      <c r="H9775" s="7">
        <v>98</v>
      </c>
      <c r="I9775" s="7">
        <v>-1.4317842038566999E-2</v>
      </c>
      <c r="J9775" s="7">
        <v>-2.3767929876623101E-2</v>
      </c>
    </row>
    <row r="9776" spans="2:10" x14ac:dyDescent="0.2">
      <c r="B9776" s="7">
        <v>72</v>
      </c>
      <c r="C9776" s="7">
        <v>98</v>
      </c>
      <c r="D9776" s="7">
        <v>-6.4697570137572505E-2</v>
      </c>
      <c r="E9776" s="7">
        <v>0.13466009256232001</v>
      </c>
      <c r="G9776" s="7">
        <v>72</v>
      </c>
      <c r="H9776" s="7">
        <v>98</v>
      </c>
      <c r="I9776" s="7">
        <v>-6.4067082548342896E-2</v>
      </c>
      <c r="J9776" s="7">
        <v>6.0739289685309401E-2</v>
      </c>
    </row>
    <row r="9777" spans="2:10" x14ac:dyDescent="0.2">
      <c r="B9777" s="7">
        <v>73</v>
      </c>
      <c r="C9777" s="7">
        <v>98</v>
      </c>
      <c r="D9777" s="7">
        <v>8.6175716777732198E-2</v>
      </c>
      <c r="E9777" s="7">
        <v>-7.3763652949178707E-2</v>
      </c>
      <c r="G9777" s="7">
        <v>73</v>
      </c>
      <c r="H9777" s="7">
        <v>98</v>
      </c>
      <c r="I9777" s="7">
        <v>8.4899988097370205E-2</v>
      </c>
      <c r="J9777" s="7">
        <v>1.44548188110187E-2</v>
      </c>
    </row>
    <row r="9778" spans="2:10" x14ac:dyDescent="0.2">
      <c r="B9778" s="7">
        <v>74</v>
      </c>
      <c r="C9778" s="7">
        <v>98</v>
      </c>
      <c r="D9778" s="7">
        <v>0.110649468157513</v>
      </c>
      <c r="E9778" s="7">
        <v>9.0828044563083105E-2</v>
      </c>
      <c r="G9778" s="7">
        <v>74</v>
      </c>
      <c r="H9778" s="7">
        <v>98</v>
      </c>
      <c r="I9778" s="7">
        <v>0.109635244226441</v>
      </c>
      <c r="J9778" s="7">
        <v>-3.66737251900267E-2</v>
      </c>
    </row>
    <row r="9779" spans="2:10" x14ac:dyDescent="0.2">
      <c r="B9779" s="7">
        <v>75</v>
      </c>
      <c r="C9779" s="7">
        <v>98</v>
      </c>
      <c r="D9779" s="7">
        <v>-5.1431292666883604E-3</v>
      </c>
      <c r="E9779" s="7">
        <v>-2.48317195466932E-2</v>
      </c>
      <c r="G9779" s="7">
        <v>75</v>
      </c>
      <c r="H9779" s="7">
        <v>98</v>
      </c>
      <c r="I9779" s="7">
        <v>-4.3584940782750402E-3</v>
      </c>
      <c r="J9779" s="7">
        <v>-0.144225597736474</v>
      </c>
    </row>
    <row r="9780" spans="2:10" x14ac:dyDescent="0.2">
      <c r="B9780" s="7">
        <v>76</v>
      </c>
      <c r="C9780" s="7">
        <v>98</v>
      </c>
      <c r="D9780" s="7">
        <v>-0.13068689552726601</v>
      </c>
      <c r="E9780" s="7">
        <v>8.2056251974630207E-2</v>
      </c>
      <c r="G9780" s="7">
        <v>76</v>
      </c>
      <c r="H9780" s="7">
        <v>98</v>
      </c>
      <c r="I9780" s="7">
        <v>-0.129402084635626</v>
      </c>
      <c r="J9780" s="7">
        <v>2.01415421995659E-2</v>
      </c>
    </row>
    <row r="9781" spans="2:10" x14ac:dyDescent="0.2">
      <c r="B9781" s="7">
        <v>77</v>
      </c>
      <c r="C9781" s="7">
        <v>98</v>
      </c>
      <c r="D9781" s="7">
        <v>-7.4880411022697893E-2</v>
      </c>
      <c r="E9781" s="7">
        <v>2.0081364798390001E-2</v>
      </c>
      <c r="G9781" s="7">
        <v>77</v>
      </c>
      <c r="H9781" s="7">
        <v>98</v>
      </c>
      <c r="I9781" s="7">
        <v>-7.4541955572728497E-2</v>
      </c>
      <c r="J9781" s="7">
        <v>-5.5544839170567099E-3</v>
      </c>
    </row>
    <row r="9782" spans="2:10" x14ac:dyDescent="0.2">
      <c r="B9782" s="7">
        <v>78</v>
      </c>
      <c r="C9782" s="7">
        <v>98</v>
      </c>
      <c r="D9782" s="7">
        <v>0.222849846973316</v>
      </c>
      <c r="E9782" s="7">
        <v>0.122025568037955</v>
      </c>
      <c r="G9782" s="7">
        <v>78</v>
      </c>
      <c r="H9782" s="7">
        <v>98</v>
      </c>
      <c r="I9782" s="7">
        <v>0.22325953970097101</v>
      </c>
      <c r="J9782" s="7">
        <v>9.6432041879694494E-2</v>
      </c>
    </row>
    <row r="9783" spans="2:10" x14ac:dyDescent="0.2">
      <c r="B9783" s="7">
        <v>79</v>
      </c>
      <c r="C9783" s="7">
        <v>98</v>
      </c>
      <c r="D9783" s="7">
        <v>0.129281437506825</v>
      </c>
      <c r="E9783" s="7">
        <v>4.81633204697198E-2</v>
      </c>
      <c r="G9783" s="7">
        <v>79</v>
      </c>
      <c r="H9783" s="7">
        <v>98</v>
      </c>
      <c r="I9783" s="7">
        <v>0.127414716654914</v>
      </c>
      <c r="J9783" s="7">
        <v>3.2181727220085499E-2</v>
      </c>
    </row>
    <row r="9784" spans="2:10" x14ac:dyDescent="0.2">
      <c r="B9784" s="7">
        <v>80</v>
      </c>
      <c r="C9784" s="7">
        <v>98</v>
      </c>
      <c r="D9784" s="7">
        <v>0.21825611728630701</v>
      </c>
      <c r="E9784" s="7">
        <v>0.27198634819628997</v>
      </c>
      <c r="G9784" s="7">
        <v>80</v>
      </c>
      <c r="H9784" s="7">
        <v>98</v>
      </c>
      <c r="I9784" s="7">
        <v>0.216277509795364</v>
      </c>
      <c r="J9784" s="7">
        <v>0.228404415292879</v>
      </c>
    </row>
    <row r="9785" spans="2:10" x14ac:dyDescent="0.2">
      <c r="B9785" s="7">
        <v>81</v>
      </c>
      <c r="C9785" s="7">
        <v>98</v>
      </c>
      <c r="D9785" s="7">
        <v>1.5873399729518E-3</v>
      </c>
      <c r="E9785" s="7">
        <v>-8.2897904153878006E-3</v>
      </c>
      <c r="G9785" s="7">
        <v>81</v>
      </c>
      <c r="H9785" s="7">
        <v>98</v>
      </c>
      <c r="I9785" s="7">
        <v>1.4297894908539301E-3</v>
      </c>
      <c r="J9785" s="7">
        <v>8.04569203126793E-2</v>
      </c>
    </row>
    <row r="9786" spans="2:10" x14ac:dyDescent="0.2">
      <c r="B9786" s="7">
        <v>82</v>
      </c>
      <c r="C9786" s="7">
        <v>98</v>
      </c>
      <c r="D9786" s="7">
        <v>4.5759194498623798E-2</v>
      </c>
      <c r="E9786" s="7">
        <v>-6.6029773242330999E-3</v>
      </c>
      <c r="G9786" s="7">
        <v>82</v>
      </c>
      <c r="H9786" s="7">
        <v>98</v>
      </c>
      <c r="I9786" s="7">
        <v>4.5365408999866297E-2</v>
      </c>
      <c r="J9786" s="7">
        <v>-8.7657878090305494E-2</v>
      </c>
    </row>
    <row r="9787" spans="2:10" x14ac:dyDescent="0.2">
      <c r="B9787" s="7">
        <v>83</v>
      </c>
      <c r="C9787" s="7">
        <v>98</v>
      </c>
      <c r="D9787" s="7">
        <v>5.4333169654344503E-2</v>
      </c>
      <c r="E9787" s="7">
        <v>1.2494704852673301E-2</v>
      </c>
      <c r="G9787" s="7">
        <v>83</v>
      </c>
      <c r="H9787" s="7">
        <v>98</v>
      </c>
      <c r="I9787" s="7">
        <v>5.38509931375621E-2</v>
      </c>
      <c r="J9787" s="7">
        <v>-1.27262578636351E-2</v>
      </c>
    </row>
    <row r="9788" spans="2:10" x14ac:dyDescent="0.2">
      <c r="B9788" s="7">
        <v>84</v>
      </c>
      <c r="C9788" s="7">
        <v>98</v>
      </c>
      <c r="D9788" s="7">
        <v>2.39199476855738E-2</v>
      </c>
      <c r="E9788" s="7">
        <v>8.8305881124039601E-2</v>
      </c>
      <c r="G9788" s="7">
        <v>84</v>
      </c>
      <c r="H9788" s="7">
        <v>98</v>
      </c>
      <c r="I9788" s="7">
        <v>2.3962276860515899E-2</v>
      </c>
      <c r="J9788" s="7">
        <v>5.3093556373740497E-2</v>
      </c>
    </row>
    <row r="9789" spans="2:10" x14ac:dyDescent="0.2">
      <c r="B9789" s="7">
        <v>85</v>
      </c>
      <c r="C9789" s="7">
        <v>98</v>
      </c>
      <c r="D9789" s="7">
        <v>-9.9720188918459102E-2</v>
      </c>
      <c r="E9789" s="7">
        <v>4.9061473783673605E-4</v>
      </c>
      <c r="G9789" s="7">
        <v>85</v>
      </c>
      <c r="H9789" s="7">
        <v>98</v>
      </c>
      <c r="I9789" s="7">
        <v>-9.7510294091141397E-2</v>
      </c>
      <c r="J9789" s="7">
        <v>2.40878998369514E-2</v>
      </c>
    </row>
    <row r="9790" spans="2:10" x14ac:dyDescent="0.2">
      <c r="B9790" s="7">
        <v>86</v>
      </c>
      <c r="C9790" s="7">
        <v>98</v>
      </c>
      <c r="D9790" s="7">
        <v>0.19314872733197999</v>
      </c>
      <c r="E9790" s="7">
        <v>0.17062850490572701</v>
      </c>
      <c r="G9790" s="7">
        <v>86</v>
      </c>
      <c r="H9790" s="7">
        <v>98</v>
      </c>
      <c r="I9790" s="7">
        <v>0.189002122802718</v>
      </c>
      <c r="J9790" s="7">
        <v>0.15989233802076799</v>
      </c>
    </row>
    <row r="9791" spans="2:10" x14ac:dyDescent="0.2">
      <c r="B9791" s="7">
        <v>87</v>
      </c>
      <c r="C9791" s="7">
        <v>98</v>
      </c>
      <c r="D9791" s="7">
        <v>6.4155769763343307E-2</v>
      </c>
      <c r="E9791" s="7">
        <v>0.109448307634957</v>
      </c>
      <c r="G9791" s="7">
        <v>87</v>
      </c>
      <c r="H9791" s="7">
        <v>98</v>
      </c>
      <c r="I9791" s="7">
        <v>6.2944639692266199E-2</v>
      </c>
      <c r="J9791" s="7">
        <v>0.111280846440211</v>
      </c>
    </row>
    <row r="9792" spans="2:10" x14ac:dyDescent="0.2">
      <c r="B9792" s="7">
        <v>88</v>
      </c>
      <c r="C9792" s="7">
        <v>98</v>
      </c>
      <c r="D9792" s="7">
        <v>7.4100139999955197E-2</v>
      </c>
      <c r="E9792" s="7">
        <v>1.62876088644941E-2</v>
      </c>
      <c r="G9792" s="7">
        <v>88</v>
      </c>
      <c r="H9792" s="7">
        <v>98</v>
      </c>
      <c r="I9792" s="7">
        <v>7.3425997619130698E-2</v>
      </c>
      <c r="J9792" s="7">
        <v>0.10441401980639201</v>
      </c>
    </row>
    <row r="9793" spans="2:10" x14ac:dyDescent="0.2">
      <c r="B9793" s="7">
        <v>89</v>
      </c>
      <c r="C9793" s="7">
        <v>98</v>
      </c>
      <c r="D9793" s="7">
        <v>0.13648673624022001</v>
      </c>
      <c r="E9793" s="7">
        <v>-0.103098265583686</v>
      </c>
      <c r="G9793" s="7">
        <v>89</v>
      </c>
      <c r="H9793" s="7">
        <v>98</v>
      </c>
      <c r="I9793" s="7">
        <v>0.13413767724095399</v>
      </c>
      <c r="J9793" s="7">
        <v>5.5428267587288402E-2</v>
      </c>
    </row>
    <row r="9794" spans="2:10" x14ac:dyDescent="0.2">
      <c r="B9794" s="7">
        <v>90</v>
      </c>
      <c r="C9794" s="7">
        <v>98</v>
      </c>
      <c r="D9794" s="7">
        <v>0.12651670898177</v>
      </c>
      <c r="E9794" s="7">
        <v>5.4612046319307203E-2</v>
      </c>
      <c r="G9794" s="7">
        <v>90</v>
      </c>
      <c r="H9794" s="7">
        <v>98</v>
      </c>
      <c r="I9794" s="7">
        <v>0.122418458044161</v>
      </c>
      <c r="J9794" s="7">
        <v>0.142408687834604</v>
      </c>
    </row>
    <row r="9795" spans="2:10" x14ac:dyDescent="0.2">
      <c r="B9795" s="7">
        <v>91</v>
      </c>
      <c r="C9795" s="7">
        <v>98</v>
      </c>
      <c r="D9795" s="7">
        <v>-3.3276672226732799E-2</v>
      </c>
      <c r="E9795" s="7">
        <v>8.0504358536949802E-2</v>
      </c>
      <c r="G9795" s="7">
        <v>91</v>
      </c>
      <c r="H9795" s="7">
        <v>98</v>
      </c>
      <c r="I9795" s="7">
        <v>-3.1949756922131201E-2</v>
      </c>
      <c r="J9795" s="7">
        <v>6.4908371993373001E-2</v>
      </c>
    </row>
    <row r="9796" spans="2:10" x14ac:dyDescent="0.2">
      <c r="B9796" s="7">
        <v>92</v>
      </c>
      <c r="C9796" s="7">
        <v>98</v>
      </c>
      <c r="D9796" s="7">
        <v>8.9575732091599705E-2</v>
      </c>
      <c r="E9796" s="7">
        <v>0.216407729744303</v>
      </c>
      <c r="G9796" s="7">
        <v>92</v>
      </c>
      <c r="H9796" s="7">
        <v>98</v>
      </c>
      <c r="I9796" s="7">
        <v>8.87654603353525E-2</v>
      </c>
      <c r="J9796" s="7">
        <v>0.123007399854314</v>
      </c>
    </row>
    <row r="9797" spans="2:10" x14ac:dyDescent="0.2">
      <c r="B9797" s="7">
        <v>93</v>
      </c>
      <c r="C9797" s="7">
        <v>98</v>
      </c>
      <c r="D9797" s="7">
        <v>9.9249498713100501E-2</v>
      </c>
      <c r="E9797" s="7">
        <v>0.142242162206831</v>
      </c>
      <c r="G9797" s="7">
        <v>93</v>
      </c>
      <c r="H9797" s="7">
        <v>98</v>
      </c>
      <c r="I9797" s="7">
        <v>9.7030855268549501E-2</v>
      </c>
      <c r="J9797" s="7">
        <v>0.17806183297964001</v>
      </c>
    </row>
    <row r="9798" spans="2:10" x14ac:dyDescent="0.2">
      <c r="B9798" s="7">
        <v>94</v>
      </c>
      <c r="C9798" s="7">
        <v>98</v>
      </c>
      <c r="D9798" s="7">
        <v>0.208278677971489</v>
      </c>
      <c r="E9798" s="7">
        <v>-4.3281899780705402E-2</v>
      </c>
      <c r="G9798" s="7">
        <v>94</v>
      </c>
      <c r="H9798" s="7">
        <v>98</v>
      </c>
      <c r="I9798" s="7">
        <v>0.206414648940354</v>
      </c>
      <c r="J9798" s="7">
        <v>0.19859612048637099</v>
      </c>
    </row>
    <row r="9799" spans="2:10" x14ac:dyDescent="0.2">
      <c r="B9799" s="7">
        <v>95</v>
      </c>
      <c r="C9799" s="7">
        <v>98</v>
      </c>
      <c r="D9799" s="7">
        <v>-5.97787288917511E-2</v>
      </c>
      <c r="E9799" s="7">
        <v>0.15194553870470601</v>
      </c>
      <c r="G9799" s="7">
        <v>95</v>
      </c>
      <c r="H9799" s="7">
        <v>98</v>
      </c>
      <c r="I9799" s="7">
        <v>-6.0174592609477003E-2</v>
      </c>
      <c r="J9799" s="7">
        <v>1.8725692435301901E-2</v>
      </c>
    </row>
    <row r="9800" spans="2:10" x14ac:dyDescent="0.2">
      <c r="B9800" s="7">
        <v>96</v>
      </c>
      <c r="C9800" s="7">
        <v>98</v>
      </c>
      <c r="D9800" s="7">
        <v>4.5903791422480501E-2</v>
      </c>
      <c r="E9800" s="7">
        <v>9.8040482955843403E-2</v>
      </c>
      <c r="G9800" s="7">
        <v>96</v>
      </c>
      <c r="H9800" s="7">
        <v>98</v>
      </c>
      <c r="I9800" s="7">
        <v>4.5756624965592997E-2</v>
      </c>
      <c r="J9800" s="7">
        <v>1.16171415628799E-2</v>
      </c>
    </row>
    <row r="9801" spans="2:10" x14ac:dyDescent="0.2">
      <c r="B9801" s="7">
        <v>97</v>
      </c>
      <c r="C9801" s="7">
        <v>98</v>
      </c>
      <c r="D9801" s="7">
        <v>-2.8076376380639999E-2</v>
      </c>
      <c r="E9801" s="7">
        <v>1.53176169602194E-2</v>
      </c>
      <c r="G9801" s="7">
        <v>97</v>
      </c>
      <c r="H9801" s="7">
        <v>98</v>
      </c>
      <c r="I9801" s="7">
        <v>-2.6960112253247501E-2</v>
      </c>
      <c r="J9801" s="7">
        <v>6.1503969102536998E-2</v>
      </c>
    </row>
    <row r="9802" spans="2:10" x14ac:dyDescent="0.2">
      <c r="B9802" s="7">
        <v>98</v>
      </c>
      <c r="C9802" s="7">
        <v>98</v>
      </c>
      <c r="D9802" s="7">
        <v>6.4973711649509297E-2</v>
      </c>
      <c r="E9802" s="7">
        <v>0.1162541425043</v>
      </c>
      <c r="G9802" s="7">
        <v>98</v>
      </c>
      <c r="H9802" s="7">
        <v>98</v>
      </c>
      <c r="I9802" s="7">
        <v>6.4483512649218297E-2</v>
      </c>
      <c r="J9802" s="7">
        <v>0.19740200817977399</v>
      </c>
    </row>
    <row r="9803" spans="2:10" x14ac:dyDescent="0.2">
      <c r="B9803" s="7">
        <v>99</v>
      </c>
      <c r="C9803" s="7">
        <v>98</v>
      </c>
      <c r="D9803" s="7">
        <v>1.79846274141271E-2</v>
      </c>
      <c r="E9803" s="7">
        <v>-2.6824010144951099E-2</v>
      </c>
      <c r="G9803" s="7">
        <v>99</v>
      </c>
      <c r="H9803" s="7">
        <v>98</v>
      </c>
      <c r="I9803" s="7">
        <v>1.7927036270658701E-2</v>
      </c>
      <c r="J9803" s="7">
        <v>-9.4577892598929098E-2</v>
      </c>
    </row>
    <row r="9804" spans="2:10" x14ac:dyDescent="0.2">
      <c r="B9804" s="7">
        <v>100</v>
      </c>
      <c r="C9804" s="7">
        <v>98</v>
      </c>
      <c r="D9804" s="7">
        <v>-3.6055978972474798E-2</v>
      </c>
      <c r="E9804" s="7">
        <v>7.1591708391362197E-2</v>
      </c>
      <c r="G9804" s="7">
        <v>100</v>
      </c>
      <c r="H9804" s="7">
        <v>98</v>
      </c>
      <c r="I9804" s="7">
        <v>-3.5169242298237299E-2</v>
      </c>
      <c r="J9804" s="7">
        <v>-4.83793134944328E-2</v>
      </c>
    </row>
    <row r="9805" spans="2:10" x14ac:dyDescent="0.2">
      <c r="B9805" s="7">
        <v>1</v>
      </c>
      <c r="C9805" s="7">
        <v>99</v>
      </c>
      <c r="D9805" s="7">
        <v>-8.1914680039121297E-3</v>
      </c>
      <c r="E9805" s="7">
        <v>-6.3446452754816599E-2</v>
      </c>
      <c r="G9805" s="7">
        <v>1</v>
      </c>
      <c r="H9805" s="7">
        <v>99</v>
      </c>
      <c r="I9805" s="7">
        <v>-7.6767775127502E-3</v>
      </c>
      <c r="J9805" s="7">
        <v>9.6053238680302605E-2</v>
      </c>
    </row>
    <row r="9806" spans="2:10" x14ac:dyDescent="0.2">
      <c r="B9806" s="7">
        <v>2</v>
      </c>
      <c r="C9806" s="7">
        <v>99</v>
      </c>
      <c r="D9806" s="7">
        <v>-0.10933435695226</v>
      </c>
      <c r="E9806" s="7">
        <v>4.0920506742353702E-2</v>
      </c>
      <c r="G9806" s="7">
        <v>2</v>
      </c>
      <c r="H9806" s="7">
        <v>99</v>
      </c>
      <c r="I9806" s="7">
        <v>-0.10644277814732001</v>
      </c>
      <c r="J9806" s="7">
        <v>8.9929538165333306E-2</v>
      </c>
    </row>
    <row r="9807" spans="2:10" x14ac:dyDescent="0.2">
      <c r="B9807" s="7">
        <v>3</v>
      </c>
      <c r="C9807" s="7">
        <v>99</v>
      </c>
      <c r="D9807" s="7">
        <v>-6.7308924037679893E-2</v>
      </c>
      <c r="E9807" s="7">
        <v>-6.7031087079154603E-2</v>
      </c>
      <c r="G9807" s="7">
        <v>3</v>
      </c>
      <c r="H9807" s="7">
        <v>99</v>
      </c>
      <c r="I9807" s="7">
        <v>-6.5701699726739393E-2</v>
      </c>
      <c r="J9807" s="7">
        <v>-3.3355590976978697E-2</v>
      </c>
    </row>
    <row r="9808" spans="2:10" x14ac:dyDescent="0.2">
      <c r="B9808" s="7">
        <v>4</v>
      </c>
      <c r="C9808" s="7">
        <v>99</v>
      </c>
      <c r="D9808" s="7">
        <v>4.9136163572211601E-2</v>
      </c>
      <c r="E9808" s="7">
        <v>2.7023882520822401E-3</v>
      </c>
      <c r="G9808" s="7">
        <v>4</v>
      </c>
      <c r="H9808" s="7">
        <v>99</v>
      </c>
      <c r="I9808" s="7">
        <v>4.88012594650655E-2</v>
      </c>
      <c r="J9808" s="7">
        <v>2.7211992591877499E-2</v>
      </c>
    </row>
    <row r="9809" spans="2:10" x14ac:dyDescent="0.2">
      <c r="B9809" s="7">
        <v>5</v>
      </c>
      <c r="C9809" s="7">
        <v>99</v>
      </c>
      <c r="D9809" s="7">
        <v>2.01264560109564E-2</v>
      </c>
      <c r="E9809" s="7">
        <v>5.5602543919450298E-2</v>
      </c>
      <c r="G9809" s="7">
        <v>5</v>
      </c>
      <c r="H9809" s="7">
        <v>99</v>
      </c>
      <c r="I9809" s="7">
        <v>1.9949051102482698E-2</v>
      </c>
      <c r="J9809" s="7">
        <v>2.1011934105842098E-2</v>
      </c>
    </row>
    <row r="9810" spans="2:10" x14ac:dyDescent="0.2">
      <c r="B9810" s="7">
        <v>6</v>
      </c>
      <c r="C9810" s="7">
        <v>99</v>
      </c>
      <c r="D9810" s="7">
        <v>-0.205653687929573</v>
      </c>
      <c r="E9810" s="7">
        <v>-0.14680720925524299</v>
      </c>
      <c r="G9810" s="7">
        <v>6</v>
      </c>
      <c r="H9810" s="7">
        <v>99</v>
      </c>
      <c r="I9810" s="7">
        <v>-0.20158954794179701</v>
      </c>
      <c r="J9810" s="7">
        <v>-0.140463871005752</v>
      </c>
    </row>
    <row r="9811" spans="2:10" x14ac:dyDescent="0.2">
      <c r="B9811" s="7">
        <v>7</v>
      </c>
      <c r="C9811" s="7">
        <v>99</v>
      </c>
      <c r="D9811" s="7">
        <v>0.17624493441875699</v>
      </c>
      <c r="E9811" s="7">
        <v>0.171195504703546</v>
      </c>
      <c r="G9811" s="7">
        <v>7</v>
      </c>
      <c r="H9811" s="7">
        <v>99</v>
      </c>
      <c r="I9811" s="7">
        <v>0.173891274650286</v>
      </c>
      <c r="J9811" s="7">
        <v>0.112537512010809</v>
      </c>
    </row>
    <row r="9812" spans="2:10" x14ac:dyDescent="0.2">
      <c r="B9812" s="7">
        <v>8</v>
      </c>
      <c r="C9812" s="7">
        <v>99</v>
      </c>
      <c r="D9812" s="7">
        <v>0.192970767556188</v>
      </c>
      <c r="E9812" s="7">
        <v>0.155883270633423</v>
      </c>
      <c r="G9812" s="7">
        <v>8</v>
      </c>
      <c r="H9812" s="7">
        <v>99</v>
      </c>
      <c r="I9812" s="7">
        <v>0.19371730765210701</v>
      </c>
      <c r="J9812" s="7">
        <v>-6.6853024252938403E-2</v>
      </c>
    </row>
    <row r="9813" spans="2:10" x14ac:dyDescent="0.2">
      <c r="B9813" s="7">
        <v>9</v>
      </c>
      <c r="C9813" s="7">
        <v>99</v>
      </c>
      <c r="D9813" s="7">
        <v>2.2365401296739602E-2</v>
      </c>
      <c r="E9813" s="7">
        <v>-0.176419728807066</v>
      </c>
      <c r="G9813" s="7">
        <v>9</v>
      </c>
      <c r="H9813" s="7">
        <v>99</v>
      </c>
      <c r="I9813" s="7">
        <v>2.18506457735934E-2</v>
      </c>
      <c r="J9813" s="7">
        <v>-4.2471422243023603E-2</v>
      </c>
    </row>
    <row r="9814" spans="2:10" x14ac:dyDescent="0.2">
      <c r="B9814" s="7">
        <v>10</v>
      </c>
      <c r="C9814" s="7">
        <v>99</v>
      </c>
      <c r="D9814" s="7">
        <v>-2.31565141571934E-2</v>
      </c>
      <c r="E9814" s="7">
        <v>-8.2550178749265495E-3</v>
      </c>
      <c r="G9814" s="7">
        <v>10</v>
      </c>
      <c r="H9814" s="7">
        <v>99</v>
      </c>
      <c r="I9814" s="7">
        <v>-2.24583027396426E-2</v>
      </c>
      <c r="J9814" s="7">
        <v>-0.106397844223801</v>
      </c>
    </row>
    <row r="9815" spans="2:10" x14ac:dyDescent="0.2">
      <c r="B9815" s="7">
        <v>11</v>
      </c>
      <c r="C9815" s="7">
        <v>99</v>
      </c>
      <c r="D9815" s="7">
        <v>3.7799858251831998E-2</v>
      </c>
      <c r="E9815" s="7">
        <v>6.3021305226502698E-3</v>
      </c>
      <c r="G9815" s="7">
        <v>11</v>
      </c>
      <c r="H9815" s="7">
        <v>99</v>
      </c>
      <c r="I9815" s="7">
        <v>3.7579912120209599E-2</v>
      </c>
      <c r="J9815" s="7">
        <v>-5.0601253580209601E-2</v>
      </c>
    </row>
    <row r="9816" spans="2:10" x14ac:dyDescent="0.2">
      <c r="B9816" s="7">
        <v>12</v>
      </c>
      <c r="C9816" s="7">
        <v>99</v>
      </c>
      <c r="D9816" s="7">
        <v>8.6923487993333395E-2</v>
      </c>
      <c r="E9816" s="7">
        <v>0.20629033732003199</v>
      </c>
      <c r="G9816" s="7">
        <v>12</v>
      </c>
      <c r="H9816" s="7">
        <v>99</v>
      </c>
      <c r="I9816" s="7">
        <v>8.70729428572901E-2</v>
      </c>
      <c r="J9816" s="7">
        <v>5.3820386801943301E-2</v>
      </c>
    </row>
    <row r="9817" spans="2:10" x14ac:dyDescent="0.2">
      <c r="B9817" s="7">
        <v>13</v>
      </c>
      <c r="C9817" s="7">
        <v>99</v>
      </c>
      <c r="D9817" s="7">
        <v>6.2874363980142803E-2</v>
      </c>
      <c r="E9817" s="7">
        <v>0.129296167761599</v>
      </c>
      <c r="G9817" s="7">
        <v>13</v>
      </c>
      <c r="H9817" s="7">
        <v>99</v>
      </c>
      <c r="I9817" s="7">
        <v>6.2117603898066399E-2</v>
      </c>
      <c r="J9817" s="7">
        <v>-2.8407675698822701E-2</v>
      </c>
    </row>
    <row r="9818" spans="2:10" x14ac:dyDescent="0.2">
      <c r="B9818" s="7">
        <v>14</v>
      </c>
      <c r="C9818" s="7">
        <v>99</v>
      </c>
      <c r="D9818" s="7">
        <v>-3.7842245704464303E-2</v>
      </c>
      <c r="E9818" s="7">
        <v>-1.8860994028381501E-2</v>
      </c>
      <c r="G9818" s="7">
        <v>14</v>
      </c>
      <c r="H9818" s="7">
        <v>99</v>
      </c>
      <c r="I9818" s="7">
        <v>-3.7774286873021999E-2</v>
      </c>
      <c r="J9818" s="7">
        <v>-0.17042477189870001</v>
      </c>
    </row>
    <row r="9819" spans="2:10" x14ac:dyDescent="0.2">
      <c r="B9819" s="7">
        <v>15</v>
      </c>
      <c r="C9819" s="7">
        <v>99</v>
      </c>
      <c r="D9819" s="7">
        <v>0.18227993847535701</v>
      </c>
      <c r="E9819" s="7">
        <v>9.2307912759756597E-2</v>
      </c>
      <c r="G9819" s="7">
        <v>15</v>
      </c>
      <c r="H9819" s="7">
        <v>99</v>
      </c>
      <c r="I9819" s="7">
        <v>0.182333814549025</v>
      </c>
      <c r="J9819" s="7">
        <v>0.11396521769071501</v>
      </c>
    </row>
    <row r="9820" spans="2:10" x14ac:dyDescent="0.2">
      <c r="B9820" s="7">
        <v>16</v>
      </c>
      <c r="C9820" s="7">
        <v>99</v>
      </c>
      <c r="D9820" s="7">
        <v>5.9296644304112099E-2</v>
      </c>
      <c r="E9820" s="7">
        <v>7.2028732982936097E-3</v>
      </c>
      <c r="G9820" s="7">
        <v>16</v>
      </c>
      <c r="H9820" s="7">
        <v>99</v>
      </c>
      <c r="I9820" s="7">
        <v>5.8224364642367903E-2</v>
      </c>
      <c r="J9820" s="7">
        <v>-3.6178892858366403E-2</v>
      </c>
    </row>
    <row r="9821" spans="2:10" x14ac:dyDescent="0.2">
      <c r="B9821" s="7">
        <v>17</v>
      </c>
      <c r="C9821" s="7">
        <v>99</v>
      </c>
      <c r="D9821" s="7">
        <v>-6.8723529166802202E-2</v>
      </c>
      <c r="E9821" s="7">
        <v>-6.07344642135903E-2</v>
      </c>
      <c r="G9821" s="7">
        <v>17</v>
      </c>
      <c r="H9821" s="7">
        <v>99</v>
      </c>
      <c r="I9821" s="7">
        <v>-6.7094934726728894E-2</v>
      </c>
      <c r="J9821" s="7">
        <v>-0.10242877525312701</v>
      </c>
    </row>
    <row r="9822" spans="2:10" x14ac:dyDescent="0.2">
      <c r="B9822" s="7">
        <v>18</v>
      </c>
      <c r="C9822" s="7">
        <v>99</v>
      </c>
      <c r="D9822" s="7">
        <v>-0.18842960658315799</v>
      </c>
      <c r="E9822" s="7">
        <v>1.19030566732823E-2</v>
      </c>
      <c r="G9822" s="7">
        <v>18</v>
      </c>
      <c r="H9822" s="7">
        <v>99</v>
      </c>
      <c r="I9822" s="7">
        <v>-0.184642921674295</v>
      </c>
      <c r="J9822" s="7">
        <v>3.0943505550252E-2</v>
      </c>
    </row>
    <row r="9823" spans="2:10" x14ac:dyDescent="0.2">
      <c r="B9823" s="7">
        <v>19</v>
      </c>
      <c r="C9823" s="7">
        <v>99</v>
      </c>
      <c r="D9823" s="7">
        <v>0.157299575718993</v>
      </c>
      <c r="E9823" s="7">
        <v>0.13320962029566299</v>
      </c>
      <c r="G9823" s="7">
        <v>19</v>
      </c>
      <c r="H9823" s="7">
        <v>99</v>
      </c>
      <c r="I9823" s="7">
        <v>0.15452746868182701</v>
      </c>
      <c r="J9823" s="7">
        <v>0.13228263223662801</v>
      </c>
    </row>
    <row r="9824" spans="2:10" x14ac:dyDescent="0.2">
      <c r="B9824" s="7">
        <v>20</v>
      </c>
      <c r="C9824" s="7">
        <v>99</v>
      </c>
      <c r="D9824" s="7">
        <v>5.7891528046123901E-2</v>
      </c>
      <c r="E9824" s="7">
        <v>-6.81396628183224E-2</v>
      </c>
      <c r="G9824" s="7">
        <v>20</v>
      </c>
      <c r="H9824" s="7">
        <v>99</v>
      </c>
      <c r="I9824" s="7">
        <v>5.7551255093296803E-2</v>
      </c>
      <c r="J9824" s="7">
        <v>-0.11245887072369901</v>
      </c>
    </row>
    <row r="9825" spans="2:10" x14ac:dyDescent="0.2">
      <c r="B9825" s="7">
        <v>21</v>
      </c>
      <c r="C9825" s="7">
        <v>99</v>
      </c>
      <c r="D9825" s="7">
        <v>5.0710114273138103E-2</v>
      </c>
      <c r="E9825" s="7">
        <v>-0.18492770174615999</v>
      </c>
      <c r="G9825" s="7">
        <v>21</v>
      </c>
      <c r="H9825" s="7">
        <v>99</v>
      </c>
      <c r="I9825" s="7">
        <v>4.9998093073959603E-2</v>
      </c>
      <c r="J9825" s="7">
        <v>-9.17414843719042E-2</v>
      </c>
    </row>
    <row r="9826" spans="2:10" x14ac:dyDescent="0.2">
      <c r="B9826" s="7">
        <v>22</v>
      </c>
      <c r="C9826" s="7">
        <v>99</v>
      </c>
      <c r="D9826" s="7">
        <v>3.3677580321588997E-2</v>
      </c>
      <c r="E9826" s="7">
        <v>-3.1935944728428603E-2</v>
      </c>
      <c r="G9826" s="7">
        <v>22</v>
      </c>
      <c r="H9826" s="7">
        <v>99</v>
      </c>
      <c r="I9826" s="7">
        <v>3.3511309235358902E-2</v>
      </c>
      <c r="J9826" s="7">
        <v>-0.112281166236819</v>
      </c>
    </row>
    <row r="9827" spans="2:10" x14ac:dyDescent="0.2">
      <c r="B9827" s="7">
        <v>23</v>
      </c>
      <c r="C9827" s="7">
        <v>99</v>
      </c>
      <c r="D9827" s="7">
        <v>5.3611066772486303E-2</v>
      </c>
      <c r="E9827" s="7">
        <v>1.35243078112062E-2</v>
      </c>
      <c r="G9827" s="7">
        <v>23</v>
      </c>
      <c r="H9827" s="7">
        <v>99</v>
      </c>
      <c r="I9827" s="7">
        <v>5.34342287717244E-2</v>
      </c>
      <c r="J9827" s="7">
        <v>-4.2864485785086601E-2</v>
      </c>
    </row>
    <row r="9828" spans="2:10" x14ac:dyDescent="0.2">
      <c r="B9828" s="7">
        <v>24</v>
      </c>
      <c r="C9828" s="7">
        <v>99</v>
      </c>
      <c r="D9828" s="7">
        <v>0.39010929272866501</v>
      </c>
      <c r="E9828" s="7">
        <v>0.51174967256853998</v>
      </c>
      <c r="G9828" s="7">
        <v>24</v>
      </c>
      <c r="H9828" s="7">
        <v>99</v>
      </c>
      <c r="I9828" s="7">
        <v>0.389536246750463</v>
      </c>
      <c r="J9828" s="7">
        <v>0.34033986749492401</v>
      </c>
    </row>
    <row r="9829" spans="2:10" x14ac:dyDescent="0.2">
      <c r="B9829" s="7">
        <v>25</v>
      </c>
      <c r="C9829" s="7">
        <v>99</v>
      </c>
      <c r="D9829" s="7">
        <v>0.23992432394948299</v>
      </c>
      <c r="E9829" s="7">
        <v>0.311867444354615</v>
      </c>
      <c r="G9829" s="7">
        <v>25</v>
      </c>
      <c r="H9829" s="7">
        <v>99</v>
      </c>
      <c r="I9829" s="7">
        <v>0.23635053761602801</v>
      </c>
      <c r="J9829" s="7">
        <v>0.14696715392256901</v>
      </c>
    </row>
    <row r="9830" spans="2:10" x14ac:dyDescent="0.2">
      <c r="B9830" s="7">
        <v>26</v>
      </c>
      <c r="C9830" s="7">
        <v>99</v>
      </c>
      <c r="D9830" s="7">
        <v>2.19182160656946E-2</v>
      </c>
      <c r="E9830" s="7">
        <v>-8.5543428319958502E-3</v>
      </c>
      <c r="G9830" s="7">
        <v>26</v>
      </c>
      <c r="H9830" s="7">
        <v>99</v>
      </c>
      <c r="I9830" s="7">
        <v>2.14042188641583E-2</v>
      </c>
      <c r="J9830" s="7">
        <v>6.5420210125660502E-2</v>
      </c>
    </row>
    <row r="9831" spans="2:10" x14ac:dyDescent="0.2">
      <c r="B9831" s="7">
        <v>27</v>
      </c>
      <c r="C9831" s="7">
        <v>99</v>
      </c>
      <c r="D9831" s="7">
        <v>0.159482516454273</v>
      </c>
      <c r="E9831" s="7">
        <v>0.13321110446606099</v>
      </c>
      <c r="G9831" s="7">
        <v>27</v>
      </c>
      <c r="H9831" s="7">
        <v>99</v>
      </c>
      <c r="I9831" s="7">
        <v>0.158277726549962</v>
      </c>
      <c r="J9831" s="7">
        <v>4.8933575356491198E-3</v>
      </c>
    </row>
    <row r="9832" spans="2:10" x14ac:dyDescent="0.2">
      <c r="B9832" s="7">
        <v>28</v>
      </c>
      <c r="C9832" s="7">
        <v>99</v>
      </c>
      <c r="D9832" s="7">
        <v>-7.5798100009159E-2</v>
      </c>
      <c r="E9832" s="7">
        <v>-5.7567878089349399E-2</v>
      </c>
      <c r="G9832" s="7">
        <v>28</v>
      </c>
      <c r="H9832" s="7">
        <v>99</v>
      </c>
      <c r="I9832" s="7">
        <v>-7.5462995105000999E-2</v>
      </c>
      <c r="J9832" s="7">
        <v>-0.16492522141371099</v>
      </c>
    </row>
    <row r="9833" spans="2:10" x14ac:dyDescent="0.2">
      <c r="B9833" s="7">
        <v>29</v>
      </c>
      <c r="C9833" s="7">
        <v>99</v>
      </c>
      <c r="D9833" s="7">
        <v>5.6288409056431697E-2</v>
      </c>
      <c r="E9833" s="7">
        <v>1.31603610427895E-2</v>
      </c>
      <c r="G9833" s="7">
        <v>29</v>
      </c>
      <c r="H9833" s="7">
        <v>99</v>
      </c>
      <c r="I9833" s="7">
        <v>5.6093694601225201E-2</v>
      </c>
      <c r="J9833" s="7">
        <v>-2.9427545605276599E-2</v>
      </c>
    </row>
    <row r="9834" spans="2:10" x14ac:dyDescent="0.2">
      <c r="B9834" s="7">
        <v>30</v>
      </c>
      <c r="C9834" s="7">
        <v>99</v>
      </c>
      <c r="D9834" s="7">
        <v>0.10167212537074</v>
      </c>
      <c r="E9834" s="7">
        <v>3.5935948809361101E-2</v>
      </c>
      <c r="G9834" s="7">
        <v>30</v>
      </c>
      <c r="H9834" s="7">
        <v>99</v>
      </c>
      <c r="I9834" s="7">
        <v>0.100905314419332</v>
      </c>
      <c r="J9834" s="7">
        <v>3.7429096366431699E-2</v>
      </c>
    </row>
    <row r="9835" spans="2:10" x14ac:dyDescent="0.2">
      <c r="B9835" s="7">
        <v>31</v>
      </c>
      <c r="C9835" s="7">
        <v>99</v>
      </c>
      <c r="D9835" s="7">
        <v>8.49348306765592E-2</v>
      </c>
      <c r="E9835" s="7">
        <v>-1.6626534325936901E-2</v>
      </c>
      <c r="G9835" s="7">
        <v>31</v>
      </c>
      <c r="H9835" s="7">
        <v>99</v>
      </c>
      <c r="I9835" s="7">
        <v>8.3031768820219107E-2</v>
      </c>
      <c r="J9835" s="7">
        <v>-1.4525005642873599E-3</v>
      </c>
    </row>
    <row r="9836" spans="2:10" x14ac:dyDescent="0.2">
      <c r="B9836" s="7">
        <v>32</v>
      </c>
      <c r="C9836" s="7">
        <v>99</v>
      </c>
      <c r="D9836" s="7">
        <v>1.2707998964662799E-2</v>
      </c>
      <c r="E9836" s="7">
        <v>1.1328274821113199E-2</v>
      </c>
      <c r="G9836" s="7">
        <v>32</v>
      </c>
      <c r="H9836" s="7">
        <v>99</v>
      </c>
      <c r="I9836" s="7">
        <v>1.2114939398561999E-2</v>
      </c>
      <c r="J9836" s="7">
        <v>-8.1686448341058898E-2</v>
      </c>
    </row>
    <row r="9837" spans="2:10" x14ac:dyDescent="0.2">
      <c r="B9837" s="7">
        <v>33</v>
      </c>
      <c r="C9837" s="7">
        <v>99</v>
      </c>
      <c r="D9837" s="7">
        <v>-9.1273765781639093E-2</v>
      </c>
      <c r="E9837" s="7">
        <v>2.6729522061482502E-2</v>
      </c>
      <c r="G9837" s="7">
        <v>33</v>
      </c>
      <c r="H9837" s="7">
        <v>99</v>
      </c>
      <c r="I9837" s="7">
        <v>-8.7528734795814203E-2</v>
      </c>
      <c r="J9837" s="7">
        <v>4.3894452605981002E-2</v>
      </c>
    </row>
    <row r="9838" spans="2:10" x14ac:dyDescent="0.2">
      <c r="B9838" s="7">
        <v>34</v>
      </c>
      <c r="C9838" s="7">
        <v>99</v>
      </c>
      <c r="D9838" s="7">
        <v>0.245611762987926</v>
      </c>
      <c r="E9838" s="7">
        <v>0.126837780709359</v>
      </c>
      <c r="G9838" s="7">
        <v>34</v>
      </c>
      <c r="H9838" s="7">
        <v>99</v>
      </c>
      <c r="I9838" s="7">
        <v>0.241390194541555</v>
      </c>
      <c r="J9838" s="7">
        <v>0.28024932669366598</v>
      </c>
    </row>
    <row r="9839" spans="2:10" x14ac:dyDescent="0.2">
      <c r="B9839" s="7">
        <v>35</v>
      </c>
      <c r="C9839" s="7">
        <v>99</v>
      </c>
      <c r="D9839" s="7">
        <v>6.6579704988734001E-2</v>
      </c>
      <c r="E9839" s="7">
        <v>9.4989906805579102E-2</v>
      </c>
      <c r="G9839" s="7">
        <v>35</v>
      </c>
      <c r="H9839" s="7">
        <v>99</v>
      </c>
      <c r="I9839" s="7">
        <v>6.5122144080934405E-2</v>
      </c>
      <c r="J9839" s="7">
        <v>-6.2400044572887003E-2</v>
      </c>
    </row>
    <row r="9840" spans="2:10" x14ac:dyDescent="0.2">
      <c r="B9840" s="7">
        <v>36</v>
      </c>
      <c r="C9840" s="7">
        <v>99</v>
      </c>
      <c r="D9840" s="7">
        <v>0.124264301846838</v>
      </c>
      <c r="E9840" s="7">
        <v>0.12528861449829801</v>
      </c>
      <c r="G9840" s="7">
        <v>36</v>
      </c>
      <c r="H9840" s="7">
        <v>99</v>
      </c>
      <c r="I9840" s="7">
        <v>0.12241580558424101</v>
      </c>
      <c r="J9840" s="7">
        <v>0.113568743106804</v>
      </c>
    </row>
    <row r="9841" spans="2:10" x14ac:dyDescent="0.2">
      <c r="B9841" s="7">
        <v>37</v>
      </c>
      <c r="C9841" s="7">
        <v>99</v>
      </c>
      <c r="D9841" s="7">
        <v>0.15025928131652799</v>
      </c>
      <c r="E9841" s="7">
        <v>-6.7290874930225897E-4</v>
      </c>
      <c r="G9841" s="7">
        <v>37</v>
      </c>
      <c r="H9841" s="7">
        <v>99</v>
      </c>
      <c r="I9841" s="7">
        <v>0.14729799982827499</v>
      </c>
      <c r="J9841" s="7">
        <v>8.73507087962659E-2</v>
      </c>
    </row>
    <row r="9842" spans="2:10" x14ac:dyDescent="0.2">
      <c r="B9842" s="7">
        <v>38</v>
      </c>
      <c r="C9842" s="7">
        <v>99</v>
      </c>
      <c r="D9842" s="7">
        <v>-1.12382647134002E-2</v>
      </c>
      <c r="E9842" s="7">
        <v>6.2931276383016793E-2</v>
      </c>
      <c r="G9842" s="7">
        <v>38</v>
      </c>
      <c r="H9842" s="7">
        <v>99</v>
      </c>
      <c r="I9842" s="7">
        <v>-1.18321365623135E-2</v>
      </c>
      <c r="J9842" s="7">
        <v>0.103561013316709</v>
      </c>
    </row>
    <row r="9843" spans="2:10" x14ac:dyDescent="0.2">
      <c r="B9843" s="7">
        <v>39</v>
      </c>
      <c r="C9843" s="7">
        <v>99</v>
      </c>
      <c r="D9843" s="7">
        <v>0.11623919072738299</v>
      </c>
      <c r="E9843" s="7">
        <v>9.8976887969046204E-2</v>
      </c>
      <c r="G9843" s="7">
        <v>39</v>
      </c>
      <c r="H9843" s="7">
        <v>99</v>
      </c>
      <c r="I9843" s="7">
        <v>0.11312088162220001</v>
      </c>
      <c r="J9843" s="7">
        <v>4.5069315866676597E-2</v>
      </c>
    </row>
    <row r="9844" spans="2:10" x14ac:dyDescent="0.2">
      <c r="B9844" s="7">
        <v>40</v>
      </c>
      <c r="C9844" s="7">
        <v>99</v>
      </c>
      <c r="D9844" s="7">
        <v>-2.7803135706392398E-3</v>
      </c>
      <c r="E9844" s="7">
        <v>1.23213174371894E-3</v>
      </c>
      <c r="G9844" s="7">
        <v>40</v>
      </c>
      <c r="H9844" s="7">
        <v>99</v>
      </c>
      <c r="I9844" s="7">
        <v>-2.5282357366158701E-3</v>
      </c>
      <c r="J9844" s="7">
        <v>-2.29427696971563E-2</v>
      </c>
    </row>
    <row r="9845" spans="2:10" x14ac:dyDescent="0.2">
      <c r="B9845" s="7">
        <v>41</v>
      </c>
      <c r="C9845" s="7">
        <v>99</v>
      </c>
      <c r="D9845" s="7">
        <v>-1.1012666651917699E-2</v>
      </c>
      <c r="E9845" s="7">
        <v>0.131214027539448</v>
      </c>
      <c r="G9845" s="7">
        <v>41</v>
      </c>
      <c r="H9845" s="7">
        <v>99</v>
      </c>
      <c r="I9845" s="7">
        <v>-1.0059367845333801E-2</v>
      </c>
      <c r="J9845" s="7">
        <v>0.12224041231437401</v>
      </c>
    </row>
    <row r="9846" spans="2:10" x14ac:dyDescent="0.2">
      <c r="B9846" s="7">
        <v>42</v>
      </c>
      <c r="C9846" s="7">
        <v>99</v>
      </c>
      <c r="D9846" s="7">
        <v>6.1816804513917099E-2</v>
      </c>
      <c r="E9846" s="7">
        <v>0.14114856884011301</v>
      </c>
      <c r="G9846" s="7">
        <v>42</v>
      </c>
      <c r="H9846" s="7">
        <v>99</v>
      </c>
      <c r="I9846" s="7">
        <v>6.0995177856286303E-2</v>
      </c>
      <c r="J9846" s="7">
        <v>-3.8620745432838E-2</v>
      </c>
    </row>
    <row r="9847" spans="2:10" x14ac:dyDescent="0.2">
      <c r="B9847" s="7">
        <v>43</v>
      </c>
      <c r="C9847" s="7">
        <v>99</v>
      </c>
      <c r="D9847" s="7">
        <v>0.13804459595815499</v>
      </c>
      <c r="E9847" s="7">
        <v>0.203834023937466</v>
      </c>
      <c r="G9847" s="7">
        <v>43</v>
      </c>
      <c r="H9847" s="7">
        <v>99</v>
      </c>
      <c r="I9847" s="7">
        <v>0.13668613359012699</v>
      </c>
      <c r="J9847" s="7">
        <v>0.187216003616893</v>
      </c>
    </row>
    <row r="9848" spans="2:10" x14ac:dyDescent="0.2">
      <c r="B9848" s="7">
        <v>44</v>
      </c>
      <c r="C9848" s="7">
        <v>99</v>
      </c>
      <c r="D9848" s="7">
        <v>-1.8306331143589798E-2</v>
      </c>
      <c r="E9848" s="7">
        <v>0.121686443635148</v>
      </c>
      <c r="G9848" s="7">
        <v>44</v>
      </c>
      <c r="H9848" s="7">
        <v>99</v>
      </c>
      <c r="I9848" s="7">
        <v>-1.7751941101188599E-2</v>
      </c>
      <c r="J9848" s="7">
        <v>0.102943637328526</v>
      </c>
    </row>
    <row r="9849" spans="2:10" x14ac:dyDescent="0.2">
      <c r="B9849" s="7">
        <v>45</v>
      </c>
      <c r="C9849" s="7">
        <v>99</v>
      </c>
      <c r="D9849" s="7">
        <v>-4.2487053596791398E-2</v>
      </c>
      <c r="E9849" s="7">
        <v>6.7367369001258795E-2</v>
      </c>
      <c r="G9849" s="7">
        <v>45</v>
      </c>
      <c r="H9849" s="7">
        <v>99</v>
      </c>
      <c r="I9849" s="7">
        <v>-4.0805873933693199E-2</v>
      </c>
      <c r="J9849" s="7">
        <v>-3.8349752818056998E-2</v>
      </c>
    </row>
    <row r="9850" spans="2:10" x14ac:dyDescent="0.2">
      <c r="B9850" s="7">
        <v>46</v>
      </c>
      <c r="C9850" s="7">
        <v>99</v>
      </c>
      <c r="D9850" s="7">
        <v>8.3899064406362606E-2</v>
      </c>
      <c r="E9850" s="7">
        <v>3.69507908707956E-2</v>
      </c>
      <c r="G9850" s="7">
        <v>46</v>
      </c>
      <c r="H9850" s="7">
        <v>99</v>
      </c>
      <c r="I9850" s="7">
        <v>8.3306751016245101E-2</v>
      </c>
      <c r="J9850" s="7">
        <v>2.8446078120598602E-3</v>
      </c>
    </row>
    <row r="9851" spans="2:10" x14ac:dyDescent="0.2">
      <c r="B9851" s="7">
        <v>47</v>
      </c>
      <c r="C9851" s="7">
        <v>99</v>
      </c>
      <c r="D9851" s="7">
        <v>2.0293084691118701E-3</v>
      </c>
      <c r="E9851" s="7">
        <v>-6.0560012641410303E-2</v>
      </c>
      <c r="G9851" s="7">
        <v>47</v>
      </c>
      <c r="H9851" s="7">
        <v>99</v>
      </c>
      <c r="I9851" s="7">
        <v>2.1772003496121099E-3</v>
      </c>
      <c r="J9851" s="7">
        <v>3.53374776413009E-2</v>
      </c>
    </row>
    <row r="9852" spans="2:10" x14ac:dyDescent="0.2">
      <c r="B9852" s="7">
        <v>48</v>
      </c>
      <c r="C9852" s="7">
        <v>99</v>
      </c>
      <c r="D9852" s="7">
        <v>0.56138547155059904</v>
      </c>
      <c r="E9852" s="7">
        <v>0.41620809252045898</v>
      </c>
      <c r="G9852" s="7">
        <v>48</v>
      </c>
      <c r="H9852" s="7">
        <v>99</v>
      </c>
      <c r="I9852" s="7">
        <v>0.55544995621694804</v>
      </c>
      <c r="J9852" s="7">
        <v>0.50513233163941396</v>
      </c>
    </row>
    <row r="9853" spans="2:10" x14ac:dyDescent="0.2">
      <c r="B9853" s="7">
        <v>49</v>
      </c>
      <c r="C9853" s="7">
        <v>99</v>
      </c>
      <c r="D9853" s="7">
        <v>1.7276688066509401E-2</v>
      </c>
      <c r="E9853" s="7">
        <v>1.12236040682916E-2</v>
      </c>
      <c r="G9853" s="7">
        <v>49</v>
      </c>
      <c r="H9853" s="7">
        <v>99</v>
      </c>
      <c r="I9853" s="7">
        <v>1.7305395323422301E-2</v>
      </c>
      <c r="J9853" s="7">
        <v>7.9666200482361005E-2</v>
      </c>
    </row>
    <row r="9854" spans="2:10" x14ac:dyDescent="0.2">
      <c r="B9854" s="7">
        <v>50</v>
      </c>
      <c r="C9854" s="7">
        <v>99</v>
      </c>
      <c r="D9854" s="7">
        <v>0.20407559156570301</v>
      </c>
      <c r="E9854" s="7">
        <v>-1.3198585590620499E-2</v>
      </c>
      <c r="G9854" s="7">
        <v>50</v>
      </c>
      <c r="H9854" s="7">
        <v>99</v>
      </c>
      <c r="I9854" s="7">
        <v>0.19981700861364099</v>
      </c>
      <c r="J9854" s="7">
        <v>3.3537615379367003E-2</v>
      </c>
    </row>
    <row r="9855" spans="2:10" x14ac:dyDescent="0.2">
      <c r="B9855" s="7">
        <v>51</v>
      </c>
      <c r="C9855" s="7">
        <v>99</v>
      </c>
      <c r="D9855" s="7">
        <v>-2.9784775160592901E-3</v>
      </c>
      <c r="E9855" s="7">
        <v>-3.4471764388660703E-2</v>
      </c>
      <c r="G9855" s="7">
        <v>51</v>
      </c>
      <c r="H9855" s="7">
        <v>99</v>
      </c>
      <c r="I9855" s="7">
        <v>-2.5562353914931899E-3</v>
      </c>
      <c r="J9855" s="7">
        <v>4.3353070820892903E-2</v>
      </c>
    </row>
    <row r="9856" spans="2:10" x14ac:dyDescent="0.2">
      <c r="B9856" s="7">
        <v>52</v>
      </c>
      <c r="C9856" s="7">
        <v>99</v>
      </c>
      <c r="D9856" s="7">
        <v>3.1901539655754298E-2</v>
      </c>
      <c r="E9856" s="7">
        <v>4.4649353894302003E-2</v>
      </c>
      <c r="G9856" s="7">
        <v>52</v>
      </c>
      <c r="H9856" s="7">
        <v>99</v>
      </c>
      <c r="I9856" s="7">
        <v>3.1493146524119303E-2</v>
      </c>
      <c r="J9856" s="7">
        <v>0.10422909398666701</v>
      </c>
    </row>
    <row r="9857" spans="2:10" x14ac:dyDescent="0.2">
      <c r="B9857" s="7">
        <v>53</v>
      </c>
      <c r="C9857" s="7">
        <v>99</v>
      </c>
      <c r="D9857" s="7">
        <v>5.8698734492318203E-2</v>
      </c>
      <c r="E9857" s="7">
        <v>3.8268521482863499E-2</v>
      </c>
      <c r="G9857" s="7">
        <v>53</v>
      </c>
      <c r="H9857" s="7">
        <v>99</v>
      </c>
      <c r="I9857" s="7">
        <v>5.7642394082624698E-2</v>
      </c>
      <c r="J9857" s="7">
        <v>0.112360895458423</v>
      </c>
    </row>
    <row r="9858" spans="2:10" x14ac:dyDescent="0.2">
      <c r="B9858" s="7">
        <v>54</v>
      </c>
      <c r="C9858" s="7">
        <v>99</v>
      </c>
      <c r="D9858" s="7">
        <v>0.14291281590412999</v>
      </c>
      <c r="E9858" s="7">
        <v>-1.7784272023381401E-2</v>
      </c>
      <c r="G9858" s="7">
        <v>54</v>
      </c>
      <c r="H9858" s="7">
        <v>99</v>
      </c>
      <c r="I9858" s="7">
        <v>0.13991166504565899</v>
      </c>
      <c r="J9858" s="7">
        <v>-5.0225732461969499E-2</v>
      </c>
    </row>
    <row r="9859" spans="2:10" x14ac:dyDescent="0.2">
      <c r="B9859" s="7">
        <v>55</v>
      </c>
      <c r="C9859" s="7">
        <v>99</v>
      </c>
      <c r="D9859" s="7">
        <v>1.12364487024621E-2</v>
      </c>
      <c r="E9859" s="7">
        <v>0.117891964547279</v>
      </c>
      <c r="G9859" s="7">
        <v>55</v>
      </c>
      <c r="H9859" s="7">
        <v>99</v>
      </c>
      <c r="I9859" s="7">
        <v>1.14639074487091E-2</v>
      </c>
      <c r="J9859" s="7">
        <v>-0.13888234401375499</v>
      </c>
    </row>
    <row r="9860" spans="2:10" x14ac:dyDescent="0.2">
      <c r="B9860" s="7">
        <v>56</v>
      </c>
      <c r="C9860" s="7">
        <v>99</v>
      </c>
      <c r="D9860" s="7">
        <v>0.135132538920086</v>
      </c>
      <c r="E9860" s="7">
        <v>0.153481813297871</v>
      </c>
      <c r="G9860" s="7">
        <v>56</v>
      </c>
      <c r="H9860" s="7">
        <v>99</v>
      </c>
      <c r="I9860" s="7">
        <v>0.13320847639338701</v>
      </c>
      <c r="J9860" s="7">
        <v>6.99143423440933E-2</v>
      </c>
    </row>
    <row r="9861" spans="2:10" x14ac:dyDescent="0.2">
      <c r="B9861" s="7">
        <v>57</v>
      </c>
      <c r="C9861" s="7">
        <v>99</v>
      </c>
      <c r="D9861" s="7">
        <v>-0.11769341055268499</v>
      </c>
      <c r="E9861" s="7">
        <v>-8.8585566703803104E-2</v>
      </c>
      <c r="G9861" s="7">
        <v>57</v>
      </c>
      <c r="H9861" s="7">
        <v>99</v>
      </c>
      <c r="I9861" s="7">
        <v>-0.11623692960984799</v>
      </c>
      <c r="J9861" s="7">
        <v>-8.4956297533036497E-3</v>
      </c>
    </row>
    <row r="9862" spans="2:10" x14ac:dyDescent="0.2">
      <c r="B9862" s="7">
        <v>58</v>
      </c>
      <c r="C9862" s="7">
        <v>99</v>
      </c>
      <c r="D9862" s="7">
        <v>-6.1914987881125101E-2</v>
      </c>
      <c r="E9862" s="7">
        <v>-8.0749286826575801E-3</v>
      </c>
      <c r="G9862" s="7">
        <v>58</v>
      </c>
      <c r="H9862" s="7">
        <v>99</v>
      </c>
      <c r="I9862" s="7">
        <v>-6.1855491379580102E-2</v>
      </c>
      <c r="J9862" s="7">
        <v>0.107163648639479</v>
      </c>
    </row>
    <row r="9863" spans="2:10" x14ac:dyDescent="0.2">
      <c r="B9863" s="7">
        <v>59</v>
      </c>
      <c r="C9863" s="7">
        <v>99</v>
      </c>
      <c r="D9863" s="7">
        <v>-4.3858905684665203E-2</v>
      </c>
      <c r="E9863" s="7">
        <v>-7.6473298561693603E-2</v>
      </c>
      <c r="G9863" s="7">
        <v>59</v>
      </c>
      <c r="H9863" s="7">
        <v>99</v>
      </c>
      <c r="I9863" s="7">
        <v>-4.3589073683567597E-2</v>
      </c>
      <c r="J9863" s="7">
        <v>-3.7972316221957798E-2</v>
      </c>
    </row>
    <row r="9864" spans="2:10" x14ac:dyDescent="0.2">
      <c r="B9864" s="7">
        <v>60</v>
      </c>
      <c r="C9864" s="7">
        <v>99</v>
      </c>
      <c r="D9864" s="7">
        <v>4.7137976694016502E-2</v>
      </c>
      <c r="E9864" s="7">
        <v>0.156908311276788</v>
      </c>
      <c r="G9864" s="7">
        <v>60</v>
      </c>
      <c r="H9864" s="7">
        <v>99</v>
      </c>
      <c r="I9864" s="7">
        <v>4.6609275287545798E-2</v>
      </c>
      <c r="J9864" s="7">
        <v>5.8541401450089098E-2</v>
      </c>
    </row>
    <row r="9865" spans="2:10" x14ac:dyDescent="0.2">
      <c r="B9865" s="7">
        <v>61</v>
      </c>
      <c r="C9865" s="7">
        <v>99</v>
      </c>
      <c r="D9865" s="7">
        <v>-5.7679204432457901E-2</v>
      </c>
      <c r="E9865" s="7">
        <v>-7.6910291801655498E-2</v>
      </c>
      <c r="G9865" s="7">
        <v>61</v>
      </c>
      <c r="H9865" s="7">
        <v>99</v>
      </c>
      <c r="I9865" s="7">
        <v>-5.2467420498936997E-2</v>
      </c>
      <c r="J9865" s="7">
        <v>-4.8462467268617401E-2</v>
      </c>
    </row>
    <row r="9866" spans="2:10" x14ac:dyDescent="0.2">
      <c r="B9866" s="7">
        <v>62</v>
      </c>
      <c r="C9866" s="7">
        <v>99</v>
      </c>
      <c r="D9866" s="7">
        <v>-8.9378575074785097E-2</v>
      </c>
      <c r="E9866" s="7">
        <v>-4.7538114310155401E-2</v>
      </c>
      <c r="G9866" s="7">
        <v>62</v>
      </c>
      <c r="H9866" s="7">
        <v>99</v>
      </c>
      <c r="I9866" s="7">
        <v>-8.9977230156854701E-2</v>
      </c>
      <c r="J9866" s="7">
        <v>5.8607292743424501E-3</v>
      </c>
    </row>
    <row r="9867" spans="2:10" x14ac:dyDescent="0.2">
      <c r="B9867" s="7">
        <v>63</v>
      </c>
      <c r="C9867" s="7">
        <v>99</v>
      </c>
      <c r="D9867" s="7">
        <v>-0.109027404284157</v>
      </c>
      <c r="E9867" s="7">
        <v>-0.147840185752006</v>
      </c>
      <c r="G9867" s="7">
        <v>63</v>
      </c>
      <c r="H9867" s="7">
        <v>99</v>
      </c>
      <c r="I9867" s="7">
        <v>-0.105868027603016</v>
      </c>
      <c r="J9867" s="7">
        <v>-9.77042137946178E-2</v>
      </c>
    </row>
    <row r="9868" spans="2:10" x14ac:dyDescent="0.2">
      <c r="B9868" s="7">
        <v>64</v>
      </c>
      <c r="C9868" s="7">
        <v>99</v>
      </c>
      <c r="D9868" s="7">
        <v>6.8744814600591994E-2</v>
      </c>
      <c r="E9868" s="7">
        <v>-7.81371318301574E-2</v>
      </c>
      <c r="G9868" s="7">
        <v>64</v>
      </c>
      <c r="H9868" s="7">
        <v>99</v>
      </c>
      <c r="I9868" s="7">
        <v>6.7661719798331396E-2</v>
      </c>
      <c r="J9868" s="7">
        <v>-4.1943569032689303E-2</v>
      </c>
    </row>
    <row r="9869" spans="2:10" x14ac:dyDescent="0.2">
      <c r="B9869" s="7">
        <v>65</v>
      </c>
      <c r="C9869" s="7">
        <v>99</v>
      </c>
      <c r="D9869" s="7">
        <v>-8.5189537395259599E-2</v>
      </c>
      <c r="E9869" s="7">
        <v>0.107467546826379</v>
      </c>
      <c r="G9869" s="7">
        <v>65</v>
      </c>
      <c r="H9869" s="7">
        <v>99</v>
      </c>
      <c r="I9869" s="7">
        <v>-8.2249184530692104E-2</v>
      </c>
      <c r="J9869" s="7">
        <v>1.9175950305583299E-2</v>
      </c>
    </row>
    <row r="9870" spans="2:10" x14ac:dyDescent="0.2">
      <c r="B9870" s="7">
        <v>66</v>
      </c>
      <c r="C9870" s="7">
        <v>99</v>
      </c>
      <c r="D9870" s="7">
        <v>0.229251539650493</v>
      </c>
      <c r="E9870" s="7">
        <v>0.257950603941553</v>
      </c>
      <c r="G9870" s="7">
        <v>66</v>
      </c>
      <c r="H9870" s="7">
        <v>99</v>
      </c>
      <c r="I9870" s="7">
        <v>0.222499113687672</v>
      </c>
      <c r="J9870" s="7">
        <v>0.231469884667696</v>
      </c>
    </row>
    <row r="9871" spans="2:10" x14ac:dyDescent="0.2">
      <c r="B9871" s="7">
        <v>67</v>
      </c>
      <c r="C9871" s="7">
        <v>99</v>
      </c>
      <c r="D9871" s="7">
        <v>0.160397771451608</v>
      </c>
      <c r="E9871" s="7">
        <v>0.15440157747268299</v>
      </c>
      <c r="G9871" s="7">
        <v>67</v>
      </c>
      <c r="H9871" s="7">
        <v>99</v>
      </c>
      <c r="I9871" s="7">
        <v>0.15846661908402199</v>
      </c>
      <c r="J9871" s="7">
        <v>0.22573613686930599</v>
      </c>
    </row>
    <row r="9872" spans="2:10" x14ac:dyDescent="0.2">
      <c r="B9872" s="7">
        <v>68</v>
      </c>
      <c r="C9872" s="7">
        <v>99</v>
      </c>
      <c r="D9872" s="7">
        <v>-2.1955070982659902E-3</v>
      </c>
      <c r="E9872" s="7">
        <v>-8.1659458410303608E-3</v>
      </c>
      <c r="G9872" s="7">
        <v>68</v>
      </c>
      <c r="H9872" s="7">
        <v>99</v>
      </c>
      <c r="I9872" s="7">
        <v>-2.3648401836968702E-3</v>
      </c>
      <c r="J9872" s="7">
        <v>0.15761507523191201</v>
      </c>
    </row>
    <row r="9873" spans="2:10" x14ac:dyDescent="0.2">
      <c r="B9873" s="7">
        <v>69</v>
      </c>
      <c r="C9873" s="7">
        <v>99</v>
      </c>
      <c r="D9873" s="7">
        <v>-9.8210561140978897E-2</v>
      </c>
      <c r="E9873" s="7">
        <v>-0.13489759481913999</v>
      </c>
      <c r="G9873" s="7">
        <v>69</v>
      </c>
      <c r="H9873" s="7">
        <v>99</v>
      </c>
      <c r="I9873" s="7">
        <v>-9.4577851926673298E-2</v>
      </c>
      <c r="J9873" s="7">
        <v>-7.2934001907003498E-2</v>
      </c>
    </row>
    <row r="9874" spans="2:10" x14ac:dyDescent="0.2">
      <c r="B9874" s="7">
        <v>70</v>
      </c>
      <c r="C9874" s="7">
        <v>99</v>
      </c>
      <c r="D9874" s="7">
        <v>-7.0102100836323594E-2</v>
      </c>
      <c r="E9874" s="7">
        <v>-0.161793223229796</v>
      </c>
      <c r="G9874" s="7">
        <v>70</v>
      </c>
      <c r="H9874" s="7">
        <v>99</v>
      </c>
      <c r="I9874" s="7">
        <v>-7.0899000295747194E-2</v>
      </c>
      <c r="J9874" s="7">
        <v>-9.2377294915569202E-2</v>
      </c>
    </row>
    <row r="9875" spans="2:10" x14ac:dyDescent="0.2">
      <c r="B9875" s="7">
        <v>71</v>
      </c>
      <c r="C9875" s="7">
        <v>99</v>
      </c>
      <c r="D9875" s="7">
        <v>-4.9962931214153601E-3</v>
      </c>
      <c r="E9875" s="7">
        <v>-5.7478883337950003E-2</v>
      </c>
      <c r="G9875" s="7">
        <v>71</v>
      </c>
      <c r="H9875" s="7">
        <v>99</v>
      </c>
      <c r="I9875" s="7">
        <v>-5.1534587384267604E-3</v>
      </c>
      <c r="J9875" s="7">
        <v>2.4435218490697099E-2</v>
      </c>
    </row>
    <row r="9876" spans="2:10" x14ac:dyDescent="0.2">
      <c r="B9876" s="7">
        <v>72</v>
      </c>
      <c r="C9876" s="7">
        <v>99</v>
      </c>
      <c r="D9876" s="7">
        <v>-3.5867966901888898E-2</v>
      </c>
      <c r="E9876" s="7">
        <v>1.28406262000418E-2</v>
      </c>
      <c r="G9876" s="7">
        <v>72</v>
      </c>
      <c r="H9876" s="7">
        <v>99</v>
      </c>
      <c r="I9876" s="7">
        <v>-3.4493106879430101E-2</v>
      </c>
      <c r="J9876" s="7">
        <v>-3.3527572151940403E-2</v>
      </c>
    </row>
    <row r="9877" spans="2:10" x14ac:dyDescent="0.2">
      <c r="B9877" s="7">
        <v>73</v>
      </c>
      <c r="C9877" s="7">
        <v>99</v>
      </c>
      <c r="D9877" s="7">
        <v>-3.5582664661812501E-2</v>
      </c>
      <c r="E9877" s="7">
        <v>-6.3048864449907399E-2</v>
      </c>
      <c r="G9877" s="7">
        <v>73</v>
      </c>
      <c r="H9877" s="7">
        <v>99</v>
      </c>
      <c r="I9877" s="7">
        <v>-3.4836154531542499E-2</v>
      </c>
      <c r="J9877" s="7">
        <v>-2.3542599390444799E-2</v>
      </c>
    </row>
    <row r="9878" spans="2:10" x14ac:dyDescent="0.2">
      <c r="B9878" s="7">
        <v>74</v>
      </c>
      <c r="C9878" s="7">
        <v>99</v>
      </c>
      <c r="D9878" s="7">
        <v>-6.4949176400590503E-3</v>
      </c>
      <c r="E9878" s="7">
        <v>6.0633951730760999E-2</v>
      </c>
      <c r="G9878" s="7">
        <v>74</v>
      </c>
      <c r="H9878" s="7">
        <v>99</v>
      </c>
      <c r="I9878" s="7">
        <v>-5.6987320752206498E-3</v>
      </c>
      <c r="J9878" s="7">
        <v>7.4801186797746003E-3</v>
      </c>
    </row>
    <row r="9879" spans="2:10" x14ac:dyDescent="0.2">
      <c r="B9879" s="7">
        <v>75</v>
      </c>
      <c r="C9879" s="7">
        <v>99</v>
      </c>
      <c r="D9879" s="7">
        <v>-8.6058130659928594E-2</v>
      </c>
      <c r="E9879" s="7">
        <v>-0.210471547716541</v>
      </c>
      <c r="G9879" s="7">
        <v>75</v>
      </c>
      <c r="H9879" s="7">
        <v>99</v>
      </c>
      <c r="I9879" s="7">
        <v>-8.5814721623393098E-2</v>
      </c>
      <c r="J9879" s="7">
        <v>3.2154209204751497E-2</v>
      </c>
    </row>
    <row r="9880" spans="2:10" x14ac:dyDescent="0.2">
      <c r="B9880" s="7">
        <v>76</v>
      </c>
      <c r="C9880" s="7">
        <v>99</v>
      </c>
      <c r="D9880" s="7">
        <v>6.68377262404274E-2</v>
      </c>
      <c r="E9880" s="7">
        <v>0.16691451057654999</v>
      </c>
      <c r="G9880" s="7">
        <v>76</v>
      </c>
      <c r="H9880" s="7">
        <v>99</v>
      </c>
      <c r="I9880" s="7">
        <v>6.61953108843258E-2</v>
      </c>
      <c r="J9880" s="7">
        <v>0.133399444704243</v>
      </c>
    </row>
    <row r="9881" spans="2:10" x14ac:dyDescent="0.2">
      <c r="B9881" s="7">
        <v>77</v>
      </c>
      <c r="C9881" s="7">
        <v>99</v>
      </c>
      <c r="D9881" s="7">
        <v>-4.4554435297152799E-2</v>
      </c>
      <c r="E9881" s="7">
        <v>8.1222495366222197E-2</v>
      </c>
      <c r="G9881" s="7">
        <v>77</v>
      </c>
      <c r="H9881" s="7">
        <v>99</v>
      </c>
      <c r="I9881" s="7">
        <v>-4.26638773680992E-2</v>
      </c>
      <c r="J9881" s="7">
        <v>-5.6006439137942003E-2</v>
      </c>
    </row>
    <row r="9882" spans="2:10" x14ac:dyDescent="0.2">
      <c r="B9882" s="7">
        <v>78</v>
      </c>
      <c r="C9882" s="7">
        <v>99</v>
      </c>
      <c r="D9882" s="7">
        <v>8.8502734105411193E-2</v>
      </c>
      <c r="E9882" s="7">
        <v>0.14688185559866301</v>
      </c>
      <c r="G9882" s="7">
        <v>78</v>
      </c>
      <c r="H9882" s="7">
        <v>99</v>
      </c>
      <c r="I9882" s="7">
        <v>8.7583054841365596E-2</v>
      </c>
      <c r="J9882" s="7">
        <v>0.18487895303167801</v>
      </c>
    </row>
    <row r="9883" spans="2:10" x14ac:dyDescent="0.2">
      <c r="B9883" s="7">
        <v>79</v>
      </c>
      <c r="C9883" s="7">
        <v>99</v>
      </c>
      <c r="D9883" s="7">
        <v>-3.8466744840698099E-2</v>
      </c>
      <c r="E9883" s="7">
        <v>-2.3119139247196299E-3</v>
      </c>
      <c r="G9883" s="7">
        <v>79</v>
      </c>
      <c r="H9883" s="7">
        <v>99</v>
      </c>
      <c r="I9883" s="7">
        <v>-3.60051848339333E-2</v>
      </c>
      <c r="J9883" s="7">
        <v>8.0466735627589395E-2</v>
      </c>
    </row>
    <row r="9884" spans="2:10" x14ac:dyDescent="0.2">
      <c r="B9884" s="7">
        <v>80</v>
      </c>
      <c r="C9884" s="7">
        <v>99</v>
      </c>
      <c r="D9884" s="7">
        <v>0.16006859324739001</v>
      </c>
      <c r="E9884" s="7">
        <v>5.6462945554732101E-2</v>
      </c>
      <c r="G9884" s="7">
        <v>80</v>
      </c>
      <c r="H9884" s="7">
        <v>99</v>
      </c>
      <c r="I9884" s="7">
        <v>0.15678511102189099</v>
      </c>
      <c r="J9884" s="7">
        <v>0.113259588456938</v>
      </c>
    </row>
    <row r="9885" spans="2:10" x14ac:dyDescent="0.2">
      <c r="B9885" s="7">
        <v>81</v>
      </c>
      <c r="C9885" s="7">
        <v>99</v>
      </c>
      <c r="D9885" s="7">
        <v>6.4315081634857704E-2</v>
      </c>
      <c r="E9885" s="7">
        <v>-5.8887495280686999E-2</v>
      </c>
      <c r="G9885" s="7">
        <v>81</v>
      </c>
      <c r="H9885" s="7">
        <v>99</v>
      </c>
      <c r="I9885" s="7">
        <v>6.3234592081747601E-2</v>
      </c>
      <c r="J9885" s="7">
        <v>3.7767565745443002E-2</v>
      </c>
    </row>
    <row r="9886" spans="2:10" x14ac:dyDescent="0.2">
      <c r="B9886" s="7">
        <v>82</v>
      </c>
      <c r="C9886" s="7">
        <v>99</v>
      </c>
      <c r="D9886" s="7">
        <v>6.8709783335727997E-2</v>
      </c>
      <c r="E9886" s="7">
        <v>-8.8876120769243394E-2</v>
      </c>
      <c r="G9886" s="7">
        <v>82</v>
      </c>
      <c r="H9886" s="7">
        <v>99</v>
      </c>
      <c r="I9886" s="7">
        <v>6.8511938970149594E-2</v>
      </c>
      <c r="J9886" s="7">
        <v>-3.5871361993505602E-2</v>
      </c>
    </row>
    <row r="9887" spans="2:10" x14ac:dyDescent="0.2">
      <c r="B9887" s="7">
        <v>83</v>
      </c>
      <c r="C9887" s="7">
        <v>99</v>
      </c>
      <c r="D9887" s="7">
        <v>0.143481645765382</v>
      </c>
      <c r="E9887" s="7">
        <v>0.14419820449463999</v>
      </c>
      <c r="G9887" s="7">
        <v>83</v>
      </c>
      <c r="H9887" s="7">
        <v>99</v>
      </c>
      <c r="I9887" s="7">
        <v>0.142661898390161</v>
      </c>
      <c r="J9887" s="7">
        <v>0.124578354997658</v>
      </c>
    </row>
    <row r="9888" spans="2:10" x14ac:dyDescent="0.2">
      <c r="B9888" s="7">
        <v>84</v>
      </c>
      <c r="C9888" s="7">
        <v>99</v>
      </c>
      <c r="D9888" s="7">
        <v>2.7320703648715701E-2</v>
      </c>
      <c r="E9888" s="7">
        <v>-2.8963845033093301E-2</v>
      </c>
      <c r="G9888" s="7">
        <v>84</v>
      </c>
      <c r="H9888" s="7">
        <v>99</v>
      </c>
      <c r="I9888" s="7">
        <v>2.7091721715987001E-2</v>
      </c>
      <c r="J9888" s="7">
        <v>6.61362158356784E-2</v>
      </c>
    </row>
    <row r="9889" spans="2:10" x14ac:dyDescent="0.2">
      <c r="B9889" s="7">
        <v>85</v>
      </c>
      <c r="C9889" s="7">
        <v>99</v>
      </c>
      <c r="D9889" s="7">
        <v>5.3798402371011599E-2</v>
      </c>
      <c r="E9889" s="7">
        <v>6.6686023478270701E-3</v>
      </c>
      <c r="G9889" s="7">
        <v>85</v>
      </c>
      <c r="H9889" s="7">
        <v>99</v>
      </c>
      <c r="I9889" s="7">
        <v>5.2938129905072601E-2</v>
      </c>
      <c r="J9889" s="7">
        <v>-4.0163462444578399E-2</v>
      </c>
    </row>
    <row r="9890" spans="2:10" x14ac:dyDescent="0.2">
      <c r="B9890" s="7">
        <v>86</v>
      </c>
      <c r="C9890" s="7">
        <v>99</v>
      </c>
      <c r="D9890" s="7">
        <v>0.62849090289384102</v>
      </c>
      <c r="E9890" s="7">
        <v>0.68090842668515705</v>
      </c>
      <c r="G9890" s="7">
        <v>86</v>
      </c>
      <c r="H9890" s="7">
        <v>99</v>
      </c>
      <c r="I9890" s="7">
        <v>0.61712811193452599</v>
      </c>
      <c r="J9890" s="7">
        <v>0.657627802716794</v>
      </c>
    </row>
    <row r="9891" spans="2:10" x14ac:dyDescent="0.2">
      <c r="B9891" s="7">
        <v>87</v>
      </c>
      <c r="C9891" s="7">
        <v>99</v>
      </c>
      <c r="D9891" s="7">
        <v>-0.119799254828407</v>
      </c>
      <c r="E9891" s="7">
        <v>8.8155538199697694E-2</v>
      </c>
      <c r="G9891" s="7">
        <v>87</v>
      </c>
      <c r="H9891" s="7">
        <v>99</v>
      </c>
      <c r="I9891" s="7">
        <v>-0.117169665337224</v>
      </c>
      <c r="J9891" s="7">
        <v>-4.4825819717666499E-2</v>
      </c>
    </row>
    <row r="9892" spans="2:10" x14ac:dyDescent="0.2">
      <c r="B9892" s="7">
        <v>88</v>
      </c>
      <c r="C9892" s="7">
        <v>99</v>
      </c>
      <c r="D9892" s="7">
        <v>8.2042401514563296E-2</v>
      </c>
      <c r="E9892" s="7">
        <v>4.90404077767774E-2</v>
      </c>
      <c r="G9892" s="7">
        <v>88</v>
      </c>
      <c r="H9892" s="7">
        <v>99</v>
      </c>
      <c r="I9892" s="7">
        <v>8.0268820865772E-2</v>
      </c>
      <c r="J9892" s="7">
        <v>-9.2587478057243502E-2</v>
      </c>
    </row>
    <row r="9893" spans="2:10" x14ac:dyDescent="0.2">
      <c r="B9893" s="7">
        <v>89</v>
      </c>
      <c r="C9893" s="7">
        <v>99</v>
      </c>
      <c r="D9893" s="7">
        <v>-2.82565065816947E-2</v>
      </c>
      <c r="E9893" s="7">
        <v>-3.0236761995770002E-3</v>
      </c>
      <c r="G9893" s="7">
        <v>89</v>
      </c>
      <c r="H9893" s="7">
        <v>99</v>
      </c>
      <c r="I9893" s="7">
        <v>-2.6305106462535501E-2</v>
      </c>
      <c r="J9893" s="7">
        <v>0.110237967031467</v>
      </c>
    </row>
    <row r="9894" spans="2:10" x14ac:dyDescent="0.2">
      <c r="B9894" s="7">
        <v>90</v>
      </c>
      <c r="C9894" s="7">
        <v>99</v>
      </c>
      <c r="D9894" s="7">
        <v>7.7063892418077096E-2</v>
      </c>
      <c r="E9894" s="7">
        <v>5.9689485873164499E-2</v>
      </c>
      <c r="G9894" s="7">
        <v>90</v>
      </c>
      <c r="H9894" s="7">
        <v>99</v>
      </c>
      <c r="I9894" s="7">
        <v>7.5788389473130394E-2</v>
      </c>
      <c r="J9894" s="7">
        <v>8.7918929177558197E-2</v>
      </c>
    </row>
    <row r="9895" spans="2:10" x14ac:dyDescent="0.2">
      <c r="B9895" s="7">
        <v>91</v>
      </c>
      <c r="C9895" s="7">
        <v>99</v>
      </c>
      <c r="D9895" s="7">
        <v>0.153235237701875</v>
      </c>
      <c r="E9895" s="7">
        <v>0.15194047696895299</v>
      </c>
      <c r="G9895" s="7">
        <v>91</v>
      </c>
      <c r="H9895" s="7">
        <v>99</v>
      </c>
      <c r="I9895" s="7">
        <v>0.14875944365421201</v>
      </c>
      <c r="J9895" s="7">
        <v>0.140220590027584</v>
      </c>
    </row>
    <row r="9896" spans="2:10" x14ac:dyDescent="0.2">
      <c r="B9896" s="7">
        <v>92</v>
      </c>
      <c r="C9896" s="7">
        <v>99</v>
      </c>
      <c r="D9896" s="7">
        <v>3.06033897088334E-2</v>
      </c>
      <c r="E9896" s="7">
        <v>6.7342216516390593E-2</v>
      </c>
      <c r="G9896" s="7">
        <v>92</v>
      </c>
      <c r="H9896" s="7">
        <v>99</v>
      </c>
      <c r="I9896" s="7">
        <v>3.03509532354251E-2</v>
      </c>
      <c r="J9896" s="7">
        <v>7.0190173036675907E-2</v>
      </c>
    </row>
    <row r="9897" spans="2:10" x14ac:dyDescent="0.2">
      <c r="B9897" s="7">
        <v>93</v>
      </c>
      <c r="C9897" s="7">
        <v>99</v>
      </c>
      <c r="D9897" s="7">
        <v>0.13166763363016701</v>
      </c>
      <c r="E9897" s="7">
        <v>-0.100405000430505</v>
      </c>
      <c r="G9897" s="7">
        <v>93</v>
      </c>
      <c r="H9897" s="7">
        <v>99</v>
      </c>
      <c r="I9897" s="7">
        <v>0.12809844215320201</v>
      </c>
      <c r="J9897" s="7">
        <v>2.46537576681485E-2</v>
      </c>
    </row>
    <row r="9898" spans="2:10" x14ac:dyDescent="0.2">
      <c r="B9898" s="7">
        <v>94</v>
      </c>
      <c r="C9898" s="7">
        <v>99</v>
      </c>
      <c r="D9898" s="7">
        <v>3.8502784566015101E-2</v>
      </c>
      <c r="E9898" s="7">
        <v>4.0903388778838597E-2</v>
      </c>
      <c r="G9898" s="7">
        <v>94</v>
      </c>
      <c r="H9898" s="7">
        <v>99</v>
      </c>
      <c r="I9898" s="7">
        <v>3.8344614191426998E-2</v>
      </c>
      <c r="J9898" s="7">
        <v>1.5118828177639499E-2</v>
      </c>
    </row>
    <row r="9899" spans="2:10" x14ac:dyDescent="0.2">
      <c r="B9899" s="7">
        <v>95</v>
      </c>
      <c r="C9899" s="7">
        <v>99</v>
      </c>
      <c r="D9899" s="7">
        <v>-2.7994897724878998E-2</v>
      </c>
      <c r="E9899" s="7">
        <v>0.104834977474612</v>
      </c>
      <c r="G9899" s="7">
        <v>95</v>
      </c>
      <c r="H9899" s="7">
        <v>99</v>
      </c>
      <c r="I9899" s="7">
        <v>-2.7732174483695402E-2</v>
      </c>
      <c r="J9899" s="7">
        <v>-6.3657556713059699E-2</v>
      </c>
    </row>
    <row r="9900" spans="2:10" x14ac:dyDescent="0.2">
      <c r="B9900" s="7">
        <v>96</v>
      </c>
      <c r="C9900" s="7">
        <v>99</v>
      </c>
      <c r="D9900" s="7">
        <v>-0.109167179264956</v>
      </c>
      <c r="E9900" s="7">
        <v>-2.1862717126362299E-2</v>
      </c>
      <c r="G9900" s="7">
        <v>96</v>
      </c>
      <c r="H9900" s="7">
        <v>99</v>
      </c>
      <c r="I9900" s="7">
        <v>-0.106187661805492</v>
      </c>
      <c r="J9900" s="7">
        <v>0.14103048685458999</v>
      </c>
    </row>
    <row r="9901" spans="2:10" x14ac:dyDescent="0.2">
      <c r="B9901" s="7">
        <v>97</v>
      </c>
      <c r="C9901" s="7">
        <v>99</v>
      </c>
      <c r="D9901" s="7">
        <v>3.1128660803733301E-2</v>
      </c>
      <c r="E9901" s="7">
        <v>-0.10480750399817799</v>
      </c>
      <c r="G9901" s="7">
        <v>97</v>
      </c>
      <c r="H9901" s="7">
        <v>99</v>
      </c>
      <c r="I9901" s="7">
        <v>3.0825564723071099E-2</v>
      </c>
      <c r="J9901" s="7">
        <v>2.1311311505255202E-2</v>
      </c>
    </row>
    <row r="9902" spans="2:10" x14ac:dyDescent="0.2">
      <c r="B9902" s="7">
        <v>98</v>
      </c>
      <c r="C9902" s="7">
        <v>99</v>
      </c>
      <c r="D9902" s="7">
        <v>3.8538608583061199E-2</v>
      </c>
      <c r="E9902" s="7">
        <v>7.1748804544577993E-2</v>
      </c>
      <c r="G9902" s="7">
        <v>98</v>
      </c>
      <c r="H9902" s="7">
        <v>99</v>
      </c>
      <c r="I9902" s="7">
        <v>3.8278729365563501E-2</v>
      </c>
      <c r="J9902" s="7">
        <v>0.15872142442697801</v>
      </c>
    </row>
    <row r="9903" spans="2:10" x14ac:dyDescent="0.2">
      <c r="B9903" s="7">
        <v>99</v>
      </c>
      <c r="C9903" s="7">
        <v>99</v>
      </c>
      <c r="D9903" s="7">
        <v>-2.9391349907026401E-3</v>
      </c>
      <c r="E9903" s="7">
        <v>-4.2161743940437403E-2</v>
      </c>
      <c r="G9903" s="7">
        <v>99</v>
      </c>
      <c r="H9903" s="7">
        <v>99</v>
      </c>
      <c r="I9903" s="7">
        <v>-2.2007021099970099E-3</v>
      </c>
      <c r="J9903" s="7">
        <v>-2.1441517584239699E-2</v>
      </c>
    </row>
    <row r="9904" spans="2:10" x14ac:dyDescent="0.2">
      <c r="B9904" s="7">
        <v>100</v>
      </c>
      <c r="C9904" s="7">
        <v>99</v>
      </c>
      <c r="D9904" s="7">
        <v>-8.0108294030604404E-2</v>
      </c>
      <c r="E9904" s="7">
        <v>4.4984299445123298E-2</v>
      </c>
      <c r="G9904" s="7">
        <v>100</v>
      </c>
      <c r="H9904" s="7">
        <v>99</v>
      </c>
      <c r="I9904" s="7">
        <v>-7.8783297159146698E-2</v>
      </c>
      <c r="J9904" s="7">
        <v>-2.3635327757266299E-2</v>
      </c>
    </row>
    <row r="9905" spans="2:10" x14ac:dyDescent="0.2">
      <c r="B9905" s="7">
        <v>1</v>
      </c>
      <c r="C9905" s="7">
        <v>100</v>
      </c>
      <c r="D9905" s="7">
        <v>-0.18503033691325199</v>
      </c>
      <c r="E9905" s="7">
        <v>-0.177046348609254</v>
      </c>
      <c r="G9905" s="7">
        <v>1</v>
      </c>
      <c r="H9905" s="7">
        <v>100</v>
      </c>
      <c r="I9905" s="7">
        <v>-0.18323224889496401</v>
      </c>
      <c r="J9905" s="7">
        <v>-0.14987028471055899</v>
      </c>
    </row>
    <row r="9906" spans="2:10" x14ac:dyDescent="0.2">
      <c r="B9906" s="7">
        <v>2</v>
      </c>
      <c r="C9906" s="7">
        <v>100</v>
      </c>
      <c r="D9906" s="7">
        <v>-1.51427826193267E-2</v>
      </c>
      <c r="E9906" s="7">
        <v>2.4156724750930898E-2</v>
      </c>
      <c r="G9906" s="7">
        <v>2</v>
      </c>
      <c r="H9906" s="7">
        <v>100</v>
      </c>
      <c r="I9906" s="7">
        <v>-1.4587935755781E-2</v>
      </c>
      <c r="J9906" s="7">
        <v>4.1310291248549902E-2</v>
      </c>
    </row>
    <row r="9907" spans="2:10" x14ac:dyDescent="0.2">
      <c r="B9907" s="7">
        <v>3</v>
      </c>
      <c r="C9907" s="7">
        <v>100</v>
      </c>
      <c r="D9907" s="7">
        <v>-0.19765395006981901</v>
      </c>
      <c r="E9907" s="7">
        <v>-0.20035384948623899</v>
      </c>
      <c r="G9907" s="7">
        <v>3</v>
      </c>
      <c r="H9907" s="7">
        <v>100</v>
      </c>
      <c r="I9907" s="7">
        <v>-0.19393466513065</v>
      </c>
      <c r="J9907" s="7">
        <v>-0.172311986304823</v>
      </c>
    </row>
    <row r="9908" spans="2:10" x14ac:dyDescent="0.2">
      <c r="B9908" s="7">
        <v>4</v>
      </c>
      <c r="C9908" s="7">
        <v>100</v>
      </c>
      <c r="D9908" s="7">
        <v>-7.0654735976661998E-2</v>
      </c>
      <c r="E9908" s="7">
        <v>-1.7833162820100099E-2</v>
      </c>
      <c r="G9908" s="7">
        <v>4</v>
      </c>
      <c r="H9908" s="7">
        <v>100</v>
      </c>
      <c r="I9908" s="7">
        <v>-7.0263368568275197E-2</v>
      </c>
      <c r="J9908" s="7">
        <v>-2.3257374304760599E-2</v>
      </c>
    </row>
    <row r="9909" spans="2:10" x14ac:dyDescent="0.2">
      <c r="B9909" s="7">
        <v>5</v>
      </c>
      <c r="C9909" s="7">
        <v>100</v>
      </c>
      <c r="D9909" s="7">
        <v>5.5889654224353401E-2</v>
      </c>
      <c r="E9909" s="7">
        <v>5.56574840531407E-2</v>
      </c>
      <c r="G9909" s="7">
        <v>5</v>
      </c>
      <c r="H9909" s="7">
        <v>100</v>
      </c>
      <c r="I9909" s="7">
        <v>5.5576764526462E-2</v>
      </c>
      <c r="J9909" s="7">
        <v>9.4629155277907301E-2</v>
      </c>
    </row>
    <row r="9910" spans="2:10" x14ac:dyDescent="0.2">
      <c r="B9910" s="7">
        <v>6</v>
      </c>
      <c r="C9910" s="7">
        <v>100</v>
      </c>
      <c r="D9910" s="7">
        <v>-0.14372883665716299</v>
      </c>
      <c r="E9910" s="7">
        <v>-0.27857754853277</v>
      </c>
      <c r="G9910" s="7">
        <v>6</v>
      </c>
      <c r="H9910" s="7">
        <v>100</v>
      </c>
      <c r="I9910" s="7">
        <v>-0.14288901345089799</v>
      </c>
      <c r="J9910" s="7">
        <v>-0.21359416901734599</v>
      </c>
    </row>
    <row r="9911" spans="2:10" x14ac:dyDescent="0.2">
      <c r="B9911" s="7">
        <v>7</v>
      </c>
      <c r="C9911" s="7">
        <v>100</v>
      </c>
      <c r="D9911" s="7">
        <v>6.6162743224211298E-2</v>
      </c>
      <c r="E9911" s="7">
        <v>0.22838483664355999</v>
      </c>
      <c r="G9911" s="7">
        <v>7</v>
      </c>
      <c r="H9911" s="7">
        <v>100</v>
      </c>
      <c r="I9911" s="7">
        <v>6.5840323199033393E-2</v>
      </c>
      <c r="J9911" s="7">
        <v>-3.2544771972556702E-2</v>
      </c>
    </row>
    <row r="9912" spans="2:10" x14ac:dyDescent="0.2">
      <c r="B9912" s="7">
        <v>8</v>
      </c>
      <c r="C9912" s="7">
        <v>100</v>
      </c>
      <c r="D9912" s="7">
        <v>2.3113008182333399E-2</v>
      </c>
      <c r="E9912" s="7">
        <v>0.10808476922168</v>
      </c>
      <c r="G9912" s="7">
        <v>8</v>
      </c>
      <c r="H9912" s="7">
        <v>100</v>
      </c>
      <c r="I9912" s="7">
        <v>2.31679203783202E-2</v>
      </c>
      <c r="J9912" s="7">
        <v>1.76952246860651E-2</v>
      </c>
    </row>
    <row r="9913" spans="2:10" x14ac:dyDescent="0.2">
      <c r="B9913" s="7">
        <v>9</v>
      </c>
      <c r="C9913" s="7">
        <v>100</v>
      </c>
      <c r="D9913" s="7">
        <v>-5.9906311455078402E-2</v>
      </c>
      <c r="E9913" s="7">
        <v>-0.103036991137477</v>
      </c>
      <c r="G9913" s="7">
        <v>9</v>
      </c>
      <c r="H9913" s="7">
        <v>100</v>
      </c>
      <c r="I9913" s="7">
        <v>-5.9322694534381902E-2</v>
      </c>
      <c r="J9913" s="7">
        <v>-0.130254396616584</v>
      </c>
    </row>
    <row r="9914" spans="2:10" x14ac:dyDescent="0.2">
      <c r="B9914" s="7">
        <v>10</v>
      </c>
      <c r="C9914" s="7">
        <v>100</v>
      </c>
      <c r="D9914" s="7">
        <v>4.1353374302992997E-2</v>
      </c>
      <c r="E9914" s="7">
        <v>5.94329394814892E-2</v>
      </c>
      <c r="G9914" s="7">
        <v>10</v>
      </c>
      <c r="H9914" s="7">
        <v>100</v>
      </c>
      <c r="I9914" s="7">
        <v>4.1509978176383897E-2</v>
      </c>
      <c r="J9914" s="7">
        <v>2.5824438979272599E-2</v>
      </c>
    </row>
    <row r="9915" spans="2:10" x14ac:dyDescent="0.2">
      <c r="B9915" s="7">
        <v>11</v>
      </c>
      <c r="C9915" s="7">
        <v>100</v>
      </c>
      <c r="D9915" s="7">
        <v>2.8409916141553599E-2</v>
      </c>
      <c r="E9915" s="7">
        <v>1.3605939085735499E-2</v>
      </c>
      <c r="G9915" s="7">
        <v>11</v>
      </c>
      <c r="H9915" s="7">
        <v>100</v>
      </c>
      <c r="I9915" s="7">
        <v>2.8603095380914201E-2</v>
      </c>
      <c r="J9915" s="7">
        <v>1.9864085844647002E-2</v>
      </c>
    </row>
    <row r="9916" spans="2:10" x14ac:dyDescent="0.2">
      <c r="B9916" s="7">
        <v>12</v>
      </c>
      <c r="C9916" s="7">
        <v>100</v>
      </c>
      <c r="D9916" s="7">
        <v>0.114774764512569</v>
      </c>
      <c r="E9916" s="7">
        <v>0.15537021804899201</v>
      </c>
      <c r="G9916" s="7">
        <v>12</v>
      </c>
      <c r="H9916" s="7">
        <v>100</v>
      </c>
      <c r="I9916" s="7">
        <v>0.11565460909001</v>
      </c>
      <c r="J9916" s="7">
        <v>0.106641047301439</v>
      </c>
    </row>
    <row r="9917" spans="2:10" x14ac:dyDescent="0.2">
      <c r="B9917" s="7">
        <v>13</v>
      </c>
      <c r="C9917" s="7">
        <v>100</v>
      </c>
      <c r="D9917" s="7">
        <v>7.1507412513991397E-3</v>
      </c>
      <c r="E9917" s="7">
        <v>2.9414500075271001E-2</v>
      </c>
      <c r="G9917" s="7">
        <v>13</v>
      </c>
      <c r="H9917" s="7">
        <v>100</v>
      </c>
      <c r="I9917" s="7">
        <v>7.3288554748280896E-3</v>
      </c>
      <c r="J9917" s="7">
        <v>-7.0232895690480702E-4</v>
      </c>
    </row>
    <row r="9918" spans="2:10" x14ac:dyDescent="0.2">
      <c r="B9918" s="7">
        <v>14</v>
      </c>
      <c r="C9918" s="7">
        <v>100</v>
      </c>
      <c r="D9918" s="7">
        <v>-0.25284810326225898</v>
      </c>
      <c r="E9918" s="7">
        <v>-0.25197454502398597</v>
      </c>
      <c r="G9918" s="7">
        <v>14</v>
      </c>
      <c r="H9918" s="7">
        <v>100</v>
      </c>
      <c r="I9918" s="7">
        <v>-0.25297720652691802</v>
      </c>
      <c r="J9918" s="7">
        <v>-0.21948676833947001</v>
      </c>
    </row>
    <row r="9919" spans="2:10" x14ac:dyDescent="0.2">
      <c r="B9919" s="7">
        <v>15</v>
      </c>
      <c r="C9919" s="7">
        <v>100</v>
      </c>
      <c r="D9919" s="7">
        <v>0.237765322537527</v>
      </c>
      <c r="E9919" s="7">
        <v>0.22984441459621899</v>
      </c>
      <c r="G9919" s="7">
        <v>15</v>
      </c>
      <c r="H9919" s="7">
        <v>100</v>
      </c>
      <c r="I9919" s="7">
        <v>0.234051762607665</v>
      </c>
      <c r="J9919" s="7">
        <v>0.19711177860372001</v>
      </c>
    </row>
    <row r="9920" spans="2:10" x14ac:dyDescent="0.2">
      <c r="B9920" s="7">
        <v>16</v>
      </c>
      <c r="C9920" s="7">
        <v>100</v>
      </c>
      <c r="D9920" s="7">
        <v>0.10161187310998999</v>
      </c>
      <c r="E9920" s="7">
        <v>4.5335989813418499E-2</v>
      </c>
      <c r="G9920" s="7">
        <v>16</v>
      </c>
      <c r="H9920" s="7">
        <v>100</v>
      </c>
      <c r="I9920" s="7">
        <v>0.100916955390025</v>
      </c>
      <c r="J9920" s="7">
        <v>3.79792982551432E-2</v>
      </c>
    </row>
    <row r="9921" spans="2:10" x14ac:dyDescent="0.2">
      <c r="B9921" s="7">
        <v>17</v>
      </c>
      <c r="C9921" s="7">
        <v>100</v>
      </c>
      <c r="D9921" s="7">
        <v>-0.27236659481279302</v>
      </c>
      <c r="E9921" s="7">
        <v>-0.29006622399236398</v>
      </c>
      <c r="G9921" s="7">
        <v>17</v>
      </c>
      <c r="H9921" s="7">
        <v>100</v>
      </c>
      <c r="I9921" s="7">
        <v>-0.27298995250946401</v>
      </c>
      <c r="J9921" s="7">
        <v>-0.31545102100725803</v>
      </c>
    </row>
    <row r="9922" spans="2:10" x14ac:dyDescent="0.2">
      <c r="B9922" s="7">
        <v>18</v>
      </c>
      <c r="C9922" s="7">
        <v>100</v>
      </c>
      <c r="D9922" s="7">
        <v>0.18813086102246701</v>
      </c>
      <c r="E9922" s="7">
        <v>0.18697539718953299</v>
      </c>
      <c r="G9922" s="7">
        <v>18</v>
      </c>
      <c r="H9922" s="7">
        <v>100</v>
      </c>
      <c r="I9922" s="7">
        <v>0.18679518639610401</v>
      </c>
      <c r="J9922" s="7">
        <v>0.12220722790430801</v>
      </c>
    </row>
    <row r="9923" spans="2:10" x14ac:dyDescent="0.2">
      <c r="B9923" s="7">
        <v>19</v>
      </c>
      <c r="C9923" s="7">
        <v>100</v>
      </c>
      <c r="D9923" s="7">
        <v>0.124285225919188</v>
      </c>
      <c r="E9923" s="7">
        <v>0.14250201613812599</v>
      </c>
      <c r="G9923" s="7">
        <v>19</v>
      </c>
      <c r="H9923" s="7">
        <v>100</v>
      </c>
      <c r="I9923" s="7">
        <v>0.123418957258302</v>
      </c>
      <c r="J9923" s="7">
        <v>0.11385873650268</v>
      </c>
    </row>
    <row r="9924" spans="2:10" x14ac:dyDescent="0.2">
      <c r="B9924" s="7">
        <v>20</v>
      </c>
      <c r="C9924" s="7">
        <v>100</v>
      </c>
      <c r="D9924" s="7">
        <v>-8.16693241974491E-2</v>
      </c>
      <c r="E9924" s="7">
        <v>1.22709005407611E-2</v>
      </c>
      <c r="G9924" s="7">
        <v>20</v>
      </c>
      <c r="H9924" s="7">
        <v>100</v>
      </c>
      <c r="I9924" s="7">
        <v>-8.0123917544746306E-2</v>
      </c>
      <c r="J9924" s="7">
        <v>-0.111532872670216</v>
      </c>
    </row>
    <row r="9925" spans="2:10" x14ac:dyDescent="0.2">
      <c r="B9925" s="7">
        <v>21</v>
      </c>
      <c r="C9925" s="7">
        <v>100</v>
      </c>
      <c r="D9925" s="7">
        <v>1.6861404013550199E-2</v>
      </c>
      <c r="E9925" s="7">
        <v>-1.5461932506504201E-2</v>
      </c>
      <c r="G9925" s="7">
        <v>21</v>
      </c>
      <c r="H9925" s="7">
        <v>100</v>
      </c>
      <c r="I9925" s="7">
        <v>1.70500265192981E-2</v>
      </c>
      <c r="J9925" s="7">
        <v>-7.4145804588958697E-3</v>
      </c>
    </row>
    <row r="9926" spans="2:10" x14ac:dyDescent="0.2">
      <c r="B9926" s="7">
        <v>22</v>
      </c>
      <c r="C9926" s="7">
        <v>100</v>
      </c>
      <c r="D9926" s="7">
        <v>0.141220155180418</v>
      </c>
      <c r="E9926" s="7">
        <v>2.2535245063069798E-2</v>
      </c>
      <c r="G9926" s="7">
        <v>22</v>
      </c>
      <c r="H9926" s="7">
        <v>100</v>
      </c>
      <c r="I9926" s="7">
        <v>0.14094035050130699</v>
      </c>
      <c r="J9926" s="7">
        <v>-1.8729367786059801E-2</v>
      </c>
    </row>
    <row r="9927" spans="2:10" x14ac:dyDescent="0.2">
      <c r="B9927" s="7">
        <v>23</v>
      </c>
      <c r="C9927" s="7">
        <v>100</v>
      </c>
      <c r="D9927" s="7">
        <v>-1.66987422842126E-2</v>
      </c>
      <c r="E9927" s="7">
        <v>1.7910643299222401E-2</v>
      </c>
      <c r="G9927" s="7">
        <v>23</v>
      </c>
      <c r="H9927" s="7">
        <v>100</v>
      </c>
      <c r="I9927" s="7">
        <v>-1.6702286635787499E-2</v>
      </c>
      <c r="J9927" s="7">
        <v>1.21649127424064E-2</v>
      </c>
    </row>
    <row r="9928" spans="2:10" x14ac:dyDescent="0.2">
      <c r="B9928" s="7">
        <v>24</v>
      </c>
      <c r="C9928" s="7">
        <v>100</v>
      </c>
      <c r="D9928" s="7">
        <v>2.65781045150906E-2</v>
      </c>
      <c r="E9928" s="7">
        <v>-7.7304427488460404E-3</v>
      </c>
      <c r="G9928" s="7">
        <v>24</v>
      </c>
      <c r="H9928" s="7">
        <v>100</v>
      </c>
      <c r="I9928" s="7">
        <v>2.6742544558071998E-2</v>
      </c>
      <c r="J9928" s="7">
        <v>-6.1579226828978803E-2</v>
      </c>
    </row>
    <row r="9929" spans="2:10" x14ac:dyDescent="0.2">
      <c r="B9929" s="7">
        <v>25</v>
      </c>
      <c r="C9929" s="7">
        <v>100</v>
      </c>
      <c r="D9929" s="7">
        <v>0.16452033514782199</v>
      </c>
      <c r="E9929" s="7">
        <v>0.17317082623640101</v>
      </c>
      <c r="G9929" s="7">
        <v>25</v>
      </c>
      <c r="H9929" s="7">
        <v>100</v>
      </c>
      <c r="I9929" s="7">
        <v>0.16330069282611601</v>
      </c>
      <c r="J9929" s="7">
        <v>0.18961025129244999</v>
      </c>
    </row>
    <row r="9930" spans="2:10" x14ac:dyDescent="0.2">
      <c r="B9930" s="7">
        <v>26</v>
      </c>
      <c r="C9930" s="7">
        <v>100</v>
      </c>
      <c r="D9930" s="7">
        <v>3.8751416222448001E-2</v>
      </c>
      <c r="E9930" s="7">
        <v>0.110079978471918</v>
      </c>
      <c r="G9930" s="7">
        <v>26</v>
      </c>
      <c r="H9930" s="7">
        <v>100</v>
      </c>
      <c r="I9930" s="7">
        <v>3.8796925862332202E-2</v>
      </c>
      <c r="J9930" s="7">
        <v>2.3704105343270498E-2</v>
      </c>
    </row>
    <row r="9931" spans="2:10" x14ac:dyDescent="0.2">
      <c r="B9931" s="7">
        <v>27</v>
      </c>
      <c r="C9931" s="7">
        <v>100</v>
      </c>
      <c r="D9931" s="7">
        <v>-4.1724327152971703E-2</v>
      </c>
      <c r="E9931" s="7">
        <v>-7.1825705269651194E-2</v>
      </c>
      <c r="G9931" s="7">
        <v>27</v>
      </c>
      <c r="H9931" s="7">
        <v>100</v>
      </c>
      <c r="I9931" s="7">
        <v>-4.2106624791195202E-2</v>
      </c>
      <c r="J9931" s="7">
        <v>-5.4389918281980698E-2</v>
      </c>
    </row>
    <row r="9932" spans="2:10" x14ac:dyDescent="0.2">
      <c r="B9932" s="7">
        <v>28</v>
      </c>
      <c r="C9932" s="7">
        <v>100</v>
      </c>
      <c r="D9932" s="7">
        <v>-0.22233298497133999</v>
      </c>
      <c r="E9932" s="7">
        <v>-0.26052699612192498</v>
      </c>
      <c r="G9932" s="7">
        <v>28</v>
      </c>
      <c r="H9932" s="7">
        <v>100</v>
      </c>
      <c r="I9932" s="7">
        <v>-0.22201719938780001</v>
      </c>
      <c r="J9932" s="7">
        <v>-0.19938472244438701</v>
      </c>
    </row>
    <row r="9933" spans="2:10" x14ac:dyDescent="0.2">
      <c r="B9933" s="7">
        <v>29</v>
      </c>
      <c r="C9933" s="7">
        <v>100</v>
      </c>
      <c r="D9933" s="7">
        <v>2.7656673188591399E-2</v>
      </c>
      <c r="E9933" s="7">
        <v>6.7484018917669503E-2</v>
      </c>
      <c r="G9933" s="7">
        <v>29</v>
      </c>
      <c r="H9933" s="7">
        <v>100</v>
      </c>
      <c r="I9933" s="7">
        <v>2.78060861181171E-2</v>
      </c>
      <c r="J9933" s="7">
        <v>0.11144874814026</v>
      </c>
    </row>
    <row r="9934" spans="2:10" x14ac:dyDescent="0.2">
      <c r="B9934" s="7">
        <v>30</v>
      </c>
      <c r="C9934" s="7">
        <v>100</v>
      </c>
      <c r="D9934" s="7">
        <v>9.8839305441481798E-2</v>
      </c>
      <c r="E9934" s="7">
        <v>9.0184581857243998E-2</v>
      </c>
      <c r="G9934" s="7">
        <v>30</v>
      </c>
      <c r="H9934" s="7">
        <v>100</v>
      </c>
      <c r="I9934" s="7">
        <v>9.8552353447057997E-2</v>
      </c>
      <c r="J9934" s="7">
        <v>0.19244517914791701</v>
      </c>
    </row>
    <row r="9935" spans="2:10" x14ac:dyDescent="0.2">
      <c r="B9935" s="7">
        <v>31</v>
      </c>
      <c r="C9935" s="7">
        <v>100</v>
      </c>
      <c r="D9935" s="7">
        <v>-0.138781742048463</v>
      </c>
      <c r="E9935" s="7">
        <v>7.0770353564007807E-2</v>
      </c>
      <c r="G9935" s="7">
        <v>31</v>
      </c>
      <c r="H9935" s="7">
        <v>100</v>
      </c>
      <c r="I9935" s="7">
        <v>-0.13717061670442901</v>
      </c>
      <c r="J9935" s="7">
        <v>-1.6300488561071799E-4</v>
      </c>
    </row>
    <row r="9936" spans="2:10" x14ac:dyDescent="0.2">
      <c r="B9936" s="7">
        <v>32</v>
      </c>
      <c r="C9936" s="7">
        <v>100</v>
      </c>
      <c r="D9936" s="7">
        <v>4.3060198701592597E-2</v>
      </c>
      <c r="E9936" s="7">
        <v>7.4118370062020503E-2</v>
      </c>
      <c r="G9936" s="7">
        <v>32</v>
      </c>
      <c r="H9936" s="7">
        <v>100</v>
      </c>
      <c r="I9936" s="7">
        <v>4.32534042025043E-2</v>
      </c>
      <c r="J9936" s="7">
        <v>9.1097021828279202E-3</v>
      </c>
    </row>
    <row r="9937" spans="2:10" x14ac:dyDescent="0.2">
      <c r="B9937" s="7">
        <v>33</v>
      </c>
      <c r="C9937" s="7">
        <v>100</v>
      </c>
      <c r="D9937" s="7">
        <v>-3.4797992486215201E-3</v>
      </c>
      <c r="E9937" s="7">
        <v>0.11235151721250999</v>
      </c>
      <c r="G9937" s="7">
        <v>33</v>
      </c>
      <c r="H9937" s="7">
        <v>100</v>
      </c>
      <c r="I9937" s="7">
        <v>-3.2219331434770698E-3</v>
      </c>
      <c r="J9937" s="7">
        <v>3.2929380018508397E-2</v>
      </c>
    </row>
    <row r="9938" spans="2:10" x14ac:dyDescent="0.2">
      <c r="B9938" s="7">
        <v>34</v>
      </c>
      <c r="C9938" s="7">
        <v>100</v>
      </c>
      <c r="D9938" s="7">
        <v>-2.31411099992531E-2</v>
      </c>
      <c r="E9938" s="7">
        <v>6.9345913778837698E-2</v>
      </c>
      <c r="G9938" s="7">
        <v>34</v>
      </c>
      <c r="H9938" s="7">
        <v>100</v>
      </c>
      <c r="I9938" s="7">
        <v>-2.2815003701845499E-2</v>
      </c>
      <c r="J9938" s="7">
        <v>4.8923064398032103E-2</v>
      </c>
    </row>
    <row r="9939" spans="2:10" x14ac:dyDescent="0.2">
      <c r="B9939" s="7">
        <v>35</v>
      </c>
      <c r="C9939" s="7">
        <v>100</v>
      </c>
      <c r="D9939" s="7">
        <v>4.4475976246356901E-2</v>
      </c>
      <c r="E9939" s="7">
        <v>2.0594741431819899E-2</v>
      </c>
      <c r="G9939" s="7">
        <v>35</v>
      </c>
      <c r="H9939" s="7">
        <v>100</v>
      </c>
      <c r="I9939" s="7">
        <v>4.4600955811912299E-2</v>
      </c>
      <c r="J9939" s="7">
        <v>1.9809265490177801E-2</v>
      </c>
    </row>
    <row r="9940" spans="2:10" x14ac:dyDescent="0.2">
      <c r="B9940" s="7">
        <v>36</v>
      </c>
      <c r="C9940" s="7">
        <v>100</v>
      </c>
      <c r="D9940" s="7">
        <v>-4.5816134355829902E-2</v>
      </c>
      <c r="E9940" s="7">
        <v>-2.9377724084333999E-2</v>
      </c>
      <c r="G9940" s="7">
        <v>36</v>
      </c>
      <c r="H9940" s="7">
        <v>100</v>
      </c>
      <c r="I9940" s="7">
        <v>-4.5657197434710597E-2</v>
      </c>
      <c r="J9940" s="7">
        <v>-2.32856779667685E-2</v>
      </c>
    </row>
    <row r="9941" spans="2:10" x14ac:dyDescent="0.2">
      <c r="B9941" s="7">
        <v>37</v>
      </c>
      <c r="C9941" s="7">
        <v>100</v>
      </c>
      <c r="D9941" s="7">
        <v>4.9084233906359701E-2</v>
      </c>
      <c r="E9941" s="7">
        <v>6.4610543968422404E-2</v>
      </c>
      <c r="G9941" s="7">
        <v>37</v>
      </c>
      <c r="H9941" s="7">
        <v>100</v>
      </c>
      <c r="I9941" s="7">
        <v>4.9386758035352002E-2</v>
      </c>
      <c r="J9941" s="7">
        <v>6.5145197539790103E-2</v>
      </c>
    </row>
    <row r="9942" spans="2:10" x14ac:dyDescent="0.2">
      <c r="B9942" s="7">
        <v>38</v>
      </c>
      <c r="C9942" s="7">
        <v>100</v>
      </c>
      <c r="D9942" s="7">
        <v>-1.3272284805751201E-2</v>
      </c>
      <c r="E9942" s="7">
        <v>-3.2104811680165199E-2</v>
      </c>
      <c r="G9942" s="7">
        <v>38</v>
      </c>
      <c r="H9942" s="7">
        <v>100</v>
      </c>
      <c r="I9942" s="7">
        <v>-1.30519674805711E-2</v>
      </c>
      <c r="J9942" s="7">
        <v>8.8017251348588808E-3</v>
      </c>
    </row>
    <row r="9943" spans="2:10" x14ac:dyDescent="0.2">
      <c r="B9943" s="7">
        <v>39</v>
      </c>
      <c r="C9943" s="7">
        <v>100</v>
      </c>
      <c r="D9943" s="7">
        <v>-6.4888464310888197E-2</v>
      </c>
      <c r="E9943" s="7">
        <v>9.9788815552543E-2</v>
      </c>
      <c r="G9943" s="7">
        <v>39</v>
      </c>
      <c r="H9943" s="7">
        <v>100</v>
      </c>
      <c r="I9943" s="7">
        <v>-6.4390152000409998E-2</v>
      </c>
      <c r="J9943" s="7">
        <v>0.102543714686536</v>
      </c>
    </row>
    <row r="9944" spans="2:10" x14ac:dyDescent="0.2">
      <c r="B9944" s="7">
        <v>40</v>
      </c>
      <c r="C9944" s="7">
        <v>100</v>
      </c>
      <c r="D9944" s="7">
        <v>3.2085977649005698E-2</v>
      </c>
      <c r="E9944" s="7">
        <v>-1.32055807879468E-2</v>
      </c>
      <c r="G9944" s="7">
        <v>40</v>
      </c>
      <c r="H9944" s="7">
        <v>100</v>
      </c>
      <c r="I9944" s="7">
        <v>3.2297687933454E-2</v>
      </c>
      <c r="J9944" s="7">
        <v>0.10528729248653</v>
      </c>
    </row>
    <row r="9945" spans="2:10" x14ac:dyDescent="0.2">
      <c r="B9945" s="7">
        <v>41</v>
      </c>
      <c r="C9945" s="7">
        <v>100</v>
      </c>
      <c r="D9945" s="7">
        <v>9.6628031308347004E-2</v>
      </c>
      <c r="E9945" s="7">
        <v>0.14225306917480099</v>
      </c>
      <c r="G9945" s="7">
        <v>41</v>
      </c>
      <c r="H9945" s="7">
        <v>100</v>
      </c>
      <c r="I9945" s="7">
        <v>9.5796205982944499E-2</v>
      </c>
      <c r="J9945" s="7">
        <v>0.101610553377569</v>
      </c>
    </row>
    <row r="9946" spans="2:10" x14ac:dyDescent="0.2">
      <c r="B9946" s="7">
        <v>42</v>
      </c>
      <c r="C9946" s="7">
        <v>100</v>
      </c>
      <c r="D9946" s="7">
        <v>8.1764972883378903E-2</v>
      </c>
      <c r="E9946" s="7">
        <v>1.4365984986879399E-2</v>
      </c>
      <c r="G9946" s="7">
        <v>42</v>
      </c>
      <c r="H9946" s="7">
        <v>100</v>
      </c>
      <c r="I9946" s="7">
        <v>8.1517956274527806E-2</v>
      </c>
      <c r="J9946" s="7">
        <v>6.0264131087855298E-2</v>
      </c>
    </row>
    <row r="9947" spans="2:10" x14ac:dyDescent="0.2">
      <c r="B9947" s="7">
        <v>43</v>
      </c>
      <c r="C9947" s="7">
        <v>100</v>
      </c>
      <c r="D9947" s="7">
        <v>7.4327787367819198E-2</v>
      </c>
      <c r="E9947" s="7">
        <v>6.3882892144771802E-2</v>
      </c>
      <c r="G9947" s="7">
        <v>43</v>
      </c>
      <c r="H9947" s="7">
        <v>100</v>
      </c>
      <c r="I9947" s="7">
        <v>7.4653902541522002E-2</v>
      </c>
      <c r="J9947" s="7">
        <v>4.2469150854568503E-2</v>
      </c>
    </row>
    <row r="9948" spans="2:10" x14ac:dyDescent="0.2">
      <c r="B9948" s="7">
        <v>44</v>
      </c>
      <c r="C9948" s="7">
        <v>100</v>
      </c>
      <c r="D9948" s="7">
        <v>6.6711754954997801E-2</v>
      </c>
      <c r="E9948" s="7">
        <v>8.9304243058771604E-2</v>
      </c>
      <c r="G9948" s="7">
        <v>44</v>
      </c>
      <c r="H9948" s="7">
        <v>100</v>
      </c>
      <c r="I9948" s="7">
        <v>6.6647712515365498E-2</v>
      </c>
      <c r="J9948" s="7">
        <v>0.13355922630488801</v>
      </c>
    </row>
    <row r="9949" spans="2:10" x14ac:dyDescent="0.2">
      <c r="B9949" s="7">
        <v>45</v>
      </c>
      <c r="C9949" s="7">
        <v>100</v>
      </c>
      <c r="D9949" s="7">
        <v>1.6677436394761699E-2</v>
      </c>
      <c r="E9949" s="7">
        <v>1.51843574159685E-2</v>
      </c>
      <c r="G9949" s="7">
        <v>45</v>
      </c>
      <c r="H9949" s="7">
        <v>100</v>
      </c>
      <c r="I9949" s="7">
        <v>1.6866455962885499E-2</v>
      </c>
      <c r="J9949" s="7">
        <v>4.2668801239996099E-2</v>
      </c>
    </row>
    <row r="9950" spans="2:10" x14ac:dyDescent="0.2">
      <c r="B9950" s="7">
        <v>46</v>
      </c>
      <c r="C9950" s="7">
        <v>100</v>
      </c>
      <c r="D9950" s="7">
        <v>7.6848377381182303E-2</v>
      </c>
      <c r="E9950" s="7">
        <v>1.4495903756371199E-2</v>
      </c>
      <c r="G9950" s="7">
        <v>46</v>
      </c>
      <c r="H9950" s="7">
        <v>100</v>
      </c>
      <c r="I9950" s="7">
        <v>7.7354920481345998E-2</v>
      </c>
      <c r="J9950" s="7">
        <v>0.104567216141648</v>
      </c>
    </row>
    <row r="9951" spans="2:10" x14ac:dyDescent="0.2">
      <c r="B9951" s="7">
        <v>47</v>
      </c>
      <c r="C9951" s="7">
        <v>100</v>
      </c>
      <c r="D9951" s="7">
        <v>5.3194110494775501E-2</v>
      </c>
      <c r="E9951" s="7">
        <v>4.03670970608676E-2</v>
      </c>
      <c r="G9951" s="7">
        <v>47</v>
      </c>
      <c r="H9951" s="7">
        <v>100</v>
      </c>
      <c r="I9951" s="7">
        <v>5.3234221238914997E-2</v>
      </c>
      <c r="J9951" s="7">
        <v>0.15453490951298901</v>
      </c>
    </row>
    <row r="9952" spans="2:10" x14ac:dyDescent="0.2">
      <c r="B9952" s="7">
        <v>48</v>
      </c>
      <c r="C9952" s="7">
        <v>100</v>
      </c>
      <c r="D9952" s="7">
        <v>-3.1702131896833997E-2</v>
      </c>
      <c r="E9952" s="7">
        <v>3.3414973813954401E-3</v>
      </c>
      <c r="G9952" s="7">
        <v>48</v>
      </c>
      <c r="H9952" s="7">
        <v>100</v>
      </c>
      <c r="I9952" s="7">
        <v>-3.1128065754824501E-2</v>
      </c>
      <c r="J9952" s="7">
        <v>0.15909164438356699</v>
      </c>
    </row>
    <row r="9953" spans="2:10" x14ac:dyDescent="0.2">
      <c r="B9953" s="7">
        <v>49</v>
      </c>
      <c r="C9953" s="7">
        <v>100</v>
      </c>
      <c r="D9953" s="7">
        <v>0.219451249771215</v>
      </c>
      <c r="E9953" s="7">
        <v>0.25076252935201099</v>
      </c>
      <c r="G9953" s="7">
        <v>49</v>
      </c>
      <c r="H9953" s="7">
        <v>100</v>
      </c>
      <c r="I9953" s="7">
        <v>0.21968871510347701</v>
      </c>
      <c r="J9953" s="7">
        <v>0.33707820880384198</v>
      </c>
    </row>
    <row r="9954" spans="2:10" x14ac:dyDescent="0.2">
      <c r="B9954" s="7">
        <v>50</v>
      </c>
      <c r="C9954" s="7">
        <v>100</v>
      </c>
      <c r="D9954" s="7">
        <v>3.5571804201225597E-2</v>
      </c>
      <c r="E9954" s="7">
        <v>9.2394075650590296E-2</v>
      </c>
      <c r="G9954" s="7">
        <v>50</v>
      </c>
      <c r="H9954" s="7">
        <v>100</v>
      </c>
      <c r="I9954" s="7">
        <v>3.5478566196788498E-2</v>
      </c>
      <c r="J9954" s="7">
        <v>4.85239588089925E-3</v>
      </c>
    </row>
    <row r="9955" spans="2:10" x14ac:dyDescent="0.2">
      <c r="B9955" s="7">
        <v>51</v>
      </c>
      <c r="C9955" s="7">
        <v>100</v>
      </c>
      <c r="D9955" s="7">
        <v>0.112266983603288</v>
      </c>
      <c r="E9955" s="7">
        <v>5.41712912118264E-2</v>
      </c>
      <c r="G9955" s="7">
        <v>51</v>
      </c>
      <c r="H9955" s="7">
        <v>100</v>
      </c>
      <c r="I9955" s="7">
        <v>0.111925308785835</v>
      </c>
      <c r="J9955" s="7">
        <v>0.108594819225887</v>
      </c>
    </row>
    <row r="9956" spans="2:10" x14ac:dyDescent="0.2">
      <c r="B9956" s="7">
        <v>52</v>
      </c>
      <c r="C9956" s="7">
        <v>100</v>
      </c>
      <c r="D9956" s="7">
        <v>0.23424629639983199</v>
      </c>
      <c r="E9956" s="7">
        <v>0.172256763285253</v>
      </c>
      <c r="G9956" s="7">
        <v>52</v>
      </c>
      <c r="H9956" s="7">
        <v>100</v>
      </c>
      <c r="I9956" s="7">
        <v>0.23494171707956299</v>
      </c>
      <c r="J9956" s="7">
        <v>0.14393801328415101</v>
      </c>
    </row>
    <row r="9957" spans="2:10" x14ac:dyDescent="0.2">
      <c r="B9957" s="7">
        <v>53</v>
      </c>
      <c r="C9957" s="7">
        <v>100</v>
      </c>
      <c r="D9957" s="7">
        <v>4.5669072640919201E-4</v>
      </c>
      <c r="E9957" s="7">
        <v>-9.5109120194042204E-2</v>
      </c>
      <c r="G9957" s="7">
        <v>53</v>
      </c>
      <c r="H9957" s="7">
        <v>100</v>
      </c>
      <c r="I9957" s="7">
        <v>8.09566538871209E-4</v>
      </c>
      <c r="J9957" s="7">
        <v>-4.0201673214218303E-2</v>
      </c>
    </row>
    <row r="9958" spans="2:10" x14ac:dyDescent="0.2">
      <c r="B9958" s="7">
        <v>54</v>
      </c>
      <c r="C9958" s="7">
        <v>100</v>
      </c>
      <c r="D9958" s="7">
        <v>1.24064248271711E-2</v>
      </c>
      <c r="E9958" s="7">
        <v>2.4146528066228998E-2</v>
      </c>
      <c r="G9958" s="7">
        <v>54</v>
      </c>
      <c r="H9958" s="7">
        <v>100</v>
      </c>
      <c r="I9958" s="7">
        <v>1.27189721828902E-2</v>
      </c>
      <c r="J9958" s="7">
        <v>3.8639689623361E-2</v>
      </c>
    </row>
    <row r="9959" spans="2:10" x14ac:dyDescent="0.2">
      <c r="B9959" s="7">
        <v>55</v>
      </c>
      <c r="C9959" s="7">
        <v>100</v>
      </c>
      <c r="D9959" s="7">
        <v>1.83919048286185E-3</v>
      </c>
      <c r="E9959" s="7">
        <v>1.25360081877233E-2</v>
      </c>
      <c r="G9959" s="7">
        <v>55</v>
      </c>
      <c r="H9959" s="7">
        <v>100</v>
      </c>
      <c r="I9959" s="7">
        <v>2.1627816712861399E-3</v>
      </c>
      <c r="J9959" s="7">
        <v>0.102561385178536</v>
      </c>
    </row>
    <row r="9960" spans="2:10" x14ac:dyDescent="0.2">
      <c r="B9960" s="7">
        <v>56</v>
      </c>
      <c r="C9960" s="7">
        <v>100</v>
      </c>
      <c r="D9960" s="7">
        <v>-0.11175584037913899</v>
      </c>
      <c r="E9960" s="7">
        <v>-1.9571424772987501E-2</v>
      </c>
      <c r="G9960" s="7">
        <v>56</v>
      </c>
      <c r="H9960" s="7">
        <v>100</v>
      </c>
      <c r="I9960" s="7">
        <v>-0.111408998448269</v>
      </c>
      <c r="J9960" s="7">
        <v>-7.0204191098046195E-2</v>
      </c>
    </row>
    <row r="9961" spans="2:10" x14ac:dyDescent="0.2">
      <c r="B9961" s="7">
        <v>57</v>
      </c>
      <c r="C9961" s="7">
        <v>100</v>
      </c>
      <c r="D9961" s="7">
        <v>4.7207239357613097E-2</v>
      </c>
      <c r="E9961" s="7">
        <v>0.115004935147548</v>
      </c>
      <c r="G9961" s="7">
        <v>57</v>
      </c>
      <c r="H9961" s="7">
        <v>100</v>
      </c>
      <c r="I9961" s="7">
        <v>4.7287448944295797E-2</v>
      </c>
      <c r="J9961" s="7">
        <v>-1.0307447956083801E-3</v>
      </c>
    </row>
    <row r="9962" spans="2:10" x14ac:dyDescent="0.2">
      <c r="B9962" s="7">
        <v>58</v>
      </c>
      <c r="C9962" s="7">
        <v>100</v>
      </c>
      <c r="D9962" s="7">
        <v>6.9824949194085703E-2</v>
      </c>
      <c r="E9962" s="7">
        <v>5.2390319336753401E-2</v>
      </c>
      <c r="G9962" s="7">
        <v>58</v>
      </c>
      <c r="H9962" s="7">
        <v>100</v>
      </c>
      <c r="I9962" s="7">
        <v>6.9902711040965598E-2</v>
      </c>
      <c r="J9962" s="7">
        <v>-1.31733548282984E-2</v>
      </c>
    </row>
    <row r="9963" spans="2:10" x14ac:dyDescent="0.2">
      <c r="B9963" s="7">
        <v>59</v>
      </c>
      <c r="C9963" s="7">
        <v>100</v>
      </c>
      <c r="D9963" s="7">
        <v>-0.10078674557602001</v>
      </c>
      <c r="E9963" s="7">
        <v>-1.7219774629165099E-2</v>
      </c>
      <c r="G9963" s="7">
        <v>59</v>
      </c>
      <c r="H9963" s="7">
        <v>100</v>
      </c>
      <c r="I9963" s="7">
        <v>-9.9821370980496496E-2</v>
      </c>
      <c r="J9963" s="7">
        <v>7.9052357048429001E-2</v>
      </c>
    </row>
    <row r="9964" spans="2:10" x14ac:dyDescent="0.2">
      <c r="B9964" s="7">
        <v>60</v>
      </c>
      <c r="C9964" s="7">
        <v>100</v>
      </c>
      <c r="D9964" s="7">
        <v>0.20744738294772699</v>
      </c>
      <c r="E9964" s="7">
        <v>1.9727904315656599E-2</v>
      </c>
      <c r="G9964" s="7">
        <v>60</v>
      </c>
      <c r="H9964" s="7">
        <v>100</v>
      </c>
      <c r="I9964" s="7">
        <v>0.20740378874231999</v>
      </c>
      <c r="J9964" s="7">
        <v>0.188511802026194</v>
      </c>
    </row>
    <row r="9965" spans="2:10" x14ac:dyDescent="0.2">
      <c r="B9965" s="7">
        <v>61</v>
      </c>
      <c r="C9965" s="7">
        <v>100</v>
      </c>
      <c r="D9965" s="7">
        <v>-0.21914332091400901</v>
      </c>
      <c r="E9965" s="7">
        <v>-0.154916169379511</v>
      </c>
      <c r="G9965" s="7">
        <v>61</v>
      </c>
      <c r="H9965" s="7">
        <v>100</v>
      </c>
      <c r="I9965" s="7">
        <v>-0.21636845066079899</v>
      </c>
      <c r="J9965" s="7">
        <v>-0.13181892869688699</v>
      </c>
    </row>
    <row r="9966" spans="2:10" x14ac:dyDescent="0.2">
      <c r="B9966" s="7">
        <v>62</v>
      </c>
      <c r="C9966" s="7">
        <v>100</v>
      </c>
      <c r="D9966" s="7">
        <v>-2.2456005924915701E-3</v>
      </c>
      <c r="E9966" s="7">
        <v>7.3800492723133701E-2</v>
      </c>
      <c r="G9966" s="7">
        <v>62</v>
      </c>
      <c r="H9966" s="7">
        <v>100</v>
      </c>
      <c r="I9966" s="7">
        <v>-2.0444795486707101E-3</v>
      </c>
      <c r="J9966" s="7">
        <v>8.8607051895703406E-2</v>
      </c>
    </row>
    <row r="9967" spans="2:10" x14ac:dyDescent="0.2">
      <c r="B9967" s="7">
        <v>63</v>
      </c>
      <c r="C9967" s="7">
        <v>100</v>
      </c>
      <c r="D9967" s="7">
        <v>-0.17258633993352701</v>
      </c>
      <c r="E9967" s="7">
        <v>-0.12238145026547199</v>
      </c>
      <c r="G9967" s="7">
        <v>63</v>
      </c>
      <c r="H9967" s="7">
        <v>100</v>
      </c>
      <c r="I9967" s="7">
        <v>-0.17188515633124099</v>
      </c>
      <c r="J9967" s="7">
        <v>-0.194607182660921</v>
      </c>
    </row>
    <row r="9968" spans="2:10" x14ac:dyDescent="0.2">
      <c r="B9968" s="7">
        <v>64</v>
      </c>
      <c r="C9968" s="7">
        <v>100</v>
      </c>
      <c r="D9968" s="7">
        <v>-6.2127322339257801E-2</v>
      </c>
      <c r="E9968" s="7">
        <v>-2.0056571938406299E-2</v>
      </c>
      <c r="G9968" s="7">
        <v>64</v>
      </c>
      <c r="H9968" s="7">
        <v>100</v>
      </c>
      <c r="I9968" s="7">
        <v>-6.1603895991437299E-2</v>
      </c>
      <c r="J9968" s="7">
        <v>9.0161223327243096E-3</v>
      </c>
    </row>
    <row r="9969" spans="2:10" x14ac:dyDescent="0.2">
      <c r="B9969" s="7">
        <v>65</v>
      </c>
      <c r="C9969" s="7">
        <v>100</v>
      </c>
      <c r="D9969" s="7">
        <v>1.80879583996152E-2</v>
      </c>
      <c r="E9969" s="7">
        <v>-0.140033559899194</v>
      </c>
      <c r="G9969" s="7">
        <v>65</v>
      </c>
      <c r="H9969" s="7">
        <v>100</v>
      </c>
      <c r="I9969" s="7">
        <v>1.81728467823206E-2</v>
      </c>
      <c r="J9969" s="7">
        <v>-5.0300352764653097E-2</v>
      </c>
    </row>
    <row r="9970" spans="2:10" x14ac:dyDescent="0.2">
      <c r="B9970" s="7">
        <v>66</v>
      </c>
      <c r="C9970" s="7">
        <v>100</v>
      </c>
      <c r="D9970" s="7">
        <v>0.166305114098316</v>
      </c>
      <c r="E9970" s="7">
        <v>0.117822777938953</v>
      </c>
      <c r="G9970" s="7">
        <v>66</v>
      </c>
      <c r="H9970" s="7">
        <v>100</v>
      </c>
      <c r="I9970" s="7">
        <v>0.166848411306143</v>
      </c>
      <c r="J9970" s="7">
        <v>0.15057817779362601</v>
      </c>
    </row>
    <row r="9971" spans="2:10" x14ac:dyDescent="0.2">
      <c r="B9971" s="7">
        <v>67</v>
      </c>
      <c r="C9971" s="7">
        <v>100</v>
      </c>
      <c r="D9971" s="7">
        <v>0.107465396070763</v>
      </c>
      <c r="E9971" s="7">
        <v>0.10142008181109199</v>
      </c>
      <c r="G9971" s="7">
        <v>67</v>
      </c>
      <c r="H9971" s="7">
        <v>100</v>
      </c>
      <c r="I9971" s="7">
        <v>0.107346034631115</v>
      </c>
      <c r="J9971" s="7">
        <v>0.23340330810898499</v>
      </c>
    </row>
    <row r="9972" spans="2:10" x14ac:dyDescent="0.2">
      <c r="B9972" s="7">
        <v>68</v>
      </c>
      <c r="C9972" s="7">
        <v>100</v>
      </c>
      <c r="D9972" s="7">
        <v>1.43811164216618E-2</v>
      </c>
      <c r="E9972" s="7">
        <v>1.06714217446697E-2</v>
      </c>
      <c r="G9972" s="7">
        <v>68</v>
      </c>
      <c r="H9972" s="7">
        <v>100</v>
      </c>
      <c r="I9972" s="7">
        <v>1.4621513216329899E-2</v>
      </c>
      <c r="J9972" s="7">
        <v>7.8192360952828097E-2</v>
      </c>
    </row>
    <row r="9973" spans="2:10" x14ac:dyDescent="0.2">
      <c r="B9973" s="7">
        <v>69</v>
      </c>
      <c r="C9973" s="7">
        <v>100</v>
      </c>
      <c r="D9973" s="7">
        <v>-3.5533012201005597E-2</v>
      </c>
      <c r="E9973" s="7">
        <v>-0.14339125220066701</v>
      </c>
      <c r="G9973" s="7">
        <v>69</v>
      </c>
      <c r="H9973" s="7">
        <v>100</v>
      </c>
      <c r="I9973" s="7">
        <v>-3.5228500934079997E-2</v>
      </c>
      <c r="J9973" s="7">
        <v>-6.4499989691387996E-2</v>
      </c>
    </row>
    <row r="9974" spans="2:10" x14ac:dyDescent="0.2">
      <c r="B9974" s="7">
        <v>70</v>
      </c>
      <c r="C9974" s="7">
        <v>100</v>
      </c>
      <c r="D9974" s="7">
        <v>-0.18979100033374199</v>
      </c>
      <c r="E9974" s="7">
        <v>-0.20223091934663501</v>
      </c>
      <c r="G9974" s="7">
        <v>70</v>
      </c>
      <c r="H9974" s="7">
        <v>100</v>
      </c>
      <c r="I9974" s="7">
        <v>-0.18728257667876799</v>
      </c>
      <c r="J9974" s="7">
        <v>-0.196086332011632</v>
      </c>
    </row>
    <row r="9975" spans="2:10" x14ac:dyDescent="0.2">
      <c r="B9975" s="7">
        <v>71</v>
      </c>
      <c r="C9975" s="7">
        <v>100</v>
      </c>
      <c r="D9975" s="7">
        <v>4.6318139509086399E-2</v>
      </c>
      <c r="E9975" s="7">
        <v>2.4593699681847901E-2</v>
      </c>
      <c r="G9975" s="7">
        <v>71</v>
      </c>
      <c r="H9975" s="7">
        <v>100</v>
      </c>
      <c r="I9975" s="7">
        <v>4.61499074477505E-2</v>
      </c>
      <c r="J9975" s="7">
        <v>9.4571005794925597E-2</v>
      </c>
    </row>
    <row r="9976" spans="2:10" x14ac:dyDescent="0.2">
      <c r="B9976" s="7">
        <v>72</v>
      </c>
      <c r="C9976" s="7">
        <v>100</v>
      </c>
      <c r="D9976" s="7">
        <v>-2.6995066558617602E-2</v>
      </c>
      <c r="E9976" s="7">
        <v>2.1107531629343899E-2</v>
      </c>
      <c r="G9976" s="7">
        <v>72</v>
      </c>
      <c r="H9976" s="7">
        <v>100</v>
      </c>
      <c r="I9976" s="7">
        <v>-2.6471579055982599E-2</v>
      </c>
      <c r="J9976" s="7">
        <v>3.2165727330761798E-2</v>
      </c>
    </row>
    <row r="9977" spans="2:10" x14ac:dyDescent="0.2">
      <c r="B9977" s="7">
        <v>73</v>
      </c>
      <c r="C9977" s="7">
        <v>100</v>
      </c>
      <c r="D9977" s="7">
        <v>-1.33633104100976E-2</v>
      </c>
      <c r="E9977" s="7">
        <v>3.15644602192382E-2</v>
      </c>
      <c r="G9977" s="7">
        <v>73</v>
      </c>
      <c r="H9977" s="7">
        <v>100</v>
      </c>
      <c r="I9977" s="7">
        <v>-1.31294657766752E-2</v>
      </c>
      <c r="J9977" s="7">
        <v>4.4109932214373898E-2</v>
      </c>
    </row>
    <row r="9978" spans="2:10" x14ac:dyDescent="0.2">
      <c r="B9978" s="7">
        <v>74</v>
      </c>
      <c r="C9978" s="7">
        <v>100</v>
      </c>
      <c r="D9978" s="7">
        <v>-5.1086460741061003E-3</v>
      </c>
      <c r="E9978" s="7">
        <v>-3.4251475212219201E-3</v>
      </c>
      <c r="G9978" s="7">
        <v>74</v>
      </c>
      <c r="H9978" s="7">
        <v>100</v>
      </c>
      <c r="I9978" s="7">
        <v>-4.83122262282087E-3</v>
      </c>
      <c r="J9978" s="7">
        <v>5.6220358793163797E-2</v>
      </c>
    </row>
    <row r="9979" spans="2:10" x14ac:dyDescent="0.2">
      <c r="B9979" s="7">
        <v>75</v>
      </c>
      <c r="C9979" s="7">
        <v>100</v>
      </c>
      <c r="D9979" s="7">
        <v>-0.15951407161486</v>
      </c>
      <c r="E9979" s="7">
        <v>-0.165429718621914</v>
      </c>
      <c r="G9979" s="7">
        <v>75</v>
      </c>
      <c r="H9979" s="7">
        <v>100</v>
      </c>
      <c r="I9979" s="7">
        <v>-0.15763056338480799</v>
      </c>
      <c r="J9979" s="7">
        <v>-0.17933676879753499</v>
      </c>
    </row>
    <row r="9980" spans="2:10" x14ac:dyDescent="0.2">
      <c r="B9980" s="7">
        <v>76</v>
      </c>
      <c r="C9980" s="7">
        <v>100</v>
      </c>
      <c r="D9980" s="7">
        <v>8.4737021176790606E-2</v>
      </c>
      <c r="E9980" s="7">
        <v>1.67658110512168E-2</v>
      </c>
      <c r="G9980" s="7">
        <v>76</v>
      </c>
      <c r="H9980" s="7">
        <v>100</v>
      </c>
      <c r="I9980" s="7">
        <v>8.3981511964019304E-2</v>
      </c>
      <c r="J9980" s="7">
        <v>7.5715585319809306E-2</v>
      </c>
    </row>
    <row r="9981" spans="2:10" x14ac:dyDescent="0.2">
      <c r="B9981" s="7">
        <v>77</v>
      </c>
      <c r="C9981" s="7">
        <v>100</v>
      </c>
      <c r="D9981" s="7">
        <v>2.5881241156675099E-2</v>
      </c>
      <c r="E9981" s="7">
        <v>-2.4389175674921E-2</v>
      </c>
      <c r="G9981" s="7">
        <v>77</v>
      </c>
      <c r="H9981" s="7">
        <v>100</v>
      </c>
      <c r="I9981" s="7">
        <v>2.5981447854471498E-2</v>
      </c>
      <c r="J9981" s="7">
        <v>-4.9802013054911498E-2</v>
      </c>
    </row>
    <row r="9982" spans="2:10" x14ac:dyDescent="0.2">
      <c r="B9982" s="7">
        <v>78</v>
      </c>
      <c r="C9982" s="7">
        <v>100</v>
      </c>
      <c r="D9982" s="7">
        <v>0.13169042601049299</v>
      </c>
      <c r="E9982" s="7">
        <v>0.17413559085477501</v>
      </c>
      <c r="G9982" s="7">
        <v>78</v>
      </c>
      <c r="H9982" s="7">
        <v>100</v>
      </c>
      <c r="I9982" s="7">
        <v>0.13130658348933399</v>
      </c>
      <c r="J9982" s="7">
        <v>0.101357859850514</v>
      </c>
    </row>
    <row r="9983" spans="2:10" x14ac:dyDescent="0.2">
      <c r="B9983" s="7">
        <v>79</v>
      </c>
      <c r="C9983" s="7">
        <v>100</v>
      </c>
      <c r="D9983" s="7">
        <v>9.2845497911517E-2</v>
      </c>
      <c r="E9983" s="7">
        <v>7.2832529142630206E-2</v>
      </c>
      <c r="G9983" s="7">
        <v>79</v>
      </c>
      <c r="H9983" s="7">
        <v>100</v>
      </c>
      <c r="I9983" s="7">
        <v>9.29548515458158E-2</v>
      </c>
      <c r="J9983" s="7">
        <v>8.2060852706449694E-2</v>
      </c>
    </row>
    <row r="9984" spans="2:10" x14ac:dyDescent="0.2">
      <c r="B9984" s="7">
        <v>80</v>
      </c>
      <c r="C9984" s="7">
        <v>100</v>
      </c>
      <c r="D9984" s="7">
        <v>8.9733117283575595E-2</v>
      </c>
      <c r="E9984" s="7">
        <v>6.87320710609889E-2</v>
      </c>
      <c r="G9984" s="7">
        <v>80</v>
      </c>
      <c r="H9984" s="7">
        <v>100</v>
      </c>
      <c r="I9984" s="7">
        <v>8.9677514886080403E-2</v>
      </c>
      <c r="J9984" s="7">
        <v>8.9088596422191899E-2</v>
      </c>
    </row>
    <row r="9985" spans="2:10" x14ac:dyDescent="0.2">
      <c r="B9985" s="7">
        <v>81</v>
      </c>
      <c r="C9985" s="7">
        <v>100</v>
      </c>
      <c r="D9985" s="7">
        <v>0.113355984271804</v>
      </c>
      <c r="E9985" s="7">
        <v>0.104657676101183</v>
      </c>
      <c r="G9985" s="7">
        <v>81</v>
      </c>
      <c r="H9985" s="7">
        <v>100</v>
      </c>
      <c r="I9985" s="7">
        <v>0.112732469469151</v>
      </c>
      <c r="J9985" s="7">
        <v>0.21283101856301001</v>
      </c>
    </row>
    <row r="9986" spans="2:10" x14ac:dyDescent="0.2">
      <c r="B9986" s="7">
        <v>82</v>
      </c>
      <c r="C9986" s="7">
        <v>100</v>
      </c>
      <c r="D9986" s="7">
        <v>-5.47117925274083E-2</v>
      </c>
      <c r="E9986" s="7">
        <v>-1.58579355788433E-2</v>
      </c>
      <c r="G9986" s="7">
        <v>82</v>
      </c>
      <c r="H9986" s="7">
        <v>100</v>
      </c>
      <c r="I9986" s="7">
        <v>-5.4699327680234298E-2</v>
      </c>
      <c r="J9986" s="7">
        <v>1.0382009090301699E-2</v>
      </c>
    </row>
    <row r="9987" spans="2:10" x14ac:dyDescent="0.2">
      <c r="B9987" s="7">
        <v>83</v>
      </c>
      <c r="C9987" s="7">
        <v>100</v>
      </c>
      <c r="D9987" s="7">
        <v>1.6026283058073101E-2</v>
      </c>
      <c r="E9987" s="7">
        <v>-5.3132441822775399E-2</v>
      </c>
      <c r="G9987" s="7">
        <v>83</v>
      </c>
      <c r="H9987" s="7">
        <v>100</v>
      </c>
      <c r="I9987" s="7">
        <v>1.6177374705138799E-2</v>
      </c>
      <c r="J9987" s="7">
        <v>3.5773546932542602E-2</v>
      </c>
    </row>
    <row r="9988" spans="2:10" x14ac:dyDescent="0.2">
      <c r="B9988" s="7">
        <v>84</v>
      </c>
      <c r="C9988" s="7">
        <v>100</v>
      </c>
      <c r="D9988" s="7">
        <v>9.9004855890712007E-2</v>
      </c>
      <c r="E9988" s="7">
        <v>0.15661135718726599</v>
      </c>
      <c r="G9988" s="7">
        <v>84</v>
      </c>
      <c r="H9988" s="7">
        <v>100</v>
      </c>
      <c r="I9988" s="7">
        <v>9.7502674315013096E-2</v>
      </c>
      <c r="J9988" s="7">
        <v>0.14033829570244899</v>
      </c>
    </row>
    <row r="9989" spans="2:10" x14ac:dyDescent="0.2">
      <c r="B9989" s="7">
        <v>85</v>
      </c>
      <c r="C9989" s="7">
        <v>100</v>
      </c>
      <c r="D9989" s="7">
        <v>2.19171214186922E-2</v>
      </c>
      <c r="E9989" s="7">
        <v>1.13408829834807E-2</v>
      </c>
      <c r="G9989" s="7">
        <v>85</v>
      </c>
      <c r="H9989" s="7">
        <v>100</v>
      </c>
      <c r="I9989" s="7">
        <v>2.19922801939774E-2</v>
      </c>
      <c r="J9989" s="7">
        <v>2.14767713486133E-2</v>
      </c>
    </row>
    <row r="9990" spans="2:10" x14ac:dyDescent="0.2">
      <c r="B9990" s="7">
        <v>86</v>
      </c>
      <c r="C9990" s="7">
        <v>100</v>
      </c>
      <c r="D9990" s="7">
        <v>0.31301325984584799</v>
      </c>
      <c r="E9990" s="7">
        <v>0.26204406972900801</v>
      </c>
      <c r="G9990" s="7">
        <v>86</v>
      </c>
      <c r="H9990" s="7">
        <v>100</v>
      </c>
      <c r="I9990" s="7">
        <v>0.30832734922365301</v>
      </c>
      <c r="J9990" s="7">
        <v>0.237376977076526</v>
      </c>
    </row>
    <row r="9991" spans="2:10" x14ac:dyDescent="0.2">
      <c r="B9991" s="7">
        <v>87</v>
      </c>
      <c r="C9991" s="7">
        <v>100</v>
      </c>
      <c r="D9991" s="7">
        <v>0.26437172313780299</v>
      </c>
      <c r="E9991" s="7">
        <v>0.12619589238369999</v>
      </c>
      <c r="G9991" s="7">
        <v>87</v>
      </c>
      <c r="H9991" s="7">
        <v>100</v>
      </c>
      <c r="I9991" s="7">
        <v>0.262693341613781</v>
      </c>
      <c r="J9991" s="7">
        <v>0.14653823203539501</v>
      </c>
    </row>
    <row r="9992" spans="2:10" x14ac:dyDescent="0.2">
      <c r="B9992" s="7">
        <v>88</v>
      </c>
      <c r="C9992" s="7">
        <v>100</v>
      </c>
      <c r="D9992" s="7">
        <v>-7.6297407269976204E-3</v>
      </c>
      <c r="E9992" s="7">
        <v>1.19139830326418E-2</v>
      </c>
      <c r="G9992" s="7">
        <v>88</v>
      </c>
      <c r="H9992" s="7">
        <v>100</v>
      </c>
      <c r="I9992" s="7">
        <v>-7.1079465576176001E-3</v>
      </c>
      <c r="J9992" s="7">
        <v>8.3748066176653396E-2</v>
      </c>
    </row>
    <row r="9993" spans="2:10" x14ac:dyDescent="0.2">
      <c r="B9993" s="7">
        <v>89</v>
      </c>
      <c r="C9993" s="7">
        <v>100</v>
      </c>
      <c r="D9993" s="7">
        <v>0.62800983974937996</v>
      </c>
      <c r="E9993" s="7">
        <v>0.78474817415472797</v>
      </c>
      <c r="G9993" s="7">
        <v>89</v>
      </c>
      <c r="H9993" s="7">
        <v>100</v>
      </c>
      <c r="I9993" s="7">
        <v>0.63074954202775602</v>
      </c>
      <c r="J9993" s="7">
        <v>0.67704107315819495</v>
      </c>
    </row>
    <row r="9994" spans="2:10" x14ac:dyDescent="0.2">
      <c r="B9994" s="7">
        <v>90</v>
      </c>
      <c r="C9994" s="7">
        <v>100</v>
      </c>
      <c r="D9994" s="7">
        <v>0.111295767010507</v>
      </c>
      <c r="E9994" s="7">
        <v>0.137719238996063</v>
      </c>
      <c r="G9994" s="7">
        <v>90</v>
      </c>
      <c r="H9994" s="7">
        <v>100</v>
      </c>
      <c r="I9994" s="7">
        <v>0.109612168950054</v>
      </c>
      <c r="J9994" s="7">
        <v>0.11932012563906</v>
      </c>
    </row>
    <row r="9995" spans="2:10" x14ac:dyDescent="0.2">
      <c r="B9995" s="7">
        <v>91</v>
      </c>
      <c r="C9995" s="7">
        <v>100</v>
      </c>
      <c r="D9995" s="7">
        <v>-1.9370839455668001E-2</v>
      </c>
      <c r="E9995" s="7">
        <v>4.5715382161553499E-2</v>
      </c>
      <c r="G9995" s="7">
        <v>91</v>
      </c>
      <c r="H9995" s="7">
        <v>100</v>
      </c>
      <c r="I9995" s="7">
        <v>-1.8511950130085001E-2</v>
      </c>
      <c r="J9995" s="7">
        <v>5.03355780168366E-2</v>
      </c>
    </row>
    <row r="9996" spans="2:10" x14ac:dyDescent="0.2">
      <c r="B9996" s="7">
        <v>92</v>
      </c>
      <c r="C9996" s="7">
        <v>100</v>
      </c>
      <c r="D9996" s="7">
        <v>3.7121694641843603E-2</v>
      </c>
      <c r="E9996" s="7">
        <v>5.3454135205392099E-2</v>
      </c>
      <c r="G9996" s="7">
        <v>92</v>
      </c>
      <c r="H9996" s="7">
        <v>100</v>
      </c>
      <c r="I9996" s="7">
        <v>3.7319112750255498E-2</v>
      </c>
      <c r="J9996" s="7">
        <v>1.5914014563879399E-2</v>
      </c>
    </row>
    <row r="9997" spans="2:10" x14ac:dyDescent="0.2">
      <c r="B9997" s="7">
        <v>93</v>
      </c>
      <c r="C9997" s="7">
        <v>100</v>
      </c>
      <c r="D9997" s="7">
        <v>7.6880547383661096E-2</v>
      </c>
      <c r="E9997" s="7">
        <v>0.12895976414829999</v>
      </c>
      <c r="G9997" s="7">
        <v>93</v>
      </c>
      <c r="H9997" s="7">
        <v>100</v>
      </c>
      <c r="I9997" s="7">
        <v>7.6345872809151102E-2</v>
      </c>
      <c r="J9997" s="7">
        <v>0.186154038177158</v>
      </c>
    </row>
    <row r="9998" spans="2:10" x14ac:dyDescent="0.2">
      <c r="B9998" s="7">
        <v>94</v>
      </c>
      <c r="C9998" s="7">
        <v>100</v>
      </c>
      <c r="D9998" s="7">
        <v>0.16141803631325599</v>
      </c>
      <c r="E9998" s="7">
        <v>0.13346928047192799</v>
      </c>
      <c r="G9998" s="7">
        <v>94</v>
      </c>
      <c r="H9998" s="7">
        <v>100</v>
      </c>
      <c r="I9998" s="7">
        <v>0.159849593839411</v>
      </c>
      <c r="J9998" s="7">
        <v>0.106319271860329</v>
      </c>
    </row>
    <row r="9999" spans="2:10" x14ac:dyDescent="0.2">
      <c r="B9999" s="7">
        <v>95</v>
      </c>
      <c r="C9999" s="7">
        <v>100</v>
      </c>
      <c r="D9999" s="7">
        <v>2.5583481408027402E-2</v>
      </c>
      <c r="E9999" s="7">
        <v>-2.4314933456340199E-2</v>
      </c>
      <c r="G9999" s="7">
        <v>95</v>
      </c>
      <c r="H9999" s="7">
        <v>100</v>
      </c>
      <c r="I9999" s="7">
        <v>2.5740259643928499E-2</v>
      </c>
      <c r="J9999" s="7">
        <v>9.35454714201924E-2</v>
      </c>
    </row>
    <row r="10000" spans="2:10" x14ac:dyDescent="0.2">
      <c r="B10000" s="7">
        <v>96</v>
      </c>
      <c r="C10000" s="7">
        <v>100</v>
      </c>
      <c r="D10000" s="7">
        <v>-2.15738640594356E-2</v>
      </c>
      <c r="E10000" s="7">
        <v>3.5882949919958697E-2</v>
      </c>
      <c r="G10000" s="7">
        <v>96</v>
      </c>
      <c r="H10000" s="7">
        <v>100</v>
      </c>
      <c r="I10000" s="7">
        <v>-2.11970406843545E-2</v>
      </c>
      <c r="J10000" s="7">
        <v>-7.9706074422567497E-2</v>
      </c>
    </row>
    <row r="10001" spans="2:10" x14ac:dyDescent="0.2">
      <c r="B10001" s="7">
        <v>97</v>
      </c>
      <c r="C10001" s="7">
        <v>100</v>
      </c>
      <c r="D10001" s="7">
        <v>0.115116368908174</v>
      </c>
      <c r="E10001" s="7">
        <v>5.6182570315215202E-2</v>
      </c>
      <c r="G10001" s="7">
        <v>97</v>
      </c>
      <c r="H10001" s="7">
        <v>100</v>
      </c>
      <c r="I10001" s="7">
        <v>0.115954364455776</v>
      </c>
      <c r="J10001" s="7">
        <v>2.6773339539339198E-2</v>
      </c>
    </row>
    <row r="10002" spans="2:10" x14ac:dyDescent="0.2">
      <c r="B10002" s="7">
        <v>98</v>
      </c>
      <c r="C10002" s="7">
        <v>100</v>
      </c>
      <c r="D10002" s="7">
        <v>7.1709792314440093E-2</v>
      </c>
      <c r="E10002" s="7">
        <v>2.3637066485182601E-2</v>
      </c>
      <c r="G10002" s="7">
        <v>98</v>
      </c>
      <c r="H10002" s="7">
        <v>100</v>
      </c>
      <c r="I10002" s="7">
        <v>7.1924793639114498E-2</v>
      </c>
      <c r="J10002" s="7">
        <v>4.2322802857006202E-2</v>
      </c>
    </row>
    <row r="10003" spans="2:10" x14ac:dyDescent="0.2">
      <c r="B10003" s="7">
        <v>99</v>
      </c>
      <c r="C10003" s="7">
        <v>100</v>
      </c>
      <c r="D10003" s="7">
        <v>-2.0857674400120998E-2</v>
      </c>
      <c r="E10003" s="7">
        <v>-8.1643188056425203E-2</v>
      </c>
      <c r="G10003" s="7">
        <v>99</v>
      </c>
      <c r="H10003" s="7">
        <v>100</v>
      </c>
      <c r="I10003" s="7">
        <v>-2.09530488229621E-2</v>
      </c>
      <c r="J10003" s="7">
        <v>-9.6250372749064894E-3</v>
      </c>
    </row>
    <row r="10004" spans="2:10" x14ac:dyDescent="0.2">
      <c r="B10004" s="7">
        <v>100</v>
      </c>
      <c r="C10004" s="7">
        <v>100</v>
      </c>
      <c r="D10004" s="7">
        <v>-6.1637553046232103E-3</v>
      </c>
      <c r="E10004" s="7">
        <v>4.9384129652462902E-2</v>
      </c>
      <c r="G10004" s="7">
        <v>100</v>
      </c>
      <c r="H10004" s="7">
        <v>100</v>
      </c>
      <c r="I10004" s="7">
        <v>-5.9408738136141901E-3</v>
      </c>
      <c r="J10004" s="7">
        <v>-1.5237409826188E-2</v>
      </c>
    </row>
  </sheetData>
  <mergeCells count="2">
    <mergeCell ref="B3:E3"/>
    <mergeCell ref="G3:J3"/>
  </mergeCells>
  <pageMargins left="0.7" right="0.7" top="0.75" bottom="0.75" header="0.3" footer="0.3"/>
</worksheet>
</file>

<file path=xl/worksheets/sheet5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C195CA45-CA35-C849-955B-7EA389F9F782}">
  <dimension ref="A1:N10004"/>
  <sheetViews>
    <sheetView topLeftCell="A9975" workbookViewId="0">
      <selection activeCell="J10004" sqref="J10004"/>
    </sheetView>
  </sheetViews>
  <sheetFormatPr baseColWidth="10" defaultColWidth="8.83203125" defaultRowHeight="16" x14ac:dyDescent="0.2"/>
  <cols>
    <col min="1" max="1" width="15.1640625" style="7" bestFit="1" customWidth="1"/>
    <col min="2" max="2" width="6.5" style="7" bestFit="1" customWidth="1"/>
    <col min="3" max="3" width="5.33203125" style="7" bestFit="1" customWidth="1"/>
    <col min="4" max="4" width="39.6640625" style="7" bestFit="1" customWidth="1"/>
    <col min="5" max="5" width="40.33203125" style="7" bestFit="1" customWidth="1"/>
    <col min="6" max="6" width="5.83203125" style="7" customWidth="1"/>
    <col min="7" max="7" width="6.5" style="7" bestFit="1" customWidth="1"/>
    <col min="8" max="8" width="5.33203125" style="7" bestFit="1" customWidth="1"/>
    <col min="9" max="9" width="39.6640625" style="7" bestFit="1" customWidth="1"/>
    <col min="10" max="10" width="40.33203125" style="7" bestFit="1" customWidth="1"/>
    <col min="11" max="17" width="5.83203125" style="7" bestFit="1" customWidth="1"/>
    <col min="18" max="16384" width="8.83203125" style="7"/>
  </cols>
  <sheetData>
    <row r="1" spans="1:14" customFormat="1" ht="15" x14ac:dyDescent="0.2">
      <c r="A1" s="1" t="s">
        <v>50468</v>
      </c>
    </row>
    <row r="2" spans="1:14" customFormat="1" ht="15" x14ac:dyDescent="0.2">
      <c r="A2" s="1"/>
    </row>
    <row r="3" spans="1:14" x14ac:dyDescent="0.2">
      <c r="B3" s="28" t="s">
        <v>50466</v>
      </c>
      <c r="C3" s="28"/>
      <c r="D3" s="28"/>
      <c r="E3" s="28"/>
      <c r="G3" s="28" t="s">
        <v>50467</v>
      </c>
      <c r="H3" s="28"/>
      <c r="I3" s="28"/>
      <c r="J3" s="28"/>
    </row>
    <row r="4" spans="1:14" x14ac:dyDescent="0.2">
      <c r="B4" s="7" t="s">
        <v>50448</v>
      </c>
      <c r="C4" s="7" t="s">
        <v>50449</v>
      </c>
      <c r="D4" s="9" t="s">
        <v>50461</v>
      </c>
      <c r="E4" s="9" t="s">
        <v>50462</v>
      </c>
      <c r="F4" s="9"/>
      <c r="G4" s="7" t="s">
        <v>50448</v>
      </c>
      <c r="H4" s="7" t="s">
        <v>50449</v>
      </c>
      <c r="I4" s="9" t="s">
        <v>50461</v>
      </c>
      <c r="J4" s="9" t="s">
        <v>50462</v>
      </c>
      <c r="K4" s="9"/>
      <c r="L4" s="9"/>
      <c r="M4" s="9"/>
      <c r="N4" s="9"/>
    </row>
    <row r="5" spans="1:14" x14ac:dyDescent="0.2">
      <c r="B5" s="7">
        <v>1</v>
      </c>
      <c r="C5" s="7">
        <v>1</v>
      </c>
      <c r="D5" s="7">
        <v>-3.0328612494578501E-2</v>
      </c>
      <c r="E5" s="7">
        <v>-0.102325742956557</v>
      </c>
      <c r="G5" s="7">
        <v>1</v>
      </c>
      <c r="H5" s="7">
        <v>1</v>
      </c>
      <c r="I5" s="7">
        <v>-3.0690459089735E-2</v>
      </c>
      <c r="J5" s="7">
        <v>-2.15826047416172E-2</v>
      </c>
    </row>
    <row r="6" spans="1:14" x14ac:dyDescent="0.2">
      <c r="B6" s="7">
        <v>2</v>
      </c>
      <c r="C6" s="7">
        <v>1</v>
      </c>
      <c r="D6" s="7">
        <v>7.6371539961984397E-2</v>
      </c>
      <c r="E6" s="7">
        <v>-8.3884695704741202E-3</v>
      </c>
      <c r="G6" s="7">
        <v>2</v>
      </c>
      <c r="H6" s="7">
        <v>1</v>
      </c>
      <c r="I6" s="7">
        <v>7.8544198442899393E-2</v>
      </c>
      <c r="J6" s="7">
        <v>0.48694118250534801</v>
      </c>
    </row>
    <row r="7" spans="1:14" x14ac:dyDescent="0.2">
      <c r="B7" s="7">
        <v>3</v>
      </c>
      <c r="C7" s="7">
        <v>1</v>
      </c>
      <c r="D7" s="7">
        <v>-0.144538661160245</v>
      </c>
      <c r="E7" s="7">
        <v>-0.20699155978583</v>
      </c>
      <c r="G7" s="7">
        <v>3</v>
      </c>
      <c r="H7" s="7">
        <v>1</v>
      </c>
      <c r="I7" s="7">
        <v>-0.144696612756782</v>
      </c>
      <c r="J7" s="7">
        <v>-7.9997807246741104E-2</v>
      </c>
    </row>
    <row r="8" spans="1:14" x14ac:dyDescent="0.2">
      <c r="B8" s="7">
        <v>4</v>
      </c>
      <c r="C8" s="7">
        <v>1</v>
      </c>
      <c r="D8" s="7">
        <v>0.18700122338719</v>
      </c>
      <c r="E8" s="7">
        <v>0.27750303354322298</v>
      </c>
      <c r="G8" s="7">
        <v>4</v>
      </c>
      <c r="H8" s="7">
        <v>1</v>
      </c>
      <c r="I8" s="7">
        <v>0.187411945659852</v>
      </c>
      <c r="J8" s="7">
        <v>0.24564522556139301</v>
      </c>
    </row>
    <row r="9" spans="1:14" x14ac:dyDescent="0.2">
      <c r="B9" s="7">
        <v>5</v>
      </c>
      <c r="C9" s="7">
        <v>1</v>
      </c>
      <c r="D9" s="7">
        <v>-0.201760666588571</v>
      </c>
      <c r="E9" s="7">
        <v>5.89470509460348E-2</v>
      </c>
      <c r="G9" s="7">
        <v>5</v>
      </c>
      <c r="H9" s="7">
        <v>1</v>
      </c>
      <c r="I9" s="7">
        <v>-0.20223168718189999</v>
      </c>
      <c r="J9" s="7">
        <v>4.43231966589899E-2</v>
      </c>
    </row>
    <row r="10" spans="1:14" x14ac:dyDescent="0.2">
      <c r="B10" s="7">
        <v>6</v>
      </c>
      <c r="C10" s="7">
        <v>1</v>
      </c>
      <c r="D10" s="7">
        <v>0.19558772498928301</v>
      </c>
      <c r="E10" s="7">
        <v>0.14927501259501699</v>
      </c>
      <c r="G10" s="7">
        <v>6</v>
      </c>
      <c r="H10" s="7">
        <v>1</v>
      </c>
      <c r="I10" s="7">
        <v>0.19749964208871501</v>
      </c>
      <c r="J10" s="7">
        <v>7.2878296293867897E-2</v>
      </c>
    </row>
    <row r="11" spans="1:14" x14ac:dyDescent="0.2">
      <c r="B11" s="7">
        <v>7</v>
      </c>
      <c r="C11" s="7">
        <v>1</v>
      </c>
      <c r="D11" s="7">
        <v>0.10359854890921701</v>
      </c>
      <c r="E11" s="7">
        <v>8.7205061455069496E-2</v>
      </c>
      <c r="G11" s="7">
        <v>7</v>
      </c>
      <c r="H11" s="7">
        <v>1</v>
      </c>
      <c r="I11" s="7">
        <v>0.104755507752595</v>
      </c>
      <c r="J11" s="7">
        <v>7.4365991451545099E-2</v>
      </c>
    </row>
    <row r="12" spans="1:14" x14ac:dyDescent="0.2">
      <c r="B12" s="7">
        <v>8</v>
      </c>
      <c r="C12" s="7">
        <v>1</v>
      </c>
      <c r="D12" s="7">
        <v>0.16076366339464901</v>
      </c>
      <c r="E12" s="7">
        <v>0.62079804995682897</v>
      </c>
      <c r="G12" s="7">
        <v>8</v>
      </c>
      <c r="H12" s="7">
        <v>1</v>
      </c>
      <c r="I12" s="7">
        <v>0.16432155866877399</v>
      </c>
      <c r="J12" s="7">
        <v>0.70260763963140904</v>
      </c>
    </row>
    <row r="13" spans="1:14" x14ac:dyDescent="0.2">
      <c r="B13" s="7">
        <v>9</v>
      </c>
      <c r="C13" s="7">
        <v>1</v>
      </c>
      <c r="D13" s="7">
        <v>-0.277726882283794</v>
      </c>
      <c r="E13" s="7">
        <v>-8.7941521043179094E-2</v>
      </c>
      <c r="G13" s="7">
        <v>9</v>
      </c>
      <c r="H13" s="7">
        <v>1</v>
      </c>
      <c r="I13" s="7">
        <v>-0.276694898259981</v>
      </c>
      <c r="J13" s="7">
        <v>-0.11324860085635501</v>
      </c>
    </row>
    <row r="14" spans="1:14" x14ac:dyDescent="0.2">
      <c r="B14" s="7">
        <v>10</v>
      </c>
      <c r="C14" s="7">
        <v>1</v>
      </c>
      <c r="D14" s="7">
        <v>-0.222923909265443</v>
      </c>
      <c r="E14" s="7">
        <v>-0.153182896994117</v>
      </c>
      <c r="G14" s="7">
        <v>10</v>
      </c>
      <c r="H14" s="7">
        <v>1</v>
      </c>
      <c r="I14" s="7">
        <v>-0.22209674490913001</v>
      </c>
      <c r="J14" s="7">
        <v>-0.18557372545058301</v>
      </c>
    </row>
    <row r="15" spans="1:14" x14ac:dyDescent="0.2">
      <c r="B15" s="7">
        <v>11</v>
      </c>
      <c r="C15" s="7">
        <v>1</v>
      </c>
      <c r="D15" s="7">
        <v>3.3681206237750103E-2</v>
      </c>
      <c r="E15" s="7">
        <v>0.13662012328814599</v>
      </c>
      <c r="G15" s="7">
        <v>11</v>
      </c>
      <c r="H15" s="7">
        <v>1</v>
      </c>
      <c r="I15" s="7">
        <v>3.37424391628387E-2</v>
      </c>
      <c r="J15" s="7">
        <v>-6.06628975339625E-2</v>
      </c>
    </row>
    <row r="16" spans="1:14" x14ac:dyDescent="0.2">
      <c r="B16" s="7">
        <v>12</v>
      </c>
      <c r="C16" s="7">
        <v>1</v>
      </c>
      <c r="D16" s="7">
        <v>-6.6070568103049801E-2</v>
      </c>
      <c r="E16" s="7">
        <v>-7.6661240413732998E-2</v>
      </c>
      <c r="G16" s="7">
        <v>12</v>
      </c>
      <c r="H16" s="7">
        <v>1</v>
      </c>
      <c r="I16" s="7">
        <v>-6.6772218554273594E-2</v>
      </c>
      <c r="J16" s="7">
        <v>-0.140891680719745</v>
      </c>
    </row>
    <row r="17" spans="2:10" x14ac:dyDescent="0.2">
      <c r="B17" s="7">
        <v>13</v>
      </c>
      <c r="C17" s="7">
        <v>1</v>
      </c>
      <c r="D17" s="7">
        <v>0.202543806740905</v>
      </c>
      <c r="E17" s="7">
        <v>0.13701163055385901</v>
      </c>
      <c r="G17" s="7">
        <v>13</v>
      </c>
      <c r="H17" s="7">
        <v>1</v>
      </c>
      <c r="I17" s="7">
        <v>0.20262302700970899</v>
      </c>
      <c r="J17" s="7">
        <v>0.30622573147385701</v>
      </c>
    </row>
    <row r="18" spans="2:10" x14ac:dyDescent="0.2">
      <c r="B18" s="7">
        <v>14</v>
      </c>
      <c r="C18" s="7">
        <v>1</v>
      </c>
      <c r="D18" s="7">
        <v>-1.8985428530530899E-2</v>
      </c>
      <c r="E18" s="7">
        <v>0.154477978410132</v>
      </c>
      <c r="G18" s="7">
        <v>14</v>
      </c>
      <c r="H18" s="7">
        <v>1</v>
      </c>
      <c r="I18" s="7">
        <v>-1.9043036776400499E-2</v>
      </c>
      <c r="J18" s="7">
        <v>0.123331645500215</v>
      </c>
    </row>
    <row r="19" spans="2:10" x14ac:dyDescent="0.2">
      <c r="B19" s="7">
        <v>15</v>
      </c>
      <c r="C19" s="7">
        <v>1</v>
      </c>
      <c r="D19" s="7">
        <v>0.146868155695385</v>
      </c>
      <c r="E19" s="7">
        <v>-5.7866642018083801E-2</v>
      </c>
      <c r="G19" s="7">
        <v>15</v>
      </c>
      <c r="H19" s="7">
        <v>1</v>
      </c>
      <c r="I19" s="7">
        <v>0.14891607685224201</v>
      </c>
      <c r="J19" s="7">
        <v>0.12535637714508299</v>
      </c>
    </row>
    <row r="20" spans="2:10" x14ac:dyDescent="0.2">
      <c r="B20" s="7">
        <v>16</v>
      </c>
      <c r="C20" s="7">
        <v>1</v>
      </c>
      <c r="D20" s="7">
        <v>-7.1015129274856606E-2</v>
      </c>
      <c r="E20" s="7">
        <v>-4.6705968126845597E-2</v>
      </c>
      <c r="G20" s="7">
        <v>16</v>
      </c>
      <c r="H20" s="7">
        <v>1</v>
      </c>
      <c r="I20" s="7">
        <v>-7.2236883295516904E-2</v>
      </c>
      <c r="J20" s="7">
        <v>0.12953033425185001</v>
      </c>
    </row>
    <row r="21" spans="2:10" x14ac:dyDescent="0.2">
      <c r="B21" s="7">
        <v>17</v>
      </c>
      <c r="C21" s="7">
        <v>1</v>
      </c>
      <c r="D21" s="7">
        <v>-1.7437792261890898E-2</v>
      </c>
      <c r="E21" s="7">
        <v>-0.16267110354689199</v>
      </c>
      <c r="G21" s="7">
        <v>17</v>
      </c>
      <c r="H21" s="7">
        <v>1</v>
      </c>
      <c r="I21" s="7">
        <v>-1.76719593925743E-2</v>
      </c>
      <c r="J21" s="7">
        <v>3.5838423286502802E-2</v>
      </c>
    </row>
    <row r="22" spans="2:10" x14ac:dyDescent="0.2">
      <c r="B22" s="7">
        <v>18</v>
      </c>
      <c r="C22" s="7">
        <v>1</v>
      </c>
      <c r="D22" s="7">
        <v>0.27445972521593898</v>
      </c>
      <c r="E22" s="7">
        <v>0.13692261429793401</v>
      </c>
      <c r="G22" s="7">
        <v>18</v>
      </c>
      <c r="H22" s="7">
        <v>1</v>
      </c>
      <c r="I22" s="7">
        <v>0.28288386924589998</v>
      </c>
      <c r="J22" s="7">
        <v>0.25174997527868798</v>
      </c>
    </row>
    <row r="23" spans="2:10" x14ac:dyDescent="0.2">
      <c r="B23" s="7">
        <v>19</v>
      </c>
      <c r="C23" s="7">
        <v>1</v>
      </c>
      <c r="D23" s="7">
        <v>-0.109489327059225</v>
      </c>
      <c r="E23" s="7">
        <v>-0.26067225614532302</v>
      </c>
      <c r="G23" s="7">
        <v>19</v>
      </c>
      <c r="H23" s="7">
        <v>1</v>
      </c>
      <c r="I23" s="7">
        <v>-0.111945412533473</v>
      </c>
      <c r="J23" s="7">
        <v>-0.37227966698432402</v>
      </c>
    </row>
    <row r="24" spans="2:10" x14ac:dyDescent="0.2">
      <c r="B24" s="7">
        <v>20</v>
      </c>
      <c r="C24" s="7">
        <v>1</v>
      </c>
      <c r="D24" s="7">
        <v>-0.277944182793538</v>
      </c>
      <c r="E24" s="7">
        <v>-0.242749238855128</v>
      </c>
      <c r="G24" s="7">
        <v>20</v>
      </c>
      <c r="H24" s="7">
        <v>1</v>
      </c>
      <c r="I24" s="7">
        <v>-0.28411839642662601</v>
      </c>
      <c r="J24" s="7">
        <v>-0.261128428112684</v>
      </c>
    </row>
    <row r="25" spans="2:10" x14ac:dyDescent="0.2">
      <c r="B25" s="7">
        <v>21</v>
      </c>
      <c r="C25" s="7">
        <v>1</v>
      </c>
      <c r="D25" s="7">
        <v>0.21063603905358899</v>
      </c>
      <c r="E25" s="7">
        <v>0.25695180833209502</v>
      </c>
      <c r="G25" s="7">
        <v>21</v>
      </c>
      <c r="H25" s="7">
        <v>1</v>
      </c>
      <c r="I25" s="7">
        <v>0.20931244689609399</v>
      </c>
      <c r="J25" s="7">
        <v>3.7831313943148502E-2</v>
      </c>
    </row>
    <row r="26" spans="2:10" x14ac:dyDescent="0.2">
      <c r="B26" s="7">
        <v>22</v>
      </c>
      <c r="C26" s="7">
        <v>1</v>
      </c>
      <c r="D26" s="7">
        <v>-1.51454083761973E-2</v>
      </c>
      <c r="E26" s="7">
        <v>-1.68853433188847E-2</v>
      </c>
      <c r="G26" s="7">
        <v>22</v>
      </c>
      <c r="H26" s="7">
        <v>1</v>
      </c>
      <c r="I26" s="7">
        <v>-1.54255154080456E-2</v>
      </c>
      <c r="J26" s="7">
        <v>-0.18360562003243699</v>
      </c>
    </row>
    <row r="27" spans="2:10" x14ac:dyDescent="0.2">
      <c r="B27" s="7">
        <v>23</v>
      </c>
      <c r="C27" s="7">
        <v>1</v>
      </c>
      <c r="D27" s="7">
        <v>-0.16647353114979599</v>
      </c>
      <c r="E27" s="7">
        <v>-0.15664606208436399</v>
      </c>
      <c r="G27" s="7">
        <v>23</v>
      </c>
      <c r="H27" s="7">
        <v>1</v>
      </c>
      <c r="I27" s="7">
        <v>-0.165754420653068</v>
      </c>
      <c r="J27" s="7">
        <v>-9.96080650583826E-2</v>
      </c>
    </row>
    <row r="28" spans="2:10" x14ac:dyDescent="0.2">
      <c r="B28" s="7">
        <v>24</v>
      </c>
      <c r="C28" s="7">
        <v>1</v>
      </c>
      <c r="D28" s="7">
        <v>0.199285611816961</v>
      </c>
      <c r="E28" s="7">
        <v>0.40000560107259497</v>
      </c>
      <c r="G28" s="7">
        <v>24</v>
      </c>
      <c r="H28" s="7">
        <v>1</v>
      </c>
      <c r="I28" s="7">
        <v>0.199381829835728</v>
      </c>
      <c r="J28" s="7">
        <v>0.410510659261975</v>
      </c>
    </row>
    <row r="29" spans="2:10" x14ac:dyDescent="0.2">
      <c r="B29" s="7">
        <v>25</v>
      </c>
      <c r="C29" s="7">
        <v>1</v>
      </c>
      <c r="D29" s="7">
        <v>2.0147930643637402E-2</v>
      </c>
      <c r="E29" s="7">
        <v>-4.9762157148611798E-3</v>
      </c>
      <c r="G29" s="7">
        <v>25</v>
      </c>
      <c r="H29" s="7">
        <v>1</v>
      </c>
      <c r="I29" s="7">
        <v>2.0119849347137699E-2</v>
      </c>
      <c r="J29" s="7">
        <v>5.1682380832269302E-2</v>
      </c>
    </row>
    <row r="30" spans="2:10" x14ac:dyDescent="0.2">
      <c r="B30" s="7">
        <v>26</v>
      </c>
      <c r="C30" s="7">
        <v>1</v>
      </c>
      <c r="D30" s="7">
        <v>-0.29472868412580899</v>
      </c>
      <c r="E30" s="7">
        <v>-0.27125161020440203</v>
      </c>
      <c r="G30" s="7">
        <v>26</v>
      </c>
      <c r="H30" s="7">
        <v>1</v>
      </c>
      <c r="I30" s="7">
        <v>-0.296688417330293</v>
      </c>
      <c r="J30" s="7">
        <v>-0.319084749218641</v>
      </c>
    </row>
    <row r="31" spans="2:10" x14ac:dyDescent="0.2">
      <c r="B31" s="7">
        <v>27</v>
      </c>
      <c r="C31" s="7">
        <v>1</v>
      </c>
      <c r="D31" s="7">
        <v>-0.16543598501826701</v>
      </c>
      <c r="E31" s="7">
        <v>-0.22981802826064901</v>
      </c>
      <c r="G31" s="7">
        <v>27</v>
      </c>
      <c r="H31" s="7">
        <v>1</v>
      </c>
      <c r="I31" s="7">
        <v>-0.16585263598244099</v>
      </c>
      <c r="J31" s="7">
        <v>-0.16111636066097801</v>
      </c>
    </row>
    <row r="32" spans="2:10" x14ac:dyDescent="0.2">
      <c r="B32" s="7">
        <v>28</v>
      </c>
      <c r="C32" s="7">
        <v>1</v>
      </c>
      <c r="D32" s="7">
        <v>-0.123368816267209</v>
      </c>
      <c r="E32" s="7">
        <v>-0.21565731668145099</v>
      </c>
      <c r="G32" s="7">
        <v>28</v>
      </c>
      <c r="H32" s="7">
        <v>1</v>
      </c>
      <c r="I32" s="7">
        <v>-0.12527175839333801</v>
      </c>
      <c r="J32" s="7">
        <v>-2.55382330442711E-3</v>
      </c>
    </row>
    <row r="33" spans="2:10" x14ac:dyDescent="0.2">
      <c r="B33" s="7">
        <v>29</v>
      </c>
      <c r="C33" s="7">
        <v>1</v>
      </c>
      <c r="D33" s="7">
        <v>6.5642825719444395E-2</v>
      </c>
      <c r="E33" s="7">
        <v>0.10844811727765701</v>
      </c>
      <c r="G33" s="7">
        <v>29</v>
      </c>
      <c r="H33" s="7">
        <v>1</v>
      </c>
      <c r="I33" s="7">
        <v>5.90355897373138E-2</v>
      </c>
      <c r="J33" s="7">
        <v>0.231532520993871</v>
      </c>
    </row>
    <row r="34" spans="2:10" x14ac:dyDescent="0.2">
      <c r="B34" s="7">
        <v>30</v>
      </c>
      <c r="C34" s="7">
        <v>1</v>
      </c>
      <c r="D34" s="7">
        <v>-9.1035383721900197E-3</v>
      </c>
      <c r="E34" s="7">
        <v>1.13527183089523E-3</v>
      </c>
      <c r="G34" s="7">
        <v>30</v>
      </c>
      <c r="H34" s="7">
        <v>1</v>
      </c>
      <c r="I34" s="7">
        <v>-9.2033025315236792E-3</v>
      </c>
      <c r="J34" s="7">
        <v>-0.14062895535292799</v>
      </c>
    </row>
    <row r="35" spans="2:10" x14ac:dyDescent="0.2">
      <c r="B35" s="7">
        <v>31</v>
      </c>
      <c r="C35" s="7">
        <v>1</v>
      </c>
      <c r="D35" s="7">
        <v>0.405942178809513</v>
      </c>
      <c r="E35" s="7">
        <v>0.34884758111395098</v>
      </c>
      <c r="G35" s="7">
        <v>31</v>
      </c>
      <c r="H35" s="7">
        <v>1</v>
      </c>
      <c r="I35" s="7">
        <v>0.41270458353622402</v>
      </c>
      <c r="J35" s="7">
        <v>0.51572813687907504</v>
      </c>
    </row>
    <row r="36" spans="2:10" x14ac:dyDescent="0.2">
      <c r="B36" s="7">
        <v>32</v>
      </c>
      <c r="C36" s="7">
        <v>1</v>
      </c>
      <c r="D36" s="7">
        <v>-1.66933387637123E-2</v>
      </c>
      <c r="E36" s="7">
        <v>-0.135157620984003</v>
      </c>
      <c r="G36" s="7">
        <v>32</v>
      </c>
      <c r="H36" s="7">
        <v>1</v>
      </c>
      <c r="I36" s="7">
        <v>-1.6838347368031099E-2</v>
      </c>
      <c r="J36" s="7">
        <v>3.78463114671614E-2</v>
      </c>
    </row>
    <row r="37" spans="2:10" x14ac:dyDescent="0.2">
      <c r="B37" s="7">
        <v>33</v>
      </c>
      <c r="C37" s="7">
        <v>1</v>
      </c>
      <c r="D37" s="7">
        <v>-0.31165576445995002</v>
      </c>
      <c r="E37" s="7">
        <v>-0.36973004661637698</v>
      </c>
      <c r="G37" s="7">
        <v>33</v>
      </c>
      <c r="H37" s="7">
        <v>1</v>
      </c>
      <c r="I37" s="7">
        <v>-0.310960421576294</v>
      </c>
      <c r="J37" s="7">
        <v>-0.25839340662286098</v>
      </c>
    </row>
    <row r="38" spans="2:10" x14ac:dyDescent="0.2">
      <c r="B38" s="7">
        <v>34</v>
      </c>
      <c r="C38" s="7">
        <v>1</v>
      </c>
      <c r="D38" s="7">
        <v>-0.18364184898417199</v>
      </c>
      <c r="E38" s="7">
        <v>-0.20022285851167301</v>
      </c>
      <c r="G38" s="7">
        <v>34</v>
      </c>
      <c r="H38" s="7">
        <v>1</v>
      </c>
      <c r="I38" s="7">
        <v>-0.184689000089755</v>
      </c>
      <c r="J38" s="7">
        <v>-5.1453512363901097E-2</v>
      </c>
    </row>
    <row r="39" spans="2:10" x14ac:dyDescent="0.2">
      <c r="B39" s="7">
        <v>35</v>
      </c>
      <c r="C39" s="7">
        <v>1</v>
      </c>
      <c r="D39" s="7">
        <v>8.0259863391850303E-2</v>
      </c>
      <c r="E39" s="7">
        <v>0.109232451787022</v>
      </c>
      <c r="G39" s="7">
        <v>35</v>
      </c>
      <c r="H39" s="7">
        <v>1</v>
      </c>
      <c r="I39" s="7">
        <v>8.2254965817788198E-2</v>
      </c>
      <c r="J39" s="7">
        <v>5.4910918299186498E-2</v>
      </c>
    </row>
    <row r="40" spans="2:10" x14ac:dyDescent="0.2">
      <c r="B40" s="7">
        <v>36</v>
      </c>
      <c r="C40" s="7">
        <v>1</v>
      </c>
      <c r="D40" s="7">
        <v>2.71887838111891E-2</v>
      </c>
      <c r="E40" s="7">
        <v>-7.0068006925527698E-2</v>
      </c>
      <c r="G40" s="7">
        <v>36</v>
      </c>
      <c r="H40" s="7">
        <v>1</v>
      </c>
      <c r="I40" s="7">
        <v>2.7447653044916399E-2</v>
      </c>
      <c r="J40" s="7">
        <v>-6.8427106212448394E-2</v>
      </c>
    </row>
    <row r="41" spans="2:10" x14ac:dyDescent="0.2">
      <c r="B41" s="7">
        <v>37</v>
      </c>
      <c r="C41" s="7">
        <v>1</v>
      </c>
      <c r="D41" s="7">
        <v>0.24947883816228</v>
      </c>
      <c r="E41" s="7">
        <v>-3.22060082451525E-3</v>
      </c>
      <c r="G41" s="7">
        <v>37</v>
      </c>
      <c r="H41" s="7">
        <v>1</v>
      </c>
      <c r="I41" s="7">
        <v>0.25122321127179198</v>
      </c>
      <c r="J41" s="7">
        <v>4.6046689691174897E-2</v>
      </c>
    </row>
    <row r="42" spans="2:10" x14ac:dyDescent="0.2">
      <c r="B42" s="7">
        <v>38</v>
      </c>
      <c r="C42" s="7">
        <v>1</v>
      </c>
      <c r="D42" s="7">
        <v>0.34307723202673601</v>
      </c>
      <c r="E42" s="7">
        <v>0.29300347155591</v>
      </c>
      <c r="G42" s="7">
        <v>38</v>
      </c>
      <c r="H42" s="7">
        <v>1</v>
      </c>
      <c r="I42" s="7">
        <v>0.35463355271897101</v>
      </c>
      <c r="J42" s="7">
        <v>0.25675074193167502</v>
      </c>
    </row>
    <row r="43" spans="2:10" x14ac:dyDescent="0.2">
      <c r="B43" s="7">
        <v>39</v>
      </c>
      <c r="C43" s="7">
        <v>1</v>
      </c>
      <c r="D43" s="7">
        <v>0.296817370412223</v>
      </c>
      <c r="E43" s="7">
        <v>0.16740644245382399</v>
      </c>
      <c r="G43" s="7">
        <v>39</v>
      </c>
      <c r="H43" s="7">
        <v>1</v>
      </c>
      <c r="I43" s="7">
        <v>0.30432012427657401</v>
      </c>
      <c r="J43" s="7">
        <v>4.4404057490046597E-2</v>
      </c>
    </row>
    <row r="44" spans="2:10" x14ac:dyDescent="0.2">
      <c r="B44" s="7">
        <v>40</v>
      </c>
      <c r="C44" s="7">
        <v>1</v>
      </c>
      <c r="D44" s="7">
        <v>-0.45486889014614601</v>
      </c>
      <c r="E44" s="7">
        <v>-0.54667399975554398</v>
      </c>
      <c r="G44" s="7">
        <v>40</v>
      </c>
      <c r="H44" s="7">
        <v>1</v>
      </c>
      <c r="I44" s="7">
        <v>-0.45917754803948102</v>
      </c>
      <c r="J44" s="7">
        <v>-0.50520104199183402</v>
      </c>
    </row>
    <row r="45" spans="2:10" x14ac:dyDescent="0.2">
      <c r="B45" s="7">
        <v>41</v>
      </c>
      <c r="C45" s="7">
        <v>1</v>
      </c>
      <c r="D45" s="7">
        <v>-3.49856855121944E-2</v>
      </c>
      <c r="E45" s="7">
        <v>-1.6034327205995999E-2</v>
      </c>
      <c r="G45" s="7">
        <v>41</v>
      </c>
      <c r="H45" s="7">
        <v>1</v>
      </c>
      <c r="I45" s="7">
        <v>-3.5351245256588698E-2</v>
      </c>
      <c r="J45" s="7">
        <v>-6.4731768183222002E-2</v>
      </c>
    </row>
    <row r="46" spans="2:10" x14ac:dyDescent="0.2">
      <c r="B46" s="7">
        <v>42</v>
      </c>
      <c r="C46" s="7">
        <v>1</v>
      </c>
      <c r="D46" s="7">
        <v>-0.106375295259147</v>
      </c>
      <c r="E46" s="7">
        <v>-6.3468282615570401E-2</v>
      </c>
      <c r="G46" s="7">
        <v>42</v>
      </c>
      <c r="H46" s="7">
        <v>1</v>
      </c>
      <c r="I46" s="7">
        <v>-0.10788620217782099</v>
      </c>
      <c r="J46" s="7">
        <v>-0.20279608574108501</v>
      </c>
    </row>
    <row r="47" spans="2:10" x14ac:dyDescent="0.2">
      <c r="B47" s="7">
        <v>43</v>
      </c>
      <c r="C47" s="7">
        <v>1</v>
      </c>
      <c r="D47" s="7">
        <v>-0.30541200390550199</v>
      </c>
      <c r="E47" s="7">
        <v>-0.43355909410607102</v>
      </c>
      <c r="G47" s="7">
        <v>43</v>
      </c>
      <c r="H47" s="7">
        <v>1</v>
      </c>
      <c r="I47" s="7">
        <v>-0.309289731851148</v>
      </c>
      <c r="J47" s="7">
        <v>-0.40927473392443198</v>
      </c>
    </row>
    <row r="48" spans="2:10" x14ac:dyDescent="0.2">
      <c r="B48" s="7">
        <v>44</v>
      </c>
      <c r="C48" s="7">
        <v>1</v>
      </c>
      <c r="D48" s="7">
        <v>-0.57867727283083403</v>
      </c>
      <c r="E48" s="7">
        <v>-0.48746553161780098</v>
      </c>
      <c r="G48" s="7">
        <v>44</v>
      </c>
      <c r="H48" s="7">
        <v>1</v>
      </c>
      <c r="I48" s="7">
        <v>-0.56858099633790604</v>
      </c>
      <c r="J48" s="7">
        <v>-0.45273373463328798</v>
      </c>
    </row>
    <row r="49" spans="2:10" x14ac:dyDescent="0.2">
      <c r="B49" s="7">
        <v>45</v>
      </c>
      <c r="C49" s="7">
        <v>1</v>
      </c>
      <c r="D49" s="7">
        <v>-0.22945171355303101</v>
      </c>
      <c r="E49" s="7">
        <v>-0.21947992534213001</v>
      </c>
      <c r="G49" s="7">
        <v>45</v>
      </c>
      <c r="H49" s="7">
        <v>1</v>
      </c>
      <c r="I49" s="7">
        <v>-0.22607543057592</v>
      </c>
      <c r="J49" s="7">
        <v>-0.28247613567074997</v>
      </c>
    </row>
    <row r="50" spans="2:10" x14ac:dyDescent="0.2">
      <c r="B50" s="7">
        <v>46</v>
      </c>
      <c r="C50" s="7">
        <v>1</v>
      </c>
      <c r="D50" s="7">
        <v>-0.215294087575957</v>
      </c>
      <c r="E50" s="7">
        <v>-0.29136498337879702</v>
      </c>
      <c r="G50" s="7">
        <v>46</v>
      </c>
      <c r="H50" s="7">
        <v>1</v>
      </c>
      <c r="I50" s="7">
        <v>-0.21700337742138801</v>
      </c>
      <c r="J50" s="7">
        <v>-0.28590853017002299</v>
      </c>
    </row>
    <row r="51" spans="2:10" x14ac:dyDescent="0.2">
      <c r="B51" s="7">
        <v>47</v>
      </c>
      <c r="C51" s="7">
        <v>1</v>
      </c>
      <c r="D51" s="7">
        <v>-0.396477702575666</v>
      </c>
      <c r="E51" s="7">
        <v>-0.52025470212597502</v>
      </c>
      <c r="G51" s="7">
        <v>47</v>
      </c>
      <c r="H51" s="7">
        <v>1</v>
      </c>
      <c r="I51" s="7">
        <v>-0.400857501707298</v>
      </c>
      <c r="J51" s="7">
        <v>-0.46350847602513301</v>
      </c>
    </row>
    <row r="52" spans="2:10" x14ac:dyDescent="0.2">
      <c r="B52" s="7">
        <v>48</v>
      </c>
      <c r="C52" s="7">
        <v>1</v>
      </c>
      <c r="D52" s="7">
        <v>-7.5207006809722393E-2</v>
      </c>
      <c r="E52" s="7">
        <v>-2.1520872780893502E-3</v>
      </c>
      <c r="G52" s="7">
        <v>48</v>
      </c>
      <c r="H52" s="7">
        <v>1</v>
      </c>
      <c r="I52" s="7">
        <v>-7.7554012086548801E-2</v>
      </c>
      <c r="J52" s="7">
        <v>-5.37818387590372E-2</v>
      </c>
    </row>
    <row r="53" spans="2:10" x14ac:dyDescent="0.2">
      <c r="B53" s="7">
        <v>49</v>
      </c>
      <c r="C53" s="7">
        <v>1</v>
      </c>
      <c r="D53" s="7">
        <v>1.80677831647174E-2</v>
      </c>
      <c r="E53" s="7">
        <v>7.3076477229850695E-2</v>
      </c>
      <c r="G53" s="7">
        <v>49</v>
      </c>
      <c r="H53" s="7">
        <v>1</v>
      </c>
      <c r="I53" s="7">
        <v>1.8246076690601899E-2</v>
      </c>
      <c r="J53" s="7">
        <v>9.5266481650205598E-2</v>
      </c>
    </row>
    <row r="54" spans="2:10" x14ac:dyDescent="0.2">
      <c r="B54" s="7">
        <v>50</v>
      </c>
      <c r="C54" s="7">
        <v>1</v>
      </c>
      <c r="D54" s="7">
        <v>-3.47909560261161E-2</v>
      </c>
      <c r="E54" s="7">
        <v>0.136065728373194</v>
      </c>
      <c r="G54" s="7">
        <v>50</v>
      </c>
      <c r="H54" s="7">
        <v>1</v>
      </c>
      <c r="I54" s="7">
        <v>-3.5083095832130901E-2</v>
      </c>
      <c r="J54" s="7">
        <v>0.13343634057840301</v>
      </c>
    </row>
    <row r="55" spans="2:10" x14ac:dyDescent="0.2">
      <c r="B55" s="7">
        <v>51</v>
      </c>
      <c r="C55" s="7">
        <v>1</v>
      </c>
      <c r="D55" s="7">
        <v>-0.56336357692997796</v>
      </c>
      <c r="E55" s="7">
        <v>-0.60193273578519801</v>
      </c>
      <c r="G55" s="7">
        <v>51</v>
      </c>
      <c r="H55" s="7">
        <v>1</v>
      </c>
      <c r="I55" s="7">
        <v>-0.57001430288629595</v>
      </c>
      <c r="J55" s="7">
        <v>-0.439107552818358</v>
      </c>
    </row>
    <row r="56" spans="2:10" x14ac:dyDescent="0.2">
      <c r="B56" s="7">
        <v>52</v>
      </c>
      <c r="C56" s="7">
        <v>1</v>
      </c>
      <c r="D56" s="7">
        <v>0.30976780713036201</v>
      </c>
      <c r="E56" s="7">
        <v>0.30140861465729402</v>
      </c>
      <c r="G56" s="7">
        <v>52</v>
      </c>
      <c r="H56" s="7">
        <v>1</v>
      </c>
      <c r="I56" s="7">
        <v>0.30941164506151603</v>
      </c>
      <c r="J56" s="7">
        <v>6.9020073411942398E-2</v>
      </c>
    </row>
    <row r="57" spans="2:10" x14ac:dyDescent="0.2">
      <c r="B57" s="7">
        <v>53</v>
      </c>
      <c r="C57" s="7">
        <v>1</v>
      </c>
      <c r="D57" s="7">
        <v>0.167070043823866</v>
      </c>
      <c r="E57" s="7">
        <v>0.23910229073048</v>
      </c>
      <c r="G57" s="7">
        <v>53</v>
      </c>
      <c r="H57" s="7">
        <v>1</v>
      </c>
      <c r="I57" s="7">
        <v>0.17163799185153999</v>
      </c>
      <c r="J57" s="7">
        <v>0.30097971073894098</v>
      </c>
    </row>
    <row r="58" spans="2:10" x14ac:dyDescent="0.2">
      <c r="B58" s="7">
        <v>54</v>
      </c>
      <c r="C58" s="7">
        <v>1</v>
      </c>
      <c r="D58" s="7">
        <v>9.1624219967563605E-2</v>
      </c>
      <c r="E58" s="7">
        <v>7.7867760861396497E-3</v>
      </c>
      <c r="G58" s="7">
        <v>54</v>
      </c>
      <c r="H58" s="7">
        <v>1</v>
      </c>
      <c r="I58" s="7">
        <v>9.1828129570726197E-2</v>
      </c>
      <c r="J58" s="7">
        <v>-5.1174392176855002E-2</v>
      </c>
    </row>
    <row r="59" spans="2:10" x14ac:dyDescent="0.2">
      <c r="B59" s="7">
        <v>55</v>
      </c>
      <c r="C59" s="7">
        <v>1</v>
      </c>
      <c r="D59" s="7">
        <v>-4.8215123810624802E-2</v>
      </c>
      <c r="E59" s="7">
        <v>7.8069688304831103E-2</v>
      </c>
      <c r="G59" s="7">
        <v>55</v>
      </c>
      <c r="H59" s="7">
        <v>1</v>
      </c>
      <c r="I59" s="7">
        <v>-4.90478392708713E-2</v>
      </c>
      <c r="J59" s="7">
        <v>-2.2296216005702099E-2</v>
      </c>
    </row>
    <row r="60" spans="2:10" x14ac:dyDescent="0.2">
      <c r="B60" s="7">
        <v>56</v>
      </c>
      <c r="C60" s="7">
        <v>1</v>
      </c>
      <c r="D60" s="7">
        <v>-0.24869963369662701</v>
      </c>
      <c r="E60" s="7">
        <v>-0.155014254226576</v>
      </c>
      <c r="G60" s="7">
        <v>56</v>
      </c>
      <c r="H60" s="7">
        <v>1</v>
      </c>
      <c r="I60" s="7">
        <v>-0.24587420381863501</v>
      </c>
      <c r="J60" s="7">
        <v>-0.275251096417303</v>
      </c>
    </row>
    <row r="61" spans="2:10" x14ac:dyDescent="0.2">
      <c r="B61" s="7">
        <v>57</v>
      </c>
      <c r="C61" s="7">
        <v>1</v>
      </c>
      <c r="D61" s="7">
        <v>0.56144979787237104</v>
      </c>
      <c r="E61" s="7">
        <v>0.409841227050604</v>
      </c>
      <c r="G61" s="7">
        <v>57</v>
      </c>
      <c r="H61" s="7">
        <v>1</v>
      </c>
      <c r="I61" s="7">
        <v>0.56383634649159697</v>
      </c>
      <c r="J61" s="7">
        <v>0.40036966892836401</v>
      </c>
    </row>
    <row r="62" spans="2:10" x14ac:dyDescent="0.2">
      <c r="B62" s="7">
        <v>58</v>
      </c>
      <c r="C62" s="7">
        <v>1</v>
      </c>
      <c r="D62" s="7">
        <v>0.11963803317392301</v>
      </c>
      <c r="E62" s="7">
        <v>0.12763511171184</v>
      </c>
      <c r="G62" s="7">
        <v>58</v>
      </c>
      <c r="H62" s="7">
        <v>1</v>
      </c>
      <c r="I62" s="7">
        <v>0.116413299688591</v>
      </c>
      <c r="J62" s="7">
        <v>0.148342587652187</v>
      </c>
    </row>
    <row r="63" spans="2:10" x14ac:dyDescent="0.2">
      <c r="B63" s="7">
        <v>59</v>
      </c>
      <c r="C63" s="7">
        <v>1</v>
      </c>
      <c r="D63" s="7">
        <v>0.19726862601749301</v>
      </c>
      <c r="E63" s="7">
        <v>2.1902008680153399E-2</v>
      </c>
      <c r="G63" s="7">
        <v>59</v>
      </c>
      <c r="H63" s="7">
        <v>1</v>
      </c>
      <c r="I63" s="7">
        <v>0.196653121858088</v>
      </c>
      <c r="J63" s="7">
        <v>0.183013181015029</v>
      </c>
    </row>
    <row r="64" spans="2:10" x14ac:dyDescent="0.2">
      <c r="B64" s="7">
        <v>60</v>
      </c>
      <c r="C64" s="7">
        <v>1</v>
      </c>
      <c r="D64" s="7">
        <v>0.103317350918955</v>
      </c>
      <c r="E64" s="7">
        <v>4.2104703311174801E-2</v>
      </c>
      <c r="G64" s="7">
        <v>60</v>
      </c>
      <c r="H64" s="7">
        <v>1</v>
      </c>
      <c r="I64" s="7">
        <v>0.105511356198736</v>
      </c>
      <c r="J64" s="7">
        <v>-0.11589107578209799</v>
      </c>
    </row>
    <row r="65" spans="2:10" x14ac:dyDescent="0.2">
      <c r="B65" s="7">
        <v>61</v>
      </c>
      <c r="C65" s="7">
        <v>1</v>
      </c>
      <c r="D65" s="7">
        <v>0.30867728309362202</v>
      </c>
      <c r="E65" s="7">
        <v>3.9752694428368998E-2</v>
      </c>
      <c r="G65" s="7">
        <v>61</v>
      </c>
      <c r="H65" s="7">
        <v>1</v>
      </c>
      <c r="I65" s="7">
        <v>0.30339841312270199</v>
      </c>
      <c r="J65" s="7">
        <v>7.7894321189496907E-2</v>
      </c>
    </row>
    <row r="66" spans="2:10" x14ac:dyDescent="0.2">
      <c r="B66" s="7">
        <v>62</v>
      </c>
      <c r="C66" s="7">
        <v>1</v>
      </c>
      <c r="D66" s="7">
        <v>0.39942193088477201</v>
      </c>
      <c r="E66" s="7">
        <v>0.45143239221480702</v>
      </c>
      <c r="G66" s="7">
        <v>62</v>
      </c>
      <c r="H66" s="7">
        <v>1</v>
      </c>
      <c r="I66" s="7">
        <v>0.408740567358228</v>
      </c>
      <c r="J66" s="7">
        <v>0.48700592515374602</v>
      </c>
    </row>
    <row r="67" spans="2:10" x14ac:dyDescent="0.2">
      <c r="B67" s="7">
        <v>63</v>
      </c>
      <c r="C67" s="7">
        <v>1</v>
      </c>
      <c r="D67" s="7">
        <v>-0.22800309917192199</v>
      </c>
      <c r="E67" s="7">
        <v>-0.18529517722707201</v>
      </c>
      <c r="G67" s="7">
        <v>63</v>
      </c>
      <c r="H67" s="7">
        <v>1</v>
      </c>
      <c r="I67" s="7">
        <v>-0.229490220194733</v>
      </c>
      <c r="J67" s="7">
        <v>-0.19429115953873</v>
      </c>
    </row>
    <row r="68" spans="2:10" x14ac:dyDescent="0.2">
      <c r="B68" s="7">
        <v>64</v>
      </c>
      <c r="C68" s="7">
        <v>1</v>
      </c>
      <c r="D68" s="7">
        <v>-0.80005579294515194</v>
      </c>
      <c r="E68" s="7">
        <v>-0.90050375768375601</v>
      </c>
      <c r="G68" s="7">
        <v>64</v>
      </c>
      <c r="H68" s="7">
        <v>1</v>
      </c>
      <c r="I68" s="7">
        <v>-0.79717461002163004</v>
      </c>
      <c r="J68" s="7">
        <v>-1.06107171419204</v>
      </c>
    </row>
    <row r="69" spans="2:10" x14ac:dyDescent="0.2">
      <c r="B69" s="7">
        <v>65</v>
      </c>
      <c r="C69" s="7">
        <v>1</v>
      </c>
      <c r="D69" s="7">
        <v>5.6824043392735397E-2</v>
      </c>
      <c r="E69" s="7">
        <v>0.33972946375315899</v>
      </c>
      <c r="G69" s="7">
        <v>65</v>
      </c>
      <c r="H69" s="7">
        <v>1</v>
      </c>
      <c r="I69" s="7">
        <v>5.6913395302183603E-2</v>
      </c>
      <c r="J69" s="7">
        <v>0.198162901263363</v>
      </c>
    </row>
    <row r="70" spans="2:10" x14ac:dyDescent="0.2">
      <c r="B70" s="7">
        <v>66</v>
      </c>
      <c r="C70" s="7">
        <v>1</v>
      </c>
      <c r="D70" s="7">
        <v>-0.27615835593640797</v>
      </c>
      <c r="E70" s="7">
        <v>-8.9842216057209406E-2</v>
      </c>
      <c r="G70" s="7">
        <v>66</v>
      </c>
      <c r="H70" s="7">
        <v>1</v>
      </c>
      <c r="I70" s="7">
        <v>-0.281161612080293</v>
      </c>
      <c r="J70" s="7">
        <v>-0.28356933535679102</v>
      </c>
    </row>
    <row r="71" spans="2:10" x14ac:dyDescent="0.2">
      <c r="B71" s="7">
        <v>67</v>
      </c>
      <c r="C71" s="7">
        <v>1</v>
      </c>
      <c r="D71" s="7">
        <v>-3.56188325736451E-2</v>
      </c>
      <c r="E71" s="7">
        <v>-9.2625215919683895E-2</v>
      </c>
      <c r="G71" s="7">
        <v>67</v>
      </c>
      <c r="H71" s="7">
        <v>1</v>
      </c>
      <c r="I71" s="7">
        <v>-3.5617866375309497E-2</v>
      </c>
      <c r="J71" s="7">
        <v>0.15516934779014399</v>
      </c>
    </row>
    <row r="72" spans="2:10" x14ac:dyDescent="0.2">
      <c r="B72" s="7">
        <v>68</v>
      </c>
      <c r="C72" s="7">
        <v>1</v>
      </c>
      <c r="D72" s="7">
        <v>0.216798973921139</v>
      </c>
      <c r="E72" s="7">
        <v>0.34477685224624099</v>
      </c>
      <c r="G72" s="7">
        <v>68</v>
      </c>
      <c r="H72" s="7">
        <v>1</v>
      </c>
      <c r="I72" s="7">
        <v>0.214139059887894</v>
      </c>
      <c r="J72" s="7">
        <v>0.173213230962114</v>
      </c>
    </row>
    <row r="73" spans="2:10" x14ac:dyDescent="0.2">
      <c r="B73" s="7">
        <v>69</v>
      </c>
      <c r="C73" s="7">
        <v>1</v>
      </c>
      <c r="D73" s="7">
        <v>-0.397656384370976</v>
      </c>
      <c r="E73" s="7">
        <v>-0.38013573069418399</v>
      </c>
      <c r="G73" s="7">
        <v>69</v>
      </c>
      <c r="H73" s="7">
        <v>1</v>
      </c>
      <c r="I73" s="7">
        <v>-0.40551200485061401</v>
      </c>
      <c r="J73" s="7">
        <v>-0.20285277336483401</v>
      </c>
    </row>
    <row r="74" spans="2:10" x14ac:dyDescent="0.2">
      <c r="B74" s="7">
        <v>70</v>
      </c>
      <c r="C74" s="7">
        <v>1</v>
      </c>
      <c r="D74" s="7">
        <v>-7.6268535577915103E-2</v>
      </c>
      <c r="E74" s="7">
        <v>-0.161308720897342</v>
      </c>
      <c r="G74" s="7">
        <v>70</v>
      </c>
      <c r="H74" s="7">
        <v>1</v>
      </c>
      <c r="I74" s="7">
        <v>-7.6075944519269398E-2</v>
      </c>
      <c r="J74" s="7">
        <v>-0.251192759361624</v>
      </c>
    </row>
    <row r="75" spans="2:10" x14ac:dyDescent="0.2">
      <c r="B75" s="7">
        <v>71</v>
      </c>
      <c r="C75" s="7">
        <v>1</v>
      </c>
      <c r="D75" s="7">
        <v>8.78188003037952E-2</v>
      </c>
      <c r="E75" s="7">
        <v>0.24576029771181301</v>
      </c>
      <c r="G75" s="7">
        <v>71</v>
      </c>
      <c r="H75" s="7">
        <v>1</v>
      </c>
      <c r="I75" s="7">
        <v>9.0303379325575903E-2</v>
      </c>
      <c r="J75" s="7">
        <v>-9.3717059945141096E-2</v>
      </c>
    </row>
    <row r="76" spans="2:10" x14ac:dyDescent="0.2">
      <c r="B76" s="7">
        <v>72</v>
      </c>
      <c r="C76" s="7">
        <v>1</v>
      </c>
      <c r="D76" s="7">
        <v>-0.21093118196861099</v>
      </c>
      <c r="E76" s="7">
        <v>-5.7922995665353298E-2</v>
      </c>
      <c r="G76" s="7">
        <v>72</v>
      </c>
      <c r="H76" s="7">
        <v>1</v>
      </c>
      <c r="I76" s="7">
        <v>-0.21215713551535001</v>
      </c>
      <c r="J76" s="7">
        <v>1.6785535278502899E-2</v>
      </c>
    </row>
    <row r="77" spans="2:10" x14ac:dyDescent="0.2">
      <c r="B77" s="7">
        <v>73</v>
      </c>
      <c r="C77" s="7">
        <v>1</v>
      </c>
      <c r="D77" s="7">
        <v>-7.1924968854945703E-2</v>
      </c>
      <c r="E77" s="7">
        <v>-6.3056724766045805E-2</v>
      </c>
      <c r="G77" s="7">
        <v>73</v>
      </c>
      <c r="H77" s="7">
        <v>1</v>
      </c>
      <c r="I77" s="7">
        <v>-7.2375089947264798E-2</v>
      </c>
      <c r="J77" s="7">
        <v>-0.171266821450095</v>
      </c>
    </row>
    <row r="78" spans="2:10" x14ac:dyDescent="0.2">
      <c r="B78" s="7">
        <v>74</v>
      </c>
      <c r="C78" s="7">
        <v>1</v>
      </c>
      <c r="D78" s="7">
        <v>0.120343669789491</v>
      </c>
      <c r="E78" s="7">
        <v>0.17890095016454</v>
      </c>
      <c r="G78" s="7">
        <v>74</v>
      </c>
      <c r="H78" s="7">
        <v>1</v>
      </c>
      <c r="I78" s="7">
        <v>0.119736097930275</v>
      </c>
      <c r="J78" s="7">
        <v>0.25061779584396598</v>
      </c>
    </row>
    <row r="79" spans="2:10" x14ac:dyDescent="0.2">
      <c r="B79" s="7">
        <v>75</v>
      </c>
      <c r="C79" s="7">
        <v>1</v>
      </c>
      <c r="D79" s="7">
        <v>-0.191442686080316</v>
      </c>
      <c r="E79" s="7">
        <v>-0.22842169068405299</v>
      </c>
      <c r="G79" s="7">
        <v>75</v>
      </c>
      <c r="H79" s="7">
        <v>1</v>
      </c>
      <c r="I79" s="7">
        <v>-0.19621388236177101</v>
      </c>
      <c r="J79" s="7">
        <v>-0.32535490287059299</v>
      </c>
    </row>
    <row r="80" spans="2:10" x14ac:dyDescent="0.2">
      <c r="B80" s="7">
        <v>76</v>
      </c>
      <c r="C80" s="7">
        <v>1</v>
      </c>
      <c r="D80" s="7">
        <v>-1.0818796884878501E-2</v>
      </c>
      <c r="E80" s="7">
        <v>6.5566159866504506E-2</v>
      </c>
      <c r="G80" s="7">
        <v>76</v>
      </c>
      <c r="H80" s="7">
        <v>1</v>
      </c>
      <c r="I80" s="7">
        <v>-1.0795650026985E-2</v>
      </c>
      <c r="J80" s="7">
        <v>8.5984184987047699E-2</v>
      </c>
    </row>
    <row r="81" spans="2:10" x14ac:dyDescent="0.2">
      <c r="B81" s="7">
        <v>77</v>
      </c>
      <c r="C81" s="7">
        <v>1</v>
      </c>
      <c r="D81" s="7">
        <v>1.0262308197871699E-2</v>
      </c>
      <c r="E81" s="7">
        <v>7.2098730588443505E-4</v>
      </c>
      <c r="G81" s="7">
        <v>77</v>
      </c>
      <c r="H81" s="7">
        <v>1</v>
      </c>
      <c r="I81" s="7">
        <v>1.02852372861513E-2</v>
      </c>
      <c r="J81" s="7">
        <v>7.4750890669660605E-2</v>
      </c>
    </row>
    <row r="82" spans="2:10" x14ac:dyDescent="0.2">
      <c r="B82" s="7">
        <v>78</v>
      </c>
      <c r="C82" s="7">
        <v>1</v>
      </c>
      <c r="D82" s="7">
        <v>-0.34069892482887298</v>
      </c>
      <c r="E82" s="7">
        <v>-0.31396031687703801</v>
      </c>
      <c r="G82" s="7">
        <v>78</v>
      </c>
      <c r="H82" s="7">
        <v>1</v>
      </c>
      <c r="I82" s="7">
        <v>-0.340327083557318</v>
      </c>
      <c r="J82" s="7">
        <v>-0.41899835281018299</v>
      </c>
    </row>
    <row r="83" spans="2:10" x14ac:dyDescent="0.2">
      <c r="B83" s="7">
        <v>79</v>
      </c>
      <c r="C83" s="7">
        <v>1</v>
      </c>
      <c r="D83" s="7">
        <v>4.9976387618500002E-3</v>
      </c>
      <c r="E83" s="7">
        <v>8.0805540857065594E-2</v>
      </c>
      <c r="G83" s="7">
        <v>79</v>
      </c>
      <c r="H83" s="7">
        <v>1</v>
      </c>
      <c r="I83" s="7">
        <v>4.9249706369689497E-3</v>
      </c>
      <c r="J83" s="7">
        <v>6.9890966260125295E-2</v>
      </c>
    </row>
    <row r="84" spans="2:10" x14ac:dyDescent="0.2">
      <c r="B84" s="7">
        <v>80</v>
      </c>
      <c r="C84" s="7">
        <v>1</v>
      </c>
      <c r="D84" s="7">
        <v>-9.3249749273089905E-2</v>
      </c>
      <c r="E84" s="7">
        <v>9.1431134300989903E-4</v>
      </c>
      <c r="G84" s="7">
        <v>80</v>
      </c>
      <c r="H84" s="7">
        <v>1</v>
      </c>
      <c r="I84" s="7">
        <v>-9.3417387779705804E-2</v>
      </c>
      <c r="J84" s="7">
        <v>-9.4925384388947306E-2</v>
      </c>
    </row>
    <row r="85" spans="2:10" x14ac:dyDescent="0.2">
      <c r="B85" s="7">
        <v>81</v>
      </c>
      <c r="C85" s="7">
        <v>1</v>
      </c>
      <c r="D85" s="7">
        <v>0.41625695594503798</v>
      </c>
      <c r="E85" s="7">
        <v>0.54397059589035501</v>
      </c>
      <c r="G85" s="7">
        <v>81</v>
      </c>
      <c r="H85" s="7">
        <v>1</v>
      </c>
      <c r="I85" s="7">
        <v>0.41194457600086798</v>
      </c>
      <c r="J85" s="7">
        <v>0.44534246620712498</v>
      </c>
    </row>
    <row r="86" spans="2:10" x14ac:dyDescent="0.2">
      <c r="B86" s="7">
        <v>82</v>
      </c>
      <c r="C86" s="7">
        <v>1</v>
      </c>
      <c r="D86" s="7">
        <v>9.4136282071544605E-2</v>
      </c>
      <c r="E86" s="7">
        <v>0.112840681887346</v>
      </c>
      <c r="G86" s="7">
        <v>82</v>
      </c>
      <c r="H86" s="7">
        <v>1</v>
      </c>
      <c r="I86" s="7">
        <v>9.3390837884178304E-2</v>
      </c>
      <c r="J86" s="7">
        <v>0.21384797629007199</v>
      </c>
    </row>
    <row r="87" spans="2:10" x14ac:dyDescent="0.2">
      <c r="B87" s="7">
        <v>83</v>
      </c>
      <c r="C87" s="7">
        <v>1</v>
      </c>
      <c r="D87" s="7">
        <v>-0.37799060334583801</v>
      </c>
      <c r="E87" s="7">
        <v>-0.52573540843024202</v>
      </c>
      <c r="G87" s="7">
        <v>83</v>
      </c>
      <c r="H87" s="7">
        <v>1</v>
      </c>
      <c r="I87" s="7">
        <v>-0.38080927916346102</v>
      </c>
      <c r="J87" s="7">
        <v>-0.54498319389016103</v>
      </c>
    </row>
    <row r="88" spans="2:10" x14ac:dyDescent="0.2">
      <c r="B88" s="7">
        <v>84</v>
      </c>
      <c r="C88" s="7">
        <v>1</v>
      </c>
      <c r="D88" s="7">
        <v>-8.8739513172210793E-2</v>
      </c>
      <c r="E88" s="7">
        <v>-0.19111406629337799</v>
      </c>
      <c r="G88" s="7">
        <v>84</v>
      </c>
      <c r="H88" s="7">
        <v>1</v>
      </c>
      <c r="I88" s="7">
        <v>-8.9159907670450303E-2</v>
      </c>
      <c r="J88" s="7">
        <v>0.27681779952840002</v>
      </c>
    </row>
    <row r="89" spans="2:10" x14ac:dyDescent="0.2">
      <c r="B89" s="7">
        <v>85</v>
      </c>
      <c r="C89" s="7">
        <v>1</v>
      </c>
      <c r="D89" s="7">
        <v>-0.49506962994047599</v>
      </c>
      <c r="E89" s="7">
        <v>-0.61717006575244004</v>
      </c>
      <c r="G89" s="7">
        <v>85</v>
      </c>
      <c r="H89" s="7">
        <v>1</v>
      </c>
      <c r="I89" s="7">
        <v>-0.50281276585804802</v>
      </c>
      <c r="J89" s="7">
        <v>-0.544775946162673</v>
      </c>
    </row>
    <row r="90" spans="2:10" x14ac:dyDescent="0.2">
      <c r="B90" s="7">
        <v>86</v>
      </c>
      <c r="C90" s="7">
        <v>1</v>
      </c>
      <c r="D90" s="7">
        <v>-0.21783185967115801</v>
      </c>
      <c r="E90" s="7">
        <v>-0.34732858119770998</v>
      </c>
      <c r="G90" s="7">
        <v>86</v>
      </c>
      <c r="H90" s="7">
        <v>1</v>
      </c>
      <c r="I90" s="7">
        <v>-0.225306441225891</v>
      </c>
      <c r="J90" s="7">
        <v>-0.110437825173287</v>
      </c>
    </row>
    <row r="91" spans="2:10" x14ac:dyDescent="0.2">
      <c r="B91" s="7">
        <v>87</v>
      </c>
      <c r="C91" s="7">
        <v>1</v>
      </c>
      <c r="D91" s="7">
        <v>0.20557784391440001</v>
      </c>
      <c r="E91" s="7">
        <v>0.36361022554061101</v>
      </c>
      <c r="G91" s="7">
        <v>87</v>
      </c>
      <c r="H91" s="7">
        <v>1</v>
      </c>
      <c r="I91" s="7">
        <v>0.20577253772746601</v>
      </c>
      <c r="J91" s="7">
        <v>0.17585876479611101</v>
      </c>
    </row>
    <row r="92" spans="2:10" x14ac:dyDescent="0.2">
      <c r="B92" s="7">
        <v>88</v>
      </c>
      <c r="C92" s="7">
        <v>1</v>
      </c>
      <c r="D92" s="7">
        <v>1.38149853974454E-2</v>
      </c>
      <c r="E92" s="7">
        <v>0.24273056276820501</v>
      </c>
      <c r="G92" s="7">
        <v>88</v>
      </c>
      <c r="H92" s="7">
        <v>1</v>
      </c>
      <c r="I92" s="7">
        <v>1.39108282252352E-2</v>
      </c>
      <c r="J92" s="7">
        <v>0.16613119399272899</v>
      </c>
    </row>
    <row r="93" spans="2:10" x14ac:dyDescent="0.2">
      <c r="B93" s="7">
        <v>89</v>
      </c>
      <c r="C93" s="7">
        <v>1</v>
      </c>
      <c r="D93" s="7">
        <v>-0.1935518421054</v>
      </c>
      <c r="E93" s="7">
        <v>-0.16127447931977401</v>
      </c>
      <c r="G93" s="7">
        <v>89</v>
      </c>
      <c r="H93" s="7">
        <v>1</v>
      </c>
      <c r="I93" s="7">
        <v>-0.20170604359128499</v>
      </c>
      <c r="J93" s="7">
        <v>5.88103705455119E-2</v>
      </c>
    </row>
    <row r="94" spans="2:10" x14ac:dyDescent="0.2">
      <c r="B94" s="7">
        <v>90</v>
      </c>
      <c r="C94" s="7">
        <v>1</v>
      </c>
      <c r="D94" s="7">
        <v>-0.503128669412508</v>
      </c>
      <c r="E94" s="7">
        <v>-0.494552530411282</v>
      </c>
      <c r="G94" s="7">
        <v>90</v>
      </c>
      <c r="H94" s="7">
        <v>1</v>
      </c>
      <c r="I94" s="7">
        <v>-0.50726945226338105</v>
      </c>
      <c r="J94" s="7">
        <v>-0.37485379362555099</v>
      </c>
    </row>
    <row r="95" spans="2:10" x14ac:dyDescent="0.2">
      <c r="B95" s="7">
        <v>91</v>
      </c>
      <c r="C95" s="7">
        <v>1</v>
      </c>
      <c r="D95" s="7">
        <v>4.0702795812279603E-3</v>
      </c>
      <c r="E95" s="7">
        <v>-6.2922506702500797E-2</v>
      </c>
      <c r="G95" s="7">
        <v>91</v>
      </c>
      <c r="H95" s="7">
        <v>1</v>
      </c>
      <c r="I95" s="7">
        <v>4.0276417050630897E-3</v>
      </c>
      <c r="J95" s="7">
        <v>-3.4812152540137503E-2</v>
      </c>
    </row>
    <row r="96" spans="2:10" x14ac:dyDescent="0.2">
      <c r="B96" s="7">
        <v>92</v>
      </c>
      <c r="C96" s="7">
        <v>1</v>
      </c>
      <c r="D96" s="7">
        <v>-0.17724669665993401</v>
      </c>
      <c r="E96" s="7">
        <v>3.6137968967261201E-2</v>
      </c>
      <c r="G96" s="7">
        <v>92</v>
      </c>
      <c r="H96" s="7">
        <v>1</v>
      </c>
      <c r="I96" s="7">
        <v>-0.17625804426539801</v>
      </c>
      <c r="J96" s="7">
        <v>-4.1002214408681702E-2</v>
      </c>
    </row>
    <row r="97" spans="2:10" x14ac:dyDescent="0.2">
      <c r="B97" s="7">
        <v>93</v>
      </c>
      <c r="C97" s="7">
        <v>1</v>
      </c>
      <c r="D97" s="7">
        <v>0.41641559547766999</v>
      </c>
      <c r="E97" s="7">
        <v>0.23545987654742301</v>
      </c>
      <c r="G97" s="7">
        <v>93</v>
      </c>
      <c r="H97" s="7">
        <v>1</v>
      </c>
      <c r="I97" s="7">
        <v>0.422573349173122</v>
      </c>
      <c r="J97" s="7">
        <v>0.49548020298579898</v>
      </c>
    </row>
    <row r="98" spans="2:10" x14ac:dyDescent="0.2">
      <c r="B98" s="7">
        <v>94</v>
      </c>
      <c r="C98" s="7">
        <v>1</v>
      </c>
      <c r="D98" s="7">
        <v>2.7277682797411301E-2</v>
      </c>
      <c r="E98" s="7">
        <v>8.6891264072214397E-2</v>
      </c>
      <c r="G98" s="7">
        <v>94</v>
      </c>
      <c r="H98" s="7">
        <v>1</v>
      </c>
      <c r="I98" s="7">
        <v>2.7073275744999799E-2</v>
      </c>
      <c r="J98" s="7">
        <v>5.6647524363350903E-2</v>
      </c>
    </row>
    <row r="99" spans="2:10" x14ac:dyDescent="0.2">
      <c r="B99" s="7">
        <v>95</v>
      </c>
      <c r="C99" s="7">
        <v>1</v>
      </c>
      <c r="D99" s="7">
        <v>-4.7851235144856098E-2</v>
      </c>
      <c r="E99" s="7">
        <v>-0.19193049995068501</v>
      </c>
      <c r="G99" s="7">
        <v>95</v>
      </c>
      <c r="H99" s="7">
        <v>1</v>
      </c>
      <c r="I99" s="7">
        <v>-4.8693865169907397E-2</v>
      </c>
      <c r="J99" s="7">
        <v>-0.13195142003339499</v>
      </c>
    </row>
    <row r="100" spans="2:10" x14ac:dyDescent="0.2">
      <c r="B100" s="7">
        <v>96</v>
      </c>
      <c r="C100" s="7">
        <v>1</v>
      </c>
      <c r="D100" s="7">
        <v>-1.9889277267547599E-2</v>
      </c>
      <c r="E100" s="7">
        <v>-2.9450386454952199E-2</v>
      </c>
      <c r="G100" s="7">
        <v>96</v>
      </c>
      <c r="H100" s="7">
        <v>1</v>
      </c>
      <c r="I100" s="7">
        <v>-2.0072641915799501E-2</v>
      </c>
      <c r="J100" s="7">
        <v>-0.24930273757615101</v>
      </c>
    </row>
    <row r="101" spans="2:10" x14ac:dyDescent="0.2">
      <c r="B101" s="7">
        <v>97</v>
      </c>
      <c r="C101" s="7">
        <v>1</v>
      </c>
      <c r="D101" s="7">
        <v>0.16556165991595301</v>
      </c>
      <c r="E101" s="7">
        <v>0.303970843012283</v>
      </c>
      <c r="G101" s="7">
        <v>97</v>
      </c>
      <c r="H101" s="7">
        <v>1</v>
      </c>
      <c r="I101" s="7">
        <v>0.17066797185400301</v>
      </c>
      <c r="J101" s="7">
        <v>0.111272211018474</v>
      </c>
    </row>
    <row r="102" spans="2:10" x14ac:dyDescent="0.2">
      <c r="B102" s="7">
        <v>98</v>
      </c>
      <c r="C102" s="7">
        <v>1</v>
      </c>
      <c r="D102" s="7">
        <v>0.167344633341932</v>
      </c>
      <c r="E102" s="7">
        <v>0.23737143919300299</v>
      </c>
      <c r="G102" s="7">
        <v>98</v>
      </c>
      <c r="H102" s="7">
        <v>1</v>
      </c>
      <c r="I102" s="7">
        <v>0.168323872775684</v>
      </c>
      <c r="J102" s="7">
        <v>0.123174608796413</v>
      </c>
    </row>
    <row r="103" spans="2:10" x14ac:dyDescent="0.2">
      <c r="B103" s="7">
        <v>99</v>
      </c>
      <c r="C103" s="7">
        <v>1</v>
      </c>
      <c r="D103" s="7">
        <v>8.3759886796521202E-2</v>
      </c>
      <c r="E103" s="7">
        <v>0.261143154043179</v>
      </c>
      <c r="G103" s="7">
        <v>99</v>
      </c>
      <c r="H103" s="7">
        <v>1</v>
      </c>
      <c r="I103" s="7">
        <v>8.4494225966783396E-2</v>
      </c>
      <c r="J103" s="7">
        <v>0.33183878921569798</v>
      </c>
    </row>
    <row r="104" spans="2:10" x14ac:dyDescent="0.2">
      <c r="B104" s="7">
        <v>100</v>
      </c>
      <c r="C104" s="7">
        <v>1</v>
      </c>
      <c r="D104" s="7">
        <v>0.124371845591993</v>
      </c>
      <c r="E104" s="7">
        <v>0.102008370558847</v>
      </c>
      <c r="G104" s="7">
        <v>100</v>
      </c>
      <c r="H104" s="7">
        <v>1</v>
      </c>
      <c r="I104" s="7">
        <v>0.124224302089411</v>
      </c>
      <c r="J104" s="7">
        <v>0.20157101799890301</v>
      </c>
    </row>
    <row r="105" spans="2:10" x14ac:dyDescent="0.2">
      <c r="B105" s="7">
        <v>1</v>
      </c>
      <c r="C105" s="7">
        <v>2</v>
      </c>
      <c r="D105" s="7">
        <v>3.5673960897637101E-2</v>
      </c>
      <c r="E105" s="7">
        <v>3.7331153997074699E-2</v>
      </c>
      <c r="G105" s="7">
        <v>1</v>
      </c>
      <c r="H105" s="7">
        <v>2</v>
      </c>
      <c r="I105" s="7">
        <v>3.7425558232103903E-2</v>
      </c>
      <c r="J105" s="7">
        <v>0.33453450945896901</v>
      </c>
    </row>
    <row r="106" spans="2:10" x14ac:dyDescent="0.2">
      <c r="B106" s="7">
        <v>2</v>
      </c>
      <c r="C106" s="7">
        <v>2</v>
      </c>
      <c r="D106" s="7">
        <v>0.70162964298549202</v>
      </c>
      <c r="E106" s="7">
        <v>0.41033036713863102</v>
      </c>
      <c r="G106" s="7">
        <v>2</v>
      </c>
      <c r="H106" s="7">
        <v>2</v>
      </c>
      <c r="I106" s="7">
        <v>0.698213733234478</v>
      </c>
      <c r="J106" s="7">
        <v>0.26360963149500799</v>
      </c>
    </row>
    <row r="107" spans="2:10" x14ac:dyDescent="0.2">
      <c r="B107" s="7">
        <v>3</v>
      </c>
      <c r="C107" s="7">
        <v>2</v>
      </c>
      <c r="D107" s="7">
        <v>-7.3542016549256004E-2</v>
      </c>
      <c r="E107" s="7">
        <v>3.7069966069537899E-2</v>
      </c>
      <c r="G107" s="7">
        <v>3</v>
      </c>
      <c r="H107" s="7">
        <v>2</v>
      </c>
      <c r="I107" s="7">
        <v>-7.2479324004069298E-2</v>
      </c>
      <c r="J107" s="7">
        <v>3.26323998250189E-2</v>
      </c>
    </row>
    <row r="108" spans="2:10" x14ac:dyDescent="0.2">
      <c r="B108" s="7">
        <v>4</v>
      </c>
      <c r="C108" s="7">
        <v>2</v>
      </c>
      <c r="D108" s="7">
        <v>0.19533220572186799</v>
      </c>
      <c r="E108" s="7">
        <v>0.20402975812012</v>
      </c>
      <c r="G108" s="7">
        <v>4</v>
      </c>
      <c r="H108" s="7">
        <v>2</v>
      </c>
      <c r="I108" s="7">
        <v>0.19851895875164599</v>
      </c>
      <c r="J108" s="7">
        <v>0.16048492331164499</v>
      </c>
    </row>
    <row r="109" spans="2:10" x14ac:dyDescent="0.2">
      <c r="B109" s="7">
        <v>5</v>
      </c>
      <c r="C109" s="7">
        <v>2</v>
      </c>
      <c r="D109" s="7">
        <v>0.44509205678754599</v>
      </c>
      <c r="E109" s="7">
        <v>0.57719528608634996</v>
      </c>
      <c r="G109" s="7">
        <v>5</v>
      </c>
      <c r="H109" s="7">
        <v>2</v>
      </c>
      <c r="I109" s="7">
        <v>0.44508776364607699</v>
      </c>
      <c r="J109" s="7">
        <v>0.30812961946466499</v>
      </c>
    </row>
    <row r="110" spans="2:10" x14ac:dyDescent="0.2">
      <c r="B110" s="7">
        <v>6</v>
      </c>
      <c r="C110" s="7">
        <v>2</v>
      </c>
      <c r="D110" s="7">
        <v>0.31747458371931198</v>
      </c>
      <c r="E110" s="7">
        <v>0.260387124943744</v>
      </c>
      <c r="G110" s="7">
        <v>6</v>
      </c>
      <c r="H110" s="7">
        <v>2</v>
      </c>
      <c r="I110" s="7">
        <v>0.32591496962732902</v>
      </c>
      <c r="J110" s="7">
        <v>0.54704250198076998</v>
      </c>
    </row>
    <row r="111" spans="2:10" x14ac:dyDescent="0.2">
      <c r="B111" s="7">
        <v>7</v>
      </c>
      <c r="C111" s="7">
        <v>2</v>
      </c>
      <c r="D111" s="7">
        <v>0.25182580381019498</v>
      </c>
      <c r="E111" s="7">
        <v>0.212651344687803</v>
      </c>
      <c r="G111" s="7">
        <v>7</v>
      </c>
      <c r="H111" s="7">
        <v>2</v>
      </c>
      <c r="I111" s="7">
        <v>0.25655906047841698</v>
      </c>
      <c r="J111" s="7">
        <v>0.142571984460128</v>
      </c>
    </row>
    <row r="112" spans="2:10" x14ac:dyDescent="0.2">
      <c r="B112" s="7">
        <v>8</v>
      </c>
      <c r="C112" s="7">
        <v>2</v>
      </c>
      <c r="D112" s="7">
        <v>0.85561068129529905</v>
      </c>
      <c r="E112" s="7">
        <v>0.64811431594607705</v>
      </c>
      <c r="G112" s="7">
        <v>8</v>
      </c>
      <c r="H112" s="7">
        <v>2</v>
      </c>
      <c r="I112" s="7">
        <v>0.84568042846726599</v>
      </c>
      <c r="J112" s="7">
        <v>0.568994382302349</v>
      </c>
    </row>
    <row r="113" spans="2:10" x14ac:dyDescent="0.2">
      <c r="B113" s="7">
        <v>9</v>
      </c>
      <c r="C113" s="7">
        <v>2</v>
      </c>
      <c r="D113" s="7">
        <v>0.72406185044589999</v>
      </c>
      <c r="E113" s="7">
        <v>0.848358124076943</v>
      </c>
      <c r="G113" s="7">
        <v>9</v>
      </c>
      <c r="H113" s="7">
        <v>2</v>
      </c>
      <c r="I113" s="7">
        <v>0.74992591201425896</v>
      </c>
      <c r="J113" s="7">
        <v>0.70738558753798597</v>
      </c>
    </row>
    <row r="114" spans="2:10" x14ac:dyDescent="0.2">
      <c r="B114" s="7">
        <v>10</v>
      </c>
      <c r="C114" s="7">
        <v>2</v>
      </c>
      <c r="D114" s="7">
        <v>-0.54545172288065102</v>
      </c>
      <c r="E114" s="7">
        <v>-0.55271160834105604</v>
      </c>
      <c r="G114" s="7">
        <v>10</v>
      </c>
      <c r="H114" s="7">
        <v>2</v>
      </c>
      <c r="I114" s="7">
        <v>-0.55986736338507503</v>
      </c>
      <c r="J114" s="7">
        <v>-0.53432203527793698</v>
      </c>
    </row>
    <row r="115" spans="2:10" x14ac:dyDescent="0.2">
      <c r="B115" s="7">
        <v>11</v>
      </c>
      <c r="C115" s="7">
        <v>2</v>
      </c>
      <c r="D115" s="7">
        <v>1.0601326645804601</v>
      </c>
      <c r="E115" s="7">
        <v>1.06219664197019</v>
      </c>
      <c r="G115" s="7">
        <v>11</v>
      </c>
      <c r="H115" s="7">
        <v>2</v>
      </c>
      <c r="I115" s="7">
        <v>1.0742917130470699</v>
      </c>
      <c r="J115" s="7">
        <v>1.0493691611185501</v>
      </c>
    </row>
    <row r="116" spans="2:10" x14ac:dyDescent="0.2">
      <c r="B116" s="7">
        <v>12</v>
      </c>
      <c r="C116" s="7">
        <v>2</v>
      </c>
      <c r="D116" s="7">
        <v>-0.10295368615976799</v>
      </c>
      <c r="E116" s="7">
        <v>-0.136838881767787</v>
      </c>
      <c r="G116" s="7">
        <v>12</v>
      </c>
      <c r="H116" s="7">
        <v>2</v>
      </c>
      <c r="I116" s="7">
        <v>-0.10437115462997899</v>
      </c>
      <c r="J116" s="7">
        <v>0.34636101870150598</v>
      </c>
    </row>
    <row r="117" spans="2:10" x14ac:dyDescent="0.2">
      <c r="B117" s="7">
        <v>13</v>
      </c>
      <c r="C117" s="7">
        <v>2</v>
      </c>
      <c r="D117" s="7">
        <v>0.19333654062885999</v>
      </c>
      <c r="E117" s="7">
        <v>-0.13227847276729901</v>
      </c>
      <c r="G117" s="7">
        <v>13</v>
      </c>
      <c r="H117" s="7">
        <v>2</v>
      </c>
      <c r="I117" s="7">
        <v>0.19702740209186101</v>
      </c>
      <c r="J117" s="7">
        <v>6.8772466399606103E-2</v>
      </c>
    </row>
    <row r="118" spans="2:10" x14ac:dyDescent="0.2">
      <c r="B118" s="7">
        <v>14</v>
      </c>
      <c r="C118" s="7">
        <v>2</v>
      </c>
      <c r="D118" s="7">
        <v>0.56643818416101699</v>
      </c>
      <c r="E118" s="7">
        <v>0.69134020859870804</v>
      </c>
      <c r="G118" s="7">
        <v>14</v>
      </c>
      <c r="H118" s="7">
        <v>2</v>
      </c>
      <c r="I118" s="7">
        <v>0.55959417800121303</v>
      </c>
      <c r="J118" s="7">
        <v>0.54047787076392295</v>
      </c>
    </row>
    <row r="119" spans="2:10" x14ac:dyDescent="0.2">
      <c r="B119" s="7">
        <v>15</v>
      </c>
      <c r="C119" s="7">
        <v>2</v>
      </c>
      <c r="D119" s="7">
        <v>0.21697090079064599</v>
      </c>
      <c r="E119" s="7">
        <v>0.27342601294445601</v>
      </c>
      <c r="G119" s="7">
        <v>15</v>
      </c>
      <c r="H119" s="7">
        <v>2</v>
      </c>
      <c r="I119" s="7">
        <v>0.22239820877199301</v>
      </c>
      <c r="J119" s="7">
        <v>0.31078685995028099</v>
      </c>
    </row>
    <row r="120" spans="2:10" x14ac:dyDescent="0.2">
      <c r="B120" s="7">
        <v>16</v>
      </c>
      <c r="C120" s="7">
        <v>2</v>
      </c>
      <c r="D120" s="7">
        <v>0.402027782675701</v>
      </c>
      <c r="E120" s="7">
        <v>0.55910020726806797</v>
      </c>
      <c r="G120" s="7">
        <v>16</v>
      </c>
      <c r="H120" s="7">
        <v>2</v>
      </c>
      <c r="I120" s="7">
        <v>0.396646064533549</v>
      </c>
      <c r="J120" s="7">
        <v>0.47613993471355498</v>
      </c>
    </row>
    <row r="121" spans="2:10" x14ac:dyDescent="0.2">
      <c r="B121" s="7">
        <v>17</v>
      </c>
      <c r="C121" s="7">
        <v>2</v>
      </c>
      <c r="D121" s="7">
        <v>-0.14515259696687899</v>
      </c>
      <c r="E121" s="7">
        <v>-0.16487746506947201</v>
      </c>
      <c r="G121" s="7">
        <v>17</v>
      </c>
      <c r="H121" s="7">
        <v>2</v>
      </c>
      <c r="I121" s="7">
        <v>-0.147514649152171</v>
      </c>
      <c r="J121" s="7">
        <v>-0.152846672831213</v>
      </c>
    </row>
    <row r="122" spans="2:10" x14ac:dyDescent="0.2">
      <c r="B122" s="7">
        <v>18</v>
      </c>
      <c r="C122" s="7">
        <v>2</v>
      </c>
      <c r="D122" s="7">
        <v>0.73169211105577603</v>
      </c>
      <c r="E122" s="7">
        <v>0.57971867054814297</v>
      </c>
      <c r="G122" s="7">
        <v>18</v>
      </c>
      <c r="H122" s="7">
        <v>2</v>
      </c>
      <c r="I122" s="7">
        <v>0.71192701612784104</v>
      </c>
      <c r="J122" s="7">
        <v>0.78258085970465696</v>
      </c>
    </row>
    <row r="123" spans="2:10" x14ac:dyDescent="0.2">
      <c r="B123" s="7">
        <v>19</v>
      </c>
      <c r="C123" s="7">
        <v>2</v>
      </c>
      <c r="D123" s="7">
        <v>-0.117906044284956</v>
      </c>
      <c r="E123" s="7">
        <v>-0.29008578598845403</v>
      </c>
      <c r="G123" s="7">
        <v>19</v>
      </c>
      <c r="H123" s="7">
        <v>2</v>
      </c>
      <c r="I123" s="7">
        <v>-0.118960428898117</v>
      </c>
      <c r="J123" s="7">
        <v>4.6396479226062902E-3</v>
      </c>
    </row>
    <row r="124" spans="2:10" x14ac:dyDescent="0.2">
      <c r="B124" s="7">
        <v>20</v>
      </c>
      <c r="C124" s="7">
        <v>2</v>
      </c>
      <c r="D124" s="7">
        <v>-2.1771313785452901E-2</v>
      </c>
      <c r="E124" s="7">
        <v>0.20226560171409599</v>
      </c>
      <c r="G124" s="7">
        <v>20</v>
      </c>
      <c r="H124" s="7">
        <v>2</v>
      </c>
      <c r="I124" s="7">
        <v>-2.1781875073783E-2</v>
      </c>
      <c r="J124" s="7">
        <v>0.22519720869110499</v>
      </c>
    </row>
    <row r="125" spans="2:10" x14ac:dyDescent="0.2">
      <c r="B125" s="7">
        <v>21</v>
      </c>
      <c r="C125" s="7">
        <v>2</v>
      </c>
      <c r="D125" s="7">
        <v>-0.72285725412941904</v>
      </c>
      <c r="E125" s="7">
        <v>-0.46457005608289798</v>
      </c>
      <c r="G125" s="7">
        <v>21</v>
      </c>
      <c r="H125" s="7">
        <v>2</v>
      </c>
      <c r="I125" s="7">
        <v>-0.73830520027111401</v>
      </c>
      <c r="J125" s="7">
        <v>-0.41572969705220503</v>
      </c>
    </row>
    <row r="126" spans="2:10" x14ac:dyDescent="0.2">
      <c r="B126" s="7">
        <v>22</v>
      </c>
      <c r="C126" s="7">
        <v>2</v>
      </c>
      <c r="D126" s="7">
        <v>0.20941249306914</v>
      </c>
      <c r="E126" s="7">
        <v>0.19342682708172501</v>
      </c>
      <c r="G126" s="7">
        <v>22</v>
      </c>
      <c r="H126" s="7">
        <v>2</v>
      </c>
      <c r="I126" s="7">
        <v>0.21203896004699499</v>
      </c>
      <c r="J126" s="7">
        <v>0.27830989689983499</v>
      </c>
    </row>
    <row r="127" spans="2:10" x14ac:dyDescent="0.2">
      <c r="B127" s="7">
        <v>23</v>
      </c>
      <c r="C127" s="7">
        <v>2</v>
      </c>
      <c r="D127" s="7">
        <v>-0.257511270369854</v>
      </c>
      <c r="E127" s="7">
        <v>-0.159438691702254</v>
      </c>
      <c r="G127" s="7">
        <v>23</v>
      </c>
      <c r="H127" s="7">
        <v>2</v>
      </c>
      <c r="I127" s="7">
        <v>-0.25917652690012799</v>
      </c>
      <c r="J127" s="7">
        <v>-1.2264392192721E-2</v>
      </c>
    </row>
    <row r="128" spans="2:10" x14ac:dyDescent="0.2">
      <c r="B128" s="7">
        <v>24</v>
      </c>
      <c r="C128" s="7">
        <v>2</v>
      </c>
      <c r="D128" s="7">
        <v>0.509138247847568</v>
      </c>
      <c r="E128" s="7">
        <v>0.44114825743657299</v>
      </c>
      <c r="G128" s="7">
        <v>24</v>
      </c>
      <c r="H128" s="7">
        <v>2</v>
      </c>
      <c r="I128" s="7">
        <v>0.52355920859909799</v>
      </c>
      <c r="J128" s="7">
        <v>0.496361285647616</v>
      </c>
    </row>
    <row r="129" spans="2:10" x14ac:dyDescent="0.2">
      <c r="B129" s="7">
        <v>25</v>
      </c>
      <c r="C129" s="7">
        <v>2</v>
      </c>
      <c r="D129" s="7">
        <v>0.30895965496156402</v>
      </c>
      <c r="E129" s="7">
        <v>0.40149680679913602</v>
      </c>
      <c r="G129" s="7">
        <v>25</v>
      </c>
      <c r="H129" s="7">
        <v>2</v>
      </c>
      <c r="I129" s="7">
        <v>0.30689340500012902</v>
      </c>
      <c r="J129" s="7">
        <v>0.131662495006094</v>
      </c>
    </row>
    <row r="130" spans="2:10" x14ac:dyDescent="0.2">
      <c r="B130" s="7">
        <v>26</v>
      </c>
      <c r="C130" s="7">
        <v>2</v>
      </c>
      <c r="D130" s="7">
        <v>0.324666690207988</v>
      </c>
      <c r="E130" s="7">
        <v>0.401827211531881</v>
      </c>
      <c r="G130" s="7">
        <v>26</v>
      </c>
      <c r="H130" s="7">
        <v>2</v>
      </c>
      <c r="I130" s="7">
        <v>0.32444672214671899</v>
      </c>
      <c r="J130" s="7">
        <v>0.46873805526468898</v>
      </c>
    </row>
    <row r="131" spans="2:10" x14ac:dyDescent="0.2">
      <c r="B131" s="7">
        <v>27</v>
      </c>
      <c r="C131" s="7">
        <v>2</v>
      </c>
      <c r="D131" s="7">
        <v>-3.8491262096304303E-2</v>
      </c>
      <c r="E131" s="7">
        <v>-0.12288488231396701</v>
      </c>
      <c r="G131" s="7">
        <v>27</v>
      </c>
      <c r="H131" s="7">
        <v>2</v>
      </c>
      <c r="I131" s="7">
        <v>-3.86950960992287E-2</v>
      </c>
      <c r="J131" s="7">
        <v>-5.5165724320245198E-2</v>
      </c>
    </row>
    <row r="132" spans="2:10" x14ac:dyDescent="0.2">
      <c r="B132" s="7">
        <v>28</v>
      </c>
      <c r="C132" s="7">
        <v>2</v>
      </c>
      <c r="D132" s="7">
        <v>0.34004198083388198</v>
      </c>
      <c r="E132" s="7">
        <v>0.21144748212876899</v>
      </c>
      <c r="G132" s="7">
        <v>28</v>
      </c>
      <c r="H132" s="7">
        <v>2</v>
      </c>
      <c r="I132" s="7">
        <v>0.339204255023692</v>
      </c>
      <c r="J132" s="7">
        <v>0.286310300514306</v>
      </c>
    </row>
    <row r="133" spans="2:10" x14ac:dyDescent="0.2">
      <c r="B133" s="7">
        <v>29</v>
      </c>
      <c r="C133" s="7">
        <v>2</v>
      </c>
      <c r="D133" s="7">
        <v>0.21340266971251801</v>
      </c>
      <c r="E133" s="7">
        <v>0.355739738633499</v>
      </c>
      <c r="G133" s="7">
        <v>29</v>
      </c>
      <c r="H133" s="7">
        <v>2</v>
      </c>
      <c r="I133" s="7">
        <v>0.215829764166552</v>
      </c>
      <c r="J133" s="7">
        <v>-0.106783955739037</v>
      </c>
    </row>
    <row r="134" spans="2:10" x14ac:dyDescent="0.2">
      <c r="B134" s="7">
        <v>30</v>
      </c>
      <c r="C134" s="7">
        <v>2</v>
      </c>
      <c r="D134" s="7">
        <v>0.120251213465925</v>
      </c>
      <c r="E134" s="7">
        <v>-5.2061069981712997E-2</v>
      </c>
      <c r="G134" s="7">
        <v>30</v>
      </c>
      <c r="H134" s="7">
        <v>2</v>
      </c>
      <c r="I134" s="7">
        <v>0.121556299452995</v>
      </c>
      <c r="J134" s="7">
        <v>9.22476279106723E-2</v>
      </c>
    </row>
    <row r="135" spans="2:10" x14ac:dyDescent="0.2">
      <c r="B135" s="7">
        <v>31</v>
      </c>
      <c r="C135" s="7">
        <v>2</v>
      </c>
      <c r="D135" s="7">
        <v>4.0994528991625097E-2</v>
      </c>
      <c r="E135" s="7">
        <v>-9.9881357942551902E-2</v>
      </c>
      <c r="G135" s="7">
        <v>31</v>
      </c>
      <c r="H135" s="7">
        <v>2</v>
      </c>
      <c r="I135" s="7">
        <v>4.0194072885500802E-2</v>
      </c>
      <c r="J135" s="7">
        <v>0.11208692625467501</v>
      </c>
    </row>
    <row r="136" spans="2:10" x14ac:dyDescent="0.2">
      <c r="B136" s="7">
        <v>32</v>
      </c>
      <c r="C136" s="7">
        <v>2</v>
      </c>
      <c r="D136" s="7">
        <v>0.14754226313802299</v>
      </c>
      <c r="E136" s="7">
        <v>0.168847806467081</v>
      </c>
      <c r="G136" s="7">
        <v>32</v>
      </c>
      <c r="H136" s="7">
        <v>2</v>
      </c>
      <c r="I136" s="7">
        <v>0.14760108858111201</v>
      </c>
      <c r="J136" s="7">
        <v>0.18397579755739499</v>
      </c>
    </row>
    <row r="137" spans="2:10" x14ac:dyDescent="0.2">
      <c r="B137" s="7">
        <v>33</v>
      </c>
      <c r="C137" s="7">
        <v>2</v>
      </c>
      <c r="D137" s="7">
        <v>-0.19585407090645501</v>
      </c>
      <c r="E137" s="7">
        <v>3.4658591617542797E-2</v>
      </c>
      <c r="G137" s="7">
        <v>33</v>
      </c>
      <c r="H137" s="7">
        <v>2</v>
      </c>
      <c r="I137" s="7">
        <v>-0.198769014029824</v>
      </c>
      <c r="J137" s="7">
        <v>4.4680612676698303E-2</v>
      </c>
    </row>
    <row r="138" spans="2:10" x14ac:dyDescent="0.2">
      <c r="B138" s="7">
        <v>34</v>
      </c>
      <c r="C138" s="7">
        <v>2</v>
      </c>
      <c r="D138" s="7">
        <v>0.19820716138629299</v>
      </c>
      <c r="E138" s="7">
        <v>0.64618794569688898</v>
      </c>
      <c r="G138" s="7">
        <v>34</v>
      </c>
      <c r="H138" s="7">
        <v>2</v>
      </c>
      <c r="I138" s="7">
        <v>0.189632587938696</v>
      </c>
      <c r="J138" s="7">
        <v>0.28354502992485497</v>
      </c>
    </row>
    <row r="139" spans="2:10" x14ac:dyDescent="0.2">
      <c r="B139" s="7">
        <v>35</v>
      </c>
      <c r="C139" s="7">
        <v>2</v>
      </c>
      <c r="D139" s="7">
        <v>1.4033782685967799</v>
      </c>
      <c r="E139" s="7">
        <v>1.4755051576663401</v>
      </c>
      <c r="G139" s="7">
        <v>35</v>
      </c>
      <c r="H139" s="7">
        <v>2</v>
      </c>
      <c r="I139" s="7">
        <v>1.3971496248300901</v>
      </c>
      <c r="J139" s="7">
        <v>1.3834068726416</v>
      </c>
    </row>
    <row r="140" spans="2:10" x14ac:dyDescent="0.2">
      <c r="B140" s="7">
        <v>36</v>
      </c>
      <c r="C140" s="7">
        <v>2</v>
      </c>
      <c r="D140" s="7">
        <v>0.235474045737121</v>
      </c>
      <c r="E140" s="7">
        <v>0.327623900166232</v>
      </c>
      <c r="G140" s="7">
        <v>36</v>
      </c>
      <c r="H140" s="7">
        <v>2</v>
      </c>
      <c r="I140" s="7">
        <v>0.24292905850075799</v>
      </c>
      <c r="J140" s="7">
        <v>0.20337820743370999</v>
      </c>
    </row>
    <row r="141" spans="2:10" x14ac:dyDescent="0.2">
      <c r="B141" s="7">
        <v>37</v>
      </c>
      <c r="C141" s="7">
        <v>2</v>
      </c>
      <c r="D141" s="7">
        <v>0.84421139692024605</v>
      </c>
      <c r="E141" s="7">
        <v>0.69407124521080998</v>
      </c>
      <c r="G141" s="7">
        <v>37</v>
      </c>
      <c r="H141" s="7">
        <v>2</v>
      </c>
      <c r="I141" s="7">
        <v>0.83484630311900498</v>
      </c>
      <c r="J141" s="7">
        <v>0.620022593266635</v>
      </c>
    </row>
    <row r="142" spans="2:10" x14ac:dyDescent="0.2">
      <c r="B142" s="7">
        <v>38</v>
      </c>
      <c r="C142" s="7">
        <v>2</v>
      </c>
      <c r="D142" s="7">
        <v>0.44395221723314698</v>
      </c>
      <c r="E142" s="7">
        <v>0.52215074404025397</v>
      </c>
      <c r="G142" s="7">
        <v>38</v>
      </c>
      <c r="H142" s="7">
        <v>2</v>
      </c>
      <c r="I142" s="7">
        <v>0.452995049393004</v>
      </c>
      <c r="J142" s="7">
        <v>0.60094637443767096</v>
      </c>
    </row>
    <row r="143" spans="2:10" x14ac:dyDescent="0.2">
      <c r="B143" s="7">
        <v>39</v>
      </c>
      <c r="C143" s="7">
        <v>2</v>
      </c>
      <c r="D143" s="7">
        <v>0.12990978115690499</v>
      </c>
      <c r="E143" s="7">
        <v>-1.7856425947378799E-2</v>
      </c>
      <c r="G143" s="7">
        <v>39</v>
      </c>
      <c r="H143" s="7">
        <v>2</v>
      </c>
      <c r="I143" s="7">
        <v>0.13340908902614099</v>
      </c>
      <c r="J143" s="7">
        <v>0.180519345356521</v>
      </c>
    </row>
    <row r="144" spans="2:10" x14ac:dyDescent="0.2">
      <c r="B144" s="7">
        <v>40</v>
      </c>
      <c r="C144" s="7">
        <v>2</v>
      </c>
      <c r="D144" s="7">
        <v>-1.22665039361962E-2</v>
      </c>
      <c r="E144" s="7">
        <v>-0.143646453977368</v>
      </c>
      <c r="G144" s="7">
        <v>40</v>
      </c>
      <c r="H144" s="7">
        <v>2</v>
      </c>
      <c r="I144" s="7">
        <v>-1.23300092912704E-2</v>
      </c>
      <c r="J144" s="7">
        <v>-0.11107680270441</v>
      </c>
    </row>
    <row r="145" spans="2:10" x14ac:dyDescent="0.2">
      <c r="B145" s="7">
        <v>41</v>
      </c>
      <c r="C145" s="7">
        <v>2</v>
      </c>
      <c r="D145" s="7">
        <v>0.55861629899447096</v>
      </c>
      <c r="E145" s="7">
        <v>0.79987299411249502</v>
      </c>
      <c r="G145" s="7">
        <v>41</v>
      </c>
      <c r="H145" s="7">
        <v>2</v>
      </c>
      <c r="I145" s="7">
        <v>0.55307850332504005</v>
      </c>
      <c r="J145" s="7">
        <v>0.71175164552105497</v>
      </c>
    </row>
    <row r="146" spans="2:10" x14ac:dyDescent="0.2">
      <c r="B146" s="7">
        <v>42</v>
      </c>
      <c r="C146" s="7">
        <v>2</v>
      </c>
      <c r="D146" s="7">
        <v>0.20187080640742</v>
      </c>
      <c r="E146" s="7">
        <v>1.83476336722821E-2</v>
      </c>
      <c r="G146" s="7">
        <v>42</v>
      </c>
      <c r="H146" s="7">
        <v>2</v>
      </c>
      <c r="I146" s="7">
        <v>0.204465343505393</v>
      </c>
      <c r="J146" s="7">
        <v>0.244226249297403</v>
      </c>
    </row>
    <row r="147" spans="2:10" x14ac:dyDescent="0.2">
      <c r="B147" s="7">
        <v>43</v>
      </c>
      <c r="C147" s="7">
        <v>2</v>
      </c>
      <c r="D147" s="7">
        <v>-0.14638698603655201</v>
      </c>
      <c r="E147" s="7">
        <v>-0.163280767957309</v>
      </c>
      <c r="G147" s="7">
        <v>43</v>
      </c>
      <c r="H147" s="7">
        <v>2</v>
      </c>
      <c r="I147" s="7">
        <v>-0.14888413740409401</v>
      </c>
      <c r="J147" s="7">
        <v>-0.31408049175656799</v>
      </c>
    </row>
    <row r="148" spans="2:10" x14ac:dyDescent="0.2">
      <c r="B148" s="7">
        <v>44</v>
      </c>
      <c r="C148" s="7">
        <v>2</v>
      </c>
      <c r="D148" s="7">
        <v>7.6219176677136999E-2</v>
      </c>
      <c r="E148" s="7">
        <v>3.1332013506650798E-3</v>
      </c>
      <c r="G148" s="7">
        <v>44</v>
      </c>
      <c r="H148" s="7">
        <v>2</v>
      </c>
      <c r="I148" s="7">
        <v>7.9255920537570496E-2</v>
      </c>
      <c r="J148" s="7">
        <v>0.35166018896024398</v>
      </c>
    </row>
    <row r="149" spans="2:10" x14ac:dyDescent="0.2">
      <c r="B149" s="7">
        <v>45</v>
      </c>
      <c r="C149" s="7">
        <v>2</v>
      </c>
      <c r="D149" s="7">
        <v>-0.70539831426969901</v>
      </c>
      <c r="E149" s="7">
        <v>-0.72190039510200399</v>
      </c>
      <c r="G149" s="7">
        <v>45</v>
      </c>
      <c r="H149" s="7">
        <v>2</v>
      </c>
      <c r="I149" s="7">
        <v>-0.72200510618546299</v>
      </c>
      <c r="J149" s="7">
        <v>-0.85624167439200805</v>
      </c>
    </row>
    <row r="150" spans="2:10" x14ac:dyDescent="0.2">
      <c r="B150" s="7">
        <v>46</v>
      </c>
      <c r="C150" s="7">
        <v>2</v>
      </c>
      <c r="D150" s="7">
        <v>-0.107588752772511</v>
      </c>
      <c r="E150" s="7">
        <v>-0.22265048444139199</v>
      </c>
      <c r="G150" s="7">
        <v>46</v>
      </c>
      <c r="H150" s="7">
        <v>2</v>
      </c>
      <c r="I150" s="7">
        <v>-0.107442598055247</v>
      </c>
      <c r="J150" s="7">
        <v>4.8393574454648203E-2</v>
      </c>
    </row>
    <row r="151" spans="2:10" x14ac:dyDescent="0.2">
      <c r="B151" s="7">
        <v>47</v>
      </c>
      <c r="C151" s="7">
        <v>2</v>
      </c>
      <c r="D151" s="7">
        <v>0.18218712028195899</v>
      </c>
      <c r="E151" s="7">
        <v>0.28145917246130597</v>
      </c>
      <c r="G151" s="7">
        <v>47</v>
      </c>
      <c r="H151" s="7">
        <v>2</v>
      </c>
      <c r="I151" s="7">
        <v>0.18599611525110901</v>
      </c>
      <c r="J151" s="7">
        <v>0.25423971681012802</v>
      </c>
    </row>
    <row r="152" spans="2:10" x14ac:dyDescent="0.2">
      <c r="B152" s="7">
        <v>48</v>
      </c>
      <c r="C152" s="7">
        <v>2</v>
      </c>
      <c r="D152" s="7">
        <v>0.25954580963541501</v>
      </c>
      <c r="E152" s="7">
        <v>0.47404250431699602</v>
      </c>
      <c r="G152" s="7">
        <v>48</v>
      </c>
      <c r="H152" s="7">
        <v>2</v>
      </c>
      <c r="I152" s="7">
        <v>0.25900502199463998</v>
      </c>
      <c r="J152" s="7">
        <v>0.25268276615896601</v>
      </c>
    </row>
    <row r="153" spans="2:10" x14ac:dyDescent="0.2">
      <c r="B153" s="7">
        <v>49</v>
      </c>
      <c r="C153" s="7">
        <v>2</v>
      </c>
      <c r="D153" s="7">
        <v>0.37574366208255799</v>
      </c>
      <c r="E153" s="7">
        <v>0.363806982574499</v>
      </c>
      <c r="G153" s="7">
        <v>49</v>
      </c>
      <c r="H153" s="7">
        <v>2</v>
      </c>
      <c r="I153" s="7">
        <v>0.38541856984714601</v>
      </c>
      <c r="J153" s="7">
        <v>-6.1279981170616601E-2</v>
      </c>
    </row>
    <row r="154" spans="2:10" x14ac:dyDescent="0.2">
      <c r="B154" s="7">
        <v>50</v>
      </c>
      <c r="C154" s="7">
        <v>2</v>
      </c>
      <c r="D154" s="7">
        <v>0.27012603727110701</v>
      </c>
      <c r="E154" s="7">
        <v>0.279246123882817</v>
      </c>
      <c r="G154" s="7">
        <v>50</v>
      </c>
      <c r="H154" s="7">
        <v>2</v>
      </c>
      <c r="I154" s="7">
        <v>0.26194710732753002</v>
      </c>
      <c r="J154" s="7">
        <v>0.31804822103004299</v>
      </c>
    </row>
    <row r="155" spans="2:10" x14ac:dyDescent="0.2">
      <c r="B155" s="7">
        <v>51</v>
      </c>
      <c r="C155" s="7">
        <v>2</v>
      </c>
      <c r="D155" s="7">
        <v>0.57617089745157701</v>
      </c>
      <c r="E155" s="7">
        <v>0.481504823130669</v>
      </c>
      <c r="G155" s="7">
        <v>51</v>
      </c>
      <c r="H155" s="7">
        <v>2</v>
      </c>
      <c r="I155" s="7">
        <v>0.57115758849132903</v>
      </c>
      <c r="J155" s="7">
        <v>0.44932030819673302</v>
      </c>
    </row>
    <row r="156" spans="2:10" x14ac:dyDescent="0.2">
      <c r="B156" s="7">
        <v>52</v>
      </c>
      <c r="C156" s="7">
        <v>2</v>
      </c>
      <c r="D156" s="7">
        <v>0.22982216798460001</v>
      </c>
      <c r="E156" s="7">
        <v>0.204749595678581</v>
      </c>
      <c r="G156" s="7">
        <v>52</v>
      </c>
      <c r="H156" s="7">
        <v>2</v>
      </c>
      <c r="I156" s="7">
        <v>0.22347901870398601</v>
      </c>
      <c r="J156" s="7">
        <v>0.32610120259304598</v>
      </c>
    </row>
    <row r="157" spans="2:10" x14ac:dyDescent="0.2">
      <c r="B157" s="7">
        <v>53</v>
      </c>
      <c r="C157" s="7">
        <v>2</v>
      </c>
      <c r="D157" s="7">
        <v>-0.16033461320344</v>
      </c>
      <c r="E157" s="7">
        <v>8.5455514970592894E-2</v>
      </c>
      <c r="G157" s="7">
        <v>53</v>
      </c>
      <c r="H157" s="7">
        <v>2</v>
      </c>
      <c r="I157" s="7">
        <v>-0.159526367212877</v>
      </c>
      <c r="J157" s="7">
        <v>-7.8459659423964795E-2</v>
      </c>
    </row>
    <row r="158" spans="2:10" x14ac:dyDescent="0.2">
      <c r="B158" s="7">
        <v>54</v>
      </c>
      <c r="C158" s="7">
        <v>2</v>
      </c>
      <c r="D158" s="7">
        <v>0.24136067516780499</v>
      </c>
      <c r="E158" s="7">
        <v>0.23420848138956399</v>
      </c>
      <c r="G158" s="7">
        <v>54</v>
      </c>
      <c r="H158" s="7">
        <v>2</v>
      </c>
      <c r="I158" s="7">
        <v>0.24359209883608399</v>
      </c>
      <c r="J158" s="7">
        <v>0.18833456981470301</v>
      </c>
    </row>
    <row r="159" spans="2:10" x14ac:dyDescent="0.2">
      <c r="B159" s="7">
        <v>55</v>
      </c>
      <c r="C159" s="7">
        <v>2</v>
      </c>
      <c r="D159" s="7">
        <v>-0.72748079528232701</v>
      </c>
      <c r="E159" s="7">
        <v>-0.51986591973181795</v>
      </c>
      <c r="G159" s="7">
        <v>55</v>
      </c>
      <c r="H159" s="7">
        <v>2</v>
      </c>
      <c r="I159" s="7">
        <v>-0.72706657451918399</v>
      </c>
      <c r="J159" s="7">
        <v>-0.85092577509712597</v>
      </c>
    </row>
    <row r="160" spans="2:10" x14ac:dyDescent="0.2">
      <c r="B160" s="7">
        <v>56</v>
      </c>
      <c r="C160" s="7">
        <v>2</v>
      </c>
      <c r="D160" s="7">
        <v>2.8975617068949699E-2</v>
      </c>
      <c r="E160" s="7">
        <v>0.14947025820240101</v>
      </c>
      <c r="G160" s="7">
        <v>56</v>
      </c>
      <c r="H160" s="7">
        <v>2</v>
      </c>
      <c r="I160" s="7">
        <v>2.9498148352647701E-2</v>
      </c>
      <c r="J160" s="7">
        <v>-0.131076658152119</v>
      </c>
    </row>
    <row r="161" spans="2:10" x14ac:dyDescent="0.2">
      <c r="B161" s="7">
        <v>57</v>
      </c>
      <c r="C161" s="7">
        <v>2</v>
      </c>
      <c r="D161" s="7">
        <v>0.41267509100990102</v>
      </c>
      <c r="E161" s="7">
        <v>0.229808961853355</v>
      </c>
      <c r="G161" s="7">
        <v>57</v>
      </c>
      <c r="H161" s="7">
        <v>2</v>
      </c>
      <c r="I161" s="7">
        <v>0.40050435085736003</v>
      </c>
      <c r="J161" s="7">
        <v>0.32573954827899698</v>
      </c>
    </row>
    <row r="162" spans="2:10" x14ac:dyDescent="0.2">
      <c r="B162" s="7">
        <v>58</v>
      </c>
      <c r="C162" s="7">
        <v>2</v>
      </c>
      <c r="D162" s="7">
        <v>0.26006163505698998</v>
      </c>
      <c r="E162" s="7">
        <v>0.17696496492745301</v>
      </c>
      <c r="G162" s="7">
        <v>58</v>
      </c>
      <c r="H162" s="7">
        <v>2</v>
      </c>
      <c r="I162" s="7">
        <v>0.27342813218838002</v>
      </c>
      <c r="J162" s="7">
        <v>0.250828872801442</v>
      </c>
    </row>
    <row r="163" spans="2:10" x14ac:dyDescent="0.2">
      <c r="B163" s="7">
        <v>59</v>
      </c>
      <c r="C163" s="7">
        <v>2</v>
      </c>
      <c r="D163" s="7">
        <v>0.33780601732489801</v>
      </c>
      <c r="E163" s="7">
        <v>0.15289713954999901</v>
      </c>
      <c r="G163" s="7">
        <v>59</v>
      </c>
      <c r="H163" s="7">
        <v>2</v>
      </c>
      <c r="I163" s="7">
        <v>0.340867894408516</v>
      </c>
      <c r="J163" s="7">
        <v>-4.9868646154200398E-2</v>
      </c>
    </row>
    <row r="164" spans="2:10" x14ac:dyDescent="0.2">
      <c r="B164" s="7">
        <v>60</v>
      </c>
      <c r="C164" s="7">
        <v>2</v>
      </c>
      <c r="D164" s="7">
        <v>-8.7162451327762E-2</v>
      </c>
      <c r="E164" s="7">
        <v>-3.7552207015211898E-2</v>
      </c>
      <c r="G164" s="7">
        <v>60</v>
      </c>
      <c r="H164" s="7">
        <v>2</v>
      </c>
      <c r="I164" s="7">
        <v>-8.5840649332236105E-2</v>
      </c>
      <c r="J164" s="7">
        <v>-0.11080265019767301</v>
      </c>
    </row>
    <row r="165" spans="2:10" x14ac:dyDescent="0.2">
      <c r="B165" s="7">
        <v>61</v>
      </c>
      <c r="C165" s="7">
        <v>2</v>
      </c>
      <c r="D165" s="7">
        <v>0.19165232403973501</v>
      </c>
      <c r="E165" s="7">
        <v>0.34065307399432099</v>
      </c>
      <c r="G165" s="7">
        <v>61</v>
      </c>
      <c r="H165" s="7">
        <v>2</v>
      </c>
      <c r="I165" s="7">
        <v>0.195353243336232</v>
      </c>
      <c r="J165" s="7">
        <v>9.30677574032686E-2</v>
      </c>
    </row>
    <row r="166" spans="2:10" x14ac:dyDescent="0.2">
      <c r="B166" s="7">
        <v>62</v>
      </c>
      <c r="C166" s="7">
        <v>2</v>
      </c>
      <c r="D166" s="7">
        <v>0.34374637149977399</v>
      </c>
      <c r="E166" s="7">
        <v>0.33595164924288501</v>
      </c>
      <c r="G166" s="7">
        <v>62</v>
      </c>
      <c r="H166" s="7">
        <v>2</v>
      </c>
      <c r="I166" s="7">
        <v>0.34991822969463199</v>
      </c>
      <c r="J166" s="7">
        <v>0.459428389211677</v>
      </c>
    </row>
    <row r="167" spans="2:10" x14ac:dyDescent="0.2">
      <c r="B167" s="7">
        <v>63</v>
      </c>
      <c r="C167" s="7">
        <v>2</v>
      </c>
      <c r="D167" s="7">
        <v>8.6913563827748105E-2</v>
      </c>
      <c r="E167" s="7">
        <v>0.181115969142008</v>
      </c>
      <c r="G167" s="7">
        <v>63</v>
      </c>
      <c r="H167" s="7">
        <v>2</v>
      </c>
      <c r="I167" s="7">
        <v>9.0651044531066205E-2</v>
      </c>
      <c r="J167" s="7">
        <v>0.27178421077929898</v>
      </c>
    </row>
    <row r="168" spans="2:10" x14ac:dyDescent="0.2">
      <c r="B168" s="7">
        <v>64</v>
      </c>
      <c r="C168" s="7">
        <v>2</v>
      </c>
      <c r="D168" s="7">
        <v>-0.113779465424011</v>
      </c>
      <c r="E168" s="7">
        <v>3.7541218205677601E-2</v>
      </c>
      <c r="G168" s="7">
        <v>64</v>
      </c>
      <c r="H168" s="7">
        <v>2</v>
      </c>
      <c r="I168" s="7">
        <v>-0.11536934243269401</v>
      </c>
      <c r="J168" s="7">
        <v>-3.07986781961311E-2</v>
      </c>
    </row>
    <row r="169" spans="2:10" x14ac:dyDescent="0.2">
      <c r="B169" s="7">
        <v>65</v>
      </c>
      <c r="C169" s="7">
        <v>2</v>
      </c>
      <c r="D169" s="7">
        <v>0.41122459043193199</v>
      </c>
      <c r="E169" s="7">
        <v>0.30085579976905302</v>
      </c>
      <c r="G169" s="7">
        <v>65</v>
      </c>
      <c r="H169" s="7">
        <v>2</v>
      </c>
      <c r="I169" s="7">
        <v>0.41573871656658001</v>
      </c>
      <c r="J169" s="7">
        <v>1.6195269342676798E-2</v>
      </c>
    </row>
    <row r="170" spans="2:10" x14ac:dyDescent="0.2">
      <c r="B170" s="7">
        <v>66</v>
      </c>
      <c r="C170" s="7">
        <v>2</v>
      </c>
      <c r="D170" s="7">
        <v>0.31255694151784302</v>
      </c>
      <c r="E170" s="7">
        <v>0.28503708391112098</v>
      </c>
      <c r="G170" s="7">
        <v>66</v>
      </c>
      <c r="H170" s="7">
        <v>2</v>
      </c>
      <c r="I170" s="7">
        <v>0.305886084304269</v>
      </c>
      <c r="J170" s="7">
        <v>0.16973947813093099</v>
      </c>
    </row>
    <row r="171" spans="2:10" x14ac:dyDescent="0.2">
      <c r="B171" s="7">
        <v>67</v>
      </c>
      <c r="C171" s="7">
        <v>2</v>
      </c>
      <c r="D171" s="7">
        <v>2.4881526411448401E-2</v>
      </c>
      <c r="E171" s="7">
        <v>0.10384029601422801</v>
      </c>
      <c r="G171" s="7">
        <v>67</v>
      </c>
      <c r="H171" s="7">
        <v>2</v>
      </c>
      <c r="I171" s="7">
        <v>2.4541098585761E-2</v>
      </c>
      <c r="J171" s="7">
        <v>0.13388488128215301</v>
      </c>
    </row>
    <row r="172" spans="2:10" x14ac:dyDescent="0.2">
      <c r="B172" s="7">
        <v>68</v>
      </c>
      <c r="C172" s="7">
        <v>2</v>
      </c>
      <c r="D172" s="7">
        <v>0.323558148611436</v>
      </c>
      <c r="E172" s="7">
        <v>0.38315523446622102</v>
      </c>
      <c r="G172" s="7">
        <v>68</v>
      </c>
      <c r="H172" s="7">
        <v>2</v>
      </c>
      <c r="I172" s="7">
        <v>0.329645484977166</v>
      </c>
      <c r="J172" s="7">
        <v>0.44633325129179202</v>
      </c>
    </row>
    <row r="173" spans="2:10" x14ac:dyDescent="0.2">
      <c r="B173" s="7">
        <v>69</v>
      </c>
      <c r="C173" s="7">
        <v>2</v>
      </c>
      <c r="D173" s="7">
        <v>0.19483833430747199</v>
      </c>
      <c r="E173" s="7">
        <v>0.18890610509640801</v>
      </c>
      <c r="G173" s="7">
        <v>69</v>
      </c>
      <c r="H173" s="7">
        <v>2</v>
      </c>
      <c r="I173" s="7">
        <v>0.19808009010125799</v>
      </c>
      <c r="J173" s="7">
        <v>0.26177256445325697</v>
      </c>
    </row>
    <row r="174" spans="2:10" x14ac:dyDescent="0.2">
      <c r="B174" s="7">
        <v>70</v>
      </c>
      <c r="C174" s="7">
        <v>2</v>
      </c>
      <c r="D174" s="7">
        <v>0.18904225639783201</v>
      </c>
      <c r="E174" s="7">
        <v>0.17867084228184801</v>
      </c>
      <c r="G174" s="7">
        <v>70</v>
      </c>
      <c r="H174" s="7">
        <v>2</v>
      </c>
      <c r="I174" s="7">
        <v>0.19475567719974801</v>
      </c>
      <c r="J174" s="7">
        <v>0.11015534497158599</v>
      </c>
    </row>
    <row r="175" spans="2:10" x14ac:dyDescent="0.2">
      <c r="B175" s="7">
        <v>71</v>
      </c>
      <c r="C175" s="7">
        <v>2</v>
      </c>
      <c r="D175" s="7">
        <v>0.29846502797586499</v>
      </c>
      <c r="E175" s="7">
        <v>0.34007064089378403</v>
      </c>
      <c r="G175" s="7">
        <v>71</v>
      </c>
      <c r="H175" s="7">
        <v>2</v>
      </c>
      <c r="I175" s="7">
        <v>0.30614356842197299</v>
      </c>
      <c r="J175" s="7">
        <v>0.132761153404856</v>
      </c>
    </row>
    <row r="176" spans="2:10" x14ac:dyDescent="0.2">
      <c r="B176" s="7">
        <v>72</v>
      </c>
      <c r="C176" s="7">
        <v>2</v>
      </c>
      <c r="D176" s="7">
        <v>0.29536310449587799</v>
      </c>
      <c r="E176" s="7">
        <v>0.34716630157342598</v>
      </c>
      <c r="G176" s="7">
        <v>72</v>
      </c>
      <c r="H176" s="7">
        <v>2</v>
      </c>
      <c r="I176" s="7">
        <v>0.29324332192473301</v>
      </c>
      <c r="J176" s="7">
        <v>0.31074745497890599</v>
      </c>
    </row>
    <row r="177" spans="2:10" x14ac:dyDescent="0.2">
      <c r="B177" s="7">
        <v>73</v>
      </c>
      <c r="C177" s="7">
        <v>2</v>
      </c>
      <c r="D177" s="7">
        <v>-5.31422396896657E-2</v>
      </c>
      <c r="E177" s="7">
        <v>0.14231073847428499</v>
      </c>
      <c r="G177" s="7">
        <v>73</v>
      </c>
      <c r="H177" s="7">
        <v>2</v>
      </c>
      <c r="I177" s="7">
        <v>-5.3381527348801E-2</v>
      </c>
      <c r="J177" s="7">
        <v>5.3461571613596902E-2</v>
      </c>
    </row>
    <row r="178" spans="2:10" x14ac:dyDescent="0.2">
      <c r="B178" s="7">
        <v>74</v>
      </c>
      <c r="C178" s="7">
        <v>2</v>
      </c>
      <c r="D178" s="7">
        <v>0.46078741161449399</v>
      </c>
      <c r="E178" s="7">
        <v>0.83884473170719098</v>
      </c>
      <c r="G178" s="7">
        <v>74</v>
      </c>
      <c r="H178" s="7">
        <v>2</v>
      </c>
      <c r="I178" s="7">
        <v>0.46346322439051801</v>
      </c>
      <c r="J178" s="7">
        <v>0.35891489514755498</v>
      </c>
    </row>
    <row r="179" spans="2:10" x14ac:dyDescent="0.2">
      <c r="B179" s="7">
        <v>75</v>
      </c>
      <c r="C179" s="7">
        <v>2</v>
      </c>
      <c r="D179" s="7">
        <v>0.11686294812653</v>
      </c>
      <c r="E179" s="7">
        <v>0.21894602434374999</v>
      </c>
      <c r="G179" s="7">
        <v>75</v>
      </c>
      <c r="H179" s="7">
        <v>2</v>
      </c>
      <c r="I179" s="7">
        <v>0.115041465221741</v>
      </c>
      <c r="J179" s="7">
        <v>2.75016047311487E-2</v>
      </c>
    </row>
    <row r="180" spans="2:10" x14ac:dyDescent="0.2">
      <c r="B180" s="7">
        <v>76</v>
      </c>
      <c r="C180" s="7">
        <v>2</v>
      </c>
      <c r="D180" s="7">
        <v>1.48824154542752</v>
      </c>
      <c r="E180" s="7">
        <v>1.4693738985167699</v>
      </c>
      <c r="G180" s="7">
        <v>76</v>
      </c>
      <c r="H180" s="7">
        <v>2</v>
      </c>
      <c r="I180" s="7">
        <v>1.5200645731250999</v>
      </c>
      <c r="J180" s="7">
        <v>1.66393282130634</v>
      </c>
    </row>
    <row r="181" spans="2:10" x14ac:dyDescent="0.2">
      <c r="B181" s="7">
        <v>77</v>
      </c>
      <c r="C181" s="7">
        <v>2</v>
      </c>
      <c r="D181" s="7">
        <v>0.26097110230199599</v>
      </c>
      <c r="E181" s="7">
        <v>0.41109149221962599</v>
      </c>
      <c r="G181" s="7">
        <v>77</v>
      </c>
      <c r="H181" s="7">
        <v>2</v>
      </c>
      <c r="I181" s="7">
        <v>0.26143906694751501</v>
      </c>
      <c r="J181" s="7">
        <v>0.31233980507477299</v>
      </c>
    </row>
    <row r="182" spans="2:10" x14ac:dyDescent="0.2">
      <c r="B182" s="7">
        <v>78</v>
      </c>
      <c r="C182" s="7">
        <v>2</v>
      </c>
      <c r="D182" s="7">
        <v>-0.368103820169292</v>
      </c>
      <c r="E182" s="7">
        <v>-0.40809352204896698</v>
      </c>
      <c r="G182" s="7">
        <v>78</v>
      </c>
      <c r="H182" s="7">
        <v>2</v>
      </c>
      <c r="I182" s="7">
        <v>-0.36930259514624802</v>
      </c>
      <c r="J182" s="7">
        <v>-0.31940145716976298</v>
      </c>
    </row>
    <row r="183" spans="2:10" x14ac:dyDescent="0.2">
      <c r="B183" s="7">
        <v>79</v>
      </c>
      <c r="C183" s="7">
        <v>2</v>
      </c>
      <c r="D183" s="7">
        <v>0.115560284284282</v>
      </c>
      <c r="E183" s="7">
        <v>-4.2674419373630798E-2</v>
      </c>
      <c r="G183" s="7">
        <v>79</v>
      </c>
      <c r="H183" s="7">
        <v>2</v>
      </c>
      <c r="I183" s="7">
        <v>0.11356369946591</v>
      </c>
      <c r="J183" s="7">
        <v>-0.15544392776191901</v>
      </c>
    </row>
    <row r="184" spans="2:10" x14ac:dyDescent="0.2">
      <c r="B184" s="7">
        <v>80</v>
      </c>
      <c r="C184" s="7">
        <v>2</v>
      </c>
      <c r="D184" s="7">
        <v>9.2898402085768994E-2</v>
      </c>
      <c r="E184" s="7">
        <v>0.221447431628885</v>
      </c>
      <c r="G184" s="7">
        <v>80</v>
      </c>
      <c r="H184" s="7">
        <v>2</v>
      </c>
      <c r="I184" s="7">
        <v>9.5464616778279804E-2</v>
      </c>
      <c r="J184" s="7">
        <v>0.17128300475987501</v>
      </c>
    </row>
    <row r="185" spans="2:10" x14ac:dyDescent="0.2">
      <c r="B185" s="7">
        <v>81</v>
      </c>
      <c r="C185" s="7">
        <v>2</v>
      </c>
      <c r="D185" s="7">
        <v>0.39636861753897001</v>
      </c>
      <c r="E185" s="7">
        <v>0.28470256480155998</v>
      </c>
      <c r="G185" s="7">
        <v>81</v>
      </c>
      <c r="H185" s="7">
        <v>2</v>
      </c>
      <c r="I185" s="7">
        <v>0.40430959234009001</v>
      </c>
      <c r="J185" s="7">
        <v>0.152693406215828</v>
      </c>
    </row>
    <row r="186" spans="2:10" x14ac:dyDescent="0.2">
      <c r="B186" s="7">
        <v>82</v>
      </c>
      <c r="C186" s="7">
        <v>2</v>
      </c>
      <c r="D186" s="7">
        <v>1.0039853187418999</v>
      </c>
      <c r="E186" s="7">
        <v>0.98344772013497594</v>
      </c>
      <c r="G186" s="7">
        <v>82</v>
      </c>
      <c r="H186" s="7">
        <v>2</v>
      </c>
      <c r="I186" s="7">
        <v>1.0286496685850699</v>
      </c>
      <c r="J186" s="7">
        <v>1.0471834446920001</v>
      </c>
    </row>
    <row r="187" spans="2:10" x14ac:dyDescent="0.2">
      <c r="B187" s="7">
        <v>83</v>
      </c>
      <c r="C187" s="7">
        <v>2</v>
      </c>
      <c r="D187" s="7">
        <v>-0.41231910291852703</v>
      </c>
      <c r="E187" s="7">
        <v>-0.467714899939006</v>
      </c>
      <c r="G187" s="7">
        <v>83</v>
      </c>
      <c r="H187" s="7">
        <v>2</v>
      </c>
      <c r="I187" s="7">
        <v>-0.422068638722084</v>
      </c>
      <c r="J187" s="7">
        <v>-0.41476577135353698</v>
      </c>
    </row>
    <row r="188" spans="2:10" x14ac:dyDescent="0.2">
      <c r="B188" s="7">
        <v>84</v>
      </c>
      <c r="C188" s="7">
        <v>2</v>
      </c>
      <c r="D188" s="7">
        <v>0.87988215739870301</v>
      </c>
      <c r="E188" s="7">
        <v>0.85356362361143701</v>
      </c>
      <c r="G188" s="7">
        <v>84</v>
      </c>
      <c r="H188" s="7">
        <v>2</v>
      </c>
      <c r="I188" s="7">
        <v>0.88024057702420599</v>
      </c>
      <c r="J188" s="7">
        <v>0.63716254386628501</v>
      </c>
    </row>
    <row r="189" spans="2:10" x14ac:dyDescent="0.2">
      <c r="B189" s="7">
        <v>85</v>
      </c>
      <c r="C189" s="7">
        <v>2</v>
      </c>
      <c r="D189" s="7">
        <v>-4.3841988000759002E-2</v>
      </c>
      <c r="E189" s="7">
        <v>-7.1946888788588098E-2</v>
      </c>
      <c r="G189" s="7">
        <v>85</v>
      </c>
      <c r="H189" s="7">
        <v>2</v>
      </c>
      <c r="I189" s="7">
        <v>-4.47292252754838E-2</v>
      </c>
      <c r="J189" s="7">
        <v>-2.2579741856073799E-2</v>
      </c>
    </row>
    <row r="190" spans="2:10" x14ac:dyDescent="0.2">
      <c r="B190" s="7">
        <v>86</v>
      </c>
      <c r="C190" s="7">
        <v>2</v>
      </c>
      <c r="D190" s="7">
        <v>0.15294039367840701</v>
      </c>
      <c r="E190" s="7">
        <v>0.288217365271072</v>
      </c>
      <c r="G190" s="7">
        <v>86</v>
      </c>
      <c r="H190" s="7">
        <v>2</v>
      </c>
      <c r="I190" s="7">
        <v>0.157142020575856</v>
      </c>
      <c r="J190" s="7">
        <v>0.13925997718482</v>
      </c>
    </row>
    <row r="191" spans="2:10" x14ac:dyDescent="0.2">
      <c r="B191" s="7">
        <v>87</v>
      </c>
      <c r="C191" s="7">
        <v>2</v>
      </c>
      <c r="D191" s="7">
        <v>6.3313639011956205E-2</v>
      </c>
      <c r="E191" s="7">
        <v>5.37304494305628E-2</v>
      </c>
      <c r="G191" s="7">
        <v>87</v>
      </c>
      <c r="H191" s="7">
        <v>2</v>
      </c>
      <c r="I191" s="7">
        <v>6.3156248293272405E-2</v>
      </c>
      <c r="J191" s="7">
        <v>0.11969531761032499</v>
      </c>
    </row>
    <row r="192" spans="2:10" x14ac:dyDescent="0.2">
      <c r="B192" s="7">
        <v>88</v>
      </c>
      <c r="C192" s="7">
        <v>2</v>
      </c>
      <c r="D192" s="7">
        <v>0.48656061936935102</v>
      </c>
      <c r="E192" s="7">
        <v>0.53725790376645799</v>
      </c>
      <c r="G192" s="7">
        <v>88</v>
      </c>
      <c r="H192" s="7">
        <v>2</v>
      </c>
      <c r="I192" s="7">
        <v>0.46436211440337499</v>
      </c>
      <c r="J192" s="7">
        <v>0.42696790981162802</v>
      </c>
    </row>
    <row r="193" spans="2:10" x14ac:dyDescent="0.2">
      <c r="B193" s="7">
        <v>89</v>
      </c>
      <c r="C193" s="7">
        <v>2</v>
      </c>
      <c r="D193" s="7">
        <v>0.20470830542527599</v>
      </c>
      <c r="E193" s="7">
        <v>0.242856608646943</v>
      </c>
      <c r="G193" s="7">
        <v>89</v>
      </c>
      <c r="H193" s="7">
        <v>2</v>
      </c>
      <c r="I193" s="7">
        <v>0.20879057700547901</v>
      </c>
      <c r="J193" s="7">
        <v>0.165978340331287</v>
      </c>
    </row>
    <row r="194" spans="2:10" x14ac:dyDescent="0.2">
      <c r="B194" s="7">
        <v>90</v>
      </c>
      <c r="C194" s="7">
        <v>2</v>
      </c>
      <c r="D194" s="7">
        <v>-0.23159524157790301</v>
      </c>
      <c r="E194" s="7">
        <v>-8.2854315345821702E-2</v>
      </c>
      <c r="G194" s="7">
        <v>90</v>
      </c>
      <c r="H194" s="7">
        <v>2</v>
      </c>
      <c r="I194" s="7">
        <v>-0.232198200606929</v>
      </c>
      <c r="J194" s="7">
        <v>-9.4868019406142406E-3</v>
      </c>
    </row>
    <row r="195" spans="2:10" x14ac:dyDescent="0.2">
      <c r="B195" s="7">
        <v>91</v>
      </c>
      <c r="C195" s="7">
        <v>2</v>
      </c>
      <c r="D195" s="7">
        <v>6.4687194041530602E-2</v>
      </c>
      <c r="E195" s="7">
        <v>-6.1984182156038503E-4</v>
      </c>
      <c r="G195" s="7">
        <v>91</v>
      </c>
      <c r="H195" s="7">
        <v>2</v>
      </c>
      <c r="I195" s="7">
        <v>6.5363842748348902E-2</v>
      </c>
      <c r="J195" s="7">
        <v>3.35931465132457E-2</v>
      </c>
    </row>
    <row r="196" spans="2:10" x14ac:dyDescent="0.2">
      <c r="B196" s="7">
        <v>92</v>
      </c>
      <c r="C196" s="7">
        <v>2</v>
      </c>
      <c r="D196" s="7">
        <v>-0.25624920465523399</v>
      </c>
      <c r="E196" s="7">
        <v>-0.51967982481664299</v>
      </c>
      <c r="G196" s="7">
        <v>92</v>
      </c>
      <c r="H196" s="7">
        <v>2</v>
      </c>
      <c r="I196" s="7">
        <v>-0.25990071752036098</v>
      </c>
      <c r="J196" s="7">
        <v>-0.42980995897937602</v>
      </c>
    </row>
    <row r="197" spans="2:10" x14ac:dyDescent="0.2">
      <c r="B197" s="7">
        <v>93</v>
      </c>
      <c r="C197" s="7">
        <v>2</v>
      </c>
      <c r="D197" s="7">
        <v>0.26493878891126599</v>
      </c>
      <c r="E197" s="7">
        <v>0.274512166114254</v>
      </c>
      <c r="G197" s="7">
        <v>93</v>
      </c>
      <c r="H197" s="7">
        <v>2</v>
      </c>
      <c r="I197" s="7">
        <v>0.26431048190546802</v>
      </c>
      <c r="J197" s="7">
        <v>-4.9556812023068301E-3</v>
      </c>
    </row>
    <row r="198" spans="2:10" x14ac:dyDescent="0.2">
      <c r="B198" s="7">
        <v>94</v>
      </c>
      <c r="C198" s="7">
        <v>2</v>
      </c>
      <c r="D198" s="7">
        <v>8.4779012616122501E-2</v>
      </c>
      <c r="E198" s="7">
        <v>-8.4273674577357099E-2</v>
      </c>
      <c r="G198" s="7">
        <v>94</v>
      </c>
      <c r="H198" s="7">
        <v>2</v>
      </c>
      <c r="I198" s="7">
        <v>8.6127171752614196E-2</v>
      </c>
      <c r="J198" s="7">
        <v>0.106582624435805</v>
      </c>
    </row>
    <row r="199" spans="2:10" x14ac:dyDescent="0.2">
      <c r="B199" s="7">
        <v>95</v>
      </c>
      <c r="C199" s="7">
        <v>2</v>
      </c>
      <c r="D199" s="7">
        <v>-8.6031139275392299E-2</v>
      </c>
      <c r="E199" s="7">
        <v>-0.25022091999662299</v>
      </c>
      <c r="G199" s="7">
        <v>95</v>
      </c>
      <c r="H199" s="7">
        <v>2</v>
      </c>
      <c r="I199" s="7">
        <v>-8.5136917033742598E-2</v>
      </c>
      <c r="J199" s="7">
        <v>-0.14421678450560799</v>
      </c>
    </row>
    <row r="200" spans="2:10" x14ac:dyDescent="0.2">
      <c r="B200" s="7">
        <v>96</v>
      </c>
      <c r="C200" s="7">
        <v>2</v>
      </c>
      <c r="D200" s="7">
        <v>0.28699492279733402</v>
      </c>
      <c r="E200" s="7">
        <v>0.64226458244127804</v>
      </c>
      <c r="G200" s="7">
        <v>96</v>
      </c>
      <c r="H200" s="7">
        <v>2</v>
      </c>
      <c r="I200" s="7">
        <v>0.27545459006141898</v>
      </c>
      <c r="J200" s="7">
        <v>0.393620519865366</v>
      </c>
    </row>
    <row r="201" spans="2:10" x14ac:dyDescent="0.2">
      <c r="B201" s="7">
        <v>97</v>
      </c>
      <c r="C201" s="7">
        <v>2</v>
      </c>
      <c r="D201" s="7">
        <v>0.275862963894562</v>
      </c>
      <c r="E201" s="7">
        <v>0.37392658115139699</v>
      </c>
      <c r="G201" s="7">
        <v>97</v>
      </c>
      <c r="H201" s="7">
        <v>2</v>
      </c>
      <c r="I201" s="7">
        <v>0.27669418003872698</v>
      </c>
      <c r="J201" s="7">
        <v>0.34311395470435102</v>
      </c>
    </row>
    <row r="202" spans="2:10" x14ac:dyDescent="0.2">
      <c r="B202" s="7">
        <v>98</v>
      </c>
      <c r="C202" s="7">
        <v>2</v>
      </c>
      <c r="D202" s="7">
        <v>0.12715073307370101</v>
      </c>
      <c r="E202" s="7">
        <v>0.16766481454287599</v>
      </c>
      <c r="G202" s="7">
        <v>98</v>
      </c>
      <c r="H202" s="7">
        <v>2</v>
      </c>
      <c r="I202" s="7">
        <v>0.13064876937758199</v>
      </c>
      <c r="J202" s="7">
        <v>0.27789909258272999</v>
      </c>
    </row>
    <row r="203" spans="2:10" x14ac:dyDescent="0.2">
      <c r="B203" s="7">
        <v>99</v>
      </c>
      <c r="C203" s="7">
        <v>2</v>
      </c>
      <c r="D203" s="7">
        <v>0.244454871966655</v>
      </c>
      <c r="E203" s="7">
        <v>0.370929889717867</v>
      </c>
      <c r="G203" s="7">
        <v>99</v>
      </c>
      <c r="H203" s="7">
        <v>2</v>
      </c>
      <c r="I203" s="7">
        <v>0.245458705380172</v>
      </c>
      <c r="J203" s="7">
        <v>0.223104655761621</v>
      </c>
    </row>
    <row r="204" spans="2:10" x14ac:dyDescent="0.2">
      <c r="B204" s="7">
        <v>100</v>
      </c>
      <c r="C204" s="7">
        <v>2</v>
      </c>
      <c r="D204" s="7">
        <v>0.349406420295718</v>
      </c>
      <c r="E204" s="7">
        <v>0.55070728934979596</v>
      </c>
      <c r="G204" s="7">
        <v>100</v>
      </c>
      <c r="H204" s="7">
        <v>2</v>
      </c>
      <c r="I204" s="7">
        <v>0.36424597837976003</v>
      </c>
      <c r="J204" s="7">
        <v>0.32912825208721702</v>
      </c>
    </row>
    <row r="205" spans="2:10" x14ac:dyDescent="0.2">
      <c r="B205" s="7">
        <v>1</v>
      </c>
      <c r="C205" s="7">
        <v>3</v>
      </c>
      <c r="D205" s="7">
        <v>2.09056766584261E-2</v>
      </c>
      <c r="E205" s="7">
        <v>9.9254079011359395E-2</v>
      </c>
      <c r="G205" s="7">
        <v>1</v>
      </c>
      <c r="H205" s="7">
        <v>3</v>
      </c>
      <c r="I205" s="7">
        <v>2.0913027510747601E-2</v>
      </c>
      <c r="J205" s="7">
        <v>4.55527871364634E-2</v>
      </c>
    </row>
    <row r="206" spans="2:10" x14ac:dyDescent="0.2">
      <c r="B206" s="7">
        <v>2</v>
      </c>
      <c r="C206" s="7">
        <v>3</v>
      </c>
      <c r="D206" s="7">
        <v>0.18667725809007499</v>
      </c>
      <c r="E206" s="7">
        <v>2.1826999800796699E-2</v>
      </c>
      <c r="G206" s="7">
        <v>2</v>
      </c>
      <c r="H206" s="7">
        <v>3</v>
      </c>
      <c r="I206" s="7">
        <v>0.186689849061701</v>
      </c>
      <c r="J206" s="7">
        <v>0.23956379897558899</v>
      </c>
    </row>
    <row r="207" spans="2:10" x14ac:dyDescent="0.2">
      <c r="B207" s="7">
        <v>3</v>
      </c>
      <c r="C207" s="7">
        <v>3</v>
      </c>
      <c r="D207" s="7">
        <v>-0.15881478656574399</v>
      </c>
      <c r="E207" s="7">
        <v>-0.18713925280090399</v>
      </c>
      <c r="G207" s="7">
        <v>3</v>
      </c>
      <c r="H207" s="7">
        <v>3</v>
      </c>
      <c r="I207" s="7">
        <v>-0.157103363150528</v>
      </c>
      <c r="J207" s="7">
        <v>-0.206492930511846</v>
      </c>
    </row>
    <row r="208" spans="2:10" x14ac:dyDescent="0.2">
      <c r="B208" s="7">
        <v>4</v>
      </c>
      <c r="C208" s="7">
        <v>3</v>
      </c>
      <c r="D208" s="7">
        <v>0.15196866290482</v>
      </c>
      <c r="E208" s="7">
        <v>0.20781766471447399</v>
      </c>
      <c r="G208" s="7">
        <v>4</v>
      </c>
      <c r="H208" s="7">
        <v>3</v>
      </c>
      <c r="I208" s="7">
        <v>0.153987452658401</v>
      </c>
      <c r="J208" s="7">
        <v>-9.6917031349157395E-3</v>
      </c>
    </row>
    <row r="209" spans="2:10" x14ac:dyDescent="0.2">
      <c r="B209" s="7">
        <v>5</v>
      </c>
      <c r="C209" s="7">
        <v>3</v>
      </c>
      <c r="D209" s="7">
        <v>-0.13362346605266801</v>
      </c>
      <c r="E209" s="7">
        <v>6.8879849557541596E-3</v>
      </c>
      <c r="G209" s="7">
        <v>5</v>
      </c>
      <c r="H209" s="7">
        <v>3</v>
      </c>
      <c r="I209" s="7">
        <v>-0.134527490431358</v>
      </c>
      <c r="J209" s="7">
        <v>-0.14459122188371301</v>
      </c>
    </row>
    <row r="210" spans="2:10" x14ac:dyDescent="0.2">
      <c r="B210" s="7">
        <v>6</v>
      </c>
      <c r="C210" s="7">
        <v>3</v>
      </c>
      <c r="D210" s="7">
        <v>-4.0993211694349399E-2</v>
      </c>
      <c r="E210" s="7">
        <v>-4.3761677806180899E-2</v>
      </c>
      <c r="G210" s="7">
        <v>6</v>
      </c>
      <c r="H210" s="7">
        <v>3</v>
      </c>
      <c r="I210" s="7">
        <v>-4.1217780834177403E-2</v>
      </c>
      <c r="J210" s="7">
        <v>-3.9543746431657902E-2</v>
      </c>
    </row>
    <row r="211" spans="2:10" x14ac:dyDescent="0.2">
      <c r="B211" s="7">
        <v>7</v>
      </c>
      <c r="C211" s="7">
        <v>3</v>
      </c>
      <c r="D211" s="7">
        <v>0.221483187409447</v>
      </c>
      <c r="E211" s="7">
        <v>0.17231227396904999</v>
      </c>
      <c r="G211" s="7">
        <v>7</v>
      </c>
      <c r="H211" s="7">
        <v>3</v>
      </c>
      <c r="I211" s="7">
        <v>0.22276176102999301</v>
      </c>
      <c r="J211" s="7">
        <v>0.31821124281395702</v>
      </c>
    </row>
    <row r="212" spans="2:10" x14ac:dyDescent="0.2">
      <c r="B212" s="7">
        <v>8</v>
      </c>
      <c r="C212" s="7">
        <v>3</v>
      </c>
      <c r="D212" s="7">
        <v>1.5870346132501802E-2</v>
      </c>
      <c r="E212" s="7">
        <v>0.31563599475945497</v>
      </c>
      <c r="G212" s="7">
        <v>8</v>
      </c>
      <c r="H212" s="7">
        <v>3</v>
      </c>
      <c r="I212" s="7">
        <v>1.60793815222782E-2</v>
      </c>
      <c r="J212" s="7">
        <v>0.21277440018730301</v>
      </c>
    </row>
    <row r="213" spans="2:10" x14ac:dyDescent="0.2">
      <c r="B213" s="7">
        <v>9</v>
      </c>
      <c r="C213" s="7">
        <v>3</v>
      </c>
      <c r="D213" s="7">
        <v>-0.34400739666624403</v>
      </c>
      <c r="E213" s="7">
        <v>-5.8415568547832898E-2</v>
      </c>
      <c r="G213" s="7">
        <v>9</v>
      </c>
      <c r="H213" s="7">
        <v>3</v>
      </c>
      <c r="I213" s="7">
        <v>-0.34477755200738402</v>
      </c>
      <c r="J213" s="7">
        <v>-0.211470879905269</v>
      </c>
    </row>
    <row r="214" spans="2:10" x14ac:dyDescent="0.2">
      <c r="B214" s="7">
        <v>10</v>
      </c>
      <c r="C214" s="7">
        <v>3</v>
      </c>
      <c r="D214" s="7">
        <v>-0.34091109140942399</v>
      </c>
      <c r="E214" s="7">
        <v>-0.220080593606614</v>
      </c>
      <c r="G214" s="7">
        <v>10</v>
      </c>
      <c r="H214" s="7">
        <v>3</v>
      </c>
      <c r="I214" s="7">
        <v>-0.35061069455108801</v>
      </c>
      <c r="J214" s="7">
        <v>-0.29869464569286402</v>
      </c>
    </row>
    <row r="215" spans="2:10" x14ac:dyDescent="0.2">
      <c r="B215" s="7">
        <v>11</v>
      </c>
      <c r="C215" s="7">
        <v>3</v>
      </c>
      <c r="D215" s="7">
        <v>-0.27855620167866002</v>
      </c>
      <c r="E215" s="7">
        <v>-0.123629634024132</v>
      </c>
      <c r="G215" s="7">
        <v>11</v>
      </c>
      <c r="H215" s="7">
        <v>3</v>
      </c>
      <c r="I215" s="7">
        <v>-0.28304294979266698</v>
      </c>
      <c r="J215" s="7">
        <v>-6.7370641802522599E-2</v>
      </c>
    </row>
    <row r="216" spans="2:10" x14ac:dyDescent="0.2">
      <c r="B216" s="7">
        <v>12</v>
      </c>
      <c r="C216" s="7">
        <v>3</v>
      </c>
      <c r="D216" s="7">
        <v>-2.9350989499885602E-3</v>
      </c>
      <c r="E216" s="7">
        <v>-0.10845959213866301</v>
      </c>
      <c r="G216" s="7">
        <v>12</v>
      </c>
      <c r="H216" s="7">
        <v>3</v>
      </c>
      <c r="I216" s="7">
        <v>-2.9726316501985702E-3</v>
      </c>
      <c r="J216" s="7">
        <v>2.33989730551123E-2</v>
      </c>
    </row>
    <row r="217" spans="2:10" x14ac:dyDescent="0.2">
      <c r="B217" s="7">
        <v>13</v>
      </c>
      <c r="C217" s="7">
        <v>3</v>
      </c>
      <c r="D217" s="7">
        <v>0.219594986004127</v>
      </c>
      <c r="E217" s="7">
        <v>0.22195743756667799</v>
      </c>
      <c r="G217" s="7">
        <v>13</v>
      </c>
      <c r="H217" s="7">
        <v>3</v>
      </c>
      <c r="I217" s="7">
        <v>0.224049543437117</v>
      </c>
      <c r="J217" s="7">
        <v>0.28251716505136698</v>
      </c>
    </row>
    <row r="218" spans="2:10" x14ac:dyDescent="0.2">
      <c r="B218" s="7">
        <v>14</v>
      </c>
      <c r="C218" s="7">
        <v>3</v>
      </c>
      <c r="D218" s="7">
        <v>-0.23376590352057999</v>
      </c>
      <c r="E218" s="7">
        <v>-0.26623751176749799</v>
      </c>
      <c r="G218" s="7">
        <v>14</v>
      </c>
      <c r="H218" s="7">
        <v>3</v>
      </c>
      <c r="I218" s="7">
        <v>-0.24193500658327799</v>
      </c>
      <c r="J218" s="7">
        <v>1.0116445844475999E-2</v>
      </c>
    </row>
    <row r="219" spans="2:10" x14ac:dyDescent="0.2">
      <c r="B219" s="7">
        <v>15</v>
      </c>
      <c r="C219" s="7">
        <v>3</v>
      </c>
      <c r="D219" s="7">
        <v>0.243369391434545</v>
      </c>
      <c r="E219" s="7">
        <v>0.217060136994667</v>
      </c>
      <c r="G219" s="7">
        <v>15</v>
      </c>
      <c r="H219" s="7">
        <v>3</v>
      </c>
      <c r="I219" s="7">
        <v>0.242992782896926</v>
      </c>
      <c r="J219" s="7">
        <v>0.40959931511920999</v>
      </c>
    </row>
    <row r="220" spans="2:10" x14ac:dyDescent="0.2">
      <c r="B220" s="7">
        <v>16</v>
      </c>
      <c r="C220" s="7">
        <v>3</v>
      </c>
      <c r="D220" s="7">
        <v>-0.199106067579462</v>
      </c>
      <c r="E220" s="7">
        <v>-0.216467788413443</v>
      </c>
      <c r="G220" s="7">
        <v>16</v>
      </c>
      <c r="H220" s="7">
        <v>3</v>
      </c>
      <c r="I220" s="7">
        <v>-0.19863658760567501</v>
      </c>
      <c r="J220" s="7">
        <v>-3.17807383923778E-2</v>
      </c>
    </row>
    <row r="221" spans="2:10" x14ac:dyDescent="0.2">
      <c r="B221" s="7">
        <v>17</v>
      </c>
      <c r="C221" s="7">
        <v>3</v>
      </c>
      <c r="D221" s="7">
        <v>-0.13538301574458</v>
      </c>
      <c r="E221" s="7">
        <v>-0.206493300075834</v>
      </c>
      <c r="G221" s="7">
        <v>17</v>
      </c>
      <c r="H221" s="7">
        <v>3</v>
      </c>
      <c r="I221" s="7">
        <v>-0.13557768373242099</v>
      </c>
      <c r="J221" s="7">
        <v>-0.34121017868103498</v>
      </c>
    </row>
    <row r="222" spans="2:10" x14ac:dyDescent="0.2">
      <c r="B222" s="7">
        <v>18</v>
      </c>
      <c r="C222" s="7">
        <v>3</v>
      </c>
      <c r="D222" s="7">
        <v>-1.15684408861565E-2</v>
      </c>
      <c r="E222" s="7">
        <v>-2.7870758527109601E-2</v>
      </c>
      <c r="G222" s="7">
        <v>18</v>
      </c>
      <c r="H222" s="7">
        <v>3</v>
      </c>
      <c r="I222" s="7">
        <v>-1.16321926473031E-2</v>
      </c>
      <c r="J222" s="7">
        <v>5.21541223644384E-2</v>
      </c>
    </row>
    <row r="223" spans="2:10" x14ac:dyDescent="0.2">
      <c r="B223" s="7">
        <v>19</v>
      </c>
      <c r="C223" s="7">
        <v>3</v>
      </c>
      <c r="D223" s="7">
        <v>0.18200329607884899</v>
      </c>
      <c r="E223" s="7">
        <v>-9.8017651128303705E-3</v>
      </c>
      <c r="G223" s="7">
        <v>19</v>
      </c>
      <c r="H223" s="7">
        <v>3</v>
      </c>
      <c r="I223" s="7">
        <v>0.179014084481148</v>
      </c>
      <c r="J223" s="7">
        <v>0.16584141972050201</v>
      </c>
    </row>
    <row r="224" spans="2:10" x14ac:dyDescent="0.2">
      <c r="B224" s="7">
        <v>20</v>
      </c>
      <c r="C224" s="7">
        <v>3</v>
      </c>
      <c r="D224" s="7">
        <v>0.18429108899780799</v>
      </c>
      <c r="E224" s="7">
        <v>0.10565190186369</v>
      </c>
      <c r="G224" s="7">
        <v>20</v>
      </c>
      <c r="H224" s="7">
        <v>3</v>
      </c>
      <c r="I224" s="7">
        <v>0.18686462393102099</v>
      </c>
      <c r="J224" s="7">
        <v>7.40301324552224E-2</v>
      </c>
    </row>
    <row r="225" spans="2:10" x14ac:dyDescent="0.2">
      <c r="B225" s="7">
        <v>21</v>
      </c>
      <c r="C225" s="7">
        <v>3</v>
      </c>
      <c r="D225" s="7">
        <v>-0.203224213952439</v>
      </c>
      <c r="E225" s="7">
        <v>-0.198245818813053</v>
      </c>
      <c r="G225" s="7">
        <v>21</v>
      </c>
      <c r="H225" s="7">
        <v>3</v>
      </c>
      <c r="I225" s="7">
        <v>-0.204410136530779</v>
      </c>
      <c r="J225" s="7">
        <v>-0.20896246458722301</v>
      </c>
    </row>
    <row r="226" spans="2:10" x14ac:dyDescent="0.2">
      <c r="B226" s="7">
        <v>22</v>
      </c>
      <c r="C226" s="7">
        <v>3</v>
      </c>
      <c r="D226" s="7">
        <v>9.9107588797590296E-2</v>
      </c>
      <c r="E226" s="7">
        <v>-1.6842299449292501E-2</v>
      </c>
      <c r="G226" s="7">
        <v>22</v>
      </c>
      <c r="H226" s="7">
        <v>3</v>
      </c>
      <c r="I226" s="7">
        <v>9.6660661499601702E-2</v>
      </c>
      <c r="J226" s="7">
        <v>-8.0676327865585803E-2</v>
      </c>
    </row>
    <row r="227" spans="2:10" x14ac:dyDescent="0.2">
      <c r="B227" s="7">
        <v>23</v>
      </c>
      <c r="C227" s="7">
        <v>3</v>
      </c>
      <c r="D227" s="7">
        <v>-0.37852217385326797</v>
      </c>
      <c r="E227" s="7">
        <v>-0.13631818474305399</v>
      </c>
      <c r="G227" s="7">
        <v>23</v>
      </c>
      <c r="H227" s="7">
        <v>3</v>
      </c>
      <c r="I227" s="7">
        <v>-0.37869986022066499</v>
      </c>
      <c r="J227" s="7">
        <v>-0.18692769806693499</v>
      </c>
    </row>
    <row r="228" spans="2:10" x14ac:dyDescent="0.2">
      <c r="B228" s="7">
        <v>24</v>
      </c>
      <c r="C228" s="7">
        <v>3</v>
      </c>
      <c r="D228" s="7">
        <v>0.23473377220761499</v>
      </c>
      <c r="E228" s="7">
        <v>-5.0952525511831902E-2</v>
      </c>
      <c r="G228" s="7">
        <v>24</v>
      </c>
      <c r="H228" s="7">
        <v>3</v>
      </c>
      <c r="I228" s="7">
        <v>0.23917764554551499</v>
      </c>
      <c r="J228" s="7">
        <v>0.249070665438167</v>
      </c>
    </row>
    <row r="229" spans="2:10" x14ac:dyDescent="0.2">
      <c r="B229" s="7">
        <v>25</v>
      </c>
      <c r="C229" s="7">
        <v>3</v>
      </c>
      <c r="D229" s="7">
        <v>0.24139216116513601</v>
      </c>
      <c r="E229" s="7">
        <v>0.21752426877131401</v>
      </c>
      <c r="G229" s="7">
        <v>25</v>
      </c>
      <c r="H229" s="7">
        <v>3</v>
      </c>
      <c r="I229" s="7">
        <v>0.24657758102503599</v>
      </c>
      <c r="J229" s="7">
        <v>0.35833160000460901</v>
      </c>
    </row>
    <row r="230" spans="2:10" x14ac:dyDescent="0.2">
      <c r="B230" s="7">
        <v>26</v>
      </c>
      <c r="C230" s="7">
        <v>3</v>
      </c>
      <c r="D230" s="7">
        <v>0.184190661205024</v>
      </c>
      <c r="E230" s="7">
        <v>0.13330337640682</v>
      </c>
      <c r="G230" s="7">
        <v>26</v>
      </c>
      <c r="H230" s="7">
        <v>3</v>
      </c>
      <c r="I230" s="7">
        <v>0.18630827639546499</v>
      </c>
      <c r="J230" s="7">
        <v>0.35138142451702598</v>
      </c>
    </row>
    <row r="231" spans="2:10" x14ac:dyDescent="0.2">
      <c r="B231" s="7">
        <v>27</v>
      </c>
      <c r="C231" s="7">
        <v>3</v>
      </c>
      <c r="D231" s="7">
        <v>-9.8771734405438794E-2</v>
      </c>
      <c r="E231" s="7">
        <v>2.9226876722546501E-2</v>
      </c>
      <c r="G231" s="7">
        <v>27</v>
      </c>
      <c r="H231" s="7">
        <v>3</v>
      </c>
      <c r="I231" s="7">
        <v>-9.8891954036934807E-2</v>
      </c>
      <c r="J231" s="7">
        <v>2.7639679307599301E-2</v>
      </c>
    </row>
    <row r="232" spans="2:10" x14ac:dyDescent="0.2">
      <c r="B232" s="7">
        <v>28</v>
      </c>
      <c r="C232" s="7">
        <v>3</v>
      </c>
      <c r="D232" s="7">
        <v>0.28057178514631897</v>
      </c>
      <c r="E232" s="7">
        <v>0.276589461432175</v>
      </c>
      <c r="G232" s="7">
        <v>28</v>
      </c>
      <c r="H232" s="7">
        <v>3</v>
      </c>
      <c r="I232" s="7">
        <v>0.28742506015972902</v>
      </c>
      <c r="J232" s="7">
        <v>0.25110620270154899</v>
      </c>
    </row>
    <row r="233" spans="2:10" x14ac:dyDescent="0.2">
      <c r="B233" s="7">
        <v>29</v>
      </c>
      <c r="C233" s="7">
        <v>3</v>
      </c>
      <c r="D233" s="7">
        <v>0.42894801200081301</v>
      </c>
      <c r="E233" s="7">
        <v>0.59929990061498095</v>
      </c>
      <c r="G233" s="7">
        <v>29</v>
      </c>
      <c r="H233" s="7">
        <v>3</v>
      </c>
      <c r="I233" s="7">
        <v>0.42088145143266997</v>
      </c>
      <c r="J233" s="7">
        <v>0.48640046647022001</v>
      </c>
    </row>
    <row r="234" spans="2:10" x14ac:dyDescent="0.2">
      <c r="B234" s="7">
        <v>30</v>
      </c>
      <c r="C234" s="7">
        <v>3</v>
      </c>
      <c r="D234" s="7">
        <v>-0.10232388412931601</v>
      </c>
      <c r="E234" s="7">
        <v>-0.15081380821957999</v>
      </c>
      <c r="G234" s="7">
        <v>30</v>
      </c>
      <c r="H234" s="7">
        <v>3</v>
      </c>
      <c r="I234" s="7">
        <v>-0.103042739996028</v>
      </c>
      <c r="J234" s="7">
        <v>-0.24395767758311601</v>
      </c>
    </row>
    <row r="235" spans="2:10" x14ac:dyDescent="0.2">
      <c r="B235" s="7">
        <v>31</v>
      </c>
      <c r="C235" s="7">
        <v>3</v>
      </c>
      <c r="D235" s="7">
        <v>-9.7852057341397E-2</v>
      </c>
      <c r="E235" s="7">
        <v>-0.40479522703129101</v>
      </c>
      <c r="G235" s="7">
        <v>31</v>
      </c>
      <c r="H235" s="7">
        <v>3</v>
      </c>
      <c r="I235" s="7">
        <v>-9.7945275841423707E-2</v>
      </c>
      <c r="J235" s="7">
        <v>-0.160886657275887</v>
      </c>
    </row>
    <row r="236" spans="2:10" x14ac:dyDescent="0.2">
      <c r="B236" s="7">
        <v>32</v>
      </c>
      <c r="C236" s="7">
        <v>3</v>
      </c>
      <c r="D236" s="7">
        <v>-0.146672805723497</v>
      </c>
      <c r="E236" s="7">
        <v>-6.1316044886821103E-2</v>
      </c>
      <c r="G236" s="7">
        <v>32</v>
      </c>
      <c r="H236" s="7">
        <v>3</v>
      </c>
      <c r="I236" s="7">
        <v>-0.14774778311989301</v>
      </c>
      <c r="J236" s="7">
        <v>-0.123292255100454</v>
      </c>
    </row>
    <row r="237" spans="2:10" x14ac:dyDescent="0.2">
      <c r="B237" s="7">
        <v>33</v>
      </c>
      <c r="C237" s="7">
        <v>3</v>
      </c>
      <c r="D237" s="7">
        <v>0.223303606072627</v>
      </c>
      <c r="E237" s="7">
        <v>0.32209548275273298</v>
      </c>
      <c r="G237" s="7">
        <v>33</v>
      </c>
      <c r="H237" s="7">
        <v>3</v>
      </c>
      <c r="I237" s="7">
        <v>0.22249602637659399</v>
      </c>
      <c r="J237" s="7">
        <v>0.29021597860465098</v>
      </c>
    </row>
    <row r="238" spans="2:10" x14ac:dyDescent="0.2">
      <c r="B238" s="7">
        <v>34</v>
      </c>
      <c r="C238" s="7">
        <v>3</v>
      </c>
      <c r="D238" s="7">
        <v>3.5100485476356802E-2</v>
      </c>
      <c r="E238" s="7">
        <v>-9.5456020212424206E-2</v>
      </c>
      <c r="G238" s="7">
        <v>34</v>
      </c>
      <c r="H238" s="7">
        <v>3</v>
      </c>
      <c r="I238" s="7">
        <v>3.6721435155173197E-2</v>
      </c>
      <c r="J238" s="7">
        <v>7.8262363649681498E-3</v>
      </c>
    </row>
    <row r="239" spans="2:10" x14ac:dyDescent="0.2">
      <c r="B239" s="7">
        <v>35</v>
      </c>
      <c r="C239" s="7">
        <v>3</v>
      </c>
      <c r="D239" s="7">
        <v>4.8328612865395498E-2</v>
      </c>
      <c r="E239" s="7">
        <v>5.0611577012169597E-3</v>
      </c>
      <c r="G239" s="7">
        <v>35</v>
      </c>
      <c r="H239" s="7">
        <v>3</v>
      </c>
      <c r="I239" s="7">
        <v>4.9317869761971202E-2</v>
      </c>
      <c r="J239" s="7">
        <v>7.9287636344354002E-3</v>
      </c>
    </row>
    <row r="240" spans="2:10" x14ac:dyDescent="0.2">
      <c r="B240" s="7">
        <v>36</v>
      </c>
      <c r="C240" s="7">
        <v>3</v>
      </c>
      <c r="D240" s="7">
        <v>-0.165897451563048</v>
      </c>
      <c r="E240" s="7">
        <v>-0.119682315859952</v>
      </c>
      <c r="G240" s="7">
        <v>36</v>
      </c>
      <c r="H240" s="7">
        <v>3</v>
      </c>
      <c r="I240" s="7">
        <v>-0.168291345554518</v>
      </c>
      <c r="J240" s="7">
        <v>-7.9608402875503997E-2</v>
      </c>
    </row>
    <row r="241" spans="2:10" x14ac:dyDescent="0.2">
      <c r="B241" s="7">
        <v>37</v>
      </c>
      <c r="C241" s="7">
        <v>3</v>
      </c>
      <c r="D241" s="7">
        <v>5.2702987416454398E-2</v>
      </c>
      <c r="E241" s="7">
        <v>6.6894971598861402E-2</v>
      </c>
      <c r="G241" s="7">
        <v>37</v>
      </c>
      <c r="H241" s="7">
        <v>3</v>
      </c>
      <c r="I241" s="7">
        <v>5.37790932265114E-2</v>
      </c>
      <c r="J241" s="7">
        <v>-2.8047658182588399E-2</v>
      </c>
    </row>
    <row r="242" spans="2:10" x14ac:dyDescent="0.2">
      <c r="B242" s="7">
        <v>38</v>
      </c>
      <c r="C242" s="7">
        <v>3</v>
      </c>
      <c r="D242" s="7">
        <v>-0.127045074039637</v>
      </c>
      <c r="E242" s="7">
        <v>-4.0703937263465703E-2</v>
      </c>
      <c r="G242" s="7">
        <v>38</v>
      </c>
      <c r="H242" s="7">
        <v>3</v>
      </c>
      <c r="I242" s="7">
        <v>-0.128319739252305</v>
      </c>
      <c r="J242" s="7">
        <v>-1.3028018432480699E-2</v>
      </c>
    </row>
    <row r="243" spans="2:10" x14ac:dyDescent="0.2">
      <c r="B243" s="7">
        <v>39</v>
      </c>
      <c r="C243" s="7">
        <v>3</v>
      </c>
      <c r="D243" s="7">
        <v>0.25890524728355402</v>
      </c>
      <c r="E243" s="7">
        <v>0.142721369504587</v>
      </c>
      <c r="G243" s="7">
        <v>39</v>
      </c>
      <c r="H243" s="7">
        <v>3</v>
      </c>
      <c r="I243" s="7">
        <v>0.26018066632734099</v>
      </c>
      <c r="J243" s="7">
        <v>0.129480001473954</v>
      </c>
    </row>
    <row r="244" spans="2:10" x14ac:dyDescent="0.2">
      <c r="B244" s="7">
        <v>40</v>
      </c>
      <c r="C244" s="7">
        <v>3</v>
      </c>
      <c r="D244" s="7">
        <v>-0.40822225869115197</v>
      </c>
      <c r="E244" s="7">
        <v>-0.420859622037424</v>
      </c>
      <c r="G244" s="7">
        <v>40</v>
      </c>
      <c r="H244" s="7">
        <v>3</v>
      </c>
      <c r="I244" s="7">
        <v>-0.41144489642800702</v>
      </c>
      <c r="J244" s="7">
        <v>-0.54134556020538205</v>
      </c>
    </row>
    <row r="245" spans="2:10" x14ac:dyDescent="0.2">
      <c r="B245" s="7">
        <v>41</v>
      </c>
      <c r="C245" s="7">
        <v>3</v>
      </c>
      <c r="D245" s="7">
        <v>-5.5714618376949696E-3</v>
      </c>
      <c r="E245" s="7">
        <v>-0.152619731233756</v>
      </c>
      <c r="G245" s="7">
        <v>41</v>
      </c>
      <c r="H245" s="7">
        <v>3</v>
      </c>
      <c r="I245" s="7">
        <v>-5.6878996521874097E-3</v>
      </c>
      <c r="J245" s="7">
        <v>-9.6678811514294694E-2</v>
      </c>
    </row>
    <row r="246" spans="2:10" x14ac:dyDescent="0.2">
      <c r="B246" s="7">
        <v>42</v>
      </c>
      <c r="C246" s="7">
        <v>3</v>
      </c>
      <c r="D246" s="7">
        <v>-0.36266084084469902</v>
      </c>
      <c r="E246" s="7">
        <v>-0.21871962501852099</v>
      </c>
      <c r="G246" s="7">
        <v>42</v>
      </c>
      <c r="H246" s="7">
        <v>3</v>
      </c>
      <c r="I246" s="7">
        <v>-0.36667198851042399</v>
      </c>
      <c r="J246" s="7">
        <v>7.5049479096190197E-2</v>
      </c>
    </row>
    <row r="247" spans="2:10" x14ac:dyDescent="0.2">
      <c r="B247" s="7">
        <v>43</v>
      </c>
      <c r="C247" s="7">
        <v>3</v>
      </c>
      <c r="D247" s="7">
        <v>-0.30456076027970802</v>
      </c>
      <c r="E247" s="7">
        <v>-0.207446390714907</v>
      </c>
      <c r="G247" s="7">
        <v>43</v>
      </c>
      <c r="H247" s="7">
        <v>3</v>
      </c>
      <c r="I247" s="7">
        <v>-0.30756096057275101</v>
      </c>
      <c r="J247" s="7">
        <v>-0.358654766212545</v>
      </c>
    </row>
    <row r="248" spans="2:10" x14ac:dyDescent="0.2">
      <c r="B248" s="7">
        <v>44</v>
      </c>
      <c r="C248" s="7">
        <v>3</v>
      </c>
      <c r="D248" s="7">
        <v>-0.149542134419823</v>
      </c>
      <c r="E248" s="7">
        <v>2.9204984240523799E-2</v>
      </c>
      <c r="G248" s="7">
        <v>44</v>
      </c>
      <c r="H248" s="7">
        <v>3</v>
      </c>
      <c r="I248" s="7">
        <v>-0.15066495895668999</v>
      </c>
      <c r="J248" s="7">
        <v>0.14639042354425899</v>
      </c>
    </row>
    <row r="249" spans="2:10" x14ac:dyDescent="0.2">
      <c r="B249" s="7">
        <v>45</v>
      </c>
      <c r="C249" s="7">
        <v>3</v>
      </c>
      <c r="D249" s="7">
        <v>-0.66041724281722702</v>
      </c>
      <c r="E249" s="7">
        <v>-0.80952621491784504</v>
      </c>
      <c r="G249" s="7">
        <v>45</v>
      </c>
      <c r="H249" s="7">
        <v>3</v>
      </c>
      <c r="I249" s="7">
        <v>-0.66896622238265202</v>
      </c>
      <c r="J249" s="7">
        <v>-0.78065998399651104</v>
      </c>
    </row>
    <row r="250" spans="2:10" x14ac:dyDescent="0.2">
      <c r="B250" s="7">
        <v>46</v>
      </c>
      <c r="C250" s="7">
        <v>3</v>
      </c>
      <c r="D250" s="7">
        <v>-6.1183623941118998E-3</v>
      </c>
      <c r="E250" s="7">
        <v>-0.106911075670773</v>
      </c>
      <c r="G250" s="7">
        <v>46</v>
      </c>
      <c r="H250" s="7">
        <v>3</v>
      </c>
      <c r="I250" s="7">
        <v>-6.1240886571205496E-3</v>
      </c>
      <c r="J250" s="7">
        <v>2.8480382734279899E-2</v>
      </c>
    </row>
    <row r="251" spans="2:10" x14ac:dyDescent="0.2">
      <c r="B251" s="7">
        <v>47</v>
      </c>
      <c r="C251" s="7">
        <v>3</v>
      </c>
      <c r="D251" s="7">
        <v>0.59835613435083101</v>
      </c>
      <c r="E251" s="7">
        <v>0.55958851685986</v>
      </c>
      <c r="G251" s="7">
        <v>47</v>
      </c>
      <c r="H251" s="7">
        <v>3</v>
      </c>
      <c r="I251" s="7">
        <v>0.58266393254258098</v>
      </c>
      <c r="J251" s="7">
        <v>0.39916130599037303</v>
      </c>
    </row>
    <row r="252" spans="2:10" x14ac:dyDescent="0.2">
      <c r="B252" s="7">
        <v>48</v>
      </c>
      <c r="C252" s="7">
        <v>3</v>
      </c>
      <c r="D252" s="7">
        <v>0.16245436944856001</v>
      </c>
      <c r="E252" s="7">
        <v>0.14801389965124501</v>
      </c>
      <c r="G252" s="7">
        <v>48</v>
      </c>
      <c r="H252" s="7">
        <v>3</v>
      </c>
      <c r="I252" s="7">
        <v>0.168265674223912</v>
      </c>
      <c r="J252" s="7">
        <v>0.251071658789559</v>
      </c>
    </row>
    <row r="253" spans="2:10" x14ac:dyDescent="0.2">
      <c r="B253" s="7">
        <v>49</v>
      </c>
      <c r="C253" s="7">
        <v>3</v>
      </c>
      <c r="D253" s="7">
        <v>9.5777574340823804E-2</v>
      </c>
      <c r="E253" s="7">
        <v>-0.138402348288924</v>
      </c>
      <c r="G253" s="7">
        <v>49</v>
      </c>
      <c r="H253" s="7">
        <v>3</v>
      </c>
      <c r="I253" s="7">
        <v>9.8098226083965998E-2</v>
      </c>
      <c r="J253" s="7">
        <v>8.0805247266676303E-2</v>
      </c>
    </row>
    <row r="254" spans="2:10" x14ac:dyDescent="0.2">
      <c r="B254" s="7">
        <v>50</v>
      </c>
      <c r="C254" s="7">
        <v>3</v>
      </c>
      <c r="D254" s="7">
        <v>-0.16254387379087201</v>
      </c>
      <c r="E254" s="7">
        <v>0.143399216163587</v>
      </c>
      <c r="G254" s="7">
        <v>50</v>
      </c>
      <c r="H254" s="7">
        <v>3</v>
      </c>
      <c r="I254" s="7">
        <v>-0.16745972856181299</v>
      </c>
      <c r="J254" s="7">
        <v>6.8225815817513098E-3</v>
      </c>
    </row>
    <row r="255" spans="2:10" x14ac:dyDescent="0.2">
      <c r="B255" s="7">
        <v>51</v>
      </c>
      <c r="C255" s="7">
        <v>3</v>
      </c>
      <c r="D255" s="7">
        <v>0.110213335111633</v>
      </c>
      <c r="E255" s="7">
        <v>0.216615901899393</v>
      </c>
      <c r="G255" s="7">
        <v>51</v>
      </c>
      <c r="H255" s="7">
        <v>3</v>
      </c>
      <c r="I255" s="7">
        <v>0.108136190306637</v>
      </c>
      <c r="J255" s="7">
        <v>-2.5830002900618401E-2</v>
      </c>
    </row>
    <row r="256" spans="2:10" x14ac:dyDescent="0.2">
      <c r="B256" s="7">
        <v>52</v>
      </c>
      <c r="C256" s="7">
        <v>3</v>
      </c>
      <c r="D256" s="7">
        <v>0.26210493605753599</v>
      </c>
      <c r="E256" s="7">
        <v>0.13576956244500099</v>
      </c>
      <c r="G256" s="7">
        <v>52</v>
      </c>
      <c r="H256" s="7">
        <v>3</v>
      </c>
      <c r="I256" s="7">
        <v>0.25770443469870602</v>
      </c>
      <c r="J256" s="7">
        <v>0.177882532785551</v>
      </c>
    </row>
    <row r="257" spans="2:10" x14ac:dyDescent="0.2">
      <c r="B257" s="7">
        <v>53</v>
      </c>
      <c r="C257" s="7">
        <v>3</v>
      </c>
      <c r="D257" s="7">
        <v>-5.0685726198633298E-2</v>
      </c>
      <c r="E257" s="7">
        <v>4.2013750056796098E-2</v>
      </c>
      <c r="G257" s="7">
        <v>53</v>
      </c>
      <c r="H257" s="7">
        <v>3</v>
      </c>
      <c r="I257" s="7">
        <v>-5.0663073443711702E-2</v>
      </c>
      <c r="J257" s="7">
        <v>2.8456600350502001E-2</v>
      </c>
    </row>
    <row r="258" spans="2:10" x14ac:dyDescent="0.2">
      <c r="B258" s="7">
        <v>54</v>
      </c>
      <c r="C258" s="7">
        <v>3</v>
      </c>
      <c r="D258" s="7">
        <v>-0.19429943784931</v>
      </c>
      <c r="E258" s="7">
        <v>-0.39749772266837502</v>
      </c>
      <c r="G258" s="7">
        <v>54</v>
      </c>
      <c r="H258" s="7">
        <v>3</v>
      </c>
      <c r="I258" s="7">
        <v>-0.20002450688999801</v>
      </c>
      <c r="J258" s="7">
        <v>-0.240662490454154</v>
      </c>
    </row>
    <row r="259" spans="2:10" x14ac:dyDescent="0.2">
      <c r="B259" s="7">
        <v>55</v>
      </c>
      <c r="C259" s="7">
        <v>3</v>
      </c>
      <c r="D259" s="7">
        <v>-5.33048152964994E-2</v>
      </c>
      <c r="E259" s="7">
        <v>-0.17375717823991299</v>
      </c>
      <c r="G259" s="7">
        <v>55</v>
      </c>
      <c r="H259" s="7">
        <v>3</v>
      </c>
      <c r="I259" s="7">
        <v>-5.4437447798373603E-2</v>
      </c>
      <c r="J259" s="7">
        <v>-0.21482122956209199</v>
      </c>
    </row>
    <row r="260" spans="2:10" x14ac:dyDescent="0.2">
      <c r="B260" s="7">
        <v>56</v>
      </c>
      <c r="C260" s="7">
        <v>3</v>
      </c>
      <c r="D260" s="7">
        <v>-5.1313691673039202E-2</v>
      </c>
      <c r="E260" s="7">
        <v>-0.29572203418369197</v>
      </c>
      <c r="G260" s="7">
        <v>56</v>
      </c>
      <c r="H260" s="7">
        <v>3</v>
      </c>
      <c r="I260" s="7">
        <v>-5.1056194438171297E-2</v>
      </c>
      <c r="J260" s="7">
        <v>-0.207941655145781</v>
      </c>
    </row>
    <row r="261" spans="2:10" x14ac:dyDescent="0.2">
      <c r="B261" s="7">
        <v>57</v>
      </c>
      <c r="C261" s="7">
        <v>3</v>
      </c>
      <c r="D261" s="7">
        <v>0.26459432986138198</v>
      </c>
      <c r="E261" s="7">
        <v>0.34537208571098799</v>
      </c>
      <c r="G261" s="7">
        <v>57</v>
      </c>
      <c r="H261" s="7">
        <v>3</v>
      </c>
      <c r="I261" s="7">
        <v>0.26735067914932098</v>
      </c>
      <c r="J261" s="7">
        <v>0.25990420551539001</v>
      </c>
    </row>
    <row r="262" spans="2:10" x14ac:dyDescent="0.2">
      <c r="B262" s="7">
        <v>58</v>
      </c>
      <c r="C262" s="7">
        <v>3</v>
      </c>
      <c r="D262" s="7">
        <v>8.2882620182043204E-2</v>
      </c>
      <c r="E262" s="7">
        <v>0.16057692931091999</v>
      </c>
      <c r="G262" s="7">
        <v>58</v>
      </c>
      <c r="H262" s="7">
        <v>3</v>
      </c>
      <c r="I262" s="7">
        <v>8.3068640820348705E-2</v>
      </c>
      <c r="J262" s="7">
        <v>-1.38881813322733E-3</v>
      </c>
    </row>
    <row r="263" spans="2:10" x14ac:dyDescent="0.2">
      <c r="B263" s="7">
        <v>59</v>
      </c>
      <c r="C263" s="7">
        <v>3</v>
      </c>
      <c r="D263" s="7">
        <v>8.5444549842597098E-2</v>
      </c>
      <c r="E263" s="7">
        <v>0.26084118751256302</v>
      </c>
      <c r="G263" s="7">
        <v>59</v>
      </c>
      <c r="H263" s="7">
        <v>3</v>
      </c>
      <c r="I263" s="7">
        <v>8.3260413725858101E-2</v>
      </c>
      <c r="J263" s="7">
        <v>0.109347425883579</v>
      </c>
    </row>
    <row r="264" spans="2:10" x14ac:dyDescent="0.2">
      <c r="B264" s="7">
        <v>60</v>
      </c>
      <c r="C264" s="7">
        <v>3</v>
      </c>
      <c r="D264" s="7">
        <v>-0.16014143051219201</v>
      </c>
      <c r="E264" s="7">
        <v>-4.81098253330225E-2</v>
      </c>
      <c r="G264" s="7">
        <v>60</v>
      </c>
      <c r="H264" s="7">
        <v>3</v>
      </c>
      <c r="I264" s="7">
        <v>-0.162051833395639</v>
      </c>
      <c r="J264" s="7">
        <v>-2.2573393240199899E-2</v>
      </c>
    </row>
    <row r="265" spans="2:10" x14ac:dyDescent="0.2">
      <c r="B265" s="7">
        <v>61</v>
      </c>
      <c r="C265" s="7">
        <v>3</v>
      </c>
      <c r="D265" s="7">
        <v>3.7695208294319799E-2</v>
      </c>
      <c r="E265" s="7">
        <v>8.6803121532325306E-2</v>
      </c>
      <c r="G265" s="7">
        <v>61</v>
      </c>
      <c r="H265" s="7">
        <v>3</v>
      </c>
      <c r="I265" s="7">
        <v>3.7746943769610297E-2</v>
      </c>
      <c r="J265" s="7">
        <v>-4.1541642603030803E-2</v>
      </c>
    </row>
    <row r="266" spans="2:10" x14ac:dyDescent="0.2">
      <c r="B266" s="7">
        <v>62</v>
      </c>
      <c r="C266" s="7">
        <v>3</v>
      </c>
      <c r="D266" s="7">
        <v>5.3010758816590502E-2</v>
      </c>
      <c r="E266" s="7">
        <v>7.1961028460609797E-2</v>
      </c>
      <c r="G266" s="7">
        <v>62</v>
      </c>
      <c r="H266" s="7">
        <v>3</v>
      </c>
      <c r="I266" s="7">
        <v>5.3013430241371402E-2</v>
      </c>
      <c r="J266" s="7">
        <v>0.17161663579248601</v>
      </c>
    </row>
    <row r="267" spans="2:10" x14ac:dyDescent="0.2">
      <c r="B267" s="7">
        <v>63</v>
      </c>
      <c r="C267" s="7">
        <v>3</v>
      </c>
      <c r="D267" s="7">
        <v>-2.96144126691225E-2</v>
      </c>
      <c r="E267" s="7">
        <v>3.7112069714924999E-2</v>
      </c>
      <c r="G267" s="7">
        <v>63</v>
      </c>
      <c r="H267" s="7">
        <v>3</v>
      </c>
      <c r="I267" s="7">
        <v>-2.9620831280585201E-2</v>
      </c>
      <c r="J267" s="7">
        <v>-7.2991514516939304E-2</v>
      </c>
    </row>
    <row r="268" spans="2:10" x14ac:dyDescent="0.2">
      <c r="B268" s="7">
        <v>64</v>
      </c>
      <c r="C268" s="7">
        <v>3</v>
      </c>
      <c r="D268" s="7">
        <v>-8.1390737950810504E-2</v>
      </c>
      <c r="E268" s="7">
        <v>2.9630120708409501E-2</v>
      </c>
      <c r="G268" s="7">
        <v>64</v>
      </c>
      <c r="H268" s="7">
        <v>3</v>
      </c>
      <c r="I268" s="7">
        <v>-8.2123684460627899E-2</v>
      </c>
      <c r="J268" s="7">
        <v>-1.77604809102423E-2</v>
      </c>
    </row>
    <row r="269" spans="2:10" x14ac:dyDescent="0.2">
      <c r="B269" s="7">
        <v>65</v>
      </c>
      <c r="C269" s="7">
        <v>3</v>
      </c>
      <c r="D269" s="7">
        <v>-5.1195748037731199E-2</v>
      </c>
      <c r="E269" s="7">
        <v>7.0274550895556204E-2</v>
      </c>
      <c r="G269" s="7">
        <v>65</v>
      </c>
      <c r="H269" s="7">
        <v>3</v>
      </c>
      <c r="I269" s="7">
        <v>-5.0596193369088403E-2</v>
      </c>
      <c r="J269" s="7">
        <v>3.4401615082075003E-2</v>
      </c>
    </row>
    <row r="270" spans="2:10" x14ac:dyDescent="0.2">
      <c r="B270" s="7">
        <v>66</v>
      </c>
      <c r="C270" s="7">
        <v>3</v>
      </c>
      <c r="D270" s="7">
        <v>0.330388964171897</v>
      </c>
      <c r="E270" s="7">
        <v>0.62308352670617595</v>
      </c>
      <c r="G270" s="7">
        <v>66</v>
      </c>
      <c r="H270" s="7">
        <v>3</v>
      </c>
      <c r="I270" s="7">
        <v>0.330369041445286</v>
      </c>
      <c r="J270" s="7">
        <v>0.33779075130238001</v>
      </c>
    </row>
    <row r="271" spans="2:10" x14ac:dyDescent="0.2">
      <c r="B271" s="7">
        <v>67</v>
      </c>
      <c r="C271" s="7">
        <v>3</v>
      </c>
      <c r="D271" s="7">
        <v>1.38864229288682E-2</v>
      </c>
      <c r="E271" s="7">
        <v>5.1268191845846203E-2</v>
      </c>
      <c r="G271" s="7">
        <v>67</v>
      </c>
      <c r="H271" s="7">
        <v>3</v>
      </c>
      <c r="I271" s="7">
        <v>1.40784085630425E-2</v>
      </c>
      <c r="J271" s="7">
        <v>-9.2939934275252198E-2</v>
      </c>
    </row>
    <row r="272" spans="2:10" x14ac:dyDescent="0.2">
      <c r="B272" s="7">
        <v>68</v>
      </c>
      <c r="C272" s="7">
        <v>3</v>
      </c>
      <c r="D272" s="7">
        <v>-0.107614896530388</v>
      </c>
      <c r="E272" s="7">
        <v>-0.22726784036977701</v>
      </c>
      <c r="G272" s="7">
        <v>68</v>
      </c>
      <c r="H272" s="7">
        <v>3</v>
      </c>
      <c r="I272" s="7">
        <v>-0.109974806836675</v>
      </c>
      <c r="J272" s="7">
        <v>-0.105671207702922</v>
      </c>
    </row>
    <row r="273" spans="2:10" x14ac:dyDescent="0.2">
      <c r="B273" s="7">
        <v>69</v>
      </c>
      <c r="C273" s="7">
        <v>3</v>
      </c>
      <c r="D273" s="7">
        <v>0.14199113262826099</v>
      </c>
      <c r="E273" s="7">
        <v>5.7193952397094301E-2</v>
      </c>
      <c r="G273" s="7">
        <v>69</v>
      </c>
      <c r="H273" s="7">
        <v>3</v>
      </c>
      <c r="I273" s="7">
        <v>0.14370132991238599</v>
      </c>
      <c r="J273" s="7">
        <v>3.8871860731456202E-2</v>
      </c>
    </row>
    <row r="274" spans="2:10" x14ac:dyDescent="0.2">
      <c r="B274" s="7">
        <v>70</v>
      </c>
      <c r="C274" s="7">
        <v>3</v>
      </c>
      <c r="D274" s="7">
        <v>0.13839486208496499</v>
      </c>
      <c r="E274" s="7">
        <v>-2.9642273940651401E-2</v>
      </c>
      <c r="G274" s="7">
        <v>70</v>
      </c>
      <c r="H274" s="7">
        <v>3</v>
      </c>
      <c r="I274" s="7">
        <v>0.14015275443587799</v>
      </c>
      <c r="J274" s="7">
        <v>1.8490485179022201E-2</v>
      </c>
    </row>
    <row r="275" spans="2:10" x14ac:dyDescent="0.2">
      <c r="B275" s="7">
        <v>71</v>
      </c>
      <c r="C275" s="7">
        <v>3</v>
      </c>
      <c r="D275" s="7">
        <v>0.29092855155532399</v>
      </c>
      <c r="E275" s="7">
        <v>0.41315222499923199</v>
      </c>
      <c r="G275" s="7">
        <v>71</v>
      </c>
      <c r="H275" s="7">
        <v>3</v>
      </c>
      <c r="I275" s="7">
        <v>0.29333194071484803</v>
      </c>
      <c r="J275" s="7">
        <v>0.30820226943346202</v>
      </c>
    </row>
    <row r="276" spans="2:10" x14ac:dyDescent="0.2">
      <c r="B276" s="7">
        <v>72</v>
      </c>
      <c r="C276" s="7">
        <v>3</v>
      </c>
      <c r="D276" s="7">
        <v>2.1704791187140401E-2</v>
      </c>
      <c r="E276" s="7">
        <v>0.137343918634037</v>
      </c>
      <c r="G276" s="7">
        <v>72</v>
      </c>
      <c r="H276" s="7">
        <v>3</v>
      </c>
      <c r="I276" s="7">
        <v>2.1831671231809398E-2</v>
      </c>
      <c r="J276" s="7">
        <v>-3.5296309342727199E-2</v>
      </c>
    </row>
    <row r="277" spans="2:10" x14ac:dyDescent="0.2">
      <c r="B277" s="7">
        <v>73</v>
      </c>
      <c r="C277" s="7">
        <v>3</v>
      </c>
      <c r="D277" s="7">
        <v>-6.1603766153497802E-2</v>
      </c>
      <c r="E277" s="7">
        <v>2.1639647120819599E-2</v>
      </c>
      <c r="G277" s="7">
        <v>73</v>
      </c>
      <c r="H277" s="7">
        <v>3</v>
      </c>
      <c r="I277" s="7">
        <v>-6.3974662178081204E-2</v>
      </c>
      <c r="J277" s="7">
        <v>2.34617446581868E-2</v>
      </c>
    </row>
    <row r="278" spans="2:10" x14ac:dyDescent="0.2">
      <c r="B278" s="7">
        <v>74</v>
      </c>
      <c r="C278" s="7">
        <v>3</v>
      </c>
      <c r="D278" s="7">
        <v>0.35003869102983398</v>
      </c>
      <c r="E278" s="7">
        <v>0.14819794108380399</v>
      </c>
      <c r="G278" s="7">
        <v>74</v>
      </c>
      <c r="H278" s="7">
        <v>3</v>
      </c>
      <c r="I278" s="7">
        <v>0.35709125379203699</v>
      </c>
      <c r="J278" s="7">
        <v>0.122458186594345</v>
      </c>
    </row>
    <row r="279" spans="2:10" x14ac:dyDescent="0.2">
      <c r="B279" s="7">
        <v>75</v>
      </c>
      <c r="C279" s="7">
        <v>3</v>
      </c>
      <c r="D279" s="7">
        <v>-0.115845018186379</v>
      </c>
      <c r="E279" s="7">
        <v>-0.19916973946878799</v>
      </c>
      <c r="G279" s="7">
        <v>75</v>
      </c>
      <c r="H279" s="7">
        <v>3</v>
      </c>
      <c r="I279" s="7">
        <v>-0.116932209628269</v>
      </c>
      <c r="J279" s="7">
        <v>-0.27670371631478702</v>
      </c>
    </row>
    <row r="280" spans="2:10" x14ac:dyDescent="0.2">
      <c r="B280" s="7">
        <v>76</v>
      </c>
      <c r="C280" s="7">
        <v>3</v>
      </c>
      <c r="D280" s="7">
        <v>0.10719928076983699</v>
      </c>
      <c r="E280" s="7">
        <v>0.13114551428461901</v>
      </c>
      <c r="G280" s="7">
        <v>76</v>
      </c>
      <c r="H280" s="7">
        <v>3</v>
      </c>
      <c r="I280" s="7">
        <v>0.10901248875248</v>
      </c>
      <c r="J280" s="7">
        <v>0.17580148519001201</v>
      </c>
    </row>
    <row r="281" spans="2:10" x14ac:dyDescent="0.2">
      <c r="B281" s="7">
        <v>77</v>
      </c>
      <c r="C281" s="7">
        <v>3</v>
      </c>
      <c r="D281" s="7">
        <v>6.2044306453712401E-2</v>
      </c>
      <c r="E281" s="7">
        <v>0.178354465499936</v>
      </c>
      <c r="G281" s="7">
        <v>77</v>
      </c>
      <c r="H281" s="7">
        <v>3</v>
      </c>
      <c r="I281" s="7">
        <v>6.2570690942260795E-2</v>
      </c>
      <c r="J281" s="7">
        <v>0.204899437960639</v>
      </c>
    </row>
    <row r="282" spans="2:10" x14ac:dyDescent="0.2">
      <c r="B282" s="7">
        <v>78</v>
      </c>
      <c r="C282" s="7">
        <v>3</v>
      </c>
      <c r="D282" s="7">
        <v>-0.16863761063016</v>
      </c>
      <c r="E282" s="7">
        <v>-0.23649772879228001</v>
      </c>
      <c r="G282" s="7">
        <v>78</v>
      </c>
      <c r="H282" s="7">
        <v>3</v>
      </c>
      <c r="I282" s="7">
        <v>-0.16962552615094501</v>
      </c>
      <c r="J282" s="7">
        <v>-0.25347563328570499</v>
      </c>
    </row>
    <row r="283" spans="2:10" x14ac:dyDescent="0.2">
      <c r="B283" s="7">
        <v>79</v>
      </c>
      <c r="C283" s="7">
        <v>3</v>
      </c>
      <c r="D283" s="7">
        <v>0.158246965306054</v>
      </c>
      <c r="E283" s="7">
        <v>0.20721151907864199</v>
      </c>
      <c r="G283" s="7">
        <v>79</v>
      </c>
      <c r="H283" s="7">
        <v>3</v>
      </c>
      <c r="I283" s="7">
        <v>0.160029373435638</v>
      </c>
      <c r="J283" s="7">
        <v>0.225335424165545</v>
      </c>
    </row>
    <row r="284" spans="2:10" x14ac:dyDescent="0.2">
      <c r="B284" s="7">
        <v>80</v>
      </c>
      <c r="C284" s="7">
        <v>3</v>
      </c>
      <c r="D284" s="7">
        <v>-0.25045827878858901</v>
      </c>
      <c r="E284" s="7">
        <v>-0.21174892558505601</v>
      </c>
      <c r="G284" s="7">
        <v>80</v>
      </c>
      <c r="H284" s="7">
        <v>3</v>
      </c>
      <c r="I284" s="7">
        <v>-0.25139940842429598</v>
      </c>
      <c r="J284" s="7">
        <v>-0.21315206059581901</v>
      </c>
    </row>
    <row r="285" spans="2:10" x14ac:dyDescent="0.2">
      <c r="B285" s="7">
        <v>81</v>
      </c>
      <c r="C285" s="7">
        <v>3</v>
      </c>
      <c r="D285" s="7">
        <v>0.28100329580488598</v>
      </c>
      <c r="E285" s="7">
        <v>0.18880879027524899</v>
      </c>
      <c r="G285" s="7">
        <v>81</v>
      </c>
      <c r="H285" s="7">
        <v>3</v>
      </c>
      <c r="I285" s="7">
        <v>0.28016674114724099</v>
      </c>
      <c r="J285" s="7">
        <v>9.2098822668896602E-2</v>
      </c>
    </row>
    <row r="286" spans="2:10" x14ac:dyDescent="0.2">
      <c r="B286" s="7">
        <v>82</v>
      </c>
      <c r="C286" s="7">
        <v>3</v>
      </c>
      <c r="D286" s="7">
        <v>-8.5899914505562294E-2</v>
      </c>
      <c r="E286" s="7">
        <v>0.17796282505601599</v>
      </c>
      <c r="G286" s="7">
        <v>82</v>
      </c>
      <c r="H286" s="7">
        <v>3</v>
      </c>
      <c r="I286" s="7">
        <v>-8.5184021887767997E-2</v>
      </c>
      <c r="J286" s="7">
        <v>0.45046998966387303</v>
      </c>
    </row>
    <row r="287" spans="2:10" x14ac:dyDescent="0.2">
      <c r="B287" s="7">
        <v>83</v>
      </c>
      <c r="C287" s="7">
        <v>3</v>
      </c>
      <c r="D287" s="7">
        <v>-0.330266373717233</v>
      </c>
      <c r="E287" s="7">
        <v>-0.35474935053065898</v>
      </c>
      <c r="G287" s="7">
        <v>83</v>
      </c>
      <c r="H287" s="7">
        <v>3</v>
      </c>
      <c r="I287" s="7">
        <v>-0.33503347462114202</v>
      </c>
      <c r="J287" s="7">
        <v>-0.459825612205922</v>
      </c>
    </row>
    <row r="288" spans="2:10" x14ac:dyDescent="0.2">
      <c r="B288" s="7">
        <v>84</v>
      </c>
      <c r="C288" s="7">
        <v>3</v>
      </c>
      <c r="D288" s="7">
        <v>-0.18068902471897499</v>
      </c>
      <c r="E288" s="7">
        <v>-2.39439145849847E-2</v>
      </c>
      <c r="G288" s="7">
        <v>84</v>
      </c>
      <c r="H288" s="7">
        <v>3</v>
      </c>
      <c r="I288" s="7">
        <v>-0.180609080319243</v>
      </c>
      <c r="J288" s="7">
        <v>-8.5413787976377401E-2</v>
      </c>
    </row>
    <row r="289" spans="2:10" x14ac:dyDescent="0.2">
      <c r="B289" s="7">
        <v>85</v>
      </c>
      <c r="C289" s="7">
        <v>3</v>
      </c>
      <c r="D289" s="7">
        <v>-0.134017436011272</v>
      </c>
      <c r="E289" s="7">
        <v>-0.17190916172834</v>
      </c>
      <c r="G289" s="7">
        <v>85</v>
      </c>
      <c r="H289" s="7">
        <v>3</v>
      </c>
      <c r="I289" s="7">
        <v>-0.13443686263931401</v>
      </c>
      <c r="J289" s="7">
        <v>-0.224155171296891</v>
      </c>
    </row>
    <row r="290" spans="2:10" x14ac:dyDescent="0.2">
      <c r="B290" s="7">
        <v>86</v>
      </c>
      <c r="C290" s="7">
        <v>3</v>
      </c>
      <c r="D290" s="7">
        <v>-0.49102827027981899</v>
      </c>
      <c r="E290" s="7">
        <v>-0.46056056219270303</v>
      </c>
      <c r="G290" s="7">
        <v>86</v>
      </c>
      <c r="H290" s="7">
        <v>3</v>
      </c>
      <c r="I290" s="7">
        <v>-0.48834895932352002</v>
      </c>
      <c r="J290" s="7">
        <v>-0.50602241611538901</v>
      </c>
    </row>
    <row r="291" spans="2:10" x14ac:dyDescent="0.2">
      <c r="B291" s="7">
        <v>87</v>
      </c>
      <c r="C291" s="7">
        <v>3</v>
      </c>
      <c r="D291" s="7">
        <v>0.29675241870601299</v>
      </c>
      <c r="E291" s="7">
        <v>0.26322068294981699</v>
      </c>
      <c r="G291" s="7">
        <v>87</v>
      </c>
      <c r="H291" s="7">
        <v>3</v>
      </c>
      <c r="I291" s="7">
        <v>0.30074973135928501</v>
      </c>
      <c r="J291" s="7">
        <v>0.27093493783274902</v>
      </c>
    </row>
    <row r="292" spans="2:10" x14ac:dyDescent="0.2">
      <c r="B292" s="7">
        <v>88</v>
      </c>
      <c r="C292" s="7">
        <v>3</v>
      </c>
      <c r="D292" s="7">
        <v>0.376151897179617</v>
      </c>
      <c r="E292" s="7">
        <v>0.46254472962714699</v>
      </c>
      <c r="G292" s="7">
        <v>88</v>
      </c>
      <c r="H292" s="7">
        <v>3</v>
      </c>
      <c r="I292" s="7">
        <v>0.37832368642192699</v>
      </c>
      <c r="J292" s="7">
        <v>0.33603952475427501</v>
      </c>
    </row>
    <row r="293" spans="2:10" x14ac:dyDescent="0.2">
      <c r="B293" s="7">
        <v>89</v>
      </c>
      <c r="C293" s="7">
        <v>3</v>
      </c>
      <c r="D293" s="7">
        <v>0.22998889161527999</v>
      </c>
      <c r="E293" s="7">
        <v>0.32946001399088498</v>
      </c>
      <c r="G293" s="7">
        <v>89</v>
      </c>
      <c r="H293" s="7">
        <v>3</v>
      </c>
      <c r="I293" s="7">
        <v>0.23090099190616301</v>
      </c>
      <c r="J293" s="7">
        <v>0.20422978644407899</v>
      </c>
    </row>
    <row r="294" spans="2:10" x14ac:dyDescent="0.2">
      <c r="B294" s="7">
        <v>90</v>
      </c>
      <c r="C294" s="7">
        <v>3</v>
      </c>
      <c r="D294" s="7">
        <v>-0.28746263118945398</v>
      </c>
      <c r="E294" s="7">
        <v>-0.34477471491831002</v>
      </c>
      <c r="G294" s="7">
        <v>90</v>
      </c>
      <c r="H294" s="7">
        <v>3</v>
      </c>
      <c r="I294" s="7">
        <v>-0.28982222314670197</v>
      </c>
      <c r="J294" s="7">
        <v>-0.36309170988547201</v>
      </c>
    </row>
    <row r="295" spans="2:10" x14ac:dyDescent="0.2">
      <c r="B295" s="7">
        <v>91</v>
      </c>
      <c r="C295" s="7">
        <v>3</v>
      </c>
      <c r="D295" s="7">
        <v>-2.5610126595641E-3</v>
      </c>
      <c r="E295" s="7">
        <v>8.5366781673403801E-3</v>
      </c>
      <c r="G295" s="7">
        <v>91</v>
      </c>
      <c r="H295" s="7">
        <v>3</v>
      </c>
      <c r="I295" s="7">
        <v>-2.5526695746815901E-3</v>
      </c>
      <c r="J295" s="7">
        <v>4.3200350290201001E-2</v>
      </c>
    </row>
    <row r="296" spans="2:10" x14ac:dyDescent="0.2">
      <c r="B296" s="7">
        <v>92</v>
      </c>
      <c r="C296" s="7">
        <v>3</v>
      </c>
      <c r="D296" s="7">
        <v>0.212766889437803</v>
      </c>
      <c r="E296" s="7">
        <v>2.6948050616238301E-2</v>
      </c>
      <c r="G296" s="7">
        <v>92</v>
      </c>
      <c r="H296" s="7">
        <v>3</v>
      </c>
      <c r="I296" s="7">
        <v>0.20637568405676099</v>
      </c>
      <c r="J296" s="7">
        <v>-0.126650811436223</v>
      </c>
    </row>
    <row r="297" spans="2:10" x14ac:dyDescent="0.2">
      <c r="B297" s="7">
        <v>93</v>
      </c>
      <c r="C297" s="7">
        <v>3</v>
      </c>
      <c r="D297" s="7">
        <v>1.0571671993318501</v>
      </c>
      <c r="E297" s="7">
        <v>0.803213759594259</v>
      </c>
      <c r="G297" s="7">
        <v>93</v>
      </c>
      <c r="H297" s="7">
        <v>3</v>
      </c>
      <c r="I297" s="7">
        <v>1.06618027433356</v>
      </c>
      <c r="J297" s="7">
        <v>0.855453941451772</v>
      </c>
    </row>
    <row r="298" spans="2:10" x14ac:dyDescent="0.2">
      <c r="B298" s="7">
        <v>94</v>
      </c>
      <c r="C298" s="7">
        <v>3</v>
      </c>
      <c r="D298" s="7">
        <v>0.74806651276652003</v>
      </c>
      <c r="E298" s="7">
        <v>0.869838390121636</v>
      </c>
      <c r="G298" s="7">
        <v>94</v>
      </c>
      <c r="H298" s="7">
        <v>3</v>
      </c>
      <c r="I298" s="7">
        <v>0.75477535318353395</v>
      </c>
      <c r="J298" s="7">
        <v>0.78934331687591297</v>
      </c>
    </row>
    <row r="299" spans="2:10" x14ac:dyDescent="0.2">
      <c r="B299" s="7">
        <v>95</v>
      </c>
      <c r="C299" s="7">
        <v>3</v>
      </c>
      <c r="D299" s="7">
        <v>-5.7541545025944003E-2</v>
      </c>
      <c r="E299" s="7">
        <v>-1.33413092225663E-2</v>
      </c>
      <c r="G299" s="7">
        <v>95</v>
      </c>
      <c r="H299" s="7">
        <v>3</v>
      </c>
      <c r="I299" s="7">
        <v>-5.7869336325243402E-2</v>
      </c>
      <c r="J299" s="7">
        <v>-3.0846303149575101E-2</v>
      </c>
    </row>
    <row r="300" spans="2:10" x14ac:dyDescent="0.2">
      <c r="B300" s="7">
        <v>96</v>
      </c>
      <c r="C300" s="7">
        <v>3</v>
      </c>
      <c r="D300" s="7">
        <v>0.27274965982309801</v>
      </c>
      <c r="E300" s="7">
        <v>0.20341856044613199</v>
      </c>
      <c r="G300" s="7">
        <v>96</v>
      </c>
      <c r="H300" s="7">
        <v>3</v>
      </c>
      <c r="I300" s="7">
        <v>0.27304855120904298</v>
      </c>
      <c r="J300" s="7">
        <v>0.36635333832011402</v>
      </c>
    </row>
    <row r="301" spans="2:10" x14ac:dyDescent="0.2">
      <c r="B301" s="7">
        <v>97</v>
      </c>
      <c r="C301" s="7">
        <v>3</v>
      </c>
      <c r="D301" s="7">
        <v>7.2101300789634101E-2</v>
      </c>
      <c r="E301" s="7">
        <v>-6.1455078755315598E-2</v>
      </c>
      <c r="G301" s="7">
        <v>97</v>
      </c>
      <c r="H301" s="7">
        <v>3</v>
      </c>
      <c r="I301" s="7">
        <v>7.1491177307911394E-2</v>
      </c>
      <c r="J301" s="7">
        <v>-1.3982164207196701E-2</v>
      </c>
    </row>
    <row r="302" spans="2:10" x14ac:dyDescent="0.2">
      <c r="B302" s="7">
        <v>98</v>
      </c>
      <c r="C302" s="7">
        <v>3</v>
      </c>
      <c r="D302" s="7">
        <v>0.30524344842013101</v>
      </c>
      <c r="E302" s="7">
        <v>0.202663027715317</v>
      </c>
      <c r="G302" s="7">
        <v>98</v>
      </c>
      <c r="H302" s="7">
        <v>3</v>
      </c>
      <c r="I302" s="7">
        <v>0.30374839018949701</v>
      </c>
      <c r="J302" s="7">
        <v>0.48731130437332798</v>
      </c>
    </row>
    <row r="303" spans="2:10" x14ac:dyDescent="0.2">
      <c r="B303" s="7">
        <v>99</v>
      </c>
      <c r="C303" s="7">
        <v>3</v>
      </c>
      <c r="D303" s="7">
        <v>6.7190681322768994E-2</v>
      </c>
      <c r="E303" s="7">
        <v>0.155662558214716</v>
      </c>
      <c r="G303" s="7">
        <v>99</v>
      </c>
      <c r="H303" s="7">
        <v>3</v>
      </c>
      <c r="I303" s="7">
        <v>6.6711184316483596E-2</v>
      </c>
      <c r="J303" s="7">
        <v>0.14605616415181999</v>
      </c>
    </row>
    <row r="304" spans="2:10" x14ac:dyDescent="0.2">
      <c r="B304" s="7">
        <v>100</v>
      </c>
      <c r="C304" s="7">
        <v>3</v>
      </c>
      <c r="D304" s="7">
        <v>-0.151360585685238</v>
      </c>
      <c r="E304" s="7">
        <v>5.1435961755959901E-2</v>
      </c>
      <c r="G304" s="7">
        <v>100</v>
      </c>
      <c r="H304" s="7">
        <v>3</v>
      </c>
      <c r="I304" s="7">
        <v>-0.15121610532562499</v>
      </c>
      <c r="J304" s="7">
        <v>5.9552649174113598E-2</v>
      </c>
    </row>
    <row r="305" spans="2:10" x14ac:dyDescent="0.2">
      <c r="B305" s="7">
        <v>1</v>
      </c>
      <c r="C305" s="7">
        <v>4</v>
      </c>
      <c r="D305" s="7">
        <v>0.17422765080726399</v>
      </c>
      <c r="E305" s="7">
        <v>0.33781866263697202</v>
      </c>
      <c r="G305" s="7">
        <v>1</v>
      </c>
      <c r="H305" s="7">
        <v>4</v>
      </c>
      <c r="I305" s="7">
        <v>0.178119505461104</v>
      </c>
      <c r="J305" s="7">
        <v>0.430431012986564</v>
      </c>
    </row>
    <row r="306" spans="2:10" x14ac:dyDescent="0.2">
      <c r="B306" s="7">
        <v>2</v>
      </c>
      <c r="C306" s="7">
        <v>4</v>
      </c>
      <c r="D306" s="7">
        <v>2.8603354824138401E-2</v>
      </c>
      <c r="E306" s="7">
        <v>0.40011154236361501</v>
      </c>
      <c r="G306" s="7">
        <v>2</v>
      </c>
      <c r="H306" s="7">
        <v>4</v>
      </c>
      <c r="I306" s="7">
        <v>2.7056475366943999E-2</v>
      </c>
      <c r="J306" s="7">
        <v>0.43245331401777398</v>
      </c>
    </row>
    <row r="307" spans="2:10" x14ac:dyDescent="0.2">
      <c r="B307" s="7">
        <v>3</v>
      </c>
      <c r="C307" s="7">
        <v>4</v>
      </c>
      <c r="D307" s="7">
        <v>0.25424305116151602</v>
      </c>
      <c r="E307" s="7">
        <v>-0.101242169069981</v>
      </c>
      <c r="G307" s="7">
        <v>3</v>
      </c>
      <c r="H307" s="7">
        <v>4</v>
      </c>
      <c r="I307" s="7">
        <v>0.25584966657376101</v>
      </c>
      <c r="J307" s="7">
        <v>0.45866787234643502</v>
      </c>
    </row>
    <row r="308" spans="2:10" x14ac:dyDescent="0.2">
      <c r="B308" s="7">
        <v>4</v>
      </c>
      <c r="C308" s="7">
        <v>4</v>
      </c>
      <c r="D308" s="7">
        <v>8.3407833231741599E-2</v>
      </c>
      <c r="E308" s="7">
        <v>-1.4330636390384101E-2</v>
      </c>
      <c r="G308" s="7">
        <v>4</v>
      </c>
      <c r="H308" s="7">
        <v>4</v>
      </c>
      <c r="I308" s="7">
        <v>8.38056569270407E-2</v>
      </c>
      <c r="J308" s="7">
        <v>0.12253127418128899</v>
      </c>
    </row>
    <row r="309" spans="2:10" x14ac:dyDescent="0.2">
      <c r="B309" s="7">
        <v>5</v>
      </c>
      <c r="C309" s="7">
        <v>4</v>
      </c>
      <c r="D309" s="7">
        <v>0.200785076533499</v>
      </c>
      <c r="E309" s="7">
        <v>0.33630721348666398</v>
      </c>
      <c r="G309" s="7">
        <v>5</v>
      </c>
      <c r="H309" s="7">
        <v>4</v>
      </c>
      <c r="I309" s="7">
        <v>0.20953178706502801</v>
      </c>
      <c r="J309" s="7">
        <v>0.31484710142172501</v>
      </c>
    </row>
    <row r="310" spans="2:10" x14ac:dyDescent="0.2">
      <c r="B310" s="7">
        <v>6</v>
      </c>
      <c r="C310" s="7">
        <v>4</v>
      </c>
      <c r="D310" s="7">
        <v>-4.4853977926821997E-2</v>
      </c>
      <c r="E310" s="7">
        <v>0.13019046624182101</v>
      </c>
      <c r="G310" s="7">
        <v>6</v>
      </c>
      <c r="H310" s="7">
        <v>4</v>
      </c>
      <c r="I310" s="7">
        <v>-4.52480008451994E-2</v>
      </c>
      <c r="J310" s="7">
        <v>2.6406449795559599E-2</v>
      </c>
    </row>
    <row r="311" spans="2:10" x14ac:dyDescent="0.2">
      <c r="B311" s="7">
        <v>7</v>
      </c>
      <c r="C311" s="7">
        <v>4</v>
      </c>
      <c r="D311" s="7">
        <v>-0.37974964619877699</v>
      </c>
      <c r="E311" s="7">
        <v>-0.249058704833792</v>
      </c>
      <c r="G311" s="7">
        <v>7</v>
      </c>
      <c r="H311" s="7">
        <v>4</v>
      </c>
      <c r="I311" s="7">
        <v>-0.38160131154333199</v>
      </c>
      <c r="J311" s="7">
        <v>-0.115263656724161</v>
      </c>
    </row>
    <row r="312" spans="2:10" x14ac:dyDescent="0.2">
      <c r="B312" s="7">
        <v>8</v>
      </c>
      <c r="C312" s="7">
        <v>4</v>
      </c>
      <c r="D312" s="7">
        <v>0.246416188155657</v>
      </c>
      <c r="E312" s="7">
        <v>0.15410643922871101</v>
      </c>
      <c r="G312" s="7">
        <v>8</v>
      </c>
      <c r="H312" s="7">
        <v>4</v>
      </c>
      <c r="I312" s="7">
        <v>0.240769200482013</v>
      </c>
      <c r="J312" s="7">
        <v>0.33165201660911803</v>
      </c>
    </row>
    <row r="313" spans="2:10" x14ac:dyDescent="0.2">
      <c r="B313" s="7">
        <v>9</v>
      </c>
      <c r="C313" s="7">
        <v>4</v>
      </c>
      <c r="D313" s="7">
        <v>-0.17985921039609701</v>
      </c>
      <c r="E313" s="7">
        <v>1.44763748006769E-2</v>
      </c>
      <c r="G313" s="7">
        <v>9</v>
      </c>
      <c r="H313" s="7">
        <v>4</v>
      </c>
      <c r="I313" s="7">
        <v>-0.181499552410402</v>
      </c>
      <c r="J313" s="7">
        <v>-0.16086984966728299</v>
      </c>
    </row>
    <row r="314" spans="2:10" x14ac:dyDescent="0.2">
      <c r="B314" s="7">
        <v>10</v>
      </c>
      <c r="C314" s="7">
        <v>4</v>
      </c>
      <c r="D314" s="7">
        <v>-8.0534152318022301E-2</v>
      </c>
      <c r="E314" s="7">
        <v>0.217574540766651</v>
      </c>
      <c r="G314" s="7">
        <v>10</v>
      </c>
      <c r="H314" s="7">
        <v>4</v>
      </c>
      <c r="I314" s="7">
        <v>-8.1548963767239996E-2</v>
      </c>
      <c r="J314" s="7">
        <v>0.34090829398725903</v>
      </c>
    </row>
    <row r="315" spans="2:10" x14ac:dyDescent="0.2">
      <c r="B315" s="7">
        <v>11</v>
      </c>
      <c r="C315" s="7">
        <v>4</v>
      </c>
      <c r="D315" s="7">
        <v>0.41999271447950898</v>
      </c>
      <c r="E315" s="7">
        <v>0.42005813659845198</v>
      </c>
      <c r="G315" s="7">
        <v>11</v>
      </c>
      <c r="H315" s="7">
        <v>4</v>
      </c>
      <c r="I315" s="7">
        <v>0.42606701105637401</v>
      </c>
      <c r="J315" s="7">
        <v>0.39003840831367098</v>
      </c>
    </row>
    <row r="316" spans="2:10" x14ac:dyDescent="0.2">
      <c r="B316" s="7">
        <v>12</v>
      </c>
      <c r="C316" s="7">
        <v>4</v>
      </c>
      <c r="D316" s="7">
        <v>0.17863991941157201</v>
      </c>
      <c r="E316" s="7">
        <v>5.18346737542821E-2</v>
      </c>
      <c r="G316" s="7">
        <v>12</v>
      </c>
      <c r="H316" s="7">
        <v>4</v>
      </c>
      <c r="I316" s="7">
        <v>0.184508877665023</v>
      </c>
      <c r="J316" s="7">
        <v>0.26597511202011898</v>
      </c>
    </row>
    <row r="317" spans="2:10" x14ac:dyDescent="0.2">
      <c r="B317" s="7">
        <v>13</v>
      </c>
      <c r="C317" s="7">
        <v>4</v>
      </c>
      <c r="D317" s="7">
        <v>-0.19808372777997099</v>
      </c>
      <c r="E317" s="7">
        <v>2.8731678842681199E-2</v>
      </c>
      <c r="G317" s="7">
        <v>13</v>
      </c>
      <c r="H317" s="7">
        <v>4</v>
      </c>
      <c r="I317" s="7">
        <v>-0.19964078058661999</v>
      </c>
      <c r="J317" s="7">
        <v>0.121678785683484</v>
      </c>
    </row>
    <row r="318" spans="2:10" x14ac:dyDescent="0.2">
      <c r="B318" s="7">
        <v>14</v>
      </c>
      <c r="C318" s="7">
        <v>4</v>
      </c>
      <c r="D318" s="7">
        <v>-6.7854116159552696E-2</v>
      </c>
      <c r="E318" s="7">
        <v>8.5814820285842003E-2</v>
      </c>
      <c r="G318" s="7">
        <v>14</v>
      </c>
      <c r="H318" s="7">
        <v>4</v>
      </c>
      <c r="I318" s="7">
        <v>-6.8834688138831104E-2</v>
      </c>
      <c r="J318" s="7">
        <v>8.1445447609866897E-2</v>
      </c>
    </row>
    <row r="319" spans="2:10" x14ac:dyDescent="0.2">
      <c r="B319" s="7">
        <v>15</v>
      </c>
      <c r="C319" s="7">
        <v>4</v>
      </c>
      <c r="D319" s="7">
        <v>0.24238348402961901</v>
      </c>
      <c r="E319" s="7">
        <v>0.17367344098391399</v>
      </c>
      <c r="G319" s="7">
        <v>15</v>
      </c>
      <c r="H319" s="7">
        <v>4</v>
      </c>
      <c r="I319" s="7">
        <v>0.25365666967584999</v>
      </c>
      <c r="J319" s="7">
        <v>0.13842983389894001</v>
      </c>
    </row>
    <row r="320" spans="2:10" x14ac:dyDescent="0.2">
      <c r="B320" s="7">
        <v>16</v>
      </c>
      <c r="C320" s="7">
        <v>4</v>
      </c>
      <c r="D320" s="7">
        <v>-4.81459099512467E-2</v>
      </c>
      <c r="E320" s="7">
        <v>-7.17474307836952E-3</v>
      </c>
      <c r="G320" s="7">
        <v>16</v>
      </c>
      <c r="H320" s="7">
        <v>4</v>
      </c>
      <c r="I320" s="7">
        <v>-4.8397635436390203E-2</v>
      </c>
      <c r="J320" s="7">
        <v>-8.0611223112648595E-2</v>
      </c>
    </row>
    <row r="321" spans="2:10" x14ac:dyDescent="0.2">
      <c r="B321" s="7">
        <v>17</v>
      </c>
      <c r="C321" s="7">
        <v>4</v>
      </c>
      <c r="D321" s="7">
        <v>-0.19549537679047299</v>
      </c>
      <c r="E321" s="7">
        <v>-0.41436808491245503</v>
      </c>
      <c r="G321" s="7">
        <v>17</v>
      </c>
      <c r="H321" s="7">
        <v>4</v>
      </c>
      <c r="I321" s="7">
        <v>-0.194107077708008</v>
      </c>
      <c r="J321" s="7">
        <v>-0.32126819592112799</v>
      </c>
    </row>
    <row r="322" spans="2:10" x14ac:dyDescent="0.2">
      <c r="B322" s="7">
        <v>18</v>
      </c>
      <c r="C322" s="7">
        <v>4</v>
      </c>
      <c r="D322" s="7">
        <v>-0.13228294635548399</v>
      </c>
      <c r="E322" s="7">
        <v>0.19166008954760899</v>
      </c>
      <c r="G322" s="7">
        <v>18</v>
      </c>
      <c r="H322" s="7">
        <v>4</v>
      </c>
      <c r="I322" s="7">
        <v>-0.13650461810777401</v>
      </c>
      <c r="J322" s="7">
        <v>-8.10214016510802E-3</v>
      </c>
    </row>
    <row r="323" spans="2:10" x14ac:dyDescent="0.2">
      <c r="B323" s="7">
        <v>19</v>
      </c>
      <c r="C323" s="7">
        <v>4</v>
      </c>
      <c r="D323" s="7">
        <v>4.1279853535302301E-2</v>
      </c>
      <c r="E323" s="7">
        <v>0.34383319936732598</v>
      </c>
      <c r="G323" s="7">
        <v>19</v>
      </c>
      <c r="H323" s="7">
        <v>4</v>
      </c>
      <c r="I323" s="7">
        <v>4.4587339380946403E-2</v>
      </c>
      <c r="J323" s="7">
        <v>-7.40155304929591E-2</v>
      </c>
    </row>
    <row r="324" spans="2:10" x14ac:dyDescent="0.2">
      <c r="B324" s="7">
        <v>20</v>
      </c>
      <c r="C324" s="7">
        <v>4</v>
      </c>
      <c r="D324" s="7">
        <v>0.18731795718583599</v>
      </c>
      <c r="E324" s="7">
        <v>8.8453902873935099E-3</v>
      </c>
      <c r="G324" s="7">
        <v>20</v>
      </c>
      <c r="H324" s="7">
        <v>4</v>
      </c>
      <c r="I324" s="7">
        <v>0.206308438943656</v>
      </c>
      <c r="J324" s="7">
        <v>1.9227299392120801E-2</v>
      </c>
    </row>
    <row r="325" spans="2:10" x14ac:dyDescent="0.2">
      <c r="B325" s="7">
        <v>21</v>
      </c>
      <c r="C325" s="7">
        <v>4</v>
      </c>
      <c r="D325" s="7">
        <v>-3.45109518861451E-2</v>
      </c>
      <c r="E325" s="7">
        <v>0.27297333488846498</v>
      </c>
      <c r="G325" s="7">
        <v>21</v>
      </c>
      <c r="H325" s="7">
        <v>4</v>
      </c>
      <c r="I325" s="7">
        <v>-3.4843684563806897E-2</v>
      </c>
      <c r="J325" s="7">
        <v>-0.20693974598005699</v>
      </c>
    </row>
    <row r="326" spans="2:10" x14ac:dyDescent="0.2">
      <c r="B326" s="7">
        <v>22</v>
      </c>
      <c r="C326" s="7">
        <v>4</v>
      </c>
      <c r="D326" s="7">
        <v>0.19067217776383899</v>
      </c>
      <c r="E326" s="7">
        <v>-0.42614709797543898</v>
      </c>
      <c r="G326" s="7">
        <v>22</v>
      </c>
      <c r="H326" s="7">
        <v>4</v>
      </c>
      <c r="I326" s="7">
        <v>0.199448850470863</v>
      </c>
      <c r="J326" s="7">
        <v>1.9213692952329001E-2</v>
      </c>
    </row>
    <row r="327" spans="2:10" x14ac:dyDescent="0.2">
      <c r="B327" s="7">
        <v>23</v>
      </c>
      <c r="C327" s="7">
        <v>4</v>
      </c>
      <c r="D327" s="7">
        <v>0.14770391970869501</v>
      </c>
      <c r="E327" s="7">
        <v>0.32709900791329299</v>
      </c>
      <c r="G327" s="7">
        <v>23</v>
      </c>
      <c r="H327" s="7">
        <v>4</v>
      </c>
      <c r="I327" s="7">
        <v>0.15030715048340301</v>
      </c>
      <c r="J327" s="7">
        <v>0.255531174950833</v>
      </c>
    </row>
    <row r="328" spans="2:10" x14ac:dyDescent="0.2">
      <c r="B328" s="7">
        <v>24</v>
      </c>
      <c r="C328" s="7">
        <v>4</v>
      </c>
      <c r="D328" s="7">
        <v>0.30580437098924501</v>
      </c>
      <c r="E328" s="7">
        <v>0.26754942687387001</v>
      </c>
      <c r="G328" s="7">
        <v>24</v>
      </c>
      <c r="H328" s="7">
        <v>4</v>
      </c>
      <c r="I328" s="7">
        <v>0.31182999362958802</v>
      </c>
      <c r="J328" s="7">
        <v>0.49457341968437701</v>
      </c>
    </row>
    <row r="329" spans="2:10" x14ac:dyDescent="0.2">
      <c r="B329" s="7">
        <v>25</v>
      </c>
      <c r="C329" s="7">
        <v>4</v>
      </c>
      <c r="D329" s="7">
        <v>0.25201847300552799</v>
      </c>
      <c r="E329" s="7">
        <v>0.15924929548712399</v>
      </c>
      <c r="G329" s="7">
        <v>25</v>
      </c>
      <c r="H329" s="7">
        <v>4</v>
      </c>
      <c r="I329" s="7">
        <v>0.268260424907037</v>
      </c>
      <c r="J329" s="7">
        <v>5.96155505518325E-2</v>
      </c>
    </row>
    <row r="330" spans="2:10" x14ac:dyDescent="0.2">
      <c r="B330" s="7">
        <v>26</v>
      </c>
      <c r="C330" s="7">
        <v>4</v>
      </c>
      <c r="D330" s="7">
        <v>-0.41441868656214498</v>
      </c>
      <c r="E330" s="7">
        <v>-0.46747840121360101</v>
      </c>
      <c r="G330" s="7">
        <v>26</v>
      </c>
      <c r="H330" s="7">
        <v>4</v>
      </c>
      <c r="I330" s="7">
        <v>-0.41772526628857798</v>
      </c>
      <c r="J330" s="7">
        <v>-0.49271031329519799</v>
      </c>
    </row>
    <row r="331" spans="2:10" x14ac:dyDescent="0.2">
      <c r="B331" s="7">
        <v>27</v>
      </c>
      <c r="C331" s="7">
        <v>4</v>
      </c>
      <c r="D331" s="7">
        <v>7.29452100183536E-3</v>
      </c>
      <c r="E331" s="7">
        <v>7.7535665902672699E-3</v>
      </c>
      <c r="G331" s="7">
        <v>27</v>
      </c>
      <c r="H331" s="7">
        <v>4</v>
      </c>
      <c r="I331" s="7">
        <v>7.2804785383819796E-3</v>
      </c>
      <c r="J331" s="7">
        <v>4.8957096040833604E-3</v>
      </c>
    </row>
    <row r="332" spans="2:10" x14ac:dyDescent="0.2">
      <c r="B332" s="7">
        <v>28</v>
      </c>
      <c r="C332" s="7">
        <v>4</v>
      </c>
      <c r="D332" s="7">
        <v>-0.428936195570914</v>
      </c>
      <c r="E332" s="7">
        <v>-0.52965662257656898</v>
      </c>
      <c r="G332" s="7">
        <v>28</v>
      </c>
      <c r="H332" s="7">
        <v>4</v>
      </c>
      <c r="I332" s="7">
        <v>-0.43418775939974102</v>
      </c>
      <c r="J332" s="7">
        <v>-0.58782944426546102</v>
      </c>
    </row>
    <row r="333" spans="2:10" x14ac:dyDescent="0.2">
      <c r="B333" s="7">
        <v>29</v>
      </c>
      <c r="C333" s="7">
        <v>4</v>
      </c>
      <c r="D333" s="7">
        <v>-0.35775951366028602</v>
      </c>
      <c r="E333" s="7">
        <v>-0.39394165324531999</v>
      </c>
      <c r="G333" s="7">
        <v>29</v>
      </c>
      <c r="H333" s="7">
        <v>4</v>
      </c>
      <c r="I333" s="7">
        <v>-0.36346251530171098</v>
      </c>
      <c r="J333" s="7">
        <v>-0.40999129027828901</v>
      </c>
    </row>
    <row r="334" spans="2:10" x14ac:dyDescent="0.2">
      <c r="B334" s="7">
        <v>30</v>
      </c>
      <c r="C334" s="7">
        <v>4</v>
      </c>
      <c r="D334" s="7">
        <v>-0.36908954366246599</v>
      </c>
      <c r="E334" s="7">
        <v>-0.53539464894202904</v>
      </c>
      <c r="G334" s="7">
        <v>30</v>
      </c>
      <c r="H334" s="7">
        <v>4</v>
      </c>
      <c r="I334" s="7">
        <v>-0.36972115829247698</v>
      </c>
      <c r="J334" s="7">
        <v>-0.54817652124509697</v>
      </c>
    </row>
    <row r="335" spans="2:10" x14ac:dyDescent="0.2">
      <c r="B335" s="7">
        <v>31</v>
      </c>
      <c r="C335" s="7">
        <v>4</v>
      </c>
      <c r="D335" s="7">
        <v>0.12946044470170801</v>
      </c>
      <c r="E335" s="7">
        <v>0.56606645217990803</v>
      </c>
      <c r="G335" s="7">
        <v>31</v>
      </c>
      <c r="H335" s="7">
        <v>4</v>
      </c>
      <c r="I335" s="7">
        <v>0.12529488298542499</v>
      </c>
      <c r="J335" s="7">
        <v>0.29808670502289603</v>
      </c>
    </row>
    <row r="336" spans="2:10" x14ac:dyDescent="0.2">
      <c r="B336" s="7">
        <v>32</v>
      </c>
      <c r="C336" s="7">
        <v>4</v>
      </c>
      <c r="D336" s="7">
        <v>0.14606560606680399</v>
      </c>
      <c r="E336" s="7">
        <v>0.176250560644024</v>
      </c>
      <c r="G336" s="7">
        <v>32</v>
      </c>
      <c r="H336" s="7">
        <v>4</v>
      </c>
      <c r="I336" s="7">
        <v>0.14405977957603899</v>
      </c>
      <c r="J336" s="7">
        <v>4.6446445928854302E-2</v>
      </c>
    </row>
    <row r="337" spans="2:10" x14ac:dyDescent="0.2">
      <c r="B337" s="7">
        <v>33</v>
      </c>
      <c r="C337" s="7">
        <v>4</v>
      </c>
      <c r="D337" s="7">
        <v>2.5755040427395001E-2</v>
      </c>
      <c r="E337" s="7">
        <v>2.2979642370796E-2</v>
      </c>
      <c r="G337" s="7">
        <v>33</v>
      </c>
      <c r="H337" s="7">
        <v>4</v>
      </c>
      <c r="I337" s="7">
        <v>2.53573813869492E-2</v>
      </c>
      <c r="J337" s="7">
        <v>-6.5068581243113294E-2</v>
      </c>
    </row>
    <row r="338" spans="2:10" x14ac:dyDescent="0.2">
      <c r="B338" s="7">
        <v>34</v>
      </c>
      <c r="C338" s="7">
        <v>4</v>
      </c>
      <c r="D338" s="7">
        <v>-0.13217948593440201</v>
      </c>
      <c r="E338" s="7">
        <v>-9.5750154173766006E-2</v>
      </c>
      <c r="G338" s="7">
        <v>34</v>
      </c>
      <c r="H338" s="7">
        <v>4</v>
      </c>
      <c r="I338" s="7">
        <v>-0.13416631971895401</v>
      </c>
      <c r="J338" s="7">
        <v>-6.7810940622036006E-2</v>
      </c>
    </row>
    <row r="339" spans="2:10" x14ac:dyDescent="0.2">
      <c r="B339" s="7">
        <v>35</v>
      </c>
      <c r="C339" s="7">
        <v>4</v>
      </c>
      <c r="D339" s="7">
        <v>0.82254352795444596</v>
      </c>
      <c r="E339" s="7">
        <v>0.77766801086639703</v>
      </c>
      <c r="G339" s="7">
        <v>35</v>
      </c>
      <c r="H339" s="7">
        <v>4</v>
      </c>
      <c r="I339" s="7">
        <v>0.83889107124803297</v>
      </c>
      <c r="J339" s="7">
        <v>0.95712931726328798</v>
      </c>
    </row>
    <row r="340" spans="2:10" x14ac:dyDescent="0.2">
      <c r="B340" s="7">
        <v>36</v>
      </c>
      <c r="C340" s="7">
        <v>4</v>
      </c>
      <c r="D340" s="7">
        <v>-0.13358571075163</v>
      </c>
      <c r="E340" s="7">
        <v>1.3439316904656299E-2</v>
      </c>
      <c r="G340" s="7">
        <v>36</v>
      </c>
      <c r="H340" s="7">
        <v>4</v>
      </c>
      <c r="I340" s="7">
        <v>-0.13367102628437899</v>
      </c>
      <c r="J340" s="7">
        <v>1.36461454347803E-3</v>
      </c>
    </row>
    <row r="341" spans="2:10" x14ac:dyDescent="0.2">
      <c r="B341" s="7">
        <v>37</v>
      </c>
      <c r="C341" s="7">
        <v>4</v>
      </c>
      <c r="D341" s="7">
        <v>0.24398507266081601</v>
      </c>
      <c r="E341" s="7">
        <v>-1.1317822619758999E-2</v>
      </c>
      <c r="G341" s="7">
        <v>37</v>
      </c>
      <c r="H341" s="7">
        <v>4</v>
      </c>
      <c r="I341" s="7">
        <v>0.248862308155096</v>
      </c>
      <c r="J341" s="7">
        <v>7.9496934583582798E-2</v>
      </c>
    </row>
    <row r="342" spans="2:10" x14ac:dyDescent="0.2">
      <c r="B342" s="7">
        <v>38</v>
      </c>
      <c r="C342" s="7">
        <v>4</v>
      </c>
      <c r="D342" s="7">
        <v>9.9066120588191503E-2</v>
      </c>
      <c r="E342" s="7">
        <v>-5.9625918291486002E-2</v>
      </c>
      <c r="G342" s="7">
        <v>38</v>
      </c>
      <c r="H342" s="7">
        <v>4</v>
      </c>
      <c r="I342" s="7">
        <v>9.9675627777642703E-2</v>
      </c>
      <c r="J342" s="7">
        <v>-0.13159644005933899</v>
      </c>
    </row>
    <row r="343" spans="2:10" x14ac:dyDescent="0.2">
      <c r="B343" s="7">
        <v>39</v>
      </c>
      <c r="C343" s="7">
        <v>4</v>
      </c>
      <c r="D343" s="7">
        <v>0.16021540372673401</v>
      </c>
      <c r="E343" s="7">
        <v>0.27404558516938199</v>
      </c>
      <c r="G343" s="7">
        <v>39</v>
      </c>
      <c r="H343" s="7">
        <v>4</v>
      </c>
      <c r="I343" s="7">
        <v>0.15827517495712901</v>
      </c>
      <c r="J343" s="7">
        <v>0.203373904142303</v>
      </c>
    </row>
    <row r="344" spans="2:10" x14ac:dyDescent="0.2">
      <c r="B344" s="7">
        <v>40</v>
      </c>
      <c r="C344" s="7">
        <v>4</v>
      </c>
      <c r="D344" s="7">
        <v>-0.238667902324599</v>
      </c>
      <c r="E344" s="7">
        <v>-0.25686291037334902</v>
      </c>
      <c r="G344" s="7">
        <v>40</v>
      </c>
      <c r="H344" s="7">
        <v>4</v>
      </c>
      <c r="I344" s="7">
        <v>-0.23835835759701901</v>
      </c>
      <c r="J344" s="7">
        <v>-0.51052791942737497</v>
      </c>
    </row>
    <row r="345" spans="2:10" x14ac:dyDescent="0.2">
      <c r="B345" s="7">
        <v>41</v>
      </c>
      <c r="C345" s="7">
        <v>4</v>
      </c>
      <c r="D345" s="7">
        <v>8.8075617716807404E-3</v>
      </c>
      <c r="E345" s="7">
        <v>-0.219744029861351</v>
      </c>
      <c r="G345" s="7">
        <v>41</v>
      </c>
      <c r="H345" s="7">
        <v>4</v>
      </c>
      <c r="I345" s="7">
        <v>7.8783529220345407E-3</v>
      </c>
      <c r="J345" s="7">
        <v>-0.21373570321934701</v>
      </c>
    </row>
    <row r="346" spans="2:10" x14ac:dyDescent="0.2">
      <c r="B346" s="7">
        <v>42</v>
      </c>
      <c r="C346" s="7">
        <v>4</v>
      </c>
      <c r="D346" s="7">
        <v>7.2269227824499196E-2</v>
      </c>
      <c r="E346" s="7">
        <v>-0.19872145569726499</v>
      </c>
      <c r="G346" s="7">
        <v>42</v>
      </c>
      <c r="H346" s="7">
        <v>4</v>
      </c>
      <c r="I346" s="7">
        <v>7.7133041766574095E-2</v>
      </c>
      <c r="J346" s="7">
        <v>-0.124069460760126</v>
      </c>
    </row>
    <row r="347" spans="2:10" x14ac:dyDescent="0.2">
      <c r="B347" s="7">
        <v>43</v>
      </c>
      <c r="C347" s="7">
        <v>4</v>
      </c>
      <c r="D347" s="7">
        <v>-0.25217419344034298</v>
      </c>
      <c r="E347" s="7">
        <v>-0.34449803912721999</v>
      </c>
      <c r="G347" s="7">
        <v>43</v>
      </c>
      <c r="H347" s="7">
        <v>4</v>
      </c>
      <c r="I347" s="7">
        <v>-0.24798193088606099</v>
      </c>
      <c r="J347" s="7">
        <v>-0.21589020074436299</v>
      </c>
    </row>
    <row r="348" spans="2:10" x14ac:dyDescent="0.2">
      <c r="B348" s="7">
        <v>44</v>
      </c>
      <c r="C348" s="7">
        <v>4</v>
      </c>
      <c r="D348" s="7">
        <v>1.2040344664852E-3</v>
      </c>
      <c r="E348" s="7">
        <v>1.29807175503629E-2</v>
      </c>
      <c r="G348" s="7">
        <v>44</v>
      </c>
      <c r="H348" s="7">
        <v>4</v>
      </c>
      <c r="I348" s="7">
        <v>1.6529542747481E-3</v>
      </c>
      <c r="J348" s="7">
        <v>-4.3895934540717697E-2</v>
      </c>
    </row>
    <row r="349" spans="2:10" x14ac:dyDescent="0.2">
      <c r="B349" s="7">
        <v>45</v>
      </c>
      <c r="C349" s="7">
        <v>4</v>
      </c>
      <c r="D349" s="7">
        <v>-0.53872074560573002</v>
      </c>
      <c r="E349" s="7">
        <v>-0.38794310042069002</v>
      </c>
      <c r="G349" s="7">
        <v>45</v>
      </c>
      <c r="H349" s="7">
        <v>4</v>
      </c>
      <c r="I349" s="7">
        <v>-0.54005292932940396</v>
      </c>
      <c r="J349" s="7">
        <v>-0.53465766164242501</v>
      </c>
    </row>
    <row r="350" spans="2:10" x14ac:dyDescent="0.2">
      <c r="B350" s="7">
        <v>46</v>
      </c>
      <c r="C350" s="7">
        <v>4</v>
      </c>
      <c r="D350" s="7">
        <v>1.0872766882474301</v>
      </c>
      <c r="E350" s="7">
        <v>1.21722637389161</v>
      </c>
      <c r="G350" s="7">
        <v>46</v>
      </c>
      <c r="H350" s="7">
        <v>4</v>
      </c>
      <c r="I350" s="7">
        <v>1.0819732129241999</v>
      </c>
      <c r="J350" s="7">
        <v>1.1144864436286599</v>
      </c>
    </row>
    <row r="351" spans="2:10" x14ac:dyDescent="0.2">
      <c r="B351" s="7">
        <v>47</v>
      </c>
      <c r="C351" s="7">
        <v>4</v>
      </c>
      <c r="D351" s="7">
        <v>0.20294380266956899</v>
      </c>
      <c r="E351" s="7">
        <v>0.57766687319126198</v>
      </c>
      <c r="G351" s="7">
        <v>47</v>
      </c>
      <c r="H351" s="7">
        <v>4</v>
      </c>
      <c r="I351" s="7">
        <v>0.21464480794614799</v>
      </c>
      <c r="J351" s="7">
        <v>0.18907709315987301</v>
      </c>
    </row>
    <row r="352" spans="2:10" x14ac:dyDescent="0.2">
      <c r="B352" s="7">
        <v>48</v>
      </c>
      <c r="C352" s="7">
        <v>4</v>
      </c>
      <c r="D352" s="7">
        <v>0.28905370413931603</v>
      </c>
      <c r="E352" s="7">
        <v>0.16830946069713301</v>
      </c>
      <c r="G352" s="7">
        <v>48</v>
      </c>
      <c r="H352" s="7">
        <v>4</v>
      </c>
      <c r="I352" s="7">
        <v>0.28732122584795</v>
      </c>
      <c r="J352" s="7">
        <v>0.385417015610797</v>
      </c>
    </row>
    <row r="353" spans="2:10" x14ac:dyDescent="0.2">
      <c r="B353" s="7">
        <v>49</v>
      </c>
      <c r="C353" s="7">
        <v>4</v>
      </c>
      <c r="D353" s="7">
        <v>0.15011343107637501</v>
      </c>
      <c r="E353" s="7">
        <v>0.29257693253254302</v>
      </c>
      <c r="G353" s="7">
        <v>49</v>
      </c>
      <c r="H353" s="7">
        <v>4</v>
      </c>
      <c r="I353" s="7">
        <v>0.155891240410028</v>
      </c>
      <c r="J353" s="7">
        <v>0.21563109943515599</v>
      </c>
    </row>
    <row r="354" spans="2:10" x14ac:dyDescent="0.2">
      <c r="B354" s="7">
        <v>50</v>
      </c>
      <c r="C354" s="7">
        <v>4</v>
      </c>
      <c r="D354" s="7">
        <v>-0.30551855670798</v>
      </c>
      <c r="E354" s="7">
        <v>-7.8593153195506596E-2</v>
      </c>
      <c r="G354" s="7">
        <v>50</v>
      </c>
      <c r="H354" s="7">
        <v>4</v>
      </c>
      <c r="I354" s="7">
        <v>-0.31496136490945498</v>
      </c>
      <c r="J354" s="7">
        <v>-0.35074880153510302</v>
      </c>
    </row>
    <row r="355" spans="2:10" x14ac:dyDescent="0.2">
      <c r="B355" s="7">
        <v>51</v>
      </c>
      <c r="C355" s="7">
        <v>4</v>
      </c>
      <c r="D355" s="7">
        <v>-6.1287448664220499E-2</v>
      </c>
      <c r="E355" s="7">
        <v>7.6038484305693793E-2</v>
      </c>
      <c r="G355" s="7">
        <v>51</v>
      </c>
      <c r="H355" s="7">
        <v>4</v>
      </c>
      <c r="I355" s="7">
        <v>-6.2232240095242197E-2</v>
      </c>
      <c r="J355" s="7">
        <v>0.170862911482563</v>
      </c>
    </row>
    <row r="356" spans="2:10" x14ac:dyDescent="0.2">
      <c r="B356" s="7">
        <v>52</v>
      </c>
      <c r="C356" s="7">
        <v>4</v>
      </c>
      <c r="D356" s="7">
        <v>0.44445907014472003</v>
      </c>
      <c r="E356" s="7">
        <v>0.27956248530612399</v>
      </c>
      <c r="G356" s="7">
        <v>52</v>
      </c>
      <c r="H356" s="7">
        <v>4</v>
      </c>
      <c r="I356" s="7">
        <v>0.44696754917550502</v>
      </c>
      <c r="J356" s="7">
        <v>0.37567314329975299</v>
      </c>
    </row>
    <row r="357" spans="2:10" x14ac:dyDescent="0.2">
      <c r="B357" s="7">
        <v>53</v>
      </c>
      <c r="C357" s="7">
        <v>4</v>
      </c>
      <c r="D357" s="7">
        <v>0.32773724070599403</v>
      </c>
      <c r="E357" s="7">
        <v>0.109111490575537</v>
      </c>
      <c r="G357" s="7">
        <v>53</v>
      </c>
      <c r="H357" s="7">
        <v>4</v>
      </c>
      <c r="I357" s="7">
        <v>0.31709233519277402</v>
      </c>
      <c r="J357" s="7">
        <v>0.27916069372334101</v>
      </c>
    </row>
    <row r="358" spans="2:10" x14ac:dyDescent="0.2">
      <c r="B358" s="7">
        <v>54</v>
      </c>
      <c r="C358" s="7">
        <v>4</v>
      </c>
      <c r="D358" s="7">
        <v>-8.4740477119273003E-2</v>
      </c>
      <c r="E358" s="7">
        <v>-0.11342886574077</v>
      </c>
      <c r="G358" s="7">
        <v>54</v>
      </c>
      <c r="H358" s="7">
        <v>4</v>
      </c>
      <c r="I358" s="7">
        <v>-8.4486932184682395E-2</v>
      </c>
      <c r="J358" s="7">
        <v>-0.55169215789915305</v>
      </c>
    </row>
    <row r="359" spans="2:10" x14ac:dyDescent="0.2">
      <c r="B359" s="7">
        <v>55</v>
      </c>
      <c r="C359" s="7">
        <v>4</v>
      </c>
      <c r="D359" s="7">
        <v>-0.260220943602188</v>
      </c>
      <c r="E359" s="7">
        <v>-0.53833081611581901</v>
      </c>
      <c r="G359" s="7">
        <v>55</v>
      </c>
      <c r="H359" s="7">
        <v>4</v>
      </c>
      <c r="I359" s="7">
        <v>-0.25507253568652599</v>
      </c>
      <c r="J359" s="7">
        <v>-0.31777592411083599</v>
      </c>
    </row>
    <row r="360" spans="2:10" x14ac:dyDescent="0.2">
      <c r="B360" s="7">
        <v>56</v>
      </c>
      <c r="C360" s="7">
        <v>4</v>
      </c>
      <c r="D360" s="7">
        <v>-0.30276912719076998</v>
      </c>
      <c r="E360" s="7">
        <v>-0.46682054866876799</v>
      </c>
      <c r="G360" s="7">
        <v>56</v>
      </c>
      <c r="H360" s="7">
        <v>4</v>
      </c>
      <c r="I360" s="7">
        <v>-0.30927454053325598</v>
      </c>
      <c r="J360" s="7">
        <v>-0.39232472510490801</v>
      </c>
    </row>
    <row r="361" spans="2:10" x14ac:dyDescent="0.2">
      <c r="B361" s="7">
        <v>57</v>
      </c>
      <c r="C361" s="7">
        <v>4</v>
      </c>
      <c r="D361" s="7">
        <v>0.68555827310948003</v>
      </c>
      <c r="E361" s="7">
        <v>-0.21845345424249499</v>
      </c>
      <c r="G361" s="7">
        <v>57</v>
      </c>
      <c r="H361" s="7">
        <v>4</v>
      </c>
      <c r="I361" s="7">
        <v>0.71653309665879295</v>
      </c>
      <c r="J361" s="7">
        <v>0.92379219610024599</v>
      </c>
    </row>
    <row r="362" spans="2:10" x14ac:dyDescent="0.2">
      <c r="B362" s="7">
        <v>58</v>
      </c>
      <c r="C362" s="7">
        <v>4</v>
      </c>
      <c r="D362" s="7">
        <v>0.12137647769783901</v>
      </c>
      <c r="E362" s="7">
        <v>0.231226574115385</v>
      </c>
      <c r="G362" s="7">
        <v>58</v>
      </c>
      <c r="H362" s="7">
        <v>4</v>
      </c>
      <c r="I362" s="7">
        <v>0.12531489563031001</v>
      </c>
      <c r="J362" s="7">
        <v>0.24469782866262499</v>
      </c>
    </row>
    <row r="363" spans="2:10" x14ac:dyDescent="0.2">
      <c r="B363" s="7">
        <v>59</v>
      </c>
      <c r="C363" s="7">
        <v>4</v>
      </c>
      <c r="D363" s="7">
        <v>8.3645238584725098E-2</v>
      </c>
      <c r="E363" s="7">
        <v>0.36857233518402799</v>
      </c>
      <c r="G363" s="7">
        <v>59</v>
      </c>
      <c r="H363" s="7">
        <v>4</v>
      </c>
      <c r="I363" s="7">
        <v>7.7104208627236701E-2</v>
      </c>
      <c r="J363" s="7">
        <v>4.4299319790160198E-2</v>
      </c>
    </row>
    <row r="364" spans="2:10" x14ac:dyDescent="0.2">
      <c r="B364" s="7">
        <v>60</v>
      </c>
      <c r="C364" s="7">
        <v>4</v>
      </c>
      <c r="D364" s="7">
        <v>2.94987782111935E-2</v>
      </c>
      <c r="E364" s="7">
        <v>0.12654313635331399</v>
      </c>
      <c r="G364" s="7">
        <v>60</v>
      </c>
      <c r="H364" s="7">
        <v>4</v>
      </c>
      <c r="I364" s="7">
        <v>2.8112267625164802E-2</v>
      </c>
      <c r="J364" s="7">
        <v>0.11749311033894</v>
      </c>
    </row>
    <row r="365" spans="2:10" x14ac:dyDescent="0.2">
      <c r="B365" s="7">
        <v>61</v>
      </c>
      <c r="C365" s="7">
        <v>4</v>
      </c>
      <c r="D365" s="7">
        <v>-8.57888791467332E-3</v>
      </c>
      <c r="E365" s="7">
        <v>-0.200739313831898</v>
      </c>
      <c r="G365" s="7">
        <v>61</v>
      </c>
      <c r="H365" s="7">
        <v>4</v>
      </c>
      <c r="I365" s="7">
        <v>-8.9014799318807292E-3</v>
      </c>
      <c r="J365" s="7">
        <v>0.13168408579346999</v>
      </c>
    </row>
    <row r="366" spans="2:10" x14ac:dyDescent="0.2">
      <c r="B366" s="7">
        <v>62</v>
      </c>
      <c r="C366" s="7">
        <v>4</v>
      </c>
      <c r="D366" s="7">
        <v>-0.158708952841836</v>
      </c>
      <c r="E366" s="7">
        <v>-0.337362925485234</v>
      </c>
      <c r="G366" s="7">
        <v>62</v>
      </c>
      <c r="H366" s="7">
        <v>4</v>
      </c>
      <c r="I366" s="7">
        <v>-0.15626665926313599</v>
      </c>
      <c r="J366" s="7">
        <v>0.151506503933799</v>
      </c>
    </row>
    <row r="367" spans="2:10" x14ac:dyDescent="0.2">
      <c r="B367" s="7">
        <v>63</v>
      </c>
      <c r="C367" s="7">
        <v>4</v>
      </c>
      <c r="D367" s="7">
        <v>0.30632467077835601</v>
      </c>
      <c r="E367" s="7">
        <v>0.24578106045235801</v>
      </c>
      <c r="G367" s="7">
        <v>63</v>
      </c>
      <c r="H367" s="7">
        <v>4</v>
      </c>
      <c r="I367" s="7">
        <v>0.33128745537152499</v>
      </c>
      <c r="J367" s="7">
        <v>0.66835755997080004</v>
      </c>
    </row>
    <row r="368" spans="2:10" x14ac:dyDescent="0.2">
      <c r="B368" s="7">
        <v>64</v>
      </c>
      <c r="C368" s="7">
        <v>4</v>
      </c>
      <c r="D368" s="7">
        <v>-1.0979208334200401E-2</v>
      </c>
      <c r="E368" s="7">
        <v>0.199864096301166</v>
      </c>
      <c r="G368" s="7">
        <v>64</v>
      </c>
      <c r="H368" s="7">
        <v>4</v>
      </c>
      <c r="I368" s="7">
        <v>-1.18599050069008E-2</v>
      </c>
      <c r="J368" s="7">
        <v>0.124265972287533</v>
      </c>
    </row>
    <row r="369" spans="2:10" x14ac:dyDescent="0.2">
      <c r="B369" s="7">
        <v>65</v>
      </c>
      <c r="C369" s="7">
        <v>4</v>
      </c>
      <c r="D369" s="7">
        <v>0.39566498603047201</v>
      </c>
      <c r="E369" s="7">
        <v>0.34204105369025001</v>
      </c>
      <c r="G369" s="7">
        <v>65</v>
      </c>
      <c r="H369" s="7">
        <v>4</v>
      </c>
      <c r="I369" s="7">
        <v>0.40067040540701399</v>
      </c>
      <c r="J369" s="7">
        <v>0.53536266570430202</v>
      </c>
    </row>
    <row r="370" spans="2:10" x14ac:dyDescent="0.2">
      <c r="B370" s="7">
        <v>66</v>
      </c>
      <c r="C370" s="7">
        <v>4</v>
      </c>
      <c r="D370" s="7">
        <v>-0.35103879666660998</v>
      </c>
      <c r="E370" s="7">
        <v>-0.18413801340441699</v>
      </c>
      <c r="G370" s="7">
        <v>66</v>
      </c>
      <c r="H370" s="7">
        <v>4</v>
      </c>
      <c r="I370" s="7">
        <v>-0.35096295134285999</v>
      </c>
      <c r="J370" s="7">
        <v>-0.442037152548649</v>
      </c>
    </row>
    <row r="371" spans="2:10" x14ac:dyDescent="0.2">
      <c r="B371" s="7">
        <v>67</v>
      </c>
      <c r="C371" s="7">
        <v>4</v>
      </c>
      <c r="D371" s="7">
        <v>-0.22924032868007799</v>
      </c>
      <c r="E371" s="7">
        <v>-5.4928385138677698E-2</v>
      </c>
      <c r="G371" s="7">
        <v>67</v>
      </c>
      <c r="H371" s="7">
        <v>4</v>
      </c>
      <c r="I371" s="7">
        <v>-0.235365413417266</v>
      </c>
      <c r="J371" s="7">
        <v>-0.29931963262188599</v>
      </c>
    </row>
    <row r="372" spans="2:10" x14ac:dyDescent="0.2">
      <c r="B372" s="7">
        <v>68</v>
      </c>
      <c r="C372" s="7">
        <v>4</v>
      </c>
      <c r="D372" s="7">
        <v>0.87443371117149604</v>
      </c>
      <c r="E372" s="7">
        <v>1.0628750369653901</v>
      </c>
      <c r="G372" s="7">
        <v>68</v>
      </c>
      <c r="H372" s="7">
        <v>4</v>
      </c>
      <c r="I372" s="7">
        <v>0.873339835784535</v>
      </c>
      <c r="J372" s="7">
        <v>0.959089195484924</v>
      </c>
    </row>
    <row r="373" spans="2:10" x14ac:dyDescent="0.2">
      <c r="B373" s="7">
        <v>69</v>
      </c>
      <c r="C373" s="7">
        <v>4</v>
      </c>
      <c r="D373" s="7">
        <v>-0.17582527181322299</v>
      </c>
      <c r="E373" s="7">
        <v>-0.325244746121162</v>
      </c>
      <c r="G373" s="7">
        <v>69</v>
      </c>
      <c r="H373" s="7">
        <v>4</v>
      </c>
      <c r="I373" s="7">
        <v>-0.17147848769535301</v>
      </c>
      <c r="J373" s="7">
        <v>-0.27477441071987202</v>
      </c>
    </row>
    <row r="374" spans="2:10" x14ac:dyDescent="0.2">
      <c r="B374" s="7">
        <v>70</v>
      </c>
      <c r="C374" s="7">
        <v>4</v>
      </c>
      <c r="D374" s="7">
        <v>-0.34307459231214699</v>
      </c>
      <c r="E374" s="7">
        <v>-0.33372996270847999</v>
      </c>
      <c r="G374" s="7">
        <v>70</v>
      </c>
      <c r="H374" s="7">
        <v>4</v>
      </c>
      <c r="I374" s="7">
        <v>-0.34438948401900499</v>
      </c>
      <c r="J374" s="7">
        <v>-0.108608250601478</v>
      </c>
    </row>
    <row r="375" spans="2:10" x14ac:dyDescent="0.2">
      <c r="B375" s="7">
        <v>71</v>
      </c>
      <c r="C375" s="7">
        <v>4</v>
      </c>
      <c r="D375" s="7">
        <v>0.168555461070798</v>
      </c>
      <c r="E375" s="7">
        <v>0.42155458856769501</v>
      </c>
      <c r="G375" s="7">
        <v>71</v>
      </c>
      <c r="H375" s="7">
        <v>4</v>
      </c>
      <c r="I375" s="7">
        <v>0.17117426385029799</v>
      </c>
      <c r="J375" s="7">
        <v>-3.7124585124519903E-2</v>
      </c>
    </row>
    <row r="376" spans="2:10" x14ac:dyDescent="0.2">
      <c r="B376" s="7">
        <v>72</v>
      </c>
      <c r="C376" s="7">
        <v>4</v>
      </c>
      <c r="D376" s="7">
        <v>-0.13401509803348699</v>
      </c>
      <c r="E376" s="7">
        <v>-0.368474883253196</v>
      </c>
      <c r="G376" s="7">
        <v>72</v>
      </c>
      <c r="H376" s="7">
        <v>4</v>
      </c>
      <c r="I376" s="7">
        <v>-0.134162120164768</v>
      </c>
      <c r="J376" s="7">
        <v>-0.103698708325488</v>
      </c>
    </row>
    <row r="377" spans="2:10" x14ac:dyDescent="0.2">
      <c r="B377" s="7">
        <v>73</v>
      </c>
      <c r="C377" s="7">
        <v>4</v>
      </c>
      <c r="D377" s="7">
        <v>-0.106411094167579</v>
      </c>
      <c r="E377" s="7">
        <v>-0.23334757097644601</v>
      </c>
      <c r="G377" s="7">
        <v>73</v>
      </c>
      <c r="H377" s="7">
        <v>4</v>
      </c>
      <c r="I377" s="7">
        <v>-0.106816929727202</v>
      </c>
      <c r="J377" s="7">
        <v>-0.17994755576071</v>
      </c>
    </row>
    <row r="378" spans="2:10" x14ac:dyDescent="0.2">
      <c r="B378" s="7">
        <v>74</v>
      </c>
      <c r="C378" s="7">
        <v>4</v>
      </c>
      <c r="D378" s="7">
        <v>-9.5244366998295901E-2</v>
      </c>
      <c r="E378" s="7">
        <v>0.17919144939130599</v>
      </c>
      <c r="G378" s="7">
        <v>74</v>
      </c>
      <c r="H378" s="7">
        <v>4</v>
      </c>
      <c r="I378" s="7">
        <v>-9.43661966993634E-2</v>
      </c>
      <c r="J378" s="7">
        <v>0.47405870026379199</v>
      </c>
    </row>
    <row r="379" spans="2:10" x14ac:dyDescent="0.2">
      <c r="B379" s="7">
        <v>75</v>
      </c>
      <c r="C379" s="7">
        <v>4</v>
      </c>
      <c r="D379" s="7">
        <v>-6.9124401965774004E-2</v>
      </c>
      <c r="E379" s="7">
        <v>-0.14859357554416899</v>
      </c>
      <c r="G379" s="7">
        <v>75</v>
      </c>
      <c r="H379" s="7">
        <v>4</v>
      </c>
      <c r="I379" s="7">
        <v>-6.9834874963160806E-2</v>
      </c>
      <c r="J379" s="7">
        <v>-9.2528223884153604E-2</v>
      </c>
    </row>
    <row r="380" spans="2:10" x14ac:dyDescent="0.2">
      <c r="B380" s="7">
        <v>76</v>
      </c>
      <c r="C380" s="7">
        <v>4</v>
      </c>
      <c r="D380" s="7">
        <v>0.221246429525224</v>
      </c>
      <c r="E380" s="7">
        <v>0.19259601356884801</v>
      </c>
      <c r="G380" s="7">
        <v>76</v>
      </c>
      <c r="H380" s="7">
        <v>4</v>
      </c>
      <c r="I380" s="7">
        <v>0.22955151857828601</v>
      </c>
      <c r="J380" s="7">
        <v>0.417535064700851</v>
      </c>
    </row>
    <row r="381" spans="2:10" x14ac:dyDescent="0.2">
      <c r="B381" s="7">
        <v>77</v>
      </c>
      <c r="C381" s="7">
        <v>4</v>
      </c>
      <c r="D381" s="7">
        <v>1.68869076732143E-2</v>
      </c>
      <c r="E381" s="7">
        <v>-0.38151524388321201</v>
      </c>
      <c r="G381" s="7">
        <v>77</v>
      </c>
      <c r="H381" s="7">
        <v>4</v>
      </c>
      <c r="I381" s="7">
        <v>1.6749128340252099E-2</v>
      </c>
      <c r="J381" s="7">
        <v>-0.16954077741047099</v>
      </c>
    </row>
    <row r="382" spans="2:10" x14ac:dyDescent="0.2">
      <c r="B382" s="7">
        <v>78</v>
      </c>
      <c r="C382" s="7">
        <v>4</v>
      </c>
      <c r="D382" s="7">
        <v>-0.16187552196145899</v>
      </c>
      <c r="E382" s="7">
        <v>-0.22915222915501199</v>
      </c>
      <c r="G382" s="7">
        <v>78</v>
      </c>
      <c r="H382" s="7">
        <v>4</v>
      </c>
      <c r="I382" s="7">
        <v>-0.16296397597927001</v>
      </c>
      <c r="J382" s="7">
        <v>-0.16175896246586399</v>
      </c>
    </row>
    <row r="383" spans="2:10" x14ac:dyDescent="0.2">
      <c r="B383" s="7">
        <v>79</v>
      </c>
      <c r="C383" s="7">
        <v>4</v>
      </c>
      <c r="D383" s="7">
        <v>2.3841681568708101E-3</v>
      </c>
      <c r="E383" s="7">
        <v>4.5017978189672903E-2</v>
      </c>
      <c r="G383" s="7">
        <v>79</v>
      </c>
      <c r="H383" s="7">
        <v>4</v>
      </c>
      <c r="I383" s="7">
        <v>1.8527022876950699E-3</v>
      </c>
      <c r="J383" s="7">
        <v>0.18475086053794501</v>
      </c>
    </row>
    <row r="384" spans="2:10" x14ac:dyDescent="0.2">
      <c r="B384" s="7">
        <v>80</v>
      </c>
      <c r="C384" s="7">
        <v>4</v>
      </c>
      <c r="D384" s="7">
        <v>3.52201641576855E-3</v>
      </c>
      <c r="E384" s="7">
        <v>2.40943281220751E-3</v>
      </c>
      <c r="G384" s="7">
        <v>80</v>
      </c>
      <c r="H384" s="7">
        <v>4</v>
      </c>
      <c r="I384" s="7">
        <v>3.5617106562657601E-3</v>
      </c>
      <c r="J384" s="7">
        <v>-2.6011940087528301E-2</v>
      </c>
    </row>
    <row r="385" spans="2:10" x14ac:dyDescent="0.2">
      <c r="B385" s="7">
        <v>81</v>
      </c>
      <c r="C385" s="7">
        <v>4</v>
      </c>
      <c r="D385" s="7">
        <v>0.19933457965696399</v>
      </c>
      <c r="E385" s="7">
        <v>-0.19109342311988001</v>
      </c>
      <c r="G385" s="7">
        <v>81</v>
      </c>
      <c r="H385" s="7">
        <v>4</v>
      </c>
      <c r="I385" s="7">
        <v>0.207222240550237</v>
      </c>
      <c r="J385" s="7">
        <v>0.53962016056106599</v>
      </c>
    </row>
    <row r="386" spans="2:10" x14ac:dyDescent="0.2">
      <c r="B386" s="7">
        <v>82</v>
      </c>
      <c r="C386" s="7">
        <v>4</v>
      </c>
      <c r="D386" s="7">
        <v>0.20476875570657799</v>
      </c>
      <c r="E386" s="7">
        <v>-0.120475898360102</v>
      </c>
      <c r="G386" s="7">
        <v>82</v>
      </c>
      <c r="H386" s="7">
        <v>4</v>
      </c>
      <c r="I386" s="7">
        <v>0.22574572716989399</v>
      </c>
      <c r="J386" s="7">
        <v>0.183014749176755</v>
      </c>
    </row>
    <row r="387" spans="2:10" x14ac:dyDescent="0.2">
      <c r="B387" s="7">
        <v>83</v>
      </c>
      <c r="C387" s="7">
        <v>4</v>
      </c>
      <c r="D387" s="7">
        <v>-0.36112719065659599</v>
      </c>
      <c r="E387" s="7">
        <v>-0.27915678427478202</v>
      </c>
      <c r="G387" s="7">
        <v>83</v>
      </c>
      <c r="H387" s="7">
        <v>4</v>
      </c>
      <c r="I387" s="7">
        <v>-0.36580361797676503</v>
      </c>
      <c r="J387" s="7">
        <v>-0.30186208091236599</v>
      </c>
    </row>
    <row r="388" spans="2:10" x14ac:dyDescent="0.2">
      <c r="B388" s="7">
        <v>84</v>
      </c>
      <c r="C388" s="7">
        <v>4</v>
      </c>
      <c r="D388" s="7">
        <v>-0.22099294047297</v>
      </c>
      <c r="E388" s="7">
        <v>6.8504607445741605E-2</v>
      </c>
      <c r="G388" s="7">
        <v>84</v>
      </c>
      <c r="H388" s="7">
        <v>4</v>
      </c>
      <c r="I388" s="7">
        <v>-0.224525463074568</v>
      </c>
      <c r="J388" s="7">
        <v>0.16393813261115001</v>
      </c>
    </row>
    <row r="389" spans="2:10" x14ac:dyDescent="0.2">
      <c r="B389" s="7">
        <v>85</v>
      </c>
      <c r="C389" s="7">
        <v>4</v>
      </c>
      <c r="D389" s="7">
        <v>-0.191797141127479</v>
      </c>
      <c r="E389" s="7">
        <v>-0.22592695191110901</v>
      </c>
      <c r="G389" s="7">
        <v>85</v>
      </c>
      <c r="H389" s="7">
        <v>4</v>
      </c>
      <c r="I389" s="7">
        <v>-0.192967724930002</v>
      </c>
      <c r="J389" s="7">
        <v>-0.19202122939684699</v>
      </c>
    </row>
    <row r="390" spans="2:10" x14ac:dyDescent="0.2">
      <c r="B390" s="7">
        <v>86</v>
      </c>
      <c r="C390" s="7">
        <v>4</v>
      </c>
      <c r="D390" s="7">
        <v>9.4913179430846206E-2</v>
      </c>
      <c r="E390" s="7">
        <v>-0.35487805013746998</v>
      </c>
      <c r="G390" s="7">
        <v>86</v>
      </c>
      <c r="H390" s="7">
        <v>4</v>
      </c>
      <c r="I390" s="7">
        <v>9.3850648130732003E-2</v>
      </c>
      <c r="J390" s="7">
        <v>-0.27591628970563398</v>
      </c>
    </row>
    <row r="391" spans="2:10" x14ac:dyDescent="0.2">
      <c r="B391" s="7">
        <v>87</v>
      </c>
      <c r="C391" s="7">
        <v>4</v>
      </c>
      <c r="D391" s="7">
        <v>2.2828605972475401E-2</v>
      </c>
      <c r="E391" s="7">
        <v>-0.27058878013964399</v>
      </c>
      <c r="G391" s="7">
        <v>87</v>
      </c>
      <c r="H391" s="7">
        <v>4</v>
      </c>
      <c r="I391" s="7">
        <v>2.31807955387868E-2</v>
      </c>
      <c r="J391" s="7">
        <v>-0.32717648327030702</v>
      </c>
    </row>
    <row r="392" spans="2:10" x14ac:dyDescent="0.2">
      <c r="B392" s="7">
        <v>88</v>
      </c>
      <c r="C392" s="7">
        <v>4</v>
      </c>
      <c r="D392" s="7">
        <v>0.30028222108279801</v>
      </c>
      <c r="E392" s="7">
        <v>3.7300739674313E-3</v>
      </c>
      <c r="G392" s="7">
        <v>88</v>
      </c>
      <c r="H392" s="7">
        <v>4</v>
      </c>
      <c r="I392" s="7">
        <v>0.29968050127073698</v>
      </c>
      <c r="J392" s="7">
        <v>0.26381999120442801</v>
      </c>
    </row>
    <row r="393" spans="2:10" x14ac:dyDescent="0.2">
      <c r="B393" s="7">
        <v>89</v>
      </c>
      <c r="C393" s="7">
        <v>4</v>
      </c>
      <c r="D393" s="7">
        <v>-0.219320217546461</v>
      </c>
      <c r="E393" s="7">
        <v>-0.43758895698598299</v>
      </c>
      <c r="G393" s="7">
        <v>89</v>
      </c>
      <c r="H393" s="7">
        <v>4</v>
      </c>
      <c r="I393" s="7">
        <v>-0.228171649098423</v>
      </c>
      <c r="J393" s="7">
        <v>-4.0471608996936602E-2</v>
      </c>
    </row>
    <row r="394" spans="2:10" x14ac:dyDescent="0.2">
      <c r="B394" s="7">
        <v>90</v>
      </c>
      <c r="C394" s="7">
        <v>4</v>
      </c>
      <c r="D394" s="7">
        <v>-0.43369479731646798</v>
      </c>
      <c r="E394" s="7">
        <v>-0.46313487706598599</v>
      </c>
      <c r="G394" s="7">
        <v>90</v>
      </c>
      <c r="H394" s="7">
        <v>4</v>
      </c>
      <c r="I394" s="7">
        <v>-0.43391498483691399</v>
      </c>
      <c r="J394" s="7">
        <v>-0.51293332439857897</v>
      </c>
    </row>
    <row r="395" spans="2:10" x14ac:dyDescent="0.2">
      <c r="B395" s="7">
        <v>91</v>
      </c>
      <c r="C395" s="7">
        <v>4</v>
      </c>
      <c r="D395" s="7">
        <v>3.5572275920022101E-2</v>
      </c>
      <c r="E395" s="7">
        <v>0.27059433818677098</v>
      </c>
      <c r="G395" s="7">
        <v>91</v>
      </c>
      <c r="H395" s="7">
        <v>4</v>
      </c>
      <c r="I395" s="7">
        <v>3.6248509560939703E-2</v>
      </c>
      <c r="J395" s="7">
        <v>0.19849356264822399</v>
      </c>
    </row>
    <row r="396" spans="2:10" x14ac:dyDescent="0.2">
      <c r="B396" s="7">
        <v>92</v>
      </c>
      <c r="C396" s="7">
        <v>4</v>
      </c>
      <c r="D396" s="7">
        <v>-0.220289885536334</v>
      </c>
      <c r="E396" s="7">
        <v>-3.9106339969523098E-2</v>
      </c>
      <c r="G396" s="7">
        <v>92</v>
      </c>
      <c r="H396" s="7">
        <v>4</v>
      </c>
      <c r="I396" s="7">
        <v>-0.22183785646075499</v>
      </c>
      <c r="J396" s="7">
        <v>-0.114153186676753</v>
      </c>
    </row>
    <row r="397" spans="2:10" x14ac:dyDescent="0.2">
      <c r="B397" s="7">
        <v>93</v>
      </c>
      <c r="C397" s="7">
        <v>4</v>
      </c>
      <c r="D397" s="7">
        <v>0.30026591984901702</v>
      </c>
      <c r="E397" s="7">
        <v>0.37185067027722801</v>
      </c>
      <c r="G397" s="7">
        <v>93</v>
      </c>
      <c r="H397" s="7">
        <v>4</v>
      </c>
      <c r="I397" s="7">
        <v>0.31244849049835599</v>
      </c>
      <c r="J397" s="7">
        <v>0.33721678366326602</v>
      </c>
    </row>
    <row r="398" spans="2:10" x14ac:dyDescent="0.2">
      <c r="B398" s="7">
        <v>94</v>
      </c>
      <c r="C398" s="7">
        <v>4</v>
      </c>
      <c r="D398" s="7">
        <v>0.441627356857063</v>
      </c>
      <c r="E398" s="7">
        <v>0.18157991363407899</v>
      </c>
      <c r="G398" s="7">
        <v>94</v>
      </c>
      <c r="H398" s="7">
        <v>4</v>
      </c>
      <c r="I398" s="7">
        <v>0.46140536850291303</v>
      </c>
      <c r="J398" s="7">
        <v>0.15464388254388101</v>
      </c>
    </row>
    <row r="399" spans="2:10" x14ac:dyDescent="0.2">
      <c r="B399" s="7">
        <v>95</v>
      </c>
      <c r="C399" s="7">
        <v>4</v>
      </c>
      <c r="D399" s="7">
        <v>-0.203714221480707</v>
      </c>
      <c r="E399" s="7">
        <v>-0.465570439933014</v>
      </c>
      <c r="G399" s="7">
        <v>95</v>
      </c>
      <c r="H399" s="7">
        <v>4</v>
      </c>
      <c r="I399" s="7">
        <v>-0.20889290479747</v>
      </c>
      <c r="J399" s="7">
        <v>-0.64708138437937401</v>
      </c>
    </row>
    <row r="400" spans="2:10" x14ac:dyDescent="0.2">
      <c r="B400" s="7">
        <v>96</v>
      </c>
      <c r="C400" s="7">
        <v>4</v>
      </c>
      <c r="D400" s="7">
        <v>0.13681263802968199</v>
      </c>
      <c r="E400" s="7">
        <v>-0.10687795053730501</v>
      </c>
      <c r="G400" s="7">
        <v>96</v>
      </c>
      <c r="H400" s="7">
        <v>4</v>
      </c>
      <c r="I400" s="7">
        <v>0.141517690060905</v>
      </c>
      <c r="J400" s="7">
        <v>0.101092588262492</v>
      </c>
    </row>
    <row r="401" spans="2:10" x14ac:dyDescent="0.2">
      <c r="B401" s="7">
        <v>97</v>
      </c>
      <c r="C401" s="7">
        <v>4</v>
      </c>
      <c r="D401" s="7">
        <v>0.32679523162171198</v>
      </c>
      <c r="E401" s="7">
        <v>0.30166464551802802</v>
      </c>
      <c r="G401" s="7">
        <v>97</v>
      </c>
      <c r="H401" s="7">
        <v>4</v>
      </c>
      <c r="I401" s="7">
        <v>0.32717186792344899</v>
      </c>
      <c r="J401" s="7">
        <v>0.46631275885219697</v>
      </c>
    </row>
    <row r="402" spans="2:10" x14ac:dyDescent="0.2">
      <c r="B402" s="7">
        <v>98</v>
      </c>
      <c r="C402" s="7">
        <v>4</v>
      </c>
      <c r="D402" s="7">
        <v>0.48400387699089997</v>
      </c>
      <c r="E402" s="7">
        <v>0.40076972280513901</v>
      </c>
      <c r="G402" s="7">
        <v>98</v>
      </c>
      <c r="H402" s="7">
        <v>4</v>
      </c>
      <c r="I402" s="7">
        <v>0.48934312083801601</v>
      </c>
      <c r="J402" s="7">
        <v>0.31260222014396799</v>
      </c>
    </row>
    <row r="403" spans="2:10" x14ac:dyDescent="0.2">
      <c r="B403" s="7">
        <v>99</v>
      </c>
      <c r="C403" s="7">
        <v>4</v>
      </c>
      <c r="D403" s="7">
        <v>0.16256660574771301</v>
      </c>
      <c r="E403" s="7">
        <v>0.372618194340395</v>
      </c>
      <c r="G403" s="7">
        <v>99</v>
      </c>
      <c r="H403" s="7">
        <v>4</v>
      </c>
      <c r="I403" s="7">
        <v>0.174218257907993</v>
      </c>
      <c r="J403" s="7">
        <v>0.205480653264033</v>
      </c>
    </row>
    <row r="404" spans="2:10" x14ac:dyDescent="0.2">
      <c r="B404" s="7">
        <v>100</v>
      </c>
      <c r="C404" s="7">
        <v>4</v>
      </c>
      <c r="D404" s="7">
        <v>0.41032979417206</v>
      </c>
      <c r="E404" s="7">
        <v>-1.76614901350902E-4</v>
      </c>
      <c r="G404" s="7">
        <v>100</v>
      </c>
      <c r="H404" s="7">
        <v>4</v>
      </c>
      <c r="I404" s="7">
        <v>0.42373224259699799</v>
      </c>
      <c r="J404" s="7">
        <v>7.9151611164442998E-2</v>
      </c>
    </row>
    <row r="405" spans="2:10" x14ac:dyDescent="0.2">
      <c r="B405" s="7">
        <v>1</v>
      </c>
      <c r="C405" s="7">
        <v>5</v>
      </c>
      <c r="D405" s="7">
        <v>-7.18077438363149E-2</v>
      </c>
      <c r="E405" s="7">
        <v>-7.7499298336427103E-2</v>
      </c>
      <c r="G405" s="7">
        <v>1</v>
      </c>
      <c r="H405" s="7">
        <v>5</v>
      </c>
      <c r="I405" s="7">
        <v>-7.2640283358766503E-2</v>
      </c>
      <c r="J405" s="7">
        <v>-1.3290760728637001E-3</v>
      </c>
    </row>
    <row r="406" spans="2:10" x14ac:dyDescent="0.2">
      <c r="B406" s="7">
        <v>2</v>
      </c>
      <c r="C406" s="7">
        <v>5</v>
      </c>
      <c r="D406" s="7">
        <v>0.13134651513195</v>
      </c>
      <c r="E406" s="7">
        <v>0.31486388241444802</v>
      </c>
      <c r="G406" s="7">
        <v>2</v>
      </c>
      <c r="H406" s="7">
        <v>5</v>
      </c>
      <c r="I406" s="7">
        <v>0.12940594388461099</v>
      </c>
      <c r="J406" s="7">
        <v>7.1324029672790196E-2</v>
      </c>
    </row>
    <row r="407" spans="2:10" x14ac:dyDescent="0.2">
      <c r="B407" s="7">
        <v>3</v>
      </c>
      <c r="C407" s="7">
        <v>5</v>
      </c>
      <c r="D407" s="7">
        <v>0.257346485369922</v>
      </c>
      <c r="E407" s="7">
        <v>0.328583788907098</v>
      </c>
      <c r="G407" s="7">
        <v>3</v>
      </c>
      <c r="H407" s="7">
        <v>5</v>
      </c>
      <c r="I407" s="7">
        <v>0.26345291000345999</v>
      </c>
      <c r="J407" s="7">
        <v>0.48597060966538802</v>
      </c>
    </row>
    <row r="408" spans="2:10" x14ac:dyDescent="0.2">
      <c r="B408" s="7">
        <v>4</v>
      </c>
      <c r="C408" s="7">
        <v>5</v>
      </c>
      <c r="D408" s="7">
        <v>0.102593025867417</v>
      </c>
      <c r="E408" s="7">
        <v>0.14164878278047199</v>
      </c>
      <c r="G408" s="7">
        <v>4</v>
      </c>
      <c r="H408" s="7">
        <v>5</v>
      </c>
      <c r="I408" s="7">
        <v>0.10084184548734</v>
      </c>
      <c r="J408" s="7">
        <v>0.18820386595626901</v>
      </c>
    </row>
    <row r="409" spans="2:10" x14ac:dyDescent="0.2">
      <c r="B409" s="7">
        <v>5</v>
      </c>
      <c r="C409" s="7">
        <v>5</v>
      </c>
      <c r="D409" s="7">
        <v>0.12239605859974401</v>
      </c>
      <c r="E409" s="7">
        <v>-5.9648947278680503E-2</v>
      </c>
      <c r="G409" s="7">
        <v>5</v>
      </c>
      <c r="H409" s="7">
        <v>5</v>
      </c>
      <c r="I409" s="7">
        <v>0.12484634955155299</v>
      </c>
      <c r="J409" s="7">
        <v>0.188606895589392</v>
      </c>
    </row>
    <row r="410" spans="2:10" x14ac:dyDescent="0.2">
      <c r="B410" s="7">
        <v>6</v>
      </c>
      <c r="C410" s="7">
        <v>5</v>
      </c>
      <c r="D410" s="7">
        <v>-6.8821800904181902E-3</v>
      </c>
      <c r="E410" s="7">
        <v>-0.39954208646203199</v>
      </c>
      <c r="G410" s="7">
        <v>6</v>
      </c>
      <c r="H410" s="7">
        <v>5</v>
      </c>
      <c r="I410" s="7">
        <v>-6.9793886251341402E-3</v>
      </c>
      <c r="J410" s="7">
        <v>-4.4065128741443998E-4</v>
      </c>
    </row>
    <row r="411" spans="2:10" x14ac:dyDescent="0.2">
      <c r="B411" s="7">
        <v>7</v>
      </c>
      <c r="C411" s="7">
        <v>5</v>
      </c>
      <c r="D411" s="7">
        <v>0.34521873732561698</v>
      </c>
      <c r="E411" s="7">
        <v>0.381449197276297</v>
      </c>
      <c r="G411" s="7">
        <v>7</v>
      </c>
      <c r="H411" s="7">
        <v>5</v>
      </c>
      <c r="I411" s="7">
        <v>0.34843392135606899</v>
      </c>
      <c r="J411" s="7">
        <v>0.254036763434348</v>
      </c>
    </row>
    <row r="412" spans="2:10" x14ac:dyDescent="0.2">
      <c r="B412" s="7">
        <v>8</v>
      </c>
      <c r="C412" s="7">
        <v>5</v>
      </c>
      <c r="D412" s="7">
        <v>0.255919284680519</v>
      </c>
      <c r="E412" s="7">
        <v>0.37498766863410998</v>
      </c>
      <c r="G412" s="7">
        <v>8</v>
      </c>
      <c r="H412" s="7">
        <v>5</v>
      </c>
      <c r="I412" s="7">
        <v>0.25948079621831199</v>
      </c>
      <c r="J412" s="7">
        <v>0.131046788426634</v>
      </c>
    </row>
    <row r="413" spans="2:10" x14ac:dyDescent="0.2">
      <c r="B413" s="7">
        <v>9</v>
      </c>
      <c r="C413" s="7">
        <v>5</v>
      </c>
      <c r="D413" s="7">
        <v>-0.28929292217658897</v>
      </c>
      <c r="E413" s="7">
        <v>5.7700809498455498E-2</v>
      </c>
      <c r="G413" s="7">
        <v>9</v>
      </c>
      <c r="H413" s="7">
        <v>5</v>
      </c>
      <c r="I413" s="7">
        <v>-0.293844978179015</v>
      </c>
      <c r="J413" s="7">
        <v>-0.13282440972875301</v>
      </c>
    </row>
    <row r="414" spans="2:10" x14ac:dyDescent="0.2">
      <c r="B414" s="7">
        <v>10</v>
      </c>
      <c r="C414" s="7">
        <v>5</v>
      </c>
      <c r="D414" s="7">
        <v>-4.6256663677349201E-2</v>
      </c>
      <c r="E414" s="7">
        <v>-7.7044824835583697E-2</v>
      </c>
      <c r="G414" s="7">
        <v>10</v>
      </c>
      <c r="H414" s="7">
        <v>5</v>
      </c>
      <c r="I414" s="7">
        <v>-4.6993414039874899E-2</v>
      </c>
      <c r="J414" s="7">
        <v>1.2190818390200401E-2</v>
      </c>
    </row>
    <row r="415" spans="2:10" x14ac:dyDescent="0.2">
      <c r="B415" s="7">
        <v>11</v>
      </c>
      <c r="C415" s="7">
        <v>5</v>
      </c>
      <c r="D415" s="7">
        <v>-0.23506955081277001</v>
      </c>
      <c r="E415" s="7">
        <v>1.9978838725034399E-2</v>
      </c>
      <c r="G415" s="7">
        <v>11</v>
      </c>
      <c r="H415" s="7">
        <v>5</v>
      </c>
      <c r="I415" s="7">
        <v>-0.23631721894180399</v>
      </c>
      <c r="J415" s="7">
        <v>-3.4536664763137999E-2</v>
      </c>
    </row>
    <row r="416" spans="2:10" x14ac:dyDescent="0.2">
      <c r="B416" s="7">
        <v>12</v>
      </c>
      <c r="C416" s="7">
        <v>5</v>
      </c>
      <c r="D416" s="7">
        <v>0.232472471007585</v>
      </c>
      <c r="E416" s="7">
        <v>0.25576757088332203</v>
      </c>
      <c r="G416" s="7">
        <v>12</v>
      </c>
      <c r="H416" s="7">
        <v>5</v>
      </c>
      <c r="I416" s="7">
        <v>0.23995602829512999</v>
      </c>
      <c r="J416" s="7">
        <v>0.38206587045826101</v>
      </c>
    </row>
    <row r="417" spans="2:10" x14ac:dyDescent="0.2">
      <c r="B417" s="7">
        <v>13</v>
      </c>
      <c r="C417" s="7">
        <v>5</v>
      </c>
      <c r="D417" s="7">
        <v>-0.28172485965127497</v>
      </c>
      <c r="E417" s="7">
        <v>-0.33789379668180403</v>
      </c>
      <c r="G417" s="7">
        <v>13</v>
      </c>
      <c r="H417" s="7">
        <v>5</v>
      </c>
      <c r="I417" s="7">
        <v>-0.279208293269952</v>
      </c>
      <c r="J417" s="7">
        <v>-0.190233227228399</v>
      </c>
    </row>
    <row r="418" spans="2:10" x14ac:dyDescent="0.2">
      <c r="B418" s="7">
        <v>14</v>
      </c>
      <c r="C418" s="7">
        <v>5</v>
      </c>
      <c r="D418" s="7">
        <v>0.23957391451757601</v>
      </c>
      <c r="E418" s="7">
        <v>0.25281385272763401</v>
      </c>
      <c r="G418" s="7">
        <v>14</v>
      </c>
      <c r="H418" s="7">
        <v>5</v>
      </c>
      <c r="I418" s="7">
        <v>0.23670440418757599</v>
      </c>
      <c r="J418" s="7">
        <v>0.27822330929574501</v>
      </c>
    </row>
    <row r="419" spans="2:10" x14ac:dyDescent="0.2">
      <c r="B419" s="7">
        <v>15</v>
      </c>
      <c r="C419" s="7">
        <v>5</v>
      </c>
      <c r="D419" s="7">
        <v>-0.161741678278675</v>
      </c>
      <c r="E419" s="7">
        <v>-0.125392673359879</v>
      </c>
      <c r="G419" s="7">
        <v>15</v>
      </c>
      <c r="H419" s="7">
        <v>5</v>
      </c>
      <c r="I419" s="7">
        <v>-0.16629795521709001</v>
      </c>
      <c r="J419" s="7">
        <v>-0.214946128627235</v>
      </c>
    </row>
    <row r="420" spans="2:10" x14ac:dyDescent="0.2">
      <c r="B420" s="7">
        <v>16</v>
      </c>
      <c r="C420" s="7">
        <v>5</v>
      </c>
      <c r="D420" s="7">
        <v>-0.25124056322948402</v>
      </c>
      <c r="E420" s="7">
        <v>-0.34863583121740299</v>
      </c>
      <c r="G420" s="7">
        <v>16</v>
      </c>
      <c r="H420" s="7">
        <v>5</v>
      </c>
      <c r="I420" s="7">
        <v>-0.249102425884454</v>
      </c>
      <c r="J420" s="7">
        <v>-0.39702208026380698</v>
      </c>
    </row>
    <row r="421" spans="2:10" x14ac:dyDescent="0.2">
      <c r="B421" s="7">
        <v>17</v>
      </c>
      <c r="C421" s="7">
        <v>5</v>
      </c>
      <c r="D421" s="7">
        <v>-0.119374529870358</v>
      </c>
      <c r="E421" s="7">
        <v>-1.6136136772807699E-2</v>
      </c>
      <c r="G421" s="7">
        <v>17</v>
      </c>
      <c r="H421" s="7">
        <v>5</v>
      </c>
      <c r="I421" s="7">
        <v>-0.1227241428086</v>
      </c>
      <c r="J421" s="7">
        <v>-0.170129729493562</v>
      </c>
    </row>
    <row r="422" spans="2:10" x14ac:dyDescent="0.2">
      <c r="B422" s="7">
        <v>18</v>
      </c>
      <c r="C422" s="7">
        <v>5</v>
      </c>
      <c r="D422" s="7">
        <v>-3.8506328239287201E-2</v>
      </c>
      <c r="E422" s="7">
        <v>1.7015593354806801E-2</v>
      </c>
      <c r="G422" s="7">
        <v>18</v>
      </c>
      <c r="H422" s="7">
        <v>5</v>
      </c>
      <c r="I422" s="7">
        <v>-3.90904657693723E-2</v>
      </c>
      <c r="J422" s="7">
        <v>0.15633597244512801</v>
      </c>
    </row>
    <row r="423" spans="2:10" x14ac:dyDescent="0.2">
      <c r="B423" s="7">
        <v>19</v>
      </c>
      <c r="C423" s="7">
        <v>5</v>
      </c>
      <c r="D423" s="7">
        <v>-0.15300553053235</v>
      </c>
      <c r="E423" s="7">
        <v>0.18132959468922899</v>
      </c>
      <c r="G423" s="7">
        <v>19</v>
      </c>
      <c r="H423" s="7">
        <v>5</v>
      </c>
      <c r="I423" s="7">
        <v>-0.14759909383542</v>
      </c>
      <c r="J423" s="7">
        <v>7.5626208372804093E-2</v>
      </c>
    </row>
    <row r="424" spans="2:10" x14ac:dyDescent="0.2">
      <c r="B424" s="7">
        <v>20</v>
      </c>
      <c r="C424" s="7">
        <v>5</v>
      </c>
      <c r="D424" s="7">
        <v>-9.5576855803129995E-2</v>
      </c>
      <c r="E424" s="7">
        <v>7.2461013653778203E-2</v>
      </c>
      <c r="G424" s="7">
        <v>20</v>
      </c>
      <c r="H424" s="7">
        <v>5</v>
      </c>
      <c r="I424" s="7">
        <v>-9.3195370413905507E-2</v>
      </c>
      <c r="J424" s="7">
        <v>-5.1949132124219602E-2</v>
      </c>
    </row>
    <row r="425" spans="2:10" x14ac:dyDescent="0.2">
      <c r="B425" s="7">
        <v>21</v>
      </c>
      <c r="C425" s="7">
        <v>5</v>
      </c>
      <c r="D425" s="7">
        <v>0.26962755851675901</v>
      </c>
      <c r="E425" s="7">
        <v>0.45004754051283002</v>
      </c>
      <c r="G425" s="7">
        <v>21</v>
      </c>
      <c r="H425" s="7">
        <v>5</v>
      </c>
      <c r="I425" s="7">
        <v>0.27898879940663202</v>
      </c>
      <c r="J425" s="7">
        <v>0.41245904042533899</v>
      </c>
    </row>
    <row r="426" spans="2:10" x14ac:dyDescent="0.2">
      <c r="B426" s="7">
        <v>22</v>
      </c>
      <c r="C426" s="7">
        <v>5</v>
      </c>
      <c r="D426" s="7">
        <v>-0.201654780027644</v>
      </c>
      <c r="E426" s="7">
        <v>-0.33298604123634201</v>
      </c>
      <c r="G426" s="7">
        <v>22</v>
      </c>
      <c r="H426" s="7">
        <v>5</v>
      </c>
      <c r="I426" s="7">
        <v>-0.201056508874213</v>
      </c>
      <c r="J426" s="7">
        <v>-0.174153538208491</v>
      </c>
    </row>
    <row r="427" spans="2:10" x14ac:dyDescent="0.2">
      <c r="B427" s="7">
        <v>23</v>
      </c>
      <c r="C427" s="7">
        <v>5</v>
      </c>
      <c r="D427" s="7">
        <v>-5.8162324953797501E-2</v>
      </c>
      <c r="E427" s="7">
        <v>-0.19984686150323999</v>
      </c>
      <c r="G427" s="7">
        <v>23</v>
      </c>
      <c r="H427" s="7">
        <v>5</v>
      </c>
      <c r="I427" s="7">
        <v>-5.7203067992630502E-2</v>
      </c>
      <c r="J427" s="7">
        <v>-0.228363615576679</v>
      </c>
    </row>
    <row r="428" spans="2:10" x14ac:dyDescent="0.2">
      <c r="B428" s="7">
        <v>24</v>
      </c>
      <c r="C428" s="7">
        <v>5</v>
      </c>
      <c r="D428" s="7">
        <v>0.12672457245920701</v>
      </c>
      <c r="E428" s="7">
        <v>-2.6034585046344799E-2</v>
      </c>
      <c r="G428" s="7">
        <v>24</v>
      </c>
      <c r="H428" s="7">
        <v>5</v>
      </c>
      <c r="I428" s="7">
        <v>0.127422922698185</v>
      </c>
      <c r="J428" s="7">
        <v>1.8849257353649E-2</v>
      </c>
    </row>
    <row r="429" spans="2:10" x14ac:dyDescent="0.2">
      <c r="B429" s="7">
        <v>25</v>
      </c>
      <c r="C429" s="7">
        <v>5</v>
      </c>
      <c r="D429" s="7">
        <v>7.77266472108495E-2</v>
      </c>
      <c r="E429" s="7">
        <v>-2.4505342219157501E-2</v>
      </c>
      <c r="G429" s="7">
        <v>25</v>
      </c>
      <c r="H429" s="7">
        <v>5</v>
      </c>
      <c r="I429" s="7">
        <v>7.8780114024828804E-2</v>
      </c>
      <c r="J429" s="7">
        <v>0.121988708465063</v>
      </c>
    </row>
    <row r="430" spans="2:10" x14ac:dyDescent="0.2">
      <c r="B430" s="7">
        <v>26</v>
      </c>
      <c r="C430" s="7">
        <v>5</v>
      </c>
      <c r="D430" s="7">
        <v>-0.117060261358562</v>
      </c>
      <c r="E430" s="7">
        <v>-3.0042635755529901E-2</v>
      </c>
      <c r="G430" s="7">
        <v>26</v>
      </c>
      <c r="H430" s="7">
        <v>5</v>
      </c>
      <c r="I430" s="7">
        <v>-0.11941290001253101</v>
      </c>
      <c r="J430" s="7">
        <v>0.109459510625237</v>
      </c>
    </row>
    <row r="431" spans="2:10" x14ac:dyDescent="0.2">
      <c r="B431" s="7">
        <v>27</v>
      </c>
      <c r="C431" s="7">
        <v>5</v>
      </c>
      <c r="D431" s="7">
        <v>0.12391158750166099</v>
      </c>
      <c r="E431" s="7">
        <v>0.19304817515096701</v>
      </c>
      <c r="G431" s="7">
        <v>27</v>
      </c>
      <c r="H431" s="7">
        <v>5</v>
      </c>
      <c r="I431" s="7">
        <v>0.125475945213021</v>
      </c>
      <c r="J431" s="7">
        <v>3.6304193183003299E-2</v>
      </c>
    </row>
    <row r="432" spans="2:10" x14ac:dyDescent="0.2">
      <c r="B432" s="7">
        <v>28</v>
      </c>
      <c r="C432" s="7">
        <v>5</v>
      </c>
      <c r="D432" s="7">
        <v>-9.4697008091709597E-2</v>
      </c>
      <c r="E432" s="7">
        <v>9.4294113473569804E-3</v>
      </c>
      <c r="G432" s="7">
        <v>28</v>
      </c>
      <c r="H432" s="7">
        <v>5</v>
      </c>
      <c r="I432" s="7">
        <v>-9.5223708436317403E-2</v>
      </c>
      <c r="J432" s="7">
        <v>7.7202018587210694E-2</v>
      </c>
    </row>
    <row r="433" spans="2:10" x14ac:dyDescent="0.2">
      <c r="B433" s="7">
        <v>29</v>
      </c>
      <c r="C433" s="7">
        <v>5</v>
      </c>
      <c r="D433" s="7">
        <v>0.13436946202046199</v>
      </c>
      <c r="E433" s="7">
        <v>0.263174928884441</v>
      </c>
      <c r="G433" s="7">
        <v>29</v>
      </c>
      <c r="H433" s="7">
        <v>5</v>
      </c>
      <c r="I433" s="7">
        <v>0.13476457661570701</v>
      </c>
      <c r="J433" s="7">
        <v>0.68399854790201498</v>
      </c>
    </row>
    <row r="434" spans="2:10" x14ac:dyDescent="0.2">
      <c r="B434" s="7">
        <v>30</v>
      </c>
      <c r="C434" s="7">
        <v>5</v>
      </c>
      <c r="D434" s="7">
        <v>0.12651058238500301</v>
      </c>
      <c r="E434" s="7">
        <v>-9.72958267335748E-2</v>
      </c>
      <c r="G434" s="7">
        <v>30</v>
      </c>
      <c r="H434" s="7">
        <v>5</v>
      </c>
      <c r="I434" s="7">
        <v>0.13021417295735699</v>
      </c>
      <c r="J434" s="7">
        <v>1.08938506949183E-2</v>
      </c>
    </row>
    <row r="435" spans="2:10" x14ac:dyDescent="0.2">
      <c r="B435" s="7">
        <v>31</v>
      </c>
      <c r="C435" s="7">
        <v>5</v>
      </c>
      <c r="D435" s="7">
        <v>0.18501296118802801</v>
      </c>
      <c r="E435" s="7">
        <v>-5.7055554342557699E-2</v>
      </c>
      <c r="G435" s="7">
        <v>31</v>
      </c>
      <c r="H435" s="7">
        <v>5</v>
      </c>
      <c r="I435" s="7">
        <v>0.181310678763659</v>
      </c>
      <c r="J435" s="7">
        <v>-2.7244890841022801E-2</v>
      </c>
    </row>
    <row r="436" spans="2:10" x14ac:dyDescent="0.2">
      <c r="B436" s="7">
        <v>32</v>
      </c>
      <c r="C436" s="7">
        <v>5</v>
      </c>
      <c r="D436" s="7">
        <v>-9.1678914132364397E-2</v>
      </c>
      <c r="E436" s="7">
        <v>-0.16821842210183599</v>
      </c>
      <c r="G436" s="7">
        <v>32</v>
      </c>
      <c r="H436" s="7">
        <v>5</v>
      </c>
      <c r="I436" s="7">
        <v>-9.3177159858360198E-2</v>
      </c>
      <c r="J436" s="7">
        <v>-6.9686032670869494E-2</v>
      </c>
    </row>
    <row r="437" spans="2:10" x14ac:dyDescent="0.2">
      <c r="B437" s="7">
        <v>33</v>
      </c>
      <c r="C437" s="7">
        <v>5</v>
      </c>
      <c r="D437" s="7">
        <v>7.4323895255305999E-2</v>
      </c>
      <c r="E437" s="7">
        <v>2.00989810858676E-2</v>
      </c>
      <c r="G437" s="7">
        <v>33</v>
      </c>
      <c r="H437" s="7">
        <v>5</v>
      </c>
      <c r="I437" s="7">
        <v>7.3644111602886794E-2</v>
      </c>
      <c r="J437" s="7">
        <v>9.4174973258702704E-3</v>
      </c>
    </row>
    <row r="438" spans="2:10" x14ac:dyDescent="0.2">
      <c r="B438" s="7">
        <v>34</v>
      </c>
      <c r="C438" s="7">
        <v>5</v>
      </c>
      <c r="D438" s="7">
        <v>8.6869456040073303E-2</v>
      </c>
      <c r="E438" s="7">
        <v>-6.6751413368061605E-2</v>
      </c>
      <c r="G438" s="7">
        <v>34</v>
      </c>
      <c r="H438" s="7">
        <v>5</v>
      </c>
      <c r="I438" s="7">
        <v>9.1590699387920096E-2</v>
      </c>
      <c r="J438" s="7">
        <v>0.13603576475711199</v>
      </c>
    </row>
    <row r="439" spans="2:10" x14ac:dyDescent="0.2">
      <c r="B439" s="7">
        <v>35</v>
      </c>
      <c r="C439" s="7">
        <v>5</v>
      </c>
      <c r="D439" s="7">
        <v>0.55687575758258501</v>
      </c>
      <c r="E439" s="7">
        <v>0.530125097330023</v>
      </c>
      <c r="G439" s="7">
        <v>35</v>
      </c>
      <c r="H439" s="7">
        <v>5</v>
      </c>
      <c r="I439" s="7">
        <v>0.56237935842619002</v>
      </c>
      <c r="J439" s="7">
        <v>0.66751017862902995</v>
      </c>
    </row>
    <row r="440" spans="2:10" x14ac:dyDescent="0.2">
      <c r="B440" s="7">
        <v>36</v>
      </c>
      <c r="C440" s="7">
        <v>5</v>
      </c>
      <c r="D440" s="7">
        <v>7.0276130117538693E-2</v>
      </c>
      <c r="E440" s="7">
        <v>0.19903832997554499</v>
      </c>
      <c r="G440" s="7">
        <v>36</v>
      </c>
      <c r="H440" s="7">
        <v>5</v>
      </c>
      <c r="I440" s="7">
        <v>7.1884555637321795E-2</v>
      </c>
      <c r="J440" s="7">
        <v>0.212812610670088</v>
      </c>
    </row>
    <row r="441" spans="2:10" x14ac:dyDescent="0.2">
      <c r="B441" s="7">
        <v>37</v>
      </c>
      <c r="C441" s="7">
        <v>5</v>
      </c>
      <c r="D441" s="7">
        <v>3.1805030515525502E-2</v>
      </c>
      <c r="E441" s="7">
        <v>0.237952412938989</v>
      </c>
      <c r="G441" s="7">
        <v>37</v>
      </c>
      <c r="H441" s="7">
        <v>5</v>
      </c>
      <c r="I441" s="7">
        <v>3.1679640900297699E-2</v>
      </c>
      <c r="J441" s="7">
        <v>-8.0127549174659599E-2</v>
      </c>
    </row>
    <row r="442" spans="2:10" x14ac:dyDescent="0.2">
      <c r="B442" s="7">
        <v>38</v>
      </c>
      <c r="C442" s="7">
        <v>5</v>
      </c>
      <c r="D442" s="7">
        <v>3.7523451018222097E-2</v>
      </c>
      <c r="E442" s="7">
        <v>4.9834882096710898E-4</v>
      </c>
      <c r="G442" s="7">
        <v>38</v>
      </c>
      <c r="H442" s="7">
        <v>5</v>
      </c>
      <c r="I442" s="7">
        <v>3.7690160323029097E-2</v>
      </c>
      <c r="J442" s="7">
        <v>-0.27496363380996602</v>
      </c>
    </row>
    <row r="443" spans="2:10" x14ac:dyDescent="0.2">
      <c r="B443" s="7">
        <v>39</v>
      </c>
      <c r="C443" s="7">
        <v>5</v>
      </c>
      <c r="D443" s="7">
        <v>0.1901360762474</v>
      </c>
      <c r="E443" s="7">
        <v>0.135235825282983</v>
      </c>
      <c r="G443" s="7">
        <v>39</v>
      </c>
      <c r="H443" s="7">
        <v>5</v>
      </c>
      <c r="I443" s="7">
        <v>0.18716714614702201</v>
      </c>
      <c r="J443" s="7">
        <v>0.24623113283539499</v>
      </c>
    </row>
    <row r="444" spans="2:10" x14ac:dyDescent="0.2">
      <c r="B444" s="7">
        <v>40</v>
      </c>
      <c r="C444" s="7">
        <v>5</v>
      </c>
      <c r="D444" s="7">
        <v>-0.457507383926606</v>
      </c>
      <c r="E444" s="7">
        <v>-0.55016153373898802</v>
      </c>
      <c r="G444" s="7">
        <v>40</v>
      </c>
      <c r="H444" s="7">
        <v>5</v>
      </c>
      <c r="I444" s="7">
        <v>-0.45736773678827303</v>
      </c>
      <c r="J444" s="7">
        <v>-0.42792667336384399</v>
      </c>
    </row>
    <row r="445" spans="2:10" x14ac:dyDescent="0.2">
      <c r="B445" s="7">
        <v>41</v>
      </c>
      <c r="C445" s="7">
        <v>5</v>
      </c>
      <c r="D445" s="7">
        <v>1.3873819173895201E-3</v>
      </c>
      <c r="E445" s="7">
        <v>-8.46279586412155E-2</v>
      </c>
      <c r="G445" s="7">
        <v>41</v>
      </c>
      <c r="H445" s="7">
        <v>5</v>
      </c>
      <c r="I445" s="7">
        <v>1.5332982003410901E-3</v>
      </c>
      <c r="J445" s="7">
        <v>3.09675571591095E-2</v>
      </c>
    </row>
    <row r="446" spans="2:10" x14ac:dyDescent="0.2">
      <c r="B446" s="7">
        <v>42</v>
      </c>
      <c r="C446" s="7">
        <v>5</v>
      </c>
      <c r="D446" s="7">
        <v>0.367088748619885</v>
      </c>
      <c r="E446" s="7">
        <v>0.206068894172828</v>
      </c>
      <c r="G446" s="7">
        <v>42</v>
      </c>
      <c r="H446" s="7">
        <v>5</v>
      </c>
      <c r="I446" s="7">
        <v>0.36859798220451501</v>
      </c>
      <c r="J446" s="7">
        <v>-7.6798115729425298E-2</v>
      </c>
    </row>
    <row r="447" spans="2:10" x14ac:dyDescent="0.2">
      <c r="B447" s="7">
        <v>43</v>
      </c>
      <c r="C447" s="7">
        <v>5</v>
      </c>
      <c r="D447" s="7">
        <v>-0.62371387384684096</v>
      </c>
      <c r="E447" s="7">
        <v>-0.59981762467734001</v>
      </c>
      <c r="G447" s="7">
        <v>43</v>
      </c>
      <c r="H447" s="7">
        <v>5</v>
      </c>
      <c r="I447" s="7">
        <v>-0.62357875514786698</v>
      </c>
      <c r="J447" s="7">
        <v>-0.62706895961375597</v>
      </c>
    </row>
    <row r="448" spans="2:10" x14ac:dyDescent="0.2">
      <c r="B448" s="7">
        <v>44</v>
      </c>
      <c r="C448" s="7">
        <v>5</v>
      </c>
      <c r="D448" s="7">
        <v>0.21769603668329501</v>
      </c>
      <c r="E448" s="7">
        <v>-0.210564486248665</v>
      </c>
      <c r="G448" s="7">
        <v>44</v>
      </c>
      <c r="H448" s="7">
        <v>5</v>
      </c>
      <c r="I448" s="7">
        <v>0.22095292612211401</v>
      </c>
      <c r="J448" s="7">
        <v>-0.211317275578907</v>
      </c>
    </row>
    <row r="449" spans="2:10" x14ac:dyDescent="0.2">
      <c r="B449" s="7">
        <v>45</v>
      </c>
      <c r="C449" s="7">
        <v>5</v>
      </c>
      <c r="D449" s="7">
        <v>-0.46073052701266598</v>
      </c>
      <c r="E449" s="7">
        <v>-0.72318852547788004</v>
      </c>
      <c r="G449" s="7">
        <v>45</v>
      </c>
      <c r="H449" s="7">
        <v>5</v>
      </c>
      <c r="I449" s="7">
        <v>-0.46771573303669101</v>
      </c>
      <c r="J449" s="7">
        <v>-0.628226001328414</v>
      </c>
    </row>
    <row r="450" spans="2:10" x14ac:dyDescent="0.2">
      <c r="B450" s="7">
        <v>46</v>
      </c>
      <c r="C450" s="7">
        <v>5</v>
      </c>
      <c r="D450" s="7">
        <v>5.0312284447285201E-2</v>
      </c>
      <c r="E450" s="7">
        <v>-7.2411417585303894E-2</v>
      </c>
      <c r="G450" s="7">
        <v>46</v>
      </c>
      <c r="H450" s="7">
        <v>5</v>
      </c>
      <c r="I450" s="7">
        <v>5.1563062251632999E-2</v>
      </c>
      <c r="J450" s="7">
        <v>-7.3566345307892106E-2</v>
      </c>
    </row>
    <row r="451" spans="2:10" x14ac:dyDescent="0.2">
      <c r="B451" s="7">
        <v>47</v>
      </c>
      <c r="C451" s="7">
        <v>5</v>
      </c>
      <c r="D451" s="7">
        <v>-4.5002075336861402E-2</v>
      </c>
      <c r="E451" s="7">
        <v>-0.21371531070917699</v>
      </c>
      <c r="G451" s="7">
        <v>47</v>
      </c>
      <c r="H451" s="7">
        <v>5</v>
      </c>
      <c r="I451" s="7">
        <v>-4.51653939071512E-2</v>
      </c>
      <c r="J451" s="7">
        <v>1.7393922152949801E-2</v>
      </c>
    </row>
    <row r="452" spans="2:10" x14ac:dyDescent="0.2">
      <c r="B452" s="7">
        <v>48</v>
      </c>
      <c r="C452" s="7">
        <v>5</v>
      </c>
      <c r="D452" s="7">
        <v>8.2934327463788399E-2</v>
      </c>
      <c r="E452" s="7">
        <v>6.9210732288936996E-2</v>
      </c>
      <c r="G452" s="7">
        <v>48</v>
      </c>
      <c r="H452" s="7">
        <v>5</v>
      </c>
      <c r="I452" s="7">
        <v>8.1580880165221401E-2</v>
      </c>
      <c r="J452" s="7">
        <v>0.16773680256551801</v>
      </c>
    </row>
    <row r="453" spans="2:10" x14ac:dyDescent="0.2">
      <c r="B453" s="7">
        <v>49</v>
      </c>
      <c r="C453" s="7">
        <v>5</v>
      </c>
      <c r="D453" s="7">
        <v>0.30783311583793499</v>
      </c>
      <c r="E453" s="7">
        <v>4.2292584230180501E-2</v>
      </c>
      <c r="G453" s="7">
        <v>49</v>
      </c>
      <c r="H453" s="7">
        <v>5</v>
      </c>
      <c r="I453" s="7">
        <v>0.323894703697721</v>
      </c>
      <c r="J453" s="7">
        <v>0.25688789813636997</v>
      </c>
    </row>
    <row r="454" spans="2:10" x14ac:dyDescent="0.2">
      <c r="B454" s="7">
        <v>50</v>
      </c>
      <c r="C454" s="7">
        <v>5</v>
      </c>
      <c r="D454" s="7">
        <v>-3.20182799431485E-2</v>
      </c>
      <c r="E454" s="7">
        <v>6.12516987712226E-2</v>
      </c>
      <c r="G454" s="7">
        <v>50</v>
      </c>
      <c r="H454" s="7">
        <v>5</v>
      </c>
      <c r="I454" s="7">
        <v>-3.2039525893701203E-2</v>
      </c>
      <c r="J454" s="7">
        <v>0.20976851032998101</v>
      </c>
    </row>
    <row r="455" spans="2:10" x14ac:dyDescent="0.2">
      <c r="B455" s="7">
        <v>51</v>
      </c>
      <c r="C455" s="7">
        <v>5</v>
      </c>
      <c r="D455" s="7">
        <v>-0.56851633617536901</v>
      </c>
      <c r="E455" s="7">
        <v>-0.53780570211157797</v>
      </c>
      <c r="G455" s="7">
        <v>51</v>
      </c>
      <c r="H455" s="7">
        <v>5</v>
      </c>
      <c r="I455" s="7">
        <v>-0.57384286585274502</v>
      </c>
      <c r="J455" s="7">
        <v>-0.41156614950909198</v>
      </c>
    </row>
    <row r="456" spans="2:10" x14ac:dyDescent="0.2">
      <c r="B456" s="7">
        <v>52</v>
      </c>
      <c r="C456" s="7">
        <v>5</v>
      </c>
      <c r="D456" s="7">
        <v>-0.12501613777569201</v>
      </c>
      <c r="E456" s="7">
        <v>0.214889793536234</v>
      </c>
      <c r="G456" s="7">
        <v>52</v>
      </c>
      <c r="H456" s="7">
        <v>5</v>
      </c>
      <c r="I456" s="7">
        <v>-0.125900295058433</v>
      </c>
      <c r="J456" s="7">
        <v>0.14360487393840499</v>
      </c>
    </row>
    <row r="457" spans="2:10" x14ac:dyDescent="0.2">
      <c r="B457" s="7">
        <v>53</v>
      </c>
      <c r="C457" s="7">
        <v>5</v>
      </c>
      <c r="D457" s="7">
        <v>-5.68300404185988E-2</v>
      </c>
      <c r="E457" s="7">
        <v>-6.2190773438248699E-2</v>
      </c>
      <c r="G457" s="7">
        <v>53</v>
      </c>
      <c r="H457" s="7">
        <v>5</v>
      </c>
      <c r="I457" s="7">
        <v>-5.8577834135880899E-2</v>
      </c>
      <c r="J457" s="7">
        <v>-0.13205866314458201</v>
      </c>
    </row>
    <row r="458" spans="2:10" x14ac:dyDescent="0.2">
      <c r="B458" s="7">
        <v>54</v>
      </c>
      <c r="C458" s="7">
        <v>5</v>
      </c>
      <c r="D458" s="7">
        <v>0.13738902106548201</v>
      </c>
      <c r="E458" s="7">
        <v>0.16674894756947201</v>
      </c>
      <c r="G458" s="7">
        <v>54</v>
      </c>
      <c r="H458" s="7">
        <v>5</v>
      </c>
      <c r="I458" s="7">
        <v>0.14038180183669899</v>
      </c>
      <c r="J458" s="7">
        <v>0.22405204358344999</v>
      </c>
    </row>
    <row r="459" spans="2:10" x14ac:dyDescent="0.2">
      <c r="B459" s="7">
        <v>55</v>
      </c>
      <c r="C459" s="7">
        <v>5</v>
      </c>
      <c r="D459" s="7">
        <v>0.15851017935508499</v>
      </c>
      <c r="E459" s="7">
        <v>0.27006277966944098</v>
      </c>
      <c r="G459" s="7">
        <v>55</v>
      </c>
      <c r="H459" s="7">
        <v>5</v>
      </c>
      <c r="I459" s="7">
        <v>0.16022723240428999</v>
      </c>
      <c r="J459" s="7">
        <v>0.18366357184872201</v>
      </c>
    </row>
    <row r="460" spans="2:10" x14ac:dyDescent="0.2">
      <c r="B460" s="7">
        <v>56</v>
      </c>
      <c r="C460" s="7">
        <v>5</v>
      </c>
      <c r="D460" s="7">
        <v>0.34023258893997599</v>
      </c>
      <c r="E460" s="7">
        <v>0.126672812844461</v>
      </c>
      <c r="G460" s="7">
        <v>56</v>
      </c>
      <c r="H460" s="7">
        <v>5</v>
      </c>
      <c r="I460" s="7">
        <v>0.34447471922894402</v>
      </c>
      <c r="J460" s="7">
        <v>4.4894853196231202E-3</v>
      </c>
    </row>
    <row r="461" spans="2:10" x14ac:dyDescent="0.2">
      <c r="B461" s="7">
        <v>57</v>
      </c>
      <c r="C461" s="7">
        <v>5</v>
      </c>
      <c r="D461" s="7">
        <v>0.38867166021437899</v>
      </c>
      <c r="E461" s="7">
        <v>0.31584118064823202</v>
      </c>
      <c r="G461" s="7">
        <v>57</v>
      </c>
      <c r="H461" s="7">
        <v>5</v>
      </c>
      <c r="I461" s="7">
        <v>0.38285523764119</v>
      </c>
      <c r="J461" s="7">
        <v>0.25876527992124598</v>
      </c>
    </row>
    <row r="462" spans="2:10" x14ac:dyDescent="0.2">
      <c r="B462" s="7">
        <v>58</v>
      </c>
      <c r="C462" s="7">
        <v>5</v>
      </c>
      <c r="D462" s="7">
        <v>9.1329813262035504E-3</v>
      </c>
      <c r="E462" s="7">
        <v>-8.6186423124766903E-2</v>
      </c>
      <c r="G462" s="7">
        <v>58</v>
      </c>
      <c r="H462" s="7">
        <v>5</v>
      </c>
      <c r="I462" s="7">
        <v>9.9097790288693605E-3</v>
      </c>
      <c r="J462" s="7">
        <v>3.0168360901092799E-2</v>
      </c>
    </row>
    <row r="463" spans="2:10" x14ac:dyDescent="0.2">
      <c r="B463" s="7">
        <v>59</v>
      </c>
      <c r="C463" s="7">
        <v>5</v>
      </c>
      <c r="D463" s="7">
        <v>-0.16886903687312199</v>
      </c>
      <c r="E463" s="7">
        <v>-0.155949053179611</v>
      </c>
      <c r="G463" s="7">
        <v>59</v>
      </c>
      <c r="H463" s="7">
        <v>5</v>
      </c>
      <c r="I463" s="7">
        <v>-0.172067425853862</v>
      </c>
      <c r="J463" s="7">
        <v>-0.14088587351566301</v>
      </c>
    </row>
    <row r="464" spans="2:10" x14ac:dyDescent="0.2">
      <c r="B464" s="7">
        <v>60</v>
      </c>
      <c r="C464" s="7">
        <v>5</v>
      </c>
      <c r="D464" s="7">
        <v>-0.70329426028231401</v>
      </c>
      <c r="E464" s="7">
        <v>-0.78075252128566996</v>
      </c>
      <c r="G464" s="7">
        <v>60</v>
      </c>
      <c r="H464" s="7">
        <v>5</v>
      </c>
      <c r="I464" s="7">
        <v>-0.69619810314445596</v>
      </c>
      <c r="J464" s="7">
        <v>-0.845213353245021</v>
      </c>
    </row>
    <row r="465" spans="2:10" x14ac:dyDescent="0.2">
      <c r="B465" s="7">
        <v>61</v>
      </c>
      <c r="C465" s="7">
        <v>5</v>
      </c>
      <c r="D465" s="7">
        <v>0.30383040093019398</v>
      </c>
      <c r="E465" s="7">
        <v>2.4574916310051299E-2</v>
      </c>
      <c r="G465" s="7">
        <v>61</v>
      </c>
      <c r="H465" s="7">
        <v>5</v>
      </c>
      <c r="I465" s="7">
        <v>0.30691093606745801</v>
      </c>
      <c r="J465" s="7">
        <v>0.201875407414501</v>
      </c>
    </row>
    <row r="466" spans="2:10" x14ac:dyDescent="0.2">
      <c r="B466" s="7">
        <v>62</v>
      </c>
      <c r="C466" s="7">
        <v>5</v>
      </c>
      <c r="D466" s="7">
        <v>1.1291969763435801</v>
      </c>
      <c r="E466" s="7">
        <v>1.2392930230617001</v>
      </c>
      <c r="G466" s="7">
        <v>62</v>
      </c>
      <c r="H466" s="7">
        <v>5</v>
      </c>
      <c r="I466" s="7">
        <v>1.1551222376885999</v>
      </c>
      <c r="J466" s="7">
        <v>1.2753846986864099</v>
      </c>
    </row>
    <row r="467" spans="2:10" x14ac:dyDescent="0.2">
      <c r="B467" s="7">
        <v>63</v>
      </c>
      <c r="C467" s="7">
        <v>5</v>
      </c>
      <c r="D467" s="7">
        <v>0.105532574373893</v>
      </c>
      <c r="E467" s="7">
        <v>5.6088795976479297E-2</v>
      </c>
      <c r="G467" s="7">
        <v>63</v>
      </c>
      <c r="H467" s="7">
        <v>5</v>
      </c>
      <c r="I467" s="7">
        <v>0.109101707131583</v>
      </c>
      <c r="J467" s="7">
        <v>0.42276644338444702</v>
      </c>
    </row>
    <row r="468" spans="2:10" x14ac:dyDescent="0.2">
      <c r="B468" s="7">
        <v>64</v>
      </c>
      <c r="C468" s="7">
        <v>5</v>
      </c>
      <c r="D468" s="7">
        <v>0.55291175409041204</v>
      </c>
      <c r="E468" s="7">
        <v>0.37716872201844698</v>
      </c>
      <c r="G468" s="7">
        <v>64</v>
      </c>
      <c r="H468" s="7">
        <v>5</v>
      </c>
      <c r="I468" s="7">
        <v>0.57550647261758103</v>
      </c>
      <c r="J468" s="7">
        <v>0.37068420025169602</v>
      </c>
    </row>
    <row r="469" spans="2:10" x14ac:dyDescent="0.2">
      <c r="B469" s="7">
        <v>65</v>
      </c>
      <c r="C469" s="7">
        <v>5</v>
      </c>
      <c r="D469" s="7">
        <v>0.34322226905729097</v>
      </c>
      <c r="E469" s="7">
        <v>0.28135499452310297</v>
      </c>
      <c r="G469" s="7">
        <v>65</v>
      </c>
      <c r="H469" s="7">
        <v>5</v>
      </c>
      <c r="I469" s="7">
        <v>0.348273279628805</v>
      </c>
      <c r="J469" s="7">
        <v>0.12734531780945299</v>
      </c>
    </row>
    <row r="470" spans="2:10" x14ac:dyDescent="0.2">
      <c r="B470" s="7">
        <v>66</v>
      </c>
      <c r="C470" s="7">
        <v>5</v>
      </c>
      <c r="D470" s="7">
        <v>-0.39321648722353097</v>
      </c>
      <c r="E470" s="7">
        <v>-0.43066371747745602</v>
      </c>
      <c r="G470" s="7">
        <v>66</v>
      </c>
      <c r="H470" s="7">
        <v>5</v>
      </c>
      <c r="I470" s="7">
        <v>-0.39711965381443698</v>
      </c>
      <c r="J470" s="7">
        <v>-0.18336478726209501</v>
      </c>
    </row>
    <row r="471" spans="2:10" x14ac:dyDescent="0.2">
      <c r="B471" s="7">
        <v>67</v>
      </c>
      <c r="C471" s="7">
        <v>5</v>
      </c>
      <c r="D471" s="7">
        <v>-9.4047750475691992E-3</v>
      </c>
      <c r="E471" s="7">
        <v>-0.15063186681040899</v>
      </c>
      <c r="G471" s="7">
        <v>67</v>
      </c>
      <c r="H471" s="7">
        <v>5</v>
      </c>
      <c r="I471" s="7">
        <v>-9.4255046084246192E-3</v>
      </c>
      <c r="J471" s="7">
        <v>-0.132448713823937</v>
      </c>
    </row>
    <row r="472" spans="2:10" x14ac:dyDescent="0.2">
      <c r="B472" s="7">
        <v>68</v>
      </c>
      <c r="C472" s="7">
        <v>5</v>
      </c>
      <c r="D472" s="7">
        <v>0.38621164651576601</v>
      </c>
      <c r="E472" s="7">
        <v>-4.59805993041007E-2</v>
      </c>
      <c r="G472" s="7">
        <v>68</v>
      </c>
      <c r="H472" s="7">
        <v>5</v>
      </c>
      <c r="I472" s="7">
        <v>0.39360999652863299</v>
      </c>
      <c r="J472" s="7">
        <v>0.110063139780237</v>
      </c>
    </row>
    <row r="473" spans="2:10" x14ac:dyDescent="0.2">
      <c r="B473" s="7">
        <v>69</v>
      </c>
      <c r="C473" s="7">
        <v>5</v>
      </c>
      <c r="D473" s="7">
        <v>0.32955159954642799</v>
      </c>
      <c r="E473" s="7">
        <v>0.32944850751774601</v>
      </c>
      <c r="G473" s="7">
        <v>69</v>
      </c>
      <c r="H473" s="7">
        <v>5</v>
      </c>
      <c r="I473" s="7">
        <v>0.33384179755156002</v>
      </c>
      <c r="J473" s="7">
        <v>0.55288005726367695</v>
      </c>
    </row>
    <row r="474" spans="2:10" x14ac:dyDescent="0.2">
      <c r="B474" s="7">
        <v>70</v>
      </c>
      <c r="C474" s="7">
        <v>5</v>
      </c>
      <c r="D474" s="7">
        <v>-0.10275887154074299</v>
      </c>
      <c r="E474" s="7">
        <v>-0.48803185497519602</v>
      </c>
      <c r="G474" s="7">
        <v>70</v>
      </c>
      <c r="H474" s="7">
        <v>5</v>
      </c>
      <c r="I474" s="7">
        <v>-0.10503588039421401</v>
      </c>
      <c r="J474" s="7">
        <v>-0.170991885128563</v>
      </c>
    </row>
    <row r="475" spans="2:10" x14ac:dyDescent="0.2">
      <c r="B475" s="7">
        <v>71</v>
      </c>
      <c r="C475" s="7">
        <v>5</v>
      </c>
      <c r="D475" s="7">
        <v>0.158211418421077</v>
      </c>
      <c r="E475" s="7">
        <v>0.28004830494235899</v>
      </c>
      <c r="G475" s="7">
        <v>71</v>
      </c>
      <c r="H475" s="7">
        <v>5</v>
      </c>
      <c r="I475" s="7">
        <v>0.15396207323633099</v>
      </c>
      <c r="J475" s="7">
        <v>0.33278468424187702</v>
      </c>
    </row>
    <row r="476" spans="2:10" x14ac:dyDescent="0.2">
      <c r="B476" s="7">
        <v>72</v>
      </c>
      <c r="C476" s="7">
        <v>5</v>
      </c>
      <c r="D476" s="7">
        <v>0.29202580709683901</v>
      </c>
      <c r="E476" s="7">
        <v>0.121624126544238</v>
      </c>
      <c r="G476" s="7">
        <v>72</v>
      </c>
      <c r="H476" s="7">
        <v>5</v>
      </c>
      <c r="I476" s="7">
        <v>0.29629694182846</v>
      </c>
      <c r="J476" s="7">
        <v>0.289724618698258</v>
      </c>
    </row>
    <row r="477" spans="2:10" x14ac:dyDescent="0.2">
      <c r="B477" s="7">
        <v>73</v>
      </c>
      <c r="C477" s="7">
        <v>5</v>
      </c>
      <c r="D477" s="7">
        <v>-0.35297750259409499</v>
      </c>
      <c r="E477" s="7">
        <v>-0.40479785868971802</v>
      </c>
      <c r="G477" s="7">
        <v>73</v>
      </c>
      <c r="H477" s="7">
        <v>5</v>
      </c>
      <c r="I477" s="7">
        <v>-0.35289613385656599</v>
      </c>
      <c r="J477" s="7">
        <v>-0.41871937244277502</v>
      </c>
    </row>
    <row r="478" spans="2:10" x14ac:dyDescent="0.2">
      <c r="B478" s="7">
        <v>74</v>
      </c>
      <c r="C478" s="7">
        <v>5</v>
      </c>
      <c r="D478" s="7">
        <v>-0.622657171284272</v>
      </c>
      <c r="E478" s="7">
        <v>-0.53443005784912301</v>
      </c>
      <c r="G478" s="7">
        <v>74</v>
      </c>
      <c r="H478" s="7">
        <v>5</v>
      </c>
      <c r="I478" s="7">
        <v>-0.63832476034738805</v>
      </c>
      <c r="J478" s="7">
        <v>-0.52447585791782003</v>
      </c>
    </row>
    <row r="479" spans="2:10" x14ac:dyDescent="0.2">
      <c r="B479" s="7">
        <v>75</v>
      </c>
      <c r="C479" s="7">
        <v>5</v>
      </c>
      <c r="D479" s="7">
        <v>0.11599295208834</v>
      </c>
      <c r="E479" s="7">
        <v>9.53937085073049E-2</v>
      </c>
      <c r="G479" s="7">
        <v>75</v>
      </c>
      <c r="H479" s="7">
        <v>5</v>
      </c>
      <c r="I479" s="7">
        <v>0.11830585898554299</v>
      </c>
      <c r="J479" s="7">
        <v>0.169380233914626</v>
      </c>
    </row>
    <row r="480" spans="2:10" x14ac:dyDescent="0.2">
      <c r="B480" s="7">
        <v>76</v>
      </c>
      <c r="C480" s="7">
        <v>5</v>
      </c>
      <c r="D480" s="7">
        <v>0.27097749547682998</v>
      </c>
      <c r="E480" s="7">
        <v>1.8852361409953399E-2</v>
      </c>
      <c r="G480" s="7">
        <v>76</v>
      </c>
      <c r="H480" s="7">
        <v>5</v>
      </c>
      <c r="I480" s="7">
        <v>0.278478181390512</v>
      </c>
      <c r="J480" s="7">
        <v>0.30390745168408401</v>
      </c>
    </row>
    <row r="481" spans="2:10" x14ac:dyDescent="0.2">
      <c r="B481" s="7">
        <v>77</v>
      </c>
      <c r="C481" s="7">
        <v>5</v>
      </c>
      <c r="D481" s="7">
        <v>0.34820512049809899</v>
      </c>
      <c r="E481" s="7">
        <v>3.2610976834250801E-3</v>
      </c>
      <c r="G481" s="7">
        <v>77</v>
      </c>
      <c r="H481" s="7">
        <v>5</v>
      </c>
      <c r="I481" s="7">
        <v>0.35411018475358103</v>
      </c>
      <c r="J481" s="7">
        <v>2.0935795732651901E-2</v>
      </c>
    </row>
    <row r="482" spans="2:10" x14ac:dyDescent="0.2">
      <c r="B482" s="7">
        <v>78</v>
      </c>
      <c r="C482" s="7">
        <v>5</v>
      </c>
      <c r="D482" s="7">
        <v>-0.351749063391747</v>
      </c>
      <c r="E482" s="7">
        <v>-0.35815450279546601</v>
      </c>
      <c r="G482" s="7">
        <v>78</v>
      </c>
      <c r="H482" s="7">
        <v>5</v>
      </c>
      <c r="I482" s="7">
        <v>-0.35558274700495601</v>
      </c>
      <c r="J482" s="7">
        <v>-0.41056075459430202</v>
      </c>
    </row>
    <row r="483" spans="2:10" x14ac:dyDescent="0.2">
      <c r="B483" s="7">
        <v>79</v>
      </c>
      <c r="C483" s="7">
        <v>5</v>
      </c>
      <c r="D483" s="7">
        <v>2.90159431679404E-2</v>
      </c>
      <c r="E483" s="7">
        <v>2.5459213514889899E-2</v>
      </c>
      <c r="G483" s="7">
        <v>79</v>
      </c>
      <c r="H483" s="7">
        <v>5</v>
      </c>
      <c r="I483" s="7">
        <v>2.82350691698019E-2</v>
      </c>
      <c r="J483" s="7">
        <v>-3.78328348694748E-2</v>
      </c>
    </row>
    <row r="484" spans="2:10" x14ac:dyDescent="0.2">
      <c r="B484" s="7">
        <v>80</v>
      </c>
      <c r="C484" s="7">
        <v>5</v>
      </c>
      <c r="D484" s="7">
        <v>-0.105826185250812</v>
      </c>
      <c r="E484" s="7">
        <v>-9.52817045660002E-2</v>
      </c>
      <c r="G484" s="7">
        <v>80</v>
      </c>
      <c r="H484" s="7">
        <v>5</v>
      </c>
      <c r="I484" s="7">
        <v>-0.106563716762212</v>
      </c>
      <c r="J484" s="7">
        <v>-0.20921028511325601</v>
      </c>
    </row>
    <row r="485" spans="2:10" x14ac:dyDescent="0.2">
      <c r="B485" s="7">
        <v>81</v>
      </c>
      <c r="C485" s="7">
        <v>5</v>
      </c>
      <c r="D485" s="7">
        <v>0.35180974764894402</v>
      </c>
      <c r="E485" s="7">
        <v>0.33910853982544897</v>
      </c>
      <c r="G485" s="7">
        <v>81</v>
      </c>
      <c r="H485" s="7">
        <v>5</v>
      </c>
      <c r="I485" s="7">
        <v>0.35050653223788197</v>
      </c>
      <c r="J485" s="7">
        <v>0.50012037068146797</v>
      </c>
    </row>
    <row r="486" spans="2:10" x14ac:dyDescent="0.2">
      <c r="B486" s="7">
        <v>82</v>
      </c>
      <c r="C486" s="7">
        <v>5</v>
      </c>
      <c r="D486" s="7">
        <v>-0.40068597501832298</v>
      </c>
      <c r="E486" s="7">
        <v>-0.23703026962366799</v>
      </c>
      <c r="G486" s="7">
        <v>82</v>
      </c>
      <c r="H486" s="7">
        <v>5</v>
      </c>
      <c r="I486" s="7">
        <v>-0.40067246116898297</v>
      </c>
      <c r="J486" s="7">
        <v>-0.14852739588005301</v>
      </c>
    </row>
    <row r="487" spans="2:10" x14ac:dyDescent="0.2">
      <c r="B487" s="7">
        <v>83</v>
      </c>
      <c r="C487" s="7">
        <v>5</v>
      </c>
      <c r="D487" s="7">
        <v>-0.31268944173344698</v>
      </c>
      <c r="E487" s="7">
        <v>-0.44342742594315598</v>
      </c>
      <c r="G487" s="7">
        <v>83</v>
      </c>
      <c r="H487" s="7">
        <v>5</v>
      </c>
      <c r="I487" s="7">
        <v>-0.31392609488387202</v>
      </c>
      <c r="J487" s="7">
        <v>-0.41522572923858703</v>
      </c>
    </row>
    <row r="488" spans="2:10" x14ac:dyDescent="0.2">
      <c r="B488" s="7">
        <v>84</v>
      </c>
      <c r="C488" s="7">
        <v>5</v>
      </c>
      <c r="D488" s="7">
        <v>0.26900644747920799</v>
      </c>
      <c r="E488" s="7">
        <v>0.58047240625631802</v>
      </c>
      <c r="G488" s="7">
        <v>84</v>
      </c>
      <c r="H488" s="7">
        <v>5</v>
      </c>
      <c r="I488" s="7">
        <v>0.264637241130735</v>
      </c>
      <c r="J488" s="7">
        <v>0.30702960797183598</v>
      </c>
    </row>
    <row r="489" spans="2:10" x14ac:dyDescent="0.2">
      <c r="B489" s="7">
        <v>85</v>
      </c>
      <c r="C489" s="7">
        <v>5</v>
      </c>
      <c r="D489" s="7">
        <v>-0.16215822453304399</v>
      </c>
      <c r="E489" s="7">
        <v>-0.24236040856501401</v>
      </c>
      <c r="G489" s="7">
        <v>85</v>
      </c>
      <c r="H489" s="7">
        <v>5</v>
      </c>
      <c r="I489" s="7">
        <v>-0.16309589947272801</v>
      </c>
      <c r="J489" s="7">
        <v>-0.17031663742317699</v>
      </c>
    </row>
    <row r="490" spans="2:10" x14ac:dyDescent="0.2">
      <c r="B490" s="7">
        <v>86</v>
      </c>
      <c r="C490" s="7">
        <v>5</v>
      </c>
      <c r="D490" s="7">
        <v>0.23516761173185699</v>
      </c>
      <c r="E490" s="7">
        <v>0.469552497501116</v>
      </c>
      <c r="G490" s="7">
        <v>86</v>
      </c>
      <c r="H490" s="7">
        <v>5</v>
      </c>
      <c r="I490" s="7">
        <v>0.229153857066347</v>
      </c>
      <c r="J490" s="7">
        <v>0.21323660227135399</v>
      </c>
    </row>
    <row r="491" spans="2:10" x14ac:dyDescent="0.2">
      <c r="B491" s="7">
        <v>87</v>
      </c>
      <c r="C491" s="7">
        <v>5</v>
      </c>
      <c r="D491" s="7">
        <v>-0.19771807320642701</v>
      </c>
      <c r="E491" s="7">
        <v>-0.35246675215974199</v>
      </c>
      <c r="G491" s="7">
        <v>87</v>
      </c>
      <c r="H491" s="7">
        <v>5</v>
      </c>
      <c r="I491" s="7">
        <v>-0.19939428466710801</v>
      </c>
      <c r="J491" s="7">
        <v>-0.32104126132400701</v>
      </c>
    </row>
    <row r="492" spans="2:10" x14ac:dyDescent="0.2">
      <c r="B492" s="7">
        <v>88</v>
      </c>
      <c r="C492" s="7">
        <v>5</v>
      </c>
      <c r="D492" s="7">
        <v>0.14590603535292401</v>
      </c>
      <c r="E492" s="7">
        <v>0.34740486858669001</v>
      </c>
      <c r="G492" s="7">
        <v>88</v>
      </c>
      <c r="H492" s="7">
        <v>5</v>
      </c>
      <c r="I492" s="7">
        <v>0.146235228613977</v>
      </c>
      <c r="J492" s="7">
        <v>0.180857619876855</v>
      </c>
    </row>
    <row r="493" spans="2:10" x14ac:dyDescent="0.2">
      <c r="B493" s="7">
        <v>89</v>
      </c>
      <c r="C493" s="7">
        <v>5</v>
      </c>
      <c r="D493" s="7">
        <v>0.16632815682904301</v>
      </c>
      <c r="E493" s="7">
        <v>0.56376133849682897</v>
      </c>
      <c r="G493" s="7">
        <v>89</v>
      </c>
      <c r="H493" s="7">
        <v>5</v>
      </c>
      <c r="I493" s="7">
        <v>0.162146518201673</v>
      </c>
      <c r="J493" s="7">
        <v>0.194121847378739</v>
      </c>
    </row>
    <row r="494" spans="2:10" x14ac:dyDescent="0.2">
      <c r="B494" s="7">
        <v>90</v>
      </c>
      <c r="C494" s="7">
        <v>5</v>
      </c>
      <c r="D494" s="7">
        <v>-0.46134789189147402</v>
      </c>
      <c r="E494" s="7">
        <v>-0.45871947570874599</v>
      </c>
      <c r="G494" s="7">
        <v>90</v>
      </c>
      <c r="H494" s="7">
        <v>5</v>
      </c>
      <c r="I494" s="7">
        <v>-0.46108734808993002</v>
      </c>
      <c r="J494" s="7">
        <v>-0.33567833904661298</v>
      </c>
    </row>
    <row r="495" spans="2:10" x14ac:dyDescent="0.2">
      <c r="B495" s="7">
        <v>91</v>
      </c>
      <c r="C495" s="7">
        <v>5</v>
      </c>
      <c r="D495" s="7">
        <v>1.9339871654621799E-2</v>
      </c>
      <c r="E495" s="7">
        <v>0.10436168882269101</v>
      </c>
      <c r="G495" s="7">
        <v>91</v>
      </c>
      <c r="H495" s="7">
        <v>5</v>
      </c>
      <c r="I495" s="7">
        <v>1.9373254212651701E-2</v>
      </c>
      <c r="J495" s="7">
        <v>-3.2256905486822703E-2</v>
      </c>
    </row>
    <row r="496" spans="2:10" x14ac:dyDescent="0.2">
      <c r="B496" s="7">
        <v>92</v>
      </c>
      <c r="C496" s="7">
        <v>5</v>
      </c>
      <c r="D496" s="7">
        <v>-3.3089352549963799E-2</v>
      </c>
      <c r="E496" s="7">
        <v>0.18250298549864599</v>
      </c>
      <c r="G496" s="7">
        <v>92</v>
      </c>
      <c r="H496" s="7">
        <v>5</v>
      </c>
      <c r="I496" s="7">
        <v>-3.2812138320200503E-2</v>
      </c>
      <c r="J496" s="7">
        <v>6.8572218170504406E-2</v>
      </c>
    </row>
    <row r="497" spans="2:10" x14ac:dyDescent="0.2">
      <c r="B497" s="7">
        <v>93</v>
      </c>
      <c r="C497" s="7">
        <v>5</v>
      </c>
      <c r="D497" s="7">
        <v>0.12869918955035201</v>
      </c>
      <c r="E497" s="7">
        <v>0.23867016607660699</v>
      </c>
      <c r="G497" s="7">
        <v>93</v>
      </c>
      <c r="H497" s="7">
        <v>5</v>
      </c>
      <c r="I497" s="7">
        <v>0.136360270964311</v>
      </c>
      <c r="J497" s="7">
        <v>0.26768653965998901</v>
      </c>
    </row>
    <row r="498" spans="2:10" x14ac:dyDescent="0.2">
      <c r="B498" s="7">
        <v>94</v>
      </c>
      <c r="C498" s="7">
        <v>5</v>
      </c>
      <c r="D498" s="7">
        <v>-0.13598039936943301</v>
      </c>
      <c r="E498" s="7">
        <v>-9.7995479353907705E-2</v>
      </c>
      <c r="G498" s="7">
        <v>94</v>
      </c>
      <c r="H498" s="7">
        <v>5</v>
      </c>
      <c r="I498" s="7">
        <v>-0.137171692743808</v>
      </c>
      <c r="J498" s="7">
        <v>9.7271852161814096E-2</v>
      </c>
    </row>
    <row r="499" spans="2:10" x14ac:dyDescent="0.2">
      <c r="B499" s="7">
        <v>95</v>
      </c>
      <c r="C499" s="7">
        <v>5</v>
      </c>
      <c r="D499" s="7">
        <v>9.6579650631628794E-2</v>
      </c>
      <c r="E499" s="7">
        <v>-0.165164531244225</v>
      </c>
      <c r="G499" s="7">
        <v>95</v>
      </c>
      <c r="H499" s="7">
        <v>5</v>
      </c>
      <c r="I499" s="7">
        <v>9.6253486153062603E-2</v>
      </c>
      <c r="J499" s="7">
        <v>-0.31156923982352303</v>
      </c>
    </row>
    <row r="500" spans="2:10" x14ac:dyDescent="0.2">
      <c r="B500" s="7">
        <v>96</v>
      </c>
      <c r="C500" s="7">
        <v>5</v>
      </c>
      <c r="D500" s="7">
        <v>0.13326048338440499</v>
      </c>
      <c r="E500" s="7">
        <v>0.105731577830587</v>
      </c>
      <c r="G500" s="7">
        <v>96</v>
      </c>
      <c r="H500" s="7">
        <v>5</v>
      </c>
      <c r="I500" s="7">
        <v>0.13985205361981701</v>
      </c>
      <c r="J500" s="7">
        <v>5.8616974829671903E-2</v>
      </c>
    </row>
    <row r="501" spans="2:10" x14ac:dyDescent="0.2">
      <c r="B501" s="7">
        <v>97</v>
      </c>
      <c r="C501" s="7">
        <v>5</v>
      </c>
      <c r="D501" s="7">
        <v>0.33250283641086797</v>
      </c>
      <c r="E501" s="7">
        <v>0.29813116808100998</v>
      </c>
      <c r="G501" s="7">
        <v>97</v>
      </c>
      <c r="H501" s="7">
        <v>5</v>
      </c>
      <c r="I501" s="7">
        <v>0.34131117664202598</v>
      </c>
      <c r="J501" s="7">
        <v>0.33855868498327202</v>
      </c>
    </row>
    <row r="502" spans="2:10" x14ac:dyDescent="0.2">
      <c r="B502" s="7">
        <v>98</v>
      </c>
      <c r="C502" s="7">
        <v>5</v>
      </c>
      <c r="D502" s="7">
        <v>0.27353375126340801</v>
      </c>
      <c r="E502" s="7">
        <v>0.16484891129337501</v>
      </c>
      <c r="G502" s="7">
        <v>98</v>
      </c>
      <c r="H502" s="7">
        <v>5</v>
      </c>
      <c r="I502" s="7">
        <v>0.27669411784948</v>
      </c>
      <c r="J502" s="7">
        <v>0.30180310343305899</v>
      </c>
    </row>
    <row r="503" spans="2:10" x14ac:dyDescent="0.2">
      <c r="B503" s="7">
        <v>99</v>
      </c>
      <c r="C503" s="7">
        <v>5</v>
      </c>
      <c r="D503" s="7">
        <v>-0.10252102277844299</v>
      </c>
      <c r="E503" s="7">
        <v>0.35171548011450099</v>
      </c>
      <c r="G503" s="7">
        <v>99</v>
      </c>
      <c r="H503" s="7">
        <v>5</v>
      </c>
      <c r="I503" s="7">
        <v>-0.102258520162595</v>
      </c>
      <c r="J503" s="7">
        <v>0.13585453767099501</v>
      </c>
    </row>
    <row r="504" spans="2:10" x14ac:dyDescent="0.2">
      <c r="B504" s="7">
        <v>100</v>
      </c>
      <c r="C504" s="7">
        <v>5</v>
      </c>
      <c r="D504" s="7">
        <v>-0.17311068554640799</v>
      </c>
      <c r="E504" s="7">
        <v>-0.301278104746173</v>
      </c>
      <c r="G504" s="7">
        <v>100</v>
      </c>
      <c r="H504" s="7">
        <v>5</v>
      </c>
      <c r="I504" s="7">
        <v>-0.17710772589493301</v>
      </c>
      <c r="J504" s="7">
        <v>-0.13940671890400899</v>
      </c>
    </row>
    <row r="505" spans="2:10" x14ac:dyDescent="0.2">
      <c r="B505" s="7">
        <v>1</v>
      </c>
      <c r="C505" s="7">
        <v>6</v>
      </c>
      <c r="D505" s="7">
        <v>-0.114481744280263</v>
      </c>
      <c r="E505" s="7">
        <v>4.16715676389234E-2</v>
      </c>
      <c r="G505" s="7">
        <v>1</v>
      </c>
      <c r="H505" s="7">
        <v>6</v>
      </c>
      <c r="I505" s="7">
        <v>-0.11853693705901901</v>
      </c>
      <c r="J505" s="7">
        <v>-0.145771591722866</v>
      </c>
    </row>
    <row r="506" spans="2:10" x14ac:dyDescent="0.2">
      <c r="B506" s="7">
        <v>2</v>
      </c>
      <c r="C506" s="7">
        <v>6</v>
      </c>
      <c r="D506" s="7">
        <v>-0.15202852363890601</v>
      </c>
      <c r="E506" s="7">
        <v>-0.18425938075156501</v>
      </c>
      <c r="G506" s="7">
        <v>2</v>
      </c>
      <c r="H506" s="7">
        <v>6</v>
      </c>
      <c r="I506" s="7">
        <v>-0.16099285124277701</v>
      </c>
      <c r="J506" s="7">
        <v>0.26105361701242102</v>
      </c>
    </row>
    <row r="507" spans="2:10" x14ac:dyDescent="0.2">
      <c r="B507" s="7">
        <v>3</v>
      </c>
      <c r="C507" s="7">
        <v>6</v>
      </c>
      <c r="D507" s="7">
        <v>3.8903533312241799E-2</v>
      </c>
      <c r="E507" s="7">
        <v>0.43606060988929901</v>
      </c>
      <c r="G507" s="7">
        <v>3</v>
      </c>
      <c r="H507" s="7">
        <v>6</v>
      </c>
      <c r="I507" s="7">
        <v>3.5108802991799401E-2</v>
      </c>
      <c r="J507" s="7">
        <v>-1.5557712458679899E-2</v>
      </c>
    </row>
    <row r="508" spans="2:10" x14ac:dyDescent="0.2">
      <c r="B508" s="7">
        <v>4</v>
      </c>
      <c r="C508" s="7">
        <v>6</v>
      </c>
      <c r="D508" s="7">
        <v>-0.58809688260816295</v>
      </c>
      <c r="E508" s="7">
        <v>-0.36663914924511998</v>
      </c>
      <c r="G508" s="7">
        <v>4</v>
      </c>
      <c r="H508" s="7">
        <v>6</v>
      </c>
      <c r="I508" s="7">
        <v>-0.60182554945858502</v>
      </c>
      <c r="J508" s="7">
        <v>-0.33345989571794699</v>
      </c>
    </row>
    <row r="509" spans="2:10" x14ac:dyDescent="0.2">
      <c r="B509" s="7">
        <v>5</v>
      </c>
      <c r="C509" s="7">
        <v>6</v>
      </c>
      <c r="D509" s="7">
        <v>7.68865535993664E-2</v>
      </c>
      <c r="E509" s="7">
        <v>-2.17201803957261E-2</v>
      </c>
      <c r="G509" s="7">
        <v>5</v>
      </c>
      <c r="H509" s="7">
        <v>6</v>
      </c>
      <c r="I509" s="7">
        <v>7.6637870179517606E-2</v>
      </c>
      <c r="J509" s="7">
        <v>-0.33002509558362098</v>
      </c>
    </row>
    <row r="510" spans="2:10" x14ac:dyDescent="0.2">
      <c r="B510" s="7">
        <v>6</v>
      </c>
      <c r="C510" s="7">
        <v>6</v>
      </c>
      <c r="D510" s="7">
        <v>0.144173985808038</v>
      </c>
      <c r="E510" s="7">
        <v>-0.25021424512533103</v>
      </c>
      <c r="G510" s="7">
        <v>6</v>
      </c>
      <c r="H510" s="7">
        <v>6</v>
      </c>
      <c r="I510" s="7">
        <v>0.14800944599451299</v>
      </c>
      <c r="J510" s="7">
        <v>3.3569058440328101E-3</v>
      </c>
    </row>
    <row r="511" spans="2:10" x14ac:dyDescent="0.2">
      <c r="B511" s="7">
        <v>7</v>
      </c>
      <c r="C511" s="7">
        <v>6</v>
      </c>
      <c r="D511" s="7">
        <v>-0.44519152747275598</v>
      </c>
      <c r="E511" s="7">
        <v>-0.57664291844839199</v>
      </c>
      <c r="G511" s="7">
        <v>7</v>
      </c>
      <c r="H511" s="7">
        <v>6</v>
      </c>
      <c r="I511" s="7">
        <v>-0.46016191752936397</v>
      </c>
      <c r="J511" s="7">
        <v>-0.35772093201812399</v>
      </c>
    </row>
    <row r="512" spans="2:10" x14ac:dyDescent="0.2">
      <c r="B512" s="7">
        <v>8</v>
      </c>
      <c r="C512" s="7">
        <v>6</v>
      </c>
      <c r="D512" s="7">
        <v>-0.185030436331659</v>
      </c>
      <c r="E512" s="7">
        <v>-0.48149707151229298</v>
      </c>
      <c r="G512" s="7">
        <v>8</v>
      </c>
      <c r="H512" s="7">
        <v>6</v>
      </c>
      <c r="I512" s="7">
        <v>-0.19542950586419</v>
      </c>
      <c r="J512" s="7">
        <v>-0.16754534513479899</v>
      </c>
    </row>
    <row r="513" spans="2:10" x14ac:dyDescent="0.2">
      <c r="B513" s="7">
        <v>9</v>
      </c>
      <c r="C513" s="7">
        <v>6</v>
      </c>
      <c r="D513" s="7">
        <v>-0.18319624356363001</v>
      </c>
      <c r="E513" s="7">
        <v>-0.25846516996365498</v>
      </c>
      <c r="G513" s="7">
        <v>9</v>
      </c>
      <c r="H513" s="7">
        <v>6</v>
      </c>
      <c r="I513" s="7">
        <v>-0.184651748084908</v>
      </c>
      <c r="J513" s="7">
        <v>-0.17114051311836501</v>
      </c>
    </row>
    <row r="514" spans="2:10" x14ac:dyDescent="0.2">
      <c r="B514" s="7">
        <v>10</v>
      </c>
      <c r="C514" s="7">
        <v>6</v>
      </c>
      <c r="D514" s="7">
        <v>-0.226516021855033</v>
      </c>
      <c r="E514" s="7">
        <v>-0.252002625155553</v>
      </c>
      <c r="G514" s="7">
        <v>10</v>
      </c>
      <c r="H514" s="7">
        <v>6</v>
      </c>
      <c r="I514" s="7">
        <v>-0.22297192343828201</v>
      </c>
      <c r="J514" s="7">
        <v>9.1213175816701395E-2</v>
      </c>
    </row>
    <row r="515" spans="2:10" x14ac:dyDescent="0.2">
      <c r="B515" s="7">
        <v>11</v>
      </c>
      <c r="C515" s="7">
        <v>6</v>
      </c>
      <c r="D515" s="7">
        <v>0.20575490035191399</v>
      </c>
      <c r="E515" s="7">
        <v>-8.4392042409255894E-2</v>
      </c>
      <c r="G515" s="7">
        <v>11</v>
      </c>
      <c r="H515" s="7">
        <v>6</v>
      </c>
      <c r="I515" s="7">
        <v>0.22163442529819599</v>
      </c>
      <c r="J515" s="7">
        <v>0.21449796279432401</v>
      </c>
    </row>
    <row r="516" spans="2:10" x14ac:dyDescent="0.2">
      <c r="B516" s="7">
        <v>12</v>
      </c>
      <c r="C516" s="7">
        <v>6</v>
      </c>
      <c r="D516" s="7">
        <v>-9.7231043706091896E-2</v>
      </c>
      <c r="E516" s="7">
        <v>-0.17379385198688599</v>
      </c>
      <c r="G516" s="7">
        <v>12</v>
      </c>
      <c r="H516" s="7">
        <v>6</v>
      </c>
      <c r="I516" s="7">
        <v>-9.4782253338759198E-2</v>
      </c>
      <c r="J516" s="7">
        <v>-0.138649019329462</v>
      </c>
    </row>
    <row r="517" spans="2:10" x14ac:dyDescent="0.2">
      <c r="B517" s="7">
        <v>13</v>
      </c>
      <c r="C517" s="7">
        <v>6</v>
      </c>
      <c r="D517" s="7">
        <v>0.77175587269015999</v>
      </c>
      <c r="E517" s="7">
        <v>0.14407754455496</v>
      </c>
      <c r="G517" s="7">
        <v>13</v>
      </c>
      <c r="H517" s="7">
        <v>6</v>
      </c>
      <c r="I517" s="7">
        <v>0.72978246727082796</v>
      </c>
      <c r="J517" s="7">
        <v>0.20151545738166299</v>
      </c>
    </row>
    <row r="518" spans="2:10" x14ac:dyDescent="0.2">
      <c r="B518" s="7">
        <v>14</v>
      </c>
      <c r="C518" s="7">
        <v>6</v>
      </c>
      <c r="D518" s="7">
        <v>0.25641546942578403</v>
      </c>
      <c r="E518" s="7">
        <v>0.482873627607385</v>
      </c>
      <c r="G518" s="7">
        <v>14</v>
      </c>
      <c r="H518" s="7">
        <v>6</v>
      </c>
      <c r="I518" s="7">
        <v>0.25540726018998999</v>
      </c>
      <c r="J518" s="7">
        <v>8.7843447361349206E-2</v>
      </c>
    </row>
    <row r="519" spans="2:10" x14ac:dyDescent="0.2">
      <c r="B519" s="7">
        <v>15</v>
      </c>
      <c r="C519" s="7">
        <v>6</v>
      </c>
      <c r="D519" s="7">
        <v>0.26393906713696902</v>
      </c>
      <c r="E519" s="7">
        <v>0.27247354244780397</v>
      </c>
      <c r="G519" s="7">
        <v>15</v>
      </c>
      <c r="H519" s="7">
        <v>6</v>
      </c>
      <c r="I519" s="7">
        <v>0.27140431638778401</v>
      </c>
      <c r="J519" s="7">
        <v>-0.155334169425003</v>
      </c>
    </row>
    <row r="520" spans="2:10" x14ac:dyDescent="0.2">
      <c r="B520" s="7">
        <v>16</v>
      </c>
      <c r="C520" s="7">
        <v>6</v>
      </c>
      <c r="D520" s="7">
        <v>-3.4981373639551401E-2</v>
      </c>
      <c r="E520" s="7">
        <v>-5.2202993110871197E-2</v>
      </c>
      <c r="G520" s="7">
        <v>16</v>
      </c>
      <c r="H520" s="7">
        <v>6</v>
      </c>
      <c r="I520" s="7">
        <v>-3.5532731257462501E-2</v>
      </c>
      <c r="J520" s="7">
        <v>4.3219319045160597E-2</v>
      </c>
    </row>
    <row r="521" spans="2:10" x14ac:dyDescent="0.2">
      <c r="B521" s="7">
        <v>17</v>
      </c>
      <c r="C521" s="7">
        <v>6</v>
      </c>
      <c r="D521" s="7">
        <v>-0.470380479212749</v>
      </c>
      <c r="E521" s="7">
        <v>-0.890622571931459</v>
      </c>
      <c r="G521" s="7">
        <v>17</v>
      </c>
      <c r="H521" s="7">
        <v>6</v>
      </c>
      <c r="I521" s="7">
        <v>-0.472296707620384</v>
      </c>
      <c r="J521" s="7">
        <v>-0.94467852633173399</v>
      </c>
    </row>
    <row r="522" spans="2:10" x14ac:dyDescent="0.2">
      <c r="B522" s="7">
        <v>18</v>
      </c>
      <c r="C522" s="7">
        <v>6</v>
      </c>
      <c r="D522" s="7">
        <v>0.10707636873426001</v>
      </c>
      <c r="E522" s="7">
        <v>0.48859856422756798</v>
      </c>
      <c r="G522" s="7">
        <v>18</v>
      </c>
      <c r="H522" s="7">
        <v>6</v>
      </c>
      <c r="I522" s="7">
        <v>0.116824373580368</v>
      </c>
      <c r="J522" s="7">
        <v>0.38730198252426501</v>
      </c>
    </row>
    <row r="523" spans="2:10" x14ac:dyDescent="0.2">
      <c r="B523" s="7">
        <v>19</v>
      </c>
      <c r="C523" s="7">
        <v>6</v>
      </c>
      <c r="D523" s="7">
        <v>0.80112914304320604</v>
      </c>
      <c r="E523" s="7">
        <v>0.65531918209955098</v>
      </c>
      <c r="G523" s="7">
        <v>19</v>
      </c>
      <c r="H523" s="7">
        <v>6</v>
      </c>
      <c r="I523" s="7">
        <v>0.82121547544283802</v>
      </c>
      <c r="J523" s="7">
        <v>0.62192626369985204</v>
      </c>
    </row>
    <row r="524" spans="2:10" x14ac:dyDescent="0.2">
      <c r="B524" s="7">
        <v>20</v>
      </c>
      <c r="C524" s="7">
        <v>6</v>
      </c>
      <c r="D524" s="7">
        <v>2.1198086040692801E-2</v>
      </c>
      <c r="E524" s="7">
        <v>-0.30544539274150401</v>
      </c>
      <c r="G524" s="7">
        <v>20</v>
      </c>
      <c r="H524" s="7">
        <v>6</v>
      </c>
      <c r="I524" s="7">
        <v>2.2145000078883599E-2</v>
      </c>
      <c r="J524" s="7">
        <v>-0.20420097574988699</v>
      </c>
    </row>
    <row r="525" spans="2:10" x14ac:dyDescent="0.2">
      <c r="B525" s="7">
        <v>21</v>
      </c>
      <c r="C525" s="7">
        <v>6</v>
      </c>
      <c r="D525" s="7">
        <v>-0.297260673732618</v>
      </c>
      <c r="E525" s="7">
        <v>-0.551155075421771</v>
      </c>
      <c r="G525" s="7">
        <v>21</v>
      </c>
      <c r="H525" s="7">
        <v>6</v>
      </c>
      <c r="I525" s="7">
        <v>-0.301779026254128</v>
      </c>
      <c r="J525" s="7">
        <v>-0.142379098174545</v>
      </c>
    </row>
    <row r="526" spans="2:10" x14ac:dyDescent="0.2">
      <c r="B526" s="7">
        <v>22</v>
      </c>
      <c r="C526" s="7">
        <v>6</v>
      </c>
      <c r="D526" s="7">
        <v>9.6496372526667401E-2</v>
      </c>
      <c r="E526" s="7">
        <v>-0.232912723598276</v>
      </c>
      <c r="G526" s="7">
        <v>22</v>
      </c>
      <c r="H526" s="7">
        <v>6</v>
      </c>
      <c r="I526" s="7">
        <v>9.5088082746812602E-2</v>
      </c>
      <c r="J526" s="7">
        <v>2.0536590846478301E-2</v>
      </c>
    </row>
    <row r="527" spans="2:10" x14ac:dyDescent="0.2">
      <c r="B527" s="7">
        <v>23</v>
      </c>
      <c r="C527" s="7">
        <v>6</v>
      </c>
      <c r="D527" s="7">
        <v>0.44966912501835399</v>
      </c>
      <c r="E527" s="7">
        <v>2.9231311035412301E-2</v>
      </c>
      <c r="G527" s="7">
        <v>23</v>
      </c>
      <c r="H527" s="7">
        <v>6</v>
      </c>
      <c r="I527" s="7">
        <v>0.47700548726521402</v>
      </c>
      <c r="J527" s="7">
        <v>7.8437678117504503E-2</v>
      </c>
    </row>
    <row r="528" spans="2:10" x14ac:dyDescent="0.2">
      <c r="B528" s="7">
        <v>24</v>
      </c>
      <c r="C528" s="7">
        <v>6</v>
      </c>
      <c r="D528" s="7">
        <v>0.350679258815357</v>
      </c>
      <c r="E528" s="7">
        <v>8.1790627566728197E-2</v>
      </c>
      <c r="G528" s="7">
        <v>24</v>
      </c>
      <c r="H528" s="7">
        <v>6</v>
      </c>
      <c r="I528" s="7">
        <v>0.37195824249714399</v>
      </c>
      <c r="J528" s="7">
        <v>0.36135745633817801</v>
      </c>
    </row>
    <row r="529" spans="2:10" x14ac:dyDescent="0.2">
      <c r="B529" s="7">
        <v>25</v>
      </c>
      <c r="C529" s="7">
        <v>6</v>
      </c>
      <c r="D529" s="7">
        <v>-0.58525909229715001</v>
      </c>
      <c r="E529" s="7">
        <v>-0.78094013312440402</v>
      </c>
      <c r="G529" s="7">
        <v>25</v>
      </c>
      <c r="H529" s="7">
        <v>6</v>
      </c>
      <c r="I529" s="7">
        <v>-0.61692438009874495</v>
      </c>
      <c r="J529" s="7">
        <v>-0.58360343523023395</v>
      </c>
    </row>
    <row r="530" spans="2:10" x14ac:dyDescent="0.2">
      <c r="B530" s="7">
        <v>26</v>
      </c>
      <c r="C530" s="7">
        <v>6</v>
      </c>
      <c r="D530" s="7">
        <v>-0.18261192867162299</v>
      </c>
      <c r="E530" s="7">
        <v>-0.113235386145533</v>
      </c>
      <c r="G530" s="7">
        <v>26</v>
      </c>
      <c r="H530" s="7">
        <v>6</v>
      </c>
      <c r="I530" s="7">
        <v>-0.17957774658795</v>
      </c>
      <c r="J530" s="7">
        <v>-9.8672789174562694E-2</v>
      </c>
    </row>
    <row r="531" spans="2:10" x14ac:dyDescent="0.2">
      <c r="B531" s="7">
        <v>27</v>
      </c>
      <c r="C531" s="7">
        <v>6</v>
      </c>
      <c r="D531" s="7">
        <v>-5.6487716111173598E-2</v>
      </c>
      <c r="E531" s="7">
        <v>0.30840809562346599</v>
      </c>
      <c r="G531" s="7">
        <v>27</v>
      </c>
      <c r="H531" s="7">
        <v>6</v>
      </c>
      <c r="I531" s="7">
        <v>-5.6684974851331803E-2</v>
      </c>
      <c r="J531" s="7">
        <v>6.3671503305873706E-2</v>
      </c>
    </row>
    <row r="532" spans="2:10" x14ac:dyDescent="0.2">
      <c r="B532" s="7">
        <v>28</v>
      </c>
      <c r="C532" s="7">
        <v>6</v>
      </c>
      <c r="D532" s="7">
        <v>-5.3976943565357399E-2</v>
      </c>
      <c r="E532" s="7">
        <v>0.20736315177282699</v>
      </c>
      <c r="G532" s="7">
        <v>28</v>
      </c>
      <c r="H532" s="7">
        <v>6</v>
      </c>
      <c r="I532" s="7">
        <v>-5.33451958817159E-2</v>
      </c>
      <c r="J532" s="7">
        <v>0.122777722600369</v>
      </c>
    </row>
    <row r="533" spans="2:10" x14ac:dyDescent="0.2">
      <c r="B533" s="7">
        <v>29</v>
      </c>
      <c r="C533" s="7">
        <v>6</v>
      </c>
      <c r="D533" s="7">
        <v>0.141197615779769</v>
      </c>
      <c r="E533" s="7">
        <v>-0.23502038957646401</v>
      </c>
      <c r="G533" s="7">
        <v>29</v>
      </c>
      <c r="H533" s="7">
        <v>6</v>
      </c>
      <c r="I533" s="7">
        <v>0.14199838756729599</v>
      </c>
      <c r="J533" s="7">
        <v>-9.2857570680999799E-2</v>
      </c>
    </row>
    <row r="534" spans="2:10" x14ac:dyDescent="0.2">
      <c r="B534" s="7">
        <v>30</v>
      </c>
      <c r="C534" s="7">
        <v>6</v>
      </c>
      <c r="D534" s="7">
        <v>0.27058609845498899</v>
      </c>
      <c r="E534" s="7">
        <v>0.30276407739830002</v>
      </c>
      <c r="G534" s="7">
        <v>30</v>
      </c>
      <c r="H534" s="7">
        <v>6</v>
      </c>
      <c r="I534" s="7">
        <v>0.267733557563193</v>
      </c>
      <c r="J534" s="7">
        <v>7.1475475356034907E-2</v>
      </c>
    </row>
    <row r="535" spans="2:10" x14ac:dyDescent="0.2">
      <c r="B535" s="7">
        <v>31</v>
      </c>
      <c r="C535" s="7">
        <v>6</v>
      </c>
      <c r="D535" s="7">
        <v>8.0694304329989003E-2</v>
      </c>
      <c r="E535" s="7">
        <v>-0.32812074628426002</v>
      </c>
      <c r="G535" s="7">
        <v>31</v>
      </c>
      <c r="H535" s="7">
        <v>6</v>
      </c>
      <c r="I535" s="7">
        <v>7.82572574479969E-2</v>
      </c>
      <c r="J535" s="7">
        <v>-0.132536110766556</v>
      </c>
    </row>
    <row r="536" spans="2:10" x14ac:dyDescent="0.2">
      <c r="B536" s="7">
        <v>32</v>
      </c>
      <c r="C536" s="7">
        <v>6</v>
      </c>
      <c r="D536" s="7">
        <v>6.7847409024405905E-2</v>
      </c>
      <c r="E536" s="7">
        <v>0.15511059823686901</v>
      </c>
      <c r="G536" s="7">
        <v>32</v>
      </c>
      <c r="H536" s="7">
        <v>6</v>
      </c>
      <c r="I536" s="7">
        <v>6.6411298076841901E-2</v>
      </c>
      <c r="J536" s="7">
        <v>-5.6774892277738701E-2</v>
      </c>
    </row>
    <row r="537" spans="2:10" x14ac:dyDescent="0.2">
      <c r="B537" s="7">
        <v>33</v>
      </c>
      <c r="C537" s="7">
        <v>6</v>
      </c>
      <c r="D537" s="7">
        <v>-0.87211905327568295</v>
      </c>
      <c r="E537" s="7">
        <v>-1.02746709310809</v>
      </c>
      <c r="G537" s="7">
        <v>33</v>
      </c>
      <c r="H537" s="7">
        <v>6</v>
      </c>
      <c r="I537" s="7">
        <v>-0.85695499670323105</v>
      </c>
      <c r="J537" s="7">
        <v>-1.2051043634668099</v>
      </c>
    </row>
    <row r="538" spans="2:10" x14ac:dyDescent="0.2">
      <c r="B538" s="7">
        <v>34</v>
      </c>
      <c r="C538" s="7">
        <v>6</v>
      </c>
      <c r="D538" s="7">
        <v>0.25196938634357002</v>
      </c>
      <c r="E538" s="7">
        <v>0.30402143599428799</v>
      </c>
      <c r="G538" s="7">
        <v>34</v>
      </c>
      <c r="H538" s="7">
        <v>6</v>
      </c>
      <c r="I538" s="7">
        <v>0.27866075063535201</v>
      </c>
      <c r="J538" s="7">
        <v>0.34845754892377201</v>
      </c>
    </row>
    <row r="539" spans="2:10" x14ac:dyDescent="0.2">
      <c r="B539" s="7">
        <v>35</v>
      </c>
      <c r="C539" s="7">
        <v>6</v>
      </c>
      <c r="D539" s="7">
        <v>4.0521785325874603E-2</v>
      </c>
      <c r="E539" s="7">
        <v>-0.21041658446920999</v>
      </c>
      <c r="G539" s="7">
        <v>35</v>
      </c>
      <c r="H539" s="7">
        <v>6</v>
      </c>
      <c r="I539" s="7">
        <v>4.1158089842552301E-2</v>
      </c>
      <c r="J539" s="7">
        <v>9.2356259369743995E-2</v>
      </c>
    </row>
    <row r="540" spans="2:10" x14ac:dyDescent="0.2">
      <c r="B540" s="7">
        <v>36</v>
      </c>
      <c r="C540" s="7">
        <v>6</v>
      </c>
      <c r="D540" s="7">
        <v>-0.42291602490509</v>
      </c>
      <c r="E540" s="7">
        <v>-0.51351686650478801</v>
      </c>
      <c r="G540" s="7">
        <v>36</v>
      </c>
      <c r="H540" s="7">
        <v>6</v>
      </c>
      <c r="I540" s="7">
        <v>-0.43963260754236499</v>
      </c>
      <c r="J540" s="7">
        <v>-1.17618565998754E-2</v>
      </c>
    </row>
    <row r="541" spans="2:10" x14ac:dyDescent="0.2">
      <c r="B541" s="7">
        <v>37</v>
      </c>
      <c r="C541" s="7">
        <v>6</v>
      </c>
      <c r="D541" s="7">
        <v>0.19521943652096899</v>
      </c>
      <c r="E541" s="7">
        <v>7.2394459469457204E-2</v>
      </c>
      <c r="G541" s="7">
        <v>37</v>
      </c>
      <c r="H541" s="7">
        <v>6</v>
      </c>
      <c r="I541" s="7">
        <v>0.195237573673162</v>
      </c>
      <c r="J541" s="7">
        <v>-0.57353628881333996</v>
      </c>
    </row>
    <row r="542" spans="2:10" x14ac:dyDescent="0.2">
      <c r="B542" s="7">
        <v>38</v>
      </c>
      <c r="C542" s="7">
        <v>6</v>
      </c>
      <c r="D542" s="7">
        <v>-1.72942036423152E-4</v>
      </c>
      <c r="E542" s="7">
        <v>-1.7767597818014701E-2</v>
      </c>
      <c r="G542" s="7">
        <v>38</v>
      </c>
      <c r="H542" s="7">
        <v>6</v>
      </c>
      <c r="I542" s="7">
        <v>3.8664366601715E-4</v>
      </c>
      <c r="J542" s="7">
        <v>0.90337546941862501</v>
      </c>
    </row>
    <row r="543" spans="2:10" x14ac:dyDescent="0.2">
      <c r="B543" s="7">
        <v>39</v>
      </c>
      <c r="C543" s="7">
        <v>6</v>
      </c>
      <c r="D543" s="7">
        <v>-0.94562223364907205</v>
      </c>
      <c r="E543" s="7">
        <v>-0.923418635656721</v>
      </c>
      <c r="G543" s="7">
        <v>39</v>
      </c>
      <c r="H543" s="7">
        <v>6</v>
      </c>
      <c r="I543" s="7">
        <v>-0.95011155282955495</v>
      </c>
      <c r="J543" s="7">
        <v>-1.2186162487869701</v>
      </c>
    </row>
    <row r="544" spans="2:10" x14ac:dyDescent="0.2">
      <c r="B544" s="7">
        <v>40</v>
      </c>
      <c r="C544" s="7">
        <v>6</v>
      </c>
      <c r="D544" s="7">
        <v>0.187049414076634</v>
      </c>
      <c r="E544" s="7">
        <v>-0.13863944318755</v>
      </c>
      <c r="G544" s="7">
        <v>40</v>
      </c>
      <c r="H544" s="7">
        <v>6</v>
      </c>
      <c r="I544" s="7">
        <v>0.187179283727264</v>
      </c>
      <c r="J544" s="7">
        <v>-0.47508710506573198</v>
      </c>
    </row>
    <row r="545" spans="2:10" x14ac:dyDescent="0.2">
      <c r="B545" s="7">
        <v>41</v>
      </c>
      <c r="C545" s="7">
        <v>6</v>
      </c>
      <c r="D545" s="7">
        <v>0.14720019024948799</v>
      </c>
      <c r="E545" s="7">
        <v>-0.20327379308058899</v>
      </c>
      <c r="G545" s="7">
        <v>41</v>
      </c>
      <c r="H545" s="7">
        <v>6</v>
      </c>
      <c r="I545" s="7">
        <v>0.14530294419412301</v>
      </c>
      <c r="J545" s="7">
        <v>-0.37222041389655502</v>
      </c>
    </row>
    <row r="546" spans="2:10" x14ac:dyDescent="0.2">
      <c r="B546" s="7">
        <v>42</v>
      </c>
      <c r="C546" s="7">
        <v>6</v>
      </c>
      <c r="D546" s="7">
        <v>-1.14482445580943E-2</v>
      </c>
      <c r="E546" s="7">
        <v>7.2442933262512305E-2</v>
      </c>
      <c r="G546" s="7">
        <v>42</v>
      </c>
      <c r="H546" s="7">
        <v>6</v>
      </c>
      <c r="I546" s="7">
        <v>-1.4232791172309699E-2</v>
      </c>
      <c r="J546" s="7">
        <v>7.4329705298109297E-2</v>
      </c>
    </row>
    <row r="547" spans="2:10" x14ac:dyDescent="0.2">
      <c r="B547" s="7">
        <v>43</v>
      </c>
      <c r="C547" s="7">
        <v>6</v>
      </c>
      <c r="D547" s="7">
        <v>-0.70974782472661302</v>
      </c>
      <c r="E547" s="7">
        <v>-0.66561931725888202</v>
      </c>
      <c r="G547" s="7">
        <v>43</v>
      </c>
      <c r="H547" s="7">
        <v>6</v>
      </c>
      <c r="I547" s="7">
        <v>-0.70828655681400898</v>
      </c>
      <c r="J547" s="7">
        <v>-0.36845736828183201</v>
      </c>
    </row>
    <row r="548" spans="2:10" x14ac:dyDescent="0.2">
      <c r="B548" s="7">
        <v>44</v>
      </c>
      <c r="C548" s="7">
        <v>6</v>
      </c>
      <c r="D548" s="7">
        <v>1.0242266875547299</v>
      </c>
      <c r="E548" s="7">
        <v>0.45551470830963797</v>
      </c>
      <c r="G548" s="7">
        <v>44</v>
      </c>
      <c r="H548" s="7">
        <v>6</v>
      </c>
      <c r="I548" s="7">
        <v>1.0391303671334899</v>
      </c>
      <c r="J548" s="7">
        <v>0.36789444968071999</v>
      </c>
    </row>
    <row r="549" spans="2:10" x14ac:dyDescent="0.2">
      <c r="B549" s="7">
        <v>45</v>
      </c>
      <c r="C549" s="7">
        <v>6</v>
      </c>
      <c r="D549" s="7">
        <v>3.8555421352047099E-2</v>
      </c>
      <c r="E549" s="7">
        <v>-6.4131204509265197E-2</v>
      </c>
      <c r="G549" s="7">
        <v>45</v>
      </c>
      <c r="H549" s="7">
        <v>6</v>
      </c>
      <c r="I549" s="7">
        <v>3.7228855701106199E-2</v>
      </c>
      <c r="J549" s="7">
        <v>-0.27559714994179502</v>
      </c>
    </row>
    <row r="550" spans="2:10" x14ac:dyDescent="0.2">
      <c r="B550" s="7">
        <v>46</v>
      </c>
      <c r="C550" s="7">
        <v>6</v>
      </c>
      <c r="D550" s="7">
        <v>-0.28325307600438798</v>
      </c>
      <c r="E550" s="7">
        <v>-0.55544689481943699</v>
      </c>
      <c r="G550" s="7">
        <v>46</v>
      </c>
      <c r="H550" s="7">
        <v>6</v>
      </c>
      <c r="I550" s="7">
        <v>-0.28430519050894199</v>
      </c>
      <c r="J550" s="7">
        <v>-0.338610902651096</v>
      </c>
    </row>
    <row r="551" spans="2:10" x14ac:dyDescent="0.2">
      <c r="B551" s="7">
        <v>47</v>
      </c>
      <c r="C551" s="7">
        <v>6</v>
      </c>
      <c r="D551" s="7">
        <v>0.109435333249063</v>
      </c>
      <c r="E551" s="7">
        <v>-0.135713505755266</v>
      </c>
      <c r="G551" s="7">
        <v>47</v>
      </c>
      <c r="H551" s="7">
        <v>6</v>
      </c>
      <c r="I551" s="7">
        <v>0.105185158247142</v>
      </c>
      <c r="J551" s="7">
        <v>6.7635618425754704E-2</v>
      </c>
    </row>
    <row r="552" spans="2:10" x14ac:dyDescent="0.2">
      <c r="B552" s="7">
        <v>48</v>
      </c>
      <c r="C552" s="7">
        <v>6</v>
      </c>
      <c r="D552" s="7">
        <v>7.9313097179907602E-2</v>
      </c>
      <c r="E552" s="7">
        <v>-0.24746911202809499</v>
      </c>
      <c r="G552" s="7">
        <v>48</v>
      </c>
      <c r="H552" s="7">
        <v>6</v>
      </c>
      <c r="I552" s="7">
        <v>9.6852779422297502E-2</v>
      </c>
      <c r="J552" s="7">
        <v>-0.38472255019794999</v>
      </c>
    </row>
    <row r="553" spans="2:10" x14ac:dyDescent="0.2">
      <c r="B553" s="7">
        <v>49</v>
      </c>
      <c r="C553" s="7">
        <v>6</v>
      </c>
      <c r="D553" s="7">
        <v>0.25487909678968901</v>
      </c>
      <c r="E553" s="7">
        <v>0.48556966820882103</v>
      </c>
      <c r="G553" s="7">
        <v>49</v>
      </c>
      <c r="H553" s="7">
        <v>6</v>
      </c>
      <c r="I553" s="7">
        <v>0.24860347695336699</v>
      </c>
      <c r="J553" s="7">
        <v>0.23016596424058799</v>
      </c>
    </row>
    <row r="554" spans="2:10" x14ac:dyDescent="0.2">
      <c r="B554" s="7">
        <v>50</v>
      </c>
      <c r="C554" s="7">
        <v>6</v>
      </c>
      <c r="D554" s="7">
        <v>0.203428394090408</v>
      </c>
      <c r="E554" s="7">
        <v>3.2187354048326199E-2</v>
      </c>
      <c r="G554" s="7">
        <v>50</v>
      </c>
      <c r="H554" s="7">
        <v>6</v>
      </c>
      <c r="I554" s="7">
        <v>0.219952887662338</v>
      </c>
      <c r="J554" s="7">
        <v>0.111544670179303</v>
      </c>
    </row>
    <row r="555" spans="2:10" x14ac:dyDescent="0.2">
      <c r="B555" s="7">
        <v>51</v>
      </c>
      <c r="C555" s="7">
        <v>6</v>
      </c>
      <c r="D555" s="7">
        <v>-0.16162442155779799</v>
      </c>
      <c r="E555" s="7">
        <v>1.6948977154763501E-2</v>
      </c>
      <c r="G555" s="7">
        <v>51</v>
      </c>
      <c r="H555" s="7">
        <v>6</v>
      </c>
      <c r="I555" s="7">
        <v>-0.16688926187717401</v>
      </c>
      <c r="J555" s="7">
        <v>-0.225043312902069</v>
      </c>
    </row>
    <row r="556" spans="2:10" x14ac:dyDescent="0.2">
      <c r="B556" s="7">
        <v>52</v>
      </c>
      <c r="C556" s="7">
        <v>6</v>
      </c>
      <c r="D556" s="7">
        <v>0.126127384827003</v>
      </c>
      <c r="E556" s="7">
        <v>0.27290955003505102</v>
      </c>
      <c r="G556" s="7">
        <v>52</v>
      </c>
      <c r="H556" s="7">
        <v>6</v>
      </c>
      <c r="I556" s="7">
        <v>0.134475415698143</v>
      </c>
      <c r="J556" s="7">
        <v>-2.0666157752658301E-2</v>
      </c>
    </row>
    <row r="557" spans="2:10" x14ac:dyDescent="0.2">
      <c r="B557" s="7">
        <v>53</v>
      </c>
      <c r="C557" s="7">
        <v>6</v>
      </c>
      <c r="D557" s="7">
        <v>0.34426252693299098</v>
      </c>
      <c r="E557" s="7">
        <v>-7.6690042570855405E-2</v>
      </c>
      <c r="G557" s="7">
        <v>53</v>
      </c>
      <c r="H557" s="7">
        <v>6</v>
      </c>
      <c r="I557" s="7">
        <v>0.37011155771613002</v>
      </c>
      <c r="J557" s="7">
        <v>3.1251742281197502E-3</v>
      </c>
    </row>
    <row r="558" spans="2:10" x14ac:dyDescent="0.2">
      <c r="B558" s="7">
        <v>54</v>
      </c>
      <c r="C558" s="7">
        <v>6</v>
      </c>
      <c r="D558" s="7">
        <v>-0.297360629090689</v>
      </c>
      <c r="E558" s="7">
        <v>-0.29844634002936399</v>
      </c>
      <c r="G558" s="7">
        <v>54</v>
      </c>
      <c r="H558" s="7">
        <v>6</v>
      </c>
      <c r="I558" s="7">
        <v>-0.30547186401901599</v>
      </c>
      <c r="J558" s="7">
        <v>-0.16203683207834399</v>
      </c>
    </row>
    <row r="559" spans="2:10" x14ac:dyDescent="0.2">
      <c r="B559" s="7">
        <v>55</v>
      </c>
      <c r="C559" s="7">
        <v>6</v>
      </c>
      <c r="D559" s="7">
        <v>0.17906900985229801</v>
      </c>
      <c r="E559" s="7">
        <v>0.15550456205070901</v>
      </c>
      <c r="G559" s="7">
        <v>55</v>
      </c>
      <c r="H559" s="7">
        <v>6</v>
      </c>
      <c r="I559" s="7">
        <v>0.188810891354149</v>
      </c>
      <c r="J559" s="7">
        <v>0.47851441019922297</v>
      </c>
    </row>
    <row r="560" spans="2:10" x14ac:dyDescent="0.2">
      <c r="B560" s="7">
        <v>56</v>
      </c>
      <c r="C560" s="7">
        <v>6</v>
      </c>
      <c r="D560" s="7">
        <v>3.5022996185283301E-3</v>
      </c>
      <c r="E560" s="7">
        <v>0.42230027148677102</v>
      </c>
      <c r="G560" s="7">
        <v>56</v>
      </c>
      <c r="H560" s="7">
        <v>6</v>
      </c>
      <c r="I560" s="7">
        <v>3.43635243598328E-3</v>
      </c>
      <c r="J560" s="7">
        <v>-0.180715201472916</v>
      </c>
    </row>
    <row r="561" spans="2:10" x14ac:dyDescent="0.2">
      <c r="B561" s="7">
        <v>57</v>
      </c>
      <c r="C561" s="7">
        <v>6</v>
      </c>
      <c r="D561" s="7">
        <v>-2.89419163475895E-2</v>
      </c>
      <c r="E561" s="7">
        <v>0.107826232791893</v>
      </c>
      <c r="G561" s="7">
        <v>57</v>
      </c>
      <c r="H561" s="7">
        <v>6</v>
      </c>
      <c r="I561" s="7">
        <v>-2.5778535715407901E-2</v>
      </c>
      <c r="J561" s="7">
        <v>0.20762944930746899</v>
      </c>
    </row>
    <row r="562" spans="2:10" x14ac:dyDescent="0.2">
      <c r="B562" s="7">
        <v>58</v>
      </c>
      <c r="C562" s="7">
        <v>6</v>
      </c>
      <c r="D562" s="7">
        <v>-0.24698894555095199</v>
      </c>
      <c r="E562" s="7">
        <v>-0.43417237176912099</v>
      </c>
      <c r="G562" s="7">
        <v>58</v>
      </c>
      <c r="H562" s="7">
        <v>6</v>
      </c>
      <c r="I562" s="7">
        <v>-0.25505400707433001</v>
      </c>
      <c r="J562" s="7">
        <v>-0.29710203395595203</v>
      </c>
    </row>
    <row r="563" spans="2:10" x14ac:dyDescent="0.2">
      <c r="B563" s="7">
        <v>59</v>
      </c>
      <c r="C563" s="7">
        <v>6</v>
      </c>
      <c r="D563" s="7">
        <v>-0.46093711807612298</v>
      </c>
      <c r="E563" s="7">
        <v>-0.41552484483218899</v>
      </c>
      <c r="G563" s="7">
        <v>59</v>
      </c>
      <c r="H563" s="7">
        <v>6</v>
      </c>
      <c r="I563" s="7">
        <v>-0.45803353364063698</v>
      </c>
      <c r="J563" s="7">
        <v>-0.45731418996784801</v>
      </c>
    </row>
    <row r="564" spans="2:10" x14ac:dyDescent="0.2">
      <c r="B564" s="7">
        <v>60</v>
      </c>
      <c r="C564" s="7">
        <v>6</v>
      </c>
      <c r="D564" s="7">
        <v>-3.2643420417298501E-2</v>
      </c>
      <c r="E564" s="7">
        <v>5.51699741020686E-2</v>
      </c>
      <c r="G564" s="7">
        <v>60</v>
      </c>
      <c r="H564" s="7">
        <v>6</v>
      </c>
      <c r="I564" s="7">
        <v>-3.37714729889722E-2</v>
      </c>
      <c r="J564" s="7">
        <v>0.41496595354993798</v>
      </c>
    </row>
    <row r="565" spans="2:10" x14ac:dyDescent="0.2">
      <c r="B565" s="7">
        <v>61</v>
      </c>
      <c r="C565" s="7">
        <v>6</v>
      </c>
      <c r="D565" s="7">
        <v>-0.239818801593042</v>
      </c>
      <c r="E565" s="7">
        <v>0.25770221863175102</v>
      </c>
      <c r="G565" s="7">
        <v>61</v>
      </c>
      <c r="H565" s="7">
        <v>6</v>
      </c>
      <c r="I565" s="7">
        <v>-0.23434271900129899</v>
      </c>
      <c r="J565" s="7">
        <v>0.118701917870582</v>
      </c>
    </row>
    <row r="566" spans="2:10" x14ac:dyDescent="0.2">
      <c r="B566" s="7">
        <v>62</v>
      </c>
      <c r="C566" s="7">
        <v>6</v>
      </c>
      <c r="D566" s="7">
        <v>-0.35862432507491598</v>
      </c>
      <c r="E566" s="7">
        <v>-0.37563942496214098</v>
      </c>
      <c r="G566" s="7">
        <v>62</v>
      </c>
      <c r="H566" s="7">
        <v>6</v>
      </c>
      <c r="I566" s="7">
        <v>-0.35701758478503498</v>
      </c>
      <c r="J566" s="7">
        <v>-0.29939194518145001</v>
      </c>
    </row>
    <row r="567" spans="2:10" x14ac:dyDescent="0.2">
      <c r="B567" s="7">
        <v>63</v>
      </c>
      <c r="C567" s="7">
        <v>6</v>
      </c>
      <c r="D567" s="7">
        <v>4.3598248457614704E-3</v>
      </c>
      <c r="E567" s="7">
        <v>0.44052397917050601</v>
      </c>
      <c r="G567" s="7">
        <v>63</v>
      </c>
      <c r="H567" s="7">
        <v>6</v>
      </c>
      <c r="I567" s="7">
        <v>1.3207189484276701E-4</v>
      </c>
      <c r="J567" s="7">
        <v>-0.29938630174098002</v>
      </c>
    </row>
    <row r="568" spans="2:10" x14ac:dyDescent="0.2">
      <c r="B568" s="7">
        <v>64</v>
      </c>
      <c r="C568" s="7">
        <v>6</v>
      </c>
      <c r="D568" s="7">
        <v>-0.365078753129149</v>
      </c>
      <c r="E568" s="7">
        <v>-0.48748826632218101</v>
      </c>
      <c r="G568" s="7">
        <v>64</v>
      </c>
      <c r="H568" s="7">
        <v>6</v>
      </c>
      <c r="I568" s="7">
        <v>-0.36443992360611199</v>
      </c>
      <c r="J568" s="7">
        <v>-0.57851372456084005</v>
      </c>
    </row>
    <row r="569" spans="2:10" x14ac:dyDescent="0.2">
      <c r="B569" s="7">
        <v>65</v>
      </c>
      <c r="C569" s="7">
        <v>6</v>
      </c>
      <c r="D569" s="7">
        <v>0.429230169021457</v>
      </c>
      <c r="E569" s="7">
        <v>0.29833603617411197</v>
      </c>
      <c r="G569" s="7">
        <v>65</v>
      </c>
      <c r="H569" s="7">
        <v>6</v>
      </c>
      <c r="I569" s="7">
        <v>0.43421069772308901</v>
      </c>
      <c r="J569" s="7">
        <v>-0.10502201903068401</v>
      </c>
    </row>
    <row r="570" spans="2:10" x14ac:dyDescent="0.2">
      <c r="B570" s="7">
        <v>66</v>
      </c>
      <c r="C570" s="7">
        <v>6</v>
      </c>
      <c r="D570" s="7">
        <v>-4.7719799961419597E-2</v>
      </c>
      <c r="E570" s="7">
        <v>-0.215563446866155</v>
      </c>
      <c r="G570" s="7">
        <v>66</v>
      </c>
      <c r="H570" s="7">
        <v>6</v>
      </c>
      <c r="I570" s="7">
        <v>-4.7005894144976197E-2</v>
      </c>
      <c r="J570" s="7">
        <v>8.9361251576747194E-2</v>
      </c>
    </row>
    <row r="571" spans="2:10" x14ac:dyDescent="0.2">
      <c r="B571" s="7">
        <v>67</v>
      </c>
      <c r="C571" s="7">
        <v>6</v>
      </c>
      <c r="D571" s="7">
        <v>-0.36146447198671999</v>
      </c>
      <c r="E571" s="7">
        <v>-1.0234707694930001</v>
      </c>
      <c r="G571" s="7">
        <v>67</v>
      </c>
      <c r="H571" s="7">
        <v>6</v>
      </c>
      <c r="I571" s="7">
        <v>-0.35363984508843599</v>
      </c>
      <c r="J571" s="7">
        <v>-0.54784655117245495</v>
      </c>
    </row>
    <row r="572" spans="2:10" x14ac:dyDescent="0.2">
      <c r="B572" s="7">
        <v>68</v>
      </c>
      <c r="C572" s="7">
        <v>6</v>
      </c>
      <c r="D572" s="7">
        <v>-0.22513496897325599</v>
      </c>
      <c r="E572" s="7">
        <v>-0.133264092020111</v>
      </c>
      <c r="G572" s="7">
        <v>68</v>
      </c>
      <c r="H572" s="7">
        <v>6</v>
      </c>
      <c r="I572" s="7">
        <v>-0.21644678961257099</v>
      </c>
      <c r="J572" s="7">
        <v>-0.229354124317796</v>
      </c>
    </row>
    <row r="573" spans="2:10" x14ac:dyDescent="0.2">
      <c r="B573" s="7">
        <v>69</v>
      </c>
      <c r="C573" s="7">
        <v>6</v>
      </c>
      <c r="D573" s="7">
        <v>-1.45684395865997E-2</v>
      </c>
      <c r="E573" s="7">
        <v>-0.19146310078234999</v>
      </c>
      <c r="G573" s="7">
        <v>69</v>
      </c>
      <c r="H573" s="7">
        <v>6</v>
      </c>
      <c r="I573" s="7">
        <v>-1.5301568636653299E-2</v>
      </c>
      <c r="J573" s="7">
        <v>7.2343154765518697E-2</v>
      </c>
    </row>
    <row r="574" spans="2:10" x14ac:dyDescent="0.2">
      <c r="B574" s="7">
        <v>70</v>
      </c>
      <c r="C574" s="7">
        <v>6</v>
      </c>
      <c r="D574" s="7">
        <v>-0.18154288891862799</v>
      </c>
      <c r="E574" s="7">
        <v>-0.42770805856763999</v>
      </c>
      <c r="G574" s="7">
        <v>70</v>
      </c>
      <c r="H574" s="7">
        <v>6</v>
      </c>
      <c r="I574" s="7">
        <v>-0.18502206740695301</v>
      </c>
      <c r="J574" s="7">
        <v>-0.146390910615498</v>
      </c>
    </row>
    <row r="575" spans="2:10" x14ac:dyDescent="0.2">
      <c r="B575" s="7">
        <v>71</v>
      </c>
      <c r="C575" s="7">
        <v>6</v>
      </c>
      <c r="D575" s="7">
        <v>-0.127598252160845</v>
      </c>
      <c r="E575" s="7">
        <v>-0.26827139449485099</v>
      </c>
      <c r="G575" s="7">
        <v>71</v>
      </c>
      <c r="H575" s="7">
        <v>6</v>
      </c>
      <c r="I575" s="7">
        <v>-0.12873123719124399</v>
      </c>
      <c r="J575" s="7">
        <v>-0.19009348846506</v>
      </c>
    </row>
    <row r="576" spans="2:10" x14ac:dyDescent="0.2">
      <c r="B576" s="7">
        <v>72</v>
      </c>
      <c r="C576" s="7">
        <v>6</v>
      </c>
      <c r="D576" s="7">
        <v>-0.195625929255415</v>
      </c>
      <c r="E576" s="7">
        <v>-0.19328698692288299</v>
      </c>
      <c r="G576" s="7">
        <v>72</v>
      </c>
      <c r="H576" s="7">
        <v>6</v>
      </c>
      <c r="I576" s="7">
        <v>-0.20889531120645699</v>
      </c>
      <c r="J576" s="7">
        <v>0.26884680645002901</v>
      </c>
    </row>
    <row r="577" spans="2:10" x14ac:dyDescent="0.2">
      <c r="B577" s="7">
        <v>73</v>
      </c>
      <c r="C577" s="7">
        <v>6</v>
      </c>
      <c r="D577" s="7">
        <v>-0.252141245860524</v>
      </c>
      <c r="E577" s="7">
        <v>-6.4672001761844705E-2</v>
      </c>
      <c r="G577" s="7">
        <v>73</v>
      </c>
      <c r="H577" s="7">
        <v>6</v>
      </c>
      <c r="I577" s="7">
        <v>-0.26657045212207803</v>
      </c>
      <c r="J577" s="7">
        <v>-0.28603180615568102</v>
      </c>
    </row>
    <row r="578" spans="2:10" x14ac:dyDescent="0.2">
      <c r="B578" s="7">
        <v>74</v>
      </c>
      <c r="C578" s="7">
        <v>6</v>
      </c>
      <c r="D578" s="7">
        <v>0.151264063233431</v>
      </c>
      <c r="E578" s="7">
        <v>0.489532111958423</v>
      </c>
      <c r="G578" s="7">
        <v>74</v>
      </c>
      <c r="H578" s="7">
        <v>6</v>
      </c>
      <c r="I578" s="7">
        <v>0.15475513737456401</v>
      </c>
      <c r="J578" s="7">
        <v>0.113448348077478</v>
      </c>
    </row>
    <row r="579" spans="2:10" x14ac:dyDescent="0.2">
      <c r="B579" s="7">
        <v>75</v>
      </c>
      <c r="C579" s="7">
        <v>6</v>
      </c>
      <c r="D579" s="7">
        <v>0.269248183844293</v>
      </c>
      <c r="E579" s="7">
        <v>0.54612792073375804</v>
      </c>
      <c r="G579" s="7">
        <v>75</v>
      </c>
      <c r="H579" s="7">
        <v>6</v>
      </c>
      <c r="I579" s="7">
        <v>0.26665205184002</v>
      </c>
      <c r="J579" s="7">
        <v>0.32271994867769999</v>
      </c>
    </row>
    <row r="580" spans="2:10" x14ac:dyDescent="0.2">
      <c r="B580" s="7">
        <v>76</v>
      </c>
      <c r="C580" s="7">
        <v>6</v>
      </c>
      <c r="D580" s="7">
        <v>0.112664687125729</v>
      </c>
      <c r="E580" s="7">
        <v>0.24495362991376701</v>
      </c>
      <c r="G580" s="7">
        <v>76</v>
      </c>
      <c r="H580" s="7">
        <v>6</v>
      </c>
      <c r="I580" s="7">
        <v>0.10898116404845599</v>
      </c>
      <c r="J580" s="7">
        <v>-5.4831488940340699E-2</v>
      </c>
    </row>
    <row r="581" spans="2:10" x14ac:dyDescent="0.2">
      <c r="B581" s="7">
        <v>77</v>
      </c>
      <c r="C581" s="7">
        <v>6</v>
      </c>
      <c r="D581" s="7">
        <v>-0.21075028654488001</v>
      </c>
      <c r="E581" s="7">
        <v>-0.32712369496516303</v>
      </c>
      <c r="G581" s="7">
        <v>77</v>
      </c>
      <c r="H581" s="7">
        <v>6</v>
      </c>
      <c r="I581" s="7">
        <v>-0.217158805171147</v>
      </c>
      <c r="J581" s="7">
        <v>-0.40170597083239601</v>
      </c>
    </row>
    <row r="582" spans="2:10" x14ac:dyDescent="0.2">
      <c r="B582" s="7">
        <v>78</v>
      </c>
      <c r="C582" s="7">
        <v>6</v>
      </c>
      <c r="D582" s="7">
        <v>-6.0750726245241402E-2</v>
      </c>
      <c r="E582" s="7">
        <v>-0.37021987712215498</v>
      </c>
      <c r="G582" s="7">
        <v>78</v>
      </c>
      <c r="H582" s="7">
        <v>6</v>
      </c>
      <c r="I582" s="7">
        <v>-6.1315138429385699E-2</v>
      </c>
      <c r="J582" s="7">
        <v>-0.209066178299502</v>
      </c>
    </row>
    <row r="583" spans="2:10" x14ac:dyDescent="0.2">
      <c r="B583" s="7">
        <v>79</v>
      </c>
      <c r="C583" s="7">
        <v>6</v>
      </c>
      <c r="D583" s="7">
        <v>-9.2245910348261795E-2</v>
      </c>
      <c r="E583" s="7">
        <v>0.11901804663648501</v>
      </c>
      <c r="G583" s="7">
        <v>79</v>
      </c>
      <c r="H583" s="7">
        <v>6</v>
      </c>
      <c r="I583" s="13">
        <v>-9.1707979149003194E-2</v>
      </c>
      <c r="J583" s="7">
        <v>-0.25646092277097199</v>
      </c>
    </row>
    <row r="584" spans="2:10" x14ac:dyDescent="0.2">
      <c r="B584" s="7">
        <v>80</v>
      </c>
      <c r="C584" s="7">
        <v>6</v>
      </c>
      <c r="D584" s="7">
        <v>0.10129036263258399</v>
      </c>
      <c r="E584" s="7">
        <v>0.18571248847386301</v>
      </c>
      <c r="G584" s="7">
        <v>80</v>
      </c>
      <c r="H584" s="7">
        <v>6</v>
      </c>
      <c r="I584" s="7">
        <v>9.7132966367003498E-2</v>
      </c>
      <c r="J584" s="7">
        <v>-0.23342701641868799</v>
      </c>
    </row>
    <row r="585" spans="2:10" x14ac:dyDescent="0.2">
      <c r="B585" s="7">
        <v>81</v>
      </c>
      <c r="C585" s="7">
        <v>6</v>
      </c>
      <c r="D585" s="7">
        <v>1.3711654642007499E-2</v>
      </c>
      <c r="E585" s="7">
        <v>0.45095639547932198</v>
      </c>
      <c r="G585" s="7">
        <v>81</v>
      </c>
      <c r="H585" s="7">
        <v>6</v>
      </c>
      <c r="I585" s="7">
        <v>1.4970052402770899E-2</v>
      </c>
      <c r="J585" s="7">
        <v>9.4121213609445101E-2</v>
      </c>
    </row>
    <row r="586" spans="2:10" x14ac:dyDescent="0.2">
      <c r="B586" s="7">
        <v>82</v>
      </c>
      <c r="C586" s="7">
        <v>6</v>
      </c>
      <c r="D586" s="7">
        <v>8.8356918593105196E-2</v>
      </c>
      <c r="E586" s="7">
        <v>0.22372952800357099</v>
      </c>
      <c r="G586" s="7">
        <v>82</v>
      </c>
      <c r="H586" s="7">
        <v>6</v>
      </c>
      <c r="I586" s="7">
        <v>8.3066485780467506E-2</v>
      </c>
      <c r="J586" s="7">
        <v>-0.19537846297314601</v>
      </c>
    </row>
    <row r="587" spans="2:10" x14ac:dyDescent="0.2">
      <c r="B587" s="7">
        <v>83</v>
      </c>
      <c r="C587" s="7">
        <v>6</v>
      </c>
      <c r="D587" s="7">
        <v>-0.46179717251249902</v>
      </c>
      <c r="E587" s="7">
        <v>-0.417440977473859</v>
      </c>
      <c r="G587" s="7">
        <v>83</v>
      </c>
      <c r="H587" s="7">
        <v>6</v>
      </c>
      <c r="I587" s="7">
        <v>-0.46887156470876901</v>
      </c>
      <c r="J587" s="7">
        <v>-0.39620838493083599</v>
      </c>
    </row>
    <row r="588" spans="2:10" x14ac:dyDescent="0.2">
      <c r="B588" s="7">
        <v>84</v>
      </c>
      <c r="C588" s="7">
        <v>6</v>
      </c>
      <c r="D588" s="7">
        <v>-0.26066223720923298</v>
      </c>
      <c r="E588" s="7">
        <v>0.32956538296092103</v>
      </c>
      <c r="G588" s="7">
        <v>84</v>
      </c>
      <c r="H588" s="7">
        <v>6</v>
      </c>
      <c r="I588" s="7">
        <v>-0.26607027064154898</v>
      </c>
      <c r="J588" s="7">
        <v>-0.28865630167172202</v>
      </c>
    </row>
    <row r="589" spans="2:10" x14ac:dyDescent="0.2">
      <c r="B589" s="7">
        <v>85</v>
      </c>
      <c r="C589" s="7">
        <v>6</v>
      </c>
      <c r="D589" s="7">
        <v>-0.23079848420627999</v>
      </c>
      <c r="E589" s="7">
        <v>-0.35501473893418101</v>
      </c>
      <c r="G589" s="7">
        <v>85</v>
      </c>
      <c r="H589" s="7">
        <v>6</v>
      </c>
      <c r="I589" s="7">
        <v>-0.23101718085970899</v>
      </c>
      <c r="J589" s="7">
        <v>-0.215445517160193</v>
      </c>
    </row>
    <row r="590" spans="2:10" x14ac:dyDescent="0.2">
      <c r="B590" s="7">
        <v>86</v>
      </c>
      <c r="C590" s="7">
        <v>6</v>
      </c>
      <c r="D590" s="7">
        <v>2.44891957138673E-2</v>
      </c>
      <c r="E590" s="7">
        <v>0.28021485353582998</v>
      </c>
      <c r="G590" s="7">
        <v>86</v>
      </c>
      <c r="H590" s="7">
        <v>6</v>
      </c>
      <c r="I590" s="7">
        <v>1.98728602750071E-2</v>
      </c>
      <c r="J590" s="7">
        <v>8.9760236053344003E-2</v>
      </c>
    </row>
    <row r="591" spans="2:10" x14ac:dyDescent="0.2">
      <c r="B591" s="7">
        <v>87</v>
      </c>
      <c r="C591" s="7">
        <v>6</v>
      </c>
      <c r="D591" s="7">
        <v>5.5472191255288503E-2</v>
      </c>
      <c r="E591" s="7">
        <v>0.25780548612708298</v>
      </c>
      <c r="G591" s="7">
        <v>87</v>
      </c>
      <c r="H591" s="7">
        <v>6</v>
      </c>
      <c r="I591" s="7">
        <v>5.7733177029391798E-2</v>
      </c>
      <c r="J591" s="7">
        <v>0.38915416461529601</v>
      </c>
    </row>
    <row r="592" spans="2:10" x14ac:dyDescent="0.2">
      <c r="B592" s="7">
        <v>88</v>
      </c>
      <c r="C592" s="7">
        <v>6</v>
      </c>
      <c r="D592" s="7">
        <v>-0.86734823354287005</v>
      </c>
      <c r="E592" s="7">
        <v>-0.62639527017353802</v>
      </c>
      <c r="G592" s="7">
        <v>88</v>
      </c>
      <c r="H592" s="7">
        <v>6</v>
      </c>
      <c r="I592" s="7">
        <v>-0.84461527169917905</v>
      </c>
      <c r="J592" s="7">
        <v>-0.495435085704377</v>
      </c>
    </row>
    <row r="593" spans="2:10" x14ac:dyDescent="0.2">
      <c r="B593" s="7">
        <v>89</v>
      </c>
      <c r="C593" s="7">
        <v>6</v>
      </c>
      <c r="D593" s="7">
        <v>0.24301473694551001</v>
      </c>
      <c r="E593" s="7">
        <v>0.152233013102299</v>
      </c>
      <c r="G593" s="7">
        <v>89</v>
      </c>
      <c r="H593" s="7">
        <v>6</v>
      </c>
      <c r="I593" s="7">
        <v>0.23882692782697501</v>
      </c>
      <c r="J593" s="7">
        <v>0.33172342337844501</v>
      </c>
    </row>
    <row r="594" spans="2:10" x14ac:dyDescent="0.2">
      <c r="B594" s="7">
        <v>90</v>
      </c>
      <c r="C594" s="7">
        <v>6</v>
      </c>
      <c r="D594" s="7">
        <v>-0.48665116285940802</v>
      </c>
      <c r="E594" s="7">
        <v>-0.113284099274074</v>
      </c>
      <c r="G594" s="7">
        <v>90</v>
      </c>
      <c r="H594" s="7">
        <v>6</v>
      </c>
      <c r="I594" s="7">
        <v>-0.493434714281755</v>
      </c>
      <c r="J594" s="7">
        <v>-0.64541875914339497</v>
      </c>
    </row>
    <row r="595" spans="2:10" x14ac:dyDescent="0.2">
      <c r="B595" s="7">
        <v>91</v>
      </c>
      <c r="C595" s="7">
        <v>6</v>
      </c>
      <c r="D595" s="7">
        <v>0.32381322528293999</v>
      </c>
      <c r="E595" s="7">
        <v>0.16608159048163401</v>
      </c>
      <c r="G595" s="7">
        <v>91</v>
      </c>
      <c r="H595" s="7">
        <v>6</v>
      </c>
      <c r="I595" s="7">
        <v>0.33974701067743401</v>
      </c>
      <c r="J595" s="7">
        <v>8.0969703766244905E-2</v>
      </c>
    </row>
    <row r="596" spans="2:10" x14ac:dyDescent="0.2">
      <c r="B596" s="7">
        <v>92</v>
      </c>
      <c r="C596" s="7">
        <v>6</v>
      </c>
      <c r="D596" s="7">
        <v>7.9609904876813999E-3</v>
      </c>
      <c r="E596" s="7">
        <v>0.215072097156361</v>
      </c>
      <c r="G596" s="7">
        <v>92</v>
      </c>
      <c r="H596" s="7">
        <v>6</v>
      </c>
      <c r="I596" s="7">
        <v>1.19343171842519E-2</v>
      </c>
      <c r="J596" s="7">
        <v>-8.2461516989284403E-2</v>
      </c>
    </row>
    <row r="597" spans="2:10" x14ac:dyDescent="0.2">
      <c r="B597" s="7">
        <v>93</v>
      </c>
      <c r="C597" s="7">
        <v>6</v>
      </c>
      <c r="D597" s="7">
        <v>0.15324649647945299</v>
      </c>
      <c r="E597" s="7">
        <v>-8.8409917455139805E-2</v>
      </c>
      <c r="G597" s="7">
        <v>93</v>
      </c>
      <c r="H597" s="7">
        <v>6</v>
      </c>
      <c r="I597" s="7">
        <v>0.16025574099918899</v>
      </c>
      <c r="J597" s="7">
        <v>1.94918091428198E-3</v>
      </c>
    </row>
    <row r="598" spans="2:10" x14ac:dyDescent="0.2">
      <c r="B598" s="7">
        <v>94</v>
      </c>
      <c r="C598" s="7">
        <v>6</v>
      </c>
      <c r="D598" s="7">
        <v>-0.14137727665639599</v>
      </c>
      <c r="E598" s="7">
        <v>-7.3803334919615403E-3</v>
      </c>
      <c r="G598" s="7">
        <v>94</v>
      </c>
      <c r="H598" s="7">
        <v>6</v>
      </c>
      <c r="I598" s="7">
        <v>-0.14349412982136001</v>
      </c>
      <c r="J598" s="7">
        <v>-3.0988658580588101E-2</v>
      </c>
    </row>
    <row r="599" spans="2:10" x14ac:dyDescent="0.2">
      <c r="B599" s="7">
        <v>95</v>
      </c>
      <c r="C599" s="7">
        <v>6</v>
      </c>
      <c r="D599" s="7">
        <v>0.101057028570763</v>
      </c>
      <c r="E599" s="7">
        <v>-0.15820789422693901</v>
      </c>
      <c r="G599" s="7">
        <v>95</v>
      </c>
      <c r="H599" s="7">
        <v>6</v>
      </c>
      <c r="I599" s="7">
        <v>0.106749126397994</v>
      </c>
      <c r="J599" s="7">
        <v>-0.79914352000123101</v>
      </c>
    </row>
    <row r="600" spans="2:10" x14ac:dyDescent="0.2">
      <c r="B600" s="7">
        <v>96</v>
      </c>
      <c r="C600" s="7">
        <v>6</v>
      </c>
      <c r="D600" s="7">
        <v>0.103674802192343</v>
      </c>
      <c r="E600" s="7">
        <v>-4.9807334044378301E-2</v>
      </c>
      <c r="G600" s="7">
        <v>96</v>
      </c>
      <c r="H600" s="7">
        <v>6</v>
      </c>
      <c r="I600" s="7">
        <v>8.9584460354847503E-2</v>
      </c>
      <c r="J600" s="7">
        <v>-9.2466682019658894E-2</v>
      </c>
    </row>
    <row r="601" spans="2:10" x14ac:dyDescent="0.2">
      <c r="B601" s="7">
        <v>97</v>
      </c>
      <c r="C601" s="7">
        <v>6</v>
      </c>
      <c r="D601" s="7">
        <v>-0.38829949175652001</v>
      </c>
      <c r="E601" s="7">
        <v>-0.42245481009472202</v>
      </c>
      <c r="G601" s="7">
        <v>97</v>
      </c>
      <c r="H601" s="7">
        <v>6</v>
      </c>
      <c r="I601" s="7">
        <v>-0.374415936270799</v>
      </c>
      <c r="J601" s="7">
        <v>-0.75848812689420497</v>
      </c>
    </row>
    <row r="602" spans="2:10" x14ac:dyDescent="0.2">
      <c r="B602" s="7">
        <v>98</v>
      </c>
      <c r="C602" s="7">
        <v>6</v>
      </c>
      <c r="D602" s="7">
        <v>0.358562652712691</v>
      </c>
      <c r="E602" s="7">
        <v>0.43096196756454302</v>
      </c>
      <c r="G602" s="7">
        <v>98</v>
      </c>
      <c r="H602" s="7">
        <v>6</v>
      </c>
      <c r="I602" s="7">
        <v>0.38048581916853202</v>
      </c>
      <c r="J602" s="7">
        <v>9.4111434763328297E-2</v>
      </c>
    </row>
    <row r="603" spans="2:10" x14ac:dyDescent="0.2">
      <c r="B603" s="7">
        <v>99</v>
      </c>
      <c r="C603" s="7">
        <v>6</v>
      </c>
      <c r="D603" s="7">
        <v>-0.90264532452499102</v>
      </c>
      <c r="E603" s="7">
        <v>-1.1716101485319499</v>
      </c>
      <c r="G603" s="7">
        <v>99</v>
      </c>
      <c r="H603" s="7">
        <v>6</v>
      </c>
      <c r="I603" s="7">
        <v>-0.90860345928299102</v>
      </c>
      <c r="J603" s="7">
        <v>-1.0885819371019501</v>
      </c>
    </row>
    <row r="604" spans="2:10" x14ac:dyDescent="0.2">
      <c r="B604" s="7">
        <v>100</v>
      </c>
      <c r="C604" s="7">
        <v>6</v>
      </c>
      <c r="D604" s="7">
        <v>-0.173974496046405</v>
      </c>
      <c r="E604" s="7">
        <v>-0.31728466077920903</v>
      </c>
      <c r="G604" s="7">
        <v>100</v>
      </c>
      <c r="H604" s="7">
        <v>6</v>
      </c>
      <c r="I604" s="7">
        <v>-0.182437673572728</v>
      </c>
      <c r="J604" s="7">
        <v>-0.25467838051736302</v>
      </c>
    </row>
    <row r="605" spans="2:10" x14ac:dyDescent="0.2">
      <c r="B605" s="7">
        <v>1</v>
      </c>
      <c r="C605" s="7">
        <v>7</v>
      </c>
      <c r="D605" s="7">
        <v>-2.3168964518863099E-2</v>
      </c>
      <c r="E605" s="7">
        <v>4.0327377913291301E-2</v>
      </c>
      <c r="G605" s="7">
        <v>1</v>
      </c>
      <c r="H605" s="7">
        <v>7</v>
      </c>
      <c r="I605" s="7">
        <v>-2.3398362769972501E-2</v>
      </c>
      <c r="J605" s="7">
        <v>0.14340680084583099</v>
      </c>
    </row>
    <row r="606" spans="2:10" x14ac:dyDescent="0.2">
      <c r="B606" s="7">
        <v>2</v>
      </c>
      <c r="C606" s="7">
        <v>7</v>
      </c>
      <c r="D606" s="7">
        <v>4.8770600054291798E-2</v>
      </c>
      <c r="E606" s="7">
        <v>0.237319942533016</v>
      </c>
      <c r="G606" s="7">
        <v>2</v>
      </c>
      <c r="H606" s="7">
        <v>7</v>
      </c>
      <c r="I606" s="7">
        <v>4.5835721701650699E-2</v>
      </c>
      <c r="J606" s="7">
        <v>0.182113173029926</v>
      </c>
    </row>
    <row r="607" spans="2:10" x14ac:dyDescent="0.2">
      <c r="B607" s="7">
        <v>3</v>
      </c>
      <c r="C607" s="7">
        <v>7</v>
      </c>
      <c r="D607" s="7">
        <v>8.1666092612316304E-2</v>
      </c>
      <c r="E607" s="7">
        <v>4.7447359647656603E-2</v>
      </c>
      <c r="G607" s="7">
        <v>3</v>
      </c>
      <c r="H607" s="7">
        <v>7</v>
      </c>
      <c r="I607" s="7">
        <v>8.7394172631731798E-2</v>
      </c>
      <c r="J607" s="7">
        <v>-0.17675102245236499</v>
      </c>
    </row>
    <row r="608" spans="2:10" x14ac:dyDescent="0.2">
      <c r="B608" s="7">
        <v>4</v>
      </c>
      <c r="C608" s="7">
        <v>7</v>
      </c>
      <c r="D608" s="7">
        <v>0.74750662912497701</v>
      </c>
      <c r="E608" s="7">
        <v>0.29338556205958899</v>
      </c>
      <c r="G608" s="7">
        <v>4</v>
      </c>
      <c r="H608" s="7">
        <v>7</v>
      </c>
      <c r="I608" s="7">
        <v>0.78181128093762497</v>
      </c>
      <c r="J608" s="7">
        <v>0.43635348783352201</v>
      </c>
    </row>
    <row r="609" spans="2:10" x14ac:dyDescent="0.2">
      <c r="B609" s="7">
        <v>5</v>
      </c>
      <c r="C609" s="7">
        <v>7</v>
      </c>
      <c r="D609" s="7">
        <v>-0.26470353900224303</v>
      </c>
      <c r="E609" s="7">
        <v>-0.100856759092546</v>
      </c>
      <c r="G609" s="7">
        <v>5</v>
      </c>
      <c r="H609" s="7">
        <v>7</v>
      </c>
      <c r="I609" s="7">
        <v>-0.26425609187968402</v>
      </c>
      <c r="J609" s="7">
        <v>-0.40980461507523103</v>
      </c>
    </row>
    <row r="610" spans="2:10" x14ac:dyDescent="0.2">
      <c r="B610" s="7">
        <v>6</v>
      </c>
      <c r="C610" s="7">
        <v>7</v>
      </c>
      <c r="D610" s="7">
        <v>5.6220878018104999E-2</v>
      </c>
      <c r="E610" s="7">
        <v>-0.21040398468633301</v>
      </c>
      <c r="G610" s="7">
        <v>6</v>
      </c>
      <c r="H610" s="7">
        <v>7</v>
      </c>
      <c r="I610" s="7">
        <v>5.51552719602642E-2</v>
      </c>
      <c r="J610" s="7">
        <v>1.24611109571049E-2</v>
      </c>
    </row>
    <row r="611" spans="2:10" x14ac:dyDescent="0.2">
      <c r="B611" s="7">
        <v>7</v>
      </c>
      <c r="C611" s="7">
        <v>7</v>
      </c>
      <c r="D611" s="7">
        <v>0.23340573789951199</v>
      </c>
      <c r="E611" s="7">
        <v>-8.0144100487497205E-2</v>
      </c>
      <c r="G611" s="7">
        <v>7</v>
      </c>
      <c r="H611" s="7">
        <v>7</v>
      </c>
      <c r="I611" s="7">
        <v>0.23171396321794199</v>
      </c>
      <c r="J611" s="7">
        <v>-1.58352797196226E-3</v>
      </c>
    </row>
    <row r="612" spans="2:10" x14ac:dyDescent="0.2">
      <c r="B612" s="7">
        <v>8</v>
      </c>
      <c r="C612" s="7">
        <v>7</v>
      </c>
      <c r="D612" s="7">
        <v>-0.31702964287822299</v>
      </c>
      <c r="E612" s="7">
        <v>-0.30496399230451399</v>
      </c>
      <c r="G612" s="7">
        <v>8</v>
      </c>
      <c r="H612" s="7">
        <v>7</v>
      </c>
      <c r="I612" s="7">
        <v>-0.33573851109814301</v>
      </c>
      <c r="J612" s="7">
        <v>-0.185166104522202</v>
      </c>
    </row>
    <row r="613" spans="2:10" x14ac:dyDescent="0.2">
      <c r="B613" s="7">
        <v>9</v>
      </c>
      <c r="C613" s="7">
        <v>7</v>
      </c>
      <c r="D613" s="7">
        <v>-0.101316208122209</v>
      </c>
      <c r="E613" s="7">
        <v>-9.0542676903733202E-2</v>
      </c>
      <c r="G613" s="7">
        <v>9</v>
      </c>
      <c r="H613" s="7">
        <v>7</v>
      </c>
      <c r="I613" s="7">
        <v>-0.103047063646537</v>
      </c>
      <c r="J613" s="7">
        <v>-3.3231258862768301E-2</v>
      </c>
    </row>
    <row r="614" spans="2:10" x14ac:dyDescent="0.2">
      <c r="B614" s="7">
        <v>10</v>
      </c>
      <c r="C614" s="7">
        <v>7</v>
      </c>
      <c r="D614" s="7">
        <v>-0.23829648286261201</v>
      </c>
      <c r="E614" s="7">
        <v>-0.35151218380175198</v>
      </c>
      <c r="G614" s="7">
        <v>10</v>
      </c>
      <c r="H614" s="7">
        <v>7</v>
      </c>
      <c r="I614" s="7">
        <v>-0.23968731361842499</v>
      </c>
      <c r="J614" s="7">
        <v>-0.50780410469502901</v>
      </c>
    </row>
    <row r="615" spans="2:10" x14ac:dyDescent="0.2">
      <c r="B615" s="7">
        <v>11</v>
      </c>
      <c r="C615" s="7">
        <v>7</v>
      </c>
      <c r="D615" s="7">
        <v>-1.2662271114912501E-2</v>
      </c>
      <c r="E615" s="7">
        <v>-5.8279896067314298E-2</v>
      </c>
      <c r="G615" s="7">
        <v>11</v>
      </c>
      <c r="H615" s="7">
        <v>7</v>
      </c>
      <c r="I615" s="7">
        <v>-1.26004902565038E-2</v>
      </c>
      <c r="J615" s="7">
        <v>-2.8775122517164901E-2</v>
      </c>
    </row>
    <row r="616" spans="2:10" x14ac:dyDescent="0.2">
      <c r="B616" s="7">
        <v>12</v>
      </c>
      <c r="C616" s="7">
        <v>7</v>
      </c>
      <c r="D616" s="7">
        <v>0.24479109670049001</v>
      </c>
      <c r="E616" s="7">
        <v>2.2235118604827499E-2</v>
      </c>
      <c r="G616" s="7">
        <v>12</v>
      </c>
      <c r="H616" s="7">
        <v>7</v>
      </c>
      <c r="I616" s="7">
        <v>0.23536761118309399</v>
      </c>
      <c r="J616" s="7">
        <v>9.3903272565996496E-2</v>
      </c>
    </row>
    <row r="617" spans="2:10" x14ac:dyDescent="0.2">
      <c r="B617" s="7">
        <v>13</v>
      </c>
      <c r="C617" s="7">
        <v>7</v>
      </c>
      <c r="D617" s="7">
        <v>-0.146067555522023</v>
      </c>
      <c r="E617" s="7">
        <v>0.17827879771728999</v>
      </c>
      <c r="G617" s="7">
        <v>13</v>
      </c>
      <c r="H617" s="7">
        <v>7</v>
      </c>
      <c r="I617" s="7">
        <v>-0.14685845130528699</v>
      </c>
      <c r="J617" s="7">
        <v>-4.0633669721410498E-2</v>
      </c>
    </row>
    <row r="618" spans="2:10" x14ac:dyDescent="0.2">
      <c r="B618" s="7">
        <v>14</v>
      </c>
      <c r="C618" s="7">
        <v>7</v>
      </c>
      <c r="D618" s="7">
        <v>-0.29283689843182698</v>
      </c>
      <c r="E618" s="7">
        <v>-0.233780247435142</v>
      </c>
      <c r="G618" s="7">
        <v>14</v>
      </c>
      <c r="H618" s="7">
        <v>7</v>
      </c>
      <c r="I618" s="7">
        <v>-0.29450517738309601</v>
      </c>
      <c r="J618" s="7">
        <v>-0.417931200950453</v>
      </c>
    </row>
    <row r="619" spans="2:10" x14ac:dyDescent="0.2">
      <c r="B619" s="7">
        <v>15</v>
      </c>
      <c r="C619" s="7">
        <v>7</v>
      </c>
      <c r="D619" s="7">
        <v>1.66233263085604</v>
      </c>
      <c r="E619" s="7">
        <v>1.8428047695866701</v>
      </c>
      <c r="G619" s="7">
        <v>15</v>
      </c>
      <c r="H619" s="7">
        <v>7</v>
      </c>
      <c r="I619" s="7">
        <v>1.6517453532625499</v>
      </c>
      <c r="J619" s="7">
        <v>1.7692824230284701</v>
      </c>
    </row>
    <row r="620" spans="2:10" x14ac:dyDescent="0.2">
      <c r="B620" s="7">
        <v>16</v>
      </c>
      <c r="C620" s="7">
        <v>7</v>
      </c>
      <c r="D620" s="7">
        <v>-0.152426835016684</v>
      </c>
      <c r="E620" s="7">
        <v>-0.38508338249968199</v>
      </c>
      <c r="G620" s="7">
        <v>16</v>
      </c>
      <c r="H620" s="7">
        <v>7</v>
      </c>
      <c r="I620" s="7">
        <v>-0.14982236712739799</v>
      </c>
      <c r="J620" s="7">
        <v>-0.23158383682895201</v>
      </c>
    </row>
    <row r="621" spans="2:10" x14ac:dyDescent="0.2">
      <c r="B621" s="7">
        <v>17</v>
      </c>
      <c r="C621" s="7">
        <v>7</v>
      </c>
      <c r="D621" s="7">
        <v>3.5044314599173503E-2</v>
      </c>
      <c r="E621" s="7">
        <v>-9.3563996970739402E-2</v>
      </c>
      <c r="G621" s="7">
        <v>17</v>
      </c>
      <c r="H621" s="7">
        <v>7</v>
      </c>
      <c r="I621" s="7">
        <v>3.7177164735688002E-2</v>
      </c>
      <c r="J621" s="7">
        <v>-8.67952627902744E-2</v>
      </c>
    </row>
    <row r="622" spans="2:10" x14ac:dyDescent="0.2">
      <c r="B622" s="7">
        <v>18</v>
      </c>
      <c r="C622" s="7">
        <v>7</v>
      </c>
      <c r="D622" s="7">
        <v>-0.108934718390376</v>
      </c>
      <c r="E622" s="7">
        <v>-0.14568800275188901</v>
      </c>
      <c r="G622" s="7">
        <v>18</v>
      </c>
      <c r="H622" s="7">
        <v>7</v>
      </c>
      <c r="I622" s="7">
        <v>-0.107580096782308</v>
      </c>
      <c r="J622" s="7">
        <v>-0.169264546054264</v>
      </c>
    </row>
    <row r="623" spans="2:10" x14ac:dyDescent="0.2">
      <c r="B623" s="7">
        <v>19</v>
      </c>
      <c r="C623" s="7">
        <v>7</v>
      </c>
      <c r="D623" s="7">
        <v>-0.16295867630421901</v>
      </c>
      <c r="E623" s="7">
        <v>-0.17727318162407699</v>
      </c>
      <c r="G623" s="7">
        <v>19</v>
      </c>
      <c r="H623" s="7">
        <v>7</v>
      </c>
      <c r="I623" s="7">
        <v>-0.16603209030284799</v>
      </c>
      <c r="J623" s="7">
        <v>-4.7766269047200702E-2</v>
      </c>
    </row>
    <row r="624" spans="2:10" x14ac:dyDescent="0.2">
      <c r="B624" s="7">
        <v>20</v>
      </c>
      <c r="C624" s="7">
        <v>7</v>
      </c>
      <c r="D624" s="7">
        <v>-0.39522200967603299</v>
      </c>
      <c r="E624" s="7">
        <v>-0.32308070039652098</v>
      </c>
      <c r="G624" s="7">
        <v>20</v>
      </c>
      <c r="H624" s="7">
        <v>7</v>
      </c>
      <c r="I624" s="7">
        <v>-0.399889400774121</v>
      </c>
      <c r="J624" s="7">
        <v>5.1281097804058498E-2</v>
      </c>
    </row>
    <row r="625" spans="2:10" x14ac:dyDescent="0.2">
      <c r="B625" s="7">
        <v>21</v>
      </c>
      <c r="C625" s="7">
        <v>7</v>
      </c>
      <c r="D625" s="7">
        <v>-0.240092158120569</v>
      </c>
      <c r="E625" s="7">
        <v>7.3644807593762407E-2</v>
      </c>
      <c r="G625" s="7">
        <v>21</v>
      </c>
      <c r="H625" s="7">
        <v>7</v>
      </c>
      <c r="I625" s="7">
        <v>-0.25578679072382299</v>
      </c>
      <c r="J625" s="7">
        <v>-6.0059657036797297E-2</v>
      </c>
    </row>
    <row r="626" spans="2:10" x14ac:dyDescent="0.2">
      <c r="B626" s="7">
        <v>22</v>
      </c>
      <c r="C626" s="7">
        <v>7</v>
      </c>
      <c r="D626" s="7">
        <v>0.12834311522371999</v>
      </c>
      <c r="E626" s="7">
        <v>-0.166123304553213</v>
      </c>
      <c r="G626" s="7">
        <v>22</v>
      </c>
      <c r="H626" s="7">
        <v>7</v>
      </c>
      <c r="I626" s="7">
        <v>0.130543072672067</v>
      </c>
      <c r="J626" s="7">
        <v>0.35865962190015099</v>
      </c>
    </row>
    <row r="627" spans="2:10" x14ac:dyDescent="0.2">
      <c r="B627" s="7">
        <v>23</v>
      </c>
      <c r="C627" s="7">
        <v>7</v>
      </c>
      <c r="D627" s="7">
        <v>-0.586468459524907</v>
      </c>
      <c r="E627" s="7">
        <v>-0.46552178226921997</v>
      </c>
      <c r="G627" s="7">
        <v>23</v>
      </c>
      <c r="H627" s="7">
        <v>7</v>
      </c>
      <c r="I627" s="7">
        <v>-0.58831085797397698</v>
      </c>
      <c r="J627" s="7">
        <v>-0.49544387114166499</v>
      </c>
    </row>
    <row r="628" spans="2:10" x14ac:dyDescent="0.2">
      <c r="B628" s="7">
        <v>24</v>
      </c>
      <c r="C628" s="7">
        <v>7</v>
      </c>
      <c r="D628" s="7">
        <v>0.430817877656193</v>
      </c>
      <c r="E628" s="7">
        <v>0.34111358706371298</v>
      </c>
      <c r="G628" s="7">
        <v>24</v>
      </c>
      <c r="H628" s="7">
        <v>7</v>
      </c>
      <c r="I628" s="7">
        <v>0.43263210579077199</v>
      </c>
      <c r="J628" s="7">
        <v>0.22579001132201901</v>
      </c>
    </row>
    <row r="629" spans="2:10" x14ac:dyDescent="0.2">
      <c r="B629" s="7">
        <v>25</v>
      </c>
      <c r="C629" s="7">
        <v>7</v>
      </c>
      <c r="D629" s="7">
        <v>0.58024250410107903</v>
      </c>
      <c r="E629" s="7">
        <v>0.69036888817097597</v>
      </c>
      <c r="G629" s="7">
        <v>25</v>
      </c>
      <c r="H629" s="7">
        <v>7</v>
      </c>
      <c r="I629" s="7">
        <v>0.58310762438256303</v>
      </c>
      <c r="J629" s="7">
        <v>0.59095062699699197</v>
      </c>
    </row>
    <row r="630" spans="2:10" x14ac:dyDescent="0.2">
      <c r="B630" s="7">
        <v>26</v>
      </c>
      <c r="C630" s="7">
        <v>7</v>
      </c>
      <c r="D630" s="7">
        <v>-9.6615680683556499E-2</v>
      </c>
      <c r="E630" s="7">
        <v>-0.20531592273787</v>
      </c>
      <c r="G630" s="7">
        <v>26</v>
      </c>
      <c r="H630" s="7">
        <v>7</v>
      </c>
      <c r="I630" s="7">
        <v>-9.6960173069091701E-2</v>
      </c>
      <c r="J630" s="7">
        <v>-0.29410733203130102</v>
      </c>
    </row>
    <row r="631" spans="2:10" x14ac:dyDescent="0.2">
      <c r="B631" s="7">
        <v>27</v>
      </c>
      <c r="C631" s="7">
        <v>7</v>
      </c>
      <c r="D631" s="7">
        <v>0.10503109374674</v>
      </c>
      <c r="E631" s="7">
        <v>0.25679421447492301</v>
      </c>
      <c r="G631" s="7">
        <v>27</v>
      </c>
      <c r="H631" s="7">
        <v>7</v>
      </c>
      <c r="I631" s="7">
        <v>0.100470330634177</v>
      </c>
      <c r="J631" s="7">
        <v>0.262595371262066</v>
      </c>
    </row>
    <row r="632" spans="2:10" x14ac:dyDescent="0.2">
      <c r="B632" s="7">
        <v>28</v>
      </c>
      <c r="C632" s="7">
        <v>7</v>
      </c>
      <c r="D632" s="7">
        <v>8.8909125303066702E-2</v>
      </c>
      <c r="E632" s="7">
        <v>0.33702596479116598</v>
      </c>
      <c r="G632" s="7">
        <v>28</v>
      </c>
      <c r="H632" s="7">
        <v>7</v>
      </c>
      <c r="I632" s="7">
        <v>8.9993786240301105E-2</v>
      </c>
      <c r="J632" s="7">
        <v>-0.13040429704415901</v>
      </c>
    </row>
    <row r="633" spans="2:10" x14ac:dyDescent="0.2">
      <c r="B633" s="7">
        <v>29</v>
      </c>
      <c r="C633" s="7">
        <v>7</v>
      </c>
      <c r="D633" s="7">
        <v>-2.0217508481818998E-3</v>
      </c>
      <c r="E633" s="7">
        <v>0.41649090805679301</v>
      </c>
      <c r="G633" s="7">
        <v>29</v>
      </c>
      <c r="H633" s="7">
        <v>7</v>
      </c>
      <c r="I633" s="7">
        <v>-2.0894233916184399E-3</v>
      </c>
      <c r="J633" s="7">
        <v>0.29047186268336</v>
      </c>
    </row>
    <row r="634" spans="2:10" x14ac:dyDescent="0.2">
      <c r="B634" s="7">
        <v>30</v>
      </c>
      <c r="C634" s="7">
        <v>7</v>
      </c>
      <c r="D634" s="7">
        <v>0.31505985331886399</v>
      </c>
      <c r="E634" s="7">
        <v>0.50552462656134201</v>
      </c>
      <c r="G634" s="7">
        <v>30</v>
      </c>
      <c r="H634" s="7">
        <v>7</v>
      </c>
      <c r="I634" s="7">
        <v>0.31605306306842401</v>
      </c>
      <c r="J634" s="7">
        <v>0.63934629054101899</v>
      </c>
    </row>
    <row r="635" spans="2:10" x14ac:dyDescent="0.2">
      <c r="B635" s="7">
        <v>31</v>
      </c>
      <c r="C635" s="7">
        <v>7</v>
      </c>
      <c r="D635" s="7">
        <v>0.40054658926155301</v>
      </c>
      <c r="E635" s="7">
        <v>-0.19242870119737401</v>
      </c>
      <c r="G635" s="7">
        <v>31</v>
      </c>
      <c r="H635" s="7">
        <v>7</v>
      </c>
      <c r="I635" s="7">
        <v>0.40838618265763699</v>
      </c>
      <c r="J635" s="7">
        <v>0.26074781625134502</v>
      </c>
    </row>
    <row r="636" spans="2:10" x14ac:dyDescent="0.2">
      <c r="B636" s="7">
        <v>32</v>
      </c>
      <c r="C636" s="7">
        <v>7</v>
      </c>
      <c r="D636" s="7">
        <v>0.104719201823761</v>
      </c>
      <c r="E636" s="7">
        <v>0.22053792675497</v>
      </c>
      <c r="G636" s="7">
        <v>32</v>
      </c>
      <c r="H636" s="7">
        <v>7</v>
      </c>
      <c r="I636" s="7">
        <v>0.10492387330410501</v>
      </c>
      <c r="J636" s="7">
        <v>2.0989404920673999E-2</v>
      </c>
    </row>
    <row r="637" spans="2:10" x14ac:dyDescent="0.2">
      <c r="B637" s="7">
        <v>33</v>
      </c>
      <c r="C637" s="7">
        <v>7</v>
      </c>
      <c r="D637" s="7">
        <v>0.102082597938977</v>
      </c>
      <c r="E637" s="7">
        <v>8.4469863169119599E-2</v>
      </c>
      <c r="G637" s="7">
        <v>33</v>
      </c>
      <c r="H637" s="7">
        <v>7</v>
      </c>
      <c r="I637" s="7">
        <v>0.10382886536478</v>
      </c>
      <c r="J637" s="7">
        <v>-4.5737425076517901E-2</v>
      </c>
    </row>
    <row r="638" spans="2:10" x14ac:dyDescent="0.2">
      <c r="B638" s="7">
        <v>34</v>
      </c>
      <c r="C638" s="7">
        <v>7</v>
      </c>
      <c r="D638" s="7">
        <v>-2.4601238977465901E-2</v>
      </c>
      <c r="E638" s="7">
        <v>0.12596341465518399</v>
      </c>
      <c r="G638" s="7">
        <v>34</v>
      </c>
      <c r="H638" s="7">
        <v>7</v>
      </c>
      <c r="I638" s="7">
        <v>-2.47502218713542E-2</v>
      </c>
      <c r="J638" s="7">
        <v>5.2519422807956899E-2</v>
      </c>
    </row>
    <row r="639" spans="2:10" x14ac:dyDescent="0.2">
      <c r="B639" s="7">
        <v>35</v>
      </c>
      <c r="C639" s="7">
        <v>7</v>
      </c>
      <c r="D639" s="7">
        <v>4.0161110538341503E-2</v>
      </c>
      <c r="E639" s="7">
        <v>0.16904043659336901</v>
      </c>
      <c r="G639" s="7">
        <v>35</v>
      </c>
      <c r="H639" s="7">
        <v>7</v>
      </c>
      <c r="I639" s="7">
        <v>3.9814871290183802E-2</v>
      </c>
      <c r="J639" s="7">
        <v>5.0713746056713298E-2</v>
      </c>
    </row>
    <row r="640" spans="2:10" x14ac:dyDescent="0.2">
      <c r="B640" s="7">
        <v>36</v>
      </c>
      <c r="C640" s="7">
        <v>7</v>
      </c>
      <c r="D640" s="7">
        <v>0.30753939818079801</v>
      </c>
      <c r="E640" s="7">
        <v>0.231995051062695</v>
      </c>
      <c r="G640" s="7">
        <v>36</v>
      </c>
      <c r="H640" s="7">
        <v>7</v>
      </c>
      <c r="I640" s="7">
        <v>0.31583465459530502</v>
      </c>
      <c r="J640" s="7">
        <v>5.9188648266553102E-2</v>
      </c>
    </row>
    <row r="641" spans="2:10" x14ac:dyDescent="0.2">
      <c r="B641" s="7">
        <v>37</v>
      </c>
      <c r="C641" s="7">
        <v>7</v>
      </c>
      <c r="D641" s="7">
        <v>0.334149007039448</v>
      </c>
      <c r="E641" s="7">
        <v>7.4210476915554893E-2</v>
      </c>
      <c r="G641" s="7">
        <v>37</v>
      </c>
      <c r="H641" s="7">
        <v>7</v>
      </c>
      <c r="I641" s="7">
        <v>0.347119356221959</v>
      </c>
      <c r="J641" s="7">
        <v>0.27499932315718201</v>
      </c>
    </row>
    <row r="642" spans="2:10" x14ac:dyDescent="0.2">
      <c r="B642" s="7">
        <v>38</v>
      </c>
      <c r="C642" s="7">
        <v>7</v>
      </c>
      <c r="D642" s="7">
        <v>-0.67612457587671404</v>
      </c>
      <c r="E642" s="7">
        <v>-0.325150516372678</v>
      </c>
      <c r="G642" s="7">
        <v>38</v>
      </c>
      <c r="H642" s="7">
        <v>7</v>
      </c>
      <c r="I642" s="7">
        <v>-0.66587841511334001</v>
      </c>
      <c r="J642" s="7">
        <v>-0.77671329975702696</v>
      </c>
    </row>
    <row r="643" spans="2:10" x14ac:dyDescent="0.2">
      <c r="B643" s="7">
        <v>39</v>
      </c>
      <c r="C643" s="7">
        <v>7</v>
      </c>
      <c r="D643" s="7">
        <v>7.2279756258418495E-2</v>
      </c>
      <c r="E643" s="7">
        <v>0.37760724214953301</v>
      </c>
      <c r="G643" s="7">
        <v>39</v>
      </c>
      <c r="H643" s="7">
        <v>7</v>
      </c>
      <c r="I643" s="7">
        <v>7.5529840139155105E-2</v>
      </c>
      <c r="J643" s="7">
        <v>0.30054034615914699</v>
      </c>
    </row>
    <row r="644" spans="2:10" x14ac:dyDescent="0.2">
      <c r="B644" s="7">
        <v>40</v>
      </c>
      <c r="C644" s="7">
        <v>7</v>
      </c>
      <c r="D644" s="7">
        <v>-0.114726723823705</v>
      </c>
      <c r="E644" s="7">
        <v>-8.3760038705776196E-2</v>
      </c>
      <c r="G644" s="7">
        <v>40</v>
      </c>
      <c r="H644" s="7">
        <v>7</v>
      </c>
      <c r="I644" s="7">
        <v>-0.11218414153811</v>
      </c>
      <c r="J644" s="7">
        <v>7.7662449897678301E-2</v>
      </c>
    </row>
    <row r="645" spans="2:10" x14ac:dyDescent="0.2">
      <c r="B645" s="7">
        <v>41</v>
      </c>
      <c r="C645" s="7">
        <v>7</v>
      </c>
      <c r="D645" s="7">
        <v>-9.7262963479717995E-2</v>
      </c>
      <c r="E645" s="7">
        <v>-0.29380079691574701</v>
      </c>
      <c r="G645" s="7">
        <v>41</v>
      </c>
      <c r="H645" s="7">
        <v>7</v>
      </c>
      <c r="I645" s="7">
        <v>-9.9573901823222705E-2</v>
      </c>
      <c r="J645" s="7">
        <v>-7.7838402069865297E-3</v>
      </c>
    </row>
    <row r="646" spans="2:10" x14ac:dyDescent="0.2">
      <c r="B646" s="7">
        <v>42</v>
      </c>
      <c r="C646" s="7">
        <v>7</v>
      </c>
      <c r="D646" s="7">
        <v>-0.12769615213268401</v>
      </c>
      <c r="E646" s="7">
        <v>-8.8362371152799195E-3</v>
      </c>
      <c r="G646" s="7">
        <v>42</v>
      </c>
      <c r="H646" s="7">
        <v>7</v>
      </c>
      <c r="I646" s="7">
        <v>-0.125325715495224</v>
      </c>
      <c r="J646" s="7">
        <v>0.18998498071950001</v>
      </c>
    </row>
    <row r="647" spans="2:10" x14ac:dyDescent="0.2">
      <c r="B647" s="7">
        <v>43</v>
      </c>
      <c r="C647" s="7">
        <v>7</v>
      </c>
      <c r="D647" s="7">
        <v>-2.6235158114061199E-2</v>
      </c>
      <c r="E647" s="7">
        <v>-6.4378319574433199E-2</v>
      </c>
      <c r="G647" s="7">
        <v>43</v>
      </c>
      <c r="H647" s="7">
        <v>7</v>
      </c>
      <c r="I647" s="7">
        <v>-2.6383939849439202E-2</v>
      </c>
      <c r="J647" s="7">
        <v>-8.6327326148544395E-2</v>
      </c>
    </row>
    <row r="648" spans="2:10" x14ac:dyDescent="0.2">
      <c r="B648" s="7">
        <v>44</v>
      </c>
      <c r="C648" s="7">
        <v>7</v>
      </c>
      <c r="D648" s="7">
        <v>-0.105833001521697</v>
      </c>
      <c r="E648" s="7">
        <v>0.18119032552731801</v>
      </c>
      <c r="G648" s="7">
        <v>44</v>
      </c>
      <c r="H648" s="7">
        <v>7</v>
      </c>
      <c r="I648" s="7">
        <v>-0.108350783155861</v>
      </c>
      <c r="J648" s="7">
        <v>-0.59310897070552604</v>
      </c>
    </row>
    <row r="649" spans="2:10" x14ac:dyDescent="0.2">
      <c r="B649" s="7">
        <v>45</v>
      </c>
      <c r="C649" s="7">
        <v>7</v>
      </c>
      <c r="D649" s="7">
        <v>-0.56261312758303506</v>
      </c>
      <c r="E649" s="7">
        <v>-0.68704316113695996</v>
      </c>
      <c r="G649" s="7">
        <v>45</v>
      </c>
      <c r="H649" s="7">
        <v>7</v>
      </c>
      <c r="I649" s="7">
        <v>-0.55560549419086502</v>
      </c>
      <c r="J649" s="7">
        <v>-0.89262832101165901</v>
      </c>
    </row>
    <row r="650" spans="2:10" x14ac:dyDescent="0.2">
      <c r="B650" s="7">
        <v>46</v>
      </c>
      <c r="C650" s="7">
        <v>7</v>
      </c>
      <c r="D650" s="7">
        <v>0.22768135754212701</v>
      </c>
      <c r="E650" s="7">
        <v>0.12689389635373199</v>
      </c>
      <c r="G650" s="7">
        <v>46</v>
      </c>
      <c r="H650" s="7">
        <v>7</v>
      </c>
      <c r="I650" s="7">
        <v>0.23121408341459901</v>
      </c>
      <c r="J650" s="7">
        <v>-0.23833692955069499</v>
      </c>
    </row>
    <row r="651" spans="2:10" x14ac:dyDescent="0.2">
      <c r="B651" s="7">
        <v>47</v>
      </c>
      <c r="C651" s="7">
        <v>7</v>
      </c>
      <c r="D651" s="7">
        <v>-0.55877466726767999</v>
      </c>
      <c r="E651" s="7">
        <v>-0.33393525460064399</v>
      </c>
      <c r="G651" s="7">
        <v>47</v>
      </c>
      <c r="H651" s="7">
        <v>7</v>
      </c>
      <c r="I651" s="7">
        <v>-0.57964152684645198</v>
      </c>
      <c r="J651" s="7">
        <v>-0.36573165638034899</v>
      </c>
    </row>
    <row r="652" spans="2:10" x14ac:dyDescent="0.2">
      <c r="B652" s="7">
        <v>48</v>
      </c>
      <c r="C652" s="7">
        <v>7</v>
      </c>
      <c r="D652" s="7">
        <v>0.359951301050357</v>
      </c>
      <c r="E652" s="7">
        <v>0.21606497916015099</v>
      </c>
      <c r="G652" s="7">
        <v>48</v>
      </c>
      <c r="H652" s="7">
        <v>7</v>
      </c>
      <c r="I652" s="7">
        <v>0.35504951402299101</v>
      </c>
      <c r="J652" s="7">
        <v>-2.9470645166211899E-3</v>
      </c>
    </row>
    <row r="653" spans="2:10" x14ac:dyDescent="0.2">
      <c r="B653" s="7">
        <v>49</v>
      </c>
      <c r="C653" s="7">
        <v>7</v>
      </c>
      <c r="D653" s="7">
        <v>0.32982562791307002</v>
      </c>
      <c r="E653" s="7">
        <v>-6.4054809949149999E-2</v>
      </c>
      <c r="G653" s="7">
        <v>49</v>
      </c>
      <c r="H653" s="7">
        <v>7</v>
      </c>
      <c r="I653" s="7">
        <v>0.35177043547919201</v>
      </c>
      <c r="J653" s="7">
        <v>-6.6472878698972296E-2</v>
      </c>
    </row>
    <row r="654" spans="2:10" x14ac:dyDescent="0.2">
      <c r="B654" s="7">
        <v>50</v>
      </c>
      <c r="C654" s="7">
        <v>7</v>
      </c>
      <c r="D654" s="7">
        <v>0.120284679482795</v>
      </c>
      <c r="E654" s="7">
        <v>-0.29295945043976401</v>
      </c>
      <c r="G654" s="7">
        <v>50</v>
      </c>
      <c r="H654" s="7">
        <v>7</v>
      </c>
      <c r="I654" s="7">
        <v>0.12523133150770799</v>
      </c>
      <c r="J654" s="7">
        <v>0.188825226545001</v>
      </c>
    </row>
    <row r="655" spans="2:10" x14ac:dyDescent="0.2">
      <c r="B655" s="7">
        <v>51</v>
      </c>
      <c r="C655" s="7">
        <v>7</v>
      </c>
      <c r="D655" s="7">
        <v>7.4539380849425504E-2</v>
      </c>
      <c r="E655" s="7">
        <v>0.105355250915321</v>
      </c>
      <c r="G655" s="7">
        <v>51</v>
      </c>
      <c r="H655" s="7">
        <v>7</v>
      </c>
      <c r="I655" s="7">
        <v>7.1190610788853803E-2</v>
      </c>
      <c r="J655" s="7">
        <v>0.41128809040413999</v>
      </c>
    </row>
    <row r="656" spans="2:10" x14ac:dyDescent="0.2">
      <c r="B656" s="7">
        <v>52</v>
      </c>
      <c r="C656" s="7">
        <v>7</v>
      </c>
      <c r="D656" s="7">
        <v>0.47863303755688302</v>
      </c>
      <c r="E656" s="7">
        <v>0.31984337222896497</v>
      </c>
      <c r="G656" s="7">
        <v>52</v>
      </c>
      <c r="H656" s="7">
        <v>7</v>
      </c>
      <c r="I656" s="7">
        <v>0.47077904684069499</v>
      </c>
      <c r="J656" s="7">
        <v>0.45479353494004099</v>
      </c>
    </row>
    <row r="657" spans="2:10" x14ac:dyDescent="0.2">
      <c r="B657" s="7">
        <v>53</v>
      </c>
      <c r="C657" s="7">
        <v>7</v>
      </c>
      <c r="D657" s="7">
        <v>0.243016809774805</v>
      </c>
      <c r="E657" s="7">
        <v>0.184175575707512</v>
      </c>
      <c r="G657" s="7">
        <v>53</v>
      </c>
      <c r="H657" s="7">
        <v>7</v>
      </c>
      <c r="I657" s="7">
        <v>0.24924832130122401</v>
      </c>
      <c r="J657" s="7">
        <v>0.26577433887639001</v>
      </c>
    </row>
    <row r="658" spans="2:10" x14ac:dyDescent="0.2">
      <c r="B658" s="7">
        <v>54</v>
      </c>
      <c r="C658" s="7">
        <v>7</v>
      </c>
      <c r="D658" s="7">
        <v>-4.2560964530685502E-2</v>
      </c>
      <c r="E658" s="7">
        <v>-0.119794726490112</v>
      </c>
      <c r="G658" s="7">
        <v>54</v>
      </c>
      <c r="H658" s="7">
        <v>7</v>
      </c>
      <c r="I658" s="7">
        <v>-4.3034635781206802E-2</v>
      </c>
      <c r="J658" s="7">
        <v>-0.33235443359208</v>
      </c>
    </row>
    <row r="659" spans="2:10" x14ac:dyDescent="0.2">
      <c r="B659" s="7">
        <v>55</v>
      </c>
      <c r="C659" s="7">
        <v>7</v>
      </c>
      <c r="D659" s="7">
        <v>9.86003344022581E-2</v>
      </c>
      <c r="E659" s="7">
        <v>-0.30476246023632197</v>
      </c>
      <c r="G659" s="7">
        <v>55</v>
      </c>
      <c r="H659" s="7">
        <v>7</v>
      </c>
      <c r="I659" s="7">
        <v>0.102389273856554</v>
      </c>
      <c r="J659" s="7">
        <v>-0.24478699496305301</v>
      </c>
    </row>
    <row r="660" spans="2:10" x14ac:dyDescent="0.2">
      <c r="B660" s="7">
        <v>56</v>
      </c>
      <c r="C660" s="7">
        <v>7</v>
      </c>
      <c r="D660" s="7">
        <v>-1.01791521275008E-3</v>
      </c>
      <c r="E660" s="7">
        <v>3.21599783041338E-2</v>
      </c>
      <c r="G660" s="7">
        <v>56</v>
      </c>
      <c r="H660" s="7">
        <v>7</v>
      </c>
      <c r="I660" s="7">
        <v>-9.1522023280177201E-4</v>
      </c>
      <c r="J660" s="7">
        <v>9.7385092983142095E-3</v>
      </c>
    </row>
    <row r="661" spans="2:10" x14ac:dyDescent="0.2">
      <c r="B661" s="7">
        <v>57</v>
      </c>
      <c r="C661" s="7">
        <v>7</v>
      </c>
      <c r="D661" s="7">
        <v>0.27040799426155998</v>
      </c>
      <c r="E661" s="7">
        <v>0.560962097800907</v>
      </c>
      <c r="G661" s="7">
        <v>57</v>
      </c>
      <c r="H661" s="7">
        <v>7</v>
      </c>
      <c r="I661" s="7">
        <v>0.27780348357446999</v>
      </c>
      <c r="J661" s="7">
        <v>0.47439576779163201</v>
      </c>
    </row>
    <row r="662" spans="2:10" x14ac:dyDescent="0.2">
      <c r="B662" s="7">
        <v>58</v>
      </c>
      <c r="C662" s="7">
        <v>7</v>
      </c>
      <c r="D662" s="7">
        <v>0.27139415927217803</v>
      </c>
      <c r="E662" s="7">
        <v>8.7999984417708205E-2</v>
      </c>
      <c r="G662" s="7">
        <v>58</v>
      </c>
      <c r="H662" s="7">
        <v>7</v>
      </c>
      <c r="I662" s="7">
        <v>0.281213966800888</v>
      </c>
      <c r="J662" s="7">
        <v>0.32193295649797399</v>
      </c>
    </row>
    <row r="663" spans="2:10" x14ac:dyDescent="0.2">
      <c r="B663" s="7">
        <v>59</v>
      </c>
      <c r="C663" s="7">
        <v>7</v>
      </c>
      <c r="D663" s="7">
        <v>-0.210439113862773</v>
      </c>
      <c r="E663" s="7">
        <v>0.36888932079903902</v>
      </c>
      <c r="G663" s="7">
        <v>59</v>
      </c>
      <c r="H663" s="7">
        <v>7</v>
      </c>
      <c r="I663" s="7">
        <v>-0.21640518774294601</v>
      </c>
      <c r="J663" s="7">
        <v>0.106451861462043</v>
      </c>
    </row>
    <row r="664" spans="2:10" x14ac:dyDescent="0.2">
      <c r="B664" s="7">
        <v>60</v>
      </c>
      <c r="C664" s="7">
        <v>7</v>
      </c>
      <c r="D664" s="7">
        <v>-0.29268931744744298</v>
      </c>
      <c r="E664" s="7">
        <v>4.15513697209491E-3</v>
      </c>
      <c r="G664" s="7">
        <v>60</v>
      </c>
      <c r="H664" s="7">
        <v>7</v>
      </c>
      <c r="I664" s="7">
        <v>-0.290096479157465</v>
      </c>
      <c r="J664" s="7">
        <v>-0.62412792741413603</v>
      </c>
    </row>
    <row r="665" spans="2:10" x14ac:dyDescent="0.2">
      <c r="B665" s="7">
        <v>61</v>
      </c>
      <c r="C665" s="7">
        <v>7</v>
      </c>
      <c r="D665" s="7">
        <v>0.55387489106400001</v>
      </c>
      <c r="E665" s="7">
        <v>0.198562568343291</v>
      </c>
      <c r="G665" s="7">
        <v>61</v>
      </c>
      <c r="H665" s="7">
        <v>7</v>
      </c>
      <c r="I665" s="7">
        <v>0.56693266005674703</v>
      </c>
      <c r="J665" s="7">
        <v>0.103967553085551</v>
      </c>
    </row>
    <row r="666" spans="2:10" x14ac:dyDescent="0.2">
      <c r="B666" s="7">
        <v>62</v>
      </c>
      <c r="C666" s="7">
        <v>7</v>
      </c>
      <c r="D666" s="7">
        <v>0.388040643980128</v>
      </c>
      <c r="E666" s="7">
        <v>0.24086506863652599</v>
      </c>
      <c r="G666" s="7">
        <v>62</v>
      </c>
      <c r="H666" s="7">
        <v>7</v>
      </c>
      <c r="I666" s="7">
        <v>0.38094470723072699</v>
      </c>
      <c r="J666" s="7">
        <v>0.265379004806434</v>
      </c>
    </row>
    <row r="667" spans="2:10" x14ac:dyDescent="0.2">
      <c r="B667" s="7">
        <v>63</v>
      </c>
      <c r="C667" s="7">
        <v>7</v>
      </c>
      <c r="D667" s="7">
        <v>-6.4324281747977899E-2</v>
      </c>
      <c r="E667" s="7">
        <v>0.168802495865535</v>
      </c>
      <c r="G667" s="7">
        <v>63</v>
      </c>
      <c r="H667" s="7">
        <v>7</v>
      </c>
      <c r="I667" s="7">
        <v>-6.43031855902816E-2</v>
      </c>
      <c r="J667" s="7">
        <v>0.112315936839847</v>
      </c>
    </row>
    <row r="668" spans="2:10" x14ac:dyDescent="0.2">
      <c r="B668" s="7">
        <v>64</v>
      </c>
      <c r="C668" s="7">
        <v>7</v>
      </c>
      <c r="D668" s="7">
        <v>-0.66221428985525799</v>
      </c>
      <c r="E668" s="7">
        <v>-0.69524568724760705</v>
      </c>
      <c r="G668" s="7">
        <v>64</v>
      </c>
      <c r="H668" s="7">
        <v>7</v>
      </c>
      <c r="I668" s="7">
        <v>-0.66171987259789899</v>
      </c>
      <c r="J668" s="7">
        <v>-0.51447177990945603</v>
      </c>
    </row>
    <row r="669" spans="2:10" x14ac:dyDescent="0.2">
      <c r="B669" s="7">
        <v>65</v>
      </c>
      <c r="C669" s="7">
        <v>7</v>
      </c>
      <c r="D669" s="7">
        <v>-0.61827731088437698</v>
      </c>
      <c r="E669" s="7">
        <v>-0.51395305317642304</v>
      </c>
      <c r="G669" s="7">
        <v>65</v>
      </c>
      <c r="H669" s="7">
        <v>7</v>
      </c>
      <c r="I669" s="7">
        <v>-0.61829573842047003</v>
      </c>
      <c r="J669" s="7">
        <v>-0.71686677585148395</v>
      </c>
    </row>
    <row r="670" spans="2:10" x14ac:dyDescent="0.2">
      <c r="B670" s="7">
        <v>66</v>
      </c>
      <c r="C670" s="7">
        <v>7</v>
      </c>
      <c r="D670" s="7">
        <v>8.8529048987453507E-3</v>
      </c>
      <c r="E670" s="7">
        <v>-0.15682249287237501</v>
      </c>
      <c r="G670" s="7">
        <v>66</v>
      </c>
      <c r="H670" s="7">
        <v>7</v>
      </c>
      <c r="I670" s="7">
        <v>1.03265131719672E-2</v>
      </c>
      <c r="J670" s="7">
        <v>-0.18943304039650899</v>
      </c>
    </row>
    <row r="671" spans="2:10" x14ac:dyDescent="0.2">
      <c r="B671" s="7">
        <v>67</v>
      </c>
      <c r="C671" s="7">
        <v>7</v>
      </c>
      <c r="D671" s="7">
        <v>0.31267156528097201</v>
      </c>
      <c r="E671" s="7">
        <v>-8.0897268308914895E-3</v>
      </c>
      <c r="G671" s="7">
        <v>67</v>
      </c>
      <c r="H671" s="7">
        <v>7</v>
      </c>
      <c r="I671" s="7">
        <v>0.32661827451022002</v>
      </c>
      <c r="J671" s="7">
        <v>0.29360917206863801</v>
      </c>
    </row>
    <row r="672" spans="2:10" x14ac:dyDescent="0.2">
      <c r="B672" s="7">
        <v>68</v>
      </c>
      <c r="C672" s="7">
        <v>7</v>
      </c>
      <c r="D672" s="7">
        <v>-6.2394666913010398E-2</v>
      </c>
      <c r="E672" s="7">
        <v>-5.9475534980328398E-2</v>
      </c>
      <c r="G672" s="7">
        <v>68</v>
      </c>
      <c r="H672" s="7">
        <v>7</v>
      </c>
      <c r="I672" s="7">
        <v>-6.3457898315697897E-2</v>
      </c>
      <c r="J672" s="7">
        <v>-2.13303628638624E-2</v>
      </c>
    </row>
    <row r="673" spans="2:10" x14ac:dyDescent="0.2">
      <c r="B673" s="7">
        <v>69</v>
      </c>
      <c r="C673" s="7">
        <v>7</v>
      </c>
      <c r="D673" s="7">
        <v>-6.5868607723114495E-2</v>
      </c>
      <c r="E673" s="7">
        <v>1.8246157469235399E-2</v>
      </c>
      <c r="G673" s="7">
        <v>69</v>
      </c>
      <c r="H673" s="7">
        <v>7</v>
      </c>
      <c r="I673" s="7">
        <v>-6.6112482888515303E-2</v>
      </c>
      <c r="J673" s="7">
        <v>-2.2291356157760199E-2</v>
      </c>
    </row>
    <row r="674" spans="2:10" x14ac:dyDescent="0.2">
      <c r="B674" s="7">
        <v>70</v>
      </c>
      <c r="C674" s="7">
        <v>7</v>
      </c>
      <c r="D674" s="7">
        <v>-0.337438283480957</v>
      </c>
      <c r="E674" s="7">
        <v>-0.464901317306958</v>
      </c>
      <c r="G674" s="7">
        <v>70</v>
      </c>
      <c r="H674" s="7">
        <v>7</v>
      </c>
      <c r="I674" s="7">
        <v>-0.35093874404754799</v>
      </c>
      <c r="J674" s="7">
        <v>-0.31567221327713901</v>
      </c>
    </row>
    <row r="675" spans="2:10" x14ac:dyDescent="0.2">
      <c r="B675" s="7">
        <v>71</v>
      </c>
      <c r="C675" s="7">
        <v>7</v>
      </c>
      <c r="D675" s="7">
        <v>-3.2929820648017298E-2</v>
      </c>
      <c r="E675" s="7">
        <v>-1.7861832353457199E-2</v>
      </c>
      <c r="G675" s="7">
        <v>71</v>
      </c>
      <c r="H675" s="7">
        <v>7</v>
      </c>
      <c r="I675" s="7">
        <v>-3.2860136482376803E-2</v>
      </c>
      <c r="J675" s="7">
        <v>-1.21825690531878E-2</v>
      </c>
    </row>
    <row r="676" spans="2:10" x14ac:dyDescent="0.2">
      <c r="B676" s="7">
        <v>72</v>
      </c>
      <c r="C676" s="7">
        <v>7</v>
      </c>
      <c r="D676" s="7">
        <v>0.153711685669846</v>
      </c>
      <c r="E676" s="7">
        <v>8.0507508787765594E-2</v>
      </c>
      <c r="G676" s="7">
        <v>72</v>
      </c>
      <c r="H676" s="7">
        <v>7</v>
      </c>
      <c r="I676" s="7">
        <v>0.15632053500026</v>
      </c>
      <c r="J676" s="7">
        <v>-0.13565947349047999</v>
      </c>
    </row>
    <row r="677" spans="2:10" x14ac:dyDescent="0.2">
      <c r="B677" s="7">
        <v>73</v>
      </c>
      <c r="C677" s="7">
        <v>7</v>
      </c>
      <c r="D677" s="7">
        <v>0.26794026264134502</v>
      </c>
      <c r="E677" s="7">
        <v>0.12976938414049899</v>
      </c>
      <c r="G677" s="7">
        <v>73</v>
      </c>
      <c r="H677" s="7">
        <v>7</v>
      </c>
      <c r="I677" s="7">
        <v>0.27243207315963203</v>
      </c>
      <c r="J677" s="7">
        <v>4.0775026496770997E-3</v>
      </c>
    </row>
    <row r="678" spans="2:10" x14ac:dyDescent="0.2">
      <c r="B678" s="7">
        <v>74</v>
      </c>
      <c r="C678" s="7">
        <v>7</v>
      </c>
      <c r="D678" s="7">
        <v>-0.27957458389159701</v>
      </c>
      <c r="E678" s="7">
        <v>-0.15001331294617201</v>
      </c>
      <c r="G678" s="7">
        <v>74</v>
      </c>
      <c r="H678" s="7">
        <v>7</v>
      </c>
      <c r="I678" s="7">
        <v>-0.26895202990278</v>
      </c>
      <c r="J678" s="7">
        <v>-0.33289565710438002</v>
      </c>
    </row>
    <row r="679" spans="2:10" x14ac:dyDescent="0.2">
      <c r="B679" s="7">
        <v>75</v>
      </c>
      <c r="C679" s="7">
        <v>7</v>
      </c>
      <c r="D679" s="7">
        <v>5.7748354484155898E-2</v>
      </c>
      <c r="E679" s="7">
        <v>0.161513024814293</v>
      </c>
      <c r="G679" s="7">
        <v>75</v>
      </c>
      <c r="H679" s="7">
        <v>7</v>
      </c>
      <c r="I679" s="7">
        <v>5.8669324802958001E-2</v>
      </c>
      <c r="J679" s="7">
        <v>0.38926290852334899</v>
      </c>
    </row>
    <row r="680" spans="2:10" x14ac:dyDescent="0.2">
      <c r="B680" s="7">
        <v>76</v>
      </c>
      <c r="C680" s="7">
        <v>7</v>
      </c>
      <c r="D680" s="7">
        <v>-0.301638407138131</v>
      </c>
      <c r="E680" s="7">
        <v>-9.9938555192191594E-2</v>
      </c>
      <c r="G680" s="7">
        <v>76</v>
      </c>
      <c r="H680" s="7">
        <v>7</v>
      </c>
      <c r="I680" s="7">
        <v>-0.30524599090018101</v>
      </c>
      <c r="J680" s="7">
        <v>-0.135810887854483</v>
      </c>
    </row>
    <row r="681" spans="2:10" x14ac:dyDescent="0.2">
      <c r="B681" s="7">
        <v>77</v>
      </c>
      <c r="C681" s="7">
        <v>7</v>
      </c>
      <c r="D681" s="7">
        <v>0.16100358994587899</v>
      </c>
      <c r="E681" s="7">
        <v>-0.408585745356976</v>
      </c>
      <c r="G681" s="7">
        <v>77</v>
      </c>
      <c r="H681" s="7">
        <v>7</v>
      </c>
      <c r="I681" s="7">
        <v>0.16313122216270501</v>
      </c>
      <c r="J681" s="7">
        <v>-0.38366340275749</v>
      </c>
    </row>
    <row r="682" spans="2:10" x14ac:dyDescent="0.2">
      <c r="B682" s="7">
        <v>78</v>
      </c>
      <c r="C682" s="7">
        <v>7</v>
      </c>
      <c r="D682" s="7">
        <v>-0.194398618371631</v>
      </c>
      <c r="E682" s="7">
        <v>-4.4520221685884201E-3</v>
      </c>
      <c r="G682" s="7">
        <v>78</v>
      </c>
      <c r="H682" s="7">
        <v>7</v>
      </c>
      <c r="I682" s="7">
        <v>-0.197941113407856</v>
      </c>
      <c r="J682" s="7">
        <v>0.17168922827990399</v>
      </c>
    </row>
    <row r="683" spans="2:10" x14ac:dyDescent="0.2">
      <c r="B683" s="7">
        <v>79</v>
      </c>
      <c r="C683" s="7">
        <v>7</v>
      </c>
      <c r="D683" s="7">
        <v>-9.4123416296780796E-2</v>
      </c>
      <c r="E683" s="7">
        <v>-5.6320973144237597E-2</v>
      </c>
      <c r="G683" s="7">
        <v>79</v>
      </c>
      <c r="H683" s="7">
        <v>7</v>
      </c>
      <c r="I683" s="7">
        <v>-9.2079358674335601E-2</v>
      </c>
      <c r="J683" s="7">
        <v>-0.33598979385662597</v>
      </c>
    </row>
    <row r="684" spans="2:10" x14ac:dyDescent="0.2">
      <c r="B684" s="7">
        <v>80</v>
      </c>
      <c r="C684" s="7">
        <v>7</v>
      </c>
      <c r="D684" s="7">
        <v>-0.28982005383500498</v>
      </c>
      <c r="E684" s="7">
        <v>-0.23683777248400401</v>
      </c>
      <c r="G684" s="7">
        <v>80</v>
      </c>
      <c r="H684" s="7">
        <v>7</v>
      </c>
      <c r="I684" s="7">
        <v>-0.28887037233965202</v>
      </c>
      <c r="J684" s="7">
        <v>-0.240725809480269</v>
      </c>
    </row>
    <row r="685" spans="2:10" x14ac:dyDescent="0.2">
      <c r="B685" s="7">
        <v>81</v>
      </c>
      <c r="C685" s="7">
        <v>7</v>
      </c>
      <c r="D685" s="7">
        <v>0.12942634113801699</v>
      </c>
      <c r="E685" s="7">
        <v>0.34822271996861398</v>
      </c>
      <c r="G685" s="7">
        <v>81</v>
      </c>
      <c r="H685" s="7">
        <v>7</v>
      </c>
      <c r="I685" s="7">
        <v>0.13188090114853099</v>
      </c>
      <c r="J685" s="7">
        <v>3.3762349460807299E-2</v>
      </c>
    </row>
    <row r="686" spans="2:10" x14ac:dyDescent="0.2">
      <c r="B686" s="7">
        <v>82</v>
      </c>
      <c r="C686" s="7">
        <v>7</v>
      </c>
      <c r="D686" s="7">
        <v>-0.22039989341142099</v>
      </c>
      <c r="E686" s="7">
        <v>3.8516837297626299E-3</v>
      </c>
      <c r="G686" s="7">
        <v>82</v>
      </c>
      <c r="H686" s="7">
        <v>7</v>
      </c>
      <c r="I686" s="7">
        <v>-0.22504260107087301</v>
      </c>
      <c r="J686" s="7">
        <v>0.117750206605375</v>
      </c>
    </row>
    <row r="687" spans="2:10" x14ac:dyDescent="0.2">
      <c r="B687" s="7">
        <v>83</v>
      </c>
      <c r="C687" s="7">
        <v>7</v>
      </c>
      <c r="D687" s="7">
        <v>0.14699742571170801</v>
      </c>
      <c r="E687" s="7">
        <v>-0.136241271357256</v>
      </c>
      <c r="G687" s="7">
        <v>83</v>
      </c>
      <c r="H687" s="7">
        <v>7</v>
      </c>
      <c r="I687" s="7">
        <v>0.14281375682327599</v>
      </c>
      <c r="J687" s="7">
        <v>-7.5688667043667002E-2</v>
      </c>
    </row>
    <row r="688" spans="2:10" x14ac:dyDescent="0.2">
      <c r="B688" s="7">
        <v>84</v>
      </c>
      <c r="C688" s="7">
        <v>7</v>
      </c>
      <c r="D688" s="7">
        <v>0.13018507758635001</v>
      </c>
      <c r="E688" s="7">
        <v>-0.46034138601466101</v>
      </c>
      <c r="G688" s="7">
        <v>84</v>
      </c>
      <c r="H688" s="7">
        <v>7</v>
      </c>
      <c r="I688" s="7">
        <v>0.13386613256405999</v>
      </c>
      <c r="J688" s="7">
        <v>8.1834881623854494E-2</v>
      </c>
    </row>
    <row r="689" spans="2:10" x14ac:dyDescent="0.2">
      <c r="B689" s="7">
        <v>85</v>
      </c>
      <c r="C689" s="7">
        <v>7</v>
      </c>
      <c r="D689" s="7">
        <v>9.8769124014904897E-2</v>
      </c>
      <c r="E689" s="7">
        <v>0.256317405341144</v>
      </c>
      <c r="G689" s="7">
        <v>85</v>
      </c>
      <c r="H689" s="7">
        <v>7</v>
      </c>
      <c r="I689" s="7">
        <v>9.9026411743620799E-2</v>
      </c>
      <c r="J689" s="7">
        <v>0.119358300072611</v>
      </c>
    </row>
    <row r="690" spans="2:10" x14ac:dyDescent="0.2">
      <c r="B690" s="7">
        <v>86</v>
      </c>
      <c r="C690" s="7">
        <v>7</v>
      </c>
      <c r="D690" s="7">
        <v>0.15232673546145301</v>
      </c>
      <c r="E690" s="7">
        <v>5.16575510993382E-2</v>
      </c>
      <c r="G690" s="7">
        <v>86</v>
      </c>
      <c r="H690" s="7">
        <v>7</v>
      </c>
      <c r="I690" s="7">
        <v>0.150549655952913</v>
      </c>
      <c r="J690" s="7">
        <v>-5.0762824640751001E-3</v>
      </c>
    </row>
    <row r="691" spans="2:10" x14ac:dyDescent="0.2">
      <c r="B691" s="7">
        <v>87</v>
      </c>
      <c r="C691" s="7">
        <v>7</v>
      </c>
      <c r="D691" s="7">
        <v>0.191070213139967</v>
      </c>
      <c r="E691" s="7">
        <v>0.19880018940767699</v>
      </c>
      <c r="G691" s="7">
        <v>87</v>
      </c>
      <c r="H691" s="7">
        <v>7</v>
      </c>
      <c r="I691" s="7">
        <v>0.180539404487886</v>
      </c>
      <c r="J691" s="7">
        <v>-5.3479219457452501E-2</v>
      </c>
    </row>
    <row r="692" spans="2:10" x14ac:dyDescent="0.2">
      <c r="B692" s="7">
        <v>88</v>
      </c>
      <c r="C692" s="7">
        <v>7</v>
      </c>
      <c r="D692" s="7">
        <v>0.19261486530493199</v>
      </c>
      <c r="E692" s="7">
        <v>-0.23615817776127501</v>
      </c>
      <c r="G692" s="7">
        <v>88</v>
      </c>
      <c r="H692" s="7">
        <v>7</v>
      </c>
      <c r="I692" s="7">
        <v>0.179017919600821</v>
      </c>
      <c r="J692" s="7">
        <v>-6.5039520394304995E-2</v>
      </c>
    </row>
    <row r="693" spans="2:10" x14ac:dyDescent="0.2">
      <c r="B693" s="7">
        <v>89</v>
      </c>
      <c r="C693" s="7">
        <v>7</v>
      </c>
      <c r="D693" s="7">
        <v>-4.5740096983541499E-2</v>
      </c>
      <c r="E693" s="7">
        <v>0.24889779002513401</v>
      </c>
      <c r="G693" s="7">
        <v>89</v>
      </c>
      <c r="H693" s="7">
        <v>7</v>
      </c>
      <c r="I693" s="7">
        <v>-4.5515693606162699E-2</v>
      </c>
      <c r="J693" s="7">
        <v>5.89872273831595E-2</v>
      </c>
    </row>
    <row r="694" spans="2:10" x14ac:dyDescent="0.2">
      <c r="B694" s="7">
        <v>90</v>
      </c>
      <c r="C694" s="7">
        <v>7</v>
      </c>
      <c r="D694" s="7">
        <v>-8.9516725996057603E-2</v>
      </c>
      <c r="E694" s="7">
        <v>-0.16699079819953999</v>
      </c>
      <c r="G694" s="7">
        <v>90</v>
      </c>
      <c r="H694" s="7">
        <v>7</v>
      </c>
      <c r="I694" s="7">
        <v>-9.0711734440067596E-2</v>
      </c>
      <c r="J694" s="7">
        <v>-0.30199406292327202</v>
      </c>
    </row>
    <row r="695" spans="2:10" x14ac:dyDescent="0.2">
      <c r="B695" s="7">
        <v>91</v>
      </c>
      <c r="C695" s="7">
        <v>7</v>
      </c>
      <c r="D695" s="7">
        <v>-0.394672590022631</v>
      </c>
      <c r="E695" s="7">
        <v>-0.31725200895941502</v>
      </c>
      <c r="G695" s="7">
        <v>91</v>
      </c>
      <c r="H695" s="7">
        <v>7</v>
      </c>
      <c r="I695" s="7">
        <v>-0.40008895440569597</v>
      </c>
      <c r="J695" s="7">
        <v>-0.52736847743854098</v>
      </c>
    </row>
    <row r="696" spans="2:10" x14ac:dyDescent="0.2">
      <c r="B696" s="7">
        <v>92</v>
      </c>
      <c r="C696" s="7">
        <v>7</v>
      </c>
      <c r="D696" s="7">
        <v>0.43528831128000101</v>
      </c>
      <c r="E696" s="7">
        <v>0.50632405900301003</v>
      </c>
      <c r="G696" s="7">
        <v>92</v>
      </c>
      <c r="H696" s="7">
        <v>7</v>
      </c>
      <c r="I696" s="7">
        <v>0.43567603509645098</v>
      </c>
      <c r="J696" s="7">
        <v>0.3366121348285</v>
      </c>
    </row>
    <row r="697" spans="2:10" x14ac:dyDescent="0.2">
      <c r="B697" s="7">
        <v>93</v>
      </c>
      <c r="C697" s="7">
        <v>7</v>
      </c>
      <c r="D697" s="7">
        <v>-5.5675496344038698E-2</v>
      </c>
      <c r="E697" s="7">
        <v>0.14480743380239899</v>
      </c>
      <c r="G697" s="7">
        <v>93</v>
      </c>
      <c r="H697" s="7">
        <v>7</v>
      </c>
      <c r="I697" s="7">
        <v>-5.6368891557980298E-2</v>
      </c>
      <c r="J697" s="7">
        <v>0.27118405213737201</v>
      </c>
    </row>
    <row r="698" spans="2:10" x14ac:dyDescent="0.2">
      <c r="B698" s="7">
        <v>94</v>
      </c>
      <c r="C698" s="7">
        <v>7</v>
      </c>
      <c r="D698" s="7">
        <v>7.9242981383009295E-2</v>
      </c>
      <c r="E698" s="7">
        <v>9.0888829643079205E-2</v>
      </c>
      <c r="G698" s="7">
        <v>94</v>
      </c>
      <c r="H698" s="7">
        <v>7</v>
      </c>
      <c r="I698" s="7">
        <v>8.0437619393885398E-2</v>
      </c>
      <c r="J698" s="7">
        <v>0.104648432533339</v>
      </c>
    </row>
    <row r="699" spans="2:10" x14ac:dyDescent="0.2">
      <c r="B699" s="7">
        <v>95</v>
      </c>
      <c r="C699" s="7">
        <v>7</v>
      </c>
      <c r="D699" s="7">
        <v>2.18312553168305E-2</v>
      </c>
      <c r="E699" s="7">
        <v>0.202367015291255</v>
      </c>
      <c r="G699" s="7">
        <v>95</v>
      </c>
      <c r="H699" s="7">
        <v>7</v>
      </c>
      <c r="I699" s="7">
        <v>2.6238152313962499E-2</v>
      </c>
      <c r="J699" s="7">
        <v>0.55910869400105301</v>
      </c>
    </row>
    <row r="700" spans="2:10" x14ac:dyDescent="0.2">
      <c r="B700" s="7">
        <v>96</v>
      </c>
      <c r="C700" s="7">
        <v>7</v>
      </c>
      <c r="D700" s="7">
        <v>0.33447887526152098</v>
      </c>
      <c r="E700" s="7">
        <v>0.10064241866107</v>
      </c>
      <c r="G700" s="7">
        <v>96</v>
      </c>
      <c r="H700" s="7">
        <v>7</v>
      </c>
      <c r="I700" s="7">
        <v>0.35185816122819003</v>
      </c>
      <c r="J700" s="7">
        <v>0.46257141271403701</v>
      </c>
    </row>
    <row r="701" spans="2:10" x14ac:dyDescent="0.2">
      <c r="B701" s="7">
        <v>97</v>
      </c>
      <c r="C701" s="7">
        <v>7</v>
      </c>
      <c r="D701" s="7">
        <v>-3.0392118992011798E-2</v>
      </c>
      <c r="E701" s="7">
        <v>0.32912482807837201</v>
      </c>
      <c r="G701" s="7">
        <v>97</v>
      </c>
      <c r="H701" s="7">
        <v>7</v>
      </c>
      <c r="I701" s="7">
        <v>-3.0347312083409701E-2</v>
      </c>
      <c r="J701" s="7">
        <v>-0.16488720309695601</v>
      </c>
    </row>
    <row r="702" spans="2:10" x14ac:dyDescent="0.2">
      <c r="B702" s="7">
        <v>98</v>
      </c>
      <c r="C702" s="7">
        <v>7</v>
      </c>
      <c r="D702" s="7">
        <v>0.27011709648447502</v>
      </c>
      <c r="E702" s="7">
        <v>0.41535630290479603</v>
      </c>
      <c r="G702" s="7">
        <v>98</v>
      </c>
      <c r="H702" s="7">
        <v>7</v>
      </c>
      <c r="I702" s="7">
        <v>0.26682413658390303</v>
      </c>
      <c r="J702" s="7">
        <v>0.61192101094419005</v>
      </c>
    </row>
    <row r="703" spans="2:10" x14ac:dyDescent="0.2">
      <c r="B703" s="7">
        <v>99</v>
      </c>
      <c r="C703" s="7">
        <v>7</v>
      </c>
      <c r="D703" s="7">
        <v>-0.34094915001770698</v>
      </c>
      <c r="E703" s="7">
        <v>-0.51823188111957397</v>
      </c>
      <c r="G703" s="7">
        <v>99</v>
      </c>
      <c r="H703" s="7">
        <v>7</v>
      </c>
      <c r="I703" s="7">
        <v>-0.34678766059784399</v>
      </c>
      <c r="J703" s="7">
        <v>-0.35245953623168103</v>
      </c>
    </row>
    <row r="704" spans="2:10" x14ac:dyDescent="0.2">
      <c r="B704" s="7">
        <v>100</v>
      </c>
      <c r="C704" s="7">
        <v>7</v>
      </c>
      <c r="D704" s="7">
        <v>0.19668703011795999</v>
      </c>
      <c r="E704" s="7">
        <v>-0.123543167352151</v>
      </c>
      <c r="G704" s="7">
        <v>100</v>
      </c>
      <c r="H704" s="7">
        <v>7</v>
      </c>
      <c r="I704" s="7">
        <v>0.201137928682627</v>
      </c>
      <c r="J704" s="7">
        <v>-4.7492725723619997E-2</v>
      </c>
    </row>
    <row r="705" spans="2:10" x14ac:dyDescent="0.2">
      <c r="B705" s="7">
        <v>1</v>
      </c>
      <c r="C705" s="7">
        <v>8</v>
      </c>
      <c r="D705" s="7">
        <v>2.13413311349013E-2</v>
      </c>
      <c r="E705" s="7">
        <v>5.80243897060502E-2</v>
      </c>
      <c r="G705" s="7">
        <v>1</v>
      </c>
      <c r="H705" s="7">
        <v>8</v>
      </c>
      <c r="I705" s="7">
        <v>2.2764222703659499E-2</v>
      </c>
      <c r="J705" s="7">
        <v>6.14971848976653E-2</v>
      </c>
    </row>
    <row r="706" spans="2:10" x14ac:dyDescent="0.2">
      <c r="B706" s="7">
        <v>2</v>
      </c>
      <c r="C706" s="7">
        <v>8</v>
      </c>
      <c r="D706" s="7">
        <v>-0.369237251059644</v>
      </c>
      <c r="E706" s="7">
        <v>-3.8489046022419898E-2</v>
      </c>
      <c r="G706" s="7">
        <v>2</v>
      </c>
      <c r="H706" s="7">
        <v>8</v>
      </c>
      <c r="I706" s="7">
        <v>-0.38879802030001898</v>
      </c>
      <c r="J706" s="7">
        <v>-6.3175351421882894E-2</v>
      </c>
    </row>
    <row r="707" spans="2:10" x14ac:dyDescent="0.2">
      <c r="B707" s="7">
        <v>3</v>
      </c>
      <c r="C707" s="7">
        <v>8</v>
      </c>
      <c r="D707" s="7">
        <v>-0.32623417387321102</v>
      </c>
      <c r="E707" s="7">
        <v>-5.4664280988059297E-2</v>
      </c>
      <c r="G707" s="7">
        <v>3</v>
      </c>
      <c r="H707" s="7">
        <v>8</v>
      </c>
      <c r="I707" s="7">
        <v>-0.32557476376044903</v>
      </c>
      <c r="J707" s="7">
        <v>-0.16743368325056401</v>
      </c>
    </row>
    <row r="708" spans="2:10" x14ac:dyDescent="0.2">
      <c r="B708" s="7">
        <v>4</v>
      </c>
      <c r="C708" s="7">
        <v>8</v>
      </c>
      <c r="D708" s="7">
        <v>4.15434747358603E-2</v>
      </c>
      <c r="E708" s="7">
        <v>6.8704609864387797E-2</v>
      </c>
      <c r="G708" s="7">
        <v>4</v>
      </c>
      <c r="H708" s="7">
        <v>8</v>
      </c>
      <c r="I708" s="7">
        <v>4.43861182583127E-2</v>
      </c>
      <c r="J708" s="7">
        <v>6.6960478118777395E-2</v>
      </c>
    </row>
    <row r="709" spans="2:10" x14ac:dyDescent="0.2">
      <c r="B709" s="7">
        <v>5</v>
      </c>
      <c r="C709" s="7">
        <v>8</v>
      </c>
      <c r="D709" s="7">
        <v>-0.22981270777791901</v>
      </c>
      <c r="E709" s="7">
        <v>0.30651023518634601</v>
      </c>
      <c r="G709" s="7">
        <v>5</v>
      </c>
      <c r="H709" s="7">
        <v>8</v>
      </c>
      <c r="I709" s="7">
        <v>-0.23135204871159901</v>
      </c>
      <c r="J709" s="7">
        <v>0.21013349930118899</v>
      </c>
    </row>
    <row r="710" spans="2:10" x14ac:dyDescent="0.2">
      <c r="B710" s="7">
        <v>6</v>
      </c>
      <c r="C710" s="7">
        <v>8</v>
      </c>
      <c r="D710" s="7">
        <v>-0.48701299691015498</v>
      </c>
      <c r="E710" s="7">
        <v>-0.45009399264899402</v>
      </c>
      <c r="G710" s="7">
        <v>6</v>
      </c>
      <c r="H710" s="7">
        <v>8</v>
      </c>
      <c r="I710" s="7">
        <v>-0.49130472845342998</v>
      </c>
      <c r="J710" s="7">
        <v>-0.29145853828165302</v>
      </c>
    </row>
    <row r="711" spans="2:10" x14ac:dyDescent="0.2">
      <c r="B711" s="7">
        <v>7</v>
      </c>
      <c r="C711" s="7">
        <v>8</v>
      </c>
      <c r="D711" s="7">
        <v>0.23928850572785501</v>
      </c>
      <c r="E711" s="7">
        <v>-6.6352589554063507E-2</v>
      </c>
      <c r="G711" s="7">
        <v>7</v>
      </c>
      <c r="H711" s="7">
        <v>8</v>
      </c>
      <c r="I711" s="7">
        <v>0.246436264771074</v>
      </c>
      <c r="J711" s="7">
        <v>5.6648137892591599E-2</v>
      </c>
    </row>
    <row r="712" spans="2:10" x14ac:dyDescent="0.2">
      <c r="B712" s="7">
        <v>8</v>
      </c>
      <c r="C712" s="7">
        <v>8</v>
      </c>
      <c r="D712" s="7">
        <v>0.31075769688986299</v>
      </c>
      <c r="E712" s="7">
        <v>-0.31479565816465799</v>
      </c>
      <c r="G712" s="7">
        <v>8</v>
      </c>
      <c r="H712" s="7">
        <v>8</v>
      </c>
      <c r="I712" s="7">
        <v>0.312218739128231</v>
      </c>
      <c r="J712" s="7">
        <v>0.53712875076797595</v>
      </c>
    </row>
    <row r="713" spans="2:10" x14ac:dyDescent="0.2">
      <c r="B713" s="7">
        <v>9</v>
      </c>
      <c r="C713" s="7">
        <v>8</v>
      </c>
      <c r="D713" s="7">
        <v>-9.9725419990558201E-2</v>
      </c>
      <c r="E713" s="7">
        <v>-0.31523890329954701</v>
      </c>
      <c r="G713" s="7">
        <v>9</v>
      </c>
      <c r="H713" s="7">
        <v>8</v>
      </c>
      <c r="I713" s="7">
        <v>-0.10093080482953699</v>
      </c>
      <c r="J713" s="7">
        <v>-0.102229188086</v>
      </c>
    </row>
    <row r="714" spans="2:10" x14ac:dyDescent="0.2">
      <c r="B714" s="7">
        <v>10</v>
      </c>
      <c r="C714" s="7">
        <v>8</v>
      </c>
      <c r="D714" s="7">
        <v>-0.150685319301783</v>
      </c>
      <c r="E714" s="7">
        <v>0.144930102635001</v>
      </c>
      <c r="G714" s="7">
        <v>10</v>
      </c>
      <c r="H714" s="7">
        <v>8</v>
      </c>
      <c r="I714" s="7">
        <v>-0.15033425135787401</v>
      </c>
      <c r="J714" s="7">
        <v>0.189174527679211</v>
      </c>
    </row>
    <row r="715" spans="2:10" x14ac:dyDescent="0.2">
      <c r="B715" s="7">
        <v>11</v>
      </c>
      <c r="C715" s="7">
        <v>8</v>
      </c>
      <c r="D715" s="7">
        <v>-3.36518457877686E-2</v>
      </c>
      <c r="E715" s="7">
        <v>-0.11705331703664</v>
      </c>
      <c r="G715" s="7">
        <v>11</v>
      </c>
      <c r="H715" s="7">
        <v>8</v>
      </c>
      <c r="I715" s="7">
        <v>-3.4186884014872E-2</v>
      </c>
      <c r="J715" s="7">
        <v>8.6973472684949399E-2</v>
      </c>
    </row>
    <row r="716" spans="2:10" x14ac:dyDescent="0.2">
      <c r="B716" s="7">
        <v>12</v>
      </c>
      <c r="C716" s="7">
        <v>8</v>
      </c>
      <c r="D716" s="7">
        <v>-0.13736428831210701</v>
      </c>
      <c r="E716" s="7">
        <v>-2.5061349834374799E-2</v>
      </c>
      <c r="G716" s="7">
        <v>12</v>
      </c>
      <c r="H716" s="7">
        <v>8</v>
      </c>
      <c r="I716" s="7">
        <v>-0.139307739399437</v>
      </c>
      <c r="J716" s="7">
        <v>-0.358550366813849</v>
      </c>
    </row>
    <row r="717" spans="2:10" x14ac:dyDescent="0.2">
      <c r="B717" s="7">
        <v>13</v>
      </c>
      <c r="C717" s="7">
        <v>8</v>
      </c>
      <c r="D717" s="7">
        <v>0.20625824360540801</v>
      </c>
      <c r="E717" s="7">
        <v>0.30450781388328402</v>
      </c>
      <c r="G717" s="7">
        <v>13</v>
      </c>
      <c r="H717" s="7">
        <v>8</v>
      </c>
      <c r="I717" s="7">
        <v>0.222039856221492</v>
      </c>
      <c r="J717" s="7">
        <v>0.116856430946409</v>
      </c>
    </row>
    <row r="718" spans="2:10" x14ac:dyDescent="0.2">
      <c r="B718" s="7">
        <v>14</v>
      </c>
      <c r="C718" s="7">
        <v>8</v>
      </c>
      <c r="D718" s="7">
        <v>0.48068312273542402</v>
      </c>
      <c r="E718" s="7">
        <v>0.15315233839645301</v>
      </c>
      <c r="G718" s="7">
        <v>14</v>
      </c>
      <c r="H718" s="7">
        <v>8</v>
      </c>
      <c r="I718" s="7">
        <v>0.47500788874276401</v>
      </c>
      <c r="J718" s="7">
        <v>6.5779943817486405E-2</v>
      </c>
    </row>
    <row r="719" spans="2:10" x14ac:dyDescent="0.2">
      <c r="B719" s="7">
        <v>15</v>
      </c>
      <c r="C719" s="7">
        <v>8</v>
      </c>
      <c r="D719" s="7">
        <v>0.26395002778508098</v>
      </c>
      <c r="E719" s="7">
        <v>-0.121807772305696</v>
      </c>
      <c r="G719" s="7">
        <v>15</v>
      </c>
      <c r="H719" s="7">
        <v>8</v>
      </c>
      <c r="I719" s="7">
        <v>0.28082991799783602</v>
      </c>
      <c r="J719" s="7">
        <v>0.210040506034886</v>
      </c>
    </row>
    <row r="720" spans="2:10" x14ac:dyDescent="0.2">
      <c r="B720" s="7">
        <v>16</v>
      </c>
      <c r="C720" s="7">
        <v>8</v>
      </c>
      <c r="D720" s="7">
        <v>0.13995264831144699</v>
      </c>
      <c r="E720" s="7">
        <v>0.28509594973626601</v>
      </c>
      <c r="G720" s="7">
        <v>16</v>
      </c>
      <c r="H720" s="7">
        <v>8</v>
      </c>
      <c r="I720" s="7">
        <v>0.131957143160576</v>
      </c>
      <c r="J720" s="7">
        <v>-0.18810999804209999</v>
      </c>
    </row>
    <row r="721" spans="2:10" x14ac:dyDescent="0.2">
      <c r="B721" s="7">
        <v>17</v>
      </c>
      <c r="C721" s="7">
        <v>8</v>
      </c>
      <c r="D721" s="7">
        <v>-0.49150324333051698</v>
      </c>
      <c r="E721" s="7">
        <v>-0.59704184833833396</v>
      </c>
      <c r="G721" s="7">
        <v>17</v>
      </c>
      <c r="H721" s="7">
        <v>8</v>
      </c>
      <c r="I721" s="7">
        <v>-0.50688013162766499</v>
      </c>
      <c r="J721" s="7">
        <v>-0.337757188005475</v>
      </c>
    </row>
    <row r="722" spans="2:10" x14ac:dyDescent="0.2">
      <c r="B722" s="7">
        <v>18</v>
      </c>
      <c r="C722" s="7">
        <v>8</v>
      </c>
      <c r="D722" s="7">
        <v>0.481124721914025</v>
      </c>
      <c r="E722" s="7">
        <v>0.244373337037148</v>
      </c>
      <c r="G722" s="7">
        <v>18</v>
      </c>
      <c r="H722" s="7">
        <v>8</v>
      </c>
      <c r="I722" s="7">
        <v>0.47818885708055697</v>
      </c>
      <c r="J722" s="7">
        <v>0.38366995791133102</v>
      </c>
    </row>
    <row r="723" spans="2:10" x14ac:dyDescent="0.2">
      <c r="B723" s="7">
        <v>19</v>
      </c>
      <c r="C723" s="7">
        <v>8</v>
      </c>
      <c r="D723" s="7">
        <v>0.26656004456519999</v>
      </c>
      <c r="E723" s="7">
        <v>0.33940421741113602</v>
      </c>
      <c r="G723" s="7">
        <v>19</v>
      </c>
      <c r="H723" s="7">
        <v>8</v>
      </c>
      <c r="I723" s="7">
        <v>0.27407711242226301</v>
      </c>
      <c r="J723" s="7">
        <v>0.36182993324757001</v>
      </c>
    </row>
    <row r="724" spans="2:10" x14ac:dyDescent="0.2">
      <c r="B724" s="7">
        <v>20</v>
      </c>
      <c r="C724" s="7">
        <v>8</v>
      </c>
      <c r="D724" s="7">
        <v>-0.492600813774139</v>
      </c>
      <c r="E724" s="7">
        <v>-3.80877794095031E-2</v>
      </c>
      <c r="G724" s="7">
        <v>20</v>
      </c>
      <c r="H724" s="7">
        <v>8</v>
      </c>
      <c r="I724" s="7">
        <v>-0.50670585344165298</v>
      </c>
      <c r="J724" s="7">
        <v>-0.26298487717441599</v>
      </c>
    </row>
    <row r="725" spans="2:10" x14ac:dyDescent="0.2">
      <c r="B725" s="7">
        <v>21</v>
      </c>
      <c r="C725" s="7">
        <v>8</v>
      </c>
      <c r="D725" s="7">
        <v>-6.9259551403360001E-2</v>
      </c>
      <c r="E725" s="7">
        <v>-0.28649986364633501</v>
      </c>
      <c r="G725" s="7">
        <v>21</v>
      </c>
      <c r="H725" s="7">
        <v>8</v>
      </c>
      <c r="I725" s="7">
        <v>-6.8763817771830396E-2</v>
      </c>
      <c r="J725" s="13">
        <v>-8.4780370636762498E-2</v>
      </c>
    </row>
    <row r="726" spans="2:10" x14ac:dyDescent="0.2">
      <c r="B726" s="7">
        <v>22</v>
      </c>
      <c r="C726" s="7">
        <v>8</v>
      </c>
      <c r="D726" s="7">
        <v>0.35249117625854598</v>
      </c>
      <c r="E726" s="7">
        <v>0.32103966720768101</v>
      </c>
      <c r="G726" s="7">
        <v>22</v>
      </c>
      <c r="H726" s="7">
        <v>8</v>
      </c>
      <c r="I726" s="7">
        <v>0.34248096527116401</v>
      </c>
      <c r="J726" s="7">
        <v>0.31816350186636</v>
      </c>
    </row>
    <row r="727" spans="2:10" x14ac:dyDescent="0.2">
      <c r="B727" s="7">
        <v>23</v>
      </c>
      <c r="C727" s="7">
        <v>8</v>
      </c>
      <c r="D727" s="7">
        <v>-9.7561254628368808E-3</v>
      </c>
      <c r="E727" s="7">
        <v>-0.498284850602778</v>
      </c>
      <c r="G727" s="7">
        <v>23</v>
      </c>
      <c r="H727" s="7">
        <v>8</v>
      </c>
      <c r="I727" s="7">
        <v>-8.3135553935891303E-3</v>
      </c>
      <c r="J727" s="7">
        <v>-0.14193904571613999</v>
      </c>
    </row>
    <row r="728" spans="2:10" x14ac:dyDescent="0.2">
      <c r="B728" s="7">
        <v>24</v>
      </c>
      <c r="C728" s="7">
        <v>8</v>
      </c>
      <c r="D728" s="7">
        <v>-0.123026562279239</v>
      </c>
      <c r="E728" s="7">
        <v>-0.12530815134054701</v>
      </c>
      <c r="G728" s="7">
        <v>24</v>
      </c>
      <c r="H728" s="7">
        <v>8</v>
      </c>
      <c r="I728" s="7">
        <v>-0.12937200886998801</v>
      </c>
      <c r="J728" s="7">
        <v>0.36603023148089198</v>
      </c>
    </row>
    <row r="729" spans="2:10" x14ac:dyDescent="0.2">
      <c r="B729" s="7">
        <v>25</v>
      </c>
      <c r="C729" s="7">
        <v>8</v>
      </c>
      <c r="D729" s="7">
        <v>1.2002316463181399</v>
      </c>
      <c r="E729" s="7">
        <v>1.24789882828092</v>
      </c>
      <c r="G729" s="7">
        <v>25</v>
      </c>
      <c r="H729" s="7">
        <v>8</v>
      </c>
      <c r="I729" s="7">
        <v>1.2113361583311699</v>
      </c>
      <c r="J729" s="7">
        <v>1.1315087364534</v>
      </c>
    </row>
    <row r="730" spans="2:10" x14ac:dyDescent="0.2">
      <c r="B730" s="7">
        <v>26</v>
      </c>
      <c r="C730" s="7">
        <v>8</v>
      </c>
      <c r="D730" s="7">
        <v>0.29092353995470299</v>
      </c>
      <c r="E730" s="7">
        <v>-3.7841903536109299E-2</v>
      </c>
      <c r="G730" s="7">
        <v>26</v>
      </c>
      <c r="H730" s="7">
        <v>8</v>
      </c>
      <c r="I730" s="7">
        <v>0.29540509529145398</v>
      </c>
      <c r="J730" s="7">
        <v>6.8815789709927494E-2</v>
      </c>
    </row>
    <row r="731" spans="2:10" x14ac:dyDescent="0.2">
      <c r="B731" s="7">
        <v>27</v>
      </c>
      <c r="C731" s="7">
        <v>8</v>
      </c>
      <c r="D731" s="7">
        <v>0.169575402234273</v>
      </c>
      <c r="E731" s="7">
        <v>0.14106386033491899</v>
      </c>
      <c r="G731" s="7">
        <v>27</v>
      </c>
      <c r="H731" s="7">
        <v>8</v>
      </c>
      <c r="I731" s="7">
        <v>0.17341702891242899</v>
      </c>
      <c r="J731" s="7">
        <v>0.39560725182349499</v>
      </c>
    </row>
    <row r="732" spans="2:10" x14ac:dyDescent="0.2">
      <c r="B732" s="7">
        <v>28</v>
      </c>
      <c r="C732" s="7">
        <v>8</v>
      </c>
      <c r="D732" s="7">
        <v>-0.51009657112201001</v>
      </c>
      <c r="E732" s="7">
        <v>-0.41919901804648202</v>
      </c>
      <c r="G732" s="7">
        <v>28</v>
      </c>
      <c r="H732" s="7">
        <v>8</v>
      </c>
      <c r="I732" s="7">
        <v>-0.52571348567506604</v>
      </c>
      <c r="J732" s="7">
        <v>-0.30524968333823799</v>
      </c>
    </row>
    <row r="733" spans="2:10" x14ac:dyDescent="0.2">
      <c r="B733" s="7">
        <v>29</v>
      </c>
      <c r="C733" s="7">
        <v>8</v>
      </c>
      <c r="D733" s="7">
        <v>0.162833960897665</v>
      </c>
      <c r="E733" s="7">
        <v>-0.40960658009602602</v>
      </c>
      <c r="G733" s="7">
        <v>29</v>
      </c>
      <c r="H733" s="7">
        <v>8</v>
      </c>
      <c r="I733" s="7">
        <v>0.161656023827702</v>
      </c>
      <c r="J733" s="7">
        <v>4.0398100836081398E-2</v>
      </c>
    </row>
    <row r="734" spans="2:10" x14ac:dyDescent="0.2">
      <c r="B734" s="7">
        <v>30</v>
      </c>
      <c r="C734" s="7">
        <v>8</v>
      </c>
      <c r="D734" s="7">
        <v>-0.130557726375853</v>
      </c>
      <c r="E734" s="7">
        <v>-0.31632682857196598</v>
      </c>
      <c r="G734" s="7">
        <v>30</v>
      </c>
      <c r="H734" s="7">
        <v>8</v>
      </c>
      <c r="I734" s="7">
        <v>-0.12704375286167299</v>
      </c>
      <c r="J734" s="7">
        <v>-0.279529786654859</v>
      </c>
    </row>
    <row r="735" spans="2:10" x14ac:dyDescent="0.2">
      <c r="B735" s="7">
        <v>31</v>
      </c>
      <c r="C735" s="7">
        <v>8</v>
      </c>
      <c r="D735" s="7">
        <v>0.116191610183094</v>
      </c>
      <c r="E735" s="7">
        <v>-3.1888488191857099E-2</v>
      </c>
      <c r="G735" s="7">
        <v>31</v>
      </c>
      <c r="H735" s="7">
        <v>8</v>
      </c>
      <c r="I735" s="7">
        <v>0.111271189702873</v>
      </c>
      <c r="J735" s="7">
        <v>0.15578182520754899</v>
      </c>
    </row>
    <row r="736" spans="2:10" x14ac:dyDescent="0.2">
      <c r="B736" s="7">
        <v>32</v>
      </c>
      <c r="C736" s="7">
        <v>8</v>
      </c>
      <c r="D736" s="7">
        <v>-3.5780555106571299E-2</v>
      </c>
      <c r="E736" s="7">
        <v>-0.26779420872916498</v>
      </c>
      <c r="G736" s="7">
        <v>32</v>
      </c>
      <c r="H736" s="7">
        <v>8</v>
      </c>
      <c r="I736" s="7">
        <v>-3.6248538521991898E-2</v>
      </c>
      <c r="J736" s="7">
        <v>-5.6340339315567298E-2</v>
      </c>
    </row>
    <row r="737" spans="2:10" x14ac:dyDescent="0.2">
      <c r="B737" s="7">
        <v>33</v>
      </c>
      <c r="C737" s="7">
        <v>8</v>
      </c>
      <c r="D737" s="7">
        <v>-0.291339882959392</v>
      </c>
      <c r="E737" s="7">
        <v>-3.1548608315781698E-2</v>
      </c>
      <c r="G737" s="7">
        <v>33</v>
      </c>
      <c r="H737" s="7">
        <v>8</v>
      </c>
      <c r="I737" s="7">
        <v>-0.28725654400054901</v>
      </c>
      <c r="J737" s="7">
        <v>-0.15801780228481499</v>
      </c>
    </row>
    <row r="738" spans="2:10" x14ac:dyDescent="0.2">
      <c r="B738" s="7">
        <v>34</v>
      </c>
      <c r="C738" s="7">
        <v>8</v>
      </c>
      <c r="D738" s="7">
        <v>-8.6005295487889405E-2</v>
      </c>
      <c r="E738" s="7">
        <v>9.4568086502190493E-2</v>
      </c>
      <c r="G738" s="7">
        <v>34</v>
      </c>
      <c r="H738" s="7">
        <v>8</v>
      </c>
      <c r="I738" s="7">
        <v>-8.6397738559099893E-2</v>
      </c>
      <c r="J738" s="7">
        <v>-5.2919904051058203E-2</v>
      </c>
    </row>
    <row r="739" spans="2:10" x14ac:dyDescent="0.2">
      <c r="B739" s="7">
        <v>35</v>
      </c>
      <c r="C739" s="7">
        <v>8</v>
      </c>
      <c r="D739" s="7">
        <v>-0.12465991208030899</v>
      </c>
      <c r="E739" s="7">
        <v>0.14327232318169</v>
      </c>
      <c r="G739" s="7">
        <v>35</v>
      </c>
      <c r="H739" s="7">
        <v>8</v>
      </c>
      <c r="I739" s="7">
        <v>-0.125901871589084</v>
      </c>
      <c r="J739" s="7">
        <v>1.88302742574686E-2</v>
      </c>
    </row>
    <row r="740" spans="2:10" x14ac:dyDescent="0.2">
      <c r="B740" s="7">
        <v>36</v>
      </c>
      <c r="C740" s="7">
        <v>8</v>
      </c>
      <c r="D740" s="7">
        <v>-3.7994119059814799E-2</v>
      </c>
      <c r="E740" s="7">
        <v>-0.15013261195147801</v>
      </c>
      <c r="G740" s="7">
        <v>36</v>
      </c>
      <c r="H740" s="7">
        <v>8</v>
      </c>
      <c r="I740" s="7">
        <v>-3.8427216106780897E-2</v>
      </c>
      <c r="J740" s="7">
        <v>6.8196677349497706E-2</v>
      </c>
    </row>
    <row r="741" spans="2:10" x14ac:dyDescent="0.2">
      <c r="B741" s="7">
        <v>37</v>
      </c>
      <c r="C741" s="7">
        <v>8</v>
      </c>
      <c r="D741" s="7">
        <v>0.12908766389752999</v>
      </c>
      <c r="E741" s="7">
        <v>0.38741790398370002</v>
      </c>
      <c r="G741" s="7">
        <v>37</v>
      </c>
      <c r="H741" s="7">
        <v>8</v>
      </c>
      <c r="I741" s="7">
        <v>0.126442990452174</v>
      </c>
      <c r="J741" s="7">
        <v>0.34999871362221102</v>
      </c>
    </row>
    <row r="742" spans="2:10" x14ac:dyDescent="0.2">
      <c r="B742" s="7">
        <v>38</v>
      </c>
      <c r="C742" s="7">
        <v>8</v>
      </c>
      <c r="D742" s="7">
        <v>0.323715963546446</v>
      </c>
      <c r="E742" s="7">
        <v>-0.15291039575316601</v>
      </c>
      <c r="G742" s="7">
        <v>38</v>
      </c>
      <c r="H742" s="7">
        <v>8</v>
      </c>
      <c r="I742" s="7">
        <v>0.33562710526926598</v>
      </c>
      <c r="J742" s="7">
        <v>-0.113703349423184</v>
      </c>
    </row>
    <row r="743" spans="2:10" x14ac:dyDescent="0.2">
      <c r="B743" s="7">
        <v>39</v>
      </c>
      <c r="C743" s="7">
        <v>8</v>
      </c>
      <c r="D743" s="7">
        <v>-0.59438085876301805</v>
      </c>
      <c r="E743" s="7">
        <v>-0.33388627048216302</v>
      </c>
      <c r="G743" s="7">
        <v>39</v>
      </c>
      <c r="H743" s="7">
        <v>8</v>
      </c>
      <c r="I743" s="7">
        <v>-0.60594752901802895</v>
      </c>
      <c r="J743" s="7">
        <v>-0.44136888604411301</v>
      </c>
    </row>
    <row r="744" spans="2:10" x14ac:dyDescent="0.2">
      <c r="B744" s="7">
        <v>40</v>
      </c>
      <c r="C744" s="7">
        <v>8</v>
      </c>
      <c r="D744" s="7">
        <v>-0.69857411315930096</v>
      </c>
      <c r="E744" s="7">
        <v>-0.68505517377700598</v>
      </c>
      <c r="G744" s="7">
        <v>40</v>
      </c>
      <c r="H744" s="7">
        <v>8</v>
      </c>
      <c r="I744" s="7">
        <v>-0.73688327029463796</v>
      </c>
      <c r="J744" s="7">
        <v>-0.118232256274484</v>
      </c>
    </row>
    <row r="745" spans="2:10" x14ac:dyDescent="0.2">
      <c r="B745" s="7">
        <v>41</v>
      </c>
      <c r="C745" s="7">
        <v>8</v>
      </c>
      <c r="D745" s="7">
        <v>-6.8163385361188503E-2</v>
      </c>
      <c r="E745" s="7">
        <v>-0.20861575243844999</v>
      </c>
      <c r="G745" s="7">
        <v>41</v>
      </c>
      <c r="H745" s="7">
        <v>8</v>
      </c>
      <c r="I745" s="7">
        <v>-6.8857266155125899E-2</v>
      </c>
      <c r="J745" s="7">
        <v>0.209052114167736</v>
      </c>
    </row>
    <row r="746" spans="2:10" x14ac:dyDescent="0.2">
      <c r="B746" s="7">
        <v>42</v>
      </c>
      <c r="C746" s="7">
        <v>8</v>
      </c>
      <c r="D746" s="7">
        <v>-0.14153486452718</v>
      </c>
      <c r="E746" s="7">
        <v>-0.106731471442846</v>
      </c>
      <c r="G746" s="7">
        <v>42</v>
      </c>
      <c r="H746" s="7">
        <v>8</v>
      </c>
      <c r="I746" s="7">
        <v>-0.14614647662712299</v>
      </c>
      <c r="J746" s="7">
        <v>8.0806209567384699E-2</v>
      </c>
    </row>
    <row r="747" spans="2:10" x14ac:dyDescent="0.2">
      <c r="B747" s="7">
        <v>43</v>
      </c>
      <c r="C747" s="7">
        <v>8</v>
      </c>
      <c r="D747" s="7">
        <v>-0.37979060408264798</v>
      </c>
      <c r="E747" s="7">
        <v>-0.21940683761500299</v>
      </c>
      <c r="G747" s="7">
        <v>43</v>
      </c>
      <c r="H747" s="7">
        <v>8</v>
      </c>
      <c r="I747" s="7">
        <v>-0.38729878066054002</v>
      </c>
      <c r="J747" s="7">
        <v>-0.46922566471272997</v>
      </c>
    </row>
    <row r="748" spans="2:10" x14ac:dyDescent="0.2">
      <c r="B748" s="7">
        <v>44</v>
      </c>
      <c r="C748" s="7">
        <v>8</v>
      </c>
      <c r="D748" s="7">
        <v>0.31186239857946002</v>
      </c>
      <c r="E748" s="7">
        <v>0.189593747371747</v>
      </c>
      <c r="G748" s="7">
        <v>44</v>
      </c>
      <c r="H748" s="7">
        <v>8</v>
      </c>
      <c r="I748" s="7">
        <v>0.322466309062103</v>
      </c>
      <c r="J748" s="7">
        <v>0.34514639187532298</v>
      </c>
    </row>
    <row r="749" spans="2:10" x14ac:dyDescent="0.2">
      <c r="B749" s="7">
        <v>45</v>
      </c>
      <c r="C749" s="7">
        <v>8</v>
      </c>
      <c r="D749" s="7">
        <v>-0.35533078361176301</v>
      </c>
      <c r="E749" s="7">
        <v>-0.52436658928973201</v>
      </c>
      <c r="G749" s="7">
        <v>45</v>
      </c>
      <c r="H749" s="7">
        <v>8</v>
      </c>
      <c r="I749" s="7">
        <v>-0.35852766713269302</v>
      </c>
      <c r="J749" s="7">
        <v>-0.40348496924127603</v>
      </c>
    </row>
    <row r="750" spans="2:10" x14ac:dyDescent="0.2">
      <c r="B750" s="7">
        <v>46</v>
      </c>
      <c r="C750" s="7">
        <v>8</v>
      </c>
      <c r="D750" s="7">
        <v>7.3398539625708602E-3</v>
      </c>
      <c r="E750" s="7">
        <v>-0.18555799039965401</v>
      </c>
      <c r="G750" s="7">
        <v>46</v>
      </c>
      <c r="H750" s="7">
        <v>8</v>
      </c>
      <c r="I750" s="7">
        <v>1.11251626655955E-2</v>
      </c>
      <c r="J750" s="7">
        <v>0.19165203318885399</v>
      </c>
    </row>
    <row r="751" spans="2:10" x14ac:dyDescent="0.2">
      <c r="B751" s="7">
        <v>47</v>
      </c>
      <c r="C751" s="7">
        <v>8</v>
      </c>
      <c r="D751" s="7">
        <v>-0.211021264848506</v>
      </c>
      <c r="E751" s="7">
        <v>-0.321672803716053</v>
      </c>
      <c r="G751" s="7">
        <v>47</v>
      </c>
      <c r="H751" s="7">
        <v>8</v>
      </c>
      <c r="I751" s="7">
        <v>-0.21102749940242799</v>
      </c>
      <c r="J751" s="7">
        <v>0.235148966748253</v>
      </c>
    </row>
    <row r="752" spans="2:10" x14ac:dyDescent="0.2">
      <c r="B752" s="7">
        <v>48</v>
      </c>
      <c r="C752" s="7">
        <v>8</v>
      </c>
      <c r="D752" s="7">
        <v>-4.6814558940631003E-2</v>
      </c>
      <c r="E752" s="7">
        <v>-0.34201619954474399</v>
      </c>
      <c r="G752" s="7">
        <v>48</v>
      </c>
      <c r="H752" s="7">
        <v>8</v>
      </c>
      <c r="I752" s="7">
        <v>-4.5392486399815198E-2</v>
      </c>
      <c r="J752" s="7">
        <v>2.3641480900229401E-2</v>
      </c>
    </row>
    <row r="753" spans="2:10" x14ac:dyDescent="0.2">
      <c r="B753" s="7">
        <v>49</v>
      </c>
      <c r="C753" s="7">
        <v>8</v>
      </c>
      <c r="D753" s="7">
        <v>-0.16592321049470901</v>
      </c>
      <c r="E753" s="7">
        <v>-0.18943236468017999</v>
      </c>
      <c r="G753" s="7">
        <v>49</v>
      </c>
      <c r="H753" s="7">
        <v>8</v>
      </c>
      <c r="I753" s="7">
        <v>-0.17361665813872301</v>
      </c>
      <c r="J753" s="7">
        <v>7.8611718889804102E-2</v>
      </c>
    </row>
    <row r="754" spans="2:10" x14ac:dyDescent="0.2">
      <c r="B754" s="7">
        <v>50</v>
      </c>
      <c r="C754" s="7">
        <v>8</v>
      </c>
      <c r="D754" s="7">
        <v>0.34315116391794798</v>
      </c>
      <c r="E754" s="7">
        <v>0.35531167557196902</v>
      </c>
      <c r="G754" s="7">
        <v>50</v>
      </c>
      <c r="H754" s="7">
        <v>8</v>
      </c>
      <c r="I754" s="7">
        <v>0.31626256725277602</v>
      </c>
      <c r="J754" s="7">
        <v>0.228091549063136</v>
      </c>
    </row>
    <row r="755" spans="2:10" x14ac:dyDescent="0.2">
      <c r="B755" s="7">
        <v>51</v>
      </c>
      <c r="C755" s="7">
        <v>8</v>
      </c>
      <c r="D755" s="7">
        <v>3.2123731905422802E-2</v>
      </c>
      <c r="E755" s="7">
        <v>6.6113553156499805E-2</v>
      </c>
      <c r="G755" s="7">
        <v>51</v>
      </c>
      <c r="H755" s="7">
        <v>8</v>
      </c>
      <c r="I755" s="7">
        <v>3.2498441182205802E-2</v>
      </c>
      <c r="J755" s="7">
        <v>0.27708783633769202</v>
      </c>
    </row>
    <row r="756" spans="2:10" x14ac:dyDescent="0.2">
      <c r="B756" s="7">
        <v>52</v>
      </c>
      <c r="C756" s="7">
        <v>8</v>
      </c>
      <c r="D756" s="7">
        <v>-0.41422087785788198</v>
      </c>
      <c r="E756" s="7">
        <v>-0.47894588444041902</v>
      </c>
      <c r="G756" s="7">
        <v>52</v>
      </c>
      <c r="H756" s="7">
        <v>8</v>
      </c>
      <c r="I756" s="7">
        <v>-0.416857181640093</v>
      </c>
      <c r="J756" s="7">
        <v>-0.43086909239619903</v>
      </c>
    </row>
    <row r="757" spans="2:10" x14ac:dyDescent="0.2">
      <c r="B757" s="7">
        <v>53</v>
      </c>
      <c r="C757" s="7">
        <v>8</v>
      </c>
      <c r="D757" s="7">
        <v>-0.129972260609756</v>
      </c>
      <c r="E757" s="7">
        <v>-0.26509294744050699</v>
      </c>
      <c r="G757" s="7">
        <v>53</v>
      </c>
      <c r="H757" s="7">
        <v>8</v>
      </c>
      <c r="I757" s="7">
        <v>-0.129728089409438</v>
      </c>
      <c r="J757" s="7">
        <v>4.9419438559248803E-2</v>
      </c>
    </row>
    <row r="758" spans="2:10" x14ac:dyDescent="0.2">
      <c r="B758" s="7">
        <v>54</v>
      </c>
      <c r="C758" s="7">
        <v>8</v>
      </c>
      <c r="D758" s="7">
        <v>0.109393958713356</v>
      </c>
      <c r="E758" s="7">
        <v>-0.27988158329521101</v>
      </c>
      <c r="G758" s="7">
        <v>54</v>
      </c>
      <c r="H758" s="7">
        <v>8</v>
      </c>
      <c r="I758" s="7">
        <v>0.11585143313971299</v>
      </c>
      <c r="J758" s="7">
        <v>0.22728870484810801</v>
      </c>
    </row>
    <row r="759" spans="2:10" x14ac:dyDescent="0.2">
      <c r="B759" s="7">
        <v>55</v>
      </c>
      <c r="C759" s="7">
        <v>8</v>
      </c>
      <c r="D759" s="7">
        <v>-0.588804510015566</v>
      </c>
      <c r="E759" s="7">
        <v>-0.48981653003847198</v>
      </c>
      <c r="G759" s="7">
        <v>55</v>
      </c>
      <c r="H759" s="7">
        <v>8</v>
      </c>
      <c r="I759" s="7">
        <v>-0.591116424591967</v>
      </c>
      <c r="J759" s="7">
        <v>-0.140479267918699</v>
      </c>
    </row>
    <row r="760" spans="2:10" x14ac:dyDescent="0.2">
      <c r="B760" s="7">
        <v>56</v>
      </c>
      <c r="C760" s="7">
        <v>8</v>
      </c>
      <c r="D760" s="7">
        <v>-0.32054801259711302</v>
      </c>
      <c r="E760" s="7">
        <v>-0.281110328902546</v>
      </c>
      <c r="G760" s="7">
        <v>56</v>
      </c>
      <c r="H760" s="7">
        <v>8</v>
      </c>
      <c r="I760" s="7">
        <v>-0.32405055313290598</v>
      </c>
      <c r="J760" s="7">
        <v>-0.152761867669721</v>
      </c>
    </row>
    <row r="761" spans="2:10" x14ac:dyDescent="0.2">
      <c r="B761" s="7">
        <v>57</v>
      </c>
      <c r="C761" s="7">
        <v>8</v>
      </c>
      <c r="D761" s="7">
        <v>-0.31087430073550998</v>
      </c>
      <c r="E761" s="7">
        <v>-0.12622069314310899</v>
      </c>
      <c r="G761" s="7">
        <v>57</v>
      </c>
      <c r="H761" s="7">
        <v>8</v>
      </c>
      <c r="I761" s="7">
        <v>-0.31094330662571101</v>
      </c>
      <c r="J761" s="7">
        <v>-0.26369244960328903</v>
      </c>
    </row>
    <row r="762" spans="2:10" x14ac:dyDescent="0.2">
      <c r="B762" s="7">
        <v>58</v>
      </c>
      <c r="C762" s="7">
        <v>8</v>
      </c>
      <c r="D762" s="7">
        <v>0.16515341711988499</v>
      </c>
      <c r="E762" s="7">
        <v>-7.2800897454253097E-2</v>
      </c>
      <c r="G762" s="7">
        <v>58</v>
      </c>
      <c r="H762" s="7">
        <v>8</v>
      </c>
      <c r="I762" s="7">
        <v>0.17464438778100599</v>
      </c>
      <c r="J762" s="7">
        <v>0.15070767026556101</v>
      </c>
    </row>
    <row r="763" spans="2:10" x14ac:dyDescent="0.2">
      <c r="B763" s="7">
        <v>59</v>
      </c>
      <c r="C763" s="7">
        <v>8</v>
      </c>
      <c r="D763" s="7">
        <v>-0.25692715398701599</v>
      </c>
      <c r="E763" s="7">
        <v>0.136747701402264</v>
      </c>
      <c r="G763" s="7">
        <v>59</v>
      </c>
      <c r="H763" s="7">
        <v>8</v>
      </c>
      <c r="I763" s="7">
        <v>-0.25518812444425798</v>
      </c>
      <c r="J763" s="7">
        <v>-0.27860124643933598</v>
      </c>
    </row>
    <row r="764" spans="2:10" x14ac:dyDescent="0.2">
      <c r="B764" s="7">
        <v>60</v>
      </c>
      <c r="C764" s="7">
        <v>8</v>
      </c>
      <c r="D764" s="7">
        <v>-0.32592520460999203</v>
      </c>
      <c r="E764" s="7">
        <v>-0.34998375867901199</v>
      </c>
      <c r="G764" s="7">
        <v>60</v>
      </c>
      <c r="H764" s="7">
        <v>8</v>
      </c>
      <c r="I764" s="7">
        <v>-0.31874777359595702</v>
      </c>
      <c r="J764" s="7">
        <v>-0.355672350344514</v>
      </c>
    </row>
    <row r="765" spans="2:10" x14ac:dyDescent="0.2">
      <c r="B765" s="7">
        <v>61</v>
      </c>
      <c r="C765" s="7">
        <v>8</v>
      </c>
      <c r="D765" s="7">
        <v>0.51294739698422098</v>
      </c>
      <c r="E765" s="7">
        <v>0.12569895650948801</v>
      </c>
      <c r="G765" s="7">
        <v>61</v>
      </c>
      <c r="H765" s="7">
        <v>8</v>
      </c>
      <c r="I765" s="7">
        <v>0.50595239856736995</v>
      </c>
      <c r="J765" s="7">
        <v>0.18117879763967401</v>
      </c>
    </row>
    <row r="766" spans="2:10" x14ac:dyDescent="0.2">
      <c r="B766" s="7">
        <v>62</v>
      </c>
      <c r="C766" s="7">
        <v>8</v>
      </c>
      <c r="D766" s="7">
        <v>0.32788151214808198</v>
      </c>
      <c r="E766" s="7">
        <v>4.72257629855743E-2</v>
      </c>
      <c r="G766" s="7">
        <v>62</v>
      </c>
      <c r="H766" s="7">
        <v>8</v>
      </c>
      <c r="I766" s="7">
        <v>0.33554839897738098</v>
      </c>
      <c r="J766" s="7">
        <v>3.8923789249025701E-3</v>
      </c>
    </row>
    <row r="767" spans="2:10" x14ac:dyDescent="0.2">
      <c r="B767" s="7">
        <v>63</v>
      </c>
      <c r="C767" s="7">
        <v>8</v>
      </c>
      <c r="D767" s="7">
        <v>0.26292944658732598</v>
      </c>
      <c r="E767" s="7">
        <v>-0.28473353634299597</v>
      </c>
      <c r="G767" s="7">
        <v>63</v>
      </c>
      <c r="H767" s="7">
        <v>8</v>
      </c>
      <c r="I767" s="7">
        <v>0.25322437628299199</v>
      </c>
      <c r="J767" s="7">
        <v>-0.53306987643694104</v>
      </c>
    </row>
    <row r="768" spans="2:10" x14ac:dyDescent="0.2">
      <c r="B768" s="7">
        <v>64</v>
      </c>
      <c r="C768" s="7">
        <v>8</v>
      </c>
      <c r="D768" s="7">
        <v>0.32252905145052502</v>
      </c>
      <c r="E768" s="7">
        <v>-0.20980384566865601</v>
      </c>
      <c r="G768" s="7">
        <v>64</v>
      </c>
      <c r="H768" s="7">
        <v>8</v>
      </c>
      <c r="I768" s="7">
        <v>0.31574035357420399</v>
      </c>
      <c r="J768" s="7">
        <v>0.171569911657076</v>
      </c>
    </row>
    <row r="769" spans="2:10" x14ac:dyDescent="0.2">
      <c r="B769" s="7">
        <v>65</v>
      </c>
      <c r="C769" s="7">
        <v>8</v>
      </c>
      <c r="D769" s="7">
        <v>-0.35534738067218102</v>
      </c>
      <c r="E769" s="7">
        <v>-0.48846551006012301</v>
      </c>
      <c r="G769" s="7">
        <v>65</v>
      </c>
      <c r="H769" s="7">
        <v>8</v>
      </c>
      <c r="I769" s="7">
        <v>-0.34327447499248598</v>
      </c>
      <c r="J769" s="7">
        <v>-0.40193773815802197</v>
      </c>
    </row>
    <row r="770" spans="2:10" x14ac:dyDescent="0.2">
      <c r="B770" s="7">
        <v>66</v>
      </c>
      <c r="C770" s="7">
        <v>8</v>
      </c>
      <c r="D770" s="7">
        <v>-0.29539190108459801</v>
      </c>
      <c r="E770" s="7">
        <v>0.26830673625826201</v>
      </c>
      <c r="G770" s="7">
        <v>66</v>
      </c>
      <c r="H770" s="7">
        <v>8</v>
      </c>
      <c r="I770" s="7">
        <v>-0.30196425865655202</v>
      </c>
      <c r="J770" s="7">
        <v>-0.26328205652438502</v>
      </c>
    </row>
    <row r="771" spans="2:10" x14ac:dyDescent="0.2">
      <c r="B771" s="7">
        <v>67</v>
      </c>
      <c r="C771" s="7">
        <v>8</v>
      </c>
      <c r="D771" s="7">
        <v>1.45449538517743E-2</v>
      </c>
      <c r="E771" s="7">
        <v>0.131517720393375</v>
      </c>
      <c r="G771" s="7">
        <v>67</v>
      </c>
      <c r="H771" s="7">
        <v>8</v>
      </c>
      <c r="I771" s="7">
        <v>1.55580112171645E-2</v>
      </c>
      <c r="J771" s="7">
        <v>-4.8350355090837703E-2</v>
      </c>
    </row>
    <row r="772" spans="2:10" x14ac:dyDescent="0.2">
      <c r="B772" s="7">
        <v>68</v>
      </c>
      <c r="C772" s="7">
        <v>8</v>
      </c>
      <c r="D772" s="7">
        <v>-6.9599963434752596E-2</v>
      </c>
      <c r="E772" s="7">
        <v>7.12365055313313E-3</v>
      </c>
      <c r="G772" s="7">
        <v>68</v>
      </c>
      <c r="H772" s="7">
        <v>8</v>
      </c>
      <c r="I772" s="7">
        <v>-7.0961353386921097E-2</v>
      </c>
      <c r="J772" s="7">
        <v>-0.27499300609329902</v>
      </c>
    </row>
    <row r="773" spans="2:10" x14ac:dyDescent="0.2">
      <c r="B773" s="7">
        <v>69</v>
      </c>
      <c r="C773" s="7">
        <v>8</v>
      </c>
      <c r="D773" s="7">
        <v>-0.67685650312046297</v>
      </c>
      <c r="E773" s="7">
        <v>-0.78768725645385995</v>
      </c>
      <c r="G773" s="7">
        <v>69</v>
      </c>
      <c r="H773" s="7">
        <v>8</v>
      </c>
      <c r="I773" s="7">
        <v>-0.68327266341370996</v>
      </c>
      <c r="J773" s="7">
        <v>-1.1230995625232401</v>
      </c>
    </row>
    <row r="774" spans="2:10" x14ac:dyDescent="0.2">
      <c r="B774" s="7">
        <v>70</v>
      </c>
      <c r="C774" s="7">
        <v>8</v>
      </c>
      <c r="D774" s="7">
        <v>-3.8112766878294103E-2</v>
      </c>
      <c r="E774" s="7">
        <v>-3.5125969319741698E-2</v>
      </c>
      <c r="G774" s="7">
        <v>70</v>
      </c>
      <c r="H774" s="7">
        <v>8</v>
      </c>
      <c r="I774" s="7">
        <v>-3.8253954108977702E-2</v>
      </c>
      <c r="J774" s="7">
        <v>-0.189140789762204</v>
      </c>
    </row>
    <row r="775" spans="2:10" x14ac:dyDescent="0.2">
      <c r="B775" s="7">
        <v>71</v>
      </c>
      <c r="C775" s="7">
        <v>8</v>
      </c>
      <c r="D775" s="7">
        <v>0.38579647664217998</v>
      </c>
      <c r="E775" s="7">
        <v>0.28926523585042302</v>
      </c>
      <c r="G775" s="7">
        <v>71</v>
      </c>
      <c r="H775" s="7">
        <v>8</v>
      </c>
      <c r="I775" s="7">
        <v>0.39700248998840199</v>
      </c>
      <c r="J775" s="7">
        <v>0.727480436687159</v>
      </c>
    </row>
    <row r="776" spans="2:10" x14ac:dyDescent="0.2">
      <c r="B776" s="7">
        <v>72</v>
      </c>
      <c r="C776" s="7">
        <v>8</v>
      </c>
      <c r="D776" s="7">
        <v>0.68645943328204995</v>
      </c>
      <c r="E776" s="7">
        <v>0.30145982095784202</v>
      </c>
      <c r="G776" s="7">
        <v>72</v>
      </c>
      <c r="H776" s="7">
        <v>8</v>
      </c>
      <c r="I776" s="7">
        <v>0.69063946163807899</v>
      </c>
      <c r="J776" s="7">
        <v>0.73878418304118598</v>
      </c>
    </row>
    <row r="777" spans="2:10" x14ac:dyDescent="0.2">
      <c r="B777" s="7">
        <v>73</v>
      </c>
      <c r="C777" s="7">
        <v>8</v>
      </c>
      <c r="D777" s="7">
        <v>-0.32819022890643201</v>
      </c>
      <c r="E777" s="7">
        <v>-0.61103456773906495</v>
      </c>
      <c r="G777" s="7">
        <v>73</v>
      </c>
      <c r="H777" s="7">
        <v>8</v>
      </c>
      <c r="I777" s="7">
        <v>-0.32929407316821802</v>
      </c>
      <c r="J777" s="7">
        <v>-0.69348335291849705</v>
      </c>
    </row>
    <row r="778" spans="2:10" x14ac:dyDescent="0.2">
      <c r="B778" s="7">
        <v>74</v>
      </c>
      <c r="C778" s="7">
        <v>8</v>
      </c>
      <c r="D778" s="7">
        <v>-0.10213879813587</v>
      </c>
      <c r="E778" s="7">
        <v>-5.0975500753501497E-2</v>
      </c>
      <c r="G778" s="7">
        <v>74</v>
      </c>
      <c r="H778" s="7">
        <v>8</v>
      </c>
      <c r="I778" s="7">
        <v>-0.10283495487450101</v>
      </c>
      <c r="J778" s="7">
        <v>0.292606535910306</v>
      </c>
    </row>
    <row r="779" spans="2:10" x14ac:dyDescent="0.2">
      <c r="B779" s="7">
        <v>75</v>
      </c>
      <c r="C779" s="7">
        <v>8</v>
      </c>
      <c r="D779" s="7">
        <v>7.1911438803804906E-2</v>
      </c>
      <c r="E779" s="7">
        <v>1.01624392599664E-2</v>
      </c>
      <c r="G779" s="7">
        <v>75</v>
      </c>
      <c r="H779" s="7">
        <v>8</v>
      </c>
      <c r="I779" s="7">
        <v>7.1393747514965994E-2</v>
      </c>
      <c r="J779" s="7">
        <v>-0.36142893657256903</v>
      </c>
    </row>
    <row r="780" spans="2:10" x14ac:dyDescent="0.2">
      <c r="B780" s="7">
        <v>76</v>
      </c>
      <c r="C780" s="7">
        <v>8</v>
      </c>
      <c r="D780" s="7">
        <v>0.19175075481080001</v>
      </c>
      <c r="E780" s="7">
        <v>-1.0789122776020401E-2</v>
      </c>
      <c r="G780" s="7">
        <v>76</v>
      </c>
      <c r="H780" s="7">
        <v>8</v>
      </c>
      <c r="I780" s="7">
        <v>0.185915835981696</v>
      </c>
      <c r="J780" s="7">
        <v>-2.7424948171062401E-2</v>
      </c>
    </row>
    <row r="781" spans="2:10" x14ac:dyDescent="0.2">
      <c r="B781" s="7">
        <v>77</v>
      </c>
      <c r="C781" s="7">
        <v>8</v>
      </c>
      <c r="D781" s="7">
        <v>-7.1639837651633606E-2</v>
      </c>
      <c r="E781" s="7">
        <v>-0.42918338817926199</v>
      </c>
      <c r="G781" s="7">
        <v>77</v>
      </c>
      <c r="H781" s="7">
        <v>8</v>
      </c>
      <c r="I781" s="7">
        <v>-7.3014727310742003E-2</v>
      </c>
      <c r="J781" s="7">
        <v>-0.26537017020208098</v>
      </c>
    </row>
    <row r="782" spans="2:10" x14ac:dyDescent="0.2">
      <c r="B782" s="7">
        <v>78</v>
      </c>
      <c r="C782" s="7">
        <v>8</v>
      </c>
      <c r="D782" s="7">
        <v>-0.445709229560521</v>
      </c>
      <c r="E782" s="7">
        <v>-0.70185829459675397</v>
      </c>
      <c r="G782" s="7">
        <v>78</v>
      </c>
      <c r="H782" s="7">
        <v>8</v>
      </c>
      <c r="I782" s="7">
        <v>-0.44672643213626001</v>
      </c>
      <c r="J782" s="7">
        <v>-0.484437208107106</v>
      </c>
    </row>
    <row r="783" spans="2:10" x14ac:dyDescent="0.2">
      <c r="B783" s="7">
        <v>79</v>
      </c>
      <c r="C783" s="7">
        <v>8</v>
      </c>
      <c r="D783" s="7">
        <v>-0.155997545102357</v>
      </c>
      <c r="E783" s="7">
        <v>-7.7151538334880407E-2</v>
      </c>
      <c r="G783" s="7">
        <v>79</v>
      </c>
      <c r="H783" s="7">
        <v>8</v>
      </c>
      <c r="I783" s="7">
        <v>-0.161744813056418</v>
      </c>
      <c r="J783" s="7">
        <v>6.3026711245693298E-2</v>
      </c>
    </row>
    <row r="784" spans="2:10" x14ac:dyDescent="0.2">
      <c r="B784" s="7">
        <v>80</v>
      </c>
      <c r="C784" s="7">
        <v>8</v>
      </c>
      <c r="D784" s="7">
        <v>-5.2923763277027198E-2</v>
      </c>
      <c r="E784" s="7">
        <v>0.175263946547149</v>
      </c>
      <c r="G784" s="7">
        <v>80</v>
      </c>
      <c r="H784" s="7">
        <v>8</v>
      </c>
      <c r="I784" s="7">
        <v>-5.3999412993431598E-2</v>
      </c>
      <c r="J784" s="7">
        <v>-0.13071787890377501</v>
      </c>
    </row>
    <row r="785" spans="2:10" x14ac:dyDescent="0.2">
      <c r="B785" s="7">
        <v>81</v>
      </c>
      <c r="C785" s="7">
        <v>8</v>
      </c>
      <c r="D785" s="7">
        <v>-5.7310172365340001E-2</v>
      </c>
      <c r="E785" s="7">
        <v>7.84780210989489E-2</v>
      </c>
      <c r="G785" s="7">
        <v>81</v>
      </c>
      <c r="H785" s="7">
        <v>8</v>
      </c>
      <c r="I785" s="7">
        <v>-5.6815642830225797E-2</v>
      </c>
      <c r="J785" s="7">
        <v>-8.20614870628322E-2</v>
      </c>
    </row>
    <row r="786" spans="2:10" x14ac:dyDescent="0.2">
      <c r="B786" s="7">
        <v>82</v>
      </c>
      <c r="C786" s="7">
        <v>8</v>
      </c>
      <c r="D786" s="7">
        <v>5.7364097784036602E-2</v>
      </c>
      <c r="E786" s="7">
        <v>-0.138558563589811</v>
      </c>
      <c r="G786" s="7">
        <v>82</v>
      </c>
      <c r="H786" s="7">
        <v>8</v>
      </c>
      <c r="I786" s="7">
        <v>5.6103642751099699E-2</v>
      </c>
      <c r="J786" s="7">
        <v>-9.9323730135946406E-2</v>
      </c>
    </row>
    <row r="787" spans="2:10" x14ac:dyDescent="0.2">
      <c r="B787" s="7">
        <v>83</v>
      </c>
      <c r="C787" s="7">
        <v>8</v>
      </c>
      <c r="D787" s="7">
        <v>6.14841013950587E-2</v>
      </c>
      <c r="E787" s="7">
        <v>-9.4448437015264702E-2</v>
      </c>
      <c r="G787" s="7">
        <v>83</v>
      </c>
      <c r="H787" s="7">
        <v>8</v>
      </c>
      <c r="I787" s="7">
        <v>6.4961878908423601E-2</v>
      </c>
      <c r="J787" s="7">
        <v>-0.346877499617812</v>
      </c>
    </row>
    <row r="788" spans="2:10" x14ac:dyDescent="0.2">
      <c r="B788" s="7">
        <v>84</v>
      </c>
      <c r="C788" s="7">
        <v>8</v>
      </c>
      <c r="D788" s="7">
        <v>-2.95514387582161E-2</v>
      </c>
      <c r="E788" s="7">
        <v>0.10281662101044201</v>
      </c>
      <c r="G788" s="7">
        <v>84</v>
      </c>
      <c r="H788" s="7">
        <v>8</v>
      </c>
      <c r="I788" s="7">
        <v>-2.99991387691971E-2</v>
      </c>
      <c r="J788" s="7">
        <v>0.110036754780955</v>
      </c>
    </row>
    <row r="789" spans="2:10" x14ac:dyDescent="0.2">
      <c r="B789" s="7">
        <v>85</v>
      </c>
      <c r="C789" s="7">
        <v>8</v>
      </c>
      <c r="D789" s="7">
        <v>-0.14451670337023301</v>
      </c>
      <c r="E789" s="7">
        <v>-0.129216159693229</v>
      </c>
      <c r="G789" s="7">
        <v>85</v>
      </c>
      <c r="H789" s="7">
        <v>8</v>
      </c>
      <c r="I789" s="7">
        <v>-0.15199969656784201</v>
      </c>
      <c r="J789" s="7">
        <v>-0.272112858616185</v>
      </c>
    </row>
    <row r="790" spans="2:10" x14ac:dyDescent="0.2">
      <c r="B790" s="7">
        <v>86</v>
      </c>
      <c r="C790" s="7">
        <v>8</v>
      </c>
      <c r="D790" s="7">
        <v>-0.123611395234239</v>
      </c>
      <c r="E790" s="7">
        <v>-9.0125939964575102E-2</v>
      </c>
      <c r="G790" s="7">
        <v>86</v>
      </c>
      <c r="H790" s="7">
        <v>8</v>
      </c>
      <c r="I790" s="7">
        <v>-0.123058675216453</v>
      </c>
      <c r="J790" s="7">
        <v>-0.218581723375493</v>
      </c>
    </row>
    <row r="791" spans="2:10" x14ac:dyDescent="0.2">
      <c r="B791" s="7">
        <v>87</v>
      </c>
      <c r="C791" s="7">
        <v>8</v>
      </c>
      <c r="D791" s="7">
        <v>2.7665166601807699E-2</v>
      </c>
      <c r="E791" s="7">
        <v>-4.3050233919362101E-2</v>
      </c>
      <c r="G791" s="7">
        <v>87</v>
      </c>
      <c r="H791" s="7">
        <v>8</v>
      </c>
      <c r="I791" s="7">
        <v>3.1348297120297602E-2</v>
      </c>
      <c r="J791" s="7">
        <v>-7.5554664408906E-2</v>
      </c>
    </row>
    <row r="792" spans="2:10" x14ac:dyDescent="0.2">
      <c r="B792" s="7">
        <v>88</v>
      </c>
      <c r="C792" s="7">
        <v>8</v>
      </c>
      <c r="D792" s="7">
        <v>-3.5460385420993401E-4</v>
      </c>
      <c r="E792" s="7">
        <v>-5.6017254926790501E-2</v>
      </c>
      <c r="G792" s="7">
        <v>88</v>
      </c>
      <c r="H792" s="7">
        <v>8</v>
      </c>
      <c r="I792" s="7">
        <v>2.72783818756661E-3</v>
      </c>
      <c r="J792" s="7">
        <v>-0.38046291752911998</v>
      </c>
    </row>
    <row r="793" spans="2:10" x14ac:dyDescent="0.2">
      <c r="B793" s="7">
        <v>89</v>
      </c>
      <c r="C793" s="7">
        <v>8</v>
      </c>
      <c r="D793" s="7">
        <v>0.12841560421398099</v>
      </c>
      <c r="E793" s="7">
        <v>9.68573441251213E-2</v>
      </c>
      <c r="G793" s="7">
        <v>89</v>
      </c>
      <c r="H793" s="7">
        <v>8</v>
      </c>
      <c r="I793" s="7">
        <v>0.12819237702784</v>
      </c>
      <c r="J793" s="7">
        <v>0.15205251110602599</v>
      </c>
    </row>
    <row r="794" spans="2:10" x14ac:dyDescent="0.2">
      <c r="B794" s="7">
        <v>90</v>
      </c>
      <c r="C794" s="7">
        <v>8</v>
      </c>
      <c r="D794" s="7">
        <v>8.4195093542554403E-2</v>
      </c>
      <c r="E794" s="7">
        <v>-0.41784815594195601</v>
      </c>
      <c r="G794" s="7">
        <v>90</v>
      </c>
      <c r="H794" s="7">
        <v>8</v>
      </c>
      <c r="I794" s="7">
        <v>8.4472348498891001E-2</v>
      </c>
      <c r="J794" s="7">
        <v>-0.13386593935690999</v>
      </c>
    </row>
    <row r="795" spans="2:10" x14ac:dyDescent="0.2">
      <c r="B795" s="7">
        <v>91</v>
      </c>
      <c r="C795" s="7">
        <v>8</v>
      </c>
      <c r="D795" s="7">
        <v>9.6862433776035303E-2</v>
      </c>
      <c r="E795" s="7">
        <v>-0.27350437543368</v>
      </c>
      <c r="G795" s="7">
        <v>91</v>
      </c>
      <c r="H795" s="7">
        <v>8</v>
      </c>
      <c r="I795" s="7">
        <v>9.6468252363151499E-2</v>
      </c>
      <c r="J795" s="7">
        <v>-0.165327735004034</v>
      </c>
    </row>
    <row r="796" spans="2:10" x14ac:dyDescent="0.2">
      <c r="B796" s="7">
        <v>92</v>
      </c>
      <c r="C796" s="7">
        <v>8</v>
      </c>
      <c r="D796" s="7">
        <v>0.25030816261084798</v>
      </c>
      <c r="E796" s="7">
        <v>9.7908861367180605E-2</v>
      </c>
      <c r="G796" s="7">
        <v>92</v>
      </c>
      <c r="H796" s="7">
        <v>8</v>
      </c>
      <c r="I796" s="7">
        <v>0.25578661063657099</v>
      </c>
      <c r="J796" s="7">
        <v>-9.0348955112794699E-2</v>
      </c>
    </row>
    <row r="797" spans="2:10" x14ac:dyDescent="0.2">
      <c r="B797" s="7">
        <v>93</v>
      </c>
      <c r="C797" s="7">
        <v>8</v>
      </c>
      <c r="D797" s="7">
        <v>-0.176904794421858</v>
      </c>
      <c r="E797" s="7">
        <v>-0.188964161134686</v>
      </c>
      <c r="G797" s="7">
        <v>93</v>
      </c>
      <c r="H797" s="7">
        <v>8</v>
      </c>
      <c r="I797" s="7">
        <v>-0.17467128826644701</v>
      </c>
      <c r="J797" s="7">
        <v>-1.9876694870910601E-2</v>
      </c>
    </row>
    <row r="798" spans="2:10" x14ac:dyDescent="0.2">
      <c r="B798" s="7">
        <v>94</v>
      </c>
      <c r="C798" s="7">
        <v>8</v>
      </c>
      <c r="D798" s="7">
        <v>0.38234252383481399</v>
      </c>
      <c r="E798" s="7">
        <v>0.278763490436025</v>
      </c>
      <c r="G798" s="7">
        <v>94</v>
      </c>
      <c r="H798" s="7">
        <v>8</v>
      </c>
      <c r="I798" s="7">
        <v>0.36214880942962102</v>
      </c>
      <c r="J798" s="7">
        <v>0.19738891239783499</v>
      </c>
    </row>
    <row r="799" spans="2:10" x14ac:dyDescent="0.2">
      <c r="B799" s="7">
        <v>95</v>
      </c>
      <c r="C799" s="7">
        <v>8</v>
      </c>
      <c r="D799" s="7">
        <v>-0.223472161395665</v>
      </c>
      <c r="E799" s="7">
        <v>0.108724477073912</v>
      </c>
      <c r="G799" s="7">
        <v>95</v>
      </c>
      <c r="H799" s="7">
        <v>8</v>
      </c>
      <c r="I799" s="7">
        <v>-0.21829987948737001</v>
      </c>
      <c r="J799" s="7">
        <v>0.34216174624474599</v>
      </c>
    </row>
    <row r="800" spans="2:10" x14ac:dyDescent="0.2">
      <c r="B800" s="7">
        <v>96</v>
      </c>
      <c r="C800" s="7">
        <v>8</v>
      </c>
      <c r="D800" s="7">
        <v>-0.24134175519329301</v>
      </c>
      <c r="E800" s="7">
        <v>-0.28822179700899098</v>
      </c>
      <c r="G800" s="7">
        <v>96</v>
      </c>
      <c r="H800" s="7">
        <v>8</v>
      </c>
      <c r="I800" s="7">
        <v>-0.24666908337291199</v>
      </c>
      <c r="J800" s="7">
        <v>5.8520831213067399E-2</v>
      </c>
    </row>
    <row r="801" spans="2:10" x14ac:dyDescent="0.2">
      <c r="B801" s="7">
        <v>97</v>
      </c>
      <c r="C801" s="7">
        <v>8</v>
      </c>
      <c r="D801" s="7">
        <v>-0.39319285322681702</v>
      </c>
      <c r="E801" s="7">
        <v>-0.434023245420325</v>
      </c>
      <c r="G801" s="7">
        <v>97</v>
      </c>
      <c r="H801" s="7">
        <v>8</v>
      </c>
      <c r="I801" s="7">
        <v>-0.38527416182888502</v>
      </c>
      <c r="J801" s="7">
        <v>-0.30724149775878701</v>
      </c>
    </row>
    <row r="802" spans="2:10" x14ac:dyDescent="0.2">
      <c r="B802" s="7">
        <v>98</v>
      </c>
      <c r="C802" s="7">
        <v>8</v>
      </c>
      <c r="D802" s="7">
        <v>-0.65949639041684505</v>
      </c>
      <c r="E802" s="7">
        <v>-0.99556398086692699</v>
      </c>
      <c r="G802" s="7">
        <v>98</v>
      </c>
      <c r="H802" s="7">
        <v>8</v>
      </c>
      <c r="I802" s="7">
        <v>-0.66763390933366196</v>
      </c>
      <c r="J802" s="7">
        <v>-0.47343967700825201</v>
      </c>
    </row>
    <row r="803" spans="2:10" x14ac:dyDescent="0.2">
      <c r="B803" s="7">
        <v>99</v>
      </c>
      <c r="C803" s="7">
        <v>8</v>
      </c>
      <c r="D803" s="7">
        <v>0.15249922319954501</v>
      </c>
      <c r="E803" s="7">
        <v>1.6595292282773701E-2</v>
      </c>
      <c r="G803" s="7">
        <v>99</v>
      </c>
      <c r="H803" s="7">
        <v>8</v>
      </c>
      <c r="I803" s="7">
        <v>0.164693323360108</v>
      </c>
      <c r="J803" s="7">
        <v>-0.11037116026711</v>
      </c>
    </row>
    <row r="804" spans="2:10" x14ac:dyDescent="0.2">
      <c r="B804" s="7">
        <v>100</v>
      </c>
      <c r="C804" s="7">
        <v>8</v>
      </c>
      <c r="D804" s="7">
        <v>0.26148093024902802</v>
      </c>
      <c r="E804" s="7">
        <v>-0.120405906435829</v>
      </c>
      <c r="G804" s="7">
        <v>100</v>
      </c>
      <c r="H804" s="7">
        <v>8</v>
      </c>
      <c r="I804" s="7">
        <v>0.27064218164076997</v>
      </c>
      <c r="J804" s="7">
        <v>0.129357007406073</v>
      </c>
    </row>
    <row r="805" spans="2:10" x14ac:dyDescent="0.2">
      <c r="B805" s="7">
        <v>1</v>
      </c>
      <c r="C805" s="7">
        <v>9</v>
      </c>
      <c r="D805" s="7">
        <v>-0.19775451235696001</v>
      </c>
      <c r="E805" s="7">
        <v>-0.29791181584193199</v>
      </c>
      <c r="G805" s="7">
        <v>1</v>
      </c>
      <c r="H805" s="7">
        <v>9</v>
      </c>
      <c r="I805" s="7">
        <v>-0.19950783527253499</v>
      </c>
      <c r="J805" s="7">
        <v>-0.25864071288586299</v>
      </c>
    </row>
    <row r="806" spans="2:10" x14ac:dyDescent="0.2">
      <c r="B806" s="7">
        <v>2</v>
      </c>
      <c r="C806" s="7">
        <v>9</v>
      </c>
      <c r="D806" s="7">
        <v>8.0446206155544396E-3</v>
      </c>
      <c r="E806" s="7">
        <v>6.8006867394269796E-2</v>
      </c>
      <c r="G806" s="7">
        <v>2</v>
      </c>
      <c r="H806" s="7">
        <v>9</v>
      </c>
      <c r="I806" s="7">
        <v>9.2069543241137808E-3</v>
      </c>
      <c r="J806" s="7">
        <v>0.13593869640615699</v>
      </c>
    </row>
    <row r="807" spans="2:10" x14ac:dyDescent="0.2">
      <c r="B807" s="7">
        <v>3</v>
      </c>
      <c r="C807" s="7">
        <v>9</v>
      </c>
      <c r="D807" s="7">
        <v>-0.32556673707758499</v>
      </c>
      <c r="E807" s="7">
        <v>-0.33220257567284001</v>
      </c>
      <c r="G807" s="7">
        <v>3</v>
      </c>
      <c r="H807" s="7">
        <v>9</v>
      </c>
      <c r="I807" s="7">
        <v>-0.33252643772414398</v>
      </c>
      <c r="J807" s="7">
        <v>-0.25559669915298699</v>
      </c>
    </row>
    <row r="808" spans="2:10" x14ac:dyDescent="0.2">
      <c r="B808" s="7">
        <v>4</v>
      </c>
      <c r="C808" s="7">
        <v>9</v>
      </c>
      <c r="D808" s="7">
        <v>0.87645173451972402</v>
      </c>
      <c r="E808" s="7">
        <v>0.706327657936484</v>
      </c>
      <c r="G808" s="7">
        <v>4</v>
      </c>
      <c r="H808" s="7">
        <v>9</v>
      </c>
      <c r="I808" s="7">
        <v>0.88394723779023698</v>
      </c>
      <c r="J808" s="7">
        <v>0.65601925849383802</v>
      </c>
    </row>
    <row r="809" spans="2:10" x14ac:dyDescent="0.2">
      <c r="B809" s="7">
        <v>5</v>
      </c>
      <c r="C809" s="7">
        <v>9</v>
      </c>
      <c r="D809" s="7">
        <v>-6.1893398345729302E-3</v>
      </c>
      <c r="E809" s="7">
        <v>-0.199143903920836</v>
      </c>
      <c r="G809" s="7">
        <v>5</v>
      </c>
      <c r="H809" s="7">
        <v>9</v>
      </c>
      <c r="I809" s="7">
        <v>-6.75867930471341E-3</v>
      </c>
      <c r="J809" s="7">
        <v>-0.27429736328920701</v>
      </c>
    </row>
    <row r="810" spans="2:10" x14ac:dyDescent="0.2">
      <c r="B810" s="7">
        <v>6</v>
      </c>
      <c r="C810" s="7">
        <v>9</v>
      </c>
      <c r="D810" s="7">
        <v>-0.409582762623386</v>
      </c>
      <c r="E810" s="7">
        <v>-0.22029071880253501</v>
      </c>
      <c r="G810" s="7">
        <v>6</v>
      </c>
      <c r="H810" s="7">
        <v>9</v>
      </c>
      <c r="I810" s="7">
        <v>-0.41816576098689301</v>
      </c>
      <c r="J810" s="7">
        <v>-0.48063062318836502</v>
      </c>
    </row>
    <row r="811" spans="2:10" x14ac:dyDescent="0.2">
      <c r="B811" s="7">
        <v>7</v>
      </c>
      <c r="C811" s="7">
        <v>9</v>
      </c>
      <c r="D811" s="7">
        <v>0.92555065811248804</v>
      </c>
      <c r="E811" s="7">
        <v>1.06394863163027</v>
      </c>
      <c r="G811" s="7">
        <v>7</v>
      </c>
      <c r="H811" s="7">
        <v>9</v>
      </c>
      <c r="I811" s="7">
        <v>0.92558170959363295</v>
      </c>
      <c r="J811" s="7">
        <v>0.94325363858554201</v>
      </c>
    </row>
    <row r="812" spans="2:10" x14ac:dyDescent="0.2">
      <c r="B812" s="7">
        <v>8</v>
      </c>
      <c r="C812" s="7">
        <v>9</v>
      </c>
      <c r="D812" s="7">
        <v>-0.20140881103078601</v>
      </c>
      <c r="E812" s="7">
        <v>5.58565265445745E-2</v>
      </c>
      <c r="G812" s="7">
        <v>8</v>
      </c>
      <c r="H812" s="7">
        <v>9</v>
      </c>
      <c r="I812" s="7">
        <v>-0.20495655263495199</v>
      </c>
      <c r="J812" s="7">
        <v>-0.38966207458882501</v>
      </c>
    </row>
    <row r="813" spans="2:10" x14ac:dyDescent="0.2">
      <c r="B813" s="7">
        <v>9</v>
      </c>
      <c r="C813" s="7">
        <v>9</v>
      </c>
      <c r="D813" s="7">
        <v>-6.3030581283120696E-2</v>
      </c>
      <c r="E813" s="7">
        <v>-0.25532092489395403</v>
      </c>
      <c r="G813" s="7">
        <v>9</v>
      </c>
      <c r="H813" s="7">
        <v>9</v>
      </c>
      <c r="I813" s="7">
        <v>-6.3812584035151304E-2</v>
      </c>
      <c r="J813" s="7">
        <v>-0.15762173816411601</v>
      </c>
    </row>
    <row r="814" spans="2:10" x14ac:dyDescent="0.2">
      <c r="B814" s="7">
        <v>10</v>
      </c>
      <c r="C814" s="7">
        <v>9</v>
      </c>
      <c r="D814" s="7">
        <v>-4.41890493859525E-2</v>
      </c>
      <c r="E814" s="7">
        <v>-0.111344190514266</v>
      </c>
      <c r="G814" s="7">
        <v>10</v>
      </c>
      <c r="H814" s="7">
        <v>9</v>
      </c>
      <c r="I814" s="7">
        <v>-4.3921998845514003E-2</v>
      </c>
      <c r="J814" s="7">
        <v>-0.17838157774142599</v>
      </c>
    </row>
    <row r="815" spans="2:10" x14ac:dyDescent="0.2">
      <c r="B815" s="7">
        <v>11</v>
      </c>
      <c r="C815" s="7">
        <v>9</v>
      </c>
      <c r="D815" s="7">
        <v>-0.199208345652758</v>
      </c>
      <c r="E815" s="7">
        <v>-0.13231033607074899</v>
      </c>
      <c r="G815" s="7">
        <v>11</v>
      </c>
      <c r="H815" s="7">
        <v>9</v>
      </c>
      <c r="I815" s="7">
        <v>-0.19746989258579301</v>
      </c>
      <c r="J815" s="7">
        <v>-0.115575273587641</v>
      </c>
    </row>
    <row r="816" spans="2:10" x14ac:dyDescent="0.2">
      <c r="B816" s="7">
        <v>12</v>
      </c>
      <c r="C816" s="7">
        <v>9</v>
      </c>
      <c r="D816" s="7">
        <v>-3.7269031649977101E-2</v>
      </c>
      <c r="E816" s="7">
        <v>-3.7036573945607998E-3</v>
      </c>
      <c r="G816" s="7">
        <v>12</v>
      </c>
      <c r="H816" s="7">
        <v>9</v>
      </c>
      <c r="I816" s="7">
        <v>-3.75169117991856E-2</v>
      </c>
      <c r="J816" s="7">
        <v>-6.740762594678E-2</v>
      </c>
    </row>
    <row r="817" spans="2:10" x14ac:dyDescent="0.2">
      <c r="B817" s="7">
        <v>13</v>
      </c>
      <c r="C817" s="7">
        <v>9</v>
      </c>
      <c r="D817" s="7">
        <v>-0.224342153905564</v>
      </c>
      <c r="E817" s="7">
        <v>-0.25768469736025501</v>
      </c>
      <c r="G817" s="7">
        <v>13</v>
      </c>
      <c r="H817" s="7">
        <v>9</v>
      </c>
      <c r="I817" s="7">
        <v>-0.22299806824042401</v>
      </c>
      <c r="J817" s="7">
        <v>-4.13562463049466E-3</v>
      </c>
    </row>
    <row r="818" spans="2:10" x14ac:dyDescent="0.2">
      <c r="B818" s="7">
        <v>14</v>
      </c>
      <c r="C818" s="7">
        <v>9</v>
      </c>
      <c r="D818" s="7">
        <v>7.1425914278884201E-2</v>
      </c>
      <c r="E818" s="7">
        <v>-0.22485900666689099</v>
      </c>
      <c r="G818" s="7">
        <v>14</v>
      </c>
      <c r="H818" s="7">
        <v>9</v>
      </c>
      <c r="I818" s="7">
        <v>7.2255417430612895E-2</v>
      </c>
      <c r="J818" s="7">
        <v>-0.12512794439637101</v>
      </c>
    </row>
    <row r="819" spans="2:10" x14ac:dyDescent="0.2">
      <c r="B819" s="7">
        <v>15</v>
      </c>
      <c r="C819" s="7">
        <v>9</v>
      </c>
      <c r="D819" s="7">
        <v>-6.0642132178917202E-2</v>
      </c>
      <c r="E819" s="7">
        <v>2.14318499485531E-2</v>
      </c>
      <c r="G819" s="7">
        <v>15</v>
      </c>
      <c r="H819" s="7">
        <v>9</v>
      </c>
      <c r="I819" s="7">
        <v>-6.13433676519985E-2</v>
      </c>
      <c r="J819" s="7">
        <v>0.15891000595539301</v>
      </c>
    </row>
    <row r="820" spans="2:10" x14ac:dyDescent="0.2">
      <c r="B820" s="7">
        <v>16</v>
      </c>
      <c r="C820" s="7">
        <v>9</v>
      </c>
      <c r="D820" s="7">
        <v>0.117435206038463</v>
      </c>
      <c r="E820" s="7">
        <v>0.11949363194132601</v>
      </c>
      <c r="G820" s="7">
        <v>16</v>
      </c>
      <c r="H820" s="7">
        <v>9</v>
      </c>
      <c r="I820" s="7">
        <v>0.116333619056411</v>
      </c>
      <c r="J820" s="7">
        <v>4.7335943680275596E-3</v>
      </c>
    </row>
    <row r="821" spans="2:10" x14ac:dyDescent="0.2">
      <c r="B821" s="7">
        <v>17</v>
      </c>
      <c r="C821" s="7">
        <v>9</v>
      </c>
      <c r="D821" s="7">
        <v>0.26425758323346099</v>
      </c>
      <c r="E821" s="7">
        <v>9.9580979793220295E-2</v>
      </c>
      <c r="G821" s="7">
        <v>17</v>
      </c>
      <c r="H821" s="7">
        <v>9</v>
      </c>
      <c r="I821" s="7">
        <v>0.26925309940782999</v>
      </c>
      <c r="J821" s="7">
        <v>0.22433964759365799</v>
      </c>
    </row>
    <row r="822" spans="2:10" x14ac:dyDescent="0.2">
      <c r="B822" s="7">
        <v>18</v>
      </c>
      <c r="C822" s="7">
        <v>9</v>
      </c>
      <c r="D822" s="7">
        <v>6.4069209313666803E-2</v>
      </c>
      <c r="E822" s="7">
        <v>-6.3944845193042901E-2</v>
      </c>
      <c r="G822" s="7">
        <v>18</v>
      </c>
      <c r="H822" s="7">
        <v>9</v>
      </c>
      <c r="I822" s="7">
        <v>6.4322590166771207E-2</v>
      </c>
      <c r="J822" s="7">
        <v>-6.6689156440960004E-2</v>
      </c>
    </row>
    <row r="823" spans="2:10" x14ac:dyDescent="0.2">
      <c r="B823" s="7">
        <v>19</v>
      </c>
      <c r="C823" s="7">
        <v>9</v>
      </c>
      <c r="D823" s="7">
        <v>-0.18025209389293201</v>
      </c>
      <c r="E823" s="7">
        <v>-0.237585281492106</v>
      </c>
      <c r="G823" s="7">
        <v>19</v>
      </c>
      <c r="H823" s="7">
        <v>9</v>
      </c>
      <c r="I823" s="7">
        <v>-0.17246357693293399</v>
      </c>
      <c r="J823" s="7">
        <v>-3.7788056670539298E-2</v>
      </c>
    </row>
    <row r="824" spans="2:10" x14ac:dyDescent="0.2">
      <c r="B824" s="7">
        <v>20</v>
      </c>
      <c r="C824" s="7">
        <v>9</v>
      </c>
      <c r="D824" s="7">
        <v>-0.15834471388688301</v>
      </c>
      <c r="E824" s="7">
        <v>-0.157495213504357</v>
      </c>
      <c r="G824" s="7">
        <v>20</v>
      </c>
      <c r="H824" s="7">
        <v>9</v>
      </c>
      <c r="I824" s="7">
        <v>-0.159026139946291</v>
      </c>
      <c r="J824" s="7">
        <v>-0.192308543442511</v>
      </c>
    </row>
    <row r="825" spans="2:10" x14ac:dyDescent="0.2">
      <c r="B825" s="7">
        <v>21</v>
      </c>
      <c r="C825" s="7">
        <v>9</v>
      </c>
      <c r="D825" s="7">
        <v>-0.530186277035821</v>
      </c>
      <c r="E825" s="7">
        <v>-0.46274825851315299</v>
      </c>
      <c r="G825" s="7">
        <v>21</v>
      </c>
      <c r="H825" s="7">
        <v>9</v>
      </c>
      <c r="I825" s="7">
        <v>-0.53423213057324903</v>
      </c>
      <c r="J825" s="7">
        <v>-0.64113433502120398</v>
      </c>
    </row>
    <row r="826" spans="2:10" x14ac:dyDescent="0.2">
      <c r="B826" s="7">
        <v>22</v>
      </c>
      <c r="C826" s="7">
        <v>9</v>
      </c>
      <c r="D826" s="7">
        <v>3.5473140979287401E-2</v>
      </c>
      <c r="E826" s="7">
        <v>0.13383924735834199</v>
      </c>
      <c r="G826" s="7">
        <v>22</v>
      </c>
      <c r="H826" s="7">
        <v>9</v>
      </c>
      <c r="I826" s="7">
        <v>3.6477317595628597E-2</v>
      </c>
      <c r="J826" s="7">
        <v>-1.9579602014240499E-2</v>
      </c>
    </row>
    <row r="827" spans="2:10" x14ac:dyDescent="0.2">
      <c r="B827" s="7">
        <v>23</v>
      </c>
      <c r="C827" s="7">
        <v>9</v>
      </c>
      <c r="D827" s="7">
        <v>0.13527390343009399</v>
      </c>
      <c r="E827" s="7">
        <v>0.20029070261639501</v>
      </c>
      <c r="G827" s="7">
        <v>23</v>
      </c>
      <c r="H827" s="7">
        <v>9</v>
      </c>
      <c r="I827" s="7">
        <v>0.13604835618630801</v>
      </c>
      <c r="J827" s="7">
        <v>0.27439292063803</v>
      </c>
    </row>
    <row r="828" spans="2:10" x14ac:dyDescent="0.2">
      <c r="B828" s="7">
        <v>24</v>
      </c>
      <c r="C828" s="7">
        <v>9</v>
      </c>
      <c r="D828" s="7">
        <v>0.33102343966898001</v>
      </c>
      <c r="E828" s="7">
        <v>0.31014042048762303</v>
      </c>
      <c r="G828" s="7">
        <v>24</v>
      </c>
      <c r="H828" s="7">
        <v>9</v>
      </c>
      <c r="I828" s="7">
        <v>0.32554548424472801</v>
      </c>
      <c r="J828" s="7">
        <v>0.216924981402939</v>
      </c>
    </row>
    <row r="829" spans="2:10" x14ac:dyDescent="0.2">
      <c r="B829" s="7">
        <v>25</v>
      </c>
      <c r="C829" s="7">
        <v>9</v>
      </c>
      <c r="D829" s="7">
        <v>0.20609114803582601</v>
      </c>
      <c r="E829" s="7">
        <v>8.8633321393400494E-2</v>
      </c>
      <c r="G829" s="7">
        <v>25</v>
      </c>
      <c r="H829" s="7">
        <v>9</v>
      </c>
      <c r="I829" s="7">
        <v>0.21218457116525399</v>
      </c>
      <c r="J829" s="7">
        <v>1.1208895941933E-2</v>
      </c>
    </row>
    <row r="830" spans="2:10" x14ac:dyDescent="0.2">
      <c r="B830" s="7">
        <v>26</v>
      </c>
      <c r="C830" s="7">
        <v>9</v>
      </c>
      <c r="D830" s="7">
        <v>0.26653151414499299</v>
      </c>
      <c r="E830" s="7">
        <v>0.40296293493948498</v>
      </c>
      <c r="G830" s="7">
        <v>26</v>
      </c>
      <c r="H830" s="7">
        <v>9</v>
      </c>
      <c r="I830" s="7">
        <v>0.26301778408980397</v>
      </c>
      <c r="J830" s="7">
        <v>0.107359079312898</v>
      </c>
    </row>
    <row r="831" spans="2:10" x14ac:dyDescent="0.2">
      <c r="B831" s="7">
        <v>27</v>
      </c>
      <c r="C831" s="7">
        <v>9</v>
      </c>
      <c r="D831" s="7">
        <v>6.5955234599913495E-2</v>
      </c>
      <c r="E831" s="7">
        <v>0.13377277918809199</v>
      </c>
      <c r="G831" s="7">
        <v>27</v>
      </c>
      <c r="H831" s="7">
        <v>9</v>
      </c>
      <c r="I831" s="7">
        <v>6.7801196049266793E-2</v>
      </c>
      <c r="J831" s="7">
        <v>0.147242203000815</v>
      </c>
    </row>
    <row r="832" spans="2:10" x14ac:dyDescent="0.2">
      <c r="B832" s="7">
        <v>28</v>
      </c>
      <c r="C832" s="7">
        <v>9</v>
      </c>
      <c r="D832" s="7">
        <v>8.1819262923410505E-2</v>
      </c>
      <c r="E832" s="7">
        <v>-0.14600842580550299</v>
      </c>
      <c r="G832" s="7">
        <v>28</v>
      </c>
      <c r="H832" s="7">
        <v>9</v>
      </c>
      <c r="I832" s="7">
        <v>8.5419996361557601E-2</v>
      </c>
      <c r="J832" s="7">
        <v>-0.15258374139530201</v>
      </c>
    </row>
    <row r="833" spans="2:10" x14ac:dyDescent="0.2">
      <c r="B833" s="7">
        <v>29</v>
      </c>
      <c r="C833" s="7">
        <v>9</v>
      </c>
      <c r="D833" s="7">
        <v>-7.8055081974207005E-2</v>
      </c>
      <c r="E833" s="7">
        <v>-0.24775567534642001</v>
      </c>
      <c r="G833" s="7">
        <v>29</v>
      </c>
      <c r="H833" s="7">
        <v>9</v>
      </c>
      <c r="I833" s="7">
        <v>-7.8928806827215106E-2</v>
      </c>
      <c r="J833" s="7">
        <v>-0.24208582039408499</v>
      </c>
    </row>
    <row r="834" spans="2:10" x14ac:dyDescent="0.2">
      <c r="B834" s="7">
        <v>30</v>
      </c>
      <c r="C834" s="7">
        <v>9</v>
      </c>
      <c r="D834" s="7">
        <v>0.14391539773020101</v>
      </c>
      <c r="E834" s="7">
        <v>0.10720661315624</v>
      </c>
      <c r="G834" s="7">
        <v>30</v>
      </c>
      <c r="H834" s="7">
        <v>9</v>
      </c>
      <c r="I834" s="7">
        <v>0.14564474796825599</v>
      </c>
      <c r="J834" s="7">
        <v>3.9541474915913498E-2</v>
      </c>
    </row>
    <row r="835" spans="2:10" x14ac:dyDescent="0.2">
      <c r="B835" s="7">
        <v>31</v>
      </c>
      <c r="C835" s="7">
        <v>9</v>
      </c>
      <c r="D835" s="7">
        <v>-0.26889538870973501</v>
      </c>
      <c r="E835" s="7">
        <v>-0.220961929460537</v>
      </c>
      <c r="G835" s="7">
        <v>31</v>
      </c>
      <c r="H835" s="7">
        <v>9</v>
      </c>
      <c r="I835" s="7">
        <v>-0.27364862799830603</v>
      </c>
      <c r="J835" s="7">
        <v>-0.204310448586977</v>
      </c>
    </row>
    <row r="836" spans="2:10" x14ac:dyDescent="0.2">
      <c r="B836" s="7">
        <v>32</v>
      </c>
      <c r="C836" s="7">
        <v>9</v>
      </c>
      <c r="D836" s="7">
        <v>-0.154199269186542</v>
      </c>
      <c r="E836" s="7">
        <v>1.8901819760817101E-2</v>
      </c>
      <c r="G836" s="7">
        <v>32</v>
      </c>
      <c r="H836" s="7">
        <v>9</v>
      </c>
      <c r="I836" s="7">
        <v>-0.15532741212630299</v>
      </c>
      <c r="J836" s="7">
        <v>-7.3638980557362297E-3</v>
      </c>
    </row>
    <row r="837" spans="2:10" x14ac:dyDescent="0.2">
      <c r="B837" s="7">
        <v>33</v>
      </c>
      <c r="C837" s="7">
        <v>9</v>
      </c>
      <c r="D837" s="7">
        <v>-9.7615274049966103E-2</v>
      </c>
      <c r="E837" s="7">
        <v>-0.177914213813297</v>
      </c>
      <c r="G837" s="7">
        <v>33</v>
      </c>
      <c r="H837" s="7">
        <v>9</v>
      </c>
      <c r="I837" s="7">
        <v>-9.6943772820607996E-2</v>
      </c>
      <c r="J837" s="7">
        <v>-0.45463657312465999</v>
      </c>
    </row>
    <row r="838" spans="2:10" x14ac:dyDescent="0.2">
      <c r="B838" s="7">
        <v>34</v>
      </c>
      <c r="C838" s="7">
        <v>9</v>
      </c>
      <c r="D838" s="7">
        <v>-0.23225362476357</v>
      </c>
      <c r="E838" s="7">
        <v>-0.27051707383498402</v>
      </c>
      <c r="G838" s="7">
        <v>34</v>
      </c>
      <c r="H838" s="7">
        <v>9</v>
      </c>
      <c r="I838" s="7">
        <v>-0.23494409777787501</v>
      </c>
      <c r="J838" s="7">
        <v>-0.16819432134610099</v>
      </c>
    </row>
    <row r="839" spans="2:10" x14ac:dyDescent="0.2">
      <c r="B839" s="7">
        <v>35</v>
      </c>
      <c r="C839" s="7">
        <v>9</v>
      </c>
      <c r="D839" s="7">
        <v>-6.9800163426295497E-2</v>
      </c>
      <c r="E839" s="7">
        <v>-0.130734322252156</v>
      </c>
      <c r="G839" s="7">
        <v>35</v>
      </c>
      <c r="H839" s="7">
        <v>9</v>
      </c>
      <c r="I839" s="7">
        <v>-7.0299436384960501E-2</v>
      </c>
      <c r="J839" s="7">
        <v>-2.0436861687406001E-2</v>
      </c>
    </row>
    <row r="840" spans="2:10" x14ac:dyDescent="0.2">
      <c r="B840" s="7">
        <v>36</v>
      </c>
      <c r="C840" s="7">
        <v>9</v>
      </c>
      <c r="D840" s="7">
        <v>0.15405742791133001</v>
      </c>
      <c r="E840" s="7">
        <v>4.1600938750392003E-2</v>
      </c>
      <c r="G840" s="7">
        <v>36</v>
      </c>
      <c r="H840" s="7">
        <v>9</v>
      </c>
      <c r="I840" s="7">
        <v>0.155505016333745</v>
      </c>
      <c r="J840" s="7">
        <v>0.184509891356854</v>
      </c>
    </row>
    <row r="841" spans="2:10" x14ac:dyDescent="0.2">
      <c r="B841" s="7">
        <v>37</v>
      </c>
      <c r="C841" s="7">
        <v>9</v>
      </c>
      <c r="D841" s="7">
        <v>2.9485512828320501E-2</v>
      </c>
      <c r="E841" s="7">
        <v>0.33768740018219801</v>
      </c>
      <c r="G841" s="7">
        <v>37</v>
      </c>
      <c r="H841" s="7">
        <v>9</v>
      </c>
      <c r="I841" s="7">
        <v>2.8352997916683401E-2</v>
      </c>
      <c r="J841" s="7">
        <v>-0.18376032692123101</v>
      </c>
    </row>
    <row r="842" spans="2:10" x14ac:dyDescent="0.2">
      <c r="B842" s="7">
        <v>38</v>
      </c>
      <c r="C842" s="7">
        <v>9</v>
      </c>
      <c r="D842" s="7">
        <v>-6.4626867845402294E-2</v>
      </c>
      <c r="E842" s="7">
        <v>-0.11763298247419</v>
      </c>
      <c r="G842" s="7">
        <v>38</v>
      </c>
      <c r="H842" s="7">
        <v>9</v>
      </c>
      <c r="I842" s="7">
        <v>-6.4862824055784293E-2</v>
      </c>
      <c r="J842" s="7">
        <v>6.3961331088529902E-2</v>
      </c>
    </row>
    <row r="843" spans="2:10" x14ac:dyDescent="0.2">
      <c r="B843" s="7">
        <v>39</v>
      </c>
      <c r="C843" s="7">
        <v>9</v>
      </c>
      <c r="D843" s="7">
        <v>4.8689838702744098E-2</v>
      </c>
      <c r="E843" s="7">
        <v>7.5534542225050794E-2</v>
      </c>
      <c r="G843" s="7">
        <v>39</v>
      </c>
      <c r="H843" s="7">
        <v>9</v>
      </c>
      <c r="I843" s="7">
        <v>4.8764447225623897E-2</v>
      </c>
      <c r="J843" s="7">
        <v>-4.4850375943915402E-2</v>
      </c>
    </row>
    <row r="844" spans="2:10" x14ac:dyDescent="0.2">
      <c r="B844" s="7">
        <v>40</v>
      </c>
      <c r="C844" s="7">
        <v>9</v>
      </c>
      <c r="D844" s="7">
        <v>-0.37304604894680399</v>
      </c>
      <c r="E844" s="7">
        <v>-0.43295804353654599</v>
      </c>
      <c r="G844" s="7">
        <v>40</v>
      </c>
      <c r="H844" s="7">
        <v>9</v>
      </c>
      <c r="I844" s="7">
        <v>-0.372530999195542</v>
      </c>
      <c r="J844" s="7">
        <v>-0.37011053495448099</v>
      </c>
    </row>
    <row r="845" spans="2:10" x14ac:dyDescent="0.2">
      <c r="B845" s="7">
        <v>41</v>
      </c>
      <c r="C845" s="7">
        <v>9</v>
      </c>
      <c r="D845" s="7">
        <v>-0.19624563172590201</v>
      </c>
      <c r="E845" s="7">
        <v>5.8724226516329E-3</v>
      </c>
      <c r="G845" s="7">
        <v>41</v>
      </c>
      <c r="H845" s="7">
        <v>9</v>
      </c>
      <c r="I845" s="7">
        <v>-0.20683642148638101</v>
      </c>
      <c r="J845" s="7">
        <v>-0.15831135915271599</v>
      </c>
    </row>
    <row r="846" spans="2:10" x14ac:dyDescent="0.2">
      <c r="B846" s="7">
        <v>42</v>
      </c>
      <c r="C846" s="7">
        <v>9</v>
      </c>
      <c r="D846" s="7">
        <v>-0.45027804071257399</v>
      </c>
      <c r="E846" s="7">
        <v>-0.321801404258797</v>
      </c>
      <c r="G846" s="7">
        <v>42</v>
      </c>
      <c r="H846" s="7">
        <v>9</v>
      </c>
      <c r="I846" s="7">
        <v>-0.45606556063002901</v>
      </c>
      <c r="J846" s="7">
        <v>-0.51647114112488401</v>
      </c>
    </row>
    <row r="847" spans="2:10" x14ac:dyDescent="0.2">
      <c r="B847" s="7">
        <v>43</v>
      </c>
      <c r="C847" s="7">
        <v>9</v>
      </c>
      <c r="D847" s="7">
        <v>-0.58604896459075895</v>
      </c>
      <c r="E847" s="7">
        <v>-0.18581392544764899</v>
      </c>
      <c r="G847" s="7">
        <v>43</v>
      </c>
      <c r="H847" s="7">
        <v>9</v>
      </c>
      <c r="I847" s="7">
        <v>-0.58086669378365396</v>
      </c>
      <c r="J847" s="7">
        <v>-0.41792272569913902</v>
      </c>
    </row>
    <row r="848" spans="2:10" x14ac:dyDescent="0.2">
      <c r="B848" s="7">
        <v>44</v>
      </c>
      <c r="C848" s="7">
        <v>9</v>
      </c>
      <c r="D848" s="7">
        <v>0.439309610706616</v>
      </c>
      <c r="E848" s="7">
        <v>0.21159980014242799</v>
      </c>
      <c r="G848" s="7">
        <v>44</v>
      </c>
      <c r="H848" s="7">
        <v>9</v>
      </c>
      <c r="I848" s="7">
        <v>0.42706392958061901</v>
      </c>
      <c r="J848" s="7">
        <v>0.27211807610257599</v>
      </c>
    </row>
    <row r="849" spans="2:10" x14ac:dyDescent="0.2">
      <c r="B849" s="7">
        <v>45</v>
      </c>
      <c r="C849" s="7">
        <v>9</v>
      </c>
      <c r="D849" s="7">
        <v>-2.4817940628734499E-2</v>
      </c>
      <c r="E849" s="7">
        <v>-0.28409948012993302</v>
      </c>
      <c r="G849" s="7">
        <v>45</v>
      </c>
      <c r="H849" s="7">
        <v>9</v>
      </c>
      <c r="I849" s="7">
        <v>-2.5036552906250599E-2</v>
      </c>
      <c r="J849" s="7">
        <v>-0.21818336058925999</v>
      </c>
    </row>
    <row r="850" spans="2:10" x14ac:dyDescent="0.2">
      <c r="B850" s="7">
        <v>46</v>
      </c>
      <c r="C850" s="7">
        <v>9</v>
      </c>
      <c r="D850" s="7">
        <v>3.2279881076135601E-2</v>
      </c>
      <c r="E850" s="7">
        <v>6.7535917202841099E-3</v>
      </c>
      <c r="G850" s="7">
        <v>46</v>
      </c>
      <c r="H850" s="7">
        <v>9</v>
      </c>
      <c r="I850" s="7">
        <v>3.1887460853108798E-2</v>
      </c>
      <c r="J850" s="7">
        <v>-0.158829756626509</v>
      </c>
    </row>
    <row r="851" spans="2:10" x14ac:dyDescent="0.2">
      <c r="B851" s="7">
        <v>47</v>
      </c>
      <c r="C851" s="7">
        <v>9</v>
      </c>
      <c r="D851" s="7">
        <v>-2.2460018836758501E-2</v>
      </c>
      <c r="E851" s="7">
        <v>0.23887484538800399</v>
      </c>
      <c r="G851" s="7">
        <v>47</v>
      </c>
      <c r="H851" s="7">
        <v>9</v>
      </c>
      <c r="I851" s="7">
        <v>-2.2612847337030399E-2</v>
      </c>
      <c r="J851" s="7">
        <v>0.11554211354487399</v>
      </c>
    </row>
    <row r="852" spans="2:10" x14ac:dyDescent="0.2">
      <c r="B852" s="7">
        <v>48</v>
      </c>
      <c r="C852" s="7">
        <v>9</v>
      </c>
      <c r="D852" s="7">
        <v>0.13396508408955099</v>
      </c>
      <c r="E852" s="7">
        <v>7.3356723450094002E-2</v>
      </c>
      <c r="G852" s="7">
        <v>48</v>
      </c>
      <c r="H852" s="7">
        <v>9</v>
      </c>
      <c r="I852" s="7">
        <v>0.132109145111315</v>
      </c>
      <c r="J852" s="7">
        <v>1.7290476163253701E-2</v>
      </c>
    </row>
    <row r="853" spans="2:10" x14ac:dyDescent="0.2">
      <c r="B853" s="7">
        <v>49</v>
      </c>
      <c r="C853" s="7">
        <v>9</v>
      </c>
      <c r="D853" s="7">
        <v>-2.4488465929832299E-2</v>
      </c>
      <c r="E853" s="7">
        <v>0.19442828822489899</v>
      </c>
      <c r="G853" s="7">
        <v>49</v>
      </c>
      <c r="H853" s="7">
        <v>9</v>
      </c>
      <c r="I853" s="7">
        <v>-2.4436377390682801E-2</v>
      </c>
      <c r="J853" s="7">
        <v>0.10719352591692501</v>
      </c>
    </row>
    <row r="854" spans="2:10" x14ac:dyDescent="0.2">
      <c r="B854" s="7">
        <v>50</v>
      </c>
      <c r="C854" s="7">
        <v>9</v>
      </c>
      <c r="D854" s="7">
        <v>-0.16040861355545799</v>
      </c>
      <c r="E854" s="7">
        <v>-4.97689802706631E-2</v>
      </c>
      <c r="G854" s="7">
        <v>50</v>
      </c>
      <c r="H854" s="7">
        <v>9</v>
      </c>
      <c r="I854" s="7">
        <v>-0.159956987969438</v>
      </c>
      <c r="J854" s="7">
        <v>-0.177776812796411</v>
      </c>
    </row>
    <row r="855" spans="2:10" x14ac:dyDescent="0.2">
      <c r="B855" s="7">
        <v>51</v>
      </c>
      <c r="C855" s="7">
        <v>9</v>
      </c>
      <c r="D855" s="7">
        <v>4.5346542154593501E-2</v>
      </c>
      <c r="E855" s="7">
        <v>0.17526496115019199</v>
      </c>
      <c r="G855" s="7">
        <v>51</v>
      </c>
      <c r="H855" s="7">
        <v>9</v>
      </c>
      <c r="I855" s="7">
        <v>4.6676617451661101E-2</v>
      </c>
      <c r="J855" s="7">
        <v>0.111814497314264</v>
      </c>
    </row>
    <row r="856" spans="2:10" x14ac:dyDescent="0.2">
      <c r="B856" s="7">
        <v>52</v>
      </c>
      <c r="C856" s="7">
        <v>9</v>
      </c>
      <c r="D856" s="7">
        <v>0.44202344865353799</v>
      </c>
      <c r="E856" s="7">
        <v>0.66637277421992702</v>
      </c>
      <c r="G856" s="7">
        <v>52</v>
      </c>
      <c r="H856" s="7">
        <v>9</v>
      </c>
      <c r="I856" s="7">
        <v>0.45344632726171202</v>
      </c>
      <c r="J856" s="7">
        <v>0.34708445092931001</v>
      </c>
    </row>
    <row r="857" spans="2:10" x14ac:dyDescent="0.2">
      <c r="B857" s="7">
        <v>53</v>
      </c>
      <c r="C857" s="7">
        <v>9</v>
      </c>
      <c r="D857" s="7">
        <v>3.1450701237130098E-2</v>
      </c>
      <c r="E857" s="7">
        <v>5.5096541327310802E-2</v>
      </c>
      <c r="G857" s="7">
        <v>53</v>
      </c>
      <c r="H857" s="7">
        <v>9</v>
      </c>
      <c r="I857" s="7">
        <v>3.2497982102696298E-2</v>
      </c>
      <c r="J857" s="7">
        <v>-3.0509741508428299E-2</v>
      </c>
    </row>
    <row r="858" spans="2:10" x14ac:dyDescent="0.2">
      <c r="B858" s="7">
        <v>54</v>
      </c>
      <c r="C858" s="7">
        <v>9</v>
      </c>
      <c r="D858" s="7">
        <v>-1.75489901046939E-2</v>
      </c>
      <c r="E858" s="7">
        <v>-0.195448091865143</v>
      </c>
      <c r="G858" s="7">
        <v>54</v>
      </c>
      <c r="H858" s="7">
        <v>9</v>
      </c>
      <c r="I858" s="7">
        <v>-1.7588379186777001E-2</v>
      </c>
      <c r="J858" s="7">
        <v>5.2293538569843499E-2</v>
      </c>
    </row>
    <row r="859" spans="2:10" x14ac:dyDescent="0.2">
      <c r="B859" s="7">
        <v>55</v>
      </c>
      <c r="C859" s="7">
        <v>9</v>
      </c>
      <c r="D859" s="7">
        <v>-0.265588668330067</v>
      </c>
      <c r="E859" s="7">
        <v>-0.59138056946803497</v>
      </c>
      <c r="G859" s="7">
        <v>55</v>
      </c>
      <c r="H859" s="7">
        <v>9</v>
      </c>
      <c r="I859" s="7">
        <v>-0.26433911888128597</v>
      </c>
      <c r="J859" s="7">
        <v>-0.55003295888761905</v>
      </c>
    </row>
    <row r="860" spans="2:10" x14ac:dyDescent="0.2">
      <c r="B860" s="7">
        <v>56</v>
      </c>
      <c r="C860" s="7">
        <v>9</v>
      </c>
      <c r="D860" s="7">
        <v>-0.271710863593356</v>
      </c>
      <c r="E860" s="7">
        <v>-0.326038737842891</v>
      </c>
      <c r="G860" s="7">
        <v>56</v>
      </c>
      <c r="H860" s="7">
        <v>9</v>
      </c>
      <c r="I860" s="7">
        <v>-0.26796172912023403</v>
      </c>
      <c r="J860" s="7">
        <v>-0.41318483780972098</v>
      </c>
    </row>
    <row r="861" spans="2:10" x14ac:dyDescent="0.2">
      <c r="B861" s="7">
        <v>57</v>
      </c>
      <c r="C861" s="7">
        <v>9</v>
      </c>
      <c r="D861" s="7">
        <v>0.15519273761395599</v>
      </c>
      <c r="E861" s="7">
        <v>0.100638618861958</v>
      </c>
      <c r="G861" s="7">
        <v>57</v>
      </c>
      <c r="H861" s="7">
        <v>9</v>
      </c>
      <c r="I861" s="7">
        <v>0.15068246894416601</v>
      </c>
      <c r="J861" s="7">
        <v>-4.9751507561249603E-2</v>
      </c>
    </row>
    <row r="862" spans="2:10" x14ac:dyDescent="0.2">
      <c r="B862" s="7">
        <v>58</v>
      </c>
      <c r="C862" s="7">
        <v>9</v>
      </c>
      <c r="D862" s="7">
        <v>-0.22136109887425401</v>
      </c>
      <c r="E862" s="7">
        <v>-0.39702265733541497</v>
      </c>
      <c r="G862" s="7">
        <v>58</v>
      </c>
      <c r="H862" s="7">
        <v>9</v>
      </c>
      <c r="I862" s="7">
        <v>-0.224566316338808</v>
      </c>
      <c r="J862" s="7">
        <v>-0.124769038916556</v>
      </c>
    </row>
    <row r="863" spans="2:10" x14ac:dyDescent="0.2">
      <c r="B863" s="7">
        <v>59</v>
      </c>
      <c r="C863" s="7">
        <v>9</v>
      </c>
      <c r="D863" s="7">
        <v>-3.2894330580471198E-2</v>
      </c>
      <c r="E863" s="7">
        <v>0.155149391067154</v>
      </c>
      <c r="G863" s="7">
        <v>59</v>
      </c>
      <c r="H863" s="7">
        <v>9</v>
      </c>
      <c r="I863" s="7">
        <v>-3.3359598767089202E-2</v>
      </c>
      <c r="J863" s="7">
        <v>0.119645581585649</v>
      </c>
    </row>
    <row r="864" spans="2:10" x14ac:dyDescent="0.2">
      <c r="B864" s="7">
        <v>60</v>
      </c>
      <c r="C864" s="7">
        <v>9</v>
      </c>
      <c r="D864" s="7">
        <v>-0.346174580063352</v>
      </c>
      <c r="E864" s="7">
        <v>-0.33407583951646502</v>
      </c>
      <c r="G864" s="7">
        <v>60</v>
      </c>
      <c r="H864" s="7">
        <v>9</v>
      </c>
      <c r="I864" s="7">
        <v>-0.34784052364462498</v>
      </c>
      <c r="J864" s="7">
        <v>-0.371011710716738</v>
      </c>
    </row>
    <row r="865" spans="2:10" x14ac:dyDescent="0.2">
      <c r="B865" s="7">
        <v>61</v>
      </c>
      <c r="C865" s="7">
        <v>9</v>
      </c>
      <c r="D865" s="7">
        <v>0.17789682047452099</v>
      </c>
      <c r="E865" s="7">
        <v>0.242823703245716</v>
      </c>
      <c r="G865" s="7">
        <v>61</v>
      </c>
      <c r="H865" s="7">
        <v>9</v>
      </c>
      <c r="I865" s="7">
        <v>0.18146416466256299</v>
      </c>
      <c r="J865" s="7">
        <v>0.16768642719780799</v>
      </c>
    </row>
    <row r="866" spans="2:10" x14ac:dyDescent="0.2">
      <c r="B866" s="7">
        <v>62</v>
      </c>
      <c r="C866" s="7">
        <v>9</v>
      </c>
      <c r="D866" s="7">
        <v>2.4868804691067201E-2</v>
      </c>
      <c r="E866" s="7">
        <v>-2.3648887792136399E-2</v>
      </c>
      <c r="G866" s="7">
        <v>62</v>
      </c>
      <c r="H866" s="7">
        <v>9</v>
      </c>
      <c r="I866" s="7">
        <v>2.4712191764800599E-2</v>
      </c>
      <c r="J866" s="7">
        <v>3.1443766257425003E-2</v>
      </c>
    </row>
    <row r="867" spans="2:10" x14ac:dyDescent="0.2">
      <c r="B867" s="7">
        <v>63</v>
      </c>
      <c r="C867" s="7">
        <v>9</v>
      </c>
      <c r="D867" s="7">
        <v>-0.186056715302331</v>
      </c>
      <c r="E867" s="7">
        <v>-0.389822362892976</v>
      </c>
      <c r="G867" s="7">
        <v>63</v>
      </c>
      <c r="H867" s="7">
        <v>9</v>
      </c>
      <c r="I867" s="7">
        <v>-0.18656467409731101</v>
      </c>
      <c r="J867" s="7">
        <v>-0.20435362029708601</v>
      </c>
    </row>
    <row r="868" spans="2:10" x14ac:dyDescent="0.2">
      <c r="B868" s="7">
        <v>64</v>
      </c>
      <c r="C868" s="7">
        <v>9</v>
      </c>
      <c r="D868" s="7">
        <v>-0.19118254001132901</v>
      </c>
      <c r="E868" s="7">
        <v>2.9917143942567399E-2</v>
      </c>
      <c r="G868" s="7">
        <v>64</v>
      </c>
      <c r="H868" s="7">
        <v>9</v>
      </c>
      <c r="I868" s="7">
        <v>-0.19074507108559799</v>
      </c>
      <c r="J868" s="7">
        <v>-0.23032812655717499</v>
      </c>
    </row>
    <row r="869" spans="2:10" x14ac:dyDescent="0.2">
      <c r="B869" s="7">
        <v>65</v>
      </c>
      <c r="C869" s="7">
        <v>9</v>
      </c>
      <c r="D869" s="7">
        <v>-0.215426139651889</v>
      </c>
      <c r="E869" s="7">
        <v>-0.120920552699136</v>
      </c>
      <c r="G869" s="7">
        <v>65</v>
      </c>
      <c r="H869" s="7">
        <v>9</v>
      </c>
      <c r="I869" s="7">
        <v>-0.220745535331206</v>
      </c>
      <c r="J869" s="7">
        <v>-0.38148194336432401</v>
      </c>
    </row>
    <row r="870" spans="2:10" x14ac:dyDescent="0.2">
      <c r="B870" s="7">
        <v>66</v>
      </c>
      <c r="C870" s="7">
        <v>9</v>
      </c>
      <c r="D870" s="7">
        <v>-0.40464126694185798</v>
      </c>
      <c r="E870" s="7">
        <v>-0.44152525247714403</v>
      </c>
      <c r="G870" s="7">
        <v>66</v>
      </c>
      <c r="H870" s="7">
        <v>9</v>
      </c>
      <c r="I870" s="7">
        <v>-0.39844361781815402</v>
      </c>
      <c r="J870" s="7">
        <v>-0.55491840836063799</v>
      </c>
    </row>
    <row r="871" spans="2:10" x14ac:dyDescent="0.2">
      <c r="B871" s="7">
        <v>67</v>
      </c>
      <c r="C871" s="7">
        <v>9</v>
      </c>
      <c r="D871" s="7">
        <v>0.22818746233110199</v>
      </c>
      <c r="E871" s="7">
        <v>0.108999867762105</v>
      </c>
      <c r="G871" s="7">
        <v>67</v>
      </c>
      <c r="H871" s="7">
        <v>9</v>
      </c>
      <c r="I871" s="7">
        <v>0.22658377490029499</v>
      </c>
      <c r="J871" s="7">
        <v>-5.5752796193956997E-2</v>
      </c>
    </row>
    <row r="872" spans="2:10" x14ac:dyDescent="0.2">
      <c r="B872" s="7">
        <v>68</v>
      </c>
      <c r="C872" s="7">
        <v>9</v>
      </c>
      <c r="D872" s="7">
        <v>0.124377542839906</v>
      </c>
      <c r="E872" s="7">
        <v>2.7597676841422999E-2</v>
      </c>
      <c r="G872" s="7">
        <v>68</v>
      </c>
      <c r="H872" s="7">
        <v>9</v>
      </c>
      <c r="I872" s="7">
        <v>0.123559476863148</v>
      </c>
      <c r="J872" s="7">
        <v>-0.219515338126196</v>
      </c>
    </row>
    <row r="873" spans="2:10" x14ac:dyDescent="0.2">
      <c r="B873" s="7">
        <v>69</v>
      </c>
      <c r="C873" s="7">
        <v>9</v>
      </c>
      <c r="D873" s="7">
        <v>0.124793725545237</v>
      </c>
      <c r="E873" s="7">
        <v>9.4003033971631594E-2</v>
      </c>
      <c r="G873" s="7">
        <v>69</v>
      </c>
      <c r="H873" s="7">
        <v>9</v>
      </c>
      <c r="I873" s="7">
        <v>0.12656548849563801</v>
      </c>
      <c r="J873" s="7">
        <v>2.5761075083387701E-2</v>
      </c>
    </row>
    <row r="874" spans="2:10" x14ac:dyDescent="0.2">
      <c r="B874" s="7">
        <v>70</v>
      </c>
      <c r="C874" s="7">
        <v>9</v>
      </c>
      <c r="D874" s="7">
        <v>-1.7045693770271E-2</v>
      </c>
      <c r="E874" s="7">
        <v>-6.8317679476070495E-2</v>
      </c>
      <c r="G874" s="7">
        <v>70</v>
      </c>
      <c r="H874" s="7">
        <v>9</v>
      </c>
      <c r="I874" s="7">
        <v>-1.7191767851096901E-2</v>
      </c>
      <c r="J874" s="7">
        <v>-4.1366574231493501E-2</v>
      </c>
    </row>
    <row r="875" spans="2:10" x14ac:dyDescent="0.2">
      <c r="B875" s="7">
        <v>71</v>
      </c>
      <c r="C875" s="7">
        <v>9</v>
      </c>
      <c r="D875" s="7">
        <v>-0.13744573973836099</v>
      </c>
      <c r="E875" s="7">
        <v>0.14127725579300399</v>
      </c>
      <c r="G875" s="7">
        <v>71</v>
      </c>
      <c r="H875" s="7">
        <v>9</v>
      </c>
      <c r="I875" s="7">
        <v>-0.13694126203168699</v>
      </c>
      <c r="J875" s="7">
        <v>0.152597861298326</v>
      </c>
    </row>
    <row r="876" spans="2:10" x14ac:dyDescent="0.2">
      <c r="B876" s="7">
        <v>72</v>
      </c>
      <c r="C876" s="7">
        <v>9</v>
      </c>
      <c r="D876" s="7">
        <v>0.145516942593791</v>
      </c>
      <c r="E876" s="7">
        <v>0.31149538386790099</v>
      </c>
      <c r="G876" s="7">
        <v>72</v>
      </c>
      <c r="H876" s="7">
        <v>9</v>
      </c>
      <c r="I876" s="7">
        <v>0.14779214236981</v>
      </c>
      <c r="J876" s="7">
        <v>0.57582711077058701</v>
      </c>
    </row>
    <row r="877" spans="2:10" x14ac:dyDescent="0.2">
      <c r="B877" s="7">
        <v>73</v>
      </c>
      <c r="C877" s="7">
        <v>9</v>
      </c>
      <c r="D877" s="7">
        <v>-0.18586370358943899</v>
      </c>
      <c r="E877" s="7">
        <v>-6.6893884214180396E-2</v>
      </c>
      <c r="G877" s="7">
        <v>73</v>
      </c>
      <c r="H877" s="7">
        <v>9</v>
      </c>
      <c r="I877" s="7">
        <v>-0.18484933559986999</v>
      </c>
      <c r="J877" s="7">
        <v>3.11530454056657E-2</v>
      </c>
    </row>
    <row r="878" spans="2:10" x14ac:dyDescent="0.2">
      <c r="B878" s="7">
        <v>74</v>
      </c>
      <c r="C878" s="7">
        <v>9</v>
      </c>
      <c r="D878" s="7">
        <v>-0.132268252647636</v>
      </c>
      <c r="E878" s="7">
        <v>0.341225322903214</v>
      </c>
      <c r="G878" s="7">
        <v>74</v>
      </c>
      <c r="H878" s="7">
        <v>9</v>
      </c>
      <c r="I878" s="7">
        <v>-0.133746335243836</v>
      </c>
      <c r="J878" s="7">
        <v>0.23798685384284399</v>
      </c>
    </row>
    <row r="879" spans="2:10" x14ac:dyDescent="0.2">
      <c r="B879" s="7">
        <v>75</v>
      </c>
      <c r="C879" s="7">
        <v>9</v>
      </c>
      <c r="D879" s="7">
        <v>-5.8593339944120998E-2</v>
      </c>
      <c r="E879" s="7">
        <v>2.6860904823129399E-2</v>
      </c>
      <c r="G879" s="7">
        <v>75</v>
      </c>
      <c r="H879" s="7">
        <v>9</v>
      </c>
      <c r="I879" s="7">
        <v>-5.8707982175237199E-2</v>
      </c>
      <c r="J879" s="7">
        <v>4.1725301276686701E-2</v>
      </c>
    </row>
    <row r="880" spans="2:10" x14ac:dyDescent="0.2">
      <c r="B880" s="7">
        <v>76</v>
      </c>
      <c r="C880" s="7">
        <v>9</v>
      </c>
      <c r="D880" s="7">
        <v>-0.124972802398024</v>
      </c>
      <c r="E880" s="7">
        <v>-0.32363772127580498</v>
      </c>
      <c r="G880" s="7">
        <v>76</v>
      </c>
      <c r="H880" s="7">
        <v>9</v>
      </c>
      <c r="I880" s="7">
        <v>-0.12503805444246299</v>
      </c>
      <c r="J880" s="7">
        <v>-0.201213131658108</v>
      </c>
    </row>
    <row r="881" spans="2:10" x14ac:dyDescent="0.2">
      <c r="B881" s="7">
        <v>77</v>
      </c>
      <c r="C881" s="7">
        <v>9</v>
      </c>
      <c r="D881" s="7">
        <v>0.18539859953634499</v>
      </c>
      <c r="E881" s="7">
        <v>0.20042600261308199</v>
      </c>
      <c r="G881" s="7">
        <v>77</v>
      </c>
      <c r="H881" s="7">
        <v>9</v>
      </c>
      <c r="I881" s="7">
        <v>0.18814995551042199</v>
      </c>
      <c r="J881" s="7">
        <v>0.19246602324745901</v>
      </c>
    </row>
    <row r="882" spans="2:10" x14ac:dyDescent="0.2">
      <c r="B882" s="7">
        <v>78</v>
      </c>
      <c r="C882" s="7">
        <v>9</v>
      </c>
      <c r="D882" s="7">
        <v>-0.28971589468544001</v>
      </c>
      <c r="E882" s="7">
        <v>-0.391116100055097</v>
      </c>
      <c r="G882" s="7">
        <v>78</v>
      </c>
      <c r="H882" s="7">
        <v>9</v>
      </c>
      <c r="I882" s="7">
        <v>-0.29190714563700698</v>
      </c>
      <c r="J882" s="7">
        <v>-0.482299471242852</v>
      </c>
    </row>
    <row r="883" spans="2:10" x14ac:dyDescent="0.2">
      <c r="B883" s="7">
        <v>79</v>
      </c>
      <c r="C883" s="7">
        <v>9</v>
      </c>
      <c r="D883" s="7">
        <v>0.19571235496914899</v>
      </c>
      <c r="E883" s="7">
        <v>0.219462369535179</v>
      </c>
      <c r="G883" s="7">
        <v>79</v>
      </c>
      <c r="H883" s="7">
        <v>9</v>
      </c>
      <c r="I883" s="7">
        <v>0.19309576654458999</v>
      </c>
      <c r="J883" s="7">
        <v>0.12970755291129299</v>
      </c>
    </row>
    <row r="884" spans="2:10" x14ac:dyDescent="0.2">
      <c r="B884" s="7">
        <v>80</v>
      </c>
      <c r="C884" s="7">
        <v>9</v>
      </c>
      <c r="D884" s="7">
        <v>1.10174138023581</v>
      </c>
      <c r="E884" s="7">
        <v>1.03097618650913</v>
      </c>
      <c r="G884" s="7">
        <v>80</v>
      </c>
      <c r="H884" s="7">
        <v>9</v>
      </c>
      <c r="I884" s="7">
        <v>1.1153036770743501</v>
      </c>
      <c r="J884" s="7">
        <v>1.0247560059746801</v>
      </c>
    </row>
    <row r="885" spans="2:10" x14ac:dyDescent="0.2">
      <c r="B885" s="7">
        <v>81</v>
      </c>
      <c r="C885" s="7">
        <v>9</v>
      </c>
      <c r="D885" s="7">
        <v>0.35267222911225998</v>
      </c>
      <c r="E885" s="7">
        <v>0.259477039084341</v>
      </c>
      <c r="G885" s="7">
        <v>81</v>
      </c>
      <c r="H885" s="7">
        <v>9</v>
      </c>
      <c r="I885" s="7">
        <v>0.360094493043779</v>
      </c>
      <c r="J885" s="7">
        <v>0.42899733756751401</v>
      </c>
    </row>
    <row r="886" spans="2:10" x14ac:dyDescent="0.2">
      <c r="B886" s="7">
        <v>82</v>
      </c>
      <c r="C886" s="7">
        <v>9</v>
      </c>
      <c r="D886" s="7">
        <v>-0.498813672241324</v>
      </c>
      <c r="E886" s="7">
        <v>-0.498331636463342</v>
      </c>
      <c r="G886" s="7">
        <v>82</v>
      </c>
      <c r="H886" s="7">
        <v>9</v>
      </c>
      <c r="I886" s="7">
        <v>-0.50823183955367301</v>
      </c>
      <c r="J886" s="7">
        <v>-0.39205127598846701</v>
      </c>
    </row>
    <row r="887" spans="2:10" x14ac:dyDescent="0.2">
      <c r="B887" s="7">
        <v>83</v>
      </c>
      <c r="C887" s="7">
        <v>9</v>
      </c>
      <c r="D887" s="7">
        <v>-0.51563009941214799</v>
      </c>
      <c r="E887" s="7">
        <v>-0.37968780119342299</v>
      </c>
      <c r="G887" s="7">
        <v>83</v>
      </c>
      <c r="H887" s="7">
        <v>9</v>
      </c>
      <c r="I887" s="7">
        <v>-0.51343238656967205</v>
      </c>
      <c r="J887" s="7">
        <v>-0.43490269804263398</v>
      </c>
    </row>
    <row r="888" spans="2:10" x14ac:dyDescent="0.2">
      <c r="B888" s="7">
        <v>84</v>
      </c>
      <c r="C888" s="7">
        <v>9</v>
      </c>
      <c r="D888" s="7">
        <v>0.113762055883003</v>
      </c>
      <c r="E888" s="7">
        <v>8.3623454057513605E-2</v>
      </c>
      <c r="G888" s="7">
        <v>84</v>
      </c>
      <c r="H888" s="7">
        <v>9</v>
      </c>
      <c r="I888" s="7">
        <v>0.118230744861891</v>
      </c>
      <c r="J888" s="7">
        <v>-0.156130843638557</v>
      </c>
    </row>
    <row r="889" spans="2:10" x14ac:dyDescent="0.2">
      <c r="B889" s="7">
        <v>85</v>
      </c>
      <c r="C889" s="7">
        <v>9</v>
      </c>
      <c r="D889" s="7">
        <v>-0.52128883206868304</v>
      </c>
      <c r="E889" s="7">
        <v>-0.53817223807612502</v>
      </c>
      <c r="G889" s="7">
        <v>85</v>
      </c>
      <c r="H889" s="7">
        <v>9</v>
      </c>
      <c r="I889" s="7">
        <v>-0.52389157151645804</v>
      </c>
      <c r="J889" s="7">
        <v>-0.61035280420443205</v>
      </c>
    </row>
    <row r="890" spans="2:10" x14ac:dyDescent="0.2">
      <c r="B890" s="7">
        <v>86</v>
      </c>
      <c r="C890" s="7">
        <v>9</v>
      </c>
      <c r="D890" s="7">
        <v>-0.15229778603300401</v>
      </c>
      <c r="E890" s="7">
        <v>-0.14218293971250501</v>
      </c>
      <c r="G890" s="7">
        <v>86</v>
      </c>
      <c r="H890" s="7">
        <v>9</v>
      </c>
      <c r="I890" s="7">
        <v>-0.14974432510814401</v>
      </c>
      <c r="J890" s="7">
        <v>-0.31188695921972298</v>
      </c>
    </row>
    <row r="891" spans="2:10" x14ac:dyDescent="0.2">
      <c r="B891" s="7">
        <v>87</v>
      </c>
      <c r="C891" s="7">
        <v>9</v>
      </c>
      <c r="D891" s="7">
        <v>-0.171605457574145</v>
      </c>
      <c r="E891" s="7">
        <v>-0.20026547003075601</v>
      </c>
      <c r="G891" s="7">
        <v>87</v>
      </c>
      <c r="H891" s="7">
        <v>9</v>
      </c>
      <c r="I891" s="7">
        <v>-0.17740184219801999</v>
      </c>
      <c r="J891" s="7">
        <v>-0.527884949393986</v>
      </c>
    </row>
    <row r="892" spans="2:10" x14ac:dyDescent="0.2">
      <c r="B892" s="7">
        <v>88</v>
      </c>
      <c r="C892" s="7">
        <v>9</v>
      </c>
      <c r="D892" s="7">
        <v>-0.14203360107944399</v>
      </c>
      <c r="E892" s="7">
        <v>-0.107732609191665</v>
      </c>
      <c r="G892" s="7">
        <v>88</v>
      </c>
      <c r="H892" s="7">
        <v>9</v>
      </c>
      <c r="I892" s="7">
        <v>-0.14126988252887901</v>
      </c>
      <c r="J892" s="7">
        <v>-0.12873225657901699</v>
      </c>
    </row>
    <row r="893" spans="2:10" x14ac:dyDescent="0.2">
      <c r="B893" s="7">
        <v>89</v>
      </c>
      <c r="C893" s="7">
        <v>9</v>
      </c>
      <c r="D893" s="7">
        <v>0.15300380013599099</v>
      </c>
      <c r="E893" s="7">
        <v>0.105811714348134</v>
      </c>
      <c r="G893" s="7">
        <v>89</v>
      </c>
      <c r="H893" s="7">
        <v>9</v>
      </c>
      <c r="I893" s="7">
        <v>0.155326136105019</v>
      </c>
      <c r="J893" s="7">
        <v>0.36593254264473102</v>
      </c>
    </row>
    <row r="894" spans="2:10" x14ac:dyDescent="0.2">
      <c r="B894" s="7">
        <v>90</v>
      </c>
      <c r="C894" s="7">
        <v>9</v>
      </c>
      <c r="D894" s="7">
        <v>-0.214484255259659</v>
      </c>
      <c r="E894" s="7">
        <v>-0.218550060468166</v>
      </c>
      <c r="G894" s="7">
        <v>90</v>
      </c>
      <c r="H894" s="7">
        <v>9</v>
      </c>
      <c r="I894" s="7">
        <v>-0.21778325634595899</v>
      </c>
      <c r="J894" s="7">
        <v>-0.25267306524880201</v>
      </c>
    </row>
    <row r="895" spans="2:10" x14ac:dyDescent="0.2">
      <c r="B895" s="7">
        <v>91</v>
      </c>
      <c r="C895" s="7">
        <v>9</v>
      </c>
      <c r="D895" s="7">
        <v>-0.17863194310908501</v>
      </c>
      <c r="E895" s="7">
        <v>0.19929639252526801</v>
      </c>
      <c r="G895" s="7">
        <v>91</v>
      </c>
      <c r="H895" s="7">
        <v>9</v>
      </c>
      <c r="I895" s="7">
        <v>-0.17949135636843899</v>
      </c>
      <c r="J895" s="7">
        <v>-3.4676858193153103E-2</v>
      </c>
    </row>
    <row r="896" spans="2:10" x14ac:dyDescent="0.2">
      <c r="B896" s="7">
        <v>92</v>
      </c>
      <c r="C896" s="7">
        <v>9</v>
      </c>
      <c r="D896" s="7">
        <v>-0.202470800666569</v>
      </c>
      <c r="E896" s="7">
        <v>-0.14784182894617801</v>
      </c>
      <c r="G896" s="7">
        <v>92</v>
      </c>
      <c r="H896" s="7">
        <v>9</v>
      </c>
      <c r="I896" s="7">
        <v>-0.204568594579497</v>
      </c>
      <c r="J896" s="7">
        <v>-0.50510447193304997</v>
      </c>
    </row>
    <row r="897" spans="2:10" x14ac:dyDescent="0.2">
      <c r="B897" s="7">
        <v>93</v>
      </c>
      <c r="C897" s="7">
        <v>9</v>
      </c>
      <c r="D897" s="7">
        <v>-0.17086167371632599</v>
      </c>
      <c r="E897" s="7">
        <v>-0.199604429864846</v>
      </c>
      <c r="G897" s="7">
        <v>93</v>
      </c>
      <c r="H897" s="7">
        <v>9</v>
      </c>
      <c r="I897" s="7">
        <v>-0.170551074332421</v>
      </c>
      <c r="J897" s="7">
        <v>-5.8266790888987799E-2</v>
      </c>
    </row>
    <row r="898" spans="2:10" x14ac:dyDescent="0.2">
      <c r="B898" s="7">
        <v>94</v>
      </c>
      <c r="C898" s="7">
        <v>9</v>
      </c>
      <c r="D898" s="7">
        <v>-0.11676031591722701</v>
      </c>
      <c r="E898" s="7">
        <v>-6.2383218718548697E-2</v>
      </c>
      <c r="G898" s="7">
        <v>94</v>
      </c>
      <c r="H898" s="7">
        <v>9</v>
      </c>
      <c r="I898" s="7">
        <v>-0.12104925485309399</v>
      </c>
      <c r="J898" s="7">
        <v>-0.20841387418773</v>
      </c>
    </row>
    <row r="899" spans="2:10" x14ac:dyDescent="0.2">
      <c r="B899" s="7">
        <v>95</v>
      </c>
      <c r="C899" s="7">
        <v>9</v>
      </c>
      <c r="D899" s="7">
        <v>-0.67533761378301205</v>
      </c>
      <c r="E899" s="7">
        <v>-0.73689646112035001</v>
      </c>
      <c r="G899" s="7">
        <v>95</v>
      </c>
      <c r="H899" s="7">
        <v>9</v>
      </c>
      <c r="I899" s="7">
        <v>-0.67905434267764297</v>
      </c>
      <c r="J899" s="7">
        <v>-0.68714639900764996</v>
      </c>
    </row>
    <row r="900" spans="2:10" x14ac:dyDescent="0.2">
      <c r="B900" s="7">
        <v>96</v>
      </c>
      <c r="C900" s="7">
        <v>9</v>
      </c>
      <c r="D900" s="7">
        <v>-0.221541862142907</v>
      </c>
      <c r="E900" s="7">
        <v>-0.127062759465979</v>
      </c>
      <c r="G900" s="7">
        <v>96</v>
      </c>
      <c r="H900" s="7">
        <v>9</v>
      </c>
      <c r="I900" s="7">
        <v>-0.23077378489611999</v>
      </c>
      <c r="J900" s="7">
        <v>3.9037238089001398E-2</v>
      </c>
    </row>
    <row r="901" spans="2:10" x14ac:dyDescent="0.2">
      <c r="B901" s="7">
        <v>97</v>
      </c>
      <c r="C901" s="7">
        <v>9</v>
      </c>
      <c r="D901" s="7">
        <v>-0.61540065913173503</v>
      </c>
      <c r="E901" s="7">
        <v>-0.50217188028336701</v>
      </c>
      <c r="G901" s="7">
        <v>97</v>
      </c>
      <c r="H901" s="7">
        <v>9</v>
      </c>
      <c r="I901" s="7">
        <v>-0.62480837512471998</v>
      </c>
      <c r="J901" s="7">
        <v>-0.37197285530645002</v>
      </c>
    </row>
    <row r="902" spans="2:10" x14ac:dyDescent="0.2">
      <c r="B902" s="7">
        <v>98</v>
      </c>
      <c r="C902" s="7">
        <v>9</v>
      </c>
      <c r="D902" s="7">
        <v>0.21351496294011399</v>
      </c>
      <c r="E902" s="7">
        <v>0.23910033912343701</v>
      </c>
      <c r="G902" s="7">
        <v>98</v>
      </c>
      <c r="H902" s="7">
        <v>9</v>
      </c>
      <c r="I902" s="7">
        <v>0.20912549894850799</v>
      </c>
      <c r="J902" s="7">
        <v>-1.4379468243637601E-2</v>
      </c>
    </row>
    <row r="903" spans="2:10" x14ac:dyDescent="0.2">
      <c r="B903" s="7">
        <v>99</v>
      </c>
      <c r="C903" s="7">
        <v>9</v>
      </c>
      <c r="D903" s="7">
        <v>-0.28172160860939099</v>
      </c>
      <c r="E903" s="7">
        <v>-4.2666451515313703E-2</v>
      </c>
      <c r="G903" s="7">
        <v>99</v>
      </c>
      <c r="H903" s="7">
        <v>9</v>
      </c>
      <c r="I903" s="7">
        <v>-0.29295986376416899</v>
      </c>
      <c r="J903" s="7">
        <v>-0.18733174538400901</v>
      </c>
    </row>
    <row r="904" spans="2:10" x14ac:dyDescent="0.2">
      <c r="B904" s="7">
        <v>100</v>
      </c>
      <c r="C904" s="7">
        <v>9</v>
      </c>
      <c r="D904" s="7">
        <v>-8.0789210511689205E-5</v>
      </c>
      <c r="E904" s="7">
        <v>0.403076513263318</v>
      </c>
      <c r="G904" s="7">
        <v>100</v>
      </c>
      <c r="H904" s="7">
        <v>9</v>
      </c>
      <c r="I904" s="7">
        <v>-8.6477921835026504E-5</v>
      </c>
      <c r="J904" s="7">
        <v>0.20134844374514799</v>
      </c>
    </row>
    <row r="905" spans="2:10" x14ac:dyDescent="0.2">
      <c r="B905" s="7">
        <v>1</v>
      </c>
      <c r="C905" s="7">
        <v>10</v>
      </c>
      <c r="D905" s="7">
        <v>0.105514076003033</v>
      </c>
      <c r="E905" s="7">
        <v>8.9291685692648698E-2</v>
      </c>
      <c r="G905" s="7">
        <v>1</v>
      </c>
      <c r="H905" s="7">
        <v>10</v>
      </c>
      <c r="I905" s="7">
        <v>0.107048354832305</v>
      </c>
      <c r="J905" s="7">
        <v>-5.3971911548630999E-2</v>
      </c>
    </row>
    <row r="906" spans="2:10" x14ac:dyDescent="0.2">
      <c r="B906" s="7">
        <v>2</v>
      </c>
      <c r="C906" s="7">
        <v>10</v>
      </c>
      <c r="D906" s="7">
        <v>0.36765336988223402</v>
      </c>
      <c r="E906" s="7">
        <v>-5.9902396331208897E-2</v>
      </c>
      <c r="G906" s="7">
        <v>2</v>
      </c>
      <c r="H906" s="7">
        <v>10</v>
      </c>
      <c r="I906" s="7">
        <v>0.37661499000002802</v>
      </c>
      <c r="J906" s="7">
        <v>0.183973694710587</v>
      </c>
    </row>
    <row r="907" spans="2:10" x14ac:dyDescent="0.2">
      <c r="B907" s="7">
        <v>3</v>
      </c>
      <c r="C907" s="7">
        <v>10</v>
      </c>
      <c r="D907" s="7">
        <v>-0.13166625954216299</v>
      </c>
      <c r="E907" s="7">
        <v>-0.123875271792016</v>
      </c>
      <c r="G907" s="7">
        <v>3</v>
      </c>
      <c r="H907" s="7">
        <v>10</v>
      </c>
      <c r="I907" s="7">
        <v>-0.13128725913344899</v>
      </c>
      <c r="J907" s="7">
        <v>-7.6129502251030004E-2</v>
      </c>
    </row>
    <row r="908" spans="2:10" x14ac:dyDescent="0.2">
      <c r="B908" s="7">
        <v>4</v>
      </c>
      <c r="C908" s="7">
        <v>10</v>
      </c>
      <c r="D908" s="7">
        <v>9.7016879515390304E-3</v>
      </c>
      <c r="E908" s="7">
        <v>9.58779489110171E-2</v>
      </c>
      <c r="G908" s="7">
        <v>4</v>
      </c>
      <c r="H908" s="7">
        <v>10</v>
      </c>
      <c r="I908" s="7">
        <v>9.9263406513188102E-3</v>
      </c>
      <c r="J908" s="7">
        <v>0.261517093804642</v>
      </c>
    </row>
    <row r="909" spans="2:10" x14ac:dyDescent="0.2">
      <c r="B909" s="7">
        <v>5</v>
      </c>
      <c r="C909" s="7">
        <v>10</v>
      </c>
      <c r="D909" s="7">
        <v>-0.17507702593987201</v>
      </c>
      <c r="E909" s="7">
        <v>-0.30160060510490999</v>
      </c>
      <c r="G909" s="7">
        <v>5</v>
      </c>
      <c r="H909" s="7">
        <v>10</v>
      </c>
      <c r="I909" s="7">
        <v>-0.17260977182739001</v>
      </c>
      <c r="J909" s="7">
        <v>-0.40598083871577001</v>
      </c>
    </row>
    <row r="910" spans="2:10" x14ac:dyDescent="0.2">
      <c r="B910" s="7">
        <v>6</v>
      </c>
      <c r="C910" s="7">
        <v>10</v>
      </c>
      <c r="D910" s="7">
        <v>-4.55868774468993E-2</v>
      </c>
      <c r="E910" s="7">
        <v>0.13164072076803501</v>
      </c>
      <c r="G910" s="7">
        <v>6</v>
      </c>
      <c r="H910" s="7">
        <v>10</v>
      </c>
      <c r="I910" s="7">
        <v>-4.6055715046530402E-2</v>
      </c>
      <c r="J910" s="7">
        <v>-0.31533127462079102</v>
      </c>
    </row>
    <row r="911" spans="2:10" x14ac:dyDescent="0.2">
      <c r="B911" s="7">
        <v>7</v>
      </c>
      <c r="C911" s="7">
        <v>10</v>
      </c>
      <c r="D911" s="7">
        <v>-0.14418788570362301</v>
      </c>
      <c r="E911" s="7">
        <v>-0.27732229171509498</v>
      </c>
      <c r="G911" s="7">
        <v>7</v>
      </c>
      <c r="H911" s="7">
        <v>10</v>
      </c>
      <c r="I911" s="7">
        <v>-0.14642155185087999</v>
      </c>
      <c r="J911" s="7">
        <v>-0.19066946500245899</v>
      </c>
    </row>
    <row r="912" spans="2:10" x14ac:dyDescent="0.2">
      <c r="B912" s="7">
        <v>8</v>
      </c>
      <c r="C912" s="7">
        <v>10</v>
      </c>
      <c r="D912" s="7">
        <v>0.62648676203687503</v>
      </c>
      <c r="E912" s="7">
        <v>0.82587135403788903</v>
      </c>
      <c r="G912" s="7">
        <v>8</v>
      </c>
      <c r="H912" s="7">
        <v>10</v>
      </c>
      <c r="I912" s="7">
        <v>0.62837546314450698</v>
      </c>
      <c r="J912" s="7">
        <v>0.46221371893027002</v>
      </c>
    </row>
    <row r="913" spans="2:10" x14ac:dyDescent="0.2">
      <c r="B913" s="7">
        <v>9</v>
      </c>
      <c r="C913" s="7">
        <v>10</v>
      </c>
      <c r="D913" s="7">
        <v>-2.97173811290685E-2</v>
      </c>
      <c r="E913" s="7">
        <v>9.3647130859801003E-2</v>
      </c>
      <c r="G913" s="7">
        <v>9</v>
      </c>
      <c r="H913" s="7">
        <v>10</v>
      </c>
      <c r="I913" s="7">
        <v>-2.9527313859605699E-2</v>
      </c>
      <c r="J913" s="7">
        <v>-2.4760110768467802E-2</v>
      </c>
    </row>
    <row r="914" spans="2:10" x14ac:dyDescent="0.2">
      <c r="B914" s="7">
        <v>10</v>
      </c>
      <c r="C914" s="7">
        <v>10</v>
      </c>
      <c r="D914" s="7">
        <v>-0.13505242525484601</v>
      </c>
      <c r="E914" s="7">
        <v>-4.3536780597481298E-2</v>
      </c>
      <c r="G914" s="7">
        <v>10</v>
      </c>
      <c r="H914" s="7">
        <v>10</v>
      </c>
      <c r="I914" s="7">
        <v>-0.137841407620201</v>
      </c>
      <c r="J914" s="7">
        <v>-0.11568581404561799</v>
      </c>
    </row>
    <row r="915" spans="2:10" x14ac:dyDescent="0.2">
      <c r="B915" s="7">
        <v>11</v>
      </c>
      <c r="C915" s="7">
        <v>10</v>
      </c>
      <c r="D915" s="7">
        <v>0.12630423926892001</v>
      </c>
      <c r="E915" s="7">
        <v>6.4514550312209096E-3</v>
      </c>
      <c r="G915" s="7">
        <v>11</v>
      </c>
      <c r="H915" s="7">
        <v>10</v>
      </c>
      <c r="I915" s="7">
        <v>0.129118483999728</v>
      </c>
      <c r="J915" s="7">
        <v>-9.3444348477046205E-2</v>
      </c>
    </row>
    <row r="916" spans="2:10" x14ac:dyDescent="0.2">
      <c r="B916" s="7">
        <v>12</v>
      </c>
      <c r="C916" s="7">
        <v>10</v>
      </c>
      <c r="D916" s="7">
        <v>-0.26679756243546199</v>
      </c>
      <c r="E916" s="7">
        <v>-0.39845814046635197</v>
      </c>
      <c r="G916" s="7">
        <v>12</v>
      </c>
      <c r="H916" s="7">
        <v>10</v>
      </c>
      <c r="I916" s="7">
        <v>-0.26704710546817201</v>
      </c>
      <c r="J916" s="7">
        <v>-0.32826031469602801</v>
      </c>
    </row>
    <row r="917" spans="2:10" x14ac:dyDescent="0.2">
      <c r="B917" s="7">
        <v>13</v>
      </c>
      <c r="C917" s="7">
        <v>10</v>
      </c>
      <c r="D917" s="7">
        <v>1.88414194617188E-2</v>
      </c>
      <c r="E917" s="7">
        <v>-0.20626524509793401</v>
      </c>
      <c r="G917" s="7">
        <v>13</v>
      </c>
      <c r="H917" s="7">
        <v>10</v>
      </c>
      <c r="I917" s="7">
        <v>1.8433012285757201E-2</v>
      </c>
      <c r="J917" s="7">
        <v>-0.13689021184536601</v>
      </c>
    </row>
    <row r="918" spans="2:10" x14ac:dyDescent="0.2">
      <c r="B918" s="7">
        <v>14</v>
      </c>
      <c r="C918" s="7">
        <v>10</v>
      </c>
      <c r="D918" s="7">
        <v>-1.19819283041043E-2</v>
      </c>
      <c r="E918" s="7">
        <v>0.146248378304073</v>
      </c>
      <c r="G918" s="7">
        <v>14</v>
      </c>
      <c r="H918" s="7">
        <v>10</v>
      </c>
      <c r="I918" s="7">
        <v>-1.20439413064721E-2</v>
      </c>
      <c r="J918" s="7">
        <v>0.19793453180117099</v>
      </c>
    </row>
    <row r="919" spans="2:10" x14ac:dyDescent="0.2">
      <c r="B919" s="7">
        <v>15</v>
      </c>
      <c r="C919" s="7">
        <v>10</v>
      </c>
      <c r="D919" s="7">
        <v>0.24943710336865499</v>
      </c>
      <c r="E919" s="7">
        <v>0.13672819738238701</v>
      </c>
      <c r="G919" s="7">
        <v>15</v>
      </c>
      <c r="H919" s="7">
        <v>10</v>
      </c>
      <c r="I919" s="7">
        <v>0.25942836154327897</v>
      </c>
      <c r="J919" s="7">
        <v>0.13529456091933001</v>
      </c>
    </row>
    <row r="920" spans="2:10" x14ac:dyDescent="0.2">
      <c r="B920" s="7">
        <v>16</v>
      </c>
      <c r="C920" s="7">
        <v>10</v>
      </c>
      <c r="D920" s="7">
        <v>-0.30751962999593302</v>
      </c>
      <c r="E920" s="7">
        <v>-0.24697587109595001</v>
      </c>
      <c r="G920" s="7">
        <v>16</v>
      </c>
      <c r="H920" s="7">
        <v>10</v>
      </c>
      <c r="I920" s="7">
        <v>-0.31609638792632699</v>
      </c>
      <c r="J920" s="7">
        <v>-4.42848943909269E-2</v>
      </c>
    </row>
    <row r="921" spans="2:10" x14ac:dyDescent="0.2">
      <c r="B921" s="7">
        <v>17</v>
      </c>
      <c r="C921" s="7">
        <v>10</v>
      </c>
      <c r="D921" s="7">
        <v>2.7736806436827501E-2</v>
      </c>
      <c r="E921" s="7">
        <v>-9.4414626706562609E-3</v>
      </c>
      <c r="G921" s="7">
        <v>17</v>
      </c>
      <c r="H921" s="7">
        <v>10</v>
      </c>
      <c r="I921" s="7">
        <v>2.82935455261875E-2</v>
      </c>
      <c r="J921" s="7">
        <v>0.113673429554092</v>
      </c>
    </row>
    <row r="922" spans="2:10" x14ac:dyDescent="0.2">
      <c r="B922" s="7">
        <v>18</v>
      </c>
      <c r="C922" s="7">
        <v>10</v>
      </c>
      <c r="D922" s="7">
        <v>0.10709507176834</v>
      </c>
      <c r="E922" s="7">
        <v>0.17633872930719799</v>
      </c>
      <c r="G922" s="7">
        <v>18</v>
      </c>
      <c r="H922" s="7">
        <v>10</v>
      </c>
      <c r="I922" s="7">
        <v>0.106858438141973</v>
      </c>
      <c r="J922" s="7">
        <v>6.9666874000492193E-2</v>
      </c>
    </row>
    <row r="923" spans="2:10" x14ac:dyDescent="0.2">
      <c r="B923" s="7">
        <v>19</v>
      </c>
      <c r="C923" s="7">
        <v>10</v>
      </c>
      <c r="D923" s="7">
        <v>0.149253779595758</v>
      </c>
      <c r="E923" s="7">
        <v>0.35131631778133399</v>
      </c>
      <c r="G923" s="7">
        <v>19</v>
      </c>
      <c r="H923" s="7">
        <v>10</v>
      </c>
      <c r="I923" s="7">
        <v>0.148644464812834</v>
      </c>
      <c r="J923" s="7">
        <v>0.54422586718433397</v>
      </c>
    </row>
    <row r="924" spans="2:10" x14ac:dyDescent="0.2">
      <c r="B924" s="7">
        <v>20</v>
      </c>
      <c r="C924" s="7">
        <v>10</v>
      </c>
      <c r="D924" s="7">
        <v>-0.108379989536159</v>
      </c>
      <c r="E924" s="7">
        <v>5.9242663798721997E-3</v>
      </c>
      <c r="G924" s="7">
        <v>20</v>
      </c>
      <c r="H924" s="7">
        <v>10</v>
      </c>
      <c r="I924" s="7">
        <v>-0.107322448503944</v>
      </c>
      <c r="J924" s="7">
        <v>-0.13141933686749799</v>
      </c>
    </row>
    <row r="925" spans="2:10" x14ac:dyDescent="0.2">
      <c r="B925" s="7">
        <v>21</v>
      </c>
      <c r="C925" s="7">
        <v>10</v>
      </c>
      <c r="D925" s="7">
        <v>-0.636561196370385</v>
      </c>
      <c r="E925" s="7">
        <v>-0.93512827641179697</v>
      </c>
      <c r="G925" s="7">
        <v>21</v>
      </c>
      <c r="H925" s="7">
        <v>10</v>
      </c>
      <c r="I925" s="7">
        <v>-0.63558644750861704</v>
      </c>
      <c r="J925" s="7">
        <v>-0.71778913218624796</v>
      </c>
    </row>
    <row r="926" spans="2:10" x14ac:dyDescent="0.2">
      <c r="B926" s="7">
        <v>22</v>
      </c>
      <c r="C926" s="7">
        <v>10</v>
      </c>
      <c r="D926" s="7">
        <v>-0.317663410566286</v>
      </c>
      <c r="E926" s="7">
        <v>-0.43981454984371698</v>
      </c>
      <c r="G926" s="7">
        <v>22</v>
      </c>
      <c r="H926" s="7">
        <v>10</v>
      </c>
      <c r="I926" s="7">
        <v>-0.31688805954785998</v>
      </c>
      <c r="J926" s="7">
        <v>-0.50677337848457105</v>
      </c>
    </row>
    <row r="927" spans="2:10" x14ac:dyDescent="0.2">
      <c r="B927" s="7">
        <v>23</v>
      </c>
      <c r="C927" s="7">
        <v>10</v>
      </c>
      <c r="D927" s="7">
        <v>3.42803267382479E-2</v>
      </c>
      <c r="E927" s="7">
        <v>0.45752449142511198</v>
      </c>
      <c r="G927" s="7">
        <v>23</v>
      </c>
      <c r="H927" s="7">
        <v>10</v>
      </c>
      <c r="I927" s="7">
        <v>3.5420640182778997E-2</v>
      </c>
      <c r="J927" s="7">
        <v>0.14331994902346901</v>
      </c>
    </row>
    <row r="928" spans="2:10" x14ac:dyDescent="0.2">
      <c r="B928" s="7">
        <v>24</v>
      </c>
      <c r="C928" s="7">
        <v>10</v>
      </c>
      <c r="D928" s="7">
        <v>0.102471843369859</v>
      </c>
      <c r="E928" s="7">
        <v>9.8717592963572201E-2</v>
      </c>
      <c r="G928" s="7">
        <v>24</v>
      </c>
      <c r="H928" s="7">
        <v>10</v>
      </c>
      <c r="I928" s="7">
        <v>0.106932878379098</v>
      </c>
      <c r="J928" s="7">
        <v>6.6772703067033298E-2</v>
      </c>
    </row>
    <row r="929" spans="2:10" x14ac:dyDescent="0.2">
      <c r="B929" s="7">
        <v>25</v>
      </c>
      <c r="C929" s="7">
        <v>10</v>
      </c>
      <c r="D929" s="7">
        <v>-0.123965624068456</v>
      </c>
      <c r="E929" s="7">
        <v>-5.3540510547981597E-2</v>
      </c>
      <c r="G929" s="7">
        <v>25</v>
      </c>
      <c r="H929" s="7">
        <v>10</v>
      </c>
      <c r="I929" s="7">
        <v>-0.12756257943986701</v>
      </c>
      <c r="J929" s="7">
        <v>-8.2190766117642006E-2</v>
      </c>
    </row>
    <row r="930" spans="2:10" x14ac:dyDescent="0.2">
      <c r="B930" s="7">
        <v>26</v>
      </c>
      <c r="C930" s="7">
        <v>10</v>
      </c>
      <c r="D930" s="7">
        <v>-0.12644419915729299</v>
      </c>
      <c r="E930" s="7">
        <v>-0.146094563966296</v>
      </c>
      <c r="G930" s="7">
        <v>26</v>
      </c>
      <c r="H930" s="7">
        <v>10</v>
      </c>
      <c r="I930" s="7">
        <v>-0.12729496405875401</v>
      </c>
      <c r="J930" s="7">
        <v>-5.9366775706066299E-2</v>
      </c>
    </row>
    <row r="931" spans="2:10" x14ac:dyDescent="0.2">
      <c r="B931" s="7">
        <v>27</v>
      </c>
      <c r="C931" s="7">
        <v>10</v>
      </c>
      <c r="D931" s="7">
        <v>0.20176742116053401</v>
      </c>
      <c r="E931" s="7">
        <v>0.15076709436223201</v>
      </c>
      <c r="G931" s="7">
        <v>27</v>
      </c>
      <c r="H931" s="7">
        <v>10</v>
      </c>
      <c r="I931" s="7">
        <v>0.202210390532478</v>
      </c>
      <c r="J931" s="7">
        <v>3.25149317139211E-2</v>
      </c>
    </row>
    <row r="932" spans="2:10" x14ac:dyDescent="0.2">
      <c r="B932" s="7">
        <v>28</v>
      </c>
      <c r="C932" s="7">
        <v>10</v>
      </c>
      <c r="D932" s="7">
        <v>-8.4587790833696302E-2</v>
      </c>
      <c r="E932" s="7">
        <v>-0.175921002183723</v>
      </c>
      <c r="G932" s="7">
        <v>28</v>
      </c>
      <c r="H932" s="7">
        <v>10</v>
      </c>
      <c r="I932" s="7">
        <v>-8.3161282527108901E-2</v>
      </c>
      <c r="J932" s="7">
        <v>-6.7556906700915006E-2</v>
      </c>
    </row>
    <row r="933" spans="2:10" x14ac:dyDescent="0.2">
      <c r="B933" s="7">
        <v>29</v>
      </c>
      <c r="C933" s="7">
        <v>10</v>
      </c>
      <c r="D933" s="7">
        <v>-1.0575411918858401E-2</v>
      </c>
      <c r="E933" s="7">
        <v>-0.25396818025393098</v>
      </c>
      <c r="G933" s="7">
        <v>29</v>
      </c>
      <c r="H933" s="7">
        <v>10</v>
      </c>
      <c r="I933" s="7">
        <v>-1.06214941947433E-2</v>
      </c>
      <c r="J933" s="7">
        <v>-0.167624707857008</v>
      </c>
    </row>
    <row r="934" spans="2:10" x14ac:dyDescent="0.2">
      <c r="B934" s="7">
        <v>30</v>
      </c>
      <c r="C934" s="7">
        <v>10</v>
      </c>
      <c r="D934" s="7">
        <v>-0.130454889462225</v>
      </c>
      <c r="E934" s="7">
        <v>2.6783668519406899E-2</v>
      </c>
      <c r="G934" s="7">
        <v>30</v>
      </c>
      <c r="H934" s="7">
        <v>10</v>
      </c>
      <c r="I934" s="7">
        <v>-0.13294400317649899</v>
      </c>
      <c r="J934" s="7">
        <v>-0.181627219871907</v>
      </c>
    </row>
    <row r="935" spans="2:10" x14ac:dyDescent="0.2">
      <c r="B935" s="7">
        <v>31</v>
      </c>
      <c r="C935" s="7">
        <v>10</v>
      </c>
      <c r="D935" s="7">
        <v>-0.18279542734729301</v>
      </c>
      <c r="E935" s="7">
        <v>-0.234455970637928</v>
      </c>
      <c r="G935" s="7">
        <v>31</v>
      </c>
      <c r="H935" s="7">
        <v>10</v>
      </c>
      <c r="I935" s="7">
        <v>-0.18823463041771499</v>
      </c>
      <c r="J935" s="7">
        <v>-0.25395785553774403</v>
      </c>
    </row>
    <row r="936" spans="2:10" x14ac:dyDescent="0.2">
      <c r="B936" s="7">
        <v>32</v>
      </c>
      <c r="C936" s="7">
        <v>10</v>
      </c>
      <c r="D936" s="7">
        <v>0.108798878264558</v>
      </c>
      <c r="E936" s="7">
        <v>-2.7139868477785701E-2</v>
      </c>
      <c r="G936" s="7">
        <v>32</v>
      </c>
      <c r="H936" s="7">
        <v>10</v>
      </c>
      <c r="I936" s="7">
        <v>0.10927464663302899</v>
      </c>
      <c r="J936" s="7">
        <v>-6.1782980617520501E-2</v>
      </c>
    </row>
    <row r="937" spans="2:10" x14ac:dyDescent="0.2">
      <c r="B937" s="7">
        <v>33</v>
      </c>
      <c r="C937" s="7">
        <v>10</v>
      </c>
      <c r="D937" s="7">
        <v>7.6664128438180199E-2</v>
      </c>
      <c r="E937" s="7">
        <v>-3.0301761730847001E-2</v>
      </c>
      <c r="G937" s="7">
        <v>33</v>
      </c>
      <c r="H937" s="7">
        <v>10</v>
      </c>
      <c r="I937" s="7">
        <v>7.96025394391702E-2</v>
      </c>
      <c r="J937" s="7">
        <v>0.132165579747065</v>
      </c>
    </row>
    <row r="938" spans="2:10" x14ac:dyDescent="0.2">
      <c r="B938" s="7">
        <v>34</v>
      </c>
      <c r="C938" s="7">
        <v>10</v>
      </c>
      <c r="D938" s="7">
        <v>-0.192590834947892</v>
      </c>
      <c r="E938" s="7">
        <v>-0.133215654006652</v>
      </c>
      <c r="G938" s="7">
        <v>34</v>
      </c>
      <c r="H938" s="7">
        <v>10</v>
      </c>
      <c r="I938" s="7">
        <v>-0.19748862567085401</v>
      </c>
      <c r="J938" s="7">
        <v>-4.6166295129595802E-2</v>
      </c>
    </row>
    <row r="939" spans="2:10" x14ac:dyDescent="0.2">
      <c r="B939" s="7">
        <v>35</v>
      </c>
      <c r="C939" s="7">
        <v>10</v>
      </c>
      <c r="D939" s="7">
        <v>0.37939971393626598</v>
      </c>
      <c r="E939" s="7">
        <v>0.40735125899532298</v>
      </c>
      <c r="G939" s="7">
        <v>35</v>
      </c>
      <c r="H939" s="7">
        <v>10</v>
      </c>
      <c r="I939" s="7">
        <v>0.37959505336201499</v>
      </c>
      <c r="J939" s="7">
        <v>0.26744634358175801</v>
      </c>
    </row>
    <row r="940" spans="2:10" x14ac:dyDescent="0.2">
      <c r="B940" s="7">
        <v>36</v>
      </c>
      <c r="C940" s="7">
        <v>10</v>
      </c>
      <c r="D940" s="7">
        <v>5.6224179261690203E-2</v>
      </c>
      <c r="E940" s="7">
        <v>0.13035615282017499</v>
      </c>
      <c r="G940" s="7">
        <v>36</v>
      </c>
      <c r="H940" s="7">
        <v>10</v>
      </c>
      <c r="I940" s="7">
        <v>5.6466225057942403E-2</v>
      </c>
      <c r="J940" s="7">
        <v>1.03225806845639E-2</v>
      </c>
    </row>
    <row r="941" spans="2:10" x14ac:dyDescent="0.2">
      <c r="B941" s="7">
        <v>37</v>
      </c>
      <c r="C941" s="7">
        <v>10</v>
      </c>
      <c r="D941" s="7">
        <v>0.25203994552233899</v>
      </c>
      <c r="E941" s="7">
        <v>0.32164151918421802</v>
      </c>
      <c r="G941" s="7">
        <v>37</v>
      </c>
      <c r="H941" s="7">
        <v>10</v>
      </c>
      <c r="I941" s="7">
        <v>0.25400622904078202</v>
      </c>
      <c r="J941" s="7">
        <v>0.213446176693395</v>
      </c>
    </row>
    <row r="942" spans="2:10" x14ac:dyDescent="0.2">
      <c r="B942" s="7">
        <v>38</v>
      </c>
      <c r="C942" s="7">
        <v>10</v>
      </c>
      <c r="D942" s="7">
        <v>-9.1206499229201697E-4</v>
      </c>
      <c r="E942" s="7">
        <v>4.3547186947723297E-2</v>
      </c>
      <c r="G942" s="7">
        <v>38</v>
      </c>
      <c r="H942" s="7">
        <v>10</v>
      </c>
      <c r="I942" s="7">
        <v>-8.7951366966976295E-4</v>
      </c>
      <c r="J942" s="7">
        <v>7.4793926187002299E-2</v>
      </c>
    </row>
    <row r="943" spans="2:10" x14ac:dyDescent="0.2">
      <c r="B943" s="7">
        <v>39</v>
      </c>
      <c r="C943" s="7">
        <v>10</v>
      </c>
      <c r="D943" s="7">
        <v>0.18032182975552699</v>
      </c>
      <c r="E943" s="7">
        <v>0.103246897126769</v>
      </c>
      <c r="G943" s="7">
        <v>39</v>
      </c>
      <c r="H943" s="7">
        <v>10</v>
      </c>
      <c r="I943" s="7">
        <v>0.18295365218128501</v>
      </c>
      <c r="J943" s="7">
        <v>0.197556161780955</v>
      </c>
    </row>
    <row r="944" spans="2:10" x14ac:dyDescent="0.2">
      <c r="B944" s="7">
        <v>40</v>
      </c>
      <c r="C944" s="7">
        <v>10</v>
      </c>
      <c r="D944" s="7">
        <v>-0.586263847563403</v>
      </c>
      <c r="E944" s="7">
        <v>-0.57924386156465402</v>
      </c>
      <c r="G944" s="7">
        <v>40</v>
      </c>
      <c r="H944" s="7">
        <v>10</v>
      </c>
      <c r="I944" s="7">
        <v>-0.58890878383440404</v>
      </c>
      <c r="J944" s="7">
        <v>-0.63536432159727196</v>
      </c>
    </row>
    <row r="945" spans="2:10" x14ac:dyDescent="0.2">
      <c r="B945" s="7">
        <v>41</v>
      </c>
      <c r="C945" s="7">
        <v>10</v>
      </c>
      <c r="D945" s="7">
        <v>-0.107737738244484</v>
      </c>
      <c r="E945" s="7">
        <v>-0.18774882455368699</v>
      </c>
      <c r="G945" s="7">
        <v>41</v>
      </c>
      <c r="H945" s="7">
        <v>10</v>
      </c>
      <c r="I945" s="7">
        <v>-0.106899463216588</v>
      </c>
      <c r="J945" s="7">
        <v>-0.38642762727234398</v>
      </c>
    </row>
    <row r="946" spans="2:10" x14ac:dyDescent="0.2">
      <c r="B946" s="7">
        <v>42</v>
      </c>
      <c r="C946" s="7">
        <v>10</v>
      </c>
      <c r="D946" s="7">
        <v>-7.8485478555034405E-2</v>
      </c>
      <c r="E946" s="7">
        <v>-0.33716327555534997</v>
      </c>
      <c r="G946" s="7">
        <v>42</v>
      </c>
      <c r="H946" s="7">
        <v>10</v>
      </c>
      <c r="I946" s="7">
        <v>-7.9575501035350299E-2</v>
      </c>
      <c r="J946" s="7">
        <v>-0.34854647210464201</v>
      </c>
    </row>
    <row r="947" spans="2:10" x14ac:dyDescent="0.2">
      <c r="B947" s="7">
        <v>43</v>
      </c>
      <c r="C947" s="7">
        <v>10</v>
      </c>
      <c r="D947" s="7">
        <v>-0.77010128920133303</v>
      </c>
      <c r="E947" s="7">
        <v>-0.75744432925090199</v>
      </c>
      <c r="G947" s="7">
        <v>43</v>
      </c>
      <c r="H947" s="7">
        <v>10</v>
      </c>
      <c r="I947" s="7">
        <v>-0.77166044704608405</v>
      </c>
      <c r="J947" s="7">
        <v>-0.88558363483955704</v>
      </c>
    </row>
    <row r="948" spans="2:10" x14ac:dyDescent="0.2">
      <c r="B948" s="7">
        <v>44</v>
      </c>
      <c r="C948" s="7">
        <v>10</v>
      </c>
      <c r="D948" s="7">
        <v>-7.8043735882422603E-3</v>
      </c>
      <c r="E948" s="7">
        <v>-0.18042246320852201</v>
      </c>
      <c r="G948" s="7">
        <v>44</v>
      </c>
      <c r="H948" s="7">
        <v>10</v>
      </c>
      <c r="I948" s="7">
        <v>-7.4302928434359901E-3</v>
      </c>
      <c r="J948" s="7">
        <v>-0.17552187698718399</v>
      </c>
    </row>
    <row r="949" spans="2:10" x14ac:dyDescent="0.2">
      <c r="B949" s="7">
        <v>45</v>
      </c>
      <c r="C949" s="7">
        <v>10</v>
      </c>
      <c r="D949" s="7">
        <v>-0.93732945870296402</v>
      </c>
      <c r="E949" s="7">
        <v>-1.16896938563341</v>
      </c>
      <c r="G949" s="7">
        <v>45</v>
      </c>
      <c r="H949" s="7">
        <v>10</v>
      </c>
      <c r="I949" s="7">
        <v>-0.94267653539484397</v>
      </c>
      <c r="J949" s="7">
        <v>-1.10236493713992</v>
      </c>
    </row>
    <row r="950" spans="2:10" x14ac:dyDescent="0.2">
      <c r="B950" s="7">
        <v>46</v>
      </c>
      <c r="C950" s="7">
        <v>10</v>
      </c>
      <c r="D950" s="7">
        <v>-0.23021527635632599</v>
      </c>
      <c r="E950" s="7">
        <v>-0.24418219282610701</v>
      </c>
      <c r="G950" s="7">
        <v>46</v>
      </c>
      <c r="H950" s="7">
        <v>10</v>
      </c>
      <c r="I950" s="7">
        <v>-0.238834158269528</v>
      </c>
      <c r="J950" s="7">
        <v>-7.2991828857754001E-2</v>
      </c>
    </row>
    <row r="951" spans="2:10" x14ac:dyDescent="0.2">
      <c r="B951" s="7">
        <v>47</v>
      </c>
      <c r="C951" s="7">
        <v>10</v>
      </c>
      <c r="D951" s="7">
        <v>6.7997209594956601E-2</v>
      </c>
      <c r="E951" s="7">
        <v>-0.122661808023433</v>
      </c>
      <c r="G951" s="7">
        <v>47</v>
      </c>
      <c r="H951" s="7">
        <v>10</v>
      </c>
      <c r="I951" s="7">
        <v>6.7758996947331299E-2</v>
      </c>
      <c r="J951" s="7">
        <v>-0.34322081173018698</v>
      </c>
    </row>
    <row r="952" spans="2:10" x14ac:dyDescent="0.2">
      <c r="B952" s="7">
        <v>48</v>
      </c>
      <c r="C952" s="7">
        <v>10</v>
      </c>
      <c r="D952" s="7">
        <v>-0.228872992395726</v>
      </c>
      <c r="E952" s="7">
        <v>-0.24434414865773099</v>
      </c>
      <c r="G952" s="7">
        <v>48</v>
      </c>
      <c r="H952" s="7">
        <v>10</v>
      </c>
      <c r="I952" s="7">
        <v>-0.22652295297358799</v>
      </c>
      <c r="J952" s="7">
        <v>-4.9170067677853702E-2</v>
      </c>
    </row>
    <row r="953" spans="2:10" x14ac:dyDescent="0.2">
      <c r="B953" s="7">
        <v>49</v>
      </c>
      <c r="C953" s="7">
        <v>10</v>
      </c>
      <c r="D953" s="7">
        <v>0.23642128841125201</v>
      </c>
      <c r="E953" s="7">
        <v>0.20917615616990001</v>
      </c>
      <c r="G953" s="7">
        <v>49</v>
      </c>
      <c r="H953" s="7">
        <v>10</v>
      </c>
      <c r="I953" s="7">
        <v>0.23367839050505701</v>
      </c>
      <c r="J953" s="7">
        <v>0.153572354454664</v>
      </c>
    </row>
    <row r="954" spans="2:10" x14ac:dyDescent="0.2">
      <c r="B954" s="7">
        <v>50</v>
      </c>
      <c r="C954" s="7">
        <v>10</v>
      </c>
      <c r="D954" s="7">
        <v>0.24288473608363401</v>
      </c>
      <c r="E954" s="7">
        <v>0.16877181204722899</v>
      </c>
      <c r="G954" s="7">
        <v>50</v>
      </c>
      <c r="H954" s="7">
        <v>10</v>
      </c>
      <c r="I954" s="7">
        <v>0.24062573653227901</v>
      </c>
      <c r="J954" s="7">
        <v>2.0471673446832199E-2</v>
      </c>
    </row>
    <row r="955" spans="2:10" x14ac:dyDescent="0.2">
      <c r="B955" s="7">
        <v>51</v>
      </c>
      <c r="C955" s="7">
        <v>10</v>
      </c>
      <c r="D955" s="7">
        <v>-0.42281087029250702</v>
      </c>
      <c r="E955" s="7">
        <v>-0.36715783460491003</v>
      </c>
      <c r="G955" s="7">
        <v>51</v>
      </c>
      <c r="H955" s="7">
        <v>10</v>
      </c>
      <c r="I955" s="7">
        <v>-0.42018529070149602</v>
      </c>
      <c r="J955" s="7">
        <v>-0.18284371720879</v>
      </c>
    </row>
    <row r="956" spans="2:10" x14ac:dyDescent="0.2">
      <c r="B956" s="7">
        <v>52</v>
      </c>
      <c r="C956" s="7">
        <v>10</v>
      </c>
      <c r="D956" s="7">
        <v>-4.3292113527856599E-2</v>
      </c>
      <c r="E956" s="7">
        <v>-0.18393147112434199</v>
      </c>
      <c r="G956" s="7">
        <v>52</v>
      </c>
      <c r="H956" s="7">
        <v>10</v>
      </c>
      <c r="I956" s="7">
        <v>-4.2955936933420702E-2</v>
      </c>
      <c r="J956" s="7">
        <v>-0.23747487719350399</v>
      </c>
    </row>
    <row r="957" spans="2:10" x14ac:dyDescent="0.2">
      <c r="B957" s="7">
        <v>53</v>
      </c>
      <c r="C957" s="7">
        <v>10</v>
      </c>
      <c r="D957" s="7">
        <v>0.152043891976514</v>
      </c>
      <c r="E957" s="7">
        <v>0.229268340218648</v>
      </c>
      <c r="G957" s="7">
        <v>53</v>
      </c>
      <c r="H957" s="7">
        <v>10</v>
      </c>
      <c r="I957" s="7">
        <v>0.15390323750981999</v>
      </c>
      <c r="J957" s="7">
        <v>0.64285256013064096</v>
      </c>
    </row>
    <row r="958" spans="2:10" x14ac:dyDescent="0.2">
      <c r="B958" s="7">
        <v>54</v>
      </c>
      <c r="C958" s="7">
        <v>10</v>
      </c>
      <c r="D958" s="7">
        <v>5.16235464645503E-2</v>
      </c>
      <c r="E958" s="7">
        <v>-0.27651326508191598</v>
      </c>
      <c r="G958" s="7">
        <v>54</v>
      </c>
      <c r="H958" s="7">
        <v>10</v>
      </c>
      <c r="I958" s="7">
        <v>5.2824856937299103E-2</v>
      </c>
      <c r="J958" s="7">
        <v>-6.8060542922029094E-2</v>
      </c>
    </row>
    <row r="959" spans="2:10" x14ac:dyDescent="0.2">
      <c r="B959" s="7">
        <v>55</v>
      </c>
      <c r="C959" s="7">
        <v>10</v>
      </c>
      <c r="D959" s="7">
        <v>0.26138232891192698</v>
      </c>
      <c r="E959" s="7">
        <v>8.6844490281345402E-2</v>
      </c>
      <c r="G959" s="7">
        <v>55</v>
      </c>
      <c r="H959" s="7">
        <v>10</v>
      </c>
      <c r="I959" s="7">
        <v>0.27254827584536201</v>
      </c>
      <c r="J959" s="7">
        <v>0.53878595045988797</v>
      </c>
    </row>
    <row r="960" spans="2:10" x14ac:dyDescent="0.2">
      <c r="B960" s="7">
        <v>56</v>
      </c>
      <c r="C960" s="7">
        <v>10</v>
      </c>
      <c r="D960" s="7">
        <v>-7.7311292337021206E-2</v>
      </c>
      <c r="E960" s="7">
        <v>3.4223700016400301E-2</v>
      </c>
      <c r="G960" s="7">
        <v>56</v>
      </c>
      <c r="H960" s="7">
        <v>10</v>
      </c>
      <c r="I960" s="7">
        <v>-7.9005875336842599E-2</v>
      </c>
      <c r="J960" s="7">
        <v>-3.78978933941427E-2</v>
      </c>
    </row>
    <row r="961" spans="2:10" x14ac:dyDescent="0.2">
      <c r="B961" s="7">
        <v>57</v>
      </c>
      <c r="C961" s="7">
        <v>10</v>
      </c>
      <c r="D961" s="7">
        <v>0.277334957807293</v>
      </c>
      <c r="E961" s="7">
        <v>7.1551305500659801E-2</v>
      </c>
      <c r="G961" s="7">
        <v>57</v>
      </c>
      <c r="H961" s="7">
        <v>10</v>
      </c>
      <c r="I961" s="7">
        <v>0.28261831169747997</v>
      </c>
      <c r="J961" s="7">
        <v>-0.19194388612739199</v>
      </c>
    </row>
    <row r="962" spans="2:10" x14ac:dyDescent="0.2">
      <c r="B962" s="7">
        <v>58</v>
      </c>
      <c r="C962" s="7">
        <v>10</v>
      </c>
      <c r="D962" s="7">
        <v>1.24843891079545E-2</v>
      </c>
      <c r="E962" s="7">
        <v>1.84058106790559E-2</v>
      </c>
      <c r="G962" s="7">
        <v>58</v>
      </c>
      <c r="H962" s="7">
        <v>10</v>
      </c>
      <c r="I962" s="7">
        <v>1.31098572763806E-2</v>
      </c>
      <c r="J962" s="7">
        <v>-2.92083589286465E-2</v>
      </c>
    </row>
    <row r="963" spans="2:10" x14ac:dyDescent="0.2">
      <c r="B963" s="7">
        <v>59</v>
      </c>
      <c r="C963" s="7">
        <v>10</v>
      </c>
      <c r="D963" s="7">
        <v>-8.3423170003520397E-3</v>
      </c>
      <c r="E963" s="7">
        <v>-4.68139179443696E-2</v>
      </c>
      <c r="G963" s="7">
        <v>59</v>
      </c>
      <c r="H963" s="7">
        <v>10</v>
      </c>
      <c r="I963" s="7">
        <v>-8.3863390514329304E-3</v>
      </c>
      <c r="J963" s="7">
        <v>-3.9676405786702097E-2</v>
      </c>
    </row>
    <row r="964" spans="2:10" x14ac:dyDescent="0.2">
      <c r="B964" s="7">
        <v>60</v>
      </c>
      <c r="C964" s="7">
        <v>10</v>
      </c>
      <c r="D964" s="7">
        <v>-0.13573381723497799</v>
      </c>
      <c r="E964" s="7">
        <v>-0.41522754017135699</v>
      </c>
      <c r="G964" s="7">
        <v>60</v>
      </c>
      <c r="H964" s="7">
        <v>10</v>
      </c>
      <c r="I964" s="7">
        <v>-0.13593720480507601</v>
      </c>
      <c r="J964" s="7">
        <v>-0.25043960877724403</v>
      </c>
    </row>
    <row r="965" spans="2:10" x14ac:dyDescent="0.2">
      <c r="B965" s="7">
        <v>61</v>
      </c>
      <c r="C965" s="7">
        <v>10</v>
      </c>
      <c r="D965" s="7">
        <v>-0.154710793233925</v>
      </c>
      <c r="E965" s="7">
        <v>2.7210817681555501E-2</v>
      </c>
      <c r="G965" s="7">
        <v>61</v>
      </c>
      <c r="H965" s="7">
        <v>10</v>
      </c>
      <c r="I965" s="7">
        <v>-0.15293642015425099</v>
      </c>
      <c r="J965" s="7">
        <v>-8.3059328853927597E-2</v>
      </c>
    </row>
    <row r="966" spans="2:10" x14ac:dyDescent="0.2">
      <c r="B966" s="7">
        <v>62</v>
      </c>
      <c r="C966" s="7">
        <v>10</v>
      </c>
      <c r="D966" s="7">
        <v>0.44078880518432201</v>
      </c>
      <c r="E966" s="7">
        <v>0.58922253355501697</v>
      </c>
      <c r="G966" s="7">
        <v>62</v>
      </c>
      <c r="H966" s="7">
        <v>10</v>
      </c>
      <c r="I966" s="7">
        <v>0.44700820342907599</v>
      </c>
      <c r="J966" s="7">
        <v>0.27767502452932302</v>
      </c>
    </row>
    <row r="967" spans="2:10" x14ac:dyDescent="0.2">
      <c r="B967" s="7">
        <v>63</v>
      </c>
      <c r="C967" s="7">
        <v>10</v>
      </c>
      <c r="D967" s="7">
        <v>-0.181732811799102</v>
      </c>
      <c r="E967" s="7">
        <v>3.7898777014364199E-2</v>
      </c>
      <c r="G967" s="7">
        <v>63</v>
      </c>
      <c r="H967" s="7">
        <v>10</v>
      </c>
      <c r="I967" s="7">
        <v>-0.17952978538234701</v>
      </c>
      <c r="J967" s="7">
        <v>-4.1764806027105202E-2</v>
      </c>
    </row>
    <row r="968" spans="2:10" x14ac:dyDescent="0.2">
      <c r="B968" s="7">
        <v>64</v>
      </c>
      <c r="C968" s="7">
        <v>10</v>
      </c>
      <c r="D968" s="7">
        <v>0.22186341723762901</v>
      </c>
      <c r="E968" s="7">
        <v>0.23619691803645301</v>
      </c>
      <c r="G968" s="7">
        <v>64</v>
      </c>
      <c r="H968" s="7">
        <v>10</v>
      </c>
      <c r="I968" s="7">
        <v>0.22429743996054799</v>
      </c>
      <c r="J968" s="7">
        <v>2.8236044621666099E-2</v>
      </c>
    </row>
    <row r="969" spans="2:10" x14ac:dyDescent="0.2">
      <c r="B969" s="7">
        <v>65</v>
      </c>
      <c r="C969" s="7">
        <v>10</v>
      </c>
      <c r="D969" s="7">
        <v>0.20361325966714</v>
      </c>
      <c r="E969" s="7">
        <v>0.124381829163681</v>
      </c>
      <c r="G969" s="7">
        <v>65</v>
      </c>
      <c r="H969" s="7">
        <v>10</v>
      </c>
      <c r="I969" s="7">
        <v>0.201707824933129</v>
      </c>
      <c r="J969" s="7">
        <v>3.6014818353568699E-2</v>
      </c>
    </row>
    <row r="970" spans="2:10" x14ac:dyDescent="0.2">
      <c r="B970" s="7">
        <v>66</v>
      </c>
      <c r="C970" s="7">
        <v>10</v>
      </c>
      <c r="D970" s="7">
        <v>0.18715521635719801</v>
      </c>
      <c r="E970" s="7">
        <v>0.26301012991626899</v>
      </c>
      <c r="G970" s="7">
        <v>66</v>
      </c>
      <c r="H970" s="7">
        <v>10</v>
      </c>
      <c r="I970" s="7">
        <v>0.19471958828362701</v>
      </c>
      <c r="J970" s="7">
        <v>0.40271306145223101</v>
      </c>
    </row>
    <row r="971" spans="2:10" x14ac:dyDescent="0.2">
      <c r="B971" s="7">
        <v>67</v>
      </c>
      <c r="C971" s="7">
        <v>10</v>
      </c>
      <c r="D971" s="7">
        <v>0.217663483126909</v>
      </c>
      <c r="E971" s="7">
        <v>0.11039723388589499</v>
      </c>
      <c r="G971" s="7">
        <v>67</v>
      </c>
      <c r="H971" s="7">
        <v>10</v>
      </c>
      <c r="I971" s="7">
        <v>0.21606627124205399</v>
      </c>
      <c r="J971" s="7">
        <v>-6.2150629988527897E-2</v>
      </c>
    </row>
    <row r="972" spans="2:10" x14ac:dyDescent="0.2">
      <c r="B972" s="7">
        <v>68</v>
      </c>
      <c r="C972" s="7">
        <v>10</v>
      </c>
      <c r="D972" s="7">
        <v>7.9166640891169301E-2</v>
      </c>
      <c r="E972" s="7">
        <v>0.19644814207894401</v>
      </c>
      <c r="G972" s="7">
        <v>68</v>
      </c>
      <c r="H972" s="7">
        <v>10</v>
      </c>
      <c r="I972" s="7">
        <v>8.2398317482055297E-2</v>
      </c>
      <c r="J972" s="7">
        <v>5.5434309928130303E-2</v>
      </c>
    </row>
    <row r="973" spans="2:10" x14ac:dyDescent="0.2">
      <c r="B973" s="7">
        <v>69</v>
      </c>
      <c r="C973" s="7">
        <v>10</v>
      </c>
      <c r="D973" s="7">
        <v>-0.32447070567562097</v>
      </c>
      <c r="E973" s="7">
        <v>-0.44408321179986598</v>
      </c>
      <c r="G973" s="7">
        <v>69</v>
      </c>
      <c r="H973" s="7">
        <v>10</v>
      </c>
      <c r="I973" s="7">
        <v>-0.33704482034156502</v>
      </c>
      <c r="J973" s="7">
        <v>-0.69298924915235505</v>
      </c>
    </row>
    <row r="974" spans="2:10" x14ac:dyDescent="0.2">
      <c r="B974" s="7">
        <v>70</v>
      </c>
      <c r="C974" s="7">
        <v>10</v>
      </c>
      <c r="D974" s="7">
        <v>0.199273813605615</v>
      </c>
      <c r="E974" s="7">
        <v>0.28002198747039297</v>
      </c>
      <c r="G974" s="7">
        <v>70</v>
      </c>
      <c r="H974" s="7">
        <v>10</v>
      </c>
      <c r="I974" s="7">
        <v>0.20040999192572501</v>
      </c>
      <c r="J974" s="7">
        <v>0.352789513695629</v>
      </c>
    </row>
    <row r="975" spans="2:10" x14ac:dyDescent="0.2">
      <c r="B975" s="7">
        <v>71</v>
      </c>
      <c r="C975" s="7">
        <v>10</v>
      </c>
      <c r="D975" s="7">
        <v>-0.25979518035771798</v>
      </c>
      <c r="E975" s="7">
        <v>-0.31369595409762302</v>
      </c>
      <c r="G975" s="7">
        <v>71</v>
      </c>
      <c r="H975" s="7">
        <v>10</v>
      </c>
      <c r="I975" s="7">
        <v>-0.25617569344694702</v>
      </c>
      <c r="J975" s="7">
        <v>-0.25962831312190199</v>
      </c>
    </row>
    <row r="976" spans="2:10" x14ac:dyDescent="0.2">
      <c r="B976" s="7">
        <v>72</v>
      </c>
      <c r="C976" s="7">
        <v>10</v>
      </c>
      <c r="D976" s="7">
        <v>-4.4292376662062899E-2</v>
      </c>
      <c r="E976" s="7">
        <v>-7.8773964144436298E-2</v>
      </c>
      <c r="G976" s="7">
        <v>72</v>
      </c>
      <c r="H976" s="7">
        <v>10</v>
      </c>
      <c r="I976" s="7">
        <v>-4.3977983835802099E-2</v>
      </c>
      <c r="J976" s="7">
        <v>1.9223163136000899E-2</v>
      </c>
    </row>
    <row r="977" spans="2:10" x14ac:dyDescent="0.2">
      <c r="B977" s="7">
        <v>73</v>
      </c>
      <c r="C977" s="7">
        <v>10</v>
      </c>
      <c r="D977" s="7">
        <v>0.313800982700352</v>
      </c>
      <c r="E977" s="7">
        <v>0.24929289478802799</v>
      </c>
      <c r="G977" s="7">
        <v>73</v>
      </c>
      <c r="H977" s="7">
        <v>10</v>
      </c>
      <c r="I977" s="7">
        <v>0.321162738075982</v>
      </c>
      <c r="J977" s="7">
        <v>1.0235670403007499E-2</v>
      </c>
    </row>
    <row r="978" spans="2:10" x14ac:dyDescent="0.2">
      <c r="B978" s="7">
        <v>74</v>
      </c>
      <c r="C978" s="7">
        <v>10</v>
      </c>
      <c r="D978" s="7">
        <v>1.8023529243200699E-2</v>
      </c>
      <c r="E978" s="7">
        <v>-0.13365460485276701</v>
      </c>
      <c r="G978" s="7">
        <v>74</v>
      </c>
      <c r="H978" s="7">
        <v>10</v>
      </c>
      <c r="I978" s="7">
        <v>1.9348530805334701E-2</v>
      </c>
      <c r="J978" s="7">
        <v>7.3808592400301798E-2</v>
      </c>
    </row>
    <row r="979" spans="2:10" x14ac:dyDescent="0.2">
      <c r="B979" s="7">
        <v>75</v>
      </c>
      <c r="C979" s="7">
        <v>10</v>
      </c>
      <c r="D979" s="7">
        <v>9.5311440186882201E-2</v>
      </c>
      <c r="E979" s="7">
        <v>0.22595939092324399</v>
      </c>
      <c r="G979" s="7">
        <v>75</v>
      </c>
      <c r="H979" s="7">
        <v>10</v>
      </c>
      <c r="I979" s="7">
        <v>9.4426455413138696E-2</v>
      </c>
      <c r="J979" s="7">
        <v>0.22606877532541</v>
      </c>
    </row>
    <row r="980" spans="2:10" x14ac:dyDescent="0.2">
      <c r="B980" s="7">
        <v>76</v>
      </c>
      <c r="C980" s="7">
        <v>10</v>
      </c>
      <c r="D980" s="7">
        <v>0.108405174842027</v>
      </c>
      <c r="E980" s="7">
        <v>8.6067532291192406E-2</v>
      </c>
      <c r="G980" s="7">
        <v>76</v>
      </c>
      <c r="H980" s="7">
        <v>10</v>
      </c>
      <c r="I980" s="7">
        <v>0.109895780958897</v>
      </c>
      <c r="J980" s="7">
        <v>6.8065524151679199E-2</v>
      </c>
    </row>
    <row r="981" spans="2:10" x14ac:dyDescent="0.2">
      <c r="B981" s="7">
        <v>77</v>
      </c>
      <c r="C981" s="7">
        <v>10</v>
      </c>
      <c r="D981" s="7">
        <v>-0.39724278584284001</v>
      </c>
      <c r="E981" s="7">
        <v>-0.29359921120597599</v>
      </c>
      <c r="G981" s="7">
        <v>77</v>
      </c>
      <c r="H981" s="7">
        <v>10</v>
      </c>
      <c r="I981" s="7">
        <v>-0.40193688577192799</v>
      </c>
      <c r="J981" s="7">
        <v>-0.22891013039928701</v>
      </c>
    </row>
    <row r="982" spans="2:10" x14ac:dyDescent="0.2">
      <c r="B982" s="7">
        <v>78</v>
      </c>
      <c r="C982" s="7">
        <v>10</v>
      </c>
      <c r="D982" s="7">
        <v>-0.247532506105202</v>
      </c>
      <c r="E982" s="7">
        <v>-0.36937779616884803</v>
      </c>
      <c r="G982" s="7">
        <v>78</v>
      </c>
      <c r="H982" s="7">
        <v>10</v>
      </c>
      <c r="I982" s="7">
        <v>-0.25160628177736999</v>
      </c>
      <c r="J982" s="7">
        <v>-0.27217357377549301</v>
      </c>
    </row>
    <row r="983" spans="2:10" x14ac:dyDescent="0.2">
      <c r="B983" s="7">
        <v>79</v>
      </c>
      <c r="C983" s="7">
        <v>10</v>
      </c>
      <c r="D983" s="7">
        <v>-9.8450216548385996E-2</v>
      </c>
      <c r="E983" s="7">
        <v>1.2433953381147901E-3</v>
      </c>
      <c r="G983" s="7">
        <v>79</v>
      </c>
      <c r="H983" s="7">
        <v>10</v>
      </c>
      <c r="I983" s="7">
        <v>-0.100918447495898</v>
      </c>
      <c r="J983" s="7">
        <v>-0.13444445224271501</v>
      </c>
    </row>
    <row r="984" spans="2:10" x14ac:dyDescent="0.2">
      <c r="B984" s="7">
        <v>80</v>
      </c>
      <c r="C984" s="7">
        <v>10</v>
      </c>
      <c r="D984" s="7">
        <v>-6.1007174835998199E-2</v>
      </c>
      <c r="E984" s="7">
        <v>7.8204078573607602E-2</v>
      </c>
      <c r="G984" s="7">
        <v>80</v>
      </c>
      <c r="H984" s="7">
        <v>10</v>
      </c>
      <c r="I984" s="7">
        <v>-6.2164408909406901E-2</v>
      </c>
      <c r="J984" s="7">
        <v>2.9741347370606502E-3</v>
      </c>
    </row>
    <row r="985" spans="2:10" x14ac:dyDescent="0.2">
      <c r="B985" s="7">
        <v>81</v>
      </c>
      <c r="C985" s="7">
        <v>10</v>
      </c>
      <c r="D985" s="7">
        <v>-2.20481350475836E-2</v>
      </c>
      <c r="E985" s="7">
        <v>0.30968042986551803</v>
      </c>
      <c r="G985" s="7">
        <v>81</v>
      </c>
      <c r="H985" s="7">
        <v>10</v>
      </c>
      <c r="I985" s="7">
        <v>-2.1985159179683599E-2</v>
      </c>
      <c r="J985" s="7">
        <v>0.13371173446829099</v>
      </c>
    </row>
    <row r="986" spans="2:10" x14ac:dyDescent="0.2">
      <c r="B986" s="7">
        <v>82</v>
      </c>
      <c r="C986" s="7">
        <v>10</v>
      </c>
      <c r="D986" s="7">
        <v>9.0104300384872701E-2</v>
      </c>
      <c r="E986" s="7">
        <v>0.24006277737239301</v>
      </c>
      <c r="G986" s="7">
        <v>82</v>
      </c>
      <c r="H986" s="7">
        <v>10</v>
      </c>
      <c r="I986" s="7">
        <v>8.8210727506282893E-2</v>
      </c>
      <c r="J986" s="7">
        <v>0.23338531384904801</v>
      </c>
    </row>
    <row r="987" spans="2:10" x14ac:dyDescent="0.2">
      <c r="B987" s="7">
        <v>83</v>
      </c>
      <c r="C987" s="7">
        <v>10</v>
      </c>
      <c r="D987" s="7">
        <v>-0.49615539199396402</v>
      </c>
      <c r="E987" s="7">
        <v>-0.66459788246828599</v>
      </c>
      <c r="G987" s="7">
        <v>83</v>
      </c>
      <c r="H987" s="7">
        <v>10</v>
      </c>
      <c r="I987" s="7">
        <v>-0.49488557244586701</v>
      </c>
      <c r="J987" s="7">
        <v>-0.53931379725740003</v>
      </c>
    </row>
    <row r="988" spans="2:10" x14ac:dyDescent="0.2">
      <c r="B988" s="7">
        <v>84</v>
      </c>
      <c r="C988" s="7">
        <v>10</v>
      </c>
      <c r="D988" s="7">
        <v>-0.45170696601739402</v>
      </c>
      <c r="E988" s="7">
        <v>-0.45107132736141903</v>
      </c>
      <c r="G988" s="7">
        <v>84</v>
      </c>
      <c r="H988" s="7">
        <v>10</v>
      </c>
      <c r="I988" s="7">
        <v>-0.44377733147249099</v>
      </c>
      <c r="J988" s="7">
        <v>-0.348106508901187</v>
      </c>
    </row>
    <row r="989" spans="2:10" x14ac:dyDescent="0.2">
      <c r="B989" s="7">
        <v>85</v>
      </c>
      <c r="C989" s="7">
        <v>10</v>
      </c>
      <c r="D989" s="7">
        <v>-0.29411891721504402</v>
      </c>
      <c r="E989" s="7">
        <v>-0.327825625838218</v>
      </c>
      <c r="G989" s="7">
        <v>85</v>
      </c>
      <c r="H989" s="7">
        <v>10</v>
      </c>
      <c r="I989" s="7">
        <v>-0.29329944116481399</v>
      </c>
      <c r="J989" s="7">
        <v>-0.41220267535412197</v>
      </c>
    </row>
    <row r="990" spans="2:10" x14ac:dyDescent="0.2">
      <c r="B990" s="7">
        <v>86</v>
      </c>
      <c r="C990" s="7">
        <v>10</v>
      </c>
      <c r="D990" s="7">
        <v>6.9451640543351595E-2</v>
      </c>
      <c r="E990" s="7">
        <v>0.342861780834954</v>
      </c>
      <c r="G990" s="7">
        <v>86</v>
      </c>
      <c r="H990" s="7">
        <v>10</v>
      </c>
      <c r="I990" s="7">
        <v>7.10862235961391E-2</v>
      </c>
      <c r="J990" s="7">
        <v>0.165017215569665</v>
      </c>
    </row>
    <row r="991" spans="2:10" x14ac:dyDescent="0.2">
      <c r="B991" s="7">
        <v>87</v>
      </c>
      <c r="C991" s="7">
        <v>10</v>
      </c>
      <c r="D991" s="7">
        <v>0.27305492790247998</v>
      </c>
      <c r="E991" s="7">
        <v>5.8224209590978397E-2</v>
      </c>
      <c r="G991" s="7">
        <v>87</v>
      </c>
      <c r="H991" s="7">
        <v>10</v>
      </c>
      <c r="I991" s="7">
        <v>0.28002392552467398</v>
      </c>
      <c r="J991" s="7">
        <v>-0.20302806887952901</v>
      </c>
    </row>
    <row r="992" spans="2:10" x14ac:dyDescent="0.2">
      <c r="B992" s="7">
        <v>88</v>
      </c>
      <c r="C992" s="7">
        <v>10</v>
      </c>
      <c r="D992" s="7">
        <v>0.43535824153698699</v>
      </c>
      <c r="E992" s="7">
        <v>0.347578049697228</v>
      </c>
      <c r="G992" s="7">
        <v>88</v>
      </c>
      <c r="H992" s="7">
        <v>10</v>
      </c>
      <c r="I992" s="7">
        <v>0.446363898218674</v>
      </c>
      <c r="J992" s="7">
        <v>0.61409628881790101</v>
      </c>
    </row>
    <row r="993" spans="2:10" x14ac:dyDescent="0.2">
      <c r="B993" s="7">
        <v>89</v>
      </c>
      <c r="C993" s="7">
        <v>10</v>
      </c>
      <c r="D993" s="7">
        <v>-0.45249314676567298</v>
      </c>
      <c r="E993" s="7">
        <v>-0.21805183813599499</v>
      </c>
      <c r="G993" s="7">
        <v>89</v>
      </c>
      <c r="H993" s="7">
        <v>10</v>
      </c>
      <c r="I993" s="7">
        <v>-0.46358026548738301</v>
      </c>
      <c r="J993" s="7">
        <v>-0.64339428660311904</v>
      </c>
    </row>
    <row r="994" spans="2:10" x14ac:dyDescent="0.2">
      <c r="B994" s="7">
        <v>90</v>
      </c>
      <c r="C994" s="7">
        <v>10</v>
      </c>
      <c r="D994" s="7">
        <v>-0.38106730396891902</v>
      </c>
      <c r="E994" s="7">
        <v>-0.44638034785088498</v>
      </c>
      <c r="G994" s="7">
        <v>90</v>
      </c>
      <c r="H994" s="7">
        <v>10</v>
      </c>
      <c r="I994" s="7">
        <v>-0.38628399401242097</v>
      </c>
      <c r="J994" s="7">
        <v>-0.46791440035930898</v>
      </c>
    </row>
    <row r="995" spans="2:10" x14ac:dyDescent="0.2">
      <c r="B995" s="7">
        <v>91</v>
      </c>
      <c r="C995" s="7">
        <v>10</v>
      </c>
      <c r="D995" s="7">
        <v>-0.19506798371838599</v>
      </c>
      <c r="E995" s="7">
        <v>-0.103116576705839</v>
      </c>
      <c r="G995" s="7">
        <v>91</v>
      </c>
      <c r="H995" s="7">
        <v>10</v>
      </c>
      <c r="I995" s="7">
        <v>-0.19692534284680199</v>
      </c>
      <c r="J995" s="7">
        <v>-6.8176528508308507E-2</v>
      </c>
    </row>
    <row r="996" spans="2:10" x14ac:dyDescent="0.2">
      <c r="B996" s="7">
        <v>92</v>
      </c>
      <c r="C996" s="7">
        <v>10</v>
      </c>
      <c r="D996" s="7">
        <v>0.154451636301321</v>
      </c>
      <c r="E996" s="7">
        <v>1.4769042925006901E-2</v>
      </c>
      <c r="G996" s="7">
        <v>92</v>
      </c>
      <c r="H996" s="7">
        <v>10</v>
      </c>
      <c r="I996" s="7">
        <v>0.154455808254327</v>
      </c>
      <c r="J996" s="7">
        <v>5.7681460195194503E-2</v>
      </c>
    </row>
    <row r="997" spans="2:10" x14ac:dyDescent="0.2">
      <c r="B997" s="7">
        <v>93</v>
      </c>
      <c r="C997" s="7">
        <v>10</v>
      </c>
      <c r="D997" s="7">
        <v>-0.33292446071010001</v>
      </c>
      <c r="E997" s="7">
        <v>-0.108600954158177</v>
      </c>
      <c r="G997" s="7">
        <v>93</v>
      </c>
      <c r="H997" s="7">
        <v>10</v>
      </c>
      <c r="I997" s="7">
        <v>-0.34082088639087699</v>
      </c>
      <c r="J997" s="7">
        <v>-0.40410959104538502</v>
      </c>
    </row>
    <row r="998" spans="2:10" x14ac:dyDescent="0.2">
      <c r="B998" s="7">
        <v>94</v>
      </c>
      <c r="C998" s="7">
        <v>10</v>
      </c>
      <c r="D998" s="7">
        <v>-0.46588279583996201</v>
      </c>
      <c r="E998" s="7">
        <v>-0.243215634179725</v>
      </c>
      <c r="G998" s="7">
        <v>94</v>
      </c>
      <c r="H998" s="7">
        <v>10</v>
      </c>
      <c r="I998" s="7">
        <v>-0.45748038927763401</v>
      </c>
      <c r="J998" s="7">
        <v>-0.56678602439915804</v>
      </c>
    </row>
    <row r="999" spans="2:10" x14ac:dyDescent="0.2">
      <c r="B999" s="7">
        <v>95</v>
      </c>
      <c r="C999" s="7">
        <v>10</v>
      </c>
      <c r="D999" s="7">
        <v>-0.11153534680723701</v>
      </c>
      <c r="E999" s="7">
        <v>-0.40676166989045498</v>
      </c>
      <c r="G999" s="7">
        <v>95</v>
      </c>
      <c r="H999" s="7">
        <v>10</v>
      </c>
      <c r="I999" s="7">
        <v>-0.11287994704823</v>
      </c>
      <c r="J999" s="7">
        <v>-9.0689425586721703E-2</v>
      </c>
    </row>
    <row r="1000" spans="2:10" x14ac:dyDescent="0.2">
      <c r="B1000" s="7">
        <v>96</v>
      </c>
      <c r="C1000" s="7">
        <v>10</v>
      </c>
      <c r="D1000" s="7">
        <v>-0.16502234938406299</v>
      </c>
      <c r="E1000" s="7">
        <v>-0.27929695277448002</v>
      </c>
      <c r="G1000" s="7">
        <v>96</v>
      </c>
      <c r="H1000" s="7">
        <v>10</v>
      </c>
      <c r="I1000" s="7">
        <v>-0.17062602011977601</v>
      </c>
      <c r="J1000" s="7">
        <v>-0.19866158233374301</v>
      </c>
    </row>
    <row r="1001" spans="2:10" x14ac:dyDescent="0.2">
      <c r="B1001" s="7">
        <v>97</v>
      </c>
      <c r="C1001" s="7">
        <v>10</v>
      </c>
      <c r="D1001" s="7">
        <v>-0.18667026288593799</v>
      </c>
      <c r="E1001" s="7">
        <v>-0.14285924959147001</v>
      </c>
      <c r="G1001" s="7">
        <v>97</v>
      </c>
      <c r="H1001" s="7">
        <v>10</v>
      </c>
      <c r="I1001" s="7">
        <v>-0.189450184966962</v>
      </c>
      <c r="J1001" s="7">
        <v>-3.6612900579402897E-2</v>
      </c>
    </row>
    <row r="1002" spans="2:10" x14ac:dyDescent="0.2">
      <c r="B1002" s="7">
        <v>98</v>
      </c>
      <c r="C1002" s="7">
        <v>10</v>
      </c>
      <c r="D1002" s="7">
        <v>0.47263966722739598</v>
      </c>
      <c r="E1002" s="7">
        <v>0.66258048434718897</v>
      </c>
      <c r="G1002" s="7">
        <v>98</v>
      </c>
      <c r="H1002" s="7">
        <v>10</v>
      </c>
      <c r="I1002" s="7">
        <v>0.46336983592630199</v>
      </c>
      <c r="J1002" s="7">
        <v>0.36005194037371002</v>
      </c>
    </row>
    <row r="1003" spans="2:10" x14ac:dyDescent="0.2">
      <c r="B1003" s="7">
        <v>99</v>
      </c>
      <c r="C1003" s="7">
        <v>10</v>
      </c>
      <c r="D1003" s="7">
        <v>0.18890814637242101</v>
      </c>
      <c r="E1003" s="7">
        <v>-0.152840212199125</v>
      </c>
      <c r="G1003" s="7">
        <v>99</v>
      </c>
      <c r="H1003" s="7">
        <v>10</v>
      </c>
      <c r="I1003" s="7">
        <v>0.18872937257999201</v>
      </c>
      <c r="J1003" s="7">
        <v>0.168277338754278</v>
      </c>
    </row>
    <row r="1004" spans="2:10" x14ac:dyDescent="0.2">
      <c r="B1004" s="7">
        <v>100</v>
      </c>
      <c r="C1004" s="7">
        <v>10</v>
      </c>
      <c r="D1004" s="7">
        <v>0.412975800198632</v>
      </c>
      <c r="E1004" s="7">
        <v>0.30411116620457301</v>
      </c>
      <c r="G1004" s="7">
        <v>100</v>
      </c>
      <c r="H1004" s="7">
        <v>10</v>
      </c>
      <c r="I1004" s="7">
        <v>0.42039277751596599</v>
      </c>
      <c r="J1004" s="7">
        <v>0.15159565802695801</v>
      </c>
    </row>
    <row r="1005" spans="2:10" x14ac:dyDescent="0.2">
      <c r="B1005" s="7">
        <v>1</v>
      </c>
      <c r="C1005" s="7">
        <v>11</v>
      </c>
      <c r="D1005" s="7">
        <v>-3.6699173542849899E-2</v>
      </c>
      <c r="E1005" s="7">
        <v>-0.213584709540172</v>
      </c>
      <c r="G1005" s="7">
        <v>1</v>
      </c>
      <c r="H1005" s="7">
        <v>11</v>
      </c>
      <c r="I1005" s="7">
        <v>-3.63584204448077E-2</v>
      </c>
      <c r="J1005" s="7">
        <v>-0.24537444847593201</v>
      </c>
    </row>
    <row r="1006" spans="2:10" x14ac:dyDescent="0.2">
      <c r="B1006" s="7">
        <v>2</v>
      </c>
      <c r="C1006" s="7">
        <v>11</v>
      </c>
      <c r="D1006" s="7">
        <v>0.25529829896117401</v>
      </c>
      <c r="E1006" s="7">
        <v>0.262351715220078</v>
      </c>
      <c r="G1006" s="7">
        <v>2</v>
      </c>
      <c r="H1006" s="7">
        <v>11</v>
      </c>
      <c r="I1006" s="7">
        <v>0.25601756789775298</v>
      </c>
      <c r="J1006" s="7">
        <v>0.33432644271649198</v>
      </c>
    </row>
    <row r="1007" spans="2:10" x14ac:dyDescent="0.2">
      <c r="B1007" s="7">
        <v>3</v>
      </c>
      <c r="C1007" s="7">
        <v>11</v>
      </c>
      <c r="D1007" s="7">
        <v>6.7733351359182195E-2</v>
      </c>
      <c r="E1007" s="7">
        <v>-2.52067492734049E-2</v>
      </c>
      <c r="G1007" s="7">
        <v>3</v>
      </c>
      <c r="H1007" s="7">
        <v>11</v>
      </c>
      <c r="I1007" s="7">
        <v>6.7579256793683498E-2</v>
      </c>
      <c r="J1007" s="7">
        <v>8.9081809905247999E-2</v>
      </c>
    </row>
    <row r="1008" spans="2:10" x14ac:dyDescent="0.2">
      <c r="B1008" s="7">
        <v>4</v>
      </c>
      <c r="C1008" s="7">
        <v>11</v>
      </c>
      <c r="D1008" s="7">
        <v>-0.14460480318326499</v>
      </c>
      <c r="E1008" s="7">
        <v>-0.126029646641308</v>
      </c>
      <c r="G1008" s="7">
        <v>4</v>
      </c>
      <c r="H1008" s="7">
        <v>11</v>
      </c>
      <c r="I1008" s="7">
        <v>-0.14637532184600799</v>
      </c>
      <c r="J1008" s="7">
        <v>4.8317077694939297E-3</v>
      </c>
    </row>
    <row r="1009" spans="2:10" x14ac:dyDescent="0.2">
      <c r="B1009" s="7">
        <v>5</v>
      </c>
      <c r="C1009" s="7">
        <v>11</v>
      </c>
      <c r="D1009" s="7">
        <v>6.9092987892421603E-2</v>
      </c>
      <c r="E1009" s="7">
        <v>0.48427978171132002</v>
      </c>
      <c r="G1009" s="7">
        <v>5</v>
      </c>
      <c r="H1009" s="7">
        <v>11</v>
      </c>
      <c r="I1009" s="7">
        <v>6.6398323511630303E-2</v>
      </c>
      <c r="J1009" s="7">
        <v>2.55178084528156E-2</v>
      </c>
    </row>
    <row r="1010" spans="2:10" x14ac:dyDescent="0.2">
      <c r="B1010" s="7">
        <v>6</v>
      </c>
      <c r="C1010" s="7">
        <v>11</v>
      </c>
      <c r="D1010" s="7">
        <v>0.45867295455905299</v>
      </c>
      <c r="E1010" s="7">
        <v>0.74526722683369295</v>
      </c>
      <c r="G1010" s="7">
        <v>6</v>
      </c>
      <c r="H1010" s="7">
        <v>11</v>
      </c>
      <c r="I1010" s="7">
        <v>0.46317554565929298</v>
      </c>
      <c r="J1010" s="7">
        <v>0.73125508177968801</v>
      </c>
    </row>
    <row r="1011" spans="2:10" x14ac:dyDescent="0.2">
      <c r="B1011" s="7">
        <v>7</v>
      </c>
      <c r="C1011" s="7">
        <v>11</v>
      </c>
      <c r="D1011" s="7">
        <v>-0.245933063290625</v>
      </c>
      <c r="E1011" s="7">
        <v>-1.40217425345472E-2</v>
      </c>
      <c r="G1011" s="7">
        <v>7</v>
      </c>
      <c r="H1011" s="7">
        <v>11</v>
      </c>
      <c r="I1011" s="7">
        <v>-0.247578611490054</v>
      </c>
      <c r="J1011" s="7">
        <v>-1.6395475573375499E-2</v>
      </c>
    </row>
    <row r="1012" spans="2:10" x14ac:dyDescent="0.2">
      <c r="B1012" s="7">
        <v>8</v>
      </c>
      <c r="C1012" s="7">
        <v>11</v>
      </c>
      <c r="D1012" s="7">
        <v>0.42796465726191901</v>
      </c>
      <c r="E1012" s="7">
        <v>0.72322512734321698</v>
      </c>
      <c r="G1012" s="7">
        <v>8</v>
      </c>
      <c r="H1012" s="7">
        <v>11</v>
      </c>
      <c r="I1012" s="7">
        <v>0.43339940969037299</v>
      </c>
      <c r="J1012" s="7">
        <v>0.44410386709958299</v>
      </c>
    </row>
    <row r="1013" spans="2:10" x14ac:dyDescent="0.2">
      <c r="B1013" s="7">
        <v>9</v>
      </c>
      <c r="C1013" s="7">
        <v>11</v>
      </c>
      <c r="D1013" s="7">
        <v>1.7123710538341701E-2</v>
      </c>
      <c r="E1013" s="7">
        <v>2.4612373371745402E-2</v>
      </c>
      <c r="G1013" s="7">
        <v>9</v>
      </c>
      <c r="H1013" s="7">
        <v>11</v>
      </c>
      <c r="I1013" s="7">
        <v>1.72232142961883E-2</v>
      </c>
      <c r="J1013" s="7">
        <v>8.2798428997825205E-2</v>
      </c>
    </row>
    <row r="1014" spans="2:10" x14ac:dyDescent="0.2">
      <c r="B1014" s="7">
        <v>10</v>
      </c>
      <c r="C1014" s="7">
        <v>11</v>
      </c>
      <c r="D1014" s="7">
        <v>-9.97309650017595E-2</v>
      </c>
      <c r="E1014" s="7">
        <v>8.5002139279932706E-2</v>
      </c>
      <c r="G1014" s="7">
        <v>10</v>
      </c>
      <c r="H1014" s="7">
        <v>11</v>
      </c>
      <c r="I1014" s="7">
        <v>-9.8975928884929204E-2</v>
      </c>
      <c r="J1014" s="7">
        <v>-0.11714516909011</v>
      </c>
    </row>
    <row r="1015" spans="2:10" x14ac:dyDescent="0.2">
      <c r="B1015" s="7">
        <v>11</v>
      </c>
      <c r="C1015" s="7">
        <v>11</v>
      </c>
      <c r="D1015" s="7">
        <v>-0.144331808738732</v>
      </c>
      <c r="E1015" s="7">
        <v>-1.317044584406E-2</v>
      </c>
      <c r="G1015" s="7">
        <v>11</v>
      </c>
      <c r="H1015" s="7">
        <v>11</v>
      </c>
      <c r="I1015" s="7">
        <v>-0.14034547732472899</v>
      </c>
      <c r="J1015" s="7">
        <v>-0.12176958546255701</v>
      </c>
    </row>
    <row r="1016" spans="2:10" x14ac:dyDescent="0.2">
      <c r="B1016" s="7">
        <v>12</v>
      </c>
      <c r="C1016" s="7">
        <v>11</v>
      </c>
      <c r="D1016" s="7">
        <v>5.92268617658194E-2</v>
      </c>
      <c r="E1016" s="7">
        <v>-0.29515261083674899</v>
      </c>
      <c r="G1016" s="7">
        <v>12</v>
      </c>
      <c r="H1016" s="7">
        <v>11</v>
      </c>
      <c r="I1016" s="7">
        <v>6.12135800459832E-2</v>
      </c>
      <c r="J1016" s="7">
        <v>-3.91178110124226E-2</v>
      </c>
    </row>
    <row r="1017" spans="2:10" x14ac:dyDescent="0.2">
      <c r="B1017" s="7">
        <v>13</v>
      </c>
      <c r="C1017" s="7">
        <v>11</v>
      </c>
      <c r="D1017" s="7">
        <v>-0.27905583189049499</v>
      </c>
      <c r="E1017" s="7">
        <v>-0.12458419313886999</v>
      </c>
      <c r="G1017" s="7">
        <v>13</v>
      </c>
      <c r="H1017" s="7">
        <v>11</v>
      </c>
      <c r="I1017" s="7">
        <v>-0.28444347351850302</v>
      </c>
      <c r="J1017" s="7">
        <v>7.4520712985171001E-3</v>
      </c>
    </row>
    <row r="1018" spans="2:10" x14ac:dyDescent="0.2">
      <c r="B1018" s="7">
        <v>14</v>
      </c>
      <c r="C1018" s="7">
        <v>11</v>
      </c>
      <c r="D1018" s="7">
        <v>0.74833609463553097</v>
      </c>
      <c r="E1018" s="7">
        <v>1.2114635833107601</v>
      </c>
      <c r="G1018" s="7">
        <v>14</v>
      </c>
      <c r="H1018" s="7">
        <v>11</v>
      </c>
      <c r="I1018" s="7">
        <v>0.71981838305134704</v>
      </c>
      <c r="J1018" s="7">
        <v>0.97616093224438805</v>
      </c>
    </row>
    <row r="1019" spans="2:10" x14ac:dyDescent="0.2">
      <c r="B1019" s="7">
        <v>15</v>
      </c>
      <c r="C1019" s="7">
        <v>11</v>
      </c>
      <c r="D1019" s="7">
        <v>0.53307516575115799</v>
      </c>
      <c r="E1019" s="7">
        <v>0.656915526226308</v>
      </c>
      <c r="G1019" s="7">
        <v>15</v>
      </c>
      <c r="H1019" s="7">
        <v>11</v>
      </c>
      <c r="I1019" s="7">
        <v>0.56045797238381301</v>
      </c>
      <c r="J1019" s="7">
        <v>0.46799745687982203</v>
      </c>
    </row>
    <row r="1020" spans="2:10" x14ac:dyDescent="0.2">
      <c r="B1020" s="7">
        <v>16</v>
      </c>
      <c r="C1020" s="7">
        <v>11</v>
      </c>
      <c r="D1020" s="7">
        <v>-8.8505227931596805E-2</v>
      </c>
      <c r="E1020" s="7">
        <v>-9.1031924744974901E-2</v>
      </c>
      <c r="G1020" s="7">
        <v>16</v>
      </c>
      <c r="H1020" s="7">
        <v>11</v>
      </c>
      <c r="I1020" s="7">
        <v>-9.2317523793926895E-2</v>
      </c>
      <c r="J1020" s="7">
        <v>-0.25254005228301302</v>
      </c>
    </row>
    <row r="1021" spans="2:10" x14ac:dyDescent="0.2">
      <c r="B1021" s="7">
        <v>17</v>
      </c>
      <c r="C1021" s="7">
        <v>11</v>
      </c>
      <c r="D1021" s="7">
        <v>-8.1270775637642997E-2</v>
      </c>
      <c r="E1021" s="7">
        <v>1.29408970598277E-2</v>
      </c>
      <c r="G1021" s="7">
        <v>17</v>
      </c>
      <c r="H1021" s="7">
        <v>11</v>
      </c>
      <c r="I1021" s="7">
        <v>-8.0989131588690796E-2</v>
      </c>
      <c r="J1021" s="7">
        <v>-8.4736320890513597E-2</v>
      </c>
    </row>
    <row r="1022" spans="2:10" x14ac:dyDescent="0.2">
      <c r="B1022" s="7">
        <v>18</v>
      </c>
      <c r="C1022" s="7">
        <v>11</v>
      </c>
      <c r="D1022" s="7">
        <v>0.25998524915439503</v>
      </c>
      <c r="E1022" s="7">
        <v>0.108060131406015</v>
      </c>
      <c r="G1022" s="7">
        <v>18</v>
      </c>
      <c r="H1022" s="7">
        <v>11</v>
      </c>
      <c r="I1022" s="7">
        <v>0.26675977154186298</v>
      </c>
      <c r="J1022" s="7">
        <v>0.27069857094573102</v>
      </c>
    </row>
    <row r="1023" spans="2:10" x14ac:dyDescent="0.2">
      <c r="B1023" s="7">
        <v>19</v>
      </c>
      <c r="C1023" s="7">
        <v>11</v>
      </c>
      <c r="D1023" s="7">
        <v>0.217394014670833</v>
      </c>
      <c r="E1023" s="7">
        <v>0.163962377323634</v>
      </c>
      <c r="G1023" s="7">
        <v>19</v>
      </c>
      <c r="H1023" s="7">
        <v>11</v>
      </c>
      <c r="I1023" s="7">
        <v>0.21925898017097201</v>
      </c>
      <c r="J1023" s="7">
        <v>0.154927746280695</v>
      </c>
    </row>
    <row r="1024" spans="2:10" x14ac:dyDescent="0.2">
      <c r="B1024" s="7">
        <v>20</v>
      </c>
      <c r="C1024" s="7">
        <v>11</v>
      </c>
      <c r="D1024" s="7">
        <v>-0.226452467822293</v>
      </c>
      <c r="E1024" s="7">
        <v>-0.11340952646289</v>
      </c>
      <c r="G1024" s="7">
        <v>20</v>
      </c>
      <c r="H1024" s="7">
        <v>11</v>
      </c>
      <c r="I1024" s="7">
        <v>-0.22306428243553</v>
      </c>
      <c r="J1024" s="7">
        <v>-0.115190697123968</v>
      </c>
    </row>
    <row r="1025" spans="2:10" x14ac:dyDescent="0.2">
      <c r="B1025" s="7">
        <v>21</v>
      </c>
      <c r="C1025" s="7">
        <v>11</v>
      </c>
      <c r="D1025" s="7">
        <v>0.138313782222836</v>
      </c>
      <c r="E1025" s="7">
        <v>0.26810409257662499</v>
      </c>
      <c r="G1025" s="7">
        <v>21</v>
      </c>
      <c r="H1025" s="7">
        <v>11</v>
      </c>
      <c r="I1025" s="7">
        <v>0.13920379274325101</v>
      </c>
      <c r="J1025" s="7">
        <v>0.30639048756746801</v>
      </c>
    </row>
    <row r="1026" spans="2:10" x14ac:dyDescent="0.2">
      <c r="B1026" s="7">
        <v>22</v>
      </c>
      <c r="C1026" s="7">
        <v>11</v>
      </c>
      <c r="D1026" s="7">
        <v>0.29747939249528299</v>
      </c>
      <c r="E1026" s="7">
        <v>0.35903708995300299</v>
      </c>
      <c r="G1026" s="7">
        <v>22</v>
      </c>
      <c r="H1026" s="7">
        <v>11</v>
      </c>
      <c r="I1026" s="7">
        <v>0.29763613395340099</v>
      </c>
      <c r="J1026" s="7">
        <v>7.9641964700698495E-2</v>
      </c>
    </row>
    <row r="1027" spans="2:10" x14ac:dyDescent="0.2">
      <c r="B1027" s="7">
        <v>23</v>
      </c>
      <c r="C1027" s="7">
        <v>11</v>
      </c>
      <c r="D1027" s="7">
        <v>0.17509691204590799</v>
      </c>
      <c r="E1027" s="7">
        <v>0.33640654749548898</v>
      </c>
      <c r="G1027" s="7">
        <v>23</v>
      </c>
      <c r="H1027" s="7">
        <v>11</v>
      </c>
      <c r="I1027" s="7">
        <v>0.17375272981119</v>
      </c>
      <c r="J1027" s="7">
        <v>0.17612149090885099</v>
      </c>
    </row>
    <row r="1028" spans="2:10" x14ac:dyDescent="0.2">
      <c r="B1028" s="7">
        <v>24</v>
      </c>
      <c r="C1028" s="7">
        <v>11</v>
      </c>
      <c r="D1028" s="7">
        <v>0.17587188364817199</v>
      </c>
      <c r="E1028" s="7">
        <v>0.37096755737977</v>
      </c>
      <c r="G1028" s="7">
        <v>24</v>
      </c>
      <c r="H1028" s="7">
        <v>11</v>
      </c>
      <c r="I1028" s="7">
        <v>0.17245102046928801</v>
      </c>
      <c r="J1028" s="7">
        <v>0.378401682738851</v>
      </c>
    </row>
    <row r="1029" spans="2:10" x14ac:dyDescent="0.2">
      <c r="B1029" s="7">
        <v>25</v>
      </c>
      <c r="C1029" s="7">
        <v>11</v>
      </c>
      <c r="D1029" s="7">
        <v>0.207944347715811</v>
      </c>
      <c r="E1029" s="7">
        <v>0.25434944881462201</v>
      </c>
      <c r="G1029" s="7">
        <v>25</v>
      </c>
      <c r="H1029" s="7">
        <v>11</v>
      </c>
      <c r="I1029" s="7">
        <v>0.21224517011677299</v>
      </c>
      <c r="J1029" s="7">
        <v>0.407874425249387</v>
      </c>
    </row>
    <row r="1030" spans="2:10" x14ac:dyDescent="0.2">
      <c r="B1030" s="7">
        <v>26</v>
      </c>
      <c r="C1030" s="7">
        <v>11</v>
      </c>
      <c r="D1030" s="7">
        <v>0.21934223526576499</v>
      </c>
      <c r="E1030" s="7">
        <v>4.6085759747898102E-2</v>
      </c>
      <c r="G1030" s="7">
        <v>26</v>
      </c>
      <c r="H1030" s="7">
        <v>11</v>
      </c>
      <c r="I1030" s="7">
        <v>0.21945421312760899</v>
      </c>
      <c r="J1030" s="7">
        <v>6.4415369686482593E-2</v>
      </c>
    </row>
    <row r="1031" spans="2:10" x14ac:dyDescent="0.2">
      <c r="B1031" s="7">
        <v>27</v>
      </c>
      <c r="C1031" s="7">
        <v>11</v>
      </c>
      <c r="D1031" s="7">
        <v>-0.140863397370873</v>
      </c>
      <c r="E1031" s="7">
        <v>-0.15771812694148901</v>
      </c>
      <c r="G1031" s="7">
        <v>27</v>
      </c>
      <c r="H1031" s="7">
        <v>11</v>
      </c>
      <c r="I1031" s="7">
        <v>-0.14383600669313501</v>
      </c>
      <c r="J1031" s="7">
        <v>-5.0719614532866303E-2</v>
      </c>
    </row>
    <row r="1032" spans="2:10" x14ac:dyDescent="0.2">
      <c r="B1032" s="7">
        <v>28</v>
      </c>
      <c r="C1032" s="7">
        <v>11</v>
      </c>
      <c r="D1032" s="7">
        <v>0.270556493251421</v>
      </c>
      <c r="E1032" s="7">
        <v>0.52097877953738003</v>
      </c>
      <c r="G1032" s="7">
        <v>28</v>
      </c>
      <c r="H1032" s="7">
        <v>11</v>
      </c>
      <c r="I1032" s="7">
        <v>0.27232585276869398</v>
      </c>
      <c r="J1032" s="7">
        <v>0.34788753067047201</v>
      </c>
    </row>
    <row r="1033" spans="2:10" x14ac:dyDescent="0.2">
      <c r="B1033" s="7">
        <v>29</v>
      </c>
      <c r="C1033" s="7">
        <v>11</v>
      </c>
      <c r="D1033" s="7">
        <v>-4.5768603017230597E-2</v>
      </c>
      <c r="E1033" s="7">
        <v>4.1963151615131999E-4</v>
      </c>
      <c r="G1033" s="7">
        <v>29</v>
      </c>
      <c r="H1033" s="7">
        <v>11</v>
      </c>
      <c r="I1033" s="7">
        <v>-4.6646732906561197E-2</v>
      </c>
      <c r="J1033" s="7">
        <v>9.2197585339786101E-2</v>
      </c>
    </row>
    <row r="1034" spans="2:10" x14ac:dyDescent="0.2">
      <c r="B1034" s="7">
        <v>30</v>
      </c>
      <c r="C1034" s="7">
        <v>11</v>
      </c>
      <c r="D1034" s="7">
        <v>0.243139736424654</v>
      </c>
      <c r="E1034" s="7">
        <v>-9.1997422240671894E-2</v>
      </c>
      <c r="G1034" s="7">
        <v>30</v>
      </c>
      <c r="H1034" s="7">
        <v>11</v>
      </c>
      <c r="I1034" s="7">
        <v>0.2446822497516</v>
      </c>
      <c r="J1034" s="7">
        <v>-7.5694535310584704E-2</v>
      </c>
    </row>
    <row r="1035" spans="2:10" x14ac:dyDescent="0.2">
      <c r="B1035" s="7">
        <v>31</v>
      </c>
      <c r="C1035" s="7">
        <v>11</v>
      </c>
      <c r="D1035" s="7">
        <v>-3.8822403000602398E-2</v>
      </c>
      <c r="E1035" s="7">
        <v>0.18199014072303801</v>
      </c>
      <c r="G1035" s="7">
        <v>31</v>
      </c>
      <c r="H1035" s="7">
        <v>11</v>
      </c>
      <c r="I1035" s="7">
        <v>-3.9624936309238898E-2</v>
      </c>
      <c r="J1035" s="7">
        <v>0.161179510090975</v>
      </c>
    </row>
    <row r="1036" spans="2:10" x14ac:dyDescent="0.2">
      <c r="B1036" s="7">
        <v>32</v>
      </c>
      <c r="C1036" s="7">
        <v>11</v>
      </c>
      <c r="D1036" s="7">
        <v>-0.168738719931248</v>
      </c>
      <c r="E1036" s="7">
        <v>-0.20464791613304301</v>
      </c>
      <c r="G1036" s="7">
        <v>32</v>
      </c>
      <c r="H1036" s="7">
        <v>11</v>
      </c>
      <c r="I1036" s="7">
        <v>-0.16971698949828401</v>
      </c>
      <c r="J1036" s="7">
        <v>-0.23217394071771799</v>
      </c>
    </row>
    <row r="1037" spans="2:10" x14ac:dyDescent="0.2">
      <c r="B1037" s="7">
        <v>33</v>
      </c>
      <c r="C1037" s="7">
        <v>11</v>
      </c>
      <c r="D1037" s="7">
        <v>-6.8614494040201798E-2</v>
      </c>
      <c r="E1037" s="7">
        <v>-0.13607153023793001</v>
      </c>
      <c r="G1037" s="7">
        <v>33</v>
      </c>
      <c r="H1037" s="7">
        <v>11</v>
      </c>
      <c r="I1037" s="7">
        <v>-7.0126929338423197E-2</v>
      </c>
      <c r="J1037" s="7">
        <v>-6.2164067111241103E-2</v>
      </c>
    </row>
    <row r="1038" spans="2:10" x14ac:dyDescent="0.2">
      <c r="B1038" s="7">
        <v>34</v>
      </c>
      <c r="C1038" s="7">
        <v>11</v>
      </c>
      <c r="D1038" s="7">
        <v>0.120171990312698</v>
      </c>
      <c r="E1038" s="7">
        <v>-3.31139350267158E-2</v>
      </c>
      <c r="G1038" s="7">
        <v>34</v>
      </c>
      <c r="H1038" s="7">
        <v>11</v>
      </c>
      <c r="I1038" s="7">
        <v>0.121138206082835</v>
      </c>
      <c r="J1038" s="7">
        <v>9.8318483302309204E-2</v>
      </c>
    </row>
    <row r="1039" spans="2:10" x14ac:dyDescent="0.2">
      <c r="B1039" s="7">
        <v>35</v>
      </c>
      <c r="C1039" s="7">
        <v>11</v>
      </c>
      <c r="D1039" s="7">
        <v>0.46696825362724498</v>
      </c>
      <c r="E1039" s="7">
        <v>0.50502234875193597</v>
      </c>
      <c r="G1039" s="7">
        <v>35</v>
      </c>
      <c r="H1039" s="7">
        <v>11</v>
      </c>
      <c r="I1039" s="7">
        <v>0.47169333782273198</v>
      </c>
      <c r="J1039" s="7">
        <v>0.50124643265402502</v>
      </c>
    </row>
    <row r="1040" spans="2:10" x14ac:dyDescent="0.2">
      <c r="B1040" s="7">
        <v>36</v>
      </c>
      <c r="C1040" s="7">
        <v>11</v>
      </c>
      <c r="D1040" s="7">
        <v>0.177177126976023</v>
      </c>
      <c r="E1040" s="7">
        <v>0.20161720729632601</v>
      </c>
      <c r="G1040" s="7">
        <v>36</v>
      </c>
      <c r="H1040" s="7">
        <v>11</v>
      </c>
      <c r="I1040" s="7">
        <v>0.17592125566835101</v>
      </c>
      <c r="J1040" s="7">
        <v>0.183688818140025</v>
      </c>
    </row>
    <row r="1041" spans="2:10" x14ac:dyDescent="0.2">
      <c r="B1041" s="7">
        <v>37</v>
      </c>
      <c r="C1041" s="7">
        <v>11</v>
      </c>
      <c r="D1041" s="7">
        <v>-0.31030929866067902</v>
      </c>
      <c r="E1041" s="7">
        <v>-0.53636357516001198</v>
      </c>
      <c r="G1041" s="7">
        <v>37</v>
      </c>
      <c r="H1041" s="7">
        <v>11</v>
      </c>
      <c r="I1041" s="7">
        <v>-0.31326084297807999</v>
      </c>
      <c r="J1041" s="7">
        <v>-0.26073410191666502</v>
      </c>
    </row>
    <row r="1042" spans="2:10" x14ac:dyDescent="0.2">
      <c r="B1042" s="7">
        <v>38</v>
      </c>
      <c r="C1042" s="7">
        <v>11</v>
      </c>
      <c r="D1042" s="7">
        <v>-0.21960436283976101</v>
      </c>
      <c r="E1042" s="7">
        <v>-0.19211799546285899</v>
      </c>
      <c r="G1042" s="7">
        <v>38</v>
      </c>
      <c r="H1042" s="7">
        <v>11</v>
      </c>
      <c r="I1042" s="7">
        <v>-0.22510458142533801</v>
      </c>
      <c r="J1042" s="7">
        <v>-1.26309799487032E-2</v>
      </c>
    </row>
    <row r="1043" spans="2:10" x14ac:dyDescent="0.2">
      <c r="B1043" s="7">
        <v>39</v>
      </c>
      <c r="C1043" s="7">
        <v>11</v>
      </c>
      <c r="D1043" s="7">
        <v>0.23592128310831301</v>
      </c>
      <c r="E1043" s="7">
        <v>0.25618728874413299</v>
      </c>
      <c r="G1043" s="7">
        <v>39</v>
      </c>
      <c r="H1043" s="7">
        <v>11</v>
      </c>
      <c r="I1043" s="7">
        <v>0.23714961743938501</v>
      </c>
      <c r="J1043" s="7">
        <v>0.23611802806475901</v>
      </c>
    </row>
    <row r="1044" spans="2:10" x14ac:dyDescent="0.2">
      <c r="B1044" s="7">
        <v>40</v>
      </c>
      <c r="C1044" s="7">
        <v>11</v>
      </c>
      <c r="D1044" s="7">
        <v>-0.26800053301649202</v>
      </c>
      <c r="E1044" s="7">
        <v>-0.33467665396957502</v>
      </c>
      <c r="G1044" s="7">
        <v>40</v>
      </c>
      <c r="H1044" s="7">
        <v>11</v>
      </c>
      <c r="I1044" s="7">
        <v>-0.26952978548122702</v>
      </c>
      <c r="J1044" s="7">
        <v>-0.42057794342099603</v>
      </c>
    </row>
    <row r="1045" spans="2:10" x14ac:dyDescent="0.2">
      <c r="B1045" s="7">
        <v>41</v>
      </c>
      <c r="C1045" s="7">
        <v>11</v>
      </c>
      <c r="D1045" s="7">
        <v>-0.30091524473916897</v>
      </c>
      <c r="E1045" s="7">
        <v>-0.24741847117780799</v>
      </c>
      <c r="G1045" s="7">
        <v>41</v>
      </c>
      <c r="H1045" s="7">
        <v>11</v>
      </c>
      <c r="I1045" s="7">
        <v>-0.312541278104908</v>
      </c>
      <c r="J1045" s="7">
        <v>-0.27778604002401702</v>
      </c>
    </row>
    <row r="1046" spans="2:10" x14ac:dyDescent="0.2">
      <c r="B1046" s="7">
        <v>42</v>
      </c>
      <c r="C1046" s="7">
        <v>11</v>
      </c>
      <c r="D1046" s="7">
        <v>-4.61516697309996E-2</v>
      </c>
      <c r="E1046" s="7">
        <v>-0.13725847180308201</v>
      </c>
      <c r="G1046" s="7">
        <v>42</v>
      </c>
      <c r="H1046" s="7">
        <v>11</v>
      </c>
      <c r="I1046" s="7">
        <v>-4.6811511041465997E-2</v>
      </c>
      <c r="J1046" s="7">
        <v>7.4854068173141095E-2</v>
      </c>
    </row>
    <row r="1047" spans="2:10" x14ac:dyDescent="0.2">
      <c r="B1047" s="7">
        <v>43</v>
      </c>
      <c r="C1047" s="7">
        <v>11</v>
      </c>
      <c r="D1047" s="7">
        <v>-0.116155942112956</v>
      </c>
      <c r="E1047" s="7">
        <v>-0.185542815483945</v>
      </c>
      <c r="G1047" s="7">
        <v>43</v>
      </c>
      <c r="H1047" s="7">
        <v>11</v>
      </c>
      <c r="I1047" s="7">
        <v>-0.116493759429959</v>
      </c>
      <c r="J1047" s="7">
        <v>-0.28767762767932797</v>
      </c>
    </row>
    <row r="1048" spans="2:10" x14ac:dyDescent="0.2">
      <c r="B1048" s="7">
        <v>44</v>
      </c>
      <c r="C1048" s="7">
        <v>11</v>
      </c>
      <c r="D1048" s="7">
        <v>0.30835855199634699</v>
      </c>
      <c r="E1048" s="7">
        <v>0.33720840246530198</v>
      </c>
      <c r="G1048" s="7">
        <v>44</v>
      </c>
      <c r="H1048" s="7">
        <v>11</v>
      </c>
      <c r="I1048" s="7">
        <v>0.30317034943111498</v>
      </c>
      <c r="J1048" s="7">
        <v>0.12286530468594099</v>
      </c>
    </row>
    <row r="1049" spans="2:10" x14ac:dyDescent="0.2">
      <c r="B1049" s="7">
        <v>45</v>
      </c>
      <c r="C1049" s="7">
        <v>11</v>
      </c>
      <c r="D1049" s="7">
        <v>-0.393380317099155</v>
      </c>
      <c r="E1049" s="7">
        <v>-0.37839680271974702</v>
      </c>
      <c r="G1049" s="7">
        <v>45</v>
      </c>
      <c r="H1049" s="7">
        <v>11</v>
      </c>
      <c r="I1049" s="7">
        <v>-0.39649973685315298</v>
      </c>
      <c r="J1049" s="7">
        <v>-0.34126613587659599</v>
      </c>
    </row>
    <row r="1050" spans="2:10" x14ac:dyDescent="0.2">
      <c r="B1050" s="7">
        <v>46</v>
      </c>
      <c r="C1050" s="7">
        <v>11</v>
      </c>
      <c r="D1050" s="7">
        <v>-0.141610857699451</v>
      </c>
      <c r="E1050" s="7">
        <v>2.9420669193811499E-3</v>
      </c>
      <c r="G1050" s="7">
        <v>46</v>
      </c>
      <c r="H1050" s="7">
        <v>11</v>
      </c>
      <c r="I1050" s="7">
        <v>-0.144355992764613</v>
      </c>
      <c r="J1050" s="7">
        <v>4.5293051278127501E-2</v>
      </c>
    </row>
    <row r="1051" spans="2:10" x14ac:dyDescent="0.2">
      <c r="B1051" s="7">
        <v>47</v>
      </c>
      <c r="C1051" s="7">
        <v>11</v>
      </c>
      <c r="D1051" s="7">
        <v>-0.48257737702133402</v>
      </c>
      <c r="E1051" s="7">
        <v>-8.8250570954851795E-2</v>
      </c>
      <c r="G1051" s="7">
        <v>47</v>
      </c>
      <c r="H1051" s="7">
        <v>11</v>
      </c>
      <c r="I1051" s="7">
        <v>-0.48542342160115098</v>
      </c>
      <c r="J1051" s="7">
        <v>-0.174798553038363</v>
      </c>
    </row>
    <row r="1052" spans="2:10" x14ac:dyDescent="0.2">
      <c r="B1052" s="7">
        <v>48</v>
      </c>
      <c r="C1052" s="7">
        <v>11</v>
      </c>
      <c r="D1052" s="7">
        <v>-5.4553951934401797E-3</v>
      </c>
      <c r="E1052" s="7">
        <v>-0.34760973153860802</v>
      </c>
      <c r="G1052" s="7">
        <v>48</v>
      </c>
      <c r="H1052" s="7">
        <v>11</v>
      </c>
      <c r="I1052" s="7">
        <v>-5.3842503901986296E-3</v>
      </c>
      <c r="J1052" s="7">
        <v>0.30719995208789902</v>
      </c>
    </row>
    <row r="1053" spans="2:10" x14ac:dyDescent="0.2">
      <c r="B1053" s="7">
        <v>49</v>
      </c>
      <c r="C1053" s="7">
        <v>11</v>
      </c>
      <c r="D1053" s="7">
        <v>-5.8903274410377897E-2</v>
      </c>
      <c r="E1053" s="7">
        <v>0.129616314856564</v>
      </c>
      <c r="G1053" s="7">
        <v>49</v>
      </c>
      <c r="H1053" s="7">
        <v>11</v>
      </c>
      <c r="I1053" s="7">
        <v>-5.9838951665026799E-2</v>
      </c>
      <c r="J1053" s="7">
        <v>-2.8393130036289599E-2</v>
      </c>
    </row>
    <row r="1054" spans="2:10" x14ac:dyDescent="0.2">
      <c r="B1054" s="7">
        <v>50</v>
      </c>
      <c r="C1054" s="7">
        <v>11</v>
      </c>
      <c r="D1054" s="7">
        <v>-7.9349308881437403E-2</v>
      </c>
      <c r="E1054" s="7">
        <v>-0.10740312728380499</v>
      </c>
      <c r="G1054" s="7">
        <v>50</v>
      </c>
      <c r="H1054" s="7">
        <v>11</v>
      </c>
      <c r="I1054" s="7">
        <v>-8.0187313738556504E-2</v>
      </c>
      <c r="J1054" s="7">
        <v>4.8280810245486796E-3</v>
      </c>
    </row>
    <row r="1055" spans="2:10" x14ac:dyDescent="0.2">
      <c r="B1055" s="7">
        <v>51</v>
      </c>
      <c r="C1055" s="7">
        <v>11</v>
      </c>
      <c r="D1055" s="7">
        <v>0.34597243511664699</v>
      </c>
      <c r="E1055" s="7">
        <v>0.27143485791654498</v>
      </c>
      <c r="G1055" s="7">
        <v>51</v>
      </c>
      <c r="H1055" s="7">
        <v>11</v>
      </c>
      <c r="I1055" s="7">
        <v>0.34028140214747699</v>
      </c>
      <c r="J1055" s="7">
        <v>0.174999351488832</v>
      </c>
    </row>
    <row r="1056" spans="2:10" x14ac:dyDescent="0.2">
      <c r="B1056" s="7">
        <v>52</v>
      </c>
      <c r="C1056" s="7">
        <v>11</v>
      </c>
      <c r="D1056" s="7">
        <v>-4.4954621012546901E-2</v>
      </c>
      <c r="E1056" s="7">
        <v>0.121926972237449</v>
      </c>
      <c r="G1056" s="7">
        <v>52</v>
      </c>
      <c r="H1056" s="7">
        <v>11</v>
      </c>
      <c r="I1056" s="7">
        <v>-4.50007589248793E-2</v>
      </c>
      <c r="J1056" s="7">
        <v>0.120152319035358</v>
      </c>
    </row>
    <row r="1057" spans="2:10" x14ac:dyDescent="0.2">
      <c r="B1057" s="7">
        <v>53</v>
      </c>
      <c r="C1057" s="7">
        <v>11</v>
      </c>
      <c r="D1057" s="7">
        <v>0.113876195672705</v>
      </c>
      <c r="E1057" s="7">
        <v>0.20892606406582701</v>
      </c>
      <c r="G1057" s="7">
        <v>53</v>
      </c>
      <c r="H1057" s="7">
        <v>11</v>
      </c>
      <c r="I1057" s="7">
        <v>0.112692315435273</v>
      </c>
      <c r="J1057" s="7">
        <v>0.18169436744033399</v>
      </c>
    </row>
    <row r="1058" spans="2:10" x14ac:dyDescent="0.2">
      <c r="B1058" s="7">
        <v>54</v>
      </c>
      <c r="C1058" s="7">
        <v>11</v>
      </c>
      <c r="D1058" s="7">
        <v>0.13332038056649001</v>
      </c>
      <c r="E1058" s="7">
        <v>0.24715804952351</v>
      </c>
      <c r="G1058" s="7">
        <v>54</v>
      </c>
      <c r="H1058" s="7">
        <v>11</v>
      </c>
      <c r="I1058" s="7">
        <v>0.136229296634894</v>
      </c>
      <c r="J1058" s="7">
        <v>-0.13652973432628901</v>
      </c>
    </row>
    <row r="1059" spans="2:10" x14ac:dyDescent="0.2">
      <c r="B1059" s="7">
        <v>55</v>
      </c>
      <c r="C1059" s="7">
        <v>11</v>
      </c>
      <c r="D1059" s="7">
        <v>-0.180215365845878</v>
      </c>
      <c r="E1059" s="7">
        <v>-7.9564479008216601E-2</v>
      </c>
      <c r="G1059" s="7">
        <v>55</v>
      </c>
      <c r="H1059" s="7">
        <v>11</v>
      </c>
      <c r="I1059" s="7">
        <v>-0.18313653151085199</v>
      </c>
      <c r="J1059" s="7">
        <v>-0.26741285846871898</v>
      </c>
    </row>
    <row r="1060" spans="2:10" x14ac:dyDescent="0.2">
      <c r="B1060" s="7">
        <v>56</v>
      </c>
      <c r="C1060" s="7">
        <v>11</v>
      </c>
      <c r="D1060" s="7">
        <v>-3.70100028981835E-2</v>
      </c>
      <c r="E1060" s="7">
        <v>0.121875956627701</v>
      </c>
      <c r="G1060" s="7">
        <v>56</v>
      </c>
      <c r="H1060" s="7">
        <v>11</v>
      </c>
      <c r="I1060" s="7">
        <v>-3.7161217022028098E-2</v>
      </c>
      <c r="J1060" s="7">
        <v>-0.21110565866610501</v>
      </c>
    </row>
    <row r="1061" spans="2:10" x14ac:dyDescent="0.2">
      <c r="B1061" s="7">
        <v>57</v>
      </c>
      <c r="C1061" s="7">
        <v>11</v>
      </c>
      <c r="D1061" s="7">
        <v>4.7678087930500497E-2</v>
      </c>
      <c r="E1061" s="7">
        <v>-0.103057690496191</v>
      </c>
      <c r="G1061" s="7">
        <v>57</v>
      </c>
      <c r="H1061" s="7">
        <v>11</v>
      </c>
      <c r="I1061" s="7">
        <v>4.7410927654040001E-2</v>
      </c>
      <c r="J1061" s="7">
        <v>-8.6683361101375297E-2</v>
      </c>
    </row>
    <row r="1062" spans="2:10" x14ac:dyDescent="0.2">
      <c r="B1062" s="7">
        <v>58</v>
      </c>
      <c r="C1062" s="7">
        <v>11</v>
      </c>
      <c r="D1062" s="7">
        <v>0.12181645194052899</v>
      </c>
      <c r="E1062" s="7">
        <v>0.33965995701052298</v>
      </c>
      <c r="G1062" s="7">
        <v>58</v>
      </c>
      <c r="H1062" s="7">
        <v>11</v>
      </c>
      <c r="I1062" s="7">
        <v>0.12221629325636001</v>
      </c>
      <c r="J1062" s="7">
        <v>6.9973443080806802E-2</v>
      </c>
    </row>
    <row r="1063" spans="2:10" x14ac:dyDescent="0.2">
      <c r="B1063" s="7">
        <v>59</v>
      </c>
      <c r="C1063" s="7">
        <v>11</v>
      </c>
      <c r="D1063" s="7">
        <v>6.8677778729536995E-2</v>
      </c>
      <c r="E1063" s="7">
        <v>0.1226513034604</v>
      </c>
      <c r="G1063" s="7">
        <v>59</v>
      </c>
      <c r="H1063" s="7">
        <v>11</v>
      </c>
      <c r="I1063" s="7">
        <v>7.1880448214793405E-2</v>
      </c>
      <c r="J1063" s="7">
        <v>0.17957108526471199</v>
      </c>
    </row>
    <row r="1064" spans="2:10" x14ac:dyDescent="0.2">
      <c r="B1064" s="7">
        <v>60</v>
      </c>
      <c r="C1064" s="7">
        <v>11</v>
      </c>
      <c r="D1064" s="7">
        <v>4.1055736423027497E-2</v>
      </c>
      <c r="E1064" s="7">
        <v>9.2313017956294097E-2</v>
      </c>
      <c r="G1064" s="7">
        <v>60</v>
      </c>
      <c r="H1064" s="7">
        <v>11</v>
      </c>
      <c r="I1064" s="7">
        <v>4.1924890852772699E-2</v>
      </c>
      <c r="J1064" s="7">
        <v>0.29380511426285899</v>
      </c>
    </row>
    <row r="1065" spans="2:10" x14ac:dyDescent="0.2">
      <c r="B1065" s="7">
        <v>61</v>
      </c>
      <c r="C1065" s="7">
        <v>11</v>
      </c>
      <c r="D1065" s="7">
        <v>-5.60321355669018E-2</v>
      </c>
      <c r="E1065" s="7">
        <v>3.1779436414783598E-2</v>
      </c>
      <c r="G1065" s="7">
        <v>61</v>
      </c>
      <c r="H1065" s="7">
        <v>11</v>
      </c>
      <c r="I1065" s="7">
        <v>-5.7033682228936101E-2</v>
      </c>
      <c r="J1065" s="7">
        <v>4.7821780669949902E-2</v>
      </c>
    </row>
    <row r="1066" spans="2:10" x14ac:dyDescent="0.2">
      <c r="B1066" s="7">
        <v>62</v>
      </c>
      <c r="C1066" s="7">
        <v>11</v>
      </c>
      <c r="D1066" s="7">
        <v>0.14899938354060399</v>
      </c>
      <c r="E1066" s="7">
        <v>9.4312682324117603E-2</v>
      </c>
      <c r="G1066" s="7">
        <v>62</v>
      </c>
      <c r="H1066" s="7">
        <v>11</v>
      </c>
      <c r="I1066" s="7">
        <v>0.149762116335211</v>
      </c>
      <c r="J1066" s="7">
        <v>3.8435265376458402E-2</v>
      </c>
    </row>
    <row r="1067" spans="2:10" x14ac:dyDescent="0.2">
      <c r="B1067" s="7">
        <v>63</v>
      </c>
      <c r="C1067" s="7">
        <v>11</v>
      </c>
      <c r="D1067" s="7">
        <v>7.5116405912809506E-2</v>
      </c>
      <c r="E1067" s="7">
        <v>-3.0286995219325898E-2</v>
      </c>
      <c r="G1067" s="7">
        <v>63</v>
      </c>
      <c r="H1067" s="7">
        <v>11</v>
      </c>
      <c r="I1067" s="7">
        <v>7.7099937849948397E-2</v>
      </c>
      <c r="J1067" s="7">
        <v>0.31536706321318297</v>
      </c>
    </row>
    <row r="1068" spans="2:10" x14ac:dyDescent="0.2">
      <c r="B1068" s="7">
        <v>64</v>
      </c>
      <c r="C1068" s="7">
        <v>11</v>
      </c>
      <c r="D1068" s="7">
        <v>-0.20684061437953399</v>
      </c>
      <c r="E1068" s="7">
        <v>-0.30878567541156299</v>
      </c>
      <c r="G1068" s="7">
        <v>64</v>
      </c>
      <c r="H1068" s="7">
        <v>11</v>
      </c>
      <c r="I1068" s="7">
        <v>-0.209109589103181</v>
      </c>
      <c r="J1068" s="7">
        <v>-0.20628451870207801</v>
      </c>
    </row>
    <row r="1069" spans="2:10" x14ac:dyDescent="0.2">
      <c r="B1069" s="7">
        <v>65</v>
      </c>
      <c r="C1069" s="7">
        <v>11</v>
      </c>
      <c r="D1069" s="7">
        <v>-5.0218181908135803E-2</v>
      </c>
      <c r="E1069" s="7">
        <v>-7.2466894261417295E-2</v>
      </c>
      <c r="G1069" s="7">
        <v>65</v>
      </c>
      <c r="H1069" s="7">
        <v>11</v>
      </c>
      <c r="I1069" s="7">
        <v>-5.0778055809663797E-2</v>
      </c>
      <c r="J1069" s="7">
        <v>0.104116315521548</v>
      </c>
    </row>
    <row r="1070" spans="2:10" x14ac:dyDescent="0.2">
      <c r="B1070" s="7">
        <v>66</v>
      </c>
      <c r="C1070" s="7">
        <v>11</v>
      </c>
      <c r="D1070" s="7">
        <v>-1.03707854406085E-2</v>
      </c>
      <c r="E1070" s="7">
        <v>-0.205035057420448</v>
      </c>
      <c r="G1070" s="7">
        <v>66</v>
      </c>
      <c r="H1070" s="7">
        <v>11</v>
      </c>
      <c r="I1070" s="7">
        <v>-1.02174570793707E-2</v>
      </c>
      <c r="J1070" s="7">
        <v>-0.24531854224629401</v>
      </c>
    </row>
    <row r="1071" spans="2:10" x14ac:dyDescent="0.2">
      <c r="B1071" s="7">
        <v>67</v>
      </c>
      <c r="C1071" s="7">
        <v>11</v>
      </c>
      <c r="D1071" s="7">
        <v>0.148423382219772</v>
      </c>
      <c r="E1071" s="7">
        <v>9.3956593347488807E-2</v>
      </c>
      <c r="G1071" s="7">
        <v>67</v>
      </c>
      <c r="H1071" s="7">
        <v>11</v>
      </c>
      <c r="I1071" s="7">
        <v>0.147801081446884</v>
      </c>
      <c r="J1071" s="7">
        <v>2.0562748525048101E-2</v>
      </c>
    </row>
    <row r="1072" spans="2:10" x14ac:dyDescent="0.2">
      <c r="B1072" s="7">
        <v>68</v>
      </c>
      <c r="C1072" s="7">
        <v>11</v>
      </c>
      <c r="D1072" s="7">
        <v>0.231868439077035</v>
      </c>
      <c r="E1072" s="7">
        <v>4.4482616076686902E-2</v>
      </c>
      <c r="G1072" s="7">
        <v>68</v>
      </c>
      <c r="H1072" s="7">
        <v>11</v>
      </c>
      <c r="I1072" s="7">
        <v>0.23439739191933401</v>
      </c>
      <c r="J1072" s="7">
        <v>-9.5999327542530804E-3</v>
      </c>
    </row>
    <row r="1073" spans="2:10" x14ac:dyDescent="0.2">
      <c r="B1073" s="7">
        <v>69</v>
      </c>
      <c r="C1073" s="7">
        <v>11</v>
      </c>
      <c r="D1073" s="7">
        <v>2.1073447000047998E-2</v>
      </c>
      <c r="E1073" s="7">
        <v>0.217081405925037</v>
      </c>
      <c r="G1073" s="7">
        <v>69</v>
      </c>
      <c r="H1073" s="7">
        <v>11</v>
      </c>
      <c r="I1073" s="7">
        <v>2.1390348181889798E-2</v>
      </c>
      <c r="J1073" s="7">
        <v>0.41669403263013299</v>
      </c>
    </row>
    <row r="1074" spans="2:10" x14ac:dyDescent="0.2">
      <c r="B1074" s="7">
        <v>70</v>
      </c>
      <c r="C1074" s="7">
        <v>11</v>
      </c>
      <c r="D1074" s="7">
        <v>0.15921606577146599</v>
      </c>
      <c r="E1074" s="7">
        <v>5.4090966622064598E-2</v>
      </c>
      <c r="G1074" s="7">
        <v>70</v>
      </c>
      <c r="H1074" s="7">
        <v>11</v>
      </c>
      <c r="I1074" s="7">
        <v>0.16116143348239101</v>
      </c>
      <c r="J1074" s="7">
        <v>0.25476857022850202</v>
      </c>
    </row>
    <row r="1075" spans="2:10" x14ac:dyDescent="0.2">
      <c r="B1075" s="7">
        <v>71</v>
      </c>
      <c r="C1075" s="7">
        <v>11</v>
      </c>
      <c r="D1075" s="7">
        <v>2.3200931064728501E-2</v>
      </c>
      <c r="E1075" s="7">
        <v>0.14839400815984</v>
      </c>
      <c r="G1075" s="7">
        <v>71</v>
      </c>
      <c r="H1075" s="7">
        <v>11</v>
      </c>
      <c r="I1075" s="7">
        <v>2.3631803784039299E-2</v>
      </c>
      <c r="J1075" s="7">
        <v>-6.2264880021007897E-3</v>
      </c>
    </row>
    <row r="1076" spans="2:10" x14ac:dyDescent="0.2">
      <c r="B1076" s="7">
        <v>72</v>
      </c>
      <c r="C1076" s="7">
        <v>11</v>
      </c>
      <c r="D1076" s="7">
        <v>0.15012551538424099</v>
      </c>
      <c r="E1076" s="7">
        <v>9.0859383163463606E-2</v>
      </c>
      <c r="G1076" s="7">
        <v>72</v>
      </c>
      <c r="H1076" s="7">
        <v>11</v>
      </c>
      <c r="I1076" s="7">
        <v>0.151240500812479</v>
      </c>
      <c r="J1076" s="7">
        <v>0.33305186539633203</v>
      </c>
    </row>
    <row r="1077" spans="2:10" x14ac:dyDescent="0.2">
      <c r="B1077" s="7">
        <v>73</v>
      </c>
      <c r="C1077" s="7">
        <v>11</v>
      </c>
      <c r="D1077" s="7">
        <v>-5.9738632706157098E-2</v>
      </c>
      <c r="E1077" s="7">
        <v>-0.184119936974485</v>
      </c>
      <c r="G1077" s="7">
        <v>73</v>
      </c>
      <c r="H1077" s="7">
        <v>11</v>
      </c>
      <c r="I1077" s="7">
        <v>-6.1145132737199702E-2</v>
      </c>
      <c r="J1077" s="7">
        <v>5.4226662880882501E-2</v>
      </c>
    </row>
    <row r="1078" spans="2:10" x14ac:dyDescent="0.2">
      <c r="B1078" s="7">
        <v>74</v>
      </c>
      <c r="C1078" s="7">
        <v>11</v>
      </c>
      <c r="D1078" s="7">
        <v>-0.170456822080085</v>
      </c>
      <c r="E1078" s="7">
        <v>-0.23140716152117499</v>
      </c>
      <c r="G1078" s="7">
        <v>74</v>
      </c>
      <c r="H1078" s="7">
        <v>11</v>
      </c>
      <c r="I1078" s="7">
        <v>-0.16993104362497599</v>
      </c>
      <c r="J1078" s="7">
        <v>-0.38610553756287003</v>
      </c>
    </row>
    <row r="1079" spans="2:10" x14ac:dyDescent="0.2">
      <c r="B1079" s="7">
        <v>75</v>
      </c>
      <c r="C1079" s="7">
        <v>11</v>
      </c>
      <c r="D1079" s="7">
        <v>-1.7253118945150799E-2</v>
      </c>
      <c r="E1079" s="7">
        <v>-0.106361347688273</v>
      </c>
      <c r="G1079" s="7">
        <v>75</v>
      </c>
      <c r="H1079" s="7">
        <v>11</v>
      </c>
      <c r="I1079" s="7">
        <v>-1.7316377736023E-2</v>
      </c>
      <c r="J1079" s="7">
        <v>0.10325375908446199</v>
      </c>
    </row>
    <row r="1080" spans="2:10" x14ac:dyDescent="0.2">
      <c r="B1080" s="7">
        <v>76</v>
      </c>
      <c r="C1080" s="7">
        <v>11</v>
      </c>
      <c r="D1080" s="7">
        <v>0.20581387575223201</v>
      </c>
      <c r="E1080" s="7">
        <v>0.41604199505426898</v>
      </c>
      <c r="G1080" s="7">
        <v>76</v>
      </c>
      <c r="H1080" s="7">
        <v>11</v>
      </c>
      <c r="I1080" s="7">
        <v>0.20853783420576</v>
      </c>
      <c r="J1080" s="7">
        <v>0.41608802486701102</v>
      </c>
    </row>
    <row r="1081" spans="2:10" x14ac:dyDescent="0.2">
      <c r="B1081" s="7">
        <v>77</v>
      </c>
      <c r="C1081" s="7">
        <v>11</v>
      </c>
      <c r="D1081" s="7">
        <v>-4.4969109815185399E-2</v>
      </c>
      <c r="E1081" s="7">
        <v>-0.13893984889459901</v>
      </c>
      <c r="G1081" s="7">
        <v>77</v>
      </c>
      <c r="H1081" s="7">
        <v>11</v>
      </c>
      <c r="I1081" s="7">
        <v>-4.5954450715900201E-2</v>
      </c>
      <c r="J1081" s="7">
        <v>-0.13768544080131201</v>
      </c>
    </row>
    <row r="1082" spans="2:10" x14ac:dyDescent="0.2">
      <c r="B1082" s="7">
        <v>78</v>
      </c>
      <c r="C1082" s="7">
        <v>11</v>
      </c>
      <c r="D1082" s="7">
        <v>-0.35952399368564503</v>
      </c>
      <c r="E1082" s="7">
        <v>-0.496149901721541</v>
      </c>
      <c r="G1082" s="7">
        <v>78</v>
      </c>
      <c r="H1082" s="7">
        <v>11</v>
      </c>
      <c r="I1082" s="7">
        <v>-0.35915149295947502</v>
      </c>
      <c r="J1082" s="7">
        <v>-0.354799165713299</v>
      </c>
    </row>
    <row r="1083" spans="2:10" x14ac:dyDescent="0.2">
      <c r="B1083" s="7">
        <v>79</v>
      </c>
      <c r="C1083" s="7">
        <v>11</v>
      </c>
      <c r="D1083" s="7">
        <v>0.15696840018894601</v>
      </c>
      <c r="E1083" s="7">
        <v>5.11009619367222E-2</v>
      </c>
      <c r="G1083" s="7">
        <v>79</v>
      </c>
      <c r="H1083" s="7">
        <v>11</v>
      </c>
      <c r="I1083" s="7">
        <v>0.156487763353924</v>
      </c>
      <c r="J1083" s="7">
        <v>5.6070161178565697E-2</v>
      </c>
    </row>
    <row r="1084" spans="2:10" x14ac:dyDescent="0.2">
      <c r="B1084" s="7">
        <v>80</v>
      </c>
      <c r="C1084" s="7">
        <v>11</v>
      </c>
      <c r="D1084" s="7">
        <v>4.95052624446242E-2</v>
      </c>
      <c r="E1084" s="7">
        <v>1.7684412921861199E-2</v>
      </c>
      <c r="G1084" s="7">
        <v>80</v>
      </c>
      <c r="H1084" s="7">
        <v>11</v>
      </c>
      <c r="I1084" s="7">
        <v>4.9991598165283001E-2</v>
      </c>
      <c r="J1084" s="7">
        <v>-6.3633358258549294E-2</v>
      </c>
    </row>
    <row r="1085" spans="2:10" x14ac:dyDescent="0.2">
      <c r="B1085" s="7">
        <v>81</v>
      </c>
      <c r="C1085" s="7">
        <v>11</v>
      </c>
      <c r="D1085" s="7">
        <v>0.40333395431314401</v>
      </c>
      <c r="E1085" s="7">
        <v>0.25460094525413302</v>
      </c>
      <c r="G1085" s="7">
        <v>81</v>
      </c>
      <c r="H1085" s="7">
        <v>11</v>
      </c>
      <c r="I1085" s="7">
        <v>0.41176126370396898</v>
      </c>
      <c r="J1085" s="7">
        <v>0.42608113944446901</v>
      </c>
    </row>
    <row r="1086" spans="2:10" x14ac:dyDescent="0.2">
      <c r="B1086" s="7">
        <v>82</v>
      </c>
      <c r="C1086" s="7">
        <v>11</v>
      </c>
      <c r="D1086" s="7">
        <v>0.11840182245365501</v>
      </c>
      <c r="E1086" s="7">
        <v>5.0130974359277901E-2</v>
      </c>
      <c r="G1086" s="7">
        <v>82</v>
      </c>
      <c r="H1086" s="7">
        <v>11</v>
      </c>
      <c r="I1086" s="7">
        <v>0.120820483576838</v>
      </c>
      <c r="J1086" s="7">
        <v>0.28554765143377298</v>
      </c>
    </row>
    <row r="1087" spans="2:10" x14ac:dyDescent="0.2">
      <c r="B1087" s="7">
        <v>83</v>
      </c>
      <c r="C1087" s="7">
        <v>11</v>
      </c>
      <c r="D1087" s="7">
        <v>-0.43168006650885199</v>
      </c>
      <c r="E1087" s="7">
        <v>-0.45247367003996602</v>
      </c>
      <c r="G1087" s="7">
        <v>83</v>
      </c>
      <c r="H1087" s="7">
        <v>11</v>
      </c>
      <c r="I1087" s="7">
        <v>-0.432422656346379</v>
      </c>
      <c r="J1087" s="7">
        <v>-0.51607563757949004</v>
      </c>
    </row>
    <row r="1088" spans="2:10" x14ac:dyDescent="0.2">
      <c r="B1088" s="7">
        <v>84</v>
      </c>
      <c r="C1088" s="7">
        <v>11</v>
      </c>
      <c r="D1088" s="7">
        <v>7.4604592277234302E-2</v>
      </c>
      <c r="E1088" s="7">
        <v>0.28267070888597001</v>
      </c>
      <c r="G1088" s="7">
        <v>84</v>
      </c>
      <c r="H1088" s="7">
        <v>11</v>
      </c>
      <c r="I1088" s="7">
        <v>7.3318710055296804E-2</v>
      </c>
      <c r="J1088" s="7">
        <v>0.17643881556952601</v>
      </c>
    </row>
    <row r="1089" spans="2:10" x14ac:dyDescent="0.2">
      <c r="B1089" s="7">
        <v>85</v>
      </c>
      <c r="C1089" s="7">
        <v>11</v>
      </c>
      <c r="D1089" s="7">
        <v>-0.35223280637069398</v>
      </c>
      <c r="E1089" s="7">
        <v>-0.426494789621437</v>
      </c>
      <c r="G1089" s="7">
        <v>85</v>
      </c>
      <c r="H1089" s="7">
        <v>11</v>
      </c>
      <c r="I1089" s="7">
        <v>-0.35782699512639499</v>
      </c>
      <c r="J1089" s="7">
        <v>-0.37610494391945098</v>
      </c>
    </row>
    <row r="1090" spans="2:10" x14ac:dyDescent="0.2">
      <c r="B1090" s="7">
        <v>86</v>
      </c>
      <c r="C1090" s="7">
        <v>11</v>
      </c>
      <c r="D1090" s="7">
        <v>5.9094674188117799E-2</v>
      </c>
      <c r="E1090" s="7">
        <v>-6.1942917152889798E-2</v>
      </c>
      <c r="G1090" s="7">
        <v>86</v>
      </c>
      <c r="H1090" s="7">
        <v>11</v>
      </c>
      <c r="I1090" s="7">
        <v>6.13014592197745E-2</v>
      </c>
      <c r="J1090" s="7">
        <v>0.22832447724428301</v>
      </c>
    </row>
    <row r="1091" spans="2:10" x14ac:dyDescent="0.2">
      <c r="B1091" s="7">
        <v>87</v>
      </c>
      <c r="C1091" s="7">
        <v>11</v>
      </c>
      <c r="D1091" s="7">
        <v>0.206466508554495</v>
      </c>
      <c r="E1091" s="7">
        <v>0.40171590727383399</v>
      </c>
      <c r="G1091" s="7">
        <v>87</v>
      </c>
      <c r="H1091" s="7">
        <v>11</v>
      </c>
      <c r="I1091" s="7">
        <v>0.21119832800705499</v>
      </c>
      <c r="J1091" s="7">
        <v>0.33770705586483402</v>
      </c>
    </row>
    <row r="1092" spans="2:10" x14ac:dyDescent="0.2">
      <c r="B1092" s="7">
        <v>88</v>
      </c>
      <c r="C1092" s="7">
        <v>11</v>
      </c>
      <c r="D1092" s="7">
        <v>-7.4334589446184707E-2</v>
      </c>
      <c r="E1092" s="7">
        <v>-0.108674049538067</v>
      </c>
      <c r="G1092" s="7">
        <v>88</v>
      </c>
      <c r="H1092" s="7">
        <v>11</v>
      </c>
      <c r="I1092" s="7">
        <v>-7.4576075625968102E-2</v>
      </c>
      <c r="J1092" s="7">
        <v>-0.10426831080661</v>
      </c>
    </row>
    <row r="1093" spans="2:10" x14ac:dyDescent="0.2">
      <c r="B1093" s="7">
        <v>89</v>
      </c>
      <c r="C1093" s="7">
        <v>11</v>
      </c>
      <c r="D1093" s="7">
        <v>4.2616469263203199E-2</v>
      </c>
      <c r="E1093" s="7">
        <v>0.26177395358947902</v>
      </c>
      <c r="G1093" s="7">
        <v>89</v>
      </c>
      <c r="H1093" s="7">
        <v>11</v>
      </c>
      <c r="I1093" s="7">
        <v>4.4820242929280801E-2</v>
      </c>
      <c r="J1093" s="7">
        <v>1.18169874331402E-2</v>
      </c>
    </row>
    <row r="1094" spans="2:10" x14ac:dyDescent="0.2">
      <c r="B1094" s="7">
        <v>90</v>
      </c>
      <c r="C1094" s="7">
        <v>11</v>
      </c>
      <c r="D1094" s="7">
        <v>-0.42096850468415797</v>
      </c>
      <c r="E1094" s="7">
        <v>-0.43209985614610102</v>
      </c>
      <c r="G1094" s="7">
        <v>90</v>
      </c>
      <c r="H1094" s="7">
        <v>11</v>
      </c>
      <c r="I1094" s="7">
        <v>-0.425167721982527</v>
      </c>
      <c r="J1094" s="7">
        <v>-0.438373760427544</v>
      </c>
    </row>
    <row r="1095" spans="2:10" x14ac:dyDescent="0.2">
      <c r="B1095" s="7">
        <v>91</v>
      </c>
      <c r="C1095" s="7">
        <v>11</v>
      </c>
      <c r="D1095" s="7">
        <v>6.03476046273759E-2</v>
      </c>
      <c r="E1095" s="7">
        <v>0.20249211661550101</v>
      </c>
      <c r="G1095" s="7">
        <v>91</v>
      </c>
      <c r="H1095" s="7">
        <v>11</v>
      </c>
      <c r="I1095" s="7">
        <v>6.0179134038714097E-2</v>
      </c>
      <c r="J1095" s="7">
        <v>0.127888790081128</v>
      </c>
    </row>
    <row r="1096" spans="2:10" x14ac:dyDescent="0.2">
      <c r="B1096" s="7">
        <v>92</v>
      </c>
      <c r="C1096" s="7">
        <v>11</v>
      </c>
      <c r="D1096" s="7">
        <v>-0.120452787383177</v>
      </c>
      <c r="E1096" s="7">
        <v>-5.9008884376848598E-2</v>
      </c>
      <c r="G1096" s="7">
        <v>92</v>
      </c>
      <c r="H1096" s="7">
        <v>11</v>
      </c>
      <c r="I1096" s="7">
        <v>-0.118643277423973</v>
      </c>
      <c r="J1096" s="7">
        <v>9.1468709990729202E-2</v>
      </c>
    </row>
    <row r="1097" spans="2:10" x14ac:dyDescent="0.2">
      <c r="B1097" s="7">
        <v>93</v>
      </c>
      <c r="C1097" s="7">
        <v>11</v>
      </c>
      <c r="D1097" s="7">
        <v>-0.30817491441047901</v>
      </c>
      <c r="E1097" s="7">
        <v>-0.15973821115546499</v>
      </c>
      <c r="G1097" s="7">
        <v>93</v>
      </c>
      <c r="H1097" s="7">
        <v>11</v>
      </c>
      <c r="I1097" s="7">
        <v>-0.30234659542267101</v>
      </c>
      <c r="J1097" s="7">
        <v>-0.256607209229822</v>
      </c>
    </row>
    <row r="1098" spans="2:10" x14ac:dyDescent="0.2">
      <c r="B1098" s="7">
        <v>94</v>
      </c>
      <c r="C1098" s="7">
        <v>11</v>
      </c>
      <c r="D1098" s="7">
        <v>0.38005183718790703</v>
      </c>
      <c r="E1098" s="7">
        <v>0.23630057271250501</v>
      </c>
      <c r="G1098" s="7">
        <v>94</v>
      </c>
      <c r="H1098" s="7">
        <v>11</v>
      </c>
      <c r="I1098" s="7">
        <v>0.38510108186771702</v>
      </c>
      <c r="J1098" s="7">
        <v>0.198034051839723</v>
      </c>
    </row>
    <row r="1099" spans="2:10" x14ac:dyDescent="0.2">
      <c r="B1099" s="7">
        <v>95</v>
      </c>
      <c r="C1099" s="7">
        <v>11</v>
      </c>
      <c r="D1099" s="7">
        <v>-0.15628127858893501</v>
      </c>
      <c r="E1099" s="7">
        <v>-0.32947215864448298</v>
      </c>
      <c r="G1099" s="7">
        <v>95</v>
      </c>
      <c r="H1099" s="7">
        <v>11</v>
      </c>
      <c r="I1099" s="7">
        <v>-0.155693255097448</v>
      </c>
      <c r="J1099" s="7">
        <v>-0.346830644490908</v>
      </c>
    </row>
    <row r="1100" spans="2:10" x14ac:dyDescent="0.2">
      <c r="B1100" s="7">
        <v>96</v>
      </c>
      <c r="C1100" s="7">
        <v>11</v>
      </c>
      <c r="D1100" s="7">
        <v>-0.17757674772541401</v>
      </c>
      <c r="E1100" s="7">
        <v>-0.11762768148530001</v>
      </c>
      <c r="G1100" s="7">
        <v>96</v>
      </c>
      <c r="H1100" s="7">
        <v>11</v>
      </c>
      <c r="I1100" s="7">
        <v>-0.17902302510402801</v>
      </c>
      <c r="J1100" s="7">
        <v>-0.21971182293341199</v>
      </c>
    </row>
    <row r="1101" spans="2:10" x14ac:dyDescent="0.2">
      <c r="B1101" s="7">
        <v>97</v>
      </c>
      <c r="C1101" s="7">
        <v>11</v>
      </c>
      <c r="D1101" s="7">
        <v>-8.2824581750729806E-2</v>
      </c>
      <c r="E1101" s="7">
        <v>-0.11240086381513099</v>
      </c>
      <c r="G1101" s="7">
        <v>97</v>
      </c>
      <c r="H1101" s="7">
        <v>11</v>
      </c>
      <c r="I1101" s="7">
        <v>-8.3042766856791198E-2</v>
      </c>
      <c r="J1101" s="7">
        <v>-0.311808972381098</v>
      </c>
    </row>
    <row r="1102" spans="2:10" x14ac:dyDescent="0.2">
      <c r="B1102" s="7">
        <v>98</v>
      </c>
      <c r="C1102" s="7">
        <v>11</v>
      </c>
      <c r="D1102" s="7">
        <v>1.6102028986291901</v>
      </c>
      <c r="E1102" s="7">
        <v>1.3813127916523</v>
      </c>
      <c r="G1102" s="7">
        <v>98</v>
      </c>
      <c r="H1102" s="7">
        <v>11</v>
      </c>
      <c r="I1102" s="7">
        <v>1.6411637216528601</v>
      </c>
      <c r="J1102" s="7">
        <v>1.46229076685194</v>
      </c>
    </row>
    <row r="1103" spans="2:10" x14ac:dyDescent="0.2">
      <c r="B1103" s="7">
        <v>99</v>
      </c>
      <c r="C1103" s="7">
        <v>11</v>
      </c>
      <c r="D1103" s="7">
        <v>1.6825627006227299E-2</v>
      </c>
      <c r="E1103" s="7">
        <v>-9.6608866222897702E-2</v>
      </c>
      <c r="G1103" s="7">
        <v>99</v>
      </c>
      <c r="H1103" s="7">
        <v>11</v>
      </c>
      <c r="I1103" s="7">
        <v>1.842948472747E-2</v>
      </c>
      <c r="J1103" s="7">
        <v>0.11091905031257</v>
      </c>
    </row>
    <row r="1104" spans="2:10" x14ac:dyDescent="0.2">
      <c r="B1104" s="7">
        <v>100</v>
      </c>
      <c r="C1104" s="7">
        <v>11</v>
      </c>
      <c r="D1104" s="7">
        <v>0.12258769304025199</v>
      </c>
      <c r="E1104" s="7">
        <v>0.150680261142533</v>
      </c>
      <c r="G1104" s="7">
        <v>100</v>
      </c>
      <c r="H1104" s="7">
        <v>11</v>
      </c>
      <c r="I1104" s="7">
        <v>0.12231349767610999</v>
      </c>
      <c r="J1104" s="7">
        <v>0.37026968697322699</v>
      </c>
    </row>
    <row r="1105" spans="2:10" x14ac:dyDescent="0.2">
      <c r="B1105" s="7">
        <v>1</v>
      </c>
      <c r="C1105" s="7">
        <v>12</v>
      </c>
      <c r="D1105" s="7">
        <v>0.37326447935006402</v>
      </c>
      <c r="E1105" s="7">
        <v>0.37361766825088</v>
      </c>
      <c r="G1105" s="7">
        <v>1</v>
      </c>
      <c r="H1105" s="7">
        <v>12</v>
      </c>
      <c r="I1105" s="7">
        <v>0.37602880661099602</v>
      </c>
      <c r="J1105" s="7">
        <v>0.174040491645302</v>
      </c>
    </row>
    <row r="1106" spans="2:10" x14ac:dyDescent="0.2">
      <c r="B1106" s="7">
        <v>2</v>
      </c>
      <c r="C1106" s="7">
        <v>12</v>
      </c>
      <c r="D1106" s="7">
        <v>0.80484236658272901</v>
      </c>
      <c r="E1106" s="7">
        <v>0.87835186898447604</v>
      </c>
      <c r="G1106" s="7">
        <v>2</v>
      </c>
      <c r="H1106" s="7">
        <v>12</v>
      </c>
      <c r="I1106" s="7">
        <v>0.80729220177414596</v>
      </c>
      <c r="J1106" s="7">
        <v>0.87977283986092003</v>
      </c>
    </row>
    <row r="1107" spans="2:10" x14ac:dyDescent="0.2">
      <c r="B1107" s="7">
        <v>3</v>
      </c>
      <c r="C1107" s="7">
        <v>12</v>
      </c>
      <c r="D1107" s="7">
        <v>0.33533000515655997</v>
      </c>
      <c r="E1107" s="7">
        <v>0.22052822688437601</v>
      </c>
      <c r="G1107" s="7">
        <v>3</v>
      </c>
      <c r="H1107" s="7">
        <v>12</v>
      </c>
      <c r="I1107" s="7">
        <v>0.34054129722468901</v>
      </c>
      <c r="J1107" s="7">
        <v>0.37593949919945402</v>
      </c>
    </row>
    <row r="1108" spans="2:10" x14ac:dyDescent="0.2">
      <c r="B1108" s="7">
        <v>4</v>
      </c>
      <c r="C1108" s="7">
        <v>12</v>
      </c>
      <c r="D1108" s="7">
        <v>0.36046538694096097</v>
      </c>
      <c r="E1108" s="7">
        <v>0.197082798630696</v>
      </c>
      <c r="G1108" s="7">
        <v>4</v>
      </c>
      <c r="H1108" s="7">
        <v>12</v>
      </c>
      <c r="I1108" s="7">
        <v>0.362804610456472</v>
      </c>
      <c r="J1108" s="7">
        <v>0.40067467877719698</v>
      </c>
    </row>
    <row r="1109" spans="2:10" x14ac:dyDescent="0.2">
      <c r="B1109" s="7">
        <v>5</v>
      </c>
      <c r="C1109" s="7">
        <v>12</v>
      </c>
      <c r="D1109" s="7">
        <v>0.17983654090198101</v>
      </c>
      <c r="E1109" s="7">
        <v>0.28538030391255897</v>
      </c>
      <c r="G1109" s="7">
        <v>5</v>
      </c>
      <c r="H1109" s="7">
        <v>12</v>
      </c>
      <c r="I1109" s="7">
        <v>0.18078252120829</v>
      </c>
      <c r="J1109" s="7">
        <v>0.17785462185298001</v>
      </c>
    </row>
    <row r="1110" spans="2:10" x14ac:dyDescent="0.2">
      <c r="B1110" s="7">
        <v>6</v>
      </c>
      <c r="C1110" s="7">
        <v>12</v>
      </c>
      <c r="D1110" s="7">
        <v>0.47020160645466202</v>
      </c>
      <c r="E1110" s="7">
        <v>0.65285775360662901</v>
      </c>
      <c r="G1110" s="7">
        <v>6</v>
      </c>
      <c r="H1110" s="7">
        <v>12</v>
      </c>
      <c r="I1110" s="7">
        <v>0.46690894487004397</v>
      </c>
      <c r="J1110" s="7">
        <v>0.40233855425587101</v>
      </c>
    </row>
    <row r="1111" spans="2:10" x14ac:dyDescent="0.2">
      <c r="B1111" s="7">
        <v>7</v>
      </c>
      <c r="C1111" s="7">
        <v>12</v>
      </c>
      <c r="D1111" s="7">
        <v>0.39511854677757402</v>
      </c>
      <c r="E1111" s="7">
        <v>0.37689157059776202</v>
      </c>
      <c r="G1111" s="7">
        <v>7</v>
      </c>
      <c r="H1111" s="7">
        <v>12</v>
      </c>
      <c r="I1111" s="7">
        <v>0.39932309851010001</v>
      </c>
      <c r="J1111" s="7">
        <v>0.39092645360902101</v>
      </c>
    </row>
    <row r="1112" spans="2:10" x14ac:dyDescent="0.2">
      <c r="B1112" s="7">
        <v>8</v>
      </c>
      <c r="C1112" s="7">
        <v>12</v>
      </c>
      <c r="D1112" s="7">
        <v>0.78783658645428201</v>
      </c>
      <c r="E1112" s="7">
        <v>0.66182179388141604</v>
      </c>
      <c r="G1112" s="7">
        <v>8</v>
      </c>
      <c r="H1112" s="7">
        <v>12</v>
      </c>
      <c r="I1112" s="7">
        <v>0.79475445102716002</v>
      </c>
      <c r="J1112" s="7">
        <v>0.99285295060461998</v>
      </c>
    </row>
    <row r="1113" spans="2:10" x14ac:dyDescent="0.2">
      <c r="B1113" s="7">
        <v>9</v>
      </c>
      <c r="C1113" s="7">
        <v>12</v>
      </c>
      <c r="D1113" s="7">
        <v>0.44542540335178799</v>
      </c>
      <c r="E1113" s="7">
        <v>0.45578862437092998</v>
      </c>
      <c r="G1113" s="7">
        <v>9</v>
      </c>
      <c r="H1113" s="7">
        <v>12</v>
      </c>
      <c r="I1113" s="7">
        <v>0.45379458681670598</v>
      </c>
      <c r="J1113" s="7">
        <v>0.42275165965556399</v>
      </c>
    </row>
    <row r="1114" spans="2:10" x14ac:dyDescent="0.2">
      <c r="B1114" s="7">
        <v>10</v>
      </c>
      <c r="C1114" s="7">
        <v>12</v>
      </c>
      <c r="D1114" s="7">
        <v>0.141126739432302</v>
      </c>
      <c r="E1114" s="7">
        <v>8.95852090935296E-2</v>
      </c>
      <c r="G1114" s="7">
        <v>10</v>
      </c>
      <c r="H1114" s="7">
        <v>12</v>
      </c>
      <c r="I1114" s="7">
        <v>0.142781381323005</v>
      </c>
      <c r="J1114" s="7">
        <v>5.9176693770489001E-2</v>
      </c>
    </row>
    <row r="1115" spans="2:10" x14ac:dyDescent="0.2">
      <c r="B1115" s="7">
        <v>11</v>
      </c>
      <c r="C1115" s="7">
        <v>12</v>
      </c>
      <c r="D1115" s="7">
        <v>0.91076559161806303</v>
      </c>
      <c r="E1115" s="7">
        <v>1.3979816024775999</v>
      </c>
      <c r="G1115" s="7">
        <v>11</v>
      </c>
      <c r="H1115" s="7">
        <v>12</v>
      </c>
      <c r="I1115" s="7">
        <v>0.88467917963139397</v>
      </c>
      <c r="J1115" s="7">
        <v>1.1815653827674899</v>
      </c>
    </row>
    <row r="1116" spans="2:10" x14ac:dyDescent="0.2">
      <c r="B1116" s="7">
        <v>12</v>
      </c>
      <c r="C1116" s="7">
        <v>12</v>
      </c>
      <c r="D1116" s="7">
        <v>0.22152427282402401</v>
      </c>
      <c r="E1116" s="7">
        <v>0.225934407629579</v>
      </c>
      <c r="G1116" s="7">
        <v>12</v>
      </c>
      <c r="H1116" s="7">
        <v>12</v>
      </c>
      <c r="I1116" s="7">
        <v>0.223341097544492</v>
      </c>
      <c r="J1116" s="7">
        <v>0.35676164196663301</v>
      </c>
    </row>
    <row r="1117" spans="2:10" x14ac:dyDescent="0.2">
      <c r="B1117" s="7">
        <v>13</v>
      </c>
      <c r="C1117" s="7">
        <v>12</v>
      </c>
      <c r="D1117" s="7">
        <v>0.28878089505769</v>
      </c>
      <c r="E1117" s="7">
        <v>0.42838847417373499</v>
      </c>
      <c r="G1117" s="7">
        <v>13</v>
      </c>
      <c r="H1117" s="7">
        <v>12</v>
      </c>
      <c r="I1117" s="7">
        <v>0.29805598583082299</v>
      </c>
      <c r="J1117" s="7">
        <v>0.46551694581811298</v>
      </c>
    </row>
    <row r="1118" spans="2:10" x14ac:dyDescent="0.2">
      <c r="B1118" s="7">
        <v>14</v>
      </c>
      <c r="C1118" s="7">
        <v>12</v>
      </c>
      <c r="D1118" s="7">
        <v>0.97286109773834495</v>
      </c>
      <c r="E1118" s="7">
        <v>0.87168669970644597</v>
      </c>
      <c r="G1118" s="7">
        <v>14</v>
      </c>
      <c r="H1118" s="7">
        <v>12</v>
      </c>
      <c r="I1118" s="7">
        <v>0.99699347608098399</v>
      </c>
      <c r="J1118" s="7">
        <v>0.98176136175081996</v>
      </c>
    </row>
    <row r="1119" spans="2:10" x14ac:dyDescent="0.2">
      <c r="B1119" s="7">
        <v>15</v>
      </c>
      <c r="C1119" s="7">
        <v>12</v>
      </c>
      <c r="D1119" s="7">
        <v>0.51037524970969295</v>
      </c>
      <c r="E1119" s="7">
        <v>0.76668397786229403</v>
      </c>
      <c r="G1119" s="7">
        <v>15</v>
      </c>
      <c r="H1119" s="7">
        <v>12</v>
      </c>
      <c r="I1119" s="7">
        <v>0.50524334884817701</v>
      </c>
      <c r="J1119" s="7">
        <v>0.55354770274698994</v>
      </c>
    </row>
    <row r="1120" spans="2:10" x14ac:dyDescent="0.2">
      <c r="B1120" s="7">
        <v>16</v>
      </c>
      <c r="C1120" s="7">
        <v>12</v>
      </c>
      <c r="D1120" s="7">
        <v>-4.0839941297452498E-3</v>
      </c>
      <c r="E1120" s="7">
        <v>5.8905602414203199E-3</v>
      </c>
      <c r="G1120" s="7">
        <v>16</v>
      </c>
      <c r="H1120" s="7">
        <v>12</v>
      </c>
      <c r="I1120" s="7">
        <v>-4.0568746299030102E-3</v>
      </c>
      <c r="J1120" s="7">
        <v>0.119117806407225</v>
      </c>
    </row>
    <row r="1121" spans="2:10" x14ac:dyDescent="0.2">
      <c r="B1121" s="7">
        <v>17</v>
      </c>
      <c r="C1121" s="7">
        <v>12</v>
      </c>
      <c r="D1121" s="7">
        <v>1.0589371799995699</v>
      </c>
      <c r="E1121" s="7">
        <v>1.2573389585407999</v>
      </c>
      <c r="G1121" s="7">
        <v>17</v>
      </c>
      <c r="H1121" s="7">
        <v>12</v>
      </c>
      <c r="I1121" s="7">
        <v>1.0665714245537401</v>
      </c>
      <c r="J1121" s="7">
        <v>1.1938935158182</v>
      </c>
    </row>
    <row r="1122" spans="2:10" x14ac:dyDescent="0.2">
      <c r="B1122" s="7">
        <v>18</v>
      </c>
      <c r="C1122" s="7">
        <v>12</v>
      </c>
      <c r="D1122" s="7">
        <v>0.63547503424322305</v>
      </c>
      <c r="E1122" s="7">
        <v>0.59132343966960099</v>
      </c>
      <c r="G1122" s="7">
        <v>18</v>
      </c>
      <c r="H1122" s="7">
        <v>12</v>
      </c>
      <c r="I1122" s="7">
        <v>0.66189944237822695</v>
      </c>
      <c r="J1122" s="7">
        <v>0.87290073282970004</v>
      </c>
    </row>
    <row r="1123" spans="2:10" x14ac:dyDescent="0.2">
      <c r="B1123" s="7">
        <v>19</v>
      </c>
      <c r="C1123" s="7">
        <v>12</v>
      </c>
      <c r="D1123" s="7">
        <v>0.17890030673009899</v>
      </c>
      <c r="E1123" s="7">
        <v>5.7817888401938702E-2</v>
      </c>
      <c r="G1123" s="7">
        <v>19</v>
      </c>
      <c r="H1123" s="7">
        <v>12</v>
      </c>
      <c r="I1123" s="7">
        <v>0.181866925879379</v>
      </c>
      <c r="J1123" s="7">
        <v>0.16164393557444501</v>
      </c>
    </row>
    <row r="1124" spans="2:10" x14ac:dyDescent="0.2">
      <c r="B1124" s="7">
        <v>20</v>
      </c>
      <c r="C1124" s="7">
        <v>12</v>
      </c>
      <c r="D1124" s="7">
        <v>0.33263089634574</v>
      </c>
      <c r="E1124" s="7">
        <v>0.292000093727318</v>
      </c>
      <c r="G1124" s="7">
        <v>20</v>
      </c>
      <c r="H1124" s="7">
        <v>12</v>
      </c>
      <c r="I1124" s="7">
        <v>0.32948556988982203</v>
      </c>
      <c r="J1124" s="7">
        <v>0.22989786602419199</v>
      </c>
    </row>
    <row r="1125" spans="2:10" x14ac:dyDescent="0.2">
      <c r="B1125" s="7">
        <v>21</v>
      </c>
      <c r="C1125" s="7">
        <v>12</v>
      </c>
      <c r="D1125" s="7">
        <v>0.34561514443118102</v>
      </c>
      <c r="E1125" s="7">
        <v>0.52979242589627196</v>
      </c>
      <c r="G1125" s="7">
        <v>21</v>
      </c>
      <c r="H1125" s="7">
        <v>12</v>
      </c>
      <c r="I1125" s="7">
        <v>0.34028268683061003</v>
      </c>
      <c r="J1125" s="7">
        <v>0.390471476097419</v>
      </c>
    </row>
    <row r="1126" spans="2:10" x14ac:dyDescent="0.2">
      <c r="B1126" s="7">
        <v>22</v>
      </c>
      <c r="C1126" s="7">
        <v>12</v>
      </c>
      <c r="D1126" s="7">
        <v>0.29791504390953</v>
      </c>
      <c r="E1126" s="7">
        <v>0.37505350694397399</v>
      </c>
      <c r="G1126" s="7">
        <v>22</v>
      </c>
      <c r="H1126" s="7">
        <v>12</v>
      </c>
      <c r="I1126" s="7">
        <v>0.30522369418387302</v>
      </c>
      <c r="J1126" s="7">
        <v>0.34406698024962501</v>
      </c>
    </row>
    <row r="1127" spans="2:10" x14ac:dyDescent="0.2">
      <c r="B1127" s="7">
        <v>23</v>
      </c>
      <c r="C1127" s="7">
        <v>12</v>
      </c>
      <c r="D1127" s="7">
        <v>0.66716476696678795</v>
      </c>
      <c r="E1127" s="7">
        <v>0.85059926951868203</v>
      </c>
      <c r="G1127" s="7">
        <v>23</v>
      </c>
      <c r="H1127" s="7">
        <v>12</v>
      </c>
      <c r="I1127" s="7">
        <v>0.66484814299248896</v>
      </c>
      <c r="J1127" s="7">
        <v>0.33829476266772202</v>
      </c>
    </row>
    <row r="1128" spans="2:10" x14ac:dyDescent="0.2">
      <c r="B1128" s="7">
        <v>24</v>
      </c>
      <c r="C1128" s="7">
        <v>12</v>
      </c>
      <c r="D1128" s="7">
        <v>1.59918159917313</v>
      </c>
      <c r="E1128" s="7">
        <v>1.53006083469382</v>
      </c>
      <c r="G1128" s="7">
        <v>24</v>
      </c>
      <c r="H1128" s="7">
        <v>12</v>
      </c>
      <c r="I1128" s="7">
        <v>1.62771825262307</v>
      </c>
      <c r="J1128" s="7">
        <v>1.71910334107477</v>
      </c>
    </row>
    <row r="1129" spans="2:10" x14ac:dyDescent="0.2">
      <c r="B1129" s="7">
        <v>25</v>
      </c>
      <c r="C1129" s="7">
        <v>12</v>
      </c>
      <c r="D1129" s="7">
        <v>0.36788298640265399</v>
      </c>
      <c r="E1129" s="7">
        <v>0.61843009630817203</v>
      </c>
      <c r="G1129" s="7">
        <v>25</v>
      </c>
      <c r="H1129" s="7">
        <v>12</v>
      </c>
      <c r="I1129" s="7">
        <v>0.36607760786983501</v>
      </c>
      <c r="J1129" s="7">
        <v>0.56920782342835596</v>
      </c>
    </row>
    <row r="1130" spans="2:10" x14ac:dyDescent="0.2">
      <c r="B1130" s="7">
        <v>26</v>
      </c>
      <c r="C1130" s="7">
        <v>12</v>
      </c>
      <c r="D1130" s="7">
        <v>0.26786480717171601</v>
      </c>
      <c r="E1130" s="7">
        <v>0.19327726251050201</v>
      </c>
      <c r="G1130" s="7">
        <v>26</v>
      </c>
      <c r="H1130" s="7">
        <v>12</v>
      </c>
      <c r="I1130" s="7">
        <v>0.27297499380064499</v>
      </c>
      <c r="J1130" s="7">
        <v>0.17033006944128601</v>
      </c>
    </row>
    <row r="1131" spans="2:10" x14ac:dyDescent="0.2">
      <c r="B1131" s="7">
        <v>27</v>
      </c>
      <c r="C1131" s="7">
        <v>12</v>
      </c>
      <c r="D1131" s="7">
        <v>0.248853643232266</v>
      </c>
      <c r="E1131" s="7">
        <v>8.1444366817541095E-2</v>
      </c>
      <c r="G1131" s="7">
        <v>27</v>
      </c>
      <c r="H1131" s="7">
        <v>12</v>
      </c>
      <c r="I1131" s="7">
        <v>0.251210894338454</v>
      </c>
      <c r="J1131" s="7">
        <v>0.13075109667538101</v>
      </c>
    </row>
    <row r="1132" spans="2:10" x14ac:dyDescent="0.2">
      <c r="B1132" s="7">
        <v>28</v>
      </c>
      <c r="C1132" s="7">
        <v>12</v>
      </c>
      <c r="D1132" s="7">
        <v>0.31442964276773999</v>
      </c>
      <c r="E1132" s="7">
        <v>0.36342996106098302</v>
      </c>
      <c r="G1132" s="7">
        <v>28</v>
      </c>
      <c r="H1132" s="7">
        <v>12</v>
      </c>
      <c r="I1132" s="7">
        <v>0.31670049235625303</v>
      </c>
      <c r="J1132" s="7">
        <v>0.19156326037711599</v>
      </c>
    </row>
    <row r="1133" spans="2:10" x14ac:dyDescent="0.2">
      <c r="B1133" s="7">
        <v>29</v>
      </c>
      <c r="C1133" s="7">
        <v>12</v>
      </c>
      <c r="D1133" s="7">
        <v>8.9844963696313201E-2</v>
      </c>
      <c r="E1133" s="7">
        <v>5.8094100713955002E-2</v>
      </c>
      <c r="G1133" s="7">
        <v>29</v>
      </c>
      <c r="H1133" s="7">
        <v>12</v>
      </c>
      <c r="I1133" s="7">
        <v>8.7251430201576802E-2</v>
      </c>
      <c r="J1133" s="7">
        <v>1.1148787649269701E-2</v>
      </c>
    </row>
    <row r="1134" spans="2:10" x14ac:dyDescent="0.2">
      <c r="B1134" s="7">
        <v>30</v>
      </c>
      <c r="C1134" s="7">
        <v>12</v>
      </c>
      <c r="D1134" s="7">
        <v>0.60982635218630199</v>
      </c>
      <c r="E1134" s="7">
        <v>0.32202693413949401</v>
      </c>
      <c r="G1134" s="7">
        <v>30</v>
      </c>
      <c r="H1134" s="7">
        <v>12</v>
      </c>
      <c r="I1134" s="7">
        <v>0.63125821259234605</v>
      </c>
      <c r="J1134" s="7">
        <v>0.48159219182258001</v>
      </c>
    </row>
    <row r="1135" spans="2:10" x14ac:dyDescent="0.2">
      <c r="B1135" s="7">
        <v>31</v>
      </c>
      <c r="C1135" s="7">
        <v>12</v>
      </c>
      <c r="D1135" s="7">
        <v>0.44706352276752198</v>
      </c>
      <c r="E1135" s="7">
        <v>0.53918869186683904</v>
      </c>
      <c r="G1135" s="7">
        <v>31</v>
      </c>
      <c r="H1135" s="7">
        <v>12</v>
      </c>
      <c r="I1135" s="7">
        <v>0.44285157176721801</v>
      </c>
      <c r="J1135" s="7">
        <v>0.33367179279981002</v>
      </c>
    </row>
    <row r="1136" spans="2:10" x14ac:dyDescent="0.2">
      <c r="B1136" s="7">
        <v>32</v>
      </c>
      <c r="C1136" s="7">
        <v>12</v>
      </c>
      <c r="D1136" s="7">
        <v>0.30284759649787901</v>
      </c>
      <c r="E1136" s="7">
        <v>0.411566418900563</v>
      </c>
      <c r="G1136" s="7">
        <v>32</v>
      </c>
      <c r="H1136" s="7">
        <v>12</v>
      </c>
      <c r="I1136" s="7">
        <v>0.30688252725448201</v>
      </c>
      <c r="J1136" s="7">
        <v>0.28465612438990101</v>
      </c>
    </row>
    <row r="1137" spans="2:10" x14ac:dyDescent="0.2">
      <c r="B1137" s="7">
        <v>33</v>
      </c>
      <c r="C1137" s="7">
        <v>12</v>
      </c>
      <c r="D1137" s="7">
        <v>0.22212792999325601</v>
      </c>
      <c r="E1137" s="7">
        <v>0.20032073593769401</v>
      </c>
      <c r="G1137" s="7">
        <v>33</v>
      </c>
      <c r="H1137" s="7">
        <v>12</v>
      </c>
      <c r="I1137" s="7">
        <v>0.221901444738243</v>
      </c>
      <c r="J1137" s="7">
        <v>0.188507673752875</v>
      </c>
    </row>
    <row r="1138" spans="2:10" x14ac:dyDescent="0.2">
      <c r="B1138" s="7">
        <v>34</v>
      </c>
      <c r="C1138" s="7">
        <v>12</v>
      </c>
      <c r="D1138" s="7">
        <v>0.135877865795963</v>
      </c>
      <c r="E1138" s="7">
        <v>-7.0394833582617403E-2</v>
      </c>
      <c r="G1138" s="7">
        <v>34</v>
      </c>
      <c r="H1138" s="7">
        <v>12</v>
      </c>
      <c r="I1138" s="7">
        <v>0.138184392629252</v>
      </c>
      <c r="J1138" s="7">
        <v>2.8308491479123201E-2</v>
      </c>
    </row>
    <row r="1139" spans="2:10" x14ac:dyDescent="0.2">
      <c r="B1139" s="7">
        <v>35</v>
      </c>
      <c r="C1139" s="7">
        <v>12</v>
      </c>
      <c r="D1139" s="7">
        <v>1.05240555310814</v>
      </c>
      <c r="E1139" s="7">
        <v>1.0442153781696299</v>
      </c>
      <c r="G1139" s="7">
        <v>35</v>
      </c>
      <c r="H1139" s="7">
        <v>12</v>
      </c>
      <c r="I1139" s="7">
        <v>1.04624632980921</v>
      </c>
      <c r="J1139" s="7">
        <v>1.0773732429582099</v>
      </c>
    </row>
    <row r="1140" spans="2:10" x14ac:dyDescent="0.2">
      <c r="B1140" s="7">
        <v>36</v>
      </c>
      <c r="C1140" s="7">
        <v>12</v>
      </c>
      <c r="D1140" s="7">
        <v>0.28776716161000798</v>
      </c>
      <c r="E1140" s="7">
        <v>0.45393060910296901</v>
      </c>
      <c r="G1140" s="7">
        <v>36</v>
      </c>
      <c r="H1140" s="7">
        <v>12</v>
      </c>
      <c r="I1140" s="7">
        <v>0.287318121568024</v>
      </c>
      <c r="J1140" s="7">
        <v>0.234938666029819</v>
      </c>
    </row>
    <row r="1141" spans="2:10" x14ac:dyDescent="0.2">
      <c r="B1141" s="7">
        <v>37</v>
      </c>
      <c r="C1141" s="7">
        <v>12</v>
      </c>
      <c r="D1141" s="7">
        <v>-7.26212407825262E-2</v>
      </c>
      <c r="E1141" s="7">
        <v>-0.17487653023970001</v>
      </c>
      <c r="G1141" s="7">
        <v>37</v>
      </c>
      <c r="H1141" s="7">
        <v>12</v>
      </c>
      <c r="I1141" s="7">
        <v>-7.4008271751761598E-2</v>
      </c>
      <c r="J1141" s="7">
        <v>-0.112457355051436</v>
      </c>
    </row>
    <row r="1142" spans="2:10" x14ac:dyDescent="0.2">
      <c r="B1142" s="7">
        <v>38</v>
      </c>
      <c r="C1142" s="7">
        <v>12</v>
      </c>
      <c r="D1142" s="7">
        <v>0.30056548715118198</v>
      </c>
      <c r="E1142" s="7">
        <v>0.36073759062493599</v>
      </c>
      <c r="G1142" s="7">
        <v>38</v>
      </c>
      <c r="H1142" s="7">
        <v>12</v>
      </c>
      <c r="I1142" s="7">
        <v>0.30379963608641902</v>
      </c>
      <c r="J1142" s="7">
        <v>0.25763862006194699</v>
      </c>
    </row>
    <row r="1143" spans="2:10" x14ac:dyDescent="0.2">
      <c r="B1143" s="7">
        <v>39</v>
      </c>
      <c r="C1143" s="7">
        <v>12</v>
      </c>
      <c r="D1143" s="7">
        <v>1.1815457710591299</v>
      </c>
      <c r="E1143" s="7">
        <v>1.36010470764022</v>
      </c>
      <c r="G1143" s="7">
        <v>39</v>
      </c>
      <c r="H1143" s="7">
        <v>12</v>
      </c>
      <c r="I1143" s="7">
        <v>1.2353340016302601</v>
      </c>
      <c r="J1143" s="7">
        <v>1.6052496894280299</v>
      </c>
    </row>
    <row r="1144" spans="2:10" x14ac:dyDescent="0.2">
      <c r="B1144" s="7">
        <v>40</v>
      </c>
      <c r="C1144" s="7">
        <v>12</v>
      </c>
      <c r="D1144" s="7">
        <v>-7.8871198549590502E-2</v>
      </c>
      <c r="E1144" s="7">
        <v>-0.11439398912759401</v>
      </c>
      <c r="G1144" s="7">
        <v>40</v>
      </c>
      <c r="H1144" s="7">
        <v>12</v>
      </c>
      <c r="I1144" s="7">
        <v>-7.8472002973159094E-2</v>
      </c>
      <c r="J1144" s="7">
        <v>-4.7358745368780902E-2</v>
      </c>
    </row>
    <row r="1145" spans="2:10" x14ac:dyDescent="0.2">
      <c r="B1145" s="7">
        <v>41</v>
      </c>
      <c r="C1145" s="7">
        <v>12</v>
      </c>
      <c r="D1145" s="7">
        <v>-1.09407158981423E-2</v>
      </c>
      <c r="E1145" s="7">
        <v>0.13298936055841001</v>
      </c>
      <c r="G1145" s="7">
        <v>41</v>
      </c>
      <c r="H1145" s="7">
        <v>12</v>
      </c>
      <c r="I1145" s="7">
        <v>-1.10058504387567E-2</v>
      </c>
      <c r="J1145" s="13">
        <v>6.1750584380885001E-2</v>
      </c>
    </row>
    <row r="1146" spans="2:10" x14ac:dyDescent="0.2">
      <c r="B1146" s="7">
        <v>42</v>
      </c>
      <c r="C1146" s="7">
        <v>12</v>
      </c>
      <c r="D1146" s="7">
        <v>0.26374792548804898</v>
      </c>
      <c r="E1146" s="7">
        <v>8.5211425891180206E-2</v>
      </c>
      <c r="G1146" s="7">
        <v>42</v>
      </c>
      <c r="H1146" s="7">
        <v>12</v>
      </c>
      <c r="I1146" s="7">
        <v>0.26159810143407403</v>
      </c>
      <c r="J1146" s="7">
        <v>0.41517182696555299</v>
      </c>
    </row>
    <row r="1147" spans="2:10" x14ac:dyDescent="0.2">
      <c r="B1147" s="7">
        <v>43</v>
      </c>
      <c r="C1147" s="7">
        <v>12</v>
      </c>
      <c r="D1147" s="7">
        <v>4.1486763246471298E-2</v>
      </c>
      <c r="E1147" s="7">
        <v>0.21467502061739199</v>
      </c>
      <c r="G1147" s="7">
        <v>43</v>
      </c>
      <c r="H1147" s="7">
        <v>12</v>
      </c>
      <c r="I1147" s="7">
        <v>4.1134653582986402E-2</v>
      </c>
      <c r="J1147" s="7">
        <v>1.53839714353747E-2</v>
      </c>
    </row>
    <row r="1148" spans="2:10" x14ac:dyDescent="0.2">
      <c r="B1148" s="7">
        <v>44</v>
      </c>
      <c r="C1148" s="7">
        <v>12</v>
      </c>
      <c r="D1148" s="7">
        <v>0.20520774390753199</v>
      </c>
      <c r="E1148" s="7">
        <v>0.290668095763082</v>
      </c>
      <c r="G1148" s="7">
        <v>44</v>
      </c>
      <c r="H1148" s="7">
        <v>12</v>
      </c>
      <c r="I1148" s="7">
        <v>0.202324174094419</v>
      </c>
      <c r="J1148" s="7">
        <v>0.29028052438475499</v>
      </c>
    </row>
    <row r="1149" spans="2:10" x14ac:dyDescent="0.2">
      <c r="B1149" s="7">
        <v>45</v>
      </c>
      <c r="C1149" s="7">
        <v>12</v>
      </c>
      <c r="D1149" s="7">
        <v>-0.42509260423133499</v>
      </c>
      <c r="E1149" s="7">
        <v>-0.66239375269104706</v>
      </c>
      <c r="G1149" s="7">
        <v>45</v>
      </c>
      <c r="H1149" s="7">
        <v>12</v>
      </c>
      <c r="I1149" s="7">
        <v>-0.43096863315606398</v>
      </c>
      <c r="J1149" s="7">
        <v>-0.46510851766510097</v>
      </c>
    </row>
    <row r="1150" spans="2:10" x14ac:dyDescent="0.2">
      <c r="B1150" s="7">
        <v>46</v>
      </c>
      <c r="C1150" s="7">
        <v>12</v>
      </c>
      <c r="D1150" s="7">
        <v>0.92465516334290498</v>
      </c>
      <c r="E1150" s="7">
        <v>1.01847761494982</v>
      </c>
      <c r="G1150" s="7">
        <v>46</v>
      </c>
      <c r="H1150" s="7">
        <v>12</v>
      </c>
      <c r="I1150" s="7">
        <v>0.93242649172411296</v>
      </c>
      <c r="J1150" s="7">
        <v>1.03372298077019</v>
      </c>
    </row>
    <row r="1151" spans="2:10" x14ac:dyDescent="0.2">
      <c r="B1151" s="7">
        <v>47</v>
      </c>
      <c r="C1151" s="7">
        <v>12</v>
      </c>
      <c r="D1151" s="7">
        <v>0.69632537304837605</v>
      </c>
      <c r="E1151" s="7">
        <v>0.51014564051770395</v>
      </c>
      <c r="G1151" s="7">
        <v>47</v>
      </c>
      <c r="H1151" s="7">
        <v>12</v>
      </c>
      <c r="I1151" s="7">
        <v>0.70627836929666499</v>
      </c>
      <c r="J1151" s="7">
        <v>0.58492488835409195</v>
      </c>
    </row>
    <row r="1152" spans="2:10" x14ac:dyDescent="0.2">
      <c r="B1152" s="7">
        <v>48</v>
      </c>
      <c r="C1152" s="7">
        <v>12</v>
      </c>
      <c r="D1152" s="7">
        <v>0.29650555666079798</v>
      </c>
      <c r="E1152" s="7">
        <v>0.21117833798777799</v>
      </c>
      <c r="G1152" s="7">
        <v>48</v>
      </c>
      <c r="H1152" s="7">
        <v>12</v>
      </c>
      <c r="I1152" s="7">
        <v>0.29842404511632897</v>
      </c>
      <c r="J1152" s="7">
        <v>0.25951275711461302</v>
      </c>
    </row>
    <row r="1153" spans="2:10" x14ac:dyDescent="0.2">
      <c r="B1153" s="7">
        <v>49</v>
      </c>
      <c r="C1153" s="7">
        <v>12</v>
      </c>
      <c r="D1153" s="7">
        <v>0.266627432408507</v>
      </c>
      <c r="E1153" s="7">
        <v>0.29070706420417203</v>
      </c>
      <c r="G1153" s="7">
        <v>49</v>
      </c>
      <c r="H1153" s="7">
        <v>12</v>
      </c>
      <c r="I1153" s="7">
        <v>0.26803837861018398</v>
      </c>
      <c r="J1153" s="7">
        <v>0.30441235451600301</v>
      </c>
    </row>
    <row r="1154" spans="2:10" x14ac:dyDescent="0.2">
      <c r="B1154" s="7">
        <v>50</v>
      </c>
      <c r="C1154" s="7">
        <v>12</v>
      </c>
      <c r="D1154" s="7">
        <v>0.52754487822451601</v>
      </c>
      <c r="E1154" s="7">
        <v>0.709860214009987</v>
      </c>
      <c r="G1154" s="7">
        <v>50</v>
      </c>
      <c r="H1154" s="7">
        <v>12</v>
      </c>
      <c r="I1154" s="7">
        <v>0.52301734770816899</v>
      </c>
      <c r="J1154" s="7">
        <v>0.47710208090307799</v>
      </c>
    </row>
    <row r="1155" spans="2:10" x14ac:dyDescent="0.2">
      <c r="B1155" s="7">
        <v>51</v>
      </c>
      <c r="C1155" s="7">
        <v>12</v>
      </c>
      <c r="D1155" s="7">
        <v>0.58690590910406604</v>
      </c>
      <c r="E1155" s="7">
        <v>0.56544938985369397</v>
      </c>
      <c r="G1155" s="7">
        <v>51</v>
      </c>
      <c r="H1155" s="7">
        <v>12</v>
      </c>
      <c r="I1155" s="7">
        <v>0.60616196314640403</v>
      </c>
      <c r="J1155" s="7">
        <v>0.83777578345313997</v>
      </c>
    </row>
    <row r="1156" spans="2:10" x14ac:dyDescent="0.2">
      <c r="B1156" s="7">
        <v>52</v>
      </c>
      <c r="C1156" s="7">
        <v>12</v>
      </c>
      <c r="D1156" s="7">
        <v>0.72957465630957896</v>
      </c>
      <c r="E1156" s="7">
        <v>0.59052418223807202</v>
      </c>
      <c r="G1156" s="7">
        <v>52</v>
      </c>
      <c r="H1156" s="7">
        <v>12</v>
      </c>
      <c r="I1156" s="7">
        <v>0.74880508035752702</v>
      </c>
      <c r="J1156" s="7">
        <v>0.63306165158496297</v>
      </c>
    </row>
    <row r="1157" spans="2:10" x14ac:dyDescent="0.2">
      <c r="B1157" s="7">
        <v>53</v>
      </c>
      <c r="C1157" s="7">
        <v>12</v>
      </c>
      <c r="D1157" s="7">
        <v>0.212986470664383</v>
      </c>
      <c r="E1157" s="7">
        <v>0.34271281244914298</v>
      </c>
      <c r="G1157" s="7">
        <v>53</v>
      </c>
      <c r="H1157" s="7">
        <v>12</v>
      </c>
      <c r="I1157" s="7">
        <v>0.21485020464627999</v>
      </c>
      <c r="J1157" s="7">
        <v>0.154716651758848</v>
      </c>
    </row>
    <row r="1158" spans="2:10" x14ac:dyDescent="0.2">
      <c r="B1158" s="7">
        <v>54</v>
      </c>
      <c r="C1158" s="7">
        <v>12</v>
      </c>
      <c r="D1158" s="7">
        <v>-7.6723398316142194E-2</v>
      </c>
      <c r="E1158" s="7">
        <v>-0.13936616199020899</v>
      </c>
      <c r="G1158" s="7">
        <v>54</v>
      </c>
      <c r="H1158" s="7">
        <v>12</v>
      </c>
      <c r="I1158" s="7">
        <v>-7.7339503494650699E-2</v>
      </c>
      <c r="J1158" s="7">
        <v>-0.21343584615934399</v>
      </c>
    </row>
    <row r="1159" spans="2:10" x14ac:dyDescent="0.2">
      <c r="B1159" s="7">
        <v>55</v>
      </c>
      <c r="C1159" s="7">
        <v>12</v>
      </c>
      <c r="D1159" s="7">
        <v>0.47843903623744899</v>
      </c>
      <c r="E1159" s="7">
        <v>0.26885776077998402</v>
      </c>
      <c r="G1159" s="7">
        <v>55</v>
      </c>
      <c r="H1159" s="7">
        <v>12</v>
      </c>
      <c r="I1159" s="7">
        <v>0.481911810881202</v>
      </c>
      <c r="J1159" s="7">
        <v>0.42374494602129897</v>
      </c>
    </row>
    <row r="1160" spans="2:10" x14ac:dyDescent="0.2">
      <c r="B1160" s="7">
        <v>56</v>
      </c>
      <c r="C1160" s="7">
        <v>12</v>
      </c>
      <c r="D1160" s="7">
        <v>0.195730453145599</v>
      </c>
      <c r="E1160" s="7">
        <v>0.24575361905149301</v>
      </c>
      <c r="G1160" s="7">
        <v>56</v>
      </c>
      <c r="H1160" s="7">
        <v>12</v>
      </c>
      <c r="I1160" s="7">
        <v>0.20020382795248401</v>
      </c>
      <c r="J1160" s="7">
        <v>0.300226426735136</v>
      </c>
    </row>
    <row r="1161" spans="2:10" x14ac:dyDescent="0.2">
      <c r="B1161" s="7">
        <v>57</v>
      </c>
      <c r="C1161" s="7">
        <v>12</v>
      </c>
      <c r="D1161" s="7">
        <v>1.3473452770179899</v>
      </c>
      <c r="E1161" s="7">
        <v>1.49204090327326</v>
      </c>
      <c r="G1161" s="7">
        <v>57</v>
      </c>
      <c r="H1161" s="7">
        <v>12</v>
      </c>
      <c r="I1161" s="7">
        <v>1.35667572180651</v>
      </c>
      <c r="J1161" s="7">
        <v>1.55629096740429</v>
      </c>
    </row>
    <row r="1162" spans="2:10" x14ac:dyDescent="0.2">
      <c r="B1162" s="7">
        <v>58</v>
      </c>
      <c r="C1162" s="7">
        <v>12</v>
      </c>
      <c r="D1162" s="7">
        <v>0.230175260226131</v>
      </c>
      <c r="E1162" s="7">
        <v>0.16498236615035999</v>
      </c>
      <c r="G1162" s="7">
        <v>58</v>
      </c>
      <c r="H1162" s="7">
        <v>12</v>
      </c>
      <c r="I1162" s="7">
        <v>0.23416517526563099</v>
      </c>
      <c r="J1162" s="7">
        <v>0.52127827831346796</v>
      </c>
    </row>
    <row r="1163" spans="2:10" x14ac:dyDescent="0.2">
      <c r="B1163" s="7">
        <v>59</v>
      </c>
      <c r="C1163" s="7">
        <v>12</v>
      </c>
      <c r="D1163" s="7">
        <v>0.14643446262984999</v>
      </c>
      <c r="E1163" s="7">
        <v>0.35336982847730802</v>
      </c>
      <c r="G1163" s="7">
        <v>59</v>
      </c>
      <c r="H1163" s="7">
        <v>12</v>
      </c>
      <c r="I1163" s="7">
        <v>0.14361707999970899</v>
      </c>
      <c r="J1163" s="7">
        <v>0.114332570383816</v>
      </c>
    </row>
    <row r="1164" spans="2:10" x14ac:dyDescent="0.2">
      <c r="B1164" s="7">
        <v>60</v>
      </c>
      <c r="C1164" s="7">
        <v>12</v>
      </c>
      <c r="D1164" s="7">
        <v>0.57187040160548497</v>
      </c>
      <c r="E1164" s="7">
        <v>0.46934278615722602</v>
      </c>
      <c r="G1164" s="7">
        <v>60</v>
      </c>
      <c r="H1164" s="7">
        <v>12</v>
      </c>
      <c r="I1164" s="7">
        <v>0.57113920614458602</v>
      </c>
      <c r="J1164" s="7">
        <v>0.49540385381110702</v>
      </c>
    </row>
    <row r="1165" spans="2:10" x14ac:dyDescent="0.2">
      <c r="B1165" s="7">
        <v>61</v>
      </c>
      <c r="C1165" s="7">
        <v>12</v>
      </c>
      <c r="D1165" s="7">
        <v>0.86975398489188804</v>
      </c>
      <c r="E1165" s="7">
        <v>0.75872752474308103</v>
      </c>
      <c r="G1165" s="7">
        <v>61</v>
      </c>
      <c r="H1165" s="7">
        <v>12</v>
      </c>
      <c r="I1165" s="7">
        <v>0.87743187837257197</v>
      </c>
      <c r="J1165" s="7">
        <v>0.77654928885340802</v>
      </c>
    </row>
    <row r="1166" spans="2:10" x14ac:dyDescent="0.2">
      <c r="B1166" s="7">
        <v>62</v>
      </c>
      <c r="C1166" s="7">
        <v>12</v>
      </c>
      <c r="D1166" s="7">
        <v>0.79175817912928204</v>
      </c>
      <c r="E1166" s="7">
        <v>0.55603230490564903</v>
      </c>
      <c r="G1166" s="7">
        <v>62</v>
      </c>
      <c r="H1166" s="7">
        <v>12</v>
      </c>
      <c r="I1166" s="7">
        <v>0.79619956091751798</v>
      </c>
      <c r="J1166" s="7">
        <v>0.70062801363832405</v>
      </c>
    </row>
    <row r="1167" spans="2:10" x14ac:dyDescent="0.2">
      <c r="B1167" s="7">
        <v>63</v>
      </c>
      <c r="C1167" s="7">
        <v>12</v>
      </c>
      <c r="D1167" s="7">
        <v>0.585028368313952</v>
      </c>
      <c r="E1167" s="7">
        <v>0.63019880055357103</v>
      </c>
      <c r="G1167" s="7">
        <v>63</v>
      </c>
      <c r="H1167" s="7">
        <v>12</v>
      </c>
      <c r="I1167" s="7">
        <v>0.58012377968033502</v>
      </c>
      <c r="J1167" s="7">
        <v>0.533377722413788</v>
      </c>
    </row>
    <row r="1168" spans="2:10" x14ac:dyDescent="0.2">
      <c r="B1168" s="7">
        <v>64</v>
      </c>
      <c r="C1168" s="7">
        <v>12</v>
      </c>
      <c r="D1168" s="7">
        <v>0.622508266816858</v>
      </c>
      <c r="E1168" s="7">
        <v>0.72196773798615099</v>
      </c>
      <c r="G1168" s="7">
        <v>64</v>
      </c>
      <c r="H1168" s="7">
        <v>12</v>
      </c>
      <c r="I1168" s="7">
        <v>0.62263280274264698</v>
      </c>
      <c r="J1168" s="7">
        <v>0.70822563852365505</v>
      </c>
    </row>
    <row r="1169" spans="2:10" x14ac:dyDescent="0.2">
      <c r="B1169" s="7">
        <v>65</v>
      </c>
      <c r="C1169" s="7">
        <v>12</v>
      </c>
      <c r="D1169" s="7">
        <v>0.226079487542233</v>
      </c>
      <c r="E1169" s="7">
        <v>0.25926187525838401</v>
      </c>
      <c r="G1169" s="7">
        <v>65</v>
      </c>
      <c r="H1169" s="7">
        <v>12</v>
      </c>
      <c r="I1169" s="7">
        <v>0.225194037575424</v>
      </c>
      <c r="J1169" s="7">
        <v>0.18601751071971501</v>
      </c>
    </row>
    <row r="1170" spans="2:10" x14ac:dyDescent="0.2">
      <c r="B1170" s="7">
        <v>66</v>
      </c>
      <c r="C1170" s="7">
        <v>12</v>
      </c>
      <c r="D1170" s="7">
        <v>-0.291820606481211</v>
      </c>
      <c r="E1170" s="7">
        <v>-6.8327077802151401E-2</v>
      </c>
      <c r="G1170" s="7">
        <v>66</v>
      </c>
      <c r="H1170" s="7">
        <v>12</v>
      </c>
      <c r="I1170" s="7">
        <v>-0.29896476325055898</v>
      </c>
      <c r="J1170" s="7">
        <v>-0.17165257239558901</v>
      </c>
    </row>
    <row r="1171" spans="2:10" x14ac:dyDescent="0.2">
      <c r="B1171" s="7">
        <v>67</v>
      </c>
      <c r="C1171" s="7">
        <v>12</v>
      </c>
      <c r="D1171" s="7">
        <v>1.13835670611442</v>
      </c>
      <c r="E1171" s="7">
        <v>1.23917120719146</v>
      </c>
      <c r="G1171" s="7">
        <v>67</v>
      </c>
      <c r="H1171" s="7">
        <v>12</v>
      </c>
      <c r="I1171" s="7">
        <v>1.14136316497776</v>
      </c>
      <c r="J1171" s="7">
        <v>1.1198790908791101</v>
      </c>
    </row>
    <row r="1172" spans="2:10" x14ac:dyDescent="0.2">
      <c r="B1172" s="7">
        <v>68</v>
      </c>
      <c r="C1172" s="7">
        <v>12</v>
      </c>
      <c r="D1172" s="7">
        <v>0.86844825630465305</v>
      </c>
      <c r="E1172" s="7">
        <v>0.88226935615461799</v>
      </c>
      <c r="G1172" s="7">
        <v>68</v>
      </c>
      <c r="H1172" s="7">
        <v>12</v>
      </c>
      <c r="I1172" s="7">
        <v>0.88122406721984003</v>
      </c>
      <c r="J1172" s="7">
        <v>0.99300049741822205</v>
      </c>
    </row>
    <row r="1173" spans="2:10" x14ac:dyDescent="0.2">
      <c r="B1173" s="7">
        <v>69</v>
      </c>
      <c r="C1173" s="7">
        <v>12</v>
      </c>
      <c r="D1173" s="7">
        <v>0.57508267787918399</v>
      </c>
      <c r="E1173" s="7">
        <v>0.607458198346992</v>
      </c>
      <c r="G1173" s="7">
        <v>69</v>
      </c>
      <c r="H1173" s="7">
        <v>12</v>
      </c>
      <c r="I1173" s="7">
        <v>0.57614091477930496</v>
      </c>
      <c r="J1173" s="7">
        <v>0.71875583613397298</v>
      </c>
    </row>
    <row r="1174" spans="2:10" x14ac:dyDescent="0.2">
      <c r="B1174" s="7">
        <v>70</v>
      </c>
      <c r="C1174" s="7">
        <v>12</v>
      </c>
      <c r="D1174" s="7">
        <v>0.52149960933161299</v>
      </c>
      <c r="E1174" s="7">
        <v>0.62247886739873004</v>
      </c>
      <c r="G1174" s="7">
        <v>70</v>
      </c>
      <c r="H1174" s="7">
        <v>12</v>
      </c>
      <c r="I1174" s="7">
        <v>0.52541053446609498</v>
      </c>
      <c r="J1174" s="7">
        <v>0.52073740089749698</v>
      </c>
    </row>
    <row r="1175" spans="2:10" x14ac:dyDescent="0.2">
      <c r="B1175" s="7">
        <v>71</v>
      </c>
      <c r="C1175" s="7">
        <v>12</v>
      </c>
      <c r="D1175" s="7">
        <v>0.84289811907440404</v>
      </c>
      <c r="E1175" s="7">
        <v>0.91513518812996497</v>
      </c>
      <c r="G1175" s="7">
        <v>71</v>
      </c>
      <c r="H1175" s="7">
        <v>12</v>
      </c>
      <c r="I1175" s="7">
        <v>0.841060716198196</v>
      </c>
      <c r="J1175" s="7">
        <v>0.85056006289439401</v>
      </c>
    </row>
    <row r="1176" spans="2:10" x14ac:dyDescent="0.2">
      <c r="B1176" s="7">
        <v>72</v>
      </c>
      <c r="C1176" s="7">
        <v>12</v>
      </c>
      <c r="D1176" s="7">
        <v>0.79792233624382403</v>
      </c>
      <c r="E1176" s="7">
        <v>0.81201963046616399</v>
      </c>
      <c r="G1176" s="7">
        <v>72</v>
      </c>
      <c r="H1176" s="7">
        <v>12</v>
      </c>
      <c r="I1176" s="7">
        <v>0.79956206808261698</v>
      </c>
      <c r="J1176" s="7">
        <v>0.82209897611136296</v>
      </c>
    </row>
    <row r="1177" spans="2:10" x14ac:dyDescent="0.2">
      <c r="B1177" s="7">
        <v>73</v>
      </c>
      <c r="C1177" s="7">
        <v>12</v>
      </c>
      <c r="D1177" s="7">
        <v>0.31450583739200999</v>
      </c>
      <c r="E1177" s="7">
        <v>0.43572214387727798</v>
      </c>
      <c r="G1177" s="7">
        <v>73</v>
      </c>
      <c r="H1177" s="7">
        <v>12</v>
      </c>
      <c r="I1177" s="7">
        <v>0.30935273475447</v>
      </c>
      <c r="J1177" s="7">
        <v>0.49372746784197702</v>
      </c>
    </row>
    <row r="1178" spans="2:10" x14ac:dyDescent="0.2">
      <c r="B1178" s="7">
        <v>74</v>
      </c>
      <c r="C1178" s="7">
        <v>12</v>
      </c>
      <c r="D1178" s="7">
        <v>0.30483664970215202</v>
      </c>
      <c r="E1178" s="7">
        <v>0.32877982956959301</v>
      </c>
      <c r="G1178" s="7">
        <v>74</v>
      </c>
      <c r="H1178" s="7">
        <v>12</v>
      </c>
      <c r="I1178" s="7">
        <v>0.29749833827864203</v>
      </c>
      <c r="J1178" s="7">
        <v>0.46274470838944398</v>
      </c>
    </row>
    <row r="1179" spans="2:10" x14ac:dyDescent="0.2">
      <c r="B1179" s="7">
        <v>75</v>
      </c>
      <c r="C1179" s="7">
        <v>12</v>
      </c>
      <c r="D1179" s="7">
        <v>0.56461251029358595</v>
      </c>
      <c r="E1179" s="7">
        <v>0.346816068020038</v>
      </c>
      <c r="G1179" s="7">
        <v>75</v>
      </c>
      <c r="H1179" s="7">
        <v>12</v>
      </c>
      <c r="I1179" s="7">
        <v>0.56843259343069297</v>
      </c>
      <c r="J1179" s="7">
        <v>0.48312653455010601</v>
      </c>
    </row>
    <row r="1180" spans="2:10" x14ac:dyDescent="0.2">
      <c r="B1180" s="7">
        <v>76</v>
      </c>
      <c r="C1180" s="7">
        <v>12</v>
      </c>
      <c r="D1180" s="7">
        <v>0.58053066097342998</v>
      </c>
      <c r="E1180" s="7">
        <v>0.66208891806624603</v>
      </c>
      <c r="G1180" s="7">
        <v>76</v>
      </c>
      <c r="H1180" s="7">
        <v>12</v>
      </c>
      <c r="I1180" s="7">
        <v>0.60164411113899896</v>
      </c>
      <c r="J1180" s="7">
        <v>0.90902207044313099</v>
      </c>
    </row>
    <row r="1181" spans="2:10" x14ac:dyDescent="0.2">
      <c r="B1181" s="7">
        <v>77</v>
      </c>
      <c r="C1181" s="7">
        <v>12</v>
      </c>
      <c r="D1181" s="7">
        <v>0.58371505620131903</v>
      </c>
      <c r="E1181" s="7">
        <v>0.50466827657452595</v>
      </c>
      <c r="G1181" s="7">
        <v>77</v>
      </c>
      <c r="H1181" s="7">
        <v>12</v>
      </c>
      <c r="I1181" s="7">
        <v>0.58902887650817304</v>
      </c>
      <c r="J1181" s="7">
        <v>0.632866635695573</v>
      </c>
    </row>
    <row r="1182" spans="2:10" x14ac:dyDescent="0.2">
      <c r="B1182" s="7">
        <v>78</v>
      </c>
      <c r="C1182" s="7">
        <v>12</v>
      </c>
      <c r="D1182" s="7">
        <v>-0.10742060628135899</v>
      </c>
      <c r="E1182" s="7">
        <v>-9.7858375530398306E-2</v>
      </c>
      <c r="G1182" s="7">
        <v>78</v>
      </c>
      <c r="H1182" s="7">
        <v>12</v>
      </c>
      <c r="I1182" s="7">
        <v>-0.109189104970326</v>
      </c>
      <c r="J1182" s="7">
        <v>-0.205807864583402</v>
      </c>
    </row>
    <row r="1183" spans="2:10" x14ac:dyDescent="0.2">
      <c r="B1183" s="7">
        <v>79</v>
      </c>
      <c r="C1183" s="7">
        <v>12</v>
      </c>
      <c r="D1183" s="7">
        <v>0.158098609878872</v>
      </c>
      <c r="E1183" s="7">
        <v>0.27678592855355399</v>
      </c>
      <c r="G1183" s="7">
        <v>79</v>
      </c>
      <c r="H1183" s="7">
        <v>12</v>
      </c>
      <c r="I1183" s="7">
        <v>0.16040404331948099</v>
      </c>
      <c r="J1183" s="7">
        <v>0.25112761455296401</v>
      </c>
    </row>
    <row r="1184" spans="2:10" x14ac:dyDescent="0.2">
      <c r="B1184" s="7">
        <v>80</v>
      </c>
      <c r="C1184" s="7">
        <v>12</v>
      </c>
      <c r="D1184" s="7">
        <v>0.56723007335847897</v>
      </c>
      <c r="E1184" s="7">
        <v>0.68969489784961802</v>
      </c>
      <c r="G1184" s="7">
        <v>80</v>
      </c>
      <c r="H1184" s="7">
        <v>12</v>
      </c>
      <c r="I1184" s="7">
        <v>0.56828901264680798</v>
      </c>
      <c r="J1184" s="7">
        <v>0.575998425052347</v>
      </c>
    </row>
    <row r="1185" spans="2:10" x14ac:dyDescent="0.2">
      <c r="B1185" s="7">
        <v>81</v>
      </c>
      <c r="C1185" s="7">
        <v>12</v>
      </c>
      <c r="D1185" s="7">
        <v>0.34073454679742099</v>
      </c>
      <c r="E1185" s="7">
        <v>0.497603775118659</v>
      </c>
      <c r="G1185" s="7">
        <v>81</v>
      </c>
      <c r="H1185" s="7">
        <v>12</v>
      </c>
      <c r="I1185" s="7">
        <v>0.33764900149951099</v>
      </c>
      <c r="J1185" s="7">
        <v>0.48562019820619501</v>
      </c>
    </row>
    <row r="1186" spans="2:10" x14ac:dyDescent="0.2">
      <c r="B1186" s="7">
        <v>82</v>
      </c>
      <c r="C1186" s="7">
        <v>12</v>
      </c>
      <c r="D1186" s="7">
        <v>0.80766532875688302</v>
      </c>
      <c r="E1186" s="7">
        <v>0.87234638930938602</v>
      </c>
      <c r="G1186" s="7">
        <v>82</v>
      </c>
      <c r="H1186" s="7">
        <v>12</v>
      </c>
      <c r="I1186" s="7">
        <v>0.81722401448744597</v>
      </c>
      <c r="J1186" s="7">
        <v>0.89361331237460395</v>
      </c>
    </row>
    <row r="1187" spans="2:10" x14ac:dyDescent="0.2">
      <c r="B1187" s="7">
        <v>83</v>
      </c>
      <c r="C1187" s="7">
        <v>12</v>
      </c>
      <c r="D1187" s="7">
        <v>0.18680983422299</v>
      </c>
      <c r="E1187" s="7">
        <v>0.20425561562178099</v>
      </c>
      <c r="G1187" s="7">
        <v>83</v>
      </c>
      <c r="H1187" s="7">
        <v>12</v>
      </c>
      <c r="I1187" s="7">
        <v>0.188596707170015</v>
      </c>
      <c r="J1187" s="7">
        <v>0.27651716224093398</v>
      </c>
    </row>
    <row r="1188" spans="2:10" x14ac:dyDescent="0.2">
      <c r="B1188" s="7">
        <v>84</v>
      </c>
      <c r="C1188" s="7">
        <v>12</v>
      </c>
      <c r="D1188" s="7">
        <v>0.71682761758777902</v>
      </c>
      <c r="E1188" s="7">
        <v>0.83924524246963705</v>
      </c>
      <c r="G1188" s="7">
        <v>84</v>
      </c>
      <c r="H1188" s="7">
        <v>12</v>
      </c>
      <c r="I1188" s="7">
        <v>0.73093929138520397</v>
      </c>
      <c r="J1188" s="7">
        <v>0.755144504965931</v>
      </c>
    </row>
    <row r="1189" spans="2:10" x14ac:dyDescent="0.2">
      <c r="B1189" s="7">
        <v>85</v>
      </c>
      <c r="C1189" s="7">
        <v>12</v>
      </c>
      <c r="D1189" s="7">
        <v>0.28558582440913199</v>
      </c>
      <c r="E1189" s="7">
        <v>0.40462071810363498</v>
      </c>
      <c r="G1189" s="7">
        <v>85</v>
      </c>
      <c r="H1189" s="7">
        <v>12</v>
      </c>
      <c r="I1189" s="7">
        <v>0.28703783281093298</v>
      </c>
      <c r="J1189" s="7">
        <v>0.36423253976021103</v>
      </c>
    </row>
    <row r="1190" spans="2:10" x14ac:dyDescent="0.2">
      <c r="B1190" s="7">
        <v>86</v>
      </c>
      <c r="C1190" s="7">
        <v>12</v>
      </c>
      <c r="D1190" s="7">
        <v>0.28038350453608302</v>
      </c>
      <c r="E1190" s="7">
        <v>0.38050281908624201</v>
      </c>
      <c r="G1190" s="7">
        <v>86</v>
      </c>
      <c r="H1190" s="7">
        <v>12</v>
      </c>
      <c r="I1190" s="7">
        <v>0.28181810103919602</v>
      </c>
      <c r="J1190" s="7">
        <v>0.31890103890024901</v>
      </c>
    </row>
    <row r="1191" spans="2:10" x14ac:dyDescent="0.2">
      <c r="B1191" s="7">
        <v>87</v>
      </c>
      <c r="C1191" s="7">
        <v>12</v>
      </c>
      <c r="D1191" s="7">
        <v>0.245419232886635</v>
      </c>
      <c r="E1191" s="7">
        <v>0.52464597934500201</v>
      </c>
      <c r="G1191" s="7">
        <v>87</v>
      </c>
      <c r="H1191" s="7">
        <v>12</v>
      </c>
      <c r="I1191" s="7">
        <v>0.24520945285047899</v>
      </c>
      <c r="J1191" s="7">
        <v>0.372967237102243</v>
      </c>
    </row>
    <row r="1192" spans="2:10" x14ac:dyDescent="0.2">
      <c r="B1192" s="7">
        <v>88</v>
      </c>
      <c r="C1192" s="7">
        <v>12</v>
      </c>
      <c r="D1192" s="7">
        <v>0.34253731650226399</v>
      </c>
      <c r="E1192" s="7">
        <v>0.29772706704343199</v>
      </c>
      <c r="G1192" s="7">
        <v>88</v>
      </c>
      <c r="H1192" s="7">
        <v>12</v>
      </c>
      <c r="I1192" s="7">
        <v>0.34459266968609198</v>
      </c>
      <c r="J1192" s="7">
        <v>0.25185053794694001</v>
      </c>
    </row>
    <row r="1193" spans="2:10" x14ac:dyDescent="0.2">
      <c r="B1193" s="7">
        <v>89</v>
      </c>
      <c r="C1193" s="7">
        <v>12</v>
      </c>
      <c r="D1193" s="7">
        <v>0.316550949607114</v>
      </c>
      <c r="E1193" s="7">
        <v>0.13657900365091299</v>
      </c>
      <c r="G1193" s="7">
        <v>89</v>
      </c>
      <c r="H1193" s="7">
        <v>12</v>
      </c>
      <c r="I1193" s="13">
        <v>0.31829291051834302</v>
      </c>
      <c r="J1193" s="7">
        <v>0.14852779235621599</v>
      </c>
    </row>
    <row r="1194" spans="2:10" x14ac:dyDescent="0.2">
      <c r="B1194" s="7">
        <v>90</v>
      </c>
      <c r="C1194" s="7">
        <v>12</v>
      </c>
      <c r="D1194" s="7">
        <v>2.2626496761583698E-2</v>
      </c>
      <c r="E1194" s="7">
        <v>-0.18535443867003201</v>
      </c>
      <c r="G1194" s="7">
        <v>90</v>
      </c>
      <c r="H1194" s="7">
        <v>12</v>
      </c>
      <c r="I1194" s="7">
        <v>2.3112499007069701E-2</v>
      </c>
      <c r="J1194" s="7">
        <v>-0.176872751730457</v>
      </c>
    </row>
    <row r="1195" spans="2:10" x14ac:dyDescent="0.2">
      <c r="B1195" s="7">
        <v>91</v>
      </c>
      <c r="C1195" s="7">
        <v>12</v>
      </c>
      <c r="D1195" s="7">
        <v>0.39964485272202499</v>
      </c>
      <c r="E1195" s="7">
        <v>0.327253924583287</v>
      </c>
      <c r="G1195" s="7">
        <v>91</v>
      </c>
      <c r="H1195" s="7">
        <v>12</v>
      </c>
      <c r="I1195" s="7">
        <v>0.40789490165731801</v>
      </c>
      <c r="J1195" s="7">
        <v>0.408185647694978</v>
      </c>
    </row>
    <row r="1196" spans="2:10" x14ac:dyDescent="0.2">
      <c r="B1196" s="7">
        <v>92</v>
      </c>
      <c r="C1196" s="7">
        <v>12</v>
      </c>
      <c r="D1196" s="7">
        <v>0.67038539905663697</v>
      </c>
      <c r="E1196" s="7">
        <v>0.584103548685314</v>
      </c>
      <c r="G1196" s="7">
        <v>92</v>
      </c>
      <c r="H1196" s="7">
        <v>12</v>
      </c>
      <c r="I1196" s="7">
        <v>0.66900656730992103</v>
      </c>
      <c r="J1196" s="7">
        <v>0.58230393053499596</v>
      </c>
    </row>
    <row r="1197" spans="2:10" x14ac:dyDescent="0.2">
      <c r="B1197" s="7">
        <v>93</v>
      </c>
      <c r="C1197" s="7">
        <v>12</v>
      </c>
      <c r="D1197" s="7">
        <v>1.0460705789106299</v>
      </c>
      <c r="E1197" s="7">
        <v>1.02774618809647</v>
      </c>
      <c r="G1197" s="7">
        <v>93</v>
      </c>
      <c r="H1197" s="7">
        <v>12</v>
      </c>
      <c r="I1197" s="7">
        <v>1.06388196232058</v>
      </c>
      <c r="J1197" s="7">
        <v>0.69280203795773998</v>
      </c>
    </row>
    <row r="1198" spans="2:10" x14ac:dyDescent="0.2">
      <c r="B1198" s="7">
        <v>94</v>
      </c>
      <c r="C1198" s="7">
        <v>12</v>
      </c>
      <c r="D1198" s="7">
        <v>0.38303180278330901</v>
      </c>
      <c r="E1198" s="7">
        <v>0.47789621427362899</v>
      </c>
      <c r="G1198" s="7">
        <v>94</v>
      </c>
      <c r="H1198" s="7">
        <v>12</v>
      </c>
      <c r="I1198" s="7">
        <v>0.38611853440981703</v>
      </c>
      <c r="J1198" s="7">
        <v>0.32174324802785897</v>
      </c>
    </row>
    <row r="1199" spans="2:10" x14ac:dyDescent="0.2">
      <c r="B1199" s="7">
        <v>95</v>
      </c>
      <c r="C1199" s="7">
        <v>12</v>
      </c>
      <c r="D1199" s="7">
        <v>0.104170102436985</v>
      </c>
      <c r="E1199" s="7">
        <v>7.4989642929416803E-2</v>
      </c>
      <c r="G1199" s="7">
        <v>95</v>
      </c>
      <c r="H1199" s="7">
        <v>12</v>
      </c>
      <c r="I1199" s="7">
        <v>0.106357149630265</v>
      </c>
      <c r="J1199" s="7">
        <v>0.19633812221017299</v>
      </c>
    </row>
    <row r="1200" spans="2:10" x14ac:dyDescent="0.2">
      <c r="B1200" s="7">
        <v>96</v>
      </c>
      <c r="C1200" s="7">
        <v>12</v>
      </c>
      <c r="D1200" s="7">
        <v>0.80016781718122199</v>
      </c>
      <c r="E1200" s="7">
        <v>0.74868214367820196</v>
      </c>
      <c r="G1200" s="7">
        <v>96</v>
      </c>
      <c r="H1200" s="7">
        <v>12</v>
      </c>
      <c r="I1200" s="7">
        <v>0.81118330325270704</v>
      </c>
      <c r="J1200" s="7">
        <v>1.0311319181358001</v>
      </c>
    </row>
    <row r="1201" spans="2:10" x14ac:dyDescent="0.2">
      <c r="B1201" s="7">
        <v>97</v>
      </c>
      <c r="C1201" s="7">
        <v>12</v>
      </c>
      <c r="D1201" s="7">
        <v>0.362755560385569</v>
      </c>
      <c r="E1201" s="7">
        <v>0.32375899776643502</v>
      </c>
      <c r="G1201" s="7">
        <v>97</v>
      </c>
      <c r="H1201" s="7">
        <v>12</v>
      </c>
      <c r="I1201" s="7">
        <v>0.37127062063719202</v>
      </c>
      <c r="J1201" s="7">
        <v>0.67202961982464804</v>
      </c>
    </row>
    <row r="1202" spans="2:10" x14ac:dyDescent="0.2">
      <c r="B1202" s="7">
        <v>98</v>
      </c>
      <c r="C1202" s="7">
        <v>12</v>
      </c>
      <c r="D1202" s="7">
        <v>0.64198034343100696</v>
      </c>
      <c r="E1202" s="7">
        <v>0.51724920501891203</v>
      </c>
      <c r="G1202" s="7">
        <v>98</v>
      </c>
      <c r="H1202" s="7">
        <v>12</v>
      </c>
      <c r="I1202" s="7">
        <v>0.64816095481019897</v>
      </c>
      <c r="J1202" s="7">
        <v>0.62632729069948101</v>
      </c>
    </row>
    <row r="1203" spans="2:10" x14ac:dyDescent="0.2">
      <c r="B1203" s="7">
        <v>99</v>
      </c>
      <c r="C1203" s="7">
        <v>12</v>
      </c>
      <c r="D1203" s="7">
        <v>0.75172057797740899</v>
      </c>
      <c r="E1203" s="7">
        <v>0.54092036721356296</v>
      </c>
      <c r="G1203" s="7">
        <v>99</v>
      </c>
      <c r="H1203" s="7">
        <v>12</v>
      </c>
      <c r="I1203" s="7">
        <v>0.75762789685837795</v>
      </c>
      <c r="J1203" s="7">
        <v>0.42864451615642801</v>
      </c>
    </row>
    <row r="1204" spans="2:10" x14ac:dyDescent="0.2">
      <c r="B1204" s="7">
        <v>100</v>
      </c>
      <c r="C1204" s="7">
        <v>12</v>
      </c>
      <c r="D1204" s="7">
        <v>1.4685773932413599</v>
      </c>
      <c r="E1204" s="7">
        <v>1.5529064433442501</v>
      </c>
      <c r="G1204" s="7">
        <v>100</v>
      </c>
      <c r="H1204" s="7">
        <v>12</v>
      </c>
      <c r="I1204" s="7">
        <v>1.4638197230291401</v>
      </c>
      <c r="J1204" s="7">
        <v>1.57278461919188</v>
      </c>
    </row>
    <row r="1205" spans="2:10" x14ac:dyDescent="0.2">
      <c r="B1205" s="7">
        <v>1</v>
      </c>
      <c r="C1205" s="7">
        <v>13</v>
      </c>
      <c r="D1205" s="7">
        <v>0.55658524830172595</v>
      </c>
      <c r="E1205" s="7">
        <v>0.420149617904999</v>
      </c>
      <c r="G1205" s="7">
        <v>1</v>
      </c>
      <c r="H1205" s="7">
        <v>13</v>
      </c>
      <c r="I1205" s="7">
        <v>0.56125399081032401</v>
      </c>
      <c r="J1205" s="7">
        <v>0.42173152623599802</v>
      </c>
    </row>
    <row r="1206" spans="2:10" x14ac:dyDescent="0.2">
      <c r="B1206" s="7">
        <v>2</v>
      </c>
      <c r="C1206" s="7">
        <v>13</v>
      </c>
      <c r="D1206" s="7">
        <v>0.65908600280673002</v>
      </c>
      <c r="E1206" s="7">
        <v>0.919227929722778</v>
      </c>
      <c r="G1206" s="7">
        <v>2</v>
      </c>
      <c r="H1206" s="7">
        <v>13</v>
      </c>
      <c r="I1206" s="7">
        <v>0.62639735784642103</v>
      </c>
      <c r="J1206" s="7">
        <v>0.63560527099784803</v>
      </c>
    </row>
    <row r="1207" spans="2:10" x14ac:dyDescent="0.2">
      <c r="B1207" s="7">
        <v>3</v>
      </c>
      <c r="C1207" s="7">
        <v>13</v>
      </c>
      <c r="D1207" s="7">
        <v>-0.17093595042177201</v>
      </c>
      <c r="E1207" s="7">
        <v>-0.19336277909319</v>
      </c>
      <c r="G1207" s="7">
        <v>3</v>
      </c>
      <c r="H1207" s="7">
        <v>13</v>
      </c>
      <c r="I1207" s="7">
        <v>-0.175722358422914</v>
      </c>
      <c r="J1207" s="7">
        <v>-1.93615391715234E-2</v>
      </c>
    </row>
    <row r="1208" spans="2:10" x14ac:dyDescent="0.2">
      <c r="B1208" s="7">
        <v>4</v>
      </c>
      <c r="C1208" s="7">
        <v>13</v>
      </c>
      <c r="D1208" s="7">
        <v>0.132076624714181</v>
      </c>
      <c r="E1208" s="7">
        <v>-9.5660240483136996E-2</v>
      </c>
      <c r="G1208" s="7">
        <v>4</v>
      </c>
      <c r="H1208" s="7">
        <v>13</v>
      </c>
      <c r="I1208" s="7">
        <v>0.13143518122890499</v>
      </c>
      <c r="J1208" s="7">
        <v>-4.7002451842654003E-2</v>
      </c>
    </row>
    <row r="1209" spans="2:10" x14ac:dyDescent="0.2">
      <c r="B1209" s="7">
        <v>5</v>
      </c>
      <c r="C1209" s="7">
        <v>13</v>
      </c>
      <c r="D1209" s="7">
        <v>0.38533600582694</v>
      </c>
      <c r="E1209" s="7">
        <v>0.55651146245306005</v>
      </c>
      <c r="G1209" s="7">
        <v>5</v>
      </c>
      <c r="H1209" s="7">
        <v>13</v>
      </c>
      <c r="I1209" s="7">
        <v>0.37942050775562502</v>
      </c>
      <c r="J1209" s="7">
        <v>0.31165727897871998</v>
      </c>
    </row>
    <row r="1210" spans="2:10" x14ac:dyDescent="0.2">
      <c r="B1210" s="7">
        <v>6</v>
      </c>
      <c r="C1210" s="7">
        <v>13</v>
      </c>
      <c r="D1210" s="7">
        <v>-2.4840355858280799E-2</v>
      </c>
      <c r="E1210" s="7">
        <v>0.30375852703566403</v>
      </c>
      <c r="G1210" s="7">
        <v>6</v>
      </c>
      <c r="H1210" s="7">
        <v>13</v>
      </c>
      <c r="I1210" s="7">
        <v>-2.49630393445948E-2</v>
      </c>
      <c r="J1210" s="7">
        <v>8.5786984456205098E-2</v>
      </c>
    </row>
    <row r="1211" spans="2:10" x14ac:dyDescent="0.2">
      <c r="B1211" s="7">
        <v>7</v>
      </c>
      <c r="C1211" s="7">
        <v>13</v>
      </c>
      <c r="D1211" s="7">
        <v>0.37339725024196602</v>
      </c>
      <c r="E1211" s="7">
        <v>6.1310362244984901E-2</v>
      </c>
      <c r="G1211" s="7">
        <v>7</v>
      </c>
      <c r="H1211" s="7">
        <v>13</v>
      </c>
      <c r="I1211" s="7">
        <v>0.36539838160334298</v>
      </c>
      <c r="J1211" s="7">
        <v>8.0744460335635496E-2</v>
      </c>
    </row>
    <row r="1212" spans="2:10" x14ac:dyDescent="0.2">
      <c r="B1212" s="7">
        <v>8</v>
      </c>
      <c r="C1212" s="7">
        <v>13</v>
      </c>
      <c r="D1212" s="7">
        <v>-0.18641957605783999</v>
      </c>
      <c r="E1212" s="7">
        <v>-0.24094527884509601</v>
      </c>
      <c r="G1212" s="7">
        <v>8</v>
      </c>
      <c r="H1212" s="7">
        <v>13</v>
      </c>
      <c r="I1212" s="7">
        <v>-0.185965891043232</v>
      </c>
      <c r="J1212" s="7">
        <v>-8.7709045751004994E-2</v>
      </c>
    </row>
    <row r="1213" spans="2:10" x14ac:dyDescent="0.2">
      <c r="B1213" s="7">
        <v>9</v>
      </c>
      <c r="C1213" s="7">
        <v>13</v>
      </c>
      <c r="D1213" s="7">
        <v>0.124960701113842</v>
      </c>
      <c r="E1213" s="7">
        <v>0.19687422940680999</v>
      </c>
      <c r="G1213" s="7">
        <v>9</v>
      </c>
      <c r="H1213" s="7">
        <v>13</v>
      </c>
      <c r="I1213" s="7">
        <v>0.12451834545866799</v>
      </c>
      <c r="J1213" s="7">
        <v>-5.22303942053624E-2</v>
      </c>
    </row>
    <row r="1214" spans="2:10" x14ac:dyDescent="0.2">
      <c r="B1214" s="7">
        <v>10</v>
      </c>
      <c r="C1214" s="7">
        <v>13</v>
      </c>
      <c r="D1214" s="7">
        <v>-6.4873600071857496E-2</v>
      </c>
      <c r="E1214" s="7">
        <v>-0.228265250330386</v>
      </c>
      <c r="G1214" s="7">
        <v>10</v>
      </c>
      <c r="H1214" s="7">
        <v>13</v>
      </c>
      <c r="I1214" s="7">
        <v>-6.5980516717170104E-2</v>
      </c>
      <c r="J1214" s="7">
        <v>-0.227823873084533</v>
      </c>
    </row>
    <row r="1215" spans="2:10" x14ac:dyDescent="0.2">
      <c r="B1215" s="7">
        <v>11</v>
      </c>
      <c r="C1215" s="7">
        <v>13</v>
      </c>
      <c r="D1215" s="7">
        <v>-0.14234360128659701</v>
      </c>
      <c r="E1215" s="7">
        <v>6.8534109178797195E-2</v>
      </c>
      <c r="G1215" s="7">
        <v>11</v>
      </c>
      <c r="H1215" s="7">
        <v>13</v>
      </c>
      <c r="I1215" s="7">
        <v>-0.141413299548936</v>
      </c>
      <c r="J1215" s="7">
        <v>-0.512673388828361</v>
      </c>
    </row>
    <row r="1216" spans="2:10" x14ac:dyDescent="0.2">
      <c r="B1216" s="7">
        <v>12</v>
      </c>
      <c r="C1216" s="7">
        <v>13</v>
      </c>
      <c r="D1216" s="7">
        <v>0.37984599727541601</v>
      </c>
      <c r="E1216" s="7">
        <v>0.38479941401976497</v>
      </c>
      <c r="G1216" s="7">
        <v>12</v>
      </c>
      <c r="H1216" s="7">
        <v>13</v>
      </c>
      <c r="I1216" s="7">
        <v>0.36787678482797098</v>
      </c>
      <c r="J1216" s="7">
        <v>0.17726064588193499</v>
      </c>
    </row>
    <row r="1217" spans="2:10" x14ac:dyDescent="0.2">
      <c r="B1217" s="7">
        <v>13</v>
      </c>
      <c r="C1217" s="7">
        <v>13</v>
      </c>
      <c r="D1217" s="7">
        <v>-0.20300423599645201</v>
      </c>
      <c r="E1217" s="7">
        <v>-0.158217707161143</v>
      </c>
      <c r="G1217" s="7">
        <v>13</v>
      </c>
      <c r="H1217" s="7">
        <v>13</v>
      </c>
      <c r="I1217" s="7">
        <v>-0.20198098264414099</v>
      </c>
      <c r="J1217" s="7">
        <v>-0.196788699416687</v>
      </c>
    </row>
    <row r="1218" spans="2:10" x14ac:dyDescent="0.2">
      <c r="B1218" s="7">
        <v>14</v>
      </c>
      <c r="C1218" s="7">
        <v>13</v>
      </c>
      <c r="D1218" s="7">
        <v>0.319224246565943</v>
      </c>
      <c r="E1218" s="7">
        <v>0.36169139443939602</v>
      </c>
      <c r="G1218" s="7">
        <v>14</v>
      </c>
      <c r="H1218" s="7">
        <v>13</v>
      </c>
      <c r="I1218" s="7">
        <v>0.30887413065581698</v>
      </c>
      <c r="J1218" s="7">
        <v>0.37958894322742998</v>
      </c>
    </row>
    <row r="1219" spans="2:10" x14ac:dyDescent="0.2">
      <c r="B1219" s="7">
        <v>15</v>
      </c>
      <c r="C1219" s="7">
        <v>13</v>
      </c>
      <c r="D1219" s="7">
        <v>1.12253389234773E-3</v>
      </c>
      <c r="E1219" s="7">
        <v>-7.4092037271912894E-2</v>
      </c>
      <c r="G1219" s="7">
        <v>15</v>
      </c>
      <c r="H1219" s="7">
        <v>13</v>
      </c>
      <c r="I1219" s="7">
        <v>1.3362006099164601E-3</v>
      </c>
      <c r="J1219" s="7">
        <v>5.1104082337052298E-2</v>
      </c>
    </row>
    <row r="1220" spans="2:10" x14ac:dyDescent="0.2">
      <c r="B1220" s="7">
        <v>16</v>
      </c>
      <c r="C1220" s="7">
        <v>13</v>
      </c>
      <c r="D1220" s="7">
        <v>0.197013152440355</v>
      </c>
      <c r="E1220" s="7">
        <v>-0.11105064292776</v>
      </c>
      <c r="G1220" s="7">
        <v>16</v>
      </c>
      <c r="H1220" s="7">
        <v>13</v>
      </c>
      <c r="I1220" s="7">
        <v>0.193320567004893</v>
      </c>
      <c r="J1220" s="7">
        <v>3.0996145866408802E-2</v>
      </c>
    </row>
    <row r="1221" spans="2:10" x14ac:dyDescent="0.2">
      <c r="B1221" s="7">
        <v>17</v>
      </c>
      <c r="C1221" s="7">
        <v>13</v>
      </c>
      <c r="D1221" s="7">
        <v>0.35561290670790902</v>
      </c>
      <c r="E1221" s="7">
        <v>0.32423694176685902</v>
      </c>
      <c r="G1221" s="7">
        <v>17</v>
      </c>
      <c r="H1221" s="7">
        <v>13</v>
      </c>
      <c r="I1221" s="7">
        <v>0.34593393654383298</v>
      </c>
      <c r="J1221" s="7">
        <v>0.33535973913113198</v>
      </c>
    </row>
    <row r="1222" spans="2:10" x14ac:dyDescent="0.2">
      <c r="B1222" s="7">
        <v>18</v>
      </c>
      <c r="C1222" s="7">
        <v>13</v>
      </c>
      <c r="D1222" s="7">
        <v>0.23757244212653</v>
      </c>
      <c r="E1222" s="7">
        <v>0.48260673702472001</v>
      </c>
      <c r="G1222" s="7">
        <v>18</v>
      </c>
      <c r="H1222" s="7">
        <v>13</v>
      </c>
      <c r="I1222" s="7">
        <v>0.23770521680867801</v>
      </c>
      <c r="J1222" s="7">
        <v>9.8611898227623798E-2</v>
      </c>
    </row>
    <row r="1223" spans="2:10" x14ac:dyDescent="0.2">
      <c r="B1223" s="7">
        <v>19</v>
      </c>
      <c r="C1223" s="7">
        <v>13</v>
      </c>
      <c r="D1223" s="7">
        <v>-0.12706584583151101</v>
      </c>
      <c r="E1223" s="7">
        <v>-0.32725509738542402</v>
      </c>
      <c r="G1223" s="7">
        <v>19</v>
      </c>
      <c r="H1223" s="7">
        <v>13</v>
      </c>
      <c r="I1223" s="7">
        <v>-0.13076742392714799</v>
      </c>
      <c r="J1223" s="7">
        <v>-0.25555810106816101</v>
      </c>
    </row>
    <row r="1224" spans="2:10" x14ac:dyDescent="0.2">
      <c r="B1224" s="7">
        <v>20</v>
      </c>
      <c r="C1224" s="7">
        <v>13</v>
      </c>
      <c r="D1224" s="7">
        <v>-0.314311038832773</v>
      </c>
      <c r="E1224" s="7">
        <v>-0.24052960003141099</v>
      </c>
      <c r="G1224" s="7">
        <v>20</v>
      </c>
      <c r="H1224" s="7">
        <v>13</v>
      </c>
      <c r="I1224" s="7">
        <v>-0.33177150004655198</v>
      </c>
      <c r="J1224" s="7">
        <v>-5.44344135788588E-3</v>
      </c>
    </row>
    <row r="1225" spans="2:10" x14ac:dyDescent="0.2">
      <c r="B1225" s="7">
        <v>21</v>
      </c>
      <c r="C1225" s="7">
        <v>13</v>
      </c>
      <c r="D1225" s="7">
        <v>0.42586472878365</v>
      </c>
      <c r="E1225" s="7">
        <v>0.18012578182997599</v>
      </c>
      <c r="G1225" s="7">
        <v>21</v>
      </c>
      <c r="H1225" s="7">
        <v>13</v>
      </c>
      <c r="I1225" s="7">
        <v>0.420115121034353</v>
      </c>
      <c r="J1225" s="7">
        <v>0.15337645023413601</v>
      </c>
    </row>
    <row r="1226" spans="2:10" x14ac:dyDescent="0.2">
      <c r="B1226" s="7">
        <v>22</v>
      </c>
      <c r="C1226" s="7">
        <v>13</v>
      </c>
      <c r="D1226" s="7">
        <v>-0.16317688688479101</v>
      </c>
      <c r="E1226" s="7">
        <v>0.118209383364975</v>
      </c>
      <c r="G1226" s="7">
        <v>22</v>
      </c>
      <c r="H1226" s="7">
        <v>13</v>
      </c>
      <c r="I1226" s="7">
        <v>-0.16788032466953201</v>
      </c>
      <c r="J1226" s="7">
        <v>0.243361413775559</v>
      </c>
    </row>
    <row r="1227" spans="2:10" x14ac:dyDescent="0.2">
      <c r="B1227" s="7">
        <v>23</v>
      </c>
      <c r="C1227" s="7">
        <v>13</v>
      </c>
      <c r="D1227" s="7">
        <v>-0.141461109491441</v>
      </c>
      <c r="E1227" s="7">
        <v>5.2224046838627899E-2</v>
      </c>
      <c r="G1227" s="7">
        <v>23</v>
      </c>
      <c r="H1227" s="7">
        <v>13</v>
      </c>
      <c r="I1227" s="7">
        <v>-0.142095720934897</v>
      </c>
      <c r="J1227" s="7">
        <v>2.2610923303637301E-2</v>
      </c>
    </row>
    <row r="1228" spans="2:10" x14ac:dyDescent="0.2">
      <c r="B1228" s="7">
        <v>24</v>
      </c>
      <c r="C1228" s="7">
        <v>13</v>
      </c>
      <c r="D1228" s="7">
        <v>0.95437597981208899</v>
      </c>
      <c r="E1228" s="7">
        <v>1.2720989852810001</v>
      </c>
      <c r="G1228" s="7">
        <v>24</v>
      </c>
      <c r="H1228" s="7">
        <v>13</v>
      </c>
      <c r="I1228" s="7">
        <v>0.94963171533112101</v>
      </c>
      <c r="J1228" s="7">
        <v>0.97262224138454301</v>
      </c>
    </row>
    <row r="1229" spans="2:10" x14ac:dyDescent="0.2">
      <c r="B1229" s="7">
        <v>25</v>
      </c>
      <c r="C1229" s="7">
        <v>13</v>
      </c>
      <c r="D1229" s="7">
        <v>0.71009546691179504</v>
      </c>
      <c r="E1229" s="7">
        <v>0.65306303234990704</v>
      </c>
      <c r="G1229" s="7">
        <v>25</v>
      </c>
      <c r="H1229" s="7">
        <v>13</v>
      </c>
      <c r="I1229" s="7">
        <v>0.71356297758939202</v>
      </c>
      <c r="J1229" s="7">
        <v>0.60560070667746801</v>
      </c>
    </row>
    <row r="1230" spans="2:10" x14ac:dyDescent="0.2">
      <c r="B1230" s="7">
        <v>26</v>
      </c>
      <c r="C1230" s="7">
        <v>13</v>
      </c>
      <c r="D1230" s="7">
        <v>4.2742385731759898E-3</v>
      </c>
      <c r="E1230" s="7">
        <v>7.0263604382731201E-2</v>
      </c>
      <c r="G1230" s="7">
        <v>26</v>
      </c>
      <c r="H1230" s="7">
        <v>13</v>
      </c>
      <c r="I1230" s="7">
        <v>4.2390283290218997E-3</v>
      </c>
      <c r="J1230" s="7">
        <v>0.222148513591372</v>
      </c>
    </row>
    <row r="1231" spans="2:10" x14ac:dyDescent="0.2">
      <c r="B1231" s="7">
        <v>27</v>
      </c>
      <c r="C1231" s="7">
        <v>13</v>
      </c>
      <c r="D1231" s="7">
        <v>0.64270687713113395</v>
      </c>
      <c r="E1231" s="7">
        <v>0.27241702258731598</v>
      </c>
      <c r="G1231" s="7">
        <v>27</v>
      </c>
      <c r="H1231" s="7">
        <v>13</v>
      </c>
      <c r="I1231" s="7">
        <v>0.65161914489664297</v>
      </c>
      <c r="J1231" s="7">
        <v>0.30708607850084102</v>
      </c>
    </row>
    <row r="1232" spans="2:10" x14ac:dyDescent="0.2">
      <c r="B1232" s="7">
        <v>28</v>
      </c>
      <c r="C1232" s="7">
        <v>13</v>
      </c>
      <c r="D1232" s="7">
        <v>6.33272343125411E-2</v>
      </c>
      <c r="E1232" s="7">
        <v>0.15770763537007301</v>
      </c>
      <c r="G1232" s="7">
        <v>28</v>
      </c>
      <c r="H1232" s="7">
        <v>13</v>
      </c>
      <c r="I1232" s="7">
        <v>5.9948143865137901E-2</v>
      </c>
      <c r="J1232" s="7">
        <v>1.6607803218274601E-2</v>
      </c>
    </row>
    <row r="1233" spans="2:10" x14ac:dyDescent="0.2">
      <c r="B1233" s="7">
        <v>29</v>
      </c>
      <c r="C1233" s="7">
        <v>13</v>
      </c>
      <c r="D1233" s="7">
        <v>-0.716489906992961</v>
      </c>
      <c r="E1233" s="7">
        <v>-0.59952590818194396</v>
      </c>
      <c r="G1233" s="7">
        <v>29</v>
      </c>
      <c r="H1233" s="7">
        <v>13</v>
      </c>
      <c r="I1233" s="7">
        <v>-0.72318982056953596</v>
      </c>
      <c r="J1233" s="7">
        <v>-0.74251450428730204</v>
      </c>
    </row>
    <row r="1234" spans="2:10" x14ac:dyDescent="0.2">
      <c r="B1234" s="7">
        <v>30</v>
      </c>
      <c r="C1234" s="7">
        <v>13</v>
      </c>
      <c r="D1234" s="7">
        <v>0.43457081806685799</v>
      </c>
      <c r="E1234" s="7">
        <v>9.6757720844055803E-2</v>
      </c>
      <c r="G1234" s="7">
        <v>30</v>
      </c>
      <c r="H1234" s="7">
        <v>13</v>
      </c>
      <c r="I1234" s="7">
        <v>0.43401374588374603</v>
      </c>
      <c r="J1234" s="7">
        <v>-9.6622156305965507E-3</v>
      </c>
    </row>
    <row r="1235" spans="2:10" x14ac:dyDescent="0.2">
      <c r="B1235" s="7">
        <v>31</v>
      </c>
      <c r="C1235" s="7">
        <v>13</v>
      </c>
      <c r="D1235" s="7">
        <v>0.23014680195302301</v>
      </c>
      <c r="E1235" s="7">
        <v>0.38904612572654401</v>
      </c>
      <c r="G1235" s="7">
        <v>31</v>
      </c>
      <c r="H1235" s="7">
        <v>13</v>
      </c>
      <c r="I1235" s="7">
        <v>0.22914474108765201</v>
      </c>
      <c r="J1235" s="7">
        <v>0.43515524770971797</v>
      </c>
    </row>
    <row r="1236" spans="2:10" x14ac:dyDescent="0.2">
      <c r="B1236" s="7">
        <v>32</v>
      </c>
      <c r="C1236" s="7">
        <v>13</v>
      </c>
      <c r="D1236" s="7">
        <v>3.5009234415740699E-2</v>
      </c>
      <c r="E1236" s="7">
        <v>7.3494419787628801E-2</v>
      </c>
      <c r="G1236" s="7">
        <v>32</v>
      </c>
      <c r="H1236" s="7">
        <v>13</v>
      </c>
      <c r="I1236" s="7">
        <v>3.5255199664844E-2</v>
      </c>
      <c r="J1236" s="7">
        <v>-6.8156634565124099E-3</v>
      </c>
    </row>
    <row r="1237" spans="2:10" x14ac:dyDescent="0.2">
      <c r="B1237" s="7">
        <v>33</v>
      </c>
      <c r="C1237" s="7">
        <v>13</v>
      </c>
      <c r="D1237" s="7">
        <v>-9.5754897988538104E-2</v>
      </c>
      <c r="E1237" s="7">
        <v>0.14939957711235599</v>
      </c>
      <c r="G1237" s="7">
        <v>33</v>
      </c>
      <c r="H1237" s="7">
        <v>13</v>
      </c>
      <c r="I1237" s="7">
        <v>-9.3334345448998796E-2</v>
      </c>
      <c r="J1237" s="7">
        <v>0.15942243789732799</v>
      </c>
    </row>
    <row r="1238" spans="2:10" x14ac:dyDescent="0.2">
      <c r="B1238" s="7">
        <v>34</v>
      </c>
      <c r="C1238" s="7">
        <v>13</v>
      </c>
      <c r="D1238" s="7">
        <v>0.28875346353176701</v>
      </c>
      <c r="E1238" s="7">
        <v>0.25967992387658001</v>
      </c>
      <c r="G1238" s="7">
        <v>34</v>
      </c>
      <c r="H1238" s="7">
        <v>13</v>
      </c>
      <c r="I1238" s="7">
        <v>0.27159691314429901</v>
      </c>
      <c r="J1238" s="7">
        <v>0.36776691235168002</v>
      </c>
    </row>
    <row r="1239" spans="2:10" x14ac:dyDescent="0.2">
      <c r="B1239" s="7">
        <v>35</v>
      </c>
      <c r="C1239" s="7">
        <v>13</v>
      </c>
      <c r="D1239" s="7">
        <v>0.56539068296149797</v>
      </c>
      <c r="E1239" s="7">
        <v>0.50193935374094101</v>
      </c>
      <c r="G1239" s="7">
        <v>35</v>
      </c>
      <c r="H1239" s="7">
        <v>13</v>
      </c>
      <c r="I1239" s="7">
        <v>0.56027325168018605</v>
      </c>
      <c r="J1239" s="7">
        <v>0.62677491444546796</v>
      </c>
    </row>
    <row r="1240" spans="2:10" x14ac:dyDescent="0.2">
      <c r="B1240" s="7">
        <v>36</v>
      </c>
      <c r="C1240" s="7">
        <v>13</v>
      </c>
      <c r="D1240" s="7">
        <v>0.269171517469182</v>
      </c>
      <c r="E1240" s="7">
        <v>0.47972146044248698</v>
      </c>
      <c r="G1240" s="7">
        <v>36</v>
      </c>
      <c r="H1240" s="7">
        <v>13</v>
      </c>
      <c r="I1240" s="7">
        <v>0.26861203615534501</v>
      </c>
      <c r="J1240" s="7">
        <v>0.222578298964278</v>
      </c>
    </row>
    <row r="1241" spans="2:10" x14ac:dyDescent="0.2">
      <c r="B1241" s="7">
        <v>37</v>
      </c>
      <c r="C1241" s="7">
        <v>13</v>
      </c>
      <c r="D1241" s="7">
        <v>-1.1249597153817299E-2</v>
      </c>
      <c r="E1241" s="7">
        <v>0.102958002720362</v>
      </c>
      <c r="G1241" s="7">
        <v>37</v>
      </c>
      <c r="H1241" s="7">
        <v>13</v>
      </c>
      <c r="I1241" s="7">
        <v>-1.12327892468587E-2</v>
      </c>
      <c r="J1241" s="7">
        <v>9.9119400208666997E-2</v>
      </c>
    </row>
    <row r="1242" spans="2:10" x14ac:dyDescent="0.2">
      <c r="B1242" s="7">
        <v>38</v>
      </c>
      <c r="C1242" s="7">
        <v>13</v>
      </c>
      <c r="D1242" s="7">
        <v>-0.11244576020705201</v>
      </c>
      <c r="E1242" s="7">
        <v>-0.29942897877116598</v>
      </c>
      <c r="G1242" s="7">
        <v>38</v>
      </c>
      <c r="H1242" s="7">
        <v>13</v>
      </c>
      <c r="I1242" s="7">
        <v>-0.11363431577664</v>
      </c>
      <c r="J1242" s="7">
        <v>-7.8917262645147104E-2</v>
      </c>
    </row>
    <row r="1243" spans="2:10" x14ac:dyDescent="0.2">
      <c r="B1243" s="7">
        <v>39</v>
      </c>
      <c r="C1243" s="7">
        <v>13</v>
      </c>
      <c r="D1243" s="7">
        <v>0.32404768985272597</v>
      </c>
      <c r="E1243" s="7">
        <v>0.33454146492924097</v>
      </c>
      <c r="G1243" s="7">
        <v>39</v>
      </c>
      <c r="H1243" s="7">
        <v>13</v>
      </c>
      <c r="I1243" s="7">
        <v>0.32842030630451402</v>
      </c>
      <c r="J1243" s="7">
        <v>0.44919568237748397</v>
      </c>
    </row>
    <row r="1244" spans="2:10" x14ac:dyDescent="0.2">
      <c r="B1244" s="7">
        <v>40</v>
      </c>
      <c r="C1244" s="7">
        <v>13</v>
      </c>
      <c r="D1244" s="7">
        <v>-0.10551048238364</v>
      </c>
      <c r="E1244" s="7">
        <v>4.2017797536333399E-3</v>
      </c>
      <c r="G1244" s="7">
        <v>40</v>
      </c>
      <c r="H1244" s="7">
        <v>13</v>
      </c>
      <c r="I1244" s="7">
        <v>-0.104516461487387</v>
      </c>
      <c r="J1244" s="7">
        <v>-0.26582154565711902</v>
      </c>
    </row>
    <row r="1245" spans="2:10" x14ac:dyDescent="0.2">
      <c r="B1245" s="7">
        <v>41</v>
      </c>
      <c r="C1245" s="7">
        <v>13</v>
      </c>
      <c r="D1245" s="7">
        <v>-0.26919663920765702</v>
      </c>
      <c r="E1245" s="7">
        <v>9.6351070629464394E-2</v>
      </c>
      <c r="G1245" s="7">
        <v>41</v>
      </c>
      <c r="H1245" s="7">
        <v>13</v>
      </c>
      <c r="I1245" s="7">
        <v>-0.26445254465235302</v>
      </c>
      <c r="J1245" s="7">
        <v>-0.240243241096983</v>
      </c>
    </row>
    <row r="1246" spans="2:10" x14ac:dyDescent="0.2">
      <c r="B1246" s="7">
        <v>42</v>
      </c>
      <c r="C1246" s="7">
        <v>13</v>
      </c>
      <c r="D1246" s="7">
        <v>-2.2727660305757302E-2</v>
      </c>
      <c r="E1246" s="7">
        <v>3.8838114050577098E-2</v>
      </c>
      <c r="G1246" s="7">
        <v>42</v>
      </c>
      <c r="H1246" s="7">
        <v>13</v>
      </c>
      <c r="I1246" s="7">
        <v>-2.2857107840587299E-2</v>
      </c>
      <c r="J1246" s="7">
        <v>-2.1169270754322501E-2</v>
      </c>
    </row>
    <row r="1247" spans="2:10" x14ac:dyDescent="0.2">
      <c r="B1247" s="7">
        <v>43</v>
      </c>
      <c r="C1247" s="7">
        <v>13</v>
      </c>
      <c r="D1247" s="7">
        <v>-6.7471899461183094E-2</v>
      </c>
      <c r="E1247" s="7">
        <v>0.113379585676445</v>
      </c>
      <c r="G1247" s="7">
        <v>43</v>
      </c>
      <c r="H1247" s="7">
        <v>13</v>
      </c>
      <c r="I1247" s="7">
        <v>-6.7572673530888999E-2</v>
      </c>
      <c r="J1247" s="7">
        <v>-3.8029893429287801E-3</v>
      </c>
    </row>
    <row r="1248" spans="2:10" x14ac:dyDescent="0.2">
      <c r="B1248" s="7">
        <v>44</v>
      </c>
      <c r="C1248" s="7">
        <v>13</v>
      </c>
      <c r="D1248" s="7">
        <v>-0.152748249694793</v>
      </c>
      <c r="E1248" s="7">
        <v>-8.2623525142946797E-2</v>
      </c>
      <c r="G1248" s="7">
        <v>44</v>
      </c>
      <c r="H1248" s="7">
        <v>13</v>
      </c>
      <c r="I1248" s="7">
        <v>-0.15022101281140199</v>
      </c>
      <c r="J1248" s="7">
        <v>-8.5376527150168996E-2</v>
      </c>
    </row>
    <row r="1249" spans="2:10" x14ac:dyDescent="0.2">
      <c r="B1249" s="7">
        <v>45</v>
      </c>
      <c r="C1249" s="7">
        <v>13</v>
      </c>
      <c r="D1249" s="7">
        <v>-0.629535851713099</v>
      </c>
      <c r="E1249" s="7">
        <v>-0.62871497644913898</v>
      </c>
      <c r="G1249" s="7">
        <v>45</v>
      </c>
      <c r="H1249" s="7">
        <v>13</v>
      </c>
      <c r="I1249" s="7">
        <v>-0.62472468864521102</v>
      </c>
      <c r="J1249" s="7">
        <v>-0.62233070249080702</v>
      </c>
    </row>
    <row r="1250" spans="2:10" x14ac:dyDescent="0.2">
      <c r="B1250" s="7">
        <v>46</v>
      </c>
      <c r="C1250" s="7">
        <v>13</v>
      </c>
      <c r="D1250" s="7">
        <v>0.60055526958264305</v>
      </c>
      <c r="E1250" s="7">
        <v>0.62717103127096896</v>
      </c>
      <c r="G1250" s="7">
        <v>46</v>
      </c>
      <c r="H1250" s="7">
        <v>13</v>
      </c>
      <c r="I1250" s="7">
        <v>0.62046294182367301</v>
      </c>
      <c r="J1250" s="7">
        <v>0.81200010658552402</v>
      </c>
    </row>
    <row r="1251" spans="2:10" x14ac:dyDescent="0.2">
      <c r="B1251" s="7">
        <v>47</v>
      </c>
      <c r="C1251" s="7">
        <v>13</v>
      </c>
      <c r="D1251" s="7">
        <v>0.19531767650821</v>
      </c>
      <c r="E1251" s="7">
        <v>0.10230604125406099</v>
      </c>
      <c r="G1251" s="7">
        <v>47</v>
      </c>
      <c r="H1251" s="7">
        <v>13</v>
      </c>
      <c r="I1251" s="7">
        <v>0.19366225289716699</v>
      </c>
      <c r="J1251" s="7">
        <v>0.223374618391109</v>
      </c>
    </row>
    <row r="1252" spans="2:10" x14ac:dyDescent="0.2">
      <c r="B1252" s="7">
        <v>48</v>
      </c>
      <c r="C1252" s="7">
        <v>13</v>
      </c>
      <c r="D1252" s="7">
        <v>-0.39952152463609902</v>
      </c>
      <c r="E1252" s="7">
        <v>-6.15469762052046E-2</v>
      </c>
      <c r="G1252" s="7">
        <v>48</v>
      </c>
      <c r="H1252" s="7">
        <v>13</v>
      </c>
      <c r="I1252" s="7">
        <v>-0.39817323831516299</v>
      </c>
      <c r="J1252" s="7">
        <v>-0.13775950166541301</v>
      </c>
    </row>
    <row r="1253" spans="2:10" x14ac:dyDescent="0.2">
      <c r="B1253" s="7">
        <v>49</v>
      </c>
      <c r="C1253" s="7">
        <v>13</v>
      </c>
      <c r="D1253" s="7">
        <v>0.322591256912446</v>
      </c>
      <c r="E1253" s="7">
        <v>0.27299745412191001</v>
      </c>
      <c r="G1253" s="7">
        <v>49</v>
      </c>
      <c r="H1253" s="7">
        <v>13</v>
      </c>
      <c r="I1253" s="7">
        <v>0.31840985929747101</v>
      </c>
      <c r="J1253" s="7">
        <v>0.105445253219597</v>
      </c>
    </row>
    <row r="1254" spans="2:10" x14ac:dyDescent="0.2">
      <c r="B1254" s="7">
        <v>50</v>
      </c>
      <c r="C1254" s="7">
        <v>13</v>
      </c>
      <c r="D1254" s="7">
        <v>-0.26656705168365802</v>
      </c>
      <c r="E1254" s="7">
        <v>-0.24629139655346999</v>
      </c>
      <c r="G1254" s="7">
        <v>50</v>
      </c>
      <c r="H1254" s="7">
        <v>13</v>
      </c>
      <c r="I1254" s="7">
        <v>-0.26802162871771401</v>
      </c>
      <c r="J1254" s="7">
        <v>-0.35268083119615301</v>
      </c>
    </row>
    <row r="1255" spans="2:10" x14ac:dyDescent="0.2">
      <c r="B1255" s="7">
        <v>51</v>
      </c>
      <c r="C1255" s="7">
        <v>13</v>
      </c>
      <c r="D1255" s="7">
        <v>0.1168076295043</v>
      </c>
      <c r="E1255" s="7">
        <v>-1.9528634630127301E-2</v>
      </c>
      <c r="G1255" s="7">
        <v>51</v>
      </c>
      <c r="H1255" s="7">
        <v>13</v>
      </c>
      <c r="I1255" s="7">
        <v>0.117423779025422</v>
      </c>
      <c r="J1255" s="7">
        <v>0.41307298770318002</v>
      </c>
    </row>
    <row r="1256" spans="2:10" x14ac:dyDescent="0.2">
      <c r="B1256" s="7">
        <v>52</v>
      </c>
      <c r="C1256" s="7">
        <v>13</v>
      </c>
      <c r="D1256" s="7">
        <v>9.4447974467917598E-2</v>
      </c>
      <c r="E1256" s="7">
        <v>0.22623017765968401</v>
      </c>
      <c r="G1256" s="7">
        <v>52</v>
      </c>
      <c r="H1256" s="7">
        <v>13</v>
      </c>
      <c r="I1256" s="7">
        <v>9.5669663878909197E-2</v>
      </c>
      <c r="J1256" s="7">
        <v>0.44597615713518102</v>
      </c>
    </row>
    <row r="1257" spans="2:10" x14ac:dyDescent="0.2">
      <c r="B1257" s="7">
        <v>53</v>
      </c>
      <c r="C1257" s="7">
        <v>13</v>
      </c>
      <c r="D1257" s="7">
        <v>-0.187013715458554</v>
      </c>
      <c r="E1257" s="7">
        <v>-0.114623059641853</v>
      </c>
      <c r="G1257" s="7">
        <v>53</v>
      </c>
      <c r="H1257" s="7">
        <v>13</v>
      </c>
      <c r="I1257" s="7">
        <v>-0.18794800554746599</v>
      </c>
      <c r="J1257" s="7">
        <v>-0.345972871617926</v>
      </c>
    </row>
    <row r="1258" spans="2:10" x14ac:dyDescent="0.2">
      <c r="B1258" s="7">
        <v>54</v>
      </c>
      <c r="C1258" s="7">
        <v>13</v>
      </c>
      <c r="D1258" s="7">
        <v>-0.22216076753266401</v>
      </c>
      <c r="E1258" s="7">
        <v>-0.35182175951223799</v>
      </c>
      <c r="G1258" s="7">
        <v>54</v>
      </c>
      <c r="H1258" s="7">
        <v>13</v>
      </c>
      <c r="I1258" s="7">
        <v>-0.22364792566515801</v>
      </c>
      <c r="J1258" s="7">
        <v>-0.36750008456633898</v>
      </c>
    </row>
    <row r="1259" spans="2:10" x14ac:dyDescent="0.2">
      <c r="B1259" s="7">
        <v>55</v>
      </c>
      <c r="C1259" s="7">
        <v>13</v>
      </c>
      <c r="D1259" s="7">
        <v>0.26442209902108299</v>
      </c>
      <c r="E1259" s="7">
        <v>0.5617338184267</v>
      </c>
      <c r="G1259" s="7">
        <v>55</v>
      </c>
      <c r="H1259" s="7">
        <v>13</v>
      </c>
      <c r="I1259" s="7">
        <v>0.25790781688222397</v>
      </c>
      <c r="J1259" s="7">
        <v>0.107110487268778</v>
      </c>
    </row>
    <row r="1260" spans="2:10" x14ac:dyDescent="0.2">
      <c r="B1260" s="7">
        <v>56</v>
      </c>
      <c r="C1260" s="7">
        <v>13</v>
      </c>
      <c r="D1260" s="7">
        <v>-4.3884151154602903E-2</v>
      </c>
      <c r="E1260" s="7">
        <v>-8.6424640321331098E-2</v>
      </c>
      <c r="G1260" s="7">
        <v>56</v>
      </c>
      <c r="H1260" s="7">
        <v>13</v>
      </c>
      <c r="I1260" s="7">
        <v>-4.4723970701888001E-2</v>
      </c>
      <c r="J1260" s="7">
        <v>-4.0478758672665399E-2</v>
      </c>
    </row>
    <row r="1261" spans="2:10" x14ac:dyDescent="0.2">
      <c r="B1261" s="7">
        <v>57</v>
      </c>
      <c r="C1261" s="7">
        <v>13</v>
      </c>
      <c r="D1261" s="7">
        <v>4.5853176609568003E-2</v>
      </c>
      <c r="E1261" s="7">
        <v>0.52155007956113897</v>
      </c>
      <c r="G1261" s="7">
        <v>57</v>
      </c>
      <c r="H1261" s="7">
        <v>13</v>
      </c>
      <c r="I1261" s="7">
        <v>4.6981122525502399E-2</v>
      </c>
      <c r="J1261" s="7">
        <v>-0.10273511436787799</v>
      </c>
    </row>
    <row r="1262" spans="2:10" x14ac:dyDescent="0.2">
      <c r="B1262" s="7">
        <v>58</v>
      </c>
      <c r="C1262" s="7">
        <v>13</v>
      </c>
      <c r="D1262" s="7">
        <v>0.403063180018645</v>
      </c>
      <c r="E1262" s="7">
        <v>0.375315698243748</v>
      </c>
      <c r="G1262" s="7">
        <v>58</v>
      </c>
      <c r="H1262" s="7">
        <v>13</v>
      </c>
      <c r="I1262" s="7">
        <v>0.417773218208563</v>
      </c>
      <c r="J1262" s="7">
        <v>0.431620522462627</v>
      </c>
    </row>
    <row r="1263" spans="2:10" x14ac:dyDescent="0.2">
      <c r="B1263" s="7">
        <v>59</v>
      </c>
      <c r="C1263" s="7">
        <v>13</v>
      </c>
      <c r="D1263" s="7">
        <v>0.246928478475894</v>
      </c>
      <c r="E1263" s="7">
        <v>0.25088920599827802</v>
      </c>
      <c r="G1263" s="7">
        <v>59</v>
      </c>
      <c r="H1263" s="7">
        <v>13</v>
      </c>
      <c r="I1263" s="7">
        <v>0.25663516796971098</v>
      </c>
      <c r="J1263" s="7">
        <v>1.79029921887572E-2</v>
      </c>
    </row>
    <row r="1264" spans="2:10" x14ac:dyDescent="0.2">
      <c r="B1264" s="7">
        <v>60</v>
      </c>
      <c r="C1264" s="7">
        <v>13</v>
      </c>
      <c r="D1264" s="7">
        <v>0.25006763847664398</v>
      </c>
      <c r="E1264" s="7">
        <v>0.43596303546512799</v>
      </c>
      <c r="G1264" s="7">
        <v>60</v>
      </c>
      <c r="H1264" s="7">
        <v>13</v>
      </c>
      <c r="I1264" s="7">
        <v>0.249687803988944</v>
      </c>
      <c r="J1264" s="7">
        <v>0.21832116978780899</v>
      </c>
    </row>
    <row r="1265" spans="2:10" x14ac:dyDescent="0.2">
      <c r="B1265" s="7">
        <v>61</v>
      </c>
      <c r="C1265" s="7">
        <v>13</v>
      </c>
      <c r="D1265" s="7">
        <v>0.38761224822500201</v>
      </c>
      <c r="E1265" s="7">
        <v>0.51002009425141304</v>
      </c>
      <c r="G1265" s="7">
        <v>61</v>
      </c>
      <c r="H1265" s="7">
        <v>13</v>
      </c>
      <c r="I1265" s="7">
        <v>0.38985889379555499</v>
      </c>
      <c r="J1265" s="7">
        <v>0.362684715069858</v>
      </c>
    </row>
    <row r="1266" spans="2:10" x14ac:dyDescent="0.2">
      <c r="B1266" s="7">
        <v>62</v>
      </c>
      <c r="C1266" s="7">
        <v>13</v>
      </c>
      <c r="D1266" s="7">
        <v>0.28370120232553198</v>
      </c>
      <c r="E1266" s="7">
        <v>0.41224494134460299</v>
      </c>
      <c r="G1266" s="7">
        <v>62</v>
      </c>
      <c r="H1266" s="7">
        <v>13</v>
      </c>
      <c r="I1266" s="7">
        <v>0.28554538208776598</v>
      </c>
      <c r="J1266" s="7">
        <v>0.54830842056025597</v>
      </c>
    </row>
    <row r="1267" spans="2:10" x14ac:dyDescent="0.2">
      <c r="B1267" s="7">
        <v>63</v>
      </c>
      <c r="C1267" s="7">
        <v>13</v>
      </c>
      <c r="D1267" s="7">
        <v>0.480891184015179</v>
      </c>
      <c r="E1267" s="7">
        <v>0.15384348028627201</v>
      </c>
      <c r="G1267" s="7">
        <v>63</v>
      </c>
      <c r="H1267" s="7">
        <v>13</v>
      </c>
      <c r="I1267" s="7">
        <v>0.49679095730115602</v>
      </c>
      <c r="J1267" s="7">
        <v>-5.5331309967539398E-2</v>
      </c>
    </row>
    <row r="1268" spans="2:10" x14ac:dyDescent="0.2">
      <c r="B1268" s="7">
        <v>64</v>
      </c>
      <c r="C1268" s="7">
        <v>13</v>
      </c>
      <c r="D1268" s="7">
        <v>0.221507617850174</v>
      </c>
      <c r="E1268" s="7">
        <v>0.50296452304299999</v>
      </c>
      <c r="G1268" s="7">
        <v>64</v>
      </c>
      <c r="H1268" s="7">
        <v>13</v>
      </c>
      <c r="I1268" s="7">
        <v>0.22576104714741899</v>
      </c>
      <c r="J1268" s="7">
        <v>0.48495583621445998</v>
      </c>
    </row>
    <row r="1269" spans="2:10" x14ac:dyDescent="0.2">
      <c r="B1269" s="7">
        <v>65</v>
      </c>
      <c r="C1269" s="7">
        <v>13</v>
      </c>
      <c r="D1269" s="7">
        <v>-0.110695903572353</v>
      </c>
      <c r="E1269" s="7">
        <v>-8.5215558557623097E-2</v>
      </c>
      <c r="G1269" s="7">
        <v>65</v>
      </c>
      <c r="H1269" s="7">
        <v>13</v>
      </c>
      <c r="I1269" s="7">
        <v>-0.110044007867709</v>
      </c>
      <c r="J1269" s="7">
        <v>-0.121125364911201</v>
      </c>
    </row>
    <row r="1270" spans="2:10" x14ac:dyDescent="0.2">
      <c r="B1270" s="7">
        <v>66</v>
      </c>
      <c r="C1270" s="7">
        <v>13</v>
      </c>
      <c r="D1270" s="7">
        <v>-0.81799429333745399</v>
      </c>
      <c r="E1270" s="7">
        <v>-1.0534998247168199</v>
      </c>
      <c r="G1270" s="7">
        <v>66</v>
      </c>
      <c r="H1270" s="7">
        <v>13</v>
      </c>
      <c r="I1270" s="7">
        <v>-0.81196231966829902</v>
      </c>
      <c r="J1270" s="7">
        <v>-0.89175872546345103</v>
      </c>
    </row>
    <row r="1271" spans="2:10" x14ac:dyDescent="0.2">
      <c r="B1271" s="7">
        <v>67</v>
      </c>
      <c r="C1271" s="7">
        <v>13</v>
      </c>
      <c r="D1271" s="7">
        <v>8.8393969830176999E-2</v>
      </c>
      <c r="E1271" s="7">
        <v>0.1150908848358</v>
      </c>
      <c r="G1271" s="7">
        <v>67</v>
      </c>
      <c r="H1271" s="7">
        <v>13</v>
      </c>
      <c r="I1271" s="7">
        <v>8.8305110853806199E-2</v>
      </c>
      <c r="J1271" s="7">
        <v>0.16676611323912199</v>
      </c>
    </row>
    <row r="1272" spans="2:10" x14ac:dyDescent="0.2">
      <c r="B1272" s="7">
        <v>68</v>
      </c>
      <c r="C1272" s="7">
        <v>13</v>
      </c>
      <c r="D1272" s="7">
        <v>-0.479008225665909</v>
      </c>
      <c r="E1272" s="7">
        <v>-0.477073851052977</v>
      </c>
      <c r="G1272" s="7">
        <v>68</v>
      </c>
      <c r="H1272" s="7">
        <v>13</v>
      </c>
      <c r="I1272" s="7">
        <v>-0.48101133888247199</v>
      </c>
      <c r="J1272" s="7">
        <v>-0.55724678693677299</v>
      </c>
    </row>
    <row r="1273" spans="2:10" x14ac:dyDescent="0.2">
      <c r="B1273" s="7">
        <v>69</v>
      </c>
      <c r="C1273" s="7">
        <v>13</v>
      </c>
      <c r="D1273" s="7">
        <v>0.25616363756755101</v>
      </c>
      <c r="E1273" s="7">
        <v>0.38480513396789601</v>
      </c>
      <c r="G1273" s="7">
        <v>69</v>
      </c>
      <c r="H1273" s="7">
        <v>13</v>
      </c>
      <c r="I1273" s="7">
        <v>0.25584220062632002</v>
      </c>
      <c r="J1273" s="7">
        <v>0.384682285853789</v>
      </c>
    </row>
    <row r="1274" spans="2:10" x14ac:dyDescent="0.2">
      <c r="B1274" s="7">
        <v>70</v>
      </c>
      <c r="C1274" s="7">
        <v>13</v>
      </c>
      <c r="D1274" s="7">
        <v>-3.6729640671041799E-2</v>
      </c>
      <c r="E1274" s="7">
        <v>-0.156292443987499</v>
      </c>
      <c r="G1274" s="7">
        <v>70</v>
      </c>
      <c r="H1274" s="7">
        <v>13</v>
      </c>
      <c r="I1274" s="7">
        <v>-3.6973813775278898E-2</v>
      </c>
      <c r="J1274" s="7">
        <v>-3.0670482765504702E-4</v>
      </c>
    </row>
    <row r="1275" spans="2:10" x14ac:dyDescent="0.2">
      <c r="B1275" s="7">
        <v>71</v>
      </c>
      <c r="C1275" s="7">
        <v>13</v>
      </c>
      <c r="D1275" s="7">
        <v>0.16358924762274299</v>
      </c>
      <c r="E1275" s="7">
        <v>8.1262049677310905E-2</v>
      </c>
      <c r="G1275" s="7">
        <v>71</v>
      </c>
      <c r="H1275" s="7">
        <v>13</v>
      </c>
      <c r="I1275" s="7">
        <v>0.162028680236907</v>
      </c>
      <c r="J1275" s="7">
        <v>-3.5681835615246599E-2</v>
      </c>
    </row>
    <row r="1276" spans="2:10" x14ac:dyDescent="0.2">
      <c r="B1276" s="7">
        <v>72</v>
      </c>
      <c r="C1276" s="7">
        <v>13</v>
      </c>
      <c r="D1276" s="7">
        <v>0.28766817465311501</v>
      </c>
      <c r="E1276" s="7">
        <v>0.117954432387705</v>
      </c>
      <c r="G1276" s="7">
        <v>72</v>
      </c>
      <c r="H1276" s="7">
        <v>13</v>
      </c>
      <c r="I1276" s="7">
        <v>0.29275951129266098</v>
      </c>
      <c r="J1276" s="7">
        <v>0.48790990131180301</v>
      </c>
    </row>
    <row r="1277" spans="2:10" x14ac:dyDescent="0.2">
      <c r="B1277" s="7">
        <v>73</v>
      </c>
      <c r="C1277" s="7">
        <v>13</v>
      </c>
      <c r="D1277" s="7">
        <v>0.37165988488662499</v>
      </c>
      <c r="E1277" s="7">
        <v>0.66786976663432795</v>
      </c>
      <c r="G1277" s="7">
        <v>73</v>
      </c>
      <c r="H1277" s="7">
        <v>13</v>
      </c>
      <c r="I1277" s="7">
        <v>0.37658451111365698</v>
      </c>
      <c r="J1277" s="7">
        <v>0.56202061615578303</v>
      </c>
    </row>
    <row r="1278" spans="2:10" x14ac:dyDescent="0.2">
      <c r="B1278" s="7">
        <v>74</v>
      </c>
      <c r="C1278" s="7">
        <v>13</v>
      </c>
      <c r="D1278" s="7">
        <v>-1.01921861546899E-2</v>
      </c>
      <c r="E1278" s="7">
        <v>-0.30445492610359398</v>
      </c>
      <c r="G1278" s="7">
        <v>74</v>
      </c>
      <c r="H1278" s="7">
        <v>13</v>
      </c>
      <c r="I1278" s="7">
        <v>-1.0386927712764799E-2</v>
      </c>
      <c r="J1278" s="7">
        <v>4.8316837777645297E-2</v>
      </c>
    </row>
    <row r="1279" spans="2:10" x14ac:dyDescent="0.2">
      <c r="B1279" s="7">
        <v>75</v>
      </c>
      <c r="C1279" s="7">
        <v>13</v>
      </c>
      <c r="D1279" s="7">
        <v>0.229771581595519</v>
      </c>
      <c r="E1279" s="7">
        <v>4.3512899225422799E-2</v>
      </c>
      <c r="G1279" s="7">
        <v>75</v>
      </c>
      <c r="H1279" s="7">
        <v>13</v>
      </c>
      <c r="I1279" s="7">
        <v>0.23714407420110301</v>
      </c>
      <c r="J1279" s="7">
        <v>0.19709692361077599</v>
      </c>
    </row>
    <row r="1280" spans="2:10" x14ac:dyDescent="0.2">
      <c r="B1280" s="7">
        <v>76</v>
      </c>
      <c r="C1280" s="7">
        <v>13</v>
      </c>
      <c r="D1280" s="7">
        <v>0.183026518150366</v>
      </c>
      <c r="E1280" s="7">
        <v>0.26524707302644002</v>
      </c>
      <c r="G1280" s="7">
        <v>76</v>
      </c>
      <c r="H1280" s="7">
        <v>13</v>
      </c>
      <c r="I1280" s="7">
        <v>0.18499562122353</v>
      </c>
      <c r="J1280" s="7">
        <v>3.9225838080103201E-2</v>
      </c>
    </row>
    <row r="1281" spans="2:10" x14ac:dyDescent="0.2">
      <c r="B1281" s="7">
        <v>77</v>
      </c>
      <c r="C1281" s="7">
        <v>13</v>
      </c>
      <c r="D1281" s="7">
        <v>0.41690709500599399</v>
      </c>
      <c r="E1281" s="7">
        <v>0.74164659953065104</v>
      </c>
      <c r="G1281" s="7">
        <v>77</v>
      </c>
      <c r="H1281" s="7">
        <v>13</v>
      </c>
      <c r="I1281" s="7">
        <v>0.415695857329344</v>
      </c>
      <c r="J1281" s="7">
        <v>0.39344252650900302</v>
      </c>
    </row>
    <row r="1282" spans="2:10" x14ac:dyDescent="0.2">
      <c r="B1282" s="7">
        <v>78</v>
      </c>
      <c r="C1282" s="7">
        <v>13</v>
      </c>
      <c r="D1282" s="7">
        <v>-0.28377255787741601</v>
      </c>
      <c r="E1282" s="7">
        <v>-0.25360656660286601</v>
      </c>
      <c r="G1282" s="7">
        <v>78</v>
      </c>
      <c r="H1282" s="7">
        <v>13</v>
      </c>
      <c r="I1282" s="7">
        <v>-0.28750030561613099</v>
      </c>
      <c r="J1282" s="7">
        <v>-0.25737518018051703</v>
      </c>
    </row>
    <row r="1283" spans="2:10" x14ac:dyDescent="0.2">
      <c r="B1283" s="7">
        <v>79</v>
      </c>
      <c r="C1283" s="7">
        <v>13</v>
      </c>
      <c r="D1283" s="7">
        <v>0.307474171430687</v>
      </c>
      <c r="E1283" s="7">
        <v>0.371243383838052</v>
      </c>
      <c r="G1283" s="7">
        <v>79</v>
      </c>
      <c r="H1283" s="7">
        <v>13</v>
      </c>
      <c r="I1283" s="7">
        <v>0.31510885552123902</v>
      </c>
      <c r="J1283" s="7">
        <v>0.15782604999067701</v>
      </c>
    </row>
    <row r="1284" spans="2:10" x14ac:dyDescent="0.2">
      <c r="B1284" s="7">
        <v>80</v>
      </c>
      <c r="C1284" s="7">
        <v>13</v>
      </c>
      <c r="D1284" s="7">
        <v>1.3765709083387001</v>
      </c>
      <c r="E1284" s="7">
        <v>1.4690980031930201</v>
      </c>
      <c r="G1284" s="7">
        <v>80</v>
      </c>
      <c r="H1284" s="7">
        <v>13</v>
      </c>
      <c r="I1284" s="7">
        <v>1.3908840333469401</v>
      </c>
      <c r="J1284" s="7">
        <v>1.4224017100569</v>
      </c>
    </row>
    <row r="1285" spans="2:10" x14ac:dyDescent="0.2">
      <c r="B1285" s="7">
        <v>81</v>
      </c>
      <c r="C1285" s="7">
        <v>13</v>
      </c>
      <c r="D1285" s="7">
        <v>3.0025901193331699E-2</v>
      </c>
      <c r="E1285" s="7">
        <v>2.6224104613867798E-2</v>
      </c>
      <c r="G1285" s="7">
        <v>81</v>
      </c>
      <c r="H1285" s="7">
        <v>13</v>
      </c>
      <c r="I1285" s="7">
        <v>2.9883338686742499E-2</v>
      </c>
      <c r="J1285" s="7">
        <v>9.37263786289151E-2</v>
      </c>
    </row>
    <row r="1286" spans="2:10" x14ac:dyDescent="0.2">
      <c r="B1286" s="7">
        <v>82</v>
      </c>
      <c r="C1286" s="7">
        <v>13</v>
      </c>
      <c r="D1286" s="7">
        <v>0.41384246550394799</v>
      </c>
      <c r="E1286" s="7">
        <v>-0.108659955435884</v>
      </c>
      <c r="G1286" s="7">
        <v>82</v>
      </c>
      <c r="H1286" s="7">
        <v>13</v>
      </c>
      <c r="I1286" s="7">
        <v>0.40971898051765698</v>
      </c>
      <c r="J1286" s="7">
        <v>0.206676196170993</v>
      </c>
    </row>
    <row r="1287" spans="2:10" x14ac:dyDescent="0.2">
      <c r="B1287" s="7">
        <v>83</v>
      </c>
      <c r="C1287" s="7">
        <v>13</v>
      </c>
      <c r="D1287" s="7">
        <v>-0.44366029462388201</v>
      </c>
      <c r="E1287" s="7">
        <v>-0.39943752435751601</v>
      </c>
      <c r="G1287" s="7">
        <v>83</v>
      </c>
      <c r="H1287" s="7">
        <v>13</v>
      </c>
      <c r="I1287" s="7">
        <v>-0.44421297461862802</v>
      </c>
      <c r="J1287" s="7">
        <v>-0.505250374312606</v>
      </c>
    </row>
    <row r="1288" spans="2:10" x14ac:dyDescent="0.2">
      <c r="B1288" s="7">
        <v>84</v>
      </c>
      <c r="C1288" s="7">
        <v>13</v>
      </c>
      <c r="D1288" s="7">
        <v>0.21954143521632499</v>
      </c>
      <c r="E1288" s="7">
        <v>0.264203986091614</v>
      </c>
      <c r="G1288" s="7">
        <v>84</v>
      </c>
      <c r="H1288" s="7">
        <v>13</v>
      </c>
      <c r="I1288" s="7">
        <v>0.217196527418625</v>
      </c>
      <c r="J1288" s="7">
        <v>0.45594180506007398</v>
      </c>
    </row>
    <row r="1289" spans="2:10" x14ac:dyDescent="0.2">
      <c r="B1289" s="7">
        <v>85</v>
      </c>
      <c r="C1289" s="7">
        <v>13</v>
      </c>
      <c r="D1289" s="7">
        <v>0.10257392000152001</v>
      </c>
      <c r="E1289" s="7">
        <v>0.30631750432426003</v>
      </c>
      <c r="G1289" s="7">
        <v>85</v>
      </c>
      <c r="H1289" s="7">
        <v>13</v>
      </c>
      <c r="I1289" s="7">
        <v>0.10402727380867199</v>
      </c>
      <c r="J1289" s="7">
        <v>0.251435433779582</v>
      </c>
    </row>
    <row r="1290" spans="2:10" x14ac:dyDescent="0.2">
      <c r="B1290" s="7">
        <v>86</v>
      </c>
      <c r="C1290" s="7">
        <v>13</v>
      </c>
      <c r="D1290" s="7">
        <v>-0.28181983530669202</v>
      </c>
      <c r="E1290" s="7">
        <v>-0.38592888100684503</v>
      </c>
      <c r="G1290" s="7">
        <v>86</v>
      </c>
      <c r="H1290" s="7">
        <v>13</v>
      </c>
      <c r="I1290" s="7">
        <v>-0.28911716702023998</v>
      </c>
      <c r="J1290" s="7">
        <v>-0.19992580018056599</v>
      </c>
    </row>
    <row r="1291" spans="2:10" x14ac:dyDescent="0.2">
      <c r="B1291" s="7">
        <v>87</v>
      </c>
      <c r="C1291" s="7">
        <v>13</v>
      </c>
      <c r="D1291" s="7">
        <v>2.48159696889791E-2</v>
      </c>
      <c r="E1291" s="7">
        <v>5.7371987965788997E-2</v>
      </c>
      <c r="G1291" s="7">
        <v>87</v>
      </c>
      <c r="H1291" s="7">
        <v>13</v>
      </c>
      <c r="I1291" s="7">
        <v>2.4529696393401901E-2</v>
      </c>
      <c r="J1291" s="7">
        <v>-0.52472141449516096</v>
      </c>
    </row>
    <row r="1292" spans="2:10" x14ac:dyDescent="0.2">
      <c r="B1292" s="7">
        <v>88</v>
      </c>
      <c r="C1292" s="7">
        <v>13</v>
      </c>
      <c r="D1292" s="7">
        <v>-0.24188319269147099</v>
      </c>
      <c r="E1292" s="7">
        <v>-0.31386582181487899</v>
      </c>
      <c r="G1292" s="7">
        <v>88</v>
      </c>
      <c r="H1292" s="7">
        <v>13</v>
      </c>
      <c r="I1292" s="7">
        <v>-0.24290247780577801</v>
      </c>
      <c r="J1292" s="7">
        <v>-0.37374121696455798</v>
      </c>
    </row>
    <row r="1293" spans="2:10" x14ac:dyDescent="0.2">
      <c r="B1293" s="7">
        <v>89</v>
      </c>
      <c r="C1293" s="7">
        <v>13</v>
      </c>
      <c r="D1293" s="7">
        <v>8.3636565678417304E-2</v>
      </c>
      <c r="E1293" s="7">
        <v>0.19716642346670801</v>
      </c>
      <c r="G1293" s="7">
        <v>89</v>
      </c>
      <c r="H1293" s="7">
        <v>13</v>
      </c>
      <c r="I1293" s="7">
        <v>8.6563178895347398E-2</v>
      </c>
      <c r="J1293" s="7">
        <v>0.19064027117569499</v>
      </c>
    </row>
    <row r="1294" spans="2:10" x14ac:dyDescent="0.2">
      <c r="B1294" s="7">
        <v>90</v>
      </c>
      <c r="C1294" s="7">
        <v>13</v>
      </c>
      <c r="D1294" s="7">
        <v>-0.51021452179494098</v>
      </c>
      <c r="E1294" s="7">
        <v>-0.474722743938568</v>
      </c>
      <c r="G1294" s="7">
        <v>90</v>
      </c>
      <c r="H1294" s="7">
        <v>13</v>
      </c>
      <c r="I1294" s="7">
        <v>-0.52358884125580296</v>
      </c>
      <c r="J1294" s="7">
        <v>-0.40441863900713798</v>
      </c>
    </row>
    <row r="1295" spans="2:10" x14ac:dyDescent="0.2">
      <c r="B1295" s="7">
        <v>91</v>
      </c>
      <c r="C1295" s="7">
        <v>13</v>
      </c>
      <c r="D1295" s="7">
        <v>0.30249276196958202</v>
      </c>
      <c r="E1295" s="7">
        <v>0.19521280006111699</v>
      </c>
      <c r="G1295" s="7">
        <v>91</v>
      </c>
      <c r="H1295" s="7">
        <v>13</v>
      </c>
      <c r="I1295" s="7">
        <v>0.306195346047545</v>
      </c>
      <c r="J1295" s="7">
        <v>0.239125940535416</v>
      </c>
    </row>
    <row r="1296" spans="2:10" x14ac:dyDescent="0.2">
      <c r="B1296" s="7">
        <v>92</v>
      </c>
      <c r="C1296" s="7">
        <v>13</v>
      </c>
      <c r="D1296" s="7">
        <v>0.40498301177782797</v>
      </c>
      <c r="E1296" s="7">
        <v>0.27959850577676498</v>
      </c>
      <c r="G1296" s="7">
        <v>92</v>
      </c>
      <c r="H1296" s="7">
        <v>13</v>
      </c>
      <c r="I1296" s="7">
        <v>0.39764554434410498</v>
      </c>
      <c r="J1296" s="7">
        <v>0.243239838391971</v>
      </c>
    </row>
    <row r="1297" spans="2:10" x14ac:dyDescent="0.2">
      <c r="B1297" s="7">
        <v>93</v>
      </c>
      <c r="C1297" s="7">
        <v>13</v>
      </c>
      <c r="D1297" s="7">
        <v>0.144978154048967</v>
      </c>
      <c r="E1297" s="7">
        <v>0.17523522983320999</v>
      </c>
      <c r="G1297" s="7">
        <v>93</v>
      </c>
      <c r="H1297" s="7">
        <v>13</v>
      </c>
      <c r="I1297" s="7">
        <v>0.14722352865927499</v>
      </c>
      <c r="J1297" s="7">
        <v>0.37863995859812899</v>
      </c>
    </row>
    <row r="1298" spans="2:10" x14ac:dyDescent="0.2">
      <c r="B1298" s="7">
        <v>94</v>
      </c>
      <c r="C1298" s="7">
        <v>13</v>
      </c>
      <c r="D1298" s="7">
        <v>-0.23527180657039401</v>
      </c>
      <c r="E1298" s="7">
        <v>-0.24085319697274801</v>
      </c>
      <c r="G1298" s="7">
        <v>94</v>
      </c>
      <c r="H1298" s="7">
        <v>13</v>
      </c>
      <c r="I1298" s="7">
        <v>-0.23154999230286699</v>
      </c>
      <c r="J1298" s="7">
        <v>-0.151543495653918</v>
      </c>
    </row>
    <row r="1299" spans="2:10" x14ac:dyDescent="0.2">
      <c r="B1299" s="7">
        <v>95</v>
      </c>
      <c r="C1299" s="7">
        <v>13</v>
      </c>
      <c r="D1299" s="7">
        <v>5.1443697991866003E-2</v>
      </c>
      <c r="E1299" s="7">
        <v>-0.161305783711369</v>
      </c>
      <c r="G1299" s="7">
        <v>95</v>
      </c>
      <c r="H1299" s="7">
        <v>13</v>
      </c>
      <c r="I1299" s="7">
        <v>5.05500903144585E-2</v>
      </c>
      <c r="J1299" s="7">
        <v>-0.134020793393924</v>
      </c>
    </row>
    <row r="1300" spans="2:10" x14ac:dyDescent="0.2">
      <c r="B1300" s="7">
        <v>96</v>
      </c>
      <c r="C1300" s="7">
        <v>13</v>
      </c>
      <c r="D1300" s="7">
        <v>-0.24322861657172301</v>
      </c>
      <c r="E1300" s="7">
        <v>-0.30980659075684502</v>
      </c>
      <c r="G1300" s="7">
        <v>96</v>
      </c>
      <c r="H1300" s="7">
        <v>13</v>
      </c>
      <c r="I1300" s="7">
        <v>-0.25201018259112701</v>
      </c>
      <c r="J1300" s="7">
        <v>-4.2358322145685398E-2</v>
      </c>
    </row>
    <row r="1301" spans="2:10" x14ac:dyDescent="0.2">
      <c r="B1301" s="7">
        <v>97</v>
      </c>
      <c r="C1301" s="7">
        <v>13</v>
      </c>
      <c r="D1301" s="7">
        <v>-0.23837881316728601</v>
      </c>
      <c r="E1301" s="7">
        <v>-0.54045878651109303</v>
      </c>
      <c r="G1301" s="7">
        <v>97</v>
      </c>
      <c r="H1301" s="7">
        <v>13</v>
      </c>
      <c r="I1301" s="7">
        <v>-0.23690375727486801</v>
      </c>
      <c r="J1301" s="7">
        <v>-0.40245416806731898</v>
      </c>
    </row>
    <row r="1302" spans="2:10" x14ac:dyDescent="0.2">
      <c r="B1302" s="7">
        <v>98</v>
      </c>
      <c r="C1302" s="7">
        <v>13</v>
      </c>
      <c r="D1302" s="7">
        <v>1.1307805525298</v>
      </c>
      <c r="E1302" s="7">
        <v>1.3296766088930501</v>
      </c>
      <c r="G1302" s="7">
        <v>98</v>
      </c>
      <c r="H1302" s="7">
        <v>13</v>
      </c>
      <c r="I1302" s="7">
        <v>1.1412863945192</v>
      </c>
      <c r="J1302" s="7">
        <v>1.4331562063285801</v>
      </c>
    </row>
    <row r="1303" spans="2:10" x14ac:dyDescent="0.2">
      <c r="B1303" s="7">
        <v>99</v>
      </c>
      <c r="C1303" s="7">
        <v>13</v>
      </c>
      <c r="D1303" s="7">
        <v>-0.204921591248201</v>
      </c>
      <c r="E1303" s="7">
        <v>-6.2755324258559703E-2</v>
      </c>
      <c r="G1303" s="7">
        <v>99</v>
      </c>
      <c r="H1303" s="7">
        <v>13</v>
      </c>
      <c r="I1303" s="7">
        <v>-0.20749920006212499</v>
      </c>
      <c r="J1303" s="7">
        <v>-0.39780937653951498</v>
      </c>
    </row>
    <row r="1304" spans="2:10" x14ac:dyDescent="0.2">
      <c r="B1304" s="7">
        <v>100</v>
      </c>
      <c r="C1304" s="7">
        <v>13</v>
      </c>
      <c r="D1304" s="7">
        <v>-3.9960251285346103E-2</v>
      </c>
      <c r="E1304" s="7">
        <v>0.29373002630874501</v>
      </c>
      <c r="G1304" s="7">
        <v>100</v>
      </c>
      <c r="H1304" s="7">
        <v>13</v>
      </c>
      <c r="I1304" s="7">
        <v>-4.0942717448221103E-2</v>
      </c>
      <c r="J1304" s="7">
        <v>0.22948875468337801</v>
      </c>
    </row>
    <row r="1305" spans="2:10" x14ac:dyDescent="0.2">
      <c r="B1305" s="7">
        <v>1</v>
      </c>
      <c r="C1305" s="7">
        <v>14</v>
      </c>
      <c r="D1305" s="7">
        <v>-0.271398316436466</v>
      </c>
      <c r="E1305" s="7">
        <v>7.3767589662098801E-2</v>
      </c>
      <c r="G1305" s="7">
        <v>1</v>
      </c>
      <c r="H1305" s="7">
        <v>14</v>
      </c>
      <c r="I1305" s="7">
        <v>-0.28039319882626101</v>
      </c>
      <c r="J1305" s="7">
        <v>0.181894480725417</v>
      </c>
    </row>
    <row r="1306" spans="2:10" x14ac:dyDescent="0.2">
      <c r="B1306" s="7">
        <v>2</v>
      </c>
      <c r="C1306" s="7">
        <v>14</v>
      </c>
      <c r="D1306" s="7">
        <v>0.28219990060480099</v>
      </c>
      <c r="E1306" s="7">
        <v>0.68163988768453598</v>
      </c>
      <c r="G1306" s="7">
        <v>2</v>
      </c>
      <c r="H1306" s="7">
        <v>14</v>
      </c>
      <c r="I1306" s="7">
        <v>0.27476516860342998</v>
      </c>
      <c r="J1306" s="7">
        <v>0.68471953038289601</v>
      </c>
    </row>
    <row r="1307" spans="2:10" x14ac:dyDescent="0.2">
      <c r="B1307" s="7">
        <v>3</v>
      </c>
      <c r="C1307" s="7">
        <v>14</v>
      </c>
      <c r="D1307" s="7">
        <v>0.24064627288784801</v>
      </c>
      <c r="E1307" s="7">
        <v>8.7998708671898698E-2</v>
      </c>
      <c r="G1307" s="7">
        <v>3</v>
      </c>
      <c r="H1307" s="7">
        <v>14</v>
      </c>
      <c r="I1307" s="7">
        <v>0.23259491376956701</v>
      </c>
      <c r="J1307" s="7">
        <v>-8.1653898507426895E-2</v>
      </c>
    </row>
    <row r="1308" spans="2:10" x14ac:dyDescent="0.2">
      <c r="B1308" s="7">
        <v>4</v>
      </c>
      <c r="C1308" s="7">
        <v>14</v>
      </c>
      <c r="D1308" s="7">
        <v>-1.1008444839355E-2</v>
      </c>
      <c r="E1308" s="7">
        <v>9.9500393763863201E-2</v>
      </c>
      <c r="G1308" s="7">
        <v>4</v>
      </c>
      <c r="H1308" s="7">
        <v>14</v>
      </c>
      <c r="I1308" s="7">
        <v>-1.1411731755798E-2</v>
      </c>
      <c r="J1308" s="7">
        <v>-0.17048135110967599</v>
      </c>
    </row>
    <row r="1309" spans="2:10" x14ac:dyDescent="0.2">
      <c r="B1309" s="7">
        <v>5</v>
      </c>
      <c r="C1309" s="7">
        <v>14</v>
      </c>
      <c r="D1309" s="7">
        <v>-5.3137127006240598E-2</v>
      </c>
      <c r="E1309" s="7">
        <v>-0.22775666059763899</v>
      </c>
      <c r="G1309" s="7">
        <v>5</v>
      </c>
      <c r="H1309" s="7">
        <v>14</v>
      </c>
      <c r="I1309" s="7">
        <v>-5.3533450134374001E-2</v>
      </c>
      <c r="J1309" s="7">
        <v>-7.9869778044993303E-2</v>
      </c>
    </row>
    <row r="1310" spans="2:10" x14ac:dyDescent="0.2">
      <c r="B1310" s="7">
        <v>6</v>
      </c>
      <c r="C1310" s="7">
        <v>14</v>
      </c>
      <c r="D1310" s="7">
        <v>0.27487305226330999</v>
      </c>
      <c r="E1310" s="7">
        <v>0.23230375212649801</v>
      </c>
      <c r="G1310" s="7">
        <v>6</v>
      </c>
      <c r="H1310" s="7">
        <v>14</v>
      </c>
      <c r="I1310" s="7">
        <v>0.28215321556166001</v>
      </c>
      <c r="J1310" s="7">
        <v>0.128652039060487</v>
      </c>
    </row>
    <row r="1311" spans="2:10" x14ac:dyDescent="0.2">
      <c r="B1311" s="7">
        <v>7</v>
      </c>
      <c r="C1311" s="7">
        <v>14</v>
      </c>
      <c r="D1311" s="7">
        <v>-5.3416251978842602E-2</v>
      </c>
      <c r="E1311" s="7">
        <v>7.510762286139E-2</v>
      </c>
      <c r="G1311" s="7">
        <v>7</v>
      </c>
      <c r="H1311" s="7">
        <v>14</v>
      </c>
      <c r="I1311" s="7">
        <v>-5.3827770187405498E-2</v>
      </c>
      <c r="J1311" s="7">
        <v>-5.1317493939934303E-2</v>
      </c>
    </row>
    <row r="1312" spans="2:10" x14ac:dyDescent="0.2">
      <c r="B1312" s="7">
        <v>8</v>
      </c>
      <c r="C1312" s="7">
        <v>14</v>
      </c>
      <c r="D1312" s="7">
        <v>-0.52089849187278103</v>
      </c>
      <c r="E1312" s="7">
        <v>-0.328548899964198</v>
      </c>
      <c r="G1312" s="7">
        <v>8</v>
      </c>
      <c r="H1312" s="7">
        <v>14</v>
      </c>
      <c r="I1312" s="7">
        <v>-0.55379807534705305</v>
      </c>
      <c r="J1312" s="7">
        <v>-0.82363263026015798</v>
      </c>
    </row>
    <row r="1313" spans="2:10" x14ac:dyDescent="0.2">
      <c r="B1313" s="7">
        <v>9</v>
      </c>
      <c r="C1313" s="7">
        <v>14</v>
      </c>
      <c r="D1313" s="7">
        <v>-0.399849148061932</v>
      </c>
      <c r="E1313" s="7">
        <v>-0.36485533229976902</v>
      </c>
      <c r="G1313" s="7">
        <v>9</v>
      </c>
      <c r="H1313" s="7">
        <v>14</v>
      </c>
      <c r="I1313" s="7">
        <v>-0.39098480595384599</v>
      </c>
      <c r="J1313" s="7">
        <v>-0.173905028731101</v>
      </c>
    </row>
    <row r="1314" spans="2:10" x14ac:dyDescent="0.2">
      <c r="B1314" s="7">
        <v>10</v>
      </c>
      <c r="C1314" s="7">
        <v>14</v>
      </c>
      <c r="D1314" s="7">
        <v>-6.0648192151526302E-2</v>
      </c>
      <c r="E1314" s="7">
        <v>7.62094056363605E-2</v>
      </c>
      <c r="G1314" s="7">
        <v>10</v>
      </c>
      <c r="H1314" s="7">
        <v>14</v>
      </c>
      <c r="I1314" s="7">
        <v>-6.0769260844153898E-2</v>
      </c>
      <c r="J1314" s="7">
        <v>-8.68138712062194E-3</v>
      </c>
    </row>
    <row r="1315" spans="2:10" x14ac:dyDescent="0.2">
      <c r="B1315" s="7">
        <v>11</v>
      </c>
      <c r="C1315" s="7">
        <v>14</v>
      </c>
      <c r="D1315" s="7">
        <v>-0.33912342376208099</v>
      </c>
      <c r="E1315" s="7">
        <v>-0.60046717449127596</v>
      </c>
      <c r="G1315" s="7">
        <v>11</v>
      </c>
      <c r="H1315" s="7">
        <v>14</v>
      </c>
      <c r="I1315" s="7">
        <v>-0.34503845596319299</v>
      </c>
      <c r="J1315" s="7">
        <v>-0.32958169799593501</v>
      </c>
    </row>
    <row r="1316" spans="2:10" x14ac:dyDescent="0.2">
      <c r="B1316" s="7">
        <v>12</v>
      </c>
      <c r="C1316" s="7">
        <v>14</v>
      </c>
      <c r="D1316" s="7">
        <v>-8.2036888924843492E-3</v>
      </c>
      <c r="E1316" s="7">
        <v>-0.20853245016625399</v>
      </c>
      <c r="G1316" s="7">
        <v>12</v>
      </c>
      <c r="H1316" s="7">
        <v>14</v>
      </c>
      <c r="I1316" s="7">
        <v>-7.8031446894808497E-3</v>
      </c>
      <c r="J1316" s="7">
        <v>0.102207063395738</v>
      </c>
    </row>
    <row r="1317" spans="2:10" x14ac:dyDescent="0.2">
      <c r="B1317" s="7">
        <v>13</v>
      </c>
      <c r="C1317" s="7">
        <v>14</v>
      </c>
      <c r="D1317" s="7">
        <v>-0.495183583318489</v>
      </c>
      <c r="E1317" s="7">
        <v>-0.49096611575215698</v>
      </c>
      <c r="G1317" s="7">
        <v>13</v>
      </c>
      <c r="H1317" s="7">
        <v>14</v>
      </c>
      <c r="I1317" s="7">
        <v>-0.48107042667965999</v>
      </c>
      <c r="J1317" s="7">
        <v>-0.62157884435454702</v>
      </c>
    </row>
    <row r="1318" spans="2:10" x14ac:dyDescent="0.2">
      <c r="B1318" s="7">
        <v>14</v>
      </c>
      <c r="C1318" s="7">
        <v>14</v>
      </c>
      <c r="D1318" s="7">
        <v>0.321697345913323</v>
      </c>
      <c r="E1318" s="7">
        <v>4.5608568564087001E-2</v>
      </c>
      <c r="G1318" s="7">
        <v>14</v>
      </c>
      <c r="H1318" s="7">
        <v>14</v>
      </c>
      <c r="I1318" s="7">
        <v>0.33522406253216003</v>
      </c>
      <c r="J1318" s="7">
        <v>0.34776615806141298</v>
      </c>
    </row>
    <row r="1319" spans="2:10" x14ac:dyDescent="0.2">
      <c r="B1319" s="7">
        <v>15</v>
      </c>
      <c r="C1319" s="7">
        <v>14</v>
      </c>
      <c r="D1319" s="7">
        <v>0.76415255367729595</v>
      </c>
      <c r="E1319" s="7">
        <v>0.83492859719722001</v>
      </c>
      <c r="G1319" s="7">
        <v>15</v>
      </c>
      <c r="H1319" s="7">
        <v>14</v>
      </c>
      <c r="I1319" s="7">
        <v>0.76687451319558297</v>
      </c>
      <c r="J1319" s="7">
        <v>0.33845267230033299</v>
      </c>
    </row>
    <row r="1320" spans="2:10" x14ac:dyDescent="0.2">
      <c r="B1320" s="7">
        <v>16</v>
      </c>
      <c r="C1320" s="7">
        <v>14</v>
      </c>
      <c r="D1320" s="7">
        <v>-0.38689918734710499</v>
      </c>
      <c r="E1320" s="7">
        <v>-0.319369771632806</v>
      </c>
      <c r="G1320" s="7">
        <v>16</v>
      </c>
      <c r="H1320" s="7">
        <v>14</v>
      </c>
      <c r="I1320" s="7">
        <v>-0.40222759228414101</v>
      </c>
      <c r="J1320" s="7">
        <v>-0.12959376554806101</v>
      </c>
    </row>
    <row r="1321" spans="2:10" x14ac:dyDescent="0.2">
      <c r="B1321" s="7">
        <v>17</v>
      </c>
      <c r="C1321" s="7">
        <v>14</v>
      </c>
      <c r="D1321" s="7">
        <v>5.0598741952736503E-3</v>
      </c>
      <c r="E1321" s="7">
        <v>-5.6730888945599703E-2</v>
      </c>
      <c r="G1321" s="7">
        <v>17</v>
      </c>
      <c r="H1321" s="7">
        <v>14</v>
      </c>
      <c r="I1321" s="7">
        <v>5.9337803631383003E-3</v>
      </c>
      <c r="J1321" s="7">
        <v>5.6255740927923598E-2</v>
      </c>
    </row>
    <row r="1322" spans="2:10" x14ac:dyDescent="0.2">
      <c r="B1322" s="7">
        <v>18</v>
      </c>
      <c r="C1322" s="7">
        <v>14</v>
      </c>
      <c r="D1322" s="7">
        <v>0.10727491361781701</v>
      </c>
      <c r="E1322" s="7">
        <v>0.19907257758215799</v>
      </c>
      <c r="G1322" s="7">
        <v>18</v>
      </c>
      <c r="H1322" s="7">
        <v>14</v>
      </c>
      <c r="I1322" s="7">
        <v>0.105259597017637</v>
      </c>
      <c r="J1322" s="7">
        <v>0.13429346829984701</v>
      </c>
    </row>
    <row r="1323" spans="2:10" x14ac:dyDescent="0.2">
      <c r="B1323" s="7">
        <v>19</v>
      </c>
      <c r="C1323" s="7">
        <v>14</v>
      </c>
      <c r="D1323" s="7">
        <v>-0.23452244109244899</v>
      </c>
      <c r="E1323" s="7">
        <v>-7.3220234423390096E-2</v>
      </c>
      <c r="G1323" s="7">
        <v>19</v>
      </c>
      <c r="H1323" s="7">
        <v>14</v>
      </c>
      <c r="I1323" s="7">
        <v>-0.235637695684939</v>
      </c>
      <c r="J1323" s="7">
        <v>-0.23844157987057099</v>
      </c>
    </row>
    <row r="1324" spans="2:10" x14ac:dyDescent="0.2">
      <c r="B1324" s="7">
        <v>20</v>
      </c>
      <c r="C1324" s="7">
        <v>14</v>
      </c>
      <c r="D1324" s="7">
        <v>-0.42334178721219401</v>
      </c>
      <c r="E1324" s="7">
        <v>-0.40944542566660802</v>
      </c>
      <c r="G1324" s="7">
        <v>20</v>
      </c>
      <c r="H1324" s="7">
        <v>14</v>
      </c>
      <c r="I1324" s="7">
        <v>-0.430473256985413</v>
      </c>
      <c r="J1324" s="7">
        <v>-0.50839382089797103</v>
      </c>
    </row>
    <row r="1325" spans="2:10" x14ac:dyDescent="0.2">
      <c r="B1325" s="7">
        <v>21</v>
      </c>
      <c r="C1325" s="7">
        <v>14</v>
      </c>
      <c r="D1325" s="7">
        <v>-0.18803559729400801</v>
      </c>
      <c r="E1325" s="7">
        <v>-0.18429903655604099</v>
      </c>
      <c r="G1325" s="7">
        <v>21</v>
      </c>
      <c r="H1325" s="7">
        <v>14</v>
      </c>
      <c r="I1325" s="7">
        <v>-0.18742297916693701</v>
      </c>
      <c r="J1325" s="7">
        <v>-0.60337991222197496</v>
      </c>
    </row>
    <row r="1326" spans="2:10" x14ac:dyDescent="0.2">
      <c r="B1326" s="7">
        <v>22</v>
      </c>
      <c r="C1326" s="7">
        <v>14</v>
      </c>
      <c r="D1326" s="7">
        <v>-3.7610376539157102E-2</v>
      </c>
      <c r="E1326" s="7">
        <v>-2.3916715883488301E-2</v>
      </c>
      <c r="G1326" s="7">
        <v>22</v>
      </c>
      <c r="H1326" s="7">
        <v>14</v>
      </c>
      <c r="I1326" s="7">
        <v>-3.8038699939082897E-2</v>
      </c>
      <c r="J1326" s="7">
        <v>-0.28820726522727202</v>
      </c>
    </row>
    <row r="1327" spans="2:10" x14ac:dyDescent="0.2">
      <c r="B1327" s="7">
        <v>23</v>
      </c>
      <c r="C1327" s="7">
        <v>14</v>
      </c>
      <c r="D1327" s="7">
        <v>0.18747626809603701</v>
      </c>
      <c r="E1327" s="7">
        <v>7.1781294382004604E-2</v>
      </c>
      <c r="G1327" s="7">
        <v>23</v>
      </c>
      <c r="H1327" s="7">
        <v>14</v>
      </c>
      <c r="I1327" s="7">
        <v>0.18315427056192801</v>
      </c>
      <c r="J1327" s="7">
        <v>0.44397160159775401</v>
      </c>
    </row>
    <row r="1328" spans="2:10" x14ac:dyDescent="0.2">
      <c r="B1328" s="7">
        <v>24</v>
      </c>
      <c r="C1328" s="7">
        <v>14</v>
      </c>
      <c r="D1328" s="7">
        <v>7.5717681114105595E-2</v>
      </c>
      <c r="E1328" s="7">
        <v>0.18577060806763801</v>
      </c>
      <c r="G1328" s="7">
        <v>24</v>
      </c>
      <c r="H1328" s="7">
        <v>14</v>
      </c>
      <c r="I1328" s="7">
        <v>7.8777018907370405E-2</v>
      </c>
      <c r="J1328" s="7">
        <v>0.17282590891357</v>
      </c>
    </row>
    <row r="1329" spans="2:10" x14ac:dyDescent="0.2">
      <c r="B1329" s="7">
        <v>25</v>
      </c>
      <c r="C1329" s="7">
        <v>14</v>
      </c>
      <c r="D1329" s="7">
        <v>0.22968519058337</v>
      </c>
      <c r="E1329" s="7">
        <v>9.7026650658840197E-2</v>
      </c>
      <c r="G1329" s="7">
        <v>25</v>
      </c>
      <c r="H1329" s="7">
        <v>14</v>
      </c>
      <c r="I1329" s="7">
        <v>0.22754253880873401</v>
      </c>
      <c r="J1329" s="7">
        <v>0.27318667887086301</v>
      </c>
    </row>
    <row r="1330" spans="2:10" x14ac:dyDescent="0.2">
      <c r="B1330" s="7">
        <v>26</v>
      </c>
      <c r="C1330" s="7">
        <v>14</v>
      </c>
      <c r="D1330" s="7">
        <v>0.235964187769375</v>
      </c>
      <c r="E1330" s="7">
        <v>2.38092736927893E-2</v>
      </c>
      <c r="G1330" s="7">
        <v>26</v>
      </c>
      <c r="H1330" s="7">
        <v>14</v>
      </c>
      <c r="I1330" s="7">
        <v>0.22856444131317599</v>
      </c>
      <c r="J1330" s="7">
        <v>0.24758752676671</v>
      </c>
    </row>
    <row r="1331" spans="2:10" x14ac:dyDescent="0.2">
      <c r="B1331" s="7">
        <v>27</v>
      </c>
      <c r="C1331" s="7">
        <v>14</v>
      </c>
      <c r="D1331" s="7">
        <v>-0.43501509445528302</v>
      </c>
      <c r="E1331" s="7">
        <v>-0.35978601402208399</v>
      </c>
      <c r="G1331" s="7">
        <v>27</v>
      </c>
      <c r="H1331" s="7">
        <v>14</v>
      </c>
      <c r="I1331" s="7">
        <v>-0.43384160416892098</v>
      </c>
      <c r="J1331" s="7">
        <v>-0.28612764239843302</v>
      </c>
    </row>
    <row r="1332" spans="2:10" x14ac:dyDescent="0.2">
      <c r="B1332" s="7">
        <v>28</v>
      </c>
      <c r="C1332" s="7">
        <v>14</v>
      </c>
      <c r="D1332" s="7">
        <v>0.179611039037192</v>
      </c>
      <c r="E1332" s="7">
        <v>5.62642877086263E-2</v>
      </c>
      <c r="G1332" s="7">
        <v>28</v>
      </c>
      <c r="H1332" s="7">
        <v>14</v>
      </c>
      <c r="I1332" s="7">
        <v>0.162651085698899</v>
      </c>
      <c r="J1332" s="7">
        <v>-0.28099898443548199</v>
      </c>
    </row>
    <row r="1333" spans="2:10" x14ac:dyDescent="0.2">
      <c r="B1333" s="7">
        <v>29</v>
      </c>
      <c r="C1333" s="7">
        <v>14</v>
      </c>
      <c r="D1333" s="7">
        <v>-7.2355367261914202E-2</v>
      </c>
      <c r="E1333" s="7">
        <v>-3.5919784930500402E-2</v>
      </c>
      <c r="G1333" s="7">
        <v>29</v>
      </c>
      <c r="H1333" s="7">
        <v>14</v>
      </c>
      <c r="I1333" s="7">
        <v>-7.5631064359844097E-2</v>
      </c>
      <c r="J1333" s="7">
        <v>-0.451234343852838</v>
      </c>
    </row>
    <row r="1334" spans="2:10" x14ac:dyDescent="0.2">
      <c r="B1334" s="7">
        <v>30</v>
      </c>
      <c r="C1334" s="7">
        <v>14</v>
      </c>
      <c r="D1334" s="7">
        <v>0.337360789787155</v>
      </c>
      <c r="E1334" s="7">
        <v>-0.156320131351707</v>
      </c>
      <c r="G1334" s="7">
        <v>30</v>
      </c>
      <c r="H1334" s="7">
        <v>14</v>
      </c>
      <c r="I1334" s="7">
        <v>0.35336615699206902</v>
      </c>
      <c r="J1334" s="7">
        <v>0.25145481910397599</v>
      </c>
    </row>
    <row r="1335" spans="2:10" x14ac:dyDescent="0.2">
      <c r="B1335" s="7">
        <v>31</v>
      </c>
      <c r="C1335" s="7">
        <v>14</v>
      </c>
      <c r="D1335" s="7">
        <v>-0.24068295769662701</v>
      </c>
      <c r="E1335" s="7">
        <v>-0.21244527095204499</v>
      </c>
      <c r="G1335" s="7">
        <v>31</v>
      </c>
      <c r="H1335" s="7">
        <v>14</v>
      </c>
      <c r="I1335" s="7">
        <v>-0.23858487909180801</v>
      </c>
      <c r="J1335" s="7">
        <v>-0.19002838657962601</v>
      </c>
    </row>
    <row r="1336" spans="2:10" x14ac:dyDescent="0.2">
      <c r="B1336" s="7">
        <v>32</v>
      </c>
      <c r="C1336" s="7">
        <v>14</v>
      </c>
      <c r="D1336" s="7">
        <v>-2.0623327105957899E-2</v>
      </c>
      <c r="E1336" s="7">
        <v>-0.26522387342860798</v>
      </c>
      <c r="G1336" s="7">
        <v>32</v>
      </c>
      <c r="H1336" s="7">
        <v>14</v>
      </c>
      <c r="I1336" s="7">
        <v>-2.08741515637287E-2</v>
      </c>
      <c r="J1336" s="7">
        <v>5.1783738167987504E-4</v>
      </c>
    </row>
    <row r="1337" spans="2:10" x14ac:dyDescent="0.2">
      <c r="B1337" s="7">
        <v>33</v>
      </c>
      <c r="C1337" s="7">
        <v>14</v>
      </c>
      <c r="D1337" s="7">
        <v>0.35339187725978599</v>
      </c>
      <c r="E1337" s="7">
        <v>0.24579415811765701</v>
      </c>
      <c r="G1337" s="7">
        <v>33</v>
      </c>
      <c r="H1337" s="7">
        <v>14</v>
      </c>
      <c r="I1337" s="7">
        <v>0.36401867638999302</v>
      </c>
      <c r="J1337" s="7">
        <v>0.40391174227779603</v>
      </c>
    </row>
    <row r="1338" spans="2:10" x14ac:dyDescent="0.2">
      <c r="B1338" s="7">
        <v>34</v>
      </c>
      <c r="C1338" s="7">
        <v>14</v>
      </c>
      <c r="D1338" s="7">
        <v>-6.1480865214625702E-2</v>
      </c>
      <c r="E1338" s="7">
        <v>5.18345658692363E-2</v>
      </c>
      <c r="G1338" s="7">
        <v>34</v>
      </c>
      <c r="H1338" s="7">
        <v>14</v>
      </c>
      <c r="I1338" s="7">
        <v>-6.1194337395481697E-2</v>
      </c>
      <c r="J1338" s="7">
        <v>-1.88423412260059E-2</v>
      </c>
    </row>
    <row r="1339" spans="2:10" x14ac:dyDescent="0.2">
      <c r="B1339" s="7">
        <v>35</v>
      </c>
      <c r="C1339" s="7">
        <v>14</v>
      </c>
      <c r="D1339" s="7">
        <v>3.4715546658362399E-2</v>
      </c>
      <c r="E1339" s="7">
        <v>-6.7772257591141902E-2</v>
      </c>
      <c r="G1339" s="7">
        <v>35</v>
      </c>
      <c r="H1339" s="7">
        <v>14</v>
      </c>
      <c r="I1339" s="7">
        <v>3.6159378163885599E-2</v>
      </c>
      <c r="J1339" s="7">
        <v>3.8915248080153099E-2</v>
      </c>
    </row>
    <row r="1340" spans="2:10" x14ac:dyDescent="0.2">
      <c r="B1340" s="7">
        <v>36</v>
      </c>
      <c r="C1340" s="7">
        <v>14</v>
      </c>
      <c r="D1340" s="7">
        <v>-3.4475390013801302E-2</v>
      </c>
      <c r="E1340" s="7">
        <v>-0.25653051561236101</v>
      </c>
      <c r="G1340" s="7">
        <v>36</v>
      </c>
      <c r="H1340" s="7">
        <v>14</v>
      </c>
      <c r="I1340" s="7">
        <v>-3.4561723058996699E-2</v>
      </c>
      <c r="J1340" s="7">
        <v>-0.145472208270567</v>
      </c>
    </row>
    <row r="1341" spans="2:10" x14ac:dyDescent="0.2">
      <c r="B1341" s="7">
        <v>37</v>
      </c>
      <c r="C1341" s="7">
        <v>14</v>
      </c>
      <c r="D1341" s="7">
        <v>2.7923514081909001E-3</v>
      </c>
      <c r="E1341" s="7">
        <v>-7.3465769196785005E-2</v>
      </c>
      <c r="G1341" s="7">
        <v>37</v>
      </c>
      <c r="H1341" s="7">
        <v>14</v>
      </c>
      <c r="I1341" s="7">
        <v>2.6519465869752098E-3</v>
      </c>
      <c r="J1341" s="7">
        <v>-0.31000419272201102</v>
      </c>
    </row>
    <row r="1342" spans="2:10" x14ac:dyDescent="0.2">
      <c r="B1342" s="7">
        <v>38</v>
      </c>
      <c r="C1342" s="7">
        <v>14</v>
      </c>
      <c r="D1342" s="7">
        <v>-2.43155980007792E-3</v>
      </c>
      <c r="E1342" s="7">
        <v>0.26381576455695499</v>
      </c>
      <c r="G1342" s="7">
        <v>38</v>
      </c>
      <c r="H1342" s="7">
        <v>14</v>
      </c>
      <c r="I1342" s="7">
        <v>-1.1895889083497499E-3</v>
      </c>
      <c r="J1342" s="7">
        <v>0.51994464421757802</v>
      </c>
    </row>
    <row r="1343" spans="2:10" x14ac:dyDescent="0.2">
      <c r="B1343" s="7">
        <v>39</v>
      </c>
      <c r="C1343" s="7">
        <v>14</v>
      </c>
      <c r="D1343" s="7">
        <v>0.61397311159359702</v>
      </c>
      <c r="E1343" s="7">
        <v>0.96186033731730203</v>
      </c>
      <c r="G1343" s="7">
        <v>39</v>
      </c>
      <c r="H1343" s="7">
        <v>14</v>
      </c>
      <c r="I1343" s="7">
        <v>0.61751385742325005</v>
      </c>
      <c r="J1343" s="7">
        <v>0.42278963549033</v>
      </c>
    </row>
    <row r="1344" spans="2:10" x14ac:dyDescent="0.2">
      <c r="B1344" s="7">
        <v>40</v>
      </c>
      <c r="C1344" s="7">
        <v>14</v>
      </c>
      <c r="D1344" s="7">
        <v>-0.35153083263426899</v>
      </c>
      <c r="E1344" s="7">
        <v>-0.46327733901123003</v>
      </c>
      <c r="G1344" s="7">
        <v>40</v>
      </c>
      <c r="H1344" s="7">
        <v>14</v>
      </c>
      <c r="I1344" s="7">
        <v>-0.35392597548523202</v>
      </c>
      <c r="J1344" s="7">
        <v>-0.49196490812986099</v>
      </c>
    </row>
    <row r="1345" spans="2:10" x14ac:dyDescent="0.2">
      <c r="B1345" s="7">
        <v>41</v>
      </c>
      <c r="C1345" s="7">
        <v>14</v>
      </c>
      <c r="D1345" s="7">
        <v>-0.11132021306682199</v>
      </c>
      <c r="E1345" s="7">
        <v>-0.16674677455925799</v>
      </c>
      <c r="G1345" s="7">
        <v>41</v>
      </c>
      <c r="H1345" s="7">
        <v>14</v>
      </c>
      <c r="I1345" s="7">
        <v>-0.11039502456371</v>
      </c>
      <c r="J1345" s="7">
        <v>-0.115340759676166</v>
      </c>
    </row>
    <row r="1346" spans="2:10" x14ac:dyDescent="0.2">
      <c r="B1346" s="7">
        <v>42</v>
      </c>
      <c r="C1346" s="7">
        <v>14</v>
      </c>
      <c r="D1346" s="7">
        <v>-8.8108954033837797E-2</v>
      </c>
      <c r="E1346" s="7">
        <v>-1.7016246916585799E-2</v>
      </c>
      <c r="G1346" s="7">
        <v>42</v>
      </c>
      <c r="H1346" s="7">
        <v>14</v>
      </c>
      <c r="I1346" s="7">
        <v>-8.9180397748499701E-2</v>
      </c>
      <c r="J1346" s="7">
        <v>0.102866918321394</v>
      </c>
    </row>
    <row r="1347" spans="2:10" x14ac:dyDescent="0.2">
      <c r="B1347" s="7">
        <v>43</v>
      </c>
      <c r="C1347" s="7">
        <v>14</v>
      </c>
      <c r="D1347" s="7">
        <v>-9.6449913960319697E-2</v>
      </c>
      <c r="E1347" s="7">
        <v>-0.298626392033148</v>
      </c>
      <c r="G1347" s="7">
        <v>43</v>
      </c>
      <c r="H1347" s="7">
        <v>14</v>
      </c>
      <c r="I1347" s="7">
        <v>-9.5840943580496302E-2</v>
      </c>
      <c r="J1347" s="7">
        <v>-2.01853147356017E-2</v>
      </c>
    </row>
    <row r="1348" spans="2:10" x14ac:dyDescent="0.2">
      <c r="B1348" s="7">
        <v>44</v>
      </c>
      <c r="C1348" s="7">
        <v>14</v>
      </c>
      <c r="D1348" s="7">
        <v>-0.31307919075370599</v>
      </c>
      <c r="E1348" s="7">
        <v>-0.22251475608240601</v>
      </c>
      <c r="G1348" s="7">
        <v>44</v>
      </c>
      <c r="H1348" s="7">
        <v>14</v>
      </c>
      <c r="I1348" s="7">
        <v>-0.31050278600279402</v>
      </c>
      <c r="J1348" s="7">
        <v>-0.32619433733236902</v>
      </c>
    </row>
    <row r="1349" spans="2:10" x14ac:dyDescent="0.2">
      <c r="B1349" s="7">
        <v>45</v>
      </c>
      <c r="C1349" s="7">
        <v>14</v>
      </c>
      <c r="D1349" s="7">
        <v>-0.121063321656735</v>
      </c>
      <c r="E1349" s="7">
        <v>-0.107639548540442</v>
      </c>
      <c r="G1349" s="7">
        <v>45</v>
      </c>
      <c r="H1349" s="7">
        <v>14</v>
      </c>
      <c r="I1349" s="7">
        <v>-0.123007807377153</v>
      </c>
      <c r="J1349" s="7">
        <v>-3.2542911765536302E-2</v>
      </c>
    </row>
    <row r="1350" spans="2:10" x14ac:dyDescent="0.2">
      <c r="B1350" s="7">
        <v>46</v>
      </c>
      <c r="C1350" s="7">
        <v>14</v>
      </c>
      <c r="D1350" s="7">
        <v>5.5592673043046902E-2</v>
      </c>
      <c r="E1350" s="7">
        <v>3.14403425474898E-2</v>
      </c>
      <c r="G1350" s="7">
        <v>46</v>
      </c>
      <c r="H1350" s="7">
        <v>14</v>
      </c>
      <c r="I1350" s="7">
        <v>5.3925692495587499E-2</v>
      </c>
      <c r="J1350" s="7">
        <v>-0.18717627378752</v>
      </c>
    </row>
    <row r="1351" spans="2:10" x14ac:dyDescent="0.2">
      <c r="B1351" s="7">
        <v>47</v>
      </c>
      <c r="C1351" s="7">
        <v>14</v>
      </c>
      <c r="D1351" s="7">
        <v>-0.16186711584180399</v>
      </c>
      <c r="E1351" s="7">
        <v>-6.5130026103501507E-2</v>
      </c>
      <c r="G1351" s="7">
        <v>47</v>
      </c>
      <c r="H1351" s="7">
        <v>14</v>
      </c>
      <c r="I1351" s="7">
        <v>-0.164307879728361</v>
      </c>
      <c r="J1351" s="7">
        <v>2.78691063145491E-2</v>
      </c>
    </row>
    <row r="1352" spans="2:10" x14ac:dyDescent="0.2">
      <c r="B1352" s="7">
        <v>48</v>
      </c>
      <c r="C1352" s="7">
        <v>14</v>
      </c>
      <c r="D1352" s="7">
        <v>6.1972472924561699E-2</v>
      </c>
      <c r="E1352" s="7">
        <v>0.28196667772537198</v>
      </c>
      <c r="G1352" s="7">
        <v>48</v>
      </c>
      <c r="H1352" s="7">
        <v>14</v>
      </c>
      <c r="I1352" s="7">
        <v>6.5213280881806696E-2</v>
      </c>
      <c r="J1352" s="7">
        <v>-7.8060791280899294E-2</v>
      </c>
    </row>
    <row r="1353" spans="2:10" x14ac:dyDescent="0.2">
      <c r="B1353" s="7">
        <v>49</v>
      </c>
      <c r="C1353" s="7">
        <v>14</v>
      </c>
      <c r="D1353" s="7">
        <v>-0.26563331803356199</v>
      </c>
      <c r="E1353" s="7">
        <v>-0.41020702337635101</v>
      </c>
      <c r="G1353" s="7">
        <v>49</v>
      </c>
      <c r="H1353" s="7">
        <v>14</v>
      </c>
      <c r="I1353" s="7">
        <v>-0.27064628433430299</v>
      </c>
      <c r="J1353" s="7">
        <v>-0.21394373118273</v>
      </c>
    </row>
    <row r="1354" spans="2:10" x14ac:dyDescent="0.2">
      <c r="B1354" s="7">
        <v>50</v>
      </c>
      <c r="C1354" s="7">
        <v>14</v>
      </c>
      <c r="D1354" s="7">
        <v>0.105138288471642</v>
      </c>
      <c r="E1354" s="7">
        <v>2.5959573978021799E-2</v>
      </c>
      <c r="G1354" s="7">
        <v>50</v>
      </c>
      <c r="H1354" s="7">
        <v>14</v>
      </c>
      <c r="I1354" s="7">
        <v>0.105156455553345</v>
      </c>
      <c r="J1354" s="7">
        <v>1.74479494538353E-2</v>
      </c>
    </row>
    <row r="1355" spans="2:10" x14ac:dyDescent="0.2">
      <c r="B1355" s="7">
        <v>51</v>
      </c>
      <c r="C1355" s="7">
        <v>14</v>
      </c>
      <c r="D1355" s="7">
        <v>-8.9969088480044604E-2</v>
      </c>
      <c r="E1355" s="7">
        <v>0.48797684420080201</v>
      </c>
      <c r="G1355" s="7">
        <v>51</v>
      </c>
      <c r="H1355" s="7">
        <v>14</v>
      </c>
      <c r="I1355" s="7">
        <v>-8.9387349403604197E-2</v>
      </c>
      <c r="J1355" s="7">
        <v>0.20202086071851999</v>
      </c>
    </row>
    <row r="1356" spans="2:10" x14ac:dyDescent="0.2">
      <c r="B1356" s="7">
        <v>52</v>
      </c>
      <c r="C1356" s="7">
        <v>14</v>
      </c>
      <c r="D1356" s="7">
        <v>0.49964258572542902</v>
      </c>
      <c r="E1356" s="7">
        <v>0.55516738344847505</v>
      </c>
      <c r="G1356" s="7">
        <v>52</v>
      </c>
      <c r="H1356" s="7">
        <v>14</v>
      </c>
      <c r="I1356" s="7">
        <v>0.51064789572001101</v>
      </c>
      <c r="J1356" s="7">
        <v>0.743392114988494</v>
      </c>
    </row>
    <row r="1357" spans="2:10" x14ac:dyDescent="0.2">
      <c r="B1357" s="7">
        <v>53</v>
      </c>
      <c r="C1357" s="7">
        <v>14</v>
      </c>
      <c r="D1357" s="7">
        <v>-0.29349242687744997</v>
      </c>
      <c r="E1357" s="7">
        <v>-0.155996252794842</v>
      </c>
      <c r="G1357" s="7">
        <v>53</v>
      </c>
      <c r="H1357" s="7">
        <v>14</v>
      </c>
      <c r="I1357" s="7">
        <v>-0.29254065179448102</v>
      </c>
      <c r="J1357" s="7">
        <v>-0.240328303710616</v>
      </c>
    </row>
    <row r="1358" spans="2:10" x14ac:dyDescent="0.2">
      <c r="B1358" s="7">
        <v>54</v>
      </c>
      <c r="C1358" s="7">
        <v>14</v>
      </c>
      <c r="D1358" s="7">
        <v>-0.19420520566882599</v>
      </c>
      <c r="E1358" s="7">
        <v>-0.114676169139032</v>
      </c>
      <c r="G1358" s="7">
        <v>54</v>
      </c>
      <c r="H1358" s="7">
        <v>14</v>
      </c>
      <c r="I1358" s="7">
        <v>-0.19583215590219899</v>
      </c>
      <c r="J1358" s="7">
        <v>-0.20107318945838101</v>
      </c>
    </row>
    <row r="1359" spans="2:10" x14ac:dyDescent="0.2">
      <c r="B1359" s="7">
        <v>55</v>
      </c>
      <c r="C1359" s="7">
        <v>14</v>
      </c>
      <c r="D1359" s="7">
        <v>-4.6905663462025501E-2</v>
      </c>
      <c r="E1359" s="7">
        <v>-0.224175603881443</v>
      </c>
      <c r="G1359" s="7">
        <v>55</v>
      </c>
      <c r="H1359" s="7">
        <v>14</v>
      </c>
      <c r="I1359" s="7">
        <v>-4.7495260426657603E-2</v>
      </c>
      <c r="J1359" s="7">
        <v>-0.20087337225183</v>
      </c>
    </row>
    <row r="1360" spans="2:10" x14ac:dyDescent="0.2">
      <c r="B1360" s="7">
        <v>56</v>
      </c>
      <c r="C1360" s="7">
        <v>14</v>
      </c>
      <c r="D1360" s="7">
        <v>6.1514438169516503E-2</v>
      </c>
      <c r="E1360" s="7">
        <v>3.2849962896070103E-2</v>
      </c>
      <c r="G1360" s="7">
        <v>56</v>
      </c>
      <c r="H1360" s="7">
        <v>14</v>
      </c>
      <c r="I1360" s="7">
        <v>6.5038062156665993E-2</v>
      </c>
      <c r="J1360" s="7">
        <v>0.25964333367884201</v>
      </c>
    </row>
    <row r="1361" spans="2:10" x14ac:dyDescent="0.2">
      <c r="B1361" s="7">
        <v>57</v>
      </c>
      <c r="C1361" s="7">
        <v>14</v>
      </c>
      <c r="D1361" s="7">
        <v>-0.55779229049579204</v>
      </c>
      <c r="E1361" s="7">
        <v>-0.49180412419361003</v>
      </c>
      <c r="G1361" s="7">
        <v>57</v>
      </c>
      <c r="H1361" s="7">
        <v>14</v>
      </c>
      <c r="I1361" s="7">
        <v>-0.56369919369707</v>
      </c>
      <c r="J1361" s="7">
        <v>-0.48402816207746402</v>
      </c>
    </row>
    <row r="1362" spans="2:10" x14ac:dyDescent="0.2">
      <c r="B1362" s="7">
        <v>58</v>
      </c>
      <c r="C1362" s="7">
        <v>14</v>
      </c>
      <c r="D1362" s="7">
        <v>0.100743282463754</v>
      </c>
      <c r="E1362" s="7">
        <v>-0.228604531185883</v>
      </c>
      <c r="G1362" s="7">
        <v>58</v>
      </c>
      <c r="H1362" s="7">
        <v>14</v>
      </c>
      <c r="I1362" s="7">
        <v>9.7952512133020697E-2</v>
      </c>
      <c r="J1362" s="7">
        <v>0.319712645995892</v>
      </c>
    </row>
    <row r="1363" spans="2:10" x14ac:dyDescent="0.2">
      <c r="B1363" s="7">
        <v>59</v>
      </c>
      <c r="C1363" s="7">
        <v>14</v>
      </c>
      <c r="D1363" s="7">
        <v>-5.9970660516378303E-2</v>
      </c>
      <c r="E1363" s="7">
        <v>-0.10232937637771</v>
      </c>
      <c r="G1363" s="7">
        <v>59</v>
      </c>
      <c r="H1363" s="7">
        <v>14</v>
      </c>
      <c r="I1363" s="7">
        <v>-6.0639335841033301E-2</v>
      </c>
      <c r="J1363" s="7">
        <v>5.5122581594252699E-2</v>
      </c>
    </row>
    <row r="1364" spans="2:10" x14ac:dyDescent="0.2">
      <c r="B1364" s="7">
        <v>60</v>
      </c>
      <c r="C1364" s="7">
        <v>14</v>
      </c>
      <c r="D1364" s="7">
        <v>-0.119878937981357</v>
      </c>
      <c r="E1364" s="7">
        <v>-0.28707670768631499</v>
      </c>
      <c r="G1364" s="7">
        <v>60</v>
      </c>
      <c r="H1364" s="7">
        <v>14</v>
      </c>
      <c r="I1364" s="7">
        <v>-0.11870302461035501</v>
      </c>
      <c r="J1364" s="7">
        <v>-0.21021723667789199</v>
      </c>
    </row>
    <row r="1365" spans="2:10" x14ac:dyDescent="0.2">
      <c r="B1365" s="7">
        <v>61</v>
      </c>
      <c r="C1365" s="7">
        <v>14</v>
      </c>
      <c r="D1365" s="7">
        <v>6.6790949532621505E-2</v>
      </c>
      <c r="E1365" s="7">
        <v>-4.2734663071830603E-2</v>
      </c>
      <c r="G1365" s="7">
        <v>61</v>
      </c>
      <c r="H1365" s="7">
        <v>14</v>
      </c>
      <c r="I1365" s="7">
        <v>7.0516525367303906E-2</v>
      </c>
      <c r="J1365" s="7">
        <v>-0.28178619815275902</v>
      </c>
    </row>
    <row r="1366" spans="2:10" x14ac:dyDescent="0.2">
      <c r="B1366" s="7">
        <v>62</v>
      </c>
      <c r="C1366" s="7">
        <v>14</v>
      </c>
      <c r="D1366" s="7">
        <v>0.173112239453899</v>
      </c>
      <c r="E1366" s="7">
        <v>0.34204308002914402</v>
      </c>
      <c r="G1366" s="7">
        <v>62</v>
      </c>
      <c r="H1366" s="7">
        <v>14</v>
      </c>
      <c r="I1366" s="7">
        <v>0.17258424948022999</v>
      </c>
      <c r="J1366" s="7">
        <v>0.24562639355038701</v>
      </c>
    </row>
    <row r="1367" spans="2:10" x14ac:dyDescent="0.2">
      <c r="B1367" s="7">
        <v>63</v>
      </c>
      <c r="C1367" s="7">
        <v>14</v>
      </c>
      <c r="D1367" s="7">
        <v>-0.116962797847283</v>
      </c>
      <c r="E1367" s="7">
        <v>7.3431229496877706E-2</v>
      </c>
      <c r="G1367" s="7">
        <v>63</v>
      </c>
      <c r="H1367" s="7">
        <v>14</v>
      </c>
      <c r="I1367" s="7">
        <v>-0.11861564404710601</v>
      </c>
      <c r="J1367" s="7">
        <v>9.8168288433383197E-2</v>
      </c>
    </row>
    <row r="1368" spans="2:10" x14ac:dyDescent="0.2">
      <c r="B1368" s="7">
        <v>64</v>
      </c>
      <c r="C1368" s="7">
        <v>14</v>
      </c>
      <c r="D1368" s="7">
        <v>-1.0453266148566299E-2</v>
      </c>
      <c r="E1368" s="7">
        <v>0.11690006923153901</v>
      </c>
      <c r="G1368" s="7">
        <v>64</v>
      </c>
      <c r="H1368" s="7">
        <v>14</v>
      </c>
      <c r="I1368" s="7">
        <v>-1.05584487976289E-2</v>
      </c>
      <c r="J1368" s="7">
        <v>0.15289162928854999</v>
      </c>
    </row>
    <row r="1369" spans="2:10" x14ac:dyDescent="0.2">
      <c r="B1369" s="7">
        <v>65</v>
      </c>
      <c r="C1369" s="7">
        <v>14</v>
      </c>
      <c r="D1369" s="7">
        <v>0.14684537228226399</v>
      </c>
      <c r="E1369" s="7">
        <v>0.16247996910208101</v>
      </c>
      <c r="G1369" s="7">
        <v>65</v>
      </c>
      <c r="H1369" s="7">
        <v>14</v>
      </c>
      <c r="I1369" s="7">
        <v>0.15002152431296301</v>
      </c>
      <c r="J1369" s="7">
        <v>0.22475218875748201</v>
      </c>
    </row>
    <row r="1370" spans="2:10" x14ac:dyDescent="0.2">
      <c r="B1370" s="7">
        <v>66</v>
      </c>
      <c r="C1370" s="7">
        <v>14</v>
      </c>
      <c r="D1370" s="7">
        <v>-8.0649910165231397E-4</v>
      </c>
      <c r="E1370" s="7">
        <v>-4.91615723586536E-2</v>
      </c>
      <c r="G1370" s="7">
        <v>66</v>
      </c>
      <c r="H1370" s="7">
        <v>14</v>
      </c>
      <c r="I1370" s="7">
        <v>2.2843926972626599E-4</v>
      </c>
      <c r="J1370" s="7">
        <v>8.53665145300848E-2</v>
      </c>
    </row>
    <row r="1371" spans="2:10" x14ac:dyDescent="0.2">
      <c r="B1371" s="7">
        <v>67</v>
      </c>
      <c r="C1371" s="7">
        <v>14</v>
      </c>
      <c r="D1371" s="7">
        <v>0.202565399412064</v>
      </c>
      <c r="E1371" s="7">
        <v>0.23170975946865499</v>
      </c>
      <c r="G1371" s="7">
        <v>67</v>
      </c>
      <c r="H1371" s="7">
        <v>14</v>
      </c>
      <c r="I1371" s="7">
        <v>0.20877059274502299</v>
      </c>
      <c r="J1371" s="7">
        <v>0.31288978683499702</v>
      </c>
    </row>
    <row r="1372" spans="2:10" x14ac:dyDescent="0.2">
      <c r="B1372" s="7">
        <v>68</v>
      </c>
      <c r="C1372" s="7">
        <v>14</v>
      </c>
      <c r="D1372" s="7">
        <v>-1.7804450589157899E-2</v>
      </c>
      <c r="E1372" s="7">
        <v>0.284527114479245</v>
      </c>
      <c r="G1372" s="7">
        <v>68</v>
      </c>
      <c r="H1372" s="7">
        <v>14</v>
      </c>
      <c r="I1372" s="7">
        <v>-1.7876515687595101E-2</v>
      </c>
      <c r="J1372" s="7">
        <v>0.539583430007197</v>
      </c>
    </row>
    <row r="1373" spans="2:10" x14ac:dyDescent="0.2">
      <c r="B1373" s="7">
        <v>69</v>
      </c>
      <c r="C1373" s="7">
        <v>14</v>
      </c>
      <c r="D1373" s="7">
        <v>-0.18891083510208401</v>
      </c>
      <c r="E1373" s="7">
        <v>-0.23938365683280499</v>
      </c>
      <c r="G1373" s="7">
        <v>69</v>
      </c>
      <c r="H1373" s="7">
        <v>14</v>
      </c>
      <c r="I1373" s="7">
        <v>-0.18253167883138499</v>
      </c>
      <c r="J1373" s="7">
        <v>6.6075944312363105E-2</v>
      </c>
    </row>
    <row r="1374" spans="2:10" x14ac:dyDescent="0.2">
      <c r="B1374" s="7">
        <v>70</v>
      </c>
      <c r="C1374" s="7">
        <v>14</v>
      </c>
      <c r="D1374" s="7">
        <v>-0.13198205483776301</v>
      </c>
      <c r="E1374" s="7">
        <v>-0.35462778975501102</v>
      </c>
      <c r="G1374" s="7">
        <v>70</v>
      </c>
      <c r="H1374" s="7">
        <v>14</v>
      </c>
      <c r="I1374" s="7">
        <v>-0.13419514578343</v>
      </c>
      <c r="J1374" s="7">
        <v>-0.16669816913798099</v>
      </c>
    </row>
    <row r="1375" spans="2:10" x14ac:dyDescent="0.2">
      <c r="B1375" s="7">
        <v>71</v>
      </c>
      <c r="C1375" s="7">
        <v>14</v>
      </c>
      <c r="D1375" s="7">
        <v>-0.13883742772462199</v>
      </c>
      <c r="E1375" s="7">
        <v>0.14790376963254501</v>
      </c>
      <c r="G1375" s="7">
        <v>71</v>
      </c>
      <c r="H1375" s="7">
        <v>14</v>
      </c>
      <c r="I1375" s="7">
        <v>-0.142675581395898</v>
      </c>
      <c r="J1375" s="7">
        <v>0.41329019632858599</v>
      </c>
    </row>
    <row r="1376" spans="2:10" x14ac:dyDescent="0.2">
      <c r="B1376" s="7">
        <v>72</v>
      </c>
      <c r="C1376" s="7">
        <v>14</v>
      </c>
      <c r="D1376" s="7">
        <v>0.46550805121538102</v>
      </c>
      <c r="E1376" s="7">
        <v>0.22796291791706699</v>
      </c>
      <c r="G1376" s="7">
        <v>72</v>
      </c>
      <c r="H1376" s="7">
        <v>14</v>
      </c>
      <c r="I1376" s="7">
        <v>0.48745027470680202</v>
      </c>
      <c r="J1376" s="7">
        <v>3.0937316753973901E-3</v>
      </c>
    </row>
    <row r="1377" spans="2:10" x14ac:dyDescent="0.2">
      <c r="B1377" s="7">
        <v>73</v>
      </c>
      <c r="C1377" s="7">
        <v>14</v>
      </c>
      <c r="D1377" s="7">
        <v>-1.22161798323726E-2</v>
      </c>
      <c r="E1377" s="7">
        <v>-0.11235672040995801</v>
      </c>
      <c r="G1377" s="7">
        <v>73</v>
      </c>
      <c r="H1377" s="7">
        <v>14</v>
      </c>
      <c r="I1377" s="7">
        <v>-1.2428748341958101E-2</v>
      </c>
      <c r="J1377" s="7">
        <v>0.15150055697702799</v>
      </c>
    </row>
    <row r="1378" spans="2:10" x14ac:dyDescent="0.2">
      <c r="B1378" s="7">
        <v>74</v>
      </c>
      <c r="C1378" s="7">
        <v>14</v>
      </c>
      <c r="D1378" s="7">
        <v>-0.15884610271948199</v>
      </c>
      <c r="E1378" s="7">
        <v>-0.20446075930532401</v>
      </c>
      <c r="G1378" s="7">
        <v>74</v>
      </c>
      <c r="H1378" s="7">
        <v>14</v>
      </c>
      <c r="I1378" s="7">
        <v>-0.160141278471056</v>
      </c>
      <c r="J1378" s="7">
        <v>-1.4086912986994301E-2</v>
      </c>
    </row>
    <row r="1379" spans="2:10" x14ac:dyDescent="0.2">
      <c r="B1379" s="7">
        <v>75</v>
      </c>
      <c r="C1379" s="7">
        <v>14</v>
      </c>
      <c r="D1379" s="7">
        <v>0.11507917709582401</v>
      </c>
      <c r="E1379" s="7">
        <v>4.8968786645958502E-2</v>
      </c>
      <c r="G1379" s="7">
        <v>75</v>
      </c>
      <c r="H1379" s="7">
        <v>14</v>
      </c>
      <c r="I1379" s="7">
        <v>0.11510355167846199</v>
      </c>
      <c r="J1379" s="7">
        <v>0.23903137353883699</v>
      </c>
    </row>
    <row r="1380" spans="2:10" x14ac:dyDescent="0.2">
      <c r="B1380" s="7">
        <v>76</v>
      </c>
      <c r="C1380" s="7">
        <v>14</v>
      </c>
      <c r="D1380" s="7">
        <v>-0.29266441462794901</v>
      </c>
      <c r="E1380" s="7">
        <v>-0.53066726322427504</v>
      </c>
      <c r="G1380" s="7">
        <v>76</v>
      </c>
      <c r="H1380" s="7">
        <v>14</v>
      </c>
      <c r="I1380" s="7">
        <v>-0.29546244808121502</v>
      </c>
      <c r="J1380" s="7">
        <v>-0.25561781227422298</v>
      </c>
    </row>
    <row r="1381" spans="2:10" x14ac:dyDescent="0.2">
      <c r="B1381" s="7">
        <v>77</v>
      </c>
      <c r="C1381" s="7">
        <v>14</v>
      </c>
      <c r="D1381" s="7">
        <v>-0.32329432056898399</v>
      </c>
      <c r="E1381" s="7">
        <v>0.15385809812278101</v>
      </c>
      <c r="G1381" s="7">
        <v>77</v>
      </c>
      <c r="H1381" s="7">
        <v>14</v>
      </c>
      <c r="I1381" s="7">
        <v>-0.33747305376643</v>
      </c>
      <c r="J1381" s="7">
        <v>-0.32890443970382699</v>
      </c>
    </row>
    <row r="1382" spans="2:10" x14ac:dyDescent="0.2">
      <c r="B1382" s="7">
        <v>78</v>
      </c>
      <c r="C1382" s="7">
        <v>14</v>
      </c>
      <c r="D1382" s="7">
        <v>-0.63980165848256798</v>
      </c>
      <c r="E1382" s="7">
        <v>-0.73492110558088097</v>
      </c>
      <c r="G1382" s="7">
        <v>78</v>
      </c>
      <c r="H1382" s="7">
        <v>14</v>
      </c>
      <c r="I1382" s="7">
        <v>-0.65264973404539495</v>
      </c>
      <c r="J1382" s="7">
        <v>-0.61149672326903803</v>
      </c>
    </row>
    <row r="1383" spans="2:10" x14ac:dyDescent="0.2">
      <c r="B1383" s="7">
        <v>79</v>
      </c>
      <c r="C1383" s="7">
        <v>14</v>
      </c>
      <c r="D1383" s="7">
        <v>-0.15033339726280201</v>
      </c>
      <c r="E1383" s="7">
        <v>4.9197188066316698E-2</v>
      </c>
      <c r="G1383" s="7">
        <v>79</v>
      </c>
      <c r="H1383" s="7">
        <v>14</v>
      </c>
      <c r="I1383" s="7">
        <v>-0.15010384611786501</v>
      </c>
      <c r="J1383" s="7">
        <v>-0.133748052269445</v>
      </c>
    </row>
    <row r="1384" spans="2:10" x14ac:dyDescent="0.2">
      <c r="B1384" s="7">
        <v>80</v>
      </c>
      <c r="C1384" s="7">
        <v>14</v>
      </c>
      <c r="D1384" s="7">
        <v>-0.19152528013935699</v>
      </c>
      <c r="E1384" s="7">
        <v>-0.21747080156373999</v>
      </c>
      <c r="G1384" s="7">
        <v>80</v>
      </c>
      <c r="H1384" s="7">
        <v>14</v>
      </c>
      <c r="I1384" s="7">
        <v>-0.19230685002339201</v>
      </c>
      <c r="J1384" s="7">
        <v>-0.24473316876613199</v>
      </c>
    </row>
    <row r="1385" spans="2:10" x14ac:dyDescent="0.2">
      <c r="B1385" s="7">
        <v>81</v>
      </c>
      <c r="C1385" s="7">
        <v>14</v>
      </c>
      <c r="D1385" s="7">
        <v>0.52836200380173604</v>
      </c>
      <c r="E1385" s="7">
        <v>7.6556763656677504E-2</v>
      </c>
      <c r="G1385" s="7">
        <v>81</v>
      </c>
      <c r="H1385" s="7">
        <v>14</v>
      </c>
      <c r="I1385" s="7">
        <v>0.52890405712276101</v>
      </c>
      <c r="J1385" s="7">
        <v>0.25129899162805602</v>
      </c>
    </row>
    <row r="1386" spans="2:10" x14ac:dyDescent="0.2">
      <c r="B1386" s="7">
        <v>82</v>
      </c>
      <c r="C1386" s="7">
        <v>14</v>
      </c>
      <c r="D1386" s="7">
        <v>-0.12264227998287</v>
      </c>
      <c r="E1386" s="7">
        <v>-0.21597768744736401</v>
      </c>
      <c r="G1386" s="7">
        <v>82</v>
      </c>
      <c r="H1386" s="7">
        <v>14</v>
      </c>
      <c r="I1386" s="7">
        <v>-0.12392443848581799</v>
      </c>
      <c r="J1386" s="7">
        <v>-0.26308607287523</v>
      </c>
    </row>
    <row r="1387" spans="2:10" x14ac:dyDescent="0.2">
      <c r="B1387" s="7">
        <v>83</v>
      </c>
      <c r="C1387" s="7">
        <v>14</v>
      </c>
      <c r="D1387" s="7">
        <v>-0.54062353421391895</v>
      </c>
      <c r="E1387" s="7">
        <v>-0.46040331990535199</v>
      </c>
      <c r="G1387" s="7">
        <v>83</v>
      </c>
      <c r="H1387" s="7">
        <v>14</v>
      </c>
      <c r="I1387" s="7">
        <v>-0.53157498539861203</v>
      </c>
      <c r="J1387" s="7">
        <v>-0.63673048968203505</v>
      </c>
    </row>
    <row r="1388" spans="2:10" x14ac:dyDescent="0.2">
      <c r="B1388" s="7">
        <v>84</v>
      </c>
      <c r="C1388" s="7">
        <v>14</v>
      </c>
      <c r="D1388" s="7">
        <v>-5.3581208214745303E-2</v>
      </c>
      <c r="E1388" s="7">
        <v>-0.244244673362111</v>
      </c>
      <c r="G1388" s="7">
        <v>84</v>
      </c>
      <c r="H1388" s="7">
        <v>14</v>
      </c>
      <c r="I1388" s="7">
        <v>-5.4052800704239297E-2</v>
      </c>
      <c r="J1388" s="7">
        <v>2.8738831510663601E-2</v>
      </c>
    </row>
    <row r="1389" spans="2:10" x14ac:dyDescent="0.2">
      <c r="B1389" s="7">
        <v>85</v>
      </c>
      <c r="C1389" s="7">
        <v>14</v>
      </c>
      <c r="D1389" s="7">
        <v>-0.35704922566601599</v>
      </c>
      <c r="E1389" s="7">
        <v>-0.68865116156110995</v>
      </c>
      <c r="G1389" s="7">
        <v>85</v>
      </c>
      <c r="H1389" s="7">
        <v>14</v>
      </c>
      <c r="I1389" s="7">
        <v>-0.361626279146254</v>
      </c>
      <c r="J1389" s="7">
        <v>-0.79404598659571601</v>
      </c>
    </row>
    <row r="1390" spans="2:10" x14ac:dyDescent="0.2">
      <c r="B1390" s="7">
        <v>86</v>
      </c>
      <c r="C1390" s="7">
        <v>14</v>
      </c>
      <c r="D1390" s="7">
        <v>0.28479077091449101</v>
      </c>
      <c r="E1390" s="7">
        <v>6.9739736649785E-2</v>
      </c>
      <c r="G1390" s="7">
        <v>86</v>
      </c>
      <c r="H1390" s="7">
        <v>14</v>
      </c>
      <c r="I1390" s="7">
        <v>0.29635883283513298</v>
      </c>
      <c r="J1390" s="7">
        <v>0.190612167378307</v>
      </c>
    </row>
    <row r="1391" spans="2:10" x14ac:dyDescent="0.2">
      <c r="B1391" s="7">
        <v>87</v>
      </c>
      <c r="C1391" s="7">
        <v>14</v>
      </c>
      <c r="D1391" s="7">
        <v>-0.30241158320175299</v>
      </c>
      <c r="E1391" s="7">
        <v>-0.38380471688894002</v>
      </c>
      <c r="G1391" s="7">
        <v>87</v>
      </c>
      <c r="H1391" s="7">
        <v>14</v>
      </c>
      <c r="I1391" s="7">
        <v>-0.30172234963778</v>
      </c>
      <c r="J1391" s="7">
        <v>-0.462789495540602</v>
      </c>
    </row>
    <row r="1392" spans="2:10" x14ac:dyDescent="0.2">
      <c r="B1392" s="7">
        <v>88</v>
      </c>
      <c r="C1392" s="7">
        <v>14</v>
      </c>
      <c r="D1392" s="7">
        <v>0.108808560069967</v>
      </c>
      <c r="E1392" s="7">
        <v>8.7657517274292801E-2</v>
      </c>
      <c r="G1392" s="7">
        <v>88</v>
      </c>
      <c r="H1392" s="7">
        <v>14</v>
      </c>
      <c r="I1392" s="7">
        <v>0.108359385476219</v>
      </c>
      <c r="J1392" s="7">
        <v>-5.8378318698602001E-2</v>
      </c>
    </row>
    <row r="1393" spans="2:10" x14ac:dyDescent="0.2">
      <c r="B1393" s="7">
        <v>89</v>
      </c>
      <c r="C1393" s="7">
        <v>14</v>
      </c>
      <c r="D1393" s="7">
        <v>0.25575837635688498</v>
      </c>
      <c r="E1393" s="7">
        <v>0.83968517067815096</v>
      </c>
      <c r="G1393" s="7">
        <v>89</v>
      </c>
      <c r="H1393" s="7">
        <v>14</v>
      </c>
      <c r="I1393" s="7">
        <v>0.24387418709684699</v>
      </c>
      <c r="J1393" s="7">
        <v>7.5422358454994204E-2</v>
      </c>
    </row>
    <row r="1394" spans="2:10" x14ac:dyDescent="0.2">
      <c r="B1394" s="7">
        <v>90</v>
      </c>
      <c r="C1394" s="7">
        <v>14</v>
      </c>
      <c r="D1394" s="7">
        <v>-0.29201115171900699</v>
      </c>
      <c r="E1394" s="7">
        <v>-0.56368191541700396</v>
      </c>
      <c r="G1394" s="7">
        <v>90</v>
      </c>
      <c r="H1394" s="7">
        <v>14</v>
      </c>
      <c r="I1394" s="7">
        <v>-0.28688771706791399</v>
      </c>
      <c r="J1394" s="7">
        <v>-0.55566637839160204</v>
      </c>
    </row>
    <row r="1395" spans="2:10" x14ac:dyDescent="0.2">
      <c r="B1395" s="7">
        <v>91</v>
      </c>
      <c r="C1395" s="7">
        <v>14</v>
      </c>
      <c r="D1395" s="7">
        <v>-6.7979268110725896E-2</v>
      </c>
      <c r="E1395" s="7">
        <v>-0.37194991554835399</v>
      </c>
      <c r="G1395" s="7">
        <v>91</v>
      </c>
      <c r="H1395" s="7">
        <v>14</v>
      </c>
      <c r="I1395" s="7">
        <v>-6.7441552384016404E-2</v>
      </c>
      <c r="J1395" s="7">
        <v>-0.37697821005001098</v>
      </c>
    </row>
    <row r="1396" spans="2:10" x14ac:dyDescent="0.2">
      <c r="B1396" s="7">
        <v>92</v>
      </c>
      <c r="C1396" s="7">
        <v>14</v>
      </c>
      <c r="D1396" s="7">
        <v>0.101702409922101</v>
      </c>
      <c r="E1396" s="7">
        <v>0.102644666907444</v>
      </c>
      <c r="G1396" s="7">
        <v>92</v>
      </c>
      <c r="H1396" s="7">
        <v>14</v>
      </c>
      <c r="I1396" s="7">
        <v>0.10570093955620399</v>
      </c>
      <c r="J1396" s="7">
        <v>0.47293928568606203</v>
      </c>
    </row>
    <row r="1397" spans="2:10" x14ac:dyDescent="0.2">
      <c r="B1397" s="7">
        <v>93</v>
      </c>
      <c r="C1397" s="7">
        <v>14</v>
      </c>
      <c r="D1397" s="7">
        <v>-0.230796023378112</v>
      </c>
      <c r="E1397" s="7">
        <v>-0.27167735657494302</v>
      </c>
      <c r="G1397" s="7">
        <v>93</v>
      </c>
      <c r="H1397" s="7">
        <v>14</v>
      </c>
      <c r="I1397" s="7">
        <v>-0.23641594403817601</v>
      </c>
      <c r="J1397" s="7">
        <v>-0.45347329386740598</v>
      </c>
    </row>
    <row r="1398" spans="2:10" x14ac:dyDescent="0.2">
      <c r="B1398" s="7">
        <v>94</v>
      </c>
      <c r="C1398" s="7">
        <v>14</v>
      </c>
      <c r="D1398" s="7">
        <v>-0.123437180652997</v>
      </c>
      <c r="E1398" s="7">
        <v>-1.0629685188269501E-2</v>
      </c>
      <c r="G1398" s="7">
        <v>94</v>
      </c>
      <c r="H1398" s="7">
        <v>14</v>
      </c>
      <c r="I1398" s="7">
        <v>-0.125933919092513</v>
      </c>
      <c r="J1398" s="7">
        <v>-5.39529411920672E-2</v>
      </c>
    </row>
    <row r="1399" spans="2:10" x14ac:dyDescent="0.2">
      <c r="B1399" s="7">
        <v>95</v>
      </c>
      <c r="C1399" s="7">
        <v>14</v>
      </c>
      <c r="D1399" s="7">
        <v>-0.17634825976566601</v>
      </c>
      <c r="E1399" s="7">
        <v>-0.42229871909355998</v>
      </c>
      <c r="G1399" s="7">
        <v>95</v>
      </c>
      <c r="H1399" s="7">
        <v>14</v>
      </c>
      <c r="I1399" s="7">
        <v>-0.17623051420400901</v>
      </c>
      <c r="J1399" s="7">
        <v>-0.41514848232788498</v>
      </c>
    </row>
    <row r="1400" spans="2:10" x14ac:dyDescent="0.2">
      <c r="B1400" s="7">
        <v>96</v>
      </c>
      <c r="C1400" s="7">
        <v>14</v>
      </c>
      <c r="D1400" s="7">
        <v>0.29952190802977802</v>
      </c>
      <c r="E1400" s="7">
        <v>-2.9194436902950201E-2</v>
      </c>
      <c r="G1400" s="7">
        <v>96</v>
      </c>
      <c r="H1400" s="7">
        <v>14</v>
      </c>
      <c r="I1400" s="7">
        <v>0.28307786323695</v>
      </c>
      <c r="J1400" s="7">
        <v>2.8487712502469598E-3</v>
      </c>
    </row>
    <row r="1401" spans="2:10" x14ac:dyDescent="0.2">
      <c r="B1401" s="7">
        <v>97</v>
      </c>
      <c r="C1401" s="7">
        <v>14</v>
      </c>
      <c r="D1401" s="7">
        <v>0.42020407355166201</v>
      </c>
      <c r="E1401" s="7">
        <v>0.41906268908118299</v>
      </c>
      <c r="G1401" s="7">
        <v>97</v>
      </c>
      <c r="H1401" s="7">
        <v>14</v>
      </c>
      <c r="I1401" s="7">
        <v>0.40317565936231398</v>
      </c>
      <c r="J1401" s="7">
        <v>0.23294745569092301</v>
      </c>
    </row>
    <row r="1402" spans="2:10" x14ac:dyDescent="0.2">
      <c r="B1402" s="7">
        <v>98</v>
      </c>
      <c r="C1402" s="7">
        <v>14</v>
      </c>
      <c r="D1402" s="7">
        <v>0.20402949237961601</v>
      </c>
      <c r="E1402" s="7">
        <v>0.116011604309673</v>
      </c>
      <c r="G1402" s="7">
        <v>98</v>
      </c>
      <c r="H1402" s="7">
        <v>14</v>
      </c>
      <c r="I1402" s="7">
        <v>0.20979187521322301</v>
      </c>
      <c r="J1402" s="7">
        <v>0.46032542829620099</v>
      </c>
    </row>
    <row r="1403" spans="2:10" x14ac:dyDescent="0.2">
      <c r="B1403" s="7">
        <v>99</v>
      </c>
      <c r="C1403" s="7">
        <v>14</v>
      </c>
      <c r="D1403" s="7">
        <v>0.63170425018371701</v>
      </c>
      <c r="E1403" s="7">
        <v>0.37806860995188701</v>
      </c>
      <c r="G1403" s="7">
        <v>99</v>
      </c>
      <c r="H1403" s="7">
        <v>14</v>
      </c>
      <c r="I1403" s="7">
        <v>0.65440887099621703</v>
      </c>
      <c r="J1403" s="7">
        <v>0.47307321993957102</v>
      </c>
    </row>
    <row r="1404" spans="2:10" x14ac:dyDescent="0.2">
      <c r="B1404" s="7">
        <v>100</v>
      </c>
      <c r="C1404" s="7">
        <v>14</v>
      </c>
      <c r="D1404" s="7">
        <v>0.16798163832142499</v>
      </c>
      <c r="E1404" s="7">
        <v>0.12812819727688601</v>
      </c>
      <c r="G1404" s="7">
        <v>100</v>
      </c>
      <c r="H1404" s="7">
        <v>14</v>
      </c>
      <c r="I1404" s="7">
        <v>0.17731469803522201</v>
      </c>
      <c r="J1404" s="7">
        <v>0.24387781091077501</v>
      </c>
    </row>
    <row r="1405" spans="2:10" x14ac:dyDescent="0.2">
      <c r="B1405" s="7">
        <v>1</v>
      </c>
      <c r="C1405" s="7">
        <v>15</v>
      </c>
      <c r="D1405" s="7">
        <v>-0.12546052987239201</v>
      </c>
      <c r="E1405" s="7">
        <v>-0.21326318384158799</v>
      </c>
      <c r="G1405" s="7">
        <v>1</v>
      </c>
      <c r="H1405" s="7">
        <v>15</v>
      </c>
      <c r="I1405" s="7">
        <v>-0.12814639081363999</v>
      </c>
      <c r="J1405" s="7">
        <v>-1.4333730304303001E-2</v>
      </c>
    </row>
    <row r="1406" spans="2:10" x14ac:dyDescent="0.2">
      <c r="B1406" s="7">
        <v>2</v>
      </c>
      <c r="C1406" s="7">
        <v>15</v>
      </c>
      <c r="D1406" s="7">
        <v>0.56067492110282802</v>
      </c>
      <c r="E1406" s="7">
        <v>0.83357848326783701</v>
      </c>
      <c r="G1406" s="7">
        <v>2</v>
      </c>
      <c r="H1406" s="7">
        <v>15</v>
      </c>
      <c r="I1406" s="7">
        <v>0.54364862764670097</v>
      </c>
      <c r="J1406" s="7">
        <v>0.476064525784756</v>
      </c>
    </row>
    <row r="1407" spans="2:10" x14ac:dyDescent="0.2">
      <c r="B1407" s="7">
        <v>3</v>
      </c>
      <c r="C1407" s="7">
        <v>15</v>
      </c>
      <c r="D1407" s="7">
        <v>-9.3654062846937294E-2</v>
      </c>
      <c r="E1407" s="7">
        <v>-0.24432950719620899</v>
      </c>
      <c r="G1407" s="7">
        <v>3</v>
      </c>
      <c r="H1407" s="7">
        <v>15</v>
      </c>
      <c r="I1407" s="7">
        <v>-9.4644457696895196E-2</v>
      </c>
      <c r="J1407" s="7">
        <v>-0.17253399294794</v>
      </c>
    </row>
    <row r="1408" spans="2:10" x14ac:dyDescent="0.2">
      <c r="B1408" s="7">
        <v>4</v>
      </c>
      <c r="C1408" s="7">
        <v>15</v>
      </c>
      <c r="D1408" s="7">
        <v>-0.102306417419547</v>
      </c>
      <c r="E1408" s="7">
        <v>-9.5643672237965702E-2</v>
      </c>
      <c r="G1408" s="7">
        <v>4</v>
      </c>
      <c r="H1408" s="7">
        <v>15</v>
      </c>
      <c r="I1408" s="7">
        <v>-0.10680280735172699</v>
      </c>
      <c r="J1408" s="7">
        <v>5.54589423674701E-2</v>
      </c>
    </row>
    <row r="1409" spans="2:10" x14ac:dyDescent="0.2">
      <c r="B1409" s="7">
        <v>5</v>
      </c>
      <c r="C1409" s="7">
        <v>15</v>
      </c>
      <c r="D1409" s="7">
        <v>-4.0954394520517703E-2</v>
      </c>
      <c r="E1409" s="7">
        <v>-0.215377262557853</v>
      </c>
      <c r="G1409" s="7">
        <v>5</v>
      </c>
      <c r="H1409" s="7">
        <v>15</v>
      </c>
      <c r="I1409" s="7">
        <v>-4.0387855041030797E-2</v>
      </c>
      <c r="J1409" s="7">
        <v>-0.47975974334316501</v>
      </c>
    </row>
    <row r="1410" spans="2:10" x14ac:dyDescent="0.2">
      <c r="B1410" s="7">
        <v>6</v>
      </c>
      <c r="C1410" s="7">
        <v>15</v>
      </c>
      <c r="D1410" s="7">
        <v>-0.21199325210377701</v>
      </c>
      <c r="E1410" s="7">
        <v>-0.146635750119092</v>
      </c>
      <c r="G1410" s="7">
        <v>6</v>
      </c>
      <c r="H1410" s="7">
        <v>15</v>
      </c>
      <c r="I1410" s="7">
        <v>-0.21640720054825199</v>
      </c>
      <c r="J1410" s="7">
        <v>-0.19537286077417501</v>
      </c>
    </row>
    <row r="1411" spans="2:10" x14ac:dyDescent="0.2">
      <c r="B1411" s="7">
        <v>7</v>
      </c>
      <c r="C1411" s="7">
        <v>15</v>
      </c>
      <c r="D1411" s="7">
        <v>-6.9469729242612702E-2</v>
      </c>
      <c r="E1411" s="7">
        <v>-3.1875432853518702E-2</v>
      </c>
      <c r="G1411" s="7">
        <v>7</v>
      </c>
      <c r="H1411" s="7">
        <v>15</v>
      </c>
      <c r="I1411" s="7">
        <v>-6.9050120142358104E-2</v>
      </c>
      <c r="J1411" s="7">
        <v>6.3680359513699394E-2</v>
      </c>
    </row>
    <row r="1412" spans="2:10" x14ac:dyDescent="0.2">
      <c r="B1412" s="7">
        <v>8</v>
      </c>
      <c r="C1412" s="7">
        <v>15</v>
      </c>
      <c r="D1412" s="7">
        <v>-0.52157007206530503</v>
      </c>
      <c r="E1412" s="7">
        <v>-0.40243805634587598</v>
      </c>
      <c r="G1412" s="7">
        <v>8</v>
      </c>
      <c r="H1412" s="7">
        <v>15</v>
      </c>
      <c r="I1412" s="7">
        <v>-0.54961952434830597</v>
      </c>
      <c r="J1412" s="7">
        <v>-0.28409173988579001</v>
      </c>
    </row>
    <row r="1413" spans="2:10" x14ac:dyDescent="0.2">
      <c r="B1413" s="7">
        <v>9</v>
      </c>
      <c r="C1413" s="7">
        <v>15</v>
      </c>
      <c r="D1413" s="7">
        <v>-0.25745095458365602</v>
      </c>
      <c r="E1413" s="7">
        <v>-0.12719478141250201</v>
      </c>
      <c r="G1413" s="7">
        <v>9</v>
      </c>
      <c r="H1413" s="7">
        <v>15</v>
      </c>
      <c r="I1413" s="7">
        <v>-0.25597237649535498</v>
      </c>
      <c r="J1413" s="7">
        <v>-0.18056778569249801</v>
      </c>
    </row>
    <row r="1414" spans="2:10" x14ac:dyDescent="0.2">
      <c r="B1414" s="7">
        <v>10</v>
      </c>
      <c r="C1414" s="7">
        <v>15</v>
      </c>
      <c r="D1414" s="7">
        <v>-0.29140087685184701</v>
      </c>
      <c r="E1414" s="7">
        <v>-0.204520554755348</v>
      </c>
      <c r="G1414" s="7">
        <v>10</v>
      </c>
      <c r="H1414" s="7">
        <v>15</v>
      </c>
      <c r="I1414" s="7">
        <v>-0.296440765263629</v>
      </c>
      <c r="J1414" s="7">
        <v>-0.15664247298664499</v>
      </c>
    </row>
    <row r="1415" spans="2:10" x14ac:dyDescent="0.2">
      <c r="B1415" s="7">
        <v>11</v>
      </c>
      <c r="C1415" s="7">
        <v>15</v>
      </c>
      <c r="D1415" s="7">
        <v>0.34940520718700002</v>
      </c>
      <c r="E1415" s="7">
        <v>0.188611370387538</v>
      </c>
      <c r="G1415" s="7">
        <v>11</v>
      </c>
      <c r="H1415" s="7">
        <v>15</v>
      </c>
      <c r="I1415" s="7">
        <v>0.34905293827857198</v>
      </c>
      <c r="J1415" s="7">
        <v>0.227158099011983</v>
      </c>
    </row>
    <row r="1416" spans="2:10" x14ac:dyDescent="0.2">
      <c r="B1416" s="7">
        <v>12</v>
      </c>
      <c r="C1416" s="7">
        <v>15</v>
      </c>
      <c r="D1416" s="7">
        <v>-0.232886315964244</v>
      </c>
      <c r="E1416" s="7">
        <v>3.6376068815995302E-3</v>
      </c>
      <c r="G1416" s="7">
        <v>12</v>
      </c>
      <c r="H1416" s="7">
        <v>15</v>
      </c>
      <c r="I1416" s="7">
        <v>-0.22783460209456199</v>
      </c>
      <c r="J1416" s="7">
        <v>-0.17482309824922601</v>
      </c>
    </row>
    <row r="1417" spans="2:10" x14ac:dyDescent="0.2">
      <c r="B1417" s="7">
        <v>13</v>
      </c>
      <c r="C1417" s="7">
        <v>15</v>
      </c>
      <c r="D1417" s="7">
        <v>-0.29859054552618097</v>
      </c>
      <c r="E1417" s="7">
        <v>-0.426495864398309</v>
      </c>
      <c r="G1417" s="7">
        <v>13</v>
      </c>
      <c r="H1417" s="7">
        <v>15</v>
      </c>
      <c r="I1417" s="7">
        <v>-0.30537956679782002</v>
      </c>
      <c r="J1417" s="7">
        <v>-1.96828883712374E-3</v>
      </c>
    </row>
    <row r="1418" spans="2:10" x14ac:dyDescent="0.2">
      <c r="B1418" s="7">
        <v>14</v>
      </c>
      <c r="C1418" s="7">
        <v>15</v>
      </c>
      <c r="D1418" s="7">
        <v>0.117235867319333</v>
      </c>
      <c r="E1418" s="7">
        <v>0.12533777252616801</v>
      </c>
      <c r="G1418" s="7">
        <v>14</v>
      </c>
      <c r="H1418" s="7">
        <v>15</v>
      </c>
      <c r="I1418" s="7">
        <v>0.11451411416499099</v>
      </c>
      <c r="J1418" s="7">
        <v>-3.5343110240038597E-2</v>
      </c>
    </row>
    <row r="1419" spans="2:10" x14ac:dyDescent="0.2">
      <c r="B1419" s="7">
        <v>15</v>
      </c>
      <c r="C1419" s="7">
        <v>15</v>
      </c>
      <c r="D1419" s="7">
        <v>0.46177554724228798</v>
      </c>
      <c r="E1419" s="7">
        <v>0.52654071014846104</v>
      </c>
      <c r="G1419" s="7">
        <v>15</v>
      </c>
      <c r="H1419" s="7">
        <v>15</v>
      </c>
      <c r="I1419" s="7">
        <v>0.48462550394160903</v>
      </c>
      <c r="J1419" s="7">
        <v>0.488360078603991</v>
      </c>
    </row>
    <row r="1420" spans="2:10" x14ac:dyDescent="0.2">
      <c r="B1420" s="7">
        <v>16</v>
      </c>
      <c r="C1420" s="7">
        <v>15</v>
      </c>
      <c r="D1420" s="7">
        <v>-0.13703847807979899</v>
      </c>
      <c r="E1420" s="7">
        <v>-0.14158638474980101</v>
      </c>
      <c r="G1420" s="7">
        <v>16</v>
      </c>
      <c r="H1420" s="7">
        <v>15</v>
      </c>
      <c r="I1420" s="7">
        <v>-0.13789057832912099</v>
      </c>
      <c r="J1420" s="7">
        <v>-0.197328862196886</v>
      </c>
    </row>
    <row r="1421" spans="2:10" x14ac:dyDescent="0.2">
      <c r="B1421" s="7">
        <v>17</v>
      </c>
      <c r="C1421" s="7">
        <v>15</v>
      </c>
      <c r="D1421" s="7">
        <v>-0.16328094641629801</v>
      </c>
      <c r="E1421" s="7">
        <v>-4.3111193545471799E-2</v>
      </c>
      <c r="G1421" s="7">
        <v>17</v>
      </c>
      <c r="H1421" s="7">
        <v>15</v>
      </c>
      <c r="I1421" s="7">
        <v>-0.16369820597026999</v>
      </c>
      <c r="J1421" s="7">
        <v>-0.33891894821851098</v>
      </c>
    </row>
    <row r="1422" spans="2:10" x14ac:dyDescent="0.2">
      <c r="B1422" s="7">
        <v>18</v>
      </c>
      <c r="C1422" s="7">
        <v>15</v>
      </c>
      <c r="D1422" s="7">
        <v>0.486503772680702</v>
      </c>
      <c r="E1422" s="7">
        <v>0.128469009452232</v>
      </c>
      <c r="G1422" s="7">
        <v>18</v>
      </c>
      <c r="H1422" s="7">
        <v>15</v>
      </c>
      <c r="I1422" s="7">
        <v>0.49510078879352498</v>
      </c>
      <c r="J1422" s="7">
        <v>4.5718418219644601E-3</v>
      </c>
    </row>
    <row r="1423" spans="2:10" x14ac:dyDescent="0.2">
      <c r="B1423" s="7">
        <v>19</v>
      </c>
      <c r="C1423" s="7">
        <v>15</v>
      </c>
      <c r="D1423" s="7">
        <v>1.32606119787422E-2</v>
      </c>
      <c r="E1423" s="7">
        <v>0.35050207013852702</v>
      </c>
      <c r="G1423" s="7">
        <v>19</v>
      </c>
      <c r="H1423" s="7">
        <v>15</v>
      </c>
      <c r="I1423" s="7">
        <v>1.42797863354325E-2</v>
      </c>
      <c r="J1423" s="7">
        <v>7.9635337146539698E-2</v>
      </c>
    </row>
    <row r="1424" spans="2:10" x14ac:dyDescent="0.2">
      <c r="B1424" s="7">
        <v>20</v>
      </c>
      <c r="C1424" s="7">
        <v>15</v>
      </c>
      <c r="D1424" s="7">
        <v>-0.422955413463313</v>
      </c>
      <c r="E1424" s="7">
        <v>-0.79841893852295398</v>
      </c>
      <c r="G1424" s="7">
        <v>20</v>
      </c>
      <c r="H1424" s="7">
        <v>15</v>
      </c>
      <c r="I1424" s="7">
        <v>-0.42720008959320399</v>
      </c>
      <c r="J1424" s="7">
        <v>-0.62740954921236802</v>
      </c>
    </row>
    <row r="1425" spans="2:10" x14ac:dyDescent="0.2">
      <c r="B1425" s="7">
        <v>21</v>
      </c>
      <c r="C1425" s="7">
        <v>15</v>
      </c>
      <c r="D1425" s="7">
        <v>0.30055821445050102</v>
      </c>
      <c r="E1425" s="7">
        <v>0.36905937714035097</v>
      </c>
      <c r="G1425" s="7">
        <v>21</v>
      </c>
      <c r="H1425" s="7">
        <v>15</v>
      </c>
      <c r="I1425" s="7">
        <v>0.301337879919921</v>
      </c>
      <c r="J1425" s="7">
        <v>0.41125143844006301</v>
      </c>
    </row>
    <row r="1426" spans="2:10" x14ac:dyDescent="0.2">
      <c r="B1426" s="7">
        <v>22</v>
      </c>
      <c r="C1426" s="7">
        <v>15</v>
      </c>
      <c r="D1426" s="7">
        <v>-0.25404547007571399</v>
      </c>
      <c r="E1426" s="7">
        <v>-0.41672375834277398</v>
      </c>
      <c r="G1426" s="7">
        <v>22</v>
      </c>
      <c r="H1426" s="7">
        <v>15</v>
      </c>
      <c r="I1426" s="7">
        <v>-0.25126349085866501</v>
      </c>
      <c r="J1426" s="7">
        <v>-0.43322139639773399</v>
      </c>
    </row>
    <row r="1427" spans="2:10" x14ac:dyDescent="0.2">
      <c r="B1427" s="7">
        <v>23</v>
      </c>
      <c r="C1427" s="7">
        <v>15</v>
      </c>
      <c r="D1427" s="7">
        <v>-3.4898708204671003E-2</v>
      </c>
      <c r="E1427" s="7">
        <v>-0.43491258394069898</v>
      </c>
      <c r="G1427" s="7">
        <v>23</v>
      </c>
      <c r="H1427" s="7">
        <v>15</v>
      </c>
      <c r="I1427" s="7">
        <v>-3.4971313915592703E-2</v>
      </c>
      <c r="J1427" s="7">
        <v>-0.425849642281309</v>
      </c>
    </row>
    <row r="1428" spans="2:10" x14ac:dyDescent="0.2">
      <c r="B1428" s="7">
        <v>24</v>
      </c>
      <c r="C1428" s="7">
        <v>15</v>
      </c>
      <c r="D1428" s="7">
        <v>0.13184732936221699</v>
      </c>
      <c r="E1428" s="7">
        <v>-8.3501490888944693E-2</v>
      </c>
      <c r="G1428" s="7">
        <v>24</v>
      </c>
      <c r="H1428" s="7">
        <v>15</v>
      </c>
      <c r="I1428" s="7">
        <v>0.12975745787201001</v>
      </c>
      <c r="J1428" s="7">
        <v>0.16264612945455201</v>
      </c>
    </row>
    <row r="1429" spans="2:10" x14ac:dyDescent="0.2">
      <c r="B1429" s="7">
        <v>25</v>
      </c>
      <c r="C1429" s="7">
        <v>15</v>
      </c>
      <c r="D1429" s="7">
        <v>-0.38309898059679898</v>
      </c>
      <c r="E1429" s="7">
        <v>-0.40003304612700902</v>
      </c>
      <c r="G1429" s="7">
        <v>25</v>
      </c>
      <c r="H1429" s="7">
        <v>15</v>
      </c>
      <c r="I1429" s="7">
        <v>-0.38702196428273999</v>
      </c>
      <c r="J1429" s="7">
        <v>-0.63238864289527796</v>
      </c>
    </row>
    <row r="1430" spans="2:10" x14ac:dyDescent="0.2">
      <c r="B1430" s="7">
        <v>26</v>
      </c>
      <c r="C1430" s="7">
        <v>15</v>
      </c>
      <c r="D1430" s="7">
        <v>-0.35239342424564901</v>
      </c>
      <c r="E1430" s="7">
        <v>-0.31180472264275599</v>
      </c>
      <c r="G1430" s="7">
        <v>26</v>
      </c>
      <c r="H1430" s="7">
        <v>15</v>
      </c>
      <c r="I1430" s="7">
        <v>-0.36165681376513997</v>
      </c>
      <c r="J1430" s="7">
        <v>-0.23011748217637501</v>
      </c>
    </row>
    <row r="1431" spans="2:10" x14ac:dyDescent="0.2">
      <c r="B1431" s="7">
        <v>27</v>
      </c>
      <c r="C1431" s="7">
        <v>15</v>
      </c>
      <c r="D1431" s="7">
        <v>-0.139460351805549</v>
      </c>
      <c r="E1431" s="7">
        <v>0.121158207653074</v>
      </c>
      <c r="G1431" s="7">
        <v>27</v>
      </c>
      <c r="H1431" s="7">
        <v>15</v>
      </c>
      <c r="I1431" s="7">
        <v>-0.140001963836657</v>
      </c>
      <c r="J1431" s="7">
        <v>-0.15851401421757999</v>
      </c>
    </row>
    <row r="1432" spans="2:10" x14ac:dyDescent="0.2">
      <c r="B1432" s="7">
        <v>28</v>
      </c>
      <c r="C1432" s="7">
        <v>15</v>
      </c>
      <c r="D1432" s="7">
        <v>-0.39519768871972799</v>
      </c>
      <c r="E1432" s="7">
        <v>-0.51677232374793902</v>
      </c>
      <c r="G1432" s="7">
        <v>28</v>
      </c>
      <c r="H1432" s="7">
        <v>15</v>
      </c>
      <c r="I1432" s="7">
        <v>-0.39771511750715399</v>
      </c>
      <c r="J1432" s="7">
        <v>-0.43411805820016103</v>
      </c>
    </row>
    <row r="1433" spans="2:10" x14ac:dyDescent="0.2">
      <c r="B1433" s="7">
        <v>29</v>
      </c>
      <c r="C1433" s="7">
        <v>15</v>
      </c>
      <c r="D1433" s="7">
        <v>0.40351307686566801</v>
      </c>
      <c r="E1433" s="7">
        <v>0.45233307378509502</v>
      </c>
      <c r="G1433" s="7">
        <v>29</v>
      </c>
      <c r="H1433" s="7">
        <v>15</v>
      </c>
      <c r="I1433" s="7">
        <v>0.39641899657270202</v>
      </c>
      <c r="J1433" s="7">
        <v>0.44006820446792799</v>
      </c>
    </row>
    <row r="1434" spans="2:10" x14ac:dyDescent="0.2">
      <c r="B1434" s="7">
        <v>30</v>
      </c>
      <c r="C1434" s="7">
        <v>15</v>
      </c>
      <c r="D1434" s="7">
        <v>-0.12422069379781001</v>
      </c>
      <c r="E1434" s="7">
        <v>0.12685848309520201</v>
      </c>
      <c r="G1434" s="7">
        <v>30</v>
      </c>
      <c r="H1434" s="7">
        <v>15</v>
      </c>
      <c r="I1434" s="7">
        <v>-0.126995179085924</v>
      </c>
      <c r="J1434" s="7">
        <v>0.18250519736335</v>
      </c>
    </row>
    <row r="1435" spans="2:10" x14ac:dyDescent="0.2">
      <c r="B1435" s="7">
        <v>31</v>
      </c>
      <c r="C1435" s="7">
        <v>15</v>
      </c>
      <c r="D1435" s="7">
        <v>-0.16177959209845799</v>
      </c>
      <c r="E1435" s="7">
        <v>-4.5452962907948098E-2</v>
      </c>
      <c r="G1435" s="7">
        <v>31</v>
      </c>
      <c r="H1435" s="7">
        <v>15</v>
      </c>
      <c r="I1435" s="7">
        <v>-0.16092460183007501</v>
      </c>
      <c r="J1435" s="7">
        <v>0.116584369736998</v>
      </c>
    </row>
    <row r="1436" spans="2:10" x14ac:dyDescent="0.2">
      <c r="B1436" s="7">
        <v>32</v>
      </c>
      <c r="C1436" s="7">
        <v>15</v>
      </c>
      <c r="D1436" s="7">
        <v>-0.20568835709229399</v>
      </c>
      <c r="E1436" s="7">
        <v>-0.41446267616420901</v>
      </c>
      <c r="G1436" s="7">
        <v>32</v>
      </c>
      <c r="H1436" s="7">
        <v>15</v>
      </c>
      <c r="I1436" s="7">
        <v>-0.210496516581861</v>
      </c>
      <c r="J1436" s="7">
        <v>-0.108298763321407</v>
      </c>
    </row>
    <row r="1437" spans="2:10" x14ac:dyDescent="0.2">
      <c r="B1437" s="7">
        <v>33</v>
      </c>
      <c r="C1437" s="7">
        <v>15</v>
      </c>
      <c r="D1437" s="7">
        <v>0.21590952110509901</v>
      </c>
      <c r="E1437" s="7">
        <v>0.263119242825611</v>
      </c>
      <c r="G1437" s="7">
        <v>33</v>
      </c>
      <c r="H1437" s="7">
        <v>15</v>
      </c>
      <c r="I1437" s="7">
        <v>0.22060076779010601</v>
      </c>
      <c r="J1437" s="7">
        <v>0.33979519412857501</v>
      </c>
    </row>
    <row r="1438" spans="2:10" x14ac:dyDescent="0.2">
      <c r="B1438" s="7">
        <v>34</v>
      </c>
      <c r="C1438" s="7">
        <v>15</v>
      </c>
      <c r="D1438" s="7">
        <v>-0.149980038795229</v>
      </c>
      <c r="E1438" s="7">
        <v>-0.58809119016672995</v>
      </c>
      <c r="G1438" s="7">
        <v>34</v>
      </c>
      <c r="H1438" s="7">
        <v>15</v>
      </c>
      <c r="I1438" s="7">
        <v>-0.150114755505353</v>
      </c>
      <c r="J1438" s="7">
        <v>-0.50968372033540899</v>
      </c>
    </row>
    <row r="1439" spans="2:10" x14ac:dyDescent="0.2">
      <c r="B1439" s="7">
        <v>35</v>
      </c>
      <c r="C1439" s="7">
        <v>15</v>
      </c>
      <c r="D1439" s="7">
        <v>0.41600872464051403</v>
      </c>
      <c r="E1439" s="7">
        <v>0.59445010873197701</v>
      </c>
      <c r="G1439" s="7">
        <v>35</v>
      </c>
      <c r="H1439" s="7">
        <v>15</v>
      </c>
      <c r="I1439" s="7">
        <v>0.42163728999021899</v>
      </c>
      <c r="J1439" s="7">
        <v>0.31765324829707497</v>
      </c>
    </row>
    <row r="1440" spans="2:10" x14ac:dyDescent="0.2">
      <c r="B1440" s="7">
        <v>36</v>
      </c>
      <c r="C1440" s="7">
        <v>15</v>
      </c>
      <c r="D1440" s="7">
        <v>0.26907083712858998</v>
      </c>
      <c r="E1440" s="7">
        <v>3.1387489505989997E-2</v>
      </c>
      <c r="G1440" s="7">
        <v>36</v>
      </c>
      <c r="H1440" s="7">
        <v>15</v>
      </c>
      <c r="I1440" s="7">
        <v>0.26861414507516601</v>
      </c>
      <c r="J1440" s="7">
        <v>0.103985121200275</v>
      </c>
    </row>
    <row r="1441" spans="2:10" x14ac:dyDescent="0.2">
      <c r="B1441" s="7">
        <v>37</v>
      </c>
      <c r="C1441" s="7">
        <v>15</v>
      </c>
      <c r="D1441" s="7">
        <v>0.14951315087344999</v>
      </c>
      <c r="E1441" s="7">
        <v>-4.1897950903306003E-2</v>
      </c>
      <c r="G1441" s="7">
        <v>37</v>
      </c>
      <c r="H1441" s="7">
        <v>15</v>
      </c>
      <c r="I1441" s="7">
        <v>0.152716470023744</v>
      </c>
      <c r="J1441" s="7">
        <v>-8.1552677022252801E-2</v>
      </c>
    </row>
    <row r="1442" spans="2:10" x14ac:dyDescent="0.2">
      <c r="B1442" s="7">
        <v>38</v>
      </c>
      <c r="C1442" s="7">
        <v>15</v>
      </c>
      <c r="D1442" s="7">
        <v>0.111538320409537</v>
      </c>
      <c r="E1442" s="7">
        <v>-0.23229549331900801</v>
      </c>
      <c r="G1442" s="7">
        <v>38</v>
      </c>
      <c r="H1442" s="7">
        <v>15</v>
      </c>
      <c r="I1442" s="7">
        <v>0.112904887475933</v>
      </c>
      <c r="J1442" s="7">
        <v>-0.155747961989431</v>
      </c>
    </row>
    <row r="1443" spans="2:10" x14ac:dyDescent="0.2">
      <c r="B1443" s="7">
        <v>39</v>
      </c>
      <c r="C1443" s="7">
        <v>15</v>
      </c>
      <c r="D1443" s="7">
        <v>-6.2060297749004803E-2</v>
      </c>
      <c r="E1443" s="7">
        <v>0.16145321477229399</v>
      </c>
      <c r="G1443" s="7">
        <v>39</v>
      </c>
      <c r="H1443" s="7">
        <v>15</v>
      </c>
      <c r="I1443" s="7">
        <v>-6.2893222706434507E-2</v>
      </c>
      <c r="J1443" s="7">
        <v>0.167554519834136</v>
      </c>
    </row>
    <row r="1444" spans="2:10" x14ac:dyDescent="0.2">
      <c r="B1444" s="7">
        <v>40</v>
      </c>
      <c r="C1444" s="7">
        <v>15</v>
      </c>
      <c r="D1444" s="7">
        <v>-0.34152916172048298</v>
      </c>
      <c r="E1444" s="7">
        <v>-0.20560691646387</v>
      </c>
      <c r="G1444" s="7">
        <v>40</v>
      </c>
      <c r="H1444" s="7">
        <v>15</v>
      </c>
      <c r="I1444" s="7">
        <v>-0.34431905464731999</v>
      </c>
      <c r="J1444" s="7">
        <v>-0.323298846916722</v>
      </c>
    </row>
    <row r="1445" spans="2:10" x14ac:dyDescent="0.2">
      <c r="B1445" s="7">
        <v>41</v>
      </c>
      <c r="C1445" s="7">
        <v>15</v>
      </c>
      <c r="D1445" s="7">
        <v>8.4740229181334406E-2</v>
      </c>
      <c r="E1445" s="7">
        <v>0.41480886221042601</v>
      </c>
      <c r="G1445" s="7">
        <v>41</v>
      </c>
      <c r="H1445" s="7">
        <v>15</v>
      </c>
      <c r="I1445" s="7">
        <v>8.8686619244150194E-2</v>
      </c>
      <c r="J1445" s="7">
        <v>0.24094687583458399</v>
      </c>
    </row>
    <row r="1446" spans="2:10" x14ac:dyDescent="0.2">
      <c r="B1446" s="7">
        <v>42</v>
      </c>
      <c r="C1446" s="7">
        <v>15</v>
      </c>
      <c r="D1446" s="7">
        <v>6.5354616688390293E-2</v>
      </c>
      <c r="E1446" s="7">
        <v>-0.137955184575907</v>
      </c>
      <c r="G1446" s="7">
        <v>42</v>
      </c>
      <c r="H1446" s="7">
        <v>15</v>
      </c>
      <c r="I1446" s="7">
        <v>6.3244656629200896E-2</v>
      </c>
      <c r="J1446" s="7">
        <v>-3.2793908495953902E-3</v>
      </c>
    </row>
    <row r="1447" spans="2:10" x14ac:dyDescent="0.2">
      <c r="B1447" s="7">
        <v>43</v>
      </c>
      <c r="C1447" s="7">
        <v>15</v>
      </c>
      <c r="D1447" s="7">
        <v>-1.6537116064974999E-2</v>
      </c>
      <c r="E1447" s="7">
        <v>-0.15337309359932699</v>
      </c>
      <c r="G1447" s="7">
        <v>43</v>
      </c>
      <c r="H1447" s="7">
        <v>15</v>
      </c>
      <c r="I1447" s="7">
        <v>-1.6621657004185102E-2</v>
      </c>
      <c r="J1447" s="7">
        <v>-0.16047564310409099</v>
      </c>
    </row>
    <row r="1448" spans="2:10" x14ac:dyDescent="0.2">
      <c r="B1448" s="7">
        <v>44</v>
      </c>
      <c r="C1448" s="7">
        <v>15</v>
      </c>
      <c r="D1448" s="7">
        <v>0.26099861085238701</v>
      </c>
      <c r="E1448" s="7">
        <v>0.23253135863073399</v>
      </c>
      <c r="G1448" s="7">
        <v>44</v>
      </c>
      <c r="H1448" s="7">
        <v>15</v>
      </c>
      <c r="I1448" s="7">
        <v>0.27542038868602597</v>
      </c>
      <c r="J1448" s="7">
        <v>0.29246833264031502</v>
      </c>
    </row>
    <row r="1449" spans="2:10" x14ac:dyDescent="0.2">
      <c r="B1449" s="7">
        <v>45</v>
      </c>
      <c r="C1449" s="7">
        <v>15</v>
      </c>
      <c r="D1449" s="7">
        <v>-0.37636962656865502</v>
      </c>
      <c r="E1449" s="7">
        <v>-0.39436150012285498</v>
      </c>
      <c r="G1449" s="7">
        <v>45</v>
      </c>
      <c r="H1449" s="7">
        <v>15</v>
      </c>
      <c r="I1449" s="7">
        <v>-0.37441209192688901</v>
      </c>
      <c r="J1449" s="7">
        <v>-0.348005528460197</v>
      </c>
    </row>
    <row r="1450" spans="2:10" x14ac:dyDescent="0.2">
      <c r="B1450" s="7">
        <v>46</v>
      </c>
      <c r="C1450" s="7">
        <v>15</v>
      </c>
      <c r="D1450" s="7">
        <v>1.4430736442426101E-2</v>
      </c>
      <c r="E1450" s="7">
        <v>0.21557109774076899</v>
      </c>
      <c r="G1450" s="7">
        <v>46</v>
      </c>
      <c r="H1450" s="7">
        <v>15</v>
      </c>
      <c r="I1450" s="13">
        <v>1.44113575766429E-2</v>
      </c>
      <c r="J1450" s="7">
        <v>0.10124503213036801</v>
      </c>
    </row>
    <row r="1451" spans="2:10" x14ac:dyDescent="0.2">
      <c r="B1451" s="7">
        <v>47</v>
      </c>
      <c r="C1451" s="7">
        <v>15</v>
      </c>
      <c r="D1451" s="7">
        <v>5.7923601500886199E-2</v>
      </c>
      <c r="E1451" s="7">
        <v>0.32371425592544201</v>
      </c>
      <c r="G1451" s="7">
        <v>47</v>
      </c>
      <c r="H1451" s="7">
        <v>15</v>
      </c>
      <c r="I1451" s="7">
        <v>5.8000008295573002E-2</v>
      </c>
      <c r="J1451" s="7">
        <v>0.35216721510170401</v>
      </c>
    </row>
    <row r="1452" spans="2:10" x14ac:dyDescent="0.2">
      <c r="B1452" s="7">
        <v>48</v>
      </c>
      <c r="C1452" s="7">
        <v>15</v>
      </c>
      <c r="D1452" s="7">
        <v>0.205360022362052</v>
      </c>
      <c r="E1452" s="7">
        <v>-0.30691473102578598</v>
      </c>
      <c r="G1452" s="7">
        <v>48</v>
      </c>
      <c r="H1452" s="7">
        <v>15</v>
      </c>
      <c r="I1452" s="7">
        <v>0.208657065255753</v>
      </c>
      <c r="J1452" s="7">
        <v>-0.110655160837456</v>
      </c>
    </row>
    <row r="1453" spans="2:10" x14ac:dyDescent="0.2">
      <c r="B1453" s="7">
        <v>49</v>
      </c>
      <c r="C1453" s="7">
        <v>15</v>
      </c>
      <c r="D1453" s="7">
        <v>-0.29078210783677499</v>
      </c>
      <c r="E1453" s="7">
        <v>-0.282498869826389</v>
      </c>
      <c r="G1453" s="7">
        <v>49</v>
      </c>
      <c r="H1453" s="7">
        <v>15</v>
      </c>
      <c r="I1453" s="7">
        <v>-0.28835800405793899</v>
      </c>
      <c r="J1453" s="7">
        <v>-0.24118674274884599</v>
      </c>
    </row>
    <row r="1454" spans="2:10" x14ac:dyDescent="0.2">
      <c r="B1454" s="7">
        <v>50</v>
      </c>
      <c r="C1454" s="7">
        <v>15</v>
      </c>
      <c r="D1454" s="7">
        <v>0.11048199167112099</v>
      </c>
      <c r="E1454" s="7">
        <v>-0.15750073916468599</v>
      </c>
      <c r="G1454" s="7">
        <v>50</v>
      </c>
      <c r="H1454" s="7">
        <v>15</v>
      </c>
      <c r="I1454" s="7">
        <v>0.113017208611719</v>
      </c>
      <c r="J1454" s="7">
        <v>-0.24345609579374999</v>
      </c>
    </row>
    <row r="1455" spans="2:10" x14ac:dyDescent="0.2">
      <c r="B1455" s="7">
        <v>51</v>
      </c>
      <c r="C1455" s="7">
        <v>15</v>
      </c>
      <c r="D1455" s="7">
        <v>-0.37414613390360602</v>
      </c>
      <c r="E1455" s="7">
        <v>-0.31706980814475699</v>
      </c>
      <c r="G1455" s="7">
        <v>51</v>
      </c>
      <c r="H1455" s="7">
        <v>15</v>
      </c>
      <c r="I1455" s="7">
        <v>-0.37176829007022599</v>
      </c>
      <c r="J1455" s="7">
        <v>-0.18428229147517</v>
      </c>
    </row>
    <row r="1456" spans="2:10" x14ac:dyDescent="0.2">
      <c r="B1456" s="7">
        <v>52</v>
      </c>
      <c r="C1456" s="7">
        <v>15</v>
      </c>
      <c r="D1456" s="7">
        <v>-0.33072174011605798</v>
      </c>
      <c r="E1456" s="7">
        <v>-0.42592120916609</v>
      </c>
      <c r="G1456" s="7">
        <v>52</v>
      </c>
      <c r="H1456" s="7">
        <v>15</v>
      </c>
      <c r="I1456" s="7">
        <v>-0.32223603656845201</v>
      </c>
      <c r="J1456" s="7">
        <v>-0.42027690130726503</v>
      </c>
    </row>
    <row r="1457" spans="2:10" x14ac:dyDescent="0.2">
      <c r="B1457" s="7">
        <v>53</v>
      </c>
      <c r="C1457" s="7">
        <v>15</v>
      </c>
      <c r="D1457" s="7">
        <v>0.25593107878987098</v>
      </c>
      <c r="E1457" s="7">
        <v>-7.5365566987378493E-2</v>
      </c>
      <c r="G1457" s="7">
        <v>53</v>
      </c>
      <c r="H1457" s="7">
        <v>15</v>
      </c>
      <c r="I1457" s="7">
        <v>0.25674243186658402</v>
      </c>
      <c r="J1457" s="7">
        <v>0.186434516900641</v>
      </c>
    </row>
    <row r="1458" spans="2:10" x14ac:dyDescent="0.2">
      <c r="B1458" s="7">
        <v>54</v>
      </c>
      <c r="C1458" s="7">
        <v>15</v>
      </c>
      <c r="D1458" s="7">
        <v>-0.21960932412608999</v>
      </c>
      <c r="E1458" s="7">
        <v>-0.21074527966214199</v>
      </c>
      <c r="G1458" s="7">
        <v>54</v>
      </c>
      <c r="H1458" s="7">
        <v>15</v>
      </c>
      <c r="I1458" s="7">
        <v>-0.22110747106478301</v>
      </c>
      <c r="J1458" s="7">
        <v>-0.38894150408645101</v>
      </c>
    </row>
    <row r="1459" spans="2:10" x14ac:dyDescent="0.2">
      <c r="B1459" s="7">
        <v>55</v>
      </c>
      <c r="C1459" s="7">
        <v>15</v>
      </c>
      <c r="D1459" s="7">
        <v>1.34817190693877E-2</v>
      </c>
      <c r="E1459" s="7">
        <v>-0.155852556811231</v>
      </c>
      <c r="G1459" s="7">
        <v>55</v>
      </c>
      <c r="H1459" s="7">
        <v>15</v>
      </c>
      <c r="I1459" s="7">
        <v>1.40783788336982E-2</v>
      </c>
      <c r="J1459" s="7">
        <v>-0.248137324812888</v>
      </c>
    </row>
    <row r="1460" spans="2:10" x14ac:dyDescent="0.2">
      <c r="B1460" s="7">
        <v>56</v>
      </c>
      <c r="C1460" s="7">
        <v>15</v>
      </c>
      <c r="D1460" s="7">
        <v>-0.15695298545119801</v>
      </c>
      <c r="E1460" s="7">
        <v>-0.38168047931890198</v>
      </c>
      <c r="G1460" s="7">
        <v>56</v>
      </c>
      <c r="H1460" s="7">
        <v>15</v>
      </c>
      <c r="I1460" s="7">
        <v>-0.15840863799226701</v>
      </c>
      <c r="J1460" s="7">
        <v>-0.44811227818364302</v>
      </c>
    </row>
    <row r="1461" spans="2:10" x14ac:dyDescent="0.2">
      <c r="B1461" s="7">
        <v>57</v>
      </c>
      <c r="C1461" s="7">
        <v>15</v>
      </c>
      <c r="D1461" s="7">
        <v>0.13410783519750999</v>
      </c>
      <c r="E1461" s="7">
        <v>0.20647685621696399</v>
      </c>
      <c r="G1461" s="7">
        <v>57</v>
      </c>
      <c r="H1461" s="7">
        <v>15</v>
      </c>
      <c r="I1461" s="7">
        <v>0.140557581481358</v>
      </c>
      <c r="J1461" s="7">
        <v>0.46961395934154399</v>
      </c>
    </row>
    <row r="1462" spans="2:10" x14ac:dyDescent="0.2">
      <c r="B1462" s="7">
        <v>58</v>
      </c>
      <c r="C1462" s="7">
        <v>15</v>
      </c>
      <c r="D1462" s="7">
        <v>-4.1469072245748299E-2</v>
      </c>
      <c r="E1462" s="7">
        <v>-0.25774964147521701</v>
      </c>
      <c r="G1462" s="7">
        <v>58</v>
      </c>
      <c r="H1462" s="7">
        <v>15</v>
      </c>
      <c r="I1462" s="7">
        <v>-4.1712091908778802E-2</v>
      </c>
      <c r="J1462" s="7">
        <v>-0.15018866000359801</v>
      </c>
    </row>
    <row r="1463" spans="2:10" x14ac:dyDescent="0.2">
      <c r="B1463" s="7">
        <v>59</v>
      </c>
      <c r="C1463" s="7">
        <v>15</v>
      </c>
      <c r="D1463" s="7">
        <v>-3.6867187850969402E-2</v>
      </c>
      <c r="E1463" s="7">
        <v>-4.8719758725832597E-2</v>
      </c>
      <c r="G1463" s="7">
        <v>59</v>
      </c>
      <c r="H1463" s="7">
        <v>15</v>
      </c>
      <c r="I1463" s="7">
        <v>-3.6920344802974903E-2</v>
      </c>
      <c r="J1463" s="7">
        <v>-9.6436269377845094E-2</v>
      </c>
    </row>
    <row r="1464" spans="2:10" x14ac:dyDescent="0.2">
      <c r="B1464" s="7">
        <v>60</v>
      </c>
      <c r="C1464" s="7">
        <v>15</v>
      </c>
      <c r="D1464" s="7">
        <v>-0.201909126552032</v>
      </c>
      <c r="E1464" s="7">
        <v>-7.2551184670497398E-2</v>
      </c>
      <c r="G1464" s="7">
        <v>60</v>
      </c>
      <c r="H1464" s="7">
        <v>15</v>
      </c>
      <c r="I1464" s="7">
        <v>-0.20478895407202199</v>
      </c>
      <c r="J1464" s="7">
        <v>-7.98830640718204E-2</v>
      </c>
    </row>
    <row r="1465" spans="2:10" x14ac:dyDescent="0.2">
      <c r="B1465" s="7">
        <v>61</v>
      </c>
      <c r="C1465" s="7">
        <v>15</v>
      </c>
      <c r="D1465" s="7">
        <v>0.124545691589995</v>
      </c>
      <c r="E1465" s="7">
        <v>-7.7976185537928594E-2</v>
      </c>
      <c r="G1465" s="7">
        <v>61</v>
      </c>
      <c r="H1465" s="7">
        <v>15</v>
      </c>
      <c r="I1465" s="7">
        <v>0.128355808288695</v>
      </c>
      <c r="J1465" s="7">
        <v>-5.16207689473136E-2</v>
      </c>
    </row>
    <row r="1466" spans="2:10" x14ac:dyDescent="0.2">
      <c r="B1466" s="7">
        <v>62</v>
      </c>
      <c r="C1466" s="7">
        <v>15</v>
      </c>
      <c r="D1466" s="7">
        <v>-0.248710763298118</v>
      </c>
      <c r="E1466" s="7">
        <v>-0.132129263418273</v>
      </c>
      <c r="G1466" s="7">
        <v>62</v>
      </c>
      <c r="H1466" s="7">
        <v>15</v>
      </c>
      <c r="I1466" s="7">
        <v>-0.24801472580621101</v>
      </c>
      <c r="J1466" s="7">
        <v>-0.18872143570588501</v>
      </c>
    </row>
    <row r="1467" spans="2:10" x14ac:dyDescent="0.2">
      <c r="B1467" s="7">
        <v>63</v>
      </c>
      <c r="C1467" s="7">
        <v>15</v>
      </c>
      <c r="D1467" s="7">
        <v>-0.26229293322564001</v>
      </c>
      <c r="E1467" s="7">
        <v>-0.178064340206154</v>
      </c>
      <c r="G1467" s="7">
        <v>63</v>
      </c>
      <c r="H1467" s="7">
        <v>15</v>
      </c>
      <c r="I1467" s="7">
        <v>-0.26272488823929901</v>
      </c>
      <c r="J1467" s="7">
        <v>-0.43278038827028797</v>
      </c>
    </row>
    <row r="1468" spans="2:10" x14ac:dyDescent="0.2">
      <c r="B1468" s="7">
        <v>64</v>
      </c>
      <c r="C1468" s="7">
        <v>15</v>
      </c>
      <c r="D1468" s="7">
        <v>0.142416530418146</v>
      </c>
      <c r="E1468" s="7">
        <v>-9.04356360851271E-2</v>
      </c>
      <c r="G1468" s="7">
        <v>64</v>
      </c>
      <c r="H1468" s="7">
        <v>15</v>
      </c>
      <c r="I1468" s="7">
        <v>0.14553348014075501</v>
      </c>
      <c r="J1468" s="7">
        <v>-2.0761255588532802E-2</v>
      </c>
    </row>
    <row r="1469" spans="2:10" x14ac:dyDescent="0.2">
      <c r="B1469" s="7">
        <v>65</v>
      </c>
      <c r="C1469" s="7">
        <v>15</v>
      </c>
      <c r="D1469" s="7">
        <v>-0.278751904422326</v>
      </c>
      <c r="E1469" s="7">
        <v>-0.108252453377118</v>
      </c>
      <c r="G1469" s="7">
        <v>65</v>
      </c>
      <c r="H1469" s="7">
        <v>15</v>
      </c>
      <c r="I1469" s="7">
        <v>-0.27496482759420598</v>
      </c>
      <c r="J1469" s="7">
        <v>-0.17921225873875399</v>
      </c>
    </row>
    <row r="1470" spans="2:10" x14ac:dyDescent="0.2">
      <c r="B1470" s="7">
        <v>66</v>
      </c>
      <c r="C1470" s="7">
        <v>15</v>
      </c>
      <c r="D1470" s="7">
        <v>-0.261210388627518</v>
      </c>
      <c r="E1470" s="7">
        <v>-0.23084463569636099</v>
      </c>
      <c r="G1470" s="7">
        <v>66</v>
      </c>
      <c r="H1470" s="7">
        <v>15</v>
      </c>
      <c r="I1470" s="7">
        <v>-0.26355206408183501</v>
      </c>
      <c r="J1470" s="7">
        <v>-0.52731314818788699</v>
      </c>
    </row>
    <row r="1471" spans="2:10" x14ac:dyDescent="0.2">
      <c r="B1471" s="7">
        <v>67</v>
      </c>
      <c r="C1471" s="7">
        <v>15</v>
      </c>
      <c r="D1471" s="7">
        <v>6.15116746268791E-2</v>
      </c>
      <c r="E1471" s="7">
        <v>0.10443776475538701</v>
      </c>
      <c r="G1471" s="7">
        <v>67</v>
      </c>
      <c r="H1471" s="7">
        <v>15</v>
      </c>
      <c r="I1471" s="7">
        <v>6.20596427752753E-2</v>
      </c>
      <c r="J1471" s="7">
        <v>2.872852201698E-2</v>
      </c>
    </row>
    <row r="1472" spans="2:10" x14ac:dyDescent="0.2">
      <c r="B1472" s="7">
        <v>68</v>
      </c>
      <c r="C1472" s="7">
        <v>15</v>
      </c>
      <c r="D1472" s="7">
        <v>-0.160139719256715</v>
      </c>
      <c r="E1472" s="7">
        <v>-0.200561262352527</v>
      </c>
      <c r="G1472" s="7">
        <v>68</v>
      </c>
      <c r="H1472" s="7">
        <v>15</v>
      </c>
      <c r="I1472" s="7">
        <v>-0.165013290450188</v>
      </c>
      <c r="J1472" s="7">
        <v>-0.44756168942055202</v>
      </c>
    </row>
    <row r="1473" spans="2:10" x14ac:dyDescent="0.2">
      <c r="B1473" s="7">
        <v>69</v>
      </c>
      <c r="C1473" s="7">
        <v>15</v>
      </c>
      <c r="D1473" s="7">
        <v>0.24919601415293699</v>
      </c>
      <c r="E1473" s="7">
        <v>-6.1727013388189499E-2</v>
      </c>
      <c r="G1473" s="7">
        <v>69</v>
      </c>
      <c r="H1473" s="7">
        <v>15</v>
      </c>
      <c r="I1473" s="7">
        <v>0.25119573017456098</v>
      </c>
      <c r="J1473" s="7">
        <v>-5.2716297712792397E-2</v>
      </c>
    </row>
    <row r="1474" spans="2:10" x14ac:dyDescent="0.2">
      <c r="B1474" s="7">
        <v>70</v>
      </c>
      <c r="C1474" s="7">
        <v>15</v>
      </c>
      <c r="D1474" s="7">
        <v>-0.34276824660024602</v>
      </c>
      <c r="E1474" s="7">
        <v>-0.34353810767431697</v>
      </c>
      <c r="G1474" s="7">
        <v>70</v>
      </c>
      <c r="H1474" s="7">
        <v>15</v>
      </c>
      <c r="I1474" s="7">
        <v>-0.36168806046913798</v>
      </c>
      <c r="J1474" s="7">
        <v>-0.41046109410419401</v>
      </c>
    </row>
    <row r="1475" spans="2:10" x14ac:dyDescent="0.2">
      <c r="B1475" s="7">
        <v>71</v>
      </c>
      <c r="C1475" s="7">
        <v>15</v>
      </c>
      <c r="D1475" s="7">
        <v>-2.1003787327185101E-2</v>
      </c>
      <c r="E1475" s="7">
        <v>-8.6055494890419304E-2</v>
      </c>
      <c r="G1475" s="7">
        <v>71</v>
      </c>
      <c r="H1475" s="7">
        <v>15</v>
      </c>
      <c r="I1475" s="7">
        <v>-2.1163422840970701E-2</v>
      </c>
      <c r="J1475" s="7">
        <v>-0.171927995878146</v>
      </c>
    </row>
    <row r="1476" spans="2:10" x14ac:dyDescent="0.2">
      <c r="B1476" s="7">
        <v>72</v>
      </c>
      <c r="C1476" s="7">
        <v>15</v>
      </c>
      <c r="D1476" s="7">
        <v>7.6870466515717203E-2</v>
      </c>
      <c r="E1476" s="7">
        <v>0.22983758233891799</v>
      </c>
      <c r="G1476" s="7">
        <v>72</v>
      </c>
      <c r="H1476" s="7">
        <v>15</v>
      </c>
      <c r="I1476" s="7">
        <v>7.6684796683590406E-2</v>
      </c>
      <c r="J1476" s="7">
        <v>0.12253728562583401</v>
      </c>
    </row>
    <row r="1477" spans="2:10" x14ac:dyDescent="0.2">
      <c r="B1477" s="7">
        <v>73</v>
      </c>
      <c r="C1477" s="7">
        <v>15</v>
      </c>
      <c r="D1477" s="7">
        <v>-0.256373354314961</v>
      </c>
      <c r="E1477" s="7">
        <v>-8.0730938794426194E-2</v>
      </c>
      <c r="G1477" s="7">
        <v>73</v>
      </c>
      <c r="H1477" s="7">
        <v>15</v>
      </c>
      <c r="I1477" s="7">
        <v>-0.26036333614541202</v>
      </c>
      <c r="J1477" s="7">
        <v>1.66758245268754E-2</v>
      </c>
    </row>
    <row r="1478" spans="2:10" x14ac:dyDescent="0.2">
      <c r="B1478" s="7">
        <v>74</v>
      </c>
      <c r="C1478" s="7">
        <v>15</v>
      </c>
      <c r="D1478" s="7">
        <v>-0.397299302532168</v>
      </c>
      <c r="E1478" s="7">
        <v>-0.107170820911675</v>
      </c>
      <c r="G1478" s="7">
        <v>74</v>
      </c>
      <c r="H1478" s="7">
        <v>15</v>
      </c>
      <c r="I1478" s="7">
        <v>-0.40542280084610099</v>
      </c>
      <c r="J1478" s="7">
        <v>-0.21417560953790801</v>
      </c>
    </row>
    <row r="1479" spans="2:10" x14ac:dyDescent="0.2">
      <c r="B1479" s="7">
        <v>75</v>
      </c>
      <c r="C1479" s="7">
        <v>15</v>
      </c>
      <c r="D1479" s="7">
        <v>0.14687365095826799</v>
      </c>
      <c r="E1479" s="7">
        <v>0.291507920542461</v>
      </c>
      <c r="G1479" s="7">
        <v>75</v>
      </c>
      <c r="H1479" s="7">
        <v>15</v>
      </c>
      <c r="I1479" s="7">
        <v>0.14379954372648401</v>
      </c>
      <c r="J1479" s="7">
        <v>0.109822238252976</v>
      </c>
    </row>
    <row r="1480" spans="2:10" x14ac:dyDescent="0.2">
      <c r="B1480" s="7">
        <v>76</v>
      </c>
      <c r="C1480" s="7">
        <v>15</v>
      </c>
      <c r="D1480" s="7">
        <v>9.8203820035894104E-2</v>
      </c>
      <c r="E1480" s="7">
        <v>1.6184343080909401E-2</v>
      </c>
      <c r="G1480" s="7">
        <v>76</v>
      </c>
      <c r="H1480" s="7">
        <v>15</v>
      </c>
      <c r="I1480" s="7">
        <v>9.8933021061450993E-2</v>
      </c>
      <c r="J1480" s="7">
        <v>-0.222031541755009</v>
      </c>
    </row>
    <row r="1481" spans="2:10" x14ac:dyDescent="0.2">
      <c r="B1481" s="7">
        <v>77</v>
      </c>
      <c r="C1481" s="7">
        <v>15</v>
      </c>
      <c r="D1481" s="7">
        <v>-5.75546892297236E-2</v>
      </c>
      <c r="E1481" s="7">
        <v>-0.15432983809959699</v>
      </c>
      <c r="G1481" s="7">
        <v>77</v>
      </c>
      <c r="H1481" s="7">
        <v>15</v>
      </c>
      <c r="I1481" s="7">
        <v>-5.7401697368446102E-2</v>
      </c>
      <c r="J1481" s="7">
        <v>7.0315786774149694E-2</v>
      </c>
    </row>
    <row r="1482" spans="2:10" x14ac:dyDescent="0.2">
      <c r="B1482" s="7">
        <v>78</v>
      </c>
      <c r="C1482" s="7">
        <v>15</v>
      </c>
      <c r="D1482" s="7">
        <v>-0.46000221823731602</v>
      </c>
      <c r="E1482" s="7">
        <v>-0.37345412259187299</v>
      </c>
      <c r="G1482" s="7">
        <v>78</v>
      </c>
      <c r="H1482" s="7">
        <v>15</v>
      </c>
      <c r="I1482" s="7">
        <v>-0.46047399203222</v>
      </c>
      <c r="J1482" s="7">
        <v>-0.40573597620573498</v>
      </c>
    </row>
    <row r="1483" spans="2:10" x14ac:dyDescent="0.2">
      <c r="B1483" s="7">
        <v>79</v>
      </c>
      <c r="C1483" s="7">
        <v>15</v>
      </c>
      <c r="D1483" s="7">
        <v>6.1253027870448E-2</v>
      </c>
      <c r="E1483" s="7">
        <v>-4.6618378971777098E-2</v>
      </c>
      <c r="G1483" s="7">
        <v>79</v>
      </c>
      <c r="H1483" s="7">
        <v>15</v>
      </c>
      <c r="I1483" s="7">
        <v>6.0922996650552001E-2</v>
      </c>
      <c r="J1483" s="7">
        <v>1.35840829788556E-2</v>
      </c>
    </row>
    <row r="1484" spans="2:10" x14ac:dyDescent="0.2">
      <c r="B1484" s="7">
        <v>80</v>
      </c>
      <c r="C1484" s="7">
        <v>15</v>
      </c>
      <c r="D1484" s="7">
        <v>-0.206955578606559</v>
      </c>
      <c r="E1484" s="7">
        <v>-0.13485433823498599</v>
      </c>
      <c r="G1484" s="7">
        <v>80</v>
      </c>
      <c r="H1484" s="7">
        <v>15</v>
      </c>
      <c r="I1484" s="7">
        <v>-0.20689334927926101</v>
      </c>
      <c r="J1484" s="7">
        <v>-0.32350570923622801</v>
      </c>
    </row>
    <row r="1485" spans="2:10" x14ac:dyDescent="0.2">
      <c r="B1485" s="7">
        <v>81</v>
      </c>
      <c r="C1485" s="7">
        <v>15</v>
      </c>
      <c r="D1485" s="7">
        <v>0.60777961469960096</v>
      </c>
      <c r="E1485" s="7">
        <v>0.36405311914723398</v>
      </c>
      <c r="G1485" s="7">
        <v>81</v>
      </c>
      <c r="H1485" s="7">
        <v>15</v>
      </c>
      <c r="I1485" s="7">
        <v>0.61878451917488297</v>
      </c>
      <c r="J1485" s="7">
        <v>0.58588070535577097</v>
      </c>
    </row>
    <row r="1486" spans="2:10" x14ac:dyDescent="0.2">
      <c r="B1486" s="7">
        <v>82</v>
      </c>
      <c r="C1486" s="7">
        <v>15</v>
      </c>
      <c r="D1486" s="7">
        <v>-0.62709288260681995</v>
      </c>
      <c r="E1486" s="7">
        <v>-0.615609151274778</v>
      </c>
      <c r="G1486" s="7">
        <v>82</v>
      </c>
      <c r="H1486" s="7">
        <v>15</v>
      </c>
      <c r="I1486" s="7">
        <v>-0.62260453467495003</v>
      </c>
      <c r="J1486" s="7">
        <v>-0.65182137096456705</v>
      </c>
    </row>
    <row r="1487" spans="2:10" x14ac:dyDescent="0.2">
      <c r="B1487" s="7">
        <v>83</v>
      </c>
      <c r="C1487" s="7">
        <v>15</v>
      </c>
      <c r="D1487" s="7">
        <v>-0.44791603362323201</v>
      </c>
      <c r="E1487" s="7">
        <v>-0.50862298365062797</v>
      </c>
      <c r="G1487" s="7">
        <v>83</v>
      </c>
      <c r="H1487" s="7">
        <v>15</v>
      </c>
      <c r="I1487" s="7">
        <v>-0.45523511807831302</v>
      </c>
      <c r="J1487" s="7">
        <v>-0.77809485899299302</v>
      </c>
    </row>
    <row r="1488" spans="2:10" x14ac:dyDescent="0.2">
      <c r="B1488" s="7">
        <v>84</v>
      </c>
      <c r="C1488" s="7">
        <v>15</v>
      </c>
      <c r="D1488" s="7">
        <v>-0.30843294039609898</v>
      </c>
      <c r="E1488" s="7">
        <v>-0.18983309176719401</v>
      </c>
      <c r="G1488" s="7">
        <v>84</v>
      </c>
      <c r="H1488" s="7">
        <v>15</v>
      </c>
      <c r="I1488" s="7">
        <v>-0.313649198476397</v>
      </c>
      <c r="J1488" s="7">
        <v>-0.30703211697489302</v>
      </c>
    </row>
    <row r="1489" spans="2:10" x14ac:dyDescent="0.2">
      <c r="B1489" s="7">
        <v>85</v>
      </c>
      <c r="C1489" s="7">
        <v>15</v>
      </c>
      <c r="D1489" s="7">
        <v>0.340681945135547</v>
      </c>
      <c r="E1489" s="7">
        <v>0.39927311157511097</v>
      </c>
      <c r="G1489" s="7">
        <v>85</v>
      </c>
      <c r="H1489" s="7">
        <v>15</v>
      </c>
      <c r="I1489" s="7">
        <v>0.345139057574542</v>
      </c>
      <c r="J1489" s="7">
        <v>0.42946590753950897</v>
      </c>
    </row>
    <row r="1490" spans="2:10" x14ac:dyDescent="0.2">
      <c r="B1490" s="7">
        <v>86</v>
      </c>
      <c r="C1490" s="7">
        <v>15</v>
      </c>
      <c r="D1490" s="7">
        <v>-0.439047858565972</v>
      </c>
      <c r="E1490" s="7">
        <v>-0.78740180222031497</v>
      </c>
      <c r="G1490" s="7">
        <v>86</v>
      </c>
      <c r="H1490" s="7">
        <v>15</v>
      </c>
      <c r="I1490" s="7">
        <v>-0.44366064079711598</v>
      </c>
      <c r="J1490" s="7">
        <v>-0.64351735150374301</v>
      </c>
    </row>
    <row r="1491" spans="2:10" x14ac:dyDescent="0.2">
      <c r="B1491" s="7">
        <v>87</v>
      </c>
      <c r="C1491" s="7">
        <v>15</v>
      </c>
      <c r="D1491" s="7">
        <v>0.25148328508492301</v>
      </c>
      <c r="E1491" s="7">
        <v>0.44008088765405301</v>
      </c>
      <c r="G1491" s="7">
        <v>87</v>
      </c>
      <c r="H1491" s="7">
        <v>15</v>
      </c>
      <c r="I1491" s="7">
        <v>0.24855842771467601</v>
      </c>
      <c r="J1491" s="7">
        <v>0.30909336009520999</v>
      </c>
    </row>
    <row r="1492" spans="2:10" x14ac:dyDescent="0.2">
      <c r="B1492" s="7">
        <v>88</v>
      </c>
      <c r="C1492" s="7">
        <v>15</v>
      </c>
      <c r="D1492" s="7">
        <v>-0.29579160547475197</v>
      </c>
      <c r="E1492" s="7">
        <v>-0.37862160801484501</v>
      </c>
      <c r="G1492" s="7">
        <v>88</v>
      </c>
      <c r="H1492" s="7">
        <v>15</v>
      </c>
      <c r="I1492" s="7">
        <v>-0.29695573141299603</v>
      </c>
      <c r="J1492" s="7">
        <v>-0.56097928861160395</v>
      </c>
    </row>
    <row r="1493" spans="2:10" x14ac:dyDescent="0.2">
      <c r="B1493" s="7">
        <v>89</v>
      </c>
      <c r="C1493" s="7">
        <v>15</v>
      </c>
      <c r="D1493" s="7">
        <v>-0.13275826999847201</v>
      </c>
      <c r="E1493" s="7">
        <v>-0.158150309155692</v>
      </c>
      <c r="G1493" s="7">
        <v>89</v>
      </c>
      <c r="H1493" s="7">
        <v>15</v>
      </c>
      <c r="I1493" s="7">
        <v>-0.13123212470678899</v>
      </c>
      <c r="J1493" s="7">
        <v>-0.34705219736924597</v>
      </c>
    </row>
    <row r="1494" spans="2:10" x14ac:dyDescent="0.2">
      <c r="B1494" s="7">
        <v>90</v>
      </c>
      <c r="C1494" s="7">
        <v>15</v>
      </c>
      <c r="D1494" s="7">
        <v>-0.51226406907635902</v>
      </c>
      <c r="E1494" s="7">
        <v>-0.48641335079641301</v>
      </c>
      <c r="G1494" s="7">
        <v>90</v>
      </c>
      <c r="H1494" s="7">
        <v>15</v>
      </c>
      <c r="I1494" s="7">
        <v>-0.50994752054963199</v>
      </c>
      <c r="J1494" s="7">
        <v>-0.63508155989860904</v>
      </c>
    </row>
    <row r="1495" spans="2:10" x14ac:dyDescent="0.2">
      <c r="B1495" s="7">
        <v>91</v>
      </c>
      <c r="C1495" s="7">
        <v>15</v>
      </c>
      <c r="D1495" s="7">
        <v>0.151152559819386</v>
      </c>
      <c r="E1495" s="7">
        <v>0.122317752928554</v>
      </c>
      <c r="G1495" s="7">
        <v>91</v>
      </c>
      <c r="H1495" s="7">
        <v>15</v>
      </c>
      <c r="I1495" s="7">
        <v>0.153891032746165</v>
      </c>
      <c r="J1495" s="7">
        <v>0.20406671321116601</v>
      </c>
    </row>
    <row r="1496" spans="2:10" x14ac:dyDescent="0.2">
      <c r="B1496" s="7">
        <v>92</v>
      </c>
      <c r="C1496" s="7">
        <v>15</v>
      </c>
      <c r="D1496" s="7">
        <v>-0.392038839861581</v>
      </c>
      <c r="E1496" s="7">
        <v>-0.17069104894220399</v>
      </c>
      <c r="G1496" s="7">
        <v>92</v>
      </c>
      <c r="H1496" s="7">
        <v>15</v>
      </c>
      <c r="I1496" s="7">
        <v>-0.38794384483304301</v>
      </c>
      <c r="J1496" s="7">
        <v>-9.9695083809310206E-2</v>
      </c>
    </row>
    <row r="1497" spans="2:10" x14ac:dyDescent="0.2">
      <c r="B1497" s="7">
        <v>93</v>
      </c>
      <c r="C1497" s="7">
        <v>15</v>
      </c>
      <c r="D1497" s="7">
        <v>-0.24415621838638299</v>
      </c>
      <c r="E1497" s="7">
        <v>-0.37535366208562498</v>
      </c>
      <c r="G1497" s="7">
        <v>93</v>
      </c>
      <c r="H1497" s="7">
        <v>15</v>
      </c>
      <c r="I1497" s="7">
        <v>-0.248657314177539</v>
      </c>
      <c r="J1497" s="7">
        <v>-0.23942770354811099</v>
      </c>
    </row>
    <row r="1498" spans="2:10" x14ac:dyDescent="0.2">
      <c r="B1498" s="7">
        <v>94</v>
      </c>
      <c r="C1498" s="7">
        <v>15</v>
      </c>
      <c r="D1498" s="7">
        <v>-0.101442003825247</v>
      </c>
      <c r="E1498" s="7">
        <v>-7.7084010085171101E-2</v>
      </c>
      <c r="G1498" s="7">
        <v>94</v>
      </c>
      <c r="H1498" s="7">
        <v>15</v>
      </c>
      <c r="I1498" s="7">
        <v>-0.10206151010162701</v>
      </c>
      <c r="J1498" s="7">
        <v>-0.24768317948406299</v>
      </c>
    </row>
    <row r="1499" spans="2:10" x14ac:dyDescent="0.2">
      <c r="B1499" s="7">
        <v>95</v>
      </c>
      <c r="C1499" s="7">
        <v>15</v>
      </c>
      <c r="D1499" s="7">
        <v>-0.28548357273814001</v>
      </c>
      <c r="E1499" s="7">
        <v>-5.0952712111110202E-2</v>
      </c>
      <c r="G1499" s="7">
        <v>95</v>
      </c>
      <c r="H1499" s="7">
        <v>15</v>
      </c>
      <c r="I1499" s="7">
        <v>-0.28604912785477199</v>
      </c>
      <c r="J1499" s="7">
        <v>-0.24739523278270201</v>
      </c>
    </row>
    <row r="1500" spans="2:10" x14ac:dyDescent="0.2">
      <c r="B1500" s="7">
        <v>96</v>
      </c>
      <c r="C1500" s="7">
        <v>15</v>
      </c>
      <c r="D1500" s="7">
        <v>-0.60443373521513399</v>
      </c>
      <c r="E1500" s="7">
        <v>-0.32724320006934798</v>
      </c>
      <c r="G1500" s="7">
        <v>96</v>
      </c>
      <c r="H1500" s="7">
        <v>15</v>
      </c>
      <c r="I1500" s="7">
        <v>-0.64449528282795199</v>
      </c>
      <c r="J1500" s="7">
        <v>-0.14305011664597</v>
      </c>
    </row>
    <row r="1501" spans="2:10" x14ac:dyDescent="0.2">
      <c r="B1501" s="7">
        <v>97</v>
      </c>
      <c r="C1501" s="7">
        <v>15</v>
      </c>
      <c r="D1501" s="7">
        <v>0.24167393180791999</v>
      </c>
      <c r="E1501" s="7">
        <v>0.32521876871628003</v>
      </c>
      <c r="G1501" s="7">
        <v>97</v>
      </c>
      <c r="H1501" s="7">
        <v>15</v>
      </c>
      <c r="I1501" s="7">
        <v>0.246672867144337</v>
      </c>
      <c r="J1501" s="7">
        <v>0.30404410564623302</v>
      </c>
    </row>
    <row r="1502" spans="2:10" x14ac:dyDescent="0.2">
      <c r="B1502" s="7">
        <v>98</v>
      </c>
      <c r="C1502" s="7">
        <v>15</v>
      </c>
      <c r="D1502" s="7">
        <v>-0.28702752571809897</v>
      </c>
      <c r="E1502" s="7">
        <v>-0.56901871766418399</v>
      </c>
      <c r="G1502" s="7">
        <v>98</v>
      </c>
      <c r="H1502" s="7">
        <v>15</v>
      </c>
      <c r="I1502" s="7">
        <v>-0.28819273423587899</v>
      </c>
      <c r="J1502" s="7">
        <v>-0.33977546146211801</v>
      </c>
    </row>
    <row r="1503" spans="2:10" x14ac:dyDescent="0.2">
      <c r="B1503" s="7">
        <v>99</v>
      </c>
      <c r="C1503" s="7">
        <v>15</v>
      </c>
      <c r="D1503" s="7">
        <v>0.54202326864830297</v>
      </c>
      <c r="E1503" s="7">
        <v>-9.9646236480404896E-2</v>
      </c>
      <c r="G1503" s="7">
        <v>99</v>
      </c>
      <c r="H1503" s="7">
        <v>15</v>
      </c>
      <c r="I1503" s="7">
        <v>0.55796236821877199</v>
      </c>
      <c r="J1503" s="7">
        <v>0.10705458708217599</v>
      </c>
    </row>
    <row r="1504" spans="2:10" x14ac:dyDescent="0.2">
      <c r="B1504" s="7">
        <v>100</v>
      </c>
      <c r="C1504" s="7">
        <v>15</v>
      </c>
      <c r="D1504" s="7">
        <v>-0.13109701723080699</v>
      </c>
      <c r="E1504" s="7">
        <v>-4.3074869499747599E-2</v>
      </c>
      <c r="G1504" s="7">
        <v>100</v>
      </c>
      <c r="H1504" s="7">
        <v>15</v>
      </c>
      <c r="I1504" s="7">
        <v>-0.13487864500153901</v>
      </c>
      <c r="J1504" s="7">
        <v>0.14939975445310399</v>
      </c>
    </row>
    <row r="1505" spans="2:10" x14ac:dyDescent="0.2">
      <c r="B1505" s="7">
        <v>1</v>
      </c>
      <c r="C1505" s="7">
        <v>16</v>
      </c>
      <c r="D1505" s="7">
        <v>6.3389311777887897E-2</v>
      </c>
      <c r="E1505" s="7">
        <v>-4.8807716755879603E-2</v>
      </c>
      <c r="G1505" s="7">
        <v>1</v>
      </c>
      <c r="H1505" s="7">
        <v>16</v>
      </c>
      <c r="I1505" s="7">
        <v>6.3733667204042305E-2</v>
      </c>
      <c r="J1505" s="7">
        <v>2.9371954545947401E-2</v>
      </c>
    </row>
    <row r="1506" spans="2:10" x14ac:dyDescent="0.2">
      <c r="B1506" s="7">
        <v>2</v>
      </c>
      <c r="C1506" s="7">
        <v>16</v>
      </c>
      <c r="D1506" s="7">
        <v>0.53222862280676497</v>
      </c>
      <c r="E1506" s="7">
        <v>0.68356726042535598</v>
      </c>
      <c r="G1506" s="7">
        <v>2</v>
      </c>
      <c r="H1506" s="7">
        <v>16</v>
      </c>
      <c r="I1506" s="7">
        <v>0.54519910831317497</v>
      </c>
      <c r="J1506" s="7">
        <v>0.87707363291658003</v>
      </c>
    </row>
    <row r="1507" spans="2:10" x14ac:dyDescent="0.2">
      <c r="B1507" s="7">
        <v>3</v>
      </c>
      <c r="C1507" s="7">
        <v>16</v>
      </c>
      <c r="D1507" s="7">
        <v>-0.31258806274967899</v>
      </c>
      <c r="E1507" s="7">
        <v>-0.32064037759998598</v>
      </c>
      <c r="G1507" s="7">
        <v>3</v>
      </c>
      <c r="H1507" s="7">
        <v>16</v>
      </c>
      <c r="I1507" s="7">
        <v>-0.31356600176402699</v>
      </c>
      <c r="J1507" s="7">
        <v>-0.29810876648693202</v>
      </c>
    </row>
    <row r="1508" spans="2:10" x14ac:dyDescent="0.2">
      <c r="B1508" s="7">
        <v>4</v>
      </c>
      <c r="C1508" s="7">
        <v>16</v>
      </c>
      <c r="D1508" s="7">
        <v>0.25821286465968102</v>
      </c>
      <c r="E1508" s="7">
        <v>0.21223588502274501</v>
      </c>
      <c r="G1508" s="7">
        <v>4</v>
      </c>
      <c r="H1508" s="7">
        <v>16</v>
      </c>
      <c r="I1508" s="7">
        <v>0.25912949551370301</v>
      </c>
      <c r="J1508" s="7">
        <v>0.36229961916422398</v>
      </c>
    </row>
    <row r="1509" spans="2:10" x14ac:dyDescent="0.2">
      <c r="B1509" s="7">
        <v>5</v>
      </c>
      <c r="C1509" s="7">
        <v>16</v>
      </c>
      <c r="D1509" s="7">
        <v>5.3457386249362998E-2</v>
      </c>
      <c r="E1509" s="7">
        <v>0.110454623185229</v>
      </c>
      <c r="G1509" s="7">
        <v>5</v>
      </c>
      <c r="H1509" s="7">
        <v>16</v>
      </c>
      <c r="I1509" s="7">
        <v>5.3238353790932003E-2</v>
      </c>
      <c r="J1509" s="7">
        <v>-3.5058030080131503E-2</v>
      </c>
    </row>
    <row r="1510" spans="2:10" x14ac:dyDescent="0.2">
      <c r="B1510" s="7">
        <v>6</v>
      </c>
      <c r="C1510" s="7">
        <v>16</v>
      </c>
      <c r="D1510" s="7">
        <v>0.11815106113959099</v>
      </c>
      <c r="E1510" s="7">
        <v>0.19075693046123901</v>
      </c>
      <c r="G1510" s="7">
        <v>6</v>
      </c>
      <c r="H1510" s="7">
        <v>16</v>
      </c>
      <c r="I1510" s="7">
        <v>0.119262230691768</v>
      </c>
      <c r="J1510" s="7">
        <v>3.9997220938390803E-2</v>
      </c>
    </row>
    <row r="1511" spans="2:10" x14ac:dyDescent="0.2">
      <c r="B1511" s="7">
        <v>7</v>
      </c>
      <c r="C1511" s="7">
        <v>16</v>
      </c>
      <c r="D1511" s="7">
        <v>0.13313328158103099</v>
      </c>
      <c r="E1511" s="7">
        <v>0.15431120063534801</v>
      </c>
      <c r="G1511" s="7">
        <v>7</v>
      </c>
      <c r="H1511" s="7">
        <v>16</v>
      </c>
      <c r="I1511" s="7">
        <v>0.137138447679574</v>
      </c>
      <c r="J1511" s="7">
        <v>0.327052464650887</v>
      </c>
    </row>
    <row r="1512" spans="2:10" x14ac:dyDescent="0.2">
      <c r="B1512" s="7">
        <v>8</v>
      </c>
      <c r="C1512" s="7">
        <v>16</v>
      </c>
      <c r="D1512" s="7">
        <v>0.83322989022383198</v>
      </c>
      <c r="E1512" s="7">
        <v>0.78467309107527405</v>
      </c>
      <c r="G1512" s="7">
        <v>8</v>
      </c>
      <c r="H1512" s="7">
        <v>16</v>
      </c>
      <c r="I1512" s="7">
        <v>0.85152079422260396</v>
      </c>
      <c r="J1512" s="7">
        <v>1.0039607737734599</v>
      </c>
    </row>
    <row r="1513" spans="2:10" x14ac:dyDescent="0.2">
      <c r="B1513" s="7">
        <v>9</v>
      </c>
      <c r="C1513" s="7">
        <v>16</v>
      </c>
      <c r="D1513" s="7">
        <v>-0.15049371675191001</v>
      </c>
      <c r="E1513" s="7">
        <v>-0.238589563942741</v>
      </c>
      <c r="G1513" s="7">
        <v>9</v>
      </c>
      <c r="H1513" s="7">
        <v>16</v>
      </c>
      <c r="I1513" s="7">
        <v>-0.15234009397231499</v>
      </c>
      <c r="J1513" s="7">
        <v>-0.17261108509177001</v>
      </c>
    </row>
    <row r="1514" spans="2:10" x14ac:dyDescent="0.2">
      <c r="B1514" s="7">
        <v>10</v>
      </c>
      <c r="C1514" s="7">
        <v>16</v>
      </c>
      <c r="D1514" s="7">
        <v>-0.18909122424972</v>
      </c>
      <c r="E1514" s="7">
        <v>-8.5697179068478804E-2</v>
      </c>
      <c r="G1514" s="7">
        <v>10</v>
      </c>
      <c r="H1514" s="7">
        <v>16</v>
      </c>
      <c r="I1514" s="7">
        <v>-0.18983858342322099</v>
      </c>
      <c r="J1514" s="7">
        <v>0.12612327201374801</v>
      </c>
    </row>
    <row r="1515" spans="2:10" x14ac:dyDescent="0.2">
      <c r="B1515" s="7">
        <v>11</v>
      </c>
      <c r="C1515" s="7">
        <v>16</v>
      </c>
      <c r="D1515" s="7">
        <v>0.26955337492831599</v>
      </c>
      <c r="E1515" s="7">
        <v>0.199514005457889</v>
      </c>
      <c r="G1515" s="7">
        <v>11</v>
      </c>
      <c r="H1515" s="7">
        <v>16</v>
      </c>
      <c r="I1515" s="7">
        <v>0.271862816060158</v>
      </c>
      <c r="J1515" s="7">
        <v>0.179339056891065</v>
      </c>
    </row>
    <row r="1516" spans="2:10" x14ac:dyDescent="0.2">
      <c r="B1516" s="7">
        <v>12</v>
      </c>
      <c r="C1516" s="7">
        <v>16</v>
      </c>
      <c r="D1516" s="7">
        <v>-0.40816845011035002</v>
      </c>
      <c r="E1516" s="7">
        <v>-0.37891260958969603</v>
      </c>
      <c r="G1516" s="7">
        <v>12</v>
      </c>
      <c r="H1516" s="7">
        <v>16</v>
      </c>
      <c r="I1516" s="7">
        <v>-0.41892439620860999</v>
      </c>
      <c r="J1516" s="7">
        <v>-0.48937015290021801</v>
      </c>
    </row>
    <row r="1517" spans="2:10" x14ac:dyDescent="0.2">
      <c r="B1517" s="7">
        <v>13</v>
      </c>
      <c r="C1517" s="7">
        <v>16</v>
      </c>
      <c r="D1517" s="7">
        <v>0.109679994790716</v>
      </c>
      <c r="E1517" s="7">
        <v>0.32750986064439302</v>
      </c>
      <c r="G1517" s="7">
        <v>13</v>
      </c>
      <c r="H1517" s="7">
        <v>16</v>
      </c>
      <c r="I1517" s="7">
        <v>0.107709717324576</v>
      </c>
      <c r="J1517" s="7">
        <v>9.1999544505368305E-2</v>
      </c>
    </row>
    <row r="1518" spans="2:10" x14ac:dyDescent="0.2">
      <c r="B1518" s="7">
        <v>14</v>
      </c>
      <c r="C1518" s="7">
        <v>16</v>
      </c>
      <c r="D1518" s="7">
        <v>0.22508596314655599</v>
      </c>
      <c r="E1518" s="7">
        <v>0.255896375837876</v>
      </c>
      <c r="G1518" s="7">
        <v>14</v>
      </c>
      <c r="H1518" s="7">
        <v>16</v>
      </c>
      <c r="I1518" s="7">
        <v>0.23123026007651501</v>
      </c>
      <c r="J1518" s="7">
        <v>0.215071183563735</v>
      </c>
    </row>
    <row r="1519" spans="2:10" x14ac:dyDescent="0.2">
      <c r="B1519" s="7">
        <v>15</v>
      </c>
      <c r="C1519" s="7">
        <v>16</v>
      </c>
      <c r="D1519" s="7">
        <v>0.29502119571165702</v>
      </c>
      <c r="E1519" s="7">
        <v>0.23310857881404301</v>
      </c>
      <c r="G1519" s="7">
        <v>15</v>
      </c>
      <c r="H1519" s="7">
        <v>16</v>
      </c>
      <c r="I1519" s="7">
        <v>0.301338720318163</v>
      </c>
      <c r="J1519" s="7">
        <v>2.134031509891E-2</v>
      </c>
    </row>
    <row r="1520" spans="2:10" x14ac:dyDescent="0.2">
      <c r="B1520" s="7">
        <v>16</v>
      </c>
      <c r="C1520" s="7">
        <v>16</v>
      </c>
      <c r="D1520" s="7">
        <v>-0.28522719323169099</v>
      </c>
      <c r="E1520" s="7">
        <v>-0.13255884845093199</v>
      </c>
      <c r="G1520" s="7">
        <v>16</v>
      </c>
      <c r="H1520" s="7">
        <v>16</v>
      </c>
      <c r="I1520" s="7">
        <v>-0.287004379352712</v>
      </c>
      <c r="J1520" s="7">
        <v>-0.32921079326363401</v>
      </c>
    </row>
    <row r="1521" spans="2:10" x14ac:dyDescent="0.2">
      <c r="B1521" s="7">
        <v>17</v>
      </c>
      <c r="C1521" s="7">
        <v>16</v>
      </c>
      <c r="D1521" s="7">
        <v>-0.22052768098884101</v>
      </c>
      <c r="E1521" s="7">
        <v>-0.19634784333376301</v>
      </c>
      <c r="G1521" s="7">
        <v>17</v>
      </c>
      <c r="H1521" s="7">
        <v>16</v>
      </c>
      <c r="I1521" s="7">
        <v>-0.22213967495158801</v>
      </c>
      <c r="J1521" s="7">
        <v>-0.14898541149857</v>
      </c>
    </row>
    <row r="1522" spans="2:10" x14ac:dyDescent="0.2">
      <c r="B1522" s="7">
        <v>18</v>
      </c>
      <c r="C1522" s="7">
        <v>16</v>
      </c>
      <c r="D1522" s="7">
        <v>0.17116451993571499</v>
      </c>
      <c r="E1522" s="7">
        <v>6.60757850818596E-2</v>
      </c>
      <c r="G1522" s="7">
        <v>18</v>
      </c>
      <c r="H1522" s="7">
        <v>16</v>
      </c>
      <c r="I1522" s="7">
        <v>0.176462217813006</v>
      </c>
      <c r="J1522" s="7">
        <v>0.26379060200209198</v>
      </c>
    </row>
    <row r="1523" spans="2:10" x14ac:dyDescent="0.2">
      <c r="B1523" s="7">
        <v>19</v>
      </c>
      <c r="C1523" s="7">
        <v>16</v>
      </c>
      <c r="D1523" s="7">
        <v>0.142701252043587</v>
      </c>
      <c r="E1523" s="7">
        <v>0.189797037933714</v>
      </c>
      <c r="G1523" s="7">
        <v>19</v>
      </c>
      <c r="H1523" s="7">
        <v>16</v>
      </c>
      <c r="I1523" s="7">
        <v>0.14427938137348001</v>
      </c>
      <c r="J1523" s="7">
        <v>0.19447455297910299</v>
      </c>
    </row>
    <row r="1524" spans="2:10" x14ac:dyDescent="0.2">
      <c r="B1524" s="7">
        <v>20</v>
      </c>
      <c r="C1524" s="7">
        <v>16</v>
      </c>
      <c r="D1524" s="7">
        <v>-0.24338571983274401</v>
      </c>
      <c r="E1524" s="7">
        <v>-0.202489211782861</v>
      </c>
      <c r="G1524" s="7">
        <v>20</v>
      </c>
      <c r="H1524" s="7">
        <v>16</v>
      </c>
      <c r="I1524" s="7">
        <v>-0.245329508749107</v>
      </c>
      <c r="J1524" s="7">
        <v>-0.34351290849458999</v>
      </c>
    </row>
    <row r="1525" spans="2:10" x14ac:dyDescent="0.2">
      <c r="B1525" s="7">
        <v>21</v>
      </c>
      <c r="C1525" s="7">
        <v>16</v>
      </c>
      <c r="D1525" s="7">
        <v>9.2343142360477706E-2</v>
      </c>
      <c r="E1525" s="7">
        <v>-0.14396768660051201</v>
      </c>
      <c r="G1525" s="7">
        <v>21</v>
      </c>
      <c r="H1525" s="7">
        <v>16</v>
      </c>
      <c r="I1525" s="7">
        <v>9.0010242335195001E-2</v>
      </c>
      <c r="J1525" s="7">
        <v>-4.3458746659652499E-4</v>
      </c>
    </row>
    <row r="1526" spans="2:10" x14ac:dyDescent="0.2">
      <c r="B1526" s="7">
        <v>22</v>
      </c>
      <c r="C1526" s="7">
        <v>16</v>
      </c>
      <c r="D1526" s="7">
        <v>2.3912244541840301E-2</v>
      </c>
      <c r="E1526" s="7">
        <v>0.169499243149076</v>
      </c>
      <c r="G1526" s="7">
        <v>22</v>
      </c>
      <c r="H1526" s="7">
        <v>16</v>
      </c>
      <c r="I1526" s="7">
        <v>2.4502252518363601E-2</v>
      </c>
      <c r="J1526" s="7">
        <v>0.33063771568127798</v>
      </c>
    </row>
    <row r="1527" spans="2:10" x14ac:dyDescent="0.2">
      <c r="B1527" s="7">
        <v>23</v>
      </c>
      <c r="C1527" s="7">
        <v>16</v>
      </c>
      <c r="D1527" s="7">
        <v>-0.26505379160749098</v>
      </c>
      <c r="E1527" s="7">
        <v>-0.19958829402935599</v>
      </c>
      <c r="G1527" s="7">
        <v>23</v>
      </c>
      <c r="H1527" s="7">
        <v>16</v>
      </c>
      <c r="I1527" s="7">
        <v>-0.25872089541589099</v>
      </c>
      <c r="J1527" s="7">
        <v>-0.18546867162250399</v>
      </c>
    </row>
    <row r="1528" spans="2:10" x14ac:dyDescent="0.2">
      <c r="B1528" s="7">
        <v>24</v>
      </c>
      <c r="C1528" s="7">
        <v>16</v>
      </c>
      <c r="D1528" s="7">
        <v>0.498924216548989</v>
      </c>
      <c r="E1528" s="7">
        <v>0.26622471654520702</v>
      </c>
      <c r="G1528" s="7">
        <v>24</v>
      </c>
      <c r="H1528" s="7">
        <v>16</v>
      </c>
      <c r="I1528" s="7">
        <v>0.50666367702862802</v>
      </c>
      <c r="J1528" s="7">
        <v>0.44307140114466598</v>
      </c>
    </row>
    <row r="1529" spans="2:10" x14ac:dyDescent="0.2">
      <c r="B1529" s="7">
        <v>25</v>
      </c>
      <c r="C1529" s="7">
        <v>16</v>
      </c>
      <c r="D1529" s="7">
        <v>0.256360140891084</v>
      </c>
      <c r="E1529" s="7">
        <v>0.40454878116149801</v>
      </c>
      <c r="G1529" s="7">
        <v>25</v>
      </c>
      <c r="H1529" s="7">
        <v>16</v>
      </c>
      <c r="I1529" s="7">
        <v>0.25313855271517699</v>
      </c>
      <c r="J1529" s="7">
        <v>0.28020080226613298</v>
      </c>
    </row>
    <row r="1530" spans="2:10" x14ac:dyDescent="0.2">
      <c r="B1530" s="7">
        <v>26</v>
      </c>
      <c r="C1530" s="7">
        <v>16</v>
      </c>
      <c r="D1530" s="7">
        <v>-0.173452663976535</v>
      </c>
      <c r="E1530" s="7">
        <v>-0.21194921691068599</v>
      </c>
      <c r="G1530" s="7">
        <v>26</v>
      </c>
      <c r="H1530" s="7">
        <v>16</v>
      </c>
      <c r="I1530" s="7">
        <v>-0.177584680024854</v>
      </c>
      <c r="J1530" s="7">
        <v>-5.2324334723090601E-2</v>
      </c>
    </row>
    <row r="1531" spans="2:10" x14ac:dyDescent="0.2">
      <c r="B1531" s="7">
        <v>27</v>
      </c>
      <c r="C1531" s="7">
        <v>16</v>
      </c>
      <c r="D1531" s="7">
        <v>-7.1824816388455004E-2</v>
      </c>
      <c r="E1531" s="7">
        <v>4.1838450627430697E-2</v>
      </c>
      <c r="G1531" s="7">
        <v>27</v>
      </c>
      <c r="H1531" s="7">
        <v>16</v>
      </c>
      <c r="I1531" s="7">
        <v>-7.1823363439536395E-2</v>
      </c>
      <c r="J1531" s="7">
        <v>3.4466202973728599E-3</v>
      </c>
    </row>
    <row r="1532" spans="2:10" x14ac:dyDescent="0.2">
      <c r="B1532" s="7">
        <v>28</v>
      </c>
      <c r="C1532" s="7">
        <v>16</v>
      </c>
      <c r="D1532" s="7">
        <v>0.257497897721922</v>
      </c>
      <c r="E1532" s="7">
        <v>9.6460450670095496E-2</v>
      </c>
      <c r="G1532" s="7">
        <v>28</v>
      </c>
      <c r="H1532" s="7">
        <v>16</v>
      </c>
      <c r="I1532" s="7">
        <v>0.26370226003307801</v>
      </c>
      <c r="J1532" s="7">
        <v>0.337274399427408</v>
      </c>
    </row>
    <row r="1533" spans="2:10" x14ac:dyDescent="0.2">
      <c r="B1533" s="7">
        <v>29</v>
      </c>
      <c r="C1533" s="7">
        <v>16</v>
      </c>
      <c r="D1533" s="7">
        <v>0.116035019524016</v>
      </c>
      <c r="E1533" s="7">
        <v>8.2406142263332399E-2</v>
      </c>
      <c r="G1533" s="7">
        <v>29</v>
      </c>
      <c r="H1533" s="7">
        <v>16</v>
      </c>
      <c r="I1533" s="7">
        <v>0.120505126490476</v>
      </c>
      <c r="J1533" s="7">
        <v>0.38867960186839301</v>
      </c>
    </row>
    <row r="1534" spans="2:10" x14ac:dyDescent="0.2">
      <c r="B1534" s="7">
        <v>30</v>
      </c>
      <c r="C1534" s="7">
        <v>16</v>
      </c>
      <c r="D1534" s="7">
        <v>0.34383847516355098</v>
      </c>
      <c r="E1534" s="7">
        <v>0.22896093856375199</v>
      </c>
      <c r="G1534" s="7">
        <v>30</v>
      </c>
      <c r="H1534" s="7">
        <v>16</v>
      </c>
      <c r="I1534" s="7">
        <v>0.34367418996621102</v>
      </c>
      <c r="J1534" s="7">
        <v>0.35577776219983498</v>
      </c>
    </row>
    <row r="1535" spans="2:10" x14ac:dyDescent="0.2">
      <c r="B1535" s="7">
        <v>31</v>
      </c>
      <c r="C1535" s="7">
        <v>16</v>
      </c>
      <c r="D1535" s="7">
        <v>-0.25800729526465099</v>
      </c>
      <c r="E1535" s="7">
        <v>-0.368320747423455</v>
      </c>
      <c r="G1535" s="7">
        <v>31</v>
      </c>
      <c r="H1535" s="7">
        <v>16</v>
      </c>
      <c r="I1535" s="7">
        <v>-0.25998030490123197</v>
      </c>
      <c r="J1535" s="7">
        <v>-0.327656169338846</v>
      </c>
    </row>
    <row r="1536" spans="2:10" x14ac:dyDescent="0.2">
      <c r="B1536" s="7">
        <v>32</v>
      </c>
      <c r="C1536" s="7">
        <v>16</v>
      </c>
      <c r="D1536" s="7">
        <v>7.3599279478385099E-2</v>
      </c>
      <c r="E1536" s="7">
        <v>0.15429905393364901</v>
      </c>
      <c r="G1536" s="7">
        <v>32</v>
      </c>
      <c r="H1536" s="7">
        <v>16</v>
      </c>
      <c r="I1536" s="7">
        <v>7.5049932613565004E-2</v>
      </c>
      <c r="J1536" s="7">
        <v>9.9218109319028996E-2</v>
      </c>
    </row>
    <row r="1537" spans="2:10" x14ac:dyDescent="0.2">
      <c r="B1537" s="7">
        <v>33</v>
      </c>
      <c r="C1537" s="7">
        <v>16</v>
      </c>
      <c r="D1537" s="7">
        <v>0.122524226643569</v>
      </c>
      <c r="E1537" s="7">
        <v>0.136039122870628</v>
      </c>
      <c r="G1537" s="7">
        <v>33</v>
      </c>
      <c r="H1537" s="7">
        <v>16</v>
      </c>
      <c r="I1537" s="7">
        <v>0.123004284132978</v>
      </c>
      <c r="J1537" s="7">
        <v>0.28665831924741297</v>
      </c>
    </row>
    <row r="1538" spans="2:10" x14ac:dyDescent="0.2">
      <c r="B1538" s="7">
        <v>34</v>
      </c>
      <c r="C1538" s="7">
        <v>16</v>
      </c>
      <c r="D1538" s="7">
        <v>7.94833079248463E-2</v>
      </c>
      <c r="E1538" s="7">
        <v>0.275481005176057</v>
      </c>
      <c r="G1538" s="7">
        <v>34</v>
      </c>
      <c r="H1538" s="7">
        <v>16</v>
      </c>
      <c r="I1538" s="7">
        <v>8.0445536088739694E-2</v>
      </c>
      <c r="J1538" s="7">
        <v>0.53220405028848505</v>
      </c>
    </row>
    <row r="1539" spans="2:10" x14ac:dyDescent="0.2">
      <c r="B1539" s="7">
        <v>35</v>
      </c>
      <c r="C1539" s="7">
        <v>16</v>
      </c>
      <c r="D1539" s="7">
        <v>0.56761365676391595</v>
      </c>
      <c r="E1539" s="7">
        <v>0.62952907845418205</v>
      </c>
      <c r="G1539" s="7">
        <v>35</v>
      </c>
      <c r="H1539" s="7">
        <v>16</v>
      </c>
      <c r="I1539" s="7">
        <v>0.57014894458421295</v>
      </c>
      <c r="J1539" s="7">
        <v>0.62741804419740899</v>
      </c>
    </row>
    <row r="1540" spans="2:10" x14ac:dyDescent="0.2">
      <c r="B1540" s="7">
        <v>36</v>
      </c>
      <c r="C1540" s="7">
        <v>16</v>
      </c>
      <c r="D1540" s="7">
        <v>5.0101388764195703E-2</v>
      </c>
      <c r="E1540" s="7">
        <v>-2.3388712481049002E-2</v>
      </c>
      <c r="G1540" s="7">
        <v>36</v>
      </c>
      <c r="H1540" s="7">
        <v>16</v>
      </c>
      <c r="I1540" s="7">
        <v>5.1850033726976698E-2</v>
      </c>
      <c r="J1540" s="7">
        <v>0.129309423529849</v>
      </c>
    </row>
    <row r="1541" spans="2:10" x14ac:dyDescent="0.2">
      <c r="B1541" s="7">
        <v>37</v>
      </c>
      <c r="C1541" s="7">
        <v>16</v>
      </c>
      <c r="D1541" s="7">
        <v>-8.4811951896940102E-2</v>
      </c>
      <c r="E1541" s="7">
        <v>0.13839548339650801</v>
      </c>
      <c r="G1541" s="7">
        <v>37</v>
      </c>
      <c r="H1541" s="7">
        <v>16</v>
      </c>
      <c r="I1541" s="7">
        <v>-8.5291716350864605E-2</v>
      </c>
      <c r="J1541" s="7">
        <v>-0.18742654514714699</v>
      </c>
    </row>
    <row r="1542" spans="2:10" x14ac:dyDescent="0.2">
      <c r="B1542" s="7">
        <v>38</v>
      </c>
      <c r="C1542" s="7">
        <v>16</v>
      </c>
      <c r="D1542" s="7">
        <v>0.162472404461243</v>
      </c>
      <c r="E1542" s="7">
        <v>0.218376221511795</v>
      </c>
      <c r="G1542" s="7">
        <v>38</v>
      </c>
      <c r="H1542" s="7">
        <v>16</v>
      </c>
      <c r="I1542" s="7">
        <v>0.16419277333408799</v>
      </c>
      <c r="J1542" s="7">
        <v>0.106724045988182</v>
      </c>
    </row>
    <row r="1543" spans="2:10" x14ac:dyDescent="0.2">
      <c r="B1543" s="7">
        <v>39</v>
      </c>
      <c r="C1543" s="7">
        <v>16</v>
      </c>
      <c r="D1543" s="7">
        <v>0.17257132882498399</v>
      </c>
      <c r="E1543" s="7">
        <v>0.31871697972295499</v>
      </c>
      <c r="G1543" s="7">
        <v>39</v>
      </c>
      <c r="H1543" s="7">
        <v>16</v>
      </c>
      <c r="I1543" s="7">
        <v>0.172757913857359</v>
      </c>
      <c r="J1543" s="7">
        <v>0.18165402617943699</v>
      </c>
    </row>
    <row r="1544" spans="2:10" x14ac:dyDescent="0.2">
      <c r="B1544" s="7">
        <v>40</v>
      </c>
      <c r="C1544" s="7">
        <v>16</v>
      </c>
      <c r="D1544" s="7">
        <v>-0.398145205933501</v>
      </c>
      <c r="E1544" s="7">
        <v>-0.35658519105820502</v>
      </c>
      <c r="G1544" s="7">
        <v>40</v>
      </c>
      <c r="H1544" s="7">
        <v>16</v>
      </c>
      <c r="I1544" s="7">
        <v>-0.39764616731929803</v>
      </c>
      <c r="J1544" s="7">
        <v>-0.50543516926444998</v>
      </c>
    </row>
    <row r="1545" spans="2:10" x14ac:dyDescent="0.2">
      <c r="B1545" s="7">
        <v>41</v>
      </c>
      <c r="C1545" s="7">
        <v>16</v>
      </c>
      <c r="D1545" s="7">
        <v>5.9985718177681998E-3</v>
      </c>
      <c r="E1545" s="7">
        <v>-8.1613561966291201E-2</v>
      </c>
      <c r="G1545" s="7">
        <v>41</v>
      </c>
      <c r="H1545" s="7">
        <v>16</v>
      </c>
      <c r="I1545" s="7">
        <v>6.2068677341056101E-3</v>
      </c>
      <c r="J1545" s="7">
        <v>-9.7140712375409794E-3</v>
      </c>
    </row>
    <row r="1546" spans="2:10" x14ac:dyDescent="0.2">
      <c r="B1546" s="7">
        <v>42</v>
      </c>
      <c r="C1546" s="7">
        <v>16</v>
      </c>
      <c r="D1546" s="7">
        <v>0.243171414860651</v>
      </c>
      <c r="E1546" s="7">
        <v>0.33219505360631602</v>
      </c>
      <c r="G1546" s="7">
        <v>42</v>
      </c>
      <c r="H1546" s="7">
        <v>16</v>
      </c>
      <c r="I1546" s="7">
        <v>0.24477337681240999</v>
      </c>
      <c r="J1546" s="7">
        <v>-9.1306291476616494E-2</v>
      </c>
    </row>
    <row r="1547" spans="2:10" x14ac:dyDescent="0.2">
      <c r="B1547" s="7">
        <v>43</v>
      </c>
      <c r="C1547" s="7">
        <v>16</v>
      </c>
      <c r="D1547" s="7">
        <v>-0.15378922236852999</v>
      </c>
      <c r="E1547" s="7">
        <v>-0.171183177465727</v>
      </c>
      <c r="G1547" s="7">
        <v>43</v>
      </c>
      <c r="H1547" s="7">
        <v>16</v>
      </c>
      <c r="I1547" s="7">
        <v>-0.15725423023898299</v>
      </c>
      <c r="J1547" s="7">
        <v>-8.4100657932699704E-2</v>
      </c>
    </row>
    <row r="1548" spans="2:10" x14ac:dyDescent="0.2">
      <c r="B1548" s="7">
        <v>44</v>
      </c>
      <c r="C1548" s="7">
        <v>16</v>
      </c>
      <c r="D1548" s="7">
        <v>0.19912015614071801</v>
      </c>
      <c r="E1548" s="7">
        <v>0.244561192481446</v>
      </c>
      <c r="G1548" s="7">
        <v>44</v>
      </c>
      <c r="H1548" s="7">
        <v>16</v>
      </c>
      <c r="I1548" s="7">
        <v>0.19829720628928399</v>
      </c>
      <c r="J1548" s="7">
        <v>0.39915331951997701</v>
      </c>
    </row>
    <row r="1549" spans="2:10" x14ac:dyDescent="0.2">
      <c r="B1549" s="7">
        <v>45</v>
      </c>
      <c r="C1549" s="7">
        <v>16</v>
      </c>
      <c r="D1549" s="7">
        <v>-0.63639633195789402</v>
      </c>
      <c r="E1549" s="7">
        <v>-0.77200993913737104</v>
      </c>
      <c r="G1549" s="7">
        <v>45</v>
      </c>
      <c r="H1549" s="7">
        <v>16</v>
      </c>
      <c r="I1549" s="7">
        <v>-0.63185309229763398</v>
      </c>
      <c r="J1549" s="7">
        <v>-0.748000332340784</v>
      </c>
    </row>
    <row r="1550" spans="2:10" x14ac:dyDescent="0.2">
      <c r="B1550" s="7">
        <v>46</v>
      </c>
      <c r="C1550" s="7">
        <v>16</v>
      </c>
      <c r="D1550" s="7">
        <v>-5.4061591592345699E-2</v>
      </c>
      <c r="E1550" s="7">
        <v>-4.0381100529184998E-2</v>
      </c>
      <c r="G1550" s="7">
        <v>46</v>
      </c>
      <c r="H1550" s="7">
        <v>16</v>
      </c>
      <c r="I1550" s="7">
        <v>-5.4789713334487899E-2</v>
      </c>
      <c r="J1550" s="7">
        <v>-1.6542549112989101E-2</v>
      </c>
    </row>
    <row r="1551" spans="2:10" x14ac:dyDescent="0.2">
      <c r="B1551" s="7">
        <v>47</v>
      </c>
      <c r="C1551" s="7">
        <v>16</v>
      </c>
      <c r="D1551" s="7">
        <v>-5.5816777683173099E-2</v>
      </c>
      <c r="E1551" s="7">
        <v>-0.27272373131976502</v>
      </c>
      <c r="G1551" s="7">
        <v>47</v>
      </c>
      <c r="H1551" s="7">
        <v>16</v>
      </c>
      <c r="I1551" s="7">
        <v>-5.53938729973735E-2</v>
      </c>
      <c r="J1551" s="7">
        <v>-0.19534906435025301</v>
      </c>
    </row>
    <row r="1552" spans="2:10" x14ac:dyDescent="0.2">
      <c r="B1552" s="7">
        <v>48</v>
      </c>
      <c r="C1552" s="7">
        <v>16</v>
      </c>
      <c r="D1552" s="7">
        <v>0.283317362177268</v>
      </c>
      <c r="E1552" s="7">
        <v>0.32064995845584598</v>
      </c>
      <c r="G1552" s="7">
        <v>48</v>
      </c>
      <c r="H1552" s="7">
        <v>16</v>
      </c>
      <c r="I1552" s="7">
        <v>0.28859257131180599</v>
      </c>
      <c r="J1552" s="7">
        <v>0.415899004962756</v>
      </c>
    </row>
    <row r="1553" spans="2:10" x14ac:dyDescent="0.2">
      <c r="B1553" s="7">
        <v>49</v>
      </c>
      <c r="C1553" s="7">
        <v>16</v>
      </c>
      <c r="D1553" s="7">
        <v>0.122000304102274</v>
      </c>
      <c r="E1553" s="7">
        <v>0.249462713714419</v>
      </c>
      <c r="G1553" s="7">
        <v>49</v>
      </c>
      <c r="H1553" s="7">
        <v>16</v>
      </c>
      <c r="I1553" s="7">
        <v>0.121057871246771</v>
      </c>
      <c r="J1553" s="7">
        <v>0.21848536209268599</v>
      </c>
    </row>
    <row r="1554" spans="2:10" x14ac:dyDescent="0.2">
      <c r="B1554" s="7">
        <v>50</v>
      </c>
      <c r="C1554" s="7">
        <v>16</v>
      </c>
      <c r="D1554" s="7">
        <v>0.15842969419750799</v>
      </c>
      <c r="E1554" s="7">
        <v>0.224164788952846</v>
      </c>
      <c r="G1554" s="7">
        <v>50</v>
      </c>
      <c r="H1554" s="7">
        <v>16</v>
      </c>
      <c r="I1554" s="7">
        <v>0.15924479714145101</v>
      </c>
      <c r="J1554" s="7">
        <v>0.19083789253490999</v>
      </c>
    </row>
    <row r="1555" spans="2:10" x14ac:dyDescent="0.2">
      <c r="B1555" s="7">
        <v>51</v>
      </c>
      <c r="C1555" s="7">
        <v>16</v>
      </c>
      <c r="D1555" s="7">
        <v>3.3573470413424303E-2</v>
      </c>
      <c r="E1555" s="7">
        <v>6.2469577658898601E-2</v>
      </c>
      <c r="G1555" s="7">
        <v>51</v>
      </c>
      <c r="H1555" s="7">
        <v>16</v>
      </c>
      <c r="I1555" s="7">
        <v>3.2894941877405201E-2</v>
      </c>
      <c r="J1555" s="7">
        <v>0.19566642517556301</v>
      </c>
    </row>
    <row r="1556" spans="2:10" x14ac:dyDescent="0.2">
      <c r="B1556" s="7">
        <v>52</v>
      </c>
      <c r="C1556" s="7">
        <v>16</v>
      </c>
      <c r="D1556" s="7">
        <v>0.116478730787294</v>
      </c>
      <c r="E1556" s="7">
        <v>0.30315939794025998</v>
      </c>
      <c r="G1556" s="7">
        <v>52</v>
      </c>
      <c r="H1556" s="7">
        <v>16</v>
      </c>
      <c r="I1556" s="7">
        <v>0.115044952675824</v>
      </c>
      <c r="J1556" s="7">
        <v>0.22150786201301401</v>
      </c>
    </row>
    <row r="1557" spans="2:10" x14ac:dyDescent="0.2">
      <c r="B1557" s="7">
        <v>53</v>
      </c>
      <c r="C1557" s="7">
        <v>16</v>
      </c>
      <c r="D1557" s="7">
        <v>0.211437077009373</v>
      </c>
      <c r="E1557" s="7">
        <v>1.96301832227661E-2</v>
      </c>
      <c r="G1557" s="7">
        <v>53</v>
      </c>
      <c r="H1557" s="7">
        <v>16</v>
      </c>
      <c r="I1557" s="7">
        <v>0.21804448823709399</v>
      </c>
      <c r="J1557" s="7">
        <v>0.23461987480275001</v>
      </c>
    </row>
    <row r="1558" spans="2:10" x14ac:dyDescent="0.2">
      <c r="B1558" s="7">
        <v>54</v>
      </c>
      <c r="C1558" s="7">
        <v>16</v>
      </c>
      <c r="D1558" s="7">
        <v>0.13860307654927401</v>
      </c>
      <c r="E1558" s="7">
        <v>0.22832333707632799</v>
      </c>
      <c r="G1558" s="7">
        <v>54</v>
      </c>
      <c r="H1558" s="7">
        <v>16</v>
      </c>
      <c r="I1558" s="7">
        <v>0.13788490010822699</v>
      </c>
      <c r="J1558" s="7">
        <v>0.110767700965298</v>
      </c>
    </row>
    <row r="1559" spans="2:10" x14ac:dyDescent="0.2">
      <c r="B1559" s="7">
        <v>55</v>
      </c>
      <c r="C1559" s="7">
        <v>16</v>
      </c>
      <c r="D1559" s="7">
        <v>9.0794500786327795E-2</v>
      </c>
      <c r="E1559" s="7">
        <v>-6.3303553723050897E-3</v>
      </c>
      <c r="G1559" s="7">
        <v>55</v>
      </c>
      <c r="H1559" s="7">
        <v>16</v>
      </c>
      <c r="I1559" s="7">
        <v>9.0128168574073797E-2</v>
      </c>
      <c r="J1559" s="7">
        <v>3.6919752271565201E-2</v>
      </c>
    </row>
    <row r="1560" spans="2:10" x14ac:dyDescent="0.2">
      <c r="B1560" s="7">
        <v>56</v>
      </c>
      <c r="C1560" s="7">
        <v>16</v>
      </c>
      <c r="D1560" s="7">
        <v>9.0204933527973097E-2</v>
      </c>
      <c r="E1560" s="7">
        <v>0.108132947401373</v>
      </c>
      <c r="G1560" s="7">
        <v>56</v>
      </c>
      <c r="H1560" s="7">
        <v>16</v>
      </c>
      <c r="I1560" s="7">
        <v>9.1063913753979306E-2</v>
      </c>
      <c r="J1560" s="7">
        <v>-8.8239422802338695E-4</v>
      </c>
    </row>
    <row r="1561" spans="2:10" x14ac:dyDescent="0.2">
      <c r="B1561" s="7">
        <v>57</v>
      </c>
      <c r="C1561" s="7">
        <v>16</v>
      </c>
      <c r="D1561" s="7">
        <v>-0.28616207757600298</v>
      </c>
      <c r="E1561" s="7">
        <v>-0.26062280678320299</v>
      </c>
      <c r="G1561" s="7">
        <v>57</v>
      </c>
      <c r="H1561" s="7">
        <v>16</v>
      </c>
      <c r="I1561" s="7">
        <v>-0.28492861265089098</v>
      </c>
      <c r="J1561" s="7">
        <v>-0.14104948868168199</v>
      </c>
    </row>
    <row r="1562" spans="2:10" x14ac:dyDescent="0.2">
      <c r="B1562" s="7">
        <v>58</v>
      </c>
      <c r="C1562" s="7">
        <v>16</v>
      </c>
      <c r="D1562" s="7">
        <v>0.26062367519370799</v>
      </c>
      <c r="E1562" s="7">
        <v>0.31938380418929702</v>
      </c>
      <c r="G1562" s="7">
        <v>58</v>
      </c>
      <c r="H1562" s="7">
        <v>16</v>
      </c>
      <c r="I1562" s="7">
        <v>0.24980444710250299</v>
      </c>
      <c r="J1562" s="7">
        <v>0.29386730761062901</v>
      </c>
    </row>
    <row r="1563" spans="2:10" x14ac:dyDescent="0.2">
      <c r="B1563" s="7">
        <v>59</v>
      </c>
      <c r="C1563" s="7">
        <v>16</v>
      </c>
      <c r="D1563" s="7">
        <v>6.9507421925886895E-2</v>
      </c>
      <c r="E1563" s="7">
        <v>-3.4172775572152099E-2</v>
      </c>
      <c r="G1563" s="7">
        <v>59</v>
      </c>
      <c r="H1563" s="7">
        <v>16</v>
      </c>
      <c r="I1563" s="7">
        <v>7.0339971002474605E-2</v>
      </c>
      <c r="J1563" s="7">
        <v>3.7694609728952798E-2</v>
      </c>
    </row>
    <row r="1564" spans="2:10" x14ac:dyDescent="0.2">
      <c r="B1564" s="7">
        <v>60</v>
      </c>
      <c r="C1564" s="7">
        <v>16</v>
      </c>
      <c r="D1564" s="7">
        <v>-0.197640611357176</v>
      </c>
      <c r="E1564" s="7">
        <v>-0.27012898427841697</v>
      </c>
      <c r="G1564" s="7">
        <v>60</v>
      </c>
      <c r="H1564" s="7">
        <v>16</v>
      </c>
      <c r="I1564" s="7">
        <v>-0.195941183928801</v>
      </c>
      <c r="J1564" s="7">
        <v>-0.33844393843937198</v>
      </c>
    </row>
    <row r="1565" spans="2:10" x14ac:dyDescent="0.2">
      <c r="B1565" s="7">
        <v>61</v>
      </c>
      <c r="C1565" s="7">
        <v>16</v>
      </c>
      <c r="D1565" s="7">
        <v>0.93110638556414205</v>
      </c>
      <c r="E1565" s="7">
        <v>1.01615402905826</v>
      </c>
      <c r="G1565" s="7">
        <v>61</v>
      </c>
      <c r="H1565" s="7">
        <v>16</v>
      </c>
      <c r="I1565" s="7">
        <v>0.97037588097390204</v>
      </c>
      <c r="J1565" s="7">
        <v>1.0777741230272599</v>
      </c>
    </row>
    <row r="1566" spans="2:10" x14ac:dyDescent="0.2">
      <c r="B1566" s="7">
        <v>62</v>
      </c>
      <c r="C1566" s="7">
        <v>16</v>
      </c>
      <c r="D1566" s="7">
        <v>1.94924326763957E-2</v>
      </c>
      <c r="E1566" s="7">
        <v>0.217376291228808</v>
      </c>
      <c r="G1566" s="7">
        <v>62</v>
      </c>
      <c r="H1566" s="7">
        <v>16</v>
      </c>
      <c r="I1566" s="7">
        <v>1.95918215628588E-2</v>
      </c>
      <c r="J1566" s="7">
        <v>8.1322566807191504E-3</v>
      </c>
    </row>
    <row r="1567" spans="2:10" x14ac:dyDescent="0.2">
      <c r="B1567" s="7">
        <v>63</v>
      </c>
      <c r="C1567" s="7">
        <v>16</v>
      </c>
      <c r="D1567" s="7">
        <v>3.4447771918461698E-2</v>
      </c>
      <c r="E1567" s="7">
        <v>3.5641543603796698E-2</v>
      </c>
      <c r="G1567" s="7">
        <v>63</v>
      </c>
      <c r="H1567" s="7">
        <v>16</v>
      </c>
      <c r="I1567" s="7">
        <v>3.4508331796184101E-2</v>
      </c>
      <c r="J1567" s="7">
        <v>-2.1570317289480601E-2</v>
      </c>
    </row>
    <row r="1568" spans="2:10" x14ac:dyDescent="0.2">
      <c r="B1568" s="7">
        <v>64</v>
      </c>
      <c r="C1568" s="7">
        <v>16</v>
      </c>
      <c r="D1568" s="7">
        <v>0.49885056301408698</v>
      </c>
      <c r="E1568" s="7">
        <v>0.39835859074129598</v>
      </c>
      <c r="G1568" s="7">
        <v>64</v>
      </c>
      <c r="H1568" s="7">
        <v>16</v>
      </c>
      <c r="I1568" s="7">
        <v>0.51081721390969803</v>
      </c>
      <c r="J1568" s="7">
        <v>0.394070089565489</v>
      </c>
    </row>
    <row r="1569" spans="2:10" x14ac:dyDescent="0.2">
      <c r="B1569" s="7">
        <v>65</v>
      </c>
      <c r="C1569" s="7">
        <v>16</v>
      </c>
      <c r="D1569" s="7">
        <v>0.212294535157215</v>
      </c>
      <c r="E1569" s="7">
        <v>6.1896543542111701E-2</v>
      </c>
      <c r="G1569" s="7">
        <v>65</v>
      </c>
      <c r="H1569" s="7">
        <v>16</v>
      </c>
      <c r="I1569" s="7">
        <v>0.21519716035860101</v>
      </c>
      <c r="J1569" s="7">
        <v>0.103685148172406</v>
      </c>
    </row>
    <row r="1570" spans="2:10" x14ac:dyDescent="0.2">
      <c r="B1570" s="7">
        <v>66</v>
      </c>
      <c r="C1570" s="7">
        <v>16</v>
      </c>
      <c r="D1570" s="7">
        <v>0.36976783667769197</v>
      </c>
      <c r="E1570" s="7">
        <v>0.29419800616122099</v>
      </c>
      <c r="G1570" s="7">
        <v>66</v>
      </c>
      <c r="H1570" s="7">
        <v>16</v>
      </c>
      <c r="I1570" s="7">
        <v>0.36011755207546098</v>
      </c>
      <c r="J1570" s="7">
        <v>0.159434904112839</v>
      </c>
    </row>
    <row r="1571" spans="2:10" x14ac:dyDescent="0.2">
      <c r="B1571" s="7">
        <v>67</v>
      </c>
      <c r="C1571" s="7">
        <v>16</v>
      </c>
      <c r="D1571" s="7">
        <v>-9.8649677394437404E-2</v>
      </c>
      <c r="E1571" s="7">
        <v>-0.24704859762551501</v>
      </c>
      <c r="G1571" s="7">
        <v>67</v>
      </c>
      <c r="H1571" s="7">
        <v>16</v>
      </c>
      <c r="I1571" s="7">
        <v>-9.8788709394014504E-2</v>
      </c>
      <c r="J1571" s="7">
        <v>-5.1838235943032301E-2</v>
      </c>
    </row>
    <row r="1572" spans="2:10" x14ac:dyDescent="0.2">
      <c r="B1572" s="7">
        <v>68</v>
      </c>
      <c r="C1572" s="7">
        <v>16</v>
      </c>
      <c r="D1572" s="7">
        <v>-0.136601025514314</v>
      </c>
      <c r="E1572" s="7">
        <v>-9.5897192340430606E-2</v>
      </c>
      <c r="G1572" s="7">
        <v>68</v>
      </c>
      <c r="H1572" s="7">
        <v>16</v>
      </c>
      <c r="I1572" s="7">
        <v>-0.13888924851326401</v>
      </c>
      <c r="J1572" s="7">
        <v>-5.1087281388307197E-2</v>
      </c>
    </row>
    <row r="1573" spans="2:10" x14ac:dyDescent="0.2">
      <c r="B1573" s="7">
        <v>69</v>
      </c>
      <c r="C1573" s="7">
        <v>16</v>
      </c>
      <c r="D1573" s="7">
        <v>0.12922431535030501</v>
      </c>
      <c r="E1573" s="7">
        <v>0.28612686637163498</v>
      </c>
      <c r="G1573" s="7">
        <v>69</v>
      </c>
      <c r="H1573" s="7">
        <v>16</v>
      </c>
      <c r="I1573" s="7">
        <v>0.12906006567259701</v>
      </c>
      <c r="J1573" s="7">
        <v>0.27984170709996897</v>
      </c>
    </row>
    <row r="1574" spans="2:10" x14ac:dyDescent="0.2">
      <c r="B1574" s="7">
        <v>70</v>
      </c>
      <c r="C1574" s="7">
        <v>16</v>
      </c>
      <c r="D1574" s="7">
        <v>-0.104686703582718</v>
      </c>
      <c r="E1574" s="7">
        <v>-0.37670722005455698</v>
      </c>
      <c r="G1574" s="7">
        <v>70</v>
      </c>
      <c r="H1574" s="7">
        <v>16</v>
      </c>
      <c r="I1574" s="7">
        <v>-0.105579416516141</v>
      </c>
      <c r="J1574" s="7">
        <v>-0.157232748987163</v>
      </c>
    </row>
    <row r="1575" spans="2:10" x14ac:dyDescent="0.2">
      <c r="B1575" s="7">
        <v>71</v>
      </c>
      <c r="C1575" s="7">
        <v>16</v>
      </c>
      <c r="D1575" s="7">
        <v>0.19083309622845401</v>
      </c>
      <c r="E1575" s="7">
        <v>9.4058468464478295E-2</v>
      </c>
      <c r="G1575" s="7">
        <v>71</v>
      </c>
      <c r="H1575" s="7">
        <v>16</v>
      </c>
      <c r="I1575" s="7">
        <v>0.19167544545995599</v>
      </c>
      <c r="J1575" s="7">
        <v>0.15759040782049999</v>
      </c>
    </row>
    <row r="1576" spans="2:10" x14ac:dyDescent="0.2">
      <c r="B1576" s="7">
        <v>72</v>
      </c>
      <c r="C1576" s="7">
        <v>16</v>
      </c>
      <c r="D1576" s="7">
        <v>0.75728912945067095</v>
      </c>
      <c r="E1576" s="7">
        <v>0.75025610850013502</v>
      </c>
      <c r="G1576" s="7">
        <v>72</v>
      </c>
      <c r="H1576" s="7">
        <v>16</v>
      </c>
      <c r="I1576" s="7">
        <v>0.75478309583115399</v>
      </c>
      <c r="J1576" s="7">
        <v>0.78207669405782798</v>
      </c>
    </row>
    <row r="1577" spans="2:10" x14ac:dyDescent="0.2">
      <c r="B1577" s="7">
        <v>73</v>
      </c>
      <c r="C1577" s="7">
        <v>16</v>
      </c>
      <c r="D1577" s="7">
        <v>-0.11501302500208201</v>
      </c>
      <c r="E1577" s="7">
        <v>-0.10548356700763201</v>
      </c>
      <c r="G1577" s="7">
        <v>73</v>
      </c>
      <c r="H1577" s="7">
        <v>16</v>
      </c>
      <c r="I1577" s="7">
        <v>-0.116018210250715</v>
      </c>
      <c r="J1577" s="7">
        <v>-0.13127973248848801</v>
      </c>
    </row>
    <row r="1578" spans="2:10" x14ac:dyDescent="0.2">
      <c r="B1578" s="7">
        <v>74</v>
      </c>
      <c r="C1578" s="7">
        <v>16</v>
      </c>
      <c r="D1578" s="7">
        <v>-0.30630786196712501</v>
      </c>
      <c r="E1578" s="7">
        <v>-0.37830664012653797</v>
      </c>
      <c r="G1578" s="7">
        <v>74</v>
      </c>
      <c r="H1578" s="7">
        <v>16</v>
      </c>
      <c r="I1578" s="7">
        <v>-0.30948541319080802</v>
      </c>
      <c r="J1578" s="7">
        <v>-0.19439958069707999</v>
      </c>
    </row>
    <row r="1579" spans="2:10" x14ac:dyDescent="0.2">
      <c r="B1579" s="7">
        <v>75</v>
      </c>
      <c r="C1579" s="7">
        <v>16</v>
      </c>
      <c r="D1579" s="7">
        <v>5.4877041991920401E-2</v>
      </c>
      <c r="E1579" s="7">
        <v>0.10957096155798</v>
      </c>
      <c r="G1579" s="7">
        <v>75</v>
      </c>
      <c r="H1579" s="7">
        <v>16</v>
      </c>
      <c r="I1579" s="7">
        <v>5.6294502368702502E-2</v>
      </c>
      <c r="J1579" s="7">
        <v>0.284253042002304</v>
      </c>
    </row>
    <row r="1580" spans="2:10" x14ac:dyDescent="0.2">
      <c r="B1580" s="7">
        <v>76</v>
      </c>
      <c r="C1580" s="7">
        <v>16</v>
      </c>
      <c r="D1580" s="7">
        <v>-9.1829612122555897E-3</v>
      </c>
      <c r="E1580" s="7">
        <v>0.11711959455218</v>
      </c>
      <c r="G1580" s="7">
        <v>76</v>
      </c>
      <c r="H1580" s="7">
        <v>16</v>
      </c>
      <c r="I1580" s="7">
        <v>-9.1649649854845805E-3</v>
      </c>
      <c r="J1580" s="7">
        <v>0.16913451390485301</v>
      </c>
    </row>
    <row r="1581" spans="2:10" x14ac:dyDescent="0.2">
      <c r="B1581" s="7">
        <v>77</v>
      </c>
      <c r="C1581" s="7">
        <v>16</v>
      </c>
      <c r="D1581" s="7">
        <v>3.68563834422755E-2</v>
      </c>
      <c r="E1581" s="7">
        <v>0.14621753926794101</v>
      </c>
      <c r="G1581" s="7">
        <v>77</v>
      </c>
      <c r="H1581" s="7">
        <v>16</v>
      </c>
      <c r="I1581" s="7">
        <v>3.6558752878084598E-2</v>
      </c>
      <c r="J1581" s="7">
        <v>0.21554433207472101</v>
      </c>
    </row>
    <row r="1582" spans="2:10" x14ac:dyDescent="0.2">
      <c r="B1582" s="7">
        <v>78</v>
      </c>
      <c r="C1582" s="7">
        <v>16</v>
      </c>
      <c r="D1582" s="7">
        <v>-0.38978305357006898</v>
      </c>
      <c r="E1582" s="7">
        <v>-0.471003693876961</v>
      </c>
      <c r="G1582" s="7">
        <v>78</v>
      </c>
      <c r="H1582" s="7">
        <v>16</v>
      </c>
      <c r="I1582" s="7">
        <v>-0.39626018918668898</v>
      </c>
      <c r="J1582" s="7">
        <v>-0.37422015915147699</v>
      </c>
    </row>
    <row r="1583" spans="2:10" x14ac:dyDescent="0.2">
      <c r="B1583" s="7">
        <v>79</v>
      </c>
      <c r="C1583" s="7">
        <v>16</v>
      </c>
      <c r="D1583" s="7">
        <v>0.17049942891810099</v>
      </c>
      <c r="E1583" s="7">
        <v>0.107135336105031</v>
      </c>
      <c r="G1583" s="7">
        <v>79</v>
      </c>
      <c r="H1583" s="7">
        <v>16</v>
      </c>
      <c r="I1583" s="7">
        <v>0.16696699206818599</v>
      </c>
      <c r="J1583" s="7">
        <v>0.11235574995598099</v>
      </c>
    </row>
    <row r="1584" spans="2:10" x14ac:dyDescent="0.2">
      <c r="B1584" s="7">
        <v>80</v>
      </c>
      <c r="C1584" s="7">
        <v>16</v>
      </c>
      <c r="D1584" s="7">
        <v>-5.8675767689461401E-2</v>
      </c>
      <c r="E1584" s="7">
        <v>-7.0397350235817099E-2</v>
      </c>
      <c r="G1584" s="7">
        <v>80</v>
      </c>
      <c r="H1584" s="7">
        <v>16</v>
      </c>
      <c r="I1584" s="7">
        <v>-5.9124298601240403E-2</v>
      </c>
      <c r="J1584" s="7">
        <v>-9.86734693548659E-2</v>
      </c>
    </row>
    <row r="1585" spans="2:10" x14ac:dyDescent="0.2">
      <c r="B1585" s="7">
        <v>81</v>
      </c>
      <c r="C1585" s="7">
        <v>16</v>
      </c>
      <c r="D1585" s="7">
        <v>0.49884111812919502</v>
      </c>
      <c r="E1585" s="7">
        <v>0.378956234482688</v>
      </c>
      <c r="G1585" s="7">
        <v>81</v>
      </c>
      <c r="H1585" s="7">
        <v>16</v>
      </c>
      <c r="I1585" s="7">
        <v>0.50272128317175502</v>
      </c>
      <c r="J1585" s="7">
        <v>0.50714019891796402</v>
      </c>
    </row>
    <row r="1586" spans="2:10" x14ac:dyDescent="0.2">
      <c r="B1586" s="7">
        <v>82</v>
      </c>
      <c r="C1586" s="7">
        <v>16</v>
      </c>
      <c r="D1586" s="7">
        <v>-4.8302562695562698E-2</v>
      </c>
      <c r="E1586" s="7">
        <v>1.78688373360671E-2</v>
      </c>
      <c r="G1586" s="7">
        <v>82</v>
      </c>
      <c r="H1586" s="7">
        <v>16</v>
      </c>
      <c r="I1586" s="7">
        <v>-4.8556911178000199E-2</v>
      </c>
      <c r="J1586" s="7">
        <v>1.6617693308324601E-2</v>
      </c>
    </row>
    <row r="1587" spans="2:10" x14ac:dyDescent="0.2">
      <c r="B1587" s="7">
        <v>83</v>
      </c>
      <c r="C1587" s="7">
        <v>16</v>
      </c>
      <c r="D1587" s="7">
        <v>0.15382812931383</v>
      </c>
      <c r="E1587" s="7">
        <v>0.22276411899524701</v>
      </c>
      <c r="G1587" s="7">
        <v>83</v>
      </c>
      <c r="H1587" s="7">
        <v>16</v>
      </c>
      <c r="I1587" s="7">
        <v>0.15454076276071799</v>
      </c>
      <c r="J1587" s="7">
        <v>0.25488888609639598</v>
      </c>
    </row>
    <row r="1588" spans="2:10" x14ac:dyDescent="0.2">
      <c r="B1588" s="7">
        <v>84</v>
      </c>
      <c r="C1588" s="7">
        <v>16</v>
      </c>
      <c r="D1588" s="7">
        <v>-9.6660568835313002E-2</v>
      </c>
      <c r="E1588" s="7">
        <v>4.1368924109946199E-2</v>
      </c>
      <c r="G1588" s="7">
        <v>84</v>
      </c>
      <c r="H1588" s="7">
        <v>16</v>
      </c>
      <c r="I1588" s="7">
        <v>-9.6647537563580202E-2</v>
      </c>
      <c r="J1588" s="7">
        <v>-7.1406880509440995E-2</v>
      </c>
    </row>
    <row r="1589" spans="2:10" x14ac:dyDescent="0.2">
      <c r="B1589" s="7">
        <v>85</v>
      </c>
      <c r="C1589" s="7">
        <v>16</v>
      </c>
      <c r="D1589" s="7">
        <v>-0.39552060959900198</v>
      </c>
      <c r="E1589" s="7">
        <v>-0.31562240423007099</v>
      </c>
      <c r="G1589" s="7">
        <v>85</v>
      </c>
      <c r="H1589" s="7">
        <v>16</v>
      </c>
      <c r="I1589" s="7">
        <v>-0.40226315817581898</v>
      </c>
      <c r="J1589" s="7">
        <v>-0.387271466535136</v>
      </c>
    </row>
    <row r="1590" spans="2:10" x14ac:dyDescent="0.2">
      <c r="B1590" s="7">
        <v>86</v>
      </c>
      <c r="C1590" s="7">
        <v>16</v>
      </c>
      <c r="D1590" s="7">
        <v>0.35865606930020799</v>
      </c>
      <c r="E1590" s="7">
        <v>0.182797565723019</v>
      </c>
      <c r="G1590" s="7">
        <v>86</v>
      </c>
      <c r="H1590" s="7">
        <v>16</v>
      </c>
      <c r="I1590" s="7">
        <v>0.35882526725323799</v>
      </c>
      <c r="J1590" s="7">
        <v>0.37163218425579497</v>
      </c>
    </row>
    <row r="1591" spans="2:10" x14ac:dyDescent="0.2">
      <c r="B1591" s="7">
        <v>87</v>
      </c>
      <c r="C1591" s="7">
        <v>16</v>
      </c>
      <c r="D1591" s="7">
        <v>0.233570440624323</v>
      </c>
      <c r="E1591" s="7">
        <v>0.16205552426143799</v>
      </c>
      <c r="G1591" s="7">
        <v>87</v>
      </c>
      <c r="H1591" s="7">
        <v>16</v>
      </c>
      <c r="I1591" s="7">
        <v>0.23745456968595699</v>
      </c>
      <c r="J1591" s="7">
        <v>0.27419700101165601</v>
      </c>
    </row>
    <row r="1592" spans="2:10" x14ac:dyDescent="0.2">
      <c r="B1592" s="7">
        <v>88</v>
      </c>
      <c r="C1592" s="7">
        <v>16</v>
      </c>
      <c r="D1592" s="7">
        <v>0.333566620491133</v>
      </c>
      <c r="E1592" s="7">
        <v>0.25641732901099901</v>
      </c>
      <c r="G1592" s="7">
        <v>88</v>
      </c>
      <c r="H1592" s="7">
        <v>16</v>
      </c>
      <c r="I1592" s="7">
        <v>0.33226140692630901</v>
      </c>
      <c r="J1592" s="7">
        <v>0.34221609730036701</v>
      </c>
    </row>
    <row r="1593" spans="2:10" x14ac:dyDescent="0.2">
      <c r="B1593" s="7">
        <v>89</v>
      </c>
      <c r="C1593" s="7">
        <v>16</v>
      </c>
      <c r="D1593" s="7">
        <v>-0.198280871310787</v>
      </c>
      <c r="E1593" s="7">
        <v>-0.230656162681489</v>
      </c>
      <c r="G1593" s="7">
        <v>89</v>
      </c>
      <c r="H1593" s="7">
        <v>16</v>
      </c>
      <c r="I1593" s="7">
        <v>-0.200261240679979</v>
      </c>
      <c r="J1593" s="7">
        <v>5.2463419330606997E-2</v>
      </c>
    </row>
    <row r="1594" spans="2:10" x14ac:dyDescent="0.2">
      <c r="B1594" s="7">
        <v>90</v>
      </c>
      <c r="C1594" s="7">
        <v>16</v>
      </c>
      <c r="D1594" s="7">
        <v>-0.28213458210799103</v>
      </c>
      <c r="E1594" s="7">
        <v>-0.22728559860912501</v>
      </c>
      <c r="G1594" s="7">
        <v>90</v>
      </c>
      <c r="H1594" s="7">
        <v>16</v>
      </c>
      <c r="I1594" s="7">
        <v>-0.28510775139711497</v>
      </c>
      <c r="J1594" s="7">
        <v>-0.209015293917407</v>
      </c>
    </row>
    <row r="1595" spans="2:10" x14ac:dyDescent="0.2">
      <c r="B1595" s="7">
        <v>91</v>
      </c>
      <c r="C1595" s="7">
        <v>16</v>
      </c>
      <c r="D1595" s="7">
        <v>6.5222882550271394E-2</v>
      </c>
      <c r="E1595" s="7">
        <v>3.20331667931626E-2</v>
      </c>
      <c r="G1595" s="7">
        <v>91</v>
      </c>
      <c r="H1595" s="7">
        <v>16</v>
      </c>
      <c r="I1595" s="7">
        <v>6.5023280162320105E-2</v>
      </c>
      <c r="J1595" s="7">
        <v>0.10995678359242</v>
      </c>
    </row>
    <row r="1596" spans="2:10" x14ac:dyDescent="0.2">
      <c r="B1596" s="7">
        <v>92</v>
      </c>
      <c r="C1596" s="7">
        <v>16</v>
      </c>
      <c r="D1596" s="7">
        <v>-0.15974688297439901</v>
      </c>
      <c r="E1596" s="7">
        <v>-0.26083157138896901</v>
      </c>
      <c r="G1596" s="7">
        <v>92</v>
      </c>
      <c r="H1596" s="7">
        <v>16</v>
      </c>
      <c r="I1596" s="7">
        <v>-0.16284869375830099</v>
      </c>
      <c r="J1596" s="7">
        <v>-0.24838724548553401</v>
      </c>
    </row>
    <row r="1597" spans="2:10" x14ac:dyDescent="0.2">
      <c r="B1597" s="7">
        <v>93</v>
      </c>
      <c r="C1597" s="7">
        <v>16</v>
      </c>
      <c r="D1597" s="7">
        <v>4.7128766759746199E-2</v>
      </c>
      <c r="E1597" s="7">
        <v>9.9970442103597207E-2</v>
      </c>
      <c r="G1597" s="7">
        <v>93</v>
      </c>
      <c r="H1597" s="7">
        <v>16</v>
      </c>
      <c r="I1597" s="7">
        <v>4.7377912826107101E-2</v>
      </c>
      <c r="J1597" s="7">
        <v>0.113191379138462</v>
      </c>
    </row>
    <row r="1598" spans="2:10" x14ac:dyDescent="0.2">
      <c r="B1598" s="7">
        <v>94</v>
      </c>
      <c r="C1598" s="7">
        <v>16</v>
      </c>
      <c r="D1598" s="7">
        <v>-0.32845476235170801</v>
      </c>
      <c r="E1598" s="7">
        <v>-0.43568757788725798</v>
      </c>
      <c r="G1598" s="7">
        <v>94</v>
      </c>
      <c r="H1598" s="7">
        <v>16</v>
      </c>
      <c r="I1598" s="7">
        <v>-0.32927219997149998</v>
      </c>
      <c r="J1598" s="7">
        <v>-0.210423665929582</v>
      </c>
    </row>
    <row r="1599" spans="2:10" x14ac:dyDescent="0.2">
      <c r="B1599" s="7">
        <v>95</v>
      </c>
      <c r="C1599" s="7">
        <v>16</v>
      </c>
      <c r="D1599" s="7">
        <v>0.23901518996142901</v>
      </c>
      <c r="E1599" s="7">
        <v>0.25770099195267099</v>
      </c>
      <c r="G1599" s="7">
        <v>95</v>
      </c>
      <c r="H1599" s="7">
        <v>16</v>
      </c>
      <c r="I1599" s="7">
        <v>0.24029189994134501</v>
      </c>
      <c r="J1599" s="7">
        <v>0.216820402573773</v>
      </c>
    </row>
    <row r="1600" spans="2:10" x14ac:dyDescent="0.2">
      <c r="B1600" s="7">
        <v>96</v>
      </c>
      <c r="C1600" s="7">
        <v>16</v>
      </c>
      <c r="D1600" s="7">
        <v>0.144892665627982</v>
      </c>
      <c r="E1600" s="7">
        <v>5.70446893389382E-2</v>
      </c>
      <c r="G1600" s="7">
        <v>96</v>
      </c>
      <c r="H1600" s="7">
        <v>16</v>
      </c>
      <c r="I1600" s="7">
        <v>0.14591854220950701</v>
      </c>
      <c r="J1600" s="7">
        <v>-6.8362539288469498E-2</v>
      </c>
    </row>
    <row r="1601" spans="2:10" x14ac:dyDescent="0.2">
      <c r="B1601" s="7">
        <v>97</v>
      </c>
      <c r="C1601" s="7">
        <v>16</v>
      </c>
      <c r="D1601" s="7">
        <v>-0.105432933625455</v>
      </c>
      <c r="E1601" s="7">
        <v>-5.43664923962233E-2</v>
      </c>
      <c r="G1601" s="7">
        <v>97</v>
      </c>
      <c r="H1601" s="7">
        <v>16</v>
      </c>
      <c r="I1601" s="7">
        <v>-0.104931685956258</v>
      </c>
      <c r="J1601" s="7">
        <v>-8.9725685278660094E-2</v>
      </c>
    </row>
    <row r="1602" spans="2:10" x14ac:dyDescent="0.2">
      <c r="B1602" s="7">
        <v>98</v>
      </c>
      <c r="C1602" s="7">
        <v>16</v>
      </c>
      <c r="D1602" s="7">
        <v>0.16072994406410401</v>
      </c>
      <c r="E1602" s="7">
        <v>0.33606885775122303</v>
      </c>
      <c r="G1602" s="7">
        <v>98</v>
      </c>
      <c r="H1602" s="7">
        <v>16</v>
      </c>
      <c r="I1602" s="7">
        <v>0.16510684110896601</v>
      </c>
      <c r="J1602" s="7">
        <v>0.33521856799515798</v>
      </c>
    </row>
    <row r="1603" spans="2:10" x14ac:dyDescent="0.2">
      <c r="B1603" s="7">
        <v>99</v>
      </c>
      <c r="C1603" s="7">
        <v>16</v>
      </c>
      <c r="D1603" s="7">
        <v>-0.31109209890648198</v>
      </c>
      <c r="E1603" s="7">
        <v>-0.12287972891347999</v>
      </c>
      <c r="G1603" s="7">
        <v>99</v>
      </c>
      <c r="H1603" s="7">
        <v>16</v>
      </c>
      <c r="I1603" s="7">
        <v>-0.30842047099604702</v>
      </c>
      <c r="J1603" s="7">
        <v>-0.49200521501486999</v>
      </c>
    </row>
    <row r="1604" spans="2:10" x14ac:dyDescent="0.2">
      <c r="B1604" s="7">
        <v>100</v>
      </c>
      <c r="C1604" s="7">
        <v>16</v>
      </c>
      <c r="D1604" s="7">
        <v>0.51729526416877303</v>
      </c>
      <c r="E1604" s="7">
        <v>0.610834508139522</v>
      </c>
      <c r="G1604" s="7">
        <v>100</v>
      </c>
      <c r="H1604" s="7">
        <v>16</v>
      </c>
      <c r="I1604" s="7">
        <v>0.50794287849347997</v>
      </c>
      <c r="J1604" s="7">
        <v>0.64754093521675504</v>
      </c>
    </row>
    <row r="1605" spans="2:10" x14ac:dyDescent="0.2">
      <c r="B1605" s="7">
        <v>1</v>
      </c>
      <c r="C1605" s="7">
        <v>17</v>
      </c>
      <c r="D1605" s="7">
        <v>-0.44568722967410201</v>
      </c>
      <c r="E1605" s="7">
        <v>-0.49987105002141802</v>
      </c>
      <c r="G1605" s="7">
        <v>1</v>
      </c>
      <c r="H1605" s="7">
        <v>17</v>
      </c>
      <c r="I1605" s="7">
        <v>-0.44109494734670701</v>
      </c>
      <c r="J1605" s="7">
        <v>-0.210155582372934</v>
      </c>
    </row>
    <row r="1606" spans="2:10" x14ac:dyDescent="0.2">
      <c r="B1606" s="7">
        <v>2</v>
      </c>
      <c r="C1606" s="7">
        <v>17</v>
      </c>
      <c r="D1606" s="7">
        <v>-4.3286664018197002E-2</v>
      </c>
      <c r="E1606" s="7">
        <v>0.24219829458522399</v>
      </c>
      <c r="G1606" s="7">
        <v>2</v>
      </c>
      <c r="H1606" s="7">
        <v>17</v>
      </c>
      <c r="I1606" s="7">
        <v>-4.3769273673143899E-2</v>
      </c>
      <c r="J1606" s="7">
        <v>-0.11871945658006799</v>
      </c>
    </row>
    <row r="1607" spans="2:10" x14ac:dyDescent="0.2">
      <c r="B1607" s="7">
        <v>3</v>
      </c>
      <c r="C1607" s="7">
        <v>17</v>
      </c>
      <c r="D1607" s="7">
        <v>-0.11651369633033801</v>
      </c>
      <c r="E1607" s="7">
        <v>-0.274051779107014</v>
      </c>
      <c r="G1607" s="7">
        <v>3</v>
      </c>
      <c r="H1607" s="7">
        <v>17</v>
      </c>
      <c r="I1607" s="7">
        <v>-0.118805909001526</v>
      </c>
      <c r="J1607" s="7">
        <v>-0.21181995432267101</v>
      </c>
    </row>
    <row r="1608" spans="2:10" x14ac:dyDescent="0.2">
      <c r="B1608" s="7">
        <v>4</v>
      </c>
      <c r="C1608" s="7">
        <v>17</v>
      </c>
      <c r="D1608" s="7">
        <v>-2.5598005895917101E-2</v>
      </c>
      <c r="E1608" s="7">
        <v>5.8416384164409002E-2</v>
      </c>
      <c r="G1608" s="7">
        <v>4</v>
      </c>
      <c r="H1608" s="7">
        <v>17</v>
      </c>
      <c r="I1608" s="7">
        <v>-2.5735343803585699E-2</v>
      </c>
      <c r="J1608" s="7">
        <v>-4.4358503295236502E-2</v>
      </c>
    </row>
    <row r="1609" spans="2:10" x14ac:dyDescent="0.2">
      <c r="B1609" s="7">
        <v>5</v>
      </c>
      <c r="C1609" s="7">
        <v>17</v>
      </c>
      <c r="D1609" s="7">
        <v>0.43032316416724498</v>
      </c>
      <c r="E1609" s="7">
        <v>0.240829191538945</v>
      </c>
      <c r="G1609" s="7">
        <v>5</v>
      </c>
      <c r="H1609" s="7">
        <v>17</v>
      </c>
      <c r="I1609" s="7">
        <v>0.44490379874788399</v>
      </c>
      <c r="J1609" s="7">
        <v>5.2733182791545402E-2</v>
      </c>
    </row>
    <row r="1610" spans="2:10" x14ac:dyDescent="0.2">
      <c r="B1610" s="7">
        <v>6</v>
      </c>
      <c r="C1610" s="7">
        <v>17</v>
      </c>
      <c r="D1610" s="7">
        <v>-0.25363056106877102</v>
      </c>
      <c r="E1610" s="7">
        <v>-0.25714671091359198</v>
      </c>
      <c r="G1610" s="7">
        <v>6</v>
      </c>
      <c r="H1610" s="7">
        <v>17</v>
      </c>
      <c r="I1610" s="7">
        <v>-0.253621667386074</v>
      </c>
      <c r="J1610" s="7">
        <v>-0.44187266529121699</v>
      </c>
    </row>
    <row r="1611" spans="2:10" x14ac:dyDescent="0.2">
      <c r="B1611" s="7">
        <v>7</v>
      </c>
      <c r="C1611" s="7">
        <v>17</v>
      </c>
      <c r="D1611" s="7">
        <v>0.22082021028048601</v>
      </c>
      <c r="E1611" s="7">
        <v>0.110996810317953</v>
      </c>
      <c r="G1611" s="7">
        <v>7</v>
      </c>
      <c r="H1611" s="7">
        <v>17</v>
      </c>
      <c r="I1611" s="7">
        <v>0.225934050034034</v>
      </c>
      <c r="J1611" s="7">
        <v>0.22244726564189299</v>
      </c>
    </row>
    <row r="1612" spans="2:10" x14ac:dyDescent="0.2">
      <c r="B1612" s="7">
        <v>8</v>
      </c>
      <c r="C1612" s="7">
        <v>17</v>
      </c>
      <c r="D1612" s="7">
        <v>0.25370319187710999</v>
      </c>
      <c r="E1612" s="7">
        <v>-7.7372069647694301E-3</v>
      </c>
      <c r="G1612" s="7">
        <v>8</v>
      </c>
      <c r="H1612" s="7">
        <v>17</v>
      </c>
      <c r="I1612" s="7">
        <v>0.260046698280957</v>
      </c>
      <c r="J1612" s="7">
        <v>0.25631058966293702</v>
      </c>
    </row>
    <row r="1613" spans="2:10" x14ac:dyDescent="0.2">
      <c r="B1613" s="7">
        <v>9</v>
      </c>
      <c r="C1613" s="7">
        <v>17</v>
      </c>
      <c r="D1613" s="7">
        <v>-0.38264527188717201</v>
      </c>
      <c r="E1613" s="7">
        <v>-0.232975419618309</v>
      </c>
      <c r="G1613" s="7">
        <v>9</v>
      </c>
      <c r="H1613" s="7">
        <v>17</v>
      </c>
      <c r="I1613" s="7">
        <v>-0.39191202041513901</v>
      </c>
      <c r="J1613" s="7">
        <v>-7.15762964985069E-2</v>
      </c>
    </row>
    <row r="1614" spans="2:10" x14ac:dyDescent="0.2">
      <c r="B1614" s="7">
        <v>10</v>
      </c>
      <c r="C1614" s="7">
        <v>17</v>
      </c>
      <c r="D1614" s="7">
        <v>0.177493518448301</v>
      </c>
      <c r="E1614" s="7">
        <v>0.147195801272373</v>
      </c>
      <c r="G1614" s="7">
        <v>10</v>
      </c>
      <c r="H1614" s="7">
        <v>17</v>
      </c>
      <c r="I1614" s="7">
        <v>0.180218821436084</v>
      </c>
      <c r="J1614" s="7">
        <v>0.207108881688604</v>
      </c>
    </row>
    <row r="1615" spans="2:10" x14ac:dyDescent="0.2">
      <c r="B1615" s="7">
        <v>11</v>
      </c>
      <c r="C1615" s="7">
        <v>17</v>
      </c>
      <c r="D1615" s="7">
        <v>7.07440766771716E-2</v>
      </c>
      <c r="E1615" s="7">
        <v>-4.2040104244368798E-2</v>
      </c>
      <c r="G1615" s="7">
        <v>11</v>
      </c>
      <c r="H1615" s="7">
        <v>17</v>
      </c>
      <c r="I1615" s="7">
        <v>6.9667203077717205E-2</v>
      </c>
      <c r="J1615" s="7">
        <v>-0.142562788164565</v>
      </c>
    </row>
    <row r="1616" spans="2:10" x14ac:dyDescent="0.2">
      <c r="B1616" s="7">
        <v>12</v>
      </c>
      <c r="C1616" s="7">
        <v>17</v>
      </c>
      <c r="D1616" s="7">
        <v>2.41447058233915E-2</v>
      </c>
      <c r="E1616" s="7">
        <v>-4.2901458392553798E-2</v>
      </c>
      <c r="G1616" s="7">
        <v>12</v>
      </c>
      <c r="H1616" s="7">
        <v>17</v>
      </c>
      <c r="I1616" s="7">
        <v>2.6357528576400401E-2</v>
      </c>
      <c r="J1616" s="7">
        <v>-5.5487927404903402E-2</v>
      </c>
    </row>
    <row r="1617" spans="2:10" x14ac:dyDescent="0.2">
      <c r="B1617" s="7">
        <v>13</v>
      </c>
      <c r="C1617" s="7">
        <v>17</v>
      </c>
      <c r="D1617" s="7">
        <v>0.34545172136080199</v>
      </c>
      <c r="E1617" s="7">
        <v>0.397453266272012</v>
      </c>
      <c r="G1617" s="7">
        <v>13</v>
      </c>
      <c r="H1617" s="7">
        <v>17</v>
      </c>
      <c r="I1617" s="7">
        <v>0.33584298084142</v>
      </c>
      <c r="J1617" s="7">
        <v>0.20542655192053799</v>
      </c>
    </row>
    <row r="1618" spans="2:10" x14ac:dyDescent="0.2">
      <c r="B1618" s="7">
        <v>14</v>
      </c>
      <c r="C1618" s="7">
        <v>17</v>
      </c>
      <c r="D1618" s="7">
        <v>2.4801984566806801E-3</v>
      </c>
      <c r="E1618" s="7">
        <v>0.22087800040809299</v>
      </c>
      <c r="G1618" s="7">
        <v>14</v>
      </c>
      <c r="H1618" s="7">
        <v>17</v>
      </c>
      <c r="I1618" s="7">
        <v>2.7548682465736701E-3</v>
      </c>
      <c r="J1618" s="7">
        <v>0.47572292914867598</v>
      </c>
    </row>
    <row r="1619" spans="2:10" x14ac:dyDescent="0.2">
      <c r="B1619" s="7">
        <v>15</v>
      </c>
      <c r="C1619" s="7">
        <v>17</v>
      </c>
      <c r="D1619" s="7">
        <v>0.17103196098690299</v>
      </c>
      <c r="E1619" s="7">
        <v>0.21072802319727499</v>
      </c>
      <c r="G1619" s="7">
        <v>15</v>
      </c>
      <c r="H1619" s="7">
        <v>17</v>
      </c>
      <c r="I1619" s="7">
        <v>0.17368211984818599</v>
      </c>
      <c r="J1619" s="7">
        <v>0.17882817996924999</v>
      </c>
    </row>
    <row r="1620" spans="2:10" x14ac:dyDescent="0.2">
      <c r="B1620" s="7">
        <v>16</v>
      </c>
      <c r="C1620" s="7">
        <v>17</v>
      </c>
      <c r="D1620" s="7">
        <v>-0.34924912854299001</v>
      </c>
      <c r="E1620" s="7">
        <v>-0.22464456424666601</v>
      </c>
      <c r="G1620" s="7">
        <v>16</v>
      </c>
      <c r="H1620" s="7">
        <v>17</v>
      </c>
      <c r="I1620" s="7">
        <v>-0.34176053779076698</v>
      </c>
      <c r="J1620" s="7">
        <v>-0.33766166104403</v>
      </c>
    </row>
    <row r="1621" spans="2:10" x14ac:dyDescent="0.2">
      <c r="B1621" s="7">
        <v>17</v>
      </c>
      <c r="C1621" s="7">
        <v>17</v>
      </c>
      <c r="D1621" s="7">
        <v>-7.2479684926118906E-2</v>
      </c>
      <c r="E1621" s="7">
        <v>-0.16278592636356501</v>
      </c>
      <c r="G1621" s="7">
        <v>17</v>
      </c>
      <c r="H1621" s="7">
        <v>17</v>
      </c>
      <c r="I1621" s="7">
        <v>-7.2710260109346295E-2</v>
      </c>
      <c r="J1621" s="7">
        <v>8.5797605608347802E-2</v>
      </c>
    </row>
    <row r="1622" spans="2:10" x14ac:dyDescent="0.2">
      <c r="B1622" s="7">
        <v>18</v>
      </c>
      <c r="C1622" s="7">
        <v>17</v>
      </c>
      <c r="D1622" s="7">
        <v>0.52162217610610595</v>
      </c>
      <c r="E1622" s="7">
        <v>0.204869640346627</v>
      </c>
      <c r="G1622" s="7">
        <v>18</v>
      </c>
      <c r="H1622" s="7">
        <v>17</v>
      </c>
      <c r="I1622" s="7">
        <v>0.53410810788912899</v>
      </c>
      <c r="J1622" s="7">
        <v>-5.8462008059372303E-3</v>
      </c>
    </row>
    <row r="1623" spans="2:10" x14ac:dyDescent="0.2">
      <c r="B1623" s="7">
        <v>19</v>
      </c>
      <c r="C1623" s="7">
        <v>17</v>
      </c>
      <c r="D1623" s="7">
        <v>-3.0096605365556299E-2</v>
      </c>
      <c r="E1623" s="7">
        <v>-0.228451349783028</v>
      </c>
      <c r="G1623" s="7">
        <v>19</v>
      </c>
      <c r="H1623" s="7">
        <v>17</v>
      </c>
      <c r="I1623" s="7">
        <v>-3.0340181091776001E-2</v>
      </c>
      <c r="J1623" s="7">
        <v>-0.33846644298080703</v>
      </c>
    </row>
    <row r="1624" spans="2:10" x14ac:dyDescent="0.2">
      <c r="B1624" s="7">
        <v>20</v>
      </c>
      <c r="C1624" s="7">
        <v>17</v>
      </c>
      <c r="D1624" s="7">
        <v>-0.146260619674276</v>
      </c>
      <c r="E1624" s="7">
        <v>-3.83542756164292E-2</v>
      </c>
      <c r="G1624" s="7">
        <v>20</v>
      </c>
      <c r="H1624" s="7">
        <v>17</v>
      </c>
      <c r="I1624" s="7">
        <v>-0.14733677083531799</v>
      </c>
      <c r="J1624" s="7">
        <v>-0.36442070467010601</v>
      </c>
    </row>
    <row r="1625" spans="2:10" x14ac:dyDescent="0.2">
      <c r="B1625" s="7">
        <v>21</v>
      </c>
      <c r="C1625" s="7">
        <v>17</v>
      </c>
      <c r="D1625" s="7">
        <v>-0.263749511904186</v>
      </c>
      <c r="E1625" s="7">
        <v>-0.23915259104348</v>
      </c>
      <c r="G1625" s="7">
        <v>21</v>
      </c>
      <c r="H1625" s="7">
        <v>17</v>
      </c>
      <c r="I1625" s="7">
        <v>-0.27089700254718202</v>
      </c>
      <c r="J1625" s="7">
        <v>3.26398011041409E-2</v>
      </c>
    </row>
    <row r="1626" spans="2:10" x14ac:dyDescent="0.2">
      <c r="B1626" s="7">
        <v>22</v>
      </c>
      <c r="C1626" s="7">
        <v>17</v>
      </c>
      <c r="D1626" s="7">
        <v>-0.213152392600444</v>
      </c>
      <c r="E1626" s="7">
        <v>-0.29537422384002199</v>
      </c>
      <c r="G1626" s="7">
        <v>22</v>
      </c>
      <c r="H1626" s="7">
        <v>17</v>
      </c>
      <c r="I1626" s="7">
        <v>-0.20895518972355101</v>
      </c>
      <c r="J1626" s="7">
        <v>-0.24170029732746401</v>
      </c>
    </row>
    <row r="1627" spans="2:10" x14ac:dyDescent="0.2">
      <c r="B1627" s="7">
        <v>23</v>
      </c>
      <c r="C1627" s="7">
        <v>17</v>
      </c>
      <c r="D1627" s="7">
        <v>-0.28477105752876902</v>
      </c>
      <c r="E1627" s="7">
        <v>-0.47352203390216402</v>
      </c>
      <c r="G1627" s="7">
        <v>23</v>
      </c>
      <c r="H1627" s="7">
        <v>17</v>
      </c>
      <c r="I1627" s="7">
        <v>-0.28024702336454099</v>
      </c>
      <c r="J1627" s="7">
        <v>-0.27246489123890699</v>
      </c>
    </row>
    <row r="1628" spans="2:10" x14ac:dyDescent="0.2">
      <c r="B1628" s="7">
        <v>24</v>
      </c>
      <c r="C1628" s="7">
        <v>17</v>
      </c>
      <c r="D1628" s="7">
        <v>0.212707872409646</v>
      </c>
      <c r="E1628" s="7">
        <v>0.14367378918325599</v>
      </c>
      <c r="G1628" s="7">
        <v>24</v>
      </c>
      <c r="H1628" s="7">
        <v>17</v>
      </c>
      <c r="I1628" s="7">
        <v>0.219869164419015</v>
      </c>
      <c r="J1628" s="7">
        <v>0.229275482662502</v>
      </c>
    </row>
    <row r="1629" spans="2:10" x14ac:dyDescent="0.2">
      <c r="B1629" s="7">
        <v>25</v>
      </c>
      <c r="C1629" s="7">
        <v>17</v>
      </c>
      <c r="D1629" s="7">
        <v>-6.9960301316370099E-2</v>
      </c>
      <c r="E1629" s="7">
        <v>0.38081820980651498</v>
      </c>
      <c r="G1629" s="7">
        <v>25</v>
      </c>
      <c r="H1629" s="7">
        <v>17</v>
      </c>
      <c r="I1629" s="7">
        <v>-7.0596935238396996E-2</v>
      </c>
      <c r="J1629" s="7">
        <v>0.18465135876750499</v>
      </c>
    </row>
    <row r="1630" spans="2:10" x14ac:dyDescent="0.2">
      <c r="B1630" s="7">
        <v>26</v>
      </c>
      <c r="C1630" s="7">
        <v>17</v>
      </c>
      <c r="D1630" s="7">
        <v>6.8703600068492895E-2</v>
      </c>
      <c r="E1630" s="7">
        <v>6.1293057266931697E-2</v>
      </c>
      <c r="G1630" s="7">
        <v>26</v>
      </c>
      <c r="H1630" s="7">
        <v>17</v>
      </c>
      <c r="I1630" s="7">
        <v>6.9815536314099993E-2</v>
      </c>
      <c r="J1630" s="7">
        <v>-1.9167148539342999E-2</v>
      </c>
    </row>
    <row r="1631" spans="2:10" x14ac:dyDescent="0.2">
      <c r="B1631" s="7">
        <v>27</v>
      </c>
      <c r="C1631" s="7">
        <v>17</v>
      </c>
      <c r="D1631" s="7">
        <v>-0.20953891268670199</v>
      </c>
      <c r="E1631" s="7">
        <v>-9.4884537649470205E-2</v>
      </c>
      <c r="G1631" s="7">
        <v>27</v>
      </c>
      <c r="H1631" s="7">
        <v>17</v>
      </c>
      <c r="I1631" s="7">
        <v>-0.21072836600699299</v>
      </c>
      <c r="J1631" s="7">
        <v>-1.46807557851103E-2</v>
      </c>
    </row>
    <row r="1632" spans="2:10" x14ac:dyDescent="0.2">
      <c r="B1632" s="7">
        <v>28</v>
      </c>
      <c r="C1632" s="7">
        <v>17</v>
      </c>
      <c r="D1632" s="7">
        <v>0.22195647066076599</v>
      </c>
      <c r="E1632" s="7">
        <v>-0.250476498025414</v>
      </c>
      <c r="G1632" s="7">
        <v>28</v>
      </c>
      <c r="H1632" s="7">
        <v>17</v>
      </c>
      <c r="I1632" s="7">
        <v>0.232944234698823</v>
      </c>
      <c r="J1632" s="7">
        <v>4.5496079944347102E-2</v>
      </c>
    </row>
    <row r="1633" spans="2:10" x14ac:dyDescent="0.2">
      <c r="B1633" s="7">
        <v>29</v>
      </c>
      <c r="C1633" s="7">
        <v>17</v>
      </c>
      <c r="D1633" s="7">
        <v>0.37150908429711499</v>
      </c>
      <c r="E1633" s="7">
        <v>0.41749428349472201</v>
      </c>
      <c r="G1633" s="7">
        <v>29</v>
      </c>
      <c r="H1633" s="7">
        <v>17</v>
      </c>
      <c r="I1633" s="7">
        <v>0.40204567704641903</v>
      </c>
      <c r="J1633" s="7">
        <v>0.67462649301094602</v>
      </c>
    </row>
    <row r="1634" spans="2:10" x14ac:dyDescent="0.2">
      <c r="B1634" s="7">
        <v>30</v>
      </c>
      <c r="C1634" s="7">
        <v>17</v>
      </c>
      <c r="D1634" s="7">
        <v>-0.43166245104369499</v>
      </c>
      <c r="E1634" s="7">
        <v>-6.2202461672453198E-2</v>
      </c>
      <c r="G1634" s="7">
        <v>30</v>
      </c>
      <c r="H1634" s="7">
        <v>17</v>
      </c>
      <c r="I1634" s="7">
        <v>-0.437566334691389</v>
      </c>
      <c r="J1634" s="7">
        <v>-0.61923534517303402</v>
      </c>
    </row>
    <row r="1635" spans="2:10" x14ac:dyDescent="0.2">
      <c r="B1635" s="7">
        <v>31</v>
      </c>
      <c r="C1635" s="7">
        <v>17</v>
      </c>
      <c r="D1635" s="7">
        <v>0.33191574900138099</v>
      </c>
      <c r="E1635" s="7">
        <v>0.41442022371773601</v>
      </c>
      <c r="G1635" s="7">
        <v>31</v>
      </c>
      <c r="H1635" s="7">
        <v>17</v>
      </c>
      <c r="I1635" s="7">
        <v>0.32574725657436798</v>
      </c>
      <c r="J1635" s="7">
        <v>0.14969335121383101</v>
      </c>
    </row>
    <row r="1636" spans="2:10" x14ac:dyDescent="0.2">
      <c r="B1636" s="7">
        <v>32</v>
      </c>
      <c r="C1636" s="7">
        <v>17</v>
      </c>
      <c r="D1636" s="7">
        <v>-0.10374576981318</v>
      </c>
      <c r="E1636" s="7">
        <v>-0.13823948255124699</v>
      </c>
      <c r="G1636" s="7">
        <v>32</v>
      </c>
      <c r="H1636" s="7">
        <v>17</v>
      </c>
      <c r="I1636" s="7">
        <v>-0.10357527545214699</v>
      </c>
      <c r="J1636" s="7">
        <v>-0.161285057022898</v>
      </c>
    </row>
    <row r="1637" spans="2:10" x14ac:dyDescent="0.2">
      <c r="B1637" s="7">
        <v>33</v>
      </c>
      <c r="C1637" s="7">
        <v>17</v>
      </c>
      <c r="D1637" s="7">
        <v>-0.12789978710853001</v>
      </c>
      <c r="E1637" s="7">
        <v>-6.22803227504658E-2</v>
      </c>
      <c r="G1637" s="7">
        <v>33</v>
      </c>
      <c r="H1637" s="7">
        <v>17</v>
      </c>
      <c r="I1637" s="7">
        <v>-0.134023582839637</v>
      </c>
      <c r="J1637" s="7">
        <v>0.19241241436679099</v>
      </c>
    </row>
    <row r="1638" spans="2:10" x14ac:dyDescent="0.2">
      <c r="B1638" s="7">
        <v>34</v>
      </c>
      <c r="C1638" s="7">
        <v>17</v>
      </c>
      <c r="D1638" s="7">
        <v>0.28580669665456998</v>
      </c>
      <c r="E1638" s="7">
        <v>0.119995109630192</v>
      </c>
      <c r="G1638" s="7">
        <v>34</v>
      </c>
      <c r="H1638" s="7">
        <v>17</v>
      </c>
      <c r="I1638" s="7">
        <v>0.28532954319201997</v>
      </c>
      <c r="J1638" s="7">
        <v>-0.34864296025499503</v>
      </c>
    </row>
    <row r="1639" spans="2:10" x14ac:dyDescent="0.2">
      <c r="B1639" s="7">
        <v>35</v>
      </c>
      <c r="C1639" s="7">
        <v>17</v>
      </c>
      <c r="D1639" s="7">
        <v>0.20414649729916401</v>
      </c>
      <c r="E1639" s="7">
        <v>0.141609763487406</v>
      </c>
      <c r="G1639" s="7">
        <v>35</v>
      </c>
      <c r="H1639" s="7">
        <v>17</v>
      </c>
      <c r="I1639" s="7">
        <v>0.211556324458021</v>
      </c>
      <c r="J1639" s="7">
        <v>0.444749932524383</v>
      </c>
    </row>
    <row r="1640" spans="2:10" x14ac:dyDescent="0.2">
      <c r="B1640" s="7">
        <v>36</v>
      </c>
      <c r="C1640" s="7">
        <v>17</v>
      </c>
      <c r="D1640" s="7">
        <v>9.4578995673003E-2</v>
      </c>
      <c r="E1640" s="7">
        <v>0.14173302065955301</v>
      </c>
      <c r="G1640" s="7">
        <v>36</v>
      </c>
      <c r="H1640" s="7">
        <v>17</v>
      </c>
      <c r="I1640" s="7">
        <v>9.3681779296970205E-2</v>
      </c>
      <c r="J1640" s="7">
        <v>0.154378992988804</v>
      </c>
    </row>
    <row r="1641" spans="2:10" x14ac:dyDescent="0.2">
      <c r="B1641" s="7">
        <v>37</v>
      </c>
      <c r="C1641" s="7">
        <v>17</v>
      </c>
      <c r="D1641" s="7">
        <v>0.161284821326731</v>
      </c>
      <c r="E1641" s="7">
        <v>0.122631675981638</v>
      </c>
      <c r="G1641" s="7">
        <v>37</v>
      </c>
      <c r="H1641" s="7">
        <v>17</v>
      </c>
      <c r="I1641" s="7">
        <v>0.15917672137400499</v>
      </c>
      <c r="J1641" s="7">
        <v>0.162260459571829</v>
      </c>
    </row>
    <row r="1642" spans="2:10" x14ac:dyDescent="0.2">
      <c r="B1642" s="7">
        <v>38</v>
      </c>
      <c r="C1642" s="7">
        <v>17</v>
      </c>
      <c r="D1642" s="7">
        <v>6.7926480141251994E-2</v>
      </c>
      <c r="E1642" s="7">
        <v>0.106924906150469</v>
      </c>
      <c r="G1642" s="7">
        <v>38</v>
      </c>
      <c r="H1642" s="7">
        <v>17</v>
      </c>
      <c r="I1642" s="7">
        <v>7.2514192473701E-2</v>
      </c>
      <c r="J1642" s="7">
        <v>0.15239392750512601</v>
      </c>
    </row>
    <row r="1643" spans="2:10" x14ac:dyDescent="0.2">
      <c r="B1643" s="7">
        <v>39</v>
      </c>
      <c r="C1643" s="7">
        <v>17</v>
      </c>
      <c r="D1643" s="7">
        <v>-0.40010077850521703</v>
      </c>
      <c r="E1643" s="7">
        <v>-0.85970134184400904</v>
      </c>
      <c r="G1643" s="7">
        <v>39</v>
      </c>
      <c r="H1643" s="7">
        <v>17</v>
      </c>
      <c r="I1643" s="7">
        <v>-0.41085983939009602</v>
      </c>
      <c r="J1643" s="7">
        <v>-0.393202556926251</v>
      </c>
    </row>
    <row r="1644" spans="2:10" x14ac:dyDescent="0.2">
      <c r="B1644" s="7">
        <v>40</v>
      </c>
      <c r="C1644" s="7">
        <v>17</v>
      </c>
      <c r="D1644" s="7">
        <v>-0.52244631633488003</v>
      </c>
      <c r="E1644" s="7">
        <v>-0.50055349545658401</v>
      </c>
      <c r="G1644" s="7">
        <v>40</v>
      </c>
      <c r="H1644" s="7">
        <v>17</v>
      </c>
      <c r="I1644" s="7">
        <v>-0.52447734525595902</v>
      </c>
      <c r="J1644" s="7">
        <v>-0.67085661730926005</v>
      </c>
    </row>
    <row r="1645" spans="2:10" x14ac:dyDescent="0.2">
      <c r="B1645" s="7">
        <v>41</v>
      </c>
      <c r="C1645" s="7">
        <v>17</v>
      </c>
      <c r="D1645" s="7">
        <v>-0.39031109549375298</v>
      </c>
      <c r="E1645" s="7">
        <v>-0.30662413172140301</v>
      </c>
      <c r="G1645" s="7">
        <v>41</v>
      </c>
      <c r="H1645" s="7">
        <v>17</v>
      </c>
      <c r="I1645" s="7">
        <v>-0.38868790502908401</v>
      </c>
      <c r="J1645" s="7">
        <v>-0.149059010586504</v>
      </c>
    </row>
    <row r="1646" spans="2:10" x14ac:dyDescent="0.2">
      <c r="B1646" s="7">
        <v>42</v>
      </c>
      <c r="C1646" s="7">
        <v>17</v>
      </c>
      <c r="D1646" s="7">
        <v>-0.103384727870554</v>
      </c>
      <c r="E1646" s="7">
        <v>-9.14891677544514E-2</v>
      </c>
      <c r="G1646" s="7">
        <v>42</v>
      </c>
      <c r="H1646" s="7">
        <v>17</v>
      </c>
      <c r="I1646" s="7">
        <v>-0.10566887497152801</v>
      </c>
      <c r="J1646" s="7">
        <v>0.24131353440456599</v>
      </c>
    </row>
    <row r="1647" spans="2:10" x14ac:dyDescent="0.2">
      <c r="B1647" s="7">
        <v>43</v>
      </c>
      <c r="C1647" s="7">
        <v>17</v>
      </c>
      <c r="D1647" s="7">
        <v>-0.24033312947437799</v>
      </c>
      <c r="E1647" s="7">
        <v>-0.46113620427843</v>
      </c>
      <c r="G1647" s="7">
        <v>43</v>
      </c>
      <c r="H1647" s="7">
        <v>17</v>
      </c>
      <c r="I1647" s="7">
        <v>-0.24014079574208899</v>
      </c>
      <c r="J1647" s="7">
        <v>-0.46718011280190402</v>
      </c>
    </row>
    <row r="1648" spans="2:10" x14ac:dyDescent="0.2">
      <c r="B1648" s="7">
        <v>44</v>
      </c>
      <c r="C1648" s="7">
        <v>17</v>
      </c>
      <c r="D1648" s="7">
        <v>2.0084177026096699E-2</v>
      </c>
      <c r="E1648" s="7">
        <v>1.22724054997345E-2</v>
      </c>
      <c r="G1648" s="7">
        <v>44</v>
      </c>
      <c r="H1648" s="7">
        <v>17</v>
      </c>
      <c r="I1648" s="7">
        <v>1.9339635151888902E-2</v>
      </c>
      <c r="J1648" s="7">
        <v>-0.207487776054883</v>
      </c>
    </row>
    <row r="1649" spans="2:10" x14ac:dyDescent="0.2">
      <c r="B1649" s="7">
        <v>45</v>
      </c>
      <c r="C1649" s="7">
        <v>17</v>
      </c>
      <c r="D1649" s="7">
        <v>-0.55340495161083902</v>
      </c>
      <c r="E1649" s="7">
        <v>-0.56330168672929304</v>
      </c>
      <c r="G1649" s="7">
        <v>45</v>
      </c>
      <c r="H1649" s="7">
        <v>17</v>
      </c>
      <c r="I1649" s="7">
        <v>-0.562744314125879</v>
      </c>
      <c r="J1649" s="7">
        <v>-0.57415270887608505</v>
      </c>
    </row>
    <row r="1650" spans="2:10" x14ac:dyDescent="0.2">
      <c r="B1650" s="7">
        <v>46</v>
      </c>
      <c r="C1650" s="7">
        <v>17</v>
      </c>
      <c r="D1650" s="7">
        <v>-8.4488459693797105E-2</v>
      </c>
      <c r="E1650" s="7">
        <v>-5.60460868156447E-2</v>
      </c>
      <c r="G1650" s="7">
        <v>46</v>
      </c>
      <c r="H1650" s="7">
        <v>17</v>
      </c>
      <c r="I1650" s="7">
        <v>-8.3317052812848402E-2</v>
      </c>
      <c r="J1650" s="7">
        <v>-0.13657479207523501</v>
      </c>
    </row>
    <row r="1651" spans="2:10" x14ac:dyDescent="0.2">
      <c r="B1651" s="7">
        <v>47</v>
      </c>
      <c r="C1651" s="7">
        <v>17</v>
      </c>
      <c r="D1651" s="7">
        <v>0.192774370275791</v>
      </c>
      <c r="E1651" s="7">
        <v>1.6359467312021501E-2</v>
      </c>
      <c r="G1651" s="7">
        <v>47</v>
      </c>
      <c r="H1651" s="7">
        <v>17</v>
      </c>
      <c r="I1651" s="7">
        <v>0.18940408871290501</v>
      </c>
      <c r="J1651" s="7">
        <v>5.9281859648274697E-2</v>
      </c>
    </row>
    <row r="1652" spans="2:10" x14ac:dyDescent="0.2">
      <c r="B1652" s="7">
        <v>48</v>
      </c>
      <c r="C1652" s="7">
        <v>17</v>
      </c>
      <c r="D1652" s="7">
        <v>0.300029953252616</v>
      </c>
      <c r="E1652" s="7">
        <v>0.139566199423346</v>
      </c>
      <c r="G1652" s="7">
        <v>48</v>
      </c>
      <c r="H1652" s="7">
        <v>17</v>
      </c>
      <c r="I1652" s="7">
        <v>0.29274333162107202</v>
      </c>
      <c r="J1652" s="7">
        <v>1.9014390894911401E-2</v>
      </c>
    </row>
    <row r="1653" spans="2:10" x14ac:dyDescent="0.2">
      <c r="B1653" s="7">
        <v>49</v>
      </c>
      <c r="C1653" s="7">
        <v>17</v>
      </c>
      <c r="D1653" s="7">
        <v>0.56581296390833602</v>
      </c>
      <c r="E1653" s="7">
        <v>0.220725746630245</v>
      </c>
      <c r="G1653" s="7">
        <v>49</v>
      </c>
      <c r="H1653" s="7">
        <v>17</v>
      </c>
      <c r="I1653" s="7">
        <v>0.58803867467312498</v>
      </c>
      <c r="J1653" s="7">
        <v>0.47272201102130101</v>
      </c>
    </row>
    <row r="1654" spans="2:10" x14ac:dyDescent="0.2">
      <c r="B1654" s="7">
        <v>50</v>
      </c>
      <c r="C1654" s="7">
        <v>17</v>
      </c>
      <c r="D1654" s="7">
        <v>-0.24068352615420499</v>
      </c>
      <c r="E1654" s="7">
        <v>-8.6904715471667296E-2</v>
      </c>
      <c r="G1654" s="7">
        <v>50</v>
      </c>
      <c r="H1654" s="7">
        <v>17</v>
      </c>
      <c r="I1654" s="7">
        <v>-0.24343325548522601</v>
      </c>
      <c r="J1654" s="7">
        <v>-0.15678189560783401</v>
      </c>
    </row>
    <row r="1655" spans="2:10" x14ac:dyDescent="0.2">
      <c r="B1655" s="7">
        <v>51</v>
      </c>
      <c r="C1655" s="7">
        <v>17</v>
      </c>
      <c r="D1655" s="7">
        <v>8.4834993069880404E-2</v>
      </c>
      <c r="E1655" s="7">
        <v>-0.185560526134145</v>
      </c>
      <c r="G1655" s="7">
        <v>51</v>
      </c>
      <c r="H1655" s="7">
        <v>17</v>
      </c>
      <c r="I1655" s="7">
        <v>8.6060657642837796E-2</v>
      </c>
      <c r="J1655" s="7">
        <v>-0.114077209607715</v>
      </c>
    </row>
    <row r="1656" spans="2:10" x14ac:dyDescent="0.2">
      <c r="B1656" s="7">
        <v>52</v>
      </c>
      <c r="C1656" s="7">
        <v>17</v>
      </c>
      <c r="D1656" s="7">
        <v>-5.4734191429059102E-2</v>
      </c>
      <c r="E1656" s="7">
        <v>-0.168952610718337</v>
      </c>
      <c r="G1656" s="7">
        <v>52</v>
      </c>
      <c r="H1656" s="7">
        <v>17</v>
      </c>
      <c r="I1656" s="7">
        <v>-5.6761281264524399E-2</v>
      </c>
      <c r="J1656" s="7">
        <v>-0.29422177044491699</v>
      </c>
    </row>
    <row r="1657" spans="2:10" x14ac:dyDescent="0.2">
      <c r="B1657" s="7">
        <v>53</v>
      </c>
      <c r="C1657" s="7">
        <v>17</v>
      </c>
      <c r="D1657" s="7">
        <v>0.30193337189708902</v>
      </c>
      <c r="E1657" s="7">
        <v>-0.34021383103466302</v>
      </c>
      <c r="G1657" s="7">
        <v>53</v>
      </c>
      <c r="H1657" s="7">
        <v>17</v>
      </c>
      <c r="I1657" s="7">
        <v>0.30533993745291599</v>
      </c>
      <c r="J1657" s="7">
        <v>-3.6847420299645599E-2</v>
      </c>
    </row>
    <row r="1658" spans="2:10" x14ac:dyDescent="0.2">
      <c r="B1658" s="7">
        <v>54</v>
      </c>
      <c r="C1658" s="7">
        <v>17</v>
      </c>
      <c r="D1658" s="7">
        <v>0.543819025285737</v>
      </c>
      <c r="E1658" s="7">
        <v>0.40114942858159403</v>
      </c>
      <c r="G1658" s="7">
        <v>54</v>
      </c>
      <c r="H1658" s="7">
        <v>17</v>
      </c>
      <c r="I1658" s="7">
        <v>0.56448421259385395</v>
      </c>
      <c r="J1658" s="7">
        <v>0.61564480190581095</v>
      </c>
    </row>
    <row r="1659" spans="2:10" x14ac:dyDescent="0.2">
      <c r="B1659" s="7">
        <v>55</v>
      </c>
      <c r="C1659" s="7">
        <v>17</v>
      </c>
      <c r="D1659" s="7">
        <v>-1.73143891221086E-2</v>
      </c>
      <c r="E1659" s="7">
        <v>9.2071522771268698E-3</v>
      </c>
      <c r="G1659" s="7">
        <v>55</v>
      </c>
      <c r="H1659" s="7">
        <v>17</v>
      </c>
      <c r="I1659" s="7">
        <v>-1.7594126692349801E-2</v>
      </c>
      <c r="J1659" s="7">
        <v>1.9236350383979001E-2</v>
      </c>
    </row>
    <row r="1660" spans="2:10" x14ac:dyDescent="0.2">
      <c r="B1660" s="7">
        <v>56</v>
      </c>
      <c r="C1660" s="7">
        <v>17</v>
      </c>
      <c r="D1660" s="7">
        <v>0.10992999490323201</v>
      </c>
      <c r="E1660" s="7">
        <v>-4.2070934079943001E-3</v>
      </c>
      <c r="G1660" s="7">
        <v>56</v>
      </c>
      <c r="H1660" s="7">
        <v>17</v>
      </c>
      <c r="I1660" s="7">
        <v>0.109256065115538</v>
      </c>
      <c r="J1660" s="7">
        <v>-0.160208651896772</v>
      </c>
    </row>
    <row r="1661" spans="2:10" x14ac:dyDescent="0.2">
      <c r="B1661" s="7">
        <v>57</v>
      </c>
      <c r="C1661" s="7">
        <v>17</v>
      </c>
      <c r="D1661" s="7">
        <v>0.28328185660368699</v>
      </c>
      <c r="E1661" s="7">
        <v>-3.4276520774873198E-2</v>
      </c>
      <c r="G1661" s="7">
        <v>57</v>
      </c>
      <c r="H1661" s="7">
        <v>17</v>
      </c>
      <c r="I1661" s="7">
        <v>0.28374405370627998</v>
      </c>
      <c r="J1661" s="7">
        <v>0.161068976304519</v>
      </c>
    </row>
    <row r="1662" spans="2:10" x14ac:dyDescent="0.2">
      <c r="B1662" s="7">
        <v>58</v>
      </c>
      <c r="C1662" s="7">
        <v>17</v>
      </c>
      <c r="D1662" s="7">
        <v>-0.153586908082463</v>
      </c>
      <c r="E1662" s="7">
        <v>-0.13629650710857999</v>
      </c>
      <c r="G1662" s="7">
        <v>58</v>
      </c>
      <c r="H1662" s="7">
        <v>17</v>
      </c>
      <c r="I1662" s="7">
        <v>-0.15237987384875701</v>
      </c>
      <c r="J1662" s="7">
        <v>-0.1393652161915</v>
      </c>
    </row>
    <row r="1663" spans="2:10" x14ac:dyDescent="0.2">
      <c r="B1663" s="7">
        <v>59</v>
      </c>
      <c r="C1663" s="7">
        <v>17</v>
      </c>
      <c r="D1663" s="7">
        <v>5.8538349194495999E-2</v>
      </c>
      <c r="E1663" s="7">
        <v>8.9567727791425994E-2</v>
      </c>
      <c r="G1663" s="7">
        <v>59</v>
      </c>
      <c r="H1663" s="7">
        <v>17</v>
      </c>
      <c r="I1663" s="7">
        <v>5.8267367103072197E-2</v>
      </c>
      <c r="J1663" s="7">
        <v>0.15817532120934799</v>
      </c>
    </row>
    <row r="1664" spans="2:10" x14ac:dyDescent="0.2">
      <c r="B1664" s="7">
        <v>60</v>
      </c>
      <c r="C1664" s="7">
        <v>17</v>
      </c>
      <c r="D1664" s="7">
        <v>-0.16239458536016901</v>
      </c>
      <c r="E1664" s="7">
        <v>-0.13958066428972901</v>
      </c>
      <c r="G1664" s="7">
        <v>60</v>
      </c>
      <c r="H1664" s="7">
        <v>17</v>
      </c>
      <c r="I1664" s="7">
        <v>-0.16481767936852201</v>
      </c>
      <c r="J1664" s="7">
        <v>-0.16993309048521699</v>
      </c>
    </row>
    <row r="1665" spans="2:10" x14ac:dyDescent="0.2">
      <c r="B1665" s="7">
        <v>61</v>
      </c>
      <c r="C1665" s="7">
        <v>17</v>
      </c>
      <c r="D1665" s="7">
        <v>-0.117625329796212</v>
      </c>
      <c r="E1665" s="7">
        <v>-0.33020392081939898</v>
      </c>
      <c r="G1665" s="7">
        <v>61</v>
      </c>
      <c r="H1665" s="7">
        <v>17</v>
      </c>
      <c r="I1665" s="7">
        <v>-0.119434914762466</v>
      </c>
      <c r="J1665" s="7">
        <v>-4.4257197960696701E-2</v>
      </c>
    </row>
    <row r="1666" spans="2:10" x14ac:dyDescent="0.2">
      <c r="B1666" s="7">
        <v>62</v>
      </c>
      <c r="C1666" s="7">
        <v>17</v>
      </c>
      <c r="D1666" s="7">
        <v>0.18086239670668999</v>
      </c>
      <c r="E1666" s="7">
        <v>-5.2454305843972399E-2</v>
      </c>
      <c r="G1666" s="7">
        <v>62</v>
      </c>
      <c r="H1666" s="7">
        <v>17</v>
      </c>
      <c r="I1666" s="7">
        <v>0.18517323384745099</v>
      </c>
      <c r="J1666" s="7">
        <v>0.361839418648361</v>
      </c>
    </row>
    <row r="1667" spans="2:10" x14ac:dyDescent="0.2">
      <c r="B1667" s="7">
        <v>63</v>
      </c>
      <c r="C1667" s="7">
        <v>17</v>
      </c>
      <c r="D1667" s="7">
        <v>0.179792067330417</v>
      </c>
      <c r="E1667" s="7">
        <v>0.65448535404282504</v>
      </c>
      <c r="G1667" s="7">
        <v>63</v>
      </c>
      <c r="H1667" s="7">
        <v>17</v>
      </c>
      <c r="I1667" s="7">
        <v>0.173047027865914</v>
      </c>
      <c r="J1667" s="7">
        <v>0.32421174285321103</v>
      </c>
    </row>
    <row r="1668" spans="2:10" x14ac:dyDescent="0.2">
      <c r="B1668" s="7">
        <v>64</v>
      </c>
      <c r="C1668" s="7">
        <v>17</v>
      </c>
      <c r="D1668" s="7">
        <v>0.22371002734780099</v>
      </c>
      <c r="E1668" s="7">
        <v>0.12622167813613799</v>
      </c>
      <c r="G1668" s="7">
        <v>64</v>
      </c>
      <c r="H1668" s="7">
        <v>17</v>
      </c>
      <c r="I1668" s="7">
        <v>0.22298662772639599</v>
      </c>
      <c r="J1668" s="7">
        <v>-5.0125701907815E-3</v>
      </c>
    </row>
    <row r="1669" spans="2:10" x14ac:dyDescent="0.2">
      <c r="B1669" s="7">
        <v>65</v>
      </c>
      <c r="C1669" s="7">
        <v>17</v>
      </c>
      <c r="D1669" s="7">
        <v>-0.45087516607109901</v>
      </c>
      <c r="E1669" s="7">
        <v>-0.30664566836358798</v>
      </c>
      <c r="G1669" s="7">
        <v>65</v>
      </c>
      <c r="H1669" s="7">
        <v>17</v>
      </c>
      <c r="I1669" s="7">
        <v>-0.46380901843608102</v>
      </c>
      <c r="J1669" s="7">
        <v>-0.79147277182897602</v>
      </c>
    </row>
    <row r="1670" spans="2:10" x14ac:dyDescent="0.2">
      <c r="B1670" s="7">
        <v>66</v>
      </c>
      <c r="C1670" s="7">
        <v>17</v>
      </c>
      <c r="D1670" s="7">
        <v>0.27926235192405702</v>
      </c>
      <c r="E1670" s="7">
        <v>0.63635773337637203</v>
      </c>
      <c r="G1670" s="7">
        <v>66</v>
      </c>
      <c r="H1670" s="7">
        <v>17</v>
      </c>
      <c r="I1670" s="7">
        <v>0.28824322500139898</v>
      </c>
      <c r="J1670" s="7">
        <v>0.642455488636408</v>
      </c>
    </row>
    <row r="1671" spans="2:10" x14ac:dyDescent="0.2">
      <c r="B1671" s="7">
        <v>67</v>
      </c>
      <c r="C1671" s="7">
        <v>17</v>
      </c>
      <c r="D1671" s="7">
        <v>0.23224592856308501</v>
      </c>
      <c r="E1671" s="7">
        <v>0.182658289485536</v>
      </c>
      <c r="G1671" s="7">
        <v>67</v>
      </c>
      <c r="H1671" s="7">
        <v>17</v>
      </c>
      <c r="I1671" s="7">
        <v>0.23407759497758099</v>
      </c>
      <c r="J1671" s="7">
        <v>0.47225705442101601</v>
      </c>
    </row>
    <row r="1672" spans="2:10" x14ac:dyDescent="0.2">
      <c r="B1672" s="7">
        <v>68</v>
      </c>
      <c r="C1672" s="7">
        <v>17</v>
      </c>
      <c r="D1672" s="7">
        <v>-0.19435793846876201</v>
      </c>
      <c r="E1672" s="7">
        <v>-0.25005170255550702</v>
      </c>
      <c r="G1672" s="7">
        <v>68</v>
      </c>
      <c r="H1672" s="7">
        <v>17</v>
      </c>
      <c r="I1672" s="7">
        <v>-0.19637446041213</v>
      </c>
      <c r="J1672" s="7">
        <v>-7.6284076322473901E-2</v>
      </c>
    </row>
    <row r="1673" spans="2:10" x14ac:dyDescent="0.2">
      <c r="B1673" s="7">
        <v>69</v>
      </c>
      <c r="C1673" s="7">
        <v>17</v>
      </c>
      <c r="D1673" s="7">
        <v>0.108165671717441</v>
      </c>
      <c r="E1673" s="7">
        <v>0.263990440010542</v>
      </c>
      <c r="G1673" s="7">
        <v>69</v>
      </c>
      <c r="H1673" s="7">
        <v>17</v>
      </c>
      <c r="I1673" s="7">
        <v>0.105654446096749</v>
      </c>
      <c r="J1673" s="7">
        <v>8.3620760505186603E-2</v>
      </c>
    </row>
    <row r="1674" spans="2:10" x14ac:dyDescent="0.2">
      <c r="B1674" s="7">
        <v>70</v>
      </c>
      <c r="C1674" s="7">
        <v>17</v>
      </c>
      <c r="D1674" s="7">
        <v>-0.53308929007815098</v>
      </c>
      <c r="E1674" s="7">
        <v>-0.58472298029968905</v>
      </c>
      <c r="G1674" s="7">
        <v>70</v>
      </c>
      <c r="H1674" s="7">
        <v>17</v>
      </c>
      <c r="I1674" s="7">
        <v>-0.53687563417684903</v>
      </c>
      <c r="J1674" s="7">
        <v>-0.75210020599555305</v>
      </c>
    </row>
    <row r="1675" spans="2:10" x14ac:dyDescent="0.2">
      <c r="B1675" s="7">
        <v>71</v>
      </c>
      <c r="C1675" s="7">
        <v>17</v>
      </c>
      <c r="D1675" s="7">
        <v>0.11549451692834101</v>
      </c>
      <c r="E1675" s="7">
        <v>8.6187981806881794E-2</v>
      </c>
      <c r="G1675" s="7">
        <v>71</v>
      </c>
      <c r="H1675" s="7">
        <v>17</v>
      </c>
      <c r="I1675" s="7">
        <v>0.120159362153236</v>
      </c>
      <c r="J1675" s="7">
        <v>-9.4055092957177996E-2</v>
      </c>
    </row>
    <row r="1676" spans="2:10" x14ac:dyDescent="0.2">
      <c r="B1676" s="7">
        <v>72</v>
      </c>
      <c r="C1676" s="7">
        <v>17</v>
      </c>
      <c r="D1676" s="7">
        <v>7.7274579837318697E-2</v>
      </c>
      <c r="E1676" s="7">
        <v>0.14845328907738201</v>
      </c>
      <c r="G1676" s="7">
        <v>72</v>
      </c>
      <c r="H1676" s="7">
        <v>17</v>
      </c>
      <c r="I1676" s="7">
        <v>7.5561917378897697E-2</v>
      </c>
      <c r="J1676" s="7">
        <v>1.4558148549562101E-2</v>
      </c>
    </row>
    <row r="1677" spans="2:10" x14ac:dyDescent="0.2">
      <c r="B1677" s="7">
        <v>73</v>
      </c>
      <c r="C1677" s="7">
        <v>17</v>
      </c>
      <c r="D1677" s="7">
        <v>-0.45319917559015299</v>
      </c>
      <c r="E1677" s="7">
        <v>-7.8391784721390002E-3</v>
      </c>
      <c r="G1677" s="7">
        <v>73</v>
      </c>
      <c r="H1677" s="7">
        <v>17</v>
      </c>
      <c r="I1677" s="7">
        <v>-0.438358011952872</v>
      </c>
      <c r="J1677" s="7">
        <v>-1.13187864653872E-2</v>
      </c>
    </row>
    <row r="1678" spans="2:10" x14ac:dyDescent="0.2">
      <c r="B1678" s="7">
        <v>74</v>
      </c>
      <c r="C1678" s="7">
        <v>17</v>
      </c>
      <c r="D1678" s="7">
        <v>8.1575341135299503E-2</v>
      </c>
      <c r="E1678" s="7">
        <v>0.43019554454674003</v>
      </c>
      <c r="G1678" s="7">
        <v>74</v>
      </c>
      <c r="H1678" s="7">
        <v>17</v>
      </c>
      <c r="I1678" s="7">
        <v>8.3117851956044E-2</v>
      </c>
      <c r="J1678" s="7">
        <v>0.23530230187780299</v>
      </c>
    </row>
    <row r="1679" spans="2:10" x14ac:dyDescent="0.2">
      <c r="B1679" s="7">
        <v>75</v>
      </c>
      <c r="C1679" s="7">
        <v>17</v>
      </c>
      <c r="D1679" s="7">
        <v>-7.9312830864379805E-2</v>
      </c>
      <c r="E1679" s="7">
        <v>0.191899078739414</v>
      </c>
      <c r="G1679" s="7">
        <v>75</v>
      </c>
      <c r="H1679" s="7">
        <v>17</v>
      </c>
      <c r="I1679" s="7">
        <v>-8.2138280642567493E-2</v>
      </c>
      <c r="J1679" s="7">
        <v>-0.15311209501998399</v>
      </c>
    </row>
    <row r="1680" spans="2:10" x14ac:dyDescent="0.2">
      <c r="B1680" s="7">
        <v>76</v>
      </c>
      <c r="C1680" s="7">
        <v>17</v>
      </c>
      <c r="D1680" s="7">
        <v>0.113749549547784</v>
      </c>
      <c r="E1680" s="7">
        <v>-7.3011180911398896E-2</v>
      </c>
      <c r="G1680" s="7">
        <v>76</v>
      </c>
      <c r="H1680" s="7">
        <v>17</v>
      </c>
      <c r="I1680" s="7">
        <v>0.115334887786653</v>
      </c>
      <c r="J1680" s="7">
        <v>7.0362194770449804E-2</v>
      </c>
    </row>
    <row r="1681" spans="2:10" x14ac:dyDescent="0.2">
      <c r="B1681" s="7">
        <v>77</v>
      </c>
      <c r="C1681" s="7">
        <v>17</v>
      </c>
      <c r="D1681" s="7">
        <v>-3.4741726805353999E-3</v>
      </c>
      <c r="E1681" s="7">
        <v>-8.8813323300677802E-2</v>
      </c>
      <c r="G1681" s="7">
        <v>77</v>
      </c>
      <c r="H1681" s="7">
        <v>17</v>
      </c>
      <c r="I1681" s="7">
        <v>-3.0924641808249801E-3</v>
      </c>
      <c r="J1681" s="7">
        <v>9.0806842361977197E-2</v>
      </c>
    </row>
    <row r="1682" spans="2:10" x14ac:dyDescent="0.2">
      <c r="B1682" s="7">
        <v>78</v>
      </c>
      <c r="C1682" s="7">
        <v>17</v>
      </c>
      <c r="D1682" s="7">
        <v>-0.40394543146719297</v>
      </c>
      <c r="E1682" s="7">
        <v>-0.56830148812513304</v>
      </c>
      <c r="G1682" s="7">
        <v>78</v>
      </c>
      <c r="H1682" s="7">
        <v>17</v>
      </c>
      <c r="I1682" s="7">
        <v>-0.41116840285536499</v>
      </c>
      <c r="J1682" s="7">
        <v>-0.57481980590881299</v>
      </c>
    </row>
    <row r="1683" spans="2:10" x14ac:dyDescent="0.2">
      <c r="B1683" s="7">
        <v>79</v>
      </c>
      <c r="C1683" s="7">
        <v>17</v>
      </c>
      <c r="D1683" s="7">
        <v>1.7345566924265501E-2</v>
      </c>
      <c r="E1683" s="7">
        <v>0.12006367916019001</v>
      </c>
      <c r="G1683" s="7">
        <v>79</v>
      </c>
      <c r="H1683" s="7">
        <v>17</v>
      </c>
      <c r="I1683" s="7">
        <v>1.6716580495840499E-2</v>
      </c>
      <c r="J1683" s="7">
        <v>4.8224584201765501E-2</v>
      </c>
    </row>
    <row r="1684" spans="2:10" x14ac:dyDescent="0.2">
      <c r="B1684" s="7">
        <v>80</v>
      </c>
      <c r="C1684" s="7">
        <v>17</v>
      </c>
      <c r="D1684" s="7">
        <v>-0.28391729867995402</v>
      </c>
      <c r="E1684" s="7">
        <v>-0.191019883461648</v>
      </c>
      <c r="G1684" s="7">
        <v>80</v>
      </c>
      <c r="H1684" s="7">
        <v>17</v>
      </c>
      <c r="I1684" s="7">
        <v>-0.27981140941757199</v>
      </c>
      <c r="J1684" s="7">
        <v>-0.23848761987903999</v>
      </c>
    </row>
    <row r="1685" spans="2:10" x14ac:dyDescent="0.2">
      <c r="B1685" s="7">
        <v>81</v>
      </c>
      <c r="C1685" s="7">
        <v>17</v>
      </c>
      <c r="D1685" s="7">
        <v>0.586929332493622</v>
      </c>
      <c r="E1685" s="7">
        <v>0.54746287309650898</v>
      </c>
      <c r="G1685" s="7">
        <v>81</v>
      </c>
      <c r="H1685" s="7">
        <v>17</v>
      </c>
      <c r="I1685" s="7">
        <v>0.59080581325689296</v>
      </c>
      <c r="J1685" s="7">
        <v>0.52512761896103199</v>
      </c>
    </row>
    <row r="1686" spans="2:10" x14ac:dyDescent="0.2">
      <c r="B1686" s="7">
        <v>82</v>
      </c>
      <c r="C1686" s="7">
        <v>17</v>
      </c>
      <c r="D1686" s="7">
        <v>-9.8818869945227497E-2</v>
      </c>
      <c r="E1686" s="7">
        <v>-0.101663915019444</v>
      </c>
      <c r="G1686" s="7">
        <v>82</v>
      </c>
      <c r="H1686" s="7">
        <v>17</v>
      </c>
      <c r="I1686" s="7">
        <v>-0.104069558259597</v>
      </c>
      <c r="J1686" s="7">
        <v>5.2805829195144802E-2</v>
      </c>
    </row>
    <row r="1687" spans="2:10" x14ac:dyDescent="0.2">
      <c r="B1687" s="7">
        <v>83</v>
      </c>
      <c r="C1687" s="7">
        <v>17</v>
      </c>
      <c r="D1687" s="7">
        <v>-0.47071877614489199</v>
      </c>
      <c r="E1687" s="7">
        <v>-0.40949393655963601</v>
      </c>
      <c r="G1687" s="7">
        <v>83</v>
      </c>
      <c r="H1687" s="7">
        <v>17</v>
      </c>
      <c r="I1687" s="7">
        <v>-0.479573504851523</v>
      </c>
      <c r="J1687" s="7">
        <v>-0.50022987813062203</v>
      </c>
    </row>
    <row r="1688" spans="2:10" x14ac:dyDescent="0.2">
      <c r="B1688" s="7">
        <v>84</v>
      </c>
      <c r="C1688" s="7">
        <v>17</v>
      </c>
      <c r="D1688" s="7">
        <v>-0.120648847381725</v>
      </c>
      <c r="E1688" s="7">
        <v>-0.465258155620351</v>
      </c>
      <c r="G1688" s="7">
        <v>84</v>
      </c>
      <c r="H1688" s="7">
        <v>17</v>
      </c>
      <c r="I1688" s="7">
        <v>-0.12198734891199201</v>
      </c>
      <c r="J1688" s="7">
        <v>-0.60604674795246705</v>
      </c>
    </row>
    <row r="1689" spans="2:10" x14ac:dyDescent="0.2">
      <c r="B1689" s="7">
        <v>85</v>
      </c>
      <c r="C1689" s="7">
        <v>17</v>
      </c>
      <c r="D1689" s="7">
        <v>-0.31808851533159199</v>
      </c>
      <c r="E1689" s="7">
        <v>-9.8166210848029706E-2</v>
      </c>
      <c r="G1689" s="7">
        <v>85</v>
      </c>
      <c r="H1689" s="7">
        <v>17</v>
      </c>
      <c r="I1689" s="7">
        <v>-0.31455020952312102</v>
      </c>
      <c r="J1689" s="7">
        <v>-0.204737333729543</v>
      </c>
    </row>
    <row r="1690" spans="2:10" x14ac:dyDescent="0.2">
      <c r="B1690" s="7">
        <v>86</v>
      </c>
      <c r="C1690" s="7">
        <v>17</v>
      </c>
      <c r="D1690" s="7">
        <v>-1.50227698733101E-2</v>
      </c>
      <c r="E1690" s="7">
        <v>-0.31189474160099501</v>
      </c>
      <c r="G1690" s="7">
        <v>86</v>
      </c>
      <c r="H1690" s="7">
        <v>17</v>
      </c>
      <c r="I1690" s="7">
        <v>-1.51763719875051E-2</v>
      </c>
      <c r="J1690" s="7">
        <v>-0.478600264408578</v>
      </c>
    </row>
    <row r="1691" spans="2:10" x14ac:dyDescent="0.2">
      <c r="B1691" s="7">
        <v>87</v>
      </c>
      <c r="C1691" s="7">
        <v>17</v>
      </c>
      <c r="D1691" s="7">
        <v>-5.89684605222782E-2</v>
      </c>
      <c r="E1691" s="7">
        <v>-8.0728301711700604E-2</v>
      </c>
      <c r="G1691" s="7">
        <v>87</v>
      </c>
      <c r="H1691" s="7">
        <v>17</v>
      </c>
      <c r="I1691" s="7">
        <v>-5.9745692728823102E-2</v>
      </c>
      <c r="J1691" s="7">
        <v>-0.152081753354328</v>
      </c>
    </row>
    <row r="1692" spans="2:10" x14ac:dyDescent="0.2">
      <c r="B1692" s="7">
        <v>88</v>
      </c>
      <c r="C1692" s="7">
        <v>17</v>
      </c>
      <c r="D1692" s="7">
        <v>-0.29721681099497799</v>
      </c>
      <c r="E1692" s="7">
        <v>-0.227319786859768</v>
      </c>
      <c r="G1692" s="7">
        <v>88</v>
      </c>
      <c r="H1692" s="7">
        <v>17</v>
      </c>
      <c r="I1692" s="7">
        <v>-0.29887895473807202</v>
      </c>
      <c r="J1692" s="7">
        <v>-0.32742946628311198</v>
      </c>
    </row>
    <row r="1693" spans="2:10" x14ac:dyDescent="0.2">
      <c r="B1693" s="7">
        <v>89</v>
      </c>
      <c r="C1693" s="7">
        <v>17</v>
      </c>
      <c r="D1693" s="7">
        <v>-0.17741214477525599</v>
      </c>
      <c r="E1693" s="7">
        <v>-0.117176223030428</v>
      </c>
      <c r="G1693" s="7">
        <v>89</v>
      </c>
      <c r="H1693" s="7">
        <v>17</v>
      </c>
      <c r="I1693" s="7">
        <v>-0.17843278758248601</v>
      </c>
      <c r="J1693" s="7">
        <v>0.22771981058398699</v>
      </c>
    </row>
    <row r="1694" spans="2:10" x14ac:dyDescent="0.2">
      <c r="B1694" s="7">
        <v>90</v>
      </c>
      <c r="C1694" s="7">
        <v>17</v>
      </c>
      <c r="D1694" s="7">
        <v>-0.51474969695244199</v>
      </c>
      <c r="E1694" s="7">
        <v>-0.47072490052187599</v>
      </c>
      <c r="G1694" s="7">
        <v>90</v>
      </c>
      <c r="H1694" s="7">
        <v>17</v>
      </c>
      <c r="I1694" s="7">
        <v>-0.52083626903219704</v>
      </c>
      <c r="J1694" s="7">
        <v>-0.50702179769186095</v>
      </c>
    </row>
    <row r="1695" spans="2:10" x14ac:dyDescent="0.2">
      <c r="B1695" s="7">
        <v>91</v>
      </c>
      <c r="C1695" s="7">
        <v>17</v>
      </c>
      <c r="D1695" s="7">
        <v>0.14862088399526699</v>
      </c>
      <c r="E1695" s="7">
        <v>0.25832269802695401</v>
      </c>
      <c r="G1695" s="7">
        <v>91</v>
      </c>
      <c r="H1695" s="7">
        <v>17</v>
      </c>
      <c r="I1695" s="7">
        <v>0.14931853810633</v>
      </c>
      <c r="J1695" s="7">
        <v>0.19843601051144</v>
      </c>
    </row>
    <row r="1696" spans="2:10" x14ac:dyDescent="0.2">
      <c r="B1696" s="7">
        <v>92</v>
      </c>
      <c r="C1696" s="7">
        <v>17</v>
      </c>
      <c r="D1696" s="7">
        <v>-0.216576988874847</v>
      </c>
      <c r="E1696" s="7">
        <v>-0.43612093741795099</v>
      </c>
      <c r="G1696" s="7">
        <v>92</v>
      </c>
      <c r="H1696" s="7">
        <v>17</v>
      </c>
      <c r="I1696" s="7">
        <v>-0.22033711423763599</v>
      </c>
      <c r="J1696" s="7">
        <v>-0.234960916811216</v>
      </c>
    </row>
    <row r="1697" spans="2:10" x14ac:dyDescent="0.2">
      <c r="B1697" s="7">
        <v>93</v>
      </c>
      <c r="C1697" s="7">
        <v>17</v>
      </c>
      <c r="D1697" s="7">
        <v>0.270866547266991</v>
      </c>
      <c r="E1697" s="7">
        <v>0.50206683567019506</v>
      </c>
      <c r="G1697" s="7">
        <v>93</v>
      </c>
      <c r="H1697" s="7">
        <v>17</v>
      </c>
      <c r="I1697" s="7">
        <v>0.26546626189747902</v>
      </c>
      <c r="J1697" s="7">
        <v>0.40680138075668099</v>
      </c>
    </row>
    <row r="1698" spans="2:10" x14ac:dyDescent="0.2">
      <c r="B1698" s="7">
        <v>94</v>
      </c>
      <c r="C1698" s="7">
        <v>17</v>
      </c>
      <c r="D1698" s="7">
        <v>8.6884339306794595E-2</v>
      </c>
      <c r="E1698" s="7">
        <v>-0.31937157166675301</v>
      </c>
      <c r="G1698" s="7">
        <v>94</v>
      </c>
      <c r="H1698" s="7">
        <v>17</v>
      </c>
      <c r="I1698" s="7">
        <v>8.8500515964455004E-2</v>
      </c>
      <c r="J1698" s="7">
        <v>-9.3066620278063894E-2</v>
      </c>
    </row>
    <row r="1699" spans="2:10" x14ac:dyDescent="0.2">
      <c r="B1699" s="7">
        <v>95</v>
      </c>
      <c r="C1699" s="7">
        <v>17</v>
      </c>
      <c r="D1699" s="7">
        <v>-1.17967085271369E-2</v>
      </c>
      <c r="E1699" s="7">
        <v>-0.30989998539165797</v>
      </c>
      <c r="G1699" s="7">
        <v>95</v>
      </c>
      <c r="H1699" s="7">
        <v>17</v>
      </c>
      <c r="I1699" s="7">
        <v>-1.1835896361355401E-2</v>
      </c>
      <c r="J1699" s="7">
        <v>-0.10034514166674401</v>
      </c>
    </row>
    <row r="1700" spans="2:10" x14ac:dyDescent="0.2">
      <c r="B1700" s="7">
        <v>96</v>
      </c>
      <c r="C1700" s="7">
        <v>17</v>
      </c>
      <c r="D1700" s="7">
        <v>-1.9056410638320601E-3</v>
      </c>
      <c r="E1700" s="7">
        <v>0.14400018948952401</v>
      </c>
      <c r="G1700" s="7">
        <v>96</v>
      </c>
      <c r="H1700" s="7">
        <v>17</v>
      </c>
      <c r="I1700" s="7">
        <v>-8.2649210758667401E-4</v>
      </c>
      <c r="J1700" s="7">
        <v>-0.118618573597761</v>
      </c>
    </row>
    <row r="1701" spans="2:10" x14ac:dyDescent="0.2">
      <c r="B1701" s="7">
        <v>97</v>
      </c>
      <c r="C1701" s="7">
        <v>17</v>
      </c>
      <c r="D1701" s="7">
        <v>-0.106688303917077</v>
      </c>
      <c r="E1701" s="7">
        <v>-0.17627485173819901</v>
      </c>
      <c r="G1701" s="7">
        <v>97</v>
      </c>
      <c r="H1701" s="7">
        <v>17</v>
      </c>
      <c r="I1701" s="7">
        <v>-0.109055757696539</v>
      </c>
      <c r="J1701" s="7">
        <v>5.9895407003011797E-2</v>
      </c>
    </row>
    <row r="1702" spans="2:10" x14ac:dyDescent="0.2">
      <c r="B1702" s="7">
        <v>98</v>
      </c>
      <c r="C1702" s="7">
        <v>17</v>
      </c>
      <c r="D1702" s="7">
        <v>6.5786668677057805E-2</v>
      </c>
      <c r="E1702" s="7">
        <v>0.211423015093579</v>
      </c>
      <c r="G1702" s="7">
        <v>98</v>
      </c>
      <c r="H1702" s="7">
        <v>17</v>
      </c>
      <c r="I1702" s="7">
        <v>6.5026265610063305E-2</v>
      </c>
      <c r="J1702" s="7">
        <v>3.1705433866326502E-2</v>
      </c>
    </row>
    <row r="1703" spans="2:10" x14ac:dyDescent="0.2">
      <c r="B1703" s="7">
        <v>99</v>
      </c>
      <c r="C1703" s="7">
        <v>17</v>
      </c>
      <c r="D1703" s="7">
        <v>-0.27484276716137301</v>
      </c>
      <c r="E1703" s="7">
        <v>-0.184091800231973</v>
      </c>
      <c r="G1703" s="7">
        <v>99</v>
      </c>
      <c r="H1703" s="7">
        <v>17</v>
      </c>
      <c r="I1703" s="7">
        <v>-0.279089178171534</v>
      </c>
      <c r="J1703" s="7">
        <v>-0.35990233218794199</v>
      </c>
    </row>
    <row r="1704" spans="2:10" x14ac:dyDescent="0.2">
      <c r="B1704" s="7">
        <v>100</v>
      </c>
      <c r="C1704" s="7">
        <v>17</v>
      </c>
      <c r="D1704" s="7">
        <v>0.19232839005177099</v>
      </c>
      <c r="E1704" s="7">
        <v>3.9688393341544198E-2</v>
      </c>
      <c r="G1704" s="7">
        <v>100</v>
      </c>
      <c r="H1704" s="7">
        <v>17</v>
      </c>
      <c r="I1704" s="7">
        <v>0.19403888305383299</v>
      </c>
      <c r="J1704" s="7">
        <v>0.31158018226925099</v>
      </c>
    </row>
    <row r="1705" spans="2:10" x14ac:dyDescent="0.2">
      <c r="B1705" s="7">
        <v>1</v>
      </c>
      <c r="C1705" s="7">
        <v>18</v>
      </c>
      <c r="D1705" s="7">
        <v>0.122781376197512</v>
      </c>
      <c r="E1705" s="7">
        <v>0.17722579199741301</v>
      </c>
      <c r="G1705" s="7">
        <v>1</v>
      </c>
      <c r="H1705" s="7">
        <v>18</v>
      </c>
      <c r="I1705" s="7">
        <v>0.12194038852013001</v>
      </c>
      <c r="J1705" s="7">
        <v>0.12119140862682599</v>
      </c>
    </row>
    <row r="1706" spans="2:10" x14ac:dyDescent="0.2">
      <c r="B1706" s="7">
        <v>2</v>
      </c>
      <c r="C1706" s="7">
        <v>18</v>
      </c>
      <c r="D1706" s="7">
        <v>0.72551489374198697</v>
      </c>
      <c r="E1706" s="7">
        <v>0.58424953827856296</v>
      </c>
      <c r="G1706" s="7">
        <v>2</v>
      </c>
      <c r="H1706" s="7">
        <v>18</v>
      </c>
      <c r="I1706" s="7">
        <v>0.72562234234171696</v>
      </c>
      <c r="J1706" s="7">
        <v>0.56916805513485302</v>
      </c>
    </row>
    <row r="1707" spans="2:10" x14ac:dyDescent="0.2">
      <c r="B1707" s="7">
        <v>3</v>
      </c>
      <c r="C1707" s="7">
        <v>18</v>
      </c>
      <c r="D1707" s="7">
        <v>0.29434163170279698</v>
      </c>
      <c r="E1707" s="7">
        <v>0.42210493902538099</v>
      </c>
      <c r="G1707" s="7">
        <v>3</v>
      </c>
      <c r="H1707" s="7">
        <v>18</v>
      </c>
      <c r="I1707" s="7">
        <v>0.29292747352524601</v>
      </c>
      <c r="J1707" s="7">
        <v>0.35050673621910999</v>
      </c>
    </row>
    <row r="1708" spans="2:10" x14ac:dyDescent="0.2">
      <c r="B1708" s="7">
        <v>4</v>
      </c>
      <c r="C1708" s="7">
        <v>18</v>
      </c>
      <c r="D1708" s="7">
        <v>0.79173331439179295</v>
      </c>
      <c r="E1708" s="7">
        <v>0.66681501962231604</v>
      </c>
      <c r="G1708" s="7">
        <v>4</v>
      </c>
      <c r="H1708" s="7">
        <v>18</v>
      </c>
      <c r="I1708" s="7">
        <v>0.79704562218668695</v>
      </c>
      <c r="J1708" s="7">
        <v>0.79061884921301795</v>
      </c>
    </row>
    <row r="1709" spans="2:10" x14ac:dyDescent="0.2">
      <c r="B1709" s="7">
        <v>5</v>
      </c>
      <c r="C1709" s="7">
        <v>18</v>
      </c>
      <c r="D1709" s="7">
        <v>-1.6111069749057599E-2</v>
      </c>
      <c r="E1709" s="7">
        <v>0.31916199915774901</v>
      </c>
      <c r="G1709" s="7">
        <v>5</v>
      </c>
      <c r="H1709" s="7">
        <v>18</v>
      </c>
      <c r="I1709" s="7">
        <v>-1.6163420162182099E-2</v>
      </c>
      <c r="J1709" s="7">
        <v>0.18305110476248199</v>
      </c>
    </row>
    <row r="1710" spans="2:10" x14ac:dyDescent="0.2">
      <c r="B1710" s="7">
        <v>6</v>
      </c>
      <c r="C1710" s="7">
        <v>18</v>
      </c>
      <c r="D1710" s="7">
        <v>0.61120722097997204</v>
      </c>
      <c r="E1710" s="7">
        <v>0.20975182406669701</v>
      </c>
      <c r="G1710" s="7">
        <v>6</v>
      </c>
      <c r="H1710" s="7">
        <v>18</v>
      </c>
      <c r="I1710" s="7">
        <v>0.61511621257723903</v>
      </c>
      <c r="J1710" s="7">
        <v>0.33542088988882302</v>
      </c>
    </row>
    <row r="1711" spans="2:10" x14ac:dyDescent="0.2">
      <c r="B1711" s="7">
        <v>7</v>
      </c>
      <c r="C1711" s="7">
        <v>18</v>
      </c>
      <c r="D1711" s="7">
        <v>0.88792717086081097</v>
      </c>
      <c r="E1711" s="7">
        <v>0.80500968451776</v>
      </c>
      <c r="G1711" s="7">
        <v>7</v>
      </c>
      <c r="H1711" s="7">
        <v>18</v>
      </c>
      <c r="I1711" s="7">
        <v>0.89663944979462296</v>
      </c>
      <c r="J1711" s="7">
        <v>0.93751464565175602</v>
      </c>
    </row>
    <row r="1712" spans="2:10" x14ac:dyDescent="0.2">
      <c r="B1712" s="7">
        <v>8</v>
      </c>
      <c r="C1712" s="7">
        <v>18</v>
      </c>
      <c r="D1712" s="7">
        <v>0.31075347232699901</v>
      </c>
      <c r="E1712" s="7">
        <v>0.62165657376800898</v>
      </c>
      <c r="G1712" s="7">
        <v>8</v>
      </c>
      <c r="H1712" s="7">
        <v>18</v>
      </c>
      <c r="I1712" s="7">
        <v>0.31203181916446499</v>
      </c>
      <c r="J1712" s="7">
        <v>0.61219560880661805</v>
      </c>
    </row>
    <row r="1713" spans="2:10" x14ac:dyDescent="0.2">
      <c r="B1713" s="7">
        <v>9</v>
      </c>
      <c r="C1713" s="7">
        <v>18</v>
      </c>
      <c r="D1713" s="7">
        <v>0.13481942719731399</v>
      </c>
      <c r="E1713" s="7">
        <v>-1.8760135298261801E-2</v>
      </c>
      <c r="G1713" s="7">
        <v>9</v>
      </c>
      <c r="H1713" s="7">
        <v>18</v>
      </c>
      <c r="I1713" s="7">
        <v>0.135937249081172</v>
      </c>
      <c r="J1713" s="7">
        <v>0.177562984850377</v>
      </c>
    </row>
    <row r="1714" spans="2:10" x14ac:dyDescent="0.2">
      <c r="B1714" s="7">
        <v>10</v>
      </c>
      <c r="C1714" s="7">
        <v>18</v>
      </c>
      <c r="D1714" s="7">
        <v>0.153120409474681</v>
      </c>
      <c r="E1714" s="7">
        <v>0.18906267197887999</v>
      </c>
      <c r="G1714" s="7">
        <v>10</v>
      </c>
      <c r="H1714" s="7">
        <v>18</v>
      </c>
      <c r="I1714" s="7">
        <v>0.156221198058097</v>
      </c>
      <c r="J1714" s="7">
        <v>0.235282006292204</v>
      </c>
    </row>
    <row r="1715" spans="2:10" x14ac:dyDescent="0.2">
      <c r="B1715" s="7">
        <v>11</v>
      </c>
      <c r="C1715" s="7">
        <v>18</v>
      </c>
      <c r="D1715" s="7">
        <v>0.327419745843194</v>
      </c>
      <c r="E1715" s="7">
        <v>0.46490249612309897</v>
      </c>
      <c r="G1715" s="7">
        <v>11</v>
      </c>
      <c r="H1715" s="7">
        <v>18</v>
      </c>
      <c r="I1715" s="7">
        <v>0.33571109429718798</v>
      </c>
      <c r="J1715" s="7">
        <v>0.51260988020010601</v>
      </c>
    </row>
    <row r="1716" spans="2:10" x14ac:dyDescent="0.2">
      <c r="B1716" s="7">
        <v>12</v>
      </c>
      <c r="C1716" s="7">
        <v>18</v>
      </c>
      <c r="D1716" s="7">
        <v>-3.39212254258019E-2</v>
      </c>
      <c r="E1716" s="7">
        <v>-6.8338772934396302E-2</v>
      </c>
      <c r="G1716" s="7">
        <v>12</v>
      </c>
      <c r="H1716" s="7">
        <v>18</v>
      </c>
      <c r="I1716" s="7">
        <v>-3.4616691264204698E-2</v>
      </c>
      <c r="J1716" s="7">
        <v>-8.8939155900330705E-2</v>
      </c>
    </row>
    <row r="1717" spans="2:10" x14ac:dyDescent="0.2">
      <c r="B1717" s="7">
        <v>13</v>
      </c>
      <c r="C1717" s="7">
        <v>18</v>
      </c>
      <c r="D1717" s="7">
        <v>0.36504703461768601</v>
      </c>
      <c r="E1717" s="7">
        <v>0.59318188870614297</v>
      </c>
      <c r="G1717" s="7">
        <v>13</v>
      </c>
      <c r="H1717" s="7">
        <v>18</v>
      </c>
      <c r="I1717" s="7">
        <v>0.37247023325850798</v>
      </c>
      <c r="J1717" s="7">
        <v>0.694964895212971</v>
      </c>
    </row>
    <row r="1718" spans="2:10" x14ac:dyDescent="0.2">
      <c r="B1718" s="7">
        <v>14</v>
      </c>
      <c r="C1718" s="7">
        <v>18</v>
      </c>
      <c r="D1718" s="7">
        <v>0.75166318658876097</v>
      </c>
      <c r="E1718" s="7">
        <v>0.48542215271682398</v>
      </c>
      <c r="G1718" s="7">
        <v>14</v>
      </c>
      <c r="H1718" s="7">
        <v>18</v>
      </c>
      <c r="I1718" s="7">
        <v>0.75615439299397202</v>
      </c>
      <c r="J1718" s="7">
        <v>0.71360163058304504</v>
      </c>
    </row>
    <row r="1719" spans="2:10" x14ac:dyDescent="0.2">
      <c r="B1719" s="7">
        <v>15</v>
      </c>
      <c r="C1719" s="7">
        <v>18</v>
      </c>
      <c r="D1719" s="7">
        <v>0.95431869412361603</v>
      </c>
      <c r="E1719" s="7">
        <v>0.95896741137045705</v>
      </c>
      <c r="G1719" s="7">
        <v>15</v>
      </c>
      <c r="H1719" s="7">
        <v>18</v>
      </c>
      <c r="I1719" s="7">
        <v>0.94416135551343305</v>
      </c>
      <c r="J1719" s="7">
        <v>0.84380258804360297</v>
      </c>
    </row>
    <row r="1720" spans="2:10" x14ac:dyDescent="0.2">
      <c r="B1720" s="7">
        <v>16</v>
      </c>
      <c r="C1720" s="7">
        <v>18</v>
      </c>
      <c r="D1720" s="7">
        <v>2.9452907142388799E-2</v>
      </c>
      <c r="E1720" s="7">
        <v>-0.11215536906784999</v>
      </c>
      <c r="G1720" s="7">
        <v>16</v>
      </c>
      <c r="H1720" s="7">
        <v>18</v>
      </c>
      <c r="I1720" s="7">
        <v>2.9657531927938401E-2</v>
      </c>
      <c r="J1720" s="7">
        <v>0.12966325799495901</v>
      </c>
    </row>
    <row r="1721" spans="2:10" x14ac:dyDescent="0.2">
      <c r="B1721" s="7">
        <v>17</v>
      </c>
      <c r="C1721" s="7">
        <v>18</v>
      </c>
      <c r="D1721" s="7">
        <v>0.53730061866580103</v>
      </c>
      <c r="E1721" s="7">
        <v>0.57962569476430703</v>
      </c>
      <c r="G1721" s="7">
        <v>17</v>
      </c>
      <c r="H1721" s="7">
        <v>18</v>
      </c>
      <c r="I1721" s="7">
        <v>0.54235619642930999</v>
      </c>
      <c r="J1721" s="7">
        <v>0.51408723244153798</v>
      </c>
    </row>
    <row r="1722" spans="2:10" x14ac:dyDescent="0.2">
      <c r="B1722" s="7">
        <v>18</v>
      </c>
      <c r="C1722" s="7">
        <v>18</v>
      </c>
      <c r="D1722" s="7">
        <v>0.17102209558940301</v>
      </c>
      <c r="E1722" s="7">
        <v>0.149822431971359</v>
      </c>
      <c r="G1722" s="7">
        <v>18</v>
      </c>
      <c r="H1722" s="7">
        <v>18</v>
      </c>
      <c r="I1722" s="7">
        <v>0.171790639909705</v>
      </c>
      <c r="J1722" s="7">
        <v>-6.3644476952742196E-2</v>
      </c>
    </row>
    <row r="1723" spans="2:10" x14ac:dyDescent="0.2">
      <c r="B1723" s="7">
        <v>19</v>
      </c>
      <c r="C1723" s="7">
        <v>18</v>
      </c>
      <c r="D1723" s="7">
        <v>0.24237645696256499</v>
      </c>
      <c r="E1723" s="7">
        <v>0.38402904839253299</v>
      </c>
      <c r="G1723" s="7">
        <v>19</v>
      </c>
      <c r="H1723" s="7">
        <v>18</v>
      </c>
      <c r="I1723" s="7">
        <v>0.24471894723046</v>
      </c>
      <c r="J1723" s="7">
        <v>0.240963788425059</v>
      </c>
    </row>
    <row r="1724" spans="2:10" x14ac:dyDescent="0.2">
      <c r="B1724" s="7">
        <v>20</v>
      </c>
      <c r="C1724" s="7">
        <v>18</v>
      </c>
      <c r="D1724" s="7">
        <v>0.48532113093520801</v>
      </c>
      <c r="E1724" s="7">
        <v>0.26152576901083802</v>
      </c>
      <c r="G1724" s="7">
        <v>20</v>
      </c>
      <c r="H1724" s="7">
        <v>18</v>
      </c>
      <c r="I1724" s="7">
        <v>0.49689062975753401</v>
      </c>
      <c r="J1724" s="7">
        <v>0.313538515703494</v>
      </c>
    </row>
    <row r="1725" spans="2:10" x14ac:dyDescent="0.2">
      <c r="B1725" s="7">
        <v>21</v>
      </c>
      <c r="C1725" s="7">
        <v>18</v>
      </c>
      <c r="D1725" s="7">
        <v>-0.20201885783103399</v>
      </c>
      <c r="E1725" s="7">
        <v>-7.8745952448830495E-2</v>
      </c>
      <c r="G1725" s="7">
        <v>21</v>
      </c>
      <c r="H1725" s="7">
        <v>18</v>
      </c>
      <c r="I1725" s="7">
        <v>-0.20289211578660701</v>
      </c>
      <c r="J1725" s="7">
        <v>5.73055102953983E-2</v>
      </c>
    </row>
    <row r="1726" spans="2:10" x14ac:dyDescent="0.2">
      <c r="B1726" s="7">
        <v>22</v>
      </c>
      <c r="C1726" s="7">
        <v>18</v>
      </c>
      <c r="D1726" s="7">
        <v>0.42415160043589301</v>
      </c>
      <c r="E1726" s="7">
        <v>0.26883274875262902</v>
      </c>
      <c r="G1726" s="7">
        <v>22</v>
      </c>
      <c r="H1726" s="7">
        <v>18</v>
      </c>
      <c r="I1726" s="7">
        <v>0.424645503146033</v>
      </c>
      <c r="J1726" s="7">
        <v>0.208098423075425</v>
      </c>
    </row>
    <row r="1727" spans="2:10" x14ac:dyDescent="0.2">
      <c r="B1727" s="7">
        <v>23</v>
      </c>
      <c r="C1727" s="7">
        <v>18</v>
      </c>
      <c r="D1727" s="7">
        <v>0.28826047811544298</v>
      </c>
      <c r="E1727" s="7">
        <v>0.28873995520982898</v>
      </c>
      <c r="G1727" s="7">
        <v>23</v>
      </c>
      <c r="H1727" s="7">
        <v>18</v>
      </c>
      <c r="I1727" s="7">
        <v>0.29372945928955702</v>
      </c>
      <c r="J1727" s="7">
        <v>0.42488379406500398</v>
      </c>
    </row>
    <row r="1728" spans="2:10" x14ac:dyDescent="0.2">
      <c r="B1728" s="7">
        <v>24</v>
      </c>
      <c r="C1728" s="7">
        <v>18</v>
      </c>
      <c r="D1728" s="7">
        <v>0.53730478494284695</v>
      </c>
      <c r="E1728" s="7">
        <v>0.64675504390676497</v>
      </c>
      <c r="G1728" s="7">
        <v>24</v>
      </c>
      <c r="H1728" s="7">
        <v>18</v>
      </c>
      <c r="I1728" s="7">
        <v>0.537293107564907</v>
      </c>
      <c r="J1728" s="7">
        <v>0.72534408429806796</v>
      </c>
    </row>
    <row r="1729" spans="2:10" x14ac:dyDescent="0.2">
      <c r="B1729" s="7">
        <v>25</v>
      </c>
      <c r="C1729" s="7">
        <v>18</v>
      </c>
      <c r="D1729" s="7">
        <v>0.55571447159287901</v>
      </c>
      <c r="E1729" s="7">
        <v>0.57903340352198496</v>
      </c>
      <c r="G1729" s="7">
        <v>25</v>
      </c>
      <c r="H1729" s="7">
        <v>18</v>
      </c>
      <c r="I1729" s="7">
        <v>0.55184244322582299</v>
      </c>
      <c r="J1729" s="7">
        <v>0.55533115932484001</v>
      </c>
    </row>
    <row r="1730" spans="2:10" x14ac:dyDescent="0.2">
      <c r="B1730" s="7">
        <v>26</v>
      </c>
      <c r="C1730" s="7">
        <v>18</v>
      </c>
      <c r="D1730" s="7">
        <v>0.121384560712352</v>
      </c>
      <c r="E1730" s="7">
        <v>0.37103224004452101</v>
      </c>
      <c r="G1730" s="7">
        <v>26</v>
      </c>
      <c r="H1730" s="7">
        <v>18</v>
      </c>
      <c r="I1730" s="7">
        <v>0.121795727991982</v>
      </c>
      <c r="J1730" s="7">
        <v>0.21374288999839799</v>
      </c>
    </row>
    <row r="1731" spans="2:10" x14ac:dyDescent="0.2">
      <c r="B1731" s="7">
        <v>27</v>
      </c>
      <c r="C1731" s="7">
        <v>18</v>
      </c>
      <c r="D1731" s="7">
        <v>0.411459604782697</v>
      </c>
      <c r="E1731" s="7">
        <v>0.42037197616368599</v>
      </c>
      <c r="G1731" s="7">
        <v>27</v>
      </c>
      <c r="H1731" s="7">
        <v>18</v>
      </c>
      <c r="I1731" s="7">
        <v>0.41310219423696298</v>
      </c>
      <c r="J1731" s="7">
        <v>0.54240169291227103</v>
      </c>
    </row>
    <row r="1732" spans="2:10" x14ac:dyDescent="0.2">
      <c r="B1732" s="7">
        <v>28</v>
      </c>
      <c r="C1732" s="7">
        <v>18</v>
      </c>
      <c r="D1732" s="7">
        <v>5.9014164595804899E-2</v>
      </c>
      <c r="E1732" s="7">
        <v>6.2431524361194597E-2</v>
      </c>
      <c r="G1732" s="7">
        <v>28</v>
      </c>
      <c r="H1732" s="7">
        <v>18</v>
      </c>
      <c r="I1732" s="7">
        <v>5.9676921171108802E-2</v>
      </c>
      <c r="J1732" s="7">
        <v>0.153871638597884</v>
      </c>
    </row>
    <row r="1733" spans="2:10" x14ac:dyDescent="0.2">
      <c r="B1733" s="7">
        <v>29</v>
      </c>
      <c r="C1733" s="7">
        <v>18</v>
      </c>
      <c r="D1733" s="7">
        <v>8.8336793602541E-2</v>
      </c>
      <c r="E1733" s="7">
        <v>0.12151822330053</v>
      </c>
      <c r="G1733" s="7">
        <v>29</v>
      </c>
      <c r="H1733" s="7">
        <v>18</v>
      </c>
      <c r="I1733" s="7">
        <v>9.1958388043359193E-2</v>
      </c>
      <c r="J1733" s="7">
        <v>-8.2977707561617802E-3</v>
      </c>
    </row>
    <row r="1734" spans="2:10" x14ac:dyDescent="0.2">
      <c r="B1734" s="7">
        <v>30</v>
      </c>
      <c r="C1734" s="7">
        <v>18</v>
      </c>
      <c r="D1734" s="7">
        <v>0.33623228575562902</v>
      </c>
      <c r="E1734" s="7">
        <v>0.30898600124141601</v>
      </c>
      <c r="G1734" s="7">
        <v>30</v>
      </c>
      <c r="H1734" s="7">
        <v>18</v>
      </c>
      <c r="I1734" s="7">
        <v>0.34650370852208801</v>
      </c>
      <c r="J1734" s="7">
        <v>0.43758408431878099</v>
      </c>
    </row>
    <row r="1735" spans="2:10" x14ac:dyDescent="0.2">
      <c r="B1735" s="7">
        <v>31</v>
      </c>
      <c r="C1735" s="7">
        <v>18</v>
      </c>
      <c r="D1735" s="7">
        <v>0.66932599279605098</v>
      </c>
      <c r="E1735" s="7">
        <v>0.653874638872881</v>
      </c>
      <c r="G1735" s="7">
        <v>31</v>
      </c>
      <c r="H1735" s="7">
        <v>18</v>
      </c>
      <c r="I1735" s="7">
        <v>0.67439470513561195</v>
      </c>
      <c r="J1735" s="7">
        <v>0.76271786105424499</v>
      </c>
    </row>
    <row r="1736" spans="2:10" x14ac:dyDescent="0.2">
      <c r="B1736" s="7">
        <v>32</v>
      </c>
      <c r="C1736" s="7">
        <v>18</v>
      </c>
      <c r="D1736" s="7">
        <v>0.109305819495757</v>
      </c>
      <c r="E1736" s="7">
        <v>-4.3608080909365299E-2</v>
      </c>
      <c r="G1736" s="7">
        <v>32</v>
      </c>
      <c r="H1736" s="7">
        <v>18</v>
      </c>
      <c r="I1736" s="7">
        <v>0.11032779558873999</v>
      </c>
      <c r="J1736" s="7">
        <v>7.0937403009056196E-2</v>
      </c>
    </row>
    <row r="1737" spans="2:10" x14ac:dyDescent="0.2">
      <c r="B1737" s="7">
        <v>33</v>
      </c>
      <c r="C1737" s="7">
        <v>18</v>
      </c>
      <c r="D1737" s="7">
        <v>-2.4481480628521599E-2</v>
      </c>
      <c r="E1737" s="7">
        <v>-4.3218365425978802E-2</v>
      </c>
      <c r="G1737" s="7">
        <v>33</v>
      </c>
      <c r="H1737" s="7">
        <v>18</v>
      </c>
      <c r="I1737" s="7">
        <v>-2.45660941442827E-2</v>
      </c>
      <c r="J1737" s="7">
        <v>-4.5073267069017898E-4</v>
      </c>
    </row>
    <row r="1738" spans="2:10" x14ac:dyDescent="0.2">
      <c r="B1738" s="7">
        <v>34</v>
      </c>
      <c r="C1738" s="7">
        <v>18</v>
      </c>
      <c r="D1738" s="7">
        <v>0.12943688401883999</v>
      </c>
      <c r="E1738" s="7">
        <v>-1.29796442860783E-2</v>
      </c>
      <c r="G1738" s="7">
        <v>34</v>
      </c>
      <c r="H1738" s="7">
        <v>18</v>
      </c>
      <c r="I1738" s="7">
        <v>0.13280478395911399</v>
      </c>
      <c r="J1738" s="7">
        <v>1.9071590334911001E-2</v>
      </c>
    </row>
    <row r="1739" spans="2:10" x14ac:dyDescent="0.2">
      <c r="B1739" s="7">
        <v>35</v>
      </c>
      <c r="C1739" s="7">
        <v>18</v>
      </c>
      <c r="D1739" s="7">
        <v>0.36198579918521301</v>
      </c>
      <c r="E1739" s="7">
        <v>0.395556513826964</v>
      </c>
      <c r="G1739" s="7">
        <v>35</v>
      </c>
      <c r="H1739" s="7">
        <v>18</v>
      </c>
      <c r="I1739" s="7">
        <v>0.36581301903651198</v>
      </c>
      <c r="J1739" s="7">
        <v>0.51789346223144495</v>
      </c>
    </row>
    <row r="1740" spans="2:10" x14ac:dyDescent="0.2">
      <c r="B1740" s="7">
        <v>36</v>
      </c>
      <c r="C1740" s="7">
        <v>18</v>
      </c>
      <c r="D1740" s="7">
        <v>0.28907826461654201</v>
      </c>
      <c r="E1740" s="7">
        <v>0.41998723432989798</v>
      </c>
      <c r="G1740" s="7">
        <v>36</v>
      </c>
      <c r="H1740" s="7">
        <v>18</v>
      </c>
      <c r="I1740" s="7">
        <v>0.29883825417920601</v>
      </c>
      <c r="J1740" s="7">
        <v>0.31470097780049999</v>
      </c>
    </row>
    <row r="1741" spans="2:10" x14ac:dyDescent="0.2">
      <c r="B1741" s="7">
        <v>37</v>
      </c>
      <c r="C1741" s="7">
        <v>18</v>
      </c>
      <c r="D1741" s="7">
        <v>0.25800020479527103</v>
      </c>
      <c r="E1741" s="7">
        <v>0.27663478358554799</v>
      </c>
      <c r="G1741" s="7">
        <v>37</v>
      </c>
      <c r="H1741" s="7">
        <v>18</v>
      </c>
      <c r="I1741" s="7">
        <v>0.26130729594329299</v>
      </c>
      <c r="J1741" s="7">
        <v>0.22472426817581101</v>
      </c>
    </row>
    <row r="1742" spans="2:10" x14ac:dyDescent="0.2">
      <c r="B1742" s="7">
        <v>38</v>
      </c>
      <c r="C1742" s="7">
        <v>18</v>
      </c>
      <c r="D1742" s="7">
        <v>0.20514967757918101</v>
      </c>
      <c r="E1742" s="7">
        <v>3.44899161440946E-2</v>
      </c>
      <c r="G1742" s="7">
        <v>38</v>
      </c>
      <c r="H1742" s="7">
        <v>18</v>
      </c>
      <c r="I1742" s="7">
        <v>0.20365655168697</v>
      </c>
      <c r="J1742" s="7">
        <v>2.6618478876828899E-2</v>
      </c>
    </row>
    <row r="1743" spans="2:10" x14ac:dyDescent="0.2">
      <c r="B1743" s="7">
        <v>39</v>
      </c>
      <c r="C1743" s="7">
        <v>18</v>
      </c>
      <c r="D1743" s="7">
        <v>0.51223165128121895</v>
      </c>
      <c r="E1743" s="7">
        <v>0.52193052679884</v>
      </c>
      <c r="G1743" s="7">
        <v>39</v>
      </c>
      <c r="H1743" s="7">
        <v>18</v>
      </c>
      <c r="I1743" s="7">
        <v>0.52467122958486301</v>
      </c>
      <c r="J1743" s="7">
        <v>0.469017277378665</v>
      </c>
    </row>
    <row r="1744" spans="2:10" x14ac:dyDescent="0.2">
      <c r="B1744" s="7">
        <v>40</v>
      </c>
      <c r="C1744" s="7">
        <v>18</v>
      </c>
      <c r="D1744" s="7">
        <v>-0.26212371271976698</v>
      </c>
      <c r="E1744" s="7">
        <v>-0.25800231716224598</v>
      </c>
      <c r="G1744" s="7">
        <v>40</v>
      </c>
      <c r="H1744" s="7">
        <v>18</v>
      </c>
      <c r="I1744" s="7">
        <v>-0.26621115938232998</v>
      </c>
      <c r="J1744" s="7">
        <v>-0.20534962251275399</v>
      </c>
    </row>
    <row r="1745" spans="2:10" x14ac:dyDescent="0.2">
      <c r="B1745" s="7">
        <v>41</v>
      </c>
      <c r="C1745" s="7">
        <v>18</v>
      </c>
      <c r="D1745" s="7">
        <v>-0.20761435165864001</v>
      </c>
      <c r="E1745" s="7">
        <v>-0.27330936819021701</v>
      </c>
      <c r="G1745" s="7">
        <v>41</v>
      </c>
      <c r="H1745" s="7">
        <v>18</v>
      </c>
      <c r="I1745" s="7">
        <v>-0.21194790449217699</v>
      </c>
      <c r="J1745" s="7">
        <v>-0.22106682325989099</v>
      </c>
    </row>
    <row r="1746" spans="2:10" x14ac:dyDescent="0.2">
      <c r="B1746" s="7">
        <v>42</v>
      </c>
      <c r="C1746" s="7">
        <v>18</v>
      </c>
      <c r="D1746" s="7">
        <v>0.284852309831297</v>
      </c>
      <c r="E1746" s="7">
        <v>0.338461464343706</v>
      </c>
      <c r="G1746" s="7">
        <v>42</v>
      </c>
      <c r="H1746" s="7">
        <v>18</v>
      </c>
      <c r="I1746" s="7">
        <v>0.27638249179108598</v>
      </c>
      <c r="J1746" s="7">
        <v>0.16155460835232199</v>
      </c>
    </row>
    <row r="1747" spans="2:10" x14ac:dyDescent="0.2">
      <c r="B1747" s="7">
        <v>43</v>
      </c>
      <c r="C1747" s="7">
        <v>18</v>
      </c>
      <c r="D1747" s="7">
        <v>2.8030106899635102E-2</v>
      </c>
      <c r="E1747" s="7">
        <v>2.0146077567240201E-2</v>
      </c>
      <c r="G1747" s="7">
        <v>43</v>
      </c>
      <c r="H1747" s="7">
        <v>18</v>
      </c>
      <c r="I1747" s="7">
        <v>2.83798754328792E-2</v>
      </c>
      <c r="J1747" s="7">
        <v>-5.8160100629656597E-2</v>
      </c>
    </row>
    <row r="1748" spans="2:10" x14ac:dyDescent="0.2">
      <c r="B1748" s="7">
        <v>44</v>
      </c>
      <c r="C1748" s="7">
        <v>18</v>
      </c>
      <c r="D1748" s="7">
        <v>0.32066953518646102</v>
      </c>
      <c r="E1748" s="7">
        <v>0.25981617491407999</v>
      </c>
      <c r="G1748" s="7">
        <v>44</v>
      </c>
      <c r="H1748" s="7">
        <v>18</v>
      </c>
      <c r="I1748" s="7">
        <v>0.31887801403118299</v>
      </c>
      <c r="J1748" s="7">
        <v>0.23872861763616299</v>
      </c>
    </row>
    <row r="1749" spans="2:10" x14ac:dyDescent="0.2">
      <c r="B1749" s="7">
        <v>45</v>
      </c>
      <c r="C1749" s="7">
        <v>18</v>
      </c>
      <c r="D1749" s="7">
        <v>0.74645868975618301</v>
      </c>
      <c r="E1749" s="7">
        <v>0.80397558586837903</v>
      </c>
      <c r="G1749" s="7">
        <v>45</v>
      </c>
      <c r="H1749" s="7">
        <v>18</v>
      </c>
      <c r="I1749" s="7">
        <v>0.74406767958265396</v>
      </c>
      <c r="J1749" s="7">
        <v>0.67574445658161997</v>
      </c>
    </row>
    <row r="1750" spans="2:10" x14ac:dyDescent="0.2">
      <c r="B1750" s="7">
        <v>46</v>
      </c>
      <c r="C1750" s="7">
        <v>18</v>
      </c>
      <c r="D1750" s="7">
        <v>0.202328614661962</v>
      </c>
      <c r="E1750" s="7">
        <v>0.27160288231969598</v>
      </c>
      <c r="G1750" s="7">
        <v>46</v>
      </c>
      <c r="H1750" s="7">
        <v>18</v>
      </c>
      <c r="I1750" s="7">
        <v>0.20521816809788099</v>
      </c>
      <c r="J1750" s="7">
        <v>0.25000426461416198</v>
      </c>
    </row>
    <row r="1751" spans="2:10" x14ac:dyDescent="0.2">
      <c r="B1751" s="7">
        <v>47</v>
      </c>
      <c r="C1751" s="7">
        <v>18</v>
      </c>
      <c r="D1751" s="7">
        <v>0.17189330674755299</v>
      </c>
      <c r="E1751" s="7">
        <v>2.7627006618344802E-2</v>
      </c>
      <c r="G1751" s="7">
        <v>47</v>
      </c>
      <c r="H1751" s="7">
        <v>18</v>
      </c>
      <c r="I1751" s="7">
        <v>0.17595758998046299</v>
      </c>
      <c r="J1751" s="7">
        <v>2.7287824980439801E-2</v>
      </c>
    </row>
    <row r="1752" spans="2:10" x14ac:dyDescent="0.2">
      <c r="B1752" s="7">
        <v>48</v>
      </c>
      <c r="C1752" s="7">
        <v>18</v>
      </c>
      <c r="D1752" s="7">
        <v>-2.09058167087743E-2</v>
      </c>
      <c r="E1752" s="7">
        <v>0.266818802191993</v>
      </c>
      <c r="G1752" s="7">
        <v>48</v>
      </c>
      <c r="H1752" s="7">
        <v>18</v>
      </c>
      <c r="I1752" s="7">
        <v>-2.1014698109151901E-2</v>
      </c>
      <c r="J1752" s="7">
        <v>0.213391998912067</v>
      </c>
    </row>
    <row r="1753" spans="2:10" x14ac:dyDescent="0.2">
      <c r="B1753" s="7">
        <v>49</v>
      </c>
      <c r="C1753" s="7">
        <v>18</v>
      </c>
      <c r="D1753" s="7">
        <v>-4.4124793322499301E-2</v>
      </c>
      <c r="E1753" s="7">
        <v>0.16973002258948899</v>
      </c>
      <c r="G1753" s="7">
        <v>49</v>
      </c>
      <c r="H1753" s="7">
        <v>18</v>
      </c>
      <c r="I1753" s="7">
        <v>-4.4786262065647599E-2</v>
      </c>
      <c r="J1753" s="7">
        <v>0.12714924264520999</v>
      </c>
    </row>
    <row r="1754" spans="2:10" x14ac:dyDescent="0.2">
      <c r="B1754" s="7">
        <v>50</v>
      </c>
      <c r="C1754" s="7">
        <v>18</v>
      </c>
      <c r="D1754" s="7">
        <v>0.102425493582603</v>
      </c>
      <c r="E1754" s="7">
        <v>5.6911141044064799E-2</v>
      </c>
      <c r="G1754" s="7">
        <v>50</v>
      </c>
      <c r="H1754" s="7">
        <v>18</v>
      </c>
      <c r="I1754" s="7">
        <v>0.103011310889475</v>
      </c>
      <c r="J1754" s="7">
        <v>0.111904100994622</v>
      </c>
    </row>
    <row r="1755" spans="2:10" x14ac:dyDescent="0.2">
      <c r="B1755" s="7">
        <v>51</v>
      </c>
      <c r="C1755" s="7">
        <v>18</v>
      </c>
      <c r="D1755" s="7">
        <v>0.19905184574005799</v>
      </c>
      <c r="E1755" s="7">
        <v>0.15015489324767001</v>
      </c>
      <c r="G1755" s="7">
        <v>51</v>
      </c>
      <c r="H1755" s="7">
        <v>18</v>
      </c>
      <c r="I1755" s="7">
        <v>0.200845570208116</v>
      </c>
      <c r="J1755" s="7">
        <v>0.28351091205087903</v>
      </c>
    </row>
    <row r="1756" spans="2:10" x14ac:dyDescent="0.2">
      <c r="B1756" s="7">
        <v>52</v>
      </c>
      <c r="C1756" s="7">
        <v>18</v>
      </c>
      <c r="D1756" s="7">
        <v>0.157977132084305</v>
      </c>
      <c r="E1756" s="7">
        <v>0.49176270232507402</v>
      </c>
      <c r="G1756" s="7">
        <v>52</v>
      </c>
      <c r="H1756" s="7">
        <v>18</v>
      </c>
      <c r="I1756" s="7">
        <v>0.155293223811582</v>
      </c>
      <c r="J1756" s="7">
        <v>0.344518254625228</v>
      </c>
    </row>
    <row r="1757" spans="2:10" x14ac:dyDescent="0.2">
      <c r="B1757" s="7">
        <v>53</v>
      </c>
      <c r="C1757" s="7">
        <v>18</v>
      </c>
      <c r="D1757" s="7">
        <v>0.35298001669201601</v>
      </c>
      <c r="E1757" s="7">
        <v>0.25822497334639399</v>
      </c>
      <c r="G1757" s="7">
        <v>53</v>
      </c>
      <c r="H1757" s="7">
        <v>18</v>
      </c>
      <c r="I1757" s="7">
        <v>0.35042560854475302</v>
      </c>
      <c r="J1757" s="7">
        <v>0.32902258622504699</v>
      </c>
    </row>
    <row r="1758" spans="2:10" x14ac:dyDescent="0.2">
      <c r="B1758" s="7">
        <v>54</v>
      </c>
      <c r="C1758" s="7">
        <v>18</v>
      </c>
      <c r="D1758" s="7">
        <v>0.12827003932512701</v>
      </c>
      <c r="E1758" s="7">
        <v>0.218196780147178</v>
      </c>
      <c r="G1758" s="7">
        <v>54</v>
      </c>
      <c r="H1758" s="7">
        <v>18</v>
      </c>
      <c r="I1758" s="7">
        <v>0.131766480362487</v>
      </c>
      <c r="J1758" s="7">
        <v>0.107636587551902</v>
      </c>
    </row>
    <row r="1759" spans="2:10" x14ac:dyDescent="0.2">
      <c r="B1759" s="7">
        <v>55</v>
      </c>
      <c r="C1759" s="7">
        <v>18</v>
      </c>
      <c r="D1759" s="7">
        <v>-0.23727911368704799</v>
      </c>
      <c r="E1759" s="7">
        <v>-0.12115599398447301</v>
      </c>
      <c r="G1759" s="7">
        <v>55</v>
      </c>
      <c r="H1759" s="7">
        <v>18</v>
      </c>
      <c r="I1759" s="7">
        <v>-0.234175055405833</v>
      </c>
      <c r="J1759" s="7">
        <v>-0.16940299273560799</v>
      </c>
    </row>
    <row r="1760" spans="2:10" x14ac:dyDescent="0.2">
      <c r="B1760" s="7">
        <v>56</v>
      </c>
      <c r="C1760" s="7">
        <v>18</v>
      </c>
      <c r="D1760" s="7">
        <v>8.5740775334210498E-2</v>
      </c>
      <c r="E1760" s="7">
        <v>9.4818741317146404E-2</v>
      </c>
      <c r="G1760" s="7">
        <v>56</v>
      </c>
      <c r="H1760" s="7">
        <v>18</v>
      </c>
      <c r="I1760" s="7">
        <v>8.7496600218894799E-2</v>
      </c>
      <c r="J1760" s="7">
        <v>1.72183805193118E-2</v>
      </c>
    </row>
    <row r="1761" spans="2:10" x14ac:dyDescent="0.2">
      <c r="B1761" s="7">
        <v>57</v>
      </c>
      <c r="C1761" s="7">
        <v>18</v>
      </c>
      <c r="D1761" s="7">
        <v>0.31799565280119602</v>
      </c>
      <c r="E1761" s="7">
        <v>0.433051573912692</v>
      </c>
      <c r="G1761" s="7">
        <v>57</v>
      </c>
      <c r="H1761" s="7">
        <v>18</v>
      </c>
      <c r="I1761" s="7">
        <v>0.31910552800261799</v>
      </c>
      <c r="J1761" s="7">
        <v>0.42903336883931997</v>
      </c>
    </row>
    <row r="1762" spans="2:10" x14ac:dyDescent="0.2">
      <c r="B1762" s="7">
        <v>58</v>
      </c>
      <c r="C1762" s="7">
        <v>18</v>
      </c>
      <c r="D1762" s="7">
        <v>0.80240831905453003</v>
      </c>
      <c r="E1762" s="7">
        <v>0.75779216232218305</v>
      </c>
      <c r="G1762" s="7">
        <v>58</v>
      </c>
      <c r="H1762" s="7">
        <v>18</v>
      </c>
      <c r="I1762" s="7">
        <v>0.84122589238702605</v>
      </c>
      <c r="J1762" s="7">
        <v>1.00048375321997</v>
      </c>
    </row>
    <row r="1763" spans="2:10" x14ac:dyDescent="0.2">
      <c r="B1763" s="7">
        <v>59</v>
      </c>
      <c r="C1763" s="7">
        <v>18</v>
      </c>
      <c r="D1763" s="7">
        <v>0.385666892848612</v>
      </c>
      <c r="E1763" s="7">
        <v>0.50658896332633496</v>
      </c>
      <c r="G1763" s="7">
        <v>59</v>
      </c>
      <c r="H1763" s="7">
        <v>18</v>
      </c>
      <c r="I1763" s="7">
        <v>0.38807582265196799</v>
      </c>
      <c r="J1763" s="7">
        <v>0.37859913755136099</v>
      </c>
    </row>
    <row r="1764" spans="2:10" x14ac:dyDescent="0.2">
      <c r="B1764" s="7">
        <v>60</v>
      </c>
      <c r="C1764" s="7">
        <v>18</v>
      </c>
      <c r="D1764" s="7">
        <v>0.20371579347826399</v>
      </c>
      <c r="E1764" s="7">
        <v>0.33226930054071402</v>
      </c>
      <c r="G1764" s="7">
        <v>60</v>
      </c>
      <c r="H1764" s="7">
        <v>18</v>
      </c>
      <c r="I1764" s="7">
        <v>0.20497938186394199</v>
      </c>
      <c r="J1764" s="7">
        <v>0.42893848314031002</v>
      </c>
    </row>
    <row r="1765" spans="2:10" x14ac:dyDescent="0.2">
      <c r="B1765" s="7">
        <v>61</v>
      </c>
      <c r="C1765" s="7">
        <v>18</v>
      </c>
      <c r="D1765" s="7">
        <v>1.25168980640275</v>
      </c>
      <c r="E1765" s="7">
        <v>1.2577336886049599</v>
      </c>
      <c r="G1765" s="7">
        <v>61</v>
      </c>
      <c r="H1765" s="7">
        <v>18</v>
      </c>
      <c r="I1765" s="7">
        <v>1.30107669458651</v>
      </c>
      <c r="J1765" s="7">
        <v>1.4907104445361701</v>
      </c>
    </row>
    <row r="1766" spans="2:10" x14ac:dyDescent="0.2">
      <c r="B1766" s="7">
        <v>62</v>
      </c>
      <c r="C1766" s="7">
        <v>18</v>
      </c>
      <c r="D1766" s="7">
        <v>0.28717880290256997</v>
      </c>
      <c r="E1766" s="7">
        <v>0.38720893068896201</v>
      </c>
      <c r="G1766" s="7">
        <v>62</v>
      </c>
      <c r="H1766" s="7">
        <v>18</v>
      </c>
      <c r="I1766" s="7">
        <v>0.287740135202672</v>
      </c>
      <c r="J1766" s="7">
        <v>0.42819086011441398</v>
      </c>
    </row>
    <row r="1767" spans="2:10" x14ac:dyDescent="0.2">
      <c r="B1767" s="7">
        <v>63</v>
      </c>
      <c r="C1767" s="7">
        <v>18</v>
      </c>
      <c r="D1767" s="7">
        <v>0.288567169804052</v>
      </c>
      <c r="E1767" s="7">
        <v>0.22879204963079799</v>
      </c>
      <c r="G1767" s="7">
        <v>63</v>
      </c>
      <c r="H1767" s="7">
        <v>18</v>
      </c>
      <c r="I1767" s="7">
        <v>0.28578741174607097</v>
      </c>
      <c r="J1767" s="7">
        <v>7.5717416489970504E-2</v>
      </c>
    </row>
    <row r="1768" spans="2:10" x14ac:dyDescent="0.2">
      <c r="B1768" s="7">
        <v>64</v>
      </c>
      <c r="C1768" s="7">
        <v>18</v>
      </c>
      <c r="D1768" s="7">
        <v>0.126314385677361</v>
      </c>
      <c r="E1768" s="7">
        <v>8.9637453143302195E-2</v>
      </c>
      <c r="G1768" s="7">
        <v>64</v>
      </c>
      <c r="H1768" s="7">
        <v>18</v>
      </c>
      <c r="I1768" s="7">
        <v>0.127619645040776</v>
      </c>
      <c r="J1768" s="7">
        <v>0.115684244177052</v>
      </c>
    </row>
    <row r="1769" spans="2:10" x14ac:dyDescent="0.2">
      <c r="B1769" s="7">
        <v>65</v>
      </c>
      <c r="C1769" s="7">
        <v>18</v>
      </c>
      <c r="D1769" s="7">
        <v>6.0830124077444502E-2</v>
      </c>
      <c r="E1769" s="7">
        <v>-4.37895666531141E-2</v>
      </c>
      <c r="G1769" s="7">
        <v>65</v>
      </c>
      <c r="H1769" s="7">
        <v>18</v>
      </c>
      <c r="I1769" s="7">
        <v>6.0465901799892301E-2</v>
      </c>
      <c r="J1769" s="7">
        <v>-2.9620238051165901E-2</v>
      </c>
    </row>
    <row r="1770" spans="2:10" x14ac:dyDescent="0.2">
      <c r="B1770" s="7">
        <v>66</v>
      </c>
      <c r="C1770" s="7">
        <v>18</v>
      </c>
      <c r="D1770" s="7">
        <v>0.59973857451969403</v>
      </c>
      <c r="E1770" s="7">
        <v>0.53097933168096401</v>
      </c>
      <c r="G1770" s="7">
        <v>66</v>
      </c>
      <c r="H1770" s="7">
        <v>18</v>
      </c>
      <c r="I1770" s="7">
        <v>0.60427625641199301</v>
      </c>
      <c r="J1770" s="7">
        <v>0.69025645459372298</v>
      </c>
    </row>
    <row r="1771" spans="2:10" x14ac:dyDescent="0.2">
      <c r="B1771" s="7">
        <v>67</v>
      </c>
      <c r="C1771" s="7">
        <v>18</v>
      </c>
      <c r="D1771" s="7">
        <v>0.741047401988151</v>
      </c>
      <c r="E1771" s="7">
        <v>0.79431086302847498</v>
      </c>
      <c r="G1771" s="7">
        <v>67</v>
      </c>
      <c r="H1771" s="7">
        <v>18</v>
      </c>
      <c r="I1771" s="7">
        <v>0.75154180061037901</v>
      </c>
      <c r="J1771" s="7">
        <v>0.80264740909904098</v>
      </c>
    </row>
    <row r="1772" spans="2:10" x14ac:dyDescent="0.2">
      <c r="B1772" s="7">
        <v>68</v>
      </c>
      <c r="C1772" s="7">
        <v>18</v>
      </c>
      <c r="D1772" s="7">
        <v>0.85966517041771495</v>
      </c>
      <c r="E1772" s="7">
        <v>0.99742601188086599</v>
      </c>
      <c r="G1772" s="7">
        <v>68</v>
      </c>
      <c r="H1772" s="7">
        <v>18</v>
      </c>
      <c r="I1772" s="13">
        <v>0.88136607796145505</v>
      </c>
      <c r="J1772" s="7">
        <v>1.1829935493661199</v>
      </c>
    </row>
    <row r="1773" spans="2:10" x14ac:dyDescent="0.2">
      <c r="B1773" s="7">
        <v>69</v>
      </c>
      <c r="C1773" s="7">
        <v>18</v>
      </c>
      <c r="D1773" s="7">
        <v>0.46337016878536602</v>
      </c>
      <c r="E1773" s="7">
        <v>0.385855283879527</v>
      </c>
      <c r="G1773" s="7">
        <v>69</v>
      </c>
      <c r="H1773" s="7">
        <v>18</v>
      </c>
      <c r="I1773" s="7">
        <v>0.47672133872601902</v>
      </c>
      <c r="J1773" s="7">
        <v>0.15837856417760099</v>
      </c>
    </row>
    <row r="1774" spans="2:10" x14ac:dyDescent="0.2">
      <c r="B1774" s="7">
        <v>70</v>
      </c>
      <c r="C1774" s="7">
        <v>18</v>
      </c>
      <c r="D1774" s="7">
        <v>0.34188798016213101</v>
      </c>
      <c r="E1774" s="7">
        <v>0.49354874025100998</v>
      </c>
      <c r="G1774" s="7">
        <v>70</v>
      </c>
      <c r="H1774" s="7">
        <v>18</v>
      </c>
      <c r="I1774" s="7">
        <v>0.34261543934512201</v>
      </c>
      <c r="J1774" s="7">
        <v>0.57181918520048702</v>
      </c>
    </row>
    <row r="1775" spans="2:10" x14ac:dyDescent="0.2">
      <c r="B1775" s="7">
        <v>71</v>
      </c>
      <c r="C1775" s="7">
        <v>18</v>
      </c>
      <c r="D1775" s="7">
        <v>-0.49514532541839001</v>
      </c>
      <c r="E1775" s="7">
        <v>-0.62353318156821103</v>
      </c>
      <c r="G1775" s="7">
        <v>71</v>
      </c>
      <c r="H1775" s="7">
        <v>18</v>
      </c>
      <c r="I1775" s="7">
        <v>-0.49701253231876802</v>
      </c>
      <c r="J1775" s="7">
        <v>-0.69245862717302997</v>
      </c>
    </row>
    <row r="1776" spans="2:10" x14ac:dyDescent="0.2">
      <c r="B1776" s="7">
        <v>72</v>
      </c>
      <c r="C1776" s="7">
        <v>18</v>
      </c>
      <c r="D1776" s="7">
        <v>0.58470230252295297</v>
      </c>
      <c r="E1776" s="7">
        <v>0.52120726401409301</v>
      </c>
      <c r="G1776" s="7">
        <v>72</v>
      </c>
      <c r="H1776" s="7">
        <v>18</v>
      </c>
      <c r="I1776" s="7">
        <v>0.58679976299798597</v>
      </c>
      <c r="J1776" s="7">
        <v>0.58474676465665498</v>
      </c>
    </row>
    <row r="1777" spans="2:10" x14ac:dyDescent="0.2">
      <c r="B1777" s="7">
        <v>73</v>
      </c>
      <c r="C1777" s="7">
        <v>18</v>
      </c>
      <c r="D1777" s="7">
        <v>0.30409168044122398</v>
      </c>
      <c r="E1777" s="7">
        <v>0.31910896437400499</v>
      </c>
      <c r="G1777" s="7">
        <v>73</v>
      </c>
      <c r="H1777" s="7">
        <v>18</v>
      </c>
      <c r="I1777" s="7">
        <v>0.30105218672372402</v>
      </c>
      <c r="J1777" s="7">
        <v>0.32296673411418497</v>
      </c>
    </row>
    <row r="1778" spans="2:10" x14ac:dyDescent="0.2">
      <c r="B1778" s="7">
        <v>74</v>
      </c>
      <c r="C1778" s="7">
        <v>18</v>
      </c>
      <c r="D1778" s="7">
        <v>0.92883817573631799</v>
      </c>
      <c r="E1778" s="7">
        <v>1.0105297454375499</v>
      </c>
      <c r="G1778" s="7">
        <v>74</v>
      </c>
      <c r="H1778" s="7">
        <v>18</v>
      </c>
      <c r="I1778" s="7">
        <v>0.96014636162355804</v>
      </c>
      <c r="J1778" s="7">
        <v>1.0461655240482</v>
      </c>
    </row>
    <row r="1779" spans="2:10" x14ac:dyDescent="0.2">
      <c r="B1779" s="7">
        <v>75</v>
      </c>
      <c r="C1779" s="7">
        <v>18</v>
      </c>
      <c r="D1779" s="7">
        <v>0.246680366209208</v>
      </c>
      <c r="E1779" s="7">
        <v>0.128469934050774</v>
      </c>
      <c r="G1779" s="7">
        <v>75</v>
      </c>
      <c r="H1779" s="7">
        <v>18</v>
      </c>
      <c r="I1779" s="7">
        <v>0.24297024463325001</v>
      </c>
      <c r="J1779" s="7">
        <v>0.13174987461971099</v>
      </c>
    </row>
    <row r="1780" spans="2:10" x14ac:dyDescent="0.2">
      <c r="B1780" s="7">
        <v>76</v>
      </c>
      <c r="C1780" s="7">
        <v>18</v>
      </c>
      <c r="D1780" s="7">
        <v>0.41885600277913698</v>
      </c>
      <c r="E1780" s="7">
        <v>0.24977816246639201</v>
      </c>
      <c r="G1780" s="7">
        <v>76</v>
      </c>
      <c r="H1780" s="7">
        <v>18</v>
      </c>
      <c r="I1780" s="7">
        <v>0.421384719778711</v>
      </c>
      <c r="J1780" s="7">
        <v>0.31052548317832401</v>
      </c>
    </row>
    <row r="1781" spans="2:10" x14ac:dyDescent="0.2">
      <c r="B1781" s="7">
        <v>77</v>
      </c>
      <c r="C1781" s="7">
        <v>18</v>
      </c>
      <c r="D1781" s="7">
        <v>-0.19295707864276701</v>
      </c>
      <c r="E1781" s="7">
        <v>-0.136778308112911</v>
      </c>
      <c r="G1781" s="7">
        <v>77</v>
      </c>
      <c r="H1781" s="7">
        <v>18</v>
      </c>
      <c r="I1781" s="7">
        <v>-0.19639575249178701</v>
      </c>
      <c r="J1781" s="7">
        <v>-2.4665842933098099E-2</v>
      </c>
    </row>
    <row r="1782" spans="2:10" x14ac:dyDescent="0.2">
      <c r="B1782" s="7">
        <v>78</v>
      </c>
      <c r="C1782" s="7">
        <v>18</v>
      </c>
      <c r="D1782" s="7">
        <v>-0.13579198419107999</v>
      </c>
      <c r="E1782" s="7">
        <v>-7.8407807072016694E-2</v>
      </c>
      <c r="G1782" s="7">
        <v>78</v>
      </c>
      <c r="H1782" s="7">
        <v>18</v>
      </c>
      <c r="I1782" s="7">
        <v>-0.13624762130527299</v>
      </c>
      <c r="J1782" s="7">
        <v>-0.20028846816385701</v>
      </c>
    </row>
    <row r="1783" spans="2:10" x14ac:dyDescent="0.2">
      <c r="B1783" s="7">
        <v>79</v>
      </c>
      <c r="C1783" s="7">
        <v>18</v>
      </c>
      <c r="D1783" s="7">
        <v>0.76388883845887401</v>
      </c>
      <c r="E1783" s="7">
        <v>0.67716733972001497</v>
      </c>
      <c r="G1783" s="7">
        <v>79</v>
      </c>
      <c r="H1783" s="7">
        <v>18</v>
      </c>
      <c r="I1783" s="7">
        <v>0.76900486331025397</v>
      </c>
      <c r="J1783" s="7">
        <v>0.63467819529945402</v>
      </c>
    </row>
    <row r="1784" spans="2:10" x14ac:dyDescent="0.2">
      <c r="B1784" s="7">
        <v>80</v>
      </c>
      <c r="C1784" s="7">
        <v>18</v>
      </c>
      <c r="D1784" s="7">
        <v>0.65254717042353305</v>
      </c>
      <c r="E1784" s="7">
        <v>0.55215218813853695</v>
      </c>
      <c r="G1784" s="7">
        <v>80</v>
      </c>
      <c r="H1784" s="7">
        <v>18</v>
      </c>
      <c r="I1784" s="7">
        <v>0.65840439395558503</v>
      </c>
      <c r="J1784" s="7">
        <v>0.65083353949866096</v>
      </c>
    </row>
    <row r="1785" spans="2:10" x14ac:dyDescent="0.2">
      <c r="B1785" s="7">
        <v>81</v>
      </c>
      <c r="C1785" s="7">
        <v>18</v>
      </c>
      <c r="D1785" s="7">
        <v>0.70590084355867</v>
      </c>
      <c r="E1785" s="7">
        <v>0.50601132545004301</v>
      </c>
      <c r="G1785" s="7">
        <v>81</v>
      </c>
      <c r="H1785" s="7">
        <v>18</v>
      </c>
      <c r="I1785" s="7">
        <v>0.71822730037029903</v>
      </c>
      <c r="J1785" s="7">
        <v>0.74662175768511196</v>
      </c>
    </row>
    <row r="1786" spans="2:10" x14ac:dyDescent="0.2">
      <c r="B1786" s="7">
        <v>82</v>
      </c>
      <c r="C1786" s="7">
        <v>18</v>
      </c>
      <c r="D1786" s="7">
        <v>0.26356708364886999</v>
      </c>
      <c r="E1786" s="7">
        <v>0.21765453428784401</v>
      </c>
      <c r="G1786" s="7">
        <v>82</v>
      </c>
      <c r="H1786" s="7">
        <v>18</v>
      </c>
      <c r="I1786" s="7">
        <v>0.26532380441407399</v>
      </c>
      <c r="J1786" s="7">
        <v>6.7800168856949797E-2</v>
      </c>
    </row>
    <row r="1787" spans="2:10" x14ac:dyDescent="0.2">
      <c r="B1787" s="7">
        <v>83</v>
      </c>
      <c r="C1787" s="7">
        <v>18</v>
      </c>
      <c r="D1787" s="7">
        <v>6.8637545556006402E-2</v>
      </c>
      <c r="E1787" s="7">
        <v>8.6355592670521696E-3</v>
      </c>
      <c r="G1787" s="7">
        <v>83</v>
      </c>
      <c r="H1787" s="7">
        <v>18</v>
      </c>
      <c r="I1787" s="7">
        <v>6.9423295129009702E-2</v>
      </c>
      <c r="J1787" s="7">
        <v>7.1998154706559306E-2</v>
      </c>
    </row>
    <row r="1788" spans="2:10" x14ac:dyDescent="0.2">
      <c r="B1788" s="7">
        <v>84</v>
      </c>
      <c r="C1788" s="7">
        <v>18</v>
      </c>
      <c r="D1788" s="7">
        <v>0.195461829737028</v>
      </c>
      <c r="E1788" s="7">
        <v>0.27317227534163102</v>
      </c>
      <c r="G1788" s="7">
        <v>84</v>
      </c>
      <c r="H1788" s="7">
        <v>18</v>
      </c>
      <c r="I1788" s="7">
        <v>0.19427697295603299</v>
      </c>
      <c r="J1788" s="7">
        <v>0.43898345290913998</v>
      </c>
    </row>
    <row r="1789" spans="2:10" x14ac:dyDescent="0.2">
      <c r="B1789" s="7">
        <v>85</v>
      </c>
      <c r="C1789" s="7">
        <v>18</v>
      </c>
      <c r="D1789" s="7">
        <v>1.46408717978431</v>
      </c>
      <c r="E1789" s="7">
        <v>1.61370159464882</v>
      </c>
      <c r="G1789" s="7">
        <v>85</v>
      </c>
      <c r="H1789" s="7">
        <v>18</v>
      </c>
      <c r="I1789" s="7">
        <v>1.48520206382872</v>
      </c>
      <c r="J1789" s="7">
        <v>1.7407496218493299</v>
      </c>
    </row>
    <row r="1790" spans="2:10" x14ac:dyDescent="0.2">
      <c r="B1790" s="7">
        <v>86</v>
      </c>
      <c r="C1790" s="7">
        <v>18</v>
      </c>
      <c r="D1790" s="7">
        <v>-3.36447251680791E-2</v>
      </c>
      <c r="E1790" s="7">
        <v>9.6528661519652594E-3</v>
      </c>
      <c r="G1790" s="7">
        <v>86</v>
      </c>
      <c r="H1790" s="7">
        <v>18</v>
      </c>
      <c r="I1790" s="7">
        <v>-3.3852945618072297E-2</v>
      </c>
      <c r="J1790" s="7">
        <v>-0.13752344814530601</v>
      </c>
    </row>
    <row r="1791" spans="2:10" x14ac:dyDescent="0.2">
      <c r="B1791" s="7">
        <v>87</v>
      </c>
      <c r="C1791" s="7">
        <v>18</v>
      </c>
      <c r="D1791" s="7">
        <v>1.7041504347563598E-2</v>
      </c>
      <c r="E1791" s="7">
        <v>0.21735526895230201</v>
      </c>
      <c r="G1791" s="7">
        <v>87</v>
      </c>
      <c r="H1791" s="7">
        <v>18</v>
      </c>
      <c r="I1791" s="7">
        <v>1.7004805362413201E-2</v>
      </c>
      <c r="J1791" s="7">
        <v>0.19564794080791401</v>
      </c>
    </row>
    <row r="1792" spans="2:10" x14ac:dyDescent="0.2">
      <c r="B1792" s="7">
        <v>88</v>
      </c>
      <c r="C1792" s="7">
        <v>18</v>
      </c>
      <c r="D1792" s="7">
        <v>0.28000574667042599</v>
      </c>
      <c r="E1792" s="7">
        <v>0.44584723552119099</v>
      </c>
      <c r="G1792" s="7">
        <v>88</v>
      </c>
      <c r="H1792" s="7">
        <v>18</v>
      </c>
      <c r="I1792" s="7">
        <v>0.28302351575607299</v>
      </c>
      <c r="J1792" s="7">
        <v>0.66146402851783603</v>
      </c>
    </row>
    <row r="1793" spans="2:10" x14ac:dyDescent="0.2">
      <c r="B1793" s="7">
        <v>89</v>
      </c>
      <c r="C1793" s="7">
        <v>18</v>
      </c>
      <c r="D1793" s="7">
        <v>0.13448070674801399</v>
      </c>
      <c r="E1793" s="7">
        <v>0.48218518652417403</v>
      </c>
      <c r="G1793" s="7">
        <v>89</v>
      </c>
      <c r="H1793" s="7">
        <v>18</v>
      </c>
      <c r="I1793" s="7">
        <v>0.13416176416006201</v>
      </c>
      <c r="J1793" s="7">
        <v>0.24989107709528</v>
      </c>
    </row>
    <row r="1794" spans="2:10" x14ac:dyDescent="0.2">
      <c r="B1794" s="7">
        <v>90</v>
      </c>
      <c r="C1794" s="7">
        <v>18</v>
      </c>
      <c r="D1794" s="7">
        <v>-0.11110831352680101</v>
      </c>
      <c r="E1794" s="7">
        <v>-0.12096531366183801</v>
      </c>
      <c r="G1794" s="7">
        <v>90</v>
      </c>
      <c r="H1794" s="7">
        <v>18</v>
      </c>
      <c r="I1794" s="7">
        <v>-0.11231538274324</v>
      </c>
      <c r="J1794" s="7">
        <v>-0.12732391882600999</v>
      </c>
    </row>
    <row r="1795" spans="2:10" x14ac:dyDescent="0.2">
      <c r="B1795" s="7">
        <v>91</v>
      </c>
      <c r="C1795" s="7">
        <v>18</v>
      </c>
      <c r="D1795" s="7">
        <v>-0.18615224942046599</v>
      </c>
      <c r="E1795" s="7">
        <v>-0.29678785243913097</v>
      </c>
      <c r="G1795" s="7">
        <v>91</v>
      </c>
      <c r="H1795" s="7">
        <v>18</v>
      </c>
      <c r="I1795" s="7">
        <v>-0.18723772846104</v>
      </c>
      <c r="J1795" s="7">
        <v>-0.18253932143283799</v>
      </c>
    </row>
    <row r="1796" spans="2:10" x14ac:dyDescent="0.2">
      <c r="B1796" s="7">
        <v>92</v>
      </c>
      <c r="C1796" s="7">
        <v>18</v>
      </c>
      <c r="D1796" s="7">
        <v>0.28715712964699203</v>
      </c>
      <c r="E1796" s="7">
        <v>0.21369623038705701</v>
      </c>
      <c r="G1796" s="7">
        <v>92</v>
      </c>
      <c r="H1796" s="7">
        <v>18</v>
      </c>
      <c r="I1796" s="7">
        <v>0.289157360845191</v>
      </c>
      <c r="J1796" s="7">
        <v>0.24928950847915099</v>
      </c>
    </row>
    <row r="1797" spans="2:10" x14ac:dyDescent="0.2">
      <c r="B1797" s="7">
        <v>93</v>
      </c>
      <c r="C1797" s="7">
        <v>18</v>
      </c>
      <c r="D1797" s="7">
        <v>0.19129687534478501</v>
      </c>
      <c r="E1797" s="7">
        <v>0.21331136530241199</v>
      </c>
      <c r="G1797" s="7">
        <v>93</v>
      </c>
      <c r="H1797" s="7">
        <v>18</v>
      </c>
      <c r="I1797" s="7">
        <v>0.189216097248186</v>
      </c>
      <c r="J1797" s="7">
        <v>0.30105658524057299</v>
      </c>
    </row>
    <row r="1798" spans="2:10" x14ac:dyDescent="0.2">
      <c r="B1798" s="7">
        <v>94</v>
      </c>
      <c r="C1798" s="7">
        <v>18</v>
      </c>
      <c r="D1798" s="7">
        <v>-0.29253996012206501</v>
      </c>
      <c r="E1798" s="7">
        <v>-0.12989889021508499</v>
      </c>
      <c r="G1798" s="7">
        <v>94</v>
      </c>
      <c r="H1798" s="7">
        <v>18</v>
      </c>
      <c r="I1798" s="7">
        <v>-0.29239226478413699</v>
      </c>
      <c r="J1798" s="7">
        <v>-9.5392549069400104E-2</v>
      </c>
    </row>
    <row r="1799" spans="2:10" x14ac:dyDescent="0.2">
      <c r="B1799" s="7">
        <v>95</v>
      </c>
      <c r="C1799" s="7">
        <v>18</v>
      </c>
      <c r="D1799" s="7">
        <v>1.2853455592068699E-2</v>
      </c>
      <c r="E1799" s="7">
        <v>0.18486651935580101</v>
      </c>
      <c r="G1799" s="7">
        <v>95</v>
      </c>
      <c r="H1799" s="7">
        <v>18</v>
      </c>
      <c r="I1799" s="7">
        <v>1.26977712147092E-2</v>
      </c>
      <c r="J1799" s="7">
        <v>3.2870298820954602E-2</v>
      </c>
    </row>
    <row r="1800" spans="2:10" x14ac:dyDescent="0.2">
      <c r="B1800" s="7">
        <v>96</v>
      </c>
      <c r="C1800" s="7">
        <v>18</v>
      </c>
      <c r="D1800" s="7">
        <v>0.34062378967385898</v>
      </c>
      <c r="E1800" s="7">
        <v>0.35881772753763802</v>
      </c>
      <c r="G1800" s="7">
        <v>96</v>
      </c>
      <c r="H1800" s="7">
        <v>18</v>
      </c>
      <c r="I1800" s="7">
        <v>0.34054715669581598</v>
      </c>
      <c r="J1800" s="7">
        <v>3.2686023514605402E-2</v>
      </c>
    </row>
    <row r="1801" spans="2:10" x14ac:dyDescent="0.2">
      <c r="B1801" s="7">
        <v>97</v>
      </c>
      <c r="C1801" s="7">
        <v>18</v>
      </c>
      <c r="D1801" s="7">
        <v>0.71824930354041405</v>
      </c>
      <c r="E1801" s="7">
        <v>0.50105867813407801</v>
      </c>
      <c r="G1801" s="7">
        <v>97</v>
      </c>
      <c r="H1801" s="7">
        <v>18</v>
      </c>
      <c r="I1801" s="7">
        <v>0.73413932304852203</v>
      </c>
      <c r="J1801" s="7">
        <v>0.613126573485403</v>
      </c>
    </row>
    <row r="1802" spans="2:10" x14ac:dyDescent="0.2">
      <c r="B1802" s="7">
        <v>98</v>
      </c>
      <c r="C1802" s="7">
        <v>18</v>
      </c>
      <c r="D1802" s="7">
        <v>0.41678269271179602</v>
      </c>
      <c r="E1802" s="7">
        <v>0.55824487880972395</v>
      </c>
      <c r="G1802" s="7">
        <v>98</v>
      </c>
      <c r="H1802" s="7">
        <v>18</v>
      </c>
      <c r="I1802" s="7">
        <v>0.42685508134557898</v>
      </c>
      <c r="J1802" s="7">
        <v>0.69080085482690601</v>
      </c>
    </row>
    <row r="1803" spans="2:10" x14ac:dyDescent="0.2">
      <c r="B1803" s="7">
        <v>99</v>
      </c>
      <c r="C1803" s="7">
        <v>18</v>
      </c>
      <c r="D1803" s="7">
        <v>0.15131287283390599</v>
      </c>
      <c r="E1803" s="7">
        <v>0.120135273653385</v>
      </c>
      <c r="G1803" s="7">
        <v>99</v>
      </c>
      <c r="H1803" s="7">
        <v>18</v>
      </c>
      <c r="I1803" s="7">
        <v>0.15330495897895299</v>
      </c>
      <c r="J1803" s="7">
        <v>0.29518313228617699</v>
      </c>
    </row>
    <row r="1804" spans="2:10" x14ac:dyDescent="0.2">
      <c r="B1804" s="7">
        <v>100</v>
      </c>
      <c r="C1804" s="7">
        <v>18</v>
      </c>
      <c r="D1804" s="7">
        <v>1.8597879832640001</v>
      </c>
      <c r="E1804" s="7">
        <v>1.92848737170553</v>
      </c>
      <c r="G1804" s="7">
        <v>100</v>
      </c>
      <c r="H1804" s="7">
        <v>18</v>
      </c>
      <c r="I1804" s="7">
        <v>1.8549517496657</v>
      </c>
      <c r="J1804" s="7">
        <v>1.884650998203</v>
      </c>
    </row>
    <row r="1805" spans="2:10" x14ac:dyDescent="0.2">
      <c r="B1805" s="7">
        <v>1</v>
      </c>
      <c r="C1805" s="7">
        <v>19</v>
      </c>
      <c r="D1805" s="7">
        <v>-3.73216039450757E-2</v>
      </c>
      <c r="E1805" s="7">
        <v>-0.127963947235196</v>
      </c>
      <c r="G1805" s="7">
        <v>1</v>
      </c>
      <c r="H1805" s="7">
        <v>19</v>
      </c>
      <c r="I1805" s="7">
        <v>-3.8232384329312197E-2</v>
      </c>
      <c r="J1805" s="7">
        <v>-0.15784298340109201</v>
      </c>
    </row>
    <row r="1806" spans="2:10" x14ac:dyDescent="0.2">
      <c r="B1806" s="7">
        <v>2</v>
      </c>
      <c r="C1806" s="7">
        <v>19</v>
      </c>
      <c r="D1806" s="7">
        <v>0.16436859063999401</v>
      </c>
      <c r="E1806" s="7">
        <v>0.15997922470235601</v>
      </c>
      <c r="G1806" s="7">
        <v>2</v>
      </c>
      <c r="H1806" s="7">
        <v>19</v>
      </c>
      <c r="I1806" s="7">
        <v>0.166988770017999</v>
      </c>
      <c r="J1806" s="7">
        <v>0.11786551692653301</v>
      </c>
    </row>
    <row r="1807" spans="2:10" x14ac:dyDescent="0.2">
      <c r="B1807" s="7">
        <v>3</v>
      </c>
      <c r="C1807" s="7">
        <v>19</v>
      </c>
      <c r="D1807" s="7">
        <v>0.32062340419449198</v>
      </c>
      <c r="E1807" s="7">
        <v>0.108990989929034</v>
      </c>
      <c r="G1807" s="7">
        <v>3</v>
      </c>
      <c r="H1807" s="7">
        <v>19</v>
      </c>
      <c r="I1807" s="7">
        <v>0.33065880547561</v>
      </c>
      <c r="J1807" s="7">
        <v>0.21121886407319601</v>
      </c>
    </row>
    <row r="1808" spans="2:10" x14ac:dyDescent="0.2">
      <c r="B1808" s="7">
        <v>4</v>
      </c>
      <c r="C1808" s="7">
        <v>19</v>
      </c>
      <c r="D1808" s="7">
        <v>3.6698249059551102E-2</v>
      </c>
      <c r="E1808" s="7">
        <v>-8.6818913784789203E-2</v>
      </c>
      <c r="G1808" s="7">
        <v>4</v>
      </c>
      <c r="H1808" s="7">
        <v>19</v>
      </c>
      <c r="I1808" s="7">
        <v>3.6024555187112603E-2</v>
      </c>
      <c r="J1808" s="7">
        <v>-0.20109110147534101</v>
      </c>
    </row>
    <row r="1809" spans="2:10" x14ac:dyDescent="0.2">
      <c r="B1809" s="7">
        <v>5</v>
      </c>
      <c r="C1809" s="7">
        <v>19</v>
      </c>
      <c r="D1809" s="7">
        <v>-0.20202086782689299</v>
      </c>
      <c r="E1809" s="7">
        <v>-9.4009212005487605E-2</v>
      </c>
      <c r="G1809" s="7">
        <v>5</v>
      </c>
      <c r="H1809" s="7">
        <v>19</v>
      </c>
      <c r="I1809" s="7">
        <v>-0.20322090355293301</v>
      </c>
      <c r="J1809" s="7">
        <v>3.7588609516130397E-2</v>
      </c>
    </row>
    <row r="1810" spans="2:10" x14ac:dyDescent="0.2">
      <c r="B1810" s="7">
        <v>6</v>
      </c>
      <c r="C1810" s="7">
        <v>19</v>
      </c>
      <c r="D1810" s="7">
        <v>0.26831844494474499</v>
      </c>
      <c r="E1810" s="7">
        <v>0.49436018285926803</v>
      </c>
      <c r="G1810" s="7">
        <v>6</v>
      </c>
      <c r="H1810" s="7">
        <v>19</v>
      </c>
      <c r="I1810" s="7">
        <v>0.26665609898474701</v>
      </c>
      <c r="J1810" s="7">
        <v>0.50980844495025601</v>
      </c>
    </row>
    <row r="1811" spans="2:10" x14ac:dyDescent="0.2">
      <c r="B1811" s="7">
        <v>7</v>
      </c>
      <c r="C1811" s="7">
        <v>19</v>
      </c>
      <c r="D1811" s="7">
        <v>0.20688678766655999</v>
      </c>
      <c r="E1811" s="7">
        <v>0.219395946687094</v>
      </c>
      <c r="G1811" s="7">
        <v>7</v>
      </c>
      <c r="H1811" s="7">
        <v>19</v>
      </c>
      <c r="I1811" s="7">
        <v>0.208761719823023</v>
      </c>
      <c r="J1811" s="7">
        <v>0.15209410902676401</v>
      </c>
    </row>
    <row r="1812" spans="2:10" x14ac:dyDescent="0.2">
      <c r="B1812" s="7">
        <v>8</v>
      </c>
      <c r="C1812" s="7">
        <v>19</v>
      </c>
      <c r="D1812" s="7">
        <v>0.37474000774961302</v>
      </c>
      <c r="E1812" s="7">
        <v>0.29084800483769502</v>
      </c>
      <c r="G1812" s="7">
        <v>8</v>
      </c>
      <c r="H1812" s="7">
        <v>19</v>
      </c>
      <c r="I1812" s="7">
        <v>0.38901115396414898</v>
      </c>
      <c r="J1812" s="7">
        <v>0.55443733753205104</v>
      </c>
    </row>
    <row r="1813" spans="2:10" x14ac:dyDescent="0.2">
      <c r="B1813" s="7">
        <v>9</v>
      </c>
      <c r="C1813" s="7">
        <v>19</v>
      </c>
      <c r="D1813" s="7">
        <v>0.449232028677507</v>
      </c>
      <c r="E1813" s="7">
        <v>0.550727415691039</v>
      </c>
      <c r="G1813" s="7">
        <v>9</v>
      </c>
      <c r="H1813" s="7">
        <v>19</v>
      </c>
      <c r="I1813" s="7">
        <v>0.45358535201391298</v>
      </c>
      <c r="J1813" s="7">
        <v>0.56490198334132902</v>
      </c>
    </row>
    <row r="1814" spans="2:10" x14ac:dyDescent="0.2">
      <c r="B1814" s="7">
        <v>10</v>
      </c>
      <c r="C1814" s="7">
        <v>19</v>
      </c>
      <c r="D1814" s="7">
        <v>7.8103842020237096E-2</v>
      </c>
      <c r="E1814" s="7">
        <v>0.10839313827106201</v>
      </c>
      <c r="G1814" s="7">
        <v>10</v>
      </c>
      <c r="H1814" s="7">
        <v>19</v>
      </c>
      <c r="I1814" s="7">
        <v>7.7663553169939406E-2</v>
      </c>
      <c r="J1814" s="7">
        <v>0.16973038111352601</v>
      </c>
    </row>
    <row r="1815" spans="2:10" x14ac:dyDescent="0.2">
      <c r="B1815" s="7">
        <v>11</v>
      </c>
      <c r="C1815" s="7">
        <v>19</v>
      </c>
      <c r="D1815" s="7">
        <v>-7.1117782681310096E-2</v>
      </c>
      <c r="E1815" s="7">
        <v>0.113707098758838</v>
      </c>
      <c r="G1815" s="7">
        <v>11</v>
      </c>
      <c r="H1815" s="7">
        <v>19</v>
      </c>
      <c r="I1815" s="7">
        <v>-7.1521117224718503E-2</v>
      </c>
      <c r="J1815" s="7">
        <v>-0.144666793616548</v>
      </c>
    </row>
    <row r="1816" spans="2:10" x14ac:dyDescent="0.2">
      <c r="B1816" s="7">
        <v>12</v>
      </c>
      <c r="C1816" s="7">
        <v>19</v>
      </c>
      <c r="D1816" s="7">
        <v>-0.148462800435817</v>
      </c>
      <c r="E1816" s="7">
        <v>-0.21547810902522499</v>
      </c>
      <c r="G1816" s="7">
        <v>12</v>
      </c>
      <c r="H1816" s="7">
        <v>19</v>
      </c>
      <c r="I1816" s="7">
        <v>-0.146890769977953</v>
      </c>
      <c r="J1816" s="7">
        <v>0.111209886438044</v>
      </c>
    </row>
    <row r="1817" spans="2:10" x14ac:dyDescent="0.2">
      <c r="B1817" s="7">
        <v>13</v>
      </c>
      <c r="C1817" s="7">
        <v>19</v>
      </c>
      <c r="D1817" s="7">
        <v>-1.9137328646263701E-2</v>
      </c>
      <c r="E1817" s="7">
        <v>0.15850895316107599</v>
      </c>
      <c r="G1817" s="7">
        <v>13</v>
      </c>
      <c r="H1817" s="7">
        <v>19</v>
      </c>
      <c r="I1817" s="7">
        <v>-1.9246556744318102E-2</v>
      </c>
      <c r="J1817" s="7">
        <v>-0.18100392530235601</v>
      </c>
    </row>
    <row r="1818" spans="2:10" x14ac:dyDescent="0.2">
      <c r="B1818" s="7">
        <v>14</v>
      </c>
      <c r="C1818" s="7">
        <v>19</v>
      </c>
      <c r="D1818" s="7">
        <v>0.16036937347709901</v>
      </c>
      <c r="E1818" s="7">
        <v>7.4447387252716296E-2</v>
      </c>
      <c r="G1818" s="7">
        <v>14</v>
      </c>
      <c r="H1818" s="7">
        <v>19</v>
      </c>
      <c r="I1818" s="7">
        <v>0.16191716284646401</v>
      </c>
      <c r="J1818" s="7">
        <v>-0.112093254815673</v>
      </c>
    </row>
    <row r="1819" spans="2:10" x14ac:dyDescent="0.2">
      <c r="B1819" s="7">
        <v>15</v>
      </c>
      <c r="C1819" s="7">
        <v>19</v>
      </c>
      <c r="D1819" s="7">
        <v>0.18120703212132699</v>
      </c>
      <c r="E1819" s="7">
        <v>0.27135564686091801</v>
      </c>
      <c r="G1819" s="7">
        <v>15</v>
      </c>
      <c r="H1819" s="7">
        <v>19</v>
      </c>
      <c r="I1819" s="7">
        <v>0.18645318057111099</v>
      </c>
      <c r="J1819" s="7">
        <v>0.26255872419153697</v>
      </c>
    </row>
    <row r="1820" spans="2:10" x14ac:dyDescent="0.2">
      <c r="B1820" s="7">
        <v>16</v>
      </c>
      <c r="C1820" s="7">
        <v>19</v>
      </c>
      <c r="D1820" s="7">
        <v>-0.25616669824246102</v>
      </c>
      <c r="E1820" s="7">
        <v>-0.61581237068197803</v>
      </c>
      <c r="G1820" s="7">
        <v>16</v>
      </c>
      <c r="H1820" s="7">
        <v>19</v>
      </c>
      <c r="I1820" s="7">
        <v>-0.25470471552392399</v>
      </c>
      <c r="J1820" s="7">
        <v>-0.295354866978705</v>
      </c>
    </row>
    <row r="1821" spans="2:10" x14ac:dyDescent="0.2">
      <c r="B1821" s="7">
        <v>17</v>
      </c>
      <c r="C1821" s="7">
        <v>19</v>
      </c>
      <c r="D1821" s="7">
        <v>1.5346755680202001E-2</v>
      </c>
      <c r="E1821" s="7">
        <v>7.1099997101509202E-2</v>
      </c>
      <c r="G1821" s="7">
        <v>17</v>
      </c>
      <c r="H1821" s="7">
        <v>19</v>
      </c>
      <c r="I1821" s="7">
        <v>1.5608191474658599E-2</v>
      </c>
      <c r="J1821" s="7">
        <v>-6.2654731579133496E-2</v>
      </c>
    </row>
    <row r="1822" spans="2:10" x14ac:dyDescent="0.2">
      <c r="B1822" s="7">
        <v>18</v>
      </c>
      <c r="C1822" s="7">
        <v>19</v>
      </c>
      <c r="D1822" s="7">
        <v>-2.62454684543885E-2</v>
      </c>
      <c r="E1822" s="7">
        <v>-9.99329571381979E-2</v>
      </c>
      <c r="G1822" s="7">
        <v>18</v>
      </c>
      <c r="H1822" s="7">
        <v>19</v>
      </c>
      <c r="I1822" s="7">
        <v>-2.63487144518884E-2</v>
      </c>
      <c r="J1822" s="7">
        <v>-3.5995761016343001E-3</v>
      </c>
    </row>
    <row r="1823" spans="2:10" x14ac:dyDescent="0.2">
      <c r="B1823" s="7">
        <v>19</v>
      </c>
      <c r="C1823" s="7">
        <v>19</v>
      </c>
      <c r="D1823" s="7">
        <v>2.8140925542414802E-3</v>
      </c>
      <c r="E1823" s="7">
        <v>-2.2580869068336899E-2</v>
      </c>
      <c r="G1823" s="7">
        <v>19</v>
      </c>
      <c r="H1823" s="7">
        <v>19</v>
      </c>
      <c r="I1823" s="7">
        <v>3.5299548761971201E-3</v>
      </c>
      <c r="J1823" s="7">
        <v>0.10687829605522101</v>
      </c>
    </row>
    <row r="1824" spans="2:10" x14ac:dyDescent="0.2">
      <c r="B1824" s="7">
        <v>20</v>
      </c>
      <c r="C1824" s="7">
        <v>19</v>
      </c>
      <c r="D1824" s="7">
        <v>-0.263867712930135</v>
      </c>
      <c r="E1824" s="7">
        <v>0.14727723046941199</v>
      </c>
      <c r="G1824" s="7">
        <v>20</v>
      </c>
      <c r="H1824" s="7">
        <v>19</v>
      </c>
      <c r="I1824" s="7">
        <v>-0.266607486402271</v>
      </c>
      <c r="J1824" s="7">
        <v>-0.27677312094916401</v>
      </c>
    </row>
    <row r="1825" spans="2:10" x14ac:dyDescent="0.2">
      <c r="B1825" s="7">
        <v>21</v>
      </c>
      <c r="C1825" s="7">
        <v>19</v>
      </c>
      <c r="D1825" s="7">
        <v>-0.467680268156146</v>
      </c>
      <c r="E1825" s="7">
        <v>-0.47640773441032902</v>
      </c>
      <c r="G1825" s="7">
        <v>21</v>
      </c>
      <c r="H1825" s="7">
        <v>19</v>
      </c>
      <c r="I1825" s="7">
        <v>-0.46809648236384999</v>
      </c>
      <c r="J1825" s="7">
        <v>-0.40367040104451801</v>
      </c>
    </row>
    <row r="1826" spans="2:10" x14ac:dyDescent="0.2">
      <c r="B1826" s="7">
        <v>22</v>
      </c>
      <c r="C1826" s="7">
        <v>19</v>
      </c>
      <c r="D1826" s="7">
        <v>0.42638755852606097</v>
      </c>
      <c r="E1826" s="7">
        <v>0.57060838563352201</v>
      </c>
      <c r="G1826" s="7">
        <v>22</v>
      </c>
      <c r="H1826" s="7">
        <v>19</v>
      </c>
      <c r="I1826" s="7">
        <v>0.42143436389873401</v>
      </c>
      <c r="J1826" s="7">
        <v>0.62594937098403203</v>
      </c>
    </row>
    <row r="1827" spans="2:10" x14ac:dyDescent="0.2">
      <c r="B1827" s="7">
        <v>23</v>
      </c>
      <c r="C1827" s="7">
        <v>19</v>
      </c>
      <c r="D1827" s="7">
        <v>-9.2619128601332298E-2</v>
      </c>
      <c r="E1827" s="7">
        <v>-0.136014856314461</v>
      </c>
      <c r="G1827" s="7">
        <v>23</v>
      </c>
      <c r="H1827" s="7">
        <v>19</v>
      </c>
      <c r="I1827" s="7">
        <v>-9.3842446235002305E-2</v>
      </c>
      <c r="J1827" s="7">
        <v>-0.233011316818548</v>
      </c>
    </row>
    <row r="1828" spans="2:10" x14ac:dyDescent="0.2">
      <c r="B1828" s="7">
        <v>24</v>
      </c>
      <c r="C1828" s="7">
        <v>19</v>
      </c>
      <c r="D1828" s="7">
        <v>0.17504170740338401</v>
      </c>
      <c r="E1828" s="7">
        <v>-1.31336315537931E-2</v>
      </c>
      <c r="G1828" s="7">
        <v>24</v>
      </c>
      <c r="H1828" s="7">
        <v>19</v>
      </c>
      <c r="I1828" s="7">
        <v>0.173020698098974</v>
      </c>
      <c r="J1828" s="7">
        <v>-2.9774159572539802E-2</v>
      </c>
    </row>
    <row r="1829" spans="2:10" x14ac:dyDescent="0.2">
      <c r="B1829" s="7">
        <v>25</v>
      </c>
      <c r="C1829" s="7">
        <v>19</v>
      </c>
      <c r="D1829" s="7">
        <v>0.15846469879817601</v>
      </c>
      <c r="E1829" s="7">
        <v>0.35942224667360601</v>
      </c>
      <c r="G1829" s="7">
        <v>25</v>
      </c>
      <c r="H1829" s="7">
        <v>19</v>
      </c>
      <c r="I1829" s="7">
        <v>0.161627426567267</v>
      </c>
      <c r="J1829" s="7">
        <v>0.23328093209470599</v>
      </c>
    </row>
    <row r="1830" spans="2:10" x14ac:dyDescent="0.2">
      <c r="B1830" s="7">
        <v>26</v>
      </c>
      <c r="C1830" s="7">
        <v>19</v>
      </c>
      <c r="D1830" s="7">
        <v>0.18008306290553899</v>
      </c>
      <c r="E1830" s="7">
        <v>-1.3444088364485299E-2</v>
      </c>
      <c r="G1830" s="7">
        <v>26</v>
      </c>
      <c r="H1830" s="7">
        <v>19</v>
      </c>
      <c r="I1830" s="7">
        <v>0.17855119053488</v>
      </c>
      <c r="J1830" s="7">
        <v>0.18819351435352399</v>
      </c>
    </row>
    <row r="1831" spans="2:10" x14ac:dyDescent="0.2">
      <c r="B1831" s="7">
        <v>27</v>
      </c>
      <c r="C1831" s="7">
        <v>19</v>
      </c>
      <c r="D1831" s="7">
        <v>3.75231877983975E-2</v>
      </c>
      <c r="E1831" s="7">
        <v>5.3540788355782402E-2</v>
      </c>
      <c r="G1831" s="7">
        <v>27</v>
      </c>
      <c r="H1831" s="7">
        <v>19</v>
      </c>
      <c r="I1831" s="7">
        <v>3.8762858849478797E-2</v>
      </c>
      <c r="J1831" s="7">
        <v>0.17398234981687599</v>
      </c>
    </row>
    <row r="1832" spans="2:10" x14ac:dyDescent="0.2">
      <c r="B1832" s="7">
        <v>28</v>
      </c>
      <c r="C1832" s="7">
        <v>19</v>
      </c>
      <c r="D1832" s="7">
        <v>-0.312094986568133</v>
      </c>
      <c r="E1832" s="7">
        <v>-0.31249339284188599</v>
      </c>
      <c r="G1832" s="7">
        <v>28</v>
      </c>
      <c r="H1832" s="7">
        <v>19</v>
      </c>
      <c r="I1832" s="7">
        <v>-0.31639618130214803</v>
      </c>
      <c r="J1832" s="7">
        <v>-0.12638429787970901</v>
      </c>
    </row>
    <row r="1833" spans="2:10" x14ac:dyDescent="0.2">
      <c r="B1833" s="7">
        <v>29</v>
      </c>
      <c r="C1833" s="7">
        <v>19</v>
      </c>
      <c r="D1833" s="7">
        <v>-7.6765656113684201E-3</v>
      </c>
      <c r="E1833" s="7">
        <v>-1.8657215249426401E-2</v>
      </c>
      <c r="G1833" s="7">
        <v>29</v>
      </c>
      <c r="H1833" s="7">
        <v>19</v>
      </c>
      <c r="I1833" s="7">
        <v>-7.6013481864318803E-3</v>
      </c>
      <c r="J1833" s="7">
        <v>4.0275505408953203E-3</v>
      </c>
    </row>
    <row r="1834" spans="2:10" x14ac:dyDescent="0.2">
      <c r="B1834" s="7">
        <v>30</v>
      </c>
      <c r="C1834" s="7">
        <v>19</v>
      </c>
      <c r="D1834" s="7">
        <v>1.40609349905212E-2</v>
      </c>
      <c r="E1834" s="7">
        <v>-0.23360382101491201</v>
      </c>
      <c r="G1834" s="7">
        <v>30</v>
      </c>
      <c r="H1834" s="7">
        <v>19</v>
      </c>
      <c r="I1834" s="7">
        <v>1.3838198951983601E-2</v>
      </c>
      <c r="J1834" s="7">
        <v>-8.5837615866406494E-2</v>
      </c>
    </row>
    <row r="1835" spans="2:10" x14ac:dyDescent="0.2">
      <c r="B1835" s="7">
        <v>31</v>
      </c>
      <c r="C1835" s="7">
        <v>19</v>
      </c>
      <c r="D1835" s="7">
        <v>-8.2955426475376001E-2</v>
      </c>
      <c r="E1835" s="7">
        <v>-0.27970612259558097</v>
      </c>
      <c r="G1835" s="7">
        <v>31</v>
      </c>
      <c r="H1835" s="7">
        <v>19</v>
      </c>
      <c r="I1835" s="7">
        <v>-8.4690074515033395E-2</v>
      </c>
      <c r="J1835" s="7">
        <v>-3.72321679039729E-2</v>
      </c>
    </row>
    <row r="1836" spans="2:10" x14ac:dyDescent="0.2">
      <c r="B1836" s="7">
        <v>32</v>
      </c>
      <c r="C1836" s="7">
        <v>19</v>
      </c>
      <c r="D1836" s="7">
        <v>-0.52904794008769995</v>
      </c>
      <c r="E1836" s="7">
        <v>-0.51353500885179504</v>
      </c>
      <c r="G1836" s="7">
        <v>32</v>
      </c>
      <c r="H1836" s="7">
        <v>19</v>
      </c>
      <c r="I1836" s="7">
        <v>-0.53349977679467897</v>
      </c>
      <c r="J1836" s="7">
        <v>-0.65638182964285896</v>
      </c>
    </row>
    <row r="1837" spans="2:10" x14ac:dyDescent="0.2">
      <c r="B1837" s="7">
        <v>33</v>
      </c>
      <c r="C1837" s="7">
        <v>19</v>
      </c>
      <c r="D1837" s="7">
        <v>0.32841557159731399</v>
      </c>
      <c r="E1837" s="7">
        <v>-4.2178898242903898E-2</v>
      </c>
      <c r="G1837" s="7">
        <v>33</v>
      </c>
      <c r="H1837" s="7">
        <v>19</v>
      </c>
      <c r="I1837" s="7">
        <v>0.32324356967502699</v>
      </c>
      <c r="J1837" s="7">
        <v>-6.1751605618407999E-2</v>
      </c>
    </row>
    <row r="1838" spans="2:10" x14ac:dyDescent="0.2">
      <c r="B1838" s="7">
        <v>34</v>
      </c>
      <c r="C1838" s="7">
        <v>19</v>
      </c>
      <c r="D1838" s="7">
        <v>-0.14353214149701901</v>
      </c>
      <c r="E1838" s="7">
        <v>9.9896202950565893E-2</v>
      </c>
      <c r="G1838" s="7">
        <v>34</v>
      </c>
      <c r="H1838" s="7">
        <v>19</v>
      </c>
      <c r="I1838" s="7">
        <v>-0.146907657837544</v>
      </c>
      <c r="J1838" s="7">
        <v>0.182269981077087</v>
      </c>
    </row>
    <row r="1839" spans="2:10" x14ac:dyDescent="0.2">
      <c r="B1839" s="7">
        <v>35</v>
      </c>
      <c r="C1839" s="7">
        <v>19</v>
      </c>
      <c r="D1839" s="7">
        <v>0.184132031867621</v>
      </c>
      <c r="E1839" s="7">
        <v>-0.13504296899799301</v>
      </c>
      <c r="G1839" s="7">
        <v>35</v>
      </c>
      <c r="H1839" s="7">
        <v>19</v>
      </c>
      <c r="I1839" s="7">
        <v>0.188446063171998</v>
      </c>
      <c r="J1839" s="7">
        <v>0.18560922339484201</v>
      </c>
    </row>
    <row r="1840" spans="2:10" x14ac:dyDescent="0.2">
      <c r="B1840" s="7">
        <v>36</v>
      </c>
      <c r="C1840" s="7">
        <v>19</v>
      </c>
      <c r="D1840" s="7">
        <v>6.3159590669474894E-2</v>
      </c>
      <c r="E1840" s="7">
        <v>-4.1439931583923298E-2</v>
      </c>
      <c r="G1840" s="7">
        <v>36</v>
      </c>
      <c r="H1840" s="7">
        <v>19</v>
      </c>
      <c r="I1840" s="7">
        <v>6.3184173663614701E-2</v>
      </c>
      <c r="J1840" s="7">
        <v>-9.7923616371101502E-2</v>
      </c>
    </row>
    <row r="1841" spans="2:10" x14ac:dyDescent="0.2">
      <c r="B1841" s="7">
        <v>37</v>
      </c>
      <c r="C1841" s="7">
        <v>19</v>
      </c>
      <c r="D1841" s="7">
        <v>-4.5580394269262699E-2</v>
      </c>
      <c r="E1841" s="7">
        <v>8.0030903296709296E-2</v>
      </c>
      <c r="G1841" s="7">
        <v>37</v>
      </c>
      <c r="H1841" s="7">
        <v>19</v>
      </c>
      <c r="I1841" s="7">
        <v>-4.7063334259656003E-2</v>
      </c>
      <c r="J1841" s="7">
        <v>7.3594909632065594E-2</v>
      </c>
    </row>
    <row r="1842" spans="2:10" x14ac:dyDescent="0.2">
      <c r="B1842" s="7">
        <v>38</v>
      </c>
      <c r="C1842" s="7">
        <v>19</v>
      </c>
      <c r="D1842" s="7">
        <v>0.66017475743988296</v>
      </c>
      <c r="E1842" s="7">
        <v>0.30846581480721202</v>
      </c>
      <c r="G1842" s="7">
        <v>38</v>
      </c>
      <c r="H1842" s="7">
        <v>19</v>
      </c>
      <c r="I1842" s="7">
        <v>0.65560051290133003</v>
      </c>
      <c r="J1842" s="7">
        <v>0.52625560820101802</v>
      </c>
    </row>
    <row r="1843" spans="2:10" x14ac:dyDescent="0.2">
      <c r="B1843" s="7">
        <v>39</v>
      </c>
      <c r="C1843" s="7">
        <v>19</v>
      </c>
      <c r="D1843" s="7">
        <v>-1.6651661241331401E-2</v>
      </c>
      <c r="E1843" s="7">
        <v>-0.165554971342219</v>
      </c>
      <c r="G1843" s="7">
        <v>39</v>
      </c>
      <c r="H1843" s="7">
        <v>19</v>
      </c>
      <c r="I1843" s="7">
        <v>-1.66826947760601E-2</v>
      </c>
      <c r="J1843" s="7">
        <v>-0.102431833389835</v>
      </c>
    </row>
    <row r="1844" spans="2:10" x14ac:dyDescent="0.2">
      <c r="B1844" s="7">
        <v>40</v>
      </c>
      <c r="C1844" s="7">
        <v>19</v>
      </c>
      <c r="D1844" s="7">
        <v>-0.56368393755271196</v>
      </c>
      <c r="E1844" s="7">
        <v>-0.47363457486163801</v>
      </c>
      <c r="G1844" s="7">
        <v>40</v>
      </c>
      <c r="H1844" s="7">
        <v>19</v>
      </c>
      <c r="I1844" s="7">
        <v>-0.57841121060458101</v>
      </c>
      <c r="J1844" s="7">
        <v>-0.40832365492671302</v>
      </c>
    </row>
    <row r="1845" spans="2:10" x14ac:dyDescent="0.2">
      <c r="B1845" s="7">
        <v>41</v>
      </c>
      <c r="C1845" s="7">
        <v>19</v>
      </c>
      <c r="D1845" s="7">
        <v>-0.225070249585925</v>
      </c>
      <c r="E1845" s="7">
        <v>-0.21509716144611099</v>
      </c>
      <c r="G1845" s="7">
        <v>41</v>
      </c>
      <c r="H1845" s="7">
        <v>19</v>
      </c>
      <c r="I1845" s="7">
        <v>-0.225698695752373</v>
      </c>
      <c r="J1845" s="7">
        <v>-0.16530858550820501</v>
      </c>
    </row>
    <row r="1846" spans="2:10" x14ac:dyDescent="0.2">
      <c r="B1846" s="7">
        <v>42</v>
      </c>
      <c r="C1846" s="7">
        <v>19</v>
      </c>
      <c r="D1846" s="7">
        <v>-0.133241188290111</v>
      </c>
      <c r="E1846" s="7">
        <v>-0.26423806640895697</v>
      </c>
      <c r="G1846" s="7">
        <v>42</v>
      </c>
      <c r="H1846" s="7">
        <v>19</v>
      </c>
      <c r="I1846" s="7">
        <v>-0.13668125704675699</v>
      </c>
      <c r="J1846" s="7">
        <v>-0.114173647764349</v>
      </c>
    </row>
    <row r="1847" spans="2:10" x14ac:dyDescent="0.2">
      <c r="B1847" s="7">
        <v>43</v>
      </c>
      <c r="C1847" s="7">
        <v>19</v>
      </c>
      <c r="D1847" s="7">
        <v>4.5896290627881697E-2</v>
      </c>
      <c r="E1847" s="7">
        <v>0.151043709447094</v>
      </c>
      <c r="G1847" s="7">
        <v>43</v>
      </c>
      <c r="H1847" s="7">
        <v>19</v>
      </c>
      <c r="I1847" s="7">
        <v>4.6887042323357199E-2</v>
      </c>
      <c r="J1847" s="7">
        <v>2.07172980981607E-2</v>
      </c>
    </row>
    <row r="1848" spans="2:10" x14ac:dyDescent="0.2">
      <c r="B1848" s="7">
        <v>44</v>
      </c>
      <c r="C1848" s="7">
        <v>19</v>
      </c>
      <c r="D1848" s="7">
        <v>0.31541541820342101</v>
      </c>
      <c r="E1848" s="7">
        <v>0.19650080327970301</v>
      </c>
      <c r="G1848" s="7">
        <v>44</v>
      </c>
      <c r="H1848" s="7">
        <v>19</v>
      </c>
      <c r="I1848" s="7">
        <v>0.32150638475631499</v>
      </c>
      <c r="J1848" s="7">
        <v>0.25570366923404603</v>
      </c>
    </row>
    <row r="1849" spans="2:10" x14ac:dyDescent="0.2">
      <c r="B1849" s="7">
        <v>45</v>
      </c>
      <c r="C1849" s="7">
        <v>19</v>
      </c>
      <c r="D1849" s="7">
        <v>-0.69215177272290695</v>
      </c>
      <c r="E1849" s="7">
        <v>-0.76975627998910001</v>
      </c>
      <c r="G1849" s="7">
        <v>45</v>
      </c>
      <c r="H1849" s="7">
        <v>19</v>
      </c>
      <c r="I1849" s="7">
        <v>-0.68677794345543597</v>
      </c>
      <c r="J1849" s="7">
        <v>-0.82867223174444704</v>
      </c>
    </row>
    <row r="1850" spans="2:10" x14ac:dyDescent="0.2">
      <c r="B1850" s="7">
        <v>46</v>
      </c>
      <c r="C1850" s="7">
        <v>19</v>
      </c>
      <c r="D1850" s="7">
        <v>-0.15239711620148799</v>
      </c>
      <c r="E1850" s="7">
        <v>-0.17173571331081</v>
      </c>
      <c r="G1850" s="7">
        <v>46</v>
      </c>
      <c r="H1850" s="7">
        <v>19</v>
      </c>
      <c r="I1850" s="7">
        <v>-0.15479236569553101</v>
      </c>
      <c r="J1850" s="7">
        <v>-0.196962403701717</v>
      </c>
    </row>
    <row r="1851" spans="2:10" x14ac:dyDescent="0.2">
      <c r="B1851" s="7">
        <v>47</v>
      </c>
      <c r="C1851" s="7">
        <v>19</v>
      </c>
      <c r="D1851" s="7">
        <v>0.407263308166539</v>
      </c>
      <c r="E1851" s="7">
        <v>0.35245997010342101</v>
      </c>
      <c r="G1851" s="7">
        <v>47</v>
      </c>
      <c r="H1851" s="7">
        <v>19</v>
      </c>
      <c r="I1851" s="7">
        <v>0.405783683877176</v>
      </c>
      <c r="J1851" s="7">
        <v>0.3582095105202</v>
      </c>
    </row>
    <row r="1852" spans="2:10" x14ac:dyDescent="0.2">
      <c r="B1852" s="7">
        <v>48</v>
      </c>
      <c r="C1852" s="7">
        <v>19</v>
      </c>
      <c r="D1852" s="7">
        <v>-0.34522648613151002</v>
      </c>
      <c r="E1852" s="7">
        <v>-0.36052309159260199</v>
      </c>
      <c r="G1852" s="7">
        <v>48</v>
      </c>
      <c r="H1852" s="7">
        <v>19</v>
      </c>
      <c r="I1852" s="7">
        <v>-0.34859614685110701</v>
      </c>
      <c r="J1852" s="7">
        <v>-0.33729216253030803</v>
      </c>
    </row>
    <row r="1853" spans="2:10" x14ac:dyDescent="0.2">
      <c r="B1853" s="7">
        <v>49</v>
      </c>
      <c r="C1853" s="7">
        <v>19</v>
      </c>
      <c r="D1853" s="7">
        <v>-0.35487781986831701</v>
      </c>
      <c r="E1853" s="7">
        <v>-0.57745880558700302</v>
      </c>
      <c r="G1853" s="7">
        <v>49</v>
      </c>
      <c r="H1853" s="7">
        <v>19</v>
      </c>
      <c r="I1853" s="7">
        <v>-0.35486805284297701</v>
      </c>
      <c r="J1853" s="7">
        <v>-0.53116639260279397</v>
      </c>
    </row>
    <row r="1854" spans="2:10" x14ac:dyDescent="0.2">
      <c r="B1854" s="7">
        <v>50</v>
      </c>
      <c r="C1854" s="7">
        <v>19</v>
      </c>
      <c r="D1854" s="7">
        <v>-0.24673054054410301</v>
      </c>
      <c r="E1854" s="7">
        <v>-0.24898734848196599</v>
      </c>
      <c r="G1854" s="7">
        <v>50</v>
      </c>
      <c r="H1854" s="7">
        <v>19</v>
      </c>
      <c r="I1854" s="7">
        <v>-0.24504681450862101</v>
      </c>
      <c r="J1854" s="7">
        <v>-0.289874863424878</v>
      </c>
    </row>
    <row r="1855" spans="2:10" x14ac:dyDescent="0.2">
      <c r="B1855" s="7">
        <v>51</v>
      </c>
      <c r="C1855" s="7">
        <v>19</v>
      </c>
      <c r="D1855" s="7">
        <v>-0.259352812972653</v>
      </c>
      <c r="E1855" s="7">
        <v>-0.115921461908554</v>
      </c>
      <c r="G1855" s="7">
        <v>51</v>
      </c>
      <c r="H1855" s="7">
        <v>19</v>
      </c>
      <c r="I1855" s="7">
        <v>-0.26038405852020002</v>
      </c>
      <c r="J1855" s="7">
        <v>-0.19631681484716901</v>
      </c>
    </row>
    <row r="1856" spans="2:10" x14ac:dyDescent="0.2">
      <c r="B1856" s="7">
        <v>52</v>
      </c>
      <c r="C1856" s="7">
        <v>19</v>
      </c>
      <c r="D1856" s="7">
        <v>0.231618951824375</v>
      </c>
      <c r="E1856" s="7">
        <v>0.29321770456450102</v>
      </c>
      <c r="G1856" s="7">
        <v>52</v>
      </c>
      <c r="H1856" s="7">
        <v>19</v>
      </c>
      <c r="I1856" s="7">
        <v>0.240418950258144</v>
      </c>
      <c r="J1856" s="7">
        <v>0.33221948765384002</v>
      </c>
    </row>
    <row r="1857" spans="2:10" x14ac:dyDescent="0.2">
      <c r="B1857" s="7">
        <v>53</v>
      </c>
      <c r="C1857" s="7">
        <v>19</v>
      </c>
      <c r="D1857" s="7">
        <v>0.39012456787206401</v>
      </c>
      <c r="E1857" s="7">
        <v>0.22561554264095701</v>
      </c>
      <c r="G1857" s="7">
        <v>53</v>
      </c>
      <c r="H1857" s="7">
        <v>19</v>
      </c>
      <c r="I1857" s="7">
        <v>0.37744213179144598</v>
      </c>
      <c r="J1857" s="7">
        <v>0.150644082942192</v>
      </c>
    </row>
    <row r="1858" spans="2:10" x14ac:dyDescent="0.2">
      <c r="B1858" s="7">
        <v>54</v>
      </c>
      <c r="C1858" s="7">
        <v>19</v>
      </c>
      <c r="D1858" s="7">
        <v>3.11997511466648E-2</v>
      </c>
      <c r="E1858" s="7">
        <v>-0.240234022091104</v>
      </c>
      <c r="G1858" s="7">
        <v>54</v>
      </c>
      <c r="H1858" s="7">
        <v>19</v>
      </c>
      <c r="I1858" s="7">
        <v>3.0322510112743999E-2</v>
      </c>
      <c r="J1858" s="7">
        <v>5.6334138784937898E-2</v>
      </c>
    </row>
    <row r="1859" spans="2:10" x14ac:dyDescent="0.2">
      <c r="B1859" s="7">
        <v>55</v>
      </c>
      <c r="C1859" s="7">
        <v>19</v>
      </c>
      <c r="D1859" s="7">
        <v>0.46017903398935101</v>
      </c>
      <c r="E1859" s="7">
        <v>0.50247688650129996</v>
      </c>
      <c r="G1859" s="7">
        <v>55</v>
      </c>
      <c r="H1859" s="7">
        <v>19</v>
      </c>
      <c r="I1859" s="7">
        <v>0.46100378761444499</v>
      </c>
      <c r="J1859" s="7">
        <v>0.68190790270556001</v>
      </c>
    </row>
    <row r="1860" spans="2:10" x14ac:dyDescent="0.2">
      <c r="B1860" s="7">
        <v>56</v>
      </c>
      <c r="C1860" s="7">
        <v>19</v>
      </c>
      <c r="D1860" s="7">
        <v>-0.27911876103844602</v>
      </c>
      <c r="E1860" s="7">
        <v>-0.29214671737523401</v>
      </c>
      <c r="G1860" s="7">
        <v>56</v>
      </c>
      <c r="H1860" s="7">
        <v>19</v>
      </c>
      <c r="I1860" s="7">
        <v>-0.274049066864062</v>
      </c>
      <c r="J1860" s="7">
        <v>-0.28454009723920998</v>
      </c>
    </row>
    <row r="1861" spans="2:10" x14ac:dyDescent="0.2">
      <c r="B1861" s="7">
        <v>57</v>
      </c>
      <c r="C1861" s="7">
        <v>19</v>
      </c>
      <c r="D1861" s="7">
        <v>-0.25705071492929799</v>
      </c>
      <c r="E1861" s="7">
        <v>-7.6023232684920394E-2</v>
      </c>
      <c r="G1861" s="7">
        <v>57</v>
      </c>
      <c r="H1861" s="7">
        <v>19</v>
      </c>
      <c r="I1861" s="7">
        <v>-0.25855503585860201</v>
      </c>
      <c r="J1861" s="7">
        <v>-7.3724838844309901E-2</v>
      </c>
    </row>
    <row r="1862" spans="2:10" x14ac:dyDescent="0.2">
      <c r="B1862" s="7">
        <v>58</v>
      </c>
      <c r="C1862" s="7">
        <v>19</v>
      </c>
      <c r="D1862" s="7">
        <v>6.6445608130612399E-2</v>
      </c>
      <c r="E1862" s="7">
        <v>9.3261162559607605E-2</v>
      </c>
      <c r="G1862" s="7">
        <v>58</v>
      </c>
      <c r="H1862" s="7">
        <v>19</v>
      </c>
      <c r="I1862" s="7">
        <v>6.8352251322333593E-2</v>
      </c>
      <c r="J1862" s="7">
        <v>0.138276959648024</v>
      </c>
    </row>
    <row r="1863" spans="2:10" x14ac:dyDescent="0.2">
      <c r="B1863" s="7">
        <v>59</v>
      </c>
      <c r="C1863" s="7">
        <v>19</v>
      </c>
      <c r="D1863" s="7">
        <v>-9.9428234556725698E-2</v>
      </c>
      <c r="E1863" s="7">
        <v>9.9580711435009995E-4</v>
      </c>
      <c r="G1863" s="7">
        <v>59</v>
      </c>
      <c r="H1863" s="7">
        <v>19</v>
      </c>
      <c r="I1863" s="7">
        <v>-9.9862703119597093E-2</v>
      </c>
      <c r="J1863" s="7">
        <v>-1.1829491202147E-2</v>
      </c>
    </row>
    <row r="1864" spans="2:10" x14ac:dyDescent="0.2">
      <c r="B1864" s="7">
        <v>60</v>
      </c>
      <c r="C1864" s="7">
        <v>19</v>
      </c>
      <c r="D1864" s="7">
        <v>-4.2711104210122898E-2</v>
      </c>
      <c r="E1864" s="7">
        <v>-0.26610860954885801</v>
      </c>
      <c r="G1864" s="7">
        <v>60</v>
      </c>
      <c r="H1864" s="7">
        <v>19</v>
      </c>
      <c r="I1864" s="7">
        <v>-4.2473792194868097E-2</v>
      </c>
      <c r="J1864" s="7">
        <v>-0.31653444051315599</v>
      </c>
    </row>
    <row r="1865" spans="2:10" x14ac:dyDescent="0.2">
      <c r="B1865" s="7">
        <v>61</v>
      </c>
      <c r="C1865" s="7">
        <v>19</v>
      </c>
      <c r="D1865" s="7">
        <v>0.290982749741239</v>
      </c>
      <c r="E1865" s="7">
        <v>0.38212266937442602</v>
      </c>
      <c r="G1865" s="7">
        <v>61</v>
      </c>
      <c r="H1865" s="7">
        <v>19</v>
      </c>
      <c r="I1865" s="7">
        <v>0.30066261195107002</v>
      </c>
      <c r="J1865" s="7">
        <v>0.235279347092642</v>
      </c>
    </row>
    <row r="1866" spans="2:10" x14ac:dyDescent="0.2">
      <c r="B1866" s="7">
        <v>62</v>
      </c>
      <c r="C1866" s="7">
        <v>19</v>
      </c>
      <c r="D1866" s="7">
        <v>0.41176118324826699</v>
      </c>
      <c r="E1866" s="7">
        <v>0.33733681731304399</v>
      </c>
      <c r="G1866" s="7">
        <v>62</v>
      </c>
      <c r="H1866" s="7">
        <v>19</v>
      </c>
      <c r="I1866" s="7">
        <v>0.41812295150246997</v>
      </c>
      <c r="J1866" s="7">
        <v>0.41472545851263298</v>
      </c>
    </row>
    <row r="1867" spans="2:10" x14ac:dyDescent="0.2">
      <c r="B1867" s="7">
        <v>63</v>
      </c>
      <c r="C1867" s="7">
        <v>19</v>
      </c>
      <c r="D1867" s="7">
        <v>-0.28813647168816597</v>
      </c>
      <c r="E1867" s="7">
        <v>-0.32011733209967602</v>
      </c>
      <c r="G1867" s="7">
        <v>63</v>
      </c>
      <c r="H1867" s="7">
        <v>19</v>
      </c>
      <c r="I1867" s="7">
        <v>-0.28516932061539901</v>
      </c>
      <c r="J1867" s="7">
        <v>-5.9548065072518398E-2</v>
      </c>
    </row>
    <row r="1868" spans="2:10" x14ac:dyDescent="0.2">
      <c r="B1868" s="7">
        <v>64</v>
      </c>
      <c r="C1868" s="7">
        <v>19</v>
      </c>
      <c r="D1868" s="7">
        <v>1.83588081632831E-2</v>
      </c>
      <c r="E1868" s="7">
        <v>-2.3610761033883602E-2</v>
      </c>
      <c r="G1868" s="7">
        <v>64</v>
      </c>
      <c r="H1868" s="7">
        <v>19</v>
      </c>
      <c r="I1868" s="7">
        <v>1.7787618588423398E-2</v>
      </c>
      <c r="J1868" s="7">
        <v>0.145469682017279</v>
      </c>
    </row>
    <row r="1869" spans="2:10" x14ac:dyDescent="0.2">
      <c r="B1869" s="7">
        <v>65</v>
      </c>
      <c r="C1869" s="7">
        <v>19</v>
      </c>
      <c r="D1869" s="7">
        <v>8.7013119751790505E-2</v>
      </c>
      <c r="E1869" s="7">
        <v>-2.3656028729296199E-2</v>
      </c>
      <c r="G1869" s="7">
        <v>65</v>
      </c>
      <c r="H1869" s="7">
        <v>19</v>
      </c>
      <c r="I1869" s="7">
        <v>8.6234198014658106E-2</v>
      </c>
      <c r="J1869" s="7">
        <v>0.159334822330607</v>
      </c>
    </row>
    <row r="1870" spans="2:10" x14ac:dyDescent="0.2">
      <c r="B1870" s="7">
        <v>66</v>
      </c>
      <c r="C1870" s="7">
        <v>19</v>
      </c>
      <c r="D1870" s="7">
        <v>-0.19460275024732401</v>
      </c>
      <c r="E1870" s="7">
        <v>-0.18308788881402499</v>
      </c>
      <c r="G1870" s="7">
        <v>66</v>
      </c>
      <c r="H1870" s="7">
        <v>19</v>
      </c>
      <c r="I1870" s="7">
        <v>-0.19196648905680799</v>
      </c>
      <c r="J1870" s="7">
        <v>-0.32636527533759602</v>
      </c>
    </row>
    <row r="1871" spans="2:10" x14ac:dyDescent="0.2">
      <c r="B1871" s="7">
        <v>67</v>
      </c>
      <c r="C1871" s="7">
        <v>19</v>
      </c>
      <c r="D1871" s="7">
        <v>-4.5005442592777299E-2</v>
      </c>
      <c r="E1871" s="7">
        <v>-0.17722319603993</v>
      </c>
      <c r="G1871" s="7">
        <v>67</v>
      </c>
      <c r="H1871" s="7">
        <v>19</v>
      </c>
      <c r="I1871" s="7">
        <v>-4.6114000462517298E-2</v>
      </c>
      <c r="J1871" s="7">
        <v>-6.5225083301377204E-2</v>
      </c>
    </row>
    <row r="1872" spans="2:10" x14ac:dyDescent="0.2">
      <c r="B1872" s="7">
        <v>68</v>
      </c>
      <c r="C1872" s="7">
        <v>19</v>
      </c>
      <c r="D1872" s="7">
        <v>-0.51171553748892595</v>
      </c>
      <c r="E1872" s="7">
        <v>-0.47379325548483903</v>
      </c>
      <c r="G1872" s="7">
        <v>68</v>
      </c>
      <c r="H1872" s="7">
        <v>19</v>
      </c>
      <c r="I1872" s="7">
        <v>-0.51934847082620905</v>
      </c>
      <c r="J1872" s="7">
        <v>-0.14132048355573401</v>
      </c>
    </row>
    <row r="1873" spans="2:10" x14ac:dyDescent="0.2">
      <c r="B1873" s="7">
        <v>69</v>
      </c>
      <c r="C1873" s="7">
        <v>19</v>
      </c>
      <c r="D1873" s="7">
        <v>-0.11561466528306701</v>
      </c>
      <c r="E1873" s="7">
        <v>-0.23335473226671599</v>
      </c>
      <c r="G1873" s="7">
        <v>69</v>
      </c>
      <c r="H1873" s="7">
        <v>19</v>
      </c>
      <c r="I1873" s="7">
        <v>-0.116206725596063</v>
      </c>
      <c r="J1873" s="7">
        <v>-0.167170877473894</v>
      </c>
    </row>
    <row r="1874" spans="2:10" x14ac:dyDescent="0.2">
      <c r="B1874" s="7">
        <v>70</v>
      </c>
      <c r="C1874" s="7">
        <v>19</v>
      </c>
      <c r="D1874" s="7">
        <v>0.20781555057919601</v>
      </c>
      <c r="E1874" s="7">
        <v>0.26406762465578998</v>
      </c>
      <c r="G1874" s="7">
        <v>70</v>
      </c>
      <c r="H1874" s="7">
        <v>19</v>
      </c>
      <c r="I1874" s="7">
        <v>0.20914023430953099</v>
      </c>
      <c r="J1874" s="7">
        <v>9.6315188382786396E-2</v>
      </c>
    </row>
    <row r="1875" spans="2:10" x14ac:dyDescent="0.2">
      <c r="B1875" s="7">
        <v>71</v>
      </c>
      <c r="C1875" s="7">
        <v>19</v>
      </c>
      <c r="D1875" s="7">
        <v>-0.18667394946480401</v>
      </c>
      <c r="E1875" s="7">
        <v>-0.104515513960453</v>
      </c>
      <c r="G1875" s="7">
        <v>71</v>
      </c>
      <c r="H1875" s="7">
        <v>19</v>
      </c>
      <c r="I1875" s="7">
        <v>-0.18665514249050699</v>
      </c>
      <c r="J1875" s="7">
        <v>-0.143934955412446</v>
      </c>
    </row>
    <row r="1876" spans="2:10" x14ac:dyDescent="0.2">
      <c r="B1876" s="7">
        <v>72</v>
      </c>
      <c r="C1876" s="7">
        <v>19</v>
      </c>
      <c r="D1876" s="7">
        <v>0.48493863933781101</v>
      </c>
      <c r="E1876" s="7">
        <v>0.66489539483155102</v>
      </c>
      <c r="G1876" s="7">
        <v>72</v>
      </c>
      <c r="H1876" s="7">
        <v>19</v>
      </c>
      <c r="I1876" s="7">
        <v>0.48426207805092297</v>
      </c>
      <c r="J1876" s="7">
        <v>0.443501817270752</v>
      </c>
    </row>
    <row r="1877" spans="2:10" x14ac:dyDescent="0.2">
      <c r="B1877" s="7">
        <v>73</v>
      </c>
      <c r="C1877" s="7">
        <v>19</v>
      </c>
      <c r="D1877" s="7">
        <v>0.18141223760644501</v>
      </c>
      <c r="E1877" s="7">
        <v>0.31618177876711301</v>
      </c>
      <c r="G1877" s="7">
        <v>73</v>
      </c>
      <c r="H1877" s="7">
        <v>19</v>
      </c>
      <c r="I1877" s="7">
        <v>0.18347397016411501</v>
      </c>
      <c r="J1877" s="7">
        <v>7.9887204417180294E-2</v>
      </c>
    </row>
    <row r="1878" spans="2:10" x14ac:dyDescent="0.2">
      <c r="B1878" s="7">
        <v>74</v>
      </c>
      <c r="C1878" s="7">
        <v>19</v>
      </c>
      <c r="D1878" s="7">
        <v>-0.19180642852002999</v>
      </c>
      <c r="E1878" s="7">
        <v>-0.250382175431765</v>
      </c>
      <c r="G1878" s="7">
        <v>74</v>
      </c>
      <c r="H1878" s="7">
        <v>19</v>
      </c>
      <c r="I1878" s="7">
        <v>-0.19333680091670699</v>
      </c>
      <c r="J1878" s="7">
        <v>3.8667565411758501E-3</v>
      </c>
    </row>
    <row r="1879" spans="2:10" x14ac:dyDescent="0.2">
      <c r="B1879" s="7">
        <v>75</v>
      </c>
      <c r="C1879" s="7">
        <v>19</v>
      </c>
      <c r="D1879" s="7">
        <v>-0.29058935651374501</v>
      </c>
      <c r="E1879" s="7">
        <v>-0.183951537428621</v>
      </c>
      <c r="G1879" s="7">
        <v>75</v>
      </c>
      <c r="H1879" s="7">
        <v>19</v>
      </c>
      <c r="I1879" s="7">
        <v>-0.29839455759098898</v>
      </c>
      <c r="J1879" s="7">
        <v>-0.38790808218631201</v>
      </c>
    </row>
    <row r="1880" spans="2:10" x14ac:dyDescent="0.2">
      <c r="B1880" s="7">
        <v>76</v>
      </c>
      <c r="C1880" s="7">
        <v>19</v>
      </c>
      <c r="D1880" s="7">
        <v>0.102465285766771</v>
      </c>
      <c r="E1880" s="7">
        <v>5.4345237835978999E-2</v>
      </c>
      <c r="G1880" s="7">
        <v>76</v>
      </c>
      <c r="H1880" s="7">
        <v>19</v>
      </c>
      <c r="I1880" s="7">
        <v>0.10207627774762799</v>
      </c>
      <c r="J1880" s="7">
        <v>-1.5854136809147198E-2</v>
      </c>
    </row>
    <row r="1881" spans="2:10" x14ac:dyDescent="0.2">
      <c r="B1881" s="7">
        <v>77</v>
      </c>
      <c r="C1881" s="7">
        <v>19</v>
      </c>
      <c r="D1881" s="7">
        <v>-1.14087137750971E-2</v>
      </c>
      <c r="E1881" s="7">
        <v>0.131659628390526</v>
      </c>
      <c r="G1881" s="7">
        <v>77</v>
      </c>
      <c r="H1881" s="7">
        <v>19</v>
      </c>
      <c r="I1881" s="7">
        <v>-1.14427631617815E-2</v>
      </c>
      <c r="J1881" s="7">
        <v>7.1962071196693997E-2</v>
      </c>
    </row>
    <row r="1882" spans="2:10" x14ac:dyDescent="0.2">
      <c r="B1882" s="7">
        <v>78</v>
      </c>
      <c r="C1882" s="7">
        <v>19</v>
      </c>
      <c r="D1882" s="7">
        <v>-0.106353108233897</v>
      </c>
      <c r="E1882" s="7">
        <v>-0.21815875850331201</v>
      </c>
      <c r="G1882" s="7">
        <v>78</v>
      </c>
      <c r="H1882" s="7">
        <v>19</v>
      </c>
      <c r="I1882" s="7">
        <v>-0.107461801996276</v>
      </c>
      <c r="J1882" s="7">
        <v>-0.24672810490684999</v>
      </c>
    </row>
    <row r="1883" spans="2:10" x14ac:dyDescent="0.2">
      <c r="B1883" s="7">
        <v>79</v>
      </c>
      <c r="C1883" s="7">
        <v>19</v>
      </c>
      <c r="D1883" s="7">
        <v>-1.89884728424481E-2</v>
      </c>
      <c r="E1883" s="7">
        <v>0.10308636789297899</v>
      </c>
      <c r="G1883" s="7">
        <v>79</v>
      </c>
      <c r="H1883" s="7">
        <v>19</v>
      </c>
      <c r="I1883" s="7">
        <v>-1.89715396543448E-2</v>
      </c>
      <c r="J1883" s="7">
        <v>0.19152621610958701</v>
      </c>
    </row>
    <row r="1884" spans="2:10" x14ac:dyDescent="0.2">
      <c r="B1884" s="7">
        <v>80</v>
      </c>
      <c r="C1884" s="7">
        <v>19</v>
      </c>
      <c r="D1884" s="7">
        <v>-0.26027885857072203</v>
      </c>
      <c r="E1884" s="7">
        <v>-0.35444019443504399</v>
      </c>
      <c r="G1884" s="7">
        <v>80</v>
      </c>
      <c r="H1884" s="7">
        <v>19</v>
      </c>
      <c r="I1884" s="7">
        <v>-0.264909532811265</v>
      </c>
      <c r="J1884" s="7">
        <v>-0.372426710173764</v>
      </c>
    </row>
    <row r="1885" spans="2:10" x14ac:dyDescent="0.2">
      <c r="B1885" s="7">
        <v>81</v>
      </c>
      <c r="C1885" s="7">
        <v>19</v>
      </c>
      <c r="D1885" s="7">
        <v>0.13316626170829299</v>
      </c>
      <c r="E1885" s="7">
        <v>0.37893494694798702</v>
      </c>
      <c r="G1885" s="7">
        <v>81</v>
      </c>
      <c r="H1885" s="7">
        <v>19</v>
      </c>
      <c r="I1885" s="7">
        <v>0.13736500194015799</v>
      </c>
      <c r="J1885" s="7">
        <v>0.35053117735196598</v>
      </c>
    </row>
    <row r="1886" spans="2:10" x14ac:dyDescent="0.2">
      <c r="B1886" s="7">
        <v>82</v>
      </c>
      <c r="C1886" s="7">
        <v>19</v>
      </c>
      <c r="D1886" s="7">
        <v>-9.1594902254317198E-2</v>
      </c>
      <c r="E1886" s="7">
        <v>6.1946997938186102E-2</v>
      </c>
      <c r="G1886" s="7">
        <v>82</v>
      </c>
      <c r="H1886" s="7">
        <v>19</v>
      </c>
      <c r="I1886" s="7">
        <v>-9.1560891227784297E-2</v>
      </c>
      <c r="J1886" s="7">
        <v>0.23195631097660199</v>
      </c>
    </row>
    <row r="1887" spans="2:10" x14ac:dyDescent="0.2">
      <c r="B1887" s="7">
        <v>83</v>
      </c>
      <c r="C1887" s="7">
        <v>19</v>
      </c>
      <c r="D1887" s="7">
        <v>-0.43848094824783201</v>
      </c>
      <c r="E1887" s="7">
        <v>-0.24638619518230701</v>
      </c>
      <c r="G1887" s="7">
        <v>83</v>
      </c>
      <c r="H1887" s="7">
        <v>19</v>
      </c>
      <c r="I1887" s="7">
        <v>-0.44524580254538298</v>
      </c>
      <c r="J1887" s="7">
        <v>-0.46928166940137001</v>
      </c>
    </row>
    <row r="1888" spans="2:10" x14ac:dyDescent="0.2">
      <c r="B1888" s="7">
        <v>84</v>
      </c>
      <c r="C1888" s="7">
        <v>19</v>
      </c>
      <c r="D1888" s="7">
        <v>-4.3000963325553698E-2</v>
      </c>
      <c r="E1888" s="7">
        <v>4.80304094486428E-2</v>
      </c>
      <c r="G1888" s="7">
        <v>84</v>
      </c>
      <c r="H1888" s="7">
        <v>19</v>
      </c>
      <c r="I1888" s="7">
        <v>-4.3814435938742201E-2</v>
      </c>
      <c r="J1888" s="7">
        <v>-2.7107550218259401E-2</v>
      </c>
    </row>
    <row r="1889" spans="2:10" x14ac:dyDescent="0.2">
      <c r="B1889" s="7">
        <v>85</v>
      </c>
      <c r="C1889" s="7">
        <v>19</v>
      </c>
      <c r="D1889" s="7">
        <v>0.63126546128544803</v>
      </c>
      <c r="E1889" s="7">
        <v>0.57571978300456506</v>
      </c>
      <c r="G1889" s="7">
        <v>85</v>
      </c>
      <c r="H1889" s="7">
        <v>19</v>
      </c>
      <c r="I1889" s="7">
        <v>0.63755417396837699</v>
      </c>
      <c r="J1889" s="7">
        <v>0.64873695377331797</v>
      </c>
    </row>
    <row r="1890" spans="2:10" x14ac:dyDescent="0.2">
      <c r="B1890" s="7">
        <v>86</v>
      </c>
      <c r="C1890" s="7">
        <v>19</v>
      </c>
      <c r="D1890" s="7">
        <v>-0.11053388582628899</v>
      </c>
      <c r="E1890" s="7">
        <v>-0.16182210324736701</v>
      </c>
      <c r="G1890" s="7">
        <v>86</v>
      </c>
      <c r="H1890" s="7">
        <v>19</v>
      </c>
      <c r="I1890" s="7">
        <v>-0.11094396970137101</v>
      </c>
      <c r="J1890" s="7">
        <v>-9.8193690214660706E-2</v>
      </c>
    </row>
    <row r="1891" spans="2:10" x14ac:dyDescent="0.2">
      <c r="B1891" s="7">
        <v>87</v>
      </c>
      <c r="C1891" s="7">
        <v>19</v>
      </c>
      <c r="D1891" s="7">
        <v>-0.24221819246687001</v>
      </c>
      <c r="E1891" s="7">
        <v>-0.41331397448179802</v>
      </c>
      <c r="G1891" s="7">
        <v>87</v>
      </c>
      <c r="H1891" s="7">
        <v>19</v>
      </c>
      <c r="I1891" s="7">
        <v>-0.24016692383741001</v>
      </c>
      <c r="J1891" s="7">
        <v>-0.47923772095192202</v>
      </c>
    </row>
    <row r="1892" spans="2:10" x14ac:dyDescent="0.2">
      <c r="B1892" s="7">
        <v>88</v>
      </c>
      <c r="C1892" s="7">
        <v>19</v>
      </c>
      <c r="D1892" s="7">
        <v>-2.3153647628624301E-2</v>
      </c>
      <c r="E1892" s="7">
        <v>-0.16693177961505101</v>
      </c>
      <c r="G1892" s="7">
        <v>88</v>
      </c>
      <c r="H1892" s="7">
        <v>19</v>
      </c>
      <c r="I1892" s="7">
        <v>-2.3487138201372399E-2</v>
      </c>
      <c r="J1892" s="7">
        <v>-9.2831494795992994E-2</v>
      </c>
    </row>
    <row r="1893" spans="2:10" x14ac:dyDescent="0.2">
      <c r="B1893" s="7">
        <v>89</v>
      </c>
      <c r="C1893" s="7">
        <v>19</v>
      </c>
      <c r="D1893" s="7">
        <v>-3.17451150325034E-2</v>
      </c>
      <c r="E1893" s="7">
        <v>-2.0052621471648999E-3</v>
      </c>
      <c r="G1893" s="7">
        <v>89</v>
      </c>
      <c r="H1893" s="7">
        <v>19</v>
      </c>
      <c r="I1893" s="7">
        <v>-3.2284373709479099E-2</v>
      </c>
      <c r="J1893" s="7">
        <v>-9.6954223844993401E-2</v>
      </c>
    </row>
    <row r="1894" spans="2:10" x14ac:dyDescent="0.2">
      <c r="B1894" s="7">
        <v>90</v>
      </c>
      <c r="C1894" s="7">
        <v>19</v>
      </c>
      <c r="D1894" s="7">
        <v>-0.27179898630052601</v>
      </c>
      <c r="E1894" s="7">
        <v>-0.40979014470964797</v>
      </c>
      <c r="G1894" s="7">
        <v>90</v>
      </c>
      <c r="H1894" s="7">
        <v>19</v>
      </c>
      <c r="I1894" s="7">
        <v>-0.27082900690197098</v>
      </c>
      <c r="J1894" s="7">
        <v>-0.55158664649861699</v>
      </c>
    </row>
    <row r="1895" spans="2:10" x14ac:dyDescent="0.2">
      <c r="B1895" s="7">
        <v>91</v>
      </c>
      <c r="C1895" s="7">
        <v>19</v>
      </c>
      <c r="D1895" s="7">
        <v>-0.283039422063115</v>
      </c>
      <c r="E1895" s="7">
        <v>-0.31940419738299802</v>
      </c>
      <c r="G1895" s="7">
        <v>91</v>
      </c>
      <c r="H1895" s="7">
        <v>19</v>
      </c>
      <c r="I1895" s="7">
        <v>-0.28677030627304501</v>
      </c>
      <c r="J1895" s="7">
        <v>-0.18778459031522499</v>
      </c>
    </row>
    <row r="1896" spans="2:10" x14ac:dyDescent="0.2">
      <c r="B1896" s="7">
        <v>92</v>
      </c>
      <c r="C1896" s="7">
        <v>19</v>
      </c>
      <c r="D1896" s="7">
        <v>-0.111084028182048</v>
      </c>
      <c r="E1896" s="7">
        <v>-0.11778589930375701</v>
      </c>
      <c r="G1896" s="7">
        <v>92</v>
      </c>
      <c r="H1896" s="7">
        <v>19</v>
      </c>
      <c r="I1896" s="7">
        <v>-0.112647604359863</v>
      </c>
      <c r="J1896" s="7">
        <v>-0.26069273443750601</v>
      </c>
    </row>
    <row r="1897" spans="2:10" x14ac:dyDescent="0.2">
      <c r="B1897" s="7">
        <v>93</v>
      </c>
      <c r="C1897" s="7">
        <v>19</v>
      </c>
      <c r="D1897" s="7">
        <v>-0.34274969542324901</v>
      </c>
      <c r="E1897" s="7">
        <v>-0.22673198585632501</v>
      </c>
      <c r="G1897" s="7">
        <v>93</v>
      </c>
      <c r="H1897" s="7">
        <v>19</v>
      </c>
      <c r="I1897" s="7">
        <v>-0.36614786899477902</v>
      </c>
      <c r="J1897" s="7">
        <v>0.13286708069195299</v>
      </c>
    </row>
    <row r="1898" spans="2:10" x14ac:dyDescent="0.2">
      <c r="B1898" s="7">
        <v>94</v>
      </c>
      <c r="C1898" s="7">
        <v>19</v>
      </c>
      <c r="D1898" s="7">
        <v>-0.31054933057419098</v>
      </c>
      <c r="E1898" s="7">
        <v>-0.32110801283239998</v>
      </c>
      <c r="G1898" s="7">
        <v>94</v>
      </c>
      <c r="H1898" s="7">
        <v>19</v>
      </c>
      <c r="I1898" s="7">
        <v>-0.30947662929077502</v>
      </c>
      <c r="J1898" s="7">
        <v>-0.33904116441804</v>
      </c>
    </row>
    <row r="1899" spans="2:10" x14ac:dyDescent="0.2">
      <c r="B1899" s="7">
        <v>95</v>
      </c>
      <c r="C1899" s="7">
        <v>19</v>
      </c>
      <c r="D1899" s="7">
        <v>-1.5974529501384001E-2</v>
      </c>
      <c r="E1899" s="7">
        <v>-0.17297862377360201</v>
      </c>
      <c r="G1899" s="7">
        <v>95</v>
      </c>
      <c r="H1899" s="7">
        <v>19</v>
      </c>
      <c r="I1899" s="7">
        <v>-1.6057709563035899E-2</v>
      </c>
      <c r="J1899" s="7">
        <v>-0.237978749521153</v>
      </c>
    </row>
    <row r="1900" spans="2:10" x14ac:dyDescent="0.2">
      <c r="B1900" s="7">
        <v>96</v>
      </c>
      <c r="C1900" s="7">
        <v>19</v>
      </c>
      <c r="D1900" s="7">
        <v>-0.124625193552053</v>
      </c>
      <c r="E1900" s="7">
        <v>6.9211532530966999E-2</v>
      </c>
      <c r="G1900" s="7">
        <v>96</v>
      </c>
      <c r="H1900" s="7">
        <v>19</v>
      </c>
      <c r="I1900" s="7">
        <v>-0.12617060082700399</v>
      </c>
      <c r="J1900" s="7">
        <v>4.2479911272037497E-3</v>
      </c>
    </row>
    <row r="1901" spans="2:10" x14ac:dyDescent="0.2">
      <c r="B1901" s="7">
        <v>97</v>
      </c>
      <c r="C1901" s="7">
        <v>19</v>
      </c>
      <c r="D1901" s="7">
        <v>-0.33933912121527599</v>
      </c>
      <c r="E1901" s="7">
        <v>-0.34258950840969099</v>
      </c>
      <c r="G1901" s="7">
        <v>97</v>
      </c>
      <c r="H1901" s="7">
        <v>19</v>
      </c>
      <c r="I1901" s="7">
        <v>-0.348474117118659</v>
      </c>
      <c r="J1901" s="7">
        <v>0.32568840590348302</v>
      </c>
    </row>
    <row r="1902" spans="2:10" x14ac:dyDescent="0.2">
      <c r="B1902" s="7">
        <v>98</v>
      </c>
      <c r="C1902" s="7">
        <v>19</v>
      </c>
      <c r="D1902" s="7">
        <v>0.22429058246337299</v>
      </c>
      <c r="E1902" s="7">
        <v>1.3000137503853501E-2</v>
      </c>
      <c r="G1902" s="7">
        <v>98</v>
      </c>
      <c r="H1902" s="7">
        <v>19</v>
      </c>
      <c r="I1902" s="7">
        <v>0.229408623844437</v>
      </c>
      <c r="J1902" s="7">
        <v>0.36715965822825303</v>
      </c>
    </row>
    <row r="1903" spans="2:10" x14ac:dyDescent="0.2">
      <c r="B1903" s="7">
        <v>99</v>
      </c>
      <c r="C1903" s="7">
        <v>19</v>
      </c>
      <c r="D1903" s="7">
        <v>9.5619148590275302E-2</v>
      </c>
      <c r="E1903" s="7">
        <v>0.20754096045811599</v>
      </c>
      <c r="G1903" s="7">
        <v>99</v>
      </c>
      <c r="H1903" s="7">
        <v>19</v>
      </c>
      <c r="I1903" s="7">
        <v>9.3381656529597706E-2</v>
      </c>
      <c r="J1903" s="7">
        <v>-3.6984856574695101E-2</v>
      </c>
    </row>
    <row r="1904" spans="2:10" x14ac:dyDescent="0.2">
      <c r="B1904" s="7">
        <v>100</v>
      </c>
      <c r="C1904" s="7">
        <v>19</v>
      </c>
      <c r="D1904" s="7">
        <v>0.31295144387533902</v>
      </c>
      <c r="E1904" s="7">
        <v>0.15267341438502499</v>
      </c>
      <c r="G1904" s="7">
        <v>100</v>
      </c>
      <c r="H1904" s="7">
        <v>19</v>
      </c>
      <c r="I1904" s="7">
        <v>0.31464842740092103</v>
      </c>
      <c r="J1904" s="7">
        <v>0.11909621725245199</v>
      </c>
    </row>
    <row r="1905" spans="2:10" x14ac:dyDescent="0.2">
      <c r="B1905" s="7">
        <v>1</v>
      </c>
      <c r="C1905" s="7">
        <v>20</v>
      </c>
      <c r="D1905" s="7">
        <v>-0.14679918867903</v>
      </c>
      <c r="E1905" s="7">
        <v>-0.190553350238342</v>
      </c>
      <c r="G1905" s="7">
        <v>1</v>
      </c>
      <c r="H1905" s="7">
        <v>20</v>
      </c>
      <c r="I1905" s="7">
        <v>-0.15320214325843301</v>
      </c>
      <c r="J1905" s="7">
        <v>-6.5261252905934E-2</v>
      </c>
    </row>
    <row r="1906" spans="2:10" x14ac:dyDescent="0.2">
      <c r="B1906" s="7">
        <v>2</v>
      </c>
      <c r="C1906" s="7">
        <v>20</v>
      </c>
      <c r="D1906" s="7">
        <v>0.468541584750234</v>
      </c>
      <c r="E1906" s="7">
        <v>0.36504545845019198</v>
      </c>
      <c r="G1906" s="7">
        <v>2</v>
      </c>
      <c r="H1906" s="7">
        <v>20</v>
      </c>
      <c r="I1906" s="7">
        <v>0.47339367237512497</v>
      </c>
      <c r="J1906" s="7">
        <v>0.499415502810794</v>
      </c>
    </row>
    <row r="1907" spans="2:10" x14ac:dyDescent="0.2">
      <c r="B1907" s="7">
        <v>3</v>
      </c>
      <c r="C1907" s="7">
        <v>20</v>
      </c>
      <c r="D1907" s="7">
        <v>-1.8845646894200201E-2</v>
      </c>
      <c r="E1907" s="7">
        <v>-0.18203463634594599</v>
      </c>
      <c r="G1907" s="7">
        <v>3</v>
      </c>
      <c r="H1907" s="7">
        <v>20</v>
      </c>
      <c r="I1907" s="7">
        <v>-1.9022954466814599E-2</v>
      </c>
      <c r="J1907" s="7">
        <v>5.9077588489507199E-2</v>
      </c>
    </row>
    <row r="1908" spans="2:10" x14ac:dyDescent="0.2">
      <c r="B1908" s="7">
        <v>4</v>
      </c>
      <c r="C1908" s="7">
        <v>20</v>
      </c>
      <c r="D1908" s="7">
        <v>-1.3129428709142099E-2</v>
      </c>
      <c r="E1908" s="7">
        <v>-0.25964614304037198</v>
      </c>
      <c r="G1908" s="7">
        <v>4</v>
      </c>
      <c r="H1908" s="7">
        <v>20</v>
      </c>
      <c r="I1908" s="7">
        <v>-1.32694027143714E-2</v>
      </c>
      <c r="J1908" s="7">
        <v>-0.23124628373581599</v>
      </c>
    </row>
    <row r="1909" spans="2:10" x14ac:dyDescent="0.2">
      <c r="B1909" s="7">
        <v>5</v>
      </c>
      <c r="C1909" s="7">
        <v>20</v>
      </c>
      <c r="D1909" s="7">
        <v>0.204218672460629</v>
      </c>
      <c r="E1909" s="7">
        <v>2.0989944413819302E-2</v>
      </c>
      <c r="G1909" s="7">
        <v>5</v>
      </c>
      <c r="H1909" s="7">
        <v>20</v>
      </c>
      <c r="I1909" s="7">
        <v>0.193023177599393</v>
      </c>
      <c r="J1909" s="7">
        <v>7.1708188857118493E-2</v>
      </c>
    </row>
    <row r="1910" spans="2:10" x14ac:dyDescent="0.2">
      <c r="B1910" s="7">
        <v>6</v>
      </c>
      <c r="C1910" s="7">
        <v>20</v>
      </c>
      <c r="D1910" s="7">
        <v>0.217872805472064</v>
      </c>
      <c r="E1910" s="7">
        <v>0.17557632146107999</v>
      </c>
      <c r="G1910" s="7">
        <v>6</v>
      </c>
      <c r="H1910" s="7">
        <v>20</v>
      </c>
      <c r="I1910" s="7">
        <v>0.221338780181735</v>
      </c>
      <c r="J1910" s="7">
        <v>-0.151881459812688</v>
      </c>
    </row>
    <row r="1911" spans="2:10" x14ac:dyDescent="0.2">
      <c r="B1911" s="7">
        <v>7</v>
      </c>
      <c r="C1911" s="7">
        <v>20</v>
      </c>
      <c r="D1911" s="7">
        <v>-4.1582264309494299E-2</v>
      </c>
      <c r="E1911" s="7">
        <v>0.12942024492589299</v>
      </c>
      <c r="G1911" s="7">
        <v>7</v>
      </c>
      <c r="H1911" s="7">
        <v>20</v>
      </c>
      <c r="I1911" s="7">
        <v>-4.1964457149945601E-2</v>
      </c>
      <c r="J1911" s="7">
        <v>0.13507561236541099</v>
      </c>
    </row>
    <row r="1912" spans="2:10" x14ac:dyDescent="0.2">
      <c r="B1912" s="7">
        <v>8</v>
      </c>
      <c r="C1912" s="7">
        <v>20</v>
      </c>
      <c r="D1912" s="7">
        <v>0.16823755934068099</v>
      </c>
      <c r="E1912" s="7">
        <v>0.102773645451815</v>
      </c>
      <c r="G1912" s="7">
        <v>8</v>
      </c>
      <c r="H1912" s="7">
        <v>20</v>
      </c>
      <c r="I1912" s="7">
        <v>0.17455862344026099</v>
      </c>
      <c r="J1912" s="7">
        <v>-0.16195658688016501</v>
      </c>
    </row>
    <row r="1913" spans="2:10" x14ac:dyDescent="0.2">
      <c r="B1913" s="7">
        <v>9</v>
      </c>
      <c r="C1913" s="7">
        <v>20</v>
      </c>
      <c r="D1913" s="7">
        <v>-2.11233280357144E-2</v>
      </c>
      <c r="E1913" s="7">
        <v>8.1591248260341601E-2</v>
      </c>
      <c r="G1913" s="7">
        <v>9</v>
      </c>
      <c r="H1913" s="7">
        <v>20</v>
      </c>
      <c r="I1913" s="7">
        <v>-2.11796347140751E-2</v>
      </c>
      <c r="J1913" s="7">
        <v>-5.4209892532259803E-3</v>
      </c>
    </row>
    <row r="1914" spans="2:10" x14ac:dyDescent="0.2">
      <c r="B1914" s="7">
        <v>10</v>
      </c>
      <c r="C1914" s="7">
        <v>20</v>
      </c>
      <c r="D1914" s="7">
        <v>-2.15837652554018E-3</v>
      </c>
      <c r="E1914" s="7">
        <v>-9.0129048850891499E-2</v>
      </c>
      <c r="G1914" s="7">
        <v>10</v>
      </c>
      <c r="H1914" s="7">
        <v>20</v>
      </c>
      <c r="I1914" s="7">
        <v>-2.0039892907908201E-3</v>
      </c>
      <c r="J1914" s="7">
        <v>-0.13001334608161799</v>
      </c>
    </row>
    <row r="1915" spans="2:10" x14ac:dyDescent="0.2">
      <c r="B1915" s="7">
        <v>11</v>
      </c>
      <c r="C1915" s="7">
        <v>20</v>
      </c>
      <c r="D1915" s="7">
        <v>-0.12619586362910201</v>
      </c>
      <c r="E1915" s="7">
        <v>-4.9605072870262397E-2</v>
      </c>
      <c r="G1915" s="7">
        <v>11</v>
      </c>
      <c r="H1915" s="7">
        <v>20</v>
      </c>
      <c r="I1915" s="7">
        <v>-0.12768301689202299</v>
      </c>
      <c r="J1915" s="7">
        <v>0.37815037458423201</v>
      </c>
    </row>
    <row r="1916" spans="2:10" x14ac:dyDescent="0.2">
      <c r="B1916" s="7">
        <v>12</v>
      </c>
      <c r="C1916" s="7">
        <v>20</v>
      </c>
      <c r="D1916" s="7">
        <v>-0.124217893068041</v>
      </c>
      <c r="E1916" s="7">
        <v>3.04395612514687E-2</v>
      </c>
      <c r="G1916" s="7">
        <v>12</v>
      </c>
      <c r="H1916" s="7">
        <v>20</v>
      </c>
      <c r="I1916" s="7">
        <v>-0.12375051807545299</v>
      </c>
      <c r="J1916" s="7">
        <v>0.21707240654370399</v>
      </c>
    </row>
    <row r="1917" spans="2:10" x14ac:dyDescent="0.2">
      <c r="B1917" s="7">
        <v>13</v>
      </c>
      <c r="C1917" s="7">
        <v>20</v>
      </c>
      <c r="D1917" s="7">
        <v>-0.16182234877405099</v>
      </c>
      <c r="E1917" s="7">
        <v>-0.22104219498164701</v>
      </c>
      <c r="G1917" s="7">
        <v>13</v>
      </c>
      <c r="H1917" s="7">
        <v>20</v>
      </c>
      <c r="I1917" s="7">
        <v>-0.16591410721595701</v>
      </c>
      <c r="J1917" s="7">
        <v>-0.34353595090389799</v>
      </c>
    </row>
    <row r="1918" spans="2:10" x14ac:dyDescent="0.2">
      <c r="B1918" s="7">
        <v>14</v>
      </c>
      <c r="C1918" s="7">
        <v>20</v>
      </c>
      <c r="D1918" s="7">
        <v>-0.28723889258591001</v>
      </c>
      <c r="E1918" s="7">
        <v>-0.51609366640943199</v>
      </c>
      <c r="G1918" s="7">
        <v>14</v>
      </c>
      <c r="H1918" s="7">
        <v>20</v>
      </c>
      <c r="I1918" s="7">
        <v>-0.29799222801252301</v>
      </c>
      <c r="J1918" s="7">
        <v>-0.17908725888080701</v>
      </c>
    </row>
    <row r="1919" spans="2:10" x14ac:dyDescent="0.2">
      <c r="B1919" s="7">
        <v>15</v>
      </c>
      <c r="C1919" s="7">
        <v>20</v>
      </c>
      <c r="D1919" s="7">
        <v>0.16795246463156099</v>
      </c>
      <c r="E1919" s="7">
        <v>0.39295909299604997</v>
      </c>
      <c r="G1919" s="7">
        <v>15</v>
      </c>
      <c r="H1919" s="7">
        <v>20</v>
      </c>
      <c r="I1919" s="7">
        <v>0.17014380081368999</v>
      </c>
      <c r="J1919" s="7">
        <v>0.32614168338377197</v>
      </c>
    </row>
    <row r="1920" spans="2:10" x14ac:dyDescent="0.2">
      <c r="B1920" s="7">
        <v>16</v>
      </c>
      <c r="C1920" s="7">
        <v>20</v>
      </c>
      <c r="D1920" s="7">
        <v>-0.18589282165315801</v>
      </c>
      <c r="E1920" s="7">
        <v>0.119761396476771</v>
      </c>
      <c r="G1920" s="7">
        <v>16</v>
      </c>
      <c r="H1920" s="7">
        <v>20</v>
      </c>
      <c r="I1920" s="7">
        <v>-0.18452488773482001</v>
      </c>
      <c r="J1920" s="7">
        <v>-0.48511762144958598</v>
      </c>
    </row>
    <row r="1921" spans="2:10" x14ac:dyDescent="0.2">
      <c r="B1921" s="7">
        <v>17</v>
      </c>
      <c r="C1921" s="7">
        <v>20</v>
      </c>
      <c r="D1921" s="7">
        <v>-6.8317574348632198E-2</v>
      </c>
      <c r="E1921" s="7">
        <v>-0.283860962939048</v>
      </c>
      <c r="G1921" s="7">
        <v>17</v>
      </c>
      <c r="H1921" s="7">
        <v>20</v>
      </c>
      <c r="I1921" s="7">
        <v>-6.8652577400828599E-2</v>
      </c>
      <c r="J1921" s="7">
        <v>-0.210840892948647</v>
      </c>
    </row>
    <row r="1922" spans="2:10" x14ac:dyDescent="0.2">
      <c r="B1922" s="7">
        <v>18</v>
      </c>
      <c r="C1922" s="7">
        <v>20</v>
      </c>
      <c r="D1922" s="7">
        <v>-0.11303936563280299</v>
      </c>
      <c r="E1922" s="7">
        <v>1.29473453397839E-2</v>
      </c>
      <c r="G1922" s="7">
        <v>18</v>
      </c>
      <c r="H1922" s="7">
        <v>20</v>
      </c>
      <c r="I1922" s="7">
        <v>-0.11465133312584599</v>
      </c>
      <c r="J1922" s="7">
        <v>-9.1663902223658E-2</v>
      </c>
    </row>
    <row r="1923" spans="2:10" x14ac:dyDescent="0.2">
      <c r="B1923" s="7">
        <v>19</v>
      </c>
      <c r="C1923" s="7">
        <v>20</v>
      </c>
      <c r="D1923" s="7">
        <v>-0.56021504048148396</v>
      </c>
      <c r="E1923" s="7">
        <v>-0.39436278452568102</v>
      </c>
      <c r="G1923" s="7">
        <v>19</v>
      </c>
      <c r="H1923" s="7">
        <v>20</v>
      </c>
      <c r="I1923" s="7">
        <v>-0.55973215669915399</v>
      </c>
      <c r="J1923" s="7">
        <v>-0.60132037035529995</v>
      </c>
    </row>
    <row r="1924" spans="2:10" x14ac:dyDescent="0.2">
      <c r="B1924" s="7">
        <v>20</v>
      </c>
      <c r="C1924" s="7">
        <v>20</v>
      </c>
      <c r="D1924" s="7">
        <v>-8.6279776037340397E-2</v>
      </c>
      <c r="E1924" s="7">
        <v>-9.9496811212893596E-2</v>
      </c>
      <c r="G1924" s="7">
        <v>20</v>
      </c>
      <c r="H1924" s="7">
        <v>20</v>
      </c>
      <c r="I1924" s="7">
        <v>-8.9618824039339601E-2</v>
      </c>
      <c r="J1924" s="7">
        <v>-3.6948565748805798E-2</v>
      </c>
    </row>
    <row r="1925" spans="2:10" x14ac:dyDescent="0.2">
      <c r="B1925" s="7">
        <v>21</v>
      </c>
      <c r="C1925" s="7">
        <v>20</v>
      </c>
      <c r="D1925" s="7">
        <v>0.12561531729927999</v>
      </c>
      <c r="E1925" s="7">
        <v>6.7701153570475903E-2</v>
      </c>
      <c r="G1925" s="7">
        <v>21</v>
      </c>
      <c r="H1925" s="7">
        <v>20</v>
      </c>
      <c r="I1925" s="7">
        <v>0.120231049465889</v>
      </c>
      <c r="J1925" s="7">
        <v>0.18765100534592</v>
      </c>
    </row>
    <row r="1926" spans="2:10" x14ac:dyDescent="0.2">
      <c r="B1926" s="7">
        <v>22</v>
      </c>
      <c r="C1926" s="7">
        <v>20</v>
      </c>
      <c r="D1926" s="7">
        <v>-0.123762756781296</v>
      </c>
      <c r="E1926" s="7">
        <v>0.122283288280795</v>
      </c>
      <c r="G1926" s="7">
        <v>22</v>
      </c>
      <c r="H1926" s="7">
        <v>20</v>
      </c>
      <c r="I1926" s="7">
        <v>-0.123983263161839</v>
      </c>
      <c r="J1926" s="7">
        <v>0.19876760813723501</v>
      </c>
    </row>
    <row r="1927" spans="2:10" x14ac:dyDescent="0.2">
      <c r="B1927" s="7">
        <v>23</v>
      </c>
      <c r="C1927" s="7">
        <v>20</v>
      </c>
      <c r="D1927" s="7">
        <v>0.28254345723380903</v>
      </c>
      <c r="E1927" s="7">
        <v>0.18976783591979601</v>
      </c>
      <c r="G1927" s="7">
        <v>23</v>
      </c>
      <c r="H1927" s="7">
        <v>20</v>
      </c>
      <c r="I1927" s="7">
        <v>0.272069172709548</v>
      </c>
      <c r="J1927" s="7">
        <v>2.4907023455584799E-3</v>
      </c>
    </row>
    <row r="1928" spans="2:10" x14ac:dyDescent="0.2">
      <c r="B1928" s="7">
        <v>24</v>
      </c>
      <c r="C1928" s="7">
        <v>20</v>
      </c>
      <c r="D1928" s="7">
        <v>6.1058303924340897E-2</v>
      </c>
      <c r="E1928" s="7">
        <v>-1.1608358393601701E-2</v>
      </c>
      <c r="G1928" s="7">
        <v>24</v>
      </c>
      <c r="H1928" s="7">
        <v>20</v>
      </c>
      <c r="I1928" s="7">
        <v>6.1783865673832303E-2</v>
      </c>
      <c r="J1928" s="7">
        <v>-0.37872505629291098</v>
      </c>
    </row>
    <row r="1929" spans="2:10" x14ac:dyDescent="0.2">
      <c r="B1929" s="7">
        <v>25</v>
      </c>
      <c r="C1929" s="7">
        <v>20</v>
      </c>
      <c r="D1929" s="7">
        <v>0.115472198528734</v>
      </c>
      <c r="E1929" s="7">
        <v>0.398742128841301</v>
      </c>
      <c r="G1929" s="7">
        <v>25</v>
      </c>
      <c r="H1929" s="7">
        <v>20</v>
      </c>
      <c r="I1929" s="7">
        <v>0.119397607329641</v>
      </c>
      <c r="J1929" s="7">
        <v>0.242233377520336</v>
      </c>
    </row>
    <row r="1930" spans="2:10" x14ac:dyDescent="0.2">
      <c r="B1930" s="7">
        <v>26</v>
      </c>
      <c r="C1930" s="7">
        <v>20</v>
      </c>
      <c r="D1930" s="7">
        <v>-0.43062819770011801</v>
      </c>
      <c r="E1930" s="7">
        <v>-0.30752991121446599</v>
      </c>
      <c r="G1930" s="7">
        <v>26</v>
      </c>
      <c r="H1930" s="7">
        <v>20</v>
      </c>
      <c r="I1930" s="7">
        <v>-0.43975678386717099</v>
      </c>
      <c r="J1930" s="7">
        <v>-5.7776960568309797E-2</v>
      </c>
    </row>
    <row r="1931" spans="2:10" x14ac:dyDescent="0.2">
      <c r="B1931" s="7">
        <v>27</v>
      </c>
      <c r="C1931" s="7">
        <v>20</v>
      </c>
      <c r="D1931" s="7">
        <v>-6.9991562796511503E-2</v>
      </c>
      <c r="E1931" s="7">
        <v>-0.25902715546309302</v>
      </c>
      <c r="G1931" s="7">
        <v>27</v>
      </c>
      <c r="H1931" s="7">
        <v>20</v>
      </c>
      <c r="I1931" s="7">
        <v>-7.0002231218900604E-2</v>
      </c>
      <c r="J1931" s="7">
        <v>-6.7829212906740793E-2</v>
      </c>
    </row>
    <row r="1932" spans="2:10" x14ac:dyDescent="0.2">
      <c r="B1932" s="7">
        <v>28</v>
      </c>
      <c r="C1932" s="7">
        <v>20</v>
      </c>
      <c r="D1932" s="7">
        <v>-4.5857541410459397E-2</v>
      </c>
      <c r="E1932" s="7">
        <v>-0.11243526711706001</v>
      </c>
      <c r="G1932" s="7">
        <v>28</v>
      </c>
      <c r="H1932" s="7">
        <v>20</v>
      </c>
      <c r="I1932" s="7">
        <v>-4.6476840787963901E-2</v>
      </c>
      <c r="J1932" s="7">
        <v>-0.46264484886920298</v>
      </c>
    </row>
    <row r="1933" spans="2:10" x14ac:dyDescent="0.2">
      <c r="B1933" s="7">
        <v>29</v>
      </c>
      <c r="C1933" s="7">
        <v>20</v>
      </c>
      <c r="D1933" s="7">
        <v>5.5426373234241898E-2</v>
      </c>
      <c r="E1933" s="7">
        <v>0.36895829057810697</v>
      </c>
      <c r="G1933" s="7">
        <v>29</v>
      </c>
      <c r="H1933" s="7">
        <v>20</v>
      </c>
      <c r="I1933" s="7">
        <v>5.9277758641397997E-2</v>
      </c>
      <c r="J1933" s="7">
        <v>7.2728560310857795E-2</v>
      </c>
    </row>
    <row r="1934" spans="2:10" x14ac:dyDescent="0.2">
      <c r="B1934" s="7">
        <v>30</v>
      </c>
      <c r="C1934" s="7">
        <v>20</v>
      </c>
      <c r="D1934" s="7">
        <v>-0.33316982818026503</v>
      </c>
      <c r="E1934" s="7">
        <v>3.1855645716727402E-2</v>
      </c>
      <c r="G1934" s="7">
        <v>30</v>
      </c>
      <c r="H1934" s="7">
        <v>20</v>
      </c>
      <c r="I1934" s="7">
        <v>-0.34620442764857801</v>
      </c>
      <c r="J1934" s="7">
        <v>-0.18888561132915099</v>
      </c>
    </row>
    <row r="1935" spans="2:10" x14ac:dyDescent="0.2">
      <c r="B1935" s="7">
        <v>31</v>
      </c>
      <c r="C1935" s="7">
        <v>20</v>
      </c>
      <c r="D1935" s="7">
        <v>-0.17515085185893101</v>
      </c>
      <c r="E1935" s="7">
        <v>-0.95348385965437898</v>
      </c>
      <c r="G1935" s="7">
        <v>31</v>
      </c>
      <c r="H1935" s="7">
        <v>20</v>
      </c>
      <c r="I1935" s="7">
        <v>-0.16787325219725799</v>
      </c>
      <c r="J1935" s="7">
        <v>-0.38542853911769198</v>
      </c>
    </row>
    <row r="1936" spans="2:10" x14ac:dyDescent="0.2">
      <c r="B1936" s="7">
        <v>32</v>
      </c>
      <c r="C1936" s="7">
        <v>20</v>
      </c>
      <c r="D1936" s="7">
        <v>-4.6622326278060698E-2</v>
      </c>
      <c r="E1936" s="7">
        <v>4.8214335098057497E-2</v>
      </c>
      <c r="G1936" s="7">
        <v>32</v>
      </c>
      <c r="H1936" s="7">
        <v>20</v>
      </c>
      <c r="I1936" s="7">
        <v>-4.6571583319831703E-2</v>
      </c>
      <c r="J1936" s="7">
        <v>-0.188202177063791</v>
      </c>
    </row>
    <row r="1937" spans="2:10" x14ac:dyDescent="0.2">
      <c r="B1937" s="7">
        <v>33</v>
      </c>
      <c r="C1937" s="7">
        <v>20</v>
      </c>
      <c r="D1937" s="7">
        <v>-0.49321400233775098</v>
      </c>
      <c r="E1937" s="7">
        <v>-0.56149543650048594</v>
      </c>
      <c r="G1937" s="7">
        <v>33</v>
      </c>
      <c r="H1937" s="7">
        <v>20</v>
      </c>
      <c r="I1937" s="7">
        <v>-0.481743540425775</v>
      </c>
      <c r="J1937" s="7">
        <v>-0.47234024034439898</v>
      </c>
    </row>
    <row r="1938" spans="2:10" x14ac:dyDescent="0.2">
      <c r="B1938" s="7">
        <v>34</v>
      </c>
      <c r="C1938" s="7">
        <v>20</v>
      </c>
      <c r="D1938" s="7">
        <v>-0.31505250073437202</v>
      </c>
      <c r="E1938" s="7">
        <v>-6.6173866781996396E-2</v>
      </c>
      <c r="G1938" s="7">
        <v>34</v>
      </c>
      <c r="H1938" s="7">
        <v>20</v>
      </c>
      <c r="I1938" s="7">
        <v>-0.31604080999907502</v>
      </c>
      <c r="J1938" s="7">
        <v>-0.21877627252137899</v>
      </c>
    </row>
    <row r="1939" spans="2:10" x14ac:dyDescent="0.2">
      <c r="B1939" s="7">
        <v>35</v>
      </c>
      <c r="C1939" s="7">
        <v>20</v>
      </c>
      <c r="D1939" s="7">
        <v>0.45669004425859799</v>
      </c>
      <c r="E1939" s="7">
        <v>0.31930485067565101</v>
      </c>
      <c r="G1939" s="7">
        <v>35</v>
      </c>
      <c r="H1939" s="7">
        <v>20</v>
      </c>
      <c r="I1939" s="7">
        <v>0.45534865407782599</v>
      </c>
      <c r="J1939" s="7">
        <v>-4.4182375266279498E-3</v>
      </c>
    </row>
    <row r="1940" spans="2:10" x14ac:dyDescent="0.2">
      <c r="B1940" s="7">
        <v>36</v>
      </c>
      <c r="C1940" s="7">
        <v>20</v>
      </c>
      <c r="D1940" s="7">
        <v>0.29662959527406002</v>
      </c>
      <c r="E1940" s="7">
        <v>0.43746592637899101</v>
      </c>
      <c r="G1940" s="7">
        <v>36</v>
      </c>
      <c r="H1940" s="7">
        <v>20</v>
      </c>
      <c r="I1940" s="7">
        <v>0.297709206733967</v>
      </c>
      <c r="J1940" s="7">
        <v>0.182268413449162</v>
      </c>
    </row>
    <row r="1941" spans="2:10" x14ac:dyDescent="0.2">
      <c r="B1941" s="7">
        <v>37</v>
      </c>
      <c r="C1941" s="7">
        <v>20</v>
      </c>
      <c r="D1941" s="7">
        <v>0.12909613663769501</v>
      </c>
      <c r="E1941" s="7">
        <v>-0.17500305611097899</v>
      </c>
      <c r="G1941" s="7">
        <v>37</v>
      </c>
      <c r="H1941" s="7">
        <v>20</v>
      </c>
      <c r="I1941" s="7">
        <v>0.13031003274389399</v>
      </c>
      <c r="J1941" s="7">
        <v>0.13822485701318099</v>
      </c>
    </row>
    <row r="1942" spans="2:10" x14ac:dyDescent="0.2">
      <c r="B1942" s="7">
        <v>38</v>
      </c>
      <c r="C1942" s="7">
        <v>20</v>
      </c>
      <c r="D1942" s="7">
        <v>-9.6396939346907295E-2</v>
      </c>
      <c r="E1942" s="7">
        <v>-0.13185535328751899</v>
      </c>
      <c r="G1942" s="7">
        <v>38</v>
      </c>
      <c r="H1942" s="7">
        <v>20</v>
      </c>
      <c r="I1942" s="7">
        <v>-9.5579384050256302E-2</v>
      </c>
      <c r="J1942" s="7">
        <v>-0.32661506898554599</v>
      </c>
    </row>
    <row r="1943" spans="2:10" x14ac:dyDescent="0.2">
      <c r="B1943" s="7">
        <v>39</v>
      </c>
      <c r="C1943" s="7">
        <v>20</v>
      </c>
      <c r="D1943" s="7">
        <v>-4.8523418983810601E-2</v>
      </c>
      <c r="E1943" s="7">
        <v>5.1342073440555899E-2</v>
      </c>
      <c r="G1943" s="7">
        <v>39</v>
      </c>
      <c r="H1943" s="7">
        <v>20</v>
      </c>
      <c r="I1943" s="7">
        <v>-4.8888118556314801E-2</v>
      </c>
      <c r="J1943" s="7">
        <v>0.142080424990045</v>
      </c>
    </row>
    <row r="1944" spans="2:10" x14ac:dyDescent="0.2">
      <c r="B1944" s="7">
        <v>40</v>
      </c>
      <c r="C1944" s="7">
        <v>20</v>
      </c>
      <c r="D1944" s="7">
        <v>-0.58283170539486595</v>
      </c>
      <c r="E1944" s="7">
        <v>-0.52864691712002199</v>
      </c>
      <c r="G1944" s="7">
        <v>40</v>
      </c>
      <c r="H1944" s="7">
        <v>20</v>
      </c>
      <c r="I1944" s="7">
        <v>-0.60986204941449196</v>
      </c>
      <c r="J1944" s="7">
        <v>-0.37559927128207499</v>
      </c>
    </row>
    <row r="1945" spans="2:10" x14ac:dyDescent="0.2">
      <c r="B1945" s="7">
        <v>41</v>
      </c>
      <c r="C1945" s="7">
        <v>20</v>
      </c>
      <c r="D1945" s="7">
        <v>0.21792594937794099</v>
      </c>
      <c r="E1945" s="7">
        <v>0.26723749543609598</v>
      </c>
      <c r="G1945" s="7">
        <v>41</v>
      </c>
      <c r="H1945" s="7">
        <v>20</v>
      </c>
      <c r="I1945" s="7">
        <v>0.21372142966478899</v>
      </c>
      <c r="J1945" s="7">
        <v>0.28913771094604701</v>
      </c>
    </row>
    <row r="1946" spans="2:10" x14ac:dyDescent="0.2">
      <c r="B1946" s="7">
        <v>42</v>
      </c>
      <c r="C1946" s="7">
        <v>20</v>
      </c>
      <c r="D1946" s="7">
        <v>2.4117942492702001E-2</v>
      </c>
      <c r="E1946" s="7">
        <v>-0.15846507858067199</v>
      </c>
      <c r="G1946" s="7">
        <v>42</v>
      </c>
      <c r="H1946" s="7">
        <v>20</v>
      </c>
      <c r="I1946" s="7">
        <v>2.77077426637495E-2</v>
      </c>
      <c r="J1946" s="7">
        <v>-0.26203272411908202</v>
      </c>
    </row>
    <row r="1947" spans="2:10" x14ac:dyDescent="0.2">
      <c r="B1947" s="7">
        <v>43</v>
      </c>
      <c r="C1947" s="7">
        <v>20</v>
      </c>
      <c r="D1947" s="7">
        <v>-0.63615664219638601</v>
      </c>
      <c r="E1947" s="7">
        <v>-0.302508117473897</v>
      </c>
      <c r="G1947" s="7">
        <v>43</v>
      </c>
      <c r="H1947" s="7">
        <v>20</v>
      </c>
      <c r="I1947" s="7">
        <v>-0.65736664483114404</v>
      </c>
      <c r="J1947" s="7">
        <v>-0.64847066030982203</v>
      </c>
    </row>
    <row r="1948" spans="2:10" x14ac:dyDescent="0.2">
      <c r="B1948" s="7">
        <v>44</v>
      </c>
      <c r="C1948" s="7">
        <v>20</v>
      </c>
      <c r="D1948" s="7">
        <v>-0.14547446671979999</v>
      </c>
      <c r="E1948" s="7">
        <v>0.116962551470936</v>
      </c>
      <c r="G1948" s="7">
        <v>44</v>
      </c>
      <c r="H1948" s="7">
        <v>20</v>
      </c>
      <c r="I1948" s="7">
        <v>-0.14613137453639199</v>
      </c>
      <c r="J1948" s="7">
        <v>-0.195300587210927</v>
      </c>
    </row>
    <row r="1949" spans="2:10" x14ac:dyDescent="0.2">
      <c r="B1949" s="7">
        <v>45</v>
      </c>
      <c r="C1949" s="7">
        <v>20</v>
      </c>
      <c r="D1949" s="7">
        <v>-0.55230190537822899</v>
      </c>
      <c r="E1949" s="7">
        <v>-0.78588747904494405</v>
      </c>
      <c r="G1949" s="7">
        <v>45</v>
      </c>
      <c r="H1949" s="7">
        <v>20</v>
      </c>
      <c r="I1949" s="7">
        <v>-0.56193763146962905</v>
      </c>
      <c r="J1949" s="7">
        <v>-0.699962483621132</v>
      </c>
    </row>
    <row r="1950" spans="2:10" x14ac:dyDescent="0.2">
      <c r="B1950" s="7">
        <v>46</v>
      </c>
      <c r="C1950" s="7">
        <v>20</v>
      </c>
      <c r="D1950" s="7">
        <v>0.43515316812918797</v>
      </c>
      <c r="E1950" s="7">
        <v>0.42573368658522598</v>
      </c>
      <c r="G1950" s="7">
        <v>46</v>
      </c>
      <c r="H1950" s="7">
        <v>20</v>
      </c>
      <c r="I1950" s="7">
        <v>0.42727322780801003</v>
      </c>
      <c r="J1950" s="7">
        <v>0.39742954471609698</v>
      </c>
    </row>
    <row r="1951" spans="2:10" x14ac:dyDescent="0.2">
      <c r="B1951" s="7">
        <v>47</v>
      </c>
      <c r="C1951" s="7">
        <v>20</v>
      </c>
      <c r="D1951" s="7">
        <v>-0.82545701198036303</v>
      </c>
      <c r="E1951" s="7">
        <v>-0.877095483726818</v>
      </c>
      <c r="G1951" s="7">
        <v>47</v>
      </c>
      <c r="H1951" s="7">
        <v>20</v>
      </c>
      <c r="I1951" s="7">
        <v>-0.83157912631274</v>
      </c>
      <c r="J1951" s="7">
        <v>-0.75396275318650696</v>
      </c>
    </row>
    <row r="1952" spans="2:10" x14ac:dyDescent="0.2">
      <c r="B1952" s="7">
        <v>48</v>
      </c>
      <c r="C1952" s="7">
        <v>20</v>
      </c>
      <c r="D1952" s="7">
        <v>0.31512737067711799</v>
      </c>
      <c r="E1952" s="7">
        <v>-9.44110923105725E-2</v>
      </c>
      <c r="G1952" s="7">
        <v>48</v>
      </c>
      <c r="H1952" s="7">
        <v>20</v>
      </c>
      <c r="I1952" s="7">
        <v>0.34851190531014797</v>
      </c>
      <c r="J1952" s="7">
        <v>-0.260932542962651</v>
      </c>
    </row>
    <row r="1953" spans="2:10" x14ac:dyDescent="0.2">
      <c r="B1953" s="7">
        <v>49</v>
      </c>
      <c r="C1953" s="7">
        <v>20</v>
      </c>
      <c r="D1953" s="7">
        <v>-6.5106891681614903E-2</v>
      </c>
      <c r="E1953" s="7">
        <v>-7.6534809418250305E-2</v>
      </c>
      <c r="G1953" s="7">
        <v>49</v>
      </c>
      <c r="H1953" s="7">
        <v>20</v>
      </c>
      <c r="I1953" s="7">
        <v>-6.6427468725910502E-2</v>
      </c>
      <c r="J1953" s="7">
        <v>-0.44747121371303</v>
      </c>
    </row>
    <row r="1954" spans="2:10" x14ac:dyDescent="0.2">
      <c r="B1954" s="7">
        <v>50</v>
      </c>
      <c r="C1954" s="7">
        <v>20</v>
      </c>
      <c r="D1954" s="7">
        <v>-0.26074838038391501</v>
      </c>
      <c r="E1954" s="7">
        <v>0.26043236001822501</v>
      </c>
      <c r="G1954" s="7">
        <v>50</v>
      </c>
      <c r="H1954" s="7">
        <v>20</v>
      </c>
      <c r="I1954" s="7">
        <v>-0.26973508847929401</v>
      </c>
      <c r="J1954" s="7">
        <v>2.2706784666013401E-2</v>
      </c>
    </row>
    <row r="1955" spans="2:10" x14ac:dyDescent="0.2">
      <c r="B1955" s="7">
        <v>51</v>
      </c>
      <c r="C1955" s="7">
        <v>20</v>
      </c>
      <c r="D1955" s="7">
        <v>-0.38823325412890503</v>
      </c>
      <c r="E1955" s="7">
        <v>-0.45578517254969098</v>
      </c>
      <c r="G1955" s="7">
        <v>51</v>
      </c>
      <c r="H1955" s="7">
        <v>20</v>
      </c>
      <c r="I1955" s="7">
        <v>-0.40343234351463902</v>
      </c>
      <c r="J1955" s="7">
        <v>-0.20335077333105001</v>
      </c>
    </row>
    <row r="1956" spans="2:10" x14ac:dyDescent="0.2">
      <c r="B1956" s="7">
        <v>52</v>
      </c>
      <c r="C1956" s="7">
        <v>20</v>
      </c>
      <c r="D1956" s="7">
        <v>-3.2010525556339403E-2</v>
      </c>
      <c r="E1956" s="7">
        <v>-9.8240316602964006E-2</v>
      </c>
      <c r="G1956" s="7">
        <v>52</v>
      </c>
      <c r="H1956" s="7">
        <v>20</v>
      </c>
      <c r="I1956" s="7">
        <v>-3.2452186012469603E-2</v>
      </c>
      <c r="J1956" s="7">
        <v>-2.22215542043998E-2</v>
      </c>
    </row>
    <row r="1957" spans="2:10" x14ac:dyDescent="0.2">
      <c r="B1957" s="7">
        <v>53</v>
      </c>
      <c r="C1957" s="7">
        <v>20</v>
      </c>
      <c r="D1957" s="7">
        <v>0.35263810800816497</v>
      </c>
      <c r="E1957" s="7">
        <v>0.293879138665187</v>
      </c>
      <c r="G1957" s="7">
        <v>53</v>
      </c>
      <c r="H1957" s="7">
        <v>20</v>
      </c>
      <c r="I1957" s="7">
        <v>0.36259910578922</v>
      </c>
      <c r="J1957" s="7">
        <v>0.300745779339186</v>
      </c>
    </row>
    <row r="1958" spans="2:10" x14ac:dyDescent="0.2">
      <c r="B1958" s="7">
        <v>54</v>
      </c>
      <c r="C1958" s="7">
        <v>20</v>
      </c>
      <c r="D1958" s="7">
        <v>-0.28635998286300901</v>
      </c>
      <c r="E1958" s="7">
        <v>0.19124635256428099</v>
      </c>
      <c r="G1958" s="7">
        <v>54</v>
      </c>
      <c r="H1958" s="7">
        <v>20</v>
      </c>
      <c r="I1958" s="7">
        <v>-0.28651258420481401</v>
      </c>
      <c r="J1958" s="7">
        <v>0.221413615175309</v>
      </c>
    </row>
    <row r="1959" spans="2:10" x14ac:dyDescent="0.2">
      <c r="B1959" s="7">
        <v>55</v>
      </c>
      <c r="C1959" s="7">
        <v>20</v>
      </c>
      <c r="D1959" s="7">
        <v>0.232667967799187</v>
      </c>
      <c r="E1959" s="7">
        <v>-3.8232513972950202E-2</v>
      </c>
      <c r="G1959" s="7">
        <v>55</v>
      </c>
      <c r="H1959" s="7">
        <v>20</v>
      </c>
      <c r="I1959" s="7">
        <v>0.24157425003834501</v>
      </c>
      <c r="J1959" s="7">
        <v>-0.38439406160605</v>
      </c>
    </row>
    <row r="1960" spans="2:10" x14ac:dyDescent="0.2">
      <c r="B1960" s="7">
        <v>56</v>
      </c>
      <c r="C1960" s="7">
        <v>20</v>
      </c>
      <c r="D1960" s="7">
        <v>-9.4070461594507798E-2</v>
      </c>
      <c r="E1960" s="7">
        <v>-0.105568510424289</v>
      </c>
      <c r="G1960" s="7">
        <v>56</v>
      </c>
      <c r="H1960" s="7">
        <v>20</v>
      </c>
      <c r="I1960" s="7">
        <v>-9.6150514382158797E-2</v>
      </c>
      <c r="J1960" s="7">
        <v>-2.09710476901677E-2</v>
      </c>
    </row>
    <row r="1961" spans="2:10" x14ac:dyDescent="0.2">
      <c r="B1961" s="7">
        <v>57</v>
      </c>
      <c r="C1961" s="7">
        <v>20</v>
      </c>
      <c r="D1961" s="7">
        <v>-2.7893900662474099E-2</v>
      </c>
      <c r="E1961" s="7">
        <v>2.06630595948178E-2</v>
      </c>
      <c r="G1961" s="7">
        <v>57</v>
      </c>
      <c r="H1961" s="7">
        <v>20</v>
      </c>
      <c r="I1961" s="7">
        <v>-2.8197741698588401E-2</v>
      </c>
      <c r="J1961" s="7">
        <v>-5.3245619391978999E-2</v>
      </c>
    </row>
    <row r="1962" spans="2:10" x14ac:dyDescent="0.2">
      <c r="B1962" s="7">
        <v>58</v>
      </c>
      <c r="C1962" s="7">
        <v>20</v>
      </c>
      <c r="D1962" s="7">
        <v>-2.9365494205553198E-2</v>
      </c>
      <c r="E1962" s="7">
        <v>-0.37719841351092598</v>
      </c>
      <c r="G1962" s="7">
        <v>58</v>
      </c>
      <c r="H1962" s="7">
        <v>20</v>
      </c>
      <c r="I1962" s="7">
        <v>-2.9583168769128101E-2</v>
      </c>
      <c r="J1962" s="7">
        <v>-1.2247485260049399E-2</v>
      </c>
    </row>
    <row r="1963" spans="2:10" x14ac:dyDescent="0.2">
      <c r="B1963" s="7">
        <v>59</v>
      </c>
      <c r="C1963" s="7">
        <v>20</v>
      </c>
      <c r="D1963" s="7">
        <v>-0.178921966147566</v>
      </c>
      <c r="E1963" s="7">
        <v>-0.37461065747838901</v>
      </c>
      <c r="G1963" s="7">
        <v>59</v>
      </c>
      <c r="H1963" s="7">
        <v>20</v>
      </c>
      <c r="I1963" s="7">
        <v>-0.181433977472585</v>
      </c>
      <c r="J1963" s="7">
        <v>-0.292566279598166</v>
      </c>
    </row>
    <row r="1964" spans="2:10" x14ac:dyDescent="0.2">
      <c r="B1964" s="7">
        <v>60</v>
      </c>
      <c r="C1964" s="7">
        <v>20</v>
      </c>
      <c r="D1964" s="7">
        <v>7.3590006925791804E-2</v>
      </c>
      <c r="E1964" s="7">
        <v>-3.2611896331157901E-2</v>
      </c>
      <c r="G1964" s="7">
        <v>60</v>
      </c>
      <c r="H1964" s="7">
        <v>20</v>
      </c>
      <c r="I1964" s="7">
        <v>7.2375542997776598E-2</v>
      </c>
      <c r="J1964" s="7">
        <v>-6.5969740417014797E-2</v>
      </c>
    </row>
    <row r="1965" spans="2:10" x14ac:dyDescent="0.2">
      <c r="B1965" s="7">
        <v>61</v>
      </c>
      <c r="C1965" s="7">
        <v>20</v>
      </c>
      <c r="D1965" s="7">
        <v>1.01499556949394E-2</v>
      </c>
      <c r="E1965" s="7">
        <v>-6.8937751082957605E-2</v>
      </c>
      <c r="G1965" s="7">
        <v>61</v>
      </c>
      <c r="H1965" s="7">
        <v>20</v>
      </c>
      <c r="I1965" s="7">
        <v>1.12721449772355E-2</v>
      </c>
      <c r="J1965" s="7">
        <v>0.34665970423779902</v>
      </c>
    </row>
    <row r="1966" spans="2:10" x14ac:dyDescent="0.2">
      <c r="B1966" s="7">
        <v>62</v>
      </c>
      <c r="C1966" s="7">
        <v>20</v>
      </c>
      <c r="D1966" s="7">
        <v>-0.102980951458449</v>
      </c>
      <c r="E1966" s="7">
        <v>-7.6474047685417502E-3</v>
      </c>
      <c r="G1966" s="7">
        <v>62</v>
      </c>
      <c r="H1966" s="7">
        <v>20</v>
      </c>
      <c r="I1966" s="7">
        <v>-0.100327016219175</v>
      </c>
      <c r="J1966" s="7">
        <v>-8.3241831152114407E-2</v>
      </c>
    </row>
    <row r="1967" spans="2:10" x14ac:dyDescent="0.2">
      <c r="B1967" s="7">
        <v>63</v>
      </c>
      <c r="C1967" s="7">
        <v>20</v>
      </c>
      <c r="D1967" s="7">
        <v>-0.67683072589133197</v>
      </c>
      <c r="E1967" s="7">
        <v>-0.59689327108986601</v>
      </c>
      <c r="G1967" s="7">
        <v>63</v>
      </c>
      <c r="H1967" s="7">
        <v>20</v>
      </c>
      <c r="I1967" s="7">
        <v>-0.67453385976054003</v>
      </c>
      <c r="J1967" s="7">
        <v>-0.30129878965929602</v>
      </c>
    </row>
    <row r="1968" spans="2:10" x14ac:dyDescent="0.2">
      <c r="B1968" s="7">
        <v>64</v>
      </c>
      <c r="C1968" s="7">
        <v>20</v>
      </c>
      <c r="D1968" s="7">
        <v>9.2750129117512806E-2</v>
      </c>
      <c r="E1968" s="7">
        <v>0.60827025976829696</v>
      </c>
      <c r="G1968" s="7">
        <v>64</v>
      </c>
      <c r="H1968" s="7">
        <v>20</v>
      </c>
      <c r="I1968" s="7">
        <v>8.8389733734305601E-2</v>
      </c>
      <c r="J1968" s="7">
        <v>-6.9616853864851599E-2</v>
      </c>
    </row>
    <row r="1969" spans="2:10" x14ac:dyDescent="0.2">
      <c r="B1969" s="7">
        <v>65</v>
      </c>
      <c r="C1969" s="7">
        <v>20</v>
      </c>
      <c r="D1969" s="7">
        <v>5.9315575323642698E-2</v>
      </c>
      <c r="E1969" s="7">
        <v>0.270646567383373</v>
      </c>
      <c r="G1969" s="7">
        <v>65</v>
      </c>
      <c r="H1969" s="7">
        <v>20</v>
      </c>
      <c r="I1969" s="7">
        <v>5.9018833115588101E-2</v>
      </c>
      <c r="J1969" s="7">
        <v>2.0193905691591001E-2</v>
      </c>
    </row>
    <row r="1970" spans="2:10" x14ac:dyDescent="0.2">
      <c r="B1970" s="7">
        <v>66</v>
      </c>
      <c r="C1970" s="7">
        <v>20</v>
      </c>
      <c r="D1970" s="7">
        <v>-0.13456508272846199</v>
      </c>
      <c r="E1970" s="7">
        <v>4.0959258942217899E-2</v>
      </c>
      <c r="G1970" s="7">
        <v>66</v>
      </c>
      <c r="H1970" s="7">
        <v>20</v>
      </c>
      <c r="I1970" s="7">
        <v>-0.13618470888574999</v>
      </c>
      <c r="J1970" s="7">
        <v>0.35300910036966099</v>
      </c>
    </row>
    <row r="1971" spans="2:10" x14ac:dyDescent="0.2">
      <c r="B1971" s="7">
        <v>67</v>
      </c>
      <c r="C1971" s="7">
        <v>20</v>
      </c>
      <c r="D1971" s="7">
        <v>-0.53696725390307198</v>
      </c>
      <c r="E1971" s="7">
        <v>-0.36202291099557299</v>
      </c>
      <c r="G1971" s="7">
        <v>67</v>
      </c>
      <c r="H1971" s="7">
        <v>20</v>
      </c>
      <c r="I1971" s="7">
        <v>-0.55527178948651401</v>
      </c>
      <c r="J1971" s="7">
        <v>-0.47038017367916002</v>
      </c>
    </row>
    <row r="1972" spans="2:10" x14ac:dyDescent="0.2">
      <c r="B1972" s="7">
        <v>68</v>
      </c>
      <c r="C1972" s="7">
        <v>20</v>
      </c>
      <c r="D1972" s="7">
        <v>5.9587146736250297E-2</v>
      </c>
      <c r="E1972" s="7">
        <v>0.33884533690409802</v>
      </c>
      <c r="G1972" s="7">
        <v>68</v>
      </c>
      <c r="H1972" s="7">
        <v>20</v>
      </c>
      <c r="I1972" s="7">
        <v>6.0529982309502003E-2</v>
      </c>
      <c r="J1972" s="7">
        <v>-4.36839801743103E-2</v>
      </c>
    </row>
    <row r="1973" spans="2:10" x14ac:dyDescent="0.2">
      <c r="B1973" s="7">
        <v>69</v>
      </c>
      <c r="C1973" s="7">
        <v>20</v>
      </c>
      <c r="D1973" s="7">
        <v>0.57908306567471701</v>
      </c>
      <c r="E1973" s="7">
        <v>0.28473883225943297</v>
      </c>
      <c r="G1973" s="7">
        <v>69</v>
      </c>
      <c r="H1973" s="7">
        <v>20</v>
      </c>
      <c r="I1973" s="7">
        <v>0.59399456609054702</v>
      </c>
      <c r="J1973" s="7">
        <v>0.44480396260884902</v>
      </c>
    </row>
    <row r="1974" spans="2:10" x14ac:dyDescent="0.2">
      <c r="B1974" s="7">
        <v>70</v>
      </c>
      <c r="C1974" s="7">
        <v>20</v>
      </c>
      <c r="D1974" s="7">
        <v>0.33486704557895902</v>
      </c>
      <c r="E1974" s="7">
        <v>0.118484675733667</v>
      </c>
      <c r="G1974" s="7">
        <v>70</v>
      </c>
      <c r="H1974" s="7">
        <v>20</v>
      </c>
      <c r="I1974" s="7">
        <v>0.34468425181720702</v>
      </c>
      <c r="J1974" s="7">
        <v>6.6075589209994207E-2</v>
      </c>
    </row>
    <row r="1975" spans="2:10" x14ac:dyDescent="0.2">
      <c r="B1975" s="7">
        <v>71</v>
      </c>
      <c r="C1975" s="7">
        <v>20</v>
      </c>
      <c r="D1975" s="7">
        <v>-0.36961491534990898</v>
      </c>
      <c r="E1975" s="7">
        <v>-0.80659366515834496</v>
      </c>
      <c r="G1975" s="7">
        <v>71</v>
      </c>
      <c r="H1975" s="7">
        <v>20</v>
      </c>
      <c r="I1975" s="7">
        <v>-0.37017846251064401</v>
      </c>
      <c r="J1975" s="7">
        <v>-0.73748607237326302</v>
      </c>
    </row>
    <row r="1976" spans="2:10" x14ac:dyDescent="0.2">
      <c r="B1976" s="7">
        <v>72</v>
      </c>
      <c r="C1976" s="7">
        <v>20</v>
      </c>
      <c r="D1976" s="7">
        <v>0.195036312329291</v>
      </c>
      <c r="E1976" s="7">
        <v>-6.9525000124437894E-2</v>
      </c>
      <c r="G1976" s="7">
        <v>72</v>
      </c>
      <c r="H1976" s="7">
        <v>20</v>
      </c>
      <c r="I1976" s="7">
        <v>0.19509688056778901</v>
      </c>
      <c r="J1976" s="7">
        <v>5.2552740162152403E-2</v>
      </c>
    </row>
    <row r="1977" spans="2:10" x14ac:dyDescent="0.2">
      <c r="B1977" s="7">
        <v>73</v>
      </c>
      <c r="C1977" s="7">
        <v>20</v>
      </c>
      <c r="D1977" s="7">
        <v>-3.6984246463060998E-2</v>
      </c>
      <c r="E1977" s="7">
        <v>-0.20370223540792101</v>
      </c>
      <c r="G1977" s="7">
        <v>73</v>
      </c>
      <c r="H1977" s="7">
        <v>20</v>
      </c>
      <c r="I1977" s="7">
        <v>-3.7284969778282197E-2</v>
      </c>
      <c r="J1977" s="7">
        <v>-0.20660029233188901</v>
      </c>
    </row>
    <row r="1978" spans="2:10" x14ac:dyDescent="0.2">
      <c r="B1978" s="7">
        <v>74</v>
      </c>
      <c r="C1978" s="7">
        <v>20</v>
      </c>
      <c r="D1978" s="7">
        <v>-0.51479326075686405</v>
      </c>
      <c r="E1978" s="7">
        <v>-0.43101123801480101</v>
      </c>
      <c r="G1978" s="7">
        <v>74</v>
      </c>
      <c r="H1978" s="7">
        <v>20</v>
      </c>
      <c r="I1978" s="7">
        <v>-0.52812837449206196</v>
      </c>
      <c r="J1978" s="7">
        <v>-0.27380660293599801</v>
      </c>
    </row>
    <row r="1979" spans="2:10" x14ac:dyDescent="0.2">
      <c r="B1979" s="7">
        <v>75</v>
      </c>
      <c r="C1979" s="7">
        <v>20</v>
      </c>
      <c r="D1979" s="7">
        <v>-0.117396846102359</v>
      </c>
      <c r="E1979" s="7">
        <v>-0.32011165956804899</v>
      </c>
      <c r="G1979" s="7">
        <v>75</v>
      </c>
      <c r="H1979" s="7">
        <v>20</v>
      </c>
      <c r="I1979" s="7">
        <v>-0.118940934161889</v>
      </c>
      <c r="J1979" s="7">
        <v>-0.29529926553061597</v>
      </c>
    </row>
    <row r="1980" spans="2:10" x14ac:dyDescent="0.2">
      <c r="B1980" s="7">
        <v>76</v>
      </c>
      <c r="C1980" s="7">
        <v>20</v>
      </c>
      <c r="D1980" s="7">
        <v>-2.5095200753700201E-2</v>
      </c>
      <c r="E1980" s="7">
        <v>-0.114558495539577</v>
      </c>
      <c r="G1980" s="7">
        <v>76</v>
      </c>
      <c r="H1980" s="7">
        <v>20</v>
      </c>
      <c r="I1980" s="7">
        <v>-2.5343353730346699E-2</v>
      </c>
      <c r="J1980" s="7">
        <v>-0.14511482732812001</v>
      </c>
    </row>
    <row r="1981" spans="2:10" x14ac:dyDescent="0.2">
      <c r="B1981" s="7">
        <v>77</v>
      </c>
      <c r="C1981" s="7">
        <v>20</v>
      </c>
      <c r="D1981" s="7">
        <v>-2.4971337250879501E-2</v>
      </c>
      <c r="E1981" s="7">
        <v>0.52824549406549604</v>
      </c>
      <c r="G1981" s="7">
        <v>77</v>
      </c>
      <c r="H1981" s="7">
        <v>20</v>
      </c>
      <c r="I1981" s="7">
        <v>-2.58092075125766E-2</v>
      </c>
      <c r="J1981" s="7">
        <v>0.13860086955461901</v>
      </c>
    </row>
    <row r="1982" spans="2:10" x14ac:dyDescent="0.2">
      <c r="B1982" s="7">
        <v>78</v>
      </c>
      <c r="C1982" s="7">
        <v>20</v>
      </c>
      <c r="D1982" s="7">
        <v>-0.44773748565682098</v>
      </c>
      <c r="E1982" s="7">
        <v>-0.39469555831859998</v>
      </c>
      <c r="G1982" s="7">
        <v>78</v>
      </c>
      <c r="H1982" s="7">
        <v>20</v>
      </c>
      <c r="I1982" s="7">
        <v>-0.45132295504843201</v>
      </c>
      <c r="J1982" s="7">
        <v>-0.51950067192015104</v>
      </c>
    </row>
    <row r="1983" spans="2:10" x14ac:dyDescent="0.2">
      <c r="B1983" s="7">
        <v>79</v>
      </c>
      <c r="C1983" s="7">
        <v>20</v>
      </c>
      <c r="D1983" s="7">
        <v>-0.221870301384369</v>
      </c>
      <c r="E1983" s="7">
        <v>-0.28062625525968898</v>
      </c>
      <c r="G1983" s="7">
        <v>79</v>
      </c>
      <c r="H1983" s="7">
        <v>20</v>
      </c>
      <c r="I1983" s="7">
        <v>-0.23124787621874399</v>
      </c>
      <c r="J1983" s="7">
        <v>-0.211211784899592</v>
      </c>
    </row>
    <row r="1984" spans="2:10" x14ac:dyDescent="0.2">
      <c r="B1984" s="7">
        <v>80</v>
      </c>
      <c r="C1984" s="7">
        <v>20</v>
      </c>
      <c r="D1984" s="7">
        <v>-4.9651857152170499E-2</v>
      </c>
      <c r="E1984" s="7">
        <v>1.29558101449412E-2</v>
      </c>
      <c r="G1984" s="7">
        <v>80</v>
      </c>
      <c r="H1984" s="7">
        <v>20</v>
      </c>
      <c r="I1984" s="7">
        <v>-5.0104776632537103E-2</v>
      </c>
      <c r="J1984" s="7">
        <v>-0.19302692520585099</v>
      </c>
    </row>
    <row r="1985" spans="2:10" x14ac:dyDescent="0.2">
      <c r="B1985" s="7">
        <v>81</v>
      </c>
      <c r="C1985" s="7">
        <v>20</v>
      </c>
      <c r="D1985" s="7">
        <v>0.22597098377409999</v>
      </c>
      <c r="E1985" s="7">
        <v>0.24770007134680999</v>
      </c>
      <c r="G1985" s="7">
        <v>81</v>
      </c>
      <c r="H1985" s="7">
        <v>20</v>
      </c>
      <c r="I1985" s="7">
        <v>0.21995370636381401</v>
      </c>
      <c r="J1985" s="7">
        <v>0.23435626347305699</v>
      </c>
    </row>
    <row r="1986" spans="2:10" x14ac:dyDescent="0.2">
      <c r="B1986" s="7">
        <v>82</v>
      </c>
      <c r="C1986" s="7">
        <v>20</v>
      </c>
      <c r="D1986" s="7">
        <v>0.125755338572244</v>
      </c>
      <c r="E1986" s="7">
        <v>0.19963607594223901</v>
      </c>
      <c r="G1986" s="7">
        <v>82</v>
      </c>
      <c r="H1986" s="7">
        <v>20</v>
      </c>
      <c r="I1986" s="7">
        <v>0.123159157574317</v>
      </c>
      <c r="J1986" s="7">
        <v>0.22728408127809399</v>
      </c>
    </row>
    <row r="1987" spans="2:10" x14ac:dyDescent="0.2">
      <c r="B1987" s="7">
        <v>83</v>
      </c>
      <c r="C1987" s="7">
        <v>20</v>
      </c>
      <c r="D1987" s="7">
        <v>-0.41272664823458199</v>
      </c>
      <c r="E1987" s="7">
        <v>-0.38732377586440098</v>
      </c>
      <c r="G1987" s="7">
        <v>83</v>
      </c>
      <c r="H1987" s="7">
        <v>20</v>
      </c>
      <c r="I1987" s="7">
        <v>-0.415773898950479</v>
      </c>
      <c r="J1987" s="7">
        <v>-0.67050659788576705</v>
      </c>
    </row>
    <row r="1988" spans="2:10" x14ac:dyDescent="0.2">
      <c r="B1988" s="7">
        <v>84</v>
      </c>
      <c r="C1988" s="7">
        <v>20</v>
      </c>
      <c r="D1988" s="7">
        <v>-0.19883821777010599</v>
      </c>
      <c r="E1988" s="7">
        <v>-0.43139128631272</v>
      </c>
      <c r="G1988" s="7">
        <v>84</v>
      </c>
      <c r="H1988" s="7">
        <v>20</v>
      </c>
      <c r="I1988" s="7">
        <v>-0.20494168290030401</v>
      </c>
      <c r="J1988" s="7">
        <v>-4.8782901539964597E-2</v>
      </c>
    </row>
    <row r="1989" spans="2:10" x14ac:dyDescent="0.2">
      <c r="B1989" s="7">
        <v>85</v>
      </c>
      <c r="C1989" s="7">
        <v>20</v>
      </c>
      <c r="D1989" s="7">
        <v>-0.32572156023149601</v>
      </c>
      <c r="E1989" s="7">
        <v>-0.15019645063890999</v>
      </c>
      <c r="G1989" s="7">
        <v>85</v>
      </c>
      <c r="H1989" s="7">
        <v>20</v>
      </c>
      <c r="I1989" s="7">
        <v>-0.32525073233923202</v>
      </c>
      <c r="J1989" s="7">
        <v>-0.29882262730057202</v>
      </c>
    </row>
    <row r="1990" spans="2:10" x14ac:dyDescent="0.2">
      <c r="B1990" s="7">
        <v>86</v>
      </c>
      <c r="C1990" s="7">
        <v>20</v>
      </c>
      <c r="D1990" s="7">
        <v>0.36072775302516402</v>
      </c>
      <c r="E1990" s="7">
        <v>2.9947290745528901E-3</v>
      </c>
      <c r="G1990" s="7">
        <v>86</v>
      </c>
      <c r="H1990" s="7">
        <v>20</v>
      </c>
      <c r="I1990" s="7">
        <v>0.35051491003742302</v>
      </c>
      <c r="J1990" s="7">
        <v>-7.4931604494597806E-2</v>
      </c>
    </row>
    <row r="1991" spans="2:10" x14ac:dyDescent="0.2">
      <c r="B1991" s="7">
        <v>87</v>
      </c>
      <c r="C1991" s="7">
        <v>20</v>
      </c>
      <c r="D1991" s="7">
        <v>2.0179072780721601E-2</v>
      </c>
      <c r="E1991" s="7">
        <v>4.1982779943661598E-2</v>
      </c>
      <c r="G1991" s="7">
        <v>87</v>
      </c>
      <c r="H1991" s="7">
        <v>20</v>
      </c>
      <c r="I1991" s="7">
        <v>1.6617888171940501E-2</v>
      </c>
      <c r="J1991" s="7">
        <v>-0.24174032260768699</v>
      </c>
    </row>
    <row r="1992" spans="2:10" x14ac:dyDescent="0.2">
      <c r="B1992" s="7">
        <v>88</v>
      </c>
      <c r="C1992" s="7">
        <v>20</v>
      </c>
      <c r="D1992" s="7">
        <v>-0.23515856164617199</v>
      </c>
      <c r="E1992" s="7">
        <v>-0.126137623894651</v>
      </c>
      <c r="G1992" s="7">
        <v>88</v>
      </c>
      <c r="H1992" s="7">
        <v>20</v>
      </c>
      <c r="I1992" s="7">
        <v>-0.233035650530312</v>
      </c>
      <c r="J1992" s="7">
        <v>-0.27238566092095501</v>
      </c>
    </row>
    <row r="1993" spans="2:10" x14ac:dyDescent="0.2">
      <c r="B1993" s="7">
        <v>89</v>
      </c>
      <c r="C1993" s="7">
        <v>20</v>
      </c>
      <c r="D1993" s="7">
        <v>0.407635901007944</v>
      </c>
      <c r="E1993" s="7">
        <v>0.18657146802121599</v>
      </c>
      <c r="G1993" s="7">
        <v>89</v>
      </c>
      <c r="H1993" s="7">
        <v>20</v>
      </c>
      <c r="I1993" s="7">
        <v>0.40995066557073201</v>
      </c>
      <c r="J1993" s="7">
        <v>0.37494545037358101</v>
      </c>
    </row>
    <row r="1994" spans="2:10" x14ac:dyDescent="0.2">
      <c r="B1994" s="7">
        <v>90</v>
      </c>
      <c r="C1994" s="7">
        <v>20</v>
      </c>
      <c r="D1994" s="7">
        <v>-0.32663142506187398</v>
      </c>
      <c r="E1994" s="7">
        <v>-0.56371793436045103</v>
      </c>
      <c r="G1994" s="7">
        <v>90</v>
      </c>
      <c r="H1994" s="7">
        <v>20</v>
      </c>
      <c r="I1994" s="7">
        <v>-0.33331018798074302</v>
      </c>
      <c r="J1994" s="7">
        <v>-0.49104949583114499</v>
      </c>
    </row>
    <row r="1995" spans="2:10" x14ac:dyDescent="0.2">
      <c r="B1995" s="7">
        <v>91</v>
      </c>
      <c r="C1995" s="7">
        <v>20</v>
      </c>
      <c r="D1995" s="7">
        <v>3.5966721222635599E-3</v>
      </c>
      <c r="E1995" s="7">
        <v>0.214277686836747</v>
      </c>
      <c r="G1995" s="7">
        <v>91</v>
      </c>
      <c r="H1995" s="7">
        <v>20</v>
      </c>
      <c r="I1995" s="7">
        <v>2.4900898578143998E-3</v>
      </c>
      <c r="J1995" s="7">
        <v>-8.2344213431362302E-4</v>
      </c>
    </row>
    <row r="1996" spans="2:10" x14ac:dyDescent="0.2">
      <c r="B1996" s="7">
        <v>92</v>
      </c>
      <c r="C1996" s="7">
        <v>20</v>
      </c>
      <c r="D1996" s="7">
        <v>0.18376538900366901</v>
      </c>
      <c r="E1996" s="7">
        <v>0.30355590233304902</v>
      </c>
      <c r="G1996" s="7">
        <v>92</v>
      </c>
      <c r="H1996" s="7">
        <v>20</v>
      </c>
      <c r="I1996" s="7">
        <v>0.17794378096025601</v>
      </c>
      <c r="J1996" s="7">
        <v>7.7200866985442901E-2</v>
      </c>
    </row>
    <row r="1997" spans="2:10" x14ac:dyDescent="0.2">
      <c r="B1997" s="7">
        <v>93</v>
      </c>
      <c r="C1997" s="7">
        <v>20</v>
      </c>
      <c r="D1997" s="7">
        <v>0.342433590922613</v>
      </c>
      <c r="E1997" s="7">
        <v>4.2329649775617803E-2</v>
      </c>
      <c r="G1997" s="7">
        <v>93</v>
      </c>
      <c r="H1997" s="7">
        <v>20</v>
      </c>
      <c r="I1997" s="7">
        <v>0.35258843269490597</v>
      </c>
      <c r="J1997" s="7">
        <v>-0.129900265490103</v>
      </c>
    </row>
    <row r="1998" spans="2:10" x14ac:dyDescent="0.2">
      <c r="B1998" s="7">
        <v>94</v>
      </c>
      <c r="C1998" s="7">
        <v>20</v>
      </c>
      <c r="D1998" s="7">
        <v>-0.24410894335921501</v>
      </c>
      <c r="E1998" s="7">
        <v>-0.35648149463758699</v>
      </c>
      <c r="G1998" s="7">
        <v>94</v>
      </c>
      <c r="H1998" s="7">
        <v>20</v>
      </c>
      <c r="I1998" s="7">
        <v>-0.24083624935579001</v>
      </c>
      <c r="J1998" s="7">
        <v>-0.280492924419182</v>
      </c>
    </row>
    <row r="1999" spans="2:10" x14ac:dyDescent="0.2">
      <c r="B1999" s="7">
        <v>95</v>
      </c>
      <c r="C1999" s="7">
        <v>20</v>
      </c>
      <c r="D1999" s="7">
        <v>-0.69427476138974198</v>
      </c>
      <c r="E1999" s="7">
        <v>-0.61731982122617601</v>
      </c>
      <c r="G1999" s="7">
        <v>95</v>
      </c>
      <c r="H1999" s="7">
        <v>20</v>
      </c>
      <c r="I1999" s="7">
        <v>-0.71268417645529103</v>
      </c>
      <c r="J1999" s="7">
        <v>-0.86557211835095105</v>
      </c>
    </row>
    <row r="2000" spans="2:10" x14ac:dyDescent="0.2">
      <c r="B2000" s="7">
        <v>96</v>
      </c>
      <c r="C2000" s="7">
        <v>20</v>
      </c>
      <c r="D2000" s="7">
        <v>0.53897992079309798</v>
      </c>
      <c r="E2000" s="7">
        <v>-0.21321264381218399</v>
      </c>
      <c r="G2000" s="7">
        <v>96</v>
      </c>
      <c r="H2000" s="7">
        <v>20</v>
      </c>
      <c r="I2000" s="7">
        <v>0.58403540482531302</v>
      </c>
      <c r="J2000" s="7">
        <v>9.0572742907546896E-2</v>
      </c>
    </row>
    <row r="2001" spans="2:10" x14ac:dyDescent="0.2">
      <c r="B2001" s="7">
        <v>97</v>
      </c>
      <c r="C2001" s="7">
        <v>20</v>
      </c>
      <c r="D2001" s="7">
        <v>0.16291693120430301</v>
      </c>
      <c r="E2001" s="7">
        <v>0.30736611511199602</v>
      </c>
      <c r="G2001" s="7">
        <v>97</v>
      </c>
      <c r="H2001" s="7">
        <v>20</v>
      </c>
      <c r="I2001" s="7">
        <v>0.16313222706376199</v>
      </c>
      <c r="J2001" s="7">
        <v>0.17231054180800401</v>
      </c>
    </row>
    <row r="2002" spans="2:10" x14ac:dyDescent="0.2">
      <c r="B2002" s="7">
        <v>98</v>
      </c>
      <c r="C2002" s="7">
        <v>20</v>
      </c>
      <c r="D2002" s="7">
        <v>6.14946655973094E-2</v>
      </c>
      <c r="E2002" s="7">
        <v>-5.2257490598415203E-2</v>
      </c>
      <c r="G2002" s="7">
        <v>98</v>
      </c>
      <c r="H2002" s="7">
        <v>20</v>
      </c>
      <c r="I2002" s="7">
        <v>6.1282863964857298E-2</v>
      </c>
      <c r="J2002" s="7">
        <v>-0.377321238721191</v>
      </c>
    </row>
    <row r="2003" spans="2:10" x14ac:dyDescent="0.2">
      <c r="B2003" s="7">
        <v>99</v>
      </c>
      <c r="C2003" s="7">
        <v>20</v>
      </c>
      <c r="D2003" s="7">
        <v>0.30066048185270799</v>
      </c>
      <c r="E2003" s="7">
        <v>-0.195133034827426</v>
      </c>
      <c r="G2003" s="7">
        <v>99</v>
      </c>
      <c r="H2003" s="7">
        <v>20</v>
      </c>
      <c r="I2003" s="7">
        <v>0.29671322919995602</v>
      </c>
      <c r="J2003" s="7">
        <v>-0.223574524676172</v>
      </c>
    </row>
    <row r="2004" spans="2:10" x14ac:dyDescent="0.2">
      <c r="B2004" s="7">
        <v>100</v>
      </c>
      <c r="C2004" s="7">
        <v>20</v>
      </c>
      <c r="D2004" s="7">
        <v>0.517725470428409</v>
      </c>
      <c r="E2004" s="7">
        <v>0.41091119281077598</v>
      </c>
      <c r="G2004" s="7">
        <v>100</v>
      </c>
      <c r="H2004" s="7">
        <v>20</v>
      </c>
      <c r="I2004" s="7">
        <v>0.50796374924334797</v>
      </c>
      <c r="J2004" s="7">
        <v>0.31081534740453298</v>
      </c>
    </row>
    <row r="2005" spans="2:10" x14ac:dyDescent="0.2">
      <c r="B2005" s="7">
        <v>1</v>
      </c>
      <c r="C2005" s="7">
        <v>21</v>
      </c>
      <c r="D2005" s="7">
        <v>9.8022784320033196E-3</v>
      </c>
      <c r="E2005" s="7">
        <v>-3.9927722775468397E-2</v>
      </c>
      <c r="G2005" s="7">
        <v>1</v>
      </c>
      <c r="H2005" s="7">
        <v>21</v>
      </c>
      <c r="I2005" s="7">
        <v>9.7549219788639601E-3</v>
      </c>
      <c r="J2005" s="7">
        <v>-1.7562898610062699E-2</v>
      </c>
    </row>
    <row r="2006" spans="2:10" x14ac:dyDescent="0.2">
      <c r="B2006" s="7">
        <v>2</v>
      </c>
      <c r="C2006" s="7">
        <v>21</v>
      </c>
      <c r="D2006" s="7">
        <v>0.16858666150158899</v>
      </c>
      <c r="E2006" s="7">
        <v>1.9270322914949602E-2</v>
      </c>
      <c r="G2006" s="7">
        <v>2</v>
      </c>
      <c r="H2006" s="7">
        <v>21</v>
      </c>
      <c r="I2006" s="7">
        <v>0.17154564523181601</v>
      </c>
      <c r="J2006" s="7">
        <v>7.52735735443784E-2</v>
      </c>
    </row>
    <row r="2007" spans="2:10" x14ac:dyDescent="0.2">
      <c r="B2007" s="7">
        <v>3</v>
      </c>
      <c r="C2007" s="7">
        <v>21</v>
      </c>
      <c r="D2007" s="7">
        <v>0.153369960711116</v>
      </c>
      <c r="E2007" s="7">
        <v>0.409793097386563</v>
      </c>
      <c r="G2007" s="7">
        <v>3</v>
      </c>
      <c r="H2007" s="7">
        <v>21</v>
      </c>
      <c r="I2007" s="7">
        <v>0.15616259444934899</v>
      </c>
      <c r="J2007" s="7">
        <v>0.164739225098884</v>
      </c>
    </row>
    <row r="2008" spans="2:10" x14ac:dyDescent="0.2">
      <c r="B2008" s="7">
        <v>4</v>
      </c>
      <c r="C2008" s="7">
        <v>21</v>
      </c>
      <c r="D2008" s="7">
        <v>-0.11108434133100301</v>
      </c>
      <c r="E2008" s="7">
        <v>-0.22278221840187801</v>
      </c>
      <c r="G2008" s="7">
        <v>4</v>
      </c>
      <c r="H2008" s="7">
        <v>21</v>
      </c>
      <c r="I2008" s="7">
        <v>-0.112377490672291</v>
      </c>
      <c r="J2008" s="7">
        <v>-0.16442805615887399</v>
      </c>
    </row>
    <row r="2009" spans="2:10" x14ac:dyDescent="0.2">
      <c r="B2009" s="7">
        <v>5</v>
      </c>
      <c r="C2009" s="7">
        <v>21</v>
      </c>
      <c r="D2009" s="7">
        <v>-1.27851626860576E-3</v>
      </c>
      <c r="E2009" s="7">
        <v>-0.14315311689876101</v>
      </c>
      <c r="G2009" s="7">
        <v>5</v>
      </c>
      <c r="H2009" s="7">
        <v>21</v>
      </c>
      <c r="I2009" s="7">
        <v>-1.29184799682669E-3</v>
      </c>
      <c r="J2009" s="7">
        <v>0.12701890035626701</v>
      </c>
    </row>
    <row r="2010" spans="2:10" x14ac:dyDescent="0.2">
      <c r="B2010" s="7">
        <v>6</v>
      </c>
      <c r="C2010" s="7">
        <v>21</v>
      </c>
      <c r="D2010" s="7">
        <v>-3.4131191027564803E-2</v>
      </c>
      <c r="E2010" s="7">
        <v>-0.173291718601053</v>
      </c>
      <c r="G2010" s="7">
        <v>6</v>
      </c>
      <c r="H2010" s="7">
        <v>21</v>
      </c>
      <c r="I2010" s="7">
        <v>-3.4363212053241603E-2</v>
      </c>
      <c r="J2010" s="7">
        <v>-0.19815284569911501</v>
      </c>
    </row>
    <row r="2011" spans="2:10" x14ac:dyDescent="0.2">
      <c r="B2011" s="7">
        <v>7</v>
      </c>
      <c r="C2011" s="7">
        <v>21</v>
      </c>
      <c r="D2011" s="7">
        <v>-1.38012254135624E-2</v>
      </c>
      <c r="E2011" s="7">
        <v>-0.23927897590410799</v>
      </c>
      <c r="G2011" s="7">
        <v>7</v>
      </c>
      <c r="H2011" s="7">
        <v>21</v>
      </c>
      <c r="I2011" s="7">
        <v>-1.39444896343655E-2</v>
      </c>
      <c r="J2011" s="7">
        <v>-4.5022405066818601E-2</v>
      </c>
    </row>
    <row r="2012" spans="2:10" x14ac:dyDescent="0.2">
      <c r="B2012" s="7">
        <v>8</v>
      </c>
      <c r="C2012" s="7">
        <v>21</v>
      </c>
      <c r="D2012" s="7">
        <v>0.188823076448637</v>
      </c>
      <c r="E2012" s="7">
        <v>0.39468499639652299</v>
      </c>
      <c r="G2012" s="7">
        <v>8</v>
      </c>
      <c r="H2012" s="7">
        <v>21</v>
      </c>
      <c r="I2012" s="7">
        <v>0.19053710003879501</v>
      </c>
      <c r="J2012" s="7">
        <v>0.350445668669426</v>
      </c>
    </row>
    <row r="2013" spans="2:10" x14ac:dyDescent="0.2">
      <c r="B2013" s="7">
        <v>9</v>
      </c>
      <c r="C2013" s="7">
        <v>21</v>
      </c>
      <c r="D2013" s="7">
        <v>3.9292559410847999E-2</v>
      </c>
      <c r="E2013" s="7">
        <v>-0.119300520687792</v>
      </c>
      <c r="G2013" s="7">
        <v>9</v>
      </c>
      <c r="H2013" s="7">
        <v>21</v>
      </c>
      <c r="I2013" s="7">
        <v>4.0157153700576501E-2</v>
      </c>
      <c r="J2013" s="7">
        <v>-5.6656075576725598E-2</v>
      </c>
    </row>
    <row r="2014" spans="2:10" x14ac:dyDescent="0.2">
      <c r="B2014" s="7">
        <v>10</v>
      </c>
      <c r="C2014" s="7">
        <v>21</v>
      </c>
      <c r="D2014" s="7">
        <v>-1.8907779249328601E-3</v>
      </c>
      <c r="E2014" s="7">
        <v>-5.7737937716424902E-2</v>
      </c>
      <c r="G2014" s="7">
        <v>10</v>
      </c>
      <c r="H2014" s="7">
        <v>21</v>
      </c>
      <c r="I2014" s="7">
        <v>-1.79666604613971E-3</v>
      </c>
      <c r="J2014" s="7">
        <v>6.4294021978934496E-2</v>
      </c>
    </row>
    <row r="2015" spans="2:10" x14ac:dyDescent="0.2">
      <c r="B2015" s="7">
        <v>11</v>
      </c>
      <c r="C2015" s="7">
        <v>21</v>
      </c>
      <c r="D2015" s="7">
        <v>-0.109918918749994</v>
      </c>
      <c r="E2015" s="7">
        <v>-8.4180045184320207E-2</v>
      </c>
      <c r="G2015" s="7">
        <v>11</v>
      </c>
      <c r="H2015" s="7">
        <v>21</v>
      </c>
      <c r="I2015" s="7">
        <v>-0.111294583552718</v>
      </c>
      <c r="J2015" s="7">
        <v>0.100935903354554</v>
      </c>
    </row>
    <row r="2016" spans="2:10" x14ac:dyDescent="0.2">
      <c r="B2016" s="7">
        <v>12</v>
      </c>
      <c r="C2016" s="7">
        <v>21</v>
      </c>
      <c r="D2016" s="7">
        <v>0.40637062566396398</v>
      </c>
      <c r="E2016" s="7">
        <v>0.44823565036289298</v>
      </c>
      <c r="G2016" s="7">
        <v>12</v>
      </c>
      <c r="H2016" s="7">
        <v>21</v>
      </c>
      <c r="I2016" s="7">
        <v>0.41103809518942203</v>
      </c>
      <c r="J2016" s="7">
        <v>0.22109718233348399</v>
      </c>
    </row>
    <row r="2017" spans="2:10" x14ac:dyDescent="0.2">
      <c r="B2017" s="7">
        <v>13</v>
      </c>
      <c r="C2017" s="7">
        <v>21</v>
      </c>
      <c r="D2017" s="7">
        <v>-5.5435990630236603E-2</v>
      </c>
      <c r="E2017" s="7">
        <v>-0.26240227127951199</v>
      </c>
      <c r="G2017" s="7">
        <v>13</v>
      </c>
      <c r="H2017" s="7">
        <v>21</v>
      </c>
      <c r="I2017" s="7">
        <v>-5.5778990040133501E-2</v>
      </c>
      <c r="J2017" s="7">
        <v>6.9770152944048603E-3</v>
      </c>
    </row>
    <row r="2018" spans="2:10" x14ac:dyDescent="0.2">
      <c r="B2018" s="7">
        <v>14</v>
      </c>
      <c r="C2018" s="7">
        <v>21</v>
      </c>
      <c r="D2018" s="7">
        <v>-2.8273166900149201E-2</v>
      </c>
      <c r="E2018" s="7">
        <v>0.123809213809247</v>
      </c>
      <c r="G2018" s="7">
        <v>14</v>
      </c>
      <c r="H2018" s="7">
        <v>21</v>
      </c>
      <c r="I2018" s="7">
        <v>-2.8404730057983898E-2</v>
      </c>
      <c r="J2018" s="7">
        <v>1.6677964482933998E-2</v>
      </c>
    </row>
    <row r="2019" spans="2:10" x14ac:dyDescent="0.2">
      <c r="B2019" s="7">
        <v>15</v>
      </c>
      <c r="C2019" s="7">
        <v>21</v>
      </c>
      <c r="D2019" s="7">
        <v>0.144424654417978</v>
      </c>
      <c r="E2019" s="7">
        <v>0.35912395689065901</v>
      </c>
      <c r="G2019" s="7">
        <v>15</v>
      </c>
      <c r="H2019" s="7">
        <v>21</v>
      </c>
      <c r="I2019" s="7">
        <v>0.14661792190089601</v>
      </c>
      <c r="J2019" s="7">
        <v>0.37312769065273699</v>
      </c>
    </row>
    <row r="2020" spans="2:10" x14ac:dyDescent="0.2">
      <c r="B2020" s="7">
        <v>16</v>
      </c>
      <c r="C2020" s="7">
        <v>21</v>
      </c>
      <c r="D2020" s="7">
        <v>-2.7096472564391402E-2</v>
      </c>
      <c r="E2020" s="7">
        <v>-0.18605150986499899</v>
      </c>
      <c r="G2020" s="7">
        <v>16</v>
      </c>
      <c r="H2020" s="7">
        <v>21</v>
      </c>
      <c r="I2020" s="7">
        <v>-2.7285511873795801E-2</v>
      </c>
      <c r="J2020" s="7">
        <v>-0.25891206294403801</v>
      </c>
    </row>
    <row r="2021" spans="2:10" x14ac:dyDescent="0.2">
      <c r="B2021" s="7">
        <v>17</v>
      </c>
      <c r="C2021" s="7">
        <v>21</v>
      </c>
      <c r="D2021" s="7">
        <v>-5.15808120235626E-2</v>
      </c>
      <c r="E2021" s="7">
        <v>-4.8226141498526297E-2</v>
      </c>
      <c r="G2021" s="7">
        <v>17</v>
      </c>
      <c r="H2021" s="7">
        <v>21</v>
      </c>
      <c r="I2021" s="7">
        <v>-5.2157467885020702E-2</v>
      </c>
      <c r="J2021" s="7">
        <v>-0.172043910883557</v>
      </c>
    </row>
    <row r="2022" spans="2:10" x14ac:dyDescent="0.2">
      <c r="B2022" s="7">
        <v>18</v>
      </c>
      <c r="C2022" s="7">
        <v>21</v>
      </c>
      <c r="D2022" s="7">
        <v>0.118604383997607</v>
      </c>
      <c r="E2022" s="7">
        <v>0.16881129773936901</v>
      </c>
      <c r="G2022" s="7">
        <v>18</v>
      </c>
      <c r="H2022" s="7">
        <v>21</v>
      </c>
      <c r="I2022" s="7">
        <v>0.12238713366303799</v>
      </c>
      <c r="J2022" s="7">
        <v>-5.7542847289724398E-3</v>
      </c>
    </row>
    <row r="2023" spans="2:10" x14ac:dyDescent="0.2">
      <c r="B2023" s="7">
        <v>19</v>
      </c>
      <c r="C2023" s="7">
        <v>21</v>
      </c>
      <c r="D2023" s="7">
        <v>0.48630640924256502</v>
      </c>
      <c r="E2023" s="7">
        <v>7.68129762123273E-2</v>
      </c>
      <c r="G2023" s="7">
        <v>19</v>
      </c>
      <c r="H2023" s="7">
        <v>21</v>
      </c>
      <c r="I2023" s="7">
        <v>0.48875802663212697</v>
      </c>
      <c r="J2023" s="7">
        <v>0.238978783198598</v>
      </c>
    </row>
    <row r="2024" spans="2:10" x14ac:dyDescent="0.2">
      <c r="B2024" s="7">
        <v>20</v>
      </c>
      <c r="C2024" s="7">
        <v>21</v>
      </c>
      <c r="D2024" s="7">
        <v>-0.53900604606456404</v>
      </c>
      <c r="E2024" s="7">
        <v>-0.59431037616126403</v>
      </c>
      <c r="G2024" s="7">
        <v>20</v>
      </c>
      <c r="H2024" s="7">
        <v>21</v>
      </c>
      <c r="I2024" s="7">
        <v>-0.53146442790763804</v>
      </c>
      <c r="J2024" s="7">
        <v>-0.66532028592319403</v>
      </c>
    </row>
    <row r="2025" spans="2:10" x14ac:dyDescent="0.2">
      <c r="B2025" s="7">
        <v>21</v>
      </c>
      <c r="C2025" s="7">
        <v>21</v>
      </c>
      <c r="D2025" s="7">
        <v>-0.47656602508113199</v>
      </c>
      <c r="E2025" s="7">
        <v>-0.49757471052413399</v>
      </c>
      <c r="G2025" s="7">
        <v>21</v>
      </c>
      <c r="H2025" s="7">
        <v>21</v>
      </c>
      <c r="I2025" s="7">
        <v>-0.47495807016411901</v>
      </c>
      <c r="J2025" s="7">
        <v>-0.64676992582051096</v>
      </c>
    </row>
    <row r="2026" spans="2:10" x14ac:dyDescent="0.2">
      <c r="B2026" s="7">
        <v>22</v>
      </c>
      <c r="C2026" s="7">
        <v>21</v>
      </c>
      <c r="D2026" s="7">
        <v>0.119360954264996</v>
      </c>
      <c r="E2026" s="7">
        <v>-1.8374609474953701E-2</v>
      </c>
      <c r="G2026" s="7">
        <v>22</v>
      </c>
      <c r="H2026" s="7">
        <v>21</v>
      </c>
      <c r="I2026" s="7">
        <v>0.119090694333689</v>
      </c>
      <c r="J2026" s="7">
        <v>-5.7717545263512797E-2</v>
      </c>
    </row>
    <row r="2027" spans="2:10" x14ac:dyDescent="0.2">
      <c r="B2027" s="7">
        <v>23</v>
      </c>
      <c r="C2027" s="7">
        <v>21</v>
      </c>
      <c r="D2027" s="7">
        <v>-0.23332865288030599</v>
      </c>
      <c r="E2027" s="7">
        <v>-0.30721335696716401</v>
      </c>
      <c r="G2027" s="7">
        <v>23</v>
      </c>
      <c r="H2027" s="7">
        <v>21</v>
      </c>
      <c r="I2027" s="7">
        <v>-0.23266143999795699</v>
      </c>
      <c r="J2027" s="7">
        <v>-3.5235086913551997E-2</v>
      </c>
    </row>
    <row r="2028" spans="2:10" x14ac:dyDescent="0.2">
      <c r="B2028" s="7">
        <v>24</v>
      </c>
      <c r="C2028" s="7">
        <v>21</v>
      </c>
      <c r="D2028" s="7">
        <v>-0.11630566889987499</v>
      </c>
      <c r="E2028" s="7">
        <v>1.1739852285863599E-3</v>
      </c>
      <c r="G2028" s="7">
        <v>24</v>
      </c>
      <c r="H2028" s="7">
        <v>21</v>
      </c>
      <c r="I2028" s="7">
        <v>-0.116856205236337</v>
      </c>
      <c r="J2028" s="7">
        <v>5.8188644213522898E-2</v>
      </c>
    </row>
    <row r="2029" spans="2:10" x14ac:dyDescent="0.2">
      <c r="B2029" s="7">
        <v>25</v>
      </c>
      <c r="C2029" s="7">
        <v>21</v>
      </c>
      <c r="D2029" s="7">
        <v>0.12133938803490101</v>
      </c>
      <c r="E2029" s="7">
        <v>0.17290621509492399</v>
      </c>
      <c r="G2029" s="7">
        <v>25</v>
      </c>
      <c r="H2029" s="7">
        <v>21</v>
      </c>
      <c r="I2029" s="7">
        <v>0.124245033168023</v>
      </c>
      <c r="J2029" s="7">
        <v>-2.9276229927592801E-3</v>
      </c>
    </row>
    <row r="2030" spans="2:10" x14ac:dyDescent="0.2">
      <c r="B2030" s="7">
        <v>26</v>
      </c>
      <c r="C2030" s="7">
        <v>21</v>
      </c>
      <c r="D2030" s="7">
        <v>-0.238648522710456</v>
      </c>
      <c r="E2030" s="7">
        <v>-0.32310710607082699</v>
      </c>
      <c r="G2030" s="7">
        <v>26</v>
      </c>
      <c r="H2030" s="7">
        <v>21</v>
      </c>
      <c r="I2030" s="7">
        <v>-0.239777100716145</v>
      </c>
      <c r="J2030" s="7">
        <v>-0.173869016165799</v>
      </c>
    </row>
    <row r="2031" spans="2:10" x14ac:dyDescent="0.2">
      <c r="B2031" s="7">
        <v>27</v>
      </c>
      <c r="C2031" s="7">
        <v>21</v>
      </c>
      <c r="D2031" s="7">
        <v>-0.30293928979801299</v>
      </c>
      <c r="E2031" s="7">
        <v>-0.30627622149886902</v>
      </c>
      <c r="G2031" s="7">
        <v>27</v>
      </c>
      <c r="H2031" s="7">
        <v>21</v>
      </c>
      <c r="I2031" s="7">
        <v>-0.30953316648151702</v>
      </c>
      <c r="J2031" s="7">
        <v>-0.358281884518584</v>
      </c>
    </row>
    <row r="2032" spans="2:10" x14ac:dyDescent="0.2">
      <c r="B2032" s="7">
        <v>28</v>
      </c>
      <c r="C2032" s="7">
        <v>21</v>
      </c>
      <c r="D2032" s="7">
        <v>0.163096866171317</v>
      </c>
      <c r="E2032" s="7">
        <v>-2.36642712688582E-2</v>
      </c>
      <c r="G2032" s="7">
        <v>28</v>
      </c>
      <c r="H2032" s="7">
        <v>21</v>
      </c>
      <c r="I2032" s="7">
        <v>0.16634472991280999</v>
      </c>
      <c r="J2032" s="7">
        <v>7.2669301891290103E-2</v>
      </c>
    </row>
    <row r="2033" spans="2:10" x14ac:dyDescent="0.2">
      <c r="B2033" s="7">
        <v>29</v>
      </c>
      <c r="C2033" s="7">
        <v>21</v>
      </c>
      <c r="D2033" s="7">
        <v>3.5127107560004602E-3</v>
      </c>
      <c r="E2033" s="7">
        <v>0.14433336716354001</v>
      </c>
      <c r="G2033" s="7">
        <v>29</v>
      </c>
      <c r="H2033" s="7">
        <v>21</v>
      </c>
      <c r="I2033" s="7">
        <v>3.3142599175262099E-3</v>
      </c>
      <c r="J2033" s="7">
        <v>-6.84892142526667E-2</v>
      </c>
    </row>
    <row r="2034" spans="2:10" x14ac:dyDescent="0.2">
      <c r="B2034" s="7">
        <v>30</v>
      </c>
      <c r="C2034" s="7">
        <v>21</v>
      </c>
      <c r="D2034" s="7">
        <v>1.6958556297604201E-2</v>
      </c>
      <c r="E2034" s="7">
        <v>0.106716121213751</v>
      </c>
      <c r="G2034" s="7">
        <v>30</v>
      </c>
      <c r="H2034" s="7">
        <v>21</v>
      </c>
      <c r="I2034" s="7">
        <v>1.7204752882063801E-2</v>
      </c>
      <c r="J2034" s="7">
        <v>0.213812497515244</v>
      </c>
    </row>
    <row r="2035" spans="2:10" x14ac:dyDescent="0.2">
      <c r="B2035" s="7">
        <v>31</v>
      </c>
      <c r="C2035" s="7">
        <v>21</v>
      </c>
      <c r="D2035" s="7">
        <v>0.17885268194868501</v>
      </c>
      <c r="E2035" s="7">
        <v>0.320731230789217</v>
      </c>
      <c r="G2035" s="7">
        <v>31</v>
      </c>
      <c r="H2035" s="7">
        <v>21</v>
      </c>
      <c r="I2035" s="7">
        <v>0.17975332536594199</v>
      </c>
      <c r="J2035" s="7">
        <v>2.3490156087701702E-2</v>
      </c>
    </row>
    <row r="2036" spans="2:10" x14ac:dyDescent="0.2">
      <c r="B2036" s="7">
        <v>32</v>
      </c>
      <c r="C2036" s="7">
        <v>21</v>
      </c>
      <c r="D2036" s="7">
        <v>-0.162960804601953</v>
      </c>
      <c r="E2036" s="7">
        <v>-0.25883119216553202</v>
      </c>
      <c r="G2036" s="7">
        <v>32</v>
      </c>
      <c r="H2036" s="7">
        <v>21</v>
      </c>
      <c r="I2036" s="7">
        <v>-0.164683239641333</v>
      </c>
      <c r="J2036" s="7">
        <v>-0.159994151182064</v>
      </c>
    </row>
    <row r="2037" spans="2:10" x14ac:dyDescent="0.2">
      <c r="B2037" s="7">
        <v>33</v>
      </c>
      <c r="C2037" s="7">
        <v>21</v>
      </c>
      <c r="D2037" s="7">
        <v>2.1352461678701799E-2</v>
      </c>
      <c r="E2037" s="7">
        <v>0.10263102467764899</v>
      </c>
      <c r="G2037" s="7">
        <v>33</v>
      </c>
      <c r="H2037" s="7">
        <v>21</v>
      </c>
      <c r="I2037" s="7">
        <v>2.15437014886222E-2</v>
      </c>
      <c r="J2037" s="7">
        <v>-0.17012757011198301</v>
      </c>
    </row>
    <row r="2038" spans="2:10" x14ac:dyDescent="0.2">
      <c r="B2038" s="7">
        <v>34</v>
      </c>
      <c r="C2038" s="7">
        <v>21</v>
      </c>
      <c r="D2038" s="7">
        <v>-1.5725498073051E-2</v>
      </c>
      <c r="E2038" s="7">
        <v>-0.12908060357213599</v>
      </c>
      <c r="G2038" s="7">
        <v>34</v>
      </c>
      <c r="H2038" s="7">
        <v>21</v>
      </c>
      <c r="I2038" s="7">
        <v>-1.5630934860211301E-2</v>
      </c>
      <c r="J2038" s="7">
        <v>7.95849957044759E-2</v>
      </c>
    </row>
    <row r="2039" spans="2:10" x14ac:dyDescent="0.2">
      <c r="B2039" s="7">
        <v>35</v>
      </c>
      <c r="C2039" s="7">
        <v>21</v>
      </c>
      <c r="D2039" s="7">
        <v>1.4407495901901799</v>
      </c>
      <c r="E2039" s="7">
        <v>1.3884636593159001</v>
      </c>
      <c r="G2039" s="7">
        <v>35</v>
      </c>
      <c r="H2039" s="7">
        <v>21</v>
      </c>
      <c r="I2039" s="7">
        <v>1.4716078486086801</v>
      </c>
      <c r="J2039" s="7">
        <v>1.56055717069455</v>
      </c>
    </row>
    <row r="2040" spans="2:10" x14ac:dyDescent="0.2">
      <c r="B2040" s="7">
        <v>36</v>
      </c>
      <c r="C2040" s="7">
        <v>21</v>
      </c>
      <c r="D2040" s="7">
        <v>0.16751250218219699</v>
      </c>
      <c r="E2040" s="7">
        <v>0.119030049184811</v>
      </c>
      <c r="G2040" s="7">
        <v>36</v>
      </c>
      <c r="H2040" s="7">
        <v>21</v>
      </c>
      <c r="I2040" s="7">
        <v>0.168688265196026</v>
      </c>
      <c r="J2040" s="7">
        <v>0.238994609275096</v>
      </c>
    </row>
    <row r="2041" spans="2:10" x14ac:dyDescent="0.2">
      <c r="B2041" s="7">
        <v>37</v>
      </c>
      <c r="C2041" s="7">
        <v>21</v>
      </c>
      <c r="D2041" s="7">
        <v>3.7420149565827301E-2</v>
      </c>
      <c r="E2041" s="7">
        <v>-4.7025361535373698E-2</v>
      </c>
      <c r="G2041" s="7">
        <v>37</v>
      </c>
      <c r="H2041" s="7">
        <v>21</v>
      </c>
      <c r="I2041" s="7">
        <v>3.7541144736593403E-2</v>
      </c>
      <c r="J2041" s="7">
        <v>6.5882896505001995E-2</v>
      </c>
    </row>
    <row r="2042" spans="2:10" x14ac:dyDescent="0.2">
      <c r="B2042" s="7">
        <v>38</v>
      </c>
      <c r="C2042" s="7">
        <v>21</v>
      </c>
      <c r="D2042" s="7">
        <v>-0.167782985213284</v>
      </c>
      <c r="E2042" s="7">
        <v>-3.8284314520227597E-2</v>
      </c>
      <c r="G2042" s="7">
        <v>38</v>
      </c>
      <c r="H2042" s="7">
        <v>21</v>
      </c>
      <c r="I2042" s="7">
        <v>-0.16811111709454199</v>
      </c>
      <c r="J2042" s="7">
        <v>-0.157376426504619</v>
      </c>
    </row>
    <row r="2043" spans="2:10" x14ac:dyDescent="0.2">
      <c r="B2043" s="7">
        <v>39</v>
      </c>
      <c r="C2043" s="7">
        <v>21</v>
      </c>
      <c r="D2043" s="7">
        <v>0.53289711502857895</v>
      </c>
      <c r="E2043" s="7">
        <v>0.57828485655524597</v>
      </c>
      <c r="G2043" s="7">
        <v>39</v>
      </c>
      <c r="H2043" s="7">
        <v>21</v>
      </c>
      <c r="I2043" s="7">
        <v>0.53476591503120696</v>
      </c>
      <c r="J2043" s="7">
        <v>0.85110896819318704</v>
      </c>
    </row>
    <row r="2044" spans="2:10" x14ac:dyDescent="0.2">
      <c r="B2044" s="7">
        <v>40</v>
      </c>
      <c r="C2044" s="7">
        <v>21</v>
      </c>
      <c r="D2044" s="7">
        <v>-0.38499594436379803</v>
      </c>
      <c r="E2044" s="7">
        <v>-0.56933969023988795</v>
      </c>
      <c r="G2044" s="7">
        <v>40</v>
      </c>
      <c r="H2044" s="7">
        <v>21</v>
      </c>
      <c r="I2044" s="7">
        <v>-0.39209506254638898</v>
      </c>
      <c r="J2044" s="7">
        <v>-0.523659837706555</v>
      </c>
    </row>
    <row r="2045" spans="2:10" x14ac:dyDescent="0.2">
      <c r="B2045" s="7">
        <v>41</v>
      </c>
      <c r="C2045" s="7">
        <v>21</v>
      </c>
      <c r="D2045" s="7">
        <v>-0.26001868004725998</v>
      </c>
      <c r="E2045" s="7">
        <v>-0.294165919682223</v>
      </c>
      <c r="G2045" s="7">
        <v>41</v>
      </c>
      <c r="H2045" s="7">
        <v>21</v>
      </c>
      <c r="I2045" s="7">
        <v>-0.26212194984597298</v>
      </c>
      <c r="J2045" s="7">
        <v>-0.25778462306993299</v>
      </c>
    </row>
    <row r="2046" spans="2:10" x14ac:dyDescent="0.2">
      <c r="B2046" s="7">
        <v>42</v>
      </c>
      <c r="C2046" s="7">
        <v>21</v>
      </c>
      <c r="D2046" s="7">
        <v>-8.2210817652868001E-2</v>
      </c>
      <c r="E2046" s="7">
        <v>-7.7425122182877004E-3</v>
      </c>
      <c r="G2046" s="7">
        <v>42</v>
      </c>
      <c r="H2046" s="7">
        <v>21</v>
      </c>
      <c r="I2046" s="7">
        <v>-8.1972614582568298E-2</v>
      </c>
      <c r="J2046" s="7">
        <v>-0.191214620993158</v>
      </c>
    </row>
    <row r="2047" spans="2:10" x14ac:dyDescent="0.2">
      <c r="B2047" s="7">
        <v>43</v>
      </c>
      <c r="C2047" s="7">
        <v>21</v>
      </c>
      <c r="D2047" s="7">
        <v>-0.61405000324993098</v>
      </c>
      <c r="E2047" s="7">
        <v>-0.53106844767887995</v>
      </c>
      <c r="G2047" s="7">
        <v>43</v>
      </c>
      <c r="H2047" s="7">
        <v>21</v>
      </c>
      <c r="I2047" s="7">
        <v>-0.62818523926137404</v>
      </c>
      <c r="J2047" s="7">
        <v>-0.57788936568999905</v>
      </c>
    </row>
    <row r="2048" spans="2:10" x14ac:dyDescent="0.2">
      <c r="B2048" s="7">
        <v>44</v>
      </c>
      <c r="C2048" s="7">
        <v>21</v>
      </c>
      <c r="D2048" s="7">
        <v>-3.9968868573691203E-2</v>
      </c>
      <c r="E2048" s="7">
        <v>-0.17083717708771701</v>
      </c>
      <c r="G2048" s="7">
        <v>44</v>
      </c>
      <c r="H2048" s="7">
        <v>21</v>
      </c>
      <c r="I2048" s="7">
        <v>-4.04420547796231E-2</v>
      </c>
      <c r="J2048" s="7">
        <v>-0.295244990753882</v>
      </c>
    </row>
    <row r="2049" spans="2:10" x14ac:dyDescent="0.2">
      <c r="B2049" s="7">
        <v>45</v>
      </c>
      <c r="C2049" s="7">
        <v>21</v>
      </c>
      <c r="D2049" s="7">
        <v>-0.35827706015132899</v>
      </c>
      <c r="E2049" s="7">
        <v>-0.40003991129569599</v>
      </c>
      <c r="G2049" s="7">
        <v>45</v>
      </c>
      <c r="H2049" s="7">
        <v>21</v>
      </c>
      <c r="I2049" s="7">
        <v>-0.36181503977334001</v>
      </c>
      <c r="J2049" s="7">
        <v>-0.44368148727525603</v>
      </c>
    </row>
    <row r="2050" spans="2:10" x14ac:dyDescent="0.2">
      <c r="B2050" s="7">
        <v>46</v>
      </c>
      <c r="C2050" s="7">
        <v>21</v>
      </c>
      <c r="D2050" s="7">
        <v>-0.20232822580579099</v>
      </c>
      <c r="E2050" s="7">
        <v>-0.24808775900472199</v>
      </c>
      <c r="G2050" s="7">
        <v>46</v>
      </c>
      <c r="H2050" s="7">
        <v>21</v>
      </c>
      <c r="I2050" s="7">
        <v>-0.205283714363523</v>
      </c>
      <c r="J2050" s="7">
        <v>-0.228259107925807</v>
      </c>
    </row>
    <row r="2051" spans="2:10" x14ac:dyDescent="0.2">
      <c r="B2051" s="7">
        <v>47</v>
      </c>
      <c r="C2051" s="7">
        <v>21</v>
      </c>
      <c r="D2051" s="7">
        <v>-4.43070969017523E-3</v>
      </c>
      <c r="E2051" s="7">
        <v>-9.2501067947740295E-2</v>
      </c>
      <c r="G2051" s="7">
        <v>47</v>
      </c>
      <c r="H2051" s="7">
        <v>21</v>
      </c>
      <c r="I2051" s="7">
        <v>-4.26634711898277E-3</v>
      </c>
      <c r="J2051" s="7">
        <v>-1.7533886049866599E-2</v>
      </c>
    </row>
    <row r="2052" spans="2:10" x14ac:dyDescent="0.2">
      <c r="B2052" s="7">
        <v>48</v>
      </c>
      <c r="C2052" s="7">
        <v>21</v>
      </c>
      <c r="D2052" s="7">
        <v>1.7343792855400299E-2</v>
      </c>
      <c r="E2052" s="7">
        <v>-0.115927070730854</v>
      </c>
      <c r="G2052" s="7">
        <v>48</v>
      </c>
      <c r="H2052" s="7">
        <v>21</v>
      </c>
      <c r="I2052" s="7">
        <v>1.8076738119425801E-2</v>
      </c>
      <c r="J2052" s="7">
        <v>0.187284127080938</v>
      </c>
    </row>
    <row r="2053" spans="2:10" x14ac:dyDescent="0.2">
      <c r="B2053" s="7">
        <v>49</v>
      </c>
      <c r="C2053" s="7">
        <v>21</v>
      </c>
      <c r="D2053" s="7">
        <v>4.7444873391396997E-2</v>
      </c>
      <c r="E2053" s="7">
        <v>0.104523077356921</v>
      </c>
      <c r="G2053" s="7">
        <v>49</v>
      </c>
      <c r="H2053" s="7">
        <v>21</v>
      </c>
      <c r="I2053" s="7">
        <v>4.7180875244430702E-2</v>
      </c>
      <c r="J2053" s="7">
        <v>4.5318674329891499E-2</v>
      </c>
    </row>
    <row r="2054" spans="2:10" x14ac:dyDescent="0.2">
      <c r="B2054" s="7">
        <v>50</v>
      </c>
      <c r="C2054" s="7">
        <v>21</v>
      </c>
      <c r="D2054" s="7">
        <v>-0.179164080839044</v>
      </c>
      <c r="E2054" s="7">
        <v>-0.169864852888582</v>
      </c>
      <c r="G2054" s="7">
        <v>50</v>
      </c>
      <c r="H2054" s="7">
        <v>21</v>
      </c>
      <c r="I2054" s="7">
        <v>-0.17966945675273599</v>
      </c>
      <c r="J2054" s="7">
        <v>-0.108176724204757</v>
      </c>
    </row>
    <row r="2055" spans="2:10" x14ac:dyDescent="0.2">
      <c r="B2055" s="7">
        <v>51</v>
      </c>
      <c r="C2055" s="7">
        <v>21</v>
      </c>
      <c r="D2055" s="7">
        <v>9.1416206451723006E-2</v>
      </c>
      <c r="E2055" s="7">
        <v>-1.8937711915629801E-2</v>
      </c>
      <c r="G2055" s="7">
        <v>51</v>
      </c>
      <c r="H2055" s="7">
        <v>21</v>
      </c>
      <c r="I2055" s="7">
        <v>9.1502345272771499E-2</v>
      </c>
      <c r="J2055" s="7">
        <v>1.46375075296437E-2</v>
      </c>
    </row>
    <row r="2056" spans="2:10" x14ac:dyDescent="0.2">
      <c r="B2056" s="7">
        <v>52</v>
      </c>
      <c r="C2056" s="7">
        <v>21</v>
      </c>
      <c r="D2056" s="7">
        <v>0.186476032100265</v>
      </c>
      <c r="E2056" s="7">
        <v>5.3892325555201702E-2</v>
      </c>
      <c r="G2056" s="7">
        <v>52</v>
      </c>
      <c r="H2056" s="7">
        <v>21</v>
      </c>
      <c r="I2056" s="7">
        <v>0.18637151472406299</v>
      </c>
      <c r="J2056" s="7">
        <v>0.15146306744371499</v>
      </c>
    </row>
    <row r="2057" spans="2:10" x14ac:dyDescent="0.2">
      <c r="B2057" s="7">
        <v>53</v>
      </c>
      <c r="C2057" s="7">
        <v>21</v>
      </c>
      <c r="D2057" s="7">
        <v>0.26756113718025898</v>
      </c>
      <c r="E2057" s="7">
        <v>0.214749330604349</v>
      </c>
      <c r="G2057" s="7">
        <v>53</v>
      </c>
      <c r="H2057" s="7">
        <v>21</v>
      </c>
      <c r="I2057" s="7">
        <v>0.27483378446170098</v>
      </c>
      <c r="J2057" s="7">
        <v>0.185704634884233</v>
      </c>
    </row>
    <row r="2058" spans="2:10" x14ac:dyDescent="0.2">
      <c r="B2058" s="7">
        <v>54</v>
      </c>
      <c r="C2058" s="7">
        <v>21</v>
      </c>
      <c r="D2058" s="7">
        <v>-0.15837931426158899</v>
      </c>
      <c r="E2058" s="7">
        <v>-0.19295927834613899</v>
      </c>
      <c r="G2058" s="7">
        <v>54</v>
      </c>
      <c r="H2058" s="7">
        <v>21</v>
      </c>
      <c r="I2058" s="7">
        <v>-0.16027239839454699</v>
      </c>
      <c r="J2058" s="7">
        <v>-0.40981604061502502</v>
      </c>
    </row>
    <row r="2059" spans="2:10" x14ac:dyDescent="0.2">
      <c r="B2059" s="7">
        <v>55</v>
      </c>
      <c r="C2059" s="7">
        <v>21</v>
      </c>
      <c r="D2059" s="7">
        <v>-0.22989054875314299</v>
      </c>
      <c r="E2059" s="7">
        <v>-5.5744220164380701E-2</v>
      </c>
      <c r="G2059" s="7">
        <v>55</v>
      </c>
      <c r="H2059" s="7">
        <v>21</v>
      </c>
      <c r="I2059" s="7">
        <v>-0.23081612958540099</v>
      </c>
      <c r="J2059" s="7">
        <v>-0.20002768348539601</v>
      </c>
    </row>
    <row r="2060" spans="2:10" x14ac:dyDescent="0.2">
      <c r="B2060" s="7">
        <v>56</v>
      </c>
      <c r="C2060" s="7">
        <v>21</v>
      </c>
      <c r="D2060" s="7">
        <v>-0.110564504326204</v>
      </c>
      <c r="E2060" s="7">
        <v>-0.103180738803447</v>
      </c>
      <c r="G2060" s="7">
        <v>56</v>
      </c>
      <c r="H2060" s="7">
        <v>21</v>
      </c>
      <c r="I2060" s="7">
        <v>-0.11001987637006</v>
      </c>
      <c r="J2060" s="7">
        <v>-3.9456888454928701E-2</v>
      </c>
    </row>
    <row r="2061" spans="2:10" x14ac:dyDescent="0.2">
      <c r="B2061" s="7">
        <v>57</v>
      </c>
      <c r="C2061" s="7">
        <v>21</v>
      </c>
      <c r="D2061" s="7">
        <v>-0.12687753660411299</v>
      </c>
      <c r="E2061" s="7">
        <v>6.5124051820282206E-2</v>
      </c>
      <c r="G2061" s="7">
        <v>57</v>
      </c>
      <c r="H2061" s="7">
        <v>21</v>
      </c>
      <c r="I2061" s="7">
        <v>-0.12768787176067201</v>
      </c>
      <c r="J2061" s="7">
        <v>8.7159298316450404E-2</v>
      </c>
    </row>
    <row r="2062" spans="2:10" x14ac:dyDescent="0.2">
      <c r="B2062" s="7">
        <v>58</v>
      </c>
      <c r="C2062" s="7">
        <v>21</v>
      </c>
      <c r="D2062" s="7">
        <v>0.20804150903336199</v>
      </c>
      <c r="E2062" s="7">
        <v>0.35055534466673699</v>
      </c>
      <c r="G2062" s="7">
        <v>58</v>
      </c>
      <c r="H2062" s="7">
        <v>21</v>
      </c>
      <c r="I2062" s="7">
        <v>0.211158213176941</v>
      </c>
      <c r="J2062" s="7">
        <v>0.35663604059236997</v>
      </c>
    </row>
    <row r="2063" spans="2:10" x14ac:dyDescent="0.2">
      <c r="B2063" s="7">
        <v>59</v>
      </c>
      <c r="C2063" s="7">
        <v>21</v>
      </c>
      <c r="D2063" s="7">
        <v>-9.1768553921955501E-2</v>
      </c>
      <c r="E2063" s="7">
        <v>-0.17294405393898801</v>
      </c>
      <c r="G2063" s="7">
        <v>59</v>
      </c>
      <c r="H2063" s="7">
        <v>21</v>
      </c>
      <c r="I2063" s="7">
        <v>-9.3471873100780201E-2</v>
      </c>
      <c r="J2063" s="7">
        <v>-0.14912469321980401</v>
      </c>
    </row>
    <row r="2064" spans="2:10" x14ac:dyDescent="0.2">
      <c r="B2064" s="7">
        <v>60</v>
      </c>
      <c r="C2064" s="7">
        <v>21</v>
      </c>
      <c r="D2064" s="7">
        <v>-0.196678256795325</v>
      </c>
      <c r="E2064" s="7">
        <v>-0.16376329820319999</v>
      </c>
      <c r="G2064" s="7">
        <v>60</v>
      </c>
      <c r="H2064" s="7">
        <v>21</v>
      </c>
      <c r="I2064" s="7">
        <v>-0.19642748538542401</v>
      </c>
      <c r="J2064" s="7">
        <v>-0.245141980895523</v>
      </c>
    </row>
    <row r="2065" spans="2:10" x14ac:dyDescent="0.2">
      <c r="B2065" s="7">
        <v>61</v>
      </c>
      <c r="C2065" s="7">
        <v>21</v>
      </c>
      <c r="D2065" s="7">
        <v>-2.6541650892973199E-2</v>
      </c>
      <c r="E2065" s="7">
        <v>2.3838484423857101E-3</v>
      </c>
      <c r="G2065" s="7">
        <v>61</v>
      </c>
      <c r="H2065" s="7">
        <v>21</v>
      </c>
      <c r="I2065" s="7">
        <v>-2.63368395732551E-2</v>
      </c>
      <c r="J2065" s="7">
        <v>-1.84981383289653E-2</v>
      </c>
    </row>
    <row r="2066" spans="2:10" x14ac:dyDescent="0.2">
      <c r="B2066" s="7">
        <v>62</v>
      </c>
      <c r="C2066" s="7">
        <v>21</v>
      </c>
      <c r="D2066" s="7">
        <v>0.93867487877335298</v>
      </c>
      <c r="E2066" s="7">
        <v>0.97769010618048002</v>
      </c>
      <c r="G2066" s="7">
        <v>62</v>
      </c>
      <c r="H2066" s="7">
        <v>21</v>
      </c>
      <c r="I2066" s="7">
        <v>0.942021750980086</v>
      </c>
      <c r="J2066" s="7">
        <v>0.92977896243909097</v>
      </c>
    </row>
    <row r="2067" spans="2:10" x14ac:dyDescent="0.2">
      <c r="B2067" s="7">
        <v>63</v>
      </c>
      <c r="C2067" s="7">
        <v>21</v>
      </c>
      <c r="D2067" s="7">
        <v>-0.39343938432092102</v>
      </c>
      <c r="E2067" s="7">
        <v>-0.38882866991936599</v>
      </c>
      <c r="G2067" s="7">
        <v>63</v>
      </c>
      <c r="H2067" s="7">
        <v>21</v>
      </c>
      <c r="I2067" s="7">
        <v>-0.392935476662787</v>
      </c>
      <c r="J2067" s="7">
        <v>-0.33803685360310698</v>
      </c>
    </row>
    <row r="2068" spans="2:10" x14ac:dyDescent="0.2">
      <c r="B2068" s="7">
        <v>64</v>
      </c>
      <c r="C2068" s="7">
        <v>21</v>
      </c>
      <c r="D2068" s="7">
        <v>-2.1717518165450801E-2</v>
      </c>
      <c r="E2068" s="7">
        <v>-3.1655930588421199E-3</v>
      </c>
      <c r="G2068" s="7">
        <v>64</v>
      </c>
      <c r="H2068" s="7">
        <v>21</v>
      </c>
      <c r="I2068" s="7">
        <v>-2.1567824880804699E-2</v>
      </c>
      <c r="J2068" s="7">
        <v>-0.11259286401941</v>
      </c>
    </row>
    <row r="2069" spans="2:10" x14ac:dyDescent="0.2">
      <c r="B2069" s="7">
        <v>65</v>
      </c>
      <c r="C2069" s="7">
        <v>21</v>
      </c>
      <c r="D2069" s="7">
        <v>-1.51318996111591E-2</v>
      </c>
      <c r="E2069" s="7">
        <v>-0.16897655499248801</v>
      </c>
      <c r="G2069" s="7">
        <v>65</v>
      </c>
      <c r="H2069" s="7">
        <v>21</v>
      </c>
      <c r="I2069" s="7">
        <v>-1.5104506405329199E-2</v>
      </c>
      <c r="J2069" s="7">
        <v>-7.0676580600364899E-2</v>
      </c>
    </row>
    <row r="2070" spans="2:10" x14ac:dyDescent="0.2">
      <c r="B2070" s="7">
        <v>66</v>
      </c>
      <c r="C2070" s="7">
        <v>21</v>
      </c>
      <c r="D2070" s="7">
        <v>-5.4949356782413097E-2</v>
      </c>
      <c r="E2070" s="7">
        <v>-3.7993005893086199E-2</v>
      </c>
      <c r="G2070" s="7">
        <v>66</v>
      </c>
      <c r="H2070" s="7">
        <v>21</v>
      </c>
      <c r="I2070" s="7">
        <v>-5.4729519474652703E-2</v>
      </c>
      <c r="J2070" s="7">
        <v>-6.63547498332102E-2</v>
      </c>
    </row>
    <row r="2071" spans="2:10" x14ac:dyDescent="0.2">
      <c r="B2071" s="7">
        <v>67</v>
      </c>
      <c r="C2071" s="7">
        <v>21</v>
      </c>
      <c r="D2071" s="7">
        <v>-0.186252911550017</v>
      </c>
      <c r="E2071" s="7">
        <v>-0.152433202691522</v>
      </c>
      <c r="G2071" s="7">
        <v>67</v>
      </c>
      <c r="H2071" s="7">
        <v>21</v>
      </c>
      <c r="I2071" s="7">
        <v>-0.18992231283093899</v>
      </c>
      <c r="J2071" s="7">
        <v>-0.11593199168347799</v>
      </c>
    </row>
    <row r="2072" spans="2:10" x14ac:dyDescent="0.2">
      <c r="B2072" s="7">
        <v>68</v>
      </c>
      <c r="C2072" s="7">
        <v>21</v>
      </c>
      <c r="D2072" s="7">
        <v>0.53363650919629702</v>
      </c>
      <c r="E2072" s="7">
        <v>0.68767240229910298</v>
      </c>
      <c r="G2072" s="7">
        <v>68</v>
      </c>
      <c r="H2072" s="7">
        <v>21</v>
      </c>
      <c r="I2072" s="7">
        <v>0.53367659837044301</v>
      </c>
      <c r="J2072" s="7">
        <v>0.48144261570081198</v>
      </c>
    </row>
    <row r="2073" spans="2:10" x14ac:dyDescent="0.2">
      <c r="B2073" s="7">
        <v>69</v>
      </c>
      <c r="C2073" s="7">
        <v>21</v>
      </c>
      <c r="D2073" s="7">
        <v>-6.7995466592824599E-2</v>
      </c>
      <c r="E2073" s="7">
        <v>-6.2990068619669201E-2</v>
      </c>
      <c r="G2073" s="7">
        <v>69</v>
      </c>
      <c r="H2073" s="7">
        <v>21</v>
      </c>
      <c r="I2073" s="7">
        <v>-6.8584141367441703E-2</v>
      </c>
      <c r="J2073" s="7">
        <v>0.129800487184422</v>
      </c>
    </row>
    <row r="2074" spans="2:10" x14ac:dyDescent="0.2">
      <c r="B2074" s="7">
        <v>70</v>
      </c>
      <c r="C2074" s="7">
        <v>21</v>
      </c>
      <c r="D2074" s="7">
        <v>0.140828004927922</v>
      </c>
      <c r="E2074" s="7">
        <v>0.23797820857851801</v>
      </c>
      <c r="G2074" s="7">
        <v>70</v>
      </c>
      <c r="H2074" s="7">
        <v>21</v>
      </c>
      <c r="I2074" s="7">
        <v>0.13919184111138699</v>
      </c>
      <c r="J2074" s="7">
        <v>0.147403120597495</v>
      </c>
    </row>
    <row r="2075" spans="2:10" x14ac:dyDescent="0.2">
      <c r="B2075" s="7">
        <v>71</v>
      </c>
      <c r="C2075" s="7">
        <v>21</v>
      </c>
      <c r="D2075" s="7">
        <v>4.1531407117855003E-2</v>
      </c>
      <c r="E2075" s="7">
        <v>5.4171023412871798E-2</v>
      </c>
      <c r="G2075" s="7">
        <v>71</v>
      </c>
      <c r="H2075" s="7">
        <v>21</v>
      </c>
      <c r="I2075" s="7">
        <v>4.4147282771723098E-2</v>
      </c>
      <c r="J2075" s="7">
        <v>5.4924654015137797E-2</v>
      </c>
    </row>
    <row r="2076" spans="2:10" x14ac:dyDescent="0.2">
      <c r="B2076" s="7">
        <v>72</v>
      </c>
      <c r="C2076" s="7">
        <v>21</v>
      </c>
      <c r="D2076" s="7">
        <v>-8.3781001879460207E-2</v>
      </c>
      <c r="E2076" s="7">
        <v>-0.21556444387252899</v>
      </c>
      <c r="G2076" s="7">
        <v>72</v>
      </c>
      <c r="H2076" s="7">
        <v>21</v>
      </c>
      <c r="I2076" s="7">
        <v>-8.4310879196209498E-2</v>
      </c>
      <c r="J2076" s="7">
        <v>-9.9738442224961005E-2</v>
      </c>
    </row>
    <row r="2077" spans="2:10" x14ac:dyDescent="0.2">
      <c r="B2077" s="7">
        <v>73</v>
      </c>
      <c r="C2077" s="7">
        <v>21</v>
      </c>
      <c r="D2077" s="7">
        <v>-8.1886958816568295E-2</v>
      </c>
      <c r="E2077" s="7">
        <v>-2.2396885536183599E-2</v>
      </c>
      <c r="G2077" s="7">
        <v>73</v>
      </c>
      <c r="H2077" s="7">
        <v>21</v>
      </c>
      <c r="I2077" s="7">
        <v>-8.3194967572776293E-2</v>
      </c>
      <c r="J2077" s="7">
        <v>6.5231151115240096E-2</v>
      </c>
    </row>
    <row r="2078" spans="2:10" x14ac:dyDescent="0.2">
      <c r="B2078" s="7">
        <v>74</v>
      </c>
      <c r="C2078" s="7">
        <v>21</v>
      </c>
      <c r="D2078" s="7">
        <v>0.39650115823904197</v>
      </c>
      <c r="E2078" s="7">
        <v>0.21605360298658599</v>
      </c>
      <c r="G2078" s="7">
        <v>74</v>
      </c>
      <c r="H2078" s="7">
        <v>21</v>
      </c>
      <c r="I2078" s="7">
        <v>0.42117088443576101</v>
      </c>
      <c r="J2078" s="7">
        <v>0.336974737286099</v>
      </c>
    </row>
    <row r="2079" spans="2:10" x14ac:dyDescent="0.2">
      <c r="B2079" s="7">
        <v>75</v>
      </c>
      <c r="C2079" s="7">
        <v>21</v>
      </c>
      <c r="D2079" s="7">
        <v>-0.129358660037552</v>
      </c>
      <c r="E2079" s="7">
        <v>-7.6198758545601195E-2</v>
      </c>
      <c r="G2079" s="7">
        <v>75</v>
      </c>
      <c r="H2079" s="7">
        <v>21</v>
      </c>
      <c r="I2079" s="7">
        <v>-0.13014058428575501</v>
      </c>
      <c r="J2079" s="7">
        <v>-0.15127987454327199</v>
      </c>
    </row>
    <row r="2080" spans="2:10" x14ac:dyDescent="0.2">
      <c r="B2080" s="7">
        <v>76</v>
      </c>
      <c r="C2080" s="7">
        <v>21</v>
      </c>
      <c r="D2080" s="7">
        <v>0.11333337262238501</v>
      </c>
      <c r="E2080" s="7">
        <v>-9.0386094320370702E-2</v>
      </c>
      <c r="G2080" s="7">
        <v>76</v>
      </c>
      <c r="H2080" s="7">
        <v>21</v>
      </c>
      <c r="I2080" s="7">
        <v>0.115650458930299</v>
      </c>
      <c r="J2080" s="7">
        <v>3.74629371974518E-2</v>
      </c>
    </row>
    <row r="2081" spans="2:10" x14ac:dyDescent="0.2">
      <c r="B2081" s="7">
        <v>77</v>
      </c>
      <c r="C2081" s="7">
        <v>21</v>
      </c>
      <c r="D2081" s="7">
        <v>-7.4918594349242099E-2</v>
      </c>
      <c r="E2081" s="7">
        <v>4.8938744315776703E-2</v>
      </c>
      <c r="G2081" s="7">
        <v>77</v>
      </c>
      <c r="H2081" s="7">
        <v>21</v>
      </c>
      <c r="I2081" s="7">
        <v>-7.5367453073180699E-2</v>
      </c>
      <c r="J2081" s="7">
        <v>4.5850828799556702E-2</v>
      </c>
    </row>
    <row r="2082" spans="2:10" x14ac:dyDescent="0.2">
      <c r="B2082" s="7">
        <v>78</v>
      </c>
      <c r="C2082" s="7">
        <v>21</v>
      </c>
      <c r="D2082" s="7">
        <v>-0.32739296866738099</v>
      </c>
      <c r="E2082" s="7">
        <v>-0.27780036793742502</v>
      </c>
      <c r="G2082" s="7">
        <v>78</v>
      </c>
      <c r="H2082" s="7">
        <v>21</v>
      </c>
      <c r="I2082" s="7">
        <v>-0.329541843153562</v>
      </c>
      <c r="J2082" s="7">
        <v>-0.31299378335412198</v>
      </c>
    </row>
    <row r="2083" spans="2:10" x14ac:dyDescent="0.2">
      <c r="B2083" s="7">
        <v>79</v>
      </c>
      <c r="C2083" s="7">
        <v>21</v>
      </c>
      <c r="D2083" s="7">
        <v>-2.9469283711677001E-2</v>
      </c>
      <c r="E2083" s="7">
        <v>2.5453000760808902E-3</v>
      </c>
      <c r="G2083" s="7">
        <v>79</v>
      </c>
      <c r="H2083" s="7">
        <v>21</v>
      </c>
      <c r="I2083" s="7">
        <v>-2.97978329646842E-2</v>
      </c>
      <c r="J2083" s="7">
        <v>-8.8262904463576305E-2</v>
      </c>
    </row>
    <row r="2084" spans="2:10" x14ac:dyDescent="0.2">
      <c r="B2084" s="7">
        <v>80</v>
      </c>
      <c r="C2084" s="7">
        <v>21</v>
      </c>
      <c r="D2084" s="7">
        <v>3.9839716028538398E-2</v>
      </c>
      <c r="E2084" s="7">
        <v>0.140013585948289</v>
      </c>
      <c r="G2084" s="7">
        <v>80</v>
      </c>
      <c r="H2084" s="7">
        <v>21</v>
      </c>
      <c r="I2084" s="7">
        <v>3.9713382903448398E-2</v>
      </c>
      <c r="J2084" s="7">
        <v>-3.68082665573191E-2</v>
      </c>
    </row>
    <row r="2085" spans="2:10" x14ac:dyDescent="0.2">
      <c r="B2085" s="7">
        <v>81</v>
      </c>
      <c r="C2085" s="7">
        <v>21</v>
      </c>
      <c r="D2085" s="7">
        <v>0.17838925835446201</v>
      </c>
      <c r="E2085" s="7">
        <v>0.290385848175651</v>
      </c>
      <c r="G2085" s="7">
        <v>81</v>
      </c>
      <c r="H2085" s="7">
        <v>21</v>
      </c>
      <c r="I2085" s="7">
        <v>0.17922741550782301</v>
      </c>
      <c r="J2085" s="7">
        <v>0.24933376123044901</v>
      </c>
    </row>
    <row r="2086" spans="2:10" x14ac:dyDescent="0.2">
      <c r="B2086" s="7">
        <v>82</v>
      </c>
      <c r="C2086" s="7">
        <v>21</v>
      </c>
      <c r="D2086" s="7">
        <v>0.31862999914125301</v>
      </c>
      <c r="E2086" s="7">
        <v>0.321997921760662</v>
      </c>
      <c r="G2086" s="7">
        <v>82</v>
      </c>
      <c r="H2086" s="7">
        <v>21</v>
      </c>
      <c r="I2086" s="7">
        <v>0.32616045387992498</v>
      </c>
      <c r="J2086" s="7">
        <v>0.32477724837530703</v>
      </c>
    </row>
    <row r="2087" spans="2:10" x14ac:dyDescent="0.2">
      <c r="B2087" s="7">
        <v>83</v>
      </c>
      <c r="C2087" s="7">
        <v>21</v>
      </c>
      <c r="D2087" s="7">
        <v>-0.61676463316028096</v>
      </c>
      <c r="E2087" s="7">
        <v>-0.69433279743086895</v>
      </c>
      <c r="G2087" s="7">
        <v>83</v>
      </c>
      <c r="H2087" s="7">
        <v>21</v>
      </c>
      <c r="I2087" s="7">
        <v>-0.61985730051693899</v>
      </c>
      <c r="J2087" s="7">
        <v>-0.73457807872649095</v>
      </c>
    </row>
    <row r="2088" spans="2:10" x14ac:dyDescent="0.2">
      <c r="B2088" s="7">
        <v>84</v>
      </c>
      <c r="C2088" s="7">
        <v>21</v>
      </c>
      <c r="D2088" s="7">
        <v>-0.10857791138305101</v>
      </c>
      <c r="E2088" s="7">
        <v>-0.141148962329668</v>
      </c>
      <c r="G2088" s="7">
        <v>84</v>
      </c>
      <c r="H2088" s="7">
        <v>21</v>
      </c>
      <c r="I2088" s="7">
        <v>-0.110426511765672</v>
      </c>
      <c r="J2088" s="7">
        <v>-1.28949212530962E-2</v>
      </c>
    </row>
    <row r="2089" spans="2:10" x14ac:dyDescent="0.2">
      <c r="B2089" s="7">
        <v>85</v>
      </c>
      <c r="C2089" s="7">
        <v>21</v>
      </c>
      <c r="D2089" s="7">
        <v>-0.289253883312794</v>
      </c>
      <c r="E2089" s="7">
        <v>-0.41822004261592299</v>
      </c>
      <c r="G2089" s="7">
        <v>85</v>
      </c>
      <c r="H2089" s="7">
        <v>21</v>
      </c>
      <c r="I2089" s="7">
        <v>-0.29229136288531898</v>
      </c>
      <c r="J2089" s="7">
        <v>-0.382765218514654</v>
      </c>
    </row>
    <row r="2090" spans="2:10" x14ac:dyDescent="0.2">
      <c r="B2090" s="7">
        <v>86</v>
      </c>
      <c r="C2090" s="7">
        <v>21</v>
      </c>
      <c r="D2090" s="7">
        <v>-0.45283807250638702</v>
      </c>
      <c r="E2090" s="7">
        <v>-0.39533512469947901</v>
      </c>
      <c r="G2090" s="7">
        <v>86</v>
      </c>
      <c r="H2090" s="7">
        <v>21</v>
      </c>
      <c r="I2090" s="7">
        <v>-0.44876230570889297</v>
      </c>
      <c r="J2090" s="7">
        <v>-0.48754328238408601</v>
      </c>
    </row>
    <row r="2091" spans="2:10" x14ac:dyDescent="0.2">
      <c r="B2091" s="7">
        <v>87</v>
      </c>
      <c r="C2091" s="7">
        <v>21</v>
      </c>
      <c r="D2091" s="7">
        <v>8.9802126788825404E-2</v>
      </c>
      <c r="E2091" s="7">
        <v>0.16613254005368799</v>
      </c>
      <c r="G2091" s="7">
        <v>87</v>
      </c>
      <c r="H2091" s="7">
        <v>21</v>
      </c>
      <c r="I2091" s="7">
        <v>9.1198155101740702E-2</v>
      </c>
      <c r="J2091" s="7">
        <v>0.129913623206872</v>
      </c>
    </row>
    <row r="2092" spans="2:10" x14ac:dyDescent="0.2">
      <c r="B2092" s="7">
        <v>88</v>
      </c>
      <c r="C2092" s="7">
        <v>21</v>
      </c>
      <c r="D2092" s="7">
        <v>0.52191895187315895</v>
      </c>
      <c r="E2092" s="7">
        <v>0.55532808858307603</v>
      </c>
      <c r="G2092" s="7">
        <v>88</v>
      </c>
      <c r="H2092" s="7">
        <v>21</v>
      </c>
      <c r="I2092" s="7">
        <v>0.53293529983651799</v>
      </c>
      <c r="J2092" s="7">
        <v>0.50556173881111</v>
      </c>
    </row>
    <row r="2093" spans="2:10" x14ac:dyDescent="0.2">
      <c r="B2093" s="7">
        <v>89</v>
      </c>
      <c r="C2093" s="7">
        <v>21</v>
      </c>
      <c r="D2093" s="7">
        <v>-2.4953705735285301E-2</v>
      </c>
      <c r="E2093" s="7">
        <v>0.14775420973376999</v>
      </c>
      <c r="G2093" s="7">
        <v>89</v>
      </c>
      <c r="H2093" s="7">
        <v>21</v>
      </c>
      <c r="I2093" s="7">
        <v>-2.5031448002920301E-2</v>
      </c>
      <c r="J2093" s="7">
        <v>7.5511333230031702E-2</v>
      </c>
    </row>
    <row r="2094" spans="2:10" x14ac:dyDescent="0.2">
      <c r="B2094" s="7">
        <v>90</v>
      </c>
      <c r="C2094" s="7">
        <v>21</v>
      </c>
      <c r="D2094" s="7">
        <v>-0.46889721789783301</v>
      </c>
      <c r="E2094" s="7">
        <v>-0.587018127959128</v>
      </c>
      <c r="G2094" s="7">
        <v>90</v>
      </c>
      <c r="H2094" s="7">
        <v>21</v>
      </c>
      <c r="I2094" s="7">
        <v>-0.46674180210361299</v>
      </c>
      <c r="J2094" s="7">
        <v>-0.58689356966971795</v>
      </c>
    </row>
    <row r="2095" spans="2:10" x14ac:dyDescent="0.2">
      <c r="B2095" s="7">
        <v>91</v>
      </c>
      <c r="C2095" s="7">
        <v>21</v>
      </c>
      <c r="D2095" s="7">
        <v>-8.5444423307386302E-2</v>
      </c>
      <c r="E2095" s="7">
        <v>-0.152096244997802</v>
      </c>
      <c r="G2095" s="7">
        <v>91</v>
      </c>
      <c r="H2095" s="7">
        <v>21</v>
      </c>
      <c r="I2095" s="7">
        <v>-8.61747181289481E-2</v>
      </c>
      <c r="J2095" s="7">
        <v>-0.15519421106533399</v>
      </c>
    </row>
    <row r="2096" spans="2:10" x14ac:dyDescent="0.2">
      <c r="B2096" s="7">
        <v>92</v>
      </c>
      <c r="C2096" s="7">
        <v>21</v>
      </c>
      <c r="D2096" s="7">
        <v>-0.14511423649281499</v>
      </c>
      <c r="E2096" s="7">
        <v>-0.25902173645645099</v>
      </c>
      <c r="G2096" s="7">
        <v>92</v>
      </c>
      <c r="H2096" s="7">
        <v>21</v>
      </c>
      <c r="I2096" s="7">
        <v>-0.14970180531890601</v>
      </c>
      <c r="J2096" s="7">
        <v>-0.121119262369403</v>
      </c>
    </row>
    <row r="2097" spans="2:10" x14ac:dyDescent="0.2">
      <c r="B2097" s="7">
        <v>93</v>
      </c>
      <c r="C2097" s="7">
        <v>21</v>
      </c>
      <c r="D2097" s="7">
        <v>4.4631265668600803E-2</v>
      </c>
      <c r="E2097" s="7">
        <v>0.45334763641652698</v>
      </c>
      <c r="G2097" s="7">
        <v>93</v>
      </c>
      <c r="H2097" s="7">
        <v>21</v>
      </c>
      <c r="I2097" s="7">
        <v>4.29862335138083E-2</v>
      </c>
      <c r="J2097" s="7">
        <v>0.15357481992681199</v>
      </c>
    </row>
    <row r="2098" spans="2:10" x14ac:dyDescent="0.2">
      <c r="B2098" s="7">
        <v>94</v>
      </c>
      <c r="C2098" s="7">
        <v>21</v>
      </c>
      <c r="D2098" s="7">
        <v>-0.10734335520544</v>
      </c>
      <c r="E2098" s="7">
        <v>1.4562195573338601E-2</v>
      </c>
      <c r="G2098" s="7">
        <v>94</v>
      </c>
      <c r="H2098" s="7">
        <v>21</v>
      </c>
      <c r="I2098" s="7">
        <v>-0.110415640343033</v>
      </c>
      <c r="J2098" s="7">
        <v>-4.3783088346808399E-2</v>
      </c>
    </row>
    <row r="2099" spans="2:10" x14ac:dyDescent="0.2">
      <c r="B2099" s="7">
        <v>95</v>
      </c>
      <c r="C2099" s="7">
        <v>21</v>
      </c>
      <c r="D2099" s="7">
        <v>-8.16443536560163E-2</v>
      </c>
      <c r="E2099" s="7">
        <v>0.18214087363622899</v>
      </c>
      <c r="G2099" s="7">
        <v>95</v>
      </c>
      <c r="H2099" s="7">
        <v>21</v>
      </c>
      <c r="I2099" s="7">
        <v>-8.2368366206218901E-2</v>
      </c>
      <c r="J2099" s="7">
        <v>-2.2474397792580099E-2</v>
      </c>
    </row>
    <row r="2100" spans="2:10" x14ac:dyDescent="0.2">
      <c r="B2100" s="7">
        <v>96</v>
      </c>
      <c r="C2100" s="7">
        <v>21</v>
      </c>
      <c r="D2100" s="7">
        <v>-2.88936191003639E-2</v>
      </c>
      <c r="E2100" s="7">
        <v>-0.20206548689589601</v>
      </c>
      <c r="G2100" s="7">
        <v>96</v>
      </c>
      <c r="H2100" s="7">
        <v>21</v>
      </c>
      <c r="I2100" s="7">
        <v>-2.9086832720124401E-2</v>
      </c>
      <c r="J2100" s="7">
        <v>-0.14807446575056599</v>
      </c>
    </row>
    <row r="2101" spans="2:10" x14ac:dyDescent="0.2">
      <c r="B2101" s="7">
        <v>97</v>
      </c>
      <c r="C2101" s="7">
        <v>21</v>
      </c>
      <c r="D2101" s="7">
        <v>-1.5698419002667701E-2</v>
      </c>
      <c r="E2101" s="7">
        <v>0.149445732514325</v>
      </c>
      <c r="G2101" s="7">
        <v>97</v>
      </c>
      <c r="H2101" s="7">
        <v>21</v>
      </c>
      <c r="I2101" s="7">
        <v>-1.56330966156055E-2</v>
      </c>
      <c r="J2101" s="7">
        <v>8.8903674909293108E-3</v>
      </c>
    </row>
    <row r="2102" spans="2:10" x14ac:dyDescent="0.2">
      <c r="B2102" s="7">
        <v>98</v>
      </c>
      <c r="C2102" s="7">
        <v>21</v>
      </c>
      <c r="D2102" s="7">
        <v>-9.5996619250648493E-2</v>
      </c>
      <c r="E2102" s="7">
        <v>-0.15298991609047799</v>
      </c>
      <c r="G2102" s="7">
        <v>98</v>
      </c>
      <c r="H2102" s="7">
        <v>21</v>
      </c>
      <c r="I2102" s="7">
        <v>-9.7074465240485394E-2</v>
      </c>
      <c r="J2102" s="7">
        <v>-0.30358566016959698</v>
      </c>
    </row>
    <row r="2103" spans="2:10" x14ac:dyDescent="0.2">
      <c r="B2103" s="7">
        <v>99</v>
      </c>
      <c r="C2103" s="7">
        <v>21</v>
      </c>
      <c r="D2103" s="7">
        <v>0.23288522651702701</v>
      </c>
      <c r="E2103" s="7">
        <v>0.25201419441765899</v>
      </c>
      <c r="G2103" s="7">
        <v>99</v>
      </c>
      <c r="H2103" s="7">
        <v>21</v>
      </c>
      <c r="I2103" s="7">
        <v>0.23284354282651001</v>
      </c>
      <c r="J2103" s="7">
        <v>0.21253232361386001</v>
      </c>
    </row>
    <row r="2104" spans="2:10" x14ac:dyDescent="0.2">
      <c r="B2104" s="7">
        <v>100</v>
      </c>
      <c r="C2104" s="7">
        <v>21</v>
      </c>
      <c r="D2104" s="7">
        <v>-0.13793631538196599</v>
      </c>
      <c r="E2104" s="7">
        <v>-0.21685906668454399</v>
      </c>
      <c r="G2104" s="7">
        <v>100</v>
      </c>
      <c r="H2104" s="7">
        <v>21</v>
      </c>
      <c r="I2104" s="7">
        <v>-0.14024635801944799</v>
      </c>
      <c r="J2104" s="7">
        <v>-8.0108278777831998E-2</v>
      </c>
    </row>
    <row r="2105" spans="2:10" x14ac:dyDescent="0.2">
      <c r="B2105" s="7">
        <v>1</v>
      </c>
      <c r="C2105" s="7">
        <v>22</v>
      </c>
      <c r="D2105" s="7">
        <v>7.6996842506389399E-2</v>
      </c>
      <c r="E2105" s="7">
        <v>1.23783823510095E-2</v>
      </c>
      <c r="G2105" s="7">
        <v>1</v>
      </c>
      <c r="H2105" s="7">
        <v>22</v>
      </c>
      <c r="I2105" s="7">
        <v>7.8161220183863706E-2</v>
      </c>
      <c r="J2105" s="7">
        <v>8.0593700667233002E-3</v>
      </c>
    </row>
    <row r="2106" spans="2:10" x14ac:dyDescent="0.2">
      <c r="B2106" s="7">
        <v>2</v>
      </c>
      <c r="C2106" s="7">
        <v>22</v>
      </c>
      <c r="D2106" s="7">
        <v>-0.149354844556227</v>
      </c>
      <c r="E2106" s="7">
        <v>5.41788801451819E-2</v>
      </c>
      <c r="G2106" s="7">
        <v>2</v>
      </c>
      <c r="H2106" s="7">
        <v>22</v>
      </c>
      <c r="I2106" s="7">
        <v>-0.149981010220088</v>
      </c>
      <c r="J2106" s="7">
        <v>2.2419054323509401E-2</v>
      </c>
    </row>
    <row r="2107" spans="2:10" x14ac:dyDescent="0.2">
      <c r="B2107" s="7">
        <v>3</v>
      </c>
      <c r="C2107" s="7">
        <v>22</v>
      </c>
      <c r="D2107" s="7">
        <v>0.12565363141185801</v>
      </c>
      <c r="E2107" s="7">
        <v>0.234861183593601</v>
      </c>
      <c r="G2107" s="7">
        <v>3</v>
      </c>
      <c r="H2107" s="7">
        <v>22</v>
      </c>
      <c r="I2107" s="7">
        <v>0.12715526652050199</v>
      </c>
      <c r="J2107" s="7">
        <v>0.230126930603817</v>
      </c>
    </row>
    <row r="2108" spans="2:10" x14ac:dyDescent="0.2">
      <c r="B2108" s="7">
        <v>4</v>
      </c>
      <c r="C2108" s="7">
        <v>22</v>
      </c>
      <c r="D2108" s="7">
        <v>0.117482284584287</v>
      </c>
      <c r="E2108" s="7">
        <v>0.22179321567122001</v>
      </c>
      <c r="G2108" s="7">
        <v>4</v>
      </c>
      <c r="H2108" s="7">
        <v>22</v>
      </c>
      <c r="I2108" s="7">
        <v>0.11657232217326501</v>
      </c>
      <c r="J2108" s="7">
        <v>0.271878739970219</v>
      </c>
    </row>
    <row r="2109" spans="2:10" x14ac:dyDescent="0.2">
      <c r="B2109" s="7">
        <v>5</v>
      </c>
      <c r="C2109" s="7">
        <v>22</v>
      </c>
      <c r="D2109" s="7">
        <v>6.6847575275225807E-2</v>
      </c>
      <c r="E2109" s="7">
        <v>0.191780778945045</v>
      </c>
      <c r="G2109" s="7">
        <v>5</v>
      </c>
      <c r="H2109" s="7">
        <v>22</v>
      </c>
      <c r="I2109" s="7">
        <v>6.6269215001772103E-2</v>
      </c>
      <c r="J2109" s="7">
        <v>0.24717880280468801</v>
      </c>
    </row>
    <row r="2110" spans="2:10" x14ac:dyDescent="0.2">
      <c r="B2110" s="7">
        <v>6</v>
      </c>
      <c r="C2110" s="7">
        <v>22</v>
      </c>
      <c r="D2110" s="7">
        <v>0.133733546545969</v>
      </c>
      <c r="E2110" s="7">
        <v>0.117339051179381</v>
      </c>
      <c r="G2110" s="7">
        <v>6</v>
      </c>
      <c r="H2110" s="7">
        <v>22</v>
      </c>
      <c r="I2110" s="7">
        <v>0.13828142375091099</v>
      </c>
      <c r="J2110" s="7">
        <v>0.18684947853206199</v>
      </c>
    </row>
    <row r="2111" spans="2:10" x14ac:dyDescent="0.2">
      <c r="B2111" s="7">
        <v>7</v>
      </c>
      <c r="C2111" s="7">
        <v>22</v>
      </c>
      <c r="D2111" s="7">
        <v>0.30785437065286902</v>
      </c>
      <c r="E2111" s="7">
        <v>0.39446840615794798</v>
      </c>
      <c r="G2111" s="7">
        <v>7</v>
      </c>
      <c r="H2111" s="7">
        <v>22</v>
      </c>
      <c r="I2111" s="7">
        <v>0.311762090685546</v>
      </c>
      <c r="J2111" s="7">
        <v>0.39084008568260498</v>
      </c>
    </row>
    <row r="2112" spans="2:10" x14ac:dyDescent="0.2">
      <c r="B2112" s="7">
        <v>8</v>
      </c>
      <c r="C2112" s="7">
        <v>22</v>
      </c>
      <c r="D2112" s="7">
        <v>0.168221344539355</v>
      </c>
      <c r="E2112" s="7">
        <v>-9.87024061921256E-2</v>
      </c>
      <c r="G2112" s="7">
        <v>8</v>
      </c>
      <c r="H2112" s="7">
        <v>22</v>
      </c>
      <c r="I2112" s="7">
        <v>0.17007748623559299</v>
      </c>
      <c r="J2112" s="7">
        <v>-5.8219463483366603E-2</v>
      </c>
    </row>
    <row r="2113" spans="2:10" x14ac:dyDescent="0.2">
      <c r="B2113" s="7">
        <v>9</v>
      </c>
      <c r="C2113" s="7">
        <v>22</v>
      </c>
      <c r="D2113" s="7">
        <v>-9.2369202640725206E-2</v>
      </c>
      <c r="E2113" s="7">
        <v>-0.144923757577471</v>
      </c>
      <c r="G2113" s="7">
        <v>9</v>
      </c>
      <c r="H2113" s="7">
        <v>22</v>
      </c>
      <c r="I2113" s="7">
        <v>-9.3069178596460106E-2</v>
      </c>
      <c r="J2113" s="7">
        <v>-9.8403508139608006E-2</v>
      </c>
    </row>
    <row r="2114" spans="2:10" x14ac:dyDescent="0.2">
      <c r="B2114" s="7">
        <v>10</v>
      </c>
      <c r="C2114" s="7">
        <v>22</v>
      </c>
      <c r="D2114" s="7">
        <v>0.20336247053786499</v>
      </c>
      <c r="E2114" s="7">
        <v>4.8868861321210502E-2</v>
      </c>
      <c r="G2114" s="7">
        <v>10</v>
      </c>
      <c r="H2114" s="7">
        <v>22</v>
      </c>
      <c r="I2114" s="7">
        <v>0.20267747037876499</v>
      </c>
      <c r="J2114" s="7">
        <v>0.250061036818643</v>
      </c>
    </row>
    <row r="2115" spans="2:10" x14ac:dyDescent="0.2">
      <c r="B2115" s="7">
        <v>11</v>
      </c>
      <c r="C2115" s="7">
        <v>22</v>
      </c>
      <c r="D2115" s="7">
        <v>-0.13096883888554101</v>
      </c>
      <c r="E2115" s="7">
        <v>-0.29912243335509697</v>
      </c>
      <c r="G2115" s="7">
        <v>11</v>
      </c>
      <c r="H2115" s="7">
        <v>22</v>
      </c>
      <c r="I2115" s="7">
        <v>-0.13296548397160801</v>
      </c>
      <c r="J2115" s="7">
        <v>-0.156531630839438</v>
      </c>
    </row>
    <row r="2116" spans="2:10" x14ac:dyDescent="0.2">
      <c r="B2116" s="7">
        <v>12</v>
      </c>
      <c r="C2116" s="7">
        <v>22</v>
      </c>
      <c r="D2116" s="7">
        <v>0.27336409432213099</v>
      </c>
      <c r="E2116" s="7">
        <v>0.26164971841707102</v>
      </c>
      <c r="G2116" s="7">
        <v>12</v>
      </c>
      <c r="H2116" s="7">
        <v>22</v>
      </c>
      <c r="I2116" s="7">
        <v>0.27030383587891199</v>
      </c>
      <c r="J2116" s="7">
        <v>0.15164852877852</v>
      </c>
    </row>
    <row r="2117" spans="2:10" x14ac:dyDescent="0.2">
      <c r="B2117" s="7">
        <v>13</v>
      </c>
      <c r="C2117" s="7">
        <v>22</v>
      </c>
      <c r="D2117" s="7">
        <v>0.43127088958388798</v>
      </c>
      <c r="E2117" s="7">
        <v>0.50805495512787202</v>
      </c>
      <c r="G2117" s="7">
        <v>13</v>
      </c>
      <c r="H2117" s="7">
        <v>22</v>
      </c>
      <c r="I2117" s="7">
        <v>0.43684651003873298</v>
      </c>
      <c r="J2117" s="7">
        <v>0.32719899070745001</v>
      </c>
    </row>
    <row r="2118" spans="2:10" x14ac:dyDescent="0.2">
      <c r="B2118" s="7">
        <v>14</v>
      </c>
      <c r="C2118" s="7">
        <v>22</v>
      </c>
      <c r="D2118" s="7">
        <v>0.248460243311143</v>
      </c>
      <c r="E2118" s="7">
        <v>0.31911325135828</v>
      </c>
      <c r="G2118" s="7">
        <v>14</v>
      </c>
      <c r="H2118" s="7">
        <v>22</v>
      </c>
      <c r="I2118" s="7">
        <v>0.25077058657933898</v>
      </c>
      <c r="J2118" s="7">
        <v>0.25048293432369001</v>
      </c>
    </row>
    <row r="2119" spans="2:10" x14ac:dyDescent="0.2">
      <c r="B2119" s="7">
        <v>15</v>
      </c>
      <c r="C2119" s="7">
        <v>22</v>
      </c>
      <c r="D2119" s="7">
        <v>0.50061603398934595</v>
      </c>
      <c r="E2119" s="7">
        <v>0.79202860356095195</v>
      </c>
      <c r="G2119" s="7">
        <v>15</v>
      </c>
      <c r="H2119" s="7">
        <v>22</v>
      </c>
      <c r="I2119" s="7">
        <v>0.493119235433643</v>
      </c>
      <c r="J2119" s="7">
        <v>0.51599162007631805</v>
      </c>
    </row>
    <row r="2120" spans="2:10" x14ac:dyDescent="0.2">
      <c r="B2120" s="7">
        <v>16</v>
      </c>
      <c r="C2120" s="7">
        <v>22</v>
      </c>
      <c r="D2120" s="7">
        <v>-0.277180088622767</v>
      </c>
      <c r="E2120" s="7">
        <v>-0.29147098279605599</v>
      </c>
      <c r="G2120" s="7">
        <v>16</v>
      </c>
      <c r="H2120" s="7">
        <v>22</v>
      </c>
      <c r="I2120" s="7">
        <v>-0.28097966214426701</v>
      </c>
      <c r="J2120" s="7">
        <v>-0.176681149851659</v>
      </c>
    </row>
    <row r="2121" spans="2:10" x14ac:dyDescent="0.2">
      <c r="B2121" s="7">
        <v>17</v>
      </c>
      <c r="C2121" s="7">
        <v>22</v>
      </c>
      <c r="D2121" s="7">
        <v>0.16935869672621001</v>
      </c>
      <c r="E2121" s="7">
        <v>-0.162121169351266</v>
      </c>
      <c r="G2121" s="7">
        <v>17</v>
      </c>
      <c r="H2121" s="7">
        <v>22</v>
      </c>
      <c r="I2121" s="7">
        <v>0.168891126859011</v>
      </c>
      <c r="J2121" s="7">
        <v>-0.16311819926005999</v>
      </c>
    </row>
    <row r="2122" spans="2:10" x14ac:dyDescent="0.2">
      <c r="B2122" s="7">
        <v>18</v>
      </c>
      <c r="C2122" s="7">
        <v>22</v>
      </c>
      <c r="D2122" s="7">
        <v>0.241580588796865</v>
      </c>
      <c r="E2122" s="7">
        <v>0.16854990909565401</v>
      </c>
      <c r="G2122" s="7">
        <v>18</v>
      </c>
      <c r="H2122" s="7">
        <v>22</v>
      </c>
      <c r="I2122" s="7">
        <v>0.23823029830995299</v>
      </c>
      <c r="J2122" s="7">
        <v>0.27630521912498401</v>
      </c>
    </row>
    <row r="2123" spans="2:10" x14ac:dyDescent="0.2">
      <c r="B2123" s="7">
        <v>19</v>
      </c>
      <c r="C2123" s="7">
        <v>22</v>
      </c>
      <c r="D2123" s="7">
        <v>-0.234166846499516</v>
      </c>
      <c r="E2123" s="7">
        <v>-0.19799160573198199</v>
      </c>
      <c r="G2123" s="7">
        <v>19</v>
      </c>
      <c r="H2123" s="7">
        <v>22</v>
      </c>
      <c r="I2123" s="7">
        <v>-0.23885194019275399</v>
      </c>
      <c r="J2123" s="7">
        <v>-0.23653154564597001</v>
      </c>
    </row>
    <row r="2124" spans="2:10" x14ac:dyDescent="0.2">
      <c r="B2124" s="7">
        <v>20</v>
      </c>
      <c r="C2124" s="7">
        <v>22</v>
      </c>
      <c r="D2124" s="7">
        <v>-0.105124444503475</v>
      </c>
      <c r="E2124" s="7">
        <v>-0.39000597984416002</v>
      </c>
      <c r="G2124" s="7">
        <v>20</v>
      </c>
      <c r="H2124" s="7">
        <v>22</v>
      </c>
      <c r="I2124" s="7">
        <v>-0.104597081556247</v>
      </c>
      <c r="J2124" s="7">
        <v>-0.40204084839791898</v>
      </c>
    </row>
    <row r="2125" spans="2:10" x14ac:dyDescent="0.2">
      <c r="B2125" s="7">
        <v>21</v>
      </c>
      <c r="C2125" s="7">
        <v>22</v>
      </c>
      <c r="D2125" s="7">
        <v>-0.13576248597564</v>
      </c>
      <c r="E2125" s="7">
        <v>-0.185660014031967</v>
      </c>
      <c r="G2125" s="7">
        <v>21</v>
      </c>
      <c r="H2125" s="7">
        <v>22</v>
      </c>
      <c r="I2125" s="7">
        <v>-0.142378738059803</v>
      </c>
      <c r="J2125" s="7">
        <v>1.5664250996932701E-2</v>
      </c>
    </row>
    <row r="2126" spans="2:10" x14ac:dyDescent="0.2">
      <c r="B2126" s="7">
        <v>22</v>
      </c>
      <c r="C2126" s="7">
        <v>22</v>
      </c>
      <c r="D2126" s="7">
        <v>-0.18230839710105701</v>
      </c>
      <c r="E2126" s="7">
        <v>-9.8224813042078196E-2</v>
      </c>
      <c r="G2126" s="7">
        <v>22</v>
      </c>
      <c r="H2126" s="7">
        <v>22</v>
      </c>
      <c r="I2126" s="7">
        <v>-0.18248628274879999</v>
      </c>
      <c r="J2126" s="7">
        <v>-0.17136229405296399</v>
      </c>
    </row>
    <row r="2127" spans="2:10" x14ac:dyDescent="0.2">
      <c r="B2127" s="7">
        <v>23</v>
      </c>
      <c r="C2127" s="7">
        <v>22</v>
      </c>
      <c r="D2127" s="7">
        <v>4.4278041652425796E-3</v>
      </c>
      <c r="E2127" s="7">
        <v>-0.139100371170464</v>
      </c>
      <c r="G2127" s="7">
        <v>23</v>
      </c>
      <c r="H2127" s="7">
        <v>22</v>
      </c>
      <c r="I2127" s="7">
        <v>4.5129697722661203E-3</v>
      </c>
      <c r="J2127" s="7">
        <v>-7.2398177078213999E-2</v>
      </c>
    </row>
    <row r="2128" spans="2:10" x14ac:dyDescent="0.2">
      <c r="B2128" s="7">
        <v>24</v>
      </c>
      <c r="C2128" s="7">
        <v>22</v>
      </c>
      <c r="D2128" s="7">
        <v>0.30120572141152402</v>
      </c>
      <c r="E2128" s="7">
        <v>0.32651525983996699</v>
      </c>
      <c r="G2128" s="7">
        <v>24</v>
      </c>
      <c r="H2128" s="7">
        <v>22</v>
      </c>
      <c r="I2128" s="7">
        <v>0.29694611293289702</v>
      </c>
      <c r="J2128" s="7">
        <v>0.174271114944931</v>
      </c>
    </row>
    <row r="2129" spans="2:10" x14ac:dyDescent="0.2">
      <c r="B2129" s="7">
        <v>25</v>
      </c>
      <c r="C2129" s="7">
        <v>22</v>
      </c>
      <c r="D2129" s="7">
        <v>3.3002322346606897E-2</v>
      </c>
      <c r="E2129" s="7">
        <v>0.123897782725733</v>
      </c>
      <c r="G2129" s="7">
        <v>25</v>
      </c>
      <c r="H2129" s="7">
        <v>22</v>
      </c>
      <c r="I2129" s="7">
        <v>3.37653354060325E-2</v>
      </c>
      <c r="J2129" s="7">
        <v>7.2156623371452802E-2</v>
      </c>
    </row>
    <row r="2130" spans="2:10" x14ac:dyDescent="0.2">
      <c r="B2130" s="7">
        <v>26</v>
      </c>
      <c r="C2130" s="7">
        <v>22</v>
      </c>
      <c r="D2130" s="7">
        <v>-0.117647117448962</v>
      </c>
      <c r="E2130" s="7">
        <v>-6.1909892822718901E-2</v>
      </c>
      <c r="G2130" s="7">
        <v>26</v>
      </c>
      <c r="H2130" s="7">
        <v>22</v>
      </c>
      <c r="I2130" s="7">
        <v>-0.120110134339869</v>
      </c>
      <c r="J2130" s="7">
        <v>8.4186619203408405E-2</v>
      </c>
    </row>
    <row r="2131" spans="2:10" x14ac:dyDescent="0.2">
      <c r="B2131" s="7">
        <v>27</v>
      </c>
      <c r="C2131" s="7">
        <v>22</v>
      </c>
      <c r="D2131" s="7">
        <v>7.7701144456513702E-2</v>
      </c>
      <c r="E2131" s="7">
        <v>0.23493852710825</v>
      </c>
      <c r="G2131" s="7">
        <v>27</v>
      </c>
      <c r="H2131" s="7">
        <v>22</v>
      </c>
      <c r="I2131" s="7">
        <v>7.8456706313291505E-2</v>
      </c>
      <c r="J2131" s="7">
        <v>0.173778405735904</v>
      </c>
    </row>
    <row r="2132" spans="2:10" x14ac:dyDescent="0.2">
      <c r="B2132" s="7">
        <v>28</v>
      </c>
      <c r="C2132" s="7">
        <v>22</v>
      </c>
      <c r="D2132" s="7">
        <v>-0.218735278558921</v>
      </c>
      <c r="E2132" s="7">
        <v>-0.31169422875394598</v>
      </c>
      <c r="G2132" s="7">
        <v>28</v>
      </c>
      <c r="H2132" s="7">
        <v>22</v>
      </c>
      <c r="I2132" s="7">
        <v>-0.22499672116653699</v>
      </c>
      <c r="J2132" s="7">
        <v>-0.14476625456045999</v>
      </c>
    </row>
    <row r="2133" spans="2:10" x14ac:dyDescent="0.2">
      <c r="B2133" s="7">
        <v>29</v>
      </c>
      <c r="C2133" s="7">
        <v>22</v>
      </c>
      <c r="D2133" s="7">
        <v>0.26919532678915797</v>
      </c>
      <c r="E2133" s="7">
        <v>5.2049818936133398E-2</v>
      </c>
      <c r="G2133" s="7">
        <v>29</v>
      </c>
      <c r="H2133" s="7">
        <v>22</v>
      </c>
      <c r="I2133" s="7">
        <v>0.27819367976141002</v>
      </c>
      <c r="J2133" s="7">
        <v>0.137601923197605</v>
      </c>
    </row>
    <row r="2134" spans="2:10" x14ac:dyDescent="0.2">
      <c r="B2134" s="7">
        <v>30</v>
      </c>
      <c r="C2134" s="7">
        <v>22</v>
      </c>
      <c r="D2134" s="7">
        <v>0.26231359121352299</v>
      </c>
      <c r="E2134" s="7">
        <v>0.29013404414845601</v>
      </c>
      <c r="G2134" s="7">
        <v>30</v>
      </c>
      <c r="H2134" s="7">
        <v>22</v>
      </c>
      <c r="I2134" s="7">
        <v>0.25934103719065899</v>
      </c>
      <c r="J2134" s="7">
        <v>0.62468600852548795</v>
      </c>
    </row>
    <row r="2135" spans="2:10" x14ac:dyDescent="0.2">
      <c r="B2135" s="7">
        <v>31</v>
      </c>
      <c r="C2135" s="7">
        <v>22</v>
      </c>
      <c r="D2135" s="7">
        <v>0.312375021264653</v>
      </c>
      <c r="E2135" s="7">
        <v>-1.75542001987345E-2</v>
      </c>
      <c r="G2135" s="7">
        <v>31</v>
      </c>
      <c r="H2135" s="7">
        <v>22</v>
      </c>
      <c r="I2135" s="7">
        <v>0.31454239635327202</v>
      </c>
      <c r="J2135" s="7">
        <v>0.199795716708388</v>
      </c>
    </row>
    <row r="2136" spans="2:10" x14ac:dyDescent="0.2">
      <c r="B2136" s="7">
        <v>32</v>
      </c>
      <c r="C2136" s="7">
        <v>22</v>
      </c>
      <c r="D2136" s="7">
        <v>0.16072585327436301</v>
      </c>
      <c r="E2136" s="7">
        <v>2.3031156300620002E-2</v>
      </c>
      <c r="G2136" s="7">
        <v>32</v>
      </c>
      <c r="H2136" s="7">
        <v>22</v>
      </c>
      <c r="I2136" s="7">
        <v>0.163415491253073</v>
      </c>
      <c r="J2136" s="7">
        <v>4.84685290110125E-2</v>
      </c>
    </row>
    <row r="2137" spans="2:10" x14ac:dyDescent="0.2">
      <c r="B2137" s="7">
        <v>33</v>
      </c>
      <c r="C2137" s="7">
        <v>22</v>
      </c>
      <c r="D2137" s="7">
        <v>0.301092002510774</v>
      </c>
      <c r="E2137" s="7">
        <v>0.16270946215206999</v>
      </c>
      <c r="G2137" s="7">
        <v>33</v>
      </c>
      <c r="H2137" s="7">
        <v>22</v>
      </c>
      <c r="I2137" s="7">
        <v>0.30271736870510502</v>
      </c>
      <c r="J2137" s="7">
        <v>6.6160811559689697E-2</v>
      </c>
    </row>
    <row r="2138" spans="2:10" x14ac:dyDescent="0.2">
      <c r="B2138" s="7">
        <v>34</v>
      </c>
      <c r="C2138" s="7">
        <v>22</v>
      </c>
      <c r="D2138" s="7">
        <v>8.1618024637304401E-2</v>
      </c>
      <c r="E2138" s="7">
        <v>0.23594610355036</v>
      </c>
      <c r="G2138" s="7">
        <v>34</v>
      </c>
      <c r="H2138" s="7">
        <v>22</v>
      </c>
      <c r="I2138" s="7">
        <v>8.2336679491140402E-2</v>
      </c>
      <c r="J2138" s="7">
        <v>6.8201665562509298E-2</v>
      </c>
    </row>
    <row r="2139" spans="2:10" x14ac:dyDescent="0.2">
      <c r="B2139" s="7">
        <v>35</v>
      </c>
      <c r="C2139" s="7">
        <v>22</v>
      </c>
      <c r="D2139" s="7">
        <v>0.244026456197597</v>
      </c>
      <c r="E2139" s="7">
        <v>0.38429883869070602</v>
      </c>
      <c r="G2139" s="7">
        <v>35</v>
      </c>
      <c r="H2139" s="7">
        <v>22</v>
      </c>
      <c r="I2139" s="7">
        <v>0.24614918218329901</v>
      </c>
      <c r="J2139" s="7">
        <v>0.20661832439240699</v>
      </c>
    </row>
    <row r="2140" spans="2:10" x14ac:dyDescent="0.2">
      <c r="B2140" s="7">
        <v>36</v>
      </c>
      <c r="C2140" s="7">
        <v>22</v>
      </c>
      <c r="D2140" s="7">
        <v>0.14716842564323701</v>
      </c>
      <c r="E2140" s="7">
        <v>0.32052511756503499</v>
      </c>
      <c r="G2140" s="7">
        <v>36</v>
      </c>
      <c r="H2140" s="7">
        <v>22</v>
      </c>
      <c r="I2140" s="7">
        <v>0.14825225420857199</v>
      </c>
      <c r="J2140" s="7">
        <v>0.316847668573631</v>
      </c>
    </row>
    <row r="2141" spans="2:10" x14ac:dyDescent="0.2">
      <c r="B2141" s="7">
        <v>37</v>
      </c>
      <c r="C2141" s="7">
        <v>22</v>
      </c>
      <c r="D2141" s="7">
        <v>0.49682125541609601</v>
      </c>
      <c r="E2141" s="7">
        <v>0.17085459526770599</v>
      </c>
      <c r="G2141" s="7">
        <v>37</v>
      </c>
      <c r="H2141" s="7">
        <v>22</v>
      </c>
      <c r="I2141" s="7">
        <v>0.49840489670410498</v>
      </c>
      <c r="J2141" s="7">
        <v>0.38042722486224501</v>
      </c>
    </row>
    <row r="2142" spans="2:10" x14ac:dyDescent="0.2">
      <c r="B2142" s="7">
        <v>38</v>
      </c>
      <c r="C2142" s="7">
        <v>22</v>
      </c>
      <c r="D2142" s="7">
        <v>0.18735584903093</v>
      </c>
      <c r="E2142" s="7">
        <v>0.25112716442347699</v>
      </c>
      <c r="G2142" s="7">
        <v>38</v>
      </c>
      <c r="H2142" s="7">
        <v>22</v>
      </c>
      <c r="I2142" s="7">
        <v>0.19229341600720001</v>
      </c>
      <c r="J2142" s="7">
        <v>0.404986465127949</v>
      </c>
    </row>
    <row r="2143" spans="2:10" x14ac:dyDescent="0.2">
      <c r="B2143" s="7">
        <v>39</v>
      </c>
      <c r="C2143" s="7">
        <v>22</v>
      </c>
      <c r="D2143" s="7">
        <v>5.9731249670353002E-2</v>
      </c>
      <c r="E2143" s="7">
        <v>3.5161833883159403E-2</v>
      </c>
      <c r="G2143" s="7">
        <v>39</v>
      </c>
      <c r="H2143" s="7">
        <v>22</v>
      </c>
      <c r="I2143" s="7">
        <v>5.9910461974382698E-2</v>
      </c>
      <c r="J2143" s="7">
        <v>7.3921507120591201E-3</v>
      </c>
    </row>
    <row r="2144" spans="2:10" x14ac:dyDescent="0.2">
      <c r="B2144" s="7">
        <v>40</v>
      </c>
      <c r="C2144" s="7">
        <v>22</v>
      </c>
      <c r="D2144" s="7">
        <v>-0.48122495810216198</v>
      </c>
      <c r="E2144" s="7">
        <v>-0.69221971193604803</v>
      </c>
      <c r="G2144" s="7">
        <v>40</v>
      </c>
      <c r="H2144" s="7">
        <v>22</v>
      </c>
      <c r="I2144" s="7">
        <v>-0.488987873686483</v>
      </c>
      <c r="J2144" s="7">
        <v>-0.60940569817448098</v>
      </c>
    </row>
    <row r="2145" spans="2:10" x14ac:dyDescent="0.2">
      <c r="B2145" s="7">
        <v>41</v>
      </c>
      <c r="C2145" s="7">
        <v>22</v>
      </c>
      <c r="D2145" s="7">
        <v>-9.4272331888722895E-3</v>
      </c>
      <c r="E2145" s="7">
        <v>5.9047880003486597E-2</v>
      </c>
      <c r="G2145" s="7">
        <v>41</v>
      </c>
      <c r="H2145" s="7">
        <v>22</v>
      </c>
      <c r="I2145" s="7">
        <v>-9.4486011943910597E-3</v>
      </c>
      <c r="J2145" s="7">
        <v>-7.0849233767749098E-2</v>
      </c>
    </row>
    <row r="2146" spans="2:10" x14ac:dyDescent="0.2">
      <c r="B2146" s="7">
        <v>42</v>
      </c>
      <c r="C2146" s="7">
        <v>22</v>
      </c>
      <c r="D2146" s="7">
        <v>-2.5665016877762299E-2</v>
      </c>
      <c r="E2146" s="7">
        <v>-0.13985937655032901</v>
      </c>
      <c r="G2146" s="7">
        <v>42</v>
      </c>
      <c r="H2146" s="7">
        <v>22</v>
      </c>
      <c r="I2146" s="7">
        <v>-2.5950371458474598E-2</v>
      </c>
      <c r="J2146" s="7">
        <v>-0.195988953920745</v>
      </c>
    </row>
    <row r="2147" spans="2:10" x14ac:dyDescent="0.2">
      <c r="B2147" s="7">
        <v>43</v>
      </c>
      <c r="C2147" s="7">
        <v>22</v>
      </c>
      <c r="D2147" s="7">
        <v>-0.256051560526663</v>
      </c>
      <c r="E2147" s="7">
        <v>-0.39660237860730102</v>
      </c>
      <c r="G2147" s="7">
        <v>43</v>
      </c>
      <c r="H2147" s="7">
        <v>22</v>
      </c>
      <c r="I2147" s="7">
        <v>-0.25672246510263003</v>
      </c>
      <c r="J2147" s="7">
        <v>-0.201027733533545</v>
      </c>
    </row>
    <row r="2148" spans="2:10" x14ac:dyDescent="0.2">
      <c r="B2148" s="7">
        <v>44</v>
      </c>
      <c r="C2148" s="7">
        <v>22</v>
      </c>
      <c r="D2148" s="7">
        <v>0.18406038618085299</v>
      </c>
      <c r="E2148" s="7">
        <v>-9.6871963850119897E-2</v>
      </c>
      <c r="G2148" s="7">
        <v>44</v>
      </c>
      <c r="H2148" s="7">
        <v>22</v>
      </c>
      <c r="I2148" s="7">
        <v>0.18258091812171201</v>
      </c>
      <c r="J2148" s="7">
        <v>0.18616966928857101</v>
      </c>
    </row>
    <row r="2149" spans="2:10" x14ac:dyDescent="0.2">
      <c r="B2149" s="7">
        <v>45</v>
      </c>
      <c r="C2149" s="7">
        <v>22</v>
      </c>
      <c r="D2149" s="7">
        <v>-3.62917143284669E-3</v>
      </c>
      <c r="E2149" s="7">
        <v>-0.11740951891003901</v>
      </c>
      <c r="G2149" s="7">
        <v>45</v>
      </c>
      <c r="H2149" s="7">
        <v>22</v>
      </c>
      <c r="I2149" s="7">
        <v>-3.6097099277778702E-3</v>
      </c>
      <c r="J2149" s="7">
        <v>-0.16057706262122701</v>
      </c>
    </row>
    <row r="2150" spans="2:10" x14ac:dyDescent="0.2">
      <c r="B2150" s="7">
        <v>46</v>
      </c>
      <c r="C2150" s="7">
        <v>22</v>
      </c>
      <c r="D2150" s="7">
        <v>-0.15385696178619099</v>
      </c>
      <c r="E2150" s="7">
        <v>7.3781592491682702E-2</v>
      </c>
      <c r="G2150" s="7">
        <v>46</v>
      </c>
      <c r="H2150" s="7">
        <v>22</v>
      </c>
      <c r="I2150" s="7">
        <v>-0.15238025483963499</v>
      </c>
      <c r="J2150" s="7">
        <v>-3.7372714996079602E-2</v>
      </c>
    </row>
    <row r="2151" spans="2:10" x14ac:dyDescent="0.2">
      <c r="B2151" s="7">
        <v>47</v>
      </c>
      <c r="C2151" s="7">
        <v>22</v>
      </c>
      <c r="D2151" s="7">
        <v>-5.4230543165014702E-2</v>
      </c>
      <c r="E2151" s="7">
        <v>-1.73918732304301E-3</v>
      </c>
      <c r="G2151" s="7">
        <v>47</v>
      </c>
      <c r="H2151" s="7">
        <v>22</v>
      </c>
      <c r="I2151" s="7">
        <v>-5.3025792721258298E-2</v>
      </c>
      <c r="J2151" s="7">
        <v>8.1822707563161706E-2</v>
      </c>
    </row>
    <row r="2152" spans="2:10" x14ac:dyDescent="0.2">
      <c r="B2152" s="7">
        <v>48</v>
      </c>
      <c r="C2152" s="7">
        <v>22</v>
      </c>
      <c r="D2152" s="7">
        <v>0.228772711539449</v>
      </c>
      <c r="E2152" s="7">
        <v>0.16672834008229701</v>
      </c>
      <c r="G2152" s="7">
        <v>48</v>
      </c>
      <c r="H2152" s="7">
        <v>22</v>
      </c>
      <c r="I2152" s="7">
        <v>0.230346265411222</v>
      </c>
      <c r="J2152" s="7">
        <v>0.173578933214521</v>
      </c>
    </row>
    <row r="2153" spans="2:10" x14ac:dyDescent="0.2">
      <c r="B2153" s="7">
        <v>49</v>
      </c>
      <c r="C2153" s="7">
        <v>22</v>
      </c>
      <c r="D2153" s="7">
        <v>0.463000012372345</v>
      </c>
      <c r="E2153" s="7">
        <v>0.59845074432727297</v>
      </c>
      <c r="G2153" s="7">
        <v>49</v>
      </c>
      <c r="H2153" s="7">
        <v>22</v>
      </c>
      <c r="I2153" s="7">
        <v>0.47651732901810301</v>
      </c>
      <c r="J2153" s="7">
        <v>0.73650912798484602</v>
      </c>
    </row>
    <row r="2154" spans="2:10" x14ac:dyDescent="0.2">
      <c r="B2154" s="7">
        <v>50</v>
      </c>
      <c r="C2154" s="7">
        <v>22</v>
      </c>
      <c r="D2154" s="7">
        <v>5.5234316105899198E-2</v>
      </c>
      <c r="E2154" s="7">
        <v>-9.0920364207978093E-3</v>
      </c>
      <c r="G2154" s="7">
        <v>50</v>
      </c>
      <c r="H2154" s="7">
        <v>22</v>
      </c>
      <c r="I2154" s="7">
        <v>5.6462066138227102E-2</v>
      </c>
      <c r="J2154" s="7">
        <v>7.8833856826763707E-2</v>
      </c>
    </row>
    <row r="2155" spans="2:10" x14ac:dyDescent="0.2">
      <c r="B2155" s="7">
        <v>51</v>
      </c>
      <c r="C2155" s="7">
        <v>22</v>
      </c>
      <c r="D2155" s="7">
        <v>-0.25190427276605998</v>
      </c>
      <c r="E2155" s="7">
        <v>-0.10065368672875399</v>
      </c>
      <c r="G2155" s="7">
        <v>51</v>
      </c>
      <c r="H2155" s="7">
        <v>22</v>
      </c>
      <c r="I2155" s="7">
        <v>-0.24851873991269199</v>
      </c>
      <c r="J2155" s="7">
        <v>-0.30631301410171302</v>
      </c>
    </row>
    <row r="2156" spans="2:10" x14ac:dyDescent="0.2">
      <c r="B2156" s="7">
        <v>52</v>
      </c>
      <c r="C2156" s="7">
        <v>22</v>
      </c>
      <c r="D2156" s="7">
        <v>0.34280727479166301</v>
      </c>
      <c r="E2156" s="7">
        <v>0.122566525558086</v>
      </c>
      <c r="G2156" s="7">
        <v>52</v>
      </c>
      <c r="H2156" s="7">
        <v>22</v>
      </c>
      <c r="I2156" s="7">
        <v>0.34483267895291703</v>
      </c>
      <c r="J2156" s="7">
        <v>0.22826751420265101</v>
      </c>
    </row>
    <row r="2157" spans="2:10" x14ac:dyDescent="0.2">
      <c r="B2157" s="7">
        <v>53</v>
      </c>
      <c r="C2157" s="7">
        <v>22</v>
      </c>
      <c r="D2157" s="7">
        <v>0.15303580498649499</v>
      </c>
      <c r="E2157" s="7">
        <v>0.17722157192156399</v>
      </c>
      <c r="G2157" s="7">
        <v>53</v>
      </c>
      <c r="H2157" s="7">
        <v>22</v>
      </c>
      <c r="I2157" s="7">
        <v>0.155279481638289</v>
      </c>
      <c r="J2157" s="7">
        <v>0.21779031981861099</v>
      </c>
    </row>
    <row r="2158" spans="2:10" x14ac:dyDescent="0.2">
      <c r="B2158" s="7">
        <v>54</v>
      </c>
      <c r="C2158" s="7">
        <v>22</v>
      </c>
      <c r="D2158" s="7">
        <v>-6.9741060798232696E-2</v>
      </c>
      <c r="E2158" s="7">
        <v>0.23257857462701301</v>
      </c>
      <c r="G2158" s="7">
        <v>54</v>
      </c>
      <c r="H2158" s="7">
        <v>22</v>
      </c>
      <c r="I2158" s="7">
        <v>-6.9817170737652007E-2</v>
      </c>
      <c r="J2158" s="7">
        <v>-2.3951619960082701E-2</v>
      </c>
    </row>
    <row r="2159" spans="2:10" x14ac:dyDescent="0.2">
      <c r="B2159" s="7">
        <v>55</v>
      </c>
      <c r="C2159" s="7">
        <v>22</v>
      </c>
      <c r="D2159" s="7">
        <v>-0.10706951010285901</v>
      </c>
      <c r="E2159" s="7">
        <v>7.2770372018471398E-3</v>
      </c>
      <c r="G2159" s="7">
        <v>55</v>
      </c>
      <c r="H2159" s="7">
        <v>22</v>
      </c>
      <c r="I2159" s="7">
        <v>-0.108832689361024</v>
      </c>
      <c r="J2159" s="7">
        <v>2.83985907186768E-2</v>
      </c>
    </row>
    <row r="2160" spans="2:10" x14ac:dyDescent="0.2">
      <c r="B2160" s="7">
        <v>56</v>
      </c>
      <c r="C2160" s="7">
        <v>22</v>
      </c>
      <c r="D2160" s="7">
        <v>-0.261058305427738</v>
      </c>
      <c r="E2160" s="7">
        <v>-0.32503082905552999</v>
      </c>
      <c r="G2160" s="7">
        <v>56</v>
      </c>
      <c r="H2160" s="7">
        <v>22</v>
      </c>
      <c r="I2160" s="7">
        <v>-0.261927707415466</v>
      </c>
      <c r="J2160" s="7">
        <v>-0.26543316175022402</v>
      </c>
    </row>
    <row r="2161" spans="2:10" x14ac:dyDescent="0.2">
      <c r="B2161" s="7">
        <v>57</v>
      </c>
      <c r="C2161" s="7">
        <v>22</v>
      </c>
      <c r="D2161" s="7">
        <v>0.57345380402311297</v>
      </c>
      <c r="E2161" s="7">
        <v>0.53927551886123803</v>
      </c>
      <c r="G2161" s="7">
        <v>57</v>
      </c>
      <c r="H2161" s="7">
        <v>22</v>
      </c>
      <c r="I2161" s="7">
        <v>0.57817753983433895</v>
      </c>
      <c r="J2161" s="7">
        <v>0.571126054080767</v>
      </c>
    </row>
    <row r="2162" spans="2:10" x14ac:dyDescent="0.2">
      <c r="B2162" s="7">
        <v>58</v>
      </c>
      <c r="C2162" s="7">
        <v>22</v>
      </c>
      <c r="D2162" s="7">
        <v>0.47720684205519498</v>
      </c>
      <c r="E2162" s="7">
        <v>0.49858298478212099</v>
      </c>
      <c r="G2162" s="7">
        <v>58</v>
      </c>
      <c r="H2162" s="7">
        <v>22</v>
      </c>
      <c r="I2162" s="7">
        <v>0.47406404536566599</v>
      </c>
      <c r="J2162" s="7">
        <v>0.438390690530156</v>
      </c>
    </row>
    <row r="2163" spans="2:10" x14ac:dyDescent="0.2">
      <c r="B2163" s="7">
        <v>59</v>
      </c>
      <c r="C2163" s="7">
        <v>22</v>
      </c>
      <c r="D2163" s="7">
        <v>0.21648229267848801</v>
      </c>
      <c r="E2163" s="7">
        <v>0.34005337305081101</v>
      </c>
      <c r="G2163" s="7">
        <v>59</v>
      </c>
      <c r="H2163" s="7">
        <v>22</v>
      </c>
      <c r="I2163" s="7">
        <v>0.21521314053846499</v>
      </c>
      <c r="J2163" s="7">
        <v>0.26041436123198902</v>
      </c>
    </row>
    <row r="2164" spans="2:10" x14ac:dyDescent="0.2">
      <c r="B2164" s="7">
        <v>60</v>
      </c>
      <c r="C2164" s="7">
        <v>22</v>
      </c>
      <c r="D2164" s="7">
        <v>9.3153387455482906E-2</v>
      </c>
      <c r="E2164" s="7">
        <v>0.18696943346516101</v>
      </c>
      <c r="G2164" s="7">
        <v>60</v>
      </c>
      <c r="H2164" s="7">
        <v>22</v>
      </c>
      <c r="I2164" s="7">
        <v>9.2724909633933997E-2</v>
      </c>
      <c r="J2164" s="7">
        <v>1.8536187666010801E-2</v>
      </c>
    </row>
    <row r="2165" spans="2:10" x14ac:dyDescent="0.2">
      <c r="B2165" s="7">
        <v>61</v>
      </c>
      <c r="C2165" s="7">
        <v>22</v>
      </c>
      <c r="D2165" s="7">
        <v>0.41883711346895702</v>
      </c>
      <c r="E2165" s="7">
        <v>0.26982938078131002</v>
      </c>
      <c r="G2165" s="7">
        <v>61</v>
      </c>
      <c r="H2165" s="7">
        <v>22</v>
      </c>
      <c r="I2165" s="7">
        <v>0.416382016155249</v>
      </c>
      <c r="J2165" s="7">
        <v>0.40599525667803998</v>
      </c>
    </row>
    <row r="2166" spans="2:10" x14ac:dyDescent="0.2">
      <c r="B2166" s="7">
        <v>62</v>
      </c>
      <c r="C2166" s="7">
        <v>22</v>
      </c>
      <c r="D2166" s="7">
        <v>1.7270358207283001</v>
      </c>
      <c r="E2166" s="7">
        <v>1.81025136779087</v>
      </c>
      <c r="G2166" s="7">
        <v>62</v>
      </c>
      <c r="H2166" s="7">
        <v>22</v>
      </c>
      <c r="I2166" s="7">
        <v>1.7733136206637301</v>
      </c>
      <c r="J2166" s="7">
        <v>1.9088913999419499</v>
      </c>
    </row>
    <row r="2167" spans="2:10" x14ac:dyDescent="0.2">
      <c r="B2167" s="7">
        <v>63</v>
      </c>
      <c r="C2167" s="7">
        <v>22</v>
      </c>
      <c r="D2167" s="7">
        <v>0.26192568010287298</v>
      </c>
      <c r="E2167" s="7">
        <v>0.12229660678801101</v>
      </c>
      <c r="G2167" s="7">
        <v>63</v>
      </c>
      <c r="H2167" s="7">
        <v>22</v>
      </c>
      <c r="I2167" s="7">
        <v>0.26319705545980998</v>
      </c>
      <c r="J2167" s="7">
        <v>7.7176754159297395E-2</v>
      </c>
    </row>
    <row r="2168" spans="2:10" x14ac:dyDescent="0.2">
      <c r="B2168" s="7">
        <v>64</v>
      </c>
      <c r="C2168" s="7">
        <v>22</v>
      </c>
      <c r="D2168" s="7">
        <v>-2.1180127722264099E-2</v>
      </c>
      <c r="E2168" s="7">
        <v>0.142058222704605</v>
      </c>
      <c r="G2168" s="7">
        <v>64</v>
      </c>
      <c r="H2168" s="7">
        <v>22</v>
      </c>
      <c r="I2168" s="7">
        <v>-2.1367773240573502E-2</v>
      </c>
      <c r="J2168" s="7">
        <v>-2.3920880783290199E-2</v>
      </c>
    </row>
    <row r="2169" spans="2:10" x14ac:dyDescent="0.2">
      <c r="B2169" s="7">
        <v>65</v>
      </c>
      <c r="C2169" s="7">
        <v>22</v>
      </c>
      <c r="D2169" s="7">
        <v>0.33690788271143102</v>
      </c>
      <c r="E2169" s="7">
        <v>0.46585342533522001</v>
      </c>
      <c r="G2169" s="7">
        <v>65</v>
      </c>
      <c r="H2169" s="7">
        <v>22</v>
      </c>
      <c r="I2169" s="7">
        <v>0.338990271005503</v>
      </c>
      <c r="J2169" s="7">
        <v>0.38692536890909701</v>
      </c>
    </row>
    <row r="2170" spans="2:10" x14ac:dyDescent="0.2">
      <c r="B2170" s="7">
        <v>66</v>
      </c>
      <c r="C2170" s="7">
        <v>22</v>
      </c>
      <c r="D2170" s="7">
        <v>4.4322838740084698E-2</v>
      </c>
      <c r="E2170" s="7">
        <v>-0.101813012761773</v>
      </c>
      <c r="G2170" s="7">
        <v>66</v>
      </c>
      <c r="H2170" s="7">
        <v>22</v>
      </c>
      <c r="I2170" s="7">
        <v>4.48175552597272E-2</v>
      </c>
      <c r="J2170" s="7">
        <v>0.10126587743509501</v>
      </c>
    </row>
    <row r="2171" spans="2:10" x14ac:dyDescent="0.2">
      <c r="B2171" s="7">
        <v>67</v>
      </c>
      <c r="C2171" s="7">
        <v>22</v>
      </c>
      <c r="D2171" s="7">
        <v>-0.19498223384750801</v>
      </c>
      <c r="E2171" s="7">
        <v>-0.113219669682994</v>
      </c>
      <c r="G2171" s="7">
        <v>67</v>
      </c>
      <c r="H2171" s="7">
        <v>22</v>
      </c>
      <c r="I2171" s="7">
        <v>-0.194078917050623</v>
      </c>
      <c r="J2171" s="7">
        <v>-0.19389880564683501</v>
      </c>
    </row>
    <row r="2172" spans="2:10" x14ac:dyDescent="0.2">
      <c r="B2172" s="7">
        <v>68</v>
      </c>
      <c r="C2172" s="7">
        <v>22</v>
      </c>
      <c r="D2172" s="7">
        <v>0.11633151275288101</v>
      </c>
      <c r="E2172" s="7">
        <v>0.23536845390097799</v>
      </c>
      <c r="G2172" s="7">
        <v>68</v>
      </c>
      <c r="H2172" s="7">
        <v>22</v>
      </c>
      <c r="I2172" s="7">
        <v>0.116678423018509</v>
      </c>
      <c r="J2172" s="7">
        <v>0.192790079449634</v>
      </c>
    </row>
    <row r="2173" spans="2:10" x14ac:dyDescent="0.2">
      <c r="B2173" s="7">
        <v>69</v>
      </c>
      <c r="C2173" s="7">
        <v>22</v>
      </c>
      <c r="D2173" s="7">
        <v>-3.2222733013567199E-3</v>
      </c>
      <c r="E2173" s="7">
        <v>0.197471940378915</v>
      </c>
      <c r="G2173" s="7">
        <v>69</v>
      </c>
      <c r="H2173" s="7">
        <v>22</v>
      </c>
      <c r="I2173" s="7">
        <v>-3.1097125833135001E-3</v>
      </c>
      <c r="J2173" s="7">
        <v>0.185053916243097</v>
      </c>
    </row>
    <row r="2174" spans="2:10" x14ac:dyDescent="0.2">
      <c r="B2174" s="7">
        <v>70</v>
      </c>
      <c r="C2174" s="7">
        <v>22</v>
      </c>
      <c r="D2174" s="7">
        <v>0.25047030519355601</v>
      </c>
      <c r="E2174" s="7">
        <v>0.16556299712507899</v>
      </c>
      <c r="G2174" s="7">
        <v>70</v>
      </c>
      <c r="H2174" s="7">
        <v>22</v>
      </c>
      <c r="I2174" s="7">
        <v>0.25449119652282298</v>
      </c>
      <c r="J2174" s="7">
        <v>0.31359929659470998</v>
      </c>
    </row>
    <row r="2175" spans="2:10" x14ac:dyDescent="0.2">
      <c r="B2175" s="7">
        <v>71</v>
      </c>
      <c r="C2175" s="7">
        <v>22</v>
      </c>
      <c r="D2175" s="7">
        <v>-9.1194850101483205E-2</v>
      </c>
      <c r="E2175" s="7">
        <v>-8.3605248861153406E-2</v>
      </c>
      <c r="G2175" s="7">
        <v>71</v>
      </c>
      <c r="H2175" s="7">
        <v>22</v>
      </c>
      <c r="I2175" s="7">
        <v>-9.2635195219735095E-2</v>
      </c>
      <c r="J2175" s="7">
        <v>-3.3631330574575499E-2</v>
      </c>
    </row>
    <row r="2176" spans="2:10" x14ac:dyDescent="0.2">
      <c r="B2176" s="7">
        <v>72</v>
      </c>
      <c r="C2176" s="7">
        <v>22</v>
      </c>
      <c r="D2176" s="7">
        <v>0.36230587120984298</v>
      </c>
      <c r="E2176" s="7">
        <v>0.409972878410991</v>
      </c>
      <c r="G2176" s="7">
        <v>72</v>
      </c>
      <c r="H2176" s="7">
        <v>22</v>
      </c>
      <c r="I2176" s="7">
        <v>0.36784225963082801</v>
      </c>
      <c r="J2176" s="7">
        <v>0.24438431015414799</v>
      </c>
    </row>
    <row r="2177" spans="2:10" x14ac:dyDescent="0.2">
      <c r="B2177" s="7">
        <v>73</v>
      </c>
      <c r="C2177" s="7">
        <v>22</v>
      </c>
      <c r="D2177" s="7">
        <v>0.23259949358559301</v>
      </c>
      <c r="E2177" s="7">
        <v>0.26252832682857602</v>
      </c>
      <c r="G2177" s="7">
        <v>73</v>
      </c>
      <c r="H2177" s="7">
        <v>22</v>
      </c>
      <c r="I2177" s="7">
        <v>0.22181660789786001</v>
      </c>
      <c r="J2177" s="7">
        <v>-3.2765768166784798E-3</v>
      </c>
    </row>
    <row r="2178" spans="2:10" x14ac:dyDescent="0.2">
      <c r="B2178" s="7">
        <v>74</v>
      </c>
      <c r="C2178" s="7">
        <v>22</v>
      </c>
      <c r="D2178" s="7">
        <v>-0.19697917521410499</v>
      </c>
      <c r="E2178" s="7">
        <v>5.31212591561223E-2</v>
      </c>
      <c r="G2178" s="7">
        <v>74</v>
      </c>
      <c r="H2178" s="7">
        <v>22</v>
      </c>
      <c r="I2178" s="7">
        <v>-0.19543871723543901</v>
      </c>
      <c r="J2178" s="7">
        <v>6.4711756022884301E-2</v>
      </c>
    </row>
    <row r="2179" spans="2:10" x14ac:dyDescent="0.2">
      <c r="B2179" s="7">
        <v>75</v>
      </c>
      <c r="C2179" s="7">
        <v>22</v>
      </c>
      <c r="D2179" s="7">
        <v>-2.0629495779527201E-2</v>
      </c>
      <c r="E2179" s="7">
        <v>-0.158055369560786</v>
      </c>
      <c r="G2179" s="7">
        <v>75</v>
      </c>
      <c r="H2179" s="7">
        <v>22</v>
      </c>
      <c r="I2179" s="7">
        <v>-2.0623732879119699E-2</v>
      </c>
      <c r="J2179" s="7">
        <v>-6.9682425235246398E-2</v>
      </c>
    </row>
    <row r="2180" spans="2:10" x14ac:dyDescent="0.2">
      <c r="B2180" s="7">
        <v>76</v>
      </c>
      <c r="C2180" s="7">
        <v>22</v>
      </c>
      <c r="D2180" s="7">
        <v>0.13578087551520601</v>
      </c>
      <c r="E2180" s="7">
        <v>0.35004259454980502</v>
      </c>
      <c r="G2180" s="7">
        <v>76</v>
      </c>
      <c r="H2180" s="7">
        <v>22</v>
      </c>
      <c r="I2180" s="7">
        <v>0.131534899220522</v>
      </c>
      <c r="J2180" s="7">
        <v>0.18872383704092099</v>
      </c>
    </row>
    <row r="2181" spans="2:10" x14ac:dyDescent="0.2">
      <c r="B2181" s="7">
        <v>77</v>
      </c>
      <c r="C2181" s="7">
        <v>22</v>
      </c>
      <c r="D2181" s="7">
        <v>6.8794482484688196E-2</v>
      </c>
      <c r="E2181" s="7">
        <v>-3.09203641215854E-2</v>
      </c>
      <c r="G2181" s="7">
        <v>77</v>
      </c>
      <c r="H2181" s="7">
        <v>22</v>
      </c>
      <c r="I2181" s="7">
        <v>6.7632027458943297E-2</v>
      </c>
      <c r="J2181" s="7">
        <v>8.49420643017611E-2</v>
      </c>
    </row>
    <row r="2182" spans="2:10" x14ac:dyDescent="0.2">
      <c r="B2182" s="7">
        <v>78</v>
      </c>
      <c r="C2182" s="7">
        <v>22</v>
      </c>
      <c r="D2182" s="7">
        <v>-0.33952781207351801</v>
      </c>
      <c r="E2182" s="7">
        <v>-0.407150221188605</v>
      </c>
      <c r="G2182" s="7">
        <v>78</v>
      </c>
      <c r="H2182" s="7">
        <v>22</v>
      </c>
      <c r="I2182" s="7">
        <v>-0.35030150977790298</v>
      </c>
      <c r="J2182" s="7">
        <v>-0.39453004986630402</v>
      </c>
    </row>
    <row r="2183" spans="2:10" x14ac:dyDescent="0.2">
      <c r="B2183" s="7">
        <v>79</v>
      </c>
      <c r="C2183" s="7">
        <v>22</v>
      </c>
      <c r="D2183" s="7">
        <v>-6.8793016840931601E-2</v>
      </c>
      <c r="E2183" s="7">
        <v>-9.3165478220983602E-2</v>
      </c>
      <c r="G2183" s="7">
        <v>79</v>
      </c>
      <c r="H2183" s="7">
        <v>22</v>
      </c>
      <c r="I2183" s="7">
        <v>-6.9365904112725502E-2</v>
      </c>
      <c r="J2183" s="7">
        <v>-0.13778190714218799</v>
      </c>
    </row>
    <row r="2184" spans="2:10" x14ac:dyDescent="0.2">
      <c r="B2184" s="7">
        <v>80</v>
      </c>
      <c r="C2184" s="7">
        <v>22</v>
      </c>
      <c r="D2184" s="7">
        <v>-0.22145881330329001</v>
      </c>
      <c r="E2184" s="7">
        <v>-0.28200201495539901</v>
      </c>
      <c r="G2184" s="7">
        <v>80</v>
      </c>
      <c r="H2184" s="7">
        <v>22</v>
      </c>
      <c r="I2184" s="7">
        <v>-0.22256076738022701</v>
      </c>
      <c r="J2184" s="7">
        <v>-0.248897031540846</v>
      </c>
    </row>
    <row r="2185" spans="2:10" x14ac:dyDescent="0.2">
      <c r="B2185" s="7">
        <v>81</v>
      </c>
      <c r="C2185" s="7">
        <v>22</v>
      </c>
      <c r="D2185" s="7">
        <v>0.213149527228047</v>
      </c>
      <c r="E2185" s="7">
        <v>0.26324404267504198</v>
      </c>
      <c r="G2185" s="7">
        <v>81</v>
      </c>
      <c r="H2185" s="7">
        <v>22</v>
      </c>
      <c r="I2185" s="7">
        <v>0.211635126481825</v>
      </c>
      <c r="J2185" s="7">
        <v>0.56389706083449198</v>
      </c>
    </row>
    <row r="2186" spans="2:10" x14ac:dyDescent="0.2">
      <c r="B2186" s="7">
        <v>82</v>
      </c>
      <c r="C2186" s="7">
        <v>22</v>
      </c>
      <c r="D2186" s="7">
        <v>4.08231282738587E-2</v>
      </c>
      <c r="E2186" s="7">
        <v>-0.13397008805091501</v>
      </c>
      <c r="G2186" s="7">
        <v>82</v>
      </c>
      <c r="H2186" s="7">
        <v>22</v>
      </c>
      <c r="I2186" s="7">
        <v>4.1664746618531402E-2</v>
      </c>
      <c r="J2186" s="7">
        <v>-0.120175720640328</v>
      </c>
    </row>
    <row r="2187" spans="2:10" x14ac:dyDescent="0.2">
      <c r="B2187" s="7">
        <v>83</v>
      </c>
      <c r="C2187" s="7">
        <v>22</v>
      </c>
      <c r="D2187" s="7">
        <v>-0.30707450673026698</v>
      </c>
      <c r="E2187" s="7">
        <v>-0.39321314638400701</v>
      </c>
      <c r="G2187" s="7">
        <v>83</v>
      </c>
      <c r="H2187" s="7">
        <v>22</v>
      </c>
      <c r="I2187" s="7">
        <v>-0.307713223944861</v>
      </c>
      <c r="J2187" s="7">
        <v>-0.392261860424719</v>
      </c>
    </row>
    <row r="2188" spans="2:10" x14ac:dyDescent="0.2">
      <c r="B2188" s="7">
        <v>84</v>
      </c>
      <c r="C2188" s="7">
        <v>22</v>
      </c>
      <c r="D2188" s="7">
        <v>-0.57810911841635304</v>
      </c>
      <c r="E2188" s="7">
        <v>-0.35204804791765698</v>
      </c>
      <c r="G2188" s="7">
        <v>84</v>
      </c>
      <c r="H2188" s="7">
        <v>22</v>
      </c>
      <c r="I2188" s="7">
        <v>-0.58905832137264402</v>
      </c>
      <c r="J2188" s="7">
        <v>-0.367105764144877</v>
      </c>
    </row>
    <row r="2189" spans="2:10" x14ac:dyDescent="0.2">
      <c r="B2189" s="7">
        <v>85</v>
      </c>
      <c r="C2189" s="7">
        <v>22</v>
      </c>
      <c r="D2189" s="7">
        <v>-0.128072598771379</v>
      </c>
      <c r="E2189" s="7">
        <v>-0.1194467591456</v>
      </c>
      <c r="G2189" s="7">
        <v>85</v>
      </c>
      <c r="H2189" s="7">
        <v>22</v>
      </c>
      <c r="I2189" s="7">
        <v>-0.12783926274219201</v>
      </c>
      <c r="J2189" s="7">
        <v>-0.144824221758173</v>
      </c>
    </row>
    <row r="2190" spans="2:10" x14ac:dyDescent="0.2">
      <c r="B2190" s="7">
        <v>86</v>
      </c>
      <c r="C2190" s="7">
        <v>22</v>
      </c>
      <c r="D2190" s="7">
        <v>0.36637937739276599</v>
      </c>
      <c r="E2190" s="7">
        <v>0.32913252138326199</v>
      </c>
      <c r="G2190" s="7">
        <v>86</v>
      </c>
      <c r="H2190" s="7">
        <v>22</v>
      </c>
      <c r="I2190" s="7">
        <v>0.37350617833706001</v>
      </c>
      <c r="J2190" s="7">
        <v>0.16463137521579699</v>
      </c>
    </row>
    <row r="2191" spans="2:10" x14ac:dyDescent="0.2">
      <c r="B2191" s="7">
        <v>87</v>
      </c>
      <c r="C2191" s="7">
        <v>22</v>
      </c>
      <c r="D2191" s="7">
        <v>-2.1666955468099901E-2</v>
      </c>
      <c r="E2191" s="7">
        <v>-6.8919077617146704E-2</v>
      </c>
      <c r="G2191" s="7">
        <v>87</v>
      </c>
      <c r="H2191" s="7">
        <v>22</v>
      </c>
      <c r="I2191" s="7">
        <v>-2.1969657734813599E-2</v>
      </c>
      <c r="J2191" s="7">
        <v>8.4040671146874898E-2</v>
      </c>
    </row>
    <row r="2192" spans="2:10" x14ac:dyDescent="0.2">
      <c r="B2192" s="7">
        <v>88</v>
      </c>
      <c r="C2192" s="7">
        <v>22</v>
      </c>
      <c r="D2192" s="7">
        <v>-0.15191750706645399</v>
      </c>
      <c r="E2192" s="7">
        <v>-2.7695578643932399E-2</v>
      </c>
      <c r="G2192" s="7">
        <v>88</v>
      </c>
      <c r="H2192" s="7">
        <v>22</v>
      </c>
      <c r="I2192" s="7">
        <v>-0.14985145365989</v>
      </c>
      <c r="J2192" s="7">
        <v>0.14098067578182399</v>
      </c>
    </row>
    <row r="2193" spans="2:10" x14ac:dyDescent="0.2">
      <c r="B2193" s="7">
        <v>89</v>
      </c>
      <c r="C2193" s="7">
        <v>22</v>
      </c>
      <c r="D2193" s="7">
        <v>-7.4471750824054397E-2</v>
      </c>
      <c r="E2193" s="7">
        <v>-0.150131607455154</v>
      </c>
      <c r="G2193" s="7">
        <v>89</v>
      </c>
      <c r="H2193" s="7">
        <v>22</v>
      </c>
      <c r="I2193" s="7">
        <v>-7.4814321030197903E-2</v>
      </c>
      <c r="J2193" s="7">
        <v>-0.232476880797089</v>
      </c>
    </row>
    <row r="2194" spans="2:10" x14ac:dyDescent="0.2">
      <c r="B2194" s="7">
        <v>90</v>
      </c>
      <c r="C2194" s="7">
        <v>22</v>
      </c>
      <c r="D2194" s="7">
        <v>-0.34544511032071901</v>
      </c>
      <c r="E2194" s="7">
        <v>-0.35305277324780199</v>
      </c>
      <c r="G2194" s="7">
        <v>90</v>
      </c>
      <c r="H2194" s="7">
        <v>22</v>
      </c>
      <c r="I2194" s="7">
        <v>-0.34891259744306202</v>
      </c>
      <c r="J2194" s="7">
        <v>-0.38333409854240202</v>
      </c>
    </row>
    <row r="2195" spans="2:10" x14ac:dyDescent="0.2">
      <c r="B2195" s="7">
        <v>91</v>
      </c>
      <c r="C2195" s="7">
        <v>22</v>
      </c>
      <c r="D2195" s="7">
        <v>0.144736254792457</v>
      </c>
      <c r="E2195" s="7">
        <v>0.167819886417481</v>
      </c>
      <c r="G2195" s="7">
        <v>91</v>
      </c>
      <c r="H2195" s="7">
        <v>22</v>
      </c>
      <c r="I2195" s="7">
        <v>0.146779930933015</v>
      </c>
      <c r="J2195" s="7">
        <v>3.1947988721398701E-2</v>
      </c>
    </row>
    <row r="2196" spans="2:10" x14ac:dyDescent="0.2">
      <c r="B2196" s="7">
        <v>92</v>
      </c>
      <c r="C2196" s="7">
        <v>22</v>
      </c>
      <c r="D2196" s="7">
        <v>-0.18606802231658101</v>
      </c>
      <c r="E2196" s="7">
        <v>-0.39461188322762097</v>
      </c>
      <c r="G2196" s="7">
        <v>92</v>
      </c>
      <c r="H2196" s="7">
        <v>22</v>
      </c>
      <c r="I2196" s="7">
        <v>-0.187512553179566</v>
      </c>
      <c r="J2196" s="7">
        <v>-0.31773153192457698</v>
      </c>
    </row>
    <row r="2197" spans="2:10" x14ac:dyDescent="0.2">
      <c r="B2197" s="7">
        <v>93</v>
      </c>
      <c r="C2197" s="7">
        <v>22</v>
      </c>
      <c r="D2197" s="7">
        <v>-0.21364450666510601</v>
      </c>
      <c r="E2197" s="7">
        <v>-0.12330043252311</v>
      </c>
      <c r="G2197" s="7">
        <v>93</v>
      </c>
      <c r="H2197" s="7">
        <v>22</v>
      </c>
      <c r="I2197" s="7">
        <v>-0.217883619276694</v>
      </c>
      <c r="J2197" s="7">
        <v>8.0440001224722807E-2</v>
      </c>
    </row>
    <row r="2198" spans="2:10" x14ac:dyDescent="0.2">
      <c r="B2198" s="7">
        <v>94</v>
      </c>
      <c r="C2198" s="7">
        <v>22</v>
      </c>
      <c r="D2198" s="7">
        <v>0.38931739119396802</v>
      </c>
      <c r="E2198" s="7">
        <v>0.21592320755584499</v>
      </c>
      <c r="G2198" s="7">
        <v>94</v>
      </c>
      <c r="H2198" s="7">
        <v>22</v>
      </c>
      <c r="I2198" s="7">
        <v>0.38868679917766602</v>
      </c>
      <c r="J2198" s="7">
        <v>0.100450655198715</v>
      </c>
    </row>
    <row r="2199" spans="2:10" x14ac:dyDescent="0.2">
      <c r="B2199" s="7">
        <v>95</v>
      </c>
      <c r="C2199" s="7">
        <v>22</v>
      </c>
      <c r="D2199" s="7">
        <v>0.31255150903665602</v>
      </c>
      <c r="E2199" s="7">
        <v>8.2715862899314097E-2</v>
      </c>
      <c r="G2199" s="7">
        <v>95</v>
      </c>
      <c r="H2199" s="7">
        <v>22</v>
      </c>
      <c r="I2199" s="7">
        <v>0.30409719569440902</v>
      </c>
      <c r="J2199" s="7">
        <v>0.14667626713689</v>
      </c>
    </row>
    <row r="2200" spans="2:10" x14ac:dyDescent="0.2">
      <c r="B2200" s="7">
        <v>96</v>
      </c>
      <c r="C2200" s="7">
        <v>22</v>
      </c>
      <c r="D2200" s="7">
        <v>6.4121968980922303E-2</v>
      </c>
      <c r="E2200" s="7">
        <v>-4.5050142489497298E-2</v>
      </c>
      <c r="G2200" s="7">
        <v>96</v>
      </c>
      <c r="H2200" s="7">
        <v>22</v>
      </c>
      <c r="I2200" s="7">
        <v>6.6429756688545005E-2</v>
      </c>
      <c r="J2200" s="7">
        <v>0.15575617341827699</v>
      </c>
    </row>
    <row r="2201" spans="2:10" x14ac:dyDescent="0.2">
      <c r="B2201" s="7">
        <v>97</v>
      </c>
      <c r="C2201" s="7">
        <v>22</v>
      </c>
      <c r="D2201" s="7">
        <v>0.56929760942895002</v>
      </c>
      <c r="E2201" s="7">
        <v>0.50313370947792802</v>
      </c>
      <c r="G2201" s="7">
        <v>97</v>
      </c>
      <c r="H2201" s="7">
        <v>22</v>
      </c>
      <c r="I2201" s="7">
        <v>0.58121626820369998</v>
      </c>
      <c r="J2201" s="7">
        <v>0.379495526088654</v>
      </c>
    </row>
    <row r="2202" spans="2:10" x14ac:dyDescent="0.2">
      <c r="B2202" s="7">
        <v>98</v>
      </c>
      <c r="C2202" s="7">
        <v>22</v>
      </c>
      <c r="D2202" s="7">
        <v>0.62040347699688503</v>
      </c>
      <c r="E2202" s="7">
        <v>0.55486837962269497</v>
      </c>
      <c r="G2202" s="7">
        <v>98</v>
      </c>
      <c r="H2202" s="7">
        <v>22</v>
      </c>
      <c r="I2202" s="7">
        <v>0.62558462372941204</v>
      </c>
      <c r="J2202" s="7">
        <v>0.52923568681254596</v>
      </c>
    </row>
    <row r="2203" spans="2:10" x14ac:dyDescent="0.2">
      <c r="B2203" s="7">
        <v>99</v>
      </c>
      <c r="C2203" s="7">
        <v>22</v>
      </c>
      <c r="D2203" s="7">
        <v>0.22332145145754601</v>
      </c>
      <c r="E2203" s="7">
        <v>0.19115734208649701</v>
      </c>
      <c r="G2203" s="7">
        <v>99</v>
      </c>
      <c r="H2203" s="7">
        <v>22</v>
      </c>
      <c r="I2203" s="7">
        <v>0.232694290851261</v>
      </c>
      <c r="J2203" s="7">
        <v>0.31586497084519699</v>
      </c>
    </row>
    <row r="2204" spans="2:10" x14ac:dyDescent="0.2">
      <c r="B2204" s="7">
        <v>100</v>
      </c>
      <c r="C2204" s="7">
        <v>22</v>
      </c>
      <c r="D2204" s="7">
        <v>0.51783008264881303</v>
      </c>
      <c r="E2204" s="7">
        <v>0.448075577471649</v>
      </c>
      <c r="G2204" s="7">
        <v>100</v>
      </c>
      <c r="H2204" s="7">
        <v>22</v>
      </c>
      <c r="I2204" s="7">
        <v>0.520703315772307</v>
      </c>
      <c r="J2204" s="7">
        <v>0.49376527212669302</v>
      </c>
    </row>
    <row r="2205" spans="2:10" x14ac:dyDescent="0.2">
      <c r="B2205" s="7">
        <v>1</v>
      </c>
      <c r="C2205" s="7">
        <v>23</v>
      </c>
      <c r="D2205" s="7">
        <v>-5.3390185624794001E-2</v>
      </c>
      <c r="E2205" s="7">
        <v>0.15646958573657899</v>
      </c>
      <c r="G2205" s="7">
        <v>1</v>
      </c>
      <c r="H2205" s="7">
        <v>23</v>
      </c>
      <c r="I2205" s="7">
        <v>-5.3481880353196197E-2</v>
      </c>
      <c r="J2205" s="7">
        <v>2.5838693921866E-2</v>
      </c>
    </row>
    <row r="2206" spans="2:10" x14ac:dyDescent="0.2">
      <c r="B2206" s="7">
        <v>2</v>
      </c>
      <c r="C2206" s="7">
        <v>23</v>
      </c>
      <c r="D2206" s="7">
        <v>0.29727077620422199</v>
      </c>
      <c r="E2206" s="7">
        <v>0.42946795505857099</v>
      </c>
      <c r="G2206" s="7">
        <v>2</v>
      </c>
      <c r="H2206" s="7">
        <v>23</v>
      </c>
      <c r="I2206" s="7">
        <v>0.30557033511558901</v>
      </c>
      <c r="J2206" s="7">
        <v>0.445170919070209</v>
      </c>
    </row>
    <row r="2207" spans="2:10" x14ac:dyDescent="0.2">
      <c r="B2207" s="7">
        <v>3</v>
      </c>
      <c r="C2207" s="7">
        <v>23</v>
      </c>
      <c r="D2207" s="7">
        <v>-0.45915862094093002</v>
      </c>
      <c r="E2207" s="7">
        <v>-0.62415845046436003</v>
      </c>
      <c r="G2207" s="7">
        <v>3</v>
      </c>
      <c r="H2207" s="7">
        <v>23</v>
      </c>
      <c r="I2207" s="7">
        <v>-0.46918815628738902</v>
      </c>
      <c r="J2207" s="7">
        <v>-0.64306532277596895</v>
      </c>
    </row>
    <row r="2208" spans="2:10" x14ac:dyDescent="0.2">
      <c r="B2208" s="7">
        <v>4</v>
      </c>
      <c r="C2208" s="7">
        <v>23</v>
      </c>
      <c r="D2208" s="7">
        <v>-4.9507036131920798E-2</v>
      </c>
      <c r="E2208" s="7">
        <v>-6.7005167571892302E-2</v>
      </c>
      <c r="G2208" s="7">
        <v>4</v>
      </c>
      <c r="H2208" s="7">
        <v>23</v>
      </c>
      <c r="I2208" s="7">
        <v>-4.9851361360612897E-2</v>
      </c>
      <c r="J2208" s="7">
        <v>4.3914210073627002E-2</v>
      </c>
    </row>
    <row r="2209" spans="2:10" x14ac:dyDescent="0.2">
      <c r="B2209" s="7">
        <v>5</v>
      </c>
      <c r="C2209" s="7">
        <v>23</v>
      </c>
      <c r="D2209" s="7">
        <v>2.02797024734638E-2</v>
      </c>
      <c r="E2209" s="7">
        <v>1.3362454670873301E-2</v>
      </c>
      <c r="G2209" s="7">
        <v>5</v>
      </c>
      <c r="H2209" s="7">
        <v>23</v>
      </c>
      <c r="I2209" s="7">
        <v>2.0121796634000998E-2</v>
      </c>
      <c r="J2209" s="7">
        <v>6.24346473996251E-2</v>
      </c>
    </row>
    <row r="2210" spans="2:10" x14ac:dyDescent="0.2">
      <c r="B2210" s="7">
        <v>6</v>
      </c>
      <c r="C2210" s="7">
        <v>23</v>
      </c>
      <c r="D2210" s="7">
        <v>0.54096725196499296</v>
      </c>
      <c r="E2210" s="7">
        <v>0.62602590469200203</v>
      </c>
      <c r="G2210" s="7">
        <v>6</v>
      </c>
      <c r="H2210" s="7">
        <v>23</v>
      </c>
      <c r="I2210" s="7">
        <v>0.53451485863987402</v>
      </c>
      <c r="J2210" s="7">
        <v>0.63772796479971605</v>
      </c>
    </row>
    <row r="2211" spans="2:10" x14ac:dyDescent="0.2">
      <c r="B2211" s="7">
        <v>7</v>
      </c>
      <c r="C2211" s="7">
        <v>23</v>
      </c>
      <c r="D2211" s="7">
        <v>0.17010689302111401</v>
      </c>
      <c r="E2211" s="7">
        <v>0.178981513210585</v>
      </c>
      <c r="G2211" s="7">
        <v>7</v>
      </c>
      <c r="H2211" s="7">
        <v>23</v>
      </c>
      <c r="I2211" s="7">
        <v>0.169309754956743</v>
      </c>
      <c r="J2211" s="7">
        <v>0.20008620632670601</v>
      </c>
    </row>
    <row r="2212" spans="2:10" x14ac:dyDescent="0.2">
      <c r="B2212" s="7">
        <v>8</v>
      </c>
      <c r="C2212" s="7">
        <v>23</v>
      </c>
      <c r="D2212" s="7">
        <v>5.31687619157468E-2</v>
      </c>
      <c r="E2212" s="7">
        <v>0.17452622552205299</v>
      </c>
      <c r="G2212" s="7">
        <v>8</v>
      </c>
      <c r="H2212" s="7">
        <v>23</v>
      </c>
      <c r="I2212" s="7">
        <v>5.42290121120459E-2</v>
      </c>
      <c r="J2212" s="7">
        <v>0.22785868705305201</v>
      </c>
    </row>
    <row r="2213" spans="2:10" x14ac:dyDescent="0.2">
      <c r="B2213" s="7">
        <v>9</v>
      </c>
      <c r="C2213" s="7">
        <v>23</v>
      </c>
      <c r="D2213" s="7">
        <v>-0.18862451063709801</v>
      </c>
      <c r="E2213" s="7">
        <v>-0.16230088409811699</v>
      </c>
      <c r="G2213" s="7">
        <v>9</v>
      </c>
      <c r="H2213" s="7">
        <v>23</v>
      </c>
      <c r="I2213" s="7">
        <v>-0.19158109361544901</v>
      </c>
      <c r="J2213" s="7">
        <v>-0.204620309150055</v>
      </c>
    </row>
    <row r="2214" spans="2:10" x14ac:dyDescent="0.2">
      <c r="B2214" s="7">
        <v>10</v>
      </c>
      <c r="C2214" s="7">
        <v>23</v>
      </c>
      <c r="D2214" s="7">
        <v>-2.68824502075997E-2</v>
      </c>
      <c r="E2214" s="7">
        <v>3.4714996062721298E-2</v>
      </c>
      <c r="G2214" s="7">
        <v>10</v>
      </c>
      <c r="H2214" s="7">
        <v>23</v>
      </c>
      <c r="I2214" s="7">
        <v>-2.7045046392553101E-2</v>
      </c>
      <c r="J2214" s="7">
        <v>1.5043152650767101E-2</v>
      </c>
    </row>
    <row r="2215" spans="2:10" x14ac:dyDescent="0.2">
      <c r="B2215" s="7">
        <v>11</v>
      </c>
      <c r="C2215" s="7">
        <v>23</v>
      </c>
      <c r="D2215" s="7">
        <v>0.39540638303939202</v>
      </c>
      <c r="E2215" s="7">
        <v>0.39651382247108102</v>
      </c>
      <c r="G2215" s="7">
        <v>11</v>
      </c>
      <c r="H2215" s="7">
        <v>23</v>
      </c>
      <c r="I2215" s="7">
        <v>0.40476071356826199</v>
      </c>
      <c r="J2215" s="7">
        <v>0.50180702084209505</v>
      </c>
    </row>
    <row r="2216" spans="2:10" x14ac:dyDescent="0.2">
      <c r="B2216" s="7">
        <v>12</v>
      </c>
      <c r="C2216" s="7">
        <v>23</v>
      </c>
      <c r="D2216" s="7">
        <v>-0.13481045082753301</v>
      </c>
      <c r="E2216" s="7">
        <v>-9.7991205758722402E-2</v>
      </c>
      <c r="G2216" s="7">
        <v>12</v>
      </c>
      <c r="H2216" s="7">
        <v>23</v>
      </c>
      <c r="I2216" s="7">
        <v>-0.135999142059158</v>
      </c>
      <c r="J2216" s="7">
        <v>0.18096305868644999</v>
      </c>
    </row>
    <row r="2217" spans="2:10" x14ac:dyDescent="0.2">
      <c r="B2217" s="7">
        <v>13</v>
      </c>
      <c r="C2217" s="7">
        <v>23</v>
      </c>
      <c r="D2217" s="7">
        <v>0.32994941303249298</v>
      </c>
      <c r="E2217" s="7">
        <v>0.236953408892569</v>
      </c>
      <c r="G2217" s="7">
        <v>13</v>
      </c>
      <c r="H2217" s="7">
        <v>23</v>
      </c>
      <c r="I2217" s="7">
        <v>0.33434646590338801</v>
      </c>
      <c r="J2217" s="7">
        <v>0.23068094177919099</v>
      </c>
    </row>
    <row r="2218" spans="2:10" x14ac:dyDescent="0.2">
      <c r="B2218" s="7">
        <v>14</v>
      </c>
      <c r="C2218" s="7">
        <v>23</v>
      </c>
      <c r="D2218" s="7">
        <v>0.436674444452884</v>
      </c>
      <c r="E2218" s="7">
        <v>0.27889343861166599</v>
      </c>
      <c r="G2218" s="7">
        <v>14</v>
      </c>
      <c r="H2218" s="7">
        <v>23</v>
      </c>
      <c r="I2218" s="7">
        <v>0.43249882140908802</v>
      </c>
      <c r="J2218" s="7">
        <v>0.310705705529774</v>
      </c>
    </row>
    <row r="2219" spans="2:10" x14ac:dyDescent="0.2">
      <c r="B2219" s="7">
        <v>15</v>
      </c>
      <c r="C2219" s="7">
        <v>23</v>
      </c>
      <c r="D2219" s="7">
        <v>0.17864150508512999</v>
      </c>
      <c r="E2219" s="7">
        <v>0.178389554856832</v>
      </c>
      <c r="G2219" s="7">
        <v>15</v>
      </c>
      <c r="H2219" s="7">
        <v>23</v>
      </c>
      <c r="I2219" s="7">
        <v>0.18033978672804299</v>
      </c>
      <c r="J2219" s="7">
        <v>0.31480568313636897</v>
      </c>
    </row>
    <row r="2220" spans="2:10" x14ac:dyDescent="0.2">
      <c r="B2220" s="7">
        <v>16</v>
      </c>
      <c r="C2220" s="7">
        <v>23</v>
      </c>
      <c r="D2220" s="7">
        <v>-0.103086720581578</v>
      </c>
      <c r="E2220" s="7">
        <v>-3.1143130490947999E-2</v>
      </c>
      <c r="G2220" s="7">
        <v>16</v>
      </c>
      <c r="H2220" s="7">
        <v>23</v>
      </c>
      <c r="I2220" s="7">
        <v>-0.10433645504596201</v>
      </c>
      <c r="J2220" s="7">
        <v>0.13289092980119399</v>
      </c>
    </row>
    <row r="2221" spans="2:10" x14ac:dyDescent="0.2">
      <c r="B2221" s="7">
        <v>17</v>
      </c>
      <c r="C2221" s="7">
        <v>23</v>
      </c>
      <c r="D2221" s="7">
        <v>-0.26676602795563098</v>
      </c>
      <c r="E2221" s="7">
        <v>-0.204305109351681</v>
      </c>
      <c r="G2221" s="7">
        <v>17</v>
      </c>
      <c r="H2221" s="7">
        <v>23</v>
      </c>
      <c r="I2221" s="7">
        <v>-0.26860947568893101</v>
      </c>
      <c r="J2221" s="7">
        <v>-0.18092467068896301</v>
      </c>
    </row>
    <row r="2222" spans="2:10" x14ac:dyDescent="0.2">
      <c r="B2222" s="7">
        <v>18</v>
      </c>
      <c r="C2222" s="7">
        <v>23</v>
      </c>
      <c r="D2222" s="7">
        <v>0.225420982679259</v>
      </c>
      <c r="E2222" s="7">
        <v>0.34042599097943399</v>
      </c>
      <c r="G2222" s="7">
        <v>18</v>
      </c>
      <c r="H2222" s="7">
        <v>23</v>
      </c>
      <c r="I2222" s="7">
        <v>0.22268637540445599</v>
      </c>
      <c r="J2222" s="7">
        <v>0.23642834607580801</v>
      </c>
    </row>
    <row r="2223" spans="2:10" x14ac:dyDescent="0.2">
      <c r="B2223" s="7">
        <v>19</v>
      </c>
      <c r="C2223" s="7">
        <v>23</v>
      </c>
      <c r="D2223" s="7">
        <v>0.360014360481198</v>
      </c>
      <c r="E2223" s="7">
        <v>-3.4159640048173401E-2</v>
      </c>
      <c r="G2223" s="7">
        <v>19</v>
      </c>
      <c r="H2223" s="7">
        <v>23</v>
      </c>
      <c r="I2223" s="7">
        <v>0.36721906012511102</v>
      </c>
      <c r="J2223" s="7">
        <v>0.121689261839623</v>
      </c>
    </row>
    <row r="2224" spans="2:10" x14ac:dyDescent="0.2">
      <c r="B2224" s="7">
        <v>20</v>
      </c>
      <c r="C2224" s="7">
        <v>23</v>
      </c>
      <c r="D2224" s="7">
        <v>-0.27301717676284698</v>
      </c>
      <c r="E2224" s="7">
        <v>-0.22470106938078299</v>
      </c>
      <c r="G2224" s="7">
        <v>20</v>
      </c>
      <c r="H2224" s="7">
        <v>23</v>
      </c>
      <c r="I2224" s="7">
        <v>-0.27385263167430701</v>
      </c>
      <c r="J2224" s="7">
        <v>-0.24897831480485899</v>
      </c>
    </row>
    <row r="2225" spans="2:10" x14ac:dyDescent="0.2">
      <c r="B2225" s="7">
        <v>21</v>
      </c>
      <c r="C2225" s="7">
        <v>23</v>
      </c>
      <c r="D2225" s="7">
        <v>-0.33211054064517698</v>
      </c>
      <c r="E2225" s="7">
        <v>-0.209587844226551</v>
      </c>
      <c r="G2225" s="7">
        <v>21</v>
      </c>
      <c r="H2225" s="7">
        <v>23</v>
      </c>
      <c r="I2225" s="7">
        <v>-0.34348144312175899</v>
      </c>
      <c r="J2225" s="7">
        <v>-0.103614504284925</v>
      </c>
    </row>
    <row r="2226" spans="2:10" x14ac:dyDescent="0.2">
      <c r="B2226" s="7">
        <v>22</v>
      </c>
      <c r="C2226" s="7">
        <v>23</v>
      </c>
      <c r="D2226" s="7">
        <v>-7.1400414683800803E-2</v>
      </c>
      <c r="E2226" s="7">
        <v>-0.110015294531481</v>
      </c>
      <c r="G2226" s="7">
        <v>22</v>
      </c>
      <c r="H2226" s="7">
        <v>23</v>
      </c>
      <c r="I2226" s="7">
        <v>-7.3885585850101507E-2</v>
      </c>
      <c r="J2226" s="7">
        <v>-0.112135833536309</v>
      </c>
    </row>
    <row r="2227" spans="2:10" x14ac:dyDescent="0.2">
      <c r="B2227" s="7">
        <v>23</v>
      </c>
      <c r="C2227" s="7">
        <v>23</v>
      </c>
      <c r="D2227" s="7">
        <v>-1.21588468227465E-2</v>
      </c>
      <c r="E2227" s="7">
        <v>6.5650871149571799E-3</v>
      </c>
      <c r="G2227" s="7">
        <v>23</v>
      </c>
      <c r="H2227" s="7">
        <v>23</v>
      </c>
      <c r="I2227" s="7">
        <v>-1.2213478040688E-2</v>
      </c>
      <c r="J2227" s="7">
        <v>2.17844207526037E-2</v>
      </c>
    </row>
    <row r="2228" spans="2:10" x14ac:dyDescent="0.2">
      <c r="B2228" s="7">
        <v>24</v>
      </c>
      <c r="C2228" s="7">
        <v>23</v>
      </c>
      <c r="D2228" s="7">
        <v>9.9488416488364706E-2</v>
      </c>
      <c r="E2228" s="7">
        <v>3.6810378657976997E-2</v>
      </c>
      <c r="G2228" s="7">
        <v>24</v>
      </c>
      <c r="H2228" s="7">
        <v>23</v>
      </c>
      <c r="I2228" s="7">
        <v>0.101194797984466</v>
      </c>
      <c r="J2228" s="7">
        <v>8.4642229162392696E-2</v>
      </c>
    </row>
    <row r="2229" spans="2:10" x14ac:dyDescent="0.2">
      <c r="B2229" s="7">
        <v>25</v>
      </c>
      <c r="C2229" s="7">
        <v>23</v>
      </c>
      <c r="D2229" s="7">
        <v>-0.16557197263412399</v>
      </c>
      <c r="E2229" s="7">
        <v>-0.13972564016733499</v>
      </c>
      <c r="G2229" s="7">
        <v>25</v>
      </c>
      <c r="H2229" s="7">
        <v>23</v>
      </c>
      <c r="I2229" s="7">
        <v>-0.167484999660271</v>
      </c>
      <c r="J2229" s="7">
        <v>-0.1901397519288</v>
      </c>
    </row>
    <row r="2230" spans="2:10" x14ac:dyDescent="0.2">
      <c r="B2230" s="7">
        <v>26</v>
      </c>
      <c r="C2230" s="7">
        <v>23</v>
      </c>
      <c r="D2230" s="7">
        <v>4.5201981279356901E-2</v>
      </c>
      <c r="E2230" s="7">
        <v>7.8584550951443802E-2</v>
      </c>
      <c r="G2230" s="7">
        <v>26</v>
      </c>
      <c r="H2230" s="7">
        <v>23</v>
      </c>
      <c r="I2230" s="7">
        <v>4.6257209573997898E-2</v>
      </c>
      <c r="J2230" s="7">
        <v>3.7199145667871698E-2</v>
      </c>
    </row>
    <row r="2231" spans="2:10" x14ac:dyDescent="0.2">
      <c r="B2231" s="7">
        <v>27</v>
      </c>
      <c r="C2231" s="7">
        <v>23</v>
      </c>
      <c r="D2231" s="7">
        <v>0.50007966933541503</v>
      </c>
      <c r="E2231" s="7">
        <v>0.41063377892949898</v>
      </c>
      <c r="G2231" s="7">
        <v>27</v>
      </c>
      <c r="H2231" s="7">
        <v>23</v>
      </c>
      <c r="I2231" s="7">
        <v>0.50089633484018503</v>
      </c>
      <c r="J2231" s="7">
        <v>0.56341982503225696</v>
      </c>
    </row>
    <row r="2232" spans="2:10" x14ac:dyDescent="0.2">
      <c r="B2232" s="7">
        <v>28</v>
      </c>
      <c r="C2232" s="7">
        <v>23</v>
      </c>
      <c r="D2232" s="7">
        <v>-3.6582003574325797E-2</v>
      </c>
      <c r="E2232" s="7">
        <v>0.107126066577139</v>
      </c>
      <c r="G2232" s="7">
        <v>28</v>
      </c>
      <c r="H2232" s="7">
        <v>23</v>
      </c>
      <c r="I2232" s="7">
        <v>-3.7308533060816301E-2</v>
      </c>
      <c r="J2232" s="7">
        <v>7.1758652603101297E-2</v>
      </c>
    </row>
    <row r="2233" spans="2:10" x14ac:dyDescent="0.2">
      <c r="B2233" s="7">
        <v>29</v>
      </c>
      <c r="C2233" s="7">
        <v>23</v>
      </c>
      <c r="D2233" s="7">
        <v>-0.26037662058306998</v>
      </c>
      <c r="E2233" s="7">
        <v>-0.46584389212694299</v>
      </c>
      <c r="G2233" s="7">
        <v>29</v>
      </c>
      <c r="H2233" s="7">
        <v>23</v>
      </c>
      <c r="I2233" s="7">
        <v>-0.26103238084971803</v>
      </c>
      <c r="J2233" s="7">
        <v>-0.432733410762006</v>
      </c>
    </row>
    <row r="2234" spans="2:10" x14ac:dyDescent="0.2">
      <c r="B2234" s="7">
        <v>30</v>
      </c>
      <c r="C2234" s="7">
        <v>23</v>
      </c>
      <c r="D2234" s="7">
        <v>0.194136920429787</v>
      </c>
      <c r="E2234" s="7">
        <v>-1.0904941928404599E-2</v>
      </c>
      <c r="G2234" s="7">
        <v>30</v>
      </c>
      <c r="H2234" s="7">
        <v>23</v>
      </c>
      <c r="I2234" s="7">
        <v>0.195817895376832</v>
      </c>
      <c r="J2234" s="7">
        <v>-5.6820094871715E-2</v>
      </c>
    </row>
    <row r="2235" spans="2:10" x14ac:dyDescent="0.2">
      <c r="B2235" s="7">
        <v>31</v>
      </c>
      <c r="C2235" s="7">
        <v>23</v>
      </c>
      <c r="D2235" s="7">
        <v>7.4123694918185407E-2</v>
      </c>
      <c r="E2235" s="7">
        <v>4.9224577656625398E-2</v>
      </c>
      <c r="G2235" s="7">
        <v>31</v>
      </c>
      <c r="H2235" s="7">
        <v>23</v>
      </c>
      <c r="I2235" s="7">
        <v>7.4308073142916001E-2</v>
      </c>
      <c r="J2235" s="7">
        <v>2.53955345346988E-2</v>
      </c>
    </row>
    <row r="2236" spans="2:10" x14ac:dyDescent="0.2">
      <c r="B2236" s="7">
        <v>32</v>
      </c>
      <c r="C2236" s="7">
        <v>23</v>
      </c>
      <c r="D2236" s="7">
        <v>0.17889153425478799</v>
      </c>
      <c r="E2236" s="7">
        <v>0.37061968314752203</v>
      </c>
      <c r="G2236" s="7">
        <v>32</v>
      </c>
      <c r="H2236" s="7">
        <v>23</v>
      </c>
      <c r="I2236" s="7">
        <v>0.17737823266247299</v>
      </c>
      <c r="J2236" s="7">
        <v>0.30342876007893299</v>
      </c>
    </row>
    <row r="2237" spans="2:10" x14ac:dyDescent="0.2">
      <c r="B2237" s="7">
        <v>33</v>
      </c>
      <c r="C2237" s="7">
        <v>23</v>
      </c>
      <c r="D2237" s="7">
        <v>0.19762305282767301</v>
      </c>
      <c r="E2237" s="7">
        <v>0.43196784229167001</v>
      </c>
      <c r="G2237" s="7">
        <v>33</v>
      </c>
      <c r="H2237" s="7">
        <v>23</v>
      </c>
      <c r="I2237" s="7">
        <v>0.20250125624547999</v>
      </c>
      <c r="J2237" s="7">
        <v>0.288385056630656</v>
      </c>
    </row>
    <row r="2238" spans="2:10" x14ac:dyDescent="0.2">
      <c r="B2238" s="7">
        <v>34</v>
      </c>
      <c r="C2238" s="7">
        <v>23</v>
      </c>
      <c r="D2238" s="7">
        <v>-0.215404505745903</v>
      </c>
      <c r="E2238" s="7">
        <v>-0.18521795520940801</v>
      </c>
      <c r="G2238" s="7">
        <v>34</v>
      </c>
      <c r="H2238" s="7">
        <v>23</v>
      </c>
      <c r="I2238" s="7">
        <v>-0.22203950802511099</v>
      </c>
      <c r="J2238" s="7">
        <v>-0.25553419557546803</v>
      </c>
    </row>
    <row r="2239" spans="2:10" x14ac:dyDescent="0.2">
      <c r="B2239" s="7">
        <v>35</v>
      </c>
      <c r="C2239" s="7">
        <v>23</v>
      </c>
      <c r="D2239" s="7">
        <v>0.79257946709420302</v>
      </c>
      <c r="E2239" s="7">
        <v>0.61751465466285205</v>
      </c>
      <c r="G2239" s="7">
        <v>35</v>
      </c>
      <c r="H2239" s="7">
        <v>23</v>
      </c>
      <c r="I2239" s="7">
        <v>0.80008556545037202</v>
      </c>
      <c r="J2239" s="7">
        <v>0.73225582368953501</v>
      </c>
    </row>
    <row r="2240" spans="2:10" x14ac:dyDescent="0.2">
      <c r="B2240" s="7">
        <v>36</v>
      </c>
      <c r="C2240" s="7">
        <v>23</v>
      </c>
      <c r="D2240" s="7">
        <v>-2.8142882689829601E-2</v>
      </c>
      <c r="E2240" s="7">
        <v>-3.18333273803404E-2</v>
      </c>
      <c r="G2240" s="7">
        <v>36</v>
      </c>
      <c r="H2240" s="7">
        <v>23</v>
      </c>
      <c r="I2240" s="7">
        <v>-2.8374125676860401E-2</v>
      </c>
      <c r="J2240" s="7">
        <v>-4.18056600911694E-2</v>
      </c>
    </row>
    <row r="2241" spans="2:10" x14ac:dyDescent="0.2">
      <c r="B2241" s="7">
        <v>37</v>
      </c>
      <c r="C2241" s="7">
        <v>23</v>
      </c>
      <c r="D2241" s="7">
        <v>-2.4248132269093499E-3</v>
      </c>
      <c r="E2241" s="7">
        <v>-4.20188834254525E-2</v>
      </c>
      <c r="G2241" s="7">
        <v>37</v>
      </c>
      <c r="H2241" s="7">
        <v>23</v>
      </c>
      <c r="I2241" s="7">
        <v>-2.3107318223889498E-3</v>
      </c>
      <c r="J2241" s="7">
        <v>4.7920284841669797E-2</v>
      </c>
    </row>
    <row r="2242" spans="2:10" x14ac:dyDescent="0.2">
      <c r="B2242" s="7">
        <v>38</v>
      </c>
      <c r="C2242" s="7">
        <v>23</v>
      </c>
      <c r="D2242" s="7">
        <v>3.6928409270371901E-2</v>
      </c>
      <c r="E2242" s="7">
        <v>-0.161616109352265</v>
      </c>
      <c r="G2242" s="7">
        <v>38</v>
      </c>
      <c r="H2242" s="7">
        <v>23</v>
      </c>
      <c r="I2242" s="7">
        <v>3.6989364933379697E-2</v>
      </c>
      <c r="J2242" s="7">
        <v>-0.20335740291913401</v>
      </c>
    </row>
    <row r="2243" spans="2:10" x14ac:dyDescent="0.2">
      <c r="B2243" s="7">
        <v>39</v>
      </c>
      <c r="C2243" s="7">
        <v>23</v>
      </c>
      <c r="D2243" s="7">
        <v>0.19149847665102199</v>
      </c>
      <c r="E2243" s="7">
        <v>-1.5771290752237401E-2</v>
      </c>
      <c r="G2243" s="7">
        <v>39</v>
      </c>
      <c r="H2243" s="7">
        <v>23</v>
      </c>
      <c r="I2243" s="7">
        <v>0.19194457310641999</v>
      </c>
      <c r="J2243" s="7">
        <v>3.6361575316458797E-2</v>
      </c>
    </row>
    <row r="2244" spans="2:10" x14ac:dyDescent="0.2">
      <c r="B2244" s="7">
        <v>40</v>
      </c>
      <c r="C2244" s="7">
        <v>23</v>
      </c>
      <c r="D2244" s="7">
        <v>-0.50020531189783501</v>
      </c>
      <c r="E2244" s="7">
        <v>-0.62297594329311101</v>
      </c>
      <c r="G2244" s="7">
        <v>40</v>
      </c>
      <c r="H2244" s="7">
        <v>23</v>
      </c>
      <c r="I2244" s="7">
        <v>-0.50074355759472799</v>
      </c>
      <c r="J2244" s="7">
        <v>-0.580041077436796</v>
      </c>
    </row>
    <row r="2245" spans="2:10" x14ac:dyDescent="0.2">
      <c r="B2245" s="7">
        <v>41</v>
      </c>
      <c r="C2245" s="7">
        <v>23</v>
      </c>
      <c r="D2245" s="7">
        <v>3.0170426057845E-2</v>
      </c>
      <c r="E2245" s="7">
        <v>-3.49244608154127E-2</v>
      </c>
      <c r="G2245" s="7">
        <v>41</v>
      </c>
      <c r="H2245" s="7">
        <v>23</v>
      </c>
      <c r="I2245" s="7">
        <v>3.12704058795212E-2</v>
      </c>
      <c r="J2245" s="7">
        <v>-9.8012990013899098E-2</v>
      </c>
    </row>
    <row r="2246" spans="2:10" x14ac:dyDescent="0.2">
      <c r="B2246" s="7">
        <v>42</v>
      </c>
      <c r="C2246" s="7">
        <v>23</v>
      </c>
      <c r="D2246" s="7">
        <v>0.24764818992606799</v>
      </c>
      <c r="E2246" s="7">
        <v>3.1085101777764901E-2</v>
      </c>
      <c r="G2246" s="7">
        <v>42</v>
      </c>
      <c r="H2246" s="7">
        <v>23</v>
      </c>
      <c r="I2246" s="7">
        <v>0.2506906994682</v>
      </c>
      <c r="J2246" s="7">
        <v>0.20056709523873001</v>
      </c>
    </row>
    <row r="2247" spans="2:10" x14ac:dyDescent="0.2">
      <c r="B2247" s="7">
        <v>43</v>
      </c>
      <c r="C2247" s="7">
        <v>23</v>
      </c>
      <c r="D2247" s="7">
        <v>-0.176225160901478</v>
      </c>
      <c r="E2247" s="7">
        <v>-0.254055488863553</v>
      </c>
      <c r="G2247" s="7">
        <v>43</v>
      </c>
      <c r="H2247" s="7">
        <v>23</v>
      </c>
      <c r="I2247" s="7">
        <v>-0.17889633629174301</v>
      </c>
      <c r="J2247" s="7">
        <v>-0.30440102997245999</v>
      </c>
    </row>
    <row r="2248" spans="2:10" x14ac:dyDescent="0.2">
      <c r="B2248" s="7">
        <v>44</v>
      </c>
      <c r="C2248" s="7">
        <v>23</v>
      </c>
      <c r="D2248" s="7">
        <v>0.369017594112997</v>
      </c>
      <c r="E2248" s="7">
        <v>0.142878838052857</v>
      </c>
      <c r="G2248" s="7">
        <v>44</v>
      </c>
      <c r="H2248" s="7">
        <v>23</v>
      </c>
      <c r="I2248" s="7">
        <v>0.36734724606899299</v>
      </c>
      <c r="J2248" s="7">
        <v>0.18182835876782999</v>
      </c>
    </row>
    <row r="2249" spans="2:10" x14ac:dyDescent="0.2">
      <c r="B2249" s="7">
        <v>45</v>
      </c>
      <c r="C2249" s="7">
        <v>23</v>
      </c>
      <c r="D2249" s="7">
        <v>-0.80009366990045905</v>
      </c>
      <c r="E2249" s="7">
        <v>-0.79691239805762704</v>
      </c>
      <c r="G2249" s="7">
        <v>45</v>
      </c>
      <c r="H2249" s="7">
        <v>23</v>
      </c>
      <c r="I2249" s="7">
        <v>-0.81063487953451296</v>
      </c>
      <c r="J2249" s="7">
        <v>-0.74209237146961404</v>
      </c>
    </row>
    <row r="2250" spans="2:10" x14ac:dyDescent="0.2">
      <c r="B2250" s="7">
        <v>46</v>
      </c>
      <c r="C2250" s="7">
        <v>23</v>
      </c>
      <c r="D2250" s="7">
        <v>0.100127802692054</v>
      </c>
      <c r="E2250" s="7">
        <v>0.14833210907865901</v>
      </c>
      <c r="G2250" s="7">
        <v>46</v>
      </c>
      <c r="H2250" s="7">
        <v>23</v>
      </c>
      <c r="I2250" s="7">
        <v>0.101822230676655</v>
      </c>
      <c r="J2250" s="7">
        <v>9.0153841322887701E-2</v>
      </c>
    </row>
    <row r="2251" spans="2:10" x14ac:dyDescent="0.2">
      <c r="B2251" s="7">
        <v>47</v>
      </c>
      <c r="C2251" s="7">
        <v>23</v>
      </c>
      <c r="D2251" s="7">
        <v>0.17713248917760099</v>
      </c>
      <c r="E2251" s="7">
        <v>0.32053228598412897</v>
      </c>
      <c r="G2251" s="7">
        <v>47</v>
      </c>
      <c r="H2251" s="7">
        <v>23</v>
      </c>
      <c r="I2251" s="7">
        <v>0.173389128053556</v>
      </c>
      <c r="J2251" s="7">
        <v>0.16537762797570599</v>
      </c>
    </row>
    <row r="2252" spans="2:10" x14ac:dyDescent="0.2">
      <c r="B2252" s="7">
        <v>48</v>
      </c>
      <c r="C2252" s="7">
        <v>23</v>
      </c>
      <c r="D2252" s="7">
        <v>-2.0188953057636499E-2</v>
      </c>
      <c r="E2252" s="7">
        <v>-3.7541477861966002E-2</v>
      </c>
      <c r="G2252" s="7">
        <v>48</v>
      </c>
      <c r="H2252" s="7">
        <v>23</v>
      </c>
      <c r="I2252" s="7">
        <v>-2.0245172466380801E-2</v>
      </c>
      <c r="J2252" s="7">
        <v>-1.51544010058915E-2</v>
      </c>
    </row>
    <row r="2253" spans="2:10" x14ac:dyDescent="0.2">
      <c r="B2253" s="7">
        <v>49</v>
      </c>
      <c r="C2253" s="7">
        <v>23</v>
      </c>
      <c r="D2253" s="7">
        <v>-7.6858986141951705E-2</v>
      </c>
      <c r="E2253" s="7">
        <v>-0.128881947049827</v>
      </c>
      <c r="G2253" s="7">
        <v>49</v>
      </c>
      <c r="H2253" s="7">
        <v>23</v>
      </c>
      <c r="I2253" s="7">
        <v>-7.7421889542636194E-2</v>
      </c>
      <c r="J2253" s="7">
        <v>-0.25688568551120899</v>
      </c>
    </row>
    <row r="2254" spans="2:10" x14ac:dyDescent="0.2">
      <c r="B2254" s="7">
        <v>50</v>
      </c>
      <c r="C2254" s="7">
        <v>23</v>
      </c>
      <c r="D2254" s="7">
        <v>-0.41417686095178902</v>
      </c>
      <c r="E2254" s="7">
        <v>-0.35312569818983303</v>
      </c>
      <c r="G2254" s="7">
        <v>50</v>
      </c>
      <c r="H2254" s="7">
        <v>23</v>
      </c>
      <c r="I2254" s="7">
        <v>-0.417984246720144</v>
      </c>
      <c r="J2254" s="7">
        <v>-0.32996220824102501</v>
      </c>
    </row>
    <row r="2255" spans="2:10" x14ac:dyDescent="0.2">
      <c r="B2255" s="7">
        <v>51</v>
      </c>
      <c r="C2255" s="7">
        <v>23</v>
      </c>
      <c r="D2255" s="7">
        <v>5.5757100248587897E-2</v>
      </c>
      <c r="E2255" s="7">
        <v>-3.21379726670337E-2</v>
      </c>
      <c r="G2255" s="7">
        <v>51</v>
      </c>
      <c r="H2255" s="7">
        <v>23</v>
      </c>
      <c r="I2255" s="7">
        <v>5.5267465075833598E-2</v>
      </c>
      <c r="J2255" s="7">
        <v>0.10041645299771899</v>
      </c>
    </row>
    <row r="2256" spans="2:10" x14ac:dyDescent="0.2">
      <c r="B2256" s="7">
        <v>52</v>
      </c>
      <c r="C2256" s="7">
        <v>23</v>
      </c>
      <c r="D2256" s="7">
        <v>0.320376148967145</v>
      </c>
      <c r="E2256" s="7">
        <v>0.40062812598993902</v>
      </c>
      <c r="G2256" s="7">
        <v>52</v>
      </c>
      <c r="H2256" s="7">
        <v>23</v>
      </c>
      <c r="I2256" s="7">
        <v>0.31544644482703799</v>
      </c>
      <c r="J2256" s="7">
        <v>0.23575728146869099</v>
      </c>
    </row>
    <row r="2257" spans="2:10" x14ac:dyDescent="0.2">
      <c r="B2257" s="7">
        <v>53</v>
      </c>
      <c r="C2257" s="7">
        <v>23</v>
      </c>
      <c r="D2257" s="7">
        <v>-0.351558198589633</v>
      </c>
      <c r="E2257" s="7">
        <v>-2.2498799806971399E-2</v>
      </c>
      <c r="G2257" s="7">
        <v>53</v>
      </c>
      <c r="H2257" s="7">
        <v>23</v>
      </c>
      <c r="I2257" s="7">
        <v>-0.34983269672892298</v>
      </c>
      <c r="J2257" s="7">
        <v>-4.8447692387682699E-2</v>
      </c>
    </row>
    <row r="2258" spans="2:10" x14ac:dyDescent="0.2">
      <c r="B2258" s="7">
        <v>54</v>
      </c>
      <c r="C2258" s="7">
        <v>23</v>
      </c>
      <c r="D2258" s="7">
        <v>3.5939987926261602E-2</v>
      </c>
      <c r="E2258" s="7">
        <v>2.8862166754850999E-2</v>
      </c>
      <c r="G2258" s="7">
        <v>54</v>
      </c>
      <c r="H2258" s="7">
        <v>23</v>
      </c>
      <c r="I2258" s="7">
        <v>3.6667644829401901E-2</v>
      </c>
      <c r="J2258" s="7">
        <v>0.24934966313616999</v>
      </c>
    </row>
    <row r="2259" spans="2:10" x14ac:dyDescent="0.2">
      <c r="B2259" s="7">
        <v>55</v>
      </c>
      <c r="C2259" s="7">
        <v>23</v>
      </c>
      <c r="D2259" s="7">
        <v>-7.6920362343791696E-2</v>
      </c>
      <c r="E2259" s="7">
        <v>-7.2511337688485597E-2</v>
      </c>
      <c r="G2259" s="7">
        <v>55</v>
      </c>
      <c r="H2259" s="7">
        <v>23</v>
      </c>
      <c r="I2259" s="7">
        <v>-7.8348720419954901E-2</v>
      </c>
      <c r="J2259" s="7">
        <v>-3.81280331498806E-2</v>
      </c>
    </row>
    <row r="2260" spans="2:10" x14ac:dyDescent="0.2">
      <c r="B2260" s="7">
        <v>56</v>
      </c>
      <c r="C2260" s="7">
        <v>23</v>
      </c>
      <c r="D2260" s="7">
        <v>-0.108473262264193</v>
      </c>
      <c r="E2260" s="7">
        <v>-0.25917145508244799</v>
      </c>
      <c r="G2260" s="7">
        <v>56</v>
      </c>
      <c r="H2260" s="7">
        <v>23</v>
      </c>
      <c r="I2260" s="7">
        <v>-0.109360115869208</v>
      </c>
      <c r="J2260" s="7">
        <v>-0.29647451203620701</v>
      </c>
    </row>
    <row r="2261" spans="2:10" x14ac:dyDescent="0.2">
      <c r="B2261" s="7">
        <v>57</v>
      </c>
      <c r="C2261" s="7">
        <v>23</v>
      </c>
      <c r="D2261" s="7">
        <v>0.602541266931238</v>
      </c>
      <c r="E2261" s="7">
        <v>0.62751445490048996</v>
      </c>
      <c r="G2261" s="7">
        <v>57</v>
      </c>
      <c r="H2261" s="7">
        <v>23</v>
      </c>
      <c r="I2261" s="7">
        <v>0.61052965895806399</v>
      </c>
      <c r="J2261" s="7">
        <v>0.87889661683668996</v>
      </c>
    </row>
    <row r="2262" spans="2:10" x14ac:dyDescent="0.2">
      <c r="B2262" s="7">
        <v>58</v>
      </c>
      <c r="C2262" s="7">
        <v>23</v>
      </c>
      <c r="D2262" s="7">
        <v>8.3410079755622299E-2</v>
      </c>
      <c r="E2262" s="7">
        <v>3.5410539681391698E-2</v>
      </c>
      <c r="G2262" s="7">
        <v>58</v>
      </c>
      <c r="H2262" s="7">
        <v>23</v>
      </c>
      <c r="I2262" s="7">
        <v>8.1130719083955902E-2</v>
      </c>
      <c r="J2262" s="7">
        <v>0.36487356409691302</v>
      </c>
    </row>
    <row r="2263" spans="2:10" x14ac:dyDescent="0.2">
      <c r="B2263" s="7">
        <v>59</v>
      </c>
      <c r="C2263" s="7">
        <v>23</v>
      </c>
      <c r="D2263" s="7">
        <v>-7.6564431685675104E-3</v>
      </c>
      <c r="E2263" s="7">
        <v>-0.238208591162926</v>
      </c>
      <c r="G2263" s="7">
        <v>59</v>
      </c>
      <c r="H2263" s="7">
        <v>23</v>
      </c>
      <c r="I2263" s="7">
        <v>-7.6372814540084403E-3</v>
      </c>
      <c r="J2263" s="7">
        <v>-0.16689134046200199</v>
      </c>
    </row>
    <row r="2264" spans="2:10" x14ac:dyDescent="0.2">
      <c r="B2264" s="7">
        <v>60</v>
      </c>
      <c r="C2264" s="7">
        <v>23</v>
      </c>
      <c r="D2264" s="7">
        <v>-4.1992078071292099E-2</v>
      </c>
      <c r="E2264" s="7">
        <v>0.11639974817497099</v>
      </c>
      <c r="G2264" s="7">
        <v>60</v>
      </c>
      <c r="H2264" s="7">
        <v>23</v>
      </c>
      <c r="I2264" s="7">
        <v>-4.2216833957540202E-2</v>
      </c>
      <c r="J2264" s="7">
        <v>0.102786868520218</v>
      </c>
    </row>
    <row r="2265" spans="2:10" x14ac:dyDescent="0.2">
      <c r="B2265" s="7">
        <v>61</v>
      </c>
      <c r="C2265" s="7">
        <v>23</v>
      </c>
      <c r="D2265" s="7">
        <v>0.39718426910042298</v>
      </c>
      <c r="E2265" s="7">
        <v>0.140542615352444</v>
      </c>
      <c r="G2265" s="7">
        <v>61</v>
      </c>
      <c r="H2265" s="7">
        <v>23</v>
      </c>
      <c r="I2265" s="7">
        <v>0.39577864156961401</v>
      </c>
      <c r="J2265" s="7">
        <v>5.9095702200863798E-2</v>
      </c>
    </row>
    <row r="2266" spans="2:10" x14ac:dyDescent="0.2">
      <c r="B2266" s="7">
        <v>62</v>
      </c>
      <c r="C2266" s="7">
        <v>23</v>
      </c>
      <c r="D2266" s="7">
        <v>0.478478646639108</v>
      </c>
      <c r="E2266" s="7">
        <v>0.68145422653447496</v>
      </c>
      <c r="G2266" s="7">
        <v>62</v>
      </c>
      <c r="H2266" s="7">
        <v>23</v>
      </c>
      <c r="I2266" s="7">
        <v>0.48113277620605099</v>
      </c>
      <c r="J2266" s="7">
        <v>0.53085505700307101</v>
      </c>
    </row>
    <row r="2267" spans="2:10" x14ac:dyDescent="0.2">
      <c r="B2267" s="7">
        <v>63</v>
      </c>
      <c r="C2267" s="7">
        <v>23</v>
      </c>
      <c r="D2267" s="7">
        <v>0.434365191681651</v>
      </c>
      <c r="E2267" s="7">
        <v>0.26632893297800098</v>
      </c>
      <c r="G2267" s="7">
        <v>63</v>
      </c>
      <c r="H2267" s="7">
        <v>23</v>
      </c>
      <c r="I2267" s="7">
        <v>0.436023433969495</v>
      </c>
      <c r="J2267" s="7">
        <v>0.381368810578188</v>
      </c>
    </row>
    <row r="2268" spans="2:10" x14ac:dyDescent="0.2">
      <c r="B2268" s="7">
        <v>64</v>
      </c>
      <c r="C2268" s="7">
        <v>23</v>
      </c>
      <c r="D2268" s="7">
        <v>-7.2547535419548795E-2</v>
      </c>
      <c r="E2268" s="7">
        <v>-9.0244481801850199E-2</v>
      </c>
      <c r="G2268" s="7">
        <v>64</v>
      </c>
      <c r="H2268" s="7">
        <v>23</v>
      </c>
      <c r="I2268" s="7">
        <v>-7.3253583627884894E-2</v>
      </c>
      <c r="J2268" s="7">
        <v>7.2953665599154505E-2</v>
      </c>
    </row>
    <row r="2269" spans="2:10" x14ac:dyDescent="0.2">
      <c r="B2269" s="7">
        <v>65</v>
      </c>
      <c r="C2269" s="7">
        <v>23</v>
      </c>
      <c r="D2269" s="7">
        <v>0.13440077899561401</v>
      </c>
      <c r="E2269" s="7">
        <v>6.7050698344848697E-2</v>
      </c>
      <c r="G2269" s="7">
        <v>65</v>
      </c>
      <c r="H2269" s="7">
        <v>23</v>
      </c>
      <c r="I2269" s="7">
        <v>0.133070843758862</v>
      </c>
      <c r="J2269" s="7">
        <v>8.4894271758212597E-2</v>
      </c>
    </row>
    <row r="2270" spans="2:10" x14ac:dyDescent="0.2">
      <c r="B2270" s="7">
        <v>66</v>
      </c>
      <c r="C2270" s="7">
        <v>23</v>
      </c>
      <c r="D2270" s="7">
        <v>0.35574191107646902</v>
      </c>
      <c r="E2270" s="7">
        <v>0.40259760058608401</v>
      </c>
      <c r="G2270" s="7">
        <v>66</v>
      </c>
      <c r="H2270" s="7">
        <v>23</v>
      </c>
      <c r="I2270" s="7">
        <v>0.36366197450033</v>
      </c>
      <c r="J2270" s="7">
        <v>0.65016233459609896</v>
      </c>
    </row>
    <row r="2271" spans="2:10" x14ac:dyDescent="0.2">
      <c r="B2271" s="7">
        <v>67</v>
      </c>
      <c r="C2271" s="7">
        <v>23</v>
      </c>
      <c r="D2271" s="7">
        <v>-4.33021533065698E-2</v>
      </c>
      <c r="E2271" s="7">
        <v>2.92617227844261E-3</v>
      </c>
      <c r="G2271" s="7">
        <v>67</v>
      </c>
      <c r="H2271" s="7">
        <v>23</v>
      </c>
      <c r="I2271" s="7">
        <v>-4.3610117339557802E-2</v>
      </c>
      <c r="J2271" s="7">
        <v>-0.135882988716235</v>
      </c>
    </row>
    <row r="2272" spans="2:10" x14ac:dyDescent="0.2">
      <c r="B2272" s="7">
        <v>68</v>
      </c>
      <c r="C2272" s="7">
        <v>23</v>
      </c>
      <c r="D2272" s="7">
        <v>0.67268076413368605</v>
      </c>
      <c r="E2272" s="7">
        <v>0.51851184724131305</v>
      </c>
      <c r="G2272" s="7">
        <v>68</v>
      </c>
      <c r="H2272" s="7">
        <v>23</v>
      </c>
      <c r="I2272" s="7">
        <v>0.67532398081729605</v>
      </c>
      <c r="J2272" s="7">
        <v>0.38011644028820801</v>
      </c>
    </row>
    <row r="2273" spans="2:10" x14ac:dyDescent="0.2">
      <c r="B2273" s="7">
        <v>69</v>
      </c>
      <c r="C2273" s="7">
        <v>23</v>
      </c>
      <c r="D2273" s="7">
        <v>0.14105638276302901</v>
      </c>
      <c r="E2273" s="7">
        <v>0.16344496322706301</v>
      </c>
      <c r="G2273" s="7">
        <v>69</v>
      </c>
      <c r="H2273" s="7">
        <v>23</v>
      </c>
      <c r="I2273" s="7">
        <v>0.14507356311209199</v>
      </c>
      <c r="J2273" s="7">
        <v>0.235008121478295</v>
      </c>
    </row>
    <row r="2274" spans="2:10" x14ac:dyDescent="0.2">
      <c r="B2274" s="7">
        <v>70</v>
      </c>
      <c r="C2274" s="7">
        <v>23</v>
      </c>
      <c r="D2274" s="7">
        <v>-0.13932816655670199</v>
      </c>
      <c r="E2274" s="7">
        <v>2.5959752111504E-2</v>
      </c>
      <c r="G2274" s="7">
        <v>70</v>
      </c>
      <c r="H2274" s="7">
        <v>23</v>
      </c>
      <c r="I2274" s="7">
        <v>-0.14223682054588799</v>
      </c>
      <c r="J2274" s="7">
        <v>7.2255924073269598E-2</v>
      </c>
    </row>
    <row r="2275" spans="2:10" x14ac:dyDescent="0.2">
      <c r="B2275" s="7">
        <v>71</v>
      </c>
      <c r="C2275" s="7">
        <v>23</v>
      </c>
      <c r="D2275" s="7">
        <v>0.14734345275230201</v>
      </c>
      <c r="E2275" s="7">
        <v>0.61323775202486397</v>
      </c>
      <c r="G2275" s="7">
        <v>71</v>
      </c>
      <c r="H2275" s="7">
        <v>23</v>
      </c>
      <c r="I2275" s="7">
        <v>0.14372503286473901</v>
      </c>
      <c r="J2275" s="7">
        <v>4.82096301005175E-2</v>
      </c>
    </row>
    <row r="2276" spans="2:10" x14ac:dyDescent="0.2">
      <c r="B2276" s="7">
        <v>72</v>
      </c>
      <c r="C2276" s="7">
        <v>23</v>
      </c>
      <c r="D2276" s="7">
        <v>-9.2229863985089401E-3</v>
      </c>
      <c r="E2276" s="7">
        <v>5.3342589559388601E-2</v>
      </c>
      <c r="G2276" s="7">
        <v>72</v>
      </c>
      <c r="H2276" s="7">
        <v>23</v>
      </c>
      <c r="I2276" s="7">
        <v>-9.2132421078172707E-3</v>
      </c>
      <c r="J2276" s="7">
        <v>-0.134302431376467</v>
      </c>
    </row>
    <row r="2277" spans="2:10" x14ac:dyDescent="0.2">
      <c r="B2277" s="7">
        <v>73</v>
      </c>
      <c r="C2277" s="7">
        <v>23</v>
      </c>
      <c r="D2277" s="7">
        <v>1.82398888397497E-2</v>
      </c>
      <c r="E2277" s="7">
        <v>-7.3153738658843906E-2</v>
      </c>
      <c r="G2277" s="7">
        <v>73</v>
      </c>
      <c r="H2277" s="7">
        <v>23</v>
      </c>
      <c r="I2277" s="7">
        <v>1.85710991089536E-2</v>
      </c>
      <c r="J2277" s="7">
        <v>0.154025517140079</v>
      </c>
    </row>
    <row r="2278" spans="2:10" x14ac:dyDescent="0.2">
      <c r="B2278" s="7">
        <v>74</v>
      </c>
      <c r="C2278" s="7">
        <v>23</v>
      </c>
      <c r="D2278" s="7">
        <v>0.30137464397011698</v>
      </c>
      <c r="E2278" s="7">
        <v>3.8963090604688097E-2</v>
      </c>
      <c r="G2278" s="7">
        <v>74</v>
      </c>
      <c r="H2278" s="7">
        <v>23</v>
      </c>
      <c r="I2278" s="7">
        <v>0.310954006823353</v>
      </c>
      <c r="J2278" s="7">
        <v>-3.4067740505406598E-2</v>
      </c>
    </row>
    <row r="2279" spans="2:10" x14ac:dyDescent="0.2">
      <c r="B2279" s="7">
        <v>75</v>
      </c>
      <c r="C2279" s="7">
        <v>23</v>
      </c>
      <c r="D2279" s="7">
        <v>6.3844910490308507E-2</v>
      </c>
      <c r="E2279" s="7">
        <v>-4.3168033008912601E-2</v>
      </c>
      <c r="G2279" s="7">
        <v>75</v>
      </c>
      <c r="H2279" s="7">
        <v>23</v>
      </c>
      <c r="I2279" s="7">
        <v>6.5560328825105402E-2</v>
      </c>
      <c r="J2279" s="7">
        <v>-0.112302883047082</v>
      </c>
    </row>
    <row r="2280" spans="2:10" x14ac:dyDescent="0.2">
      <c r="B2280" s="7">
        <v>76</v>
      </c>
      <c r="C2280" s="7">
        <v>23</v>
      </c>
      <c r="D2280" s="7">
        <v>-0.21116473974129199</v>
      </c>
      <c r="E2280" s="7">
        <v>-0.12889492933336699</v>
      </c>
      <c r="G2280" s="7">
        <v>76</v>
      </c>
      <c r="H2280" s="7">
        <v>23</v>
      </c>
      <c r="I2280" s="7">
        <v>-0.208459051369763</v>
      </c>
      <c r="J2280" s="7">
        <v>-8.2065673766116704E-2</v>
      </c>
    </row>
    <row r="2281" spans="2:10" x14ac:dyDescent="0.2">
      <c r="B2281" s="7">
        <v>77</v>
      </c>
      <c r="C2281" s="7">
        <v>23</v>
      </c>
      <c r="D2281" s="7">
        <v>-0.20712632970518599</v>
      </c>
      <c r="E2281" s="7">
        <v>-0.12792896501294099</v>
      </c>
      <c r="G2281" s="7">
        <v>77</v>
      </c>
      <c r="H2281" s="7">
        <v>23</v>
      </c>
      <c r="I2281" s="7">
        <v>-0.209201243523781</v>
      </c>
      <c r="J2281" s="7">
        <v>-0.114683124316439</v>
      </c>
    </row>
    <row r="2282" spans="2:10" x14ac:dyDescent="0.2">
      <c r="B2282" s="7">
        <v>78</v>
      </c>
      <c r="C2282" s="7">
        <v>23</v>
      </c>
      <c r="D2282" s="7">
        <v>-0.56442004286098202</v>
      </c>
      <c r="E2282" s="7">
        <v>-0.61592624643137694</v>
      </c>
      <c r="G2282" s="7">
        <v>78</v>
      </c>
      <c r="H2282" s="7">
        <v>23</v>
      </c>
      <c r="I2282" s="7">
        <v>-0.56572507742113998</v>
      </c>
      <c r="J2282" s="7">
        <v>-0.70423424785592004</v>
      </c>
    </row>
    <row r="2283" spans="2:10" x14ac:dyDescent="0.2">
      <c r="B2283" s="7">
        <v>79</v>
      </c>
      <c r="C2283" s="7">
        <v>23</v>
      </c>
      <c r="D2283" s="7">
        <v>-0.107391060294487</v>
      </c>
      <c r="E2283" s="7">
        <v>-4.4325618118467199E-2</v>
      </c>
      <c r="G2283" s="7">
        <v>79</v>
      </c>
      <c r="H2283" s="7">
        <v>23</v>
      </c>
      <c r="I2283" s="7">
        <v>-0.10831671585496699</v>
      </c>
      <c r="J2283" s="7">
        <v>-4.8582178088629697E-2</v>
      </c>
    </row>
    <row r="2284" spans="2:10" x14ac:dyDescent="0.2">
      <c r="B2284" s="7">
        <v>80</v>
      </c>
      <c r="C2284" s="7">
        <v>23</v>
      </c>
      <c r="D2284" s="7">
        <v>-0.16309556449471099</v>
      </c>
      <c r="E2284" s="7">
        <v>-0.20199131434454301</v>
      </c>
      <c r="G2284" s="7">
        <v>80</v>
      </c>
      <c r="H2284" s="7">
        <v>23</v>
      </c>
      <c r="I2284" s="7">
        <v>-0.164666489613948</v>
      </c>
      <c r="J2284" s="7">
        <v>-0.13186874489969999</v>
      </c>
    </row>
    <row r="2285" spans="2:10" x14ac:dyDescent="0.2">
      <c r="B2285" s="7">
        <v>81</v>
      </c>
      <c r="C2285" s="7">
        <v>23</v>
      </c>
      <c r="D2285" s="7">
        <v>0.58651981111263296</v>
      </c>
      <c r="E2285" s="7">
        <v>0.35798054320436001</v>
      </c>
      <c r="G2285" s="7">
        <v>81</v>
      </c>
      <c r="H2285" s="7">
        <v>23</v>
      </c>
      <c r="I2285" s="7">
        <v>0.59207343458095796</v>
      </c>
      <c r="J2285" s="7">
        <v>0.77606588160211898</v>
      </c>
    </row>
    <row r="2286" spans="2:10" x14ac:dyDescent="0.2">
      <c r="B2286" s="7">
        <v>82</v>
      </c>
      <c r="C2286" s="7">
        <v>23</v>
      </c>
      <c r="D2286" s="7">
        <v>5.1265964105033902E-2</v>
      </c>
      <c r="E2286" s="7">
        <v>0.20060309912191701</v>
      </c>
      <c r="G2286" s="7">
        <v>82</v>
      </c>
      <c r="H2286" s="7">
        <v>23</v>
      </c>
      <c r="I2286" s="7">
        <v>5.4015422618566497E-2</v>
      </c>
      <c r="J2286" s="7">
        <v>0.15171316304042801</v>
      </c>
    </row>
    <row r="2287" spans="2:10" x14ac:dyDescent="0.2">
      <c r="B2287" s="7">
        <v>83</v>
      </c>
      <c r="C2287" s="7">
        <v>23</v>
      </c>
      <c r="D2287" s="7">
        <v>-0.41184123284616603</v>
      </c>
      <c r="E2287" s="7">
        <v>-0.59272830796940601</v>
      </c>
      <c r="G2287" s="7">
        <v>83</v>
      </c>
      <c r="H2287" s="7">
        <v>23</v>
      </c>
      <c r="I2287" s="7">
        <v>-0.41127956214269401</v>
      </c>
      <c r="J2287" s="7">
        <v>-0.56362297863589095</v>
      </c>
    </row>
    <row r="2288" spans="2:10" x14ac:dyDescent="0.2">
      <c r="B2288" s="7">
        <v>84</v>
      </c>
      <c r="C2288" s="7">
        <v>23</v>
      </c>
      <c r="D2288" s="7">
        <v>0.108534155348575</v>
      </c>
      <c r="E2288" s="7">
        <v>0.30357609739791203</v>
      </c>
      <c r="G2288" s="7">
        <v>84</v>
      </c>
      <c r="H2288" s="7">
        <v>23</v>
      </c>
      <c r="I2288" s="7">
        <v>0.112619466943733</v>
      </c>
      <c r="J2288" s="7">
        <v>0.276170801292771</v>
      </c>
    </row>
    <row r="2289" spans="2:10" x14ac:dyDescent="0.2">
      <c r="B2289" s="7">
        <v>85</v>
      </c>
      <c r="C2289" s="7">
        <v>23</v>
      </c>
      <c r="D2289" s="7">
        <v>-0.35476114004003501</v>
      </c>
      <c r="E2289" s="7">
        <v>-0.42845984526301201</v>
      </c>
      <c r="G2289" s="7">
        <v>85</v>
      </c>
      <c r="H2289" s="7">
        <v>23</v>
      </c>
      <c r="I2289" s="7">
        <v>-0.35760787697026503</v>
      </c>
      <c r="J2289" s="7">
        <v>-0.45309755371099703</v>
      </c>
    </row>
    <row r="2290" spans="2:10" x14ac:dyDescent="0.2">
      <c r="B2290" s="7">
        <v>86</v>
      </c>
      <c r="C2290" s="7">
        <v>23</v>
      </c>
      <c r="D2290" s="7">
        <v>0.162662099166374</v>
      </c>
      <c r="E2290" s="7">
        <v>0.16286471151682799</v>
      </c>
      <c r="G2290" s="7">
        <v>86</v>
      </c>
      <c r="H2290" s="7">
        <v>23</v>
      </c>
      <c r="I2290" s="7">
        <v>0.16312385258186399</v>
      </c>
      <c r="J2290" s="7">
        <v>0.235193151693665</v>
      </c>
    </row>
    <row r="2291" spans="2:10" x14ac:dyDescent="0.2">
      <c r="B2291" s="7">
        <v>87</v>
      </c>
      <c r="C2291" s="7">
        <v>23</v>
      </c>
      <c r="D2291" s="7">
        <v>-0.28964888156865098</v>
      </c>
      <c r="E2291" s="7">
        <v>-0.220443551767282</v>
      </c>
      <c r="G2291" s="7">
        <v>87</v>
      </c>
      <c r="H2291" s="7">
        <v>23</v>
      </c>
      <c r="I2291" s="7">
        <v>-0.29384228955050401</v>
      </c>
      <c r="J2291" s="7">
        <v>-0.305789531850998</v>
      </c>
    </row>
    <row r="2292" spans="2:10" x14ac:dyDescent="0.2">
      <c r="B2292" s="7">
        <v>88</v>
      </c>
      <c r="C2292" s="7">
        <v>23</v>
      </c>
      <c r="D2292" s="7">
        <v>0.445108558246609</v>
      </c>
      <c r="E2292" s="7">
        <v>0.62999786420930404</v>
      </c>
      <c r="G2292" s="7">
        <v>88</v>
      </c>
      <c r="H2292" s="7">
        <v>23</v>
      </c>
      <c r="I2292" s="7">
        <v>0.44318424341406998</v>
      </c>
      <c r="J2292" s="7">
        <v>0.53324605280977999</v>
      </c>
    </row>
    <row r="2293" spans="2:10" x14ac:dyDescent="0.2">
      <c r="B2293" s="7">
        <v>89</v>
      </c>
      <c r="C2293" s="7">
        <v>23</v>
      </c>
      <c r="D2293" s="7">
        <v>0.40718201532450499</v>
      </c>
      <c r="E2293" s="7">
        <v>0.44175706267401899</v>
      </c>
      <c r="G2293" s="7">
        <v>89</v>
      </c>
      <c r="H2293" s="7">
        <v>23</v>
      </c>
      <c r="I2293" s="7">
        <v>0.39965954154482197</v>
      </c>
      <c r="J2293" s="7">
        <v>0.41136006253917501</v>
      </c>
    </row>
    <row r="2294" spans="2:10" x14ac:dyDescent="0.2">
      <c r="B2294" s="7">
        <v>90</v>
      </c>
      <c r="C2294" s="7">
        <v>23</v>
      </c>
      <c r="D2294" s="7">
        <v>-0.45329970541115999</v>
      </c>
      <c r="E2294" s="7">
        <v>-0.57842681367147397</v>
      </c>
      <c r="G2294" s="7">
        <v>90</v>
      </c>
      <c r="H2294" s="7">
        <v>23</v>
      </c>
      <c r="I2294" s="7">
        <v>-0.45485995820118902</v>
      </c>
      <c r="J2294" s="7">
        <v>-0.470395254005057</v>
      </c>
    </row>
    <row r="2295" spans="2:10" x14ac:dyDescent="0.2">
      <c r="B2295" s="7">
        <v>91</v>
      </c>
      <c r="C2295" s="7">
        <v>23</v>
      </c>
      <c r="D2295" s="7">
        <v>4.2155348150227897E-3</v>
      </c>
      <c r="E2295" s="7">
        <v>8.5414942732219501E-2</v>
      </c>
      <c r="G2295" s="7">
        <v>91</v>
      </c>
      <c r="H2295" s="7">
        <v>23</v>
      </c>
      <c r="I2295" s="7">
        <v>4.4558141881534397E-3</v>
      </c>
      <c r="J2295" s="7">
        <v>9.5455883053563895E-2</v>
      </c>
    </row>
    <row r="2296" spans="2:10" x14ac:dyDescent="0.2">
      <c r="B2296" s="7">
        <v>92</v>
      </c>
      <c r="C2296" s="7">
        <v>23</v>
      </c>
      <c r="D2296" s="7">
        <v>0.32617155922577701</v>
      </c>
      <c r="E2296" s="7">
        <v>0.35535049237119898</v>
      </c>
      <c r="G2296" s="7">
        <v>92</v>
      </c>
      <c r="H2296" s="7">
        <v>23</v>
      </c>
      <c r="I2296" s="7">
        <v>0.32405505881399199</v>
      </c>
      <c r="J2296" s="7">
        <v>0.37829490157384299</v>
      </c>
    </row>
    <row r="2297" spans="2:10" x14ac:dyDescent="0.2">
      <c r="B2297" s="7">
        <v>93</v>
      </c>
      <c r="C2297" s="7">
        <v>23</v>
      </c>
      <c r="D2297" s="7">
        <v>-1.72796534899078E-3</v>
      </c>
      <c r="E2297" s="7">
        <v>0.13251632805498101</v>
      </c>
      <c r="G2297" s="7">
        <v>93</v>
      </c>
      <c r="H2297" s="7">
        <v>23</v>
      </c>
      <c r="I2297" s="7">
        <v>-1.5986666489951099E-3</v>
      </c>
      <c r="J2297" s="7">
        <v>0.34150264045694401</v>
      </c>
    </row>
    <row r="2298" spans="2:10" x14ac:dyDescent="0.2">
      <c r="B2298" s="7">
        <v>94</v>
      </c>
      <c r="C2298" s="7">
        <v>23</v>
      </c>
      <c r="D2298" s="7">
        <v>7.0398088031227601E-2</v>
      </c>
      <c r="E2298" s="7">
        <v>0.13978649766360399</v>
      </c>
      <c r="G2298" s="7">
        <v>94</v>
      </c>
      <c r="H2298" s="7">
        <v>23</v>
      </c>
      <c r="I2298" s="7">
        <v>7.0964119145131094E-2</v>
      </c>
      <c r="J2298" s="7">
        <v>3.7813072438689602E-2</v>
      </c>
    </row>
    <row r="2299" spans="2:10" x14ac:dyDescent="0.2">
      <c r="B2299" s="7">
        <v>95</v>
      </c>
      <c r="C2299" s="7">
        <v>23</v>
      </c>
      <c r="D2299" s="7">
        <v>7.4153963076265803E-2</v>
      </c>
      <c r="E2299" s="7">
        <v>3.1256942517806002E-2</v>
      </c>
      <c r="G2299" s="7">
        <v>95</v>
      </c>
      <c r="H2299" s="7">
        <v>23</v>
      </c>
      <c r="I2299" s="7">
        <v>7.4744692137102206E-2</v>
      </c>
      <c r="J2299" s="7">
        <v>-3.1246352588011599E-2</v>
      </c>
    </row>
    <row r="2300" spans="2:10" x14ac:dyDescent="0.2">
      <c r="B2300" s="7">
        <v>96</v>
      </c>
      <c r="C2300" s="7">
        <v>23</v>
      </c>
      <c r="D2300" s="7">
        <v>-0.18108928181880801</v>
      </c>
      <c r="E2300" s="7">
        <v>-0.23034574645956199</v>
      </c>
      <c r="G2300" s="7">
        <v>96</v>
      </c>
      <c r="H2300" s="7">
        <v>23</v>
      </c>
      <c r="I2300" s="7">
        <v>-0.18187510349523101</v>
      </c>
      <c r="J2300" s="7">
        <v>-0.42128057994636098</v>
      </c>
    </row>
    <row r="2301" spans="2:10" x14ac:dyDescent="0.2">
      <c r="B2301" s="7">
        <v>97</v>
      </c>
      <c r="C2301" s="7">
        <v>23</v>
      </c>
      <c r="D2301" s="7">
        <v>0.27829092532683802</v>
      </c>
      <c r="E2301" s="7">
        <v>0.33859348684750201</v>
      </c>
      <c r="G2301" s="7">
        <v>97</v>
      </c>
      <c r="H2301" s="7">
        <v>23</v>
      </c>
      <c r="I2301" s="7">
        <v>0.27683367040169399</v>
      </c>
      <c r="J2301" s="7">
        <v>0.215609848356483</v>
      </c>
    </row>
    <row r="2302" spans="2:10" x14ac:dyDescent="0.2">
      <c r="B2302" s="7">
        <v>98</v>
      </c>
      <c r="C2302" s="7">
        <v>23</v>
      </c>
      <c r="D2302" s="7">
        <v>0.60918281745283998</v>
      </c>
      <c r="E2302" s="7">
        <v>0.90568863585213899</v>
      </c>
      <c r="G2302" s="7">
        <v>98</v>
      </c>
      <c r="H2302" s="7">
        <v>23</v>
      </c>
      <c r="I2302" s="7">
        <v>0.606361718263702</v>
      </c>
      <c r="J2302" s="7">
        <v>0.65124366668278499</v>
      </c>
    </row>
    <row r="2303" spans="2:10" x14ac:dyDescent="0.2">
      <c r="B2303" s="7">
        <v>99</v>
      </c>
      <c r="C2303" s="7">
        <v>23</v>
      </c>
      <c r="D2303" s="7">
        <v>8.9207375755230495E-2</v>
      </c>
      <c r="E2303" s="7">
        <v>0.110881113172399</v>
      </c>
      <c r="G2303" s="7">
        <v>99</v>
      </c>
      <c r="H2303" s="7">
        <v>23</v>
      </c>
      <c r="I2303" s="7">
        <v>9.0525049289870402E-2</v>
      </c>
      <c r="J2303" s="7">
        <v>0.234947248360559</v>
      </c>
    </row>
    <row r="2304" spans="2:10" x14ac:dyDescent="0.2">
      <c r="B2304" s="7">
        <v>100</v>
      </c>
      <c r="C2304" s="7">
        <v>23</v>
      </c>
      <c r="D2304" s="7">
        <v>0.87215692732813599</v>
      </c>
      <c r="E2304" s="7">
        <v>0.92874637665040005</v>
      </c>
      <c r="G2304" s="7">
        <v>100</v>
      </c>
      <c r="H2304" s="7">
        <v>23</v>
      </c>
      <c r="I2304" s="7">
        <v>0.871021508770641</v>
      </c>
      <c r="J2304" s="7">
        <v>0.80077886391375996</v>
      </c>
    </row>
    <row r="2305" spans="2:10" x14ac:dyDescent="0.2">
      <c r="B2305" s="7">
        <v>1</v>
      </c>
      <c r="C2305" s="7">
        <v>24</v>
      </c>
      <c r="D2305" s="7">
        <v>0.22268856791919101</v>
      </c>
      <c r="E2305" s="7">
        <v>0.223811998206532</v>
      </c>
      <c r="G2305" s="7">
        <v>1</v>
      </c>
      <c r="H2305" s="7">
        <v>24</v>
      </c>
      <c r="I2305" s="7">
        <v>0.223730070358059</v>
      </c>
      <c r="J2305" s="7">
        <v>9.4540048033001894E-2</v>
      </c>
    </row>
    <row r="2306" spans="2:10" x14ac:dyDescent="0.2">
      <c r="B2306" s="7">
        <v>2</v>
      </c>
      <c r="C2306" s="7">
        <v>24</v>
      </c>
      <c r="D2306" s="7">
        <v>0.68895553695715395</v>
      </c>
      <c r="E2306" s="7">
        <v>0.398058963545524</v>
      </c>
      <c r="G2306" s="7">
        <v>2</v>
      </c>
      <c r="H2306" s="7">
        <v>24</v>
      </c>
      <c r="I2306" s="7">
        <v>0.68793876001083898</v>
      </c>
      <c r="J2306" s="7">
        <v>0.27071804299704899</v>
      </c>
    </row>
    <row r="2307" spans="2:10" x14ac:dyDescent="0.2">
      <c r="B2307" s="7">
        <v>3</v>
      </c>
      <c r="C2307" s="7">
        <v>24</v>
      </c>
      <c r="D2307" s="7">
        <v>-0.178803687873826</v>
      </c>
      <c r="E2307" s="7">
        <v>-0.28001503050293802</v>
      </c>
      <c r="G2307" s="7">
        <v>3</v>
      </c>
      <c r="H2307" s="7">
        <v>24</v>
      </c>
      <c r="I2307" s="7">
        <v>-0.18064609121394401</v>
      </c>
      <c r="J2307" s="7">
        <v>-0.29308356599372598</v>
      </c>
    </row>
    <row r="2308" spans="2:10" x14ac:dyDescent="0.2">
      <c r="B2308" s="7">
        <v>4</v>
      </c>
      <c r="C2308" s="7">
        <v>24</v>
      </c>
      <c r="D2308" s="7">
        <v>-6.6472501452709706E-2</v>
      </c>
      <c r="E2308" s="7">
        <v>8.3578728824543994E-2</v>
      </c>
      <c r="G2308" s="7">
        <v>4</v>
      </c>
      <c r="H2308" s="7">
        <v>24</v>
      </c>
      <c r="I2308" s="7">
        <v>-6.8467321276458798E-2</v>
      </c>
      <c r="J2308" s="7">
        <v>-2.5949338238771E-3</v>
      </c>
    </row>
    <row r="2309" spans="2:10" x14ac:dyDescent="0.2">
      <c r="B2309" s="7">
        <v>5</v>
      </c>
      <c r="C2309" s="7">
        <v>24</v>
      </c>
      <c r="D2309" s="7">
        <v>7.0554476069895997E-2</v>
      </c>
      <c r="E2309" s="7">
        <v>6.1023293361984102E-2</v>
      </c>
      <c r="G2309" s="7">
        <v>5</v>
      </c>
      <c r="H2309" s="7">
        <v>24</v>
      </c>
      <c r="I2309" s="7">
        <v>7.0898640280881303E-2</v>
      </c>
      <c r="J2309" s="7">
        <v>-0.15045748371158199</v>
      </c>
    </row>
    <row r="2310" spans="2:10" x14ac:dyDescent="0.2">
      <c r="B2310" s="7">
        <v>6</v>
      </c>
      <c r="C2310" s="7">
        <v>24</v>
      </c>
      <c r="D2310" s="7">
        <v>0.81464542224348702</v>
      </c>
      <c r="E2310" s="7">
        <v>1.0572841964188</v>
      </c>
      <c r="G2310" s="7">
        <v>6</v>
      </c>
      <c r="H2310" s="7">
        <v>24</v>
      </c>
      <c r="I2310" s="7">
        <v>0.81574420179725504</v>
      </c>
      <c r="J2310" s="7">
        <v>0.87766480507554501</v>
      </c>
    </row>
    <row r="2311" spans="2:10" x14ac:dyDescent="0.2">
      <c r="B2311" s="7">
        <v>7</v>
      </c>
      <c r="C2311" s="7">
        <v>24</v>
      </c>
      <c r="D2311" s="7">
        <v>0.26296369842314099</v>
      </c>
      <c r="E2311" s="7">
        <v>0.43220456672825602</v>
      </c>
      <c r="G2311" s="7">
        <v>7</v>
      </c>
      <c r="H2311" s="7">
        <v>24</v>
      </c>
      <c r="I2311" s="7">
        <v>0.26264282317717402</v>
      </c>
      <c r="J2311" s="7">
        <v>0.18796263871989199</v>
      </c>
    </row>
    <row r="2312" spans="2:10" x14ac:dyDescent="0.2">
      <c r="B2312" s="7">
        <v>8</v>
      </c>
      <c r="C2312" s="7">
        <v>24</v>
      </c>
      <c r="D2312" s="7">
        <v>0.28234001658159602</v>
      </c>
      <c r="E2312" s="7">
        <v>0.48941256940149702</v>
      </c>
      <c r="G2312" s="7">
        <v>8</v>
      </c>
      <c r="H2312" s="7">
        <v>24</v>
      </c>
      <c r="I2312" s="7">
        <v>0.28249467091269298</v>
      </c>
      <c r="J2312" s="7">
        <v>0.121229521939865</v>
      </c>
    </row>
    <row r="2313" spans="2:10" x14ac:dyDescent="0.2">
      <c r="B2313" s="7">
        <v>9</v>
      </c>
      <c r="C2313" s="7">
        <v>24</v>
      </c>
      <c r="D2313" s="7">
        <v>-0.483737161910128</v>
      </c>
      <c r="E2313" s="7">
        <v>-0.48957416025106498</v>
      </c>
      <c r="G2313" s="7">
        <v>9</v>
      </c>
      <c r="H2313" s="7">
        <v>24</v>
      </c>
      <c r="I2313" s="7">
        <v>-0.48397876258169398</v>
      </c>
      <c r="J2313" s="7">
        <v>-0.48315250936958698</v>
      </c>
    </row>
    <row r="2314" spans="2:10" x14ac:dyDescent="0.2">
      <c r="B2314" s="7">
        <v>10</v>
      </c>
      <c r="C2314" s="7">
        <v>24</v>
      </c>
      <c r="D2314" s="7">
        <v>3.6903600995907802E-2</v>
      </c>
      <c r="E2314" s="7">
        <v>-2.0702545403334899E-3</v>
      </c>
      <c r="G2314" s="7">
        <v>10</v>
      </c>
      <c r="H2314" s="7">
        <v>24</v>
      </c>
      <c r="I2314" s="7">
        <v>3.7051717798631097E-2</v>
      </c>
      <c r="J2314" s="7">
        <v>-7.1965646140915496E-2</v>
      </c>
    </row>
    <row r="2315" spans="2:10" x14ac:dyDescent="0.2">
      <c r="B2315" s="7">
        <v>11</v>
      </c>
      <c r="C2315" s="7">
        <v>24</v>
      </c>
      <c r="D2315" s="7">
        <v>0.191621239333228</v>
      </c>
      <c r="E2315" s="7">
        <v>0.18452893632833001</v>
      </c>
      <c r="G2315" s="7">
        <v>11</v>
      </c>
      <c r="H2315" s="7">
        <v>24</v>
      </c>
      <c r="I2315" s="7">
        <v>0.19468271431958301</v>
      </c>
      <c r="J2315" s="7">
        <v>0.24860511323158799</v>
      </c>
    </row>
    <row r="2316" spans="2:10" x14ac:dyDescent="0.2">
      <c r="B2316" s="7">
        <v>12</v>
      </c>
      <c r="C2316" s="7">
        <v>24</v>
      </c>
      <c r="D2316" s="7">
        <v>-9.7760718482117398E-2</v>
      </c>
      <c r="E2316" s="7">
        <v>-0.26037942140918502</v>
      </c>
      <c r="G2316" s="7">
        <v>12</v>
      </c>
      <c r="H2316" s="7">
        <v>24</v>
      </c>
      <c r="I2316" s="7">
        <v>-9.8072069203174905E-2</v>
      </c>
      <c r="J2316" s="7">
        <v>-0.19264244154107099</v>
      </c>
    </row>
    <row r="2317" spans="2:10" x14ac:dyDescent="0.2">
      <c r="B2317" s="7">
        <v>13</v>
      </c>
      <c r="C2317" s="7">
        <v>24</v>
      </c>
      <c r="D2317" s="7">
        <v>0.38293164714634798</v>
      </c>
      <c r="E2317" s="7">
        <v>0.48681439136011401</v>
      </c>
      <c r="G2317" s="7">
        <v>13</v>
      </c>
      <c r="H2317" s="7">
        <v>24</v>
      </c>
      <c r="I2317" s="7">
        <v>0.38280843769535899</v>
      </c>
      <c r="J2317" s="7">
        <v>0.20861210496302501</v>
      </c>
    </row>
    <row r="2318" spans="2:10" x14ac:dyDescent="0.2">
      <c r="B2318" s="7">
        <v>14</v>
      </c>
      <c r="C2318" s="7">
        <v>24</v>
      </c>
      <c r="D2318" s="7">
        <v>-0.449730078987924</v>
      </c>
      <c r="E2318" s="7">
        <v>-0.22765649910848901</v>
      </c>
      <c r="G2318" s="7">
        <v>14</v>
      </c>
      <c r="H2318" s="7">
        <v>24</v>
      </c>
      <c r="I2318" s="7">
        <v>-0.45408017711281101</v>
      </c>
      <c r="J2318" s="7">
        <v>-0.302777568115916</v>
      </c>
    </row>
    <row r="2319" spans="2:10" x14ac:dyDescent="0.2">
      <c r="B2319" s="7">
        <v>15</v>
      </c>
      <c r="C2319" s="7">
        <v>24</v>
      </c>
      <c r="D2319" s="7">
        <v>-0.103535553004552</v>
      </c>
      <c r="E2319" s="7">
        <v>-0.14510706712082899</v>
      </c>
      <c r="G2319" s="7">
        <v>15</v>
      </c>
      <c r="H2319" s="7">
        <v>24</v>
      </c>
      <c r="I2319" s="7">
        <v>-0.104243776695289</v>
      </c>
      <c r="J2319" s="7">
        <v>-0.29920771317331002</v>
      </c>
    </row>
    <row r="2320" spans="2:10" x14ac:dyDescent="0.2">
      <c r="B2320" s="7">
        <v>16</v>
      </c>
      <c r="C2320" s="7">
        <v>24</v>
      </c>
      <c r="D2320" s="7">
        <v>-0.24445169260163499</v>
      </c>
      <c r="E2320" s="7">
        <v>-0.181358696046201</v>
      </c>
      <c r="G2320" s="7">
        <v>16</v>
      </c>
      <c r="H2320" s="7">
        <v>24</v>
      </c>
      <c r="I2320" s="7">
        <v>-0.240552576311724</v>
      </c>
      <c r="J2320" s="7">
        <v>-9.42835395666375E-2</v>
      </c>
    </row>
    <row r="2321" spans="2:10" x14ac:dyDescent="0.2">
      <c r="B2321" s="7">
        <v>17</v>
      </c>
      <c r="C2321" s="7">
        <v>24</v>
      </c>
      <c r="D2321" s="7">
        <v>-0.29195000793301801</v>
      </c>
      <c r="E2321" s="7">
        <v>-0.229516957984712</v>
      </c>
      <c r="G2321" s="7">
        <v>17</v>
      </c>
      <c r="H2321" s="7">
        <v>24</v>
      </c>
      <c r="I2321" s="7">
        <v>-0.29255524722272103</v>
      </c>
      <c r="J2321" s="7">
        <v>-0.22765518993966799</v>
      </c>
    </row>
    <row r="2322" spans="2:10" x14ac:dyDescent="0.2">
      <c r="B2322" s="7">
        <v>18</v>
      </c>
      <c r="C2322" s="7">
        <v>24</v>
      </c>
      <c r="D2322" s="7">
        <v>-0.25834870511568497</v>
      </c>
      <c r="E2322" s="7">
        <v>-6.2696918262860293E-2</v>
      </c>
      <c r="G2322" s="7">
        <v>18</v>
      </c>
      <c r="H2322" s="7">
        <v>24</v>
      </c>
      <c r="I2322" s="7">
        <v>-0.25476512103139198</v>
      </c>
      <c r="J2322" s="7">
        <v>5.5002837075823797E-2</v>
      </c>
    </row>
    <row r="2323" spans="2:10" x14ac:dyDescent="0.2">
      <c r="B2323" s="7">
        <v>19</v>
      </c>
      <c r="C2323" s="7">
        <v>24</v>
      </c>
      <c r="D2323" s="7">
        <v>-3.2155500718023901E-2</v>
      </c>
      <c r="E2323" s="7">
        <v>5.5427674348367303E-2</v>
      </c>
      <c r="G2323" s="7">
        <v>19</v>
      </c>
      <c r="H2323" s="7">
        <v>24</v>
      </c>
      <c r="I2323" s="7">
        <v>-3.2558164899126198E-2</v>
      </c>
      <c r="J2323" s="7">
        <v>2.5133437850209699E-2</v>
      </c>
    </row>
    <row r="2324" spans="2:10" x14ac:dyDescent="0.2">
      <c r="B2324" s="7">
        <v>20</v>
      </c>
      <c r="C2324" s="7">
        <v>24</v>
      </c>
      <c r="D2324" s="7">
        <v>-0.319544932028552</v>
      </c>
      <c r="E2324" s="7">
        <v>-0.21748152360685699</v>
      </c>
      <c r="G2324" s="7">
        <v>20</v>
      </c>
      <c r="H2324" s="7">
        <v>24</v>
      </c>
      <c r="I2324" s="7">
        <v>-0.32428531342032202</v>
      </c>
      <c r="J2324" s="7">
        <v>-0.37794117845476399</v>
      </c>
    </row>
    <row r="2325" spans="2:10" x14ac:dyDescent="0.2">
      <c r="B2325" s="7">
        <v>21</v>
      </c>
      <c r="C2325" s="7">
        <v>24</v>
      </c>
      <c r="D2325" s="7">
        <v>-0.24047471502051099</v>
      </c>
      <c r="E2325" s="7">
        <v>-0.28852468541382098</v>
      </c>
      <c r="G2325" s="7">
        <v>21</v>
      </c>
      <c r="H2325" s="7">
        <v>24</v>
      </c>
      <c r="I2325" s="7">
        <v>-0.24170097298085799</v>
      </c>
      <c r="J2325" s="7">
        <v>-0.19277189775902001</v>
      </c>
    </row>
    <row r="2326" spans="2:10" x14ac:dyDescent="0.2">
      <c r="B2326" s="7">
        <v>22</v>
      </c>
      <c r="C2326" s="7">
        <v>24</v>
      </c>
      <c r="D2326" s="7">
        <v>-0.130921131687668</v>
      </c>
      <c r="E2326" s="7">
        <v>-0.10284940283449701</v>
      </c>
      <c r="G2326" s="7">
        <v>22</v>
      </c>
      <c r="H2326" s="7">
        <v>24</v>
      </c>
      <c r="I2326" s="7">
        <v>-0.13264616576643301</v>
      </c>
      <c r="J2326" s="7">
        <v>-0.106669487134534</v>
      </c>
    </row>
    <row r="2327" spans="2:10" x14ac:dyDescent="0.2">
      <c r="B2327" s="7">
        <v>23</v>
      </c>
      <c r="C2327" s="7">
        <v>24</v>
      </c>
      <c r="D2327" s="7">
        <v>0.16651446259644201</v>
      </c>
      <c r="E2327" s="7">
        <v>6.6880886055976405E-2</v>
      </c>
      <c r="G2327" s="7">
        <v>23</v>
      </c>
      <c r="H2327" s="7">
        <v>24</v>
      </c>
      <c r="I2327" s="7">
        <v>0.16655677644269701</v>
      </c>
      <c r="J2327" s="7">
        <v>0.33093234537868499</v>
      </c>
    </row>
    <row r="2328" spans="2:10" x14ac:dyDescent="0.2">
      <c r="B2328" s="7">
        <v>24</v>
      </c>
      <c r="C2328" s="7">
        <v>24</v>
      </c>
      <c r="D2328" s="7">
        <v>1.23669443801861</v>
      </c>
      <c r="E2328" s="7">
        <v>1.4637080514335401</v>
      </c>
      <c r="G2328" s="7">
        <v>24</v>
      </c>
      <c r="H2328" s="7">
        <v>24</v>
      </c>
      <c r="I2328" s="7">
        <v>1.2471145410193401</v>
      </c>
      <c r="J2328" s="7">
        <v>1.42517546100117</v>
      </c>
    </row>
    <row r="2329" spans="2:10" x14ac:dyDescent="0.2">
      <c r="B2329" s="7">
        <v>25</v>
      </c>
      <c r="C2329" s="7">
        <v>24</v>
      </c>
      <c r="D2329" s="7">
        <v>0.10586124849997</v>
      </c>
      <c r="E2329" s="7">
        <v>0.28413287539107901</v>
      </c>
      <c r="G2329" s="7">
        <v>25</v>
      </c>
      <c r="H2329" s="7">
        <v>24</v>
      </c>
      <c r="I2329" s="7">
        <v>0.107365357631673</v>
      </c>
      <c r="J2329" s="7">
        <v>0.192795548478084</v>
      </c>
    </row>
    <row r="2330" spans="2:10" x14ac:dyDescent="0.2">
      <c r="B2330" s="7">
        <v>26</v>
      </c>
      <c r="C2330" s="7">
        <v>24</v>
      </c>
      <c r="D2330" s="7">
        <v>-0.57455647588971304</v>
      </c>
      <c r="E2330" s="7">
        <v>-0.65465683117228901</v>
      </c>
      <c r="G2330" s="7">
        <v>26</v>
      </c>
      <c r="H2330" s="7">
        <v>24</v>
      </c>
      <c r="I2330" s="7">
        <v>-0.57993187281444103</v>
      </c>
      <c r="J2330" s="7">
        <v>-0.72333589275152699</v>
      </c>
    </row>
    <row r="2331" spans="2:10" x14ac:dyDescent="0.2">
      <c r="B2331" s="7">
        <v>27</v>
      </c>
      <c r="C2331" s="7">
        <v>24</v>
      </c>
      <c r="D2331" s="7">
        <v>9.1864297374630893E-2</v>
      </c>
      <c r="E2331" s="7">
        <v>0.12807114024514701</v>
      </c>
      <c r="G2331" s="7">
        <v>27</v>
      </c>
      <c r="H2331" s="7">
        <v>24</v>
      </c>
      <c r="I2331" s="7">
        <v>9.1803293338648104E-2</v>
      </c>
      <c r="J2331" s="7">
        <v>-7.4196183378413494E-2</v>
      </c>
    </row>
    <row r="2332" spans="2:10" x14ac:dyDescent="0.2">
      <c r="B2332" s="7">
        <v>28</v>
      </c>
      <c r="C2332" s="7">
        <v>24</v>
      </c>
      <c r="D2332" s="7">
        <v>0.21321232750046201</v>
      </c>
      <c r="E2332" s="7">
        <v>6.6205407496067203E-4</v>
      </c>
      <c r="G2332" s="7">
        <v>28</v>
      </c>
      <c r="H2332" s="7">
        <v>24</v>
      </c>
      <c r="I2332" s="7">
        <v>0.218403199467406</v>
      </c>
      <c r="J2332" s="7">
        <v>0.33453903214782199</v>
      </c>
    </row>
    <row r="2333" spans="2:10" x14ac:dyDescent="0.2">
      <c r="B2333" s="7">
        <v>29</v>
      </c>
      <c r="C2333" s="7">
        <v>24</v>
      </c>
      <c r="D2333" s="7">
        <v>0.45519095800666198</v>
      </c>
      <c r="E2333" s="7">
        <v>0.49535599220332399</v>
      </c>
      <c r="G2333" s="7">
        <v>29</v>
      </c>
      <c r="H2333" s="7">
        <v>24</v>
      </c>
      <c r="I2333" s="7">
        <v>0.42450158576670199</v>
      </c>
      <c r="J2333" s="7">
        <v>0.12462085666181</v>
      </c>
    </row>
    <row r="2334" spans="2:10" x14ac:dyDescent="0.2">
      <c r="B2334" s="7">
        <v>30</v>
      </c>
      <c r="C2334" s="7">
        <v>24</v>
      </c>
      <c r="D2334" s="7">
        <v>6.9593706105086597E-2</v>
      </c>
      <c r="E2334" s="7">
        <v>0.17020469215374401</v>
      </c>
      <c r="G2334" s="7">
        <v>30</v>
      </c>
      <c r="H2334" s="7">
        <v>24</v>
      </c>
      <c r="I2334" s="7">
        <v>7.0491147966679393E-2</v>
      </c>
      <c r="J2334" s="7">
        <v>-0.235696124430049</v>
      </c>
    </row>
    <row r="2335" spans="2:10" x14ac:dyDescent="0.2">
      <c r="B2335" s="7">
        <v>31</v>
      </c>
      <c r="C2335" s="7">
        <v>24</v>
      </c>
      <c r="D2335" s="7">
        <v>-2.9732764742810499E-2</v>
      </c>
      <c r="E2335" s="7">
        <v>0.100495199150404</v>
      </c>
      <c r="G2335" s="7">
        <v>31</v>
      </c>
      <c r="H2335" s="7">
        <v>24</v>
      </c>
      <c r="I2335" s="7">
        <v>-2.9838597873131301E-2</v>
      </c>
      <c r="J2335" s="7">
        <v>-7.4410756550974205E-2</v>
      </c>
    </row>
    <row r="2336" spans="2:10" x14ac:dyDescent="0.2">
      <c r="B2336" s="7">
        <v>32</v>
      </c>
      <c r="C2336" s="7">
        <v>24</v>
      </c>
      <c r="D2336" s="7">
        <v>9.3123949006912496E-2</v>
      </c>
      <c r="E2336" s="7">
        <v>7.4262271087530293E-2</v>
      </c>
      <c r="G2336" s="7">
        <v>32</v>
      </c>
      <c r="H2336" s="7">
        <v>24</v>
      </c>
      <c r="I2336" s="7">
        <v>9.55455384840906E-2</v>
      </c>
      <c r="J2336" s="7">
        <v>9.6512810336134805E-2</v>
      </c>
    </row>
    <row r="2337" spans="2:10" x14ac:dyDescent="0.2">
      <c r="B2337" s="7">
        <v>33</v>
      </c>
      <c r="C2337" s="7">
        <v>24</v>
      </c>
      <c r="D2337" s="7">
        <v>0.326580843546596</v>
      </c>
      <c r="E2337" s="7">
        <v>0.187871637385323</v>
      </c>
      <c r="G2337" s="7">
        <v>33</v>
      </c>
      <c r="H2337" s="7">
        <v>24</v>
      </c>
      <c r="I2337" s="7">
        <v>0.33366016404507298</v>
      </c>
      <c r="J2337" s="7">
        <v>0.22144618103771299</v>
      </c>
    </row>
    <row r="2338" spans="2:10" x14ac:dyDescent="0.2">
      <c r="B2338" s="7">
        <v>34</v>
      </c>
      <c r="C2338" s="7">
        <v>24</v>
      </c>
      <c r="D2338" s="7">
        <v>0.16910091846845399</v>
      </c>
      <c r="E2338" s="7">
        <v>-0.119976036063248</v>
      </c>
      <c r="G2338" s="7">
        <v>34</v>
      </c>
      <c r="H2338" s="7">
        <v>24</v>
      </c>
      <c r="I2338" s="7">
        <v>0.17328158833566901</v>
      </c>
      <c r="J2338" s="7">
        <v>0.12364324378859699</v>
      </c>
    </row>
    <row r="2339" spans="2:10" x14ac:dyDescent="0.2">
      <c r="B2339" s="7">
        <v>35</v>
      </c>
      <c r="C2339" s="7">
        <v>24</v>
      </c>
      <c r="D2339" s="7">
        <v>0.21831589747726299</v>
      </c>
      <c r="E2339" s="7">
        <v>0.27284790803238801</v>
      </c>
      <c r="G2339" s="7">
        <v>35</v>
      </c>
      <c r="H2339" s="7">
        <v>24</v>
      </c>
      <c r="I2339" s="7">
        <v>0.21778580926754601</v>
      </c>
      <c r="J2339" s="7">
        <v>0.235063301110992</v>
      </c>
    </row>
    <row r="2340" spans="2:10" x14ac:dyDescent="0.2">
      <c r="B2340" s="7">
        <v>36</v>
      </c>
      <c r="C2340" s="7">
        <v>24</v>
      </c>
      <c r="D2340" s="7">
        <v>0.211386804345013</v>
      </c>
      <c r="E2340" s="7">
        <v>0.21850447763224201</v>
      </c>
      <c r="G2340" s="7">
        <v>36</v>
      </c>
      <c r="H2340" s="7">
        <v>24</v>
      </c>
      <c r="I2340" s="7">
        <v>0.21588169545916899</v>
      </c>
      <c r="J2340" s="7">
        <v>0.10651324326006401</v>
      </c>
    </row>
    <row r="2341" spans="2:10" x14ac:dyDescent="0.2">
      <c r="B2341" s="7">
        <v>37</v>
      </c>
      <c r="C2341" s="7">
        <v>24</v>
      </c>
      <c r="D2341" s="7">
        <v>-1.09847288146394E-2</v>
      </c>
      <c r="E2341" s="7">
        <v>7.9433802904828696E-2</v>
      </c>
      <c r="G2341" s="7">
        <v>37</v>
      </c>
      <c r="H2341" s="7">
        <v>24</v>
      </c>
      <c r="I2341" s="7">
        <v>-1.10297585667478E-2</v>
      </c>
      <c r="J2341" s="7">
        <v>4.90656339254745E-2</v>
      </c>
    </row>
    <row r="2342" spans="2:10" x14ac:dyDescent="0.2">
      <c r="B2342" s="7">
        <v>38</v>
      </c>
      <c r="C2342" s="7">
        <v>24</v>
      </c>
      <c r="D2342" s="7">
        <v>7.8549154679867797E-2</v>
      </c>
      <c r="E2342" s="7">
        <v>0.214241003323693</v>
      </c>
      <c r="G2342" s="7">
        <v>38</v>
      </c>
      <c r="H2342" s="7">
        <v>24</v>
      </c>
      <c r="I2342" s="7">
        <v>7.9485635565012203E-2</v>
      </c>
      <c r="J2342" s="7">
        <v>0.219191550042908</v>
      </c>
    </row>
    <row r="2343" spans="2:10" x14ac:dyDescent="0.2">
      <c r="B2343" s="7">
        <v>39</v>
      </c>
      <c r="C2343" s="7">
        <v>24</v>
      </c>
      <c r="D2343" s="7">
        <v>0.215422858496543</v>
      </c>
      <c r="E2343" s="7">
        <v>0.212289114029481</v>
      </c>
      <c r="G2343" s="7">
        <v>39</v>
      </c>
      <c r="H2343" s="7">
        <v>24</v>
      </c>
      <c r="I2343" s="7">
        <v>0.21862237084608799</v>
      </c>
      <c r="J2343" s="7">
        <v>0.225256646770957</v>
      </c>
    </row>
    <row r="2344" spans="2:10" x14ac:dyDescent="0.2">
      <c r="B2344" s="7">
        <v>40</v>
      </c>
      <c r="C2344" s="7">
        <v>24</v>
      </c>
      <c r="D2344" s="7">
        <v>-0.40600787750515199</v>
      </c>
      <c r="E2344" s="7">
        <v>-0.46815761777165199</v>
      </c>
      <c r="G2344" s="7">
        <v>40</v>
      </c>
      <c r="H2344" s="7">
        <v>24</v>
      </c>
      <c r="I2344" s="7">
        <v>-0.40655620478235299</v>
      </c>
      <c r="J2344" s="7">
        <v>-0.49467717991467602</v>
      </c>
    </row>
    <row r="2345" spans="2:10" x14ac:dyDescent="0.2">
      <c r="B2345" s="7">
        <v>41</v>
      </c>
      <c r="C2345" s="7">
        <v>24</v>
      </c>
      <c r="D2345" s="7">
        <v>-9.1370708018851901E-2</v>
      </c>
      <c r="E2345" s="7">
        <v>-0.13308971679249901</v>
      </c>
      <c r="G2345" s="7">
        <v>41</v>
      </c>
      <c r="H2345" s="7">
        <v>24</v>
      </c>
      <c r="I2345" s="7">
        <v>-9.14695562991579E-2</v>
      </c>
      <c r="J2345" s="7">
        <v>-0.24604413734447</v>
      </c>
    </row>
    <row r="2346" spans="2:10" x14ac:dyDescent="0.2">
      <c r="B2346" s="7">
        <v>42</v>
      </c>
      <c r="C2346" s="7">
        <v>24</v>
      </c>
      <c r="D2346" s="7">
        <v>0.16781758369285199</v>
      </c>
      <c r="E2346" s="7">
        <v>0.25527117486643602</v>
      </c>
      <c r="G2346" s="7">
        <v>42</v>
      </c>
      <c r="H2346" s="7">
        <v>24</v>
      </c>
      <c r="I2346" s="7">
        <v>0.169720768807158</v>
      </c>
      <c r="J2346" s="7">
        <v>0.18295328469970801</v>
      </c>
    </row>
    <row r="2347" spans="2:10" x14ac:dyDescent="0.2">
      <c r="B2347" s="7">
        <v>43</v>
      </c>
      <c r="C2347" s="7">
        <v>24</v>
      </c>
      <c r="D2347" s="7">
        <v>-0.12610489080235601</v>
      </c>
      <c r="E2347" s="7">
        <v>-0.16904835599673401</v>
      </c>
      <c r="G2347" s="7">
        <v>43</v>
      </c>
      <c r="H2347" s="7">
        <v>24</v>
      </c>
      <c r="I2347" s="7">
        <v>-0.126757761019585</v>
      </c>
      <c r="J2347" s="7">
        <v>-0.27159033268537602</v>
      </c>
    </row>
    <row r="2348" spans="2:10" x14ac:dyDescent="0.2">
      <c r="B2348" s="7">
        <v>44</v>
      </c>
      <c r="C2348" s="7">
        <v>24</v>
      </c>
      <c r="D2348" s="7">
        <v>1.9278344555380598E-2</v>
      </c>
      <c r="E2348" s="7">
        <v>-2.30385672342939E-2</v>
      </c>
      <c r="G2348" s="7">
        <v>44</v>
      </c>
      <c r="H2348" s="7">
        <v>24</v>
      </c>
      <c r="I2348" s="7">
        <v>1.9493871907515701E-2</v>
      </c>
      <c r="J2348" s="7">
        <v>0.12914307241067999</v>
      </c>
    </row>
    <row r="2349" spans="2:10" x14ac:dyDescent="0.2">
      <c r="B2349" s="7">
        <v>45</v>
      </c>
      <c r="C2349" s="7">
        <v>24</v>
      </c>
      <c r="D2349" s="7">
        <v>-0.65694820021800404</v>
      </c>
      <c r="E2349" s="7">
        <v>-0.71335845297804201</v>
      </c>
      <c r="G2349" s="7">
        <v>45</v>
      </c>
      <c r="H2349" s="7">
        <v>24</v>
      </c>
      <c r="I2349" s="7">
        <v>-0.65831637428450795</v>
      </c>
      <c r="J2349" s="7">
        <v>-0.85534785648525802</v>
      </c>
    </row>
    <row r="2350" spans="2:10" x14ac:dyDescent="0.2">
      <c r="B2350" s="7">
        <v>46</v>
      </c>
      <c r="C2350" s="7">
        <v>24</v>
      </c>
      <c r="D2350" s="7">
        <v>2.79761038539235E-2</v>
      </c>
      <c r="E2350" s="7">
        <v>2.9613018352730301E-2</v>
      </c>
      <c r="G2350" s="7">
        <v>46</v>
      </c>
      <c r="H2350" s="7">
        <v>24</v>
      </c>
      <c r="I2350" s="7">
        <v>2.84298166786012E-2</v>
      </c>
      <c r="J2350" s="7">
        <v>-0.105525704883629</v>
      </c>
    </row>
    <row r="2351" spans="2:10" x14ac:dyDescent="0.2">
      <c r="B2351" s="7">
        <v>47</v>
      </c>
      <c r="C2351" s="7">
        <v>24</v>
      </c>
      <c r="D2351" s="7">
        <v>-4.4429496636535497E-2</v>
      </c>
      <c r="E2351" s="7">
        <v>0.10999363548020499</v>
      </c>
      <c r="G2351" s="7">
        <v>47</v>
      </c>
      <c r="H2351" s="7">
        <v>24</v>
      </c>
      <c r="I2351" s="7">
        <v>-4.5270649624512799E-2</v>
      </c>
      <c r="J2351" s="7">
        <v>0.180240603531891</v>
      </c>
    </row>
    <row r="2352" spans="2:10" x14ac:dyDescent="0.2">
      <c r="B2352" s="7">
        <v>48</v>
      </c>
      <c r="C2352" s="7">
        <v>24</v>
      </c>
      <c r="D2352" s="7">
        <v>0.35426800653856699</v>
      </c>
      <c r="E2352" s="7">
        <v>-1.4879252032660201E-3</v>
      </c>
      <c r="G2352" s="7">
        <v>48</v>
      </c>
      <c r="H2352" s="7">
        <v>24</v>
      </c>
      <c r="I2352" s="7">
        <v>0.35752022979123199</v>
      </c>
      <c r="J2352" s="7">
        <v>0.42296383903265999</v>
      </c>
    </row>
    <row r="2353" spans="2:10" x14ac:dyDescent="0.2">
      <c r="B2353" s="7">
        <v>49</v>
      </c>
      <c r="C2353" s="7">
        <v>24</v>
      </c>
      <c r="D2353" s="7">
        <v>-0.207740664208723</v>
      </c>
      <c r="E2353" s="7">
        <v>2.7468939340179702E-2</v>
      </c>
      <c r="G2353" s="7">
        <v>49</v>
      </c>
      <c r="H2353" s="7">
        <v>24</v>
      </c>
      <c r="I2353" s="7">
        <v>-0.20917205800050501</v>
      </c>
      <c r="J2353" s="7">
        <v>-6.7956979341587996E-4</v>
      </c>
    </row>
    <row r="2354" spans="2:10" x14ac:dyDescent="0.2">
      <c r="B2354" s="7">
        <v>50</v>
      </c>
      <c r="C2354" s="7">
        <v>24</v>
      </c>
      <c r="D2354" s="7">
        <v>-0.455749916787484</v>
      </c>
      <c r="E2354" s="7">
        <v>-0.45806279736667899</v>
      </c>
      <c r="G2354" s="7">
        <v>50</v>
      </c>
      <c r="H2354" s="7">
        <v>24</v>
      </c>
      <c r="I2354" s="7">
        <v>-0.457572859103825</v>
      </c>
      <c r="J2354" s="7">
        <v>-0.50272056178467595</v>
      </c>
    </row>
    <row r="2355" spans="2:10" x14ac:dyDescent="0.2">
      <c r="B2355" s="7">
        <v>51</v>
      </c>
      <c r="C2355" s="7">
        <v>24</v>
      </c>
      <c r="D2355" s="7">
        <v>3.6818550326657401E-2</v>
      </c>
      <c r="E2355" s="7">
        <v>0.10811904430358101</v>
      </c>
      <c r="G2355" s="7">
        <v>51</v>
      </c>
      <c r="H2355" s="7">
        <v>24</v>
      </c>
      <c r="I2355" s="7">
        <v>3.7203792232189101E-2</v>
      </c>
      <c r="J2355" s="7">
        <v>-1.08860898350125E-2</v>
      </c>
    </row>
    <row r="2356" spans="2:10" x14ac:dyDescent="0.2">
      <c r="B2356" s="7">
        <v>52</v>
      </c>
      <c r="C2356" s="7">
        <v>24</v>
      </c>
      <c r="D2356" s="7">
        <v>0.335847185782574</v>
      </c>
      <c r="E2356" s="7">
        <v>0.40363274460091703</v>
      </c>
      <c r="G2356" s="7">
        <v>52</v>
      </c>
      <c r="H2356" s="7">
        <v>24</v>
      </c>
      <c r="I2356" s="7">
        <v>0.33435091690174101</v>
      </c>
      <c r="J2356" s="7">
        <v>0.32284180457866801</v>
      </c>
    </row>
    <row r="2357" spans="2:10" x14ac:dyDescent="0.2">
      <c r="B2357" s="7">
        <v>53</v>
      </c>
      <c r="C2357" s="7">
        <v>24</v>
      </c>
      <c r="D2357" s="7">
        <v>0.36778104511072102</v>
      </c>
      <c r="E2357" s="7">
        <v>0.196509172339498</v>
      </c>
      <c r="G2357" s="7">
        <v>53</v>
      </c>
      <c r="H2357" s="7">
        <v>24</v>
      </c>
      <c r="I2357" s="7">
        <v>0.37060676344647397</v>
      </c>
      <c r="J2357" s="7">
        <v>0.193715481150806</v>
      </c>
    </row>
    <row r="2358" spans="2:10" x14ac:dyDescent="0.2">
      <c r="B2358" s="7">
        <v>54</v>
      </c>
      <c r="C2358" s="7">
        <v>24</v>
      </c>
      <c r="D2358" s="7">
        <v>0.17029166798923601</v>
      </c>
      <c r="E2358" s="7">
        <v>8.8411455479748807E-3</v>
      </c>
      <c r="G2358" s="7">
        <v>54</v>
      </c>
      <c r="H2358" s="7">
        <v>24</v>
      </c>
      <c r="I2358" s="7">
        <v>0.16858642278848501</v>
      </c>
      <c r="J2358" s="7">
        <v>-0.138996086592139</v>
      </c>
    </row>
    <row r="2359" spans="2:10" x14ac:dyDescent="0.2">
      <c r="B2359" s="7">
        <v>55</v>
      </c>
      <c r="C2359" s="7">
        <v>24</v>
      </c>
      <c r="D2359" s="7">
        <v>0.24255559770886101</v>
      </c>
      <c r="E2359" s="7">
        <v>1.50254414518157</v>
      </c>
      <c r="G2359" s="7">
        <v>55</v>
      </c>
      <c r="H2359" s="7">
        <v>24</v>
      </c>
      <c r="I2359" s="7">
        <v>0.253471267430256</v>
      </c>
      <c r="J2359" s="7">
        <v>0.31136015744297002</v>
      </c>
    </row>
    <row r="2360" spans="2:10" x14ac:dyDescent="0.2">
      <c r="B2360" s="7">
        <v>56</v>
      </c>
      <c r="C2360" s="7">
        <v>24</v>
      </c>
      <c r="D2360" s="7">
        <v>-0.31369153077944401</v>
      </c>
      <c r="E2360" s="7">
        <v>-0.243947306906037</v>
      </c>
      <c r="G2360" s="7">
        <v>56</v>
      </c>
      <c r="H2360" s="7">
        <v>24</v>
      </c>
      <c r="I2360" s="7">
        <v>-0.31442571243650402</v>
      </c>
      <c r="J2360" s="7">
        <v>-0.166480591163713</v>
      </c>
    </row>
    <row r="2361" spans="2:10" x14ac:dyDescent="0.2">
      <c r="B2361" s="7">
        <v>57</v>
      </c>
      <c r="C2361" s="7">
        <v>24</v>
      </c>
      <c r="D2361" s="7">
        <v>0.301111985779215</v>
      </c>
      <c r="E2361" s="7">
        <v>0.393915810531765</v>
      </c>
      <c r="G2361" s="7">
        <v>57</v>
      </c>
      <c r="H2361" s="7">
        <v>24</v>
      </c>
      <c r="I2361" s="7">
        <v>0.30644750240708502</v>
      </c>
      <c r="J2361" s="7">
        <v>8.3020891154651694E-2</v>
      </c>
    </row>
    <row r="2362" spans="2:10" x14ac:dyDescent="0.2">
      <c r="B2362" s="7">
        <v>58</v>
      </c>
      <c r="C2362" s="7">
        <v>24</v>
      </c>
      <c r="D2362" s="7">
        <v>0.24406047124248301</v>
      </c>
      <c r="E2362" s="7">
        <v>0.29375891136460802</v>
      </c>
      <c r="G2362" s="7">
        <v>58</v>
      </c>
      <c r="H2362" s="7">
        <v>24</v>
      </c>
      <c r="I2362" s="7">
        <v>0.24497673160790001</v>
      </c>
      <c r="J2362" s="7">
        <v>0.326495306573094</v>
      </c>
    </row>
    <row r="2363" spans="2:10" x14ac:dyDescent="0.2">
      <c r="B2363" s="7">
        <v>59</v>
      </c>
      <c r="C2363" s="7">
        <v>24</v>
      </c>
      <c r="D2363" s="7">
        <v>0.20507848934711201</v>
      </c>
      <c r="E2363" s="7">
        <v>6.17983643446696E-3</v>
      </c>
      <c r="G2363" s="7">
        <v>59</v>
      </c>
      <c r="H2363" s="7">
        <v>24</v>
      </c>
      <c r="I2363" s="7">
        <v>0.209790581393694</v>
      </c>
      <c r="J2363" s="7">
        <v>4.9884383265978501E-2</v>
      </c>
    </row>
    <row r="2364" spans="2:10" x14ac:dyDescent="0.2">
      <c r="B2364" s="7">
        <v>60</v>
      </c>
      <c r="C2364" s="7">
        <v>24</v>
      </c>
      <c r="D2364" s="7">
        <v>-3.1006742801942301E-2</v>
      </c>
      <c r="E2364" s="7">
        <v>-1.48402542988846E-2</v>
      </c>
      <c r="G2364" s="7">
        <v>60</v>
      </c>
      <c r="H2364" s="7">
        <v>24</v>
      </c>
      <c r="I2364" s="7">
        <v>-3.1294531768659303E-2</v>
      </c>
      <c r="J2364" s="7">
        <v>1.9245054581491099E-2</v>
      </c>
    </row>
    <row r="2365" spans="2:10" x14ac:dyDescent="0.2">
      <c r="B2365" s="7">
        <v>61</v>
      </c>
      <c r="C2365" s="7">
        <v>24</v>
      </c>
      <c r="D2365" s="7">
        <v>0.34956858432182902</v>
      </c>
      <c r="E2365" s="7">
        <v>0.27923566560844598</v>
      </c>
      <c r="G2365" s="7">
        <v>61</v>
      </c>
      <c r="H2365" s="7">
        <v>24</v>
      </c>
      <c r="I2365" s="7">
        <v>0.35116794680894298</v>
      </c>
      <c r="J2365" s="7">
        <v>0.421872011511089</v>
      </c>
    </row>
    <row r="2366" spans="2:10" x14ac:dyDescent="0.2">
      <c r="B2366" s="7">
        <v>62</v>
      </c>
      <c r="C2366" s="7">
        <v>24</v>
      </c>
      <c r="D2366" s="7">
        <v>0.312544771949613</v>
      </c>
      <c r="E2366" s="7">
        <v>0.170403868371137</v>
      </c>
      <c r="G2366" s="7">
        <v>62</v>
      </c>
      <c r="H2366" s="7">
        <v>24</v>
      </c>
      <c r="I2366" s="7">
        <v>0.31464065186636803</v>
      </c>
      <c r="J2366" s="7">
        <v>0.19934883551260699</v>
      </c>
    </row>
    <row r="2367" spans="2:10" x14ac:dyDescent="0.2">
      <c r="B2367" s="7">
        <v>63</v>
      </c>
      <c r="C2367" s="7">
        <v>24</v>
      </c>
      <c r="D2367" s="7">
        <v>0.102943557184352</v>
      </c>
      <c r="E2367" s="7">
        <v>9.4181726017406903E-2</v>
      </c>
      <c r="G2367" s="7">
        <v>63</v>
      </c>
      <c r="H2367" s="7">
        <v>24</v>
      </c>
      <c r="I2367" s="7">
        <v>0.103776723540284</v>
      </c>
      <c r="J2367" s="7">
        <v>8.2324612075906203E-2</v>
      </c>
    </row>
    <row r="2368" spans="2:10" x14ac:dyDescent="0.2">
      <c r="B2368" s="7">
        <v>64</v>
      </c>
      <c r="C2368" s="7">
        <v>24</v>
      </c>
      <c r="D2368" s="7">
        <v>-0.33779672982741299</v>
      </c>
      <c r="E2368" s="7">
        <v>-0.27019034858806001</v>
      </c>
      <c r="G2368" s="7">
        <v>64</v>
      </c>
      <c r="H2368" s="7">
        <v>24</v>
      </c>
      <c r="I2368" s="7">
        <v>-0.34686885735885598</v>
      </c>
      <c r="J2368" s="7">
        <v>-7.8947919238201401E-3</v>
      </c>
    </row>
    <row r="2369" spans="2:10" x14ac:dyDescent="0.2">
      <c r="B2369" s="7">
        <v>65</v>
      </c>
      <c r="C2369" s="7">
        <v>24</v>
      </c>
      <c r="D2369" s="7">
        <v>-0.15186286602935301</v>
      </c>
      <c r="E2369" s="7">
        <v>-4.6403681284873599E-2</v>
      </c>
      <c r="G2369" s="7">
        <v>65</v>
      </c>
      <c r="H2369" s="7">
        <v>24</v>
      </c>
      <c r="I2369" s="7">
        <v>-0.15416684315311699</v>
      </c>
      <c r="J2369" s="7">
        <v>-0.22163434165787299</v>
      </c>
    </row>
    <row r="2370" spans="2:10" x14ac:dyDescent="0.2">
      <c r="B2370" s="7">
        <v>66</v>
      </c>
      <c r="C2370" s="7">
        <v>24</v>
      </c>
      <c r="D2370" s="7">
        <v>-0.11640378956806199</v>
      </c>
      <c r="E2370" s="7">
        <v>-9.1971904578024094E-2</v>
      </c>
      <c r="G2370" s="7">
        <v>66</v>
      </c>
      <c r="H2370" s="7">
        <v>24</v>
      </c>
      <c r="I2370" s="7">
        <v>-0.11406482167304401</v>
      </c>
      <c r="J2370" s="7">
        <v>-0.24549385267159701</v>
      </c>
    </row>
    <row r="2371" spans="2:10" x14ac:dyDescent="0.2">
      <c r="B2371" s="7">
        <v>67</v>
      </c>
      <c r="C2371" s="7">
        <v>24</v>
      </c>
      <c r="D2371" s="7">
        <v>5.0067122557868202E-2</v>
      </c>
      <c r="E2371" s="7">
        <v>-1.19923964171083E-2</v>
      </c>
      <c r="G2371" s="7">
        <v>67</v>
      </c>
      <c r="H2371" s="7">
        <v>24</v>
      </c>
      <c r="I2371" s="7">
        <v>4.9700223907544597E-2</v>
      </c>
      <c r="J2371" s="7">
        <v>-1.3732007988924299E-2</v>
      </c>
    </row>
    <row r="2372" spans="2:10" x14ac:dyDescent="0.2">
      <c r="B2372" s="7">
        <v>68</v>
      </c>
      <c r="C2372" s="7">
        <v>24</v>
      </c>
      <c r="D2372" s="7">
        <v>0.198888109294618</v>
      </c>
      <c r="E2372" s="7">
        <v>2.4293478647408E-4</v>
      </c>
      <c r="G2372" s="7">
        <v>68</v>
      </c>
      <c r="H2372" s="7">
        <v>24</v>
      </c>
      <c r="I2372" s="7">
        <v>0.19807560538527999</v>
      </c>
      <c r="J2372" s="7">
        <v>5.8393870323881103E-2</v>
      </c>
    </row>
    <row r="2373" spans="2:10" x14ac:dyDescent="0.2">
      <c r="B2373" s="7">
        <v>69</v>
      </c>
      <c r="C2373" s="7">
        <v>24</v>
      </c>
      <c r="D2373" s="7">
        <v>0.119511409249016</v>
      </c>
      <c r="E2373" s="7">
        <v>3.7341227835208102E-2</v>
      </c>
      <c r="G2373" s="7">
        <v>69</v>
      </c>
      <c r="H2373" s="7">
        <v>24</v>
      </c>
      <c r="I2373" s="7">
        <v>0.118642144157213</v>
      </c>
      <c r="J2373" s="7">
        <v>-6.2846189788198004E-2</v>
      </c>
    </row>
    <row r="2374" spans="2:10" x14ac:dyDescent="0.2">
      <c r="B2374" s="7">
        <v>70</v>
      </c>
      <c r="C2374" s="7">
        <v>24</v>
      </c>
      <c r="D2374" s="7">
        <v>-3.8681326740768198E-3</v>
      </c>
      <c r="E2374" s="7">
        <v>7.2224903386439707E-2</v>
      </c>
      <c r="G2374" s="7">
        <v>70</v>
      </c>
      <c r="H2374" s="7">
        <v>24</v>
      </c>
      <c r="I2374" s="7">
        <v>-3.8958851968491398E-3</v>
      </c>
      <c r="J2374" s="7">
        <v>0.179730194794256</v>
      </c>
    </row>
    <row r="2375" spans="2:10" x14ac:dyDescent="0.2">
      <c r="B2375" s="7">
        <v>71</v>
      </c>
      <c r="C2375" s="7">
        <v>24</v>
      </c>
      <c r="D2375" s="7">
        <v>0.18248161736044199</v>
      </c>
      <c r="E2375" s="7">
        <v>1.7515604655768499E-2</v>
      </c>
      <c r="G2375" s="7">
        <v>71</v>
      </c>
      <c r="H2375" s="7">
        <v>24</v>
      </c>
      <c r="I2375" s="7">
        <v>0.18516698552719801</v>
      </c>
      <c r="J2375" s="7">
        <v>8.4072863621572402E-2</v>
      </c>
    </row>
    <row r="2376" spans="2:10" x14ac:dyDescent="0.2">
      <c r="B2376" s="7">
        <v>72</v>
      </c>
      <c r="C2376" s="7">
        <v>24</v>
      </c>
      <c r="D2376" s="7">
        <v>0.187216821502486</v>
      </c>
      <c r="E2376" s="7">
        <v>0.21063576918088101</v>
      </c>
      <c r="G2376" s="7">
        <v>72</v>
      </c>
      <c r="H2376" s="7">
        <v>24</v>
      </c>
      <c r="I2376" s="7">
        <v>0.185830625339577</v>
      </c>
      <c r="J2376" s="7">
        <v>0.16242783727431101</v>
      </c>
    </row>
    <row r="2377" spans="2:10" x14ac:dyDescent="0.2">
      <c r="B2377" s="7">
        <v>73</v>
      </c>
      <c r="C2377" s="7">
        <v>24</v>
      </c>
      <c r="D2377" s="7">
        <v>0.34273820132169402</v>
      </c>
      <c r="E2377" s="7">
        <v>0.38911673353812498</v>
      </c>
      <c r="G2377" s="7">
        <v>73</v>
      </c>
      <c r="H2377" s="7">
        <v>24</v>
      </c>
      <c r="I2377" s="7">
        <v>0.33338684310781902</v>
      </c>
      <c r="J2377" s="7">
        <v>1.4060428837576701E-2</v>
      </c>
    </row>
    <row r="2378" spans="2:10" x14ac:dyDescent="0.2">
      <c r="B2378" s="7">
        <v>74</v>
      </c>
      <c r="C2378" s="7">
        <v>24</v>
      </c>
      <c r="D2378" s="7">
        <v>-0.28249705685719201</v>
      </c>
      <c r="E2378" s="7">
        <v>-0.39923950969829303</v>
      </c>
      <c r="G2378" s="7">
        <v>74</v>
      </c>
      <c r="H2378" s="7">
        <v>24</v>
      </c>
      <c r="I2378" s="7">
        <v>-0.27852956062687401</v>
      </c>
      <c r="J2378" s="7">
        <v>-0.52029774898756198</v>
      </c>
    </row>
    <row r="2379" spans="2:10" x14ac:dyDescent="0.2">
      <c r="B2379" s="7">
        <v>75</v>
      </c>
      <c r="C2379" s="7">
        <v>24</v>
      </c>
      <c r="D2379" s="7">
        <v>-0.15823920850332099</v>
      </c>
      <c r="E2379" s="7">
        <v>-5.9852233873973801E-2</v>
      </c>
      <c r="G2379" s="7">
        <v>75</v>
      </c>
      <c r="H2379" s="7">
        <v>24</v>
      </c>
      <c r="I2379" s="7">
        <v>-0.15983044679952099</v>
      </c>
      <c r="J2379" s="7">
        <v>-0.21528809644228999</v>
      </c>
    </row>
    <row r="2380" spans="2:10" x14ac:dyDescent="0.2">
      <c r="B2380" s="7">
        <v>76</v>
      </c>
      <c r="C2380" s="7">
        <v>24</v>
      </c>
      <c r="D2380" s="7">
        <v>4.7782390870069399E-2</v>
      </c>
      <c r="E2380" s="7">
        <v>-7.6790316712346901E-2</v>
      </c>
      <c r="G2380" s="7">
        <v>76</v>
      </c>
      <c r="H2380" s="7">
        <v>24</v>
      </c>
      <c r="I2380" s="7">
        <v>4.8010827852630597E-2</v>
      </c>
      <c r="J2380" s="7">
        <v>0.15100978759794401</v>
      </c>
    </row>
    <row r="2381" spans="2:10" x14ac:dyDescent="0.2">
      <c r="B2381" s="7">
        <v>77</v>
      </c>
      <c r="C2381" s="7">
        <v>24</v>
      </c>
      <c r="D2381" s="7">
        <v>7.1763527659424398E-2</v>
      </c>
      <c r="E2381" s="7">
        <v>-1.9154238975577401E-2</v>
      </c>
      <c r="G2381" s="7">
        <v>77</v>
      </c>
      <c r="H2381" s="7">
        <v>24</v>
      </c>
      <c r="I2381" s="7">
        <v>7.3454681998098806E-2</v>
      </c>
      <c r="J2381" s="7">
        <v>1.7277671972120601E-2</v>
      </c>
    </row>
    <row r="2382" spans="2:10" x14ac:dyDescent="0.2">
      <c r="B2382" s="7">
        <v>78</v>
      </c>
      <c r="C2382" s="7">
        <v>24</v>
      </c>
      <c r="D2382" s="7">
        <v>-0.41255869734581202</v>
      </c>
      <c r="E2382" s="7">
        <v>-0.32288853124131101</v>
      </c>
      <c r="G2382" s="7">
        <v>78</v>
      </c>
      <c r="H2382" s="7">
        <v>24</v>
      </c>
      <c r="I2382" s="7">
        <v>-0.41482139280392999</v>
      </c>
      <c r="J2382" s="7">
        <v>-0.48248712814850098</v>
      </c>
    </row>
    <row r="2383" spans="2:10" x14ac:dyDescent="0.2">
      <c r="B2383" s="7">
        <v>79</v>
      </c>
      <c r="C2383" s="7">
        <v>24</v>
      </c>
      <c r="D2383" s="7">
        <v>2.4266651154523099E-2</v>
      </c>
      <c r="E2383" s="7">
        <v>-6.21851319402449E-2</v>
      </c>
      <c r="G2383" s="7">
        <v>79</v>
      </c>
      <c r="H2383" s="7">
        <v>24</v>
      </c>
      <c r="I2383" s="7">
        <v>2.4397521791890101E-2</v>
      </c>
      <c r="J2383" s="7">
        <v>0.106013259541706</v>
      </c>
    </row>
    <row r="2384" spans="2:10" x14ac:dyDescent="0.2">
      <c r="B2384" s="7">
        <v>80</v>
      </c>
      <c r="C2384" s="7">
        <v>24</v>
      </c>
      <c r="D2384" s="7">
        <v>-0.15908255316126399</v>
      </c>
      <c r="E2384" s="7">
        <v>-0.238481833421233</v>
      </c>
      <c r="G2384" s="7">
        <v>80</v>
      </c>
      <c r="H2384" s="7">
        <v>24</v>
      </c>
      <c r="I2384" s="7">
        <v>-0.158932244270069</v>
      </c>
      <c r="J2384" s="7">
        <v>-0.11458867698275201</v>
      </c>
    </row>
    <row r="2385" spans="2:10" x14ac:dyDescent="0.2">
      <c r="B2385" s="7">
        <v>81</v>
      </c>
      <c r="C2385" s="7">
        <v>24</v>
      </c>
      <c r="D2385" s="7">
        <v>0.35258546202639202</v>
      </c>
      <c r="E2385" s="7">
        <v>0.481562656746572</v>
      </c>
      <c r="G2385" s="7">
        <v>81</v>
      </c>
      <c r="H2385" s="7">
        <v>24</v>
      </c>
      <c r="I2385" s="7">
        <v>0.35510679624747099</v>
      </c>
      <c r="J2385" s="7">
        <v>0.41072154707127001</v>
      </c>
    </row>
    <row r="2386" spans="2:10" x14ac:dyDescent="0.2">
      <c r="B2386" s="7">
        <v>82</v>
      </c>
      <c r="C2386" s="7">
        <v>24</v>
      </c>
      <c r="D2386" s="7">
        <v>0.162932609308889</v>
      </c>
      <c r="E2386" s="7">
        <v>3.0711406662671699E-2</v>
      </c>
      <c r="G2386" s="7">
        <v>82</v>
      </c>
      <c r="H2386" s="7">
        <v>24</v>
      </c>
      <c r="I2386" s="7">
        <v>0.16405468783353</v>
      </c>
      <c r="J2386" s="7">
        <v>-3.00532730084981E-2</v>
      </c>
    </row>
    <row r="2387" spans="2:10" x14ac:dyDescent="0.2">
      <c r="B2387" s="7">
        <v>83</v>
      </c>
      <c r="C2387" s="7">
        <v>24</v>
      </c>
      <c r="D2387" s="7">
        <v>-3.8573130832428901E-2</v>
      </c>
      <c r="E2387" s="7">
        <v>-1.4779423758604101E-4</v>
      </c>
      <c r="G2387" s="7">
        <v>83</v>
      </c>
      <c r="H2387" s="7">
        <v>24</v>
      </c>
      <c r="I2387" s="7">
        <v>-3.87977569113271E-2</v>
      </c>
      <c r="J2387" s="7">
        <v>-6.5361698560154793E-2</v>
      </c>
    </row>
    <row r="2388" spans="2:10" x14ac:dyDescent="0.2">
      <c r="B2388" s="7">
        <v>84</v>
      </c>
      <c r="C2388" s="7">
        <v>24</v>
      </c>
      <c r="D2388" s="7">
        <v>-0.369145910715234</v>
      </c>
      <c r="E2388" s="7">
        <v>-0.41913162609089799</v>
      </c>
      <c r="G2388" s="7">
        <v>84</v>
      </c>
      <c r="H2388" s="7">
        <v>24</v>
      </c>
      <c r="I2388" s="7">
        <v>-0.371842473816693</v>
      </c>
      <c r="J2388" s="7">
        <v>-0.51531131628049998</v>
      </c>
    </row>
    <row r="2389" spans="2:10" x14ac:dyDescent="0.2">
      <c r="B2389" s="7">
        <v>85</v>
      </c>
      <c r="C2389" s="7">
        <v>24</v>
      </c>
      <c r="D2389" s="7">
        <v>-0.31869816870997503</v>
      </c>
      <c r="E2389" s="7">
        <v>-0.412496644314642</v>
      </c>
      <c r="G2389" s="7">
        <v>85</v>
      </c>
      <c r="H2389" s="7">
        <v>24</v>
      </c>
      <c r="I2389" s="7">
        <v>-0.31800200912106302</v>
      </c>
      <c r="J2389" s="7">
        <v>-0.32045938527153001</v>
      </c>
    </row>
    <row r="2390" spans="2:10" x14ac:dyDescent="0.2">
      <c r="B2390" s="7">
        <v>86</v>
      </c>
      <c r="C2390" s="7">
        <v>24</v>
      </c>
      <c r="D2390" s="7">
        <v>-5.9397516873500103E-2</v>
      </c>
      <c r="E2390" s="7">
        <v>-0.117667653268478</v>
      </c>
      <c r="G2390" s="7">
        <v>86</v>
      </c>
      <c r="H2390" s="7">
        <v>24</v>
      </c>
      <c r="I2390" s="7">
        <v>-6.1933151002650198E-2</v>
      </c>
      <c r="J2390" s="7">
        <v>-0.12812811636784399</v>
      </c>
    </row>
    <row r="2391" spans="2:10" x14ac:dyDescent="0.2">
      <c r="B2391" s="7">
        <v>87</v>
      </c>
      <c r="C2391" s="7">
        <v>24</v>
      </c>
      <c r="D2391" s="7">
        <v>-0.204877890419665</v>
      </c>
      <c r="E2391" s="7">
        <v>-9.6821397141872503E-2</v>
      </c>
      <c r="G2391" s="7">
        <v>87</v>
      </c>
      <c r="H2391" s="7">
        <v>24</v>
      </c>
      <c r="I2391" s="7">
        <v>-0.20924732830321899</v>
      </c>
      <c r="J2391" s="7">
        <v>-0.33345064822487303</v>
      </c>
    </row>
    <row r="2392" spans="2:10" x14ac:dyDescent="0.2">
      <c r="B2392" s="7">
        <v>88</v>
      </c>
      <c r="C2392" s="7">
        <v>24</v>
      </c>
      <c r="D2392" s="7">
        <v>0.20324620664412599</v>
      </c>
      <c r="E2392" s="7">
        <v>0.12086523663528601</v>
      </c>
      <c r="G2392" s="7">
        <v>88</v>
      </c>
      <c r="H2392" s="7">
        <v>24</v>
      </c>
      <c r="I2392" s="7">
        <v>0.20740395057180699</v>
      </c>
      <c r="J2392" s="7">
        <v>0.29575802722292199</v>
      </c>
    </row>
    <row r="2393" spans="2:10" x14ac:dyDescent="0.2">
      <c r="B2393" s="7">
        <v>89</v>
      </c>
      <c r="C2393" s="7">
        <v>24</v>
      </c>
      <c r="D2393" s="7">
        <v>6.1354245588515398E-2</v>
      </c>
      <c r="E2393" s="7">
        <v>0.16837154713911001</v>
      </c>
      <c r="G2393" s="7">
        <v>89</v>
      </c>
      <c r="H2393" s="7">
        <v>24</v>
      </c>
      <c r="I2393" s="7">
        <v>6.2238333490829398E-2</v>
      </c>
      <c r="J2393" s="7">
        <v>0.13049235863758099</v>
      </c>
    </row>
    <row r="2394" spans="2:10" x14ac:dyDescent="0.2">
      <c r="B2394" s="7">
        <v>90</v>
      </c>
      <c r="C2394" s="7">
        <v>24</v>
      </c>
      <c r="D2394" s="7">
        <v>-5.44654728827378E-2</v>
      </c>
      <c r="E2394" s="7">
        <v>2.6426344465694002E-2</v>
      </c>
      <c r="G2394" s="7">
        <v>90</v>
      </c>
      <c r="H2394" s="7">
        <v>24</v>
      </c>
      <c r="I2394" s="7">
        <v>-5.4983106886128397E-2</v>
      </c>
      <c r="J2394" s="7">
        <v>-3.5426129355526498E-2</v>
      </c>
    </row>
    <row r="2395" spans="2:10" x14ac:dyDescent="0.2">
      <c r="B2395" s="7">
        <v>91</v>
      </c>
      <c r="C2395" s="7">
        <v>24</v>
      </c>
      <c r="D2395" s="7">
        <v>2.2710295835089801E-2</v>
      </c>
      <c r="E2395" s="7">
        <v>7.4362258881147406E-2</v>
      </c>
      <c r="G2395" s="7">
        <v>91</v>
      </c>
      <c r="H2395" s="7">
        <v>24</v>
      </c>
      <c r="I2395" s="7">
        <v>2.30735474279458E-2</v>
      </c>
      <c r="J2395" s="7">
        <v>-3.9368837048289897E-2</v>
      </c>
    </row>
    <row r="2396" spans="2:10" x14ac:dyDescent="0.2">
      <c r="B2396" s="7">
        <v>92</v>
      </c>
      <c r="C2396" s="7">
        <v>24</v>
      </c>
      <c r="D2396" s="7">
        <v>0.37885748191231</v>
      </c>
      <c r="E2396" s="7">
        <v>0.250979771849136</v>
      </c>
      <c r="G2396" s="7">
        <v>92</v>
      </c>
      <c r="H2396" s="7">
        <v>24</v>
      </c>
      <c r="I2396" s="7">
        <v>0.37386451202820598</v>
      </c>
      <c r="J2396" s="7">
        <v>0.44378882365480699</v>
      </c>
    </row>
    <row r="2397" spans="2:10" x14ac:dyDescent="0.2">
      <c r="B2397" s="7">
        <v>93</v>
      </c>
      <c r="C2397" s="7">
        <v>24</v>
      </c>
      <c r="D2397" s="7">
        <v>-1.60822615852672E-2</v>
      </c>
      <c r="E2397" s="7">
        <v>0.14570421906567499</v>
      </c>
      <c r="G2397" s="7">
        <v>93</v>
      </c>
      <c r="H2397" s="7">
        <v>24</v>
      </c>
      <c r="I2397" s="7">
        <v>-1.61197699260924E-2</v>
      </c>
      <c r="J2397" s="7">
        <v>-5.8087764722919197E-2</v>
      </c>
    </row>
    <row r="2398" spans="2:10" x14ac:dyDescent="0.2">
      <c r="B2398" s="7">
        <v>94</v>
      </c>
      <c r="C2398" s="7">
        <v>24</v>
      </c>
      <c r="D2398" s="7">
        <v>5.4439343295566503E-2</v>
      </c>
      <c r="E2398" s="7">
        <v>-5.0521822776852701E-2</v>
      </c>
      <c r="G2398" s="7">
        <v>94</v>
      </c>
      <c r="H2398" s="7">
        <v>24</v>
      </c>
      <c r="I2398" s="7">
        <v>5.4864565631637802E-2</v>
      </c>
      <c r="J2398" s="7">
        <v>2.6941452965111499E-2</v>
      </c>
    </row>
    <row r="2399" spans="2:10" x14ac:dyDescent="0.2">
      <c r="B2399" s="7">
        <v>95</v>
      </c>
      <c r="C2399" s="7">
        <v>24</v>
      </c>
      <c r="D2399" s="7">
        <v>0.109691212506692</v>
      </c>
      <c r="E2399" s="7">
        <v>7.3358372442643593E-2</v>
      </c>
      <c r="G2399" s="7">
        <v>95</v>
      </c>
      <c r="H2399" s="7">
        <v>24</v>
      </c>
      <c r="I2399" s="7">
        <v>0.111325412831391</v>
      </c>
      <c r="J2399" s="7">
        <v>0.152477562503256</v>
      </c>
    </row>
    <row r="2400" spans="2:10" x14ac:dyDescent="0.2">
      <c r="B2400" s="7">
        <v>96</v>
      </c>
      <c r="C2400" s="7">
        <v>24</v>
      </c>
      <c r="D2400" s="7">
        <v>-0.12934811681172001</v>
      </c>
      <c r="E2400" s="7">
        <v>-9.0918963226859398E-2</v>
      </c>
      <c r="G2400" s="7">
        <v>96</v>
      </c>
      <c r="H2400" s="7">
        <v>24</v>
      </c>
      <c r="I2400" s="7">
        <v>-0.12921843170241101</v>
      </c>
      <c r="J2400" s="7">
        <v>-0.35680119633109197</v>
      </c>
    </row>
    <row r="2401" spans="2:10" x14ac:dyDescent="0.2">
      <c r="B2401" s="7">
        <v>97</v>
      </c>
      <c r="C2401" s="7">
        <v>24</v>
      </c>
      <c r="D2401" s="7">
        <v>-3.81128602641434E-2</v>
      </c>
      <c r="E2401" s="7">
        <v>0.131614549236375</v>
      </c>
      <c r="G2401" s="7">
        <v>97</v>
      </c>
      <c r="H2401" s="7">
        <v>24</v>
      </c>
      <c r="I2401" s="7">
        <v>-3.8179737465045001E-2</v>
      </c>
      <c r="J2401" s="7">
        <v>9.5398612052067094E-2</v>
      </c>
    </row>
    <row r="2402" spans="2:10" x14ac:dyDescent="0.2">
      <c r="B2402" s="7">
        <v>98</v>
      </c>
      <c r="C2402" s="7">
        <v>24</v>
      </c>
      <c r="D2402" s="7">
        <v>0.52427506122511003</v>
      </c>
      <c r="E2402" s="7">
        <v>0.54889628691813197</v>
      </c>
      <c r="G2402" s="7">
        <v>98</v>
      </c>
      <c r="H2402" s="7">
        <v>24</v>
      </c>
      <c r="I2402" s="7">
        <v>0.52068425521364103</v>
      </c>
      <c r="J2402" s="7">
        <v>0.72835474069835204</v>
      </c>
    </row>
    <row r="2403" spans="2:10" x14ac:dyDescent="0.2">
      <c r="B2403" s="7">
        <v>99</v>
      </c>
      <c r="C2403" s="7">
        <v>24</v>
      </c>
      <c r="D2403" s="7">
        <v>8.7405146955216395E-2</v>
      </c>
      <c r="E2403" s="7">
        <v>0.202221580405543</v>
      </c>
      <c r="G2403" s="7">
        <v>99</v>
      </c>
      <c r="H2403" s="7">
        <v>24</v>
      </c>
      <c r="I2403" s="7">
        <v>8.7534307088110302E-2</v>
      </c>
      <c r="J2403" s="7">
        <v>3.3109244130391097E-2</v>
      </c>
    </row>
    <row r="2404" spans="2:10" x14ac:dyDescent="0.2">
      <c r="B2404" s="7">
        <v>100</v>
      </c>
      <c r="C2404" s="7">
        <v>24</v>
      </c>
      <c r="D2404" s="7">
        <v>0.89877317286157499</v>
      </c>
      <c r="E2404" s="7">
        <v>0.61370051317666696</v>
      </c>
      <c r="G2404" s="7">
        <v>100</v>
      </c>
      <c r="H2404" s="7">
        <v>24</v>
      </c>
      <c r="I2404" s="7">
        <v>0.92856734334141999</v>
      </c>
      <c r="J2404" s="7">
        <v>0.86223784721961305</v>
      </c>
    </row>
    <row r="2405" spans="2:10" x14ac:dyDescent="0.2">
      <c r="B2405" s="7">
        <v>1</v>
      </c>
      <c r="C2405" s="7">
        <v>25</v>
      </c>
      <c r="D2405" s="7">
        <v>-0.16738473882107999</v>
      </c>
      <c r="E2405" s="7">
        <v>-0.32224683015349498</v>
      </c>
      <c r="G2405" s="7">
        <v>1</v>
      </c>
      <c r="H2405" s="7">
        <v>25</v>
      </c>
      <c r="I2405" s="7">
        <v>-0.17320211664563301</v>
      </c>
      <c r="J2405" s="7">
        <v>-0.396762223177898</v>
      </c>
    </row>
    <row r="2406" spans="2:10" x14ac:dyDescent="0.2">
      <c r="B2406" s="7">
        <v>2</v>
      </c>
      <c r="C2406" s="7">
        <v>25</v>
      </c>
      <c r="D2406" s="7">
        <v>0.15326593188138801</v>
      </c>
      <c r="E2406" s="7">
        <v>-8.0014995946484594E-3</v>
      </c>
      <c r="G2406" s="7">
        <v>2</v>
      </c>
      <c r="H2406" s="7">
        <v>25</v>
      </c>
      <c r="I2406" s="7">
        <v>0.161110955120187</v>
      </c>
      <c r="J2406" s="7">
        <v>0.286279548150283</v>
      </c>
    </row>
    <row r="2407" spans="2:10" x14ac:dyDescent="0.2">
      <c r="B2407" s="7">
        <v>3</v>
      </c>
      <c r="C2407" s="7">
        <v>25</v>
      </c>
      <c r="D2407" s="7">
        <v>-8.1570310023119305E-2</v>
      </c>
      <c r="E2407" s="7">
        <v>-0.107069025109872</v>
      </c>
      <c r="G2407" s="7">
        <v>3</v>
      </c>
      <c r="H2407" s="7">
        <v>25</v>
      </c>
      <c r="I2407" s="7">
        <v>-8.4403166339906299E-2</v>
      </c>
      <c r="J2407" s="7">
        <v>6.7153881870373397E-2</v>
      </c>
    </row>
    <row r="2408" spans="2:10" x14ac:dyDescent="0.2">
      <c r="B2408" s="7">
        <v>4</v>
      </c>
      <c r="C2408" s="7">
        <v>25</v>
      </c>
      <c r="D2408" s="7">
        <v>1.4696347572082E-2</v>
      </c>
      <c r="E2408" s="7">
        <v>-0.18625585026548799</v>
      </c>
      <c r="G2408" s="7">
        <v>4</v>
      </c>
      <c r="H2408" s="7">
        <v>25</v>
      </c>
      <c r="I2408" s="7">
        <v>1.3962844392740901E-2</v>
      </c>
      <c r="J2408" s="7">
        <v>-0.32776762422334299</v>
      </c>
    </row>
    <row r="2409" spans="2:10" x14ac:dyDescent="0.2">
      <c r="B2409" s="7">
        <v>5</v>
      </c>
      <c r="C2409" s="7">
        <v>25</v>
      </c>
      <c r="D2409" s="7">
        <v>-0.22757168396093899</v>
      </c>
      <c r="E2409" s="7">
        <v>-2.7612352334681001E-2</v>
      </c>
      <c r="G2409" s="7">
        <v>5</v>
      </c>
      <c r="H2409" s="7">
        <v>25</v>
      </c>
      <c r="I2409" s="7">
        <v>-0.227046214873282</v>
      </c>
      <c r="J2409" s="7">
        <v>-0.33366935044443102</v>
      </c>
    </row>
    <row r="2410" spans="2:10" x14ac:dyDescent="0.2">
      <c r="B2410" s="7">
        <v>6</v>
      </c>
      <c r="C2410" s="7">
        <v>25</v>
      </c>
      <c r="D2410" s="7">
        <v>0.34962334464388201</v>
      </c>
      <c r="E2410" s="7">
        <v>0.345539499996313</v>
      </c>
      <c r="G2410" s="7">
        <v>6</v>
      </c>
      <c r="H2410" s="7">
        <v>25</v>
      </c>
      <c r="I2410" s="7">
        <v>0.33825510088029598</v>
      </c>
      <c r="J2410" s="7">
        <v>0.17709136962150099</v>
      </c>
    </row>
    <row r="2411" spans="2:10" x14ac:dyDescent="0.2">
      <c r="B2411" s="7">
        <v>7</v>
      </c>
      <c r="C2411" s="7">
        <v>25</v>
      </c>
      <c r="D2411" s="7">
        <v>0.15972302264093899</v>
      </c>
      <c r="E2411" s="7">
        <v>0.261604980460097</v>
      </c>
      <c r="G2411" s="7">
        <v>7</v>
      </c>
      <c r="H2411" s="7">
        <v>25</v>
      </c>
      <c r="I2411" s="7">
        <v>0.16418004282757401</v>
      </c>
      <c r="J2411" s="7">
        <v>0.33832563040779601</v>
      </c>
    </row>
    <row r="2412" spans="2:10" x14ac:dyDescent="0.2">
      <c r="B2412" s="7">
        <v>8</v>
      </c>
      <c r="C2412" s="7">
        <v>25</v>
      </c>
      <c r="D2412" s="7">
        <v>-6.0733451918647298E-2</v>
      </c>
      <c r="E2412" s="7">
        <v>-7.7613473176429096E-2</v>
      </c>
      <c r="G2412" s="7">
        <v>8</v>
      </c>
      <c r="H2412" s="7">
        <v>25</v>
      </c>
      <c r="I2412" s="7">
        <v>-6.14450259063117E-2</v>
      </c>
      <c r="J2412" s="7">
        <v>-2.72520531292537E-2</v>
      </c>
    </row>
    <row r="2413" spans="2:10" x14ac:dyDescent="0.2">
      <c r="B2413" s="7">
        <v>9</v>
      </c>
      <c r="C2413" s="7">
        <v>25</v>
      </c>
      <c r="D2413" s="7">
        <v>0.21918027279463501</v>
      </c>
      <c r="E2413" s="7">
        <v>0.47207959407280198</v>
      </c>
      <c r="G2413" s="7">
        <v>9</v>
      </c>
      <c r="H2413" s="7">
        <v>25</v>
      </c>
      <c r="I2413" s="7">
        <v>0.217888220858765</v>
      </c>
      <c r="J2413" s="7">
        <v>0.47542464129265399</v>
      </c>
    </row>
    <row r="2414" spans="2:10" x14ac:dyDescent="0.2">
      <c r="B2414" s="7">
        <v>10</v>
      </c>
      <c r="C2414" s="7">
        <v>25</v>
      </c>
      <c r="D2414" s="7">
        <v>0.13594158820964</v>
      </c>
      <c r="E2414" s="7">
        <v>-0.20108272908050501</v>
      </c>
      <c r="G2414" s="7">
        <v>10</v>
      </c>
      <c r="H2414" s="7">
        <v>25</v>
      </c>
      <c r="I2414" s="7">
        <v>0.13511236781866701</v>
      </c>
      <c r="J2414" s="7">
        <v>0.15852223127625301</v>
      </c>
    </row>
    <row r="2415" spans="2:10" x14ac:dyDescent="0.2">
      <c r="B2415" s="7">
        <v>11</v>
      </c>
      <c r="C2415" s="7">
        <v>25</v>
      </c>
      <c r="D2415" s="7">
        <v>-0.41152036820146598</v>
      </c>
      <c r="E2415" s="7">
        <v>-0.72672064349197096</v>
      </c>
      <c r="G2415" s="7">
        <v>11</v>
      </c>
      <c r="H2415" s="7">
        <v>25</v>
      </c>
      <c r="I2415" s="7">
        <v>-0.40482592411228502</v>
      </c>
      <c r="J2415" s="7">
        <v>-0.58086682895835495</v>
      </c>
    </row>
    <row r="2416" spans="2:10" x14ac:dyDescent="0.2">
      <c r="B2416" s="7">
        <v>12</v>
      </c>
      <c r="C2416" s="7">
        <v>25</v>
      </c>
      <c r="D2416" s="7">
        <v>-0.27134370801020602</v>
      </c>
      <c r="E2416" s="7">
        <v>-0.188700353835353</v>
      </c>
      <c r="G2416" s="7">
        <v>12</v>
      </c>
      <c r="H2416" s="7">
        <v>25</v>
      </c>
      <c r="I2416" s="7">
        <v>-0.27849643394721402</v>
      </c>
      <c r="J2416" s="7">
        <v>-2.8608297613679699E-2</v>
      </c>
    </row>
    <row r="2417" spans="2:10" x14ac:dyDescent="0.2">
      <c r="B2417" s="7">
        <v>13</v>
      </c>
      <c r="C2417" s="7">
        <v>25</v>
      </c>
      <c r="D2417" s="7">
        <v>-0.35268430347357199</v>
      </c>
      <c r="E2417" s="7">
        <v>-0.44658530976685901</v>
      </c>
      <c r="G2417" s="7">
        <v>13</v>
      </c>
      <c r="H2417" s="7">
        <v>25</v>
      </c>
      <c r="I2417" s="7">
        <v>-0.35950780619503803</v>
      </c>
      <c r="J2417" s="7">
        <v>-0.148513289863623</v>
      </c>
    </row>
    <row r="2418" spans="2:10" x14ac:dyDescent="0.2">
      <c r="B2418" s="7">
        <v>14</v>
      </c>
      <c r="C2418" s="7">
        <v>25</v>
      </c>
      <c r="D2418" s="7">
        <v>1.5860220802823101E-2</v>
      </c>
      <c r="E2418" s="7">
        <v>0.213827531283142</v>
      </c>
      <c r="G2418" s="7">
        <v>14</v>
      </c>
      <c r="H2418" s="7">
        <v>25</v>
      </c>
      <c r="I2418" s="7">
        <v>1.5933121239295502E-2</v>
      </c>
      <c r="J2418" s="7">
        <v>-0.20824178255449</v>
      </c>
    </row>
    <row r="2419" spans="2:10" x14ac:dyDescent="0.2">
      <c r="B2419" s="7">
        <v>15</v>
      </c>
      <c r="C2419" s="7">
        <v>25</v>
      </c>
      <c r="D2419" s="7">
        <v>-1.13086340118107E-2</v>
      </c>
      <c r="E2419" s="7">
        <v>-9.8737789366944995E-3</v>
      </c>
      <c r="G2419" s="7">
        <v>15</v>
      </c>
      <c r="H2419" s="7">
        <v>25</v>
      </c>
      <c r="I2419" s="7">
        <v>-1.15348652483833E-2</v>
      </c>
      <c r="J2419" s="7">
        <v>-0.229105970285785</v>
      </c>
    </row>
    <row r="2420" spans="2:10" x14ac:dyDescent="0.2">
      <c r="B2420" s="7">
        <v>16</v>
      </c>
      <c r="C2420" s="7">
        <v>25</v>
      </c>
      <c r="D2420" s="7">
        <v>-0.164216581917485</v>
      </c>
      <c r="E2420" s="7">
        <v>-0.51203033198542802</v>
      </c>
      <c r="G2420" s="7">
        <v>16</v>
      </c>
      <c r="H2420" s="7">
        <v>25</v>
      </c>
      <c r="I2420" s="7">
        <v>-0.16280584289199099</v>
      </c>
      <c r="J2420" s="7">
        <v>-0.33023754191235899</v>
      </c>
    </row>
    <row r="2421" spans="2:10" x14ac:dyDescent="0.2">
      <c r="B2421" s="7">
        <v>17</v>
      </c>
      <c r="C2421" s="7">
        <v>25</v>
      </c>
      <c r="D2421" s="7">
        <v>0.92295466195155995</v>
      </c>
      <c r="E2421" s="7">
        <v>0.83520547328440398</v>
      </c>
      <c r="G2421" s="7">
        <v>17</v>
      </c>
      <c r="H2421" s="7">
        <v>25</v>
      </c>
      <c r="I2421" s="7">
        <v>0.92746070594882102</v>
      </c>
      <c r="J2421" s="7">
        <v>0.742974078375499</v>
      </c>
    </row>
    <row r="2422" spans="2:10" x14ac:dyDescent="0.2">
      <c r="B2422" s="7">
        <v>18</v>
      </c>
      <c r="C2422" s="7">
        <v>25</v>
      </c>
      <c r="D2422" s="7">
        <v>-0.15757178587453299</v>
      </c>
      <c r="E2422" s="7">
        <v>-0.28376490153620698</v>
      </c>
      <c r="G2422" s="7">
        <v>18</v>
      </c>
      <c r="H2422" s="7">
        <v>25</v>
      </c>
      <c r="I2422" s="7">
        <v>-0.158243503890141</v>
      </c>
      <c r="J2422" s="7">
        <v>-0.43717103975176203</v>
      </c>
    </row>
    <row r="2423" spans="2:10" x14ac:dyDescent="0.2">
      <c r="B2423" s="7">
        <v>19</v>
      </c>
      <c r="C2423" s="7">
        <v>25</v>
      </c>
      <c r="D2423" s="7">
        <v>0.182478372800816</v>
      </c>
      <c r="E2423" s="7">
        <v>-0.216836928923335</v>
      </c>
      <c r="G2423" s="7">
        <v>19</v>
      </c>
      <c r="H2423" s="7">
        <v>25</v>
      </c>
      <c r="I2423" s="7">
        <v>0.183147631753834</v>
      </c>
      <c r="J2423" s="7">
        <v>0.14559378155121599</v>
      </c>
    </row>
    <row r="2424" spans="2:10" x14ac:dyDescent="0.2">
      <c r="B2424" s="7">
        <v>20</v>
      </c>
      <c r="C2424" s="7">
        <v>25</v>
      </c>
      <c r="D2424" s="7">
        <v>-4.8662702440423401E-2</v>
      </c>
      <c r="E2424" s="7">
        <v>0.15614875118346599</v>
      </c>
      <c r="G2424" s="7">
        <v>20</v>
      </c>
      <c r="H2424" s="7">
        <v>25</v>
      </c>
      <c r="I2424" s="7">
        <v>-4.9110254418230199E-2</v>
      </c>
      <c r="J2424" s="7">
        <v>5.5866487343947398E-2</v>
      </c>
    </row>
    <row r="2425" spans="2:10" x14ac:dyDescent="0.2">
      <c r="B2425" s="7">
        <v>21</v>
      </c>
      <c r="C2425" s="7">
        <v>25</v>
      </c>
      <c r="D2425" s="7">
        <v>0.25446052888684201</v>
      </c>
      <c r="E2425" s="7">
        <v>0.12225110219148901</v>
      </c>
      <c r="G2425" s="7">
        <v>21</v>
      </c>
      <c r="H2425" s="7">
        <v>25</v>
      </c>
      <c r="I2425" s="7">
        <v>0.25400298766398699</v>
      </c>
      <c r="J2425" s="7">
        <v>4.8781462327418999E-2</v>
      </c>
    </row>
    <row r="2426" spans="2:10" x14ac:dyDescent="0.2">
      <c r="B2426" s="7">
        <v>22</v>
      </c>
      <c r="C2426" s="7">
        <v>25</v>
      </c>
      <c r="D2426" s="7">
        <v>-1.6468729485443302E-2</v>
      </c>
      <c r="E2426" s="7">
        <v>0.16619579956827699</v>
      </c>
      <c r="G2426" s="7">
        <v>22</v>
      </c>
      <c r="H2426" s="7">
        <v>25</v>
      </c>
      <c r="I2426" s="7">
        <v>-1.64491733690015E-2</v>
      </c>
      <c r="J2426" s="7">
        <v>0.19283414461673301</v>
      </c>
    </row>
    <row r="2427" spans="2:10" x14ac:dyDescent="0.2">
      <c r="B2427" s="7">
        <v>23</v>
      </c>
      <c r="C2427" s="7">
        <v>25</v>
      </c>
      <c r="D2427" s="7">
        <v>-0.31053533310534498</v>
      </c>
      <c r="E2427" s="7">
        <v>-0.46755179848328299</v>
      </c>
      <c r="G2427" s="7">
        <v>23</v>
      </c>
      <c r="H2427" s="7">
        <v>25</v>
      </c>
      <c r="I2427" s="7">
        <v>-0.30136155526730102</v>
      </c>
      <c r="J2427" s="7">
        <v>-0.53874819344618097</v>
      </c>
    </row>
    <row r="2428" spans="2:10" x14ac:dyDescent="0.2">
      <c r="B2428" s="7">
        <v>24</v>
      </c>
      <c r="C2428" s="7">
        <v>25</v>
      </c>
      <c r="D2428" s="7">
        <v>0.30044696567356399</v>
      </c>
      <c r="E2428" s="7">
        <v>0.333385241338092</v>
      </c>
      <c r="G2428" s="7">
        <v>24</v>
      </c>
      <c r="H2428" s="7">
        <v>25</v>
      </c>
      <c r="I2428" s="7">
        <v>0.30420033812032798</v>
      </c>
      <c r="J2428" s="7">
        <v>0.54984017299127497</v>
      </c>
    </row>
    <row r="2429" spans="2:10" x14ac:dyDescent="0.2">
      <c r="B2429" s="7">
        <v>25</v>
      </c>
      <c r="C2429" s="7">
        <v>25</v>
      </c>
      <c r="D2429" s="7">
        <v>0.28031008581049699</v>
      </c>
      <c r="E2429" s="7">
        <v>-0.122913856649796</v>
      </c>
      <c r="G2429" s="7">
        <v>25</v>
      </c>
      <c r="H2429" s="7">
        <v>25</v>
      </c>
      <c r="I2429" s="7">
        <v>0.28525144177733303</v>
      </c>
      <c r="J2429" s="7">
        <v>0.28609144097334799</v>
      </c>
    </row>
    <row r="2430" spans="2:10" x14ac:dyDescent="0.2">
      <c r="B2430" s="7">
        <v>26</v>
      </c>
      <c r="C2430" s="7">
        <v>25</v>
      </c>
      <c r="D2430" s="7">
        <v>-8.0026733068734798E-2</v>
      </c>
      <c r="E2430" s="7">
        <v>-6.4494958340162598E-2</v>
      </c>
      <c r="G2430" s="7">
        <v>26</v>
      </c>
      <c r="H2430" s="7">
        <v>25</v>
      </c>
      <c r="I2430" s="7">
        <v>-8.0515503622232004E-2</v>
      </c>
      <c r="J2430" s="7">
        <v>7.65509882096298E-2</v>
      </c>
    </row>
    <row r="2431" spans="2:10" x14ac:dyDescent="0.2">
      <c r="B2431" s="7">
        <v>27</v>
      </c>
      <c r="C2431" s="7">
        <v>25</v>
      </c>
      <c r="D2431" s="7">
        <v>0.21396495620926201</v>
      </c>
      <c r="E2431" s="7">
        <v>1.3571185222310199E-2</v>
      </c>
      <c r="G2431" s="7">
        <v>27</v>
      </c>
      <c r="H2431" s="7">
        <v>25</v>
      </c>
      <c r="I2431" s="7">
        <v>0.21613988064634701</v>
      </c>
      <c r="J2431" s="7">
        <v>0.12214247183667901</v>
      </c>
    </row>
    <row r="2432" spans="2:10" x14ac:dyDescent="0.2">
      <c r="B2432" s="7">
        <v>28</v>
      </c>
      <c r="C2432" s="7">
        <v>25</v>
      </c>
      <c r="D2432" s="7">
        <v>-4.8310897758592701E-2</v>
      </c>
      <c r="E2432" s="7">
        <v>-0.100208023254235</v>
      </c>
      <c r="G2432" s="7">
        <v>28</v>
      </c>
      <c r="H2432" s="7">
        <v>25</v>
      </c>
      <c r="I2432" s="7">
        <v>-4.8190920432397803E-2</v>
      </c>
      <c r="J2432" s="7">
        <v>-0.19379483082624599</v>
      </c>
    </row>
    <row r="2433" spans="2:10" x14ac:dyDescent="0.2">
      <c r="B2433" s="7">
        <v>29</v>
      </c>
      <c r="C2433" s="7">
        <v>25</v>
      </c>
      <c r="D2433" s="7">
        <v>-0.317575909758811</v>
      </c>
      <c r="E2433" s="7">
        <v>-0.280900978552791</v>
      </c>
      <c r="G2433" s="7">
        <v>29</v>
      </c>
      <c r="H2433" s="7">
        <v>25</v>
      </c>
      <c r="I2433" s="7">
        <v>-0.34254000701237702</v>
      </c>
      <c r="J2433" s="7">
        <v>-0.13600570826788499</v>
      </c>
    </row>
    <row r="2434" spans="2:10" x14ac:dyDescent="0.2">
      <c r="B2434" s="7">
        <v>30</v>
      </c>
      <c r="C2434" s="7">
        <v>25</v>
      </c>
      <c r="D2434" s="7">
        <v>0.49040880625743699</v>
      </c>
      <c r="E2434" s="7">
        <v>0.61381806751904699</v>
      </c>
      <c r="G2434" s="7">
        <v>30</v>
      </c>
      <c r="H2434" s="7">
        <v>25</v>
      </c>
      <c r="I2434" s="7">
        <v>0.50360219558887998</v>
      </c>
      <c r="J2434" s="7">
        <v>0.51010127079839995</v>
      </c>
    </row>
    <row r="2435" spans="2:10" x14ac:dyDescent="0.2">
      <c r="B2435" s="7">
        <v>31</v>
      </c>
      <c r="C2435" s="7">
        <v>25</v>
      </c>
      <c r="D2435" s="7">
        <v>-9.2802376014922097E-2</v>
      </c>
      <c r="E2435" s="7">
        <v>0.16535774424923499</v>
      </c>
      <c r="G2435" s="7">
        <v>31</v>
      </c>
      <c r="H2435" s="7">
        <v>25</v>
      </c>
      <c r="I2435" s="7">
        <v>-9.2056222036753801E-2</v>
      </c>
      <c r="J2435" s="7">
        <v>-0.21239872617904201</v>
      </c>
    </row>
    <row r="2436" spans="2:10" x14ac:dyDescent="0.2">
      <c r="B2436" s="7">
        <v>32</v>
      </c>
      <c r="C2436" s="7">
        <v>25</v>
      </c>
      <c r="D2436" s="7">
        <v>0.44461139517133202</v>
      </c>
      <c r="E2436" s="7">
        <v>0.39614756461536799</v>
      </c>
      <c r="G2436" s="7">
        <v>32</v>
      </c>
      <c r="H2436" s="7">
        <v>25</v>
      </c>
      <c r="I2436" s="7">
        <v>0.44531067191518597</v>
      </c>
      <c r="J2436" s="7">
        <v>0.40317771769465099</v>
      </c>
    </row>
    <row r="2437" spans="2:10" x14ac:dyDescent="0.2">
      <c r="B2437" s="7">
        <v>33</v>
      </c>
      <c r="C2437" s="7">
        <v>25</v>
      </c>
      <c r="D2437" s="7">
        <v>7.26596768843049E-2</v>
      </c>
      <c r="E2437" s="7">
        <v>0.34386919835452601</v>
      </c>
      <c r="G2437" s="7">
        <v>33</v>
      </c>
      <c r="H2437" s="7">
        <v>25</v>
      </c>
      <c r="I2437" s="7">
        <v>7.16204923422019E-2</v>
      </c>
      <c r="J2437" s="7">
        <v>5.6382008242382001E-2</v>
      </c>
    </row>
    <row r="2438" spans="2:10" x14ac:dyDescent="0.2">
      <c r="B2438" s="7">
        <v>34</v>
      </c>
      <c r="C2438" s="7">
        <v>25</v>
      </c>
      <c r="D2438" s="7">
        <v>-0.36709793368381899</v>
      </c>
      <c r="E2438" s="7">
        <v>-0.213431875218212</v>
      </c>
      <c r="G2438" s="7">
        <v>34</v>
      </c>
      <c r="H2438" s="7">
        <v>25</v>
      </c>
      <c r="I2438" s="7">
        <v>-0.37167354550109699</v>
      </c>
      <c r="J2438" s="7">
        <v>-0.22431783903704999</v>
      </c>
    </row>
    <row r="2439" spans="2:10" x14ac:dyDescent="0.2">
      <c r="B2439" s="7">
        <v>35</v>
      </c>
      <c r="C2439" s="7">
        <v>25</v>
      </c>
      <c r="D2439" s="7">
        <v>-0.16550120191840001</v>
      </c>
      <c r="E2439" s="7">
        <v>4.0730050000806997E-2</v>
      </c>
      <c r="G2439" s="7">
        <v>35</v>
      </c>
      <c r="H2439" s="7">
        <v>25</v>
      </c>
      <c r="I2439" s="7">
        <v>-0.165975483886423</v>
      </c>
      <c r="J2439" s="7">
        <v>-8.3646837833108598E-2</v>
      </c>
    </row>
    <row r="2440" spans="2:10" x14ac:dyDescent="0.2">
      <c r="B2440" s="7">
        <v>36</v>
      </c>
      <c r="C2440" s="7">
        <v>25</v>
      </c>
      <c r="D2440" s="7">
        <v>0.16905716231581899</v>
      </c>
      <c r="E2440" s="7">
        <v>0.19156400498248999</v>
      </c>
      <c r="G2440" s="7">
        <v>36</v>
      </c>
      <c r="H2440" s="7">
        <v>25</v>
      </c>
      <c r="I2440" s="7">
        <v>0.16502431498384901</v>
      </c>
      <c r="J2440" s="7">
        <v>4.6733174063922104E-3</v>
      </c>
    </row>
    <row r="2441" spans="2:10" x14ac:dyDescent="0.2">
      <c r="B2441" s="7">
        <v>37</v>
      </c>
      <c r="C2441" s="7">
        <v>25</v>
      </c>
      <c r="D2441" s="7">
        <v>0.289522561944412</v>
      </c>
      <c r="E2441" s="7">
        <v>0.18491462971507899</v>
      </c>
      <c r="G2441" s="7">
        <v>37</v>
      </c>
      <c r="H2441" s="7">
        <v>25</v>
      </c>
      <c r="I2441" s="7">
        <v>0.28881287045578002</v>
      </c>
      <c r="J2441" s="7">
        <v>0.20273216029366101</v>
      </c>
    </row>
    <row r="2442" spans="2:10" x14ac:dyDescent="0.2">
      <c r="B2442" s="7">
        <v>38</v>
      </c>
      <c r="C2442" s="7">
        <v>25</v>
      </c>
      <c r="D2442" s="7">
        <v>-0.57248520142435799</v>
      </c>
      <c r="E2442" s="7">
        <v>-0.59914948059823203</v>
      </c>
      <c r="G2442" s="7">
        <v>38</v>
      </c>
      <c r="H2442" s="7">
        <v>25</v>
      </c>
      <c r="I2442" s="7">
        <v>-0.58641402792626296</v>
      </c>
      <c r="J2442" s="7">
        <v>-0.73116575017033403</v>
      </c>
    </row>
    <row r="2443" spans="2:10" x14ac:dyDescent="0.2">
      <c r="B2443" s="7">
        <v>39</v>
      </c>
      <c r="C2443" s="7">
        <v>25</v>
      </c>
      <c r="D2443" s="7">
        <v>-0.134579462020608</v>
      </c>
      <c r="E2443" s="7">
        <v>7.2885658387885896E-2</v>
      </c>
      <c r="G2443" s="7">
        <v>39</v>
      </c>
      <c r="H2443" s="7">
        <v>25</v>
      </c>
      <c r="I2443" s="7">
        <v>-0.135632834173671</v>
      </c>
      <c r="J2443" s="7">
        <v>-0.101109194634751</v>
      </c>
    </row>
    <row r="2444" spans="2:10" x14ac:dyDescent="0.2">
      <c r="B2444" s="7">
        <v>40</v>
      </c>
      <c r="C2444" s="7">
        <v>25</v>
      </c>
      <c r="D2444" s="7">
        <v>-0.612676625298746</v>
      </c>
      <c r="E2444" s="7">
        <v>-0.46869088165935002</v>
      </c>
      <c r="G2444" s="7">
        <v>40</v>
      </c>
      <c r="H2444" s="7">
        <v>25</v>
      </c>
      <c r="I2444" s="7">
        <v>-0.60539598989209797</v>
      </c>
      <c r="J2444" s="7">
        <v>-0.49340643478734397</v>
      </c>
    </row>
    <row r="2445" spans="2:10" x14ac:dyDescent="0.2">
      <c r="B2445" s="7">
        <v>41</v>
      </c>
      <c r="C2445" s="7">
        <v>25</v>
      </c>
      <c r="D2445" s="7">
        <v>-1.4635146422469001E-2</v>
      </c>
      <c r="E2445" s="7">
        <v>-0.14445809576479601</v>
      </c>
      <c r="G2445" s="7">
        <v>41</v>
      </c>
      <c r="H2445" s="7">
        <v>25</v>
      </c>
      <c r="I2445" s="7">
        <v>-1.46350759507197E-2</v>
      </c>
      <c r="J2445" s="7">
        <v>0.173279637506838</v>
      </c>
    </row>
    <row r="2446" spans="2:10" x14ac:dyDescent="0.2">
      <c r="B2446" s="7">
        <v>42</v>
      </c>
      <c r="C2446" s="7">
        <v>25</v>
      </c>
      <c r="D2446" s="7">
        <v>-0.65002122556767405</v>
      </c>
      <c r="E2446" s="7">
        <v>-0.23019127815763099</v>
      </c>
      <c r="G2446" s="7">
        <v>42</v>
      </c>
      <c r="H2446" s="7">
        <v>25</v>
      </c>
      <c r="I2446" s="7">
        <v>-0.68309182083920805</v>
      </c>
      <c r="J2446" s="7">
        <v>-0.68151523137558601</v>
      </c>
    </row>
    <row r="2447" spans="2:10" x14ac:dyDescent="0.2">
      <c r="B2447" s="7">
        <v>43</v>
      </c>
      <c r="C2447" s="7">
        <v>25</v>
      </c>
      <c r="D2447" s="7">
        <v>0.105280262459946</v>
      </c>
      <c r="E2447" s="7">
        <v>-8.4684242667920594E-3</v>
      </c>
      <c r="G2447" s="7">
        <v>43</v>
      </c>
      <c r="H2447" s="7">
        <v>25</v>
      </c>
      <c r="I2447" s="7">
        <v>0.107274371635162</v>
      </c>
      <c r="J2447" s="7">
        <v>1.2517125213698001E-2</v>
      </c>
    </row>
    <row r="2448" spans="2:10" x14ac:dyDescent="0.2">
      <c r="B2448" s="7">
        <v>44</v>
      </c>
      <c r="C2448" s="7">
        <v>25</v>
      </c>
      <c r="D2448" s="7">
        <v>-0.197796594369649</v>
      </c>
      <c r="E2448" s="7">
        <v>-5.0300729503278199E-2</v>
      </c>
      <c r="G2448" s="7">
        <v>44</v>
      </c>
      <c r="H2448" s="7">
        <v>25</v>
      </c>
      <c r="I2448" s="7">
        <v>-0.19698757744515999</v>
      </c>
      <c r="J2448" s="7">
        <v>-0.266619803339742</v>
      </c>
    </row>
    <row r="2449" spans="2:10" x14ac:dyDescent="0.2">
      <c r="B2449" s="7">
        <v>45</v>
      </c>
      <c r="C2449" s="7">
        <v>25</v>
      </c>
      <c r="D2449" s="7">
        <v>-0.37238910030371403</v>
      </c>
      <c r="E2449" s="7">
        <v>-0.43764547884875998</v>
      </c>
      <c r="G2449" s="7">
        <v>45</v>
      </c>
      <c r="H2449" s="7">
        <v>25</v>
      </c>
      <c r="I2449" s="7">
        <v>-0.37468112163467798</v>
      </c>
      <c r="J2449" s="7">
        <v>-0.40043479268752702</v>
      </c>
    </row>
    <row r="2450" spans="2:10" x14ac:dyDescent="0.2">
      <c r="B2450" s="7">
        <v>46</v>
      </c>
      <c r="C2450" s="7">
        <v>25</v>
      </c>
      <c r="D2450" s="7">
        <v>0.269600544718133</v>
      </c>
      <c r="E2450" s="7">
        <v>-8.5134438861554307E-2</v>
      </c>
      <c r="G2450" s="7">
        <v>46</v>
      </c>
      <c r="H2450" s="7">
        <v>25</v>
      </c>
      <c r="I2450" s="7">
        <v>0.26725501924974698</v>
      </c>
      <c r="J2450" s="7">
        <v>-8.9476466995133605E-2</v>
      </c>
    </row>
    <row r="2451" spans="2:10" x14ac:dyDescent="0.2">
      <c r="B2451" s="7">
        <v>47</v>
      </c>
      <c r="C2451" s="7">
        <v>25</v>
      </c>
      <c r="D2451" s="7">
        <v>-0.350845273882672</v>
      </c>
      <c r="E2451" s="7">
        <v>-0.45444657586500098</v>
      </c>
      <c r="G2451" s="7">
        <v>47</v>
      </c>
      <c r="H2451" s="7">
        <v>25</v>
      </c>
      <c r="I2451" s="7">
        <v>-0.34984298032227401</v>
      </c>
      <c r="J2451" s="7">
        <v>-0.5674959603827</v>
      </c>
    </row>
    <row r="2452" spans="2:10" x14ac:dyDescent="0.2">
      <c r="B2452" s="7">
        <v>48</v>
      </c>
      <c r="C2452" s="7">
        <v>25</v>
      </c>
      <c r="D2452" s="7">
        <v>-0.18609498389175999</v>
      </c>
      <c r="E2452" s="7">
        <v>6.5651678630215898E-2</v>
      </c>
      <c r="G2452" s="7">
        <v>48</v>
      </c>
      <c r="H2452" s="7">
        <v>25</v>
      </c>
      <c r="I2452" s="7">
        <v>-0.18451480831032699</v>
      </c>
      <c r="J2452" s="7">
        <v>-7.9427358055616196E-2</v>
      </c>
    </row>
    <row r="2453" spans="2:10" x14ac:dyDescent="0.2">
      <c r="B2453" s="7">
        <v>49</v>
      </c>
      <c r="C2453" s="7">
        <v>25</v>
      </c>
      <c r="D2453" s="7">
        <v>0.23415784600407399</v>
      </c>
      <c r="E2453" s="7">
        <v>0.10740996278071301</v>
      </c>
      <c r="G2453" s="7">
        <v>49</v>
      </c>
      <c r="H2453" s="7">
        <v>25</v>
      </c>
      <c r="I2453" s="7">
        <v>0.23280138022987901</v>
      </c>
      <c r="J2453" s="7">
        <v>4.9845760854575302E-2</v>
      </c>
    </row>
    <row r="2454" spans="2:10" x14ac:dyDescent="0.2">
      <c r="B2454" s="7">
        <v>50</v>
      </c>
      <c r="C2454" s="7">
        <v>25</v>
      </c>
      <c r="D2454" s="7">
        <v>0.43249180042414098</v>
      </c>
      <c r="E2454" s="7">
        <v>0.43701123410387999</v>
      </c>
      <c r="G2454" s="7">
        <v>50</v>
      </c>
      <c r="H2454" s="7">
        <v>25</v>
      </c>
      <c r="I2454" s="7">
        <v>0.43284209026321102</v>
      </c>
      <c r="J2454" s="7">
        <v>0.30536622592263701</v>
      </c>
    </row>
    <row r="2455" spans="2:10" x14ac:dyDescent="0.2">
      <c r="B2455" s="7">
        <v>51</v>
      </c>
      <c r="C2455" s="7">
        <v>25</v>
      </c>
      <c r="D2455" s="7">
        <v>1.44120320972956E-2</v>
      </c>
      <c r="E2455" s="7">
        <v>0.25058557366309803</v>
      </c>
      <c r="G2455" s="7">
        <v>51</v>
      </c>
      <c r="H2455" s="7">
        <v>25</v>
      </c>
      <c r="I2455" s="7">
        <v>1.39549480032617E-2</v>
      </c>
      <c r="J2455" s="7">
        <v>9.9647543762230006E-2</v>
      </c>
    </row>
    <row r="2456" spans="2:10" x14ac:dyDescent="0.2">
      <c r="B2456" s="7">
        <v>52</v>
      </c>
      <c r="C2456" s="7">
        <v>25</v>
      </c>
      <c r="D2456" s="7">
        <v>-0.71696601040282104</v>
      </c>
      <c r="E2456" s="7">
        <v>-0.76249027964830096</v>
      </c>
      <c r="G2456" s="7">
        <v>52</v>
      </c>
      <c r="H2456" s="7">
        <v>25</v>
      </c>
      <c r="I2456" s="7">
        <v>-0.70817832392897495</v>
      </c>
      <c r="J2456" s="7">
        <v>-0.82117123341129405</v>
      </c>
    </row>
    <row r="2457" spans="2:10" x14ac:dyDescent="0.2">
      <c r="B2457" s="7">
        <v>53</v>
      </c>
      <c r="C2457" s="7">
        <v>25</v>
      </c>
      <c r="D2457" s="7">
        <v>-4.0379534653951901E-2</v>
      </c>
      <c r="E2457" s="7">
        <v>-0.26748301700784799</v>
      </c>
      <c r="G2457" s="7">
        <v>53</v>
      </c>
      <c r="H2457" s="7">
        <v>25</v>
      </c>
      <c r="I2457" s="7">
        <v>-4.0463359285392499E-2</v>
      </c>
      <c r="J2457" s="7">
        <v>-0.32045825259840499</v>
      </c>
    </row>
    <row r="2458" spans="2:10" x14ac:dyDescent="0.2">
      <c r="B2458" s="7">
        <v>54</v>
      </c>
      <c r="C2458" s="7">
        <v>25</v>
      </c>
      <c r="D2458" s="7">
        <v>-0.119755021963908</v>
      </c>
      <c r="E2458" s="7">
        <v>-0.237554977021109</v>
      </c>
      <c r="G2458" s="7">
        <v>54</v>
      </c>
      <c r="H2458" s="7">
        <v>25</v>
      </c>
      <c r="I2458" s="7">
        <v>-0.12301662150836699</v>
      </c>
      <c r="J2458" s="7">
        <v>-7.5843764197093905E-2</v>
      </c>
    </row>
    <row r="2459" spans="2:10" x14ac:dyDescent="0.2">
      <c r="B2459" s="7">
        <v>55</v>
      </c>
      <c r="C2459" s="7">
        <v>25</v>
      </c>
      <c r="D2459" s="7">
        <v>-8.3264550317782196E-2</v>
      </c>
      <c r="E2459" s="7">
        <v>-0.39653929861697601</v>
      </c>
      <c r="G2459" s="7">
        <v>55</v>
      </c>
      <c r="H2459" s="7">
        <v>25</v>
      </c>
      <c r="I2459" s="7">
        <v>-8.5720959110492601E-2</v>
      </c>
      <c r="J2459" s="7">
        <v>0.23558260250312599</v>
      </c>
    </row>
    <row r="2460" spans="2:10" x14ac:dyDescent="0.2">
      <c r="B2460" s="7">
        <v>56</v>
      </c>
      <c r="C2460" s="7">
        <v>25</v>
      </c>
      <c r="D2460" s="7">
        <v>-0.302456416635277</v>
      </c>
      <c r="E2460" s="7">
        <v>-0.23824834064234901</v>
      </c>
      <c r="G2460" s="7">
        <v>56</v>
      </c>
      <c r="H2460" s="7">
        <v>25</v>
      </c>
      <c r="I2460" s="7">
        <v>-0.30615811365567902</v>
      </c>
      <c r="J2460" s="7">
        <v>-0.28142643630176101</v>
      </c>
    </row>
    <row r="2461" spans="2:10" x14ac:dyDescent="0.2">
      <c r="B2461" s="7">
        <v>57</v>
      </c>
      <c r="C2461" s="7">
        <v>25</v>
      </c>
      <c r="D2461" s="7">
        <v>-7.5478539620734295E-2</v>
      </c>
      <c r="E2461" s="7">
        <v>-0.230820661401896</v>
      </c>
      <c r="G2461" s="7">
        <v>57</v>
      </c>
      <c r="H2461" s="7">
        <v>25</v>
      </c>
      <c r="I2461" s="7">
        <v>-7.5381484948346497E-2</v>
      </c>
      <c r="J2461" s="7">
        <v>0.140491885077866</v>
      </c>
    </row>
    <row r="2462" spans="2:10" x14ac:dyDescent="0.2">
      <c r="B2462" s="7">
        <v>58</v>
      </c>
      <c r="C2462" s="7">
        <v>25</v>
      </c>
      <c r="D2462" s="7">
        <v>-9.66831863463673E-2</v>
      </c>
      <c r="E2462" s="7">
        <v>-0.40250372948319502</v>
      </c>
      <c r="G2462" s="7">
        <v>58</v>
      </c>
      <c r="H2462" s="7">
        <v>25</v>
      </c>
      <c r="I2462" s="7">
        <v>-9.7479696266542099E-2</v>
      </c>
      <c r="J2462" s="7">
        <v>6.7504853332778197E-2</v>
      </c>
    </row>
    <row r="2463" spans="2:10" x14ac:dyDescent="0.2">
      <c r="B2463" s="7">
        <v>59</v>
      </c>
      <c r="C2463" s="7">
        <v>25</v>
      </c>
      <c r="D2463" s="7">
        <v>-0.12226206416207</v>
      </c>
      <c r="E2463" s="7">
        <v>-0.32832339470185201</v>
      </c>
      <c r="G2463" s="7">
        <v>59</v>
      </c>
      <c r="H2463" s="7">
        <v>25</v>
      </c>
      <c r="I2463" s="7">
        <v>-0.12189939967062199</v>
      </c>
      <c r="J2463" s="7">
        <v>-0.10288917954085799</v>
      </c>
    </row>
    <row r="2464" spans="2:10" x14ac:dyDescent="0.2">
      <c r="B2464" s="7">
        <v>60</v>
      </c>
      <c r="C2464" s="7">
        <v>25</v>
      </c>
      <c r="D2464" s="7">
        <v>-0.108969899038472</v>
      </c>
      <c r="E2464" s="7">
        <v>-4.7321874819887803E-2</v>
      </c>
      <c r="G2464" s="7">
        <v>60</v>
      </c>
      <c r="H2464" s="7">
        <v>25</v>
      </c>
      <c r="I2464" s="7">
        <v>-0.113169026759127</v>
      </c>
      <c r="J2464" s="7">
        <v>0.277440452144044</v>
      </c>
    </row>
    <row r="2465" spans="2:10" x14ac:dyDescent="0.2">
      <c r="B2465" s="7">
        <v>61</v>
      </c>
      <c r="C2465" s="7">
        <v>25</v>
      </c>
      <c r="D2465" s="7">
        <v>-0.361127782027932</v>
      </c>
      <c r="E2465" s="7">
        <v>-4.3067516397472999E-2</v>
      </c>
      <c r="G2465" s="7">
        <v>61</v>
      </c>
      <c r="H2465" s="7">
        <v>25</v>
      </c>
      <c r="I2465" s="7">
        <v>-0.37185016038665097</v>
      </c>
      <c r="J2465" s="7">
        <v>-9.8828447801790495E-2</v>
      </c>
    </row>
    <row r="2466" spans="2:10" x14ac:dyDescent="0.2">
      <c r="B2466" s="7">
        <v>62</v>
      </c>
      <c r="C2466" s="7">
        <v>25</v>
      </c>
      <c r="D2466" s="7">
        <v>-0.40738538836687299</v>
      </c>
      <c r="E2466" s="7">
        <v>-0.15701481518660601</v>
      </c>
      <c r="G2466" s="7">
        <v>62</v>
      </c>
      <c r="H2466" s="7">
        <v>25</v>
      </c>
      <c r="I2466" s="7">
        <v>-0.40429766895074498</v>
      </c>
      <c r="J2466" s="7">
        <v>-0.18710374984353501</v>
      </c>
    </row>
    <row r="2467" spans="2:10" x14ac:dyDescent="0.2">
      <c r="B2467" s="7">
        <v>63</v>
      </c>
      <c r="C2467" s="7">
        <v>25</v>
      </c>
      <c r="D2467" s="7">
        <v>6.3686780128676901E-2</v>
      </c>
      <c r="E2467" s="7">
        <v>-5.2967994061159401E-2</v>
      </c>
      <c r="G2467" s="7">
        <v>63</v>
      </c>
      <c r="H2467" s="7">
        <v>25</v>
      </c>
      <c r="I2467" s="7">
        <v>6.6824729489352003E-2</v>
      </c>
      <c r="J2467" s="7">
        <v>-5.63008976037516E-3</v>
      </c>
    </row>
    <row r="2468" spans="2:10" x14ac:dyDescent="0.2">
      <c r="B2468" s="7">
        <v>64</v>
      </c>
      <c r="C2468" s="7">
        <v>25</v>
      </c>
      <c r="D2468" s="7">
        <v>-0.47917129257699997</v>
      </c>
      <c r="E2468" s="7">
        <v>-0.73223810132067002</v>
      </c>
      <c r="G2468" s="7">
        <v>64</v>
      </c>
      <c r="H2468" s="7">
        <v>25</v>
      </c>
      <c r="I2468" s="7">
        <v>-0.496570227181095</v>
      </c>
      <c r="J2468" s="7">
        <v>-0.682565520961956</v>
      </c>
    </row>
    <row r="2469" spans="2:10" x14ac:dyDescent="0.2">
      <c r="B2469" s="7">
        <v>65</v>
      </c>
      <c r="C2469" s="7">
        <v>25</v>
      </c>
      <c r="D2469" s="7">
        <v>7.9437787126092702E-2</v>
      </c>
      <c r="E2469" s="7">
        <v>-0.27644748359736798</v>
      </c>
      <c r="G2469" s="7">
        <v>65</v>
      </c>
      <c r="H2469" s="7">
        <v>25</v>
      </c>
      <c r="I2469" s="7">
        <v>8.0806367443180704E-2</v>
      </c>
      <c r="J2469" s="7">
        <v>-3.1582373767165002E-2</v>
      </c>
    </row>
    <row r="2470" spans="2:10" x14ac:dyDescent="0.2">
      <c r="B2470" s="7">
        <v>66</v>
      </c>
      <c r="C2470" s="7">
        <v>25</v>
      </c>
      <c r="D2470" s="7">
        <v>-0.87866915272378698</v>
      </c>
      <c r="E2470" s="7">
        <v>-0.82301673664011299</v>
      </c>
      <c r="G2470" s="7">
        <v>66</v>
      </c>
      <c r="H2470" s="7">
        <v>25</v>
      </c>
      <c r="I2470" s="7">
        <v>-0.85132351900033099</v>
      </c>
      <c r="J2470" s="7">
        <v>-0.80398156524651598</v>
      </c>
    </row>
    <row r="2471" spans="2:10" x14ac:dyDescent="0.2">
      <c r="B2471" s="7">
        <v>67</v>
      </c>
      <c r="C2471" s="7">
        <v>25</v>
      </c>
      <c r="D2471" s="7">
        <v>0.22611042727834599</v>
      </c>
      <c r="E2471" s="7">
        <v>0.22761808658133501</v>
      </c>
      <c r="G2471" s="7">
        <v>67</v>
      </c>
      <c r="H2471" s="7">
        <v>25</v>
      </c>
      <c r="I2471" s="7">
        <v>0.235038447378353</v>
      </c>
      <c r="J2471" s="7">
        <v>0.24852788120286501</v>
      </c>
    </row>
    <row r="2472" spans="2:10" x14ac:dyDescent="0.2">
      <c r="B2472" s="7">
        <v>68</v>
      </c>
      <c r="C2472" s="7">
        <v>25</v>
      </c>
      <c r="D2472" s="7">
        <v>8.2866796318519703E-2</v>
      </c>
      <c r="E2472" s="7">
        <v>-6.8852591249146194E-2</v>
      </c>
      <c r="G2472" s="7">
        <v>68</v>
      </c>
      <c r="H2472" s="7">
        <v>25</v>
      </c>
      <c r="I2472" s="7">
        <v>8.0587603180587705E-2</v>
      </c>
      <c r="J2472" s="7">
        <v>2.4517830673453901E-2</v>
      </c>
    </row>
    <row r="2473" spans="2:10" x14ac:dyDescent="0.2">
      <c r="B2473" s="7">
        <v>69</v>
      </c>
      <c r="C2473" s="7">
        <v>25</v>
      </c>
      <c r="D2473" s="7">
        <v>3.48948856805587E-2</v>
      </c>
      <c r="E2473" s="7">
        <v>-0.23719444982510399</v>
      </c>
      <c r="G2473" s="7">
        <v>69</v>
      </c>
      <c r="H2473" s="7">
        <v>25</v>
      </c>
      <c r="I2473" s="7">
        <v>3.6408452383374097E-2</v>
      </c>
      <c r="J2473" s="7">
        <v>-0.189078622713195</v>
      </c>
    </row>
    <row r="2474" spans="2:10" x14ac:dyDescent="0.2">
      <c r="B2474" s="7">
        <v>70</v>
      </c>
      <c r="C2474" s="7">
        <v>25</v>
      </c>
      <c r="D2474" s="7">
        <v>-0.30478866759870499</v>
      </c>
      <c r="E2474" s="7">
        <v>-0.16590579651067799</v>
      </c>
      <c r="G2474" s="7">
        <v>70</v>
      </c>
      <c r="H2474" s="7">
        <v>25</v>
      </c>
      <c r="I2474" s="7">
        <v>-0.302290901296144</v>
      </c>
      <c r="J2474" s="7">
        <v>-0.237498929007565</v>
      </c>
    </row>
    <row r="2475" spans="2:10" x14ac:dyDescent="0.2">
      <c r="B2475" s="7">
        <v>71</v>
      </c>
      <c r="C2475" s="7">
        <v>25</v>
      </c>
      <c r="D2475" s="7">
        <v>9.6318007078116899E-2</v>
      </c>
      <c r="E2475" s="7">
        <v>-9.9955263678263698E-2</v>
      </c>
      <c r="G2475" s="7">
        <v>71</v>
      </c>
      <c r="H2475" s="7">
        <v>25</v>
      </c>
      <c r="I2475" s="7">
        <v>9.7508846319799503E-2</v>
      </c>
      <c r="J2475" s="7">
        <v>-0.101032875039491</v>
      </c>
    </row>
    <row r="2476" spans="2:10" x14ac:dyDescent="0.2">
      <c r="B2476" s="7">
        <v>72</v>
      </c>
      <c r="C2476" s="7">
        <v>25</v>
      </c>
      <c r="D2476" s="7">
        <v>-0.14052137657883201</v>
      </c>
      <c r="E2476" s="7">
        <v>4.7924591490267503E-2</v>
      </c>
      <c r="G2476" s="7">
        <v>72</v>
      </c>
      <c r="H2476" s="7">
        <v>25</v>
      </c>
      <c r="I2476" s="7">
        <v>-0.14620845176274699</v>
      </c>
      <c r="J2476" s="7">
        <v>0.41250839838604803</v>
      </c>
    </row>
    <row r="2477" spans="2:10" x14ac:dyDescent="0.2">
      <c r="B2477" s="7">
        <v>73</v>
      </c>
      <c r="C2477" s="7">
        <v>25</v>
      </c>
      <c r="D2477" s="7">
        <v>-0.157360356415988</v>
      </c>
      <c r="E2477" s="7">
        <v>-0.17949653518295999</v>
      </c>
      <c r="G2477" s="7">
        <v>73</v>
      </c>
      <c r="H2477" s="7">
        <v>25</v>
      </c>
      <c r="I2477" s="7">
        <v>-0.166618160501327</v>
      </c>
      <c r="J2477" s="7">
        <v>-0.18521341534772101</v>
      </c>
    </row>
    <row r="2478" spans="2:10" x14ac:dyDescent="0.2">
      <c r="B2478" s="7">
        <v>74</v>
      </c>
      <c r="C2478" s="7">
        <v>25</v>
      </c>
      <c r="D2478" s="7">
        <v>5.8051868190543303E-2</v>
      </c>
      <c r="E2478" s="7">
        <v>0.113876873190303</v>
      </c>
      <c r="G2478" s="7">
        <v>74</v>
      </c>
      <c r="H2478" s="7">
        <v>25</v>
      </c>
      <c r="I2478" s="7">
        <v>5.8062162723961898E-2</v>
      </c>
      <c r="J2478" s="7">
        <v>0.31060749617140498</v>
      </c>
    </row>
    <row r="2479" spans="2:10" x14ac:dyDescent="0.2">
      <c r="B2479" s="7">
        <v>75</v>
      </c>
      <c r="C2479" s="7">
        <v>25</v>
      </c>
      <c r="D2479" s="7">
        <v>0.21053641563383099</v>
      </c>
      <c r="E2479" s="7">
        <v>0.145322558562205</v>
      </c>
      <c r="G2479" s="7">
        <v>75</v>
      </c>
      <c r="H2479" s="7">
        <v>25</v>
      </c>
      <c r="I2479" s="7">
        <v>0.211411225693456</v>
      </c>
      <c r="J2479" s="7">
        <v>2.3168457555697401E-2</v>
      </c>
    </row>
    <row r="2480" spans="2:10" x14ac:dyDescent="0.2">
      <c r="B2480" s="7">
        <v>76</v>
      </c>
      <c r="C2480" s="7">
        <v>25</v>
      </c>
      <c r="D2480" s="7">
        <v>-0.111330884719109</v>
      </c>
      <c r="E2480" s="7">
        <v>-0.27902809363112302</v>
      </c>
      <c r="G2480" s="7">
        <v>76</v>
      </c>
      <c r="H2480" s="7">
        <v>25</v>
      </c>
      <c r="I2480" s="7">
        <v>-0.114799843653838</v>
      </c>
      <c r="J2480" s="7">
        <v>-0.160957529977622</v>
      </c>
    </row>
    <row r="2481" spans="2:10" x14ac:dyDescent="0.2">
      <c r="B2481" s="7">
        <v>77</v>
      </c>
      <c r="C2481" s="7">
        <v>25</v>
      </c>
      <c r="D2481" s="7">
        <v>-0.14533394141380299</v>
      </c>
      <c r="E2481" s="7">
        <v>2.9489246931860599E-2</v>
      </c>
      <c r="G2481" s="7">
        <v>77</v>
      </c>
      <c r="H2481" s="7">
        <v>25</v>
      </c>
      <c r="I2481" s="7">
        <v>-0.14925366781076899</v>
      </c>
      <c r="J2481" s="7">
        <v>0.12743209344262399</v>
      </c>
    </row>
    <row r="2482" spans="2:10" x14ac:dyDescent="0.2">
      <c r="B2482" s="7">
        <v>78</v>
      </c>
      <c r="C2482" s="7">
        <v>25</v>
      </c>
      <c r="D2482" s="7">
        <v>0.15781495442059801</v>
      </c>
      <c r="E2482" s="7">
        <v>-9.0476563836256602E-2</v>
      </c>
      <c r="G2482" s="7">
        <v>78</v>
      </c>
      <c r="H2482" s="7">
        <v>25</v>
      </c>
      <c r="I2482" s="7">
        <v>0.160495968790871</v>
      </c>
      <c r="J2482" s="7">
        <v>4.7842579160388303E-2</v>
      </c>
    </row>
    <row r="2483" spans="2:10" x14ac:dyDescent="0.2">
      <c r="B2483" s="7">
        <v>79</v>
      </c>
      <c r="C2483" s="7">
        <v>25</v>
      </c>
      <c r="D2483" s="7">
        <v>8.6499318717182305E-2</v>
      </c>
      <c r="E2483" s="7">
        <v>-4.80880628616491E-2</v>
      </c>
      <c r="G2483" s="7">
        <v>79</v>
      </c>
      <c r="H2483" s="7">
        <v>25</v>
      </c>
      <c r="I2483" s="7">
        <v>8.6810310944582803E-2</v>
      </c>
      <c r="J2483" s="7">
        <v>0.21131015180329701</v>
      </c>
    </row>
    <row r="2484" spans="2:10" x14ac:dyDescent="0.2">
      <c r="B2484" s="7">
        <v>80</v>
      </c>
      <c r="C2484" s="7">
        <v>25</v>
      </c>
      <c r="D2484" s="7">
        <v>-4.7028143742080503E-2</v>
      </c>
      <c r="E2484" s="7">
        <v>-5.9697525567381497E-2</v>
      </c>
      <c r="G2484" s="7">
        <v>80</v>
      </c>
      <c r="H2484" s="7">
        <v>25</v>
      </c>
      <c r="I2484" s="7">
        <v>-4.7365711408408701E-2</v>
      </c>
      <c r="J2484" s="7">
        <v>-0.156464175882114</v>
      </c>
    </row>
    <row r="2485" spans="2:10" x14ac:dyDescent="0.2">
      <c r="B2485" s="7">
        <v>81</v>
      </c>
      <c r="C2485" s="7">
        <v>25</v>
      </c>
      <c r="D2485" s="7">
        <v>0.35780848712704899</v>
      </c>
      <c r="E2485" s="7">
        <v>0.37082214848249101</v>
      </c>
      <c r="G2485" s="7">
        <v>81</v>
      </c>
      <c r="H2485" s="7">
        <v>25</v>
      </c>
      <c r="I2485" s="7">
        <v>0.36365643553979998</v>
      </c>
      <c r="J2485" s="7">
        <v>8.32603799843534E-2</v>
      </c>
    </row>
    <row r="2486" spans="2:10" x14ac:dyDescent="0.2">
      <c r="B2486" s="7">
        <v>82</v>
      </c>
      <c r="C2486" s="7">
        <v>25</v>
      </c>
      <c r="D2486" s="7">
        <v>-8.8786144205462506E-2</v>
      </c>
      <c r="E2486" s="7">
        <v>-2.6758951653125299E-3</v>
      </c>
      <c r="G2486" s="7">
        <v>82</v>
      </c>
      <c r="H2486" s="7">
        <v>25</v>
      </c>
      <c r="I2486" s="7">
        <v>-8.8792888113003302E-2</v>
      </c>
      <c r="J2486" s="7">
        <v>4.89527918781976E-2</v>
      </c>
    </row>
    <row r="2487" spans="2:10" x14ac:dyDescent="0.2">
      <c r="B2487" s="7">
        <v>83</v>
      </c>
      <c r="C2487" s="7">
        <v>25</v>
      </c>
      <c r="D2487" s="7">
        <v>-0.14313312893128499</v>
      </c>
      <c r="E2487" s="7">
        <v>1.5556632535492601E-2</v>
      </c>
      <c r="G2487" s="7">
        <v>83</v>
      </c>
      <c r="H2487" s="7">
        <v>25</v>
      </c>
      <c r="I2487" s="7">
        <v>-0.14066356602119201</v>
      </c>
      <c r="J2487" s="7">
        <v>-9.3239808462048906E-2</v>
      </c>
    </row>
    <row r="2488" spans="2:10" x14ac:dyDescent="0.2">
      <c r="B2488" s="7">
        <v>84</v>
      </c>
      <c r="C2488" s="7">
        <v>25</v>
      </c>
      <c r="D2488" s="7">
        <v>0.108939907876413</v>
      </c>
      <c r="E2488" s="7">
        <v>-4.5278591892170497E-2</v>
      </c>
      <c r="G2488" s="7">
        <v>84</v>
      </c>
      <c r="H2488" s="7">
        <v>25</v>
      </c>
      <c r="I2488" s="7">
        <v>0.10639809414423999</v>
      </c>
      <c r="J2488" s="7">
        <v>0.242233490755215</v>
      </c>
    </row>
    <row r="2489" spans="2:10" x14ac:dyDescent="0.2">
      <c r="B2489" s="7">
        <v>85</v>
      </c>
      <c r="C2489" s="7">
        <v>25</v>
      </c>
      <c r="D2489" s="7">
        <v>0.30648525621943601</v>
      </c>
      <c r="E2489" s="7">
        <v>0.528157506104588</v>
      </c>
      <c r="G2489" s="7">
        <v>85</v>
      </c>
      <c r="H2489" s="7">
        <v>25</v>
      </c>
      <c r="I2489" s="7">
        <v>0.30323786715322798</v>
      </c>
      <c r="J2489" s="7">
        <v>0.39767981862311702</v>
      </c>
    </row>
    <row r="2490" spans="2:10" x14ac:dyDescent="0.2">
      <c r="B2490" s="7">
        <v>86</v>
      </c>
      <c r="C2490" s="7">
        <v>25</v>
      </c>
      <c r="D2490" s="7">
        <v>-0.46851438406004098</v>
      </c>
      <c r="E2490" s="7">
        <v>-0.49817048469470598</v>
      </c>
      <c r="G2490" s="7">
        <v>86</v>
      </c>
      <c r="H2490" s="7">
        <v>25</v>
      </c>
      <c r="I2490" s="7">
        <v>-0.46068933003715301</v>
      </c>
      <c r="J2490" s="7">
        <v>-0.64457489837415805</v>
      </c>
    </row>
    <row r="2491" spans="2:10" x14ac:dyDescent="0.2">
      <c r="B2491" s="7">
        <v>87</v>
      </c>
      <c r="C2491" s="7">
        <v>25</v>
      </c>
      <c r="D2491" s="7">
        <v>0.254800249189644</v>
      </c>
      <c r="E2491" s="7">
        <v>0.313531803998297</v>
      </c>
      <c r="G2491" s="7">
        <v>87</v>
      </c>
      <c r="H2491" s="7">
        <v>25</v>
      </c>
      <c r="I2491" s="7">
        <v>0.26674079647615301</v>
      </c>
      <c r="J2491" s="7">
        <v>0.56020935707594399</v>
      </c>
    </row>
    <row r="2492" spans="2:10" x14ac:dyDescent="0.2">
      <c r="B2492" s="7">
        <v>88</v>
      </c>
      <c r="C2492" s="7">
        <v>25</v>
      </c>
      <c r="D2492" s="7">
        <v>0.18598775676318099</v>
      </c>
      <c r="E2492" s="7">
        <v>2.8414026831822699E-2</v>
      </c>
      <c r="G2492" s="7">
        <v>88</v>
      </c>
      <c r="H2492" s="7">
        <v>25</v>
      </c>
      <c r="I2492" s="7">
        <v>0.19620794013749601</v>
      </c>
      <c r="J2492" s="7">
        <v>-1.76567334308553E-2</v>
      </c>
    </row>
    <row r="2493" spans="2:10" x14ac:dyDescent="0.2">
      <c r="B2493" s="7">
        <v>89</v>
      </c>
      <c r="C2493" s="7">
        <v>25</v>
      </c>
      <c r="D2493" s="7">
        <v>-6.6915916572690498E-2</v>
      </c>
      <c r="E2493" s="7">
        <v>-0.122689511661108</v>
      </c>
      <c r="G2493" s="7">
        <v>89</v>
      </c>
      <c r="H2493" s="7">
        <v>25</v>
      </c>
      <c r="I2493" s="7">
        <v>-6.7061594588900597E-2</v>
      </c>
      <c r="J2493" s="7">
        <v>-9.7139686054241295E-2</v>
      </c>
    </row>
    <row r="2494" spans="2:10" x14ac:dyDescent="0.2">
      <c r="B2494" s="7">
        <v>90</v>
      </c>
      <c r="C2494" s="7">
        <v>25</v>
      </c>
      <c r="D2494" s="7">
        <v>-0.31577055618099198</v>
      </c>
      <c r="E2494" s="7">
        <v>-0.39990039826787099</v>
      </c>
      <c r="G2494" s="7">
        <v>90</v>
      </c>
      <c r="H2494" s="7">
        <v>25</v>
      </c>
      <c r="I2494" s="7">
        <v>-0.319515168606955</v>
      </c>
      <c r="J2494" s="7">
        <v>-0.476666671063949</v>
      </c>
    </row>
    <row r="2495" spans="2:10" x14ac:dyDescent="0.2">
      <c r="B2495" s="7">
        <v>91</v>
      </c>
      <c r="C2495" s="7">
        <v>25</v>
      </c>
      <c r="D2495" s="7">
        <v>0.35904918609970798</v>
      </c>
      <c r="E2495" s="7">
        <v>0.60964998481187305</v>
      </c>
      <c r="G2495" s="7">
        <v>91</v>
      </c>
      <c r="H2495" s="7">
        <v>25</v>
      </c>
      <c r="I2495" s="7">
        <v>0.36448150169694898</v>
      </c>
      <c r="J2495" s="7">
        <v>0.45414752322743801</v>
      </c>
    </row>
    <row r="2496" spans="2:10" x14ac:dyDescent="0.2">
      <c r="B2496" s="7">
        <v>92</v>
      </c>
      <c r="C2496" s="7">
        <v>25</v>
      </c>
      <c r="D2496" s="7">
        <v>-0.76748497934809901</v>
      </c>
      <c r="E2496" s="7">
        <v>-0.67793356804626104</v>
      </c>
      <c r="G2496" s="7">
        <v>92</v>
      </c>
      <c r="H2496" s="7">
        <v>25</v>
      </c>
      <c r="I2496" s="7">
        <v>-0.75498237903787002</v>
      </c>
      <c r="J2496" s="7">
        <v>-0.740154953360737</v>
      </c>
    </row>
    <row r="2497" spans="2:10" x14ac:dyDescent="0.2">
      <c r="B2497" s="7">
        <v>93</v>
      </c>
      <c r="C2497" s="7">
        <v>25</v>
      </c>
      <c r="D2497" s="7">
        <v>-4.6115885634562502E-2</v>
      </c>
      <c r="E2497" s="7">
        <v>-0.117371647872789</v>
      </c>
      <c r="G2497" s="7">
        <v>93</v>
      </c>
      <c r="H2497" s="7">
        <v>25</v>
      </c>
      <c r="I2497" s="7">
        <v>-4.6623487060876399E-2</v>
      </c>
      <c r="J2497" s="7">
        <v>0.122682652837622</v>
      </c>
    </row>
    <row r="2498" spans="2:10" x14ac:dyDescent="0.2">
      <c r="B2498" s="7">
        <v>94</v>
      </c>
      <c r="C2498" s="7">
        <v>25</v>
      </c>
      <c r="D2498" s="7">
        <v>0.102553333709074</v>
      </c>
      <c r="E2498" s="7">
        <v>0.35976864606627201</v>
      </c>
      <c r="G2498" s="7">
        <v>94</v>
      </c>
      <c r="H2498" s="7">
        <v>25</v>
      </c>
      <c r="I2498" s="7">
        <v>0.10640871501963001</v>
      </c>
      <c r="J2498" s="7">
        <v>-4.1080688208310803E-2</v>
      </c>
    </row>
    <row r="2499" spans="2:10" x14ac:dyDescent="0.2">
      <c r="B2499" s="7">
        <v>95</v>
      </c>
      <c r="C2499" s="7">
        <v>25</v>
      </c>
      <c r="D2499" s="7">
        <v>-0.658143732140968</v>
      </c>
      <c r="E2499" s="7">
        <v>-0.298618004025546</v>
      </c>
      <c r="G2499" s="7">
        <v>95</v>
      </c>
      <c r="H2499" s="7">
        <v>25</v>
      </c>
      <c r="I2499" s="7">
        <v>-0.67131929556558101</v>
      </c>
      <c r="J2499" s="7">
        <v>-0.52195303483904398</v>
      </c>
    </row>
    <row r="2500" spans="2:10" x14ac:dyDescent="0.2">
      <c r="B2500" s="7">
        <v>96</v>
      </c>
      <c r="C2500" s="7">
        <v>25</v>
      </c>
      <c r="D2500" s="7">
        <v>-4.3740322529314903E-2</v>
      </c>
      <c r="E2500" s="7">
        <v>6.0303883944114602E-2</v>
      </c>
      <c r="G2500" s="7">
        <v>96</v>
      </c>
      <c r="H2500" s="7">
        <v>25</v>
      </c>
      <c r="I2500" s="7">
        <v>-4.3977928534937802E-2</v>
      </c>
      <c r="J2500" s="7">
        <v>0.16559380359296799</v>
      </c>
    </row>
    <row r="2501" spans="2:10" x14ac:dyDescent="0.2">
      <c r="B2501" s="7">
        <v>97</v>
      </c>
      <c r="C2501" s="7">
        <v>25</v>
      </c>
      <c r="D2501" s="7">
        <v>0.21572325948788601</v>
      </c>
      <c r="E2501" s="7">
        <v>0.330485482456983</v>
      </c>
      <c r="G2501" s="7">
        <v>97</v>
      </c>
      <c r="H2501" s="7">
        <v>25</v>
      </c>
      <c r="I2501" s="7">
        <v>0.21743347777095701</v>
      </c>
      <c r="J2501" s="7">
        <v>-0.111026655902301</v>
      </c>
    </row>
    <row r="2502" spans="2:10" x14ac:dyDescent="0.2">
      <c r="B2502" s="7">
        <v>98</v>
      </c>
      <c r="C2502" s="7">
        <v>25</v>
      </c>
      <c r="D2502" s="7">
        <v>-3.0848553692354001E-2</v>
      </c>
      <c r="E2502" s="7">
        <v>-0.10986805968964999</v>
      </c>
      <c r="G2502" s="7">
        <v>98</v>
      </c>
      <c r="H2502" s="7">
        <v>25</v>
      </c>
      <c r="I2502" s="7">
        <v>-3.0705845391330502E-2</v>
      </c>
      <c r="J2502" s="7">
        <v>-7.7388510038882294E-2</v>
      </c>
    </row>
    <row r="2503" spans="2:10" x14ac:dyDescent="0.2">
      <c r="B2503" s="7">
        <v>99</v>
      </c>
      <c r="C2503" s="7">
        <v>25</v>
      </c>
      <c r="D2503" s="7">
        <v>0.257195303336125</v>
      </c>
      <c r="E2503" s="7">
        <v>2.10542296797342E-2</v>
      </c>
      <c r="G2503" s="7">
        <v>99</v>
      </c>
      <c r="H2503" s="7">
        <v>25</v>
      </c>
      <c r="I2503" s="7">
        <v>0.26823601268709502</v>
      </c>
      <c r="J2503" s="7">
        <v>2.5224632317632601E-2</v>
      </c>
    </row>
    <row r="2504" spans="2:10" x14ac:dyDescent="0.2">
      <c r="B2504" s="7">
        <v>100</v>
      </c>
      <c r="C2504" s="7">
        <v>25</v>
      </c>
      <c r="D2504" s="7">
        <v>0.85544601529198305</v>
      </c>
      <c r="E2504" s="7">
        <v>0.88930179591856495</v>
      </c>
      <c r="G2504" s="7">
        <v>100</v>
      </c>
      <c r="H2504" s="7">
        <v>25</v>
      </c>
      <c r="I2504" s="7">
        <v>0.87358413630022802</v>
      </c>
      <c r="J2504" s="7">
        <v>0.893263023065336</v>
      </c>
    </row>
    <row r="2505" spans="2:10" x14ac:dyDescent="0.2">
      <c r="B2505" s="7">
        <v>1</v>
      </c>
      <c r="C2505" s="7">
        <v>26</v>
      </c>
      <c r="D2505" s="7">
        <v>-0.23775946338612999</v>
      </c>
      <c r="E2505" s="7">
        <v>-3.0172575263271999E-3</v>
      </c>
      <c r="G2505" s="7">
        <v>1</v>
      </c>
      <c r="H2505" s="7">
        <v>26</v>
      </c>
      <c r="I2505" s="7">
        <v>-0.239072037075269</v>
      </c>
      <c r="J2505" s="7">
        <v>8.5019828325526306E-2</v>
      </c>
    </row>
    <row r="2506" spans="2:10" x14ac:dyDescent="0.2">
      <c r="B2506" s="7">
        <v>2</v>
      </c>
      <c r="C2506" s="7">
        <v>26</v>
      </c>
      <c r="D2506" s="7">
        <v>0.72681751508942805</v>
      </c>
      <c r="E2506" s="7">
        <v>0.98644685073499805</v>
      </c>
      <c r="G2506" s="7">
        <v>2</v>
      </c>
      <c r="H2506" s="7">
        <v>26</v>
      </c>
      <c r="I2506" s="7">
        <v>0.74672284016176405</v>
      </c>
      <c r="J2506" s="7">
        <v>1.0232707167863</v>
      </c>
    </row>
    <row r="2507" spans="2:10" x14ac:dyDescent="0.2">
      <c r="B2507" s="7">
        <v>3</v>
      </c>
      <c r="C2507" s="7">
        <v>26</v>
      </c>
      <c r="D2507" s="7">
        <v>0.45269202921455698</v>
      </c>
      <c r="E2507" s="7">
        <v>0.637099322285404</v>
      </c>
      <c r="G2507" s="7">
        <v>3</v>
      </c>
      <c r="H2507" s="7">
        <v>26</v>
      </c>
      <c r="I2507" s="7">
        <v>0.45420428759061199</v>
      </c>
      <c r="J2507" s="7">
        <v>0.44122128364016899</v>
      </c>
    </row>
    <row r="2508" spans="2:10" x14ac:dyDescent="0.2">
      <c r="B2508" s="7">
        <v>4</v>
      </c>
      <c r="C2508" s="7">
        <v>26</v>
      </c>
      <c r="D2508" s="7">
        <v>0.15082337964197601</v>
      </c>
      <c r="E2508" s="7">
        <v>0.16069347622355701</v>
      </c>
      <c r="G2508" s="7">
        <v>4</v>
      </c>
      <c r="H2508" s="7">
        <v>26</v>
      </c>
      <c r="I2508" s="7">
        <v>0.14936800067279099</v>
      </c>
      <c r="J2508" s="7">
        <v>0.28075057257314401</v>
      </c>
    </row>
    <row r="2509" spans="2:10" x14ac:dyDescent="0.2">
      <c r="B2509" s="7">
        <v>5</v>
      </c>
      <c r="C2509" s="7">
        <v>26</v>
      </c>
      <c r="D2509" s="7">
        <v>-6.4218403870358806E-2</v>
      </c>
      <c r="E2509" s="7">
        <v>8.3354599317090994E-2</v>
      </c>
      <c r="G2509" s="7">
        <v>5</v>
      </c>
      <c r="H2509" s="7">
        <v>26</v>
      </c>
      <c r="I2509" s="7">
        <v>-6.5374729716766403E-2</v>
      </c>
      <c r="J2509" s="7">
        <v>9.1584988463714503E-2</v>
      </c>
    </row>
    <row r="2510" spans="2:10" x14ac:dyDescent="0.2">
      <c r="B2510" s="7">
        <v>6</v>
      </c>
      <c r="C2510" s="7">
        <v>26</v>
      </c>
      <c r="D2510" s="7">
        <v>0.29752762511669101</v>
      </c>
      <c r="E2510" s="7">
        <v>0.57129285236830796</v>
      </c>
      <c r="G2510" s="7">
        <v>6</v>
      </c>
      <c r="H2510" s="7">
        <v>26</v>
      </c>
      <c r="I2510" s="7">
        <v>0.29901274921458798</v>
      </c>
      <c r="J2510" s="7">
        <v>0.52398938656513006</v>
      </c>
    </row>
    <row r="2511" spans="2:10" x14ac:dyDescent="0.2">
      <c r="B2511" s="7">
        <v>7</v>
      </c>
      <c r="C2511" s="7">
        <v>26</v>
      </c>
      <c r="D2511" s="7">
        <v>-0.12794727976392101</v>
      </c>
      <c r="E2511" s="7">
        <v>-9.8145139444474297E-2</v>
      </c>
      <c r="G2511" s="7">
        <v>7</v>
      </c>
      <c r="H2511" s="7">
        <v>26</v>
      </c>
      <c r="I2511" s="7">
        <v>-0.13007128039823901</v>
      </c>
      <c r="J2511" s="7">
        <v>-1.6371243145746599E-2</v>
      </c>
    </row>
    <row r="2512" spans="2:10" x14ac:dyDescent="0.2">
      <c r="B2512" s="7">
        <v>8</v>
      </c>
      <c r="C2512" s="7">
        <v>26</v>
      </c>
      <c r="D2512" s="7">
        <v>0.47239489572822102</v>
      </c>
      <c r="E2512" s="7">
        <v>0.36044740427438798</v>
      </c>
      <c r="G2512" s="7">
        <v>8</v>
      </c>
      <c r="H2512" s="7">
        <v>26</v>
      </c>
      <c r="I2512" s="7">
        <v>0.48704651788143799</v>
      </c>
      <c r="J2512" s="7">
        <v>0.36372685179431702</v>
      </c>
    </row>
    <row r="2513" spans="2:10" x14ac:dyDescent="0.2">
      <c r="B2513" s="7">
        <v>9</v>
      </c>
      <c r="C2513" s="7">
        <v>26</v>
      </c>
      <c r="D2513" s="7">
        <v>-0.13367962169495401</v>
      </c>
      <c r="E2513" s="7">
        <v>-2.99968566476299E-2</v>
      </c>
      <c r="G2513" s="7">
        <v>9</v>
      </c>
      <c r="H2513" s="7">
        <v>26</v>
      </c>
      <c r="I2513" s="7">
        <v>-0.13511350306936801</v>
      </c>
      <c r="J2513" s="7">
        <v>4.3986022739162002E-2</v>
      </c>
    </row>
    <row r="2514" spans="2:10" x14ac:dyDescent="0.2">
      <c r="B2514" s="7">
        <v>10</v>
      </c>
      <c r="C2514" s="7">
        <v>26</v>
      </c>
      <c r="D2514" s="7">
        <v>-5.6546100409294198E-2</v>
      </c>
      <c r="E2514" s="7">
        <v>-3.5776752487247897E-2</v>
      </c>
      <c r="G2514" s="7">
        <v>10</v>
      </c>
      <c r="H2514" s="7">
        <v>26</v>
      </c>
      <c r="I2514" s="7">
        <v>-5.6896227820185899E-2</v>
      </c>
      <c r="J2514" s="7">
        <v>-7.1290729882559106E-2</v>
      </c>
    </row>
    <row r="2515" spans="2:10" x14ac:dyDescent="0.2">
      <c r="B2515" s="7">
        <v>11</v>
      </c>
      <c r="C2515" s="7">
        <v>26</v>
      </c>
      <c r="D2515" s="7">
        <v>0.18330759742483799</v>
      </c>
      <c r="E2515" s="7">
        <v>0.16823217885477099</v>
      </c>
      <c r="G2515" s="7">
        <v>11</v>
      </c>
      <c r="H2515" s="7">
        <v>26</v>
      </c>
      <c r="I2515" s="7">
        <v>0.18919732824706001</v>
      </c>
      <c r="J2515" s="7">
        <v>0.21815990272300001</v>
      </c>
    </row>
    <row r="2516" spans="2:10" x14ac:dyDescent="0.2">
      <c r="B2516" s="7">
        <v>12</v>
      </c>
      <c r="C2516" s="7">
        <v>26</v>
      </c>
      <c r="D2516" s="7">
        <v>9.7167452657045003E-2</v>
      </c>
      <c r="E2516" s="7">
        <v>0.215084185838229</v>
      </c>
      <c r="G2516" s="7">
        <v>12</v>
      </c>
      <c r="H2516" s="7">
        <v>26</v>
      </c>
      <c r="I2516" s="7">
        <v>9.9303974903385495E-2</v>
      </c>
      <c r="J2516" s="7">
        <v>0.29545216805708202</v>
      </c>
    </row>
    <row r="2517" spans="2:10" x14ac:dyDescent="0.2">
      <c r="B2517" s="7">
        <v>13</v>
      </c>
      <c r="C2517" s="7">
        <v>26</v>
      </c>
      <c r="D2517" s="7">
        <v>0.27212742456530797</v>
      </c>
      <c r="E2517" s="7">
        <v>0.122573222939694</v>
      </c>
      <c r="G2517" s="7">
        <v>13</v>
      </c>
      <c r="H2517" s="7">
        <v>26</v>
      </c>
      <c r="I2517" s="7">
        <v>0.27453079053925</v>
      </c>
      <c r="J2517" s="7">
        <v>0.11625151800065001</v>
      </c>
    </row>
    <row r="2518" spans="2:10" x14ac:dyDescent="0.2">
      <c r="B2518" s="7">
        <v>14</v>
      </c>
      <c r="C2518" s="7">
        <v>26</v>
      </c>
      <c r="D2518" s="7">
        <v>0.30195323414816999</v>
      </c>
      <c r="E2518" s="7">
        <v>0.18820677437902</v>
      </c>
      <c r="G2518" s="7">
        <v>14</v>
      </c>
      <c r="H2518" s="7">
        <v>26</v>
      </c>
      <c r="I2518" s="7">
        <v>0.30054031456306002</v>
      </c>
      <c r="J2518" s="7">
        <v>0.33790211753456501</v>
      </c>
    </row>
    <row r="2519" spans="2:10" x14ac:dyDescent="0.2">
      <c r="B2519" s="7">
        <v>15</v>
      </c>
      <c r="C2519" s="7">
        <v>26</v>
      </c>
      <c r="D2519" s="7">
        <v>0.364140680740904</v>
      </c>
      <c r="E2519" s="7">
        <v>0.26575994789702601</v>
      </c>
      <c r="G2519" s="7">
        <v>15</v>
      </c>
      <c r="H2519" s="7">
        <v>26</v>
      </c>
      <c r="I2519" s="7">
        <v>0.371374909779492</v>
      </c>
      <c r="J2519" s="7">
        <v>0.36221879486177899</v>
      </c>
    </row>
    <row r="2520" spans="2:10" x14ac:dyDescent="0.2">
      <c r="B2520" s="7">
        <v>16</v>
      </c>
      <c r="C2520" s="7">
        <v>26</v>
      </c>
      <c r="D2520" s="7">
        <v>-0.19416324542341501</v>
      </c>
      <c r="E2520" s="7">
        <v>-0.32100706660210299</v>
      </c>
      <c r="G2520" s="7">
        <v>16</v>
      </c>
      <c r="H2520" s="7">
        <v>26</v>
      </c>
      <c r="I2520" s="7">
        <v>-0.19758893860981899</v>
      </c>
      <c r="J2520" s="7">
        <v>-0.36944957801915401</v>
      </c>
    </row>
    <row r="2521" spans="2:10" x14ac:dyDescent="0.2">
      <c r="B2521" s="7">
        <v>17</v>
      </c>
      <c r="C2521" s="7">
        <v>26</v>
      </c>
      <c r="D2521" s="7">
        <v>-0.32241606612232199</v>
      </c>
      <c r="E2521" s="7">
        <v>-0.52205322708720003</v>
      </c>
      <c r="G2521" s="7">
        <v>17</v>
      </c>
      <c r="H2521" s="7">
        <v>26</v>
      </c>
      <c r="I2521" s="7">
        <v>-0.32626339687176797</v>
      </c>
      <c r="J2521" s="7">
        <v>-0.49196050050684198</v>
      </c>
    </row>
    <row r="2522" spans="2:10" x14ac:dyDescent="0.2">
      <c r="B2522" s="7">
        <v>18</v>
      </c>
      <c r="C2522" s="7">
        <v>26</v>
      </c>
      <c r="D2522" s="7">
        <v>8.2491237980123699E-2</v>
      </c>
      <c r="E2522" s="7">
        <v>0.278986158605671</v>
      </c>
      <c r="G2522" s="7">
        <v>18</v>
      </c>
      <c r="H2522" s="7">
        <v>26</v>
      </c>
      <c r="I2522" s="7">
        <v>8.1549008173903204E-2</v>
      </c>
      <c r="J2522" s="7">
        <v>0.36378863827182401</v>
      </c>
    </row>
    <row r="2523" spans="2:10" x14ac:dyDescent="0.2">
      <c r="B2523" s="7">
        <v>19</v>
      </c>
      <c r="C2523" s="7">
        <v>26</v>
      </c>
      <c r="D2523" s="7">
        <v>-3.9012499730908701E-2</v>
      </c>
      <c r="E2523" s="7">
        <v>-8.0010590046901697E-2</v>
      </c>
      <c r="G2523" s="7">
        <v>19</v>
      </c>
      <c r="H2523" s="7">
        <v>26</v>
      </c>
      <c r="I2523" s="7">
        <v>-3.9090165095884401E-2</v>
      </c>
      <c r="J2523" s="7">
        <v>-0.119189605595398</v>
      </c>
    </row>
    <row r="2524" spans="2:10" x14ac:dyDescent="0.2">
      <c r="B2524" s="7">
        <v>20</v>
      </c>
      <c r="C2524" s="7">
        <v>26</v>
      </c>
      <c r="D2524" s="7">
        <v>-0.15652303192088399</v>
      </c>
      <c r="E2524" s="7">
        <v>-0.23818453391025199</v>
      </c>
      <c r="G2524" s="7">
        <v>20</v>
      </c>
      <c r="H2524" s="7">
        <v>26</v>
      </c>
      <c r="I2524" s="7">
        <v>-0.15843117422897299</v>
      </c>
      <c r="J2524" s="7">
        <v>-0.15218199126592</v>
      </c>
    </row>
    <row r="2525" spans="2:10" x14ac:dyDescent="0.2">
      <c r="B2525" s="7">
        <v>21</v>
      </c>
      <c r="C2525" s="7">
        <v>26</v>
      </c>
      <c r="D2525" s="7">
        <v>-0.31914307822427501</v>
      </c>
      <c r="E2525" s="7">
        <v>-0.33688042717692201</v>
      </c>
      <c r="G2525" s="7">
        <v>21</v>
      </c>
      <c r="H2525" s="7">
        <v>26</v>
      </c>
      <c r="I2525" s="7">
        <v>-0.32161531304229901</v>
      </c>
      <c r="J2525" s="7">
        <v>-0.30910664889175998</v>
      </c>
    </row>
    <row r="2526" spans="2:10" x14ac:dyDescent="0.2">
      <c r="B2526" s="7">
        <v>22</v>
      </c>
      <c r="C2526" s="7">
        <v>26</v>
      </c>
      <c r="D2526" s="7">
        <v>0.19757754274019301</v>
      </c>
      <c r="E2526" s="7">
        <v>4.6970459599977601E-2</v>
      </c>
      <c r="G2526" s="7">
        <v>22</v>
      </c>
      <c r="H2526" s="7">
        <v>26</v>
      </c>
      <c r="I2526" s="7">
        <v>0.197586689618589</v>
      </c>
      <c r="J2526" s="7">
        <v>0.22740594541616899</v>
      </c>
    </row>
    <row r="2527" spans="2:10" x14ac:dyDescent="0.2">
      <c r="B2527" s="7">
        <v>23</v>
      </c>
      <c r="C2527" s="7">
        <v>26</v>
      </c>
      <c r="D2527" s="7">
        <v>-0.182229011819183</v>
      </c>
      <c r="E2527" s="7">
        <v>4.58917203177691E-2</v>
      </c>
      <c r="G2527" s="7">
        <v>23</v>
      </c>
      <c r="H2527" s="7">
        <v>26</v>
      </c>
      <c r="I2527" s="7">
        <v>-0.18613633251987699</v>
      </c>
      <c r="J2527" s="7">
        <v>0.102809301884738</v>
      </c>
    </row>
    <row r="2528" spans="2:10" x14ac:dyDescent="0.2">
      <c r="B2528" s="7">
        <v>24</v>
      </c>
      <c r="C2528" s="7">
        <v>26</v>
      </c>
      <c r="D2528" s="7">
        <v>1.2429940818674201</v>
      </c>
      <c r="E2528" s="7">
        <v>1.1473732371177201</v>
      </c>
      <c r="G2528" s="7">
        <v>24</v>
      </c>
      <c r="H2528" s="7">
        <v>26</v>
      </c>
      <c r="I2528" s="7">
        <v>1.2118154819639</v>
      </c>
      <c r="J2528" s="7">
        <v>1.09921329997054</v>
      </c>
    </row>
    <row r="2529" spans="2:10" x14ac:dyDescent="0.2">
      <c r="B2529" s="7">
        <v>25</v>
      </c>
      <c r="C2529" s="7">
        <v>26</v>
      </c>
      <c r="D2529" s="7">
        <v>0.92131864922010698</v>
      </c>
      <c r="E2529" s="7">
        <v>0.94793505941397405</v>
      </c>
      <c r="G2529" s="7">
        <v>25</v>
      </c>
      <c r="H2529" s="7">
        <v>26</v>
      </c>
      <c r="I2529" s="7">
        <v>0.915591419581405</v>
      </c>
      <c r="J2529" s="7">
        <v>0.80800398293340703</v>
      </c>
    </row>
    <row r="2530" spans="2:10" x14ac:dyDescent="0.2">
      <c r="B2530" s="7">
        <v>26</v>
      </c>
      <c r="C2530" s="7">
        <v>26</v>
      </c>
      <c r="D2530" s="7">
        <v>-0.47034594494841597</v>
      </c>
      <c r="E2530" s="7">
        <v>-0.51347571077946197</v>
      </c>
      <c r="G2530" s="7">
        <v>26</v>
      </c>
      <c r="H2530" s="7">
        <v>26</v>
      </c>
      <c r="I2530" s="7">
        <v>-0.46435614058438202</v>
      </c>
      <c r="J2530" s="7">
        <v>-0.465184370450347</v>
      </c>
    </row>
    <row r="2531" spans="2:10" x14ac:dyDescent="0.2">
      <c r="B2531" s="7">
        <v>27</v>
      </c>
      <c r="C2531" s="7">
        <v>26</v>
      </c>
      <c r="D2531" s="7">
        <v>-0.10010091731540199</v>
      </c>
      <c r="E2531" s="7">
        <v>-0.207148010256994</v>
      </c>
      <c r="G2531" s="7">
        <v>27</v>
      </c>
      <c r="H2531" s="7">
        <v>26</v>
      </c>
      <c r="I2531" s="7">
        <v>-0.10116394523120301</v>
      </c>
      <c r="J2531" s="7">
        <v>-0.24165960129756001</v>
      </c>
    </row>
    <row r="2532" spans="2:10" x14ac:dyDescent="0.2">
      <c r="B2532" s="7">
        <v>28</v>
      </c>
      <c r="C2532" s="7">
        <v>26</v>
      </c>
      <c r="D2532" s="7">
        <v>0.24402321573006899</v>
      </c>
      <c r="E2532" s="7">
        <v>0.44082876281899303</v>
      </c>
      <c r="G2532" s="7">
        <v>28</v>
      </c>
      <c r="H2532" s="7">
        <v>26</v>
      </c>
      <c r="I2532" s="7">
        <v>0.23851042983267401</v>
      </c>
      <c r="J2532" s="7">
        <v>0.23955800648466199</v>
      </c>
    </row>
    <row r="2533" spans="2:10" x14ac:dyDescent="0.2">
      <c r="B2533" s="7">
        <v>29</v>
      </c>
      <c r="C2533" s="7">
        <v>26</v>
      </c>
      <c r="D2533" s="7">
        <v>-3.2678163763728597E-2</v>
      </c>
      <c r="E2533" s="7">
        <v>-0.38816180455874399</v>
      </c>
      <c r="G2533" s="7">
        <v>29</v>
      </c>
      <c r="H2533" s="7">
        <v>26</v>
      </c>
      <c r="I2533" s="7">
        <v>-3.2683542088668603E-2</v>
      </c>
      <c r="J2533" s="7">
        <v>-0.43579742889733902</v>
      </c>
    </row>
    <row r="2534" spans="2:10" x14ac:dyDescent="0.2">
      <c r="B2534" s="7">
        <v>30</v>
      </c>
      <c r="C2534" s="7">
        <v>26</v>
      </c>
      <c r="D2534" s="7">
        <v>7.3421710812837701E-2</v>
      </c>
      <c r="E2534" s="7">
        <v>-3.6718277662897598E-2</v>
      </c>
      <c r="G2534" s="7">
        <v>30</v>
      </c>
      <c r="H2534" s="7">
        <v>26</v>
      </c>
      <c r="I2534" s="7">
        <v>7.5563307691885101E-2</v>
      </c>
      <c r="J2534" s="7">
        <v>0.124829173220284</v>
      </c>
    </row>
    <row r="2535" spans="2:10" x14ac:dyDescent="0.2">
      <c r="B2535" s="7">
        <v>31</v>
      </c>
      <c r="C2535" s="7">
        <v>26</v>
      </c>
      <c r="D2535" s="7">
        <v>1.3289101564579699</v>
      </c>
      <c r="E2535" s="7">
        <v>1.19910173247639</v>
      </c>
      <c r="G2535" s="7">
        <v>31</v>
      </c>
      <c r="H2535" s="7">
        <v>26</v>
      </c>
      <c r="I2535" s="7">
        <v>1.3328387019975201</v>
      </c>
      <c r="J2535" s="7">
        <v>1.4083835042192601</v>
      </c>
    </row>
    <row r="2536" spans="2:10" x14ac:dyDescent="0.2">
      <c r="B2536" s="7">
        <v>32</v>
      </c>
      <c r="C2536" s="7">
        <v>26</v>
      </c>
      <c r="D2536" s="7">
        <v>-0.120579185402271</v>
      </c>
      <c r="E2536" s="7">
        <v>-4.5415309694277498E-2</v>
      </c>
      <c r="G2536" s="7">
        <v>32</v>
      </c>
      <c r="H2536" s="7">
        <v>26</v>
      </c>
      <c r="I2536" s="7">
        <v>-0.119529401944122</v>
      </c>
      <c r="J2536" s="7">
        <v>-4.8672094438192197E-2</v>
      </c>
    </row>
    <row r="2537" spans="2:10" x14ac:dyDescent="0.2">
      <c r="B2537" s="7">
        <v>33</v>
      </c>
      <c r="C2537" s="7">
        <v>26</v>
      </c>
      <c r="D2537" s="7">
        <v>4.4269723207470699E-3</v>
      </c>
      <c r="E2537" s="7">
        <v>-4.2835393390764601E-2</v>
      </c>
      <c r="G2537" s="7">
        <v>33</v>
      </c>
      <c r="H2537" s="7">
        <v>26</v>
      </c>
      <c r="I2537" s="7">
        <v>4.6787903097671403E-3</v>
      </c>
      <c r="J2537" s="7">
        <v>-3.3440686656964799E-2</v>
      </c>
    </row>
    <row r="2538" spans="2:10" x14ac:dyDescent="0.2">
      <c r="B2538" s="7">
        <v>34</v>
      </c>
      <c r="C2538" s="7">
        <v>26</v>
      </c>
      <c r="D2538" s="7">
        <v>0.10898002961667801</v>
      </c>
      <c r="E2538" s="7">
        <v>0.30655300318211998</v>
      </c>
      <c r="G2538" s="7">
        <v>34</v>
      </c>
      <c r="H2538" s="7">
        <v>26</v>
      </c>
      <c r="I2538" s="7">
        <v>0.108865936640811</v>
      </c>
      <c r="J2538" s="7">
        <v>0.30470858167482701</v>
      </c>
    </row>
    <row r="2539" spans="2:10" x14ac:dyDescent="0.2">
      <c r="B2539" s="7">
        <v>35</v>
      </c>
      <c r="C2539" s="7">
        <v>26</v>
      </c>
      <c r="D2539" s="7">
        <v>0.12780519752362801</v>
      </c>
      <c r="E2539" s="7">
        <v>0.13684083431605401</v>
      </c>
      <c r="G2539" s="7">
        <v>35</v>
      </c>
      <c r="H2539" s="7">
        <v>26</v>
      </c>
      <c r="I2539" s="7">
        <v>0.12907588086192401</v>
      </c>
      <c r="J2539" s="7">
        <v>0.21002956736876899</v>
      </c>
    </row>
    <row r="2540" spans="2:10" x14ac:dyDescent="0.2">
      <c r="B2540" s="7">
        <v>36</v>
      </c>
      <c r="C2540" s="7">
        <v>26</v>
      </c>
      <c r="D2540" s="7">
        <v>0.13915869706497799</v>
      </c>
      <c r="E2540" s="7">
        <v>0.19658569594943401</v>
      </c>
      <c r="G2540" s="7">
        <v>36</v>
      </c>
      <c r="H2540" s="7">
        <v>26</v>
      </c>
      <c r="I2540" s="7">
        <v>0.13843810915828</v>
      </c>
      <c r="J2540" s="7">
        <v>8.9970956528286905E-2</v>
      </c>
    </row>
    <row r="2541" spans="2:10" x14ac:dyDescent="0.2">
      <c r="B2541" s="7">
        <v>37</v>
      </c>
      <c r="C2541" s="7">
        <v>26</v>
      </c>
      <c r="D2541" s="7">
        <v>0.116062347693362</v>
      </c>
      <c r="E2541" s="7">
        <v>0.12209676514906</v>
      </c>
      <c r="G2541" s="7">
        <v>37</v>
      </c>
      <c r="H2541" s="7">
        <v>26</v>
      </c>
      <c r="I2541" s="7">
        <v>0.117753814812307</v>
      </c>
      <c r="J2541" s="7">
        <v>5.6975964471034098E-2</v>
      </c>
    </row>
    <row r="2542" spans="2:10" x14ac:dyDescent="0.2">
      <c r="B2542" s="7">
        <v>38</v>
      </c>
      <c r="C2542" s="7">
        <v>26</v>
      </c>
      <c r="D2542" s="7">
        <v>0.63316940234170904</v>
      </c>
      <c r="E2542" s="7">
        <v>0.60495591985885</v>
      </c>
      <c r="G2542" s="7">
        <v>38</v>
      </c>
      <c r="H2542" s="7">
        <v>26</v>
      </c>
      <c r="I2542" s="7">
        <v>0.63532439264374996</v>
      </c>
      <c r="J2542" s="7">
        <v>0.69332309567580197</v>
      </c>
    </row>
    <row r="2543" spans="2:10" x14ac:dyDescent="0.2">
      <c r="B2543" s="7">
        <v>39</v>
      </c>
      <c r="C2543" s="7">
        <v>26</v>
      </c>
      <c r="D2543" s="7">
        <v>0.23198106773791199</v>
      </c>
      <c r="E2543" s="7">
        <v>6.1467216658106998E-2</v>
      </c>
      <c r="G2543" s="7">
        <v>39</v>
      </c>
      <c r="H2543" s="7">
        <v>26</v>
      </c>
      <c r="I2543" s="7">
        <v>0.23471073000376899</v>
      </c>
      <c r="J2543" s="7">
        <v>0.140646877735918</v>
      </c>
    </row>
    <row r="2544" spans="2:10" x14ac:dyDescent="0.2">
      <c r="B2544" s="7">
        <v>40</v>
      </c>
      <c r="C2544" s="7">
        <v>26</v>
      </c>
      <c r="D2544" s="7">
        <v>-0.13028896586717101</v>
      </c>
      <c r="E2544" s="7">
        <v>-0.155913932075812</v>
      </c>
      <c r="G2544" s="7">
        <v>40</v>
      </c>
      <c r="H2544" s="7">
        <v>26</v>
      </c>
      <c r="I2544" s="7">
        <v>-0.130566308269737</v>
      </c>
      <c r="J2544" s="7">
        <v>-0.19176484856232001</v>
      </c>
    </row>
    <row r="2545" spans="2:10" x14ac:dyDescent="0.2">
      <c r="B2545" s="7">
        <v>41</v>
      </c>
      <c r="C2545" s="7">
        <v>26</v>
      </c>
      <c r="D2545" s="7">
        <v>-0.30770658236715898</v>
      </c>
      <c r="E2545" s="7">
        <v>-0.167835075999754</v>
      </c>
      <c r="G2545" s="7">
        <v>41</v>
      </c>
      <c r="H2545" s="7">
        <v>26</v>
      </c>
      <c r="I2545" s="7">
        <v>-0.31141395923506998</v>
      </c>
      <c r="J2545" s="7">
        <v>-0.255426166108844</v>
      </c>
    </row>
    <row r="2546" spans="2:10" x14ac:dyDescent="0.2">
      <c r="B2546" s="7">
        <v>42</v>
      </c>
      <c r="C2546" s="7">
        <v>26</v>
      </c>
      <c r="D2546" s="7">
        <v>9.3177473658219209E-3</v>
      </c>
      <c r="E2546" s="7">
        <v>0.27663081841821302</v>
      </c>
      <c r="G2546" s="7">
        <v>42</v>
      </c>
      <c r="H2546" s="7">
        <v>26</v>
      </c>
      <c r="I2546" s="7">
        <v>1.0309175180660501E-2</v>
      </c>
      <c r="J2546" s="7">
        <v>0.35115149431086501</v>
      </c>
    </row>
    <row r="2547" spans="2:10" x14ac:dyDescent="0.2">
      <c r="B2547" s="7">
        <v>43</v>
      </c>
      <c r="C2547" s="7">
        <v>26</v>
      </c>
      <c r="D2547" s="7">
        <v>-0.45084892398966803</v>
      </c>
      <c r="E2547" s="7">
        <v>-0.56304242670753102</v>
      </c>
      <c r="G2547" s="7">
        <v>43</v>
      </c>
      <c r="H2547" s="7">
        <v>26</v>
      </c>
      <c r="I2547" s="7">
        <v>-0.449320725863881</v>
      </c>
      <c r="J2547" s="7">
        <v>-0.46675888675732802</v>
      </c>
    </row>
    <row r="2548" spans="2:10" x14ac:dyDescent="0.2">
      <c r="B2548" s="7">
        <v>44</v>
      </c>
      <c r="C2548" s="7">
        <v>26</v>
      </c>
      <c r="D2548" s="7">
        <v>-3.5531155810665502E-2</v>
      </c>
      <c r="E2548" s="7">
        <v>-6.1850340875866799E-2</v>
      </c>
      <c r="G2548" s="7">
        <v>44</v>
      </c>
      <c r="H2548" s="7">
        <v>26</v>
      </c>
      <c r="I2548" s="7">
        <v>-3.5021312064595002E-2</v>
      </c>
      <c r="J2548" s="7">
        <v>-6.7658912236655794E-2</v>
      </c>
    </row>
    <row r="2549" spans="2:10" x14ac:dyDescent="0.2">
      <c r="B2549" s="7">
        <v>45</v>
      </c>
      <c r="C2549" s="7">
        <v>26</v>
      </c>
      <c r="D2549" s="7">
        <v>-0.83961017448494601</v>
      </c>
      <c r="E2549" s="7">
        <v>-0.91385774697798505</v>
      </c>
      <c r="G2549" s="7">
        <v>45</v>
      </c>
      <c r="H2549" s="7">
        <v>26</v>
      </c>
      <c r="I2549" s="7">
        <v>-0.85222119383515205</v>
      </c>
      <c r="J2549" s="7">
        <v>-0.87658449069976596</v>
      </c>
    </row>
    <row r="2550" spans="2:10" x14ac:dyDescent="0.2">
      <c r="B2550" s="7">
        <v>46</v>
      </c>
      <c r="C2550" s="7">
        <v>26</v>
      </c>
      <c r="D2550" s="7">
        <v>2.4954083997457101E-2</v>
      </c>
      <c r="E2550" s="7">
        <v>0.103727519562632</v>
      </c>
      <c r="G2550" s="7">
        <v>46</v>
      </c>
      <c r="H2550" s="7">
        <v>26</v>
      </c>
      <c r="I2550" s="7">
        <v>2.5329304464481301E-2</v>
      </c>
      <c r="J2550" s="7">
        <v>8.4105052671066702E-2</v>
      </c>
    </row>
    <row r="2551" spans="2:10" x14ac:dyDescent="0.2">
      <c r="B2551" s="7">
        <v>47</v>
      </c>
      <c r="C2551" s="7">
        <v>26</v>
      </c>
      <c r="D2551" s="7">
        <v>0.13647761404431499</v>
      </c>
      <c r="E2551" s="7">
        <v>5.5579982038422002E-2</v>
      </c>
      <c r="G2551" s="7">
        <v>47</v>
      </c>
      <c r="H2551" s="7">
        <v>26</v>
      </c>
      <c r="I2551" s="7">
        <v>0.13746907095830199</v>
      </c>
      <c r="J2551" s="7">
        <v>-0.10669574104328899</v>
      </c>
    </row>
    <row r="2552" spans="2:10" x14ac:dyDescent="0.2">
      <c r="B2552" s="7">
        <v>48</v>
      </c>
      <c r="C2552" s="7">
        <v>26</v>
      </c>
      <c r="D2552" s="7">
        <v>0.24467355268407701</v>
      </c>
      <c r="E2552" s="7">
        <v>0.34235889020482302</v>
      </c>
      <c r="G2552" s="7">
        <v>48</v>
      </c>
      <c r="H2552" s="7">
        <v>26</v>
      </c>
      <c r="I2552" s="7">
        <v>0.247370605685379</v>
      </c>
      <c r="J2552" s="7">
        <v>0.46943573524245302</v>
      </c>
    </row>
    <row r="2553" spans="2:10" x14ac:dyDescent="0.2">
      <c r="B2553" s="7">
        <v>49</v>
      </c>
      <c r="C2553" s="7">
        <v>26</v>
      </c>
      <c r="D2553" s="7">
        <v>-0.27000975205807298</v>
      </c>
      <c r="E2553" s="7">
        <v>-0.26749259249323598</v>
      </c>
      <c r="G2553" s="7">
        <v>49</v>
      </c>
      <c r="H2553" s="7">
        <v>26</v>
      </c>
      <c r="I2553" s="7">
        <v>-0.27455270389584302</v>
      </c>
      <c r="J2553" s="7">
        <v>-7.0987176552744599E-2</v>
      </c>
    </row>
    <row r="2554" spans="2:10" x14ac:dyDescent="0.2">
      <c r="B2554" s="7">
        <v>50</v>
      </c>
      <c r="C2554" s="7">
        <v>26</v>
      </c>
      <c r="D2554" s="7">
        <v>0.60528719110497597</v>
      </c>
      <c r="E2554" s="7">
        <v>0.72984482316987698</v>
      </c>
      <c r="G2554" s="7">
        <v>50</v>
      </c>
      <c r="H2554" s="7">
        <v>26</v>
      </c>
      <c r="I2554" s="7">
        <v>0.61366645224556604</v>
      </c>
      <c r="J2554" s="7">
        <v>0.77526681210586401</v>
      </c>
    </row>
    <row r="2555" spans="2:10" x14ac:dyDescent="0.2">
      <c r="B2555" s="7">
        <v>51</v>
      </c>
      <c r="C2555" s="7">
        <v>26</v>
      </c>
      <c r="D2555" s="7">
        <v>8.9319758735770804E-2</v>
      </c>
      <c r="E2555" s="7">
        <v>-0.141432725356298</v>
      </c>
      <c r="G2555" s="7">
        <v>51</v>
      </c>
      <c r="H2555" s="7">
        <v>26</v>
      </c>
      <c r="I2555" s="7">
        <v>8.8521488030743001E-2</v>
      </c>
      <c r="J2555" s="7">
        <v>-5.9457623159065803E-2</v>
      </c>
    </row>
    <row r="2556" spans="2:10" x14ac:dyDescent="0.2">
      <c r="B2556" s="7">
        <v>52</v>
      </c>
      <c r="C2556" s="7">
        <v>26</v>
      </c>
      <c r="D2556" s="7">
        <v>0.31845607843783003</v>
      </c>
      <c r="E2556" s="7">
        <v>0.20408039632001601</v>
      </c>
      <c r="G2556" s="7">
        <v>52</v>
      </c>
      <c r="H2556" s="7">
        <v>26</v>
      </c>
      <c r="I2556" s="7">
        <v>0.31270754042488902</v>
      </c>
      <c r="J2556" s="7">
        <v>0.49086372505856701</v>
      </c>
    </row>
    <row r="2557" spans="2:10" x14ac:dyDescent="0.2">
      <c r="B2557" s="7">
        <v>53</v>
      </c>
      <c r="C2557" s="7">
        <v>26</v>
      </c>
      <c r="D2557" s="7">
        <v>0.154651943647202</v>
      </c>
      <c r="E2557" s="7">
        <v>0.15354075511337001</v>
      </c>
      <c r="G2557" s="7">
        <v>53</v>
      </c>
      <c r="H2557" s="7">
        <v>26</v>
      </c>
      <c r="I2557" s="7">
        <v>0.15658374511849599</v>
      </c>
      <c r="J2557" s="7">
        <v>0.12591737222667601</v>
      </c>
    </row>
    <row r="2558" spans="2:10" x14ac:dyDescent="0.2">
      <c r="B2558" s="7">
        <v>54</v>
      </c>
      <c r="C2558" s="7">
        <v>26</v>
      </c>
      <c r="D2558" s="7">
        <v>-1.8074672070156301E-2</v>
      </c>
      <c r="E2558" s="7">
        <v>-0.155820139768576</v>
      </c>
      <c r="G2558" s="7">
        <v>54</v>
      </c>
      <c r="H2558" s="7">
        <v>26</v>
      </c>
      <c r="I2558" s="7">
        <v>-1.8302775070647901E-2</v>
      </c>
      <c r="J2558" s="7">
        <v>-0.132953126724802</v>
      </c>
    </row>
    <row r="2559" spans="2:10" x14ac:dyDescent="0.2">
      <c r="B2559" s="7">
        <v>55</v>
      </c>
      <c r="C2559" s="7">
        <v>26</v>
      </c>
      <c r="D2559" s="7">
        <v>-0.17836455963957201</v>
      </c>
      <c r="E2559" s="7">
        <v>7.6751737869207304E-2</v>
      </c>
      <c r="G2559" s="7">
        <v>55</v>
      </c>
      <c r="H2559" s="7">
        <v>26</v>
      </c>
      <c r="I2559" s="7">
        <v>-0.174617184515414</v>
      </c>
      <c r="J2559" s="7">
        <v>-8.8960926858083794E-2</v>
      </c>
    </row>
    <row r="2560" spans="2:10" x14ac:dyDescent="0.2">
      <c r="B2560" s="7">
        <v>56</v>
      </c>
      <c r="C2560" s="7">
        <v>26</v>
      </c>
      <c r="D2560" s="7">
        <v>0.13838698235744001</v>
      </c>
      <c r="E2560" s="7">
        <v>0.184082538600462</v>
      </c>
      <c r="G2560" s="7">
        <v>56</v>
      </c>
      <c r="H2560" s="7">
        <v>26</v>
      </c>
      <c r="I2560" s="7">
        <v>0.1415142701671</v>
      </c>
      <c r="J2560" s="7">
        <v>0.130347872661977</v>
      </c>
    </row>
    <row r="2561" spans="2:10" x14ac:dyDescent="0.2">
      <c r="B2561" s="7">
        <v>57</v>
      </c>
      <c r="C2561" s="7">
        <v>26</v>
      </c>
      <c r="D2561" s="7">
        <v>-0.10527897214064599</v>
      </c>
      <c r="E2561" s="7">
        <v>0.21451169079385801</v>
      </c>
      <c r="G2561" s="7">
        <v>57</v>
      </c>
      <c r="H2561" s="7">
        <v>26</v>
      </c>
      <c r="I2561" s="7">
        <v>-0.105079835344375</v>
      </c>
      <c r="J2561" s="7">
        <v>1.58523885154516E-2</v>
      </c>
    </row>
    <row r="2562" spans="2:10" x14ac:dyDescent="0.2">
      <c r="B2562" s="7">
        <v>58</v>
      </c>
      <c r="C2562" s="7">
        <v>26</v>
      </c>
      <c r="D2562" s="7">
        <v>0.42129534535004398</v>
      </c>
      <c r="E2562" s="7">
        <v>0.32481599311674197</v>
      </c>
      <c r="G2562" s="7">
        <v>58</v>
      </c>
      <c r="H2562" s="7">
        <v>26</v>
      </c>
      <c r="I2562" s="7">
        <v>0.422231037336257</v>
      </c>
      <c r="J2562" s="7">
        <v>0.37006398006147201</v>
      </c>
    </row>
    <row r="2563" spans="2:10" x14ac:dyDescent="0.2">
      <c r="B2563" s="7">
        <v>59</v>
      </c>
      <c r="C2563" s="7">
        <v>26</v>
      </c>
      <c r="D2563" s="7">
        <v>-3.98830325913693E-2</v>
      </c>
      <c r="E2563" s="7">
        <v>-5.4967003899156097E-2</v>
      </c>
      <c r="G2563" s="7">
        <v>59</v>
      </c>
      <c r="H2563" s="7">
        <v>26</v>
      </c>
      <c r="I2563" s="7">
        <v>-4.00391737127457E-2</v>
      </c>
      <c r="J2563" s="7">
        <v>-4.1340918697198199E-2</v>
      </c>
    </row>
    <row r="2564" spans="2:10" x14ac:dyDescent="0.2">
      <c r="B2564" s="7">
        <v>60</v>
      </c>
      <c r="C2564" s="7">
        <v>26</v>
      </c>
      <c r="D2564" s="7">
        <v>0.173573240789792</v>
      </c>
      <c r="E2564" s="7">
        <v>0.15904861611556401</v>
      </c>
      <c r="G2564" s="7">
        <v>60</v>
      </c>
      <c r="H2564" s="7">
        <v>26</v>
      </c>
      <c r="I2564" s="7">
        <v>0.17633191280278701</v>
      </c>
      <c r="J2564" s="7">
        <v>0.12660364377264399</v>
      </c>
    </row>
    <row r="2565" spans="2:10" x14ac:dyDescent="0.2">
      <c r="B2565" s="7">
        <v>61</v>
      </c>
      <c r="C2565" s="7">
        <v>26</v>
      </c>
      <c r="D2565" s="7">
        <v>0.420668825109418</v>
      </c>
      <c r="E2565" s="7">
        <v>0.48340441320968702</v>
      </c>
      <c r="G2565" s="7">
        <v>61</v>
      </c>
      <c r="H2565" s="7">
        <v>26</v>
      </c>
      <c r="I2565" s="7">
        <v>0.414568591569628</v>
      </c>
      <c r="J2565" s="7">
        <v>0.353233708032546</v>
      </c>
    </row>
    <row r="2566" spans="2:10" x14ac:dyDescent="0.2">
      <c r="B2566" s="7">
        <v>62</v>
      </c>
      <c r="C2566" s="7">
        <v>26</v>
      </c>
      <c r="D2566" s="7">
        <v>-6.6552768329897205E-2</v>
      </c>
      <c r="E2566" s="7">
        <v>2.9955800210514E-2</v>
      </c>
      <c r="G2566" s="7">
        <v>62</v>
      </c>
      <c r="H2566" s="7">
        <v>26</v>
      </c>
      <c r="I2566" s="7">
        <v>-6.7214457394918298E-2</v>
      </c>
      <c r="J2566" s="7">
        <v>8.9995015909394696E-2</v>
      </c>
    </row>
    <row r="2567" spans="2:10" x14ac:dyDescent="0.2">
      <c r="B2567" s="7">
        <v>63</v>
      </c>
      <c r="C2567" s="7">
        <v>26</v>
      </c>
      <c r="D2567" s="7">
        <v>-4.86430496983132E-2</v>
      </c>
      <c r="E2567" s="7">
        <v>7.0840422766161204E-2</v>
      </c>
      <c r="G2567" s="7">
        <v>63</v>
      </c>
      <c r="H2567" s="7">
        <v>26</v>
      </c>
      <c r="I2567" s="7">
        <v>-4.9124275537884898E-2</v>
      </c>
      <c r="J2567" s="7">
        <v>6.4329796997958197E-2</v>
      </c>
    </row>
    <row r="2568" spans="2:10" x14ac:dyDescent="0.2">
      <c r="B2568" s="7">
        <v>64</v>
      </c>
      <c r="C2568" s="7">
        <v>26</v>
      </c>
      <c r="D2568" s="7">
        <v>0.452714016879462</v>
      </c>
      <c r="E2568" s="7">
        <v>0.51062049481064997</v>
      </c>
      <c r="G2568" s="7">
        <v>64</v>
      </c>
      <c r="H2568" s="7">
        <v>26</v>
      </c>
      <c r="I2568" s="7">
        <v>0.45982792188640398</v>
      </c>
      <c r="J2568" s="7">
        <v>0.52063322118342803</v>
      </c>
    </row>
    <row r="2569" spans="2:10" x14ac:dyDescent="0.2">
      <c r="B2569" s="7">
        <v>65</v>
      </c>
      <c r="C2569" s="7">
        <v>26</v>
      </c>
      <c r="D2569" s="7">
        <v>-0.206464375588087</v>
      </c>
      <c r="E2569" s="7">
        <v>-0.309509618539135</v>
      </c>
      <c r="G2569" s="7">
        <v>65</v>
      </c>
      <c r="H2569" s="7">
        <v>26</v>
      </c>
      <c r="I2569" s="7">
        <v>-0.20892106893596801</v>
      </c>
      <c r="J2569" s="7">
        <v>-0.38303342307787602</v>
      </c>
    </row>
    <row r="2570" spans="2:10" x14ac:dyDescent="0.2">
      <c r="B2570" s="7">
        <v>66</v>
      </c>
      <c r="C2570" s="7">
        <v>26</v>
      </c>
      <c r="D2570" s="7">
        <v>8.0026272702281395E-2</v>
      </c>
      <c r="E2570" s="7">
        <v>-7.5237888554085001E-3</v>
      </c>
      <c r="G2570" s="7">
        <v>66</v>
      </c>
      <c r="H2570" s="7">
        <v>26</v>
      </c>
      <c r="I2570" s="7">
        <v>8.0123198227386005E-2</v>
      </c>
      <c r="J2570" s="7">
        <v>0.12772069915300699</v>
      </c>
    </row>
    <row r="2571" spans="2:10" x14ac:dyDescent="0.2">
      <c r="B2571" s="7">
        <v>67</v>
      </c>
      <c r="C2571" s="7">
        <v>26</v>
      </c>
      <c r="D2571" s="7">
        <v>0.108731678513241</v>
      </c>
      <c r="E2571" s="7">
        <v>6.7319511239805493E-2</v>
      </c>
      <c r="G2571" s="7">
        <v>67</v>
      </c>
      <c r="H2571" s="7">
        <v>26</v>
      </c>
      <c r="I2571" s="7">
        <v>0.109615178477346</v>
      </c>
      <c r="J2571" s="7">
        <v>0.21172696312815401</v>
      </c>
    </row>
    <row r="2572" spans="2:10" x14ac:dyDescent="0.2">
      <c r="B2572" s="7">
        <v>68</v>
      </c>
      <c r="C2572" s="7">
        <v>26</v>
      </c>
      <c r="D2572" s="7">
        <v>0.39009934328382601</v>
      </c>
      <c r="E2572" s="7">
        <v>0.36434704288405401</v>
      </c>
      <c r="G2572" s="7">
        <v>68</v>
      </c>
      <c r="H2572" s="7">
        <v>26</v>
      </c>
      <c r="I2572" s="7">
        <v>0.39560853777750898</v>
      </c>
      <c r="J2572" s="7">
        <v>0.29546164176502498</v>
      </c>
    </row>
    <row r="2573" spans="2:10" x14ac:dyDescent="0.2">
      <c r="B2573" s="7">
        <v>69</v>
      </c>
      <c r="C2573" s="7">
        <v>26</v>
      </c>
      <c r="D2573" s="7">
        <v>-0.36994420010503498</v>
      </c>
      <c r="E2573" s="7">
        <v>-0.31529849472411298</v>
      </c>
      <c r="G2573" s="7">
        <v>69</v>
      </c>
      <c r="H2573" s="7">
        <v>26</v>
      </c>
      <c r="I2573" s="7">
        <v>-0.3678300701335</v>
      </c>
      <c r="J2573" s="7">
        <v>-0.41544364056515798</v>
      </c>
    </row>
    <row r="2574" spans="2:10" x14ac:dyDescent="0.2">
      <c r="B2574" s="7">
        <v>70</v>
      </c>
      <c r="C2574" s="7">
        <v>26</v>
      </c>
      <c r="D2574" s="7">
        <v>0.13061924160201199</v>
      </c>
      <c r="E2574" s="7">
        <v>0.139719397523725</v>
      </c>
      <c r="G2574" s="7">
        <v>70</v>
      </c>
      <c r="H2574" s="7">
        <v>26</v>
      </c>
      <c r="I2574" s="7">
        <v>0.133761065742698</v>
      </c>
      <c r="J2574" s="7">
        <v>4.9266814191710803E-3</v>
      </c>
    </row>
    <row r="2575" spans="2:10" x14ac:dyDescent="0.2">
      <c r="B2575" s="7">
        <v>71</v>
      </c>
      <c r="C2575" s="7">
        <v>26</v>
      </c>
      <c r="D2575" s="7">
        <v>0.14421809955055401</v>
      </c>
      <c r="E2575" s="7">
        <v>0.39729236297480802</v>
      </c>
      <c r="G2575" s="7">
        <v>71</v>
      </c>
      <c r="H2575" s="7">
        <v>26</v>
      </c>
      <c r="I2575" s="7">
        <v>0.14334640823132</v>
      </c>
      <c r="J2575" s="7">
        <v>0.15582049074416701</v>
      </c>
    </row>
    <row r="2576" spans="2:10" x14ac:dyDescent="0.2">
      <c r="B2576" s="7">
        <v>72</v>
      </c>
      <c r="C2576" s="7">
        <v>26</v>
      </c>
      <c r="D2576" s="7">
        <v>0.196719594574601</v>
      </c>
      <c r="E2576" s="7">
        <v>0.195321558253815</v>
      </c>
      <c r="G2576" s="7">
        <v>72</v>
      </c>
      <c r="H2576" s="7">
        <v>26</v>
      </c>
      <c r="I2576" s="7">
        <v>0.20183436493648399</v>
      </c>
      <c r="J2576" s="7">
        <v>0.414450569847853</v>
      </c>
    </row>
    <row r="2577" spans="2:10" x14ac:dyDescent="0.2">
      <c r="B2577" s="7">
        <v>73</v>
      </c>
      <c r="C2577" s="7">
        <v>26</v>
      </c>
      <c r="D2577" s="7">
        <v>0.100364907208744</v>
      </c>
      <c r="E2577" s="7">
        <v>7.55717099860682E-2</v>
      </c>
      <c r="G2577" s="7">
        <v>73</v>
      </c>
      <c r="H2577" s="7">
        <v>26</v>
      </c>
      <c r="I2577" s="7">
        <v>0.10207427721950101</v>
      </c>
      <c r="J2577" s="7">
        <v>1.83449455962723E-2</v>
      </c>
    </row>
    <row r="2578" spans="2:10" x14ac:dyDescent="0.2">
      <c r="B2578" s="7">
        <v>74</v>
      </c>
      <c r="C2578" s="7">
        <v>26</v>
      </c>
      <c r="D2578" s="7">
        <v>-0.41771477196497703</v>
      </c>
      <c r="E2578" s="7">
        <v>-0.61259481110772396</v>
      </c>
      <c r="G2578" s="7">
        <v>74</v>
      </c>
      <c r="H2578" s="7">
        <v>26</v>
      </c>
      <c r="I2578" s="7">
        <v>-0.41187119393225302</v>
      </c>
      <c r="J2578" s="7">
        <v>-0.46265314509958599</v>
      </c>
    </row>
    <row r="2579" spans="2:10" x14ac:dyDescent="0.2">
      <c r="B2579" s="7">
        <v>75</v>
      </c>
      <c r="C2579" s="7">
        <v>26</v>
      </c>
      <c r="D2579" s="7">
        <v>-5.5502241160816403E-3</v>
      </c>
      <c r="E2579" s="7">
        <v>-6.2877261865796896E-3</v>
      </c>
      <c r="G2579" s="7">
        <v>75</v>
      </c>
      <c r="H2579" s="7">
        <v>26</v>
      </c>
      <c r="I2579" s="7">
        <v>-5.5392334397588198E-3</v>
      </c>
      <c r="J2579" s="7">
        <v>5.4094716390562098E-2</v>
      </c>
    </row>
    <row r="2580" spans="2:10" x14ac:dyDescent="0.2">
      <c r="B2580" s="7">
        <v>76</v>
      </c>
      <c r="C2580" s="7">
        <v>26</v>
      </c>
      <c r="D2580" s="7">
        <v>1.06106276573564</v>
      </c>
      <c r="E2580" s="7">
        <v>1.1583841833668</v>
      </c>
      <c r="G2580" s="7">
        <v>76</v>
      </c>
      <c r="H2580" s="7">
        <v>26</v>
      </c>
      <c r="I2580" s="7">
        <v>1.0785905582359101</v>
      </c>
      <c r="J2580" s="7">
        <v>1.3386234060998601</v>
      </c>
    </row>
    <row r="2581" spans="2:10" x14ac:dyDescent="0.2">
      <c r="B2581" s="7">
        <v>77</v>
      </c>
      <c r="C2581" s="7">
        <v>26</v>
      </c>
      <c r="D2581" s="7">
        <v>-1.6322914042119101E-2</v>
      </c>
      <c r="E2581" s="7">
        <v>-0.21821754845066499</v>
      </c>
      <c r="G2581" s="7">
        <v>77</v>
      </c>
      <c r="H2581" s="7">
        <v>26</v>
      </c>
      <c r="I2581" s="7">
        <v>-1.6429133603828899E-2</v>
      </c>
      <c r="J2581" s="7">
        <v>2.3556498884230899E-2</v>
      </c>
    </row>
    <row r="2582" spans="2:10" x14ac:dyDescent="0.2">
      <c r="B2582" s="7">
        <v>78</v>
      </c>
      <c r="C2582" s="7">
        <v>26</v>
      </c>
      <c r="D2582" s="7">
        <v>-0.33735130232849297</v>
      </c>
      <c r="E2582" s="7">
        <v>-0.42901889466319998</v>
      </c>
      <c r="G2582" s="7">
        <v>78</v>
      </c>
      <c r="H2582" s="7">
        <v>26</v>
      </c>
      <c r="I2582" s="7">
        <v>-0.33897768654427402</v>
      </c>
      <c r="J2582" s="7">
        <v>-0.477280289577102</v>
      </c>
    </row>
    <row r="2583" spans="2:10" x14ac:dyDescent="0.2">
      <c r="B2583" s="7">
        <v>79</v>
      </c>
      <c r="C2583" s="7">
        <v>26</v>
      </c>
      <c r="D2583" s="7">
        <v>3.8619449489649703E-2</v>
      </c>
      <c r="E2583" s="7">
        <v>8.9821454851035695E-2</v>
      </c>
      <c r="G2583" s="7">
        <v>79</v>
      </c>
      <c r="H2583" s="7">
        <v>26</v>
      </c>
      <c r="I2583" s="7">
        <v>3.8860059542802403E-2</v>
      </c>
      <c r="J2583" s="7">
        <v>0.22261736819320699</v>
      </c>
    </row>
    <row r="2584" spans="2:10" x14ac:dyDescent="0.2">
      <c r="B2584" s="7">
        <v>80</v>
      </c>
      <c r="C2584" s="7">
        <v>26</v>
      </c>
      <c r="D2584" s="7">
        <v>3.4415929991187299E-3</v>
      </c>
      <c r="E2584" s="7">
        <v>-0.20782713295307301</v>
      </c>
      <c r="G2584" s="7">
        <v>80</v>
      </c>
      <c r="H2584" s="7">
        <v>26</v>
      </c>
      <c r="I2584" s="7">
        <v>3.5335487483259E-3</v>
      </c>
      <c r="J2584" s="7">
        <v>-0.171332738838126</v>
      </c>
    </row>
    <row r="2585" spans="2:10" x14ac:dyDescent="0.2">
      <c r="B2585" s="7">
        <v>81</v>
      </c>
      <c r="C2585" s="7">
        <v>26</v>
      </c>
      <c r="D2585" s="7">
        <v>0.55875119652768401</v>
      </c>
      <c r="E2585" s="7">
        <v>0.66206386871931899</v>
      </c>
      <c r="G2585" s="7">
        <v>81</v>
      </c>
      <c r="H2585" s="7">
        <v>26</v>
      </c>
      <c r="I2585" s="7">
        <v>0.56172758271782197</v>
      </c>
      <c r="J2585" s="7">
        <v>0.63180307664755897</v>
      </c>
    </row>
    <row r="2586" spans="2:10" x14ac:dyDescent="0.2">
      <c r="B2586" s="7">
        <v>82</v>
      </c>
      <c r="C2586" s="7">
        <v>26</v>
      </c>
      <c r="D2586" s="7">
        <v>7.4840976056782096E-2</v>
      </c>
      <c r="E2586" s="7">
        <v>4.5640349511368E-2</v>
      </c>
      <c r="G2586" s="7">
        <v>82</v>
      </c>
      <c r="H2586" s="7">
        <v>26</v>
      </c>
      <c r="I2586" s="7">
        <v>7.4032810603425106E-2</v>
      </c>
      <c r="J2586" s="7">
        <v>0.24809914662633401</v>
      </c>
    </row>
    <row r="2587" spans="2:10" x14ac:dyDescent="0.2">
      <c r="B2587" s="7">
        <v>83</v>
      </c>
      <c r="C2587" s="7">
        <v>26</v>
      </c>
      <c r="D2587" s="7">
        <v>-0.55035971006893403</v>
      </c>
      <c r="E2587" s="7">
        <v>-0.632077118779652</v>
      </c>
      <c r="G2587" s="7">
        <v>83</v>
      </c>
      <c r="H2587" s="7">
        <v>26</v>
      </c>
      <c r="I2587" s="7">
        <v>-0.554117426830533</v>
      </c>
      <c r="J2587" s="7">
        <v>-0.53762163227573401</v>
      </c>
    </row>
    <row r="2588" spans="2:10" x14ac:dyDescent="0.2">
      <c r="B2588" s="7">
        <v>84</v>
      </c>
      <c r="C2588" s="7">
        <v>26</v>
      </c>
      <c r="D2588" s="7">
        <v>8.9503657871960102E-2</v>
      </c>
      <c r="E2588" s="7">
        <v>0.27446722933651302</v>
      </c>
      <c r="G2588" s="7">
        <v>84</v>
      </c>
      <c r="H2588" s="7">
        <v>26</v>
      </c>
      <c r="I2588" s="7">
        <v>9.1211960102029394E-2</v>
      </c>
      <c r="J2588" s="7">
        <v>0.18277625572526801</v>
      </c>
    </row>
    <row r="2589" spans="2:10" x14ac:dyDescent="0.2">
      <c r="B2589" s="7">
        <v>85</v>
      </c>
      <c r="C2589" s="7">
        <v>26</v>
      </c>
      <c r="D2589" s="7">
        <v>0.531099553767859</v>
      </c>
      <c r="E2589" s="7">
        <v>0.53675842910879401</v>
      </c>
      <c r="G2589" s="7">
        <v>85</v>
      </c>
      <c r="H2589" s="7">
        <v>26</v>
      </c>
      <c r="I2589" s="7">
        <v>0.53325741194263498</v>
      </c>
      <c r="J2589" s="7">
        <v>0.45642030619351298</v>
      </c>
    </row>
    <row r="2590" spans="2:10" x14ac:dyDescent="0.2">
      <c r="B2590" s="7">
        <v>86</v>
      </c>
      <c r="C2590" s="7">
        <v>26</v>
      </c>
      <c r="D2590" s="7">
        <v>0.209420224907474</v>
      </c>
      <c r="E2590" s="7">
        <v>0.143349702851711</v>
      </c>
      <c r="G2590" s="7">
        <v>86</v>
      </c>
      <c r="H2590" s="7">
        <v>26</v>
      </c>
      <c r="I2590" s="7">
        <v>0.21309244763238799</v>
      </c>
      <c r="J2590" s="7">
        <v>0.32624438602270101</v>
      </c>
    </row>
    <row r="2591" spans="2:10" x14ac:dyDescent="0.2">
      <c r="B2591" s="7">
        <v>87</v>
      </c>
      <c r="C2591" s="7">
        <v>26</v>
      </c>
      <c r="D2591" s="7">
        <v>-3.4080765711645498E-2</v>
      </c>
      <c r="E2591" s="7">
        <v>-6.6188817588458598E-2</v>
      </c>
      <c r="G2591" s="7">
        <v>87</v>
      </c>
      <c r="H2591" s="7">
        <v>26</v>
      </c>
      <c r="I2591" s="7">
        <v>-3.40920506572715E-2</v>
      </c>
      <c r="J2591" s="7">
        <v>-2.13771176964794E-3</v>
      </c>
    </row>
    <row r="2592" spans="2:10" x14ac:dyDescent="0.2">
      <c r="B2592" s="7">
        <v>88</v>
      </c>
      <c r="C2592" s="7">
        <v>26</v>
      </c>
      <c r="D2592" s="7">
        <v>-0.147569330082582</v>
      </c>
      <c r="E2592" s="7">
        <v>8.1951490766661195E-2</v>
      </c>
      <c r="G2592" s="7">
        <v>88</v>
      </c>
      <c r="H2592" s="7">
        <v>26</v>
      </c>
      <c r="I2592" s="7">
        <v>-0.14921066854581599</v>
      </c>
      <c r="J2592" s="7">
        <v>-1.6930930581457601E-2</v>
      </c>
    </row>
    <row r="2593" spans="2:10" x14ac:dyDescent="0.2">
      <c r="B2593" s="7">
        <v>89</v>
      </c>
      <c r="C2593" s="7">
        <v>26</v>
      </c>
      <c r="D2593" s="7">
        <v>0.20701317029482899</v>
      </c>
      <c r="E2593" s="7">
        <v>0.252303733268117</v>
      </c>
      <c r="G2593" s="7">
        <v>89</v>
      </c>
      <c r="H2593" s="7">
        <v>26</v>
      </c>
      <c r="I2593" s="7">
        <v>0.20744981462152401</v>
      </c>
      <c r="J2593" s="7">
        <v>0.326264438088955</v>
      </c>
    </row>
    <row r="2594" spans="2:10" x14ac:dyDescent="0.2">
      <c r="B2594" s="7">
        <v>90</v>
      </c>
      <c r="C2594" s="7">
        <v>26</v>
      </c>
      <c r="D2594" s="7">
        <v>-0.29489573055567297</v>
      </c>
      <c r="E2594" s="7">
        <v>-0.33985198466989203</v>
      </c>
      <c r="G2594" s="7">
        <v>90</v>
      </c>
      <c r="H2594" s="7">
        <v>26</v>
      </c>
      <c r="I2594" s="7">
        <v>-0.29851260944612401</v>
      </c>
      <c r="J2594" s="7">
        <v>-0.40405010476491499</v>
      </c>
    </row>
    <row r="2595" spans="2:10" x14ac:dyDescent="0.2">
      <c r="B2595" s="7">
        <v>91</v>
      </c>
      <c r="C2595" s="7">
        <v>26</v>
      </c>
      <c r="D2595" s="7">
        <v>0.32406037240933599</v>
      </c>
      <c r="E2595" s="7">
        <v>0.24849883572765599</v>
      </c>
      <c r="G2595" s="7">
        <v>91</v>
      </c>
      <c r="H2595" s="7">
        <v>26</v>
      </c>
      <c r="I2595" s="7">
        <v>0.32238288649409202</v>
      </c>
      <c r="J2595" s="7">
        <v>0.13445769355114801</v>
      </c>
    </row>
    <row r="2596" spans="2:10" x14ac:dyDescent="0.2">
      <c r="B2596" s="7">
        <v>92</v>
      </c>
      <c r="C2596" s="7">
        <v>26</v>
      </c>
      <c r="D2596" s="7">
        <v>0.181737240278355</v>
      </c>
      <c r="E2596" s="7">
        <v>2.87457873256338E-2</v>
      </c>
      <c r="G2596" s="7">
        <v>92</v>
      </c>
      <c r="H2596" s="7">
        <v>26</v>
      </c>
      <c r="I2596" s="7">
        <v>0.18752990855087101</v>
      </c>
      <c r="J2596" s="7">
        <v>-8.8162854198509805E-2</v>
      </c>
    </row>
    <row r="2597" spans="2:10" x14ac:dyDescent="0.2">
      <c r="B2597" s="7">
        <v>93</v>
      </c>
      <c r="C2597" s="7">
        <v>26</v>
      </c>
      <c r="D2597" s="7">
        <v>7.7003530360430603E-2</v>
      </c>
      <c r="E2597" s="7">
        <v>-5.1600447577962803E-2</v>
      </c>
      <c r="G2597" s="7">
        <v>93</v>
      </c>
      <c r="H2597" s="7">
        <v>26</v>
      </c>
      <c r="I2597" s="7">
        <v>7.6800938205700206E-2</v>
      </c>
      <c r="J2597" s="7">
        <v>5.4071281629033401E-2</v>
      </c>
    </row>
    <row r="2598" spans="2:10" x14ac:dyDescent="0.2">
      <c r="B2598" s="7">
        <v>94</v>
      </c>
      <c r="C2598" s="7">
        <v>26</v>
      </c>
      <c r="D2598" s="7">
        <v>-0.142722920418173</v>
      </c>
      <c r="E2598" s="7">
        <v>-0.11856786933216799</v>
      </c>
      <c r="G2598" s="7">
        <v>94</v>
      </c>
      <c r="H2598" s="7">
        <v>26</v>
      </c>
      <c r="I2598" s="7">
        <v>-0.14122081195748001</v>
      </c>
      <c r="J2598" s="7">
        <v>-0.16779684545225099</v>
      </c>
    </row>
    <row r="2599" spans="2:10" x14ac:dyDescent="0.2">
      <c r="B2599" s="7">
        <v>95</v>
      </c>
      <c r="C2599" s="7">
        <v>26</v>
      </c>
      <c r="D2599" s="7">
        <v>4.3221965319202298E-2</v>
      </c>
      <c r="E2599" s="7">
        <v>4.6482358286725797E-2</v>
      </c>
      <c r="G2599" s="7">
        <v>95</v>
      </c>
      <c r="H2599" s="7">
        <v>26</v>
      </c>
      <c r="I2599" s="7">
        <v>4.1947510011165298E-2</v>
      </c>
      <c r="J2599" s="7">
        <v>-5.0551286705485601E-2</v>
      </c>
    </row>
    <row r="2600" spans="2:10" x14ac:dyDescent="0.2">
      <c r="B2600" s="7">
        <v>96</v>
      </c>
      <c r="C2600" s="7">
        <v>26</v>
      </c>
      <c r="D2600" s="7">
        <v>0.62336611273027698</v>
      </c>
      <c r="E2600" s="7">
        <v>0.45903105269621403</v>
      </c>
      <c r="G2600" s="7">
        <v>96</v>
      </c>
      <c r="H2600" s="7">
        <v>26</v>
      </c>
      <c r="I2600" s="7">
        <v>0.62231119196608697</v>
      </c>
      <c r="J2600" s="7">
        <v>0.67812847934820697</v>
      </c>
    </row>
    <row r="2601" spans="2:10" x14ac:dyDescent="0.2">
      <c r="B2601" s="7">
        <v>97</v>
      </c>
      <c r="C2601" s="7">
        <v>26</v>
      </c>
      <c r="D2601" s="7">
        <v>0.131870843639073</v>
      </c>
      <c r="E2601" s="7">
        <v>0.10615069974840199</v>
      </c>
      <c r="G2601" s="7">
        <v>97</v>
      </c>
      <c r="H2601" s="7">
        <v>26</v>
      </c>
      <c r="I2601" s="7">
        <v>0.13449702806217001</v>
      </c>
      <c r="J2601" s="7">
        <v>6.9079490846853303E-2</v>
      </c>
    </row>
    <row r="2602" spans="2:10" x14ac:dyDescent="0.2">
      <c r="B2602" s="7">
        <v>98</v>
      </c>
      <c r="C2602" s="7">
        <v>26</v>
      </c>
      <c r="D2602" s="7">
        <v>3.3226101170224197E-2</v>
      </c>
      <c r="E2602" s="7">
        <v>0.12631315153692901</v>
      </c>
      <c r="G2602" s="7">
        <v>98</v>
      </c>
      <c r="H2602" s="7">
        <v>26</v>
      </c>
      <c r="I2602" s="7">
        <v>3.3210251010693498E-2</v>
      </c>
      <c r="J2602" s="7">
        <v>0.105808967056221</v>
      </c>
    </row>
    <row r="2603" spans="2:10" x14ac:dyDescent="0.2">
      <c r="B2603" s="7">
        <v>99</v>
      </c>
      <c r="C2603" s="7">
        <v>26</v>
      </c>
      <c r="D2603" s="7">
        <v>0.220816488526309</v>
      </c>
      <c r="E2603" s="7">
        <v>0.31491113347202898</v>
      </c>
      <c r="G2603" s="7">
        <v>99</v>
      </c>
      <c r="H2603" s="7">
        <v>26</v>
      </c>
      <c r="I2603" s="7">
        <v>0.217724941500999</v>
      </c>
      <c r="J2603" s="7">
        <v>0.20152330027870199</v>
      </c>
    </row>
    <row r="2604" spans="2:10" x14ac:dyDescent="0.2">
      <c r="B2604" s="7">
        <v>100</v>
      </c>
      <c r="C2604" s="7">
        <v>26</v>
      </c>
      <c r="D2604" s="7">
        <v>0.61697915450692997</v>
      </c>
      <c r="E2604" s="7">
        <v>0.67777427935536305</v>
      </c>
      <c r="G2604" s="7">
        <v>100</v>
      </c>
      <c r="H2604" s="7">
        <v>26</v>
      </c>
      <c r="I2604" s="7">
        <v>0.63315255264414305</v>
      </c>
      <c r="J2604" s="7">
        <v>0.71858113650797395</v>
      </c>
    </row>
    <row r="2605" spans="2:10" x14ac:dyDescent="0.2">
      <c r="B2605" s="7">
        <v>1</v>
      </c>
      <c r="C2605" s="7">
        <v>27</v>
      </c>
      <c r="D2605" s="7">
        <v>9.1103703349504406E-2</v>
      </c>
      <c r="E2605" s="7">
        <v>-6.67683225719973E-3</v>
      </c>
      <c r="G2605" s="7">
        <v>1</v>
      </c>
      <c r="H2605" s="7">
        <v>27</v>
      </c>
      <c r="I2605" s="7">
        <v>9.5210347876687307E-2</v>
      </c>
      <c r="J2605" s="7">
        <v>-0.17701371556335199</v>
      </c>
    </row>
    <row r="2606" spans="2:10" x14ac:dyDescent="0.2">
      <c r="B2606" s="7">
        <v>2</v>
      </c>
      <c r="C2606" s="7">
        <v>27</v>
      </c>
      <c r="D2606" s="7">
        <v>-0.105448545712008</v>
      </c>
      <c r="E2606" s="7">
        <v>0.342764514612664</v>
      </c>
      <c r="G2606" s="7">
        <v>2</v>
      </c>
      <c r="H2606" s="7">
        <v>27</v>
      </c>
      <c r="I2606" s="7">
        <v>-0.10402862815017599</v>
      </c>
      <c r="J2606" s="7">
        <v>0.17179533079144699</v>
      </c>
    </row>
    <row r="2607" spans="2:10" x14ac:dyDescent="0.2">
      <c r="B2607" s="7">
        <v>3</v>
      </c>
      <c r="C2607" s="7">
        <v>27</v>
      </c>
      <c r="D2607" s="7">
        <v>0.120233093627316</v>
      </c>
      <c r="E2607" s="7">
        <v>-4.9176825580294903E-2</v>
      </c>
      <c r="G2607" s="7">
        <v>3</v>
      </c>
      <c r="H2607" s="7">
        <v>27</v>
      </c>
      <c r="I2607" s="7">
        <v>0.12216316098249</v>
      </c>
      <c r="J2607" s="7">
        <v>0.103046652416056</v>
      </c>
    </row>
    <row r="2608" spans="2:10" x14ac:dyDescent="0.2">
      <c r="B2608" s="7">
        <v>4</v>
      </c>
      <c r="C2608" s="7">
        <v>27</v>
      </c>
      <c r="D2608" s="7">
        <v>0.49123297353390299</v>
      </c>
      <c r="E2608" s="7">
        <v>0.37679309139689299</v>
      </c>
      <c r="G2608" s="7">
        <v>4</v>
      </c>
      <c r="H2608" s="7">
        <v>27</v>
      </c>
      <c r="I2608" s="7">
        <v>0.50587961328029796</v>
      </c>
      <c r="J2608" s="7">
        <v>0.67586602115699801</v>
      </c>
    </row>
    <row r="2609" spans="2:10" x14ac:dyDescent="0.2">
      <c r="B2609" s="7">
        <v>5</v>
      </c>
      <c r="C2609" s="7">
        <v>27</v>
      </c>
      <c r="D2609" s="7">
        <v>0.43228103129499801</v>
      </c>
      <c r="E2609" s="7">
        <v>0.57269824649724599</v>
      </c>
      <c r="G2609" s="7">
        <v>5</v>
      </c>
      <c r="H2609" s="7">
        <v>27</v>
      </c>
      <c r="I2609" s="7">
        <v>0.42285219663395301</v>
      </c>
      <c r="J2609" s="7">
        <v>0.26607877565983401</v>
      </c>
    </row>
    <row r="2610" spans="2:10" x14ac:dyDescent="0.2">
      <c r="B2610" s="7">
        <v>6</v>
      </c>
      <c r="C2610" s="7">
        <v>27</v>
      </c>
      <c r="D2610" s="7">
        <v>-4.9221538848746201E-2</v>
      </c>
      <c r="E2610" s="7">
        <v>0.25952809638977797</v>
      </c>
      <c r="G2610" s="7">
        <v>6</v>
      </c>
      <c r="H2610" s="7">
        <v>27</v>
      </c>
      <c r="I2610" s="7">
        <v>-4.9654669029902898E-2</v>
      </c>
      <c r="J2610" s="7">
        <v>-7.0848732512241802E-2</v>
      </c>
    </row>
    <row r="2611" spans="2:10" x14ac:dyDescent="0.2">
      <c r="B2611" s="7">
        <v>7</v>
      </c>
      <c r="C2611" s="7">
        <v>27</v>
      </c>
      <c r="D2611" s="7">
        <v>-0.42406347514739201</v>
      </c>
      <c r="E2611" s="7">
        <v>-0.45424473867611698</v>
      </c>
      <c r="G2611" s="7">
        <v>7</v>
      </c>
      <c r="H2611" s="7">
        <v>27</v>
      </c>
      <c r="I2611" s="7">
        <v>-0.43798066466938601</v>
      </c>
      <c r="J2611" s="7">
        <v>-0.52076893057014295</v>
      </c>
    </row>
    <row r="2612" spans="2:10" x14ac:dyDescent="0.2">
      <c r="B2612" s="7">
        <v>8</v>
      </c>
      <c r="C2612" s="7">
        <v>27</v>
      </c>
      <c r="D2612" s="7">
        <v>2.18711656951944E-2</v>
      </c>
      <c r="E2612" s="7">
        <v>-0.38589605943699001</v>
      </c>
      <c r="G2612" s="7">
        <v>8</v>
      </c>
      <c r="H2612" s="7">
        <v>27</v>
      </c>
      <c r="I2612" s="7">
        <v>2.1610937173306002E-2</v>
      </c>
      <c r="J2612" s="7">
        <v>-0.34619012394252902</v>
      </c>
    </row>
    <row r="2613" spans="2:10" x14ac:dyDescent="0.2">
      <c r="B2613" s="7">
        <v>9</v>
      </c>
      <c r="C2613" s="7">
        <v>27</v>
      </c>
      <c r="D2613" s="7">
        <v>-9.1491192466437901E-2</v>
      </c>
      <c r="E2613" s="7">
        <v>0.117244553052124</v>
      </c>
      <c r="G2613" s="7">
        <v>9</v>
      </c>
      <c r="H2613" s="7">
        <v>27</v>
      </c>
      <c r="I2613" s="7">
        <v>-9.2074195022070704E-2</v>
      </c>
      <c r="J2613" s="7">
        <v>1.1818588903791401E-2</v>
      </c>
    </row>
    <row r="2614" spans="2:10" x14ac:dyDescent="0.2">
      <c r="B2614" s="7">
        <v>10</v>
      </c>
      <c r="C2614" s="7">
        <v>27</v>
      </c>
      <c r="D2614" s="7">
        <v>-0.382717033396616</v>
      </c>
      <c r="E2614" s="7">
        <v>5.4545182065846003E-3</v>
      </c>
      <c r="G2614" s="7">
        <v>10</v>
      </c>
      <c r="H2614" s="7">
        <v>27</v>
      </c>
      <c r="I2614" s="7">
        <v>-0.38252304445664598</v>
      </c>
      <c r="J2614" s="7">
        <v>9.48722006356029E-3</v>
      </c>
    </row>
    <row r="2615" spans="2:10" x14ac:dyDescent="0.2">
      <c r="B2615" s="7">
        <v>11</v>
      </c>
      <c r="C2615" s="7">
        <v>27</v>
      </c>
      <c r="D2615" s="7">
        <v>-1.25004680222371E-2</v>
      </c>
      <c r="E2615" s="7">
        <v>0.13061194175468799</v>
      </c>
      <c r="G2615" s="7">
        <v>11</v>
      </c>
      <c r="H2615" s="7">
        <v>27</v>
      </c>
      <c r="I2615" s="7">
        <v>-1.1849049396278E-2</v>
      </c>
      <c r="J2615" s="7">
        <v>-0.30333673035083702</v>
      </c>
    </row>
    <row r="2616" spans="2:10" x14ac:dyDescent="0.2">
      <c r="B2616" s="7">
        <v>12</v>
      </c>
      <c r="C2616" s="7">
        <v>27</v>
      </c>
      <c r="D2616" s="7">
        <v>-0.13728545711113799</v>
      </c>
      <c r="E2616" s="7">
        <v>0.16744313181287901</v>
      </c>
      <c r="G2616" s="7">
        <v>12</v>
      </c>
      <c r="H2616" s="7">
        <v>27</v>
      </c>
      <c r="I2616" s="7">
        <v>-0.13623044009660901</v>
      </c>
      <c r="J2616" s="7">
        <v>-0.19220479129212401</v>
      </c>
    </row>
    <row r="2617" spans="2:10" x14ac:dyDescent="0.2">
      <c r="B2617" s="7">
        <v>13</v>
      </c>
      <c r="C2617" s="7">
        <v>27</v>
      </c>
      <c r="D2617" s="7">
        <v>-0.108833737488657</v>
      </c>
      <c r="E2617" s="7">
        <v>-0.122710391411399</v>
      </c>
      <c r="G2617" s="7">
        <v>13</v>
      </c>
      <c r="H2617" s="7">
        <v>27</v>
      </c>
      <c r="I2617" s="7">
        <v>-0.108572437376579</v>
      </c>
      <c r="J2617" s="7">
        <v>-8.0991811502981306E-2</v>
      </c>
    </row>
    <row r="2618" spans="2:10" x14ac:dyDescent="0.2">
      <c r="B2618" s="7">
        <v>14</v>
      </c>
      <c r="C2618" s="7">
        <v>27</v>
      </c>
      <c r="D2618" s="7">
        <v>0.47452596758559701</v>
      </c>
      <c r="E2618" s="7">
        <v>0.42486953169434699</v>
      </c>
      <c r="G2618" s="7">
        <v>14</v>
      </c>
      <c r="H2618" s="7">
        <v>27</v>
      </c>
      <c r="I2618" s="7">
        <v>0.47708056036646201</v>
      </c>
      <c r="J2618" s="7">
        <v>0.278999079270916</v>
      </c>
    </row>
    <row r="2619" spans="2:10" x14ac:dyDescent="0.2">
      <c r="B2619" s="7">
        <v>15</v>
      </c>
      <c r="C2619" s="7">
        <v>27</v>
      </c>
      <c r="D2619" s="7">
        <v>2.9310714158142102E-2</v>
      </c>
      <c r="E2619" s="7">
        <v>0.18967761392643601</v>
      </c>
      <c r="G2619" s="7">
        <v>15</v>
      </c>
      <c r="H2619" s="7">
        <v>27</v>
      </c>
      <c r="I2619" s="7">
        <v>3.02216485001345E-2</v>
      </c>
      <c r="J2619" s="7">
        <v>0.38307955948200201</v>
      </c>
    </row>
    <row r="2620" spans="2:10" x14ac:dyDescent="0.2">
      <c r="B2620" s="7">
        <v>16</v>
      </c>
      <c r="C2620" s="7">
        <v>27</v>
      </c>
      <c r="D2620" s="7">
        <v>0.22006295229647299</v>
      </c>
      <c r="E2620" s="7">
        <v>0.50008817205841505</v>
      </c>
      <c r="G2620" s="7">
        <v>16</v>
      </c>
      <c r="H2620" s="7">
        <v>27</v>
      </c>
      <c r="I2620" s="7">
        <v>0.22260519762075401</v>
      </c>
      <c r="J2620" s="7">
        <v>0.45846870209593599</v>
      </c>
    </row>
    <row r="2621" spans="2:10" x14ac:dyDescent="0.2">
      <c r="B2621" s="7">
        <v>17</v>
      </c>
      <c r="C2621" s="7">
        <v>27</v>
      </c>
      <c r="D2621" s="7">
        <v>-6.55030373862866E-2</v>
      </c>
      <c r="E2621" s="7">
        <v>0.200740951511929</v>
      </c>
      <c r="G2621" s="7">
        <v>17</v>
      </c>
      <c r="H2621" s="7">
        <v>27</v>
      </c>
      <c r="I2621" s="7">
        <v>-6.5352191711045102E-2</v>
      </c>
      <c r="J2621" s="7">
        <v>-1.3402028191499901E-2</v>
      </c>
    </row>
    <row r="2622" spans="2:10" x14ac:dyDescent="0.2">
      <c r="B2622" s="7">
        <v>18</v>
      </c>
      <c r="C2622" s="7">
        <v>27</v>
      </c>
      <c r="D2622" s="7">
        <v>-0.26534870110185099</v>
      </c>
      <c r="E2622" s="7">
        <v>-0.30040923120413998</v>
      </c>
      <c r="G2622" s="7">
        <v>18</v>
      </c>
      <c r="H2622" s="7">
        <v>27</v>
      </c>
      <c r="I2622" s="7">
        <v>-0.26371948294479403</v>
      </c>
      <c r="J2622" s="7">
        <v>0.119771978662975</v>
      </c>
    </row>
    <row r="2623" spans="2:10" x14ac:dyDescent="0.2">
      <c r="B2623" s="7">
        <v>19</v>
      </c>
      <c r="C2623" s="7">
        <v>27</v>
      </c>
      <c r="D2623" s="7">
        <v>0.17096197664450599</v>
      </c>
      <c r="E2623" s="7">
        <v>0.119476681618072</v>
      </c>
      <c r="G2623" s="7">
        <v>19</v>
      </c>
      <c r="H2623" s="7">
        <v>27</v>
      </c>
      <c r="I2623" s="7">
        <v>0.18984975752384101</v>
      </c>
      <c r="J2623" s="7">
        <v>0.613432715512372</v>
      </c>
    </row>
    <row r="2624" spans="2:10" x14ac:dyDescent="0.2">
      <c r="B2624" s="7">
        <v>20</v>
      </c>
      <c r="C2624" s="7">
        <v>27</v>
      </c>
      <c r="D2624" s="7">
        <v>0.37515250099326902</v>
      </c>
      <c r="E2624" s="7">
        <v>0.11180627468558101</v>
      </c>
      <c r="G2624" s="7">
        <v>20</v>
      </c>
      <c r="H2624" s="7">
        <v>27</v>
      </c>
      <c r="I2624" s="7">
        <v>0.38098809919374699</v>
      </c>
      <c r="J2624" s="7">
        <v>2.8506077239670798E-2</v>
      </c>
    </row>
    <row r="2625" spans="2:10" x14ac:dyDescent="0.2">
      <c r="B2625" s="7">
        <v>21</v>
      </c>
      <c r="C2625" s="7">
        <v>27</v>
      </c>
      <c r="D2625" s="7">
        <v>0.110236134623566</v>
      </c>
      <c r="E2625" s="7">
        <v>-0.19166221296946401</v>
      </c>
      <c r="G2625" s="7">
        <v>21</v>
      </c>
      <c r="H2625" s="7">
        <v>27</v>
      </c>
      <c r="I2625" s="7">
        <v>0.106927220276839</v>
      </c>
      <c r="J2625" s="7">
        <v>-0.25850547698214299</v>
      </c>
    </row>
    <row r="2626" spans="2:10" x14ac:dyDescent="0.2">
      <c r="B2626" s="7">
        <v>22</v>
      </c>
      <c r="C2626" s="7">
        <v>27</v>
      </c>
      <c r="D2626" s="7">
        <v>0.28777124153455602</v>
      </c>
      <c r="E2626" s="7">
        <v>-0.114780062332569</v>
      </c>
      <c r="G2626" s="7">
        <v>22</v>
      </c>
      <c r="H2626" s="7">
        <v>27</v>
      </c>
      <c r="I2626" s="7">
        <v>0.28511661540105798</v>
      </c>
      <c r="J2626" s="7">
        <v>0.13815267860701499</v>
      </c>
    </row>
    <row r="2627" spans="2:10" x14ac:dyDescent="0.2">
      <c r="B2627" s="7">
        <v>23</v>
      </c>
      <c r="C2627" s="7">
        <v>27</v>
      </c>
      <c r="D2627" s="7">
        <v>4.8001866700120702E-2</v>
      </c>
      <c r="E2627" s="7">
        <v>0.40584055456923501</v>
      </c>
      <c r="G2627" s="7">
        <v>23</v>
      </c>
      <c r="H2627" s="7">
        <v>27</v>
      </c>
      <c r="I2627" s="7">
        <v>5.1161916803444299E-2</v>
      </c>
      <c r="J2627" s="7">
        <v>0.21206136264002301</v>
      </c>
    </row>
    <row r="2628" spans="2:10" x14ac:dyDescent="0.2">
      <c r="B2628" s="7">
        <v>24</v>
      </c>
      <c r="C2628" s="7">
        <v>27</v>
      </c>
      <c r="D2628" s="7">
        <v>0.32800884697363802</v>
      </c>
      <c r="E2628" s="7">
        <v>0.22032631665136801</v>
      </c>
      <c r="G2628" s="7">
        <v>24</v>
      </c>
      <c r="H2628" s="7">
        <v>27</v>
      </c>
      <c r="I2628" s="7">
        <v>0.32455394862199</v>
      </c>
      <c r="J2628" s="7">
        <v>0.12264102088973</v>
      </c>
    </row>
    <row r="2629" spans="2:10" x14ac:dyDescent="0.2">
      <c r="B2629" s="7">
        <v>25</v>
      </c>
      <c r="C2629" s="7">
        <v>27</v>
      </c>
      <c r="D2629" s="7">
        <v>9.2818701751809798E-2</v>
      </c>
      <c r="E2629" s="7">
        <v>0.264123947649615</v>
      </c>
      <c r="G2629" s="7">
        <v>25</v>
      </c>
      <c r="H2629" s="7">
        <v>27</v>
      </c>
      <c r="I2629" s="7">
        <v>9.5368689343431803E-2</v>
      </c>
      <c r="J2629" s="7">
        <v>-4.0442569524190099E-2</v>
      </c>
    </row>
    <row r="2630" spans="2:10" x14ac:dyDescent="0.2">
      <c r="B2630" s="7">
        <v>26</v>
      </c>
      <c r="C2630" s="7">
        <v>27</v>
      </c>
      <c r="D2630" s="7">
        <v>-0.284623060832914</v>
      </c>
      <c r="E2630" s="7">
        <v>-0.44388117155763301</v>
      </c>
      <c r="G2630" s="7">
        <v>26</v>
      </c>
      <c r="H2630" s="7">
        <v>27</v>
      </c>
      <c r="I2630" s="7">
        <v>-0.290733463702117</v>
      </c>
      <c r="J2630" s="7">
        <v>-0.226803099043553</v>
      </c>
    </row>
    <row r="2631" spans="2:10" x14ac:dyDescent="0.2">
      <c r="B2631" s="7">
        <v>27</v>
      </c>
      <c r="C2631" s="7">
        <v>27</v>
      </c>
      <c r="D2631" s="7">
        <v>0.36175158375392602</v>
      </c>
      <c r="E2631" s="7">
        <v>0.34431935358900301</v>
      </c>
      <c r="G2631" s="7">
        <v>27</v>
      </c>
      <c r="H2631" s="7">
        <v>27</v>
      </c>
      <c r="I2631" s="7">
        <v>0.36369015844550401</v>
      </c>
      <c r="J2631" s="7">
        <v>0.401492013405434</v>
      </c>
    </row>
    <row r="2632" spans="2:10" x14ac:dyDescent="0.2">
      <c r="B2632" s="7">
        <v>28</v>
      </c>
      <c r="C2632" s="7">
        <v>27</v>
      </c>
      <c r="D2632" s="7">
        <v>0.392086119135658</v>
      </c>
      <c r="E2632" s="7">
        <v>0.25356863153279302</v>
      </c>
      <c r="G2632" s="7">
        <v>28</v>
      </c>
      <c r="H2632" s="7">
        <v>27</v>
      </c>
      <c r="I2632" s="7">
        <v>0.388278449842618</v>
      </c>
      <c r="J2632" s="7">
        <v>0.15859548510667501</v>
      </c>
    </row>
    <row r="2633" spans="2:10" x14ac:dyDescent="0.2">
      <c r="B2633" s="7">
        <v>29</v>
      </c>
      <c r="C2633" s="7">
        <v>27</v>
      </c>
      <c r="D2633" s="7">
        <v>0.191759594449051</v>
      </c>
      <c r="E2633" s="7">
        <v>0.13877396300091799</v>
      </c>
      <c r="G2633" s="7">
        <v>29</v>
      </c>
      <c r="H2633" s="7">
        <v>27</v>
      </c>
      <c r="I2633" s="7">
        <v>0.17722645963970199</v>
      </c>
      <c r="J2633" s="7">
        <v>-0.22536416939693901</v>
      </c>
    </row>
    <row r="2634" spans="2:10" x14ac:dyDescent="0.2">
      <c r="B2634" s="7">
        <v>30</v>
      </c>
      <c r="C2634" s="7">
        <v>27</v>
      </c>
      <c r="D2634" s="7">
        <v>0.155264783448017</v>
      </c>
      <c r="E2634" s="7">
        <v>0.146959041830306</v>
      </c>
      <c r="G2634" s="7">
        <v>30</v>
      </c>
      <c r="H2634" s="7">
        <v>27</v>
      </c>
      <c r="I2634" s="7">
        <v>0.16028334403635999</v>
      </c>
      <c r="J2634" s="7">
        <v>0.23940343181454199</v>
      </c>
    </row>
    <row r="2635" spans="2:10" x14ac:dyDescent="0.2">
      <c r="B2635" s="7">
        <v>31</v>
      </c>
      <c r="C2635" s="7">
        <v>27</v>
      </c>
      <c r="D2635" s="7">
        <v>-0.88888996959973998</v>
      </c>
      <c r="E2635" s="7">
        <v>-0.71847997654732199</v>
      </c>
      <c r="G2635" s="7">
        <v>31</v>
      </c>
      <c r="H2635" s="7">
        <v>27</v>
      </c>
      <c r="I2635" s="7">
        <v>-0.89542727825859403</v>
      </c>
      <c r="J2635" s="7">
        <v>-0.80431165529985504</v>
      </c>
    </row>
    <row r="2636" spans="2:10" x14ac:dyDescent="0.2">
      <c r="B2636" s="7">
        <v>32</v>
      </c>
      <c r="C2636" s="7">
        <v>27</v>
      </c>
      <c r="D2636" s="7">
        <v>0.56558426290144603</v>
      </c>
      <c r="E2636" s="7">
        <v>0.69532423571086799</v>
      </c>
      <c r="G2636" s="7">
        <v>32</v>
      </c>
      <c r="H2636" s="7">
        <v>27</v>
      </c>
      <c r="I2636" s="7">
        <v>0.56712675833404302</v>
      </c>
      <c r="J2636" s="7">
        <v>0.51098044281485899</v>
      </c>
    </row>
    <row r="2637" spans="2:10" x14ac:dyDescent="0.2">
      <c r="B2637" s="7">
        <v>33</v>
      </c>
      <c r="C2637" s="7">
        <v>27</v>
      </c>
      <c r="D2637" s="7">
        <v>0.28713350390248699</v>
      </c>
      <c r="E2637" s="7">
        <v>0.33716500751355299</v>
      </c>
      <c r="G2637" s="7">
        <v>33</v>
      </c>
      <c r="H2637" s="7">
        <v>27</v>
      </c>
      <c r="I2637" s="7">
        <v>0.28866429424175799</v>
      </c>
      <c r="J2637" s="7">
        <v>0.16747321358244899</v>
      </c>
    </row>
    <row r="2638" spans="2:10" x14ac:dyDescent="0.2">
      <c r="B2638" s="7">
        <v>34</v>
      </c>
      <c r="C2638" s="7">
        <v>27</v>
      </c>
      <c r="D2638" s="7">
        <v>-0.11164725201999</v>
      </c>
      <c r="E2638" s="7">
        <v>-7.9109710722168103E-2</v>
      </c>
      <c r="G2638" s="7">
        <v>34</v>
      </c>
      <c r="H2638" s="7">
        <v>27</v>
      </c>
      <c r="I2638" s="7">
        <v>-0.114029604225763</v>
      </c>
      <c r="J2638" s="7">
        <v>-0.103775065103189</v>
      </c>
    </row>
    <row r="2639" spans="2:10" x14ac:dyDescent="0.2">
      <c r="B2639" s="7">
        <v>35</v>
      </c>
      <c r="C2639" s="7">
        <v>27</v>
      </c>
      <c r="D2639" s="7">
        <v>0.41245917889878497</v>
      </c>
      <c r="E2639" s="7">
        <v>0.66401651791933203</v>
      </c>
      <c r="G2639" s="7">
        <v>35</v>
      </c>
      <c r="H2639" s="7">
        <v>27</v>
      </c>
      <c r="I2639" s="7">
        <v>0.42051702977672201</v>
      </c>
      <c r="J2639" s="7">
        <v>0.77546728028939005</v>
      </c>
    </row>
    <row r="2640" spans="2:10" x14ac:dyDescent="0.2">
      <c r="B2640" s="7">
        <v>36</v>
      </c>
      <c r="C2640" s="7">
        <v>27</v>
      </c>
      <c r="D2640" s="7">
        <v>0.65250310426413605</v>
      </c>
      <c r="E2640" s="7">
        <v>0.563598789685816</v>
      </c>
      <c r="G2640" s="7">
        <v>36</v>
      </c>
      <c r="H2640" s="7">
        <v>27</v>
      </c>
      <c r="I2640" s="7">
        <v>0.67071235030459098</v>
      </c>
      <c r="J2640" s="7">
        <v>0.531005810682593</v>
      </c>
    </row>
    <row r="2641" spans="2:10" x14ac:dyDescent="0.2">
      <c r="B2641" s="7">
        <v>37</v>
      </c>
      <c r="C2641" s="7">
        <v>27</v>
      </c>
      <c r="D2641" s="7">
        <v>6.9896187332777707E-2</v>
      </c>
      <c r="E2641" s="7">
        <v>0.30909947718801101</v>
      </c>
      <c r="G2641" s="7">
        <v>37</v>
      </c>
      <c r="H2641" s="7">
        <v>27</v>
      </c>
      <c r="I2641" s="7">
        <v>6.8104900788330106E-2</v>
      </c>
      <c r="J2641" s="7">
        <v>9.4926047165313499E-2</v>
      </c>
    </row>
    <row r="2642" spans="2:10" x14ac:dyDescent="0.2">
      <c r="B2642" s="7">
        <v>38</v>
      </c>
      <c r="C2642" s="7">
        <v>27</v>
      </c>
      <c r="D2642" s="7">
        <v>-0.39066044064586802</v>
      </c>
      <c r="E2642" s="7">
        <v>-0.194758807314211</v>
      </c>
      <c r="G2642" s="7">
        <v>38</v>
      </c>
      <c r="H2642" s="7">
        <v>27</v>
      </c>
      <c r="I2642" s="7">
        <v>-0.39536565566142501</v>
      </c>
      <c r="J2642" s="7">
        <v>-0.249964130089465</v>
      </c>
    </row>
    <row r="2643" spans="2:10" x14ac:dyDescent="0.2">
      <c r="B2643" s="7">
        <v>39</v>
      </c>
      <c r="C2643" s="7">
        <v>27</v>
      </c>
      <c r="D2643" s="7">
        <v>-5.7776853757427901E-2</v>
      </c>
      <c r="E2643" s="7">
        <v>-0.111051292579467</v>
      </c>
      <c r="G2643" s="7">
        <v>39</v>
      </c>
      <c r="H2643" s="7">
        <v>27</v>
      </c>
      <c r="I2643" s="7">
        <v>-5.7859164082787899E-2</v>
      </c>
      <c r="J2643" s="7">
        <v>-4.6118397909292098E-2</v>
      </c>
    </row>
    <row r="2644" spans="2:10" x14ac:dyDescent="0.2">
      <c r="B2644" s="7">
        <v>40</v>
      </c>
      <c r="C2644" s="7">
        <v>27</v>
      </c>
      <c r="D2644" s="7">
        <v>-0.174767243253271</v>
      </c>
      <c r="E2644" s="7">
        <v>-0.14616651189918101</v>
      </c>
      <c r="G2644" s="7">
        <v>40</v>
      </c>
      <c r="H2644" s="7">
        <v>27</v>
      </c>
      <c r="I2644" s="7">
        <v>-0.180776889367217</v>
      </c>
      <c r="J2644" s="7">
        <v>-0.60326317906780202</v>
      </c>
    </row>
    <row r="2645" spans="2:10" x14ac:dyDescent="0.2">
      <c r="B2645" s="7">
        <v>41</v>
      </c>
      <c r="C2645" s="7">
        <v>27</v>
      </c>
      <c r="D2645" s="7">
        <v>5.92755386175181E-3</v>
      </c>
      <c r="E2645" s="7">
        <v>0.107016974798244</v>
      </c>
      <c r="G2645" s="7">
        <v>41</v>
      </c>
      <c r="H2645" s="7">
        <v>27</v>
      </c>
      <c r="I2645" s="7">
        <v>6.2650710896399201E-3</v>
      </c>
      <c r="J2645" s="7">
        <v>0.18099616649477701</v>
      </c>
    </row>
    <row r="2646" spans="2:10" x14ac:dyDescent="0.2">
      <c r="B2646" s="7">
        <v>42</v>
      </c>
      <c r="C2646" s="7">
        <v>27</v>
      </c>
      <c r="D2646" s="7">
        <v>0.17399534042713499</v>
      </c>
      <c r="E2646" s="7">
        <v>-0.36260726673162103</v>
      </c>
      <c r="G2646" s="7">
        <v>42</v>
      </c>
      <c r="H2646" s="7">
        <v>27</v>
      </c>
      <c r="I2646" s="7">
        <v>0.17869335433005801</v>
      </c>
      <c r="J2646" s="7">
        <v>-0.48294603836887201</v>
      </c>
    </row>
    <row r="2647" spans="2:10" x14ac:dyDescent="0.2">
      <c r="B2647" s="7">
        <v>43</v>
      </c>
      <c r="C2647" s="7">
        <v>27</v>
      </c>
      <c r="D2647" s="7">
        <v>-0.17748964524204899</v>
      </c>
      <c r="E2647" s="7">
        <v>-0.54680606207882498</v>
      </c>
      <c r="G2647" s="7">
        <v>43</v>
      </c>
      <c r="H2647" s="7">
        <v>27</v>
      </c>
      <c r="I2647" s="7">
        <v>-0.18154853261954901</v>
      </c>
      <c r="J2647" s="7">
        <v>-0.476884174531991</v>
      </c>
    </row>
    <row r="2648" spans="2:10" x14ac:dyDescent="0.2">
      <c r="B2648" s="7">
        <v>44</v>
      </c>
      <c r="C2648" s="7">
        <v>27</v>
      </c>
      <c r="D2648" s="7">
        <v>0.47934856169543999</v>
      </c>
      <c r="E2648" s="7">
        <v>0.10513896786665999</v>
      </c>
      <c r="G2648" s="7">
        <v>44</v>
      </c>
      <c r="H2648" s="7">
        <v>27</v>
      </c>
      <c r="I2648" s="7">
        <v>0.48211850233355502</v>
      </c>
      <c r="J2648" s="7">
        <v>-0.465397885323653</v>
      </c>
    </row>
    <row r="2649" spans="2:10" x14ac:dyDescent="0.2">
      <c r="B2649" s="7">
        <v>45</v>
      </c>
      <c r="C2649" s="7">
        <v>27</v>
      </c>
      <c r="D2649" s="7">
        <v>-0.57622632795914497</v>
      </c>
      <c r="E2649" s="7">
        <v>-0.65764584001160897</v>
      </c>
      <c r="G2649" s="7">
        <v>45</v>
      </c>
      <c r="H2649" s="7">
        <v>27</v>
      </c>
      <c r="I2649" s="7">
        <v>-0.59102734665331302</v>
      </c>
      <c r="J2649" s="7">
        <v>-0.658719414678267</v>
      </c>
    </row>
    <row r="2650" spans="2:10" x14ac:dyDescent="0.2">
      <c r="B2650" s="7">
        <v>46</v>
      </c>
      <c r="C2650" s="7">
        <v>27</v>
      </c>
      <c r="D2650" s="7">
        <v>0.49368836598222399</v>
      </c>
      <c r="E2650" s="7">
        <v>0.39800837372187198</v>
      </c>
      <c r="G2650" s="7">
        <v>46</v>
      </c>
      <c r="H2650" s="7">
        <v>27</v>
      </c>
      <c r="I2650" s="7">
        <v>0.50181684715266095</v>
      </c>
      <c r="J2650" s="7">
        <v>0.46057847858239298</v>
      </c>
    </row>
    <row r="2651" spans="2:10" x14ac:dyDescent="0.2">
      <c r="B2651" s="7">
        <v>47</v>
      </c>
      <c r="C2651" s="7">
        <v>27</v>
      </c>
      <c r="D2651" s="7">
        <v>0.28809142156190398</v>
      </c>
      <c r="E2651" s="7">
        <v>0.17221784084059999</v>
      </c>
      <c r="G2651" s="7">
        <v>47</v>
      </c>
      <c r="H2651" s="7">
        <v>27</v>
      </c>
      <c r="I2651" s="7">
        <v>0.283404345933368</v>
      </c>
      <c r="J2651" s="7">
        <v>0.487941701415948</v>
      </c>
    </row>
    <row r="2652" spans="2:10" x14ac:dyDescent="0.2">
      <c r="B2652" s="7">
        <v>48</v>
      </c>
      <c r="C2652" s="7">
        <v>27</v>
      </c>
      <c r="D2652" s="7">
        <v>-0.38819273617713201</v>
      </c>
      <c r="E2652" s="7">
        <v>-5.9797423562248903E-2</v>
      </c>
      <c r="G2652" s="7">
        <v>48</v>
      </c>
      <c r="H2652" s="7">
        <v>27</v>
      </c>
      <c r="I2652" s="7">
        <v>-0.38795122878259602</v>
      </c>
      <c r="J2652" s="7">
        <v>-0.410586426319416</v>
      </c>
    </row>
    <row r="2653" spans="2:10" x14ac:dyDescent="0.2">
      <c r="B2653" s="7">
        <v>49</v>
      </c>
      <c r="C2653" s="7">
        <v>27</v>
      </c>
      <c r="D2653" s="7">
        <v>-1.05901772158923E-3</v>
      </c>
      <c r="E2653" s="7">
        <v>-0.26066429900378002</v>
      </c>
      <c r="G2653" s="7">
        <v>49</v>
      </c>
      <c r="H2653" s="7">
        <v>27</v>
      </c>
      <c r="I2653" s="7">
        <v>-8.7436622174053003E-4</v>
      </c>
      <c r="J2653" s="7">
        <v>-1.13222184697106E-2</v>
      </c>
    </row>
    <row r="2654" spans="2:10" x14ac:dyDescent="0.2">
      <c r="B2654" s="7">
        <v>50</v>
      </c>
      <c r="C2654" s="7">
        <v>27</v>
      </c>
      <c r="D2654" s="7">
        <v>-0.39248902644536399</v>
      </c>
      <c r="E2654" s="7">
        <v>-0.52174810351369605</v>
      </c>
      <c r="G2654" s="7">
        <v>50</v>
      </c>
      <c r="H2654" s="7">
        <v>27</v>
      </c>
      <c r="I2654" s="7">
        <v>-0.39426601522518601</v>
      </c>
      <c r="J2654" s="7">
        <v>-0.56572823885399304</v>
      </c>
    </row>
    <row r="2655" spans="2:10" x14ac:dyDescent="0.2">
      <c r="B2655" s="7">
        <v>51</v>
      </c>
      <c r="C2655" s="7">
        <v>27</v>
      </c>
      <c r="D2655" s="7">
        <v>-3.01425009823841E-3</v>
      </c>
      <c r="E2655" s="7">
        <v>-7.5955657354126196E-2</v>
      </c>
      <c r="G2655" s="7">
        <v>51</v>
      </c>
      <c r="H2655" s="7">
        <v>27</v>
      </c>
      <c r="I2655" s="7">
        <v>-1.6497934403147999E-3</v>
      </c>
      <c r="J2655" s="7">
        <v>-0.27631126089024999</v>
      </c>
    </row>
    <row r="2656" spans="2:10" x14ac:dyDescent="0.2">
      <c r="B2656" s="7">
        <v>52</v>
      </c>
      <c r="C2656" s="7">
        <v>27</v>
      </c>
      <c r="D2656" s="7">
        <v>0.28818357508342901</v>
      </c>
      <c r="E2656" s="7">
        <v>0.31805435214383698</v>
      </c>
      <c r="G2656" s="7">
        <v>52</v>
      </c>
      <c r="H2656" s="7">
        <v>27</v>
      </c>
      <c r="I2656" s="7">
        <v>0.28599786294206198</v>
      </c>
      <c r="J2656" s="7">
        <v>5.93564801925286E-2</v>
      </c>
    </row>
    <row r="2657" spans="2:10" x14ac:dyDescent="0.2">
      <c r="B2657" s="7">
        <v>53</v>
      </c>
      <c r="C2657" s="7">
        <v>27</v>
      </c>
      <c r="D2657" s="7">
        <v>0.31142368271981002</v>
      </c>
      <c r="E2657" s="7">
        <v>0.39333507599518203</v>
      </c>
      <c r="G2657" s="7">
        <v>53</v>
      </c>
      <c r="H2657" s="7">
        <v>27</v>
      </c>
      <c r="I2657" s="7">
        <v>0.31061480522721402</v>
      </c>
      <c r="J2657" s="7">
        <v>0.19109263987393599</v>
      </c>
    </row>
    <row r="2658" spans="2:10" x14ac:dyDescent="0.2">
      <c r="B2658" s="7">
        <v>54</v>
      </c>
      <c r="C2658" s="7">
        <v>27</v>
      </c>
      <c r="D2658" s="7">
        <v>-0.14933593473380799</v>
      </c>
      <c r="E2658" s="7">
        <v>-0.34307164244201999</v>
      </c>
      <c r="G2658" s="7">
        <v>54</v>
      </c>
      <c r="H2658" s="7">
        <v>27</v>
      </c>
      <c r="I2658" s="7">
        <v>-0.14857104559659501</v>
      </c>
      <c r="J2658" s="7">
        <v>-0.37923949915324401</v>
      </c>
    </row>
    <row r="2659" spans="2:10" x14ac:dyDescent="0.2">
      <c r="B2659" s="7">
        <v>55</v>
      </c>
      <c r="C2659" s="7">
        <v>27</v>
      </c>
      <c r="D2659" s="7">
        <v>-0.55634084078527002</v>
      </c>
      <c r="E2659" s="7">
        <v>-0.36491251637911698</v>
      </c>
      <c r="G2659" s="7">
        <v>55</v>
      </c>
      <c r="H2659" s="7">
        <v>27</v>
      </c>
      <c r="I2659" s="7">
        <v>-0.57497352706595095</v>
      </c>
      <c r="J2659" s="7">
        <v>-8.4642646726463197E-2</v>
      </c>
    </row>
    <row r="2660" spans="2:10" x14ac:dyDescent="0.2">
      <c r="B2660" s="7">
        <v>56</v>
      </c>
      <c r="C2660" s="7">
        <v>27</v>
      </c>
      <c r="D2660" s="7">
        <v>0.15166634854465499</v>
      </c>
      <c r="E2660" s="7">
        <v>-0.234070468433423</v>
      </c>
      <c r="G2660" s="7">
        <v>56</v>
      </c>
      <c r="H2660" s="7">
        <v>27</v>
      </c>
      <c r="I2660" s="7">
        <v>0.15364307816124001</v>
      </c>
      <c r="J2660" s="7">
        <v>5.6210650565131602E-2</v>
      </c>
    </row>
    <row r="2661" spans="2:10" x14ac:dyDescent="0.2">
      <c r="B2661" s="7">
        <v>57</v>
      </c>
      <c r="C2661" s="7">
        <v>27</v>
      </c>
      <c r="D2661" s="7">
        <v>0.32344580117386701</v>
      </c>
      <c r="E2661" s="7">
        <v>0.20597120427764401</v>
      </c>
      <c r="G2661" s="7">
        <v>57</v>
      </c>
      <c r="H2661" s="7">
        <v>27</v>
      </c>
      <c r="I2661" s="7">
        <v>0.34122320006157802</v>
      </c>
      <c r="J2661" s="7">
        <v>0.74795081969504595</v>
      </c>
    </row>
    <row r="2662" spans="2:10" x14ac:dyDescent="0.2">
      <c r="B2662" s="7">
        <v>58</v>
      </c>
      <c r="C2662" s="7">
        <v>27</v>
      </c>
      <c r="D2662" s="7">
        <v>0.80190379438751402</v>
      </c>
      <c r="E2662" s="7">
        <v>1.1459084266564901</v>
      </c>
      <c r="G2662" s="7">
        <v>58</v>
      </c>
      <c r="H2662" s="7">
        <v>27</v>
      </c>
      <c r="I2662" s="7">
        <v>0.79255952606707003</v>
      </c>
      <c r="J2662" s="7">
        <v>0.83155846394704802</v>
      </c>
    </row>
    <row r="2663" spans="2:10" x14ac:dyDescent="0.2">
      <c r="B2663" s="7">
        <v>59</v>
      </c>
      <c r="C2663" s="7">
        <v>27</v>
      </c>
      <c r="D2663" s="7">
        <v>-0.16923248282780101</v>
      </c>
      <c r="E2663" s="7">
        <v>-0.100791185825197</v>
      </c>
      <c r="G2663" s="7">
        <v>59</v>
      </c>
      <c r="H2663" s="7">
        <v>27</v>
      </c>
      <c r="I2663" s="7">
        <v>-0.16700875710787499</v>
      </c>
      <c r="J2663" s="7">
        <v>-0.15152548407328001</v>
      </c>
    </row>
    <row r="2664" spans="2:10" x14ac:dyDescent="0.2">
      <c r="B2664" s="7">
        <v>60</v>
      </c>
      <c r="C2664" s="7">
        <v>27</v>
      </c>
      <c r="D2664" s="7">
        <v>0.51219655014977405</v>
      </c>
      <c r="E2664" s="7">
        <v>8.3820266116968703E-2</v>
      </c>
      <c r="G2664" s="7">
        <v>60</v>
      </c>
      <c r="H2664" s="7">
        <v>27</v>
      </c>
      <c r="I2664" s="7">
        <v>0.53554683303497996</v>
      </c>
      <c r="J2664" s="7">
        <v>0.52210553387236003</v>
      </c>
    </row>
    <row r="2665" spans="2:10" x14ac:dyDescent="0.2">
      <c r="B2665" s="7">
        <v>61</v>
      </c>
      <c r="C2665" s="7">
        <v>27</v>
      </c>
      <c r="D2665" s="7">
        <v>3.3630730933120702E-3</v>
      </c>
      <c r="E2665" s="7">
        <v>-4.5091143527630898E-2</v>
      </c>
      <c r="G2665" s="7">
        <v>61</v>
      </c>
      <c r="H2665" s="7">
        <v>27</v>
      </c>
      <c r="I2665" s="7">
        <v>3.6421165902558198E-3</v>
      </c>
      <c r="J2665" s="7">
        <v>0.37337835150744098</v>
      </c>
    </row>
    <row r="2666" spans="2:10" x14ac:dyDescent="0.2">
      <c r="B2666" s="7">
        <v>62</v>
      </c>
      <c r="C2666" s="7">
        <v>27</v>
      </c>
      <c r="D2666" s="7">
        <v>-4.3178875829497096E-3</v>
      </c>
      <c r="E2666" s="7">
        <v>8.1925700745221902E-2</v>
      </c>
      <c r="G2666" s="7">
        <v>62</v>
      </c>
      <c r="H2666" s="7">
        <v>27</v>
      </c>
      <c r="I2666" s="7">
        <v>-3.2202837776278402E-3</v>
      </c>
      <c r="J2666" s="7">
        <v>-3.3203876477285697E-2</v>
      </c>
    </row>
    <row r="2667" spans="2:10" x14ac:dyDescent="0.2">
      <c r="B2667" s="7">
        <v>63</v>
      </c>
      <c r="C2667" s="7">
        <v>27</v>
      </c>
      <c r="D2667" s="7">
        <v>-0.32068899258755001</v>
      </c>
      <c r="E2667" s="7">
        <v>-0.18621292835438399</v>
      </c>
      <c r="G2667" s="7">
        <v>63</v>
      </c>
      <c r="H2667" s="7">
        <v>27</v>
      </c>
      <c r="I2667" s="7">
        <v>-0.32588925133385399</v>
      </c>
      <c r="J2667" s="7">
        <v>-7.3523482446606003E-2</v>
      </c>
    </row>
    <row r="2668" spans="2:10" x14ac:dyDescent="0.2">
      <c r="B2668" s="7">
        <v>64</v>
      </c>
      <c r="C2668" s="7">
        <v>27</v>
      </c>
      <c r="D2668" s="7">
        <v>-2.3976127054466698E-2</v>
      </c>
      <c r="E2668" s="7">
        <v>-0.160461784642805</v>
      </c>
      <c r="G2668" s="7">
        <v>64</v>
      </c>
      <c r="H2668" s="7">
        <v>27</v>
      </c>
      <c r="I2668" s="7">
        <v>-2.3940159846781699E-2</v>
      </c>
      <c r="J2668" s="7">
        <v>-7.17136271348462E-3</v>
      </c>
    </row>
    <row r="2669" spans="2:10" x14ac:dyDescent="0.2">
      <c r="B2669" s="7">
        <v>65</v>
      </c>
      <c r="C2669" s="7">
        <v>27</v>
      </c>
      <c r="D2669" s="7">
        <v>-0.122948365473566</v>
      </c>
      <c r="E2669" s="7">
        <v>-0.55431832538290904</v>
      </c>
      <c r="G2669" s="7">
        <v>65</v>
      </c>
      <c r="H2669" s="7">
        <v>27</v>
      </c>
      <c r="I2669" s="7">
        <v>-0.12627446718548799</v>
      </c>
      <c r="J2669" s="7">
        <v>-0.787624493555244</v>
      </c>
    </row>
    <row r="2670" spans="2:10" x14ac:dyDescent="0.2">
      <c r="B2670" s="7">
        <v>66</v>
      </c>
      <c r="C2670" s="7">
        <v>27</v>
      </c>
      <c r="D2670" s="7">
        <v>0.91818592712720803</v>
      </c>
      <c r="E2670" s="7">
        <v>0.39482546464073998</v>
      </c>
      <c r="G2670" s="7">
        <v>66</v>
      </c>
      <c r="H2670" s="7">
        <v>27</v>
      </c>
      <c r="I2670" s="7">
        <v>1.00674963313064</v>
      </c>
      <c r="J2670" s="7">
        <v>1.12471095779317</v>
      </c>
    </row>
    <row r="2671" spans="2:10" x14ac:dyDescent="0.2">
      <c r="B2671" s="7">
        <v>67</v>
      </c>
      <c r="C2671" s="7">
        <v>27</v>
      </c>
      <c r="D2671" s="7">
        <v>-9.3704198995215607E-2</v>
      </c>
      <c r="E2671" s="7">
        <v>-7.34710094843809E-2</v>
      </c>
      <c r="G2671" s="7">
        <v>67</v>
      </c>
      <c r="H2671" s="7">
        <v>27</v>
      </c>
      <c r="I2671" s="7">
        <v>-9.5885793228182706E-2</v>
      </c>
      <c r="J2671" s="7">
        <v>9.2082289422167604E-2</v>
      </c>
    </row>
    <row r="2672" spans="2:10" x14ac:dyDescent="0.2">
      <c r="B2672" s="7">
        <v>68</v>
      </c>
      <c r="C2672" s="7">
        <v>27</v>
      </c>
      <c r="D2672" s="7">
        <v>-0.100091479520237</v>
      </c>
      <c r="E2672" s="7">
        <v>0.16403862147117901</v>
      </c>
      <c r="G2672" s="7">
        <v>68</v>
      </c>
      <c r="H2672" s="7">
        <v>27</v>
      </c>
      <c r="I2672" s="7">
        <v>-0.100823380861067</v>
      </c>
      <c r="J2672" s="7">
        <v>-9.53382399732563E-2</v>
      </c>
    </row>
    <row r="2673" spans="2:10" x14ac:dyDescent="0.2">
      <c r="B2673" s="7">
        <v>69</v>
      </c>
      <c r="C2673" s="7">
        <v>27</v>
      </c>
      <c r="D2673" s="7">
        <v>0.53167174561055097</v>
      </c>
      <c r="E2673" s="7">
        <v>0.276140825342855</v>
      </c>
      <c r="G2673" s="7">
        <v>69</v>
      </c>
      <c r="H2673" s="7">
        <v>27</v>
      </c>
      <c r="I2673" s="7">
        <v>0.53599614140152596</v>
      </c>
      <c r="J2673" s="7">
        <v>0.41002996265938801</v>
      </c>
    </row>
    <row r="2674" spans="2:10" x14ac:dyDescent="0.2">
      <c r="B2674" s="7">
        <v>70</v>
      </c>
      <c r="C2674" s="7">
        <v>27</v>
      </c>
      <c r="D2674" s="7">
        <v>-0.17096579670017201</v>
      </c>
      <c r="E2674" s="7">
        <v>-6.6697523671891204E-2</v>
      </c>
      <c r="G2674" s="7">
        <v>70</v>
      </c>
      <c r="H2674" s="7">
        <v>27</v>
      </c>
      <c r="I2674" s="7">
        <v>-0.175818264870546</v>
      </c>
      <c r="J2674" s="7">
        <v>-0.50204107992206704</v>
      </c>
    </row>
    <row r="2675" spans="2:10" x14ac:dyDescent="0.2">
      <c r="B2675" s="7">
        <v>71</v>
      </c>
      <c r="C2675" s="7">
        <v>27</v>
      </c>
      <c r="D2675" s="7">
        <v>0.77276476665061999</v>
      </c>
      <c r="E2675" s="7">
        <v>0.53871446594037797</v>
      </c>
      <c r="G2675" s="7">
        <v>71</v>
      </c>
      <c r="H2675" s="7">
        <v>27</v>
      </c>
      <c r="I2675" s="7">
        <v>0.77990793210669795</v>
      </c>
      <c r="J2675" s="7">
        <v>0.29951777225482001</v>
      </c>
    </row>
    <row r="2676" spans="2:10" x14ac:dyDescent="0.2">
      <c r="B2676" s="7">
        <v>72</v>
      </c>
      <c r="C2676" s="7">
        <v>27</v>
      </c>
      <c r="D2676" s="7">
        <v>-0.48937918133570002</v>
      </c>
      <c r="E2676" s="7">
        <v>-0.41910753141046098</v>
      </c>
      <c r="G2676" s="7">
        <v>72</v>
      </c>
      <c r="H2676" s="7">
        <v>27</v>
      </c>
      <c r="I2676" s="7">
        <v>-0.49449364620720099</v>
      </c>
      <c r="J2676" s="7">
        <v>-0.35312355891216102</v>
      </c>
    </row>
    <row r="2677" spans="2:10" x14ac:dyDescent="0.2">
      <c r="B2677" s="7">
        <v>73</v>
      </c>
      <c r="C2677" s="7">
        <v>27</v>
      </c>
      <c r="D2677" s="7">
        <v>-0.29826405574356701</v>
      </c>
      <c r="E2677" s="7">
        <v>-0.25292651146012501</v>
      </c>
      <c r="G2677" s="7">
        <v>73</v>
      </c>
      <c r="H2677" s="7">
        <v>27</v>
      </c>
      <c r="I2677" s="7">
        <v>-0.29887682305524399</v>
      </c>
      <c r="J2677" s="7">
        <v>-0.251332291557745</v>
      </c>
    </row>
    <row r="2678" spans="2:10" x14ac:dyDescent="0.2">
      <c r="B2678" s="7">
        <v>74</v>
      </c>
      <c r="C2678" s="7">
        <v>27</v>
      </c>
      <c r="D2678" s="7">
        <v>-5.3371249228760603E-2</v>
      </c>
      <c r="E2678" s="7">
        <v>0.16984053743288799</v>
      </c>
      <c r="G2678" s="7">
        <v>74</v>
      </c>
      <c r="H2678" s="7">
        <v>27</v>
      </c>
      <c r="I2678" s="7">
        <v>-5.3880074788407797E-2</v>
      </c>
      <c r="J2678" s="7">
        <v>0.225775094787728</v>
      </c>
    </row>
    <row r="2679" spans="2:10" x14ac:dyDescent="0.2">
      <c r="B2679" s="7">
        <v>75</v>
      </c>
      <c r="C2679" s="7">
        <v>27</v>
      </c>
      <c r="D2679" s="7">
        <v>0.365094455327163</v>
      </c>
      <c r="E2679" s="7">
        <v>0.65557785288985804</v>
      </c>
      <c r="G2679" s="7">
        <v>75</v>
      </c>
      <c r="H2679" s="7">
        <v>27</v>
      </c>
      <c r="I2679" s="7">
        <v>0.37049560293075301</v>
      </c>
      <c r="J2679" s="7">
        <v>0.615325988886957</v>
      </c>
    </row>
    <row r="2680" spans="2:10" x14ac:dyDescent="0.2">
      <c r="B2680" s="7">
        <v>76</v>
      </c>
      <c r="C2680" s="7">
        <v>27</v>
      </c>
      <c r="D2680" s="7">
        <v>0.190683336358308</v>
      </c>
      <c r="E2680" s="7">
        <v>0.15519882530617399</v>
      </c>
      <c r="G2680" s="7">
        <v>76</v>
      </c>
      <c r="H2680" s="7">
        <v>27</v>
      </c>
      <c r="I2680" s="7">
        <v>0.199202442296216</v>
      </c>
      <c r="J2680" s="7">
        <v>1.52530861987419E-2</v>
      </c>
    </row>
    <row r="2681" spans="2:10" x14ac:dyDescent="0.2">
      <c r="B2681" s="7">
        <v>77</v>
      </c>
      <c r="C2681" s="7">
        <v>27</v>
      </c>
      <c r="D2681" s="7">
        <v>0.228530826385484</v>
      </c>
      <c r="E2681" s="7">
        <v>0.30968231465167301</v>
      </c>
      <c r="G2681" s="7">
        <v>77</v>
      </c>
      <c r="H2681" s="7">
        <v>27</v>
      </c>
      <c r="I2681" s="7">
        <v>0.22423480935127901</v>
      </c>
      <c r="J2681" s="7">
        <v>0.34382702320868602</v>
      </c>
    </row>
    <row r="2682" spans="2:10" x14ac:dyDescent="0.2">
      <c r="B2682" s="7">
        <v>78</v>
      </c>
      <c r="C2682" s="7">
        <v>27</v>
      </c>
      <c r="D2682" s="7">
        <v>4.6508618241327702E-2</v>
      </c>
      <c r="E2682" s="7">
        <v>0.22031283526780801</v>
      </c>
      <c r="G2682" s="7">
        <v>78</v>
      </c>
      <c r="H2682" s="7">
        <v>27</v>
      </c>
      <c r="I2682" s="7">
        <v>4.4949414966769297E-2</v>
      </c>
      <c r="J2682" s="7">
        <v>9.6682455698945596E-2</v>
      </c>
    </row>
    <row r="2683" spans="2:10" x14ac:dyDescent="0.2">
      <c r="B2683" s="7">
        <v>79</v>
      </c>
      <c r="C2683" s="7">
        <v>27</v>
      </c>
      <c r="D2683" s="7">
        <v>0.32255606903200801</v>
      </c>
      <c r="E2683" s="7">
        <v>0.43510411677736499</v>
      </c>
      <c r="G2683" s="7">
        <v>79</v>
      </c>
      <c r="H2683" s="7">
        <v>27</v>
      </c>
      <c r="I2683" s="7">
        <v>0.327412558690165</v>
      </c>
      <c r="J2683" s="7">
        <v>0.24980912405318101</v>
      </c>
    </row>
    <row r="2684" spans="2:10" x14ac:dyDescent="0.2">
      <c r="B2684" s="7">
        <v>80</v>
      </c>
      <c r="C2684" s="7">
        <v>27</v>
      </c>
      <c r="D2684" s="7">
        <v>0.45044573045230002</v>
      </c>
      <c r="E2684" s="7">
        <v>0.80433705529118305</v>
      </c>
      <c r="G2684" s="7">
        <v>80</v>
      </c>
      <c r="H2684" s="7">
        <v>27</v>
      </c>
      <c r="I2684" s="7">
        <v>0.46153925879138002</v>
      </c>
      <c r="J2684" s="7">
        <v>0.93176489161336995</v>
      </c>
    </row>
    <row r="2685" spans="2:10" x14ac:dyDescent="0.2">
      <c r="B2685" s="7">
        <v>81</v>
      </c>
      <c r="C2685" s="7">
        <v>27</v>
      </c>
      <c r="D2685" s="7">
        <v>3.1755968810696998E-2</v>
      </c>
      <c r="E2685" s="7">
        <v>-0.18672623363428101</v>
      </c>
      <c r="G2685" s="7">
        <v>81</v>
      </c>
      <c r="H2685" s="7">
        <v>27</v>
      </c>
      <c r="I2685" s="7">
        <v>3.5520863303392297E-2</v>
      </c>
      <c r="J2685" s="7">
        <v>7.1869538988214507E-2</v>
      </c>
    </row>
    <row r="2686" spans="2:10" x14ac:dyDescent="0.2">
      <c r="B2686" s="7">
        <v>82</v>
      </c>
      <c r="C2686" s="7">
        <v>27</v>
      </c>
      <c r="D2686" s="7">
        <v>1.3778316745716199E-2</v>
      </c>
      <c r="E2686" s="7">
        <v>0.168074858980717</v>
      </c>
      <c r="G2686" s="7">
        <v>82</v>
      </c>
      <c r="H2686" s="7">
        <v>27</v>
      </c>
      <c r="I2686" s="7">
        <v>1.00181819359442E-2</v>
      </c>
      <c r="J2686" s="7">
        <v>-1.8848298153661999E-2</v>
      </c>
    </row>
    <row r="2687" spans="2:10" x14ac:dyDescent="0.2">
      <c r="B2687" s="7">
        <v>83</v>
      </c>
      <c r="C2687" s="7">
        <v>27</v>
      </c>
      <c r="D2687" s="7">
        <v>-0.17923873860064901</v>
      </c>
      <c r="E2687" s="7">
        <v>-0.45901905216240602</v>
      </c>
      <c r="G2687" s="7">
        <v>83</v>
      </c>
      <c r="H2687" s="7">
        <v>27</v>
      </c>
      <c r="I2687" s="7">
        <v>-0.18248093992616199</v>
      </c>
      <c r="J2687" s="7">
        <v>-0.42126329092403603</v>
      </c>
    </row>
    <row r="2688" spans="2:10" x14ac:dyDescent="0.2">
      <c r="B2688" s="7">
        <v>84</v>
      </c>
      <c r="C2688" s="7">
        <v>27</v>
      </c>
      <c r="D2688" s="7">
        <v>-0.42503594025428398</v>
      </c>
      <c r="E2688" s="7">
        <v>-0.69824326338151499</v>
      </c>
      <c r="G2688" s="7">
        <v>84</v>
      </c>
      <c r="H2688" s="7">
        <v>27</v>
      </c>
      <c r="I2688" s="7">
        <v>-0.44244634516979398</v>
      </c>
      <c r="J2688" s="7">
        <v>-0.76826214170526197</v>
      </c>
    </row>
    <row r="2689" spans="2:10" x14ac:dyDescent="0.2">
      <c r="B2689" s="7">
        <v>85</v>
      </c>
      <c r="C2689" s="7">
        <v>27</v>
      </c>
      <c r="D2689" s="7">
        <v>0.27259396530415198</v>
      </c>
      <c r="E2689" s="7">
        <v>0.19771571926779999</v>
      </c>
      <c r="G2689" s="7">
        <v>85</v>
      </c>
      <c r="H2689" s="7">
        <v>27</v>
      </c>
      <c r="I2689" s="7">
        <v>0.27512393776974198</v>
      </c>
      <c r="J2689" s="7">
        <v>0.25917752953089501</v>
      </c>
    </row>
    <row r="2690" spans="2:10" x14ac:dyDescent="0.2">
      <c r="B2690" s="7">
        <v>86</v>
      </c>
      <c r="C2690" s="7">
        <v>27</v>
      </c>
      <c r="D2690" s="7">
        <v>-3.2690508900859797E-2</v>
      </c>
      <c r="E2690" s="7">
        <v>0.43297526825612598</v>
      </c>
      <c r="G2690" s="7">
        <v>86</v>
      </c>
      <c r="H2690" s="7">
        <v>27</v>
      </c>
      <c r="I2690" s="7">
        <v>-3.3086929149973798E-2</v>
      </c>
      <c r="J2690" s="7">
        <v>0.41251112889074099</v>
      </c>
    </row>
    <row r="2691" spans="2:10" x14ac:dyDescent="0.2">
      <c r="B2691" s="7">
        <v>87</v>
      </c>
      <c r="C2691" s="7">
        <v>27</v>
      </c>
      <c r="D2691" s="7">
        <v>-0.230830377298475</v>
      </c>
      <c r="E2691" s="7">
        <v>6.03106064544301E-2</v>
      </c>
      <c r="G2691" s="7">
        <v>87</v>
      </c>
      <c r="H2691" s="7">
        <v>27</v>
      </c>
      <c r="I2691" s="7">
        <v>-0.23286119171375699</v>
      </c>
      <c r="J2691" s="7">
        <v>0.25105680703618599</v>
      </c>
    </row>
    <row r="2692" spans="2:10" x14ac:dyDescent="0.2">
      <c r="B2692" s="7">
        <v>88</v>
      </c>
      <c r="C2692" s="7">
        <v>27</v>
      </c>
      <c r="D2692" s="7">
        <v>0.43353877860599099</v>
      </c>
      <c r="E2692" s="7">
        <v>0.37339570124513599</v>
      </c>
      <c r="G2692" s="7">
        <v>88</v>
      </c>
      <c r="H2692" s="7">
        <v>27</v>
      </c>
      <c r="I2692" s="7">
        <v>0.44400922312291002</v>
      </c>
      <c r="J2692" s="7">
        <v>0.55443087582927897</v>
      </c>
    </row>
    <row r="2693" spans="2:10" x14ac:dyDescent="0.2">
      <c r="B2693" s="7">
        <v>89</v>
      </c>
      <c r="C2693" s="7">
        <v>27</v>
      </c>
      <c r="D2693" s="7">
        <v>0.209851667065693</v>
      </c>
      <c r="E2693" s="7">
        <v>1.74506852772272E-2</v>
      </c>
      <c r="G2693" s="7">
        <v>89</v>
      </c>
      <c r="H2693" s="7">
        <v>27</v>
      </c>
      <c r="I2693" s="7">
        <v>0.21485971976215701</v>
      </c>
      <c r="J2693" s="7">
        <v>0.32380028771424701</v>
      </c>
    </row>
    <row r="2694" spans="2:10" x14ac:dyDescent="0.2">
      <c r="B2694" s="7">
        <v>90</v>
      </c>
      <c r="C2694" s="7">
        <v>27</v>
      </c>
      <c r="D2694" s="7">
        <v>-0.49672696166615699</v>
      </c>
      <c r="E2694" s="7">
        <v>-0.676782747725444</v>
      </c>
      <c r="G2694" s="7">
        <v>90</v>
      </c>
      <c r="H2694" s="7">
        <v>27</v>
      </c>
      <c r="I2694" s="7">
        <v>-0.49692721570537002</v>
      </c>
      <c r="J2694" s="7">
        <v>-0.66775063251756395</v>
      </c>
    </row>
    <row r="2695" spans="2:10" x14ac:dyDescent="0.2">
      <c r="B2695" s="7">
        <v>91</v>
      </c>
      <c r="C2695" s="7">
        <v>27</v>
      </c>
      <c r="D2695" s="7">
        <v>-0.29379866028350599</v>
      </c>
      <c r="E2695" s="7">
        <v>-0.65427779102211803</v>
      </c>
      <c r="G2695" s="7">
        <v>91</v>
      </c>
      <c r="H2695" s="7">
        <v>27</v>
      </c>
      <c r="I2695" s="7">
        <v>-0.29635987496508198</v>
      </c>
      <c r="J2695" s="7">
        <v>-0.54679873450452798</v>
      </c>
    </row>
    <row r="2696" spans="2:10" x14ac:dyDescent="0.2">
      <c r="B2696" s="7">
        <v>92</v>
      </c>
      <c r="C2696" s="7">
        <v>27</v>
      </c>
      <c r="D2696" s="7">
        <v>0.91689973547819903</v>
      </c>
      <c r="E2696" s="7">
        <v>1.0583762273212201</v>
      </c>
      <c r="G2696" s="7">
        <v>92</v>
      </c>
      <c r="H2696" s="7">
        <v>27</v>
      </c>
      <c r="I2696" s="7">
        <v>0.88666935880952602</v>
      </c>
      <c r="J2696" s="7">
        <v>0.80425050162715095</v>
      </c>
    </row>
    <row r="2697" spans="2:10" x14ac:dyDescent="0.2">
      <c r="B2697" s="7">
        <v>93</v>
      </c>
      <c r="C2697" s="7">
        <v>27</v>
      </c>
      <c r="D2697" s="7">
        <v>-0.211987880698006</v>
      </c>
      <c r="E2697" s="7">
        <v>-0.17586560990644301</v>
      </c>
      <c r="G2697" s="7">
        <v>93</v>
      </c>
      <c r="H2697" s="7">
        <v>27</v>
      </c>
      <c r="I2697" s="7">
        <v>-0.21422488605665399</v>
      </c>
      <c r="J2697" s="7">
        <v>-0.31377212089490802</v>
      </c>
    </row>
    <row r="2698" spans="2:10" x14ac:dyDescent="0.2">
      <c r="B2698" s="7">
        <v>94</v>
      </c>
      <c r="C2698" s="7">
        <v>27</v>
      </c>
      <c r="D2698" s="7">
        <v>-0.11078461918469901</v>
      </c>
      <c r="E2698" s="7">
        <v>0.136571825008378</v>
      </c>
      <c r="G2698" s="7">
        <v>94</v>
      </c>
      <c r="H2698" s="7">
        <v>27</v>
      </c>
      <c r="I2698" s="7">
        <v>-0.112159036290057</v>
      </c>
      <c r="J2698" s="7">
        <v>-6.5888627140494399E-2</v>
      </c>
    </row>
    <row r="2699" spans="2:10" x14ac:dyDescent="0.2">
      <c r="B2699" s="7">
        <v>95</v>
      </c>
      <c r="C2699" s="7">
        <v>27</v>
      </c>
      <c r="D2699" s="7">
        <v>0.74556300223484095</v>
      </c>
      <c r="E2699" s="7">
        <v>0.80487132595483402</v>
      </c>
      <c r="G2699" s="7">
        <v>95</v>
      </c>
      <c r="H2699" s="7">
        <v>27</v>
      </c>
      <c r="I2699" s="7">
        <v>0.74773242368147697</v>
      </c>
      <c r="J2699" s="7">
        <v>0.70386795573976202</v>
      </c>
    </row>
    <row r="2700" spans="2:10" x14ac:dyDescent="0.2">
      <c r="B2700" s="7">
        <v>96</v>
      </c>
      <c r="C2700" s="7">
        <v>27</v>
      </c>
      <c r="D2700" s="7">
        <v>-0.188106965043281</v>
      </c>
      <c r="E2700" s="7">
        <v>-0.15909856074141901</v>
      </c>
      <c r="G2700" s="7">
        <v>96</v>
      </c>
      <c r="H2700" s="7">
        <v>27</v>
      </c>
      <c r="I2700" s="7">
        <v>-0.19231114135880001</v>
      </c>
      <c r="J2700" s="7">
        <v>-0.117885879052064</v>
      </c>
    </row>
    <row r="2701" spans="2:10" x14ac:dyDescent="0.2">
      <c r="B2701" s="7">
        <v>97</v>
      </c>
      <c r="C2701" s="7">
        <v>27</v>
      </c>
      <c r="D2701" s="7">
        <v>1.00175452154598E-2</v>
      </c>
      <c r="E2701" s="7">
        <v>-0.33242857890074401</v>
      </c>
      <c r="G2701" s="7">
        <v>97</v>
      </c>
      <c r="H2701" s="7">
        <v>27</v>
      </c>
      <c r="I2701" s="7">
        <v>1.12873122948605E-2</v>
      </c>
      <c r="J2701" s="7">
        <v>-0.17454871719789</v>
      </c>
    </row>
    <row r="2702" spans="2:10" x14ac:dyDescent="0.2">
      <c r="B2702" s="7">
        <v>98</v>
      </c>
      <c r="C2702" s="7">
        <v>27</v>
      </c>
      <c r="D2702" s="7">
        <v>-0.189098172095471</v>
      </c>
      <c r="E2702" s="7">
        <v>-8.8306243635933895E-2</v>
      </c>
      <c r="G2702" s="7">
        <v>98</v>
      </c>
      <c r="H2702" s="7">
        <v>27</v>
      </c>
      <c r="I2702" s="7">
        <v>-0.18238632364264201</v>
      </c>
      <c r="J2702" s="7">
        <v>-0.27821519370895398</v>
      </c>
    </row>
    <row r="2703" spans="2:10" x14ac:dyDescent="0.2">
      <c r="B2703" s="7">
        <v>99</v>
      </c>
      <c r="C2703" s="7">
        <v>27</v>
      </c>
      <c r="D2703" s="7">
        <v>0.26940911786815303</v>
      </c>
      <c r="E2703" s="7">
        <v>0.37937205120913498</v>
      </c>
      <c r="G2703" s="7">
        <v>99</v>
      </c>
      <c r="H2703" s="7">
        <v>27</v>
      </c>
      <c r="I2703" s="7">
        <v>0.27632756025899402</v>
      </c>
      <c r="J2703" s="7">
        <v>0.17964065968712201</v>
      </c>
    </row>
    <row r="2704" spans="2:10" x14ac:dyDescent="0.2">
      <c r="B2704" s="7">
        <v>100</v>
      </c>
      <c r="C2704" s="7">
        <v>27</v>
      </c>
      <c r="D2704" s="7">
        <v>0.64995399607974103</v>
      </c>
      <c r="E2704" s="7">
        <v>0.72971033677799302</v>
      </c>
      <c r="G2704" s="7">
        <v>100</v>
      </c>
      <c r="H2704" s="7">
        <v>27</v>
      </c>
      <c r="I2704" s="7">
        <v>0.66262902046948902</v>
      </c>
      <c r="J2704" s="7">
        <v>0.85115450127694403</v>
      </c>
    </row>
    <row r="2705" spans="2:10" x14ac:dyDescent="0.2">
      <c r="B2705" s="7">
        <v>1</v>
      </c>
      <c r="C2705" s="7">
        <v>28</v>
      </c>
      <c r="D2705" s="7">
        <v>-2.6848293209473802E-2</v>
      </c>
      <c r="E2705" s="7">
        <v>3.3559494158602397E-2</v>
      </c>
      <c r="G2705" s="7">
        <v>1</v>
      </c>
      <c r="H2705" s="7">
        <v>28</v>
      </c>
      <c r="I2705" s="7">
        <v>-2.68870277962368E-2</v>
      </c>
      <c r="J2705" s="7">
        <v>2.21124514291802E-2</v>
      </c>
    </row>
    <row r="2706" spans="2:10" x14ac:dyDescent="0.2">
      <c r="B2706" s="7">
        <v>2</v>
      </c>
      <c r="C2706" s="7">
        <v>28</v>
      </c>
      <c r="D2706" s="7">
        <v>0.243882756081889</v>
      </c>
      <c r="E2706" s="7">
        <v>5.2667936040075199E-2</v>
      </c>
      <c r="G2706" s="7">
        <v>2</v>
      </c>
      <c r="H2706" s="7">
        <v>28</v>
      </c>
      <c r="I2706" s="7">
        <v>0.24248895662714801</v>
      </c>
      <c r="J2706" s="7">
        <v>0.12119371204217801</v>
      </c>
    </row>
    <row r="2707" spans="2:10" x14ac:dyDescent="0.2">
      <c r="B2707" s="7">
        <v>3</v>
      </c>
      <c r="C2707" s="7">
        <v>28</v>
      </c>
      <c r="D2707" s="7">
        <v>-0.27951876683635002</v>
      </c>
      <c r="E2707" s="7">
        <v>-0.44706926458197799</v>
      </c>
      <c r="G2707" s="7">
        <v>3</v>
      </c>
      <c r="H2707" s="7">
        <v>28</v>
      </c>
      <c r="I2707" s="7">
        <v>-0.28078212104688699</v>
      </c>
      <c r="J2707" s="7">
        <v>-0.41664246501419699</v>
      </c>
    </row>
    <row r="2708" spans="2:10" x14ac:dyDescent="0.2">
      <c r="B2708" s="7">
        <v>4</v>
      </c>
      <c r="C2708" s="7">
        <v>28</v>
      </c>
      <c r="D2708" s="7">
        <v>0.21287822215521501</v>
      </c>
      <c r="E2708" s="7">
        <v>0.20053816900263599</v>
      </c>
      <c r="G2708" s="7">
        <v>4</v>
      </c>
      <c r="H2708" s="7">
        <v>28</v>
      </c>
      <c r="I2708" s="7">
        <v>0.214487477084639</v>
      </c>
      <c r="J2708" s="7">
        <v>0.32090885594532798</v>
      </c>
    </row>
    <row r="2709" spans="2:10" x14ac:dyDescent="0.2">
      <c r="B2709" s="7">
        <v>5</v>
      </c>
      <c r="C2709" s="7">
        <v>28</v>
      </c>
      <c r="D2709" s="7">
        <v>-0.21127224822435101</v>
      </c>
      <c r="E2709" s="7">
        <v>-0.261564749225218</v>
      </c>
      <c r="G2709" s="7">
        <v>5</v>
      </c>
      <c r="H2709" s="7">
        <v>28</v>
      </c>
      <c r="I2709" s="7">
        <v>-0.21484186228580299</v>
      </c>
      <c r="J2709" s="7">
        <v>-0.51748307167195595</v>
      </c>
    </row>
    <row r="2710" spans="2:10" x14ac:dyDescent="0.2">
      <c r="B2710" s="7">
        <v>6</v>
      </c>
      <c r="C2710" s="7">
        <v>28</v>
      </c>
      <c r="D2710" s="7">
        <v>-0.118812679403836</v>
      </c>
      <c r="E2710" s="7">
        <v>-0.25718003615217599</v>
      </c>
      <c r="G2710" s="7">
        <v>6</v>
      </c>
      <c r="H2710" s="7">
        <v>28</v>
      </c>
      <c r="I2710" s="7">
        <v>-0.118745457381049</v>
      </c>
      <c r="J2710" s="7">
        <v>1.2993442937302599E-2</v>
      </c>
    </row>
    <row r="2711" spans="2:10" x14ac:dyDescent="0.2">
      <c r="B2711" s="7">
        <v>7</v>
      </c>
      <c r="C2711" s="7">
        <v>28</v>
      </c>
      <c r="D2711" s="7">
        <v>0.13417868538941499</v>
      </c>
      <c r="E2711" s="7">
        <v>4.8492639496904702E-2</v>
      </c>
      <c r="G2711" s="7">
        <v>7</v>
      </c>
      <c r="H2711" s="7">
        <v>28</v>
      </c>
      <c r="I2711" s="7">
        <v>0.13443861716427799</v>
      </c>
      <c r="J2711" s="7">
        <v>0.22711257522599701</v>
      </c>
    </row>
    <row r="2712" spans="2:10" x14ac:dyDescent="0.2">
      <c r="B2712" s="7">
        <v>8</v>
      </c>
      <c r="C2712" s="7">
        <v>28</v>
      </c>
      <c r="D2712" s="7">
        <v>0.36186283502060201</v>
      </c>
      <c r="E2712" s="7">
        <v>0.445201857123522</v>
      </c>
      <c r="G2712" s="7">
        <v>8</v>
      </c>
      <c r="H2712" s="7">
        <v>28</v>
      </c>
      <c r="I2712" s="7">
        <v>0.35640671928412798</v>
      </c>
      <c r="J2712" s="7">
        <v>0.62210870967165199</v>
      </c>
    </row>
    <row r="2713" spans="2:10" x14ac:dyDescent="0.2">
      <c r="B2713" s="7">
        <v>9</v>
      </c>
      <c r="C2713" s="7">
        <v>28</v>
      </c>
      <c r="D2713" s="7">
        <v>-0.41068376892052399</v>
      </c>
      <c r="E2713" s="7">
        <v>-0.38299301122402901</v>
      </c>
      <c r="G2713" s="7">
        <v>9</v>
      </c>
      <c r="H2713" s="7">
        <v>28</v>
      </c>
      <c r="I2713" s="7">
        <v>-0.40778143359767699</v>
      </c>
      <c r="J2713" s="7">
        <v>-0.24297613166523599</v>
      </c>
    </row>
    <row r="2714" spans="2:10" x14ac:dyDescent="0.2">
      <c r="B2714" s="7">
        <v>10</v>
      </c>
      <c r="C2714" s="7">
        <v>28</v>
      </c>
      <c r="D2714" s="7">
        <v>-3.2208126183451903E-2</v>
      </c>
      <c r="E2714" s="7">
        <v>-0.196211407726718</v>
      </c>
      <c r="G2714" s="7">
        <v>10</v>
      </c>
      <c r="H2714" s="7">
        <v>28</v>
      </c>
      <c r="I2714" s="7">
        <v>-3.24062177464981E-2</v>
      </c>
      <c r="J2714" s="7">
        <v>-0.16416158256514299</v>
      </c>
    </row>
    <row r="2715" spans="2:10" x14ac:dyDescent="0.2">
      <c r="B2715" s="7">
        <v>11</v>
      </c>
      <c r="C2715" s="7">
        <v>28</v>
      </c>
      <c r="D2715" s="7">
        <v>-1.9212504279872498E-2</v>
      </c>
      <c r="E2715" s="7">
        <v>-1.08956704423644E-2</v>
      </c>
      <c r="G2715" s="7">
        <v>11</v>
      </c>
      <c r="H2715" s="7">
        <v>28</v>
      </c>
      <c r="I2715" s="7">
        <v>-1.89488273611307E-2</v>
      </c>
      <c r="J2715" s="7">
        <v>-6.6136015023516806E-2</v>
      </c>
    </row>
    <row r="2716" spans="2:10" x14ac:dyDescent="0.2">
      <c r="B2716" s="7">
        <v>12</v>
      </c>
      <c r="C2716" s="7">
        <v>28</v>
      </c>
      <c r="D2716" s="7">
        <v>-0.34525215298669698</v>
      </c>
      <c r="E2716" s="7">
        <v>-0.35935948696553099</v>
      </c>
      <c r="G2716" s="7">
        <v>12</v>
      </c>
      <c r="H2716" s="7">
        <v>28</v>
      </c>
      <c r="I2716" s="7">
        <v>-0.33882047391700898</v>
      </c>
      <c r="J2716" s="7">
        <v>-0.35260877979454402</v>
      </c>
    </row>
    <row r="2717" spans="2:10" x14ac:dyDescent="0.2">
      <c r="B2717" s="7">
        <v>13</v>
      </c>
      <c r="C2717" s="7">
        <v>28</v>
      </c>
      <c r="D2717" s="7">
        <v>1.8042030576200602E-2</v>
      </c>
      <c r="E2717" s="7">
        <v>0.131243120653039</v>
      </c>
      <c r="G2717" s="7">
        <v>13</v>
      </c>
      <c r="H2717" s="7">
        <v>28</v>
      </c>
      <c r="I2717" s="7">
        <v>1.7453727797232001E-2</v>
      </c>
      <c r="J2717" s="7">
        <v>0.106925561889746</v>
      </c>
    </row>
    <row r="2718" spans="2:10" x14ac:dyDescent="0.2">
      <c r="B2718" s="7">
        <v>14</v>
      </c>
      <c r="C2718" s="7">
        <v>28</v>
      </c>
      <c r="D2718" s="7">
        <v>0.14613764394084</v>
      </c>
      <c r="E2718" s="7">
        <v>7.6130781912947795E-2</v>
      </c>
      <c r="G2718" s="7">
        <v>14</v>
      </c>
      <c r="H2718" s="7">
        <v>28</v>
      </c>
      <c r="I2718" s="7">
        <v>0.150014317261917</v>
      </c>
      <c r="J2718" s="7">
        <v>0.376874889594495</v>
      </c>
    </row>
    <row r="2719" spans="2:10" x14ac:dyDescent="0.2">
      <c r="B2719" s="7">
        <v>15</v>
      </c>
      <c r="C2719" s="7">
        <v>28</v>
      </c>
      <c r="D2719" s="7">
        <v>0.124193457486072</v>
      </c>
      <c r="E2719" s="7">
        <v>2.4748620618565201E-2</v>
      </c>
      <c r="G2719" s="7">
        <v>15</v>
      </c>
      <c r="H2719" s="7">
        <v>28</v>
      </c>
      <c r="I2719" s="7">
        <v>0.124299517394332</v>
      </c>
      <c r="J2719" s="7">
        <v>0.231871273249636</v>
      </c>
    </row>
    <row r="2720" spans="2:10" x14ac:dyDescent="0.2">
      <c r="B2720" s="7">
        <v>16</v>
      </c>
      <c r="C2720" s="7">
        <v>28</v>
      </c>
      <c r="D2720" s="7">
        <v>5.5757463265548403E-2</v>
      </c>
      <c r="E2720" s="7">
        <v>9.9862697004002896E-2</v>
      </c>
      <c r="G2720" s="7">
        <v>16</v>
      </c>
      <c r="H2720" s="7">
        <v>28</v>
      </c>
      <c r="I2720" s="7">
        <v>5.5756498024264203E-2</v>
      </c>
      <c r="J2720" s="7">
        <v>0.114160577556945</v>
      </c>
    </row>
    <row r="2721" spans="2:10" x14ac:dyDescent="0.2">
      <c r="B2721" s="7">
        <v>17</v>
      </c>
      <c r="C2721" s="7">
        <v>28</v>
      </c>
      <c r="D2721" s="7">
        <v>-3.2682999180623902E-2</v>
      </c>
      <c r="E2721" s="7">
        <v>-4.2556605771371998E-2</v>
      </c>
      <c r="G2721" s="7">
        <v>17</v>
      </c>
      <c r="H2721" s="7">
        <v>28</v>
      </c>
      <c r="I2721" s="7">
        <v>-3.3014170904824197E-2</v>
      </c>
      <c r="J2721" s="7">
        <v>-4.8095098321704603E-2</v>
      </c>
    </row>
    <row r="2722" spans="2:10" x14ac:dyDescent="0.2">
      <c r="B2722" s="7">
        <v>18</v>
      </c>
      <c r="C2722" s="7">
        <v>28</v>
      </c>
      <c r="D2722" s="7">
        <v>-0.143455449505897</v>
      </c>
      <c r="E2722" s="7">
        <v>-0.264609245506499</v>
      </c>
      <c r="G2722" s="7">
        <v>18</v>
      </c>
      <c r="H2722" s="7">
        <v>28</v>
      </c>
      <c r="I2722" s="7">
        <v>-0.14333800600375601</v>
      </c>
      <c r="J2722" s="7">
        <v>-0.13475089463503101</v>
      </c>
    </row>
    <row r="2723" spans="2:10" x14ac:dyDescent="0.2">
      <c r="B2723" s="7">
        <v>19</v>
      </c>
      <c r="C2723" s="7">
        <v>28</v>
      </c>
      <c r="D2723" s="7">
        <v>0.18301487485261</v>
      </c>
      <c r="E2723" s="7">
        <v>-0.22152807937552399</v>
      </c>
      <c r="G2723" s="7">
        <v>19</v>
      </c>
      <c r="H2723" s="7">
        <v>28</v>
      </c>
      <c r="I2723" s="7">
        <v>0.17812299206596999</v>
      </c>
      <c r="J2723" s="7">
        <v>-0.14897723340114299</v>
      </c>
    </row>
    <row r="2724" spans="2:10" x14ac:dyDescent="0.2">
      <c r="B2724" s="7">
        <v>20</v>
      </c>
      <c r="C2724" s="7">
        <v>28</v>
      </c>
      <c r="D2724" s="7">
        <v>4.99320143246118E-2</v>
      </c>
      <c r="E2724" s="7">
        <v>5.0109773925048499E-2</v>
      </c>
      <c r="G2724" s="7">
        <v>20</v>
      </c>
      <c r="H2724" s="7">
        <v>28</v>
      </c>
      <c r="I2724" s="7">
        <v>4.9968091021681503E-2</v>
      </c>
      <c r="J2724" s="7">
        <v>-6.7115289932912603E-2</v>
      </c>
    </row>
    <row r="2725" spans="2:10" x14ac:dyDescent="0.2">
      <c r="B2725" s="7">
        <v>21</v>
      </c>
      <c r="C2725" s="7">
        <v>28</v>
      </c>
      <c r="D2725" s="7">
        <v>-0.37728711841748802</v>
      </c>
      <c r="E2725" s="7">
        <v>-0.26298384479721898</v>
      </c>
      <c r="G2725" s="7">
        <v>21</v>
      </c>
      <c r="H2725" s="7">
        <v>28</v>
      </c>
      <c r="I2725" s="7">
        <v>-0.37461225790268499</v>
      </c>
      <c r="J2725" s="7">
        <v>-0.25842685870093102</v>
      </c>
    </row>
    <row r="2726" spans="2:10" x14ac:dyDescent="0.2">
      <c r="B2726" s="7">
        <v>22</v>
      </c>
      <c r="C2726" s="7">
        <v>28</v>
      </c>
      <c r="D2726" s="7">
        <v>-0.13141836111111599</v>
      </c>
      <c r="E2726" s="7">
        <v>-0.103785339424507</v>
      </c>
      <c r="G2726" s="7">
        <v>22</v>
      </c>
      <c r="H2726" s="7">
        <v>28</v>
      </c>
      <c r="I2726" s="7">
        <v>-0.13247345909105801</v>
      </c>
      <c r="J2726" s="7">
        <v>-0.12812204184579401</v>
      </c>
    </row>
    <row r="2727" spans="2:10" x14ac:dyDescent="0.2">
      <c r="B2727" s="7">
        <v>23</v>
      </c>
      <c r="C2727" s="7">
        <v>28</v>
      </c>
      <c r="D2727" s="7">
        <v>0.18088405843241701</v>
      </c>
      <c r="E2727" s="7">
        <v>-6.8027024873517306E-2</v>
      </c>
      <c r="G2727" s="7">
        <v>23</v>
      </c>
      <c r="H2727" s="7">
        <v>28</v>
      </c>
      <c r="I2727" s="7">
        <v>0.18448768878100499</v>
      </c>
      <c r="J2727" s="7">
        <v>9.3543198020675802E-2</v>
      </c>
    </row>
    <row r="2728" spans="2:10" x14ac:dyDescent="0.2">
      <c r="B2728" s="7">
        <v>24</v>
      </c>
      <c r="C2728" s="7">
        <v>28</v>
      </c>
      <c r="D2728" s="7">
        <v>-2.49324157703175E-2</v>
      </c>
      <c r="E2728" s="7">
        <v>-7.5079024194739205E-2</v>
      </c>
      <c r="G2728" s="7">
        <v>24</v>
      </c>
      <c r="H2728" s="7">
        <v>28</v>
      </c>
      <c r="I2728" s="7">
        <v>-2.4770424293240698E-2</v>
      </c>
      <c r="J2728" s="7">
        <v>-0.107529399996032</v>
      </c>
    </row>
    <row r="2729" spans="2:10" x14ac:dyDescent="0.2">
      <c r="B2729" s="7">
        <v>25</v>
      </c>
      <c r="C2729" s="7">
        <v>28</v>
      </c>
      <c r="D2729" s="7">
        <v>5.9622931090341797E-3</v>
      </c>
      <c r="E2729" s="7">
        <v>9.4970105105193894E-2</v>
      </c>
      <c r="G2729" s="7">
        <v>25</v>
      </c>
      <c r="H2729" s="7">
        <v>28</v>
      </c>
      <c r="I2729" s="7">
        <v>6.0707339388503803E-3</v>
      </c>
      <c r="J2729" s="7">
        <v>0.155195459849711</v>
      </c>
    </row>
    <row r="2730" spans="2:10" x14ac:dyDescent="0.2">
      <c r="B2730" s="7">
        <v>26</v>
      </c>
      <c r="C2730" s="7">
        <v>28</v>
      </c>
      <c r="D2730" s="7">
        <v>-6.1791719864707799E-3</v>
      </c>
      <c r="E2730" s="7">
        <v>0.185899055529889</v>
      </c>
      <c r="G2730" s="7">
        <v>26</v>
      </c>
      <c r="H2730" s="7">
        <v>28</v>
      </c>
      <c r="I2730" s="7">
        <v>-6.1738410355189899E-3</v>
      </c>
      <c r="J2730" s="7">
        <v>6.7760266025663499E-2</v>
      </c>
    </row>
    <row r="2731" spans="2:10" x14ac:dyDescent="0.2">
      <c r="B2731" s="7">
        <v>27</v>
      </c>
      <c r="C2731" s="7">
        <v>28</v>
      </c>
      <c r="D2731" s="7">
        <v>-4.8508605657016099E-3</v>
      </c>
      <c r="E2731" s="7">
        <v>1.9669811212899901E-2</v>
      </c>
      <c r="G2731" s="7">
        <v>27</v>
      </c>
      <c r="H2731" s="7">
        <v>28</v>
      </c>
      <c r="I2731" s="7">
        <v>-4.81958305284458E-3</v>
      </c>
      <c r="J2731" s="7">
        <v>-7.5098667085720494E-2</v>
      </c>
    </row>
    <row r="2732" spans="2:10" x14ac:dyDescent="0.2">
      <c r="B2732" s="7">
        <v>28</v>
      </c>
      <c r="C2732" s="7">
        <v>28</v>
      </c>
      <c r="D2732" s="7">
        <v>0.26078662181770101</v>
      </c>
      <c r="E2732" s="7">
        <v>0.15443156392277599</v>
      </c>
      <c r="G2732" s="7">
        <v>28</v>
      </c>
      <c r="H2732" s="7">
        <v>28</v>
      </c>
      <c r="I2732" s="7">
        <v>0.270022362412012</v>
      </c>
      <c r="J2732" s="7">
        <v>0.267773970143866</v>
      </c>
    </row>
    <row r="2733" spans="2:10" x14ac:dyDescent="0.2">
      <c r="B2733" s="7">
        <v>29</v>
      </c>
      <c r="C2733" s="7">
        <v>28</v>
      </c>
      <c r="D2733" s="7">
        <v>-0.29589910239022099</v>
      </c>
      <c r="E2733" s="7">
        <v>-8.5922032808947599E-2</v>
      </c>
      <c r="G2733" s="7">
        <v>29</v>
      </c>
      <c r="H2733" s="7">
        <v>28</v>
      </c>
      <c r="I2733" s="7">
        <v>-0.30078502589741801</v>
      </c>
      <c r="J2733" s="7">
        <v>1.11826720408814E-2</v>
      </c>
    </row>
    <row r="2734" spans="2:10" x14ac:dyDescent="0.2">
      <c r="B2734" s="7">
        <v>30</v>
      </c>
      <c r="C2734" s="7">
        <v>28</v>
      </c>
      <c r="D2734" s="7">
        <v>-0.10750391975540401</v>
      </c>
      <c r="E2734" s="7">
        <v>-8.9222866818484903E-2</v>
      </c>
      <c r="G2734" s="7">
        <v>30</v>
      </c>
      <c r="H2734" s="7">
        <v>28</v>
      </c>
      <c r="I2734" s="7">
        <v>-0.108644925972513</v>
      </c>
      <c r="J2734" s="7">
        <v>-0.101329588964871</v>
      </c>
    </row>
    <row r="2735" spans="2:10" x14ac:dyDescent="0.2">
      <c r="B2735" s="7">
        <v>31</v>
      </c>
      <c r="C2735" s="7">
        <v>28</v>
      </c>
      <c r="D2735" s="7">
        <v>3.6129267173425503E-2</v>
      </c>
      <c r="E2735" s="7">
        <v>0.22196357958106999</v>
      </c>
      <c r="G2735" s="7">
        <v>31</v>
      </c>
      <c r="H2735" s="7">
        <v>28</v>
      </c>
      <c r="I2735" s="7">
        <v>3.6194599299434999E-2</v>
      </c>
      <c r="J2735" s="7">
        <v>7.1019151571949393E-2</v>
      </c>
    </row>
    <row r="2736" spans="2:10" x14ac:dyDescent="0.2">
      <c r="B2736" s="7">
        <v>32</v>
      </c>
      <c r="C2736" s="7">
        <v>28</v>
      </c>
      <c r="D2736" s="7">
        <v>-0.110942048202059</v>
      </c>
      <c r="E2736" s="7">
        <v>7.6873747963137604E-2</v>
      </c>
      <c r="G2736" s="7">
        <v>32</v>
      </c>
      <c r="H2736" s="7">
        <v>28</v>
      </c>
      <c r="I2736" s="7">
        <v>-0.111321870484851</v>
      </c>
      <c r="J2736" s="7">
        <v>0.147755092084429</v>
      </c>
    </row>
    <row r="2737" spans="2:10" x14ac:dyDescent="0.2">
      <c r="B2737" s="7">
        <v>33</v>
      </c>
      <c r="C2737" s="7">
        <v>28</v>
      </c>
      <c r="D2737" s="7">
        <v>0.326835463924883</v>
      </c>
      <c r="E2737" s="7">
        <v>0.37711132112826601</v>
      </c>
      <c r="G2737" s="7">
        <v>33</v>
      </c>
      <c r="H2737" s="7">
        <v>28</v>
      </c>
      <c r="I2737" s="7">
        <v>0.32571766854286599</v>
      </c>
      <c r="J2737" s="7">
        <v>6.4008634977008996E-2</v>
      </c>
    </row>
    <row r="2738" spans="2:10" x14ac:dyDescent="0.2">
      <c r="B2738" s="7">
        <v>34</v>
      </c>
      <c r="C2738" s="7">
        <v>28</v>
      </c>
      <c r="D2738" s="7">
        <v>-0.12635197665001699</v>
      </c>
      <c r="E2738" s="7">
        <v>3.8487892292217801E-2</v>
      </c>
      <c r="G2738" s="7">
        <v>34</v>
      </c>
      <c r="H2738" s="7">
        <v>28</v>
      </c>
      <c r="I2738" s="7">
        <v>-0.124897753326159</v>
      </c>
      <c r="J2738" s="7">
        <v>-0.13751762556057101</v>
      </c>
    </row>
    <row r="2739" spans="2:10" x14ac:dyDescent="0.2">
      <c r="B2739" s="7">
        <v>35</v>
      </c>
      <c r="C2739" s="7">
        <v>28</v>
      </c>
      <c r="D2739" s="7">
        <v>0.21021161445348599</v>
      </c>
      <c r="E2739" s="7">
        <v>0.110957193043538</v>
      </c>
      <c r="G2739" s="7">
        <v>35</v>
      </c>
      <c r="H2739" s="7">
        <v>28</v>
      </c>
      <c r="I2739" s="7">
        <v>0.211797502028787</v>
      </c>
      <c r="J2739" s="7">
        <v>0.212301013310041</v>
      </c>
    </row>
    <row r="2740" spans="2:10" x14ac:dyDescent="0.2">
      <c r="B2740" s="7">
        <v>36</v>
      </c>
      <c r="C2740" s="7">
        <v>28</v>
      </c>
      <c r="D2740" s="7">
        <v>0.12684635269354599</v>
      </c>
      <c r="E2740" s="7">
        <v>0.139305928675723</v>
      </c>
      <c r="G2740" s="7">
        <v>36</v>
      </c>
      <c r="H2740" s="7">
        <v>28</v>
      </c>
      <c r="I2740" s="7">
        <v>0.128171618552857</v>
      </c>
      <c r="J2740" s="7">
        <v>0.180467083056053</v>
      </c>
    </row>
    <row r="2741" spans="2:10" x14ac:dyDescent="0.2">
      <c r="B2741" s="7">
        <v>37</v>
      </c>
      <c r="C2741" s="7">
        <v>28</v>
      </c>
      <c r="D2741" s="7">
        <v>4.0182877242909101E-2</v>
      </c>
      <c r="E2741" s="7">
        <v>5.1161389691323196E-3</v>
      </c>
      <c r="G2741" s="7">
        <v>37</v>
      </c>
      <c r="H2741" s="7">
        <v>28</v>
      </c>
      <c r="I2741" s="7">
        <v>3.9928333190882598E-2</v>
      </c>
      <c r="J2741" s="7">
        <v>-3.6103700428658E-2</v>
      </c>
    </row>
    <row r="2742" spans="2:10" x14ac:dyDescent="0.2">
      <c r="B2742" s="7">
        <v>38</v>
      </c>
      <c r="C2742" s="7">
        <v>28</v>
      </c>
      <c r="D2742" s="7">
        <v>-7.2054925424699198E-2</v>
      </c>
      <c r="E2742" s="7">
        <v>0.25700748739135598</v>
      </c>
      <c r="G2742" s="7">
        <v>38</v>
      </c>
      <c r="H2742" s="7">
        <v>28</v>
      </c>
      <c r="I2742" s="7">
        <v>-7.2638635953360606E-2</v>
      </c>
      <c r="J2742" s="7">
        <v>4.6784268389146203E-3</v>
      </c>
    </row>
    <row r="2743" spans="2:10" x14ac:dyDescent="0.2">
      <c r="B2743" s="7">
        <v>39</v>
      </c>
      <c r="C2743" s="7">
        <v>28</v>
      </c>
      <c r="D2743" s="7">
        <v>-4.3243790411651202E-5</v>
      </c>
      <c r="E2743" s="7">
        <v>-0.228092339839192</v>
      </c>
      <c r="G2743" s="7">
        <v>39</v>
      </c>
      <c r="H2743" s="7">
        <v>28</v>
      </c>
      <c r="I2743" s="7">
        <v>3.4901613581439499E-5</v>
      </c>
      <c r="J2743" s="7">
        <v>6.3508470564206804E-2</v>
      </c>
    </row>
    <row r="2744" spans="2:10" x14ac:dyDescent="0.2">
      <c r="B2744" s="7">
        <v>40</v>
      </c>
      <c r="C2744" s="7">
        <v>28</v>
      </c>
      <c r="D2744" s="7">
        <v>-0.38535975532554501</v>
      </c>
      <c r="E2744" s="7">
        <v>-0.31107908004076101</v>
      </c>
      <c r="G2744" s="7">
        <v>40</v>
      </c>
      <c r="H2744" s="7">
        <v>28</v>
      </c>
      <c r="I2744" s="7">
        <v>-0.38940430997119602</v>
      </c>
      <c r="J2744" s="7">
        <v>-0.34439069216595197</v>
      </c>
    </row>
    <row r="2745" spans="2:10" x14ac:dyDescent="0.2">
      <c r="B2745" s="7">
        <v>41</v>
      </c>
      <c r="C2745" s="7">
        <v>28</v>
      </c>
      <c r="D2745" s="7">
        <v>0.121898633380564</v>
      </c>
      <c r="E2745" s="7">
        <v>6.5126776349471199E-2</v>
      </c>
      <c r="G2745" s="7">
        <v>41</v>
      </c>
      <c r="H2745" s="7">
        <v>28</v>
      </c>
      <c r="I2745" s="7">
        <v>0.122868425238035</v>
      </c>
      <c r="J2745" s="7">
        <v>-3.0643220792328E-3</v>
      </c>
    </row>
    <row r="2746" spans="2:10" x14ac:dyDescent="0.2">
      <c r="B2746" s="7">
        <v>42</v>
      </c>
      <c r="C2746" s="7">
        <v>28</v>
      </c>
      <c r="D2746" s="7">
        <v>0.37462861546394199</v>
      </c>
      <c r="E2746" s="7">
        <v>0.317069328081171</v>
      </c>
      <c r="G2746" s="7">
        <v>42</v>
      </c>
      <c r="H2746" s="7">
        <v>28</v>
      </c>
      <c r="I2746" s="7">
        <v>0.36978364608797198</v>
      </c>
      <c r="J2746" s="7">
        <v>-1.85083089820859E-2</v>
      </c>
    </row>
    <row r="2747" spans="2:10" x14ac:dyDescent="0.2">
      <c r="B2747" s="7">
        <v>43</v>
      </c>
      <c r="C2747" s="7">
        <v>28</v>
      </c>
      <c r="D2747" s="7">
        <v>-0.29996625149038397</v>
      </c>
      <c r="E2747" s="7">
        <v>-0.42515039861685699</v>
      </c>
      <c r="G2747" s="7">
        <v>43</v>
      </c>
      <c r="H2747" s="7">
        <v>28</v>
      </c>
      <c r="I2747" s="7">
        <v>-0.30484433606285299</v>
      </c>
      <c r="J2747" s="7">
        <v>-0.39978425126463102</v>
      </c>
    </row>
    <row r="2748" spans="2:10" x14ac:dyDescent="0.2">
      <c r="B2748" s="7">
        <v>44</v>
      </c>
      <c r="C2748" s="7">
        <v>28</v>
      </c>
      <c r="D2748" s="7">
        <v>-0.351675882614851</v>
      </c>
      <c r="E2748" s="7">
        <v>-0.39924217918059801</v>
      </c>
      <c r="G2748" s="7">
        <v>44</v>
      </c>
      <c r="H2748" s="7">
        <v>28</v>
      </c>
      <c r="I2748" s="7">
        <v>-0.34986419130913898</v>
      </c>
      <c r="J2748" s="7">
        <v>-0.36575526602319097</v>
      </c>
    </row>
    <row r="2749" spans="2:10" x14ac:dyDescent="0.2">
      <c r="B2749" s="7">
        <v>45</v>
      </c>
      <c r="C2749" s="7">
        <v>28</v>
      </c>
      <c r="D2749" s="7">
        <v>-0.53999233341916197</v>
      </c>
      <c r="E2749" s="7">
        <v>-0.64795340684028901</v>
      </c>
      <c r="G2749" s="7">
        <v>45</v>
      </c>
      <c r="H2749" s="7">
        <v>28</v>
      </c>
      <c r="I2749" s="7">
        <v>-0.53929879596209995</v>
      </c>
      <c r="J2749" s="7">
        <v>-0.62510334398076794</v>
      </c>
    </row>
    <row r="2750" spans="2:10" x14ac:dyDescent="0.2">
      <c r="B2750" s="7">
        <v>46</v>
      </c>
      <c r="C2750" s="7">
        <v>28</v>
      </c>
      <c r="D2750" s="7">
        <v>-2.3856603177962999E-2</v>
      </c>
      <c r="E2750" s="7">
        <v>-3.7298023670972603E-2</v>
      </c>
      <c r="G2750" s="7">
        <v>46</v>
      </c>
      <c r="H2750" s="7">
        <v>28</v>
      </c>
      <c r="I2750" s="7">
        <v>-2.3953898284052099E-2</v>
      </c>
      <c r="J2750" s="7">
        <v>-7.7373167318267405E-2</v>
      </c>
    </row>
    <row r="2751" spans="2:10" x14ac:dyDescent="0.2">
      <c r="B2751" s="7">
        <v>47</v>
      </c>
      <c r="C2751" s="7">
        <v>28</v>
      </c>
      <c r="D2751" s="7">
        <v>-0.23385835668390401</v>
      </c>
      <c r="E2751" s="7">
        <v>-9.3998882422639901E-2</v>
      </c>
      <c r="G2751" s="7">
        <v>47</v>
      </c>
      <c r="H2751" s="7">
        <v>28</v>
      </c>
      <c r="I2751" s="7">
        <v>-0.24495168314502</v>
      </c>
      <c r="J2751" s="7">
        <v>-0.130476039606816</v>
      </c>
    </row>
    <row r="2752" spans="2:10" x14ac:dyDescent="0.2">
      <c r="B2752" s="7">
        <v>48</v>
      </c>
      <c r="C2752" s="7">
        <v>28</v>
      </c>
      <c r="D2752" s="7">
        <v>0.157508560866363</v>
      </c>
      <c r="E2752" s="7">
        <v>0.16738921838422399</v>
      </c>
      <c r="G2752" s="7">
        <v>48</v>
      </c>
      <c r="H2752" s="7">
        <v>28</v>
      </c>
      <c r="I2752" s="7">
        <v>0.161058920387921</v>
      </c>
      <c r="J2752" s="7">
        <v>0.32655916939724799</v>
      </c>
    </row>
    <row r="2753" spans="2:10" x14ac:dyDescent="0.2">
      <c r="B2753" s="7">
        <v>49</v>
      </c>
      <c r="C2753" s="7">
        <v>28</v>
      </c>
      <c r="D2753" s="7">
        <v>0.16652236950340399</v>
      </c>
      <c r="E2753" s="7">
        <v>0.206549093067837</v>
      </c>
      <c r="G2753" s="7">
        <v>49</v>
      </c>
      <c r="H2753" s="7">
        <v>28</v>
      </c>
      <c r="I2753" s="7">
        <v>0.17037440773266399</v>
      </c>
      <c r="J2753" s="7">
        <v>0.15158260205278201</v>
      </c>
    </row>
    <row r="2754" spans="2:10" x14ac:dyDescent="0.2">
      <c r="B2754" s="7">
        <v>50</v>
      </c>
      <c r="C2754" s="7">
        <v>28</v>
      </c>
      <c r="D2754" s="7">
        <v>-0.39816897862513101</v>
      </c>
      <c r="E2754" s="7">
        <v>-0.32028102038513301</v>
      </c>
      <c r="G2754" s="7">
        <v>50</v>
      </c>
      <c r="H2754" s="7">
        <v>28</v>
      </c>
      <c r="I2754" s="7">
        <v>-0.402262490630312</v>
      </c>
      <c r="J2754" s="7">
        <v>-0.39779277120492101</v>
      </c>
    </row>
    <row r="2755" spans="2:10" x14ac:dyDescent="0.2">
      <c r="B2755" s="7">
        <v>51</v>
      </c>
      <c r="C2755" s="7">
        <v>28</v>
      </c>
      <c r="D2755" s="7">
        <v>-4.20663121626461E-2</v>
      </c>
      <c r="E2755" s="7">
        <v>-0.23215463052722399</v>
      </c>
      <c r="G2755" s="7">
        <v>51</v>
      </c>
      <c r="H2755" s="7">
        <v>28</v>
      </c>
      <c r="I2755" s="7">
        <v>-4.2400646044280101E-2</v>
      </c>
      <c r="J2755" s="7">
        <v>-0.18391614997059</v>
      </c>
    </row>
    <row r="2756" spans="2:10" x14ac:dyDescent="0.2">
      <c r="B2756" s="7">
        <v>52</v>
      </c>
      <c r="C2756" s="7">
        <v>28</v>
      </c>
      <c r="D2756" s="7">
        <v>0.18290947799190199</v>
      </c>
      <c r="E2756" s="7">
        <v>0.40617997960416902</v>
      </c>
      <c r="G2756" s="7">
        <v>52</v>
      </c>
      <c r="H2756" s="7">
        <v>28</v>
      </c>
      <c r="I2756" s="7">
        <v>0.184658818553118</v>
      </c>
      <c r="J2756" s="7">
        <v>0.157437629404551</v>
      </c>
    </row>
    <row r="2757" spans="2:10" x14ac:dyDescent="0.2">
      <c r="B2757" s="7">
        <v>53</v>
      </c>
      <c r="C2757" s="7">
        <v>28</v>
      </c>
      <c r="D2757" s="7">
        <v>0.37272143156773202</v>
      </c>
      <c r="E2757" s="7">
        <v>0.41263194598492797</v>
      </c>
      <c r="G2757" s="7">
        <v>53</v>
      </c>
      <c r="H2757" s="7">
        <v>28</v>
      </c>
      <c r="I2757" s="7">
        <v>0.37769452805092901</v>
      </c>
      <c r="J2757" s="7">
        <v>0.28273588201779298</v>
      </c>
    </row>
    <row r="2758" spans="2:10" x14ac:dyDescent="0.2">
      <c r="B2758" s="7">
        <v>54</v>
      </c>
      <c r="C2758" s="7">
        <v>28</v>
      </c>
      <c r="D2758" s="7">
        <v>-0.319994522892946</v>
      </c>
      <c r="E2758" s="7">
        <v>-0.22556040179276901</v>
      </c>
      <c r="G2758" s="7">
        <v>54</v>
      </c>
      <c r="H2758" s="7">
        <v>28</v>
      </c>
      <c r="I2758" s="7">
        <v>-0.32179343701505297</v>
      </c>
      <c r="J2758" s="7">
        <v>-0.38773953856626198</v>
      </c>
    </row>
    <row r="2759" spans="2:10" x14ac:dyDescent="0.2">
      <c r="B2759" s="7">
        <v>55</v>
      </c>
      <c r="C2759" s="7">
        <v>28</v>
      </c>
      <c r="D2759" s="7">
        <v>-0.18281617864344499</v>
      </c>
      <c r="E2759" s="7">
        <v>6.8160013012214193E-2</v>
      </c>
      <c r="G2759" s="7">
        <v>55</v>
      </c>
      <c r="H2759" s="7">
        <v>28</v>
      </c>
      <c r="I2759" s="7">
        <v>-0.19027593475695501</v>
      </c>
      <c r="J2759" s="7">
        <v>-0.28017425697430298</v>
      </c>
    </row>
    <row r="2760" spans="2:10" x14ac:dyDescent="0.2">
      <c r="B2760" s="7">
        <v>56</v>
      </c>
      <c r="C2760" s="7">
        <v>28</v>
      </c>
      <c r="D2760" s="7">
        <v>-9.5353880296776994E-2</v>
      </c>
      <c r="E2760" s="7">
        <v>1.04983202525926E-2</v>
      </c>
      <c r="G2760" s="7">
        <v>56</v>
      </c>
      <c r="H2760" s="7">
        <v>28</v>
      </c>
      <c r="I2760" s="7">
        <v>-9.6152272051190493E-2</v>
      </c>
      <c r="J2760" s="7">
        <v>-0.17632949219654701</v>
      </c>
    </row>
    <row r="2761" spans="2:10" x14ac:dyDescent="0.2">
      <c r="B2761" s="7">
        <v>57</v>
      </c>
      <c r="C2761" s="7">
        <v>28</v>
      </c>
      <c r="D2761" s="7">
        <v>-6.2490408341417999E-3</v>
      </c>
      <c r="E2761" s="7">
        <v>0.16364459061157399</v>
      </c>
      <c r="G2761" s="7">
        <v>57</v>
      </c>
      <c r="H2761" s="7">
        <v>28</v>
      </c>
      <c r="I2761" s="7">
        <v>-6.2916629654203903E-3</v>
      </c>
      <c r="J2761" s="7">
        <v>0.150098418467499</v>
      </c>
    </row>
    <row r="2762" spans="2:10" x14ac:dyDescent="0.2">
      <c r="B2762" s="7">
        <v>58</v>
      </c>
      <c r="C2762" s="7">
        <v>28</v>
      </c>
      <c r="D2762" s="7">
        <v>2.27487781785678E-2</v>
      </c>
      <c r="E2762" s="7">
        <v>7.3520227658720599E-2</v>
      </c>
      <c r="G2762" s="7">
        <v>58</v>
      </c>
      <c r="H2762" s="7">
        <v>28</v>
      </c>
      <c r="I2762" s="7">
        <v>2.25048531616929E-2</v>
      </c>
      <c r="J2762" s="7">
        <v>7.3987044119649098E-2</v>
      </c>
    </row>
    <row r="2763" spans="2:10" x14ac:dyDescent="0.2">
      <c r="B2763" s="7">
        <v>59</v>
      </c>
      <c r="C2763" s="7">
        <v>28</v>
      </c>
      <c r="D2763" s="7">
        <v>8.4872810699287999E-3</v>
      </c>
      <c r="E2763" s="7">
        <v>-0.110607418360736</v>
      </c>
      <c r="G2763" s="7">
        <v>59</v>
      </c>
      <c r="H2763" s="7">
        <v>28</v>
      </c>
      <c r="I2763" s="7">
        <v>8.8209530544656207E-3</v>
      </c>
      <c r="J2763" s="7">
        <v>-7.0889363419960105E-2</v>
      </c>
    </row>
    <row r="2764" spans="2:10" x14ac:dyDescent="0.2">
      <c r="B2764" s="7">
        <v>60</v>
      </c>
      <c r="C2764" s="7">
        <v>28</v>
      </c>
      <c r="D2764" s="7">
        <v>2.6370830986644798E-2</v>
      </c>
      <c r="E2764" s="7">
        <v>-4.55891598123674E-2</v>
      </c>
      <c r="G2764" s="7">
        <v>60</v>
      </c>
      <c r="H2764" s="7">
        <v>28</v>
      </c>
      <c r="I2764" s="7">
        <v>2.6729422675620298E-2</v>
      </c>
      <c r="J2764" s="7">
        <v>-0.183317327413723</v>
      </c>
    </row>
    <row r="2765" spans="2:10" x14ac:dyDescent="0.2">
      <c r="B2765" s="7">
        <v>61</v>
      </c>
      <c r="C2765" s="7">
        <v>28</v>
      </c>
      <c r="D2765" s="7">
        <v>-5.5005913184178502E-3</v>
      </c>
      <c r="E2765" s="7">
        <v>0.16968718734611701</v>
      </c>
      <c r="G2765" s="7">
        <v>61</v>
      </c>
      <c r="H2765" s="7">
        <v>28</v>
      </c>
      <c r="I2765" s="7">
        <v>-5.49821560048969E-3</v>
      </c>
      <c r="J2765" s="7">
        <v>0.171087396479807</v>
      </c>
    </row>
    <row r="2766" spans="2:10" x14ac:dyDescent="0.2">
      <c r="B2766" s="7">
        <v>62</v>
      </c>
      <c r="C2766" s="7">
        <v>28</v>
      </c>
      <c r="D2766" s="7">
        <v>5.6089921144831599E-2</v>
      </c>
      <c r="E2766" s="7">
        <v>5.6199957200092902E-2</v>
      </c>
      <c r="G2766" s="7">
        <v>62</v>
      </c>
      <c r="H2766" s="7">
        <v>28</v>
      </c>
      <c r="I2766" s="7">
        <v>5.6983125937382098E-2</v>
      </c>
      <c r="J2766" s="7">
        <v>0.20272737038505201</v>
      </c>
    </row>
    <row r="2767" spans="2:10" x14ac:dyDescent="0.2">
      <c r="B2767" s="7">
        <v>63</v>
      </c>
      <c r="C2767" s="7">
        <v>28</v>
      </c>
      <c r="D2767" s="7">
        <v>-1.6813800376052498E-2</v>
      </c>
      <c r="E2767" s="7">
        <v>0.156583776110754</v>
      </c>
      <c r="G2767" s="7">
        <v>63</v>
      </c>
      <c r="H2767" s="7">
        <v>28</v>
      </c>
      <c r="I2767" s="7">
        <v>-1.6804167734072499E-2</v>
      </c>
      <c r="J2767" s="7">
        <v>-4.6490989251115201E-2</v>
      </c>
    </row>
    <row r="2768" spans="2:10" x14ac:dyDescent="0.2">
      <c r="B2768" s="7">
        <v>64</v>
      </c>
      <c r="C2768" s="7">
        <v>28</v>
      </c>
      <c r="D2768" s="7">
        <v>0.266201030942051</v>
      </c>
      <c r="E2768" s="7">
        <v>0.17092922833176999</v>
      </c>
      <c r="G2768" s="7">
        <v>64</v>
      </c>
      <c r="H2768" s="7">
        <v>28</v>
      </c>
      <c r="I2768" s="7">
        <v>0.27020612328794003</v>
      </c>
      <c r="J2768" s="7">
        <v>0.39953196658809098</v>
      </c>
    </row>
    <row r="2769" spans="2:10" x14ac:dyDescent="0.2">
      <c r="B2769" s="7">
        <v>65</v>
      </c>
      <c r="C2769" s="7">
        <v>28</v>
      </c>
      <c r="D2769" s="7">
        <v>-0.18787810835493701</v>
      </c>
      <c r="E2769" s="7">
        <v>-9.7638082516921201E-2</v>
      </c>
      <c r="G2769" s="7">
        <v>65</v>
      </c>
      <c r="H2769" s="7">
        <v>28</v>
      </c>
      <c r="I2769" s="7">
        <v>-0.18685519778172999</v>
      </c>
      <c r="J2769" s="7">
        <v>-0.199793662194862</v>
      </c>
    </row>
    <row r="2770" spans="2:10" x14ac:dyDescent="0.2">
      <c r="B2770" s="7">
        <v>66</v>
      </c>
      <c r="C2770" s="7">
        <v>28</v>
      </c>
      <c r="D2770" s="7">
        <v>-2.7429214296822699E-2</v>
      </c>
      <c r="E2770" s="7">
        <v>5.1075814959150798E-2</v>
      </c>
      <c r="G2770" s="7">
        <v>66</v>
      </c>
      <c r="H2770" s="7">
        <v>28</v>
      </c>
      <c r="I2770" s="7">
        <v>-2.78086986894968E-2</v>
      </c>
      <c r="J2770" s="7">
        <v>6.6143559249945305E-2</v>
      </c>
    </row>
    <row r="2771" spans="2:10" x14ac:dyDescent="0.2">
      <c r="B2771" s="7">
        <v>67</v>
      </c>
      <c r="C2771" s="7">
        <v>28</v>
      </c>
      <c r="D2771" s="7">
        <v>-0.143316182967373</v>
      </c>
      <c r="E2771" s="7">
        <v>-0.15651706994265499</v>
      </c>
      <c r="G2771" s="7">
        <v>67</v>
      </c>
      <c r="H2771" s="7">
        <v>28</v>
      </c>
      <c r="I2771" s="7">
        <v>-0.14581930308125199</v>
      </c>
      <c r="J2771" s="7">
        <v>-0.24134644118662699</v>
      </c>
    </row>
    <row r="2772" spans="2:10" x14ac:dyDescent="0.2">
      <c r="B2772" s="7">
        <v>68</v>
      </c>
      <c r="C2772" s="7">
        <v>28</v>
      </c>
      <c r="D2772" s="7">
        <v>9.5532646910205798E-2</v>
      </c>
      <c r="E2772" s="7">
        <v>2.7699011439043599E-2</v>
      </c>
      <c r="G2772" s="7">
        <v>68</v>
      </c>
      <c r="H2772" s="7">
        <v>28</v>
      </c>
      <c r="I2772" s="7">
        <v>9.9593360498115402E-2</v>
      </c>
      <c r="J2772" s="7">
        <v>4.2672063302525501E-2</v>
      </c>
    </row>
    <row r="2773" spans="2:10" x14ac:dyDescent="0.2">
      <c r="B2773" s="7">
        <v>69</v>
      </c>
      <c r="C2773" s="7">
        <v>28</v>
      </c>
      <c r="D2773" s="7">
        <v>0.24687091488079799</v>
      </c>
      <c r="E2773" s="7">
        <v>0.39991544282087299</v>
      </c>
      <c r="G2773" s="7">
        <v>69</v>
      </c>
      <c r="H2773" s="7">
        <v>28</v>
      </c>
      <c r="I2773" s="7">
        <v>0.24851226958207001</v>
      </c>
      <c r="J2773" s="7">
        <v>0.34137757418277398</v>
      </c>
    </row>
    <row r="2774" spans="2:10" x14ac:dyDescent="0.2">
      <c r="B2774" s="7">
        <v>70</v>
      </c>
      <c r="C2774" s="7">
        <v>28</v>
      </c>
      <c r="D2774" s="7">
        <v>-2.66480586814897E-2</v>
      </c>
      <c r="E2774" s="7">
        <v>-0.116191212351561</v>
      </c>
      <c r="G2774" s="7">
        <v>70</v>
      </c>
      <c r="H2774" s="7">
        <v>28</v>
      </c>
      <c r="I2774" s="7">
        <v>-2.7092751589055601E-2</v>
      </c>
      <c r="J2774" s="7">
        <v>-0.152682180694063</v>
      </c>
    </row>
    <row r="2775" spans="2:10" x14ac:dyDescent="0.2">
      <c r="B2775" s="7">
        <v>71</v>
      </c>
      <c r="C2775" s="7">
        <v>28</v>
      </c>
      <c r="D2775" s="7">
        <v>0.32702829893647001</v>
      </c>
      <c r="E2775" s="7">
        <v>0.25137822634603302</v>
      </c>
      <c r="G2775" s="7">
        <v>71</v>
      </c>
      <c r="H2775" s="7">
        <v>28</v>
      </c>
      <c r="I2775" s="7">
        <v>0.330310089421127</v>
      </c>
      <c r="J2775" s="7">
        <v>0.31874108608372398</v>
      </c>
    </row>
    <row r="2776" spans="2:10" x14ac:dyDescent="0.2">
      <c r="B2776" s="7">
        <v>72</v>
      </c>
      <c r="C2776" s="7">
        <v>28</v>
      </c>
      <c r="D2776" s="7">
        <v>0.134371381351752</v>
      </c>
      <c r="E2776" s="7">
        <v>-8.4315783350234597E-2</v>
      </c>
      <c r="G2776" s="7">
        <v>72</v>
      </c>
      <c r="H2776" s="7">
        <v>28</v>
      </c>
      <c r="I2776" s="7">
        <v>0.13732428454968101</v>
      </c>
      <c r="J2776" s="7">
        <v>-1.18616644682579E-2</v>
      </c>
    </row>
    <row r="2777" spans="2:10" x14ac:dyDescent="0.2">
      <c r="B2777" s="7">
        <v>73</v>
      </c>
      <c r="C2777" s="7">
        <v>28</v>
      </c>
      <c r="D2777" s="7">
        <v>-0.35582375880313999</v>
      </c>
      <c r="E2777" s="7">
        <v>-0.49424122321516101</v>
      </c>
      <c r="G2777" s="7">
        <v>73</v>
      </c>
      <c r="H2777" s="7">
        <v>28</v>
      </c>
      <c r="I2777" s="7">
        <v>-0.352186416242256</v>
      </c>
      <c r="J2777" s="7">
        <v>-0.64015307003340105</v>
      </c>
    </row>
    <row r="2778" spans="2:10" x14ac:dyDescent="0.2">
      <c r="B2778" s="7">
        <v>74</v>
      </c>
      <c r="C2778" s="7">
        <v>28</v>
      </c>
      <c r="D2778" s="7">
        <v>0.110722212282976</v>
      </c>
      <c r="E2778" s="7">
        <v>7.8037220499733301E-2</v>
      </c>
      <c r="G2778" s="7">
        <v>74</v>
      </c>
      <c r="H2778" s="7">
        <v>28</v>
      </c>
      <c r="I2778" s="7">
        <v>0.110933083982731</v>
      </c>
      <c r="J2778" s="7">
        <v>8.3033812185935807E-2</v>
      </c>
    </row>
    <row r="2779" spans="2:10" x14ac:dyDescent="0.2">
      <c r="B2779" s="7">
        <v>75</v>
      </c>
      <c r="C2779" s="7">
        <v>28</v>
      </c>
      <c r="D2779" s="7">
        <v>0.101153790385705</v>
      </c>
      <c r="E2779" s="7">
        <v>3.0338584538487399E-2</v>
      </c>
      <c r="G2779" s="7">
        <v>75</v>
      </c>
      <c r="H2779" s="7">
        <v>28</v>
      </c>
      <c r="I2779" s="7">
        <v>0.10354696873729601</v>
      </c>
      <c r="J2779" s="7">
        <v>0.123419851417118</v>
      </c>
    </row>
    <row r="2780" spans="2:10" x14ac:dyDescent="0.2">
      <c r="B2780" s="7">
        <v>76</v>
      </c>
      <c r="C2780" s="7">
        <v>28</v>
      </c>
      <c r="D2780" s="7">
        <v>-0.12974434594005199</v>
      </c>
      <c r="E2780" s="7">
        <v>-4.3384223857170702E-2</v>
      </c>
      <c r="G2780" s="7">
        <v>76</v>
      </c>
      <c r="H2780" s="7">
        <v>28</v>
      </c>
      <c r="I2780" s="7">
        <v>-0.13252151084144101</v>
      </c>
      <c r="J2780" s="7">
        <v>-2.21028088712245E-2</v>
      </c>
    </row>
    <row r="2781" spans="2:10" x14ac:dyDescent="0.2">
      <c r="B2781" s="7">
        <v>77</v>
      </c>
      <c r="C2781" s="7">
        <v>28</v>
      </c>
      <c r="D2781" s="7">
        <v>-4.0791702191624403E-2</v>
      </c>
      <c r="E2781" s="7">
        <v>-0.111395284431811</v>
      </c>
      <c r="G2781" s="7">
        <v>77</v>
      </c>
      <c r="H2781" s="7">
        <v>28</v>
      </c>
      <c r="I2781" s="7">
        <v>-4.1301768050182402E-2</v>
      </c>
      <c r="J2781" s="7">
        <v>-7.6773550061476598E-2</v>
      </c>
    </row>
    <row r="2782" spans="2:10" x14ac:dyDescent="0.2">
      <c r="B2782" s="7">
        <v>78</v>
      </c>
      <c r="C2782" s="7">
        <v>28</v>
      </c>
      <c r="D2782" s="7">
        <v>-0.40768720564733302</v>
      </c>
      <c r="E2782" s="7">
        <v>-0.37528190524076899</v>
      </c>
      <c r="G2782" s="7">
        <v>78</v>
      </c>
      <c r="H2782" s="7">
        <v>28</v>
      </c>
      <c r="I2782" s="7">
        <v>-0.41247711213452698</v>
      </c>
      <c r="J2782" s="7">
        <v>-0.28815899407469903</v>
      </c>
    </row>
    <row r="2783" spans="2:10" x14ac:dyDescent="0.2">
      <c r="B2783" s="7">
        <v>79</v>
      </c>
      <c r="C2783" s="7">
        <v>28</v>
      </c>
      <c r="D2783" s="7">
        <v>3.9241236166454002E-2</v>
      </c>
      <c r="E2783" s="7">
        <v>-8.9878701198781399E-2</v>
      </c>
      <c r="G2783" s="7">
        <v>79</v>
      </c>
      <c r="H2783" s="7">
        <v>28</v>
      </c>
      <c r="I2783" s="7">
        <v>3.9538672961665397E-2</v>
      </c>
      <c r="J2783" s="7">
        <v>-2.6261601631958301E-2</v>
      </c>
    </row>
    <row r="2784" spans="2:10" x14ac:dyDescent="0.2">
      <c r="B2784" s="7">
        <v>80</v>
      </c>
      <c r="C2784" s="7">
        <v>28</v>
      </c>
      <c r="D2784" s="7">
        <v>-0.11501276433838301</v>
      </c>
      <c r="E2784" s="7">
        <v>-0.175902127034337</v>
      </c>
      <c r="G2784" s="7">
        <v>80</v>
      </c>
      <c r="H2784" s="7">
        <v>28</v>
      </c>
      <c r="I2784" s="7">
        <v>-0.11512510923793901</v>
      </c>
      <c r="J2784" s="7">
        <v>-0.206071872544108</v>
      </c>
    </row>
    <row r="2785" spans="2:10" x14ac:dyDescent="0.2">
      <c r="B2785" s="7">
        <v>81</v>
      </c>
      <c r="C2785" s="7">
        <v>28</v>
      </c>
      <c r="D2785" s="7">
        <v>0.13038152732299799</v>
      </c>
      <c r="E2785" s="7">
        <v>0.135784053179314</v>
      </c>
      <c r="G2785" s="7">
        <v>81</v>
      </c>
      <c r="H2785" s="7">
        <v>28</v>
      </c>
      <c r="I2785" s="7">
        <v>0.13139477183176099</v>
      </c>
      <c r="J2785" s="7">
        <v>0.36835143397015302</v>
      </c>
    </row>
    <row r="2786" spans="2:10" x14ac:dyDescent="0.2">
      <c r="B2786" s="7">
        <v>82</v>
      </c>
      <c r="C2786" s="7">
        <v>28</v>
      </c>
      <c r="D2786" s="7">
        <v>0.12797146597877401</v>
      </c>
      <c r="E2786" s="7">
        <v>-1.3049149651374501E-2</v>
      </c>
      <c r="G2786" s="7">
        <v>82</v>
      </c>
      <c r="H2786" s="7">
        <v>28</v>
      </c>
      <c r="I2786" s="7">
        <v>0.13240123464307099</v>
      </c>
      <c r="J2786" s="7">
        <v>0.302312646457153</v>
      </c>
    </row>
    <row r="2787" spans="2:10" x14ac:dyDescent="0.2">
      <c r="B2787" s="7">
        <v>83</v>
      </c>
      <c r="C2787" s="7">
        <v>28</v>
      </c>
      <c r="D2787" s="7">
        <v>-0.59149613132493795</v>
      </c>
      <c r="E2787" s="7">
        <v>-0.53969525350485303</v>
      </c>
      <c r="G2787" s="7">
        <v>83</v>
      </c>
      <c r="H2787" s="7">
        <v>28</v>
      </c>
      <c r="I2787" s="7">
        <v>-0.59653515024261194</v>
      </c>
      <c r="J2787" s="7">
        <v>-0.66813536004034701</v>
      </c>
    </row>
    <row r="2788" spans="2:10" x14ac:dyDescent="0.2">
      <c r="B2788" s="7">
        <v>84</v>
      </c>
      <c r="C2788" s="7">
        <v>28</v>
      </c>
      <c r="D2788" s="7">
        <v>-0.193364235591199</v>
      </c>
      <c r="E2788" s="7">
        <v>-0.17085249292819399</v>
      </c>
      <c r="G2788" s="7">
        <v>84</v>
      </c>
      <c r="H2788" s="7">
        <v>28</v>
      </c>
      <c r="I2788" s="7">
        <v>-0.195707716729943</v>
      </c>
      <c r="J2788" s="7">
        <v>-0.196935720228854</v>
      </c>
    </row>
    <row r="2789" spans="2:10" x14ac:dyDescent="0.2">
      <c r="B2789" s="7">
        <v>85</v>
      </c>
      <c r="C2789" s="7">
        <v>28</v>
      </c>
      <c r="D2789" s="7">
        <v>-0.26382127475322498</v>
      </c>
      <c r="E2789" s="7">
        <v>-0.27982934299129503</v>
      </c>
      <c r="G2789" s="7">
        <v>85</v>
      </c>
      <c r="H2789" s="7">
        <v>28</v>
      </c>
      <c r="I2789" s="7">
        <v>-0.26392993899551198</v>
      </c>
      <c r="J2789" s="7">
        <v>-0.29381664490131199</v>
      </c>
    </row>
    <row r="2790" spans="2:10" x14ac:dyDescent="0.2">
      <c r="B2790" s="7">
        <v>86</v>
      </c>
      <c r="C2790" s="7">
        <v>28</v>
      </c>
      <c r="D2790" s="7">
        <v>9.2005268634296505E-2</v>
      </c>
      <c r="E2790" s="7">
        <v>0.199433602507508</v>
      </c>
      <c r="G2790" s="7">
        <v>86</v>
      </c>
      <c r="H2790" s="7">
        <v>28</v>
      </c>
      <c r="I2790" s="7">
        <v>9.2490802549676204E-2</v>
      </c>
      <c r="J2790" s="7">
        <v>0.126982590558058</v>
      </c>
    </row>
    <row r="2791" spans="2:10" x14ac:dyDescent="0.2">
      <c r="B2791" s="7">
        <v>87</v>
      </c>
      <c r="C2791" s="7">
        <v>28</v>
      </c>
      <c r="D2791" s="7">
        <v>-0.16330919799263199</v>
      </c>
      <c r="E2791" s="7">
        <v>-9.8618924706279601E-2</v>
      </c>
      <c r="G2791" s="7">
        <v>87</v>
      </c>
      <c r="H2791" s="7">
        <v>28</v>
      </c>
      <c r="I2791" s="7">
        <v>-0.163666727594697</v>
      </c>
      <c r="J2791" s="7">
        <v>-0.29657447228699502</v>
      </c>
    </row>
    <row r="2792" spans="2:10" x14ac:dyDescent="0.2">
      <c r="B2792" s="7">
        <v>88</v>
      </c>
      <c r="C2792" s="7">
        <v>28</v>
      </c>
      <c r="D2792" s="7">
        <v>8.7364865875596096E-2</v>
      </c>
      <c r="E2792" s="7">
        <v>8.2338157206468296E-2</v>
      </c>
      <c r="G2792" s="7">
        <v>88</v>
      </c>
      <c r="H2792" s="7">
        <v>28</v>
      </c>
      <c r="I2792" s="7">
        <v>8.6929234476206901E-2</v>
      </c>
      <c r="J2792" s="7">
        <v>-2.8363752161000701E-2</v>
      </c>
    </row>
    <row r="2793" spans="2:10" x14ac:dyDescent="0.2">
      <c r="B2793" s="7">
        <v>89</v>
      </c>
      <c r="C2793" s="7">
        <v>28</v>
      </c>
      <c r="D2793" s="7">
        <v>0.19711472115603099</v>
      </c>
      <c r="E2793" s="7">
        <v>0.31286520041269</v>
      </c>
      <c r="G2793" s="7">
        <v>89</v>
      </c>
      <c r="H2793" s="7">
        <v>28</v>
      </c>
      <c r="I2793" s="7">
        <v>0.196308119623754</v>
      </c>
      <c r="J2793" s="7">
        <v>0.33265899740617899</v>
      </c>
    </row>
    <row r="2794" spans="2:10" x14ac:dyDescent="0.2">
      <c r="B2794" s="7">
        <v>90</v>
      </c>
      <c r="C2794" s="7">
        <v>28</v>
      </c>
      <c r="D2794" s="7">
        <v>-0.43299328587191599</v>
      </c>
      <c r="E2794" s="7">
        <v>-0.47187786842993001</v>
      </c>
      <c r="G2794" s="7">
        <v>90</v>
      </c>
      <c r="H2794" s="7">
        <v>28</v>
      </c>
      <c r="I2794" s="7">
        <v>-0.43315767800621602</v>
      </c>
      <c r="J2794" s="7">
        <v>-0.48618415634965101</v>
      </c>
    </row>
    <row r="2795" spans="2:10" x14ac:dyDescent="0.2">
      <c r="B2795" s="7">
        <v>91</v>
      </c>
      <c r="C2795" s="7">
        <v>28</v>
      </c>
      <c r="D2795" s="7">
        <v>-6.7903654516442202E-2</v>
      </c>
      <c r="E2795" s="7">
        <v>-0.109734134388956</v>
      </c>
      <c r="G2795" s="7">
        <v>91</v>
      </c>
      <c r="H2795" s="7">
        <v>28</v>
      </c>
      <c r="I2795" s="7">
        <v>-6.8134581197455205E-2</v>
      </c>
      <c r="J2795" s="7">
        <v>-5.4121072554162097E-2</v>
      </c>
    </row>
    <row r="2796" spans="2:10" x14ac:dyDescent="0.2">
      <c r="B2796" s="7">
        <v>92</v>
      </c>
      <c r="C2796" s="7">
        <v>28</v>
      </c>
      <c r="D2796" s="7">
        <v>0.50585039384488495</v>
      </c>
      <c r="E2796" s="7">
        <v>0.40191859093310101</v>
      </c>
      <c r="G2796" s="7">
        <v>92</v>
      </c>
      <c r="H2796" s="7">
        <v>28</v>
      </c>
      <c r="I2796" s="7">
        <v>0.503974624350638</v>
      </c>
      <c r="J2796" s="7">
        <v>0.51141561047218997</v>
      </c>
    </row>
    <row r="2797" spans="2:10" x14ac:dyDescent="0.2">
      <c r="B2797" s="7">
        <v>93</v>
      </c>
      <c r="C2797" s="7">
        <v>28</v>
      </c>
      <c r="D2797" s="7">
        <v>4.78626025391913E-2</v>
      </c>
      <c r="E2797" s="7">
        <v>3.7740088945525901E-3</v>
      </c>
      <c r="G2797" s="7">
        <v>93</v>
      </c>
      <c r="H2797" s="7">
        <v>28</v>
      </c>
      <c r="I2797" s="7">
        <v>4.92287886804368E-2</v>
      </c>
      <c r="J2797" s="7">
        <v>0.10121675447898899</v>
      </c>
    </row>
    <row r="2798" spans="2:10" x14ac:dyDescent="0.2">
      <c r="B2798" s="7">
        <v>94</v>
      </c>
      <c r="C2798" s="7">
        <v>28</v>
      </c>
      <c r="D2798" s="7">
        <v>-0.184160000818826</v>
      </c>
      <c r="E2798" s="7">
        <v>-0.22399862082529901</v>
      </c>
      <c r="G2798" s="7">
        <v>94</v>
      </c>
      <c r="H2798" s="7">
        <v>28</v>
      </c>
      <c r="I2798" s="7">
        <v>-0.186316172224858</v>
      </c>
      <c r="J2798" s="7">
        <v>-0.163606013828765</v>
      </c>
    </row>
    <row r="2799" spans="2:10" x14ac:dyDescent="0.2">
      <c r="B2799" s="7">
        <v>95</v>
      </c>
      <c r="C2799" s="7">
        <v>28</v>
      </c>
      <c r="D2799" s="7">
        <v>-2.70980777924716E-2</v>
      </c>
      <c r="E2799" s="7">
        <v>0.10176432083491301</v>
      </c>
      <c r="G2799" s="7">
        <v>95</v>
      </c>
      <c r="H2799" s="7">
        <v>28</v>
      </c>
      <c r="I2799" s="7">
        <v>-2.72050628287888E-2</v>
      </c>
      <c r="J2799" s="7">
        <v>-3.6913602454988301E-2</v>
      </c>
    </row>
    <row r="2800" spans="2:10" x14ac:dyDescent="0.2">
      <c r="B2800" s="7">
        <v>96</v>
      </c>
      <c r="C2800" s="7">
        <v>28</v>
      </c>
      <c r="D2800" s="7">
        <v>-4.6371918112324599E-2</v>
      </c>
      <c r="E2800" s="7">
        <v>0.12542956131063801</v>
      </c>
      <c r="G2800" s="7">
        <v>96</v>
      </c>
      <c r="H2800" s="7">
        <v>28</v>
      </c>
      <c r="I2800" s="7">
        <v>-4.6520320739401398E-2</v>
      </c>
      <c r="J2800" s="7">
        <v>1.7932363041079001E-2</v>
      </c>
    </row>
    <row r="2801" spans="2:10" x14ac:dyDescent="0.2">
      <c r="B2801" s="7">
        <v>97</v>
      </c>
      <c r="C2801" s="7">
        <v>28</v>
      </c>
      <c r="D2801" s="7">
        <v>4.3347499895418203E-2</v>
      </c>
      <c r="E2801" s="7">
        <v>-0.12945523772019699</v>
      </c>
      <c r="G2801" s="7">
        <v>97</v>
      </c>
      <c r="H2801" s="7">
        <v>28</v>
      </c>
      <c r="I2801" s="7">
        <v>4.3319448451642401E-2</v>
      </c>
      <c r="J2801" s="7">
        <v>-0.110463489260962</v>
      </c>
    </row>
    <row r="2802" spans="2:10" x14ac:dyDescent="0.2">
      <c r="B2802" s="7">
        <v>98</v>
      </c>
      <c r="C2802" s="7">
        <v>28</v>
      </c>
      <c r="D2802" s="7">
        <v>0.139115431554545</v>
      </c>
      <c r="E2802" s="7">
        <v>3.5405479601772399E-2</v>
      </c>
      <c r="G2802" s="7">
        <v>98</v>
      </c>
      <c r="H2802" s="7">
        <v>28</v>
      </c>
      <c r="I2802" s="7">
        <v>0.139531780253218</v>
      </c>
      <c r="J2802" s="7">
        <v>0.208432749992745</v>
      </c>
    </row>
    <row r="2803" spans="2:10" x14ac:dyDescent="0.2">
      <c r="B2803" s="7">
        <v>99</v>
      </c>
      <c r="C2803" s="7">
        <v>28</v>
      </c>
      <c r="D2803" s="7">
        <v>-0.200920443366574</v>
      </c>
      <c r="E2803" s="7">
        <v>-0.26794128053584598</v>
      </c>
      <c r="G2803" s="7">
        <v>99</v>
      </c>
      <c r="H2803" s="7">
        <v>28</v>
      </c>
      <c r="I2803" s="7">
        <v>-0.197604154675944</v>
      </c>
      <c r="J2803" s="7">
        <v>-6.4647075624803194E-2</v>
      </c>
    </row>
    <row r="2804" spans="2:10" x14ac:dyDescent="0.2">
      <c r="B2804" s="7">
        <v>100</v>
      </c>
      <c r="C2804" s="7">
        <v>28</v>
      </c>
      <c r="D2804" s="7">
        <v>1.14051780147634</v>
      </c>
      <c r="E2804" s="7">
        <v>1.19587699239703</v>
      </c>
      <c r="G2804" s="7">
        <v>100</v>
      </c>
      <c r="H2804" s="7">
        <v>28</v>
      </c>
      <c r="I2804" s="7">
        <v>1.1521751707866099</v>
      </c>
      <c r="J2804" s="7">
        <v>1.2699832367074999</v>
      </c>
    </row>
    <row r="2805" spans="2:10" x14ac:dyDescent="0.2">
      <c r="B2805" s="7">
        <v>1</v>
      </c>
      <c r="C2805" s="7">
        <v>29</v>
      </c>
      <c r="D2805" s="7">
        <v>-1.44556426220035E-2</v>
      </c>
      <c r="E2805" s="7">
        <v>-0.12695616074803001</v>
      </c>
      <c r="G2805" s="7">
        <v>1</v>
      </c>
      <c r="H2805" s="7">
        <v>29</v>
      </c>
      <c r="I2805" s="7">
        <v>-1.44524911971775E-2</v>
      </c>
      <c r="J2805" s="7">
        <v>-2.8560094945003601E-2</v>
      </c>
    </row>
    <row r="2806" spans="2:10" x14ac:dyDescent="0.2">
      <c r="B2806" s="7">
        <v>2</v>
      </c>
      <c r="C2806" s="7">
        <v>29</v>
      </c>
      <c r="D2806" s="7">
        <v>0.37331030977276902</v>
      </c>
      <c r="E2806" s="7">
        <v>0.68571471301909104</v>
      </c>
      <c r="G2806" s="7">
        <v>2</v>
      </c>
      <c r="H2806" s="7">
        <v>29</v>
      </c>
      <c r="I2806" s="7">
        <v>0.37747944316144699</v>
      </c>
      <c r="J2806" s="7">
        <v>0.37423074190711603</v>
      </c>
    </row>
    <row r="2807" spans="2:10" x14ac:dyDescent="0.2">
      <c r="B2807" s="7">
        <v>3</v>
      </c>
      <c r="C2807" s="7">
        <v>29</v>
      </c>
      <c r="D2807" s="7">
        <v>1.17612816695001E-2</v>
      </c>
      <c r="E2807" s="7">
        <v>3.2108426774618302E-2</v>
      </c>
      <c r="G2807" s="7">
        <v>3</v>
      </c>
      <c r="H2807" s="7">
        <v>29</v>
      </c>
      <c r="I2807" s="7">
        <v>1.1922977395114401E-2</v>
      </c>
      <c r="J2807" s="7">
        <v>1.3168125143082E-2</v>
      </c>
    </row>
    <row r="2808" spans="2:10" x14ac:dyDescent="0.2">
      <c r="B2808" s="7">
        <v>4</v>
      </c>
      <c r="C2808" s="7">
        <v>29</v>
      </c>
      <c r="D2808" s="7">
        <v>-2.89487942738198E-3</v>
      </c>
      <c r="E2808" s="7">
        <v>-6.2952057038504705E-2</v>
      </c>
      <c r="G2808" s="7">
        <v>4</v>
      </c>
      <c r="H2808" s="7">
        <v>29</v>
      </c>
      <c r="I2808" s="7">
        <v>-2.861376071289E-3</v>
      </c>
      <c r="J2808" s="7">
        <v>-6.2205280960975898E-2</v>
      </c>
    </row>
    <row r="2809" spans="2:10" x14ac:dyDescent="0.2">
      <c r="B2809" s="7">
        <v>5</v>
      </c>
      <c r="C2809" s="7">
        <v>29</v>
      </c>
      <c r="D2809" s="7">
        <v>-0.31262813046937599</v>
      </c>
      <c r="E2809" s="7">
        <v>-0.51561764605070304</v>
      </c>
      <c r="G2809" s="7">
        <v>5</v>
      </c>
      <c r="H2809" s="7">
        <v>29</v>
      </c>
      <c r="I2809" s="7">
        <v>-0.31712594059572502</v>
      </c>
      <c r="J2809" s="7">
        <v>-0.48960374258084399</v>
      </c>
    </row>
    <row r="2810" spans="2:10" x14ac:dyDescent="0.2">
      <c r="B2810" s="7">
        <v>6</v>
      </c>
      <c r="C2810" s="7">
        <v>29</v>
      </c>
      <c r="D2810" s="7">
        <v>6.09269392235134E-3</v>
      </c>
      <c r="E2810" s="7">
        <v>2.73084279630798E-2</v>
      </c>
      <c r="G2810" s="7">
        <v>6</v>
      </c>
      <c r="H2810" s="7">
        <v>29</v>
      </c>
      <c r="I2810" s="7">
        <v>6.23608921237029E-3</v>
      </c>
      <c r="J2810" s="7">
        <v>3.02309076642082E-2</v>
      </c>
    </row>
    <row r="2811" spans="2:10" x14ac:dyDescent="0.2">
      <c r="B2811" s="7">
        <v>7</v>
      </c>
      <c r="C2811" s="7">
        <v>29</v>
      </c>
      <c r="D2811" s="7">
        <v>-6.2349894328798797E-2</v>
      </c>
      <c r="E2811" s="7">
        <v>-3.95392398515177E-2</v>
      </c>
      <c r="G2811" s="7">
        <v>7</v>
      </c>
      <c r="H2811" s="7">
        <v>29</v>
      </c>
      <c r="I2811" s="7">
        <v>-6.2916779756822194E-2</v>
      </c>
      <c r="J2811" s="7">
        <v>1.8156363706481202E-2</v>
      </c>
    </row>
    <row r="2812" spans="2:10" x14ac:dyDescent="0.2">
      <c r="B2812" s="7">
        <v>8</v>
      </c>
      <c r="C2812" s="7">
        <v>29</v>
      </c>
      <c r="D2812" s="7">
        <v>0.26104020480749901</v>
      </c>
      <c r="E2812" s="7">
        <v>0.14817681447362399</v>
      </c>
      <c r="G2812" s="7">
        <v>8</v>
      </c>
      <c r="H2812" s="7">
        <v>29</v>
      </c>
      <c r="I2812" s="7">
        <v>0.26412800826237998</v>
      </c>
      <c r="J2812" s="7">
        <v>0.32799983168019398</v>
      </c>
    </row>
    <row r="2813" spans="2:10" x14ac:dyDescent="0.2">
      <c r="B2813" s="7">
        <v>9</v>
      </c>
      <c r="C2813" s="7">
        <v>29</v>
      </c>
      <c r="D2813" s="7">
        <v>-3.1156090532077099E-2</v>
      </c>
      <c r="E2813" s="7">
        <v>-0.100616746773827</v>
      </c>
      <c r="G2813" s="7">
        <v>9</v>
      </c>
      <c r="H2813" s="7">
        <v>29</v>
      </c>
      <c r="I2813" s="7">
        <v>-3.1374759048942401E-2</v>
      </c>
      <c r="J2813" s="7">
        <v>-8.5111032059078398E-2</v>
      </c>
    </row>
    <row r="2814" spans="2:10" x14ac:dyDescent="0.2">
      <c r="B2814" s="7">
        <v>10</v>
      </c>
      <c r="C2814" s="7">
        <v>29</v>
      </c>
      <c r="D2814" s="7">
        <v>-7.9507544322924104E-2</v>
      </c>
      <c r="E2814" s="7">
        <v>-7.0070701348898395E-2</v>
      </c>
      <c r="G2814" s="7">
        <v>10</v>
      </c>
      <c r="H2814" s="7">
        <v>29</v>
      </c>
      <c r="I2814" s="7">
        <v>-7.9934574420771995E-2</v>
      </c>
      <c r="J2814" s="7">
        <v>-3.9982510886769497E-2</v>
      </c>
    </row>
    <row r="2815" spans="2:10" x14ac:dyDescent="0.2">
      <c r="B2815" s="7">
        <v>11</v>
      </c>
      <c r="C2815" s="7">
        <v>29</v>
      </c>
      <c r="D2815" s="7">
        <v>0.20220319640782899</v>
      </c>
      <c r="E2815" s="7">
        <v>0.18043419432275301</v>
      </c>
      <c r="G2815" s="7">
        <v>11</v>
      </c>
      <c r="H2815" s="7">
        <v>29</v>
      </c>
      <c r="I2815" s="7">
        <v>0.200495788808288</v>
      </c>
      <c r="J2815" s="7">
        <v>0.22481761132417699</v>
      </c>
    </row>
    <row r="2816" spans="2:10" x14ac:dyDescent="0.2">
      <c r="B2816" s="7">
        <v>12</v>
      </c>
      <c r="C2816" s="7">
        <v>29</v>
      </c>
      <c r="D2816" s="7">
        <v>-0.170475480716577</v>
      </c>
      <c r="E2816" s="7">
        <v>-9.5690139251269499E-2</v>
      </c>
      <c r="G2816" s="7">
        <v>12</v>
      </c>
      <c r="H2816" s="7">
        <v>29</v>
      </c>
      <c r="I2816" s="7">
        <v>-0.17102779694890199</v>
      </c>
      <c r="J2816" s="7">
        <v>-0.135457779296102</v>
      </c>
    </row>
    <row r="2817" spans="2:10" x14ac:dyDescent="0.2">
      <c r="B2817" s="7">
        <v>13</v>
      </c>
      <c r="C2817" s="7">
        <v>29</v>
      </c>
      <c r="D2817" s="7">
        <v>-2.9250882351489E-2</v>
      </c>
      <c r="E2817" s="7">
        <v>-0.10060401512407501</v>
      </c>
      <c r="G2817" s="7">
        <v>13</v>
      </c>
      <c r="H2817" s="7">
        <v>29</v>
      </c>
      <c r="I2817" s="7">
        <v>-2.9638996459633301E-2</v>
      </c>
      <c r="J2817" s="7">
        <v>-1.5638631391805501E-3</v>
      </c>
    </row>
    <row r="2818" spans="2:10" x14ac:dyDescent="0.2">
      <c r="B2818" s="7">
        <v>14</v>
      </c>
      <c r="C2818" s="7">
        <v>29</v>
      </c>
      <c r="D2818" s="7">
        <v>0.263225284964825</v>
      </c>
      <c r="E2818" s="7">
        <v>0.184287701787092</v>
      </c>
      <c r="G2818" s="7">
        <v>14</v>
      </c>
      <c r="H2818" s="7">
        <v>29</v>
      </c>
      <c r="I2818" s="7">
        <v>0.26725910873147501</v>
      </c>
      <c r="J2818" s="7">
        <v>0.28638516821365401</v>
      </c>
    </row>
    <row r="2819" spans="2:10" x14ac:dyDescent="0.2">
      <c r="B2819" s="7">
        <v>15</v>
      </c>
      <c r="C2819" s="7">
        <v>29</v>
      </c>
      <c r="D2819" s="7">
        <v>0.54205991215629001</v>
      </c>
      <c r="E2819" s="7">
        <v>0.481380741637709</v>
      </c>
      <c r="G2819" s="7">
        <v>15</v>
      </c>
      <c r="H2819" s="7">
        <v>29</v>
      </c>
      <c r="I2819" s="7">
        <v>0.55025406805719801</v>
      </c>
      <c r="J2819" s="7">
        <v>0.71191913598142997</v>
      </c>
    </row>
    <row r="2820" spans="2:10" x14ac:dyDescent="0.2">
      <c r="B2820" s="7">
        <v>16</v>
      </c>
      <c r="C2820" s="7">
        <v>29</v>
      </c>
      <c r="D2820" s="7">
        <v>-0.26221106126093702</v>
      </c>
      <c r="E2820" s="7">
        <v>-0.2116633742083</v>
      </c>
      <c r="G2820" s="7">
        <v>16</v>
      </c>
      <c r="H2820" s="7">
        <v>29</v>
      </c>
      <c r="I2820" s="7">
        <v>-0.26538293896396098</v>
      </c>
      <c r="J2820" s="7">
        <v>-0.158555864921437</v>
      </c>
    </row>
    <row r="2821" spans="2:10" x14ac:dyDescent="0.2">
      <c r="B2821" s="7">
        <v>17</v>
      </c>
      <c r="C2821" s="7">
        <v>29</v>
      </c>
      <c r="D2821" s="7">
        <v>-3.00653352150775E-2</v>
      </c>
      <c r="E2821" s="7">
        <v>-9.6413234715628293E-2</v>
      </c>
      <c r="G2821" s="7">
        <v>17</v>
      </c>
      <c r="H2821" s="7">
        <v>29</v>
      </c>
      <c r="I2821" s="7">
        <v>-3.06079667260644E-2</v>
      </c>
      <c r="J2821" s="7">
        <v>-5.7663018729833503E-2</v>
      </c>
    </row>
    <row r="2822" spans="2:10" x14ac:dyDescent="0.2">
      <c r="B2822" s="7">
        <v>18</v>
      </c>
      <c r="C2822" s="7">
        <v>29</v>
      </c>
      <c r="D2822" s="7">
        <v>1.4470542971335401</v>
      </c>
      <c r="E2822" s="7">
        <v>1.5928532966737401</v>
      </c>
      <c r="G2822" s="7">
        <v>18</v>
      </c>
      <c r="H2822" s="7">
        <v>29</v>
      </c>
      <c r="I2822" s="7">
        <v>1.42439289459604</v>
      </c>
      <c r="J2822" s="7">
        <v>1.53152674003625</v>
      </c>
    </row>
    <row r="2823" spans="2:10" x14ac:dyDescent="0.2">
      <c r="B2823" s="7">
        <v>19</v>
      </c>
      <c r="C2823" s="7">
        <v>29</v>
      </c>
      <c r="D2823" s="7">
        <v>-0.120438895494869</v>
      </c>
      <c r="E2823" s="7">
        <v>-4.3911958716485303E-2</v>
      </c>
      <c r="G2823" s="7">
        <v>19</v>
      </c>
      <c r="H2823" s="7">
        <v>29</v>
      </c>
      <c r="I2823" s="7">
        <v>-0.119951949580633</v>
      </c>
      <c r="J2823" s="7">
        <v>-0.14647816036960901</v>
      </c>
    </row>
    <row r="2824" spans="2:10" x14ac:dyDescent="0.2">
      <c r="B2824" s="7">
        <v>20</v>
      </c>
      <c r="C2824" s="7">
        <v>29</v>
      </c>
      <c r="D2824" s="7">
        <v>-7.2380241692979297E-2</v>
      </c>
      <c r="E2824" s="7">
        <v>1.54605235761416E-2</v>
      </c>
      <c r="G2824" s="7">
        <v>20</v>
      </c>
      <c r="H2824" s="7">
        <v>29</v>
      </c>
      <c r="I2824" s="7">
        <v>-7.3348019135995202E-2</v>
      </c>
      <c r="J2824" s="7">
        <v>-6.0114145554424098E-2</v>
      </c>
    </row>
    <row r="2825" spans="2:10" x14ac:dyDescent="0.2">
      <c r="B2825" s="7">
        <v>21</v>
      </c>
      <c r="C2825" s="7">
        <v>29</v>
      </c>
      <c r="D2825" s="7">
        <v>-0.241934869466428</v>
      </c>
      <c r="E2825" s="7">
        <v>-0.34381897277637002</v>
      </c>
      <c r="G2825" s="7">
        <v>21</v>
      </c>
      <c r="H2825" s="7">
        <v>29</v>
      </c>
      <c r="I2825" s="7">
        <v>-0.243569875221093</v>
      </c>
      <c r="J2825" s="7">
        <v>-0.26387472315840199</v>
      </c>
    </row>
    <row r="2826" spans="2:10" x14ac:dyDescent="0.2">
      <c r="B2826" s="7">
        <v>22</v>
      </c>
      <c r="C2826" s="7">
        <v>29</v>
      </c>
      <c r="D2826" s="7">
        <v>-6.2151902250004602E-2</v>
      </c>
      <c r="E2826" s="7">
        <v>-2.4931570515862599E-2</v>
      </c>
      <c r="G2826" s="7">
        <v>22</v>
      </c>
      <c r="H2826" s="7">
        <v>29</v>
      </c>
      <c r="I2826" s="7">
        <v>-6.29829161782922E-2</v>
      </c>
      <c r="J2826" s="7">
        <v>-3.05326666986083E-2</v>
      </c>
    </row>
    <row r="2827" spans="2:10" x14ac:dyDescent="0.2">
      <c r="B2827" s="7">
        <v>23</v>
      </c>
      <c r="C2827" s="7">
        <v>29</v>
      </c>
      <c r="D2827" s="7">
        <v>0.32458615147629499</v>
      </c>
      <c r="E2827" s="7">
        <v>0.34823927557255102</v>
      </c>
      <c r="G2827" s="7">
        <v>23</v>
      </c>
      <c r="H2827" s="7">
        <v>29</v>
      </c>
      <c r="I2827" s="7">
        <v>0.32605511071614002</v>
      </c>
      <c r="J2827" s="7">
        <v>0.32395899409135398</v>
      </c>
    </row>
    <row r="2828" spans="2:10" x14ac:dyDescent="0.2">
      <c r="B2828" s="7">
        <v>24</v>
      </c>
      <c r="C2828" s="7">
        <v>29</v>
      </c>
      <c r="D2828" s="7">
        <v>0.11510961600408499</v>
      </c>
      <c r="E2828" s="7">
        <v>0.17079221406387801</v>
      </c>
      <c r="G2828" s="7">
        <v>24</v>
      </c>
      <c r="H2828" s="7">
        <v>29</v>
      </c>
      <c r="I2828" s="7">
        <v>0.114792710028199</v>
      </c>
      <c r="J2828" s="7">
        <v>0.165714823662864</v>
      </c>
    </row>
    <row r="2829" spans="2:10" x14ac:dyDescent="0.2">
      <c r="B2829" s="7">
        <v>25</v>
      </c>
      <c r="C2829" s="7">
        <v>29</v>
      </c>
      <c r="D2829" s="7">
        <v>0.25175933004832501</v>
      </c>
      <c r="E2829" s="7">
        <v>0.21857065039822399</v>
      </c>
      <c r="G2829" s="7">
        <v>25</v>
      </c>
      <c r="H2829" s="7">
        <v>29</v>
      </c>
      <c r="I2829" s="7">
        <v>0.25461495559935998</v>
      </c>
      <c r="J2829" s="7">
        <v>0.29265506793963803</v>
      </c>
    </row>
    <row r="2830" spans="2:10" x14ac:dyDescent="0.2">
      <c r="B2830" s="7">
        <v>26</v>
      </c>
      <c r="C2830" s="7">
        <v>29</v>
      </c>
      <c r="D2830" s="7">
        <v>-0.14286147822606801</v>
      </c>
      <c r="E2830" s="7">
        <v>-0.22384200734396301</v>
      </c>
      <c r="G2830" s="7">
        <v>26</v>
      </c>
      <c r="H2830" s="7">
        <v>29</v>
      </c>
      <c r="I2830" s="7">
        <v>-0.14305505633315399</v>
      </c>
      <c r="J2830" s="7">
        <v>-0.26396342153838998</v>
      </c>
    </row>
    <row r="2831" spans="2:10" x14ac:dyDescent="0.2">
      <c r="B2831" s="7">
        <v>27</v>
      </c>
      <c r="C2831" s="7">
        <v>29</v>
      </c>
      <c r="D2831" s="7">
        <v>-0.17366583602823801</v>
      </c>
      <c r="E2831" s="7">
        <v>-0.15312799349689499</v>
      </c>
      <c r="G2831" s="7">
        <v>27</v>
      </c>
      <c r="H2831" s="7">
        <v>29</v>
      </c>
      <c r="I2831" s="7">
        <v>-0.17484114392873101</v>
      </c>
      <c r="J2831" s="7">
        <v>-0.16241249789706599</v>
      </c>
    </row>
    <row r="2832" spans="2:10" x14ac:dyDescent="0.2">
      <c r="B2832" s="7">
        <v>28</v>
      </c>
      <c r="C2832" s="7">
        <v>29</v>
      </c>
      <c r="D2832" s="7">
        <v>-4.4263133093671997E-2</v>
      </c>
      <c r="E2832" s="7">
        <v>-6.4247362060653401E-2</v>
      </c>
      <c r="G2832" s="7">
        <v>28</v>
      </c>
      <c r="H2832" s="7">
        <v>29</v>
      </c>
      <c r="I2832" s="7">
        <v>-4.47128616675787E-2</v>
      </c>
      <c r="J2832" s="7">
        <v>-0.21624543555040501</v>
      </c>
    </row>
    <row r="2833" spans="2:10" x14ac:dyDescent="0.2">
      <c r="B2833" s="7">
        <v>29</v>
      </c>
      <c r="C2833" s="7">
        <v>29</v>
      </c>
      <c r="D2833" s="7">
        <v>-0.241226932014205</v>
      </c>
      <c r="E2833" s="7">
        <v>-0.227580130070764</v>
      </c>
      <c r="G2833" s="7">
        <v>29</v>
      </c>
      <c r="H2833" s="7">
        <v>29</v>
      </c>
      <c r="I2833" s="7">
        <v>-0.246114172489485</v>
      </c>
      <c r="J2833" s="7">
        <v>-0.16614668791232101</v>
      </c>
    </row>
    <row r="2834" spans="2:10" x14ac:dyDescent="0.2">
      <c r="B2834" s="7">
        <v>30</v>
      </c>
      <c r="C2834" s="7">
        <v>29</v>
      </c>
      <c r="D2834" s="7">
        <v>-3.0329170098784899E-2</v>
      </c>
      <c r="E2834" s="7">
        <v>-6.1111539886393701E-2</v>
      </c>
      <c r="G2834" s="7">
        <v>30</v>
      </c>
      <c r="H2834" s="7">
        <v>29</v>
      </c>
      <c r="I2834" s="7">
        <v>-3.06078657847575E-2</v>
      </c>
      <c r="J2834" s="7">
        <v>5.4224678233987703E-2</v>
      </c>
    </row>
    <row r="2835" spans="2:10" x14ac:dyDescent="0.2">
      <c r="B2835" s="7">
        <v>31</v>
      </c>
      <c r="C2835" s="7">
        <v>29</v>
      </c>
      <c r="D2835" s="7">
        <v>-0.13954676484029199</v>
      </c>
      <c r="E2835" s="7">
        <v>-0.19574268223010399</v>
      </c>
      <c r="G2835" s="7">
        <v>31</v>
      </c>
      <c r="H2835" s="7">
        <v>29</v>
      </c>
      <c r="I2835" s="7">
        <v>-0.141405635135886</v>
      </c>
      <c r="J2835" s="7">
        <v>9.0993883191554693E-3</v>
      </c>
    </row>
    <row r="2836" spans="2:10" x14ac:dyDescent="0.2">
      <c r="B2836" s="7">
        <v>32</v>
      </c>
      <c r="C2836" s="7">
        <v>29</v>
      </c>
      <c r="D2836" s="7">
        <v>-5.5939562846552E-2</v>
      </c>
      <c r="E2836" s="7">
        <v>-3.5737072453306602E-2</v>
      </c>
      <c r="G2836" s="7">
        <v>32</v>
      </c>
      <c r="H2836" s="7">
        <v>29</v>
      </c>
      <c r="I2836" s="7">
        <v>-5.6532849134415003E-2</v>
      </c>
      <c r="J2836" s="7">
        <v>-0.10858345915298701</v>
      </c>
    </row>
    <row r="2837" spans="2:10" x14ac:dyDescent="0.2">
      <c r="B2837" s="7">
        <v>33</v>
      </c>
      <c r="C2837" s="7">
        <v>29</v>
      </c>
      <c r="D2837" s="7">
        <v>-5.6741962520135303E-2</v>
      </c>
      <c r="E2837" s="7">
        <v>-5.1907171854208997E-2</v>
      </c>
      <c r="G2837" s="7">
        <v>33</v>
      </c>
      <c r="H2837" s="7">
        <v>29</v>
      </c>
      <c r="I2837" s="7">
        <v>-5.6776498674640401E-2</v>
      </c>
      <c r="J2837" s="7">
        <v>-7.2413273855183001E-3</v>
      </c>
    </row>
    <row r="2838" spans="2:10" x14ac:dyDescent="0.2">
      <c r="B2838" s="7">
        <v>34</v>
      </c>
      <c r="C2838" s="7">
        <v>29</v>
      </c>
      <c r="D2838" s="7">
        <v>6.1184999647263497E-2</v>
      </c>
      <c r="E2838" s="7">
        <v>0.156580230706926</v>
      </c>
      <c r="G2838" s="7">
        <v>34</v>
      </c>
      <c r="H2838" s="7">
        <v>29</v>
      </c>
      <c r="I2838" s="7">
        <v>6.1462095747000199E-2</v>
      </c>
      <c r="J2838" s="7">
        <v>0.18473973177154199</v>
      </c>
    </row>
    <row r="2839" spans="2:10" x14ac:dyDescent="0.2">
      <c r="B2839" s="7">
        <v>35</v>
      </c>
      <c r="C2839" s="7">
        <v>29</v>
      </c>
      <c r="D2839" s="7">
        <v>0.167992376856441</v>
      </c>
      <c r="E2839" s="7">
        <v>0.17314368373057601</v>
      </c>
      <c r="G2839" s="7">
        <v>35</v>
      </c>
      <c r="H2839" s="7">
        <v>29</v>
      </c>
      <c r="I2839" s="7">
        <v>0.16791070677532399</v>
      </c>
      <c r="J2839" s="7">
        <v>0.16698037033096799</v>
      </c>
    </row>
    <row r="2840" spans="2:10" x14ac:dyDescent="0.2">
      <c r="B2840" s="7">
        <v>36</v>
      </c>
      <c r="C2840" s="7">
        <v>29</v>
      </c>
      <c r="D2840" s="7">
        <v>-5.7236125170444303E-2</v>
      </c>
      <c r="E2840" s="7">
        <v>-0.12318634860114799</v>
      </c>
      <c r="G2840" s="7">
        <v>36</v>
      </c>
      <c r="H2840" s="7">
        <v>29</v>
      </c>
      <c r="I2840" s="7">
        <v>-5.7382678507444503E-2</v>
      </c>
      <c r="J2840" s="7">
        <v>-0.108927999373801</v>
      </c>
    </row>
    <row r="2841" spans="2:10" x14ac:dyDescent="0.2">
      <c r="B2841" s="7">
        <v>37</v>
      </c>
      <c r="C2841" s="7">
        <v>29</v>
      </c>
      <c r="D2841" s="7">
        <v>-5.8348136809014399E-2</v>
      </c>
      <c r="E2841" s="7">
        <v>-9.4327224116614906E-3</v>
      </c>
      <c r="G2841" s="7">
        <v>37</v>
      </c>
      <c r="H2841" s="7">
        <v>29</v>
      </c>
      <c r="I2841" s="7">
        <v>-5.9207688348021002E-2</v>
      </c>
      <c r="J2841" s="7">
        <v>-5.8629775043250697E-2</v>
      </c>
    </row>
    <row r="2842" spans="2:10" x14ac:dyDescent="0.2">
      <c r="B2842" s="7">
        <v>38</v>
      </c>
      <c r="C2842" s="7">
        <v>29</v>
      </c>
      <c r="D2842" s="7">
        <v>-1.2591101314344001E-2</v>
      </c>
      <c r="E2842" s="7">
        <v>7.3266809081982097E-3</v>
      </c>
      <c r="G2842" s="7">
        <v>38</v>
      </c>
      <c r="H2842" s="7">
        <v>29</v>
      </c>
      <c r="I2842" s="7">
        <v>-1.27044235710834E-2</v>
      </c>
      <c r="J2842" s="7">
        <v>9.6877978060540201E-2</v>
      </c>
    </row>
    <row r="2843" spans="2:10" x14ac:dyDescent="0.2">
      <c r="B2843" s="7">
        <v>39</v>
      </c>
      <c r="C2843" s="7">
        <v>29</v>
      </c>
      <c r="D2843" s="7">
        <v>6.5447041920851504E-2</v>
      </c>
      <c r="E2843" s="7">
        <v>0.14187450287167999</v>
      </c>
      <c r="G2843" s="7">
        <v>39</v>
      </c>
      <c r="H2843" s="7">
        <v>29</v>
      </c>
      <c r="I2843" s="7">
        <v>6.6869917216269698E-2</v>
      </c>
      <c r="J2843" s="7">
        <v>0.13375941423417201</v>
      </c>
    </row>
    <row r="2844" spans="2:10" x14ac:dyDescent="0.2">
      <c r="B2844" s="7">
        <v>40</v>
      </c>
      <c r="C2844" s="7">
        <v>29</v>
      </c>
      <c r="D2844" s="7">
        <v>-0.55682395680630103</v>
      </c>
      <c r="E2844" s="7">
        <v>-0.52631074971886005</v>
      </c>
      <c r="G2844" s="7">
        <v>40</v>
      </c>
      <c r="H2844" s="7">
        <v>29</v>
      </c>
      <c r="I2844" s="7">
        <v>-0.56920370583471902</v>
      </c>
      <c r="J2844" s="7">
        <v>-0.60295587194035605</v>
      </c>
    </row>
    <row r="2845" spans="2:10" x14ac:dyDescent="0.2">
      <c r="B2845" s="7">
        <v>41</v>
      </c>
      <c r="C2845" s="7">
        <v>29</v>
      </c>
      <c r="D2845" s="7">
        <v>-7.0822288553086907E-2</v>
      </c>
      <c r="E2845" s="7">
        <v>-7.8475950656287097E-2</v>
      </c>
      <c r="G2845" s="7">
        <v>41</v>
      </c>
      <c r="H2845" s="7">
        <v>29</v>
      </c>
      <c r="I2845" s="7">
        <v>-7.1523166413548694E-2</v>
      </c>
      <c r="J2845" s="7">
        <v>-2.4584397082545498E-3</v>
      </c>
    </row>
    <row r="2846" spans="2:10" x14ac:dyDescent="0.2">
      <c r="B2846" s="7">
        <v>42</v>
      </c>
      <c r="C2846" s="7">
        <v>29</v>
      </c>
      <c r="D2846" s="7">
        <v>0.29687632296251798</v>
      </c>
      <c r="E2846" s="7">
        <v>8.5038934890102197E-2</v>
      </c>
      <c r="G2846" s="7">
        <v>42</v>
      </c>
      <c r="H2846" s="7">
        <v>29</v>
      </c>
      <c r="I2846" s="7">
        <v>0.29989599982853798</v>
      </c>
      <c r="J2846" s="7">
        <v>6.7634934565756297E-2</v>
      </c>
    </row>
    <row r="2847" spans="2:10" x14ac:dyDescent="0.2">
      <c r="B2847" s="7">
        <v>43</v>
      </c>
      <c r="C2847" s="7">
        <v>29</v>
      </c>
      <c r="D2847" s="7">
        <v>-0.57400030232570198</v>
      </c>
      <c r="E2847" s="7">
        <v>-0.53546764135214697</v>
      </c>
      <c r="G2847" s="7">
        <v>43</v>
      </c>
      <c r="H2847" s="7">
        <v>29</v>
      </c>
      <c r="I2847" s="7">
        <v>-0.57214886985886804</v>
      </c>
      <c r="J2847" s="7">
        <v>-0.50196623028127396</v>
      </c>
    </row>
    <row r="2848" spans="2:10" x14ac:dyDescent="0.2">
      <c r="B2848" s="7">
        <v>44</v>
      </c>
      <c r="C2848" s="7">
        <v>29</v>
      </c>
      <c r="D2848" s="7">
        <v>8.2718767623253697E-2</v>
      </c>
      <c r="E2848" s="7">
        <v>0.19911260675057299</v>
      </c>
      <c r="G2848" s="7">
        <v>44</v>
      </c>
      <c r="H2848" s="7">
        <v>29</v>
      </c>
      <c r="I2848" s="7">
        <v>8.1506079538248996E-2</v>
      </c>
      <c r="J2848" s="7">
        <v>-2.9335118881476802E-2</v>
      </c>
    </row>
    <row r="2849" spans="2:10" x14ac:dyDescent="0.2">
      <c r="B2849" s="7">
        <v>45</v>
      </c>
      <c r="C2849" s="7">
        <v>29</v>
      </c>
      <c r="D2849" s="7">
        <v>-1.29282692405628E-2</v>
      </c>
      <c r="E2849" s="7">
        <v>-6.1181334452676601E-2</v>
      </c>
      <c r="G2849" s="7">
        <v>45</v>
      </c>
      <c r="H2849" s="7">
        <v>29</v>
      </c>
      <c r="I2849" s="7">
        <v>-1.29562112811517E-2</v>
      </c>
      <c r="J2849" s="7">
        <v>9.4403083055993897E-4</v>
      </c>
    </row>
    <row r="2850" spans="2:10" x14ac:dyDescent="0.2">
      <c r="B2850" s="7">
        <v>46</v>
      </c>
      <c r="C2850" s="7">
        <v>29</v>
      </c>
      <c r="D2850" s="7">
        <v>-0.30693105067170701</v>
      </c>
      <c r="E2850" s="7">
        <v>-0.21412277186614601</v>
      </c>
      <c r="G2850" s="7">
        <v>46</v>
      </c>
      <c r="H2850" s="7">
        <v>29</v>
      </c>
      <c r="I2850" s="7">
        <v>-0.30907806717981301</v>
      </c>
      <c r="J2850" s="7">
        <v>-0.227852157689128</v>
      </c>
    </row>
    <row r="2851" spans="2:10" x14ac:dyDescent="0.2">
      <c r="B2851" s="7">
        <v>47</v>
      </c>
      <c r="C2851" s="7">
        <v>29</v>
      </c>
      <c r="D2851" s="7">
        <v>-7.3207939219749094E-2</v>
      </c>
      <c r="E2851" s="7">
        <v>1.42434957170927E-2</v>
      </c>
      <c r="G2851" s="7">
        <v>47</v>
      </c>
      <c r="H2851" s="7">
        <v>29</v>
      </c>
      <c r="I2851" s="7">
        <v>-7.4275540856742595E-2</v>
      </c>
      <c r="J2851" s="7">
        <v>-7.4113427298277301E-2</v>
      </c>
    </row>
    <row r="2852" spans="2:10" x14ac:dyDescent="0.2">
      <c r="B2852" s="7">
        <v>48</v>
      </c>
      <c r="C2852" s="7">
        <v>29</v>
      </c>
      <c r="D2852" s="7">
        <v>0.17653805021968699</v>
      </c>
      <c r="E2852" s="7">
        <v>0.21359550115537801</v>
      </c>
      <c r="G2852" s="7">
        <v>48</v>
      </c>
      <c r="H2852" s="7">
        <v>29</v>
      </c>
      <c r="I2852" s="7">
        <v>0.17936328049130301</v>
      </c>
      <c r="J2852" s="7">
        <v>0.148625804963022</v>
      </c>
    </row>
    <row r="2853" spans="2:10" x14ac:dyDescent="0.2">
      <c r="B2853" s="7">
        <v>49</v>
      </c>
      <c r="C2853" s="7">
        <v>29</v>
      </c>
      <c r="D2853" s="7">
        <v>-2.7589958595276801E-2</v>
      </c>
      <c r="E2853" s="7">
        <v>-3.2931056340347098E-2</v>
      </c>
      <c r="G2853" s="7">
        <v>49</v>
      </c>
      <c r="H2853" s="7">
        <v>29</v>
      </c>
      <c r="I2853" s="7">
        <v>-2.78932607911297E-2</v>
      </c>
      <c r="J2853" s="7">
        <v>3.5914972748619399E-2</v>
      </c>
    </row>
    <row r="2854" spans="2:10" x14ac:dyDescent="0.2">
      <c r="B2854" s="7">
        <v>50</v>
      </c>
      <c r="C2854" s="7">
        <v>29</v>
      </c>
      <c r="D2854" s="7">
        <v>1.5551125158209399E-2</v>
      </c>
      <c r="E2854" s="7">
        <v>4.1781258526576402E-3</v>
      </c>
      <c r="G2854" s="7">
        <v>50</v>
      </c>
      <c r="H2854" s="7">
        <v>29</v>
      </c>
      <c r="I2854" s="7">
        <v>1.56323312754338E-2</v>
      </c>
      <c r="J2854" s="7">
        <v>-5.7817102657098801E-2</v>
      </c>
    </row>
    <row r="2855" spans="2:10" x14ac:dyDescent="0.2">
      <c r="B2855" s="7">
        <v>51</v>
      </c>
      <c r="C2855" s="7">
        <v>29</v>
      </c>
      <c r="D2855" s="7">
        <v>-0.17801377385414899</v>
      </c>
      <c r="E2855" s="7">
        <v>-0.15432367024347801</v>
      </c>
      <c r="G2855" s="7">
        <v>51</v>
      </c>
      <c r="H2855" s="7">
        <v>29</v>
      </c>
      <c r="I2855" s="7">
        <v>-0.17877773256885901</v>
      </c>
      <c r="J2855" s="7">
        <v>-8.8915710890752606E-2</v>
      </c>
    </row>
    <row r="2856" spans="2:10" x14ac:dyDescent="0.2">
      <c r="B2856" s="7">
        <v>52</v>
      </c>
      <c r="C2856" s="7">
        <v>29</v>
      </c>
      <c r="D2856" s="7">
        <v>6.98379337573964E-2</v>
      </c>
      <c r="E2856" s="7">
        <v>1.0709457802922999E-2</v>
      </c>
      <c r="G2856" s="7">
        <v>52</v>
      </c>
      <c r="H2856" s="7">
        <v>29</v>
      </c>
      <c r="I2856" s="7">
        <v>7.0517659853699399E-2</v>
      </c>
      <c r="J2856" s="7">
        <v>3.9083270332486798E-2</v>
      </c>
    </row>
    <row r="2857" spans="2:10" x14ac:dyDescent="0.2">
      <c r="B2857" s="7">
        <v>53</v>
      </c>
      <c r="C2857" s="7">
        <v>29</v>
      </c>
      <c r="D2857" s="7">
        <v>-0.13616866274439801</v>
      </c>
      <c r="E2857" s="7">
        <v>-0.205347915752562</v>
      </c>
      <c r="G2857" s="7">
        <v>53</v>
      </c>
      <c r="H2857" s="7">
        <v>29</v>
      </c>
      <c r="I2857" s="7">
        <v>-0.13765451272436199</v>
      </c>
      <c r="J2857" s="7">
        <v>-0.200399723838387</v>
      </c>
    </row>
    <row r="2858" spans="2:10" x14ac:dyDescent="0.2">
      <c r="B2858" s="7">
        <v>54</v>
      </c>
      <c r="C2858" s="7">
        <v>29</v>
      </c>
      <c r="D2858" s="7">
        <v>-2.3256856903026701E-2</v>
      </c>
      <c r="E2858" s="7">
        <v>3.42684580961947E-2</v>
      </c>
      <c r="G2858" s="7">
        <v>54</v>
      </c>
      <c r="H2858" s="7">
        <v>29</v>
      </c>
      <c r="I2858" s="7">
        <v>-2.3430418636861499E-2</v>
      </c>
      <c r="J2858" s="7">
        <v>1.5170033712745799E-2</v>
      </c>
    </row>
    <row r="2859" spans="2:10" x14ac:dyDescent="0.2">
      <c r="B2859" s="7">
        <v>55</v>
      </c>
      <c r="C2859" s="7">
        <v>29</v>
      </c>
      <c r="D2859" s="7">
        <v>-9.0554166307098796E-2</v>
      </c>
      <c r="E2859" s="7">
        <v>2.1020087139788798E-2</v>
      </c>
      <c r="G2859" s="7">
        <v>55</v>
      </c>
      <c r="H2859" s="7">
        <v>29</v>
      </c>
      <c r="I2859" s="7">
        <v>-9.07015722594018E-2</v>
      </c>
      <c r="J2859" s="7">
        <v>-0.162954779954605</v>
      </c>
    </row>
    <row r="2860" spans="2:10" x14ac:dyDescent="0.2">
      <c r="B2860" s="7">
        <v>56</v>
      </c>
      <c r="C2860" s="7">
        <v>29</v>
      </c>
      <c r="D2860" s="7">
        <v>-0.124468036988167</v>
      </c>
      <c r="E2860" s="7">
        <v>-0.10401690592281</v>
      </c>
      <c r="G2860" s="7">
        <v>56</v>
      </c>
      <c r="H2860" s="7">
        <v>29</v>
      </c>
      <c r="I2860" s="7">
        <v>-0.125187322493929</v>
      </c>
      <c r="J2860" s="7">
        <v>-0.19839630914637299</v>
      </c>
    </row>
    <row r="2861" spans="2:10" x14ac:dyDescent="0.2">
      <c r="B2861" s="7">
        <v>57</v>
      </c>
      <c r="C2861" s="7">
        <v>29</v>
      </c>
      <c r="D2861" s="7">
        <v>2.7719660789635701E-2</v>
      </c>
      <c r="E2861" s="7">
        <v>3.4262888300698797E-2</v>
      </c>
      <c r="G2861" s="7">
        <v>57</v>
      </c>
      <c r="H2861" s="7">
        <v>29</v>
      </c>
      <c r="I2861" s="7">
        <v>2.7520155816324301E-2</v>
      </c>
      <c r="J2861" s="7">
        <v>0.14870849642505499</v>
      </c>
    </row>
    <row r="2862" spans="2:10" x14ac:dyDescent="0.2">
      <c r="B2862" s="7">
        <v>58</v>
      </c>
      <c r="C2862" s="7">
        <v>29</v>
      </c>
      <c r="D2862" s="7">
        <v>0.138070582528842</v>
      </c>
      <c r="E2862" s="7">
        <v>3.3922017423217099E-2</v>
      </c>
      <c r="G2862" s="7">
        <v>58</v>
      </c>
      <c r="H2862" s="7">
        <v>29</v>
      </c>
      <c r="I2862" s="7">
        <v>0.14267707184768599</v>
      </c>
      <c r="J2862" s="7">
        <v>0.22751618305638699</v>
      </c>
    </row>
    <row r="2863" spans="2:10" x14ac:dyDescent="0.2">
      <c r="B2863" s="7">
        <v>59</v>
      </c>
      <c r="C2863" s="7">
        <v>29</v>
      </c>
      <c r="D2863" s="7">
        <v>-0.100334492356973</v>
      </c>
      <c r="E2863" s="7">
        <v>-5.1370794644979498E-2</v>
      </c>
      <c r="G2863" s="7">
        <v>59</v>
      </c>
      <c r="H2863" s="7">
        <v>29</v>
      </c>
      <c r="I2863" s="7">
        <v>-0.100764598277557</v>
      </c>
      <c r="J2863" s="7">
        <v>-0.14776882915356301</v>
      </c>
    </row>
    <row r="2864" spans="2:10" x14ac:dyDescent="0.2">
      <c r="B2864" s="7">
        <v>60</v>
      </c>
      <c r="C2864" s="7">
        <v>29</v>
      </c>
      <c r="D2864" s="7">
        <v>-0.16808291708871401</v>
      </c>
      <c r="E2864" s="7">
        <v>-5.3280528504638297E-2</v>
      </c>
      <c r="G2864" s="7">
        <v>60</v>
      </c>
      <c r="H2864" s="7">
        <v>29</v>
      </c>
      <c r="I2864" s="7">
        <v>-0.16849561559196899</v>
      </c>
      <c r="J2864" s="7">
        <v>-0.101153753908154</v>
      </c>
    </row>
    <row r="2865" spans="2:10" x14ac:dyDescent="0.2">
      <c r="B2865" s="7">
        <v>61</v>
      </c>
      <c r="C2865" s="7">
        <v>29</v>
      </c>
      <c r="D2865" s="7">
        <v>-2.4506074942227202E-2</v>
      </c>
      <c r="E2865" s="7">
        <v>-0.142760690637555</v>
      </c>
      <c r="G2865" s="7">
        <v>61</v>
      </c>
      <c r="H2865" s="7">
        <v>29</v>
      </c>
      <c r="I2865" s="7">
        <v>-2.4649414911285899E-2</v>
      </c>
      <c r="J2865" s="7">
        <v>-0.158119483342263</v>
      </c>
    </row>
    <row r="2866" spans="2:10" x14ac:dyDescent="0.2">
      <c r="B2866" s="7">
        <v>62</v>
      </c>
      <c r="C2866" s="7">
        <v>29</v>
      </c>
      <c r="D2866" s="7">
        <v>-1.2497085771897801E-2</v>
      </c>
      <c r="E2866" s="7">
        <v>-3.0239262289287101E-2</v>
      </c>
      <c r="G2866" s="7">
        <v>62</v>
      </c>
      <c r="H2866" s="7">
        <v>29</v>
      </c>
      <c r="I2866" s="7">
        <v>-1.25856194623726E-2</v>
      </c>
      <c r="J2866" s="7">
        <v>-1.72557341771356E-2</v>
      </c>
    </row>
    <row r="2867" spans="2:10" x14ac:dyDescent="0.2">
      <c r="B2867" s="7">
        <v>63</v>
      </c>
      <c r="C2867" s="7">
        <v>29</v>
      </c>
      <c r="D2867" s="7">
        <v>-0.1044571277777</v>
      </c>
      <c r="E2867" s="7">
        <v>-0.19254052948599401</v>
      </c>
      <c r="G2867" s="7">
        <v>63</v>
      </c>
      <c r="H2867" s="7">
        <v>29</v>
      </c>
      <c r="I2867" s="7">
        <v>-0.10518935604896</v>
      </c>
      <c r="J2867" s="7">
        <v>-9.1760984285906802E-2</v>
      </c>
    </row>
    <row r="2868" spans="2:10" x14ac:dyDescent="0.2">
      <c r="B2868" s="7">
        <v>64</v>
      </c>
      <c r="C2868" s="7">
        <v>29</v>
      </c>
      <c r="D2868" s="7">
        <v>-4.4074269012442699E-2</v>
      </c>
      <c r="E2868" s="7">
        <v>5.5964667790314997E-2</v>
      </c>
      <c r="G2868" s="7">
        <v>64</v>
      </c>
      <c r="H2868" s="7">
        <v>29</v>
      </c>
      <c r="I2868" s="7">
        <v>-4.4366326259694902E-2</v>
      </c>
      <c r="J2868" s="7">
        <v>-8.7671953712877802E-3</v>
      </c>
    </row>
    <row r="2869" spans="2:10" x14ac:dyDescent="0.2">
      <c r="B2869" s="7">
        <v>65</v>
      </c>
      <c r="C2869" s="7">
        <v>29</v>
      </c>
      <c r="D2869" s="7">
        <v>-0.31932690563194799</v>
      </c>
      <c r="E2869" s="7">
        <v>-0.28769146643209498</v>
      </c>
      <c r="G2869" s="7">
        <v>65</v>
      </c>
      <c r="H2869" s="7">
        <v>29</v>
      </c>
      <c r="I2869" s="7">
        <v>-0.32195076825040703</v>
      </c>
      <c r="J2869" s="7">
        <v>-0.307203887652923</v>
      </c>
    </row>
    <row r="2870" spans="2:10" x14ac:dyDescent="0.2">
      <c r="B2870" s="7">
        <v>66</v>
      </c>
      <c r="C2870" s="7">
        <v>29</v>
      </c>
      <c r="D2870" s="7">
        <v>-0.19844912349883101</v>
      </c>
      <c r="E2870" s="7">
        <v>-0.29732980929700198</v>
      </c>
      <c r="G2870" s="7">
        <v>66</v>
      </c>
      <c r="H2870" s="7">
        <v>29</v>
      </c>
      <c r="I2870" s="7">
        <v>-0.20003640513448501</v>
      </c>
      <c r="J2870" s="7">
        <v>-0.38355155496885202</v>
      </c>
    </row>
    <row r="2871" spans="2:10" x14ac:dyDescent="0.2">
      <c r="B2871" s="7">
        <v>67</v>
      </c>
      <c r="C2871" s="7">
        <v>29</v>
      </c>
      <c r="D2871" s="7">
        <v>-0.176677913982594</v>
      </c>
      <c r="E2871" s="7">
        <v>-0.150708210334113</v>
      </c>
      <c r="G2871" s="7">
        <v>67</v>
      </c>
      <c r="H2871" s="7">
        <v>29</v>
      </c>
      <c r="I2871" s="7">
        <v>-0.17834427276791601</v>
      </c>
      <c r="J2871" s="7">
        <v>-0.13172474945568299</v>
      </c>
    </row>
    <row r="2872" spans="2:10" x14ac:dyDescent="0.2">
      <c r="B2872" s="7">
        <v>68</v>
      </c>
      <c r="C2872" s="7">
        <v>29</v>
      </c>
      <c r="D2872" s="7">
        <v>3.8631834406466198E-2</v>
      </c>
      <c r="E2872" s="7">
        <v>-8.7395553528986994E-2</v>
      </c>
      <c r="G2872" s="7">
        <v>68</v>
      </c>
      <c r="H2872" s="7">
        <v>29</v>
      </c>
      <c r="I2872" s="7">
        <v>3.8869489707520799E-2</v>
      </c>
      <c r="J2872" s="7">
        <v>6.3050452009463199E-3</v>
      </c>
    </row>
    <row r="2873" spans="2:10" x14ac:dyDescent="0.2">
      <c r="B2873" s="7">
        <v>69</v>
      </c>
      <c r="C2873" s="7">
        <v>29</v>
      </c>
      <c r="D2873" s="7">
        <v>-0.117124728770303</v>
      </c>
      <c r="E2873" s="7">
        <v>-0.17830194441371999</v>
      </c>
      <c r="G2873" s="7">
        <v>69</v>
      </c>
      <c r="H2873" s="7">
        <v>29</v>
      </c>
      <c r="I2873" s="7">
        <v>-0.11753845079403299</v>
      </c>
      <c r="J2873" s="7">
        <v>-0.15020574818490201</v>
      </c>
    </row>
    <row r="2874" spans="2:10" x14ac:dyDescent="0.2">
      <c r="B2874" s="7">
        <v>70</v>
      </c>
      <c r="C2874" s="7">
        <v>29</v>
      </c>
      <c r="D2874" s="7">
        <v>-9.3043154298465297E-2</v>
      </c>
      <c r="E2874" s="7">
        <v>1.2458981661767499E-2</v>
      </c>
      <c r="G2874" s="7">
        <v>70</v>
      </c>
      <c r="H2874" s="7">
        <v>29</v>
      </c>
      <c r="I2874" s="7">
        <v>-9.3924314698153197E-2</v>
      </c>
      <c r="J2874" s="7">
        <v>-0.15292527087134999</v>
      </c>
    </row>
    <row r="2875" spans="2:10" x14ac:dyDescent="0.2">
      <c r="B2875" s="7">
        <v>71</v>
      </c>
      <c r="C2875" s="7">
        <v>29</v>
      </c>
      <c r="D2875" s="7">
        <v>-0.16081572816263401</v>
      </c>
      <c r="E2875" s="7">
        <v>-7.3941307616546895E-2</v>
      </c>
      <c r="G2875" s="7">
        <v>71</v>
      </c>
      <c r="H2875" s="7">
        <v>29</v>
      </c>
      <c r="I2875" s="7">
        <v>-0.15935514450131499</v>
      </c>
      <c r="J2875" s="7">
        <v>-0.14220968683954599</v>
      </c>
    </row>
    <row r="2876" spans="2:10" x14ac:dyDescent="0.2">
      <c r="B2876" s="7">
        <v>72</v>
      </c>
      <c r="C2876" s="7">
        <v>29</v>
      </c>
      <c r="D2876" s="7">
        <v>2.0864695230688599E-2</v>
      </c>
      <c r="E2876" s="7">
        <v>-2.8857668769088501E-2</v>
      </c>
      <c r="G2876" s="7">
        <v>72</v>
      </c>
      <c r="H2876" s="7">
        <v>29</v>
      </c>
      <c r="I2876" s="7">
        <v>2.0972117346977001E-2</v>
      </c>
      <c r="J2876" s="7">
        <v>-8.7636182348305204E-3</v>
      </c>
    </row>
    <row r="2877" spans="2:10" x14ac:dyDescent="0.2">
      <c r="B2877" s="7">
        <v>73</v>
      </c>
      <c r="C2877" s="7">
        <v>29</v>
      </c>
      <c r="D2877" s="7">
        <v>0.23311735027980501</v>
      </c>
      <c r="E2877" s="7">
        <v>0.21294823609639099</v>
      </c>
      <c r="G2877" s="7">
        <v>73</v>
      </c>
      <c r="H2877" s="7">
        <v>29</v>
      </c>
      <c r="I2877" s="7">
        <v>0.23657590922671501</v>
      </c>
      <c r="J2877" s="7">
        <v>0.24803369476321699</v>
      </c>
    </row>
    <row r="2878" spans="2:10" x14ac:dyDescent="0.2">
      <c r="B2878" s="7">
        <v>74</v>
      </c>
      <c r="C2878" s="7">
        <v>29</v>
      </c>
      <c r="D2878" s="7">
        <v>-0.22725808756872601</v>
      </c>
      <c r="E2878" s="7">
        <v>-0.138483430329531</v>
      </c>
      <c r="G2878" s="7">
        <v>74</v>
      </c>
      <c r="H2878" s="7">
        <v>29</v>
      </c>
      <c r="I2878" s="7">
        <v>-0.22944675264565401</v>
      </c>
      <c r="J2878" s="7">
        <v>-0.18447004017072599</v>
      </c>
    </row>
    <row r="2879" spans="2:10" x14ac:dyDescent="0.2">
      <c r="B2879" s="7">
        <v>75</v>
      </c>
      <c r="C2879" s="7">
        <v>29</v>
      </c>
      <c r="D2879" s="7">
        <v>-0.220395810023991</v>
      </c>
      <c r="E2879" s="7">
        <v>-0.25723945079685101</v>
      </c>
      <c r="G2879" s="7">
        <v>75</v>
      </c>
      <c r="H2879" s="7">
        <v>29</v>
      </c>
      <c r="I2879" s="7">
        <v>-0.22549439021206799</v>
      </c>
      <c r="J2879" s="7">
        <v>-0.29928284433555102</v>
      </c>
    </row>
    <row r="2880" spans="2:10" x14ac:dyDescent="0.2">
      <c r="B2880" s="7">
        <v>76</v>
      </c>
      <c r="C2880" s="7">
        <v>29</v>
      </c>
      <c r="D2880" s="7">
        <v>-3.5890047736799602E-3</v>
      </c>
      <c r="E2880" s="7">
        <v>-4.0028333796460203E-3</v>
      </c>
      <c r="G2880" s="7">
        <v>76</v>
      </c>
      <c r="H2880" s="7">
        <v>29</v>
      </c>
      <c r="I2880" s="7">
        <v>-3.5625536138379501E-3</v>
      </c>
      <c r="J2880" s="7">
        <v>-4.6940343253680801E-2</v>
      </c>
    </row>
    <row r="2881" spans="2:10" x14ac:dyDescent="0.2">
      <c r="B2881" s="7">
        <v>77</v>
      </c>
      <c r="C2881" s="7">
        <v>29</v>
      </c>
      <c r="D2881" s="7">
        <v>-0.17084355166428</v>
      </c>
      <c r="E2881" s="7">
        <v>-0.18966587353372499</v>
      </c>
      <c r="G2881" s="7">
        <v>77</v>
      </c>
      <c r="H2881" s="7">
        <v>29</v>
      </c>
      <c r="I2881" s="7">
        <v>-0.17241194425154299</v>
      </c>
      <c r="J2881" s="7">
        <v>-0.101047896550909</v>
      </c>
    </row>
    <row r="2882" spans="2:10" x14ac:dyDescent="0.2">
      <c r="B2882" s="7">
        <v>78</v>
      </c>
      <c r="C2882" s="7">
        <v>29</v>
      </c>
      <c r="D2882" s="7">
        <v>-0.36311880832599602</v>
      </c>
      <c r="E2882" s="7">
        <v>-0.37606420913813698</v>
      </c>
      <c r="G2882" s="7">
        <v>78</v>
      </c>
      <c r="H2882" s="7">
        <v>29</v>
      </c>
      <c r="I2882" s="7">
        <v>-0.36850721729881097</v>
      </c>
      <c r="J2882" s="7">
        <v>-0.41048076303991399</v>
      </c>
    </row>
    <row r="2883" spans="2:10" x14ac:dyDescent="0.2">
      <c r="B2883" s="7">
        <v>79</v>
      </c>
      <c r="C2883" s="7">
        <v>29</v>
      </c>
      <c r="D2883" s="7">
        <v>0.11690764262945</v>
      </c>
      <c r="E2883" s="7">
        <v>-7.0367081175829696E-2</v>
      </c>
      <c r="G2883" s="7">
        <v>79</v>
      </c>
      <c r="H2883" s="7">
        <v>29</v>
      </c>
      <c r="I2883" s="7">
        <v>0.118333495866356</v>
      </c>
      <c r="J2883" s="7">
        <v>6.44854241248769E-2</v>
      </c>
    </row>
    <row r="2884" spans="2:10" x14ac:dyDescent="0.2">
      <c r="B2884" s="7">
        <v>80</v>
      </c>
      <c r="C2884" s="7">
        <v>29</v>
      </c>
      <c r="D2884" s="7">
        <v>-0.164919392931557</v>
      </c>
      <c r="E2884" s="7">
        <v>-0.119908692176763</v>
      </c>
      <c r="G2884" s="7">
        <v>80</v>
      </c>
      <c r="H2884" s="7">
        <v>29</v>
      </c>
      <c r="I2884" s="7">
        <v>-0.16688458808238099</v>
      </c>
      <c r="J2884" s="7">
        <v>-0.110613689582252</v>
      </c>
    </row>
    <row r="2885" spans="2:10" x14ac:dyDescent="0.2">
      <c r="B2885" s="7">
        <v>81</v>
      </c>
      <c r="C2885" s="7">
        <v>29</v>
      </c>
      <c r="D2885" s="7">
        <v>0.30729975724922698</v>
      </c>
      <c r="E2885" s="7">
        <v>0.33450186471217502</v>
      </c>
      <c r="G2885" s="7">
        <v>81</v>
      </c>
      <c r="H2885" s="7">
        <v>29</v>
      </c>
      <c r="I2885" s="7">
        <v>0.30934965320900099</v>
      </c>
      <c r="J2885" s="7">
        <v>0.41931028819767702</v>
      </c>
    </row>
    <row r="2886" spans="2:10" x14ac:dyDescent="0.2">
      <c r="B2886" s="7">
        <v>82</v>
      </c>
      <c r="C2886" s="7">
        <v>29</v>
      </c>
      <c r="D2886" s="7">
        <v>9.7793700196627101E-2</v>
      </c>
      <c r="E2886" s="7">
        <v>0.15531703051686599</v>
      </c>
      <c r="G2886" s="7">
        <v>82</v>
      </c>
      <c r="H2886" s="7">
        <v>29</v>
      </c>
      <c r="I2886" s="7">
        <v>9.8838049875047004E-2</v>
      </c>
      <c r="J2886" s="7">
        <v>7.3091966962147495E-2</v>
      </c>
    </row>
    <row r="2887" spans="2:10" x14ac:dyDescent="0.2">
      <c r="B2887" s="7">
        <v>83</v>
      </c>
      <c r="C2887" s="7">
        <v>29</v>
      </c>
      <c r="D2887" s="7">
        <v>-0.45797714222629299</v>
      </c>
      <c r="E2887" s="7">
        <v>-0.48845830242437699</v>
      </c>
      <c r="G2887" s="7">
        <v>83</v>
      </c>
      <c r="H2887" s="7">
        <v>29</v>
      </c>
      <c r="I2887" s="7">
        <v>-0.46146933666283602</v>
      </c>
      <c r="J2887" s="7">
        <v>-0.46311760779809003</v>
      </c>
    </row>
    <row r="2888" spans="2:10" x14ac:dyDescent="0.2">
      <c r="B2888" s="7">
        <v>84</v>
      </c>
      <c r="C2888" s="7">
        <v>29</v>
      </c>
      <c r="D2888" s="7">
        <v>-4.7661301518401103E-2</v>
      </c>
      <c r="E2888" s="7">
        <v>-0.11824400849023101</v>
      </c>
      <c r="G2888" s="7">
        <v>84</v>
      </c>
      <c r="H2888" s="7">
        <v>29</v>
      </c>
      <c r="I2888" s="7">
        <v>-4.8532140824592701E-2</v>
      </c>
      <c r="J2888" s="7">
        <v>0.138994985582338</v>
      </c>
    </row>
    <row r="2889" spans="2:10" x14ac:dyDescent="0.2">
      <c r="B2889" s="7">
        <v>85</v>
      </c>
      <c r="C2889" s="7">
        <v>29</v>
      </c>
      <c r="D2889" s="7">
        <v>-0.44910837359260303</v>
      </c>
      <c r="E2889" s="7">
        <v>-0.416392033946412</v>
      </c>
      <c r="G2889" s="7">
        <v>85</v>
      </c>
      <c r="H2889" s="7">
        <v>29</v>
      </c>
      <c r="I2889" s="7">
        <v>-0.45507185966223002</v>
      </c>
      <c r="J2889" s="7">
        <v>-0.47876207672210602</v>
      </c>
    </row>
    <row r="2890" spans="2:10" x14ac:dyDescent="0.2">
      <c r="B2890" s="7">
        <v>86</v>
      </c>
      <c r="C2890" s="7">
        <v>29</v>
      </c>
      <c r="D2890" s="7">
        <v>3.5914119660565902E-2</v>
      </c>
      <c r="E2890" s="7">
        <v>4.4150931761413E-2</v>
      </c>
      <c r="G2890" s="7">
        <v>86</v>
      </c>
      <c r="H2890" s="7">
        <v>29</v>
      </c>
      <c r="I2890" s="7">
        <v>3.6241804565589703E-2</v>
      </c>
      <c r="J2890" s="7">
        <v>6.12406192896469E-2</v>
      </c>
    </row>
    <row r="2891" spans="2:10" x14ac:dyDescent="0.2">
      <c r="B2891" s="7">
        <v>87</v>
      </c>
      <c r="C2891" s="7">
        <v>29</v>
      </c>
      <c r="D2891" s="7">
        <v>-0.241325924985579</v>
      </c>
      <c r="E2891" s="7">
        <v>-0.28507528951848599</v>
      </c>
      <c r="G2891" s="7">
        <v>87</v>
      </c>
      <c r="H2891" s="7">
        <v>29</v>
      </c>
      <c r="I2891" s="7">
        <v>-0.24159863945107099</v>
      </c>
      <c r="J2891" s="7">
        <v>-0.26869244966130201</v>
      </c>
    </row>
    <row r="2892" spans="2:10" x14ac:dyDescent="0.2">
      <c r="B2892" s="7">
        <v>88</v>
      </c>
      <c r="C2892" s="7">
        <v>29</v>
      </c>
      <c r="D2892" s="7">
        <v>0.23668855714767301</v>
      </c>
      <c r="E2892" s="7">
        <v>0.20082479849770299</v>
      </c>
      <c r="G2892" s="7">
        <v>88</v>
      </c>
      <c r="H2892" s="7">
        <v>29</v>
      </c>
      <c r="I2892" s="7">
        <v>0.23949146112560299</v>
      </c>
      <c r="J2892" s="7">
        <v>0.23301805586184099</v>
      </c>
    </row>
    <row r="2893" spans="2:10" x14ac:dyDescent="0.2">
      <c r="B2893" s="7">
        <v>89</v>
      </c>
      <c r="C2893" s="7">
        <v>29</v>
      </c>
      <c r="D2893" s="7">
        <v>0.136801167539254</v>
      </c>
      <c r="E2893" s="7">
        <v>0.115719673281562</v>
      </c>
      <c r="G2893" s="7">
        <v>89</v>
      </c>
      <c r="H2893" s="7">
        <v>29</v>
      </c>
      <c r="I2893" s="7">
        <v>0.13762902394549101</v>
      </c>
      <c r="J2893" s="7">
        <v>0.12532171057862801</v>
      </c>
    </row>
    <row r="2894" spans="2:10" x14ac:dyDescent="0.2">
      <c r="B2894" s="7">
        <v>90</v>
      </c>
      <c r="C2894" s="7">
        <v>29</v>
      </c>
      <c r="D2894" s="7">
        <v>-0.29067489418945902</v>
      </c>
      <c r="E2894" s="7">
        <v>-0.35582143870070299</v>
      </c>
      <c r="G2894" s="7">
        <v>90</v>
      </c>
      <c r="H2894" s="7">
        <v>29</v>
      </c>
      <c r="I2894" s="7">
        <v>-0.29094695092198097</v>
      </c>
      <c r="J2894" s="7">
        <v>-0.36807420928629297</v>
      </c>
    </row>
    <row r="2895" spans="2:10" x14ac:dyDescent="0.2">
      <c r="B2895" s="7">
        <v>91</v>
      </c>
      <c r="C2895" s="7">
        <v>29</v>
      </c>
      <c r="D2895" s="7">
        <v>-4.1922087812425297E-2</v>
      </c>
      <c r="E2895" s="7">
        <v>-9.6363921404714503E-2</v>
      </c>
      <c r="G2895" s="7">
        <v>91</v>
      </c>
      <c r="H2895" s="7">
        <v>29</v>
      </c>
      <c r="I2895" s="7">
        <v>-4.2113609463767097E-2</v>
      </c>
      <c r="J2895" s="7">
        <v>-4.2627059833227697E-2</v>
      </c>
    </row>
    <row r="2896" spans="2:10" x14ac:dyDescent="0.2">
      <c r="B2896" s="7">
        <v>92</v>
      </c>
      <c r="C2896" s="7">
        <v>29</v>
      </c>
      <c r="D2896" s="7">
        <v>-0.125153689768666</v>
      </c>
      <c r="E2896" s="7">
        <v>-0.17089132749493499</v>
      </c>
      <c r="G2896" s="7">
        <v>92</v>
      </c>
      <c r="H2896" s="7">
        <v>29</v>
      </c>
      <c r="I2896" s="7">
        <v>-0.12628137600438499</v>
      </c>
      <c r="J2896" s="13">
        <v>-7.3198416739454998E-3</v>
      </c>
    </row>
    <row r="2897" spans="2:10" x14ac:dyDescent="0.2">
      <c r="B2897" s="7">
        <v>93</v>
      </c>
      <c r="C2897" s="7">
        <v>29</v>
      </c>
      <c r="D2897" s="7">
        <v>0.89230204247297396</v>
      </c>
      <c r="E2897" s="7">
        <v>0.80711287730653103</v>
      </c>
      <c r="G2897" s="7">
        <v>93</v>
      </c>
      <c r="H2897" s="7">
        <v>29</v>
      </c>
      <c r="I2897" s="7">
        <v>0.89950293668022496</v>
      </c>
      <c r="J2897" s="7">
        <v>0.919649994217698</v>
      </c>
    </row>
    <row r="2898" spans="2:10" x14ac:dyDescent="0.2">
      <c r="B2898" s="7">
        <v>94</v>
      </c>
      <c r="C2898" s="7">
        <v>29</v>
      </c>
      <c r="D2898" s="7">
        <v>-0.13755452730032899</v>
      </c>
      <c r="E2898" s="7">
        <v>-0.153007848263989</v>
      </c>
      <c r="G2898" s="7">
        <v>94</v>
      </c>
      <c r="H2898" s="7">
        <v>29</v>
      </c>
      <c r="I2898" s="7">
        <v>-0.13867953560221299</v>
      </c>
      <c r="J2898" s="7">
        <v>-0.24644794042717599</v>
      </c>
    </row>
    <row r="2899" spans="2:10" x14ac:dyDescent="0.2">
      <c r="B2899" s="7">
        <v>95</v>
      </c>
      <c r="C2899" s="7">
        <v>29</v>
      </c>
      <c r="D2899" s="7">
        <v>-0.29246967214310099</v>
      </c>
      <c r="E2899" s="7">
        <v>-0.42632497999992902</v>
      </c>
      <c r="G2899" s="7">
        <v>95</v>
      </c>
      <c r="H2899" s="7">
        <v>29</v>
      </c>
      <c r="I2899" s="7">
        <v>-0.30186530091452302</v>
      </c>
      <c r="J2899" s="7">
        <v>-0.304427712010712</v>
      </c>
    </row>
    <row r="2900" spans="2:10" x14ac:dyDescent="0.2">
      <c r="B2900" s="7">
        <v>96</v>
      </c>
      <c r="C2900" s="7">
        <v>29</v>
      </c>
      <c r="D2900" s="7">
        <v>0.14141222347936899</v>
      </c>
      <c r="E2900" s="7">
        <v>9.1248907855163694E-2</v>
      </c>
      <c r="G2900" s="7">
        <v>96</v>
      </c>
      <c r="H2900" s="7">
        <v>29</v>
      </c>
      <c r="I2900" s="7">
        <v>0.146784045224816</v>
      </c>
      <c r="J2900" s="7">
        <v>0.134099931783559</v>
      </c>
    </row>
    <row r="2901" spans="2:10" x14ac:dyDescent="0.2">
      <c r="B2901" s="7">
        <v>97</v>
      </c>
      <c r="C2901" s="7">
        <v>29</v>
      </c>
      <c r="D2901" s="7">
        <v>-0.13392269305736601</v>
      </c>
      <c r="E2901" s="7">
        <v>-0.14265850092323401</v>
      </c>
      <c r="G2901" s="7">
        <v>97</v>
      </c>
      <c r="H2901" s="7">
        <v>29</v>
      </c>
      <c r="I2901" s="7">
        <v>-0.13427597052279699</v>
      </c>
      <c r="J2901" s="7">
        <v>-0.111484174439882</v>
      </c>
    </row>
    <row r="2902" spans="2:10" x14ac:dyDescent="0.2">
      <c r="B2902" s="7">
        <v>98</v>
      </c>
      <c r="C2902" s="7">
        <v>29</v>
      </c>
      <c r="D2902" s="7">
        <v>8.3409109306709098E-2</v>
      </c>
      <c r="E2902" s="7">
        <v>7.3615302652930495E-2</v>
      </c>
      <c r="G2902" s="7">
        <v>98</v>
      </c>
      <c r="H2902" s="7">
        <v>29</v>
      </c>
      <c r="I2902" s="7">
        <v>8.3058214506497294E-2</v>
      </c>
      <c r="J2902" s="7">
        <v>0.15641340993823499</v>
      </c>
    </row>
    <row r="2903" spans="2:10" x14ac:dyDescent="0.2">
      <c r="B2903" s="7">
        <v>99</v>
      </c>
      <c r="C2903" s="7">
        <v>29</v>
      </c>
      <c r="D2903" s="7">
        <v>-5.7771051990197698E-2</v>
      </c>
      <c r="E2903" s="7">
        <v>0.135467793190967</v>
      </c>
      <c r="G2903" s="7">
        <v>99</v>
      </c>
      <c r="H2903" s="7">
        <v>29</v>
      </c>
      <c r="I2903" s="7">
        <v>-5.7997612989078497E-2</v>
      </c>
      <c r="J2903" s="7">
        <v>-0.107282731226819</v>
      </c>
    </row>
    <row r="2904" spans="2:10" x14ac:dyDescent="0.2">
      <c r="B2904" s="7">
        <v>100</v>
      </c>
      <c r="C2904" s="7">
        <v>29</v>
      </c>
      <c r="D2904" s="7">
        <v>0.14571388041047401</v>
      </c>
      <c r="E2904" s="7">
        <v>0.116189826223627</v>
      </c>
      <c r="G2904" s="7">
        <v>100</v>
      </c>
      <c r="H2904" s="7">
        <v>29</v>
      </c>
      <c r="I2904" s="7">
        <v>0.14789135507526799</v>
      </c>
      <c r="J2904" s="7">
        <v>0.10509973222582</v>
      </c>
    </row>
    <row r="2905" spans="2:10" x14ac:dyDescent="0.2">
      <c r="B2905" s="7">
        <v>1</v>
      </c>
      <c r="C2905" s="7">
        <v>30</v>
      </c>
      <c r="D2905" s="7">
        <v>0.101177435364129</v>
      </c>
      <c r="E2905" s="7">
        <v>0.13987144811441901</v>
      </c>
      <c r="G2905" s="7">
        <v>1</v>
      </c>
      <c r="H2905" s="7">
        <v>30</v>
      </c>
      <c r="I2905" s="7">
        <v>9.9997946678315394E-2</v>
      </c>
      <c r="J2905" s="7">
        <v>1.1125494838360299E-2</v>
      </c>
    </row>
    <row r="2906" spans="2:10" x14ac:dyDescent="0.2">
      <c r="B2906" s="7">
        <v>2</v>
      </c>
      <c r="C2906" s="7">
        <v>30</v>
      </c>
      <c r="D2906" s="7">
        <v>0.262454745703881</v>
      </c>
      <c r="E2906" s="7">
        <v>0.24346088098333901</v>
      </c>
      <c r="G2906" s="7">
        <v>2</v>
      </c>
      <c r="H2906" s="7">
        <v>30</v>
      </c>
      <c r="I2906" s="7">
        <v>0.25695682107521101</v>
      </c>
      <c r="J2906" s="7">
        <v>0.19492017962397401</v>
      </c>
    </row>
    <row r="2907" spans="2:10" x14ac:dyDescent="0.2">
      <c r="B2907" s="7">
        <v>3</v>
      </c>
      <c r="C2907" s="7">
        <v>30</v>
      </c>
      <c r="D2907" s="7">
        <v>-5.5363344670489298E-2</v>
      </c>
      <c r="E2907" s="7">
        <v>-0.27053686101618701</v>
      </c>
      <c r="G2907" s="7">
        <v>3</v>
      </c>
      <c r="H2907" s="7">
        <v>30</v>
      </c>
      <c r="I2907" s="7">
        <v>-5.5643434785149097E-2</v>
      </c>
      <c r="J2907" s="7">
        <v>4.4225463022211598E-3</v>
      </c>
    </row>
    <row r="2908" spans="2:10" x14ac:dyDescent="0.2">
      <c r="B2908" s="7">
        <v>4</v>
      </c>
      <c r="C2908" s="7">
        <v>30</v>
      </c>
      <c r="D2908" s="7">
        <v>-8.3315647013290806E-2</v>
      </c>
      <c r="E2908" s="7">
        <v>-0.30697792818624098</v>
      </c>
      <c r="G2908" s="7">
        <v>4</v>
      </c>
      <c r="H2908" s="7">
        <v>30</v>
      </c>
      <c r="I2908" s="7">
        <v>-8.4537818801897494E-2</v>
      </c>
      <c r="J2908" s="7">
        <v>-0.18412815281606801</v>
      </c>
    </row>
    <row r="2909" spans="2:10" x14ac:dyDescent="0.2">
      <c r="B2909" s="7">
        <v>5</v>
      </c>
      <c r="C2909" s="7">
        <v>30</v>
      </c>
      <c r="D2909" s="7">
        <v>5.6973704346449799E-2</v>
      </c>
      <c r="E2909" s="7">
        <v>8.9082984562028705E-2</v>
      </c>
      <c r="G2909" s="7">
        <v>5</v>
      </c>
      <c r="H2909" s="7">
        <v>30</v>
      </c>
      <c r="I2909" s="7">
        <v>6.3806222219691996E-2</v>
      </c>
      <c r="J2909" s="7">
        <v>-0.102904007308749</v>
      </c>
    </row>
    <row r="2910" spans="2:10" x14ac:dyDescent="0.2">
      <c r="B2910" s="7">
        <v>6</v>
      </c>
      <c r="C2910" s="7">
        <v>30</v>
      </c>
      <c r="D2910" s="7">
        <v>-6.8963972674295895E-2</v>
      </c>
      <c r="E2910" s="7">
        <v>0.215039194337483</v>
      </c>
      <c r="G2910" s="7">
        <v>6</v>
      </c>
      <c r="H2910" s="7">
        <v>30</v>
      </c>
      <c r="I2910" s="7">
        <v>-7.0060531087219297E-2</v>
      </c>
      <c r="J2910" s="7">
        <v>0.223472680706814</v>
      </c>
    </row>
    <row r="2911" spans="2:10" x14ac:dyDescent="0.2">
      <c r="B2911" s="7">
        <v>7</v>
      </c>
      <c r="C2911" s="7">
        <v>30</v>
      </c>
      <c r="D2911" s="7">
        <v>0.13785954434079001</v>
      </c>
      <c r="E2911" s="7">
        <v>7.09416924770334E-2</v>
      </c>
      <c r="G2911" s="7">
        <v>7</v>
      </c>
      <c r="H2911" s="7">
        <v>30</v>
      </c>
      <c r="I2911" s="7">
        <v>0.142667953145516</v>
      </c>
      <c r="J2911" s="7">
        <v>-0.31694130851691399</v>
      </c>
    </row>
    <row r="2912" spans="2:10" x14ac:dyDescent="0.2">
      <c r="B2912" s="7">
        <v>8</v>
      </c>
      <c r="C2912" s="7">
        <v>30</v>
      </c>
      <c r="D2912" s="7">
        <v>-0.34950634810220599</v>
      </c>
      <c r="E2912" s="7">
        <v>-0.26744718666423001</v>
      </c>
      <c r="G2912" s="7">
        <v>8</v>
      </c>
      <c r="H2912" s="7">
        <v>30</v>
      </c>
      <c r="I2912" s="7">
        <v>-0.34847130327292902</v>
      </c>
      <c r="J2912" s="7">
        <v>-0.33174382944270298</v>
      </c>
    </row>
    <row r="2913" spans="2:10" x14ac:dyDescent="0.2">
      <c r="B2913" s="7">
        <v>9</v>
      </c>
      <c r="C2913" s="7">
        <v>30</v>
      </c>
      <c r="D2913" s="7">
        <v>1.07469153927102E-2</v>
      </c>
      <c r="E2913" s="7">
        <v>0.15204657758268</v>
      </c>
      <c r="G2913" s="7">
        <v>9</v>
      </c>
      <c r="H2913" s="7">
        <v>30</v>
      </c>
      <c r="I2913" s="7">
        <v>1.0328438015633899E-2</v>
      </c>
      <c r="J2913" s="7">
        <v>-0.13194574127813699</v>
      </c>
    </row>
    <row r="2914" spans="2:10" x14ac:dyDescent="0.2">
      <c r="B2914" s="7">
        <v>10</v>
      </c>
      <c r="C2914" s="7">
        <v>30</v>
      </c>
      <c r="D2914" s="7">
        <v>-0.34166328966102599</v>
      </c>
      <c r="E2914" s="7">
        <v>-0.37126788092046298</v>
      </c>
      <c r="G2914" s="7">
        <v>10</v>
      </c>
      <c r="H2914" s="7">
        <v>30</v>
      </c>
      <c r="I2914" s="7">
        <v>-0.335445756245913</v>
      </c>
      <c r="J2914" s="7">
        <v>-0.33680402106806501</v>
      </c>
    </row>
    <row r="2915" spans="2:10" x14ac:dyDescent="0.2">
      <c r="B2915" s="7">
        <v>11</v>
      </c>
      <c r="C2915" s="7">
        <v>30</v>
      </c>
      <c r="D2915" s="7">
        <v>-0.31612716922790501</v>
      </c>
      <c r="E2915" s="7">
        <v>-0.45806334601867199</v>
      </c>
      <c r="G2915" s="7">
        <v>11</v>
      </c>
      <c r="H2915" s="7">
        <v>30</v>
      </c>
      <c r="I2915" s="7">
        <v>-0.31621243385637698</v>
      </c>
      <c r="J2915" s="7">
        <v>-0.29072463112055402</v>
      </c>
    </row>
    <row r="2916" spans="2:10" x14ac:dyDescent="0.2">
      <c r="B2916" s="7">
        <v>12</v>
      </c>
      <c r="C2916" s="7">
        <v>30</v>
      </c>
      <c r="D2916" s="7">
        <v>1.12435662218318</v>
      </c>
      <c r="E2916" s="7">
        <v>1.5293275632374399</v>
      </c>
      <c r="G2916" s="7">
        <v>12</v>
      </c>
      <c r="H2916" s="7">
        <v>30</v>
      </c>
      <c r="I2916" s="7">
        <v>1.1530108230288101</v>
      </c>
      <c r="J2916" s="7">
        <v>1.5628399823872401</v>
      </c>
    </row>
    <row r="2917" spans="2:10" x14ac:dyDescent="0.2">
      <c r="B2917" s="7">
        <v>13</v>
      </c>
      <c r="C2917" s="7">
        <v>30</v>
      </c>
      <c r="D2917" s="7">
        <v>0.15529009565201801</v>
      </c>
      <c r="E2917" s="7">
        <v>-5.1223455313006198E-2</v>
      </c>
      <c r="G2917" s="7">
        <v>13</v>
      </c>
      <c r="H2917" s="7">
        <v>30</v>
      </c>
      <c r="I2917" s="7">
        <v>0.153035264616388</v>
      </c>
      <c r="J2917" s="7">
        <v>-0.14438881678124499</v>
      </c>
    </row>
    <row r="2918" spans="2:10" x14ac:dyDescent="0.2">
      <c r="B2918" s="7">
        <v>14</v>
      </c>
      <c r="C2918" s="7">
        <v>30</v>
      </c>
      <c r="D2918" s="7">
        <v>3.9152086771471403E-2</v>
      </c>
      <c r="E2918" s="7">
        <v>2.2674302843322301E-2</v>
      </c>
      <c r="G2918" s="7">
        <v>14</v>
      </c>
      <c r="H2918" s="7">
        <v>30</v>
      </c>
      <c r="I2918" s="7">
        <v>4.1014945762618098E-2</v>
      </c>
      <c r="J2918" s="7">
        <v>-0.20559537271499301</v>
      </c>
    </row>
    <row r="2919" spans="2:10" x14ac:dyDescent="0.2">
      <c r="B2919" s="7">
        <v>15</v>
      </c>
      <c r="C2919" s="7">
        <v>30</v>
      </c>
      <c r="D2919" s="7">
        <v>7.1531282189400094E-2</v>
      </c>
      <c r="E2919" s="7">
        <v>0.29909472556212302</v>
      </c>
      <c r="G2919" s="7">
        <v>15</v>
      </c>
      <c r="H2919" s="7">
        <v>30</v>
      </c>
      <c r="I2919" s="7">
        <v>7.1458143303766902E-2</v>
      </c>
      <c r="J2919" s="7">
        <v>2.82569782673141E-2</v>
      </c>
    </row>
    <row r="2920" spans="2:10" x14ac:dyDescent="0.2">
      <c r="B2920" s="7">
        <v>16</v>
      </c>
      <c r="C2920" s="7">
        <v>30</v>
      </c>
      <c r="D2920" s="7">
        <v>-0.44022890538885001</v>
      </c>
      <c r="E2920" s="7">
        <v>-0.27173913956447898</v>
      </c>
      <c r="G2920" s="7">
        <v>16</v>
      </c>
      <c r="H2920" s="7">
        <v>30</v>
      </c>
      <c r="I2920" s="7">
        <v>-0.42949331181306999</v>
      </c>
      <c r="J2920" s="7">
        <v>-0.39352411736228499</v>
      </c>
    </row>
    <row r="2921" spans="2:10" x14ac:dyDescent="0.2">
      <c r="B2921" s="7">
        <v>17</v>
      </c>
      <c r="C2921" s="7">
        <v>30</v>
      </c>
      <c r="D2921" s="7">
        <v>-1.3296633102624999E-2</v>
      </c>
      <c r="E2921" s="7">
        <v>-9.6707103118729001E-2</v>
      </c>
      <c r="G2921" s="7">
        <v>17</v>
      </c>
      <c r="H2921" s="7">
        <v>30</v>
      </c>
      <c r="I2921" s="7">
        <v>-1.3609719777012899E-2</v>
      </c>
      <c r="J2921" s="7">
        <v>-7.3355486059197603E-2</v>
      </c>
    </row>
    <row r="2922" spans="2:10" x14ac:dyDescent="0.2">
      <c r="B2922" s="7">
        <v>18</v>
      </c>
      <c r="C2922" s="7">
        <v>30</v>
      </c>
      <c r="D2922" s="7">
        <v>0.42165424227272102</v>
      </c>
      <c r="E2922" s="7">
        <v>0.199721183414936</v>
      </c>
      <c r="G2922" s="7">
        <v>18</v>
      </c>
      <c r="H2922" s="7">
        <v>30</v>
      </c>
      <c r="I2922" s="7">
        <v>0.43013435351670998</v>
      </c>
      <c r="J2922" s="7">
        <v>-4.6416288798294403E-2</v>
      </c>
    </row>
    <row r="2923" spans="2:10" x14ac:dyDescent="0.2">
      <c r="B2923" s="7">
        <v>19</v>
      </c>
      <c r="C2923" s="7">
        <v>30</v>
      </c>
      <c r="D2923" s="7">
        <v>0.16373957892997501</v>
      </c>
      <c r="E2923" s="7">
        <v>0.175721311697799</v>
      </c>
      <c r="G2923" s="7">
        <v>19</v>
      </c>
      <c r="H2923" s="7">
        <v>30</v>
      </c>
      <c r="I2923" s="7">
        <v>0.15872375260574201</v>
      </c>
      <c r="J2923" s="7">
        <v>0.24338160021994101</v>
      </c>
    </row>
    <row r="2924" spans="2:10" x14ac:dyDescent="0.2">
      <c r="B2924" s="7">
        <v>20</v>
      </c>
      <c r="C2924" s="7">
        <v>30</v>
      </c>
      <c r="D2924" s="7">
        <v>-3.5226318189394597E-2</v>
      </c>
      <c r="E2924" s="7">
        <v>-0.28391845882998901</v>
      </c>
      <c r="G2924" s="7">
        <v>20</v>
      </c>
      <c r="H2924" s="7">
        <v>30</v>
      </c>
      <c r="I2924" s="7">
        <v>-3.5426453230208203E-2</v>
      </c>
      <c r="J2924" s="7">
        <v>-0.139534569013748</v>
      </c>
    </row>
    <row r="2925" spans="2:10" x14ac:dyDescent="0.2">
      <c r="B2925" s="7">
        <v>21</v>
      </c>
      <c r="C2925" s="7">
        <v>30</v>
      </c>
      <c r="D2925" s="7">
        <v>1.55374488407611E-2</v>
      </c>
      <c r="E2925" s="7">
        <v>0.10545393563323401</v>
      </c>
      <c r="G2925" s="7">
        <v>21</v>
      </c>
      <c r="H2925" s="7">
        <v>30</v>
      </c>
      <c r="I2925" s="7">
        <v>1.46327934266752E-2</v>
      </c>
      <c r="J2925" s="7">
        <v>0.15864795829883599</v>
      </c>
    </row>
    <row r="2926" spans="2:10" x14ac:dyDescent="0.2">
      <c r="B2926" s="7">
        <v>22</v>
      </c>
      <c r="C2926" s="7">
        <v>30</v>
      </c>
      <c r="D2926" s="7">
        <v>-0.27522942977027198</v>
      </c>
      <c r="E2926" s="7">
        <v>-0.28499147073304298</v>
      </c>
      <c r="G2926" s="7">
        <v>22</v>
      </c>
      <c r="H2926" s="7">
        <v>30</v>
      </c>
      <c r="I2926" s="7">
        <v>-0.27478215651458199</v>
      </c>
      <c r="J2926" s="7">
        <v>-0.128790085399692</v>
      </c>
    </row>
    <row r="2927" spans="2:10" x14ac:dyDescent="0.2">
      <c r="B2927" s="7">
        <v>23</v>
      </c>
      <c r="C2927" s="7">
        <v>30</v>
      </c>
      <c r="D2927" s="7">
        <v>-0.45080468286837999</v>
      </c>
      <c r="E2927" s="7">
        <v>-0.54857389893933295</v>
      </c>
      <c r="G2927" s="7">
        <v>23</v>
      </c>
      <c r="H2927" s="7">
        <v>30</v>
      </c>
      <c r="I2927" s="7">
        <v>-0.46089398761442402</v>
      </c>
      <c r="J2927" s="7">
        <v>-0.32860149220964102</v>
      </c>
    </row>
    <row r="2928" spans="2:10" x14ac:dyDescent="0.2">
      <c r="B2928" s="7">
        <v>24</v>
      </c>
      <c r="C2928" s="7">
        <v>30</v>
      </c>
      <c r="D2928" s="7">
        <v>0.50139442568590398</v>
      </c>
      <c r="E2928" s="7">
        <v>0.45741444747032201</v>
      </c>
      <c r="G2928" s="7">
        <v>24</v>
      </c>
      <c r="H2928" s="7">
        <v>30</v>
      </c>
      <c r="I2928" s="7">
        <v>0.51005237741832898</v>
      </c>
      <c r="J2928" s="7">
        <v>0.30317226289903998</v>
      </c>
    </row>
    <row r="2929" spans="2:10" x14ac:dyDescent="0.2">
      <c r="B2929" s="7">
        <v>25</v>
      </c>
      <c r="C2929" s="7">
        <v>30</v>
      </c>
      <c r="D2929" s="7">
        <v>0.206000827441748</v>
      </c>
      <c r="E2929" s="7">
        <v>-0.15862216005000801</v>
      </c>
      <c r="G2929" s="7">
        <v>25</v>
      </c>
      <c r="H2929" s="7">
        <v>30</v>
      </c>
      <c r="I2929" s="7">
        <v>0.20974900315516801</v>
      </c>
      <c r="J2929" s="7">
        <v>0.18032164245806301</v>
      </c>
    </row>
    <row r="2930" spans="2:10" x14ac:dyDescent="0.2">
      <c r="B2930" s="7">
        <v>26</v>
      </c>
      <c r="C2930" s="7">
        <v>30</v>
      </c>
      <c r="D2930" s="7">
        <v>-0.54954809142322603</v>
      </c>
      <c r="E2930" s="7">
        <v>-0.99163223107635401</v>
      </c>
      <c r="G2930" s="7">
        <v>26</v>
      </c>
      <c r="H2930" s="7">
        <v>30</v>
      </c>
      <c r="I2930" s="7">
        <v>-0.53490265314358298</v>
      </c>
      <c r="J2930" s="7">
        <v>-0.64859551606106303</v>
      </c>
    </row>
    <row r="2931" spans="2:10" x14ac:dyDescent="0.2">
      <c r="B2931" s="7">
        <v>27</v>
      </c>
      <c r="C2931" s="7">
        <v>30</v>
      </c>
      <c r="D2931" s="7">
        <v>5.6897404545920502E-2</v>
      </c>
      <c r="E2931" s="7">
        <v>-2.83207875654998E-2</v>
      </c>
      <c r="G2931" s="7">
        <v>27</v>
      </c>
      <c r="H2931" s="7">
        <v>30</v>
      </c>
      <c r="I2931" s="7">
        <v>6.0527770509787998E-2</v>
      </c>
      <c r="J2931" s="7">
        <v>9.5619950647414201E-2</v>
      </c>
    </row>
    <row r="2932" spans="2:10" x14ac:dyDescent="0.2">
      <c r="B2932" s="7">
        <v>28</v>
      </c>
      <c r="C2932" s="7">
        <v>30</v>
      </c>
      <c r="D2932" s="7">
        <v>-0.75089320584969399</v>
      </c>
      <c r="E2932" s="7">
        <v>-0.70348865949911299</v>
      </c>
      <c r="G2932" s="7">
        <v>28</v>
      </c>
      <c r="H2932" s="7">
        <v>30</v>
      </c>
      <c r="I2932" s="7">
        <v>-0.77541344980536098</v>
      </c>
      <c r="J2932" s="7">
        <v>-0.69931582911347101</v>
      </c>
    </row>
    <row r="2933" spans="2:10" x14ac:dyDescent="0.2">
      <c r="B2933" s="7">
        <v>29</v>
      </c>
      <c r="C2933" s="7">
        <v>30</v>
      </c>
      <c r="D2933" s="7">
        <v>0.34388789366283101</v>
      </c>
      <c r="E2933" s="7">
        <v>0.29075774306919999</v>
      </c>
      <c r="G2933" s="7">
        <v>29</v>
      </c>
      <c r="H2933" s="7">
        <v>30</v>
      </c>
      <c r="I2933" s="7">
        <v>0.340058168836258</v>
      </c>
      <c r="J2933" s="7">
        <v>0.375303187541768</v>
      </c>
    </row>
    <row r="2934" spans="2:10" x14ac:dyDescent="0.2">
      <c r="B2934" s="7">
        <v>30</v>
      </c>
      <c r="C2934" s="7">
        <v>30</v>
      </c>
      <c r="D2934" s="7">
        <v>0.40630244413850702</v>
      </c>
      <c r="E2934" s="7">
        <v>0.46989830704801</v>
      </c>
      <c r="G2934" s="7">
        <v>30</v>
      </c>
      <c r="H2934" s="7">
        <v>30</v>
      </c>
      <c r="I2934" s="7">
        <v>0.41726682177165603</v>
      </c>
      <c r="J2934" s="7">
        <v>0.18341698852198501</v>
      </c>
    </row>
    <row r="2935" spans="2:10" x14ac:dyDescent="0.2">
      <c r="B2935" s="7">
        <v>31</v>
      </c>
      <c r="C2935" s="7">
        <v>30</v>
      </c>
      <c r="D2935" s="7">
        <v>-1.6873729635761101E-2</v>
      </c>
      <c r="E2935" s="7">
        <v>8.0392949791207299E-2</v>
      </c>
      <c r="G2935" s="7">
        <v>31</v>
      </c>
      <c r="H2935" s="7">
        <v>30</v>
      </c>
      <c r="I2935" s="7">
        <v>-1.6988008891853E-2</v>
      </c>
      <c r="J2935" s="7">
        <v>9.9529224423111594E-3</v>
      </c>
    </row>
    <row r="2936" spans="2:10" x14ac:dyDescent="0.2">
      <c r="B2936" s="7">
        <v>32</v>
      </c>
      <c r="C2936" s="7">
        <v>30</v>
      </c>
      <c r="D2936" s="7">
        <v>-9.5931157725924102E-2</v>
      </c>
      <c r="E2936" s="7">
        <v>-1.9575333706058001E-2</v>
      </c>
      <c r="G2936" s="7">
        <v>32</v>
      </c>
      <c r="H2936" s="7">
        <v>30</v>
      </c>
      <c r="I2936" s="7">
        <v>-9.58331483289276E-2</v>
      </c>
      <c r="J2936" s="7">
        <v>-1.6916039824375101E-3</v>
      </c>
    </row>
    <row r="2937" spans="2:10" x14ac:dyDescent="0.2">
      <c r="B2937" s="7">
        <v>33</v>
      </c>
      <c r="C2937" s="7">
        <v>30</v>
      </c>
      <c r="D2937" s="7">
        <v>-0.21093000737760001</v>
      </c>
      <c r="E2937" s="7">
        <v>-0.137729315167679</v>
      </c>
      <c r="G2937" s="7">
        <v>33</v>
      </c>
      <c r="H2937" s="7">
        <v>30</v>
      </c>
      <c r="I2937" s="7">
        <v>-0.213911287038069</v>
      </c>
      <c r="J2937" s="7">
        <v>-0.63631163354761699</v>
      </c>
    </row>
    <row r="2938" spans="2:10" x14ac:dyDescent="0.2">
      <c r="B2938" s="7">
        <v>34</v>
      </c>
      <c r="C2938" s="7">
        <v>30</v>
      </c>
      <c r="D2938" s="7">
        <v>-0.14537669572667899</v>
      </c>
      <c r="E2938" s="7">
        <v>5.76039308147243E-2</v>
      </c>
      <c r="G2938" s="7">
        <v>34</v>
      </c>
      <c r="H2938" s="7">
        <v>30</v>
      </c>
      <c r="I2938" s="7">
        <v>-0.14587578397661699</v>
      </c>
      <c r="J2938" s="7">
        <v>0.119089182321611</v>
      </c>
    </row>
    <row r="2939" spans="2:10" x14ac:dyDescent="0.2">
      <c r="B2939" s="7">
        <v>35</v>
      </c>
      <c r="C2939" s="7">
        <v>30</v>
      </c>
      <c r="D2939" s="7">
        <v>0.11770494491419101</v>
      </c>
      <c r="E2939" s="7">
        <v>-0.475908772655321</v>
      </c>
      <c r="G2939" s="7">
        <v>35</v>
      </c>
      <c r="H2939" s="7">
        <v>30</v>
      </c>
      <c r="I2939" s="7">
        <v>0.118691448436991</v>
      </c>
      <c r="J2939" s="7">
        <v>0.22601916831145899</v>
      </c>
    </row>
    <row r="2940" spans="2:10" x14ac:dyDescent="0.2">
      <c r="B2940" s="7">
        <v>36</v>
      </c>
      <c r="C2940" s="7">
        <v>30</v>
      </c>
      <c r="D2940" s="7">
        <v>-0.115257479359248</v>
      </c>
      <c r="E2940" s="7">
        <v>4.0141818865548899E-2</v>
      </c>
      <c r="G2940" s="7">
        <v>36</v>
      </c>
      <c r="H2940" s="7">
        <v>30</v>
      </c>
      <c r="I2940" s="7">
        <v>-0.118476622219728</v>
      </c>
      <c r="J2940" s="7">
        <v>0.16910439199489499</v>
      </c>
    </row>
    <row r="2941" spans="2:10" x14ac:dyDescent="0.2">
      <c r="B2941" s="7">
        <v>37</v>
      </c>
      <c r="C2941" s="7">
        <v>30</v>
      </c>
      <c r="D2941" s="7">
        <v>0.30776943701042703</v>
      </c>
      <c r="E2941" s="7">
        <v>0.12056766841972</v>
      </c>
      <c r="G2941" s="7">
        <v>37</v>
      </c>
      <c r="H2941" s="7">
        <v>30</v>
      </c>
      <c r="I2941" s="7">
        <v>0.30398665933561803</v>
      </c>
      <c r="J2941" s="7">
        <v>0.17349573014115399</v>
      </c>
    </row>
    <row r="2942" spans="2:10" x14ac:dyDescent="0.2">
      <c r="B2942" s="7">
        <v>38</v>
      </c>
      <c r="C2942" s="7">
        <v>30</v>
      </c>
      <c r="D2942" s="7">
        <v>0.14701440545365899</v>
      </c>
      <c r="E2942" s="7">
        <v>0.225443832437071</v>
      </c>
      <c r="G2942" s="7">
        <v>38</v>
      </c>
      <c r="H2942" s="7">
        <v>30</v>
      </c>
      <c r="I2942" s="7">
        <v>0.153868976560179</v>
      </c>
      <c r="J2942" s="7">
        <v>0.29393493235971302</v>
      </c>
    </row>
    <row r="2943" spans="2:10" x14ac:dyDescent="0.2">
      <c r="B2943" s="7">
        <v>39</v>
      </c>
      <c r="C2943" s="7">
        <v>30</v>
      </c>
      <c r="D2943" s="7">
        <v>6.9162235712099104E-2</v>
      </c>
      <c r="E2943" s="7">
        <v>0.13039240442007</v>
      </c>
      <c r="G2943" s="7">
        <v>39</v>
      </c>
      <c r="H2943" s="7">
        <v>30</v>
      </c>
      <c r="I2943" s="7">
        <v>7.1494233468172297E-2</v>
      </c>
      <c r="J2943" s="7">
        <v>0.336750860108323</v>
      </c>
    </row>
    <row r="2944" spans="2:10" x14ac:dyDescent="0.2">
      <c r="B2944" s="7">
        <v>40</v>
      </c>
      <c r="C2944" s="7">
        <v>30</v>
      </c>
      <c r="D2944" s="7">
        <v>5.9448406597893702E-2</v>
      </c>
      <c r="E2944" s="7">
        <v>-0.55340831810789604</v>
      </c>
      <c r="G2944" s="7">
        <v>40</v>
      </c>
      <c r="H2944" s="7">
        <v>30</v>
      </c>
      <c r="I2944" s="7">
        <v>5.8845383360924999E-2</v>
      </c>
      <c r="J2944" s="7">
        <v>-0.32353787505194997</v>
      </c>
    </row>
    <row r="2945" spans="2:10" x14ac:dyDescent="0.2">
      <c r="B2945" s="7">
        <v>41</v>
      </c>
      <c r="C2945" s="7">
        <v>30</v>
      </c>
      <c r="D2945" s="7">
        <v>-5.7762477352449403E-2</v>
      </c>
      <c r="E2945" s="7">
        <v>4.0131287059935503E-2</v>
      </c>
      <c r="G2945" s="7">
        <v>41</v>
      </c>
      <c r="H2945" s="7">
        <v>30</v>
      </c>
      <c r="I2945" s="7">
        <v>-5.8928129877781302E-2</v>
      </c>
      <c r="J2945" s="7">
        <v>-0.102933676453892</v>
      </c>
    </row>
    <row r="2946" spans="2:10" x14ac:dyDescent="0.2">
      <c r="B2946" s="7">
        <v>42</v>
      </c>
      <c r="C2946" s="7">
        <v>30</v>
      </c>
      <c r="D2946" s="7">
        <v>-0.116408750991781</v>
      </c>
      <c r="E2946" s="7">
        <v>-3.1903352953831302E-2</v>
      </c>
      <c r="G2946" s="7">
        <v>42</v>
      </c>
      <c r="H2946" s="7">
        <v>30</v>
      </c>
      <c r="I2946" s="7">
        <v>-0.11399134256159101</v>
      </c>
      <c r="J2946" s="7">
        <v>-0.18514295236662301</v>
      </c>
    </row>
    <row r="2947" spans="2:10" x14ac:dyDescent="0.2">
      <c r="B2947" s="7">
        <v>43</v>
      </c>
      <c r="C2947" s="7">
        <v>30</v>
      </c>
      <c r="D2947" s="7">
        <v>-0.11681073703211101</v>
      </c>
      <c r="E2947" s="7">
        <v>0.22856557396676599</v>
      </c>
      <c r="G2947" s="7">
        <v>43</v>
      </c>
      <c r="H2947" s="7">
        <v>30</v>
      </c>
      <c r="I2947" s="7">
        <v>-0.118559195109378</v>
      </c>
      <c r="J2947" s="7">
        <v>0.114401825007981</v>
      </c>
    </row>
    <row r="2948" spans="2:10" x14ac:dyDescent="0.2">
      <c r="B2948" s="7">
        <v>44</v>
      </c>
      <c r="C2948" s="7">
        <v>30</v>
      </c>
      <c r="D2948" s="7">
        <v>-6.4122911981909798E-3</v>
      </c>
      <c r="E2948" s="7">
        <v>0.251053950878245</v>
      </c>
      <c r="G2948" s="7">
        <v>44</v>
      </c>
      <c r="H2948" s="7">
        <v>30</v>
      </c>
      <c r="I2948" s="7">
        <v>-4.09123595528804E-3</v>
      </c>
      <c r="J2948" s="7">
        <v>0.476668596318571</v>
      </c>
    </row>
    <row r="2949" spans="2:10" x14ac:dyDescent="0.2">
      <c r="B2949" s="7">
        <v>45</v>
      </c>
      <c r="C2949" s="7">
        <v>30</v>
      </c>
      <c r="D2949" s="7">
        <v>-0.39037153951529302</v>
      </c>
      <c r="E2949" s="7">
        <v>-0.54902827769325901</v>
      </c>
      <c r="G2949" s="7">
        <v>45</v>
      </c>
      <c r="H2949" s="7">
        <v>30</v>
      </c>
      <c r="I2949" s="7">
        <v>-0.406123186897973</v>
      </c>
      <c r="J2949" s="7">
        <v>-0.58342076972246004</v>
      </c>
    </row>
    <row r="2950" spans="2:10" x14ac:dyDescent="0.2">
      <c r="B2950" s="7">
        <v>46</v>
      </c>
      <c r="C2950" s="7">
        <v>30</v>
      </c>
      <c r="D2950" s="7">
        <v>-0.16999683105817001</v>
      </c>
      <c r="E2950" s="7">
        <v>-1.12116480515567E-3</v>
      </c>
      <c r="G2950" s="7">
        <v>46</v>
      </c>
      <c r="H2950" s="7">
        <v>30</v>
      </c>
      <c r="I2950" s="7">
        <v>-0.174541789710981</v>
      </c>
      <c r="J2950" s="7">
        <v>-0.193356997541419</v>
      </c>
    </row>
    <row r="2951" spans="2:10" x14ac:dyDescent="0.2">
      <c r="B2951" s="7">
        <v>47</v>
      </c>
      <c r="C2951" s="7">
        <v>30</v>
      </c>
      <c r="D2951" s="7">
        <v>0.158418906688466</v>
      </c>
      <c r="E2951" s="7">
        <v>-0.385562805488876</v>
      </c>
      <c r="G2951" s="7">
        <v>47</v>
      </c>
      <c r="H2951" s="7">
        <v>30</v>
      </c>
      <c r="I2951" s="7">
        <v>0.175541343206228</v>
      </c>
      <c r="J2951" s="7">
        <v>-4.5156494585124399E-2</v>
      </c>
    </row>
    <row r="2952" spans="2:10" x14ac:dyDescent="0.2">
      <c r="B2952" s="7">
        <v>48</v>
      </c>
      <c r="C2952" s="7">
        <v>30</v>
      </c>
      <c r="D2952" s="7">
        <v>0.345184527114687</v>
      </c>
      <c r="E2952" s="7">
        <v>0.310484042569519</v>
      </c>
      <c r="G2952" s="7">
        <v>48</v>
      </c>
      <c r="H2952" s="7">
        <v>30</v>
      </c>
      <c r="I2952" s="7">
        <v>0.34218013787033302</v>
      </c>
      <c r="J2952" s="7">
        <v>-2.4495316242989101E-2</v>
      </c>
    </row>
    <row r="2953" spans="2:10" x14ac:dyDescent="0.2">
      <c r="B2953" s="7">
        <v>49</v>
      </c>
      <c r="C2953" s="7">
        <v>30</v>
      </c>
      <c r="D2953" s="7">
        <v>-1.0642224579319699</v>
      </c>
      <c r="E2953" s="7">
        <v>-1.3855493837569901</v>
      </c>
      <c r="G2953" s="7">
        <v>49</v>
      </c>
      <c r="H2953" s="7">
        <v>30</v>
      </c>
      <c r="I2953" s="7">
        <v>-1.05098482407049</v>
      </c>
      <c r="J2953" s="7">
        <v>-1.1052466863356301</v>
      </c>
    </row>
    <row r="2954" spans="2:10" x14ac:dyDescent="0.2">
      <c r="B2954" s="7">
        <v>50</v>
      </c>
      <c r="C2954" s="7">
        <v>30</v>
      </c>
      <c r="D2954" s="7">
        <v>-0.153318309943208</v>
      </c>
      <c r="E2954" s="7">
        <v>-0.51412684462479996</v>
      </c>
      <c r="G2954" s="7">
        <v>50</v>
      </c>
      <c r="H2954" s="7">
        <v>30</v>
      </c>
      <c r="I2954" s="7">
        <v>-0.15332099254380699</v>
      </c>
      <c r="J2954" s="7">
        <v>-0.30790974343667699</v>
      </c>
    </row>
    <row r="2955" spans="2:10" x14ac:dyDescent="0.2">
      <c r="B2955" s="7">
        <v>51</v>
      </c>
      <c r="C2955" s="7">
        <v>30</v>
      </c>
      <c r="D2955" s="7">
        <v>-0.20639284665567301</v>
      </c>
      <c r="E2955" s="7">
        <v>4.7216661168548897E-2</v>
      </c>
      <c r="G2955" s="7">
        <v>51</v>
      </c>
      <c r="H2955" s="7">
        <v>30</v>
      </c>
      <c r="I2955" s="7">
        <v>-0.20999801944799101</v>
      </c>
      <c r="J2955" s="7">
        <v>-0.10761461430536599</v>
      </c>
    </row>
    <row r="2956" spans="2:10" x14ac:dyDescent="0.2">
      <c r="B2956" s="7">
        <v>52</v>
      </c>
      <c r="C2956" s="7">
        <v>30</v>
      </c>
      <c r="D2956" s="7">
        <v>0.31336576825310097</v>
      </c>
      <c r="E2956" s="7">
        <v>0.34947864108194299</v>
      </c>
      <c r="G2956" s="7">
        <v>52</v>
      </c>
      <c r="H2956" s="7">
        <v>30</v>
      </c>
      <c r="I2956" s="7">
        <v>0.32021719602100301</v>
      </c>
      <c r="J2956" s="7">
        <v>0.35604707362555299</v>
      </c>
    </row>
    <row r="2957" spans="2:10" x14ac:dyDescent="0.2">
      <c r="B2957" s="7">
        <v>53</v>
      </c>
      <c r="C2957" s="7">
        <v>30</v>
      </c>
      <c r="D2957" s="7">
        <v>-0.313176377846486</v>
      </c>
      <c r="E2957" s="7">
        <v>0.27379656435556199</v>
      </c>
      <c r="G2957" s="7">
        <v>53</v>
      </c>
      <c r="H2957" s="7">
        <v>30</v>
      </c>
      <c r="I2957" s="7">
        <v>-0.311701109715323</v>
      </c>
      <c r="J2957" s="7">
        <v>0.177844458950116</v>
      </c>
    </row>
    <row r="2958" spans="2:10" x14ac:dyDescent="0.2">
      <c r="B2958" s="7">
        <v>54</v>
      </c>
      <c r="C2958" s="7">
        <v>30</v>
      </c>
      <c r="D2958" s="7">
        <v>6.7587701646155907E-2</v>
      </c>
      <c r="E2958" s="7">
        <v>0.26292070796258299</v>
      </c>
      <c r="G2958" s="7">
        <v>54</v>
      </c>
      <c r="H2958" s="7">
        <v>30</v>
      </c>
      <c r="I2958" s="7">
        <v>6.5424807785658096E-2</v>
      </c>
      <c r="J2958" s="7">
        <v>0.220520919238989</v>
      </c>
    </row>
    <row r="2959" spans="2:10" x14ac:dyDescent="0.2">
      <c r="B2959" s="7">
        <v>55</v>
      </c>
      <c r="C2959" s="7">
        <v>30</v>
      </c>
      <c r="D2959" s="7">
        <v>-0.16237285734006199</v>
      </c>
      <c r="E2959" s="7">
        <v>-8.5538277164971505E-2</v>
      </c>
      <c r="G2959" s="7">
        <v>55</v>
      </c>
      <c r="H2959" s="7">
        <v>30</v>
      </c>
      <c r="I2959" s="7">
        <v>-0.16382029879820401</v>
      </c>
      <c r="J2959" s="7">
        <v>-0.124446698196905</v>
      </c>
    </row>
    <row r="2960" spans="2:10" x14ac:dyDescent="0.2">
      <c r="B2960" s="7">
        <v>56</v>
      </c>
      <c r="C2960" s="7">
        <v>30</v>
      </c>
      <c r="D2960" s="7">
        <v>-0.403051540227993</v>
      </c>
      <c r="E2960" s="7">
        <v>-0.86610899772729499</v>
      </c>
      <c r="G2960" s="7">
        <v>56</v>
      </c>
      <c r="H2960" s="7">
        <v>30</v>
      </c>
      <c r="I2960" s="7">
        <v>-0.41482423724937401</v>
      </c>
      <c r="J2960" s="7">
        <v>-0.71009419997733303</v>
      </c>
    </row>
    <row r="2961" spans="2:10" x14ac:dyDescent="0.2">
      <c r="B2961" s="7">
        <v>57</v>
      </c>
      <c r="C2961" s="7">
        <v>30</v>
      </c>
      <c r="D2961" s="7">
        <v>7.5397500758693798E-3</v>
      </c>
      <c r="E2961" s="7">
        <v>-0.22452840148386899</v>
      </c>
      <c r="G2961" s="7">
        <v>57</v>
      </c>
      <c r="H2961" s="7">
        <v>30</v>
      </c>
      <c r="I2961" s="7">
        <v>7.4052028130635597E-3</v>
      </c>
      <c r="J2961" s="7">
        <v>0.35454268296649699</v>
      </c>
    </row>
    <row r="2962" spans="2:10" x14ac:dyDescent="0.2">
      <c r="B2962" s="7">
        <v>58</v>
      </c>
      <c r="C2962" s="7">
        <v>30</v>
      </c>
      <c r="D2962" s="7">
        <v>2.1923365313659501E-2</v>
      </c>
      <c r="E2962" s="7">
        <v>-0.31820527427593498</v>
      </c>
      <c r="G2962" s="7">
        <v>58</v>
      </c>
      <c r="H2962" s="7">
        <v>30</v>
      </c>
      <c r="I2962" s="7">
        <v>1.8883792040028002E-2</v>
      </c>
      <c r="J2962" s="7">
        <v>-0.32226349016761902</v>
      </c>
    </row>
    <row r="2963" spans="2:10" x14ac:dyDescent="0.2">
      <c r="B2963" s="7">
        <v>59</v>
      </c>
      <c r="C2963" s="7">
        <v>30</v>
      </c>
      <c r="D2963" s="7">
        <v>-0.26959944405229502</v>
      </c>
      <c r="E2963" s="7">
        <v>-5.4616697071273798E-2</v>
      </c>
      <c r="G2963" s="7">
        <v>59</v>
      </c>
      <c r="H2963" s="7">
        <v>30</v>
      </c>
      <c r="I2963" s="7">
        <v>-0.27062095080350501</v>
      </c>
      <c r="J2963" s="7">
        <v>-0.29659751764339098</v>
      </c>
    </row>
    <row r="2964" spans="2:10" x14ac:dyDescent="0.2">
      <c r="B2964" s="7">
        <v>60</v>
      </c>
      <c r="C2964" s="7">
        <v>30</v>
      </c>
      <c r="D2964" s="7">
        <v>-8.5712398260911399E-2</v>
      </c>
      <c r="E2964" s="7">
        <v>-7.0239850073566104E-2</v>
      </c>
      <c r="G2964" s="7">
        <v>60</v>
      </c>
      <c r="H2964" s="7">
        <v>30</v>
      </c>
      <c r="I2964" s="7">
        <v>-8.6912365854037596E-2</v>
      </c>
      <c r="J2964" s="7">
        <v>-0.30581918314184398</v>
      </c>
    </row>
    <row r="2965" spans="2:10" x14ac:dyDescent="0.2">
      <c r="B2965" s="7">
        <v>61</v>
      </c>
      <c r="C2965" s="7">
        <v>30</v>
      </c>
      <c r="D2965" s="7">
        <v>0.45646732337228402</v>
      </c>
      <c r="E2965" s="7">
        <v>0.153223091305803</v>
      </c>
      <c r="G2965" s="7">
        <v>61</v>
      </c>
      <c r="H2965" s="7">
        <v>30</v>
      </c>
      <c r="I2965" s="7">
        <v>0.46677868463933597</v>
      </c>
      <c r="J2965" s="7">
        <v>9.5518670809448203E-2</v>
      </c>
    </row>
    <row r="2966" spans="2:10" x14ac:dyDescent="0.2">
      <c r="B2966" s="7">
        <v>62</v>
      </c>
      <c r="C2966" s="7">
        <v>30</v>
      </c>
      <c r="D2966" s="7">
        <v>4.35386487124756E-3</v>
      </c>
      <c r="E2966" s="7">
        <v>-9.2380538713530094E-2</v>
      </c>
      <c r="G2966" s="7">
        <v>62</v>
      </c>
      <c r="H2966" s="7">
        <v>30</v>
      </c>
      <c r="I2966" s="7">
        <v>4.8272604358752203E-3</v>
      </c>
      <c r="J2966" s="7">
        <v>2.9519214387331499E-2</v>
      </c>
    </row>
    <row r="2967" spans="2:10" x14ac:dyDescent="0.2">
      <c r="B2967" s="7">
        <v>63</v>
      </c>
      <c r="C2967" s="7">
        <v>30</v>
      </c>
      <c r="D2967" s="7">
        <v>5.8372731470021803E-2</v>
      </c>
      <c r="E2967" s="7">
        <v>5.2767154881739699E-2</v>
      </c>
      <c r="G2967" s="7">
        <v>63</v>
      </c>
      <c r="H2967" s="7">
        <v>30</v>
      </c>
      <c r="I2967" s="7">
        <v>5.9821763675463699E-2</v>
      </c>
      <c r="J2967" s="7">
        <v>6.8113952597788505E-2</v>
      </c>
    </row>
    <row r="2968" spans="2:10" x14ac:dyDescent="0.2">
      <c r="B2968" s="7">
        <v>64</v>
      </c>
      <c r="C2968" s="7">
        <v>30</v>
      </c>
      <c r="D2968" s="7">
        <v>0.24130641752330201</v>
      </c>
      <c r="E2968" s="7">
        <v>0.354394310362872</v>
      </c>
      <c r="G2968" s="7">
        <v>64</v>
      </c>
      <c r="H2968" s="7">
        <v>30</v>
      </c>
      <c r="I2968" s="7">
        <v>0.25429929534656398</v>
      </c>
      <c r="J2968" s="7">
        <v>0.21495253727806099</v>
      </c>
    </row>
    <row r="2969" spans="2:10" x14ac:dyDescent="0.2">
      <c r="B2969" s="7">
        <v>65</v>
      </c>
      <c r="C2969" s="7">
        <v>30</v>
      </c>
      <c r="D2969" s="7">
        <v>4.0974407887434297E-2</v>
      </c>
      <c r="E2969" s="7">
        <v>-4.4271705378292801E-2</v>
      </c>
      <c r="G2969" s="7">
        <v>65</v>
      </c>
      <c r="H2969" s="7">
        <v>30</v>
      </c>
      <c r="I2969" s="7">
        <v>4.2373876648099398E-2</v>
      </c>
      <c r="J2969" s="7">
        <v>-0.122823066978199</v>
      </c>
    </row>
    <row r="2970" spans="2:10" x14ac:dyDescent="0.2">
      <c r="B2970" s="7">
        <v>66</v>
      </c>
      <c r="C2970" s="7">
        <v>30</v>
      </c>
      <c r="D2970" s="7">
        <v>-0.358347899745312</v>
      </c>
      <c r="E2970" s="7">
        <v>-0.41484522881907798</v>
      </c>
      <c r="G2970" s="7">
        <v>66</v>
      </c>
      <c r="H2970" s="7">
        <v>30</v>
      </c>
      <c r="I2970" s="7">
        <v>-0.364188131097684</v>
      </c>
      <c r="J2970" s="7">
        <v>-7.9322845005274104E-2</v>
      </c>
    </row>
    <row r="2971" spans="2:10" x14ac:dyDescent="0.2">
      <c r="B2971" s="7">
        <v>67</v>
      </c>
      <c r="C2971" s="7">
        <v>30</v>
      </c>
      <c r="D2971" s="7">
        <v>-0.52678273516977803</v>
      </c>
      <c r="E2971" s="7">
        <v>-0.45899862984061901</v>
      </c>
      <c r="G2971" s="7">
        <v>67</v>
      </c>
      <c r="H2971" s="7">
        <v>30</v>
      </c>
      <c r="I2971" s="7">
        <v>-0.53299345263843501</v>
      </c>
      <c r="J2971" s="7">
        <v>-0.40731055589223297</v>
      </c>
    </row>
    <row r="2972" spans="2:10" x14ac:dyDescent="0.2">
      <c r="B2972" s="7">
        <v>68</v>
      </c>
      <c r="C2972" s="7">
        <v>30</v>
      </c>
      <c r="D2972" s="7">
        <v>0.116921820505286</v>
      </c>
      <c r="E2972" s="7">
        <v>-2.3308966089439699E-2</v>
      </c>
      <c r="G2972" s="7">
        <v>68</v>
      </c>
      <c r="H2972" s="7">
        <v>30</v>
      </c>
      <c r="I2972" s="7">
        <v>0.129498139385609</v>
      </c>
      <c r="J2972" s="7">
        <v>0.38476854652318399</v>
      </c>
    </row>
    <row r="2973" spans="2:10" x14ac:dyDescent="0.2">
      <c r="B2973" s="7">
        <v>69</v>
      </c>
      <c r="C2973" s="7">
        <v>30</v>
      </c>
      <c r="D2973" s="7">
        <v>4.9102584844972E-2</v>
      </c>
      <c r="E2973" s="7">
        <v>-0.22566914916782499</v>
      </c>
      <c r="G2973" s="7">
        <v>69</v>
      </c>
      <c r="H2973" s="7">
        <v>30</v>
      </c>
      <c r="I2973" s="7">
        <v>4.9549848228904701E-2</v>
      </c>
      <c r="J2973" s="7">
        <v>0.135990162491405</v>
      </c>
    </row>
    <row r="2974" spans="2:10" x14ac:dyDescent="0.2">
      <c r="B2974" s="7">
        <v>70</v>
      </c>
      <c r="C2974" s="7">
        <v>30</v>
      </c>
      <c r="D2974" s="7">
        <v>0.22642128925548899</v>
      </c>
      <c r="E2974" s="7">
        <v>5.1852767774313697E-2</v>
      </c>
      <c r="G2974" s="7">
        <v>70</v>
      </c>
      <c r="H2974" s="7">
        <v>30</v>
      </c>
      <c r="I2974" s="7">
        <v>0.23201195132142599</v>
      </c>
      <c r="J2974" s="7">
        <v>0.595230762958183</v>
      </c>
    </row>
    <row r="2975" spans="2:10" x14ac:dyDescent="0.2">
      <c r="B2975" s="7">
        <v>71</v>
      </c>
      <c r="C2975" s="7">
        <v>30</v>
      </c>
      <c r="D2975" s="7">
        <v>0.2457867553134</v>
      </c>
      <c r="E2975" s="7">
        <v>0.106297136119264</v>
      </c>
      <c r="G2975" s="7">
        <v>71</v>
      </c>
      <c r="H2975" s="7">
        <v>30</v>
      </c>
      <c r="I2975" s="7">
        <v>0.24651996610579399</v>
      </c>
      <c r="J2975" s="7">
        <v>0.14105565753164401</v>
      </c>
    </row>
    <row r="2976" spans="2:10" x14ac:dyDescent="0.2">
      <c r="B2976" s="7">
        <v>72</v>
      </c>
      <c r="C2976" s="7">
        <v>30</v>
      </c>
      <c r="D2976" s="7">
        <v>0.48847758824558901</v>
      </c>
      <c r="E2976" s="7">
        <v>0.47852381115209203</v>
      </c>
      <c r="G2976" s="7">
        <v>72</v>
      </c>
      <c r="H2976" s="7">
        <v>30</v>
      </c>
      <c r="I2976" s="7">
        <v>0.48198631770538702</v>
      </c>
      <c r="J2976" s="7">
        <v>0.40586882896673998</v>
      </c>
    </row>
    <row r="2977" spans="2:10" x14ac:dyDescent="0.2">
      <c r="B2977" s="7">
        <v>73</v>
      </c>
      <c r="C2977" s="7">
        <v>30</v>
      </c>
      <c r="D2977" s="7">
        <v>-0.188452325811579</v>
      </c>
      <c r="E2977" s="7">
        <v>-0.12679785025743601</v>
      </c>
      <c r="G2977" s="7">
        <v>73</v>
      </c>
      <c r="H2977" s="7">
        <v>30</v>
      </c>
      <c r="I2977" s="7">
        <v>-0.19245075164669301</v>
      </c>
      <c r="J2977" s="7">
        <v>-0.22463145797445999</v>
      </c>
    </row>
    <row r="2978" spans="2:10" x14ac:dyDescent="0.2">
      <c r="B2978" s="7">
        <v>74</v>
      </c>
      <c r="C2978" s="7">
        <v>30</v>
      </c>
      <c r="D2978" s="7">
        <v>-0.547497918889291</v>
      </c>
      <c r="E2978" s="7">
        <v>-0.34392662250450601</v>
      </c>
      <c r="G2978" s="7">
        <v>74</v>
      </c>
      <c r="H2978" s="7">
        <v>30</v>
      </c>
      <c r="I2978" s="7">
        <v>-0.54801070049283496</v>
      </c>
      <c r="J2978" s="7">
        <v>-0.407647300318765</v>
      </c>
    </row>
    <row r="2979" spans="2:10" x14ac:dyDescent="0.2">
      <c r="B2979" s="7">
        <v>75</v>
      </c>
      <c r="C2979" s="7">
        <v>30</v>
      </c>
      <c r="D2979" s="7">
        <v>0.180432561955466</v>
      </c>
      <c r="E2979" s="7">
        <v>0.26422952437539599</v>
      </c>
      <c r="G2979" s="7">
        <v>75</v>
      </c>
      <c r="H2979" s="7">
        <v>30</v>
      </c>
      <c r="I2979" s="7">
        <v>0.17987894604403401</v>
      </c>
      <c r="J2979" s="7">
        <v>0.18806761028392299</v>
      </c>
    </row>
    <row r="2980" spans="2:10" x14ac:dyDescent="0.2">
      <c r="B2980" s="7">
        <v>76</v>
      </c>
      <c r="C2980" s="7">
        <v>30</v>
      </c>
      <c r="D2980" s="7">
        <v>0.18423640502749</v>
      </c>
      <c r="E2980" s="7">
        <v>0.18555877737026399</v>
      </c>
      <c r="G2980" s="7">
        <v>76</v>
      </c>
      <c r="H2980" s="7">
        <v>30</v>
      </c>
      <c r="I2980" s="7">
        <v>0.18829951359810901</v>
      </c>
      <c r="J2980" s="7">
        <v>0.66952295058182398</v>
      </c>
    </row>
    <row r="2981" spans="2:10" x14ac:dyDescent="0.2">
      <c r="B2981" s="7">
        <v>77</v>
      </c>
      <c r="C2981" s="7">
        <v>30</v>
      </c>
      <c r="D2981" s="7">
        <v>-2.2723274921768101E-2</v>
      </c>
      <c r="E2981" s="7">
        <v>-9.5912057168510104E-2</v>
      </c>
      <c r="G2981" s="7">
        <v>77</v>
      </c>
      <c r="H2981" s="7">
        <v>30</v>
      </c>
      <c r="I2981" s="7">
        <v>-2.3024243498837499E-2</v>
      </c>
      <c r="J2981" s="7">
        <v>-2.3708975941309999E-2</v>
      </c>
    </row>
    <row r="2982" spans="2:10" x14ac:dyDescent="0.2">
      <c r="B2982" s="7">
        <v>78</v>
      </c>
      <c r="C2982" s="7">
        <v>30</v>
      </c>
      <c r="D2982" s="7">
        <v>-0.52102422636359802</v>
      </c>
      <c r="E2982" s="7">
        <v>-8.094243240408E-2</v>
      </c>
      <c r="G2982" s="7">
        <v>78</v>
      </c>
      <c r="H2982" s="7">
        <v>30</v>
      </c>
      <c r="I2982" s="7">
        <v>-0.52843583549144901</v>
      </c>
      <c r="J2982" s="7">
        <v>-0.49855540870781201</v>
      </c>
    </row>
    <row r="2983" spans="2:10" x14ac:dyDescent="0.2">
      <c r="B2983" s="7">
        <v>79</v>
      </c>
      <c r="C2983" s="7">
        <v>30</v>
      </c>
      <c r="D2983" s="7">
        <v>-0.49229997395282499</v>
      </c>
      <c r="E2983" s="7">
        <v>-0.57578287663002004</v>
      </c>
      <c r="G2983" s="7">
        <v>79</v>
      </c>
      <c r="H2983" s="7">
        <v>30</v>
      </c>
      <c r="I2983" s="7">
        <v>-0.50351902559365302</v>
      </c>
      <c r="J2983" s="7">
        <v>-0.51317519957612101</v>
      </c>
    </row>
    <row r="2984" spans="2:10" x14ac:dyDescent="0.2">
      <c r="B2984" s="7">
        <v>80</v>
      </c>
      <c r="C2984" s="7">
        <v>30</v>
      </c>
      <c r="D2984" s="7">
        <v>0.19762686096790799</v>
      </c>
      <c r="E2984" s="7">
        <v>-1.7921797242429701E-2</v>
      </c>
      <c r="G2984" s="7">
        <v>80</v>
      </c>
      <c r="H2984" s="7">
        <v>30</v>
      </c>
      <c r="I2984" s="7">
        <v>0.202028644382828</v>
      </c>
      <c r="J2984" s="7">
        <v>0.18610867174569501</v>
      </c>
    </row>
    <row r="2985" spans="2:10" x14ac:dyDescent="0.2">
      <c r="B2985" s="7">
        <v>81</v>
      </c>
      <c r="C2985" s="7">
        <v>30</v>
      </c>
      <c r="D2985" s="7">
        <v>-8.7380784326797703E-2</v>
      </c>
      <c r="E2985" s="7">
        <v>0.15413854299943899</v>
      </c>
      <c r="G2985" s="7">
        <v>81</v>
      </c>
      <c r="H2985" s="7">
        <v>30</v>
      </c>
      <c r="I2985" s="7">
        <v>-8.7204061264793103E-2</v>
      </c>
      <c r="J2985" s="7">
        <v>-0.23599347939887</v>
      </c>
    </row>
    <row r="2986" spans="2:10" x14ac:dyDescent="0.2">
      <c r="B2986" s="7">
        <v>82</v>
      </c>
      <c r="C2986" s="7">
        <v>30</v>
      </c>
      <c r="D2986" s="7">
        <v>-0.54691383739839206</v>
      </c>
      <c r="E2986" s="7">
        <v>-0.359399837430596</v>
      </c>
      <c r="G2986" s="7">
        <v>82</v>
      </c>
      <c r="H2986" s="7">
        <v>30</v>
      </c>
      <c r="I2986" s="7">
        <v>-0.54883911744599101</v>
      </c>
      <c r="J2986" s="7">
        <v>-0.49925283792108099</v>
      </c>
    </row>
    <row r="2987" spans="2:10" x14ac:dyDescent="0.2">
      <c r="B2987" s="7">
        <v>83</v>
      </c>
      <c r="C2987" s="7">
        <v>30</v>
      </c>
      <c r="D2987" s="7">
        <v>-0.77945947127367898</v>
      </c>
      <c r="E2987" s="7">
        <v>-0.92028709350431503</v>
      </c>
      <c r="G2987" s="7">
        <v>83</v>
      </c>
      <c r="H2987" s="7">
        <v>30</v>
      </c>
      <c r="I2987" s="7">
        <v>-0.78525722324694802</v>
      </c>
      <c r="J2987" s="7">
        <v>-0.63853323298819198</v>
      </c>
    </row>
    <row r="2988" spans="2:10" x14ac:dyDescent="0.2">
      <c r="B2988" s="7">
        <v>84</v>
      </c>
      <c r="C2988" s="7">
        <v>30</v>
      </c>
      <c r="D2988" s="7">
        <v>-1.0022615700098101</v>
      </c>
      <c r="E2988" s="7">
        <v>-1.10944174660825</v>
      </c>
      <c r="G2988" s="7">
        <v>84</v>
      </c>
      <c r="H2988" s="7">
        <v>30</v>
      </c>
      <c r="I2988" s="7">
        <v>-0.98791345095504701</v>
      </c>
      <c r="J2988" s="7">
        <v>-1.16710642499148</v>
      </c>
    </row>
    <row r="2989" spans="2:10" x14ac:dyDescent="0.2">
      <c r="B2989" s="7">
        <v>85</v>
      </c>
      <c r="C2989" s="7">
        <v>30</v>
      </c>
      <c r="D2989" s="7">
        <v>-0.4738574926211</v>
      </c>
      <c r="E2989" s="7">
        <v>-0.57446110861112798</v>
      </c>
      <c r="G2989" s="7">
        <v>85</v>
      </c>
      <c r="H2989" s="7">
        <v>30</v>
      </c>
      <c r="I2989" s="7">
        <v>-0.47405583387075501</v>
      </c>
      <c r="J2989" s="7">
        <v>-0.447434111467993</v>
      </c>
    </row>
    <row r="2990" spans="2:10" x14ac:dyDescent="0.2">
      <c r="B2990" s="7">
        <v>86</v>
      </c>
      <c r="C2990" s="7">
        <v>30</v>
      </c>
      <c r="D2990" s="7">
        <v>-0.208010294018808</v>
      </c>
      <c r="E2990" s="7">
        <v>-1.70969116193351E-2</v>
      </c>
      <c r="G2990" s="7">
        <v>86</v>
      </c>
      <c r="H2990" s="7">
        <v>30</v>
      </c>
      <c r="I2990" s="7">
        <v>-0.209029587727873</v>
      </c>
      <c r="J2990" s="7">
        <v>-0.275942305082988</v>
      </c>
    </row>
    <row r="2991" spans="2:10" x14ac:dyDescent="0.2">
      <c r="B2991" s="7">
        <v>87</v>
      </c>
      <c r="C2991" s="7">
        <v>30</v>
      </c>
      <c r="D2991" s="7">
        <v>-0.241295512053148</v>
      </c>
      <c r="E2991" s="7">
        <v>-0.51514232252021397</v>
      </c>
      <c r="G2991" s="7">
        <v>87</v>
      </c>
      <c r="H2991" s="7">
        <v>30</v>
      </c>
      <c r="I2991" s="7">
        <v>-0.23919316529376</v>
      </c>
      <c r="J2991" s="7">
        <v>-0.34142281497815802</v>
      </c>
    </row>
    <row r="2992" spans="2:10" x14ac:dyDescent="0.2">
      <c r="B2992" s="7">
        <v>88</v>
      </c>
      <c r="C2992" s="7">
        <v>30</v>
      </c>
      <c r="D2992" s="7">
        <v>-0.26438106423298102</v>
      </c>
      <c r="E2992" s="7">
        <v>-0.21115729710248801</v>
      </c>
      <c r="G2992" s="7">
        <v>88</v>
      </c>
      <c r="H2992" s="7">
        <v>30</v>
      </c>
      <c r="I2992" s="7">
        <v>-0.26733677776894998</v>
      </c>
      <c r="J2992" s="7">
        <v>-0.36055733936196699</v>
      </c>
    </row>
    <row r="2993" spans="2:10" x14ac:dyDescent="0.2">
      <c r="B2993" s="7">
        <v>89</v>
      </c>
      <c r="C2993" s="7">
        <v>30</v>
      </c>
      <c r="D2993" s="7">
        <v>0.22704505450624901</v>
      </c>
      <c r="E2993" s="7">
        <v>0.48591988033182298</v>
      </c>
      <c r="G2993" s="7">
        <v>89</v>
      </c>
      <c r="H2993" s="7">
        <v>30</v>
      </c>
      <c r="I2993" s="7">
        <v>0.22256059033400499</v>
      </c>
      <c r="J2993" s="7">
        <v>8.7673430892276194E-2</v>
      </c>
    </row>
    <row r="2994" spans="2:10" x14ac:dyDescent="0.2">
      <c r="B2994" s="7">
        <v>90</v>
      </c>
      <c r="C2994" s="7">
        <v>30</v>
      </c>
      <c r="D2994" s="7">
        <v>-0.22774764246593299</v>
      </c>
      <c r="E2994" s="7">
        <v>-0.234015875635254</v>
      </c>
      <c r="G2994" s="7">
        <v>90</v>
      </c>
      <c r="H2994" s="7">
        <v>30</v>
      </c>
      <c r="I2994" s="7">
        <v>-0.227096122873363</v>
      </c>
      <c r="J2994" s="7">
        <v>-9.3159374843906101E-2</v>
      </c>
    </row>
    <row r="2995" spans="2:10" x14ac:dyDescent="0.2">
      <c r="B2995" s="7">
        <v>91</v>
      </c>
      <c r="C2995" s="7">
        <v>30</v>
      </c>
      <c r="D2995" s="7">
        <v>0.165067014555382</v>
      </c>
      <c r="E2995" s="7">
        <v>0.26711101510642399</v>
      </c>
      <c r="G2995" s="7">
        <v>91</v>
      </c>
      <c r="H2995" s="7">
        <v>30</v>
      </c>
      <c r="I2995" s="7">
        <v>0.169482358994235</v>
      </c>
      <c r="J2995" s="7">
        <v>0.29010564582272602</v>
      </c>
    </row>
    <row r="2996" spans="2:10" x14ac:dyDescent="0.2">
      <c r="B2996" s="7">
        <v>92</v>
      </c>
      <c r="C2996" s="7">
        <v>30</v>
      </c>
      <c r="D2996" s="7">
        <v>-0.12789582046531001</v>
      </c>
      <c r="E2996" s="7">
        <v>-0.14883732036028899</v>
      </c>
      <c r="G2996" s="7">
        <v>92</v>
      </c>
      <c r="H2996" s="7">
        <v>30</v>
      </c>
      <c r="I2996" s="7">
        <v>-0.12862750382526</v>
      </c>
      <c r="J2996" s="7">
        <v>1.74416751412299E-2</v>
      </c>
    </row>
    <row r="2997" spans="2:10" x14ac:dyDescent="0.2">
      <c r="B2997" s="7">
        <v>93</v>
      </c>
      <c r="C2997" s="7">
        <v>30</v>
      </c>
      <c r="D2997" s="7">
        <v>-0.565788968326708</v>
      </c>
      <c r="E2997" s="7">
        <v>-0.29262322729501999</v>
      </c>
      <c r="G2997" s="7">
        <v>93</v>
      </c>
      <c r="H2997" s="7">
        <v>30</v>
      </c>
      <c r="I2997" s="7">
        <v>-0.57928130361005303</v>
      </c>
      <c r="J2997" s="7">
        <v>-0.72268287649226304</v>
      </c>
    </row>
    <row r="2998" spans="2:10" x14ac:dyDescent="0.2">
      <c r="B2998" s="7">
        <v>94</v>
      </c>
      <c r="C2998" s="7">
        <v>30</v>
      </c>
      <c r="D2998" s="7">
        <v>-0.30879649216407101</v>
      </c>
      <c r="E2998" s="7">
        <v>-0.23570267782627399</v>
      </c>
      <c r="G2998" s="7">
        <v>94</v>
      </c>
      <c r="H2998" s="7">
        <v>30</v>
      </c>
      <c r="I2998" s="7">
        <v>-0.31656001559290098</v>
      </c>
      <c r="J2998" s="7">
        <v>-0.138370915933831</v>
      </c>
    </row>
    <row r="2999" spans="2:10" x14ac:dyDescent="0.2">
      <c r="B2999" s="7">
        <v>95</v>
      </c>
      <c r="C2999" s="7">
        <v>30</v>
      </c>
      <c r="D2999" s="7">
        <v>0.14169682400532599</v>
      </c>
      <c r="E2999" s="7">
        <v>-0.124532562010266</v>
      </c>
      <c r="G2999" s="7">
        <v>95</v>
      </c>
      <c r="H2999" s="7">
        <v>30</v>
      </c>
      <c r="I2999" s="7">
        <v>0.14434730325562301</v>
      </c>
      <c r="J2999" s="7">
        <v>-0.20685845437174</v>
      </c>
    </row>
    <row r="3000" spans="2:10" x14ac:dyDescent="0.2">
      <c r="B3000" s="7">
        <v>96</v>
      </c>
      <c r="C3000" s="7">
        <v>30</v>
      </c>
      <c r="D3000" s="7">
        <v>7.9287065318529998E-2</v>
      </c>
      <c r="E3000" s="7">
        <v>-9.3764551459490697E-2</v>
      </c>
      <c r="G3000" s="7">
        <v>96</v>
      </c>
      <c r="H3000" s="7">
        <v>30</v>
      </c>
      <c r="I3000" s="7">
        <v>7.9887826273338E-2</v>
      </c>
      <c r="J3000" s="7">
        <v>-0.42239870436242799</v>
      </c>
    </row>
    <row r="3001" spans="2:10" x14ac:dyDescent="0.2">
      <c r="B3001" s="7">
        <v>97</v>
      </c>
      <c r="C3001" s="7">
        <v>30</v>
      </c>
      <c r="D3001" s="7">
        <v>0.35032788517316998</v>
      </c>
      <c r="E3001" s="7">
        <v>0.23806531456143601</v>
      </c>
      <c r="G3001" s="7">
        <v>97</v>
      </c>
      <c r="H3001" s="7">
        <v>30</v>
      </c>
      <c r="I3001" s="7">
        <v>0.36709634225448601</v>
      </c>
      <c r="J3001" s="7">
        <v>0.28083209002363102</v>
      </c>
    </row>
    <row r="3002" spans="2:10" x14ac:dyDescent="0.2">
      <c r="B3002" s="7">
        <v>98</v>
      </c>
      <c r="C3002" s="7">
        <v>30</v>
      </c>
      <c r="D3002" s="7">
        <v>0.54208143575054102</v>
      </c>
      <c r="E3002" s="7">
        <v>0.46230778363897601</v>
      </c>
      <c r="G3002" s="7">
        <v>98</v>
      </c>
      <c r="H3002" s="7">
        <v>30</v>
      </c>
      <c r="I3002" s="7">
        <v>0.550719099721383</v>
      </c>
      <c r="J3002" s="7">
        <v>0.590771867627498</v>
      </c>
    </row>
    <row r="3003" spans="2:10" x14ac:dyDescent="0.2">
      <c r="B3003" s="7">
        <v>99</v>
      </c>
      <c r="C3003" s="7">
        <v>30</v>
      </c>
      <c r="D3003" s="7">
        <v>-0.15708865840421399</v>
      </c>
      <c r="E3003" s="7">
        <v>-0.10611418479051</v>
      </c>
      <c r="G3003" s="7">
        <v>99</v>
      </c>
      <c r="H3003" s="7">
        <v>30</v>
      </c>
      <c r="I3003" s="7">
        <v>-0.165340996202993</v>
      </c>
      <c r="J3003" s="7">
        <v>-0.25426138955960798</v>
      </c>
    </row>
    <row r="3004" spans="2:10" x14ac:dyDescent="0.2">
      <c r="B3004" s="7">
        <v>100</v>
      </c>
      <c r="C3004" s="7">
        <v>30</v>
      </c>
      <c r="D3004" s="7">
        <v>-0.24099897970706499</v>
      </c>
      <c r="E3004" s="7">
        <v>2.9984296240901799E-2</v>
      </c>
      <c r="G3004" s="7">
        <v>100</v>
      </c>
      <c r="H3004" s="7">
        <v>30</v>
      </c>
      <c r="I3004" s="7">
        <v>-0.24048445203878099</v>
      </c>
      <c r="J3004" s="7">
        <v>-7.2474084710165698E-3</v>
      </c>
    </row>
    <row r="3005" spans="2:10" x14ac:dyDescent="0.2">
      <c r="B3005" s="7">
        <v>1</v>
      </c>
      <c r="C3005" s="7">
        <v>31</v>
      </c>
      <c r="D3005" s="7">
        <v>8.3970397936697694E-2</v>
      </c>
      <c r="E3005" s="7">
        <v>0.158865316552603</v>
      </c>
      <c r="G3005" s="7">
        <v>1</v>
      </c>
      <c r="H3005" s="7">
        <v>31</v>
      </c>
      <c r="I3005" s="7">
        <v>8.5137027767322196E-2</v>
      </c>
      <c r="J3005" s="7">
        <v>0.21954084973742899</v>
      </c>
    </row>
    <row r="3006" spans="2:10" x14ac:dyDescent="0.2">
      <c r="B3006" s="7">
        <v>2</v>
      </c>
      <c r="C3006" s="7">
        <v>31</v>
      </c>
      <c r="D3006" s="7">
        <v>0.32341971951103599</v>
      </c>
      <c r="E3006" s="7">
        <v>0.45673819944744798</v>
      </c>
      <c r="G3006" s="7">
        <v>2</v>
      </c>
      <c r="H3006" s="7">
        <v>31</v>
      </c>
      <c r="I3006" s="7">
        <v>0.33111301054930098</v>
      </c>
      <c r="J3006" s="7">
        <v>0.54831504560830502</v>
      </c>
    </row>
    <row r="3007" spans="2:10" x14ac:dyDescent="0.2">
      <c r="B3007" s="7">
        <v>3</v>
      </c>
      <c r="C3007" s="7">
        <v>31</v>
      </c>
      <c r="D3007" s="7">
        <v>-0.25799274270884198</v>
      </c>
      <c r="E3007" s="7">
        <v>-0.127298790708542</v>
      </c>
      <c r="G3007" s="7">
        <v>3</v>
      </c>
      <c r="H3007" s="7">
        <v>31</v>
      </c>
      <c r="I3007" s="7">
        <v>-0.26111116516501698</v>
      </c>
      <c r="J3007" s="7">
        <v>-0.156352818455606</v>
      </c>
    </row>
    <row r="3008" spans="2:10" x14ac:dyDescent="0.2">
      <c r="B3008" s="7">
        <v>4</v>
      </c>
      <c r="C3008" s="7">
        <v>31</v>
      </c>
      <c r="D3008" s="7">
        <v>0.244347614671163</v>
      </c>
      <c r="E3008" s="7">
        <v>0.15350531421010999</v>
      </c>
      <c r="G3008" s="7">
        <v>4</v>
      </c>
      <c r="H3008" s="7">
        <v>31</v>
      </c>
      <c r="I3008" s="7">
        <v>0.247501228431277</v>
      </c>
      <c r="J3008" s="7">
        <v>0.196277232711012</v>
      </c>
    </row>
    <row r="3009" spans="2:10" x14ac:dyDescent="0.2">
      <c r="B3009" s="7">
        <v>5</v>
      </c>
      <c r="C3009" s="7">
        <v>31</v>
      </c>
      <c r="D3009" s="7">
        <v>4.2806461156268398E-2</v>
      </c>
      <c r="E3009" s="7">
        <v>3.4753474842752E-2</v>
      </c>
      <c r="G3009" s="7">
        <v>5</v>
      </c>
      <c r="H3009" s="7">
        <v>31</v>
      </c>
      <c r="I3009" s="7">
        <v>4.4547661169090702E-2</v>
      </c>
      <c r="J3009" s="7">
        <v>0.29410604069999302</v>
      </c>
    </row>
    <row r="3010" spans="2:10" x14ac:dyDescent="0.2">
      <c r="B3010" s="7">
        <v>6</v>
      </c>
      <c r="C3010" s="7">
        <v>31</v>
      </c>
      <c r="D3010" s="7">
        <v>-5.39691703199985E-3</v>
      </c>
      <c r="E3010" s="7">
        <v>0.12823081556261701</v>
      </c>
      <c r="G3010" s="7">
        <v>6</v>
      </c>
      <c r="H3010" s="7">
        <v>31</v>
      </c>
      <c r="I3010" s="7">
        <v>-5.4249926339178202E-3</v>
      </c>
      <c r="J3010" s="7">
        <v>0.141994012849503</v>
      </c>
    </row>
    <row r="3011" spans="2:10" x14ac:dyDescent="0.2">
      <c r="B3011" s="7">
        <v>7</v>
      </c>
      <c r="C3011" s="7">
        <v>31</v>
      </c>
      <c r="D3011" s="7">
        <v>0.27932327650536598</v>
      </c>
      <c r="E3011" s="7">
        <v>0.127956582936395</v>
      </c>
      <c r="G3011" s="7">
        <v>7</v>
      </c>
      <c r="H3011" s="7">
        <v>31</v>
      </c>
      <c r="I3011" s="7">
        <v>0.28035096202160897</v>
      </c>
      <c r="J3011" s="7">
        <v>0.18839470228233199</v>
      </c>
    </row>
    <row r="3012" spans="2:10" x14ac:dyDescent="0.2">
      <c r="B3012" s="7">
        <v>8</v>
      </c>
      <c r="C3012" s="7">
        <v>31</v>
      </c>
      <c r="D3012" s="7">
        <v>0.46848130019485401</v>
      </c>
      <c r="E3012" s="7">
        <v>0.44957716392340302</v>
      </c>
      <c r="G3012" s="7">
        <v>8</v>
      </c>
      <c r="H3012" s="7">
        <v>31</v>
      </c>
      <c r="I3012" s="7">
        <v>0.47596353159730098</v>
      </c>
      <c r="J3012" s="7">
        <v>0.41570199812376701</v>
      </c>
    </row>
    <row r="3013" spans="2:10" x14ac:dyDescent="0.2">
      <c r="B3013" s="7">
        <v>9</v>
      </c>
      <c r="C3013" s="7">
        <v>31</v>
      </c>
      <c r="D3013" s="7">
        <v>-1.99108724063599E-2</v>
      </c>
      <c r="E3013" s="7">
        <v>-0.300002887130212</v>
      </c>
      <c r="G3013" s="7">
        <v>9</v>
      </c>
      <c r="H3013" s="7">
        <v>31</v>
      </c>
      <c r="I3013" s="7">
        <v>-2.0118183416086E-2</v>
      </c>
      <c r="J3013" s="7">
        <v>-1.36764497234427E-2</v>
      </c>
    </row>
    <row r="3014" spans="2:10" x14ac:dyDescent="0.2">
      <c r="B3014" s="7">
        <v>10</v>
      </c>
      <c r="C3014" s="7">
        <v>31</v>
      </c>
      <c r="D3014" s="7">
        <v>-0.14689334311719501</v>
      </c>
      <c r="E3014" s="7">
        <v>-0.278964573832649</v>
      </c>
      <c r="G3014" s="7">
        <v>10</v>
      </c>
      <c r="H3014" s="7">
        <v>31</v>
      </c>
      <c r="I3014" s="7">
        <v>-0.14947399517295601</v>
      </c>
      <c r="J3014" s="7">
        <v>-0.27435850562971698</v>
      </c>
    </row>
    <row r="3015" spans="2:10" x14ac:dyDescent="0.2">
      <c r="B3015" s="7">
        <v>11</v>
      </c>
      <c r="C3015" s="7">
        <v>31</v>
      </c>
      <c r="D3015" s="7">
        <v>3.8208274369917902E-2</v>
      </c>
      <c r="E3015" s="7">
        <v>0.195656588392109</v>
      </c>
      <c r="G3015" s="7">
        <v>11</v>
      </c>
      <c r="H3015" s="7">
        <v>31</v>
      </c>
      <c r="I3015" s="7">
        <v>3.8828806241079802E-2</v>
      </c>
      <c r="J3015" s="7">
        <v>0.18372016898829999</v>
      </c>
    </row>
    <row r="3016" spans="2:10" x14ac:dyDescent="0.2">
      <c r="B3016" s="7">
        <v>12</v>
      </c>
      <c r="C3016" s="7">
        <v>31</v>
      </c>
      <c r="D3016" s="7">
        <v>-5.5498466778210798E-2</v>
      </c>
      <c r="E3016" s="7">
        <v>0.178656582795579</v>
      </c>
      <c r="G3016" s="7">
        <v>12</v>
      </c>
      <c r="H3016" s="7">
        <v>31</v>
      </c>
      <c r="I3016" s="7">
        <v>-5.5504781720291198E-2</v>
      </c>
      <c r="J3016" s="7">
        <v>0.242522203756598</v>
      </c>
    </row>
    <row r="3017" spans="2:10" x14ac:dyDescent="0.2">
      <c r="B3017" s="7">
        <v>13</v>
      </c>
      <c r="C3017" s="7">
        <v>31</v>
      </c>
      <c r="D3017" s="7">
        <v>5.2579337488820599E-2</v>
      </c>
      <c r="E3017" s="7">
        <v>-6.5964907732014993E-2</v>
      </c>
      <c r="G3017" s="7">
        <v>13</v>
      </c>
      <c r="H3017" s="7">
        <v>31</v>
      </c>
      <c r="I3017" s="7">
        <v>5.3659416407157302E-2</v>
      </c>
      <c r="J3017" s="7">
        <v>6.5850816338144796E-2</v>
      </c>
    </row>
    <row r="3018" spans="2:10" x14ac:dyDescent="0.2">
      <c r="B3018" s="7">
        <v>14</v>
      </c>
      <c r="C3018" s="7">
        <v>31</v>
      </c>
      <c r="D3018" s="7">
        <v>3.2457272710786397E-2</v>
      </c>
      <c r="E3018" s="7">
        <v>0.23998833451846499</v>
      </c>
      <c r="G3018" s="7">
        <v>14</v>
      </c>
      <c r="H3018" s="7">
        <v>31</v>
      </c>
      <c r="I3018" s="7">
        <v>3.2272879685072198E-2</v>
      </c>
      <c r="J3018" s="7">
        <v>4.9838640560992097E-2</v>
      </c>
    </row>
    <row r="3019" spans="2:10" x14ac:dyDescent="0.2">
      <c r="B3019" s="7">
        <v>15</v>
      </c>
      <c r="C3019" s="7">
        <v>31</v>
      </c>
      <c r="D3019" s="7">
        <v>1.8708334034427501</v>
      </c>
      <c r="E3019" s="7">
        <v>1.84545197463195</v>
      </c>
      <c r="G3019" s="7">
        <v>15</v>
      </c>
      <c r="H3019" s="7">
        <v>31</v>
      </c>
      <c r="I3019" s="7">
        <v>1.92049614308005</v>
      </c>
      <c r="J3019" s="7">
        <v>1.9103711508060399</v>
      </c>
    </row>
    <row r="3020" spans="2:10" x14ac:dyDescent="0.2">
      <c r="B3020" s="7">
        <v>16</v>
      </c>
      <c r="C3020" s="7">
        <v>31</v>
      </c>
      <c r="D3020" s="7">
        <v>0.231260565315941</v>
      </c>
      <c r="E3020" s="7">
        <v>0.112339489577769</v>
      </c>
      <c r="G3020" s="7">
        <v>16</v>
      </c>
      <c r="H3020" s="7">
        <v>31</v>
      </c>
      <c r="I3020" s="7">
        <v>0.23227833127460701</v>
      </c>
      <c r="J3020" s="7">
        <v>0.15600928427949001</v>
      </c>
    </row>
    <row r="3021" spans="2:10" x14ac:dyDescent="0.2">
      <c r="B3021" s="7">
        <v>17</v>
      </c>
      <c r="C3021" s="7">
        <v>31</v>
      </c>
      <c r="D3021" s="7">
        <v>8.9628679176255902E-2</v>
      </c>
      <c r="E3021" s="7">
        <v>0.24261463299466801</v>
      </c>
      <c r="G3021" s="7">
        <v>17</v>
      </c>
      <c r="H3021" s="7">
        <v>31</v>
      </c>
      <c r="I3021" s="7">
        <v>9.0120288404834895E-2</v>
      </c>
      <c r="J3021" s="7">
        <v>0.28550340032446198</v>
      </c>
    </row>
    <row r="3022" spans="2:10" x14ac:dyDescent="0.2">
      <c r="B3022" s="7">
        <v>18</v>
      </c>
      <c r="C3022" s="7">
        <v>31</v>
      </c>
      <c r="D3022" s="7">
        <v>1.03241264004019E-2</v>
      </c>
      <c r="E3022" s="7">
        <v>-0.26325634287675997</v>
      </c>
      <c r="G3022" s="7">
        <v>18</v>
      </c>
      <c r="H3022" s="7">
        <v>31</v>
      </c>
      <c r="I3022" s="7">
        <v>9.8123777701335495E-3</v>
      </c>
      <c r="J3022" s="7">
        <v>-5.1678470408990797E-2</v>
      </c>
    </row>
    <row r="3023" spans="2:10" x14ac:dyDescent="0.2">
      <c r="B3023" s="7">
        <v>19</v>
      </c>
      <c r="C3023" s="7">
        <v>31</v>
      </c>
      <c r="D3023" s="7">
        <v>-0.113448385002552</v>
      </c>
      <c r="E3023" s="7">
        <v>-0.23390013358070399</v>
      </c>
      <c r="G3023" s="7">
        <v>19</v>
      </c>
      <c r="H3023" s="7">
        <v>31</v>
      </c>
      <c r="I3023" s="7">
        <v>-0.112940010391283</v>
      </c>
      <c r="J3023" s="7">
        <v>-0.27819235863427799</v>
      </c>
    </row>
    <row r="3024" spans="2:10" x14ac:dyDescent="0.2">
      <c r="B3024" s="7">
        <v>20</v>
      </c>
      <c r="C3024" s="7">
        <v>31</v>
      </c>
      <c r="D3024" s="7">
        <v>5.1597169626965901E-2</v>
      </c>
      <c r="E3024" s="7">
        <v>-0.118730369817328</v>
      </c>
      <c r="G3024" s="7">
        <v>20</v>
      </c>
      <c r="H3024" s="7">
        <v>31</v>
      </c>
      <c r="I3024" s="7">
        <v>5.2637653482586103E-2</v>
      </c>
      <c r="J3024" s="7">
        <v>0.15112250481946199</v>
      </c>
    </row>
    <row r="3025" spans="2:10" x14ac:dyDescent="0.2">
      <c r="B3025" s="7">
        <v>21</v>
      </c>
      <c r="C3025" s="7">
        <v>31</v>
      </c>
      <c r="D3025" s="7">
        <v>0.20376204205791601</v>
      </c>
      <c r="E3025" s="7">
        <v>-2.41788985797688E-2</v>
      </c>
      <c r="G3025" s="7">
        <v>21</v>
      </c>
      <c r="H3025" s="7">
        <v>31</v>
      </c>
      <c r="I3025" s="7">
        <v>0.20262698371289101</v>
      </c>
      <c r="J3025" s="7">
        <v>0.112302928894011</v>
      </c>
    </row>
    <row r="3026" spans="2:10" x14ac:dyDescent="0.2">
      <c r="B3026" s="7">
        <v>22</v>
      </c>
      <c r="C3026" s="7">
        <v>31</v>
      </c>
      <c r="D3026" s="7">
        <v>3.3029847538594802E-2</v>
      </c>
      <c r="E3026" s="7">
        <v>0.14091604560651699</v>
      </c>
      <c r="G3026" s="7">
        <v>22</v>
      </c>
      <c r="H3026" s="7">
        <v>31</v>
      </c>
      <c r="I3026" s="7">
        <v>3.2542284469538899E-2</v>
      </c>
      <c r="J3026" s="7">
        <v>0.18434378118612901</v>
      </c>
    </row>
    <row r="3027" spans="2:10" x14ac:dyDescent="0.2">
      <c r="B3027" s="7">
        <v>23</v>
      </c>
      <c r="C3027" s="7">
        <v>31</v>
      </c>
      <c r="D3027" s="7">
        <v>0.31272252242656501</v>
      </c>
      <c r="E3027" s="7">
        <v>0.54287440836878997</v>
      </c>
      <c r="G3027" s="7">
        <v>23</v>
      </c>
      <c r="H3027" s="7">
        <v>31</v>
      </c>
      <c r="I3027" s="7">
        <v>0.31690151950200601</v>
      </c>
      <c r="J3027" s="7">
        <v>0.38341818345177198</v>
      </c>
    </row>
    <row r="3028" spans="2:10" x14ac:dyDescent="0.2">
      <c r="B3028" s="7">
        <v>24</v>
      </c>
      <c r="C3028" s="7">
        <v>31</v>
      </c>
      <c r="D3028" s="7">
        <v>-7.3203452900646199E-2</v>
      </c>
      <c r="E3028" s="7">
        <v>9.5200413492493793E-2</v>
      </c>
      <c r="G3028" s="7">
        <v>24</v>
      </c>
      <c r="H3028" s="7">
        <v>31</v>
      </c>
      <c r="I3028" s="7">
        <v>-7.5194535364339302E-2</v>
      </c>
      <c r="J3028" s="7">
        <v>-3.40919855178363E-2</v>
      </c>
    </row>
    <row r="3029" spans="2:10" x14ac:dyDescent="0.2">
      <c r="B3029" s="7">
        <v>25</v>
      </c>
      <c r="C3029" s="7">
        <v>31</v>
      </c>
      <c r="D3029" s="7">
        <v>0.225063194884361</v>
      </c>
      <c r="E3029" s="7">
        <v>-4.7847063534525197E-2</v>
      </c>
      <c r="G3029" s="7">
        <v>25</v>
      </c>
      <c r="H3029" s="7">
        <v>31</v>
      </c>
      <c r="I3029" s="7">
        <v>0.224460507021739</v>
      </c>
      <c r="J3029" s="7">
        <v>0.31458565442027397</v>
      </c>
    </row>
    <row r="3030" spans="2:10" x14ac:dyDescent="0.2">
      <c r="B3030" s="7">
        <v>26</v>
      </c>
      <c r="C3030" s="7">
        <v>31</v>
      </c>
      <c r="D3030" s="7">
        <v>-3.6258921332846597E-2</v>
      </c>
      <c r="E3030" s="7">
        <v>-0.262920156408043</v>
      </c>
      <c r="G3030" s="7">
        <v>26</v>
      </c>
      <c r="H3030" s="7">
        <v>31</v>
      </c>
      <c r="I3030" s="7">
        <v>-3.6078887837904403E-2</v>
      </c>
      <c r="J3030" s="7">
        <v>-7.1848263504925602E-4</v>
      </c>
    </row>
    <row r="3031" spans="2:10" x14ac:dyDescent="0.2">
      <c r="B3031" s="7">
        <v>27</v>
      </c>
      <c r="C3031" s="7">
        <v>31</v>
      </c>
      <c r="D3031" s="7">
        <v>-2.9841942816339902E-2</v>
      </c>
      <c r="E3031" s="7">
        <v>4.7571354685388201E-2</v>
      </c>
      <c r="G3031" s="7">
        <v>27</v>
      </c>
      <c r="H3031" s="7">
        <v>31</v>
      </c>
      <c r="I3031" s="7">
        <v>-2.9978881727508601E-2</v>
      </c>
      <c r="J3031" s="7">
        <v>-6.9197248164765995E-2</v>
      </c>
    </row>
    <row r="3032" spans="2:10" x14ac:dyDescent="0.2">
      <c r="B3032" s="7">
        <v>28</v>
      </c>
      <c r="C3032" s="7">
        <v>31</v>
      </c>
      <c r="D3032" s="7">
        <v>0.26506465479802499</v>
      </c>
      <c r="E3032" s="7">
        <v>0.11262139786935201</v>
      </c>
      <c r="G3032" s="7">
        <v>28</v>
      </c>
      <c r="H3032" s="7">
        <v>31</v>
      </c>
      <c r="I3032" s="7">
        <v>0.261763613716337</v>
      </c>
      <c r="J3032" s="7">
        <v>-7.5596679367337494E-2</v>
      </c>
    </row>
    <row r="3033" spans="2:10" x14ac:dyDescent="0.2">
      <c r="B3033" s="7">
        <v>29</v>
      </c>
      <c r="C3033" s="7">
        <v>31</v>
      </c>
      <c r="D3033" s="7">
        <v>-0.131246223940128</v>
      </c>
      <c r="E3033" s="7">
        <v>1.8465020387092902E-2</v>
      </c>
      <c r="G3033" s="7">
        <v>29</v>
      </c>
      <c r="H3033" s="7">
        <v>31</v>
      </c>
      <c r="I3033" s="7">
        <v>-0.12864313507700101</v>
      </c>
      <c r="J3033" s="7">
        <v>-7.8072652162995304E-2</v>
      </c>
    </row>
    <row r="3034" spans="2:10" x14ac:dyDescent="0.2">
      <c r="B3034" s="7">
        <v>30</v>
      </c>
      <c r="C3034" s="7">
        <v>31</v>
      </c>
      <c r="D3034" s="7">
        <v>4.8979549511404499E-2</v>
      </c>
      <c r="E3034" s="7">
        <v>0.176123174286831</v>
      </c>
      <c r="G3034" s="7">
        <v>30</v>
      </c>
      <c r="H3034" s="7">
        <v>31</v>
      </c>
      <c r="I3034" s="7">
        <v>4.8708232544981897E-2</v>
      </c>
      <c r="J3034" s="7">
        <v>-5.9942474402151703E-2</v>
      </c>
    </row>
    <row r="3035" spans="2:10" x14ac:dyDescent="0.2">
      <c r="B3035" s="7">
        <v>31</v>
      </c>
      <c r="C3035" s="7">
        <v>31</v>
      </c>
      <c r="D3035" s="7">
        <v>8.7776840327725494E-2</v>
      </c>
      <c r="E3035" s="7">
        <v>0.120830793314052</v>
      </c>
      <c r="G3035" s="7">
        <v>31</v>
      </c>
      <c r="H3035" s="7">
        <v>31</v>
      </c>
      <c r="I3035" s="7">
        <v>8.8469732516886196E-2</v>
      </c>
      <c r="J3035" s="7">
        <v>0.19473785868615701</v>
      </c>
    </row>
    <row r="3036" spans="2:10" x14ac:dyDescent="0.2">
      <c r="B3036" s="7">
        <v>32</v>
      </c>
      <c r="C3036" s="7">
        <v>31</v>
      </c>
      <c r="D3036" s="7">
        <v>-2.10671839896737E-2</v>
      </c>
      <c r="E3036" s="7">
        <v>1.50023327537721E-2</v>
      </c>
      <c r="G3036" s="7">
        <v>32</v>
      </c>
      <c r="H3036" s="7">
        <v>31</v>
      </c>
      <c r="I3036" s="7">
        <v>-2.1090242962156201E-2</v>
      </c>
      <c r="J3036" s="7">
        <v>3.5066960739920099E-2</v>
      </c>
    </row>
    <row r="3037" spans="2:10" x14ac:dyDescent="0.2">
      <c r="B3037" s="7">
        <v>33</v>
      </c>
      <c r="C3037" s="7">
        <v>31</v>
      </c>
      <c r="D3037" s="7">
        <v>8.2326670963315293E-2</v>
      </c>
      <c r="E3037" s="7">
        <v>6.8720493324847504E-2</v>
      </c>
      <c r="G3037" s="7">
        <v>33</v>
      </c>
      <c r="H3037" s="7">
        <v>31</v>
      </c>
      <c r="I3037" s="7">
        <v>8.3167525028559702E-2</v>
      </c>
      <c r="J3037" s="7">
        <v>4.6893109940232797E-2</v>
      </c>
    </row>
    <row r="3038" spans="2:10" x14ac:dyDescent="0.2">
      <c r="B3038" s="7">
        <v>34</v>
      </c>
      <c r="C3038" s="7">
        <v>31</v>
      </c>
      <c r="D3038" s="7">
        <v>-2.17130216649144E-2</v>
      </c>
      <c r="E3038" s="7">
        <v>-6.8536533965343899E-2</v>
      </c>
      <c r="G3038" s="7">
        <v>34</v>
      </c>
      <c r="H3038" s="7">
        <v>31</v>
      </c>
      <c r="I3038" s="7">
        <v>-2.19572546079023E-2</v>
      </c>
      <c r="J3038" s="7">
        <v>8.4679843394221493E-2</v>
      </c>
    </row>
    <row r="3039" spans="2:10" x14ac:dyDescent="0.2">
      <c r="B3039" s="7">
        <v>35</v>
      </c>
      <c r="C3039" s="7">
        <v>31</v>
      </c>
      <c r="D3039" s="7">
        <v>1.6732386355577901E-4</v>
      </c>
      <c r="E3039" s="7">
        <v>-5.9043079094662297E-2</v>
      </c>
      <c r="G3039" s="7">
        <v>35</v>
      </c>
      <c r="H3039" s="7">
        <v>31</v>
      </c>
      <c r="I3039" s="7">
        <v>2.8587697051563098E-4</v>
      </c>
      <c r="J3039" s="7">
        <v>-3.4982174401720897E-2</v>
      </c>
    </row>
    <row r="3040" spans="2:10" x14ac:dyDescent="0.2">
      <c r="B3040" s="7">
        <v>36</v>
      </c>
      <c r="C3040" s="7">
        <v>31</v>
      </c>
      <c r="D3040" s="7">
        <v>-1.6645153051309002E-2</v>
      </c>
      <c r="E3040" s="7">
        <v>-5.69877472307532E-2</v>
      </c>
      <c r="G3040" s="7">
        <v>36</v>
      </c>
      <c r="H3040" s="7">
        <v>31</v>
      </c>
      <c r="I3040" s="7">
        <v>-1.6747799545063599E-2</v>
      </c>
      <c r="J3040" s="7">
        <v>-0.20135230398706699</v>
      </c>
    </row>
    <row r="3041" spans="2:10" x14ac:dyDescent="0.2">
      <c r="B3041" s="7">
        <v>37</v>
      </c>
      <c r="C3041" s="7">
        <v>31</v>
      </c>
      <c r="D3041" s="7">
        <v>0.36880880522168602</v>
      </c>
      <c r="E3041" s="7">
        <v>0.17115481882164299</v>
      </c>
      <c r="G3041" s="7">
        <v>37</v>
      </c>
      <c r="H3041" s="7">
        <v>31</v>
      </c>
      <c r="I3041" s="7">
        <v>0.37274372093208902</v>
      </c>
      <c r="J3041" s="7">
        <v>0.189086940690286</v>
      </c>
    </row>
    <row r="3042" spans="2:10" x14ac:dyDescent="0.2">
      <c r="B3042" s="7">
        <v>38</v>
      </c>
      <c r="C3042" s="7">
        <v>31</v>
      </c>
      <c r="D3042" s="7">
        <v>5.8648485783262302E-2</v>
      </c>
      <c r="E3042" s="7">
        <v>-6.0507751315221001E-2</v>
      </c>
      <c r="G3042" s="7">
        <v>38</v>
      </c>
      <c r="H3042" s="7">
        <v>31</v>
      </c>
      <c r="I3042" s="7">
        <v>5.9081071483218402E-2</v>
      </c>
      <c r="J3042" s="7">
        <v>-0.18470917760917299</v>
      </c>
    </row>
    <row r="3043" spans="2:10" x14ac:dyDescent="0.2">
      <c r="B3043" s="7">
        <v>39</v>
      </c>
      <c r="C3043" s="7">
        <v>31</v>
      </c>
      <c r="D3043" s="7">
        <v>0.58909107939594696</v>
      </c>
      <c r="E3043" s="7">
        <v>0.518751575642181</v>
      </c>
      <c r="G3043" s="7">
        <v>39</v>
      </c>
      <c r="H3043" s="7">
        <v>31</v>
      </c>
      <c r="I3043" s="7">
        <v>0.59041770324112197</v>
      </c>
      <c r="J3043" s="7">
        <v>0.46490349724387198</v>
      </c>
    </row>
    <row r="3044" spans="2:10" x14ac:dyDescent="0.2">
      <c r="B3044" s="7">
        <v>40</v>
      </c>
      <c r="C3044" s="7">
        <v>31</v>
      </c>
      <c r="D3044" s="7">
        <v>-0.493495534226991</v>
      </c>
      <c r="E3044" s="7">
        <v>-0.41759778650792101</v>
      </c>
      <c r="G3044" s="7">
        <v>40</v>
      </c>
      <c r="H3044" s="7">
        <v>31</v>
      </c>
      <c r="I3044" s="7">
        <v>-0.49947965989404602</v>
      </c>
      <c r="J3044" s="7">
        <v>-0.54635796802880798</v>
      </c>
    </row>
    <row r="3045" spans="2:10" x14ac:dyDescent="0.2">
      <c r="B3045" s="7">
        <v>41</v>
      </c>
      <c r="C3045" s="7">
        <v>31</v>
      </c>
      <c r="D3045" s="7">
        <v>3.9116232017615701E-2</v>
      </c>
      <c r="E3045" s="7">
        <v>0.15155819189854799</v>
      </c>
      <c r="G3045" s="7">
        <v>41</v>
      </c>
      <c r="H3045" s="7">
        <v>31</v>
      </c>
      <c r="I3045" s="7">
        <v>4.0807747201938603E-2</v>
      </c>
      <c r="J3045" s="7">
        <v>0.119549929089708</v>
      </c>
    </row>
    <row r="3046" spans="2:10" x14ac:dyDescent="0.2">
      <c r="B3046" s="7">
        <v>42</v>
      </c>
      <c r="C3046" s="7">
        <v>31</v>
      </c>
      <c r="D3046" s="7">
        <v>0.23096698241204799</v>
      </c>
      <c r="E3046" s="7">
        <v>0.19488949115100901</v>
      </c>
      <c r="G3046" s="7">
        <v>42</v>
      </c>
      <c r="H3046" s="7">
        <v>31</v>
      </c>
      <c r="I3046" s="7">
        <v>0.23674697105037501</v>
      </c>
      <c r="J3046" s="7">
        <v>0.25018353969211399</v>
      </c>
    </row>
    <row r="3047" spans="2:10" x14ac:dyDescent="0.2">
      <c r="B3047" s="7">
        <v>43</v>
      </c>
      <c r="C3047" s="7">
        <v>31</v>
      </c>
      <c r="D3047" s="7">
        <v>-0.207285815507431</v>
      </c>
      <c r="E3047" s="7">
        <v>-0.10071698697961801</v>
      </c>
      <c r="G3047" s="7">
        <v>43</v>
      </c>
      <c r="H3047" s="7">
        <v>31</v>
      </c>
      <c r="I3047" s="7">
        <v>-0.209503406437376</v>
      </c>
      <c r="J3047" s="7">
        <v>-0.16648624062087</v>
      </c>
    </row>
    <row r="3048" spans="2:10" x14ac:dyDescent="0.2">
      <c r="B3048" s="7">
        <v>44</v>
      </c>
      <c r="C3048" s="7">
        <v>31</v>
      </c>
      <c r="D3048" s="7">
        <v>-0.19201394677657599</v>
      </c>
      <c r="E3048" s="7">
        <v>8.0896334254293698E-2</v>
      </c>
      <c r="G3048" s="7">
        <v>44</v>
      </c>
      <c r="H3048" s="7">
        <v>31</v>
      </c>
      <c r="I3048" s="7">
        <v>-0.194343043382839</v>
      </c>
      <c r="J3048" s="7">
        <v>4.3038042219353499E-2</v>
      </c>
    </row>
    <row r="3049" spans="2:10" x14ac:dyDescent="0.2">
      <c r="B3049" s="7">
        <v>45</v>
      </c>
      <c r="C3049" s="7">
        <v>31</v>
      </c>
      <c r="D3049" s="7">
        <v>-0.40626503960750099</v>
      </c>
      <c r="E3049" s="7">
        <v>-0.37827939797903698</v>
      </c>
      <c r="G3049" s="7">
        <v>45</v>
      </c>
      <c r="H3049" s="7">
        <v>31</v>
      </c>
      <c r="I3049" s="7">
        <v>-0.40709854797148498</v>
      </c>
      <c r="J3049" s="7">
        <v>-0.364580737490243</v>
      </c>
    </row>
    <row r="3050" spans="2:10" x14ac:dyDescent="0.2">
      <c r="B3050" s="7">
        <v>46</v>
      </c>
      <c r="C3050" s="7">
        <v>31</v>
      </c>
      <c r="D3050" s="7">
        <v>9.6830696195178603E-2</v>
      </c>
      <c r="E3050" s="7">
        <v>0.15573906127263401</v>
      </c>
      <c r="G3050" s="7">
        <v>46</v>
      </c>
      <c r="H3050" s="7">
        <v>31</v>
      </c>
      <c r="I3050" s="7">
        <v>9.7898715171021805E-2</v>
      </c>
      <c r="J3050" s="7">
        <v>0.28010250344916099</v>
      </c>
    </row>
    <row r="3051" spans="2:10" x14ac:dyDescent="0.2">
      <c r="B3051" s="7">
        <v>47</v>
      </c>
      <c r="C3051" s="7">
        <v>31</v>
      </c>
      <c r="D3051" s="7">
        <v>4.93539063247583E-2</v>
      </c>
      <c r="E3051" s="7">
        <v>-0.110048115968268</v>
      </c>
      <c r="G3051" s="7">
        <v>47</v>
      </c>
      <c r="H3051" s="7">
        <v>31</v>
      </c>
      <c r="I3051" s="7">
        <v>4.94851014743398E-2</v>
      </c>
      <c r="J3051" s="7">
        <v>5.48323333579201E-2</v>
      </c>
    </row>
    <row r="3052" spans="2:10" x14ac:dyDescent="0.2">
      <c r="B3052" s="7">
        <v>48</v>
      </c>
      <c r="C3052" s="7">
        <v>31</v>
      </c>
      <c r="D3052" s="7">
        <v>-0.12810823196321899</v>
      </c>
      <c r="E3052" s="7">
        <v>-3.1400598461447202E-2</v>
      </c>
      <c r="G3052" s="7">
        <v>48</v>
      </c>
      <c r="H3052" s="7">
        <v>31</v>
      </c>
      <c r="I3052" s="7">
        <v>-0.12795867643108999</v>
      </c>
      <c r="J3052" s="7">
        <v>-6.5376603404994099E-2</v>
      </c>
    </row>
    <row r="3053" spans="2:10" x14ac:dyDescent="0.2">
      <c r="B3053" s="7">
        <v>49</v>
      </c>
      <c r="C3053" s="7">
        <v>31</v>
      </c>
      <c r="D3053" s="7">
        <v>0.22842703226716701</v>
      </c>
      <c r="E3053" s="7">
        <v>0.37593558889268802</v>
      </c>
      <c r="G3053" s="7">
        <v>49</v>
      </c>
      <c r="H3053" s="7">
        <v>31</v>
      </c>
      <c r="I3053" s="7">
        <v>0.22770800949766901</v>
      </c>
      <c r="J3053" s="7">
        <v>0.12947717679507001</v>
      </c>
    </row>
    <row r="3054" spans="2:10" x14ac:dyDescent="0.2">
      <c r="B3054" s="7">
        <v>50</v>
      </c>
      <c r="C3054" s="7">
        <v>31</v>
      </c>
      <c r="D3054" s="7">
        <v>3.5773962220501297E-2</v>
      </c>
      <c r="E3054" s="7">
        <v>-0.177516946560489</v>
      </c>
      <c r="G3054" s="7">
        <v>50</v>
      </c>
      <c r="H3054" s="7">
        <v>31</v>
      </c>
      <c r="I3054" s="7">
        <v>3.6241006402052599E-2</v>
      </c>
      <c r="J3054" s="7">
        <v>-5.3470876674976998E-2</v>
      </c>
    </row>
    <row r="3055" spans="2:10" x14ac:dyDescent="0.2">
      <c r="B3055" s="7">
        <v>51</v>
      </c>
      <c r="C3055" s="7">
        <v>31</v>
      </c>
      <c r="D3055" s="7">
        <v>0.114799923587736</v>
      </c>
      <c r="E3055" s="7">
        <v>-0.11520636252127001</v>
      </c>
      <c r="G3055" s="7">
        <v>51</v>
      </c>
      <c r="H3055" s="7">
        <v>31</v>
      </c>
      <c r="I3055" s="7">
        <v>0.11803721649306501</v>
      </c>
      <c r="J3055" s="7">
        <v>8.8745765753482295E-2</v>
      </c>
    </row>
    <row r="3056" spans="2:10" x14ac:dyDescent="0.2">
      <c r="B3056" s="7">
        <v>52</v>
      </c>
      <c r="C3056" s="7">
        <v>31</v>
      </c>
      <c r="D3056" s="7">
        <v>0.18668949002124599</v>
      </c>
      <c r="E3056" s="7">
        <v>0.26445419967336498</v>
      </c>
      <c r="G3056" s="7">
        <v>52</v>
      </c>
      <c r="H3056" s="7">
        <v>31</v>
      </c>
      <c r="I3056" s="7">
        <v>0.19145605189959999</v>
      </c>
      <c r="J3056" s="7">
        <v>0.63118524604684501</v>
      </c>
    </row>
    <row r="3057" spans="2:10" x14ac:dyDescent="0.2">
      <c r="B3057" s="7">
        <v>53</v>
      </c>
      <c r="C3057" s="7">
        <v>31</v>
      </c>
      <c r="D3057" s="7">
        <v>0.28971173463258298</v>
      </c>
      <c r="E3057" s="7">
        <v>0.348547472416815</v>
      </c>
      <c r="G3057" s="7">
        <v>53</v>
      </c>
      <c r="H3057" s="7">
        <v>31</v>
      </c>
      <c r="I3057" s="7">
        <v>0.290688524669305</v>
      </c>
      <c r="J3057" s="7">
        <v>0.28262885926025699</v>
      </c>
    </row>
    <row r="3058" spans="2:10" x14ac:dyDescent="0.2">
      <c r="B3058" s="7">
        <v>54</v>
      </c>
      <c r="C3058" s="7">
        <v>31</v>
      </c>
      <c r="D3058" s="7">
        <v>-0.14539203140270199</v>
      </c>
      <c r="E3058" s="7">
        <v>-0.24764411531925001</v>
      </c>
      <c r="G3058" s="7">
        <v>54</v>
      </c>
      <c r="H3058" s="7">
        <v>31</v>
      </c>
      <c r="I3058" s="7">
        <v>-0.14901344248706599</v>
      </c>
      <c r="J3058" s="7">
        <v>-0.27601559795450797</v>
      </c>
    </row>
    <row r="3059" spans="2:10" x14ac:dyDescent="0.2">
      <c r="B3059" s="7">
        <v>55</v>
      </c>
      <c r="C3059" s="7">
        <v>31</v>
      </c>
      <c r="D3059" s="7">
        <v>6.8065446252251902E-2</v>
      </c>
      <c r="E3059" s="7">
        <v>-5.5603395068413199E-3</v>
      </c>
      <c r="G3059" s="7">
        <v>55</v>
      </c>
      <c r="H3059" s="7">
        <v>31</v>
      </c>
      <c r="I3059" s="7">
        <v>6.7132835138680805E-2</v>
      </c>
      <c r="J3059" s="7">
        <v>-0.18544671848232899</v>
      </c>
    </row>
    <row r="3060" spans="2:10" x14ac:dyDescent="0.2">
      <c r="B3060" s="7">
        <v>56</v>
      </c>
      <c r="C3060" s="7">
        <v>31</v>
      </c>
      <c r="D3060" s="7">
        <v>-2.74555184881713E-2</v>
      </c>
      <c r="E3060" s="7">
        <v>-1.7554714803258899E-2</v>
      </c>
      <c r="G3060" s="7">
        <v>56</v>
      </c>
      <c r="H3060" s="7">
        <v>31</v>
      </c>
      <c r="I3060" s="7">
        <v>-2.7763619665595499E-2</v>
      </c>
      <c r="J3060" s="7">
        <v>-3.3116884933775702E-2</v>
      </c>
    </row>
    <row r="3061" spans="2:10" x14ac:dyDescent="0.2">
      <c r="B3061" s="7">
        <v>57</v>
      </c>
      <c r="C3061" s="7">
        <v>31</v>
      </c>
      <c r="D3061" s="7">
        <v>-8.4665387336508892E-3</v>
      </c>
      <c r="E3061" s="7">
        <v>-0.16638102188047699</v>
      </c>
      <c r="G3061" s="7">
        <v>57</v>
      </c>
      <c r="H3061" s="7">
        <v>31</v>
      </c>
      <c r="I3061" s="7">
        <v>-8.51958843331602E-3</v>
      </c>
      <c r="J3061" s="7">
        <v>-0.17869344565711701</v>
      </c>
    </row>
    <row r="3062" spans="2:10" x14ac:dyDescent="0.2">
      <c r="B3062" s="7">
        <v>58</v>
      </c>
      <c r="C3062" s="7">
        <v>31</v>
      </c>
      <c r="D3062" s="7">
        <v>0.19642584569203</v>
      </c>
      <c r="E3062" s="7">
        <v>0.19536745232633701</v>
      </c>
      <c r="G3062" s="7">
        <v>58</v>
      </c>
      <c r="H3062" s="7">
        <v>31</v>
      </c>
      <c r="I3062" s="7">
        <v>0.19856971518914299</v>
      </c>
      <c r="J3062" s="7">
        <v>0.333222971512529</v>
      </c>
    </row>
    <row r="3063" spans="2:10" x14ac:dyDescent="0.2">
      <c r="B3063" s="7">
        <v>59</v>
      </c>
      <c r="C3063" s="7">
        <v>31</v>
      </c>
      <c r="D3063" s="7">
        <v>-0.20139581246647301</v>
      </c>
      <c r="E3063" s="7">
        <v>-0.132654974706826</v>
      </c>
      <c r="G3063" s="7">
        <v>59</v>
      </c>
      <c r="H3063" s="7">
        <v>31</v>
      </c>
      <c r="I3063" s="7">
        <v>-0.20581515989825</v>
      </c>
      <c r="J3063" s="7">
        <v>-6.8454602639103995E-2</v>
      </c>
    </row>
    <row r="3064" spans="2:10" x14ac:dyDescent="0.2">
      <c r="B3064" s="7">
        <v>60</v>
      </c>
      <c r="C3064" s="7">
        <v>31</v>
      </c>
      <c r="D3064" s="7">
        <v>-0.10961099347245799</v>
      </c>
      <c r="E3064" s="7">
        <v>-0.15449668734848199</v>
      </c>
      <c r="G3064" s="7">
        <v>60</v>
      </c>
      <c r="H3064" s="7">
        <v>31</v>
      </c>
      <c r="I3064" s="7">
        <v>-0.112698459769229</v>
      </c>
      <c r="J3064" s="7">
        <v>-0.240885320468301</v>
      </c>
    </row>
    <row r="3065" spans="2:10" x14ac:dyDescent="0.2">
      <c r="B3065" s="7">
        <v>61</v>
      </c>
      <c r="C3065" s="7">
        <v>31</v>
      </c>
      <c r="D3065" s="7">
        <v>0.25297123669198901</v>
      </c>
      <c r="E3065" s="7">
        <v>-8.2874464653276206E-2</v>
      </c>
      <c r="G3065" s="7">
        <v>61</v>
      </c>
      <c r="H3065" s="7">
        <v>31</v>
      </c>
      <c r="I3065" s="7">
        <v>0.25507785362227903</v>
      </c>
      <c r="J3065" s="7">
        <v>0.15566867124242201</v>
      </c>
    </row>
    <row r="3066" spans="2:10" x14ac:dyDescent="0.2">
      <c r="B3066" s="7">
        <v>62</v>
      </c>
      <c r="C3066" s="7">
        <v>31</v>
      </c>
      <c r="D3066" s="7">
        <v>2.02761658842814E-2</v>
      </c>
      <c r="E3066" s="7">
        <v>4.4443678464787702E-2</v>
      </c>
      <c r="G3066" s="7">
        <v>62</v>
      </c>
      <c r="H3066" s="7">
        <v>31</v>
      </c>
      <c r="I3066" s="7">
        <v>2.00257762676497E-2</v>
      </c>
      <c r="J3066" s="7">
        <v>0.25005520687970101</v>
      </c>
    </row>
    <row r="3067" spans="2:10" x14ac:dyDescent="0.2">
      <c r="B3067" s="7">
        <v>63</v>
      </c>
      <c r="C3067" s="7">
        <v>31</v>
      </c>
      <c r="D3067" s="7">
        <v>0.169768320199853</v>
      </c>
      <c r="E3067" s="7">
        <v>0.17270118298241899</v>
      </c>
      <c r="G3067" s="7">
        <v>63</v>
      </c>
      <c r="H3067" s="7">
        <v>31</v>
      </c>
      <c r="I3067" s="7">
        <v>0.17108493211689399</v>
      </c>
      <c r="J3067" s="7">
        <v>0.14337271575791499</v>
      </c>
    </row>
    <row r="3068" spans="2:10" x14ac:dyDescent="0.2">
      <c r="B3068" s="7">
        <v>64</v>
      </c>
      <c r="C3068" s="7">
        <v>31</v>
      </c>
      <c r="D3068" s="7">
        <v>0.216444990783699</v>
      </c>
      <c r="E3068" s="7">
        <v>0.41604974036555098</v>
      </c>
      <c r="G3068" s="7">
        <v>64</v>
      </c>
      <c r="H3068" s="7">
        <v>31</v>
      </c>
      <c r="I3068" s="7">
        <v>0.21889483245720701</v>
      </c>
      <c r="J3068" s="7">
        <v>0.30581112273553301</v>
      </c>
    </row>
    <row r="3069" spans="2:10" x14ac:dyDescent="0.2">
      <c r="B3069" s="7">
        <v>65</v>
      </c>
      <c r="C3069" s="7">
        <v>31</v>
      </c>
      <c r="D3069" s="7">
        <v>0.262586702892186</v>
      </c>
      <c r="E3069" s="7">
        <v>0.27658421706014702</v>
      </c>
      <c r="G3069" s="7">
        <v>65</v>
      </c>
      <c r="H3069" s="7">
        <v>31</v>
      </c>
      <c r="I3069" s="7">
        <v>0.26463590727167702</v>
      </c>
      <c r="J3069" s="7">
        <v>0.121833619231593</v>
      </c>
    </row>
    <row r="3070" spans="2:10" x14ac:dyDescent="0.2">
      <c r="B3070" s="7">
        <v>66</v>
      </c>
      <c r="C3070" s="7">
        <v>31</v>
      </c>
      <c r="D3070" s="7">
        <v>-9.9480730513729299E-2</v>
      </c>
      <c r="E3070" s="7">
        <v>0.119118688274228</v>
      </c>
      <c r="G3070" s="7">
        <v>66</v>
      </c>
      <c r="H3070" s="7">
        <v>31</v>
      </c>
      <c r="I3070" s="7">
        <v>-0.102298484920625</v>
      </c>
      <c r="J3070" s="7">
        <v>6.8228994306643601E-2</v>
      </c>
    </row>
    <row r="3071" spans="2:10" x14ac:dyDescent="0.2">
      <c r="B3071" s="7">
        <v>67</v>
      </c>
      <c r="C3071" s="7">
        <v>31</v>
      </c>
      <c r="D3071" s="7">
        <v>1.23290697897147E-2</v>
      </c>
      <c r="E3071" s="7">
        <v>0.13886444304633899</v>
      </c>
      <c r="G3071" s="7">
        <v>67</v>
      </c>
      <c r="H3071" s="7">
        <v>31</v>
      </c>
      <c r="I3071" s="7">
        <v>1.23881109112585E-2</v>
      </c>
      <c r="J3071" s="7">
        <v>-4.6087717881702503E-2</v>
      </c>
    </row>
    <row r="3072" spans="2:10" x14ac:dyDescent="0.2">
      <c r="B3072" s="7">
        <v>68</v>
      </c>
      <c r="C3072" s="7">
        <v>31</v>
      </c>
      <c r="D3072" s="7">
        <v>-6.6613069120712104E-2</v>
      </c>
      <c r="E3072" s="7">
        <v>-0.10205199653628701</v>
      </c>
      <c r="G3072" s="7">
        <v>68</v>
      </c>
      <c r="H3072" s="7">
        <v>31</v>
      </c>
      <c r="I3072" s="7">
        <v>-6.8457109269261601E-2</v>
      </c>
      <c r="J3072" s="7">
        <v>-2.1540949596881898E-2</v>
      </c>
    </row>
    <row r="3073" spans="2:10" x14ac:dyDescent="0.2">
      <c r="B3073" s="7">
        <v>69</v>
      </c>
      <c r="C3073" s="7">
        <v>31</v>
      </c>
      <c r="D3073" s="7">
        <v>0.214629566621651</v>
      </c>
      <c r="E3073" s="7">
        <v>0.46155249218712202</v>
      </c>
      <c r="G3073" s="7">
        <v>69</v>
      </c>
      <c r="H3073" s="7">
        <v>31</v>
      </c>
      <c r="I3073" s="7">
        <v>0.21043672252641299</v>
      </c>
      <c r="J3073" s="7">
        <v>0.276099376394914</v>
      </c>
    </row>
    <row r="3074" spans="2:10" x14ac:dyDescent="0.2">
      <c r="B3074" s="7">
        <v>70</v>
      </c>
      <c r="C3074" s="7">
        <v>31</v>
      </c>
      <c r="D3074" s="7">
        <v>0.26922201983654798</v>
      </c>
      <c r="E3074" s="7">
        <v>0.10152865724004601</v>
      </c>
      <c r="G3074" s="7">
        <v>70</v>
      </c>
      <c r="H3074" s="7">
        <v>31</v>
      </c>
      <c r="I3074" s="7">
        <v>0.27954940380611898</v>
      </c>
      <c r="J3074" s="7">
        <v>0.25340089560811402</v>
      </c>
    </row>
    <row r="3075" spans="2:10" x14ac:dyDescent="0.2">
      <c r="B3075" s="7">
        <v>71</v>
      </c>
      <c r="C3075" s="7">
        <v>31</v>
      </c>
      <c r="D3075" s="7">
        <v>0.54133813880124504</v>
      </c>
      <c r="E3075" s="7">
        <v>0.62395037746541904</v>
      </c>
      <c r="G3075" s="7">
        <v>71</v>
      </c>
      <c r="H3075" s="7">
        <v>31</v>
      </c>
      <c r="I3075" s="7">
        <v>0.54838165860844301</v>
      </c>
      <c r="J3075" s="7">
        <v>0.584447434422527</v>
      </c>
    </row>
    <row r="3076" spans="2:10" x14ac:dyDescent="0.2">
      <c r="B3076" s="7">
        <v>72</v>
      </c>
      <c r="C3076" s="7">
        <v>31</v>
      </c>
      <c r="D3076" s="7">
        <v>5.6516412425226599E-2</v>
      </c>
      <c r="E3076" s="7">
        <v>0.14146214790629799</v>
      </c>
      <c r="G3076" s="7">
        <v>72</v>
      </c>
      <c r="H3076" s="7">
        <v>31</v>
      </c>
      <c r="I3076" s="7">
        <v>5.6759970160618102E-2</v>
      </c>
      <c r="J3076" s="7">
        <v>8.6546490568855106E-2</v>
      </c>
    </row>
    <row r="3077" spans="2:10" x14ac:dyDescent="0.2">
      <c r="B3077" s="7">
        <v>73</v>
      </c>
      <c r="C3077" s="7">
        <v>31</v>
      </c>
      <c r="D3077" s="7">
        <v>-8.4542952184480505E-2</v>
      </c>
      <c r="E3077" s="7">
        <v>2.8943828132607801E-2</v>
      </c>
      <c r="G3077" s="7">
        <v>73</v>
      </c>
      <c r="H3077" s="7">
        <v>31</v>
      </c>
      <c r="I3077" s="7">
        <v>-8.4442830833794794E-2</v>
      </c>
      <c r="J3077" s="7">
        <v>-8.0399985311243094E-2</v>
      </c>
    </row>
    <row r="3078" spans="2:10" x14ac:dyDescent="0.2">
      <c r="B3078" s="7">
        <v>74</v>
      </c>
      <c r="C3078" s="7">
        <v>31</v>
      </c>
      <c r="D3078" s="7">
        <v>1.23463369640242</v>
      </c>
      <c r="E3078" s="7">
        <v>1.08570686452121</v>
      </c>
      <c r="G3078" s="7">
        <v>74</v>
      </c>
      <c r="H3078" s="7">
        <v>31</v>
      </c>
      <c r="I3078" s="7">
        <v>1.23789453053501</v>
      </c>
      <c r="J3078" s="7">
        <v>0.99121018737791899</v>
      </c>
    </row>
    <row r="3079" spans="2:10" x14ac:dyDescent="0.2">
      <c r="B3079" s="7">
        <v>75</v>
      </c>
      <c r="C3079" s="7">
        <v>31</v>
      </c>
      <c r="D3079" s="7">
        <v>0.12616624092116299</v>
      </c>
      <c r="E3079" s="7">
        <v>5.8658252155199299E-2</v>
      </c>
      <c r="G3079" s="7">
        <v>75</v>
      </c>
      <c r="H3079" s="7">
        <v>31</v>
      </c>
      <c r="I3079" s="7">
        <v>0.12776241612206199</v>
      </c>
      <c r="J3079" s="7">
        <v>7.9227936128875201E-2</v>
      </c>
    </row>
    <row r="3080" spans="2:10" x14ac:dyDescent="0.2">
      <c r="B3080" s="7">
        <v>76</v>
      </c>
      <c r="C3080" s="7">
        <v>31</v>
      </c>
      <c r="D3080" s="7">
        <v>0.55119067855022796</v>
      </c>
      <c r="E3080" s="7">
        <v>0.52822848887237805</v>
      </c>
      <c r="G3080" s="7">
        <v>76</v>
      </c>
      <c r="H3080" s="7">
        <v>31</v>
      </c>
      <c r="I3080" s="7">
        <v>0.55231449230560203</v>
      </c>
      <c r="J3080" s="7">
        <v>0.53790224036456502</v>
      </c>
    </row>
    <row r="3081" spans="2:10" x14ac:dyDescent="0.2">
      <c r="B3081" s="7">
        <v>77</v>
      </c>
      <c r="C3081" s="7">
        <v>31</v>
      </c>
      <c r="D3081" s="7">
        <v>-7.44326346103996E-3</v>
      </c>
      <c r="E3081" s="7">
        <v>0.10607579905022201</v>
      </c>
      <c r="G3081" s="7">
        <v>77</v>
      </c>
      <c r="H3081" s="7">
        <v>31</v>
      </c>
      <c r="I3081" s="7">
        <v>-7.4610813917050899E-3</v>
      </c>
      <c r="J3081" s="7">
        <v>5.8920593555139802E-2</v>
      </c>
    </row>
    <row r="3082" spans="2:10" x14ac:dyDescent="0.2">
      <c r="B3082" s="7">
        <v>78</v>
      </c>
      <c r="C3082" s="7">
        <v>31</v>
      </c>
      <c r="D3082" s="7">
        <v>-0.44899338138905698</v>
      </c>
      <c r="E3082" s="7">
        <v>-0.46881572557003898</v>
      </c>
      <c r="G3082" s="7">
        <v>78</v>
      </c>
      <c r="H3082" s="7">
        <v>31</v>
      </c>
      <c r="I3082" s="7">
        <v>-0.45534232203144498</v>
      </c>
      <c r="J3082" s="7">
        <v>-0.35067238430735898</v>
      </c>
    </row>
    <row r="3083" spans="2:10" x14ac:dyDescent="0.2">
      <c r="B3083" s="7">
        <v>79</v>
      </c>
      <c r="C3083" s="7">
        <v>31</v>
      </c>
      <c r="D3083" s="7">
        <v>-6.1554537450279098E-2</v>
      </c>
      <c r="E3083" s="7">
        <v>5.5885390078856297E-2</v>
      </c>
      <c r="G3083" s="7">
        <v>79</v>
      </c>
      <c r="H3083" s="7">
        <v>31</v>
      </c>
      <c r="I3083" s="7">
        <v>-6.1502660885434303E-2</v>
      </c>
      <c r="J3083" s="7">
        <v>-3.6229880676524197E-2</v>
      </c>
    </row>
    <row r="3084" spans="2:10" x14ac:dyDescent="0.2">
      <c r="B3084" s="7">
        <v>80</v>
      </c>
      <c r="C3084" s="7">
        <v>31</v>
      </c>
      <c r="D3084" s="7">
        <v>-7.47217975044734E-2</v>
      </c>
      <c r="E3084" s="7">
        <v>3.3654562749608999E-2</v>
      </c>
      <c r="G3084" s="7">
        <v>80</v>
      </c>
      <c r="H3084" s="7">
        <v>31</v>
      </c>
      <c r="I3084" s="7">
        <v>-7.4625144403972499E-2</v>
      </c>
      <c r="J3084" s="7">
        <v>-0.115934415433044</v>
      </c>
    </row>
    <row r="3085" spans="2:10" x14ac:dyDescent="0.2">
      <c r="B3085" s="7">
        <v>81</v>
      </c>
      <c r="C3085" s="7">
        <v>31</v>
      </c>
      <c r="D3085" s="7">
        <v>0.48667739648180403</v>
      </c>
      <c r="E3085" s="7">
        <v>0.47281224892155599</v>
      </c>
      <c r="G3085" s="7">
        <v>81</v>
      </c>
      <c r="H3085" s="7">
        <v>31</v>
      </c>
      <c r="I3085" s="7">
        <v>0.50529250863934405</v>
      </c>
      <c r="J3085" s="7">
        <v>0.61113342857262198</v>
      </c>
    </row>
    <row r="3086" spans="2:10" x14ac:dyDescent="0.2">
      <c r="B3086" s="7">
        <v>82</v>
      </c>
      <c r="C3086" s="7">
        <v>31</v>
      </c>
      <c r="D3086" s="7">
        <v>-2.0653304806006498E-2</v>
      </c>
      <c r="E3086" s="7">
        <v>-9.75737007384119E-2</v>
      </c>
      <c r="G3086" s="7">
        <v>82</v>
      </c>
      <c r="H3086" s="7">
        <v>31</v>
      </c>
      <c r="I3086" s="7">
        <v>-2.0823865406190301E-2</v>
      </c>
      <c r="J3086" s="7">
        <v>0.10622161456460399</v>
      </c>
    </row>
    <row r="3087" spans="2:10" x14ac:dyDescent="0.2">
      <c r="B3087" s="7">
        <v>83</v>
      </c>
      <c r="C3087" s="7">
        <v>31</v>
      </c>
      <c r="D3087" s="7">
        <v>-0.37388201675629801</v>
      </c>
      <c r="E3087" s="7">
        <v>-0.469442471231028</v>
      </c>
      <c r="G3087" s="7">
        <v>83</v>
      </c>
      <c r="H3087" s="7">
        <v>31</v>
      </c>
      <c r="I3087" s="7">
        <v>-0.37733313851046502</v>
      </c>
      <c r="J3087" s="7">
        <v>-0.50220915608264205</v>
      </c>
    </row>
    <row r="3088" spans="2:10" x14ac:dyDescent="0.2">
      <c r="B3088" s="7">
        <v>84</v>
      </c>
      <c r="C3088" s="7">
        <v>31</v>
      </c>
      <c r="D3088" s="7">
        <v>-0.22131919859030699</v>
      </c>
      <c r="E3088" s="7">
        <v>-0.122896577785206</v>
      </c>
      <c r="G3088" s="7">
        <v>84</v>
      </c>
      <c r="H3088" s="7">
        <v>31</v>
      </c>
      <c r="I3088" s="7">
        <v>-0.22507615959230201</v>
      </c>
      <c r="J3088" s="7">
        <v>-1.3862434777854199E-2</v>
      </c>
    </row>
    <row r="3089" spans="2:10" x14ac:dyDescent="0.2">
      <c r="B3089" s="7">
        <v>85</v>
      </c>
      <c r="C3089" s="7">
        <v>31</v>
      </c>
      <c r="D3089" s="7">
        <v>-0.266739833997852</v>
      </c>
      <c r="E3089" s="7">
        <v>-0.24430884113182599</v>
      </c>
      <c r="G3089" s="7">
        <v>85</v>
      </c>
      <c r="H3089" s="7">
        <v>31</v>
      </c>
      <c r="I3089" s="7">
        <v>-0.26947422728243697</v>
      </c>
      <c r="J3089" s="7">
        <v>-0.29968616904551498</v>
      </c>
    </row>
    <row r="3090" spans="2:10" x14ac:dyDescent="0.2">
      <c r="B3090" s="7">
        <v>86</v>
      </c>
      <c r="C3090" s="7">
        <v>31</v>
      </c>
      <c r="D3090" s="7">
        <v>-8.3221135914257602E-2</v>
      </c>
      <c r="E3090" s="7">
        <v>9.3331150137243996E-2</v>
      </c>
      <c r="G3090" s="7">
        <v>86</v>
      </c>
      <c r="H3090" s="7">
        <v>31</v>
      </c>
      <c r="I3090" s="7">
        <v>-8.4189913998297797E-2</v>
      </c>
      <c r="J3090" s="7">
        <v>0.12587122315398</v>
      </c>
    </row>
    <row r="3091" spans="2:10" x14ac:dyDescent="0.2">
      <c r="B3091" s="7">
        <v>87</v>
      </c>
      <c r="C3091" s="7">
        <v>31</v>
      </c>
      <c r="D3091" s="7">
        <v>-0.166907841868216</v>
      </c>
      <c r="E3091" s="7">
        <v>-0.27608620215628599</v>
      </c>
      <c r="G3091" s="7">
        <v>87</v>
      </c>
      <c r="H3091" s="7">
        <v>31</v>
      </c>
      <c r="I3091" s="7">
        <v>-0.16854792204864799</v>
      </c>
      <c r="J3091" s="7">
        <v>-0.27721521110695102</v>
      </c>
    </row>
    <row r="3092" spans="2:10" x14ac:dyDescent="0.2">
      <c r="B3092" s="7">
        <v>88</v>
      </c>
      <c r="C3092" s="7">
        <v>31</v>
      </c>
      <c r="D3092" s="7">
        <v>-7.3009260664624903E-2</v>
      </c>
      <c r="E3092" s="7">
        <v>9.3008467261038105E-2</v>
      </c>
      <c r="G3092" s="7">
        <v>88</v>
      </c>
      <c r="H3092" s="7">
        <v>31</v>
      </c>
      <c r="I3092" s="7">
        <v>-7.3176714543304697E-2</v>
      </c>
      <c r="J3092" s="7">
        <v>-7.1154355412339498E-4</v>
      </c>
    </row>
    <row r="3093" spans="2:10" x14ac:dyDescent="0.2">
      <c r="B3093" s="7">
        <v>89</v>
      </c>
      <c r="C3093" s="7">
        <v>31</v>
      </c>
      <c r="D3093" s="7">
        <v>0.22441740722033701</v>
      </c>
      <c r="E3093" s="7">
        <v>0.21587022236890099</v>
      </c>
      <c r="G3093" s="7">
        <v>89</v>
      </c>
      <c r="H3093" s="7">
        <v>31</v>
      </c>
      <c r="I3093" s="7">
        <v>0.22311897647044199</v>
      </c>
      <c r="J3093" s="7">
        <v>0.22678410249848499</v>
      </c>
    </row>
    <row r="3094" spans="2:10" x14ac:dyDescent="0.2">
      <c r="B3094" s="7">
        <v>90</v>
      </c>
      <c r="C3094" s="7">
        <v>31</v>
      </c>
      <c r="D3094" s="7">
        <v>-0.40245345464138699</v>
      </c>
      <c r="E3094" s="7">
        <v>-0.41369798706866401</v>
      </c>
      <c r="G3094" s="7">
        <v>90</v>
      </c>
      <c r="H3094" s="7">
        <v>31</v>
      </c>
      <c r="I3094" s="7">
        <v>-0.40461338737634001</v>
      </c>
      <c r="J3094" s="7">
        <v>-0.44184260116867202</v>
      </c>
    </row>
    <row r="3095" spans="2:10" x14ac:dyDescent="0.2">
      <c r="B3095" s="7">
        <v>91</v>
      </c>
      <c r="C3095" s="7">
        <v>31</v>
      </c>
      <c r="D3095" s="7">
        <v>0.18827236816777701</v>
      </c>
      <c r="E3095" s="7">
        <v>0.21381877421814199</v>
      </c>
      <c r="G3095" s="7">
        <v>91</v>
      </c>
      <c r="H3095" s="7">
        <v>31</v>
      </c>
      <c r="I3095" s="7">
        <v>0.191601863003422</v>
      </c>
      <c r="J3095" s="7">
        <v>0.168561309034407</v>
      </c>
    </row>
    <row r="3096" spans="2:10" x14ac:dyDescent="0.2">
      <c r="B3096" s="7">
        <v>92</v>
      </c>
      <c r="C3096" s="7">
        <v>31</v>
      </c>
      <c r="D3096" s="7">
        <v>0.17580927295736901</v>
      </c>
      <c r="E3096" s="7">
        <v>0.30280975025645601</v>
      </c>
      <c r="G3096" s="7">
        <v>92</v>
      </c>
      <c r="H3096" s="7">
        <v>31</v>
      </c>
      <c r="I3096" s="7">
        <v>0.17950022958449199</v>
      </c>
      <c r="J3096" s="7">
        <v>0.121437556328888</v>
      </c>
    </row>
    <row r="3097" spans="2:10" x14ac:dyDescent="0.2">
      <c r="B3097" s="7">
        <v>93</v>
      </c>
      <c r="C3097" s="7">
        <v>31</v>
      </c>
      <c r="D3097" s="7">
        <v>0.18853035201151899</v>
      </c>
      <c r="E3097" s="7">
        <v>9.5764624339728294E-2</v>
      </c>
      <c r="G3097" s="7">
        <v>93</v>
      </c>
      <c r="H3097" s="7">
        <v>31</v>
      </c>
      <c r="I3097" s="7">
        <v>0.19482292967928</v>
      </c>
      <c r="J3097" s="7">
        <v>0.31234850207389098</v>
      </c>
    </row>
    <row r="3098" spans="2:10" x14ac:dyDescent="0.2">
      <c r="B3098" s="7">
        <v>94</v>
      </c>
      <c r="C3098" s="7">
        <v>31</v>
      </c>
      <c r="D3098" s="7">
        <v>-1.6068183811111E-3</v>
      </c>
      <c r="E3098" s="7">
        <v>2.8007143199582502E-2</v>
      </c>
      <c r="G3098" s="7">
        <v>94</v>
      </c>
      <c r="H3098" s="7">
        <v>31</v>
      </c>
      <c r="I3098" s="7">
        <v>-1.53571372470473E-3</v>
      </c>
      <c r="J3098" s="7">
        <v>4.56993755275725E-2</v>
      </c>
    </row>
    <row r="3099" spans="2:10" x14ac:dyDescent="0.2">
      <c r="B3099" s="7">
        <v>95</v>
      </c>
      <c r="C3099" s="7">
        <v>31</v>
      </c>
      <c r="D3099" s="7">
        <v>-0.11999083961000701</v>
      </c>
      <c r="E3099" s="7">
        <v>1.9791016924115098E-2</v>
      </c>
      <c r="G3099" s="7">
        <v>95</v>
      </c>
      <c r="H3099" s="7">
        <v>31</v>
      </c>
      <c r="I3099" s="7">
        <v>-0.121067321786466</v>
      </c>
      <c r="J3099" s="7">
        <v>-0.26371042794056399</v>
      </c>
    </row>
    <row r="3100" spans="2:10" x14ac:dyDescent="0.2">
      <c r="B3100" s="7">
        <v>96</v>
      </c>
      <c r="C3100" s="7">
        <v>31</v>
      </c>
      <c r="D3100" s="7">
        <v>0.21765278467499299</v>
      </c>
      <c r="E3100" s="7">
        <v>0.35507159340358202</v>
      </c>
      <c r="G3100" s="7">
        <v>96</v>
      </c>
      <c r="H3100" s="7">
        <v>31</v>
      </c>
      <c r="I3100" s="7">
        <v>0.214989725345722</v>
      </c>
      <c r="J3100" s="7">
        <v>0.29039400826019901</v>
      </c>
    </row>
    <row r="3101" spans="2:10" x14ac:dyDescent="0.2">
      <c r="B3101" s="7">
        <v>97</v>
      </c>
      <c r="C3101" s="7">
        <v>31</v>
      </c>
      <c r="D3101" s="7">
        <v>0.26596762115727302</v>
      </c>
      <c r="E3101" s="7">
        <v>0.174545921749616</v>
      </c>
      <c r="G3101" s="7">
        <v>97</v>
      </c>
      <c r="H3101" s="7">
        <v>31</v>
      </c>
      <c r="I3101" s="7">
        <v>0.26564781519415898</v>
      </c>
      <c r="J3101" s="7">
        <v>0.42742107426125697</v>
      </c>
    </row>
    <row r="3102" spans="2:10" x14ac:dyDescent="0.2">
      <c r="B3102" s="7">
        <v>98</v>
      </c>
      <c r="C3102" s="7">
        <v>31</v>
      </c>
      <c r="D3102" s="7">
        <v>0.44494794975316398</v>
      </c>
      <c r="E3102" s="7">
        <v>0.190906429595429</v>
      </c>
      <c r="G3102" s="7">
        <v>98</v>
      </c>
      <c r="H3102" s="7">
        <v>31</v>
      </c>
      <c r="I3102" s="7">
        <v>0.46453493975913901</v>
      </c>
      <c r="J3102" s="7">
        <v>0.353271513496144</v>
      </c>
    </row>
    <row r="3103" spans="2:10" x14ac:dyDescent="0.2">
      <c r="B3103" s="7">
        <v>99</v>
      </c>
      <c r="C3103" s="7">
        <v>31</v>
      </c>
      <c r="D3103" s="7">
        <v>4.1220753967956499E-2</v>
      </c>
      <c r="E3103" s="7">
        <v>-3.2113056056109798E-2</v>
      </c>
      <c r="G3103" s="7">
        <v>99</v>
      </c>
      <c r="H3103" s="7">
        <v>31</v>
      </c>
      <c r="I3103" s="7">
        <v>4.0813379198500102E-2</v>
      </c>
      <c r="J3103" s="7">
        <v>-0.16368823580917</v>
      </c>
    </row>
    <row r="3104" spans="2:10" x14ac:dyDescent="0.2">
      <c r="B3104" s="7">
        <v>100</v>
      </c>
      <c r="C3104" s="7">
        <v>31</v>
      </c>
      <c r="D3104" s="7">
        <v>8.3880442341476097E-2</v>
      </c>
      <c r="E3104" s="7">
        <v>4.6989720766871898E-2</v>
      </c>
      <c r="G3104" s="7">
        <v>100</v>
      </c>
      <c r="H3104" s="7">
        <v>31</v>
      </c>
      <c r="I3104" s="7">
        <v>8.3456716892312599E-2</v>
      </c>
      <c r="J3104" s="7">
        <v>5.9416206026305901E-2</v>
      </c>
    </row>
    <row r="3105" spans="2:10" x14ac:dyDescent="0.2">
      <c r="B3105" s="7">
        <v>1</v>
      </c>
      <c r="C3105" s="7">
        <v>32</v>
      </c>
      <c r="D3105" s="7">
        <v>0.44087321743823799</v>
      </c>
      <c r="E3105" s="7">
        <v>0.52505792616659097</v>
      </c>
      <c r="G3105" s="7">
        <v>1</v>
      </c>
      <c r="H3105" s="7">
        <v>32</v>
      </c>
      <c r="I3105" s="7">
        <v>0.44372161751628197</v>
      </c>
      <c r="J3105" s="7">
        <v>0.55653986235633102</v>
      </c>
    </row>
    <row r="3106" spans="2:10" x14ac:dyDescent="0.2">
      <c r="B3106" s="7">
        <v>2</v>
      </c>
      <c r="C3106" s="7">
        <v>32</v>
      </c>
      <c r="D3106" s="7">
        <v>8.46994792694193E-2</v>
      </c>
      <c r="E3106" s="7">
        <v>0.40630432713328801</v>
      </c>
      <c r="G3106" s="7">
        <v>2</v>
      </c>
      <c r="H3106" s="7">
        <v>32</v>
      </c>
      <c r="I3106" s="7">
        <v>8.3106407662034698E-2</v>
      </c>
      <c r="J3106" s="7">
        <v>0.21800814635254201</v>
      </c>
    </row>
    <row r="3107" spans="2:10" x14ac:dyDescent="0.2">
      <c r="B3107" s="7">
        <v>3</v>
      </c>
      <c r="C3107" s="7">
        <v>32</v>
      </c>
      <c r="D3107" s="7">
        <v>-0.40338451642137901</v>
      </c>
      <c r="E3107" s="7">
        <v>-0.484474033231026</v>
      </c>
      <c r="G3107" s="7">
        <v>3</v>
      </c>
      <c r="H3107" s="7">
        <v>32</v>
      </c>
      <c r="I3107" s="7">
        <v>-0.40132072487491899</v>
      </c>
      <c r="J3107" s="7">
        <v>-0.47547942920339498</v>
      </c>
    </row>
    <row r="3108" spans="2:10" x14ac:dyDescent="0.2">
      <c r="B3108" s="7">
        <v>4</v>
      </c>
      <c r="C3108" s="7">
        <v>32</v>
      </c>
      <c r="D3108" s="7">
        <v>0.10020599313372699</v>
      </c>
      <c r="E3108" s="7">
        <v>7.1824627554541096E-2</v>
      </c>
      <c r="G3108" s="7">
        <v>4</v>
      </c>
      <c r="H3108" s="7">
        <v>32</v>
      </c>
      <c r="I3108" s="7">
        <v>9.9757076010339701E-2</v>
      </c>
      <c r="J3108" s="7">
        <v>0.18390176188108701</v>
      </c>
    </row>
    <row r="3109" spans="2:10" x14ac:dyDescent="0.2">
      <c r="B3109" s="7">
        <v>5</v>
      </c>
      <c r="C3109" s="7">
        <v>32</v>
      </c>
      <c r="D3109" s="7">
        <v>-0.19736782230977601</v>
      </c>
      <c r="E3109" s="7">
        <v>-0.37912292687834198</v>
      </c>
      <c r="G3109" s="7">
        <v>5</v>
      </c>
      <c r="H3109" s="7">
        <v>32</v>
      </c>
      <c r="I3109" s="7">
        <v>-0.20439585929850099</v>
      </c>
      <c r="J3109" s="7">
        <v>-9.8638491989758506E-2</v>
      </c>
    </row>
    <row r="3110" spans="2:10" x14ac:dyDescent="0.2">
      <c r="B3110" s="7">
        <v>6</v>
      </c>
      <c r="C3110" s="7">
        <v>32</v>
      </c>
      <c r="D3110" s="7">
        <v>0.27110305346887498</v>
      </c>
      <c r="E3110" s="7">
        <v>0.176229696806216</v>
      </c>
      <c r="G3110" s="7">
        <v>6</v>
      </c>
      <c r="H3110" s="7">
        <v>32</v>
      </c>
      <c r="I3110" s="7">
        <v>0.27075701793196699</v>
      </c>
      <c r="J3110" s="7">
        <v>0.23188018326895701</v>
      </c>
    </row>
    <row r="3111" spans="2:10" x14ac:dyDescent="0.2">
      <c r="B3111" s="7">
        <v>7</v>
      </c>
      <c r="C3111" s="7">
        <v>32</v>
      </c>
      <c r="D3111" s="7">
        <v>-2.8226850777020501E-2</v>
      </c>
      <c r="E3111" s="7">
        <v>-8.0634055798269003E-2</v>
      </c>
      <c r="G3111" s="7">
        <v>7</v>
      </c>
      <c r="H3111" s="7">
        <v>32</v>
      </c>
      <c r="I3111" s="7">
        <v>-2.8442964253821802E-2</v>
      </c>
      <c r="J3111" s="7">
        <v>-1.3683392696098201E-2</v>
      </c>
    </row>
    <row r="3112" spans="2:10" x14ac:dyDescent="0.2">
      <c r="B3112" s="7">
        <v>8</v>
      </c>
      <c r="C3112" s="7">
        <v>32</v>
      </c>
      <c r="D3112" s="7">
        <v>0.49802546128101399</v>
      </c>
      <c r="E3112" s="7">
        <v>0.36116784169861399</v>
      </c>
      <c r="G3112" s="7">
        <v>8</v>
      </c>
      <c r="H3112" s="7">
        <v>32</v>
      </c>
      <c r="I3112" s="7">
        <v>0.51253220491346596</v>
      </c>
      <c r="J3112" s="7">
        <v>7.4134032256362795E-2</v>
      </c>
    </row>
    <row r="3113" spans="2:10" x14ac:dyDescent="0.2">
      <c r="B3113" s="7">
        <v>9</v>
      </c>
      <c r="C3113" s="7">
        <v>32</v>
      </c>
      <c r="D3113" s="7">
        <v>-0.100865576914593</v>
      </c>
      <c r="E3113" s="7">
        <v>-0.11085905635731701</v>
      </c>
      <c r="G3113" s="7">
        <v>9</v>
      </c>
      <c r="H3113" s="7">
        <v>32</v>
      </c>
      <c r="I3113" s="7">
        <v>-0.10137301916630501</v>
      </c>
      <c r="J3113" s="7">
        <v>-0.103414463298643</v>
      </c>
    </row>
    <row r="3114" spans="2:10" x14ac:dyDescent="0.2">
      <c r="B3114" s="7">
        <v>10</v>
      </c>
      <c r="C3114" s="7">
        <v>32</v>
      </c>
      <c r="D3114" s="7">
        <v>-0.16394450540320399</v>
      </c>
      <c r="E3114" s="7">
        <v>-0.16438314136072299</v>
      </c>
      <c r="G3114" s="7">
        <v>10</v>
      </c>
      <c r="H3114" s="7">
        <v>32</v>
      </c>
      <c r="I3114" s="7">
        <v>-0.16451369637854399</v>
      </c>
      <c r="J3114" s="7">
        <v>-0.31072221477779899</v>
      </c>
    </row>
    <row r="3115" spans="2:10" x14ac:dyDescent="0.2">
      <c r="B3115" s="7">
        <v>11</v>
      </c>
      <c r="C3115" s="7">
        <v>32</v>
      </c>
      <c r="D3115" s="7">
        <v>0.25656854728553602</v>
      </c>
      <c r="E3115" s="7">
        <v>0.13556492252125299</v>
      </c>
      <c r="G3115" s="7">
        <v>11</v>
      </c>
      <c r="H3115" s="7">
        <v>32</v>
      </c>
      <c r="I3115" s="7">
        <v>0.25614881404853801</v>
      </c>
      <c r="J3115" s="7">
        <v>0.208614686914462</v>
      </c>
    </row>
    <row r="3116" spans="2:10" x14ac:dyDescent="0.2">
      <c r="B3116" s="7">
        <v>12</v>
      </c>
      <c r="C3116" s="7">
        <v>32</v>
      </c>
      <c r="D3116" s="7">
        <v>0.330954621229608</v>
      </c>
      <c r="E3116" s="7">
        <v>5.7243449665952198E-2</v>
      </c>
      <c r="G3116" s="7">
        <v>12</v>
      </c>
      <c r="H3116" s="7">
        <v>32</v>
      </c>
      <c r="I3116" s="7">
        <v>0.334373234202751</v>
      </c>
      <c r="J3116" s="7">
        <v>-6.5431024953168703E-3</v>
      </c>
    </row>
    <row r="3117" spans="2:10" x14ac:dyDescent="0.2">
      <c r="B3117" s="7">
        <v>13</v>
      </c>
      <c r="C3117" s="7">
        <v>32</v>
      </c>
      <c r="D3117" s="7">
        <v>-0.54424887521951804</v>
      </c>
      <c r="E3117" s="7">
        <v>-0.54041567045759098</v>
      </c>
      <c r="G3117" s="7">
        <v>13</v>
      </c>
      <c r="H3117" s="7">
        <v>32</v>
      </c>
      <c r="I3117" s="7">
        <v>-0.55173201572484498</v>
      </c>
      <c r="J3117" s="7">
        <v>-0.567952194820734</v>
      </c>
    </row>
    <row r="3118" spans="2:10" x14ac:dyDescent="0.2">
      <c r="B3118" s="7">
        <v>14</v>
      </c>
      <c r="C3118" s="7">
        <v>32</v>
      </c>
      <c r="D3118" s="7">
        <v>-4.9013349490342903E-2</v>
      </c>
      <c r="E3118" s="7">
        <v>-0.11866498417724899</v>
      </c>
      <c r="G3118" s="7">
        <v>14</v>
      </c>
      <c r="H3118" s="7">
        <v>32</v>
      </c>
      <c r="I3118" s="7">
        <v>-4.8506497045705602E-2</v>
      </c>
      <c r="J3118" s="7">
        <v>-0.10480918999778401</v>
      </c>
    </row>
    <row r="3119" spans="2:10" x14ac:dyDescent="0.2">
      <c r="B3119" s="7">
        <v>15</v>
      </c>
      <c r="C3119" s="7">
        <v>32</v>
      </c>
      <c r="D3119" s="7">
        <v>0.102812446114893</v>
      </c>
      <c r="E3119" s="7">
        <v>0.126404981077293</v>
      </c>
      <c r="G3119" s="7">
        <v>15</v>
      </c>
      <c r="H3119" s="7">
        <v>32</v>
      </c>
      <c r="I3119" s="7">
        <v>0.10523999556462001</v>
      </c>
      <c r="J3119" s="7">
        <v>8.0226980364264094E-2</v>
      </c>
    </row>
    <row r="3120" spans="2:10" x14ac:dyDescent="0.2">
      <c r="B3120" s="7">
        <v>16</v>
      </c>
      <c r="C3120" s="7">
        <v>32</v>
      </c>
      <c r="D3120" s="7">
        <v>-0.21972206789999599</v>
      </c>
      <c r="E3120" s="7">
        <v>-0.23383002619375401</v>
      </c>
      <c r="G3120" s="7">
        <v>16</v>
      </c>
      <c r="H3120" s="7">
        <v>32</v>
      </c>
      <c r="I3120" s="7">
        <v>-0.222482497324544</v>
      </c>
      <c r="J3120" s="7">
        <v>-0.19020973088781501</v>
      </c>
    </row>
    <row r="3121" spans="2:10" x14ac:dyDescent="0.2">
      <c r="B3121" s="7">
        <v>17</v>
      </c>
      <c r="C3121" s="7">
        <v>32</v>
      </c>
      <c r="D3121" s="7">
        <v>-4.7964918771921097E-3</v>
      </c>
      <c r="E3121" s="7">
        <v>3.8002868468142402E-2</v>
      </c>
      <c r="G3121" s="7">
        <v>17</v>
      </c>
      <c r="H3121" s="7">
        <v>32</v>
      </c>
      <c r="I3121" s="7">
        <v>-4.7712835275675004E-3</v>
      </c>
      <c r="J3121" s="7">
        <v>-0.11076958023224701</v>
      </c>
    </row>
    <row r="3122" spans="2:10" x14ac:dyDescent="0.2">
      <c r="B3122" s="7">
        <v>18</v>
      </c>
      <c r="C3122" s="7">
        <v>32</v>
      </c>
      <c r="D3122" s="7">
        <v>0.11411127173878401</v>
      </c>
      <c r="E3122" s="7">
        <v>0.175817707378011</v>
      </c>
      <c r="G3122" s="7">
        <v>18</v>
      </c>
      <c r="H3122" s="7">
        <v>32</v>
      </c>
      <c r="I3122" s="7">
        <v>0.115901356834961</v>
      </c>
      <c r="J3122" s="7">
        <v>0.23960166540209801</v>
      </c>
    </row>
    <row r="3123" spans="2:10" x14ac:dyDescent="0.2">
      <c r="B3123" s="7">
        <v>19</v>
      </c>
      <c r="C3123" s="7">
        <v>32</v>
      </c>
      <c r="D3123" s="7">
        <v>0.185589523454396</v>
      </c>
      <c r="E3123" s="7">
        <v>0.19235620588868799</v>
      </c>
      <c r="G3123" s="7">
        <v>19</v>
      </c>
      <c r="H3123" s="7">
        <v>32</v>
      </c>
      <c r="I3123" s="7">
        <v>0.18415147876098401</v>
      </c>
      <c r="J3123" s="7">
        <v>2.98590370998193E-2</v>
      </c>
    </row>
    <row r="3124" spans="2:10" x14ac:dyDescent="0.2">
      <c r="B3124" s="7">
        <v>20</v>
      </c>
      <c r="C3124" s="7">
        <v>32</v>
      </c>
      <c r="D3124" s="7">
        <v>-0.24467434454468101</v>
      </c>
      <c r="E3124" s="7">
        <v>-0.21032574658844699</v>
      </c>
      <c r="G3124" s="7">
        <v>20</v>
      </c>
      <c r="H3124" s="7">
        <v>32</v>
      </c>
      <c r="I3124" s="7">
        <v>-0.24868469912840399</v>
      </c>
      <c r="J3124" s="7">
        <v>-0.28877450738126698</v>
      </c>
    </row>
    <row r="3125" spans="2:10" x14ac:dyDescent="0.2">
      <c r="B3125" s="7">
        <v>21</v>
      </c>
      <c r="C3125" s="7">
        <v>32</v>
      </c>
      <c r="D3125" s="7">
        <v>-0.22769359300182901</v>
      </c>
      <c r="E3125" s="7">
        <v>-0.22457261264869999</v>
      </c>
      <c r="G3125" s="7">
        <v>21</v>
      </c>
      <c r="H3125" s="7">
        <v>32</v>
      </c>
      <c r="I3125" s="7">
        <v>-0.23193321109850201</v>
      </c>
      <c r="J3125" s="7">
        <v>-0.18369752682672799</v>
      </c>
    </row>
    <row r="3126" spans="2:10" x14ac:dyDescent="0.2">
      <c r="B3126" s="7">
        <v>22</v>
      </c>
      <c r="C3126" s="7">
        <v>32</v>
      </c>
      <c r="D3126" s="7">
        <v>-1.0342421655295199E-2</v>
      </c>
      <c r="E3126" s="7">
        <v>-0.25760382798996101</v>
      </c>
      <c r="G3126" s="7">
        <v>22</v>
      </c>
      <c r="H3126" s="7">
        <v>32</v>
      </c>
      <c r="I3126" s="7">
        <v>-1.03700287494988E-2</v>
      </c>
      <c r="J3126" s="7">
        <v>-4.4745183515912501E-2</v>
      </c>
    </row>
    <row r="3127" spans="2:10" x14ac:dyDescent="0.2">
      <c r="B3127" s="7">
        <v>23</v>
      </c>
      <c r="C3127" s="7">
        <v>32</v>
      </c>
      <c r="D3127" s="7">
        <v>-8.0952515670977804E-2</v>
      </c>
      <c r="E3127" s="7">
        <v>-6.9718803622119893E-2</v>
      </c>
      <c r="G3127" s="7">
        <v>23</v>
      </c>
      <c r="H3127" s="7">
        <v>32</v>
      </c>
      <c r="I3127" s="7">
        <v>-8.1425452534716697E-2</v>
      </c>
      <c r="J3127" s="7">
        <v>-0.11938027713214799</v>
      </c>
    </row>
    <row r="3128" spans="2:10" x14ac:dyDescent="0.2">
      <c r="B3128" s="7">
        <v>24</v>
      </c>
      <c r="C3128" s="7">
        <v>32</v>
      </c>
      <c r="D3128" s="7">
        <v>0.19776097421418501</v>
      </c>
      <c r="E3128" s="7">
        <v>0.12668640130202199</v>
      </c>
      <c r="G3128" s="7">
        <v>24</v>
      </c>
      <c r="H3128" s="7">
        <v>32</v>
      </c>
      <c r="I3128" s="7">
        <v>0.19880773996380999</v>
      </c>
      <c r="J3128" s="7">
        <v>2.1307792095601699E-2</v>
      </c>
    </row>
    <row r="3129" spans="2:10" x14ac:dyDescent="0.2">
      <c r="B3129" s="7">
        <v>25</v>
      </c>
      <c r="C3129" s="7">
        <v>32</v>
      </c>
      <c r="D3129" s="7">
        <v>0.15401608842446499</v>
      </c>
      <c r="E3129" s="7">
        <v>0.37688661366666598</v>
      </c>
      <c r="G3129" s="7">
        <v>25</v>
      </c>
      <c r="H3129" s="7">
        <v>32</v>
      </c>
      <c r="I3129" s="7">
        <v>0.153192665031433</v>
      </c>
      <c r="J3129" s="7">
        <v>0.35263080613611397</v>
      </c>
    </row>
    <row r="3130" spans="2:10" x14ac:dyDescent="0.2">
      <c r="B3130" s="7">
        <v>26</v>
      </c>
      <c r="C3130" s="7">
        <v>32</v>
      </c>
      <c r="D3130" s="7">
        <v>-0.31631182783942302</v>
      </c>
      <c r="E3130" s="7">
        <v>-0.33899898820609498</v>
      </c>
      <c r="G3130" s="7">
        <v>26</v>
      </c>
      <c r="H3130" s="7">
        <v>32</v>
      </c>
      <c r="I3130" s="7">
        <v>-0.31738619094783399</v>
      </c>
      <c r="J3130" s="7">
        <v>-0.32796673346022398</v>
      </c>
    </row>
    <row r="3131" spans="2:10" x14ac:dyDescent="0.2">
      <c r="B3131" s="7">
        <v>27</v>
      </c>
      <c r="C3131" s="7">
        <v>32</v>
      </c>
      <c r="D3131" s="7">
        <v>-0.174095360673235</v>
      </c>
      <c r="E3131" s="7">
        <v>-6.9111523500753294E-2</v>
      </c>
      <c r="G3131" s="7">
        <v>27</v>
      </c>
      <c r="H3131" s="7">
        <v>32</v>
      </c>
      <c r="I3131" s="7">
        <v>-0.17440101144568801</v>
      </c>
      <c r="J3131" s="7">
        <v>2.3630621649211002E-3</v>
      </c>
    </row>
    <row r="3132" spans="2:10" x14ac:dyDescent="0.2">
      <c r="B3132" s="7">
        <v>28</v>
      </c>
      <c r="C3132" s="7">
        <v>32</v>
      </c>
      <c r="D3132" s="7">
        <v>0.10767118635148799</v>
      </c>
      <c r="E3132" s="7">
        <v>0.254400098741004</v>
      </c>
      <c r="G3132" s="7">
        <v>28</v>
      </c>
      <c r="H3132" s="7">
        <v>32</v>
      </c>
      <c r="I3132" s="7">
        <v>0.107489905418861</v>
      </c>
      <c r="J3132" s="7">
        <v>0.26878429567776002</v>
      </c>
    </row>
    <row r="3133" spans="2:10" x14ac:dyDescent="0.2">
      <c r="B3133" s="7">
        <v>29</v>
      </c>
      <c r="C3133" s="7">
        <v>32</v>
      </c>
      <c r="D3133" s="7">
        <v>-0.28283711816402102</v>
      </c>
      <c r="E3133" s="7">
        <v>-0.26671391121180898</v>
      </c>
      <c r="G3133" s="7">
        <v>29</v>
      </c>
      <c r="H3133" s="7">
        <v>32</v>
      </c>
      <c r="I3133" s="7">
        <v>-0.28709437349650502</v>
      </c>
      <c r="J3133" s="7">
        <v>-0.225163386377217</v>
      </c>
    </row>
    <row r="3134" spans="2:10" x14ac:dyDescent="0.2">
      <c r="B3134" s="7">
        <v>30</v>
      </c>
      <c r="C3134" s="7">
        <v>32</v>
      </c>
      <c r="D3134" s="7">
        <v>8.3834685963255495E-2</v>
      </c>
      <c r="E3134" s="7">
        <v>1.0615624137120199E-2</v>
      </c>
      <c r="G3134" s="7">
        <v>30</v>
      </c>
      <c r="H3134" s="7">
        <v>32</v>
      </c>
      <c r="I3134" s="7">
        <v>8.3931735944456201E-2</v>
      </c>
      <c r="J3134" s="7">
        <v>0.109250482109366</v>
      </c>
    </row>
    <row r="3135" spans="2:10" x14ac:dyDescent="0.2">
      <c r="B3135" s="7">
        <v>31</v>
      </c>
      <c r="C3135" s="7">
        <v>32</v>
      </c>
      <c r="D3135" s="7">
        <v>4.5002208176878602E-3</v>
      </c>
      <c r="E3135" s="7">
        <v>0.121880675394371</v>
      </c>
      <c r="G3135" s="7">
        <v>31</v>
      </c>
      <c r="H3135" s="7">
        <v>32</v>
      </c>
      <c r="I3135" s="7">
        <v>4.51846669466605E-3</v>
      </c>
      <c r="J3135" s="7">
        <v>0.14039749026276399</v>
      </c>
    </row>
    <row r="3136" spans="2:10" x14ac:dyDescent="0.2">
      <c r="B3136" s="7">
        <v>32</v>
      </c>
      <c r="C3136" s="7">
        <v>32</v>
      </c>
      <c r="D3136" s="7">
        <v>8.53732073200337E-2</v>
      </c>
      <c r="E3136" s="7">
        <v>6.38278256956024E-2</v>
      </c>
      <c r="G3136" s="7">
        <v>32</v>
      </c>
      <c r="H3136" s="7">
        <v>32</v>
      </c>
      <c r="I3136" s="7">
        <v>8.5394169645976306E-2</v>
      </c>
      <c r="J3136" s="7">
        <v>3.2719413426866198E-2</v>
      </c>
    </row>
    <row r="3137" spans="2:10" x14ac:dyDescent="0.2">
      <c r="B3137" s="7">
        <v>33</v>
      </c>
      <c r="C3137" s="7">
        <v>32</v>
      </c>
      <c r="D3137" s="7">
        <v>3.1267878069893798E-2</v>
      </c>
      <c r="E3137" s="7">
        <v>6.9567398737842004E-3</v>
      </c>
      <c r="G3137" s="7">
        <v>33</v>
      </c>
      <c r="H3137" s="7">
        <v>32</v>
      </c>
      <c r="I3137" s="7">
        <v>3.1883035476198501E-2</v>
      </c>
      <c r="J3137" s="7">
        <v>0.193770548951157</v>
      </c>
    </row>
    <row r="3138" spans="2:10" x14ac:dyDescent="0.2">
      <c r="B3138" s="7">
        <v>34</v>
      </c>
      <c r="C3138" s="7">
        <v>32</v>
      </c>
      <c r="D3138" s="7">
        <v>-0.15308239123424999</v>
      </c>
      <c r="E3138" s="7">
        <v>-5.6982634695065898E-2</v>
      </c>
      <c r="G3138" s="7">
        <v>34</v>
      </c>
      <c r="H3138" s="7">
        <v>32</v>
      </c>
      <c r="I3138" s="7">
        <v>-0.151402523891599</v>
      </c>
      <c r="J3138" s="7">
        <v>-0.14220018701137399</v>
      </c>
    </row>
    <row r="3139" spans="2:10" x14ac:dyDescent="0.2">
      <c r="B3139" s="7">
        <v>35</v>
      </c>
      <c r="C3139" s="7">
        <v>32</v>
      </c>
      <c r="D3139" s="7">
        <v>0.213824882375759</v>
      </c>
      <c r="E3139" s="7">
        <v>0.22090730005780301</v>
      </c>
      <c r="G3139" s="7">
        <v>35</v>
      </c>
      <c r="H3139" s="7">
        <v>32</v>
      </c>
      <c r="I3139" s="7">
        <v>0.21627402344824501</v>
      </c>
      <c r="J3139" s="7">
        <v>0.27481208420944903</v>
      </c>
    </row>
    <row r="3140" spans="2:10" x14ac:dyDescent="0.2">
      <c r="B3140" s="7">
        <v>36</v>
      </c>
      <c r="C3140" s="7">
        <v>32</v>
      </c>
      <c r="D3140" s="7">
        <v>8.8313458501332303E-3</v>
      </c>
      <c r="E3140" s="7">
        <v>9.5799478586778605E-2</v>
      </c>
      <c r="G3140" s="7">
        <v>36</v>
      </c>
      <c r="H3140" s="7">
        <v>32</v>
      </c>
      <c r="I3140" s="7">
        <v>8.7754628810117197E-3</v>
      </c>
      <c r="J3140" s="7">
        <v>6.1378661378583402E-2</v>
      </c>
    </row>
    <row r="3141" spans="2:10" x14ac:dyDescent="0.2">
      <c r="B3141" s="7">
        <v>37</v>
      </c>
      <c r="C3141" s="7">
        <v>32</v>
      </c>
      <c r="D3141" s="7">
        <v>-8.4557579502861899E-2</v>
      </c>
      <c r="E3141" s="7">
        <v>1.2419173148183299E-2</v>
      </c>
      <c r="G3141" s="7">
        <v>37</v>
      </c>
      <c r="H3141" s="7">
        <v>32</v>
      </c>
      <c r="I3141" s="7">
        <v>-8.5012343319767994E-2</v>
      </c>
      <c r="J3141" s="7">
        <v>-0.125883727555962</v>
      </c>
    </row>
    <row r="3142" spans="2:10" x14ac:dyDescent="0.2">
      <c r="B3142" s="7">
        <v>38</v>
      </c>
      <c r="C3142" s="7">
        <v>32</v>
      </c>
      <c r="D3142" s="7">
        <v>2.0266786486436299E-2</v>
      </c>
      <c r="E3142" s="7">
        <v>-5.7092486909802202E-3</v>
      </c>
      <c r="G3142" s="7">
        <v>38</v>
      </c>
      <c r="H3142" s="7">
        <v>32</v>
      </c>
      <c r="I3142" s="7">
        <v>2.0265118839244398E-2</v>
      </c>
      <c r="J3142" s="7">
        <v>1.55093316479089E-2</v>
      </c>
    </row>
    <row r="3143" spans="2:10" x14ac:dyDescent="0.2">
      <c r="B3143" s="7">
        <v>39</v>
      </c>
      <c r="C3143" s="7">
        <v>32</v>
      </c>
      <c r="D3143" s="7">
        <v>0.17663919166306599</v>
      </c>
      <c r="E3143" s="7">
        <v>0.27688237057301301</v>
      </c>
      <c r="G3143" s="7">
        <v>39</v>
      </c>
      <c r="H3143" s="7">
        <v>32</v>
      </c>
      <c r="I3143" s="7">
        <v>0.17620750920386599</v>
      </c>
      <c r="J3143" s="7">
        <v>0.122798327763949</v>
      </c>
    </row>
    <row r="3144" spans="2:10" x14ac:dyDescent="0.2">
      <c r="B3144" s="7">
        <v>40</v>
      </c>
      <c r="C3144" s="7">
        <v>32</v>
      </c>
      <c r="D3144" s="7">
        <v>-0.50431492114705101</v>
      </c>
      <c r="E3144" s="7">
        <v>-0.61434637127996095</v>
      </c>
      <c r="G3144" s="7">
        <v>40</v>
      </c>
      <c r="H3144" s="7">
        <v>32</v>
      </c>
      <c r="I3144" s="7">
        <v>-0.50859474988970099</v>
      </c>
      <c r="J3144" s="7">
        <v>-0.59111825029584297</v>
      </c>
    </row>
    <row r="3145" spans="2:10" x14ac:dyDescent="0.2">
      <c r="B3145" s="7">
        <v>41</v>
      </c>
      <c r="C3145" s="7">
        <v>32</v>
      </c>
      <c r="D3145" s="7">
        <v>-1.2570981315928299E-2</v>
      </c>
      <c r="E3145" s="7">
        <v>-0.11601926140280699</v>
      </c>
      <c r="G3145" s="7">
        <v>41</v>
      </c>
      <c r="H3145" s="7">
        <v>32</v>
      </c>
      <c r="I3145" s="7">
        <v>-1.2515605305878801E-2</v>
      </c>
      <c r="J3145" s="7">
        <v>-0.101584710657354</v>
      </c>
    </row>
    <row r="3146" spans="2:10" x14ac:dyDescent="0.2">
      <c r="B3146" s="7">
        <v>42</v>
      </c>
      <c r="C3146" s="7">
        <v>32</v>
      </c>
      <c r="D3146" s="7">
        <v>-0.22920459171699001</v>
      </c>
      <c r="E3146" s="7">
        <v>-9.8080015374462107E-2</v>
      </c>
      <c r="G3146" s="7">
        <v>42</v>
      </c>
      <c r="H3146" s="7">
        <v>32</v>
      </c>
      <c r="I3146" s="7">
        <v>-0.23292376065183301</v>
      </c>
      <c r="J3146" s="7">
        <v>-0.416650735470256</v>
      </c>
    </row>
    <row r="3147" spans="2:10" x14ac:dyDescent="0.2">
      <c r="B3147" s="7">
        <v>43</v>
      </c>
      <c r="C3147" s="7">
        <v>32</v>
      </c>
      <c r="D3147" s="7">
        <v>-2.2873545417592601E-2</v>
      </c>
      <c r="E3147" s="7">
        <v>3.6592900158375102E-2</v>
      </c>
      <c r="G3147" s="7">
        <v>43</v>
      </c>
      <c r="H3147" s="7">
        <v>32</v>
      </c>
      <c r="I3147" s="7">
        <v>-2.29157061855432E-2</v>
      </c>
      <c r="J3147" s="7">
        <v>-8.3252322241600396E-2</v>
      </c>
    </row>
    <row r="3148" spans="2:10" x14ac:dyDescent="0.2">
      <c r="B3148" s="7">
        <v>44</v>
      </c>
      <c r="C3148" s="7">
        <v>32</v>
      </c>
      <c r="D3148" s="7">
        <v>0.118547063170205</v>
      </c>
      <c r="E3148" s="7">
        <v>0.18233994573113199</v>
      </c>
      <c r="G3148" s="7">
        <v>44</v>
      </c>
      <c r="H3148" s="7">
        <v>32</v>
      </c>
      <c r="I3148" s="7">
        <v>0.119384692886876</v>
      </c>
      <c r="J3148" s="7">
        <v>0.281518734882028</v>
      </c>
    </row>
    <row r="3149" spans="2:10" x14ac:dyDescent="0.2">
      <c r="B3149" s="7">
        <v>45</v>
      </c>
      <c r="C3149" s="7">
        <v>32</v>
      </c>
      <c r="D3149" s="7">
        <v>1.8652276657375601E-2</v>
      </c>
      <c r="E3149" s="7">
        <v>-1.38628153429412E-2</v>
      </c>
      <c r="G3149" s="7">
        <v>45</v>
      </c>
      <c r="H3149" s="7">
        <v>32</v>
      </c>
      <c r="I3149" s="7">
        <v>1.8703173540544099E-2</v>
      </c>
      <c r="J3149" s="7">
        <v>4.2265251127520997E-2</v>
      </c>
    </row>
    <row r="3150" spans="2:10" x14ac:dyDescent="0.2">
      <c r="B3150" s="7">
        <v>46</v>
      </c>
      <c r="C3150" s="7">
        <v>32</v>
      </c>
      <c r="D3150" s="7">
        <v>-2.00499722931031E-2</v>
      </c>
      <c r="E3150" s="7">
        <v>-4.6277772201271702E-2</v>
      </c>
      <c r="G3150" s="7">
        <v>46</v>
      </c>
      <c r="H3150" s="7">
        <v>32</v>
      </c>
      <c r="I3150" s="7">
        <v>-2.0088466970245002E-2</v>
      </c>
      <c r="J3150" s="7">
        <v>-0.11511132869707</v>
      </c>
    </row>
    <row r="3151" spans="2:10" x14ac:dyDescent="0.2">
      <c r="B3151" s="7">
        <v>47</v>
      </c>
      <c r="C3151" s="7">
        <v>32</v>
      </c>
      <c r="D3151" s="7">
        <v>0.18563244845520899</v>
      </c>
      <c r="E3151" s="7">
        <v>0.123854267572284</v>
      </c>
      <c r="G3151" s="7">
        <v>47</v>
      </c>
      <c r="H3151" s="7">
        <v>32</v>
      </c>
      <c r="I3151" s="7">
        <v>0.18621200094609899</v>
      </c>
      <c r="J3151" s="7">
        <v>7.2290724832234005E-2</v>
      </c>
    </row>
    <row r="3152" spans="2:10" x14ac:dyDescent="0.2">
      <c r="B3152" s="7">
        <v>48</v>
      </c>
      <c r="C3152" s="7">
        <v>32</v>
      </c>
      <c r="D3152" s="7">
        <v>0.12519102747521099</v>
      </c>
      <c r="E3152" s="7">
        <v>0.477487637070729</v>
      </c>
      <c r="G3152" s="7">
        <v>48</v>
      </c>
      <c r="H3152" s="7">
        <v>32</v>
      </c>
      <c r="I3152" s="7">
        <v>0.12462857756252101</v>
      </c>
      <c r="J3152" s="7">
        <v>0.27283414673642797</v>
      </c>
    </row>
    <row r="3153" spans="2:10" x14ac:dyDescent="0.2">
      <c r="B3153" s="7">
        <v>49</v>
      </c>
      <c r="C3153" s="7">
        <v>32</v>
      </c>
      <c r="D3153" s="7">
        <v>0.262548004802102</v>
      </c>
      <c r="E3153" s="7">
        <v>2.30764541867607E-2</v>
      </c>
      <c r="G3153" s="7">
        <v>49</v>
      </c>
      <c r="H3153" s="7">
        <v>32</v>
      </c>
      <c r="I3153" s="7">
        <v>0.26385305434413397</v>
      </c>
      <c r="J3153" s="7">
        <v>7.8201157271445595E-2</v>
      </c>
    </row>
    <row r="3154" spans="2:10" x14ac:dyDescent="0.2">
      <c r="B3154" s="7">
        <v>50</v>
      </c>
      <c r="C3154" s="7">
        <v>32</v>
      </c>
      <c r="D3154" s="7">
        <v>4.6471634039377797E-2</v>
      </c>
      <c r="E3154" s="7">
        <v>-4.4109945758702203E-2</v>
      </c>
      <c r="G3154" s="7">
        <v>50</v>
      </c>
      <c r="H3154" s="7">
        <v>32</v>
      </c>
      <c r="I3154" s="7">
        <v>4.69491283958181E-2</v>
      </c>
      <c r="J3154" s="7">
        <v>2.4927182002372201E-3</v>
      </c>
    </row>
    <row r="3155" spans="2:10" x14ac:dyDescent="0.2">
      <c r="B3155" s="7">
        <v>51</v>
      </c>
      <c r="C3155" s="7">
        <v>32</v>
      </c>
      <c r="D3155" s="7">
        <v>0.17645567355691</v>
      </c>
      <c r="E3155" s="7">
        <v>4.43368301501827E-2</v>
      </c>
      <c r="G3155" s="7">
        <v>51</v>
      </c>
      <c r="H3155" s="7">
        <v>32</v>
      </c>
      <c r="I3155" s="7">
        <v>0.17899338296228801</v>
      </c>
      <c r="J3155" s="7">
        <v>0.31307804205842199</v>
      </c>
    </row>
    <row r="3156" spans="2:10" x14ac:dyDescent="0.2">
      <c r="B3156" s="7">
        <v>52</v>
      </c>
      <c r="C3156" s="7">
        <v>32</v>
      </c>
      <c r="D3156" s="7">
        <v>0.35369711395582099</v>
      </c>
      <c r="E3156" s="7">
        <v>0.18817514488051401</v>
      </c>
      <c r="G3156" s="7">
        <v>52</v>
      </c>
      <c r="H3156" s="7">
        <v>32</v>
      </c>
      <c r="I3156" s="7">
        <v>0.36088149096670302</v>
      </c>
      <c r="J3156" s="7">
        <v>0.28393536914308498</v>
      </c>
    </row>
    <row r="3157" spans="2:10" x14ac:dyDescent="0.2">
      <c r="B3157" s="7">
        <v>53</v>
      </c>
      <c r="C3157" s="7">
        <v>32</v>
      </c>
      <c r="D3157" s="7">
        <v>-4.9362037109643701E-2</v>
      </c>
      <c r="E3157" s="7">
        <v>0.17576826133555701</v>
      </c>
      <c r="G3157" s="7">
        <v>53</v>
      </c>
      <c r="H3157" s="7">
        <v>32</v>
      </c>
      <c r="I3157" s="7">
        <v>-4.9970353809966297E-2</v>
      </c>
      <c r="J3157" s="7">
        <v>0.16685529482070499</v>
      </c>
    </row>
    <row r="3158" spans="2:10" x14ac:dyDescent="0.2">
      <c r="B3158" s="7">
        <v>54</v>
      </c>
      <c r="C3158" s="7">
        <v>32</v>
      </c>
      <c r="D3158" s="7">
        <v>0.103414669174137</v>
      </c>
      <c r="E3158" s="7">
        <v>0.19346786410474701</v>
      </c>
      <c r="G3158" s="7">
        <v>54</v>
      </c>
      <c r="H3158" s="7">
        <v>32</v>
      </c>
      <c r="I3158" s="7">
        <v>0.104564148417341</v>
      </c>
      <c r="J3158" s="7">
        <v>0.15173159140973</v>
      </c>
    </row>
    <row r="3159" spans="2:10" x14ac:dyDescent="0.2">
      <c r="B3159" s="7">
        <v>55</v>
      </c>
      <c r="C3159" s="7">
        <v>32</v>
      </c>
      <c r="D3159" s="7">
        <v>-0.24940538790651401</v>
      </c>
      <c r="E3159" s="7">
        <v>-0.14856266899081</v>
      </c>
      <c r="G3159" s="7">
        <v>55</v>
      </c>
      <c r="H3159" s="7">
        <v>32</v>
      </c>
      <c r="I3159" s="7">
        <v>-0.25274535401242598</v>
      </c>
      <c r="J3159" s="7">
        <v>-0.17318128366869201</v>
      </c>
    </row>
    <row r="3160" spans="2:10" x14ac:dyDescent="0.2">
      <c r="B3160" s="7">
        <v>56</v>
      </c>
      <c r="C3160" s="7">
        <v>32</v>
      </c>
      <c r="D3160" s="7">
        <v>-3.9135961343962598E-2</v>
      </c>
      <c r="E3160" s="7">
        <v>0.23232972149523001</v>
      </c>
      <c r="G3160" s="7">
        <v>56</v>
      </c>
      <c r="H3160" s="7">
        <v>32</v>
      </c>
      <c r="I3160" s="7">
        <v>-3.9214221263076603E-2</v>
      </c>
      <c r="J3160" s="7">
        <v>-6.1375925604014699E-3</v>
      </c>
    </row>
    <row r="3161" spans="2:10" x14ac:dyDescent="0.2">
      <c r="B3161" s="7">
        <v>57</v>
      </c>
      <c r="C3161" s="7">
        <v>32</v>
      </c>
      <c r="D3161" s="7">
        <v>0.106460317818748</v>
      </c>
      <c r="E3161" s="7">
        <v>6.4875177500686804E-2</v>
      </c>
      <c r="G3161" s="7">
        <v>57</v>
      </c>
      <c r="H3161" s="7">
        <v>32</v>
      </c>
      <c r="I3161" s="7">
        <v>0.10712684464238401</v>
      </c>
      <c r="J3161" s="7">
        <v>0.30206926187608801</v>
      </c>
    </row>
    <row r="3162" spans="2:10" x14ac:dyDescent="0.2">
      <c r="B3162" s="7">
        <v>58</v>
      </c>
      <c r="C3162" s="7">
        <v>32</v>
      </c>
      <c r="D3162" s="7">
        <v>-0.19675269587924599</v>
      </c>
      <c r="E3162" s="7">
        <v>-7.4501516149423394E-2</v>
      </c>
      <c r="G3162" s="7">
        <v>58</v>
      </c>
      <c r="H3162" s="7">
        <v>32</v>
      </c>
      <c r="I3162" s="7">
        <v>-0.19833017108721199</v>
      </c>
      <c r="J3162" s="7">
        <v>-0.156028390378079</v>
      </c>
    </row>
    <row r="3163" spans="2:10" x14ac:dyDescent="0.2">
      <c r="B3163" s="7">
        <v>59</v>
      </c>
      <c r="C3163" s="7">
        <v>32</v>
      </c>
      <c r="D3163" s="7">
        <v>7.3877421358465895E-2</v>
      </c>
      <c r="E3163" s="7">
        <v>-6.8351025619687505E-2</v>
      </c>
      <c r="G3163" s="7">
        <v>59</v>
      </c>
      <c r="H3163" s="7">
        <v>32</v>
      </c>
      <c r="I3163" s="7">
        <v>7.49335024054361E-2</v>
      </c>
      <c r="J3163" s="7">
        <v>-0.19770645884152499</v>
      </c>
    </row>
    <row r="3164" spans="2:10" x14ac:dyDescent="0.2">
      <c r="B3164" s="7">
        <v>60</v>
      </c>
      <c r="C3164" s="7">
        <v>32</v>
      </c>
      <c r="D3164" s="7">
        <v>9.19579258636887E-2</v>
      </c>
      <c r="E3164" s="7">
        <v>-2.6747050598798301E-2</v>
      </c>
      <c r="G3164" s="7">
        <v>60</v>
      </c>
      <c r="H3164" s="7">
        <v>32</v>
      </c>
      <c r="I3164" s="7">
        <v>9.3056900678600799E-2</v>
      </c>
      <c r="J3164" s="7">
        <v>-3.2148907278427799E-2</v>
      </c>
    </row>
    <row r="3165" spans="2:10" x14ac:dyDescent="0.2">
      <c r="B3165" s="7">
        <v>61</v>
      </c>
      <c r="C3165" s="7">
        <v>32</v>
      </c>
      <c r="D3165" s="7">
        <v>0.178021380649733</v>
      </c>
      <c r="E3165" s="7">
        <v>0.39941313858713401</v>
      </c>
      <c r="G3165" s="7">
        <v>61</v>
      </c>
      <c r="H3165" s="7">
        <v>32</v>
      </c>
      <c r="I3165" s="7">
        <v>0.177707370174742</v>
      </c>
      <c r="J3165" s="7">
        <v>0.21519040217436999</v>
      </c>
    </row>
    <row r="3166" spans="2:10" x14ac:dyDescent="0.2">
      <c r="B3166" s="7">
        <v>62</v>
      </c>
      <c r="C3166" s="7">
        <v>32</v>
      </c>
      <c r="D3166" s="7">
        <v>9.6499461645569398E-2</v>
      </c>
      <c r="E3166" s="7">
        <v>0.18120355113339101</v>
      </c>
      <c r="G3166" s="7">
        <v>62</v>
      </c>
      <c r="H3166" s="7">
        <v>32</v>
      </c>
      <c r="I3166" s="7">
        <v>9.7446095672685501E-2</v>
      </c>
      <c r="J3166" s="7">
        <v>0.17111520858120099</v>
      </c>
    </row>
    <row r="3167" spans="2:10" x14ac:dyDescent="0.2">
      <c r="B3167" s="7">
        <v>63</v>
      </c>
      <c r="C3167" s="7">
        <v>32</v>
      </c>
      <c r="D3167" s="7">
        <v>0.14616549122898101</v>
      </c>
      <c r="E3167" s="7">
        <v>0.34979696917745601</v>
      </c>
      <c r="G3167" s="7">
        <v>63</v>
      </c>
      <c r="H3167" s="7">
        <v>32</v>
      </c>
      <c r="I3167" s="7">
        <v>0.14759551453803099</v>
      </c>
      <c r="J3167" s="7">
        <v>0.130316287416363</v>
      </c>
    </row>
    <row r="3168" spans="2:10" x14ac:dyDescent="0.2">
      <c r="B3168" s="7">
        <v>64</v>
      </c>
      <c r="C3168" s="7">
        <v>32</v>
      </c>
      <c r="D3168" s="7">
        <v>0.29336314392486301</v>
      </c>
      <c r="E3168" s="7">
        <v>0.19335699546656401</v>
      </c>
      <c r="G3168" s="7">
        <v>64</v>
      </c>
      <c r="H3168" s="7">
        <v>32</v>
      </c>
      <c r="I3168" s="7">
        <v>0.29495387437154003</v>
      </c>
      <c r="J3168" s="7">
        <v>0.17688011248018601</v>
      </c>
    </row>
    <row r="3169" spans="2:10" x14ac:dyDescent="0.2">
      <c r="B3169" s="7">
        <v>65</v>
      </c>
      <c r="C3169" s="7">
        <v>32</v>
      </c>
      <c r="D3169" s="7">
        <v>-0.20607550073640701</v>
      </c>
      <c r="E3169" s="7">
        <v>-0.18580791444896699</v>
      </c>
      <c r="G3169" s="7">
        <v>65</v>
      </c>
      <c r="H3169" s="7">
        <v>32</v>
      </c>
      <c r="I3169" s="7">
        <v>-0.21028413049962499</v>
      </c>
      <c r="J3169" s="7">
        <v>-0.10843945290224299</v>
      </c>
    </row>
    <row r="3170" spans="2:10" x14ac:dyDescent="0.2">
      <c r="B3170" s="7">
        <v>66</v>
      </c>
      <c r="C3170" s="7">
        <v>32</v>
      </c>
      <c r="D3170" s="7">
        <v>9.15225214600177E-2</v>
      </c>
      <c r="E3170" s="7">
        <v>1.95639084903272E-2</v>
      </c>
      <c r="G3170" s="7">
        <v>66</v>
      </c>
      <c r="H3170" s="7">
        <v>32</v>
      </c>
      <c r="I3170" s="7">
        <v>9.2790595157688394E-2</v>
      </c>
      <c r="J3170" s="7">
        <v>0.103734626249275</v>
      </c>
    </row>
    <row r="3171" spans="2:10" x14ac:dyDescent="0.2">
      <c r="B3171" s="7">
        <v>67</v>
      </c>
      <c r="C3171" s="7">
        <v>32</v>
      </c>
      <c r="D3171" s="7">
        <v>-0.13157999611681601</v>
      </c>
      <c r="E3171" s="7">
        <v>-6.9940309525255998E-2</v>
      </c>
      <c r="G3171" s="7">
        <v>67</v>
      </c>
      <c r="H3171" s="7">
        <v>32</v>
      </c>
      <c r="I3171" s="7">
        <v>-0.133375781417648</v>
      </c>
      <c r="J3171" s="7">
        <v>-1.0813015670358099E-2</v>
      </c>
    </row>
    <row r="3172" spans="2:10" x14ac:dyDescent="0.2">
      <c r="B3172" s="7">
        <v>68</v>
      </c>
      <c r="C3172" s="7">
        <v>32</v>
      </c>
      <c r="D3172" s="7">
        <v>0.13682805244283</v>
      </c>
      <c r="E3172" s="7">
        <v>0.15156935687194201</v>
      </c>
      <c r="G3172" s="7">
        <v>68</v>
      </c>
      <c r="H3172" s="7">
        <v>32</v>
      </c>
      <c r="I3172" s="7">
        <v>0.14225504387792401</v>
      </c>
      <c r="J3172" s="7">
        <v>0.15384271565355401</v>
      </c>
    </row>
    <row r="3173" spans="2:10" x14ac:dyDescent="0.2">
      <c r="B3173" s="7">
        <v>69</v>
      </c>
      <c r="C3173" s="7">
        <v>32</v>
      </c>
      <c r="D3173" s="7">
        <v>-6.1140702621791797E-2</v>
      </c>
      <c r="E3173" s="7">
        <v>0.10299290245527699</v>
      </c>
      <c r="G3173" s="7">
        <v>69</v>
      </c>
      <c r="H3173" s="7">
        <v>32</v>
      </c>
      <c r="I3173" s="7">
        <v>-6.2296144985429798E-2</v>
      </c>
      <c r="J3173" s="7">
        <v>0.230497379036638</v>
      </c>
    </row>
    <row r="3174" spans="2:10" x14ac:dyDescent="0.2">
      <c r="B3174" s="7">
        <v>70</v>
      </c>
      <c r="C3174" s="7">
        <v>32</v>
      </c>
      <c r="D3174" s="7">
        <v>0.211479039619554</v>
      </c>
      <c r="E3174" s="7">
        <v>0.24977356833115899</v>
      </c>
      <c r="G3174" s="7">
        <v>70</v>
      </c>
      <c r="H3174" s="7">
        <v>32</v>
      </c>
      <c r="I3174" s="7">
        <v>0.206105595976908</v>
      </c>
      <c r="J3174" s="7">
        <v>0.21449177823408</v>
      </c>
    </row>
    <row r="3175" spans="2:10" x14ac:dyDescent="0.2">
      <c r="B3175" s="7">
        <v>71</v>
      </c>
      <c r="C3175" s="7">
        <v>32</v>
      </c>
      <c r="D3175" s="7">
        <v>0.98719818232172096</v>
      </c>
      <c r="E3175" s="7">
        <v>1.15699209376754</v>
      </c>
      <c r="G3175" s="7">
        <v>71</v>
      </c>
      <c r="H3175" s="7">
        <v>32</v>
      </c>
      <c r="I3175" s="7">
        <v>0.97846869088876798</v>
      </c>
      <c r="J3175" s="7">
        <v>0.98986248716568404</v>
      </c>
    </row>
    <row r="3176" spans="2:10" x14ac:dyDescent="0.2">
      <c r="B3176" s="7">
        <v>72</v>
      </c>
      <c r="C3176" s="7">
        <v>32</v>
      </c>
      <c r="D3176" s="7">
        <v>0.270784505509372</v>
      </c>
      <c r="E3176" s="7">
        <v>0.31256661827866999</v>
      </c>
      <c r="G3176" s="7">
        <v>72</v>
      </c>
      <c r="H3176" s="7">
        <v>32</v>
      </c>
      <c r="I3176" s="7">
        <v>0.27466800378701201</v>
      </c>
      <c r="J3176" s="7">
        <v>0.189086766388574</v>
      </c>
    </row>
    <row r="3177" spans="2:10" x14ac:dyDescent="0.2">
      <c r="B3177" s="7">
        <v>73</v>
      </c>
      <c r="C3177" s="7">
        <v>32</v>
      </c>
      <c r="D3177" s="7">
        <v>-0.178865567497416</v>
      </c>
      <c r="E3177" s="7">
        <v>-0.25499873223761899</v>
      </c>
      <c r="G3177" s="7">
        <v>73</v>
      </c>
      <c r="H3177" s="7">
        <v>32</v>
      </c>
      <c r="I3177" s="7">
        <v>-0.17920756448236899</v>
      </c>
      <c r="J3177" s="7">
        <v>-0.228248309233513</v>
      </c>
    </row>
    <row r="3178" spans="2:10" x14ac:dyDescent="0.2">
      <c r="B3178" s="7">
        <v>74</v>
      </c>
      <c r="C3178" s="7">
        <v>32</v>
      </c>
      <c r="D3178" s="7">
        <v>0.22413693922623701</v>
      </c>
      <c r="E3178" s="7">
        <v>0.33378871761173701</v>
      </c>
      <c r="G3178" s="7">
        <v>74</v>
      </c>
      <c r="H3178" s="7">
        <v>32</v>
      </c>
      <c r="I3178" s="7">
        <v>0.221191316096255</v>
      </c>
      <c r="J3178" s="7">
        <v>0.33133567884786402</v>
      </c>
    </row>
    <row r="3179" spans="2:10" x14ac:dyDescent="0.2">
      <c r="B3179" s="7">
        <v>75</v>
      </c>
      <c r="C3179" s="7">
        <v>32</v>
      </c>
      <c r="D3179" s="7">
        <v>-1.8139852953936501E-2</v>
      </c>
      <c r="E3179" s="7">
        <v>-0.110072676515832</v>
      </c>
      <c r="G3179" s="7">
        <v>75</v>
      </c>
      <c r="H3179" s="7">
        <v>32</v>
      </c>
      <c r="I3179" s="7">
        <v>-1.8082988916006602E-2</v>
      </c>
      <c r="J3179" s="7">
        <v>-0.22010873934976199</v>
      </c>
    </row>
    <row r="3180" spans="2:10" x14ac:dyDescent="0.2">
      <c r="B3180" s="7">
        <v>76</v>
      </c>
      <c r="C3180" s="7">
        <v>32</v>
      </c>
      <c r="D3180" s="7">
        <v>0.213867438236784</v>
      </c>
      <c r="E3180" s="7">
        <v>0.19493018080274399</v>
      </c>
      <c r="G3180" s="7">
        <v>76</v>
      </c>
      <c r="H3180" s="7">
        <v>32</v>
      </c>
      <c r="I3180" s="7">
        <v>0.212836161824797</v>
      </c>
      <c r="J3180" s="7">
        <v>0.34571143278141597</v>
      </c>
    </row>
    <row r="3181" spans="2:10" x14ac:dyDescent="0.2">
      <c r="B3181" s="7">
        <v>77</v>
      </c>
      <c r="C3181" s="7">
        <v>32</v>
      </c>
      <c r="D3181" s="7">
        <v>0.16785321299438899</v>
      </c>
      <c r="E3181" s="7">
        <v>0.22239914047590201</v>
      </c>
      <c r="G3181" s="7">
        <v>77</v>
      </c>
      <c r="H3181" s="7">
        <v>32</v>
      </c>
      <c r="I3181" s="7">
        <v>0.169595717123743</v>
      </c>
      <c r="J3181" s="7">
        <v>0.112659878781111</v>
      </c>
    </row>
    <row r="3182" spans="2:10" x14ac:dyDescent="0.2">
      <c r="B3182" s="7">
        <v>78</v>
      </c>
      <c r="C3182" s="7">
        <v>32</v>
      </c>
      <c r="D3182" s="7">
        <v>-0.33661153253329501</v>
      </c>
      <c r="E3182" s="7">
        <v>-0.32208752733871598</v>
      </c>
      <c r="G3182" s="7">
        <v>78</v>
      </c>
      <c r="H3182" s="7">
        <v>32</v>
      </c>
      <c r="I3182" s="7">
        <v>-0.33995852521076497</v>
      </c>
      <c r="J3182" s="7">
        <v>-0.32969826482207198</v>
      </c>
    </row>
    <row r="3183" spans="2:10" x14ac:dyDescent="0.2">
      <c r="B3183" s="7">
        <v>79</v>
      </c>
      <c r="C3183" s="7">
        <v>32</v>
      </c>
      <c r="D3183" s="7">
        <v>8.8078379956785496E-2</v>
      </c>
      <c r="E3183" s="7">
        <v>0.149475662118771</v>
      </c>
      <c r="G3183" s="7">
        <v>79</v>
      </c>
      <c r="H3183" s="7">
        <v>32</v>
      </c>
      <c r="I3183" s="7">
        <v>8.8102528780661202E-2</v>
      </c>
      <c r="J3183" s="7">
        <v>-3.22789594733379E-2</v>
      </c>
    </row>
    <row r="3184" spans="2:10" x14ac:dyDescent="0.2">
      <c r="B3184" s="7">
        <v>80</v>
      </c>
      <c r="C3184" s="7">
        <v>32</v>
      </c>
      <c r="D3184" s="7">
        <v>-0.14651679194477099</v>
      </c>
      <c r="E3184" s="7">
        <v>-0.16778404704677499</v>
      </c>
      <c r="G3184" s="7">
        <v>80</v>
      </c>
      <c r="H3184" s="7">
        <v>32</v>
      </c>
      <c r="I3184" s="7">
        <v>-0.14643916233322499</v>
      </c>
      <c r="J3184" s="7">
        <v>-0.173858364722594</v>
      </c>
    </row>
    <row r="3185" spans="2:10" x14ac:dyDescent="0.2">
      <c r="B3185" s="7">
        <v>81</v>
      </c>
      <c r="C3185" s="7">
        <v>32</v>
      </c>
      <c r="D3185" s="7">
        <v>0.56298604681933095</v>
      </c>
      <c r="E3185" s="7">
        <v>0.48601176573479998</v>
      </c>
      <c r="G3185" s="7">
        <v>81</v>
      </c>
      <c r="H3185" s="7">
        <v>32</v>
      </c>
      <c r="I3185" s="7">
        <v>0.57361699021562995</v>
      </c>
      <c r="J3185" s="7">
        <v>0.65011389292434396</v>
      </c>
    </row>
    <row r="3186" spans="2:10" x14ac:dyDescent="0.2">
      <c r="B3186" s="7">
        <v>82</v>
      </c>
      <c r="C3186" s="7">
        <v>32</v>
      </c>
      <c r="D3186" s="7">
        <v>-0.12795058177966501</v>
      </c>
      <c r="E3186" s="7">
        <v>-0.15909272556837101</v>
      </c>
      <c r="G3186" s="7">
        <v>82</v>
      </c>
      <c r="H3186" s="7">
        <v>32</v>
      </c>
      <c r="I3186" s="7">
        <v>-0.12937374625685999</v>
      </c>
      <c r="J3186" s="7">
        <v>-0.31045029776487199</v>
      </c>
    </row>
    <row r="3187" spans="2:10" x14ac:dyDescent="0.2">
      <c r="B3187" s="7">
        <v>83</v>
      </c>
      <c r="C3187" s="7">
        <v>32</v>
      </c>
      <c r="D3187" s="7">
        <v>-0.41520415668179</v>
      </c>
      <c r="E3187" s="7">
        <v>-0.43256232291081498</v>
      </c>
      <c r="G3187" s="7">
        <v>83</v>
      </c>
      <c r="H3187" s="7">
        <v>32</v>
      </c>
      <c r="I3187" s="7">
        <v>-0.42035485038739201</v>
      </c>
      <c r="J3187" s="7">
        <v>-0.37508619800666299</v>
      </c>
    </row>
    <row r="3188" spans="2:10" x14ac:dyDescent="0.2">
      <c r="B3188" s="7">
        <v>84</v>
      </c>
      <c r="C3188" s="7">
        <v>32</v>
      </c>
      <c r="D3188" s="7">
        <v>6.7486185183562405E-2</v>
      </c>
      <c r="E3188" s="7">
        <v>0.131110506493542</v>
      </c>
      <c r="G3188" s="7">
        <v>84</v>
      </c>
      <c r="H3188" s="7">
        <v>32</v>
      </c>
      <c r="I3188" s="7">
        <v>6.83654058561185E-2</v>
      </c>
      <c r="J3188" s="7">
        <v>-2.0622203006831302E-2</v>
      </c>
    </row>
    <row r="3189" spans="2:10" x14ac:dyDescent="0.2">
      <c r="B3189" s="7">
        <v>85</v>
      </c>
      <c r="C3189" s="7">
        <v>32</v>
      </c>
      <c r="D3189" s="7">
        <v>-0.58566924410866505</v>
      </c>
      <c r="E3189" s="7">
        <v>-0.62476561349801896</v>
      </c>
      <c r="G3189" s="7">
        <v>85</v>
      </c>
      <c r="H3189" s="7">
        <v>32</v>
      </c>
      <c r="I3189" s="7">
        <v>-0.58865119651917297</v>
      </c>
      <c r="J3189" s="7">
        <v>-0.55085705506104998</v>
      </c>
    </row>
    <row r="3190" spans="2:10" x14ac:dyDescent="0.2">
      <c r="B3190" s="7">
        <v>86</v>
      </c>
      <c r="C3190" s="7">
        <v>32</v>
      </c>
      <c r="D3190" s="7">
        <v>0.29602669559164102</v>
      </c>
      <c r="E3190" s="7">
        <v>0.244573345941278</v>
      </c>
      <c r="G3190" s="7">
        <v>86</v>
      </c>
      <c r="H3190" s="7">
        <v>32</v>
      </c>
      <c r="I3190" s="7">
        <v>0.29448334763681</v>
      </c>
      <c r="J3190" s="7">
        <v>0.20649424625603699</v>
      </c>
    </row>
    <row r="3191" spans="2:10" x14ac:dyDescent="0.2">
      <c r="B3191" s="7">
        <v>87</v>
      </c>
      <c r="C3191" s="7">
        <v>32</v>
      </c>
      <c r="D3191" s="7">
        <v>-8.9158535446372894E-2</v>
      </c>
      <c r="E3191" s="7">
        <v>-8.1631724172863698E-2</v>
      </c>
      <c r="G3191" s="7">
        <v>87</v>
      </c>
      <c r="H3191" s="7">
        <v>32</v>
      </c>
      <c r="I3191" s="7">
        <v>-8.9236296763680001E-2</v>
      </c>
      <c r="J3191" s="7">
        <v>-2.44539905117946E-3</v>
      </c>
    </row>
    <row r="3192" spans="2:10" x14ac:dyDescent="0.2">
      <c r="B3192" s="7">
        <v>88</v>
      </c>
      <c r="C3192" s="7">
        <v>32</v>
      </c>
      <c r="D3192" s="7">
        <v>0.24409213803597199</v>
      </c>
      <c r="E3192" s="7">
        <v>0.21966646802964901</v>
      </c>
      <c r="G3192" s="7">
        <v>88</v>
      </c>
      <c r="H3192" s="7">
        <v>32</v>
      </c>
      <c r="I3192" s="7">
        <v>0.243874991126766</v>
      </c>
      <c r="J3192" s="7">
        <v>0.32589920372439002</v>
      </c>
    </row>
    <row r="3193" spans="2:10" x14ac:dyDescent="0.2">
      <c r="B3193" s="7">
        <v>89</v>
      </c>
      <c r="C3193" s="7">
        <v>32</v>
      </c>
      <c r="D3193" s="7">
        <v>0.18360345309714499</v>
      </c>
      <c r="E3193" s="7">
        <v>0.23463686565754699</v>
      </c>
      <c r="G3193" s="7">
        <v>89</v>
      </c>
      <c r="H3193" s="7">
        <v>32</v>
      </c>
      <c r="I3193" s="7">
        <v>0.18300558357928401</v>
      </c>
      <c r="J3193" s="7">
        <v>0.35225237981109198</v>
      </c>
    </row>
    <row r="3194" spans="2:10" x14ac:dyDescent="0.2">
      <c r="B3194" s="7">
        <v>90</v>
      </c>
      <c r="C3194" s="7">
        <v>32</v>
      </c>
      <c r="D3194" s="7">
        <v>-0.45007012401360302</v>
      </c>
      <c r="E3194" s="7">
        <v>-0.44546833509373601</v>
      </c>
      <c r="G3194" s="7">
        <v>90</v>
      </c>
      <c r="H3194" s="7">
        <v>32</v>
      </c>
      <c r="I3194" s="7">
        <v>-0.45233856780160903</v>
      </c>
      <c r="J3194" s="7">
        <v>-0.51519559991308495</v>
      </c>
    </row>
    <row r="3195" spans="2:10" x14ac:dyDescent="0.2">
      <c r="B3195" s="7">
        <v>91</v>
      </c>
      <c r="C3195" s="7">
        <v>32</v>
      </c>
      <c r="D3195" s="7">
        <v>0.1200185198282</v>
      </c>
      <c r="E3195" s="7">
        <v>0.23851220314008101</v>
      </c>
      <c r="G3195" s="7">
        <v>91</v>
      </c>
      <c r="H3195" s="7">
        <v>32</v>
      </c>
      <c r="I3195" s="7">
        <v>0.12098860608070799</v>
      </c>
      <c r="J3195" s="7">
        <v>8.5167583980958E-2</v>
      </c>
    </row>
    <row r="3196" spans="2:10" x14ac:dyDescent="0.2">
      <c r="B3196" s="7">
        <v>92</v>
      </c>
      <c r="C3196" s="7">
        <v>32</v>
      </c>
      <c r="D3196" s="7">
        <v>-0.39179197188166898</v>
      </c>
      <c r="E3196" s="7">
        <v>-0.36782566532921801</v>
      </c>
      <c r="G3196" s="7">
        <v>92</v>
      </c>
      <c r="H3196" s="7">
        <v>32</v>
      </c>
      <c r="I3196" s="7">
        <v>-0.40082841068594499</v>
      </c>
      <c r="J3196" s="7">
        <v>-0.30339021304855801</v>
      </c>
    </row>
    <row r="3197" spans="2:10" x14ac:dyDescent="0.2">
      <c r="B3197" s="7">
        <v>93</v>
      </c>
      <c r="C3197" s="7">
        <v>32</v>
      </c>
      <c r="D3197" s="7">
        <v>6.3668101716595898E-2</v>
      </c>
      <c r="E3197" s="7">
        <v>0.15166375899694301</v>
      </c>
      <c r="G3197" s="7">
        <v>93</v>
      </c>
      <c r="H3197" s="7">
        <v>32</v>
      </c>
      <c r="I3197" s="7">
        <v>6.4570079202933797E-2</v>
      </c>
      <c r="J3197" s="7">
        <v>-1.03288816455329E-2</v>
      </c>
    </row>
    <row r="3198" spans="2:10" x14ac:dyDescent="0.2">
      <c r="B3198" s="7">
        <v>94</v>
      </c>
      <c r="C3198" s="7">
        <v>32</v>
      </c>
      <c r="D3198" s="7">
        <v>-0.19889116803099299</v>
      </c>
      <c r="E3198" s="7">
        <v>-0.27175881131695501</v>
      </c>
      <c r="G3198" s="7">
        <v>94</v>
      </c>
      <c r="H3198" s="7">
        <v>32</v>
      </c>
      <c r="I3198" s="7">
        <v>-0.196401565654863</v>
      </c>
      <c r="J3198" s="7">
        <v>-0.20502697807854101</v>
      </c>
    </row>
    <row r="3199" spans="2:10" x14ac:dyDescent="0.2">
      <c r="B3199" s="7">
        <v>95</v>
      </c>
      <c r="C3199" s="7">
        <v>32</v>
      </c>
      <c r="D3199" s="7">
        <v>-8.36023020196031E-2</v>
      </c>
      <c r="E3199" s="7">
        <v>-1.64183658854977E-2</v>
      </c>
      <c r="G3199" s="7">
        <v>95</v>
      </c>
      <c r="H3199" s="7">
        <v>32</v>
      </c>
      <c r="I3199" s="7">
        <v>-8.3954796173898699E-2</v>
      </c>
      <c r="J3199" s="7">
        <v>-0.27936030567091302</v>
      </c>
    </row>
    <row r="3200" spans="2:10" x14ac:dyDescent="0.2">
      <c r="B3200" s="7">
        <v>96</v>
      </c>
      <c r="C3200" s="7">
        <v>32</v>
      </c>
      <c r="D3200" s="7">
        <v>0.37439424390755099</v>
      </c>
      <c r="E3200" s="7">
        <v>0.30100435665679498</v>
      </c>
      <c r="G3200" s="7">
        <v>96</v>
      </c>
      <c r="H3200" s="7">
        <v>32</v>
      </c>
      <c r="I3200" s="7">
        <v>0.38088043634330998</v>
      </c>
      <c r="J3200" s="7">
        <v>0.32738128169713598</v>
      </c>
    </row>
    <row r="3201" spans="2:10" x14ac:dyDescent="0.2">
      <c r="B3201" s="7">
        <v>97</v>
      </c>
      <c r="C3201" s="7">
        <v>32</v>
      </c>
      <c r="D3201" s="7">
        <v>0.161791851560558</v>
      </c>
      <c r="E3201" s="7">
        <v>0.23305774463807399</v>
      </c>
      <c r="G3201" s="7">
        <v>97</v>
      </c>
      <c r="H3201" s="7">
        <v>32</v>
      </c>
      <c r="I3201" s="7">
        <v>0.16319441115134101</v>
      </c>
      <c r="J3201" s="7">
        <v>0.155902381192698</v>
      </c>
    </row>
    <row r="3202" spans="2:10" x14ac:dyDescent="0.2">
      <c r="B3202" s="7">
        <v>98</v>
      </c>
      <c r="C3202" s="7">
        <v>32</v>
      </c>
      <c r="D3202" s="7">
        <v>0.28298373549044897</v>
      </c>
      <c r="E3202" s="7">
        <v>0.51139813290439196</v>
      </c>
      <c r="G3202" s="7">
        <v>98</v>
      </c>
      <c r="H3202" s="7">
        <v>32</v>
      </c>
      <c r="I3202" s="7">
        <v>0.27714326346663798</v>
      </c>
      <c r="J3202" s="7">
        <v>0.21723052514032101</v>
      </c>
    </row>
    <row r="3203" spans="2:10" x14ac:dyDescent="0.2">
      <c r="B3203" s="7">
        <v>99</v>
      </c>
      <c r="C3203" s="7">
        <v>32</v>
      </c>
      <c r="D3203" s="7">
        <v>0.22851587286889299</v>
      </c>
      <c r="E3203" s="7">
        <v>0.39473811464727199</v>
      </c>
      <c r="G3203" s="7">
        <v>99</v>
      </c>
      <c r="H3203" s="7">
        <v>32</v>
      </c>
      <c r="I3203" s="7">
        <v>0.22502425272452301</v>
      </c>
      <c r="J3203" s="7">
        <v>0.12817362445067701</v>
      </c>
    </row>
    <row r="3204" spans="2:10" x14ac:dyDescent="0.2">
      <c r="B3204" s="7">
        <v>100</v>
      </c>
      <c r="C3204" s="7">
        <v>32</v>
      </c>
      <c r="D3204" s="7">
        <v>0.14688419947551201</v>
      </c>
      <c r="E3204" s="7">
        <v>0.41470407063965498</v>
      </c>
      <c r="G3204" s="7">
        <v>100</v>
      </c>
      <c r="H3204" s="7">
        <v>32</v>
      </c>
      <c r="I3204" s="7">
        <v>0.150971706117671</v>
      </c>
      <c r="J3204" s="7">
        <v>0.51267942590577897</v>
      </c>
    </row>
    <row r="3205" spans="2:10" x14ac:dyDescent="0.2">
      <c r="B3205" s="7">
        <v>1</v>
      </c>
      <c r="C3205" s="7">
        <v>33</v>
      </c>
      <c r="D3205" s="7">
        <v>0.19066710437029499</v>
      </c>
      <c r="E3205" s="7">
        <v>-8.41271979509646E-2</v>
      </c>
      <c r="G3205" s="7">
        <v>1</v>
      </c>
      <c r="H3205" s="7">
        <v>33</v>
      </c>
      <c r="I3205" s="7">
        <v>0.194639470633235</v>
      </c>
      <c r="J3205" s="7">
        <v>8.46428722969019E-2</v>
      </c>
    </row>
    <row r="3206" spans="2:10" x14ac:dyDescent="0.2">
      <c r="B3206" s="7">
        <v>2</v>
      </c>
      <c r="C3206" s="7">
        <v>33</v>
      </c>
      <c r="D3206" s="7">
        <v>0.57285047896409802</v>
      </c>
      <c r="E3206" s="7">
        <v>0.71007910403035401</v>
      </c>
      <c r="G3206" s="7">
        <v>2</v>
      </c>
      <c r="H3206" s="7">
        <v>33</v>
      </c>
      <c r="I3206" s="7">
        <v>0.56950517477067297</v>
      </c>
      <c r="J3206" s="7">
        <v>0.15660608767147499</v>
      </c>
    </row>
    <row r="3207" spans="2:10" x14ac:dyDescent="0.2">
      <c r="B3207" s="7">
        <v>3</v>
      </c>
      <c r="C3207" s="7">
        <v>33</v>
      </c>
      <c r="D3207" s="7">
        <v>5.6974891783616102E-2</v>
      </c>
      <c r="E3207" s="7">
        <v>0.196293213321487</v>
      </c>
      <c r="G3207" s="7">
        <v>3</v>
      </c>
      <c r="H3207" s="7">
        <v>33</v>
      </c>
      <c r="I3207" s="7">
        <v>5.9066554789794203E-2</v>
      </c>
      <c r="J3207" s="7">
        <v>0.66404734084008699</v>
      </c>
    </row>
    <row r="3208" spans="2:10" x14ac:dyDescent="0.2">
      <c r="B3208" s="7">
        <v>4</v>
      </c>
      <c r="C3208" s="7">
        <v>33</v>
      </c>
      <c r="D3208" s="7">
        <v>-0.39146469191501998</v>
      </c>
      <c r="E3208" s="7">
        <v>-0.42014895076618303</v>
      </c>
      <c r="G3208" s="7">
        <v>4</v>
      </c>
      <c r="H3208" s="7">
        <v>33</v>
      </c>
      <c r="I3208" s="7">
        <v>-0.391390153891086</v>
      </c>
      <c r="J3208" s="7">
        <v>-0.41517585545081698</v>
      </c>
    </row>
    <row r="3209" spans="2:10" x14ac:dyDescent="0.2">
      <c r="B3209" s="7">
        <v>5</v>
      </c>
      <c r="C3209" s="7">
        <v>33</v>
      </c>
      <c r="D3209" s="7">
        <v>0.14274449946904499</v>
      </c>
      <c r="E3209" s="7">
        <v>-1.66448939884738E-2</v>
      </c>
      <c r="G3209" s="7">
        <v>5</v>
      </c>
      <c r="H3209" s="7">
        <v>33</v>
      </c>
      <c r="I3209" s="7">
        <v>0.14655774381978101</v>
      </c>
      <c r="J3209" s="7">
        <v>5.4057674109129601E-2</v>
      </c>
    </row>
    <row r="3210" spans="2:10" x14ac:dyDescent="0.2">
      <c r="B3210" s="7">
        <v>6</v>
      </c>
      <c r="C3210" s="7">
        <v>33</v>
      </c>
      <c r="D3210" s="7">
        <v>7.1377619311651805E-2</v>
      </c>
      <c r="E3210" s="7">
        <v>0.116016717605699</v>
      </c>
      <c r="G3210" s="7">
        <v>6</v>
      </c>
      <c r="H3210" s="7">
        <v>33</v>
      </c>
      <c r="I3210" s="7">
        <v>7.0683316846746905E-2</v>
      </c>
      <c r="J3210" s="7">
        <v>0.52074421719243302</v>
      </c>
    </row>
    <row r="3211" spans="2:10" x14ac:dyDescent="0.2">
      <c r="B3211" s="7">
        <v>7</v>
      </c>
      <c r="C3211" s="7">
        <v>33</v>
      </c>
      <c r="D3211" s="7">
        <v>-0.12660385087092901</v>
      </c>
      <c r="E3211" s="7">
        <v>-0.20765854107776999</v>
      </c>
      <c r="G3211" s="7">
        <v>7</v>
      </c>
      <c r="H3211" s="7">
        <v>33</v>
      </c>
      <c r="I3211" s="7">
        <v>-0.12866616604648201</v>
      </c>
      <c r="J3211" s="7">
        <v>-8.2741959942067594E-2</v>
      </c>
    </row>
    <row r="3212" spans="2:10" x14ac:dyDescent="0.2">
      <c r="B3212" s="7">
        <v>8</v>
      </c>
      <c r="C3212" s="7">
        <v>33</v>
      </c>
      <c r="D3212" s="7">
        <v>3.1656797983078598E-2</v>
      </c>
      <c r="E3212" s="7">
        <v>0.138670887810347</v>
      </c>
      <c r="G3212" s="7">
        <v>8</v>
      </c>
      <c r="H3212" s="7">
        <v>33</v>
      </c>
      <c r="I3212" s="7">
        <v>3.2444810022909103E-2</v>
      </c>
      <c r="J3212" s="7">
        <v>9.5747222043375907E-2</v>
      </c>
    </row>
    <row r="3213" spans="2:10" x14ac:dyDescent="0.2">
      <c r="B3213" s="7">
        <v>9</v>
      </c>
      <c r="C3213" s="7">
        <v>33</v>
      </c>
      <c r="D3213" s="7">
        <v>-0.16345375015412</v>
      </c>
      <c r="E3213" s="7">
        <v>-0.13481910878324299</v>
      </c>
      <c r="G3213" s="7">
        <v>9</v>
      </c>
      <c r="H3213" s="7">
        <v>33</v>
      </c>
      <c r="I3213" s="7">
        <v>-0.165217616815895</v>
      </c>
      <c r="J3213" s="7">
        <v>-0.281414005568912</v>
      </c>
    </row>
    <row r="3214" spans="2:10" x14ac:dyDescent="0.2">
      <c r="B3214" s="7">
        <v>10</v>
      </c>
      <c r="C3214" s="7">
        <v>33</v>
      </c>
      <c r="D3214" s="7">
        <v>-0.20424217219490401</v>
      </c>
      <c r="E3214" s="7">
        <v>-3.85671105794341E-2</v>
      </c>
      <c r="G3214" s="7">
        <v>10</v>
      </c>
      <c r="H3214" s="7">
        <v>33</v>
      </c>
      <c r="I3214" s="7">
        <v>-0.21096202961669699</v>
      </c>
      <c r="J3214" s="7">
        <v>-0.164899245163137</v>
      </c>
    </row>
    <row r="3215" spans="2:10" x14ac:dyDescent="0.2">
      <c r="B3215" s="7">
        <v>11</v>
      </c>
      <c r="C3215" s="7">
        <v>33</v>
      </c>
      <c r="D3215" s="7">
        <v>3.7911450392314798E-2</v>
      </c>
      <c r="E3215" s="7">
        <v>0.18586601660664401</v>
      </c>
      <c r="G3215" s="7">
        <v>11</v>
      </c>
      <c r="H3215" s="7">
        <v>33</v>
      </c>
      <c r="I3215" s="7">
        <v>3.9531806364666799E-2</v>
      </c>
      <c r="J3215" s="7">
        <v>0.24728572870628701</v>
      </c>
    </row>
    <row r="3216" spans="2:10" x14ac:dyDescent="0.2">
      <c r="B3216" s="7">
        <v>12</v>
      </c>
      <c r="C3216" s="7">
        <v>33</v>
      </c>
      <c r="D3216" s="7">
        <v>0.12841882551664599</v>
      </c>
      <c r="E3216" s="7">
        <v>5.5534553402290902E-2</v>
      </c>
      <c r="G3216" s="7">
        <v>12</v>
      </c>
      <c r="H3216" s="7">
        <v>33</v>
      </c>
      <c r="I3216" s="7">
        <v>0.126333544123238</v>
      </c>
      <c r="J3216" s="7">
        <v>-1.00837123243585E-2</v>
      </c>
    </row>
    <row r="3217" spans="2:10" x14ac:dyDescent="0.2">
      <c r="B3217" s="7">
        <v>13</v>
      </c>
      <c r="C3217" s="7">
        <v>33</v>
      </c>
      <c r="D3217" s="7">
        <v>0.29233615399956703</v>
      </c>
      <c r="E3217" s="7">
        <v>0.51372496822083402</v>
      </c>
      <c r="G3217" s="7">
        <v>13</v>
      </c>
      <c r="H3217" s="7">
        <v>33</v>
      </c>
      <c r="I3217" s="7">
        <v>0.29624504231735599</v>
      </c>
      <c r="J3217" s="7">
        <v>0.21009978349823599</v>
      </c>
    </row>
    <row r="3218" spans="2:10" x14ac:dyDescent="0.2">
      <c r="B3218" s="7">
        <v>14</v>
      </c>
      <c r="C3218" s="7">
        <v>33</v>
      </c>
      <c r="D3218" s="7">
        <v>7.4256637636368694E-2</v>
      </c>
      <c r="E3218" s="7">
        <v>-4.374129652079E-2</v>
      </c>
      <c r="G3218" s="7">
        <v>14</v>
      </c>
      <c r="H3218" s="7">
        <v>33</v>
      </c>
      <c r="I3218" s="7">
        <v>7.6366800512277094E-2</v>
      </c>
      <c r="J3218" s="7">
        <v>-2.4074469452072499E-2</v>
      </c>
    </row>
    <row r="3219" spans="2:10" x14ac:dyDescent="0.2">
      <c r="B3219" s="7">
        <v>15</v>
      </c>
      <c r="C3219" s="7">
        <v>33</v>
      </c>
      <c r="D3219" s="7">
        <v>-0.25818108993144101</v>
      </c>
      <c r="E3219" s="7">
        <v>-5.5707500117233799E-2</v>
      </c>
      <c r="G3219" s="7">
        <v>15</v>
      </c>
      <c r="H3219" s="7">
        <v>33</v>
      </c>
      <c r="I3219" s="7">
        <v>-0.25974552366251102</v>
      </c>
      <c r="J3219" s="7">
        <v>-0.115141304255188</v>
      </c>
    </row>
    <row r="3220" spans="2:10" x14ac:dyDescent="0.2">
      <c r="B3220" s="7">
        <v>16</v>
      </c>
      <c r="C3220" s="7">
        <v>33</v>
      </c>
      <c r="D3220" s="7">
        <v>-6.7424999625839796E-2</v>
      </c>
      <c r="E3220" s="7">
        <v>-8.3322729625382203E-2</v>
      </c>
      <c r="G3220" s="7">
        <v>16</v>
      </c>
      <c r="H3220" s="7">
        <v>33</v>
      </c>
      <c r="I3220" s="7">
        <v>-6.8204448659511002E-2</v>
      </c>
      <c r="J3220" s="7">
        <v>-0.126106985696714</v>
      </c>
    </row>
    <row r="3221" spans="2:10" x14ac:dyDescent="0.2">
      <c r="B3221" s="7">
        <v>17</v>
      </c>
      <c r="C3221" s="7">
        <v>33</v>
      </c>
      <c r="D3221" s="7">
        <v>-0.13716887468591299</v>
      </c>
      <c r="E3221" s="7">
        <v>-0.32849214486894901</v>
      </c>
      <c r="G3221" s="7">
        <v>17</v>
      </c>
      <c r="H3221" s="7">
        <v>33</v>
      </c>
      <c r="I3221" s="7">
        <v>-0.137819438189479</v>
      </c>
      <c r="J3221" s="7">
        <v>-1.5621530336113101E-2</v>
      </c>
    </row>
    <row r="3222" spans="2:10" x14ac:dyDescent="0.2">
      <c r="B3222" s="7">
        <v>18</v>
      </c>
      <c r="C3222" s="7">
        <v>33</v>
      </c>
      <c r="D3222" s="7">
        <v>0.13082786687703801</v>
      </c>
      <c r="E3222" s="7">
        <v>0.11132704960505301</v>
      </c>
      <c r="G3222" s="7">
        <v>18</v>
      </c>
      <c r="H3222" s="7">
        <v>33</v>
      </c>
      <c r="I3222" s="7">
        <v>0.13192273987425601</v>
      </c>
      <c r="J3222" s="7">
        <v>0.35712158742507999</v>
      </c>
    </row>
    <row r="3223" spans="2:10" x14ac:dyDescent="0.2">
      <c r="B3223" s="7">
        <v>19</v>
      </c>
      <c r="C3223" s="7">
        <v>33</v>
      </c>
      <c r="D3223" s="7">
        <v>0.357248187210914</v>
      </c>
      <c r="E3223" s="7">
        <v>0.28143050073006498</v>
      </c>
      <c r="G3223" s="7">
        <v>19</v>
      </c>
      <c r="H3223" s="7">
        <v>33</v>
      </c>
      <c r="I3223" s="7">
        <v>0.36435109087878897</v>
      </c>
      <c r="J3223" s="7">
        <v>0.36495180618509998</v>
      </c>
    </row>
    <row r="3224" spans="2:10" x14ac:dyDescent="0.2">
      <c r="B3224" s="7">
        <v>20</v>
      </c>
      <c r="C3224" s="7">
        <v>33</v>
      </c>
      <c r="D3224" s="7">
        <v>0.39612353104063402</v>
      </c>
      <c r="E3224" s="7">
        <v>0.15082331485347</v>
      </c>
      <c r="G3224" s="7">
        <v>20</v>
      </c>
      <c r="H3224" s="7">
        <v>33</v>
      </c>
      <c r="I3224" s="7">
        <v>0.39041732300235199</v>
      </c>
      <c r="J3224" s="7">
        <v>5.9595823611660499E-2</v>
      </c>
    </row>
    <row r="3225" spans="2:10" x14ac:dyDescent="0.2">
      <c r="B3225" s="7">
        <v>21</v>
      </c>
      <c r="C3225" s="7">
        <v>33</v>
      </c>
      <c r="D3225" s="7">
        <v>-0.227146077856442</v>
      </c>
      <c r="E3225" s="7">
        <v>-0.10640830187658</v>
      </c>
      <c r="G3225" s="7">
        <v>21</v>
      </c>
      <c r="H3225" s="7">
        <v>33</v>
      </c>
      <c r="I3225" s="7">
        <v>-0.230066362998812</v>
      </c>
      <c r="J3225" s="7">
        <v>-0.17120009215656901</v>
      </c>
    </row>
    <row r="3226" spans="2:10" x14ac:dyDescent="0.2">
      <c r="B3226" s="7">
        <v>22</v>
      </c>
      <c r="C3226" s="7">
        <v>33</v>
      </c>
      <c r="D3226" s="7">
        <v>-7.4479177139259001E-2</v>
      </c>
      <c r="E3226" s="7">
        <v>-0.19555872163243401</v>
      </c>
      <c r="G3226" s="7">
        <v>22</v>
      </c>
      <c r="H3226" s="7">
        <v>33</v>
      </c>
      <c r="I3226" s="7">
        <v>-7.44445795051982E-2</v>
      </c>
      <c r="J3226" s="7">
        <v>-1.23343454019267E-2</v>
      </c>
    </row>
    <row r="3227" spans="2:10" x14ac:dyDescent="0.2">
      <c r="B3227" s="7">
        <v>23</v>
      </c>
      <c r="C3227" s="7">
        <v>33</v>
      </c>
      <c r="D3227" s="7">
        <v>-0.324158265478313</v>
      </c>
      <c r="E3227" s="7">
        <v>-0.33453468452497298</v>
      </c>
      <c r="G3227" s="7">
        <v>23</v>
      </c>
      <c r="H3227" s="7">
        <v>33</v>
      </c>
      <c r="I3227" s="7">
        <v>-0.32991999185836501</v>
      </c>
      <c r="J3227" s="7">
        <v>-0.42654441945410998</v>
      </c>
    </row>
    <row r="3228" spans="2:10" x14ac:dyDescent="0.2">
      <c r="B3228" s="7">
        <v>24</v>
      </c>
      <c r="C3228" s="7">
        <v>33</v>
      </c>
      <c r="D3228" s="7">
        <v>0.56440007452115304</v>
      </c>
      <c r="E3228" s="7">
        <v>0.69891030857825998</v>
      </c>
      <c r="G3228" s="7">
        <v>24</v>
      </c>
      <c r="H3228" s="7">
        <v>33</v>
      </c>
      <c r="I3228" s="7">
        <v>0.57658439555306695</v>
      </c>
      <c r="J3228" s="7">
        <v>0.477397562134736</v>
      </c>
    </row>
    <row r="3229" spans="2:10" x14ac:dyDescent="0.2">
      <c r="B3229" s="7">
        <v>25</v>
      </c>
      <c r="C3229" s="7">
        <v>33</v>
      </c>
      <c r="D3229" s="7">
        <v>0.25464784700736398</v>
      </c>
      <c r="E3229" s="7">
        <v>-0.21696483945494799</v>
      </c>
      <c r="G3229" s="7">
        <v>25</v>
      </c>
      <c r="H3229" s="7">
        <v>33</v>
      </c>
      <c r="I3229" s="7">
        <v>0.25694578076740399</v>
      </c>
      <c r="J3229" s="7">
        <v>-0.25175724927201099</v>
      </c>
    </row>
    <row r="3230" spans="2:10" x14ac:dyDescent="0.2">
      <c r="B3230" s="7">
        <v>26</v>
      </c>
      <c r="C3230" s="7">
        <v>33</v>
      </c>
      <c r="D3230" s="7">
        <v>-7.7270272048240302E-2</v>
      </c>
      <c r="E3230" s="7">
        <v>3.2455165219335697E-2</v>
      </c>
      <c r="G3230" s="7">
        <v>26</v>
      </c>
      <c r="H3230" s="7">
        <v>33</v>
      </c>
      <c r="I3230" s="7">
        <v>-7.8156065831981494E-2</v>
      </c>
      <c r="J3230" s="7">
        <v>0.14408725558919899</v>
      </c>
    </row>
    <row r="3231" spans="2:10" x14ac:dyDescent="0.2">
      <c r="B3231" s="7">
        <v>27</v>
      </c>
      <c r="C3231" s="7">
        <v>33</v>
      </c>
      <c r="D3231" s="7">
        <v>4.4017120089786303E-2</v>
      </c>
      <c r="E3231" s="7">
        <v>0.15214308728084899</v>
      </c>
      <c r="G3231" s="7">
        <v>27</v>
      </c>
      <c r="H3231" s="7">
        <v>33</v>
      </c>
      <c r="I3231" s="7">
        <v>4.5887115816593202E-2</v>
      </c>
      <c r="J3231" s="7">
        <v>-5.9343250542014801E-2</v>
      </c>
    </row>
    <row r="3232" spans="2:10" x14ac:dyDescent="0.2">
      <c r="B3232" s="7">
        <v>28</v>
      </c>
      <c r="C3232" s="7">
        <v>33</v>
      </c>
      <c r="D3232" s="7">
        <v>-0.18330344045549299</v>
      </c>
      <c r="E3232" s="7">
        <v>5.8838827651071797E-2</v>
      </c>
      <c r="G3232" s="7">
        <v>28</v>
      </c>
      <c r="H3232" s="7">
        <v>33</v>
      </c>
      <c r="I3232" s="7">
        <v>-0.18786249959565901</v>
      </c>
      <c r="J3232" s="7">
        <v>-0.192109723597815</v>
      </c>
    </row>
    <row r="3233" spans="2:10" x14ac:dyDescent="0.2">
      <c r="B3233" s="7">
        <v>29</v>
      </c>
      <c r="C3233" s="7">
        <v>33</v>
      </c>
      <c r="D3233" s="7">
        <v>-0.433062644719231</v>
      </c>
      <c r="E3233" s="7">
        <v>-0.22727937914919499</v>
      </c>
      <c r="G3233" s="7">
        <v>29</v>
      </c>
      <c r="H3233" s="7">
        <v>33</v>
      </c>
      <c r="I3233" s="7">
        <v>-0.450413022167378</v>
      </c>
      <c r="J3233" s="7">
        <v>-0.18979681634575399</v>
      </c>
    </row>
    <row r="3234" spans="2:10" x14ac:dyDescent="0.2">
      <c r="B3234" s="7">
        <v>30</v>
      </c>
      <c r="C3234" s="7">
        <v>33</v>
      </c>
      <c r="D3234" s="7">
        <v>6.6515176304862103E-2</v>
      </c>
      <c r="E3234" s="7">
        <v>-0.30342200047675</v>
      </c>
      <c r="G3234" s="7">
        <v>30</v>
      </c>
      <c r="H3234" s="7">
        <v>33</v>
      </c>
      <c r="I3234" s="7">
        <v>6.6561963465804994E-2</v>
      </c>
      <c r="J3234" s="7">
        <v>-0.191411497390411</v>
      </c>
    </row>
    <row r="3235" spans="2:10" x14ac:dyDescent="0.2">
      <c r="B3235" s="7">
        <v>31</v>
      </c>
      <c r="C3235" s="7">
        <v>33</v>
      </c>
      <c r="D3235" s="7">
        <v>0.12605907926165</v>
      </c>
      <c r="E3235" s="7">
        <v>-0.18530312795131901</v>
      </c>
      <c r="G3235" s="7">
        <v>31</v>
      </c>
      <c r="H3235" s="7">
        <v>33</v>
      </c>
      <c r="I3235" s="7">
        <v>0.126368221065113</v>
      </c>
      <c r="J3235" s="7">
        <v>1.93343220358075E-2</v>
      </c>
    </row>
    <row r="3236" spans="2:10" x14ac:dyDescent="0.2">
      <c r="B3236" s="7">
        <v>32</v>
      </c>
      <c r="C3236" s="7">
        <v>33</v>
      </c>
      <c r="D3236" s="7">
        <v>-4.1741105140994599E-2</v>
      </c>
      <c r="E3236" s="7">
        <v>-0.115673491946207</v>
      </c>
      <c r="G3236" s="7">
        <v>32</v>
      </c>
      <c r="H3236" s="7">
        <v>33</v>
      </c>
      <c r="I3236" s="7">
        <v>-4.2162751462159399E-2</v>
      </c>
      <c r="J3236" s="7">
        <v>-0.149398859775591</v>
      </c>
    </row>
    <row r="3237" spans="2:10" x14ac:dyDescent="0.2">
      <c r="B3237" s="7">
        <v>33</v>
      </c>
      <c r="C3237" s="7">
        <v>33</v>
      </c>
      <c r="D3237" s="7">
        <v>0.28803079631836798</v>
      </c>
      <c r="E3237" s="7">
        <v>0.101655026330479</v>
      </c>
      <c r="G3237" s="7">
        <v>33</v>
      </c>
      <c r="H3237" s="7">
        <v>33</v>
      </c>
      <c r="I3237" s="7">
        <v>0.27924121195295198</v>
      </c>
      <c r="J3237" s="7">
        <v>3.0870208247009999E-2</v>
      </c>
    </row>
    <row r="3238" spans="2:10" x14ac:dyDescent="0.2">
      <c r="B3238" s="7">
        <v>34</v>
      </c>
      <c r="C3238" s="7">
        <v>33</v>
      </c>
      <c r="D3238" s="7">
        <v>0.203443639826834</v>
      </c>
      <c r="E3238" s="7">
        <v>4.63244405711132E-2</v>
      </c>
      <c r="G3238" s="7">
        <v>34</v>
      </c>
      <c r="H3238" s="7">
        <v>33</v>
      </c>
      <c r="I3238" s="7">
        <v>0.19881534240523399</v>
      </c>
      <c r="J3238" s="7">
        <v>2.9238130097407802E-2</v>
      </c>
    </row>
    <row r="3239" spans="2:10" x14ac:dyDescent="0.2">
      <c r="B3239" s="7">
        <v>35</v>
      </c>
      <c r="C3239" s="7">
        <v>33</v>
      </c>
      <c r="D3239" s="7">
        <v>0.23922323313900701</v>
      </c>
      <c r="E3239" s="7">
        <v>0.26350303641311101</v>
      </c>
      <c r="G3239" s="7">
        <v>35</v>
      </c>
      <c r="H3239" s="7">
        <v>33</v>
      </c>
      <c r="I3239" s="7">
        <v>0.24345671439355601</v>
      </c>
      <c r="J3239" s="7">
        <v>0.387270218755075</v>
      </c>
    </row>
    <row r="3240" spans="2:10" x14ac:dyDescent="0.2">
      <c r="B3240" s="7">
        <v>36</v>
      </c>
      <c r="C3240" s="7">
        <v>33</v>
      </c>
      <c r="D3240" s="7">
        <v>0.39551485862761299</v>
      </c>
      <c r="E3240" s="7">
        <v>0.118850571047536</v>
      </c>
      <c r="G3240" s="7">
        <v>36</v>
      </c>
      <c r="H3240" s="7">
        <v>33</v>
      </c>
      <c r="I3240" s="7">
        <v>0.395261061717672</v>
      </c>
      <c r="J3240" s="7">
        <v>0.19483435432057</v>
      </c>
    </row>
    <row r="3241" spans="2:10" x14ac:dyDescent="0.2">
      <c r="B3241" s="7">
        <v>37</v>
      </c>
      <c r="C3241" s="7">
        <v>33</v>
      </c>
      <c r="D3241" s="7">
        <v>-0.16420878647272799</v>
      </c>
      <c r="E3241" s="7">
        <v>0.16531514339988701</v>
      </c>
      <c r="G3241" s="7">
        <v>37</v>
      </c>
      <c r="H3241" s="7">
        <v>33</v>
      </c>
      <c r="I3241" s="7">
        <v>-0.16173994501286201</v>
      </c>
      <c r="J3241" s="7">
        <v>-0.10032640779603499</v>
      </c>
    </row>
    <row r="3242" spans="2:10" x14ac:dyDescent="0.2">
      <c r="B3242" s="7">
        <v>38</v>
      </c>
      <c r="C3242" s="7">
        <v>33</v>
      </c>
      <c r="D3242" s="7">
        <v>-0.26075229875753397</v>
      </c>
      <c r="E3242" s="7">
        <v>-3.1222782507844798E-2</v>
      </c>
      <c r="G3242" s="7">
        <v>38</v>
      </c>
      <c r="H3242" s="7">
        <v>33</v>
      </c>
      <c r="I3242" s="7">
        <v>-0.26431673763417102</v>
      </c>
      <c r="J3242" s="7">
        <v>0.14729682136035999</v>
      </c>
    </row>
    <row r="3243" spans="2:10" x14ac:dyDescent="0.2">
      <c r="B3243" s="7">
        <v>39</v>
      </c>
      <c r="C3243" s="7">
        <v>33</v>
      </c>
      <c r="D3243" s="7">
        <v>0.119454631049127</v>
      </c>
      <c r="E3243" s="7">
        <v>-3.8924432762155597E-2</v>
      </c>
      <c r="G3243" s="7">
        <v>39</v>
      </c>
      <c r="H3243" s="7">
        <v>33</v>
      </c>
      <c r="I3243" s="7">
        <v>0.121619631324914</v>
      </c>
      <c r="J3243" s="7">
        <v>-4.9769108349607002E-2</v>
      </c>
    </row>
    <row r="3244" spans="2:10" x14ac:dyDescent="0.2">
      <c r="B3244" s="7">
        <v>40</v>
      </c>
      <c r="C3244" s="7">
        <v>33</v>
      </c>
      <c r="D3244" s="7">
        <v>-0.34896294512442</v>
      </c>
      <c r="E3244" s="7">
        <v>-0.51165945331281104</v>
      </c>
      <c r="G3244" s="7">
        <v>40</v>
      </c>
      <c r="H3244" s="7">
        <v>33</v>
      </c>
      <c r="I3244" s="7">
        <v>-0.35355093934318499</v>
      </c>
      <c r="J3244" s="7">
        <v>-0.45634850597896598</v>
      </c>
    </row>
    <row r="3245" spans="2:10" x14ac:dyDescent="0.2">
      <c r="B3245" s="7">
        <v>41</v>
      </c>
      <c r="C3245" s="7">
        <v>33</v>
      </c>
      <c r="D3245" s="7">
        <v>-9.3229600398538004E-2</v>
      </c>
      <c r="E3245" s="7">
        <v>-0.34291069865380103</v>
      </c>
      <c r="G3245" s="7">
        <v>41</v>
      </c>
      <c r="H3245" s="7">
        <v>33</v>
      </c>
      <c r="I3245" s="7">
        <v>-9.38904741635644E-2</v>
      </c>
      <c r="J3245" s="7">
        <v>-0.10834848261702699</v>
      </c>
    </row>
    <row r="3246" spans="2:10" x14ac:dyDescent="0.2">
      <c r="B3246" s="7">
        <v>42</v>
      </c>
      <c r="C3246" s="7">
        <v>33</v>
      </c>
      <c r="D3246" s="7">
        <v>0.33699258321986902</v>
      </c>
      <c r="E3246" s="7">
        <v>0.284388069211579</v>
      </c>
      <c r="G3246" s="7">
        <v>42</v>
      </c>
      <c r="H3246" s="7">
        <v>33</v>
      </c>
      <c r="I3246" s="7">
        <v>0.32949391839436698</v>
      </c>
      <c r="J3246" s="7">
        <v>-1.7030743314387899E-2</v>
      </c>
    </row>
    <row r="3247" spans="2:10" x14ac:dyDescent="0.2">
      <c r="B3247" s="7">
        <v>43</v>
      </c>
      <c r="C3247" s="7">
        <v>33</v>
      </c>
      <c r="D3247" s="7">
        <v>8.5338182278377403E-2</v>
      </c>
      <c r="E3247" s="7">
        <v>-3.2898511087321197E-2</v>
      </c>
      <c r="G3247" s="7">
        <v>43</v>
      </c>
      <c r="H3247" s="7">
        <v>33</v>
      </c>
      <c r="I3247" s="7">
        <v>8.8495195828191001E-2</v>
      </c>
      <c r="J3247" s="7">
        <v>-6.3118980020043097E-2</v>
      </c>
    </row>
    <row r="3248" spans="2:10" x14ac:dyDescent="0.2">
      <c r="B3248" s="7">
        <v>44</v>
      </c>
      <c r="C3248" s="7">
        <v>33</v>
      </c>
      <c r="D3248" s="7">
        <v>-0.11704135455631499</v>
      </c>
      <c r="E3248" s="7">
        <v>-0.213553852636577</v>
      </c>
      <c r="G3248" s="7">
        <v>44</v>
      </c>
      <c r="H3248" s="7">
        <v>33</v>
      </c>
      <c r="I3248" s="7">
        <v>-0.120013146509533</v>
      </c>
      <c r="J3248" s="7">
        <v>6.5400759909763906E-2</v>
      </c>
    </row>
    <row r="3249" spans="2:10" x14ac:dyDescent="0.2">
      <c r="B3249" s="7">
        <v>45</v>
      </c>
      <c r="C3249" s="7">
        <v>33</v>
      </c>
      <c r="D3249" s="7">
        <v>-0.60410992110960005</v>
      </c>
      <c r="E3249" s="7">
        <v>-0.76764273665660099</v>
      </c>
      <c r="G3249" s="7">
        <v>45</v>
      </c>
      <c r="H3249" s="7">
        <v>33</v>
      </c>
      <c r="I3249" s="7">
        <v>-0.60466608618754103</v>
      </c>
      <c r="J3249" s="7">
        <v>-0.71985013223447702</v>
      </c>
    </row>
    <row r="3250" spans="2:10" x14ac:dyDescent="0.2">
      <c r="B3250" s="7">
        <v>46</v>
      </c>
      <c r="C3250" s="7">
        <v>33</v>
      </c>
      <c r="D3250" s="7">
        <v>-0.22524564870519401</v>
      </c>
      <c r="E3250" s="7">
        <v>-7.4439966439765496E-3</v>
      </c>
      <c r="G3250" s="7">
        <v>46</v>
      </c>
      <c r="H3250" s="7">
        <v>33</v>
      </c>
      <c r="I3250" s="7">
        <v>-0.22670939625007899</v>
      </c>
      <c r="J3250" s="7">
        <v>-0.125704579917194</v>
      </c>
    </row>
    <row r="3251" spans="2:10" x14ac:dyDescent="0.2">
      <c r="B3251" s="7">
        <v>47</v>
      </c>
      <c r="C3251" s="7">
        <v>33</v>
      </c>
      <c r="D3251" s="7">
        <v>-0.373623192426495</v>
      </c>
      <c r="E3251" s="7">
        <v>-4.5548348556163597E-2</v>
      </c>
      <c r="G3251" s="7">
        <v>47</v>
      </c>
      <c r="H3251" s="7">
        <v>33</v>
      </c>
      <c r="I3251" s="7">
        <v>-0.38268552175503401</v>
      </c>
      <c r="J3251" s="7">
        <v>-0.118509651867472</v>
      </c>
    </row>
    <row r="3252" spans="2:10" x14ac:dyDescent="0.2">
      <c r="B3252" s="7">
        <v>48</v>
      </c>
      <c r="C3252" s="7">
        <v>33</v>
      </c>
      <c r="D3252" s="7">
        <v>-9.4024489498628405E-2</v>
      </c>
      <c r="E3252" s="7">
        <v>-0.28398838942763299</v>
      </c>
      <c r="G3252" s="7">
        <v>48</v>
      </c>
      <c r="H3252" s="7">
        <v>33</v>
      </c>
      <c r="I3252" s="7">
        <v>-9.5831032077593498E-2</v>
      </c>
      <c r="J3252" s="7">
        <v>-0.136918446889881</v>
      </c>
    </row>
    <row r="3253" spans="2:10" x14ac:dyDescent="0.2">
      <c r="B3253" s="7">
        <v>49</v>
      </c>
      <c r="C3253" s="7">
        <v>33</v>
      </c>
      <c r="D3253" s="7">
        <v>-7.3815610506710705E-2</v>
      </c>
      <c r="E3253" s="7">
        <v>-0.105348426826196</v>
      </c>
      <c r="G3253" s="7">
        <v>49</v>
      </c>
      <c r="H3253" s="7">
        <v>33</v>
      </c>
      <c r="I3253" s="7">
        <v>-7.5381986353281902E-2</v>
      </c>
      <c r="J3253" s="7">
        <v>-6.8499081582365003E-3</v>
      </c>
    </row>
    <row r="3254" spans="2:10" x14ac:dyDescent="0.2">
      <c r="B3254" s="7">
        <v>50</v>
      </c>
      <c r="C3254" s="7">
        <v>33</v>
      </c>
      <c r="D3254" s="7">
        <v>8.2210869912901594E-2</v>
      </c>
      <c r="E3254" s="7">
        <v>-0.17551023286322801</v>
      </c>
      <c r="G3254" s="7">
        <v>50</v>
      </c>
      <c r="H3254" s="7">
        <v>33</v>
      </c>
      <c r="I3254" s="7">
        <v>8.3653496077677594E-2</v>
      </c>
      <c r="J3254" s="7">
        <v>-0.116656649812788</v>
      </c>
    </row>
    <row r="3255" spans="2:10" x14ac:dyDescent="0.2">
      <c r="B3255" s="7">
        <v>51</v>
      </c>
      <c r="C3255" s="7">
        <v>33</v>
      </c>
      <c r="D3255" s="7">
        <v>5.0703745067952603E-2</v>
      </c>
      <c r="E3255" s="7">
        <v>-0.16167407699856401</v>
      </c>
      <c r="G3255" s="7">
        <v>51</v>
      </c>
      <c r="H3255" s="7">
        <v>33</v>
      </c>
      <c r="I3255" s="7">
        <v>5.1583453316261803E-2</v>
      </c>
      <c r="J3255" s="7">
        <v>-1.2093247697547899E-2</v>
      </c>
    </row>
    <row r="3256" spans="2:10" x14ac:dyDescent="0.2">
      <c r="B3256" s="7">
        <v>52</v>
      </c>
      <c r="C3256" s="7">
        <v>33</v>
      </c>
      <c r="D3256" s="7">
        <v>-0.195964295777215</v>
      </c>
      <c r="E3256" s="7">
        <v>-0.15846374116459799</v>
      </c>
      <c r="G3256" s="7">
        <v>52</v>
      </c>
      <c r="H3256" s="7">
        <v>33</v>
      </c>
      <c r="I3256" s="7">
        <v>-0.200467922765318</v>
      </c>
      <c r="J3256" s="7">
        <v>0.133387289805596</v>
      </c>
    </row>
    <row r="3257" spans="2:10" x14ac:dyDescent="0.2">
      <c r="B3257" s="7">
        <v>53</v>
      </c>
      <c r="C3257" s="7">
        <v>33</v>
      </c>
      <c r="D3257" s="7">
        <v>-5.7201575039591099E-2</v>
      </c>
      <c r="E3257" s="7">
        <v>0.102586969671617</v>
      </c>
      <c r="G3257" s="7">
        <v>53</v>
      </c>
      <c r="H3257" s="7">
        <v>33</v>
      </c>
      <c r="I3257" s="7">
        <v>-5.8144955975302899E-2</v>
      </c>
      <c r="J3257" s="7">
        <v>-3.2722985238243602E-2</v>
      </c>
    </row>
    <row r="3258" spans="2:10" x14ac:dyDescent="0.2">
      <c r="B3258" s="7">
        <v>54</v>
      </c>
      <c r="C3258" s="7">
        <v>33</v>
      </c>
      <c r="D3258" s="7">
        <v>0.30058138913830701</v>
      </c>
      <c r="E3258" s="7">
        <v>0.20958969313637699</v>
      </c>
      <c r="G3258" s="7">
        <v>54</v>
      </c>
      <c r="H3258" s="7">
        <v>33</v>
      </c>
      <c r="I3258" s="7">
        <v>0.29047701273765503</v>
      </c>
      <c r="J3258" s="7">
        <v>0.28088111686134698</v>
      </c>
    </row>
    <row r="3259" spans="2:10" x14ac:dyDescent="0.2">
      <c r="B3259" s="7">
        <v>55</v>
      </c>
      <c r="C3259" s="7">
        <v>33</v>
      </c>
      <c r="D3259" s="7">
        <v>-2.77016254108053E-2</v>
      </c>
      <c r="E3259" s="7">
        <v>0.120255652315906</v>
      </c>
      <c r="G3259" s="7">
        <v>55</v>
      </c>
      <c r="H3259" s="7">
        <v>33</v>
      </c>
      <c r="I3259" s="7">
        <v>-2.7806335281111299E-2</v>
      </c>
      <c r="J3259" s="7">
        <v>1.49473032747061E-3</v>
      </c>
    </row>
    <row r="3260" spans="2:10" x14ac:dyDescent="0.2">
      <c r="B3260" s="7">
        <v>56</v>
      </c>
      <c r="C3260" s="7">
        <v>33</v>
      </c>
      <c r="D3260" s="7">
        <v>0.23121222569007999</v>
      </c>
      <c r="E3260" s="7">
        <v>0.246208445842093</v>
      </c>
      <c r="G3260" s="7">
        <v>56</v>
      </c>
      <c r="H3260" s="7">
        <v>33</v>
      </c>
      <c r="I3260" s="7">
        <v>0.231871321046423</v>
      </c>
      <c r="J3260" s="7">
        <v>0.20646043576949699</v>
      </c>
    </row>
    <row r="3261" spans="2:10" x14ac:dyDescent="0.2">
      <c r="B3261" s="7">
        <v>57</v>
      </c>
      <c r="C3261" s="7">
        <v>33</v>
      </c>
      <c r="D3261" s="7">
        <v>0.26215217009102298</v>
      </c>
      <c r="E3261" s="7">
        <v>0.15346474472434299</v>
      </c>
      <c r="G3261" s="7">
        <v>57</v>
      </c>
      <c r="H3261" s="7">
        <v>33</v>
      </c>
      <c r="I3261" s="7">
        <v>0.26208562267100599</v>
      </c>
      <c r="J3261" s="7">
        <v>0.13154791433427199</v>
      </c>
    </row>
    <row r="3262" spans="2:10" x14ac:dyDescent="0.2">
      <c r="B3262" s="7">
        <v>58</v>
      </c>
      <c r="C3262" s="7">
        <v>33</v>
      </c>
      <c r="D3262" s="7">
        <v>0.26859989991764199</v>
      </c>
      <c r="E3262" s="7">
        <v>0.38606914498348499</v>
      </c>
      <c r="G3262" s="7">
        <v>58</v>
      </c>
      <c r="H3262" s="7">
        <v>33</v>
      </c>
      <c r="I3262" s="7">
        <v>0.274835002318084</v>
      </c>
      <c r="J3262" s="7">
        <v>-7.9994561426977001E-2</v>
      </c>
    </row>
    <row r="3263" spans="2:10" x14ac:dyDescent="0.2">
      <c r="B3263" s="7">
        <v>59</v>
      </c>
      <c r="C3263" s="7">
        <v>33</v>
      </c>
      <c r="D3263" s="7">
        <v>0.21333434787925601</v>
      </c>
      <c r="E3263" s="7">
        <v>0.25364194890651798</v>
      </c>
      <c r="G3263" s="7">
        <v>59</v>
      </c>
      <c r="H3263" s="7">
        <v>33</v>
      </c>
      <c r="I3263" s="7">
        <v>0.21227666719805899</v>
      </c>
      <c r="J3263" s="7">
        <v>0.48178459913226801</v>
      </c>
    </row>
    <row r="3264" spans="2:10" x14ac:dyDescent="0.2">
      <c r="B3264" s="7">
        <v>60</v>
      </c>
      <c r="C3264" s="7">
        <v>33</v>
      </c>
      <c r="D3264" s="7">
        <v>0.31335104059553098</v>
      </c>
      <c r="E3264" s="7">
        <v>0.13940124291459999</v>
      </c>
      <c r="G3264" s="7">
        <v>60</v>
      </c>
      <c r="H3264" s="7">
        <v>33</v>
      </c>
      <c r="I3264" s="7">
        <v>0.32143180479404698</v>
      </c>
      <c r="J3264" s="7">
        <v>0.228524791529159</v>
      </c>
    </row>
    <row r="3265" spans="2:10" x14ac:dyDescent="0.2">
      <c r="B3265" s="7">
        <v>61</v>
      </c>
      <c r="C3265" s="7">
        <v>33</v>
      </c>
      <c r="D3265" s="7">
        <v>0.38878453996387002</v>
      </c>
      <c r="E3265" s="7">
        <v>0.35944309582874401</v>
      </c>
      <c r="G3265" s="7">
        <v>61</v>
      </c>
      <c r="H3265" s="7">
        <v>33</v>
      </c>
      <c r="I3265" s="7">
        <v>0.39717696724197898</v>
      </c>
      <c r="J3265" s="7">
        <v>0.39841928246214298</v>
      </c>
    </row>
    <row r="3266" spans="2:10" x14ac:dyDescent="0.2">
      <c r="B3266" s="7">
        <v>62</v>
      </c>
      <c r="C3266" s="7">
        <v>33</v>
      </c>
      <c r="D3266" s="7">
        <v>-1.0154072283477E-3</v>
      </c>
      <c r="E3266" s="7">
        <v>0.16533258029599199</v>
      </c>
      <c r="G3266" s="7">
        <v>62</v>
      </c>
      <c r="H3266" s="7">
        <v>33</v>
      </c>
      <c r="I3266" s="7">
        <v>-1.00442027180669E-3</v>
      </c>
      <c r="J3266" s="7">
        <v>-1.5142603093270399E-2</v>
      </c>
    </row>
    <row r="3267" spans="2:10" x14ac:dyDescent="0.2">
      <c r="B3267" s="7">
        <v>63</v>
      </c>
      <c r="C3267" s="7">
        <v>33</v>
      </c>
      <c r="D3267" s="7">
        <v>-0.19022531209358601</v>
      </c>
      <c r="E3267" s="7">
        <v>-0.54576498724434197</v>
      </c>
      <c r="G3267" s="7">
        <v>63</v>
      </c>
      <c r="H3267" s="7">
        <v>33</v>
      </c>
      <c r="I3267" s="7">
        <v>-0.18914293064190299</v>
      </c>
      <c r="J3267" s="7">
        <v>-0.23413068433498699</v>
      </c>
    </row>
    <row r="3268" spans="2:10" x14ac:dyDescent="0.2">
      <c r="B3268" s="7">
        <v>64</v>
      </c>
      <c r="C3268" s="7">
        <v>33</v>
      </c>
      <c r="D3268" s="7">
        <v>1.01443068601759E-2</v>
      </c>
      <c r="E3268" s="7">
        <v>0.14448812749621101</v>
      </c>
      <c r="G3268" s="7">
        <v>64</v>
      </c>
      <c r="H3268" s="7">
        <v>33</v>
      </c>
      <c r="I3268" s="7">
        <v>1.0795549529259299E-2</v>
      </c>
      <c r="J3268" s="7">
        <v>0.19298106017934499</v>
      </c>
    </row>
    <row r="3269" spans="2:10" x14ac:dyDescent="0.2">
      <c r="B3269" s="7">
        <v>65</v>
      </c>
      <c r="C3269" s="7">
        <v>33</v>
      </c>
      <c r="D3269" s="7">
        <v>-0.107002373194231</v>
      </c>
      <c r="E3269" s="7">
        <v>-6.2831969634130402E-2</v>
      </c>
      <c r="G3269" s="7">
        <v>65</v>
      </c>
      <c r="H3269" s="7">
        <v>33</v>
      </c>
      <c r="I3269" s="7">
        <v>-0.10742036276639801</v>
      </c>
      <c r="J3269" s="7">
        <v>-0.198527838048177</v>
      </c>
    </row>
    <row r="3270" spans="2:10" x14ac:dyDescent="0.2">
      <c r="B3270" s="7">
        <v>66</v>
      </c>
      <c r="C3270" s="7">
        <v>33</v>
      </c>
      <c r="D3270" s="7">
        <v>-0.18382316727526901</v>
      </c>
      <c r="E3270" s="7">
        <v>-0.14775581243847499</v>
      </c>
      <c r="G3270" s="7">
        <v>66</v>
      </c>
      <c r="H3270" s="7">
        <v>33</v>
      </c>
      <c r="I3270" s="7">
        <v>-0.18904668365260099</v>
      </c>
      <c r="J3270" s="7">
        <v>-5.6784454822739902E-2</v>
      </c>
    </row>
    <row r="3271" spans="2:10" x14ac:dyDescent="0.2">
      <c r="B3271" s="7">
        <v>67</v>
      </c>
      <c r="C3271" s="7">
        <v>33</v>
      </c>
      <c r="D3271" s="7">
        <v>-0.249856584580156</v>
      </c>
      <c r="E3271" s="7">
        <v>-1.5667977663010601E-2</v>
      </c>
      <c r="G3271" s="7">
        <v>67</v>
      </c>
      <c r="H3271" s="7">
        <v>33</v>
      </c>
      <c r="I3271" s="7">
        <v>-0.246110342295523</v>
      </c>
      <c r="J3271" s="7">
        <v>-0.100191402014875</v>
      </c>
    </row>
    <row r="3272" spans="2:10" x14ac:dyDescent="0.2">
      <c r="B3272" s="7">
        <v>68</v>
      </c>
      <c r="C3272" s="7">
        <v>33</v>
      </c>
      <c r="D3272" s="7">
        <v>0.35230727528415701</v>
      </c>
      <c r="E3272" s="7">
        <v>0.34576355583655699</v>
      </c>
      <c r="G3272" s="7">
        <v>68</v>
      </c>
      <c r="H3272" s="7">
        <v>33</v>
      </c>
      <c r="I3272" s="7">
        <v>0.357390505250052</v>
      </c>
      <c r="J3272" s="7">
        <v>0.16715016046803</v>
      </c>
    </row>
    <row r="3273" spans="2:10" x14ac:dyDescent="0.2">
      <c r="B3273" s="7">
        <v>69</v>
      </c>
      <c r="C3273" s="7">
        <v>33</v>
      </c>
      <c r="D3273" s="7">
        <v>-8.9776607938004502E-2</v>
      </c>
      <c r="E3273" s="7">
        <v>-0.18016973341641601</v>
      </c>
      <c r="G3273" s="7">
        <v>69</v>
      </c>
      <c r="H3273" s="7">
        <v>33</v>
      </c>
      <c r="I3273" s="7">
        <v>-9.0236428547903799E-2</v>
      </c>
      <c r="J3273" s="7">
        <v>-8.5255789201883495E-2</v>
      </c>
    </row>
    <row r="3274" spans="2:10" x14ac:dyDescent="0.2">
      <c r="B3274" s="7">
        <v>70</v>
      </c>
      <c r="C3274" s="7">
        <v>33</v>
      </c>
      <c r="D3274" s="7">
        <v>-0.19174647901622899</v>
      </c>
      <c r="E3274" s="7">
        <v>-0.28343677719373001</v>
      </c>
      <c r="G3274" s="7">
        <v>70</v>
      </c>
      <c r="H3274" s="7">
        <v>33</v>
      </c>
      <c r="I3274" s="7">
        <v>-0.192657544752357</v>
      </c>
      <c r="J3274" s="7">
        <v>-0.19201893598737699</v>
      </c>
    </row>
    <row r="3275" spans="2:10" x14ac:dyDescent="0.2">
      <c r="B3275" s="7">
        <v>71</v>
      </c>
      <c r="C3275" s="7">
        <v>33</v>
      </c>
      <c r="D3275" s="7">
        <v>-9.6943779048892492E-3</v>
      </c>
      <c r="E3275" s="7">
        <v>6.6888535747979802E-2</v>
      </c>
      <c r="G3275" s="7">
        <v>71</v>
      </c>
      <c r="H3275" s="7">
        <v>33</v>
      </c>
      <c r="I3275" s="7">
        <v>-9.9078934156562291E-3</v>
      </c>
      <c r="J3275" s="7">
        <v>-3.5060087492292197E-2</v>
      </c>
    </row>
    <row r="3276" spans="2:10" x14ac:dyDescent="0.2">
      <c r="B3276" s="7">
        <v>72</v>
      </c>
      <c r="C3276" s="7">
        <v>33</v>
      </c>
      <c r="D3276" s="7">
        <v>0.86511747415958595</v>
      </c>
      <c r="E3276" s="7">
        <v>0.85618216173702399</v>
      </c>
      <c r="G3276" s="7">
        <v>72</v>
      </c>
      <c r="H3276" s="7">
        <v>33</v>
      </c>
      <c r="I3276" s="7">
        <v>0.88096014402732803</v>
      </c>
      <c r="J3276" s="7">
        <v>0.83238862543086001</v>
      </c>
    </row>
    <row r="3277" spans="2:10" x14ac:dyDescent="0.2">
      <c r="B3277" s="7">
        <v>73</v>
      </c>
      <c r="C3277" s="7">
        <v>33</v>
      </c>
      <c r="D3277" s="7">
        <v>1.7345218941859E-2</v>
      </c>
      <c r="E3277" s="7">
        <v>-0.15918145915456999</v>
      </c>
      <c r="G3277" s="7">
        <v>73</v>
      </c>
      <c r="H3277" s="7">
        <v>33</v>
      </c>
      <c r="I3277" s="7">
        <v>1.7268839690808901E-2</v>
      </c>
      <c r="J3277" s="7">
        <v>-0.10898144430297101</v>
      </c>
    </row>
    <row r="3278" spans="2:10" x14ac:dyDescent="0.2">
      <c r="B3278" s="7">
        <v>74</v>
      </c>
      <c r="C3278" s="7">
        <v>33</v>
      </c>
      <c r="D3278" s="7">
        <v>0.40380936279799201</v>
      </c>
      <c r="E3278" s="7">
        <v>0.71917184903700404</v>
      </c>
      <c r="G3278" s="7">
        <v>74</v>
      </c>
      <c r="H3278" s="7">
        <v>33</v>
      </c>
      <c r="I3278" s="7">
        <v>0.39289603536684797</v>
      </c>
      <c r="J3278" s="7">
        <v>0.31015565455546201</v>
      </c>
    </row>
    <row r="3279" spans="2:10" x14ac:dyDescent="0.2">
      <c r="B3279" s="7">
        <v>75</v>
      </c>
      <c r="C3279" s="7">
        <v>33</v>
      </c>
      <c r="D3279" s="7">
        <v>4.6848610460747502E-2</v>
      </c>
      <c r="E3279" s="7">
        <v>0.121659317517178</v>
      </c>
      <c r="G3279" s="7">
        <v>75</v>
      </c>
      <c r="H3279" s="7">
        <v>33</v>
      </c>
      <c r="I3279" s="7">
        <v>4.72494901366503E-2</v>
      </c>
      <c r="J3279" s="7">
        <v>0.18181979549230201</v>
      </c>
    </row>
    <row r="3280" spans="2:10" x14ac:dyDescent="0.2">
      <c r="B3280" s="7">
        <v>76</v>
      </c>
      <c r="C3280" s="7">
        <v>33</v>
      </c>
      <c r="D3280" s="7">
        <v>0.16166066945596799</v>
      </c>
      <c r="E3280" s="7">
        <v>9.03086095124985E-2</v>
      </c>
      <c r="G3280" s="7">
        <v>76</v>
      </c>
      <c r="H3280" s="7">
        <v>33</v>
      </c>
      <c r="I3280" s="7">
        <v>0.16223355914967399</v>
      </c>
      <c r="J3280" s="7">
        <v>-3.7527019339185202E-2</v>
      </c>
    </row>
    <row r="3281" spans="2:10" x14ac:dyDescent="0.2">
      <c r="B3281" s="7">
        <v>77</v>
      </c>
      <c r="C3281" s="7">
        <v>33</v>
      </c>
      <c r="D3281" s="7">
        <v>-0.18784988755125501</v>
      </c>
      <c r="E3281" s="7">
        <v>-0.21890267463610999</v>
      </c>
      <c r="G3281" s="7">
        <v>77</v>
      </c>
      <c r="H3281" s="7">
        <v>33</v>
      </c>
      <c r="I3281" s="7">
        <v>-0.19076519378450599</v>
      </c>
      <c r="J3281" s="7">
        <v>-0.14698265639119401</v>
      </c>
    </row>
    <row r="3282" spans="2:10" x14ac:dyDescent="0.2">
      <c r="B3282" s="7">
        <v>78</v>
      </c>
      <c r="C3282" s="7">
        <v>33</v>
      </c>
      <c r="D3282" s="7">
        <v>-0.23418174606180001</v>
      </c>
      <c r="E3282" s="7">
        <v>-0.26421326904976</v>
      </c>
      <c r="G3282" s="7">
        <v>78</v>
      </c>
      <c r="H3282" s="7">
        <v>33</v>
      </c>
      <c r="I3282" s="7">
        <v>-0.23553904442825799</v>
      </c>
      <c r="J3282" s="7">
        <v>-0.211312728752649</v>
      </c>
    </row>
    <row r="3283" spans="2:10" x14ac:dyDescent="0.2">
      <c r="B3283" s="7">
        <v>79</v>
      </c>
      <c r="C3283" s="7">
        <v>33</v>
      </c>
      <c r="D3283" s="7">
        <v>0.197015597805206</v>
      </c>
      <c r="E3283" s="7">
        <v>-3.6924409240075601E-3</v>
      </c>
      <c r="G3283" s="7">
        <v>79</v>
      </c>
      <c r="H3283" s="7">
        <v>33</v>
      </c>
      <c r="I3283" s="7">
        <v>0.20062650443391999</v>
      </c>
      <c r="J3283" s="7">
        <v>0.103951410405221</v>
      </c>
    </row>
    <row r="3284" spans="2:10" x14ac:dyDescent="0.2">
      <c r="B3284" s="7">
        <v>80</v>
      </c>
      <c r="C3284" s="7">
        <v>33</v>
      </c>
      <c r="D3284" s="7">
        <v>0.12775023400586399</v>
      </c>
      <c r="E3284" s="7">
        <v>4.3454178812554603E-2</v>
      </c>
      <c r="G3284" s="7">
        <v>80</v>
      </c>
      <c r="H3284" s="7">
        <v>33</v>
      </c>
      <c r="I3284" s="7">
        <v>0.129404024313967</v>
      </c>
      <c r="J3284" s="7">
        <v>0.110915229258381</v>
      </c>
    </row>
    <row r="3285" spans="2:10" x14ac:dyDescent="0.2">
      <c r="B3285" s="7">
        <v>81</v>
      </c>
      <c r="C3285" s="7">
        <v>33</v>
      </c>
      <c r="D3285" s="7">
        <v>0.13182231816178999</v>
      </c>
      <c r="E3285" s="7">
        <v>0.116120181964495</v>
      </c>
      <c r="G3285" s="7">
        <v>81</v>
      </c>
      <c r="H3285" s="7">
        <v>33</v>
      </c>
      <c r="I3285" s="7">
        <v>0.13404257889468901</v>
      </c>
      <c r="J3285" s="7">
        <v>0.19708253459633099</v>
      </c>
    </row>
    <row r="3286" spans="2:10" x14ac:dyDescent="0.2">
      <c r="B3286" s="7">
        <v>82</v>
      </c>
      <c r="C3286" s="7">
        <v>33</v>
      </c>
      <c r="D3286" s="7">
        <v>-0.16581941087313401</v>
      </c>
      <c r="E3286" s="7">
        <v>1.7601695999586799E-2</v>
      </c>
      <c r="G3286" s="7">
        <v>82</v>
      </c>
      <c r="H3286" s="7">
        <v>33</v>
      </c>
      <c r="I3286" s="7">
        <v>-0.16498203212082499</v>
      </c>
      <c r="J3286" s="7">
        <v>-0.110688692463716</v>
      </c>
    </row>
    <row r="3287" spans="2:10" x14ac:dyDescent="0.2">
      <c r="B3287" s="7">
        <v>83</v>
      </c>
      <c r="C3287" s="7">
        <v>33</v>
      </c>
      <c r="D3287" s="7">
        <v>-0.37683534850774902</v>
      </c>
      <c r="E3287" s="7">
        <v>-0.33764383089646999</v>
      </c>
      <c r="G3287" s="7">
        <v>83</v>
      </c>
      <c r="H3287" s="7">
        <v>33</v>
      </c>
      <c r="I3287" s="7">
        <v>-0.37583517758525398</v>
      </c>
      <c r="J3287" s="7">
        <v>-0.32890554797876498</v>
      </c>
    </row>
    <row r="3288" spans="2:10" x14ac:dyDescent="0.2">
      <c r="B3288" s="7">
        <v>84</v>
      </c>
      <c r="C3288" s="7">
        <v>33</v>
      </c>
      <c r="D3288" s="7">
        <v>9.2498548972498498E-2</v>
      </c>
      <c r="E3288" s="7">
        <v>0.23584979028299999</v>
      </c>
      <c r="G3288" s="7">
        <v>84</v>
      </c>
      <c r="H3288" s="7">
        <v>33</v>
      </c>
      <c r="I3288" s="7">
        <v>8.9673120557552694E-2</v>
      </c>
      <c r="J3288" s="7">
        <v>0.13409393684131701</v>
      </c>
    </row>
    <row r="3289" spans="2:10" x14ac:dyDescent="0.2">
      <c r="B3289" s="7">
        <v>85</v>
      </c>
      <c r="C3289" s="7">
        <v>33</v>
      </c>
      <c r="D3289" s="7">
        <v>-0.43885139266033601</v>
      </c>
      <c r="E3289" s="7">
        <v>-0.62800232836527003</v>
      </c>
      <c r="G3289" s="7">
        <v>85</v>
      </c>
      <c r="H3289" s="7">
        <v>33</v>
      </c>
      <c r="I3289" s="7">
        <v>-0.44144518363989599</v>
      </c>
      <c r="J3289" s="7">
        <v>-0.52203045289924399</v>
      </c>
    </row>
    <row r="3290" spans="2:10" x14ac:dyDescent="0.2">
      <c r="B3290" s="7">
        <v>86</v>
      </c>
      <c r="C3290" s="7">
        <v>33</v>
      </c>
      <c r="D3290" s="7">
        <v>-0.74265252230819401</v>
      </c>
      <c r="E3290" s="7">
        <v>-0.71528548108272205</v>
      </c>
      <c r="G3290" s="7">
        <v>86</v>
      </c>
      <c r="H3290" s="7">
        <v>33</v>
      </c>
      <c r="I3290" s="7">
        <v>-0.74886626777236498</v>
      </c>
      <c r="J3290" s="7">
        <v>-0.86946147441894195</v>
      </c>
    </row>
    <row r="3291" spans="2:10" x14ac:dyDescent="0.2">
      <c r="B3291" s="7">
        <v>87</v>
      </c>
      <c r="C3291" s="7">
        <v>33</v>
      </c>
      <c r="D3291" s="7">
        <v>-0.38519136578340402</v>
      </c>
      <c r="E3291" s="7">
        <v>-0.45252120234835003</v>
      </c>
      <c r="G3291" s="7">
        <v>87</v>
      </c>
      <c r="H3291" s="7">
        <v>33</v>
      </c>
      <c r="I3291" s="7">
        <v>-0.37292119153359099</v>
      </c>
      <c r="J3291" s="7">
        <v>-7.0734905403916998E-2</v>
      </c>
    </row>
    <row r="3292" spans="2:10" x14ac:dyDescent="0.2">
      <c r="B3292" s="7">
        <v>88</v>
      </c>
      <c r="C3292" s="7">
        <v>33</v>
      </c>
      <c r="D3292" s="7">
        <v>0.248644698607286</v>
      </c>
      <c r="E3292" s="7">
        <v>0.317183788211789</v>
      </c>
      <c r="G3292" s="7">
        <v>88</v>
      </c>
      <c r="H3292" s="7">
        <v>33</v>
      </c>
      <c r="I3292" s="7">
        <v>0.25246385298070401</v>
      </c>
      <c r="J3292" s="7">
        <v>0.24495010856346999</v>
      </c>
    </row>
    <row r="3293" spans="2:10" x14ac:dyDescent="0.2">
      <c r="B3293" s="7">
        <v>89</v>
      </c>
      <c r="C3293" s="7">
        <v>33</v>
      </c>
      <c r="D3293" s="7">
        <v>-9.3598551455569296E-3</v>
      </c>
      <c r="E3293" s="7">
        <v>-0.29227582083523501</v>
      </c>
      <c r="G3293" s="7">
        <v>89</v>
      </c>
      <c r="H3293" s="7">
        <v>33</v>
      </c>
      <c r="I3293" s="7">
        <v>-9.25844599408698E-3</v>
      </c>
      <c r="J3293" s="7">
        <v>-0.14896143284242</v>
      </c>
    </row>
    <row r="3294" spans="2:10" x14ac:dyDescent="0.2">
      <c r="B3294" s="7">
        <v>90</v>
      </c>
      <c r="C3294" s="7">
        <v>33</v>
      </c>
      <c r="D3294" s="7">
        <v>-0.117722171206308</v>
      </c>
      <c r="E3294" s="7">
        <v>-0.11107071405438899</v>
      </c>
      <c r="G3294" s="7">
        <v>90</v>
      </c>
      <c r="H3294" s="7">
        <v>33</v>
      </c>
      <c r="I3294" s="7">
        <v>-0.11873781712602299</v>
      </c>
      <c r="J3294" s="7">
        <v>-0.16145454556797401</v>
      </c>
    </row>
    <row r="3295" spans="2:10" x14ac:dyDescent="0.2">
      <c r="B3295" s="7">
        <v>91</v>
      </c>
      <c r="C3295" s="7">
        <v>33</v>
      </c>
      <c r="D3295" s="7">
        <v>0.22326927240170999</v>
      </c>
      <c r="E3295" s="7">
        <v>0.25587485007098598</v>
      </c>
      <c r="G3295" s="7">
        <v>91</v>
      </c>
      <c r="H3295" s="7">
        <v>33</v>
      </c>
      <c r="I3295" s="7">
        <v>0.22223388578092099</v>
      </c>
      <c r="J3295" s="7">
        <v>5.0405485394378502E-2</v>
      </c>
    </row>
    <row r="3296" spans="2:10" x14ac:dyDescent="0.2">
      <c r="B3296" s="7">
        <v>92</v>
      </c>
      <c r="C3296" s="7">
        <v>33</v>
      </c>
      <c r="D3296" s="7">
        <v>7.55765945015376E-2</v>
      </c>
      <c r="E3296" s="7">
        <v>-8.0530642398997501E-2</v>
      </c>
      <c r="G3296" s="7">
        <v>92</v>
      </c>
      <c r="H3296" s="7">
        <v>33</v>
      </c>
      <c r="I3296" s="7">
        <v>7.7889078049556901E-2</v>
      </c>
      <c r="J3296" s="7">
        <v>3.3726718218139801E-2</v>
      </c>
    </row>
    <row r="3297" spans="2:10" x14ac:dyDescent="0.2">
      <c r="B3297" s="7">
        <v>93</v>
      </c>
      <c r="C3297" s="7">
        <v>33</v>
      </c>
      <c r="D3297" s="7">
        <v>0.13397090013985699</v>
      </c>
      <c r="E3297" s="7">
        <v>0.108751696862342</v>
      </c>
      <c r="G3297" s="7">
        <v>93</v>
      </c>
      <c r="H3297" s="7">
        <v>33</v>
      </c>
      <c r="I3297" s="7">
        <v>0.136062623248867</v>
      </c>
      <c r="J3297" s="7">
        <v>-7.6438682428294803E-3</v>
      </c>
    </row>
    <row r="3298" spans="2:10" x14ac:dyDescent="0.2">
      <c r="B3298" s="7">
        <v>94</v>
      </c>
      <c r="C3298" s="7">
        <v>33</v>
      </c>
      <c r="D3298" s="7">
        <v>-5.6007465725469899E-2</v>
      </c>
      <c r="E3298" s="7">
        <v>-0.18778268291775199</v>
      </c>
      <c r="G3298" s="7">
        <v>94</v>
      </c>
      <c r="H3298" s="7">
        <v>33</v>
      </c>
      <c r="I3298" s="7">
        <v>-5.5415885470134499E-2</v>
      </c>
      <c r="J3298" s="7">
        <v>-0.247874134561306</v>
      </c>
    </row>
    <row r="3299" spans="2:10" x14ac:dyDescent="0.2">
      <c r="B3299" s="7">
        <v>95</v>
      </c>
      <c r="C3299" s="7">
        <v>33</v>
      </c>
      <c r="D3299" s="7">
        <v>-0.24659275336855699</v>
      </c>
      <c r="E3299" s="7">
        <v>-0.29503645445681298</v>
      </c>
      <c r="G3299" s="7">
        <v>95</v>
      </c>
      <c r="H3299" s="7">
        <v>33</v>
      </c>
      <c r="I3299" s="7">
        <v>-0.25122331475412402</v>
      </c>
      <c r="J3299" s="7">
        <v>-0.57886577960422403</v>
      </c>
    </row>
    <row r="3300" spans="2:10" x14ac:dyDescent="0.2">
      <c r="B3300" s="7">
        <v>96</v>
      </c>
      <c r="C3300" s="7">
        <v>33</v>
      </c>
      <c r="D3300" s="7">
        <v>0.66529425145713506</v>
      </c>
      <c r="E3300" s="7">
        <v>0.31324685140115099</v>
      </c>
      <c r="G3300" s="7">
        <v>96</v>
      </c>
      <c r="H3300" s="7">
        <v>33</v>
      </c>
      <c r="I3300" s="7">
        <v>0.67883073575293595</v>
      </c>
      <c r="J3300" s="7">
        <v>0.45222840926004798</v>
      </c>
    </row>
    <row r="3301" spans="2:10" x14ac:dyDescent="0.2">
      <c r="B3301" s="7">
        <v>97</v>
      </c>
      <c r="C3301" s="7">
        <v>33</v>
      </c>
      <c r="D3301" s="7">
        <v>0.36981424262199503</v>
      </c>
      <c r="E3301" s="7">
        <v>6.9524751833917306E-2</v>
      </c>
      <c r="G3301" s="7">
        <v>97</v>
      </c>
      <c r="H3301" s="7">
        <v>33</v>
      </c>
      <c r="I3301" s="7">
        <v>0.38083614446828701</v>
      </c>
      <c r="J3301" s="7">
        <v>0.16210096007225699</v>
      </c>
    </row>
    <row r="3302" spans="2:10" x14ac:dyDescent="0.2">
      <c r="B3302" s="7">
        <v>98</v>
      </c>
      <c r="C3302" s="7">
        <v>33</v>
      </c>
      <c r="D3302" s="7">
        <v>0.334133813877528</v>
      </c>
      <c r="E3302" s="7">
        <v>0.48670886325269602</v>
      </c>
      <c r="G3302" s="7">
        <v>98</v>
      </c>
      <c r="H3302" s="7">
        <v>33</v>
      </c>
      <c r="I3302" s="7">
        <v>0.32808735084374802</v>
      </c>
      <c r="J3302" s="7">
        <v>0.141250746903339</v>
      </c>
    </row>
    <row r="3303" spans="2:10" x14ac:dyDescent="0.2">
      <c r="B3303" s="7">
        <v>99</v>
      </c>
      <c r="C3303" s="7">
        <v>33</v>
      </c>
      <c r="D3303" s="7">
        <v>-0.118519446372458</v>
      </c>
      <c r="E3303" s="7">
        <v>-0.28368232052006898</v>
      </c>
      <c r="G3303" s="7">
        <v>99</v>
      </c>
      <c r="H3303" s="7">
        <v>33</v>
      </c>
      <c r="I3303" s="7">
        <v>-0.118190553357513</v>
      </c>
      <c r="J3303" s="7">
        <v>-0.120825338986148</v>
      </c>
    </row>
    <row r="3304" spans="2:10" x14ac:dyDescent="0.2">
      <c r="B3304" s="7">
        <v>100</v>
      </c>
      <c r="C3304" s="7">
        <v>33</v>
      </c>
      <c r="D3304" s="7">
        <v>0.57363789973011303</v>
      </c>
      <c r="E3304" s="7">
        <v>0.47163898292188</v>
      </c>
      <c r="G3304" s="7">
        <v>100</v>
      </c>
      <c r="H3304" s="7">
        <v>33</v>
      </c>
      <c r="I3304" s="7">
        <v>0.57226913958448999</v>
      </c>
      <c r="J3304" s="7">
        <v>0.30557772442794601</v>
      </c>
    </row>
    <row r="3305" spans="2:10" x14ac:dyDescent="0.2">
      <c r="B3305" s="7">
        <v>1</v>
      </c>
      <c r="C3305" s="7">
        <v>34</v>
      </c>
      <c r="D3305" s="7">
        <v>-4.4443685243328097E-2</v>
      </c>
      <c r="E3305" s="7">
        <v>-5.9879969627649701E-2</v>
      </c>
      <c r="G3305" s="7">
        <v>1</v>
      </c>
      <c r="H3305" s="7">
        <v>34</v>
      </c>
      <c r="I3305" s="7">
        <v>-4.4888801045336997E-2</v>
      </c>
      <c r="J3305" s="7">
        <v>1.03986759607686E-2</v>
      </c>
    </row>
    <row r="3306" spans="2:10" x14ac:dyDescent="0.2">
      <c r="B3306" s="7">
        <v>2</v>
      </c>
      <c r="C3306" s="7">
        <v>34</v>
      </c>
      <c r="D3306" s="7">
        <v>-0.13084312065221401</v>
      </c>
      <c r="E3306" s="7">
        <v>-1.03958800150767E-2</v>
      </c>
      <c r="G3306" s="7">
        <v>2</v>
      </c>
      <c r="H3306" s="7">
        <v>34</v>
      </c>
      <c r="I3306" s="7">
        <v>-0.133464559670597</v>
      </c>
      <c r="J3306" s="7">
        <v>-8.2581346595635999E-2</v>
      </c>
    </row>
    <row r="3307" spans="2:10" x14ac:dyDescent="0.2">
      <c r="B3307" s="7">
        <v>3</v>
      </c>
      <c r="C3307" s="7">
        <v>34</v>
      </c>
      <c r="D3307" s="7">
        <v>0.154841108941047</v>
      </c>
      <c r="E3307" s="7">
        <v>3.3649137212917998E-2</v>
      </c>
      <c r="G3307" s="7">
        <v>3</v>
      </c>
      <c r="H3307" s="7">
        <v>34</v>
      </c>
      <c r="I3307" s="7">
        <v>0.15716035541640699</v>
      </c>
      <c r="J3307" s="7">
        <v>2.53495613622663E-2</v>
      </c>
    </row>
    <row r="3308" spans="2:10" x14ac:dyDescent="0.2">
      <c r="B3308" s="7">
        <v>4</v>
      </c>
      <c r="C3308" s="7">
        <v>34</v>
      </c>
      <c r="D3308" s="7">
        <v>3.0413774465065699E-2</v>
      </c>
      <c r="E3308" s="7">
        <v>0.15823753280637701</v>
      </c>
      <c r="G3308" s="7">
        <v>4</v>
      </c>
      <c r="H3308" s="7">
        <v>34</v>
      </c>
      <c r="I3308" s="7">
        <v>3.2773613831426303E-2</v>
      </c>
      <c r="J3308" s="7">
        <v>0.27911385417516399</v>
      </c>
    </row>
    <row r="3309" spans="2:10" x14ac:dyDescent="0.2">
      <c r="B3309" s="7">
        <v>5</v>
      </c>
      <c r="C3309" s="7">
        <v>34</v>
      </c>
      <c r="D3309" s="7">
        <v>2.18594056414858E-2</v>
      </c>
      <c r="E3309" s="7">
        <v>0.20226381912506</v>
      </c>
      <c r="G3309" s="7">
        <v>5</v>
      </c>
      <c r="H3309" s="7">
        <v>34</v>
      </c>
      <c r="I3309" s="7">
        <v>2.1915456735295699E-2</v>
      </c>
      <c r="J3309" s="7">
        <v>0.17965916960803699</v>
      </c>
    </row>
    <row r="3310" spans="2:10" x14ac:dyDescent="0.2">
      <c r="B3310" s="7">
        <v>6</v>
      </c>
      <c r="C3310" s="7">
        <v>34</v>
      </c>
      <c r="D3310" s="7">
        <v>0.19744061563016199</v>
      </c>
      <c r="E3310" s="7">
        <v>0.25230793731802598</v>
      </c>
      <c r="G3310" s="7">
        <v>6</v>
      </c>
      <c r="H3310" s="7">
        <v>34</v>
      </c>
      <c r="I3310" s="7">
        <v>0.199531242212032</v>
      </c>
      <c r="J3310" s="7">
        <v>0.19691032090336999</v>
      </c>
    </row>
    <row r="3311" spans="2:10" x14ac:dyDescent="0.2">
      <c r="B3311" s="7">
        <v>7</v>
      </c>
      <c r="C3311" s="7">
        <v>34</v>
      </c>
      <c r="D3311" s="7">
        <v>0.201426942452608</v>
      </c>
      <c r="E3311" s="7">
        <v>0.22577368119494201</v>
      </c>
      <c r="G3311" s="7">
        <v>7</v>
      </c>
      <c r="H3311" s="7">
        <v>34</v>
      </c>
      <c r="I3311" s="7">
        <v>0.20333166706811301</v>
      </c>
      <c r="J3311" s="7">
        <v>0.19892195886099601</v>
      </c>
    </row>
    <row r="3312" spans="2:10" x14ac:dyDescent="0.2">
      <c r="B3312" s="7">
        <v>8</v>
      </c>
      <c r="C3312" s="7">
        <v>34</v>
      </c>
      <c r="D3312" s="7">
        <v>8.7855174266865205E-2</v>
      </c>
      <c r="E3312" s="7">
        <v>-1.7392295951966098E-2</v>
      </c>
      <c r="G3312" s="7">
        <v>8</v>
      </c>
      <c r="H3312" s="7">
        <v>34</v>
      </c>
      <c r="I3312" s="7">
        <v>8.6324782849659998E-2</v>
      </c>
      <c r="J3312" s="7">
        <v>0.14786768835279401</v>
      </c>
    </row>
    <row r="3313" spans="2:10" x14ac:dyDescent="0.2">
      <c r="B3313" s="7">
        <v>9</v>
      </c>
      <c r="C3313" s="7">
        <v>34</v>
      </c>
      <c r="D3313" s="7">
        <v>-0.196339337722684</v>
      </c>
      <c r="E3313" s="7">
        <v>-0.17747362720504101</v>
      </c>
      <c r="G3313" s="7">
        <v>9</v>
      </c>
      <c r="H3313" s="7">
        <v>34</v>
      </c>
      <c r="I3313" s="7">
        <v>-0.19946777288930101</v>
      </c>
      <c r="J3313" s="7">
        <v>-0.23183560453188501</v>
      </c>
    </row>
    <row r="3314" spans="2:10" x14ac:dyDescent="0.2">
      <c r="B3314" s="7">
        <v>10</v>
      </c>
      <c r="C3314" s="7">
        <v>34</v>
      </c>
      <c r="D3314" s="7">
        <v>4.76422093851454E-2</v>
      </c>
      <c r="E3314" s="7">
        <v>-7.0979382036675497E-3</v>
      </c>
      <c r="G3314" s="7">
        <v>10</v>
      </c>
      <c r="H3314" s="7">
        <v>34</v>
      </c>
      <c r="I3314" s="7">
        <v>4.6962809779289599E-2</v>
      </c>
      <c r="J3314" s="7">
        <v>8.67277158558135E-2</v>
      </c>
    </row>
    <row r="3315" spans="2:10" x14ac:dyDescent="0.2">
      <c r="B3315" s="7">
        <v>11</v>
      </c>
      <c r="C3315" s="7">
        <v>34</v>
      </c>
      <c r="D3315" s="7">
        <v>0.131961462747505</v>
      </c>
      <c r="E3315" s="7">
        <v>8.8982676092745003E-2</v>
      </c>
      <c r="G3315" s="7">
        <v>11</v>
      </c>
      <c r="H3315" s="7">
        <v>34</v>
      </c>
      <c r="I3315" s="7">
        <v>0.13652638025278299</v>
      </c>
      <c r="J3315" s="7">
        <v>8.1855509336001803E-2</v>
      </c>
    </row>
    <row r="3316" spans="2:10" x14ac:dyDescent="0.2">
      <c r="B3316" s="7">
        <v>12</v>
      </c>
      <c r="C3316" s="7">
        <v>34</v>
      </c>
      <c r="D3316" s="7">
        <v>-5.2170655416690997E-2</v>
      </c>
      <c r="E3316" s="7">
        <v>0.22045446998834201</v>
      </c>
      <c r="G3316" s="7">
        <v>12</v>
      </c>
      <c r="H3316" s="7">
        <v>34</v>
      </c>
      <c r="I3316" s="7">
        <v>-5.3139756111843198E-2</v>
      </c>
      <c r="J3316" s="7">
        <v>8.09957089225746E-2</v>
      </c>
    </row>
    <row r="3317" spans="2:10" x14ac:dyDescent="0.2">
      <c r="B3317" s="7">
        <v>13</v>
      </c>
      <c r="C3317" s="7">
        <v>34</v>
      </c>
      <c r="D3317" s="7">
        <v>-8.1886017252406504E-2</v>
      </c>
      <c r="E3317" s="7">
        <v>5.2074238763872002E-2</v>
      </c>
      <c r="G3317" s="7">
        <v>13</v>
      </c>
      <c r="H3317" s="7">
        <v>34</v>
      </c>
      <c r="I3317" s="7">
        <v>-8.24259336143012E-2</v>
      </c>
      <c r="J3317" s="7">
        <v>7.9015805399169602E-3</v>
      </c>
    </row>
    <row r="3318" spans="2:10" x14ac:dyDescent="0.2">
      <c r="B3318" s="7">
        <v>14</v>
      </c>
      <c r="C3318" s="7">
        <v>34</v>
      </c>
      <c r="D3318" s="7">
        <v>0.350206789822395</v>
      </c>
      <c r="E3318" s="7">
        <v>0.51865417859240903</v>
      </c>
      <c r="G3318" s="7">
        <v>14</v>
      </c>
      <c r="H3318" s="7">
        <v>34</v>
      </c>
      <c r="I3318" s="7">
        <v>0.35767138660868197</v>
      </c>
      <c r="J3318" s="7">
        <v>0.56194581622661999</v>
      </c>
    </row>
    <row r="3319" spans="2:10" x14ac:dyDescent="0.2">
      <c r="B3319" s="7">
        <v>15</v>
      </c>
      <c r="C3319" s="7">
        <v>34</v>
      </c>
      <c r="D3319" s="7">
        <v>0.53126137557530495</v>
      </c>
      <c r="E3319" s="7">
        <v>0.471810822094263</v>
      </c>
      <c r="G3319" s="7">
        <v>15</v>
      </c>
      <c r="H3319" s="7">
        <v>34</v>
      </c>
      <c r="I3319" s="7">
        <v>0.53610243457525197</v>
      </c>
      <c r="J3319" s="7">
        <v>0.65794640700162299</v>
      </c>
    </row>
    <row r="3320" spans="2:10" x14ac:dyDescent="0.2">
      <c r="B3320" s="7">
        <v>16</v>
      </c>
      <c r="C3320" s="7">
        <v>34</v>
      </c>
      <c r="D3320" s="7">
        <v>8.5136383346101893E-2</v>
      </c>
      <c r="E3320" s="7">
        <v>4.3186664342219003E-2</v>
      </c>
      <c r="G3320" s="7">
        <v>16</v>
      </c>
      <c r="H3320" s="7">
        <v>34</v>
      </c>
      <c r="I3320" s="7">
        <v>8.5381982753957295E-2</v>
      </c>
      <c r="J3320" s="7">
        <v>4.59353939475751E-2</v>
      </c>
    </row>
    <row r="3321" spans="2:10" x14ac:dyDescent="0.2">
      <c r="B3321" s="7">
        <v>17</v>
      </c>
      <c r="C3321" s="7">
        <v>34</v>
      </c>
      <c r="D3321" s="7">
        <v>-4.8447001798001203E-2</v>
      </c>
      <c r="E3321" s="7">
        <v>-6.7632601650302604E-2</v>
      </c>
      <c r="G3321" s="7">
        <v>17</v>
      </c>
      <c r="H3321" s="7">
        <v>34</v>
      </c>
      <c r="I3321" s="7">
        <v>-4.9225407032288601E-2</v>
      </c>
      <c r="J3321" s="7">
        <v>0.104244097295702</v>
      </c>
    </row>
    <row r="3322" spans="2:10" x14ac:dyDescent="0.2">
      <c r="B3322" s="7">
        <v>18</v>
      </c>
      <c r="C3322" s="7">
        <v>34</v>
      </c>
      <c r="D3322" s="7">
        <v>0.19946213078137501</v>
      </c>
      <c r="E3322" s="7">
        <v>-9.8353831438311393E-3</v>
      </c>
      <c r="G3322" s="7">
        <v>18</v>
      </c>
      <c r="H3322" s="7">
        <v>34</v>
      </c>
      <c r="I3322" s="7">
        <v>0.19980266979765099</v>
      </c>
      <c r="J3322" s="7">
        <v>2.1541717483735599E-2</v>
      </c>
    </row>
    <row r="3323" spans="2:10" x14ac:dyDescent="0.2">
      <c r="B3323" s="7">
        <v>19</v>
      </c>
      <c r="C3323" s="7">
        <v>34</v>
      </c>
      <c r="D3323" s="7">
        <v>0.10505097424809701</v>
      </c>
      <c r="E3323" s="7">
        <v>0.12761307469788899</v>
      </c>
      <c r="G3323" s="7">
        <v>19</v>
      </c>
      <c r="H3323" s="7">
        <v>34</v>
      </c>
      <c r="I3323" s="7">
        <v>0.107239333521209</v>
      </c>
      <c r="J3323" s="7">
        <v>0.30503782682061897</v>
      </c>
    </row>
    <row r="3324" spans="2:10" x14ac:dyDescent="0.2">
      <c r="B3324" s="7">
        <v>20</v>
      </c>
      <c r="C3324" s="7">
        <v>34</v>
      </c>
      <c r="D3324" s="7">
        <v>6.1374406781450098E-2</v>
      </c>
      <c r="E3324" s="7">
        <v>0.20951777878674799</v>
      </c>
      <c r="G3324" s="7">
        <v>20</v>
      </c>
      <c r="H3324" s="7">
        <v>34</v>
      </c>
      <c r="I3324" s="7">
        <v>6.1592690663086799E-2</v>
      </c>
      <c r="J3324" s="7">
        <v>-4.0619670276131899E-2</v>
      </c>
    </row>
    <row r="3325" spans="2:10" x14ac:dyDescent="0.2">
      <c r="B3325" s="7">
        <v>21</v>
      </c>
      <c r="C3325" s="7">
        <v>34</v>
      </c>
      <c r="D3325" s="7">
        <v>-0.25283851938666202</v>
      </c>
      <c r="E3325" s="7">
        <v>-0.494217169800997</v>
      </c>
      <c r="G3325" s="7">
        <v>21</v>
      </c>
      <c r="H3325" s="7">
        <v>34</v>
      </c>
      <c r="I3325" s="7">
        <v>-0.25555688066369697</v>
      </c>
      <c r="J3325" s="7">
        <v>-0.37980876158146398</v>
      </c>
    </row>
    <row r="3326" spans="2:10" x14ac:dyDescent="0.2">
      <c r="B3326" s="7">
        <v>22</v>
      </c>
      <c r="C3326" s="7">
        <v>34</v>
      </c>
      <c r="D3326" s="7">
        <v>-0.34240589480469702</v>
      </c>
      <c r="E3326" s="7">
        <v>-0.40577484731843499</v>
      </c>
      <c r="G3326" s="7">
        <v>22</v>
      </c>
      <c r="H3326" s="7">
        <v>34</v>
      </c>
      <c r="I3326" s="7">
        <v>-0.34933535197202098</v>
      </c>
      <c r="J3326" s="7">
        <v>-0.183026171252196</v>
      </c>
    </row>
    <row r="3327" spans="2:10" x14ac:dyDescent="0.2">
      <c r="B3327" s="7">
        <v>23</v>
      </c>
      <c r="C3327" s="7">
        <v>34</v>
      </c>
      <c r="D3327" s="7">
        <v>7.4529362027266899E-2</v>
      </c>
      <c r="E3327" s="7">
        <v>0.22644934352294599</v>
      </c>
      <c r="G3327" s="7">
        <v>23</v>
      </c>
      <c r="H3327" s="7">
        <v>34</v>
      </c>
      <c r="I3327" s="7">
        <v>7.5444694853781705E-2</v>
      </c>
      <c r="J3327" s="7">
        <v>5.0482190554560297E-2</v>
      </c>
    </row>
    <row r="3328" spans="2:10" x14ac:dyDescent="0.2">
      <c r="B3328" s="7">
        <v>24</v>
      </c>
      <c r="C3328" s="7">
        <v>34</v>
      </c>
      <c r="D3328" s="7">
        <v>0.468330338989629</v>
      </c>
      <c r="E3328" s="7">
        <v>0.67782412739922604</v>
      </c>
      <c r="G3328" s="7">
        <v>24</v>
      </c>
      <c r="H3328" s="7">
        <v>34</v>
      </c>
      <c r="I3328" s="7">
        <v>0.46554822357429598</v>
      </c>
      <c r="J3328" s="7">
        <v>0.73677296585946805</v>
      </c>
    </row>
    <row r="3329" spans="2:10" x14ac:dyDescent="0.2">
      <c r="B3329" s="7">
        <v>25</v>
      </c>
      <c r="C3329" s="7">
        <v>34</v>
      </c>
      <c r="D3329" s="7">
        <v>0.215530482834833</v>
      </c>
      <c r="E3329" s="7">
        <v>0.337262190921439</v>
      </c>
      <c r="G3329" s="7">
        <v>25</v>
      </c>
      <c r="H3329" s="7">
        <v>34</v>
      </c>
      <c r="I3329" s="7">
        <v>0.212538547868239</v>
      </c>
      <c r="J3329" s="7">
        <v>0.29502691456042102</v>
      </c>
    </row>
    <row r="3330" spans="2:10" x14ac:dyDescent="0.2">
      <c r="B3330" s="7">
        <v>26</v>
      </c>
      <c r="C3330" s="7">
        <v>34</v>
      </c>
      <c r="D3330" s="7">
        <v>-0.48887758642936802</v>
      </c>
      <c r="E3330" s="7">
        <v>-0.73346392110091496</v>
      </c>
      <c r="G3330" s="7">
        <v>26</v>
      </c>
      <c r="H3330" s="7">
        <v>34</v>
      </c>
      <c r="I3330" s="7">
        <v>-0.50445859781342695</v>
      </c>
      <c r="J3330" s="7">
        <v>-0.69857248428294805</v>
      </c>
    </row>
    <row r="3331" spans="2:10" x14ac:dyDescent="0.2">
      <c r="B3331" s="7">
        <v>27</v>
      </c>
      <c r="C3331" s="7">
        <v>34</v>
      </c>
      <c r="D3331" s="7">
        <v>-0.101333251721654</v>
      </c>
      <c r="E3331" s="7">
        <v>-0.17071794388377301</v>
      </c>
      <c r="G3331" s="7">
        <v>27</v>
      </c>
      <c r="H3331" s="7">
        <v>34</v>
      </c>
      <c r="I3331" s="7">
        <v>-0.101227327379556</v>
      </c>
      <c r="J3331" s="7">
        <v>-0.255363179895093</v>
      </c>
    </row>
    <row r="3332" spans="2:10" x14ac:dyDescent="0.2">
      <c r="B3332" s="7">
        <v>28</v>
      </c>
      <c r="C3332" s="7">
        <v>34</v>
      </c>
      <c r="D3332" s="7">
        <v>-0.414945776125071</v>
      </c>
      <c r="E3332" s="7">
        <v>-0.30652335906084099</v>
      </c>
      <c r="G3332" s="7">
        <v>28</v>
      </c>
      <c r="H3332" s="7">
        <v>34</v>
      </c>
      <c r="I3332" s="7">
        <v>-0.41652961251302201</v>
      </c>
      <c r="J3332" s="7">
        <v>-0.247389067401</v>
      </c>
    </row>
    <row r="3333" spans="2:10" x14ac:dyDescent="0.2">
      <c r="B3333" s="7">
        <v>29</v>
      </c>
      <c r="C3333" s="7">
        <v>34</v>
      </c>
      <c r="D3333" s="7">
        <v>-0.190118674808918</v>
      </c>
      <c r="E3333" s="7">
        <v>0.14298394541574</v>
      </c>
      <c r="G3333" s="7">
        <v>29</v>
      </c>
      <c r="H3333" s="7">
        <v>34</v>
      </c>
      <c r="I3333" s="7">
        <v>-0.19100741053720099</v>
      </c>
      <c r="J3333" s="7">
        <v>-6.9530091837383304E-2</v>
      </c>
    </row>
    <row r="3334" spans="2:10" x14ac:dyDescent="0.2">
      <c r="B3334" s="7">
        <v>30</v>
      </c>
      <c r="C3334" s="7">
        <v>34</v>
      </c>
      <c r="D3334" s="7">
        <v>-1.1240976960322301E-2</v>
      </c>
      <c r="E3334" s="7">
        <v>-8.0325257187878293E-2</v>
      </c>
      <c r="G3334" s="7">
        <v>30</v>
      </c>
      <c r="H3334" s="7">
        <v>34</v>
      </c>
      <c r="I3334" s="7">
        <v>-1.1639760003951101E-2</v>
      </c>
      <c r="J3334" s="7">
        <v>0.104516594161847</v>
      </c>
    </row>
    <row r="3335" spans="2:10" x14ac:dyDescent="0.2">
      <c r="B3335" s="7">
        <v>31</v>
      </c>
      <c r="C3335" s="7">
        <v>34</v>
      </c>
      <c r="D3335" s="7">
        <v>9.9194863267460895E-2</v>
      </c>
      <c r="E3335" s="7">
        <v>0.23284757993958499</v>
      </c>
      <c r="G3335" s="7">
        <v>31</v>
      </c>
      <c r="H3335" s="7">
        <v>34</v>
      </c>
      <c r="I3335" s="7">
        <v>0.102647808859519</v>
      </c>
      <c r="J3335" s="7">
        <v>0.177536710876391</v>
      </c>
    </row>
    <row r="3336" spans="2:10" x14ac:dyDescent="0.2">
      <c r="B3336" s="7">
        <v>32</v>
      </c>
      <c r="C3336" s="7">
        <v>34</v>
      </c>
      <c r="D3336" s="7">
        <v>-0.186146751534782</v>
      </c>
      <c r="E3336" s="7">
        <v>-0.141609483242224</v>
      </c>
      <c r="G3336" s="7">
        <v>32</v>
      </c>
      <c r="H3336" s="7">
        <v>34</v>
      </c>
      <c r="I3336" s="7">
        <v>-0.18845469982191099</v>
      </c>
      <c r="J3336" s="7">
        <v>-8.7937387301728606E-2</v>
      </c>
    </row>
    <row r="3337" spans="2:10" x14ac:dyDescent="0.2">
      <c r="B3337" s="7">
        <v>33</v>
      </c>
      <c r="C3337" s="7">
        <v>34</v>
      </c>
      <c r="D3337" s="7">
        <v>-8.0540330503246202E-2</v>
      </c>
      <c r="E3337" s="7">
        <v>-0.11069213177755501</v>
      </c>
      <c r="G3337" s="7">
        <v>33</v>
      </c>
      <c r="H3337" s="7">
        <v>34</v>
      </c>
      <c r="I3337" s="7">
        <v>-7.8746539181698993E-2</v>
      </c>
      <c r="J3337" s="7">
        <v>-2.3272405694107198E-2</v>
      </c>
    </row>
    <row r="3338" spans="2:10" x14ac:dyDescent="0.2">
      <c r="B3338" s="7">
        <v>34</v>
      </c>
      <c r="C3338" s="7">
        <v>34</v>
      </c>
      <c r="D3338" s="7">
        <v>0.107864550730484</v>
      </c>
      <c r="E3338" s="7">
        <v>5.4754454735688202E-3</v>
      </c>
      <c r="G3338" s="7">
        <v>34</v>
      </c>
      <c r="H3338" s="7">
        <v>34</v>
      </c>
      <c r="I3338" s="7">
        <v>0.104185831749444</v>
      </c>
      <c r="J3338" s="7">
        <v>0.21375704091525599</v>
      </c>
    </row>
    <row r="3339" spans="2:10" x14ac:dyDescent="0.2">
      <c r="B3339" s="7">
        <v>35</v>
      </c>
      <c r="C3339" s="7">
        <v>34</v>
      </c>
      <c r="D3339" s="7">
        <v>-1.7227077555080701E-2</v>
      </c>
      <c r="E3339" s="7">
        <v>8.1171960946608807E-2</v>
      </c>
      <c r="G3339" s="7">
        <v>35</v>
      </c>
      <c r="H3339" s="7">
        <v>34</v>
      </c>
      <c r="I3339" s="7">
        <v>-1.7256725950728601E-2</v>
      </c>
      <c r="J3339" s="7">
        <v>-5.3744210467476301E-2</v>
      </c>
    </row>
    <row r="3340" spans="2:10" x14ac:dyDescent="0.2">
      <c r="B3340" s="7">
        <v>36</v>
      </c>
      <c r="C3340" s="7">
        <v>34</v>
      </c>
      <c r="D3340" s="7">
        <v>-0.12745349320647201</v>
      </c>
      <c r="E3340" s="7">
        <v>-0.36704066234975302</v>
      </c>
      <c r="G3340" s="7">
        <v>36</v>
      </c>
      <c r="H3340" s="7">
        <v>34</v>
      </c>
      <c r="I3340" s="7">
        <v>-0.128845655519429</v>
      </c>
      <c r="J3340" s="7">
        <v>-0.189690462674594</v>
      </c>
    </row>
    <row r="3341" spans="2:10" x14ac:dyDescent="0.2">
      <c r="B3341" s="7">
        <v>37</v>
      </c>
      <c r="C3341" s="7">
        <v>34</v>
      </c>
      <c r="D3341" s="7">
        <v>0.20777843716104299</v>
      </c>
      <c r="E3341" s="7">
        <v>0.14587551475048999</v>
      </c>
      <c r="G3341" s="7">
        <v>37</v>
      </c>
      <c r="H3341" s="7">
        <v>34</v>
      </c>
      <c r="I3341" s="7">
        <v>0.20973161245421101</v>
      </c>
      <c r="J3341" s="7">
        <v>0.12659266671833599</v>
      </c>
    </row>
    <row r="3342" spans="2:10" x14ac:dyDescent="0.2">
      <c r="B3342" s="7">
        <v>38</v>
      </c>
      <c r="C3342" s="7">
        <v>34</v>
      </c>
      <c r="D3342" s="7">
        <v>-0.157045059228857</v>
      </c>
      <c r="E3342" s="7">
        <v>0.22800193165877999</v>
      </c>
      <c r="G3342" s="7">
        <v>38</v>
      </c>
      <c r="H3342" s="7">
        <v>34</v>
      </c>
      <c r="I3342" s="7">
        <v>-0.15890054453823099</v>
      </c>
      <c r="J3342" s="7">
        <v>9.4349209689905695E-3</v>
      </c>
    </row>
    <row r="3343" spans="2:10" x14ac:dyDescent="0.2">
      <c r="B3343" s="7">
        <v>39</v>
      </c>
      <c r="C3343" s="7">
        <v>34</v>
      </c>
      <c r="D3343" s="7">
        <v>0.20186371446729301</v>
      </c>
      <c r="E3343" s="7">
        <v>9.1121705836700401E-2</v>
      </c>
      <c r="G3343" s="7">
        <v>39</v>
      </c>
      <c r="H3343" s="7">
        <v>34</v>
      </c>
      <c r="I3343" s="7">
        <v>0.207684660902893</v>
      </c>
      <c r="J3343" s="7">
        <v>0.33394536244363998</v>
      </c>
    </row>
    <row r="3344" spans="2:10" x14ac:dyDescent="0.2">
      <c r="B3344" s="7">
        <v>40</v>
      </c>
      <c r="C3344" s="7">
        <v>34</v>
      </c>
      <c r="D3344" s="7">
        <v>-0.61154058782764398</v>
      </c>
      <c r="E3344" s="7">
        <v>-0.62822511658591795</v>
      </c>
      <c r="G3344" s="7">
        <v>40</v>
      </c>
      <c r="H3344" s="7">
        <v>34</v>
      </c>
      <c r="I3344" s="7">
        <v>-0.62121556205588901</v>
      </c>
      <c r="J3344" s="7">
        <v>-0.58738682059320602</v>
      </c>
    </row>
    <row r="3345" spans="2:10" x14ac:dyDescent="0.2">
      <c r="B3345" s="7">
        <v>41</v>
      </c>
      <c r="C3345" s="7">
        <v>34</v>
      </c>
      <c r="D3345" s="7">
        <v>-0.29461854436680701</v>
      </c>
      <c r="E3345" s="7">
        <v>-0.42900379876015499</v>
      </c>
      <c r="G3345" s="7">
        <v>41</v>
      </c>
      <c r="H3345" s="7">
        <v>34</v>
      </c>
      <c r="I3345" s="7">
        <v>-0.29958342887964001</v>
      </c>
      <c r="J3345" s="7">
        <v>-0.303331145642661</v>
      </c>
    </row>
    <row r="3346" spans="2:10" x14ac:dyDescent="0.2">
      <c r="B3346" s="7">
        <v>42</v>
      </c>
      <c r="C3346" s="7">
        <v>34</v>
      </c>
      <c r="D3346" s="7">
        <v>-9.4646407476526306E-2</v>
      </c>
      <c r="E3346" s="7">
        <v>2.3237591045519101E-2</v>
      </c>
      <c r="G3346" s="7">
        <v>42</v>
      </c>
      <c r="H3346" s="7">
        <v>34</v>
      </c>
      <c r="I3346" s="7">
        <v>-9.5484821559634406E-2</v>
      </c>
      <c r="J3346" s="7">
        <v>-0.27722219708389501</v>
      </c>
    </row>
    <row r="3347" spans="2:10" x14ac:dyDescent="0.2">
      <c r="B3347" s="7">
        <v>43</v>
      </c>
      <c r="C3347" s="7">
        <v>34</v>
      </c>
      <c r="D3347" s="7">
        <v>-0.39738947570307298</v>
      </c>
      <c r="E3347" s="7">
        <v>-0.52531335735782003</v>
      </c>
      <c r="G3347" s="7">
        <v>43</v>
      </c>
      <c r="H3347" s="7">
        <v>34</v>
      </c>
      <c r="I3347" s="7">
        <v>-0.39636828899709697</v>
      </c>
      <c r="J3347" s="7">
        <v>-0.40433091475333999</v>
      </c>
    </row>
    <row r="3348" spans="2:10" x14ac:dyDescent="0.2">
      <c r="B3348" s="7">
        <v>44</v>
      </c>
      <c r="C3348" s="7">
        <v>34</v>
      </c>
      <c r="D3348" s="7">
        <v>0.30115078864226502</v>
      </c>
      <c r="E3348" s="7">
        <v>0.28047700248167201</v>
      </c>
      <c r="G3348" s="7">
        <v>44</v>
      </c>
      <c r="H3348" s="7">
        <v>34</v>
      </c>
      <c r="I3348" s="7">
        <v>0.30654927323074299</v>
      </c>
      <c r="J3348" s="7">
        <v>0.14729881056953001</v>
      </c>
    </row>
    <row r="3349" spans="2:10" x14ac:dyDescent="0.2">
      <c r="B3349" s="7">
        <v>45</v>
      </c>
      <c r="C3349" s="7">
        <v>34</v>
      </c>
      <c r="D3349" s="7">
        <v>-0.38435028346495398</v>
      </c>
      <c r="E3349" s="7">
        <v>-0.51596676502346195</v>
      </c>
      <c r="G3349" s="7">
        <v>45</v>
      </c>
      <c r="H3349" s="7">
        <v>34</v>
      </c>
      <c r="I3349" s="7">
        <v>-0.384937381995691</v>
      </c>
      <c r="J3349" s="7">
        <v>-0.47968702625764698</v>
      </c>
    </row>
    <row r="3350" spans="2:10" x14ac:dyDescent="0.2">
      <c r="B3350" s="7">
        <v>46</v>
      </c>
      <c r="C3350" s="7">
        <v>34</v>
      </c>
      <c r="D3350" s="7">
        <v>-0.26912670751152701</v>
      </c>
      <c r="E3350" s="7">
        <v>-0.104672557317446</v>
      </c>
      <c r="G3350" s="7">
        <v>46</v>
      </c>
      <c r="H3350" s="7">
        <v>34</v>
      </c>
      <c r="I3350" s="7">
        <v>-0.27427143640549001</v>
      </c>
      <c r="J3350" s="7">
        <v>-0.268024621737665</v>
      </c>
    </row>
    <row r="3351" spans="2:10" x14ac:dyDescent="0.2">
      <c r="B3351" s="7">
        <v>47</v>
      </c>
      <c r="C3351" s="7">
        <v>34</v>
      </c>
      <c r="D3351" s="7">
        <v>-0.327912876285406</v>
      </c>
      <c r="E3351" s="7">
        <v>-0.23662277663787501</v>
      </c>
      <c r="G3351" s="7">
        <v>47</v>
      </c>
      <c r="H3351" s="7">
        <v>34</v>
      </c>
      <c r="I3351" s="7">
        <v>-0.33160283220307701</v>
      </c>
      <c r="J3351" s="7">
        <v>-9.0052292487227306E-2</v>
      </c>
    </row>
    <row r="3352" spans="2:10" x14ac:dyDescent="0.2">
      <c r="B3352" s="7">
        <v>48</v>
      </c>
      <c r="C3352" s="7">
        <v>34</v>
      </c>
      <c r="D3352" s="7">
        <v>6.8122892983773803E-2</v>
      </c>
      <c r="E3352" s="7">
        <v>0.277493223141973</v>
      </c>
      <c r="G3352" s="7">
        <v>48</v>
      </c>
      <c r="H3352" s="7">
        <v>34</v>
      </c>
      <c r="I3352" s="7">
        <v>6.9244826291390296E-2</v>
      </c>
      <c r="J3352" s="7">
        <v>0.32800451879411202</v>
      </c>
    </row>
    <row r="3353" spans="2:10" x14ac:dyDescent="0.2">
      <c r="B3353" s="7">
        <v>49</v>
      </c>
      <c r="C3353" s="7">
        <v>34</v>
      </c>
      <c r="D3353" s="7">
        <v>0.47323064812621302</v>
      </c>
      <c r="E3353" s="7">
        <v>0.30392618780797498</v>
      </c>
      <c r="G3353" s="7">
        <v>49</v>
      </c>
      <c r="H3353" s="7">
        <v>34</v>
      </c>
      <c r="I3353" s="7">
        <v>0.474203065120193</v>
      </c>
      <c r="J3353" s="7">
        <v>0.39071814325684301</v>
      </c>
    </row>
    <row r="3354" spans="2:10" x14ac:dyDescent="0.2">
      <c r="B3354" s="7">
        <v>50</v>
      </c>
      <c r="C3354" s="7">
        <v>34</v>
      </c>
      <c r="D3354" s="7">
        <v>0.17373878021028899</v>
      </c>
      <c r="E3354" s="7">
        <v>5.4048572466449202E-2</v>
      </c>
      <c r="G3354" s="7">
        <v>50</v>
      </c>
      <c r="H3354" s="7">
        <v>34</v>
      </c>
      <c r="I3354" s="7">
        <v>0.17743968875973001</v>
      </c>
      <c r="J3354" s="7">
        <v>1.3228550796574401E-2</v>
      </c>
    </row>
    <row r="3355" spans="2:10" x14ac:dyDescent="0.2">
      <c r="B3355" s="7">
        <v>51</v>
      </c>
      <c r="C3355" s="7">
        <v>34</v>
      </c>
      <c r="D3355" s="7">
        <v>0.23234101226054901</v>
      </c>
      <c r="E3355" s="7">
        <v>-6.7712449805719097E-2</v>
      </c>
      <c r="G3355" s="7">
        <v>51</v>
      </c>
      <c r="H3355" s="7">
        <v>34</v>
      </c>
      <c r="I3355" s="7">
        <v>0.23646613001234501</v>
      </c>
      <c r="J3355" s="7">
        <v>-4.8457396264733901E-2</v>
      </c>
    </row>
    <row r="3356" spans="2:10" x14ac:dyDescent="0.2">
      <c r="B3356" s="7">
        <v>52</v>
      </c>
      <c r="C3356" s="7">
        <v>34</v>
      </c>
      <c r="D3356" s="7">
        <v>0.24500906603395101</v>
      </c>
      <c r="E3356" s="7">
        <v>0.17805671175698601</v>
      </c>
      <c r="G3356" s="7">
        <v>52</v>
      </c>
      <c r="H3356" s="7">
        <v>34</v>
      </c>
      <c r="I3356" s="7">
        <v>0.24430507048767</v>
      </c>
      <c r="J3356" s="7">
        <v>0.41539888186991403</v>
      </c>
    </row>
    <row r="3357" spans="2:10" x14ac:dyDescent="0.2">
      <c r="B3357" s="7">
        <v>53</v>
      </c>
      <c r="C3357" s="7">
        <v>34</v>
      </c>
      <c r="D3357" s="7">
        <v>0.13125559832889799</v>
      </c>
      <c r="E3357" s="7">
        <v>0.27679170627616301</v>
      </c>
      <c r="G3357" s="7">
        <v>53</v>
      </c>
      <c r="H3357" s="7">
        <v>34</v>
      </c>
      <c r="I3357" s="7">
        <v>0.13226317503749199</v>
      </c>
      <c r="J3357" s="7">
        <v>0.38183502019113702</v>
      </c>
    </row>
    <row r="3358" spans="2:10" x14ac:dyDescent="0.2">
      <c r="B3358" s="7">
        <v>54</v>
      </c>
      <c r="C3358" s="7">
        <v>34</v>
      </c>
      <c r="D3358" s="7">
        <v>-0.174167807422487</v>
      </c>
      <c r="E3358" s="7">
        <v>-0.175470883212687</v>
      </c>
      <c r="G3358" s="7">
        <v>54</v>
      </c>
      <c r="H3358" s="7">
        <v>34</v>
      </c>
      <c r="I3358" s="7">
        <v>-0.17741884739736499</v>
      </c>
      <c r="J3358" s="7">
        <v>-0.10112971884619</v>
      </c>
    </row>
    <row r="3359" spans="2:10" x14ac:dyDescent="0.2">
      <c r="B3359" s="7">
        <v>55</v>
      </c>
      <c r="C3359" s="7">
        <v>34</v>
      </c>
      <c r="D3359" s="7">
        <v>0.38646995658987499</v>
      </c>
      <c r="E3359" s="7">
        <v>0.39902135819131201</v>
      </c>
      <c r="G3359" s="7">
        <v>55</v>
      </c>
      <c r="H3359" s="7">
        <v>34</v>
      </c>
      <c r="I3359" s="7">
        <v>0.39353956687923602</v>
      </c>
      <c r="J3359" s="7">
        <v>0.16058829836063401</v>
      </c>
    </row>
    <row r="3360" spans="2:10" x14ac:dyDescent="0.2">
      <c r="B3360" s="7">
        <v>56</v>
      </c>
      <c r="C3360" s="7">
        <v>34</v>
      </c>
      <c r="D3360" s="7">
        <v>-1.67130903978965E-2</v>
      </c>
      <c r="E3360" s="7">
        <v>-7.0593682494094701E-2</v>
      </c>
      <c r="G3360" s="7">
        <v>56</v>
      </c>
      <c r="H3360" s="7">
        <v>34</v>
      </c>
      <c r="I3360" s="7">
        <v>-1.6761407531242299E-2</v>
      </c>
      <c r="J3360" s="7">
        <v>-0.20490670544683801</v>
      </c>
    </row>
    <row r="3361" spans="2:10" x14ac:dyDescent="0.2">
      <c r="B3361" s="7">
        <v>57</v>
      </c>
      <c r="C3361" s="7">
        <v>34</v>
      </c>
      <c r="D3361" s="7">
        <v>2.35030912987781E-2</v>
      </c>
      <c r="E3361" s="7">
        <v>0.22428472309723799</v>
      </c>
      <c r="G3361" s="7">
        <v>57</v>
      </c>
      <c r="H3361" s="7">
        <v>34</v>
      </c>
      <c r="I3361" s="7">
        <v>2.4126488057392599E-2</v>
      </c>
      <c r="J3361" s="7">
        <v>0.26684714905130902</v>
      </c>
    </row>
    <row r="3362" spans="2:10" x14ac:dyDescent="0.2">
      <c r="B3362" s="7">
        <v>58</v>
      </c>
      <c r="C3362" s="7">
        <v>34</v>
      </c>
      <c r="D3362" s="7">
        <v>3.10721976280437E-2</v>
      </c>
      <c r="E3362" s="7">
        <v>-5.2607026638666503E-2</v>
      </c>
      <c r="G3362" s="7">
        <v>58</v>
      </c>
      <c r="H3362" s="7">
        <v>34</v>
      </c>
      <c r="I3362" s="7">
        <v>3.0941348616513799E-2</v>
      </c>
      <c r="J3362" s="7">
        <v>0.129267706514898</v>
      </c>
    </row>
    <row r="3363" spans="2:10" x14ac:dyDescent="0.2">
      <c r="B3363" s="7">
        <v>59</v>
      </c>
      <c r="C3363" s="7">
        <v>34</v>
      </c>
      <c r="D3363" s="7">
        <v>0.33352460008490198</v>
      </c>
      <c r="E3363" s="7">
        <v>9.0032528053494196E-2</v>
      </c>
      <c r="G3363" s="7">
        <v>59</v>
      </c>
      <c r="H3363" s="7">
        <v>34</v>
      </c>
      <c r="I3363" s="7">
        <v>0.33900542010106399</v>
      </c>
      <c r="J3363" s="7">
        <v>0.330827008068585</v>
      </c>
    </row>
    <row r="3364" spans="2:10" x14ac:dyDescent="0.2">
      <c r="B3364" s="7">
        <v>60</v>
      </c>
      <c r="C3364" s="7">
        <v>34</v>
      </c>
      <c r="D3364" s="7">
        <v>-0.1199843660114</v>
      </c>
      <c r="E3364" s="7">
        <v>-0.19667374072924801</v>
      </c>
      <c r="G3364" s="7">
        <v>60</v>
      </c>
      <c r="H3364" s="7">
        <v>34</v>
      </c>
      <c r="I3364" s="7">
        <v>-0.12114173385501401</v>
      </c>
      <c r="J3364" s="7">
        <v>-4.7292182974070203E-3</v>
      </c>
    </row>
    <row r="3365" spans="2:10" x14ac:dyDescent="0.2">
      <c r="B3365" s="7">
        <v>61</v>
      </c>
      <c r="C3365" s="7">
        <v>34</v>
      </c>
      <c r="D3365" s="7">
        <v>-0.10754154388857499</v>
      </c>
      <c r="E3365" s="7">
        <v>-1.8209627594215402E-2</v>
      </c>
      <c r="G3365" s="7">
        <v>61</v>
      </c>
      <c r="H3365" s="7">
        <v>34</v>
      </c>
      <c r="I3365" s="7">
        <v>-0.108834126331317</v>
      </c>
      <c r="J3365" s="7">
        <v>3.7001951947655903E-2</v>
      </c>
    </row>
    <row r="3366" spans="2:10" x14ac:dyDescent="0.2">
      <c r="B3366" s="7">
        <v>62</v>
      </c>
      <c r="C3366" s="7">
        <v>34</v>
      </c>
      <c r="D3366" s="7">
        <v>6.9255674172495701E-2</v>
      </c>
      <c r="E3366" s="7">
        <v>-4.6801276260422901E-2</v>
      </c>
      <c r="G3366" s="7">
        <v>62</v>
      </c>
      <c r="H3366" s="7">
        <v>34</v>
      </c>
      <c r="I3366" s="7">
        <v>7.0865173407659299E-2</v>
      </c>
      <c r="J3366" s="7">
        <v>0.104036991597072</v>
      </c>
    </row>
    <row r="3367" spans="2:10" x14ac:dyDescent="0.2">
      <c r="B3367" s="7">
        <v>63</v>
      </c>
      <c r="C3367" s="7">
        <v>34</v>
      </c>
      <c r="D3367" s="7">
        <v>-0.162732979029343</v>
      </c>
      <c r="E3367" s="7">
        <v>-0.121394721924572</v>
      </c>
      <c r="G3367" s="7">
        <v>63</v>
      </c>
      <c r="H3367" s="7">
        <v>34</v>
      </c>
      <c r="I3367" s="7">
        <v>-0.16500494038090299</v>
      </c>
      <c r="J3367" s="7">
        <v>7.8123406352001504E-2</v>
      </c>
    </row>
    <row r="3368" spans="2:10" x14ac:dyDescent="0.2">
      <c r="B3368" s="7">
        <v>64</v>
      </c>
      <c r="C3368" s="7">
        <v>34</v>
      </c>
      <c r="D3368" s="7">
        <v>0.23373384292876601</v>
      </c>
      <c r="E3368" s="7">
        <v>2.0902502862326401E-2</v>
      </c>
      <c r="G3368" s="7">
        <v>64</v>
      </c>
      <c r="H3368" s="7">
        <v>34</v>
      </c>
      <c r="I3368" s="7">
        <v>0.23933217842117499</v>
      </c>
      <c r="J3368" s="7">
        <v>5.2760031186649001E-2</v>
      </c>
    </row>
    <row r="3369" spans="2:10" x14ac:dyDescent="0.2">
      <c r="B3369" s="7">
        <v>65</v>
      </c>
      <c r="C3369" s="7">
        <v>34</v>
      </c>
      <c r="D3369" s="7">
        <v>0.219006914700595</v>
      </c>
      <c r="E3369" s="7">
        <v>4.48568848372135E-2</v>
      </c>
      <c r="G3369" s="7">
        <v>65</v>
      </c>
      <c r="H3369" s="7">
        <v>34</v>
      </c>
      <c r="I3369" s="7">
        <v>0.21287457655261</v>
      </c>
      <c r="J3369" s="7">
        <v>-2.85196948088586E-2</v>
      </c>
    </row>
    <row r="3370" spans="2:10" x14ac:dyDescent="0.2">
      <c r="B3370" s="7">
        <v>66</v>
      </c>
      <c r="C3370" s="7">
        <v>34</v>
      </c>
      <c r="D3370" s="7">
        <v>-0.152282609362696</v>
      </c>
      <c r="E3370" s="7">
        <v>-6.1810599795540697E-2</v>
      </c>
      <c r="G3370" s="7">
        <v>66</v>
      </c>
      <c r="H3370" s="7">
        <v>34</v>
      </c>
      <c r="I3370" s="7">
        <v>-0.153923043585663</v>
      </c>
      <c r="J3370" s="7">
        <v>0.172959392359259</v>
      </c>
    </row>
    <row r="3371" spans="2:10" x14ac:dyDescent="0.2">
      <c r="B3371" s="7">
        <v>67</v>
      </c>
      <c r="C3371" s="7">
        <v>34</v>
      </c>
      <c r="D3371" s="7">
        <v>-3.53136408863843E-2</v>
      </c>
      <c r="E3371" s="7">
        <v>-2.4733655370896598E-2</v>
      </c>
      <c r="G3371" s="7">
        <v>67</v>
      </c>
      <c r="H3371" s="7">
        <v>34</v>
      </c>
      <c r="I3371" s="7">
        <v>-3.57556004621244E-2</v>
      </c>
      <c r="J3371" s="7">
        <v>0.16386978982896799</v>
      </c>
    </row>
    <row r="3372" spans="2:10" x14ac:dyDescent="0.2">
      <c r="B3372" s="7">
        <v>68</v>
      </c>
      <c r="C3372" s="7">
        <v>34</v>
      </c>
      <c r="D3372" s="7">
        <v>2.9608916571306501E-2</v>
      </c>
      <c r="E3372" s="7">
        <v>5.9837302067673903E-2</v>
      </c>
      <c r="G3372" s="7">
        <v>68</v>
      </c>
      <c r="H3372" s="7">
        <v>34</v>
      </c>
      <c r="I3372" s="7">
        <v>3.00701219412387E-2</v>
      </c>
      <c r="J3372" s="7">
        <v>0.245929507325367</v>
      </c>
    </row>
    <row r="3373" spans="2:10" x14ac:dyDescent="0.2">
      <c r="B3373" s="7">
        <v>69</v>
      </c>
      <c r="C3373" s="7">
        <v>34</v>
      </c>
      <c r="D3373" s="7">
        <v>-2.0971708453350502E-2</v>
      </c>
      <c r="E3373" s="7">
        <v>0.169034070600873</v>
      </c>
      <c r="G3373" s="7">
        <v>69</v>
      </c>
      <c r="H3373" s="7">
        <v>34</v>
      </c>
      <c r="I3373" s="7">
        <v>-2.1050446545753099E-2</v>
      </c>
      <c r="J3373" s="7">
        <v>0.13433685903235701</v>
      </c>
    </row>
    <row r="3374" spans="2:10" x14ac:dyDescent="0.2">
      <c r="B3374" s="7">
        <v>70</v>
      </c>
      <c r="C3374" s="7">
        <v>34</v>
      </c>
      <c r="D3374" s="7">
        <v>0.13232697683053599</v>
      </c>
      <c r="E3374" s="7">
        <v>6.2063297003533101E-2</v>
      </c>
      <c r="G3374" s="7">
        <v>70</v>
      </c>
      <c r="H3374" s="7">
        <v>34</v>
      </c>
      <c r="I3374" s="7">
        <v>0.13515548564555499</v>
      </c>
      <c r="J3374" s="7">
        <v>-0.10820413733996399</v>
      </c>
    </row>
    <row r="3375" spans="2:10" x14ac:dyDescent="0.2">
      <c r="B3375" s="7">
        <v>71</v>
      </c>
      <c r="C3375" s="7">
        <v>34</v>
      </c>
      <c r="D3375" s="7">
        <v>0.23278018470681799</v>
      </c>
      <c r="E3375" s="7">
        <v>0.104335299036908</v>
      </c>
      <c r="G3375" s="7">
        <v>71</v>
      </c>
      <c r="H3375" s="7">
        <v>34</v>
      </c>
      <c r="I3375" s="7">
        <v>0.23365685791507099</v>
      </c>
      <c r="J3375" s="7">
        <v>0.41685072746146501</v>
      </c>
    </row>
    <row r="3376" spans="2:10" x14ac:dyDescent="0.2">
      <c r="B3376" s="7">
        <v>72</v>
      </c>
      <c r="C3376" s="7">
        <v>34</v>
      </c>
      <c r="D3376" s="7">
        <v>-0.241541508630325</v>
      </c>
      <c r="E3376" s="7">
        <v>-0.45907692890556701</v>
      </c>
      <c r="G3376" s="7">
        <v>72</v>
      </c>
      <c r="H3376" s="7">
        <v>34</v>
      </c>
      <c r="I3376" s="7">
        <v>-0.24279503540070899</v>
      </c>
      <c r="J3376" s="7">
        <v>-0.29419028330264901</v>
      </c>
    </row>
    <row r="3377" spans="2:10" x14ac:dyDescent="0.2">
      <c r="B3377" s="7">
        <v>73</v>
      </c>
      <c r="C3377" s="7">
        <v>34</v>
      </c>
      <c r="D3377" s="7">
        <v>-0.146701040339732</v>
      </c>
      <c r="E3377" s="7">
        <v>-4.3297700321090801E-2</v>
      </c>
      <c r="G3377" s="7">
        <v>73</v>
      </c>
      <c r="H3377" s="7">
        <v>34</v>
      </c>
      <c r="I3377" s="7">
        <v>-0.15298031208426199</v>
      </c>
      <c r="J3377" s="7">
        <v>-5.50587185322087E-2</v>
      </c>
    </row>
    <row r="3378" spans="2:10" x14ac:dyDescent="0.2">
      <c r="B3378" s="7">
        <v>74</v>
      </c>
      <c r="C3378" s="7">
        <v>34</v>
      </c>
      <c r="D3378" s="7">
        <v>1.37909505735685E-2</v>
      </c>
      <c r="E3378" s="7">
        <v>0.25990729676184998</v>
      </c>
      <c r="G3378" s="7">
        <v>74</v>
      </c>
      <c r="H3378" s="7">
        <v>34</v>
      </c>
      <c r="I3378" s="7">
        <v>1.47216983822549E-2</v>
      </c>
      <c r="J3378" s="7">
        <v>0.407916655088084</v>
      </c>
    </row>
    <row r="3379" spans="2:10" x14ac:dyDescent="0.2">
      <c r="B3379" s="7">
        <v>75</v>
      </c>
      <c r="C3379" s="7">
        <v>34</v>
      </c>
      <c r="D3379" s="7">
        <v>-6.5072203753562298E-3</v>
      </c>
      <c r="E3379" s="7">
        <v>8.1441526462937106E-2</v>
      </c>
      <c r="G3379" s="7">
        <v>75</v>
      </c>
      <c r="H3379" s="7">
        <v>34</v>
      </c>
      <c r="I3379" s="7">
        <v>-6.4510625460876296E-3</v>
      </c>
      <c r="J3379" s="7">
        <v>5.0745268132525098E-2</v>
      </c>
    </row>
    <row r="3380" spans="2:10" x14ac:dyDescent="0.2">
      <c r="B3380" s="7">
        <v>76</v>
      </c>
      <c r="C3380" s="7">
        <v>34</v>
      </c>
      <c r="D3380" s="7">
        <v>-0.186302126990359</v>
      </c>
      <c r="E3380" s="7">
        <v>-0.27742477068086702</v>
      </c>
      <c r="G3380" s="7">
        <v>76</v>
      </c>
      <c r="H3380" s="7">
        <v>34</v>
      </c>
      <c r="I3380" s="7">
        <v>-0.18546488677886699</v>
      </c>
      <c r="J3380" s="7">
        <v>-7.9706629042628499E-2</v>
      </c>
    </row>
    <row r="3381" spans="2:10" x14ac:dyDescent="0.2">
      <c r="B3381" s="7">
        <v>77</v>
      </c>
      <c r="C3381" s="7">
        <v>34</v>
      </c>
      <c r="D3381" s="7">
        <v>-0.12289180800435399</v>
      </c>
      <c r="E3381" s="7">
        <v>-0.33766928012643799</v>
      </c>
      <c r="G3381" s="7">
        <v>77</v>
      </c>
      <c r="H3381" s="7">
        <v>34</v>
      </c>
      <c r="I3381" s="7">
        <v>-0.122790347106884</v>
      </c>
      <c r="J3381" s="7">
        <v>-0.20527007000616801</v>
      </c>
    </row>
    <row r="3382" spans="2:10" x14ac:dyDescent="0.2">
      <c r="B3382" s="7">
        <v>78</v>
      </c>
      <c r="C3382" s="7">
        <v>34</v>
      </c>
      <c r="D3382" s="7">
        <v>-0.36212733739718</v>
      </c>
      <c r="E3382" s="7">
        <v>-0.38384831631301702</v>
      </c>
      <c r="G3382" s="7">
        <v>78</v>
      </c>
      <c r="H3382" s="7">
        <v>34</v>
      </c>
      <c r="I3382" s="7">
        <v>-0.36692317771331801</v>
      </c>
      <c r="J3382" s="7">
        <v>-0.436271718899164</v>
      </c>
    </row>
    <row r="3383" spans="2:10" x14ac:dyDescent="0.2">
      <c r="B3383" s="7">
        <v>79</v>
      </c>
      <c r="C3383" s="7">
        <v>34</v>
      </c>
      <c r="D3383" s="7">
        <v>-2.30908423270311E-2</v>
      </c>
      <c r="E3383" s="7">
        <v>2.65946667543062E-2</v>
      </c>
      <c r="G3383" s="7">
        <v>79</v>
      </c>
      <c r="H3383" s="7">
        <v>34</v>
      </c>
      <c r="I3383" s="7">
        <v>-2.32950807626899E-2</v>
      </c>
      <c r="J3383" s="7">
        <v>1.7351959748396002E-2</v>
      </c>
    </row>
    <row r="3384" spans="2:10" x14ac:dyDescent="0.2">
      <c r="B3384" s="7">
        <v>80</v>
      </c>
      <c r="C3384" s="7">
        <v>34</v>
      </c>
      <c r="D3384" s="7">
        <v>-0.131642845696536</v>
      </c>
      <c r="E3384" s="7">
        <v>-0.113148579599997</v>
      </c>
      <c r="G3384" s="7">
        <v>80</v>
      </c>
      <c r="H3384" s="7">
        <v>34</v>
      </c>
      <c r="I3384" s="7">
        <v>-0.133715092904028</v>
      </c>
      <c r="J3384" s="7">
        <v>-0.16929374763803301</v>
      </c>
    </row>
    <row r="3385" spans="2:10" x14ac:dyDescent="0.2">
      <c r="B3385" s="7">
        <v>81</v>
      </c>
      <c r="C3385" s="7">
        <v>34</v>
      </c>
      <c r="D3385" s="7">
        <v>0.29780034000783501</v>
      </c>
      <c r="E3385" s="7">
        <v>0.457567577297953</v>
      </c>
      <c r="G3385" s="7">
        <v>81</v>
      </c>
      <c r="H3385" s="7">
        <v>34</v>
      </c>
      <c r="I3385" s="7">
        <v>0.29643335836254697</v>
      </c>
      <c r="J3385" s="7">
        <v>0.30372148259936299</v>
      </c>
    </row>
    <row r="3386" spans="2:10" x14ac:dyDescent="0.2">
      <c r="B3386" s="7">
        <v>82</v>
      </c>
      <c r="C3386" s="7">
        <v>34</v>
      </c>
      <c r="D3386" s="7">
        <v>-5.1494448109601798E-2</v>
      </c>
      <c r="E3386" s="7">
        <v>3.9507202481645201E-2</v>
      </c>
      <c r="G3386" s="7">
        <v>82</v>
      </c>
      <c r="H3386" s="7">
        <v>34</v>
      </c>
      <c r="I3386" s="7">
        <v>-5.2077545049838699E-2</v>
      </c>
      <c r="J3386" s="7">
        <v>1.19635461476921E-2</v>
      </c>
    </row>
    <row r="3387" spans="2:10" x14ac:dyDescent="0.2">
      <c r="B3387" s="7">
        <v>83</v>
      </c>
      <c r="C3387" s="7">
        <v>34</v>
      </c>
      <c r="D3387" s="7">
        <v>-0.47163709594805803</v>
      </c>
      <c r="E3387" s="7">
        <v>-0.49256182005591498</v>
      </c>
      <c r="G3387" s="7">
        <v>83</v>
      </c>
      <c r="H3387" s="7">
        <v>34</v>
      </c>
      <c r="I3387" s="7">
        <v>-0.47414002386807802</v>
      </c>
      <c r="J3387" s="7">
        <v>-0.61418002738992805</v>
      </c>
    </row>
    <row r="3388" spans="2:10" x14ac:dyDescent="0.2">
      <c r="B3388" s="7">
        <v>84</v>
      </c>
      <c r="C3388" s="7">
        <v>34</v>
      </c>
      <c r="D3388" s="7">
        <v>0.381707240437064</v>
      </c>
      <c r="E3388" s="7">
        <v>0.30344216877950803</v>
      </c>
      <c r="G3388" s="7">
        <v>84</v>
      </c>
      <c r="H3388" s="7">
        <v>34</v>
      </c>
      <c r="I3388" s="7">
        <v>0.37765111426617498</v>
      </c>
      <c r="J3388" s="7">
        <v>0.49695176307426298</v>
      </c>
    </row>
    <row r="3389" spans="2:10" x14ac:dyDescent="0.2">
      <c r="B3389" s="7">
        <v>85</v>
      </c>
      <c r="C3389" s="7">
        <v>34</v>
      </c>
      <c r="D3389" s="7">
        <v>-0.49442325053293101</v>
      </c>
      <c r="E3389" s="7">
        <v>-0.60628095059628095</v>
      </c>
      <c r="G3389" s="7">
        <v>85</v>
      </c>
      <c r="H3389" s="7">
        <v>34</v>
      </c>
      <c r="I3389" s="7">
        <v>-0.497636676578399</v>
      </c>
      <c r="J3389" s="7">
        <v>-0.53079121537519902</v>
      </c>
    </row>
    <row r="3390" spans="2:10" x14ac:dyDescent="0.2">
      <c r="B3390" s="7">
        <v>86</v>
      </c>
      <c r="C3390" s="7">
        <v>34</v>
      </c>
      <c r="D3390" s="7">
        <v>-0.28561247175471499</v>
      </c>
      <c r="E3390" s="7">
        <v>-0.32875981555493999</v>
      </c>
      <c r="G3390" s="7">
        <v>86</v>
      </c>
      <c r="H3390" s="7">
        <v>34</v>
      </c>
      <c r="I3390" s="7">
        <v>-0.28503188245114303</v>
      </c>
      <c r="J3390" s="7">
        <v>-0.36587795860807898</v>
      </c>
    </row>
    <row r="3391" spans="2:10" x14ac:dyDescent="0.2">
      <c r="B3391" s="7">
        <v>87</v>
      </c>
      <c r="C3391" s="7">
        <v>34</v>
      </c>
      <c r="D3391" s="7">
        <v>-0.22803354498360001</v>
      </c>
      <c r="E3391" s="7">
        <v>-0.38832279377021101</v>
      </c>
      <c r="G3391" s="7">
        <v>87</v>
      </c>
      <c r="H3391" s="7">
        <v>34</v>
      </c>
      <c r="I3391" s="7">
        <v>-0.233069921066312</v>
      </c>
      <c r="J3391" s="7">
        <v>4.9931903626347002E-2</v>
      </c>
    </row>
    <row r="3392" spans="2:10" x14ac:dyDescent="0.2">
      <c r="B3392" s="7">
        <v>88</v>
      </c>
      <c r="C3392" s="7">
        <v>34</v>
      </c>
      <c r="D3392" s="7">
        <v>-8.2403396597120704E-2</v>
      </c>
      <c r="E3392" s="7">
        <v>6.3846040714144806E-2</v>
      </c>
      <c r="G3392" s="7">
        <v>88</v>
      </c>
      <c r="H3392" s="7">
        <v>34</v>
      </c>
      <c r="I3392" s="7">
        <v>-8.2214704719502804E-2</v>
      </c>
      <c r="J3392" s="7">
        <v>-9.8603210427411297E-2</v>
      </c>
    </row>
    <row r="3393" spans="2:10" x14ac:dyDescent="0.2">
      <c r="B3393" s="7">
        <v>89</v>
      </c>
      <c r="C3393" s="7">
        <v>34</v>
      </c>
      <c r="D3393" s="7">
        <v>4.1860822927456597E-2</v>
      </c>
      <c r="E3393" s="7">
        <v>0.373840025982135</v>
      </c>
      <c r="G3393" s="7">
        <v>89</v>
      </c>
      <c r="H3393" s="7">
        <v>34</v>
      </c>
      <c r="I3393" s="7">
        <v>4.0327107599376098E-2</v>
      </c>
      <c r="J3393" s="7">
        <v>-8.6500976910475202E-2</v>
      </c>
    </row>
    <row r="3394" spans="2:10" x14ac:dyDescent="0.2">
      <c r="B3394" s="7">
        <v>90</v>
      </c>
      <c r="C3394" s="7">
        <v>34</v>
      </c>
      <c r="D3394" s="7">
        <v>-0.51913305031309198</v>
      </c>
      <c r="E3394" s="7">
        <v>-0.62015706493679601</v>
      </c>
      <c r="G3394" s="7">
        <v>90</v>
      </c>
      <c r="H3394" s="7">
        <v>34</v>
      </c>
      <c r="I3394" s="7">
        <v>-0.530188596031968</v>
      </c>
      <c r="J3394" s="7">
        <v>-0.49460626832661703</v>
      </c>
    </row>
    <row r="3395" spans="2:10" x14ac:dyDescent="0.2">
      <c r="B3395" s="7">
        <v>91</v>
      </c>
      <c r="C3395" s="7">
        <v>34</v>
      </c>
      <c r="D3395" s="7">
        <v>-4.2811235440243699E-2</v>
      </c>
      <c r="E3395" s="7">
        <v>-0.16821678214685001</v>
      </c>
      <c r="G3395" s="7">
        <v>91</v>
      </c>
      <c r="H3395" s="7">
        <v>34</v>
      </c>
      <c r="I3395" s="7">
        <v>-4.2424158422638997E-2</v>
      </c>
      <c r="J3395" s="7">
        <v>-1.59235079439295E-2</v>
      </c>
    </row>
    <row r="3396" spans="2:10" x14ac:dyDescent="0.2">
      <c r="B3396" s="7">
        <v>92</v>
      </c>
      <c r="C3396" s="7">
        <v>34</v>
      </c>
      <c r="D3396" s="7">
        <v>-0.274067377852515</v>
      </c>
      <c r="E3396" s="7">
        <v>-0.162354904449661</v>
      </c>
      <c r="G3396" s="7">
        <v>92</v>
      </c>
      <c r="H3396" s="7">
        <v>34</v>
      </c>
      <c r="I3396" s="7">
        <v>-0.27078937105774198</v>
      </c>
      <c r="J3396" s="7">
        <v>-0.29947101287793898</v>
      </c>
    </row>
    <row r="3397" spans="2:10" x14ac:dyDescent="0.2">
      <c r="B3397" s="7">
        <v>93</v>
      </c>
      <c r="C3397" s="7">
        <v>34</v>
      </c>
      <c r="D3397" s="7">
        <v>4.4380202817929003E-2</v>
      </c>
      <c r="E3397" s="7">
        <v>-2.5575897067442498E-3</v>
      </c>
      <c r="G3397" s="7">
        <v>93</v>
      </c>
      <c r="H3397" s="7">
        <v>34</v>
      </c>
      <c r="I3397" s="7">
        <v>4.7583116476816997E-2</v>
      </c>
      <c r="J3397" s="7">
        <v>-6.2405235573506503E-2</v>
      </c>
    </row>
    <row r="3398" spans="2:10" x14ac:dyDescent="0.2">
      <c r="B3398" s="7">
        <v>94</v>
      </c>
      <c r="C3398" s="7">
        <v>34</v>
      </c>
      <c r="D3398" s="7">
        <v>0.18626801511900001</v>
      </c>
      <c r="E3398" s="7">
        <v>0.13154996261716201</v>
      </c>
      <c r="G3398" s="7">
        <v>94</v>
      </c>
      <c r="H3398" s="7">
        <v>34</v>
      </c>
      <c r="I3398" s="7">
        <v>0.188694498370296</v>
      </c>
      <c r="J3398" s="7">
        <v>0.19682091009150199</v>
      </c>
    </row>
    <row r="3399" spans="2:10" x14ac:dyDescent="0.2">
      <c r="B3399" s="7">
        <v>95</v>
      </c>
      <c r="C3399" s="7">
        <v>34</v>
      </c>
      <c r="D3399" s="7">
        <v>7.3494648645800395E-2</v>
      </c>
      <c r="E3399" s="7">
        <v>0.19817647511299399</v>
      </c>
      <c r="G3399" s="7">
        <v>95</v>
      </c>
      <c r="H3399" s="7">
        <v>34</v>
      </c>
      <c r="I3399" s="7">
        <v>7.2101904372497694E-2</v>
      </c>
      <c r="J3399" s="7">
        <v>-4.0030194691083501E-2</v>
      </c>
    </row>
    <row r="3400" spans="2:10" x14ac:dyDescent="0.2">
      <c r="B3400" s="7">
        <v>96</v>
      </c>
      <c r="C3400" s="7">
        <v>34</v>
      </c>
      <c r="D3400" s="7">
        <v>0.14533313351691099</v>
      </c>
      <c r="E3400" s="7">
        <v>0.157928722668569</v>
      </c>
      <c r="G3400" s="7">
        <v>96</v>
      </c>
      <c r="H3400" s="7">
        <v>34</v>
      </c>
      <c r="I3400" s="7">
        <v>0.14564081896021699</v>
      </c>
      <c r="J3400" s="7">
        <v>0.338319962502594</v>
      </c>
    </row>
    <row r="3401" spans="2:10" x14ac:dyDescent="0.2">
      <c r="B3401" s="7">
        <v>97</v>
      </c>
      <c r="C3401" s="7">
        <v>34</v>
      </c>
      <c r="D3401" s="7">
        <v>0.161756542036191</v>
      </c>
      <c r="E3401" s="7">
        <v>4.4852220873178097E-2</v>
      </c>
      <c r="G3401" s="7">
        <v>97</v>
      </c>
      <c r="H3401" s="7">
        <v>34</v>
      </c>
      <c r="I3401" s="7">
        <v>0.16005271578741301</v>
      </c>
      <c r="J3401" s="7">
        <v>0.13684855450778199</v>
      </c>
    </row>
    <row r="3402" spans="2:10" x14ac:dyDescent="0.2">
      <c r="B3402" s="7">
        <v>98</v>
      </c>
      <c r="C3402" s="7">
        <v>34</v>
      </c>
      <c r="D3402" s="7">
        <v>0.116786173351378</v>
      </c>
      <c r="E3402" s="7">
        <v>0.19636658194620299</v>
      </c>
      <c r="G3402" s="7">
        <v>98</v>
      </c>
      <c r="H3402" s="7">
        <v>34</v>
      </c>
      <c r="I3402" s="7">
        <v>0.119138022399236</v>
      </c>
      <c r="J3402" s="7">
        <v>0.14193034997787901</v>
      </c>
    </row>
    <row r="3403" spans="2:10" x14ac:dyDescent="0.2">
      <c r="B3403" s="7">
        <v>99</v>
      </c>
      <c r="C3403" s="7">
        <v>34</v>
      </c>
      <c r="D3403" s="7">
        <v>1.9415758051187601E-2</v>
      </c>
      <c r="E3403" s="7">
        <v>0.30595784768951301</v>
      </c>
      <c r="G3403" s="7">
        <v>99</v>
      </c>
      <c r="H3403" s="7">
        <v>34</v>
      </c>
      <c r="I3403" s="7">
        <v>1.8889865021216999E-2</v>
      </c>
      <c r="J3403" s="7">
        <v>-1.4307879799701999E-4</v>
      </c>
    </row>
    <row r="3404" spans="2:10" x14ac:dyDescent="0.2">
      <c r="B3404" s="7">
        <v>100</v>
      </c>
      <c r="C3404" s="7">
        <v>34</v>
      </c>
      <c r="D3404" s="7">
        <v>4.0657831893016203E-3</v>
      </c>
      <c r="E3404" s="7">
        <v>1.24529357991969E-2</v>
      </c>
      <c r="G3404" s="7">
        <v>100</v>
      </c>
      <c r="H3404" s="7">
        <v>34</v>
      </c>
      <c r="I3404" s="7">
        <v>4.3755684984061504E-3</v>
      </c>
      <c r="J3404" s="7">
        <v>0.14680603994322</v>
      </c>
    </row>
    <row r="3405" spans="2:10" x14ac:dyDescent="0.2">
      <c r="B3405" s="7">
        <v>1</v>
      </c>
      <c r="C3405" s="7">
        <v>35</v>
      </c>
      <c r="D3405" s="7">
        <v>-7.1916149778786603E-2</v>
      </c>
      <c r="E3405" s="7">
        <v>0.112130431291687</v>
      </c>
      <c r="G3405" s="7">
        <v>1</v>
      </c>
      <c r="H3405" s="7">
        <v>35</v>
      </c>
      <c r="I3405" s="7">
        <v>-7.2269120605710696E-2</v>
      </c>
      <c r="J3405" s="7">
        <v>5.2934963104561902E-2</v>
      </c>
    </row>
    <row r="3406" spans="2:10" x14ac:dyDescent="0.2">
      <c r="B3406" s="7">
        <v>2</v>
      </c>
      <c r="C3406" s="7">
        <v>35</v>
      </c>
      <c r="D3406" s="7">
        <v>-6.15458609644257E-2</v>
      </c>
      <c r="E3406" s="7">
        <v>-0.14640666358676199</v>
      </c>
      <c r="G3406" s="7">
        <v>2</v>
      </c>
      <c r="H3406" s="7">
        <v>35</v>
      </c>
      <c r="I3406" s="7">
        <v>-6.2265989030073902E-2</v>
      </c>
      <c r="J3406" s="7">
        <v>-7.1977699176787105E-2</v>
      </c>
    </row>
    <row r="3407" spans="2:10" x14ac:dyDescent="0.2">
      <c r="B3407" s="7">
        <v>3</v>
      </c>
      <c r="C3407" s="7">
        <v>35</v>
      </c>
      <c r="D3407" s="7">
        <v>-0.307931442072089</v>
      </c>
      <c r="E3407" s="7">
        <v>-0.24131348086663501</v>
      </c>
      <c r="G3407" s="7">
        <v>3</v>
      </c>
      <c r="H3407" s="7">
        <v>35</v>
      </c>
      <c r="I3407" s="7">
        <v>-0.31316460447202499</v>
      </c>
      <c r="J3407" s="7">
        <v>-0.35458178436149401</v>
      </c>
    </row>
    <row r="3408" spans="2:10" x14ac:dyDescent="0.2">
      <c r="B3408" s="7">
        <v>4</v>
      </c>
      <c r="C3408" s="7">
        <v>35</v>
      </c>
      <c r="D3408" s="7">
        <v>0.48103406317915298</v>
      </c>
      <c r="E3408" s="7">
        <v>0.60606909302733503</v>
      </c>
      <c r="G3408" s="7">
        <v>4</v>
      </c>
      <c r="H3408" s="7">
        <v>35</v>
      </c>
      <c r="I3408" s="7">
        <v>0.52174775758210501</v>
      </c>
      <c r="J3408" s="7">
        <v>0.65141051086998703</v>
      </c>
    </row>
    <row r="3409" spans="2:10" x14ac:dyDescent="0.2">
      <c r="B3409" s="7">
        <v>5</v>
      </c>
      <c r="C3409" s="7">
        <v>35</v>
      </c>
      <c r="D3409" s="7">
        <v>-0.243809402639384</v>
      </c>
      <c r="E3409" s="7">
        <v>-6.7708928973640795E-2</v>
      </c>
      <c r="G3409" s="7">
        <v>5</v>
      </c>
      <c r="H3409" s="7">
        <v>35</v>
      </c>
      <c r="I3409" s="7">
        <v>-0.24453592530562701</v>
      </c>
      <c r="J3409" s="7">
        <v>-0.19434945903109699</v>
      </c>
    </row>
    <row r="3410" spans="2:10" x14ac:dyDescent="0.2">
      <c r="B3410" s="7">
        <v>6</v>
      </c>
      <c r="C3410" s="7">
        <v>35</v>
      </c>
      <c r="D3410" s="7">
        <v>0.51431150198947695</v>
      </c>
      <c r="E3410" s="7">
        <v>0.45095862307553097</v>
      </c>
      <c r="G3410" s="7">
        <v>6</v>
      </c>
      <c r="H3410" s="7">
        <v>35</v>
      </c>
      <c r="I3410" s="7">
        <v>0.51718675756397703</v>
      </c>
      <c r="J3410" s="7">
        <v>0.62061996258897101</v>
      </c>
    </row>
    <row r="3411" spans="2:10" x14ac:dyDescent="0.2">
      <c r="B3411" s="7">
        <v>7</v>
      </c>
      <c r="C3411" s="7">
        <v>35</v>
      </c>
      <c r="D3411" s="7">
        <v>2.4968197864065001E-2</v>
      </c>
      <c r="E3411" s="7">
        <v>0.28444548522823299</v>
      </c>
      <c r="G3411" s="7">
        <v>7</v>
      </c>
      <c r="H3411" s="7">
        <v>35</v>
      </c>
      <c r="I3411" s="7">
        <v>2.3499658735243401E-2</v>
      </c>
      <c r="J3411" s="7">
        <v>0.25364673728917603</v>
      </c>
    </row>
    <row r="3412" spans="2:10" x14ac:dyDescent="0.2">
      <c r="B3412" s="7">
        <v>8</v>
      </c>
      <c r="C3412" s="7">
        <v>35</v>
      </c>
      <c r="D3412" s="7">
        <v>0.27715849558209399</v>
      </c>
      <c r="E3412" s="7">
        <v>0.23212835267170601</v>
      </c>
      <c r="G3412" s="7">
        <v>8</v>
      </c>
      <c r="H3412" s="7">
        <v>35</v>
      </c>
      <c r="I3412" s="7">
        <v>0.28088008869071801</v>
      </c>
      <c r="J3412" s="7">
        <v>0.29071808346738998</v>
      </c>
    </row>
    <row r="3413" spans="2:10" x14ac:dyDescent="0.2">
      <c r="B3413" s="7">
        <v>9</v>
      </c>
      <c r="C3413" s="7">
        <v>35</v>
      </c>
      <c r="D3413" s="7">
        <v>-0.125015476719504</v>
      </c>
      <c r="E3413" s="7">
        <v>-0.30860112927947703</v>
      </c>
      <c r="G3413" s="7">
        <v>9</v>
      </c>
      <c r="H3413" s="7">
        <v>35</v>
      </c>
      <c r="I3413" s="7">
        <v>-0.12671288321410001</v>
      </c>
      <c r="J3413" s="7">
        <v>-3.5125006953528298E-2</v>
      </c>
    </row>
    <row r="3414" spans="2:10" x14ac:dyDescent="0.2">
      <c r="B3414" s="7">
        <v>10</v>
      </c>
      <c r="C3414" s="7">
        <v>35</v>
      </c>
      <c r="D3414" s="7">
        <v>7.3605496422032998E-2</v>
      </c>
      <c r="E3414" s="7">
        <v>-4.62856148153339E-2</v>
      </c>
      <c r="G3414" s="7">
        <v>10</v>
      </c>
      <c r="H3414" s="7">
        <v>35</v>
      </c>
      <c r="I3414" s="7">
        <v>7.4817867523227805E-2</v>
      </c>
      <c r="J3414" s="7">
        <v>2.1421476887406098E-2</v>
      </c>
    </row>
    <row r="3415" spans="2:10" x14ac:dyDescent="0.2">
      <c r="B3415" s="7">
        <v>11</v>
      </c>
      <c r="C3415" s="7">
        <v>35</v>
      </c>
      <c r="D3415" s="7">
        <v>-3.0034069038913799E-2</v>
      </c>
      <c r="E3415" s="7">
        <v>0.17629738566831199</v>
      </c>
      <c r="G3415" s="7">
        <v>11</v>
      </c>
      <c r="H3415" s="7">
        <v>35</v>
      </c>
      <c r="I3415" s="7">
        <v>-3.03892097910641E-2</v>
      </c>
      <c r="J3415" s="7">
        <v>-9.63228156352329E-2</v>
      </c>
    </row>
    <row r="3416" spans="2:10" x14ac:dyDescent="0.2">
      <c r="B3416" s="7">
        <v>12</v>
      </c>
      <c r="C3416" s="7">
        <v>35</v>
      </c>
      <c r="D3416" s="7">
        <v>2.4205525949183099E-2</v>
      </c>
      <c r="E3416" s="7">
        <v>-2.22356626365361E-3</v>
      </c>
      <c r="G3416" s="7">
        <v>12</v>
      </c>
      <c r="H3416" s="7">
        <v>35</v>
      </c>
      <c r="I3416" s="7">
        <v>2.4695382104441801E-2</v>
      </c>
      <c r="J3416" s="7">
        <v>-1.48064643265782E-2</v>
      </c>
    </row>
    <row r="3417" spans="2:10" x14ac:dyDescent="0.2">
      <c r="B3417" s="7">
        <v>13</v>
      </c>
      <c r="C3417" s="7">
        <v>35</v>
      </c>
      <c r="D3417" s="7">
        <v>-0.56537175610488999</v>
      </c>
      <c r="E3417" s="7">
        <v>-0.25597959797498099</v>
      </c>
      <c r="G3417" s="7">
        <v>13</v>
      </c>
      <c r="H3417" s="7">
        <v>35</v>
      </c>
      <c r="I3417" s="7">
        <v>-0.58108751419689497</v>
      </c>
      <c r="J3417" s="7">
        <v>-0.27023883373081597</v>
      </c>
    </row>
    <row r="3418" spans="2:10" x14ac:dyDescent="0.2">
      <c r="B3418" s="7">
        <v>14</v>
      </c>
      <c r="C3418" s="7">
        <v>35</v>
      </c>
      <c r="D3418" s="7">
        <v>2.5280504864754898E-2</v>
      </c>
      <c r="E3418" s="7">
        <v>0.117081915619557</v>
      </c>
      <c r="G3418" s="7">
        <v>14</v>
      </c>
      <c r="H3418" s="7">
        <v>35</v>
      </c>
      <c r="I3418" s="7">
        <v>2.5175208756746899E-2</v>
      </c>
      <c r="J3418" s="7">
        <v>0.14249813076274601</v>
      </c>
    </row>
    <row r="3419" spans="2:10" x14ac:dyDescent="0.2">
      <c r="B3419" s="7">
        <v>15</v>
      </c>
      <c r="C3419" s="7">
        <v>35</v>
      </c>
      <c r="D3419" s="7">
        <v>0.36404301865490901</v>
      </c>
      <c r="E3419" s="7">
        <v>0.64151985076368201</v>
      </c>
      <c r="G3419" s="7">
        <v>15</v>
      </c>
      <c r="H3419" s="7">
        <v>35</v>
      </c>
      <c r="I3419" s="7">
        <v>0.36697850222919498</v>
      </c>
      <c r="J3419" s="7">
        <v>0.47047769048676202</v>
      </c>
    </row>
    <row r="3420" spans="2:10" x14ac:dyDescent="0.2">
      <c r="B3420" s="7">
        <v>16</v>
      </c>
      <c r="C3420" s="7">
        <v>35</v>
      </c>
      <c r="D3420" s="7">
        <v>-0.17451532915336801</v>
      </c>
      <c r="E3420" s="7">
        <v>-0.36982224529720698</v>
      </c>
      <c r="G3420" s="7">
        <v>16</v>
      </c>
      <c r="H3420" s="7">
        <v>35</v>
      </c>
      <c r="I3420" s="7">
        <v>-0.172612519605605</v>
      </c>
      <c r="J3420" s="7">
        <v>-0.33368530449006301</v>
      </c>
    </row>
    <row r="3421" spans="2:10" x14ac:dyDescent="0.2">
      <c r="B3421" s="7">
        <v>17</v>
      </c>
      <c r="C3421" s="7">
        <v>35</v>
      </c>
      <c r="D3421" s="7">
        <v>8.9104785854710905E-2</v>
      </c>
      <c r="E3421" s="7">
        <v>0.23345755282338801</v>
      </c>
      <c r="G3421" s="7">
        <v>17</v>
      </c>
      <c r="H3421" s="7">
        <v>35</v>
      </c>
      <c r="I3421" s="7">
        <v>8.9971324661539703E-2</v>
      </c>
      <c r="J3421" s="7">
        <v>-3.4768392063398303E-2</v>
      </c>
    </row>
    <row r="3422" spans="2:10" x14ac:dyDescent="0.2">
      <c r="B3422" s="7">
        <v>18</v>
      </c>
      <c r="C3422" s="7">
        <v>35</v>
      </c>
      <c r="D3422" s="7">
        <v>-0.23210571987135201</v>
      </c>
      <c r="E3422" s="7">
        <v>9.2749809945074108E-3</v>
      </c>
      <c r="G3422" s="7">
        <v>18</v>
      </c>
      <c r="H3422" s="7">
        <v>35</v>
      </c>
      <c r="I3422" s="7">
        <v>-0.23814004143265799</v>
      </c>
      <c r="J3422" s="7">
        <v>-7.40537688166647E-2</v>
      </c>
    </row>
    <row r="3423" spans="2:10" x14ac:dyDescent="0.2">
      <c r="B3423" s="7">
        <v>19</v>
      </c>
      <c r="C3423" s="7">
        <v>35</v>
      </c>
      <c r="D3423" s="7">
        <v>0.18052777432226599</v>
      </c>
      <c r="E3423" s="7">
        <v>8.4845346592551593E-2</v>
      </c>
      <c r="G3423" s="7">
        <v>19</v>
      </c>
      <c r="H3423" s="7">
        <v>35</v>
      </c>
      <c r="I3423" s="7">
        <v>0.176057289223953</v>
      </c>
      <c r="J3423" s="7">
        <v>-3.43460182573763E-2</v>
      </c>
    </row>
    <row r="3424" spans="2:10" x14ac:dyDescent="0.2">
      <c r="B3424" s="7">
        <v>20</v>
      </c>
      <c r="C3424" s="7">
        <v>35</v>
      </c>
      <c r="D3424" s="7">
        <v>-5.8212627928311299E-2</v>
      </c>
      <c r="E3424" s="7">
        <v>6.4830945250826694E-2</v>
      </c>
      <c r="G3424" s="7">
        <v>20</v>
      </c>
      <c r="H3424" s="7">
        <v>35</v>
      </c>
      <c r="I3424" s="7">
        <v>-5.9453550682881003E-2</v>
      </c>
      <c r="J3424" s="7">
        <v>0.122247920778099</v>
      </c>
    </row>
    <row r="3425" spans="2:10" x14ac:dyDescent="0.2">
      <c r="B3425" s="7">
        <v>21</v>
      </c>
      <c r="C3425" s="7">
        <v>35</v>
      </c>
      <c r="D3425" s="7">
        <v>-0.48505846242949902</v>
      </c>
      <c r="E3425" s="7">
        <v>-0.18028499618683799</v>
      </c>
      <c r="G3425" s="7">
        <v>21</v>
      </c>
      <c r="H3425" s="7">
        <v>35</v>
      </c>
      <c r="I3425" s="7">
        <v>-0.481536886382263</v>
      </c>
      <c r="J3425" s="7">
        <v>-0.58049939496481695</v>
      </c>
    </row>
    <row r="3426" spans="2:10" x14ac:dyDescent="0.2">
      <c r="B3426" s="7">
        <v>22</v>
      </c>
      <c r="C3426" s="7">
        <v>35</v>
      </c>
      <c r="D3426" s="7">
        <v>6.1748960184377904E-3</v>
      </c>
      <c r="E3426" s="7">
        <v>-0.185778104381736</v>
      </c>
      <c r="G3426" s="7">
        <v>22</v>
      </c>
      <c r="H3426" s="7">
        <v>35</v>
      </c>
      <c r="I3426" s="7">
        <v>6.1080599698239996E-3</v>
      </c>
      <c r="J3426" s="7">
        <v>-8.58796768502854E-2</v>
      </c>
    </row>
    <row r="3427" spans="2:10" x14ac:dyDescent="0.2">
      <c r="B3427" s="7">
        <v>23</v>
      </c>
      <c r="C3427" s="7">
        <v>35</v>
      </c>
      <c r="D3427" s="7">
        <v>9.3436215200422404E-2</v>
      </c>
      <c r="E3427" s="7">
        <v>-0.15645255461034899</v>
      </c>
      <c r="G3427" s="7">
        <v>23</v>
      </c>
      <c r="H3427" s="7">
        <v>35</v>
      </c>
      <c r="I3427" s="7">
        <v>8.8921807663163002E-2</v>
      </c>
      <c r="J3427" s="7">
        <v>5.5383022910509901E-2</v>
      </c>
    </row>
    <row r="3428" spans="2:10" x14ac:dyDescent="0.2">
      <c r="B3428" s="7">
        <v>24</v>
      </c>
      <c r="C3428" s="7">
        <v>35</v>
      </c>
      <c r="D3428" s="7">
        <v>-7.1468656926662696E-2</v>
      </c>
      <c r="E3428" s="7">
        <v>0.137939315493077</v>
      </c>
      <c r="G3428" s="7">
        <v>24</v>
      </c>
      <c r="H3428" s="7">
        <v>35</v>
      </c>
      <c r="I3428" s="7">
        <v>-7.0597185088878703E-2</v>
      </c>
      <c r="J3428" s="7">
        <v>-0.18998405856801601</v>
      </c>
    </row>
    <row r="3429" spans="2:10" x14ac:dyDescent="0.2">
      <c r="B3429" s="7">
        <v>25</v>
      </c>
      <c r="C3429" s="7">
        <v>35</v>
      </c>
      <c r="D3429" s="7">
        <v>0.24551128962555699</v>
      </c>
      <c r="E3429" s="7">
        <v>0.21019055588285299</v>
      </c>
      <c r="G3429" s="7">
        <v>25</v>
      </c>
      <c r="H3429" s="7">
        <v>35</v>
      </c>
      <c r="I3429" s="7">
        <v>0.256961874549265</v>
      </c>
      <c r="J3429" s="7">
        <v>0.17554141383879601</v>
      </c>
    </row>
    <row r="3430" spans="2:10" x14ac:dyDescent="0.2">
      <c r="B3430" s="7">
        <v>26</v>
      </c>
      <c r="C3430" s="7">
        <v>35</v>
      </c>
      <c r="D3430" s="7">
        <v>-0.189643350085132</v>
      </c>
      <c r="E3430" s="7">
        <v>-0.22643972716645</v>
      </c>
      <c r="G3430" s="7">
        <v>26</v>
      </c>
      <c r="H3430" s="7">
        <v>35</v>
      </c>
      <c r="I3430" s="7">
        <v>-0.18855930234620699</v>
      </c>
      <c r="J3430" s="7">
        <v>-0.18349015747070699</v>
      </c>
    </row>
    <row r="3431" spans="2:10" x14ac:dyDescent="0.2">
      <c r="B3431" s="7">
        <v>27</v>
      </c>
      <c r="C3431" s="7">
        <v>35</v>
      </c>
      <c r="D3431" s="7">
        <v>-8.9124647147879293E-2</v>
      </c>
      <c r="E3431" s="7">
        <v>-1.5268189754422699E-2</v>
      </c>
      <c r="G3431" s="7">
        <v>27</v>
      </c>
      <c r="H3431" s="7">
        <v>35</v>
      </c>
      <c r="I3431" s="7">
        <v>-9.1332425768474196E-2</v>
      </c>
      <c r="J3431" s="7">
        <v>-7.4221481255708696E-2</v>
      </c>
    </row>
    <row r="3432" spans="2:10" x14ac:dyDescent="0.2">
      <c r="B3432" s="7">
        <v>28</v>
      </c>
      <c r="C3432" s="7">
        <v>35</v>
      </c>
      <c r="D3432" s="7">
        <v>-9.4021775315715303E-2</v>
      </c>
      <c r="E3432" s="7">
        <v>-1.31479817256466E-2</v>
      </c>
      <c r="G3432" s="7">
        <v>28</v>
      </c>
      <c r="H3432" s="7">
        <v>35</v>
      </c>
      <c r="I3432" s="7">
        <v>-9.42470480398203E-2</v>
      </c>
      <c r="J3432" s="7">
        <v>-0.14562320021069899</v>
      </c>
    </row>
    <row r="3433" spans="2:10" x14ac:dyDescent="0.2">
      <c r="B3433" s="7">
        <v>29</v>
      </c>
      <c r="C3433" s="7">
        <v>35</v>
      </c>
      <c r="D3433" s="7">
        <v>0.103839695716402</v>
      </c>
      <c r="E3433" s="7">
        <v>1.89551481714254E-2</v>
      </c>
      <c r="G3433" s="7">
        <v>29</v>
      </c>
      <c r="H3433" s="7">
        <v>35</v>
      </c>
      <c r="I3433" s="7">
        <v>0.107175567488158</v>
      </c>
      <c r="J3433" s="7">
        <v>0.41515905665038699</v>
      </c>
    </row>
    <row r="3434" spans="2:10" x14ac:dyDescent="0.2">
      <c r="B3434" s="7">
        <v>30</v>
      </c>
      <c r="C3434" s="7">
        <v>35</v>
      </c>
      <c r="D3434" s="7">
        <v>0.30450947330191602</v>
      </c>
      <c r="E3434" s="7">
        <v>0.18842984335742</v>
      </c>
      <c r="G3434" s="7">
        <v>30</v>
      </c>
      <c r="H3434" s="7">
        <v>35</v>
      </c>
      <c r="I3434" s="7">
        <v>0.30975715512764301</v>
      </c>
      <c r="J3434" s="13">
        <v>0.162724305730097</v>
      </c>
    </row>
    <row r="3435" spans="2:10" x14ac:dyDescent="0.2">
      <c r="B3435" s="7">
        <v>31</v>
      </c>
      <c r="C3435" s="7">
        <v>35</v>
      </c>
      <c r="D3435" s="7">
        <v>6.4499863361231896E-2</v>
      </c>
      <c r="E3435" s="7">
        <v>6.9855345730967897E-2</v>
      </c>
      <c r="G3435" s="7">
        <v>31</v>
      </c>
      <c r="H3435" s="7">
        <v>35</v>
      </c>
      <c r="I3435" s="7">
        <v>6.4329669976901399E-2</v>
      </c>
      <c r="J3435" s="7">
        <v>-0.200915241248803</v>
      </c>
    </row>
    <row r="3436" spans="2:10" x14ac:dyDescent="0.2">
      <c r="B3436" s="7">
        <v>32</v>
      </c>
      <c r="C3436" s="7">
        <v>35</v>
      </c>
      <c r="D3436" s="7">
        <v>0.25450578117560102</v>
      </c>
      <c r="E3436" s="7">
        <v>5.4117681811966599E-2</v>
      </c>
      <c r="G3436" s="7">
        <v>32</v>
      </c>
      <c r="H3436" s="7">
        <v>35</v>
      </c>
      <c r="I3436" s="7">
        <v>0.25993123925869799</v>
      </c>
      <c r="J3436" s="7">
        <v>0.24730442888741999</v>
      </c>
    </row>
    <row r="3437" spans="2:10" x14ac:dyDescent="0.2">
      <c r="B3437" s="7">
        <v>33</v>
      </c>
      <c r="C3437" s="7">
        <v>35</v>
      </c>
      <c r="D3437" s="7">
        <v>0.12873310582734299</v>
      </c>
      <c r="E3437" s="7">
        <v>-0.19698031265565</v>
      </c>
      <c r="G3437" s="7">
        <v>33</v>
      </c>
      <c r="H3437" s="7">
        <v>35</v>
      </c>
      <c r="I3437" s="7">
        <v>0.12894305680091001</v>
      </c>
      <c r="J3437" s="7">
        <v>0.108859649473439</v>
      </c>
    </row>
    <row r="3438" spans="2:10" x14ac:dyDescent="0.2">
      <c r="B3438" s="7">
        <v>34</v>
      </c>
      <c r="C3438" s="7">
        <v>35</v>
      </c>
      <c r="D3438" s="7">
        <v>-0.180469975978026</v>
      </c>
      <c r="E3438" s="7">
        <v>-4.8529016628365597E-2</v>
      </c>
      <c r="G3438" s="7">
        <v>34</v>
      </c>
      <c r="H3438" s="7">
        <v>35</v>
      </c>
      <c r="I3438" s="7">
        <v>-0.18210458361846299</v>
      </c>
      <c r="J3438" s="7">
        <v>-0.28603498861511201</v>
      </c>
    </row>
    <row r="3439" spans="2:10" x14ac:dyDescent="0.2">
      <c r="B3439" s="7">
        <v>35</v>
      </c>
      <c r="C3439" s="7">
        <v>35</v>
      </c>
      <c r="D3439" s="7">
        <v>7.0688977955644106E-2</v>
      </c>
      <c r="E3439" s="7">
        <v>0.22814425929336801</v>
      </c>
      <c r="G3439" s="7">
        <v>35</v>
      </c>
      <c r="H3439" s="7">
        <v>35</v>
      </c>
      <c r="I3439" s="7">
        <v>7.24806453785352E-2</v>
      </c>
      <c r="J3439" s="7">
        <v>2.5503758849184901E-2</v>
      </c>
    </row>
    <row r="3440" spans="2:10" x14ac:dyDescent="0.2">
      <c r="B3440" s="7">
        <v>36</v>
      </c>
      <c r="C3440" s="7">
        <v>35</v>
      </c>
      <c r="D3440" s="7">
        <v>0.176022873902767</v>
      </c>
      <c r="E3440" s="7">
        <v>6.9266495570505293E-2</v>
      </c>
      <c r="G3440" s="7">
        <v>36</v>
      </c>
      <c r="H3440" s="7">
        <v>35</v>
      </c>
      <c r="I3440" s="7">
        <v>0.178350860732292</v>
      </c>
      <c r="J3440" s="7">
        <v>0.33675876738187499</v>
      </c>
    </row>
    <row r="3441" spans="2:10" x14ac:dyDescent="0.2">
      <c r="B3441" s="7">
        <v>37</v>
      </c>
      <c r="C3441" s="7">
        <v>35</v>
      </c>
      <c r="D3441" s="7">
        <v>-0.20945289203669101</v>
      </c>
      <c r="E3441" s="7">
        <v>-0.361127293421386</v>
      </c>
      <c r="G3441" s="7">
        <v>37</v>
      </c>
      <c r="H3441" s="7">
        <v>35</v>
      </c>
      <c r="I3441" s="7">
        <v>-0.20395210262581601</v>
      </c>
      <c r="J3441" s="7">
        <v>-4.72376667542109E-2</v>
      </c>
    </row>
    <row r="3442" spans="2:10" x14ac:dyDescent="0.2">
      <c r="B3442" s="7">
        <v>38</v>
      </c>
      <c r="C3442" s="7">
        <v>35</v>
      </c>
      <c r="D3442" s="7">
        <v>0.44910439071096597</v>
      </c>
      <c r="E3442" s="7">
        <v>0.386267865129374</v>
      </c>
      <c r="G3442" s="7">
        <v>38</v>
      </c>
      <c r="H3442" s="7">
        <v>35</v>
      </c>
      <c r="I3442" s="7">
        <v>0.46916349067747098</v>
      </c>
      <c r="J3442" s="7">
        <v>0.35733706739441001</v>
      </c>
    </row>
    <row r="3443" spans="2:10" x14ac:dyDescent="0.2">
      <c r="B3443" s="7">
        <v>39</v>
      </c>
      <c r="C3443" s="7">
        <v>35</v>
      </c>
      <c r="D3443" s="7">
        <v>-0.195301185319082</v>
      </c>
      <c r="E3443" s="7">
        <v>-0.13190521206394401</v>
      </c>
      <c r="G3443" s="7">
        <v>39</v>
      </c>
      <c r="H3443" s="7">
        <v>35</v>
      </c>
      <c r="I3443" s="7">
        <v>-0.199443200570424</v>
      </c>
      <c r="J3443" s="7">
        <v>-9.1640671708372395E-2</v>
      </c>
    </row>
    <row r="3444" spans="2:10" x14ac:dyDescent="0.2">
      <c r="B3444" s="7">
        <v>40</v>
      </c>
      <c r="C3444" s="7">
        <v>35</v>
      </c>
      <c r="D3444" s="7">
        <v>-0.57267030088837301</v>
      </c>
      <c r="E3444" s="7">
        <v>-0.71752502039302002</v>
      </c>
      <c r="G3444" s="7">
        <v>40</v>
      </c>
      <c r="H3444" s="7">
        <v>35</v>
      </c>
      <c r="I3444" s="7">
        <v>-0.58541184093624399</v>
      </c>
      <c r="J3444" s="7">
        <v>-0.65234473158113904</v>
      </c>
    </row>
    <row r="3445" spans="2:10" x14ac:dyDescent="0.2">
      <c r="B3445" s="7">
        <v>41</v>
      </c>
      <c r="C3445" s="7">
        <v>35</v>
      </c>
      <c r="D3445" s="7">
        <v>-0.11448017095339599</v>
      </c>
      <c r="E3445" s="7">
        <v>-0.223071701053735</v>
      </c>
      <c r="G3445" s="7">
        <v>41</v>
      </c>
      <c r="H3445" s="7">
        <v>35</v>
      </c>
      <c r="I3445" s="7">
        <v>-0.11614592677192</v>
      </c>
      <c r="J3445" s="7">
        <v>-0.10980430546966299</v>
      </c>
    </row>
    <row r="3446" spans="2:10" x14ac:dyDescent="0.2">
      <c r="B3446" s="7">
        <v>42</v>
      </c>
      <c r="C3446" s="7">
        <v>35</v>
      </c>
      <c r="D3446" s="7">
        <v>-0.23501021746175499</v>
      </c>
      <c r="E3446" s="7">
        <v>-0.408473406957993</v>
      </c>
      <c r="G3446" s="7">
        <v>42</v>
      </c>
      <c r="H3446" s="7">
        <v>35</v>
      </c>
      <c r="I3446" s="7">
        <v>-0.23453198375676301</v>
      </c>
      <c r="J3446" s="7">
        <v>-0.19792257907962299</v>
      </c>
    </row>
    <row r="3447" spans="2:10" x14ac:dyDescent="0.2">
      <c r="B3447" s="7">
        <v>43</v>
      </c>
      <c r="C3447" s="7">
        <v>35</v>
      </c>
      <c r="D3447" s="7">
        <v>-0.54019454040186898</v>
      </c>
      <c r="E3447" s="7">
        <v>-0.59549509552774305</v>
      </c>
      <c r="G3447" s="7">
        <v>43</v>
      </c>
      <c r="H3447" s="7">
        <v>35</v>
      </c>
      <c r="I3447" s="7">
        <v>-0.53225641132519297</v>
      </c>
      <c r="J3447" s="7">
        <v>-0.46352978764407199</v>
      </c>
    </row>
    <row r="3448" spans="2:10" x14ac:dyDescent="0.2">
      <c r="B3448" s="7">
        <v>44</v>
      </c>
      <c r="C3448" s="7">
        <v>35</v>
      </c>
      <c r="D3448" s="7">
        <v>0.31105588485671898</v>
      </c>
      <c r="E3448" s="7">
        <v>0.34352578966962399</v>
      </c>
      <c r="G3448" s="7">
        <v>44</v>
      </c>
      <c r="H3448" s="7">
        <v>35</v>
      </c>
      <c r="I3448" s="7">
        <v>0.31771781981404401</v>
      </c>
      <c r="J3448" s="7">
        <v>0.27182476014670598</v>
      </c>
    </row>
    <row r="3449" spans="2:10" x14ac:dyDescent="0.2">
      <c r="B3449" s="7">
        <v>45</v>
      </c>
      <c r="C3449" s="7">
        <v>35</v>
      </c>
      <c r="D3449" s="7">
        <v>-0.626657250754867</v>
      </c>
      <c r="E3449" s="7">
        <v>-0.79146112213213504</v>
      </c>
      <c r="G3449" s="7">
        <v>45</v>
      </c>
      <c r="H3449" s="7">
        <v>35</v>
      </c>
      <c r="I3449" s="7">
        <v>-0.64090147578422596</v>
      </c>
      <c r="J3449" s="7">
        <v>-0.797858995024603</v>
      </c>
    </row>
    <row r="3450" spans="2:10" x14ac:dyDescent="0.2">
      <c r="B3450" s="7">
        <v>46</v>
      </c>
      <c r="C3450" s="7">
        <v>35</v>
      </c>
      <c r="D3450" s="7">
        <v>-0.15257450179364401</v>
      </c>
      <c r="E3450" s="7">
        <v>-2.33446861859514E-2</v>
      </c>
      <c r="G3450" s="7">
        <v>46</v>
      </c>
      <c r="H3450" s="7">
        <v>35</v>
      </c>
      <c r="I3450" s="7">
        <v>-0.157746172849769</v>
      </c>
      <c r="J3450" s="7">
        <v>-0.10741197821234801</v>
      </c>
    </row>
    <row r="3451" spans="2:10" x14ac:dyDescent="0.2">
      <c r="B3451" s="7">
        <v>47</v>
      </c>
      <c r="C3451" s="7">
        <v>35</v>
      </c>
      <c r="D3451" s="7">
        <v>-3.8167098225367901E-2</v>
      </c>
      <c r="E3451" s="7">
        <v>0.23023582293473999</v>
      </c>
      <c r="G3451" s="7">
        <v>47</v>
      </c>
      <c r="H3451" s="7">
        <v>35</v>
      </c>
      <c r="I3451" s="7">
        <v>-3.8480201015610199E-2</v>
      </c>
      <c r="J3451" s="7">
        <v>0.20524443534053499</v>
      </c>
    </row>
    <row r="3452" spans="2:10" x14ac:dyDescent="0.2">
      <c r="B3452" s="7">
        <v>48</v>
      </c>
      <c r="C3452" s="7">
        <v>35</v>
      </c>
      <c r="D3452" s="7">
        <v>0.137189735106412</v>
      </c>
      <c r="E3452" s="7">
        <v>1.6116228000306002E-2</v>
      </c>
      <c r="G3452" s="7">
        <v>48</v>
      </c>
      <c r="H3452" s="7">
        <v>35</v>
      </c>
      <c r="I3452" s="7">
        <v>0.13970892973076099</v>
      </c>
      <c r="J3452" s="7">
        <v>-3.3361451320754298E-2</v>
      </c>
    </row>
    <row r="3453" spans="2:10" x14ac:dyDescent="0.2">
      <c r="B3453" s="7">
        <v>49</v>
      </c>
      <c r="C3453" s="7">
        <v>35</v>
      </c>
      <c r="D3453" s="7">
        <v>0.41706297249327801</v>
      </c>
      <c r="E3453" s="7">
        <v>0.47503299687963002</v>
      </c>
      <c r="G3453" s="7">
        <v>49</v>
      </c>
      <c r="H3453" s="7">
        <v>35</v>
      </c>
      <c r="I3453" s="7">
        <v>0.43551838198814902</v>
      </c>
      <c r="J3453" s="7">
        <v>0.53678372782347294</v>
      </c>
    </row>
    <row r="3454" spans="2:10" x14ac:dyDescent="0.2">
      <c r="B3454" s="7">
        <v>50</v>
      </c>
      <c r="C3454" s="7">
        <v>35</v>
      </c>
      <c r="D3454" s="7">
        <v>-0.218750296324355</v>
      </c>
      <c r="E3454" s="7">
        <v>-4.3286450199349097E-2</v>
      </c>
      <c r="G3454" s="7">
        <v>50</v>
      </c>
      <c r="H3454" s="7">
        <v>35</v>
      </c>
      <c r="I3454" s="7">
        <v>-0.223869456238909</v>
      </c>
      <c r="J3454" s="7">
        <v>-0.1179530094759</v>
      </c>
    </row>
    <row r="3455" spans="2:10" x14ac:dyDescent="0.2">
      <c r="B3455" s="7">
        <v>51</v>
      </c>
      <c r="C3455" s="7">
        <v>35</v>
      </c>
      <c r="D3455" s="7">
        <v>-0.208145992996526</v>
      </c>
      <c r="E3455" s="7">
        <v>-8.1557380599979204E-2</v>
      </c>
      <c r="G3455" s="7">
        <v>51</v>
      </c>
      <c r="H3455" s="7">
        <v>35</v>
      </c>
      <c r="I3455" s="7">
        <v>-0.209063204996985</v>
      </c>
      <c r="J3455" s="7">
        <v>-0.33016321544765598</v>
      </c>
    </row>
    <row r="3456" spans="2:10" x14ac:dyDescent="0.2">
      <c r="B3456" s="7">
        <v>52</v>
      </c>
      <c r="C3456" s="7">
        <v>35</v>
      </c>
      <c r="D3456" s="7">
        <v>0.23911805512325701</v>
      </c>
      <c r="E3456" s="7">
        <v>-3.8473551065903798E-2</v>
      </c>
      <c r="G3456" s="7">
        <v>52</v>
      </c>
      <c r="H3456" s="7">
        <v>35</v>
      </c>
      <c r="I3456" s="7">
        <v>0.24321286346235399</v>
      </c>
      <c r="J3456" s="7">
        <v>1.45202768137844E-2</v>
      </c>
    </row>
    <row r="3457" spans="2:10" x14ac:dyDescent="0.2">
      <c r="B3457" s="7">
        <v>53</v>
      </c>
      <c r="C3457" s="7">
        <v>35</v>
      </c>
      <c r="D3457" s="7">
        <v>0.20453629452067501</v>
      </c>
      <c r="E3457" s="7">
        <v>0.398299604477998</v>
      </c>
      <c r="G3457" s="7">
        <v>53</v>
      </c>
      <c r="H3457" s="7">
        <v>35</v>
      </c>
      <c r="I3457" s="7">
        <v>0.19975896605476601</v>
      </c>
      <c r="J3457" s="7">
        <v>0.37468125605596497</v>
      </c>
    </row>
    <row r="3458" spans="2:10" x14ac:dyDescent="0.2">
      <c r="B3458" s="7">
        <v>54</v>
      </c>
      <c r="C3458" s="7">
        <v>35</v>
      </c>
      <c r="D3458" s="7">
        <v>-0.42124160895076601</v>
      </c>
      <c r="E3458" s="7">
        <v>-0.44177926684508101</v>
      </c>
      <c r="G3458" s="7">
        <v>54</v>
      </c>
      <c r="H3458" s="7">
        <v>35</v>
      </c>
      <c r="I3458" s="7">
        <v>-0.41462808357837899</v>
      </c>
      <c r="J3458" s="7">
        <v>-0.410789043681968</v>
      </c>
    </row>
    <row r="3459" spans="2:10" x14ac:dyDescent="0.2">
      <c r="B3459" s="7">
        <v>55</v>
      </c>
      <c r="C3459" s="7">
        <v>35</v>
      </c>
      <c r="D3459" s="7">
        <v>-0.15410883597564901</v>
      </c>
      <c r="E3459" s="7">
        <v>0.24197451072568801</v>
      </c>
      <c r="G3459" s="7">
        <v>55</v>
      </c>
      <c r="H3459" s="7">
        <v>35</v>
      </c>
      <c r="I3459" s="7">
        <v>-0.15626338141284801</v>
      </c>
      <c r="J3459" s="7">
        <v>0.13300741215231901</v>
      </c>
    </row>
    <row r="3460" spans="2:10" x14ac:dyDescent="0.2">
      <c r="B3460" s="7">
        <v>56</v>
      </c>
      <c r="C3460" s="7">
        <v>35</v>
      </c>
      <c r="D3460" s="7">
        <v>3.9355779280462903E-2</v>
      </c>
      <c r="E3460" s="7">
        <v>-0.323286503665559</v>
      </c>
      <c r="G3460" s="7">
        <v>56</v>
      </c>
      <c r="H3460" s="7">
        <v>35</v>
      </c>
      <c r="I3460" s="7">
        <v>3.9088088583456602E-2</v>
      </c>
      <c r="J3460" s="7">
        <v>-0.15931803843349801</v>
      </c>
    </row>
    <row r="3461" spans="2:10" x14ac:dyDescent="0.2">
      <c r="B3461" s="7">
        <v>57</v>
      </c>
      <c r="C3461" s="7">
        <v>35</v>
      </c>
      <c r="D3461" s="7">
        <v>0.14484307589496001</v>
      </c>
      <c r="E3461" s="7">
        <v>6.0271977637648397E-2</v>
      </c>
      <c r="G3461" s="7">
        <v>57</v>
      </c>
      <c r="H3461" s="7">
        <v>35</v>
      </c>
      <c r="I3461" s="7">
        <v>0.141031974068175</v>
      </c>
      <c r="J3461" s="7">
        <v>-0.23686265137198201</v>
      </c>
    </row>
    <row r="3462" spans="2:10" x14ac:dyDescent="0.2">
      <c r="B3462" s="7">
        <v>58</v>
      </c>
      <c r="C3462" s="7">
        <v>35</v>
      </c>
      <c r="D3462" s="7">
        <v>-0.21143439450965801</v>
      </c>
      <c r="E3462" s="7">
        <v>-0.58809880217076804</v>
      </c>
      <c r="G3462" s="7">
        <v>58</v>
      </c>
      <c r="H3462" s="7">
        <v>35</v>
      </c>
      <c r="I3462" s="7">
        <v>-0.211365958506431</v>
      </c>
      <c r="J3462" s="7">
        <v>-0.64044669747885896</v>
      </c>
    </row>
    <row r="3463" spans="2:10" x14ac:dyDescent="0.2">
      <c r="B3463" s="7">
        <v>59</v>
      </c>
      <c r="C3463" s="7">
        <v>35</v>
      </c>
      <c r="D3463" s="7">
        <v>-9.4669152033741693E-3</v>
      </c>
      <c r="E3463" s="7">
        <v>9.6432112424792202E-2</v>
      </c>
      <c r="G3463" s="7">
        <v>59</v>
      </c>
      <c r="H3463" s="7">
        <v>35</v>
      </c>
      <c r="I3463" s="7">
        <v>-9.4036613448427193E-3</v>
      </c>
      <c r="J3463" s="7">
        <v>-0.17286044206685999</v>
      </c>
    </row>
    <row r="3464" spans="2:10" x14ac:dyDescent="0.2">
      <c r="B3464" s="7">
        <v>60</v>
      </c>
      <c r="C3464" s="7">
        <v>35</v>
      </c>
      <c r="D3464" s="7">
        <v>-0.19676351437089701</v>
      </c>
      <c r="E3464" s="7">
        <v>-0.20900916580433301</v>
      </c>
      <c r="G3464" s="7">
        <v>60</v>
      </c>
      <c r="H3464" s="7">
        <v>35</v>
      </c>
      <c r="I3464" s="7">
        <v>-0.19868892349509301</v>
      </c>
      <c r="J3464" s="7">
        <v>-0.29993566613254902</v>
      </c>
    </row>
    <row r="3465" spans="2:10" x14ac:dyDescent="0.2">
      <c r="B3465" s="7">
        <v>61</v>
      </c>
      <c r="C3465" s="7">
        <v>35</v>
      </c>
      <c r="D3465" s="7">
        <v>4.9920410869840601E-2</v>
      </c>
      <c r="E3465" s="7">
        <v>0.13270963221203799</v>
      </c>
      <c r="G3465" s="7">
        <v>61</v>
      </c>
      <c r="H3465" s="7">
        <v>35</v>
      </c>
      <c r="I3465" s="7">
        <v>5.0906704080021299E-2</v>
      </c>
      <c r="J3465" s="7">
        <v>0.17835039355573601</v>
      </c>
    </row>
    <row r="3466" spans="2:10" x14ac:dyDescent="0.2">
      <c r="B3466" s="7">
        <v>62</v>
      </c>
      <c r="C3466" s="7">
        <v>35</v>
      </c>
      <c r="D3466" s="7">
        <v>0.180764022468586</v>
      </c>
      <c r="E3466" s="7">
        <v>0.185442793804317</v>
      </c>
      <c r="G3466" s="7">
        <v>62</v>
      </c>
      <c r="H3466" s="7">
        <v>35</v>
      </c>
      <c r="I3466" s="7">
        <v>0.18148540902476801</v>
      </c>
      <c r="J3466" s="7">
        <v>6.5742599553536799E-2</v>
      </c>
    </row>
    <row r="3467" spans="2:10" x14ac:dyDescent="0.2">
      <c r="B3467" s="7">
        <v>63</v>
      </c>
      <c r="C3467" s="7">
        <v>35</v>
      </c>
      <c r="D3467" s="7">
        <v>-4.7651516827448497E-2</v>
      </c>
      <c r="E3467" s="7">
        <v>5.6047696864078803E-2</v>
      </c>
      <c r="G3467" s="7">
        <v>63</v>
      </c>
      <c r="H3467" s="7">
        <v>35</v>
      </c>
      <c r="I3467" s="7">
        <v>-4.8090223133580197E-2</v>
      </c>
      <c r="J3467" s="7">
        <v>-3.29215696256213E-4</v>
      </c>
    </row>
    <row r="3468" spans="2:10" x14ac:dyDescent="0.2">
      <c r="B3468" s="7">
        <v>64</v>
      </c>
      <c r="C3468" s="7">
        <v>35</v>
      </c>
      <c r="D3468" s="7">
        <v>0.33508370064117698</v>
      </c>
      <c r="E3468" s="7">
        <v>0.223407272306681</v>
      </c>
      <c r="G3468" s="7">
        <v>64</v>
      </c>
      <c r="H3468" s="7">
        <v>35</v>
      </c>
      <c r="I3468" s="7">
        <v>0.33873126595200997</v>
      </c>
      <c r="J3468" s="7">
        <v>0.27827006996912901</v>
      </c>
    </row>
    <row r="3469" spans="2:10" x14ac:dyDescent="0.2">
      <c r="B3469" s="7">
        <v>65</v>
      </c>
      <c r="C3469" s="7">
        <v>35</v>
      </c>
      <c r="D3469" s="7">
        <v>0.29667739694687001</v>
      </c>
      <c r="E3469" s="7">
        <v>0.43160270654807198</v>
      </c>
      <c r="G3469" s="7">
        <v>65</v>
      </c>
      <c r="H3469" s="7">
        <v>35</v>
      </c>
      <c r="I3469" s="7">
        <v>0.32023499423745999</v>
      </c>
      <c r="J3469" s="7">
        <v>0.43179425229880197</v>
      </c>
    </row>
    <row r="3470" spans="2:10" x14ac:dyDescent="0.2">
      <c r="B3470" s="7">
        <v>66</v>
      </c>
      <c r="C3470" s="7">
        <v>35</v>
      </c>
      <c r="D3470" s="7">
        <v>-0.45790128293632998</v>
      </c>
      <c r="E3470" s="7">
        <v>-0.44284420619622999</v>
      </c>
      <c r="G3470" s="7">
        <v>66</v>
      </c>
      <c r="H3470" s="7">
        <v>35</v>
      </c>
      <c r="I3470" s="7">
        <v>-0.46689330020351</v>
      </c>
      <c r="J3470" s="7">
        <v>-0.543326904936003</v>
      </c>
    </row>
    <row r="3471" spans="2:10" x14ac:dyDescent="0.2">
      <c r="B3471" s="7">
        <v>67</v>
      </c>
      <c r="C3471" s="7">
        <v>35</v>
      </c>
      <c r="D3471" s="7">
        <v>1.3530811610039901E-2</v>
      </c>
      <c r="E3471" s="7">
        <v>2.1846783689032801E-2</v>
      </c>
      <c r="G3471" s="7">
        <v>67</v>
      </c>
      <c r="H3471" s="7">
        <v>35</v>
      </c>
      <c r="I3471" s="7">
        <v>1.39751123683354E-2</v>
      </c>
      <c r="J3471" s="7">
        <v>4.1461855766067798E-2</v>
      </c>
    </row>
    <row r="3472" spans="2:10" x14ac:dyDescent="0.2">
      <c r="B3472" s="7">
        <v>68</v>
      </c>
      <c r="C3472" s="7">
        <v>35</v>
      </c>
      <c r="D3472" s="7">
        <v>0.47449477305085103</v>
      </c>
      <c r="E3472" s="7">
        <v>0.217753326523978</v>
      </c>
      <c r="G3472" s="7">
        <v>68</v>
      </c>
      <c r="H3472" s="7">
        <v>35</v>
      </c>
      <c r="I3472" s="7">
        <v>0.47563120707248902</v>
      </c>
      <c r="J3472" s="7">
        <v>0.62002958380642004</v>
      </c>
    </row>
    <row r="3473" spans="2:10" x14ac:dyDescent="0.2">
      <c r="B3473" s="7">
        <v>69</v>
      </c>
      <c r="C3473" s="7">
        <v>35</v>
      </c>
      <c r="D3473" s="7">
        <v>-2.0047880998171199E-2</v>
      </c>
      <c r="E3473" s="7">
        <v>8.231725448735E-2</v>
      </c>
      <c r="G3473" s="7">
        <v>69</v>
      </c>
      <c r="H3473" s="7">
        <v>35</v>
      </c>
      <c r="I3473" s="7">
        <v>-2.01671222276474E-2</v>
      </c>
      <c r="J3473" s="7">
        <v>0.136921588017659</v>
      </c>
    </row>
    <row r="3474" spans="2:10" x14ac:dyDescent="0.2">
      <c r="B3474" s="7">
        <v>70</v>
      </c>
      <c r="C3474" s="7">
        <v>35</v>
      </c>
      <c r="D3474" s="7">
        <v>0.22184416629696899</v>
      </c>
      <c r="E3474" s="7">
        <v>2.9008994305720601E-2</v>
      </c>
      <c r="G3474" s="7">
        <v>70</v>
      </c>
      <c r="H3474" s="7">
        <v>35</v>
      </c>
      <c r="I3474" s="7">
        <v>0.21563862391876701</v>
      </c>
      <c r="J3474" s="7">
        <v>0.26412430702352302</v>
      </c>
    </row>
    <row r="3475" spans="2:10" x14ac:dyDescent="0.2">
      <c r="B3475" s="7">
        <v>71</v>
      </c>
      <c r="C3475" s="7">
        <v>35</v>
      </c>
      <c r="D3475" s="7">
        <v>0.380505444828867</v>
      </c>
      <c r="E3475" s="7">
        <v>0.56356822524632399</v>
      </c>
      <c r="G3475" s="7">
        <v>71</v>
      </c>
      <c r="H3475" s="7">
        <v>35</v>
      </c>
      <c r="I3475" s="7">
        <v>0.39205647733219801</v>
      </c>
      <c r="J3475" s="7">
        <v>0.81574178547000598</v>
      </c>
    </row>
    <row r="3476" spans="2:10" x14ac:dyDescent="0.2">
      <c r="B3476" s="7">
        <v>72</v>
      </c>
      <c r="C3476" s="7">
        <v>35</v>
      </c>
      <c r="D3476" s="7">
        <v>0.58838226075549904</v>
      </c>
      <c r="E3476" s="7">
        <v>0.58842459145873305</v>
      </c>
      <c r="G3476" s="7">
        <v>72</v>
      </c>
      <c r="H3476" s="7">
        <v>35</v>
      </c>
      <c r="I3476" s="7">
        <v>0.58447073696310803</v>
      </c>
      <c r="J3476" s="7">
        <v>0.62070684260607001</v>
      </c>
    </row>
    <row r="3477" spans="2:10" x14ac:dyDescent="0.2">
      <c r="B3477" s="7">
        <v>73</v>
      </c>
      <c r="C3477" s="7">
        <v>35</v>
      </c>
      <c r="D3477" s="7">
        <v>7.7247219315937699E-2</v>
      </c>
      <c r="E3477" s="7">
        <v>0.18074753193864501</v>
      </c>
      <c r="G3477" s="7">
        <v>73</v>
      </c>
      <c r="H3477" s="7">
        <v>35</v>
      </c>
      <c r="I3477" s="7">
        <v>7.8218815251591203E-2</v>
      </c>
      <c r="J3477" s="7">
        <v>-0.116645515260723</v>
      </c>
    </row>
    <row r="3478" spans="2:10" x14ac:dyDescent="0.2">
      <c r="B3478" s="7">
        <v>74</v>
      </c>
      <c r="C3478" s="7">
        <v>35</v>
      </c>
      <c r="D3478" s="7">
        <v>-0.111838859737813</v>
      </c>
      <c r="E3478" s="7">
        <v>-0.30875054662510598</v>
      </c>
      <c r="G3478" s="7">
        <v>74</v>
      </c>
      <c r="H3478" s="7">
        <v>35</v>
      </c>
      <c r="I3478" s="7">
        <v>-0.11363439810086901</v>
      </c>
      <c r="J3478" s="7">
        <v>-0.37331792715096201</v>
      </c>
    </row>
    <row r="3479" spans="2:10" x14ac:dyDescent="0.2">
      <c r="B3479" s="7">
        <v>75</v>
      </c>
      <c r="C3479" s="7">
        <v>35</v>
      </c>
      <c r="D3479" s="7">
        <v>0.108882669182717</v>
      </c>
      <c r="E3479" s="7">
        <v>0.158677060229855</v>
      </c>
      <c r="G3479" s="7">
        <v>75</v>
      </c>
      <c r="H3479" s="7">
        <v>35</v>
      </c>
      <c r="I3479" s="7">
        <v>0.11136069499696601</v>
      </c>
      <c r="J3479" s="7">
        <v>0.25670873898061097</v>
      </c>
    </row>
    <row r="3480" spans="2:10" x14ac:dyDescent="0.2">
      <c r="B3480" s="7">
        <v>76</v>
      </c>
      <c r="C3480" s="7">
        <v>35</v>
      </c>
      <c r="D3480" s="7">
        <v>0.344355203820983</v>
      </c>
      <c r="E3480" s="7">
        <v>0.42712809969684301</v>
      </c>
      <c r="G3480" s="7">
        <v>76</v>
      </c>
      <c r="H3480" s="7">
        <v>35</v>
      </c>
      <c r="I3480" s="7">
        <v>0.35092547043757799</v>
      </c>
      <c r="J3480" s="7">
        <v>0.30733263843165298</v>
      </c>
    </row>
    <row r="3481" spans="2:10" x14ac:dyDescent="0.2">
      <c r="B3481" s="7">
        <v>77</v>
      </c>
      <c r="C3481" s="7">
        <v>35</v>
      </c>
      <c r="D3481" s="7">
        <v>1.9101310645726999E-2</v>
      </c>
      <c r="E3481" s="7">
        <v>-3.0353742896324799E-2</v>
      </c>
      <c r="G3481" s="7">
        <v>77</v>
      </c>
      <c r="H3481" s="7">
        <v>35</v>
      </c>
      <c r="I3481" s="7">
        <v>2.01863321218845E-2</v>
      </c>
      <c r="J3481" s="7">
        <v>-0.413484709799471</v>
      </c>
    </row>
    <row r="3482" spans="2:10" x14ac:dyDescent="0.2">
      <c r="B3482" s="7">
        <v>78</v>
      </c>
      <c r="C3482" s="7">
        <v>35</v>
      </c>
      <c r="D3482" s="7">
        <v>-0.41872602354524302</v>
      </c>
      <c r="E3482" s="7">
        <v>-0.31920421532399101</v>
      </c>
      <c r="G3482" s="7">
        <v>78</v>
      </c>
      <c r="H3482" s="7">
        <v>35</v>
      </c>
      <c r="I3482" s="7">
        <v>-0.42351261903142001</v>
      </c>
      <c r="J3482" s="7">
        <v>-0.40825256483077199</v>
      </c>
    </row>
    <row r="3483" spans="2:10" x14ac:dyDescent="0.2">
      <c r="B3483" s="7">
        <v>79</v>
      </c>
      <c r="C3483" s="7">
        <v>35</v>
      </c>
      <c r="D3483" s="7">
        <v>-9.3050914441755103E-2</v>
      </c>
      <c r="E3483" s="7">
        <v>-5.7820249696168197E-2</v>
      </c>
      <c r="G3483" s="7">
        <v>79</v>
      </c>
      <c r="H3483" s="7">
        <v>35</v>
      </c>
      <c r="I3483" s="7">
        <v>-9.5502083919062605E-2</v>
      </c>
      <c r="J3483" s="7">
        <v>0.16963661389346099</v>
      </c>
    </row>
    <row r="3484" spans="2:10" x14ac:dyDescent="0.2">
      <c r="B3484" s="7">
        <v>80</v>
      </c>
      <c r="C3484" s="7">
        <v>35</v>
      </c>
      <c r="D3484" s="7">
        <v>8.7394168666691002E-2</v>
      </c>
      <c r="E3484" s="7">
        <v>6.0213053808238798E-2</v>
      </c>
      <c r="G3484" s="7">
        <v>80</v>
      </c>
      <c r="H3484" s="7">
        <v>35</v>
      </c>
      <c r="I3484" s="7">
        <v>8.74501514070474E-2</v>
      </c>
      <c r="J3484" s="7">
        <v>-2.58209304007622E-2</v>
      </c>
    </row>
    <row r="3485" spans="2:10" x14ac:dyDescent="0.2">
      <c r="B3485" s="7">
        <v>81</v>
      </c>
      <c r="C3485" s="7">
        <v>35</v>
      </c>
      <c r="D3485" s="7">
        <v>0.267826065535615</v>
      </c>
      <c r="E3485" s="7">
        <v>3.1194461053739402E-2</v>
      </c>
      <c r="G3485" s="7">
        <v>81</v>
      </c>
      <c r="H3485" s="7">
        <v>35</v>
      </c>
      <c r="I3485" s="7">
        <v>0.26396450630021201</v>
      </c>
      <c r="J3485" s="7">
        <v>-0.11809708105442</v>
      </c>
    </row>
    <row r="3486" spans="2:10" x14ac:dyDescent="0.2">
      <c r="B3486" s="7">
        <v>82</v>
      </c>
      <c r="C3486" s="7">
        <v>35</v>
      </c>
      <c r="D3486" s="7">
        <v>0.422656789642744</v>
      </c>
      <c r="E3486" s="7">
        <v>0.20394339619459101</v>
      </c>
      <c r="G3486" s="7">
        <v>82</v>
      </c>
      <c r="H3486" s="7">
        <v>35</v>
      </c>
      <c r="I3486" s="7">
        <v>0.428599961784834</v>
      </c>
      <c r="J3486" s="7">
        <v>0.31348733507552901</v>
      </c>
    </row>
    <row r="3487" spans="2:10" x14ac:dyDescent="0.2">
      <c r="B3487" s="7">
        <v>83</v>
      </c>
      <c r="C3487" s="7">
        <v>35</v>
      </c>
      <c r="D3487" s="7">
        <v>-2.7006282235598499E-2</v>
      </c>
      <c r="E3487" s="7">
        <v>-5.4962281013342098E-3</v>
      </c>
      <c r="G3487" s="7">
        <v>83</v>
      </c>
      <c r="H3487" s="7">
        <v>35</v>
      </c>
      <c r="I3487" s="7">
        <v>-2.7012432176723802E-2</v>
      </c>
      <c r="J3487" s="7">
        <v>1.2224407422335701E-2</v>
      </c>
    </row>
    <row r="3488" spans="2:10" x14ac:dyDescent="0.2">
      <c r="B3488" s="7">
        <v>84</v>
      </c>
      <c r="C3488" s="7">
        <v>35</v>
      </c>
      <c r="D3488" s="7">
        <v>-0.12635218771328099</v>
      </c>
      <c r="E3488" s="7">
        <v>-6.9178912368529105E-2</v>
      </c>
      <c r="G3488" s="7">
        <v>84</v>
      </c>
      <c r="H3488" s="7">
        <v>35</v>
      </c>
      <c r="I3488" s="7">
        <v>-0.12819750194632601</v>
      </c>
      <c r="J3488" s="7">
        <v>-2.3260479058363301E-2</v>
      </c>
    </row>
    <row r="3489" spans="2:10" x14ac:dyDescent="0.2">
      <c r="B3489" s="7">
        <v>85</v>
      </c>
      <c r="C3489" s="7">
        <v>35</v>
      </c>
      <c r="D3489" s="7">
        <v>-0.238490917111712</v>
      </c>
      <c r="E3489" s="7">
        <v>-0.44984316031223598</v>
      </c>
      <c r="G3489" s="7">
        <v>85</v>
      </c>
      <c r="H3489" s="7">
        <v>35</v>
      </c>
      <c r="I3489" s="7">
        <v>-0.24024596467928</v>
      </c>
      <c r="J3489" s="7">
        <v>-0.31826849264808399</v>
      </c>
    </row>
    <row r="3490" spans="2:10" x14ac:dyDescent="0.2">
      <c r="B3490" s="7">
        <v>86</v>
      </c>
      <c r="C3490" s="7">
        <v>35</v>
      </c>
      <c r="D3490" s="7">
        <v>-3.4798436374592803E-2</v>
      </c>
      <c r="E3490" s="7">
        <v>-6.96557092708492E-2</v>
      </c>
      <c r="G3490" s="7">
        <v>86</v>
      </c>
      <c r="H3490" s="7">
        <v>35</v>
      </c>
      <c r="I3490" s="7">
        <v>-3.4979010777489002E-2</v>
      </c>
      <c r="J3490" s="7">
        <v>-0.13686943643768901</v>
      </c>
    </row>
    <row r="3491" spans="2:10" x14ac:dyDescent="0.2">
      <c r="B3491" s="7">
        <v>87</v>
      </c>
      <c r="C3491" s="7">
        <v>35</v>
      </c>
      <c r="D3491" s="7">
        <v>-0.20554833616280699</v>
      </c>
      <c r="E3491" s="7">
        <v>-8.9254671533023399E-4</v>
      </c>
      <c r="G3491" s="7">
        <v>87</v>
      </c>
      <c r="H3491" s="7">
        <v>35</v>
      </c>
      <c r="I3491" s="7">
        <v>-0.20602605550783901</v>
      </c>
      <c r="J3491" s="7">
        <v>-0.27820743309927898</v>
      </c>
    </row>
    <row r="3492" spans="2:10" x14ac:dyDescent="0.2">
      <c r="B3492" s="7">
        <v>88</v>
      </c>
      <c r="C3492" s="7">
        <v>35</v>
      </c>
      <c r="D3492" s="7">
        <v>3.5067032215639699E-2</v>
      </c>
      <c r="E3492" s="7">
        <v>-6.5720970173091905E-2</v>
      </c>
      <c r="G3492" s="7">
        <v>88</v>
      </c>
      <c r="H3492" s="7">
        <v>35</v>
      </c>
      <c r="I3492" s="7">
        <v>3.4797715453389201E-2</v>
      </c>
      <c r="J3492" s="7">
        <v>-8.5928625277409392E-3</v>
      </c>
    </row>
    <row r="3493" spans="2:10" x14ac:dyDescent="0.2">
      <c r="B3493" s="7">
        <v>89</v>
      </c>
      <c r="C3493" s="7">
        <v>35</v>
      </c>
      <c r="D3493" s="7">
        <v>-0.15014496436751701</v>
      </c>
      <c r="E3493" s="7">
        <v>-0.32658746638205599</v>
      </c>
      <c r="G3493" s="7">
        <v>89</v>
      </c>
      <c r="H3493" s="7">
        <v>35</v>
      </c>
      <c r="I3493" s="7">
        <v>-0.15348075598489899</v>
      </c>
      <c r="J3493" s="7">
        <v>-0.44948076985016899</v>
      </c>
    </row>
    <row r="3494" spans="2:10" x14ac:dyDescent="0.2">
      <c r="B3494" s="7">
        <v>90</v>
      </c>
      <c r="C3494" s="7">
        <v>35</v>
      </c>
      <c r="D3494" s="7">
        <v>-0.25751135871386299</v>
      </c>
      <c r="E3494" s="7">
        <v>-0.278744259013044</v>
      </c>
      <c r="G3494" s="7">
        <v>90</v>
      </c>
      <c r="H3494" s="7">
        <v>35</v>
      </c>
      <c r="I3494" s="7">
        <v>-0.25801885959725901</v>
      </c>
      <c r="J3494" s="7">
        <v>-0.48092130553315499</v>
      </c>
    </row>
    <row r="3495" spans="2:10" x14ac:dyDescent="0.2">
      <c r="B3495" s="7">
        <v>91</v>
      </c>
      <c r="C3495" s="7">
        <v>35</v>
      </c>
      <c r="D3495" s="7">
        <v>4.3646302713584703E-2</v>
      </c>
      <c r="E3495" s="7">
        <v>-0.100425978966923</v>
      </c>
      <c r="G3495" s="7">
        <v>91</v>
      </c>
      <c r="H3495" s="7">
        <v>35</v>
      </c>
      <c r="I3495" s="7">
        <v>4.4153741866219703E-2</v>
      </c>
      <c r="J3495" s="7">
        <v>-3.07121531317129E-2</v>
      </c>
    </row>
    <row r="3496" spans="2:10" x14ac:dyDescent="0.2">
      <c r="B3496" s="7">
        <v>92</v>
      </c>
      <c r="C3496" s="7">
        <v>35</v>
      </c>
      <c r="D3496" s="7">
        <v>-0.129794012458612</v>
      </c>
      <c r="E3496" s="7">
        <v>-0.22153019425760101</v>
      </c>
      <c r="G3496" s="7">
        <v>92</v>
      </c>
      <c r="H3496" s="7">
        <v>35</v>
      </c>
      <c r="I3496" s="7">
        <v>-0.13376655588429101</v>
      </c>
      <c r="J3496" s="7">
        <v>-0.15490305510192701</v>
      </c>
    </row>
    <row r="3497" spans="2:10" x14ac:dyDescent="0.2">
      <c r="B3497" s="7">
        <v>93</v>
      </c>
      <c r="C3497" s="7">
        <v>35</v>
      </c>
      <c r="D3497" s="7">
        <v>-0.159632160505631</v>
      </c>
      <c r="E3497" s="7">
        <v>-0.435368292393986</v>
      </c>
      <c r="G3497" s="7">
        <v>93</v>
      </c>
      <c r="H3497" s="7">
        <v>35</v>
      </c>
      <c r="I3497" s="7">
        <v>-0.15884189141601299</v>
      </c>
      <c r="J3497" s="7">
        <v>-0.29757117561975099</v>
      </c>
    </row>
    <row r="3498" spans="2:10" x14ac:dyDescent="0.2">
      <c r="B3498" s="7">
        <v>94</v>
      </c>
      <c r="C3498" s="7">
        <v>35</v>
      </c>
      <c r="D3498" s="7">
        <v>0.165922161602055</v>
      </c>
      <c r="E3498" s="7">
        <v>-0.205421436378736</v>
      </c>
      <c r="G3498" s="7">
        <v>94</v>
      </c>
      <c r="H3498" s="7">
        <v>35</v>
      </c>
      <c r="I3498" s="7">
        <v>0.16829254315380199</v>
      </c>
      <c r="J3498" s="7">
        <v>5.4320150614936197E-2</v>
      </c>
    </row>
    <row r="3499" spans="2:10" x14ac:dyDescent="0.2">
      <c r="B3499" s="7">
        <v>95</v>
      </c>
      <c r="C3499" s="7">
        <v>35</v>
      </c>
      <c r="D3499" s="7">
        <v>-0.145250917977646</v>
      </c>
      <c r="E3499" s="7">
        <v>-3.2301597365602702E-4</v>
      </c>
      <c r="G3499" s="7">
        <v>95</v>
      </c>
      <c r="H3499" s="7">
        <v>35</v>
      </c>
      <c r="I3499" s="7">
        <v>-0.148725525418341</v>
      </c>
      <c r="J3499" s="7">
        <v>-2.6048001189029599E-2</v>
      </c>
    </row>
    <row r="3500" spans="2:10" x14ac:dyDescent="0.2">
      <c r="B3500" s="7">
        <v>96</v>
      </c>
      <c r="C3500" s="7">
        <v>35</v>
      </c>
      <c r="D3500" s="7">
        <v>0.33559769551866298</v>
      </c>
      <c r="E3500" s="7">
        <v>-0.1136095621202</v>
      </c>
      <c r="G3500" s="7">
        <v>96</v>
      </c>
      <c r="H3500" s="7">
        <v>35</v>
      </c>
      <c r="I3500" s="7">
        <v>0.34159759060213402</v>
      </c>
      <c r="J3500" s="7">
        <v>-0.191565864548919</v>
      </c>
    </row>
    <row r="3501" spans="2:10" x14ac:dyDescent="0.2">
      <c r="B3501" s="7">
        <v>97</v>
      </c>
      <c r="C3501" s="7">
        <v>35</v>
      </c>
      <c r="D3501" s="7">
        <v>0.27117045298521403</v>
      </c>
      <c r="E3501" s="7">
        <v>0.31891173109216397</v>
      </c>
      <c r="G3501" s="7">
        <v>97</v>
      </c>
      <c r="H3501" s="7">
        <v>35</v>
      </c>
      <c r="I3501" s="7">
        <v>0.27306230165258799</v>
      </c>
      <c r="J3501" s="7">
        <v>0.47161324795425003</v>
      </c>
    </row>
    <row r="3502" spans="2:10" x14ac:dyDescent="0.2">
      <c r="B3502" s="7">
        <v>98</v>
      </c>
      <c r="C3502" s="7">
        <v>35</v>
      </c>
      <c r="D3502" s="7">
        <v>0.295611644746688</v>
      </c>
      <c r="E3502" s="7">
        <v>0.44628830651654799</v>
      </c>
      <c r="G3502" s="7">
        <v>98</v>
      </c>
      <c r="H3502" s="7">
        <v>35</v>
      </c>
      <c r="I3502" s="7">
        <v>0.29327979470884502</v>
      </c>
      <c r="J3502" s="7">
        <v>0.158005069182691</v>
      </c>
    </row>
    <row r="3503" spans="2:10" x14ac:dyDescent="0.2">
      <c r="B3503" s="7">
        <v>99</v>
      </c>
      <c r="C3503" s="7">
        <v>35</v>
      </c>
      <c r="D3503" s="7">
        <v>0.43255033471563897</v>
      </c>
      <c r="E3503" s="7">
        <v>0.35719989351991299</v>
      </c>
      <c r="G3503" s="7">
        <v>99</v>
      </c>
      <c r="H3503" s="7">
        <v>35</v>
      </c>
      <c r="I3503" s="7">
        <v>0.44370436757864001</v>
      </c>
      <c r="J3503" s="7">
        <v>0.49994786459884399</v>
      </c>
    </row>
    <row r="3504" spans="2:10" x14ac:dyDescent="0.2">
      <c r="B3504" s="7">
        <v>100</v>
      </c>
      <c r="C3504" s="7">
        <v>35</v>
      </c>
      <c r="D3504" s="7">
        <v>0.181734477817388</v>
      </c>
      <c r="E3504" s="7">
        <v>0.21574835614620599</v>
      </c>
      <c r="G3504" s="7">
        <v>100</v>
      </c>
      <c r="H3504" s="7">
        <v>35</v>
      </c>
      <c r="I3504" s="7">
        <v>0.18497394338578699</v>
      </c>
      <c r="J3504" s="7">
        <v>7.6283941315561599E-2</v>
      </c>
    </row>
    <row r="3505" spans="2:10" x14ac:dyDescent="0.2">
      <c r="B3505" s="7">
        <v>1</v>
      </c>
      <c r="C3505" s="7">
        <v>36</v>
      </c>
      <c r="D3505" s="7">
        <v>9.6050787530792495E-3</v>
      </c>
      <c r="E3505" s="7">
        <v>-3.9694873506444801E-2</v>
      </c>
      <c r="G3505" s="7">
        <v>1</v>
      </c>
      <c r="H3505" s="7">
        <v>36</v>
      </c>
      <c r="I3505" s="7">
        <v>9.7466717137297803E-3</v>
      </c>
      <c r="J3505" s="7">
        <v>-5.5518969435764703E-2</v>
      </c>
    </row>
    <row r="3506" spans="2:10" x14ac:dyDescent="0.2">
      <c r="B3506" s="7">
        <v>2</v>
      </c>
      <c r="C3506" s="7">
        <v>36</v>
      </c>
      <c r="D3506" s="7">
        <v>0.190790919994341</v>
      </c>
      <c r="E3506" s="7">
        <v>4.3839910643820097E-2</v>
      </c>
      <c r="G3506" s="7">
        <v>2</v>
      </c>
      <c r="H3506" s="7">
        <v>36</v>
      </c>
      <c r="I3506" s="7">
        <v>0.196213084853186</v>
      </c>
      <c r="J3506" s="7">
        <v>-9.2355504851463294E-2</v>
      </c>
    </row>
    <row r="3507" spans="2:10" x14ac:dyDescent="0.2">
      <c r="B3507" s="7">
        <v>3</v>
      </c>
      <c r="C3507" s="7">
        <v>36</v>
      </c>
      <c r="D3507" s="7">
        <v>0.172765792877976</v>
      </c>
      <c r="E3507" s="7">
        <v>0.279718374874103</v>
      </c>
      <c r="G3507" s="7">
        <v>3</v>
      </c>
      <c r="H3507" s="7">
        <v>36</v>
      </c>
      <c r="I3507" s="7">
        <v>0.17366956005724299</v>
      </c>
      <c r="J3507" s="7">
        <v>0.13995313553768601</v>
      </c>
    </row>
    <row r="3508" spans="2:10" x14ac:dyDescent="0.2">
      <c r="B3508" s="7">
        <v>4</v>
      </c>
      <c r="C3508" s="7">
        <v>36</v>
      </c>
      <c r="D3508" s="7">
        <v>3.8003960488597797E-2</v>
      </c>
      <c r="E3508" s="7">
        <v>5.4460109486425899E-2</v>
      </c>
      <c r="G3508" s="7">
        <v>4</v>
      </c>
      <c r="H3508" s="7">
        <v>36</v>
      </c>
      <c r="I3508" s="7">
        <v>3.8034010409591097E-2</v>
      </c>
      <c r="J3508" s="7">
        <v>0.52895360751322396</v>
      </c>
    </row>
    <row r="3509" spans="2:10" x14ac:dyDescent="0.2">
      <c r="B3509" s="7">
        <v>5</v>
      </c>
      <c r="C3509" s="7">
        <v>36</v>
      </c>
      <c r="D3509" s="7">
        <v>-0.280958932433792</v>
      </c>
      <c r="E3509" s="7">
        <v>-0.178611116870172</v>
      </c>
      <c r="G3509" s="7">
        <v>5</v>
      </c>
      <c r="H3509" s="7">
        <v>36</v>
      </c>
      <c r="I3509" s="7">
        <v>-0.29003786459465097</v>
      </c>
      <c r="J3509" s="7">
        <v>5.5239237924196202E-2</v>
      </c>
    </row>
    <row r="3510" spans="2:10" x14ac:dyDescent="0.2">
      <c r="B3510" s="7">
        <v>6</v>
      </c>
      <c r="C3510" s="7">
        <v>36</v>
      </c>
      <c r="D3510" s="7">
        <v>0.19212925291042601</v>
      </c>
      <c r="E3510" s="7">
        <v>-6.3587726321355106E-2</v>
      </c>
      <c r="G3510" s="7">
        <v>6</v>
      </c>
      <c r="H3510" s="7">
        <v>36</v>
      </c>
      <c r="I3510" s="7">
        <v>0.193931933866825</v>
      </c>
      <c r="J3510" s="7">
        <v>0.133747474994935</v>
      </c>
    </row>
    <row r="3511" spans="2:10" x14ac:dyDescent="0.2">
      <c r="B3511" s="7">
        <v>7</v>
      </c>
      <c r="C3511" s="7">
        <v>36</v>
      </c>
      <c r="D3511" s="7">
        <v>-0.19742928252039199</v>
      </c>
      <c r="E3511" s="7">
        <v>-0.14499754933356701</v>
      </c>
      <c r="G3511" s="7">
        <v>7</v>
      </c>
      <c r="H3511" s="7">
        <v>36</v>
      </c>
      <c r="I3511" s="7">
        <v>-0.19958793943320799</v>
      </c>
      <c r="J3511" s="7">
        <v>-0.11293025363852</v>
      </c>
    </row>
    <row r="3512" spans="2:10" x14ac:dyDescent="0.2">
      <c r="B3512" s="7">
        <v>8</v>
      </c>
      <c r="C3512" s="7">
        <v>36</v>
      </c>
      <c r="D3512" s="7">
        <v>-0.205334651647545</v>
      </c>
      <c r="E3512" s="7">
        <v>-7.8775568586966202E-2</v>
      </c>
      <c r="G3512" s="7">
        <v>8</v>
      </c>
      <c r="H3512" s="7">
        <v>36</v>
      </c>
      <c r="I3512" s="7">
        <v>-0.20742923079075001</v>
      </c>
      <c r="J3512" s="7">
        <v>7.1717863905781207E-2</v>
      </c>
    </row>
    <row r="3513" spans="2:10" x14ac:dyDescent="0.2">
      <c r="B3513" s="7">
        <v>9</v>
      </c>
      <c r="C3513" s="7">
        <v>36</v>
      </c>
      <c r="D3513" s="7">
        <v>-0.27866522361228302</v>
      </c>
      <c r="E3513" s="7">
        <v>-4.0717126684535601E-2</v>
      </c>
      <c r="G3513" s="7">
        <v>9</v>
      </c>
      <c r="H3513" s="7">
        <v>36</v>
      </c>
      <c r="I3513" s="7">
        <v>-0.28567089038556798</v>
      </c>
      <c r="J3513" s="7">
        <v>-8.1329383626114193E-2</v>
      </c>
    </row>
    <row r="3514" spans="2:10" x14ac:dyDescent="0.2">
      <c r="B3514" s="7">
        <v>10</v>
      </c>
      <c r="C3514" s="7">
        <v>36</v>
      </c>
      <c r="D3514" s="7">
        <v>3.7677442774947799E-2</v>
      </c>
      <c r="E3514" s="7">
        <v>4.8678272857674898E-2</v>
      </c>
      <c r="G3514" s="7">
        <v>10</v>
      </c>
      <c r="H3514" s="7">
        <v>36</v>
      </c>
      <c r="I3514" s="7">
        <v>3.7866351456095501E-2</v>
      </c>
      <c r="J3514" s="7">
        <v>0.11832897203708199</v>
      </c>
    </row>
    <row r="3515" spans="2:10" x14ac:dyDescent="0.2">
      <c r="B3515" s="7">
        <v>11</v>
      </c>
      <c r="C3515" s="7">
        <v>36</v>
      </c>
      <c r="D3515" s="7">
        <v>0.13689217193909001</v>
      </c>
      <c r="E3515" s="7">
        <v>0.40539837068345203</v>
      </c>
      <c r="G3515" s="7">
        <v>11</v>
      </c>
      <c r="H3515" s="7">
        <v>36</v>
      </c>
      <c r="I3515" s="7">
        <v>0.13650694961092799</v>
      </c>
      <c r="J3515" s="7">
        <v>0.12961047244600399</v>
      </c>
    </row>
    <row r="3516" spans="2:10" x14ac:dyDescent="0.2">
      <c r="B3516" s="7">
        <v>12</v>
      </c>
      <c r="C3516" s="7">
        <v>36</v>
      </c>
      <c r="D3516" s="7">
        <v>1.9332067745114799E-3</v>
      </c>
      <c r="E3516" s="7">
        <v>-0.34838161199620399</v>
      </c>
      <c r="G3516" s="7">
        <v>12</v>
      </c>
      <c r="H3516" s="7">
        <v>36</v>
      </c>
      <c r="I3516" s="7">
        <v>2.0011706083735699E-3</v>
      </c>
      <c r="J3516" s="7">
        <v>-0.34808836719701902</v>
      </c>
    </row>
    <row r="3517" spans="2:10" x14ac:dyDescent="0.2">
      <c r="B3517" s="7">
        <v>13</v>
      </c>
      <c r="C3517" s="7">
        <v>36</v>
      </c>
      <c r="D3517" s="7">
        <v>0.10028286201785</v>
      </c>
      <c r="E3517" s="7">
        <v>3.8983568799219298E-2</v>
      </c>
      <c r="G3517" s="7">
        <v>13</v>
      </c>
      <c r="H3517" s="7">
        <v>36</v>
      </c>
      <c r="I3517" s="7">
        <v>0.103566949033635</v>
      </c>
      <c r="J3517" s="7">
        <v>0.400473113976624</v>
      </c>
    </row>
    <row r="3518" spans="2:10" x14ac:dyDescent="0.2">
      <c r="B3518" s="7">
        <v>14</v>
      </c>
      <c r="C3518" s="7">
        <v>36</v>
      </c>
      <c r="D3518" s="7">
        <v>0.252249794015523</v>
      </c>
      <c r="E3518" s="7">
        <v>0.32145676716605898</v>
      </c>
      <c r="G3518" s="7">
        <v>14</v>
      </c>
      <c r="H3518" s="7">
        <v>36</v>
      </c>
      <c r="I3518" s="7">
        <v>0.26201198134838299</v>
      </c>
      <c r="J3518" s="7">
        <v>8.6009743788169501E-2</v>
      </c>
    </row>
    <row r="3519" spans="2:10" x14ac:dyDescent="0.2">
      <c r="B3519" s="7">
        <v>15</v>
      </c>
      <c r="C3519" s="7">
        <v>36</v>
      </c>
      <c r="D3519" s="7">
        <v>0.154178300798789</v>
      </c>
      <c r="E3519" s="7">
        <v>0.23340569549308099</v>
      </c>
      <c r="G3519" s="7">
        <v>15</v>
      </c>
      <c r="H3519" s="7">
        <v>36</v>
      </c>
      <c r="I3519" s="7">
        <v>0.156118183466391</v>
      </c>
      <c r="J3519" s="7">
        <v>6.6308232854295199E-2</v>
      </c>
    </row>
    <row r="3520" spans="2:10" x14ac:dyDescent="0.2">
      <c r="B3520" s="7">
        <v>16</v>
      </c>
      <c r="C3520" s="7">
        <v>36</v>
      </c>
      <c r="D3520" s="7">
        <v>-0.263268800752955</v>
      </c>
      <c r="E3520" s="7">
        <v>-0.130575459187388</v>
      </c>
      <c r="G3520" s="7">
        <v>16</v>
      </c>
      <c r="H3520" s="7">
        <v>36</v>
      </c>
      <c r="I3520" s="7">
        <v>-0.26874279578687099</v>
      </c>
      <c r="J3520" s="7">
        <v>-0.197859054523703</v>
      </c>
    </row>
    <row r="3521" spans="2:10" x14ac:dyDescent="0.2">
      <c r="B3521" s="7">
        <v>17</v>
      </c>
      <c r="C3521" s="7">
        <v>36</v>
      </c>
      <c r="D3521" s="7">
        <v>-0.35284259234121701</v>
      </c>
      <c r="E3521" s="7">
        <v>-0.25450431245958799</v>
      </c>
      <c r="G3521" s="7">
        <v>17</v>
      </c>
      <c r="H3521" s="7">
        <v>36</v>
      </c>
      <c r="I3521" s="7">
        <v>-0.35467865052952002</v>
      </c>
      <c r="J3521" s="7">
        <v>-0.354036453662395</v>
      </c>
    </row>
    <row r="3522" spans="2:10" x14ac:dyDescent="0.2">
      <c r="B3522" s="7">
        <v>18</v>
      </c>
      <c r="C3522" s="7">
        <v>36</v>
      </c>
      <c r="D3522" s="7">
        <v>0.15795307685518301</v>
      </c>
      <c r="E3522" s="7">
        <v>0.26648374420246501</v>
      </c>
      <c r="G3522" s="7">
        <v>18</v>
      </c>
      <c r="H3522" s="7">
        <v>36</v>
      </c>
      <c r="I3522" s="7">
        <v>0.16180344180987699</v>
      </c>
      <c r="J3522" s="7">
        <v>7.5946472993647901E-2</v>
      </c>
    </row>
    <row r="3523" spans="2:10" x14ac:dyDescent="0.2">
      <c r="B3523" s="7">
        <v>19</v>
      </c>
      <c r="C3523" s="7">
        <v>36</v>
      </c>
      <c r="D3523" s="7">
        <v>-0.344208252224876</v>
      </c>
      <c r="E3523" s="7">
        <v>-8.3248938602358699E-2</v>
      </c>
      <c r="G3523" s="7">
        <v>19</v>
      </c>
      <c r="H3523" s="7">
        <v>36</v>
      </c>
      <c r="I3523" s="7">
        <v>-0.341974414511651</v>
      </c>
      <c r="J3523" s="7">
        <v>-0.27200388027871197</v>
      </c>
    </row>
    <row r="3524" spans="2:10" x14ac:dyDescent="0.2">
      <c r="B3524" s="7">
        <v>20</v>
      </c>
      <c r="C3524" s="7">
        <v>36</v>
      </c>
      <c r="D3524" s="7">
        <v>6.1210423340571501E-2</v>
      </c>
      <c r="E3524" s="7">
        <v>0.1126756385792</v>
      </c>
      <c r="G3524" s="7">
        <v>20</v>
      </c>
      <c r="H3524" s="7">
        <v>36</v>
      </c>
      <c r="I3524" s="7">
        <v>6.0213303544894202E-2</v>
      </c>
      <c r="J3524" s="7">
        <v>0.23345096244320401</v>
      </c>
    </row>
    <row r="3525" spans="2:10" x14ac:dyDescent="0.2">
      <c r="B3525" s="7">
        <v>21</v>
      </c>
      <c r="C3525" s="7">
        <v>36</v>
      </c>
      <c r="D3525" s="7">
        <v>-0.23619345223208499</v>
      </c>
      <c r="E3525" s="7">
        <v>-0.32721852754220798</v>
      </c>
      <c r="G3525" s="7">
        <v>21</v>
      </c>
      <c r="H3525" s="7">
        <v>36</v>
      </c>
      <c r="I3525" s="7">
        <v>-0.234525904251702</v>
      </c>
      <c r="J3525" s="7">
        <v>-4.8256567220604098E-2</v>
      </c>
    </row>
    <row r="3526" spans="2:10" x14ac:dyDescent="0.2">
      <c r="B3526" s="7">
        <v>22</v>
      </c>
      <c r="C3526" s="7">
        <v>36</v>
      </c>
      <c r="D3526" s="7">
        <v>-8.0277266500476493E-2</v>
      </c>
      <c r="E3526" s="7">
        <v>-4.5520876343213799E-2</v>
      </c>
      <c r="G3526" s="7">
        <v>22</v>
      </c>
      <c r="H3526" s="7">
        <v>36</v>
      </c>
      <c r="I3526" s="7">
        <v>-8.1637991975832797E-2</v>
      </c>
      <c r="J3526" s="7">
        <v>4.2335948999306303E-2</v>
      </c>
    </row>
    <row r="3527" spans="2:10" x14ac:dyDescent="0.2">
      <c r="B3527" s="7">
        <v>23</v>
      </c>
      <c r="C3527" s="7">
        <v>36</v>
      </c>
      <c r="D3527" s="7">
        <v>-0.15969044842732399</v>
      </c>
      <c r="E3527" s="7">
        <v>-0.21384894763551901</v>
      </c>
      <c r="G3527" s="7">
        <v>23</v>
      </c>
      <c r="H3527" s="7">
        <v>36</v>
      </c>
      <c r="I3527" s="7">
        <v>-0.15913978074620999</v>
      </c>
      <c r="J3527" s="7">
        <v>-0.15322980987597601</v>
      </c>
    </row>
    <row r="3528" spans="2:10" x14ac:dyDescent="0.2">
      <c r="B3528" s="7">
        <v>24</v>
      </c>
      <c r="C3528" s="7">
        <v>36</v>
      </c>
      <c r="D3528" s="7">
        <v>0.14865483489786699</v>
      </c>
      <c r="E3528" s="7">
        <v>0.137295412908015</v>
      </c>
      <c r="G3528" s="7">
        <v>24</v>
      </c>
      <c r="H3528" s="7">
        <v>36</v>
      </c>
      <c r="I3528" s="7">
        <v>0.149052485786626</v>
      </c>
      <c r="J3528" s="7">
        <v>-8.49037014796927E-2</v>
      </c>
    </row>
    <row r="3529" spans="2:10" x14ac:dyDescent="0.2">
      <c r="B3529" s="7">
        <v>25</v>
      </c>
      <c r="C3529" s="7">
        <v>36</v>
      </c>
      <c r="D3529" s="7">
        <v>2.9100266287942499E-2</v>
      </c>
      <c r="E3529" s="7">
        <v>9.5867376394445494E-2</v>
      </c>
      <c r="G3529" s="7">
        <v>25</v>
      </c>
      <c r="H3529" s="7">
        <v>36</v>
      </c>
      <c r="I3529" s="7">
        <v>2.8448961557534101E-2</v>
      </c>
      <c r="J3529" s="7">
        <v>0.10771927585360699</v>
      </c>
    </row>
    <row r="3530" spans="2:10" x14ac:dyDescent="0.2">
      <c r="B3530" s="7">
        <v>26</v>
      </c>
      <c r="C3530" s="7">
        <v>36</v>
      </c>
      <c r="D3530" s="7">
        <v>-7.7831208662244604E-3</v>
      </c>
      <c r="E3530" s="7">
        <v>-3.90303579025746E-2</v>
      </c>
      <c r="G3530" s="7">
        <v>26</v>
      </c>
      <c r="H3530" s="7">
        <v>36</v>
      </c>
      <c r="I3530" s="7">
        <v>-7.7329578325979796E-3</v>
      </c>
      <c r="J3530" s="7">
        <v>-9.3201662830538504E-2</v>
      </c>
    </row>
    <row r="3531" spans="2:10" x14ac:dyDescent="0.2">
      <c r="B3531" s="7">
        <v>27</v>
      </c>
      <c r="C3531" s="7">
        <v>36</v>
      </c>
      <c r="D3531" s="7">
        <v>-0.63555250170982602</v>
      </c>
      <c r="E3531" s="7">
        <v>-0.381506337925892</v>
      </c>
      <c r="G3531" s="7">
        <v>27</v>
      </c>
      <c r="H3531" s="7">
        <v>36</v>
      </c>
      <c r="I3531" s="7">
        <v>-0.63223236998839605</v>
      </c>
      <c r="J3531" s="7">
        <v>-0.47585842505494602</v>
      </c>
    </row>
    <row r="3532" spans="2:10" x14ac:dyDescent="0.2">
      <c r="B3532" s="7">
        <v>28</v>
      </c>
      <c r="C3532" s="7">
        <v>36</v>
      </c>
      <c r="D3532" s="7">
        <v>-0.28781386027580402</v>
      </c>
      <c r="E3532" s="7">
        <v>8.6373108446136507E-2</v>
      </c>
      <c r="G3532" s="7">
        <v>28</v>
      </c>
      <c r="H3532" s="7">
        <v>36</v>
      </c>
      <c r="I3532" s="7">
        <v>-0.29135490903105998</v>
      </c>
      <c r="J3532" s="7">
        <v>0.19583476824427801</v>
      </c>
    </row>
    <row r="3533" spans="2:10" x14ac:dyDescent="0.2">
      <c r="B3533" s="7">
        <v>29</v>
      </c>
      <c r="C3533" s="7">
        <v>36</v>
      </c>
      <c r="D3533" s="7">
        <v>-0.510249395729232</v>
      </c>
      <c r="E3533" s="7">
        <v>-0.63341235732951895</v>
      </c>
      <c r="G3533" s="7">
        <v>29</v>
      </c>
      <c r="H3533" s="7">
        <v>36</v>
      </c>
      <c r="I3533" s="7">
        <v>-0.50190012942301498</v>
      </c>
      <c r="J3533" s="7">
        <v>-0.45200559845175697</v>
      </c>
    </row>
    <row r="3534" spans="2:10" x14ac:dyDescent="0.2">
      <c r="B3534" s="7">
        <v>30</v>
      </c>
      <c r="C3534" s="7">
        <v>36</v>
      </c>
      <c r="D3534" s="7">
        <v>0.218195997980207</v>
      </c>
      <c r="E3534" s="7">
        <v>5.3108529690657498E-2</v>
      </c>
      <c r="G3534" s="7">
        <v>30</v>
      </c>
      <c r="H3534" s="7">
        <v>36</v>
      </c>
      <c r="I3534" s="7">
        <v>0.22179929639853799</v>
      </c>
      <c r="J3534" s="7">
        <v>0.54049672425119799</v>
      </c>
    </row>
    <row r="3535" spans="2:10" x14ac:dyDescent="0.2">
      <c r="B3535" s="7">
        <v>31</v>
      </c>
      <c r="C3535" s="7">
        <v>36</v>
      </c>
      <c r="D3535" s="7">
        <v>0.12485250674124999</v>
      </c>
      <c r="E3535" s="7">
        <v>0.29947912149052802</v>
      </c>
      <c r="G3535" s="7">
        <v>31</v>
      </c>
      <c r="H3535" s="7">
        <v>36</v>
      </c>
      <c r="I3535" s="7">
        <v>0.123774581449081</v>
      </c>
      <c r="J3535" s="7">
        <v>0.25579576882986299</v>
      </c>
    </row>
    <row r="3536" spans="2:10" x14ac:dyDescent="0.2">
      <c r="B3536" s="7">
        <v>32</v>
      </c>
      <c r="C3536" s="7">
        <v>36</v>
      </c>
      <c r="D3536" s="7">
        <v>4.8236732769224099E-2</v>
      </c>
      <c r="E3536" s="7">
        <v>-1.3708638444319E-2</v>
      </c>
      <c r="G3536" s="7">
        <v>32</v>
      </c>
      <c r="H3536" s="7">
        <v>36</v>
      </c>
      <c r="I3536" s="7">
        <v>4.9162646468138498E-2</v>
      </c>
      <c r="J3536" s="7">
        <v>0.217325815492146</v>
      </c>
    </row>
    <row r="3537" spans="2:10" x14ac:dyDescent="0.2">
      <c r="B3537" s="7">
        <v>33</v>
      </c>
      <c r="C3537" s="7">
        <v>36</v>
      </c>
      <c r="D3537" s="7">
        <v>3.6476888768628001E-2</v>
      </c>
      <c r="E3537" s="7">
        <v>5.0414872897227299E-2</v>
      </c>
      <c r="G3537" s="7">
        <v>33</v>
      </c>
      <c r="H3537" s="7">
        <v>36</v>
      </c>
      <c r="I3537" s="7">
        <v>3.5437131536892402E-2</v>
      </c>
      <c r="J3537" s="7">
        <v>1.1012339672185499E-2</v>
      </c>
    </row>
    <row r="3538" spans="2:10" x14ac:dyDescent="0.2">
      <c r="B3538" s="7">
        <v>34</v>
      </c>
      <c r="C3538" s="7">
        <v>36</v>
      </c>
      <c r="D3538" s="7">
        <v>2.3018364560114999E-2</v>
      </c>
      <c r="E3538" s="7">
        <v>0.33139542808501798</v>
      </c>
      <c r="G3538" s="7">
        <v>34</v>
      </c>
      <c r="H3538" s="7">
        <v>36</v>
      </c>
      <c r="I3538" s="7">
        <v>2.1773983436570901E-2</v>
      </c>
      <c r="J3538" s="7">
        <v>0.24262620108251601</v>
      </c>
    </row>
    <row r="3539" spans="2:10" x14ac:dyDescent="0.2">
      <c r="B3539" s="7">
        <v>35</v>
      </c>
      <c r="C3539" s="7">
        <v>36</v>
      </c>
      <c r="D3539" s="7">
        <v>0.307627803752202</v>
      </c>
      <c r="E3539" s="7">
        <v>9.7460954850387999E-2</v>
      </c>
      <c r="G3539" s="7">
        <v>35</v>
      </c>
      <c r="H3539" s="7">
        <v>36</v>
      </c>
      <c r="I3539" s="7">
        <v>0.32046879956096003</v>
      </c>
      <c r="J3539" s="7">
        <v>0.32683080897811401</v>
      </c>
    </row>
    <row r="3540" spans="2:10" x14ac:dyDescent="0.2">
      <c r="B3540" s="7">
        <v>36</v>
      </c>
      <c r="C3540" s="7">
        <v>36</v>
      </c>
      <c r="D3540" s="7">
        <v>-0.122110792147367</v>
      </c>
      <c r="E3540" s="7">
        <v>-9.7182894333643702E-2</v>
      </c>
      <c r="G3540" s="7">
        <v>36</v>
      </c>
      <c r="H3540" s="7">
        <v>36</v>
      </c>
      <c r="I3540" s="7">
        <v>-0.125033939549342</v>
      </c>
      <c r="J3540" s="7">
        <v>-9.1917908100189294E-2</v>
      </c>
    </row>
    <row r="3541" spans="2:10" x14ac:dyDescent="0.2">
      <c r="B3541" s="7">
        <v>37</v>
      </c>
      <c r="C3541" s="7">
        <v>36</v>
      </c>
      <c r="D3541" s="7">
        <v>-0.12360258813051</v>
      </c>
      <c r="E3541" s="7">
        <v>8.6932468264060397E-2</v>
      </c>
      <c r="G3541" s="7">
        <v>37</v>
      </c>
      <c r="H3541" s="7">
        <v>36</v>
      </c>
      <c r="I3541" s="7">
        <v>-0.12149886784943401</v>
      </c>
      <c r="J3541" s="7">
        <v>2.9921006171988999E-2</v>
      </c>
    </row>
    <row r="3542" spans="2:10" x14ac:dyDescent="0.2">
      <c r="B3542" s="7">
        <v>38</v>
      </c>
      <c r="C3542" s="7">
        <v>36</v>
      </c>
      <c r="D3542" s="7">
        <v>8.8872631166565505E-2</v>
      </c>
      <c r="E3542" s="7">
        <v>1.6784140685286001E-2</v>
      </c>
      <c r="G3542" s="7">
        <v>38</v>
      </c>
      <c r="H3542" s="7">
        <v>36</v>
      </c>
      <c r="I3542" s="7">
        <v>8.8583314715370107E-2</v>
      </c>
      <c r="J3542" s="7">
        <v>-5.6456076848068202E-3</v>
      </c>
    </row>
    <row r="3543" spans="2:10" x14ac:dyDescent="0.2">
      <c r="B3543" s="7">
        <v>39</v>
      </c>
      <c r="C3543" s="7">
        <v>36</v>
      </c>
      <c r="D3543" s="7">
        <v>0.52261578422476695</v>
      </c>
      <c r="E3543" s="7">
        <v>0.76002719136946495</v>
      </c>
      <c r="G3543" s="7">
        <v>39</v>
      </c>
      <c r="H3543" s="7">
        <v>36</v>
      </c>
      <c r="I3543" s="7">
        <v>0.51807269758118402</v>
      </c>
      <c r="J3543" s="7">
        <v>0.54403905762176696</v>
      </c>
    </row>
    <row r="3544" spans="2:10" x14ac:dyDescent="0.2">
      <c r="B3544" s="7">
        <v>40</v>
      </c>
      <c r="C3544" s="7">
        <v>36</v>
      </c>
      <c r="D3544" s="7">
        <v>-0.80776685518146796</v>
      </c>
      <c r="E3544" s="7">
        <v>-0.88657883050476205</v>
      </c>
      <c r="G3544" s="7">
        <v>40</v>
      </c>
      <c r="H3544" s="7">
        <v>36</v>
      </c>
      <c r="I3544" s="7">
        <v>-0.81408559760559396</v>
      </c>
      <c r="J3544" s="7">
        <v>-0.80281555742274302</v>
      </c>
    </row>
    <row r="3545" spans="2:10" x14ac:dyDescent="0.2">
      <c r="B3545" s="7">
        <v>41</v>
      </c>
      <c r="C3545" s="7">
        <v>36</v>
      </c>
      <c r="D3545" s="7">
        <v>-0.34109680297548001</v>
      </c>
      <c r="E3545" s="7">
        <v>-0.21238126788402101</v>
      </c>
      <c r="G3545" s="7">
        <v>41</v>
      </c>
      <c r="H3545" s="7">
        <v>36</v>
      </c>
      <c r="I3545" s="7">
        <v>-0.342693084777695</v>
      </c>
      <c r="J3545" s="7">
        <v>-0.32443446201668102</v>
      </c>
    </row>
    <row r="3546" spans="2:10" x14ac:dyDescent="0.2">
      <c r="B3546" s="7">
        <v>42</v>
      </c>
      <c r="C3546" s="7">
        <v>36</v>
      </c>
      <c r="D3546" s="7">
        <v>-0.194980873899747</v>
      </c>
      <c r="E3546" s="7">
        <v>-0.110133233904341</v>
      </c>
      <c r="G3546" s="7">
        <v>42</v>
      </c>
      <c r="H3546" s="7">
        <v>36</v>
      </c>
      <c r="I3546" s="7">
        <v>-0.19225287475934599</v>
      </c>
      <c r="J3546" s="7">
        <v>9.4646945270641297E-2</v>
      </c>
    </row>
    <row r="3547" spans="2:10" x14ac:dyDescent="0.2">
      <c r="B3547" s="7">
        <v>43</v>
      </c>
      <c r="C3547" s="7">
        <v>36</v>
      </c>
      <c r="D3547" s="7">
        <v>-0.80832445637504002</v>
      </c>
      <c r="E3547" s="7">
        <v>-0.74618593690804802</v>
      </c>
      <c r="G3547" s="7">
        <v>43</v>
      </c>
      <c r="H3547" s="7">
        <v>36</v>
      </c>
      <c r="I3547" s="7">
        <v>-0.79229764672671399</v>
      </c>
      <c r="J3547" s="7">
        <v>-0.52857067196789698</v>
      </c>
    </row>
    <row r="3548" spans="2:10" x14ac:dyDescent="0.2">
      <c r="B3548" s="7">
        <v>44</v>
      </c>
      <c r="C3548" s="7">
        <v>36</v>
      </c>
      <c r="D3548" s="7">
        <v>-0.180606746127766</v>
      </c>
      <c r="E3548" s="7">
        <v>-0.21138473588807699</v>
      </c>
      <c r="G3548" s="7">
        <v>44</v>
      </c>
      <c r="H3548" s="7">
        <v>36</v>
      </c>
      <c r="I3548" s="7">
        <v>-0.179762675524824</v>
      </c>
      <c r="J3548" s="7">
        <v>3.5503138869914103E-2</v>
      </c>
    </row>
    <row r="3549" spans="2:10" x14ac:dyDescent="0.2">
      <c r="B3549" s="7">
        <v>45</v>
      </c>
      <c r="C3549" s="7">
        <v>36</v>
      </c>
      <c r="D3549" s="7">
        <v>-0.27855224066504097</v>
      </c>
      <c r="E3549" s="7">
        <v>-0.310952515992032</v>
      </c>
      <c r="G3549" s="7">
        <v>45</v>
      </c>
      <c r="H3549" s="7">
        <v>36</v>
      </c>
      <c r="I3549" s="7">
        <v>-0.28171484309151001</v>
      </c>
      <c r="J3549" s="7">
        <v>-0.420282039482132</v>
      </c>
    </row>
    <row r="3550" spans="2:10" x14ac:dyDescent="0.2">
      <c r="B3550" s="7">
        <v>46</v>
      </c>
      <c r="C3550" s="7">
        <v>36</v>
      </c>
      <c r="D3550" s="7">
        <v>0.18854414566316699</v>
      </c>
      <c r="E3550" s="7">
        <v>1.76015308929749E-2</v>
      </c>
      <c r="G3550" s="7">
        <v>46</v>
      </c>
      <c r="H3550" s="7">
        <v>36</v>
      </c>
      <c r="I3550" s="7">
        <v>0.18995928976255599</v>
      </c>
      <c r="J3550" s="7">
        <v>-7.4324473523666307E-2</v>
      </c>
    </row>
    <row r="3551" spans="2:10" x14ac:dyDescent="0.2">
      <c r="B3551" s="7">
        <v>47</v>
      </c>
      <c r="C3551" s="7">
        <v>36</v>
      </c>
      <c r="D3551" s="7">
        <v>-4.3297429856012003E-2</v>
      </c>
      <c r="E3551" s="7">
        <v>0.49229372076884298</v>
      </c>
      <c r="G3551" s="7">
        <v>47</v>
      </c>
      <c r="H3551" s="7">
        <v>36</v>
      </c>
      <c r="I3551" s="7">
        <v>-4.3162948251501E-2</v>
      </c>
      <c r="J3551" s="7">
        <v>0.41393022646445499</v>
      </c>
    </row>
    <row r="3552" spans="2:10" x14ac:dyDescent="0.2">
      <c r="B3552" s="7">
        <v>48</v>
      </c>
      <c r="C3552" s="7">
        <v>36</v>
      </c>
      <c r="D3552" s="7">
        <v>7.5789418472999706E-2</v>
      </c>
      <c r="E3552" s="7">
        <v>9.8721695803326306E-2</v>
      </c>
      <c r="G3552" s="7">
        <v>48</v>
      </c>
      <c r="H3552" s="7">
        <v>36</v>
      </c>
      <c r="I3552" s="7">
        <v>7.5192187648551304E-2</v>
      </c>
      <c r="J3552" s="7">
        <v>0.104670521524832</v>
      </c>
    </row>
    <row r="3553" spans="2:10" x14ac:dyDescent="0.2">
      <c r="B3553" s="7">
        <v>49</v>
      </c>
      <c r="C3553" s="7">
        <v>36</v>
      </c>
      <c r="D3553" s="7">
        <v>0.115820117998337</v>
      </c>
      <c r="E3553" s="7">
        <v>0.34406518138695802</v>
      </c>
      <c r="G3553" s="7">
        <v>49</v>
      </c>
      <c r="H3553" s="7">
        <v>36</v>
      </c>
      <c r="I3553" s="7">
        <v>0.1151775179307</v>
      </c>
      <c r="J3553" s="7">
        <v>8.1790312306184304E-2</v>
      </c>
    </row>
    <row r="3554" spans="2:10" x14ac:dyDescent="0.2">
      <c r="B3554" s="7">
        <v>50</v>
      </c>
      <c r="C3554" s="7">
        <v>36</v>
      </c>
      <c r="D3554" s="7">
        <v>-0.39609422732408001</v>
      </c>
      <c r="E3554" s="7">
        <v>-0.45434670548342498</v>
      </c>
      <c r="G3554" s="7">
        <v>50</v>
      </c>
      <c r="H3554" s="7">
        <v>36</v>
      </c>
      <c r="I3554" s="7">
        <v>-0.40378537989020002</v>
      </c>
      <c r="J3554" s="7">
        <v>-0.48353881115826203</v>
      </c>
    </row>
    <row r="3555" spans="2:10" x14ac:dyDescent="0.2">
      <c r="B3555" s="7">
        <v>51</v>
      </c>
      <c r="C3555" s="7">
        <v>36</v>
      </c>
      <c r="D3555" s="7">
        <v>7.0864673548967999E-2</v>
      </c>
      <c r="E3555" s="7">
        <v>-8.5055891993604901E-2</v>
      </c>
      <c r="G3555" s="7">
        <v>51</v>
      </c>
      <c r="H3555" s="7">
        <v>36</v>
      </c>
      <c r="I3555" s="7">
        <v>6.8297161143801702E-2</v>
      </c>
      <c r="J3555" s="7">
        <v>-0.26686035277072001</v>
      </c>
    </row>
    <row r="3556" spans="2:10" x14ac:dyDescent="0.2">
      <c r="B3556" s="7">
        <v>52</v>
      </c>
      <c r="C3556" s="7">
        <v>36</v>
      </c>
      <c r="D3556" s="7">
        <v>0.47899843418177901</v>
      </c>
      <c r="E3556" s="7">
        <v>0.20857542688580399</v>
      </c>
      <c r="G3556" s="7">
        <v>52</v>
      </c>
      <c r="H3556" s="7">
        <v>36</v>
      </c>
      <c r="I3556" s="7">
        <v>0.48607379598532002</v>
      </c>
      <c r="J3556" s="7">
        <v>0.67467877155633604</v>
      </c>
    </row>
    <row r="3557" spans="2:10" x14ac:dyDescent="0.2">
      <c r="B3557" s="7">
        <v>53</v>
      </c>
      <c r="C3557" s="7">
        <v>36</v>
      </c>
      <c r="D3557" s="7">
        <v>2.8858916775058099E-2</v>
      </c>
      <c r="E3557" s="7">
        <v>-0.10222261870803701</v>
      </c>
      <c r="G3557" s="7">
        <v>53</v>
      </c>
      <c r="H3557" s="7">
        <v>36</v>
      </c>
      <c r="I3557" s="7">
        <v>2.9009401477255298E-2</v>
      </c>
      <c r="J3557" s="7">
        <v>-9.5550608363664594E-2</v>
      </c>
    </row>
    <row r="3558" spans="2:10" x14ac:dyDescent="0.2">
      <c r="B3558" s="7">
        <v>54</v>
      </c>
      <c r="C3558" s="7">
        <v>36</v>
      </c>
      <c r="D3558" s="7">
        <v>0.30098668224474301</v>
      </c>
      <c r="E3558" s="7">
        <v>0.32717618859167102</v>
      </c>
      <c r="G3558" s="7">
        <v>54</v>
      </c>
      <c r="H3558" s="7">
        <v>36</v>
      </c>
      <c r="I3558" s="7">
        <v>0.30272618024168502</v>
      </c>
      <c r="J3558" s="7">
        <v>0.34540856292044098</v>
      </c>
    </row>
    <row r="3559" spans="2:10" x14ac:dyDescent="0.2">
      <c r="B3559" s="7">
        <v>55</v>
      </c>
      <c r="C3559" s="7">
        <v>36</v>
      </c>
      <c r="D3559" s="7">
        <v>-3.3655727438599597E-2</v>
      </c>
      <c r="E3559" s="7">
        <v>-2.9398831183972799E-2</v>
      </c>
      <c r="G3559" s="7">
        <v>55</v>
      </c>
      <c r="H3559" s="7">
        <v>36</v>
      </c>
      <c r="I3559" s="7">
        <v>-3.3681208188412803E-2</v>
      </c>
      <c r="J3559" s="7">
        <v>-9.0181152156758607E-2</v>
      </c>
    </row>
    <row r="3560" spans="2:10" x14ac:dyDescent="0.2">
      <c r="B3560" s="7">
        <v>56</v>
      </c>
      <c r="C3560" s="7">
        <v>36</v>
      </c>
      <c r="D3560" s="7">
        <v>-0.14388068447505201</v>
      </c>
      <c r="E3560" s="7">
        <v>-7.8284659494029199E-2</v>
      </c>
      <c r="G3560" s="7">
        <v>56</v>
      </c>
      <c r="H3560" s="7">
        <v>36</v>
      </c>
      <c r="I3560" s="7">
        <v>-0.14702653573393801</v>
      </c>
      <c r="J3560" s="7">
        <v>-8.4480500919886098E-2</v>
      </c>
    </row>
    <row r="3561" spans="2:10" x14ac:dyDescent="0.2">
      <c r="B3561" s="7">
        <v>57</v>
      </c>
      <c r="C3561" s="7">
        <v>36</v>
      </c>
      <c r="D3561" s="7">
        <v>0.31976495666572702</v>
      </c>
      <c r="E3561" s="7">
        <v>3.7733003390938401E-3</v>
      </c>
      <c r="G3561" s="7">
        <v>57</v>
      </c>
      <c r="H3561" s="7">
        <v>36</v>
      </c>
      <c r="I3561" s="7">
        <v>0.31456132696162697</v>
      </c>
      <c r="J3561" s="7">
        <v>0.16275652282474401</v>
      </c>
    </row>
    <row r="3562" spans="2:10" x14ac:dyDescent="0.2">
      <c r="B3562" s="7">
        <v>58</v>
      </c>
      <c r="C3562" s="7">
        <v>36</v>
      </c>
      <c r="D3562" s="7">
        <v>0.304650004862419</v>
      </c>
      <c r="E3562" s="7">
        <v>0.45939349547766101</v>
      </c>
      <c r="G3562" s="7">
        <v>58</v>
      </c>
      <c r="H3562" s="7">
        <v>36</v>
      </c>
      <c r="I3562" s="7">
        <v>0.30160805213013198</v>
      </c>
      <c r="J3562" s="7">
        <v>0.315330581379337</v>
      </c>
    </row>
    <row r="3563" spans="2:10" x14ac:dyDescent="0.2">
      <c r="B3563" s="7">
        <v>59</v>
      </c>
      <c r="C3563" s="7">
        <v>36</v>
      </c>
      <c r="D3563" s="7">
        <v>-1.60528626001355E-3</v>
      </c>
      <c r="E3563" s="7">
        <v>-0.108696174150858</v>
      </c>
      <c r="G3563" s="7">
        <v>59</v>
      </c>
      <c r="H3563" s="7">
        <v>36</v>
      </c>
      <c r="I3563" s="7">
        <v>-1.48798746158718E-3</v>
      </c>
      <c r="J3563" s="7">
        <v>-0.13859895715187201</v>
      </c>
    </row>
    <row r="3564" spans="2:10" x14ac:dyDescent="0.2">
      <c r="B3564" s="7">
        <v>60</v>
      </c>
      <c r="C3564" s="7">
        <v>36</v>
      </c>
      <c r="D3564" s="7">
        <v>1.69981728947581E-2</v>
      </c>
      <c r="E3564" s="7">
        <v>0.15096675010035801</v>
      </c>
      <c r="G3564" s="7">
        <v>60</v>
      </c>
      <c r="H3564" s="7">
        <v>36</v>
      </c>
      <c r="I3564" s="7">
        <v>1.7144263373225499E-2</v>
      </c>
      <c r="J3564" s="7">
        <v>-5.40752847832549E-2</v>
      </c>
    </row>
    <row r="3565" spans="2:10" x14ac:dyDescent="0.2">
      <c r="B3565" s="7">
        <v>61</v>
      </c>
      <c r="C3565" s="7">
        <v>36</v>
      </c>
      <c r="D3565" s="7">
        <v>0.81433741396618897</v>
      </c>
      <c r="E3565" s="7">
        <v>0.81768796785951303</v>
      </c>
      <c r="G3565" s="7">
        <v>61</v>
      </c>
      <c r="H3565" s="7">
        <v>36</v>
      </c>
      <c r="I3565" s="7">
        <v>0.82019460384757403</v>
      </c>
      <c r="J3565" s="7">
        <v>0.78348307566462805</v>
      </c>
    </row>
    <row r="3566" spans="2:10" x14ac:dyDescent="0.2">
      <c r="B3566" s="7">
        <v>62</v>
      </c>
      <c r="C3566" s="7">
        <v>36</v>
      </c>
      <c r="D3566" s="7">
        <v>-6.9792498126290098E-2</v>
      </c>
      <c r="E3566" s="7">
        <v>0.13815697650266401</v>
      </c>
      <c r="G3566" s="7">
        <v>62</v>
      </c>
      <c r="H3566" s="7">
        <v>36</v>
      </c>
      <c r="I3566" s="7">
        <v>-6.9301179572237401E-2</v>
      </c>
      <c r="J3566" s="7">
        <v>6.9642018653505403E-2</v>
      </c>
    </row>
    <row r="3567" spans="2:10" x14ac:dyDescent="0.2">
      <c r="B3567" s="7">
        <v>63</v>
      </c>
      <c r="C3567" s="7">
        <v>36</v>
      </c>
      <c r="D3567" s="7">
        <v>5.5796374708670299E-2</v>
      </c>
      <c r="E3567" s="7">
        <v>-1.5826341253406501E-2</v>
      </c>
      <c r="G3567" s="7">
        <v>63</v>
      </c>
      <c r="H3567" s="7">
        <v>36</v>
      </c>
      <c r="I3567" s="7">
        <v>5.5977259846367901E-2</v>
      </c>
      <c r="J3567" s="7">
        <v>2.2718883950001399E-2</v>
      </c>
    </row>
    <row r="3568" spans="2:10" x14ac:dyDescent="0.2">
      <c r="B3568" s="7">
        <v>64</v>
      </c>
      <c r="C3568" s="7">
        <v>36</v>
      </c>
      <c r="D3568" s="7">
        <v>8.0520738466046501E-2</v>
      </c>
      <c r="E3568" s="7">
        <v>0.10164305054848199</v>
      </c>
      <c r="G3568" s="7">
        <v>64</v>
      </c>
      <c r="H3568" s="7">
        <v>36</v>
      </c>
      <c r="I3568" s="7">
        <v>8.0385652401115101E-2</v>
      </c>
      <c r="J3568" s="7">
        <v>-8.0615583281165498E-2</v>
      </c>
    </row>
    <row r="3569" spans="2:10" x14ac:dyDescent="0.2">
      <c r="B3569" s="7">
        <v>65</v>
      </c>
      <c r="C3569" s="7">
        <v>36</v>
      </c>
      <c r="D3569" s="7">
        <v>-9.4163185438715893E-2</v>
      </c>
      <c r="E3569" s="7">
        <v>1.2660874912618201E-2</v>
      </c>
      <c r="G3569" s="7">
        <v>65</v>
      </c>
      <c r="H3569" s="7">
        <v>36</v>
      </c>
      <c r="I3569" s="7">
        <v>-9.33055362095985E-2</v>
      </c>
      <c r="J3569" s="7">
        <v>6.2978291261868199E-2</v>
      </c>
    </row>
    <row r="3570" spans="2:10" x14ac:dyDescent="0.2">
      <c r="B3570" s="7">
        <v>66</v>
      </c>
      <c r="C3570" s="7">
        <v>36</v>
      </c>
      <c r="D3570" s="7">
        <v>0.207174075838712</v>
      </c>
      <c r="E3570" s="7">
        <v>5.3493573583790699E-2</v>
      </c>
      <c r="G3570" s="7">
        <v>66</v>
      </c>
      <c r="H3570" s="7">
        <v>36</v>
      </c>
      <c r="I3570" s="7">
        <v>0.210120474913564</v>
      </c>
      <c r="J3570" s="7">
        <v>0.200662201691202</v>
      </c>
    </row>
    <row r="3571" spans="2:10" x14ac:dyDescent="0.2">
      <c r="B3571" s="7">
        <v>67</v>
      </c>
      <c r="C3571" s="7">
        <v>36</v>
      </c>
      <c r="D3571" s="7">
        <v>-8.3286938355520604E-2</v>
      </c>
      <c r="E3571" s="7">
        <v>-0.16200768827442699</v>
      </c>
      <c r="G3571" s="7">
        <v>67</v>
      </c>
      <c r="H3571" s="7">
        <v>36</v>
      </c>
      <c r="I3571" s="7">
        <v>-8.3404914691858095E-2</v>
      </c>
      <c r="J3571" s="7">
        <v>-0.101209768778876</v>
      </c>
    </row>
    <row r="3572" spans="2:10" x14ac:dyDescent="0.2">
      <c r="B3572" s="7">
        <v>68</v>
      </c>
      <c r="C3572" s="7">
        <v>36</v>
      </c>
      <c r="D3572" s="7">
        <v>0.286349207359614</v>
      </c>
      <c r="E3572" s="7">
        <v>0.117842536006473</v>
      </c>
      <c r="G3572" s="7">
        <v>68</v>
      </c>
      <c r="H3572" s="7">
        <v>36</v>
      </c>
      <c r="I3572" s="7">
        <v>0.28866679638591097</v>
      </c>
      <c r="J3572" s="7">
        <v>8.0201862853607003E-2</v>
      </c>
    </row>
    <row r="3573" spans="2:10" x14ac:dyDescent="0.2">
      <c r="B3573" s="7">
        <v>69</v>
      </c>
      <c r="C3573" s="7">
        <v>36</v>
      </c>
      <c r="D3573" s="7">
        <v>0.128623164934248</v>
      </c>
      <c r="E3573" s="7">
        <v>9.0634419255704493E-2</v>
      </c>
      <c r="G3573" s="7">
        <v>69</v>
      </c>
      <c r="H3573" s="7">
        <v>36</v>
      </c>
      <c r="I3573" s="7">
        <v>0.12741531333464001</v>
      </c>
      <c r="J3573" s="7">
        <v>-5.2920081751321603E-2</v>
      </c>
    </row>
    <row r="3574" spans="2:10" x14ac:dyDescent="0.2">
      <c r="B3574" s="7">
        <v>70</v>
      </c>
      <c r="C3574" s="7">
        <v>36</v>
      </c>
      <c r="D3574" s="7">
        <v>0.13917712378321501</v>
      </c>
      <c r="E3574" s="7">
        <v>0.37994391134863098</v>
      </c>
      <c r="G3574" s="7">
        <v>70</v>
      </c>
      <c r="H3574" s="7">
        <v>36</v>
      </c>
      <c r="I3574" s="7">
        <v>0.13841632878096499</v>
      </c>
      <c r="J3574" s="7">
        <v>0.29428972711673002</v>
      </c>
    </row>
    <row r="3575" spans="2:10" x14ac:dyDescent="0.2">
      <c r="B3575" s="7">
        <v>71</v>
      </c>
      <c r="C3575" s="7">
        <v>36</v>
      </c>
      <c r="D3575" s="7">
        <v>0.148035427691243</v>
      </c>
      <c r="E3575" s="7">
        <v>0.43260883497048003</v>
      </c>
      <c r="G3575" s="7">
        <v>71</v>
      </c>
      <c r="H3575" s="7">
        <v>36</v>
      </c>
      <c r="I3575" s="7">
        <v>0.14672151335723899</v>
      </c>
      <c r="J3575" s="7">
        <v>-3.4515588021513999E-2</v>
      </c>
    </row>
    <row r="3576" spans="2:10" x14ac:dyDescent="0.2">
      <c r="B3576" s="7">
        <v>72</v>
      </c>
      <c r="C3576" s="7">
        <v>36</v>
      </c>
      <c r="D3576" s="7">
        <v>0.15981430707396299</v>
      </c>
      <c r="E3576" s="7">
        <v>0.12805867090235301</v>
      </c>
      <c r="G3576" s="7">
        <v>72</v>
      </c>
      <c r="H3576" s="7">
        <v>36</v>
      </c>
      <c r="I3576" s="7">
        <v>0.166653794651548</v>
      </c>
      <c r="J3576" s="7">
        <v>-4.4160041393341003E-2</v>
      </c>
    </row>
    <row r="3577" spans="2:10" x14ac:dyDescent="0.2">
      <c r="B3577" s="7">
        <v>73</v>
      </c>
      <c r="C3577" s="7">
        <v>36</v>
      </c>
      <c r="D3577" s="7">
        <v>5.8865690573363799E-2</v>
      </c>
      <c r="E3577" s="7">
        <v>0.18150576245263</v>
      </c>
      <c r="G3577" s="7">
        <v>73</v>
      </c>
      <c r="H3577" s="7">
        <v>36</v>
      </c>
      <c r="I3577" s="7">
        <v>5.9616631121775399E-2</v>
      </c>
      <c r="J3577" s="7">
        <v>0.101529026158363</v>
      </c>
    </row>
    <row r="3578" spans="2:10" x14ac:dyDescent="0.2">
      <c r="B3578" s="7">
        <v>74</v>
      </c>
      <c r="C3578" s="7">
        <v>36</v>
      </c>
      <c r="D3578" s="7">
        <v>1.49985821637086E-2</v>
      </c>
      <c r="E3578" s="7">
        <v>-1.18578437020549E-2</v>
      </c>
      <c r="G3578" s="7">
        <v>74</v>
      </c>
      <c r="H3578" s="7">
        <v>36</v>
      </c>
      <c r="I3578" s="7">
        <v>1.55727091053777E-2</v>
      </c>
      <c r="J3578" s="7">
        <v>0.21465381630552999</v>
      </c>
    </row>
    <row r="3579" spans="2:10" x14ac:dyDescent="0.2">
      <c r="B3579" s="7">
        <v>75</v>
      </c>
      <c r="C3579" s="7">
        <v>36</v>
      </c>
      <c r="D3579" s="7">
        <v>0.24112252759508601</v>
      </c>
      <c r="E3579" s="7">
        <v>0.17996533269581599</v>
      </c>
      <c r="G3579" s="7">
        <v>75</v>
      </c>
      <c r="H3579" s="7">
        <v>36</v>
      </c>
      <c r="I3579" s="7">
        <v>0.24369105060104601</v>
      </c>
      <c r="J3579" s="7">
        <v>0.40320720601365401</v>
      </c>
    </row>
    <row r="3580" spans="2:10" x14ac:dyDescent="0.2">
      <c r="B3580" s="7">
        <v>76</v>
      </c>
      <c r="C3580" s="7">
        <v>36</v>
      </c>
      <c r="D3580" s="7">
        <v>-0.27862147142563598</v>
      </c>
      <c r="E3580" s="7">
        <v>-0.20687211359184399</v>
      </c>
      <c r="G3580" s="7">
        <v>76</v>
      </c>
      <c r="H3580" s="7">
        <v>36</v>
      </c>
      <c r="I3580" s="7">
        <v>-0.27431977391212797</v>
      </c>
      <c r="J3580" s="7">
        <v>-0.39597920728498298</v>
      </c>
    </row>
    <row r="3581" spans="2:10" x14ac:dyDescent="0.2">
      <c r="B3581" s="7">
        <v>77</v>
      </c>
      <c r="C3581" s="7">
        <v>36</v>
      </c>
      <c r="D3581" s="7">
        <v>0.16486984097997801</v>
      </c>
      <c r="E3581" s="7">
        <v>0.33980436497598598</v>
      </c>
      <c r="G3581" s="7">
        <v>77</v>
      </c>
      <c r="H3581" s="7">
        <v>36</v>
      </c>
      <c r="I3581" s="7">
        <v>0.165282184438065</v>
      </c>
      <c r="J3581" s="7">
        <v>2.2226912031002601E-2</v>
      </c>
    </row>
    <row r="3582" spans="2:10" x14ac:dyDescent="0.2">
      <c r="B3582" s="7">
        <v>78</v>
      </c>
      <c r="C3582" s="7">
        <v>36</v>
      </c>
      <c r="D3582" s="7">
        <v>-0.29597965719545999</v>
      </c>
      <c r="E3582" s="7">
        <v>-0.130426255245121</v>
      </c>
      <c r="G3582" s="7">
        <v>78</v>
      </c>
      <c r="H3582" s="7">
        <v>36</v>
      </c>
      <c r="I3582" s="7">
        <v>-0.29719340860277699</v>
      </c>
      <c r="J3582" s="7">
        <v>-2.8024993913820899E-2</v>
      </c>
    </row>
    <row r="3583" spans="2:10" x14ac:dyDescent="0.2">
      <c r="B3583" s="7">
        <v>79</v>
      </c>
      <c r="C3583" s="7">
        <v>36</v>
      </c>
      <c r="D3583" s="7">
        <v>1.9321156046727201E-2</v>
      </c>
      <c r="E3583" s="7">
        <v>-1.3830821277798199E-2</v>
      </c>
      <c r="G3583" s="7">
        <v>79</v>
      </c>
      <c r="H3583" s="7">
        <v>36</v>
      </c>
      <c r="I3583" s="7">
        <v>1.9701916226035E-2</v>
      </c>
      <c r="J3583" s="7">
        <v>-7.8009561131287E-2</v>
      </c>
    </row>
    <row r="3584" spans="2:10" x14ac:dyDescent="0.2">
      <c r="B3584" s="7">
        <v>80</v>
      </c>
      <c r="C3584" s="7">
        <v>36</v>
      </c>
      <c r="D3584" s="7">
        <v>-0.15693403658102101</v>
      </c>
      <c r="E3584" s="7">
        <v>-0.205974463604086</v>
      </c>
      <c r="G3584" s="7">
        <v>80</v>
      </c>
      <c r="H3584" s="7">
        <v>36</v>
      </c>
      <c r="I3584" s="7">
        <v>-0.156389640680409</v>
      </c>
      <c r="J3584" s="7">
        <v>-0.122748619611052</v>
      </c>
    </row>
    <row r="3585" spans="2:10" x14ac:dyDescent="0.2">
      <c r="B3585" s="7">
        <v>81</v>
      </c>
      <c r="C3585" s="7">
        <v>36</v>
      </c>
      <c r="D3585" s="7">
        <v>0.22431892959430799</v>
      </c>
      <c r="E3585" s="7">
        <v>0.18279814241820999</v>
      </c>
      <c r="G3585" s="7">
        <v>81</v>
      </c>
      <c r="H3585" s="7">
        <v>36</v>
      </c>
      <c r="I3585" s="7">
        <v>0.22830018619527101</v>
      </c>
      <c r="J3585" s="7">
        <v>0.175563044829151</v>
      </c>
    </row>
    <row r="3586" spans="2:10" x14ac:dyDescent="0.2">
      <c r="B3586" s="7">
        <v>82</v>
      </c>
      <c r="C3586" s="7">
        <v>36</v>
      </c>
      <c r="D3586" s="7">
        <v>0.12260277845126</v>
      </c>
      <c r="E3586" s="7">
        <v>8.7859862590851101E-2</v>
      </c>
      <c r="G3586" s="7">
        <v>82</v>
      </c>
      <c r="H3586" s="7">
        <v>36</v>
      </c>
      <c r="I3586" s="7">
        <v>0.122634263734184</v>
      </c>
      <c r="J3586" s="7">
        <v>0.292510370277617</v>
      </c>
    </row>
    <row r="3587" spans="2:10" x14ac:dyDescent="0.2">
      <c r="B3587" s="7">
        <v>83</v>
      </c>
      <c r="C3587" s="7">
        <v>36</v>
      </c>
      <c r="D3587" s="7">
        <v>-0.194509351752922</v>
      </c>
      <c r="E3587" s="7">
        <v>-0.34982979113096702</v>
      </c>
      <c r="G3587" s="7">
        <v>83</v>
      </c>
      <c r="H3587" s="7">
        <v>36</v>
      </c>
      <c r="I3587" s="7">
        <v>-0.194829146430642</v>
      </c>
      <c r="J3587" s="7">
        <v>-0.29521345887838102</v>
      </c>
    </row>
    <row r="3588" spans="2:10" x14ac:dyDescent="0.2">
      <c r="B3588" s="7">
        <v>84</v>
      </c>
      <c r="C3588" s="7">
        <v>36</v>
      </c>
      <c r="D3588" s="7">
        <v>1.8063161598100799E-2</v>
      </c>
      <c r="E3588" s="7">
        <v>2.8513279090169E-2</v>
      </c>
      <c r="G3588" s="7">
        <v>84</v>
      </c>
      <c r="H3588" s="7">
        <v>36</v>
      </c>
      <c r="I3588" s="7">
        <v>1.8684342426473301E-2</v>
      </c>
      <c r="J3588" s="7">
        <v>-3.0266631532286099E-2</v>
      </c>
    </row>
    <row r="3589" spans="2:10" x14ac:dyDescent="0.2">
      <c r="B3589" s="7">
        <v>85</v>
      </c>
      <c r="C3589" s="7">
        <v>36</v>
      </c>
      <c r="D3589" s="7">
        <v>-0.38179856104258802</v>
      </c>
      <c r="E3589" s="7">
        <v>-0.44567481101933598</v>
      </c>
      <c r="G3589" s="7">
        <v>85</v>
      </c>
      <c r="H3589" s="7">
        <v>36</v>
      </c>
      <c r="I3589" s="7">
        <v>-0.38422225213027</v>
      </c>
      <c r="J3589" s="7">
        <v>-0.43307033080180102</v>
      </c>
    </row>
    <row r="3590" spans="2:10" x14ac:dyDescent="0.2">
      <c r="B3590" s="7">
        <v>86</v>
      </c>
      <c r="C3590" s="7">
        <v>36</v>
      </c>
      <c r="D3590" s="7">
        <v>-0.320508977468003</v>
      </c>
      <c r="E3590" s="7">
        <v>-0.37324960096732701</v>
      </c>
      <c r="G3590" s="7">
        <v>86</v>
      </c>
      <c r="H3590" s="7">
        <v>36</v>
      </c>
      <c r="I3590" s="7">
        <v>-0.32655961973905401</v>
      </c>
      <c r="J3590" s="7">
        <v>-0.27206791561213201</v>
      </c>
    </row>
    <row r="3591" spans="2:10" x14ac:dyDescent="0.2">
      <c r="B3591" s="7">
        <v>87</v>
      </c>
      <c r="C3591" s="7">
        <v>36</v>
      </c>
      <c r="D3591" s="7">
        <v>0.11966151784706799</v>
      </c>
      <c r="E3591" s="7">
        <v>0.18060903469398501</v>
      </c>
      <c r="G3591" s="7">
        <v>87</v>
      </c>
      <c r="H3591" s="7">
        <v>36</v>
      </c>
      <c r="I3591" s="7">
        <v>0.12397249719570801</v>
      </c>
      <c r="J3591" s="7">
        <v>0.20814606850161699</v>
      </c>
    </row>
    <row r="3592" spans="2:10" x14ac:dyDescent="0.2">
      <c r="B3592" s="7">
        <v>88</v>
      </c>
      <c r="C3592" s="7">
        <v>36</v>
      </c>
      <c r="D3592" s="7">
        <v>9.9084255649184896E-2</v>
      </c>
      <c r="E3592" s="7">
        <v>-9.4427283226392197E-2</v>
      </c>
      <c r="G3592" s="7">
        <v>88</v>
      </c>
      <c r="H3592" s="7">
        <v>36</v>
      </c>
      <c r="I3592" s="7">
        <v>0.100558463391915</v>
      </c>
      <c r="J3592" s="7">
        <v>-1.3715891113259099E-2</v>
      </c>
    </row>
    <row r="3593" spans="2:10" x14ac:dyDescent="0.2">
      <c r="B3593" s="7">
        <v>89</v>
      </c>
      <c r="C3593" s="7">
        <v>36</v>
      </c>
      <c r="D3593" s="7">
        <v>-0.64462964981142301</v>
      </c>
      <c r="E3593" s="7">
        <v>-0.73755651397292199</v>
      </c>
      <c r="G3593" s="7">
        <v>89</v>
      </c>
      <c r="H3593" s="7">
        <v>36</v>
      </c>
      <c r="I3593" s="7">
        <v>-0.65760528500373505</v>
      </c>
      <c r="J3593" s="7">
        <v>-0.75904702581683203</v>
      </c>
    </row>
    <row r="3594" spans="2:10" x14ac:dyDescent="0.2">
      <c r="B3594" s="7">
        <v>90</v>
      </c>
      <c r="C3594" s="7">
        <v>36</v>
      </c>
      <c r="D3594" s="7">
        <v>-0.54283048041562598</v>
      </c>
      <c r="E3594" s="7">
        <v>-0.55883618761674303</v>
      </c>
      <c r="G3594" s="7">
        <v>90</v>
      </c>
      <c r="H3594" s="7">
        <v>36</v>
      </c>
      <c r="I3594" s="7">
        <v>-0.56316816036808204</v>
      </c>
      <c r="J3594" s="7">
        <v>-0.73021989131902698</v>
      </c>
    </row>
    <row r="3595" spans="2:10" x14ac:dyDescent="0.2">
      <c r="B3595" s="7">
        <v>91</v>
      </c>
      <c r="C3595" s="7">
        <v>36</v>
      </c>
      <c r="D3595" s="7">
        <v>0.24922387326169701</v>
      </c>
      <c r="E3595" s="7">
        <v>0.40042155633951398</v>
      </c>
      <c r="G3595" s="7">
        <v>91</v>
      </c>
      <c r="H3595" s="7">
        <v>36</v>
      </c>
      <c r="I3595" s="7">
        <v>0.25455390059392702</v>
      </c>
      <c r="J3595" s="7">
        <v>0.13731494318074999</v>
      </c>
    </row>
    <row r="3596" spans="2:10" x14ac:dyDescent="0.2">
      <c r="B3596" s="7">
        <v>92</v>
      </c>
      <c r="C3596" s="7">
        <v>36</v>
      </c>
      <c r="D3596" s="7">
        <v>-4.9371495287401097E-2</v>
      </c>
      <c r="E3596" s="7">
        <v>4.3577355047661498E-2</v>
      </c>
      <c r="G3596" s="7">
        <v>92</v>
      </c>
      <c r="H3596" s="7">
        <v>36</v>
      </c>
      <c r="I3596" s="7">
        <v>-4.98121756804277E-2</v>
      </c>
      <c r="J3596" s="7">
        <v>-0.10916400543013</v>
      </c>
    </row>
    <row r="3597" spans="2:10" x14ac:dyDescent="0.2">
      <c r="B3597" s="7">
        <v>93</v>
      </c>
      <c r="C3597" s="7">
        <v>36</v>
      </c>
      <c r="D3597" s="7">
        <v>0.39753925559091302</v>
      </c>
      <c r="E3597" s="7">
        <v>0.46192581274686001</v>
      </c>
      <c r="G3597" s="7">
        <v>93</v>
      </c>
      <c r="H3597" s="7">
        <v>36</v>
      </c>
      <c r="I3597" s="7">
        <v>0.39425220747414202</v>
      </c>
      <c r="J3597" s="7">
        <v>0.44776850001768798</v>
      </c>
    </row>
    <row r="3598" spans="2:10" x14ac:dyDescent="0.2">
      <c r="B3598" s="7">
        <v>94</v>
      </c>
      <c r="C3598" s="7">
        <v>36</v>
      </c>
      <c r="D3598" s="7">
        <v>-0.17580967831643701</v>
      </c>
      <c r="E3598" s="7">
        <v>-0.42921220184335601</v>
      </c>
      <c r="G3598" s="7">
        <v>94</v>
      </c>
      <c r="H3598" s="7">
        <v>36</v>
      </c>
      <c r="I3598" s="7">
        <v>-0.176231427313883</v>
      </c>
      <c r="J3598" s="7">
        <v>-0.14554386517103499</v>
      </c>
    </row>
    <row r="3599" spans="2:10" x14ac:dyDescent="0.2">
      <c r="B3599" s="7">
        <v>95</v>
      </c>
      <c r="C3599" s="7">
        <v>36</v>
      </c>
      <c r="D3599" s="7">
        <v>0.49109602712289102</v>
      </c>
      <c r="E3599" s="7">
        <v>0.314902564543321</v>
      </c>
      <c r="G3599" s="7">
        <v>95</v>
      </c>
      <c r="H3599" s="7">
        <v>36</v>
      </c>
      <c r="I3599" s="7">
        <v>0.48767165323063899</v>
      </c>
      <c r="J3599" s="7">
        <v>0.36244582589188701</v>
      </c>
    </row>
    <row r="3600" spans="2:10" x14ac:dyDescent="0.2">
      <c r="B3600" s="7">
        <v>96</v>
      </c>
      <c r="C3600" s="7">
        <v>36</v>
      </c>
      <c r="D3600" s="7">
        <v>1.13959210137136E-2</v>
      </c>
      <c r="E3600" s="7">
        <v>-0.10817811801185399</v>
      </c>
      <c r="G3600" s="7">
        <v>96</v>
      </c>
      <c r="H3600" s="7">
        <v>36</v>
      </c>
      <c r="I3600" s="7">
        <v>1.29489609937972E-2</v>
      </c>
      <c r="J3600" s="7">
        <v>0.177022804431163</v>
      </c>
    </row>
    <row r="3601" spans="2:10" x14ac:dyDescent="0.2">
      <c r="B3601" s="7">
        <v>97</v>
      </c>
      <c r="C3601" s="7">
        <v>36</v>
      </c>
      <c r="D3601" s="7">
        <v>0.135749470311536</v>
      </c>
      <c r="E3601" s="7">
        <v>5.6496947022710103E-2</v>
      </c>
      <c r="G3601" s="7">
        <v>97</v>
      </c>
      <c r="H3601" s="7">
        <v>36</v>
      </c>
      <c r="I3601" s="7">
        <v>0.13507372572878601</v>
      </c>
      <c r="J3601" s="7">
        <v>9.5397921473551001E-2</v>
      </c>
    </row>
    <row r="3602" spans="2:10" x14ac:dyDescent="0.2">
      <c r="B3602" s="7">
        <v>98</v>
      </c>
      <c r="C3602" s="7">
        <v>36</v>
      </c>
      <c r="D3602" s="7">
        <v>-0.75558412538860498</v>
      </c>
      <c r="E3602" s="7">
        <v>-0.79252082957793302</v>
      </c>
      <c r="G3602" s="7">
        <v>98</v>
      </c>
      <c r="H3602" s="7">
        <v>36</v>
      </c>
      <c r="I3602" s="7">
        <v>-0.76183290153511496</v>
      </c>
      <c r="J3602" s="7">
        <v>-0.77785888142153703</v>
      </c>
    </row>
    <row r="3603" spans="2:10" x14ac:dyDescent="0.2">
      <c r="B3603" s="7">
        <v>99</v>
      </c>
      <c r="C3603" s="7">
        <v>36</v>
      </c>
      <c r="D3603" s="7">
        <v>-0.38122388905729399</v>
      </c>
      <c r="E3603" s="7">
        <v>-0.49967854022653402</v>
      </c>
      <c r="G3603" s="7">
        <v>99</v>
      </c>
      <c r="H3603" s="7">
        <v>36</v>
      </c>
      <c r="I3603" s="7">
        <v>-0.37920926983233</v>
      </c>
      <c r="J3603" s="7">
        <v>-0.33524119578922501</v>
      </c>
    </row>
    <row r="3604" spans="2:10" x14ac:dyDescent="0.2">
      <c r="B3604" s="7">
        <v>100</v>
      </c>
      <c r="C3604" s="7">
        <v>36</v>
      </c>
      <c r="D3604" s="7">
        <v>0.26003422399288501</v>
      </c>
      <c r="E3604" s="7">
        <v>0.17330575285984801</v>
      </c>
      <c r="G3604" s="7">
        <v>100</v>
      </c>
      <c r="H3604" s="7">
        <v>36</v>
      </c>
      <c r="I3604" s="7">
        <v>0.26992022834502999</v>
      </c>
      <c r="J3604" s="7">
        <v>0.34954415897900099</v>
      </c>
    </row>
    <row r="3605" spans="2:10" x14ac:dyDescent="0.2">
      <c r="B3605" s="7">
        <v>1</v>
      </c>
      <c r="C3605" s="7">
        <v>37</v>
      </c>
      <c r="D3605" s="7">
        <v>0.25475227085110502</v>
      </c>
      <c r="E3605" s="7">
        <v>0.19605890827532099</v>
      </c>
      <c r="G3605" s="7">
        <v>1</v>
      </c>
      <c r="H3605" s="7">
        <v>37</v>
      </c>
      <c r="I3605" s="7">
        <v>0.24976347803724999</v>
      </c>
      <c r="J3605" s="7">
        <v>0.110822658429889</v>
      </c>
    </row>
    <row r="3606" spans="2:10" x14ac:dyDescent="0.2">
      <c r="B3606" s="7">
        <v>2</v>
      </c>
      <c r="C3606" s="7">
        <v>37</v>
      </c>
      <c r="D3606" s="7">
        <v>0.17472998065543099</v>
      </c>
      <c r="E3606" s="7">
        <v>0.694574866080928</v>
      </c>
      <c r="G3606" s="7">
        <v>2</v>
      </c>
      <c r="H3606" s="7">
        <v>37</v>
      </c>
      <c r="I3606" s="7">
        <v>0.174689578748878</v>
      </c>
      <c r="J3606" s="7">
        <v>0.382893012244581</v>
      </c>
    </row>
    <row r="3607" spans="2:10" x14ac:dyDescent="0.2">
      <c r="B3607" s="7">
        <v>3</v>
      </c>
      <c r="C3607" s="7">
        <v>37</v>
      </c>
      <c r="D3607" s="7">
        <v>0.30864066784845101</v>
      </c>
      <c r="E3607" s="7">
        <v>0.170795907133376</v>
      </c>
      <c r="G3607" s="7">
        <v>3</v>
      </c>
      <c r="H3607" s="7">
        <v>37</v>
      </c>
      <c r="I3607" s="7">
        <v>0.31273389522022499</v>
      </c>
      <c r="J3607" s="7">
        <v>0.14795913339202901</v>
      </c>
    </row>
    <row r="3608" spans="2:10" x14ac:dyDescent="0.2">
      <c r="B3608" s="7">
        <v>4</v>
      </c>
      <c r="C3608" s="7">
        <v>37</v>
      </c>
      <c r="D3608" s="7">
        <v>-0.82977584860576603</v>
      </c>
      <c r="E3608" s="7">
        <v>-0.78041716599390698</v>
      </c>
      <c r="G3608" s="7">
        <v>4</v>
      </c>
      <c r="H3608" s="7">
        <v>37</v>
      </c>
      <c r="I3608" s="7">
        <v>-0.84705948141332599</v>
      </c>
      <c r="J3608" s="7">
        <v>-0.60981922084901496</v>
      </c>
    </row>
    <row r="3609" spans="2:10" x14ac:dyDescent="0.2">
      <c r="B3609" s="7">
        <v>5</v>
      </c>
      <c r="C3609" s="7">
        <v>37</v>
      </c>
      <c r="D3609" s="7">
        <v>-5.8340445810261897E-2</v>
      </c>
      <c r="E3609" s="7">
        <v>0.30189020687090801</v>
      </c>
      <c r="G3609" s="7">
        <v>5</v>
      </c>
      <c r="H3609" s="7">
        <v>37</v>
      </c>
      <c r="I3609" s="7">
        <v>-5.8675352308512202E-2</v>
      </c>
      <c r="J3609" s="7">
        <v>0.19213573911328299</v>
      </c>
    </row>
    <row r="3610" spans="2:10" x14ac:dyDescent="0.2">
      <c r="B3610" s="7">
        <v>6</v>
      </c>
      <c r="C3610" s="7">
        <v>37</v>
      </c>
      <c r="D3610" s="7">
        <v>-0.68346873926069496</v>
      </c>
      <c r="E3610" s="7">
        <v>-0.43560374932689599</v>
      </c>
      <c r="G3610" s="7">
        <v>6</v>
      </c>
      <c r="H3610" s="7">
        <v>37</v>
      </c>
      <c r="I3610" s="7">
        <v>-0.71090528193980596</v>
      </c>
      <c r="J3610" s="7">
        <v>-0.29508206625751798</v>
      </c>
    </row>
    <row r="3611" spans="2:10" x14ac:dyDescent="0.2">
      <c r="B3611" s="7">
        <v>7</v>
      </c>
      <c r="C3611" s="7">
        <v>37</v>
      </c>
      <c r="D3611" s="7">
        <v>0.26807442674006698</v>
      </c>
      <c r="E3611" s="7">
        <v>0.15838443500163099</v>
      </c>
      <c r="G3611" s="7">
        <v>7</v>
      </c>
      <c r="H3611" s="7">
        <v>37</v>
      </c>
      <c r="I3611" s="7">
        <v>0.27130456509540302</v>
      </c>
      <c r="J3611" s="7">
        <v>0.2011471335642</v>
      </c>
    </row>
    <row r="3612" spans="2:10" x14ac:dyDescent="0.2">
      <c r="B3612" s="7">
        <v>8</v>
      </c>
      <c r="C3612" s="7">
        <v>37</v>
      </c>
      <c r="D3612" s="7">
        <v>2.14076903114719E-2</v>
      </c>
      <c r="E3612" s="7">
        <v>0.215908081941624</v>
      </c>
      <c r="G3612" s="7">
        <v>8</v>
      </c>
      <c r="H3612" s="7">
        <v>37</v>
      </c>
      <c r="I3612" s="7">
        <v>2.4605768059919E-2</v>
      </c>
      <c r="J3612" s="7">
        <v>0.488256346523121</v>
      </c>
    </row>
    <row r="3613" spans="2:10" x14ac:dyDescent="0.2">
      <c r="B3613" s="7">
        <v>9</v>
      </c>
      <c r="C3613" s="7">
        <v>37</v>
      </c>
      <c r="D3613" s="7">
        <v>-0.13344069061441299</v>
      </c>
      <c r="E3613" s="7">
        <v>-0.101437788842982</v>
      </c>
      <c r="G3613" s="7">
        <v>9</v>
      </c>
      <c r="H3613" s="7">
        <v>37</v>
      </c>
      <c r="I3613" s="7">
        <v>-0.138543562465794</v>
      </c>
      <c r="J3613" s="7">
        <v>-2.44152854907398E-3</v>
      </c>
    </row>
    <row r="3614" spans="2:10" x14ac:dyDescent="0.2">
      <c r="B3614" s="7">
        <v>10</v>
      </c>
      <c r="C3614" s="7">
        <v>37</v>
      </c>
      <c r="D3614" s="7">
        <v>0.128168092221733</v>
      </c>
      <c r="E3614" s="7">
        <v>0.43762319208501799</v>
      </c>
      <c r="G3614" s="7">
        <v>10</v>
      </c>
      <c r="H3614" s="7">
        <v>37</v>
      </c>
      <c r="I3614" s="7">
        <v>0.122706596485185</v>
      </c>
      <c r="J3614" s="7">
        <v>-0.10643941602743499</v>
      </c>
    </row>
    <row r="3615" spans="2:10" x14ac:dyDescent="0.2">
      <c r="B3615" s="7">
        <v>11</v>
      </c>
      <c r="C3615" s="7">
        <v>37</v>
      </c>
      <c r="D3615" s="7">
        <v>-0.29211868934226498</v>
      </c>
      <c r="E3615" s="7">
        <v>-2.77126898800883E-2</v>
      </c>
      <c r="G3615" s="7">
        <v>11</v>
      </c>
      <c r="H3615" s="7">
        <v>37</v>
      </c>
      <c r="I3615" s="7">
        <v>-0.29213871081141601</v>
      </c>
      <c r="J3615" s="7">
        <v>-0.15228521501457301</v>
      </c>
    </row>
    <row r="3616" spans="2:10" x14ac:dyDescent="0.2">
      <c r="B3616" s="7">
        <v>12</v>
      </c>
      <c r="C3616" s="7">
        <v>37</v>
      </c>
      <c r="D3616" s="7">
        <v>0.17968962105414499</v>
      </c>
      <c r="E3616" s="7">
        <v>4.1230789085982003E-2</v>
      </c>
      <c r="G3616" s="7">
        <v>12</v>
      </c>
      <c r="H3616" s="7">
        <v>37</v>
      </c>
      <c r="I3616" s="7">
        <v>0.17443352909826501</v>
      </c>
      <c r="J3616" s="7">
        <v>0.18862655532122799</v>
      </c>
    </row>
    <row r="3617" spans="2:10" x14ac:dyDescent="0.2">
      <c r="B3617" s="7">
        <v>13</v>
      </c>
      <c r="C3617" s="7">
        <v>37</v>
      </c>
      <c r="D3617" s="7">
        <v>9.3954363012779901E-2</v>
      </c>
      <c r="E3617" s="7">
        <v>0.16997385821378799</v>
      </c>
      <c r="G3617" s="7">
        <v>13</v>
      </c>
      <c r="H3617" s="7">
        <v>37</v>
      </c>
      <c r="I3617" s="7">
        <v>0.105762794456564</v>
      </c>
      <c r="J3617" s="7">
        <v>0.44327126215020801</v>
      </c>
    </row>
    <row r="3618" spans="2:10" x14ac:dyDescent="0.2">
      <c r="B3618" s="7">
        <v>14</v>
      </c>
      <c r="C3618" s="7">
        <v>37</v>
      </c>
      <c r="D3618" s="7">
        <v>0.559521451846972</v>
      </c>
      <c r="E3618" s="7">
        <v>0.52390197573114095</v>
      </c>
      <c r="G3618" s="7">
        <v>14</v>
      </c>
      <c r="H3618" s="7">
        <v>37</v>
      </c>
      <c r="I3618" s="7">
        <v>0.55783088880312603</v>
      </c>
      <c r="J3618" s="7">
        <v>0.33130363244623101</v>
      </c>
    </row>
    <row r="3619" spans="2:10" x14ac:dyDescent="0.2">
      <c r="B3619" s="7">
        <v>15</v>
      </c>
      <c r="C3619" s="7">
        <v>37</v>
      </c>
      <c r="D3619" s="7">
        <v>-8.6885487811691101E-2</v>
      </c>
      <c r="E3619" s="7">
        <v>-7.7248538705710204E-2</v>
      </c>
      <c r="G3619" s="7">
        <v>15</v>
      </c>
      <c r="H3619" s="7">
        <v>37</v>
      </c>
      <c r="I3619" s="7">
        <v>-8.8182069344585806E-2</v>
      </c>
      <c r="J3619" s="7">
        <v>0.44890197020869599</v>
      </c>
    </row>
    <row r="3620" spans="2:10" x14ac:dyDescent="0.2">
      <c r="B3620" s="7">
        <v>16</v>
      </c>
      <c r="C3620" s="7">
        <v>37</v>
      </c>
      <c r="D3620" s="7">
        <v>-8.80994259460177E-3</v>
      </c>
      <c r="E3620" s="7">
        <v>-1.01952382035355E-2</v>
      </c>
      <c r="G3620" s="7">
        <v>16</v>
      </c>
      <c r="H3620" s="7">
        <v>37</v>
      </c>
      <c r="I3620" s="7">
        <v>-8.64099084876635E-3</v>
      </c>
      <c r="J3620" s="7">
        <v>-0.243078528867747</v>
      </c>
    </row>
    <row r="3621" spans="2:10" x14ac:dyDescent="0.2">
      <c r="B3621" s="7">
        <v>17</v>
      </c>
      <c r="C3621" s="7">
        <v>37</v>
      </c>
      <c r="D3621" s="7">
        <v>3.1527880207238297E-2</v>
      </c>
      <c r="E3621" s="7">
        <v>-0.18761225863393499</v>
      </c>
      <c r="G3621" s="7">
        <v>17</v>
      </c>
      <c r="H3621" s="7">
        <v>37</v>
      </c>
      <c r="I3621" s="7">
        <v>3.3204406632316698E-2</v>
      </c>
      <c r="J3621" s="7">
        <v>5.3362620518558203E-2</v>
      </c>
    </row>
    <row r="3622" spans="2:10" x14ac:dyDescent="0.2">
      <c r="B3622" s="7">
        <v>18</v>
      </c>
      <c r="C3622" s="7">
        <v>37</v>
      </c>
      <c r="D3622" s="7">
        <v>-5.3120191425974503E-2</v>
      </c>
      <c r="E3622" s="7">
        <v>-0.34873666452984597</v>
      </c>
      <c r="G3622" s="7">
        <v>18</v>
      </c>
      <c r="H3622" s="7">
        <v>37</v>
      </c>
      <c r="I3622" s="7">
        <v>-5.3781777325975E-2</v>
      </c>
      <c r="J3622" s="7">
        <v>-0.47938759124641001</v>
      </c>
    </row>
    <row r="3623" spans="2:10" x14ac:dyDescent="0.2">
      <c r="B3623" s="7">
        <v>19</v>
      </c>
      <c r="C3623" s="7">
        <v>37</v>
      </c>
      <c r="D3623" s="7">
        <v>0.30882448654824701</v>
      </c>
      <c r="E3623" s="7">
        <v>-0.140348553959003</v>
      </c>
      <c r="G3623" s="7">
        <v>19</v>
      </c>
      <c r="H3623" s="7">
        <v>37</v>
      </c>
      <c r="I3623" s="7">
        <v>0.29217287876324899</v>
      </c>
      <c r="J3623" s="7">
        <v>3.0333168505006999E-2</v>
      </c>
    </row>
    <row r="3624" spans="2:10" x14ac:dyDescent="0.2">
      <c r="B3624" s="7">
        <v>20</v>
      </c>
      <c r="C3624" s="7">
        <v>37</v>
      </c>
      <c r="D3624" s="7">
        <v>-0.50054524430720204</v>
      </c>
      <c r="E3624" s="7">
        <v>-0.513955085268057</v>
      </c>
      <c r="G3624" s="7">
        <v>20</v>
      </c>
      <c r="H3624" s="7">
        <v>37</v>
      </c>
      <c r="I3624" s="7">
        <v>-0.51285412818027198</v>
      </c>
      <c r="J3624" s="7">
        <v>-0.14626943081693999</v>
      </c>
    </row>
    <row r="3625" spans="2:10" x14ac:dyDescent="0.2">
      <c r="B3625" s="7">
        <v>21</v>
      </c>
      <c r="C3625" s="7">
        <v>37</v>
      </c>
      <c r="D3625" s="7">
        <v>3.8291509623311598E-2</v>
      </c>
      <c r="E3625" s="7">
        <v>-0.25028904603273999</v>
      </c>
      <c r="G3625" s="7">
        <v>21</v>
      </c>
      <c r="H3625" s="7">
        <v>37</v>
      </c>
      <c r="I3625" s="7">
        <v>3.6970260265186503E-2</v>
      </c>
      <c r="J3625" s="7">
        <v>-0.16210012788758599</v>
      </c>
    </row>
    <row r="3626" spans="2:10" x14ac:dyDescent="0.2">
      <c r="B3626" s="7">
        <v>22</v>
      </c>
      <c r="C3626" s="7">
        <v>37</v>
      </c>
      <c r="D3626" s="7">
        <v>-0.166824559837634</v>
      </c>
      <c r="E3626" s="7">
        <v>-0.14722213409822199</v>
      </c>
      <c r="G3626" s="7">
        <v>22</v>
      </c>
      <c r="H3626" s="7">
        <v>37</v>
      </c>
      <c r="I3626" s="7">
        <v>-0.17265962187515099</v>
      </c>
      <c r="J3626" s="7">
        <v>-0.33122030920129603</v>
      </c>
    </row>
    <row r="3627" spans="2:10" x14ac:dyDescent="0.2">
      <c r="B3627" s="7">
        <v>23</v>
      </c>
      <c r="C3627" s="7">
        <v>37</v>
      </c>
      <c r="D3627" s="7">
        <v>0.41513807468701902</v>
      </c>
      <c r="E3627" s="7">
        <v>0.264894884570683</v>
      </c>
      <c r="G3627" s="7">
        <v>23</v>
      </c>
      <c r="H3627" s="7">
        <v>37</v>
      </c>
      <c r="I3627" s="7">
        <v>0.41197897014292501</v>
      </c>
      <c r="J3627" s="7">
        <v>0.23055453877358101</v>
      </c>
    </row>
    <row r="3628" spans="2:10" x14ac:dyDescent="0.2">
      <c r="B3628" s="7">
        <v>24</v>
      </c>
      <c r="C3628" s="7">
        <v>37</v>
      </c>
      <c r="D3628" s="7">
        <v>-0.40770429924113399</v>
      </c>
      <c r="E3628" s="7">
        <v>-0.37328116565634001</v>
      </c>
      <c r="G3628" s="7">
        <v>24</v>
      </c>
      <c r="H3628" s="7">
        <v>37</v>
      </c>
      <c r="I3628" s="7">
        <v>-0.40884989986553999</v>
      </c>
      <c r="J3628" s="7">
        <v>-0.38306406920468999</v>
      </c>
    </row>
    <row r="3629" spans="2:10" x14ac:dyDescent="0.2">
      <c r="B3629" s="7">
        <v>25</v>
      </c>
      <c r="C3629" s="7">
        <v>37</v>
      </c>
      <c r="D3629" s="7">
        <v>0.36747153943831001</v>
      </c>
      <c r="E3629" s="7">
        <v>0.40225795274905501</v>
      </c>
      <c r="G3629" s="7">
        <v>25</v>
      </c>
      <c r="H3629" s="7">
        <v>37</v>
      </c>
      <c r="I3629" s="7">
        <v>0.36404379844596102</v>
      </c>
      <c r="J3629" s="7">
        <v>0.25601100967732199</v>
      </c>
    </row>
    <row r="3630" spans="2:10" x14ac:dyDescent="0.2">
      <c r="B3630" s="7">
        <v>26</v>
      </c>
      <c r="C3630" s="7">
        <v>37</v>
      </c>
      <c r="D3630" s="7">
        <v>0.121182692589764</v>
      </c>
      <c r="E3630" s="7">
        <v>3.7448154301048801E-2</v>
      </c>
      <c r="G3630" s="7">
        <v>26</v>
      </c>
      <c r="H3630" s="7">
        <v>37</v>
      </c>
      <c r="I3630" s="7">
        <v>0.11870814305517199</v>
      </c>
      <c r="J3630" s="7">
        <v>-1.7676128259202201E-2</v>
      </c>
    </row>
    <row r="3631" spans="2:10" x14ac:dyDescent="0.2">
      <c r="B3631" s="7">
        <v>27</v>
      </c>
      <c r="C3631" s="7">
        <v>37</v>
      </c>
      <c r="D3631" s="7">
        <v>-1.32655890829367E-2</v>
      </c>
      <c r="E3631" s="7">
        <v>0.12746363704886099</v>
      </c>
      <c r="G3631" s="7">
        <v>27</v>
      </c>
      <c r="H3631" s="7">
        <v>37</v>
      </c>
      <c r="I3631" s="7">
        <v>-1.3173912674743E-2</v>
      </c>
      <c r="J3631" s="7">
        <v>0.37054734114881099</v>
      </c>
    </row>
    <row r="3632" spans="2:10" x14ac:dyDescent="0.2">
      <c r="B3632" s="7">
        <v>28</v>
      </c>
      <c r="C3632" s="7">
        <v>37</v>
      </c>
      <c r="D3632" s="7">
        <v>-0.37303461119308701</v>
      </c>
      <c r="E3632" s="7">
        <v>-9.6265267351362205E-2</v>
      </c>
      <c r="G3632" s="7">
        <v>28</v>
      </c>
      <c r="H3632" s="7">
        <v>37</v>
      </c>
      <c r="I3632" s="7">
        <v>-0.36616102653592902</v>
      </c>
      <c r="J3632" s="7">
        <v>-0.45338948759801101</v>
      </c>
    </row>
    <row r="3633" spans="2:10" x14ac:dyDescent="0.2">
      <c r="B3633" s="7">
        <v>29</v>
      </c>
      <c r="C3633" s="7">
        <v>37</v>
      </c>
      <c r="D3633" s="7">
        <v>0.159516093428997</v>
      </c>
      <c r="E3633" s="7">
        <v>8.7361389822885493E-2</v>
      </c>
      <c r="G3633" s="7">
        <v>29</v>
      </c>
      <c r="H3633" s="7">
        <v>37</v>
      </c>
      <c r="I3633" s="7">
        <v>0.15360378434421601</v>
      </c>
      <c r="J3633" s="7">
        <v>-0.20634860646303199</v>
      </c>
    </row>
    <row r="3634" spans="2:10" x14ac:dyDescent="0.2">
      <c r="B3634" s="7">
        <v>30</v>
      </c>
      <c r="C3634" s="7">
        <v>37</v>
      </c>
      <c r="D3634" s="7">
        <v>3.2232732153846498E-2</v>
      </c>
      <c r="E3634" s="7">
        <v>0.27678142663845701</v>
      </c>
      <c r="G3634" s="7">
        <v>30</v>
      </c>
      <c r="H3634" s="7">
        <v>37</v>
      </c>
      <c r="I3634" s="7">
        <v>3.3008436031654001E-2</v>
      </c>
      <c r="J3634" s="7">
        <v>0.115573556252817</v>
      </c>
    </row>
    <row r="3635" spans="2:10" x14ac:dyDescent="0.2">
      <c r="B3635" s="7">
        <v>31</v>
      </c>
      <c r="C3635" s="7">
        <v>37</v>
      </c>
      <c r="D3635" s="7">
        <v>0.44080216690452501</v>
      </c>
      <c r="E3635" s="7">
        <v>5.0537420911958002E-2</v>
      </c>
      <c r="G3635" s="7">
        <v>31</v>
      </c>
      <c r="H3635" s="7">
        <v>37</v>
      </c>
      <c r="I3635" s="7">
        <v>0.44734626197083199</v>
      </c>
      <c r="J3635" s="7">
        <v>0.15460889445881501</v>
      </c>
    </row>
    <row r="3636" spans="2:10" x14ac:dyDescent="0.2">
      <c r="B3636" s="7">
        <v>32</v>
      </c>
      <c r="C3636" s="7">
        <v>37</v>
      </c>
      <c r="D3636" s="7">
        <v>-8.2546104197811901E-2</v>
      </c>
      <c r="E3636" s="7">
        <v>-0.248664690275547</v>
      </c>
      <c r="G3636" s="7">
        <v>32</v>
      </c>
      <c r="H3636" s="7">
        <v>37</v>
      </c>
      <c r="I3636" s="7">
        <v>-8.2698052057207094E-2</v>
      </c>
      <c r="J3636" s="7">
        <v>-0.121400458325309</v>
      </c>
    </row>
    <row r="3637" spans="2:10" x14ac:dyDescent="0.2">
      <c r="B3637" s="7">
        <v>33</v>
      </c>
      <c r="C3637" s="7">
        <v>37</v>
      </c>
      <c r="D3637" s="7">
        <v>-0.33094366150936699</v>
      </c>
      <c r="E3637" s="7">
        <v>-0.15957234371648599</v>
      </c>
      <c r="G3637" s="7">
        <v>33</v>
      </c>
      <c r="H3637" s="7">
        <v>37</v>
      </c>
      <c r="I3637" s="7">
        <v>-0.333640002474755</v>
      </c>
      <c r="J3637" s="7">
        <v>-1.2858333969983701E-2</v>
      </c>
    </row>
    <row r="3638" spans="2:10" x14ac:dyDescent="0.2">
      <c r="B3638" s="7">
        <v>34</v>
      </c>
      <c r="C3638" s="7">
        <v>37</v>
      </c>
      <c r="D3638" s="7">
        <v>-9.6441134926307903E-2</v>
      </c>
      <c r="E3638" s="7">
        <v>-0.41627509745650898</v>
      </c>
      <c r="G3638" s="7">
        <v>34</v>
      </c>
      <c r="H3638" s="7">
        <v>37</v>
      </c>
      <c r="I3638" s="7">
        <v>-9.4403845188071295E-2</v>
      </c>
      <c r="J3638" s="7">
        <v>-0.1161431195002</v>
      </c>
    </row>
    <row r="3639" spans="2:10" x14ac:dyDescent="0.2">
      <c r="B3639" s="7">
        <v>35</v>
      </c>
      <c r="C3639" s="7">
        <v>37</v>
      </c>
      <c r="D3639" s="7">
        <v>-8.9367243458381707E-2</v>
      </c>
      <c r="E3639" s="7">
        <v>-5.2275124657597899E-2</v>
      </c>
      <c r="G3639" s="7">
        <v>35</v>
      </c>
      <c r="H3639" s="7">
        <v>37</v>
      </c>
      <c r="I3639" s="7">
        <v>-9.0248402794815205E-2</v>
      </c>
      <c r="J3639" s="7">
        <v>-4.6646231471866501E-2</v>
      </c>
    </row>
    <row r="3640" spans="2:10" x14ac:dyDescent="0.2">
      <c r="B3640" s="7">
        <v>36</v>
      </c>
      <c r="C3640" s="7">
        <v>37</v>
      </c>
      <c r="D3640" s="7">
        <v>0.27932482948475001</v>
      </c>
      <c r="E3640" s="7">
        <v>0.30693565364694497</v>
      </c>
      <c r="G3640" s="7">
        <v>36</v>
      </c>
      <c r="H3640" s="7">
        <v>37</v>
      </c>
      <c r="I3640" s="7">
        <v>0.28325594505396701</v>
      </c>
      <c r="J3640" s="7">
        <v>0.11554784184577201</v>
      </c>
    </row>
    <row r="3641" spans="2:10" x14ac:dyDescent="0.2">
      <c r="B3641" s="7">
        <v>37</v>
      </c>
      <c r="C3641" s="7">
        <v>37</v>
      </c>
      <c r="D3641" s="7">
        <v>-0.19163360119440201</v>
      </c>
      <c r="E3641" s="7">
        <v>-3.7828282350369898E-2</v>
      </c>
      <c r="G3641" s="7">
        <v>37</v>
      </c>
      <c r="H3641" s="7">
        <v>37</v>
      </c>
      <c r="I3641" s="7">
        <v>-0.191120902559375</v>
      </c>
      <c r="J3641" s="7">
        <v>0.32858560739089598</v>
      </c>
    </row>
    <row r="3642" spans="2:10" x14ac:dyDescent="0.2">
      <c r="B3642" s="7">
        <v>38</v>
      </c>
      <c r="C3642" s="7">
        <v>37</v>
      </c>
      <c r="D3642" s="7">
        <v>0.39318295033385497</v>
      </c>
      <c r="E3642" s="7">
        <v>0.188243794348536</v>
      </c>
      <c r="G3642" s="7">
        <v>38</v>
      </c>
      <c r="H3642" s="7">
        <v>37</v>
      </c>
      <c r="I3642" s="7">
        <v>0.38731473898986002</v>
      </c>
      <c r="J3642" s="7">
        <v>4.6145985931874002E-2</v>
      </c>
    </row>
    <row r="3643" spans="2:10" x14ac:dyDescent="0.2">
      <c r="B3643" s="7">
        <v>39</v>
      </c>
      <c r="C3643" s="7">
        <v>37</v>
      </c>
      <c r="D3643" s="7">
        <v>3.7722276335809802E-3</v>
      </c>
      <c r="E3643" s="7">
        <v>-4.3757695338655402E-2</v>
      </c>
      <c r="G3643" s="7">
        <v>39</v>
      </c>
      <c r="H3643" s="7">
        <v>37</v>
      </c>
      <c r="I3643" s="7">
        <v>1.74627672421757E-3</v>
      </c>
      <c r="J3643" s="7">
        <v>-1.6369248122442701E-2</v>
      </c>
    </row>
    <row r="3644" spans="2:10" x14ac:dyDescent="0.2">
      <c r="B3644" s="7">
        <v>40</v>
      </c>
      <c r="C3644" s="7">
        <v>37</v>
      </c>
      <c r="D3644" s="7">
        <v>-0.46112875352559302</v>
      </c>
      <c r="E3644" s="7">
        <v>-0.60690579000954703</v>
      </c>
      <c r="G3644" s="7">
        <v>40</v>
      </c>
      <c r="H3644" s="7">
        <v>37</v>
      </c>
      <c r="I3644" s="7">
        <v>-0.45629622736333397</v>
      </c>
      <c r="J3644" s="7">
        <v>-0.50962704161425798</v>
      </c>
    </row>
    <row r="3645" spans="2:10" x14ac:dyDescent="0.2">
      <c r="B3645" s="7">
        <v>41</v>
      </c>
      <c r="C3645" s="7">
        <v>37</v>
      </c>
      <c r="D3645" s="7">
        <v>-0.26446422772426598</v>
      </c>
      <c r="E3645" s="7">
        <v>-0.39817895535776299</v>
      </c>
      <c r="G3645" s="7">
        <v>41</v>
      </c>
      <c r="H3645" s="7">
        <v>37</v>
      </c>
      <c r="I3645" s="7">
        <v>-0.27327981283962799</v>
      </c>
      <c r="J3645" s="7">
        <v>-0.34458740158432499</v>
      </c>
    </row>
    <row r="3646" spans="2:10" x14ac:dyDescent="0.2">
      <c r="B3646" s="7">
        <v>42</v>
      </c>
      <c r="C3646" s="7">
        <v>37</v>
      </c>
      <c r="D3646" s="7">
        <v>-0.11244203924403801</v>
      </c>
      <c r="E3646" s="7">
        <v>-0.229821610732936</v>
      </c>
      <c r="G3646" s="7">
        <v>42</v>
      </c>
      <c r="H3646" s="7">
        <v>37</v>
      </c>
      <c r="I3646" s="7">
        <v>-0.113123179322242</v>
      </c>
      <c r="J3646" s="7">
        <v>-0.143619151428242</v>
      </c>
    </row>
    <row r="3647" spans="2:10" x14ac:dyDescent="0.2">
      <c r="B3647" s="7">
        <v>43</v>
      </c>
      <c r="C3647" s="7">
        <v>37</v>
      </c>
      <c r="D3647" s="7">
        <v>-0.54812300253817703</v>
      </c>
      <c r="E3647" s="7">
        <v>-0.464333534961831</v>
      </c>
      <c r="G3647" s="7">
        <v>43</v>
      </c>
      <c r="H3647" s="7">
        <v>37</v>
      </c>
      <c r="I3647" s="7">
        <v>-0.54427864936360004</v>
      </c>
      <c r="J3647" s="7">
        <v>-0.60322824201483005</v>
      </c>
    </row>
    <row r="3648" spans="2:10" x14ac:dyDescent="0.2">
      <c r="B3648" s="7">
        <v>44</v>
      </c>
      <c r="C3648" s="7">
        <v>37</v>
      </c>
      <c r="D3648" s="7">
        <v>0.84528431611140797</v>
      </c>
      <c r="E3648" s="7">
        <v>1.2241171914047499</v>
      </c>
      <c r="G3648" s="7">
        <v>44</v>
      </c>
      <c r="H3648" s="7">
        <v>37</v>
      </c>
      <c r="I3648" s="7">
        <v>0.846911526355281</v>
      </c>
      <c r="J3648" s="7">
        <v>0.81646349440659005</v>
      </c>
    </row>
    <row r="3649" spans="2:10" x14ac:dyDescent="0.2">
      <c r="B3649" s="7">
        <v>45</v>
      </c>
      <c r="C3649" s="7">
        <v>37</v>
      </c>
      <c r="D3649" s="7">
        <v>-2.2401306171348199E-2</v>
      </c>
      <c r="E3649" s="7">
        <v>-9.6980884867205602E-2</v>
      </c>
      <c r="G3649" s="7">
        <v>45</v>
      </c>
      <c r="H3649" s="7">
        <v>37</v>
      </c>
      <c r="I3649" s="7">
        <v>-2.26322901890104E-2</v>
      </c>
      <c r="J3649" s="7">
        <v>5.1103716075994399E-2</v>
      </c>
    </row>
    <row r="3650" spans="2:10" x14ac:dyDescent="0.2">
      <c r="B3650" s="7">
        <v>46</v>
      </c>
      <c r="C3650" s="7">
        <v>37</v>
      </c>
      <c r="D3650" s="7">
        <v>-0.45871258679917698</v>
      </c>
      <c r="E3650" s="7">
        <v>-0.367476848878101</v>
      </c>
      <c r="G3650" s="7">
        <v>46</v>
      </c>
      <c r="H3650" s="7">
        <v>37</v>
      </c>
      <c r="I3650" s="7">
        <v>-0.45757757924716003</v>
      </c>
      <c r="J3650" s="7">
        <v>-0.30276111564916303</v>
      </c>
    </row>
    <row r="3651" spans="2:10" x14ac:dyDescent="0.2">
      <c r="B3651" s="7">
        <v>47</v>
      </c>
      <c r="C3651" s="7">
        <v>37</v>
      </c>
      <c r="D3651" s="7">
        <v>-0.35870865562243898</v>
      </c>
      <c r="E3651" s="7">
        <v>-0.37348387479789302</v>
      </c>
      <c r="G3651" s="7">
        <v>47</v>
      </c>
      <c r="H3651" s="7">
        <v>37</v>
      </c>
      <c r="I3651" s="7">
        <v>-0.36230769617005198</v>
      </c>
      <c r="J3651" s="7">
        <v>-0.25761140609908201</v>
      </c>
    </row>
    <row r="3652" spans="2:10" x14ac:dyDescent="0.2">
      <c r="B3652" s="7">
        <v>48</v>
      </c>
      <c r="C3652" s="7">
        <v>37</v>
      </c>
      <c r="D3652" s="7">
        <v>0.18098556385605</v>
      </c>
      <c r="E3652" s="7">
        <v>1.8564644717713501E-2</v>
      </c>
      <c r="G3652" s="7">
        <v>48</v>
      </c>
      <c r="H3652" s="7">
        <v>37</v>
      </c>
      <c r="I3652" s="7">
        <v>0.184606872522243</v>
      </c>
      <c r="J3652" s="7">
        <v>9.8462444596719906E-2</v>
      </c>
    </row>
    <row r="3653" spans="2:10" x14ac:dyDescent="0.2">
      <c r="B3653" s="7">
        <v>49</v>
      </c>
      <c r="C3653" s="7">
        <v>37</v>
      </c>
      <c r="D3653" s="7">
        <v>-0.63448812800710197</v>
      </c>
      <c r="E3653" s="7">
        <v>-0.63661032874299195</v>
      </c>
      <c r="G3653" s="7">
        <v>49</v>
      </c>
      <c r="H3653" s="7">
        <v>37</v>
      </c>
      <c r="I3653" s="7">
        <v>-0.63551635724823297</v>
      </c>
      <c r="J3653" s="7">
        <v>-0.49093677925655799</v>
      </c>
    </row>
    <row r="3654" spans="2:10" x14ac:dyDescent="0.2">
      <c r="B3654" s="7">
        <v>50</v>
      </c>
      <c r="C3654" s="7">
        <v>37</v>
      </c>
      <c r="D3654" s="7">
        <v>6.5173426093147996E-2</v>
      </c>
      <c r="E3654" s="7">
        <v>0.16771839812977801</v>
      </c>
      <c r="G3654" s="7">
        <v>50</v>
      </c>
      <c r="H3654" s="7">
        <v>37</v>
      </c>
      <c r="I3654" s="7">
        <v>6.2906773207411795E-2</v>
      </c>
      <c r="J3654" s="7">
        <v>0.37534737223693798</v>
      </c>
    </row>
    <row r="3655" spans="2:10" x14ac:dyDescent="0.2">
      <c r="B3655" s="7">
        <v>51</v>
      </c>
      <c r="C3655" s="7">
        <v>37</v>
      </c>
      <c r="D3655" s="7">
        <v>-0.154191527291268</v>
      </c>
      <c r="E3655" s="7">
        <v>-0.263242021581087</v>
      </c>
      <c r="G3655" s="7">
        <v>51</v>
      </c>
      <c r="H3655" s="7">
        <v>37</v>
      </c>
      <c r="I3655" s="7">
        <v>-0.152422868813088</v>
      </c>
      <c r="J3655" s="7">
        <v>-0.170652309325138</v>
      </c>
    </row>
    <row r="3656" spans="2:10" x14ac:dyDescent="0.2">
      <c r="B3656" s="7">
        <v>52</v>
      </c>
      <c r="C3656" s="7">
        <v>37</v>
      </c>
      <c r="D3656" s="7">
        <v>0.29896690859553698</v>
      </c>
      <c r="E3656" s="7">
        <v>0.22327826826021299</v>
      </c>
      <c r="G3656" s="7">
        <v>52</v>
      </c>
      <c r="H3656" s="7">
        <v>37</v>
      </c>
      <c r="I3656" s="7">
        <v>0.31258986537912697</v>
      </c>
      <c r="J3656" s="7">
        <v>0.30465222750151</v>
      </c>
    </row>
    <row r="3657" spans="2:10" x14ac:dyDescent="0.2">
      <c r="B3657" s="7">
        <v>53</v>
      </c>
      <c r="C3657" s="7">
        <v>37</v>
      </c>
      <c r="D3657" s="7">
        <v>-0.85346897095319796</v>
      </c>
      <c r="E3657" s="7">
        <v>-0.633945261578027</v>
      </c>
      <c r="G3657" s="7">
        <v>53</v>
      </c>
      <c r="H3657" s="7">
        <v>37</v>
      </c>
      <c r="I3657" s="7">
        <v>-0.84902692337077601</v>
      </c>
      <c r="J3657" s="7">
        <v>-0.72356901746680802</v>
      </c>
    </row>
    <row r="3658" spans="2:10" x14ac:dyDescent="0.2">
      <c r="B3658" s="7">
        <v>54</v>
      </c>
      <c r="C3658" s="7">
        <v>37</v>
      </c>
      <c r="D3658" s="7">
        <v>-0.140822745660549</v>
      </c>
      <c r="E3658" s="7">
        <v>-5.9585419163903801E-2</v>
      </c>
      <c r="G3658" s="7">
        <v>54</v>
      </c>
      <c r="H3658" s="7">
        <v>37</v>
      </c>
      <c r="I3658" s="7">
        <v>-0.14339095079307501</v>
      </c>
      <c r="J3658" s="7">
        <v>-0.27187846674038701</v>
      </c>
    </row>
    <row r="3659" spans="2:10" x14ac:dyDescent="0.2">
      <c r="B3659" s="7">
        <v>55</v>
      </c>
      <c r="C3659" s="7">
        <v>37</v>
      </c>
      <c r="D3659" s="7">
        <v>-5.72579741674E-2</v>
      </c>
      <c r="E3659" s="7">
        <v>-0.215038983036687</v>
      </c>
      <c r="G3659" s="7">
        <v>55</v>
      </c>
      <c r="H3659" s="7">
        <v>37</v>
      </c>
      <c r="I3659" s="7">
        <v>-5.7850490271636801E-2</v>
      </c>
      <c r="J3659" s="7">
        <v>-0.20834512071314301</v>
      </c>
    </row>
    <row r="3660" spans="2:10" x14ac:dyDescent="0.2">
      <c r="B3660" s="7">
        <v>56</v>
      </c>
      <c r="C3660" s="7">
        <v>37</v>
      </c>
      <c r="D3660" s="7">
        <v>-0.19250002337852501</v>
      </c>
      <c r="E3660" s="7">
        <v>-0.54592146811619602</v>
      </c>
      <c r="G3660" s="7">
        <v>56</v>
      </c>
      <c r="H3660" s="7">
        <v>37</v>
      </c>
      <c r="I3660" s="7">
        <v>-0.19259341597499999</v>
      </c>
      <c r="J3660" s="7">
        <v>-0.19831097823308699</v>
      </c>
    </row>
    <row r="3661" spans="2:10" x14ac:dyDescent="0.2">
      <c r="B3661" s="7">
        <v>57</v>
      </c>
      <c r="C3661" s="7">
        <v>37</v>
      </c>
      <c r="D3661" s="7">
        <v>-0.24280950684559899</v>
      </c>
      <c r="E3661" s="7">
        <v>-0.42493815563855197</v>
      </c>
      <c r="G3661" s="7">
        <v>57</v>
      </c>
      <c r="H3661" s="7">
        <v>37</v>
      </c>
      <c r="I3661" s="7">
        <v>-0.25139969555282099</v>
      </c>
      <c r="J3661" s="7">
        <v>-0.49406529395863702</v>
      </c>
    </row>
    <row r="3662" spans="2:10" x14ac:dyDescent="0.2">
      <c r="B3662" s="7">
        <v>58</v>
      </c>
      <c r="C3662" s="7">
        <v>37</v>
      </c>
      <c r="D3662" s="7">
        <v>-0.112327383320209</v>
      </c>
      <c r="E3662" s="7">
        <v>2.215954623827E-2</v>
      </c>
      <c r="G3662" s="7">
        <v>58</v>
      </c>
      <c r="H3662" s="7">
        <v>37</v>
      </c>
      <c r="I3662" s="7">
        <v>-0.113655505146646</v>
      </c>
      <c r="J3662" s="7">
        <v>4.4983550742171197E-2</v>
      </c>
    </row>
    <row r="3663" spans="2:10" x14ac:dyDescent="0.2">
      <c r="B3663" s="7">
        <v>59</v>
      </c>
      <c r="C3663" s="7">
        <v>37</v>
      </c>
      <c r="D3663" s="7">
        <v>-0.73014443446002497</v>
      </c>
      <c r="E3663" s="7">
        <v>-0.93532120344417802</v>
      </c>
      <c r="G3663" s="7">
        <v>59</v>
      </c>
      <c r="H3663" s="7">
        <v>37</v>
      </c>
      <c r="I3663" s="7">
        <v>-0.72740929962015899</v>
      </c>
      <c r="J3663" s="7">
        <v>-0.84507200890277401</v>
      </c>
    </row>
    <row r="3664" spans="2:10" x14ac:dyDescent="0.2">
      <c r="B3664" s="7">
        <v>60</v>
      </c>
      <c r="C3664" s="7">
        <v>37</v>
      </c>
      <c r="D3664" s="7">
        <v>0.330285611509261</v>
      </c>
      <c r="E3664" s="7">
        <v>0.51602413631342803</v>
      </c>
      <c r="G3664" s="7">
        <v>60</v>
      </c>
      <c r="H3664" s="7">
        <v>37</v>
      </c>
      <c r="I3664" s="7">
        <v>0.32976787225811099</v>
      </c>
      <c r="J3664" s="7">
        <v>0.37261696716563703</v>
      </c>
    </row>
    <row r="3665" spans="2:10" x14ac:dyDescent="0.2">
      <c r="B3665" s="7">
        <v>61</v>
      </c>
      <c r="C3665" s="7">
        <v>37</v>
      </c>
      <c r="D3665" s="7">
        <v>0.346747261403833</v>
      </c>
      <c r="E3665" s="7">
        <v>7.7511979459630204E-2</v>
      </c>
      <c r="G3665" s="7">
        <v>61</v>
      </c>
      <c r="H3665" s="7">
        <v>37</v>
      </c>
      <c r="I3665" s="7">
        <v>0.358184324316905</v>
      </c>
      <c r="J3665" s="7">
        <v>-8.79764331476212E-2</v>
      </c>
    </row>
    <row r="3666" spans="2:10" x14ac:dyDescent="0.2">
      <c r="B3666" s="7">
        <v>62</v>
      </c>
      <c r="C3666" s="7">
        <v>37</v>
      </c>
      <c r="D3666" s="7">
        <v>-0.12540312967251699</v>
      </c>
      <c r="E3666" s="7">
        <v>4.0306788343314401E-2</v>
      </c>
      <c r="G3666" s="7">
        <v>62</v>
      </c>
      <c r="H3666" s="7">
        <v>37</v>
      </c>
      <c r="I3666" s="7">
        <v>-0.12977461475538299</v>
      </c>
      <c r="J3666" s="7">
        <v>-5.6045688092513798E-2</v>
      </c>
    </row>
    <row r="3667" spans="2:10" x14ac:dyDescent="0.2">
      <c r="B3667" s="7">
        <v>63</v>
      </c>
      <c r="C3667" s="7">
        <v>37</v>
      </c>
      <c r="D3667" s="7">
        <v>9.4923025101880207E-2</v>
      </c>
      <c r="E3667" s="7">
        <v>-0.12745219650761799</v>
      </c>
      <c r="G3667" s="7">
        <v>63</v>
      </c>
      <c r="H3667" s="7">
        <v>37</v>
      </c>
      <c r="I3667" s="7">
        <v>9.94117839133217E-2</v>
      </c>
      <c r="J3667" s="7">
        <v>0.125322183369457</v>
      </c>
    </row>
    <row r="3668" spans="2:10" x14ac:dyDescent="0.2">
      <c r="B3668" s="7">
        <v>64</v>
      </c>
      <c r="C3668" s="7">
        <v>37</v>
      </c>
      <c r="D3668" s="7">
        <v>-2.3428766886268299E-2</v>
      </c>
      <c r="E3668" s="7">
        <v>0.13141399137370399</v>
      </c>
      <c r="G3668" s="7">
        <v>64</v>
      </c>
      <c r="H3668" s="7">
        <v>37</v>
      </c>
      <c r="I3668" s="7">
        <v>-2.3576535383272201E-2</v>
      </c>
      <c r="J3668" s="7">
        <v>2.1142144858591099E-2</v>
      </c>
    </row>
    <row r="3669" spans="2:10" x14ac:dyDescent="0.2">
      <c r="B3669" s="7">
        <v>65</v>
      </c>
      <c r="C3669" s="7">
        <v>37</v>
      </c>
      <c r="D3669" s="7">
        <v>-0.61493327586051605</v>
      </c>
      <c r="E3669" s="7">
        <v>-0.32032903274376001</v>
      </c>
      <c r="G3669" s="7">
        <v>65</v>
      </c>
      <c r="H3669" s="7">
        <v>37</v>
      </c>
      <c r="I3669" s="7">
        <v>-0.60870564034937302</v>
      </c>
      <c r="J3669" s="7">
        <v>-0.42998515228356898</v>
      </c>
    </row>
    <row r="3670" spans="2:10" x14ac:dyDescent="0.2">
      <c r="B3670" s="7">
        <v>66</v>
      </c>
      <c r="C3670" s="7">
        <v>37</v>
      </c>
      <c r="D3670" s="7">
        <v>8.6677691023480094E-2</v>
      </c>
      <c r="E3670" s="7">
        <v>0.27081740599578202</v>
      </c>
      <c r="G3670" s="7">
        <v>66</v>
      </c>
      <c r="H3670" s="7">
        <v>37</v>
      </c>
      <c r="I3670" s="7">
        <v>8.6526974689851599E-2</v>
      </c>
      <c r="J3670" s="7">
        <v>1.59139268263369E-2</v>
      </c>
    </row>
    <row r="3671" spans="2:10" x14ac:dyDescent="0.2">
      <c r="B3671" s="7">
        <v>67</v>
      </c>
      <c r="C3671" s="7">
        <v>37</v>
      </c>
      <c r="D3671" s="7">
        <v>-0.49683483954070801</v>
      </c>
      <c r="E3671" s="7">
        <v>-0.214557746198177</v>
      </c>
      <c r="G3671" s="7">
        <v>67</v>
      </c>
      <c r="H3671" s="7">
        <v>37</v>
      </c>
      <c r="I3671" s="7">
        <v>-0.51035730800333301</v>
      </c>
      <c r="J3671" s="7">
        <v>-0.41109773405373601</v>
      </c>
    </row>
    <row r="3672" spans="2:10" x14ac:dyDescent="0.2">
      <c r="B3672" s="7">
        <v>68</v>
      </c>
      <c r="C3672" s="7">
        <v>37</v>
      </c>
      <c r="D3672" s="7">
        <v>0.18233447335089101</v>
      </c>
      <c r="E3672" s="7">
        <v>-0.16305098229307999</v>
      </c>
      <c r="G3672" s="7">
        <v>68</v>
      </c>
      <c r="H3672" s="7">
        <v>37</v>
      </c>
      <c r="I3672" s="7">
        <v>0.193514864981538</v>
      </c>
      <c r="J3672" s="7">
        <v>0.36247106596823497</v>
      </c>
    </row>
    <row r="3673" spans="2:10" x14ac:dyDescent="0.2">
      <c r="B3673" s="7">
        <v>69</v>
      </c>
      <c r="C3673" s="7">
        <v>37</v>
      </c>
      <c r="D3673" s="7">
        <v>-0.25108102029609303</v>
      </c>
      <c r="E3673" s="7">
        <v>-0.48559385676940597</v>
      </c>
      <c r="G3673" s="7">
        <v>69</v>
      </c>
      <c r="H3673" s="7">
        <v>37</v>
      </c>
      <c r="I3673" s="7">
        <v>-0.24967719299706501</v>
      </c>
      <c r="J3673" s="7">
        <v>-0.39100421061781798</v>
      </c>
    </row>
    <row r="3674" spans="2:10" x14ac:dyDescent="0.2">
      <c r="B3674" s="7">
        <v>70</v>
      </c>
      <c r="C3674" s="7">
        <v>37</v>
      </c>
      <c r="D3674" s="7">
        <v>-4.2969255697266298E-2</v>
      </c>
      <c r="E3674" s="7">
        <v>-0.26208771678112303</v>
      </c>
      <c r="G3674" s="7">
        <v>70</v>
      </c>
      <c r="H3674" s="7">
        <v>37</v>
      </c>
      <c r="I3674" s="7">
        <v>-4.36122396504341E-2</v>
      </c>
      <c r="J3674" s="7">
        <v>-0.21288723592276501</v>
      </c>
    </row>
    <row r="3675" spans="2:10" x14ac:dyDescent="0.2">
      <c r="B3675" s="7">
        <v>71</v>
      </c>
      <c r="C3675" s="7">
        <v>37</v>
      </c>
      <c r="D3675" s="7">
        <v>-0.14029957218413</v>
      </c>
      <c r="E3675" s="7">
        <v>-0.225640057775673</v>
      </c>
      <c r="G3675" s="7">
        <v>71</v>
      </c>
      <c r="H3675" s="7">
        <v>37</v>
      </c>
      <c r="I3675" s="7">
        <v>-0.140714113037475</v>
      </c>
      <c r="J3675" s="7">
        <v>-0.108721315370795</v>
      </c>
    </row>
    <row r="3676" spans="2:10" x14ac:dyDescent="0.2">
      <c r="B3676" s="7">
        <v>72</v>
      </c>
      <c r="C3676" s="7">
        <v>37</v>
      </c>
      <c r="D3676" s="7">
        <v>-5.6942877131873203E-2</v>
      </c>
      <c r="E3676" s="7">
        <v>0.30686701627353902</v>
      </c>
      <c r="G3676" s="7">
        <v>72</v>
      </c>
      <c r="H3676" s="7">
        <v>37</v>
      </c>
      <c r="I3676" s="7">
        <v>-5.78618081022046E-2</v>
      </c>
      <c r="J3676" s="7">
        <v>0.214612742732636</v>
      </c>
    </row>
    <row r="3677" spans="2:10" x14ac:dyDescent="0.2">
      <c r="B3677" s="7">
        <v>73</v>
      </c>
      <c r="C3677" s="7">
        <v>37</v>
      </c>
      <c r="D3677" s="7">
        <v>-2.8700377152759401E-2</v>
      </c>
      <c r="E3677" s="7">
        <v>0.31839261183848</v>
      </c>
      <c r="G3677" s="7">
        <v>73</v>
      </c>
      <c r="H3677" s="7">
        <v>37</v>
      </c>
      <c r="I3677" s="7">
        <v>-2.8599319624421901E-2</v>
      </c>
      <c r="J3677" s="7">
        <v>-2.3326186625996399E-2</v>
      </c>
    </row>
    <row r="3678" spans="2:10" x14ac:dyDescent="0.2">
      <c r="B3678" s="7">
        <v>74</v>
      </c>
      <c r="C3678" s="7">
        <v>37</v>
      </c>
      <c r="D3678" s="7">
        <v>-2.8633644848728299E-2</v>
      </c>
      <c r="E3678" s="7">
        <v>7.0834487225830897E-2</v>
      </c>
      <c r="G3678" s="7">
        <v>74</v>
      </c>
      <c r="H3678" s="7">
        <v>37</v>
      </c>
      <c r="I3678" s="7">
        <v>-2.8042022435251099E-2</v>
      </c>
      <c r="J3678" s="7">
        <v>-0.30155925902518499</v>
      </c>
    </row>
    <row r="3679" spans="2:10" x14ac:dyDescent="0.2">
      <c r="B3679" s="7">
        <v>75</v>
      </c>
      <c r="C3679" s="7">
        <v>37</v>
      </c>
      <c r="D3679" s="7">
        <v>-0.18089973151592301</v>
      </c>
      <c r="E3679" s="7">
        <v>0.115316618689457</v>
      </c>
      <c r="G3679" s="7">
        <v>75</v>
      </c>
      <c r="H3679" s="7">
        <v>37</v>
      </c>
      <c r="I3679" s="7">
        <v>-0.187252932400711</v>
      </c>
      <c r="J3679" s="7">
        <v>-3.83911642667965E-2</v>
      </c>
    </row>
    <row r="3680" spans="2:10" x14ac:dyDescent="0.2">
      <c r="B3680" s="7">
        <v>76</v>
      </c>
      <c r="C3680" s="7">
        <v>37</v>
      </c>
      <c r="D3680" s="7">
        <v>-9.5530021504373494E-2</v>
      </c>
      <c r="E3680" s="7">
        <v>0.60410577355386197</v>
      </c>
      <c r="G3680" s="7">
        <v>76</v>
      </c>
      <c r="H3680" s="7">
        <v>37</v>
      </c>
      <c r="I3680" s="7">
        <v>-9.4754366890903399E-2</v>
      </c>
      <c r="J3680" s="7">
        <v>1.3726985662028599E-2</v>
      </c>
    </row>
    <row r="3681" spans="2:10" x14ac:dyDescent="0.2">
      <c r="B3681" s="7">
        <v>77</v>
      </c>
      <c r="C3681" s="7">
        <v>37</v>
      </c>
      <c r="D3681" s="7">
        <v>-0.13314156073480099</v>
      </c>
      <c r="E3681" s="7">
        <v>-0.53101569331601695</v>
      </c>
      <c r="G3681" s="7">
        <v>77</v>
      </c>
      <c r="H3681" s="7">
        <v>37</v>
      </c>
      <c r="I3681" s="7">
        <v>-0.13406544202015599</v>
      </c>
      <c r="J3681" s="7">
        <v>-0.47177654422322002</v>
      </c>
    </row>
    <row r="3682" spans="2:10" x14ac:dyDescent="0.2">
      <c r="B3682" s="7">
        <v>78</v>
      </c>
      <c r="C3682" s="7">
        <v>37</v>
      </c>
      <c r="D3682" s="7">
        <v>-0.16884296685106001</v>
      </c>
      <c r="E3682" s="7">
        <v>-0.40764069380727802</v>
      </c>
      <c r="G3682" s="7">
        <v>78</v>
      </c>
      <c r="H3682" s="7">
        <v>37</v>
      </c>
      <c r="I3682" s="7">
        <v>-0.16815370884231301</v>
      </c>
      <c r="J3682" s="7">
        <v>-0.36548711990605198</v>
      </c>
    </row>
    <row r="3683" spans="2:10" x14ac:dyDescent="0.2">
      <c r="B3683" s="7">
        <v>79</v>
      </c>
      <c r="C3683" s="7">
        <v>37</v>
      </c>
      <c r="D3683" s="7">
        <v>-0.22582110201556399</v>
      </c>
      <c r="E3683" s="7">
        <v>-9.4410401473983704E-2</v>
      </c>
      <c r="G3683" s="7">
        <v>79</v>
      </c>
      <c r="H3683" s="7">
        <v>37</v>
      </c>
      <c r="I3683" s="7">
        <v>-0.227720998788525</v>
      </c>
      <c r="J3683" s="7">
        <v>-0.311300735937307</v>
      </c>
    </row>
    <row r="3684" spans="2:10" x14ac:dyDescent="0.2">
      <c r="B3684" s="7">
        <v>80</v>
      </c>
      <c r="C3684" s="7">
        <v>37</v>
      </c>
      <c r="D3684" s="7">
        <v>-0.29102928147051199</v>
      </c>
      <c r="E3684" s="7">
        <v>-0.24657910554315901</v>
      </c>
      <c r="G3684" s="7">
        <v>80</v>
      </c>
      <c r="H3684" s="7">
        <v>37</v>
      </c>
      <c r="I3684" s="7">
        <v>-0.29010340639257698</v>
      </c>
      <c r="J3684" s="7">
        <v>-0.154125479130024</v>
      </c>
    </row>
    <row r="3685" spans="2:10" x14ac:dyDescent="0.2">
      <c r="B3685" s="7">
        <v>81</v>
      </c>
      <c r="C3685" s="7">
        <v>37</v>
      </c>
      <c r="D3685" s="7">
        <v>-0.166474853334801</v>
      </c>
      <c r="E3685" s="7">
        <v>-3.8915093910949499E-3</v>
      </c>
      <c r="G3685" s="7">
        <v>81</v>
      </c>
      <c r="H3685" s="7">
        <v>37</v>
      </c>
      <c r="I3685" s="7">
        <v>-0.16382086071357199</v>
      </c>
      <c r="J3685" s="7">
        <v>4.55833179501486E-3</v>
      </c>
    </row>
    <row r="3686" spans="2:10" x14ac:dyDescent="0.2">
      <c r="B3686" s="7">
        <v>82</v>
      </c>
      <c r="C3686" s="7">
        <v>37</v>
      </c>
      <c r="D3686" s="7">
        <v>0.34966847776142801</v>
      </c>
      <c r="E3686" s="7">
        <v>0.58906139021659398</v>
      </c>
      <c r="G3686" s="7">
        <v>82</v>
      </c>
      <c r="H3686" s="7">
        <v>37</v>
      </c>
      <c r="I3686" s="7">
        <v>0.36000163557368597</v>
      </c>
      <c r="J3686" s="7">
        <v>0.35444288979698202</v>
      </c>
    </row>
    <row r="3687" spans="2:10" x14ac:dyDescent="0.2">
      <c r="B3687" s="7">
        <v>83</v>
      </c>
      <c r="C3687" s="7">
        <v>37</v>
      </c>
      <c r="D3687" s="7">
        <v>-0.281669219265197</v>
      </c>
      <c r="E3687" s="7">
        <v>-0.26869752506963401</v>
      </c>
      <c r="G3687" s="7">
        <v>83</v>
      </c>
      <c r="H3687" s="7">
        <v>37</v>
      </c>
      <c r="I3687" s="7">
        <v>-0.28024414341068798</v>
      </c>
      <c r="J3687" s="7">
        <v>-0.131683567665898</v>
      </c>
    </row>
    <row r="3688" spans="2:10" x14ac:dyDescent="0.2">
      <c r="B3688" s="7">
        <v>84</v>
      </c>
      <c r="C3688" s="7">
        <v>37</v>
      </c>
      <c r="D3688" s="7">
        <v>-5.8707062656099901E-2</v>
      </c>
      <c r="E3688" s="7">
        <v>-0.56837979932282501</v>
      </c>
      <c r="G3688" s="7">
        <v>84</v>
      </c>
      <c r="H3688" s="7">
        <v>37</v>
      </c>
      <c r="I3688" s="7">
        <v>-5.8899078724060402E-2</v>
      </c>
      <c r="J3688" s="7">
        <v>-0.188581293260628</v>
      </c>
    </row>
    <row r="3689" spans="2:10" x14ac:dyDescent="0.2">
      <c r="B3689" s="7">
        <v>85</v>
      </c>
      <c r="C3689" s="7">
        <v>37</v>
      </c>
      <c r="D3689" s="7">
        <v>-0.32782792372790298</v>
      </c>
      <c r="E3689" s="7">
        <v>-0.31881928626740902</v>
      </c>
      <c r="G3689" s="7">
        <v>85</v>
      </c>
      <c r="H3689" s="7">
        <v>37</v>
      </c>
      <c r="I3689" s="7">
        <v>-0.33146683020718598</v>
      </c>
      <c r="J3689" s="7">
        <v>-0.46700361019290298</v>
      </c>
    </row>
    <row r="3690" spans="2:10" x14ac:dyDescent="0.2">
      <c r="B3690" s="7">
        <v>86</v>
      </c>
      <c r="C3690" s="7">
        <v>37</v>
      </c>
      <c r="D3690" s="7">
        <v>-0.100674650688076</v>
      </c>
      <c r="E3690" s="7">
        <v>0.22698763580335601</v>
      </c>
      <c r="G3690" s="7">
        <v>86</v>
      </c>
      <c r="H3690" s="7">
        <v>37</v>
      </c>
      <c r="I3690" s="7">
        <v>-0.101530826016641</v>
      </c>
      <c r="J3690" s="7">
        <v>-6.6400850948994602E-2</v>
      </c>
    </row>
    <row r="3691" spans="2:10" x14ac:dyDescent="0.2">
      <c r="B3691" s="7">
        <v>87</v>
      </c>
      <c r="C3691" s="7">
        <v>37</v>
      </c>
      <c r="D3691" s="7">
        <v>-0.27949020658693902</v>
      </c>
      <c r="E3691" s="7">
        <v>-0.79000866600135</v>
      </c>
      <c r="G3691" s="7">
        <v>87</v>
      </c>
      <c r="H3691" s="7">
        <v>37</v>
      </c>
      <c r="I3691" s="7">
        <v>-0.27668937208389699</v>
      </c>
      <c r="J3691" s="7">
        <v>-0.23272105938579701</v>
      </c>
    </row>
    <row r="3692" spans="2:10" x14ac:dyDescent="0.2">
      <c r="B3692" s="7">
        <v>88</v>
      </c>
      <c r="C3692" s="7">
        <v>37</v>
      </c>
      <c r="D3692" s="7">
        <v>-2.6775628419275499E-2</v>
      </c>
      <c r="E3692" s="7">
        <v>0.31247931805011098</v>
      </c>
      <c r="G3692" s="7">
        <v>88</v>
      </c>
      <c r="H3692" s="7">
        <v>37</v>
      </c>
      <c r="I3692" s="7">
        <v>-2.7154588913823802E-2</v>
      </c>
      <c r="J3692" s="7">
        <v>-9.4605319191376006E-2</v>
      </c>
    </row>
    <row r="3693" spans="2:10" x14ac:dyDescent="0.2">
      <c r="B3693" s="7">
        <v>89</v>
      </c>
      <c r="C3693" s="7">
        <v>37</v>
      </c>
      <c r="D3693" s="7">
        <v>-0.42966599000780498</v>
      </c>
      <c r="E3693" s="7">
        <v>-0.149120262517906</v>
      </c>
      <c r="G3693" s="7">
        <v>89</v>
      </c>
      <c r="H3693" s="7">
        <v>37</v>
      </c>
      <c r="I3693" s="7">
        <v>-0.429283273781983</v>
      </c>
      <c r="J3693" s="7">
        <v>-0.105069688011491</v>
      </c>
    </row>
    <row r="3694" spans="2:10" x14ac:dyDescent="0.2">
      <c r="B3694" s="7">
        <v>90</v>
      </c>
      <c r="C3694" s="7">
        <v>37</v>
      </c>
      <c r="D3694" s="7">
        <v>-0.361068793599024</v>
      </c>
      <c r="E3694" s="7">
        <v>-0.343127272668029</v>
      </c>
      <c r="G3694" s="7">
        <v>90</v>
      </c>
      <c r="H3694" s="7">
        <v>37</v>
      </c>
      <c r="I3694" s="7">
        <v>-0.36605126182221298</v>
      </c>
      <c r="J3694" s="7">
        <v>-0.141035835956655</v>
      </c>
    </row>
    <row r="3695" spans="2:10" x14ac:dyDescent="0.2">
      <c r="B3695" s="7">
        <v>91</v>
      </c>
      <c r="C3695" s="7">
        <v>37</v>
      </c>
      <c r="D3695" s="7">
        <v>-0.10560266261928</v>
      </c>
      <c r="E3695" s="7">
        <v>-0.122311027151136</v>
      </c>
      <c r="G3695" s="7">
        <v>91</v>
      </c>
      <c r="H3695" s="7">
        <v>37</v>
      </c>
      <c r="I3695" s="7">
        <v>-0.10654298955877101</v>
      </c>
      <c r="J3695" s="7">
        <v>0.151503239796559</v>
      </c>
    </row>
    <row r="3696" spans="2:10" x14ac:dyDescent="0.2">
      <c r="B3696" s="7">
        <v>92</v>
      </c>
      <c r="C3696" s="7">
        <v>37</v>
      </c>
      <c r="D3696" s="7">
        <v>0.10611413291161</v>
      </c>
      <c r="E3696" s="7">
        <v>0.38607171911350102</v>
      </c>
      <c r="G3696" s="7">
        <v>92</v>
      </c>
      <c r="H3696" s="7">
        <v>37</v>
      </c>
      <c r="I3696" s="7">
        <v>0.106483754682601</v>
      </c>
      <c r="J3696" s="7">
        <v>0.14082502434345601</v>
      </c>
    </row>
    <row r="3697" spans="2:10" x14ac:dyDescent="0.2">
      <c r="B3697" s="7">
        <v>93</v>
      </c>
      <c r="C3697" s="7">
        <v>37</v>
      </c>
      <c r="D3697" s="7">
        <v>-0.22761948231062001</v>
      </c>
      <c r="E3697" s="7">
        <v>-0.229018022371069</v>
      </c>
      <c r="G3697" s="7">
        <v>93</v>
      </c>
      <c r="H3697" s="7">
        <v>37</v>
      </c>
      <c r="I3697" s="7">
        <v>-0.218706826891374</v>
      </c>
      <c r="J3697" s="7">
        <v>-0.18799334725035399</v>
      </c>
    </row>
    <row r="3698" spans="2:10" x14ac:dyDescent="0.2">
      <c r="B3698" s="7">
        <v>94</v>
      </c>
      <c r="C3698" s="7">
        <v>37</v>
      </c>
      <c r="D3698" s="7">
        <v>0.114343840533127</v>
      </c>
      <c r="E3698" s="7">
        <v>3.6015555273999099E-2</v>
      </c>
      <c r="G3698" s="7">
        <v>94</v>
      </c>
      <c r="H3698" s="7">
        <v>37</v>
      </c>
      <c r="I3698" s="7">
        <v>0.118694931510006</v>
      </c>
      <c r="J3698" s="7">
        <v>-0.10230433881867</v>
      </c>
    </row>
    <row r="3699" spans="2:10" x14ac:dyDescent="0.2">
      <c r="B3699" s="7">
        <v>95</v>
      </c>
      <c r="C3699" s="7">
        <v>37</v>
      </c>
      <c r="D3699" s="7">
        <v>-0.65838518003909696</v>
      </c>
      <c r="E3699" s="7">
        <v>-0.76499504928397</v>
      </c>
      <c r="G3699" s="7">
        <v>95</v>
      </c>
      <c r="H3699" s="7">
        <v>37</v>
      </c>
      <c r="I3699" s="7">
        <v>-0.65441090107819799</v>
      </c>
      <c r="J3699" s="7">
        <v>-0.62457243707722898</v>
      </c>
    </row>
    <row r="3700" spans="2:10" x14ac:dyDescent="0.2">
      <c r="B3700" s="7">
        <v>96</v>
      </c>
      <c r="C3700" s="7">
        <v>37</v>
      </c>
      <c r="D3700" s="7">
        <v>0.17441365063261399</v>
      </c>
      <c r="E3700" s="7">
        <v>-6.16770889485974E-2</v>
      </c>
      <c r="G3700" s="7">
        <v>96</v>
      </c>
      <c r="H3700" s="7">
        <v>37</v>
      </c>
      <c r="I3700" s="7">
        <v>0.17421184729016401</v>
      </c>
      <c r="J3700" s="7">
        <v>0.10464188752625</v>
      </c>
    </row>
    <row r="3701" spans="2:10" x14ac:dyDescent="0.2">
      <c r="B3701" s="7">
        <v>97</v>
      </c>
      <c r="C3701" s="7">
        <v>37</v>
      </c>
      <c r="D3701" s="7">
        <v>-0.12702737975548101</v>
      </c>
      <c r="E3701" s="7">
        <v>0.21019426135230601</v>
      </c>
      <c r="G3701" s="7">
        <v>97</v>
      </c>
      <c r="H3701" s="7">
        <v>37</v>
      </c>
      <c r="I3701" s="7">
        <v>-0.12963424290515599</v>
      </c>
      <c r="J3701" s="7">
        <v>0.13345332129639201</v>
      </c>
    </row>
    <row r="3702" spans="2:10" x14ac:dyDescent="0.2">
      <c r="B3702" s="7">
        <v>98</v>
      </c>
      <c r="C3702" s="7">
        <v>37</v>
      </c>
      <c r="D3702" s="7">
        <v>0.36600048579078998</v>
      </c>
      <c r="E3702" s="7">
        <v>0.42757504661588103</v>
      </c>
      <c r="G3702" s="7">
        <v>98</v>
      </c>
      <c r="H3702" s="7">
        <v>37</v>
      </c>
      <c r="I3702" s="7">
        <v>0.34849953256550098</v>
      </c>
      <c r="J3702" s="7">
        <v>6.5017702531989102E-2</v>
      </c>
    </row>
    <row r="3703" spans="2:10" x14ac:dyDescent="0.2">
      <c r="B3703" s="7">
        <v>99</v>
      </c>
      <c r="C3703" s="7">
        <v>37</v>
      </c>
      <c r="D3703" s="7">
        <v>-0.53036142361437799</v>
      </c>
      <c r="E3703" s="7">
        <v>-0.44622525644817301</v>
      </c>
      <c r="G3703" s="7">
        <v>99</v>
      </c>
      <c r="H3703" s="7">
        <v>37</v>
      </c>
      <c r="I3703" s="7">
        <v>-0.53680372277163002</v>
      </c>
      <c r="J3703" s="7">
        <v>-0.3907282833406</v>
      </c>
    </row>
    <row r="3704" spans="2:10" x14ac:dyDescent="0.2">
      <c r="B3704" s="7">
        <v>100</v>
      </c>
      <c r="C3704" s="7">
        <v>37</v>
      </c>
      <c r="D3704" s="7">
        <v>-0.25455441242030402</v>
      </c>
      <c r="E3704" s="7">
        <v>-0.28071873381121598</v>
      </c>
      <c r="G3704" s="7">
        <v>100</v>
      </c>
      <c r="H3704" s="7">
        <v>37</v>
      </c>
      <c r="I3704" s="7">
        <v>-0.25250743811763299</v>
      </c>
      <c r="J3704" s="7">
        <v>-0.24396121270195101</v>
      </c>
    </row>
    <row r="3705" spans="2:10" x14ac:dyDescent="0.2">
      <c r="B3705" s="7">
        <v>1</v>
      </c>
      <c r="C3705" s="7">
        <v>38</v>
      </c>
      <c r="D3705" s="7">
        <v>2.2137369617373899E-2</v>
      </c>
      <c r="E3705" s="7">
        <v>0.183802342766064</v>
      </c>
      <c r="G3705" s="7">
        <v>1</v>
      </c>
      <c r="H3705" s="7">
        <v>38</v>
      </c>
      <c r="I3705" s="7">
        <v>2.2147548261859398E-2</v>
      </c>
      <c r="J3705" s="7">
        <v>2.83612734308516E-2</v>
      </c>
    </row>
    <row r="3706" spans="2:10" x14ac:dyDescent="0.2">
      <c r="B3706" s="7">
        <v>2</v>
      </c>
      <c r="C3706" s="7">
        <v>38</v>
      </c>
      <c r="D3706" s="7">
        <v>7.2377183916206206E-2</v>
      </c>
      <c r="E3706" s="7">
        <v>8.2577204096093496E-2</v>
      </c>
      <c r="G3706" s="7">
        <v>2</v>
      </c>
      <c r="H3706" s="7">
        <v>38</v>
      </c>
      <c r="I3706" s="7">
        <v>7.4653163367215405E-2</v>
      </c>
      <c r="J3706" s="7">
        <v>-4.9563399838605804E-3</v>
      </c>
    </row>
    <row r="3707" spans="2:10" x14ac:dyDescent="0.2">
      <c r="B3707" s="7">
        <v>3</v>
      </c>
      <c r="C3707" s="7">
        <v>38</v>
      </c>
      <c r="D3707" s="7">
        <v>-8.7621701769803606E-2</v>
      </c>
      <c r="E3707" s="7">
        <v>-3.6637645350273501E-2</v>
      </c>
      <c r="G3707" s="7">
        <v>3</v>
      </c>
      <c r="H3707" s="7">
        <v>38</v>
      </c>
      <c r="I3707" s="7">
        <v>-9.0025037477584405E-2</v>
      </c>
      <c r="J3707" s="7">
        <v>2.2582678066015702E-2</v>
      </c>
    </row>
    <row r="3708" spans="2:10" x14ac:dyDescent="0.2">
      <c r="B3708" s="7">
        <v>4</v>
      </c>
      <c r="C3708" s="7">
        <v>38</v>
      </c>
      <c r="D3708" s="7">
        <v>-0.518519867103162</v>
      </c>
      <c r="E3708" s="7">
        <v>-0.49901540268297501</v>
      </c>
      <c r="G3708" s="7">
        <v>4</v>
      </c>
      <c r="H3708" s="7">
        <v>38</v>
      </c>
      <c r="I3708" s="7">
        <v>-0.52283321085046297</v>
      </c>
      <c r="J3708" s="7">
        <v>-0.49059259469442301</v>
      </c>
    </row>
    <row r="3709" spans="2:10" x14ac:dyDescent="0.2">
      <c r="B3709" s="7">
        <v>5</v>
      </c>
      <c r="C3709" s="7">
        <v>38</v>
      </c>
      <c r="D3709" s="7">
        <v>0.161244556578859</v>
      </c>
      <c r="E3709" s="7">
        <v>0.177764833338939</v>
      </c>
      <c r="G3709" s="7">
        <v>5</v>
      </c>
      <c r="H3709" s="7">
        <v>38</v>
      </c>
      <c r="I3709" s="7">
        <v>0.16495408264904701</v>
      </c>
      <c r="J3709" s="7">
        <v>0.124714897707279</v>
      </c>
    </row>
    <row r="3710" spans="2:10" x14ac:dyDescent="0.2">
      <c r="B3710" s="7">
        <v>6</v>
      </c>
      <c r="C3710" s="7">
        <v>38</v>
      </c>
      <c r="D3710" s="7">
        <v>0.164276098351993</v>
      </c>
      <c r="E3710" s="7">
        <v>-4.7425129330260801E-2</v>
      </c>
      <c r="G3710" s="7">
        <v>6</v>
      </c>
      <c r="H3710" s="7">
        <v>38</v>
      </c>
      <c r="I3710" s="7">
        <v>0.168865397442026</v>
      </c>
      <c r="J3710" s="7">
        <v>-4.2588405610118202E-2</v>
      </c>
    </row>
    <row r="3711" spans="2:10" x14ac:dyDescent="0.2">
      <c r="B3711" s="7">
        <v>7</v>
      </c>
      <c r="C3711" s="7">
        <v>38</v>
      </c>
      <c r="D3711" s="7">
        <v>-3.8808408127573898E-2</v>
      </c>
      <c r="E3711" s="7">
        <v>-2.0794365225109201E-2</v>
      </c>
      <c r="G3711" s="7">
        <v>7</v>
      </c>
      <c r="H3711" s="7">
        <v>38</v>
      </c>
      <c r="I3711" s="7">
        <v>-3.9574299989721999E-2</v>
      </c>
      <c r="J3711" s="7">
        <v>1.4175414870138099E-2</v>
      </c>
    </row>
    <row r="3712" spans="2:10" x14ac:dyDescent="0.2">
      <c r="B3712" s="7">
        <v>8</v>
      </c>
      <c r="C3712" s="7">
        <v>38</v>
      </c>
      <c r="D3712" s="7">
        <v>-4.77938373303433E-2</v>
      </c>
      <c r="E3712" s="7">
        <v>9.2057581126097104E-2</v>
      </c>
      <c r="G3712" s="7">
        <v>8</v>
      </c>
      <c r="H3712" s="7">
        <v>38</v>
      </c>
      <c r="I3712" s="7">
        <v>-4.8450114723800099E-2</v>
      </c>
      <c r="J3712" s="7">
        <v>0.34804387326595299</v>
      </c>
    </row>
    <row r="3713" spans="2:10" x14ac:dyDescent="0.2">
      <c r="B3713" s="7">
        <v>9</v>
      </c>
      <c r="C3713" s="7">
        <v>38</v>
      </c>
      <c r="D3713" s="7">
        <v>-0.29206582285725002</v>
      </c>
      <c r="E3713" s="7">
        <v>-0.45542190759811702</v>
      </c>
      <c r="G3713" s="7">
        <v>9</v>
      </c>
      <c r="H3713" s="7">
        <v>38</v>
      </c>
      <c r="I3713" s="7">
        <v>-0.300660865968924</v>
      </c>
      <c r="J3713" s="7">
        <v>-0.464468710470126</v>
      </c>
    </row>
    <row r="3714" spans="2:10" x14ac:dyDescent="0.2">
      <c r="B3714" s="7">
        <v>10</v>
      </c>
      <c r="C3714" s="7">
        <v>38</v>
      </c>
      <c r="D3714" s="7">
        <v>2.3240383205605401E-2</v>
      </c>
      <c r="E3714" s="7">
        <v>-0.18430514010365701</v>
      </c>
      <c r="G3714" s="7">
        <v>10</v>
      </c>
      <c r="H3714" s="7">
        <v>38</v>
      </c>
      <c r="I3714" s="7">
        <v>2.3760981161556699E-2</v>
      </c>
      <c r="J3714" s="7">
        <v>-2.78597219303993E-2</v>
      </c>
    </row>
    <row r="3715" spans="2:10" x14ac:dyDescent="0.2">
      <c r="B3715" s="7">
        <v>11</v>
      </c>
      <c r="C3715" s="7">
        <v>38</v>
      </c>
      <c r="D3715" s="7">
        <v>0.298761712136349</v>
      </c>
      <c r="E3715" s="7">
        <v>0.27299322497144901</v>
      </c>
      <c r="G3715" s="7">
        <v>11</v>
      </c>
      <c r="H3715" s="7">
        <v>38</v>
      </c>
      <c r="I3715" s="7">
        <v>0.29182544046743703</v>
      </c>
      <c r="J3715" s="7">
        <v>0.34540358470701199</v>
      </c>
    </row>
    <row r="3716" spans="2:10" x14ac:dyDescent="0.2">
      <c r="B3716" s="7">
        <v>12</v>
      </c>
      <c r="C3716" s="7">
        <v>38</v>
      </c>
      <c r="D3716" s="7">
        <v>-0.21665177750488601</v>
      </c>
      <c r="E3716" s="7">
        <v>3.1342789967050401E-2</v>
      </c>
      <c r="G3716" s="7">
        <v>12</v>
      </c>
      <c r="H3716" s="7">
        <v>38</v>
      </c>
      <c r="I3716" s="7">
        <v>-0.215090868179556</v>
      </c>
      <c r="J3716" s="7">
        <v>2.3336961563343198E-2</v>
      </c>
    </row>
    <row r="3717" spans="2:10" x14ac:dyDescent="0.2">
      <c r="B3717" s="7">
        <v>13</v>
      </c>
      <c r="C3717" s="7">
        <v>38</v>
      </c>
      <c r="D3717" s="7">
        <v>-0.135574458686921</v>
      </c>
      <c r="E3717" s="7">
        <v>2.3526173990924298E-2</v>
      </c>
      <c r="G3717" s="7">
        <v>13</v>
      </c>
      <c r="H3717" s="7">
        <v>38</v>
      </c>
      <c r="I3717" s="7">
        <v>-0.13627008287081199</v>
      </c>
      <c r="J3717" s="7">
        <v>0.36061319952460003</v>
      </c>
    </row>
    <row r="3718" spans="2:10" x14ac:dyDescent="0.2">
      <c r="B3718" s="7">
        <v>14</v>
      </c>
      <c r="C3718" s="7">
        <v>38</v>
      </c>
      <c r="D3718" s="7">
        <v>0.29019847964655598</v>
      </c>
      <c r="E3718" s="7">
        <v>0.33877211271997998</v>
      </c>
      <c r="G3718" s="7">
        <v>14</v>
      </c>
      <c r="H3718" s="7">
        <v>38</v>
      </c>
      <c r="I3718" s="7">
        <v>0.29376935609221999</v>
      </c>
      <c r="J3718" s="7">
        <v>0.25586119661765</v>
      </c>
    </row>
    <row r="3719" spans="2:10" x14ac:dyDescent="0.2">
      <c r="B3719" s="7">
        <v>15</v>
      </c>
      <c r="C3719" s="7">
        <v>38</v>
      </c>
      <c r="D3719" s="7">
        <v>0.248902927516814</v>
      </c>
      <c r="E3719" s="7">
        <v>0.35777784216237202</v>
      </c>
      <c r="G3719" s="7">
        <v>15</v>
      </c>
      <c r="H3719" s="7">
        <v>38</v>
      </c>
      <c r="I3719" s="7">
        <v>0.2524437630543</v>
      </c>
      <c r="J3719" s="7">
        <v>0.365144347530722</v>
      </c>
    </row>
    <row r="3720" spans="2:10" x14ac:dyDescent="0.2">
      <c r="B3720" s="7">
        <v>16</v>
      </c>
      <c r="C3720" s="7">
        <v>38</v>
      </c>
      <c r="D3720" s="7">
        <v>0.14634218886535999</v>
      </c>
      <c r="E3720" s="7">
        <v>6.70669971115707E-2</v>
      </c>
      <c r="G3720" s="7">
        <v>16</v>
      </c>
      <c r="H3720" s="7">
        <v>38</v>
      </c>
      <c r="I3720" s="7">
        <v>0.15063849434738699</v>
      </c>
      <c r="J3720" s="7">
        <v>0.27251003343348801</v>
      </c>
    </row>
    <row r="3721" spans="2:10" x14ac:dyDescent="0.2">
      <c r="B3721" s="7">
        <v>17</v>
      </c>
      <c r="C3721" s="7">
        <v>38</v>
      </c>
      <c r="D3721" s="7">
        <v>0.17350871335623499</v>
      </c>
      <c r="E3721" s="7">
        <v>0.14030404214498499</v>
      </c>
      <c r="G3721" s="7">
        <v>17</v>
      </c>
      <c r="H3721" s="7">
        <v>38</v>
      </c>
      <c r="I3721" s="7">
        <v>0.177237418483605</v>
      </c>
      <c r="J3721" s="7">
        <v>9.2137618290641002E-2</v>
      </c>
    </row>
    <row r="3722" spans="2:10" x14ac:dyDescent="0.2">
      <c r="B3722" s="7">
        <v>18</v>
      </c>
      <c r="C3722" s="7">
        <v>38</v>
      </c>
      <c r="D3722" s="7">
        <v>-0.13566567287432299</v>
      </c>
      <c r="E3722" s="7">
        <v>-0.28058194965681499</v>
      </c>
      <c r="G3722" s="7">
        <v>18</v>
      </c>
      <c r="H3722" s="7">
        <v>38</v>
      </c>
      <c r="I3722" s="7">
        <v>-0.133533676910254</v>
      </c>
      <c r="J3722" s="7">
        <v>-9.1514243385285396E-2</v>
      </c>
    </row>
    <row r="3723" spans="2:10" x14ac:dyDescent="0.2">
      <c r="B3723" s="7">
        <v>19</v>
      </c>
      <c r="C3723" s="7">
        <v>38</v>
      </c>
      <c r="D3723" s="7">
        <v>0.247358503845994</v>
      </c>
      <c r="E3723" s="7">
        <v>6.3167660481712906E-2</v>
      </c>
      <c r="G3723" s="7">
        <v>19</v>
      </c>
      <c r="H3723" s="7">
        <v>38</v>
      </c>
      <c r="I3723" s="7">
        <v>0.25782614869694198</v>
      </c>
      <c r="J3723" s="7">
        <v>0.30094906141432698</v>
      </c>
    </row>
    <row r="3724" spans="2:10" x14ac:dyDescent="0.2">
      <c r="B3724" s="7">
        <v>20</v>
      </c>
      <c r="C3724" s="7">
        <v>38</v>
      </c>
      <c r="D3724" s="7">
        <v>-0.129080816645914</v>
      </c>
      <c r="E3724" s="7">
        <v>-0.24120823915109399</v>
      </c>
      <c r="G3724" s="7">
        <v>20</v>
      </c>
      <c r="H3724" s="7">
        <v>38</v>
      </c>
      <c r="I3724" s="7">
        <v>-0.13247691703839801</v>
      </c>
      <c r="J3724" s="7">
        <v>-8.7217208997740797E-2</v>
      </c>
    </row>
    <row r="3725" spans="2:10" x14ac:dyDescent="0.2">
      <c r="B3725" s="7">
        <v>21</v>
      </c>
      <c r="C3725" s="7">
        <v>38</v>
      </c>
      <c r="D3725" s="7">
        <v>-5.4579671864926703E-2</v>
      </c>
      <c r="E3725" s="7">
        <v>-0.10514824563543899</v>
      </c>
      <c r="G3725" s="7">
        <v>21</v>
      </c>
      <c r="H3725" s="7">
        <v>38</v>
      </c>
      <c r="I3725" s="7">
        <v>-5.6201349483364603E-2</v>
      </c>
      <c r="J3725" s="7">
        <v>-0.21785747274341599</v>
      </c>
    </row>
    <row r="3726" spans="2:10" x14ac:dyDescent="0.2">
      <c r="B3726" s="7">
        <v>22</v>
      </c>
      <c r="C3726" s="7">
        <v>38</v>
      </c>
      <c r="D3726" s="7">
        <v>-0.18038275547711199</v>
      </c>
      <c r="E3726" s="7">
        <v>-0.173660455312413</v>
      </c>
      <c r="G3726" s="7">
        <v>22</v>
      </c>
      <c r="H3726" s="7">
        <v>38</v>
      </c>
      <c r="I3726" s="7">
        <v>-0.18547660407967501</v>
      </c>
      <c r="J3726" s="7">
        <v>-8.3236426221065002E-2</v>
      </c>
    </row>
    <row r="3727" spans="2:10" x14ac:dyDescent="0.2">
      <c r="B3727" s="7">
        <v>23</v>
      </c>
      <c r="C3727" s="7">
        <v>38</v>
      </c>
      <c r="D3727" s="7">
        <v>0.119297157331097</v>
      </c>
      <c r="E3727" s="7">
        <v>0.25528592220016799</v>
      </c>
      <c r="G3727" s="7">
        <v>23</v>
      </c>
      <c r="H3727" s="7">
        <v>38</v>
      </c>
      <c r="I3727" s="7">
        <v>0.12516096174810801</v>
      </c>
      <c r="J3727" s="7">
        <v>0.25959190820685801</v>
      </c>
    </row>
    <row r="3728" spans="2:10" x14ac:dyDescent="0.2">
      <c r="B3728" s="7">
        <v>24</v>
      </c>
      <c r="C3728" s="7">
        <v>38</v>
      </c>
      <c r="D3728" s="7">
        <v>2.2266327970015699E-2</v>
      </c>
      <c r="E3728" s="7">
        <v>-0.220791385300139</v>
      </c>
      <c r="G3728" s="7">
        <v>24</v>
      </c>
      <c r="H3728" s="7">
        <v>38</v>
      </c>
      <c r="I3728" s="7">
        <v>2.25592906820467E-2</v>
      </c>
      <c r="J3728" s="7">
        <v>-0.230769328780626</v>
      </c>
    </row>
    <row r="3729" spans="2:10" x14ac:dyDescent="0.2">
      <c r="B3729" s="7">
        <v>25</v>
      </c>
      <c r="C3729" s="7">
        <v>38</v>
      </c>
      <c r="D3729" s="7">
        <v>-0.103019484829761</v>
      </c>
      <c r="E3729" s="7">
        <v>-0.128208922991004</v>
      </c>
      <c r="G3729" s="7">
        <v>25</v>
      </c>
      <c r="H3729" s="7">
        <v>38</v>
      </c>
      <c r="I3729" s="7">
        <v>-0.103832626530931</v>
      </c>
      <c r="J3729" s="7">
        <v>-1.7346484042374901E-2</v>
      </c>
    </row>
    <row r="3730" spans="2:10" x14ac:dyDescent="0.2">
      <c r="B3730" s="7">
        <v>26</v>
      </c>
      <c r="C3730" s="7">
        <v>38</v>
      </c>
      <c r="D3730" s="7">
        <v>-5.8476687235064197E-2</v>
      </c>
      <c r="E3730" s="7">
        <v>8.6543777834943797E-2</v>
      </c>
      <c r="G3730" s="7">
        <v>26</v>
      </c>
      <c r="H3730" s="7">
        <v>38</v>
      </c>
      <c r="I3730" s="7">
        <v>-5.8358537781236598E-2</v>
      </c>
      <c r="J3730" s="7">
        <v>-0.10946125096761999</v>
      </c>
    </row>
    <row r="3731" spans="2:10" x14ac:dyDescent="0.2">
      <c r="B3731" s="7">
        <v>27</v>
      </c>
      <c r="C3731" s="7">
        <v>38</v>
      </c>
      <c r="D3731" s="7">
        <v>-6.0567222350830001E-2</v>
      </c>
      <c r="E3731" s="7">
        <v>-0.13518258256728</v>
      </c>
      <c r="G3731" s="7">
        <v>27</v>
      </c>
      <c r="H3731" s="7">
        <v>38</v>
      </c>
      <c r="I3731" s="7">
        <v>-6.1209929204357701E-2</v>
      </c>
      <c r="J3731" s="7">
        <v>-0.14590906734834699</v>
      </c>
    </row>
    <row r="3732" spans="2:10" x14ac:dyDescent="0.2">
      <c r="B3732" s="7">
        <v>28</v>
      </c>
      <c r="C3732" s="7">
        <v>38</v>
      </c>
      <c r="D3732" s="7">
        <v>-8.9621783334603605E-2</v>
      </c>
      <c r="E3732" s="7">
        <v>-2.7142248171330201E-2</v>
      </c>
      <c r="G3732" s="7">
        <v>28</v>
      </c>
      <c r="H3732" s="7">
        <v>38</v>
      </c>
      <c r="I3732" s="7">
        <v>-8.9293934681906606E-2</v>
      </c>
      <c r="J3732" s="7">
        <v>-7.6463881176915799E-2</v>
      </c>
    </row>
    <row r="3733" spans="2:10" x14ac:dyDescent="0.2">
      <c r="B3733" s="7">
        <v>29</v>
      </c>
      <c r="C3733" s="7">
        <v>38</v>
      </c>
      <c r="D3733" s="7">
        <v>-0.347383897682362</v>
      </c>
      <c r="E3733" s="7">
        <v>-0.33527712113706398</v>
      </c>
      <c r="G3733" s="7">
        <v>29</v>
      </c>
      <c r="H3733" s="7">
        <v>38</v>
      </c>
      <c r="I3733" s="7">
        <v>-0.35244037081261798</v>
      </c>
      <c r="J3733" s="7">
        <v>-0.47119650715343198</v>
      </c>
    </row>
    <row r="3734" spans="2:10" x14ac:dyDescent="0.2">
      <c r="B3734" s="7">
        <v>30</v>
      </c>
      <c r="C3734" s="7">
        <v>38</v>
      </c>
      <c r="D3734" s="7">
        <v>0.13012495727804699</v>
      </c>
      <c r="E3734" s="7">
        <v>9.6573306811108303E-2</v>
      </c>
      <c r="G3734" s="7">
        <v>30</v>
      </c>
      <c r="H3734" s="7">
        <v>38</v>
      </c>
      <c r="I3734" s="7">
        <v>0.128949953904336</v>
      </c>
      <c r="J3734" s="7">
        <v>2.9452633699777998E-2</v>
      </c>
    </row>
    <row r="3735" spans="2:10" x14ac:dyDescent="0.2">
      <c r="B3735" s="7">
        <v>31</v>
      </c>
      <c r="C3735" s="7">
        <v>38</v>
      </c>
      <c r="D3735" s="7">
        <v>0.27172440357470001</v>
      </c>
      <c r="E3735" s="7">
        <v>0.33569620325889599</v>
      </c>
      <c r="G3735" s="7">
        <v>31</v>
      </c>
      <c r="H3735" s="7">
        <v>38</v>
      </c>
      <c r="I3735" s="7">
        <v>0.26557814170032601</v>
      </c>
      <c r="J3735" s="7">
        <v>4.5246353082404801E-2</v>
      </c>
    </row>
    <row r="3736" spans="2:10" x14ac:dyDescent="0.2">
      <c r="B3736" s="7">
        <v>32</v>
      </c>
      <c r="C3736" s="7">
        <v>38</v>
      </c>
      <c r="D3736" s="7">
        <v>0.25288755297894699</v>
      </c>
      <c r="E3736" s="7">
        <v>0.32803706157704399</v>
      </c>
      <c r="G3736" s="7">
        <v>32</v>
      </c>
      <c r="H3736" s="7">
        <v>38</v>
      </c>
      <c r="I3736" s="7">
        <v>0.25676157965139801</v>
      </c>
      <c r="J3736" s="7">
        <v>0.32263668257264699</v>
      </c>
    </row>
    <row r="3737" spans="2:10" x14ac:dyDescent="0.2">
      <c r="B3737" s="7">
        <v>33</v>
      </c>
      <c r="C3737" s="7">
        <v>38</v>
      </c>
      <c r="D3737" s="7">
        <v>-4.0670433086084798E-2</v>
      </c>
      <c r="E3737" s="7">
        <v>9.4506881143428395E-2</v>
      </c>
      <c r="G3737" s="7">
        <v>33</v>
      </c>
      <c r="H3737" s="7">
        <v>38</v>
      </c>
      <c r="I3737" s="7">
        <v>-4.0654570127793797E-2</v>
      </c>
      <c r="J3737" s="7">
        <v>5.86819662269207E-2</v>
      </c>
    </row>
    <row r="3738" spans="2:10" x14ac:dyDescent="0.2">
      <c r="B3738" s="7">
        <v>34</v>
      </c>
      <c r="C3738" s="7">
        <v>38</v>
      </c>
      <c r="D3738" s="7">
        <v>-9.2059797710857302E-2</v>
      </c>
      <c r="E3738" s="7">
        <v>-4.3517906636139102E-2</v>
      </c>
      <c r="G3738" s="7">
        <v>34</v>
      </c>
      <c r="H3738" s="7">
        <v>38</v>
      </c>
      <c r="I3738" s="7">
        <v>-9.3578498993783996E-2</v>
      </c>
      <c r="J3738" s="7">
        <v>-9.8503801057515397E-2</v>
      </c>
    </row>
    <row r="3739" spans="2:10" x14ac:dyDescent="0.2">
      <c r="B3739" s="7">
        <v>35</v>
      </c>
      <c r="C3739" s="7">
        <v>38</v>
      </c>
      <c r="D3739" s="7">
        <v>1.8101869181125899E-2</v>
      </c>
      <c r="E3739" s="7">
        <v>0.25422814558419499</v>
      </c>
      <c r="G3739" s="7">
        <v>35</v>
      </c>
      <c r="H3739" s="7">
        <v>38</v>
      </c>
      <c r="I3739" s="7">
        <v>1.78749213708338E-2</v>
      </c>
      <c r="J3739" s="7">
        <v>0.18480565501374599</v>
      </c>
    </row>
    <row r="3740" spans="2:10" x14ac:dyDescent="0.2">
      <c r="B3740" s="7">
        <v>36</v>
      </c>
      <c r="C3740" s="7">
        <v>38</v>
      </c>
      <c r="D3740" s="7">
        <v>6.7601260745142597E-2</v>
      </c>
      <c r="E3740" s="7">
        <v>-0.115690178579158</v>
      </c>
      <c r="G3740" s="7">
        <v>36</v>
      </c>
      <c r="H3740" s="7">
        <v>38</v>
      </c>
      <c r="I3740" s="7">
        <v>6.8227219832511607E-2</v>
      </c>
      <c r="J3740" s="7">
        <v>1.56950625462642E-2</v>
      </c>
    </row>
    <row r="3741" spans="2:10" x14ac:dyDescent="0.2">
      <c r="B3741" s="7">
        <v>37</v>
      </c>
      <c r="C3741" s="7">
        <v>38</v>
      </c>
      <c r="D3741" s="7">
        <v>-0.108140597184649</v>
      </c>
      <c r="E3741" s="7">
        <v>4.2113668887084899E-2</v>
      </c>
      <c r="G3741" s="7">
        <v>37</v>
      </c>
      <c r="H3741" s="7">
        <v>38</v>
      </c>
      <c r="I3741" s="7">
        <v>-0.110495179548705</v>
      </c>
      <c r="J3741" s="7">
        <v>-0.27604959178888699</v>
      </c>
    </row>
    <row r="3742" spans="2:10" x14ac:dyDescent="0.2">
      <c r="B3742" s="7">
        <v>38</v>
      </c>
      <c r="C3742" s="7">
        <v>38</v>
      </c>
      <c r="D3742" s="7">
        <v>0.104802254947076</v>
      </c>
      <c r="E3742" s="7">
        <v>8.6415003984925007E-2</v>
      </c>
      <c r="G3742" s="7">
        <v>38</v>
      </c>
      <c r="H3742" s="7">
        <v>38</v>
      </c>
      <c r="I3742" s="7">
        <v>0.10646294351661</v>
      </c>
      <c r="J3742" s="7">
        <v>-4.1298039758378202E-2</v>
      </c>
    </row>
    <row r="3743" spans="2:10" x14ac:dyDescent="0.2">
      <c r="B3743" s="7">
        <v>39</v>
      </c>
      <c r="C3743" s="7">
        <v>38</v>
      </c>
      <c r="D3743" s="7">
        <v>9.6166406294047505E-2</v>
      </c>
      <c r="E3743" s="7">
        <v>4.8825152326497099E-3</v>
      </c>
      <c r="G3743" s="7">
        <v>39</v>
      </c>
      <c r="H3743" s="7">
        <v>38</v>
      </c>
      <c r="I3743" s="7">
        <v>9.9741662256529501E-2</v>
      </c>
      <c r="J3743" s="7">
        <v>-7.3802196396259801E-3</v>
      </c>
    </row>
    <row r="3744" spans="2:10" x14ac:dyDescent="0.2">
      <c r="B3744" s="7">
        <v>40</v>
      </c>
      <c r="C3744" s="7">
        <v>38</v>
      </c>
      <c r="D3744" s="7">
        <v>-0.464460860525092</v>
      </c>
      <c r="E3744" s="7">
        <v>-0.58137349228944901</v>
      </c>
      <c r="G3744" s="7">
        <v>40</v>
      </c>
      <c r="H3744" s="7">
        <v>38</v>
      </c>
      <c r="I3744" s="7">
        <v>-0.46526196020231197</v>
      </c>
      <c r="J3744" s="7">
        <v>-0.62578580030722897</v>
      </c>
    </row>
    <row r="3745" spans="2:10" x14ac:dyDescent="0.2">
      <c r="B3745" s="7">
        <v>41</v>
      </c>
      <c r="C3745" s="7">
        <v>38</v>
      </c>
      <c r="D3745" s="7">
        <v>7.6084866137756904E-2</v>
      </c>
      <c r="E3745" s="7">
        <v>-0.13018037572885699</v>
      </c>
      <c r="G3745" s="7">
        <v>41</v>
      </c>
      <c r="H3745" s="7">
        <v>38</v>
      </c>
      <c r="I3745" s="7">
        <v>7.9450794012277698E-2</v>
      </c>
      <c r="J3745" s="7">
        <v>-8.4349678815439005E-2</v>
      </c>
    </row>
    <row r="3746" spans="2:10" x14ac:dyDescent="0.2">
      <c r="B3746" s="7">
        <v>42</v>
      </c>
      <c r="C3746" s="7">
        <v>38</v>
      </c>
      <c r="D3746" s="7">
        <v>-2.3409777157185702E-2</v>
      </c>
      <c r="E3746" s="7">
        <v>-0.37734760299402897</v>
      </c>
      <c r="G3746" s="7">
        <v>42</v>
      </c>
      <c r="H3746" s="7">
        <v>38</v>
      </c>
      <c r="I3746" s="7">
        <v>-2.3565918718383601E-2</v>
      </c>
      <c r="J3746" s="7">
        <v>5.7926952533468197E-2</v>
      </c>
    </row>
    <row r="3747" spans="2:10" x14ac:dyDescent="0.2">
      <c r="B3747" s="7">
        <v>43</v>
      </c>
      <c r="C3747" s="7">
        <v>38</v>
      </c>
      <c r="D3747" s="7">
        <v>-0.42741688373386399</v>
      </c>
      <c r="E3747" s="7">
        <v>-0.47544135810173799</v>
      </c>
      <c r="G3747" s="7">
        <v>43</v>
      </c>
      <c r="H3747" s="7">
        <v>38</v>
      </c>
      <c r="I3747" s="7">
        <v>-0.43825515076249899</v>
      </c>
      <c r="J3747" s="7">
        <v>-0.60225192141316297</v>
      </c>
    </row>
    <row r="3748" spans="2:10" x14ac:dyDescent="0.2">
      <c r="B3748" s="7">
        <v>44</v>
      </c>
      <c r="C3748" s="7">
        <v>38</v>
      </c>
      <c r="D3748" s="7">
        <v>-8.0684622059204805E-2</v>
      </c>
      <c r="E3748" s="7">
        <v>-7.9645573675323406E-2</v>
      </c>
      <c r="G3748" s="7">
        <v>44</v>
      </c>
      <c r="H3748" s="7">
        <v>38</v>
      </c>
      <c r="I3748" s="7">
        <v>-8.2661584765516799E-2</v>
      </c>
      <c r="J3748" s="7">
        <v>8.6423889922109306E-3</v>
      </c>
    </row>
    <row r="3749" spans="2:10" x14ac:dyDescent="0.2">
      <c r="B3749" s="7">
        <v>45</v>
      </c>
      <c r="C3749" s="7">
        <v>38</v>
      </c>
      <c r="D3749" s="7">
        <v>-0.48206339652254998</v>
      </c>
      <c r="E3749" s="7">
        <v>-0.41348490052444797</v>
      </c>
      <c r="G3749" s="7">
        <v>45</v>
      </c>
      <c r="H3749" s="7">
        <v>38</v>
      </c>
      <c r="I3749" s="7">
        <v>-0.47974878124196801</v>
      </c>
      <c r="J3749" s="7">
        <v>-0.54698053156820203</v>
      </c>
    </row>
    <row r="3750" spans="2:10" x14ac:dyDescent="0.2">
      <c r="B3750" s="7">
        <v>46</v>
      </c>
      <c r="C3750" s="7">
        <v>38</v>
      </c>
      <c r="D3750" s="7">
        <v>-0.105208186495426</v>
      </c>
      <c r="E3750" s="7">
        <v>0.128436287338836</v>
      </c>
      <c r="G3750" s="7">
        <v>46</v>
      </c>
      <c r="H3750" s="7">
        <v>38</v>
      </c>
      <c r="I3750" s="7">
        <v>-0.105732147024293</v>
      </c>
      <c r="J3750" s="7">
        <v>9.6374258200878402E-2</v>
      </c>
    </row>
    <row r="3751" spans="2:10" x14ac:dyDescent="0.2">
      <c r="B3751" s="7">
        <v>47</v>
      </c>
      <c r="C3751" s="7">
        <v>38</v>
      </c>
      <c r="D3751" s="7">
        <v>1.45372719351817E-2</v>
      </c>
      <c r="E3751" s="7">
        <v>0.15296161120814</v>
      </c>
      <c r="G3751" s="7">
        <v>47</v>
      </c>
      <c r="H3751" s="7">
        <v>38</v>
      </c>
      <c r="I3751" s="7">
        <v>1.50853678269742E-2</v>
      </c>
      <c r="J3751" s="7">
        <v>4.2676810963727399E-2</v>
      </c>
    </row>
    <row r="3752" spans="2:10" x14ac:dyDescent="0.2">
      <c r="B3752" s="7">
        <v>48</v>
      </c>
      <c r="C3752" s="7">
        <v>38</v>
      </c>
      <c r="D3752" s="7">
        <v>0.37338429213815399</v>
      </c>
      <c r="E3752" s="7">
        <v>0.21494821959230601</v>
      </c>
      <c r="G3752" s="7">
        <v>48</v>
      </c>
      <c r="H3752" s="7">
        <v>38</v>
      </c>
      <c r="I3752" s="7">
        <v>0.36389283194861299</v>
      </c>
      <c r="J3752" s="7">
        <v>0.23053855207662299</v>
      </c>
    </row>
    <row r="3753" spans="2:10" x14ac:dyDescent="0.2">
      <c r="B3753" s="7">
        <v>49</v>
      </c>
      <c r="C3753" s="7">
        <v>38</v>
      </c>
      <c r="D3753" s="7">
        <v>-0.104369107895772</v>
      </c>
      <c r="E3753" s="7">
        <v>-3.6188341704768603E-2</v>
      </c>
      <c r="G3753" s="7">
        <v>49</v>
      </c>
      <c r="H3753" s="7">
        <v>38</v>
      </c>
      <c r="I3753" s="7">
        <v>-0.10372052500687599</v>
      </c>
      <c r="J3753" s="7">
        <v>-0.18543850350937699</v>
      </c>
    </row>
    <row r="3754" spans="2:10" x14ac:dyDescent="0.2">
      <c r="B3754" s="7">
        <v>50</v>
      </c>
      <c r="C3754" s="7">
        <v>38</v>
      </c>
      <c r="D3754" s="7">
        <v>0.848379876376814</v>
      </c>
      <c r="E3754" s="7">
        <v>0.92918544889499299</v>
      </c>
      <c r="G3754" s="7">
        <v>50</v>
      </c>
      <c r="H3754" s="7">
        <v>38</v>
      </c>
      <c r="I3754" s="7">
        <v>0.84812162484558795</v>
      </c>
      <c r="J3754" s="7">
        <v>0.79920054510973104</v>
      </c>
    </row>
    <row r="3755" spans="2:10" x14ac:dyDescent="0.2">
      <c r="B3755" s="7">
        <v>51</v>
      </c>
      <c r="C3755" s="7">
        <v>38</v>
      </c>
      <c r="D3755" s="7">
        <v>-0.20750209321284199</v>
      </c>
      <c r="E3755" s="7">
        <v>-9.0152783893037394E-2</v>
      </c>
      <c r="G3755" s="7">
        <v>51</v>
      </c>
      <c r="H3755" s="7">
        <v>38</v>
      </c>
      <c r="I3755" s="7">
        <v>-0.21462799708199301</v>
      </c>
      <c r="J3755" s="7">
        <v>-0.236860865343125</v>
      </c>
    </row>
    <row r="3756" spans="2:10" x14ac:dyDescent="0.2">
      <c r="B3756" s="7">
        <v>52</v>
      </c>
      <c r="C3756" s="7">
        <v>38</v>
      </c>
      <c r="D3756" s="7">
        <v>-4.9375289781270502E-2</v>
      </c>
      <c r="E3756" s="7">
        <v>-0.19453211398723699</v>
      </c>
      <c r="G3756" s="7">
        <v>52</v>
      </c>
      <c r="H3756" s="7">
        <v>38</v>
      </c>
      <c r="I3756" s="7">
        <v>-4.8809448324365498E-2</v>
      </c>
      <c r="J3756" s="7">
        <v>-2.9264425379249601E-2</v>
      </c>
    </row>
    <row r="3757" spans="2:10" x14ac:dyDescent="0.2">
      <c r="B3757" s="7">
        <v>53</v>
      </c>
      <c r="C3757" s="7">
        <v>38</v>
      </c>
      <c r="D3757" s="7">
        <v>0.168192326381748</v>
      </c>
      <c r="E3757" s="7">
        <v>0.45891018518932702</v>
      </c>
      <c r="G3757" s="7">
        <v>53</v>
      </c>
      <c r="H3757" s="7">
        <v>38</v>
      </c>
      <c r="I3757" s="7">
        <v>0.169439922560259</v>
      </c>
      <c r="J3757" s="7">
        <v>0.38113049038560298</v>
      </c>
    </row>
    <row r="3758" spans="2:10" x14ac:dyDescent="0.2">
      <c r="B3758" s="7">
        <v>54</v>
      </c>
      <c r="C3758" s="7">
        <v>38</v>
      </c>
      <c r="D3758" s="7">
        <v>-2.0416096652448701E-2</v>
      </c>
      <c r="E3758" s="7">
        <v>-3.4843272240067301E-2</v>
      </c>
      <c r="G3758" s="7">
        <v>54</v>
      </c>
      <c r="H3758" s="7">
        <v>38</v>
      </c>
      <c r="I3758" s="7">
        <v>-2.0651659252661301E-2</v>
      </c>
      <c r="J3758" s="7">
        <v>7.4752058890012102E-2</v>
      </c>
    </row>
    <row r="3759" spans="2:10" x14ac:dyDescent="0.2">
      <c r="B3759" s="7">
        <v>55</v>
      </c>
      <c r="C3759" s="7">
        <v>38</v>
      </c>
      <c r="D3759" s="7">
        <v>-0.50436636688091996</v>
      </c>
      <c r="E3759" s="7">
        <v>-0.461379440075319</v>
      </c>
      <c r="G3759" s="7">
        <v>55</v>
      </c>
      <c r="H3759" s="7">
        <v>38</v>
      </c>
      <c r="I3759" s="7">
        <v>-0.50227629662739004</v>
      </c>
      <c r="J3759" s="7">
        <v>-0.389864738138053</v>
      </c>
    </row>
    <row r="3760" spans="2:10" x14ac:dyDescent="0.2">
      <c r="B3760" s="7">
        <v>56</v>
      </c>
      <c r="C3760" s="7">
        <v>38</v>
      </c>
      <c r="D3760" s="7">
        <v>-0.21739079488272001</v>
      </c>
      <c r="E3760" s="7">
        <v>-0.119252853541882</v>
      </c>
      <c r="G3760" s="7">
        <v>56</v>
      </c>
      <c r="H3760" s="7">
        <v>38</v>
      </c>
      <c r="I3760" s="7">
        <v>-0.22053664983507601</v>
      </c>
      <c r="J3760" s="7">
        <v>-0.32956581925982298</v>
      </c>
    </row>
    <row r="3761" spans="2:10" x14ac:dyDescent="0.2">
      <c r="B3761" s="7">
        <v>57</v>
      </c>
      <c r="C3761" s="7">
        <v>38</v>
      </c>
      <c r="D3761" s="7">
        <v>-0.229895498689837</v>
      </c>
      <c r="E3761" s="7">
        <v>-0.34063637356673798</v>
      </c>
      <c r="G3761" s="7">
        <v>57</v>
      </c>
      <c r="H3761" s="7">
        <v>38</v>
      </c>
      <c r="I3761" s="7">
        <v>-0.229872301287223</v>
      </c>
      <c r="J3761" s="7">
        <v>-0.32497781332767101</v>
      </c>
    </row>
    <row r="3762" spans="2:10" x14ac:dyDescent="0.2">
      <c r="B3762" s="7">
        <v>58</v>
      </c>
      <c r="C3762" s="7">
        <v>38</v>
      </c>
      <c r="D3762" s="7">
        <v>0.171688109323722</v>
      </c>
      <c r="E3762" s="7">
        <v>0.116964182127838</v>
      </c>
      <c r="G3762" s="7">
        <v>58</v>
      </c>
      <c r="H3762" s="7">
        <v>38</v>
      </c>
      <c r="I3762" s="7">
        <v>0.17885312871235601</v>
      </c>
      <c r="J3762" s="7">
        <v>0.412105583203211</v>
      </c>
    </row>
    <row r="3763" spans="2:10" x14ac:dyDescent="0.2">
      <c r="B3763" s="7">
        <v>59</v>
      </c>
      <c r="C3763" s="7">
        <v>38</v>
      </c>
      <c r="D3763" s="7">
        <v>-0.134011821822588</v>
      </c>
      <c r="E3763" s="7">
        <v>5.4032909835098203E-2</v>
      </c>
      <c r="G3763" s="7">
        <v>59</v>
      </c>
      <c r="H3763" s="7">
        <v>38</v>
      </c>
      <c r="I3763" s="7">
        <v>-0.132778317710701</v>
      </c>
      <c r="J3763" s="7">
        <v>-0.21901658377805699</v>
      </c>
    </row>
    <row r="3764" spans="2:10" x14ac:dyDescent="0.2">
      <c r="B3764" s="7">
        <v>60</v>
      </c>
      <c r="C3764" s="7">
        <v>38</v>
      </c>
      <c r="D3764" s="7">
        <v>0.14062721016329599</v>
      </c>
      <c r="E3764" s="7">
        <v>0.196674577170977</v>
      </c>
      <c r="G3764" s="7">
        <v>60</v>
      </c>
      <c r="H3764" s="7">
        <v>38</v>
      </c>
      <c r="I3764" s="7">
        <v>0.13602665496376601</v>
      </c>
      <c r="J3764" s="7">
        <v>0.12260527007204899</v>
      </c>
    </row>
    <row r="3765" spans="2:10" x14ac:dyDescent="0.2">
      <c r="B3765" s="7">
        <v>61</v>
      </c>
      <c r="C3765" s="7">
        <v>38</v>
      </c>
      <c r="D3765" s="7">
        <v>-4.6814728104955301E-2</v>
      </c>
      <c r="E3765" s="7">
        <v>6.7267685640443303E-2</v>
      </c>
      <c r="G3765" s="7">
        <v>61</v>
      </c>
      <c r="H3765" s="7">
        <v>38</v>
      </c>
      <c r="I3765" s="7">
        <v>-4.7358755143871903E-2</v>
      </c>
      <c r="J3765" s="7">
        <v>0.141195057635015</v>
      </c>
    </row>
    <row r="3766" spans="2:10" x14ac:dyDescent="0.2">
      <c r="B3766" s="7">
        <v>62</v>
      </c>
      <c r="C3766" s="7">
        <v>38</v>
      </c>
      <c r="D3766" s="7">
        <v>2.3768016126215499E-2</v>
      </c>
      <c r="E3766" s="7">
        <v>-0.27856257744715102</v>
      </c>
      <c r="G3766" s="7">
        <v>62</v>
      </c>
      <c r="H3766" s="7">
        <v>38</v>
      </c>
      <c r="I3766" s="7">
        <v>2.4587969112682E-2</v>
      </c>
      <c r="J3766" s="7">
        <v>-0.12741216232165101</v>
      </c>
    </row>
    <row r="3767" spans="2:10" x14ac:dyDescent="0.2">
      <c r="B3767" s="7">
        <v>63</v>
      </c>
      <c r="C3767" s="7">
        <v>38</v>
      </c>
      <c r="D3767" s="7">
        <v>0.16694772371032901</v>
      </c>
      <c r="E3767" s="7">
        <v>0.198494448728709</v>
      </c>
      <c r="G3767" s="7">
        <v>63</v>
      </c>
      <c r="H3767" s="7">
        <v>38</v>
      </c>
      <c r="I3767" s="7">
        <v>0.16708551287937901</v>
      </c>
      <c r="J3767" s="7">
        <v>3.1486272886608498E-2</v>
      </c>
    </row>
    <row r="3768" spans="2:10" x14ac:dyDescent="0.2">
      <c r="B3768" s="7">
        <v>64</v>
      </c>
      <c r="C3768" s="7">
        <v>38</v>
      </c>
      <c r="D3768" s="7">
        <v>-2.8840655730625098E-2</v>
      </c>
      <c r="E3768" s="7">
        <v>-6.1016333502282201E-2</v>
      </c>
      <c r="G3768" s="7">
        <v>64</v>
      </c>
      <c r="H3768" s="7">
        <v>38</v>
      </c>
      <c r="I3768" s="7">
        <v>-2.95462206177373E-2</v>
      </c>
      <c r="J3768" s="7">
        <v>-0.18865696824198799</v>
      </c>
    </row>
    <row r="3769" spans="2:10" x14ac:dyDescent="0.2">
      <c r="B3769" s="7">
        <v>65</v>
      </c>
      <c r="C3769" s="7">
        <v>38</v>
      </c>
      <c r="D3769" s="7">
        <v>-3.57298685414182E-2</v>
      </c>
      <c r="E3769" s="7">
        <v>-0.185957698314379</v>
      </c>
      <c r="G3769" s="7">
        <v>65</v>
      </c>
      <c r="H3769" s="7">
        <v>38</v>
      </c>
      <c r="I3769" s="7">
        <v>-3.5787612650398898E-2</v>
      </c>
      <c r="J3769" s="7">
        <v>-1.3748483370877199E-2</v>
      </c>
    </row>
    <row r="3770" spans="2:10" x14ac:dyDescent="0.2">
      <c r="B3770" s="7">
        <v>66</v>
      </c>
      <c r="C3770" s="7">
        <v>38</v>
      </c>
      <c r="D3770" s="7">
        <v>0.26190596491138701</v>
      </c>
      <c r="E3770" s="7">
        <v>3.9180152184379799E-2</v>
      </c>
      <c r="G3770" s="7">
        <v>66</v>
      </c>
      <c r="H3770" s="7">
        <v>38</v>
      </c>
      <c r="I3770" s="7">
        <v>0.26579707931436197</v>
      </c>
      <c r="J3770" s="7">
        <v>0.47223409469904498</v>
      </c>
    </row>
    <row r="3771" spans="2:10" x14ac:dyDescent="0.2">
      <c r="B3771" s="7">
        <v>67</v>
      </c>
      <c r="C3771" s="7">
        <v>38</v>
      </c>
      <c r="D3771" s="7">
        <v>0.19778345647677401</v>
      </c>
      <c r="E3771" s="7">
        <v>0.23738713396556901</v>
      </c>
      <c r="G3771" s="7">
        <v>67</v>
      </c>
      <c r="H3771" s="7">
        <v>38</v>
      </c>
      <c r="I3771" s="7">
        <v>0.19900020371414001</v>
      </c>
      <c r="J3771" s="7">
        <v>0.135885375162243</v>
      </c>
    </row>
    <row r="3772" spans="2:10" x14ac:dyDescent="0.2">
      <c r="B3772" s="7">
        <v>68</v>
      </c>
      <c r="C3772" s="7">
        <v>38</v>
      </c>
      <c r="D3772" s="7">
        <v>0.67213204932590298</v>
      </c>
      <c r="E3772" s="7">
        <v>0.65260827428689505</v>
      </c>
      <c r="G3772" s="7">
        <v>68</v>
      </c>
      <c r="H3772" s="7">
        <v>38</v>
      </c>
      <c r="I3772" s="7">
        <v>0.67539724280539304</v>
      </c>
      <c r="J3772" s="7">
        <v>0.83001316314509299</v>
      </c>
    </row>
    <row r="3773" spans="2:10" x14ac:dyDescent="0.2">
      <c r="B3773" s="7">
        <v>69</v>
      </c>
      <c r="C3773" s="7">
        <v>38</v>
      </c>
      <c r="D3773" s="7">
        <v>-9.5864715274187995E-2</v>
      </c>
      <c r="E3773" s="7">
        <v>-0.105690252543386</v>
      </c>
      <c r="G3773" s="7">
        <v>69</v>
      </c>
      <c r="H3773" s="7">
        <v>38</v>
      </c>
      <c r="I3773" s="7">
        <v>-9.6714853046380597E-2</v>
      </c>
      <c r="J3773" s="7">
        <v>4.7309776252992802E-3</v>
      </c>
    </row>
    <row r="3774" spans="2:10" x14ac:dyDescent="0.2">
      <c r="B3774" s="7">
        <v>70</v>
      </c>
      <c r="C3774" s="7">
        <v>38</v>
      </c>
      <c r="D3774" s="7">
        <v>-8.3608346255203996E-5</v>
      </c>
      <c r="E3774" s="7">
        <v>6.5973159023027302E-3</v>
      </c>
      <c r="G3774" s="7">
        <v>70</v>
      </c>
      <c r="H3774" s="7">
        <v>38</v>
      </c>
      <c r="I3774" s="7">
        <v>7.46528073243269E-5</v>
      </c>
      <c r="J3774" s="7">
        <v>7.1457841522100607E-2</v>
      </c>
    </row>
    <row r="3775" spans="2:10" x14ac:dyDescent="0.2">
      <c r="B3775" s="7">
        <v>71</v>
      </c>
      <c r="C3775" s="7">
        <v>38</v>
      </c>
      <c r="D3775" s="7">
        <v>0.27555210483834403</v>
      </c>
      <c r="E3775" s="7">
        <v>0.28780463691731001</v>
      </c>
      <c r="G3775" s="7">
        <v>71</v>
      </c>
      <c r="H3775" s="7">
        <v>38</v>
      </c>
      <c r="I3775" s="7">
        <v>0.27299008515136503</v>
      </c>
      <c r="J3775" s="7">
        <v>0.38091472717160202</v>
      </c>
    </row>
    <row r="3776" spans="2:10" x14ac:dyDescent="0.2">
      <c r="B3776" s="7">
        <v>72</v>
      </c>
      <c r="C3776" s="7">
        <v>38</v>
      </c>
      <c r="D3776" s="7">
        <v>0.31152161019751601</v>
      </c>
      <c r="E3776" s="7">
        <v>0.33902707965511297</v>
      </c>
      <c r="G3776" s="7">
        <v>72</v>
      </c>
      <c r="H3776" s="7">
        <v>38</v>
      </c>
      <c r="I3776" s="7">
        <v>0.30985033728911598</v>
      </c>
      <c r="J3776" s="7">
        <v>0.37965262206302303</v>
      </c>
    </row>
    <row r="3777" spans="2:10" x14ac:dyDescent="0.2">
      <c r="B3777" s="7">
        <v>73</v>
      </c>
      <c r="C3777" s="7">
        <v>38</v>
      </c>
      <c r="D3777" s="7">
        <v>0.119559103131284</v>
      </c>
      <c r="E3777" s="7">
        <v>0.146475291982399</v>
      </c>
      <c r="G3777" s="7">
        <v>73</v>
      </c>
      <c r="H3777" s="7">
        <v>38</v>
      </c>
      <c r="I3777" s="7">
        <v>0.122228811741861</v>
      </c>
      <c r="J3777" s="7">
        <v>0.334465308853512</v>
      </c>
    </row>
    <row r="3778" spans="2:10" x14ac:dyDescent="0.2">
      <c r="B3778" s="7">
        <v>74</v>
      </c>
      <c r="C3778" s="7">
        <v>38</v>
      </c>
      <c r="D3778" s="7">
        <v>-2.8018656290973901E-2</v>
      </c>
      <c r="E3778" s="7">
        <v>0.12892461901242999</v>
      </c>
      <c r="G3778" s="7">
        <v>74</v>
      </c>
      <c r="H3778" s="7">
        <v>38</v>
      </c>
      <c r="I3778" s="7">
        <v>-2.8132380699090302E-2</v>
      </c>
      <c r="J3778" s="7">
        <v>0.49358760047045702</v>
      </c>
    </row>
    <row r="3779" spans="2:10" x14ac:dyDescent="0.2">
      <c r="B3779" s="7">
        <v>75</v>
      </c>
      <c r="C3779" s="7">
        <v>38</v>
      </c>
      <c r="D3779" s="7">
        <v>1.12633379895533E-2</v>
      </c>
      <c r="E3779" s="7">
        <v>7.5236722117830696E-2</v>
      </c>
      <c r="G3779" s="7">
        <v>75</v>
      </c>
      <c r="H3779" s="7">
        <v>38</v>
      </c>
      <c r="I3779" s="7">
        <v>1.1824222669929401E-2</v>
      </c>
      <c r="J3779" s="7">
        <v>0.15696383600507</v>
      </c>
    </row>
    <row r="3780" spans="2:10" x14ac:dyDescent="0.2">
      <c r="B3780" s="7">
        <v>76</v>
      </c>
      <c r="C3780" s="7">
        <v>38</v>
      </c>
      <c r="D3780" s="7">
        <v>0.24272916570974201</v>
      </c>
      <c r="E3780" s="7">
        <v>0.14362677750250999</v>
      </c>
      <c r="G3780" s="7">
        <v>76</v>
      </c>
      <c r="H3780" s="7">
        <v>38</v>
      </c>
      <c r="I3780" s="7">
        <v>0.24641384505366501</v>
      </c>
      <c r="J3780" s="7">
        <v>0.34158557086258101</v>
      </c>
    </row>
    <row r="3781" spans="2:10" x14ac:dyDescent="0.2">
      <c r="B3781" s="7">
        <v>77</v>
      </c>
      <c r="C3781" s="7">
        <v>38</v>
      </c>
      <c r="D3781" s="7">
        <v>-0.199675186620178</v>
      </c>
      <c r="E3781" s="7">
        <v>-3.99532834088401E-2</v>
      </c>
      <c r="G3781" s="7">
        <v>77</v>
      </c>
      <c r="H3781" s="7">
        <v>38</v>
      </c>
      <c r="I3781" s="7">
        <v>-0.20143088838588399</v>
      </c>
      <c r="J3781" s="7">
        <v>-0.123608380721176</v>
      </c>
    </row>
    <row r="3782" spans="2:10" x14ac:dyDescent="0.2">
      <c r="B3782" s="7">
        <v>78</v>
      </c>
      <c r="C3782" s="7">
        <v>38</v>
      </c>
      <c r="D3782" s="7">
        <v>-0.43630774586580401</v>
      </c>
      <c r="E3782" s="7">
        <v>-0.50767535635105998</v>
      </c>
      <c r="G3782" s="7">
        <v>78</v>
      </c>
      <c r="H3782" s="7">
        <v>38</v>
      </c>
      <c r="I3782" s="7">
        <v>-0.44496176162648898</v>
      </c>
      <c r="J3782" s="7">
        <v>-0.392077988552614</v>
      </c>
    </row>
    <row r="3783" spans="2:10" x14ac:dyDescent="0.2">
      <c r="B3783" s="7">
        <v>79</v>
      </c>
      <c r="C3783" s="7">
        <v>38</v>
      </c>
      <c r="D3783" s="7">
        <v>-6.1381806531406E-2</v>
      </c>
      <c r="E3783" s="7">
        <v>-0.25240806902762702</v>
      </c>
      <c r="G3783" s="7">
        <v>79</v>
      </c>
      <c r="H3783" s="7">
        <v>38</v>
      </c>
      <c r="I3783" s="7">
        <v>-6.1903755889227703E-2</v>
      </c>
      <c r="J3783" s="7">
        <v>-1.6454643646000001E-2</v>
      </c>
    </row>
    <row r="3784" spans="2:10" x14ac:dyDescent="0.2">
      <c r="B3784" s="7">
        <v>80</v>
      </c>
      <c r="C3784" s="7">
        <v>38</v>
      </c>
      <c r="D3784" s="7">
        <v>-0.17266042872321899</v>
      </c>
      <c r="E3784" s="7">
        <v>-0.23472815189455801</v>
      </c>
      <c r="G3784" s="7">
        <v>80</v>
      </c>
      <c r="H3784" s="7">
        <v>38</v>
      </c>
      <c r="I3784" s="7">
        <v>-0.17306898484327801</v>
      </c>
      <c r="J3784" s="7">
        <v>-0.180867056758132</v>
      </c>
    </row>
    <row r="3785" spans="2:10" x14ac:dyDescent="0.2">
      <c r="B3785" s="7">
        <v>81</v>
      </c>
      <c r="C3785" s="7">
        <v>38</v>
      </c>
      <c r="D3785" s="7">
        <v>6.4013712782637497E-2</v>
      </c>
      <c r="E3785" s="7">
        <v>1.43473614727672E-2</v>
      </c>
      <c r="G3785" s="7">
        <v>81</v>
      </c>
      <c r="H3785" s="7">
        <v>38</v>
      </c>
      <c r="I3785" s="7">
        <v>6.4755583047924503E-2</v>
      </c>
      <c r="J3785" s="7">
        <v>-4.9764486171230997E-3</v>
      </c>
    </row>
    <row r="3786" spans="2:10" x14ac:dyDescent="0.2">
      <c r="B3786" s="7">
        <v>82</v>
      </c>
      <c r="C3786" s="7">
        <v>38</v>
      </c>
      <c r="D3786" s="7">
        <v>0.27393523342443099</v>
      </c>
      <c r="E3786" s="7">
        <v>0.169824663100758</v>
      </c>
      <c r="G3786" s="7">
        <v>82</v>
      </c>
      <c r="H3786" s="7">
        <v>38</v>
      </c>
      <c r="I3786" s="7">
        <v>0.26141976619423601</v>
      </c>
      <c r="J3786" s="7">
        <v>0.186583199155547</v>
      </c>
    </row>
    <row r="3787" spans="2:10" x14ac:dyDescent="0.2">
      <c r="B3787" s="7">
        <v>83</v>
      </c>
      <c r="C3787" s="7">
        <v>38</v>
      </c>
      <c r="D3787" s="7">
        <v>-0.52789304663613001</v>
      </c>
      <c r="E3787" s="7">
        <v>-0.47284764704003701</v>
      </c>
      <c r="G3787" s="7">
        <v>83</v>
      </c>
      <c r="H3787" s="7">
        <v>38</v>
      </c>
      <c r="I3787" s="7">
        <v>-0.52210706529558104</v>
      </c>
      <c r="J3787" s="7">
        <v>-0.45941884027735103</v>
      </c>
    </row>
    <row r="3788" spans="2:10" x14ac:dyDescent="0.2">
      <c r="B3788" s="7">
        <v>84</v>
      </c>
      <c r="C3788" s="7">
        <v>38</v>
      </c>
      <c r="D3788" s="7">
        <v>7.1984546471133698E-2</v>
      </c>
      <c r="E3788" s="7">
        <v>0.208335569757883</v>
      </c>
      <c r="G3788" s="7">
        <v>84</v>
      </c>
      <c r="H3788" s="7">
        <v>38</v>
      </c>
      <c r="I3788" s="7">
        <v>7.08209497894563E-2</v>
      </c>
      <c r="J3788" s="7">
        <v>-2.1388223564288801E-2</v>
      </c>
    </row>
    <row r="3789" spans="2:10" x14ac:dyDescent="0.2">
      <c r="B3789" s="7">
        <v>85</v>
      </c>
      <c r="C3789" s="7">
        <v>38</v>
      </c>
      <c r="D3789" s="7">
        <v>-0.26064377723856003</v>
      </c>
      <c r="E3789" s="7">
        <v>-0.34933616527600703</v>
      </c>
      <c r="G3789" s="7">
        <v>85</v>
      </c>
      <c r="H3789" s="7">
        <v>38</v>
      </c>
      <c r="I3789" s="7">
        <v>-0.26286204192462198</v>
      </c>
      <c r="J3789" s="7">
        <v>-0.49299770267367798</v>
      </c>
    </row>
    <row r="3790" spans="2:10" x14ac:dyDescent="0.2">
      <c r="B3790" s="7">
        <v>86</v>
      </c>
      <c r="C3790" s="7">
        <v>38</v>
      </c>
      <c r="D3790" s="7">
        <v>3.5920507362759799E-2</v>
      </c>
      <c r="E3790" s="7">
        <v>-0.188624534387902</v>
      </c>
      <c r="G3790" s="7">
        <v>86</v>
      </c>
      <c r="H3790" s="7">
        <v>38</v>
      </c>
      <c r="I3790" s="7">
        <v>3.77594358099511E-2</v>
      </c>
      <c r="J3790" s="7">
        <v>-2.6675977658991101E-2</v>
      </c>
    </row>
    <row r="3791" spans="2:10" x14ac:dyDescent="0.2">
      <c r="B3791" s="7">
        <v>87</v>
      </c>
      <c r="C3791" s="7">
        <v>38</v>
      </c>
      <c r="D3791" s="7">
        <v>0.15284470099418401</v>
      </c>
      <c r="E3791" s="7">
        <v>0.234826551615511</v>
      </c>
      <c r="G3791" s="7">
        <v>87</v>
      </c>
      <c r="H3791" s="7">
        <v>38</v>
      </c>
      <c r="I3791" s="7">
        <v>0.15215157351104699</v>
      </c>
      <c r="J3791" s="7">
        <v>5.4625001696851201E-2</v>
      </c>
    </row>
    <row r="3792" spans="2:10" x14ac:dyDescent="0.2">
      <c r="B3792" s="7">
        <v>88</v>
      </c>
      <c r="C3792" s="7">
        <v>38</v>
      </c>
      <c r="D3792" s="7">
        <v>2.4294305357717102E-3</v>
      </c>
      <c r="E3792" s="7">
        <v>0.136943845763281</v>
      </c>
      <c r="G3792" s="7">
        <v>88</v>
      </c>
      <c r="H3792" s="7">
        <v>38</v>
      </c>
      <c r="I3792" s="7">
        <v>2.1799846046803898E-3</v>
      </c>
      <c r="J3792" s="7">
        <v>0.25120607422650598</v>
      </c>
    </row>
    <row r="3793" spans="2:10" x14ac:dyDescent="0.2">
      <c r="B3793" s="7">
        <v>89</v>
      </c>
      <c r="C3793" s="7">
        <v>38</v>
      </c>
      <c r="D3793" s="7">
        <v>-0.12171516531682</v>
      </c>
      <c r="E3793" s="7">
        <v>0.11455387978084</v>
      </c>
      <c r="G3793" s="7">
        <v>89</v>
      </c>
      <c r="H3793" s="7">
        <v>38</v>
      </c>
      <c r="I3793" s="7">
        <v>-0.123444652278763</v>
      </c>
      <c r="J3793" s="7">
        <v>-4.6138577166168197E-2</v>
      </c>
    </row>
    <row r="3794" spans="2:10" x14ac:dyDescent="0.2">
      <c r="B3794" s="7">
        <v>90</v>
      </c>
      <c r="C3794" s="7">
        <v>38</v>
      </c>
      <c r="D3794" s="7">
        <v>-0.40428584636885401</v>
      </c>
      <c r="E3794" s="7">
        <v>-0.44790136762122601</v>
      </c>
      <c r="G3794" s="7">
        <v>90</v>
      </c>
      <c r="H3794" s="7">
        <v>38</v>
      </c>
      <c r="I3794" s="13">
        <v>-0.41064792758742502</v>
      </c>
      <c r="J3794" s="7">
        <v>-0.37857972924522798</v>
      </c>
    </row>
    <row r="3795" spans="2:10" x14ac:dyDescent="0.2">
      <c r="B3795" s="7">
        <v>91</v>
      </c>
      <c r="C3795" s="7">
        <v>38</v>
      </c>
      <c r="D3795" s="7">
        <v>-0.14030284416107699</v>
      </c>
      <c r="E3795" s="7">
        <v>-0.41552382185638997</v>
      </c>
      <c r="G3795" s="7">
        <v>91</v>
      </c>
      <c r="H3795" s="7">
        <v>38</v>
      </c>
      <c r="I3795" s="7">
        <v>-0.14198244685486999</v>
      </c>
      <c r="J3795" s="7">
        <v>-0.29671727139885101</v>
      </c>
    </row>
    <row r="3796" spans="2:10" x14ac:dyDescent="0.2">
      <c r="B3796" s="7">
        <v>92</v>
      </c>
      <c r="C3796" s="7">
        <v>38</v>
      </c>
      <c r="D3796" s="7">
        <v>1.4755821749328201E-2</v>
      </c>
      <c r="E3796" s="7">
        <v>9.5234089015194798E-2</v>
      </c>
      <c r="G3796" s="7">
        <v>92</v>
      </c>
      <c r="H3796" s="7">
        <v>38</v>
      </c>
      <c r="I3796" s="7">
        <v>1.3969484568875999E-2</v>
      </c>
      <c r="J3796" s="7">
        <v>0.124148872699184</v>
      </c>
    </row>
    <row r="3797" spans="2:10" x14ac:dyDescent="0.2">
      <c r="B3797" s="7">
        <v>93</v>
      </c>
      <c r="C3797" s="7">
        <v>38</v>
      </c>
      <c r="D3797" s="7">
        <v>0.41937531189673299</v>
      </c>
      <c r="E3797" s="7">
        <v>0.35643705661741598</v>
      </c>
      <c r="G3797" s="7">
        <v>93</v>
      </c>
      <c r="H3797" s="7">
        <v>38</v>
      </c>
      <c r="I3797" s="7">
        <v>0.42898009987208002</v>
      </c>
      <c r="J3797" s="7">
        <v>0.12768695549401801</v>
      </c>
    </row>
    <row r="3798" spans="2:10" x14ac:dyDescent="0.2">
      <c r="B3798" s="7">
        <v>94</v>
      </c>
      <c r="C3798" s="7">
        <v>38</v>
      </c>
      <c r="D3798" s="7">
        <v>-3.9130915460523497E-2</v>
      </c>
      <c r="E3798" s="7">
        <v>1.8324490690876199E-2</v>
      </c>
      <c r="G3798" s="7">
        <v>94</v>
      </c>
      <c r="H3798" s="7">
        <v>38</v>
      </c>
      <c r="I3798" s="7">
        <v>-3.9851815414463601E-2</v>
      </c>
      <c r="J3798" s="7">
        <v>3.3864305705577601E-2</v>
      </c>
    </row>
    <row r="3799" spans="2:10" x14ac:dyDescent="0.2">
      <c r="B3799" s="7">
        <v>95</v>
      </c>
      <c r="C3799" s="7">
        <v>38</v>
      </c>
      <c r="D3799" s="7">
        <v>-0.231719897222704</v>
      </c>
      <c r="E3799" s="7">
        <v>-0.303903990914484</v>
      </c>
      <c r="G3799" s="7">
        <v>95</v>
      </c>
      <c r="H3799" s="7">
        <v>38</v>
      </c>
      <c r="I3799" s="7">
        <v>-0.233170302673816</v>
      </c>
      <c r="J3799" s="7">
        <v>-2.62592751318707E-2</v>
      </c>
    </row>
    <row r="3800" spans="2:10" x14ac:dyDescent="0.2">
      <c r="B3800" s="7">
        <v>96</v>
      </c>
      <c r="C3800" s="7">
        <v>38</v>
      </c>
      <c r="D3800" s="7">
        <v>0.14939631801756101</v>
      </c>
      <c r="E3800" s="7">
        <v>0.38156667163288499</v>
      </c>
      <c r="G3800" s="7">
        <v>96</v>
      </c>
      <c r="H3800" s="7">
        <v>38</v>
      </c>
      <c r="I3800" s="7">
        <v>0.15136256811573801</v>
      </c>
      <c r="J3800" s="7">
        <v>0.33452086467022002</v>
      </c>
    </row>
    <row r="3801" spans="2:10" x14ac:dyDescent="0.2">
      <c r="B3801" s="7">
        <v>97</v>
      </c>
      <c r="C3801" s="7">
        <v>38</v>
      </c>
      <c r="D3801" s="7">
        <v>0.39788620769854399</v>
      </c>
      <c r="E3801" s="7">
        <v>0.22093430139013401</v>
      </c>
      <c r="G3801" s="7">
        <v>97</v>
      </c>
      <c r="H3801" s="7">
        <v>38</v>
      </c>
      <c r="I3801" s="7">
        <v>0.40219912754620701</v>
      </c>
      <c r="J3801" s="7">
        <v>0.16672731025356999</v>
      </c>
    </row>
    <row r="3802" spans="2:10" x14ac:dyDescent="0.2">
      <c r="B3802" s="7">
        <v>98</v>
      </c>
      <c r="C3802" s="7">
        <v>38</v>
      </c>
      <c r="D3802" s="7">
        <v>0.30901651492454901</v>
      </c>
      <c r="E3802" s="7">
        <v>7.5454856255364994E-2</v>
      </c>
      <c r="G3802" s="7">
        <v>98</v>
      </c>
      <c r="H3802" s="7">
        <v>38</v>
      </c>
      <c r="I3802" s="7">
        <v>0.31508655091997601</v>
      </c>
      <c r="J3802" s="7">
        <v>0.336573030459413</v>
      </c>
    </row>
    <row r="3803" spans="2:10" x14ac:dyDescent="0.2">
      <c r="B3803" s="7">
        <v>99</v>
      </c>
      <c r="C3803" s="7">
        <v>38</v>
      </c>
      <c r="D3803" s="7">
        <v>7.2659170616500299E-3</v>
      </c>
      <c r="E3803" s="7">
        <v>8.8011871536026298E-2</v>
      </c>
      <c r="G3803" s="7">
        <v>99</v>
      </c>
      <c r="H3803" s="7">
        <v>38</v>
      </c>
      <c r="I3803" s="7">
        <v>7.3267444782283402E-3</v>
      </c>
      <c r="J3803" s="7">
        <v>0.14452762029858299</v>
      </c>
    </row>
    <row r="3804" spans="2:10" x14ac:dyDescent="0.2">
      <c r="B3804" s="7">
        <v>100</v>
      </c>
      <c r="C3804" s="7">
        <v>38</v>
      </c>
      <c r="D3804" s="7">
        <v>-2.8475348187450698E-2</v>
      </c>
      <c r="E3804" s="7">
        <v>-3.28257359114659E-3</v>
      </c>
      <c r="G3804" s="7">
        <v>100</v>
      </c>
      <c r="H3804" s="7">
        <v>38</v>
      </c>
      <c r="I3804" s="7">
        <v>-2.87593247670817E-2</v>
      </c>
      <c r="J3804" s="7">
        <v>0.109864805470629</v>
      </c>
    </row>
    <row r="3805" spans="2:10" x14ac:dyDescent="0.2">
      <c r="B3805" s="7">
        <v>1</v>
      </c>
      <c r="C3805" s="7">
        <v>39</v>
      </c>
      <c r="D3805" s="7">
        <v>-0.24220212593743901</v>
      </c>
      <c r="E3805" s="7">
        <v>-0.10130089810465399</v>
      </c>
      <c r="G3805" s="7">
        <v>1</v>
      </c>
      <c r="H3805" s="7">
        <v>39</v>
      </c>
      <c r="I3805" s="7">
        <v>-0.24459098003698501</v>
      </c>
      <c r="J3805" s="7">
        <v>-4.0737269082585598E-2</v>
      </c>
    </row>
    <row r="3806" spans="2:10" x14ac:dyDescent="0.2">
      <c r="B3806" s="7">
        <v>2</v>
      </c>
      <c r="C3806" s="7">
        <v>39</v>
      </c>
      <c r="D3806" s="7">
        <v>1.4922977708915901</v>
      </c>
      <c r="E3806" s="7">
        <v>1.6561329632030299</v>
      </c>
      <c r="G3806" s="7">
        <v>2</v>
      </c>
      <c r="H3806" s="7">
        <v>39</v>
      </c>
      <c r="I3806" s="7">
        <v>1.4670988400990199</v>
      </c>
      <c r="J3806" s="7">
        <v>1.6516792298376799</v>
      </c>
    </row>
    <row r="3807" spans="2:10" x14ac:dyDescent="0.2">
      <c r="B3807" s="7">
        <v>3</v>
      </c>
      <c r="C3807" s="7">
        <v>39</v>
      </c>
      <c r="D3807" s="7">
        <v>0.29975015852340497</v>
      </c>
      <c r="E3807" s="7">
        <v>0.142648793913045</v>
      </c>
      <c r="G3807" s="7">
        <v>3</v>
      </c>
      <c r="H3807" s="7">
        <v>39</v>
      </c>
      <c r="I3807" s="7">
        <v>0.298208215879875</v>
      </c>
      <c r="J3807" s="7">
        <v>0.23167904747895399</v>
      </c>
    </row>
    <row r="3808" spans="2:10" x14ac:dyDescent="0.2">
      <c r="B3808" s="7">
        <v>4</v>
      </c>
      <c r="C3808" s="7">
        <v>39</v>
      </c>
      <c r="D3808" s="7">
        <v>0.72374213051925895</v>
      </c>
      <c r="E3808" s="7">
        <v>0.53169107655130299</v>
      </c>
      <c r="G3808" s="7">
        <v>4</v>
      </c>
      <c r="H3808" s="7">
        <v>39</v>
      </c>
      <c r="I3808" s="7">
        <v>0.72339560469133302</v>
      </c>
      <c r="J3808" s="7">
        <v>0.72931153204362797</v>
      </c>
    </row>
    <row r="3809" spans="2:10" x14ac:dyDescent="0.2">
      <c r="B3809" s="7">
        <v>5</v>
      </c>
      <c r="C3809" s="7">
        <v>39</v>
      </c>
      <c r="D3809" s="7">
        <v>-2.8776890943170499E-2</v>
      </c>
      <c r="E3809" s="7">
        <v>0.102328765514443</v>
      </c>
      <c r="G3809" s="7">
        <v>5</v>
      </c>
      <c r="H3809" s="7">
        <v>39</v>
      </c>
      <c r="I3809" s="7">
        <v>-2.8901695496585899E-2</v>
      </c>
      <c r="J3809" s="7">
        <v>3.6444172461534301E-2</v>
      </c>
    </row>
    <row r="3810" spans="2:10" x14ac:dyDescent="0.2">
      <c r="B3810" s="7">
        <v>6</v>
      </c>
      <c r="C3810" s="7">
        <v>39</v>
      </c>
      <c r="D3810" s="7">
        <v>8.9283646769146699E-2</v>
      </c>
      <c r="E3810" s="7">
        <v>0.112450259638548</v>
      </c>
      <c r="G3810" s="7">
        <v>6</v>
      </c>
      <c r="H3810" s="7">
        <v>39</v>
      </c>
      <c r="I3810" s="7">
        <v>8.9411405095612295E-2</v>
      </c>
      <c r="J3810" s="7">
        <v>-4.7044838581484803E-2</v>
      </c>
    </row>
    <row r="3811" spans="2:10" x14ac:dyDescent="0.2">
      <c r="B3811" s="7">
        <v>7</v>
      </c>
      <c r="C3811" s="7">
        <v>39</v>
      </c>
      <c r="D3811" s="7">
        <v>0.17268414467321799</v>
      </c>
      <c r="E3811" s="7">
        <v>0.405805832228118</v>
      </c>
      <c r="G3811" s="7">
        <v>7</v>
      </c>
      <c r="H3811" s="7">
        <v>39</v>
      </c>
      <c r="I3811" s="7">
        <v>0.172792281974331</v>
      </c>
      <c r="J3811" s="7">
        <v>0.34543087523490901</v>
      </c>
    </row>
    <row r="3812" spans="2:10" x14ac:dyDescent="0.2">
      <c r="B3812" s="7">
        <v>8</v>
      </c>
      <c r="C3812" s="7">
        <v>39</v>
      </c>
      <c r="D3812" s="7">
        <v>0.62904278040903205</v>
      </c>
      <c r="E3812" s="7">
        <v>0.60142990227631199</v>
      </c>
      <c r="G3812" s="7">
        <v>8</v>
      </c>
      <c r="H3812" s="7">
        <v>39</v>
      </c>
      <c r="I3812" s="7">
        <v>0.60284984595490798</v>
      </c>
      <c r="J3812" s="7">
        <v>0.50458650326199295</v>
      </c>
    </row>
    <row r="3813" spans="2:10" x14ac:dyDescent="0.2">
      <c r="B3813" s="7">
        <v>9</v>
      </c>
      <c r="C3813" s="7">
        <v>39</v>
      </c>
      <c r="D3813" s="7">
        <v>-9.0391128212605296E-2</v>
      </c>
      <c r="E3813" s="7">
        <v>-0.105234105433478</v>
      </c>
      <c r="G3813" s="7">
        <v>9</v>
      </c>
      <c r="H3813" s="7">
        <v>39</v>
      </c>
      <c r="I3813" s="7">
        <v>-9.0406645253457499E-2</v>
      </c>
      <c r="J3813" s="7">
        <v>-1.14328267072121E-2</v>
      </c>
    </row>
    <row r="3814" spans="2:10" x14ac:dyDescent="0.2">
      <c r="B3814" s="7">
        <v>10</v>
      </c>
      <c r="C3814" s="7">
        <v>39</v>
      </c>
      <c r="D3814" s="7">
        <v>0.111599298282282</v>
      </c>
      <c r="E3814" s="7">
        <v>0.137012262782822</v>
      </c>
      <c r="G3814" s="7">
        <v>10</v>
      </c>
      <c r="H3814" s="7">
        <v>39</v>
      </c>
      <c r="I3814" s="7">
        <v>0.112293679366628</v>
      </c>
      <c r="J3814" s="7">
        <v>0.12029607276602799</v>
      </c>
    </row>
    <row r="3815" spans="2:10" x14ac:dyDescent="0.2">
      <c r="B3815" s="7">
        <v>11</v>
      </c>
      <c r="C3815" s="7">
        <v>39</v>
      </c>
      <c r="D3815" s="7">
        <v>1.0231954187737801E-2</v>
      </c>
      <c r="E3815" s="7">
        <v>0.213517445989892</v>
      </c>
      <c r="G3815" s="7">
        <v>11</v>
      </c>
      <c r="H3815" s="7">
        <v>39</v>
      </c>
      <c r="I3815" s="7">
        <v>1.0056032913668699E-2</v>
      </c>
      <c r="J3815" s="7">
        <v>0.12303101724557</v>
      </c>
    </row>
    <row r="3816" spans="2:10" x14ac:dyDescent="0.2">
      <c r="B3816" s="7">
        <v>12</v>
      </c>
      <c r="C3816" s="7">
        <v>39</v>
      </c>
      <c r="D3816" s="7">
        <v>-3.2999357795711497E-2</v>
      </c>
      <c r="E3816" s="7">
        <v>-1.18099262385911E-2</v>
      </c>
      <c r="G3816" s="7">
        <v>12</v>
      </c>
      <c r="H3816" s="7">
        <v>39</v>
      </c>
      <c r="I3816" s="7">
        <v>-3.3235498701616399E-2</v>
      </c>
      <c r="J3816" s="7">
        <v>-8.3890499375883096E-2</v>
      </c>
    </row>
    <row r="3817" spans="2:10" x14ac:dyDescent="0.2">
      <c r="B3817" s="7">
        <v>13</v>
      </c>
      <c r="C3817" s="7">
        <v>39</v>
      </c>
      <c r="D3817" s="7">
        <v>-3.4833601382359802E-2</v>
      </c>
      <c r="E3817" s="7">
        <v>-2.3994137827164901E-2</v>
      </c>
      <c r="G3817" s="7">
        <v>13</v>
      </c>
      <c r="H3817" s="7">
        <v>39</v>
      </c>
      <c r="I3817" s="7">
        <v>-3.5499185109518501E-2</v>
      </c>
      <c r="J3817" s="7">
        <v>3.0653357910768599E-2</v>
      </c>
    </row>
    <row r="3818" spans="2:10" x14ac:dyDescent="0.2">
      <c r="B3818" s="7">
        <v>14</v>
      </c>
      <c r="C3818" s="7">
        <v>39</v>
      </c>
      <c r="D3818" s="7">
        <v>0.301103302924629</v>
      </c>
      <c r="E3818" s="7">
        <v>0.44865336007942203</v>
      </c>
      <c r="G3818" s="7">
        <v>14</v>
      </c>
      <c r="H3818" s="7">
        <v>39</v>
      </c>
      <c r="I3818" s="7">
        <v>0.29785818439058298</v>
      </c>
      <c r="J3818" s="7">
        <v>0.182417417482133</v>
      </c>
    </row>
    <row r="3819" spans="2:10" x14ac:dyDescent="0.2">
      <c r="B3819" s="7">
        <v>15</v>
      </c>
      <c r="C3819" s="7">
        <v>39</v>
      </c>
      <c r="D3819" s="7">
        <v>0.42327060177852299</v>
      </c>
      <c r="E3819" s="7">
        <v>0.35741140927404802</v>
      </c>
      <c r="G3819" s="7">
        <v>15</v>
      </c>
      <c r="H3819" s="7">
        <v>39</v>
      </c>
      <c r="I3819" s="7">
        <v>0.42439666297852002</v>
      </c>
      <c r="J3819" s="7">
        <v>0.34740918221601502</v>
      </c>
    </row>
    <row r="3820" spans="2:10" x14ac:dyDescent="0.2">
      <c r="B3820" s="7">
        <v>16</v>
      </c>
      <c r="C3820" s="7">
        <v>39</v>
      </c>
      <c r="D3820" s="7">
        <v>0.265033504070665</v>
      </c>
      <c r="E3820" s="7">
        <v>0.31469813452517997</v>
      </c>
      <c r="G3820" s="7">
        <v>16</v>
      </c>
      <c r="H3820" s="7">
        <v>39</v>
      </c>
      <c r="I3820" s="7">
        <v>0.26399892473755499</v>
      </c>
      <c r="J3820" s="7">
        <v>0.35342154710886797</v>
      </c>
    </row>
    <row r="3821" spans="2:10" x14ac:dyDescent="0.2">
      <c r="B3821" s="7">
        <v>17</v>
      </c>
      <c r="C3821" s="7">
        <v>39</v>
      </c>
      <c r="D3821" s="7">
        <v>-7.3411052436096497E-2</v>
      </c>
      <c r="E3821" s="7">
        <v>-0.108604497566317</v>
      </c>
      <c r="G3821" s="7">
        <v>17</v>
      </c>
      <c r="H3821" s="7">
        <v>39</v>
      </c>
      <c r="I3821" s="7">
        <v>-7.3823000322443405E-2</v>
      </c>
      <c r="J3821" s="7">
        <v>-6.1419051995489603E-2</v>
      </c>
    </row>
    <row r="3822" spans="2:10" x14ac:dyDescent="0.2">
      <c r="B3822" s="7">
        <v>18</v>
      </c>
      <c r="C3822" s="7">
        <v>39</v>
      </c>
      <c r="D3822" s="7">
        <v>-9.9873735207498995E-2</v>
      </c>
      <c r="E3822" s="7">
        <v>6.5300459970007593E-2</v>
      </c>
      <c r="G3822" s="7">
        <v>18</v>
      </c>
      <c r="H3822" s="7">
        <v>39</v>
      </c>
      <c r="I3822" s="7">
        <v>-0.100377015124927</v>
      </c>
      <c r="J3822" s="7">
        <v>-2.3831957831555801E-2</v>
      </c>
    </row>
    <row r="3823" spans="2:10" x14ac:dyDescent="0.2">
      <c r="B3823" s="7">
        <v>19</v>
      </c>
      <c r="C3823" s="7">
        <v>39</v>
      </c>
      <c r="D3823" s="7">
        <v>5.26782497350489E-2</v>
      </c>
      <c r="E3823" s="7">
        <v>1.9526513935186798E-2</v>
      </c>
      <c r="G3823" s="7">
        <v>19</v>
      </c>
      <c r="H3823" s="7">
        <v>39</v>
      </c>
      <c r="I3823" s="7">
        <v>5.3092358347109701E-2</v>
      </c>
      <c r="J3823" s="7">
        <v>-8.2556431359925894E-2</v>
      </c>
    </row>
    <row r="3824" spans="2:10" x14ac:dyDescent="0.2">
      <c r="B3824" s="7">
        <v>20</v>
      </c>
      <c r="C3824" s="7">
        <v>39</v>
      </c>
      <c r="D3824" s="7">
        <v>-2.1105642682592001E-2</v>
      </c>
      <c r="E3824" s="7">
        <v>4.18560412184572E-2</v>
      </c>
      <c r="G3824" s="7">
        <v>20</v>
      </c>
      <c r="H3824" s="7">
        <v>39</v>
      </c>
      <c r="I3824" s="7">
        <v>-2.1277302247019798E-2</v>
      </c>
      <c r="J3824" s="7">
        <v>-1.27892098356046E-2</v>
      </c>
    </row>
    <row r="3825" spans="2:10" x14ac:dyDescent="0.2">
      <c r="B3825" s="7">
        <v>21</v>
      </c>
      <c r="C3825" s="7">
        <v>39</v>
      </c>
      <c r="D3825" s="7">
        <v>-0.122172482067281</v>
      </c>
      <c r="E3825" s="7">
        <v>-7.0977929497478998E-2</v>
      </c>
      <c r="G3825" s="7">
        <v>21</v>
      </c>
      <c r="H3825" s="7">
        <v>39</v>
      </c>
      <c r="I3825" s="7">
        <v>-0.12190102468948</v>
      </c>
      <c r="J3825" s="7">
        <v>-9.8352229990785703E-2</v>
      </c>
    </row>
    <row r="3826" spans="2:10" x14ac:dyDescent="0.2">
      <c r="B3826" s="7">
        <v>22</v>
      </c>
      <c r="C3826" s="7">
        <v>39</v>
      </c>
      <c r="D3826" s="7">
        <v>6.80471261513063E-2</v>
      </c>
      <c r="E3826" s="7">
        <v>3.9711861308985498E-2</v>
      </c>
      <c r="G3826" s="7">
        <v>22</v>
      </c>
      <c r="H3826" s="7">
        <v>39</v>
      </c>
      <c r="I3826" s="7">
        <v>6.8955599105770204E-2</v>
      </c>
      <c r="J3826" s="7">
        <v>4.7158454228114301E-2</v>
      </c>
    </row>
    <row r="3827" spans="2:10" x14ac:dyDescent="0.2">
      <c r="B3827" s="7">
        <v>23</v>
      </c>
      <c r="C3827" s="7">
        <v>39</v>
      </c>
      <c r="D3827" s="7">
        <v>0.38481946840619402</v>
      </c>
      <c r="E3827" s="7">
        <v>0.35839564934593998</v>
      </c>
      <c r="G3827" s="7">
        <v>23</v>
      </c>
      <c r="H3827" s="7">
        <v>39</v>
      </c>
      <c r="I3827" s="7">
        <v>0.38793145885709102</v>
      </c>
      <c r="J3827" s="7">
        <v>0.37577916774069697</v>
      </c>
    </row>
    <row r="3828" spans="2:10" x14ac:dyDescent="0.2">
      <c r="B3828" s="7">
        <v>24</v>
      </c>
      <c r="C3828" s="7">
        <v>39</v>
      </c>
      <c r="D3828" s="7">
        <v>8.9236148130574094E-2</v>
      </c>
      <c r="E3828" s="7">
        <v>5.39203427539139E-2</v>
      </c>
      <c r="G3828" s="7">
        <v>24</v>
      </c>
      <c r="H3828" s="7">
        <v>39</v>
      </c>
      <c r="I3828" s="7">
        <v>8.9869997262338699E-2</v>
      </c>
      <c r="J3828" s="7">
        <v>0.25735196115633702</v>
      </c>
    </row>
    <row r="3829" spans="2:10" x14ac:dyDescent="0.2">
      <c r="B3829" s="7">
        <v>25</v>
      </c>
      <c r="C3829" s="7">
        <v>39</v>
      </c>
      <c r="D3829" s="7">
        <v>7.4780653493533605E-2</v>
      </c>
      <c r="E3829" s="7">
        <v>5.0930928221086802E-2</v>
      </c>
      <c r="G3829" s="7">
        <v>25</v>
      </c>
      <c r="H3829" s="7">
        <v>39</v>
      </c>
      <c r="I3829" s="7">
        <v>7.5003581205232095E-2</v>
      </c>
      <c r="J3829" s="7">
        <v>0.135357419580973</v>
      </c>
    </row>
    <row r="3830" spans="2:10" x14ac:dyDescent="0.2">
      <c r="B3830" s="7">
        <v>26</v>
      </c>
      <c r="C3830" s="7">
        <v>39</v>
      </c>
      <c r="D3830" s="7">
        <v>-0.32174809654849701</v>
      </c>
      <c r="E3830" s="7">
        <v>-0.230446036524347</v>
      </c>
      <c r="G3830" s="7">
        <v>26</v>
      </c>
      <c r="H3830" s="7">
        <v>39</v>
      </c>
      <c r="I3830" s="7">
        <v>-0.32448213621536798</v>
      </c>
      <c r="J3830" s="7">
        <v>-0.27732463243761202</v>
      </c>
    </row>
    <row r="3831" spans="2:10" x14ac:dyDescent="0.2">
      <c r="B3831" s="7">
        <v>27</v>
      </c>
      <c r="C3831" s="7">
        <v>39</v>
      </c>
      <c r="D3831" s="7">
        <v>7.8009237757104402E-2</v>
      </c>
      <c r="E3831" s="7">
        <v>0.175012306772134</v>
      </c>
      <c r="G3831" s="7">
        <v>27</v>
      </c>
      <c r="H3831" s="7">
        <v>39</v>
      </c>
      <c r="I3831" s="7">
        <v>7.9283926767701005E-2</v>
      </c>
      <c r="J3831" s="7">
        <v>0.106439241824017</v>
      </c>
    </row>
    <row r="3832" spans="2:10" x14ac:dyDescent="0.2">
      <c r="B3832" s="7">
        <v>28</v>
      </c>
      <c r="C3832" s="7">
        <v>39</v>
      </c>
      <c r="D3832" s="7">
        <v>3.2782664139773501E-2</v>
      </c>
      <c r="E3832" s="7">
        <v>2.6423236014434099E-2</v>
      </c>
      <c r="G3832" s="7">
        <v>28</v>
      </c>
      <c r="H3832" s="7">
        <v>39</v>
      </c>
      <c r="I3832" s="7">
        <v>3.3059959656474902E-2</v>
      </c>
      <c r="J3832" s="7">
        <v>2.62490820033108E-2</v>
      </c>
    </row>
    <row r="3833" spans="2:10" x14ac:dyDescent="0.2">
      <c r="B3833" s="7">
        <v>29</v>
      </c>
      <c r="C3833" s="7">
        <v>39</v>
      </c>
      <c r="D3833" s="7">
        <v>0.53543294965024302</v>
      </c>
      <c r="E3833" s="7">
        <v>0.35939713220886399</v>
      </c>
      <c r="G3833" s="7">
        <v>29</v>
      </c>
      <c r="H3833" s="7">
        <v>39</v>
      </c>
      <c r="I3833" s="7">
        <v>0.54471157970405004</v>
      </c>
      <c r="J3833" s="7">
        <v>0.705130174692981</v>
      </c>
    </row>
    <row r="3834" spans="2:10" x14ac:dyDescent="0.2">
      <c r="B3834" s="7">
        <v>30</v>
      </c>
      <c r="C3834" s="7">
        <v>39</v>
      </c>
      <c r="D3834" s="7">
        <v>0.43752360692603698</v>
      </c>
      <c r="E3834" s="7">
        <v>0.49439185735767099</v>
      </c>
      <c r="G3834" s="7">
        <v>30</v>
      </c>
      <c r="H3834" s="7">
        <v>39</v>
      </c>
      <c r="I3834" s="7">
        <v>0.43747682147459899</v>
      </c>
      <c r="J3834" s="7">
        <v>0.62489597790442497</v>
      </c>
    </row>
    <row r="3835" spans="2:10" x14ac:dyDescent="0.2">
      <c r="B3835" s="7">
        <v>31</v>
      </c>
      <c r="C3835" s="7">
        <v>39</v>
      </c>
      <c r="D3835" s="7">
        <v>-5.58150325422044E-2</v>
      </c>
      <c r="E3835" s="7">
        <v>0.13460358973613201</v>
      </c>
      <c r="G3835" s="7">
        <v>31</v>
      </c>
      <c r="H3835" s="7">
        <v>39</v>
      </c>
      <c r="I3835" s="7">
        <v>-5.5843436493171701E-2</v>
      </c>
      <c r="J3835" s="7">
        <v>0.11908804666573</v>
      </c>
    </row>
    <row r="3836" spans="2:10" x14ac:dyDescent="0.2">
      <c r="B3836" s="7">
        <v>32</v>
      </c>
      <c r="C3836" s="7">
        <v>39</v>
      </c>
      <c r="D3836" s="7">
        <v>-2.49141774347095E-4</v>
      </c>
      <c r="E3836" s="7">
        <v>9.2386723056465697E-2</v>
      </c>
      <c r="G3836" s="7">
        <v>32</v>
      </c>
      <c r="H3836" s="7">
        <v>39</v>
      </c>
      <c r="I3836" s="7">
        <v>-1.9485788194906201E-4</v>
      </c>
      <c r="J3836" s="7">
        <v>8.6114995958892507E-2</v>
      </c>
    </row>
    <row r="3837" spans="2:10" x14ac:dyDescent="0.2">
      <c r="B3837" s="7">
        <v>33</v>
      </c>
      <c r="C3837" s="7">
        <v>39</v>
      </c>
      <c r="D3837" s="7">
        <v>-0.343965089893846</v>
      </c>
      <c r="E3837" s="7">
        <v>-0.29860707461638802</v>
      </c>
      <c r="G3837" s="7">
        <v>33</v>
      </c>
      <c r="H3837" s="7">
        <v>39</v>
      </c>
      <c r="I3837" s="7">
        <v>-0.35127976563455798</v>
      </c>
      <c r="J3837" s="7">
        <v>-0.37765282871674299</v>
      </c>
    </row>
    <row r="3838" spans="2:10" x14ac:dyDescent="0.2">
      <c r="B3838" s="7">
        <v>34</v>
      </c>
      <c r="C3838" s="7">
        <v>39</v>
      </c>
      <c r="D3838" s="7">
        <v>-6.9386147285785099E-2</v>
      </c>
      <c r="E3838" s="7">
        <v>-5.1128580610573203E-3</v>
      </c>
      <c r="G3838" s="7">
        <v>34</v>
      </c>
      <c r="H3838" s="7">
        <v>39</v>
      </c>
      <c r="I3838" s="7">
        <v>-6.8309696114798896E-2</v>
      </c>
      <c r="J3838" s="7">
        <v>-0.164890750069313</v>
      </c>
    </row>
    <row r="3839" spans="2:10" x14ac:dyDescent="0.2">
      <c r="B3839" s="7">
        <v>35</v>
      </c>
      <c r="C3839" s="7">
        <v>39</v>
      </c>
      <c r="D3839" s="7">
        <v>0.26016353458524399</v>
      </c>
      <c r="E3839" s="7">
        <v>0.16961528722341501</v>
      </c>
      <c r="G3839" s="7">
        <v>35</v>
      </c>
      <c r="H3839" s="7">
        <v>39</v>
      </c>
      <c r="I3839" s="7">
        <v>0.26151541299095099</v>
      </c>
      <c r="J3839" s="7">
        <v>0.243786675237946</v>
      </c>
    </row>
    <row r="3840" spans="2:10" x14ac:dyDescent="0.2">
      <c r="B3840" s="7">
        <v>36</v>
      </c>
      <c r="C3840" s="7">
        <v>39</v>
      </c>
      <c r="D3840" s="7">
        <v>-4.2759616566936396E-3</v>
      </c>
      <c r="E3840" s="7">
        <v>-1.87220778054531E-2</v>
      </c>
      <c r="G3840" s="7">
        <v>36</v>
      </c>
      <c r="H3840" s="7">
        <v>39</v>
      </c>
      <c r="I3840" s="7">
        <v>-4.2559715649446196E-3</v>
      </c>
      <c r="J3840" s="7">
        <v>-5.8814185423809603E-2</v>
      </c>
    </row>
    <row r="3841" spans="2:10" x14ac:dyDescent="0.2">
      <c r="B3841" s="7">
        <v>37</v>
      </c>
      <c r="C3841" s="7">
        <v>39</v>
      </c>
      <c r="D3841" s="7">
        <v>6.2009039565898802E-2</v>
      </c>
      <c r="E3841" s="7">
        <v>0.138598887101645</v>
      </c>
      <c r="G3841" s="7">
        <v>37</v>
      </c>
      <c r="H3841" s="7">
        <v>39</v>
      </c>
      <c r="I3841" s="7">
        <v>6.3033153057190802E-2</v>
      </c>
      <c r="J3841" s="7">
        <v>9.3231595453753299E-2</v>
      </c>
    </row>
    <row r="3842" spans="2:10" x14ac:dyDescent="0.2">
      <c r="B3842" s="7">
        <v>38</v>
      </c>
      <c r="C3842" s="7">
        <v>39</v>
      </c>
      <c r="D3842" s="7">
        <v>0.26291784285093001</v>
      </c>
      <c r="E3842" s="7">
        <v>0.19974940976225899</v>
      </c>
      <c r="G3842" s="7">
        <v>38</v>
      </c>
      <c r="H3842" s="7">
        <v>39</v>
      </c>
      <c r="I3842" s="7">
        <v>0.26441747735898102</v>
      </c>
      <c r="J3842" s="7">
        <v>8.80439459322062E-2</v>
      </c>
    </row>
    <row r="3843" spans="2:10" x14ac:dyDescent="0.2">
      <c r="B3843" s="7">
        <v>39</v>
      </c>
      <c r="C3843" s="7">
        <v>39</v>
      </c>
      <c r="D3843" s="7">
        <v>0.40896514767731801</v>
      </c>
      <c r="E3843" s="7">
        <v>0.44934463221938098</v>
      </c>
      <c r="G3843" s="7">
        <v>39</v>
      </c>
      <c r="H3843" s="7">
        <v>39</v>
      </c>
      <c r="I3843" s="7">
        <v>0.40962388006934503</v>
      </c>
      <c r="J3843" s="7">
        <v>0.50098855976093803</v>
      </c>
    </row>
    <row r="3844" spans="2:10" x14ac:dyDescent="0.2">
      <c r="B3844" s="7">
        <v>40</v>
      </c>
      <c r="C3844" s="7">
        <v>39</v>
      </c>
      <c r="D3844" s="7">
        <v>-0.35024617895636501</v>
      </c>
      <c r="E3844" s="7">
        <v>-0.44987857994211</v>
      </c>
      <c r="G3844" s="7">
        <v>40</v>
      </c>
      <c r="H3844" s="7">
        <v>39</v>
      </c>
      <c r="I3844" s="7">
        <v>-0.35381616336586502</v>
      </c>
      <c r="J3844" s="7">
        <v>-0.43797287889518599</v>
      </c>
    </row>
    <row r="3845" spans="2:10" x14ac:dyDescent="0.2">
      <c r="B3845" s="7">
        <v>41</v>
      </c>
      <c r="C3845" s="7">
        <v>39</v>
      </c>
      <c r="D3845" s="7">
        <v>0.36557257410368199</v>
      </c>
      <c r="E3845" s="7">
        <v>0.37962872248755603</v>
      </c>
      <c r="G3845" s="7">
        <v>41</v>
      </c>
      <c r="H3845" s="7">
        <v>39</v>
      </c>
      <c r="I3845" s="7">
        <v>0.36161327074391603</v>
      </c>
      <c r="J3845" s="7">
        <v>0.27485219014960499</v>
      </c>
    </row>
    <row r="3846" spans="2:10" x14ac:dyDescent="0.2">
      <c r="B3846" s="7">
        <v>42</v>
      </c>
      <c r="C3846" s="7">
        <v>39</v>
      </c>
      <c r="D3846" s="7">
        <v>-4.9932657399328E-2</v>
      </c>
      <c r="E3846" s="7">
        <v>4.9610529481451102E-2</v>
      </c>
      <c r="G3846" s="7">
        <v>42</v>
      </c>
      <c r="H3846" s="7">
        <v>39</v>
      </c>
      <c r="I3846" s="7">
        <v>-5.0932741869664802E-2</v>
      </c>
      <c r="J3846" s="7">
        <v>0.246922829692312</v>
      </c>
    </row>
    <row r="3847" spans="2:10" x14ac:dyDescent="0.2">
      <c r="B3847" s="7">
        <v>43</v>
      </c>
      <c r="C3847" s="7">
        <v>39</v>
      </c>
      <c r="D3847" s="7">
        <v>-0.38059120677193198</v>
      </c>
      <c r="E3847" s="7">
        <v>-0.335098586917633</v>
      </c>
      <c r="G3847" s="7">
        <v>43</v>
      </c>
      <c r="H3847" s="7">
        <v>39</v>
      </c>
      <c r="I3847" s="7">
        <v>-0.38181145057302701</v>
      </c>
      <c r="J3847" s="7">
        <v>-0.29890479960965199</v>
      </c>
    </row>
    <row r="3848" spans="2:10" x14ac:dyDescent="0.2">
      <c r="B3848" s="7">
        <v>44</v>
      </c>
      <c r="C3848" s="7">
        <v>39</v>
      </c>
      <c r="D3848" s="7">
        <v>0.120640511845204</v>
      </c>
      <c r="E3848" s="7">
        <v>0.29234468345960402</v>
      </c>
      <c r="G3848" s="7">
        <v>44</v>
      </c>
      <c r="H3848" s="7">
        <v>39</v>
      </c>
      <c r="I3848" s="7">
        <v>0.12078761928456801</v>
      </c>
      <c r="J3848" s="7">
        <v>0.34606531247155398</v>
      </c>
    </row>
    <row r="3849" spans="2:10" x14ac:dyDescent="0.2">
      <c r="B3849" s="7">
        <v>45</v>
      </c>
      <c r="C3849" s="7">
        <v>39</v>
      </c>
      <c r="D3849" s="7">
        <v>-1.20926333965894E-2</v>
      </c>
      <c r="E3849" s="7">
        <v>-5.15316136541362E-2</v>
      </c>
      <c r="G3849" s="7">
        <v>45</v>
      </c>
      <c r="H3849" s="7">
        <v>39</v>
      </c>
      <c r="I3849" s="7">
        <v>-1.2174638821727901E-2</v>
      </c>
      <c r="J3849" s="7">
        <v>-5.5376851381943502E-2</v>
      </c>
    </row>
    <row r="3850" spans="2:10" x14ac:dyDescent="0.2">
      <c r="B3850" s="7">
        <v>46</v>
      </c>
      <c r="C3850" s="7">
        <v>39</v>
      </c>
      <c r="D3850" s="7">
        <v>-1.4686145972000001E-2</v>
      </c>
      <c r="E3850" s="7">
        <v>8.2093536776373099E-3</v>
      </c>
      <c r="G3850" s="7">
        <v>46</v>
      </c>
      <c r="H3850" s="7">
        <v>39</v>
      </c>
      <c r="I3850" s="7">
        <v>-1.4610616348836199E-2</v>
      </c>
      <c r="J3850" s="7">
        <v>8.0510072608726405E-2</v>
      </c>
    </row>
    <row r="3851" spans="2:10" x14ac:dyDescent="0.2">
      <c r="B3851" s="7">
        <v>47</v>
      </c>
      <c r="C3851" s="7">
        <v>39</v>
      </c>
      <c r="D3851" s="7">
        <v>-2.0039454914348599E-2</v>
      </c>
      <c r="E3851" s="7">
        <v>4.8889719533635301E-2</v>
      </c>
      <c r="G3851" s="7">
        <v>47</v>
      </c>
      <c r="H3851" s="7">
        <v>39</v>
      </c>
      <c r="I3851" s="7">
        <v>-2.0178270977401901E-2</v>
      </c>
      <c r="J3851" s="7">
        <v>0.10872829513573599</v>
      </c>
    </row>
    <row r="3852" spans="2:10" x14ac:dyDescent="0.2">
      <c r="B3852" s="7">
        <v>48</v>
      </c>
      <c r="C3852" s="7">
        <v>39</v>
      </c>
      <c r="D3852" s="7">
        <v>-8.6704056940103396E-3</v>
      </c>
      <c r="E3852" s="7">
        <v>0.27687643546000601</v>
      </c>
      <c r="G3852" s="7">
        <v>48</v>
      </c>
      <c r="H3852" s="7">
        <v>39</v>
      </c>
      <c r="I3852" s="7">
        <v>-8.7124911328455602E-3</v>
      </c>
      <c r="J3852" s="7">
        <v>0.19584094822178599</v>
      </c>
    </row>
    <row r="3853" spans="2:10" x14ac:dyDescent="0.2">
      <c r="B3853" s="7">
        <v>49</v>
      </c>
      <c r="C3853" s="7">
        <v>39</v>
      </c>
      <c r="D3853" s="7">
        <v>0.19129573095812399</v>
      </c>
      <c r="E3853" s="7">
        <v>0.113063255509807</v>
      </c>
      <c r="G3853" s="7">
        <v>49</v>
      </c>
      <c r="H3853" s="7">
        <v>39</v>
      </c>
      <c r="I3853" s="7">
        <v>0.19520803500439299</v>
      </c>
      <c r="J3853" s="7">
        <v>0.30532560154965599</v>
      </c>
    </row>
    <row r="3854" spans="2:10" x14ac:dyDescent="0.2">
      <c r="B3854" s="7">
        <v>50</v>
      </c>
      <c r="C3854" s="7">
        <v>39</v>
      </c>
      <c r="D3854" s="7">
        <v>9.3488732590927305E-3</v>
      </c>
      <c r="E3854" s="7">
        <v>6.2590573667460304E-3</v>
      </c>
      <c r="G3854" s="7">
        <v>50</v>
      </c>
      <c r="H3854" s="7">
        <v>39</v>
      </c>
      <c r="I3854" s="7">
        <v>9.4739677465724998E-3</v>
      </c>
      <c r="J3854" s="7">
        <v>-1.8035471230865199E-2</v>
      </c>
    </row>
    <row r="3855" spans="2:10" x14ac:dyDescent="0.2">
      <c r="B3855" s="7">
        <v>51</v>
      </c>
      <c r="C3855" s="7">
        <v>39</v>
      </c>
      <c r="D3855" s="7">
        <v>-0.24078373065019701</v>
      </c>
      <c r="E3855" s="7">
        <v>-0.32687759538769401</v>
      </c>
      <c r="G3855" s="7">
        <v>51</v>
      </c>
      <c r="H3855" s="7">
        <v>39</v>
      </c>
      <c r="I3855" s="7">
        <v>-0.24206990991729199</v>
      </c>
      <c r="J3855" s="7">
        <v>-0.33427868904729002</v>
      </c>
    </row>
    <row r="3856" spans="2:10" x14ac:dyDescent="0.2">
      <c r="B3856" s="7">
        <v>52</v>
      </c>
      <c r="C3856" s="7">
        <v>39</v>
      </c>
      <c r="D3856" s="7">
        <v>0.61792402201523</v>
      </c>
      <c r="E3856" s="7">
        <v>0.61169822709807398</v>
      </c>
      <c r="G3856" s="7">
        <v>52</v>
      </c>
      <c r="H3856" s="7">
        <v>39</v>
      </c>
      <c r="I3856" s="7">
        <v>0.63979497853386502</v>
      </c>
      <c r="J3856" s="7">
        <v>0.708242514478717</v>
      </c>
    </row>
    <row r="3857" spans="2:10" x14ac:dyDescent="0.2">
      <c r="B3857" s="7">
        <v>53</v>
      </c>
      <c r="C3857" s="7">
        <v>39</v>
      </c>
      <c r="D3857" s="7">
        <v>7.2261323475544301E-2</v>
      </c>
      <c r="E3857" s="7">
        <v>-0.20018762442829</v>
      </c>
      <c r="G3857" s="7">
        <v>53</v>
      </c>
      <c r="H3857" s="7">
        <v>39</v>
      </c>
      <c r="I3857" s="7">
        <v>7.1457987278877894E-2</v>
      </c>
      <c r="J3857" s="7">
        <v>-1.1340416347636099E-2</v>
      </c>
    </row>
    <row r="3858" spans="2:10" x14ac:dyDescent="0.2">
      <c r="B3858" s="7">
        <v>54</v>
      </c>
      <c r="C3858" s="7">
        <v>39</v>
      </c>
      <c r="D3858" s="7">
        <v>-0.100694655184443</v>
      </c>
      <c r="E3858" s="7">
        <v>-0.198892344380171</v>
      </c>
      <c r="G3858" s="7">
        <v>54</v>
      </c>
      <c r="H3858" s="7">
        <v>39</v>
      </c>
      <c r="I3858" s="7">
        <v>-9.8896821321155001E-2</v>
      </c>
      <c r="J3858" s="7">
        <v>-0.132740897796157</v>
      </c>
    </row>
    <row r="3859" spans="2:10" x14ac:dyDescent="0.2">
      <c r="B3859" s="7">
        <v>55</v>
      </c>
      <c r="C3859" s="7">
        <v>39</v>
      </c>
      <c r="D3859" s="7">
        <v>-0.29783748337461302</v>
      </c>
      <c r="E3859" s="7">
        <v>-0.13594654563198799</v>
      </c>
      <c r="G3859" s="7">
        <v>55</v>
      </c>
      <c r="H3859" s="7">
        <v>39</v>
      </c>
      <c r="I3859" s="7">
        <v>-0.29790289674818599</v>
      </c>
      <c r="J3859" s="7">
        <v>-0.24399581532221501</v>
      </c>
    </row>
    <row r="3860" spans="2:10" x14ac:dyDescent="0.2">
      <c r="B3860" s="7">
        <v>56</v>
      </c>
      <c r="C3860" s="7">
        <v>39</v>
      </c>
      <c r="D3860" s="7">
        <v>6.3332858329046005E-2</v>
      </c>
      <c r="E3860" s="7">
        <v>0.106840406298639</v>
      </c>
      <c r="G3860" s="7">
        <v>56</v>
      </c>
      <c r="H3860" s="7">
        <v>39</v>
      </c>
      <c r="I3860" s="7">
        <v>6.5432690135033E-2</v>
      </c>
      <c r="J3860" s="7">
        <v>0.21938974052801399</v>
      </c>
    </row>
    <row r="3861" spans="2:10" x14ac:dyDescent="0.2">
      <c r="B3861" s="7">
        <v>57</v>
      </c>
      <c r="C3861" s="7">
        <v>39</v>
      </c>
      <c r="D3861" s="7">
        <v>0.17253551187146801</v>
      </c>
      <c r="E3861" s="7">
        <v>8.3393716540531002E-2</v>
      </c>
      <c r="G3861" s="7">
        <v>57</v>
      </c>
      <c r="H3861" s="7">
        <v>39</v>
      </c>
      <c r="I3861" s="7">
        <v>0.16979951950576</v>
      </c>
      <c r="J3861" s="7">
        <v>8.4561340567700996E-2</v>
      </c>
    </row>
    <row r="3862" spans="2:10" x14ac:dyDescent="0.2">
      <c r="B3862" s="7">
        <v>58</v>
      </c>
      <c r="C3862" s="7">
        <v>39</v>
      </c>
      <c r="D3862" s="7">
        <v>0.30659220853999403</v>
      </c>
      <c r="E3862" s="7">
        <v>0.222914557167186</v>
      </c>
      <c r="G3862" s="7">
        <v>58</v>
      </c>
      <c r="H3862" s="7">
        <v>39</v>
      </c>
      <c r="I3862" s="7">
        <v>0.30779825542533201</v>
      </c>
      <c r="J3862" s="7">
        <v>0.26236428802355299</v>
      </c>
    </row>
    <row r="3863" spans="2:10" x14ac:dyDescent="0.2">
      <c r="B3863" s="7">
        <v>59</v>
      </c>
      <c r="C3863" s="7">
        <v>39</v>
      </c>
      <c r="D3863" s="7">
        <v>-0.10452952234485099</v>
      </c>
      <c r="E3863" s="7">
        <v>-7.1784073436425899E-2</v>
      </c>
      <c r="G3863" s="7">
        <v>59</v>
      </c>
      <c r="H3863" s="7">
        <v>39</v>
      </c>
      <c r="I3863" s="7">
        <v>-0.10394141244024301</v>
      </c>
      <c r="J3863" s="7">
        <v>-0.19768314253681199</v>
      </c>
    </row>
    <row r="3864" spans="2:10" x14ac:dyDescent="0.2">
      <c r="B3864" s="7">
        <v>60</v>
      </c>
      <c r="C3864" s="7">
        <v>39</v>
      </c>
      <c r="D3864" s="7">
        <v>-2.80914508374135E-2</v>
      </c>
      <c r="E3864" s="7">
        <v>-0.105603115732888</v>
      </c>
      <c r="G3864" s="7">
        <v>60</v>
      </c>
      <c r="H3864" s="7">
        <v>39</v>
      </c>
      <c r="I3864" s="7">
        <v>-2.8458879465782499E-2</v>
      </c>
      <c r="J3864" s="7">
        <v>-0.119468734666</v>
      </c>
    </row>
    <row r="3865" spans="2:10" x14ac:dyDescent="0.2">
      <c r="B3865" s="7">
        <v>61</v>
      </c>
      <c r="C3865" s="7">
        <v>39</v>
      </c>
      <c r="D3865" s="7">
        <v>2.2196527648825199E-2</v>
      </c>
      <c r="E3865" s="7">
        <v>1.1815027973693E-2</v>
      </c>
      <c r="G3865" s="7">
        <v>61</v>
      </c>
      <c r="H3865" s="7">
        <v>39</v>
      </c>
      <c r="I3865" s="7">
        <v>2.2227579930033801E-2</v>
      </c>
      <c r="J3865" s="7">
        <v>-9.2598584570781697E-2</v>
      </c>
    </row>
    <row r="3866" spans="2:10" x14ac:dyDescent="0.2">
      <c r="B3866" s="7">
        <v>62</v>
      </c>
      <c r="C3866" s="7">
        <v>39</v>
      </c>
      <c r="D3866" s="7">
        <v>9.5049240559669498E-2</v>
      </c>
      <c r="E3866" s="7">
        <v>-2.90531743550861E-2</v>
      </c>
      <c r="G3866" s="7">
        <v>62</v>
      </c>
      <c r="H3866" s="7">
        <v>39</v>
      </c>
      <c r="I3866" s="7">
        <v>9.6410744893242806E-2</v>
      </c>
      <c r="J3866" s="7">
        <v>8.5491353235175496E-2</v>
      </c>
    </row>
    <row r="3867" spans="2:10" x14ac:dyDescent="0.2">
      <c r="B3867" s="7">
        <v>63</v>
      </c>
      <c r="C3867" s="7">
        <v>39</v>
      </c>
      <c r="D3867" s="7">
        <v>0.24786197459374101</v>
      </c>
      <c r="E3867" s="7">
        <v>7.0220169316677098E-3</v>
      </c>
      <c r="G3867" s="7">
        <v>63</v>
      </c>
      <c r="H3867" s="7">
        <v>39</v>
      </c>
      <c r="I3867" s="7">
        <v>0.25710454815744699</v>
      </c>
      <c r="J3867" s="7">
        <v>0.123543155301491</v>
      </c>
    </row>
    <row r="3868" spans="2:10" x14ac:dyDescent="0.2">
      <c r="B3868" s="7">
        <v>64</v>
      </c>
      <c r="C3868" s="7">
        <v>39</v>
      </c>
      <c r="D3868" s="7">
        <v>0.20813947418102099</v>
      </c>
      <c r="E3868" s="7">
        <v>0.17393621724122399</v>
      </c>
      <c r="G3868" s="7">
        <v>64</v>
      </c>
      <c r="H3868" s="7">
        <v>39</v>
      </c>
      <c r="I3868" s="7">
        <v>0.207663486675287</v>
      </c>
      <c r="J3868" s="7">
        <v>0.20490573519495001</v>
      </c>
    </row>
    <row r="3869" spans="2:10" x14ac:dyDescent="0.2">
      <c r="B3869" s="7">
        <v>65</v>
      </c>
      <c r="C3869" s="7">
        <v>39</v>
      </c>
      <c r="D3869" s="7">
        <v>9.2914013566805006E-3</v>
      </c>
      <c r="E3869" s="7">
        <v>-1.25528302365119E-3</v>
      </c>
      <c r="G3869" s="7">
        <v>65</v>
      </c>
      <c r="H3869" s="7">
        <v>39</v>
      </c>
      <c r="I3869" s="7">
        <v>9.6868311776425707E-3</v>
      </c>
      <c r="J3869" s="7">
        <v>2.5927029485181701E-2</v>
      </c>
    </row>
    <row r="3870" spans="2:10" x14ac:dyDescent="0.2">
      <c r="B3870" s="7">
        <v>66</v>
      </c>
      <c r="C3870" s="7">
        <v>39</v>
      </c>
      <c r="D3870" s="7">
        <v>0.11212522548765</v>
      </c>
      <c r="E3870" s="7">
        <v>6.6957496552792206E-2</v>
      </c>
      <c r="G3870" s="7">
        <v>66</v>
      </c>
      <c r="H3870" s="7">
        <v>39</v>
      </c>
      <c r="I3870" s="7">
        <v>0.112315898057681</v>
      </c>
      <c r="J3870" s="7">
        <v>-2.4764929658679199E-2</v>
      </c>
    </row>
    <row r="3871" spans="2:10" x14ac:dyDescent="0.2">
      <c r="B3871" s="7">
        <v>67</v>
      </c>
      <c r="C3871" s="7">
        <v>39</v>
      </c>
      <c r="D3871" s="7">
        <v>3.2098782080078402E-2</v>
      </c>
      <c r="E3871" s="7">
        <v>5.3330724256198898E-2</v>
      </c>
      <c r="G3871" s="7">
        <v>67</v>
      </c>
      <c r="H3871" s="7">
        <v>39</v>
      </c>
      <c r="I3871" s="7">
        <v>3.2220119049982898E-2</v>
      </c>
      <c r="J3871" s="7">
        <v>4.8928175837579198E-2</v>
      </c>
    </row>
    <row r="3872" spans="2:10" x14ac:dyDescent="0.2">
      <c r="B3872" s="7">
        <v>68</v>
      </c>
      <c r="C3872" s="7">
        <v>39</v>
      </c>
      <c r="D3872" s="7">
        <v>-0.261745066893871</v>
      </c>
      <c r="E3872" s="7">
        <v>-0.21147615164792699</v>
      </c>
      <c r="G3872" s="7">
        <v>68</v>
      </c>
      <c r="H3872" s="7">
        <v>39</v>
      </c>
      <c r="I3872" s="7">
        <v>-0.263174714385634</v>
      </c>
      <c r="J3872" s="7">
        <v>-0.20521639497538199</v>
      </c>
    </row>
    <row r="3873" spans="2:10" x14ac:dyDescent="0.2">
      <c r="B3873" s="7">
        <v>69</v>
      </c>
      <c r="C3873" s="7">
        <v>39</v>
      </c>
      <c r="D3873" s="7">
        <v>0.32588755980280298</v>
      </c>
      <c r="E3873" s="7">
        <v>0.40814997198460101</v>
      </c>
      <c r="G3873" s="7">
        <v>69</v>
      </c>
      <c r="H3873" s="7">
        <v>39</v>
      </c>
      <c r="I3873" s="7">
        <v>0.32918064964947602</v>
      </c>
      <c r="J3873" s="7">
        <v>0.71804457056805004</v>
      </c>
    </row>
    <row r="3874" spans="2:10" x14ac:dyDescent="0.2">
      <c r="B3874" s="7">
        <v>70</v>
      </c>
      <c r="C3874" s="7">
        <v>39</v>
      </c>
      <c r="D3874" s="7">
        <v>0.22664414675549699</v>
      </c>
      <c r="E3874" s="7">
        <v>9.4239247508854304E-2</v>
      </c>
      <c r="G3874" s="7">
        <v>70</v>
      </c>
      <c r="H3874" s="7">
        <v>39</v>
      </c>
      <c r="I3874" s="7">
        <v>0.22868642419110699</v>
      </c>
      <c r="J3874" s="7">
        <v>0.12659683767829899</v>
      </c>
    </row>
    <row r="3875" spans="2:10" x14ac:dyDescent="0.2">
      <c r="B3875" s="7">
        <v>71</v>
      </c>
      <c r="C3875" s="7">
        <v>39</v>
      </c>
      <c r="D3875" s="7">
        <v>0.20473220034800099</v>
      </c>
      <c r="E3875" s="7">
        <v>0.33481367364363901</v>
      </c>
      <c r="G3875" s="7">
        <v>71</v>
      </c>
      <c r="H3875" s="7">
        <v>39</v>
      </c>
      <c r="I3875" s="7">
        <v>0.20873426203266399</v>
      </c>
      <c r="J3875" s="7">
        <v>0.32057807008846401</v>
      </c>
    </row>
    <row r="3876" spans="2:10" x14ac:dyDescent="0.2">
      <c r="B3876" s="7">
        <v>72</v>
      </c>
      <c r="C3876" s="7">
        <v>39</v>
      </c>
      <c r="D3876" s="7">
        <v>0.61758009908053402</v>
      </c>
      <c r="E3876" s="7">
        <v>0.66492556481313503</v>
      </c>
      <c r="G3876" s="7">
        <v>72</v>
      </c>
      <c r="H3876" s="7">
        <v>39</v>
      </c>
      <c r="I3876" s="7">
        <v>0.62352750930176104</v>
      </c>
      <c r="J3876" s="7">
        <v>0.64633220888382004</v>
      </c>
    </row>
    <row r="3877" spans="2:10" x14ac:dyDescent="0.2">
      <c r="B3877" s="7">
        <v>73</v>
      </c>
      <c r="C3877" s="7">
        <v>39</v>
      </c>
      <c r="D3877" s="7">
        <v>1.5174823466068701E-3</v>
      </c>
      <c r="E3877" s="7">
        <v>-1.8480661684229498E-2</v>
      </c>
      <c r="G3877" s="7">
        <v>73</v>
      </c>
      <c r="H3877" s="7">
        <v>39</v>
      </c>
      <c r="I3877" s="7">
        <v>1.5145952308941401E-3</v>
      </c>
      <c r="J3877" s="7">
        <v>7.4833710854822003E-2</v>
      </c>
    </row>
    <row r="3878" spans="2:10" x14ac:dyDescent="0.2">
      <c r="B3878" s="7">
        <v>74</v>
      </c>
      <c r="C3878" s="7">
        <v>39</v>
      </c>
      <c r="D3878" s="7">
        <v>-8.9025034967236599E-2</v>
      </c>
      <c r="E3878" s="7">
        <v>0.149040422966564</v>
      </c>
      <c r="G3878" s="7">
        <v>74</v>
      </c>
      <c r="H3878" s="7">
        <v>39</v>
      </c>
      <c r="I3878" s="7">
        <v>-8.9874968414937598E-2</v>
      </c>
      <c r="J3878" s="7">
        <v>1.15669434415286E-2</v>
      </c>
    </row>
    <row r="3879" spans="2:10" x14ac:dyDescent="0.2">
      <c r="B3879" s="7">
        <v>75</v>
      </c>
      <c r="C3879" s="7">
        <v>39</v>
      </c>
      <c r="D3879" s="7">
        <v>-0.144071844687543</v>
      </c>
      <c r="E3879" s="7">
        <v>-0.17208262524119899</v>
      </c>
      <c r="G3879" s="7">
        <v>75</v>
      </c>
      <c r="H3879" s="7">
        <v>39</v>
      </c>
      <c r="I3879" s="7">
        <v>-0.14605807692443801</v>
      </c>
      <c r="J3879" s="7">
        <v>-0.128995569006255</v>
      </c>
    </row>
    <row r="3880" spans="2:10" x14ac:dyDescent="0.2">
      <c r="B3880" s="7">
        <v>76</v>
      </c>
      <c r="C3880" s="7">
        <v>39</v>
      </c>
      <c r="D3880" s="7">
        <v>-5.4725805251770503E-2</v>
      </c>
      <c r="E3880" s="7">
        <v>-0.116044117631333</v>
      </c>
      <c r="G3880" s="7">
        <v>76</v>
      </c>
      <c r="H3880" s="7">
        <v>39</v>
      </c>
      <c r="I3880" s="7">
        <v>-5.4196479333992201E-2</v>
      </c>
      <c r="J3880" s="7">
        <v>2.2929712066076701E-2</v>
      </c>
    </row>
    <row r="3881" spans="2:10" x14ac:dyDescent="0.2">
      <c r="B3881" s="7">
        <v>77</v>
      </c>
      <c r="C3881" s="7">
        <v>39</v>
      </c>
      <c r="D3881" s="7">
        <v>0.40721291999282599</v>
      </c>
      <c r="E3881" s="7">
        <v>0.31413589545482201</v>
      </c>
      <c r="G3881" s="7">
        <v>77</v>
      </c>
      <c r="H3881" s="7">
        <v>39</v>
      </c>
      <c r="I3881" s="7">
        <v>0.41120094721973799</v>
      </c>
      <c r="J3881" s="7">
        <v>0.31620326292969397</v>
      </c>
    </row>
    <row r="3882" spans="2:10" x14ac:dyDescent="0.2">
      <c r="B3882" s="7">
        <v>78</v>
      </c>
      <c r="C3882" s="7">
        <v>39</v>
      </c>
      <c r="D3882" s="7">
        <v>-0.40394701165077301</v>
      </c>
      <c r="E3882" s="7">
        <v>-0.38611593521639298</v>
      </c>
      <c r="G3882" s="7">
        <v>78</v>
      </c>
      <c r="H3882" s="7">
        <v>39</v>
      </c>
      <c r="I3882" s="7">
        <v>-0.40438274512575001</v>
      </c>
      <c r="J3882" s="7">
        <v>-0.37176880946954</v>
      </c>
    </row>
    <row r="3883" spans="2:10" x14ac:dyDescent="0.2">
      <c r="B3883" s="7">
        <v>79</v>
      </c>
      <c r="C3883" s="7">
        <v>39</v>
      </c>
      <c r="D3883" s="7">
        <v>0.458315819481866</v>
      </c>
      <c r="E3883" s="7">
        <v>0.46261976162714002</v>
      </c>
      <c r="G3883" s="7">
        <v>79</v>
      </c>
      <c r="H3883" s="7">
        <v>39</v>
      </c>
      <c r="I3883" s="7">
        <v>0.465853787508683</v>
      </c>
      <c r="J3883" s="7">
        <v>0.60251116859336995</v>
      </c>
    </row>
    <row r="3884" spans="2:10" x14ac:dyDescent="0.2">
      <c r="B3884" s="7">
        <v>80</v>
      </c>
      <c r="C3884" s="7">
        <v>39</v>
      </c>
      <c r="D3884" s="7">
        <v>0.241124624433771</v>
      </c>
      <c r="E3884" s="7">
        <v>0.22958866442541701</v>
      </c>
      <c r="G3884" s="7">
        <v>80</v>
      </c>
      <c r="H3884" s="7">
        <v>39</v>
      </c>
      <c r="I3884" s="7">
        <v>0.24307598030838001</v>
      </c>
      <c r="J3884" s="7">
        <v>0.16905644491081701</v>
      </c>
    </row>
    <row r="3885" spans="2:10" x14ac:dyDescent="0.2">
      <c r="B3885" s="7">
        <v>81</v>
      </c>
      <c r="C3885" s="7">
        <v>39</v>
      </c>
      <c r="D3885" s="7">
        <v>0.48108427718074298</v>
      </c>
      <c r="E3885" s="7">
        <v>0.314947527336081</v>
      </c>
      <c r="G3885" s="7">
        <v>81</v>
      </c>
      <c r="H3885" s="7">
        <v>39</v>
      </c>
      <c r="I3885" s="7">
        <v>0.48430753888894001</v>
      </c>
      <c r="J3885" s="7">
        <v>0.54540547277741802</v>
      </c>
    </row>
    <row r="3886" spans="2:10" x14ac:dyDescent="0.2">
      <c r="B3886" s="7">
        <v>82</v>
      </c>
      <c r="C3886" s="7">
        <v>39</v>
      </c>
      <c r="D3886" s="7">
        <v>0.30265419626502599</v>
      </c>
      <c r="E3886" s="7">
        <v>0.38516472522446998</v>
      </c>
      <c r="G3886" s="7">
        <v>82</v>
      </c>
      <c r="H3886" s="7">
        <v>39</v>
      </c>
      <c r="I3886" s="7">
        <v>0.30880904456581398</v>
      </c>
      <c r="J3886" s="7">
        <v>0.276194143183073</v>
      </c>
    </row>
    <row r="3887" spans="2:10" x14ac:dyDescent="0.2">
      <c r="B3887" s="7">
        <v>83</v>
      </c>
      <c r="C3887" s="7">
        <v>39</v>
      </c>
      <c r="D3887" s="7">
        <v>-0.45703698638016399</v>
      </c>
      <c r="E3887" s="7">
        <v>-0.48051645746343902</v>
      </c>
      <c r="G3887" s="7">
        <v>83</v>
      </c>
      <c r="H3887" s="7">
        <v>39</v>
      </c>
      <c r="I3887" s="7">
        <v>-0.46020951218575801</v>
      </c>
      <c r="J3887" s="7">
        <v>-0.48680027004502902</v>
      </c>
    </row>
    <row r="3888" spans="2:10" x14ac:dyDescent="0.2">
      <c r="B3888" s="7">
        <v>84</v>
      </c>
      <c r="C3888" s="7">
        <v>39</v>
      </c>
      <c r="D3888" s="7">
        <v>0.58762512866109295</v>
      </c>
      <c r="E3888" s="7">
        <v>0.598473240779962</v>
      </c>
      <c r="G3888" s="7">
        <v>84</v>
      </c>
      <c r="H3888" s="7">
        <v>39</v>
      </c>
      <c r="I3888" s="7">
        <v>0.59823857900796495</v>
      </c>
      <c r="J3888" s="7">
        <v>0.51684131454677895</v>
      </c>
    </row>
    <row r="3889" spans="2:10" x14ac:dyDescent="0.2">
      <c r="B3889" s="7">
        <v>85</v>
      </c>
      <c r="C3889" s="7">
        <v>39</v>
      </c>
      <c r="D3889" s="7">
        <v>-0.29017684598853299</v>
      </c>
      <c r="E3889" s="7">
        <v>-0.353322011310443</v>
      </c>
      <c r="G3889" s="7">
        <v>85</v>
      </c>
      <c r="H3889" s="7">
        <v>39</v>
      </c>
      <c r="I3889" s="7">
        <v>-0.29069571157923602</v>
      </c>
      <c r="J3889" s="7">
        <v>-0.31527373036105599</v>
      </c>
    </row>
    <row r="3890" spans="2:10" x14ac:dyDescent="0.2">
      <c r="B3890" s="7">
        <v>86</v>
      </c>
      <c r="C3890" s="7">
        <v>39</v>
      </c>
      <c r="D3890" s="7">
        <v>-0.100364538504643</v>
      </c>
      <c r="E3890" s="7">
        <v>-4.8184309544330603E-2</v>
      </c>
      <c r="G3890" s="7">
        <v>86</v>
      </c>
      <c r="H3890" s="7">
        <v>39</v>
      </c>
      <c r="I3890" s="13">
        <v>-0.100331207732545</v>
      </c>
      <c r="J3890" s="7">
        <v>-0.28576868378416098</v>
      </c>
    </row>
    <row r="3891" spans="2:10" x14ac:dyDescent="0.2">
      <c r="B3891" s="7">
        <v>87</v>
      </c>
      <c r="C3891" s="7">
        <v>39</v>
      </c>
      <c r="D3891" s="7">
        <v>-5.8817890002979198E-2</v>
      </c>
      <c r="E3891" s="7">
        <v>0.16875680870599699</v>
      </c>
      <c r="G3891" s="7">
        <v>87</v>
      </c>
      <c r="H3891" s="7">
        <v>39</v>
      </c>
      <c r="I3891" s="7">
        <v>-5.84765693186498E-2</v>
      </c>
      <c r="J3891" s="7">
        <v>3.5336560525882597E-2</v>
      </c>
    </row>
    <row r="3892" spans="2:10" x14ac:dyDescent="0.2">
      <c r="B3892" s="7">
        <v>88</v>
      </c>
      <c r="C3892" s="7">
        <v>39</v>
      </c>
      <c r="D3892" s="7">
        <v>0.37642047790263999</v>
      </c>
      <c r="E3892" s="7">
        <v>0.41584409537573902</v>
      </c>
      <c r="G3892" s="7">
        <v>88</v>
      </c>
      <c r="H3892" s="7">
        <v>39</v>
      </c>
      <c r="I3892" s="7">
        <v>0.37887480241992799</v>
      </c>
      <c r="J3892" s="7">
        <v>0.39128998217552402</v>
      </c>
    </row>
    <row r="3893" spans="2:10" x14ac:dyDescent="0.2">
      <c r="B3893" s="7">
        <v>89</v>
      </c>
      <c r="C3893" s="7">
        <v>39</v>
      </c>
      <c r="D3893" s="7">
        <v>-0.33847055774727902</v>
      </c>
      <c r="E3893" s="7">
        <v>-0.39618410911681901</v>
      </c>
      <c r="G3893" s="7">
        <v>89</v>
      </c>
      <c r="H3893" s="7">
        <v>39</v>
      </c>
      <c r="I3893" s="7">
        <v>-0.341755342402562</v>
      </c>
      <c r="J3893" s="7">
        <v>-0.27335291883132101</v>
      </c>
    </row>
    <row r="3894" spans="2:10" x14ac:dyDescent="0.2">
      <c r="B3894" s="7">
        <v>90</v>
      </c>
      <c r="C3894" s="7">
        <v>39</v>
      </c>
      <c r="D3894" s="7">
        <v>-0.273363274275011</v>
      </c>
      <c r="E3894" s="7">
        <v>-0.29238112669458999</v>
      </c>
      <c r="G3894" s="7">
        <v>90</v>
      </c>
      <c r="H3894" s="7">
        <v>39</v>
      </c>
      <c r="I3894" s="7">
        <v>-0.276271591641995</v>
      </c>
      <c r="J3894" s="7">
        <v>-0.24987016306798501</v>
      </c>
    </row>
    <row r="3895" spans="2:10" x14ac:dyDescent="0.2">
      <c r="B3895" s="7">
        <v>91</v>
      </c>
      <c r="C3895" s="7">
        <v>39</v>
      </c>
      <c r="D3895" s="7">
        <v>-0.28466452613816001</v>
      </c>
      <c r="E3895" s="7">
        <v>-0.346753179883031</v>
      </c>
      <c r="G3895" s="7">
        <v>91</v>
      </c>
      <c r="H3895" s="7">
        <v>39</v>
      </c>
      <c r="I3895" s="7">
        <v>-0.28420686806756601</v>
      </c>
      <c r="J3895" s="7">
        <v>-0.35062952333980302</v>
      </c>
    </row>
    <row r="3896" spans="2:10" x14ac:dyDescent="0.2">
      <c r="B3896" s="7">
        <v>92</v>
      </c>
      <c r="C3896" s="7">
        <v>39</v>
      </c>
      <c r="D3896" s="7">
        <v>5.5697750648675999E-2</v>
      </c>
      <c r="E3896" s="7">
        <v>0.105458093497866</v>
      </c>
      <c r="G3896" s="7">
        <v>92</v>
      </c>
      <c r="H3896" s="7">
        <v>39</v>
      </c>
      <c r="I3896" s="7">
        <v>5.64790899722247E-2</v>
      </c>
      <c r="J3896" s="7">
        <v>0.185723922105753</v>
      </c>
    </row>
    <row r="3897" spans="2:10" x14ac:dyDescent="0.2">
      <c r="B3897" s="7">
        <v>93</v>
      </c>
      <c r="C3897" s="7">
        <v>39</v>
      </c>
      <c r="D3897" s="7">
        <v>0.23599152683052299</v>
      </c>
      <c r="E3897" s="7">
        <v>0.27891009577397002</v>
      </c>
      <c r="G3897" s="7">
        <v>93</v>
      </c>
      <c r="H3897" s="7">
        <v>39</v>
      </c>
      <c r="I3897" s="7">
        <v>0.243155949281888</v>
      </c>
      <c r="J3897" s="7">
        <v>0.36900636269057302</v>
      </c>
    </row>
    <row r="3898" spans="2:10" x14ac:dyDescent="0.2">
      <c r="B3898" s="7">
        <v>94</v>
      </c>
      <c r="C3898" s="7">
        <v>39</v>
      </c>
      <c r="D3898" s="7">
        <v>-1.3472489032922801E-2</v>
      </c>
      <c r="E3898" s="7">
        <v>1.8860548171076599E-2</v>
      </c>
      <c r="G3898" s="7">
        <v>94</v>
      </c>
      <c r="H3898" s="7">
        <v>39</v>
      </c>
      <c r="I3898" s="7">
        <v>-1.34086062875003E-2</v>
      </c>
      <c r="J3898" s="7">
        <v>2.0919689982335399E-2</v>
      </c>
    </row>
    <row r="3899" spans="2:10" x14ac:dyDescent="0.2">
      <c r="B3899" s="7">
        <v>95</v>
      </c>
      <c r="C3899" s="7">
        <v>39</v>
      </c>
      <c r="D3899" s="7">
        <v>-0.22410850712347499</v>
      </c>
      <c r="E3899" s="7">
        <v>-0.31266097216986699</v>
      </c>
      <c r="G3899" s="7">
        <v>95</v>
      </c>
      <c r="H3899" s="7">
        <v>39</v>
      </c>
      <c r="I3899" s="7">
        <v>-0.22201973850621401</v>
      </c>
      <c r="J3899" s="7">
        <v>-0.35622531294451498</v>
      </c>
    </row>
    <row r="3900" spans="2:10" x14ac:dyDescent="0.2">
      <c r="B3900" s="7">
        <v>96</v>
      </c>
      <c r="C3900" s="7">
        <v>39</v>
      </c>
      <c r="D3900" s="7">
        <v>-1.4147055149043001E-2</v>
      </c>
      <c r="E3900" s="7">
        <v>0.101763599225452</v>
      </c>
      <c r="G3900" s="7">
        <v>96</v>
      </c>
      <c r="H3900" s="7">
        <v>39</v>
      </c>
      <c r="I3900" s="7">
        <v>-1.42203389317457E-2</v>
      </c>
      <c r="J3900" s="7">
        <v>0.21945605011784899</v>
      </c>
    </row>
    <row r="3901" spans="2:10" x14ac:dyDescent="0.2">
      <c r="B3901" s="7">
        <v>97</v>
      </c>
      <c r="C3901" s="7">
        <v>39</v>
      </c>
      <c r="D3901" s="7">
        <v>0.33181643641714598</v>
      </c>
      <c r="E3901" s="7">
        <v>0.53045018492904095</v>
      </c>
      <c r="G3901" s="7">
        <v>97</v>
      </c>
      <c r="H3901" s="7">
        <v>39</v>
      </c>
      <c r="I3901" s="7">
        <v>0.33728532492497199</v>
      </c>
      <c r="J3901" s="7">
        <v>0.44495071134325997</v>
      </c>
    </row>
    <row r="3902" spans="2:10" x14ac:dyDescent="0.2">
      <c r="B3902" s="7">
        <v>98</v>
      </c>
      <c r="C3902" s="7">
        <v>39</v>
      </c>
      <c r="D3902" s="7">
        <v>0.80352867733233402</v>
      </c>
      <c r="E3902" s="7">
        <v>0.94341680974195097</v>
      </c>
      <c r="G3902" s="7">
        <v>98</v>
      </c>
      <c r="H3902" s="7">
        <v>39</v>
      </c>
      <c r="I3902" s="7">
        <v>0.80677172007731401</v>
      </c>
      <c r="J3902" s="7">
        <v>0.74090545943132302</v>
      </c>
    </row>
    <row r="3903" spans="2:10" x14ac:dyDescent="0.2">
      <c r="B3903" s="7">
        <v>99</v>
      </c>
      <c r="C3903" s="7">
        <v>39</v>
      </c>
      <c r="D3903" s="7">
        <v>0.17365618246643399</v>
      </c>
      <c r="E3903" s="7">
        <v>0.13510056042013599</v>
      </c>
      <c r="G3903" s="7">
        <v>99</v>
      </c>
      <c r="H3903" s="7">
        <v>39</v>
      </c>
      <c r="I3903" s="7">
        <v>0.17139319049749499</v>
      </c>
      <c r="J3903" s="7">
        <v>0.17815951762973301</v>
      </c>
    </row>
    <row r="3904" spans="2:10" x14ac:dyDescent="0.2">
      <c r="B3904" s="7">
        <v>100</v>
      </c>
      <c r="C3904" s="7">
        <v>39</v>
      </c>
      <c r="D3904" s="7">
        <v>0.27463818718534799</v>
      </c>
      <c r="E3904" s="7">
        <v>0.49156360850578701</v>
      </c>
      <c r="G3904" s="7">
        <v>100</v>
      </c>
      <c r="H3904" s="7">
        <v>39</v>
      </c>
      <c r="I3904" s="7">
        <v>0.275988718615094</v>
      </c>
      <c r="J3904" s="7">
        <v>0.381449674873858</v>
      </c>
    </row>
    <row r="3905" spans="2:10" x14ac:dyDescent="0.2">
      <c r="B3905" s="7">
        <v>1</v>
      </c>
      <c r="C3905" s="7">
        <v>40</v>
      </c>
      <c r="D3905" s="7">
        <v>0.14421531221153</v>
      </c>
      <c r="E3905" s="7">
        <v>4.0597147820532697E-2</v>
      </c>
      <c r="G3905" s="7">
        <v>1</v>
      </c>
      <c r="H3905" s="7">
        <v>40</v>
      </c>
      <c r="I3905" s="7">
        <v>0.144445132951597</v>
      </c>
      <c r="J3905" s="7">
        <v>-4.0213997794060298E-2</v>
      </c>
    </row>
    <row r="3906" spans="2:10" x14ac:dyDescent="0.2">
      <c r="B3906" s="7">
        <v>2</v>
      </c>
      <c r="C3906" s="7">
        <v>40</v>
      </c>
      <c r="D3906" s="7">
        <v>0.12529324580574</v>
      </c>
      <c r="E3906" s="7">
        <v>0.16589982048020699</v>
      </c>
      <c r="G3906" s="7">
        <v>2</v>
      </c>
      <c r="H3906" s="7">
        <v>40</v>
      </c>
      <c r="I3906" s="7">
        <v>0.123250327954327</v>
      </c>
      <c r="J3906" s="7">
        <v>-2.2173748885334602E-3</v>
      </c>
    </row>
    <row r="3907" spans="2:10" x14ac:dyDescent="0.2">
      <c r="B3907" s="7">
        <v>3</v>
      </c>
      <c r="C3907" s="7">
        <v>40</v>
      </c>
      <c r="D3907" s="7">
        <v>-6.7025435430725401E-3</v>
      </c>
      <c r="E3907" s="7">
        <v>-0.26991846496556698</v>
      </c>
      <c r="G3907" s="7">
        <v>3</v>
      </c>
      <c r="H3907" s="7">
        <v>40</v>
      </c>
      <c r="I3907" s="7">
        <v>-6.67826471395649E-3</v>
      </c>
      <c r="J3907" s="7">
        <v>-8.6453926963338604E-2</v>
      </c>
    </row>
    <row r="3908" spans="2:10" x14ac:dyDescent="0.2">
      <c r="B3908" s="7">
        <v>4</v>
      </c>
      <c r="C3908" s="7">
        <v>40</v>
      </c>
      <c r="D3908" s="7">
        <v>0.186527245837973</v>
      </c>
      <c r="E3908" s="7">
        <v>0.198673331011162</v>
      </c>
      <c r="G3908" s="7">
        <v>4</v>
      </c>
      <c r="H3908" s="7">
        <v>40</v>
      </c>
      <c r="I3908" s="7">
        <v>0.18864126944290399</v>
      </c>
      <c r="J3908" s="7">
        <v>0.215720260232589</v>
      </c>
    </row>
    <row r="3909" spans="2:10" x14ac:dyDescent="0.2">
      <c r="B3909" s="7">
        <v>5</v>
      </c>
      <c r="C3909" s="7">
        <v>40</v>
      </c>
      <c r="D3909" s="7">
        <v>8.1615376547306398E-2</v>
      </c>
      <c r="E3909" s="7">
        <v>0.31707385069095101</v>
      </c>
      <c r="G3909" s="7">
        <v>5</v>
      </c>
      <c r="H3909" s="7">
        <v>40</v>
      </c>
      <c r="I3909" s="7">
        <v>8.2596663461871805E-2</v>
      </c>
      <c r="J3909" s="7">
        <v>0.52020355430035403</v>
      </c>
    </row>
    <row r="3910" spans="2:10" x14ac:dyDescent="0.2">
      <c r="B3910" s="7">
        <v>6</v>
      </c>
      <c r="C3910" s="7">
        <v>40</v>
      </c>
      <c r="D3910" s="7">
        <v>-0.352740801480176</v>
      </c>
      <c r="E3910" s="7">
        <v>-0.26730321354658199</v>
      </c>
      <c r="G3910" s="7">
        <v>6</v>
      </c>
      <c r="H3910" s="7">
        <v>40</v>
      </c>
      <c r="I3910" s="7">
        <v>-0.349936006024617</v>
      </c>
      <c r="J3910" s="7">
        <v>-0.35530915957604903</v>
      </c>
    </row>
    <row r="3911" spans="2:10" x14ac:dyDescent="0.2">
      <c r="B3911" s="7">
        <v>7</v>
      </c>
      <c r="C3911" s="7">
        <v>40</v>
      </c>
      <c r="D3911" s="7">
        <v>0.262225633644041</v>
      </c>
      <c r="E3911" s="7">
        <v>0.14935778606205499</v>
      </c>
      <c r="G3911" s="7">
        <v>7</v>
      </c>
      <c r="H3911" s="7">
        <v>40</v>
      </c>
      <c r="I3911" s="7">
        <v>0.26443618559194698</v>
      </c>
      <c r="J3911" s="7">
        <v>0.154578682088269</v>
      </c>
    </row>
    <row r="3912" spans="2:10" x14ac:dyDescent="0.2">
      <c r="B3912" s="7">
        <v>8</v>
      </c>
      <c r="C3912" s="7">
        <v>40</v>
      </c>
      <c r="D3912" s="7">
        <v>7.4389385803710795E-2</v>
      </c>
      <c r="E3912" s="7">
        <v>-0.161565050345264</v>
      </c>
      <c r="G3912" s="7">
        <v>8</v>
      </c>
      <c r="H3912" s="7">
        <v>40</v>
      </c>
      <c r="I3912" s="7">
        <v>7.5334606900874193E-2</v>
      </c>
      <c r="J3912" s="7">
        <v>0.136060450975696</v>
      </c>
    </row>
    <row r="3913" spans="2:10" x14ac:dyDescent="0.2">
      <c r="B3913" s="7">
        <v>9</v>
      </c>
      <c r="C3913" s="7">
        <v>40</v>
      </c>
      <c r="D3913" s="7">
        <v>-6.3563326408095505E-2</v>
      </c>
      <c r="E3913" s="7">
        <v>-2.5263201853533701E-3</v>
      </c>
      <c r="G3913" s="7">
        <v>9</v>
      </c>
      <c r="H3913" s="7">
        <v>40</v>
      </c>
      <c r="I3913" s="7">
        <v>-6.3740921953954199E-2</v>
      </c>
      <c r="J3913" s="7">
        <v>-2.0097679140405899E-2</v>
      </c>
    </row>
    <row r="3914" spans="2:10" x14ac:dyDescent="0.2">
      <c r="B3914" s="7">
        <v>10</v>
      </c>
      <c r="C3914" s="7">
        <v>40</v>
      </c>
      <c r="D3914" s="7">
        <v>0.210683788062173</v>
      </c>
      <c r="E3914" s="7">
        <v>8.3815951710388206E-2</v>
      </c>
      <c r="G3914" s="7">
        <v>10</v>
      </c>
      <c r="H3914" s="7">
        <v>40</v>
      </c>
      <c r="I3914" s="7">
        <v>0.21113897528130299</v>
      </c>
      <c r="J3914" s="7">
        <v>0.124277851887031</v>
      </c>
    </row>
    <row r="3915" spans="2:10" x14ac:dyDescent="0.2">
      <c r="B3915" s="7">
        <v>11</v>
      </c>
      <c r="C3915" s="7">
        <v>40</v>
      </c>
      <c r="D3915" s="7">
        <v>0.151861839296068</v>
      </c>
      <c r="E3915" s="7">
        <v>0.25917161761561702</v>
      </c>
      <c r="G3915" s="7">
        <v>11</v>
      </c>
      <c r="H3915" s="7">
        <v>40</v>
      </c>
      <c r="I3915" s="7">
        <v>0.153572455326112</v>
      </c>
      <c r="J3915" s="7">
        <v>0.20817328989695799</v>
      </c>
    </row>
    <row r="3916" spans="2:10" x14ac:dyDescent="0.2">
      <c r="B3916" s="7">
        <v>12</v>
      </c>
      <c r="C3916" s="7">
        <v>40</v>
      </c>
      <c r="D3916" s="7">
        <v>-1.10891196501512E-2</v>
      </c>
      <c r="E3916" s="7">
        <v>-5.0794409994249001E-2</v>
      </c>
      <c r="G3916" s="7">
        <v>12</v>
      </c>
      <c r="H3916" s="7">
        <v>40</v>
      </c>
      <c r="I3916" s="7">
        <v>-1.10737733329396E-2</v>
      </c>
      <c r="J3916" s="7">
        <v>-3.1522906291949801E-2</v>
      </c>
    </row>
    <row r="3917" spans="2:10" x14ac:dyDescent="0.2">
      <c r="B3917" s="7">
        <v>13</v>
      </c>
      <c r="C3917" s="7">
        <v>40</v>
      </c>
      <c r="D3917" s="7">
        <v>3.3712044351362998E-2</v>
      </c>
      <c r="E3917" s="7">
        <v>6.1877418864630898E-2</v>
      </c>
      <c r="G3917" s="7">
        <v>13</v>
      </c>
      <c r="H3917" s="7">
        <v>40</v>
      </c>
      <c r="I3917" s="7">
        <v>3.5129790062580199E-2</v>
      </c>
      <c r="J3917" s="7">
        <v>0.17523106727583099</v>
      </c>
    </row>
    <row r="3918" spans="2:10" x14ac:dyDescent="0.2">
      <c r="B3918" s="7">
        <v>14</v>
      </c>
      <c r="C3918" s="7">
        <v>40</v>
      </c>
      <c r="D3918" s="7">
        <v>-0.36163962760028801</v>
      </c>
      <c r="E3918" s="7">
        <v>-0.389673746643171</v>
      </c>
      <c r="G3918" s="7">
        <v>14</v>
      </c>
      <c r="H3918" s="7">
        <v>40</v>
      </c>
      <c r="I3918" s="7">
        <v>-0.36488755348712898</v>
      </c>
      <c r="J3918" s="7">
        <v>-0.39438218132248298</v>
      </c>
    </row>
    <row r="3919" spans="2:10" x14ac:dyDescent="0.2">
      <c r="B3919" s="7">
        <v>15</v>
      </c>
      <c r="C3919" s="7">
        <v>40</v>
      </c>
      <c r="D3919" s="7">
        <v>0.16305278323415101</v>
      </c>
      <c r="E3919" s="7">
        <v>0.117405160208173</v>
      </c>
      <c r="G3919" s="7">
        <v>15</v>
      </c>
      <c r="H3919" s="7">
        <v>40</v>
      </c>
      <c r="I3919" s="7">
        <v>0.16441342313482399</v>
      </c>
      <c r="J3919" s="7">
        <v>0.131953328813465</v>
      </c>
    </row>
    <row r="3920" spans="2:10" x14ac:dyDescent="0.2">
      <c r="B3920" s="7">
        <v>16</v>
      </c>
      <c r="C3920" s="7">
        <v>40</v>
      </c>
      <c r="D3920" s="7">
        <v>-8.9680609137017697E-2</v>
      </c>
      <c r="E3920" s="7">
        <v>0.201795204768077</v>
      </c>
      <c r="G3920" s="7">
        <v>16</v>
      </c>
      <c r="H3920" s="7">
        <v>40</v>
      </c>
      <c r="I3920" s="7">
        <v>-8.9926771475516504E-2</v>
      </c>
      <c r="J3920" s="7">
        <v>0.10791002059723299</v>
      </c>
    </row>
    <row r="3921" spans="2:10" x14ac:dyDescent="0.2">
      <c r="B3921" s="7">
        <v>17</v>
      </c>
      <c r="C3921" s="7">
        <v>40</v>
      </c>
      <c r="D3921" s="7">
        <v>-0.18993921443090001</v>
      </c>
      <c r="E3921" s="7">
        <v>-0.212039442059091</v>
      </c>
      <c r="G3921" s="7">
        <v>17</v>
      </c>
      <c r="H3921" s="7">
        <v>40</v>
      </c>
      <c r="I3921" s="7">
        <v>-0.192219832261246</v>
      </c>
      <c r="J3921" s="7">
        <v>2.8819162293048699E-2</v>
      </c>
    </row>
    <row r="3922" spans="2:10" x14ac:dyDescent="0.2">
      <c r="B3922" s="7">
        <v>18</v>
      </c>
      <c r="C3922" s="7">
        <v>40</v>
      </c>
      <c r="D3922" s="7">
        <v>0.133179491185202</v>
      </c>
      <c r="E3922" s="7">
        <v>0.30501195271790599</v>
      </c>
      <c r="G3922" s="7">
        <v>18</v>
      </c>
      <c r="H3922" s="7">
        <v>40</v>
      </c>
      <c r="I3922" s="7">
        <v>0.13212484019200599</v>
      </c>
      <c r="J3922" s="7">
        <v>0.19491953304930201</v>
      </c>
    </row>
    <row r="3923" spans="2:10" x14ac:dyDescent="0.2">
      <c r="B3923" s="7">
        <v>19</v>
      </c>
      <c r="C3923" s="7">
        <v>40</v>
      </c>
      <c r="D3923" s="7">
        <v>0.208004582105352</v>
      </c>
      <c r="E3923" s="7">
        <v>0.10489223134023801</v>
      </c>
      <c r="G3923" s="7">
        <v>19</v>
      </c>
      <c r="H3923" s="7">
        <v>40</v>
      </c>
      <c r="I3923" s="7">
        <v>0.216282067535089</v>
      </c>
      <c r="J3923" s="7">
        <v>0.201433190484126</v>
      </c>
    </row>
    <row r="3924" spans="2:10" x14ac:dyDescent="0.2">
      <c r="B3924" s="7">
        <v>20</v>
      </c>
      <c r="C3924" s="7">
        <v>40</v>
      </c>
      <c r="D3924" s="7">
        <v>0.18927100292222801</v>
      </c>
      <c r="E3924" s="7">
        <v>4.7158850954331498E-2</v>
      </c>
      <c r="G3924" s="7">
        <v>20</v>
      </c>
      <c r="H3924" s="7">
        <v>40</v>
      </c>
      <c r="I3924" s="7">
        <v>0.18870488334340399</v>
      </c>
      <c r="J3924" s="7">
        <v>0.12963738563614899</v>
      </c>
    </row>
    <row r="3925" spans="2:10" x14ac:dyDescent="0.2">
      <c r="B3925" s="7">
        <v>21</v>
      </c>
      <c r="C3925" s="7">
        <v>40</v>
      </c>
      <c r="D3925" s="7">
        <v>-0.108529167834252</v>
      </c>
      <c r="E3925" s="7">
        <v>-0.194731091370102</v>
      </c>
      <c r="G3925" s="7">
        <v>21</v>
      </c>
      <c r="H3925" s="7">
        <v>40</v>
      </c>
      <c r="I3925" s="7">
        <v>-0.108447305458263</v>
      </c>
      <c r="J3925" s="7">
        <v>-0.16629274561305099</v>
      </c>
    </row>
    <row r="3926" spans="2:10" x14ac:dyDescent="0.2">
      <c r="B3926" s="7">
        <v>22</v>
      </c>
      <c r="C3926" s="7">
        <v>40</v>
      </c>
      <c r="D3926" s="7">
        <v>-0.116873711626637</v>
      </c>
      <c r="E3926" s="7">
        <v>-0.14138913186650201</v>
      </c>
      <c r="G3926" s="7">
        <v>22</v>
      </c>
      <c r="H3926" s="7">
        <v>40</v>
      </c>
      <c r="I3926" s="7">
        <v>-0.11715220848096999</v>
      </c>
      <c r="J3926" s="7">
        <v>-0.20922551007949899</v>
      </c>
    </row>
    <row r="3927" spans="2:10" x14ac:dyDescent="0.2">
      <c r="B3927" s="7">
        <v>23</v>
      </c>
      <c r="C3927" s="7">
        <v>40</v>
      </c>
      <c r="D3927" s="7">
        <v>0.33419173142592201</v>
      </c>
      <c r="E3927" s="7">
        <v>0.33543254525669702</v>
      </c>
      <c r="G3927" s="7">
        <v>23</v>
      </c>
      <c r="H3927" s="7">
        <v>40</v>
      </c>
      <c r="I3927" s="7">
        <v>0.33064865333503601</v>
      </c>
      <c r="J3927" s="7">
        <v>0.224063644850545</v>
      </c>
    </row>
    <row r="3928" spans="2:10" x14ac:dyDescent="0.2">
      <c r="B3928" s="7">
        <v>24</v>
      </c>
      <c r="C3928" s="7">
        <v>40</v>
      </c>
      <c r="D3928" s="7">
        <v>0.19503879112884301</v>
      </c>
      <c r="E3928" s="7">
        <v>0.33094816179826397</v>
      </c>
      <c r="G3928" s="7">
        <v>24</v>
      </c>
      <c r="H3928" s="7">
        <v>40</v>
      </c>
      <c r="I3928" s="7">
        <v>0.192598135609551</v>
      </c>
      <c r="J3928" s="7">
        <v>2.7489605838937298E-2</v>
      </c>
    </row>
    <row r="3929" spans="2:10" x14ac:dyDescent="0.2">
      <c r="B3929" s="7">
        <v>25</v>
      </c>
      <c r="C3929" s="7">
        <v>40</v>
      </c>
      <c r="D3929" s="7">
        <v>-2.4643604112514001E-2</v>
      </c>
      <c r="E3929" s="7">
        <v>0.212535229943768</v>
      </c>
      <c r="G3929" s="7">
        <v>25</v>
      </c>
      <c r="H3929" s="7">
        <v>40</v>
      </c>
      <c r="I3929" s="7">
        <v>-2.46446705163628E-2</v>
      </c>
      <c r="J3929" s="7">
        <v>0.279746503177282</v>
      </c>
    </row>
    <row r="3930" spans="2:10" x14ac:dyDescent="0.2">
      <c r="B3930" s="7">
        <v>26</v>
      </c>
      <c r="C3930" s="7">
        <v>40</v>
      </c>
      <c r="D3930" s="7">
        <v>-0.13939560862865499</v>
      </c>
      <c r="E3930" s="7">
        <v>-2.86310337464908E-2</v>
      </c>
      <c r="G3930" s="7">
        <v>26</v>
      </c>
      <c r="H3930" s="7">
        <v>40</v>
      </c>
      <c r="I3930" s="7">
        <v>-0.14036268959102699</v>
      </c>
      <c r="J3930" s="7">
        <v>-0.33506767003133903</v>
      </c>
    </row>
    <row r="3931" spans="2:10" x14ac:dyDescent="0.2">
      <c r="B3931" s="7">
        <v>27</v>
      </c>
      <c r="C3931" s="7">
        <v>40</v>
      </c>
      <c r="D3931" s="7">
        <v>0.12133500154709199</v>
      </c>
      <c r="E3931" s="7">
        <v>6.2078118181872803E-2</v>
      </c>
      <c r="G3931" s="7">
        <v>27</v>
      </c>
      <c r="H3931" s="7">
        <v>40</v>
      </c>
      <c r="I3931" s="7">
        <v>0.12286555064629</v>
      </c>
      <c r="J3931" s="7">
        <v>0.17055034061730401</v>
      </c>
    </row>
    <row r="3932" spans="2:10" x14ac:dyDescent="0.2">
      <c r="B3932" s="7">
        <v>28</v>
      </c>
      <c r="C3932" s="7">
        <v>40</v>
      </c>
      <c r="D3932" s="7">
        <v>0.26206633308251698</v>
      </c>
      <c r="E3932" s="7">
        <v>0.318447567249939</v>
      </c>
      <c r="G3932" s="7">
        <v>28</v>
      </c>
      <c r="H3932" s="7">
        <v>40</v>
      </c>
      <c r="I3932" s="7">
        <v>0.264226126735218</v>
      </c>
      <c r="J3932" s="7">
        <v>0.228276727506943</v>
      </c>
    </row>
    <row r="3933" spans="2:10" x14ac:dyDescent="0.2">
      <c r="B3933" s="7">
        <v>29</v>
      </c>
      <c r="C3933" s="7">
        <v>40</v>
      </c>
      <c r="D3933" s="7">
        <v>7.2571813555599701E-3</v>
      </c>
      <c r="E3933" s="7">
        <v>-4.23830676564503E-2</v>
      </c>
      <c r="G3933" s="7">
        <v>29</v>
      </c>
      <c r="H3933" s="7">
        <v>40</v>
      </c>
      <c r="I3933" s="7">
        <v>7.2238206281252104E-3</v>
      </c>
      <c r="J3933" s="7">
        <v>0.31921435810981602</v>
      </c>
    </row>
    <row r="3934" spans="2:10" x14ac:dyDescent="0.2">
      <c r="B3934" s="7">
        <v>30</v>
      </c>
      <c r="C3934" s="7">
        <v>40</v>
      </c>
      <c r="D3934" s="7">
        <v>-0.202985165357354</v>
      </c>
      <c r="E3934" s="7">
        <v>-0.19197231375110799</v>
      </c>
      <c r="G3934" s="7">
        <v>30</v>
      </c>
      <c r="H3934" s="7">
        <v>40</v>
      </c>
      <c r="I3934" s="7">
        <v>-0.20768523997385299</v>
      </c>
      <c r="J3934" s="7">
        <v>2.34540406998986E-2</v>
      </c>
    </row>
    <row r="3935" spans="2:10" x14ac:dyDescent="0.2">
      <c r="B3935" s="7">
        <v>31</v>
      </c>
      <c r="C3935" s="7">
        <v>40</v>
      </c>
      <c r="D3935" s="7">
        <v>-0.522870376601134</v>
      </c>
      <c r="E3935" s="7">
        <v>-0.40879496390717801</v>
      </c>
      <c r="G3935" s="7">
        <v>31</v>
      </c>
      <c r="H3935" s="7">
        <v>40</v>
      </c>
      <c r="I3935" s="7">
        <v>-0.52081035164825995</v>
      </c>
      <c r="J3935" s="7">
        <v>-0.53121869048741199</v>
      </c>
    </row>
    <row r="3936" spans="2:10" x14ac:dyDescent="0.2">
      <c r="B3936" s="7">
        <v>32</v>
      </c>
      <c r="C3936" s="7">
        <v>40</v>
      </c>
      <c r="D3936" s="7">
        <v>-3.3477307347517603E-2</v>
      </c>
      <c r="E3936" s="7">
        <v>-2.84246864988358E-2</v>
      </c>
      <c r="G3936" s="7">
        <v>32</v>
      </c>
      <c r="H3936" s="7">
        <v>40</v>
      </c>
      <c r="I3936" s="7">
        <v>-3.36130065233569E-2</v>
      </c>
      <c r="J3936" s="7">
        <v>-0.13509918222968201</v>
      </c>
    </row>
    <row r="3937" spans="2:10" x14ac:dyDescent="0.2">
      <c r="B3937" s="7">
        <v>33</v>
      </c>
      <c r="C3937" s="7">
        <v>40</v>
      </c>
      <c r="D3937" s="7">
        <v>0.20042968110540901</v>
      </c>
      <c r="E3937" s="7">
        <v>-0.106672327473413</v>
      </c>
      <c r="G3937" s="7">
        <v>33</v>
      </c>
      <c r="H3937" s="7">
        <v>40</v>
      </c>
      <c r="I3937" s="7">
        <v>0.20440239286849499</v>
      </c>
      <c r="J3937" s="7">
        <v>0.25659517548384703</v>
      </c>
    </row>
    <row r="3938" spans="2:10" x14ac:dyDescent="0.2">
      <c r="B3938" s="7">
        <v>34</v>
      </c>
      <c r="C3938" s="7">
        <v>40</v>
      </c>
      <c r="D3938" s="7">
        <v>0.49432258480057101</v>
      </c>
      <c r="E3938" s="7">
        <v>0.54819797107311996</v>
      </c>
      <c r="G3938" s="7">
        <v>34</v>
      </c>
      <c r="H3938" s="7">
        <v>40</v>
      </c>
      <c r="I3938" s="7">
        <v>0.50480414238405003</v>
      </c>
      <c r="J3938" s="7">
        <v>0.55007528560603403</v>
      </c>
    </row>
    <row r="3939" spans="2:10" x14ac:dyDescent="0.2">
      <c r="B3939" s="7">
        <v>35</v>
      </c>
      <c r="C3939" s="7">
        <v>40</v>
      </c>
      <c r="D3939" s="7">
        <v>1.02645381382398</v>
      </c>
      <c r="E3939" s="7">
        <v>1.22808640150047</v>
      </c>
      <c r="G3939" s="7">
        <v>35</v>
      </c>
      <c r="H3939" s="7">
        <v>40</v>
      </c>
      <c r="I3939" s="7">
        <v>1.02875332955133</v>
      </c>
      <c r="J3939" s="7">
        <v>1.01256899670778</v>
      </c>
    </row>
    <row r="3940" spans="2:10" x14ac:dyDescent="0.2">
      <c r="B3940" s="7">
        <v>36</v>
      </c>
      <c r="C3940" s="7">
        <v>40</v>
      </c>
      <c r="D3940" s="7">
        <v>0.31607745863331199</v>
      </c>
      <c r="E3940" s="7">
        <v>0.32119322854388299</v>
      </c>
      <c r="G3940" s="7">
        <v>36</v>
      </c>
      <c r="H3940" s="7">
        <v>40</v>
      </c>
      <c r="I3940" s="7">
        <v>0.32053393665913499</v>
      </c>
      <c r="J3940" s="7">
        <v>0.33371172056840298</v>
      </c>
    </row>
    <row r="3941" spans="2:10" x14ac:dyDescent="0.2">
      <c r="B3941" s="7">
        <v>37</v>
      </c>
      <c r="C3941" s="7">
        <v>40</v>
      </c>
      <c r="D3941" s="7">
        <v>0.31607518164814002</v>
      </c>
      <c r="E3941" s="7">
        <v>0.49503365052024201</v>
      </c>
      <c r="G3941" s="7">
        <v>37</v>
      </c>
      <c r="H3941" s="7">
        <v>40</v>
      </c>
      <c r="I3941" s="7">
        <v>0.31909935858739003</v>
      </c>
      <c r="J3941" s="7">
        <v>0.32838922332690101</v>
      </c>
    </row>
    <row r="3942" spans="2:10" x14ac:dyDescent="0.2">
      <c r="B3942" s="7">
        <v>38</v>
      </c>
      <c r="C3942" s="7">
        <v>40</v>
      </c>
      <c r="D3942" s="7">
        <v>3.3725505508863697E-2</v>
      </c>
      <c r="E3942" s="7">
        <v>2.1824858379826399E-2</v>
      </c>
      <c r="G3942" s="7">
        <v>38</v>
      </c>
      <c r="H3942" s="7">
        <v>40</v>
      </c>
      <c r="I3942" s="7">
        <v>3.4790685612715103E-2</v>
      </c>
      <c r="J3942" s="7">
        <v>0.235363867324136</v>
      </c>
    </row>
    <row r="3943" spans="2:10" x14ac:dyDescent="0.2">
      <c r="B3943" s="7">
        <v>39</v>
      </c>
      <c r="C3943" s="7">
        <v>40</v>
      </c>
      <c r="D3943" s="7">
        <v>5.4225596911194902E-3</v>
      </c>
      <c r="E3943" s="7">
        <v>-2.60030714926049E-2</v>
      </c>
      <c r="G3943" s="7">
        <v>39</v>
      </c>
      <c r="H3943" s="7">
        <v>40</v>
      </c>
      <c r="I3943" s="7">
        <v>5.5763666193424698E-3</v>
      </c>
      <c r="J3943" s="7">
        <v>8.5608473518197697E-2</v>
      </c>
    </row>
    <row r="3944" spans="2:10" x14ac:dyDescent="0.2">
      <c r="B3944" s="7">
        <v>40</v>
      </c>
      <c r="C3944" s="7">
        <v>40</v>
      </c>
      <c r="D3944" s="7">
        <v>-0.50920167089599599</v>
      </c>
      <c r="E3944" s="7">
        <v>-0.50984575420163103</v>
      </c>
      <c r="G3944" s="7">
        <v>40</v>
      </c>
      <c r="H3944" s="7">
        <v>40</v>
      </c>
      <c r="I3944" s="7">
        <v>-0.50614579257094905</v>
      </c>
      <c r="J3944" s="7">
        <v>-0.49910845021149602</v>
      </c>
    </row>
    <row r="3945" spans="2:10" x14ac:dyDescent="0.2">
      <c r="B3945" s="7">
        <v>41</v>
      </c>
      <c r="C3945" s="7">
        <v>40</v>
      </c>
      <c r="D3945" s="7">
        <v>1.4494554745021999</v>
      </c>
      <c r="E3945" s="7">
        <v>1.6650885438378999</v>
      </c>
      <c r="G3945" s="7">
        <v>41</v>
      </c>
      <c r="H3945" s="7">
        <v>40</v>
      </c>
      <c r="I3945" s="7">
        <v>1.46256413583815</v>
      </c>
      <c r="J3945" s="7">
        <v>1.5314072535612</v>
      </c>
    </row>
    <row r="3946" spans="2:10" x14ac:dyDescent="0.2">
      <c r="B3946" s="7">
        <v>42</v>
      </c>
      <c r="C3946" s="7">
        <v>40</v>
      </c>
      <c r="D3946" s="7">
        <v>-1.77129645212597E-2</v>
      </c>
      <c r="E3946" s="7">
        <v>-4.7269220819629303E-2</v>
      </c>
      <c r="G3946" s="7">
        <v>42</v>
      </c>
      <c r="H3946" s="7">
        <v>40</v>
      </c>
      <c r="I3946" s="7">
        <v>-1.78098559379345E-2</v>
      </c>
      <c r="J3946" s="7">
        <v>8.45856742800777E-3</v>
      </c>
    </row>
    <row r="3947" spans="2:10" x14ac:dyDescent="0.2">
      <c r="B3947" s="7">
        <v>43</v>
      </c>
      <c r="C3947" s="7">
        <v>40</v>
      </c>
      <c r="D3947" s="7">
        <v>-0.53235938871695399</v>
      </c>
      <c r="E3947" s="7">
        <v>-0.54760490066184897</v>
      </c>
      <c r="G3947" s="7">
        <v>43</v>
      </c>
      <c r="H3947" s="7">
        <v>40</v>
      </c>
      <c r="I3947" s="7">
        <v>-0.537738630480325</v>
      </c>
      <c r="J3947" s="7">
        <v>-0.32757404164322201</v>
      </c>
    </row>
    <row r="3948" spans="2:10" x14ac:dyDescent="0.2">
      <c r="B3948" s="7">
        <v>44</v>
      </c>
      <c r="C3948" s="7">
        <v>40</v>
      </c>
      <c r="D3948" s="7">
        <v>2.95545263811938E-2</v>
      </c>
      <c r="E3948" s="7">
        <v>0.115665535083028</v>
      </c>
      <c r="G3948" s="7">
        <v>44</v>
      </c>
      <c r="H3948" s="7">
        <v>40</v>
      </c>
      <c r="I3948" s="7">
        <v>3.2216184280622798E-2</v>
      </c>
      <c r="J3948" s="7">
        <v>-5.71608208675611E-2</v>
      </c>
    </row>
    <row r="3949" spans="2:10" x14ac:dyDescent="0.2">
      <c r="B3949" s="7">
        <v>45</v>
      </c>
      <c r="C3949" s="7">
        <v>40</v>
      </c>
      <c r="D3949" s="7">
        <v>-0.67721455650935503</v>
      </c>
      <c r="E3949" s="7">
        <v>-0.81142524300876295</v>
      </c>
      <c r="G3949" s="7">
        <v>45</v>
      </c>
      <c r="H3949" s="7">
        <v>40</v>
      </c>
      <c r="I3949" s="7">
        <v>-0.68616476055412301</v>
      </c>
      <c r="J3949" s="7">
        <v>-0.77136928821044204</v>
      </c>
    </row>
    <row r="3950" spans="2:10" x14ac:dyDescent="0.2">
      <c r="B3950" s="7">
        <v>46</v>
      </c>
      <c r="C3950" s="7">
        <v>40</v>
      </c>
      <c r="D3950" s="7">
        <v>-0.10746145268347</v>
      </c>
      <c r="E3950" s="7">
        <v>-0.128315787726237</v>
      </c>
      <c r="G3950" s="7">
        <v>46</v>
      </c>
      <c r="H3950" s="7">
        <v>40</v>
      </c>
      <c r="I3950" s="7">
        <v>-0.10846127569205199</v>
      </c>
      <c r="J3950" s="7">
        <v>4.7782731764558002E-2</v>
      </c>
    </row>
    <row r="3951" spans="2:10" x14ac:dyDescent="0.2">
      <c r="B3951" s="7">
        <v>47</v>
      </c>
      <c r="C3951" s="7">
        <v>40</v>
      </c>
      <c r="D3951" s="7">
        <v>0.552098253613032</v>
      </c>
      <c r="E3951" s="7">
        <v>0.472942980220108</v>
      </c>
      <c r="G3951" s="7">
        <v>47</v>
      </c>
      <c r="H3951" s="7">
        <v>40</v>
      </c>
      <c r="I3951" s="7">
        <v>0.56041422760763904</v>
      </c>
      <c r="J3951" s="7">
        <v>0.72289025197074297</v>
      </c>
    </row>
    <row r="3952" spans="2:10" x14ac:dyDescent="0.2">
      <c r="B3952" s="7">
        <v>48</v>
      </c>
      <c r="C3952" s="7">
        <v>40</v>
      </c>
      <c r="D3952" s="7">
        <v>0.17112801617800699</v>
      </c>
      <c r="E3952" s="7">
        <v>0.33440615308557697</v>
      </c>
      <c r="G3952" s="7">
        <v>48</v>
      </c>
      <c r="H3952" s="7">
        <v>40</v>
      </c>
      <c r="I3952" s="7">
        <v>0.17370890367678599</v>
      </c>
      <c r="J3952" s="7">
        <v>0.1986921840924</v>
      </c>
    </row>
    <row r="3953" spans="2:10" x14ac:dyDescent="0.2">
      <c r="B3953" s="7">
        <v>49</v>
      </c>
      <c r="C3953" s="7">
        <v>40</v>
      </c>
      <c r="D3953" s="7">
        <v>-5.41185045939905E-2</v>
      </c>
      <c r="E3953" s="7">
        <v>-5.6632410647975598E-2</v>
      </c>
      <c r="G3953" s="7">
        <v>49</v>
      </c>
      <c r="H3953" s="7">
        <v>40</v>
      </c>
      <c r="I3953" s="7">
        <v>-5.4392110578173301E-2</v>
      </c>
      <c r="J3953" s="7">
        <v>-0.335449680628289</v>
      </c>
    </row>
    <row r="3954" spans="2:10" x14ac:dyDescent="0.2">
      <c r="B3954" s="7">
        <v>50</v>
      </c>
      <c r="C3954" s="7">
        <v>40</v>
      </c>
      <c r="D3954" s="7">
        <v>-2.0044034441042399E-2</v>
      </c>
      <c r="E3954" s="7">
        <v>-9.1940793346592997E-2</v>
      </c>
      <c r="G3954" s="7">
        <v>50</v>
      </c>
      <c r="H3954" s="7">
        <v>40</v>
      </c>
      <c r="I3954" s="7">
        <v>-2.0027680541266701E-2</v>
      </c>
      <c r="J3954" s="7">
        <v>-0.109097338293875</v>
      </c>
    </row>
    <row r="3955" spans="2:10" x14ac:dyDescent="0.2">
      <c r="B3955" s="7">
        <v>51</v>
      </c>
      <c r="C3955" s="7">
        <v>40</v>
      </c>
      <c r="D3955" s="7">
        <v>-8.8774973131967805E-2</v>
      </c>
      <c r="E3955" s="7">
        <v>-0.37393944097113302</v>
      </c>
      <c r="G3955" s="7">
        <v>51</v>
      </c>
      <c r="H3955" s="7">
        <v>40</v>
      </c>
      <c r="I3955" s="7">
        <v>-8.8413755799908997E-2</v>
      </c>
      <c r="J3955" s="7">
        <v>-0.37444094589656202</v>
      </c>
    </row>
    <row r="3956" spans="2:10" x14ac:dyDescent="0.2">
      <c r="B3956" s="7">
        <v>52</v>
      </c>
      <c r="C3956" s="7">
        <v>40</v>
      </c>
      <c r="D3956" s="7">
        <v>0.67271835665524005</v>
      </c>
      <c r="E3956" s="7">
        <v>0.44281857188748402</v>
      </c>
      <c r="G3956" s="7">
        <v>52</v>
      </c>
      <c r="H3956" s="7">
        <v>40</v>
      </c>
      <c r="I3956" s="7">
        <v>0.67874690713385999</v>
      </c>
      <c r="J3956" s="7">
        <v>0.49035004521192999</v>
      </c>
    </row>
    <row r="3957" spans="2:10" x14ac:dyDescent="0.2">
      <c r="B3957" s="7">
        <v>53</v>
      </c>
      <c r="C3957" s="7">
        <v>40</v>
      </c>
      <c r="D3957" s="7">
        <v>1.89408644112961E-2</v>
      </c>
      <c r="E3957" s="7">
        <v>2.2164741759320701E-3</v>
      </c>
      <c r="G3957" s="7">
        <v>53</v>
      </c>
      <c r="H3957" s="7">
        <v>40</v>
      </c>
      <c r="I3957" s="7">
        <v>1.9216950393805599E-2</v>
      </c>
      <c r="J3957" s="7">
        <v>-2.90416967390126E-2</v>
      </c>
    </row>
    <row r="3958" spans="2:10" x14ac:dyDescent="0.2">
      <c r="B3958" s="7">
        <v>54</v>
      </c>
      <c r="C3958" s="7">
        <v>40</v>
      </c>
      <c r="D3958" s="7">
        <v>0.20962363149515501</v>
      </c>
      <c r="E3958" s="7">
        <v>0.116087041661163</v>
      </c>
      <c r="G3958" s="7">
        <v>54</v>
      </c>
      <c r="H3958" s="7">
        <v>40</v>
      </c>
      <c r="I3958" s="7">
        <v>0.21264101686122699</v>
      </c>
      <c r="J3958" s="7">
        <v>0.26273044691145397</v>
      </c>
    </row>
    <row r="3959" spans="2:10" x14ac:dyDescent="0.2">
      <c r="B3959" s="7">
        <v>55</v>
      </c>
      <c r="C3959" s="7">
        <v>40</v>
      </c>
      <c r="D3959" s="7">
        <v>-4.66166884237946E-2</v>
      </c>
      <c r="E3959" s="7">
        <v>0.302572724745588</v>
      </c>
      <c r="G3959" s="7">
        <v>55</v>
      </c>
      <c r="H3959" s="7">
        <v>40</v>
      </c>
      <c r="I3959" s="7">
        <v>-4.6098598656663499E-2</v>
      </c>
      <c r="J3959" s="7">
        <v>1.35965041638579E-2</v>
      </c>
    </row>
    <row r="3960" spans="2:10" x14ac:dyDescent="0.2">
      <c r="B3960" s="7">
        <v>56</v>
      </c>
      <c r="C3960" s="7">
        <v>40</v>
      </c>
      <c r="D3960" s="7">
        <v>-4.1723287186334397E-2</v>
      </c>
      <c r="E3960" s="7">
        <v>-0.18301172165201901</v>
      </c>
      <c r="G3960" s="7">
        <v>56</v>
      </c>
      <c r="H3960" s="7">
        <v>40</v>
      </c>
      <c r="I3960" s="7">
        <v>-4.1903275547312498E-2</v>
      </c>
      <c r="J3960" s="7">
        <v>-7.9192024754284801E-2</v>
      </c>
    </row>
    <row r="3961" spans="2:10" x14ac:dyDescent="0.2">
      <c r="B3961" s="7">
        <v>57</v>
      </c>
      <c r="C3961" s="7">
        <v>40</v>
      </c>
      <c r="D3961" s="7">
        <v>0.37644430523578598</v>
      </c>
      <c r="E3961" s="7">
        <v>0.55136134451889096</v>
      </c>
      <c r="G3961" s="7">
        <v>57</v>
      </c>
      <c r="H3961" s="7">
        <v>40</v>
      </c>
      <c r="I3961" s="7">
        <v>0.373723333138054</v>
      </c>
      <c r="J3961" s="7">
        <v>0.38744603949017398</v>
      </c>
    </row>
    <row r="3962" spans="2:10" x14ac:dyDescent="0.2">
      <c r="B3962" s="7">
        <v>58</v>
      </c>
      <c r="C3962" s="7">
        <v>40</v>
      </c>
      <c r="D3962" s="7">
        <v>-6.5483073428872302E-2</v>
      </c>
      <c r="E3962" s="7">
        <v>-0.273305685386798</v>
      </c>
      <c r="G3962" s="7">
        <v>58</v>
      </c>
      <c r="H3962" s="7">
        <v>40</v>
      </c>
      <c r="I3962" s="7">
        <v>-6.7276202024262793E-2</v>
      </c>
      <c r="J3962" s="7">
        <v>0.18713940720876701</v>
      </c>
    </row>
    <row r="3963" spans="2:10" x14ac:dyDescent="0.2">
      <c r="B3963" s="7">
        <v>59</v>
      </c>
      <c r="C3963" s="7">
        <v>40</v>
      </c>
      <c r="D3963" s="7">
        <v>0.165679957365022</v>
      </c>
      <c r="E3963" s="7">
        <v>3.1769590102410199E-2</v>
      </c>
      <c r="G3963" s="7">
        <v>59</v>
      </c>
      <c r="H3963" s="7">
        <v>40</v>
      </c>
      <c r="I3963" s="7">
        <v>0.16556327538604901</v>
      </c>
      <c r="J3963" s="7">
        <v>3.0564972836343102E-2</v>
      </c>
    </row>
    <row r="3964" spans="2:10" x14ac:dyDescent="0.2">
      <c r="B3964" s="7">
        <v>60</v>
      </c>
      <c r="C3964" s="7">
        <v>40</v>
      </c>
      <c r="D3964" s="7">
        <v>-8.0137150269177199E-2</v>
      </c>
      <c r="E3964" s="7">
        <v>-2.9586555872612001E-2</v>
      </c>
      <c r="G3964" s="7">
        <v>60</v>
      </c>
      <c r="H3964" s="7">
        <v>40</v>
      </c>
      <c r="I3964" s="7">
        <v>-7.9823072064068704E-2</v>
      </c>
      <c r="J3964" s="7">
        <v>-0.25253651561706197</v>
      </c>
    </row>
    <row r="3965" spans="2:10" x14ac:dyDescent="0.2">
      <c r="B3965" s="7">
        <v>61</v>
      </c>
      <c r="C3965" s="7">
        <v>40</v>
      </c>
      <c r="D3965" s="7">
        <v>0.131086471417135</v>
      </c>
      <c r="E3965" s="7">
        <v>7.2577718338361102E-2</v>
      </c>
      <c r="G3965" s="7">
        <v>61</v>
      </c>
      <c r="H3965" s="7">
        <v>40</v>
      </c>
      <c r="I3965" s="7">
        <v>0.131364567252298</v>
      </c>
      <c r="J3965" s="7">
        <v>0.27111964313689901</v>
      </c>
    </row>
    <row r="3966" spans="2:10" x14ac:dyDescent="0.2">
      <c r="B3966" s="7">
        <v>62</v>
      </c>
      <c r="C3966" s="7">
        <v>40</v>
      </c>
      <c r="D3966" s="7">
        <v>0.57632635665369703</v>
      </c>
      <c r="E3966" s="7">
        <v>0.544313194173217</v>
      </c>
      <c r="G3966" s="7">
        <v>62</v>
      </c>
      <c r="H3966" s="7">
        <v>40</v>
      </c>
      <c r="I3966" s="7">
        <v>0.58915446977010999</v>
      </c>
      <c r="J3966" s="7">
        <v>0.62951250680398896</v>
      </c>
    </row>
    <row r="3967" spans="2:10" x14ac:dyDescent="0.2">
      <c r="B3967" s="7">
        <v>63</v>
      </c>
      <c r="C3967" s="7">
        <v>40</v>
      </c>
      <c r="D3967" s="7">
        <v>3.4431751549018202E-2</v>
      </c>
      <c r="E3967" s="7">
        <v>4.2221092467601203E-2</v>
      </c>
      <c r="G3967" s="7">
        <v>63</v>
      </c>
      <c r="H3967" s="7">
        <v>40</v>
      </c>
      <c r="I3967" s="7">
        <v>3.5004665074003703E-2</v>
      </c>
      <c r="J3967" s="7">
        <v>-3.8328665838510502E-2</v>
      </c>
    </row>
    <row r="3968" spans="2:10" x14ac:dyDescent="0.2">
      <c r="B3968" s="7">
        <v>64</v>
      </c>
      <c r="C3968" s="7">
        <v>40</v>
      </c>
      <c r="D3968" s="7">
        <v>-7.0758196471057702E-2</v>
      </c>
      <c r="E3968" s="7">
        <v>-6.2469214547139301E-2</v>
      </c>
      <c r="G3968" s="7">
        <v>64</v>
      </c>
      <c r="H3968" s="7">
        <v>40</v>
      </c>
      <c r="I3968" s="7">
        <v>-7.0998519801991095E-2</v>
      </c>
      <c r="J3968" s="7">
        <v>6.0273966690282101E-2</v>
      </c>
    </row>
    <row r="3969" spans="2:10" x14ac:dyDescent="0.2">
      <c r="B3969" s="7">
        <v>65</v>
      </c>
      <c r="C3969" s="7">
        <v>40</v>
      </c>
      <c r="D3969" s="7">
        <v>-1.2450231664598E-3</v>
      </c>
      <c r="E3969" s="7">
        <v>3.7087674402574301E-2</v>
      </c>
      <c r="G3969" s="7">
        <v>65</v>
      </c>
      <c r="H3969" s="7">
        <v>40</v>
      </c>
      <c r="I3969" s="7">
        <v>-1.24704911446827E-3</v>
      </c>
      <c r="J3969" s="7">
        <v>6.7128755988811406E-2</v>
      </c>
    </row>
    <row r="3970" spans="2:10" x14ac:dyDescent="0.2">
      <c r="B3970" s="7">
        <v>66</v>
      </c>
      <c r="C3970" s="7">
        <v>40</v>
      </c>
      <c r="D3970" s="7">
        <v>4.8035914991457297E-2</v>
      </c>
      <c r="E3970" s="7">
        <v>3.6156418012551803E-2</v>
      </c>
      <c r="G3970" s="7">
        <v>66</v>
      </c>
      <c r="H3970" s="7">
        <v>40</v>
      </c>
      <c r="I3970" s="7">
        <v>5.0675251930055502E-2</v>
      </c>
      <c r="J3970" s="7">
        <v>0.22081736028370599</v>
      </c>
    </row>
    <row r="3971" spans="2:10" x14ac:dyDescent="0.2">
      <c r="B3971" s="7">
        <v>67</v>
      </c>
      <c r="C3971" s="7">
        <v>40</v>
      </c>
      <c r="D3971" s="7">
        <v>-0.13221334587771399</v>
      </c>
      <c r="E3971" s="7">
        <v>2.9647217663816498E-2</v>
      </c>
      <c r="G3971" s="7">
        <v>67</v>
      </c>
      <c r="H3971" s="7">
        <v>40</v>
      </c>
      <c r="I3971" s="7">
        <v>-0.13583264771758299</v>
      </c>
      <c r="J3971" s="7">
        <v>1.57480551376263E-2</v>
      </c>
    </row>
    <row r="3972" spans="2:10" x14ac:dyDescent="0.2">
      <c r="B3972" s="7">
        <v>68</v>
      </c>
      <c r="C3972" s="7">
        <v>40</v>
      </c>
      <c r="D3972" s="7">
        <v>0.22951351166445799</v>
      </c>
      <c r="E3972" s="7">
        <v>0.16296276333728299</v>
      </c>
      <c r="G3972" s="7">
        <v>68</v>
      </c>
      <c r="H3972" s="7">
        <v>40</v>
      </c>
      <c r="I3972" s="7">
        <v>0.231760807720234</v>
      </c>
      <c r="J3972" s="7">
        <v>0.104998147637526</v>
      </c>
    </row>
    <row r="3973" spans="2:10" x14ac:dyDescent="0.2">
      <c r="B3973" s="7">
        <v>69</v>
      </c>
      <c r="C3973" s="7">
        <v>40</v>
      </c>
      <c r="D3973" s="7">
        <v>-6.2528978132515803E-2</v>
      </c>
      <c r="E3973" s="7">
        <v>1.45230670293621E-2</v>
      </c>
      <c r="G3973" s="7">
        <v>69</v>
      </c>
      <c r="H3973" s="7">
        <v>40</v>
      </c>
      <c r="I3973" s="7">
        <v>-6.2872023066187693E-2</v>
      </c>
      <c r="J3973" s="7">
        <v>-0.239549175637086</v>
      </c>
    </row>
    <row r="3974" spans="2:10" x14ac:dyDescent="0.2">
      <c r="B3974" s="7">
        <v>70</v>
      </c>
      <c r="C3974" s="7">
        <v>40</v>
      </c>
      <c r="D3974" s="7">
        <v>-2.7627544978161101E-2</v>
      </c>
      <c r="E3974" s="7">
        <v>3.2319131678255203E-2</v>
      </c>
      <c r="G3974" s="7">
        <v>70</v>
      </c>
      <c r="H3974" s="7">
        <v>40</v>
      </c>
      <c r="I3974" s="7">
        <v>-2.7495012276389699E-2</v>
      </c>
      <c r="J3974" s="7">
        <v>-7.9487237645999201E-2</v>
      </c>
    </row>
    <row r="3975" spans="2:10" x14ac:dyDescent="0.2">
      <c r="B3975" s="7">
        <v>71</v>
      </c>
      <c r="C3975" s="7">
        <v>40</v>
      </c>
      <c r="D3975" s="7">
        <v>0.60366842447509095</v>
      </c>
      <c r="E3975" s="7">
        <v>0.57147606653838401</v>
      </c>
      <c r="G3975" s="7">
        <v>71</v>
      </c>
      <c r="H3975" s="7">
        <v>40</v>
      </c>
      <c r="I3975" s="7">
        <v>0.63494948467133205</v>
      </c>
      <c r="J3975" s="7">
        <v>0.94818817855193605</v>
      </c>
    </row>
    <row r="3976" spans="2:10" x14ac:dyDescent="0.2">
      <c r="B3976" s="7">
        <v>72</v>
      </c>
      <c r="C3976" s="7">
        <v>40</v>
      </c>
      <c r="D3976" s="7">
        <v>0.32588532103687701</v>
      </c>
      <c r="E3976" s="7">
        <v>0.48443311226257901</v>
      </c>
      <c r="G3976" s="7">
        <v>72</v>
      </c>
      <c r="H3976" s="7">
        <v>40</v>
      </c>
      <c r="I3976" s="7">
        <v>0.32154580448662501</v>
      </c>
      <c r="J3976" s="7">
        <v>0.28969485720261001</v>
      </c>
    </row>
    <row r="3977" spans="2:10" x14ac:dyDescent="0.2">
      <c r="B3977" s="7">
        <v>73</v>
      </c>
      <c r="C3977" s="7">
        <v>40</v>
      </c>
      <c r="D3977" s="7">
        <v>0.189765215545146</v>
      </c>
      <c r="E3977" s="7">
        <v>-0.25459964161771298</v>
      </c>
      <c r="G3977" s="7">
        <v>73</v>
      </c>
      <c r="H3977" s="7">
        <v>40</v>
      </c>
      <c r="I3977" s="7">
        <v>0.18795897292491201</v>
      </c>
      <c r="J3977" s="7">
        <v>-8.1152238276858996E-2</v>
      </c>
    </row>
    <row r="3978" spans="2:10" x14ac:dyDescent="0.2">
      <c r="B3978" s="7">
        <v>74</v>
      </c>
      <c r="C3978" s="7">
        <v>40</v>
      </c>
      <c r="D3978" s="7">
        <v>0.165077754875634</v>
      </c>
      <c r="E3978" s="7">
        <v>0.11380715983959</v>
      </c>
      <c r="G3978" s="7">
        <v>74</v>
      </c>
      <c r="H3978" s="7">
        <v>40</v>
      </c>
      <c r="I3978" s="7">
        <v>0.16582342115788501</v>
      </c>
      <c r="J3978" s="7">
        <v>0.13758024590168499</v>
      </c>
    </row>
    <row r="3979" spans="2:10" x14ac:dyDescent="0.2">
      <c r="B3979" s="7">
        <v>75</v>
      </c>
      <c r="C3979" s="7">
        <v>40</v>
      </c>
      <c r="D3979" s="7">
        <v>-1.8851691890403401E-2</v>
      </c>
      <c r="E3979" s="7">
        <v>7.9089225881422601E-2</v>
      </c>
      <c r="G3979" s="7">
        <v>75</v>
      </c>
      <c r="H3979" s="7">
        <v>40</v>
      </c>
      <c r="I3979" s="7">
        <v>-1.8803847757837399E-2</v>
      </c>
      <c r="J3979" s="7">
        <v>-6.5074562994961005E-2</v>
      </c>
    </row>
    <row r="3980" spans="2:10" x14ac:dyDescent="0.2">
      <c r="B3980" s="7">
        <v>76</v>
      </c>
      <c r="C3980" s="7">
        <v>40</v>
      </c>
      <c r="D3980" s="7">
        <v>0.141018197563369</v>
      </c>
      <c r="E3980" s="7">
        <v>3.2173978188744498E-2</v>
      </c>
      <c r="G3980" s="7">
        <v>76</v>
      </c>
      <c r="H3980" s="7">
        <v>40</v>
      </c>
      <c r="I3980" s="7">
        <v>0.14018238633894201</v>
      </c>
      <c r="J3980" s="7">
        <v>9.5958954431179001E-3</v>
      </c>
    </row>
    <row r="3981" spans="2:10" x14ac:dyDescent="0.2">
      <c r="B3981" s="7">
        <v>77</v>
      </c>
      <c r="C3981" s="7">
        <v>40</v>
      </c>
      <c r="D3981" s="7">
        <v>-2.1921249542789E-3</v>
      </c>
      <c r="E3981" s="7">
        <v>-0.157202717001104</v>
      </c>
      <c r="G3981" s="7">
        <v>77</v>
      </c>
      <c r="H3981" s="7">
        <v>40</v>
      </c>
      <c r="I3981" s="7">
        <v>-2.1049591481450101E-3</v>
      </c>
      <c r="J3981" s="7">
        <v>-5.7145592718724103E-2</v>
      </c>
    </row>
    <row r="3982" spans="2:10" x14ac:dyDescent="0.2">
      <c r="B3982" s="7">
        <v>78</v>
      </c>
      <c r="C3982" s="7">
        <v>40</v>
      </c>
      <c r="D3982" s="7">
        <v>-0.26291220985001501</v>
      </c>
      <c r="E3982" s="7">
        <v>-0.41610206879272299</v>
      </c>
      <c r="G3982" s="7">
        <v>78</v>
      </c>
      <c r="H3982" s="7">
        <v>40</v>
      </c>
      <c r="I3982" s="7">
        <v>-0.26620967501783899</v>
      </c>
      <c r="J3982" s="7">
        <v>-0.37133857444373097</v>
      </c>
    </row>
    <row r="3983" spans="2:10" x14ac:dyDescent="0.2">
      <c r="B3983" s="7">
        <v>79</v>
      </c>
      <c r="C3983" s="7">
        <v>40</v>
      </c>
      <c r="D3983" s="7">
        <v>4.51200057226568E-2</v>
      </c>
      <c r="E3983" s="7">
        <v>-1.35952242596815E-2</v>
      </c>
      <c r="G3983" s="7">
        <v>79</v>
      </c>
      <c r="H3983" s="7">
        <v>40</v>
      </c>
      <c r="I3983" s="7">
        <v>4.6643346061271601E-2</v>
      </c>
      <c r="J3983" s="7">
        <v>0.13085647039584999</v>
      </c>
    </row>
    <row r="3984" spans="2:10" x14ac:dyDescent="0.2">
      <c r="B3984" s="7">
        <v>80</v>
      </c>
      <c r="C3984" s="7">
        <v>40</v>
      </c>
      <c r="D3984" s="7">
        <v>-8.1854861477056701E-2</v>
      </c>
      <c r="E3984" s="7">
        <v>-0.16812677208238599</v>
      </c>
      <c r="G3984" s="7">
        <v>80</v>
      </c>
      <c r="H3984" s="7">
        <v>40</v>
      </c>
      <c r="I3984" s="7">
        <v>-8.2715675091432003E-2</v>
      </c>
      <c r="J3984" s="7">
        <v>-0.162241459944235</v>
      </c>
    </row>
    <row r="3985" spans="2:10" x14ac:dyDescent="0.2">
      <c r="B3985" s="7">
        <v>81</v>
      </c>
      <c r="C3985" s="7">
        <v>40</v>
      </c>
      <c r="D3985" s="7">
        <v>0.25346943986561099</v>
      </c>
      <c r="E3985" s="7">
        <v>0.19265889110307699</v>
      </c>
      <c r="G3985" s="7">
        <v>81</v>
      </c>
      <c r="H3985" s="7">
        <v>40</v>
      </c>
      <c r="I3985" s="7">
        <v>0.25153320779178001</v>
      </c>
      <c r="J3985" s="7">
        <v>0.22930801408295101</v>
      </c>
    </row>
    <row r="3986" spans="2:10" x14ac:dyDescent="0.2">
      <c r="B3986" s="7">
        <v>82</v>
      </c>
      <c r="C3986" s="7">
        <v>40</v>
      </c>
      <c r="D3986" s="7">
        <v>0.18394867677146601</v>
      </c>
      <c r="E3986" s="7">
        <v>7.9860668011397407E-2</v>
      </c>
      <c r="G3986" s="7">
        <v>82</v>
      </c>
      <c r="H3986" s="7">
        <v>40</v>
      </c>
      <c r="I3986" s="7">
        <v>0.181863845874601</v>
      </c>
      <c r="J3986" s="7">
        <v>0.18712894025917801</v>
      </c>
    </row>
    <row r="3987" spans="2:10" x14ac:dyDescent="0.2">
      <c r="B3987" s="7">
        <v>83</v>
      </c>
      <c r="C3987" s="7">
        <v>40</v>
      </c>
      <c r="D3987" s="7">
        <v>-0.41348685300129001</v>
      </c>
      <c r="E3987" s="7">
        <v>-0.38075781712629603</v>
      </c>
      <c r="G3987" s="7">
        <v>83</v>
      </c>
      <c r="H3987" s="7">
        <v>40</v>
      </c>
      <c r="I3987" s="7">
        <v>-0.41775421712725902</v>
      </c>
      <c r="J3987" s="7">
        <v>-0.38837320439844097</v>
      </c>
    </row>
    <row r="3988" spans="2:10" x14ac:dyDescent="0.2">
      <c r="B3988" s="7">
        <v>84</v>
      </c>
      <c r="C3988" s="7">
        <v>40</v>
      </c>
      <c r="D3988" s="7">
        <v>0.25390890621214002</v>
      </c>
      <c r="E3988" s="7">
        <v>0.14389178779807801</v>
      </c>
      <c r="G3988" s="7">
        <v>84</v>
      </c>
      <c r="H3988" s="7">
        <v>40</v>
      </c>
      <c r="I3988" s="7">
        <v>0.25689917409720803</v>
      </c>
      <c r="J3988" s="7">
        <v>8.8390825336254003E-2</v>
      </c>
    </row>
    <row r="3989" spans="2:10" x14ac:dyDescent="0.2">
      <c r="B3989" s="7">
        <v>85</v>
      </c>
      <c r="C3989" s="7">
        <v>40</v>
      </c>
      <c r="D3989" s="7">
        <v>-0.37750778442247102</v>
      </c>
      <c r="E3989" s="7">
        <v>-0.47690815294776601</v>
      </c>
      <c r="G3989" s="7">
        <v>85</v>
      </c>
      <c r="H3989" s="7">
        <v>40</v>
      </c>
      <c r="I3989" s="7">
        <v>-0.38138407561416099</v>
      </c>
      <c r="J3989" s="7">
        <v>-0.43614131230931202</v>
      </c>
    </row>
    <row r="3990" spans="2:10" x14ac:dyDescent="0.2">
      <c r="B3990" s="7">
        <v>86</v>
      </c>
      <c r="C3990" s="7">
        <v>40</v>
      </c>
      <c r="D3990" s="7">
        <v>-0.24976734345134899</v>
      </c>
      <c r="E3990" s="7">
        <v>-0.18053948169471101</v>
      </c>
      <c r="G3990" s="7">
        <v>86</v>
      </c>
      <c r="H3990" s="7">
        <v>40</v>
      </c>
      <c r="I3990" s="7">
        <v>-0.25082093406235301</v>
      </c>
      <c r="J3990" s="7">
        <v>-0.27710447271139299</v>
      </c>
    </row>
    <row r="3991" spans="2:10" x14ac:dyDescent="0.2">
      <c r="B3991" s="7">
        <v>87</v>
      </c>
      <c r="C3991" s="7">
        <v>40</v>
      </c>
      <c r="D3991" s="7">
        <v>-0.218969036655602</v>
      </c>
      <c r="E3991" s="7">
        <v>-0.35694963197545398</v>
      </c>
      <c r="G3991" s="7">
        <v>87</v>
      </c>
      <c r="H3991" s="7">
        <v>40</v>
      </c>
      <c r="I3991" s="7">
        <v>-0.22561290215037999</v>
      </c>
      <c r="J3991" s="7">
        <v>-2.3602165777760802E-2</v>
      </c>
    </row>
    <row r="3992" spans="2:10" x14ac:dyDescent="0.2">
      <c r="B3992" s="7">
        <v>88</v>
      </c>
      <c r="C3992" s="7">
        <v>40</v>
      </c>
      <c r="D3992" s="7">
        <v>-3.0093336141911599E-2</v>
      </c>
      <c r="E3992" s="7">
        <v>0.101960615476377</v>
      </c>
      <c r="G3992" s="7">
        <v>88</v>
      </c>
      <c r="H3992" s="7">
        <v>40</v>
      </c>
      <c r="I3992" s="7">
        <v>-3.0389475185069501E-2</v>
      </c>
      <c r="J3992" s="7">
        <v>4.8373402917326003E-2</v>
      </c>
    </row>
    <row r="3993" spans="2:10" x14ac:dyDescent="0.2">
      <c r="B3993" s="7">
        <v>89</v>
      </c>
      <c r="C3993" s="7">
        <v>40</v>
      </c>
      <c r="D3993" s="7">
        <v>0.22933705238618701</v>
      </c>
      <c r="E3993" s="7">
        <v>2.0310326320553101E-2</v>
      </c>
      <c r="G3993" s="7">
        <v>89</v>
      </c>
      <c r="H3993" s="7">
        <v>40</v>
      </c>
      <c r="I3993" s="7">
        <v>0.23853179462193799</v>
      </c>
      <c r="J3993" s="7">
        <v>2.5492019755254201E-2</v>
      </c>
    </row>
    <row r="3994" spans="2:10" x14ac:dyDescent="0.2">
      <c r="B3994" s="7">
        <v>90</v>
      </c>
      <c r="C3994" s="7">
        <v>40</v>
      </c>
      <c r="D3994" s="7">
        <v>-0.35709751449530802</v>
      </c>
      <c r="E3994" s="7">
        <v>-0.49059783751687303</v>
      </c>
      <c r="G3994" s="7">
        <v>90</v>
      </c>
      <c r="H3994" s="7">
        <v>40</v>
      </c>
      <c r="I3994" s="7">
        <v>-0.36056378765449698</v>
      </c>
      <c r="J3994" s="7">
        <v>-0.328617448211315</v>
      </c>
    </row>
    <row r="3995" spans="2:10" x14ac:dyDescent="0.2">
      <c r="B3995" s="7">
        <v>91</v>
      </c>
      <c r="C3995" s="7">
        <v>40</v>
      </c>
      <c r="D3995" s="7">
        <v>0.100546330214649</v>
      </c>
      <c r="E3995" s="7">
        <v>0.18819506491528201</v>
      </c>
      <c r="G3995" s="7">
        <v>91</v>
      </c>
      <c r="H3995" s="7">
        <v>40</v>
      </c>
      <c r="I3995" s="7">
        <v>9.9894668630328795E-2</v>
      </c>
      <c r="J3995" s="7">
        <v>0.125387577238711</v>
      </c>
    </row>
    <row r="3996" spans="2:10" x14ac:dyDescent="0.2">
      <c r="B3996" s="7">
        <v>92</v>
      </c>
      <c r="C3996" s="7">
        <v>40</v>
      </c>
      <c r="D3996" s="7">
        <v>-0.371636498775548</v>
      </c>
      <c r="E3996" s="7">
        <v>0.19286539372643399</v>
      </c>
      <c r="G3996" s="7">
        <v>92</v>
      </c>
      <c r="H3996" s="7">
        <v>40</v>
      </c>
      <c r="I3996" s="7">
        <v>-0.37218017461400899</v>
      </c>
      <c r="J3996" s="7">
        <v>-2.36772135170078E-2</v>
      </c>
    </row>
    <row r="3997" spans="2:10" x14ac:dyDescent="0.2">
      <c r="B3997" s="7">
        <v>93</v>
      </c>
      <c r="C3997" s="7">
        <v>40</v>
      </c>
      <c r="D3997" s="7">
        <v>0.54959420253751701</v>
      </c>
      <c r="E3997" s="7">
        <v>0.65494475136901997</v>
      </c>
      <c r="G3997" s="7">
        <v>93</v>
      </c>
      <c r="H3997" s="7">
        <v>40</v>
      </c>
      <c r="I3997" s="7">
        <v>0.54809336894703098</v>
      </c>
      <c r="J3997" s="7">
        <v>0.67686230844293305</v>
      </c>
    </row>
    <row r="3998" spans="2:10" x14ac:dyDescent="0.2">
      <c r="B3998" s="7">
        <v>94</v>
      </c>
      <c r="C3998" s="7">
        <v>40</v>
      </c>
      <c r="D3998" s="7">
        <v>-7.0615027312790303E-3</v>
      </c>
      <c r="E3998" s="7">
        <v>-6.3317949783458602E-2</v>
      </c>
      <c r="G3998" s="7">
        <v>94</v>
      </c>
      <c r="H3998" s="7">
        <v>40</v>
      </c>
      <c r="I3998" s="7">
        <v>-7.0823560767614398E-3</v>
      </c>
      <c r="J3998" s="7">
        <v>0.22058624283605599</v>
      </c>
    </row>
    <row r="3999" spans="2:10" x14ac:dyDescent="0.2">
      <c r="B3999" s="7">
        <v>95</v>
      </c>
      <c r="C3999" s="7">
        <v>40</v>
      </c>
      <c r="D3999" s="7">
        <v>-6.8971712153835796E-3</v>
      </c>
      <c r="E3999" s="7">
        <v>-5.6862765041332296E-3</v>
      </c>
      <c r="G3999" s="7">
        <v>95</v>
      </c>
      <c r="H3999" s="7">
        <v>40</v>
      </c>
      <c r="I3999" s="7">
        <v>-7.05147357256042E-3</v>
      </c>
      <c r="J3999" s="7">
        <v>6.8678165347560799E-2</v>
      </c>
    </row>
    <row r="4000" spans="2:10" x14ac:dyDescent="0.2">
      <c r="B4000" s="7">
        <v>96</v>
      </c>
      <c r="C4000" s="7">
        <v>40</v>
      </c>
      <c r="D4000" s="7">
        <v>-0.26820093716883298</v>
      </c>
      <c r="E4000" s="7">
        <v>-0.50100968297419401</v>
      </c>
      <c r="G4000" s="7">
        <v>96</v>
      </c>
      <c r="H4000" s="7">
        <v>40</v>
      </c>
      <c r="I4000" s="7">
        <v>-0.27034243136730801</v>
      </c>
      <c r="J4000" s="7">
        <v>-0.234825313219646</v>
      </c>
    </row>
    <row r="4001" spans="2:10" x14ac:dyDescent="0.2">
      <c r="B4001" s="7">
        <v>97</v>
      </c>
      <c r="C4001" s="7">
        <v>40</v>
      </c>
      <c r="D4001" s="7">
        <v>0.23675749461479501</v>
      </c>
      <c r="E4001" s="7">
        <v>0.60720197301201795</v>
      </c>
      <c r="G4001" s="7">
        <v>97</v>
      </c>
      <c r="H4001" s="7">
        <v>40</v>
      </c>
      <c r="I4001" s="7">
        <v>0.237850559135975</v>
      </c>
      <c r="J4001" s="7">
        <v>0.301940219701471</v>
      </c>
    </row>
    <row r="4002" spans="2:10" x14ac:dyDescent="0.2">
      <c r="B4002" s="7">
        <v>98</v>
      </c>
      <c r="C4002" s="7">
        <v>40</v>
      </c>
      <c r="D4002" s="7">
        <v>0.204610653316258</v>
      </c>
      <c r="E4002" s="7">
        <v>0.23937061835641801</v>
      </c>
      <c r="G4002" s="7">
        <v>98</v>
      </c>
      <c r="H4002" s="7">
        <v>40</v>
      </c>
      <c r="I4002" s="7">
        <v>0.20503609709822501</v>
      </c>
      <c r="J4002" s="7">
        <v>0.272330521772567</v>
      </c>
    </row>
    <row r="4003" spans="2:10" x14ac:dyDescent="0.2">
      <c r="B4003" s="7">
        <v>99</v>
      </c>
      <c r="C4003" s="7">
        <v>40</v>
      </c>
      <c r="D4003" s="7">
        <v>0.39074847412666203</v>
      </c>
      <c r="E4003" s="7">
        <v>0.21461394618250801</v>
      </c>
      <c r="G4003" s="7">
        <v>99</v>
      </c>
      <c r="H4003" s="7">
        <v>40</v>
      </c>
      <c r="I4003" s="7">
        <v>0.38918987393544802</v>
      </c>
      <c r="J4003" s="7">
        <v>0.42672319098678202</v>
      </c>
    </row>
    <row r="4004" spans="2:10" x14ac:dyDescent="0.2">
      <c r="B4004" s="7">
        <v>100</v>
      </c>
      <c r="C4004" s="7">
        <v>40</v>
      </c>
      <c r="D4004" s="7">
        <v>0.48596042692050001</v>
      </c>
      <c r="E4004" s="7">
        <v>0.51423772354581998</v>
      </c>
      <c r="G4004" s="7">
        <v>100</v>
      </c>
      <c r="H4004" s="7">
        <v>40</v>
      </c>
      <c r="I4004" s="7">
        <v>0.48392917687175302</v>
      </c>
      <c r="J4004" s="7">
        <v>0.511812831823106</v>
      </c>
    </row>
    <row r="4005" spans="2:10" x14ac:dyDescent="0.2">
      <c r="B4005" s="7">
        <v>1</v>
      </c>
      <c r="C4005" s="7">
        <v>41</v>
      </c>
      <c r="D4005" s="7">
        <v>5.7037067666630699E-2</v>
      </c>
      <c r="E4005" s="7">
        <v>0.20336041913893699</v>
      </c>
      <c r="G4005" s="7">
        <v>1</v>
      </c>
      <c r="H4005" s="7">
        <v>41</v>
      </c>
      <c r="I4005" s="7">
        <v>5.7961482077395501E-2</v>
      </c>
      <c r="J4005" s="7">
        <v>6.0637857490141001E-2</v>
      </c>
    </row>
    <row r="4006" spans="2:10" x14ac:dyDescent="0.2">
      <c r="B4006" s="7">
        <v>2</v>
      </c>
      <c r="C4006" s="7">
        <v>41</v>
      </c>
      <c r="D4006" s="7">
        <v>0.39085859148639801</v>
      </c>
      <c r="E4006" s="7">
        <v>0.30696240384158902</v>
      </c>
      <c r="G4006" s="7">
        <v>2</v>
      </c>
      <c r="H4006" s="7">
        <v>41</v>
      </c>
      <c r="I4006" s="7">
        <v>0.38874997060014899</v>
      </c>
      <c r="J4006" s="7">
        <v>0.39294394169997998</v>
      </c>
    </row>
    <row r="4007" spans="2:10" x14ac:dyDescent="0.2">
      <c r="B4007" s="7">
        <v>3</v>
      </c>
      <c r="C4007" s="7">
        <v>41</v>
      </c>
      <c r="D4007" s="7">
        <v>0.173086083111164</v>
      </c>
      <c r="E4007" s="7">
        <v>0.218541713919953</v>
      </c>
      <c r="G4007" s="7">
        <v>3</v>
      </c>
      <c r="H4007" s="7">
        <v>41</v>
      </c>
      <c r="I4007" s="7">
        <v>0.17354908462677801</v>
      </c>
      <c r="J4007" s="7">
        <v>0.10161022420808399</v>
      </c>
    </row>
    <row r="4008" spans="2:10" x14ac:dyDescent="0.2">
      <c r="B4008" s="7">
        <v>4</v>
      </c>
      <c r="C4008" s="7">
        <v>41</v>
      </c>
      <c r="D4008" s="7">
        <v>0.28344439567551499</v>
      </c>
      <c r="E4008" s="7">
        <v>0.36152992979556198</v>
      </c>
      <c r="G4008" s="7">
        <v>4</v>
      </c>
      <c r="H4008" s="7">
        <v>41</v>
      </c>
      <c r="I4008" s="7">
        <v>0.28123704341755301</v>
      </c>
      <c r="J4008" s="7">
        <v>0.263115241550819</v>
      </c>
    </row>
    <row r="4009" spans="2:10" x14ac:dyDescent="0.2">
      <c r="B4009" s="7">
        <v>5</v>
      </c>
      <c r="C4009" s="7">
        <v>41</v>
      </c>
      <c r="D4009" s="7">
        <v>0.159140540271686</v>
      </c>
      <c r="E4009" s="7">
        <v>-0.153383015382552</v>
      </c>
      <c r="G4009" s="7">
        <v>5</v>
      </c>
      <c r="H4009" s="7">
        <v>41</v>
      </c>
      <c r="I4009" s="7">
        <v>0.161093468116178</v>
      </c>
      <c r="J4009" s="7">
        <v>0.18804777872599099</v>
      </c>
    </row>
    <row r="4010" spans="2:10" x14ac:dyDescent="0.2">
      <c r="B4010" s="7">
        <v>6</v>
      </c>
      <c r="C4010" s="7">
        <v>41</v>
      </c>
      <c r="D4010" s="7">
        <v>1.8400827483486</v>
      </c>
      <c r="E4010" s="7">
        <v>2.0308846067561901</v>
      </c>
      <c r="G4010" s="7">
        <v>6</v>
      </c>
      <c r="H4010" s="7">
        <v>41</v>
      </c>
      <c r="I4010" s="7">
        <v>1.89653134059464</v>
      </c>
      <c r="J4010" s="7">
        <v>2.1377932871028298</v>
      </c>
    </row>
    <row r="4011" spans="2:10" x14ac:dyDescent="0.2">
      <c r="B4011" s="7">
        <v>7</v>
      </c>
      <c r="C4011" s="7">
        <v>41</v>
      </c>
      <c r="D4011" s="7">
        <v>-4.3263810670024903E-2</v>
      </c>
      <c r="E4011" s="7">
        <v>-5.7101851565933601E-2</v>
      </c>
      <c r="G4011" s="7">
        <v>7</v>
      </c>
      <c r="H4011" s="7">
        <v>41</v>
      </c>
      <c r="I4011" s="7">
        <v>-4.3452281283244097E-2</v>
      </c>
      <c r="J4011" s="7">
        <v>-4.2851849334780902E-2</v>
      </c>
    </row>
    <row r="4012" spans="2:10" x14ac:dyDescent="0.2">
      <c r="B4012" s="7">
        <v>8</v>
      </c>
      <c r="C4012" s="7">
        <v>41</v>
      </c>
      <c r="D4012" s="7">
        <v>0.60835762018296202</v>
      </c>
      <c r="E4012" s="7">
        <v>0.477501510909704</v>
      </c>
      <c r="G4012" s="7">
        <v>8</v>
      </c>
      <c r="H4012" s="7">
        <v>41</v>
      </c>
      <c r="I4012" s="7">
        <v>0.632650808779739</v>
      </c>
      <c r="J4012" s="7">
        <v>0.61486115567806598</v>
      </c>
    </row>
    <row r="4013" spans="2:10" x14ac:dyDescent="0.2">
      <c r="B4013" s="7">
        <v>9</v>
      </c>
      <c r="C4013" s="7">
        <v>41</v>
      </c>
      <c r="D4013" s="7">
        <v>6.7220221101507605E-2</v>
      </c>
      <c r="E4013" s="7">
        <v>0.14361932724262</v>
      </c>
      <c r="G4013" s="7">
        <v>9</v>
      </c>
      <c r="H4013" s="7">
        <v>41</v>
      </c>
      <c r="I4013" s="7">
        <v>6.7965921677585001E-2</v>
      </c>
      <c r="J4013" s="7">
        <v>0.13679041237332301</v>
      </c>
    </row>
    <row r="4014" spans="2:10" x14ac:dyDescent="0.2">
      <c r="B4014" s="7">
        <v>10</v>
      </c>
      <c r="C4014" s="7">
        <v>41</v>
      </c>
      <c r="D4014" s="7">
        <v>-8.0611680152660597E-2</v>
      </c>
      <c r="E4014" s="7">
        <v>-2.8874596926467402E-2</v>
      </c>
      <c r="G4014" s="7">
        <v>10</v>
      </c>
      <c r="H4014" s="7">
        <v>41</v>
      </c>
      <c r="I4014" s="7">
        <v>-8.0960738670743396E-2</v>
      </c>
      <c r="J4014" s="7">
        <v>0.113481332494894</v>
      </c>
    </row>
    <row r="4015" spans="2:10" x14ac:dyDescent="0.2">
      <c r="B4015" s="7">
        <v>11</v>
      </c>
      <c r="C4015" s="7">
        <v>41</v>
      </c>
      <c r="D4015" s="7">
        <v>0.86201728456320703</v>
      </c>
      <c r="E4015" s="7">
        <v>1.0688013262107501</v>
      </c>
      <c r="G4015" s="7">
        <v>11</v>
      </c>
      <c r="H4015" s="7">
        <v>41</v>
      </c>
      <c r="I4015" s="7">
        <v>0.85627479828363495</v>
      </c>
      <c r="J4015" s="7">
        <v>1.0110702567924399</v>
      </c>
    </row>
    <row r="4016" spans="2:10" x14ac:dyDescent="0.2">
      <c r="B4016" s="7">
        <v>12</v>
      </c>
      <c r="C4016" s="7">
        <v>41</v>
      </c>
      <c r="D4016" s="7">
        <v>-4.0903838231845001E-3</v>
      </c>
      <c r="E4016" s="7">
        <v>-5.9289868785793197E-2</v>
      </c>
      <c r="G4016" s="7">
        <v>12</v>
      </c>
      <c r="H4016" s="7">
        <v>41</v>
      </c>
      <c r="I4016" s="7">
        <v>-4.1133629062173301E-3</v>
      </c>
      <c r="J4016" s="7">
        <v>0.180933624290123</v>
      </c>
    </row>
    <row r="4017" spans="2:10" x14ac:dyDescent="0.2">
      <c r="B4017" s="7">
        <v>13</v>
      </c>
      <c r="C4017" s="7">
        <v>41</v>
      </c>
      <c r="D4017" s="7">
        <v>-0.17937443093775099</v>
      </c>
      <c r="E4017" s="7">
        <v>-3.5480644693539197E-2</v>
      </c>
      <c r="G4017" s="7">
        <v>13</v>
      </c>
      <c r="H4017" s="7">
        <v>41</v>
      </c>
      <c r="I4017" s="7">
        <v>-0.17914237664742699</v>
      </c>
      <c r="J4017" s="7">
        <v>-2.4961264887855002E-2</v>
      </c>
    </row>
    <row r="4018" spans="2:10" x14ac:dyDescent="0.2">
      <c r="B4018" s="7">
        <v>14</v>
      </c>
      <c r="C4018" s="7">
        <v>41</v>
      </c>
      <c r="D4018" s="7">
        <v>4.8498012634771798E-2</v>
      </c>
      <c r="E4018" s="7">
        <v>0.236131691111963</v>
      </c>
      <c r="G4018" s="7">
        <v>14</v>
      </c>
      <c r="H4018" s="7">
        <v>41</v>
      </c>
      <c r="I4018" s="7">
        <v>4.7548485285791003E-2</v>
      </c>
      <c r="J4018" s="7">
        <v>0.15472313804060001</v>
      </c>
    </row>
    <row r="4019" spans="2:10" x14ac:dyDescent="0.2">
      <c r="B4019" s="7">
        <v>15</v>
      </c>
      <c r="C4019" s="7">
        <v>41</v>
      </c>
      <c r="D4019" s="7">
        <v>0.15521267760065</v>
      </c>
      <c r="E4019" s="7">
        <v>0.19976081225081399</v>
      </c>
      <c r="G4019" s="7">
        <v>15</v>
      </c>
      <c r="H4019" s="7">
        <v>41</v>
      </c>
      <c r="I4019" s="7">
        <v>0.160448430810195</v>
      </c>
      <c r="J4019" s="7">
        <v>0.16995518674520599</v>
      </c>
    </row>
    <row r="4020" spans="2:10" x14ac:dyDescent="0.2">
      <c r="B4020" s="7">
        <v>16</v>
      </c>
      <c r="C4020" s="7">
        <v>41</v>
      </c>
      <c r="D4020" s="7">
        <v>-0.110532381424933</v>
      </c>
      <c r="E4020" s="7">
        <v>0.10666819733088</v>
      </c>
      <c r="G4020" s="7">
        <v>16</v>
      </c>
      <c r="H4020" s="7">
        <v>41</v>
      </c>
      <c r="I4020" s="7">
        <v>-0.108967660201468</v>
      </c>
      <c r="J4020" s="7">
        <v>-0.15934218339561201</v>
      </c>
    </row>
    <row r="4021" spans="2:10" x14ac:dyDescent="0.2">
      <c r="B4021" s="7">
        <v>17</v>
      </c>
      <c r="C4021" s="7">
        <v>41</v>
      </c>
      <c r="D4021" s="7">
        <v>-4.3772576533996202E-2</v>
      </c>
      <c r="E4021" s="7">
        <v>-0.13924505326248299</v>
      </c>
      <c r="G4021" s="7">
        <v>17</v>
      </c>
      <c r="H4021" s="7">
        <v>41</v>
      </c>
      <c r="I4021" s="7">
        <v>-4.4107849388229398E-2</v>
      </c>
      <c r="J4021" s="7">
        <v>2.1583110563216899E-2</v>
      </c>
    </row>
    <row r="4022" spans="2:10" x14ac:dyDescent="0.2">
      <c r="B4022" s="7">
        <v>18</v>
      </c>
      <c r="C4022" s="7">
        <v>41</v>
      </c>
      <c r="D4022" s="7">
        <v>0.186085900281244</v>
      </c>
      <c r="E4022" s="7">
        <v>-2.76406735965828E-3</v>
      </c>
      <c r="G4022" s="7">
        <v>18</v>
      </c>
      <c r="H4022" s="7">
        <v>41</v>
      </c>
      <c r="I4022" s="7">
        <v>0.18730325257283201</v>
      </c>
      <c r="J4022" s="7">
        <v>9.7264221262056694E-2</v>
      </c>
    </row>
    <row r="4023" spans="2:10" x14ac:dyDescent="0.2">
      <c r="B4023" s="7">
        <v>19</v>
      </c>
      <c r="C4023" s="7">
        <v>41</v>
      </c>
      <c r="D4023" s="7">
        <v>0.14445225614641699</v>
      </c>
      <c r="E4023" s="7">
        <v>-0.23476910986232799</v>
      </c>
      <c r="G4023" s="7">
        <v>19</v>
      </c>
      <c r="H4023" s="7">
        <v>41</v>
      </c>
      <c r="I4023" s="7">
        <v>0.13934929165378801</v>
      </c>
      <c r="J4023" s="7">
        <v>-0.24203350798227</v>
      </c>
    </row>
    <row r="4024" spans="2:10" x14ac:dyDescent="0.2">
      <c r="B4024" s="7">
        <v>20</v>
      </c>
      <c r="C4024" s="7">
        <v>41</v>
      </c>
      <c r="D4024" s="7">
        <v>3.7296040055537098E-2</v>
      </c>
      <c r="E4024" s="7">
        <v>-2.29479301077209E-2</v>
      </c>
      <c r="G4024" s="7">
        <v>20</v>
      </c>
      <c r="H4024" s="7">
        <v>41</v>
      </c>
      <c r="I4024" s="7">
        <v>3.7573278301573899E-2</v>
      </c>
      <c r="J4024" s="7">
        <v>-4.2434637640551998E-2</v>
      </c>
    </row>
    <row r="4025" spans="2:10" x14ac:dyDescent="0.2">
      <c r="B4025" s="7">
        <v>21</v>
      </c>
      <c r="C4025" s="7">
        <v>41</v>
      </c>
      <c r="D4025" s="7">
        <v>0.28055578373660101</v>
      </c>
      <c r="E4025" s="7">
        <v>0.11801330605824301</v>
      </c>
      <c r="G4025" s="7">
        <v>21</v>
      </c>
      <c r="H4025" s="7">
        <v>41</v>
      </c>
      <c r="I4025" s="7">
        <v>0.28212783306417999</v>
      </c>
      <c r="J4025" s="7">
        <v>0.15884178856922501</v>
      </c>
    </row>
    <row r="4026" spans="2:10" x14ac:dyDescent="0.2">
      <c r="B4026" s="7">
        <v>22</v>
      </c>
      <c r="C4026" s="7">
        <v>41</v>
      </c>
      <c r="D4026" s="7">
        <v>-0.17275920223844199</v>
      </c>
      <c r="E4026" s="7">
        <v>-6.1575471583630303E-4</v>
      </c>
      <c r="G4026" s="7">
        <v>22</v>
      </c>
      <c r="H4026" s="7">
        <v>41</v>
      </c>
      <c r="I4026" s="7">
        <v>-0.17220873681643001</v>
      </c>
      <c r="J4026" s="7">
        <v>-9.8701204621176999E-2</v>
      </c>
    </row>
    <row r="4027" spans="2:10" x14ac:dyDescent="0.2">
      <c r="B4027" s="7">
        <v>23</v>
      </c>
      <c r="C4027" s="7">
        <v>41</v>
      </c>
      <c r="D4027" s="7">
        <v>0.177906399920647</v>
      </c>
      <c r="E4027" s="7">
        <v>-4.0876165828890997E-2</v>
      </c>
      <c r="G4027" s="7">
        <v>23</v>
      </c>
      <c r="H4027" s="7">
        <v>41</v>
      </c>
      <c r="I4027" s="7">
        <v>0.17999209009575301</v>
      </c>
      <c r="J4027" s="7">
        <v>0.13056634686799601</v>
      </c>
    </row>
    <row r="4028" spans="2:10" x14ac:dyDescent="0.2">
      <c r="B4028" s="7">
        <v>24</v>
      </c>
      <c r="C4028" s="7">
        <v>41</v>
      </c>
      <c r="D4028" s="7">
        <v>7.30221425194824E-2</v>
      </c>
      <c r="E4028" s="7">
        <v>3.2344165113668701E-2</v>
      </c>
      <c r="G4028" s="7">
        <v>24</v>
      </c>
      <c r="H4028" s="7">
        <v>41</v>
      </c>
      <c r="I4028" s="7">
        <v>7.2923726081960197E-2</v>
      </c>
      <c r="J4028" s="7">
        <v>6.2788920925719097E-2</v>
      </c>
    </row>
    <row r="4029" spans="2:10" x14ac:dyDescent="0.2">
      <c r="B4029" s="7">
        <v>25</v>
      </c>
      <c r="C4029" s="7">
        <v>41</v>
      </c>
      <c r="D4029" s="7">
        <v>2.58253349223878E-2</v>
      </c>
      <c r="E4029" s="7">
        <v>0.10618950601869399</v>
      </c>
      <c r="G4029" s="7">
        <v>25</v>
      </c>
      <c r="H4029" s="7">
        <v>41</v>
      </c>
      <c r="I4029" s="7">
        <v>2.6583588093979298E-2</v>
      </c>
      <c r="J4029" s="7">
        <v>0.120803453648682</v>
      </c>
    </row>
    <row r="4030" spans="2:10" x14ac:dyDescent="0.2">
      <c r="B4030" s="7">
        <v>26</v>
      </c>
      <c r="C4030" s="7">
        <v>41</v>
      </c>
      <c r="D4030" s="7">
        <v>4.3343074623424002E-2</v>
      </c>
      <c r="E4030" s="7">
        <v>0.228547495130627</v>
      </c>
      <c r="G4030" s="7">
        <v>26</v>
      </c>
      <c r="H4030" s="7">
        <v>41</v>
      </c>
      <c r="I4030" s="7">
        <v>4.44922947965622E-2</v>
      </c>
      <c r="J4030" s="7">
        <v>0.144525625345096</v>
      </c>
    </row>
    <row r="4031" spans="2:10" x14ac:dyDescent="0.2">
      <c r="B4031" s="7">
        <v>27</v>
      </c>
      <c r="C4031" s="7">
        <v>41</v>
      </c>
      <c r="D4031" s="7">
        <v>-2.63800252553246E-2</v>
      </c>
      <c r="E4031" s="7">
        <v>-6.9333534341891906E-2</v>
      </c>
      <c r="G4031" s="7">
        <v>27</v>
      </c>
      <c r="H4031" s="7">
        <v>41</v>
      </c>
      <c r="I4031" s="7">
        <v>-2.6344427377018999E-2</v>
      </c>
      <c r="J4031" s="7">
        <v>-2.78073362629527E-2</v>
      </c>
    </row>
    <row r="4032" spans="2:10" x14ac:dyDescent="0.2">
      <c r="B4032" s="7">
        <v>28</v>
      </c>
      <c r="C4032" s="7">
        <v>41</v>
      </c>
      <c r="D4032" s="7">
        <v>0.14671941146894299</v>
      </c>
      <c r="E4032" s="7">
        <v>0.27513606216896302</v>
      </c>
      <c r="G4032" s="7">
        <v>28</v>
      </c>
      <c r="H4032" s="7">
        <v>41</v>
      </c>
      <c r="I4032" s="7">
        <v>0.14796919687485599</v>
      </c>
      <c r="J4032" s="7">
        <v>0.20433035048216799</v>
      </c>
    </row>
    <row r="4033" spans="2:10" x14ac:dyDescent="0.2">
      <c r="B4033" s="7">
        <v>29</v>
      </c>
      <c r="C4033" s="7">
        <v>41</v>
      </c>
      <c r="D4033" s="7">
        <v>-0.27565135209015801</v>
      </c>
      <c r="E4033" s="7">
        <v>-0.15804504677224099</v>
      </c>
      <c r="G4033" s="7">
        <v>29</v>
      </c>
      <c r="H4033" s="7">
        <v>41</v>
      </c>
      <c r="I4033" s="7">
        <v>-0.28179525988406001</v>
      </c>
      <c r="J4033" s="7">
        <v>-0.387022209619515</v>
      </c>
    </row>
    <row r="4034" spans="2:10" x14ac:dyDescent="0.2">
      <c r="B4034" s="7">
        <v>30</v>
      </c>
      <c r="C4034" s="7">
        <v>41</v>
      </c>
      <c r="D4034" s="7">
        <v>0.124874940609371</v>
      </c>
      <c r="E4034" s="7">
        <v>-0.31358374149631701</v>
      </c>
      <c r="G4034" s="7">
        <v>30</v>
      </c>
      <c r="H4034" s="7">
        <v>41</v>
      </c>
      <c r="I4034" s="7">
        <v>0.123303482788932</v>
      </c>
      <c r="J4034" s="7">
        <v>-6.6527337882918799E-2</v>
      </c>
    </row>
    <row r="4035" spans="2:10" x14ac:dyDescent="0.2">
      <c r="B4035" s="7">
        <v>31</v>
      </c>
      <c r="C4035" s="7">
        <v>41</v>
      </c>
      <c r="D4035" s="7">
        <v>-0.17905086505524501</v>
      </c>
      <c r="E4035" s="7">
        <v>-0.204943619871504</v>
      </c>
      <c r="G4035" s="7">
        <v>31</v>
      </c>
      <c r="H4035" s="7">
        <v>41</v>
      </c>
      <c r="I4035" s="7">
        <v>-0.17945478725241401</v>
      </c>
      <c r="J4035" s="7">
        <v>-0.13496098744162499</v>
      </c>
    </row>
    <row r="4036" spans="2:10" x14ac:dyDescent="0.2">
      <c r="B4036" s="7">
        <v>32</v>
      </c>
      <c r="C4036" s="7">
        <v>41</v>
      </c>
      <c r="D4036" s="7">
        <v>0.30176202314582801</v>
      </c>
      <c r="E4036" s="7">
        <v>0.329631450116114</v>
      </c>
      <c r="G4036" s="7">
        <v>32</v>
      </c>
      <c r="H4036" s="7">
        <v>41</v>
      </c>
      <c r="I4036" s="7">
        <v>0.30084462933377898</v>
      </c>
      <c r="J4036" s="7">
        <v>0.33150005032268798</v>
      </c>
    </row>
    <row r="4037" spans="2:10" x14ac:dyDescent="0.2">
      <c r="B4037" s="7">
        <v>33</v>
      </c>
      <c r="C4037" s="7">
        <v>41</v>
      </c>
      <c r="D4037" s="7">
        <v>-0.186536505699751</v>
      </c>
      <c r="E4037" s="7">
        <v>-5.2100210757746603E-2</v>
      </c>
      <c r="G4037" s="7">
        <v>33</v>
      </c>
      <c r="H4037" s="7">
        <v>41</v>
      </c>
      <c r="I4037" s="7">
        <v>-0.18975326907304099</v>
      </c>
      <c r="J4037" s="7">
        <v>-0.33982736543606701</v>
      </c>
    </row>
    <row r="4038" spans="2:10" x14ac:dyDescent="0.2">
      <c r="B4038" s="7">
        <v>34</v>
      </c>
      <c r="C4038" s="7">
        <v>41</v>
      </c>
      <c r="D4038" s="7">
        <v>0.27565123060962599</v>
      </c>
      <c r="E4038" s="7">
        <v>0.26840194083053598</v>
      </c>
      <c r="G4038" s="7">
        <v>34</v>
      </c>
      <c r="H4038" s="7">
        <v>41</v>
      </c>
      <c r="I4038" s="7">
        <v>0.27596768233795999</v>
      </c>
      <c r="J4038" s="7">
        <v>0.13464152719388101</v>
      </c>
    </row>
    <row r="4039" spans="2:10" x14ac:dyDescent="0.2">
      <c r="B4039" s="7">
        <v>35</v>
      </c>
      <c r="C4039" s="7">
        <v>41</v>
      </c>
      <c r="D4039" s="7">
        <v>1.1223433347296199</v>
      </c>
      <c r="E4039" s="7">
        <v>1.2120803741214801</v>
      </c>
      <c r="G4039" s="7">
        <v>35</v>
      </c>
      <c r="H4039" s="7">
        <v>41</v>
      </c>
      <c r="I4039" s="7">
        <v>1.1156323682115401</v>
      </c>
      <c r="J4039" s="7">
        <v>1.05142481593129</v>
      </c>
    </row>
    <row r="4040" spans="2:10" x14ac:dyDescent="0.2">
      <c r="B4040" s="7">
        <v>36</v>
      </c>
      <c r="C4040" s="7">
        <v>41</v>
      </c>
      <c r="D4040" s="7">
        <v>0.15608232868735999</v>
      </c>
      <c r="E4040" s="7">
        <v>0.117944241437009</v>
      </c>
      <c r="G4040" s="7">
        <v>36</v>
      </c>
      <c r="H4040" s="7">
        <v>41</v>
      </c>
      <c r="I4040" s="7">
        <v>0.15920881300219999</v>
      </c>
      <c r="J4040" s="7">
        <v>0.27724343993640099</v>
      </c>
    </row>
    <row r="4041" spans="2:10" x14ac:dyDescent="0.2">
      <c r="B4041" s="7">
        <v>37</v>
      </c>
      <c r="C4041" s="7">
        <v>41</v>
      </c>
      <c r="D4041" s="7">
        <v>1.29118812312081</v>
      </c>
      <c r="E4041" s="7">
        <v>1.3139007634396001</v>
      </c>
      <c r="G4041" s="7">
        <v>37</v>
      </c>
      <c r="H4041" s="7">
        <v>41</v>
      </c>
      <c r="I4041" s="7">
        <v>1.28676449212546</v>
      </c>
      <c r="J4041" s="7">
        <v>1.1858072888017901</v>
      </c>
    </row>
    <row r="4042" spans="2:10" x14ac:dyDescent="0.2">
      <c r="B4042" s="7">
        <v>38</v>
      </c>
      <c r="C4042" s="7">
        <v>41</v>
      </c>
      <c r="D4042" s="7">
        <v>5.6809300558875002E-2</v>
      </c>
      <c r="E4042" s="7">
        <v>-4.9034064072952098E-2</v>
      </c>
      <c r="G4042" s="7">
        <v>38</v>
      </c>
      <c r="H4042" s="7">
        <v>41</v>
      </c>
      <c r="I4042" s="7">
        <v>5.85950087376172E-2</v>
      </c>
      <c r="J4042" s="7">
        <v>-1.3078563417428401E-2</v>
      </c>
    </row>
    <row r="4043" spans="2:10" x14ac:dyDescent="0.2">
      <c r="B4043" s="7">
        <v>39</v>
      </c>
      <c r="C4043" s="7">
        <v>41</v>
      </c>
      <c r="D4043" s="7">
        <v>4.66296233675667E-3</v>
      </c>
      <c r="E4043" s="7">
        <v>-3.3641904085027499E-2</v>
      </c>
      <c r="G4043" s="7">
        <v>39</v>
      </c>
      <c r="H4043" s="7">
        <v>41</v>
      </c>
      <c r="I4043" s="7">
        <v>5.0745067999553601E-3</v>
      </c>
      <c r="J4043" s="7">
        <v>-0.14523457720191099</v>
      </c>
    </row>
    <row r="4044" spans="2:10" x14ac:dyDescent="0.2">
      <c r="B4044" s="7">
        <v>40</v>
      </c>
      <c r="C4044" s="7">
        <v>41</v>
      </c>
      <c r="D4044" s="7">
        <v>-1.3238328938164999E-2</v>
      </c>
      <c r="E4044" s="7">
        <v>-0.12070159824398601</v>
      </c>
      <c r="G4044" s="7">
        <v>40</v>
      </c>
      <c r="H4044" s="7">
        <v>41</v>
      </c>
      <c r="I4044" s="7">
        <v>-1.33794680476367E-2</v>
      </c>
      <c r="J4044" s="7">
        <v>-0.127702849940354</v>
      </c>
    </row>
    <row r="4045" spans="2:10" x14ac:dyDescent="0.2">
      <c r="B4045" s="7">
        <v>41</v>
      </c>
      <c r="C4045" s="7">
        <v>41</v>
      </c>
      <c r="D4045" s="7">
        <v>0.165855134407868</v>
      </c>
      <c r="E4045" s="7">
        <v>0.23819386817382199</v>
      </c>
      <c r="G4045" s="7">
        <v>41</v>
      </c>
      <c r="H4045" s="7">
        <v>41</v>
      </c>
      <c r="I4045" s="7">
        <v>0.16712599589563501</v>
      </c>
      <c r="J4045" s="7">
        <v>0.15436201505372099</v>
      </c>
    </row>
    <row r="4046" spans="2:10" x14ac:dyDescent="0.2">
      <c r="B4046" s="7">
        <v>42</v>
      </c>
      <c r="C4046" s="7">
        <v>41</v>
      </c>
      <c r="D4046" s="7">
        <v>-0.26948266675027799</v>
      </c>
      <c r="E4046" s="7">
        <v>-0.20680883232105701</v>
      </c>
      <c r="G4046" s="7">
        <v>42</v>
      </c>
      <c r="H4046" s="7">
        <v>41</v>
      </c>
      <c r="I4046" s="7">
        <v>-0.27008498412551402</v>
      </c>
      <c r="J4046" s="7">
        <v>-0.20790824875601099</v>
      </c>
    </row>
    <row r="4047" spans="2:10" x14ac:dyDescent="0.2">
      <c r="B4047" s="7">
        <v>43</v>
      </c>
      <c r="C4047" s="7">
        <v>41</v>
      </c>
      <c r="D4047" s="7">
        <v>-0.19734326599974999</v>
      </c>
      <c r="E4047" s="7">
        <v>-0.12550178966536599</v>
      </c>
      <c r="G4047" s="7">
        <v>43</v>
      </c>
      <c r="H4047" s="7">
        <v>41</v>
      </c>
      <c r="I4047" s="7">
        <v>-0.19929957700888001</v>
      </c>
      <c r="J4047" s="7">
        <v>-0.16200439457895</v>
      </c>
    </row>
    <row r="4048" spans="2:10" x14ac:dyDescent="0.2">
      <c r="B4048" s="7">
        <v>44</v>
      </c>
      <c r="C4048" s="7">
        <v>41</v>
      </c>
      <c r="D4048" s="7">
        <v>0.105341642008209</v>
      </c>
      <c r="E4048" s="7">
        <v>0.148476034417862</v>
      </c>
      <c r="G4048" s="7">
        <v>44</v>
      </c>
      <c r="H4048" s="7">
        <v>41</v>
      </c>
      <c r="I4048" s="7">
        <v>0.1058245591018</v>
      </c>
      <c r="J4048" s="7">
        <v>0.190435257143029</v>
      </c>
    </row>
    <row r="4049" spans="2:10" x14ac:dyDescent="0.2">
      <c r="B4049" s="7">
        <v>45</v>
      </c>
      <c r="C4049" s="7">
        <v>41</v>
      </c>
      <c r="D4049" s="7">
        <v>-0.46982797164193002</v>
      </c>
      <c r="E4049" s="7">
        <v>-0.58741972791056296</v>
      </c>
      <c r="G4049" s="7">
        <v>45</v>
      </c>
      <c r="H4049" s="7">
        <v>41</v>
      </c>
      <c r="I4049" s="7">
        <v>-0.47065400163694798</v>
      </c>
      <c r="J4049" s="7">
        <v>-0.53220775248061603</v>
      </c>
    </row>
    <row r="4050" spans="2:10" x14ac:dyDescent="0.2">
      <c r="B4050" s="7">
        <v>46</v>
      </c>
      <c r="C4050" s="7">
        <v>41</v>
      </c>
      <c r="D4050" s="7">
        <v>5.5865130821574703E-2</v>
      </c>
      <c r="E4050" s="7">
        <v>4.7248309356232802E-2</v>
      </c>
      <c r="G4050" s="7">
        <v>46</v>
      </c>
      <c r="H4050" s="7">
        <v>41</v>
      </c>
      <c r="I4050" s="7">
        <v>5.5716591859999602E-2</v>
      </c>
      <c r="J4050" s="7">
        <v>-5.4290409783522599E-2</v>
      </c>
    </row>
    <row r="4051" spans="2:10" x14ac:dyDescent="0.2">
      <c r="B4051" s="7">
        <v>47</v>
      </c>
      <c r="C4051" s="7">
        <v>41</v>
      </c>
      <c r="D4051" s="7">
        <v>-9.0878267322885606E-2</v>
      </c>
      <c r="E4051" s="7">
        <v>-0.17295343787487399</v>
      </c>
      <c r="G4051" s="7">
        <v>47</v>
      </c>
      <c r="H4051" s="7">
        <v>41</v>
      </c>
      <c r="I4051" s="7">
        <v>-9.2005604614417494E-2</v>
      </c>
      <c r="J4051" s="7">
        <v>-9.8547150863458596E-2</v>
      </c>
    </row>
    <row r="4052" spans="2:10" x14ac:dyDescent="0.2">
      <c r="B4052" s="7">
        <v>48</v>
      </c>
      <c r="C4052" s="7">
        <v>41</v>
      </c>
      <c r="D4052" s="7">
        <v>-5.0741131358798004E-3</v>
      </c>
      <c r="E4052" s="7">
        <v>4.3306455259189698E-2</v>
      </c>
      <c r="G4052" s="7">
        <v>48</v>
      </c>
      <c r="H4052" s="7">
        <v>41</v>
      </c>
      <c r="I4052" s="7">
        <v>-5.00617887738386E-3</v>
      </c>
      <c r="J4052" s="7">
        <v>0.21087433119558899</v>
      </c>
    </row>
    <row r="4053" spans="2:10" x14ac:dyDescent="0.2">
      <c r="B4053" s="7">
        <v>49</v>
      </c>
      <c r="C4053" s="7">
        <v>41</v>
      </c>
      <c r="D4053" s="7">
        <v>5.4883426450565799E-2</v>
      </c>
      <c r="E4053" s="7">
        <v>-0.16454894004800699</v>
      </c>
      <c r="G4053" s="7">
        <v>49</v>
      </c>
      <c r="H4053" s="7">
        <v>41</v>
      </c>
      <c r="I4053" s="7">
        <v>5.5576088379062603E-2</v>
      </c>
      <c r="J4053" s="7">
        <v>-0.102048085252937</v>
      </c>
    </row>
    <row r="4054" spans="2:10" x14ac:dyDescent="0.2">
      <c r="B4054" s="7">
        <v>50</v>
      </c>
      <c r="C4054" s="7">
        <v>41</v>
      </c>
      <c r="D4054" s="7">
        <v>-4.4668105846095998E-2</v>
      </c>
      <c r="E4054" s="7">
        <v>7.8483416432845801E-2</v>
      </c>
      <c r="G4054" s="7">
        <v>50</v>
      </c>
      <c r="H4054" s="7">
        <v>41</v>
      </c>
      <c r="I4054" s="7">
        <v>-4.5352573548807798E-2</v>
      </c>
      <c r="J4054" s="7">
        <v>-8.4782975778310302E-2</v>
      </c>
    </row>
    <row r="4055" spans="2:10" x14ac:dyDescent="0.2">
      <c r="B4055" s="7">
        <v>51</v>
      </c>
      <c r="C4055" s="7">
        <v>41</v>
      </c>
      <c r="D4055" s="7">
        <v>-0.117013347494741</v>
      </c>
      <c r="E4055" s="7">
        <v>-0.107186366791218</v>
      </c>
      <c r="G4055" s="7">
        <v>51</v>
      </c>
      <c r="H4055" s="7">
        <v>41</v>
      </c>
      <c r="I4055" s="7">
        <v>-0.117437198943858</v>
      </c>
      <c r="J4055" s="7">
        <v>-0.10660976181194599</v>
      </c>
    </row>
    <row r="4056" spans="2:10" x14ac:dyDescent="0.2">
      <c r="B4056" s="7">
        <v>52</v>
      </c>
      <c r="C4056" s="7">
        <v>41</v>
      </c>
      <c r="D4056" s="7">
        <v>5.5858864474895902E-2</v>
      </c>
      <c r="E4056" s="7">
        <v>-6.9429834303687002E-2</v>
      </c>
      <c r="G4056" s="7">
        <v>52</v>
      </c>
      <c r="H4056" s="7">
        <v>41</v>
      </c>
      <c r="I4056" s="7">
        <v>5.5229294815189803E-2</v>
      </c>
      <c r="J4056" s="7">
        <v>0.13443799548662799</v>
      </c>
    </row>
    <row r="4057" spans="2:10" x14ac:dyDescent="0.2">
      <c r="B4057" s="7">
        <v>53</v>
      </c>
      <c r="C4057" s="7">
        <v>41</v>
      </c>
      <c r="D4057" s="7">
        <v>0.106601751965421</v>
      </c>
      <c r="E4057" s="7">
        <v>5.4569323308918199E-2</v>
      </c>
      <c r="G4057" s="7">
        <v>53</v>
      </c>
      <c r="H4057" s="7">
        <v>41</v>
      </c>
      <c r="I4057" s="7">
        <v>0.105764909717317</v>
      </c>
      <c r="J4057" s="7">
        <v>0.14358663080110801</v>
      </c>
    </row>
    <row r="4058" spans="2:10" x14ac:dyDescent="0.2">
      <c r="B4058" s="7">
        <v>54</v>
      </c>
      <c r="C4058" s="7">
        <v>41</v>
      </c>
      <c r="D4058" s="7">
        <v>-1.4981621004807299E-2</v>
      </c>
      <c r="E4058" s="7">
        <v>-4.7137938551740498E-2</v>
      </c>
      <c r="G4058" s="7">
        <v>54</v>
      </c>
      <c r="H4058" s="7">
        <v>41</v>
      </c>
      <c r="I4058" s="7">
        <v>-1.51297143906284E-2</v>
      </c>
      <c r="J4058" s="7">
        <v>-0.117472705106087</v>
      </c>
    </row>
    <row r="4059" spans="2:10" x14ac:dyDescent="0.2">
      <c r="B4059" s="7">
        <v>55</v>
      </c>
      <c r="C4059" s="7">
        <v>41</v>
      </c>
      <c r="D4059" s="7">
        <v>0.101270473009926</v>
      </c>
      <c r="E4059" s="7">
        <v>0.272694792862611</v>
      </c>
      <c r="G4059" s="7">
        <v>55</v>
      </c>
      <c r="H4059" s="7">
        <v>41</v>
      </c>
      <c r="I4059" s="7">
        <v>0.10437247550739</v>
      </c>
      <c r="J4059" s="7">
        <v>7.1526053841319395E-2</v>
      </c>
    </row>
    <row r="4060" spans="2:10" x14ac:dyDescent="0.2">
      <c r="B4060" s="7">
        <v>56</v>
      </c>
      <c r="C4060" s="7">
        <v>41</v>
      </c>
      <c r="D4060" s="7">
        <v>-0.27916496237230998</v>
      </c>
      <c r="E4060" s="7">
        <v>-0.322888316558888</v>
      </c>
      <c r="G4060" s="7">
        <v>56</v>
      </c>
      <c r="H4060" s="7">
        <v>41</v>
      </c>
      <c r="I4060" s="7">
        <v>-0.28284193393090901</v>
      </c>
      <c r="J4060" s="7">
        <v>-0.30910072081216999</v>
      </c>
    </row>
    <row r="4061" spans="2:10" x14ac:dyDescent="0.2">
      <c r="B4061" s="7">
        <v>57</v>
      </c>
      <c r="C4061" s="7">
        <v>41</v>
      </c>
      <c r="D4061" s="7">
        <v>0.181506128144859</v>
      </c>
      <c r="E4061" s="7">
        <v>0.13460899383394001</v>
      </c>
      <c r="G4061" s="7">
        <v>57</v>
      </c>
      <c r="H4061" s="7">
        <v>41</v>
      </c>
      <c r="I4061" s="7">
        <v>0.18444655388120901</v>
      </c>
      <c r="J4061" s="7">
        <v>0.28558321539072501</v>
      </c>
    </row>
    <row r="4062" spans="2:10" x14ac:dyDescent="0.2">
      <c r="B4062" s="7">
        <v>58</v>
      </c>
      <c r="C4062" s="7">
        <v>41</v>
      </c>
      <c r="D4062" s="7">
        <v>-4.6328194290872196E-3</v>
      </c>
      <c r="E4062" s="7">
        <v>0.179841043711995</v>
      </c>
      <c r="G4062" s="7">
        <v>58</v>
      </c>
      <c r="H4062" s="7">
        <v>41</v>
      </c>
      <c r="I4062" s="7">
        <v>-4.6647844322613699E-3</v>
      </c>
      <c r="J4062" s="7">
        <v>0.11287836812499701</v>
      </c>
    </row>
    <row r="4063" spans="2:10" x14ac:dyDescent="0.2">
      <c r="B4063" s="7">
        <v>59</v>
      </c>
      <c r="C4063" s="7">
        <v>41</v>
      </c>
      <c r="D4063" s="7">
        <v>9.7551884265274502E-2</v>
      </c>
      <c r="E4063" s="7">
        <v>0.20427691036683901</v>
      </c>
      <c r="G4063" s="7">
        <v>59</v>
      </c>
      <c r="H4063" s="7">
        <v>41</v>
      </c>
      <c r="I4063" s="7">
        <v>9.7231202841329398E-2</v>
      </c>
      <c r="J4063" s="7">
        <v>-7.5887646251322494E-2</v>
      </c>
    </row>
    <row r="4064" spans="2:10" x14ac:dyDescent="0.2">
      <c r="B4064" s="7">
        <v>60</v>
      </c>
      <c r="C4064" s="7">
        <v>41</v>
      </c>
      <c r="D4064" s="7">
        <v>-0.24053647796726299</v>
      </c>
      <c r="E4064" s="7">
        <v>-0.147817541801746</v>
      </c>
      <c r="G4064" s="7">
        <v>60</v>
      </c>
      <c r="H4064" s="7">
        <v>41</v>
      </c>
      <c r="I4064" s="7">
        <v>-0.243775891099652</v>
      </c>
      <c r="J4064" s="7">
        <v>-0.18652405359708399</v>
      </c>
    </row>
    <row r="4065" spans="2:10" x14ac:dyDescent="0.2">
      <c r="B4065" s="7">
        <v>61</v>
      </c>
      <c r="C4065" s="7">
        <v>41</v>
      </c>
      <c r="D4065" s="7">
        <v>2.5596173980279201E-2</v>
      </c>
      <c r="E4065" s="7">
        <v>-9.6235482839238898E-2</v>
      </c>
      <c r="G4065" s="7">
        <v>61</v>
      </c>
      <c r="H4065" s="7">
        <v>41</v>
      </c>
      <c r="I4065" s="7">
        <v>2.7085662812167399E-2</v>
      </c>
      <c r="J4065" s="7">
        <v>0.101469622474212</v>
      </c>
    </row>
    <row r="4066" spans="2:10" x14ac:dyDescent="0.2">
      <c r="B4066" s="7">
        <v>62</v>
      </c>
      <c r="C4066" s="7">
        <v>41</v>
      </c>
      <c r="D4066" s="7">
        <v>6.0565888075508702E-2</v>
      </c>
      <c r="E4066" s="7">
        <v>7.2092462853076397E-2</v>
      </c>
      <c r="G4066" s="7">
        <v>62</v>
      </c>
      <c r="H4066" s="7">
        <v>41</v>
      </c>
      <c r="I4066" s="7">
        <v>6.1415131165343702E-2</v>
      </c>
      <c r="J4066" s="7">
        <v>-1.7448540113411699E-2</v>
      </c>
    </row>
    <row r="4067" spans="2:10" x14ac:dyDescent="0.2">
      <c r="B4067" s="7">
        <v>63</v>
      </c>
      <c r="C4067" s="7">
        <v>41</v>
      </c>
      <c r="D4067" s="7">
        <v>0.17247429646932499</v>
      </c>
      <c r="E4067" s="7">
        <v>1.71060653973161E-2</v>
      </c>
      <c r="G4067" s="7">
        <v>63</v>
      </c>
      <c r="H4067" s="7">
        <v>41</v>
      </c>
      <c r="I4067" s="7">
        <v>0.17483202684877999</v>
      </c>
      <c r="J4067" s="7">
        <v>3.7205165205209702E-2</v>
      </c>
    </row>
    <row r="4068" spans="2:10" x14ac:dyDescent="0.2">
      <c r="B4068" s="7">
        <v>64</v>
      </c>
      <c r="C4068" s="7">
        <v>41</v>
      </c>
      <c r="D4068" s="7">
        <v>0.35113749980798697</v>
      </c>
      <c r="E4068" s="7">
        <v>0.472694205153179</v>
      </c>
      <c r="G4068" s="7">
        <v>64</v>
      </c>
      <c r="H4068" s="7">
        <v>41</v>
      </c>
      <c r="I4068" s="7">
        <v>0.35333225352456099</v>
      </c>
      <c r="J4068" s="7">
        <v>0.29839073567822499</v>
      </c>
    </row>
    <row r="4069" spans="2:10" x14ac:dyDescent="0.2">
      <c r="B4069" s="7">
        <v>65</v>
      </c>
      <c r="C4069" s="7">
        <v>41</v>
      </c>
      <c r="D4069" s="7">
        <v>0.15920579655275099</v>
      </c>
      <c r="E4069" s="7">
        <v>0.31247671057167098</v>
      </c>
      <c r="G4069" s="7">
        <v>65</v>
      </c>
      <c r="H4069" s="7">
        <v>41</v>
      </c>
      <c r="I4069" s="7">
        <v>0.15798045796563001</v>
      </c>
      <c r="J4069" s="7">
        <v>0.317216420648672</v>
      </c>
    </row>
    <row r="4070" spans="2:10" x14ac:dyDescent="0.2">
      <c r="B4070" s="7">
        <v>66</v>
      </c>
      <c r="C4070" s="7">
        <v>41</v>
      </c>
      <c r="D4070" s="7">
        <v>-9.0661012678346295E-2</v>
      </c>
      <c r="E4070" s="7">
        <v>-4.95209572115431E-2</v>
      </c>
      <c r="G4070" s="7">
        <v>66</v>
      </c>
      <c r="H4070" s="7">
        <v>41</v>
      </c>
      <c r="I4070" s="7">
        <v>-9.0820700393954304E-2</v>
      </c>
      <c r="J4070" s="7">
        <v>-0.22899907314609499</v>
      </c>
    </row>
    <row r="4071" spans="2:10" x14ac:dyDescent="0.2">
      <c r="B4071" s="7">
        <v>67</v>
      </c>
      <c r="C4071" s="7">
        <v>41</v>
      </c>
      <c r="D4071" s="7">
        <v>-9.1076252369413496E-2</v>
      </c>
      <c r="E4071" s="7">
        <v>3.16782790051722E-2</v>
      </c>
      <c r="G4071" s="7">
        <v>67</v>
      </c>
      <c r="H4071" s="7">
        <v>41</v>
      </c>
      <c r="I4071" s="7">
        <v>-9.0667424262628402E-2</v>
      </c>
      <c r="J4071" s="7">
        <v>-4.01546293134913E-2</v>
      </c>
    </row>
    <row r="4072" spans="2:10" x14ac:dyDescent="0.2">
      <c r="B4072" s="7">
        <v>68</v>
      </c>
      <c r="C4072" s="7">
        <v>41</v>
      </c>
      <c r="D4072" s="7">
        <v>0.191986215536224</v>
      </c>
      <c r="E4072" s="7">
        <v>-4.0261647849124697E-3</v>
      </c>
      <c r="G4072" s="7">
        <v>68</v>
      </c>
      <c r="H4072" s="7">
        <v>41</v>
      </c>
      <c r="I4072" s="7">
        <v>0.19342949147167601</v>
      </c>
      <c r="J4072" s="7">
        <v>-0.166703391034773</v>
      </c>
    </row>
    <row r="4073" spans="2:10" x14ac:dyDescent="0.2">
      <c r="B4073" s="7">
        <v>69</v>
      </c>
      <c r="C4073" s="7">
        <v>41</v>
      </c>
      <c r="D4073" s="7">
        <v>0.12712451689503501</v>
      </c>
      <c r="E4073" s="7">
        <v>0.28586208876591002</v>
      </c>
      <c r="G4073" s="7">
        <v>69</v>
      </c>
      <c r="H4073" s="7">
        <v>41</v>
      </c>
      <c r="I4073" s="7">
        <v>0.127899871378295</v>
      </c>
      <c r="J4073" s="7">
        <v>0.27801244623562799</v>
      </c>
    </row>
    <row r="4074" spans="2:10" x14ac:dyDescent="0.2">
      <c r="B4074" s="7">
        <v>70</v>
      </c>
      <c r="C4074" s="7">
        <v>41</v>
      </c>
      <c r="D4074" s="7">
        <v>-0.131810403664957</v>
      </c>
      <c r="E4074" s="7">
        <v>-0.187759706639234</v>
      </c>
      <c r="G4074" s="7">
        <v>70</v>
      </c>
      <c r="H4074" s="7">
        <v>41</v>
      </c>
      <c r="I4074" s="7">
        <v>-0.13154982996074199</v>
      </c>
      <c r="J4074" s="7">
        <v>-0.19624519188991801</v>
      </c>
    </row>
    <row r="4075" spans="2:10" x14ac:dyDescent="0.2">
      <c r="B4075" s="7">
        <v>71</v>
      </c>
      <c r="C4075" s="7">
        <v>41</v>
      </c>
      <c r="D4075" s="7">
        <v>6.7039996981215197E-2</v>
      </c>
      <c r="E4075" s="7">
        <v>3.9085998360661699E-3</v>
      </c>
      <c r="G4075" s="7">
        <v>71</v>
      </c>
      <c r="H4075" s="7">
        <v>41</v>
      </c>
      <c r="I4075" s="7">
        <v>6.7594960663406298E-2</v>
      </c>
      <c r="J4075" s="7">
        <v>0.178301162217467</v>
      </c>
    </row>
    <row r="4076" spans="2:10" x14ac:dyDescent="0.2">
      <c r="B4076" s="7">
        <v>72</v>
      </c>
      <c r="C4076" s="7">
        <v>41</v>
      </c>
      <c r="D4076" s="7">
        <v>0.51135163522294702</v>
      </c>
      <c r="E4076" s="7">
        <v>0.502039575967139</v>
      </c>
      <c r="G4076" s="7">
        <v>72</v>
      </c>
      <c r="H4076" s="7">
        <v>41</v>
      </c>
      <c r="I4076" s="7">
        <v>0.52248952067171595</v>
      </c>
      <c r="J4076" s="7">
        <v>0.40906336595272003</v>
      </c>
    </row>
    <row r="4077" spans="2:10" x14ac:dyDescent="0.2">
      <c r="B4077" s="7">
        <v>73</v>
      </c>
      <c r="C4077" s="7">
        <v>41</v>
      </c>
      <c r="D4077" s="7">
        <v>5.1992424029048599E-2</v>
      </c>
      <c r="E4077" s="7">
        <v>9.1480186949327802E-2</v>
      </c>
      <c r="G4077" s="7">
        <v>73</v>
      </c>
      <c r="H4077" s="7">
        <v>41</v>
      </c>
      <c r="I4077" s="7">
        <v>5.3247855630525399E-2</v>
      </c>
      <c r="J4077" s="7">
        <v>-6.3584541264701103E-2</v>
      </c>
    </row>
    <row r="4078" spans="2:10" x14ac:dyDescent="0.2">
      <c r="B4078" s="7">
        <v>74</v>
      </c>
      <c r="C4078" s="7">
        <v>41</v>
      </c>
      <c r="D4078" s="7">
        <v>-0.25189611260994199</v>
      </c>
      <c r="E4078" s="7">
        <v>-6.7150294595030898E-5</v>
      </c>
      <c r="G4078" s="7">
        <v>74</v>
      </c>
      <c r="H4078" s="7">
        <v>41</v>
      </c>
      <c r="I4078" s="7">
        <v>-0.25321813381455599</v>
      </c>
      <c r="J4078" s="7">
        <v>-0.26363234747425601</v>
      </c>
    </row>
    <row r="4079" spans="2:10" x14ac:dyDescent="0.2">
      <c r="B4079" s="7">
        <v>75</v>
      </c>
      <c r="C4079" s="7">
        <v>41</v>
      </c>
      <c r="D4079" s="7">
        <v>-0.30145852481937802</v>
      </c>
      <c r="E4079" s="7">
        <v>-0.15140668814715899</v>
      </c>
      <c r="G4079" s="7">
        <v>75</v>
      </c>
      <c r="H4079" s="7">
        <v>41</v>
      </c>
      <c r="I4079" s="7">
        <v>-0.30478336484132901</v>
      </c>
      <c r="J4079" s="7">
        <v>-1.9910590064071702E-2</v>
      </c>
    </row>
    <row r="4080" spans="2:10" x14ac:dyDescent="0.2">
      <c r="B4080" s="7">
        <v>76</v>
      </c>
      <c r="C4080" s="7">
        <v>41</v>
      </c>
      <c r="D4080" s="7">
        <v>0.20958343809883001</v>
      </c>
      <c r="E4080" s="7">
        <v>0.33324654382235003</v>
      </c>
      <c r="G4080" s="7">
        <v>76</v>
      </c>
      <c r="H4080" s="7">
        <v>41</v>
      </c>
      <c r="I4080" s="7">
        <v>0.21038306686536901</v>
      </c>
      <c r="J4080" s="7">
        <v>0.41878802758065498</v>
      </c>
    </row>
    <row r="4081" spans="2:10" x14ac:dyDescent="0.2">
      <c r="B4081" s="7">
        <v>77</v>
      </c>
      <c r="C4081" s="7">
        <v>41</v>
      </c>
      <c r="D4081" s="7">
        <v>-3.7184282786830301E-2</v>
      </c>
      <c r="E4081" s="7">
        <v>-9.1493576488732103E-2</v>
      </c>
      <c r="G4081" s="7">
        <v>77</v>
      </c>
      <c r="H4081" s="7">
        <v>41</v>
      </c>
      <c r="I4081" s="7">
        <v>-3.7110356798416802E-2</v>
      </c>
      <c r="J4081" s="7">
        <v>-0.107737192838783</v>
      </c>
    </row>
    <row r="4082" spans="2:10" x14ac:dyDescent="0.2">
      <c r="B4082" s="7">
        <v>78</v>
      </c>
      <c r="C4082" s="7">
        <v>41</v>
      </c>
      <c r="D4082" s="7">
        <v>-0.150362832443417</v>
      </c>
      <c r="E4082" s="7">
        <v>-0.26455360994961902</v>
      </c>
      <c r="G4082" s="7">
        <v>78</v>
      </c>
      <c r="H4082" s="7">
        <v>41</v>
      </c>
      <c r="I4082" s="7">
        <v>-0.15191601112944</v>
      </c>
      <c r="J4082" s="7">
        <v>-0.25589836251638298</v>
      </c>
    </row>
    <row r="4083" spans="2:10" x14ac:dyDescent="0.2">
      <c r="B4083" s="7">
        <v>79</v>
      </c>
      <c r="C4083" s="7">
        <v>41</v>
      </c>
      <c r="D4083" s="7">
        <v>6.23211668999097E-2</v>
      </c>
      <c r="E4083" s="7">
        <v>0.12541487969545501</v>
      </c>
      <c r="G4083" s="7">
        <v>79</v>
      </c>
      <c r="H4083" s="7">
        <v>41</v>
      </c>
      <c r="I4083" s="7">
        <v>6.2380080306176901E-2</v>
      </c>
      <c r="J4083" s="7">
        <v>0.124982227187886</v>
      </c>
    </row>
    <row r="4084" spans="2:10" x14ac:dyDescent="0.2">
      <c r="B4084" s="7">
        <v>80</v>
      </c>
      <c r="C4084" s="7">
        <v>41</v>
      </c>
      <c r="D4084" s="7">
        <v>-0.13427374146214899</v>
      </c>
      <c r="E4084" s="7">
        <v>-0.17765703281783601</v>
      </c>
      <c r="G4084" s="7">
        <v>80</v>
      </c>
      <c r="H4084" s="7">
        <v>41</v>
      </c>
      <c r="I4084" s="7">
        <v>-0.13419611133071499</v>
      </c>
      <c r="J4084" s="7">
        <v>-0.116147626039371</v>
      </c>
    </row>
    <row r="4085" spans="2:10" x14ac:dyDescent="0.2">
      <c r="B4085" s="7">
        <v>81</v>
      </c>
      <c r="C4085" s="7">
        <v>41</v>
      </c>
      <c r="D4085" s="7">
        <v>0.12652006856300399</v>
      </c>
      <c r="E4085" s="7">
        <v>0.153056489518475</v>
      </c>
      <c r="G4085" s="7">
        <v>81</v>
      </c>
      <c r="H4085" s="7">
        <v>41</v>
      </c>
      <c r="I4085" s="7">
        <v>0.12876359440812801</v>
      </c>
      <c r="J4085" s="7">
        <v>0.32292301825755398</v>
      </c>
    </row>
    <row r="4086" spans="2:10" x14ac:dyDescent="0.2">
      <c r="B4086" s="7">
        <v>82</v>
      </c>
      <c r="C4086" s="7">
        <v>41</v>
      </c>
      <c r="D4086" s="7">
        <v>0.63783978557721299</v>
      </c>
      <c r="E4086" s="7">
        <v>0.47396535434935</v>
      </c>
      <c r="G4086" s="7">
        <v>82</v>
      </c>
      <c r="H4086" s="7">
        <v>41</v>
      </c>
      <c r="I4086" s="7">
        <v>0.64177555616950599</v>
      </c>
      <c r="J4086" s="7">
        <v>0.30239979402561101</v>
      </c>
    </row>
    <row r="4087" spans="2:10" x14ac:dyDescent="0.2">
      <c r="B4087" s="7">
        <v>83</v>
      </c>
      <c r="C4087" s="7">
        <v>41</v>
      </c>
      <c r="D4087" s="7">
        <v>-0.104906719627596</v>
      </c>
      <c r="E4087" s="7">
        <v>-0.198189864782231</v>
      </c>
      <c r="G4087" s="7">
        <v>83</v>
      </c>
      <c r="H4087" s="7">
        <v>41</v>
      </c>
      <c r="I4087" s="7">
        <v>-0.105793549252748</v>
      </c>
      <c r="J4087" s="7">
        <v>-0.22055539303044799</v>
      </c>
    </row>
    <row r="4088" spans="2:10" x14ac:dyDescent="0.2">
      <c r="B4088" s="7">
        <v>84</v>
      </c>
      <c r="C4088" s="7">
        <v>41</v>
      </c>
      <c r="D4088" s="7">
        <v>0.14066738550116401</v>
      </c>
      <c r="E4088" s="7">
        <v>5.1154850617229498E-2</v>
      </c>
      <c r="G4088" s="7">
        <v>84</v>
      </c>
      <c r="H4088" s="7">
        <v>41</v>
      </c>
      <c r="I4088" s="7">
        <v>0.14196607535862599</v>
      </c>
      <c r="J4088" s="7">
        <v>0.23933914442181201</v>
      </c>
    </row>
    <row r="4089" spans="2:10" x14ac:dyDescent="0.2">
      <c r="B4089" s="7">
        <v>85</v>
      </c>
      <c r="C4089" s="7">
        <v>41</v>
      </c>
      <c r="D4089" s="7">
        <v>-0.338306010698183</v>
      </c>
      <c r="E4089" s="7">
        <v>-0.37469723018468998</v>
      </c>
      <c r="G4089" s="7">
        <v>85</v>
      </c>
      <c r="H4089" s="7">
        <v>41</v>
      </c>
      <c r="I4089" s="7">
        <v>-0.342272782636662</v>
      </c>
      <c r="J4089" s="7">
        <v>-0.41406349105031898</v>
      </c>
    </row>
    <row r="4090" spans="2:10" x14ac:dyDescent="0.2">
      <c r="B4090" s="7">
        <v>86</v>
      </c>
      <c r="C4090" s="7">
        <v>41</v>
      </c>
      <c r="D4090" s="7">
        <v>0.26860840991433899</v>
      </c>
      <c r="E4090" s="7">
        <v>0.24771938706410901</v>
      </c>
      <c r="G4090" s="7">
        <v>86</v>
      </c>
      <c r="H4090" s="7">
        <v>41</v>
      </c>
      <c r="I4090" s="7">
        <v>0.26818076789536799</v>
      </c>
      <c r="J4090" s="7">
        <v>0.30126065653690798</v>
      </c>
    </row>
    <row r="4091" spans="2:10" x14ac:dyDescent="0.2">
      <c r="B4091" s="7">
        <v>87</v>
      </c>
      <c r="C4091" s="7">
        <v>41</v>
      </c>
      <c r="D4091" s="7">
        <v>0.37023075766399399</v>
      </c>
      <c r="E4091" s="7">
        <v>0.47258032897809299</v>
      </c>
      <c r="G4091" s="7">
        <v>87</v>
      </c>
      <c r="H4091" s="7">
        <v>41</v>
      </c>
      <c r="I4091" s="7">
        <v>0.377828317343331</v>
      </c>
      <c r="J4091" s="7">
        <v>0.21659893762060001</v>
      </c>
    </row>
    <row r="4092" spans="2:10" x14ac:dyDescent="0.2">
      <c r="B4092" s="7">
        <v>88</v>
      </c>
      <c r="C4092" s="7">
        <v>41</v>
      </c>
      <c r="D4092" s="7">
        <v>0.30836176917858499</v>
      </c>
      <c r="E4092" s="7">
        <v>0.14985204605100599</v>
      </c>
      <c r="G4092" s="7">
        <v>88</v>
      </c>
      <c r="H4092" s="7">
        <v>41</v>
      </c>
      <c r="I4092" s="7">
        <v>0.31099746552813601</v>
      </c>
      <c r="J4092" s="7">
        <v>0.131494249821484</v>
      </c>
    </row>
    <row r="4093" spans="2:10" x14ac:dyDescent="0.2">
      <c r="B4093" s="7">
        <v>89</v>
      </c>
      <c r="C4093" s="7">
        <v>41</v>
      </c>
      <c r="D4093" s="7">
        <v>2.5374849163282101E-2</v>
      </c>
      <c r="E4093" s="7">
        <v>0.180131415062077</v>
      </c>
      <c r="G4093" s="7">
        <v>89</v>
      </c>
      <c r="H4093" s="7">
        <v>41</v>
      </c>
      <c r="I4093" s="7">
        <v>2.4949345697032201E-2</v>
      </c>
      <c r="J4093" s="7">
        <v>0.138265346500274</v>
      </c>
    </row>
    <row r="4094" spans="2:10" x14ac:dyDescent="0.2">
      <c r="B4094" s="7">
        <v>90</v>
      </c>
      <c r="C4094" s="7">
        <v>41</v>
      </c>
      <c r="D4094" s="7">
        <v>-0.27643403621169099</v>
      </c>
      <c r="E4094" s="7">
        <v>-0.29829164134020297</v>
      </c>
      <c r="G4094" s="7">
        <v>90</v>
      </c>
      <c r="H4094" s="7">
        <v>41</v>
      </c>
      <c r="I4094" s="7">
        <v>-0.27830858888490301</v>
      </c>
      <c r="J4094" s="7">
        <v>-0.29467868927720198</v>
      </c>
    </row>
    <row r="4095" spans="2:10" x14ac:dyDescent="0.2">
      <c r="B4095" s="7">
        <v>91</v>
      </c>
      <c r="C4095" s="7">
        <v>41</v>
      </c>
      <c r="D4095" s="7">
        <v>-0.10411218417443301</v>
      </c>
      <c r="E4095" s="7">
        <v>-4.9752907855849002E-2</v>
      </c>
      <c r="G4095" s="7">
        <v>91</v>
      </c>
      <c r="H4095" s="7">
        <v>41</v>
      </c>
      <c r="I4095" s="7">
        <v>-0.10519652807357199</v>
      </c>
      <c r="J4095" s="7">
        <v>-0.133646943858649</v>
      </c>
    </row>
    <row r="4096" spans="2:10" x14ac:dyDescent="0.2">
      <c r="B4096" s="7">
        <v>92</v>
      </c>
      <c r="C4096" s="7">
        <v>41</v>
      </c>
      <c r="D4096" s="7">
        <v>-0.22643938841356101</v>
      </c>
      <c r="E4096" s="7">
        <v>-0.116612207931985</v>
      </c>
      <c r="G4096" s="7">
        <v>92</v>
      </c>
      <c r="H4096" s="7">
        <v>41</v>
      </c>
      <c r="I4096" s="7">
        <v>-0.22324944275216699</v>
      </c>
      <c r="J4096" s="7">
        <v>-8.2835789659808895E-2</v>
      </c>
    </row>
    <row r="4097" spans="2:10" x14ac:dyDescent="0.2">
      <c r="B4097" s="7">
        <v>93</v>
      </c>
      <c r="C4097" s="7">
        <v>41</v>
      </c>
      <c r="D4097" s="7">
        <v>0.42524443690972302</v>
      </c>
      <c r="E4097" s="7">
        <v>0.65944752372554705</v>
      </c>
      <c r="G4097" s="7">
        <v>93</v>
      </c>
      <c r="H4097" s="7">
        <v>41</v>
      </c>
      <c r="I4097" s="7">
        <v>0.43623845319618898</v>
      </c>
      <c r="J4097" s="7">
        <v>0.45067697008364499</v>
      </c>
    </row>
    <row r="4098" spans="2:10" x14ac:dyDescent="0.2">
      <c r="B4098" s="7">
        <v>94</v>
      </c>
      <c r="C4098" s="7">
        <v>41</v>
      </c>
      <c r="D4098" s="7">
        <v>-2.45995005066924E-2</v>
      </c>
      <c r="E4098" s="7">
        <v>-0.192853942305202</v>
      </c>
      <c r="G4098" s="7">
        <v>94</v>
      </c>
      <c r="H4098" s="7">
        <v>41</v>
      </c>
      <c r="I4098" s="7">
        <v>-2.4521676129003502E-2</v>
      </c>
      <c r="J4098" s="7">
        <v>2.9639001138466601E-2</v>
      </c>
    </row>
    <row r="4099" spans="2:10" x14ac:dyDescent="0.2">
      <c r="B4099" s="7">
        <v>95</v>
      </c>
      <c r="C4099" s="7">
        <v>41</v>
      </c>
      <c r="D4099" s="7">
        <v>-0.193433695048153</v>
      </c>
      <c r="E4099" s="7">
        <v>-0.107862469837029</v>
      </c>
      <c r="G4099" s="7">
        <v>95</v>
      </c>
      <c r="H4099" s="7">
        <v>41</v>
      </c>
      <c r="I4099" s="7">
        <v>-0.193509105390817</v>
      </c>
      <c r="J4099" s="7">
        <v>-0.23132054921626399</v>
      </c>
    </row>
    <row r="4100" spans="2:10" x14ac:dyDescent="0.2">
      <c r="B4100" s="7">
        <v>96</v>
      </c>
      <c r="C4100" s="7">
        <v>41</v>
      </c>
      <c r="D4100" s="7">
        <v>0.26768855479950898</v>
      </c>
      <c r="E4100" s="7">
        <v>0.235270266426785</v>
      </c>
      <c r="G4100" s="7">
        <v>96</v>
      </c>
      <c r="H4100" s="7">
        <v>41</v>
      </c>
      <c r="I4100" s="7">
        <v>0.27213717099017198</v>
      </c>
      <c r="J4100" s="7">
        <v>0.15235662064827801</v>
      </c>
    </row>
    <row r="4101" spans="2:10" x14ac:dyDescent="0.2">
      <c r="B4101" s="7">
        <v>97</v>
      </c>
      <c r="C4101" s="7">
        <v>41</v>
      </c>
      <c r="D4101" s="7">
        <v>5.1988014621736398E-2</v>
      </c>
      <c r="E4101" s="7">
        <v>0.29247731220269901</v>
      </c>
      <c r="G4101" s="7">
        <v>97</v>
      </c>
      <c r="H4101" s="7">
        <v>41</v>
      </c>
      <c r="I4101" s="7">
        <v>5.2489845030363497E-2</v>
      </c>
      <c r="J4101" s="7">
        <v>0.11201348201816499</v>
      </c>
    </row>
    <row r="4102" spans="2:10" x14ac:dyDescent="0.2">
      <c r="B4102" s="7">
        <v>98</v>
      </c>
      <c r="C4102" s="7">
        <v>41</v>
      </c>
      <c r="D4102" s="7">
        <v>5.5404727903928502E-2</v>
      </c>
      <c r="E4102" s="7">
        <v>7.3587941729646097E-2</v>
      </c>
      <c r="G4102" s="7">
        <v>98</v>
      </c>
      <c r="H4102" s="7">
        <v>41</v>
      </c>
      <c r="I4102" s="7">
        <v>5.53715943973936E-2</v>
      </c>
      <c r="J4102" s="7">
        <v>0.12692339783731299</v>
      </c>
    </row>
    <row r="4103" spans="2:10" x14ac:dyDescent="0.2">
      <c r="B4103" s="7">
        <v>99</v>
      </c>
      <c r="C4103" s="7">
        <v>41</v>
      </c>
      <c r="D4103" s="7">
        <v>5.3399187476959001E-2</v>
      </c>
      <c r="E4103" s="7">
        <v>0.100610987403445</v>
      </c>
      <c r="G4103" s="7">
        <v>99</v>
      </c>
      <c r="H4103" s="7">
        <v>41</v>
      </c>
      <c r="I4103" s="7">
        <v>5.4438314941982903E-2</v>
      </c>
      <c r="J4103" s="7">
        <v>0.152890944771295</v>
      </c>
    </row>
    <row r="4104" spans="2:10" x14ac:dyDescent="0.2">
      <c r="B4104" s="7">
        <v>100</v>
      </c>
      <c r="C4104" s="7">
        <v>41</v>
      </c>
      <c r="D4104" s="7">
        <v>9.5001205380862402E-2</v>
      </c>
      <c r="E4104" s="7">
        <v>-5.16332799137409E-2</v>
      </c>
      <c r="G4104" s="7">
        <v>100</v>
      </c>
      <c r="H4104" s="7">
        <v>41</v>
      </c>
      <c r="I4104" s="7">
        <v>9.5441183654330103E-2</v>
      </c>
      <c r="J4104" s="7">
        <v>0.187437920857558</v>
      </c>
    </row>
    <row r="4105" spans="2:10" x14ac:dyDescent="0.2">
      <c r="B4105" s="7">
        <v>1</v>
      </c>
      <c r="C4105" s="7">
        <v>42</v>
      </c>
      <c r="D4105" s="7">
        <v>-0.20509529176380201</v>
      </c>
      <c r="E4105" s="7">
        <v>-0.27580154878324897</v>
      </c>
      <c r="G4105" s="7">
        <v>1</v>
      </c>
      <c r="H4105" s="7">
        <v>42</v>
      </c>
      <c r="I4105" s="7">
        <v>-0.207665016747377</v>
      </c>
      <c r="J4105" s="7">
        <v>-0.20014537833705501</v>
      </c>
    </row>
    <row r="4106" spans="2:10" x14ac:dyDescent="0.2">
      <c r="B4106" s="7">
        <v>2</v>
      </c>
      <c r="C4106" s="7">
        <v>42</v>
      </c>
      <c r="D4106" s="7">
        <v>0.49997827233289899</v>
      </c>
      <c r="E4106" s="7">
        <v>0.60279725037884002</v>
      </c>
      <c r="G4106" s="7">
        <v>2</v>
      </c>
      <c r="H4106" s="7">
        <v>42</v>
      </c>
      <c r="I4106" s="7">
        <v>0.49567502234465599</v>
      </c>
      <c r="J4106" s="7">
        <v>0.51860444513123005</v>
      </c>
    </row>
    <row r="4107" spans="2:10" x14ac:dyDescent="0.2">
      <c r="B4107" s="7">
        <v>3</v>
      </c>
      <c r="C4107" s="7">
        <v>42</v>
      </c>
      <c r="D4107" s="7">
        <v>0.313687303322087</v>
      </c>
      <c r="E4107" s="7">
        <v>0.15681995636055701</v>
      </c>
      <c r="G4107" s="7">
        <v>3</v>
      </c>
      <c r="H4107" s="7">
        <v>42</v>
      </c>
      <c r="I4107" s="7">
        <v>0.31924007030685803</v>
      </c>
      <c r="J4107" s="7">
        <v>0.18151782195164901</v>
      </c>
    </row>
    <row r="4108" spans="2:10" x14ac:dyDescent="0.2">
      <c r="B4108" s="7">
        <v>4</v>
      </c>
      <c r="C4108" s="7">
        <v>42</v>
      </c>
      <c r="D4108" s="7">
        <v>0.12982916542384301</v>
      </c>
      <c r="E4108" s="7">
        <v>4.54619169360218E-2</v>
      </c>
      <c r="G4108" s="7">
        <v>4</v>
      </c>
      <c r="H4108" s="7">
        <v>42</v>
      </c>
      <c r="I4108" s="7">
        <v>0.13071045219761701</v>
      </c>
      <c r="J4108" s="7">
        <v>0.16237226946472599</v>
      </c>
    </row>
    <row r="4109" spans="2:10" x14ac:dyDescent="0.2">
      <c r="B4109" s="7">
        <v>5</v>
      </c>
      <c r="C4109" s="7">
        <v>42</v>
      </c>
      <c r="D4109" s="7">
        <v>-0.15043259211556001</v>
      </c>
      <c r="E4109" s="7">
        <v>-0.150106819779356</v>
      </c>
      <c r="G4109" s="7">
        <v>5</v>
      </c>
      <c r="H4109" s="7">
        <v>42</v>
      </c>
      <c r="I4109" s="7">
        <v>-0.15223876580878901</v>
      </c>
      <c r="J4109" s="7">
        <v>-0.16805948389243999</v>
      </c>
    </row>
    <row r="4110" spans="2:10" x14ac:dyDescent="0.2">
      <c r="B4110" s="7">
        <v>6</v>
      </c>
      <c r="C4110" s="7">
        <v>42</v>
      </c>
      <c r="D4110" s="7">
        <v>0.16353733368875301</v>
      </c>
      <c r="E4110" s="7">
        <v>8.1612648636752994E-3</v>
      </c>
      <c r="G4110" s="7">
        <v>6</v>
      </c>
      <c r="H4110" s="7">
        <v>42</v>
      </c>
      <c r="I4110" s="7">
        <v>0.16265920591781</v>
      </c>
      <c r="J4110" s="7">
        <v>6.9625435092188298E-2</v>
      </c>
    </row>
    <row r="4111" spans="2:10" x14ac:dyDescent="0.2">
      <c r="B4111" s="7">
        <v>7</v>
      </c>
      <c r="C4111" s="7">
        <v>42</v>
      </c>
      <c r="D4111" s="7">
        <v>0.18758020305218501</v>
      </c>
      <c r="E4111" s="7">
        <v>0.17368305045736501</v>
      </c>
      <c r="G4111" s="7">
        <v>7</v>
      </c>
      <c r="H4111" s="7">
        <v>42</v>
      </c>
      <c r="I4111" s="7">
        <v>0.187137476585091</v>
      </c>
      <c r="J4111" s="7">
        <v>0.20908855532384699</v>
      </c>
    </row>
    <row r="4112" spans="2:10" x14ac:dyDescent="0.2">
      <c r="B4112" s="7">
        <v>8</v>
      </c>
      <c r="C4112" s="7">
        <v>42</v>
      </c>
      <c r="D4112" s="7">
        <v>4.5614748192093699E-2</v>
      </c>
      <c r="E4112" s="7">
        <v>0.26283435070172501</v>
      </c>
      <c r="G4112" s="7">
        <v>8</v>
      </c>
      <c r="H4112" s="7">
        <v>42</v>
      </c>
      <c r="I4112" s="7">
        <v>4.5352164788972998E-2</v>
      </c>
      <c r="J4112" s="7">
        <v>0.24433075733787099</v>
      </c>
    </row>
    <row r="4113" spans="2:10" x14ac:dyDescent="0.2">
      <c r="B4113" s="7">
        <v>9</v>
      </c>
      <c r="C4113" s="7">
        <v>42</v>
      </c>
      <c r="D4113" s="7">
        <v>4.1268413888397901E-2</v>
      </c>
      <c r="E4113" s="7">
        <v>6.5310460057066396E-3</v>
      </c>
      <c r="G4113" s="7">
        <v>9</v>
      </c>
      <c r="H4113" s="7">
        <v>42</v>
      </c>
      <c r="I4113" s="7">
        <v>4.1314416405965601E-2</v>
      </c>
      <c r="J4113" s="7">
        <v>-0.149868176509456</v>
      </c>
    </row>
    <row r="4114" spans="2:10" x14ac:dyDescent="0.2">
      <c r="B4114" s="7">
        <v>10</v>
      </c>
      <c r="C4114" s="7">
        <v>42</v>
      </c>
      <c r="D4114" s="7">
        <v>-6.4467513890145198E-2</v>
      </c>
      <c r="E4114" s="7">
        <v>-0.18894265822253301</v>
      </c>
      <c r="G4114" s="7">
        <v>10</v>
      </c>
      <c r="H4114" s="7">
        <v>42</v>
      </c>
      <c r="I4114" s="7">
        <v>-6.4940746970202995E-2</v>
      </c>
      <c r="J4114" s="7">
        <v>-0.12081642301675399</v>
      </c>
    </row>
    <row r="4115" spans="2:10" x14ac:dyDescent="0.2">
      <c r="B4115" s="7">
        <v>11</v>
      </c>
      <c r="C4115" s="7">
        <v>42</v>
      </c>
      <c r="D4115" s="7">
        <v>2.6393811805236901E-2</v>
      </c>
      <c r="E4115" s="7">
        <v>-4.1267329761066E-2</v>
      </c>
      <c r="G4115" s="7">
        <v>11</v>
      </c>
      <c r="H4115" s="7">
        <v>42</v>
      </c>
      <c r="I4115" s="7">
        <v>2.6074660431458299E-2</v>
      </c>
      <c r="J4115" s="7">
        <v>8.0723370728653904E-2</v>
      </c>
    </row>
    <row r="4116" spans="2:10" x14ac:dyDescent="0.2">
      <c r="B4116" s="7">
        <v>12</v>
      </c>
      <c r="C4116" s="7">
        <v>42</v>
      </c>
      <c r="D4116" s="7">
        <v>-5.0664200042188398E-2</v>
      </c>
      <c r="E4116" s="7">
        <v>-1.47930340978046E-2</v>
      </c>
      <c r="G4116" s="7">
        <v>12</v>
      </c>
      <c r="H4116" s="7">
        <v>42</v>
      </c>
      <c r="I4116" s="7">
        <v>-5.0809048457459503E-2</v>
      </c>
      <c r="J4116" s="7">
        <v>-0.124462218459145</v>
      </c>
    </row>
    <row r="4117" spans="2:10" x14ac:dyDescent="0.2">
      <c r="B4117" s="7">
        <v>13</v>
      </c>
      <c r="C4117" s="7">
        <v>42</v>
      </c>
      <c r="D4117" s="7">
        <v>-1.6856715775889E-2</v>
      </c>
      <c r="E4117" s="7">
        <v>3.7710290947508399E-2</v>
      </c>
      <c r="G4117" s="7">
        <v>13</v>
      </c>
      <c r="H4117" s="7">
        <v>42</v>
      </c>
      <c r="I4117" s="7">
        <v>-1.6871825556029001E-2</v>
      </c>
      <c r="J4117" s="7">
        <v>-5.9350479180569203E-2</v>
      </c>
    </row>
    <row r="4118" spans="2:10" x14ac:dyDescent="0.2">
      <c r="B4118" s="7">
        <v>14</v>
      </c>
      <c r="C4118" s="7">
        <v>42</v>
      </c>
      <c r="D4118" s="7">
        <v>0.20239856778288801</v>
      </c>
      <c r="E4118" s="7">
        <v>0.31024866706037801</v>
      </c>
      <c r="G4118" s="7">
        <v>14</v>
      </c>
      <c r="H4118" s="7">
        <v>42</v>
      </c>
      <c r="I4118" s="7">
        <v>0.202984097404631</v>
      </c>
      <c r="J4118" s="7">
        <v>0.17934187401433599</v>
      </c>
    </row>
    <row r="4119" spans="2:10" x14ac:dyDescent="0.2">
      <c r="B4119" s="7">
        <v>15</v>
      </c>
      <c r="C4119" s="7">
        <v>42</v>
      </c>
      <c r="D4119" s="7">
        <v>6.3668209466786904E-2</v>
      </c>
      <c r="E4119" s="7">
        <v>0.136656342532648</v>
      </c>
      <c r="G4119" s="7">
        <v>15</v>
      </c>
      <c r="H4119" s="7">
        <v>42</v>
      </c>
      <c r="I4119" s="7">
        <v>6.4552481310911999E-2</v>
      </c>
      <c r="J4119" s="7">
        <v>0.130108299115889</v>
      </c>
    </row>
    <row r="4120" spans="2:10" x14ac:dyDescent="0.2">
      <c r="B4120" s="7">
        <v>16</v>
      </c>
      <c r="C4120" s="7">
        <v>42</v>
      </c>
      <c r="D4120" s="7">
        <v>-4.9129596617852697E-2</v>
      </c>
      <c r="E4120" s="7">
        <v>-7.12989998174898E-2</v>
      </c>
      <c r="G4120" s="7">
        <v>16</v>
      </c>
      <c r="H4120" s="7">
        <v>42</v>
      </c>
      <c r="I4120" s="7">
        <v>-4.9625493383883799E-2</v>
      </c>
      <c r="J4120" s="7">
        <v>-9.2899827561073095E-2</v>
      </c>
    </row>
    <row r="4121" spans="2:10" x14ac:dyDescent="0.2">
      <c r="B4121" s="7">
        <v>17</v>
      </c>
      <c r="C4121" s="7">
        <v>42</v>
      </c>
      <c r="D4121" s="7">
        <v>-0.35293933117410198</v>
      </c>
      <c r="E4121" s="7">
        <v>-0.367924978754743</v>
      </c>
      <c r="G4121" s="7">
        <v>17</v>
      </c>
      <c r="H4121" s="7">
        <v>42</v>
      </c>
      <c r="I4121" s="7">
        <v>-0.35387854372253202</v>
      </c>
      <c r="J4121" s="7">
        <v>-0.39065554742147202</v>
      </c>
    </row>
    <row r="4122" spans="2:10" x14ac:dyDescent="0.2">
      <c r="B4122" s="7">
        <v>18</v>
      </c>
      <c r="C4122" s="7">
        <v>42</v>
      </c>
      <c r="D4122" s="7">
        <v>0.181983089867433</v>
      </c>
      <c r="E4122" s="7">
        <v>0.22218074045654199</v>
      </c>
      <c r="G4122" s="7">
        <v>18</v>
      </c>
      <c r="H4122" s="7">
        <v>42</v>
      </c>
      <c r="I4122" s="7">
        <v>0.190497280892446</v>
      </c>
      <c r="J4122" s="7">
        <v>0.22661854578271901</v>
      </c>
    </row>
    <row r="4123" spans="2:10" x14ac:dyDescent="0.2">
      <c r="B4123" s="7">
        <v>19</v>
      </c>
      <c r="C4123" s="7">
        <v>42</v>
      </c>
      <c r="D4123" s="7">
        <v>5.0422893297650297E-2</v>
      </c>
      <c r="E4123" s="7">
        <v>0.101948834292168</v>
      </c>
      <c r="G4123" s="7">
        <v>19</v>
      </c>
      <c r="H4123" s="7">
        <v>42</v>
      </c>
      <c r="I4123" s="7">
        <v>5.1208123148247998E-2</v>
      </c>
      <c r="J4123" s="7">
        <v>8.8981261193889997E-3</v>
      </c>
    </row>
    <row r="4124" spans="2:10" x14ac:dyDescent="0.2">
      <c r="B4124" s="7">
        <v>20</v>
      </c>
      <c r="C4124" s="7">
        <v>42</v>
      </c>
      <c r="D4124" s="7">
        <v>-0.205561804816599</v>
      </c>
      <c r="E4124" s="7">
        <v>-0.114889216691065</v>
      </c>
      <c r="G4124" s="7">
        <v>20</v>
      </c>
      <c r="H4124" s="7">
        <v>42</v>
      </c>
      <c r="I4124" s="7">
        <v>-0.20622213551344301</v>
      </c>
      <c r="J4124" s="7">
        <v>-0.18347902035577601</v>
      </c>
    </row>
    <row r="4125" spans="2:10" x14ac:dyDescent="0.2">
      <c r="B4125" s="7">
        <v>21</v>
      </c>
      <c r="C4125" s="7">
        <v>42</v>
      </c>
      <c r="D4125" s="7">
        <v>-0.31230810186178298</v>
      </c>
      <c r="E4125" s="7">
        <v>-0.41720809892716199</v>
      </c>
      <c r="G4125" s="7">
        <v>21</v>
      </c>
      <c r="H4125" s="7">
        <v>42</v>
      </c>
      <c r="I4125" s="7">
        <v>-0.31547919837377603</v>
      </c>
      <c r="J4125" s="7">
        <v>-0.25894828574175899</v>
      </c>
    </row>
    <row r="4126" spans="2:10" x14ac:dyDescent="0.2">
      <c r="B4126" s="7">
        <v>22</v>
      </c>
      <c r="C4126" s="7">
        <v>42</v>
      </c>
      <c r="D4126" s="7">
        <v>-0.130023635031465</v>
      </c>
      <c r="E4126" s="7">
        <v>-0.27024656354517901</v>
      </c>
      <c r="G4126" s="7">
        <v>22</v>
      </c>
      <c r="H4126" s="7">
        <v>42</v>
      </c>
      <c r="I4126" s="7">
        <v>-0.13093292508483301</v>
      </c>
      <c r="J4126" s="7">
        <v>-0.20241665487059299</v>
      </c>
    </row>
    <row r="4127" spans="2:10" x14ac:dyDescent="0.2">
      <c r="B4127" s="7">
        <v>23</v>
      </c>
      <c r="C4127" s="7">
        <v>42</v>
      </c>
      <c r="D4127" s="7">
        <v>-2.8305626090110898E-2</v>
      </c>
      <c r="E4127" s="7">
        <v>-8.5916837335314994E-2</v>
      </c>
      <c r="G4127" s="7">
        <v>23</v>
      </c>
      <c r="H4127" s="7">
        <v>42</v>
      </c>
      <c r="I4127" s="7">
        <v>-2.8637314642258702E-2</v>
      </c>
      <c r="J4127" s="7">
        <v>-2.2928721517523299E-4</v>
      </c>
    </row>
    <row r="4128" spans="2:10" x14ac:dyDescent="0.2">
      <c r="B4128" s="7">
        <v>24</v>
      </c>
      <c r="C4128" s="7">
        <v>42</v>
      </c>
      <c r="D4128" s="7">
        <v>1.2640766819029601</v>
      </c>
      <c r="E4128" s="7">
        <v>1.2188897302853201</v>
      </c>
      <c r="G4128" s="7">
        <v>24</v>
      </c>
      <c r="H4128" s="7">
        <v>42</v>
      </c>
      <c r="I4128" s="7">
        <v>1.2618771215597799</v>
      </c>
      <c r="J4128" s="7">
        <v>1.1979499450014199</v>
      </c>
    </row>
    <row r="4129" spans="2:10" x14ac:dyDescent="0.2">
      <c r="B4129" s="7">
        <v>25</v>
      </c>
      <c r="C4129" s="7">
        <v>42</v>
      </c>
      <c r="D4129" s="7">
        <v>0.203734622981004</v>
      </c>
      <c r="E4129" s="7">
        <v>0.21269207214793401</v>
      </c>
      <c r="G4129" s="7">
        <v>25</v>
      </c>
      <c r="H4129" s="7">
        <v>42</v>
      </c>
      <c r="I4129" s="7">
        <v>0.203785681852137</v>
      </c>
      <c r="J4129" s="7">
        <v>0.26169886527212999</v>
      </c>
    </row>
    <row r="4130" spans="2:10" x14ac:dyDescent="0.2">
      <c r="B4130" s="7">
        <v>26</v>
      </c>
      <c r="C4130" s="7">
        <v>42</v>
      </c>
      <c r="D4130" s="7">
        <v>-5.4352262025993497E-2</v>
      </c>
      <c r="E4130" s="7">
        <v>9.2459975306581996E-2</v>
      </c>
      <c r="G4130" s="7">
        <v>26</v>
      </c>
      <c r="H4130" s="7">
        <v>42</v>
      </c>
      <c r="I4130" s="7">
        <v>-5.4802785580916301E-2</v>
      </c>
      <c r="J4130" s="7">
        <v>0.117160672272393</v>
      </c>
    </row>
    <row r="4131" spans="2:10" x14ac:dyDescent="0.2">
      <c r="B4131" s="7">
        <v>27</v>
      </c>
      <c r="C4131" s="7">
        <v>42</v>
      </c>
      <c r="D4131" s="7">
        <v>2.07031254509253E-2</v>
      </c>
      <c r="E4131" s="7">
        <v>1.35496282123562E-2</v>
      </c>
      <c r="G4131" s="7">
        <v>27</v>
      </c>
      <c r="H4131" s="7">
        <v>42</v>
      </c>
      <c r="I4131" s="7">
        <v>2.11067997919159E-2</v>
      </c>
      <c r="J4131" s="7">
        <v>7.1720201656882296E-2</v>
      </c>
    </row>
    <row r="4132" spans="2:10" x14ac:dyDescent="0.2">
      <c r="B4132" s="7">
        <v>28</v>
      </c>
      <c r="C4132" s="7">
        <v>42</v>
      </c>
      <c r="D4132" s="7">
        <v>-2.7701161002731602E-2</v>
      </c>
      <c r="E4132" s="7">
        <v>-4.2496077077277802E-2</v>
      </c>
      <c r="G4132" s="7">
        <v>28</v>
      </c>
      <c r="H4132" s="7">
        <v>42</v>
      </c>
      <c r="I4132" s="7">
        <v>-2.7648461806840899E-2</v>
      </c>
      <c r="J4132" s="7">
        <v>-0.121865320039218</v>
      </c>
    </row>
    <row r="4133" spans="2:10" x14ac:dyDescent="0.2">
      <c r="B4133" s="7">
        <v>29</v>
      </c>
      <c r="C4133" s="7">
        <v>42</v>
      </c>
      <c r="D4133" s="7">
        <v>0.33388557771039701</v>
      </c>
      <c r="E4133" s="7">
        <v>0.35142313830382799</v>
      </c>
      <c r="G4133" s="7">
        <v>29</v>
      </c>
      <c r="H4133" s="7">
        <v>42</v>
      </c>
      <c r="I4133" s="7">
        <v>0.33271904228101601</v>
      </c>
      <c r="J4133" s="7">
        <v>0.18559490126466099</v>
      </c>
    </row>
    <row r="4134" spans="2:10" x14ac:dyDescent="0.2">
      <c r="B4134" s="7">
        <v>30</v>
      </c>
      <c r="C4134" s="7">
        <v>42</v>
      </c>
      <c r="D4134" s="7">
        <v>1.7816187603084899E-2</v>
      </c>
      <c r="E4134" s="7">
        <v>0.136505048630299</v>
      </c>
      <c r="G4134" s="7">
        <v>30</v>
      </c>
      <c r="H4134" s="7">
        <v>42</v>
      </c>
      <c r="I4134" s="7">
        <v>1.7857456909409201E-2</v>
      </c>
      <c r="J4134" s="7">
        <v>-3.7265156669867802E-3</v>
      </c>
    </row>
    <row r="4135" spans="2:10" x14ac:dyDescent="0.2">
      <c r="B4135" s="7">
        <v>31</v>
      </c>
      <c r="C4135" s="7">
        <v>42</v>
      </c>
      <c r="D4135" s="7">
        <v>9.9922076579970195E-2</v>
      </c>
      <c r="E4135" s="7">
        <v>0.132067014025601</v>
      </c>
      <c r="G4135" s="7">
        <v>31</v>
      </c>
      <c r="H4135" s="7">
        <v>42</v>
      </c>
      <c r="I4135" s="7">
        <v>0.100746473785899</v>
      </c>
      <c r="J4135" s="7">
        <v>0.22739195814977001</v>
      </c>
    </row>
    <row r="4136" spans="2:10" x14ac:dyDescent="0.2">
      <c r="B4136" s="7">
        <v>32</v>
      </c>
      <c r="C4136" s="7">
        <v>42</v>
      </c>
      <c r="D4136" s="7">
        <v>-3.1708065085227902E-2</v>
      </c>
      <c r="E4136" s="7">
        <v>-7.5432687517764697E-3</v>
      </c>
      <c r="G4136" s="7">
        <v>32</v>
      </c>
      <c r="H4136" s="7">
        <v>42</v>
      </c>
      <c r="I4136" s="7">
        <v>-3.1531599200564003E-2</v>
      </c>
      <c r="J4136" s="7">
        <v>-6.1225629039539001E-2</v>
      </c>
    </row>
    <row r="4137" spans="2:10" x14ac:dyDescent="0.2">
      <c r="B4137" s="7">
        <v>33</v>
      </c>
      <c r="C4137" s="7">
        <v>42</v>
      </c>
      <c r="D4137" s="7">
        <v>-5.5169599053531498E-2</v>
      </c>
      <c r="E4137" s="7">
        <v>-0.22722447844674101</v>
      </c>
      <c r="G4137" s="7">
        <v>33</v>
      </c>
      <c r="H4137" s="7">
        <v>42</v>
      </c>
      <c r="I4137" s="7">
        <v>-5.5818290052339799E-2</v>
      </c>
      <c r="J4137" s="7">
        <v>-6.76535283694122E-2</v>
      </c>
    </row>
    <row r="4138" spans="2:10" x14ac:dyDescent="0.2">
      <c r="B4138" s="7">
        <v>34</v>
      </c>
      <c r="C4138" s="7">
        <v>42</v>
      </c>
      <c r="D4138" s="7">
        <v>-3.9772315376302103E-2</v>
      </c>
      <c r="E4138" s="7">
        <v>-0.24373305860553701</v>
      </c>
      <c r="G4138" s="7">
        <v>34</v>
      </c>
      <c r="H4138" s="7">
        <v>42</v>
      </c>
      <c r="I4138" s="7">
        <v>-4.0383343396140199E-2</v>
      </c>
      <c r="J4138" s="7">
        <v>-0.13461621509025101</v>
      </c>
    </row>
    <row r="4139" spans="2:10" x14ac:dyDescent="0.2">
      <c r="B4139" s="7">
        <v>35</v>
      </c>
      <c r="C4139" s="7">
        <v>42</v>
      </c>
      <c r="D4139" s="7">
        <v>1.1388561843960701</v>
      </c>
      <c r="E4139" s="7">
        <v>1.05164435321767</v>
      </c>
      <c r="G4139" s="7">
        <v>35</v>
      </c>
      <c r="H4139" s="7">
        <v>42</v>
      </c>
      <c r="I4139" s="7">
        <v>1.1427898754944199</v>
      </c>
      <c r="J4139" s="7">
        <v>1.02967377101542</v>
      </c>
    </row>
    <row r="4140" spans="2:10" x14ac:dyDescent="0.2">
      <c r="B4140" s="7">
        <v>36</v>
      </c>
      <c r="C4140" s="7">
        <v>42</v>
      </c>
      <c r="D4140" s="7">
        <v>-2.6258716405102699E-2</v>
      </c>
      <c r="E4140" s="7">
        <v>-0.15697544433028199</v>
      </c>
      <c r="G4140" s="7">
        <v>36</v>
      </c>
      <c r="H4140" s="7">
        <v>42</v>
      </c>
      <c r="I4140" s="7">
        <v>-2.6581642946888799E-2</v>
      </c>
      <c r="J4140" s="7">
        <v>9.2975896275664396E-2</v>
      </c>
    </row>
    <row r="4141" spans="2:10" x14ac:dyDescent="0.2">
      <c r="B4141" s="7">
        <v>37</v>
      </c>
      <c r="C4141" s="7">
        <v>42</v>
      </c>
      <c r="D4141" s="7">
        <v>4.8547371195386503E-3</v>
      </c>
      <c r="E4141" s="7">
        <v>4.85925620236394E-3</v>
      </c>
      <c r="G4141" s="7">
        <v>37</v>
      </c>
      <c r="H4141" s="7">
        <v>42</v>
      </c>
      <c r="I4141" s="7">
        <v>4.9440848474766597E-3</v>
      </c>
      <c r="J4141" s="7">
        <v>-8.42742315334988E-4</v>
      </c>
    </row>
    <row r="4142" spans="2:10" x14ac:dyDescent="0.2">
      <c r="B4142" s="7">
        <v>38</v>
      </c>
      <c r="C4142" s="7">
        <v>42</v>
      </c>
      <c r="D4142" s="7">
        <v>-0.147394959328984</v>
      </c>
      <c r="E4142" s="7">
        <v>-7.4911516890711696E-2</v>
      </c>
      <c r="G4142" s="7">
        <v>38</v>
      </c>
      <c r="H4142" s="7">
        <v>42</v>
      </c>
      <c r="I4142" s="7">
        <v>-0.14941126758496601</v>
      </c>
      <c r="J4142" s="7">
        <v>-4.4227921467685498E-2</v>
      </c>
    </row>
    <row r="4143" spans="2:10" x14ac:dyDescent="0.2">
      <c r="B4143" s="7">
        <v>39</v>
      </c>
      <c r="C4143" s="7">
        <v>42</v>
      </c>
      <c r="D4143" s="7">
        <v>0.24956223882027301</v>
      </c>
      <c r="E4143" s="7">
        <v>0.174340922420129</v>
      </c>
      <c r="G4143" s="7">
        <v>39</v>
      </c>
      <c r="H4143" s="7">
        <v>42</v>
      </c>
      <c r="I4143" s="7">
        <v>0.24860459014306499</v>
      </c>
      <c r="J4143" s="7">
        <v>0.127805745796881</v>
      </c>
    </row>
    <row r="4144" spans="2:10" x14ac:dyDescent="0.2">
      <c r="B4144" s="7">
        <v>40</v>
      </c>
      <c r="C4144" s="7">
        <v>42</v>
      </c>
      <c r="D4144" s="7">
        <v>-0.47130465750044498</v>
      </c>
      <c r="E4144" s="7">
        <v>-0.51840944918298404</v>
      </c>
      <c r="G4144" s="7">
        <v>40</v>
      </c>
      <c r="H4144" s="7">
        <v>42</v>
      </c>
      <c r="I4144" s="7">
        <v>-0.47184121781887201</v>
      </c>
      <c r="J4144" s="7">
        <v>-0.58811679105004999</v>
      </c>
    </row>
    <row r="4145" spans="2:10" x14ac:dyDescent="0.2">
      <c r="B4145" s="7">
        <v>41</v>
      </c>
      <c r="C4145" s="7">
        <v>42</v>
      </c>
      <c r="D4145" s="7">
        <v>-0.11816402084876999</v>
      </c>
      <c r="E4145" s="7">
        <v>-3.8176079426488499E-2</v>
      </c>
      <c r="G4145" s="7">
        <v>41</v>
      </c>
      <c r="H4145" s="7">
        <v>42</v>
      </c>
      <c r="I4145" s="7">
        <v>-0.11876267975217999</v>
      </c>
      <c r="J4145" s="7">
        <v>-9.9229751178944198E-2</v>
      </c>
    </row>
    <row r="4146" spans="2:10" x14ac:dyDescent="0.2">
      <c r="B4146" s="7">
        <v>42</v>
      </c>
      <c r="C4146" s="7">
        <v>42</v>
      </c>
      <c r="D4146" s="7">
        <v>0.93523097290072099</v>
      </c>
      <c r="E4146" s="7">
        <v>0.85208290642363704</v>
      </c>
      <c r="G4146" s="7">
        <v>42</v>
      </c>
      <c r="H4146" s="7">
        <v>42</v>
      </c>
      <c r="I4146" s="7">
        <v>0.93228286028448504</v>
      </c>
      <c r="J4146" s="7">
        <v>0.85299839676249201</v>
      </c>
    </row>
    <row r="4147" spans="2:10" x14ac:dyDescent="0.2">
      <c r="B4147" s="7">
        <v>43</v>
      </c>
      <c r="C4147" s="7">
        <v>42</v>
      </c>
      <c r="D4147" s="7">
        <v>-0.42299730334875102</v>
      </c>
      <c r="E4147" s="7">
        <v>-0.48849894583701398</v>
      </c>
      <c r="G4147" s="7">
        <v>43</v>
      </c>
      <c r="H4147" s="7">
        <v>42</v>
      </c>
      <c r="I4147" s="7">
        <v>-0.43400702068853297</v>
      </c>
      <c r="J4147" s="7">
        <v>-0.51819999087992796</v>
      </c>
    </row>
    <row r="4148" spans="2:10" x14ac:dyDescent="0.2">
      <c r="B4148" s="7">
        <v>44</v>
      </c>
      <c r="C4148" s="7">
        <v>42</v>
      </c>
      <c r="D4148" s="7">
        <v>0.203438862391115</v>
      </c>
      <c r="E4148" s="7">
        <v>6.7760698624649507E-2</v>
      </c>
      <c r="G4148" s="7">
        <v>44</v>
      </c>
      <c r="H4148" s="7">
        <v>42</v>
      </c>
      <c r="I4148" s="7">
        <v>0.199455543491878</v>
      </c>
      <c r="J4148" s="7">
        <v>-0.13576600203158401</v>
      </c>
    </row>
    <row r="4149" spans="2:10" x14ac:dyDescent="0.2">
      <c r="B4149" s="7">
        <v>45</v>
      </c>
      <c r="C4149" s="7">
        <v>42</v>
      </c>
      <c r="D4149" s="7">
        <v>-9.8202432193216893E-2</v>
      </c>
      <c r="E4149" s="7">
        <v>-0.126153884498446</v>
      </c>
      <c r="G4149" s="7">
        <v>45</v>
      </c>
      <c r="H4149" s="7">
        <v>42</v>
      </c>
      <c r="I4149" s="7">
        <v>-9.8269057416933606E-2</v>
      </c>
      <c r="J4149" s="7">
        <v>-0.117293875371882</v>
      </c>
    </row>
    <row r="4150" spans="2:10" x14ac:dyDescent="0.2">
      <c r="B4150" s="7">
        <v>46</v>
      </c>
      <c r="C4150" s="7">
        <v>42</v>
      </c>
      <c r="D4150" s="7">
        <v>4.01503896686322E-2</v>
      </c>
      <c r="E4150" s="7">
        <v>-3.6953329881319198E-2</v>
      </c>
      <c r="G4150" s="7">
        <v>46</v>
      </c>
      <c r="H4150" s="7">
        <v>42</v>
      </c>
      <c r="I4150" s="7">
        <v>4.0604918185527701E-2</v>
      </c>
      <c r="J4150" s="7">
        <v>0.108218197234489</v>
      </c>
    </row>
    <row r="4151" spans="2:10" x14ac:dyDescent="0.2">
      <c r="B4151" s="7">
        <v>47</v>
      </c>
      <c r="C4151" s="7">
        <v>42</v>
      </c>
      <c r="D4151" s="7">
        <v>0.24799377037693099</v>
      </c>
      <c r="E4151" s="7">
        <v>0.331044058324789</v>
      </c>
      <c r="G4151" s="7">
        <v>47</v>
      </c>
      <c r="H4151" s="7">
        <v>42</v>
      </c>
      <c r="I4151" s="7">
        <v>0.25275677431730897</v>
      </c>
      <c r="J4151" s="7">
        <v>0.14748786184392099</v>
      </c>
    </row>
    <row r="4152" spans="2:10" x14ac:dyDescent="0.2">
      <c r="B4152" s="7">
        <v>48</v>
      </c>
      <c r="C4152" s="7">
        <v>42</v>
      </c>
      <c r="D4152" s="7">
        <v>0.17795799649201899</v>
      </c>
      <c r="E4152" s="7">
        <v>0.163002150791799</v>
      </c>
      <c r="G4152" s="7">
        <v>48</v>
      </c>
      <c r="H4152" s="7">
        <v>42</v>
      </c>
      <c r="I4152" s="7">
        <v>0.17739144498428799</v>
      </c>
      <c r="J4152" s="7">
        <v>0.11222670862230701</v>
      </c>
    </row>
    <row r="4153" spans="2:10" x14ac:dyDescent="0.2">
      <c r="B4153" s="7">
        <v>49</v>
      </c>
      <c r="C4153" s="7">
        <v>42</v>
      </c>
      <c r="D4153" s="7">
        <v>7.2061445703914401E-2</v>
      </c>
      <c r="E4153" s="7">
        <v>8.1816835940882598E-2</v>
      </c>
      <c r="G4153" s="7">
        <v>49</v>
      </c>
      <c r="H4153" s="7">
        <v>42</v>
      </c>
      <c r="I4153" s="7">
        <v>7.25047755279071E-2</v>
      </c>
      <c r="J4153" s="7">
        <v>4.4743071178636698E-2</v>
      </c>
    </row>
    <row r="4154" spans="2:10" x14ac:dyDescent="0.2">
      <c r="B4154" s="7">
        <v>50</v>
      </c>
      <c r="C4154" s="7">
        <v>42</v>
      </c>
      <c r="D4154" s="7">
        <v>-5.8929896909191398E-2</v>
      </c>
      <c r="E4154" s="7">
        <v>-6.9875953806166194E-2</v>
      </c>
      <c r="G4154" s="7">
        <v>50</v>
      </c>
      <c r="H4154" s="7">
        <v>42</v>
      </c>
      <c r="I4154" s="7">
        <v>-5.93391157875853E-2</v>
      </c>
      <c r="J4154" s="7">
        <v>-0.25545103529520802</v>
      </c>
    </row>
    <row r="4155" spans="2:10" x14ac:dyDescent="0.2">
      <c r="B4155" s="7">
        <v>51</v>
      </c>
      <c r="C4155" s="7">
        <v>42</v>
      </c>
      <c r="D4155" s="7">
        <v>-0.17745933598925001</v>
      </c>
      <c r="E4155" s="7">
        <v>-0.24133033649514801</v>
      </c>
      <c r="G4155" s="7">
        <v>51</v>
      </c>
      <c r="H4155" s="7">
        <v>42</v>
      </c>
      <c r="I4155" s="7">
        <v>-0.17722166327796901</v>
      </c>
      <c r="J4155" s="7">
        <v>-0.13531473100191399</v>
      </c>
    </row>
    <row r="4156" spans="2:10" x14ac:dyDescent="0.2">
      <c r="B4156" s="7">
        <v>52</v>
      </c>
      <c r="C4156" s="7">
        <v>42</v>
      </c>
      <c r="D4156" s="7">
        <v>-0.12504524201914599</v>
      </c>
      <c r="E4156" s="7">
        <v>9.1623408862105293E-2</v>
      </c>
      <c r="G4156" s="7">
        <v>52</v>
      </c>
      <c r="H4156" s="7">
        <v>42</v>
      </c>
      <c r="I4156" s="7">
        <v>-0.126286386966559</v>
      </c>
      <c r="J4156" s="7">
        <v>0.12862350532369499</v>
      </c>
    </row>
    <row r="4157" spans="2:10" x14ac:dyDescent="0.2">
      <c r="B4157" s="7">
        <v>53</v>
      </c>
      <c r="C4157" s="7">
        <v>42</v>
      </c>
      <c r="D4157" s="7">
        <v>-0.129732354057015</v>
      </c>
      <c r="E4157" s="7">
        <v>-2.6967871227077101E-2</v>
      </c>
      <c r="G4157" s="7">
        <v>53</v>
      </c>
      <c r="H4157" s="7">
        <v>42</v>
      </c>
      <c r="I4157" s="7">
        <v>-0.13070280079090901</v>
      </c>
      <c r="J4157" s="7">
        <v>2.07033000294761E-2</v>
      </c>
    </row>
    <row r="4158" spans="2:10" x14ac:dyDescent="0.2">
      <c r="B4158" s="7">
        <v>54</v>
      </c>
      <c r="C4158" s="7">
        <v>42</v>
      </c>
      <c r="D4158" s="7">
        <v>-0.46469413283113098</v>
      </c>
      <c r="E4158" s="7">
        <v>-0.45757370272971998</v>
      </c>
      <c r="G4158" s="7">
        <v>54</v>
      </c>
      <c r="H4158" s="7">
        <v>42</v>
      </c>
      <c r="I4158" s="7">
        <v>-0.47265110967983798</v>
      </c>
      <c r="J4158" s="7">
        <v>-0.52837421572513998</v>
      </c>
    </row>
    <row r="4159" spans="2:10" x14ac:dyDescent="0.2">
      <c r="B4159" s="7">
        <v>55</v>
      </c>
      <c r="C4159" s="7">
        <v>42</v>
      </c>
      <c r="D4159" s="7">
        <v>-8.5787864851170098E-2</v>
      </c>
      <c r="E4159" s="7">
        <v>-2.7348309971486598E-3</v>
      </c>
      <c r="G4159" s="7">
        <v>55</v>
      </c>
      <c r="H4159" s="7">
        <v>42</v>
      </c>
      <c r="I4159" s="7">
        <v>-8.6668541231008006E-2</v>
      </c>
      <c r="J4159" s="7">
        <v>-8.8192709997750598E-2</v>
      </c>
    </row>
    <row r="4160" spans="2:10" x14ac:dyDescent="0.2">
      <c r="B4160" s="7">
        <v>56</v>
      </c>
      <c r="C4160" s="7">
        <v>42</v>
      </c>
      <c r="D4160" s="7">
        <v>-0.201707738906101</v>
      </c>
      <c r="E4160" s="7">
        <v>-0.241760042290389</v>
      </c>
      <c r="G4160" s="7">
        <v>56</v>
      </c>
      <c r="H4160" s="7">
        <v>42</v>
      </c>
      <c r="I4160" s="7">
        <v>-0.20024932733921699</v>
      </c>
      <c r="J4160" s="7">
        <v>-4.8518173435411399E-2</v>
      </c>
    </row>
    <row r="4161" spans="2:10" x14ac:dyDescent="0.2">
      <c r="B4161" s="7">
        <v>57</v>
      </c>
      <c r="C4161" s="7">
        <v>42</v>
      </c>
      <c r="D4161" s="7">
        <v>-7.6929756228867802E-2</v>
      </c>
      <c r="E4161" s="7">
        <v>-0.192297020890837</v>
      </c>
      <c r="G4161" s="7">
        <v>57</v>
      </c>
      <c r="H4161" s="7">
        <v>42</v>
      </c>
      <c r="I4161" s="7">
        <v>-7.8182441284575105E-2</v>
      </c>
      <c r="J4161" s="7">
        <v>-9.2523194603428394E-2</v>
      </c>
    </row>
    <row r="4162" spans="2:10" x14ac:dyDescent="0.2">
      <c r="B4162" s="7">
        <v>58</v>
      </c>
      <c r="C4162" s="7">
        <v>42</v>
      </c>
      <c r="D4162" s="7">
        <v>-0.112922507939169</v>
      </c>
      <c r="E4162" s="7">
        <v>-0.242097387138593</v>
      </c>
      <c r="G4162" s="7">
        <v>58</v>
      </c>
      <c r="H4162" s="7">
        <v>42</v>
      </c>
      <c r="I4162" s="7">
        <v>-0.11453781204680701</v>
      </c>
      <c r="J4162" s="7">
        <v>-0.11081306391863401</v>
      </c>
    </row>
    <row r="4163" spans="2:10" x14ac:dyDescent="0.2">
      <c r="B4163" s="7">
        <v>59</v>
      </c>
      <c r="C4163" s="7">
        <v>42</v>
      </c>
      <c r="D4163" s="7">
        <v>-2.8182588706844301E-3</v>
      </c>
      <c r="E4163" s="7">
        <v>3.0460236699166601E-2</v>
      </c>
      <c r="G4163" s="7">
        <v>59</v>
      </c>
      <c r="H4163" s="7">
        <v>42</v>
      </c>
      <c r="I4163" s="7">
        <v>-2.7442102064085799E-3</v>
      </c>
      <c r="J4163" s="7">
        <v>-6.39386643781759E-2</v>
      </c>
    </row>
    <row r="4164" spans="2:10" x14ac:dyDescent="0.2">
      <c r="B4164" s="7">
        <v>60</v>
      </c>
      <c r="C4164" s="7">
        <v>42</v>
      </c>
      <c r="D4164" s="7">
        <v>0.18399204092475299</v>
      </c>
      <c r="E4164" s="7">
        <v>0.26008207422214202</v>
      </c>
      <c r="G4164" s="7">
        <v>60</v>
      </c>
      <c r="H4164" s="7">
        <v>42</v>
      </c>
      <c r="I4164" s="7">
        <v>0.185741148048123</v>
      </c>
      <c r="J4164" s="7">
        <v>0.21900350948875899</v>
      </c>
    </row>
    <row r="4165" spans="2:10" x14ac:dyDescent="0.2">
      <c r="B4165" s="7">
        <v>61</v>
      </c>
      <c r="C4165" s="7">
        <v>42</v>
      </c>
      <c r="D4165" s="7">
        <v>0.22845326290453699</v>
      </c>
      <c r="E4165" s="7">
        <v>0.31862742874557498</v>
      </c>
      <c r="G4165" s="7">
        <v>61</v>
      </c>
      <c r="H4165" s="7">
        <v>42</v>
      </c>
      <c r="I4165" s="7">
        <v>0.23133415629506601</v>
      </c>
      <c r="J4165" s="7">
        <v>0.34249807854476999</v>
      </c>
    </row>
    <row r="4166" spans="2:10" x14ac:dyDescent="0.2">
      <c r="B4166" s="7">
        <v>62</v>
      </c>
      <c r="C4166" s="7">
        <v>42</v>
      </c>
      <c r="D4166" s="7">
        <v>-0.21893951916444199</v>
      </c>
      <c r="E4166" s="7">
        <v>-0.15495177744834801</v>
      </c>
      <c r="G4166" s="7">
        <v>62</v>
      </c>
      <c r="H4166" s="7">
        <v>42</v>
      </c>
      <c r="I4166" s="7">
        <v>-0.21989532262886299</v>
      </c>
      <c r="J4166" s="7">
        <v>-0.19899877502924401</v>
      </c>
    </row>
    <row r="4167" spans="2:10" x14ac:dyDescent="0.2">
      <c r="B4167" s="7">
        <v>63</v>
      </c>
      <c r="C4167" s="7">
        <v>42</v>
      </c>
      <c r="D4167" s="7">
        <v>5.2938176568744701E-2</v>
      </c>
      <c r="E4167" s="7">
        <v>0.22266720247619001</v>
      </c>
      <c r="G4167" s="7">
        <v>63</v>
      </c>
      <c r="H4167" s="7">
        <v>42</v>
      </c>
      <c r="I4167" s="7">
        <v>5.2921398061824797E-2</v>
      </c>
      <c r="J4167" s="7">
        <v>0.145607114966532</v>
      </c>
    </row>
    <row r="4168" spans="2:10" x14ac:dyDescent="0.2">
      <c r="B4168" s="7">
        <v>64</v>
      </c>
      <c r="C4168" s="7">
        <v>42</v>
      </c>
      <c r="D4168" s="7">
        <v>6.5713171815991303E-2</v>
      </c>
      <c r="E4168" s="7">
        <v>7.5154805347855499E-2</v>
      </c>
      <c r="G4168" s="7">
        <v>64</v>
      </c>
      <c r="H4168" s="7">
        <v>42</v>
      </c>
      <c r="I4168" s="7">
        <v>6.6227664243292794E-2</v>
      </c>
      <c r="J4168" s="7">
        <v>8.4917958253285502E-3</v>
      </c>
    </row>
    <row r="4169" spans="2:10" x14ac:dyDescent="0.2">
      <c r="B4169" s="7">
        <v>65</v>
      </c>
      <c r="C4169" s="7">
        <v>42</v>
      </c>
      <c r="D4169" s="7">
        <v>-3.7008113927026201E-2</v>
      </c>
      <c r="E4169" s="7">
        <v>-4.2286742354832499E-2</v>
      </c>
      <c r="G4169" s="7">
        <v>65</v>
      </c>
      <c r="H4169" s="7">
        <v>42</v>
      </c>
      <c r="I4169" s="7">
        <v>-3.7080716123423202E-2</v>
      </c>
      <c r="J4169" s="7">
        <v>-0.10371649726054399</v>
      </c>
    </row>
    <row r="4170" spans="2:10" x14ac:dyDescent="0.2">
      <c r="B4170" s="7">
        <v>66</v>
      </c>
      <c r="C4170" s="7">
        <v>42</v>
      </c>
      <c r="D4170" s="7">
        <v>0.35823767309467103</v>
      </c>
      <c r="E4170" s="7">
        <v>0.38128842716860001</v>
      </c>
      <c r="G4170" s="7">
        <v>66</v>
      </c>
      <c r="H4170" s="7">
        <v>42</v>
      </c>
      <c r="I4170" s="7">
        <v>0.36398926225976802</v>
      </c>
      <c r="J4170" s="7">
        <v>0.35051458698077498</v>
      </c>
    </row>
    <row r="4171" spans="2:10" x14ac:dyDescent="0.2">
      <c r="B4171" s="7">
        <v>67</v>
      </c>
      <c r="C4171" s="7">
        <v>42</v>
      </c>
      <c r="D4171" s="7">
        <v>-0.105552741846559</v>
      </c>
      <c r="E4171" s="7">
        <v>-4.6056184759523298E-2</v>
      </c>
      <c r="G4171" s="7">
        <v>67</v>
      </c>
      <c r="H4171" s="7">
        <v>42</v>
      </c>
      <c r="I4171" s="7">
        <v>-0.10531716310323699</v>
      </c>
      <c r="J4171" s="7">
        <v>-9.7364896697172298E-2</v>
      </c>
    </row>
    <row r="4172" spans="2:10" x14ac:dyDescent="0.2">
      <c r="B4172" s="7">
        <v>68</v>
      </c>
      <c r="C4172" s="7">
        <v>42</v>
      </c>
      <c r="D4172" s="7">
        <v>0.33997033979998598</v>
      </c>
      <c r="E4172" s="7">
        <v>0.40216485765032101</v>
      </c>
      <c r="G4172" s="7">
        <v>68</v>
      </c>
      <c r="H4172" s="7">
        <v>42</v>
      </c>
      <c r="I4172" s="7">
        <v>0.33950534121909798</v>
      </c>
      <c r="J4172" s="7">
        <v>0.47825270037108297</v>
      </c>
    </row>
    <row r="4173" spans="2:10" x14ac:dyDescent="0.2">
      <c r="B4173" s="7">
        <v>69</v>
      </c>
      <c r="C4173" s="7">
        <v>42</v>
      </c>
      <c r="D4173" s="7">
        <v>0.29661276818628002</v>
      </c>
      <c r="E4173" s="7">
        <v>9.4531979432977295E-2</v>
      </c>
      <c r="G4173" s="7">
        <v>69</v>
      </c>
      <c r="H4173" s="7">
        <v>42</v>
      </c>
      <c r="I4173" s="7">
        <v>0.29667182140223503</v>
      </c>
      <c r="J4173" s="7">
        <v>0.38923787363738199</v>
      </c>
    </row>
    <row r="4174" spans="2:10" x14ac:dyDescent="0.2">
      <c r="B4174" s="7">
        <v>70</v>
      </c>
      <c r="C4174" s="7">
        <v>42</v>
      </c>
      <c r="D4174" s="7">
        <v>-0.196298141159053</v>
      </c>
      <c r="E4174" s="7">
        <v>-5.7126606174584503E-2</v>
      </c>
      <c r="G4174" s="7">
        <v>70</v>
      </c>
      <c r="H4174" s="7">
        <v>42</v>
      </c>
      <c r="I4174" s="7">
        <v>-0.19370213306856199</v>
      </c>
      <c r="J4174" s="7">
        <v>-0.10986795476233099</v>
      </c>
    </row>
    <row r="4175" spans="2:10" x14ac:dyDescent="0.2">
      <c r="B4175" s="7">
        <v>71</v>
      </c>
      <c r="C4175" s="7">
        <v>42</v>
      </c>
      <c r="D4175" s="7">
        <v>0.39235087589511702</v>
      </c>
      <c r="E4175" s="7">
        <v>0.16389683510674199</v>
      </c>
      <c r="G4175" s="7">
        <v>71</v>
      </c>
      <c r="H4175" s="7">
        <v>42</v>
      </c>
      <c r="I4175" s="7">
        <v>0.39327872645100098</v>
      </c>
      <c r="J4175" s="7">
        <v>0.179656062668656</v>
      </c>
    </row>
    <row r="4176" spans="2:10" x14ac:dyDescent="0.2">
      <c r="B4176" s="7">
        <v>72</v>
      </c>
      <c r="C4176" s="7">
        <v>42</v>
      </c>
      <c r="D4176" s="7">
        <v>0.246090298756627</v>
      </c>
      <c r="E4176" s="7">
        <v>0.36112346523161598</v>
      </c>
      <c r="G4176" s="7">
        <v>72</v>
      </c>
      <c r="H4176" s="7">
        <v>42</v>
      </c>
      <c r="I4176" s="7">
        <v>0.248038873224385</v>
      </c>
      <c r="J4176" s="7">
        <v>0.15262053993908301</v>
      </c>
    </row>
    <row r="4177" spans="2:10" x14ac:dyDescent="0.2">
      <c r="B4177" s="7">
        <v>73</v>
      </c>
      <c r="C4177" s="7">
        <v>42</v>
      </c>
      <c r="D4177" s="7">
        <v>5.43210279569823E-2</v>
      </c>
      <c r="E4177" s="7">
        <v>2.7416825612640101E-2</v>
      </c>
      <c r="G4177" s="7">
        <v>73</v>
      </c>
      <c r="H4177" s="7">
        <v>42</v>
      </c>
      <c r="I4177" s="7">
        <v>5.5680010621026503E-2</v>
      </c>
      <c r="J4177" s="7">
        <v>9.8176061038570198E-2</v>
      </c>
    </row>
    <row r="4178" spans="2:10" x14ac:dyDescent="0.2">
      <c r="B4178" s="7">
        <v>74</v>
      </c>
      <c r="C4178" s="7">
        <v>42</v>
      </c>
      <c r="D4178" s="7">
        <v>-1.3100105001107899E-2</v>
      </c>
      <c r="E4178" s="7">
        <v>0.22245658233797899</v>
      </c>
      <c r="G4178" s="7">
        <v>74</v>
      </c>
      <c r="H4178" s="7">
        <v>42</v>
      </c>
      <c r="I4178" s="7">
        <v>-1.3154461979399699E-2</v>
      </c>
      <c r="J4178" s="7">
        <v>0.22035839246802699</v>
      </c>
    </row>
    <row r="4179" spans="2:10" x14ac:dyDescent="0.2">
      <c r="B4179" s="7">
        <v>75</v>
      </c>
      <c r="C4179" s="7">
        <v>42</v>
      </c>
      <c r="D4179" s="7">
        <v>9.8612754489950702E-2</v>
      </c>
      <c r="E4179" s="7">
        <v>1.6092047797339901E-2</v>
      </c>
      <c r="G4179" s="7">
        <v>75</v>
      </c>
      <c r="H4179" s="7">
        <v>42</v>
      </c>
      <c r="I4179" s="7">
        <v>9.8626446211076399E-2</v>
      </c>
      <c r="J4179" s="7">
        <v>8.6670946089570905E-2</v>
      </c>
    </row>
    <row r="4180" spans="2:10" x14ac:dyDescent="0.2">
      <c r="B4180" s="7">
        <v>76</v>
      </c>
      <c r="C4180" s="7">
        <v>42</v>
      </c>
      <c r="D4180" s="7">
        <v>0.32981985475044701</v>
      </c>
      <c r="E4180" s="7">
        <v>0.18651906863425799</v>
      </c>
      <c r="G4180" s="7">
        <v>76</v>
      </c>
      <c r="H4180" s="7">
        <v>42</v>
      </c>
      <c r="I4180" s="7">
        <v>0.33768995241530703</v>
      </c>
      <c r="J4180" s="7">
        <v>0.36157299926634501</v>
      </c>
    </row>
    <row r="4181" spans="2:10" x14ac:dyDescent="0.2">
      <c r="B4181" s="7">
        <v>77</v>
      </c>
      <c r="C4181" s="7">
        <v>42</v>
      </c>
      <c r="D4181" s="7">
        <v>-7.6888945061321906E-2</v>
      </c>
      <c r="E4181" s="7">
        <v>-0.101235764100144</v>
      </c>
      <c r="G4181" s="7">
        <v>77</v>
      </c>
      <c r="H4181" s="7">
        <v>42</v>
      </c>
      <c r="I4181" s="7">
        <v>-7.6497293582768605E-2</v>
      </c>
      <c r="J4181" s="7">
        <v>-6.8116221049130801E-2</v>
      </c>
    </row>
    <row r="4182" spans="2:10" x14ac:dyDescent="0.2">
      <c r="B4182" s="7">
        <v>78</v>
      </c>
      <c r="C4182" s="7">
        <v>42</v>
      </c>
      <c r="D4182" s="7">
        <v>-0.24303452248673299</v>
      </c>
      <c r="E4182" s="7">
        <v>-0.26461213569269598</v>
      </c>
      <c r="G4182" s="7">
        <v>78</v>
      </c>
      <c r="H4182" s="7">
        <v>42</v>
      </c>
      <c r="I4182" s="7">
        <v>-0.24620067388844899</v>
      </c>
      <c r="J4182" s="7">
        <v>-0.26554206043380402</v>
      </c>
    </row>
    <row r="4183" spans="2:10" x14ac:dyDescent="0.2">
      <c r="B4183" s="7">
        <v>79</v>
      </c>
      <c r="C4183" s="7">
        <v>42</v>
      </c>
      <c r="D4183" s="7">
        <v>-1.85240117778385E-3</v>
      </c>
      <c r="E4183" s="7">
        <v>0.12692530910444699</v>
      </c>
      <c r="G4183" s="7">
        <v>79</v>
      </c>
      <c r="H4183" s="7">
        <v>42</v>
      </c>
      <c r="I4183" s="7">
        <v>-1.8075611586230199E-3</v>
      </c>
      <c r="J4183" s="7">
        <v>0.14044943054238801</v>
      </c>
    </row>
    <row r="4184" spans="2:10" x14ac:dyDescent="0.2">
      <c r="B4184" s="7">
        <v>80</v>
      </c>
      <c r="C4184" s="7">
        <v>42</v>
      </c>
      <c r="D4184" s="7">
        <v>-0.16894295932916001</v>
      </c>
      <c r="E4184" s="7">
        <v>-0.25882366927599398</v>
      </c>
      <c r="G4184" s="7">
        <v>80</v>
      </c>
      <c r="H4184" s="7">
        <v>42</v>
      </c>
      <c r="I4184" s="7">
        <v>-0.17225356129321101</v>
      </c>
      <c r="J4184" s="7">
        <v>-0.21122635331779099</v>
      </c>
    </row>
    <row r="4185" spans="2:10" x14ac:dyDescent="0.2">
      <c r="B4185" s="7">
        <v>81</v>
      </c>
      <c r="C4185" s="7">
        <v>42</v>
      </c>
      <c r="D4185" s="7">
        <v>0.49887943429701098</v>
      </c>
      <c r="E4185" s="7">
        <v>0.61592010361970395</v>
      </c>
      <c r="G4185" s="7">
        <v>81</v>
      </c>
      <c r="H4185" s="7">
        <v>42</v>
      </c>
      <c r="I4185" s="7">
        <v>0.50095286766665004</v>
      </c>
      <c r="J4185" s="7">
        <v>0.63578439703593204</v>
      </c>
    </row>
    <row r="4186" spans="2:10" x14ac:dyDescent="0.2">
      <c r="B4186" s="7">
        <v>82</v>
      </c>
      <c r="C4186" s="7">
        <v>42</v>
      </c>
      <c r="D4186" s="7">
        <v>4.2342060943237697E-2</v>
      </c>
      <c r="E4186" s="7">
        <v>0.221137074244702</v>
      </c>
      <c r="G4186" s="7">
        <v>82</v>
      </c>
      <c r="H4186" s="7">
        <v>42</v>
      </c>
      <c r="I4186" s="7">
        <v>4.4015115433921899E-2</v>
      </c>
      <c r="J4186" s="7">
        <v>0.11259170886228601</v>
      </c>
    </row>
    <row r="4187" spans="2:10" x14ac:dyDescent="0.2">
      <c r="B4187" s="7">
        <v>83</v>
      </c>
      <c r="C4187" s="7">
        <v>42</v>
      </c>
      <c r="D4187" s="7">
        <v>-0.48959972465958002</v>
      </c>
      <c r="E4187" s="7">
        <v>-0.57272077332378002</v>
      </c>
      <c r="G4187" s="7">
        <v>83</v>
      </c>
      <c r="H4187" s="7">
        <v>42</v>
      </c>
      <c r="I4187" s="7">
        <v>-0.49295773107615498</v>
      </c>
      <c r="J4187" s="7">
        <v>-0.51837806636982897</v>
      </c>
    </row>
    <row r="4188" spans="2:10" x14ac:dyDescent="0.2">
      <c r="B4188" s="7">
        <v>84</v>
      </c>
      <c r="C4188" s="7">
        <v>42</v>
      </c>
      <c r="D4188" s="7">
        <v>0.21907188930658</v>
      </c>
      <c r="E4188" s="7">
        <v>0.24385155917828</v>
      </c>
      <c r="G4188" s="7">
        <v>84</v>
      </c>
      <c r="H4188" s="7">
        <v>42</v>
      </c>
      <c r="I4188" s="7">
        <v>0.22716210444930399</v>
      </c>
      <c r="J4188" s="7">
        <v>0.25716122239664901</v>
      </c>
    </row>
    <row r="4189" spans="2:10" x14ac:dyDescent="0.2">
      <c r="B4189" s="7">
        <v>85</v>
      </c>
      <c r="C4189" s="7">
        <v>42</v>
      </c>
      <c r="D4189" s="7">
        <v>-0.53182906901848503</v>
      </c>
      <c r="E4189" s="7">
        <v>-0.49986930912703897</v>
      </c>
      <c r="G4189" s="7">
        <v>85</v>
      </c>
      <c r="H4189" s="7">
        <v>42</v>
      </c>
      <c r="I4189" s="7">
        <v>-0.53707611257189203</v>
      </c>
      <c r="J4189" s="7">
        <v>-0.54020266354662805</v>
      </c>
    </row>
    <row r="4190" spans="2:10" x14ac:dyDescent="0.2">
      <c r="B4190" s="7">
        <v>86</v>
      </c>
      <c r="C4190" s="7">
        <v>42</v>
      </c>
      <c r="D4190" s="7">
        <v>-8.9670396318446394E-2</v>
      </c>
      <c r="E4190" s="7">
        <v>-0.2353457530859</v>
      </c>
      <c r="G4190" s="7">
        <v>86</v>
      </c>
      <c r="H4190" s="7">
        <v>42</v>
      </c>
      <c r="I4190" s="7">
        <v>-8.9865732086623906E-2</v>
      </c>
      <c r="J4190" s="7">
        <v>-0.123201192750768</v>
      </c>
    </row>
    <row r="4191" spans="2:10" x14ac:dyDescent="0.2">
      <c r="B4191" s="7">
        <v>87</v>
      </c>
      <c r="C4191" s="7">
        <v>42</v>
      </c>
      <c r="D4191" s="7">
        <v>-2.7493232370616699E-3</v>
      </c>
      <c r="E4191" s="7">
        <v>7.5447338348274301E-2</v>
      </c>
      <c r="G4191" s="7">
        <v>87</v>
      </c>
      <c r="H4191" s="7">
        <v>42</v>
      </c>
      <c r="I4191" s="7">
        <v>-2.7868213030171102E-3</v>
      </c>
      <c r="J4191" s="7">
        <v>6.6424875110216802E-2</v>
      </c>
    </row>
    <row r="4192" spans="2:10" x14ac:dyDescent="0.2">
      <c r="B4192" s="7">
        <v>88</v>
      </c>
      <c r="C4192" s="7">
        <v>42</v>
      </c>
      <c r="D4192" s="7">
        <v>-0.160334845083137</v>
      </c>
      <c r="E4192" s="7">
        <v>-0.141087952192361</v>
      </c>
      <c r="G4192" s="7">
        <v>88</v>
      </c>
      <c r="H4192" s="7">
        <v>42</v>
      </c>
      <c r="I4192" s="7">
        <v>-0.161819788035832</v>
      </c>
      <c r="J4192" s="7">
        <v>-0.28560181859506001</v>
      </c>
    </row>
    <row r="4193" spans="2:10" x14ac:dyDescent="0.2">
      <c r="B4193" s="7">
        <v>89</v>
      </c>
      <c r="C4193" s="7">
        <v>42</v>
      </c>
      <c r="D4193" s="7">
        <v>-8.5512718528143197E-2</v>
      </c>
      <c r="E4193" s="7">
        <v>2.4607281057250002E-2</v>
      </c>
      <c r="G4193" s="7">
        <v>89</v>
      </c>
      <c r="H4193" s="7">
        <v>42</v>
      </c>
      <c r="I4193" s="7">
        <v>-8.5254071096265704E-2</v>
      </c>
      <c r="J4193" s="7">
        <v>1.76755408088436E-2</v>
      </c>
    </row>
    <row r="4194" spans="2:10" x14ac:dyDescent="0.2">
      <c r="B4194" s="7">
        <v>90</v>
      </c>
      <c r="C4194" s="7">
        <v>42</v>
      </c>
      <c r="D4194" s="7">
        <v>-0.42092674589703599</v>
      </c>
      <c r="E4194" s="7">
        <v>-0.431461701255893</v>
      </c>
      <c r="G4194" s="7">
        <v>90</v>
      </c>
      <c r="H4194" s="7">
        <v>42</v>
      </c>
      <c r="I4194" s="7">
        <v>-0.426433072314644</v>
      </c>
      <c r="J4194" s="7">
        <v>-0.43273483699075599</v>
      </c>
    </row>
    <row r="4195" spans="2:10" x14ac:dyDescent="0.2">
      <c r="B4195" s="7">
        <v>91</v>
      </c>
      <c r="C4195" s="7">
        <v>42</v>
      </c>
      <c r="D4195" s="7">
        <v>0.50887539372173796</v>
      </c>
      <c r="E4195" s="7">
        <v>0.65129115299795803</v>
      </c>
      <c r="G4195" s="7">
        <v>91</v>
      </c>
      <c r="H4195" s="7">
        <v>42</v>
      </c>
      <c r="I4195" s="7">
        <v>0.51454207278818798</v>
      </c>
      <c r="J4195" s="7">
        <v>0.86246888229718099</v>
      </c>
    </row>
    <row r="4196" spans="2:10" x14ac:dyDescent="0.2">
      <c r="B4196" s="7">
        <v>92</v>
      </c>
      <c r="C4196" s="7">
        <v>42</v>
      </c>
      <c r="D4196" s="7">
        <v>-0.18402449631669299</v>
      </c>
      <c r="E4196" s="7">
        <v>-0.26610878078539102</v>
      </c>
      <c r="G4196" s="7">
        <v>92</v>
      </c>
      <c r="H4196" s="7">
        <v>42</v>
      </c>
      <c r="I4196" s="7">
        <v>-0.18584537795967801</v>
      </c>
      <c r="J4196" s="7">
        <v>-0.197095775737197</v>
      </c>
    </row>
    <row r="4197" spans="2:10" x14ac:dyDescent="0.2">
      <c r="B4197" s="7">
        <v>93</v>
      </c>
      <c r="C4197" s="7">
        <v>42</v>
      </c>
      <c r="D4197" s="7">
        <v>-0.138492469820928</v>
      </c>
      <c r="E4197" s="7">
        <v>2.33312007202944E-2</v>
      </c>
      <c r="G4197" s="7">
        <v>93</v>
      </c>
      <c r="H4197" s="7">
        <v>42</v>
      </c>
      <c r="I4197" s="7">
        <v>-0.137894791823296</v>
      </c>
      <c r="J4197" s="7">
        <v>-1.7790783344617402E-2</v>
      </c>
    </row>
    <row r="4198" spans="2:10" x14ac:dyDescent="0.2">
      <c r="B4198" s="7">
        <v>94</v>
      </c>
      <c r="C4198" s="7">
        <v>42</v>
      </c>
      <c r="D4198" s="7">
        <v>0.10563166294069699</v>
      </c>
      <c r="E4198" s="7">
        <v>-8.1169869366949102E-2</v>
      </c>
      <c r="G4198" s="7">
        <v>94</v>
      </c>
      <c r="H4198" s="7">
        <v>42</v>
      </c>
      <c r="I4198" s="7">
        <v>0.106765058497448</v>
      </c>
      <c r="J4198" s="7">
        <v>0.123984788670688</v>
      </c>
    </row>
    <row r="4199" spans="2:10" x14ac:dyDescent="0.2">
      <c r="B4199" s="7">
        <v>95</v>
      </c>
      <c r="C4199" s="7">
        <v>42</v>
      </c>
      <c r="D4199" s="7">
        <v>4.8201923354924701E-2</v>
      </c>
      <c r="E4199" s="7">
        <v>-0.18488853821791601</v>
      </c>
      <c r="G4199" s="7">
        <v>95</v>
      </c>
      <c r="H4199" s="7">
        <v>42</v>
      </c>
      <c r="I4199" s="7">
        <v>4.78951937885643E-2</v>
      </c>
      <c r="J4199" s="7">
        <v>-8.1998113862022506E-2</v>
      </c>
    </row>
    <row r="4200" spans="2:10" x14ac:dyDescent="0.2">
      <c r="B4200" s="7">
        <v>96</v>
      </c>
      <c r="C4200" s="7">
        <v>42</v>
      </c>
      <c r="D4200" s="7">
        <v>0.18016506629853399</v>
      </c>
      <c r="E4200" s="7">
        <v>-0.120248703912575</v>
      </c>
      <c r="G4200" s="7">
        <v>96</v>
      </c>
      <c r="H4200" s="7">
        <v>42</v>
      </c>
      <c r="I4200" s="7">
        <v>0.179039215887872</v>
      </c>
      <c r="J4200" s="7">
        <v>-0.28441309256090902</v>
      </c>
    </row>
    <row r="4201" spans="2:10" x14ac:dyDescent="0.2">
      <c r="B4201" s="7">
        <v>97</v>
      </c>
      <c r="C4201" s="7">
        <v>42</v>
      </c>
      <c r="D4201" s="7">
        <v>0.42343618269238797</v>
      </c>
      <c r="E4201" s="7">
        <v>0.29501100622596099</v>
      </c>
      <c r="G4201" s="7">
        <v>97</v>
      </c>
      <c r="H4201" s="7">
        <v>42</v>
      </c>
      <c r="I4201" s="7">
        <v>0.42361045578603701</v>
      </c>
      <c r="J4201" s="7">
        <v>0.39843740432728397</v>
      </c>
    </row>
    <row r="4202" spans="2:10" x14ac:dyDescent="0.2">
      <c r="B4202" s="7">
        <v>98</v>
      </c>
      <c r="C4202" s="7">
        <v>42</v>
      </c>
      <c r="D4202" s="7">
        <v>8.6023956751796901E-2</v>
      </c>
      <c r="E4202" s="7">
        <v>0.35296824026363399</v>
      </c>
      <c r="G4202" s="7">
        <v>98</v>
      </c>
      <c r="H4202" s="7">
        <v>42</v>
      </c>
      <c r="I4202" s="7">
        <v>8.7354635486917701E-2</v>
      </c>
      <c r="J4202" s="7">
        <v>0.25582773678058901</v>
      </c>
    </row>
    <row r="4203" spans="2:10" x14ac:dyDescent="0.2">
      <c r="B4203" s="7">
        <v>99</v>
      </c>
      <c r="C4203" s="7">
        <v>42</v>
      </c>
      <c r="D4203" s="7">
        <v>-0.37826317325862202</v>
      </c>
      <c r="E4203" s="7">
        <v>-0.41326947041697598</v>
      </c>
      <c r="G4203" s="7">
        <v>99</v>
      </c>
      <c r="H4203" s="7">
        <v>42</v>
      </c>
      <c r="I4203" s="7">
        <v>-0.37916488339738802</v>
      </c>
      <c r="J4203" s="7">
        <v>-0.443137429102828</v>
      </c>
    </row>
    <row r="4204" spans="2:10" x14ac:dyDescent="0.2">
      <c r="B4204" s="7">
        <v>100</v>
      </c>
      <c r="C4204" s="7">
        <v>42</v>
      </c>
      <c r="D4204" s="7">
        <v>0.40944905377532598</v>
      </c>
      <c r="E4204" s="7">
        <v>0.482362105804793</v>
      </c>
      <c r="G4204" s="7">
        <v>100</v>
      </c>
      <c r="H4204" s="7">
        <v>42</v>
      </c>
      <c r="I4204" s="7">
        <v>0.41451887344579502</v>
      </c>
      <c r="J4204" s="7">
        <v>0.47560752483848601</v>
      </c>
    </row>
    <row r="4205" spans="2:10" x14ac:dyDescent="0.2">
      <c r="B4205" s="7">
        <v>1</v>
      </c>
      <c r="C4205" s="7">
        <v>43</v>
      </c>
      <c r="D4205" s="7">
        <v>-0.36377025915852801</v>
      </c>
      <c r="E4205" s="7">
        <v>-0.37696085002062701</v>
      </c>
      <c r="G4205" s="7">
        <v>1</v>
      </c>
      <c r="H4205" s="7">
        <v>43</v>
      </c>
      <c r="I4205" s="7">
        <v>-0.37039646554168298</v>
      </c>
      <c r="J4205" s="7">
        <v>-0.36182895498966999</v>
      </c>
    </row>
    <row r="4206" spans="2:10" x14ac:dyDescent="0.2">
      <c r="B4206" s="7">
        <v>2</v>
      </c>
      <c r="C4206" s="7">
        <v>43</v>
      </c>
      <c r="D4206" s="7">
        <v>-3.3539781167457101E-2</v>
      </c>
      <c r="E4206" s="7">
        <v>4.15012296271886E-2</v>
      </c>
      <c r="G4206" s="7">
        <v>2</v>
      </c>
      <c r="H4206" s="7">
        <v>43</v>
      </c>
      <c r="I4206" s="7">
        <v>-3.3497025174762399E-2</v>
      </c>
      <c r="J4206" s="7">
        <v>0.15980471297342</v>
      </c>
    </row>
    <row r="4207" spans="2:10" x14ac:dyDescent="0.2">
      <c r="B4207" s="7">
        <v>3</v>
      </c>
      <c r="C4207" s="7">
        <v>43</v>
      </c>
      <c r="D4207" s="7">
        <v>9.5705903174115606E-2</v>
      </c>
      <c r="E4207" s="7">
        <v>6.41603887310183E-2</v>
      </c>
      <c r="G4207" s="7">
        <v>3</v>
      </c>
      <c r="H4207" s="7">
        <v>43</v>
      </c>
      <c r="I4207" s="7">
        <v>9.6298196126573601E-2</v>
      </c>
      <c r="J4207" s="7">
        <v>5.4080866646898998E-2</v>
      </c>
    </row>
    <row r="4208" spans="2:10" x14ac:dyDescent="0.2">
      <c r="B4208" s="7">
        <v>4</v>
      </c>
      <c r="C4208" s="7">
        <v>43</v>
      </c>
      <c r="D4208" s="7">
        <v>0.11405519644154299</v>
      </c>
      <c r="E4208" s="7">
        <v>0.19081412939043599</v>
      </c>
      <c r="G4208" s="7">
        <v>4</v>
      </c>
      <c r="H4208" s="7">
        <v>43</v>
      </c>
      <c r="I4208" s="7">
        <v>0.11414457140808699</v>
      </c>
      <c r="J4208" s="7">
        <v>0.13584005855747</v>
      </c>
    </row>
    <row r="4209" spans="2:10" x14ac:dyDescent="0.2">
      <c r="B4209" s="7">
        <v>5</v>
      </c>
      <c r="C4209" s="7">
        <v>43</v>
      </c>
      <c r="D4209" s="7">
        <v>-0.12558373116621799</v>
      </c>
      <c r="E4209" s="7">
        <v>-0.27901917262821002</v>
      </c>
      <c r="G4209" s="7">
        <v>5</v>
      </c>
      <c r="H4209" s="7">
        <v>43</v>
      </c>
      <c r="I4209" s="7">
        <v>-0.12727401710741801</v>
      </c>
      <c r="J4209" s="7">
        <v>-0.19451010770517199</v>
      </c>
    </row>
    <row r="4210" spans="2:10" x14ac:dyDescent="0.2">
      <c r="B4210" s="7">
        <v>6</v>
      </c>
      <c r="C4210" s="7">
        <v>43</v>
      </c>
      <c r="D4210" s="7">
        <v>7.60614134099971E-2</v>
      </c>
      <c r="E4210" s="7">
        <v>0.14178172801362701</v>
      </c>
      <c r="G4210" s="7">
        <v>6</v>
      </c>
      <c r="H4210" s="7">
        <v>43</v>
      </c>
      <c r="I4210" s="7">
        <v>7.9047880917569202E-2</v>
      </c>
      <c r="J4210" s="7">
        <v>0.14293353318827101</v>
      </c>
    </row>
    <row r="4211" spans="2:10" x14ac:dyDescent="0.2">
      <c r="B4211" s="7">
        <v>7</v>
      </c>
      <c r="C4211" s="7">
        <v>43</v>
      </c>
      <c r="D4211" s="7">
        <v>1.72191813066132E-2</v>
      </c>
      <c r="E4211" s="7">
        <v>-0.116040189314381</v>
      </c>
      <c r="G4211" s="7">
        <v>7</v>
      </c>
      <c r="H4211" s="7">
        <v>43</v>
      </c>
      <c r="I4211" s="7">
        <v>1.7231371633693399E-2</v>
      </c>
      <c r="J4211" s="7">
        <v>-7.4187319819687403E-2</v>
      </c>
    </row>
    <row r="4212" spans="2:10" x14ac:dyDescent="0.2">
      <c r="B4212" s="7">
        <v>8</v>
      </c>
      <c r="C4212" s="7">
        <v>43</v>
      </c>
      <c r="D4212" s="7">
        <v>0.30106430959917801</v>
      </c>
      <c r="E4212" s="7">
        <v>0.22045450165126801</v>
      </c>
      <c r="G4212" s="7">
        <v>8</v>
      </c>
      <c r="H4212" s="7">
        <v>43</v>
      </c>
      <c r="I4212" s="7">
        <v>0.31509032276299298</v>
      </c>
      <c r="J4212" s="7">
        <v>0.42450891038122601</v>
      </c>
    </row>
    <row r="4213" spans="2:10" x14ac:dyDescent="0.2">
      <c r="B4213" s="7">
        <v>9</v>
      </c>
      <c r="C4213" s="7">
        <v>43</v>
      </c>
      <c r="D4213" s="7">
        <v>-0.21707139468584699</v>
      </c>
      <c r="E4213" s="7">
        <v>-0.28043182146816298</v>
      </c>
      <c r="G4213" s="7">
        <v>9</v>
      </c>
      <c r="H4213" s="7">
        <v>43</v>
      </c>
      <c r="I4213" s="7">
        <v>-0.219718394661397</v>
      </c>
      <c r="J4213" s="7">
        <v>-0.18997512044023601</v>
      </c>
    </row>
    <row r="4214" spans="2:10" x14ac:dyDescent="0.2">
      <c r="B4214" s="7">
        <v>10</v>
      </c>
      <c r="C4214" s="7">
        <v>43</v>
      </c>
      <c r="D4214" s="7">
        <v>-0.25795275539180601</v>
      </c>
      <c r="E4214" s="7">
        <v>-0.19439674185179501</v>
      </c>
      <c r="G4214" s="7">
        <v>10</v>
      </c>
      <c r="H4214" s="7">
        <v>43</v>
      </c>
      <c r="I4214" s="7">
        <v>-0.25863473564982797</v>
      </c>
      <c r="J4214" s="7">
        <v>-3.6639695015658398E-2</v>
      </c>
    </row>
    <row r="4215" spans="2:10" x14ac:dyDescent="0.2">
      <c r="B4215" s="7">
        <v>11</v>
      </c>
      <c r="C4215" s="7">
        <v>43</v>
      </c>
      <c r="D4215" s="7">
        <v>0.42853563788312599</v>
      </c>
      <c r="E4215" s="7">
        <v>0.41034129043704798</v>
      </c>
      <c r="G4215" s="7">
        <v>11</v>
      </c>
      <c r="H4215" s="7">
        <v>43</v>
      </c>
      <c r="I4215" s="7">
        <v>0.43643737944412903</v>
      </c>
      <c r="J4215" s="7">
        <v>0.66634467465300395</v>
      </c>
    </row>
    <row r="4216" spans="2:10" x14ac:dyDescent="0.2">
      <c r="B4216" s="7">
        <v>12</v>
      </c>
      <c r="C4216" s="7">
        <v>43</v>
      </c>
      <c r="D4216" s="7">
        <v>-0.107717130235636</v>
      </c>
      <c r="E4216" s="7">
        <v>-0.18012898862303101</v>
      </c>
      <c r="G4216" s="7">
        <v>12</v>
      </c>
      <c r="H4216" s="7">
        <v>43</v>
      </c>
      <c r="I4216" s="7">
        <v>-0.109047297131804</v>
      </c>
      <c r="J4216" s="7">
        <v>-7.5896458733599695E-2</v>
      </c>
    </row>
    <row r="4217" spans="2:10" x14ac:dyDescent="0.2">
      <c r="B4217" s="7">
        <v>13</v>
      </c>
      <c r="C4217" s="7">
        <v>43</v>
      </c>
      <c r="D4217" s="7">
        <v>-0.33128111260028698</v>
      </c>
      <c r="E4217" s="7">
        <v>-0.18527058000984201</v>
      </c>
      <c r="G4217" s="7">
        <v>13</v>
      </c>
      <c r="H4217" s="7">
        <v>43</v>
      </c>
      <c r="I4217" s="7">
        <v>-0.33198021251715598</v>
      </c>
      <c r="J4217" s="7">
        <v>-0.152587965881198</v>
      </c>
    </row>
    <row r="4218" spans="2:10" x14ac:dyDescent="0.2">
      <c r="B4218" s="7">
        <v>14</v>
      </c>
      <c r="C4218" s="7">
        <v>43</v>
      </c>
      <c r="D4218" s="7">
        <v>5.03751342877976E-2</v>
      </c>
      <c r="E4218" s="7">
        <v>5.3733850445597801E-2</v>
      </c>
      <c r="G4218" s="7">
        <v>14</v>
      </c>
      <c r="H4218" s="7">
        <v>43</v>
      </c>
      <c r="I4218" s="7">
        <v>5.0143579292804198E-2</v>
      </c>
      <c r="J4218" s="7">
        <v>5.1167839340378003E-2</v>
      </c>
    </row>
    <row r="4219" spans="2:10" x14ac:dyDescent="0.2">
      <c r="B4219" s="7">
        <v>15</v>
      </c>
      <c r="C4219" s="7">
        <v>43</v>
      </c>
      <c r="D4219" s="7">
        <v>-0.29467560936515402</v>
      </c>
      <c r="E4219" s="7">
        <v>-0.28601615252624901</v>
      </c>
      <c r="G4219" s="7">
        <v>15</v>
      </c>
      <c r="H4219" s="7">
        <v>43</v>
      </c>
      <c r="I4219" s="7">
        <v>-0.29967183590531299</v>
      </c>
      <c r="J4219" s="7">
        <v>-0.38631961869686099</v>
      </c>
    </row>
    <row r="4220" spans="2:10" x14ac:dyDescent="0.2">
      <c r="B4220" s="7">
        <v>16</v>
      </c>
      <c r="C4220" s="7">
        <v>43</v>
      </c>
      <c r="D4220" s="7">
        <v>-0.110703377537009</v>
      </c>
      <c r="E4220" s="7">
        <v>3.1626149452238302E-2</v>
      </c>
      <c r="G4220" s="7">
        <v>16</v>
      </c>
      <c r="H4220" s="7">
        <v>43</v>
      </c>
      <c r="I4220" s="7">
        <v>-0.112677458315133</v>
      </c>
      <c r="J4220" s="7">
        <v>6.7265666501111099E-2</v>
      </c>
    </row>
    <row r="4221" spans="2:10" x14ac:dyDescent="0.2">
      <c r="B4221" s="7">
        <v>17</v>
      </c>
      <c r="C4221" s="7">
        <v>43</v>
      </c>
      <c r="D4221" s="7">
        <v>-6.5671888489367405E-2</v>
      </c>
      <c r="E4221" s="7">
        <v>-0.140722108281505</v>
      </c>
      <c r="G4221" s="7">
        <v>17</v>
      </c>
      <c r="H4221" s="7">
        <v>43</v>
      </c>
      <c r="I4221" s="7">
        <v>-6.6701067256239796E-2</v>
      </c>
      <c r="J4221" s="7">
        <v>4.5145918312067899E-2</v>
      </c>
    </row>
    <row r="4222" spans="2:10" x14ac:dyDescent="0.2">
      <c r="B4222" s="7">
        <v>18</v>
      </c>
      <c r="C4222" s="7">
        <v>43</v>
      </c>
      <c r="D4222" s="7">
        <v>-4.4699173859242998E-2</v>
      </c>
      <c r="E4222" s="7">
        <v>0.191265836375141</v>
      </c>
      <c r="G4222" s="7">
        <v>18</v>
      </c>
      <c r="H4222" s="7">
        <v>43</v>
      </c>
      <c r="I4222" s="7">
        <v>-4.4593155998983398E-2</v>
      </c>
      <c r="J4222" s="7">
        <v>0.23630475890812899</v>
      </c>
    </row>
    <row r="4223" spans="2:10" x14ac:dyDescent="0.2">
      <c r="B4223" s="7">
        <v>19</v>
      </c>
      <c r="C4223" s="7">
        <v>43</v>
      </c>
      <c r="D4223" s="7">
        <v>-0.25661441119635697</v>
      </c>
      <c r="E4223" s="7">
        <v>1.03958422147565E-2</v>
      </c>
      <c r="G4223" s="7">
        <v>19</v>
      </c>
      <c r="H4223" s="7">
        <v>43</v>
      </c>
      <c r="I4223" s="7">
        <v>-0.252776830449635</v>
      </c>
      <c r="J4223" s="7">
        <v>-0.18643496405746701</v>
      </c>
    </row>
    <row r="4224" spans="2:10" x14ac:dyDescent="0.2">
      <c r="B4224" s="7">
        <v>20</v>
      </c>
      <c r="C4224" s="7">
        <v>43</v>
      </c>
      <c r="D4224" s="7">
        <v>-0.127286057650669</v>
      </c>
      <c r="E4224" s="7">
        <v>4.4385159441876702E-2</v>
      </c>
      <c r="G4224" s="7">
        <v>20</v>
      </c>
      <c r="H4224" s="7">
        <v>43</v>
      </c>
      <c r="I4224" s="7">
        <v>-0.12818516279921599</v>
      </c>
      <c r="J4224" s="7">
        <v>-0.20937533348361201</v>
      </c>
    </row>
    <row r="4225" spans="2:10" x14ac:dyDescent="0.2">
      <c r="B4225" s="7">
        <v>21</v>
      </c>
      <c r="C4225" s="7">
        <v>43</v>
      </c>
      <c r="D4225" s="7">
        <v>-0.12677837912321399</v>
      </c>
      <c r="E4225" s="7">
        <v>2.1912514511271301E-2</v>
      </c>
      <c r="G4225" s="7">
        <v>21</v>
      </c>
      <c r="H4225" s="7">
        <v>43</v>
      </c>
      <c r="I4225" s="7">
        <v>-0.12806585345626001</v>
      </c>
      <c r="J4225" s="7">
        <v>-0.1668196303327</v>
      </c>
    </row>
    <row r="4226" spans="2:10" x14ac:dyDescent="0.2">
      <c r="B4226" s="7">
        <v>22</v>
      </c>
      <c r="C4226" s="7">
        <v>43</v>
      </c>
      <c r="D4226" s="7">
        <v>-4.3299224065186999E-2</v>
      </c>
      <c r="E4226" s="7">
        <v>2.5283896435842799E-2</v>
      </c>
      <c r="G4226" s="7">
        <v>22</v>
      </c>
      <c r="H4226" s="7">
        <v>43</v>
      </c>
      <c r="I4226" s="7">
        <v>-4.36799549738041E-2</v>
      </c>
      <c r="J4226" s="7">
        <v>-6.76732134372671E-3</v>
      </c>
    </row>
    <row r="4227" spans="2:10" x14ac:dyDescent="0.2">
      <c r="B4227" s="7">
        <v>23</v>
      </c>
      <c r="C4227" s="7">
        <v>43</v>
      </c>
      <c r="D4227" s="7">
        <v>-2.15770429076718E-2</v>
      </c>
      <c r="E4227" s="7">
        <v>2.07105845402582E-2</v>
      </c>
      <c r="G4227" s="7">
        <v>23</v>
      </c>
      <c r="H4227" s="7">
        <v>43</v>
      </c>
      <c r="I4227" s="7">
        <v>-2.1618247356356899E-2</v>
      </c>
      <c r="J4227" s="7">
        <v>4.8055453478053102E-3</v>
      </c>
    </row>
    <row r="4228" spans="2:10" x14ac:dyDescent="0.2">
      <c r="B4228" s="7">
        <v>24</v>
      </c>
      <c r="C4228" s="7">
        <v>43</v>
      </c>
      <c r="D4228" s="7">
        <v>6.7543291090276E-2</v>
      </c>
      <c r="E4228" s="7">
        <v>0.17376745344445901</v>
      </c>
      <c r="G4228" s="7">
        <v>24</v>
      </c>
      <c r="H4228" s="7">
        <v>43</v>
      </c>
      <c r="I4228" s="7">
        <v>6.8000704390527703E-2</v>
      </c>
      <c r="J4228" s="7">
        <v>0.44319627724434102</v>
      </c>
    </row>
    <row r="4229" spans="2:10" x14ac:dyDescent="0.2">
      <c r="B4229" s="7">
        <v>25</v>
      </c>
      <c r="C4229" s="7">
        <v>43</v>
      </c>
      <c r="D4229" s="7">
        <v>1.48681666833328E-2</v>
      </c>
      <c r="E4229" s="7">
        <v>0.23840979635206699</v>
      </c>
      <c r="G4229" s="7">
        <v>25</v>
      </c>
      <c r="H4229" s="7">
        <v>43</v>
      </c>
      <c r="I4229" s="7">
        <v>1.4495217327509901E-2</v>
      </c>
      <c r="J4229" s="7">
        <v>0.17387806817388199</v>
      </c>
    </row>
    <row r="4230" spans="2:10" x14ac:dyDescent="0.2">
      <c r="B4230" s="7">
        <v>26</v>
      </c>
      <c r="C4230" s="7">
        <v>43</v>
      </c>
      <c r="D4230" s="7">
        <v>-0.306617495003703</v>
      </c>
      <c r="E4230" s="7">
        <v>-0.378507176675416</v>
      </c>
      <c r="G4230" s="7">
        <v>26</v>
      </c>
      <c r="H4230" s="7">
        <v>43</v>
      </c>
      <c r="I4230" s="7">
        <v>-0.30815199943392302</v>
      </c>
      <c r="J4230" s="7">
        <v>-0.186310811050618</v>
      </c>
    </row>
    <row r="4231" spans="2:10" x14ac:dyDescent="0.2">
      <c r="B4231" s="7">
        <v>27</v>
      </c>
      <c r="C4231" s="7">
        <v>43</v>
      </c>
      <c r="D4231" s="7">
        <v>0.11038421639334201</v>
      </c>
      <c r="E4231" s="7">
        <v>7.2419600695898395E-2</v>
      </c>
      <c r="G4231" s="7">
        <v>27</v>
      </c>
      <c r="H4231" s="7">
        <v>43</v>
      </c>
      <c r="I4231" s="7">
        <v>0.110317622836225</v>
      </c>
      <c r="J4231" s="7">
        <v>0.17529613782043499</v>
      </c>
    </row>
    <row r="4232" spans="2:10" x14ac:dyDescent="0.2">
      <c r="B4232" s="7">
        <v>28</v>
      </c>
      <c r="C4232" s="7">
        <v>43</v>
      </c>
      <c r="D4232" s="7">
        <v>4.6437845228380702E-2</v>
      </c>
      <c r="E4232" s="7">
        <v>0.157235405469319</v>
      </c>
      <c r="G4232" s="7">
        <v>28</v>
      </c>
      <c r="H4232" s="7">
        <v>43</v>
      </c>
      <c r="I4232" s="7">
        <v>4.76907852788582E-2</v>
      </c>
      <c r="J4232" s="7">
        <v>8.4474194521531501E-2</v>
      </c>
    </row>
    <row r="4233" spans="2:10" x14ac:dyDescent="0.2">
      <c r="B4233" s="7">
        <v>29</v>
      </c>
      <c r="C4233" s="7">
        <v>43</v>
      </c>
      <c r="D4233" s="7">
        <v>-0.109617484288536</v>
      </c>
      <c r="E4233" s="7">
        <v>-0.19306317597689901</v>
      </c>
      <c r="G4233" s="7">
        <v>29</v>
      </c>
      <c r="H4233" s="7">
        <v>43</v>
      </c>
      <c r="I4233" s="7">
        <v>-0.112179468384697</v>
      </c>
      <c r="J4233" s="7">
        <v>0.11444621188804301</v>
      </c>
    </row>
    <row r="4234" spans="2:10" x14ac:dyDescent="0.2">
      <c r="B4234" s="7">
        <v>30</v>
      </c>
      <c r="C4234" s="7">
        <v>43</v>
      </c>
      <c r="D4234" s="7">
        <v>-9.1219342607324394E-2</v>
      </c>
      <c r="E4234" s="7">
        <v>-0.136468633522562</v>
      </c>
      <c r="G4234" s="7">
        <v>30</v>
      </c>
      <c r="H4234" s="7">
        <v>43</v>
      </c>
      <c r="I4234" s="7">
        <v>-9.2840701587999994E-2</v>
      </c>
      <c r="J4234" s="7">
        <v>5.7436880788538099E-2</v>
      </c>
    </row>
    <row r="4235" spans="2:10" x14ac:dyDescent="0.2">
      <c r="B4235" s="7">
        <v>31</v>
      </c>
      <c r="C4235" s="7">
        <v>43</v>
      </c>
      <c r="D4235" s="7">
        <v>-0.17165310882347001</v>
      </c>
      <c r="E4235" s="7">
        <v>-0.233147136886352</v>
      </c>
      <c r="G4235" s="7">
        <v>31</v>
      </c>
      <c r="H4235" s="7">
        <v>43</v>
      </c>
      <c r="I4235" s="7">
        <v>-0.17375827781568801</v>
      </c>
      <c r="J4235" s="7">
        <v>-6.6052210151221799E-2</v>
      </c>
    </row>
    <row r="4236" spans="2:10" x14ac:dyDescent="0.2">
      <c r="B4236" s="7">
        <v>32</v>
      </c>
      <c r="C4236" s="7">
        <v>43</v>
      </c>
      <c r="D4236" s="7">
        <v>0.14382507071994199</v>
      </c>
      <c r="E4236" s="7">
        <v>0.19515577867977299</v>
      </c>
      <c r="G4236" s="7">
        <v>32</v>
      </c>
      <c r="H4236" s="7">
        <v>43</v>
      </c>
      <c r="I4236" s="7">
        <v>0.14481668232455799</v>
      </c>
      <c r="J4236" s="7">
        <v>0.18607754789758399</v>
      </c>
    </row>
    <row r="4237" spans="2:10" x14ac:dyDescent="0.2">
      <c r="B4237" s="7">
        <v>33</v>
      </c>
      <c r="C4237" s="7">
        <v>43</v>
      </c>
      <c r="D4237" s="7">
        <v>6.3836350210950202E-2</v>
      </c>
      <c r="E4237" s="7">
        <v>0.13178385893556099</v>
      </c>
      <c r="G4237" s="7">
        <v>33</v>
      </c>
      <c r="H4237" s="7">
        <v>43</v>
      </c>
      <c r="I4237" s="7">
        <v>6.6605743868985101E-2</v>
      </c>
      <c r="J4237" s="7">
        <v>0.246041334615026</v>
      </c>
    </row>
    <row r="4238" spans="2:10" x14ac:dyDescent="0.2">
      <c r="B4238" s="7">
        <v>34</v>
      </c>
      <c r="C4238" s="7">
        <v>43</v>
      </c>
      <c r="D4238" s="7">
        <v>-5.3324302290826103E-2</v>
      </c>
      <c r="E4238" s="7">
        <v>4.91132887479395E-2</v>
      </c>
      <c r="G4238" s="7">
        <v>34</v>
      </c>
      <c r="H4238" s="7">
        <v>43</v>
      </c>
      <c r="I4238" s="7">
        <v>-5.5276205511889401E-2</v>
      </c>
      <c r="J4238" s="7">
        <v>0.170094786228429</v>
      </c>
    </row>
    <row r="4239" spans="2:10" x14ac:dyDescent="0.2">
      <c r="B4239" s="7">
        <v>35</v>
      </c>
      <c r="C4239" s="7">
        <v>43</v>
      </c>
      <c r="D4239" s="7">
        <v>0.48084803064680098</v>
      </c>
      <c r="E4239" s="7">
        <v>0.42863710697735502</v>
      </c>
      <c r="G4239" s="7">
        <v>35</v>
      </c>
      <c r="H4239" s="7">
        <v>43</v>
      </c>
      <c r="I4239" s="7">
        <v>0.48390277898088402</v>
      </c>
      <c r="J4239" s="7">
        <v>0.49045309189409497</v>
      </c>
    </row>
    <row r="4240" spans="2:10" x14ac:dyDescent="0.2">
      <c r="B4240" s="7">
        <v>36</v>
      </c>
      <c r="C4240" s="7">
        <v>43</v>
      </c>
      <c r="D4240" s="7">
        <v>-6.7074667874148702E-2</v>
      </c>
      <c r="E4240" s="7">
        <v>-3.4506095622919702E-2</v>
      </c>
      <c r="G4240" s="7">
        <v>36</v>
      </c>
      <c r="H4240" s="7">
        <v>43</v>
      </c>
      <c r="I4240" s="7">
        <v>-6.7295309598353698E-2</v>
      </c>
      <c r="J4240" s="7">
        <v>3.56441245550343E-3</v>
      </c>
    </row>
    <row r="4241" spans="2:10" x14ac:dyDescent="0.2">
      <c r="B4241" s="7">
        <v>37</v>
      </c>
      <c r="C4241" s="7">
        <v>43</v>
      </c>
      <c r="D4241" s="7">
        <v>9.7248284428069098E-2</v>
      </c>
      <c r="E4241" s="7">
        <v>-0.21403101960737</v>
      </c>
      <c r="G4241" s="7">
        <v>37</v>
      </c>
      <c r="H4241" s="7">
        <v>43</v>
      </c>
      <c r="I4241" s="7">
        <v>9.8813199216923706E-2</v>
      </c>
      <c r="J4241" s="7">
        <v>-5.3121259516373698E-2</v>
      </c>
    </row>
    <row r="4242" spans="2:10" x14ac:dyDescent="0.2">
      <c r="B4242" s="7">
        <v>38</v>
      </c>
      <c r="C4242" s="7">
        <v>43</v>
      </c>
      <c r="D4242" s="7">
        <v>0.197513353553081</v>
      </c>
      <c r="E4242" s="7">
        <v>-5.3646637686799899E-2</v>
      </c>
      <c r="G4242" s="7">
        <v>38</v>
      </c>
      <c r="H4242" s="7">
        <v>43</v>
      </c>
      <c r="I4242" s="7">
        <v>0.198950977971079</v>
      </c>
      <c r="J4242" s="7">
        <v>-1.5449653211000201E-2</v>
      </c>
    </row>
    <row r="4243" spans="2:10" x14ac:dyDescent="0.2">
      <c r="B4243" s="7">
        <v>39</v>
      </c>
      <c r="C4243" s="7">
        <v>43</v>
      </c>
      <c r="D4243" s="7">
        <v>3.59924424630877E-2</v>
      </c>
      <c r="E4243" s="7">
        <v>0.353394379640734</v>
      </c>
      <c r="G4243" s="7">
        <v>39</v>
      </c>
      <c r="H4243" s="7">
        <v>43</v>
      </c>
      <c r="I4243" s="7">
        <v>3.5361079002682601E-2</v>
      </c>
      <c r="J4243" s="7">
        <v>-3.2167006969688203E-2</v>
      </c>
    </row>
    <row r="4244" spans="2:10" x14ac:dyDescent="0.2">
      <c r="B4244" s="7">
        <v>40</v>
      </c>
      <c r="C4244" s="7">
        <v>43</v>
      </c>
      <c r="D4244" s="7">
        <v>-0.39575825190455299</v>
      </c>
      <c r="E4244" s="7">
        <v>-0.56156351819943295</v>
      </c>
      <c r="G4244" s="7">
        <v>40</v>
      </c>
      <c r="H4244" s="7">
        <v>43</v>
      </c>
      <c r="I4244" s="7">
        <v>-0.39606169436515298</v>
      </c>
      <c r="J4244" s="7">
        <v>-0.41358824617148898</v>
      </c>
    </row>
    <row r="4245" spans="2:10" x14ac:dyDescent="0.2">
      <c r="B4245" s="7">
        <v>41</v>
      </c>
      <c r="C4245" s="7">
        <v>43</v>
      </c>
      <c r="D4245" s="7">
        <v>-0.29444261608507499</v>
      </c>
      <c r="E4245" s="7">
        <v>-0.202002211820661</v>
      </c>
      <c r="G4245" s="7">
        <v>41</v>
      </c>
      <c r="H4245" s="7">
        <v>43</v>
      </c>
      <c r="I4245" s="7">
        <v>-0.29487349861590501</v>
      </c>
      <c r="J4245" s="7">
        <v>-0.20924236347779501</v>
      </c>
    </row>
    <row r="4246" spans="2:10" x14ac:dyDescent="0.2">
      <c r="B4246" s="7">
        <v>42</v>
      </c>
      <c r="C4246" s="7">
        <v>43</v>
      </c>
      <c r="D4246" s="7">
        <v>-0.177358525420971</v>
      </c>
      <c r="E4246" s="7">
        <v>-0.14739960910928601</v>
      </c>
      <c r="G4246" s="7">
        <v>42</v>
      </c>
      <c r="H4246" s="7">
        <v>43</v>
      </c>
      <c r="I4246" s="7">
        <v>-0.179297636530698</v>
      </c>
      <c r="J4246" s="7">
        <v>-0.14726527285475099</v>
      </c>
    </row>
    <row r="4247" spans="2:10" x14ac:dyDescent="0.2">
      <c r="B4247" s="7">
        <v>43</v>
      </c>
      <c r="C4247" s="7">
        <v>43</v>
      </c>
      <c r="D4247" s="7">
        <v>-0.230001037957899</v>
      </c>
      <c r="E4247" s="7">
        <v>-0.345260917423167</v>
      </c>
      <c r="G4247" s="7">
        <v>43</v>
      </c>
      <c r="H4247" s="7">
        <v>43</v>
      </c>
      <c r="I4247" s="7">
        <v>-0.232052251853061</v>
      </c>
      <c r="J4247" s="7">
        <v>-0.15308571692096801</v>
      </c>
    </row>
    <row r="4248" spans="2:10" x14ac:dyDescent="0.2">
      <c r="B4248" s="7">
        <v>44</v>
      </c>
      <c r="C4248" s="7">
        <v>43</v>
      </c>
      <c r="D4248" s="7">
        <v>-5.0528120089655501E-2</v>
      </c>
      <c r="E4248" s="7">
        <v>-0.171024571776697</v>
      </c>
      <c r="G4248" s="7">
        <v>44</v>
      </c>
      <c r="H4248" s="7">
        <v>43</v>
      </c>
      <c r="I4248" s="7">
        <v>-5.1188650788222198E-2</v>
      </c>
      <c r="J4248" s="7">
        <v>-1.71772480807348E-2</v>
      </c>
    </row>
    <row r="4249" spans="2:10" x14ac:dyDescent="0.2">
      <c r="B4249" s="7">
        <v>45</v>
      </c>
      <c r="C4249" s="7">
        <v>43</v>
      </c>
      <c r="D4249" s="7">
        <v>-0.72863864161819902</v>
      </c>
      <c r="E4249" s="7">
        <v>-0.860226550801382</v>
      </c>
      <c r="G4249" s="7">
        <v>45</v>
      </c>
      <c r="H4249" s="7">
        <v>43</v>
      </c>
      <c r="I4249" s="7">
        <v>-0.73171918538344405</v>
      </c>
      <c r="J4249" s="7">
        <v>-0.87231222156351695</v>
      </c>
    </row>
    <row r="4250" spans="2:10" x14ac:dyDescent="0.2">
      <c r="B4250" s="7">
        <v>46</v>
      </c>
      <c r="C4250" s="7">
        <v>43</v>
      </c>
      <c r="D4250" s="7">
        <v>-2.90756367847784E-2</v>
      </c>
      <c r="E4250" s="7">
        <v>2.1872151613067101E-4</v>
      </c>
      <c r="G4250" s="7">
        <v>46</v>
      </c>
      <c r="H4250" s="7">
        <v>43</v>
      </c>
      <c r="I4250" s="7">
        <v>-2.9187461264406502E-2</v>
      </c>
      <c r="J4250" s="7">
        <v>-3.1040680778801299E-2</v>
      </c>
    </row>
    <row r="4251" spans="2:10" x14ac:dyDescent="0.2">
      <c r="B4251" s="7">
        <v>47</v>
      </c>
      <c r="C4251" s="7">
        <v>43</v>
      </c>
      <c r="D4251" s="7">
        <v>0.23645886313488601</v>
      </c>
      <c r="E4251" s="7">
        <v>0.304747324771308</v>
      </c>
      <c r="G4251" s="7">
        <v>47</v>
      </c>
      <c r="H4251" s="7">
        <v>43</v>
      </c>
      <c r="I4251" s="7">
        <v>0.24089930981090399</v>
      </c>
      <c r="J4251" s="7">
        <v>0.16949858323447101</v>
      </c>
    </row>
    <row r="4252" spans="2:10" x14ac:dyDescent="0.2">
      <c r="B4252" s="7">
        <v>48</v>
      </c>
      <c r="C4252" s="7">
        <v>43</v>
      </c>
      <c r="D4252" s="7">
        <v>8.6172054123068197E-4</v>
      </c>
      <c r="E4252" s="7">
        <v>-8.9612134294649898E-2</v>
      </c>
      <c r="G4252" s="7">
        <v>48</v>
      </c>
      <c r="H4252" s="7">
        <v>43</v>
      </c>
      <c r="I4252" s="7">
        <v>6.4873464168258E-4</v>
      </c>
      <c r="J4252" s="7">
        <v>0.12512562378223199</v>
      </c>
    </row>
    <row r="4253" spans="2:10" x14ac:dyDescent="0.2">
      <c r="B4253" s="7">
        <v>49</v>
      </c>
      <c r="C4253" s="7">
        <v>43</v>
      </c>
      <c r="D4253" s="7">
        <v>0.20359170591892101</v>
      </c>
      <c r="E4253" s="7">
        <v>0.155666464379423</v>
      </c>
      <c r="G4253" s="7">
        <v>49</v>
      </c>
      <c r="H4253" s="7">
        <v>43</v>
      </c>
      <c r="I4253" s="7">
        <v>0.20744328905583001</v>
      </c>
      <c r="J4253" s="7">
        <v>0.37043545039112902</v>
      </c>
    </row>
    <row r="4254" spans="2:10" x14ac:dyDescent="0.2">
      <c r="B4254" s="7">
        <v>50</v>
      </c>
      <c r="C4254" s="7">
        <v>43</v>
      </c>
      <c r="D4254" s="7">
        <v>-0.26627889210651801</v>
      </c>
      <c r="E4254" s="7">
        <v>-0.43560091195004003</v>
      </c>
      <c r="G4254" s="7">
        <v>50</v>
      </c>
      <c r="H4254" s="7">
        <v>43</v>
      </c>
      <c r="I4254" s="7">
        <v>-0.26782174388094798</v>
      </c>
      <c r="J4254" s="7">
        <v>-0.37277001351045802</v>
      </c>
    </row>
    <row r="4255" spans="2:10" x14ac:dyDescent="0.2">
      <c r="B4255" s="7">
        <v>51</v>
      </c>
      <c r="C4255" s="7">
        <v>43</v>
      </c>
      <c r="D4255" s="7">
        <v>2.3377668489892801E-2</v>
      </c>
      <c r="E4255" s="7">
        <v>9.6656253574819204E-2</v>
      </c>
      <c r="G4255" s="7">
        <v>51</v>
      </c>
      <c r="H4255" s="7">
        <v>43</v>
      </c>
      <c r="I4255" s="7">
        <v>2.28530347802209E-2</v>
      </c>
      <c r="J4255" s="7">
        <v>0.17645207405131899</v>
      </c>
    </row>
    <row r="4256" spans="2:10" x14ac:dyDescent="0.2">
      <c r="B4256" s="7">
        <v>52</v>
      </c>
      <c r="C4256" s="7">
        <v>43</v>
      </c>
      <c r="D4256" s="7">
        <v>0.71478252707463596</v>
      </c>
      <c r="E4256" s="7">
        <v>0.74628803657190401</v>
      </c>
      <c r="G4256" s="7">
        <v>52</v>
      </c>
      <c r="H4256" s="7">
        <v>43</v>
      </c>
      <c r="I4256" s="7">
        <v>0.70853079786846596</v>
      </c>
      <c r="J4256" s="7">
        <v>0.85133974131173895</v>
      </c>
    </row>
    <row r="4257" spans="2:10" x14ac:dyDescent="0.2">
      <c r="B4257" s="7">
        <v>53</v>
      </c>
      <c r="C4257" s="7">
        <v>43</v>
      </c>
      <c r="D4257" s="7">
        <v>-5.3658933011941903E-3</v>
      </c>
      <c r="E4257" s="7">
        <v>-0.134185622149605</v>
      </c>
      <c r="G4257" s="7">
        <v>53</v>
      </c>
      <c r="H4257" s="7">
        <v>43</v>
      </c>
      <c r="I4257" s="7">
        <v>-5.3177021933477099E-3</v>
      </c>
      <c r="J4257" s="13">
        <v>-0.145243504430253</v>
      </c>
    </row>
    <row r="4258" spans="2:10" x14ac:dyDescent="0.2">
      <c r="B4258" s="7">
        <v>54</v>
      </c>
      <c r="C4258" s="7">
        <v>43</v>
      </c>
      <c r="D4258" s="7">
        <v>-0.15073023459997401</v>
      </c>
      <c r="E4258" s="7">
        <v>-0.24314846186889799</v>
      </c>
      <c r="G4258" s="7">
        <v>54</v>
      </c>
      <c r="H4258" s="7">
        <v>43</v>
      </c>
      <c r="I4258" s="7">
        <v>-0.150949553213716</v>
      </c>
      <c r="J4258" s="7">
        <v>-0.36699478214938702</v>
      </c>
    </row>
    <row r="4259" spans="2:10" x14ac:dyDescent="0.2">
      <c r="B4259" s="7">
        <v>55</v>
      </c>
      <c r="C4259" s="7">
        <v>43</v>
      </c>
      <c r="D4259" s="7">
        <v>-0.33453654255239501</v>
      </c>
      <c r="E4259" s="7">
        <v>-0.30756530166502899</v>
      </c>
      <c r="G4259" s="7">
        <v>55</v>
      </c>
      <c r="H4259" s="7">
        <v>43</v>
      </c>
      <c r="I4259" s="7">
        <v>-0.33771335084192</v>
      </c>
      <c r="J4259" s="7">
        <v>-0.19603360342592099</v>
      </c>
    </row>
    <row r="4260" spans="2:10" x14ac:dyDescent="0.2">
      <c r="B4260" s="7">
        <v>56</v>
      </c>
      <c r="C4260" s="7">
        <v>43</v>
      </c>
      <c r="D4260" s="7">
        <v>0.18300024497593301</v>
      </c>
      <c r="E4260" s="7">
        <v>0.14697668132114</v>
      </c>
      <c r="G4260" s="7">
        <v>56</v>
      </c>
      <c r="H4260" s="7">
        <v>43</v>
      </c>
      <c r="I4260" s="7">
        <v>0.18104183346928299</v>
      </c>
      <c r="J4260" s="7">
        <v>5.0308509381762803E-2</v>
      </c>
    </row>
    <row r="4261" spans="2:10" x14ac:dyDescent="0.2">
      <c r="B4261" s="7">
        <v>57</v>
      </c>
      <c r="C4261" s="7">
        <v>43</v>
      </c>
      <c r="D4261" s="7">
        <v>-6.1794217995435802E-2</v>
      </c>
      <c r="E4261" s="7">
        <v>-8.8068780145070094E-2</v>
      </c>
      <c r="G4261" s="7">
        <v>57</v>
      </c>
      <c r="H4261" s="7">
        <v>43</v>
      </c>
      <c r="I4261" s="7">
        <v>-6.1772271973859802E-2</v>
      </c>
      <c r="J4261" s="7">
        <v>-8.9969428251896105E-2</v>
      </c>
    </row>
    <row r="4262" spans="2:10" x14ac:dyDescent="0.2">
      <c r="B4262" s="7">
        <v>58</v>
      </c>
      <c r="C4262" s="7">
        <v>43</v>
      </c>
      <c r="D4262" s="7">
        <v>1.12482484842769E-3</v>
      </c>
      <c r="E4262" s="7">
        <v>0.108464945242764</v>
      </c>
      <c r="G4262" s="7">
        <v>58</v>
      </c>
      <c r="H4262" s="7">
        <v>43</v>
      </c>
      <c r="I4262" s="7">
        <v>8.4954307340012703E-4</v>
      </c>
      <c r="J4262" s="7">
        <v>-0.14053096210760799</v>
      </c>
    </row>
    <row r="4263" spans="2:10" x14ac:dyDescent="0.2">
      <c r="B4263" s="7">
        <v>59</v>
      </c>
      <c r="C4263" s="7">
        <v>43</v>
      </c>
      <c r="D4263" s="7">
        <v>-2.7921828606481298E-2</v>
      </c>
      <c r="E4263" s="7">
        <v>-7.4531635465287793E-2</v>
      </c>
      <c r="G4263" s="7">
        <v>59</v>
      </c>
      <c r="H4263" s="7">
        <v>43</v>
      </c>
      <c r="I4263" s="7">
        <v>-2.83373102497082E-2</v>
      </c>
      <c r="J4263" s="7">
        <v>-5.8529515576958999E-2</v>
      </c>
    </row>
    <row r="4264" spans="2:10" x14ac:dyDescent="0.2">
      <c r="B4264" s="7">
        <v>60</v>
      </c>
      <c r="C4264" s="7">
        <v>43</v>
      </c>
      <c r="D4264" s="7">
        <v>8.6505653562559501E-2</v>
      </c>
      <c r="E4264" s="7">
        <v>5.9319751296827802E-2</v>
      </c>
      <c r="G4264" s="7">
        <v>60</v>
      </c>
      <c r="H4264" s="7">
        <v>43</v>
      </c>
      <c r="I4264" s="7">
        <v>8.7568383357203003E-2</v>
      </c>
      <c r="J4264" s="7">
        <v>2.1221093840230399E-2</v>
      </c>
    </row>
    <row r="4265" spans="2:10" x14ac:dyDescent="0.2">
      <c r="B4265" s="7">
        <v>61</v>
      </c>
      <c r="C4265" s="7">
        <v>43</v>
      </c>
      <c r="D4265" s="7">
        <v>-3.6837725337232299E-2</v>
      </c>
      <c r="E4265" s="7">
        <v>0.167153070548336</v>
      </c>
      <c r="G4265" s="7">
        <v>61</v>
      </c>
      <c r="H4265" s="7">
        <v>43</v>
      </c>
      <c r="I4265" s="7">
        <v>-3.7099771862577E-2</v>
      </c>
      <c r="J4265" s="7">
        <v>0.143536522914021</v>
      </c>
    </row>
    <row r="4266" spans="2:10" x14ac:dyDescent="0.2">
      <c r="B4266" s="7">
        <v>62</v>
      </c>
      <c r="C4266" s="7">
        <v>43</v>
      </c>
      <c r="D4266" s="7">
        <v>-0.119194780307671</v>
      </c>
      <c r="E4266" s="7">
        <v>-2.9439852334499899E-2</v>
      </c>
      <c r="G4266" s="7">
        <v>62</v>
      </c>
      <c r="H4266" s="7">
        <v>43</v>
      </c>
      <c r="I4266" s="7">
        <v>-0.12033190439322</v>
      </c>
      <c r="J4266" s="7">
        <v>-3.1729782258055998E-2</v>
      </c>
    </row>
    <row r="4267" spans="2:10" x14ac:dyDescent="0.2">
      <c r="B4267" s="7">
        <v>63</v>
      </c>
      <c r="C4267" s="7">
        <v>43</v>
      </c>
      <c r="D4267" s="7">
        <v>8.0650451775171397E-2</v>
      </c>
      <c r="E4267" s="7">
        <v>0.158095902526038</v>
      </c>
      <c r="G4267" s="7">
        <v>63</v>
      </c>
      <c r="H4267" s="7">
        <v>43</v>
      </c>
      <c r="I4267" s="7">
        <v>7.9815640199713697E-2</v>
      </c>
      <c r="J4267" s="7">
        <v>0.14984155500031501</v>
      </c>
    </row>
    <row r="4268" spans="2:10" x14ac:dyDescent="0.2">
      <c r="B4268" s="7">
        <v>64</v>
      </c>
      <c r="C4268" s="7">
        <v>43</v>
      </c>
      <c r="D4268" s="7">
        <v>-0.124679700605205</v>
      </c>
      <c r="E4268" s="7">
        <v>-4.2312241750025202E-2</v>
      </c>
      <c r="G4268" s="7">
        <v>64</v>
      </c>
      <c r="H4268" s="7">
        <v>43</v>
      </c>
      <c r="I4268" s="7">
        <v>-0.122984548055422</v>
      </c>
      <c r="J4268" s="7">
        <v>-1.8394474755577799E-2</v>
      </c>
    </row>
    <row r="4269" spans="2:10" x14ac:dyDescent="0.2">
      <c r="B4269" s="7">
        <v>65</v>
      </c>
      <c r="C4269" s="7">
        <v>43</v>
      </c>
      <c r="D4269" s="7">
        <v>3.8480245440743098E-2</v>
      </c>
      <c r="E4269" s="7">
        <v>-0.1011053534053</v>
      </c>
      <c r="G4269" s="7">
        <v>65</v>
      </c>
      <c r="H4269" s="7">
        <v>43</v>
      </c>
      <c r="I4269" s="7">
        <v>4.0053192540355602E-2</v>
      </c>
      <c r="J4269" s="7">
        <v>4.3150042735605999E-2</v>
      </c>
    </row>
    <row r="4270" spans="2:10" x14ac:dyDescent="0.2">
      <c r="B4270" s="7">
        <v>66</v>
      </c>
      <c r="C4270" s="7">
        <v>43</v>
      </c>
      <c r="D4270" s="7">
        <v>-0.130923362422464</v>
      </c>
      <c r="E4270" s="7">
        <v>-9.5632504120737302E-2</v>
      </c>
      <c r="G4270" s="7">
        <v>66</v>
      </c>
      <c r="H4270" s="7">
        <v>43</v>
      </c>
      <c r="I4270" s="7">
        <v>-0.13276055126615899</v>
      </c>
      <c r="J4270" s="7">
        <v>-2.30871154185044E-2</v>
      </c>
    </row>
    <row r="4271" spans="2:10" x14ac:dyDescent="0.2">
      <c r="B4271" s="7">
        <v>67</v>
      </c>
      <c r="C4271" s="7">
        <v>43</v>
      </c>
      <c r="D4271" s="7">
        <v>0.191671779841215</v>
      </c>
      <c r="E4271" s="7">
        <v>0.16936198919464099</v>
      </c>
      <c r="G4271" s="7">
        <v>67</v>
      </c>
      <c r="H4271" s="7">
        <v>43</v>
      </c>
      <c r="I4271" s="7">
        <v>0.195022883275183</v>
      </c>
      <c r="J4271" s="7">
        <v>0.24667417365902</v>
      </c>
    </row>
    <row r="4272" spans="2:10" x14ac:dyDescent="0.2">
      <c r="B4272" s="7">
        <v>68</v>
      </c>
      <c r="C4272" s="7">
        <v>43</v>
      </c>
      <c r="D4272" s="7">
        <v>-0.37827988343854302</v>
      </c>
      <c r="E4272" s="7">
        <v>-0.24463835761131</v>
      </c>
      <c r="G4272" s="7">
        <v>68</v>
      </c>
      <c r="H4272" s="7">
        <v>43</v>
      </c>
      <c r="I4272" s="7">
        <v>-0.37035054690660901</v>
      </c>
      <c r="J4272" s="7">
        <v>-0.35009271377696499</v>
      </c>
    </row>
    <row r="4273" spans="2:10" x14ac:dyDescent="0.2">
      <c r="B4273" s="7">
        <v>69</v>
      </c>
      <c r="C4273" s="7">
        <v>43</v>
      </c>
      <c r="D4273" s="7">
        <v>0.16399992316895101</v>
      </c>
      <c r="E4273" s="7">
        <v>0.31779004170424402</v>
      </c>
      <c r="G4273" s="7">
        <v>69</v>
      </c>
      <c r="H4273" s="7">
        <v>43</v>
      </c>
      <c r="I4273" s="7">
        <v>0.165720088151523</v>
      </c>
      <c r="J4273" s="7">
        <v>0.17006786039340299</v>
      </c>
    </row>
    <row r="4274" spans="2:10" x14ac:dyDescent="0.2">
      <c r="B4274" s="7">
        <v>70</v>
      </c>
      <c r="C4274" s="7">
        <v>43</v>
      </c>
      <c r="D4274" s="7">
        <v>-0.10036635075171001</v>
      </c>
      <c r="E4274" s="7">
        <v>3.2838923620534602E-2</v>
      </c>
      <c r="G4274" s="7">
        <v>70</v>
      </c>
      <c r="H4274" s="7">
        <v>43</v>
      </c>
      <c r="I4274" s="7">
        <v>-0.101471501587433</v>
      </c>
      <c r="J4274" s="7">
        <v>0.15707061371643699</v>
      </c>
    </row>
    <row r="4275" spans="2:10" x14ac:dyDescent="0.2">
      <c r="B4275" s="7">
        <v>71</v>
      </c>
      <c r="C4275" s="7">
        <v>43</v>
      </c>
      <c r="D4275" s="7">
        <v>0.29538252316370001</v>
      </c>
      <c r="E4275" s="7">
        <v>7.7917584264977097E-3</v>
      </c>
      <c r="G4275" s="7">
        <v>71</v>
      </c>
      <c r="H4275" s="7">
        <v>43</v>
      </c>
      <c r="I4275" s="7">
        <v>0.29723756219269498</v>
      </c>
      <c r="J4275" s="7">
        <v>7.9754537607617401E-2</v>
      </c>
    </row>
    <row r="4276" spans="2:10" x14ac:dyDescent="0.2">
      <c r="B4276" s="7">
        <v>72</v>
      </c>
      <c r="C4276" s="7">
        <v>43</v>
      </c>
      <c r="D4276" s="7">
        <v>5.04726257848436E-2</v>
      </c>
      <c r="E4276" s="7">
        <v>-3.4059383991362303E-2</v>
      </c>
      <c r="G4276" s="7">
        <v>72</v>
      </c>
      <c r="H4276" s="7">
        <v>43</v>
      </c>
      <c r="I4276" s="7">
        <v>5.0826071156819801E-2</v>
      </c>
      <c r="J4276" s="7">
        <v>3.3930930759174402E-2</v>
      </c>
    </row>
    <row r="4277" spans="2:10" x14ac:dyDescent="0.2">
      <c r="B4277" s="7">
        <v>73</v>
      </c>
      <c r="C4277" s="7">
        <v>43</v>
      </c>
      <c r="D4277" s="7">
        <v>-4.3612158316606503E-2</v>
      </c>
      <c r="E4277" s="7">
        <v>-9.1994784442529301E-2</v>
      </c>
      <c r="G4277" s="7">
        <v>73</v>
      </c>
      <c r="H4277" s="7">
        <v>43</v>
      </c>
      <c r="I4277" s="7">
        <v>-4.4512951019437502E-2</v>
      </c>
      <c r="J4277" s="7">
        <v>-0.123642476422375</v>
      </c>
    </row>
    <row r="4278" spans="2:10" x14ac:dyDescent="0.2">
      <c r="B4278" s="7">
        <v>74</v>
      </c>
      <c r="C4278" s="7">
        <v>43</v>
      </c>
      <c r="D4278" s="7">
        <v>0.30893337325510301</v>
      </c>
      <c r="E4278" s="7">
        <v>-9.09581333229834E-2</v>
      </c>
      <c r="G4278" s="7">
        <v>74</v>
      </c>
      <c r="H4278" s="7">
        <v>43</v>
      </c>
      <c r="I4278" s="7">
        <v>0.31486140541525898</v>
      </c>
      <c r="J4278" s="7">
        <v>-9.1019297268429597E-2</v>
      </c>
    </row>
    <row r="4279" spans="2:10" x14ac:dyDescent="0.2">
      <c r="B4279" s="7">
        <v>75</v>
      </c>
      <c r="C4279" s="7">
        <v>43</v>
      </c>
      <c r="D4279" s="7">
        <v>-0.137025015596796</v>
      </c>
      <c r="E4279" s="7">
        <v>-1.70158884469611E-2</v>
      </c>
      <c r="G4279" s="7">
        <v>75</v>
      </c>
      <c r="H4279" s="7">
        <v>43</v>
      </c>
      <c r="I4279" s="7">
        <v>-0.13834114450082999</v>
      </c>
      <c r="J4279" s="7">
        <v>-8.8749642090011294E-2</v>
      </c>
    </row>
    <row r="4280" spans="2:10" x14ac:dyDescent="0.2">
      <c r="B4280" s="7">
        <v>76</v>
      </c>
      <c r="C4280" s="7">
        <v>43</v>
      </c>
      <c r="D4280" s="7">
        <v>-0.12855382153504499</v>
      </c>
      <c r="E4280" s="7">
        <v>-2.78033652803149E-2</v>
      </c>
      <c r="G4280" s="7">
        <v>76</v>
      </c>
      <c r="H4280" s="7">
        <v>43</v>
      </c>
      <c r="I4280" s="7">
        <v>-0.12746008865619601</v>
      </c>
      <c r="J4280" s="7">
        <v>-0.15252311035858299</v>
      </c>
    </row>
    <row r="4281" spans="2:10" x14ac:dyDescent="0.2">
      <c r="B4281" s="7">
        <v>77</v>
      </c>
      <c r="C4281" s="7">
        <v>43</v>
      </c>
      <c r="D4281" s="7">
        <v>6.0567895280861699E-2</v>
      </c>
      <c r="E4281" s="7">
        <v>0.119873115779724</v>
      </c>
      <c r="G4281" s="7">
        <v>77</v>
      </c>
      <c r="H4281" s="7">
        <v>43</v>
      </c>
      <c r="I4281" s="7">
        <v>6.0341606527730497E-2</v>
      </c>
      <c r="J4281" s="7">
        <v>-0.163059383601665</v>
      </c>
    </row>
    <row r="4282" spans="2:10" x14ac:dyDescent="0.2">
      <c r="B4282" s="7">
        <v>78</v>
      </c>
      <c r="C4282" s="7">
        <v>43</v>
      </c>
      <c r="D4282" s="7">
        <v>-0.31194740176333002</v>
      </c>
      <c r="E4282" s="7">
        <v>-0.37687791918542002</v>
      </c>
      <c r="G4282" s="7">
        <v>78</v>
      </c>
      <c r="H4282" s="7">
        <v>43</v>
      </c>
      <c r="I4282" s="7">
        <v>-0.31406195837592699</v>
      </c>
      <c r="J4282" s="7">
        <v>-0.39817487193042</v>
      </c>
    </row>
    <row r="4283" spans="2:10" x14ac:dyDescent="0.2">
      <c r="B4283" s="7">
        <v>79</v>
      </c>
      <c r="C4283" s="7">
        <v>43</v>
      </c>
      <c r="D4283" s="7">
        <v>2.5507452596730901E-2</v>
      </c>
      <c r="E4283" s="7">
        <v>0.15413775869822999</v>
      </c>
      <c r="G4283" s="7">
        <v>79</v>
      </c>
      <c r="H4283" s="7">
        <v>43</v>
      </c>
      <c r="I4283" s="7">
        <v>2.5934794457826999E-2</v>
      </c>
      <c r="J4283" s="7">
        <v>4.9629877655380697E-2</v>
      </c>
    </row>
    <row r="4284" spans="2:10" x14ac:dyDescent="0.2">
      <c r="B4284" s="7">
        <v>80</v>
      </c>
      <c r="C4284" s="7">
        <v>43</v>
      </c>
      <c r="D4284" s="7">
        <v>-8.6585605486339604E-2</v>
      </c>
      <c r="E4284" s="7">
        <v>-0.102706523937046</v>
      </c>
      <c r="G4284" s="7">
        <v>80</v>
      </c>
      <c r="H4284" s="7">
        <v>43</v>
      </c>
      <c r="I4284" s="7">
        <v>-8.7914074475403198E-2</v>
      </c>
      <c r="J4284" s="7">
        <v>9.2138042006144599E-3</v>
      </c>
    </row>
    <row r="4285" spans="2:10" x14ac:dyDescent="0.2">
      <c r="B4285" s="7">
        <v>81</v>
      </c>
      <c r="C4285" s="7">
        <v>43</v>
      </c>
      <c r="D4285" s="7">
        <v>0.38669964262930601</v>
      </c>
      <c r="E4285" s="7">
        <v>0.58537719913114195</v>
      </c>
      <c r="G4285" s="7">
        <v>81</v>
      </c>
      <c r="H4285" s="7">
        <v>43</v>
      </c>
      <c r="I4285" s="7">
        <v>0.388311015797773</v>
      </c>
      <c r="J4285" s="7">
        <v>0.57955997031858497</v>
      </c>
    </row>
    <row r="4286" spans="2:10" x14ac:dyDescent="0.2">
      <c r="B4286" s="7">
        <v>82</v>
      </c>
      <c r="C4286" s="7">
        <v>43</v>
      </c>
      <c r="D4286" s="7">
        <v>0.14315493098430199</v>
      </c>
      <c r="E4286" s="7">
        <v>0.116463743223701</v>
      </c>
      <c r="G4286" s="7">
        <v>82</v>
      </c>
      <c r="H4286" s="7">
        <v>43</v>
      </c>
      <c r="I4286" s="7">
        <v>0.14551596520548801</v>
      </c>
      <c r="J4286" s="7">
        <v>0.13354755098537499</v>
      </c>
    </row>
    <row r="4287" spans="2:10" x14ac:dyDescent="0.2">
      <c r="B4287" s="7">
        <v>83</v>
      </c>
      <c r="C4287" s="7">
        <v>43</v>
      </c>
      <c r="D4287" s="7">
        <v>-0.50819315517960795</v>
      </c>
      <c r="E4287" s="7">
        <v>-0.51600880648481795</v>
      </c>
      <c r="G4287" s="7">
        <v>83</v>
      </c>
      <c r="H4287" s="7">
        <v>43</v>
      </c>
      <c r="I4287" s="7">
        <v>-0.51792818300590904</v>
      </c>
      <c r="J4287" s="7">
        <v>-0.48690852767416698</v>
      </c>
    </row>
    <row r="4288" spans="2:10" x14ac:dyDescent="0.2">
      <c r="B4288" s="7">
        <v>84</v>
      </c>
      <c r="C4288" s="7">
        <v>43</v>
      </c>
      <c r="D4288" s="7">
        <v>-0.323943479601567</v>
      </c>
      <c r="E4288" s="7">
        <v>-0.21407798291944999</v>
      </c>
      <c r="G4288" s="7">
        <v>84</v>
      </c>
      <c r="H4288" s="7">
        <v>43</v>
      </c>
      <c r="I4288" s="7">
        <v>-0.33014936273065998</v>
      </c>
      <c r="J4288" s="7">
        <v>-8.5378626170918195E-2</v>
      </c>
    </row>
    <row r="4289" spans="2:10" x14ac:dyDescent="0.2">
      <c r="B4289" s="7">
        <v>85</v>
      </c>
      <c r="C4289" s="7">
        <v>43</v>
      </c>
      <c r="D4289" s="7">
        <v>-0.31566077037651802</v>
      </c>
      <c r="E4289" s="7">
        <v>-0.46786721799324998</v>
      </c>
      <c r="G4289" s="7">
        <v>85</v>
      </c>
      <c r="H4289" s="7">
        <v>43</v>
      </c>
      <c r="I4289" s="7">
        <v>-0.31905205910615902</v>
      </c>
      <c r="J4289" s="7">
        <v>-0.32604855262445498</v>
      </c>
    </row>
    <row r="4290" spans="2:10" x14ac:dyDescent="0.2">
      <c r="B4290" s="7">
        <v>86</v>
      </c>
      <c r="C4290" s="7">
        <v>43</v>
      </c>
      <c r="D4290" s="7">
        <v>0.30850595805110698</v>
      </c>
      <c r="E4290" s="7">
        <v>0.231948150383253</v>
      </c>
      <c r="G4290" s="7">
        <v>86</v>
      </c>
      <c r="H4290" s="7">
        <v>43</v>
      </c>
      <c r="I4290" s="7">
        <v>0.309878200493097</v>
      </c>
      <c r="J4290" s="7">
        <v>0.19074677357002701</v>
      </c>
    </row>
    <row r="4291" spans="2:10" x14ac:dyDescent="0.2">
      <c r="B4291" s="7">
        <v>87</v>
      </c>
      <c r="C4291" s="7">
        <v>43</v>
      </c>
      <c r="D4291" s="7">
        <v>0.41027677446147898</v>
      </c>
      <c r="E4291" s="7">
        <v>0.68224536349355303</v>
      </c>
      <c r="G4291" s="7">
        <v>87</v>
      </c>
      <c r="H4291" s="7">
        <v>43</v>
      </c>
      <c r="I4291" s="7">
        <v>0.39919532713963002</v>
      </c>
      <c r="J4291" s="7">
        <v>0.22612826850977299</v>
      </c>
    </row>
    <row r="4292" spans="2:10" x14ac:dyDescent="0.2">
      <c r="B4292" s="7">
        <v>88</v>
      </c>
      <c r="C4292" s="7">
        <v>43</v>
      </c>
      <c r="D4292" s="7">
        <v>-0.175913763070081</v>
      </c>
      <c r="E4292" s="7">
        <v>-9.3689456697850601E-2</v>
      </c>
      <c r="G4292" s="7">
        <v>88</v>
      </c>
      <c r="H4292" s="7">
        <v>43</v>
      </c>
      <c r="I4292" s="7">
        <v>-0.17839500200111799</v>
      </c>
      <c r="J4292" s="7">
        <v>-7.53506965501618E-2</v>
      </c>
    </row>
    <row r="4293" spans="2:10" x14ac:dyDescent="0.2">
      <c r="B4293" s="7">
        <v>89</v>
      </c>
      <c r="C4293" s="7">
        <v>43</v>
      </c>
      <c r="D4293" s="7">
        <v>9.0289418570814697E-2</v>
      </c>
      <c r="E4293" s="7">
        <v>-3.7588542418415499E-2</v>
      </c>
      <c r="G4293" s="7">
        <v>89</v>
      </c>
      <c r="H4293" s="7">
        <v>43</v>
      </c>
      <c r="I4293" s="7">
        <v>9.2835814489073507E-2</v>
      </c>
      <c r="J4293" s="7">
        <v>0.231370996951314</v>
      </c>
    </row>
    <row r="4294" spans="2:10" x14ac:dyDescent="0.2">
      <c r="B4294" s="7">
        <v>90</v>
      </c>
      <c r="C4294" s="7">
        <v>43</v>
      </c>
      <c r="D4294" s="7">
        <v>-0.28482949701029397</v>
      </c>
      <c r="E4294" s="7">
        <v>-0.465879489603367</v>
      </c>
      <c r="G4294" s="7">
        <v>90</v>
      </c>
      <c r="H4294" s="7">
        <v>43</v>
      </c>
      <c r="I4294" s="7">
        <v>-0.28819137640992798</v>
      </c>
      <c r="J4294" s="7">
        <v>-0.42016232675554499</v>
      </c>
    </row>
    <row r="4295" spans="2:10" x14ac:dyDescent="0.2">
      <c r="B4295" s="7">
        <v>91</v>
      </c>
      <c r="C4295" s="7">
        <v>43</v>
      </c>
      <c r="D4295" s="7">
        <v>-0.101305095603687</v>
      </c>
      <c r="E4295" s="7">
        <v>-0.19388748475999201</v>
      </c>
      <c r="G4295" s="7">
        <v>91</v>
      </c>
      <c r="H4295" s="7">
        <v>43</v>
      </c>
      <c r="I4295" s="7">
        <v>-0.10340238785414101</v>
      </c>
      <c r="J4295" s="7">
        <v>-0.142941542559678</v>
      </c>
    </row>
    <row r="4296" spans="2:10" x14ac:dyDescent="0.2">
      <c r="B4296" s="7">
        <v>92</v>
      </c>
      <c r="C4296" s="7">
        <v>43</v>
      </c>
      <c r="D4296" s="7">
        <v>-8.5511264780545396E-2</v>
      </c>
      <c r="E4296" s="7">
        <v>0.12986243947204801</v>
      </c>
      <c r="G4296" s="7">
        <v>92</v>
      </c>
      <c r="H4296" s="7">
        <v>43</v>
      </c>
      <c r="I4296" s="7">
        <v>-8.6731762212978403E-2</v>
      </c>
      <c r="J4296" s="7">
        <v>-1.45691730770459E-3</v>
      </c>
    </row>
    <row r="4297" spans="2:10" x14ac:dyDescent="0.2">
      <c r="B4297" s="7">
        <v>93</v>
      </c>
      <c r="C4297" s="7">
        <v>43</v>
      </c>
      <c r="D4297" s="7">
        <v>-0.16547052408434701</v>
      </c>
      <c r="E4297" s="7">
        <v>-0.16404518966496401</v>
      </c>
      <c r="G4297" s="7">
        <v>93</v>
      </c>
      <c r="H4297" s="7">
        <v>43</v>
      </c>
      <c r="I4297" s="7">
        <v>-0.16601135288101901</v>
      </c>
      <c r="J4297" s="7">
        <v>-0.28307611716629999</v>
      </c>
    </row>
    <row r="4298" spans="2:10" x14ac:dyDescent="0.2">
      <c r="B4298" s="7">
        <v>94</v>
      </c>
      <c r="C4298" s="7">
        <v>43</v>
      </c>
      <c r="D4298" s="7">
        <v>6.8146339221751603E-2</v>
      </c>
      <c r="E4298" s="7">
        <v>0.107088033491591</v>
      </c>
      <c r="G4298" s="7">
        <v>94</v>
      </c>
      <c r="H4298" s="7">
        <v>43</v>
      </c>
      <c r="I4298" s="7">
        <v>6.7252038204097503E-2</v>
      </c>
      <c r="J4298" s="7">
        <v>0.12569433045349099</v>
      </c>
    </row>
    <row r="4299" spans="2:10" x14ac:dyDescent="0.2">
      <c r="B4299" s="7">
        <v>95</v>
      </c>
      <c r="C4299" s="7">
        <v>43</v>
      </c>
      <c r="D4299" s="7">
        <v>0.121395570218953</v>
      </c>
      <c r="E4299" s="7">
        <v>-3.12871176300566E-2</v>
      </c>
      <c r="G4299" s="7">
        <v>95</v>
      </c>
      <c r="H4299" s="7">
        <v>43</v>
      </c>
      <c r="I4299" s="7">
        <v>0.121672435187048</v>
      </c>
      <c r="J4299" s="7">
        <v>-7.5430981897461002E-2</v>
      </c>
    </row>
    <row r="4300" spans="2:10" x14ac:dyDescent="0.2">
      <c r="B4300" s="7">
        <v>96</v>
      </c>
      <c r="C4300" s="7">
        <v>43</v>
      </c>
      <c r="D4300" s="7">
        <v>0.84978313614882595</v>
      </c>
      <c r="E4300" s="7">
        <v>0.80444552561252203</v>
      </c>
      <c r="G4300" s="7">
        <v>96</v>
      </c>
      <c r="H4300" s="7">
        <v>43</v>
      </c>
      <c r="I4300" s="7">
        <v>0.84597750510833702</v>
      </c>
      <c r="J4300" s="7">
        <v>0.57161783152013701</v>
      </c>
    </row>
    <row r="4301" spans="2:10" x14ac:dyDescent="0.2">
      <c r="B4301" s="7">
        <v>97</v>
      </c>
      <c r="C4301" s="7">
        <v>43</v>
      </c>
      <c r="D4301" s="7">
        <v>0.36384426026220601</v>
      </c>
      <c r="E4301" s="7">
        <v>0.10184701815965</v>
      </c>
      <c r="G4301" s="7">
        <v>97</v>
      </c>
      <c r="H4301" s="7">
        <v>43</v>
      </c>
      <c r="I4301" s="7">
        <v>0.36419699112429299</v>
      </c>
      <c r="J4301" s="7">
        <v>0.21418925261456701</v>
      </c>
    </row>
    <row r="4302" spans="2:10" x14ac:dyDescent="0.2">
      <c r="B4302" s="7">
        <v>98</v>
      </c>
      <c r="C4302" s="7">
        <v>43</v>
      </c>
      <c r="D4302" s="7">
        <v>0.27113252630589002</v>
      </c>
      <c r="E4302" s="7">
        <v>0.20143110566832101</v>
      </c>
      <c r="G4302" s="7">
        <v>98</v>
      </c>
      <c r="H4302" s="7">
        <v>43</v>
      </c>
      <c r="I4302" s="7">
        <v>0.27761578041535301</v>
      </c>
      <c r="J4302" s="7">
        <v>0.11923700514317501</v>
      </c>
    </row>
    <row r="4303" spans="2:10" x14ac:dyDescent="0.2">
      <c r="B4303" s="7">
        <v>99</v>
      </c>
      <c r="C4303" s="7">
        <v>43</v>
      </c>
      <c r="D4303" s="7">
        <v>-0.301347708757149</v>
      </c>
      <c r="E4303" s="7">
        <v>-0.39352107564916999</v>
      </c>
      <c r="G4303" s="7">
        <v>99</v>
      </c>
      <c r="H4303" s="7">
        <v>43</v>
      </c>
      <c r="I4303" s="7">
        <v>-0.30173089403301601</v>
      </c>
      <c r="J4303" s="7">
        <v>-0.25636747687130101</v>
      </c>
    </row>
    <row r="4304" spans="2:10" x14ac:dyDescent="0.2">
      <c r="B4304" s="7">
        <v>100</v>
      </c>
      <c r="C4304" s="7">
        <v>43</v>
      </c>
      <c r="D4304" s="7">
        <v>0.224510463138687</v>
      </c>
      <c r="E4304" s="7">
        <v>0.156917622530202</v>
      </c>
      <c r="G4304" s="7">
        <v>100</v>
      </c>
      <c r="H4304" s="7">
        <v>43</v>
      </c>
      <c r="I4304" s="7">
        <v>0.22727300446665699</v>
      </c>
      <c r="J4304" s="7">
        <v>0.28245944719448701</v>
      </c>
    </row>
    <row r="4305" spans="2:10" x14ac:dyDescent="0.2">
      <c r="B4305" s="7">
        <v>1</v>
      </c>
      <c r="C4305" s="7">
        <v>44</v>
      </c>
      <c r="D4305" s="7">
        <v>-0.203155768472742</v>
      </c>
      <c r="E4305" s="7">
        <v>-0.39301927428197198</v>
      </c>
      <c r="G4305" s="7">
        <v>1</v>
      </c>
      <c r="H4305" s="7">
        <v>44</v>
      </c>
      <c r="I4305" s="7">
        <v>-0.20076786640126801</v>
      </c>
      <c r="J4305" s="7">
        <v>-0.426900896115882</v>
      </c>
    </row>
    <row r="4306" spans="2:10" x14ac:dyDescent="0.2">
      <c r="B4306" s="7">
        <v>2</v>
      </c>
      <c r="C4306" s="7">
        <v>44</v>
      </c>
      <c r="D4306" s="7">
        <v>0.42336232696693998</v>
      </c>
      <c r="E4306" s="7">
        <v>0.63915732721118401</v>
      </c>
      <c r="G4306" s="7">
        <v>2</v>
      </c>
      <c r="H4306" s="7">
        <v>44</v>
      </c>
      <c r="I4306" s="7">
        <v>0.43368685860723799</v>
      </c>
      <c r="J4306" s="7">
        <v>0.75527450940309004</v>
      </c>
    </row>
    <row r="4307" spans="2:10" x14ac:dyDescent="0.2">
      <c r="B4307" s="7">
        <v>3</v>
      </c>
      <c r="C4307" s="7">
        <v>44</v>
      </c>
      <c r="D4307" s="7">
        <v>5.7951485130418597E-2</v>
      </c>
      <c r="E4307" s="7">
        <v>-8.5600957388399096E-2</v>
      </c>
      <c r="G4307" s="7">
        <v>3</v>
      </c>
      <c r="H4307" s="7">
        <v>44</v>
      </c>
      <c r="I4307" s="7">
        <v>5.7161201346427298E-2</v>
      </c>
      <c r="J4307" s="7">
        <v>-5.12590887289655E-2</v>
      </c>
    </row>
    <row r="4308" spans="2:10" x14ac:dyDescent="0.2">
      <c r="B4308" s="7">
        <v>4</v>
      </c>
      <c r="C4308" s="7">
        <v>44</v>
      </c>
      <c r="D4308" s="7">
        <v>-0.145657875802922</v>
      </c>
      <c r="E4308" s="7">
        <v>-0.17260512601685801</v>
      </c>
      <c r="G4308" s="7">
        <v>4</v>
      </c>
      <c r="H4308" s="7">
        <v>44</v>
      </c>
      <c r="I4308" s="7">
        <v>-0.144802537581048</v>
      </c>
      <c r="J4308" s="7">
        <v>-0.157364590073751</v>
      </c>
    </row>
    <row r="4309" spans="2:10" x14ac:dyDescent="0.2">
      <c r="B4309" s="7">
        <v>5</v>
      </c>
      <c r="C4309" s="7">
        <v>44</v>
      </c>
      <c r="D4309" s="7">
        <v>9.7090184196395604E-2</v>
      </c>
      <c r="E4309" s="7">
        <v>-8.4509245535071095E-2</v>
      </c>
      <c r="G4309" s="7">
        <v>5</v>
      </c>
      <c r="H4309" s="7">
        <v>44</v>
      </c>
      <c r="I4309" s="7">
        <v>0.100282834691294</v>
      </c>
      <c r="J4309" s="7">
        <v>-0.126918011638599</v>
      </c>
    </row>
    <row r="4310" spans="2:10" x14ac:dyDescent="0.2">
      <c r="B4310" s="7">
        <v>6</v>
      </c>
      <c r="C4310" s="7">
        <v>44</v>
      </c>
      <c r="D4310" s="7">
        <v>0.173919450832175</v>
      </c>
      <c r="E4310" s="7">
        <v>0.23959967156554199</v>
      </c>
      <c r="G4310" s="7">
        <v>6</v>
      </c>
      <c r="H4310" s="7">
        <v>44</v>
      </c>
      <c r="I4310" s="7">
        <v>0.17662461806690499</v>
      </c>
      <c r="J4310" s="7">
        <v>0.157561190878823</v>
      </c>
    </row>
    <row r="4311" spans="2:10" x14ac:dyDescent="0.2">
      <c r="B4311" s="7">
        <v>7</v>
      </c>
      <c r="C4311" s="7">
        <v>44</v>
      </c>
      <c r="D4311" s="7">
        <v>0.37451929456268701</v>
      </c>
      <c r="E4311" s="7">
        <v>0.19860854996932201</v>
      </c>
      <c r="G4311" s="7">
        <v>7</v>
      </c>
      <c r="H4311" s="7">
        <v>44</v>
      </c>
      <c r="I4311" s="7">
        <v>0.38052209685788402</v>
      </c>
      <c r="J4311" s="7">
        <v>0.21685408390764799</v>
      </c>
    </row>
    <row r="4312" spans="2:10" x14ac:dyDescent="0.2">
      <c r="B4312" s="7">
        <v>8</v>
      </c>
      <c r="C4312" s="7">
        <v>44</v>
      </c>
      <c r="D4312" s="7">
        <v>-8.8328371025574406E-2</v>
      </c>
      <c r="E4312" s="7">
        <v>-2.8455596897741998E-2</v>
      </c>
      <c r="G4312" s="7">
        <v>8</v>
      </c>
      <c r="H4312" s="7">
        <v>44</v>
      </c>
      <c r="I4312" s="7">
        <v>-8.8327428971275906E-2</v>
      </c>
      <c r="J4312" s="7">
        <v>7.6874120578702701E-2</v>
      </c>
    </row>
    <row r="4313" spans="2:10" x14ac:dyDescent="0.2">
      <c r="B4313" s="7">
        <v>9</v>
      </c>
      <c r="C4313" s="7">
        <v>44</v>
      </c>
      <c r="D4313" s="7">
        <v>-6.1512443250352399E-2</v>
      </c>
      <c r="E4313" s="7">
        <v>-0.173456582301798</v>
      </c>
      <c r="G4313" s="7">
        <v>9</v>
      </c>
      <c r="H4313" s="7">
        <v>44</v>
      </c>
      <c r="I4313" s="7">
        <v>-6.1917786797273798E-2</v>
      </c>
      <c r="J4313" s="7">
        <v>9.2395636482471791E-3</v>
      </c>
    </row>
    <row r="4314" spans="2:10" x14ac:dyDescent="0.2">
      <c r="B4314" s="7">
        <v>10</v>
      </c>
      <c r="C4314" s="7">
        <v>44</v>
      </c>
      <c r="D4314" s="7">
        <v>-0.33413844749796201</v>
      </c>
      <c r="E4314" s="7">
        <v>-0.25730295923395702</v>
      </c>
      <c r="G4314" s="7">
        <v>10</v>
      </c>
      <c r="H4314" s="7">
        <v>44</v>
      </c>
      <c r="I4314" s="7">
        <v>-0.33434080296860502</v>
      </c>
      <c r="J4314" s="7">
        <v>-0.20280805974235599</v>
      </c>
    </row>
    <row r="4315" spans="2:10" x14ac:dyDescent="0.2">
      <c r="B4315" s="7">
        <v>11</v>
      </c>
      <c r="C4315" s="7">
        <v>44</v>
      </c>
      <c r="D4315" s="7">
        <v>-0.113726544470603</v>
      </c>
      <c r="E4315" s="7">
        <v>-0.14048610949042101</v>
      </c>
      <c r="G4315" s="7">
        <v>11</v>
      </c>
      <c r="H4315" s="7">
        <v>44</v>
      </c>
      <c r="I4315" s="7">
        <v>-0.114579064645826</v>
      </c>
      <c r="J4315" s="7">
        <v>-0.107560553371448</v>
      </c>
    </row>
    <row r="4316" spans="2:10" x14ac:dyDescent="0.2">
      <c r="B4316" s="7">
        <v>12</v>
      </c>
      <c r="C4316" s="7">
        <v>44</v>
      </c>
      <c r="D4316" s="7">
        <v>-0.38890183337904499</v>
      </c>
      <c r="E4316" s="7">
        <v>-0.338765980861646</v>
      </c>
      <c r="G4316" s="7">
        <v>12</v>
      </c>
      <c r="H4316" s="7">
        <v>44</v>
      </c>
      <c r="I4316" s="7">
        <v>-0.38673036206859801</v>
      </c>
      <c r="J4316" s="7">
        <v>-0.46176024202301202</v>
      </c>
    </row>
    <row r="4317" spans="2:10" x14ac:dyDescent="0.2">
      <c r="B4317" s="7">
        <v>13</v>
      </c>
      <c r="C4317" s="7">
        <v>44</v>
      </c>
      <c r="D4317" s="7">
        <v>-8.1284498034001701E-2</v>
      </c>
      <c r="E4317" s="7">
        <v>-0.140250793920528</v>
      </c>
      <c r="G4317" s="7">
        <v>13</v>
      </c>
      <c r="H4317" s="7">
        <v>44</v>
      </c>
      <c r="I4317" s="7">
        <v>-8.2219665495603805E-2</v>
      </c>
      <c r="J4317" s="7">
        <v>-0.304234269575137</v>
      </c>
    </row>
    <row r="4318" spans="2:10" x14ac:dyDescent="0.2">
      <c r="B4318" s="7">
        <v>14</v>
      </c>
      <c r="C4318" s="7">
        <v>44</v>
      </c>
      <c r="D4318" s="7">
        <v>9.8106252978595904E-2</v>
      </c>
      <c r="E4318" s="7">
        <v>0.14129272274329699</v>
      </c>
      <c r="G4318" s="7">
        <v>14</v>
      </c>
      <c r="H4318" s="7">
        <v>44</v>
      </c>
      <c r="I4318" s="7">
        <v>9.8671548202397694E-2</v>
      </c>
      <c r="J4318" s="7">
        <v>-5.3343095776963202E-3</v>
      </c>
    </row>
    <row r="4319" spans="2:10" x14ac:dyDescent="0.2">
      <c r="B4319" s="7">
        <v>15</v>
      </c>
      <c r="C4319" s="7">
        <v>44</v>
      </c>
      <c r="D4319" s="7">
        <v>0.120496753122956</v>
      </c>
      <c r="E4319" s="7">
        <v>0.29013386834578803</v>
      </c>
      <c r="G4319" s="7">
        <v>15</v>
      </c>
      <c r="H4319" s="7">
        <v>44</v>
      </c>
      <c r="I4319" s="7">
        <v>0.119495081938712</v>
      </c>
      <c r="J4319" s="7">
        <v>6.0540611833790302E-2</v>
      </c>
    </row>
    <row r="4320" spans="2:10" x14ac:dyDescent="0.2">
      <c r="B4320" s="7">
        <v>16</v>
      </c>
      <c r="C4320" s="7">
        <v>44</v>
      </c>
      <c r="D4320" s="7">
        <v>2.0669713699146702E-2</v>
      </c>
      <c r="E4320" s="7">
        <v>0.14518468514803701</v>
      </c>
      <c r="G4320" s="7">
        <v>16</v>
      </c>
      <c r="H4320" s="7">
        <v>44</v>
      </c>
      <c r="I4320" s="7">
        <v>2.1108604840959399E-2</v>
      </c>
      <c r="J4320" s="7">
        <v>5.8550788399052103E-2</v>
      </c>
    </row>
    <row r="4321" spans="2:10" x14ac:dyDescent="0.2">
      <c r="B4321" s="7">
        <v>17</v>
      </c>
      <c r="C4321" s="7">
        <v>44</v>
      </c>
      <c r="D4321" s="7">
        <v>-0.16305123154354501</v>
      </c>
      <c r="E4321" s="7">
        <v>-0.23542555962221101</v>
      </c>
      <c r="G4321" s="7">
        <v>17</v>
      </c>
      <c r="H4321" s="7">
        <v>44</v>
      </c>
      <c r="I4321" s="7">
        <v>-0.16291451858262601</v>
      </c>
      <c r="J4321" s="7">
        <v>-0.112294600448793</v>
      </c>
    </row>
    <row r="4322" spans="2:10" x14ac:dyDescent="0.2">
      <c r="B4322" s="7">
        <v>18</v>
      </c>
      <c r="C4322" s="7">
        <v>44</v>
      </c>
      <c r="D4322" s="7">
        <v>0.159897438356777</v>
      </c>
      <c r="E4322" s="7">
        <v>0.303162938696939</v>
      </c>
      <c r="G4322" s="7">
        <v>18</v>
      </c>
      <c r="H4322" s="7">
        <v>44</v>
      </c>
      <c r="I4322" s="7">
        <v>0.15915857629232</v>
      </c>
      <c r="J4322" s="7">
        <v>0.229769380001209</v>
      </c>
    </row>
    <row r="4323" spans="2:10" x14ac:dyDescent="0.2">
      <c r="B4323" s="7">
        <v>19</v>
      </c>
      <c r="C4323" s="7">
        <v>44</v>
      </c>
      <c r="D4323" s="7">
        <v>0.18877151133152101</v>
      </c>
      <c r="E4323" s="7">
        <v>-8.2321851419755496E-2</v>
      </c>
      <c r="G4323" s="7">
        <v>19</v>
      </c>
      <c r="H4323" s="7">
        <v>44</v>
      </c>
      <c r="I4323" s="7">
        <v>0.185844677094363</v>
      </c>
      <c r="J4323" s="7">
        <v>-2.6018511305863998E-2</v>
      </c>
    </row>
    <row r="4324" spans="2:10" x14ac:dyDescent="0.2">
      <c r="B4324" s="7">
        <v>20</v>
      </c>
      <c r="C4324" s="7">
        <v>44</v>
      </c>
      <c r="D4324" s="7">
        <v>0.44527275619679102</v>
      </c>
      <c r="E4324" s="7">
        <v>0.15446754040890801</v>
      </c>
      <c r="G4324" s="7">
        <v>20</v>
      </c>
      <c r="H4324" s="7">
        <v>44</v>
      </c>
      <c r="I4324" s="7">
        <v>0.45855283183405998</v>
      </c>
      <c r="J4324" s="7">
        <v>0.23955828670263599</v>
      </c>
    </row>
    <row r="4325" spans="2:10" x14ac:dyDescent="0.2">
      <c r="B4325" s="7">
        <v>21</v>
      </c>
      <c r="C4325" s="7">
        <v>44</v>
      </c>
      <c r="D4325" s="7">
        <v>9.2498413418933695E-2</v>
      </c>
      <c r="E4325" s="7">
        <v>0.12634284605384799</v>
      </c>
      <c r="G4325" s="7">
        <v>21</v>
      </c>
      <c r="H4325" s="7">
        <v>44</v>
      </c>
      <c r="I4325" s="7">
        <v>9.4922462917629097E-2</v>
      </c>
      <c r="J4325" s="7">
        <v>6.44192374147501E-2</v>
      </c>
    </row>
    <row r="4326" spans="2:10" x14ac:dyDescent="0.2">
      <c r="B4326" s="7">
        <v>22</v>
      </c>
      <c r="C4326" s="7">
        <v>44</v>
      </c>
      <c r="D4326" s="7">
        <v>-3.5073424637249502E-2</v>
      </c>
      <c r="E4326" s="7">
        <v>-0.24484161175767699</v>
      </c>
      <c r="G4326" s="7">
        <v>22</v>
      </c>
      <c r="H4326" s="7">
        <v>44</v>
      </c>
      <c r="I4326" s="7">
        <v>-3.4924223174868103E-2</v>
      </c>
      <c r="J4326" s="7">
        <v>-0.27686833768121699</v>
      </c>
    </row>
    <row r="4327" spans="2:10" x14ac:dyDescent="0.2">
      <c r="B4327" s="7">
        <v>23</v>
      </c>
      <c r="C4327" s="7">
        <v>44</v>
      </c>
      <c r="D4327" s="7">
        <v>0.33844210717232998</v>
      </c>
      <c r="E4327" s="7">
        <v>0.39844653623557302</v>
      </c>
      <c r="G4327" s="7">
        <v>23</v>
      </c>
      <c r="H4327" s="7">
        <v>44</v>
      </c>
      <c r="I4327" s="7">
        <v>0.34476539636069198</v>
      </c>
      <c r="J4327" s="7">
        <v>0.49098102261510601</v>
      </c>
    </row>
    <row r="4328" spans="2:10" x14ac:dyDescent="0.2">
      <c r="B4328" s="7">
        <v>24</v>
      </c>
      <c r="C4328" s="7">
        <v>44</v>
      </c>
      <c r="D4328" s="7">
        <v>0.70449738513923998</v>
      </c>
      <c r="E4328" s="7">
        <v>0.87795722251974295</v>
      </c>
      <c r="G4328" s="7">
        <v>24</v>
      </c>
      <c r="H4328" s="7">
        <v>44</v>
      </c>
      <c r="I4328" s="7">
        <v>0.70383424950668705</v>
      </c>
      <c r="J4328" s="7">
        <v>0.86898543170049602</v>
      </c>
    </row>
    <row r="4329" spans="2:10" x14ac:dyDescent="0.2">
      <c r="B4329" s="7">
        <v>25</v>
      </c>
      <c r="C4329" s="7">
        <v>44</v>
      </c>
      <c r="D4329" s="7">
        <v>0.119193100579627</v>
      </c>
      <c r="E4329" s="7">
        <v>9.6658891070220895E-2</v>
      </c>
      <c r="G4329" s="7">
        <v>25</v>
      </c>
      <c r="H4329" s="7">
        <v>44</v>
      </c>
      <c r="I4329" s="7">
        <v>0.11810001155991499</v>
      </c>
      <c r="J4329" s="7">
        <v>-4.34653912625418E-2</v>
      </c>
    </row>
    <row r="4330" spans="2:10" x14ac:dyDescent="0.2">
      <c r="B4330" s="7">
        <v>26</v>
      </c>
      <c r="C4330" s="7">
        <v>44</v>
      </c>
      <c r="D4330" s="7">
        <v>-0.19702559015771501</v>
      </c>
      <c r="E4330" s="7">
        <v>1.45784117902528E-2</v>
      </c>
      <c r="G4330" s="7">
        <v>26</v>
      </c>
      <c r="H4330" s="7">
        <v>44</v>
      </c>
      <c r="I4330" s="7">
        <v>-0.19978754823011199</v>
      </c>
      <c r="J4330" s="7">
        <v>-2.9065526425196001E-2</v>
      </c>
    </row>
    <row r="4331" spans="2:10" x14ac:dyDescent="0.2">
      <c r="B4331" s="7">
        <v>27</v>
      </c>
      <c r="C4331" s="7">
        <v>44</v>
      </c>
      <c r="D4331" s="7">
        <v>7.8005128423607004E-2</v>
      </c>
      <c r="E4331" s="7">
        <v>0.13820944237272401</v>
      </c>
      <c r="G4331" s="7">
        <v>27</v>
      </c>
      <c r="H4331" s="7">
        <v>44</v>
      </c>
      <c r="I4331" s="7">
        <v>7.8661766796474603E-2</v>
      </c>
      <c r="J4331" s="7">
        <v>0.162992412803495</v>
      </c>
    </row>
    <row r="4332" spans="2:10" x14ac:dyDescent="0.2">
      <c r="B4332" s="7">
        <v>28</v>
      </c>
      <c r="C4332" s="7">
        <v>44</v>
      </c>
      <c r="D4332" s="7">
        <v>-0.11316367902249699</v>
      </c>
      <c r="E4332" s="7">
        <v>-0.31501695402075702</v>
      </c>
      <c r="G4332" s="7">
        <v>28</v>
      </c>
      <c r="H4332" s="7">
        <v>44</v>
      </c>
      <c r="I4332" s="7">
        <v>-0.11302898042072899</v>
      </c>
      <c r="J4332" s="7">
        <v>-1.65079753509518E-2</v>
      </c>
    </row>
    <row r="4333" spans="2:10" x14ac:dyDescent="0.2">
      <c r="B4333" s="7">
        <v>29</v>
      </c>
      <c r="C4333" s="7">
        <v>44</v>
      </c>
      <c r="D4333" s="7">
        <v>0.50927152246991003</v>
      </c>
      <c r="E4333" s="7">
        <v>0.28918111277311198</v>
      </c>
      <c r="G4333" s="7">
        <v>29</v>
      </c>
      <c r="H4333" s="7">
        <v>44</v>
      </c>
      <c r="I4333" s="7">
        <v>0.51723536310637597</v>
      </c>
      <c r="J4333" s="7">
        <v>0.23457696996199701</v>
      </c>
    </row>
    <row r="4334" spans="2:10" x14ac:dyDescent="0.2">
      <c r="B4334" s="7">
        <v>30</v>
      </c>
      <c r="C4334" s="7">
        <v>44</v>
      </c>
      <c r="D4334" s="7">
        <v>8.2152434509559696E-2</v>
      </c>
      <c r="E4334" s="7">
        <v>0.23044604498495999</v>
      </c>
      <c r="G4334" s="7">
        <v>30</v>
      </c>
      <c r="H4334" s="7">
        <v>44</v>
      </c>
      <c r="I4334" s="7">
        <v>8.2165339733662399E-2</v>
      </c>
      <c r="J4334" s="7">
        <v>9.4034280216774804E-2</v>
      </c>
    </row>
    <row r="4335" spans="2:10" x14ac:dyDescent="0.2">
      <c r="B4335" s="7">
        <v>31</v>
      </c>
      <c r="C4335" s="7">
        <v>44</v>
      </c>
      <c r="D4335" s="7">
        <v>-5.4834422564537598E-2</v>
      </c>
      <c r="E4335" s="7">
        <v>-0.13957986525916399</v>
      </c>
      <c r="G4335" s="7">
        <v>31</v>
      </c>
      <c r="H4335" s="7">
        <v>44</v>
      </c>
      <c r="I4335" s="7">
        <v>-5.50812109448202E-2</v>
      </c>
      <c r="J4335" s="7">
        <v>-0.22892014786770601</v>
      </c>
    </row>
    <row r="4336" spans="2:10" x14ac:dyDescent="0.2">
      <c r="B4336" s="7">
        <v>32</v>
      </c>
      <c r="C4336" s="7">
        <v>44</v>
      </c>
      <c r="D4336" s="7">
        <v>-0.165042363817577</v>
      </c>
      <c r="E4336" s="7">
        <v>-9.0324163675777697E-2</v>
      </c>
      <c r="G4336" s="7">
        <v>32</v>
      </c>
      <c r="H4336" s="7">
        <v>44</v>
      </c>
      <c r="I4336" s="7">
        <v>-0.16578818932463499</v>
      </c>
      <c r="J4336" s="7">
        <v>-3.0691746535962801E-2</v>
      </c>
    </row>
    <row r="4337" spans="2:10" x14ac:dyDescent="0.2">
      <c r="B4337" s="7">
        <v>33</v>
      </c>
      <c r="C4337" s="7">
        <v>44</v>
      </c>
      <c r="D4337" s="7">
        <v>6.0655280500867499E-2</v>
      </c>
      <c r="E4337" s="7">
        <v>2.51530591350413E-2</v>
      </c>
      <c r="G4337" s="7">
        <v>33</v>
      </c>
      <c r="H4337" s="7">
        <v>44</v>
      </c>
      <c r="I4337" s="7">
        <v>6.1616093958975597E-2</v>
      </c>
      <c r="J4337" s="7">
        <v>-1.79282628191073E-2</v>
      </c>
    </row>
    <row r="4338" spans="2:10" x14ac:dyDescent="0.2">
      <c r="B4338" s="7">
        <v>34</v>
      </c>
      <c r="C4338" s="7">
        <v>44</v>
      </c>
      <c r="D4338" s="7">
        <v>-1.43507717460727E-2</v>
      </c>
      <c r="E4338" s="7">
        <v>0.21725657264010501</v>
      </c>
      <c r="G4338" s="7">
        <v>34</v>
      </c>
      <c r="H4338" s="7">
        <v>44</v>
      </c>
      <c r="I4338" s="7">
        <v>-1.43801135829911E-2</v>
      </c>
      <c r="J4338" s="7">
        <v>0.113227976053091</v>
      </c>
    </row>
    <row r="4339" spans="2:10" x14ac:dyDescent="0.2">
      <c r="B4339" s="7">
        <v>35</v>
      </c>
      <c r="C4339" s="7">
        <v>44</v>
      </c>
      <c r="D4339" s="7">
        <v>1.5875711849424701</v>
      </c>
      <c r="E4339" s="7">
        <v>1.6716835858749299</v>
      </c>
      <c r="G4339" s="7">
        <v>35</v>
      </c>
      <c r="H4339" s="7">
        <v>44</v>
      </c>
      <c r="I4339" s="7">
        <v>1.6188853635459599</v>
      </c>
      <c r="J4339" s="7">
        <v>1.6127967823709199</v>
      </c>
    </row>
    <row r="4340" spans="2:10" x14ac:dyDescent="0.2">
      <c r="B4340" s="7">
        <v>36</v>
      </c>
      <c r="C4340" s="7">
        <v>44</v>
      </c>
      <c r="D4340" s="7">
        <v>0.23440429330909399</v>
      </c>
      <c r="E4340" s="7">
        <v>0.43623469719663499</v>
      </c>
      <c r="G4340" s="7">
        <v>36</v>
      </c>
      <c r="H4340" s="7">
        <v>44</v>
      </c>
      <c r="I4340" s="7">
        <v>0.23462181728700099</v>
      </c>
      <c r="J4340" s="7">
        <v>0.341076817111099</v>
      </c>
    </row>
    <row r="4341" spans="2:10" x14ac:dyDescent="0.2">
      <c r="B4341" s="7">
        <v>37</v>
      </c>
      <c r="C4341" s="7">
        <v>44</v>
      </c>
      <c r="D4341" s="7">
        <v>-3.0431829751115899E-2</v>
      </c>
      <c r="E4341" s="7">
        <v>-0.15328954718953899</v>
      </c>
      <c r="G4341" s="7">
        <v>37</v>
      </c>
      <c r="H4341" s="7">
        <v>44</v>
      </c>
      <c r="I4341" s="7">
        <v>-3.0444328055717E-2</v>
      </c>
      <c r="J4341" s="7">
        <v>-0.19039275549830501</v>
      </c>
    </row>
    <row r="4342" spans="2:10" x14ac:dyDescent="0.2">
      <c r="B4342" s="7">
        <v>38</v>
      </c>
      <c r="C4342" s="7">
        <v>44</v>
      </c>
      <c r="D4342" s="7">
        <v>0.29906254923778802</v>
      </c>
      <c r="E4342" s="7">
        <v>0.473505901981566</v>
      </c>
      <c r="G4342" s="7">
        <v>38</v>
      </c>
      <c r="H4342" s="7">
        <v>44</v>
      </c>
      <c r="I4342" s="7">
        <v>0.30506951943521898</v>
      </c>
      <c r="J4342" s="7">
        <v>0.38883656964545799</v>
      </c>
    </row>
    <row r="4343" spans="2:10" x14ac:dyDescent="0.2">
      <c r="B4343" s="7">
        <v>39</v>
      </c>
      <c r="C4343" s="7">
        <v>44</v>
      </c>
      <c r="D4343" s="7">
        <v>-0.119157329971635</v>
      </c>
      <c r="E4343" s="7">
        <v>-7.7277143447727096E-3</v>
      </c>
      <c r="G4343" s="7">
        <v>39</v>
      </c>
      <c r="H4343" s="7">
        <v>44</v>
      </c>
      <c r="I4343" s="7">
        <v>-0.119315935957125</v>
      </c>
      <c r="J4343" s="7">
        <v>-0.25588958536175199</v>
      </c>
    </row>
    <row r="4344" spans="2:10" x14ac:dyDescent="0.2">
      <c r="B4344" s="7">
        <v>40</v>
      </c>
      <c r="C4344" s="7">
        <v>44</v>
      </c>
      <c r="D4344" s="7">
        <v>-0.28321663974248801</v>
      </c>
      <c r="E4344" s="7">
        <v>-0.40791906367613401</v>
      </c>
      <c r="G4344" s="7">
        <v>40</v>
      </c>
      <c r="H4344" s="7">
        <v>44</v>
      </c>
      <c r="I4344" s="7">
        <v>-0.28288390189370799</v>
      </c>
      <c r="J4344" s="7">
        <v>-0.44182222438739999</v>
      </c>
    </row>
    <row r="4345" spans="2:10" x14ac:dyDescent="0.2">
      <c r="B4345" s="7">
        <v>41</v>
      </c>
      <c r="C4345" s="7">
        <v>44</v>
      </c>
      <c r="D4345" s="7">
        <v>0.24875827279037399</v>
      </c>
      <c r="E4345" s="7">
        <v>0.226874277302066</v>
      </c>
      <c r="G4345" s="7">
        <v>41</v>
      </c>
      <c r="H4345" s="7">
        <v>44</v>
      </c>
      <c r="I4345" s="7">
        <v>0.249919646732911</v>
      </c>
      <c r="J4345" s="7">
        <v>0.16633249607284201</v>
      </c>
    </row>
    <row r="4346" spans="2:10" x14ac:dyDescent="0.2">
      <c r="B4346" s="7">
        <v>42</v>
      </c>
      <c r="C4346" s="7">
        <v>44</v>
      </c>
      <c r="D4346" s="7">
        <v>-0.34327904912145701</v>
      </c>
      <c r="E4346" s="7">
        <v>-8.3542043499962304E-2</v>
      </c>
      <c r="G4346" s="7">
        <v>42</v>
      </c>
      <c r="H4346" s="7">
        <v>44</v>
      </c>
      <c r="I4346" s="7">
        <v>-0.34329820756450902</v>
      </c>
      <c r="J4346" s="7">
        <v>-5.3820371839184297E-2</v>
      </c>
    </row>
    <row r="4347" spans="2:10" x14ac:dyDescent="0.2">
      <c r="B4347" s="7">
        <v>43</v>
      </c>
      <c r="C4347" s="7">
        <v>44</v>
      </c>
      <c r="D4347" s="7">
        <v>-0.69726578245176696</v>
      </c>
      <c r="E4347" s="7">
        <v>-0.63491213925387302</v>
      </c>
      <c r="G4347" s="7">
        <v>43</v>
      </c>
      <c r="H4347" s="7">
        <v>44</v>
      </c>
      <c r="I4347" s="7">
        <v>-0.70382266784557901</v>
      </c>
      <c r="J4347" s="7">
        <v>-0.76400719392680205</v>
      </c>
    </row>
    <row r="4348" spans="2:10" x14ac:dyDescent="0.2">
      <c r="B4348" s="7">
        <v>44</v>
      </c>
      <c r="C4348" s="7">
        <v>44</v>
      </c>
      <c r="D4348" s="7">
        <v>0.18979131239747701</v>
      </c>
      <c r="E4348" s="7">
        <v>0.26383797769462403</v>
      </c>
      <c r="G4348" s="7">
        <v>44</v>
      </c>
      <c r="H4348" s="7">
        <v>44</v>
      </c>
      <c r="I4348" s="7">
        <v>0.19259112950615201</v>
      </c>
      <c r="J4348" s="7">
        <v>0.28536404918992098</v>
      </c>
    </row>
    <row r="4349" spans="2:10" x14ac:dyDescent="0.2">
      <c r="B4349" s="7">
        <v>45</v>
      </c>
      <c r="C4349" s="7">
        <v>44</v>
      </c>
      <c r="D4349" s="7">
        <v>-6.7291658909525197E-3</v>
      </c>
      <c r="E4349" s="7">
        <v>7.2478869867575596E-2</v>
      </c>
      <c r="G4349" s="7">
        <v>45</v>
      </c>
      <c r="H4349" s="7">
        <v>44</v>
      </c>
      <c r="I4349" s="7">
        <v>-6.7408517798543998E-3</v>
      </c>
      <c r="J4349" s="7">
        <v>0.13124765920610501</v>
      </c>
    </row>
    <row r="4350" spans="2:10" x14ac:dyDescent="0.2">
      <c r="B4350" s="7">
        <v>46</v>
      </c>
      <c r="C4350" s="7">
        <v>44</v>
      </c>
      <c r="D4350" s="7">
        <v>6.6377014796894507E-2</v>
      </c>
      <c r="E4350" s="7">
        <v>0.34444448491452401</v>
      </c>
      <c r="G4350" s="7">
        <v>46</v>
      </c>
      <c r="H4350" s="7">
        <v>44</v>
      </c>
      <c r="I4350" s="7">
        <v>6.5887992820446301E-2</v>
      </c>
      <c r="J4350" s="7">
        <v>0.102615266532549</v>
      </c>
    </row>
    <row r="4351" spans="2:10" x14ac:dyDescent="0.2">
      <c r="B4351" s="7">
        <v>47</v>
      </c>
      <c r="C4351" s="7">
        <v>44</v>
      </c>
      <c r="D4351" s="7">
        <v>0.40128028841110902</v>
      </c>
      <c r="E4351" s="7">
        <v>0.178805450153078</v>
      </c>
      <c r="G4351" s="7">
        <v>47</v>
      </c>
      <c r="H4351" s="7">
        <v>44</v>
      </c>
      <c r="I4351" s="7">
        <v>0.378849061046305</v>
      </c>
      <c r="J4351" s="7">
        <v>0.16923941876295601</v>
      </c>
    </row>
    <row r="4352" spans="2:10" x14ac:dyDescent="0.2">
      <c r="B4352" s="7">
        <v>48</v>
      </c>
      <c r="C4352" s="7">
        <v>44</v>
      </c>
      <c r="D4352" s="7">
        <v>-0.19050824189510601</v>
      </c>
      <c r="E4352" s="7">
        <v>-8.5429763107936402E-2</v>
      </c>
      <c r="G4352" s="7">
        <v>48</v>
      </c>
      <c r="H4352" s="7">
        <v>44</v>
      </c>
      <c r="I4352" s="7">
        <v>-0.191073281682932</v>
      </c>
      <c r="J4352" s="7">
        <v>8.3399269957593197E-2</v>
      </c>
    </row>
    <row r="4353" spans="2:10" x14ac:dyDescent="0.2">
      <c r="B4353" s="7">
        <v>49</v>
      </c>
      <c r="C4353" s="7">
        <v>44</v>
      </c>
      <c r="D4353" s="7">
        <v>5.5902282775923198E-2</v>
      </c>
      <c r="E4353" s="7">
        <v>-0.10243359250881</v>
      </c>
      <c r="G4353" s="7">
        <v>49</v>
      </c>
      <c r="H4353" s="7">
        <v>44</v>
      </c>
      <c r="I4353" s="7">
        <v>5.59416341154177E-2</v>
      </c>
      <c r="J4353" s="7">
        <v>-6.07662738930594E-2</v>
      </c>
    </row>
    <row r="4354" spans="2:10" x14ac:dyDescent="0.2">
      <c r="B4354" s="7">
        <v>50</v>
      </c>
      <c r="C4354" s="7">
        <v>44</v>
      </c>
      <c r="D4354" s="7">
        <v>2.8254532602924001E-2</v>
      </c>
      <c r="E4354" s="7">
        <v>0.24486463135817299</v>
      </c>
      <c r="G4354" s="7">
        <v>50</v>
      </c>
      <c r="H4354" s="7">
        <v>44</v>
      </c>
      <c r="I4354" s="7">
        <v>2.8156698485068101E-2</v>
      </c>
      <c r="J4354" s="7">
        <v>-3.3536755496192498E-2</v>
      </c>
    </row>
    <row r="4355" spans="2:10" x14ac:dyDescent="0.2">
      <c r="B4355" s="7">
        <v>51</v>
      </c>
      <c r="C4355" s="7">
        <v>44</v>
      </c>
      <c r="D4355" s="7">
        <v>-5.5244218172573398E-2</v>
      </c>
      <c r="E4355" s="7">
        <v>-0.121463272880312</v>
      </c>
      <c r="G4355" s="7">
        <v>51</v>
      </c>
      <c r="H4355" s="7">
        <v>44</v>
      </c>
      <c r="I4355" s="7">
        <v>-5.5607371922026701E-2</v>
      </c>
      <c r="J4355" s="7">
        <v>0.32045646212268197</v>
      </c>
    </row>
    <row r="4356" spans="2:10" x14ac:dyDescent="0.2">
      <c r="B4356" s="7">
        <v>52</v>
      </c>
      <c r="C4356" s="7">
        <v>44</v>
      </c>
      <c r="D4356" s="7">
        <v>7.3599531218195402E-2</v>
      </c>
      <c r="E4356" s="7">
        <v>-0.10514412991253901</v>
      </c>
      <c r="G4356" s="7">
        <v>52</v>
      </c>
      <c r="H4356" s="7">
        <v>44</v>
      </c>
      <c r="I4356" s="7">
        <v>7.5647645731093505E-2</v>
      </c>
      <c r="J4356" s="7">
        <v>0.20460435297767399</v>
      </c>
    </row>
    <row r="4357" spans="2:10" x14ac:dyDescent="0.2">
      <c r="B4357" s="7">
        <v>53</v>
      </c>
      <c r="C4357" s="7">
        <v>44</v>
      </c>
      <c r="D4357" s="7">
        <v>3.1624973223848898E-2</v>
      </c>
      <c r="E4357" s="7">
        <v>-9.1745903447566099E-2</v>
      </c>
      <c r="G4357" s="7">
        <v>53</v>
      </c>
      <c r="H4357" s="7">
        <v>44</v>
      </c>
      <c r="I4357" s="7">
        <v>3.1969543871973399E-2</v>
      </c>
      <c r="J4357" s="7">
        <v>0.110500134432751</v>
      </c>
    </row>
    <row r="4358" spans="2:10" x14ac:dyDescent="0.2">
      <c r="B4358" s="7">
        <v>54</v>
      </c>
      <c r="C4358" s="7">
        <v>44</v>
      </c>
      <c r="D4358" s="7">
        <v>-0.20275712071494001</v>
      </c>
      <c r="E4358" s="7">
        <v>-0.22262999608991901</v>
      </c>
      <c r="G4358" s="7">
        <v>54</v>
      </c>
      <c r="H4358" s="7">
        <v>44</v>
      </c>
      <c r="I4358" s="7">
        <v>-0.203018236039022</v>
      </c>
      <c r="J4358" s="7">
        <v>-0.35521513288902801</v>
      </c>
    </row>
    <row r="4359" spans="2:10" x14ac:dyDescent="0.2">
      <c r="B4359" s="7">
        <v>55</v>
      </c>
      <c r="C4359" s="7">
        <v>44</v>
      </c>
      <c r="D4359" s="7">
        <v>0.17622673653886201</v>
      </c>
      <c r="E4359" s="7">
        <v>0.14426598777889099</v>
      </c>
      <c r="G4359" s="7">
        <v>55</v>
      </c>
      <c r="H4359" s="7">
        <v>44</v>
      </c>
      <c r="I4359" s="7">
        <v>0.178905354503576</v>
      </c>
      <c r="J4359" s="7">
        <v>4.4597605579003399E-2</v>
      </c>
    </row>
    <row r="4360" spans="2:10" x14ac:dyDescent="0.2">
      <c r="B4360" s="7">
        <v>56</v>
      </c>
      <c r="C4360" s="7">
        <v>44</v>
      </c>
      <c r="D4360" s="7">
        <v>3.4644136168795497E-2</v>
      </c>
      <c r="E4360" s="7">
        <v>-3.1534758581658599E-2</v>
      </c>
      <c r="G4360" s="7">
        <v>56</v>
      </c>
      <c r="H4360" s="7">
        <v>44</v>
      </c>
      <c r="I4360" s="7">
        <v>3.45161215254546E-2</v>
      </c>
      <c r="J4360" s="7">
        <v>3.5901318820107199E-2</v>
      </c>
    </row>
    <row r="4361" spans="2:10" x14ac:dyDescent="0.2">
      <c r="B4361" s="7">
        <v>57</v>
      </c>
      <c r="C4361" s="7">
        <v>44</v>
      </c>
      <c r="D4361" s="7">
        <v>-0.16005796818099499</v>
      </c>
      <c r="E4361" s="7">
        <v>-0.159191612174307</v>
      </c>
      <c r="G4361" s="7">
        <v>57</v>
      </c>
      <c r="H4361" s="7">
        <v>44</v>
      </c>
      <c r="I4361" s="7">
        <v>-0.15745699131501001</v>
      </c>
      <c r="J4361" s="7">
        <v>-0.286461912413363</v>
      </c>
    </row>
    <row r="4362" spans="2:10" x14ac:dyDescent="0.2">
      <c r="B4362" s="7">
        <v>58</v>
      </c>
      <c r="C4362" s="7">
        <v>44</v>
      </c>
      <c r="D4362" s="7">
        <v>1.76400166393051E-2</v>
      </c>
      <c r="E4362" s="7">
        <v>5.6493231109460099E-2</v>
      </c>
      <c r="G4362" s="7">
        <v>58</v>
      </c>
      <c r="H4362" s="7">
        <v>44</v>
      </c>
      <c r="I4362" s="7">
        <v>1.7478283708259199E-2</v>
      </c>
      <c r="J4362" s="7">
        <v>-8.2572323151819005E-2</v>
      </c>
    </row>
    <row r="4363" spans="2:10" x14ac:dyDescent="0.2">
      <c r="B4363" s="7">
        <v>59</v>
      </c>
      <c r="C4363" s="7">
        <v>44</v>
      </c>
      <c r="D4363" s="7">
        <v>-0.180457958187692</v>
      </c>
      <c r="E4363" s="7">
        <v>-0.429009075951441</v>
      </c>
      <c r="G4363" s="7">
        <v>59</v>
      </c>
      <c r="H4363" s="7">
        <v>44</v>
      </c>
      <c r="I4363" s="7">
        <v>-0.17934241969562301</v>
      </c>
      <c r="J4363" s="7">
        <v>-7.9561546973311997E-2</v>
      </c>
    </row>
    <row r="4364" spans="2:10" x14ac:dyDescent="0.2">
      <c r="B4364" s="7">
        <v>60</v>
      </c>
      <c r="C4364" s="7">
        <v>44</v>
      </c>
      <c r="D4364" s="7">
        <v>8.6438025938964103E-3</v>
      </c>
      <c r="E4364" s="7">
        <v>-1.7851443237162801E-2</v>
      </c>
      <c r="G4364" s="7">
        <v>60</v>
      </c>
      <c r="H4364" s="7">
        <v>44</v>
      </c>
      <c r="I4364" s="7">
        <v>8.0961942952182397E-3</v>
      </c>
      <c r="J4364" s="7">
        <v>-5.6333005692151203E-2</v>
      </c>
    </row>
    <row r="4365" spans="2:10" x14ac:dyDescent="0.2">
      <c r="B4365" s="7">
        <v>61</v>
      </c>
      <c r="C4365" s="7">
        <v>44</v>
      </c>
      <c r="D4365" s="7">
        <v>0.33087402128530402</v>
      </c>
      <c r="E4365" s="7">
        <v>0.54209361497829001</v>
      </c>
      <c r="G4365" s="7">
        <v>61</v>
      </c>
      <c r="H4365" s="7">
        <v>44</v>
      </c>
      <c r="I4365" s="7">
        <v>0.32532617719086998</v>
      </c>
      <c r="J4365" s="7">
        <v>0.469526830382202</v>
      </c>
    </row>
    <row r="4366" spans="2:10" x14ac:dyDescent="0.2">
      <c r="B4366" s="7">
        <v>62</v>
      </c>
      <c r="C4366" s="7">
        <v>44</v>
      </c>
      <c r="D4366" s="7">
        <v>-1.0450738903243099E-2</v>
      </c>
      <c r="E4366" s="7">
        <v>-5.2248929269170602E-2</v>
      </c>
      <c r="G4366" s="7">
        <v>62</v>
      </c>
      <c r="H4366" s="7">
        <v>44</v>
      </c>
      <c r="I4366" s="7">
        <v>-1.0409812470959101E-2</v>
      </c>
      <c r="J4366" s="7">
        <v>-2.3499153127186602E-3</v>
      </c>
    </row>
    <row r="4367" spans="2:10" x14ac:dyDescent="0.2">
      <c r="B4367" s="7">
        <v>63</v>
      </c>
      <c r="C4367" s="7">
        <v>44</v>
      </c>
      <c r="D4367" s="7">
        <v>0.48760550540569603</v>
      </c>
      <c r="E4367" s="7">
        <v>0.67386473062437402</v>
      </c>
      <c r="G4367" s="7">
        <v>63</v>
      </c>
      <c r="H4367" s="7">
        <v>44</v>
      </c>
      <c r="I4367" s="7">
        <v>0.49397521444920001</v>
      </c>
      <c r="J4367" s="7">
        <v>0.74431931465523404</v>
      </c>
    </row>
    <row r="4368" spans="2:10" x14ac:dyDescent="0.2">
      <c r="B4368" s="7">
        <v>64</v>
      </c>
      <c r="C4368" s="7">
        <v>44</v>
      </c>
      <c r="D4368" s="7">
        <v>0.35084087602846098</v>
      </c>
      <c r="E4368" s="7">
        <v>0.40022597453423397</v>
      </c>
      <c r="G4368" s="7">
        <v>64</v>
      </c>
      <c r="H4368" s="7">
        <v>44</v>
      </c>
      <c r="I4368" s="7">
        <v>0.35395882959306602</v>
      </c>
      <c r="J4368" s="7">
        <v>0.25506936001437502</v>
      </c>
    </row>
    <row r="4369" spans="2:10" x14ac:dyDescent="0.2">
      <c r="B4369" s="7">
        <v>65</v>
      </c>
      <c r="C4369" s="7">
        <v>44</v>
      </c>
      <c r="D4369" s="7">
        <v>0.28769744895356603</v>
      </c>
      <c r="E4369" s="7">
        <v>0.22739938394544201</v>
      </c>
      <c r="G4369" s="7">
        <v>65</v>
      </c>
      <c r="H4369" s="7">
        <v>44</v>
      </c>
      <c r="I4369" s="7">
        <v>0.28965856273608498</v>
      </c>
      <c r="J4369" s="7">
        <v>0.35566932431536402</v>
      </c>
    </row>
    <row r="4370" spans="2:10" x14ac:dyDescent="0.2">
      <c r="B4370" s="7">
        <v>66</v>
      </c>
      <c r="C4370" s="7">
        <v>44</v>
      </c>
      <c r="D4370" s="7">
        <v>0.27244594699437802</v>
      </c>
      <c r="E4370" s="7">
        <v>9.5965691824908994E-2</v>
      </c>
      <c r="G4370" s="7">
        <v>66</v>
      </c>
      <c r="H4370" s="7">
        <v>44</v>
      </c>
      <c r="I4370" s="7">
        <v>0.27823273690695099</v>
      </c>
      <c r="J4370" s="7">
        <v>0.251479372886245</v>
      </c>
    </row>
    <row r="4371" spans="2:10" x14ac:dyDescent="0.2">
      <c r="B4371" s="7">
        <v>67</v>
      </c>
      <c r="C4371" s="7">
        <v>44</v>
      </c>
      <c r="D4371" s="7">
        <v>-0.10213670662633401</v>
      </c>
      <c r="E4371" s="7">
        <v>-0.189725780927851</v>
      </c>
      <c r="G4371" s="7">
        <v>67</v>
      </c>
      <c r="H4371" s="7">
        <v>44</v>
      </c>
      <c r="I4371" s="7">
        <v>-0.10157964831838</v>
      </c>
      <c r="J4371" s="7">
        <v>-0.221766649274244</v>
      </c>
    </row>
    <row r="4372" spans="2:10" x14ac:dyDescent="0.2">
      <c r="B4372" s="7">
        <v>68</v>
      </c>
      <c r="C4372" s="7">
        <v>44</v>
      </c>
      <c r="D4372" s="7">
        <v>0.21465447131002499</v>
      </c>
      <c r="E4372" s="7">
        <v>0.22917537532459301</v>
      </c>
      <c r="G4372" s="7">
        <v>68</v>
      </c>
      <c r="H4372" s="7">
        <v>44</v>
      </c>
      <c r="I4372" s="7">
        <v>0.22079912420776299</v>
      </c>
      <c r="J4372" s="7">
        <v>0.33552930229153299</v>
      </c>
    </row>
    <row r="4373" spans="2:10" x14ac:dyDescent="0.2">
      <c r="B4373" s="7">
        <v>69</v>
      </c>
      <c r="C4373" s="7">
        <v>44</v>
      </c>
      <c r="D4373" s="7">
        <v>0.14858154740426299</v>
      </c>
      <c r="E4373" s="7">
        <v>0.14080988381929899</v>
      </c>
      <c r="G4373" s="7">
        <v>69</v>
      </c>
      <c r="H4373" s="7">
        <v>44</v>
      </c>
      <c r="I4373" s="7">
        <v>0.149633037981658</v>
      </c>
      <c r="J4373" s="7">
        <v>-4.1183045728942602E-2</v>
      </c>
    </row>
    <row r="4374" spans="2:10" x14ac:dyDescent="0.2">
      <c r="B4374" s="7">
        <v>70</v>
      </c>
      <c r="C4374" s="7">
        <v>44</v>
      </c>
      <c r="D4374" s="7">
        <v>-8.5748707670951795E-4</v>
      </c>
      <c r="E4374" s="7">
        <v>-0.21553078833912701</v>
      </c>
      <c r="G4374" s="7">
        <v>70</v>
      </c>
      <c r="H4374" s="7">
        <v>44</v>
      </c>
      <c r="I4374" s="7">
        <v>-1.00841364506365E-3</v>
      </c>
      <c r="J4374" s="7">
        <v>-0.24695139789752599</v>
      </c>
    </row>
    <row r="4375" spans="2:10" x14ac:dyDescent="0.2">
      <c r="B4375" s="7">
        <v>71</v>
      </c>
      <c r="C4375" s="7">
        <v>44</v>
      </c>
      <c r="D4375" s="7">
        <v>0.32027563663939201</v>
      </c>
      <c r="E4375" s="7">
        <v>7.0142695050525297E-2</v>
      </c>
      <c r="G4375" s="7">
        <v>71</v>
      </c>
      <c r="H4375" s="7">
        <v>44</v>
      </c>
      <c r="I4375" s="7">
        <v>0.319128956190594</v>
      </c>
      <c r="J4375" s="7">
        <v>0.184155631505279</v>
      </c>
    </row>
    <row r="4376" spans="2:10" x14ac:dyDescent="0.2">
      <c r="B4376" s="7">
        <v>72</v>
      </c>
      <c r="C4376" s="7">
        <v>44</v>
      </c>
      <c r="D4376" s="7">
        <v>0.42383109153104398</v>
      </c>
      <c r="E4376" s="7">
        <v>0.51738495116946703</v>
      </c>
      <c r="G4376" s="7">
        <v>72</v>
      </c>
      <c r="H4376" s="7">
        <v>44</v>
      </c>
      <c r="I4376" s="7">
        <v>0.424630796696917</v>
      </c>
      <c r="J4376" s="7">
        <v>0.41073546356450702</v>
      </c>
    </row>
    <row r="4377" spans="2:10" x14ac:dyDescent="0.2">
      <c r="B4377" s="7">
        <v>73</v>
      </c>
      <c r="C4377" s="7">
        <v>44</v>
      </c>
      <c r="D4377" s="7">
        <v>-0.214472895270855</v>
      </c>
      <c r="E4377" s="7">
        <v>0.18964919888704199</v>
      </c>
      <c r="G4377" s="7">
        <v>73</v>
      </c>
      <c r="H4377" s="7">
        <v>44</v>
      </c>
      <c r="I4377" s="7">
        <v>-0.21727117457915199</v>
      </c>
      <c r="J4377" s="7">
        <v>0.149822489383348</v>
      </c>
    </row>
    <row r="4378" spans="2:10" x14ac:dyDescent="0.2">
      <c r="B4378" s="7">
        <v>74</v>
      </c>
      <c r="C4378" s="7">
        <v>44</v>
      </c>
      <c r="D4378" s="7">
        <v>0.31331574141624402</v>
      </c>
      <c r="E4378" s="7">
        <v>0.45338479938779302</v>
      </c>
      <c r="G4378" s="7">
        <v>74</v>
      </c>
      <c r="H4378" s="7">
        <v>44</v>
      </c>
      <c r="I4378" s="7">
        <v>0.31367075888589602</v>
      </c>
      <c r="J4378" s="7">
        <v>0.18771170813846699</v>
      </c>
    </row>
    <row r="4379" spans="2:10" x14ac:dyDescent="0.2">
      <c r="B4379" s="7">
        <v>75</v>
      </c>
      <c r="C4379" s="7">
        <v>44</v>
      </c>
      <c r="D4379" s="7">
        <v>-0.13104675787574299</v>
      </c>
      <c r="E4379" s="7">
        <v>-0.103077138767825</v>
      </c>
      <c r="G4379" s="7">
        <v>75</v>
      </c>
      <c r="H4379" s="7">
        <v>44</v>
      </c>
      <c r="I4379" s="7">
        <v>-0.13041515288153799</v>
      </c>
      <c r="J4379" s="7">
        <v>-2.4937773219884999E-2</v>
      </c>
    </row>
    <row r="4380" spans="2:10" x14ac:dyDescent="0.2">
      <c r="B4380" s="7">
        <v>76</v>
      </c>
      <c r="C4380" s="7">
        <v>44</v>
      </c>
      <c r="D4380" s="7">
        <v>0.25461600837333198</v>
      </c>
      <c r="E4380" s="7">
        <v>0.39588775999549503</v>
      </c>
      <c r="G4380" s="7">
        <v>76</v>
      </c>
      <c r="H4380" s="7">
        <v>44</v>
      </c>
      <c r="I4380" s="7">
        <v>0.25203907069883402</v>
      </c>
      <c r="J4380" s="7">
        <v>0.26290013002538498</v>
      </c>
    </row>
    <row r="4381" spans="2:10" x14ac:dyDescent="0.2">
      <c r="B4381" s="7">
        <v>77</v>
      </c>
      <c r="C4381" s="7">
        <v>44</v>
      </c>
      <c r="D4381" s="7">
        <v>-7.6460999313757896E-2</v>
      </c>
      <c r="E4381" s="7">
        <v>-1.1025586429335399E-2</v>
      </c>
      <c r="G4381" s="7">
        <v>77</v>
      </c>
      <c r="H4381" s="7">
        <v>44</v>
      </c>
      <c r="I4381" s="7">
        <v>-7.7011578209701198E-2</v>
      </c>
      <c r="J4381" s="7">
        <v>-5.3537139684355098E-2</v>
      </c>
    </row>
    <row r="4382" spans="2:10" x14ac:dyDescent="0.2">
      <c r="B4382" s="7">
        <v>78</v>
      </c>
      <c r="C4382" s="7">
        <v>44</v>
      </c>
      <c r="D4382" s="7">
        <v>-0.31744249859471702</v>
      </c>
      <c r="E4382" s="7">
        <v>-0.291843183533185</v>
      </c>
      <c r="G4382" s="7">
        <v>78</v>
      </c>
      <c r="H4382" s="7">
        <v>44</v>
      </c>
      <c r="I4382" s="7">
        <v>-0.31917235702300101</v>
      </c>
      <c r="J4382" s="7">
        <v>-0.34875110978604701</v>
      </c>
    </row>
    <row r="4383" spans="2:10" x14ac:dyDescent="0.2">
      <c r="B4383" s="7">
        <v>79</v>
      </c>
      <c r="C4383" s="7">
        <v>44</v>
      </c>
      <c r="D4383" s="7">
        <v>0.14811941317564201</v>
      </c>
      <c r="E4383" s="7">
        <v>6.11724198292318E-2</v>
      </c>
      <c r="G4383" s="7">
        <v>79</v>
      </c>
      <c r="H4383" s="7">
        <v>44</v>
      </c>
      <c r="I4383" s="7">
        <v>0.149131826590851</v>
      </c>
      <c r="J4383" s="7">
        <v>0.16412854038591501</v>
      </c>
    </row>
    <row r="4384" spans="2:10" x14ac:dyDescent="0.2">
      <c r="B4384" s="7">
        <v>80</v>
      </c>
      <c r="C4384" s="7">
        <v>44</v>
      </c>
      <c r="D4384" s="7">
        <v>-0.115998270117013</v>
      </c>
      <c r="E4384" s="7">
        <v>-3.1626165819499598E-2</v>
      </c>
      <c r="G4384" s="7">
        <v>80</v>
      </c>
      <c r="H4384" s="7">
        <v>44</v>
      </c>
      <c r="I4384" s="7">
        <v>-0.11770977485555401</v>
      </c>
      <c r="J4384" s="7">
        <v>-8.4648957250266204E-3</v>
      </c>
    </row>
    <row r="4385" spans="2:10" x14ac:dyDescent="0.2">
      <c r="B4385" s="7">
        <v>81</v>
      </c>
      <c r="C4385" s="7">
        <v>44</v>
      </c>
      <c r="D4385" s="7">
        <v>2.7041832068025701E-2</v>
      </c>
      <c r="E4385" s="7">
        <v>-9.0423426916089497E-2</v>
      </c>
      <c r="G4385" s="7">
        <v>81</v>
      </c>
      <c r="H4385" s="7">
        <v>44</v>
      </c>
      <c r="I4385" s="7">
        <v>2.70493275433417E-2</v>
      </c>
      <c r="J4385" s="7">
        <v>-3.5320665821830098E-2</v>
      </c>
    </row>
    <row r="4386" spans="2:10" x14ac:dyDescent="0.2">
      <c r="B4386" s="7">
        <v>82</v>
      </c>
      <c r="C4386" s="7">
        <v>44</v>
      </c>
      <c r="D4386" s="7">
        <v>-8.2230458245075702E-2</v>
      </c>
      <c r="E4386" s="7">
        <v>-9.0730464608618902E-2</v>
      </c>
      <c r="G4386" s="7">
        <v>82</v>
      </c>
      <c r="H4386" s="7">
        <v>44</v>
      </c>
      <c r="I4386" s="7">
        <v>-8.3311951821591498E-2</v>
      </c>
      <c r="J4386" s="7">
        <v>-0.20930365445399499</v>
      </c>
    </row>
    <row r="4387" spans="2:10" x14ac:dyDescent="0.2">
      <c r="B4387" s="7">
        <v>83</v>
      </c>
      <c r="C4387" s="7">
        <v>44</v>
      </c>
      <c r="D4387" s="7">
        <v>-0.31599119370659201</v>
      </c>
      <c r="E4387" s="7">
        <v>-0.400947102440883</v>
      </c>
      <c r="G4387" s="7">
        <v>83</v>
      </c>
      <c r="H4387" s="7">
        <v>44</v>
      </c>
      <c r="I4387" s="7">
        <v>-0.32490851301539603</v>
      </c>
      <c r="J4387" s="7">
        <v>-0.30749075445102603</v>
      </c>
    </row>
    <row r="4388" spans="2:10" x14ac:dyDescent="0.2">
      <c r="B4388" s="7">
        <v>84</v>
      </c>
      <c r="C4388" s="7">
        <v>44</v>
      </c>
      <c r="D4388" s="7">
        <v>1.9472831639935999E-2</v>
      </c>
      <c r="E4388" s="7">
        <v>-5.9101270156419999E-2</v>
      </c>
      <c r="G4388" s="7">
        <v>84</v>
      </c>
      <c r="H4388" s="7">
        <v>44</v>
      </c>
      <c r="I4388" s="7">
        <v>1.9306038522887401E-2</v>
      </c>
      <c r="J4388" s="7">
        <v>0.14591054721091501</v>
      </c>
    </row>
    <row r="4389" spans="2:10" x14ac:dyDescent="0.2">
      <c r="B4389" s="7">
        <v>85</v>
      </c>
      <c r="C4389" s="7">
        <v>44</v>
      </c>
      <c r="D4389" s="7">
        <v>-0.29446366635682802</v>
      </c>
      <c r="E4389" s="7">
        <v>-0.26508042835295598</v>
      </c>
      <c r="G4389" s="7">
        <v>85</v>
      </c>
      <c r="H4389" s="7">
        <v>44</v>
      </c>
      <c r="I4389" s="7">
        <v>-0.30053457413662299</v>
      </c>
      <c r="J4389" s="7">
        <v>-0.28315140335418598</v>
      </c>
    </row>
    <row r="4390" spans="2:10" x14ac:dyDescent="0.2">
      <c r="B4390" s="7">
        <v>86</v>
      </c>
      <c r="C4390" s="7">
        <v>44</v>
      </c>
      <c r="D4390" s="7">
        <v>7.6480350912602205E-2</v>
      </c>
      <c r="E4390" s="7">
        <v>0.10367337217252399</v>
      </c>
      <c r="G4390" s="7">
        <v>86</v>
      </c>
      <c r="H4390" s="7">
        <v>44</v>
      </c>
      <c r="I4390" s="7">
        <v>7.4262335756973399E-2</v>
      </c>
      <c r="J4390" s="7">
        <v>0.30856239622278903</v>
      </c>
    </row>
    <row r="4391" spans="2:10" x14ac:dyDescent="0.2">
      <c r="B4391" s="7">
        <v>87</v>
      </c>
      <c r="C4391" s="7">
        <v>44</v>
      </c>
      <c r="D4391" s="7">
        <v>0.21516628446747399</v>
      </c>
      <c r="E4391" s="7">
        <v>2.0584569576215E-2</v>
      </c>
      <c r="G4391" s="7">
        <v>87</v>
      </c>
      <c r="H4391" s="7">
        <v>44</v>
      </c>
      <c r="I4391" s="7">
        <v>0.218211212217329</v>
      </c>
      <c r="J4391" s="7">
        <v>-4.3658597770651397E-2</v>
      </c>
    </row>
    <row r="4392" spans="2:10" x14ac:dyDescent="0.2">
      <c r="B4392" s="7">
        <v>88</v>
      </c>
      <c r="C4392" s="7">
        <v>44</v>
      </c>
      <c r="D4392" s="7">
        <v>-1.54067164771874E-2</v>
      </c>
      <c r="E4392" s="7">
        <v>3.3596951544060602E-2</v>
      </c>
      <c r="G4392" s="7">
        <v>88</v>
      </c>
      <c r="H4392" s="7">
        <v>44</v>
      </c>
      <c r="I4392" s="7">
        <v>-1.53731173691334E-2</v>
      </c>
      <c r="J4392" s="7">
        <v>1.4791180589702101E-2</v>
      </c>
    </row>
    <row r="4393" spans="2:10" x14ac:dyDescent="0.2">
      <c r="B4393" s="7">
        <v>89</v>
      </c>
      <c r="C4393" s="7">
        <v>44</v>
      </c>
      <c r="D4393" s="7">
        <v>9.9867255228719601E-2</v>
      </c>
      <c r="E4393" s="7">
        <v>0.112516118799094</v>
      </c>
      <c r="G4393" s="7">
        <v>89</v>
      </c>
      <c r="H4393" s="7">
        <v>44</v>
      </c>
      <c r="I4393" s="7">
        <v>0.10230699068504701</v>
      </c>
      <c r="J4393" s="7">
        <v>0.45682740028853802</v>
      </c>
    </row>
    <row r="4394" spans="2:10" x14ac:dyDescent="0.2">
      <c r="B4394" s="7">
        <v>90</v>
      </c>
      <c r="C4394" s="7">
        <v>44</v>
      </c>
      <c r="D4394" s="7">
        <v>-0.48978869911212503</v>
      </c>
      <c r="E4394" s="7">
        <v>-0.64390216602064099</v>
      </c>
      <c r="G4394" s="7">
        <v>90</v>
      </c>
      <c r="H4394" s="7">
        <v>44</v>
      </c>
      <c r="I4394" s="7">
        <v>-0.49443184684716501</v>
      </c>
      <c r="J4394" s="7">
        <v>-0.62240937616372005</v>
      </c>
    </row>
    <row r="4395" spans="2:10" x14ac:dyDescent="0.2">
      <c r="B4395" s="7">
        <v>91</v>
      </c>
      <c r="C4395" s="7">
        <v>44</v>
      </c>
      <c r="D4395" s="7">
        <v>7.4181124966221604E-2</v>
      </c>
      <c r="E4395" s="7">
        <v>6.0508426340023298E-2</v>
      </c>
      <c r="G4395" s="7">
        <v>91</v>
      </c>
      <c r="H4395" s="7">
        <v>44</v>
      </c>
      <c r="I4395" s="7">
        <v>7.4534667963339601E-2</v>
      </c>
      <c r="J4395" s="7">
        <v>0.26427083918149602</v>
      </c>
    </row>
    <row r="4396" spans="2:10" x14ac:dyDescent="0.2">
      <c r="B4396" s="7">
        <v>92</v>
      </c>
      <c r="C4396" s="7">
        <v>44</v>
      </c>
      <c r="D4396" s="7">
        <v>-0.49602112136040299</v>
      </c>
      <c r="E4396" s="7">
        <v>-0.41151149364426598</v>
      </c>
      <c r="G4396" s="7">
        <v>92</v>
      </c>
      <c r="H4396" s="7">
        <v>44</v>
      </c>
      <c r="I4396" s="7">
        <v>-0.49508807848613801</v>
      </c>
      <c r="J4396" s="7">
        <v>-0.38002902231684699</v>
      </c>
    </row>
    <row r="4397" spans="2:10" x14ac:dyDescent="0.2">
      <c r="B4397" s="7">
        <v>93</v>
      </c>
      <c r="C4397" s="7">
        <v>44</v>
      </c>
      <c r="D4397" s="7">
        <v>-0.37329449587201102</v>
      </c>
      <c r="E4397" s="7">
        <v>-4.8477982944783397E-3</v>
      </c>
      <c r="G4397" s="7">
        <v>93</v>
      </c>
      <c r="H4397" s="7">
        <v>44</v>
      </c>
      <c r="I4397" s="7">
        <v>-0.381239330724362</v>
      </c>
      <c r="J4397" s="7">
        <v>-0.207485538536792</v>
      </c>
    </row>
    <row r="4398" spans="2:10" x14ac:dyDescent="0.2">
      <c r="B4398" s="7">
        <v>94</v>
      </c>
      <c r="C4398" s="7">
        <v>44</v>
      </c>
      <c r="D4398" s="7">
        <v>8.3739644354502707E-2</v>
      </c>
      <c r="E4398" s="7">
        <v>1.17139693983077E-2</v>
      </c>
      <c r="G4398" s="7">
        <v>94</v>
      </c>
      <c r="H4398" s="7">
        <v>44</v>
      </c>
      <c r="I4398" s="7">
        <v>8.6797420910688303E-2</v>
      </c>
      <c r="J4398" s="7">
        <v>0.15188823874476001</v>
      </c>
    </row>
    <row r="4399" spans="2:10" x14ac:dyDescent="0.2">
      <c r="B4399" s="7">
        <v>95</v>
      </c>
      <c r="C4399" s="7">
        <v>44</v>
      </c>
      <c r="D4399" s="7">
        <v>-0.26536534421230001</v>
      </c>
      <c r="E4399" s="7">
        <v>-0.31031183576188698</v>
      </c>
      <c r="G4399" s="7">
        <v>95</v>
      </c>
      <c r="H4399" s="7">
        <v>44</v>
      </c>
      <c r="I4399" s="7">
        <v>-0.26028882238183798</v>
      </c>
      <c r="J4399" s="7">
        <v>-0.23040292668964399</v>
      </c>
    </row>
    <row r="4400" spans="2:10" x14ac:dyDescent="0.2">
      <c r="B4400" s="7">
        <v>96</v>
      </c>
      <c r="C4400" s="7">
        <v>44</v>
      </c>
      <c r="D4400" s="7">
        <v>5.4974414983036901E-2</v>
      </c>
      <c r="E4400" s="7">
        <v>-0.24325381409928101</v>
      </c>
      <c r="G4400" s="7">
        <v>96</v>
      </c>
      <c r="H4400" s="7">
        <v>44</v>
      </c>
      <c r="I4400" s="7">
        <v>5.71255917250433E-2</v>
      </c>
      <c r="J4400" s="7">
        <v>-0.21968668765475199</v>
      </c>
    </row>
    <row r="4401" spans="2:10" x14ac:dyDescent="0.2">
      <c r="B4401" s="7">
        <v>97</v>
      </c>
      <c r="C4401" s="7">
        <v>44</v>
      </c>
      <c r="D4401" s="7">
        <v>0.21276325177411301</v>
      </c>
      <c r="E4401" s="7">
        <v>7.5136665305222103E-2</v>
      </c>
      <c r="G4401" s="7">
        <v>97</v>
      </c>
      <c r="H4401" s="7">
        <v>44</v>
      </c>
      <c r="I4401" s="7">
        <v>0.20867247254965501</v>
      </c>
      <c r="J4401" s="7">
        <v>0.23143466124488701</v>
      </c>
    </row>
    <row r="4402" spans="2:10" x14ac:dyDescent="0.2">
      <c r="B4402" s="7">
        <v>98</v>
      </c>
      <c r="C4402" s="7">
        <v>44</v>
      </c>
      <c r="D4402" s="7">
        <v>0.404486586283543</v>
      </c>
      <c r="E4402" s="7">
        <v>0.28210425005938899</v>
      </c>
      <c r="G4402" s="7">
        <v>98</v>
      </c>
      <c r="H4402" s="7">
        <v>44</v>
      </c>
      <c r="I4402" s="7">
        <v>0.40617748107826201</v>
      </c>
      <c r="J4402" s="7">
        <v>0.20116781240540299</v>
      </c>
    </row>
    <row r="4403" spans="2:10" x14ac:dyDescent="0.2">
      <c r="B4403" s="7">
        <v>99</v>
      </c>
      <c r="C4403" s="7">
        <v>44</v>
      </c>
      <c r="D4403" s="7">
        <v>-0.20636925753514701</v>
      </c>
      <c r="E4403" s="7">
        <v>7.4236274162844396E-2</v>
      </c>
      <c r="G4403" s="7">
        <v>99</v>
      </c>
      <c r="H4403" s="7">
        <v>44</v>
      </c>
      <c r="I4403" s="7">
        <v>-0.208563326264218</v>
      </c>
      <c r="J4403" s="7">
        <v>0.33941900038832101</v>
      </c>
    </row>
    <row r="4404" spans="2:10" x14ac:dyDescent="0.2">
      <c r="B4404" s="7">
        <v>100</v>
      </c>
      <c r="C4404" s="7">
        <v>44</v>
      </c>
      <c r="D4404" s="7">
        <v>0.49758420470625497</v>
      </c>
      <c r="E4404" s="7">
        <v>0.574635268562802</v>
      </c>
      <c r="G4404" s="7">
        <v>100</v>
      </c>
      <c r="H4404" s="7">
        <v>44</v>
      </c>
      <c r="I4404" s="7">
        <v>0.50203722131717599</v>
      </c>
      <c r="J4404" s="7">
        <v>0.55302024472643796</v>
      </c>
    </row>
    <row r="4405" spans="2:10" x14ac:dyDescent="0.2">
      <c r="B4405" s="7">
        <v>1</v>
      </c>
      <c r="C4405" s="7">
        <v>45</v>
      </c>
      <c r="D4405" s="7">
        <v>-6.7036830596227198E-2</v>
      </c>
      <c r="E4405" s="7">
        <v>-2.08139241027352E-2</v>
      </c>
      <c r="G4405" s="7">
        <v>1</v>
      </c>
      <c r="H4405" s="7">
        <v>45</v>
      </c>
      <c r="I4405" s="7">
        <v>-6.7329984261940395E-2</v>
      </c>
      <c r="J4405" s="7">
        <v>4.2102034789714103E-2</v>
      </c>
    </row>
    <row r="4406" spans="2:10" x14ac:dyDescent="0.2">
      <c r="B4406" s="7">
        <v>2</v>
      </c>
      <c r="C4406" s="7">
        <v>45</v>
      </c>
      <c r="D4406" s="7">
        <v>0.228085503792017</v>
      </c>
      <c r="E4406" s="7">
        <v>2.3511827194504099E-2</v>
      </c>
      <c r="G4406" s="7">
        <v>2</v>
      </c>
      <c r="H4406" s="7">
        <v>45</v>
      </c>
      <c r="I4406" s="7">
        <v>0.22339978904265001</v>
      </c>
      <c r="J4406" s="7">
        <v>-8.1882373988909393E-2</v>
      </c>
    </row>
    <row r="4407" spans="2:10" x14ac:dyDescent="0.2">
      <c r="B4407" s="7">
        <v>3</v>
      </c>
      <c r="C4407" s="7">
        <v>45</v>
      </c>
      <c r="D4407" s="7">
        <v>-0.243665606259235</v>
      </c>
      <c r="E4407" s="7">
        <v>-0.151950111752505</v>
      </c>
      <c r="G4407" s="7">
        <v>3</v>
      </c>
      <c r="H4407" s="7">
        <v>45</v>
      </c>
      <c r="I4407" s="7">
        <v>-0.24581239369292501</v>
      </c>
      <c r="J4407" s="7">
        <v>-0.19425544915763401</v>
      </c>
    </row>
    <row r="4408" spans="2:10" x14ac:dyDescent="0.2">
      <c r="B4408" s="7">
        <v>4</v>
      </c>
      <c r="C4408" s="7">
        <v>45</v>
      </c>
      <c r="D4408" s="7">
        <v>-0.259671472371095</v>
      </c>
      <c r="E4408" s="7">
        <v>-0.31192956454948501</v>
      </c>
      <c r="G4408" s="7">
        <v>4</v>
      </c>
      <c r="H4408" s="7">
        <v>45</v>
      </c>
      <c r="I4408" s="7">
        <v>-0.25918446277131602</v>
      </c>
      <c r="J4408" s="7">
        <v>-0.40977164959276902</v>
      </c>
    </row>
    <row r="4409" spans="2:10" x14ac:dyDescent="0.2">
      <c r="B4409" s="7">
        <v>5</v>
      </c>
      <c r="C4409" s="7">
        <v>45</v>
      </c>
      <c r="D4409" s="7">
        <v>0.46046654866266401</v>
      </c>
      <c r="E4409" s="7">
        <v>0.38974350777024602</v>
      </c>
      <c r="G4409" s="7">
        <v>5</v>
      </c>
      <c r="H4409" s="7">
        <v>45</v>
      </c>
      <c r="I4409" s="7">
        <v>0.46687483094168403</v>
      </c>
      <c r="J4409" s="7">
        <v>0.43078137547127898</v>
      </c>
    </row>
    <row r="4410" spans="2:10" x14ac:dyDescent="0.2">
      <c r="B4410" s="7">
        <v>6</v>
      </c>
      <c r="C4410" s="7">
        <v>45</v>
      </c>
      <c r="D4410" s="7">
        <v>0.16771804356706499</v>
      </c>
      <c r="E4410" s="7">
        <v>-8.1348290114312299E-2</v>
      </c>
      <c r="G4410" s="7">
        <v>6</v>
      </c>
      <c r="H4410" s="7">
        <v>45</v>
      </c>
      <c r="I4410" s="7">
        <v>0.17298717236429201</v>
      </c>
      <c r="J4410" s="7">
        <v>0.36638587966216701</v>
      </c>
    </row>
    <row r="4411" spans="2:10" x14ac:dyDescent="0.2">
      <c r="B4411" s="7">
        <v>7</v>
      </c>
      <c r="C4411" s="7">
        <v>45</v>
      </c>
      <c r="D4411" s="7">
        <v>-0.25208020167113299</v>
      </c>
      <c r="E4411" s="7">
        <v>4.9911927113425798E-2</v>
      </c>
      <c r="G4411" s="7">
        <v>7</v>
      </c>
      <c r="H4411" s="7">
        <v>45</v>
      </c>
      <c r="I4411" s="7">
        <v>-0.25803936163630498</v>
      </c>
      <c r="J4411" s="7">
        <v>2.6393379027271499E-2</v>
      </c>
    </row>
    <row r="4412" spans="2:10" x14ac:dyDescent="0.2">
      <c r="B4412" s="7">
        <v>8</v>
      </c>
      <c r="C4412" s="7">
        <v>45</v>
      </c>
      <c r="D4412" s="7">
        <v>-0.32552830988092901</v>
      </c>
      <c r="E4412" s="7">
        <v>1.2738211898415799E-2</v>
      </c>
      <c r="G4412" s="7">
        <v>8</v>
      </c>
      <c r="H4412" s="7">
        <v>45</v>
      </c>
      <c r="I4412" s="7">
        <v>-0.33157657666760598</v>
      </c>
      <c r="J4412" s="7">
        <v>-0.21176375555218699</v>
      </c>
    </row>
    <row r="4413" spans="2:10" x14ac:dyDescent="0.2">
      <c r="B4413" s="7">
        <v>9</v>
      </c>
      <c r="C4413" s="7">
        <v>45</v>
      </c>
      <c r="D4413" s="7">
        <v>-0.78125391605092398</v>
      </c>
      <c r="E4413" s="7">
        <v>-0.47238863416218502</v>
      </c>
      <c r="G4413" s="7">
        <v>9</v>
      </c>
      <c r="H4413" s="7">
        <v>45</v>
      </c>
      <c r="I4413" s="7">
        <v>-0.78958167115230704</v>
      </c>
      <c r="J4413" s="7">
        <v>-0.50778340021418999</v>
      </c>
    </row>
    <row r="4414" spans="2:10" x14ac:dyDescent="0.2">
      <c r="B4414" s="7">
        <v>10</v>
      </c>
      <c r="C4414" s="7">
        <v>45</v>
      </c>
      <c r="D4414" s="7">
        <v>-0.58910430626118104</v>
      </c>
      <c r="E4414" s="7">
        <v>-0.30936424937579898</v>
      </c>
      <c r="G4414" s="7">
        <v>10</v>
      </c>
      <c r="H4414" s="7">
        <v>45</v>
      </c>
      <c r="I4414" s="7">
        <v>-0.59777522288402996</v>
      </c>
      <c r="J4414" s="7">
        <v>-0.34648368075279901</v>
      </c>
    </row>
    <row r="4415" spans="2:10" x14ac:dyDescent="0.2">
      <c r="B4415" s="7">
        <v>11</v>
      </c>
      <c r="C4415" s="7">
        <v>45</v>
      </c>
      <c r="D4415" s="7">
        <v>0.43942576866514699</v>
      </c>
      <c r="E4415" s="7">
        <v>0.243462778297905</v>
      </c>
      <c r="G4415" s="7">
        <v>11</v>
      </c>
      <c r="H4415" s="7">
        <v>45</v>
      </c>
      <c r="I4415" s="7">
        <v>0.41400526741712301</v>
      </c>
      <c r="J4415" s="7">
        <v>0.12950312784001</v>
      </c>
    </row>
    <row r="4416" spans="2:10" x14ac:dyDescent="0.2">
      <c r="B4416" s="7">
        <v>12</v>
      </c>
      <c r="C4416" s="7">
        <v>45</v>
      </c>
      <c r="D4416" s="7">
        <v>-0.155847085013463</v>
      </c>
      <c r="E4416" s="7">
        <v>6.7521014693698894E-2</v>
      </c>
      <c r="G4416" s="7">
        <v>12</v>
      </c>
      <c r="H4416" s="7">
        <v>45</v>
      </c>
      <c r="I4416" s="7">
        <v>-0.15963949506723299</v>
      </c>
      <c r="J4416" s="7">
        <v>-0.313881948552723</v>
      </c>
    </row>
    <row r="4417" spans="2:10" x14ac:dyDescent="0.2">
      <c r="B4417" s="7">
        <v>13</v>
      </c>
      <c r="C4417" s="7">
        <v>45</v>
      </c>
      <c r="D4417" s="7">
        <v>-0.13739594964179999</v>
      </c>
      <c r="E4417" s="7">
        <v>-0.42793023951535902</v>
      </c>
      <c r="G4417" s="7">
        <v>13</v>
      </c>
      <c r="H4417" s="7">
        <v>45</v>
      </c>
      <c r="I4417" s="7">
        <v>-0.135524454382391</v>
      </c>
      <c r="J4417" s="7">
        <v>-0.38703205139560898</v>
      </c>
    </row>
    <row r="4418" spans="2:10" x14ac:dyDescent="0.2">
      <c r="B4418" s="7">
        <v>14</v>
      </c>
      <c r="C4418" s="7">
        <v>45</v>
      </c>
      <c r="D4418" s="7">
        <v>0.31102548646712902</v>
      </c>
      <c r="E4418" s="7">
        <v>0.23281137991079101</v>
      </c>
      <c r="G4418" s="7">
        <v>14</v>
      </c>
      <c r="H4418" s="7">
        <v>45</v>
      </c>
      <c r="I4418" s="7">
        <v>0.30229474021619801</v>
      </c>
      <c r="J4418" s="7">
        <v>1.2486070500600899E-2</v>
      </c>
    </row>
    <row r="4419" spans="2:10" x14ac:dyDescent="0.2">
      <c r="B4419" s="7">
        <v>15</v>
      </c>
      <c r="C4419" s="7">
        <v>45</v>
      </c>
      <c r="D4419" s="7">
        <v>-8.2294640069147107E-3</v>
      </c>
      <c r="E4419" s="7">
        <v>-0.36654700644419003</v>
      </c>
      <c r="G4419" s="7">
        <v>15</v>
      </c>
      <c r="H4419" s="7">
        <v>45</v>
      </c>
      <c r="I4419" s="7">
        <v>-7.2725297475075799E-3</v>
      </c>
      <c r="J4419" s="7">
        <v>-0.18758207379081701</v>
      </c>
    </row>
    <row r="4420" spans="2:10" x14ac:dyDescent="0.2">
      <c r="B4420" s="7">
        <v>16</v>
      </c>
      <c r="C4420" s="7">
        <v>45</v>
      </c>
      <c r="D4420" s="7">
        <v>-8.9981145417279002E-2</v>
      </c>
      <c r="E4420" s="7">
        <v>-8.5513741948899397E-3</v>
      </c>
      <c r="G4420" s="7">
        <v>16</v>
      </c>
      <c r="H4420" s="7">
        <v>45</v>
      </c>
      <c r="I4420" s="7">
        <v>-9.0944385608252395E-2</v>
      </c>
      <c r="J4420" s="7">
        <v>-0.130179148216721</v>
      </c>
    </row>
    <row r="4421" spans="2:10" x14ac:dyDescent="0.2">
      <c r="B4421" s="7">
        <v>17</v>
      </c>
      <c r="C4421" s="7">
        <v>45</v>
      </c>
      <c r="D4421" s="7">
        <v>9.6494085861643902E-2</v>
      </c>
      <c r="E4421" s="7">
        <v>-0.28509615442743602</v>
      </c>
      <c r="G4421" s="7">
        <v>17</v>
      </c>
      <c r="H4421" s="7">
        <v>45</v>
      </c>
      <c r="I4421" s="7">
        <v>9.6042816013741594E-2</v>
      </c>
      <c r="J4421" s="7">
        <v>-0.106936058532057</v>
      </c>
    </row>
    <row r="4422" spans="2:10" x14ac:dyDescent="0.2">
      <c r="B4422" s="7">
        <v>18</v>
      </c>
      <c r="C4422" s="7">
        <v>45</v>
      </c>
      <c r="D4422" s="7">
        <v>0.141928361152768</v>
      </c>
      <c r="E4422" s="7">
        <v>0.18537731115435199</v>
      </c>
      <c r="G4422" s="7">
        <v>18</v>
      </c>
      <c r="H4422" s="7">
        <v>45</v>
      </c>
      <c r="I4422" s="7">
        <v>0.13575933235301599</v>
      </c>
      <c r="J4422" s="7">
        <v>0.35989563865736202</v>
      </c>
    </row>
    <row r="4423" spans="2:10" x14ac:dyDescent="0.2">
      <c r="B4423" s="7">
        <v>19</v>
      </c>
      <c r="C4423" s="7">
        <v>45</v>
      </c>
      <c r="D4423" s="7">
        <v>0.52061389507326405</v>
      </c>
      <c r="E4423" s="7">
        <v>0.14830464287408901</v>
      </c>
      <c r="G4423" s="7">
        <v>19</v>
      </c>
      <c r="H4423" s="7">
        <v>45</v>
      </c>
      <c r="I4423" s="7">
        <v>0.53484619901820496</v>
      </c>
      <c r="J4423" s="7">
        <v>0.59901130714274398</v>
      </c>
    </row>
    <row r="4424" spans="2:10" x14ac:dyDescent="0.2">
      <c r="B4424" s="7">
        <v>20</v>
      </c>
      <c r="C4424" s="7">
        <v>45</v>
      </c>
      <c r="D4424" s="7">
        <v>-4.2501462670280397E-2</v>
      </c>
      <c r="E4424" s="7">
        <v>0.27173740338845498</v>
      </c>
      <c r="G4424" s="7">
        <v>20</v>
      </c>
      <c r="H4424" s="7">
        <v>45</v>
      </c>
      <c r="I4424" s="7">
        <v>-4.2900088852001701E-2</v>
      </c>
      <c r="J4424" s="7">
        <v>0.293799682484019</v>
      </c>
    </row>
    <row r="4425" spans="2:10" x14ac:dyDescent="0.2">
      <c r="B4425" s="7">
        <v>21</v>
      </c>
      <c r="C4425" s="7">
        <v>45</v>
      </c>
      <c r="D4425" s="7">
        <v>0.30267680045239997</v>
      </c>
      <c r="E4425" s="7">
        <v>0.419040186281185</v>
      </c>
      <c r="G4425" s="7">
        <v>21</v>
      </c>
      <c r="H4425" s="7">
        <v>45</v>
      </c>
      <c r="I4425" s="7">
        <v>0.29599341586136702</v>
      </c>
      <c r="J4425" s="7">
        <v>-0.21376992843216699</v>
      </c>
    </row>
    <row r="4426" spans="2:10" x14ac:dyDescent="0.2">
      <c r="B4426" s="7">
        <v>22</v>
      </c>
      <c r="C4426" s="7">
        <v>45</v>
      </c>
      <c r="D4426" s="7">
        <v>-0.33850150622865499</v>
      </c>
      <c r="E4426" s="7">
        <v>-8.7403840148292406E-3</v>
      </c>
      <c r="G4426" s="7">
        <v>22</v>
      </c>
      <c r="H4426" s="7">
        <v>45</v>
      </c>
      <c r="I4426" s="7">
        <v>-0.34641955328837698</v>
      </c>
      <c r="J4426" s="7">
        <v>4.3421373464819397E-2</v>
      </c>
    </row>
    <row r="4427" spans="2:10" x14ac:dyDescent="0.2">
      <c r="B4427" s="7">
        <v>23</v>
      </c>
      <c r="C4427" s="7">
        <v>45</v>
      </c>
      <c r="D4427" s="7">
        <v>0.39587564400561098</v>
      </c>
      <c r="E4427" s="7">
        <v>0.41361600699525702</v>
      </c>
      <c r="G4427" s="7">
        <v>23</v>
      </c>
      <c r="H4427" s="7">
        <v>45</v>
      </c>
      <c r="I4427" s="7">
        <v>0.388655653354117</v>
      </c>
      <c r="J4427" s="7">
        <v>0.373298376751935</v>
      </c>
    </row>
    <row r="4428" spans="2:10" x14ac:dyDescent="0.2">
      <c r="B4428" s="7">
        <v>24</v>
      </c>
      <c r="C4428" s="7">
        <v>45</v>
      </c>
      <c r="D4428" s="7">
        <v>0.30416628260726303</v>
      </c>
      <c r="E4428" s="7">
        <v>0.31295998373098299</v>
      </c>
      <c r="G4428" s="7">
        <v>24</v>
      </c>
      <c r="H4428" s="7">
        <v>45</v>
      </c>
      <c r="I4428" s="7">
        <v>0.29957307326863097</v>
      </c>
      <c r="J4428" s="7">
        <v>0.33183109895188501</v>
      </c>
    </row>
    <row r="4429" spans="2:10" x14ac:dyDescent="0.2">
      <c r="B4429" s="7">
        <v>25</v>
      </c>
      <c r="C4429" s="7">
        <v>45</v>
      </c>
      <c r="D4429" s="7">
        <v>0.11807755591487901</v>
      </c>
      <c r="E4429" s="7">
        <v>-0.10701056020166499</v>
      </c>
      <c r="G4429" s="7">
        <v>25</v>
      </c>
      <c r="H4429" s="7">
        <v>45</v>
      </c>
      <c r="I4429" s="7">
        <v>0.117869381476361</v>
      </c>
      <c r="J4429" s="7">
        <v>0.137282696381477</v>
      </c>
    </row>
    <row r="4430" spans="2:10" x14ac:dyDescent="0.2">
      <c r="B4430" s="7">
        <v>26</v>
      </c>
      <c r="C4430" s="7">
        <v>45</v>
      </c>
      <c r="D4430" s="7">
        <v>-0.202386860935999</v>
      </c>
      <c r="E4430" s="7">
        <v>-0.42202690302830798</v>
      </c>
      <c r="G4430" s="7">
        <v>26</v>
      </c>
      <c r="H4430" s="7">
        <v>45</v>
      </c>
      <c r="I4430" s="7">
        <v>-0.20624559726598099</v>
      </c>
      <c r="J4430" s="7">
        <v>-0.170388016522865</v>
      </c>
    </row>
    <row r="4431" spans="2:10" x14ac:dyDescent="0.2">
      <c r="B4431" s="7">
        <v>27</v>
      </c>
      <c r="C4431" s="7">
        <v>45</v>
      </c>
      <c r="D4431" s="7">
        <v>-0.265758605652894</v>
      </c>
      <c r="E4431" s="7">
        <v>3.9989215568379401E-2</v>
      </c>
      <c r="G4431" s="7">
        <v>27</v>
      </c>
      <c r="H4431" s="7">
        <v>45</v>
      </c>
      <c r="I4431" s="7">
        <v>-0.27066951766658498</v>
      </c>
      <c r="J4431" s="7">
        <v>-0.28180848951079401</v>
      </c>
    </row>
    <row r="4432" spans="2:10" x14ac:dyDescent="0.2">
      <c r="B4432" s="7">
        <v>28</v>
      </c>
      <c r="C4432" s="7">
        <v>45</v>
      </c>
      <c r="D4432" s="7">
        <v>0.34255439363821399</v>
      </c>
      <c r="E4432" s="7">
        <v>3.8390711333902601E-2</v>
      </c>
      <c r="G4432" s="7">
        <v>28</v>
      </c>
      <c r="H4432" s="7">
        <v>45</v>
      </c>
      <c r="I4432" s="7">
        <v>0.33334078615860002</v>
      </c>
      <c r="J4432" s="7">
        <v>0.19547622198296899</v>
      </c>
    </row>
    <row r="4433" spans="2:10" x14ac:dyDescent="0.2">
      <c r="B4433" s="7">
        <v>29</v>
      </c>
      <c r="C4433" s="7">
        <v>45</v>
      </c>
      <c r="D4433" s="7">
        <v>-0.12870854642898699</v>
      </c>
      <c r="E4433" s="7">
        <v>-0.32370096358353401</v>
      </c>
      <c r="G4433" s="7">
        <v>29</v>
      </c>
      <c r="H4433" s="7">
        <v>45</v>
      </c>
      <c r="I4433" s="7">
        <v>-0.12817792989348001</v>
      </c>
      <c r="J4433" s="13">
        <v>0.42719022118758798</v>
      </c>
    </row>
    <row r="4434" spans="2:10" x14ac:dyDescent="0.2">
      <c r="B4434" s="7">
        <v>30</v>
      </c>
      <c r="C4434" s="7">
        <v>45</v>
      </c>
      <c r="D4434" s="7">
        <v>0.20743048540168299</v>
      </c>
      <c r="E4434" s="7">
        <v>-0.15215790252778499</v>
      </c>
      <c r="G4434" s="7">
        <v>30</v>
      </c>
      <c r="H4434" s="7">
        <v>45</v>
      </c>
      <c r="I4434" s="7">
        <v>0.21651638860904801</v>
      </c>
      <c r="J4434" s="7">
        <v>0.32216283730742701</v>
      </c>
    </row>
    <row r="4435" spans="2:10" x14ac:dyDescent="0.2">
      <c r="B4435" s="7">
        <v>31</v>
      </c>
      <c r="C4435" s="7">
        <v>45</v>
      </c>
      <c r="D4435" s="7">
        <v>-0.123365649419896</v>
      </c>
      <c r="E4435" s="7">
        <v>-0.43342600055474501</v>
      </c>
      <c r="G4435" s="7">
        <v>31</v>
      </c>
      <c r="H4435" s="7">
        <v>45</v>
      </c>
      <c r="I4435" s="7">
        <v>-0.124876445685715</v>
      </c>
      <c r="J4435" s="7">
        <v>-0.254200742194572</v>
      </c>
    </row>
    <row r="4436" spans="2:10" x14ac:dyDescent="0.2">
      <c r="B4436" s="7">
        <v>32</v>
      </c>
      <c r="C4436" s="7">
        <v>45</v>
      </c>
      <c r="D4436" s="7">
        <v>-8.0698488848864394E-2</v>
      </c>
      <c r="E4436" s="7">
        <v>-9.6434634005602995E-2</v>
      </c>
      <c r="G4436" s="7">
        <v>32</v>
      </c>
      <c r="H4436" s="7">
        <v>45</v>
      </c>
      <c r="I4436" s="7">
        <v>-7.9665901316193596E-2</v>
      </c>
      <c r="J4436" s="7">
        <v>0.132444334825986</v>
      </c>
    </row>
    <row r="4437" spans="2:10" x14ac:dyDescent="0.2">
      <c r="B4437" s="7">
        <v>33</v>
      </c>
      <c r="C4437" s="7">
        <v>45</v>
      </c>
      <c r="D4437" s="7">
        <v>-1.2090786659644699E-2</v>
      </c>
      <c r="E4437" s="7">
        <v>0.35136572179112902</v>
      </c>
      <c r="G4437" s="7">
        <v>33</v>
      </c>
      <c r="H4437" s="7">
        <v>45</v>
      </c>
      <c r="I4437" s="7">
        <v>-1.20185939294561E-2</v>
      </c>
      <c r="J4437" s="7">
        <v>0.29372823200334103</v>
      </c>
    </row>
    <row r="4438" spans="2:10" x14ac:dyDescent="0.2">
      <c r="B4438" s="7">
        <v>34</v>
      </c>
      <c r="C4438" s="7">
        <v>45</v>
      </c>
      <c r="D4438" s="7">
        <v>-0.35374930306194902</v>
      </c>
      <c r="E4438" s="7">
        <v>-0.54289663758122897</v>
      </c>
      <c r="G4438" s="7">
        <v>34</v>
      </c>
      <c r="H4438" s="7">
        <v>45</v>
      </c>
      <c r="I4438" s="7">
        <v>-0.34964132262663999</v>
      </c>
      <c r="J4438" s="7">
        <v>-0.55276898702340005</v>
      </c>
    </row>
    <row r="4439" spans="2:10" x14ac:dyDescent="0.2">
      <c r="B4439" s="7">
        <v>35</v>
      </c>
      <c r="C4439" s="7">
        <v>45</v>
      </c>
      <c r="D4439" s="7">
        <v>-0.10176291473318901</v>
      </c>
      <c r="E4439" s="7">
        <v>5.5734448154760603E-3</v>
      </c>
      <c r="G4439" s="7">
        <v>35</v>
      </c>
      <c r="H4439" s="7">
        <v>45</v>
      </c>
      <c r="I4439" s="7">
        <v>-0.10122901973095499</v>
      </c>
      <c r="J4439" s="7">
        <v>-0.20056490833798499</v>
      </c>
    </row>
    <row r="4440" spans="2:10" x14ac:dyDescent="0.2">
      <c r="B4440" s="7">
        <v>36</v>
      </c>
      <c r="C4440" s="7">
        <v>45</v>
      </c>
      <c r="D4440" s="7">
        <v>-0.128034949414464</v>
      </c>
      <c r="E4440" s="7">
        <v>-0.11964046813342701</v>
      </c>
      <c r="G4440" s="7">
        <v>36</v>
      </c>
      <c r="H4440" s="7">
        <v>45</v>
      </c>
      <c r="I4440" s="7">
        <v>-0.12944014288481001</v>
      </c>
      <c r="J4440" s="7">
        <v>-0.148069318602879</v>
      </c>
    </row>
    <row r="4441" spans="2:10" x14ac:dyDescent="0.2">
      <c r="B4441" s="7">
        <v>37</v>
      </c>
      <c r="C4441" s="7">
        <v>45</v>
      </c>
      <c r="D4441" s="7">
        <v>0.35943315720922397</v>
      </c>
      <c r="E4441" s="7">
        <v>0.30375483494070799</v>
      </c>
      <c r="G4441" s="7">
        <v>37</v>
      </c>
      <c r="H4441" s="7">
        <v>45</v>
      </c>
      <c r="I4441" s="7">
        <v>0.36408094176917399</v>
      </c>
      <c r="J4441" s="7">
        <v>0.21774181238738199</v>
      </c>
    </row>
    <row r="4442" spans="2:10" x14ac:dyDescent="0.2">
      <c r="B4442" s="7">
        <v>38</v>
      </c>
      <c r="C4442" s="7">
        <v>45</v>
      </c>
      <c r="D4442" s="7">
        <v>0.39831110663075903</v>
      </c>
      <c r="E4442" s="7">
        <v>0.660620963082313</v>
      </c>
      <c r="G4442" s="7">
        <v>38</v>
      </c>
      <c r="H4442" s="7">
        <v>45</v>
      </c>
      <c r="I4442" s="7">
        <v>0.39086827258902701</v>
      </c>
      <c r="J4442" s="7">
        <v>0.19306162247040801</v>
      </c>
    </row>
    <row r="4443" spans="2:10" x14ac:dyDescent="0.2">
      <c r="B4443" s="7">
        <v>39</v>
      </c>
      <c r="C4443" s="7">
        <v>45</v>
      </c>
      <c r="D4443" s="7">
        <v>-3.8073228588145498E-2</v>
      </c>
      <c r="E4443" s="7">
        <v>-0.35088977676885702</v>
      </c>
      <c r="G4443" s="7">
        <v>39</v>
      </c>
      <c r="H4443" s="7">
        <v>45</v>
      </c>
      <c r="I4443" s="7">
        <v>-3.7963673073891299E-2</v>
      </c>
      <c r="J4443" s="7">
        <v>-0.27127213514297699</v>
      </c>
    </row>
    <row r="4444" spans="2:10" x14ac:dyDescent="0.2">
      <c r="B4444" s="7">
        <v>40</v>
      </c>
      <c r="C4444" s="7">
        <v>45</v>
      </c>
      <c r="D4444" s="7">
        <v>-0.425625621125996</v>
      </c>
      <c r="E4444" s="7">
        <v>-0.28958000567150899</v>
      </c>
      <c r="G4444" s="7">
        <v>40</v>
      </c>
      <c r="H4444" s="7">
        <v>45</v>
      </c>
      <c r="I4444" s="7">
        <v>-0.42949873998448002</v>
      </c>
      <c r="J4444" s="7">
        <v>-0.36693955525646399</v>
      </c>
    </row>
    <row r="4445" spans="2:10" x14ac:dyDescent="0.2">
      <c r="B4445" s="7">
        <v>41</v>
      </c>
      <c r="C4445" s="7">
        <v>45</v>
      </c>
      <c r="D4445" s="7">
        <v>-8.5471087226638404E-2</v>
      </c>
      <c r="E4445" s="7">
        <v>-0.22802056449730901</v>
      </c>
      <c r="G4445" s="7">
        <v>41</v>
      </c>
      <c r="H4445" s="7">
        <v>45</v>
      </c>
      <c r="I4445" s="7">
        <v>-8.7091928042010394E-2</v>
      </c>
      <c r="J4445" s="7">
        <v>-4.0699737541810797E-2</v>
      </c>
    </row>
    <row r="4446" spans="2:10" x14ac:dyDescent="0.2">
      <c r="B4446" s="7">
        <v>42</v>
      </c>
      <c r="C4446" s="7">
        <v>45</v>
      </c>
      <c r="D4446" s="7">
        <v>-0.12238118290502099</v>
      </c>
      <c r="E4446" s="7">
        <v>-0.17495829888189199</v>
      </c>
      <c r="G4446" s="7">
        <v>42</v>
      </c>
      <c r="H4446" s="7">
        <v>45</v>
      </c>
      <c r="I4446" s="7">
        <v>-0.122790739711452</v>
      </c>
      <c r="J4446" s="7">
        <v>-0.23425323732147399</v>
      </c>
    </row>
    <row r="4447" spans="2:10" x14ac:dyDescent="0.2">
      <c r="B4447" s="7">
        <v>43</v>
      </c>
      <c r="C4447" s="7">
        <v>45</v>
      </c>
      <c r="D4447" s="7">
        <v>0.17140423005125599</v>
      </c>
      <c r="E4447" s="7">
        <v>5.1590479722253099E-2</v>
      </c>
      <c r="G4447" s="7">
        <v>43</v>
      </c>
      <c r="H4447" s="7">
        <v>45</v>
      </c>
      <c r="I4447" s="7">
        <v>0.17026629144423899</v>
      </c>
      <c r="J4447" s="7">
        <v>0.28713531450159802</v>
      </c>
    </row>
    <row r="4448" spans="2:10" x14ac:dyDescent="0.2">
      <c r="B4448" s="7">
        <v>44</v>
      </c>
      <c r="C4448" s="7">
        <v>45</v>
      </c>
      <c r="D4448" s="7">
        <v>0.22709185909695501</v>
      </c>
      <c r="E4448" s="7">
        <v>-0.13890724411918801</v>
      </c>
      <c r="G4448" s="7">
        <v>44</v>
      </c>
      <c r="H4448" s="7">
        <v>45</v>
      </c>
      <c r="I4448" s="7">
        <v>0.22035561355437</v>
      </c>
      <c r="J4448" s="7">
        <v>7.8339600700626705E-2</v>
      </c>
    </row>
    <row r="4449" spans="2:10" x14ac:dyDescent="0.2">
      <c r="B4449" s="7">
        <v>45</v>
      </c>
      <c r="C4449" s="7">
        <v>45</v>
      </c>
      <c r="D4449" s="7">
        <v>-0.73506606225332605</v>
      </c>
      <c r="E4449" s="7">
        <v>-0.77894113724271496</v>
      </c>
      <c r="G4449" s="7">
        <v>45</v>
      </c>
      <c r="H4449" s="7">
        <v>45</v>
      </c>
      <c r="I4449" s="7">
        <v>-0.72822274950124499</v>
      </c>
      <c r="J4449" s="7">
        <v>-0.73734819555417197</v>
      </c>
    </row>
    <row r="4450" spans="2:10" x14ac:dyDescent="0.2">
      <c r="B4450" s="7">
        <v>46</v>
      </c>
      <c r="C4450" s="7">
        <v>45</v>
      </c>
      <c r="D4450" s="7">
        <v>-0.553047873670509</v>
      </c>
      <c r="E4450" s="7">
        <v>-0.45248912209477099</v>
      </c>
      <c r="G4450" s="7">
        <v>46</v>
      </c>
      <c r="H4450" s="7">
        <v>45</v>
      </c>
      <c r="I4450" s="7">
        <v>-0.57449609597991702</v>
      </c>
      <c r="J4450" s="7">
        <v>-0.43551509738669703</v>
      </c>
    </row>
    <row r="4451" spans="2:10" x14ac:dyDescent="0.2">
      <c r="B4451" s="7">
        <v>47</v>
      </c>
      <c r="C4451" s="7">
        <v>45</v>
      </c>
      <c r="D4451" s="7">
        <v>-0.145750009235244</v>
      </c>
      <c r="E4451" s="7">
        <v>-0.298562978071302</v>
      </c>
      <c r="G4451" s="7">
        <v>47</v>
      </c>
      <c r="H4451" s="7">
        <v>45</v>
      </c>
      <c r="I4451" s="7">
        <v>-0.14630045971147801</v>
      </c>
      <c r="J4451" s="7">
        <v>0.15647620231968101</v>
      </c>
    </row>
    <row r="4452" spans="2:10" x14ac:dyDescent="0.2">
      <c r="B4452" s="7">
        <v>48</v>
      </c>
      <c r="C4452" s="7">
        <v>45</v>
      </c>
      <c r="D4452" s="7">
        <v>-0.155990127204267</v>
      </c>
      <c r="E4452" s="7">
        <v>-0.24421998129553299</v>
      </c>
      <c r="G4452" s="7">
        <v>48</v>
      </c>
      <c r="H4452" s="7">
        <v>45</v>
      </c>
      <c r="I4452" s="7">
        <v>-0.15991265967900101</v>
      </c>
      <c r="J4452" s="7">
        <v>-5.0568250740575998E-2</v>
      </c>
    </row>
    <row r="4453" spans="2:10" x14ac:dyDescent="0.2">
      <c r="B4453" s="7">
        <v>49</v>
      </c>
      <c r="C4453" s="7">
        <v>45</v>
      </c>
      <c r="D4453" s="7">
        <v>0.27174324854262399</v>
      </c>
      <c r="E4453" s="7">
        <v>0.132595081891863</v>
      </c>
      <c r="G4453" s="7">
        <v>49</v>
      </c>
      <c r="H4453" s="7">
        <v>45</v>
      </c>
      <c r="I4453" s="7">
        <v>0.27818110769639198</v>
      </c>
      <c r="J4453" s="7">
        <v>-0.33314092791279898</v>
      </c>
    </row>
    <row r="4454" spans="2:10" x14ac:dyDescent="0.2">
      <c r="B4454" s="7">
        <v>50</v>
      </c>
      <c r="C4454" s="7">
        <v>45</v>
      </c>
      <c r="D4454" s="7">
        <v>-0.22408487153919099</v>
      </c>
      <c r="E4454" s="7">
        <v>-0.25768450739641902</v>
      </c>
      <c r="G4454" s="7">
        <v>50</v>
      </c>
      <c r="H4454" s="7">
        <v>45</v>
      </c>
      <c r="I4454" s="7">
        <v>-0.22626396727921999</v>
      </c>
      <c r="J4454" s="7">
        <v>9.5598646049683805E-3</v>
      </c>
    </row>
    <row r="4455" spans="2:10" x14ac:dyDescent="0.2">
      <c r="B4455" s="7">
        <v>51</v>
      </c>
      <c r="C4455" s="7">
        <v>45</v>
      </c>
      <c r="D4455" s="7">
        <v>-0.209054485272747</v>
      </c>
      <c r="E4455" s="7">
        <v>-0.13257834051442799</v>
      </c>
      <c r="G4455" s="7">
        <v>51</v>
      </c>
      <c r="H4455" s="7">
        <v>45</v>
      </c>
      <c r="I4455" s="7">
        <v>-0.21240773099969201</v>
      </c>
      <c r="J4455" s="7">
        <v>-6.3839873634743E-2</v>
      </c>
    </row>
    <row r="4456" spans="2:10" x14ac:dyDescent="0.2">
      <c r="B4456" s="7">
        <v>52</v>
      </c>
      <c r="C4456" s="7">
        <v>45</v>
      </c>
      <c r="D4456" s="7">
        <v>-0.195689272340903</v>
      </c>
      <c r="E4456" s="7">
        <v>-0.52047699148424398</v>
      </c>
      <c r="G4456" s="7">
        <v>52</v>
      </c>
      <c r="H4456" s="7">
        <v>45</v>
      </c>
      <c r="I4456" s="7">
        <v>-0.20725496786673001</v>
      </c>
      <c r="J4456" s="7">
        <v>-0.33858366758846098</v>
      </c>
    </row>
    <row r="4457" spans="2:10" x14ac:dyDescent="0.2">
      <c r="B4457" s="7">
        <v>53</v>
      </c>
      <c r="C4457" s="7">
        <v>45</v>
      </c>
      <c r="D4457" s="7">
        <v>-0.12420181233408401</v>
      </c>
      <c r="E4457" s="7">
        <v>-4.9763802276441303E-2</v>
      </c>
      <c r="G4457" s="7">
        <v>53</v>
      </c>
      <c r="H4457" s="7">
        <v>45</v>
      </c>
      <c r="I4457" s="7">
        <v>-0.125518561957259</v>
      </c>
      <c r="J4457" s="7">
        <v>-0.18107228226750599</v>
      </c>
    </row>
    <row r="4458" spans="2:10" x14ac:dyDescent="0.2">
      <c r="B4458" s="7">
        <v>54</v>
      </c>
      <c r="C4458" s="7">
        <v>45</v>
      </c>
      <c r="D4458" s="7">
        <v>-9.2923990355381597E-2</v>
      </c>
      <c r="E4458" s="7">
        <v>-0.124523819116658</v>
      </c>
      <c r="G4458" s="7">
        <v>54</v>
      </c>
      <c r="H4458" s="7">
        <v>45</v>
      </c>
      <c r="I4458" s="7">
        <v>-9.42098469955166E-2</v>
      </c>
      <c r="J4458" s="7">
        <v>0.50232736740792305</v>
      </c>
    </row>
    <row r="4459" spans="2:10" x14ac:dyDescent="0.2">
      <c r="B4459" s="7">
        <v>55</v>
      </c>
      <c r="C4459" s="7">
        <v>45</v>
      </c>
      <c r="D4459" s="7">
        <v>0.109705467479987</v>
      </c>
      <c r="E4459" s="7">
        <v>-0.123048048179424</v>
      </c>
      <c r="G4459" s="7">
        <v>55</v>
      </c>
      <c r="H4459" s="7">
        <v>45</v>
      </c>
      <c r="I4459" s="7">
        <v>0.11538775460815399</v>
      </c>
      <c r="J4459" s="7">
        <v>-9.5796210770330098E-2</v>
      </c>
    </row>
    <row r="4460" spans="2:10" x14ac:dyDescent="0.2">
      <c r="B4460" s="7">
        <v>56</v>
      </c>
      <c r="C4460" s="7">
        <v>45</v>
      </c>
      <c r="D4460" s="7">
        <v>-0.220788300647142</v>
      </c>
      <c r="E4460" s="7">
        <v>-6.31553503254869E-2</v>
      </c>
      <c r="G4460" s="7">
        <v>56</v>
      </c>
      <c r="H4460" s="7">
        <v>45</v>
      </c>
      <c r="I4460" s="7">
        <v>-0.21818875207857799</v>
      </c>
      <c r="J4460" s="7">
        <v>-0.23464421075113101</v>
      </c>
    </row>
    <row r="4461" spans="2:10" x14ac:dyDescent="0.2">
      <c r="B4461" s="7">
        <v>57</v>
      </c>
      <c r="C4461" s="7">
        <v>45</v>
      </c>
      <c r="D4461" s="7">
        <v>-0.32023702209106503</v>
      </c>
      <c r="E4461" s="7">
        <v>-0.49511267221088701</v>
      </c>
      <c r="G4461" s="7">
        <v>57</v>
      </c>
      <c r="H4461" s="7">
        <v>45</v>
      </c>
      <c r="I4461" s="7">
        <v>-0.32725202751518701</v>
      </c>
      <c r="J4461" s="7">
        <v>-0.56572237539318404</v>
      </c>
    </row>
    <row r="4462" spans="2:10" x14ac:dyDescent="0.2">
      <c r="B4462" s="7">
        <v>58</v>
      </c>
      <c r="C4462" s="7">
        <v>45</v>
      </c>
      <c r="D4462" s="7">
        <v>-0.57161094907487398</v>
      </c>
      <c r="E4462" s="7">
        <v>-8.2132638992078497E-2</v>
      </c>
      <c r="G4462" s="7">
        <v>58</v>
      </c>
      <c r="H4462" s="7">
        <v>45</v>
      </c>
      <c r="I4462" s="7">
        <v>-0.56580288428522996</v>
      </c>
      <c r="J4462" s="7">
        <v>-0.41395555927548</v>
      </c>
    </row>
    <row r="4463" spans="2:10" x14ac:dyDescent="0.2">
      <c r="B4463" s="7">
        <v>59</v>
      </c>
      <c r="C4463" s="7">
        <v>45</v>
      </c>
      <c r="D4463" s="7">
        <v>-0.571344212837124</v>
      </c>
      <c r="E4463" s="7">
        <v>-0.48903364231347701</v>
      </c>
      <c r="G4463" s="7">
        <v>59</v>
      </c>
      <c r="H4463" s="7">
        <v>45</v>
      </c>
      <c r="I4463" s="7">
        <v>-0.57714151952760895</v>
      </c>
      <c r="J4463" s="7">
        <v>-0.78069238299983801</v>
      </c>
    </row>
    <row r="4464" spans="2:10" x14ac:dyDescent="0.2">
      <c r="B4464" s="7">
        <v>60</v>
      </c>
      <c r="C4464" s="7">
        <v>45</v>
      </c>
      <c r="D4464" s="7">
        <v>-0.81913278847142501</v>
      </c>
      <c r="E4464" s="7">
        <v>-0.67638453400194398</v>
      </c>
      <c r="G4464" s="7">
        <v>60</v>
      </c>
      <c r="H4464" s="7">
        <v>45</v>
      </c>
      <c r="I4464" s="7">
        <v>-0.81091777669394505</v>
      </c>
      <c r="J4464" s="7">
        <v>-0.68131505401813497</v>
      </c>
    </row>
    <row r="4465" spans="2:10" x14ac:dyDescent="0.2">
      <c r="B4465" s="7">
        <v>61</v>
      </c>
      <c r="C4465" s="7">
        <v>45</v>
      </c>
      <c r="D4465" s="7">
        <v>-0.220647547734</v>
      </c>
      <c r="E4465" s="7">
        <v>-0.28600633545502901</v>
      </c>
      <c r="G4465" s="7">
        <v>61</v>
      </c>
      <c r="H4465" s="7">
        <v>45</v>
      </c>
      <c r="I4465" s="7">
        <v>-0.22684129172873099</v>
      </c>
      <c r="J4465" s="7">
        <v>-0.315844573520351</v>
      </c>
    </row>
    <row r="4466" spans="2:10" x14ac:dyDescent="0.2">
      <c r="B4466" s="7">
        <v>62</v>
      </c>
      <c r="C4466" s="7">
        <v>45</v>
      </c>
      <c r="D4466" s="7">
        <v>-0.131660781841441</v>
      </c>
      <c r="E4466" s="7">
        <v>-6.6493306013428302E-2</v>
      </c>
      <c r="G4466" s="7">
        <v>62</v>
      </c>
      <c r="H4466" s="7">
        <v>45</v>
      </c>
      <c r="I4466" s="7">
        <v>-0.13142016111363999</v>
      </c>
      <c r="J4466" s="7">
        <v>-0.17573711314158399</v>
      </c>
    </row>
    <row r="4467" spans="2:10" x14ac:dyDescent="0.2">
      <c r="B4467" s="7">
        <v>63</v>
      </c>
      <c r="C4467" s="7">
        <v>45</v>
      </c>
      <c r="D4467" s="7">
        <v>-0.36100935477691598</v>
      </c>
      <c r="E4467" s="7">
        <v>-0.76888170711931003</v>
      </c>
      <c r="G4467" s="7">
        <v>63</v>
      </c>
      <c r="H4467" s="7">
        <v>45</v>
      </c>
      <c r="I4467" s="7">
        <v>-0.37556065780526598</v>
      </c>
      <c r="J4467" s="7">
        <v>-0.39084446013533602</v>
      </c>
    </row>
    <row r="4468" spans="2:10" x14ac:dyDescent="0.2">
      <c r="B4468" s="7">
        <v>64</v>
      </c>
      <c r="C4468" s="7">
        <v>45</v>
      </c>
      <c r="D4468" s="7">
        <v>5.6500085796988002E-2</v>
      </c>
      <c r="E4468" s="7">
        <v>-0.25989981131874401</v>
      </c>
      <c r="G4468" s="7">
        <v>64</v>
      </c>
      <c r="H4468" s="7">
        <v>45</v>
      </c>
      <c r="I4468" s="7">
        <v>5.2942982344594797E-2</v>
      </c>
      <c r="J4468" s="7">
        <v>-0.30598444811817499</v>
      </c>
    </row>
    <row r="4469" spans="2:10" x14ac:dyDescent="0.2">
      <c r="B4469" s="7">
        <v>65</v>
      </c>
      <c r="C4469" s="7">
        <v>45</v>
      </c>
      <c r="D4469" s="7">
        <v>-2.3718980565883298E-3</v>
      </c>
      <c r="E4469" s="7">
        <v>-0.19936178797031801</v>
      </c>
      <c r="G4469" s="7">
        <v>65</v>
      </c>
      <c r="H4469" s="7">
        <v>45</v>
      </c>
      <c r="I4469" s="7">
        <v>-2.9295176052395199E-3</v>
      </c>
      <c r="J4469" s="7">
        <v>-0.19036986905235001</v>
      </c>
    </row>
    <row r="4470" spans="2:10" x14ac:dyDescent="0.2">
      <c r="B4470" s="7">
        <v>66</v>
      </c>
      <c r="C4470" s="7">
        <v>45</v>
      </c>
      <c r="D4470" s="7">
        <v>-0.13623829642257099</v>
      </c>
      <c r="E4470" s="7">
        <v>-0.42655867326506403</v>
      </c>
      <c r="G4470" s="7">
        <v>66</v>
      </c>
      <c r="H4470" s="7">
        <v>45</v>
      </c>
      <c r="I4470" s="7">
        <v>-0.140537946814112</v>
      </c>
      <c r="J4470" s="7">
        <v>-0.181318271603537</v>
      </c>
    </row>
    <row r="4471" spans="2:10" x14ac:dyDescent="0.2">
      <c r="B4471" s="7">
        <v>67</v>
      </c>
      <c r="C4471" s="7">
        <v>45</v>
      </c>
      <c r="D4471" s="7">
        <v>0.11226296277612</v>
      </c>
      <c r="E4471" s="7">
        <v>-3.6474000461608598E-2</v>
      </c>
      <c r="G4471" s="7">
        <v>67</v>
      </c>
      <c r="H4471" s="7">
        <v>45</v>
      </c>
      <c r="I4471" s="7">
        <v>0.108590209449226</v>
      </c>
      <c r="J4471" s="7">
        <v>-0.117216137590628</v>
      </c>
    </row>
    <row r="4472" spans="2:10" x14ac:dyDescent="0.2">
      <c r="B4472" s="7">
        <v>68</v>
      </c>
      <c r="C4472" s="7">
        <v>45</v>
      </c>
      <c r="D4472" s="7">
        <v>-0.48596122704369898</v>
      </c>
      <c r="E4472" s="7">
        <v>-0.45853999569791698</v>
      </c>
      <c r="G4472" s="7">
        <v>68</v>
      </c>
      <c r="H4472" s="7">
        <v>45</v>
      </c>
      <c r="I4472" s="7">
        <v>-0.48986880610851502</v>
      </c>
      <c r="J4472" s="7">
        <v>-0.24873362247494901</v>
      </c>
    </row>
    <row r="4473" spans="2:10" x14ac:dyDescent="0.2">
      <c r="B4473" s="7">
        <v>69</v>
      </c>
      <c r="C4473" s="7">
        <v>45</v>
      </c>
      <c r="D4473" s="7">
        <v>0.252426963166267</v>
      </c>
      <c r="E4473" s="7">
        <v>0.49341393132881001</v>
      </c>
      <c r="G4473" s="7">
        <v>69</v>
      </c>
      <c r="H4473" s="7">
        <v>45</v>
      </c>
      <c r="I4473" s="7">
        <v>0.25047517192539198</v>
      </c>
      <c r="J4473" s="7">
        <v>2.1361587881080401E-2</v>
      </c>
    </row>
    <row r="4474" spans="2:10" x14ac:dyDescent="0.2">
      <c r="B4474" s="7">
        <v>70</v>
      </c>
      <c r="C4474" s="7">
        <v>45</v>
      </c>
      <c r="D4474" s="7">
        <v>-0.169688694587637</v>
      </c>
      <c r="E4474" s="7">
        <v>-0.33896728557559103</v>
      </c>
      <c r="G4474" s="7">
        <v>70</v>
      </c>
      <c r="H4474" s="7">
        <v>45</v>
      </c>
      <c r="I4474" s="7">
        <v>-0.172243019574013</v>
      </c>
      <c r="J4474" s="7">
        <v>-0.41455543007468898</v>
      </c>
    </row>
    <row r="4475" spans="2:10" x14ac:dyDescent="0.2">
      <c r="B4475" s="7">
        <v>71</v>
      </c>
      <c r="C4475" s="7">
        <v>45</v>
      </c>
      <c r="D4475" s="7">
        <v>-0.29510077543896102</v>
      </c>
      <c r="E4475" s="7">
        <v>-0.124697292560651</v>
      </c>
      <c r="G4475" s="7">
        <v>71</v>
      </c>
      <c r="H4475" s="7">
        <v>45</v>
      </c>
      <c r="I4475" s="7">
        <v>-0.298793489189913</v>
      </c>
      <c r="J4475" s="7">
        <v>-0.24145040286563799</v>
      </c>
    </row>
    <row r="4476" spans="2:10" x14ac:dyDescent="0.2">
      <c r="B4476" s="7">
        <v>72</v>
      </c>
      <c r="C4476" s="7">
        <v>45</v>
      </c>
      <c r="D4476" s="7">
        <v>0.17524252274650701</v>
      </c>
      <c r="E4476" s="7">
        <v>0.27454331539653698</v>
      </c>
      <c r="G4476" s="7">
        <v>72</v>
      </c>
      <c r="H4476" s="7">
        <v>45</v>
      </c>
      <c r="I4476" s="7">
        <v>0.17143418987596501</v>
      </c>
      <c r="J4476" s="7">
        <v>0.27426308526254201</v>
      </c>
    </row>
    <row r="4477" spans="2:10" x14ac:dyDescent="0.2">
      <c r="B4477" s="7">
        <v>73</v>
      </c>
      <c r="C4477" s="7">
        <v>45</v>
      </c>
      <c r="D4477" s="7">
        <v>0.17550954313831699</v>
      </c>
      <c r="E4477" s="7">
        <v>0.44747995516276001</v>
      </c>
      <c r="G4477" s="7">
        <v>73</v>
      </c>
      <c r="H4477" s="7">
        <v>45</v>
      </c>
      <c r="I4477" s="7">
        <v>0.17635149751993301</v>
      </c>
      <c r="J4477" s="7">
        <v>0.22095525009578601</v>
      </c>
    </row>
    <row r="4478" spans="2:10" x14ac:dyDescent="0.2">
      <c r="B4478" s="7">
        <v>74</v>
      </c>
      <c r="C4478" s="7">
        <v>45</v>
      </c>
      <c r="D4478" s="7">
        <v>0.22620733281216501</v>
      </c>
      <c r="E4478" s="7">
        <v>1.5718461886862701E-2</v>
      </c>
      <c r="G4478" s="7">
        <v>74</v>
      </c>
      <c r="H4478" s="7">
        <v>45</v>
      </c>
      <c r="I4478" s="7">
        <v>0.23138924778734299</v>
      </c>
      <c r="J4478" s="7">
        <v>0.21691853614741499</v>
      </c>
    </row>
    <row r="4479" spans="2:10" x14ac:dyDescent="0.2">
      <c r="B4479" s="7">
        <v>75</v>
      </c>
      <c r="C4479" s="7">
        <v>45</v>
      </c>
      <c r="D4479" s="7">
        <v>-0.34643061798889702</v>
      </c>
      <c r="E4479" s="7">
        <v>-0.31890572187446298</v>
      </c>
      <c r="G4479" s="7">
        <v>75</v>
      </c>
      <c r="H4479" s="7">
        <v>45</v>
      </c>
      <c r="I4479" s="7">
        <v>-0.34893278226700802</v>
      </c>
      <c r="J4479" s="7">
        <v>-0.59727250379591501</v>
      </c>
    </row>
    <row r="4480" spans="2:10" x14ac:dyDescent="0.2">
      <c r="B4480" s="7">
        <v>76</v>
      </c>
      <c r="C4480" s="7">
        <v>45</v>
      </c>
      <c r="D4480" s="7">
        <v>0.50420812077820398</v>
      </c>
      <c r="E4480" s="7">
        <v>6.5311881088982601E-2</v>
      </c>
      <c r="G4480" s="7">
        <v>76</v>
      </c>
      <c r="H4480" s="7">
        <v>45</v>
      </c>
      <c r="I4480" s="7">
        <v>0.52346599423820594</v>
      </c>
      <c r="J4480" s="7">
        <v>0.40834574624472397</v>
      </c>
    </row>
    <row r="4481" spans="2:10" x14ac:dyDescent="0.2">
      <c r="B4481" s="7">
        <v>77</v>
      </c>
      <c r="C4481" s="7">
        <v>45</v>
      </c>
      <c r="D4481" s="7">
        <v>-6.5661692332794203E-2</v>
      </c>
      <c r="E4481" s="7">
        <v>2.4439406083620201E-2</v>
      </c>
      <c r="G4481" s="7">
        <v>77</v>
      </c>
      <c r="H4481" s="7">
        <v>45</v>
      </c>
      <c r="I4481" s="7">
        <v>-6.6643443249591705E-2</v>
      </c>
      <c r="J4481" s="7">
        <v>0.314601189607223</v>
      </c>
    </row>
    <row r="4482" spans="2:10" x14ac:dyDescent="0.2">
      <c r="B4482" s="7">
        <v>78</v>
      </c>
      <c r="C4482" s="7">
        <v>45</v>
      </c>
      <c r="D4482" s="7">
        <v>-0.30992552332984702</v>
      </c>
      <c r="E4482" s="7">
        <v>-0.18205093997824601</v>
      </c>
      <c r="G4482" s="7">
        <v>78</v>
      </c>
      <c r="H4482" s="7">
        <v>45</v>
      </c>
      <c r="I4482" s="7">
        <v>-0.31258285513024398</v>
      </c>
      <c r="J4482" s="7">
        <v>-0.30525331658017801</v>
      </c>
    </row>
    <row r="4483" spans="2:10" x14ac:dyDescent="0.2">
      <c r="B4483" s="7">
        <v>79</v>
      </c>
      <c r="C4483" s="7">
        <v>45</v>
      </c>
      <c r="D4483" s="7">
        <v>-0.10378736198164901</v>
      </c>
      <c r="E4483" s="7">
        <v>-0.121907459998621</v>
      </c>
      <c r="G4483" s="7">
        <v>79</v>
      </c>
      <c r="H4483" s="7">
        <v>45</v>
      </c>
      <c r="I4483" s="7">
        <v>-0.10600178675539899</v>
      </c>
      <c r="J4483" s="7">
        <v>0.18054624854003301</v>
      </c>
    </row>
    <row r="4484" spans="2:10" x14ac:dyDescent="0.2">
      <c r="B4484" s="7">
        <v>80</v>
      </c>
      <c r="C4484" s="7">
        <v>45</v>
      </c>
      <c r="D4484" s="7">
        <v>-0.220358711652233</v>
      </c>
      <c r="E4484" s="7">
        <v>-0.26864184159522397</v>
      </c>
      <c r="G4484" s="7">
        <v>80</v>
      </c>
      <c r="H4484" s="7">
        <v>45</v>
      </c>
      <c r="I4484" s="7">
        <v>-0.21601476170776401</v>
      </c>
      <c r="J4484" s="7">
        <v>-4.3262321664483801E-2</v>
      </c>
    </row>
    <row r="4485" spans="2:10" x14ac:dyDescent="0.2">
      <c r="B4485" s="7">
        <v>81</v>
      </c>
      <c r="C4485" s="7">
        <v>45</v>
      </c>
      <c r="D4485" s="7">
        <v>0.11459232164201499</v>
      </c>
      <c r="E4485" s="7">
        <v>-0.30051072838871701</v>
      </c>
      <c r="G4485" s="7">
        <v>81</v>
      </c>
      <c r="H4485" s="7">
        <v>45</v>
      </c>
      <c r="I4485" s="7">
        <v>0.116714124911866</v>
      </c>
      <c r="J4485" s="7">
        <v>0.16315104355551099</v>
      </c>
    </row>
    <row r="4486" spans="2:10" x14ac:dyDescent="0.2">
      <c r="B4486" s="7">
        <v>82</v>
      </c>
      <c r="C4486" s="7">
        <v>45</v>
      </c>
      <c r="D4486" s="7">
        <v>0.19365386411336299</v>
      </c>
      <c r="E4486" s="7">
        <v>-0.176426431104238</v>
      </c>
      <c r="G4486" s="7">
        <v>82</v>
      </c>
      <c r="H4486" s="7">
        <v>45</v>
      </c>
      <c r="I4486" s="7">
        <v>0.20865726780143501</v>
      </c>
      <c r="J4486" s="7">
        <v>0.25873172214083601</v>
      </c>
    </row>
    <row r="4487" spans="2:10" x14ac:dyDescent="0.2">
      <c r="B4487" s="7">
        <v>83</v>
      </c>
      <c r="C4487" s="7">
        <v>45</v>
      </c>
      <c r="D4487" s="7">
        <v>-7.8906991544033495E-2</v>
      </c>
      <c r="E4487" s="7">
        <v>-0.31788568267504302</v>
      </c>
      <c r="G4487" s="7">
        <v>83</v>
      </c>
      <c r="H4487" s="7">
        <v>45</v>
      </c>
      <c r="I4487" s="7">
        <v>-7.9722845685879007E-2</v>
      </c>
      <c r="J4487" s="7">
        <v>-0.127611183080131</v>
      </c>
    </row>
    <row r="4488" spans="2:10" x14ac:dyDescent="0.2">
      <c r="B4488" s="7">
        <v>84</v>
      </c>
      <c r="C4488" s="7">
        <v>45</v>
      </c>
      <c r="D4488" s="7">
        <v>0.19770977974568801</v>
      </c>
      <c r="E4488" s="7">
        <v>-0.18376243486129501</v>
      </c>
      <c r="G4488" s="7">
        <v>84</v>
      </c>
      <c r="H4488" s="7">
        <v>45</v>
      </c>
      <c r="I4488" s="7">
        <v>0.191619437593919</v>
      </c>
      <c r="J4488" s="7">
        <v>3.5743456438046598E-3</v>
      </c>
    </row>
    <row r="4489" spans="2:10" x14ac:dyDescent="0.2">
      <c r="B4489" s="7">
        <v>85</v>
      </c>
      <c r="C4489" s="7">
        <v>45</v>
      </c>
      <c r="D4489" s="7">
        <v>-0.16254429648459601</v>
      </c>
      <c r="E4489" s="7">
        <v>-0.27975157389086502</v>
      </c>
      <c r="G4489" s="7">
        <v>85</v>
      </c>
      <c r="H4489" s="7">
        <v>45</v>
      </c>
      <c r="I4489" s="7">
        <v>-0.16312425988392401</v>
      </c>
      <c r="J4489" s="7">
        <v>-0.34104869896281698</v>
      </c>
    </row>
    <row r="4490" spans="2:10" x14ac:dyDescent="0.2">
      <c r="B4490" s="7">
        <v>86</v>
      </c>
      <c r="C4490" s="7">
        <v>45</v>
      </c>
      <c r="D4490" s="7">
        <v>-0.28889442602803</v>
      </c>
      <c r="E4490" s="7">
        <v>-0.155376844391618</v>
      </c>
      <c r="G4490" s="7">
        <v>86</v>
      </c>
      <c r="H4490" s="7">
        <v>45</v>
      </c>
      <c r="I4490" s="7">
        <v>-0.29625623544742002</v>
      </c>
      <c r="J4490" s="7">
        <v>-0.23198815242346199</v>
      </c>
    </row>
    <row r="4491" spans="2:10" x14ac:dyDescent="0.2">
      <c r="B4491" s="7">
        <v>87</v>
      </c>
      <c r="C4491" s="7">
        <v>45</v>
      </c>
      <c r="D4491" s="7">
        <v>0.63266913458515495</v>
      </c>
      <c r="E4491" s="7">
        <v>0.54161031100836099</v>
      </c>
      <c r="G4491" s="7">
        <v>87</v>
      </c>
      <c r="H4491" s="7">
        <v>45</v>
      </c>
      <c r="I4491" s="7">
        <v>0.63523732824177703</v>
      </c>
      <c r="J4491" s="7">
        <v>0.27912191409526999</v>
      </c>
    </row>
    <row r="4492" spans="2:10" x14ac:dyDescent="0.2">
      <c r="B4492" s="7">
        <v>88</v>
      </c>
      <c r="C4492" s="7">
        <v>45</v>
      </c>
      <c r="D4492" s="7">
        <v>-0.13238567937755699</v>
      </c>
      <c r="E4492" s="7">
        <v>-0.22901636794115701</v>
      </c>
      <c r="G4492" s="7">
        <v>88</v>
      </c>
      <c r="H4492" s="7">
        <v>45</v>
      </c>
      <c r="I4492" s="7">
        <v>-0.137536427738221</v>
      </c>
      <c r="J4492" s="7">
        <v>-4.61810889699628E-2</v>
      </c>
    </row>
    <row r="4493" spans="2:10" x14ac:dyDescent="0.2">
      <c r="B4493" s="7">
        <v>89</v>
      </c>
      <c r="C4493" s="7">
        <v>45</v>
      </c>
      <c r="D4493" s="7">
        <v>-0.21122158246763201</v>
      </c>
      <c r="E4493" s="7">
        <v>-0.41961028423047902</v>
      </c>
      <c r="G4493" s="7">
        <v>89</v>
      </c>
      <c r="H4493" s="7">
        <v>45</v>
      </c>
      <c r="I4493" s="7">
        <v>-0.212671888338336</v>
      </c>
      <c r="J4493" s="7">
        <v>-0.46235042389377501</v>
      </c>
    </row>
    <row r="4494" spans="2:10" x14ac:dyDescent="0.2">
      <c r="B4494" s="7">
        <v>90</v>
      </c>
      <c r="C4494" s="7">
        <v>45</v>
      </c>
      <c r="D4494" s="7">
        <v>-0.46174183460290602</v>
      </c>
      <c r="E4494" s="7">
        <v>-0.68810011834456297</v>
      </c>
      <c r="G4494" s="7">
        <v>90</v>
      </c>
      <c r="H4494" s="7">
        <v>45</v>
      </c>
      <c r="I4494" s="7">
        <v>-0.46684502376928599</v>
      </c>
      <c r="J4494" s="7">
        <v>-0.61806219654327099</v>
      </c>
    </row>
    <row r="4495" spans="2:10" x14ac:dyDescent="0.2">
      <c r="B4495" s="7">
        <v>91</v>
      </c>
      <c r="C4495" s="7">
        <v>45</v>
      </c>
      <c r="D4495" s="7">
        <v>-0.64494726991013396</v>
      </c>
      <c r="E4495" s="7">
        <v>-0.57615276370234403</v>
      </c>
      <c r="G4495" s="7">
        <v>91</v>
      </c>
      <c r="H4495" s="7">
        <v>45</v>
      </c>
      <c r="I4495" s="7">
        <v>-0.62388730140990301</v>
      </c>
      <c r="J4495" s="7">
        <v>-0.77246980451264202</v>
      </c>
    </row>
    <row r="4496" spans="2:10" x14ac:dyDescent="0.2">
      <c r="B4496" s="7">
        <v>92</v>
      </c>
      <c r="C4496" s="7">
        <v>45</v>
      </c>
      <c r="D4496" s="7">
        <v>-0.15886131189984801</v>
      </c>
      <c r="E4496" s="7">
        <v>-0.59178764032578701</v>
      </c>
      <c r="G4496" s="7">
        <v>92</v>
      </c>
      <c r="H4496" s="7">
        <v>45</v>
      </c>
      <c r="I4496" s="7">
        <v>-0.15965823984188299</v>
      </c>
      <c r="J4496" s="7">
        <v>-0.371626840234625</v>
      </c>
    </row>
    <row r="4497" spans="2:10" x14ac:dyDescent="0.2">
      <c r="B4497" s="7">
        <v>93</v>
      </c>
      <c r="C4497" s="7">
        <v>45</v>
      </c>
      <c r="D4497" s="7">
        <v>0.17444621639604499</v>
      </c>
      <c r="E4497" s="7">
        <v>0.61420715529918002</v>
      </c>
      <c r="G4497" s="7">
        <v>93</v>
      </c>
      <c r="H4497" s="7">
        <v>45</v>
      </c>
      <c r="I4497" s="7">
        <v>0.18422334393210299</v>
      </c>
      <c r="J4497" s="7">
        <v>0.75240205495175905</v>
      </c>
    </row>
    <row r="4498" spans="2:10" x14ac:dyDescent="0.2">
      <c r="B4498" s="7">
        <v>94</v>
      </c>
      <c r="C4498" s="7">
        <v>45</v>
      </c>
      <c r="D4498" s="7">
        <v>-2.6089158485397099E-2</v>
      </c>
      <c r="E4498" s="7">
        <v>0.22574054734735599</v>
      </c>
      <c r="G4498" s="7">
        <v>94</v>
      </c>
      <c r="H4498" s="7">
        <v>45</v>
      </c>
      <c r="I4498" s="7">
        <v>-2.6237343588683799E-2</v>
      </c>
      <c r="J4498" s="7">
        <v>6.5213176840550197E-2</v>
      </c>
    </row>
    <row r="4499" spans="2:10" x14ac:dyDescent="0.2">
      <c r="B4499" s="7">
        <v>95</v>
      </c>
      <c r="C4499" s="7">
        <v>45</v>
      </c>
      <c r="D4499" s="7">
        <v>0.22453294649823499</v>
      </c>
      <c r="E4499" s="7">
        <v>0.36424545887575599</v>
      </c>
      <c r="G4499" s="7">
        <v>95</v>
      </c>
      <c r="H4499" s="7">
        <v>45</v>
      </c>
      <c r="I4499" s="7">
        <v>0.233006719694522</v>
      </c>
      <c r="J4499" s="7">
        <v>0.179034497910491</v>
      </c>
    </row>
    <row r="4500" spans="2:10" x14ac:dyDescent="0.2">
      <c r="B4500" s="7">
        <v>96</v>
      </c>
      <c r="C4500" s="7">
        <v>45</v>
      </c>
      <c r="D4500" s="7">
        <v>0.54562657937199399</v>
      </c>
      <c r="E4500" s="7">
        <v>0.73435242158125802</v>
      </c>
      <c r="G4500" s="7">
        <v>96</v>
      </c>
      <c r="H4500" s="7">
        <v>45</v>
      </c>
      <c r="I4500" s="7">
        <v>0.55164173310016096</v>
      </c>
      <c r="J4500" s="7">
        <v>0.764585684583315</v>
      </c>
    </row>
    <row r="4501" spans="2:10" x14ac:dyDescent="0.2">
      <c r="B4501" s="7">
        <v>97</v>
      </c>
      <c r="C4501" s="7">
        <v>45</v>
      </c>
      <c r="D4501" s="7">
        <v>4.8846009918251297E-2</v>
      </c>
      <c r="E4501" s="7">
        <v>-0.28105083296653</v>
      </c>
      <c r="G4501" s="7">
        <v>97</v>
      </c>
      <c r="H4501" s="7">
        <v>45</v>
      </c>
      <c r="I4501" s="7">
        <v>4.9440192662684602E-2</v>
      </c>
      <c r="J4501" s="7">
        <v>0.24415029403696201</v>
      </c>
    </row>
    <row r="4502" spans="2:10" x14ac:dyDescent="0.2">
      <c r="B4502" s="7">
        <v>98</v>
      </c>
      <c r="C4502" s="7">
        <v>45</v>
      </c>
      <c r="D4502" s="7">
        <v>8.0592170817537206E-3</v>
      </c>
      <c r="E4502" s="7">
        <v>0.42998603743374098</v>
      </c>
      <c r="G4502" s="7">
        <v>98</v>
      </c>
      <c r="H4502" s="7">
        <v>45</v>
      </c>
      <c r="I4502" s="7">
        <v>7.9393270364631601E-3</v>
      </c>
      <c r="J4502" s="7">
        <v>0.26767876337440399</v>
      </c>
    </row>
    <row r="4503" spans="2:10" x14ac:dyDescent="0.2">
      <c r="B4503" s="7">
        <v>99</v>
      </c>
      <c r="C4503" s="7">
        <v>45</v>
      </c>
      <c r="D4503" s="7">
        <v>5.8241338538781703E-2</v>
      </c>
      <c r="E4503" s="7">
        <v>0.331390584565597</v>
      </c>
      <c r="G4503" s="7">
        <v>99</v>
      </c>
      <c r="H4503" s="7">
        <v>45</v>
      </c>
      <c r="I4503" s="7">
        <v>5.6135614181224397E-2</v>
      </c>
      <c r="J4503" s="7">
        <v>-8.1698133114329607E-3</v>
      </c>
    </row>
    <row r="4504" spans="2:10" x14ac:dyDescent="0.2">
      <c r="B4504" s="7">
        <v>100</v>
      </c>
      <c r="C4504" s="7">
        <v>45</v>
      </c>
      <c r="D4504" s="7">
        <v>0.31133611074052903</v>
      </c>
      <c r="E4504" s="7">
        <v>0.33364542802597402</v>
      </c>
      <c r="G4504" s="7">
        <v>100</v>
      </c>
      <c r="H4504" s="7">
        <v>45</v>
      </c>
      <c r="I4504" s="7">
        <v>0.32002382286769698</v>
      </c>
      <c r="J4504" s="7">
        <v>0.53150291346499001</v>
      </c>
    </row>
    <row r="4505" spans="2:10" x14ac:dyDescent="0.2">
      <c r="B4505" s="7">
        <v>1</v>
      </c>
      <c r="C4505" s="7">
        <v>46</v>
      </c>
      <c r="D4505" s="7">
        <v>1.3761812792108001E-2</v>
      </c>
      <c r="E4505" s="7">
        <v>9.4398562971765201E-2</v>
      </c>
      <c r="G4505" s="7">
        <v>1</v>
      </c>
      <c r="H4505" s="7">
        <v>46</v>
      </c>
      <c r="I4505" s="7">
        <v>1.38143434503828E-2</v>
      </c>
      <c r="J4505" s="7">
        <v>-2.4296500092747302E-2</v>
      </c>
    </row>
    <row r="4506" spans="2:10" x14ac:dyDescent="0.2">
      <c r="B4506" s="7">
        <v>2</v>
      </c>
      <c r="C4506" s="7">
        <v>46</v>
      </c>
      <c r="D4506" s="7">
        <v>0.20427134519239501</v>
      </c>
      <c r="E4506" s="7">
        <v>0.119043567113778</v>
      </c>
      <c r="G4506" s="7">
        <v>2</v>
      </c>
      <c r="H4506" s="7">
        <v>46</v>
      </c>
      <c r="I4506" s="7">
        <v>0.20152645916857101</v>
      </c>
      <c r="J4506" s="7">
        <v>0.39279515173725998</v>
      </c>
    </row>
    <row r="4507" spans="2:10" x14ac:dyDescent="0.2">
      <c r="B4507" s="7">
        <v>3</v>
      </c>
      <c r="C4507" s="7">
        <v>46</v>
      </c>
      <c r="D4507" s="7">
        <v>-0.38552894493450501</v>
      </c>
      <c r="E4507" s="7">
        <v>-0.33477362016373702</v>
      </c>
      <c r="G4507" s="7">
        <v>3</v>
      </c>
      <c r="H4507" s="7">
        <v>46</v>
      </c>
      <c r="I4507" s="7">
        <v>-0.38433564940194198</v>
      </c>
      <c r="J4507" s="7">
        <v>-0.111277051270688</v>
      </c>
    </row>
    <row r="4508" spans="2:10" x14ac:dyDescent="0.2">
      <c r="B4508" s="7">
        <v>4</v>
      </c>
      <c r="C4508" s="7">
        <v>46</v>
      </c>
      <c r="D4508" s="7">
        <v>0.10529560206249</v>
      </c>
      <c r="E4508" s="7">
        <v>-0.130409898136335</v>
      </c>
      <c r="G4508" s="7">
        <v>4</v>
      </c>
      <c r="H4508" s="7">
        <v>46</v>
      </c>
      <c r="I4508" s="7">
        <v>0.104845201924707</v>
      </c>
      <c r="J4508" s="7">
        <v>3.4059127602324303E-2</v>
      </c>
    </row>
    <row r="4509" spans="2:10" x14ac:dyDescent="0.2">
      <c r="B4509" s="7">
        <v>5</v>
      </c>
      <c r="C4509" s="7">
        <v>46</v>
      </c>
      <c r="D4509" s="7">
        <v>-0.14202889805753599</v>
      </c>
      <c r="E4509" s="7">
        <v>-0.10873504310773</v>
      </c>
      <c r="G4509" s="7">
        <v>5</v>
      </c>
      <c r="H4509" s="7">
        <v>46</v>
      </c>
      <c r="I4509" s="7">
        <v>-0.138815122243551</v>
      </c>
      <c r="J4509" s="7">
        <v>-0.190300700605713</v>
      </c>
    </row>
    <row r="4510" spans="2:10" x14ac:dyDescent="0.2">
      <c r="B4510" s="7">
        <v>6</v>
      </c>
      <c r="C4510" s="7">
        <v>46</v>
      </c>
      <c r="D4510" s="7">
        <v>0.24063687500484601</v>
      </c>
      <c r="E4510" s="7">
        <v>0.41296365476323998</v>
      </c>
      <c r="G4510" s="7">
        <v>6</v>
      </c>
      <c r="H4510" s="7">
        <v>46</v>
      </c>
      <c r="I4510" s="7">
        <v>0.24283419323989899</v>
      </c>
      <c r="J4510" s="7">
        <v>0.27989563958365699</v>
      </c>
    </row>
    <row r="4511" spans="2:10" x14ac:dyDescent="0.2">
      <c r="B4511" s="7">
        <v>7</v>
      </c>
      <c r="C4511" s="7">
        <v>46</v>
      </c>
      <c r="D4511" s="7">
        <v>-6.2825870073233104E-3</v>
      </c>
      <c r="E4511" s="7">
        <v>-5.8091484192205597E-2</v>
      </c>
      <c r="G4511" s="7">
        <v>7</v>
      </c>
      <c r="H4511" s="7">
        <v>46</v>
      </c>
      <c r="I4511" s="7">
        <v>-6.3010915164696301E-3</v>
      </c>
      <c r="J4511" s="7">
        <v>5.0265916616782001E-2</v>
      </c>
    </row>
    <row r="4512" spans="2:10" x14ac:dyDescent="0.2">
      <c r="B4512" s="7">
        <v>8</v>
      </c>
      <c r="C4512" s="7">
        <v>46</v>
      </c>
      <c r="D4512" s="7">
        <v>0.39210489145361099</v>
      </c>
      <c r="E4512" s="7">
        <v>0.55564488964491698</v>
      </c>
      <c r="G4512" s="7">
        <v>8</v>
      </c>
      <c r="H4512" s="7">
        <v>46</v>
      </c>
      <c r="I4512" s="7">
        <v>0.38445518435190501</v>
      </c>
      <c r="J4512" s="7">
        <v>0.36892052526462699</v>
      </c>
    </row>
    <row r="4513" spans="2:10" x14ac:dyDescent="0.2">
      <c r="B4513" s="7">
        <v>9</v>
      </c>
      <c r="C4513" s="7">
        <v>46</v>
      </c>
      <c r="D4513" s="7">
        <v>-0.26783779573829802</v>
      </c>
      <c r="E4513" s="7">
        <v>-0.323139019212212</v>
      </c>
      <c r="G4513" s="7">
        <v>9</v>
      </c>
      <c r="H4513" s="7">
        <v>46</v>
      </c>
      <c r="I4513" s="7">
        <v>-0.27232679560893502</v>
      </c>
      <c r="J4513" s="7">
        <v>-0.38161667411514699</v>
      </c>
    </row>
    <row r="4514" spans="2:10" x14ac:dyDescent="0.2">
      <c r="B4514" s="7">
        <v>10</v>
      </c>
      <c r="C4514" s="7">
        <v>46</v>
      </c>
      <c r="D4514" s="7">
        <v>-8.6145224945463297E-2</v>
      </c>
      <c r="E4514" s="7">
        <v>-2.9725471441396999E-2</v>
      </c>
      <c r="G4514" s="7">
        <v>10</v>
      </c>
      <c r="H4514" s="7">
        <v>46</v>
      </c>
      <c r="I4514" s="7">
        <v>-8.6376052361515604E-2</v>
      </c>
      <c r="J4514" s="7">
        <v>-8.4530096881328703E-2</v>
      </c>
    </row>
    <row r="4515" spans="2:10" x14ac:dyDescent="0.2">
      <c r="B4515" s="7">
        <v>11</v>
      </c>
      <c r="C4515" s="7">
        <v>46</v>
      </c>
      <c r="D4515" s="7">
        <v>-0.35253189230201598</v>
      </c>
      <c r="E4515" s="7">
        <v>-0.19444509934309701</v>
      </c>
      <c r="G4515" s="7">
        <v>11</v>
      </c>
      <c r="H4515" s="7">
        <v>46</v>
      </c>
      <c r="I4515" s="7">
        <v>-0.35879983022561601</v>
      </c>
      <c r="J4515" s="7">
        <v>-0.16764321857513101</v>
      </c>
    </row>
    <row r="4516" spans="2:10" x14ac:dyDescent="0.2">
      <c r="B4516" s="7">
        <v>12</v>
      </c>
      <c r="C4516" s="7">
        <v>46</v>
      </c>
      <c r="D4516" s="7">
        <v>-0.137921878303016</v>
      </c>
      <c r="E4516" s="7">
        <v>0.133297838956867</v>
      </c>
      <c r="G4516" s="7">
        <v>12</v>
      </c>
      <c r="H4516" s="7">
        <v>46</v>
      </c>
      <c r="I4516" s="7">
        <v>-0.13994392731691899</v>
      </c>
      <c r="J4516" s="7">
        <v>-0.18421466905745401</v>
      </c>
    </row>
    <row r="4517" spans="2:10" x14ac:dyDescent="0.2">
      <c r="B4517" s="7">
        <v>13</v>
      </c>
      <c r="C4517" s="7">
        <v>46</v>
      </c>
      <c r="D4517" s="7">
        <v>4.7376180156650301E-2</v>
      </c>
      <c r="E4517" s="7">
        <v>9.7333417203467207E-2</v>
      </c>
      <c r="G4517" s="7">
        <v>13</v>
      </c>
      <c r="H4517" s="7">
        <v>46</v>
      </c>
      <c r="I4517" s="7">
        <v>4.7107010709145997E-2</v>
      </c>
      <c r="J4517" s="7">
        <v>-7.7443841820478795E-2</v>
      </c>
    </row>
    <row r="4518" spans="2:10" x14ac:dyDescent="0.2">
      <c r="B4518" s="7">
        <v>14</v>
      </c>
      <c r="C4518" s="7">
        <v>46</v>
      </c>
      <c r="D4518" s="7">
        <v>-8.9523868767450707E-2</v>
      </c>
      <c r="E4518" s="7">
        <v>-1.43113273437727E-2</v>
      </c>
      <c r="G4518" s="7">
        <v>14</v>
      </c>
      <c r="H4518" s="7">
        <v>46</v>
      </c>
      <c r="I4518" s="7">
        <v>-8.9530028891010402E-2</v>
      </c>
      <c r="J4518" s="7">
        <v>-2.9906746909402301E-2</v>
      </c>
    </row>
    <row r="4519" spans="2:10" x14ac:dyDescent="0.2">
      <c r="B4519" s="7">
        <v>15</v>
      </c>
      <c r="C4519" s="7">
        <v>46</v>
      </c>
      <c r="D4519" s="7">
        <v>1.3211480147154101E-2</v>
      </c>
      <c r="E4519" s="7">
        <v>-7.4311905955148902E-2</v>
      </c>
      <c r="G4519" s="7">
        <v>15</v>
      </c>
      <c r="H4519" s="7">
        <v>46</v>
      </c>
      <c r="I4519" s="7">
        <v>1.2884379123573099E-2</v>
      </c>
      <c r="J4519" s="7">
        <v>-6.6224694362563993E-2</v>
      </c>
    </row>
    <row r="4520" spans="2:10" x14ac:dyDescent="0.2">
      <c r="B4520" s="7">
        <v>16</v>
      </c>
      <c r="C4520" s="7">
        <v>46</v>
      </c>
      <c r="D4520" s="7">
        <v>-8.0540429040414793E-2</v>
      </c>
      <c r="E4520" s="7">
        <v>-0.14591747728646701</v>
      </c>
      <c r="G4520" s="7">
        <v>16</v>
      </c>
      <c r="H4520" s="7">
        <v>46</v>
      </c>
      <c r="I4520" s="7">
        <v>-8.1090795859964301E-2</v>
      </c>
      <c r="J4520" s="7">
        <v>-0.18186962041827701</v>
      </c>
    </row>
    <row r="4521" spans="2:10" x14ac:dyDescent="0.2">
      <c r="B4521" s="7">
        <v>17</v>
      </c>
      <c r="C4521" s="7">
        <v>46</v>
      </c>
      <c r="D4521" s="7">
        <v>-8.2288866642134195E-2</v>
      </c>
      <c r="E4521" s="7">
        <v>8.8946887246681393E-3</v>
      </c>
      <c r="G4521" s="7">
        <v>17</v>
      </c>
      <c r="H4521" s="7">
        <v>46</v>
      </c>
      <c r="I4521" s="7">
        <v>-8.3025408954146201E-2</v>
      </c>
      <c r="J4521" s="7">
        <v>1.7589917449221601E-2</v>
      </c>
    </row>
    <row r="4522" spans="2:10" x14ac:dyDescent="0.2">
      <c r="B4522" s="7">
        <v>18</v>
      </c>
      <c r="C4522" s="7">
        <v>46</v>
      </c>
      <c r="D4522" s="7">
        <v>-4.55666979778062E-2</v>
      </c>
      <c r="E4522" s="7">
        <v>-0.18252809119010199</v>
      </c>
      <c r="G4522" s="7">
        <v>18</v>
      </c>
      <c r="H4522" s="7">
        <v>46</v>
      </c>
      <c r="I4522" s="7">
        <v>-4.6003427898158498E-2</v>
      </c>
      <c r="J4522" s="7">
        <v>-6.52736696364382E-2</v>
      </c>
    </row>
    <row r="4523" spans="2:10" x14ac:dyDescent="0.2">
      <c r="B4523" s="7">
        <v>19</v>
      </c>
      <c r="C4523" s="7">
        <v>46</v>
      </c>
      <c r="D4523" s="7">
        <v>-0.27250520715508703</v>
      </c>
      <c r="E4523" s="7">
        <v>-0.216743638387175</v>
      </c>
      <c r="G4523" s="7">
        <v>19</v>
      </c>
      <c r="H4523" s="7">
        <v>46</v>
      </c>
      <c r="I4523" s="7">
        <v>-0.27403637242442103</v>
      </c>
      <c r="J4523" s="7">
        <v>-0.13075665813653201</v>
      </c>
    </row>
    <row r="4524" spans="2:10" x14ac:dyDescent="0.2">
      <c r="B4524" s="7">
        <v>20</v>
      </c>
      <c r="C4524" s="7">
        <v>46</v>
      </c>
      <c r="D4524" s="7">
        <v>-0.37455753071827202</v>
      </c>
      <c r="E4524" s="7">
        <v>-0.45070038817571001</v>
      </c>
      <c r="G4524" s="7">
        <v>20</v>
      </c>
      <c r="H4524" s="7">
        <v>46</v>
      </c>
      <c r="I4524" s="7">
        <v>-0.37030973103541398</v>
      </c>
      <c r="J4524" s="7">
        <v>-0.489105847410926</v>
      </c>
    </row>
    <row r="4525" spans="2:10" x14ac:dyDescent="0.2">
      <c r="B4525" s="7">
        <v>21</v>
      </c>
      <c r="C4525" s="7">
        <v>46</v>
      </c>
      <c r="D4525" s="7">
        <v>-0.53575815680490602</v>
      </c>
      <c r="E4525" s="7">
        <v>-0.53528095985366198</v>
      </c>
      <c r="G4525" s="7">
        <v>21</v>
      </c>
      <c r="H4525" s="7">
        <v>46</v>
      </c>
      <c r="I4525" s="7">
        <v>-0.53775635235318298</v>
      </c>
      <c r="J4525" s="7">
        <v>-0.54247953112704494</v>
      </c>
    </row>
    <row r="4526" spans="2:10" x14ac:dyDescent="0.2">
      <c r="B4526" s="7">
        <v>22</v>
      </c>
      <c r="C4526" s="7">
        <v>46</v>
      </c>
      <c r="D4526" s="7">
        <v>-0.42727647217008002</v>
      </c>
      <c r="E4526" s="7">
        <v>-0.54573402835955598</v>
      </c>
      <c r="G4526" s="7">
        <v>22</v>
      </c>
      <c r="H4526" s="7">
        <v>46</v>
      </c>
      <c r="I4526" s="7">
        <v>-0.43224611666505902</v>
      </c>
      <c r="J4526" s="7">
        <v>-0.52642571783848002</v>
      </c>
    </row>
    <row r="4527" spans="2:10" x14ac:dyDescent="0.2">
      <c r="B4527" s="7">
        <v>23</v>
      </c>
      <c r="C4527" s="7">
        <v>46</v>
      </c>
      <c r="D4527" s="7">
        <v>-0.29929156591866302</v>
      </c>
      <c r="E4527" s="7">
        <v>-0.29722530737557801</v>
      </c>
      <c r="G4527" s="7">
        <v>23</v>
      </c>
      <c r="H4527" s="7">
        <v>46</v>
      </c>
      <c r="I4527" s="7">
        <v>-0.29826041619552501</v>
      </c>
      <c r="J4527" s="7">
        <v>-0.39338568545397301</v>
      </c>
    </row>
    <row r="4528" spans="2:10" x14ac:dyDescent="0.2">
      <c r="B4528" s="7">
        <v>24</v>
      </c>
      <c r="C4528" s="7">
        <v>46</v>
      </c>
      <c r="D4528" s="7">
        <v>-3.2201860296524401E-2</v>
      </c>
      <c r="E4528" s="7">
        <v>8.4084228782803194E-2</v>
      </c>
      <c r="G4528" s="7">
        <v>24</v>
      </c>
      <c r="H4528" s="7">
        <v>46</v>
      </c>
      <c r="I4528" s="7">
        <v>-3.2755706971276097E-2</v>
      </c>
      <c r="J4528" s="7">
        <v>8.7258886902184002E-2</v>
      </c>
    </row>
    <row r="4529" spans="2:10" x14ac:dyDescent="0.2">
      <c r="B4529" s="7">
        <v>25</v>
      </c>
      <c r="C4529" s="7">
        <v>46</v>
      </c>
      <c r="D4529" s="7">
        <v>4.8635870787203203E-2</v>
      </c>
      <c r="E4529" s="7">
        <v>-6.2145817960832499E-3</v>
      </c>
      <c r="G4529" s="7">
        <v>25</v>
      </c>
      <c r="H4529" s="7">
        <v>46</v>
      </c>
      <c r="I4529" s="7">
        <v>4.9102100266203798E-2</v>
      </c>
      <c r="J4529" s="7">
        <v>2.1414868285875199E-2</v>
      </c>
    </row>
    <row r="4530" spans="2:10" x14ac:dyDescent="0.2">
      <c r="B4530" s="7">
        <v>26</v>
      </c>
      <c r="C4530" s="7">
        <v>46</v>
      </c>
      <c r="D4530" s="7">
        <v>-0.13200813644265</v>
      </c>
      <c r="E4530" s="7">
        <v>-0.161060240633461</v>
      </c>
      <c r="G4530" s="7">
        <v>26</v>
      </c>
      <c r="H4530" s="7">
        <v>46</v>
      </c>
      <c r="I4530" s="7">
        <v>-0.131848953111909</v>
      </c>
      <c r="J4530" s="7">
        <v>-0.21251698761784399</v>
      </c>
    </row>
    <row r="4531" spans="2:10" x14ac:dyDescent="0.2">
      <c r="B4531" s="7">
        <v>27</v>
      </c>
      <c r="C4531" s="7">
        <v>46</v>
      </c>
      <c r="D4531" s="7">
        <v>6.5034005428032102E-2</v>
      </c>
      <c r="E4531" s="7">
        <v>3.4989828329209202E-2</v>
      </c>
      <c r="G4531" s="7">
        <v>27</v>
      </c>
      <c r="H4531" s="7">
        <v>46</v>
      </c>
      <c r="I4531" s="7">
        <v>6.4824238952088095E-2</v>
      </c>
      <c r="J4531" s="7">
        <v>-0.13252255340163899</v>
      </c>
    </row>
    <row r="4532" spans="2:10" x14ac:dyDescent="0.2">
      <c r="B4532" s="7">
        <v>28</v>
      </c>
      <c r="C4532" s="7">
        <v>46</v>
      </c>
      <c r="D4532" s="7">
        <v>0.18543010848033201</v>
      </c>
      <c r="E4532" s="7">
        <v>0.29170272128735902</v>
      </c>
      <c r="G4532" s="7">
        <v>28</v>
      </c>
      <c r="H4532" s="7">
        <v>46</v>
      </c>
      <c r="I4532" s="7">
        <v>0.193122991460244</v>
      </c>
      <c r="J4532" s="7">
        <v>0.43208624714987698</v>
      </c>
    </row>
    <row r="4533" spans="2:10" x14ac:dyDescent="0.2">
      <c r="B4533" s="7">
        <v>29</v>
      </c>
      <c r="C4533" s="7">
        <v>46</v>
      </c>
      <c r="D4533" s="7">
        <v>0.17037563760338401</v>
      </c>
      <c r="E4533" s="7">
        <v>8.4791106093895497E-4</v>
      </c>
      <c r="G4533" s="7">
        <v>29</v>
      </c>
      <c r="H4533" s="7">
        <v>46</v>
      </c>
      <c r="I4533" s="7">
        <v>0.174596082313766</v>
      </c>
      <c r="J4533" s="7">
        <v>0.16671975036603601</v>
      </c>
    </row>
    <row r="4534" spans="2:10" x14ac:dyDescent="0.2">
      <c r="B4534" s="7">
        <v>30</v>
      </c>
      <c r="C4534" s="7">
        <v>46</v>
      </c>
      <c r="D4534" s="7">
        <v>-0.11073425450329601</v>
      </c>
      <c r="E4534" s="7">
        <v>-0.13291469727867899</v>
      </c>
      <c r="G4534" s="7">
        <v>30</v>
      </c>
      <c r="H4534" s="7">
        <v>46</v>
      </c>
      <c r="I4534" s="7">
        <v>-0.113404676811433</v>
      </c>
      <c r="J4534" s="7">
        <v>-5.1502654324275803E-2</v>
      </c>
    </row>
    <row r="4535" spans="2:10" x14ac:dyDescent="0.2">
      <c r="B4535" s="7">
        <v>31</v>
      </c>
      <c r="C4535" s="7">
        <v>46</v>
      </c>
      <c r="D4535" s="7">
        <v>-0.22953754853706301</v>
      </c>
      <c r="E4535" s="7">
        <v>-0.35798427754513901</v>
      </c>
      <c r="G4535" s="7">
        <v>31</v>
      </c>
      <c r="H4535" s="7">
        <v>46</v>
      </c>
      <c r="I4535" s="7">
        <v>-0.23511949982448299</v>
      </c>
      <c r="J4535" s="7">
        <v>-0.17477754755983799</v>
      </c>
    </row>
    <row r="4536" spans="2:10" x14ac:dyDescent="0.2">
      <c r="B4536" s="7">
        <v>32</v>
      </c>
      <c r="C4536" s="7">
        <v>46</v>
      </c>
      <c r="D4536" s="7">
        <v>-0.15037868599406501</v>
      </c>
      <c r="E4536" s="7">
        <v>-0.15529822376833399</v>
      </c>
      <c r="G4536" s="7">
        <v>32</v>
      </c>
      <c r="H4536" s="7">
        <v>46</v>
      </c>
      <c r="I4536" s="7">
        <v>-0.15105798163008899</v>
      </c>
      <c r="J4536" s="7">
        <v>-0.16366860385304899</v>
      </c>
    </row>
    <row r="4537" spans="2:10" x14ac:dyDescent="0.2">
      <c r="B4537" s="7">
        <v>33</v>
      </c>
      <c r="C4537" s="7">
        <v>46</v>
      </c>
      <c r="D4537" s="7">
        <v>-1.9260299085109601E-2</v>
      </c>
      <c r="E4537" s="7">
        <v>0.21084946870534799</v>
      </c>
      <c r="G4537" s="7">
        <v>33</v>
      </c>
      <c r="H4537" s="7">
        <v>46</v>
      </c>
      <c r="I4537" s="7">
        <v>-1.9102655523212799E-2</v>
      </c>
      <c r="J4537" s="7">
        <v>3.6531193551564201E-2</v>
      </c>
    </row>
    <row r="4538" spans="2:10" x14ac:dyDescent="0.2">
      <c r="B4538" s="7">
        <v>34</v>
      </c>
      <c r="C4538" s="7">
        <v>46</v>
      </c>
      <c r="D4538" s="7">
        <v>-5.3980666495370101E-3</v>
      </c>
      <c r="E4538" s="7">
        <v>6.6397405973914303E-2</v>
      </c>
      <c r="G4538" s="7">
        <v>34</v>
      </c>
      <c r="H4538" s="7">
        <v>46</v>
      </c>
      <c r="I4538" s="7">
        <v>-5.4213321617684303E-3</v>
      </c>
      <c r="J4538" s="7">
        <v>8.3380978368799305E-2</v>
      </c>
    </row>
    <row r="4539" spans="2:10" x14ac:dyDescent="0.2">
      <c r="B4539" s="7">
        <v>35</v>
      </c>
      <c r="C4539" s="7">
        <v>46</v>
      </c>
      <c r="D4539" s="7">
        <v>0.27853210720496901</v>
      </c>
      <c r="E4539" s="7">
        <v>0.43987422285092298</v>
      </c>
      <c r="G4539" s="7">
        <v>35</v>
      </c>
      <c r="H4539" s="7">
        <v>46</v>
      </c>
      <c r="I4539" s="7">
        <v>0.278394828062281</v>
      </c>
      <c r="J4539" s="7">
        <v>0.396176656278934</v>
      </c>
    </row>
    <row r="4540" spans="2:10" x14ac:dyDescent="0.2">
      <c r="B4540" s="7">
        <v>36</v>
      </c>
      <c r="C4540" s="7">
        <v>46</v>
      </c>
      <c r="D4540" s="7">
        <v>-3.9241759430806801E-2</v>
      </c>
      <c r="E4540" s="7">
        <v>-6.7885164467762493E-2</v>
      </c>
      <c r="G4540" s="7">
        <v>36</v>
      </c>
      <c r="H4540" s="7">
        <v>46</v>
      </c>
      <c r="I4540" s="7">
        <v>-3.9561931044021399E-2</v>
      </c>
      <c r="J4540" s="7">
        <v>-6.8138933317870395E-2</v>
      </c>
    </row>
    <row r="4541" spans="2:10" x14ac:dyDescent="0.2">
      <c r="B4541" s="7">
        <v>37</v>
      </c>
      <c r="C4541" s="7">
        <v>46</v>
      </c>
      <c r="D4541" s="7">
        <v>7.8738344748638001E-2</v>
      </c>
      <c r="E4541" s="7">
        <v>0.11924200004152</v>
      </c>
      <c r="G4541" s="7">
        <v>37</v>
      </c>
      <c r="H4541" s="7">
        <v>46</v>
      </c>
      <c r="I4541" s="7">
        <v>7.6480372050580697E-2</v>
      </c>
      <c r="J4541" s="7">
        <v>0.12641591026743601</v>
      </c>
    </row>
    <row r="4542" spans="2:10" x14ac:dyDescent="0.2">
      <c r="B4542" s="7">
        <v>38</v>
      </c>
      <c r="C4542" s="7">
        <v>46</v>
      </c>
      <c r="D4542" s="7">
        <v>-2.3805298108914699E-2</v>
      </c>
      <c r="E4542" s="7">
        <v>-0.300241133483647</v>
      </c>
      <c r="G4542" s="7">
        <v>38</v>
      </c>
      <c r="H4542" s="7">
        <v>46</v>
      </c>
      <c r="I4542" s="7">
        <v>-2.3934690328069101E-2</v>
      </c>
      <c r="J4542" s="7">
        <v>-0.203819010301444</v>
      </c>
    </row>
    <row r="4543" spans="2:10" x14ac:dyDescent="0.2">
      <c r="B4543" s="7">
        <v>39</v>
      </c>
      <c r="C4543" s="7">
        <v>46</v>
      </c>
      <c r="D4543" s="7">
        <v>0.19043384091939899</v>
      </c>
      <c r="E4543" s="7">
        <v>0.300014681219757</v>
      </c>
      <c r="G4543" s="7">
        <v>39</v>
      </c>
      <c r="H4543" s="7">
        <v>46</v>
      </c>
      <c r="I4543" s="7">
        <v>0.190577949643355</v>
      </c>
      <c r="J4543" s="7">
        <v>0.19410110797065599</v>
      </c>
    </row>
    <row r="4544" spans="2:10" x14ac:dyDescent="0.2">
      <c r="B4544" s="7">
        <v>40</v>
      </c>
      <c r="C4544" s="7">
        <v>46</v>
      </c>
      <c r="D4544" s="7">
        <v>-0.558805826235238</v>
      </c>
      <c r="E4544" s="7">
        <v>-0.60191047678590304</v>
      </c>
      <c r="G4544" s="7">
        <v>40</v>
      </c>
      <c r="H4544" s="7">
        <v>46</v>
      </c>
      <c r="I4544" s="7">
        <v>-0.56430167482309201</v>
      </c>
      <c r="J4544" s="7">
        <v>-0.663041007403955</v>
      </c>
    </row>
    <row r="4545" spans="2:10" x14ac:dyDescent="0.2">
      <c r="B4545" s="7">
        <v>41</v>
      </c>
      <c r="C4545" s="7">
        <v>46</v>
      </c>
      <c r="D4545" s="7">
        <v>-6.8392293494188294E-2</v>
      </c>
      <c r="E4545" s="7">
        <v>-8.4111799386590705E-2</v>
      </c>
      <c r="G4545" s="7">
        <v>41</v>
      </c>
      <c r="H4545" s="7">
        <v>46</v>
      </c>
      <c r="I4545" s="7">
        <v>-6.9475816308193203E-2</v>
      </c>
      <c r="J4545" s="7">
        <v>-0.103162370782737</v>
      </c>
    </row>
    <row r="4546" spans="2:10" x14ac:dyDescent="0.2">
      <c r="B4546" s="7">
        <v>42</v>
      </c>
      <c r="C4546" s="7">
        <v>46</v>
      </c>
      <c r="D4546" s="7">
        <v>0.59835866103398805</v>
      </c>
      <c r="E4546" s="7">
        <v>0.43976078326655699</v>
      </c>
      <c r="G4546" s="7">
        <v>42</v>
      </c>
      <c r="H4546" s="7">
        <v>46</v>
      </c>
      <c r="I4546" s="7">
        <v>0.60167870965713799</v>
      </c>
      <c r="J4546" s="7">
        <v>0.56906957129886704</v>
      </c>
    </row>
    <row r="4547" spans="2:10" x14ac:dyDescent="0.2">
      <c r="B4547" s="7">
        <v>43</v>
      </c>
      <c r="C4547" s="7">
        <v>46</v>
      </c>
      <c r="D4547" s="7">
        <v>-0.332657606974539</v>
      </c>
      <c r="E4547" s="7">
        <v>-0.536566626285786</v>
      </c>
      <c r="G4547" s="7">
        <v>43</v>
      </c>
      <c r="H4547" s="7">
        <v>46</v>
      </c>
      <c r="I4547" s="7">
        <v>-0.34274668420051102</v>
      </c>
      <c r="J4547" s="7">
        <v>-0.54805410821038703</v>
      </c>
    </row>
    <row r="4548" spans="2:10" x14ac:dyDescent="0.2">
      <c r="B4548" s="7">
        <v>44</v>
      </c>
      <c r="C4548" s="7">
        <v>46</v>
      </c>
      <c r="D4548" s="7">
        <v>-4.8761426216394503E-2</v>
      </c>
      <c r="E4548" s="7">
        <v>-4.1841214512910299E-2</v>
      </c>
      <c r="G4548" s="7">
        <v>44</v>
      </c>
      <c r="H4548" s="7">
        <v>46</v>
      </c>
      <c r="I4548" s="7">
        <v>-4.8568551848624998E-2</v>
      </c>
      <c r="J4548" s="7">
        <v>-0.160441536589184</v>
      </c>
    </row>
    <row r="4549" spans="2:10" x14ac:dyDescent="0.2">
      <c r="B4549" s="7">
        <v>45</v>
      </c>
      <c r="C4549" s="7">
        <v>46</v>
      </c>
      <c r="D4549" s="7">
        <v>-0.81352207680085598</v>
      </c>
      <c r="E4549" s="7">
        <v>-0.948608527820756</v>
      </c>
      <c r="G4549" s="7">
        <v>45</v>
      </c>
      <c r="H4549" s="7">
        <v>46</v>
      </c>
      <c r="I4549" s="7">
        <v>-0.82116155913895195</v>
      </c>
      <c r="J4549" s="7">
        <v>-0.88318087910469201</v>
      </c>
    </row>
    <row r="4550" spans="2:10" x14ac:dyDescent="0.2">
      <c r="B4550" s="7">
        <v>46</v>
      </c>
      <c r="C4550" s="7">
        <v>46</v>
      </c>
      <c r="D4550" s="7">
        <v>-7.6534587814620601E-3</v>
      </c>
      <c r="E4550" s="7">
        <v>-8.0472223277890706E-2</v>
      </c>
      <c r="G4550" s="7">
        <v>46</v>
      </c>
      <c r="H4550" s="7">
        <v>46</v>
      </c>
      <c r="I4550" s="7">
        <v>-7.6905294202038697E-3</v>
      </c>
      <c r="J4550" s="7">
        <v>-3.9691819155184001E-2</v>
      </c>
    </row>
    <row r="4551" spans="2:10" x14ac:dyDescent="0.2">
      <c r="B4551" s="7">
        <v>47</v>
      </c>
      <c r="C4551" s="7">
        <v>46</v>
      </c>
      <c r="D4551" s="7">
        <v>3.6831460473759799E-2</v>
      </c>
      <c r="E4551" s="7">
        <v>-0.120484077990984</v>
      </c>
      <c r="G4551" s="7">
        <v>47</v>
      </c>
      <c r="H4551" s="7">
        <v>46</v>
      </c>
      <c r="I4551" s="7">
        <v>3.7132749938725999E-2</v>
      </c>
      <c r="J4551" s="7">
        <v>-4.7339417613933697E-2</v>
      </c>
    </row>
    <row r="4552" spans="2:10" x14ac:dyDescent="0.2">
      <c r="B4552" s="7">
        <v>48</v>
      </c>
      <c r="C4552" s="7">
        <v>46</v>
      </c>
      <c r="D4552" s="7">
        <v>-1.11195334136465E-2</v>
      </c>
      <c r="E4552" s="7">
        <v>0.34372349975399502</v>
      </c>
      <c r="G4552" s="7">
        <v>48</v>
      </c>
      <c r="H4552" s="7">
        <v>46</v>
      </c>
      <c r="I4552" s="7">
        <v>-1.11265032698622E-2</v>
      </c>
      <c r="J4552" s="7">
        <v>0.16730649841680501</v>
      </c>
    </row>
    <row r="4553" spans="2:10" x14ac:dyDescent="0.2">
      <c r="B4553" s="7">
        <v>49</v>
      </c>
      <c r="C4553" s="7">
        <v>46</v>
      </c>
      <c r="D4553" s="7">
        <v>0.31612142319985298</v>
      </c>
      <c r="E4553" s="7">
        <v>0.18528727886514901</v>
      </c>
      <c r="G4553" s="7">
        <v>49</v>
      </c>
      <c r="H4553" s="7">
        <v>46</v>
      </c>
      <c r="I4553" s="7">
        <v>0.31787809253647098</v>
      </c>
      <c r="J4553" s="7">
        <v>0.26961047005959299</v>
      </c>
    </row>
    <row r="4554" spans="2:10" x14ac:dyDescent="0.2">
      <c r="B4554" s="7">
        <v>50</v>
      </c>
      <c r="C4554" s="7">
        <v>46</v>
      </c>
      <c r="D4554" s="7">
        <v>4.1460854185970702E-4</v>
      </c>
      <c r="E4554" s="7">
        <v>-0.11192448314285</v>
      </c>
      <c r="G4554" s="7">
        <v>50</v>
      </c>
      <c r="H4554" s="7">
        <v>46</v>
      </c>
      <c r="I4554" s="7">
        <v>4.5546831504950102E-4</v>
      </c>
      <c r="J4554" s="7">
        <v>-3.5892611895390003E-2</v>
      </c>
    </row>
    <row r="4555" spans="2:10" x14ac:dyDescent="0.2">
      <c r="B4555" s="7">
        <v>51</v>
      </c>
      <c r="C4555" s="7">
        <v>46</v>
      </c>
      <c r="D4555" s="7">
        <v>-0.24248784457096001</v>
      </c>
      <c r="E4555" s="7">
        <v>-0.36241881370964901</v>
      </c>
      <c r="G4555" s="7">
        <v>51</v>
      </c>
      <c r="H4555" s="7">
        <v>46</v>
      </c>
      <c r="I4555" s="7">
        <v>-0.24483997782595801</v>
      </c>
      <c r="J4555" s="7">
        <v>-0.17902496409094601</v>
      </c>
    </row>
    <row r="4556" spans="2:10" x14ac:dyDescent="0.2">
      <c r="B4556" s="7">
        <v>52</v>
      </c>
      <c r="C4556" s="7">
        <v>46</v>
      </c>
      <c r="D4556" s="7">
        <v>0.34196754537007601</v>
      </c>
      <c r="E4556" s="7">
        <v>0.29884541967337303</v>
      </c>
      <c r="G4556" s="7">
        <v>52</v>
      </c>
      <c r="H4556" s="7">
        <v>46</v>
      </c>
      <c r="I4556" s="7">
        <v>0.34444429037164598</v>
      </c>
      <c r="J4556" s="7">
        <v>0.41738380731441199</v>
      </c>
    </row>
    <row r="4557" spans="2:10" x14ac:dyDescent="0.2">
      <c r="B4557" s="7">
        <v>53</v>
      </c>
      <c r="C4557" s="7">
        <v>46</v>
      </c>
      <c r="D4557" s="7">
        <v>0.22035566732498399</v>
      </c>
      <c r="E4557" s="7">
        <v>0.240888290554647</v>
      </c>
      <c r="G4557" s="7">
        <v>53</v>
      </c>
      <c r="H4557" s="7">
        <v>46</v>
      </c>
      <c r="I4557" s="7">
        <v>0.22459672923096699</v>
      </c>
      <c r="J4557" s="7">
        <v>0.20496664020628499</v>
      </c>
    </row>
    <row r="4558" spans="2:10" x14ac:dyDescent="0.2">
      <c r="B4558" s="7">
        <v>54</v>
      </c>
      <c r="C4558" s="7">
        <v>46</v>
      </c>
      <c r="D4558" s="7">
        <v>-0.12309381166199</v>
      </c>
      <c r="E4558" s="7">
        <v>-0.212725239261564</v>
      </c>
      <c r="G4558" s="7">
        <v>54</v>
      </c>
      <c r="H4558" s="7">
        <v>46</v>
      </c>
      <c r="I4558" s="7">
        <v>-0.123795709069103</v>
      </c>
      <c r="J4558" s="7">
        <v>-8.7221291027621106E-2</v>
      </c>
    </row>
    <row r="4559" spans="2:10" x14ac:dyDescent="0.2">
      <c r="B4559" s="7">
        <v>55</v>
      </c>
      <c r="C4559" s="7">
        <v>46</v>
      </c>
      <c r="D4559" s="7">
        <v>-0.21732774953551801</v>
      </c>
      <c r="E4559" s="7">
        <v>-2.3759144853100302E-2</v>
      </c>
      <c r="G4559" s="7">
        <v>55</v>
      </c>
      <c r="H4559" s="7">
        <v>46</v>
      </c>
      <c r="I4559" s="7">
        <v>-0.21990010629359999</v>
      </c>
      <c r="J4559" s="7">
        <v>-9.4139061463568693E-2</v>
      </c>
    </row>
    <row r="4560" spans="2:10" x14ac:dyDescent="0.2">
      <c r="B4560" s="7">
        <v>56</v>
      </c>
      <c r="C4560" s="7">
        <v>46</v>
      </c>
      <c r="D4560" s="7">
        <v>-5.2562970672713804E-3</v>
      </c>
      <c r="E4560" s="7">
        <v>-3.3927277230040097E-2</v>
      </c>
      <c r="G4560" s="7">
        <v>56</v>
      </c>
      <c r="H4560" s="7">
        <v>46</v>
      </c>
      <c r="I4560" s="7">
        <v>-5.2454882488568401E-3</v>
      </c>
      <c r="J4560" s="7">
        <v>8.8344437127378904E-3</v>
      </c>
    </row>
    <row r="4561" spans="2:10" x14ac:dyDescent="0.2">
      <c r="B4561" s="7">
        <v>57</v>
      </c>
      <c r="C4561" s="7">
        <v>46</v>
      </c>
      <c r="D4561" s="7">
        <v>0.49163278507508901</v>
      </c>
      <c r="E4561" s="7">
        <v>0.85414387878050002</v>
      </c>
      <c r="G4561" s="7">
        <v>57</v>
      </c>
      <c r="H4561" s="7">
        <v>46</v>
      </c>
      <c r="I4561" s="7">
        <v>0.48298542259832999</v>
      </c>
      <c r="J4561" s="7">
        <v>0.443813873293748</v>
      </c>
    </row>
    <row r="4562" spans="2:10" x14ac:dyDescent="0.2">
      <c r="B4562" s="7">
        <v>58</v>
      </c>
      <c r="C4562" s="7">
        <v>46</v>
      </c>
      <c r="D4562" s="7">
        <v>3.7676219602428097E-2</v>
      </c>
      <c r="E4562" s="7">
        <v>0.11303254377385499</v>
      </c>
      <c r="G4562" s="7">
        <v>58</v>
      </c>
      <c r="H4562" s="7">
        <v>46</v>
      </c>
      <c r="I4562" s="7">
        <v>3.8525794967634801E-2</v>
      </c>
      <c r="J4562" s="7">
        <v>2.6401560115179002E-3</v>
      </c>
    </row>
    <row r="4563" spans="2:10" x14ac:dyDescent="0.2">
      <c r="B4563" s="7">
        <v>59</v>
      </c>
      <c r="C4563" s="7">
        <v>46</v>
      </c>
      <c r="D4563" s="7">
        <v>-1.17533408845993E-3</v>
      </c>
      <c r="E4563" s="7">
        <v>9.9519376159538098E-3</v>
      </c>
      <c r="G4563" s="7">
        <v>59</v>
      </c>
      <c r="H4563" s="7">
        <v>46</v>
      </c>
      <c r="I4563" s="7">
        <v>-1.0188383454519099E-3</v>
      </c>
      <c r="J4563" s="7">
        <v>-0.27831924441327299</v>
      </c>
    </row>
    <row r="4564" spans="2:10" x14ac:dyDescent="0.2">
      <c r="B4564" s="7">
        <v>60</v>
      </c>
      <c r="C4564" s="7">
        <v>46</v>
      </c>
      <c r="D4564" s="7">
        <v>-2.7992950094203599E-2</v>
      </c>
      <c r="E4564" s="7">
        <v>-0.13181981570672199</v>
      </c>
      <c r="G4564" s="7">
        <v>60</v>
      </c>
      <c r="H4564" s="7">
        <v>46</v>
      </c>
      <c r="I4564" s="7">
        <v>-2.8512795297162399E-2</v>
      </c>
      <c r="J4564" s="7">
        <v>-7.6455263945453197E-2</v>
      </c>
    </row>
    <row r="4565" spans="2:10" x14ac:dyDescent="0.2">
      <c r="B4565" s="7">
        <v>61</v>
      </c>
      <c r="C4565" s="7">
        <v>46</v>
      </c>
      <c r="D4565" s="7">
        <v>0.20290151275773399</v>
      </c>
      <c r="E4565" s="7">
        <v>0.17387485837977601</v>
      </c>
      <c r="G4565" s="7">
        <v>61</v>
      </c>
      <c r="H4565" s="7">
        <v>46</v>
      </c>
      <c r="I4565" s="7">
        <v>0.203523807844222</v>
      </c>
      <c r="J4565" s="7">
        <v>8.8116372643696594E-2</v>
      </c>
    </row>
    <row r="4566" spans="2:10" x14ac:dyDescent="0.2">
      <c r="B4566" s="7">
        <v>62</v>
      </c>
      <c r="C4566" s="7">
        <v>46</v>
      </c>
      <c r="D4566" s="7">
        <v>6.6435939501898703E-2</v>
      </c>
      <c r="E4566" s="7">
        <v>-0.124417302242481</v>
      </c>
      <c r="G4566" s="7">
        <v>62</v>
      </c>
      <c r="H4566" s="7">
        <v>46</v>
      </c>
      <c r="I4566" s="7">
        <v>6.7270141712693701E-2</v>
      </c>
      <c r="J4566" s="7">
        <v>0.124956684631224</v>
      </c>
    </row>
    <row r="4567" spans="2:10" x14ac:dyDescent="0.2">
      <c r="B4567" s="7">
        <v>63</v>
      </c>
      <c r="C4567" s="7">
        <v>46</v>
      </c>
      <c r="D4567" s="7">
        <v>9.8840498592798198E-2</v>
      </c>
      <c r="E4567" s="7">
        <v>0.163060080254882</v>
      </c>
      <c r="G4567" s="7">
        <v>63</v>
      </c>
      <c r="H4567" s="7">
        <v>46</v>
      </c>
      <c r="I4567" s="7">
        <v>9.9582251394284796E-2</v>
      </c>
      <c r="J4567" s="7">
        <v>0.14531920853685601</v>
      </c>
    </row>
    <row r="4568" spans="2:10" x14ac:dyDescent="0.2">
      <c r="B4568" s="7">
        <v>64</v>
      </c>
      <c r="C4568" s="7">
        <v>46</v>
      </c>
      <c r="D4568" s="7">
        <v>-6.6886067970445495E-2</v>
      </c>
      <c r="E4568" s="7">
        <v>6.7701574256133802E-3</v>
      </c>
      <c r="G4568" s="7">
        <v>64</v>
      </c>
      <c r="H4568" s="7">
        <v>46</v>
      </c>
      <c r="I4568" s="7">
        <v>-6.7693146083161806E-2</v>
      </c>
      <c r="J4568" s="7">
        <v>-7.5540241692568302E-2</v>
      </c>
    </row>
    <row r="4569" spans="2:10" x14ac:dyDescent="0.2">
      <c r="B4569" s="7">
        <v>65</v>
      </c>
      <c r="C4569" s="7">
        <v>46</v>
      </c>
      <c r="D4569" s="7">
        <v>-0.20837750724590101</v>
      </c>
      <c r="E4569" s="7">
        <v>-0.12723586135766499</v>
      </c>
      <c r="G4569" s="7">
        <v>65</v>
      </c>
      <c r="H4569" s="7">
        <v>46</v>
      </c>
      <c r="I4569" s="7">
        <v>-0.209342575888956</v>
      </c>
      <c r="J4569" s="7">
        <v>-0.169530488556386</v>
      </c>
    </row>
    <row r="4570" spans="2:10" x14ac:dyDescent="0.2">
      <c r="B4570" s="7">
        <v>66</v>
      </c>
      <c r="C4570" s="7">
        <v>46</v>
      </c>
      <c r="D4570" s="7">
        <v>-9.5394780981622199E-2</v>
      </c>
      <c r="E4570" s="7">
        <v>-3.5111401492487801E-2</v>
      </c>
      <c r="G4570" s="7">
        <v>66</v>
      </c>
      <c r="H4570" s="7">
        <v>46</v>
      </c>
      <c r="I4570" s="7">
        <v>-9.3663406846966196E-2</v>
      </c>
      <c r="J4570" s="7">
        <v>-0.11492439405457799</v>
      </c>
    </row>
    <row r="4571" spans="2:10" x14ac:dyDescent="0.2">
      <c r="B4571" s="7">
        <v>67</v>
      </c>
      <c r="C4571" s="7">
        <v>46</v>
      </c>
      <c r="D4571" s="7">
        <v>-0.13968684391383199</v>
      </c>
      <c r="E4571" s="7">
        <v>1.4420040189962799E-2</v>
      </c>
      <c r="G4571" s="7">
        <v>67</v>
      </c>
      <c r="H4571" s="7">
        <v>46</v>
      </c>
      <c r="I4571" s="7">
        <v>-0.13920078441997699</v>
      </c>
      <c r="J4571" s="7">
        <v>-0.16648876905208701</v>
      </c>
    </row>
    <row r="4572" spans="2:10" x14ac:dyDescent="0.2">
      <c r="B4572" s="7">
        <v>68</v>
      </c>
      <c r="C4572" s="7">
        <v>46</v>
      </c>
      <c r="D4572" s="7">
        <v>0.15525713533457999</v>
      </c>
      <c r="E4572" s="7">
        <v>0.100869688146686</v>
      </c>
      <c r="G4572" s="7">
        <v>68</v>
      </c>
      <c r="H4572" s="7">
        <v>46</v>
      </c>
      <c r="I4572" s="7">
        <v>0.15669695817269499</v>
      </c>
      <c r="J4572" s="7">
        <v>0.16485057182579699</v>
      </c>
    </row>
    <row r="4573" spans="2:10" x14ac:dyDescent="0.2">
      <c r="B4573" s="7">
        <v>69</v>
      </c>
      <c r="C4573" s="7">
        <v>46</v>
      </c>
      <c r="D4573" s="7">
        <v>-0.138792434750831</v>
      </c>
      <c r="E4573" s="7">
        <v>8.6414733829531798E-3</v>
      </c>
      <c r="G4573" s="7">
        <v>69</v>
      </c>
      <c r="H4573" s="7">
        <v>46</v>
      </c>
      <c r="I4573" s="7">
        <v>-0.13737967783102401</v>
      </c>
      <c r="J4573" s="7">
        <v>-0.10726079877569999</v>
      </c>
    </row>
    <row r="4574" spans="2:10" x14ac:dyDescent="0.2">
      <c r="B4574" s="7">
        <v>70</v>
      </c>
      <c r="C4574" s="7">
        <v>46</v>
      </c>
      <c r="D4574" s="7">
        <v>1.1429700253771101E-2</v>
      </c>
      <c r="E4574" s="7">
        <v>-0.123671399168144</v>
      </c>
      <c r="G4574" s="7">
        <v>70</v>
      </c>
      <c r="H4574" s="7">
        <v>46</v>
      </c>
      <c r="I4574" s="7">
        <v>1.1583312377780401E-2</v>
      </c>
      <c r="J4574" s="7">
        <v>-8.0462405689727803E-2</v>
      </c>
    </row>
    <row r="4575" spans="2:10" x14ac:dyDescent="0.2">
      <c r="B4575" s="7">
        <v>71</v>
      </c>
      <c r="C4575" s="7">
        <v>46</v>
      </c>
      <c r="D4575" s="7">
        <v>-4.4616954128594302E-2</v>
      </c>
      <c r="E4575" s="7">
        <v>-0.18862991731897</v>
      </c>
      <c r="G4575" s="7">
        <v>71</v>
      </c>
      <c r="H4575" s="7">
        <v>46</v>
      </c>
      <c r="I4575" s="7">
        <v>-4.51906872325036E-2</v>
      </c>
      <c r="J4575" s="7">
        <v>-0.12017554413636899</v>
      </c>
    </row>
    <row r="4576" spans="2:10" x14ac:dyDescent="0.2">
      <c r="B4576" s="7">
        <v>72</v>
      </c>
      <c r="C4576" s="7">
        <v>46</v>
      </c>
      <c r="D4576" s="7">
        <v>8.9156413373476795E-3</v>
      </c>
      <c r="E4576" s="7">
        <v>-3.8646045676507902E-2</v>
      </c>
      <c r="G4576" s="7">
        <v>72</v>
      </c>
      <c r="H4576" s="7">
        <v>46</v>
      </c>
      <c r="I4576" s="7">
        <v>8.8837913806027995E-3</v>
      </c>
      <c r="J4576" s="7">
        <v>-9.9028804169758899E-2</v>
      </c>
    </row>
    <row r="4577" spans="2:10" x14ac:dyDescent="0.2">
      <c r="B4577" s="7">
        <v>73</v>
      </c>
      <c r="C4577" s="7">
        <v>46</v>
      </c>
      <c r="D4577" s="7">
        <v>7.9554112109854594E-2</v>
      </c>
      <c r="E4577" s="7">
        <v>-2.74577739952582E-2</v>
      </c>
      <c r="G4577" s="7">
        <v>73</v>
      </c>
      <c r="H4577" s="7">
        <v>46</v>
      </c>
      <c r="I4577" s="7">
        <v>8.0221575540145196E-2</v>
      </c>
      <c r="J4577" s="7">
        <v>0.25483181439834401</v>
      </c>
    </row>
    <row r="4578" spans="2:10" x14ac:dyDescent="0.2">
      <c r="B4578" s="7">
        <v>74</v>
      </c>
      <c r="C4578" s="7">
        <v>46</v>
      </c>
      <c r="D4578" s="7">
        <v>5.1912622804841199E-2</v>
      </c>
      <c r="E4578" s="7">
        <v>5.3644342987269099E-4</v>
      </c>
      <c r="G4578" s="7">
        <v>74</v>
      </c>
      <c r="H4578" s="7">
        <v>46</v>
      </c>
      <c r="I4578" s="7">
        <v>5.3384553089863097E-2</v>
      </c>
      <c r="J4578" s="7">
        <v>0.10730625338623299</v>
      </c>
    </row>
    <row r="4579" spans="2:10" x14ac:dyDescent="0.2">
      <c r="B4579" s="7">
        <v>75</v>
      </c>
      <c r="C4579" s="7">
        <v>46</v>
      </c>
      <c r="D4579" s="7">
        <v>3.27702593161074E-2</v>
      </c>
      <c r="E4579" s="7">
        <v>-2.9512756493423001E-2</v>
      </c>
      <c r="G4579" s="7">
        <v>75</v>
      </c>
      <c r="H4579" s="7">
        <v>46</v>
      </c>
      <c r="I4579" s="7">
        <v>3.4124779902416698E-2</v>
      </c>
      <c r="J4579" s="7">
        <v>-2.9751600039261899E-2</v>
      </c>
    </row>
    <row r="4580" spans="2:10" x14ac:dyDescent="0.2">
      <c r="B4580" s="7">
        <v>76</v>
      </c>
      <c r="C4580" s="7">
        <v>46</v>
      </c>
      <c r="D4580" s="7">
        <v>0.12690223527031999</v>
      </c>
      <c r="E4580" s="7">
        <v>0.23090315624746599</v>
      </c>
      <c r="G4580" s="7">
        <v>76</v>
      </c>
      <c r="H4580" s="7">
        <v>46</v>
      </c>
      <c r="I4580" s="7">
        <v>0.12814271346733899</v>
      </c>
      <c r="J4580" s="7">
        <v>0.11891216720502799</v>
      </c>
    </row>
    <row r="4581" spans="2:10" x14ac:dyDescent="0.2">
      <c r="B4581" s="7">
        <v>77</v>
      </c>
      <c r="C4581" s="7">
        <v>46</v>
      </c>
      <c r="D4581" s="7">
        <v>8.18630755917749E-2</v>
      </c>
      <c r="E4581" s="7">
        <v>-7.8338279157252402E-2</v>
      </c>
      <c r="G4581" s="7">
        <v>77</v>
      </c>
      <c r="H4581" s="7">
        <v>46</v>
      </c>
      <c r="I4581" s="7">
        <v>8.1114639124898205E-2</v>
      </c>
      <c r="J4581" s="7">
        <v>-4.20477263840731E-2</v>
      </c>
    </row>
    <row r="4582" spans="2:10" x14ac:dyDescent="0.2">
      <c r="B4582" s="7">
        <v>78</v>
      </c>
      <c r="C4582" s="7">
        <v>46</v>
      </c>
      <c r="D4582" s="7">
        <v>-0.39301250992481901</v>
      </c>
      <c r="E4582" s="7">
        <v>-0.30790822074676599</v>
      </c>
      <c r="G4582" s="7">
        <v>78</v>
      </c>
      <c r="H4582" s="7">
        <v>46</v>
      </c>
      <c r="I4582" s="7">
        <v>-0.39809761662537102</v>
      </c>
      <c r="J4582" s="7">
        <v>-0.35959937295962902</v>
      </c>
    </row>
    <row r="4583" spans="2:10" x14ac:dyDescent="0.2">
      <c r="B4583" s="7">
        <v>79</v>
      </c>
      <c r="C4583" s="7">
        <v>46</v>
      </c>
      <c r="D4583" s="7">
        <v>7.5008411889324805E-2</v>
      </c>
      <c r="E4583" s="7">
        <v>0.101189754790591</v>
      </c>
      <c r="G4583" s="7">
        <v>79</v>
      </c>
      <c r="H4583" s="7">
        <v>46</v>
      </c>
      <c r="I4583" s="7">
        <v>7.5572076490507498E-2</v>
      </c>
      <c r="J4583" s="7">
        <v>0.24145451925499201</v>
      </c>
    </row>
    <row r="4584" spans="2:10" x14ac:dyDescent="0.2">
      <c r="B4584" s="7">
        <v>80</v>
      </c>
      <c r="C4584" s="7">
        <v>46</v>
      </c>
      <c r="D4584" s="7">
        <v>8.0747606602873407E-3</v>
      </c>
      <c r="E4584" s="7">
        <v>-7.7532003288229802E-3</v>
      </c>
      <c r="G4584" s="7">
        <v>80</v>
      </c>
      <c r="H4584" s="7">
        <v>46</v>
      </c>
      <c r="I4584" s="7">
        <v>8.2232655020089106E-3</v>
      </c>
      <c r="J4584" s="7">
        <v>-9.0579240698200909E-3</v>
      </c>
    </row>
    <row r="4585" spans="2:10" x14ac:dyDescent="0.2">
      <c r="B4585" s="7">
        <v>81</v>
      </c>
      <c r="C4585" s="7">
        <v>46</v>
      </c>
      <c r="D4585" s="7">
        <v>0.33244485086509801</v>
      </c>
      <c r="E4585" s="7">
        <v>0.30089798027169401</v>
      </c>
      <c r="G4585" s="7">
        <v>81</v>
      </c>
      <c r="H4585" s="7">
        <v>46</v>
      </c>
      <c r="I4585" s="7">
        <v>0.33257726866871801</v>
      </c>
      <c r="J4585" s="7">
        <v>0.23313591611628601</v>
      </c>
    </row>
    <row r="4586" spans="2:10" x14ac:dyDescent="0.2">
      <c r="B4586" s="7">
        <v>82</v>
      </c>
      <c r="C4586" s="7">
        <v>46</v>
      </c>
      <c r="D4586" s="7">
        <v>2.8770596115881699E-2</v>
      </c>
      <c r="E4586" s="7">
        <v>0.26143846849944902</v>
      </c>
      <c r="G4586" s="7">
        <v>82</v>
      </c>
      <c r="H4586" s="7">
        <v>46</v>
      </c>
      <c r="I4586" s="7">
        <v>2.9116582579630901E-2</v>
      </c>
      <c r="J4586" s="7">
        <v>0.16625525279991701</v>
      </c>
    </row>
    <row r="4587" spans="2:10" x14ac:dyDescent="0.2">
      <c r="B4587" s="7">
        <v>83</v>
      </c>
      <c r="C4587" s="7">
        <v>46</v>
      </c>
      <c r="D4587" s="7">
        <v>-0.62211800192974198</v>
      </c>
      <c r="E4587" s="7">
        <v>-0.73854898576483297</v>
      </c>
      <c r="G4587" s="7">
        <v>83</v>
      </c>
      <c r="H4587" s="7">
        <v>46</v>
      </c>
      <c r="I4587" s="7">
        <v>-0.63070244752098903</v>
      </c>
      <c r="J4587" s="7">
        <v>-0.66836185784022994</v>
      </c>
    </row>
    <row r="4588" spans="2:10" x14ac:dyDescent="0.2">
      <c r="B4588" s="7">
        <v>84</v>
      </c>
      <c r="C4588" s="7">
        <v>46</v>
      </c>
      <c r="D4588" s="7">
        <v>0.215249299709138</v>
      </c>
      <c r="E4588" s="7">
        <v>0.26429176183067898</v>
      </c>
      <c r="G4588" s="7">
        <v>84</v>
      </c>
      <c r="H4588" s="7">
        <v>46</v>
      </c>
      <c r="I4588" s="7">
        <v>0.21011452340623599</v>
      </c>
      <c r="J4588" s="7">
        <v>0.140048849322886</v>
      </c>
    </row>
    <row r="4589" spans="2:10" x14ac:dyDescent="0.2">
      <c r="B4589" s="7">
        <v>85</v>
      </c>
      <c r="C4589" s="7">
        <v>46</v>
      </c>
      <c r="D4589" s="7">
        <v>-0.42401513658869699</v>
      </c>
      <c r="E4589" s="7">
        <v>-0.46324190239943502</v>
      </c>
      <c r="G4589" s="7">
        <v>85</v>
      </c>
      <c r="H4589" s="7">
        <v>46</v>
      </c>
      <c r="I4589" s="7">
        <v>-0.42782565403738498</v>
      </c>
      <c r="J4589" s="7">
        <v>-0.429220868708169</v>
      </c>
    </row>
    <row r="4590" spans="2:10" x14ac:dyDescent="0.2">
      <c r="B4590" s="7">
        <v>86</v>
      </c>
      <c r="C4590" s="7">
        <v>46</v>
      </c>
      <c r="D4590" s="7">
        <v>-9.3804840029107994E-2</v>
      </c>
      <c r="E4590" s="7">
        <v>-0.136199650035842</v>
      </c>
      <c r="G4590" s="7">
        <v>86</v>
      </c>
      <c r="H4590" s="7">
        <v>46</v>
      </c>
      <c r="I4590" s="7">
        <v>-9.4548112005954393E-2</v>
      </c>
      <c r="J4590" s="7">
        <v>-6.64723986993625E-2</v>
      </c>
    </row>
    <row r="4591" spans="2:10" x14ac:dyDescent="0.2">
      <c r="B4591" s="7">
        <v>87</v>
      </c>
      <c r="C4591" s="7">
        <v>46</v>
      </c>
      <c r="D4591" s="7">
        <v>9.6776704023708894E-3</v>
      </c>
      <c r="E4591" s="7">
        <v>0.18277295011022501</v>
      </c>
      <c r="G4591" s="7">
        <v>87</v>
      </c>
      <c r="H4591" s="7">
        <v>46</v>
      </c>
      <c r="I4591" s="7">
        <v>1.0060613190833401E-2</v>
      </c>
      <c r="J4591" s="7">
        <v>-4.2118562692079899E-2</v>
      </c>
    </row>
    <row r="4592" spans="2:10" x14ac:dyDescent="0.2">
      <c r="B4592" s="7">
        <v>88</v>
      </c>
      <c r="C4592" s="7">
        <v>46</v>
      </c>
      <c r="D4592" s="7">
        <v>-3.4576245584002401E-2</v>
      </c>
      <c r="E4592" s="7">
        <v>-0.140897388604833</v>
      </c>
      <c r="G4592" s="7">
        <v>88</v>
      </c>
      <c r="H4592" s="7">
        <v>46</v>
      </c>
      <c r="I4592" s="7">
        <v>-3.4399936564048203E-2</v>
      </c>
      <c r="J4592" s="7">
        <v>-0.122607932584824</v>
      </c>
    </row>
    <row r="4593" spans="2:10" x14ac:dyDescent="0.2">
      <c r="B4593" s="7">
        <v>89</v>
      </c>
      <c r="C4593" s="7">
        <v>46</v>
      </c>
      <c r="D4593" s="7">
        <v>9.9709083554346406E-2</v>
      </c>
      <c r="E4593" s="7">
        <v>0.29872858679661901</v>
      </c>
      <c r="G4593" s="7">
        <v>89</v>
      </c>
      <c r="H4593" s="7">
        <v>46</v>
      </c>
      <c r="I4593" s="7">
        <v>9.8132489132527895E-2</v>
      </c>
      <c r="J4593" s="7">
        <v>-0.18247221281512599</v>
      </c>
    </row>
    <row r="4594" spans="2:10" x14ac:dyDescent="0.2">
      <c r="B4594" s="7">
        <v>90</v>
      </c>
      <c r="C4594" s="7">
        <v>46</v>
      </c>
      <c r="D4594" s="7">
        <v>-0.39904960874737599</v>
      </c>
      <c r="E4594" s="7">
        <v>-0.49184361381055203</v>
      </c>
      <c r="G4594" s="7">
        <v>90</v>
      </c>
      <c r="H4594" s="7">
        <v>46</v>
      </c>
      <c r="I4594" s="7">
        <v>-0.40788530738666601</v>
      </c>
      <c r="J4594" s="7">
        <v>-0.50844172536447596</v>
      </c>
    </row>
    <row r="4595" spans="2:10" x14ac:dyDescent="0.2">
      <c r="B4595" s="7">
        <v>91</v>
      </c>
      <c r="C4595" s="7">
        <v>46</v>
      </c>
      <c r="D4595" s="7">
        <v>-8.5558151803127203E-2</v>
      </c>
      <c r="E4595" s="7">
        <v>-8.8517915795094396E-2</v>
      </c>
      <c r="G4595" s="7">
        <v>91</v>
      </c>
      <c r="H4595" s="7">
        <v>46</v>
      </c>
      <c r="I4595" s="7">
        <v>-8.6390872491643095E-2</v>
      </c>
      <c r="J4595" s="7">
        <v>-5.7273302660709298E-2</v>
      </c>
    </row>
    <row r="4596" spans="2:10" x14ac:dyDescent="0.2">
      <c r="B4596" s="7">
        <v>92</v>
      </c>
      <c r="C4596" s="7">
        <v>46</v>
      </c>
      <c r="D4596" s="7">
        <v>-0.166724112497002</v>
      </c>
      <c r="E4596" s="7">
        <v>-0.23443568854973201</v>
      </c>
      <c r="G4596" s="7">
        <v>92</v>
      </c>
      <c r="H4596" s="7">
        <v>46</v>
      </c>
      <c r="I4596" s="7">
        <v>-0.16814481913194301</v>
      </c>
      <c r="J4596" s="7">
        <v>-0.28772404854045402</v>
      </c>
    </row>
    <row r="4597" spans="2:10" x14ac:dyDescent="0.2">
      <c r="B4597" s="7">
        <v>93</v>
      </c>
      <c r="C4597" s="7">
        <v>46</v>
      </c>
      <c r="D4597" s="7">
        <v>4.1180668495107001E-2</v>
      </c>
      <c r="E4597" s="7">
        <v>4.2242361252622401E-2</v>
      </c>
      <c r="G4597" s="7">
        <v>93</v>
      </c>
      <c r="H4597" s="7">
        <v>46</v>
      </c>
      <c r="I4597" s="7">
        <v>4.1430610072737302E-2</v>
      </c>
      <c r="J4597" s="7">
        <v>7.7468230402079299E-2</v>
      </c>
    </row>
    <row r="4598" spans="2:10" x14ac:dyDescent="0.2">
      <c r="B4598" s="7">
        <v>94</v>
      </c>
      <c r="C4598" s="7">
        <v>46</v>
      </c>
      <c r="D4598" s="7">
        <v>0.13908425399967</v>
      </c>
      <c r="E4598" s="7">
        <v>-2.3991821710851E-2</v>
      </c>
      <c r="G4598" s="7">
        <v>94</v>
      </c>
      <c r="H4598" s="7">
        <v>46</v>
      </c>
      <c r="I4598" s="7">
        <v>0.136888241415729</v>
      </c>
      <c r="J4598" s="7">
        <v>5.96754556399368E-2</v>
      </c>
    </row>
    <row r="4599" spans="2:10" x14ac:dyDescent="0.2">
      <c r="B4599" s="7">
        <v>95</v>
      </c>
      <c r="C4599" s="7">
        <v>46</v>
      </c>
      <c r="D4599" s="7">
        <v>-0.256403245871695</v>
      </c>
      <c r="E4599" s="7">
        <v>-0.26006071979886197</v>
      </c>
      <c r="G4599" s="7">
        <v>95</v>
      </c>
      <c r="H4599" s="7">
        <v>46</v>
      </c>
      <c r="I4599" s="7">
        <v>-0.25762894873488101</v>
      </c>
      <c r="J4599" s="7">
        <v>-4.8450745187787803E-2</v>
      </c>
    </row>
    <row r="4600" spans="2:10" x14ac:dyDescent="0.2">
      <c r="B4600" s="7">
        <v>96</v>
      </c>
      <c r="C4600" s="7">
        <v>46</v>
      </c>
      <c r="D4600" s="7">
        <v>8.1787543810826896E-2</v>
      </c>
      <c r="E4600" s="7">
        <v>-0.114641875295834</v>
      </c>
      <c r="G4600" s="7">
        <v>96</v>
      </c>
      <c r="H4600" s="7">
        <v>46</v>
      </c>
      <c r="I4600" s="7">
        <v>7.8752099091478706E-2</v>
      </c>
      <c r="J4600" s="7">
        <v>-1.2301892932804899E-2</v>
      </c>
    </row>
    <row r="4601" spans="2:10" x14ac:dyDescent="0.2">
      <c r="B4601" s="7">
        <v>97</v>
      </c>
      <c r="C4601" s="7">
        <v>46</v>
      </c>
      <c r="D4601" s="7">
        <v>-0.258923787611199</v>
      </c>
      <c r="E4601" s="7">
        <v>-0.24971743713254699</v>
      </c>
      <c r="G4601" s="7">
        <v>97</v>
      </c>
      <c r="H4601" s="7">
        <v>46</v>
      </c>
      <c r="I4601" s="7">
        <v>-0.262521224705695</v>
      </c>
      <c r="J4601" s="7">
        <v>-0.12983320293022901</v>
      </c>
    </row>
    <row r="4602" spans="2:10" x14ac:dyDescent="0.2">
      <c r="B4602" s="7">
        <v>98</v>
      </c>
      <c r="C4602" s="7">
        <v>46</v>
      </c>
      <c r="D4602" s="7">
        <v>0.26875358022762202</v>
      </c>
      <c r="E4602" s="7">
        <v>0.41661015915881999</v>
      </c>
      <c r="G4602" s="7">
        <v>98</v>
      </c>
      <c r="H4602" s="7">
        <v>46</v>
      </c>
      <c r="I4602" s="7">
        <v>0.264696898654461</v>
      </c>
      <c r="J4602" s="7">
        <v>0.692958493669111</v>
      </c>
    </row>
    <row r="4603" spans="2:10" x14ac:dyDescent="0.2">
      <c r="B4603" s="7">
        <v>99</v>
      </c>
      <c r="C4603" s="7">
        <v>46</v>
      </c>
      <c r="D4603" s="7">
        <v>-7.9907380990253102E-2</v>
      </c>
      <c r="E4603" s="7">
        <v>-5.7117661695356099E-2</v>
      </c>
      <c r="G4603" s="7">
        <v>99</v>
      </c>
      <c r="H4603" s="7">
        <v>46</v>
      </c>
      <c r="I4603" s="7">
        <v>-7.9090627829437196E-2</v>
      </c>
      <c r="J4603" s="7">
        <v>-6.1285808578850798E-2</v>
      </c>
    </row>
    <row r="4604" spans="2:10" x14ac:dyDescent="0.2">
      <c r="B4604" s="7">
        <v>100</v>
      </c>
      <c r="C4604" s="7">
        <v>46</v>
      </c>
      <c r="D4604" s="7">
        <v>2.0460313174160302E-2</v>
      </c>
      <c r="E4604" s="7">
        <v>2.75361257283517E-2</v>
      </c>
      <c r="G4604" s="7">
        <v>100</v>
      </c>
      <c r="H4604" s="7">
        <v>46</v>
      </c>
      <c r="I4604" s="7">
        <v>2.0824528681785599E-2</v>
      </c>
      <c r="J4604" s="7">
        <v>0.106366209677537</v>
      </c>
    </row>
    <row r="4605" spans="2:10" x14ac:dyDescent="0.2">
      <c r="B4605" s="7">
        <v>1</v>
      </c>
      <c r="C4605" s="7">
        <v>47</v>
      </c>
      <c r="D4605" s="7">
        <v>5.8119248331912003E-2</v>
      </c>
      <c r="E4605" s="7">
        <v>-2.31546625605237E-2</v>
      </c>
      <c r="G4605" s="7">
        <v>1</v>
      </c>
      <c r="H4605" s="7">
        <v>47</v>
      </c>
      <c r="I4605" s="7">
        <v>5.8271472697787999E-2</v>
      </c>
      <c r="J4605" s="7">
        <v>-8.0911027412641404E-2</v>
      </c>
    </row>
    <row r="4606" spans="2:10" x14ac:dyDescent="0.2">
      <c r="B4606" s="7">
        <v>2</v>
      </c>
      <c r="C4606" s="7">
        <v>47</v>
      </c>
      <c r="D4606" s="7">
        <v>0.43392775678113898</v>
      </c>
      <c r="E4606" s="7">
        <v>0.43472891479909298</v>
      </c>
      <c r="G4606" s="7">
        <v>2</v>
      </c>
      <c r="H4606" s="7">
        <v>47</v>
      </c>
      <c r="I4606" s="7">
        <v>0.44699714775468502</v>
      </c>
      <c r="J4606" s="7">
        <v>0.65132389303907301</v>
      </c>
    </row>
    <row r="4607" spans="2:10" x14ac:dyDescent="0.2">
      <c r="B4607" s="7">
        <v>3</v>
      </c>
      <c r="C4607" s="7">
        <v>47</v>
      </c>
      <c r="D4607" s="7">
        <v>0.17290175045380199</v>
      </c>
      <c r="E4607" s="7">
        <v>0.30370259507923297</v>
      </c>
      <c r="G4607" s="7">
        <v>3</v>
      </c>
      <c r="H4607" s="7">
        <v>47</v>
      </c>
      <c r="I4607" s="7">
        <v>0.18025967714027699</v>
      </c>
      <c r="J4607" s="7">
        <v>0.199941377384909</v>
      </c>
    </row>
    <row r="4608" spans="2:10" x14ac:dyDescent="0.2">
      <c r="B4608" s="7">
        <v>4</v>
      </c>
      <c r="C4608" s="7">
        <v>47</v>
      </c>
      <c r="D4608" s="7">
        <v>-3.52560412413716E-4</v>
      </c>
      <c r="E4608" s="7">
        <v>0.29815163149693802</v>
      </c>
      <c r="G4608" s="7">
        <v>4</v>
      </c>
      <c r="H4608" s="7">
        <v>47</v>
      </c>
      <c r="I4608" s="7">
        <v>8.5828310878888203E-5</v>
      </c>
      <c r="J4608" s="7">
        <v>0.17186004723742801</v>
      </c>
    </row>
    <row r="4609" spans="2:10" x14ac:dyDescent="0.2">
      <c r="B4609" s="7">
        <v>5</v>
      </c>
      <c r="C4609" s="7">
        <v>47</v>
      </c>
      <c r="D4609" s="7">
        <v>3.1359368862141898E-2</v>
      </c>
      <c r="E4609" s="7">
        <v>-0.21652556060014599</v>
      </c>
      <c r="G4609" s="7">
        <v>5</v>
      </c>
      <c r="H4609" s="7">
        <v>47</v>
      </c>
      <c r="I4609" s="7">
        <v>3.2482315576442197E-2</v>
      </c>
      <c r="J4609" s="7">
        <v>8.7575077874451998E-2</v>
      </c>
    </row>
    <row r="4610" spans="2:10" x14ac:dyDescent="0.2">
      <c r="B4610" s="7">
        <v>6</v>
      </c>
      <c r="C4610" s="7">
        <v>47</v>
      </c>
      <c r="D4610" s="7">
        <v>0.54867281592078099</v>
      </c>
      <c r="E4610" s="7">
        <v>0.31976093693204999</v>
      </c>
      <c r="G4610" s="7">
        <v>6</v>
      </c>
      <c r="H4610" s="7">
        <v>47</v>
      </c>
      <c r="I4610" s="7">
        <v>0.52416313126674197</v>
      </c>
      <c r="J4610" s="7">
        <v>0.53212362353045295</v>
      </c>
    </row>
    <row r="4611" spans="2:10" x14ac:dyDescent="0.2">
      <c r="B4611" s="7">
        <v>7</v>
      </c>
      <c r="C4611" s="7">
        <v>47</v>
      </c>
      <c r="D4611" s="7">
        <v>-0.16960673820518499</v>
      </c>
      <c r="E4611" s="7">
        <v>0.297361777800983</v>
      </c>
      <c r="G4611" s="7">
        <v>7</v>
      </c>
      <c r="H4611" s="7">
        <v>47</v>
      </c>
      <c r="I4611" s="7">
        <v>-0.16930263460648601</v>
      </c>
      <c r="J4611" s="7">
        <v>0.100123621581727</v>
      </c>
    </row>
    <row r="4612" spans="2:10" x14ac:dyDescent="0.2">
      <c r="B4612" s="7">
        <v>8</v>
      </c>
      <c r="C4612" s="7">
        <v>47</v>
      </c>
      <c r="D4612" s="7">
        <v>-8.9968566316523294E-2</v>
      </c>
      <c r="E4612" s="7">
        <v>-0.53800309331669105</v>
      </c>
      <c r="G4612" s="7">
        <v>8</v>
      </c>
      <c r="H4612" s="7">
        <v>47</v>
      </c>
      <c r="I4612" s="7">
        <v>-9.0733213979555999E-2</v>
      </c>
      <c r="J4612" s="7">
        <v>-0.17459261578405599</v>
      </c>
    </row>
    <row r="4613" spans="2:10" x14ac:dyDescent="0.2">
      <c r="B4613" s="7">
        <v>9</v>
      </c>
      <c r="C4613" s="7">
        <v>47</v>
      </c>
      <c r="D4613" s="7">
        <v>3.2851557494861798E-3</v>
      </c>
      <c r="E4613" s="7">
        <v>-1.6410604500660699E-2</v>
      </c>
      <c r="G4613" s="7">
        <v>9</v>
      </c>
      <c r="H4613" s="7">
        <v>47</v>
      </c>
      <c r="I4613" s="7">
        <v>3.22490104381323E-3</v>
      </c>
      <c r="J4613" s="7">
        <v>-0.166246024446258</v>
      </c>
    </row>
    <row r="4614" spans="2:10" x14ac:dyDescent="0.2">
      <c r="B4614" s="7">
        <v>10</v>
      </c>
      <c r="C4614" s="7">
        <v>47</v>
      </c>
      <c r="D4614" s="7">
        <v>-6.4548337304435294E-2</v>
      </c>
      <c r="E4614" s="7">
        <v>-0.33393773861329901</v>
      </c>
      <c r="G4614" s="7">
        <v>10</v>
      </c>
      <c r="H4614" s="7">
        <v>47</v>
      </c>
      <c r="I4614" s="7">
        <v>-6.5346012578883603E-2</v>
      </c>
      <c r="J4614" s="7">
        <v>-6.7239146585271706E-2</v>
      </c>
    </row>
    <row r="4615" spans="2:10" x14ac:dyDescent="0.2">
      <c r="B4615" s="7">
        <v>11</v>
      </c>
      <c r="C4615" s="7">
        <v>47</v>
      </c>
      <c r="D4615" s="7">
        <v>0.16954833287757501</v>
      </c>
      <c r="E4615" s="7">
        <v>-2.8016497423027299E-2</v>
      </c>
      <c r="G4615" s="7">
        <v>11</v>
      </c>
      <c r="H4615" s="7">
        <v>47</v>
      </c>
      <c r="I4615" s="7">
        <v>0.17020385237121999</v>
      </c>
      <c r="J4615" s="7">
        <v>2.9338458393874101E-2</v>
      </c>
    </row>
    <row r="4616" spans="2:10" x14ac:dyDescent="0.2">
      <c r="B4616" s="7">
        <v>12</v>
      </c>
      <c r="C4616" s="7">
        <v>47</v>
      </c>
      <c r="D4616" s="7">
        <v>-9.7599283238308104E-2</v>
      </c>
      <c r="E4616" s="7">
        <v>-0.112364825401497</v>
      </c>
      <c r="G4616" s="7">
        <v>12</v>
      </c>
      <c r="H4616" s="7">
        <v>47</v>
      </c>
      <c r="I4616" s="7">
        <v>-9.9222190585867204E-2</v>
      </c>
      <c r="J4616" s="7">
        <v>3.2247104570107203E-2</v>
      </c>
    </row>
    <row r="4617" spans="2:10" x14ac:dyDescent="0.2">
      <c r="B4617" s="7">
        <v>13</v>
      </c>
      <c r="C4617" s="7">
        <v>47</v>
      </c>
      <c r="D4617" s="7">
        <v>0.45317309460911598</v>
      </c>
      <c r="E4617" s="7">
        <v>0.30459556997954701</v>
      </c>
      <c r="G4617" s="7">
        <v>13</v>
      </c>
      <c r="H4617" s="7">
        <v>47</v>
      </c>
      <c r="I4617" s="7">
        <v>0.44695541698047903</v>
      </c>
      <c r="J4617" s="7">
        <v>0.65525590020975999</v>
      </c>
    </row>
    <row r="4618" spans="2:10" x14ac:dyDescent="0.2">
      <c r="B4618" s="7">
        <v>14</v>
      </c>
      <c r="C4618" s="7">
        <v>47</v>
      </c>
      <c r="D4618" s="7">
        <v>-0.12889412043389101</v>
      </c>
      <c r="E4618" s="7">
        <v>-0.23884664825453999</v>
      </c>
      <c r="G4618" s="7">
        <v>14</v>
      </c>
      <c r="H4618" s="7">
        <v>47</v>
      </c>
      <c r="I4618" s="7">
        <v>-0.13009889924651299</v>
      </c>
      <c r="J4618" s="7">
        <v>-0.103854726722095</v>
      </c>
    </row>
    <row r="4619" spans="2:10" x14ac:dyDescent="0.2">
      <c r="B4619" s="7">
        <v>15</v>
      </c>
      <c r="C4619" s="7">
        <v>47</v>
      </c>
      <c r="D4619" s="7">
        <v>0.268150493615601</v>
      </c>
      <c r="E4619" s="7">
        <v>-0.19700001198668801</v>
      </c>
      <c r="G4619" s="7">
        <v>15</v>
      </c>
      <c r="H4619" s="7">
        <v>47</v>
      </c>
      <c r="I4619" s="7">
        <v>0.26067306929369199</v>
      </c>
      <c r="J4619" s="7">
        <v>-0.32103429602929401</v>
      </c>
    </row>
    <row r="4620" spans="2:10" x14ac:dyDescent="0.2">
      <c r="B4620" s="7">
        <v>16</v>
      </c>
      <c r="C4620" s="7">
        <v>47</v>
      </c>
      <c r="D4620" s="7">
        <v>0.118267700942251</v>
      </c>
      <c r="E4620" s="7">
        <v>4.3754979999210498E-2</v>
      </c>
      <c r="G4620" s="7">
        <v>16</v>
      </c>
      <c r="H4620" s="7">
        <v>47</v>
      </c>
      <c r="I4620" s="7">
        <v>0.123190856763917</v>
      </c>
      <c r="J4620" s="7">
        <v>-0.103926045042464</v>
      </c>
    </row>
    <row r="4621" spans="2:10" x14ac:dyDescent="0.2">
      <c r="B4621" s="7">
        <v>17</v>
      </c>
      <c r="C4621" s="7">
        <v>47</v>
      </c>
      <c r="D4621" s="7">
        <v>-0.51580443175794899</v>
      </c>
      <c r="E4621" s="7">
        <v>-0.65429834976537105</v>
      </c>
      <c r="G4621" s="7">
        <v>17</v>
      </c>
      <c r="H4621" s="7">
        <v>47</v>
      </c>
      <c r="I4621" s="7">
        <v>-0.52702081146009405</v>
      </c>
      <c r="J4621" s="7">
        <v>-0.30916588200534401</v>
      </c>
    </row>
    <row r="4622" spans="2:10" x14ac:dyDescent="0.2">
      <c r="B4622" s="7">
        <v>18</v>
      </c>
      <c r="C4622" s="7">
        <v>47</v>
      </c>
      <c r="D4622" s="7">
        <v>-7.6199853594507899E-2</v>
      </c>
      <c r="E4622" s="7">
        <v>0.16358808835001001</v>
      </c>
      <c r="G4622" s="7">
        <v>18</v>
      </c>
      <c r="H4622" s="7">
        <v>47</v>
      </c>
      <c r="I4622" s="7">
        <v>-7.7522655333823701E-2</v>
      </c>
      <c r="J4622" s="7">
        <v>-9.1560886480112694E-2</v>
      </c>
    </row>
    <row r="4623" spans="2:10" x14ac:dyDescent="0.2">
      <c r="B4623" s="7">
        <v>19</v>
      </c>
      <c r="C4623" s="7">
        <v>47</v>
      </c>
      <c r="D4623" s="7">
        <v>0.82254913488562698</v>
      </c>
      <c r="E4623" s="7">
        <v>1.0919087889164101</v>
      </c>
      <c r="G4623" s="7">
        <v>19</v>
      </c>
      <c r="H4623" s="7">
        <v>47</v>
      </c>
      <c r="I4623" s="7">
        <v>0.814344527445925</v>
      </c>
      <c r="J4623" s="7">
        <v>0.78465881655418102</v>
      </c>
    </row>
    <row r="4624" spans="2:10" x14ac:dyDescent="0.2">
      <c r="B4624" s="7">
        <v>20</v>
      </c>
      <c r="C4624" s="7">
        <v>47</v>
      </c>
      <c r="D4624" s="7">
        <v>-0.221177465968182</v>
      </c>
      <c r="E4624" s="7">
        <v>-0.28042619214834502</v>
      </c>
      <c r="G4624" s="7">
        <v>20</v>
      </c>
      <c r="H4624" s="7">
        <v>47</v>
      </c>
      <c r="I4624" s="7">
        <v>-0.22651096512755101</v>
      </c>
      <c r="J4624" s="7">
        <v>-0.19924893764728699</v>
      </c>
    </row>
    <row r="4625" spans="2:10" x14ac:dyDescent="0.2">
      <c r="B4625" s="7">
        <v>21</v>
      </c>
      <c r="C4625" s="7">
        <v>47</v>
      </c>
      <c r="D4625" s="7">
        <v>-0.10147183895754899</v>
      </c>
      <c r="E4625" s="7">
        <v>-0.24560950342929899</v>
      </c>
      <c r="G4625" s="7">
        <v>21</v>
      </c>
      <c r="H4625" s="7">
        <v>47</v>
      </c>
      <c r="I4625" s="7">
        <v>-0.103910241509373</v>
      </c>
      <c r="J4625" s="7">
        <v>-7.2246570958982098E-2</v>
      </c>
    </row>
    <row r="4626" spans="2:10" x14ac:dyDescent="0.2">
      <c r="B4626" s="7">
        <v>22</v>
      </c>
      <c r="C4626" s="7">
        <v>47</v>
      </c>
      <c r="D4626" s="7">
        <v>7.8025832910103801E-2</v>
      </c>
      <c r="E4626" s="7">
        <v>4.5329761135744398E-2</v>
      </c>
      <c r="G4626" s="7">
        <v>22</v>
      </c>
      <c r="H4626" s="7">
        <v>47</v>
      </c>
      <c r="I4626" s="7">
        <v>8.0184903664802604E-2</v>
      </c>
      <c r="J4626" s="7">
        <v>0.24647744716848699</v>
      </c>
    </row>
    <row r="4627" spans="2:10" x14ac:dyDescent="0.2">
      <c r="B4627" s="7">
        <v>23</v>
      </c>
      <c r="C4627" s="7">
        <v>47</v>
      </c>
      <c r="D4627" s="7">
        <v>-0.75618737300001004</v>
      </c>
      <c r="E4627" s="7">
        <v>-0.45876175280291898</v>
      </c>
      <c r="G4627" s="7">
        <v>23</v>
      </c>
      <c r="H4627" s="7">
        <v>47</v>
      </c>
      <c r="I4627" s="7">
        <v>-0.77579217811470302</v>
      </c>
      <c r="J4627" s="7">
        <v>-0.79402960735988204</v>
      </c>
    </row>
    <row r="4628" spans="2:10" x14ac:dyDescent="0.2">
      <c r="B4628" s="7">
        <v>24</v>
      </c>
      <c r="C4628" s="7">
        <v>47</v>
      </c>
      <c r="D4628" s="7">
        <v>-0.44145804373104702</v>
      </c>
      <c r="E4628" s="7">
        <v>-0.63893534594068002</v>
      </c>
      <c r="G4628" s="7">
        <v>24</v>
      </c>
      <c r="H4628" s="7">
        <v>47</v>
      </c>
      <c r="I4628" s="7">
        <v>-0.456848258975318</v>
      </c>
      <c r="J4628" s="7">
        <v>-0.73097882942689996</v>
      </c>
    </row>
    <row r="4629" spans="2:10" x14ac:dyDescent="0.2">
      <c r="B4629" s="7">
        <v>25</v>
      </c>
      <c r="C4629" s="7">
        <v>47</v>
      </c>
      <c r="D4629" s="7">
        <v>-2.9910209166219598E-3</v>
      </c>
      <c r="E4629" s="7">
        <v>-0.15869774650714299</v>
      </c>
      <c r="G4629" s="7">
        <v>25</v>
      </c>
      <c r="H4629" s="7">
        <v>47</v>
      </c>
      <c r="I4629" s="7">
        <v>-2.6815725227944398E-3</v>
      </c>
      <c r="J4629" s="7">
        <v>-0.121479463315127</v>
      </c>
    </row>
    <row r="4630" spans="2:10" x14ac:dyDescent="0.2">
      <c r="B4630" s="7">
        <v>26</v>
      </c>
      <c r="C4630" s="7">
        <v>47</v>
      </c>
      <c r="D4630" s="7">
        <v>0.15688326554880699</v>
      </c>
      <c r="E4630" s="7">
        <v>8.0645418987694006E-2</v>
      </c>
      <c r="G4630" s="7">
        <v>26</v>
      </c>
      <c r="H4630" s="7">
        <v>47</v>
      </c>
      <c r="I4630" s="7">
        <v>0.16450229491141799</v>
      </c>
      <c r="J4630" s="7">
        <v>3.9848319148821303E-2</v>
      </c>
    </row>
    <row r="4631" spans="2:10" x14ac:dyDescent="0.2">
      <c r="B4631" s="7">
        <v>27</v>
      </c>
      <c r="C4631" s="7">
        <v>47</v>
      </c>
      <c r="D4631" s="7">
        <v>3.6433451914907898E-2</v>
      </c>
      <c r="E4631" s="7">
        <v>-4.35740180736355E-2</v>
      </c>
      <c r="G4631" s="7">
        <v>27</v>
      </c>
      <c r="H4631" s="7">
        <v>47</v>
      </c>
      <c r="I4631" s="7">
        <v>3.7041119712458E-2</v>
      </c>
      <c r="J4631" s="7">
        <v>-8.5142306054773798E-2</v>
      </c>
    </row>
    <row r="4632" spans="2:10" x14ac:dyDescent="0.2">
      <c r="B4632" s="7">
        <v>28</v>
      </c>
      <c r="C4632" s="7">
        <v>47</v>
      </c>
      <c r="D4632" s="7">
        <v>0.155861408901909</v>
      </c>
      <c r="E4632" s="7">
        <v>-0.356627492941613</v>
      </c>
      <c r="G4632" s="7">
        <v>28</v>
      </c>
      <c r="H4632" s="7">
        <v>47</v>
      </c>
      <c r="I4632" s="7">
        <v>0.16218459928593501</v>
      </c>
      <c r="J4632" s="7">
        <v>-0.277751339806867</v>
      </c>
    </row>
    <row r="4633" spans="2:10" x14ac:dyDescent="0.2">
      <c r="B4633" s="7">
        <v>29</v>
      </c>
      <c r="C4633" s="7">
        <v>47</v>
      </c>
      <c r="D4633" s="7">
        <v>1.17893197829346</v>
      </c>
      <c r="E4633" s="7">
        <v>1.37137988893523</v>
      </c>
      <c r="G4633" s="7">
        <v>29</v>
      </c>
      <c r="H4633" s="7">
        <v>47</v>
      </c>
      <c r="I4633" s="7">
        <v>1.2500836304456999</v>
      </c>
      <c r="J4633" s="7">
        <v>1.35655512605883</v>
      </c>
    </row>
    <row r="4634" spans="2:10" x14ac:dyDescent="0.2">
      <c r="B4634" s="7">
        <v>30</v>
      </c>
      <c r="C4634" s="7">
        <v>47</v>
      </c>
      <c r="D4634" s="7">
        <v>-0.25652293833885598</v>
      </c>
      <c r="E4634" s="7">
        <v>2.1465085427990999E-2</v>
      </c>
      <c r="G4634" s="7">
        <v>30</v>
      </c>
      <c r="H4634" s="7">
        <v>47</v>
      </c>
      <c r="I4634" s="7">
        <v>-0.26213863412009603</v>
      </c>
      <c r="J4634" s="7">
        <v>5.2885592900045401E-2</v>
      </c>
    </row>
    <row r="4635" spans="2:10" x14ac:dyDescent="0.2">
      <c r="B4635" s="7">
        <v>31</v>
      </c>
      <c r="C4635" s="7">
        <v>47</v>
      </c>
      <c r="D4635" s="7">
        <v>-4.8866576540186599E-2</v>
      </c>
      <c r="E4635" s="7">
        <v>-0.11639642872022</v>
      </c>
      <c r="G4635" s="7">
        <v>31</v>
      </c>
      <c r="H4635" s="7">
        <v>47</v>
      </c>
      <c r="I4635" s="7">
        <v>-4.9568858668102699E-2</v>
      </c>
      <c r="J4635" s="7">
        <v>1.2382699632486701E-2</v>
      </c>
    </row>
    <row r="4636" spans="2:10" x14ac:dyDescent="0.2">
      <c r="B4636" s="7">
        <v>32</v>
      </c>
      <c r="C4636" s="7">
        <v>47</v>
      </c>
      <c r="D4636" s="7">
        <v>-0.51728482517671603</v>
      </c>
      <c r="E4636" s="7">
        <v>-0.52789002619937397</v>
      </c>
      <c r="G4636" s="7">
        <v>32</v>
      </c>
      <c r="H4636" s="7">
        <v>47</v>
      </c>
      <c r="I4636" s="7">
        <v>-0.51230758902710705</v>
      </c>
      <c r="J4636" s="7">
        <v>-0.46503326869459299</v>
      </c>
    </row>
    <row r="4637" spans="2:10" x14ac:dyDescent="0.2">
      <c r="B4637" s="7">
        <v>33</v>
      </c>
      <c r="C4637" s="7">
        <v>47</v>
      </c>
      <c r="D4637" s="7">
        <v>0.150966145880433</v>
      </c>
      <c r="E4637" s="7">
        <v>5.2385132242314097E-3</v>
      </c>
      <c r="G4637" s="7">
        <v>33</v>
      </c>
      <c r="H4637" s="7">
        <v>47</v>
      </c>
      <c r="I4637" s="7">
        <v>0.156561736537772</v>
      </c>
      <c r="J4637" s="7">
        <v>0.127835758798925</v>
      </c>
    </row>
    <row r="4638" spans="2:10" x14ac:dyDescent="0.2">
      <c r="B4638" s="7">
        <v>34</v>
      </c>
      <c r="C4638" s="7">
        <v>47</v>
      </c>
      <c r="D4638" s="7">
        <v>0.67720527176728695</v>
      </c>
      <c r="E4638" s="7">
        <v>0.56980735908723101</v>
      </c>
      <c r="G4638" s="7">
        <v>34</v>
      </c>
      <c r="H4638" s="7">
        <v>47</v>
      </c>
      <c r="I4638" s="7">
        <v>0.73105473770930696</v>
      </c>
      <c r="J4638" s="7">
        <v>0.62332699782338996</v>
      </c>
    </row>
    <row r="4639" spans="2:10" x14ac:dyDescent="0.2">
      <c r="B4639" s="7">
        <v>35</v>
      </c>
      <c r="C4639" s="7">
        <v>47</v>
      </c>
      <c r="D4639" s="7">
        <v>0.11541184178364799</v>
      </c>
      <c r="E4639" s="7">
        <v>0.30994475520800802</v>
      </c>
      <c r="G4639" s="7">
        <v>35</v>
      </c>
      <c r="H4639" s="7">
        <v>47</v>
      </c>
      <c r="I4639" s="7">
        <v>0.114624913162888</v>
      </c>
      <c r="J4639" s="7">
        <v>0.23611846294570299</v>
      </c>
    </row>
    <row r="4640" spans="2:10" x14ac:dyDescent="0.2">
      <c r="B4640" s="7">
        <v>36</v>
      </c>
      <c r="C4640" s="7">
        <v>47</v>
      </c>
      <c r="D4640" s="7">
        <v>-1.22875362860198E-2</v>
      </c>
      <c r="E4640" s="7">
        <v>-0.163897663542723</v>
      </c>
      <c r="G4640" s="7">
        <v>36</v>
      </c>
      <c r="H4640" s="7">
        <v>47</v>
      </c>
      <c r="I4640" s="7">
        <v>-1.12036920445311E-2</v>
      </c>
      <c r="J4640" s="7">
        <v>0.175383134199397</v>
      </c>
    </row>
    <row r="4641" spans="2:10" x14ac:dyDescent="0.2">
      <c r="B4641" s="7">
        <v>37</v>
      </c>
      <c r="C4641" s="7">
        <v>47</v>
      </c>
      <c r="D4641" s="7">
        <v>8.8258063525986905E-2</v>
      </c>
      <c r="E4641" s="7">
        <v>-2.21508611073062E-2</v>
      </c>
      <c r="G4641" s="7">
        <v>37</v>
      </c>
      <c r="H4641" s="7">
        <v>47</v>
      </c>
      <c r="I4641" s="7">
        <v>8.5607709662696999E-2</v>
      </c>
      <c r="J4641" s="7">
        <v>4.3030433295117004E-3</v>
      </c>
    </row>
    <row r="4642" spans="2:10" x14ac:dyDescent="0.2">
      <c r="B4642" s="7">
        <v>38</v>
      </c>
      <c r="C4642" s="7">
        <v>47</v>
      </c>
      <c r="D4642" s="7">
        <v>0.384757740296369</v>
      </c>
      <c r="E4642" s="7">
        <v>0.70702495780996799</v>
      </c>
      <c r="G4642" s="7">
        <v>38</v>
      </c>
      <c r="H4642" s="7">
        <v>47</v>
      </c>
      <c r="I4642" s="7">
        <v>0.373643782289038</v>
      </c>
      <c r="J4642" s="7">
        <v>0.59989022778284695</v>
      </c>
    </row>
    <row r="4643" spans="2:10" x14ac:dyDescent="0.2">
      <c r="B4643" s="7">
        <v>39</v>
      </c>
      <c r="C4643" s="7">
        <v>47</v>
      </c>
      <c r="D4643" s="7">
        <v>6.5327819503842505E-2</v>
      </c>
      <c r="E4643" s="7">
        <v>-0.212073275986078</v>
      </c>
      <c r="G4643" s="7">
        <v>39</v>
      </c>
      <c r="H4643" s="7">
        <v>47</v>
      </c>
      <c r="I4643" s="7">
        <v>6.6923686332607701E-2</v>
      </c>
      <c r="J4643" s="7">
        <v>8.6486411547296499E-2</v>
      </c>
    </row>
    <row r="4644" spans="2:10" x14ac:dyDescent="0.2">
      <c r="B4644" s="7">
        <v>40</v>
      </c>
      <c r="C4644" s="7">
        <v>47</v>
      </c>
      <c r="D4644" s="7">
        <v>-0.35731781058503298</v>
      </c>
      <c r="E4644" s="7">
        <v>-0.737305849051477</v>
      </c>
      <c r="G4644" s="7">
        <v>40</v>
      </c>
      <c r="H4644" s="7">
        <v>47</v>
      </c>
      <c r="I4644" s="7">
        <v>-0.363093684173461</v>
      </c>
      <c r="J4644" s="7">
        <v>-0.38655888626518398</v>
      </c>
    </row>
    <row r="4645" spans="2:10" x14ac:dyDescent="0.2">
      <c r="B4645" s="7">
        <v>41</v>
      </c>
      <c r="C4645" s="7">
        <v>47</v>
      </c>
      <c r="D4645" s="7">
        <v>8.5768538513966597E-2</v>
      </c>
      <c r="E4645" s="7">
        <v>0.31062556717983802</v>
      </c>
      <c r="G4645" s="7">
        <v>41</v>
      </c>
      <c r="H4645" s="7">
        <v>47</v>
      </c>
      <c r="I4645" s="7">
        <v>8.0489741468629597E-2</v>
      </c>
      <c r="J4645" s="7">
        <v>4.9373472003173498E-2</v>
      </c>
    </row>
    <row r="4646" spans="2:10" x14ac:dyDescent="0.2">
      <c r="B4646" s="7">
        <v>42</v>
      </c>
      <c r="C4646" s="7">
        <v>47</v>
      </c>
      <c r="D4646" s="7">
        <v>-0.18492582791597501</v>
      </c>
      <c r="E4646" s="7">
        <v>0.22968937616323701</v>
      </c>
      <c r="G4646" s="7">
        <v>42</v>
      </c>
      <c r="H4646" s="7">
        <v>47</v>
      </c>
      <c r="I4646" s="7">
        <v>-0.18121715274297201</v>
      </c>
      <c r="J4646" s="7">
        <v>0.154900440334063</v>
      </c>
    </row>
    <row r="4647" spans="2:10" x14ac:dyDescent="0.2">
      <c r="B4647" s="7">
        <v>43</v>
      </c>
      <c r="C4647" s="7">
        <v>47</v>
      </c>
      <c r="D4647" s="7">
        <v>-0.243277459238258</v>
      </c>
      <c r="E4647" s="7">
        <v>-0.39402333255755501</v>
      </c>
      <c r="G4647" s="7">
        <v>43</v>
      </c>
      <c r="H4647" s="7">
        <v>47</v>
      </c>
      <c r="I4647" s="7">
        <v>-0.249219362662569</v>
      </c>
      <c r="J4647" s="7">
        <v>-0.380502342956205</v>
      </c>
    </row>
    <row r="4648" spans="2:10" x14ac:dyDescent="0.2">
      <c r="B4648" s="7">
        <v>44</v>
      </c>
      <c r="C4648" s="7">
        <v>47</v>
      </c>
      <c r="D4648" s="7">
        <v>5.2833868896996698E-2</v>
      </c>
      <c r="E4648" s="7">
        <v>-0.24995740542564401</v>
      </c>
      <c r="G4648" s="7">
        <v>44</v>
      </c>
      <c r="H4648" s="7">
        <v>47</v>
      </c>
      <c r="I4648" s="7">
        <v>5.5738262392124802E-2</v>
      </c>
      <c r="J4648" s="7">
        <v>-0.27250846390925998</v>
      </c>
    </row>
    <row r="4649" spans="2:10" x14ac:dyDescent="0.2">
      <c r="B4649" s="7">
        <v>45</v>
      </c>
      <c r="C4649" s="7">
        <v>47</v>
      </c>
      <c r="D4649" s="7">
        <v>-0.260714463228297</v>
      </c>
      <c r="E4649" s="7">
        <v>-0.15712497548028201</v>
      </c>
      <c r="G4649" s="7">
        <v>45</v>
      </c>
      <c r="H4649" s="7">
        <v>47</v>
      </c>
      <c r="I4649" s="7">
        <v>-0.260606932896919</v>
      </c>
      <c r="J4649" s="7">
        <v>-0.10954692869714699</v>
      </c>
    </row>
    <row r="4650" spans="2:10" x14ac:dyDescent="0.2">
      <c r="B4650" s="7">
        <v>46</v>
      </c>
      <c r="C4650" s="7">
        <v>47</v>
      </c>
      <c r="D4650" s="7">
        <v>0.36076598484737898</v>
      </c>
      <c r="E4650" s="7">
        <v>0.38390054824494801</v>
      </c>
      <c r="G4650" s="7">
        <v>46</v>
      </c>
      <c r="H4650" s="7">
        <v>47</v>
      </c>
      <c r="I4650" s="7">
        <v>0.36877622952118599</v>
      </c>
      <c r="J4650" s="7">
        <v>0.22193553753408199</v>
      </c>
    </row>
    <row r="4651" spans="2:10" x14ac:dyDescent="0.2">
      <c r="B4651" s="7">
        <v>47</v>
      </c>
      <c r="C4651" s="7">
        <v>47</v>
      </c>
      <c r="D4651" s="7">
        <v>0.14454808765812099</v>
      </c>
      <c r="E4651" s="7">
        <v>-0.32441533301979603</v>
      </c>
      <c r="G4651" s="7">
        <v>47</v>
      </c>
      <c r="H4651" s="7">
        <v>47</v>
      </c>
      <c r="I4651" s="7">
        <v>0.14957680934041201</v>
      </c>
      <c r="J4651" s="7">
        <v>-0.20281806888005499</v>
      </c>
    </row>
    <row r="4652" spans="2:10" x14ac:dyDescent="0.2">
      <c r="B4652" s="7">
        <v>48</v>
      </c>
      <c r="C4652" s="7">
        <v>47</v>
      </c>
      <c r="D4652" s="7">
        <v>-0.12316082024655201</v>
      </c>
      <c r="E4652" s="7">
        <v>-0.287927540040193</v>
      </c>
      <c r="G4652" s="7">
        <v>48</v>
      </c>
      <c r="H4652" s="7">
        <v>47</v>
      </c>
      <c r="I4652" s="7">
        <v>-0.123372809183775</v>
      </c>
      <c r="J4652" s="7">
        <v>-0.413768927748563</v>
      </c>
    </row>
    <row r="4653" spans="2:10" x14ac:dyDescent="0.2">
      <c r="B4653" s="7">
        <v>49</v>
      </c>
      <c r="C4653" s="7">
        <v>47</v>
      </c>
      <c r="D4653" s="7">
        <v>5.9677220935015797E-2</v>
      </c>
      <c r="E4653" s="7">
        <v>0.62044569345292699</v>
      </c>
      <c r="G4653" s="7">
        <v>49</v>
      </c>
      <c r="H4653" s="7">
        <v>47</v>
      </c>
      <c r="I4653" s="7">
        <v>6.1025053805250799E-2</v>
      </c>
      <c r="J4653" s="7">
        <v>0.36542716286347199</v>
      </c>
    </row>
    <row r="4654" spans="2:10" x14ac:dyDescent="0.2">
      <c r="B4654" s="7">
        <v>50</v>
      </c>
      <c r="C4654" s="7">
        <v>47</v>
      </c>
      <c r="D4654" s="7">
        <v>-0.138058804024523</v>
      </c>
      <c r="E4654" s="7">
        <v>-0.257293068201633</v>
      </c>
      <c r="G4654" s="7">
        <v>50</v>
      </c>
      <c r="H4654" s="7">
        <v>47</v>
      </c>
      <c r="I4654" s="7">
        <v>-0.13995068426417401</v>
      </c>
      <c r="J4654" s="7">
        <v>-0.39022098654513199</v>
      </c>
    </row>
    <row r="4655" spans="2:10" x14ac:dyDescent="0.2">
      <c r="B4655" s="7">
        <v>51</v>
      </c>
      <c r="C4655" s="7">
        <v>47</v>
      </c>
      <c r="D4655" s="7">
        <v>7.9940977195591706E-2</v>
      </c>
      <c r="E4655" s="7">
        <v>0.11749344547491</v>
      </c>
      <c r="G4655" s="7">
        <v>51</v>
      </c>
      <c r="H4655" s="7">
        <v>47</v>
      </c>
      <c r="I4655" s="7">
        <v>7.6911656136974899E-2</v>
      </c>
      <c r="J4655" s="7">
        <v>0.39287673582377902</v>
      </c>
    </row>
    <row r="4656" spans="2:10" x14ac:dyDescent="0.2">
      <c r="B4656" s="7">
        <v>52</v>
      </c>
      <c r="C4656" s="7">
        <v>47</v>
      </c>
      <c r="D4656" s="7">
        <v>-3.32880546613845E-2</v>
      </c>
      <c r="E4656" s="7">
        <v>9.6666205861879496E-3</v>
      </c>
      <c r="G4656" s="7">
        <v>52</v>
      </c>
      <c r="H4656" s="7">
        <v>47</v>
      </c>
      <c r="I4656" s="7">
        <v>-3.3901100179361897E-2</v>
      </c>
      <c r="J4656" s="7">
        <v>-0.26906692816334798</v>
      </c>
    </row>
    <row r="4657" spans="2:10" x14ac:dyDescent="0.2">
      <c r="B4657" s="7">
        <v>53</v>
      </c>
      <c r="C4657" s="7">
        <v>47</v>
      </c>
      <c r="D4657" s="7">
        <v>-0.169733959437423</v>
      </c>
      <c r="E4657" s="7">
        <v>-0.14764812476285399</v>
      </c>
      <c r="G4657" s="7">
        <v>53</v>
      </c>
      <c r="H4657" s="7">
        <v>47</v>
      </c>
      <c r="I4657" s="7">
        <v>-0.16943568734513401</v>
      </c>
      <c r="J4657" s="7">
        <v>-0.28271975817127898</v>
      </c>
    </row>
    <row r="4658" spans="2:10" x14ac:dyDescent="0.2">
      <c r="B4658" s="7">
        <v>54</v>
      </c>
      <c r="C4658" s="7">
        <v>47</v>
      </c>
      <c r="D4658" s="7">
        <v>-0.35186973708657399</v>
      </c>
      <c r="E4658" s="7">
        <v>-0.29204851389713199</v>
      </c>
      <c r="G4658" s="7">
        <v>54</v>
      </c>
      <c r="H4658" s="7">
        <v>47</v>
      </c>
      <c r="I4658" s="7">
        <v>-0.36210247521306399</v>
      </c>
      <c r="J4658" s="7">
        <v>-0.108340133195229</v>
      </c>
    </row>
    <row r="4659" spans="2:10" x14ac:dyDescent="0.2">
      <c r="B4659" s="7">
        <v>55</v>
      </c>
      <c r="C4659" s="7">
        <v>47</v>
      </c>
      <c r="D4659" s="7">
        <v>0.17914011040859501</v>
      </c>
      <c r="E4659" s="7">
        <v>8.5090194436247699E-2</v>
      </c>
      <c r="G4659" s="7">
        <v>55</v>
      </c>
      <c r="H4659" s="7">
        <v>47</v>
      </c>
      <c r="I4659" s="7">
        <v>0.18557845816403701</v>
      </c>
      <c r="J4659" s="7">
        <v>3.6026303190119799E-3</v>
      </c>
    </row>
    <row r="4660" spans="2:10" x14ac:dyDescent="0.2">
      <c r="B4660" s="7">
        <v>56</v>
      </c>
      <c r="C4660" s="7">
        <v>47</v>
      </c>
      <c r="D4660" s="7">
        <v>8.5762228070773699E-3</v>
      </c>
      <c r="E4660" s="7">
        <v>-1.9554743152575299E-2</v>
      </c>
      <c r="G4660" s="7">
        <v>56</v>
      </c>
      <c r="H4660" s="7">
        <v>47</v>
      </c>
      <c r="I4660" s="7">
        <v>9.6120906834782395E-3</v>
      </c>
      <c r="J4660" s="7">
        <v>6.5365315192725107E-2</v>
      </c>
    </row>
    <row r="4661" spans="2:10" x14ac:dyDescent="0.2">
      <c r="B4661" s="7">
        <v>57</v>
      </c>
      <c r="C4661" s="7">
        <v>47</v>
      </c>
      <c r="D4661" s="7">
        <v>0.122519912652288</v>
      </c>
      <c r="E4661" s="7">
        <v>-0.104104335250794</v>
      </c>
      <c r="G4661" s="7">
        <v>57</v>
      </c>
      <c r="H4661" s="7">
        <v>47</v>
      </c>
      <c r="I4661" s="7">
        <v>0.12806906075419799</v>
      </c>
      <c r="J4661" s="7">
        <v>-5.7404384237379702E-2</v>
      </c>
    </row>
    <row r="4662" spans="2:10" x14ac:dyDescent="0.2">
      <c r="B4662" s="7">
        <v>58</v>
      </c>
      <c r="C4662" s="7">
        <v>47</v>
      </c>
      <c r="D4662" s="7">
        <v>-0.98669775457006104</v>
      </c>
      <c r="E4662" s="7">
        <v>-1.1267858319017601</v>
      </c>
      <c r="G4662" s="7">
        <v>58</v>
      </c>
      <c r="H4662" s="7">
        <v>47</v>
      </c>
      <c r="I4662" s="7">
        <v>-1.02754464846356</v>
      </c>
      <c r="J4662" s="7">
        <v>-0.98749504537811295</v>
      </c>
    </row>
    <row r="4663" spans="2:10" x14ac:dyDescent="0.2">
      <c r="B4663" s="7">
        <v>59</v>
      </c>
      <c r="C4663" s="7">
        <v>47</v>
      </c>
      <c r="D4663" s="7">
        <v>-0.10667447119726001</v>
      </c>
      <c r="E4663" s="7">
        <v>-9.6808591278799497E-2</v>
      </c>
      <c r="G4663" s="7">
        <v>59</v>
      </c>
      <c r="H4663" s="7">
        <v>47</v>
      </c>
      <c r="I4663" s="7">
        <v>-0.107506065342077</v>
      </c>
      <c r="J4663" s="7">
        <v>-0.205055151880291</v>
      </c>
    </row>
    <row r="4664" spans="2:10" x14ac:dyDescent="0.2">
      <c r="B4664" s="7">
        <v>60</v>
      </c>
      <c r="C4664" s="7">
        <v>47</v>
      </c>
      <c r="D4664" s="7">
        <v>0.112478593875071</v>
      </c>
      <c r="E4664" s="7">
        <v>-1.6433380599251798E-2</v>
      </c>
      <c r="G4664" s="7">
        <v>60</v>
      </c>
      <c r="H4664" s="7">
        <v>47</v>
      </c>
      <c r="I4664" s="7">
        <v>0.111695055154655</v>
      </c>
      <c r="J4664" s="7">
        <v>-0.113099662089887</v>
      </c>
    </row>
    <row r="4665" spans="2:10" x14ac:dyDescent="0.2">
      <c r="B4665" s="7">
        <v>61</v>
      </c>
      <c r="C4665" s="7">
        <v>47</v>
      </c>
      <c r="D4665" s="7">
        <v>5.2599455129387403E-3</v>
      </c>
      <c r="E4665" s="7">
        <v>0.18458866416793099</v>
      </c>
      <c r="G4665" s="7">
        <v>61</v>
      </c>
      <c r="H4665" s="7">
        <v>47</v>
      </c>
      <c r="I4665" s="7">
        <v>5.4915654384037902E-3</v>
      </c>
      <c r="J4665" s="7">
        <v>0.21184856082419501</v>
      </c>
    </row>
    <row r="4666" spans="2:10" x14ac:dyDescent="0.2">
      <c r="B4666" s="7">
        <v>62</v>
      </c>
      <c r="C4666" s="7">
        <v>47</v>
      </c>
      <c r="D4666" s="7">
        <v>-0.188522477470113</v>
      </c>
      <c r="E4666" s="7">
        <v>-0.472408031560687</v>
      </c>
      <c r="G4666" s="7">
        <v>62</v>
      </c>
      <c r="H4666" s="7">
        <v>47</v>
      </c>
      <c r="I4666" s="7">
        <v>-0.183791916471919</v>
      </c>
      <c r="J4666" s="7">
        <v>-0.17776668277938101</v>
      </c>
    </row>
    <row r="4667" spans="2:10" x14ac:dyDescent="0.2">
      <c r="B4667" s="7">
        <v>63</v>
      </c>
      <c r="C4667" s="7">
        <v>47</v>
      </c>
      <c r="D4667" s="7">
        <v>1.00846269031489E-2</v>
      </c>
      <c r="E4667" s="7">
        <v>0.38167397270244402</v>
      </c>
      <c r="G4667" s="7">
        <v>63</v>
      </c>
      <c r="H4667" s="7">
        <v>47</v>
      </c>
      <c r="I4667" s="7">
        <v>8.3182701756223699E-3</v>
      </c>
      <c r="J4667" s="7">
        <v>6.15273113949533E-2</v>
      </c>
    </row>
    <row r="4668" spans="2:10" x14ac:dyDescent="0.2">
      <c r="B4668" s="7">
        <v>64</v>
      </c>
      <c r="C4668" s="7">
        <v>47</v>
      </c>
      <c r="D4668" s="7">
        <v>-0.65091278739013303</v>
      </c>
      <c r="E4668" s="7">
        <v>-1.0292694006616501</v>
      </c>
      <c r="G4668" s="7">
        <v>64</v>
      </c>
      <c r="H4668" s="7">
        <v>47</v>
      </c>
      <c r="I4668" s="7">
        <v>-0.661694940280808</v>
      </c>
      <c r="J4668" s="7">
        <v>-0.90098578810638896</v>
      </c>
    </row>
    <row r="4669" spans="2:10" x14ac:dyDescent="0.2">
      <c r="B4669" s="7">
        <v>65</v>
      </c>
      <c r="C4669" s="7">
        <v>47</v>
      </c>
      <c r="D4669" s="7">
        <v>-0.25316460161325999</v>
      </c>
      <c r="E4669" s="7">
        <v>6.8065147712070007E-2</v>
      </c>
      <c r="G4669" s="7">
        <v>65</v>
      </c>
      <c r="H4669" s="7">
        <v>47</v>
      </c>
      <c r="I4669" s="7">
        <v>-0.26116335387391298</v>
      </c>
      <c r="J4669" s="7">
        <v>0.111070530695433</v>
      </c>
    </row>
    <row r="4670" spans="2:10" x14ac:dyDescent="0.2">
      <c r="B4670" s="7">
        <v>66</v>
      </c>
      <c r="C4670" s="7">
        <v>47</v>
      </c>
      <c r="D4670" s="7">
        <v>0.31030560251650702</v>
      </c>
      <c r="E4670" s="7">
        <v>-0.101248841241034</v>
      </c>
      <c r="G4670" s="7">
        <v>66</v>
      </c>
      <c r="H4670" s="7">
        <v>47</v>
      </c>
      <c r="I4670" s="7">
        <v>0.33025219034484699</v>
      </c>
      <c r="J4670" s="7">
        <v>5.0019631176686299E-2</v>
      </c>
    </row>
    <row r="4671" spans="2:10" x14ac:dyDescent="0.2">
      <c r="B4671" s="7">
        <v>67</v>
      </c>
      <c r="C4671" s="7">
        <v>47</v>
      </c>
      <c r="D4671" s="7">
        <v>-0.23698928142084499</v>
      </c>
      <c r="E4671" s="7">
        <v>6.2576079399292396E-3</v>
      </c>
      <c r="G4671" s="7">
        <v>67</v>
      </c>
      <c r="H4671" s="7">
        <v>47</v>
      </c>
      <c r="I4671" s="7">
        <v>-0.24082294192704001</v>
      </c>
      <c r="J4671" s="7">
        <v>-0.342874387435677</v>
      </c>
    </row>
    <row r="4672" spans="2:10" x14ac:dyDescent="0.2">
      <c r="B4672" s="7">
        <v>68</v>
      </c>
      <c r="C4672" s="7">
        <v>47</v>
      </c>
      <c r="D4672" s="7">
        <v>-0.138647185395888</v>
      </c>
      <c r="E4672" s="7">
        <v>-0.15462058043837801</v>
      </c>
      <c r="G4672" s="7">
        <v>68</v>
      </c>
      <c r="H4672" s="7">
        <v>47</v>
      </c>
      <c r="I4672" s="7">
        <v>-0.140836738521601</v>
      </c>
      <c r="J4672" s="7">
        <v>-5.2282648114545097E-2</v>
      </c>
    </row>
    <row r="4673" spans="2:10" x14ac:dyDescent="0.2">
      <c r="B4673" s="7">
        <v>69</v>
      </c>
      <c r="C4673" s="7">
        <v>47</v>
      </c>
      <c r="D4673" s="7">
        <v>0.19779166322644201</v>
      </c>
      <c r="E4673" s="7">
        <v>9.9848060568985098E-2</v>
      </c>
      <c r="G4673" s="7">
        <v>69</v>
      </c>
      <c r="H4673" s="7">
        <v>47</v>
      </c>
      <c r="I4673" s="7">
        <v>0.20667906098619401</v>
      </c>
      <c r="J4673" s="7">
        <v>0.28490089454065598</v>
      </c>
    </row>
    <row r="4674" spans="2:10" x14ac:dyDescent="0.2">
      <c r="B4674" s="7">
        <v>70</v>
      </c>
      <c r="C4674" s="7">
        <v>47</v>
      </c>
      <c r="D4674" s="7">
        <v>0.234364136615971</v>
      </c>
      <c r="E4674" s="7">
        <v>0.29189754518494898</v>
      </c>
      <c r="G4674" s="7">
        <v>70</v>
      </c>
      <c r="H4674" s="7">
        <v>47</v>
      </c>
      <c r="I4674" s="7">
        <v>0.23072404593076401</v>
      </c>
      <c r="J4674" s="7">
        <v>0.107065540836282</v>
      </c>
    </row>
    <row r="4675" spans="2:10" x14ac:dyDescent="0.2">
      <c r="B4675" s="7">
        <v>71</v>
      </c>
      <c r="C4675" s="7">
        <v>47</v>
      </c>
      <c r="D4675" s="7">
        <v>-7.9858981860772907E-2</v>
      </c>
      <c r="E4675" s="7">
        <v>-2.0425613501294598E-2</v>
      </c>
      <c r="G4675" s="7">
        <v>71</v>
      </c>
      <c r="H4675" s="7">
        <v>47</v>
      </c>
      <c r="I4675" s="7">
        <v>-8.2378053625283998E-2</v>
      </c>
      <c r="J4675" s="7">
        <v>-0.47699257026193598</v>
      </c>
    </row>
    <row r="4676" spans="2:10" x14ac:dyDescent="0.2">
      <c r="B4676" s="7">
        <v>72</v>
      </c>
      <c r="C4676" s="7">
        <v>47</v>
      </c>
      <c r="D4676" s="7">
        <v>-7.4378255190838502E-2</v>
      </c>
      <c r="E4676" s="7">
        <v>-0.18857832476741301</v>
      </c>
      <c r="G4676" s="7">
        <v>72</v>
      </c>
      <c r="H4676" s="7">
        <v>47</v>
      </c>
      <c r="I4676" s="7">
        <v>-7.3949801019658395E-2</v>
      </c>
      <c r="J4676" s="7">
        <v>0.41136942114846597</v>
      </c>
    </row>
    <row r="4677" spans="2:10" x14ac:dyDescent="0.2">
      <c r="B4677" s="7">
        <v>73</v>
      </c>
      <c r="C4677" s="7">
        <v>47</v>
      </c>
      <c r="D4677" s="7">
        <v>-0.30959541377733801</v>
      </c>
      <c r="E4677" s="7">
        <v>-0.30915072258863902</v>
      </c>
      <c r="G4677" s="7">
        <v>73</v>
      </c>
      <c r="H4677" s="7">
        <v>47</v>
      </c>
      <c r="I4677" s="7">
        <v>-0.31220432606304099</v>
      </c>
      <c r="J4677" s="7">
        <v>4.1747699782641598E-3</v>
      </c>
    </row>
    <row r="4678" spans="2:10" x14ac:dyDescent="0.2">
      <c r="B4678" s="7">
        <v>74</v>
      </c>
      <c r="C4678" s="7">
        <v>47</v>
      </c>
      <c r="D4678" s="7">
        <v>-6.4798028977012506E-2</v>
      </c>
      <c r="E4678" s="7">
        <v>-0.27505187600898801</v>
      </c>
      <c r="G4678" s="7">
        <v>74</v>
      </c>
      <c r="H4678" s="7">
        <v>47</v>
      </c>
      <c r="I4678" s="7">
        <v>-6.5685662806850495E-2</v>
      </c>
      <c r="J4678" s="7">
        <v>-0.40470545064593599</v>
      </c>
    </row>
    <row r="4679" spans="2:10" x14ac:dyDescent="0.2">
      <c r="B4679" s="7">
        <v>75</v>
      </c>
      <c r="C4679" s="7">
        <v>47</v>
      </c>
      <c r="D4679" s="7">
        <v>0.25032976684948</v>
      </c>
      <c r="E4679" s="7">
        <v>-2.2163481784297698E-2</v>
      </c>
      <c r="G4679" s="7">
        <v>75</v>
      </c>
      <c r="H4679" s="7">
        <v>47</v>
      </c>
      <c r="I4679" s="7">
        <v>0.263033718860195</v>
      </c>
      <c r="J4679" s="7">
        <v>1.1787267360496401E-2</v>
      </c>
    </row>
    <row r="4680" spans="2:10" x14ac:dyDescent="0.2">
      <c r="B4680" s="7">
        <v>76</v>
      </c>
      <c r="C4680" s="7">
        <v>47</v>
      </c>
      <c r="D4680" s="7">
        <v>-7.5263648802433594E-2</v>
      </c>
      <c r="E4680" s="7">
        <v>-7.7644753712024603E-2</v>
      </c>
      <c r="G4680" s="7">
        <v>76</v>
      </c>
      <c r="H4680" s="7">
        <v>47</v>
      </c>
      <c r="I4680" s="7">
        <v>-7.4945017410330494E-2</v>
      </c>
      <c r="J4680" s="7">
        <v>-0.418204836350136</v>
      </c>
    </row>
    <row r="4681" spans="2:10" x14ac:dyDescent="0.2">
      <c r="B4681" s="7">
        <v>77</v>
      </c>
      <c r="C4681" s="7">
        <v>47</v>
      </c>
      <c r="D4681" s="7">
        <v>-6.4233022199555706E-2</v>
      </c>
      <c r="E4681" s="7">
        <v>3.0599362041992401E-2</v>
      </c>
      <c r="G4681" s="7">
        <v>77</v>
      </c>
      <c r="H4681" s="7">
        <v>47</v>
      </c>
      <c r="I4681" s="7">
        <v>-6.3714723627060502E-2</v>
      </c>
      <c r="J4681" s="13">
        <v>-0.164083176986205</v>
      </c>
    </row>
    <row r="4682" spans="2:10" x14ac:dyDescent="0.2">
      <c r="B4682" s="7">
        <v>78</v>
      </c>
      <c r="C4682" s="7">
        <v>47</v>
      </c>
      <c r="D4682" s="7">
        <v>-0.244397643820841</v>
      </c>
      <c r="E4682" s="7">
        <v>-0.22406739443566701</v>
      </c>
      <c r="G4682" s="7">
        <v>78</v>
      </c>
      <c r="H4682" s="7">
        <v>47</v>
      </c>
      <c r="I4682" s="7">
        <v>-0.24451569870385301</v>
      </c>
      <c r="J4682" s="7">
        <v>-0.15359600159352399</v>
      </c>
    </row>
    <row r="4683" spans="2:10" x14ac:dyDescent="0.2">
      <c r="B4683" s="7">
        <v>79</v>
      </c>
      <c r="C4683" s="7">
        <v>47</v>
      </c>
      <c r="D4683" s="7">
        <v>-5.3174494509556199E-2</v>
      </c>
      <c r="E4683" s="7">
        <v>-0.211119494647211</v>
      </c>
      <c r="G4683" s="7">
        <v>79</v>
      </c>
      <c r="H4683" s="7">
        <v>47</v>
      </c>
      <c r="I4683" s="7">
        <v>-5.3977560094269399E-2</v>
      </c>
      <c r="J4683" s="7">
        <v>-7.9247718100309505E-2</v>
      </c>
    </row>
    <row r="4684" spans="2:10" x14ac:dyDescent="0.2">
      <c r="B4684" s="7">
        <v>80</v>
      </c>
      <c r="C4684" s="7">
        <v>47</v>
      </c>
      <c r="D4684" s="7">
        <v>-0.42748819428963702</v>
      </c>
      <c r="E4684" s="7">
        <v>-0.46534708356415999</v>
      </c>
      <c r="G4684" s="7">
        <v>80</v>
      </c>
      <c r="H4684" s="7">
        <v>47</v>
      </c>
      <c r="I4684" s="7">
        <v>-0.43178438245589201</v>
      </c>
      <c r="J4684" s="7">
        <v>-0.35574360372803399</v>
      </c>
    </row>
    <row r="4685" spans="2:10" x14ac:dyDescent="0.2">
      <c r="B4685" s="7">
        <v>81</v>
      </c>
      <c r="C4685" s="7">
        <v>47</v>
      </c>
      <c r="D4685" s="7">
        <v>-0.286593501056297</v>
      </c>
      <c r="E4685" s="7">
        <v>-0.44846398442951002</v>
      </c>
      <c r="G4685" s="7">
        <v>81</v>
      </c>
      <c r="H4685" s="7">
        <v>47</v>
      </c>
      <c r="I4685" s="7">
        <v>-0.28461528555621501</v>
      </c>
      <c r="J4685" s="7">
        <v>-0.161098045614299</v>
      </c>
    </row>
    <row r="4686" spans="2:10" x14ac:dyDescent="0.2">
      <c r="B4686" s="7">
        <v>82</v>
      </c>
      <c r="C4686" s="7">
        <v>47</v>
      </c>
      <c r="D4686" s="7">
        <v>-9.8897054686737804E-2</v>
      </c>
      <c r="E4686" s="7">
        <v>0.102212532761098</v>
      </c>
      <c r="G4686" s="7">
        <v>82</v>
      </c>
      <c r="H4686" s="7">
        <v>47</v>
      </c>
      <c r="I4686" s="7">
        <v>-9.9753355388854104E-2</v>
      </c>
      <c r="J4686" s="7">
        <v>7.8053841707974095E-2</v>
      </c>
    </row>
    <row r="4687" spans="2:10" x14ac:dyDescent="0.2">
      <c r="B4687" s="7">
        <v>83</v>
      </c>
      <c r="C4687" s="7">
        <v>47</v>
      </c>
      <c r="D4687" s="7">
        <v>-0.62872996815704296</v>
      </c>
      <c r="E4687" s="7">
        <v>-0.72037353590549502</v>
      </c>
      <c r="G4687" s="7">
        <v>83</v>
      </c>
      <c r="H4687" s="7">
        <v>47</v>
      </c>
      <c r="I4687" s="7">
        <v>-0.62946750838499999</v>
      </c>
      <c r="J4687" s="7">
        <v>-0.70481295596251203</v>
      </c>
    </row>
    <row r="4688" spans="2:10" x14ac:dyDescent="0.2">
      <c r="B4688" s="7">
        <v>84</v>
      </c>
      <c r="C4688" s="7">
        <v>47</v>
      </c>
      <c r="D4688" s="7">
        <v>0.30453612642333799</v>
      </c>
      <c r="E4688" s="7">
        <v>0.133764300403278</v>
      </c>
      <c r="G4688" s="7">
        <v>84</v>
      </c>
      <c r="H4688" s="7">
        <v>47</v>
      </c>
      <c r="I4688" s="7">
        <v>0.31854544527290601</v>
      </c>
      <c r="J4688" s="7">
        <v>-0.51779101939276595</v>
      </c>
    </row>
    <row r="4689" spans="2:10" x14ac:dyDescent="0.2">
      <c r="B4689" s="7">
        <v>85</v>
      </c>
      <c r="C4689" s="7">
        <v>47</v>
      </c>
      <c r="D4689" s="7">
        <v>-0.48915976533525901</v>
      </c>
      <c r="E4689" s="7">
        <v>-0.41410727274285197</v>
      </c>
      <c r="G4689" s="7">
        <v>85</v>
      </c>
      <c r="H4689" s="7">
        <v>47</v>
      </c>
      <c r="I4689" s="7">
        <v>-0.49539163848435502</v>
      </c>
      <c r="J4689" s="7">
        <v>-0.33222062985059297</v>
      </c>
    </row>
    <row r="4690" spans="2:10" x14ac:dyDescent="0.2">
      <c r="B4690" s="7">
        <v>86</v>
      </c>
      <c r="C4690" s="7">
        <v>47</v>
      </c>
      <c r="D4690" s="7">
        <v>-0.393281211774762</v>
      </c>
      <c r="E4690" s="7">
        <v>-0.38176407531884998</v>
      </c>
      <c r="G4690" s="7">
        <v>86</v>
      </c>
      <c r="H4690" s="7">
        <v>47</v>
      </c>
      <c r="I4690" s="7">
        <v>-0.39696493512035302</v>
      </c>
      <c r="J4690" s="7">
        <v>-0.50294499002863402</v>
      </c>
    </row>
    <row r="4691" spans="2:10" x14ac:dyDescent="0.2">
      <c r="B4691" s="7">
        <v>87</v>
      </c>
      <c r="C4691" s="7">
        <v>47</v>
      </c>
      <c r="D4691" s="7">
        <v>0.193263086691012</v>
      </c>
      <c r="E4691" s="7">
        <v>0.59562250256996196</v>
      </c>
      <c r="G4691" s="7">
        <v>87</v>
      </c>
      <c r="H4691" s="7">
        <v>47</v>
      </c>
      <c r="I4691" s="7">
        <v>0.19642518461981501</v>
      </c>
      <c r="J4691" s="7">
        <v>0.29520741516882198</v>
      </c>
    </row>
    <row r="4692" spans="2:10" x14ac:dyDescent="0.2">
      <c r="B4692" s="7">
        <v>88</v>
      </c>
      <c r="C4692" s="7">
        <v>47</v>
      </c>
      <c r="D4692" s="7">
        <v>0.132653589224837</v>
      </c>
      <c r="E4692" s="7">
        <v>0.14384997494592799</v>
      </c>
      <c r="G4692" s="7">
        <v>88</v>
      </c>
      <c r="H4692" s="7">
        <v>47</v>
      </c>
      <c r="I4692" s="7">
        <v>0.124380054886468</v>
      </c>
      <c r="J4692" s="7">
        <v>-0.102392704919293</v>
      </c>
    </row>
    <row r="4693" spans="2:10" x14ac:dyDescent="0.2">
      <c r="B4693" s="7">
        <v>89</v>
      </c>
      <c r="C4693" s="7">
        <v>47</v>
      </c>
      <c r="D4693" s="7">
        <v>-6.3542324272329906E-2</v>
      </c>
      <c r="E4693" s="7">
        <v>-0.43546931733498101</v>
      </c>
      <c r="G4693" s="7">
        <v>89</v>
      </c>
      <c r="H4693" s="7">
        <v>47</v>
      </c>
      <c r="I4693" s="7">
        <v>-6.4684697180856801E-2</v>
      </c>
      <c r="J4693" s="7">
        <v>-0.35308874531956602</v>
      </c>
    </row>
    <row r="4694" spans="2:10" x14ac:dyDescent="0.2">
      <c r="B4694" s="7">
        <v>90</v>
      </c>
      <c r="C4694" s="7">
        <v>47</v>
      </c>
      <c r="D4694" s="7">
        <v>-0.34385799435783698</v>
      </c>
      <c r="E4694" s="7">
        <v>-0.48758520801508198</v>
      </c>
      <c r="G4694" s="7">
        <v>90</v>
      </c>
      <c r="H4694" s="7">
        <v>47</v>
      </c>
      <c r="I4694" s="7">
        <v>-0.34216910957894398</v>
      </c>
      <c r="J4694" s="7">
        <v>-0.36439744829078502</v>
      </c>
    </row>
    <row r="4695" spans="2:10" x14ac:dyDescent="0.2">
      <c r="B4695" s="7">
        <v>91</v>
      </c>
      <c r="C4695" s="7">
        <v>47</v>
      </c>
      <c r="D4695" s="7">
        <v>-6.7973839720934001E-2</v>
      </c>
      <c r="E4695" s="7">
        <v>-0.42878089462879398</v>
      </c>
      <c r="G4695" s="7">
        <v>91</v>
      </c>
      <c r="H4695" s="7">
        <v>47</v>
      </c>
      <c r="I4695" s="7">
        <v>-6.7497835148161697E-2</v>
      </c>
      <c r="J4695" s="7">
        <v>-0.24515118834029201</v>
      </c>
    </row>
    <row r="4696" spans="2:10" x14ac:dyDescent="0.2">
      <c r="B4696" s="7">
        <v>92</v>
      </c>
      <c r="C4696" s="7">
        <v>47</v>
      </c>
      <c r="D4696" s="7">
        <v>-0.105172053207683</v>
      </c>
      <c r="E4696" s="7">
        <v>-0.101616199315399</v>
      </c>
      <c r="G4696" s="7">
        <v>92</v>
      </c>
      <c r="H4696" s="7">
        <v>47</v>
      </c>
      <c r="I4696" s="7">
        <v>-0.10791803589601</v>
      </c>
      <c r="J4696" s="7">
        <v>0.18658757175673901</v>
      </c>
    </row>
    <row r="4697" spans="2:10" x14ac:dyDescent="0.2">
      <c r="B4697" s="7">
        <v>93</v>
      </c>
      <c r="C4697" s="7">
        <v>47</v>
      </c>
      <c r="D4697" s="7">
        <v>0.144144972688173</v>
      </c>
      <c r="E4697" s="7">
        <v>0.30775244097548798</v>
      </c>
      <c r="G4697" s="7">
        <v>93</v>
      </c>
      <c r="H4697" s="7">
        <v>47</v>
      </c>
      <c r="I4697" s="7">
        <v>0.14183668159936599</v>
      </c>
      <c r="J4697" s="7">
        <v>7.2273494762345805E-2</v>
      </c>
    </row>
    <row r="4698" spans="2:10" x14ac:dyDescent="0.2">
      <c r="B4698" s="7">
        <v>94</v>
      </c>
      <c r="C4698" s="7">
        <v>47</v>
      </c>
      <c r="D4698" s="7">
        <v>1.5921307360077502E-2</v>
      </c>
      <c r="E4698" s="7">
        <v>0.45715232741156298</v>
      </c>
      <c r="G4698" s="7">
        <v>94</v>
      </c>
      <c r="H4698" s="7">
        <v>47</v>
      </c>
      <c r="I4698" s="7">
        <v>1.25478875719791E-2</v>
      </c>
      <c r="J4698" s="7">
        <v>-0.14910431310458999</v>
      </c>
    </row>
    <row r="4699" spans="2:10" x14ac:dyDescent="0.2">
      <c r="B4699" s="7">
        <v>95</v>
      </c>
      <c r="C4699" s="7">
        <v>47</v>
      </c>
      <c r="D4699" s="7">
        <v>4.3837121404591201E-2</v>
      </c>
      <c r="E4699" s="7">
        <v>4.22206777211276E-2</v>
      </c>
      <c r="G4699" s="7">
        <v>95</v>
      </c>
      <c r="H4699" s="7">
        <v>47</v>
      </c>
      <c r="I4699" s="7">
        <v>4.4220022006665999E-2</v>
      </c>
      <c r="J4699" s="7">
        <v>4.8442407937044699E-2</v>
      </c>
    </row>
    <row r="4700" spans="2:10" x14ac:dyDescent="0.2">
      <c r="B4700" s="7">
        <v>96</v>
      </c>
      <c r="C4700" s="7">
        <v>47</v>
      </c>
      <c r="D4700" s="7">
        <v>6.7822050062787298E-2</v>
      </c>
      <c r="E4700" s="7">
        <v>-3.90527790216657E-2</v>
      </c>
      <c r="G4700" s="7">
        <v>96</v>
      </c>
      <c r="H4700" s="7">
        <v>47</v>
      </c>
      <c r="I4700" s="7">
        <v>7.2527494298433304E-2</v>
      </c>
      <c r="J4700" s="7">
        <v>-3.1529581107333698E-2</v>
      </c>
    </row>
    <row r="4701" spans="2:10" x14ac:dyDescent="0.2">
      <c r="B4701" s="7">
        <v>97</v>
      </c>
      <c r="C4701" s="7">
        <v>47</v>
      </c>
      <c r="D4701" s="7">
        <v>-0.100749347742702</v>
      </c>
      <c r="E4701" s="7">
        <v>0.13789451925242299</v>
      </c>
      <c r="G4701" s="7">
        <v>97</v>
      </c>
      <c r="H4701" s="7">
        <v>47</v>
      </c>
      <c r="I4701" s="7">
        <v>-9.9333396630293599E-2</v>
      </c>
      <c r="J4701" s="7">
        <v>3.7998245156995999E-2</v>
      </c>
    </row>
    <row r="4702" spans="2:10" x14ac:dyDescent="0.2">
      <c r="B4702" s="7">
        <v>98</v>
      </c>
      <c r="C4702" s="7">
        <v>47</v>
      </c>
      <c r="D4702" s="7">
        <v>-0.31054798046557802</v>
      </c>
      <c r="E4702" s="7">
        <v>-0.224748823976999</v>
      </c>
      <c r="G4702" s="7">
        <v>98</v>
      </c>
      <c r="H4702" s="7">
        <v>47</v>
      </c>
      <c r="I4702" s="7">
        <v>-0.30987684996001402</v>
      </c>
      <c r="J4702" s="7">
        <v>-0.29254181862852702</v>
      </c>
    </row>
    <row r="4703" spans="2:10" x14ac:dyDescent="0.2">
      <c r="B4703" s="7">
        <v>99</v>
      </c>
      <c r="C4703" s="7">
        <v>47</v>
      </c>
      <c r="D4703" s="7">
        <v>-0.12513773065314501</v>
      </c>
      <c r="E4703" s="7">
        <v>-0.14777395805406099</v>
      </c>
      <c r="G4703" s="7">
        <v>99</v>
      </c>
      <c r="H4703" s="7">
        <v>47</v>
      </c>
      <c r="I4703" s="7">
        <v>-0.12634880475009799</v>
      </c>
      <c r="J4703" s="7">
        <v>-0.49040218519074102</v>
      </c>
    </row>
    <row r="4704" spans="2:10" x14ac:dyDescent="0.2">
      <c r="B4704" s="7">
        <v>100</v>
      </c>
      <c r="C4704" s="7">
        <v>47</v>
      </c>
      <c r="D4704" s="7">
        <v>-0.11464407119020301</v>
      </c>
      <c r="E4704" s="7">
        <v>-9.9813571494604694E-2</v>
      </c>
      <c r="G4704" s="7">
        <v>100</v>
      </c>
      <c r="H4704" s="7">
        <v>47</v>
      </c>
      <c r="I4704" s="7">
        <v>-0.116737574319503</v>
      </c>
      <c r="J4704" s="7">
        <v>-0.119178336033561</v>
      </c>
    </row>
    <row r="4705" spans="2:10" x14ac:dyDescent="0.2">
      <c r="B4705" s="7">
        <v>1</v>
      </c>
      <c r="C4705" s="7">
        <v>48</v>
      </c>
      <c r="D4705" s="7">
        <v>-0.16442102018124999</v>
      </c>
      <c r="E4705" s="7">
        <v>-8.2658734034310993E-3</v>
      </c>
      <c r="G4705" s="7">
        <v>1</v>
      </c>
      <c r="H4705" s="7">
        <v>48</v>
      </c>
      <c r="I4705" s="7">
        <v>-0.16670584211258399</v>
      </c>
      <c r="J4705" s="7">
        <v>-0.178263625336744</v>
      </c>
    </row>
    <row r="4706" spans="2:10" x14ac:dyDescent="0.2">
      <c r="B4706" s="7">
        <v>2</v>
      </c>
      <c r="C4706" s="7">
        <v>48</v>
      </c>
      <c r="D4706" s="7">
        <v>8.53707437794817E-2</v>
      </c>
      <c r="E4706" s="7">
        <v>-9.6482452625226093E-3</v>
      </c>
      <c r="G4706" s="7">
        <v>2</v>
      </c>
      <c r="H4706" s="7">
        <v>48</v>
      </c>
      <c r="I4706" s="7">
        <v>8.7160241201657704E-2</v>
      </c>
      <c r="J4706" s="7">
        <v>-0.187993213734541</v>
      </c>
    </row>
    <row r="4707" spans="2:10" x14ac:dyDescent="0.2">
      <c r="B4707" s="7">
        <v>3</v>
      </c>
      <c r="C4707" s="7">
        <v>48</v>
      </c>
      <c r="D4707" s="7">
        <v>0.168590139455356</v>
      </c>
      <c r="E4707" s="7">
        <v>3.09618804123559E-2</v>
      </c>
      <c r="G4707" s="7">
        <v>3</v>
      </c>
      <c r="H4707" s="7">
        <v>48</v>
      </c>
      <c r="I4707" s="7">
        <v>0.17228033071700699</v>
      </c>
      <c r="J4707" s="7">
        <v>0.13170144405055401</v>
      </c>
    </row>
    <row r="4708" spans="2:10" x14ac:dyDescent="0.2">
      <c r="B4708" s="7">
        <v>4</v>
      </c>
      <c r="C4708" s="7">
        <v>48</v>
      </c>
      <c r="D4708" s="7">
        <v>0.45027565850197498</v>
      </c>
      <c r="E4708" s="7">
        <v>0.408529039561778</v>
      </c>
      <c r="G4708" s="7">
        <v>4</v>
      </c>
      <c r="H4708" s="7">
        <v>48</v>
      </c>
      <c r="I4708" s="7">
        <v>0.444847961762393</v>
      </c>
      <c r="J4708" s="7">
        <v>0.42151435718775199</v>
      </c>
    </row>
    <row r="4709" spans="2:10" x14ac:dyDescent="0.2">
      <c r="B4709" s="7">
        <v>5</v>
      </c>
      <c r="C4709" s="7">
        <v>48</v>
      </c>
      <c r="D4709" s="7">
        <v>0.20886124288126701</v>
      </c>
      <c r="E4709" s="7">
        <v>3.9745001970675098E-2</v>
      </c>
      <c r="G4709" s="7">
        <v>5</v>
      </c>
      <c r="H4709" s="7">
        <v>48</v>
      </c>
      <c r="I4709" s="7">
        <v>0.21051496202649</v>
      </c>
      <c r="J4709" s="7">
        <v>3.6991623667807602E-2</v>
      </c>
    </row>
    <row r="4710" spans="2:10" x14ac:dyDescent="0.2">
      <c r="B4710" s="7">
        <v>6</v>
      </c>
      <c r="C4710" s="7">
        <v>48</v>
      </c>
      <c r="D4710" s="7">
        <v>1.01758949420026E-2</v>
      </c>
      <c r="E4710" s="7">
        <v>-3.4686669969434397E-2</v>
      </c>
      <c r="G4710" s="7">
        <v>6</v>
      </c>
      <c r="H4710" s="7">
        <v>48</v>
      </c>
      <c r="I4710" s="7">
        <v>9.9839354235191601E-3</v>
      </c>
      <c r="J4710" s="7">
        <v>-4.8759328516179999E-2</v>
      </c>
    </row>
    <row r="4711" spans="2:10" x14ac:dyDescent="0.2">
      <c r="B4711" s="7">
        <v>7</v>
      </c>
      <c r="C4711" s="7">
        <v>48</v>
      </c>
      <c r="D4711" s="7">
        <v>-8.5053478148999805E-4</v>
      </c>
      <c r="E4711" s="7">
        <v>0.104532081339881</v>
      </c>
      <c r="G4711" s="7">
        <v>7</v>
      </c>
      <c r="H4711" s="7">
        <v>48</v>
      </c>
      <c r="I4711" s="7">
        <v>-8.5116828928377697E-4</v>
      </c>
      <c r="J4711" s="7">
        <v>0.233166414704778</v>
      </c>
    </row>
    <row r="4712" spans="2:10" x14ac:dyDescent="0.2">
      <c r="B4712" s="7">
        <v>8</v>
      </c>
      <c r="C4712" s="7">
        <v>48</v>
      </c>
      <c r="D4712" s="7">
        <v>0.313320222721715</v>
      </c>
      <c r="E4712" s="7">
        <v>0.35709756344545901</v>
      </c>
      <c r="G4712" s="7">
        <v>8</v>
      </c>
      <c r="H4712" s="7">
        <v>48</v>
      </c>
      <c r="I4712" s="7">
        <v>0.30660770696294798</v>
      </c>
      <c r="J4712" s="7">
        <v>0.44378641761968102</v>
      </c>
    </row>
    <row r="4713" spans="2:10" x14ac:dyDescent="0.2">
      <c r="B4713" s="7">
        <v>9</v>
      </c>
      <c r="C4713" s="7">
        <v>48</v>
      </c>
      <c r="D4713" s="7">
        <v>-0.19390398852559201</v>
      </c>
      <c r="E4713" s="7">
        <v>-0.31193098663394803</v>
      </c>
      <c r="G4713" s="7">
        <v>9</v>
      </c>
      <c r="H4713" s="7">
        <v>48</v>
      </c>
      <c r="I4713" s="7">
        <v>-0.192417542319297</v>
      </c>
      <c r="J4713" s="7">
        <v>-0.36594227033155002</v>
      </c>
    </row>
    <row r="4714" spans="2:10" x14ac:dyDescent="0.2">
      <c r="B4714" s="7">
        <v>10</v>
      </c>
      <c r="C4714" s="7">
        <v>48</v>
      </c>
      <c r="D4714" s="7">
        <v>1.8109025183878899E-2</v>
      </c>
      <c r="E4714" s="7">
        <v>2.20757449379896E-2</v>
      </c>
      <c r="G4714" s="7">
        <v>10</v>
      </c>
      <c r="H4714" s="7">
        <v>48</v>
      </c>
      <c r="I4714" s="7">
        <v>1.8644093805305E-2</v>
      </c>
      <c r="J4714" s="7">
        <v>7.2102886628938406E-2</v>
      </c>
    </row>
    <row r="4715" spans="2:10" x14ac:dyDescent="0.2">
      <c r="B4715" s="7">
        <v>11</v>
      </c>
      <c r="C4715" s="7">
        <v>48</v>
      </c>
      <c r="D4715" s="7">
        <v>-0.13440401744140401</v>
      </c>
      <c r="E4715" s="7">
        <v>-0.25388616963289001</v>
      </c>
      <c r="G4715" s="7">
        <v>11</v>
      </c>
      <c r="H4715" s="7">
        <v>48</v>
      </c>
      <c r="I4715" s="7">
        <v>-0.13328922983081901</v>
      </c>
      <c r="J4715" s="7">
        <v>-0.37847611599825798</v>
      </c>
    </row>
    <row r="4716" spans="2:10" x14ac:dyDescent="0.2">
      <c r="B4716" s="7">
        <v>12</v>
      </c>
      <c r="C4716" s="7">
        <v>48</v>
      </c>
      <c r="D4716" s="7">
        <v>0.22900181912305201</v>
      </c>
      <c r="E4716" s="7">
        <v>0.16229723799455401</v>
      </c>
      <c r="G4716" s="7">
        <v>12</v>
      </c>
      <c r="H4716" s="7">
        <v>48</v>
      </c>
      <c r="I4716" s="7">
        <v>0.233066845683743</v>
      </c>
      <c r="J4716" s="7">
        <v>0.39456554310020697</v>
      </c>
    </row>
    <row r="4717" spans="2:10" x14ac:dyDescent="0.2">
      <c r="B4717" s="7">
        <v>13</v>
      </c>
      <c r="C4717" s="7">
        <v>48</v>
      </c>
      <c r="D4717" s="7">
        <v>-7.4389713019129097E-2</v>
      </c>
      <c r="E4717" s="7">
        <v>-0.177035453538992</v>
      </c>
      <c r="G4717" s="7">
        <v>13</v>
      </c>
      <c r="H4717" s="7">
        <v>48</v>
      </c>
      <c r="I4717" s="7">
        <v>-7.6778301759646603E-2</v>
      </c>
      <c r="J4717" s="7">
        <v>-0.17098914098137299</v>
      </c>
    </row>
    <row r="4718" spans="2:10" x14ac:dyDescent="0.2">
      <c r="B4718" s="7">
        <v>14</v>
      </c>
      <c r="C4718" s="7">
        <v>48</v>
      </c>
      <c r="D4718" s="7">
        <v>4.8082389171444397E-2</v>
      </c>
      <c r="E4718" s="7">
        <v>-1.16689997122323E-2</v>
      </c>
      <c r="G4718" s="7">
        <v>14</v>
      </c>
      <c r="H4718" s="7">
        <v>48</v>
      </c>
      <c r="I4718" s="7">
        <v>4.83487281261974E-2</v>
      </c>
      <c r="J4718" s="7">
        <v>-3.5004413345844497E-2</v>
      </c>
    </row>
    <row r="4719" spans="2:10" x14ac:dyDescent="0.2">
      <c r="B4719" s="7">
        <v>15</v>
      </c>
      <c r="C4719" s="7">
        <v>48</v>
      </c>
      <c r="D4719" s="7">
        <v>0.26115367154649</v>
      </c>
      <c r="E4719" s="7">
        <v>0.21457007845694201</v>
      </c>
      <c r="G4719" s="7">
        <v>15</v>
      </c>
      <c r="H4719" s="7">
        <v>48</v>
      </c>
      <c r="I4719" s="7">
        <v>0.25970085910880197</v>
      </c>
      <c r="J4719" s="7">
        <v>0.24371475823931099</v>
      </c>
    </row>
    <row r="4720" spans="2:10" x14ac:dyDescent="0.2">
      <c r="B4720" s="7">
        <v>16</v>
      </c>
      <c r="C4720" s="7">
        <v>48</v>
      </c>
      <c r="D4720" s="7">
        <v>-0.25761417842085499</v>
      </c>
      <c r="E4720" s="7">
        <v>7.6181274777026103E-2</v>
      </c>
      <c r="G4720" s="7">
        <v>16</v>
      </c>
      <c r="H4720" s="7">
        <v>48</v>
      </c>
      <c r="I4720" s="7">
        <v>-0.26280852017407802</v>
      </c>
      <c r="J4720" s="7">
        <v>-0.146329969485962</v>
      </c>
    </row>
    <row r="4721" spans="2:10" x14ac:dyDescent="0.2">
      <c r="B4721" s="7">
        <v>17</v>
      </c>
      <c r="C4721" s="7">
        <v>48</v>
      </c>
      <c r="D4721" s="7">
        <v>8.7927821947992896E-2</v>
      </c>
      <c r="E4721" s="7">
        <v>-0.15717492475424399</v>
      </c>
      <c r="G4721" s="7">
        <v>17</v>
      </c>
      <c r="H4721" s="7">
        <v>48</v>
      </c>
      <c r="I4721" s="7">
        <v>9.0020110163724396E-2</v>
      </c>
      <c r="J4721" s="7">
        <v>-7.1307633187526406E-2</v>
      </c>
    </row>
    <row r="4722" spans="2:10" x14ac:dyDescent="0.2">
      <c r="B4722" s="7">
        <v>18</v>
      </c>
      <c r="C4722" s="7">
        <v>48</v>
      </c>
      <c r="D4722" s="7">
        <v>-2.64302824657925E-3</v>
      </c>
      <c r="E4722" s="7">
        <v>-2.8453938836630499E-2</v>
      </c>
      <c r="G4722" s="7">
        <v>18</v>
      </c>
      <c r="H4722" s="7">
        <v>48</v>
      </c>
      <c r="I4722" s="7">
        <v>-2.3871637412113999E-3</v>
      </c>
      <c r="J4722" s="7">
        <v>-7.5157203083580995E-2</v>
      </c>
    </row>
    <row r="4723" spans="2:10" x14ac:dyDescent="0.2">
      <c r="B4723" s="7">
        <v>19</v>
      </c>
      <c r="C4723" s="7">
        <v>48</v>
      </c>
      <c r="D4723" s="7">
        <v>0.124688136713444</v>
      </c>
      <c r="E4723" s="7">
        <v>-5.0356364369592101E-2</v>
      </c>
      <c r="G4723" s="7">
        <v>19</v>
      </c>
      <c r="H4723" s="7">
        <v>48</v>
      </c>
      <c r="I4723" s="7">
        <v>0.12255054388011</v>
      </c>
      <c r="J4723" s="7">
        <v>7.7036587407984997E-2</v>
      </c>
    </row>
    <row r="4724" spans="2:10" x14ac:dyDescent="0.2">
      <c r="B4724" s="7">
        <v>20</v>
      </c>
      <c r="C4724" s="7">
        <v>48</v>
      </c>
      <c r="D4724" s="7">
        <v>-3.2991588584542E-2</v>
      </c>
      <c r="E4724" s="7">
        <v>-4.3850199637112099E-2</v>
      </c>
      <c r="G4724" s="7">
        <v>20</v>
      </c>
      <c r="H4724" s="7">
        <v>48</v>
      </c>
      <c r="I4724" s="7">
        <v>-3.3524881758479501E-2</v>
      </c>
      <c r="J4724" s="7">
        <v>4.62527874193173E-2</v>
      </c>
    </row>
    <row r="4725" spans="2:10" x14ac:dyDescent="0.2">
      <c r="B4725" s="7">
        <v>21</v>
      </c>
      <c r="C4725" s="7">
        <v>48</v>
      </c>
      <c r="D4725" s="7">
        <v>-0.109865922001222</v>
      </c>
      <c r="E4725" s="7">
        <v>8.7134975906719703E-3</v>
      </c>
      <c r="G4725" s="7">
        <v>21</v>
      </c>
      <c r="H4725" s="7">
        <v>48</v>
      </c>
      <c r="I4725" s="7">
        <v>-0.111143880502894</v>
      </c>
      <c r="J4725" s="7">
        <v>-0.224395197609422</v>
      </c>
    </row>
    <row r="4726" spans="2:10" x14ac:dyDescent="0.2">
      <c r="B4726" s="7">
        <v>22</v>
      </c>
      <c r="C4726" s="7">
        <v>48</v>
      </c>
      <c r="D4726" s="7">
        <v>-0.17884909815147901</v>
      </c>
      <c r="E4726" s="7">
        <v>-0.13849764089456701</v>
      </c>
      <c r="G4726" s="7">
        <v>22</v>
      </c>
      <c r="H4726" s="7">
        <v>48</v>
      </c>
      <c r="I4726" s="7">
        <v>-0.17674108985454801</v>
      </c>
      <c r="J4726" s="7">
        <v>-0.14693465512583601</v>
      </c>
    </row>
    <row r="4727" spans="2:10" x14ac:dyDescent="0.2">
      <c r="B4727" s="7">
        <v>23</v>
      </c>
      <c r="C4727" s="7">
        <v>48</v>
      </c>
      <c r="D4727" s="7">
        <v>-0.25081446458143702</v>
      </c>
      <c r="E4727" s="7">
        <v>-4.2922432921389302E-2</v>
      </c>
      <c r="G4727" s="7">
        <v>23</v>
      </c>
      <c r="H4727" s="7">
        <v>48</v>
      </c>
      <c r="I4727" s="7">
        <v>-0.26291498938425001</v>
      </c>
      <c r="J4727" s="7">
        <v>-0.23819015542583499</v>
      </c>
    </row>
    <row r="4728" spans="2:10" x14ac:dyDescent="0.2">
      <c r="B4728" s="7">
        <v>24</v>
      </c>
      <c r="C4728" s="7">
        <v>48</v>
      </c>
      <c r="D4728" s="7">
        <v>0.150663330091972</v>
      </c>
      <c r="E4728" s="7">
        <v>0.285926023832898</v>
      </c>
      <c r="G4728" s="7">
        <v>24</v>
      </c>
      <c r="H4728" s="7">
        <v>48</v>
      </c>
      <c r="I4728" s="7">
        <v>0.15110151861551599</v>
      </c>
      <c r="J4728" s="7">
        <v>0.37273465234874897</v>
      </c>
    </row>
    <row r="4729" spans="2:10" x14ac:dyDescent="0.2">
      <c r="B4729" s="7">
        <v>25</v>
      </c>
      <c r="C4729" s="7">
        <v>48</v>
      </c>
      <c r="D4729" s="7">
        <v>-0.215290081521916</v>
      </c>
      <c r="E4729" s="7">
        <v>-8.3753037414157697E-2</v>
      </c>
      <c r="G4729" s="7">
        <v>25</v>
      </c>
      <c r="H4729" s="7">
        <v>48</v>
      </c>
      <c r="I4729" s="7">
        <v>-0.22258060146973499</v>
      </c>
      <c r="J4729" s="7">
        <v>-0.41265144108534502</v>
      </c>
    </row>
    <row r="4730" spans="2:10" x14ac:dyDescent="0.2">
      <c r="B4730" s="7">
        <v>26</v>
      </c>
      <c r="C4730" s="7">
        <v>48</v>
      </c>
      <c r="D4730" s="7">
        <v>3.79935945820691E-2</v>
      </c>
      <c r="E4730" s="7">
        <v>0.19351090510855901</v>
      </c>
      <c r="G4730" s="7">
        <v>26</v>
      </c>
      <c r="H4730" s="7">
        <v>48</v>
      </c>
      <c r="I4730" s="7">
        <v>3.8043320856498801E-2</v>
      </c>
      <c r="J4730" s="7">
        <v>0.117564652720445</v>
      </c>
    </row>
    <row r="4731" spans="2:10" x14ac:dyDescent="0.2">
      <c r="B4731" s="7">
        <v>27</v>
      </c>
      <c r="C4731" s="7">
        <v>48</v>
      </c>
      <c r="D4731" s="7">
        <v>0.25462902406925503</v>
      </c>
      <c r="E4731" s="7">
        <v>9.0665455080415597E-2</v>
      </c>
      <c r="G4731" s="7">
        <v>27</v>
      </c>
      <c r="H4731" s="7">
        <v>48</v>
      </c>
      <c r="I4731" s="7">
        <v>0.26080329088091098</v>
      </c>
      <c r="J4731" s="7">
        <v>0.195475498121747</v>
      </c>
    </row>
    <row r="4732" spans="2:10" x14ac:dyDescent="0.2">
      <c r="B4732" s="7">
        <v>28</v>
      </c>
      <c r="C4732" s="7">
        <v>48</v>
      </c>
      <c r="D4732" s="7">
        <v>-7.8564408364723406E-2</v>
      </c>
      <c r="E4732" s="7">
        <v>-0.123818560744534</v>
      </c>
      <c r="G4732" s="7">
        <v>28</v>
      </c>
      <c r="H4732" s="7">
        <v>48</v>
      </c>
      <c r="I4732" s="7">
        <v>-8.1064003488188E-2</v>
      </c>
      <c r="J4732" s="7">
        <v>0.105080546226257</v>
      </c>
    </row>
    <row r="4733" spans="2:10" x14ac:dyDescent="0.2">
      <c r="B4733" s="7">
        <v>29</v>
      </c>
      <c r="C4733" s="7">
        <v>48</v>
      </c>
      <c r="D4733" s="7">
        <v>-0.25747709757208398</v>
      </c>
      <c r="E4733" s="7">
        <v>-0.27696912995026701</v>
      </c>
      <c r="G4733" s="7">
        <v>29</v>
      </c>
      <c r="H4733" s="7">
        <v>48</v>
      </c>
      <c r="I4733" s="7">
        <v>-0.257751619822985</v>
      </c>
      <c r="J4733" s="7">
        <v>4.4394167823337001E-2</v>
      </c>
    </row>
    <row r="4734" spans="2:10" x14ac:dyDescent="0.2">
      <c r="B4734" s="7">
        <v>30</v>
      </c>
      <c r="C4734" s="7">
        <v>48</v>
      </c>
      <c r="D4734" s="7">
        <v>0.14611770538792301</v>
      </c>
      <c r="E4734" s="7">
        <v>0.31913668246449201</v>
      </c>
      <c r="G4734" s="7">
        <v>30</v>
      </c>
      <c r="H4734" s="7">
        <v>48</v>
      </c>
      <c r="I4734" s="7">
        <v>0.145250658110437</v>
      </c>
      <c r="J4734" s="7">
        <v>0.36279321573662898</v>
      </c>
    </row>
    <row r="4735" spans="2:10" x14ac:dyDescent="0.2">
      <c r="B4735" s="7">
        <v>31</v>
      </c>
      <c r="C4735" s="7">
        <v>48</v>
      </c>
      <c r="D4735" s="7">
        <v>6.2083963496847097E-2</v>
      </c>
      <c r="E4735" s="7">
        <v>-4.3533336519292502E-3</v>
      </c>
      <c r="G4735" s="7">
        <v>31</v>
      </c>
      <c r="H4735" s="7">
        <v>48</v>
      </c>
      <c r="I4735" s="7">
        <v>6.3129170625821004E-2</v>
      </c>
      <c r="J4735" s="7">
        <v>-0.16719192230158</v>
      </c>
    </row>
    <row r="4736" spans="2:10" x14ac:dyDescent="0.2">
      <c r="B4736" s="7">
        <v>32</v>
      </c>
      <c r="C4736" s="7">
        <v>48</v>
      </c>
      <c r="D4736" s="7">
        <v>0.16982350108548999</v>
      </c>
      <c r="E4736" s="7">
        <v>0.15151999532876601</v>
      </c>
      <c r="G4736" s="7">
        <v>32</v>
      </c>
      <c r="H4736" s="7">
        <v>48</v>
      </c>
      <c r="I4736" s="7">
        <v>0.16998621131422101</v>
      </c>
      <c r="J4736" s="7">
        <v>8.0771992372401496E-3</v>
      </c>
    </row>
    <row r="4737" spans="2:10" x14ac:dyDescent="0.2">
      <c r="B4737" s="7">
        <v>33</v>
      </c>
      <c r="C4737" s="7">
        <v>48</v>
      </c>
      <c r="D4737" s="7">
        <v>0.24917630384939801</v>
      </c>
      <c r="E4737" s="7">
        <v>0.19974104475638699</v>
      </c>
      <c r="G4737" s="7">
        <v>33</v>
      </c>
      <c r="H4737" s="7">
        <v>48</v>
      </c>
      <c r="I4737" s="7">
        <v>0.245756048968401</v>
      </c>
      <c r="J4737" s="7">
        <v>0.307066493513378</v>
      </c>
    </row>
    <row r="4738" spans="2:10" x14ac:dyDescent="0.2">
      <c r="B4738" s="7">
        <v>34</v>
      </c>
      <c r="C4738" s="7">
        <v>48</v>
      </c>
      <c r="D4738" s="7">
        <v>0.21559562848546801</v>
      </c>
      <c r="E4738" s="7">
        <v>3.0467279170644599E-2</v>
      </c>
      <c r="G4738" s="7">
        <v>34</v>
      </c>
      <c r="H4738" s="7">
        <v>48</v>
      </c>
      <c r="I4738" s="7">
        <v>0.21674240138671999</v>
      </c>
      <c r="J4738" s="7">
        <v>4.88411167954199E-2</v>
      </c>
    </row>
    <row r="4739" spans="2:10" x14ac:dyDescent="0.2">
      <c r="B4739" s="7">
        <v>35</v>
      </c>
      <c r="C4739" s="7">
        <v>48</v>
      </c>
      <c r="D4739" s="7">
        <v>1.0756129584496601</v>
      </c>
      <c r="E4739" s="7">
        <v>1.1094420359852299</v>
      </c>
      <c r="G4739" s="7">
        <v>35</v>
      </c>
      <c r="H4739" s="7">
        <v>48</v>
      </c>
      <c r="I4739" s="7">
        <v>1.0765961629935501</v>
      </c>
      <c r="J4739" s="7">
        <v>1.02929316105969</v>
      </c>
    </row>
    <row r="4740" spans="2:10" x14ac:dyDescent="0.2">
      <c r="B4740" s="7">
        <v>36</v>
      </c>
      <c r="C4740" s="7">
        <v>48</v>
      </c>
      <c r="D4740" s="7">
        <v>0.110785149041057</v>
      </c>
      <c r="E4740" s="7">
        <v>0.27043292903240701</v>
      </c>
      <c r="G4740" s="7">
        <v>36</v>
      </c>
      <c r="H4740" s="7">
        <v>48</v>
      </c>
      <c r="I4740" s="7">
        <v>0.11290233715449199</v>
      </c>
      <c r="J4740" s="7">
        <v>7.2262028550435203E-2</v>
      </c>
    </row>
    <row r="4741" spans="2:10" x14ac:dyDescent="0.2">
      <c r="B4741" s="7">
        <v>37</v>
      </c>
      <c r="C4741" s="7">
        <v>48</v>
      </c>
      <c r="D4741" s="7">
        <v>0.13879811216049801</v>
      </c>
      <c r="E4741" s="7">
        <v>0.34598938219324399</v>
      </c>
      <c r="G4741" s="7">
        <v>37</v>
      </c>
      <c r="H4741" s="7">
        <v>48</v>
      </c>
      <c r="I4741" s="7">
        <v>0.13858242939234999</v>
      </c>
      <c r="J4741" s="7">
        <v>0.14299234878762601</v>
      </c>
    </row>
    <row r="4742" spans="2:10" x14ac:dyDescent="0.2">
      <c r="B4742" s="7">
        <v>38</v>
      </c>
      <c r="C4742" s="7">
        <v>48</v>
      </c>
      <c r="D4742" s="7">
        <v>0.27871852038589701</v>
      </c>
      <c r="E4742" s="7">
        <v>0.31026518313887003</v>
      </c>
      <c r="G4742" s="7">
        <v>38</v>
      </c>
      <c r="H4742" s="7">
        <v>48</v>
      </c>
      <c r="I4742" s="7">
        <v>0.28446980632610303</v>
      </c>
      <c r="J4742" s="7">
        <v>0.39833184588350001</v>
      </c>
    </row>
    <row r="4743" spans="2:10" x14ac:dyDescent="0.2">
      <c r="B4743" s="7">
        <v>39</v>
      </c>
      <c r="C4743" s="7">
        <v>48</v>
      </c>
      <c r="D4743" s="7">
        <v>0.122173079178742</v>
      </c>
      <c r="E4743" s="7">
        <v>0.15506937426327899</v>
      </c>
      <c r="G4743" s="7">
        <v>39</v>
      </c>
      <c r="H4743" s="7">
        <v>48</v>
      </c>
      <c r="I4743" s="7">
        <v>0.119872428627864</v>
      </c>
      <c r="J4743" s="7">
        <v>0.14144581840827999</v>
      </c>
    </row>
    <row r="4744" spans="2:10" x14ac:dyDescent="0.2">
      <c r="B4744" s="7">
        <v>40</v>
      </c>
      <c r="C4744" s="7">
        <v>48</v>
      </c>
      <c r="D4744" s="7">
        <v>-0.34062289191272799</v>
      </c>
      <c r="E4744" s="7">
        <v>-0.38871052247853299</v>
      </c>
      <c r="G4744" s="7">
        <v>40</v>
      </c>
      <c r="H4744" s="7">
        <v>48</v>
      </c>
      <c r="I4744" s="7">
        <v>-0.340307556579376</v>
      </c>
      <c r="J4744" s="7">
        <v>-0.41405156046861402</v>
      </c>
    </row>
    <row r="4745" spans="2:10" x14ac:dyDescent="0.2">
      <c r="B4745" s="7">
        <v>41</v>
      </c>
      <c r="C4745" s="7">
        <v>48</v>
      </c>
      <c r="D4745" s="7">
        <v>-0.14611976810800401</v>
      </c>
      <c r="E4745" s="7">
        <v>-0.17543676729364699</v>
      </c>
      <c r="G4745" s="7">
        <v>41</v>
      </c>
      <c r="H4745" s="7">
        <v>48</v>
      </c>
      <c r="I4745" s="7">
        <v>-0.14937691305037201</v>
      </c>
      <c r="J4745" s="7">
        <v>-5.1502852493166003E-2</v>
      </c>
    </row>
    <row r="4746" spans="2:10" x14ac:dyDescent="0.2">
      <c r="B4746" s="7">
        <v>42</v>
      </c>
      <c r="C4746" s="7">
        <v>48</v>
      </c>
      <c r="D4746" s="7">
        <v>0.34463316994642001</v>
      </c>
      <c r="E4746" s="7">
        <v>0.60061085872976605</v>
      </c>
      <c r="G4746" s="7">
        <v>42</v>
      </c>
      <c r="H4746" s="7">
        <v>48</v>
      </c>
      <c r="I4746" s="7">
        <v>0.32882580812100198</v>
      </c>
      <c r="J4746" s="7">
        <v>0.35944554564944098</v>
      </c>
    </row>
    <row r="4747" spans="2:10" x14ac:dyDescent="0.2">
      <c r="B4747" s="7">
        <v>43</v>
      </c>
      <c r="C4747" s="7">
        <v>48</v>
      </c>
      <c r="D4747" s="7">
        <v>-0.26352649958007601</v>
      </c>
      <c r="E4747" s="7">
        <v>-0.31370170187281898</v>
      </c>
      <c r="G4747" s="7">
        <v>43</v>
      </c>
      <c r="H4747" s="7">
        <v>48</v>
      </c>
      <c r="I4747" s="7">
        <v>-0.27273194338768098</v>
      </c>
      <c r="J4747" s="7">
        <v>-0.108640998989305</v>
      </c>
    </row>
    <row r="4748" spans="2:10" x14ac:dyDescent="0.2">
      <c r="B4748" s="7">
        <v>44</v>
      </c>
      <c r="C4748" s="7">
        <v>48</v>
      </c>
      <c r="D4748" s="7">
        <v>0.48877338365796402</v>
      </c>
      <c r="E4748" s="7">
        <v>0.50180558834706701</v>
      </c>
      <c r="G4748" s="7">
        <v>44</v>
      </c>
      <c r="H4748" s="7">
        <v>48</v>
      </c>
      <c r="I4748" s="7">
        <v>0.50617802986739202</v>
      </c>
      <c r="J4748" s="7">
        <v>0.84426439789166396</v>
      </c>
    </row>
    <row r="4749" spans="2:10" x14ac:dyDescent="0.2">
      <c r="B4749" s="7">
        <v>45</v>
      </c>
      <c r="C4749" s="7">
        <v>48</v>
      </c>
      <c r="D4749" s="7">
        <v>-0.480125069711754</v>
      </c>
      <c r="E4749" s="7">
        <v>-0.40309611385421801</v>
      </c>
      <c r="G4749" s="7">
        <v>45</v>
      </c>
      <c r="H4749" s="7">
        <v>48</v>
      </c>
      <c r="I4749" s="7">
        <v>-0.48812915881852897</v>
      </c>
      <c r="J4749" s="7">
        <v>-0.52233957824501698</v>
      </c>
    </row>
    <row r="4750" spans="2:10" x14ac:dyDescent="0.2">
      <c r="B4750" s="7">
        <v>46</v>
      </c>
      <c r="C4750" s="7">
        <v>48</v>
      </c>
      <c r="D4750" s="7">
        <v>5.58173312259687E-2</v>
      </c>
      <c r="E4750" s="7">
        <v>0.2678005548106</v>
      </c>
      <c r="G4750" s="7">
        <v>46</v>
      </c>
      <c r="H4750" s="7">
        <v>48</v>
      </c>
      <c r="I4750" s="7">
        <v>5.5688121427447598E-2</v>
      </c>
      <c r="J4750" s="7">
        <v>0.176981704896194</v>
      </c>
    </row>
    <row r="4751" spans="2:10" x14ac:dyDescent="0.2">
      <c r="B4751" s="7">
        <v>47</v>
      </c>
      <c r="C4751" s="7">
        <v>48</v>
      </c>
      <c r="D4751" s="7">
        <v>9.2468038317568002E-3</v>
      </c>
      <c r="E4751" s="7">
        <v>0.395250134044413</v>
      </c>
      <c r="G4751" s="7">
        <v>47</v>
      </c>
      <c r="H4751" s="7">
        <v>48</v>
      </c>
      <c r="I4751" s="7">
        <v>9.1356268348841106E-3</v>
      </c>
      <c r="J4751" s="7">
        <v>0.28022552584020599</v>
      </c>
    </row>
    <row r="4752" spans="2:10" x14ac:dyDescent="0.2">
      <c r="B4752" s="7">
        <v>48</v>
      </c>
      <c r="C4752" s="7">
        <v>48</v>
      </c>
      <c r="D4752" s="7">
        <v>0.26674701586813498</v>
      </c>
      <c r="E4752" s="7">
        <v>0.60288479553711605</v>
      </c>
      <c r="G4752" s="7">
        <v>48</v>
      </c>
      <c r="H4752" s="7">
        <v>48</v>
      </c>
      <c r="I4752" s="7">
        <v>0.27024035541237901</v>
      </c>
      <c r="J4752" s="7">
        <v>0.19778087979944101</v>
      </c>
    </row>
    <row r="4753" spans="2:10" x14ac:dyDescent="0.2">
      <c r="B4753" s="7">
        <v>49</v>
      </c>
      <c r="C4753" s="7">
        <v>48</v>
      </c>
      <c r="D4753" s="7">
        <v>8.6932068922990893E-2</v>
      </c>
      <c r="E4753" s="7">
        <v>0.39841131394044499</v>
      </c>
      <c r="G4753" s="7">
        <v>49</v>
      </c>
      <c r="H4753" s="7">
        <v>48</v>
      </c>
      <c r="I4753" s="7">
        <v>8.72278254889194E-2</v>
      </c>
      <c r="J4753" s="7">
        <v>0.36055236913757399</v>
      </c>
    </row>
    <row r="4754" spans="2:10" x14ac:dyDescent="0.2">
      <c r="B4754" s="7">
        <v>50</v>
      </c>
      <c r="C4754" s="7">
        <v>48</v>
      </c>
      <c r="D4754" s="7">
        <v>-9.5442548217595999E-2</v>
      </c>
      <c r="E4754" s="7">
        <v>-0.128779817794278</v>
      </c>
      <c r="G4754" s="7">
        <v>50</v>
      </c>
      <c r="H4754" s="7">
        <v>48</v>
      </c>
      <c r="I4754" s="7">
        <v>-9.7452476433630905E-2</v>
      </c>
      <c r="J4754" s="7">
        <v>-0.29659762559278302</v>
      </c>
    </row>
    <row r="4755" spans="2:10" x14ac:dyDescent="0.2">
      <c r="B4755" s="7">
        <v>51</v>
      </c>
      <c r="C4755" s="7">
        <v>48</v>
      </c>
      <c r="D4755" s="7">
        <v>0.47402200252065901</v>
      </c>
      <c r="E4755" s="7">
        <v>0.42234384213614501</v>
      </c>
      <c r="G4755" s="7">
        <v>51</v>
      </c>
      <c r="H4755" s="7">
        <v>48</v>
      </c>
      <c r="I4755" s="7">
        <v>0.46965919165344799</v>
      </c>
      <c r="J4755" s="7">
        <v>0.62476187142577</v>
      </c>
    </row>
    <row r="4756" spans="2:10" x14ac:dyDescent="0.2">
      <c r="B4756" s="7">
        <v>52</v>
      </c>
      <c r="C4756" s="7">
        <v>48</v>
      </c>
      <c r="D4756" s="7">
        <v>-0.20492358789731499</v>
      </c>
      <c r="E4756" s="7">
        <v>0.38993630817442199</v>
      </c>
      <c r="G4756" s="7">
        <v>52</v>
      </c>
      <c r="H4756" s="7">
        <v>48</v>
      </c>
      <c r="I4756" s="7">
        <v>-0.208125663858998</v>
      </c>
      <c r="J4756" s="7">
        <v>0.32969347224763401</v>
      </c>
    </row>
    <row r="4757" spans="2:10" x14ac:dyDescent="0.2">
      <c r="B4757" s="7">
        <v>53</v>
      </c>
      <c r="C4757" s="7">
        <v>48</v>
      </c>
      <c r="D4757" s="7">
        <v>-5.42909810993129E-2</v>
      </c>
      <c r="E4757" s="7">
        <v>0.112925491074895</v>
      </c>
      <c r="G4757" s="7">
        <v>53</v>
      </c>
      <c r="H4757" s="7">
        <v>48</v>
      </c>
      <c r="I4757" s="7">
        <v>-5.5543455713266403E-2</v>
      </c>
      <c r="J4757" s="7">
        <v>0.207482476298607</v>
      </c>
    </row>
    <row r="4758" spans="2:10" x14ac:dyDescent="0.2">
      <c r="B4758" s="7">
        <v>54</v>
      </c>
      <c r="C4758" s="7">
        <v>48</v>
      </c>
      <c r="D4758" s="7">
        <v>0.181316442099902</v>
      </c>
      <c r="E4758" s="7">
        <v>0.17610720441924299</v>
      </c>
      <c r="G4758" s="7">
        <v>54</v>
      </c>
      <c r="H4758" s="7">
        <v>48</v>
      </c>
      <c r="I4758" s="7">
        <v>0.18203821785082</v>
      </c>
      <c r="J4758" s="7">
        <v>0.159382998917247</v>
      </c>
    </row>
    <row r="4759" spans="2:10" x14ac:dyDescent="0.2">
      <c r="B4759" s="7">
        <v>55</v>
      </c>
      <c r="C4759" s="7">
        <v>48</v>
      </c>
      <c r="D4759" s="7">
        <v>-7.7664683451274599E-2</v>
      </c>
      <c r="E4759" s="7">
        <v>-0.243555565708926</v>
      </c>
      <c r="G4759" s="7">
        <v>55</v>
      </c>
      <c r="H4759" s="7">
        <v>48</v>
      </c>
      <c r="I4759" s="7">
        <v>-7.9333223246973894E-2</v>
      </c>
      <c r="J4759" s="7">
        <v>-0.22086842509863799</v>
      </c>
    </row>
    <row r="4760" spans="2:10" x14ac:dyDescent="0.2">
      <c r="B4760" s="7">
        <v>56</v>
      </c>
      <c r="C4760" s="7">
        <v>48</v>
      </c>
      <c r="D4760" s="7">
        <v>-4.8112252420123597E-2</v>
      </c>
      <c r="E4760" s="7">
        <v>5.2550935056004298E-2</v>
      </c>
      <c r="G4760" s="7">
        <v>56</v>
      </c>
      <c r="H4760" s="7">
        <v>48</v>
      </c>
      <c r="I4760" s="7">
        <v>-4.7951896659260002E-2</v>
      </c>
      <c r="J4760" s="7">
        <v>3.9654507959566501E-2</v>
      </c>
    </row>
    <row r="4761" spans="2:10" x14ac:dyDescent="0.2">
      <c r="B4761" s="7">
        <v>57</v>
      </c>
      <c r="C4761" s="7">
        <v>48</v>
      </c>
      <c r="D4761" s="7">
        <v>-7.6100632975650796E-3</v>
      </c>
      <c r="E4761" s="7">
        <v>8.4094493259427402E-2</v>
      </c>
      <c r="G4761" s="7">
        <v>57</v>
      </c>
      <c r="H4761" s="7">
        <v>48</v>
      </c>
      <c r="I4761" s="7">
        <v>-7.67195079567795E-3</v>
      </c>
      <c r="J4761" s="7">
        <v>1.1350950677273999E-2</v>
      </c>
    </row>
    <row r="4762" spans="2:10" x14ac:dyDescent="0.2">
      <c r="B4762" s="7">
        <v>58</v>
      </c>
      <c r="C4762" s="7">
        <v>48</v>
      </c>
      <c r="D4762" s="7">
        <v>0.28350665861528002</v>
      </c>
      <c r="E4762" s="7">
        <v>0.274518058293511</v>
      </c>
      <c r="G4762" s="7">
        <v>58</v>
      </c>
      <c r="H4762" s="7">
        <v>48</v>
      </c>
      <c r="I4762" s="7">
        <v>0.27622165228957102</v>
      </c>
      <c r="J4762" s="7">
        <v>0.235599248525279</v>
      </c>
    </row>
    <row r="4763" spans="2:10" x14ac:dyDescent="0.2">
      <c r="B4763" s="7">
        <v>59</v>
      </c>
      <c r="C4763" s="7">
        <v>48</v>
      </c>
      <c r="D4763" s="7">
        <v>-0.132779017179458</v>
      </c>
      <c r="E4763" s="7">
        <v>7.0630497250398605E-2</v>
      </c>
      <c r="G4763" s="7">
        <v>59</v>
      </c>
      <c r="H4763" s="7">
        <v>48</v>
      </c>
      <c r="I4763" s="7">
        <v>-0.13398714408387599</v>
      </c>
      <c r="J4763" s="7">
        <v>-3.07583996121794E-2</v>
      </c>
    </row>
    <row r="4764" spans="2:10" x14ac:dyDescent="0.2">
      <c r="B4764" s="7">
        <v>60</v>
      </c>
      <c r="C4764" s="7">
        <v>48</v>
      </c>
      <c r="D4764" s="7">
        <v>-7.7963994018138499E-2</v>
      </c>
      <c r="E4764" s="7">
        <v>-0.25123827929689402</v>
      </c>
      <c r="G4764" s="7">
        <v>60</v>
      </c>
      <c r="H4764" s="7">
        <v>48</v>
      </c>
      <c r="I4764" s="7">
        <v>-7.8838371725240095E-2</v>
      </c>
      <c r="J4764" s="7">
        <v>-9.9019666600522499E-2</v>
      </c>
    </row>
    <row r="4765" spans="2:10" x14ac:dyDescent="0.2">
      <c r="B4765" s="7">
        <v>61</v>
      </c>
      <c r="C4765" s="7">
        <v>48</v>
      </c>
      <c r="D4765" s="7">
        <v>0.32848927501852199</v>
      </c>
      <c r="E4765" s="7">
        <v>0.386071684372503</v>
      </c>
      <c r="G4765" s="7">
        <v>61</v>
      </c>
      <c r="H4765" s="7">
        <v>48</v>
      </c>
      <c r="I4765" s="7">
        <v>0.33510360176632797</v>
      </c>
      <c r="J4765" s="7">
        <v>0.28118857107169698</v>
      </c>
    </row>
    <row r="4766" spans="2:10" x14ac:dyDescent="0.2">
      <c r="B4766" s="7">
        <v>62</v>
      </c>
      <c r="C4766" s="7">
        <v>48</v>
      </c>
      <c r="D4766" s="7">
        <v>0.170542538259605</v>
      </c>
      <c r="E4766" s="7">
        <v>0.175394449379354</v>
      </c>
      <c r="G4766" s="7">
        <v>62</v>
      </c>
      <c r="H4766" s="7">
        <v>48</v>
      </c>
      <c r="I4766" s="7">
        <v>0.17440012241761399</v>
      </c>
      <c r="J4766" s="7">
        <v>0.187747528705039</v>
      </c>
    </row>
    <row r="4767" spans="2:10" x14ac:dyDescent="0.2">
      <c r="B4767" s="7">
        <v>63</v>
      </c>
      <c r="C4767" s="7">
        <v>48</v>
      </c>
      <c r="D4767" s="7">
        <v>-0.34295588559950702</v>
      </c>
      <c r="E4767" s="7">
        <v>-0.41602594316687902</v>
      </c>
      <c r="G4767" s="7">
        <v>63</v>
      </c>
      <c r="H4767" s="7">
        <v>48</v>
      </c>
      <c r="I4767" s="7">
        <v>-0.35677988085323298</v>
      </c>
      <c r="J4767" s="7">
        <v>-0.33685542759752901</v>
      </c>
    </row>
    <row r="4768" spans="2:10" x14ac:dyDescent="0.2">
      <c r="B4768" s="7">
        <v>64</v>
      </c>
      <c r="C4768" s="7">
        <v>48</v>
      </c>
      <c r="D4768" s="7">
        <v>0.73682111560901797</v>
      </c>
      <c r="E4768" s="7">
        <v>0.91458980987134497</v>
      </c>
      <c r="G4768" s="7">
        <v>64</v>
      </c>
      <c r="H4768" s="7">
        <v>48</v>
      </c>
      <c r="I4768" s="7">
        <v>0.72627706654786695</v>
      </c>
      <c r="J4768" s="7">
        <v>0.85437312416321898</v>
      </c>
    </row>
    <row r="4769" spans="2:10" x14ac:dyDescent="0.2">
      <c r="B4769" s="7">
        <v>65</v>
      </c>
      <c r="C4769" s="7">
        <v>48</v>
      </c>
      <c r="D4769" s="7">
        <v>3.54533836933753E-2</v>
      </c>
      <c r="E4769" s="7">
        <v>-3.6129531019779101E-2</v>
      </c>
      <c r="G4769" s="7">
        <v>65</v>
      </c>
      <c r="H4769" s="7">
        <v>48</v>
      </c>
      <c r="I4769" s="7">
        <v>3.5673081588700299E-2</v>
      </c>
      <c r="J4769" s="7">
        <v>0.141629102264826</v>
      </c>
    </row>
    <row r="4770" spans="2:10" x14ac:dyDescent="0.2">
      <c r="B4770" s="7">
        <v>66</v>
      </c>
      <c r="C4770" s="7">
        <v>48</v>
      </c>
      <c r="D4770" s="7">
        <v>-6.6743104488279997E-2</v>
      </c>
      <c r="E4770" s="7">
        <v>-0.17253611253583201</v>
      </c>
      <c r="G4770" s="7">
        <v>66</v>
      </c>
      <c r="H4770" s="7">
        <v>48</v>
      </c>
      <c r="I4770" s="7">
        <v>-6.6430244148696402E-2</v>
      </c>
      <c r="J4770" s="7">
        <v>0.11895548424984199</v>
      </c>
    </row>
    <row r="4771" spans="2:10" x14ac:dyDescent="0.2">
      <c r="B4771" s="7">
        <v>67</v>
      </c>
      <c r="C4771" s="7">
        <v>48</v>
      </c>
      <c r="D4771" s="7">
        <v>-0.312296474968559</v>
      </c>
      <c r="E4771" s="7">
        <v>-0.143254919249866</v>
      </c>
      <c r="G4771" s="7">
        <v>67</v>
      </c>
      <c r="H4771" s="7">
        <v>48</v>
      </c>
      <c r="I4771" s="7">
        <v>-0.31579231334797497</v>
      </c>
      <c r="J4771" s="7">
        <v>-0.19462395492028201</v>
      </c>
    </row>
    <row r="4772" spans="2:10" x14ac:dyDescent="0.2">
      <c r="B4772" s="7">
        <v>68</v>
      </c>
      <c r="C4772" s="7">
        <v>48</v>
      </c>
      <c r="D4772" s="7">
        <v>0.48250898007839299</v>
      </c>
      <c r="E4772" s="7">
        <v>0.39588258375942698</v>
      </c>
      <c r="G4772" s="7">
        <v>68</v>
      </c>
      <c r="H4772" s="7">
        <v>48</v>
      </c>
      <c r="I4772" s="7">
        <v>0.49154503995557403</v>
      </c>
      <c r="J4772" s="7">
        <v>0.43313606548574901</v>
      </c>
    </row>
    <row r="4773" spans="2:10" x14ac:dyDescent="0.2">
      <c r="B4773" s="7">
        <v>69</v>
      </c>
      <c r="C4773" s="7">
        <v>48</v>
      </c>
      <c r="D4773" s="7">
        <v>-0.294186616344431</v>
      </c>
      <c r="E4773" s="7">
        <v>-0.22456553533527299</v>
      </c>
      <c r="G4773" s="7">
        <v>69</v>
      </c>
      <c r="H4773" s="7">
        <v>48</v>
      </c>
      <c r="I4773" s="7">
        <v>-0.29642800532289798</v>
      </c>
      <c r="J4773" s="7">
        <v>-0.36487860124646498</v>
      </c>
    </row>
    <row r="4774" spans="2:10" x14ac:dyDescent="0.2">
      <c r="B4774" s="7">
        <v>70</v>
      </c>
      <c r="C4774" s="7">
        <v>48</v>
      </c>
      <c r="D4774" s="7">
        <v>0.228773661470456</v>
      </c>
      <c r="E4774" s="7">
        <v>0.28228297660458201</v>
      </c>
      <c r="G4774" s="7">
        <v>70</v>
      </c>
      <c r="H4774" s="7">
        <v>48</v>
      </c>
      <c r="I4774" s="7">
        <v>0.22896460585176101</v>
      </c>
      <c r="J4774" s="7">
        <v>0.22094713008894701</v>
      </c>
    </row>
    <row r="4775" spans="2:10" x14ac:dyDescent="0.2">
      <c r="B4775" s="7">
        <v>71</v>
      </c>
      <c r="C4775" s="7">
        <v>48</v>
      </c>
      <c r="D4775" s="7">
        <v>-1.5750091101470999E-2</v>
      </c>
      <c r="E4775" s="7">
        <v>0.24419017154118899</v>
      </c>
      <c r="G4775" s="7">
        <v>71</v>
      </c>
      <c r="H4775" s="7">
        <v>48</v>
      </c>
      <c r="I4775" s="7">
        <v>-1.58473296101178E-2</v>
      </c>
      <c r="J4775" s="7">
        <v>0.47062739906286</v>
      </c>
    </row>
    <row r="4776" spans="2:10" x14ac:dyDescent="0.2">
      <c r="B4776" s="7">
        <v>72</v>
      </c>
      <c r="C4776" s="7">
        <v>48</v>
      </c>
      <c r="D4776" s="7">
        <v>-0.186783847902255</v>
      </c>
      <c r="E4776" s="7">
        <v>-0.17408428901109799</v>
      </c>
      <c r="G4776" s="7">
        <v>72</v>
      </c>
      <c r="H4776" s="7">
        <v>48</v>
      </c>
      <c r="I4776" s="7">
        <v>-0.184099212255948</v>
      </c>
      <c r="J4776" s="7">
        <v>-0.18062158170713799</v>
      </c>
    </row>
    <row r="4777" spans="2:10" x14ac:dyDescent="0.2">
      <c r="B4777" s="7">
        <v>73</v>
      </c>
      <c r="C4777" s="7">
        <v>48</v>
      </c>
      <c r="D4777" s="7">
        <v>0.26533330941850403</v>
      </c>
      <c r="E4777" s="7">
        <v>0.21508750939514501</v>
      </c>
      <c r="G4777" s="7">
        <v>73</v>
      </c>
      <c r="H4777" s="7">
        <v>48</v>
      </c>
      <c r="I4777" s="7">
        <v>0.266189984436839</v>
      </c>
      <c r="J4777" s="7">
        <v>9.6558525780982202E-2</v>
      </c>
    </row>
    <row r="4778" spans="2:10" x14ac:dyDescent="0.2">
      <c r="B4778" s="7">
        <v>74</v>
      </c>
      <c r="C4778" s="7">
        <v>48</v>
      </c>
      <c r="D4778" s="7">
        <v>-0.218758197612756</v>
      </c>
      <c r="E4778" s="7">
        <v>0.13227591168439501</v>
      </c>
      <c r="G4778" s="7">
        <v>74</v>
      </c>
      <c r="H4778" s="7">
        <v>48</v>
      </c>
      <c r="I4778" s="7">
        <v>-0.22323139396559</v>
      </c>
      <c r="J4778" s="13">
        <v>-0.243078518987454</v>
      </c>
    </row>
    <row r="4779" spans="2:10" x14ac:dyDescent="0.2">
      <c r="B4779" s="7">
        <v>75</v>
      </c>
      <c r="C4779" s="7">
        <v>48</v>
      </c>
      <c r="D4779" s="7">
        <v>-5.2910520169389104E-3</v>
      </c>
      <c r="E4779" s="7">
        <v>0.105438707282091</v>
      </c>
      <c r="G4779" s="7">
        <v>75</v>
      </c>
      <c r="H4779" s="7">
        <v>48</v>
      </c>
      <c r="I4779" s="7">
        <v>-5.24157066323294E-3</v>
      </c>
      <c r="J4779" s="7">
        <v>-1.8416736993240899E-2</v>
      </c>
    </row>
    <row r="4780" spans="2:10" x14ac:dyDescent="0.2">
      <c r="B4780" s="7">
        <v>76</v>
      </c>
      <c r="C4780" s="7">
        <v>48</v>
      </c>
      <c r="D4780" s="7">
        <v>0.18532961345552301</v>
      </c>
      <c r="E4780" s="7">
        <v>0.102200338657678</v>
      </c>
      <c r="G4780" s="7">
        <v>76</v>
      </c>
      <c r="H4780" s="7">
        <v>48</v>
      </c>
      <c r="I4780" s="7">
        <v>0.18782837675669001</v>
      </c>
      <c r="J4780" s="7">
        <v>0.174775085920924</v>
      </c>
    </row>
    <row r="4781" spans="2:10" x14ac:dyDescent="0.2">
      <c r="B4781" s="7">
        <v>77</v>
      </c>
      <c r="C4781" s="7">
        <v>48</v>
      </c>
      <c r="D4781" s="7">
        <v>-0.171194970538633</v>
      </c>
      <c r="E4781" s="7">
        <v>-7.24116950748908E-2</v>
      </c>
      <c r="G4781" s="7">
        <v>77</v>
      </c>
      <c r="H4781" s="7">
        <v>48</v>
      </c>
      <c r="I4781" s="7">
        <v>-0.17277805568552601</v>
      </c>
      <c r="J4781" s="7">
        <v>-8.7817845081135104E-2</v>
      </c>
    </row>
    <row r="4782" spans="2:10" x14ac:dyDescent="0.2">
      <c r="B4782" s="7">
        <v>78</v>
      </c>
      <c r="C4782" s="7">
        <v>48</v>
      </c>
      <c r="D4782" s="7">
        <v>-0.60414917464196105</v>
      </c>
      <c r="E4782" s="7">
        <v>-0.66870704268453995</v>
      </c>
      <c r="G4782" s="7">
        <v>78</v>
      </c>
      <c r="H4782" s="7">
        <v>48</v>
      </c>
      <c r="I4782" s="7">
        <v>-0.61707866317859905</v>
      </c>
      <c r="J4782" s="7">
        <v>-0.67388929908117701</v>
      </c>
    </row>
    <row r="4783" spans="2:10" x14ac:dyDescent="0.2">
      <c r="B4783" s="7">
        <v>79</v>
      </c>
      <c r="C4783" s="7">
        <v>48</v>
      </c>
      <c r="D4783" s="7">
        <v>8.3494321804584701E-2</v>
      </c>
      <c r="E4783" s="7">
        <v>5.4065157261486099E-2</v>
      </c>
      <c r="G4783" s="7">
        <v>79</v>
      </c>
      <c r="H4783" s="7">
        <v>48</v>
      </c>
      <c r="I4783" s="7">
        <v>8.3920283749204599E-2</v>
      </c>
      <c r="J4783" s="7">
        <v>0.174764847380564</v>
      </c>
    </row>
    <row r="4784" spans="2:10" x14ac:dyDescent="0.2">
      <c r="B4784" s="7">
        <v>80</v>
      </c>
      <c r="C4784" s="7">
        <v>48</v>
      </c>
      <c r="D4784" s="7">
        <v>-0.15980550659564399</v>
      </c>
      <c r="E4784" s="7">
        <v>-0.18909134201271799</v>
      </c>
      <c r="G4784" s="7">
        <v>80</v>
      </c>
      <c r="H4784" s="7">
        <v>48</v>
      </c>
      <c r="I4784" s="7">
        <v>-0.16093781617715999</v>
      </c>
      <c r="J4784" s="7">
        <v>-0.10037074015188099</v>
      </c>
    </row>
    <row r="4785" spans="2:10" x14ac:dyDescent="0.2">
      <c r="B4785" s="7">
        <v>81</v>
      </c>
      <c r="C4785" s="7">
        <v>48</v>
      </c>
      <c r="D4785" s="7">
        <v>0.47247844592782101</v>
      </c>
      <c r="E4785" s="7">
        <v>0.49774683365074102</v>
      </c>
      <c r="G4785" s="7">
        <v>81</v>
      </c>
      <c r="H4785" s="7">
        <v>48</v>
      </c>
      <c r="I4785" s="7">
        <v>0.47549791185145901</v>
      </c>
      <c r="J4785" s="13">
        <v>0.513158455718569</v>
      </c>
    </row>
    <row r="4786" spans="2:10" x14ac:dyDescent="0.2">
      <c r="B4786" s="7">
        <v>82</v>
      </c>
      <c r="C4786" s="7">
        <v>48</v>
      </c>
      <c r="D4786" s="7">
        <v>0.16850302750795601</v>
      </c>
      <c r="E4786" s="7">
        <v>0.185194189365738</v>
      </c>
      <c r="G4786" s="7">
        <v>82</v>
      </c>
      <c r="H4786" s="7">
        <v>48</v>
      </c>
      <c r="I4786" s="7">
        <v>0.17075080929837499</v>
      </c>
      <c r="J4786" s="7">
        <v>0.31964879912014799</v>
      </c>
    </row>
    <row r="4787" spans="2:10" x14ac:dyDescent="0.2">
      <c r="B4787" s="7">
        <v>83</v>
      </c>
      <c r="C4787" s="7">
        <v>48</v>
      </c>
      <c r="D4787" s="7">
        <v>-0.36206151259254998</v>
      </c>
      <c r="E4787" s="7">
        <v>-0.210325302710649</v>
      </c>
      <c r="G4787" s="7">
        <v>83</v>
      </c>
      <c r="H4787" s="7">
        <v>48</v>
      </c>
      <c r="I4787" s="7">
        <v>-0.36173028160918502</v>
      </c>
      <c r="J4787" s="7">
        <v>-0.414059236965997</v>
      </c>
    </row>
    <row r="4788" spans="2:10" x14ac:dyDescent="0.2">
      <c r="B4788" s="7">
        <v>84</v>
      </c>
      <c r="C4788" s="7">
        <v>48</v>
      </c>
      <c r="D4788" s="7">
        <v>0.24504033198616901</v>
      </c>
      <c r="E4788" s="7">
        <v>-9.9418936523916202E-2</v>
      </c>
      <c r="G4788" s="7">
        <v>84</v>
      </c>
      <c r="H4788" s="7">
        <v>48</v>
      </c>
      <c r="I4788" s="7">
        <v>0.25411830977084998</v>
      </c>
      <c r="J4788" s="7">
        <v>7.65568432516925E-2</v>
      </c>
    </row>
    <row r="4789" spans="2:10" x14ac:dyDescent="0.2">
      <c r="B4789" s="7">
        <v>85</v>
      </c>
      <c r="C4789" s="7">
        <v>48</v>
      </c>
      <c r="D4789" s="7">
        <v>-0.28979331159392002</v>
      </c>
      <c r="E4789" s="7">
        <v>-0.47116795389535499</v>
      </c>
      <c r="G4789" s="7">
        <v>85</v>
      </c>
      <c r="H4789" s="7">
        <v>48</v>
      </c>
      <c r="I4789" s="7">
        <v>-0.291489872709425</v>
      </c>
      <c r="J4789" s="7">
        <v>-0.37613641798784803</v>
      </c>
    </row>
    <row r="4790" spans="2:10" x14ac:dyDescent="0.2">
      <c r="B4790" s="7">
        <v>86</v>
      </c>
      <c r="C4790" s="7">
        <v>48</v>
      </c>
      <c r="D4790" s="7">
        <v>0.241889405985559</v>
      </c>
      <c r="E4790" s="7">
        <v>0.31659960610434501</v>
      </c>
      <c r="G4790" s="7">
        <v>86</v>
      </c>
      <c r="H4790" s="7">
        <v>48</v>
      </c>
      <c r="I4790" s="7">
        <v>0.237139294009722</v>
      </c>
      <c r="J4790" s="7">
        <v>0.41714964018415601</v>
      </c>
    </row>
    <row r="4791" spans="2:10" x14ac:dyDescent="0.2">
      <c r="B4791" s="7">
        <v>87</v>
      </c>
      <c r="C4791" s="7">
        <v>48</v>
      </c>
      <c r="D4791" s="7">
        <v>-0.19083269835710001</v>
      </c>
      <c r="E4791" s="7">
        <v>-5.7262551957943898E-3</v>
      </c>
      <c r="G4791" s="7">
        <v>87</v>
      </c>
      <c r="H4791" s="7">
        <v>48</v>
      </c>
      <c r="I4791" s="7">
        <v>-0.19425266395183999</v>
      </c>
      <c r="J4791" s="7">
        <v>-4.6224490062649601E-2</v>
      </c>
    </row>
    <row r="4792" spans="2:10" x14ac:dyDescent="0.2">
      <c r="B4792" s="7">
        <v>88</v>
      </c>
      <c r="C4792" s="7">
        <v>48</v>
      </c>
      <c r="D4792" s="7">
        <v>1.6008086731135101</v>
      </c>
      <c r="E4792" s="7">
        <v>1.8600877117322301</v>
      </c>
      <c r="G4792" s="7">
        <v>88</v>
      </c>
      <c r="H4792" s="7">
        <v>48</v>
      </c>
      <c r="I4792" s="7">
        <v>1.66026715268625</v>
      </c>
      <c r="J4792" s="7">
        <v>2.1082211305135301</v>
      </c>
    </row>
    <row r="4793" spans="2:10" x14ac:dyDescent="0.2">
      <c r="B4793" s="7">
        <v>89</v>
      </c>
      <c r="C4793" s="7">
        <v>48</v>
      </c>
      <c r="D4793" s="7">
        <v>9.80166322189895E-2</v>
      </c>
      <c r="E4793" s="7">
        <v>0.14044980471513699</v>
      </c>
      <c r="G4793" s="7">
        <v>89</v>
      </c>
      <c r="H4793" s="7">
        <v>48</v>
      </c>
      <c r="I4793" s="7">
        <v>0.102327582886936</v>
      </c>
      <c r="J4793" s="7">
        <v>4.5995054422826698E-2</v>
      </c>
    </row>
    <row r="4794" spans="2:10" x14ac:dyDescent="0.2">
      <c r="B4794" s="7">
        <v>90</v>
      </c>
      <c r="C4794" s="7">
        <v>48</v>
      </c>
      <c r="D4794" s="7">
        <v>-0.30052222468067002</v>
      </c>
      <c r="E4794" s="7">
        <v>-0.148889513399169</v>
      </c>
      <c r="G4794" s="7">
        <v>90</v>
      </c>
      <c r="H4794" s="7">
        <v>48</v>
      </c>
      <c r="I4794" s="7">
        <v>-0.29949262564642398</v>
      </c>
      <c r="J4794" s="7">
        <v>-0.16283189792373801</v>
      </c>
    </row>
    <row r="4795" spans="2:10" x14ac:dyDescent="0.2">
      <c r="B4795" s="7">
        <v>91</v>
      </c>
      <c r="C4795" s="7">
        <v>48</v>
      </c>
      <c r="D4795" s="7">
        <v>-0.21463808941884299</v>
      </c>
      <c r="E4795" s="7">
        <v>-0.29765908954081999</v>
      </c>
      <c r="G4795" s="7">
        <v>91</v>
      </c>
      <c r="H4795" s="7">
        <v>48</v>
      </c>
      <c r="I4795" s="7">
        <v>-0.216386663353758</v>
      </c>
      <c r="J4795" s="7">
        <v>-0.24371046013212799</v>
      </c>
    </row>
    <row r="4796" spans="2:10" x14ac:dyDescent="0.2">
      <c r="B4796" s="7">
        <v>92</v>
      </c>
      <c r="C4796" s="7">
        <v>48</v>
      </c>
      <c r="D4796" s="7">
        <v>-2.5956782184710599E-2</v>
      </c>
      <c r="E4796" s="7">
        <v>-6.0344656108969601E-2</v>
      </c>
      <c r="G4796" s="7">
        <v>92</v>
      </c>
      <c r="H4796" s="7">
        <v>48</v>
      </c>
      <c r="I4796" s="7">
        <v>-2.6209768761256101E-2</v>
      </c>
      <c r="J4796" s="7">
        <v>8.8979716157900193E-2</v>
      </c>
    </row>
    <row r="4797" spans="2:10" x14ac:dyDescent="0.2">
      <c r="B4797" s="7">
        <v>93</v>
      </c>
      <c r="C4797" s="7">
        <v>48</v>
      </c>
      <c r="D4797" s="7">
        <v>0.206484497814757</v>
      </c>
      <c r="E4797" s="7">
        <v>-9.4084100758529098E-3</v>
      </c>
      <c r="G4797" s="7">
        <v>93</v>
      </c>
      <c r="H4797" s="7">
        <v>48</v>
      </c>
      <c r="I4797" s="7">
        <v>0.211046737186765</v>
      </c>
      <c r="J4797" s="7">
        <v>4.5511300883074304E-3</v>
      </c>
    </row>
    <row r="4798" spans="2:10" x14ac:dyDescent="0.2">
      <c r="B4798" s="7">
        <v>94</v>
      </c>
      <c r="C4798" s="7">
        <v>48</v>
      </c>
      <c r="D4798" s="7">
        <v>-3.87792162273373E-2</v>
      </c>
      <c r="E4798" s="7">
        <v>-0.26416973634579</v>
      </c>
      <c r="G4798" s="7">
        <v>94</v>
      </c>
      <c r="H4798" s="7">
        <v>48</v>
      </c>
      <c r="I4798" s="7">
        <v>-3.9899467831065599E-2</v>
      </c>
      <c r="J4798" s="7">
        <v>0.107321868036202</v>
      </c>
    </row>
    <row r="4799" spans="2:10" x14ac:dyDescent="0.2">
      <c r="B4799" s="7">
        <v>95</v>
      </c>
      <c r="C4799" s="7">
        <v>48</v>
      </c>
      <c r="D4799" s="7">
        <v>-0.132807913387015</v>
      </c>
      <c r="E4799" s="7">
        <v>-0.18379682970938199</v>
      </c>
      <c r="G4799" s="7">
        <v>95</v>
      </c>
      <c r="H4799" s="7">
        <v>48</v>
      </c>
      <c r="I4799" s="7">
        <v>-0.135944123946874</v>
      </c>
      <c r="J4799" s="7">
        <v>-0.26772815296186597</v>
      </c>
    </row>
    <row r="4800" spans="2:10" x14ac:dyDescent="0.2">
      <c r="B4800" s="7">
        <v>96</v>
      </c>
      <c r="C4800" s="7">
        <v>48</v>
      </c>
      <c r="D4800" s="7">
        <v>6.3692938791665404E-2</v>
      </c>
      <c r="E4800" s="7">
        <v>0.141475514479247</v>
      </c>
      <c r="G4800" s="7">
        <v>96</v>
      </c>
      <c r="H4800" s="7">
        <v>48</v>
      </c>
      <c r="I4800" s="7">
        <v>6.4759693564405502E-2</v>
      </c>
      <c r="J4800" s="7">
        <v>-6.8887048348696703E-2</v>
      </c>
    </row>
    <row r="4801" spans="2:10" x14ac:dyDescent="0.2">
      <c r="B4801" s="7">
        <v>97</v>
      </c>
      <c r="C4801" s="7">
        <v>48</v>
      </c>
      <c r="D4801" s="7">
        <v>-0.33981655884294998</v>
      </c>
      <c r="E4801" s="7">
        <v>-0.40949601396347801</v>
      </c>
      <c r="G4801" s="7">
        <v>97</v>
      </c>
      <c r="H4801" s="7">
        <v>48</v>
      </c>
      <c r="I4801" s="7">
        <v>-0.335504839683062</v>
      </c>
      <c r="J4801" s="7">
        <v>-0.31654926604317801</v>
      </c>
    </row>
    <row r="4802" spans="2:10" x14ac:dyDescent="0.2">
      <c r="B4802" s="7">
        <v>98</v>
      </c>
      <c r="C4802" s="7">
        <v>48</v>
      </c>
      <c r="D4802" s="7">
        <v>0.28545022438573497</v>
      </c>
      <c r="E4802" s="7">
        <v>0.36099460739950801</v>
      </c>
      <c r="G4802" s="7">
        <v>98</v>
      </c>
      <c r="H4802" s="7">
        <v>48</v>
      </c>
      <c r="I4802" s="7">
        <v>0.30411228876732599</v>
      </c>
      <c r="J4802" s="7">
        <v>0.40155317596408502</v>
      </c>
    </row>
    <row r="4803" spans="2:10" x14ac:dyDescent="0.2">
      <c r="B4803" s="7">
        <v>99</v>
      </c>
      <c r="C4803" s="7">
        <v>48</v>
      </c>
      <c r="D4803" s="7">
        <v>-0.121856388248999</v>
      </c>
      <c r="E4803" s="7">
        <v>4.23245953131728E-2</v>
      </c>
      <c r="G4803" s="7">
        <v>99</v>
      </c>
      <c r="H4803" s="7">
        <v>48</v>
      </c>
      <c r="I4803" s="7">
        <v>-0.122092162022193</v>
      </c>
      <c r="J4803" s="7">
        <v>-0.346051080606116</v>
      </c>
    </row>
    <row r="4804" spans="2:10" x14ac:dyDescent="0.2">
      <c r="B4804" s="7">
        <v>100</v>
      </c>
      <c r="C4804" s="7">
        <v>48</v>
      </c>
      <c r="D4804" s="7">
        <v>0.173497697722929</v>
      </c>
      <c r="E4804" s="7">
        <v>6.7391087089923501E-2</v>
      </c>
      <c r="G4804" s="7">
        <v>100</v>
      </c>
      <c r="H4804" s="7">
        <v>48</v>
      </c>
      <c r="I4804" s="7">
        <v>0.17215970806660899</v>
      </c>
      <c r="J4804" s="7">
        <v>-1.4944760739742999E-2</v>
      </c>
    </row>
    <row r="4805" spans="2:10" x14ac:dyDescent="0.2">
      <c r="B4805" s="7">
        <v>1</v>
      </c>
      <c r="C4805" s="7">
        <v>49</v>
      </c>
      <c r="D4805" s="7">
        <v>-0.123033462774137</v>
      </c>
      <c r="E4805" s="7">
        <v>-2.2120501154549999E-2</v>
      </c>
      <c r="G4805" s="7">
        <v>1</v>
      </c>
      <c r="H4805" s="7">
        <v>49</v>
      </c>
      <c r="I4805" s="7">
        <v>-0.123361930333255</v>
      </c>
      <c r="J4805" s="7">
        <v>-6.9595766218290195E-2</v>
      </c>
    </row>
    <row r="4806" spans="2:10" x14ac:dyDescent="0.2">
      <c r="B4806" s="7">
        <v>2</v>
      </c>
      <c r="C4806" s="7">
        <v>49</v>
      </c>
      <c r="D4806" s="7">
        <v>0.58246074221220001</v>
      </c>
      <c r="E4806" s="7">
        <v>0.77242841977005205</v>
      </c>
      <c r="G4806" s="7">
        <v>2</v>
      </c>
      <c r="H4806" s="7">
        <v>49</v>
      </c>
      <c r="I4806" s="7">
        <v>0.58346366038614195</v>
      </c>
      <c r="J4806" s="7">
        <v>0.59125462870057199</v>
      </c>
    </row>
    <row r="4807" spans="2:10" x14ac:dyDescent="0.2">
      <c r="B4807" s="7">
        <v>3</v>
      </c>
      <c r="C4807" s="7">
        <v>49</v>
      </c>
      <c r="D4807" s="7">
        <v>4.2420278865133602E-2</v>
      </c>
      <c r="E4807" s="7">
        <v>0.139313613307985</v>
      </c>
      <c r="G4807" s="7">
        <v>3</v>
      </c>
      <c r="H4807" s="7">
        <v>49</v>
      </c>
      <c r="I4807" s="7">
        <v>4.30255025409867E-2</v>
      </c>
      <c r="J4807" s="7">
        <v>-3.02480272921457E-2</v>
      </c>
    </row>
    <row r="4808" spans="2:10" x14ac:dyDescent="0.2">
      <c r="B4808" s="7">
        <v>4</v>
      </c>
      <c r="C4808" s="7">
        <v>49</v>
      </c>
      <c r="D4808" s="7">
        <v>0.273937534855966</v>
      </c>
      <c r="E4808" s="7">
        <v>0.27824993142443499</v>
      </c>
      <c r="G4808" s="7">
        <v>4</v>
      </c>
      <c r="H4808" s="7">
        <v>49</v>
      </c>
      <c r="I4808" s="7">
        <v>0.27564504966315401</v>
      </c>
      <c r="J4808" s="7">
        <v>0.27639594748962698</v>
      </c>
    </row>
    <row r="4809" spans="2:10" x14ac:dyDescent="0.2">
      <c r="B4809" s="7">
        <v>5</v>
      </c>
      <c r="C4809" s="7">
        <v>49</v>
      </c>
      <c r="D4809" s="7">
        <v>-6.3143107319600503E-2</v>
      </c>
      <c r="E4809" s="7">
        <v>-0.12655384366257699</v>
      </c>
      <c r="G4809" s="7">
        <v>5</v>
      </c>
      <c r="H4809" s="7">
        <v>49</v>
      </c>
      <c r="I4809" s="7">
        <v>-6.3984000603044294E-2</v>
      </c>
      <c r="J4809" s="7">
        <v>9.4182235865437405E-2</v>
      </c>
    </row>
    <row r="4810" spans="2:10" x14ac:dyDescent="0.2">
      <c r="B4810" s="7">
        <v>6</v>
      </c>
      <c r="C4810" s="7">
        <v>49</v>
      </c>
      <c r="D4810" s="7">
        <v>0.447794361484325</v>
      </c>
      <c r="E4810" s="7">
        <v>0.49559531283545899</v>
      </c>
      <c r="G4810" s="7">
        <v>6</v>
      </c>
      <c r="H4810" s="7">
        <v>49</v>
      </c>
      <c r="I4810" s="7">
        <v>0.45477156548134301</v>
      </c>
      <c r="J4810" s="7">
        <v>0.63516930163698304</v>
      </c>
    </row>
    <row r="4811" spans="2:10" x14ac:dyDescent="0.2">
      <c r="B4811" s="7">
        <v>7</v>
      </c>
      <c r="C4811" s="7">
        <v>49</v>
      </c>
      <c r="D4811" s="7">
        <v>0.37997301751454998</v>
      </c>
      <c r="E4811" s="7">
        <v>0.37069355293241901</v>
      </c>
      <c r="G4811" s="7">
        <v>7</v>
      </c>
      <c r="H4811" s="7">
        <v>49</v>
      </c>
      <c r="I4811" s="7">
        <v>0.38269777878070999</v>
      </c>
      <c r="J4811" s="7">
        <v>0.45109315322813998</v>
      </c>
    </row>
    <row r="4812" spans="2:10" x14ac:dyDescent="0.2">
      <c r="B4812" s="7">
        <v>8</v>
      </c>
      <c r="C4812" s="7">
        <v>49</v>
      </c>
      <c r="D4812" s="7">
        <v>0.45806154609035099</v>
      </c>
      <c r="E4812" s="7">
        <v>0.55171517353015398</v>
      </c>
      <c r="G4812" s="7">
        <v>8</v>
      </c>
      <c r="H4812" s="7">
        <v>49</v>
      </c>
      <c r="I4812" s="7">
        <v>0.46802439552567199</v>
      </c>
      <c r="J4812" s="7">
        <v>0.40117842690206001</v>
      </c>
    </row>
    <row r="4813" spans="2:10" x14ac:dyDescent="0.2">
      <c r="B4813" s="7">
        <v>9</v>
      </c>
      <c r="C4813" s="7">
        <v>49</v>
      </c>
      <c r="D4813" s="7">
        <v>-9.8928729016664704E-2</v>
      </c>
      <c r="E4813" s="7">
        <v>-7.80857532456221E-2</v>
      </c>
      <c r="G4813" s="7">
        <v>9</v>
      </c>
      <c r="H4813" s="7">
        <v>49</v>
      </c>
      <c r="I4813" s="7">
        <v>-9.9978900614550198E-2</v>
      </c>
      <c r="J4813" s="7">
        <v>2.6702767712672298E-2</v>
      </c>
    </row>
    <row r="4814" spans="2:10" x14ac:dyDescent="0.2">
      <c r="B4814" s="7">
        <v>10</v>
      </c>
      <c r="C4814" s="7">
        <v>49</v>
      </c>
      <c r="D4814" s="7">
        <v>-8.1365845615764001E-2</v>
      </c>
      <c r="E4814" s="7">
        <v>-2.74881943750955E-2</v>
      </c>
      <c r="G4814" s="7">
        <v>10</v>
      </c>
      <c r="H4814" s="7">
        <v>49</v>
      </c>
      <c r="I4814" s="7">
        <v>-8.2932554238555098E-2</v>
      </c>
      <c r="J4814" s="7">
        <v>-2.3105241165328702E-3</v>
      </c>
    </row>
    <row r="4815" spans="2:10" x14ac:dyDescent="0.2">
      <c r="B4815" s="7">
        <v>11</v>
      </c>
      <c r="C4815" s="7">
        <v>49</v>
      </c>
      <c r="D4815" s="7">
        <v>0.323851717217577</v>
      </c>
      <c r="E4815" s="7">
        <v>0.39815979827695502</v>
      </c>
      <c r="G4815" s="7">
        <v>11</v>
      </c>
      <c r="H4815" s="7">
        <v>49</v>
      </c>
      <c r="I4815" s="7">
        <v>0.32689145833386102</v>
      </c>
      <c r="J4815" s="7">
        <v>0.49838633910770402</v>
      </c>
    </row>
    <row r="4816" spans="2:10" x14ac:dyDescent="0.2">
      <c r="B4816" s="7">
        <v>12</v>
      </c>
      <c r="C4816" s="7">
        <v>49</v>
      </c>
      <c r="D4816" s="7">
        <v>-0.14083016496799799</v>
      </c>
      <c r="E4816" s="7">
        <v>-4.1816073698127502E-2</v>
      </c>
      <c r="G4816" s="7">
        <v>12</v>
      </c>
      <c r="H4816" s="7">
        <v>49</v>
      </c>
      <c r="I4816" s="7">
        <v>-0.143388652144333</v>
      </c>
      <c r="J4816" s="7">
        <v>-0.11340479347780499</v>
      </c>
    </row>
    <row r="4817" spans="2:10" x14ac:dyDescent="0.2">
      <c r="B4817" s="7">
        <v>13</v>
      </c>
      <c r="C4817" s="7">
        <v>49</v>
      </c>
      <c r="D4817" s="7">
        <v>0.13695291408037699</v>
      </c>
      <c r="E4817" s="7">
        <v>-3.8418758294378498E-2</v>
      </c>
      <c r="G4817" s="7">
        <v>13</v>
      </c>
      <c r="H4817" s="7">
        <v>49</v>
      </c>
      <c r="I4817" s="7">
        <v>0.13847017908561199</v>
      </c>
      <c r="J4817" s="7">
        <v>0.160872089703743</v>
      </c>
    </row>
    <row r="4818" spans="2:10" x14ac:dyDescent="0.2">
      <c r="B4818" s="7">
        <v>14</v>
      </c>
      <c r="C4818" s="7">
        <v>49</v>
      </c>
      <c r="D4818" s="7">
        <v>-0.176024295487236</v>
      </c>
      <c r="E4818" s="7">
        <v>-4.1195601824357601E-2</v>
      </c>
      <c r="G4818" s="7">
        <v>14</v>
      </c>
      <c r="H4818" s="7">
        <v>49</v>
      </c>
      <c r="I4818" s="7">
        <v>-0.17557404605473401</v>
      </c>
      <c r="J4818" s="7">
        <v>-6.1889239272137103E-2</v>
      </c>
    </row>
    <row r="4819" spans="2:10" x14ac:dyDescent="0.2">
      <c r="B4819" s="7">
        <v>15</v>
      </c>
      <c r="C4819" s="7">
        <v>49</v>
      </c>
      <c r="D4819" s="7">
        <v>0.25144113039173499</v>
      </c>
      <c r="E4819" s="7">
        <v>0.30545878715569302</v>
      </c>
      <c r="G4819" s="7">
        <v>15</v>
      </c>
      <c r="H4819" s="7">
        <v>49</v>
      </c>
      <c r="I4819" s="7">
        <v>0.247066129180981</v>
      </c>
      <c r="J4819" s="7">
        <v>0.23443400633339501</v>
      </c>
    </row>
    <row r="4820" spans="2:10" x14ac:dyDescent="0.2">
      <c r="B4820" s="7">
        <v>16</v>
      </c>
      <c r="C4820" s="7">
        <v>49</v>
      </c>
      <c r="D4820" s="7">
        <v>9.4801801728664301E-2</v>
      </c>
      <c r="E4820" s="7">
        <v>0.18232389556039899</v>
      </c>
      <c r="G4820" s="7">
        <v>16</v>
      </c>
      <c r="H4820" s="7">
        <v>49</v>
      </c>
      <c r="I4820" s="7">
        <v>9.3771141935892602E-2</v>
      </c>
      <c r="J4820" s="7">
        <v>0.113445779985032</v>
      </c>
    </row>
    <row r="4821" spans="2:10" x14ac:dyDescent="0.2">
      <c r="B4821" s="7">
        <v>17</v>
      </c>
      <c r="C4821" s="7">
        <v>49</v>
      </c>
      <c r="D4821" s="7">
        <v>-0.16444255634187699</v>
      </c>
      <c r="E4821" s="7">
        <v>-0.13250549291587499</v>
      </c>
      <c r="G4821" s="7">
        <v>17</v>
      </c>
      <c r="H4821" s="7">
        <v>49</v>
      </c>
      <c r="I4821" s="7">
        <v>-0.16474522001136499</v>
      </c>
      <c r="J4821" s="7">
        <v>-5.3419180265610296E-3</v>
      </c>
    </row>
    <row r="4822" spans="2:10" x14ac:dyDescent="0.2">
      <c r="B4822" s="7">
        <v>18</v>
      </c>
      <c r="C4822" s="7">
        <v>49</v>
      </c>
      <c r="D4822" s="7">
        <v>1.09870872709442</v>
      </c>
      <c r="E4822" s="7">
        <v>1.08020943631481</v>
      </c>
      <c r="G4822" s="7">
        <v>18</v>
      </c>
      <c r="H4822" s="7">
        <v>49</v>
      </c>
      <c r="I4822" s="7">
        <v>1.1128021971754201</v>
      </c>
      <c r="J4822" s="7">
        <v>1.0948150239257499</v>
      </c>
    </row>
    <row r="4823" spans="2:10" x14ac:dyDescent="0.2">
      <c r="B4823" s="7">
        <v>19</v>
      </c>
      <c r="C4823" s="7">
        <v>49</v>
      </c>
      <c r="D4823" s="7">
        <v>2.0382824656310899E-2</v>
      </c>
      <c r="E4823" s="7">
        <v>-2.8401113624854101E-2</v>
      </c>
      <c r="G4823" s="7">
        <v>19</v>
      </c>
      <c r="H4823" s="7">
        <v>49</v>
      </c>
      <c r="I4823" s="7">
        <v>2.0958299875768902E-2</v>
      </c>
      <c r="J4823" s="7">
        <v>0.122729996978512</v>
      </c>
    </row>
    <row r="4824" spans="2:10" x14ac:dyDescent="0.2">
      <c r="B4824" s="7">
        <v>20</v>
      </c>
      <c r="C4824" s="7">
        <v>49</v>
      </c>
      <c r="D4824" s="7">
        <v>0.339101330829436</v>
      </c>
      <c r="E4824" s="7">
        <v>0.259884471309974</v>
      </c>
      <c r="G4824" s="7">
        <v>20</v>
      </c>
      <c r="H4824" s="7">
        <v>49</v>
      </c>
      <c r="I4824" s="7">
        <v>0.34245316839522</v>
      </c>
      <c r="J4824" s="7">
        <v>0.37716452179667198</v>
      </c>
    </row>
    <row r="4825" spans="2:10" x14ac:dyDescent="0.2">
      <c r="B4825" s="7">
        <v>21</v>
      </c>
      <c r="C4825" s="7">
        <v>49</v>
      </c>
      <c r="D4825" s="7">
        <v>1.46711113521487E-2</v>
      </c>
      <c r="E4825" s="7">
        <v>2.5679573161413699E-2</v>
      </c>
      <c r="G4825" s="7">
        <v>21</v>
      </c>
      <c r="H4825" s="7">
        <v>49</v>
      </c>
      <c r="I4825" s="7">
        <v>1.4854500107411199E-2</v>
      </c>
      <c r="J4825" s="7">
        <v>-4.1992521630882997E-2</v>
      </c>
    </row>
    <row r="4826" spans="2:10" x14ac:dyDescent="0.2">
      <c r="B4826" s="7">
        <v>22</v>
      </c>
      <c r="C4826" s="7">
        <v>49</v>
      </c>
      <c r="D4826" s="7">
        <v>-0.101105886104495</v>
      </c>
      <c r="E4826" s="7">
        <v>6.7818444419724998E-3</v>
      </c>
      <c r="G4826" s="7">
        <v>22</v>
      </c>
      <c r="H4826" s="7">
        <v>49</v>
      </c>
      <c r="I4826" s="7">
        <v>-0.10277519546699999</v>
      </c>
      <c r="J4826" s="7">
        <v>-0.118476577740747</v>
      </c>
    </row>
    <row r="4827" spans="2:10" x14ac:dyDescent="0.2">
      <c r="B4827" s="7">
        <v>23</v>
      </c>
      <c r="C4827" s="7">
        <v>49</v>
      </c>
      <c r="D4827" s="7">
        <v>-3.9226190631170603E-2</v>
      </c>
      <c r="E4827" s="7">
        <v>6.71242298437527E-2</v>
      </c>
      <c r="G4827" s="7">
        <v>23</v>
      </c>
      <c r="H4827" s="7">
        <v>49</v>
      </c>
      <c r="I4827" s="7">
        <v>-3.9632472000395297E-2</v>
      </c>
      <c r="J4827" s="7">
        <v>4.8840893556487703E-3</v>
      </c>
    </row>
    <row r="4828" spans="2:10" x14ac:dyDescent="0.2">
      <c r="B4828" s="7">
        <v>24</v>
      </c>
      <c r="C4828" s="7">
        <v>49</v>
      </c>
      <c r="D4828" s="7">
        <v>7.88345959525589E-2</v>
      </c>
      <c r="E4828" s="7">
        <v>0.18198400074696899</v>
      </c>
      <c r="G4828" s="7">
        <v>24</v>
      </c>
      <c r="H4828" s="7">
        <v>49</v>
      </c>
      <c r="I4828" s="7">
        <v>7.9814204443998393E-2</v>
      </c>
      <c r="J4828" s="7">
        <v>0.24502640134895201</v>
      </c>
    </row>
    <row r="4829" spans="2:10" x14ac:dyDescent="0.2">
      <c r="B4829" s="7">
        <v>25</v>
      </c>
      <c r="C4829" s="7">
        <v>49</v>
      </c>
      <c r="D4829" s="7">
        <v>0.10547006601697</v>
      </c>
      <c r="E4829" s="7">
        <v>2.3782627632510201E-2</v>
      </c>
      <c r="G4829" s="7">
        <v>25</v>
      </c>
      <c r="H4829" s="7">
        <v>49</v>
      </c>
      <c r="I4829" s="7">
        <v>0.107231116907489</v>
      </c>
      <c r="J4829" s="7">
        <v>-1.7990560798962101E-2</v>
      </c>
    </row>
    <row r="4830" spans="2:10" x14ac:dyDescent="0.2">
      <c r="B4830" s="7">
        <v>26</v>
      </c>
      <c r="C4830" s="7">
        <v>49</v>
      </c>
      <c r="D4830" s="7">
        <v>-9.8779866898821594E-2</v>
      </c>
      <c r="E4830" s="7">
        <v>1.28382889855168E-2</v>
      </c>
      <c r="G4830" s="7">
        <v>26</v>
      </c>
      <c r="H4830" s="7">
        <v>49</v>
      </c>
      <c r="I4830" s="7">
        <v>-9.9475391942311503E-2</v>
      </c>
      <c r="J4830" s="7">
        <v>-2.1627527716106001E-3</v>
      </c>
    </row>
    <row r="4831" spans="2:10" x14ac:dyDescent="0.2">
      <c r="B4831" s="7">
        <v>27</v>
      </c>
      <c r="C4831" s="7">
        <v>49</v>
      </c>
      <c r="D4831" s="7">
        <v>3.9186669295560299E-2</v>
      </c>
      <c r="E4831" s="7">
        <v>0.108811814873681</v>
      </c>
      <c r="G4831" s="7">
        <v>27</v>
      </c>
      <c r="H4831" s="7">
        <v>49</v>
      </c>
      <c r="I4831" s="7">
        <v>3.9299354020906598E-2</v>
      </c>
      <c r="J4831" s="7">
        <v>0.12634595053855199</v>
      </c>
    </row>
    <row r="4832" spans="2:10" x14ac:dyDescent="0.2">
      <c r="B4832" s="7">
        <v>28</v>
      </c>
      <c r="C4832" s="7">
        <v>49</v>
      </c>
      <c r="D4832" s="7">
        <v>-0.58163133651505206</v>
      </c>
      <c r="E4832" s="7">
        <v>-0.57087517985056402</v>
      </c>
      <c r="G4832" s="7">
        <v>28</v>
      </c>
      <c r="H4832" s="7">
        <v>49</v>
      </c>
      <c r="I4832" s="7">
        <v>-0.585545476609454</v>
      </c>
      <c r="J4832" s="7">
        <v>-0.59737625077838197</v>
      </c>
    </row>
    <row r="4833" spans="2:10" x14ac:dyDescent="0.2">
      <c r="B4833" s="7">
        <v>29</v>
      </c>
      <c r="C4833" s="7">
        <v>49</v>
      </c>
      <c r="D4833" s="7">
        <v>0.103518640005792</v>
      </c>
      <c r="E4833" s="7">
        <v>4.4040833738901802E-2</v>
      </c>
      <c r="G4833" s="7">
        <v>29</v>
      </c>
      <c r="H4833" s="7">
        <v>49</v>
      </c>
      <c r="I4833" s="7">
        <v>0.10767882398702799</v>
      </c>
      <c r="J4833" s="7">
        <v>3.15360124244339E-2</v>
      </c>
    </row>
    <row r="4834" spans="2:10" x14ac:dyDescent="0.2">
      <c r="B4834" s="7">
        <v>30</v>
      </c>
      <c r="C4834" s="7">
        <v>49</v>
      </c>
      <c r="D4834" s="7">
        <v>0.18093426434044499</v>
      </c>
      <c r="E4834" s="7">
        <v>0.25736941385563999</v>
      </c>
      <c r="G4834" s="7">
        <v>30</v>
      </c>
      <c r="H4834" s="7">
        <v>49</v>
      </c>
      <c r="I4834" s="7">
        <v>0.18197253073094</v>
      </c>
      <c r="J4834" s="7">
        <v>7.4662517532202002E-2</v>
      </c>
    </row>
    <row r="4835" spans="2:10" x14ac:dyDescent="0.2">
      <c r="B4835" s="7">
        <v>31</v>
      </c>
      <c r="C4835" s="7">
        <v>49</v>
      </c>
      <c r="D4835" s="7">
        <v>0.12599914391589601</v>
      </c>
      <c r="E4835" s="7">
        <v>9.9417705175746093E-2</v>
      </c>
      <c r="G4835" s="7">
        <v>31</v>
      </c>
      <c r="H4835" s="7">
        <v>49</v>
      </c>
      <c r="I4835" s="7">
        <v>0.12901694694818699</v>
      </c>
      <c r="J4835" s="7">
        <v>0.28658865898872099</v>
      </c>
    </row>
    <row r="4836" spans="2:10" x14ac:dyDescent="0.2">
      <c r="B4836" s="7">
        <v>32</v>
      </c>
      <c r="C4836" s="7">
        <v>49</v>
      </c>
      <c r="D4836" s="7">
        <v>-2.4240560911064101E-3</v>
      </c>
      <c r="E4836" s="7">
        <v>6.7911220097000694E-2</v>
      </c>
      <c r="G4836" s="7">
        <v>32</v>
      </c>
      <c r="H4836" s="7">
        <v>49</v>
      </c>
      <c r="I4836" s="7">
        <v>-2.38992869082466E-3</v>
      </c>
      <c r="J4836" s="7">
        <v>7.8369287232968404E-2</v>
      </c>
    </row>
    <row r="4837" spans="2:10" x14ac:dyDescent="0.2">
      <c r="B4837" s="7">
        <v>33</v>
      </c>
      <c r="C4837" s="7">
        <v>49</v>
      </c>
      <c r="D4837" s="7">
        <v>-6.0523421903042197E-2</v>
      </c>
      <c r="E4837" s="7">
        <v>-1.2838132090982101E-2</v>
      </c>
      <c r="G4837" s="7">
        <v>33</v>
      </c>
      <c r="H4837" s="7">
        <v>49</v>
      </c>
      <c r="I4837" s="7">
        <v>-6.1488358236251997E-2</v>
      </c>
      <c r="J4837" s="7">
        <v>-0.100619124980364</v>
      </c>
    </row>
    <row r="4838" spans="2:10" x14ac:dyDescent="0.2">
      <c r="B4838" s="7">
        <v>34</v>
      </c>
      <c r="C4838" s="7">
        <v>49</v>
      </c>
      <c r="D4838" s="7">
        <v>9.9452725276567094E-2</v>
      </c>
      <c r="E4838" s="7">
        <v>-1.05383554337575E-2</v>
      </c>
      <c r="G4838" s="7">
        <v>34</v>
      </c>
      <c r="H4838" s="7">
        <v>49</v>
      </c>
      <c r="I4838" s="7">
        <v>0.10202986722634901</v>
      </c>
      <c r="J4838" s="7">
        <v>0.21762635426037499</v>
      </c>
    </row>
    <row r="4839" spans="2:10" x14ac:dyDescent="0.2">
      <c r="B4839" s="7">
        <v>35</v>
      </c>
      <c r="C4839" s="7">
        <v>49</v>
      </c>
      <c r="D4839" s="7">
        <v>1.43906367322767</v>
      </c>
      <c r="E4839" s="7">
        <v>1.5458001432391899</v>
      </c>
      <c r="G4839" s="7">
        <v>35</v>
      </c>
      <c r="H4839" s="7">
        <v>49</v>
      </c>
      <c r="I4839" s="7">
        <v>1.44162402419359</v>
      </c>
      <c r="J4839" s="7">
        <v>1.48732213655334</v>
      </c>
    </row>
    <row r="4840" spans="2:10" x14ac:dyDescent="0.2">
      <c r="B4840" s="7">
        <v>36</v>
      </c>
      <c r="C4840" s="7">
        <v>49</v>
      </c>
      <c r="D4840" s="7">
        <v>-7.6670461071332199E-2</v>
      </c>
      <c r="E4840" s="7">
        <v>-4.6466432325351199E-2</v>
      </c>
      <c r="G4840" s="7">
        <v>36</v>
      </c>
      <c r="H4840" s="7">
        <v>49</v>
      </c>
      <c r="I4840" s="7">
        <v>-7.6668120368690806E-2</v>
      </c>
      <c r="J4840" s="7">
        <v>-0.12381379344016</v>
      </c>
    </row>
    <row r="4841" spans="2:10" x14ac:dyDescent="0.2">
      <c r="B4841" s="7">
        <v>37</v>
      </c>
      <c r="C4841" s="7">
        <v>49</v>
      </c>
      <c r="D4841" s="7">
        <v>0.48396482972902499</v>
      </c>
      <c r="E4841" s="7">
        <v>0.50338551260824205</v>
      </c>
      <c r="G4841" s="7">
        <v>37</v>
      </c>
      <c r="H4841" s="7">
        <v>49</v>
      </c>
      <c r="I4841" s="7">
        <v>0.48958236935065202</v>
      </c>
      <c r="J4841" s="7">
        <v>0.58963109900427002</v>
      </c>
    </row>
    <row r="4842" spans="2:10" x14ac:dyDescent="0.2">
      <c r="B4842" s="7">
        <v>38</v>
      </c>
      <c r="C4842" s="7">
        <v>49</v>
      </c>
      <c r="D4842" s="7">
        <v>0.63278795333612903</v>
      </c>
      <c r="E4842" s="7">
        <v>0.47309817643920998</v>
      </c>
      <c r="G4842" s="7">
        <v>38</v>
      </c>
      <c r="H4842" s="7">
        <v>49</v>
      </c>
      <c r="I4842" s="7">
        <v>0.63622891356482802</v>
      </c>
      <c r="J4842" s="7">
        <v>0.56016562009195803</v>
      </c>
    </row>
    <row r="4843" spans="2:10" x14ac:dyDescent="0.2">
      <c r="B4843" s="7">
        <v>39</v>
      </c>
      <c r="C4843" s="7">
        <v>49</v>
      </c>
      <c r="D4843" s="7">
        <v>-4.7290000275795697E-2</v>
      </c>
      <c r="E4843" s="7">
        <v>8.1818923250462899E-3</v>
      </c>
      <c r="G4843" s="7">
        <v>39</v>
      </c>
      <c r="H4843" s="7">
        <v>49</v>
      </c>
      <c r="I4843" s="7">
        <v>-4.7496208873894802E-2</v>
      </c>
      <c r="J4843" s="7">
        <v>-0.221529441639705</v>
      </c>
    </row>
    <row r="4844" spans="2:10" x14ac:dyDescent="0.2">
      <c r="B4844" s="7">
        <v>40</v>
      </c>
      <c r="C4844" s="7">
        <v>49</v>
      </c>
      <c r="D4844" s="7">
        <v>-0.48074362591522402</v>
      </c>
      <c r="E4844" s="7">
        <v>-0.55171401100904804</v>
      </c>
      <c r="G4844" s="7">
        <v>40</v>
      </c>
      <c r="H4844" s="7">
        <v>49</v>
      </c>
      <c r="I4844" s="7">
        <v>-0.48686811995927198</v>
      </c>
      <c r="J4844" s="7">
        <v>-0.53658904204332103</v>
      </c>
    </row>
    <row r="4845" spans="2:10" x14ac:dyDescent="0.2">
      <c r="B4845" s="7">
        <v>41</v>
      </c>
      <c r="C4845" s="7">
        <v>49</v>
      </c>
      <c r="D4845" s="7">
        <v>0.370033789781893</v>
      </c>
      <c r="E4845" s="7">
        <v>0.26397387908880499</v>
      </c>
      <c r="G4845" s="7">
        <v>41</v>
      </c>
      <c r="H4845" s="7">
        <v>49</v>
      </c>
      <c r="I4845" s="7">
        <v>0.36920571062012197</v>
      </c>
      <c r="J4845" s="7">
        <v>0.41336239401465302</v>
      </c>
    </row>
    <row r="4846" spans="2:10" x14ac:dyDescent="0.2">
      <c r="B4846" s="7">
        <v>42</v>
      </c>
      <c r="C4846" s="7">
        <v>49</v>
      </c>
      <c r="D4846" s="7">
        <v>-9.9048173105217102E-2</v>
      </c>
      <c r="E4846" s="7">
        <v>7.9756587857646694E-2</v>
      </c>
      <c r="G4846" s="7">
        <v>42</v>
      </c>
      <c r="H4846" s="7">
        <v>49</v>
      </c>
      <c r="I4846" s="7">
        <v>-0.100598532418084</v>
      </c>
      <c r="J4846" s="7">
        <v>-7.5098071546392503E-2</v>
      </c>
    </row>
    <row r="4847" spans="2:10" x14ac:dyDescent="0.2">
      <c r="B4847" s="7">
        <v>43</v>
      </c>
      <c r="C4847" s="7">
        <v>49</v>
      </c>
      <c r="D4847" s="7">
        <v>-0.577957498595977</v>
      </c>
      <c r="E4847" s="7">
        <v>-0.65707443602075699</v>
      </c>
      <c r="G4847" s="7">
        <v>43</v>
      </c>
      <c r="H4847" s="7">
        <v>49</v>
      </c>
      <c r="I4847" s="7">
        <v>-0.57712346553663496</v>
      </c>
      <c r="J4847" s="7">
        <v>-0.646019686209929</v>
      </c>
    </row>
    <row r="4848" spans="2:10" x14ac:dyDescent="0.2">
      <c r="B4848" s="7">
        <v>44</v>
      </c>
      <c r="C4848" s="7">
        <v>49</v>
      </c>
      <c r="D4848" s="7">
        <v>0.472369817679124</v>
      </c>
      <c r="E4848" s="7">
        <v>0.37280745278504801</v>
      </c>
      <c r="G4848" s="7">
        <v>44</v>
      </c>
      <c r="H4848" s="7">
        <v>49</v>
      </c>
      <c r="I4848" s="7">
        <v>0.477079565974877</v>
      </c>
      <c r="J4848" s="7">
        <v>0.47053618815503301</v>
      </c>
    </row>
    <row r="4849" spans="2:10" x14ac:dyDescent="0.2">
      <c r="B4849" s="7">
        <v>45</v>
      </c>
      <c r="C4849" s="7">
        <v>49</v>
      </c>
      <c r="D4849" s="7">
        <v>1.2982994428085599</v>
      </c>
      <c r="E4849" s="7">
        <v>1.38849680518494</v>
      </c>
      <c r="G4849" s="7">
        <v>45</v>
      </c>
      <c r="H4849" s="7">
        <v>49</v>
      </c>
      <c r="I4849" s="7">
        <v>1.3045992088254701</v>
      </c>
      <c r="J4849" s="7">
        <v>1.42470644551591</v>
      </c>
    </row>
    <row r="4850" spans="2:10" x14ac:dyDescent="0.2">
      <c r="B4850" s="7">
        <v>46</v>
      </c>
      <c r="C4850" s="7">
        <v>49</v>
      </c>
      <c r="D4850" s="7">
        <v>0.15276894237300101</v>
      </c>
      <c r="E4850" s="7">
        <v>0.15747610770068801</v>
      </c>
      <c r="G4850" s="7">
        <v>46</v>
      </c>
      <c r="H4850" s="7">
        <v>49</v>
      </c>
      <c r="I4850" s="7">
        <v>0.15178120109179899</v>
      </c>
      <c r="J4850" s="7">
        <v>0.1514942785416</v>
      </c>
    </row>
    <row r="4851" spans="2:10" x14ac:dyDescent="0.2">
      <c r="B4851" s="7">
        <v>47</v>
      </c>
      <c r="C4851" s="7">
        <v>49</v>
      </c>
      <c r="D4851" s="7">
        <v>4.2509362320441099E-2</v>
      </c>
      <c r="E4851" s="7">
        <v>-4.5092012353631403E-2</v>
      </c>
      <c r="G4851" s="7">
        <v>47</v>
      </c>
      <c r="H4851" s="7">
        <v>49</v>
      </c>
      <c r="I4851" s="7">
        <v>4.29026451455954E-2</v>
      </c>
      <c r="J4851" s="7">
        <v>9.8447972112781598E-2</v>
      </c>
    </row>
    <row r="4852" spans="2:10" x14ac:dyDescent="0.2">
      <c r="B4852" s="7">
        <v>48</v>
      </c>
      <c r="C4852" s="7">
        <v>49</v>
      </c>
      <c r="D4852" s="7">
        <v>0.50954365888097897</v>
      </c>
      <c r="E4852" s="7">
        <v>0.42126458639970799</v>
      </c>
      <c r="G4852" s="7">
        <v>48</v>
      </c>
      <c r="H4852" s="7">
        <v>49</v>
      </c>
      <c r="I4852" s="7">
        <v>0.52076530589566195</v>
      </c>
      <c r="J4852" s="7">
        <v>0.48617595312141398</v>
      </c>
    </row>
    <row r="4853" spans="2:10" x14ac:dyDescent="0.2">
      <c r="B4853" s="7">
        <v>49</v>
      </c>
      <c r="C4853" s="7">
        <v>49</v>
      </c>
      <c r="D4853" s="7">
        <v>5.3301484503583303E-2</v>
      </c>
      <c r="E4853" s="7">
        <v>-9.5548587437290805E-2</v>
      </c>
      <c r="G4853" s="7">
        <v>49</v>
      </c>
      <c r="H4853" s="7">
        <v>49</v>
      </c>
      <c r="I4853" s="7">
        <v>5.3991934913042897E-2</v>
      </c>
      <c r="J4853" s="7">
        <v>2.8379644220805699E-2</v>
      </c>
    </row>
    <row r="4854" spans="2:10" x14ac:dyDescent="0.2">
      <c r="B4854" s="7">
        <v>50</v>
      </c>
      <c r="C4854" s="7">
        <v>49</v>
      </c>
      <c r="D4854" s="7">
        <v>7.3917448574672306E-2</v>
      </c>
      <c r="E4854" s="7">
        <v>0.17746646457013601</v>
      </c>
      <c r="G4854" s="7">
        <v>50</v>
      </c>
      <c r="H4854" s="7">
        <v>49</v>
      </c>
      <c r="I4854" s="7">
        <v>7.4747478533103304E-2</v>
      </c>
      <c r="J4854" s="7">
        <v>0.28864399211592401</v>
      </c>
    </row>
    <row r="4855" spans="2:10" x14ac:dyDescent="0.2">
      <c r="B4855" s="7">
        <v>51</v>
      </c>
      <c r="C4855" s="7">
        <v>49</v>
      </c>
      <c r="D4855" s="7">
        <v>-5.1276883450349003E-2</v>
      </c>
      <c r="E4855" s="7">
        <v>-1.0862213422445401E-2</v>
      </c>
      <c r="G4855" s="7">
        <v>51</v>
      </c>
      <c r="H4855" s="7">
        <v>49</v>
      </c>
      <c r="I4855" s="7">
        <v>-5.2327202110966198E-2</v>
      </c>
      <c r="J4855" s="7">
        <v>0.14302254494180699</v>
      </c>
    </row>
    <row r="4856" spans="2:10" x14ac:dyDescent="0.2">
      <c r="B4856" s="7">
        <v>52</v>
      </c>
      <c r="C4856" s="7">
        <v>49</v>
      </c>
      <c r="D4856" s="7">
        <v>0.38992103954323898</v>
      </c>
      <c r="E4856" s="7">
        <v>0.35648011835462401</v>
      </c>
      <c r="G4856" s="7">
        <v>52</v>
      </c>
      <c r="H4856" s="7">
        <v>49</v>
      </c>
      <c r="I4856" s="7">
        <v>0.39495508057544398</v>
      </c>
      <c r="J4856" s="7">
        <v>0.56671358897223401</v>
      </c>
    </row>
    <row r="4857" spans="2:10" x14ac:dyDescent="0.2">
      <c r="B4857" s="7">
        <v>53</v>
      </c>
      <c r="C4857" s="7">
        <v>49</v>
      </c>
      <c r="D4857" s="7">
        <v>0.27544908510987298</v>
      </c>
      <c r="E4857" s="7">
        <v>0.29012914314265698</v>
      </c>
      <c r="G4857" s="7">
        <v>53</v>
      </c>
      <c r="H4857" s="7">
        <v>49</v>
      </c>
      <c r="I4857" s="7">
        <v>0.27426013483891898</v>
      </c>
      <c r="J4857" s="7">
        <v>0.44855361009130901</v>
      </c>
    </row>
    <row r="4858" spans="2:10" x14ac:dyDescent="0.2">
      <c r="B4858" s="7">
        <v>54</v>
      </c>
      <c r="C4858" s="7">
        <v>49</v>
      </c>
      <c r="D4858" s="7">
        <v>-8.5343191667224295E-3</v>
      </c>
      <c r="E4858" s="7">
        <v>-3.0649837783604601E-2</v>
      </c>
      <c r="G4858" s="7">
        <v>54</v>
      </c>
      <c r="H4858" s="7">
        <v>49</v>
      </c>
      <c r="I4858" s="7">
        <v>-8.5661974517368105E-3</v>
      </c>
      <c r="J4858" s="7">
        <v>0.29237968794584801</v>
      </c>
    </row>
    <row r="4859" spans="2:10" x14ac:dyDescent="0.2">
      <c r="B4859" s="7">
        <v>55</v>
      </c>
      <c r="C4859" s="7">
        <v>49</v>
      </c>
      <c r="D4859" s="7">
        <v>-0.122692645029064</v>
      </c>
      <c r="E4859" s="7">
        <v>-3.4182490114781999E-2</v>
      </c>
      <c r="G4859" s="7">
        <v>55</v>
      </c>
      <c r="H4859" s="7">
        <v>49</v>
      </c>
      <c r="I4859" s="7">
        <v>-0.12384799217201201</v>
      </c>
      <c r="J4859" s="7">
        <v>4.06008914306746E-2</v>
      </c>
    </row>
    <row r="4860" spans="2:10" x14ac:dyDescent="0.2">
      <c r="B4860" s="7">
        <v>56</v>
      </c>
      <c r="C4860" s="7">
        <v>49</v>
      </c>
      <c r="D4860" s="7">
        <v>-0.216508036885111</v>
      </c>
      <c r="E4860" s="7">
        <v>-0.16751063256976401</v>
      </c>
      <c r="G4860" s="7">
        <v>56</v>
      </c>
      <c r="H4860" s="7">
        <v>49</v>
      </c>
      <c r="I4860" s="7">
        <v>-0.21881151785230399</v>
      </c>
      <c r="J4860" s="7">
        <v>-0.176806896876741</v>
      </c>
    </row>
    <row r="4861" spans="2:10" x14ac:dyDescent="0.2">
      <c r="B4861" s="7">
        <v>57</v>
      </c>
      <c r="C4861" s="7">
        <v>49</v>
      </c>
      <c r="D4861" s="7">
        <v>3.1227027601652E-2</v>
      </c>
      <c r="E4861" s="7">
        <v>0.19910610419727301</v>
      </c>
      <c r="G4861" s="7">
        <v>57</v>
      </c>
      <c r="H4861" s="7">
        <v>49</v>
      </c>
      <c r="I4861" s="7">
        <v>3.13934825578688E-2</v>
      </c>
      <c r="J4861" s="7">
        <v>0.14051926123177699</v>
      </c>
    </row>
    <row r="4862" spans="2:10" x14ac:dyDescent="0.2">
      <c r="B4862" s="7">
        <v>58</v>
      </c>
      <c r="C4862" s="7">
        <v>49</v>
      </c>
      <c r="D4862" s="7">
        <v>0.15194151670209299</v>
      </c>
      <c r="E4862" s="7">
        <v>0.20414310260127999</v>
      </c>
      <c r="G4862" s="7">
        <v>58</v>
      </c>
      <c r="H4862" s="7">
        <v>49</v>
      </c>
      <c r="I4862" s="7">
        <v>0.14879206426035599</v>
      </c>
      <c r="J4862" s="7">
        <v>0.111313595701537</v>
      </c>
    </row>
    <row r="4863" spans="2:10" x14ac:dyDescent="0.2">
      <c r="B4863" s="7">
        <v>59</v>
      </c>
      <c r="C4863" s="7">
        <v>49</v>
      </c>
      <c r="D4863" s="7">
        <v>-4.19085513882997E-2</v>
      </c>
      <c r="E4863" s="7">
        <v>0.12927964090866201</v>
      </c>
      <c r="G4863" s="7">
        <v>59</v>
      </c>
      <c r="H4863" s="7">
        <v>49</v>
      </c>
      <c r="I4863" s="7">
        <v>-4.1378117906093699E-2</v>
      </c>
      <c r="J4863" s="7">
        <v>-9.8884445442095608E-3</v>
      </c>
    </row>
    <row r="4864" spans="2:10" x14ac:dyDescent="0.2">
      <c r="B4864" s="7">
        <v>60</v>
      </c>
      <c r="C4864" s="7">
        <v>49</v>
      </c>
      <c r="D4864" s="7">
        <v>-2.3697445262271799E-4</v>
      </c>
      <c r="E4864" s="7">
        <v>-0.137153358032061</v>
      </c>
      <c r="G4864" s="7">
        <v>60</v>
      </c>
      <c r="H4864" s="7">
        <v>49</v>
      </c>
      <c r="I4864" s="7">
        <v>-1.4427478688894301E-4</v>
      </c>
      <c r="J4864" s="7">
        <v>7.2387615384638296E-2</v>
      </c>
    </row>
    <row r="4865" spans="2:10" x14ac:dyDescent="0.2">
      <c r="B4865" s="7">
        <v>61</v>
      </c>
      <c r="C4865" s="7">
        <v>49</v>
      </c>
      <c r="D4865" s="7">
        <v>0.220162056063304</v>
      </c>
      <c r="E4865" s="7">
        <v>0.148624137120002</v>
      </c>
      <c r="G4865" s="7">
        <v>61</v>
      </c>
      <c r="H4865" s="7">
        <v>49</v>
      </c>
      <c r="I4865" s="7">
        <v>0.22459468323953899</v>
      </c>
      <c r="J4865" s="7">
        <v>0.157478022647977</v>
      </c>
    </row>
    <row r="4866" spans="2:10" x14ac:dyDescent="0.2">
      <c r="B4866" s="7">
        <v>62</v>
      </c>
      <c r="C4866" s="7">
        <v>49</v>
      </c>
      <c r="D4866" s="7">
        <v>1.3264751617900801</v>
      </c>
      <c r="E4866" s="7">
        <v>1.4157620122240999</v>
      </c>
      <c r="G4866" s="7">
        <v>62</v>
      </c>
      <c r="H4866" s="7">
        <v>49</v>
      </c>
      <c r="I4866" s="7">
        <v>1.3360892463882801</v>
      </c>
      <c r="J4866" s="7">
        <v>1.40967737867706</v>
      </c>
    </row>
    <row r="4867" spans="2:10" x14ac:dyDescent="0.2">
      <c r="B4867" s="7">
        <v>63</v>
      </c>
      <c r="C4867" s="7">
        <v>49</v>
      </c>
      <c r="D4867" s="7">
        <v>-0.15615187203842501</v>
      </c>
      <c r="E4867" s="7">
        <v>-0.31219475228263999</v>
      </c>
      <c r="G4867" s="7">
        <v>63</v>
      </c>
      <c r="H4867" s="7">
        <v>49</v>
      </c>
      <c r="I4867" s="7">
        <v>-0.158773462941461</v>
      </c>
      <c r="J4867" s="7">
        <v>-0.16913980969810199</v>
      </c>
    </row>
    <row r="4868" spans="2:10" x14ac:dyDescent="0.2">
      <c r="B4868" s="7">
        <v>64</v>
      </c>
      <c r="C4868" s="7">
        <v>49</v>
      </c>
      <c r="D4868" s="7">
        <v>2.70785633579038E-2</v>
      </c>
      <c r="E4868" s="7">
        <v>8.6879366062293101E-2</v>
      </c>
      <c r="G4868" s="7">
        <v>64</v>
      </c>
      <c r="H4868" s="7">
        <v>49</v>
      </c>
      <c r="I4868" s="7">
        <v>2.66863078333834E-2</v>
      </c>
      <c r="J4868" s="7">
        <v>7.24735583333036E-3</v>
      </c>
    </row>
    <row r="4869" spans="2:10" x14ac:dyDescent="0.2">
      <c r="B4869" s="7">
        <v>65</v>
      </c>
      <c r="C4869" s="7">
        <v>49</v>
      </c>
      <c r="D4869" s="7">
        <v>0.109053011877949</v>
      </c>
      <c r="E4869" s="7">
        <v>8.54825558778778E-2</v>
      </c>
      <c r="G4869" s="7">
        <v>65</v>
      </c>
      <c r="H4869" s="7">
        <v>49</v>
      </c>
      <c r="I4869" s="7">
        <v>0.10976032082817801</v>
      </c>
      <c r="J4869" s="7">
        <v>-7.5377093905595799E-2</v>
      </c>
    </row>
    <row r="4870" spans="2:10" x14ac:dyDescent="0.2">
      <c r="B4870" s="7">
        <v>66</v>
      </c>
      <c r="C4870" s="7">
        <v>49</v>
      </c>
      <c r="D4870" s="7">
        <v>8.8508933288327499E-2</v>
      </c>
      <c r="E4870" s="7">
        <v>0.11289979023079499</v>
      </c>
      <c r="G4870" s="7">
        <v>66</v>
      </c>
      <c r="H4870" s="7">
        <v>49</v>
      </c>
      <c r="I4870" s="7">
        <v>9.0705660660624701E-2</v>
      </c>
      <c r="J4870" s="7">
        <v>0.12518969352736101</v>
      </c>
    </row>
    <row r="4871" spans="2:10" x14ac:dyDescent="0.2">
      <c r="B4871" s="7">
        <v>67</v>
      </c>
      <c r="C4871" s="7">
        <v>49</v>
      </c>
      <c r="D4871" s="7">
        <v>2.2315104233230802E-2</v>
      </c>
      <c r="E4871" s="7">
        <v>0.19019331800768099</v>
      </c>
      <c r="G4871" s="7">
        <v>67</v>
      </c>
      <c r="H4871" s="7">
        <v>49</v>
      </c>
      <c r="I4871" s="7">
        <v>2.2637965475269101E-2</v>
      </c>
      <c r="J4871" s="7">
        <v>5.8270469657445603E-2</v>
      </c>
    </row>
    <row r="4872" spans="2:10" x14ac:dyDescent="0.2">
      <c r="B4872" s="7">
        <v>68</v>
      </c>
      <c r="C4872" s="7">
        <v>49</v>
      </c>
      <c r="D4872" s="7">
        <v>0.112120649071032</v>
      </c>
      <c r="E4872" s="7">
        <v>8.6372393183289403E-2</v>
      </c>
      <c r="G4872" s="7">
        <v>68</v>
      </c>
      <c r="H4872" s="7">
        <v>49</v>
      </c>
      <c r="I4872" s="7">
        <v>0.112431532009207</v>
      </c>
      <c r="J4872" s="7">
        <v>2.2936486137144399E-2</v>
      </c>
    </row>
    <row r="4873" spans="2:10" x14ac:dyDescent="0.2">
      <c r="B4873" s="7">
        <v>69</v>
      </c>
      <c r="C4873" s="7">
        <v>49</v>
      </c>
      <c r="D4873" s="7">
        <v>0.361383925265919</v>
      </c>
      <c r="E4873" s="7">
        <v>0.35821537601800701</v>
      </c>
      <c r="G4873" s="7">
        <v>69</v>
      </c>
      <c r="H4873" s="7">
        <v>49</v>
      </c>
      <c r="I4873" s="7">
        <v>0.36362278055709601</v>
      </c>
      <c r="J4873" s="7">
        <v>0.51362808377220404</v>
      </c>
    </row>
    <row r="4874" spans="2:10" x14ac:dyDescent="0.2">
      <c r="B4874" s="7">
        <v>70</v>
      </c>
      <c r="C4874" s="7">
        <v>49</v>
      </c>
      <c r="D4874" s="7">
        <v>-4.6274006346523698E-2</v>
      </c>
      <c r="E4874" s="7">
        <v>-0.13055353748727</v>
      </c>
      <c r="G4874" s="7">
        <v>70</v>
      </c>
      <c r="H4874" s="7">
        <v>49</v>
      </c>
      <c r="I4874" s="7">
        <v>-4.6405994722921E-2</v>
      </c>
      <c r="J4874" s="7">
        <v>-0.14892221511595799</v>
      </c>
    </row>
    <row r="4875" spans="2:10" x14ac:dyDescent="0.2">
      <c r="B4875" s="7">
        <v>71</v>
      </c>
      <c r="C4875" s="7">
        <v>49</v>
      </c>
      <c r="D4875" s="7">
        <v>7.3557810172589597E-2</v>
      </c>
      <c r="E4875" s="7">
        <v>-7.8692942031247895E-2</v>
      </c>
      <c r="G4875" s="7">
        <v>71</v>
      </c>
      <c r="H4875" s="7">
        <v>49</v>
      </c>
      <c r="I4875" s="7">
        <v>7.5537953861818594E-2</v>
      </c>
      <c r="J4875" s="7">
        <v>0.30139929214767402</v>
      </c>
    </row>
    <row r="4876" spans="2:10" x14ac:dyDescent="0.2">
      <c r="B4876" s="7">
        <v>72</v>
      </c>
      <c r="C4876" s="7">
        <v>49</v>
      </c>
      <c r="D4876" s="7">
        <v>0.29445490873022401</v>
      </c>
      <c r="E4876" s="7">
        <v>0.32851385968491997</v>
      </c>
      <c r="G4876" s="7">
        <v>72</v>
      </c>
      <c r="H4876" s="7">
        <v>49</v>
      </c>
      <c r="I4876" s="7">
        <v>0.29414972098263598</v>
      </c>
      <c r="J4876" s="7">
        <v>0.35299134460225201</v>
      </c>
    </row>
    <row r="4877" spans="2:10" x14ac:dyDescent="0.2">
      <c r="B4877" s="7">
        <v>73</v>
      </c>
      <c r="C4877" s="7">
        <v>49</v>
      </c>
      <c r="D4877" s="7">
        <v>6.4692306060786506E-2</v>
      </c>
      <c r="E4877" s="7">
        <v>-0.113790468659605</v>
      </c>
      <c r="G4877" s="7">
        <v>73</v>
      </c>
      <c r="H4877" s="7">
        <v>49</v>
      </c>
      <c r="I4877" s="7">
        <v>6.4651811480262097E-2</v>
      </c>
      <c r="J4877" s="7">
        <v>-0.10311349379208901</v>
      </c>
    </row>
    <row r="4878" spans="2:10" x14ac:dyDescent="0.2">
      <c r="B4878" s="7">
        <v>74</v>
      </c>
      <c r="C4878" s="7">
        <v>49</v>
      </c>
      <c r="D4878" s="7">
        <v>1.9918431507361101E-2</v>
      </c>
      <c r="E4878" s="7">
        <v>0.18481936674110799</v>
      </c>
      <c r="G4878" s="7">
        <v>74</v>
      </c>
      <c r="H4878" s="7">
        <v>49</v>
      </c>
      <c r="I4878" s="7">
        <v>2.0867476618558801E-2</v>
      </c>
      <c r="J4878" s="7">
        <v>4.31274201626781E-2</v>
      </c>
    </row>
    <row r="4879" spans="2:10" x14ac:dyDescent="0.2">
      <c r="B4879" s="7">
        <v>75</v>
      </c>
      <c r="C4879" s="7">
        <v>49</v>
      </c>
      <c r="D4879" s="7">
        <v>6.1212324150616802E-3</v>
      </c>
      <c r="E4879" s="7">
        <v>6.7477821198339796E-2</v>
      </c>
      <c r="G4879" s="7">
        <v>75</v>
      </c>
      <c r="H4879" s="7">
        <v>49</v>
      </c>
      <c r="I4879" s="7">
        <v>6.2797875195030901E-3</v>
      </c>
      <c r="J4879" s="7">
        <v>0.116447189941336</v>
      </c>
    </row>
    <row r="4880" spans="2:10" x14ac:dyDescent="0.2">
      <c r="B4880" s="7">
        <v>76</v>
      </c>
      <c r="C4880" s="7">
        <v>49</v>
      </c>
      <c r="D4880" s="7">
        <v>1.1142905027286401</v>
      </c>
      <c r="E4880" s="7">
        <v>1.22895736219347</v>
      </c>
      <c r="G4880" s="7">
        <v>76</v>
      </c>
      <c r="H4880" s="7">
        <v>49</v>
      </c>
      <c r="I4880" s="7">
        <v>1.1290353360804899</v>
      </c>
      <c r="J4880" s="7">
        <v>1.2963115096923901</v>
      </c>
    </row>
    <row r="4881" spans="2:10" x14ac:dyDescent="0.2">
      <c r="B4881" s="7">
        <v>77</v>
      </c>
      <c r="C4881" s="7">
        <v>49</v>
      </c>
      <c r="D4881" s="7">
        <v>-2.1507083991174599E-3</v>
      </c>
      <c r="E4881" s="7">
        <v>-6.5459759860768699E-2</v>
      </c>
      <c r="G4881" s="7">
        <v>77</v>
      </c>
      <c r="H4881" s="7">
        <v>49</v>
      </c>
      <c r="I4881" s="7">
        <v>-2.1058725811720102E-3</v>
      </c>
      <c r="J4881" s="7">
        <v>-9.7712500946824904E-2</v>
      </c>
    </row>
    <row r="4882" spans="2:10" x14ac:dyDescent="0.2">
      <c r="B4882" s="7">
        <v>78</v>
      </c>
      <c r="C4882" s="7">
        <v>49</v>
      </c>
      <c r="D4882" s="7">
        <v>-0.20746803233091299</v>
      </c>
      <c r="E4882" s="7">
        <v>-0.20940413345715</v>
      </c>
      <c r="G4882" s="7">
        <v>78</v>
      </c>
      <c r="H4882" s="7">
        <v>49</v>
      </c>
      <c r="I4882" s="7">
        <v>-0.20805424925825</v>
      </c>
      <c r="J4882" s="7">
        <v>-0.15505771643284699</v>
      </c>
    </row>
    <row r="4883" spans="2:10" x14ac:dyDescent="0.2">
      <c r="B4883" s="7">
        <v>79</v>
      </c>
      <c r="C4883" s="7">
        <v>49</v>
      </c>
      <c r="D4883" s="7">
        <v>-0.10293054539454401</v>
      </c>
      <c r="E4883" s="7">
        <v>-0.102735346738868</v>
      </c>
      <c r="G4883" s="7">
        <v>79</v>
      </c>
      <c r="H4883" s="7">
        <v>49</v>
      </c>
      <c r="I4883" s="7">
        <v>-0.104432074391413</v>
      </c>
      <c r="J4883" s="7">
        <v>-8.4209796833686595E-2</v>
      </c>
    </row>
    <row r="4884" spans="2:10" x14ac:dyDescent="0.2">
      <c r="B4884" s="7">
        <v>80</v>
      </c>
      <c r="C4884" s="7">
        <v>49</v>
      </c>
      <c r="D4884" s="7">
        <v>0.65391548251797704</v>
      </c>
      <c r="E4884" s="7">
        <v>0.68489557447691896</v>
      </c>
      <c r="G4884" s="7">
        <v>80</v>
      </c>
      <c r="H4884" s="7">
        <v>49</v>
      </c>
      <c r="I4884" s="7">
        <v>0.65920662466337998</v>
      </c>
      <c r="J4884" s="7">
        <v>0.73891803208182705</v>
      </c>
    </row>
    <row r="4885" spans="2:10" x14ac:dyDescent="0.2">
      <c r="B4885" s="7">
        <v>81</v>
      </c>
      <c r="C4885" s="7">
        <v>49</v>
      </c>
      <c r="D4885" s="7">
        <v>0.56312810828040805</v>
      </c>
      <c r="E4885" s="7">
        <v>0.66149207802124199</v>
      </c>
      <c r="G4885" s="7">
        <v>81</v>
      </c>
      <c r="H4885" s="7">
        <v>49</v>
      </c>
      <c r="I4885" s="7">
        <v>0.57351878475099505</v>
      </c>
      <c r="J4885" s="7">
        <v>0.74093886170850398</v>
      </c>
    </row>
    <row r="4886" spans="2:10" x14ac:dyDescent="0.2">
      <c r="B4886" s="7">
        <v>82</v>
      </c>
      <c r="C4886" s="7">
        <v>49</v>
      </c>
      <c r="D4886" s="7">
        <v>0.26999954047682601</v>
      </c>
      <c r="E4886" s="7">
        <v>0.38923650464346499</v>
      </c>
      <c r="G4886" s="7">
        <v>82</v>
      </c>
      <c r="H4886" s="7">
        <v>49</v>
      </c>
      <c r="I4886" s="7">
        <v>0.27217183001608602</v>
      </c>
      <c r="J4886" s="7">
        <v>0.38250107704565101</v>
      </c>
    </row>
    <row r="4887" spans="2:10" x14ac:dyDescent="0.2">
      <c r="B4887" s="7">
        <v>83</v>
      </c>
      <c r="C4887" s="7">
        <v>49</v>
      </c>
      <c r="D4887" s="7">
        <v>-0.331984148039288</v>
      </c>
      <c r="E4887" s="7">
        <v>-0.35195041763454998</v>
      </c>
      <c r="G4887" s="7">
        <v>83</v>
      </c>
      <c r="H4887" s="7">
        <v>49</v>
      </c>
      <c r="I4887" s="7">
        <v>-0.33795354316075299</v>
      </c>
      <c r="J4887" s="7">
        <v>-0.32280984261770301</v>
      </c>
    </row>
    <row r="4888" spans="2:10" x14ac:dyDescent="0.2">
      <c r="B4888" s="7">
        <v>84</v>
      </c>
      <c r="C4888" s="7">
        <v>49</v>
      </c>
      <c r="D4888" s="7">
        <v>-0.22590357167445199</v>
      </c>
      <c r="E4888" s="7">
        <v>-0.29706837676930098</v>
      </c>
      <c r="G4888" s="7">
        <v>84</v>
      </c>
      <c r="H4888" s="7">
        <v>49</v>
      </c>
      <c r="I4888" s="7">
        <v>-0.22936798521669699</v>
      </c>
      <c r="J4888" s="7">
        <v>-0.13736377404542699</v>
      </c>
    </row>
    <row r="4889" spans="2:10" x14ac:dyDescent="0.2">
      <c r="B4889" s="7">
        <v>85</v>
      </c>
      <c r="C4889" s="7">
        <v>49</v>
      </c>
      <c r="D4889" s="7">
        <v>-0.31292509477174801</v>
      </c>
      <c r="E4889" s="7">
        <v>-0.28110937025190502</v>
      </c>
      <c r="G4889" s="7">
        <v>85</v>
      </c>
      <c r="H4889" s="7">
        <v>49</v>
      </c>
      <c r="I4889" s="7">
        <v>-0.314483314378455</v>
      </c>
      <c r="J4889" s="7">
        <v>-0.341038998979036</v>
      </c>
    </row>
    <row r="4890" spans="2:10" x14ac:dyDescent="0.2">
      <c r="B4890" s="7">
        <v>86</v>
      </c>
      <c r="C4890" s="7">
        <v>49</v>
      </c>
      <c r="D4890" s="7">
        <v>-9.8622372147207898E-2</v>
      </c>
      <c r="E4890" s="7">
        <v>-0.107364580787733</v>
      </c>
      <c r="G4890" s="7">
        <v>86</v>
      </c>
      <c r="H4890" s="7">
        <v>49</v>
      </c>
      <c r="I4890" s="7">
        <v>-9.9034968283811906E-2</v>
      </c>
      <c r="J4890" s="7">
        <v>-5.8940948487714799E-2</v>
      </c>
    </row>
    <row r="4891" spans="2:10" x14ac:dyDescent="0.2">
      <c r="B4891" s="7">
        <v>87</v>
      </c>
      <c r="C4891" s="7">
        <v>49</v>
      </c>
      <c r="D4891" s="7">
        <v>0.13634946932040401</v>
      </c>
      <c r="E4891" s="7">
        <v>0.111320933347812</v>
      </c>
      <c r="G4891" s="7">
        <v>87</v>
      </c>
      <c r="H4891" s="7">
        <v>49</v>
      </c>
      <c r="I4891" s="7">
        <v>0.138382143442637</v>
      </c>
      <c r="J4891" s="7">
        <v>0.28860543307785103</v>
      </c>
    </row>
    <row r="4892" spans="2:10" x14ac:dyDescent="0.2">
      <c r="B4892" s="7">
        <v>88</v>
      </c>
      <c r="C4892" s="7">
        <v>49</v>
      </c>
      <c r="D4892" s="7">
        <v>0.230117714604024</v>
      </c>
      <c r="E4892" s="7">
        <v>0.44234026494531697</v>
      </c>
      <c r="G4892" s="7">
        <v>88</v>
      </c>
      <c r="H4892" s="7">
        <v>49</v>
      </c>
      <c r="I4892" s="7">
        <v>0.22805448055168401</v>
      </c>
      <c r="J4892" s="7">
        <v>0.34344332810408101</v>
      </c>
    </row>
    <row r="4893" spans="2:10" x14ac:dyDescent="0.2">
      <c r="B4893" s="7">
        <v>89</v>
      </c>
      <c r="C4893" s="7">
        <v>49</v>
      </c>
      <c r="D4893" s="7">
        <v>-6.3453093770398497E-2</v>
      </c>
      <c r="E4893" s="7">
        <v>0.117894927562265</v>
      </c>
      <c r="G4893" s="7">
        <v>89</v>
      </c>
      <c r="H4893" s="7">
        <v>49</v>
      </c>
      <c r="I4893" s="7">
        <v>-6.4862243377092496E-2</v>
      </c>
      <c r="J4893" s="7">
        <v>7.9788170494451194E-2</v>
      </c>
    </row>
    <row r="4894" spans="2:10" x14ac:dyDescent="0.2">
      <c r="B4894" s="7">
        <v>90</v>
      </c>
      <c r="C4894" s="7">
        <v>49</v>
      </c>
      <c r="D4894" s="7">
        <v>0.17902325894403501</v>
      </c>
      <c r="E4894" s="7">
        <v>5.5047060786414199E-2</v>
      </c>
      <c r="G4894" s="7">
        <v>90</v>
      </c>
      <c r="H4894" s="7">
        <v>49</v>
      </c>
      <c r="I4894" s="7">
        <v>0.18025351621490601</v>
      </c>
      <c r="J4894" s="7">
        <v>7.6169827171677099E-2</v>
      </c>
    </row>
    <row r="4895" spans="2:10" x14ac:dyDescent="0.2">
      <c r="B4895" s="7">
        <v>91</v>
      </c>
      <c r="C4895" s="7">
        <v>49</v>
      </c>
      <c r="D4895" s="7">
        <v>-0.12833227753409401</v>
      </c>
      <c r="E4895" s="7">
        <v>1.4866169105779601E-2</v>
      </c>
      <c r="G4895" s="7">
        <v>91</v>
      </c>
      <c r="H4895" s="7">
        <v>49</v>
      </c>
      <c r="I4895" s="7">
        <v>-0.129351347744976</v>
      </c>
      <c r="J4895" s="7">
        <v>3.9981434648268498E-3</v>
      </c>
    </row>
    <row r="4896" spans="2:10" x14ac:dyDescent="0.2">
      <c r="B4896" s="7">
        <v>92</v>
      </c>
      <c r="C4896" s="7">
        <v>49</v>
      </c>
      <c r="D4896" s="7">
        <v>0.42836939392109502</v>
      </c>
      <c r="E4896" s="7">
        <v>0.49963113315003399</v>
      </c>
      <c r="G4896" s="7">
        <v>92</v>
      </c>
      <c r="H4896" s="7">
        <v>49</v>
      </c>
      <c r="I4896" s="7">
        <v>0.433560476627941</v>
      </c>
      <c r="J4896" s="7">
        <v>0.60459725892810401</v>
      </c>
    </row>
    <row r="4897" spans="2:10" x14ac:dyDescent="0.2">
      <c r="B4897" s="7">
        <v>93</v>
      </c>
      <c r="C4897" s="7">
        <v>49</v>
      </c>
      <c r="D4897" s="7">
        <v>0.19529192294158701</v>
      </c>
      <c r="E4897" s="7">
        <v>0.29288941262206702</v>
      </c>
      <c r="G4897" s="7">
        <v>93</v>
      </c>
      <c r="H4897" s="7">
        <v>49</v>
      </c>
      <c r="I4897" s="7">
        <v>0.198512750518823</v>
      </c>
      <c r="J4897" s="7">
        <v>0.188627481651089</v>
      </c>
    </row>
    <row r="4898" spans="2:10" x14ac:dyDescent="0.2">
      <c r="B4898" s="7">
        <v>94</v>
      </c>
      <c r="C4898" s="7">
        <v>49</v>
      </c>
      <c r="D4898" s="7">
        <v>-4.4197408552211197E-3</v>
      </c>
      <c r="E4898" s="7">
        <v>7.4964484442059396E-3</v>
      </c>
      <c r="G4898" s="7">
        <v>94</v>
      </c>
      <c r="H4898" s="7">
        <v>49</v>
      </c>
      <c r="I4898" s="7">
        <v>-4.3967677159244501E-3</v>
      </c>
      <c r="J4898" s="7">
        <v>-1.2734710915927001E-2</v>
      </c>
    </row>
    <row r="4899" spans="2:10" x14ac:dyDescent="0.2">
      <c r="B4899" s="7">
        <v>95</v>
      </c>
      <c r="C4899" s="7">
        <v>49</v>
      </c>
      <c r="D4899" s="7">
        <v>4.9033973697168803E-2</v>
      </c>
      <c r="E4899" s="7">
        <v>1.8270610007510499E-2</v>
      </c>
      <c r="G4899" s="7">
        <v>95</v>
      </c>
      <c r="H4899" s="7">
        <v>49</v>
      </c>
      <c r="I4899" s="7">
        <v>4.9906371773408502E-2</v>
      </c>
      <c r="J4899" s="7">
        <v>-0.13250240483752801</v>
      </c>
    </row>
    <row r="4900" spans="2:10" x14ac:dyDescent="0.2">
      <c r="B4900" s="7">
        <v>96</v>
      </c>
      <c r="C4900" s="7">
        <v>49</v>
      </c>
      <c r="D4900" s="7">
        <v>0.51120299361857502</v>
      </c>
      <c r="E4900" s="7">
        <v>3.8513477888405298E-2</v>
      </c>
      <c r="G4900" s="7">
        <v>96</v>
      </c>
      <c r="H4900" s="7">
        <v>49</v>
      </c>
      <c r="I4900" s="7">
        <v>0.528942151361532</v>
      </c>
      <c r="J4900" s="7">
        <v>0.423820135195423</v>
      </c>
    </row>
    <row r="4901" spans="2:10" x14ac:dyDescent="0.2">
      <c r="B4901" s="7">
        <v>97</v>
      </c>
      <c r="C4901" s="7">
        <v>49</v>
      </c>
      <c r="D4901" s="7">
        <v>0.11841845647905</v>
      </c>
      <c r="E4901" s="7">
        <v>0.1301245695646</v>
      </c>
      <c r="G4901" s="7">
        <v>97</v>
      </c>
      <c r="H4901" s="7">
        <v>49</v>
      </c>
      <c r="I4901" s="7">
        <v>0.119554416714424</v>
      </c>
      <c r="J4901" s="7">
        <v>9.5352073535144299E-2</v>
      </c>
    </row>
    <row r="4902" spans="2:10" x14ac:dyDescent="0.2">
      <c r="B4902" s="7">
        <v>98</v>
      </c>
      <c r="C4902" s="7">
        <v>49</v>
      </c>
      <c r="D4902" s="7">
        <v>0.27289100107467901</v>
      </c>
      <c r="E4902" s="7">
        <v>0.15552197041226801</v>
      </c>
      <c r="G4902" s="7">
        <v>98</v>
      </c>
      <c r="H4902" s="7">
        <v>49</v>
      </c>
      <c r="I4902" s="7">
        <v>0.273179704849836</v>
      </c>
      <c r="J4902" s="7">
        <v>0.243734761797059</v>
      </c>
    </row>
    <row r="4903" spans="2:10" x14ac:dyDescent="0.2">
      <c r="B4903" s="7">
        <v>99</v>
      </c>
      <c r="C4903" s="7">
        <v>49</v>
      </c>
      <c r="D4903" s="7">
        <v>2.4685478670145099E-2</v>
      </c>
      <c r="E4903" s="7">
        <v>0.226473933480586</v>
      </c>
      <c r="G4903" s="7">
        <v>99</v>
      </c>
      <c r="H4903" s="7">
        <v>49</v>
      </c>
      <c r="I4903" s="7">
        <v>2.4433090699467599E-2</v>
      </c>
      <c r="J4903" s="7">
        <v>5.41703488237886E-2</v>
      </c>
    </row>
    <row r="4904" spans="2:10" x14ac:dyDescent="0.2">
      <c r="B4904" s="7">
        <v>100</v>
      </c>
      <c r="C4904" s="7">
        <v>49</v>
      </c>
      <c r="D4904" s="7">
        <v>0.34214281229455801</v>
      </c>
      <c r="E4904" s="7">
        <v>0.41154868981000298</v>
      </c>
      <c r="G4904" s="7">
        <v>100</v>
      </c>
      <c r="H4904" s="7">
        <v>49</v>
      </c>
      <c r="I4904" s="7">
        <v>0.34045299866010997</v>
      </c>
      <c r="J4904" s="7">
        <v>0.34792485324675398</v>
      </c>
    </row>
    <row r="4905" spans="2:10" x14ac:dyDescent="0.2">
      <c r="B4905" s="7">
        <v>1</v>
      </c>
      <c r="C4905" s="7">
        <v>50</v>
      </c>
      <c r="D4905" s="7">
        <v>-8.7178167652476504E-2</v>
      </c>
      <c r="E4905" s="7">
        <v>4.3542680950281497E-4</v>
      </c>
      <c r="G4905" s="7">
        <v>1</v>
      </c>
      <c r="H4905" s="7">
        <v>50</v>
      </c>
      <c r="I4905" s="7">
        <v>-8.7087101741042602E-2</v>
      </c>
      <c r="J4905" s="7">
        <v>-0.24480299190211599</v>
      </c>
    </row>
    <row r="4906" spans="2:10" x14ac:dyDescent="0.2">
      <c r="B4906" s="7">
        <v>2</v>
      </c>
      <c r="C4906" s="7">
        <v>50</v>
      </c>
      <c r="D4906" s="7">
        <v>0.16035199000077999</v>
      </c>
      <c r="E4906" s="7">
        <v>0.335121499932997</v>
      </c>
      <c r="G4906" s="7">
        <v>2</v>
      </c>
      <c r="H4906" s="7">
        <v>50</v>
      </c>
      <c r="I4906" s="7">
        <v>0.16539776011642399</v>
      </c>
      <c r="J4906" s="7">
        <v>0.31678597949942899</v>
      </c>
    </row>
    <row r="4907" spans="2:10" x14ac:dyDescent="0.2">
      <c r="B4907" s="7">
        <v>3</v>
      </c>
      <c r="C4907" s="7">
        <v>50</v>
      </c>
      <c r="D4907" s="7">
        <v>-0.513908597544388</v>
      </c>
      <c r="E4907" s="7">
        <v>-0.539680400369425</v>
      </c>
      <c r="G4907" s="7">
        <v>3</v>
      </c>
      <c r="H4907" s="7">
        <v>50</v>
      </c>
      <c r="I4907" s="7">
        <v>-0.51812093405417703</v>
      </c>
      <c r="J4907" s="7">
        <v>-0.47133066013997599</v>
      </c>
    </row>
    <row r="4908" spans="2:10" x14ac:dyDescent="0.2">
      <c r="B4908" s="7">
        <v>4</v>
      </c>
      <c r="C4908" s="7">
        <v>50</v>
      </c>
      <c r="D4908" s="7">
        <v>-7.0454633475172598E-2</v>
      </c>
      <c r="E4908" s="7">
        <v>-0.26580670949360302</v>
      </c>
      <c r="G4908" s="7">
        <v>4</v>
      </c>
      <c r="H4908" s="7">
        <v>50</v>
      </c>
      <c r="I4908" s="7">
        <v>-7.07893411162797E-2</v>
      </c>
      <c r="J4908" s="7">
        <v>-7.2768219194704997E-2</v>
      </c>
    </row>
    <row r="4909" spans="2:10" x14ac:dyDescent="0.2">
      <c r="B4909" s="7">
        <v>5</v>
      </c>
      <c r="C4909" s="7">
        <v>50</v>
      </c>
      <c r="D4909" s="7">
        <v>-2.12941565630578E-2</v>
      </c>
      <c r="E4909" s="7">
        <v>0.203994677175388</v>
      </c>
      <c r="G4909" s="7">
        <v>5</v>
      </c>
      <c r="H4909" s="7">
        <v>50</v>
      </c>
      <c r="I4909" s="7">
        <v>-2.1332318571396901E-2</v>
      </c>
      <c r="J4909" s="7">
        <v>0.21154233017483801</v>
      </c>
    </row>
    <row r="4910" spans="2:10" x14ac:dyDescent="0.2">
      <c r="B4910" s="7">
        <v>6</v>
      </c>
      <c r="C4910" s="7">
        <v>50</v>
      </c>
      <c r="D4910" s="7">
        <v>0.27326777196465302</v>
      </c>
      <c r="E4910" s="7">
        <v>0.18007635690312401</v>
      </c>
      <c r="G4910" s="7">
        <v>6</v>
      </c>
      <c r="H4910" s="7">
        <v>50</v>
      </c>
      <c r="I4910" s="7">
        <v>0.27895231568166801</v>
      </c>
      <c r="J4910" s="7">
        <v>0.27113349136360498</v>
      </c>
    </row>
    <row r="4911" spans="2:10" x14ac:dyDescent="0.2">
      <c r="B4911" s="7">
        <v>7</v>
      </c>
      <c r="C4911" s="7">
        <v>50</v>
      </c>
      <c r="D4911" s="7">
        <v>-8.2306491485793401E-2</v>
      </c>
      <c r="E4911" s="7">
        <v>-0.110163663162648</v>
      </c>
      <c r="G4911" s="7">
        <v>7</v>
      </c>
      <c r="H4911" s="7">
        <v>50</v>
      </c>
      <c r="I4911" s="7">
        <v>-8.31366219921819E-2</v>
      </c>
      <c r="J4911" s="7">
        <v>-1.35986306117353E-3</v>
      </c>
    </row>
    <row r="4912" spans="2:10" x14ac:dyDescent="0.2">
      <c r="B4912" s="7">
        <v>8</v>
      </c>
      <c r="C4912" s="7">
        <v>50</v>
      </c>
      <c r="D4912" s="7">
        <v>6.03197981218173E-2</v>
      </c>
      <c r="E4912" s="7">
        <v>-0.117684804758797</v>
      </c>
      <c r="G4912" s="7">
        <v>8</v>
      </c>
      <c r="H4912" s="7">
        <v>50</v>
      </c>
      <c r="I4912" s="7">
        <v>6.1462885018634998E-2</v>
      </c>
      <c r="J4912" s="7">
        <v>-4.2653441347617602E-2</v>
      </c>
    </row>
    <row r="4913" spans="2:10" x14ac:dyDescent="0.2">
      <c r="B4913" s="7">
        <v>9</v>
      </c>
      <c r="C4913" s="7">
        <v>50</v>
      </c>
      <c r="D4913" s="7">
        <v>-0.183760783252612</v>
      </c>
      <c r="E4913" s="7">
        <v>-0.13343866397338799</v>
      </c>
      <c r="G4913" s="7">
        <v>9</v>
      </c>
      <c r="H4913" s="7">
        <v>50</v>
      </c>
      <c r="I4913" s="7">
        <v>-0.18564120630360201</v>
      </c>
      <c r="J4913" s="7">
        <v>4.7783933036704704E-3</v>
      </c>
    </row>
    <row r="4914" spans="2:10" x14ac:dyDescent="0.2">
      <c r="B4914" s="7">
        <v>10</v>
      </c>
      <c r="C4914" s="7">
        <v>50</v>
      </c>
      <c r="D4914" s="7">
        <v>3.1228468568866002E-2</v>
      </c>
      <c r="E4914" s="7">
        <v>3.7431210553624097E-2</v>
      </c>
      <c r="G4914" s="7">
        <v>10</v>
      </c>
      <c r="H4914" s="7">
        <v>50</v>
      </c>
      <c r="I4914" s="7">
        <v>3.1313447302416399E-2</v>
      </c>
      <c r="J4914" s="7">
        <v>1.23807367630882E-2</v>
      </c>
    </row>
    <row r="4915" spans="2:10" x14ac:dyDescent="0.2">
      <c r="B4915" s="7">
        <v>11</v>
      </c>
      <c r="C4915" s="7">
        <v>50</v>
      </c>
      <c r="D4915" s="7">
        <v>-2.85996071093138E-2</v>
      </c>
      <c r="E4915" s="7">
        <v>-0.161985563496862</v>
      </c>
      <c r="G4915" s="7">
        <v>11</v>
      </c>
      <c r="H4915" s="7">
        <v>50</v>
      </c>
      <c r="I4915" s="7">
        <v>-2.8581531316548101E-2</v>
      </c>
      <c r="J4915" s="7">
        <v>-0.269358810886627</v>
      </c>
    </row>
    <row r="4916" spans="2:10" x14ac:dyDescent="0.2">
      <c r="B4916" s="7">
        <v>12</v>
      </c>
      <c r="C4916" s="7">
        <v>50</v>
      </c>
      <c r="D4916" s="7">
        <v>0.14794515827830601</v>
      </c>
      <c r="E4916" s="7">
        <v>0.11797070294366201</v>
      </c>
      <c r="G4916" s="7">
        <v>12</v>
      </c>
      <c r="H4916" s="7">
        <v>50</v>
      </c>
      <c r="I4916" s="7">
        <v>0.15105442116031201</v>
      </c>
      <c r="J4916" s="7">
        <v>9.1656385359186708E-3</v>
      </c>
    </row>
    <row r="4917" spans="2:10" x14ac:dyDescent="0.2">
      <c r="B4917" s="7">
        <v>13</v>
      </c>
      <c r="C4917" s="7">
        <v>50</v>
      </c>
      <c r="D4917" s="7">
        <v>-7.7201428661704E-2</v>
      </c>
      <c r="E4917" s="7">
        <v>-0.110478752652339</v>
      </c>
      <c r="G4917" s="7">
        <v>13</v>
      </c>
      <c r="H4917" s="7">
        <v>50</v>
      </c>
      <c r="I4917" s="7">
        <v>-7.8265887514808299E-2</v>
      </c>
      <c r="J4917" s="7">
        <v>-0.34776806592360598</v>
      </c>
    </row>
    <row r="4918" spans="2:10" x14ac:dyDescent="0.2">
      <c r="B4918" s="7">
        <v>14</v>
      </c>
      <c r="C4918" s="7">
        <v>50</v>
      </c>
      <c r="D4918" s="7">
        <v>0.119793102370785</v>
      </c>
      <c r="E4918" s="7">
        <v>0.113539573081285</v>
      </c>
      <c r="G4918" s="7">
        <v>14</v>
      </c>
      <c r="H4918" s="7">
        <v>50</v>
      </c>
      <c r="I4918" s="7">
        <v>0.119627537663302</v>
      </c>
      <c r="J4918" s="7">
        <v>5.4947504750703799E-2</v>
      </c>
    </row>
    <row r="4919" spans="2:10" x14ac:dyDescent="0.2">
      <c r="B4919" s="7">
        <v>15</v>
      </c>
      <c r="C4919" s="7">
        <v>50</v>
      </c>
      <c r="D4919" s="7">
        <v>0.27264455735003701</v>
      </c>
      <c r="E4919" s="7">
        <v>0.120267901130912</v>
      </c>
      <c r="G4919" s="7">
        <v>15</v>
      </c>
      <c r="H4919" s="7">
        <v>50</v>
      </c>
      <c r="I4919" s="7">
        <v>0.27670789584914401</v>
      </c>
      <c r="J4919" s="7">
        <v>0.220585563877878</v>
      </c>
    </row>
    <row r="4920" spans="2:10" x14ac:dyDescent="0.2">
      <c r="B4920" s="7">
        <v>16</v>
      </c>
      <c r="C4920" s="7">
        <v>50</v>
      </c>
      <c r="D4920" s="7">
        <v>-0.43988285787001002</v>
      </c>
      <c r="E4920" s="7">
        <v>-0.37040851647512502</v>
      </c>
      <c r="G4920" s="7">
        <v>16</v>
      </c>
      <c r="H4920" s="7">
        <v>50</v>
      </c>
      <c r="I4920" s="7">
        <v>-0.44489140819273698</v>
      </c>
      <c r="J4920" s="7">
        <v>-0.30116259091311898</v>
      </c>
    </row>
    <row r="4921" spans="2:10" x14ac:dyDescent="0.2">
      <c r="B4921" s="7">
        <v>17</v>
      </c>
      <c r="C4921" s="7">
        <v>50</v>
      </c>
      <c r="D4921" s="7">
        <v>-0.19643867564097001</v>
      </c>
      <c r="E4921" s="7">
        <v>-0.22976034943535201</v>
      </c>
      <c r="G4921" s="7">
        <v>17</v>
      </c>
      <c r="H4921" s="7">
        <v>50</v>
      </c>
      <c r="I4921" s="7">
        <v>-0.199602366600555</v>
      </c>
      <c r="J4921" s="7">
        <v>-0.20381259547255401</v>
      </c>
    </row>
    <row r="4922" spans="2:10" x14ac:dyDescent="0.2">
      <c r="B4922" s="7">
        <v>18</v>
      </c>
      <c r="C4922" s="7">
        <v>50</v>
      </c>
      <c r="D4922" s="7">
        <v>-8.38372683209299E-2</v>
      </c>
      <c r="E4922" s="7">
        <v>0.117890497252126</v>
      </c>
      <c r="G4922" s="7">
        <v>18</v>
      </c>
      <c r="H4922" s="7">
        <v>50</v>
      </c>
      <c r="I4922" s="7">
        <v>-8.2823036472819703E-2</v>
      </c>
      <c r="J4922" s="7">
        <v>0.203759612040633</v>
      </c>
    </row>
    <row r="4923" spans="2:10" x14ac:dyDescent="0.2">
      <c r="B4923" s="7">
        <v>19</v>
      </c>
      <c r="C4923" s="7">
        <v>50</v>
      </c>
      <c r="D4923" s="7">
        <v>-0.116229104728102</v>
      </c>
      <c r="E4923" s="7">
        <v>-0.100294001186274</v>
      </c>
      <c r="G4923" s="7">
        <v>19</v>
      </c>
      <c r="H4923" s="7">
        <v>50</v>
      </c>
      <c r="I4923" s="7">
        <v>-0.11732670137832001</v>
      </c>
      <c r="J4923" s="7">
        <v>-0.13390429825359901</v>
      </c>
    </row>
    <row r="4924" spans="2:10" x14ac:dyDescent="0.2">
      <c r="B4924" s="7">
        <v>20</v>
      </c>
      <c r="C4924" s="7">
        <v>50</v>
      </c>
      <c r="D4924" s="7">
        <v>-0.36400475469867499</v>
      </c>
      <c r="E4924" s="7">
        <v>-0.390859511494483</v>
      </c>
      <c r="G4924" s="7">
        <v>20</v>
      </c>
      <c r="H4924" s="7">
        <v>50</v>
      </c>
      <c r="I4924" s="7">
        <v>-0.36856535829631898</v>
      </c>
      <c r="J4924" s="7">
        <v>-0.38272952481480998</v>
      </c>
    </row>
    <row r="4925" spans="2:10" x14ac:dyDescent="0.2">
      <c r="B4925" s="7">
        <v>21</v>
      </c>
      <c r="C4925" s="7">
        <v>50</v>
      </c>
      <c r="D4925" s="7">
        <v>-9.7321464633743901E-2</v>
      </c>
      <c r="E4925" s="7">
        <v>-6.9925575849127994E-2</v>
      </c>
      <c r="G4925" s="7">
        <v>21</v>
      </c>
      <c r="H4925" s="7">
        <v>50</v>
      </c>
      <c r="I4925" s="7">
        <v>-9.7862195735880106E-2</v>
      </c>
      <c r="J4925" s="7">
        <v>-8.6259848510017903E-2</v>
      </c>
    </row>
    <row r="4926" spans="2:10" x14ac:dyDescent="0.2">
      <c r="B4926" s="7">
        <v>22</v>
      </c>
      <c r="C4926" s="7">
        <v>50</v>
      </c>
      <c r="D4926" s="7">
        <v>-0.32055785352271099</v>
      </c>
      <c r="E4926" s="7">
        <v>-0.339267521957339</v>
      </c>
      <c r="G4926" s="7">
        <v>22</v>
      </c>
      <c r="H4926" s="7">
        <v>50</v>
      </c>
      <c r="I4926" s="7">
        <v>-0.31961736369490601</v>
      </c>
      <c r="J4926" s="7">
        <v>-0.294581405333945</v>
      </c>
    </row>
    <row r="4927" spans="2:10" x14ac:dyDescent="0.2">
      <c r="B4927" s="7">
        <v>23</v>
      </c>
      <c r="C4927" s="7">
        <v>50</v>
      </c>
      <c r="D4927" s="7">
        <v>-8.2745264220244905E-2</v>
      </c>
      <c r="E4927" s="7">
        <v>-0.20279051630237199</v>
      </c>
      <c r="G4927" s="7">
        <v>23</v>
      </c>
      <c r="H4927" s="7">
        <v>50</v>
      </c>
      <c r="I4927" s="7">
        <v>-8.2385228879786596E-2</v>
      </c>
      <c r="J4927" s="7">
        <v>-0.300344642791397</v>
      </c>
    </row>
    <row r="4928" spans="2:10" x14ac:dyDescent="0.2">
      <c r="B4928" s="7">
        <v>24</v>
      </c>
      <c r="C4928" s="7">
        <v>50</v>
      </c>
      <c r="D4928" s="7">
        <v>1.8428187355730999E-2</v>
      </c>
      <c r="E4928" s="7">
        <v>0.136361310522775</v>
      </c>
      <c r="G4928" s="7">
        <v>24</v>
      </c>
      <c r="H4928" s="7">
        <v>50</v>
      </c>
      <c r="I4928" s="7">
        <v>1.84421721825174E-2</v>
      </c>
      <c r="J4928" s="7">
        <v>0.19691802066544301</v>
      </c>
    </row>
    <row r="4929" spans="2:10" x14ac:dyDescent="0.2">
      <c r="B4929" s="7">
        <v>25</v>
      </c>
      <c r="C4929" s="7">
        <v>50</v>
      </c>
      <c r="D4929" s="7">
        <v>-3.1474464018074903E-2</v>
      </c>
      <c r="E4929" s="7">
        <v>0.101505823323112</v>
      </c>
      <c r="G4929" s="7">
        <v>25</v>
      </c>
      <c r="H4929" s="7">
        <v>50</v>
      </c>
      <c r="I4929" s="7">
        <v>-3.1675479322149001E-2</v>
      </c>
      <c r="J4929" s="7">
        <v>0.34027432855066803</v>
      </c>
    </row>
    <row r="4930" spans="2:10" x14ac:dyDescent="0.2">
      <c r="B4930" s="7">
        <v>26</v>
      </c>
      <c r="C4930" s="7">
        <v>50</v>
      </c>
      <c r="D4930" s="7">
        <v>2.7266901037847902E-2</v>
      </c>
      <c r="E4930" s="7">
        <v>0.15768362117727699</v>
      </c>
      <c r="G4930" s="7">
        <v>26</v>
      </c>
      <c r="H4930" s="7">
        <v>50</v>
      </c>
      <c r="I4930" s="7">
        <v>2.7400573519054599E-2</v>
      </c>
      <c r="J4930" s="7">
        <v>0.107046034911503</v>
      </c>
    </row>
    <row r="4931" spans="2:10" x14ac:dyDescent="0.2">
      <c r="B4931" s="7">
        <v>27</v>
      </c>
      <c r="C4931" s="7">
        <v>50</v>
      </c>
      <c r="D4931" s="7">
        <v>-5.2953142975850298E-2</v>
      </c>
      <c r="E4931" s="7">
        <v>-0.10095061997261499</v>
      </c>
      <c r="G4931" s="7">
        <v>27</v>
      </c>
      <c r="H4931" s="7">
        <v>50</v>
      </c>
      <c r="I4931" s="7">
        <v>-5.3032320374215999E-2</v>
      </c>
      <c r="J4931" s="7">
        <v>-2.4139033955302501E-2</v>
      </c>
    </row>
    <row r="4932" spans="2:10" x14ac:dyDescent="0.2">
      <c r="B4932" s="7">
        <v>28</v>
      </c>
      <c r="C4932" s="7">
        <v>50</v>
      </c>
      <c r="D4932" s="7">
        <v>-1.2457108532498E-2</v>
      </c>
      <c r="E4932" s="7">
        <v>0.186357315124353</v>
      </c>
      <c r="G4932" s="7">
        <v>28</v>
      </c>
      <c r="H4932" s="7">
        <v>50</v>
      </c>
      <c r="I4932" s="7">
        <v>-1.23626434663864E-2</v>
      </c>
      <c r="J4932" s="7">
        <v>0.45840437942684198</v>
      </c>
    </row>
    <row r="4933" spans="2:10" x14ac:dyDescent="0.2">
      <c r="B4933" s="7">
        <v>29</v>
      </c>
      <c r="C4933" s="7">
        <v>50</v>
      </c>
      <c r="D4933" s="7">
        <v>-9.4500396349587804E-2</v>
      </c>
      <c r="E4933" s="7">
        <v>-0.222621186616382</v>
      </c>
      <c r="G4933" s="7">
        <v>29</v>
      </c>
      <c r="H4933" s="7">
        <v>50</v>
      </c>
      <c r="I4933" s="7">
        <v>-9.61011431346286E-2</v>
      </c>
      <c r="J4933" s="7">
        <v>-2.61489501900911E-2</v>
      </c>
    </row>
    <row r="4934" spans="2:10" x14ac:dyDescent="0.2">
      <c r="B4934" s="7">
        <v>30</v>
      </c>
      <c r="C4934" s="7">
        <v>50</v>
      </c>
      <c r="D4934" s="7">
        <v>3.1994305585071998E-2</v>
      </c>
      <c r="E4934" s="7">
        <v>-0.17940658584982699</v>
      </c>
      <c r="G4934" s="7">
        <v>30</v>
      </c>
      <c r="H4934" s="7">
        <v>50</v>
      </c>
      <c r="I4934" s="7">
        <v>3.5016714391787197E-2</v>
      </c>
      <c r="J4934" s="7">
        <v>0.399006212678165</v>
      </c>
    </row>
    <row r="4935" spans="2:10" x14ac:dyDescent="0.2">
      <c r="B4935" s="7">
        <v>31</v>
      </c>
      <c r="C4935" s="7">
        <v>50</v>
      </c>
      <c r="D4935" s="7">
        <v>3.2465823125074102E-3</v>
      </c>
      <c r="E4935" s="7">
        <v>-4.05190065492365E-2</v>
      </c>
      <c r="G4935" s="7">
        <v>31</v>
      </c>
      <c r="H4935" s="7">
        <v>50</v>
      </c>
      <c r="I4935" s="7">
        <v>3.2969692578061999E-3</v>
      </c>
      <c r="J4935" s="7">
        <v>8.4258867276718205E-2</v>
      </c>
    </row>
    <row r="4936" spans="2:10" x14ac:dyDescent="0.2">
      <c r="B4936" s="7">
        <v>32</v>
      </c>
      <c r="C4936" s="7">
        <v>50</v>
      </c>
      <c r="D4936" s="7">
        <v>-2.6826096063191002E-2</v>
      </c>
      <c r="E4936" s="7">
        <v>-2.0374730654772601E-2</v>
      </c>
      <c r="G4936" s="7">
        <v>32</v>
      </c>
      <c r="H4936" s="7">
        <v>50</v>
      </c>
      <c r="I4936" s="7">
        <v>-2.68679984852103E-2</v>
      </c>
      <c r="J4936" s="7">
        <v>-2.0587389862390299E-2</v>
      </c>
    </row>
    <row r="4937" spans="2:10" x14ac:dyDescent="0.2">
      <c r="B4937" s="7">
        <v>33</v>
      </c>
      <c r="C4937" s="7">
        <v>50</v>
      </c>
      <c r="D4937" s="7">
        <v>-9.9269138851303396E-3</v>
      </c>
      <c r="E4937" s="7">
        <v>-0.100762550635461</v>
      </c>
      <c r="G4937" s="7">
        <v>33</v>
      </c>
      <c r="H4937" s="7">
        <v>50</v>
      </c>
      <c r="I4937" s="7">
        <v>-1.00047664526146E-2</v>
      </c>
      <c r="J4937" s="7">
        <v>-0.103481749021531</v>
      </c>
    </row>
    <row r="4938" spans="2:10" x14ac:dyDescent="0.2">
      <c r="B4938" s="7">
        <v>34</v>
      </c>
      <c r="C4938" s="7">
        <v>50</v>
      </c>
      <c r="D4938" s="7">
        <v>-0.232995160688032</v>
      </c>
      <c r="E4938" s="7">
        <v>-0.29542860232227602</v>
      </c>
      <c r="G4938" s="7">
        <v>34</v>
      </c>
      <c r="H4938" s="7">
        <v>50</v>
      </c>
      <c r="I4938" s="7">
        <v>-0.228523393993632</v>
      </c>
      <c r="J4938" s="7">
        <v>-0.563130638328455</v>
      </c>
    </row>
    <row r="4939" spans="2:10" x14ac:dyDescent="0.2">
      <c r="B4939" s="7">
        <v>35</v>
      </c>
      <c r="C4939" s="7">
        <v>50</v>
      </c>
      <c r="D4939" s="7">
        <v>5.5825063815158102E-2</v>
      </c>
      <c r="E4939" s="7">
        <v>3.30887337141164E-2</v>
      </c>
      <c r="G4939" s="7">
        <v>35</v>
      </c>
      <c r="H4939" s="7">
        <v>50</v>
      </c>
      <c r="I4939" s="7">
        <v>5.5780799280746897E-2</v>
      </c>
      <c r="J4939" s="7">
        <v>0.15803880740304299</v>
      </c>
    </row>
    <row r="4940" spans="2:10" x14ac:dyDescent="0.2">
      <c r="B4940" s="7">
        <v>36</v>
      </c>
      <c r="C4940" s="7">
        <v>50</v>
      </c>
      <c r="D4940" s="7">
        <v>8.4846853811647804E-2</v>
      </c>
      <c r="E4940" s="7">
        <v>8.9758611421091303E-2</v>
      </c>
      <c r="G4940" s="7">
        <v>36</v>
      </c>
      <c r="H4940" s="7">
        <v>50</v>
      </c>
      <c r="I4940" s="7">
        <v>8.5901791759361898E-2</v>
      </c>
      <c r="J4940" s="7">
        <v>0.21488771558116301</v>
      </c>
    </row>
    <row r="4941" spans="2:10" x14ac:dyDescent="0.2">
      <c r="B4941" s="7">
        <v>37</v>
      </c>
      <c r="C4941" s="7">
        <v>50</v>
      </c>
      <c r="D4941" s="7">
        <v>-8.4975821413868502E-2</v>
      </c>
      <c r="E4941" s="7">
        <v>-3.4852944076226001E-2</v>
      </c>
      <c r="G4941" s="7">
        <v>37</v>
      </c>
      <c r="H4941" s="7">
        <v>50</v>
      </c>
      <c r="I4941" s="7">
        <v>-8.62401771257542E-2</v>
      </c>
      <c r="J4941" s="7">
        <v>-7.3507261187380393E-2</v>
      </c>
    </row>
    <row r="4942" spans="2:10" x14ac:dyDescent="0.2">
      <c r="B4942" s="7">
        <v>38</v>
      </c>
      <c r="C4942" s="7">
        <v>50</v>
      </c>
      <c r="D4942" s="7">
        <v>-2.7455469062887899E-2</v>
      </c>
      <c r="E4942" s="7">
        <v>-0.14687122222510801</v>
      </c>
      <c r="G4942" s="7">
        <v>38</v>
      </c>
      <c r="H4942" s="7">
        <v>50</v>
      </c>
      <c r="I4942" s="7">
        <v>-2.7690449505436199E-2</v>
      </c>
      <c r="J4942" s="7">
        <v>-4.4042134294912202E-2</v>
      </c>
    </row>
    <row r="4943" spans="2:10" x14ac:dyDescent="0.2">
      <c r="B4943" s="7">
        <v>39</v>
      </c>
      <c r="C4943" s="7">
        <v>50</v>
      </c>
      <c r="D4943" s="7">
        <v>9.1751601310053693E-2</v>
      </c>
      <c r="E4943" s="7">
        <v>5.3861232262723199E-2</v>
      </c>
      <c r="G4943" s="7">
        <v>39</v>
      </c>
      <c r="H4943" s="7">
        <v>50</v>
      </c>
      <c r="I4943" s="7">
        <v>9.1463549597869495E-2</v>
      </c>
      <c r="J4943" s="7">
        <v>-6.8422718543946104E-2</v>
      </c>
    </row>
    <row r="4944" spans="2:10" x14ac:dyDescent="0.2">
      <c r="B4944" s="7">
        <v>40</v>
      </c>
      <c r="C4944" s="7">
        <v>50</v>
      </c>
      <c r="D4944" s="7">
        <v>-0.47643294541259201</v>
      </c>
      <c r="E4944" s="7">
        <v>-0.46722598407243898</v>
      </c>
      <c r="G4944" s="7">
        <v>40</v>
      </c>
      <c r="H4944" s="7">
        <v>50</v>
      </c>
      <c r="I4944" s="7">
        <v>-0.48275131751227301</v>
      </c>
      <c r="J4944" s="7">
        <v>-0.40416408859217201</v>
      </c>
    </row>
    <row r="4945" spans="2:10" x14ac:dyDescent="0.2">
      <c r="B4945" s="7">
        <v>41</v>
      </c>
      <c r="C4945" s="7">
        <v>50</v>
      </c>
      <c r="D4945" s="7">
        <v>-6.9575838099739301E-2</v>
      </c>
      <c r="E4945" s="7">
        <v>-0.14549873931586901</v>
      </c>
      <c r="G4945" s="7">
        <v>41</v>
      </c>
      <c r="H4945" s="7">
        <v>50</v>
      </c>
      <c r="I4945" s="7">
        <v>-6.9940829547816094E-2</v>
      </c>
      <c r="J4945" s="7">
        <v>-7.3077506978103599E-2</v>
      </c>
    </row>
    <row r="4946" spans="2:10" x14ac:dyDescent="0.2">
      <c r="B4946" s="7">
        <v>42</v>
      </c>
      <c r="C4946" s="7">
        <v>50</v>
      </c>
      <c r="D4946" s="7">
        <v>-0.268881920064302</v>
      </c>
      <c r="E4946" s="7">
        <v>-4.2591977597979301E-2</v>
      </c>
      <c r="G4946" s="7">
        <v>42</v>
      </c>
      <c r="H4946" s="7">
        <v>50</v>
      </c>
      <c r="I4946" s="7">
        <v>-0.26890352042535198</v>
      </c>
      <c r="J4946" s="7">
        <v>-0.27173162779327997</v>
      </c>
    </row>
    <row r="4947" spans="2:10" x14ac:dyDescent="0.2">
      <c r="B4947" s="7">
        <v>43</v>
      </c>
      <c r="C4947" s="7">
        <v>50</v>
      </c>
      <c r="D4947" s="7">
        <v>-0.207868690928285</v>
      </c>
      <c r="E4947" s="7">
        <v>-0.21466107385574101</v>
      </c>
      <c r="G4947" s="7">
        <v>43</v>
      </c>
      <c r="H4947" s="7">
        <v>50</v>
      </c>
      <c r="I4947" s="7">
        <v>-0.20817618612775299</v>
      </c>
      <c r="J4947" s="7">
        <v>-0.168356834012272</v>
      </c>
    </row>
    <row r="4948" spans="2:10" x14ac:dyDescent="0.2">
      <c r="B4948" s="7">
        <v>44</v>
      </c>
      <c r="C4948" s="7">
        <v>50</v>
      </c>
      <c r="D4948" s="7">
        <v>0.103275185564296</v>
      </c>
      <c r="E4948" s="7">
        <v>1.50059482951743E-2</v>
      </c>
      <c r="G4948" s="7">
        <v>44</v>
      </c>
      <c r="H4948" s="7">
        <v>50</v>
      </c>
      <c r="I4948" s="7">
        <v>0.10262489150356501</v>
      </c>
      <c r="J4948" s="7">
        <v>0.14245486965974899</v>
      </c>
    </row>
    <row r="4949" spans="2:10" x14ac:dyDescent="0.2">
      <c r="B4949" s="7">
        <v>45</v>
      </c>
      <c r="C4949" s="7">
        <v>50</v>
      </c>
      <c r="D4949" s="7">
        <v>-0.23753681599381901</v>
      </c>
      <c r="E4949" s="7">
        <v>-0.17072497549711901</v>
      </c>
      <c r="G4949" s="7">
        <v>45</v>
      </c>
      <c r="H4949" s="7">
        <v>50</v>
      </c>
      <c r="I4949" s="7">
        <v>-0.24045085564719801</v>
      </c>
      <c r="J4949" s="7">
        <v>-0.18284228957821799</v>
      </c>
    </row>
    <row r="4950" spans="2:10" x14ac:dyDescent="0.2">
      <c r="B4950" s="7">
        <v>46</v>
      </c>
      <c r="C4950" s="7">
        <v>50</v>
      </c>
      <c r="D4950" s="7">
        <v>-0.114192323125934</v>
      </c>
      <c r="E4950" s="7">
        <v>-0.24618019046444101</v>
      </c>
      <c r="G4950" s="7">
        <v>46</v>
      </c>
      <c r="H4950" s="7">
        <v>50</v>
      </c>
      <c r="I4950" s="7">
        <v>-0.11511632343111</v>
      </c>
      <c r="J4950" s="7">
        <v>-0.142049856082933</v>
      </c>
    </row>
    <row r="4951" spans="2:10" x14ac:dyDescent="0.2">
      <c r="B4951" s="7">
        <v>47</v>
      </c>
      <c r="C4951" s="7">
        <v>50</v>
      </c>
      <c r="D4951" s="7">
        <v>6.1307635310079399E-2</v>
      </c>
      <c r="E4951" s="7">
        <v>0.219752173950717</v>
      </c>
      <c r="G4951" s="7">
        <v>47</v>
      </c>
      <c r="H4951" s="7">
        <v>50</v>
      </c>
      <c r="I4951" s="7">
        <v>6.1879722069392101E-2</v>
      </c>
      <c r="J4951" s="7">
        <v>-0.123232371831067</v>
      </c>
    </row>
    <row r="4952" spans="2:10" x14ac:dyDescent="0.2">
      <c r="B4952" s="7">
        <v>48</v>
      </c>
      <c r="C4952" s="7">
        <v>50</v>
      </c>
      <c r="D4952" s="7">
        <v>-0.19762531355398</v>
      </c>
      <c r="E4952" s="7">
        <v>-0.31275787215081002</v>
      </c>
      <c r="G4952" s="7">
        <v>48</v>
      </c>
      <c r="H4952" s="7">
        <v>50</v>
      </c>
      <c r="I4952" s="7">
        <v>-0.19757139942735999</v>
      </c>
      <c r="J4952" s="7">
        <v>-0.18900789817100599</v>
      </c>
    </row>
    <row r="4953" spans="2:10" x14ac:dyDescent="0.2">
      <c r="B4953" s="7">
        <v>49</v>
      </c>
      <c r="C4953" s="7">
        <v>50</v>
      </c>
      <c r="D4953" s="7">
        <v>-8.08762465307655E-2</v>
      </c>
      <c r="E4953" s="7">
        <v>-0.175206995304444</v>
      </c>
      <c r="G4953" s="7">
        <v>49</v>
      </c>
      <c r="H4953" s="7">
        <v>50</v>
      </c>
      <c r="I4953" s="7">
        <v>-8.0976426293172907E-2</v>
      </c>
      <c r="J4953" s="7">
        <v>-0.107963050760226</v>
      </c>
    </row>
    <row r="4954" spans="2:10" x14ac:dyDescent="0.2">
      <c r="B4954" s="7">
        <v>50</v>
      </c>
      <c r="C4954" s="7">
        <v>50</v>
      </c>
      <c r="D4954" s="7">
        <v>-3.5913132535529998E-3</v>
      </c>
      <c r="E4954" s="7">
        <v>2.8851473317818201E-2</v>
      </c>
      <c r="G4954" s="7">
        <v>50</v>
      </c>
      <c r="H4954" s="7">
        <v>50</v>
      </c>
      <c r="I4954" s="7">
        <v>-3.5240814191386202E-3</v>
      </c>
      <c r="J4954" s="7">
        <v>4.2829118372599999E-2</v>
      </c>
    </row>
    <row r="4955" spans="2:10" x14ac:dyDescent="0.2">
      <c r="B4955" s="7">
        <v>51</v>
      </c>
      <c r="C4955" s="7">
        <v>50</v>
      </c>
      <c r="D4955" s="7">
        <v>-3.9442993558237702E-2</v>
      </c>
      <c r="E4955" s="7">
        <v>-0.37236028058014198</v>
      </c>
      <c r="G4955" s="7">
        <v>51</v>
      </c>
      <c r="H4955" s="7">
        <v>50</v>
      </c>
      <c r="I4955" s="7">
        <v>-4.0195933036818197E-2</v>
      </c>
      <c r="J4955" s="7">
        <v>-0.24671489571765001</v>
      </c>
    </row>
    <row r="4956" spans="2:10" x14ac:dyDescent="0.2">
      <c r="B4956" s="7">
        <v>52</v>
      </c>
      <c r="C4956" s="7">
        <v>50</v>
      </c>
      <c r="D4956" s="7">
        <v>-0.28716472705113699</v>
      </c>
      <c r="E4956" s="7">
        <v>-0.29239946677934497</v>
      </c>
      <c r="G4956" s="7">
        <v>52</v>
      </c>
      <c r="H4956" s="7">
        <v>50</v>
      </c>
      <c r="I4956" s="7">
        <v>-0.28984883511111997</v>
      </c>
      <c r="J4956" s="7">
        <v>-5.8895320096415703E-2</v>
      </c>
    </row>
    <row r="4957" spans="2:10" x14ac:dyDescent="0.2">
      <c r="B4957" s="7">
        <v>53</v>
      </c>
      <c r="C4957" s="7">
        <v>50</v>
      </c>
      <c r="D4957" s="7">
        <v>9.2326341755224903E-2</v>
      </c>
      <c r="E4957" s="7">
        <v>0.48915238568310898</v>
      </c>
      <c r="G4957" s="7">
        <v>53</v>
      </c>
      <c r="H4957" s="7">
        <v>50</v>
      </c>
      <c r="I4957" s="7">
        <v>9.3913733907621505E-2</v>
      </c>
      <c r="J4957" s="7">
        <v>0.35047673529418299</v>
      </c>
    </row>
    <row r="4958" spans="2:10" x14ac:dyDescent="0.2">
      <c r="B4958" s="7">
        <v>54</v>
      </c>
      <c r="C4958" s="7">
        <v>50</v>
      </c>
      <c r="D4958" s="7">
        <v>-4.8138324850744298E-2</v>
      </c>
      <c r="E4958" s="7">
        <v>4.0699320540375603E-2</v>
      </c>
      <c r="G4958" s="7">
        <v>54</v>
      </c>
      <c r="H4958" s="7">
        <v>50</v>
      </c>
      <c r="I4958" s="7">
        <v>-4.90608663388254E-2</v>
      </c>
      <c r="J4958" s="7">
        <v>2.4070996786198499E-2</v>
      </c>
    </row>
    <row r="4959" spans="2:10" x14ac:dyDescent="0.2">
      <c r="B4959" s="7">
        <v>55</v>
      </c>
      <c r="C4959" s="7">
        <v>50</v>
      </c>
      <c r="D4959" s="7">
        <v>-3.6550497843290203E-2</v>
      </c>
      <c r="E4959" s="7">
        <v>-1.47029625274957E-2</v>
      </c>
      <c r="G4959" s="7">
        <v>55</v>
      </c>
      <c r="H4959" s="7">
        <v>50</v>
      </c>
      <c r="I4959" s="7">
        <v>-3.6922426499611298E-2</v>
      </c>
      <c r="J4959" s="7">
        <v>-0.193751640623328</v>
      </c>
    </row>
    <row r="4960" spans="2:10" x14ac:dyDescent="0.2">
      <c r="B4960" s="7">
        <v>56</v>
      </c>
      <c r="C4960" s="7">
        <v>50</v>
      </c>
      <c r="D4960" s="7">
        <v>-0.132368461114448</v>
      </c>
      <c r="E4960" s="7">
        <v>-9.25665906969559E-2</v>
      </c>
      <c r="G4960" s="7">
        <v>56</v>
      </c>
      <c r="H4960" s="7">
        <v>50</v>
      </c>
      <c r="I4960" s="7">
        <v>-0.135037826037227</v>
      </c>
      <c r="J4960" s="7">
        <v>-5.16221729457218E-2</v>
      </c>
    </row>
    <row r="4961" spans="2:10" x14ac:dyDescent="0.2">
      <c r="B4961" s="7">
        <v>57</v>
      </c>
      <c r="C4961" s="7">
        <v>50</v>
      </c>
      <c r="D4961" s="7">
        <v>0.26547180505607798</v>
      </c>
      <c r="E4961" s="7">
        <v>0.27971816393659799</v>
      </c>
      <c r="G4961" s="7">
        <v>57</v>
      </c>
      <c r="H4961" s="7">
        <v>50</v>
      </c>
      <c r="I4961" s="7">
        <v>0.26213367357691603</v>
      </c>
      <c r="J4961" s="7">
        <v>0.31582843313428499</v>
      </c>
    </row>
    <row r="4962" spans="2:10" x14ac:dyDescent="0.2">
      <c r="B4962" s="7">
        <v>58</v>
      </c>
      <c r="C4962" s="7">
        <v>50</v>
      </c>
      <c r="D4962" s="7">
        <v>-7.6539564731784401E-2</v>
      </c>
      <c r="E4962" s="7">
        <v>0.25953172596174301</v>
      </c>
      <c r="G4962" s="7">
        <v>58</v>
      </c>
      <c r="H4962" s="7">
        <v>50</v>
      </c>
      <c r="I4962" s="7">
        <v>-7.7291928060826201E-2</v>
      </c>
      <c r="J4962" s="7">
        <v>-1.5969558197953801E-2</v>
      </c>
    </row>
    <row r="4963" spans="2:10" x14ac:dyDescent="0.2">
      <c r="B4963" s="7">
        <v>59</v>
      </c>
      <c r="C4963" s="7">
        <v>50</v>
      </c>
      <c r="D4963" s="7">
        <v>-0.33069332840730398</v>
      </c>
      <c r="E4963" s="7">
        <v>-0.39090518538842201</v>
      </c>
      <c r="G4963" s="7">
        <v>59</v>
      </c>
      <c r="H4963" s="7">
        <v>50</v>
      </c>
      <c r="I4963" s="7">
        <v>-0.33052380875293802</v>
      </c>
      <c r="J4963" s="7">
        <v>-0.42667223030887202</v>
      </c>
    </row>
    <row r="4964" spans="2:10" x14ac:dyDescent="0.2">
      <c r="B4964" s="7">
        <v>60</v>
      </c>
      <c r="C4964" s="7">
        <v>50</v>
      </c>
      <c r="D4964" s="7">
        <v>8.4807863903519007E-2</v>
      </c>
      <c r="E4964" s="7">
        <v>-1.37970155440703E-2</v>
      </c>
      <c r="G4964" s="7">
        <v>60</v>
      </c>
      <c r="H4964" s="7">
        <v>50</v>
      </c>
      <c r="I4964" s="7">
        <v>8.6979482461385899E-2</v>
      </c>
      <c r="J4964" s="7">
        <v>1.56607892237037E-3</v>
      </c>
    </row>
    <row r="4965" spans="2:10" x14ac:dyDescent="0.2">
      <c r="B4965" s="7">
        <v>61</v>
      </c>
      <c r="C4965" s="7">
        <v>50</v>
      </c>
      <c r="D4965" s="7">
        <v>9.7948375160932202E-2</v>
      </c>
      <c r="E4965" s="7">
        <v>5.3008455146235499E-2</v>
      </c>
      <c r="G4965" s="7">
        <v>61</v>
      </c>
      <c r="H4965" s="7">
        <v>50</v>
      </c>
      <c r="I4965" s="7">
        <v>9.9457000414202995E-2</v>
      </c>
      <c r="J4965" s="7">
        <v>6.2691639558782E-2</v>
      </c>
    </row>
    <row r="4966" spans="2:10" x14ac:dyDescent="0.2">
      <c r="B4966" s="7">
        <v>62</v>
      </c>
      <c r="C4966" s="7">
        <v>50</v>
      </c>
      <c r="D4966" s="7">
        <v>-0.14335446847418101</v>
      </c>
      <c r="E4966" s="7">
        <v>-0.20406200563847701</v>
      </c>
      <c r="G4966" s="7">
        <v>62</v>
      </c>
      <c r="H4966" s="7">
        <v>50</v>
      </c>
      <c r="I4966" s="7">
        <v>-0.14096517516194501</v>
      </c>
      <c r="J4966" s="7">
        <v>-0.18489374774079601</v>
      </c>
    </row>
    <row r="4967" spans="2:10" x14ac:dyDescent="0.2">
      <c r="B4967" s="7">
        <v>63</v>
      </c>
      <c r="C4967" s="7">
        <v>50</v>
      </c>
      <c r="D4967" s="7">
        <v>-0.25380135623475703</v>
      </c>
      <c r="E4967" s="7">
        <v>-0.10514380705528099</v>
      </c>
      <c r="G4967" s="7">
        <v>63</v>
      </c>
      <c r="H4967" s="7">
        <v>50</v>
      </c>
      <c r="I4967" s="7">
        <v>-0.25452765791169801</v>
      </c>
      <c r="J4967" s="7">
        <v>-0.30294086511273299</v>
      </c>
    </row>
    <row r="4968" spans="2:10" x14ac:dyDescent="0.2">
      <c r="B4968" s="7">
        <v>64</v>
      </c>
      <c r="C4968" s="7">
        <v>50</v>
      </c>
      <c r="D4968" s="7">
        <v>-0.39842934900319299</v>
      </c>
      <c r="E4968" s="7">
        <v>-0.30683576607758001</v>
      </c>
      <c r="G4968" s="7">
        <v>64</v>
      </c>
      <c r="H4968" s="7">
        <v>50</v>
      </c>
      <c r="I4968" s="7">
        <v>-0.39753944677819703</v>
      </c>
      <c r="J4968" s="7">
        <v>-0.203731158680622</v>
      </c>
    </row>
    <row r="4969" spans="2:10" x14ac:dyDescent="0.2">
      <c r="B4969" s="7">
        <v>65</v>
      </c>
      <c r="C4969" s="7">
        <v>50</v>
      </c>
      <c r="D4969" s="7">
        <v>1.7788069332070201E-2</v>
      </c>
      <c r="E4969" s="7">
        <v>5.8251363036298201E-2</v>
      </c>
      <c r="G4969" s="7">
        <v>65</v>
      </c>
      <c r="H4969" s="7">
        <v>50</v>
      </c>
      <c r="I4969" s="7">
        <v>1.78242656619556E-2</v>
      </c>
      <c r="J4969" s="7">
        <v>0.118548722934031</v>
      </c>
    </row>
    <row r="4970" spans="2:10" x14ac:dyDescent="0.2">
      <c r="B4970" s="7">
        <v>66</v>
      </c>
      <c r="C4970" s="7">
        <v>50</v>
      </c>
      <c r="D4970" s="7">
        <v>0.13232020704793299</v>
      </c>
      <c r="E4970" s="7">
        <v>9.0455581147092595E-2</v>
      </c>
      <c r="G4970" s="7">
        <v>66</v>
      </c>
      <c r="H4970" s="7">
        <v>50</v>
      </c>
      <c r="I4970" s="7">
        <v>0.13365693769534001</v>
      </c>
      <c r="J4970" s="7">
        <v>0.42901234870176502</v>
      </c>
    </row>
    <row r="4971" spans="2:10" x14ac:dyDescent="0.2">
      <c r="B4971" s="7">
        <v>67</v>
      </c>
      <c r="C4971" s="7">
        <v>50</v>
      </c>
      <c r="D4971" s="7">
        <v>-0.311160109076768</v>
      </c>
      <c r="E4971" s="7">
        <v>-0.297499290970904</v>
      </c>
      <c r="G4971" s="7">
        <v>67</v>
      </c>
      <c r="H4971" s="7">
        <v>50</v>
      </c>
      <c r="I4971" s="7">
        <v>-0.31765952678776599</v>
      </c>
      <c r="J4971" s="7">
        <v>-0.319223338460633</v>
      </c>
    </row>
    <row r="4972" spans="2:10" x14ac:dyDescent="0.2">
      <c r="B4972" s="7">
        <v>68</v>
      </c>
      <c r="C4972" s="7">
        <v>50</v>
      </c>
      <c r="D4972" s="7">
        <v>0.199568545136596</v>
      </c>
      <c r="E4972" s="7">
        <v>0.17289886753241801</v>
      </c>
      <c r="G4972" s="7">
        <v>68</v>
      </c>
      <c r="H4972" s="7">
        <v>50</v>
      </c>
      <c r="I4972" s="7">
        <v>0.20636375324904699</v>
      </c>
      <c r="J4972" s="7">
        <v>0.42213832010269797</v>
      </c>
    </row>
    <row r="4973" spans="2:10" x14ac:dyDescent="0.2">
      <c r="B4973" s="7">
        <v>69</v>
      </c>
      <c r="C4973" s="7">
        <v>50</v>
      </c>
      <c r="D4973" s="7">
        <v>-3.5497877073462199E-2</v>
      </c>
      <c r="E4973" s="7">
        <v>-8.2621829955494205E-2</v>
      </c>
      <c r="G4973" s="7">
        <v>69</v>
      </c>
      <c r="H4973" s="7">
        <v>50</v>
      </c>
      <c r="I4973" s="7">
        <v>-3.5378240910823401E-2</v>
      </c>
      <c r="J4973" s="7">
        <v>-6.3555343054282801E-2</v>
      </c>
    </row>
    <row r="4974" spans="2:10" x14ac:dyDescent="0.2">
      <c r="B4974" s="7">
        <v>70</v>
      </c>
      <c r="C4974" s="7">
        <v>50</v>
      </c>
      <c r="D4974" s="7">
        <v>-0.30941693387508801</v>
      </c>
      <c r="E4974" s="7">
        <v>-0.40929697237436502</v>
      </c>
      <c r="G4974" s="7">
        <v>70</v>
      </c>
      <c r="H4974" s="7">
        <v>50</v>
      </c>
      <c r="I4974" s="7">
        <v>-0.30787849117315402</v>
      </c>
      <c r="J4974" s="7">
        <v>-0.43493631267757998</v>
      </c>
    </row>
    <row r="4975" spans="2:10" x14ac:dyDescent="0.2">
      <c r="B4975" s="7">
        <v>71</v>
      </c>
      <c r="C4975" s="7">
        <v>50</v>
      </c>
      <c r="D4975" s="7">
        <v>4.6518544981157799E-3</v>
      </c>
      <c r="E4975" s="7">
        <v>1.87743545077899E-2</v>
      </c>
      <c r="G4975" s="7">
        <v>71</v>
      </c>
      <c r="H4975" s="7">
        <v>50</v>
      </c>
      <c r="I4975" s="7">
        <v>5.2177483136226499E-3</v>
      </c>
      <c r="J4975" s="7">
        <v>0.14702327878814</v>
      </c>
    </row>
    <row r="4976" spans="2:10" x14ac:dyDescent="0.2">
      <c r="B4976" s="7">
        <v>72</v>
      </c>
      <c r="C4976" s="7">
        <v>50</v>
      </c>
      <c r="D4976" s="7">
        <v>0.15426550701387301</v>
      </c>
      <c r="E4976" s="7">
        <v>0.458442003851951</v>
      </c>
      <c r="G4976" s="7">
        <v>72</v>
      </c>
      <c r="H4976" s="7">
        <v>50</v>
      </c>
      <c r="I4976" s="7">
        <v>0.15151113727014701</v>
      </c>
      <c r="J4976" s="7">
        <v>0.346374994567197</v>
      </c>
    </row>
    <row r="4977" spans="2:10" x14ac:dyDescent="0.2">
      <c r="B4977" s="7">
        <v>73</v>
      </c>
      <c r="C4977" s="7">
        <v>50</v>
      </c>
      <c r="D4977" s="7">
        <v>-9.1391316142166404E-2</v>
      </c>
      <c r="E4977" s="7">
        <v>-0.25238661040318899</v>
      </c>
      <c r="G4977" s="7">
        <v>73</v>
      </c>
      <c r="H4977" s="7">
        <v>50</v>
      </c>
      <c r="I4977" s="7">
        <v>-9.2088939590413005E-2</v>
      </c>
      <c r="J4977" s="7">
        <v>-0.44134285755486302</v>
      </c>
    </row>
    <row r="4978" spans="2:10" x14ac:dyDescent="0.2">
      <c r="B4978" s="7">
        <v>74</v>
      </c>
      <c r="C4978" s="7">
        <v>50</v>
      </c>
      <c r="D4978" s="7">
        <v>0.137625015100414</v>
      </c>
      <c r="E4978" s="7">
        <v>0.22456058640738299</v>
      </c>
      <c r="G4978" s="7">
        <v>74</v>
      </c>
      <c r="H4978" s="7">
        <v>50</v>
      </c>
      <c r="I4978" s="7">
        <v>0.14249205368610099</v>
      </c>
      <c r="J4978" s="7">
        <v>0.16595985391590101</v>
      </c>
    </row>
    <row r="4979" spans="2:10" x14ac:dyDescent="0.2">
      <c r="B4979" s="7">
        <v>75</v>
      </c>
      <c r="C4979" s="7">
        <v>50</v>
      </c>
      <c r="D4979" s="7">
        <v>0.361408542130638</v>
      </c>
      <c r="E4979" s="7">
        <v>0.30430975662834903</v>
      </c>
      <c r="G4979" s="7">
        <v>75</v>
      </c>
      <c r="H4979" s="7">
        <v>50</v>
      </c>
      <c r="I4979" s="7">
        <v>0.371169826939791</v>
      </c>
      <c r="J4979" s="7">
        <v>0.176926790177999</v>
      </c>
    </row>
    <row r="4980" spans="2:10" x14ac:dyDescent="0.2">
      <c r="B4980" s="7">
        <v>76</v>
      </c>
      <c r="C4980" s="7">
        <v>50</v>
      </c>
      <c r="D4980" s="7">
        <v>0.20404703071302599</v>
      </c>
      <c r="E4980" s="7">
        <v>0.33152018305074499</v>
      </c>
      <c r="G4980" s="7">
        <v>76</v>
      </c>
      <c r="H4980" s="7">
        <v>50</v>
      </c>
      <c r="I4980" s="7">
        <v>0.20232869165207201</v>
      </c>
      <c r="J4980" s="7">
        <v>0.112106858205704</v>
      </c>
    </row>
    <row r="4981" spans="2:10" x14ac:dyDescent="0.2">
      <c r="B4981" s="7">
        <v>77</v>
      </c>
      <c r="C4981" s="7">
        <v>50</v>
      </c>
      <c r="D4981" s="7">
        <v>0.24650523720214099</v>
      </c>
      <c r="E4981" s="7">
        <v>0.18474975712813901</v>
      </c>
      <c r="G4981" s="7">
        <v>77</v>
      </c>
      <c r="H4981" s="7">
        <v>50</v>
      </c>
      <c r="I4981" s="7">
        <v>0.246286337611584</v>
      </c>
      <c r="J4981" s="7">
        <v>0.113071191600168</v>
      </c>
    </row>
    <row r="4982" spans="2:10" x14ac:dyDescent="0.2">
      <c r="B4982" s="7">
        <v>78</v>
      </c>
      <c r="C4982" s="7">
        <v>50</v>
      </c>
      <c r="D4982" s="7">
        <v>-0.33831393719666297</v>
      </c>
      <c r="E4982" s="7">
        <v>-0.407543520485872</v>
      </c>
      <c r="G4982" s="7">
        <v>78</v>
      </c>
      <c r="H4982" s="7">
        <v>50</v>
      </c>
      <c r="I4982" s="7">
        <v>-0.34225216310711198</v>
      </c>
      <c r="J4982" s="7">
        <v>-0.25392773723377399</v>
      </c>
    </row>
    <row r="4983" spans="2:10" x14ac:dyDescent="0.2">
      <c r="B4983" s="7">
        <v>79</v>
      </c>
      <c r="C4983" s="7">
        <v>50</v>
      </c>
      <c r="D4983" s="7">
        <v>7.0332717893357696E-2</v>
      </c>
      <c r="E4983" s="7">
        <v>0.22970062868487401</v>
      </c>
      <c r="G4983" s="7">
        <v>79</v>
      </c>
      <c r="H4983" s="7">
        <v>50</v>
      </c>
      <c r="I4983" s="7">
        <v>7.0774836766552995E-2</v>
      </c>
      <c r="J4983" s="7">
        <v>0.15759581415716001</v>
      </c>
    </row>
    <row r="4984" spans="2:10" x14ac:dyDescent="0.2">
      <c r="B4984" s="7">
        <v>80</v>
      </c>
      <c r="C4984" s="7">
        <v>50</v>
      </c>
      <c r="D4984" s="7">
        <v>-0.13094408008311501</v>
      </c>
      <c r="E4984" s="7">
        <v>-7.4202235333425307E-2</v>
      </c>
      <c r="G4984" s="7">
        <v>80</v>
      </c>
      <c r="H4984" s="7">
        <v>50</v>
      </c>
      <c r="I4984" s="7">
        <v>-0.12833010554579299</v>
      </c>
      <c r="J4984" s="7">
        <v>-0.15502511923569001</v>
      </c>
    </row>
    <row r="4985" spans="2:10" x14ac:dyDescent="0.2">
      <c r="B4985" s="7">
        <v>81</v>
      </c>
      <c r="C4985" s="7">
        <v>50</v>
      </c>
      <c r="D4985" s="7">
        <v>0.40140060951874001</v>
      </c>
      <c r="E4985" s="7">
        <v>0.455254073463844</v>
      </c>
      <c r="G4985" s="7">
        <v>81</v>
      </c>
      <c r="H4985" s="7">
        <v>50</v>
      </c>
      <c r="I4985" s="7">
        <v>0.40956587453675702</v>
      </c>
      <c r="J4985" s="7">
        <v>0.573248971900153</v>
      </c>
    </row>
    <row r="4986" spans="2:10" x14ac:dyDescent="0.2">
      <c r="B4986" s="7">
        <v>82</v>
      </c>
      <c r="C4986" s="7">
        <v>50</v>
      </c>
      <c r="D4986" s="7">
        <v>-0.194320034436997</v>
      </c>
      <c r="E4986" s="7">
        <v>-0.18812780493449099</v>
      </c>
      <c r="G4986" s="7">
        <v>82</v>
      </c>
      <c r="H4986" s="7">
        <v>50</v>
      </c>
      <c r="I4986" s="7">
        <v>-0.20024680489642599</v>
      </c>
      <c r="J4986" s="7">
        <v>-0.24327716643317801</v>
      </c>
    </row>
    <row r="4987" spans="2:10" x14ac:dyDescent="0.2">
      <c r="B4987" s="7">
        <v>83</v>
      </c>
      <c r="C4987" s="7">
        <v>50</v>
      </c>
      <c r="D4987" s="7">
        <v>-0.22254389450998599</v>
      </c>
      <c r="E4987" s="7">
        <v>-0.338961064145749</v>
      </c>
      <c r="G4987" s="7">
        <v>83</v>
      </c>
      <c r="H4987" s="7">
        <v>50</v>
      </c>
      <c r="I4987" s="7">
        <v>-0.22384474117109601</v>
      </c>
      <c r="J4987" s="7">
        <v>-0.31031725864291998</v>
      </c>
    </row>
    <row r="4988" spans="2:10" x14ac:dyDescent="0.2">
      <c r="B4988" s="7">
        <v>84</v>
      </c>
      <c r="C4988" s="7">
        <v>50</v>
      </c>
      <c r="D4988" s="7">
        <v>-0.149375446476185</v>
      </c>
      <c r="E4988" s="7">
        <v>-4.2259126603989998E-2</v>
      </c>
      <c r="G4988" s="7">
        <v>84</v>
      </c>
      <c r="H4988" s="7">
        <v>50</v>
      </c>
      <c r="I4988" s="7">
        <v>-0.152736073002877</v>
      </c>
      <c r="J4988" s="7">
        <v>3.1084188877298601E-2</v>
      </c>
    </row>
    <row r="4989" spans="2:10" x14ac:dyDescent="0.2">
      <c r="B4989" s="7">
        <v>85</v>
      </c>
      <c r="C4989" s="7">
        <v>50</v>
      </c>
      <c r="D4989" s="7">
        <v>-0.392676765847989</v>
      </c>
      <c r="E4989" s="7">
        <v>-0.37022842998851502</v>
      </c>
      <c r="G4989" s="7">
        <v>85</v>
      </c>
      <c r="H4989" s="7">
        <v>50</v>
      </c>
      <c r="I4989" s="7">
        <v>-0.39592300397674002</v>
      </c>
      <c r="J4989" s="7">
        <v>-0.51541087938352503</v>
      </c>
    </row>
    <row r="4990" spans="2:10" x14ac:dyDescent="0.2">
      <c r="B4990" s="7">
        <v>86</v>
      </c>
      <c r="C4990" s="7">
        <v>50</v>
      </c>
      <c r="D4990" s="7">
        <v>-5.39440206828843E-2</v>
      </c>
      <c r="E4990" s="7">
        <v>-0.14708023305370299</v>
      </c>
      <c r="G4990" s="7">
        <v>86</v>
      </c>
      <c r="H4990" s="7">
        <v>50</v>
      </c>
      <c r="I4990" s="7">
        <v>-5.4156951127962899E-2</v>
      </c>
      <c r="J4990" s="7">
        <v>-8.7759816597115403E-2</v>
      </c>
    </row>
    <row r="4991" spans="2:10" x14ac:dyDescent="0.2">
      <c r="B4991" s="7">
        <v>87</v>
      </c>
      <c r="C4991" s="7">
        <v>50</v>
      </c>
      <c r="D4991" s="7">
        <v>-0.13794922315127001</v>
      </c>
      <c r="E4991" s="7">
        <v>-2.3067940273591599E-2</v>
      </c>
      <c r="G4991" s="7">
        <v>87</v>
      </c>
      <c r="H4991" s="7">
        <v>50</v>
      </c>
      <c r="I4991" s="7">
        <v>-0.13868536189432801</v>
      </c>
      <c r="J4991" s="7">
        <v>-0.20199475829902599</v>
      </c>
    </row>
    <row r="4992" spans="2:10" x14ac:dyDescent="0.2">
      <c r="B4992" s="7">
        <v>88</v>
      </c>
      <c r="C4992" s="7">
        <v>50</v>
      </c>
      <c r="D4992" s="7">
        <v>6.0988450755919701E-2</v>
      </c>
      <c r="E4992" s="7">
        <v>0.117657441666255</v>
      </c>
      <c r="G4992" s="7">
        <v>88</v>
      </c>
      <c r="H4992" s="7">
        <v>50</v>
      </c>
      <c r="I4992" s="7">
        <v>6.1582746461699103E-2</v>
      </c>
      <c r="J4992" s="7">
        <v>0.15557835352378499</v>
      </c>
    </row>
    <row r="4993" spans="2:10" x14ac:dyDescent="0.2">
      <c r="B4993" s="7">
        <v>89</v>
      </c>
      <c r="C4993" s="7">
        <v>50</v>
      </c>
      <c r="D4993" s="7">
        <v>-8.10372353418609E-2</v>
      </c>
      <c r="E4993" s="7">
        <v>3.5597163199596202E-2</v>
      </c>
      <c r="G4993" s="7">
        <v>89</v>
      </c>
      <c r="H4993" s="7">
        <v>50</v>
      </c>
      <c r="I4993" s="7">
        <v>-8.0767948332713502E-2</v>
      </c>
      <c r="J4993" s="7">
        <v>0.177928189680467</v>
      </c>
    </row>
    <row r="4994" spans="2:10" x14ac:dyDescent="0.2">
      <c r="B4994" s="7">
        <v>90</v>
      </c>
      <c r="C4994" s="7">
        <v>50</v>
      </c>
      <c r="D4994" s="7">
        <v>-0.52547097696144895</v>
      </c>
      <c r="E4994" s="7">
        <v>-0.51526394282589505</v>
      </c>
      <c r="G4994" s="7">
        <v>90</v>
      </c>
      <c r="H4994" s="7">
        <v>50</v>
      </c>
      <c r="I4994" s="7">
        <v>-0.53161228096177005</v>
      </c>
      <c r="J4994" s="7">
        <v>-0.49377724242717103</v>
      </c>
    </row>
    <row r="4995" spans="2:10" x14ac:dyDescent="0.2">
      <c r="B4995" s="7">
        <v>91</v>
      </c>
      <c r="C4995" s="7">
        <v>50</v>
      </c>
      <c r="D4995" s="7">
        <v>-8.4661769847667004E-2</v>
      </c>
      <c r="E4995" s="7">
        <v>-0.19955028231368899</v>
      </c>
      <c r="G4995" s="7">
        <v>91</v>
      </c>
      <c r="H4995" s="7">
        <v>50</v>
      </c>
      <c r="I4995" s="7">
        <v>-8.4989397905280498E-2</v>
      </c>
      <c r="J4995" s="7">
        <v>3.97137942857686E-2</v>
      </c>
    </row>
    <row r="4996" spans="2:10" x14ac:dyDescent="0.2">
      <c r="B4996" s="7">
        <v>92</v>
      </c>
      <c r="C4996" s="7">
        <v>50</v>
      </c>
      <c r="D4996" s="7">
        <v>0.100893056254418</v>
      </c>
      <c r="E4996" s="7">
        <v>0.300144147734836</v>
      </c>
      <c r="G4996" s="7">
        <v>92</v>
      </c>
      <c r="H4996" s="7">
        <v>50</v>
      </c>
      <c r="I4996" s="7">
        <v>0.103292402545463</v>
      </c>
      <c r="J4996" s="7">
        <v>0.20848719186727999</v>
      </c>
    </row>
    <row r="4997" spans="2:10" x14ac:dyDescent="0.2">
      <c r="B4997" s="7">
        <v>93</v>
      </c>
      <c r="C4997" s="7">
        <v>50</v>
      </c>
      <c r="D4997" s="7">
        <v>0.29554906041942502</v>
      </c>
      <c r="E4997" s="7">
        <v>0.52691206544924296</v>
      </c>
      <c r="G4997" s="7">
        <v>93</v>
      </c>
      <c r="H4997" s="7">
        <v>50</v>
      </c>
      <c r="I4997" s="7">
        <v>0.288683024931703</v>
      </c>
      <c r="J4997" s="7">
        <v>0.50031368240340202</v>
      </c>
    </row>
    <row r="4998" spans="2:10" x14ac:dyDescent="0.2">
      <c r="B4998" s="7">
        <v>94</v>
      </c>
      <c r="C4998" s="7">
        <v>50</v>
      </c>
      <c r="D4998" s="7">
        <v>1.5288310052743399E-2</v>
      </c>
      <c r="E4998" s="7">
        <v>7.2131441826826403E-2</v>
      </c>
      <c r="G4998" s="7">
        <v>94</v>
      </c>
      <c r="H4998" s="7">
        <v>50</v>
      </c>
      <c r="I4998" s="7">
        <v>1.5759135938510301E-2</v>
      </c>
      <c r="J4998" s="7">
        <v>0.28007135691477097</v>
      </c>
    </row>
    <row r="4999" spans="2:10" x14ac:dyDescent="0.2">
      <c r="B4999" s="7">
        <v>95</v>
      </c>
      <c r="C4999" s="7">
        <v>50</v>
      </c>
      <c r="D4999" s="7">
        <v>-0.213313266587106</v>
      </c>
      <c r="E4999" s="7">
        <v>-0.329617224250848</v>
      </c>
      <c r="G4999" s="7">
        <v>95</v>
      </c>
      <c r="H4999" s="7">
        <v>50</v>
      </c>
      <c r="I4999" s="7">
        <v>-0.21965417679739699</v>
      </c>
      <c r="J4999" s="7">
        <v>-3.6368837969188703E-2</v>
      </c>
    </row>
    <row r="5000" spans="2:10" x14ac:dyDescent="0.2">
      <c r="B5000" s="7">
        <v>96</v>
      </c>
      <c r="C5000" s="7">
        <v>50</v>
      </c>
      <c r="D5000" s="7">
        <v>0.25034447733438703</v>
      </c>
      <c r="E5000" s="7">
        <v>0.20325422997136</v>
      </c>
      <c r="G5000" s="7">
        <v>96</v>
      </c>
      <c r="H5000" s="7">
        <v>50</v>
      </c>
      <c r="I5000" s="7">
        <v>0.25931222487551903</v>
      </c>
      <c r="J5000" s="7">
        <v>0.108955560516118</v>
      </c>
    </row>
    <row r="5001" spans="2:10" x14ac:dyDescent="0.2">
      <c r="B5001" s="7">
        <v>97</v>
      </c>
      <c r="C5001" s="7">
        <v>50</v>
      </c>
      <c r="D5001" s="7">
        <v>-2.7172541816627298E-2</v>
      </c>
      <c r="E5001" s="7">
        <v>-0.190070368322938</v>
      </c>
      <c r="G5001" s="7">
        <v>97</v>
      </c>
      <c r="H5001" s="7">
        <v>50</v>
      </c>
      <c r="I5001" s="7">
        <v>-2.77487426260912E-2</v>
      </c>
      <c r="J5001" s="7">
        <v>-0.16959354352154099</v>
      </c>
    </row>
    <row r="5002" spans="2:10" x14ac:dyDescent="0.2">
      <c r="B5002" s="7">
        <v>98</v>
      </c>
      <c r="C5002" s="7">
        <v>50</v>
      </c>
      <c r="D5002" s="7">
        <v>0.19030894264648901</v>
      </c>
      <c r="E5002" s="7">
        <v>8.7309351105650607E-2</v>
      </c>
      <c r="G5002" s="7">
        <v>98</v>
      </c>
      <c r="H5002" s="7">
        <v>50</v>
      </c>
      <c r="I5002" s="7">
        <v>0.19049727130022301</v>
      </c>
      <c r="J5002" s="7">
        <v>0.22322507390667601</v>
      </c>
    </row>
    <row r="5003" spans="2:10" x14ac:dyDescent="0.2">
      <c r="B5003" s="7">
        <v>99</v>
      </c>
      <c r="C5003" s="7">
        <v>50</v>
      </c>
      <c r="D5003" s="7">
        <v>-3.7071404506728599E-2</v>
      </c>
      <c r="E5003" s="7">
        <v>-0.111539636279875</v>
      </c>
      <c r="G5003" s="7">
        <v>99</v>
      </c>
      <c r="H5003" s="7">
        <v>50</v>
      </c>
      <c r="I5003" s="7">
        <v>-3.7202737390838798E-2</v>
      </c>
      <c r="J5003" s="7">
        <v>6.5343647659204002E-2</v>
      </c>
    </row>
    <row r="5004" spans="2:10" x14ac:dyDescent="0.2">
      <c r="B5004" s="7">
        <v>100</v>
      </c>
      <c r="C5004" s="7">
        <v>50</v>
      </c>
      <c r="D5004" s="7">
        <v>4.5077878243152E-2</v>
      </c>
      <c r="E5004" s="7">
        <v>-0.106345049124529</v>
      </c>
      <c r="G5004" s="7">
        <v>100</v>
      </c>
      <c r="H5004" s="7">
        <v>50</v>
      </c>
      <c r="I5004" s="7">
        <v>4.5135495400368E-2</v>
      </c>
      <c r="J5004" s="7">
        <v>-5.2842733997859902E-2</v>
      </c>
    </row>
    <row r="5005" spans="2:10" x14ac:dyDescent="0.2">
      <c r="B5005" s="7">
        <v>1</v>
      </c>
      <c r="C5005" s="7">
        <v>51</v>
      </c>
      <c r="D5005" s="7">
        <v>-0.234864190251276</v>
      </c>
      <c r="E5005" s="7">
        <v>-8.7726072141081496E-2</v>
      </c>
      <c r="G5005" s="7">
        <v>1</v>
      </c>
      <c r="H5005" s="7">
        <v>51</v>
      </c>
      <c r="I5005" s="7">
        <v>-0.23329257577326101</v>
      </c>
      <c r="J5005" s="7">
        <v>-0.249247825308101</v>
      </c>
    </row>
    <row r="5006" spans="2:10" x14ac:dyDescent="0.2">
      <c r="B5006" s="7">
        <v>2</v>
      </c>
      <c r="C5006" s="7">
        <v>51</v>
      </c>
      <c r="D5006" s="7">
        <v>2.4235491198724399E-2</v>
      </c>
      <c r="E5006" s="7">
        <v>0.166702737869659</v>
      </c>
      <c r="G5006" s="7">
        <v>2</v>
      </c>
      <c r="H5006" s="7">
        <v>51</v>
      </c>
      <c r="I5006" s="7">
        <v>2.4370177179664901E-2</v>
      </c>
      <c r="J5006" s="7">
        <v>0.148535997227879</v>
      </c>
    </row>
    <row r="5007" spans="2:10" x14ac:dyDescent="0.2">
      <c r="B5007" s="7">
        <v>3</v>
      </c>
      <c r="C5007" s="7">
        <v>51</v>
      </c>
      <c r="D5007" s="7">
        <v>-0.111421680048276</v>
      </c>
      <c r="E5007" s="7">
        <v>-4.6289935125442702E-2</v>
      </c>
      <c r="G5007" s="7">
        <v>3</v>
      </c>
      <c r="H5007" s="7">
        <v>51</v>
      </c>
      <c r="I5007" s="7">
        <v>-0.112024885342588</v>
      </c>
      <c r="J5007" s="7">
        <v>-0.302458005790604</v>
      </c>
    </row>
    <row r="5008" spans="2:10" x14ac:dyDescent="0.2">
      <c r="B5008" s="7">
        <v>4</v>
      </c>
      <c r="C5008" s="7">
        <v>51</v>
      </c>
      <c r="D5008" s="7">
        <v>0.104447901070179</v>
      </c>
      <c r="E5008" s="7">
        <v>0.32528327065937801</v>
      </c>
      <c r="G5008" s="7">
        <v>4</v>
      </c>
      <c r="H5008" s="7">
        <v>51</v>
      </c>
      <c r="I5008" s="7">
        <v>0.10645094461157099</v>
      </c>
      <c r="J5008" s="7">
        <v>0.155488802779089</v>
      </c>
    </row>
    <row r="5009" spans="2:10" x14ac:dyDescent="0.2">
      <c r="B5009" s="7">
        <v>5</v>
      </c>
      <c r="C5009" s="7">
        <v>51</v>
      </c>
      <c r="D5009" s="7">
        <v>-0.328064999325</v>
      </c>
      <c r="E5009" s="7">
        <v>-0.10020946764891001</v>
      </c>
      <c r="G5009" s="7">
        <v>5</v>
      </c>
      <c r="H5009" s="7">
        <v>51</v>
      </c>
      <c r="I5009" s="7">
        <v>-0.326614881595717</v>
      </c>
      <c r="J5009" s="7">
        <v>-0.26270028264366702</v>
      </c>
    </row>
    <row r="5010" spans="2:10" x14ac:dyDescent="0.2">
      <c r="B5010" s="7">
        <v>6</v>
      </c>
      <c r="C5010" s="7">
        <v>51</v>
      </c>
      <c r="D5010" s="7">
        <v>-0.709235599536713</v>
      </c>
      <c r="E5010" s="7">
        <v>-0.82907827993702199</v>
      </c>
      <c r="G5010" s="7">
        <v>6</v>
      </c>
      <c r="H5010" s="7">
        <v>51</v>
      </c>
      <c r="I5010" s="7">
        <v>-0.71377025133178096</v>
      </c>
      <c r="J5010" s="7">
        <v>-0.66480750191207105</v>
      </c>
    </row>
    <row r="5011" spans="2:10" x14ac:dyDescent="0.2">
      <c r="B5011" s="7">
        <v>7</v>
      </c>
      <c r="C5011" s="7">
        <v>51</v>
      </c>
      <c r="D5011" s="7">
        <v>-3.7111838723143699E-2</v>
      </c>
      <c r="E5011" s="7">
        <v>9.5977833832563406E-2</v>
      </c>
      <c r="G5011" s="7">
        <v>7</v>
      </c>
      <c r="H5011" s="7">
        <v>51</v>
      </c>
      <c r="I5011" s="7">
        <v>-3.7421810492667802E-2</v>
      </c>
      <c r="J5011" s="7">
        <v>-4.5295857936705097E-2</v>
      </c>
    </row>
    <row r="5012" spans="2:10" x14ac:dyDescent="0.2">
      <c r="B5012" s="7">
        <v>8</v>
      </c>
      <c r="C5012" s="7">
        <v>51</v>
      </c>
      <c r="D5012" s="7">
        <v>0.166763461568292</v>
      </c>
      <c r="E5012" s="7">
        <v>-0.21674370341255</v>
      </c>
      <c r="G5012" s="7">
        <v>8</v>
      </c>
      <c r="H5012" s="7">
        <v>51</v>
      </c>
      <c r="I5012" s="7">
        <v>0.16653025122422199</v>
      </c>
      <c r="J5012" s="7">
        <v>-0.34299456426300301</v>
      </c>
    </row>
    <row r="5013" spans="2:10" x14ac:dyDescent="0.2">
      <c r="B5013" s="7">
        <v>9</v>
      </c>
      <c r="C5013" s="7">
        <v>51</v>
      </c>
      <c r="D5013" s="7">
        <v>-0.34961777215122197</v>
      </c>
      <c r="E5013" s="7">
        <v>-0.26145991293643001</v>
      </c>
      <c r="G5013" s="7">
        <v>9</v>
      </c>
      <c r="H5013" s="7">
        <v>51</v>
      </c>
      <c r="I5013" s="7">
        <v>-0.35542415398829502</v>
      </c>
      <c r="J5013" s="7">
        <v>-0.32871303049247003</v>
      </c>
    </row>
    <row r="5014" spans="2:10" x14ac:dyDescent="0.2">
      <c r="B5014" s="7">
        <v>10</v>
      </c>
      <c r="C5014" s="7">
        <v>51</v>
      </c>
      <c r="D5014" s="7">
        <v>0.12301671302558601</v>
      </c>
      <c r="E5014" s="7">
        <v>-6.6456840231101197E-2</v>
      </c>
      <c r="G5014" s="7">
        <v>10</v>
      </c>
      <c r="H5014" s="7">
        <v>51</v>
      </c>
      <c r="I5014" s="7">
        <v>0.12570529198470701</v>
      </c>
      <c r="J5014" s="7">
        <v>-5.3446694937825598E-2</v>
      </c>
    </row>
    <row r="5015" spans="2:10" x14ac:dyDescent="0.2">
      <c r="B5015" s="7">
        <v>11</v>
      </c>
      <c r="C5015" s="7">
        <v>51</v>
      </c>
      <c r="D5015" s="7">
        <v>0.21148226613438501</v>
      </c>
      <c r="E5015" s="7">
        <v>0.21258207587202099</v>
      </c>
      <c r="G5015" s="7">
        <v>11</v>
      </c>
      <c r="H5015" s="7">
        <v>51</v>
      </c>
      <c r="I5015" s="7">
        <v>0.20523166481333499</v>
      </c>
      <c r="J5015" s="7">
        <v>-8.6911480298914198E-2</v>
      </c>
    </row>
    <row r="5016" spans="2:10" x14ac:dyDescent="0.2">
      <c r="B5016" s="7">
        <v>12</v>
      </c>
      <c r="C5016" s="7">
        <v>51</v>
      </c>
      <c r="D5016" s="7">
        <v>0.10656695229402199</v>
      </c>
      <c r="E5016" s="7">
        <v>-6.2515297854606203E-2</v>
      </c>
      <c r="G5016" s="7">
        <v>12</v>
      </c>
      <c r="H5016" s="7">
        <v>51</v>
      </c>
      <c r="I5016" s="7">
        <v>0.110269229977082</v>
      </c>
      <c r="J5016" s="7">
        <v>-0.15218377282561901</v>
      </c>
    </row>
    <row r="5017" spans="2:10" x14ac:dyDescent="0.2">
      <c r="B5017" s="7">
        <v>13</v>
      </c>
      <c r="C5017" s="7">
        <v>51</v>
      </c>
      <c r="D5017" s="7">
        <v>-5.1951122895037102E-2</v>
      </c>
      <c r="E5017" s="7">
        <v>0.15327257947897599</v>
      </c>
      <c r="G5017" s="7">
        <v>13</v>
      </c>
      <c r="H5017" s="7">
        <v>51</v>
      </c>
      <c r="I5017" s="7">
        <v>-5.2444178909119898E-2</v>
      </c>
      <c r="J5017" s="7">
        <v>-1.3925223945432399E-2</v>
      </c>
    </row>
    <row r="5018" spans="2:10" x14ac:dyDescent="0.2">
      <c r="B5018" s="7">
        <v>14</v>
      </c>
      <c r="C5018" s="7">
        <v>51</v>
      </c>
      <c r="D5018" s="7">
        <v>0.133090710651114</v>
      </c>
      <c r="E5018" s="7">
        <v>-0.36847582334789902</v>
      </c>
      <c r="G5018" s="7">
        <v>14</v>
      </c>
      <c r="H5018" s="7">
        <v>51</v>
      </c>
      <c r="I5018" s="7">
        <v>0.14178107263808401</v>
      </c>
      <c r="J5018" s="7">
        <v>-1.55952681597107E-2</v>
      </c>
    </row>
    <row r="5019" spans="2:10" x14ac:dyDescent="0.2">
      <c r="B5019" s="7">
        <v>15</v>
      </c>
      <c r="C5019" s="7">
        <v>51</v>
      </c>
      <c r="D5019" s="7">
        <v>-0.175570451068981</v>
      </c>
      <c r="E5019" s="7">
        <v>-5.9393804014627301E-2</v>
      </c>
      <c r="G5019" s="7">
        <v>15</v>
      </c>
      <c r="H5019" s="7">
        <v>51</v>
      </c>
      <c r="I5019" s="7">
        <v>-0.18358663112127299</v>
      </c>
      <c r="J5019" s="7">
        <v>0.28747509708203001</v>
      </c>
    </row>
    <row r="5020" spans="2:10" x14ac:dyDescent="0.2">
      <c r="B5020" s="7">
        <v>16</v>
      </c>
      <c r="C5020" s="7">
        <v>51</v>
      </c>
      <c r="D5020" s="7">
        <v>0.32615282492127001</v>
      </c>
      <c r="E5020" s="7">
        <v>0.19171440956007901</v>
      </c>
      <c r="G5020" s="7">
        <v>16</v>
      </c>
      <c r="H5020" s="7">
        <v>51</v>
      </c>
      <c r="I5020" s="7">
        <v>0.33282725617787501</v>
      </c>
      <c r="J5020" s="7">
        <v>0.15470247053328201</v>
      </c>
    </row>
    <row r="5021" spans="2:10" x14ac:dyDescent="0.2">
      <c r="B5021" s="7">
        <v>17</v>
      </c>
      <c r="C5021" s="7">
        <v>51</v>
      </c>
      <c r="D5021" s="7">
        <v>-0.22411097857728199</v>
      </c>
      <c r="E5021" s="7">
        <v>-6.1573586418267802E-2</v>
      </c>
      <c r="G5021" s="7">
        <v>17</v>
      </c>
      <c r="H5021" s="7">
        <v>51</v>
      </c>
      <c r="I5021" s="7">
        <v>-0.224240293597256</v>
      </c>
      <c r="J5021" s="7">
        <v>-6.6687224565058906E-2</v>
      </c>
    </row>
    <row r="5022" spans="2:10" x14ac:dyDescent="0.2">
      <c r="B5022" s="7">
        <v>18</v>
      </c>
      <c r="C5022" s="7">
        <v>51</v>
      </c>
      <c r="D5022" s="7">
        <v>-3.5494037382742101E-2</v>
      </c>
      <c r="E5022" s="7">
        <v>-0.322798827373113</v>
      </c>
      <c r="G5022" s="7">
        <v>18</v>
      </c>
      <c r="H5022" s="7">
        <v>51</v>
      </c>
      <c r="I5022" s="7">
        <v>-3.5896854184747098E-2</v>
      </c>
      <c r="J5022" s="7">
        <v>4.9880756866229198E-2</v>
      </c>
    </row>
    <row r="5023" spans="2:10" x14ac:dyDescent="0.2">
      <c r="B5023" s="7">
        <v>19</v>
      </c>
      <c r="C5023" s="7">
        <v>51</v>
      </c>
      <c r="D5023" s="7">
        <v>-0.244965680803992</v>
      </c>
      <c r="E5023" s="7">
        <v>-0.286925648563641</v>
      </c>
      <c r="G5023" s="7">
        <v>19</v>
      </c>
      <c r="H5023" s="7">
        <v>51</v>
      </c>
      <c r="I5023" s="7">
        <v>-0.246771002117846</v>
      </c>
      <c r="J5023" s="7">
        <v>-6.6526527328319304E-2</v>
      </c>
    </row>
    <row r="5024" spans="2:10" x14ac:dyDescent="0.2">
      <c r="B5024" s="7">
        <v>20</v>
      </c>
      <c r="C5024" s="7">
        <v>51</v>
      </c>
      <c r="D5024" s="7">
        <v>-0.104415205533559</v>
      </c>
      <c r="E5024" s="7">
        <v>9.3235562045403106E-2</v>
      </c>
      <c r="G5024" s="7">
        <v>20</v>
      </c>
      <c r="H5024" s="7">
        <v>51</v>
      </c>
      <c r="I5024" s="7">
        <v>-0.10403656101759801</v>
      </c>
      <c r="J5024" s="7">
        <v>0.162393322193529</v>
      </c>
    </row>
    <row r="5025" spans="2:10" x14ac:dyDescent="0.2">
      <c r="B5025" s="7">
        <v>21</v>
      </c>
      <c r="C5025" s="7">
        <v>51</v>
      </c>
      <c r="D5025" s="7">
        <v>-0.37044499524727398</v>
      </c>
      <c r="E5025" s="7">
        <v>-0.48160944874874501</v>
      </c>
      <c r="G5025" s="7">
        <v>21</v>
      </c>
      <c r="H5025" s="7">
        <v>51</v>
      </c>
      <c r="I5025" s="7">
        <v>-0.36587387433742502</v>
      </c>
      <c r="J5025" s="7">
        <v>-0.33666503335910702</v>
      </c>
    </row>
    <row r="5026" spans="2:10" x14ac:dyDescent="0.2">
      <c r="B5026" s="7">
        <v>22</v>
      </c>
      <c r="C5026" s="7">
        <v>51</v>
      </c>
      <c r="D5026" s="7">
        <v>-0.21104622879615301</v>
      </c>
      <c r="E5026" s="7">
        <v>-0.21574105103314201</v>
      </c>
      <c r="G5026" s="7">
        <v>22</v>
      </c>
      <c r="H5026" s="7">
        <v>51</v>
      </c>
      <c r="I5026" s="7">
        <v>-0.211096363610809</v>
      </c>
      <c r="J5026" s="7">
        <v>-0.245057373398503</v>
      </c>
    </row>
    <row r="5027" spans="2:10" x14ac:dyDescent="0.2">
      <c r="B5027" s="7">
        <v>23</v>
      </c>
      <c r="C5027" s="7">
        <v>51</v>
      </c>
      <c r="D5027" s="7">
        <v>-2.3923796156367399E-2</v>
      </c>
      <c r="E5027" s="7">
        <v>0.15453525676650601</v>
      </c>
      <c r="G5027" s="7">
        <v>23</v>
      </c>
      <c r="H5027" s="7">
        <v>51</v>
      </c>
      <c r="I5027" s="7">
        <v>-2.4307736649967999E-2</v>
      </c>
      <c r="J5027" s="7">
        <v>-0.21776266697498201</v>
      </c>
    </row>
    <row r="5028" spans="2:10" x14ac:dyDescent="0.2">
      <c r="B5028" s="7">
        <v>24</v>
      </c>
      <c r="C5028" s="7">
        <v>51</v>
      </c>
      <c r="D5028" s="7">
        <v>0.201269903514156</v>
      </c>
      <c r="E5028" s="7">
        <v>0.18930161788757299</v>
      </c>
      <c r="G5028" s="7">
        <v>24</v>
      </c>
      <c r="H5028" s="7">
        <v>51</v>
      </c>
      <c r="I5028" s="7">
        <v>0.20180735698421001</v>
      </c>
      <c r="J5028" s="7">
        <v>0.140033113140763</v>
      </c>
    </row>
    <row r="5029" spans="2:10" x14ac:dyDescent="0.2">
      <c r="B5029" s="7">
        <v>25</v>
      </c>
      <c r="C5029" s="7">
        <v>51</v>
      </c>
      <c r="D5029" s="7">
        <v>0.3421862592412</v>
      </c>
      <c r="E5029" s="7">
        <v>0.29247619523957402</v>
      </c>
      <c r="G5029" s="7">
        <v>25</v>
      </c>
      <c r="H5029" s="7">
        <v>51</v>
      </c>
      <c r="I5029" s="7">
        <v>0.33793234149365597</v>
      </c>
      <c r="J5029" s="7">
        <v>8.4249215872574695E-2</v>
      </c>
    </row>
    <row r="5030" spans="2:10" x14ac:dyDescent="0.2">
      <c r="B5030" s="7">
        <v>26</v>
      </c>
      <c r="C5030" s="7">
        <v>51</v>
      </c>
      <c r="D5030" s="7">
        <v>-0.18822361499450799</v>
      </c>
      <c r="E5030" s="7">
        <v>-0.332985953626945</v>
      </c>
      <c r="G5030" s="7">
        <v>26</v>
      </c>
      <c r="H5030" s="7">
        <v>51</v>
      </c>
      <c r="I5030" s="7">
        <v>-0.18431917848538901</v>
      </c>
      <c r="J5030" s="7">
        <v>-0.25840975226270102</v>
      </c>
    </row>
    <row r="5031" spans="2:10" x14ac:dyDescent="0.2">
      <c r="B5031" s="7">
        <v>27</v>
      </c>
      <c r="C5031" s="7">
        <v>51</v>
      </c>
      <c r="D5031" s="7">
        <v>4.5978407575031398E-4</v>
      </c>
      <c r="E5031" s="7">
        <v>8.7785809916766794E-2</v>
      </c>
      <c r="G5031" s="7">
        <v>27</v>
      </c>
      <c r="H5031" s="7">
        <v>51</v>
      </c>
      <c r="I5031" s="7">
        <v>6.84195698568146E-4</v>
      </c>
      <c r="J5031" s="7">
        <v>5.0834249026700598E-2</v>
      </c>
    </row>
    <row r="5032" spans="2:10" x14ac:dyDescent="0.2">
      <c r="B5032" s="7">
        <v>28</v>
      </c>
      <c r="C5032" s="7">
        <v>51</v>
      </c>
      <c r="D5032" s="7">
        <v>0.118785198481393</v>
      </c>
      <c r="E5032" s="7">
        <v>-0.24490816201905699</v>
      </c>
      <c r="G5032" s="7">
        <v>28</v>
      </c>
      <c r="H5032" s="7">
        <v>51</v>
      </c>
      <c r="I5032" s="7">
        <v>0.12072568749872099</v>
      </c>
      <c r="J5032" s="7">
        <v>4.9296139217179097E-2</v>
      </c>
    </row>
    <row r="5033" spans="2:10" x14ac:dyDescent="0.2">
      <c r="B5033" s="7">
        <v>29</v>
      </c>
      <c r="C5033" s="7">
        <v>51</v>
      </c>
      <c r="D5033" s="7">
        <v>8.9006963575055706E-2</v>
      </c>
      <c r="E5033" s="7">
        <v>-0.458860527402353</v>
      </c>
      <c r="G5033" s="7">
        <v>29</v>
      </c>
      <c r="H5033" s="7">
        <v>51</v>
      </c>
      <c r="I5033" s="7">
        <v>9.5977875443619395E-2</v>
      </c>
      <c r="J5033" s="7">
        <v>0.13442689098386101</v>
      </c>
    </row>
    <row r="5034" spans="2:10" x14ac:dyDescent="0.2">
      <c r="B5034" s="7">
        <v>30</v>
      </c>
      <c r="C5034" s="7">
        <v>51</v>
      </c>
      <c r="D5034" s="7">
        <v>0.27495664061702901</v>
      </c>
      <c r="E5034" s="7">
        <v>0.60236868915740704</v>
      </c>
      <c r="G5034" s="7">
        <v>30</v>
      </c>
      <c r="H5034" s="7">
        <v>51</v>
      </c>
      <c r="I5034" s="7">
        <v>0.275757125476433</v>
      </c>
      <c r="J5034" s="7">
        <v>0.48922550250816599</v>
      </c>
    </row>
    <row r="5035" spans="2:10" x14ac:dyDescent="0.2">
      <c r="B5035" s="7">
        <v>31</v>
      </c>
      <c r="C5035" s="7">
        <v>51</v>
      </c>
      <c r="D5035" s="7">
        <v>9.1529577496564804E-2</v>
      </c>
      <c r="E5035" s="7">
        <v>0.239151646592838</v>
      </c>
      <c r="G5035" s="7">
        <v>31</v>
      </c>
      <c r="H5035" s="7">
        <v>51</v>
      </c>
      <c r="I5035" s="7">
        <v>8.3137762275121901E-2</v>
      </c>
      <c r="J5035" s="7">
        <v>-0.13010014309572801</v>
      </c>
    </row>
    <row r="5036" spans="2:10" x14ac:dyDescent="0.2">
      <c r="B5036" s="7">
        <v>32</v>
      </c>
      <c r="C5036" s="7">
        <v>51</v>
      </c>
      <c r="D5036" s="7">
        <v>-3.2870733130602403E-2</v>
      </c>
      <c r="E5036" s="7">
        <v>-0.12979100497780199</v>
      </c>
      <c r="G5036" s="7">
        <v>32</v>
      </c>
      <c r="H5036" s="7">
        <v>51</v>
      </c>
      <c r="I5036" s="7">
        <v>-3.2759231678300103E-2</v>
      </c>
      <c r="J5036" s="13">
        <v>-0.34582502989963398</v>
      </c>
    </row>
    <row r="5037" spans="2:10" x14ac:dyDescent="0.2">
      <c r="B5037" s="7">
        <v>33</v>
      </c>
      <c r="C5037" s="7">
        <v>51</v>
      </c>
      <c r="D5037" s="7">
        <v>3.2656567131853699E-2</v>
      </c>
      <c r="E5037" s="7">
        <v>-2.1726205199089899E-2</v>
      </c>
      <c r="G5037" s="7">
        <v>33</v>
      </c>
      <c r="H5037" s="7">
        <v>51</v>
      </c>
      <c r="I5037" s="7">
        <v>3.32148123768405E-2</v>
      </c>
      <c r="J5037" s="7">
        <v>-3.6218383973768198E-2</v>
      </c>
    </row>
    <row r="5038" spans="2:10" x14ac:dyDescent="0.2">
      <c r="B5038" s="7">
        <v>34</v>
      </c>
      <c r="C5038" s="7">
        <v>51</v>
      </c>
      <c r="D5038" s="7">
        <v>-0.79658428330973197</v>
      </c>
      <c r="E5038" s="7">
        <v>-0.65667006360646496</v>
      </c>
      <c r="G5038" s="7">
        <v>34</v>
      </c>
      <c r="H5038" s="7">
        <v>51</v>
      </c>
      <c r="I5038" s="7">
        <v>-0.81735953912526105</v>
      </c>
      <c r="J5038" s="7">
        <v>-0.54345078431982696</v>
      </c>
    </row>
    <row r="5039" spans="2:10" x14ac:dyDescent="0.2">
      <c r="B5039" s="7">
        <v>35</v>
      </c>
      <c r="C5039" s="7">
        <v>51</v>
      </c>
      <c r="D5039" s="7">
        <v>0.51759892848542199</v>
      </c>
      <c r="E5039" s="7">
        <v>0.57254405199541902</v>
      </c>
      <c r="G5039" s="7">
        <v>35</v>
      </c>
      <c r="H5039" s="7">
        <v>51</v>
      </c>
      <c r="I5039" s="7">
        <v>0.50324540028070097</v>
      </c>
      <c r="J5039" s="7">
        <v>0.41598185112175801</v>
      </c>
    </row>
    <row r="5040" spans="2:10" x14ac:dyDescent="0.2">
      <c r="B5040" s="7">
        <v>36</v>
      </c>
      <c r="C5040" s="7">
        <v>51</v>
      </c>
      <c r="D5040" s="7">
        <v>0.34430221313779302</v>
      </c>
      <c r="E5040" s="7">
        <v>0.40057724490952701</v>
      </c>
      <c r="G5040" s="7">
        <v>36</v>
      </c>
      <c r="H5040" s="7">
        <v>51</v>
      </c>
      <c r="I5040" s="7">
        <v>0.35035519765861201</v>
      </c>
      <c r="J5040" s="7">
        <v>0.33506302949522898</v>
      </c>
    </row>
    <row r="5041" spans="2:10" x14ac:dyDescent="0.2">
      <c r="B5041" s="7">
        <v>37</v>
      </c>
      <c r="C5041" s="7">
        <v>51</v>
      </c>
      <c r="D5041" s="7">
        <v>-0.117444840176437</v>
      </c>
      <c r="E5041" s="7">
        <v>-0.37591052037552303</v>
      </c>
      <c r="G5041" s="7">
        <v>37</v>
      </c>
      <c r="H5041" s="7">
        <v>51</v>
      </c>
      <c r="I5041" s="7">
        <v>-0.114849966736319</v>
      </c>
      <c r="J5041" s="7">
        <v>-0.22207027498611301</v>
      </c>
    </row>
    <row r="5042" spans="2:10" x14ac:dyDescent="0.2">
      <c r="B5042" s="7">
        <v>38</v>
      </c>
      <c r="C5042" s="7">
        <v>51</v>
      </c>
      <c r="D5042" s="7">
        <v>-4.8506338658740801E-2</v>
      </c>
      <c r="E5042" s="7">
        <v>-0.18926963687910001</v>
      </c>
      <c r="G5042" s="7">
        <v>38</v>
      </c>
      <c r="H5042" s="7">
        <v>51</v>
      </c>
      <c r="I5042" s="7">
        <v>-4.9197220385177202E-2</v>
      </c>
      <c r="J5042" s="7">
        <v>-0.10482600553712799</v>
      </c>
    </row>
    <row r="5043" spans="2:10" x14ac:dyDescent="0.2">
      <c r="B5043" s="7">
        <v>39</v>
      </c>
      <c r="C5043" s="7">
        <v>51</v>
      </c>
      <c r="D5043" s="7">
        <v>2.0340574264849898E-3</v>
      </c>
      <c r="E5043" s="7">
        <v>0.32486693783889198</v>
      </c>
      <c r="G5043" s="7">
        <v>39</v>
      </c>
      <c r="H5043" s="7">
        <v>51</v>
      </c>
      <c r="I5043" s="7">
        <v>1.3427611028546901E-3</v>
      </c>
      <c r="J5043" s="7">
        <v>5.5603361360198299E-2</v>
      </c>
    </row>
    <row r="5044" spans="2:10" x14ac:dyDescent="0.2">
      <c r="B5044" s="7">
        <v>40</v>
      </c>
      <c r="C5044" s="7">
        <v>51</v>
      </c>
      <c r="D5044" s="7">
        <v>-0.52110432948556795</v>
      </c>
      <c r="E5044" s="7">
        <v>-0.69491650496852397</v>
      </c>
      <c r="G5044" s="7">
        <v>40</v>
      </c>
      <c r="H5044" s="7">
        <v>51</v>
      </c>
      <c r="I5044" s="7">
        <v>-0.51857731720608702</v>
      </c>
      <c r="J5044" s="7">
        <v>-0.71848885939205198</v>
      </c>
    </row>
    <row r="5045" spans="2:10" x14ac:dyDescent="0.2">
      <c r="B5045" s="7">
        <v>41</v>
      </c>
      <c r="C5045" s="7">
        <v>51</v>
      </c>
      <c r="D5045" s="7">
        <v>0.12706968346438199</v>
      </c>
      <c r="E5045" s="7">
        <v>0.23322805796815099</v>
      </c>
      <c r="G5045" s="7">
        <v>41</v>
      </c>
      <c r="H5045" s="7">
        <v>51</v>
      </c>
      <c r="I5045" s="7">
        <v>0.13261065528411201</v>
      </c>
      <c r="J5045" s="7">
        <v>-2.1825932849157698E-2</v>
      </c>
    </row>
    <row r="5046" spans="2:10" x14ac:dyDescent="0.2">
      <c r="B5046" s="7">
        <v>42</v>
      </c>
      <c r="C5046" s="7">
        <v>51</v>
      </c>
      <c r="D5046" s="7">
        <v>-0.12265809802250301</v>
      </c>
      <c r="E5046" s="7">
        <v>-6.73934389791508E-3</v>
      </c>
      <c r="G5046" s="7">
        <v>42</v>
      </c>
      <c r="H5046" s="7">
        <v>51</v>
      </c>
      <c r="I5046" s="7">
        <v>-0.125255728097068</v>
      </c>
      <c r="J5046" s="7">
        <v>-0.38652491450257898</v>
      </c>
    </row>
    <row r="5047" spans="2:10" x14ac:dyDescent="0.2">
      <c r="B5047" s="7">
        <v>43</v>
      </c>
      <c r="C5047" s="7">
        <v>51</v>
      </c>
      <c r="D5047" s="7">
        <v>-0.69999544967630001</v>
      </c>
      <c r="E5047" s="7">
        <v>-0.65874336661682897</v>
      </c>
      <c r="G5047" s="7">
        <v>43</v>
      </c>
      <c r="H5047" s="7">
        <v>51</v>
      </c>
      <c r="I5047" s="7">
        <v>-0.669274674616396</v>
      </c>
      <c r="J5047" s="7">
        <v>-0.80418877901822405</v>
      </c>
    </row>
    <row r="5048" spans="2:10" x14ac:dyDescent="0.2">
      <c r="B5048" s="7">
        <v>44</v>
      </c>
      <c r="C5048" s="7">
        <v>51</v>
      </c>
      <c r="D5048" s="7">
        <v>-0.17986412303872801</v>
      </c>
      <c r="E5048" s="7">
        <v>-0.29666308555277099</v>
      </c>
      <c r="G5048" s="7">
        <v>44</v>
      </c>
      <c r="H5048" s="7">
        <v>51</v>
      </c>
      <c r="I5048" s="7">
        <v>-0.183514903273512</v>
      </c>
      <c r="J5048" s="7">
        <v>-4.9218437821970398E-2</v>
      </c>
    </row>
    <row r="5049" spans="2:10" x14ac:dyDescent="0.2">
      <c r="B5049" s="7">
        <v>45</v>
      </c>
      <c r="C5049" s="7">
        <v>51</v>
      </c>
      <c r="D5049" s="7">
        <v>-0.13866573660512499</v>
      </c>
      <c r="E5049" s="7">
        <v>-0.258532036094683</v>
      </c>
      <c r="G5049" s="7">
        <v>45</v>
      </c>
      <c r="H5049" s="7">
        <v>51</v>
      </c>
      <c r="I5049" s="7">
        <v>-0.14160795276097299</v>
      </c>
      <c r="J5049" s="7">
        <v>2.1432643363763E-2</v>
      </c>
    </row>
    <row r="5050" spans="2:10" x14ac:dyDescent="0.2">
      <c r="B5050" s="7">
        <v>46</v>
      </c>
      <c r="C5050" s="7">
        <v>51</v>
      </c>
      <c r="D5050" s="7">
        <v>-0.156961494166411</v>
      </c>
      <c r="E5050" s="7">
        <v>-0.16643939955811399</v>
      </c>
      <c r="G5050" s="7">
        <v>46</v>
      </c>
      <c r="H5050" s="7">
        <v>51</v>
      </c>
      <c r="I5050" s="7">
        <v>-0.15581824844758299</v>
      </c>
      <c r="J5050" s="7">
        <v>-4.9936258299512204E-3</v>
      </c>
    </row>
    <row r="5051" spans="2:10" x14ac:dyDescent="0.2">
      <c r="B5051" s="7">
        <v>47</v>
      </c>
      <c r="C5051" s="7">
        <v>51</v>
      </c>
      <c r="D5051" s="7">
        <v>-1.46677736039829E-2</v>
      </c>
      <c r="E5051" s="7">
        <v>4.8866224788661802E-2</v>
      </c>
      <c r="G5051" s="7">
        <v>47</v>
      </c>
      <c r="H5051" s="7">
        <v>51</v>
      </c>
      <c r="I5051" s="7">
        <v>-1.4817712175951001E-2</v>
      </c>
      <c r="J5051" s="7">
        <v>3.2911255097532802E-2</v>
      </c>
    </row>
    <row r="5052" spans="2:10" x14ac:dyDescent="0.2">
      <c r="B5052" s="7">
        <v>48</v>
      </c>
      <c r="C5052" s="7">
        <v>51</v>
      </c>
      <c r="D5052" s="7">
        <v>-0.313008648477966</v>
      </c>
      <c r="E5052" s="7">
        <v>-7.4416310607102104E-2</v>
      </c>
      <c r="G5052" s="7">
        <v>48</v>
      </c>
      <c r="H5052" s="7">
        <v>51</v>
      </c>
      <c r="I5052" s="7">
        <v>-0.32138902782662399</v>
      </c>
      <c r="J5052" s="7">
        <v>0.21175075705940799</v>
      </c>
    </row>
    <row r="5053" spans="2:10" x14ac:dyDescent="0.2">
      <c r="B5053" s="7">
        <v>49</v>
      </c>
      <c r="C5053" s="7">
        <v>51</v>
      </c>
      <c r="D5053" s="7">
        <v>-8.5492620963469407E-2</v>
      </c>
      <c r="E5053" s="7">
        <v>-0.35785767816356401</v>
      </c>
      <c r="G5053" s="7">
        <v>49</v>
      </c>
      <c r="H5053" s="7">
        <v>51</v>
      </c>
      <c r="I5053" s="7">
        <v>-8.5566923587456295E-2</v>
      </c>
      <c r="J5053" s="7">
        <v>-0.35088239852491998</v>
      </c>
    </row>
    <row r="5054" spans="2:10" x14ac:dyDescent="0.2">
      <c r="B5054" s="7">
        <v>50</v>
      </c>
      <c r="C5054" s="7">
        <v>51</v>
      </c>
      <c r="D5054" s="7">
        <v>-0.38162062984310202</v>
      </c>
      <c r="E5054" s="7">
        <v>-0.43184342106304202</v>
      </c>
      <c r="G5054" s="7">
        <v>50</v>
      </c>
      <c r="H5054" s="7">
        <v>51</v>
      </c>
      <c r="I5054" s="7">
        <v>-0.38383778834243099</v>
      </c>
      <c r="J5054" s="7">
        <v>-0.152460677534765</v>
      </c>
    </row>
    <row r="5055" spans="2:10" x14ac:dyDescent="0.2">
      <c r="B5055" s="7">
        <v>51</v>
      </c>
      <c r="C5055" s="7">
        <v>51</v>
      </c>
      <c r="D5055" s="7">
        <v>0.439677153223205</v>
      </c>
      <c r="E5055" s="7">
        <v>0.34199229501464401</v>
      </c>
      <c r="G5055" s="7">
        <v>51</v>
      </c>
      <c r="H5055" s="7">
        <v>51</v>
      </c>
      <c r="I5055" s="7">
        <v>0.45022244986823701</v>
      </c>
      <c r="J5055" s="7">
        <v>0.21807313708363599</v>
      </c>
    </row>
    <row r="5056" spans="2:10" x14ac:dyDescent="0.2">
      <c r="B5056" s="7">
        <v>52</v>
      </c>
      <c r="C5056" s="7">
        <v>51</v>
      </c>
      <c r="D5056" s="7">
        <v>0.73322420674219702</v>
      </c>
      <c r="E5056" s="7">
        <v>0.60758322384385399</v>
      </c>
      <c r="G5056" s="7">
        <v>52</v>
      </c>
      <c r="H5056" s="7">
        <v>51</v>
      </c>
      <c r="I5056" s="7">
        <v>0.73932349324166102</v>
      </c>
      <c r="J5056" s="7">
        <v>0.60222601073738002</v>
      </c>
    </row>
    <row r="5057" spans="2:10" x14ac:dyDescent="0.2">
      <c r="B5057" s="7">
        <v>53</v>
      </c>
      <c r="C5057" s="7">
        <v>51</v>
      </c>
      <c r="D5057" s="7">
        <v>8.5739409745214004E-2</v>
      </c>
      <c r="E5057" s="7">
        <v>0.35576064347767999</v>
      </c>
      <c r="G5057" s="7">
        <v>53</v>
      </c>
      <c r="H5057" s="7">
        <v>51</v>
      </c>
      <c r="I5057" s="7">
        <v>8.6921437585251796E-2</v>
      </c>
      <c r="J5057" s="7">
        <v>0.13917721293459401</v>
      </c>
    </row>
    <row r="5058" spans="2:10" x14ac:dyDescent="0.2">
      <c r="B5058" s="7">
        <v>54</v>
      </c>
      <c r="C5058" s="7">
        <v>51</v>
      </c>
      <c r="D5058" s="7">
        <v>0.43788508870014697</v>
      </c>
      <c r="E5058" s="7">
        <v>0.38344325781466398</v>
      </c>
      <c r="G5058" s="7">
        <v>54</v>
      </c>
      <c r="H5058" s="7">
        <v>51</v>
      </c>
      <c r="I5058" s="7">
        <v>0.437380504873007</v>
      </c>
      <c r="J5058" s="7">
        <v>0.49145158597108901</v>
      </c>
    </row>
    <row r="5059" spans="2:10" x14ac:dyDescent="0.2">
      <c r="B5059" s="7">
        <v>55</v>
      </c>
      <c r="C5059" s="7">
        <v>51</v>
      </c>
      <c r="D5059" s="7">
        <v>3.5394996863049102E-2</v>
      </c>
      <c r="E5059" s="7">
        <v>3.41989549515729E-2</v>
      </c>
      <c r="G5059" s="7">
        <v>55</v>
      </c>
      <c r="H5059" s="7">
        <v>51</v>
      </c>
      <c r="I5059" s="7">
        <v>3.7696203209714299E-2</v>
      </c>
      <c r="J5059" s="7">
        <v>-1.4884338042004499E-2</v>
      </c>
    </row>
    <row r="5060" spans="2:10" x14ac:dyDescent="0.2">
      <c r="B5060" s="7">
        <v>56</v>
      </c>
      <c r="C5060" s="7">
        <v>51</v>
      </c>
      <c r="D5060" s="7">
        <v>0.15658855262961499</v>
      </c>
      <c r="E5060" s="7">
        <v>-3.2887738188586403E-2</v>
      </c>
      <c r="G5060" s="7">
        <v>56</v>
      </c>
      <c r="H5060" s="7">
        <v>51</v>
      </c>
      <c r="I5060" s="7">
        <v>0.16019252943422799</v>
      </c>
      <c r="J5060" s="7">
        <v>-0.25580695516690799</v>
      </c>
    </row>
    <row r="5061" spans="2:10" x14ac:dyDescent="0.2">
      <c r="B5061" s="7">
        <v>57</v>
      </c>
      <c r="C5061" s="7">
        <v>51</v>
      </c>
      <c r="D5061" s="7">
        <v>0.10156083687695899</v>
      </c>
      <c r="E5061" s="7">
        <v>-1.1621357352350301E-2</v>
      </c>
      <c r="G5061" s="7">
        <v>57</v>
      </c>
      <c r="H5061" s="7">
        <v>51</v>
      </c>
      <c r="I5061" s="7">
        <v>0.103712556408592</v>
      </c>
      <c r="J5061" s="7">
        <v>6.7023598186500194E-2</v>
      </c>
    </row>
    <row r="5062" spans="2:10" x14ac:dyDescent="0.2">
      <c r="B5062" s="7">
        <v>58</v>
      </c>
      <c r="C5062" s="7">
        <v>51</v>
      </c>
      <c r="D5062" s="7">
        <v>9.5201160096241494E-2</v>
      </c>
      <c r="E5062" s="7">
        <v>-0.290568801892718</v>
      </c>
      <c r="G5062" s="7">
        <v>58</v>
      </c>
      <c r="H5062" s="7">
        <v>51</v>
      </c>
      <c r="I5062" s="7">
        <v>9.9755901784141607E-2</v>
      </c>
      <c r="J5062" s="7">
        <v>-9.9318216471141696E-2</v>
      </c>
    </row>
    <row r="5063" spans="2:10" x14ac:dyDescent="0.2">
      <c r="B5063" s="7">
        <v>59</v>
      </c>
      <c r="C5063" s="7">
        <v>51</v>
      </c>
      <c r="D5063" s="7">
        <v>0.21905700905633499</v>
      </c>
      <c r="E5063" s="7">
        <v>-5.7358965289100901E-2</v>
      </c>
      <c r="G5063" s="7">
        <v>59</v>
      </c>
      <c r="H5063" s="7">
        <v>51</v>
      </c>
      <c r="I5063" s="7">
        <v>0.22087785756161399</v>
      </c>
      <c r="J5063" s="7">
        <v>2.9735096169480901E-2</v>
      </c>
    </row>
    <row r="5064" spans="2:10" x14ac:dyDescent="0.2">
      <c r="B5064" s="7">
        <v>60</v>
      </c>
      <c r="C5064" s="7">
        <v>51</v>
      </c>
      <c r="D5064" s="7">
        <v>-0.14041129493656301</v>
      </c>
      <c r="E5064" s="7">
        <v>-5.0139918466658898E-2</v>
      </c>
      <c r="G5064" s="7">
        <v>60</v>
      </c>
      <c r="H5064" s="7">
        <v>51</v>
      </c>
      <c r="I5064" s="7">
        <v>-0.14007066553719799</v>
      </c>
      <c r="J5064" s="7">
        <v>2.07708317996671E-2</v>
      </c>
    </row>
    <row r="5065" spans="2:10" x14ac:dyDescent="0.2">
      <c r="B5065" s="7">
        <v>61</v>
      </c>
      <c r="C5065" s="7">
        <v>51</v>
      </c>
      <c r="D5065" s="7">
        <v>-0.26158284841611701</v>
      </c>
      <c r="E5065" s="7">
        <v>-0.195032920431193</v>
      </c>
      <c r="G5065" s="7">
        <v>61</v>
      </c>
      <c r="H5065" s="7">
        <v>51</v>
      </c>
      <c r="I5065" s="7">
        <v>-0.26561449407540799</v>
      </c>
      <c r="J5065" s="7">
        <v>-4.7830083827153501E-2</v>
      </c>
    </row>
    <row r="5066" spans="2:10" x14ac:dyDescent="0.2">
      <c r="B5066" s="7">
        <v>62</v>
      </c>
      <c r="C5066" s="7">
        <v>51</v>
      </c>
      <c r="D5066" s="7">
        <v>0.15684395721352701</v>
      </c>
      <c r="E5066" s="7">
        <v>-5.8792101185718898E-2</v>
      </c>
      <c r="G5066" s="7">
        <v>62</v>
      </c>
      <c r="H5066" s="7">
        <v>51</v>
      </c>
      <c r="I5066" s="7">
        <v>0.158620374000637</v>
      </c>
      <c r="J5066" s="7">
        <v>-2.3172832925008699E-2</v>
      </c>
    </row>
    <row r="5067" spans="2:10" x14ac:dyDescent="0.2">
      <c r="B5067" s="7">
        <v>63</v>
      </c>
      <c r="C5067" s="7">
        <v>51</v>
      </c>
      <c r="D5067" s="7">
        <v>-0.23086045518177101</v>
      </c>
      <c r="E5067" s="7">
        <v>-0.28356856196218699</v>
      </c>
      <c r="G5067" s="7">
        <v>63</v>
      </c>
      <c r="H5067" s="7">
        <v>51</v>
      </c>
      <c r="I5067" s="7">
        <v>-0.229811092051282</v>
      </c>
      <c r="J5067" s="7">
        <v>-0.34150407927056098</v>
      </c>
    </row>
    <row r="5068" spans="2:10" x14ac:dyDescent="0.2">
      <c r="B5068" s="7">
        <v>64</v>
      </c>
      <c r="C5068" s="7">
        <v>51</v>
      </c>
      <c r="D5068" s="7">
        <v>-9.8124380107377895E-2</v>
      </c>
      <c r="E5068" s="7">
        <v>-0.12814606954406199</v>
      </c>
      <c r="G5068" s="7">
        <v>64</v>
      </c>
      <c r="H5068" s="7">
        <v>51</v>
      </c>
      <c r="I5068" s="7">
        <v>-0.101005138057893</v>
      </c>
      <c r="J5068" s="7">
        <v>-0.46069901814748299</v>
      </c>
    </row>
    <row r="5069" spans="2:10" x14ac:dyDescent="0.2">
      <c r="B5069" s="7">
        <v>65</v>
      </c>
      <c r="C5069" s="7">
        <v>51</v>
      </c>
      <c r="D5069" s="7">
        <v>-0.26667349504039001</v>
      </c>
      <c r="E5069" s="7">
        <v>-0.26572491116500602</v>
      </c>
      <c r="G5069" s="7">
        <v>65</v>
      </c>
      <c r="H5069" s="7">
        <v>51</v>
      </c>
      <c r="I5069" s="7">
        <v>-0.26455951040563502</v>
      </c>
      <c r="J5069" s="7">
        <v>-2.8086559741002898E-2</v>
      </c>
    </row>
    <row r="5070" spans="2:10" x14ac:dyDescent="0.2">
      <c r="B5070" s="7">
        <v>66</v>
      </c>
      <c r="C5070" s="7">
        <v>51</v>
      </c>
      <c r="D5070" s="7">
        <v>0.150683658026424</v>
      </c>
      <c r="E5070" s="7">
        <v>0.493069294038813</v>
      </c>
      <c r="G5070" s="7">
        <v>66</v>
      </c>
      <c r="H5070" s="7">
        <v>51</v>
      </c>
      <c r="I5070" s="7">
        <v>0.151010374943261</v>
      </c>
      <c r="J5070" s="7">
        <v>0.43196709494803898</v>
      </c>
    </row>
    <row r="5071" spans="2:10" x14ac:dyDescent="0.2">
      <c r="B5071" s="7">
        <v>67</v>
      </c>
      <c r="C5071" s="7">
        <v>51</v>
      </c>
      <c r="D5071" s="7">
        <v>0.215887421274813</v>
      </c>
      <c r="E5071" s="7">
        <v>3.0018742027581698E-2</v>
      </c>
      <c r="G5071" s="7">
        <v>67</v>
      </c>
      <c r="H5071" s="7">
        <v>51</v>
      </c>
      <c r="I5071" s="7">
        <v>0.215903794273238</v>
      </c>
      <c r="J5071" s="7">
        <v>3.0064927156687699E-2</v>
      </c>
    </row>
    <row r="5072" spans="2:10" x14ac:dyDescent="0.2">
      <c r="B5072" s="7">
        <v>68</v>
      </c>
      <c r="C5072" s="7">
        <v>51</v>
      </c>
      <c r="D5072" s="7">
        <v>0.31771155565640002</v>
      </c>
      <c r="E5072" s="7">
        <v>0.4327194801282</v>
      </c>
      <c r="G5072" s="7">
        <v>68</v>
      </c>
      <c r="H5072" s="7">
        <v>51</v>
      </c>
      <c r="I5072" s="7">
        <v>0.31047486337460001</v>
      </c>
      <c r="J5072" s="7">
        <v>0.33466603684259599</v>
      </c>
    </row>
    <row r="5073" spans="2:10" x14ac:dyDescent="0.2">
      <c r="B5073" s="7">
        <v>69</v>
      </c>
      <c r="C5073" s="7">
        <v>51</v>
      </c>
      <c r="D5073" s="7">
        <v>-0.23371246067236601</v>
      </c>
      <c r="E5073" s="7">
        <v>-0.24956820105820901</v>
      </c>
      <c r="G5073" s="7">
        <v>69</v>
      </c>
      <c r="H5073" s="7">
        <v>51</v>
      </c>
      <c r="I5073" s="7">
        <v>-0.23328287532887701</v>
      </c>
      <c r="J5073" s="7">
        <v>-0.133420436088237</v>
      </c>
    </row>
    <row r="5074" spans="2:10" x14ac:dyDescent="0.2">
      <c r="B5074" s="7">
        <v>70</v>
      </c>
      <c r="C5074" s="7">
        <v>51</v>
      </c>
      <c r="D5074" s="7">
        <v>-0.18030052357644999</v>
      </c>
      <c r="E5074" s="7">
        <v>-0.23612629090134801</v>
      </c>
      <c r="G5074" s="7">
        <v>70</v>
      </c>
      <c r="H5074" s="7">
        <v>51</v>
      </c>
      <c r="I5074" s="7">
        <v>-0.17754281079163001</v>
      </c>
      <c r="J5074" s="7">
        <v>3.2054726116808901E-2</v>
      </c>
    </row>
    <row r="5075" spans="2:10" x14ac:dyDescent="0.2">
      <c r="B5075" s="7">
        <v>71</v>
      </c>
      <c r="C5075" s="7">
        <v>51</v>
      </c>
      <c r="D5075" s="7">
        <v>-8.6122914916921395E-2</v>
      </c>
      <c r="E5075" s="7">
        <v>-4.9430700885777903E-2</v>
      </c>
      <c r="G5075" s="7">
        <v>71</v>
      </c>
      <c r="H5075" s="7">
        <v>51</v>
      </c>
      <c r="I5075" s="7">
        <v>-8.5862543350423898E-2</v>
      </c>
      <c r="J5075" s="7">
        <v>0.110563927999417</v>
      </c>
    </row>
    <row r="5076" spans="2:10" x14ac:dyDescent="0.2">
      <c r="B5076" s="7">
        <v>72</v>
      </c>
      <c r="C5076" s="7">
        <v>51</v>
      </c>
      <c r="D5076" s="7">
        <v>0.242100007133423</v>
      </c>
      <c r="E5076" s="7">
        <v>0.42427739397506797</v>
      </c>
      <c r="G5076" s="7">
        <v>72</v>
      </c>
      <c r="H5076" s="7">
        <v>51</v>
      </c>
      <c r="I5076" s="7">
        <v>0.237934033110066</v>
      </c>
      <c r="J5076" s="7">
        <v>0.37769517837366501</v>
      </c>
    </row>
    <row r="5077" spans="2:10" x14ac:dyDescent="0.2">
      <c r="B5077" s="7">
        <v>73</v>
      </c>
      <c r="C5077" s="7">
        <v>51</v>
      </c>
      <c r="D5077" s="7">
        <v>-2.4202614993607902E-2</v>
      </c>
      <c r="E5077" s="7">
        <v>-0.32607460163962698</v>
      </c>
      <c r="G5077" s="7">
        <v>73</v>
      </c>
      <c r="H5077" s="7">
        <v>51</v>
      </c>
      <c r="I5077" s="7">
        <v>-2.4371371864606101E-2</v>
      </c>
      <c r="J5077" s="7">
        <v>-0.26816718188026101</v>
      </c>
    </row>
    <row r="5078" spans="2:10" x14ac:dyDescent="0.2">
      <c r="B5078" s="7">
        <v>74</v>
      </c>
      <c r="C5078" s="7">
        <v>51</v>
      </c>
      <c r="D5078" s="7">
        <v>-0.47606665151994498</v>
      </c>
      <c r="E5078" s="7">
        <v>0.28012157318179698</v>
      </c>
      <c r="G5078" s="7">
        <v>74</v>
      </c>
      <c r="H5078" s="7">
        <v>51</v>
      </c>
      <c r="I5078" s="7">
        <v>-0.48100432595912401</v>
      </c>
      <c r="J5078" s="7">
        <v>6.3601928427917898E-2</v>
      </c>
    </row>
    <row r="5079" spans="2:10" x14ac:dyDescent="0.2">
      <c r="B5079" s="7">
        <v>75</v>
      </c>
      <c r="C5079" s="7">
        <v>51</v>
      </c>
      <c r="D5079" s="7">
        <v>-4.0419343843850299E-2</v>
      </c>
      <c r="E5079" s="7">
        <v>-1.04122150676957E-2</v>
      </c>
      <c r="G5079" s="7">
        <v>75</v>
      </c>
      <c r="H5079" s="7">
        <v>51</v>
      </c>
      <c r="I5079" s="7">
        <v>-4.06806056759033E-2</v>
      </c>
      <c r="J5079" s="7">
        <v>-0.214660975595932</v>
      </c>
    </row>
    <row r="5080" spans="2:10" x14ac:dyDescent="0.2">
      <c r="B5080" s="7">
        <v>76</v>
      </c>
      <c r="C5080" s="7">
        <v>51</v>
      </c>
      <c r="D5080" s="7">
        <v>-7.0456233523731995E-2</v>
      </c>
      <c r="E5080" s="7">
        <v>0.13367990630729801</v>
      </c>
      <c r="G5080" s="7">
        <v>76</v>
      </c>
      <c r="H5080" s="7">
        <v>51</v>
      </c>
      <c r="I5080" s="7">
        <v>-6.9970388914580198E-2</v>
      </c>
      <c r="J5080" s="7">
        <v>-0.118936038937039</v>
      </c>
    </row>
    <row r="5081" spans="2:10" x14ac:dyDescent="0.2">
      <c r="B5081" s="7">
        <v>77</v>
      </c>
      <c r="C5081" s="7">
        <v>51</v>
      </c>
      <c r="D5081" s="7">
        <v>0.188858898323672</v>
      </c>
      <c r="E5081" s="7">
        <v>-9.4156075601303804E-2</v>
      </c>
      <c r="G5081" s="7">
        <v>77</v>
      </c>
      <c r="H5081" s="7">
        <v>51</v>
      </c>
      <c r="I5081" s="7">
        <v>0.19358073852612301</v>
      </c>
      <c r="J5081" s="7">
        <v>-4.0700898823793404E-3</v>
      </c>
    </row>
    <row r="5082" spans="2:10" x14ac:dyDescent="0.2">
      <c r="B5082" s="7">
        <v>78</v>
      </c>
      <c r="C5082" s="7">
        <v>51</v>
      </c>
      <c r="D5082" s="7">
        <v>-0.21839865976407899</v>
      </c>
      <c r="E5082" s="7">
        <v>-0.10995147473733401</v>
      </c>
      <c r="G5082" s="7">
        <v>78</v>
      </c>
      <c r="H5082" s="7">
        <v>51</v>
      </c>
      <c r="I5082" s="7">
        <v>-0.21917309021786999</v>
      </c>
      <c r="J5082" s="7">
        <v>-1.9974102317005901E-2</v>
      </c>
    </row>
    <row r="5083" spans="2:10" x14ac:dyDescent="0.2">
      <c r="B5083" s="7">
        <v>79</v>
      </c>
      <c r="C5083" s="7">
        <v>51</v>
      </c>
      <c r="D5083" s="7">
        <v>6.4120234206077598E-2</v>
      </c>
      <c r="E5083" s="7">
        <v>0.108288498775753</v>
      </c>
      <c r="G5083" s="7">
        <v>79</v>
      </c>
      <c r="H5083" s="7">
        <v>51</v>
      </c>
      <c r="I5083" s="7">
        <v>6.1471745520962399E-2</v>
      </c>
      <c r="J5083" s="7">
        <v>0.16583290516086599</v>
      </c>
    </row>
    <row r="5084" spans="2:10" x14ac:dyDescent="0.2">
      <c r="B5084" s="7">
        <v>80</v>
      </c>
      <c r="C5084" s="7">
        <v>51</v>
      </c>
      <c r="D5084" s="7">
        <v>0.19456962821023199</v>
      </c>
      <c r="E5084" s="7">
        <v>0.23960768871503799</v>
      </c>
      <c r="G5084" s="7">
        <v>80</v>
      </c>
      <c r="H5084" s="7">
        <v>51</v>
      </c>
      <c r="I5084" s="7">
        <v>0.19320154936664699</v>
      </c>
      <c r="J5084" s="7">
        <v>9.6492840699744106E-2</v>
      </c>
    </row>
    <row r="5085" spans="2:10" x14ac:dyDescent="0.2">
      <c r="B5085" s="7">
        <v>81</v>
      </c>
      <c r="C5085" s="7">
        <v>51</v>
      </c>
      <c r="D5085" s="7">
        <v>-6.0074250958014601E-2</v>
      </c>
      <c r="E5085" s="7">
        <v>-6.2622039451140296E-2</v>
      </c>
      <c r="G5085" s="7">
        <v>81</v>
      </c>
      <c r="H5085" s="7">
        <v>51</v>
      </c>
      <c r="I5085" s="7">
        <v>-6.1338156415210697E-2</v>
      </c>
      <c r="J5085" s="7">
        <v>-0.26852971118767499</v>
      </c>
    </row>
    <row r="5086" spans="2:10" x14ac:dyDescent="0.2">
      <c r="B5086" s="7">
        <v>82</v>
      </c>
      <c r="C5086" s="7">
        <v>51</v>
      </c>
      <c r="D5086" s="7">
        <v>-0.53299996998371302</v>
      </c>
      <c r="E5086" s="7">
        <v>-1.0053611315944799</v>
      </c>
      <c r="G5086" s="7">
        <v>82</v>
      </c>
      <c r="H5086" s="7">
        <v>51</v>
      </c>
      <c r="I5086" s="7">
        <v>-0.52218319437025595</v>
      </c>
      <c r="J5086" s="7">
        <v>-0.90072912210852296</v>
      </c>
    </row>
    <row r="5087" spans="2:10" x14ac:dyDescent="0.2">
      <c r="B5087" s="7">
        <v>83</v>
      </c>
      <c r="C5087" s="7">
        <v>51</v>
      </c>
      <c r="D5087" s="7">
        <v>-0.64084738509743799</v>
      </c>
      <c r="E5087" s="7">
        <v>-0.23127256159461099</v>
      </c>
      <c r="G5087" s="7">
        <v>83</v>
      </c>
      <c r="H5087" s="7">
        <v>51</v>
      </c>
      <c r="I5087" s="7">
        <v>-0.65077259464489901</v>
      </c>
      <c r="J5087" s="7">
        <v>-0.327075694993401</v>
      </c>
    </row>
    <row r="5088" spans="2:10" x14ac:dyDescent="0.2">
      <c r="B5088" s="7">
        <v>84</v>
      </c>
      <c r="C5088" s="7">
        <v>51</v>
      </c>
      <c r="D5088" s="7">
        <v>0.62922350108563196</v>
      </c>
      <c r="E5088" s="7">
        <v>0.735371572718856</v>
      </c>
      <c r="G5088" s="7">
        <v>84</v>
      </c>
      <c r="H5088" s="7">
        <v>51</v>
      </c>
      <c r="I5088" s="7">
        <v>0.62685971743729896</v>
      </c>
      <c r="J5088" s="7">
        <v>0.58499071648404999</v>
      </c>
    </row>
    <row r="5089" spans="2:10" x14ac:dyDescent="0.2">
      <c r="B5089" s="7">
        <v>85</v>
      </c>
      <c r="C5089" s="7">
        <v>51</v>
      </c>
      <c r="D5089" s="7">
        <v>-0.40136513250345601</v>
      </c>
      <c r="E5089" s="7">
        <v>-0.42183140587839002</v>
      </c>
      <c r="G5089" s="7">
        <v>85</v>
      </c>
      <c r="H5089" s="7">
        <v>51</v>
      </c>
      <c r="I5089" s="7">
        <v>-0.40471179955306302</v>
      </c>
      <c r="J5089" s="7">
        <v>-0.49330306014987202</v>
      </c>
    </row>
    <row r="5090" spans="2:10" x14ac:dyDescent="0.2">
      <c r="B5090" s="7">
        <v>86</v>
      </c>
      <c r="C5090" s="7">
        <v>51</v>
      </c>
      <c r="D5090" s="7">
        <v>-0.160360647017881</v>
      </c>
      <c r="E5090" s="7">
        <v>-0.21266616571316499</v>
      </c>
      <c r="G5090" s="7">
        <v>86</v>
      </c>
      <c r="H5090" s="7">
        <v>51</v>
      </c>
      <c r="I5090" s="7">
        <v>-0.164362311208197</v>
      </c>
      <c r="J5090" s="7">
        <v>-0.28330488597741099</v>
      </c>
    </row>
    <row r="5091" spans="2:10" x14ac:dyDescent="0.2">
      <c r="B5091" s="7">
        <v>87</v>
      </c>
      <c r="C5091" s="7">
        <v>51</v>
      </c>
      <c r="D5091" s="7">
        <v>-0.203195294721875</v>
      </c>
      <c r="E5091" s="7">
        <v>-0.321515770114851</v>
      </c>
      <c r="G5091" s="7">
        <v>87</v>
      </c>
      <c r="H5091" s="7">
        <v>51</v>
      </c>
      <c r="I5091" s="7">
        <v>-0.21072677641635701</v>
      </c>
      <c r="J5091" s="7">
        <v>-0.24586936094783299</v>
      </c>
    </row>
    <row r="5092" spans="2:10" x14ac:dyDescent="0.2">
      <c r="B5092" s="7">
        <v>88</v>
      </c>
      <c r="C5092" s="7">
        <v>51</v>
      </c>
      <c r="D5092" s="7">
        <v>0.28691854823141499</v>
      </c>
      <c r="E5092" s="7">
        <v>0.16900396175891799</v>
      </c>
      <c r="G5092" s="7">
        <v>88</v>
      </c>
      <c r="H5092" s="7">
        <v>51</v>
      </c>
      <c r="I5092" s="7">
        <v>0.28231377654272599</v>
      </c>
      <c r="J5092" s="7">
        <v>6.0865418092200599E-2</v>
      </c>
    </row>
    <row r="5093" spans="2:10" x14ac:dyDescent="0.2">
      <c r="B5093" s="7">
        <v>89</v>
      </c>
      <c r="C5093" s="7">
        <v>51</v>
      </c>
      <c r="D5093" s="7">
        <v>-0.21017540336329299</v>
      </c>
      <c r="E5093" s="7">
        <v>-0.165207791404892</v>
      </c>
      <c r="G5093" s="7">
        <v>89</v>
      </c>
      <c r="H5093" s="7">
        <v>51</v>
      </c>
      <c r="I5093" s="7">
        <v>-0.20947969829900501</v>
      </c>
      <c r="J5093" s="7">
        <v>-0.484502374525002</v>
      </c>
    </row>
    <row r="5094" spans="2:10" x14ac:dyDescent="0.2">
      <c r="B5094" s="7">
        <v>90</v>
      </c>
      <c r="C5094" s="7">
        <v>51</v>
      </c>
      <c r="D5094" s="7">
        <v>-0.77248594086787603</v>
      </c>
      <c r="E5094" s="7">
        <v>-0.88958200792027098</v>
      </c>
      <c r="G5094" s="7">
        <v>90</v>
      </c>
      <c r="H5094" s="7">
        <v>51</v>
      </c>
      <c r="I5094" s="7">
        <v>-0.78575826866393905</v>
      </c>
      <c r="J5094" s="7">
        <v>-1.0022364689595</v>
      </c>
    </row>
    <row r="5095" spans="2:10" x14ac:dyDescent="0.2">
      <c r="B5095" s="7">
        <v>91</v>
      </c>
      <c r="C5095" s="7">
        <v>51</v>
      </c>
      <c r="D5095" s="7">
        <v>0.201320351885657</v>
      </c>
      <c r="E5095" s="7">
        <v>0.27535103623308999</v>
      </c>
      <c r="G5095" s="7">
        <v>91</v>
      </c>
      <c r="H5095" s="7">
        <v>51</v>
      </c>
      <c r="I5095" s="7">
        <v>0.204669023464669</v>
      </c>
      <c r="J5095" s="7">
        <v>0.39122439806408599</v>
      </c>
    </row>
    <row r="5096" spans="2:10" x14ac:dyDescent="0.2">
      <c r="B5096" s="7">
        <v>92</v>
      </c>
      <c r="C5096" s="7">
        <v>51</v>
      </c>
      <c r="D5096" s="7">
        <v>0.10499419858630001</v>
      </c>
      <c r="E5096" s="7">
        <v>0.122386489430336</v>
      </c>
      <c r="G5096" s="7">
        <v>92</v>
      </c>
      <c r="H5096" s="7">
        <v>51</v>
      </c>
      <c r="I5096" s="7">
        <v>0.10535716262223201</v>
      </c>
      <c r="J5096" s="7">
        <v>7.1965015338739696E-2</v>
      </c>
    </row>
    <row r="5097" spans="2:10" x14ac:dyDescent="0.2">
      <c r="B5097" s="7">
        <v>93</v>
      </c>
      <c r="C5097" s="7">
        <v>51</v>
      </c>
      <c r="D5097" s="7">
        <v>-0.100236260170823</v>
      </c>
      <c r="E5097" s="7">
        <v>0.42333019941264499</v>
      </c>
      <c r="G5097" s="7">
        <v>93</v>
      </c>
      <c r="H5097" s="7">
        <v>51</v>
      </c>
      <c r="I5097" s="7">
        <v>-0.102361515091258</v>
      </c>
      <c r="J5097" s="7">
        <v>-9.5589378285262094E-2</v>
      </c>
    </row>
    <row r="5098" spans="2:10" x14ac:dyDescent="0.2">
      <c r="B5098" s="7">
        <v>94</v>
      </c>
      <c r="C5098" s="7">
        <v>51</v>
      </c>
      <c r="D5098" s="7">
        <v>-0.128990064886503</v>
      </c>
      <c r="E5098" s="7">
        <v>-1.07215251130199E-2</v>
      </c>
      <c r="G5098" s="7">
        <v>94</v>
      </c>
      <c r="H5098" s="7">
        <v>51</v>
      </c>
      <c r="I5098" s="7">
        <v>-0.128843714824734</v>
      </c>
      <c r="J5098" s="7">
        <v>-4.0138071416334901E-2</v>
      </c>
    </row>
    <row r="5099" spans="2:10" x14ac:dyDescent="0.2">
      <c r="B5099" s="7">
        <v>95</v>
      </c>
      <c r="C5099" s="7">
        <v>51</v>
      </c>
      <c r="D5099" s="7">
        <v>-0.17858977481519001</v>
      </c>
      <c r="E5099" s="7">
        <v>-0.135827441436149</v>
      </c>
      <c r="G5099" s="7">
        <v>95</v>
      </c>
      <c r="H5099" s="7">
        <v>51</v>
      </c>
      <c r="I5099" s="7">
        <v>-0.17736210908960601</v>
      </c>
      <c r="J5099" s="7">
        <v>-0.13372836474668501</v>
      </c>
    </row>
    <row r="5100" spans="2:10" x14ac:dyDescent="0.2">
      <c r="B5100" s="7">
        <v>96</v>
      </c>
      <c r="C5100" s="7">
        <v>51</v>
      </c>
      <c r="D5100" s="7">
        <v>0.129788596350669</v>
      </c>
      <c r="E5100" s="7">
        <v>3.1297572637333501E-2</v>
      </c>
      <c r="G5100" s="7">
        <v>96</v>
      </c>
      <c r="H5100" s="7">
        <v>51</v>
      </c>
      <c r="I5100" s="7">
        <v>0.139825844209721</v>
      </c>
      <c r="J5100" s="7">
        <v>0.21554582121886101</v>
      </c>
    </row>
    <row r="5101" spans="2:10" x14ac:dyDescent="0.2">
      <c r="B5101" s="7">
        <v>97</v>
      </c>
      <c r="C5101" s="7">
        <v>51</v>
      </c>
      <c r="D5101" s="7">
        <v>0.16539782040203899</v>
      </c>
      <c r="E5101" s="7">
        <v>0.324356436974988</v>
      </c>
      <c r="G5101" s="7">
        <v>97</v>
      </c>
      <c r="H5101" s="7">
        <v>51</v>
      </c>
      <c r="I5101" s="7">
        <v>0.155912117250323</v>
      </c>
      <c r="J5101" s="7">
        <v>-0.25095865787946398</v>
      </c>
    </row>
    <row r="5102" spans="2:10" x14ac:dyDescent="0.2">
      <c r="B5102" s="7">
        <v>98</v>
      </c>
      <c r="C5102" s="7">
        <v>51</v>
      </c>
      <c r="D5102" s="7">
        <v>0.259015385966538</v>
      </c>
      <c r="E5102" s="7">
        <v>3.3830594755172201E-2</v>
      </c>
      <c r="G5102" s="7">
        <v>98</v>
      </c>
      <c r="H5102" s="7">
        <v>51</v>
      </c>
      <c r="I5102" s="7">
        <v>0.26458064548837601</v>
      </c>
      <c r="J5102" s="7">
        <v>0.16792965006890201</v>
      </c>
    </row>
    <row r="5103" spans="2:10" x14ac:dyDescent="0.2">
      <c r="B5103" s="7">
        <v>99</v>
      </c>
      <c r="C5103" s="7">
        <v>51</v>
      </c>
      <c r="D5103" s="7">
        <v>-1.418849393868E-2</v>
      </c>
      <c r="E5103" s="7">
        <v>-0.45042259476823798</v>
      </c>
      <c r="G5103" s="7">
        <v>99</v>
      </c>
      <c r="H5103" s="7">
        <v>51</v>
      </c>
      <c r="I5103" s="7">
        <v>-1.4553831846079401E-2</v>
      </c>
      <c r="J5103" s="7">
        <v>-0.23004582389917699</v>
      </c>
    </row>
    <row r="5104" spans="2:10" x14ac:dyDescent="0.2">
      <c r="B5104" s="7">
        <v>100</v>
      </c>
      <c r="C5104" s="7">
        <v>51</v>
      </c>
      <c r="D5104" s="7">
        <v>6.9993129284901201E-2</v>
      </c>
      <c r="E5104" s="7">
        <v>0.208301876557629</v>
      </c>
      <c r="G5104" s="7">
        <v>100</v>
      </c>
      <c r="H5104" s="7">
        <v>51</v>
      </c>
      <c r="I5104" s="7">
        <v>7.0671177123350595E-2</v>
      </c>
      <c r="J5104" s="7">
        <v>-0.11787437280115</v>
      </c>
    </row>
    <row r="5105" spans="2:10" x14ac:dyDescent="0.2">
      <c r="B5105" s="7">
        <v>1</v>
      </c>
      <c r="C5105" s="7">
        <v>52</v>
      </c>
      <c r="D5105" s="7">
        <v>-0.17221533673602499</v>
      </c>
      <c r="E5105" s="7">
        <v>-0.41055109217094998</v>
      </c>
      <c r="G5105" s="7">
        <v>1</v>
      </c>
      <c r="H5105" s="7">
        <v>52</v>
      </c>
      <c r="I5105" s="7">
        <v>-0.17162969011625301</v>
      </c>
      <c r="J5105" s="7">
        <v>-0.15780616906315501</v>
      </c>
    </row>
    <row r="5106" spans="2:10" x14ac:dyDescent="0.2">
      <c r="B5106" s="7">
        <v>2</v>
      </c>
      <c r="C5106" s="7">
        <v>52</v>
      </c>
      <c r="D5106" s="7">
        <v>0.30955076125754499</v>
      </c>
      <c r="E5106" s="7">
        <v>0.19924324584227501</v>
      </c>
      <c r="G5106" s="7">
        <v>2</v>
      </c>
      <c r="H5106" s="7">
        <v>52</v>
      </c>
      <c r="I5106" s="7">
        <v>0.31028742431924899</v>
      </c>
      <c r="J5106" s="7">
        <v>0.10201989199613901</v>
      </c>
    </row>
    <row r="5107" spans="2:10" x14ac:dyDescent="0.2">
      <c r="B5107" s="7">
        <v>3</v>
      </c>
      <c r="C5107" s="7">
        <v>52</v>
      </c>
      <c r="D5107" s="7">
        <v>-0.16556859210419</v>
      </c>
      <c r="E5107" s="7">
        <v>-0.22730368216133801</v>
      </c>
      <c r="G5107" s="7">
        <v>3</v>
      </c>
      <c r="H5107" s="7">
        <v>52</v>
      </c>
      <c r="I5107" s="7">
        <v>-0.166886662401215</v>
      </c>
      <c r="J5107" s="7">
        <v>-0.23645512666795601</v>
      </c>
    </row>
    <row r="5108" spans="2:10" x14ac:dyDescent="0.2">
      <c r="B5108" s="7">
        <v>4</v>
      </c>
      <c r="C5108" s="7">
        <v>52</v>
      </c>
      <c r="D5108" s="7">
        <v>-0.48626798894339301</v>
      </c>
      <c r="E5108" s="7">
        <v>-0.498413435782666</v>
      </c>
      <c r="G5108" s="7">
        <v>4</v>
      </c>
      <c r="H5108" s="7">
        <v>52</v>
      </c>
      <c r="I5108" s="7">
        <v>-0.48889434312081897</v>
      </c>
      <c r="J5108" s="7">
        <v>-0.60945078190623603</v>
      </c>
    </row>
    <row r="5109" spans="2:10" x14ac:dyDescent="0.2">
      <c r="B5109" s="7">
        <v>5</v>
      </c>
      <c r="C5109" s="7">
        <v>52</v>
      </c>
      <c r="D5109" s="7">
        <v>0.17563219455763801</v>
      </c>
      <c r="E5109" s="7">
        <v>6.3768779505270601E-2</v>
      </c>
      <c r="G5109" s="7">
        <v>5</v>
      </c>
      <c r="H5109" s="7">
        <v>52</v>
      </c>
      <c r="I5109" s="7">
        <v>0.17843016264771799</v>
      </c>
      <c r="J5109" s="7">
        <v>-6.3603314902011696E-2</v>
      </c>
    </row>
    <row r="5110" spans="2:10" x14ac:dyDescent="0.2">
      <c r="B5110" s="7">
        <v>6</v>
      </c>
      <c r="C5110" s="7">
        <v>52</v>
      </c>
      <c r="D5110" s="7">
        <v>-0.18716794368291401</v>
      </c>
      <c r="E5110" s="7">
        <v>5.2415350143549602E-2</v>
      </c>
      <c r="G5110" s="7">
        <v>6</v>
      </c>
      <c r="H5110" s="7">
        <v>52</v>
      </c>
      <c r="I5110" s="7">
        <v>-0.188446709036938</v>
      </c>
      <c r="J5110" s="7">
        <v>6.2463994698882502E-2</v>
      </c>
    </row>
    <row r="5111" spans="2:10" x14ac:dyDescent="0.2">
      <c r="B5111" s="7">
        <v>7</v>
      </c>
      <c r="C5111" s="7">
        <v>52</v>
      </c>
      <c r="D5111" s="7">
        <v>-0.203705280500762</v>
      </c>
      <c r="E5111" s="7">
        <v>-0.23969987275025401</v>
      </c>
      <c r="G5111" s="7">
        <v>7</v>
      </c>
      <c r="H5111" s="7">
        <v>52</v>
      </c>
      <c r="I5111" s="7">
        <v>-0.205729650767799</v>
      </c>
      <c r="J5111" s="7">
        <v>-0.157840945980285</v>
      </c>
    </row>
    <row r="5112" spans="2:10" x14ac:dyDescent="0.2">
      <c r="B5112" s="7">
        <v>8</v>
      </c>
      <c r="C5112" s="7">
        <v>52</v>
      </c>
      <c r="D5112" s="7">
        <v>0.120685300869488</v>
      </c>
      <c r="E5112" s="7">
        <v>0.31672336882899699</v>
      </c>
      <c r="G5112" s="7">
        <v>8</v>
      </c>
      <c r="H5112" s="7">
        <v>52</v>
      </c>
      <c r="I5112" s="7">
        <v>0.12338001796317</v>
      </c>
      <c r="J5112" s="7">
        <v>0.12604282387423399</v>
      </c>
    </row>
    <row r="5113" spans="2:10" x14ac:dyDescent="0.2">
      <c r="B5113" s="7">
        <v>9</v>
      </c>
      <c r="C5113" s="7">
        <v>52</v>
      </c>
      <c r="D5113" s="7">
        <v>-0.36471927816656602</v>
      </c>
      <c r="E5113" s="7">
        <v>-0.23528677092557099</v>
      </c>
      <c r="G5113" s="7">
        <v>9</v>
      </c>
      <c r="H5113" s="7">
        <v>52</v>
      </c>
      <c r="I5113" s="7">
        <v>-0.36724330895415103</v>
      </c>
      <c r="J5113" s="7">
        <v>-0.28747022455920401</v>
      </c>
    </row>
    <row r="5114" spans="2:10" x14ac:dyDescent="0.2">
      <c r="B5114" s="7">
        <v>10</v>
      </c>
      <c r="C5114" s="7">
        <v>52</v>
      </c>
      <c r="D5114" s="7">
        <v>-0.33261906160967802</v>
      </c>
      <c r="E5114" s="7">
        <v>-0.29996027897449201</v>
      </c>
      <c r="G5114" s="7">
        <v>10</v>
      </c>
      <c r="H5114" s="7">
        <v>52</v>
      </c>
      <c r="I5114" s="7">
        <v>-0.33403365760110798</v>
      </c>
      <c r="J5114" s="7">
        <v>-0.27696500191607298</v>
      </c>
    </row>
    <row r="5115" spans="2:10" x14ac:dyDescent="0.2">
      <c r="B5115" s="7">
        <v>11</v>
      </c>
      <c r="C5115" s="7">
        <v>52</v>
      </c>
      <c r="D5115" s="7">
        <v>0.20069429593845201</v>
      </c>
      <c r="E5115" s="7">
        <v>0.46647548373102399</v>
      </c>
      <c r="G5115" s="7">
        <v>11</v>
      </c>
      <c r="H5115" s="7">
        <v>52</v>
      </c>
      <c r="I5115" s="7">
        <v>0.19730754288123301</v>
      </c>
      <c r="J5115" s="7">
        <v>0.182715038840046</v>
      </c>
    </row>
    <row r="5116" spans="2:10" x14ac:dyDescent="0.2">
      <c r="B5116" s="7">
        <v>12</v>
      </c>
      <c r="C5116" s="7">
        <v>52</v>
      </c>
      <c r="D5116" s="7">
        <v>-0.32604327153023999</v>
      </c>
      <c r="E5116" s="7">
        <v>-0.30530028798063003</v>
      </c>
      <c r="G5116" s="7">
        <v>12</v>
      </c>
      <c r="H5116" s="7">
        <v>52</v>
      </c>
      <c r="I5116" s="7">
        <v>-0.333823387278608</v>
      </c>
      <c r="J5116" s="7">
        <v>-0.34309952686074902</v>
      </c>
    </row>
    <row r="5117" spans="2:10" x14ac:dyDescent="0.2">
      <c r="B5117" s="7">
        <v>13</v>
      </c>
      <c r="C5117" s="7">
        <v>52</v>
      </c>
      <c r="D5117" s="7">
        <v>-4.3304227458392602E-2</v>
      </c>
      <c r="E5117" s="7">
        <v>-5.42258934719069E-2</v>
      </c>
      <c r="G5117" s="7">
        <v>13</v>
      </c>
      <c r="H5117" s="7">
        <v>52</v>
      </c>
      <c r="I5117" s="7">
        <v>-4.3630367739385903E-2</v>
      </c>
      <c r="J5117" s="7">
        <v>-7.3772579296955201E-2</v>
      </c>
    </row>
    <row r="5118" spans="2:10" x14ac:dyDescent="0.2">
      <c r="B5118" s="7">
        <v>14</v>
      </c>
      <c r="C5118" s="7">
        <v>52</v>
      </c>
      <c r="D5118" s="7">
        <v>-9.28187896309947E-2</v>
      </c>
      <c r="E5118" s="7">
        <v>-0.135691697734377</v>
      </c>
      <c r="G5118" s="7">
        <v>14</v>
      </c>
      <c r="H5118" s="7">
        <v>52</v>
      </c>
      <c r="I5118" s="7">
        <v>-9.2186803688216301E-2</v>
      </c>
      <c r="J5118" s="7">
        <v>-7.7025771998304293E-2</v>
      </c>
    </row>
    <row r="5119" spans="2:10" x14ac:dyDescent="0.2">
      <c r="B5119" s="7">
        <v>15</v>
      </c>
      <c r="C5119" s="7">
        <v>52</v>
      </c>
      <c r="D5119" s="7">
        <v>0.15658798242290001</v>
      </c>
      <c r="E5119" s="7">
        <v>3.1333114662448501E-2</v>
      </c>
      <c r="G5119" s="7">
        <v>15</v>
      </c>
      <c r="H5119" s="7">
        <v>52</v>
      </c>
      <c r="I5119" s="7">
        <v>0.15702828964292201</v>
      </c>
      <c r="J5119" s="7">
        <v>0.22976493496075501</v>
      </c>
    </row>
    <row r="5120" spans="2:10" x14ac:dyDescent="0.2">
      <c r="B5120" s="7">
        <v>16</v>
      </c>
      <c r="C5120" s="7">
        <v>52</v>
      </c>
      <c r="D5120" s="7">
        <v>-0.35859687440295401</v>
      </c>
      <c r="E5120" s="7">
        <v>-0.479227325417664</v>
      </c>
      <c r="G5120" s="7">
        <v>16</v>
      </c>
      <c r="H5120" s="7">
        <v>52</v>
      </c>
      <c r="I5120" s="7">
        <v>-0.36288348739962301</v>
      </c>
      <c r="J5120" s="7">
        <v>-0.57415799458269701</v>
      </c>
    </row>
    <row r="5121" spans="2:10" x14ac:dyDescent="0.2">
      <c r="B5121" s="7">
        <v>17</v>
      </c>
      <c r="C5121" s="7">
        <v>52</v>
      </c>
      <c r="D5121" s="7">
        <v>-0.215063425597599</v>
      </c>
      <c r="E5121" s="7">
        <v>-0.25596770340594699</v>
      </c>
      <c r="G5121" s="7">
        <v>17</v>
      </c>
      <c r="H5121" s="7">
        <v>52</v>
      </c>
      <c r="I5121" s="7">
        <v>-0.21694892138354799</v>
      </c>
      <c r="J5121" s="7">
        <v>-0.26931222306263303</v>
      </c>
    </row>
    <row r="5122" spans="2:10" x14ac:dyDescent="0.2">
      <c r="B5122" s="7">
        <v>18</v>
      </c>
      <c r="C5122" s="7">
        <v>52</v>
      </c>
      <c r="D5122" s="7">
        <v>-0.15877980246027701</v>
      </c>
      <c r="E5122" s="7">
        <v>-1.5839937014407099E-2</v>
      </c>
      <c r="G5122" s="7">
        <v>18</v>
      </c>
      <c r="H5122" s="7">
        <v>52</v>
      </c>
      <c r="I5122" s="7">
        <v>-0.15717068947163201</v>
      </c>
      <c r="J5122" s="7">
        <v>-0.109352102882893</v>
      </c>
    </row>
    <row r="5123" spans="2:10" x14ac:dyDescent="0.2">
      <c r="B5123" s="7">
        <v>19</v>
      </c>
      <c r="C5123" s="7">
        <v>52</v>
      </c>
      <c r="D5123" s="7">
        <v>-0.99888640842527798</v>
      </c>
      <c r="E5123" s="7">
        <v>-1.1057459611099301</v>
      </c>
      <c r="G5123" s="7">
        <v>19</v>
      </c>
      <c r="H5123" s="7">
        <v>52</v>
      </c>
      <c r="I5123" s="7">
        <v>-1.0043063033759201</v>
      </c>
      <c r="J5123" s="7">
        <v>-1.14849153739723</v>
      </c>
    </row>
    <row r="5124" spans="2:10" x14ac:dyDescent="0.2">
      <c r="B5124" s="7">
        <v>20</v>
      </c>
      <c r="C5124" s="7">
        <v>52</v>
      </c>
      <c r="D5124" s="7">
        <v>-0.32517855052015399</v>
      </c>
      <c r="E5124" s="7">
        <v>-0.1988701936183</v>
      </c>
      <c r="G5124" s="7">
        <v>20</v>
      </c>
      <c r="H5124" s="7">
        <v>52</v>
      </c>
      <c r="I5124" s="7">
        <v>-0.33305845033353298</v>
      </c>
      <c r="J5124" s="7">
        <v>-0.22094533145242401</v>
      </c>
    </row>
    <row r="5125" spans="2:10" x14ac:dyDescent="0.2">
      <c r="B5125" s="7">
        <v>21</v>
      </c>
      <c r="C5125" s="7">
        <v>52</v>
      </c>
      <c r="D5125" s="7">
        <v>-0.75118421348168996</v>
      </c>
      <c r="E5125" s="7">
        <v>-0.66776722189131998</v>
      </c>
      <c r="G5125" s="7">
        <v>21</v>
      </c>
      <c r="H5125" s="7">
        <v>52</v>
      </c>
      <c r="I5125" s="7">
        <v>-0.76978620342918902</v>
      </c>
      <c r="J5125" s="7">
        <v>-0.72774918160197899</v>
      </c>
    </row>
    <row r="5126" spans="2:10" x14ac:dyDescent="0.2">
      <c r="B5126" s="7">
        <v>22</v>
      </c>
      <c r="C5126" s="7">
        <v>52</v>
      </c>
      <c r="D5126" s="7">
        <v>5.5278220148267103E-2</v>
      </c>
      <c r="E5126" s="7">
        <v>7.9513179408880995E-3</v>
      </c>
      <c r="G5126" s="7">
        <v>22</v>
      </c>
      <c r="H5126" s="7">
        <v>52</v>
      </c>
      <c r="I5126" s="7">
        <v>5.7454812583833899E-2</v>
      </c>
      <c r="J5126" s="7">
        <v>-0.15798455438272099</v>
      </c>
    </row>
    <row r="5127" spans="2:10" x14ac:dyDescent="0.2">
      <c r="B5127" s="7">
        <v>23</v>
      </c>
      <c r="C5127" s="7">
        <v>52</v>
      </c>
      <c r="D5127" s="7">
        <v>8.9042658073616096E-2</v>
      </c>
      <c r="E5127" s="7">
        <v>3.3104504370228903E-2</v>
      </c>
      <c r="G5127" s="7">
        <v>23</v>
      </c>
      <c r="H5127" s="7">
        <v>52</v>
      </c>
      <c r="I5127" s="7">
        <v>9.1653615967444105E-2</v>
      </c>
      <c r="J5127" s="7">
        <v>0.156600938078297</v>
      </c>
    </row>
    <row r="5128" spans="2:10" x14ac:dyDescent="0.2">
      <c r="B5128" s="7">
        <v>24</v>
      </c>
      <c r="C5128" s="7">
        <v>52</v>
      </c>
      <c r="D5128" s="7">
        <v>0.89097014425765197</v>
      </c>
      <c r="E5128" s="7">
        <v>0.81256909025755797</v>
      </c>
      <c r="G5128" s="7">
        <v>24</v>
      </c>
      <c r="H5128" s="7">
        <v>52</v>
      </c>
      <c r="I5128" s="7">
        <v>0.88758994046408701</v>
      </c>
      <c r="J5128" s="7">
        <v>0.92017013183638197</v>
      </c>
    </row>
    <row r="5129" spans="2:10" x14ac:dyDescent="0.2">
      <c r="B5129" s="7">
        <v>25</v>
      </c>
      <c r="C5129" s="7">
        <v>52</v>
      </c>
      <c r="D5129" s="7">
        <v>2.5406059295825401E-2</v>
      </c>
      <c r="E5129" s="7">
        <v>7.7135470411741694E-2</v>
      </c>
      <c r="G5129" s="7">
        <v>25</v>
      </c>
      <c r="H5129" s="7">
        <v>52</v>
      </c>
      <c r="I5129" s="7">
        <v>2.5196460923353901E-2</v>
      </c>
      <c r="J5129" s="7">
        <v>0.115797779077077</v>
      </c>
    </row>
    <row r="5130" spans="2:10" x14ac:dyDescent="0.2">
      <c r="B5130" s="7">
        <v>26</v>
      </c>
      <c r="C5130" s="7">
        <v>52</v>
      </c>
      <c r="D5130" s="7">
        <v>-0.223923076341139</v>
      </c>
      <c r="E5130" s="7">
        <v>-0.31683860192166702</v>
      </c>
      <c r="G5130" s="7">
        <v>26</v>
      </c>
      <c r="H5130" s="7">
        <v>52</v>
      </c>
      <c r="I5130" s="7">
        <v>-0.223582229020376</v>
      </c>
      <c r="J5130" s="7">
        <v>-0.27924470454874301</v>
      </c>
    </row>
    <row r="5131" spans="2:10" x14ac:dyDescent="0.2">
      <c r="B5131" s="7">
        <v>27</v>
      </c>
      <c r="C5131" s="7">
        <v>52</v>
      </c>
      <c r="D5131" s="7">
        <v>-0.36504431752414501</v>
      </c>
      <c r="E5131" s="7">
        <v>-0.314273683575166</v>
      </c>
      <c r="G5131" s="7">
        <v>27</v>
      </c>
      <c r="H5131" s="7">
        <v>52</v>
      </c>
      <c r="I5131" s="7">
        <v>-0.37156952460777298</v>
      </c>
      <c r="J5131" s="7">
        <v>-0.229635515845899</v>
      </c>
    </row>
    <row r="5132" spans="2:10" x14ac:dyDescent="0.2">
      <c r="B5132" s="7">
        <v>28</v>
      </c>
      <c r="C5132" s="7">
        <v>52</v>
      </c>
      <c r="D5132" s="7">
        <v>-0.132154341755716</v>
      </c>
      <c r="E5132" s="7">
        <v>-0.22059789466145699</v>
      </c>
      <c r="G5132" s="7">
        <v>28</v>
      </c>
      <c r="H5132" s="7">
        <v>52</v>
      </c>
      <c r="I5132" s="7">
        <v>-0.13250962198972799</v>
      </c>
      <c r="J5132" s="7">
        <v>-0.16627783148991401</v>
      </c>
    </row>
    <row r="5133" spans="2:10" x14ac:dyDescent="0.2">
      <c r="B5133" s="7">
        <v>29</v>
      </c>
      <c r="C5133" s="7">
        <v>52</v>
      </c>
      <c r="D5133" s="7">
        <v>-0.443355536392815</v>
      </c>
      <c r="E5133" s="7">
        <v>-0.696409192733219</v>
      </c>
      <c r="G5133" s="7">
        <v>29</v>
      </c>
      <c r="H5133" s="7">
        <v>52</v>
      </c>
      <c r="I5133" s="7">
        <v>-0.43105844152502898</v>
      </c>
      <c r="J5133" s="7">
        <v>-0.58483524651612395</v>
      </c>
    </row>
    <row r="5134" spans="2:10" x14ac:dyDescent="0.2">
      <c r="B5134" s="7">
        <v>30</v>
      </c>
      <c r="C5134" s="7">
        <v>52</v>
      </c>
      <c r="D5134" s="7">
        <v>-4.45902049150231E-2</v>
      </c>
      <c r="E5134" s="7">
        <v>-0.20763935095594899</v>
      </c>
      <c r="G5134" s="7">
        <v>30</v>
      </c>
      <c r="H5134" s="7">
        <v>52</v>
      </c>
      <c r="I5134" s="7">
        <v>-4.4754751792325499E-2</v>
      </c>
      <c r="J5134" s="7">
        <v>-0.29675136249630701</v>
      </c>
    </row>
    <row r="5135" spans="2:10" x14ac:dyDescent="0.2">
      <c r="B5135" s="7">
        <v>31</v>
      </c>
      <c r="C5135" s="7">
        <v>52</v>
      </c>
      <c r="D5135" s="7">
        <v>0.40851484316416797</v>
      </c>
      <c r="E5135" s="7">
        <v>0.234683570871971</v>
      </c>
      <c r="G5135" s="7">
        <v>31</v>
      </c>
      <c r="H5135" s="7">
        <v>52</v>
      </c>
      <c r="I5135" s="7">
        <v>0.40283654260437501</v>
      </c>
      <c r="J5135" s="7">
        <v>0.18475647471083101</v>
      </c>
    </row>
    <row r="5136" spans="2:10" x14ac:dyDescent="0.2">
      <c r="B5136" s="7">
        <v>32</v>
      </c>
      <c r="C5136" s="7">
        <v>52</v>
      </c>
      <c r="D5136" s="7">
        <v>-9.5528714689614005E-2</v>
      </c>
      <c r="E5136" s="7">
        <v>-0.19395886323741601</v>
      </c>
      <c r="G5136" s="7">
        <v>32</v>
      </c>
      <c r="H5136" s="7">
        <v>52</v>
      </c>
      <c r="I5136" s="7">
        <v>-9.7783368494406303E-2</v>
      </c>
      <c r="J5136" s="7">
        <v>-0.21587943295690901</v>
      </c>
    </row>
    <row r="5137" spans="2:10" x14ac:dyDescent="0.2">
      <c r="B5137" s="7">
        <v>33</v>
      </c>
      <c r="C5137" s="7">
        <v>52</v>
      </c>
      <c r="D5137" s="7">
        <v>1.51636685423266E-2</v>
      </c>
      <c r="E5137" s="7">
        <v>-0.29066315611992399</v>
      </c>
      <c r="G5137" s="7">
        <v>33</v>
      </c>
      <c r="H5137" s="7">
        <v>52</v>
      </c>
      <c r="I5137" s="7">
        <v>1.53083915724359E-2</v>
      </c>
      <c r="J5137" s="7">
        <v>-0.25557118828137498</v>
      </c>
    </row>
    <row r="5138" spans="2:10" x14ac:dyDescent="0.2">
      <c r="B5138" s="7">
        <v>34</v>
      </c>
      <c r="C5138" s="7">
        <v>52</v>
      </c>
      <c r="D5138" s="7">
        <v>-0.26078771813837298</v>
      </c>
      <c r="E5138" s="7">
        <v>-0.50687223060452302</v>
      </c>
      <c r="G5138" s="7">
        <v>34</v>
      </c>
      <c r="H5138" s="7">
        <v>52</v>
      </c>
      <c r="I5138" s="7">
        <v>-0.26606342568288999</v>
      </c>
      <c r="J5138" s="7">
        <v>-0.20450553472604599</v>
      </c>
    </row>
    <row r="5139" spans="2:10" x14ac:dyDescent="0.2">
      <c r="B5139" s="7">
        <v>35</v>
      </c>
      <c r="C5139" s="7">
        <v>52</v>
      </c>
      <c r="D5139" s="7">
        <v>0.18874423792275</v>
      </c>
      <c r="E5139" s="7">
        <v>0.217054822844304</v>
      </c>
      <c r="G5139" s="7">
        <v>35</v>
      </c>
      <c r="H5139" s="7">
        <v>52</v>
      </c>
      <c r="I5139" s="7">
        <v>0.18963257441616799</v>
      </c>
      <c r="J5139" s="7">
        <v>0.38606300007272198</v>
      </c>
    </row>
    <row r="5140" spans="2:10" x14ac:dyDescent="0.2">
      <c r="B5140" s="7">
        <v>36</v>
      </c>
      <c r="C5140" s="7">
        <v>52</v>
      </c>
      <c r="D5140" s="7">
        <v>-4.7686524990732303E-2</v>
      </c>
      <c r="E5140" s="7">
        <v>-3.1315791575231303E-2</v>
      </c>
      <c r="G5140" s="7">
        <v>36</v>
      </c>
      <c r="H5140" s="7">
        <v>52</v>
      </c>
      <c r="I5140" s="7">
        <v>-4.7545452605064001E-2</v>
      </c>
      <c r="J5140" s="7">
        <v>-0.113399121493686</v>
      </c>
    </row>
    <row r="5141" spans="2:10" x14ac:dyDescent="0.2">
      <c r="B5141" s="7">
        <v>37</v>
      </c>
      <c r="C5141" s="7">
        <v>52</v>
      </c>
      <c r="D5141" s="7">
        <v>-0.14556217571331601</v>
      </c>
      <c r="E5141" s="7">
        <v>2.4767426074781398E-2</v>
      </c>
      <c r="G5141" s="7">
        <v>37</v>
      </c>
      <c r="H5141" s="7">
        <v>52</v>
      </c>
      <c r="I5141" s="7">
        <v>-0.14552614602710001</v>
      </c>
      <c r="J5141" s="7">
        <v>-0.129300336547642</v>
      </c>
    </row>
    <row r="5142" spans="2:10" x14ac:dyDescent="0.2">
      <c r="B5142" s="7">
        <v>38</v>
      </c>
      <c r="C5142" s="7">
        <v>52</v>
      </c>
      <c r="D5142" s="7">
        <v>-0.26223118455407302</v>
      </c>
      <c r="E5142" s="7">
        <v>-0.29070050989495</v>
      </c>
      <c r="G5142" s="7">
        <v>38</v>
      </c>
      <c r="H5142" s="7">
        <v>52</v>
      </c>
      <c r="I5142" s="7">
        <v>-0.27021043412915402</v>
      </c>
      <c r="J5142" s="7">
        <v>-0.36346587824072601</v>
      </c>
    </row>
    <row r="5143" spans="2:10" x14ac:dyDescent="0.2">
      <c r="B5143" s="7">
        <v>39</v>
      </c>
      <c r="C5143" s="7">
        <v>52</v>
      </c>
      <c r="D5143" s="7">
        <v>0.206108478300457</v>
      </c>
      <c r="E5143" s="7">
        <v>0.22111142242534901</v>
      </c>
      <c r="G5143" s="7">
        <v>39</v>
      </c>
      <c r="H5143" s="7">
        <v>52</v>
      </c>
      <c r="I5143" s="7">
        <v>0.20777269206749199</v>
      </c>
      <c r="J5143" s="7">
        <v>0.13630103926973</v>
      </c>
    </row>
    <row r="5144" spans="2:10" x14ac:dyDescent="0.2">
      <c r="B5144" s="7">
        <v>40</v>
      </c>
      <c r="C5144" s="7">
        <v>52</v>
      </c>
      <c r="D5144" s="7">
        <v>-0.31807027802631699</v>
      </c>
      <c r="E5144" s="7">
        <v>-0.41198154922121999</v>
      </c>
      <c r="G5144" s="7">
        <v>40</v>
      </c>
      <c r="H5144" s="7">
        <v>52</v>
      </c>
      <c r="I5144" s="7">
        <v>-0.31797058419110202</v>
      </c>
      <c r="J5144" s="7">
        <v>-0.43998585535651502</v>
      </c>
    </row>
    <row r="5145" spans="2:10" x14ac:dyDescent="0.2">
      <c r="B5145" s="7">
        <v>41</v>
      </c>
      <c r="C5145" s="7">
        <v>52</v>
      </c>
      <c r="D5145" s="7">
        <v>-0.18695812640929599</v>
      </c>
      <c r="E5145" s="7">
        <v>-0.17531037460601201</v>
      </c>
      <c r="G5145" s="7">
        <v>41</v>
      </c>
      <c r="H5145" s="7">
        <v>52</v>
      </c>
      <c r="I5145" s="7">
        <v>-0.18599255713520099</v>
      </c>
      <c r="J5145" s="7">
        <v>-0.32261953494419698</v>
      </c>
    </row>
    <row r="5146" spans="2:10" x14ac:dyDescent="0.2">
      <c r="B5146" s="7">
        <v>42</v>
      </c>
      <c r="C5146" s="7">
        <v>52</v>
      </c>
      <c r="D5146" s="7">
        <v>6.6016572894108394E-2</v>
      </c>
      <c r="E5146" s="7">
        <v>0.233306394338677</v>
      </c>
      <c r="G5146" s="7">
        <v>42</v>
      </c>
      <c r="H5146" s="7">
        <v>52</v>
      </c>
      <c r="I5146" s="7">
        <v>6.5769156838317896E-2</v>
      </c>
      <c r="J5146" s="7">
        <v>4.7790016694087001E-3</v>
      </c>
    </row>
    <row r="5147" spans="2:10" x14ac:dyDescent="0.2">
      <c r="B5147" s="7">
        <v>43</v>
      </c>
      <c r="C5147" s="7">
        <v>52</v>
      </c>
      <c r="D5147" s="7">
        <v>-0.50748793140328097</v>
      </c>
      <c r="E5147" s="7">
        <v>-0.69620958595244198</v>
      </c>
      <c r="G5147" s="7">
        <v>43</v>
      </c>
      <c r="H5147" s="7">
        <v>52</v>
      </c>
      <c r="I5147" s="7">
        <v>-0.51537446201362502</v>
      </c>
      <c r="J5147" s="7">
        <v>-0.68195527452715199</v>
      </c>
    </row>
    <row r="5148" spans="2:10" x14ac:dyDescent="0.2">
      <c r="B5148" s="7">
        <v>44</v>
      </c>
      <c r="C5148" s="7">
        <v>52</v>
      </c>
      <c r="D5148" s="7">
        <v>-0.36491863480110698</v>
      </c>
      <c r="E5148" s="7">
        <v>-0.21258878649297799</v>
      </c>
      <c r="G5148" s="7">
        <v>44</v>
      </c>
      <c r="H5148" s="7">
        <v>52</v>
      </c>
      <c r="I5148" s="7">
        <v>-0.36816983131744702</v>
      </c>
      <c r="J5148" s="7">
        <v>-0.44686912814440699</v>
      </c>
    </row>
    <row r="5149" spans="2:10" x14ac:dyDescent="0.2">
      <c r="B5149" s="7">
        <v>45</v>
      </c>
      <c r="C5149" s="7">
        <v>52</v>
      </c>
      <c r="D5149" s="7">
        <v>-0.52529991205793902</v>
      </c>
      <c r="E5149" s="7">
        <v>-0.756926119854887</v>
      </c>
      <c r="G5149" s="7">
        <v>45</v>
      </c>
      <c r="H5149" s="7">
        <v>52</v>
      </c>
      <c r="I5149" s="7">
        <v>-0.52736764004621905</v>
      </c>
      <c r="J5149" s="7">
        <v>-0.59702556818878005</v>
      </c>
    </row>
    <row r="5150" spans="2:10" x14ac:dyDescent="0.2">
      <c r="B5150" s="7">
        <v>46</v>
      </c>
      <c r="C5150" s="7">
        <v>52</v>
      </c>
      <c r="D5150" s="7">
        <v>-7.0967538735743602E-2</v>
      </c>
      <c r="E5150" s="7">
        <v>-3.19799745800751E-2</v>
      </c>
      <c r="G5150" s="7">
        <v>46</v>
      </c>
      <c r="H5150" s="7">
        <v>52</v>
      </c>
      <c r="I5150" s="7">
        <v>-7.2937149684928898E-2</v>
      </c>
      <c r="J5150" s="7">
        <v>-0.20265467923963601</v>
      </c>
    </row>
    <row r="5151" spans="2:10" x14ac:dyDescent="0.2">
      <c r="B5151" s="7">
        <v>47</v>
      </c>
      <c r="C5151" s="7">
        <v>52</v>
      </c>
      <c r="D5151" s="7">
        <v>-0.22557960192802901</v>
      </c>
      <c r="E5151" s="7">
        <v>-0.29554064109456102</v>
      </c>
      <c r="G5151" s="7">
        <v>47</v>
      </c>
      <c r="H5151" s="7">
        <v>52</v>
      </c>
      <c r="I5151" s="7">
        <v>-0.22721446459830699</v>
      </c>
      <c r="J5151" s="7">
        <v>-0.28578173569797499</v>
      </c>
    </row>
    <row r="5152" spans="2:10" x14ac:dyDescent="0.2">
      <c r="B5152" s="7">
        <v>48</v>
      </c>
      <c r="C5152" s="7">
        <v>52</v>
      </c>
      <c r="D5152" s="7">
        <v>5.9019978803770599E-2</v>
      </c>
      <c r="E5152" s="7">
        <v>0.124723636855501</v>
      </c>
      <c r="G5152" s="7">
        <v>48</v>
      </c>
      <c r="H5152" s="7">
        <v>52</v>
      </c>
      <c r="I5152" s="7">
        <v>5.8306512232022101E-2</v>
      </c>
      <c r="J5152" s="7">
        <v>-0.19984506290634699</v>
      </c>
    </row>
    <row r="5153" spans="2:10" x14ac:dyDescent="0.2">
      <c r="B5153" s="7">
        <v>49</v>
      </c>
      <c r="C5153" s="7">
        <v>52</v>
      </c>
      <c r="D5153" s="7">
        <v>-0.49948819210718598</v>
      </c>
      <c r="E5153" s="7">
        <v>-0.44461944141667897</v>
      </c>
      <c r="G5153" s="7">
        <v>49</v>
      </c>
      <c r="H5153" s="7">
        <v>52</v>
      </c>
      <c r="I5153" s="7">
        <v>-0.50775152576925198</v>
      </c>
      <c r="J5153" s="7">
        <v>-0.62555536965771996</v>
      </c>
    </row>
    <row r="5154" spans="2:10" x14ac:dyDescent="0.2">
      <c r="B5154" s="7">
        <v>50</v>
      </c>
      <c r="C5154" s="7">
        <v>52</v>
      </c>
      <c r="D5154" s="7">
        <v>-0.22672851127763499</v>
      </c>
      <c r="E5154" s="7">
        <v>-0.19907271100045401</v>
      </c>
      <c r="G5154" s="7">
        <v>50</v>
      </c>
      <c r="H5154" s="7">
        <v>52</v>
      </c>
      <c r="I5154" s="7">
        <v>-0.23014422210124</v>
      </c>
      <c r="J5154" s="7">
        <v>-0.46735746365790098</v>
      </c>
    </row>
    <row r="5155" spans="2:10" x14ac:dyDescent="0.2">
      <c r="B5155" s="7">
        <v>51</v>
      </c>
      <c r="C5155" s="7">
        <v>52</v>
      </c>
      <c r="D5155" s="7">
        <v>-0.37026302996608401</v>
      </c>
      <c r="E5155" s="7">
        <v>-0.41965548471820202</v>
      </c>
      <c r="G5155" s="7">
        <v>51</v>
      </c>
      <c r="H5155" s="7">
        <v>52</v>
      </c>
      <c r="I5155" s="7">
        <v>-0.38296912962575302</v>
      </c>
      <c r="J5155" s="7">
        <v>-0.366677946790466</v>
      </c>
    </row>
    <row r="5156" spans="2:10" x14ac:dyDescent="0.2">
      <c r="B5156" s="7">
        <v>52</v>
      </c>
      <c r="C5156" s="7">
        <v>52</v>
      </c>
      <c r="D5156" s="7">
        <v>7.1246611637187499E-2</v>
      </c>
      <c r="E5156" s="7">
        <v>6.5049808775734505E-2</v>
      </c>
      <c r="G5156" s="7">
        <v>52</v>
      </c>
      <c r="H5156" s="7">
        <v>52</v>
      </c>
      <c r="I5156" s="7">
        <v>7.2520955031487602E-2</v>
      </c>
      <c r="J5156" s="7">
        <v>8.2737828793813903E-2</v>
      </c>
    </row>
    <row r="5157" spans="2:10" x14ac:dyDescent="0.2">
      <c r="B5157" s="7">
        <v>53</v>
      </c>
      <c r="C5157" s="7">
        <v>52</v>
      </c>
      <c r="D5157" s="7">
        <v>3.4790108074227902E-2</v>
      </c>
      <c r="E5157" s="7">
        <v>5.3610750769147203E-2</v>
      </c>
      <c r="G5157" s="7">
        <v>53</v>
      </c>
      <c r="H5157" s="7">
        <v>52</v>
      </c>
      <c r="I5157" s="7">
        <v>3.5332292940777797E-2</v>
      </c>
      <c r="J5157" s="7">
        <v>3.8307830994254402E-2</v>
      </c>
    </row>
    <row r="5158" spans="2:10" x14ac:dyDescent="0.2">
      <c r="B5158" s="7">
        <v>54</v>
      </c>
      <c r="C5158" s="7">
        <v>52</v>
      </c>
      <c r="D5158" s="7">
        <v>0.12753994308196701</v>
      </c>
      <c r="E5158" s="7">
        <v>-2.7361042478615299E-2</v>
      </c>
      <c r="G5158" s="7">
        <v>54</v>
      </c>
      <c r="H5158" s="7">
        <v>52</v>
      </c>
      <c r="I5158" s="7">
        <v>0.129031019858244</v>
      </c>
      <c r="J5158" s="7">
        <v>3.8600980216978401E-2</v>
      </c>
    </row>
    <row r="5159" spans="2:10" x14ac:dyDescent="0.2">
      <c r="B5159" s="7">
        <v>55</v>
      </c>
      <c r="C5159" s="7">
        <v>52</v>
      </c>
      <c r="D5159" s="7">
        <v>-0.17865610571715801</v>
      </c>
      <c r="E5159" s="7">
        <v>-0.39338427838358903</v>
      </c>
      <c r="G5159" s="7">
        <v>55</v>
      </c>
      <c r="H5159" s="7">
        <v>52</v>
      </c>
      <c r="I5159" s="7">
        <v>-0.181618297063283</v>
      </c>
      <c r="J5159" s="7">
        <v>-0.42132425041747201</v>
      </c>
    </row>
    <row r="5160" spans="2:10" x14ac:dyDescent="0.2">
      <c r="B5160" s="7">
        <v>56</v>
      </c>
      <c r="C5160" s="7">
        <v>52</v>
      </c>
      <c r="D5160" s="7">
        <v>-0.15418849223891901</v>
      </c>
      <c r="E5160" s="7">
        <v>-7.4986628518518103E-2</v>
      </c>
      <c r="G5160" s="7">
        <v>56</v>
      </c>
      <c r="H5160" s="7">
        <v>52</v>
      </c>
      <c r="I5160" s="7">
        <v>-0.15349834132668499</v>
      </c>
      <c r="J5160" s="7">
        <v>-0.187977623250074</v>
      </c>
    </row>
    <row r="5161" spans="2:10" x14ac:dyDescent="0.2">
      <c r="B5161" s="7">
        <v>57</v>
      </c>
      <c r="C5161" s="7">
        <v>52</v>
      </c>
      <c r="D5161" s="7">
        <v>-0.19477421905890999</v>
      </c>
      <c r="E5161" s="7">
        <v>-0.42330956129950398</v>
      </c>
      <c r="G5161" s="7">
        <v>57</v>
      </c>
      <c r="H5161" s="7">
        <v>52</v>
      </c>
      <c r="I5161" s="7">
        <v>-0.19999359920203799</v>
      </c>
      <c r="J5161" s="7">
        <v>-0.29398347041891698</v>
      </c>
    </row>
    <row r="5162" spans="2:10" x14ac:dyDescent="0.2">
      <c r="B5162" s="7">
        <v>58</v>
      </c>
      <c r="C5162" s="7">
        <v>52</v>
      </c>
      <c r="D5162" s="7">
        <v>-0.18116608992828001</v>
      </c>
      <c r="E5162" s="7">
        <v>-0.29393480925625098</v>
      </c>
      <c r="G5162" s="7">
        <v>58</v>
      </c>
      <c r="H5162" s="7">
        <v>52</v>
      </c>
      <c r="I5162" s="7">
        <v>-0.179275373143856</v>
      </c>
      <c r="J5162" s="7">
        <v>-0.20577318549343099</v>
      </c>
    </row>
    <row r="5163" spans="2:10" x14ac:dyDescent="0.2">
      <c r="B5163" s="7">
        <v>59</v>
      </c>
      <c r="C5163" s="7">
        <v>52</v>
      </c>
      <c r="D5163" s="7">
        <v>-0.108596535471703</v>
      </c>
      <c r="E5163" s="7">
        <v>-0.30460116973650198</v>
      </c>
      <c r="G5163" s="7">
        <v>59</v>
      </c>
      <c r="H5163" s="7">
        <v>52</v>
      </c>
      <c r="I5163" s="7">
        <v>-0.109360772673991</v>
      </c>
      <c r="J5163" s="7">
        <v>1.39575192158041E-2</v>
      </c>
    </row>
    <row r="5164" spans="2:10" x14ac:dyDescent="0.2">
      <c r="B5164" s="7">
        <v>60</v>
      </c>
      <c r="C5164" s="7">
        <v>52</v>
      </c>
      <c r="D5164" s="7">
        <v>-0.27297723535567298</v>
      </c>
      <c r="E5164" s="7">
        <v>-0.379747969607242</v>
      </c>
      <c r="G5164" s="7">
        <v>60</v>
      </c>
      <c r="H5164" s="7">
        <v>52</v>
      </c>
      <c r="I5164" s="7">
        <v>-0.27377228198041498</v>
      </c>
      <c r="J5164" s="7">
        <v>-0.36047665978774801</v>
      </c>
    </row>
    <row r="5165" spans="2:10" x14ac:dyDescent="0.2">
      <c r="B5165" s="7">
        <v>61</v>
      </c>
      <c r="C5165" s="7">
        <v>52</v>
      </c>
      <c r="D5165" s="7">
        <v>0.23294988715148801</v>
      </c>
      <c r="E5165" s="7">
        <v>0.20539957025567299</v>
      </c>
      <c r="G5165" s="7">
        <v>61</v>
      </c>
      <c r="H5165" s="7">
        <v>52</v>
      </c>
      <c r="I5165" s="7">
        <v>0.23348013506167301</v>
      </c>
      <c r="J5165" s="7">
        <v>9.2849942673107796E-2</v>
      </c>
    </row>
    <row r="5166" spans="2:10" x14ac:dyDescent="0.2">
      <c r="B5166" s="7">
        <v>62</v>
      </c>
      <c r="C5166" s="7">
        <v>52</v>
      </c>
      <c r="D5166" s="7">
        <v>-3.1185170608818398E-3</v>
      </c>
      <c r="E5166" s="7">
        <v>1.29635922274467E-2</v>
      </c>
      <c r="G5166" s="7">
        <v>62</v>
      </c>
      <c r="H5166" s="7">
        <v>52</v>
      </c>
      <c r="I5166" s="7">
        <v>-3.1013091552551898E-3</v>
      </c>
      <c r="J5166" s="7">
        <v>-3.1184150953333E-2</v>
      </c>
    </row>
    <row r="5167" spans="2:10" x14ac:dyDescent="0.2">
      <c r="B5167" s="7">
        <v>63</v>
      </c>
      <c r="C5167" s="7">
        <v>52</v>
      </c>
      <c r="D5167" s="7">
        <v>-0.38854170765572998</v>
      </c>
      <c r="E5167" s="7">
        <v>-0.39496471563633201</v>
      </c>
      <c r="G5167" s="7">
        <v>63</v>
      </c>
      <c r="H5167" s="7">
        <v>52</v>
      </c>
      <c r="I5167" s="7">
        <v>-0.39807613783173301</v>
      </c>
      <c r="J5167" s="7">
        <v>-0.57405838677193999</v>
      </c>
    </row>
    <row r="5168" spans="2:10" x14ac:dyDescent="0.2">
      <c r="B5168" s="7">
        <v>64</v>
      </c>
      <c r="C5168" s="7">
        <v>52</v>
      </c>
      <c r="D5168" s="7">
        <v>2.1231336318617601E-2</v>
      </c>
      <c r="E5168" s="7">
        <v>-8.4753127300643896E-2</v>
      </c>
      <c r="G5168" s="7">
        <v>64</v>
      </c>
      <c r="H5168" s="7">
        <v>52</v>
      </c>
      <c r="I5168" s="7">
        <v>2.1822690195609298E-2</v>
      </c>
      <c r="J5168" s="7">
        <v>-0.18444181914292199</v>
      </c>
    </row>
    <row r="5169" spans="2:10" x14ac:dyDescent="0.2">
      <c r="B5169" s="7">
        <v>65</v>
      </c>
      <c r="C5169" s="7">
        <v>52</v>
      </c>
      <c r="D5169" s="7">
        <v>-0.20538060225982899</v>
      </c>
      <c r="E5169" s="7">
        <v>-0.323831919082329</v>
      </c>
      <c r="G5169" s="7">
        <v>65</v>
      </c>
      <c r="H5169" s="7">
        <v>52</v>
      </c>
      <c r="I5169" s="7">
        <v>-0.206293498391421</v>
      </c>
      <c r="J5169" s="7">
        <v>-0.32674351516037498</v>
      </c>
    </row>
    <row r="5170" spans="2:10" x14ac:dyDescent="0.2">
      <c r="B5170" s="7">
        <v>66</v>
      </c>
      <c r="C5170" s="7">
        <v>52</v>
      </c>
      <c r="D5170" s="7">
        <v>-0.117612758087319</v>
      </c>
      <c r="E5170" s="7">
        <v>-0.100604411635477</v>
      </c>
      <c r="G5170" s="7">
        <v>66</v>
      </c>
      <c r="H5170" s="7">
        <v>52</v>
      </c>
      <c r="I5170" s="7">
        <v>-0.118469573960667</v>
      </c>
      <c r="J5170" s="7">
        <v>-0.130296505625945</v>
      </c>
    </row>
    <row r="5171" spans="2:10" x14ac:dyDescent="0.2">
      <c r="B5171" s="7">
        <v>67</v>
      </c>
      <c r="C5171" s="7">
        <v>52</v>
      </c>
      <c r="D5171" s="7">
        <v>-0.27307000310808699</v>
      </c>
      <c r="E5171" s="7">
        <v>-0.37025153036728597</v>
      </c>
      <c r="G5171" s="7">
        <v>67</v>
      </c>
      <c r="H5171" s="7">
        <v>52</v>
      </c>
      <c r="I5171" s="7">
        <v>-0.27312344337069699</v>
      </c>
      <c r="J5171" s="7">
        <v>-0.325420370847677</v>
      </c>
    </row>
    <row r="5172" spans="2:10" x14ac:dyDescent="0.2">
      <c r="B5172" s="7">
        <v>68</v>
      </c>
      <c r="C5172" s="7">
        <v>52</v>
      </c>
      <c r="D5172" s="7">
        <v>-0.23889081324518299</v>
      </c>
      <c r="E5172" s="7">
        <v>-0.46520581328405303</v>
      </c>
      <c r="G5172" s="7">
        <v>68</v>
      </c>
      <c r="H5172" s="7">
        <v>52</v>
      </c>
      <c r="I5172" s="7">
        <v>-0.238375538444836</v>
      </c>
      <c r="J5172" s="7">
        <v>-0.44766317282432599</v>
      </c>
    </row>
    <row r="5173" spans="2:10" x14ac:dyDescent="0.2">
      <c r="B5173" s="7">
        <v>69</v>
      </c>
      <c r="C5173" s="7">
        <v>52</v>
      </c>
      <c r="D5173" s="7">
        <v>-0.44501346013068099</v>
      </c>
      <c r="E5173" s="7">
        <v>-0.414104637094448</v>
      </c>
      <c r="G5173" s="7">
        <v>69</v>
      </c>
      <c r="H5173" s="7">
        <v>52</v>
      </c>
      <c r="I5173" s="7">
        <v>-0.46336733895778298</v>
      </c>
      <c r="J5173" s="7">
        <v>-0.260799144976955</v>
      </c>
    </row>
    <row r="5174" spans="2:10" x14ac:dyDescent="0.2">
      <c r="B5174" s="7">
        <v>70</v>
      </c>
      <c r="C5174" s="7">
        <v>52</v>
      </c>
      <c r="D5174" s="7">
        <v>-0.35622717459891901</v>
      </c>
      <c r="E5174" s="7">
        <v>-0.414767039081125</v>
      </c>
      <c r="G5174" s="7">
        <v>70</v>
      </c>
      <c r="H5174" s="7">
        <v>52</v>
      </c>
      <c r="I5174" s="7">
        <v>-0.36019505714822703</v>
      </c>
      <c r="J5174" s="7">
        <v>-0.53867466580774204</v>
      </c>
    </row>
    <row r="5175" spans="2:10" x14ac:dyDescent="0.2">
      <c r="B5175" s="7">
        <v>71</v>
      </c>
      <c r="C5175" s="7">
        <v>52</v>
      </c>
      <c r="D5175" s="7">
        <v>-9.9972262202341802E-2</v>
      </c>
      <c r="E5175" s="7">
        <v>-3.0825137343297698E-2</v>
      </c>
      <c r="G5175" s="7">
        <v>71</v>
      </c>
      <c r="H5175" s="7">
        <v>52</v>
      </c>
      <c r="I5175" s="7">
        <v>-0.101101186126002</v>
      </c>
      <c r="J5175" s="7">
        <v>0.18474586358828901</v>
      </c>
    </row>
    <row r="5176" spans="2:10" x14ac:dyDescent="0.2">
      <c r="B5176" s="7">
        <v>72</v>
      </c>
      <c r="C5176" s="7">
        <v>52</v>
      </c>
      <c r="D5176" s="7">
        <v>-0.104517810330401</v>
      </c>
      <c r="E5176" s="7">
        <v>5.7268946543677798E-2</v>
      </c>
      <c r="G5176" s="7">
        <v>72</v>
      </c>
      <c r="H5176" s="7">
        <v>52</v>
      </c>
      <c r="I5176" s="7">
        <v>-0.105810815881744</v>
      </c>
      <c r="J5176" s="7">
        <v>1.41308199455406E-2</v>
      </c>
    </row>
    <row r="5177" spans="2:10" x14ac:dyDescent="0.2">
      <c r="B5177" s="7">
        <v>73</v>
      </c>
      <c r="C5177" s="7">
        <v>52</v>
      </c>
      <c r="D5177" s="7">
        <v>-0.20844519057291999</v>
      </c>
      <c r="E5177" s="7">
        <v>-0.49217520312277202</v>
      </c>
      <c r="G5177" s="7">
        <v>73</v>
      </c>
      <c r="H5177" s="7">
        <v>52</v>
      </c>
      <c r="I5177" s="7">
        <v>-0.208389941443963</v>
      </c>
      <c r="J5177" s="7">
        <v>-0.23838602843220599</v>
      </c>
    </row>
    <row r="5178" spans="2:10" x14ac:dyDescent="0.2">
      <c r="B5178" s="7">
        <v>74</v>
      </c>
      <c r="C5178" s="7">
        <v>52</v>
      </c>
      <c r="D5178" s="7">
        <v>0.66399689329057399</v>
      </c>
      <c r="E5178" s="7">
        <v>0.64421898518390697</v>
      </c>
      <c r="G5178" s="7">
        <v>74</v>
      </c>
      <c r="H5178" s="7">
        <v>52</v>
      </c>
      <c r="I5178" s="7">
        <v>0.63955907730919104</v>
      </c>
      <c r="J5178" s="7">
        <v>0.60603239556045696</v>
      </c>
    </row>
    <row r="5179" spans="2:10" x14ac:dyDescent="0.2">
      <c r="B5179" s="7">
        <v>75</v>
      </c>
      <c r="C5179" s="7">
        <v>52</v>
      </c>
      <c r="D5179" s="7">
        <v>-0.26968362794983802</v>
      </c>
      <c r="E5179" s="7">
        <v>-0.35150416380032101</v>
      </c>
      <c r="G5179" s="7">
        <v>75</v>
      </c>
      <c r="H5179" s="7">
        <v>52</v>
      </c>
      <c r="I5179" s="7">
        <v>-0.27418554436720799</v>
      </c>
      <c r="J5179" s="7">
        <v>-0.28688307151602299</v>
      </c>
    </row>
    <row r="5180" spans="2:10" x14ac:dyDescent="0.2">
      <c r="B5180" s="7">
        <v>76</v>
      </c>
      <c r="C5180" s="7">
        <v>52</v>
      </c>
      <c r="D5180" s="7">
        <v>-0.19472708252809801</v>
      </c>
      <c r="E5180" s="7">
        <v>-0.22838193560789</v>
      </c>
      <c r="G5180" s="7">
        <v>76</v>
      </c>
      <c r="H5180" s="7">
        <v>52</v>
      </c>
      <c r="I5180" s="7">
        <v>-0.19374359389885501</v>
      </c>
      <c r="J5180" s="7">
        <v>-0.26292605942838998</v>
      </c>
    </row>
    <row r="5181" spans="2:10" x14ac:dyDescent="0.2">
      <c r="B5181" s="7">
        <v>77</v>
      </c>
      <c r="C5181" s="7">
        <v>52</v>
      </c>
      <c r="D5181" s="7">
        <v>-9.2420159255448595E-2</v>
      </c>
      <c r="E5181" s="7">
        <v>-0.2028543667746</v>
      </c>
      <c r="G5181" s="7">
        <v>77</v>
      </c>
      <c r="H5181" s="7">
        <v>52</v>
      </c>
      <c r="I5181" s="7">
        <v>-9.3119611166372407E-2</v>
      </c>
      <c r="J5181" s="7">
        <v>-9.9474893401415798E-2</v>
      </c>
    </row>
    <row r="5182" spans="2:10" x14ac:dyDescent="0.2">
      <c r="B5182" s="7">
        <v>78</v>
      </c>
      <c r="C5182" s="7">
        <v>52</v>
      </c>
      <c r="D5182" s="7">
        <v>-0.41433931061119</v>
      </c>
      <c r="E5182" s="7">
        <v>-0.41234839538580198</v>
      </c>
      <c r="G5182" s="7">
        <v>78</v>
      </c>
      <c r="H5182" s="7">
        <v>52</v>
      </c>
      <c r="I5182" s="7">
        <v>-0.42126099884091101</v>
      </c>
      <c r="J5182" s="7">
        <v>-0.419079586981004</v>
      </c>
    </row>
    <row r="5183" spans="2:10" x14ac:dyDescent="0.2">
      <c r="B5183" s="7">
        <v>79</v>
      </c>
      <c r="C5183" s="7">
        <v>52</v>
      </c>
      <c r="D5183" s="7">
        <v>-5.2000134751113002E-2</v>
      </c>
      <c r="E5183" s="7">
        <v>-0.148313493729402</v>
      </c>
      <c r="G5183" s="7">
        <v>79</v>
      </c>
      <c r="H5183" s="7">
        <v>52</v>
      </c>
      <c r="I5183" s="7">
        <v>-5.2110816064487898E-2</v>
      </c>
      <c r="J5183" s="7">
        <v>-0.20687092360005899</v>
      </c>
    </row>
    <row r="5184" spans="2:10" x14ac:dyDescent="0.2">
      <c r="B5184" s="7">
        <v>80</v>
      </c>
      <c r="C5184" s="7">
        <v>52</v>
      </c>
      <c r="D5184" s="7">
        <v>-0.38034084563839898</v>
      </c>
      <c r="E5184" s="7">
        <v>-0.45412097164533599</v>
      </c>
      <c r="G5184" s="7">
        <v>80</v>
      </c>
      <c r="H5184" s="7">
        <v>52</v>
      </c>
      <c r="I5184" s="7">
        <v>-0.38414844928845299</v>
      </c>
      <c r="J5184" s="7">
        <v>-0.50076542987031003</v>
      </c>
    </row>
    <row r="5185" spans="2:10" x14ac:dyDescent="0.2">
      <c r="B5185" s="7">
        <v>81</v>
      </c>
      <c r="C5185" s="7">
        <v>52</v>
      </c>
      <c r="D5185" s="7">
        <v>3.2204505403203901E-3</v>
      </c>
      <c r="E5185" s="7">
        <v>-0.124876152325626</v>
      </c>
      <c r="G5185" s="7">
        <v>81</v>
      </c>
      <c r="H5185" s="7">
        <v>52</v>
      </c>
      <c r="I5185" s="7">
        <v>3.1319577760626801E-3</v>
      </c>
      <c r="J5185" s="7">
        <v>0.100645487573313</v>
      </c>
    </row>
    <row r="5186" spans="2:10" x14ac:dyDescent="0.2">
      <c r="B5186" s="7">
        <v>82</v>
      </c>
      <c r="C5186" s="7">
        <v>52</v>
      </c>
      <c r="D5186" s="7">
        <v>-0.46478098920972499</v>
      </c>
      <c r="E5186" s="7">
        <v>-0.46485181026238298</v>
      </c>
      <c r="G5186" s="7">
        <v>82</v>
      </c>
      <c r="H5186" s="7">
        <v>52</v>
      </c>
      <c r="I5186" s="7">
        <v>-0.46844099347637802</v>
      </c>
      <c r="J5186" s="7">
        <v>-0.50737861967763298</v>
      </c>
    </row>
    <row r="5187" spans="2:10" x14ac:dyDescent="0.2">
      <c r="B5187" s="7">
        <v>83</v>
      </c>
      <c r="C5187" s="7">
        <v>52</v>
      </c>
      <c r="D5187" s="7">
        <v>-0.53213500824736704</v>
      </c>
      <c r="E5187" s="7">
        <v>-0.607306177562695</v>
      </c>
      <c r="G5187" s="7">
        <v>83</v>
      </c>
      <c r="H5187" s="7">
        <v>52</v>
      </c>
      <c r="I5187" s="7">
        <v>-0.53830770303588504</v>
      </c>
      <c r="J5187" s="7">
        <v>-0.64601034909045696</v>
      </c>
    </row>
    <row r="5188" spans="2:10" x14ac:dyDescent="0.2">
      <c r="B5188" s="7">
        <v>84</v>
      </c>
      <c r="C5188" s="7">
        <v>52</v>
      </c>
      <c r="D5188" s="7">
        <v>-0.145820955725952</v>
      </c>
      <c r="E5188" s="7">
        <v>-0.14110263109823201</v>
      </c>
      <c r="G5188" s="7">
        <v>84</v>
      </c>
      <c r="H5188" s="7">
        <v>52</v>
      </c>
      <c r="I5188" s="7">
        <v>-0.147659159502501</v>
      </c>
      <c r="J5188" s="7">
        <v>-6.1418576816409498E-2</v>
      </c>
    </row>
    <row r="5189" spans="2:10" x14ac:dyDescent="0.2">
      <c r="B5189" s="7">
        <v>85</v>
      </c>
      <c r="C5189" s="7">
        <v>52</v>
      </c>
      <c r="D5189" s="7">
        <v>-9.8291693197788604E-2</v>
      </c>
      <c r="E5189" s="7">
        <v>-0.13495956326954001</v>
      </c>
      <c r="G5189" s="7">
        <v>85</v>
      </c>
      <c r="H5189" s="7">
        <v>52</v>
      </c>
      <c r="I5189" s="7">
        <v>-9.9266499884235401E-2</v>
      </c>
      <c r="J5189" s="7">
        <v>-9.9983903314990699E-2</v>
      </c>
    </row>
    <row r="5190" spans="2:10" x14ac:dyDescent="0.2">
      <c r="B5190" s="7">
        <v>86</v>
      </c>
      <c r="C5190" s="7">
        <v>52</v>
      </c>
      <c r="D5190" s="7">
        <v>-0.13495664559246701</v>
      </c>
      <c r="E5190" s="7">
        <v>-0.20841918688487501</v>
      </c>
      <c r="G5190" s="7">
        <v>86</v>
      </c>
      <c r="H5190" s="7">
        <v>52</v>
      </c>
      <c r="I5190" s="7">
        <v>-0.138606348454937</v>
      </c>
      <c r="J5190" s="7">
        <v>-0.16427291083816101</v>
      </c>
    </row>
    <row r="5191" spans="2:10" x14ac:dyDescent="0.2">
      <c r="B5191" s="7">
        <v>87</v>
      </c>
      <c r="C5191" s="7">
        <v>52</v>
      </c>
      <c r="D5191" s="7">
        <v>-0.14238552633277901</v>
      </c>
      <c r="E5191" s="7">
        <v>-0.103821522201342</v>
      </c>
      <c r="G5191" s="7">
        <v>87</v>
      </c>
      <c r="H5191" s="7">
        <v>52</v>
      </c>
      <c r="I5191" s="7">
        <v>-0.14531362215652499</v>
      </c>
      <c r="J5191" s="7">
        <v>2.60036824924317E-2</v>
      </c>
    </row>
    <row r="5192" spans="2:10" x14ac:dyDescent="0.2">
      <c r="B5192" s="7">
        <v>88</v>
      </c>
      <c r="C5192" s="7">
        <v>52</v>
      </c>
      <c r="D5192" s="7">
        <v>-0.17572401385570099</v>
      </c>
      <c r="E5192" s="7">
        <v>-0.207287004494217</v>
      </c>
      <c r="G5192" s="7">
        <v>88</v>
      </c>
      <c r="H5192" s="7">
        <v>52</v>
      </c>
      <c r="I5192" s="7">
        <v>-0.17593620690286799</v>
      </c>
      <c r="J5192" s="7">
        <v>-0.14063390841814499</v>
      </c>
    </row>
    <row r="5193" spans="2:10" x14ac:dyDescent="0.2">
      <c r="B5193" s="7">
        <v>89</v>
      </c>
      <c r="C5193" s="7">
        <v>52</v>
      </c>
      <c r="D5193" s="7">
        <v>3.0290482005206299E-3</v>
      </c>
      <c r="E5193" s="7">
        <v>-0.106279282089897</v>
      </c>
      <c r="G5193" s="7">
        <v>89</v>
      </c>
      <c r="H5193" s="7">
        <v>52</v>
      </c>
      <c r="I5193" s="7">
        <v>2.9455350703386802E-3</v>
      </c>
      <c r="J5193" s="7">
        <v>-0.104563950418171</v>
      </c>
    </row>
    <row r="5194" spans="2:10" x14ac:dyDescent="0.2">
      <c r="B5194" s="7">
        <v>90</v>
      </c>
      <c r="C5194" s="7">
        <v>52</v>
      </c>
      <c r="D5194" s="7">
        <v>-0.449241980744572</v>
      </c>
      <c r="E5194" s="7">
        <v>-0.374743845907901</v>
      </c>
      <c r="G5194" s="7">
        <v>90</v>
      </c>
      <c r="H5194" s="7">
        <v>52</v>
      </c>
      <c r="I5194" s="7">
        <v>-0.454702330816314</v>
      </c>
      <c r="J5194" s="7">
        <v>-0.31423151705944502</v>
      </c>
    </row>
    <row r="5195" spans="2:10" x14ac:dyDescent="0.2">
      <c r="B5195" s="7">
        <v>91</v>
      </c>
      <c r="C5195" s="7">
        <v>52</v>
      </c>
      <c r="D5195" s="7">
        <v>1.5952831891246098E-2</v>
      </c>
      <c r="E5195" s="7">
        <v>3.8549517818101002E-2</v>
      </c>
      <c r="G5195" s="7">
        <v>91</v>
      </c>
      <c r="H5195" s="7">
        <v>52</v>
      </c>
      <c r="I5195" s="7">
        <v>1.6024128886673601E-2</v>
      </c>
      <c r="J5195" s="7">
        <v>-0.17708560374169999</v>
      </c>
    </row>
    <row r="5196" spans="2:10" x14ac:dyDescent="0.2">
      <c r="B5196" s="7">
        <v>92</v>
      </c>
      <c r="C5196" s="7">
        <v>52</v>
      </c>
      <c r="D5196" s="7">
        <v>-0.14288913532967301</v>
      </c>
      <c r="E5196" s="7">
        <v>-0.253033075569285</v>
      </c>
      <c r="G5196" s="7">
        <v>92</v>
      </c>
      <c r="H5196" s="7">
        <v>52</v>
      </c>
      <c r="I5196" s="7">
        <v>-0.14234789507169199</v>
      </c>
      <c r="J5196" s="7">
        <v>-0.113246546342154</v>
      </c>
    </row>
    <row r="5197" spans="2:10" x14ac:dyDescent="0.2">
      <c r="B5197" s="7">
        <v>93</v>
      </c>
      <c r="C5197" s="7">
        <v>52</v>
      </c>
      <c r="D5197" s="7">
        <v>0.34265709378980702</v>
      </c>
      <c r="E5197" s="7">
        <v>0.41540309890898203</v>
      </c>
      <c r="G5197" s="7">
        <v>93</v>
      </c>
      <c r="H5197" s="7">
        <v>52</v>
      </c>
      <c r="I5197" s="7">
        <v>0.34373812205920901</v>
      </c>
      <c r="J5197" s="7">
        <v>0.43622220349936902</v>
      </c>
    </row>
    <row r="5198" spans="2:10" x14ac:dyDescent="0.2">
      <c r="B5198" s="7">
        <v>94</v>
      </c>
      <c r="C5198" s="7">
        <v>52</v>
      </c>
      <c r="D5198" s="7">
        <v>-0.19647661207699199</v>
      </c>
      <c r="E5198" s="7">
        <v>-0.18960197667242101</v>
      </c>
      <c r="G5198" s="7">
        <v>94</v>
      </c>
      <c r="H5198" s="7">
        <v>52</v>
      </c>
      <c r="I5198" s="7">
        <v>-0.194742328051666</v>
      </c>
      <c r="J5198" s="7">
        <v>-0.494251162600364</v>
      </c>
    </row>
    <row r="5199" spans="2:10" x14ac:dyDescent="0.2">
      <c r="B5199" s="7">
        <v>95</v>
      </c>
      <c r="C5199" s="7">
        <v>52</v>
      </c>
      <c r="D5199" s="7">
        <v>-0.29976957247056502</v>
      </c>
      <c r="E5199" s="7">
        <v>-0.51045426184183496</v>
      </c>
      <c r="G5199" s="7">
        <v>95</v>
      </c>
      <c r="H5199" s="7">
        <v>52</v>
      </c>
      <c r="I5199" s="7">
        <v>-0.30549505693317702</v>
      </c>
      <c r="J5199" s="7">
        <v>-0.457188996352627</v>
      </c>
    </row>
    <row r="5200" spans="2:10" x14ac:dyDescent="0.2">
      <c r="B5200" s="7">
        <v>96</v>
      </c>
      <c r="C5200" s="7">
        <v>52</v>
      </c>
      <c r="D5200" s="7">
        <v>-0.27627067633286401</v>
      </c>
      <c r="E5200" s="7">
        <v>-0.26479880817964602</v>
      </c>
      <c r="G5200" s="7">
        <v>96</v>
      </c>
      <c r="H5200" s="7">
        <v>52</v>
      </c>
      <c r="I5200" s="7">
        <v>-0.28204185092166401</v>
      </c>
      <c r="J5200" s="7">
        <v>-0.29543306173405298</v>
      </c>
    </row>
    <row r="5201" spans="2:10" x14ac:dyDescent="0.2">
      <c r="B5201" s="7">
        <v>97</v>
      </c>
      <c r="C5201" s="7">
        <v>52</v>
      </c>
      <c r="D5201" s="7">
        <v>9.25214278061572E-2</v>
      </c>
      <c r="E5201" s="7">
        <v>0.21674159084228301</v>
      </c>
      <c r="G5201" s="7">
        <v>97</v>
      </c>
      <c r="H5201" s="7">
        <v>52</v>
      </c>
      <c r="I5201" s="7">
        <v>9.5245790521698098E-2</v>
      </c>
      <c r="J5201" s="7">
        <v>0.43984576388602598</v>
      </c>
    </row>
    <row r="5202" spans="2:10" x14ac:dyDescent="0.2">
      <c r="B5202" s="7">
        <v>98</v>
      </c>
      <c r="C5202" s="7">
        <v>52</v>
      </c>
      <c r="D5202" s="7">
        <v>1.77470375580784E-2</v>
      </c>
      <c r="E5202" s="7">
        <v>0.18815443930714601</v>
      </c>
      <c r="G5202" s="7">
        <v>98</v>
      </c>
      <c r="H5202" s="7">
        <v>52</v>
      </c>
      <c r="I5202" s="7">
        <v>1.8073432676176001E-2</v>
      </c>
      <c r="J5202" s="7">
        <v>3.0119852553988299E-2</v>
      </c>
    </row>
    <row r="5203" spans="2:10" x14ac:dyDescent="0.2">
      <c r="B5203" s="7">
        <v>99</v>
      </c>
      <c r="C5203" s="7">
        <v>52</v>
      </c>
      <c r="D5203" s="7">
        <v>-0.13515992631384299</v>
      </c>
      <c r="E5203" s="7">
        <v>0.105213642462851</v>
      </c>
      <c r="G5203" s="7">
        <v>99</v>
      </c>
      <c r="H5203" s="7">
        <v>52</v>
      </c>
      <c r="I5203" s="7">
        <v>-0.13511295892248601</v>
      </c>
      <c r="J5203" s="7">
        <v>-3.03512961558869E-2</v>
      </c>
    </row>
    <row r="5204" spans="2:10" x14ac:dyDescent="0.2">
      <c r="B5204" s="7">
        <v>100</v>
      </c>
      <c r="C5204" s="7">
        <v>52</v>
      </c>
      <c r="D5204" s="7">
        <v>0.50896443088866195</v>
      </c>
      <c r="E5204" s="7">
        <v>0.42388624024550497</v>
      </c>
      <c r="G5204" s="7">
        <v>100</v>
      </c>
      <c r="H5204" s="7">
        <v>52</v>
      </c>
      <c r="I5204" s="7">
        <v>0.51283433334734996</v>
      </c>
      <c r="J5204" s="7">
        <v>0.43901349640680998</v>
      </c>
    </row>
    <row r="5205" spans="2:10" x14ac:dyDescent="0.2">
      <c r="B5205" s="7">
        <v>1</v>
      </c>
      <c r="C5205" s="7">
        <v>53</v>
      </c>
      <c r="D5205" s="7">
        <v>-0.246365575818738</v>
      </c>
      <c r="E5205" s="7">
        <v>-0.241943345677127</v>
      </c>
      <c r="G5205" s="7">
        <v>1</v>
      </c>
      <c r="H5205" s="7">
        <v>53</v>
      </c>
      <c r="I5205" s="7">
        <v>-0.24608657909929299</v>
      </c>
      <c r="J5205" s="7">
        <v>-0.23413337377263799</v>
      </c>
    </row>
    <row r="5206" spans="2:10" x14ac:dyDescent="0.2">
      <c r="B5206" s="7">
        <v>2</v>
      </c>
      <c r="C5206" s="7">
        <v>53</v>
      </c>
      <c r="D5206" s="7">
        <v>1.52686238123714E-2</v>
      </c>
      <c r="E5206" s="7">
        <v>-0.22893375606151301</v>
      </c>
      <c r="G5206" s="7">
        <v>2</v>
      </c>
      <c r="H5206" s="7">
        <v>53</v>
      </c>
      <c r="I5206" s="7">
        <v>1.53396498230087E-2</v>
      </c>
      <c r="J5206" s="7">
        <v>-0.20273596016872</v>
      </c>
    </row>
    <row r="5207" spans="2:10" x14ac:dyDescent="0.2">
      <c r="B5207" s="7">
        <v>3</v>
      </c>
      <c r="C5207" s="7">
        <v>53</v>
      </c>
      <c r="D5207" s="7">
        <v>0.399434766134101</v>
      </c>
      <c r="E5207" s="7">
        <v>0.40304806607849702</v>
      </c>
      <c r="G5207" s="7">
        <v>3</v>
      </c>
      <c r="H5207" s="7">
        <v>53</v>
      </c>
      <c r="I5207" s="7">
        <v>0.39709037901164601</v>
      </c>
      <c r="J5207" s="7">
        <v>0.38384075065263301</v>
      </c>
    </row>
    <row r="5208" spans="2:10" x14ac:dyDescent="0.2">
      <c r="B5208" s="7">
        <v>4</v>
      </c>
      <c r="C5208" s="7">
        <v>53</v>
      </c>
      <c r="D5208" s="7">
        <v>0.28314447988660901</v>
      </c>
      <c r="E5208" s="7">
        <v>0.229489002299225</v>
      </c>
      <c r="G5208" s="7">
        <v>4</v>
      </c>
      <c r="H5208" s="7">
        <v>53</v>
      </c>
      <c r="I5208" s="7">
        <v>0.28774481991950102</v>
      </c>
      <c r="J5208" s="7">
        <v>0.282388400397801</v>
      </c>
    </row>
    <row r="5209" spans="2:10" x14ac:dyDescent="0.2">
      <c r="B5209" s="7">
        <v>5</v>
      </c>
      <c r="C5209" s="7">
        <v>53</v>
      </c>
      <c r="D5209" s="7">
        <v>-1.9601097064336801E-2</v>
      </c>
      <c r="E5209" s="7">
        <v>-5.0140759686673399E-2</v>
      </c>
      <c r="G5209" s="7">
        <v>5</v>
      </c>
      <c r="H5209" s="7">
        <v>53</v>
      </c>
      <c r="I5209" s="7">
        <v>-1.9641194042535001E-2</v>
      </c>
      <c r="J5209" s="7">
        <v>-0.18086440530447401</v>
      </c>
    </row>
    <row r="5210" spans="2:10" x14ac:dyDescent="0.2">
      <c r="B5210" s="7">
        <v>6</v>
      </c>
      <c r="C5210" s="7">
        <v>53</v>
      </c>
      <c r="D5210" s="7">
        <v>0.11248046233106</v>
      </c>
      <c r="E5210" s="7">
        <v>7.0884625392517706E-2</v>
      </c>
      <c r="G5210" s="7">
        <v>6</v>
      </c>
      <c r="H5210" s="7">
        <v>53</v>
      </c>
      <c r="I5210" s="7">
        <v>0.114963192796317</v>
      </c>
      <c r="J5210" s="7">
        <v>3.01775842041003E-2</v>
      </c>
    </row>
    <row r="5211" spans="2:10" x14ac:dyDescent="0.2">
      <c r="B5211" s="7">
        <v>7</v>
      </c>
      <c r="C5211" s="7">
        <v>53</v>
      </c>
      <c r="D5211" s="7">
        <v>0.25075766269847599</v>
      </c>
      <c r="E5211" s="7">
        <v>0.33057863565224499</v>
      </c>
      <c r="G5211" s="7">
        <v>7</v>
      </c>
      <c r="H5211" s="7">
        <v>53</v>
      </c>
      <c r="I5211" s="7">
        <v>0.25244065339294303</v>
      </c>
      <c r="J5211" s="7">
        <v>0.30147388269324399</v>
      </c>
    </row>
    <row r="5212" spans="2:10" x14ac:dyDescent="0.2">
      <c r="B5212" s="7">
        <v>8</v>
      </c>
      <c r="C5212" s="7">
        <v>53</v>
      </c>
      <c r="D5212" s="7">
        <v>0.15817836097749299</v>
      </c>
      <c r="E5212" s="7">
        <v>-4.7860213835814798E-2</v>
      </c>
      <c r="G5212" s="7">
        <v>8</v>
      </c>
      <c r="H5212" s="7">
        <v>53</v>
      </c>
      <c r="I5212" s="7">
        <v>0.16108264834220301</v>
      </c>
      <c r="J5212" s="7">
        <v>0.16262013392621499</v>
      </c>
    </row>
    <row r="5213" spans="2:10" x14ac:dyDescent="0.2">
      <c r="B5213" s="7">
        <v>9</v>
      </c>
      <c r="C5213" s="7">
        <v>53</v>
      </c>
      <c r="D5213" s="7">
        <v>-0.10430059692666099</v>
      </c>
      <c r="E5213" s="7">
        <v>3.9056445447092997E-2</v>
      </c>
      <c r="G5213" s="7">
        <v>9</v>
      </c>
      <c r="H5213" s="7">
        <v>53</v>
      </c>
      <c r="I5213" s="7">
        <v>-0.105958031695886</v>
      </c>
      <c r="J5213" s="7">
        <v>-0.12804878970049099</v>
      </c>
    </row>
    <row r="5214" spans="2:10" x14ac:dyDescent="0.2">
      <c r="B5214" s="7">
        <v>10</v>
      </c>
      <c r="C5214" s="7">
        <v>53</v>
      </c>
      <c r="D5214" s="7">
        <v>-0.269117574529121</v>
      </c>
      <c r="E5214" s="7">
        <v>-0.28782171513703703</v>
      </c>
      <c r="G5214" s="7">
        <v>10</v>
      </c>
      <c r="H5214" s="7">
        <v>53</v>
      </c>
      <c r="I5214" s="7">
        <v>-0.27098916475822898</v>
      </c>
      <c r="J5214" s="7">
        <v>-0.33054980713563797</v>
      </c>
    </row>
    <row r="5215" spans="2:10" x14ac:dyDescent="0.2">
      <c r="B5215" s="7">
        <v>11</v>
      </c>
      <c r="C5215" s="7">
        <v>53</v>
      </c>
      <c r="D5215" s="7">
        <v>0.14425028126291001</v>
      </c>
      <c r="E5215" s="7">
        <v>0.12986532922005301</v>
      </c>
      <c r="G5215" s="7">
        <v>11</v>
      </c>
      <c r="H5215" s="7">
        <v>53</v>
      </c>
      <c r="I5215" s="7">
        <v>0.14473910634510301</v>
      </c>
      <c r="J5215" s="7">
        <v>9.0618109742537797E-2</v>
      </c>
    </row>
    <row r="5216" spans="2:10" x14ac:dyDescent="0.2">
      <c r="B5216" s="7">
        <v>12</v>
      </c>
      <c r="C5216" s="7">
        <v>53</v>
      </c>
      <c r="D5216" s="7">
        <v>-6.9134348428246298E-2</v>
      </c>
      <c r="E5216" s="7">
        <v>-0.20420828639569599</v>
      </c>
      <c r="G5216" s="7">
        <v>12</v>
      </c>
      <c r="H5216" s="7">
        <v>53</v>
      </c>
      <c r="I5216" s="7">
        <v>-6.9518989752422697E-2</v>
      </c>
      <c r="J5216" s="7">
        <v>-0.32534701051640802</v>
      </c>
    </row>
    <row r="5217" spans="2:10" x14ac:dyDescent="0.2">
      <c r="B5217" s="7">
        <v>13</v>
      </c>
      <c r="C5217" s="7">
        <v>53</v>
      </c>
      <c r="D5217" s="7">
        <v>-0.148654705733652</v>
      </c>
      <c r="E5217" s="7">
        <v>-0.14152224590465101</v>
      </c>
      <c r="G5217" s="7">
        <v>13</v>
      </c>
      <c r="H5217" s="7">
        <v>53</v>
      </c>
      <c r="I5217" s="7">
        <v>-0.148357616877028</v>
      </c>
      <c r="J5217" s="7">
        <v>-6.0815548786195002E-2</v>
      </c>
    </row>
    <row r="5218" spans="2:10" x14ac:dyDescent="0.2">
      <c r="B5218" s="7">
        <v>14</v>
      </c>
      <c r="C5218" s="7">
        <v>53</v>
      </c>
      <c r="D5218" s="7">
        <v>-3.3711411850765302E-2</v>
      </c>
      <c r="E5218" s="7">
        <v>9.8530847094387794E-2</v>
      </c>
      <c r="G5218" s="7">
        <v>14</v>
      </c>
      <c r="H5218" s="7">
        <v>53</v>
      </c>
      <c r="I5218" s="7">
        <v>-3.4251858631378702E-2</v>
      </c>
      <c r="J5218" s="7">
        <v>-8.8354869968261696E-2</v>
      </c>
    </row>
    <row r="5219" spans="2:10" x14ac:dyDescent="0.2">
      <c r="B5219" s="7">
        <v>15</v>
      </c>
      <c r="C5219" s="7">
        <v>53</v>
      </c>
      <c r="D5219" s="7">
        <v>-5.8727875064031203E-2</v>
      </c>
      <c r="E5219" s="7">
        <v>-1.5880313109889199E-2</v>
      </c>
      <c r="G5219" s="7">
        <v>15</v>
      </c>
      <c r="H5219" s="7">
        <v>53</v>
      </c>
      <c r="I5219" s="7">
        <v>-5.8933545681872701E-2</v>
      </c>
      <c r="J5219" s="7">
        <v>-0.108162664642107</v>
      </c>
    </row>
    <row r="5220" spans="2:10" x14ac:dyDescent="0.2">
      <c r="B5220" s="7">
        <v>16</v>
      </c>
      <c r="C5220" s="7">
        <v>53</v>
      </c>
      <c r="D5220" s="7">
        <v>1.2090160729068E-2</v>
      </c>
      <c r="E5220" s="7">
        <v>-2.5305124092732001E-2</v>
      </c>
      <c r="G5220" s="7">
        <v>16</v>
      </c>
      <c r="H5220" s="7">
        <v>53</v>
      </c>
      <c r="I5220" s="7">
        <v>1.21578911337323E-2</v>
      </c>
      <c r="J5220" s="7">
        <v>-6.3649871747861297E-2</v>
      </c>
    </row>
    <row r="5221" spans="2:10" x14ac:dyDescent="0.2">
      <c r="B5221" s="7">
        <v>17</v>
      </c>
      <c r="C5221" s="7">
        <v>53</v>
      </c>
      <c r="D5221" s="7">
        <v>-0.22349983001481299</v>
      </c>
      <c r="E5221" s="7">
        <v>-0.30861763741932602</v>
      </c>
      <c r="G5221" s="7">
        <v>17</v>
      </c>
      <c r="H5221" s="7">
        <v>53</v>
      </c>
      <c r="I5221" s="7">
        <v>-0.22246757234866801</v>
      </c>
      <c r="J5221" s="7">
        <v>-0.26073267432184899</v>
      </c>
    </row>
    <row r="5222" spans="2:10" x14ac:dyDescent="0.2">
      <c r="B5222" s="7">
        <v>18</v>
      </c>
      <c r="C5222" s="7">
        <v>53</v>
      </c>
      <c r="D5222" s="7">
        <v>-0.20006701653381101</v>
      </c>
      <c r="E5222" s="7">
        <v>-7.3515646562961806E-2</v>
      </c>
      <c r="G5222" s="7">
        <v>18</v>
      </c>
      <c r="H5222" s="7">
        <v>53</v>
      </c>
      <c r="I5222" s="7">
        <v>-0.20276015753919599</v>
      </c>
      <c r="J5222" s="7">
        <v>-0.26615322313936202</v>
      </c>
    </row>
    <row r="5223" spans="2:10" x14ac:dyDescent="0.2">
      <c r="B5223" s="7">
        <v>19</v>
      </c>
      <c r="C5223" s="7">
        <v>53</v>
      </c>
      <c r="D5223" s="7">
        <v>-6.3551183854864093E-2</v>
      </c>
      <c r="E5223" s="7">
        <v>-1.9205223909164501E-2</v>
      </c>
      <c r="G5223" s="7">
        <v>19</v>
      </c>
      <c r="H5223" s="7">
        <v>53</v>
      </c>
      <c r="I5223" s="7">
        <v>-6.2947673256548597E-2</v>
      </c>
      <c r="J5223" s="7">
        <v>-0.105961299269783</v>
      </c>
    </row>
    <row r="5224" spans="2:10" x14ac:dyDescent="0.2">
      <c r="B5224" s="7">
        <v>20</v>
      </c>
      <c r="C5224" s="7">
        <v>53</v>
      </c>
      <c r="D5224" s="7">
        <v>-0.27828744859996102</v>
      </c>
      <c r="E5224" s="7">
        <v>-0.33230240865878202</v>
      </c>
      <c r="G5224" s="7">
        <v>20</v>
      </c>
      <c r="H5224" s="7">
        <v>53</v>
      </c>
      <c r="I5224" s="7">
        <v>-0.27884719429990801</v>
      </c>
      <c r="J5224" s="7">
        <v>-0.32359154460522499</v>
      </c>
    </row>
    <row r="5225" spans="2:10" x14ac:dyDescent="0.2">
      <c r="B5225" s="7">
        <v>21</v>
      </c>
      <c r="C5225" s="7">
        <v>53</v>
      </c>
      <c r="D5225" s="7">
        <v>-0.37398994378071698</v>
      </c>
      <c r="E5225" s="7">
        <v>-0.52689150366640203</v>
      </c>
      <c r="G5225" s="7">
        <v>21</v>
      </c>
      <c r="H5225" s="7">
        <v>53</v>
      </c>
      <c r="I5225" s="7">
        <v>-0.37177116569888802</v>
      </c>
      <c r="J5225" s="7">
        <v>-0.47934301571642401</v>
      </c>
    </row>
    <row r="5226" spans="2:10" x14ac:dyDescent="0.2">
      <c r="B5226" s="7">
        <v>22</v>
      </c>
      <c r="C5226" s="7">
        <v>53</v>
      </c>
      <c r="D5226" s="7">
        <v>0.124970923628709</v>
      </c>
      <c r="E5226" s="7">
        <v>0.206918171339421</v>
      </c>
      <c r="G5226" s="7">
        <v>22</v>
      </c>
      <c r="H5226" s="7">
        <v>53</v>
      </c>
      <c r="I5226" s="7">
        <v>0.12578610044796401</v>
      </c>
      <c r="J5226" s="7">
        <v>0.109042079545956</v>
      </c>
    </row>
    <row r="5227" spans="2:10" x14ac:dyDescent="0.2">
      <c r="B5227" s="7">
        <v>23</v>
      </c>
      <c r="C5227" s="7">
        <v>53</v>
      </c>
      <c r="D5227" s="7">
        <v>0.25702591389374302</v>
      </c>
      <c r="E5227" s="7">
        <v>0.44521760582479603</v>
      </c>
      <c r="G5227" s="7">
        <v>23</v>
      </c>
      <c r="H5227" s="7">
        <v>53</v>
      </c>
      <c r="I5227" s="7">
        <v>0.25331195539561502</v>
      </c>
      <c r="J5227" s="7">
        <v>0.242693086707544</v>
      </c>
    </row>
    <row r="5228" spans="2:10" x14ac:dyDescent="0.2">
      <c r="B5228" s="7">
        <v>24</v>
      </c>
      <c r="C5228" s="7">
        <v>53</v>
      </c>
      <c r="D5228" s="7">
        <v>0.249247274036584</v>
      </c>
      <c r="E5228" s="7">
        <v>0.45001962227855302</v>
      </c>
      <c r="G5228" s="7">
        <v>24</v>
      </c>
      <c r="H5228" s="7">
        <v>53</v>
      </c>
      <c r="I5228" s="7">
        <v>0.25112226294665202</v>
      </c>
      <c r="J5228" s="7">
        <v>0.40775314125006001</v>
      </c>
    </row>
    <row r="5229" spans="2:10" x14ac:dyDescent="0.2">
      <c r="B5229" s="7">
        <v>25</v>
      </c>
      <c r="C5229" s="7">
        <v>53</v>
      </c>
      <c r="D5229" s="7">
        <v>-0.14479744435576</v>
      </c>
      <c r="E5229" s="7">
        <v>-9.8541589478356797E-2</v>
      </c>
      <c r="G5229" s="7">
        <v>25</v>
      </c>
      <c r="H5229" s="7">
        <v>53</v>
      </c>
      <c r="I5229" s="7">
        <v>-0.14415087531699</v>
      </c>
      <c r="J5229" s="7">
        <v>-5.2271677088853601E-2</v>
      </c>
    </row>
    <row r="5230" spans="2:10" x14ac:dyDescent="0.2">
      <c r="B5230" s="7">
        <v>26</v>
      </c>
      <c r="C5230" s="7">
        <v>53</v>
      </c>
      <c r="D5230" s="7">
        <v>-9.1410982115091202E-2</v>
      </c>
      <c r="E5230" s="7">
        <v>-0.17669756402866599</v>
      </c>
      <c r="G5230" s="7">
        <v>26</v>
      </c>
      <c r="H5230" s="7">
        <v>53</v>
      </c>
      <c r="I5230" s="7">
        <v>-9.2404111559238403E-2</v>
      </c>
      <c r="J5230" s="7">
        <v>-4.82089185387835E-2</v>
      </c>
    </row>
    <row r="5231" spans="2:10" x14ac:dyDescent="0.2">
      <c r="B5231" s="7">
        <v>27</v>
      </c>
      <c r="C5231" s="7">
        <v>53</v>
      </c>
      <c r="D5231" s="7">
        <v>-0.12641423281057701</v>
      </c>
      <c r="E5231" s="7">
        <v>-0.20702340273323799</v>
      </c>
      <c r="G5231" s="7">
        <v>27</v>
      </c>
      <c r="H5231" s="7">
        <v>53</v>
      </c>
      <c r="I5231" s="7">
        <v>-0.126690976056581</v>
      </c>
      <c r="J5231" s="7">
        <v>-0.13711749514778401</v>
      </c>
    </row>
    <row r="5232" spans="2:10" x14ac:dyDescent="0.2">
      <c r="B5232" s="7">
        <v>28</v>
      </c>
      <c r="C5232" s="7">
        <v>53</v>
      </c>
      <c r="D5232" s="7">
        <v>-8.7658649401467101E-2</v>
      </c>
      <c r="E5232" s="7">
        <v>-2.74974067583003E-2</v>
      </c>
      <c r="G5232" s="7">
        <v>28</v>
      </c>
      <c r="H5232" s="7">
        <v>53</v>
      </c>
      <c r="I5232" s="7">
        <v>-8.8597074943205498E-2</v>
      </c>
      <c r="J5232" s="7">
        <v>2.1588666771444699E-2</v>
      </c>
    </row>
    <row r="5233" spans="2:10" x14ac:dyDescent="0.2">
      <c r="B5233" s="7">
        <v>29</v>
      </c>
      <c r="C5233" s="7">
        <v>53</v>
      </c>
      <c r="D5233" s="7">
        <v>-7.6494092874158398E-2</v>
      </c>
      <c r="E5233" s="7">
        <v>-0.16000148674499501</v>
      </c>
      <c r="G5233" s="7">
        <v>29</v>
      </c>
      <c r="H5233" s="7">
        <v>53</v>
      </c>
      <c r="I5233" s="7">
        <v>-7.8076465363048797E-2</v>
      </c>
      <c r="J5233" s="7">
        <v>2.9024153422406902E-2</v>
      </c>
    </row>
    <row r="5234" spans="2:10" x14ac:dyDescent="0.2">
      <c r="B5234" s="7">
        <v>30</v>
      </c>
      <c r="C5234" s="7">
        <v>53</v>
      </c>
      <c r="D5234" s="7">
        <v>0.81199794197151598</v>
      </c>
      <c r="E5234" s="7">
        <v>0.81146747231290095</v>
      </c>
      <c r="G5234" s="7">
        <v>30</v>
      </c>
      <c r="H5234" s="7">
        <v>53</v>
      </c>
      <c r="I5234" s="7">
        <v>0.81298385520393701</v>
      </c>
      <c r="J5234" s="7">
        <v>0.70300534204269605</v>
      </c>
    </row>
    <row r="5235" spans="2:10" x14ac:dyDescent="0.2">
      <c r="B5235" s="7">
        <v>31</v>
      </c>
      <c r="C5235" s="7">
        <v>53</v>
      </c>
      <c r="D5235" s="7">
        <v>-6.5631224613936098E-2</v>
      </c>
      <c r="E5235" s="7">
        <v>-0.16906504471997699</v>
      </c>
      <c r="G5235" s="7">
        <v>31</v>
      </c>
      <c r="H5235" s="7">
        <v>53</v>
      </c>
      <c r="I5235" s="7">
        <v>-6.6775295700249898E-2</v>
      </c>
      <c r="J5235" s="7">
        <v>-4.7716960849733397E-2</v>
      </c>
    </row>
    <row r="5236" spans="2:10" x14ac:dyDescent="0.2">
      <c r="B5236" s="7">
        <v>32</v>
      </c>
      <c r="C5236" s="7">
        <v>53</v>
      </c>
      <c r="D5236" s="7">
        <v>8.59421445350321E-2</v>
      </c>
      <c r="E5236" s="7">
        <v>0.14118698356423401</v>
      </c>
      <c r="G5236" s="7">
        <v>32</v>
      </c>
      <c r="H5236" s="7">
        <v>53</v>
      </c>
      <c r="I5236" s="7">
        <v>8.7049966586288705E-2</v>
      </c>
      <c r="J5236" s="7">
        <v>6.9952592394670901E-2</v>
      </c>
    </row>
    <row r="5237" spans="2:10" x14ac:dyDescent="0.2">
      <c r="B5237" s="7">
        <v>33</v>
      </c>
      <c r="C5237" s="7">
        <v>53</v>
      </c>
      <c r="D5237" s="7">
        <v>-7.4869132982907899E-2</v>
      </c>
      <c r="E5237" s="7">
        <v>-0.23603741773147</v>
      </c>
      <c r="G5237" s="7">
        <v>33</v>
      </c>
      <c r="H5237" s="7">
        <v>53</v>
      </c>
      <c r="I5237" s="7">
        <v>-7.5833876352488602E-2</v>
      </c>
      <c r="J5237" s="7">
        <v>-0.19479019932494701</v>
      </c>
    </row>
    <row r="5238" spans="2:10" x14ac:dyDescent="0.2">
      <c r="B5238" s="7">
        <v>34</v>
      </c>
      <c r="C5238" s="7">
        <v>53</v>
      </c>
      <c r="D5238" s="7">
        <v>-0.22069918673532701</v>
      </c>
      <c r="E5238" s="7">
        <v>-0.117351757387995</v>
      </c>
      <c r="G5238" s="7">
        <v>34</v>
      </c>
      <c r="H5238" s="7">
        <v>53</v>
      </c>
      <c r="I5238" s="7">
        <v>-0.222733702477871</v>
      </c>
      <c r="J5238" s="7">
        <v>-0.123286092021457</v>
      </c>
    </row>
    <row r="5239" spans="2:10" x14ac:dyDescent="0.2">
      <c r="B5239" s="7">
        <v>35</v>
      </c>
      <c r="C5239" s="7">
        <v>53</v>
      </c>
      <c r="D5239" s="7">
        <v>1.4272432804983799</v>
      </c>
      <c r="E5239" s="7">
        <v>0.99754261483717099</v>
      </c>
      <c r="G5239" s="7">
        <v>35</v>
      </c>
      <c r="H5239" s="7">
        <v>53</v>
      </c>
      <c r="I5239" s="7">
        <v>1.4510699053234299</v>
      </c>
      <c r="J5239" s="7">
        <v>1.1473936527580599</v>
      </c>
    </row>
    <row r="5240" spans="2:10" x14ac:dyDescent="0.2">
      <c r="B5240" s="7">
        <v>36</v>
      </c>
      <c r="C5240" s="7">
        <v>53</v>
      </c>
      <c r="D5240" s="7">
        <v>0.14774375223078301</v>
      </c>
      <c r="E5240" s="7">
        <v>0.261274254453225</v>
      </c>
      <c r="G5240" s="7">
        <v>36</v>
      </c>
      <c r="H5240" s="7">
        <v>53</v>
      </c>
      <c r="I5240" s="7">
        <v>0.148808479513374</v>
      </c>
      <c r="J5240" s="7">
        <v>0.33107188496510898</v>
      </c>
    </row>
    <row r="5241" spans="2:10" x14ac:dyDescent="0.2">
      <c r="B5241" s="7">
        <v>37</v>
      </c>
      <c r="C5241" s="7">
        <v>53</v>
      </c>
      <c r="D5241" s="7">
        <v>0.57990348881262399</v>
      </c>
      <c r="E5241" s="7">
        <v>0.45533614739101602</v>
      </c>
      <c r="G5241" s="7">
        <v>37</v>
      </c>
      <c r="H5241" s="7">
        <v>53</v>
      </c>
      <c r="I5241" s="7">
        <v>0.58678655049546802</v>
      </c>
      <c r="J5241" s="7">
        <v>0.53148006349019605</v>
      </c>
    </row>
    <row r="5242" spans="2:10" x14ac:dyDescent="0.2">
      <c r="B5242" s="7">
        <v>38</v>
      </c>
      <c r="C5242" s="7">
        <v>53</v>
      </c>
      <c r="D5242" s="7">
        <v>-3.0745280766225801E-2</v>
      </c>
      <c r="E5242" s="7">
        <v>6.4835690986640798E-2</v>
      </c>
      <c r="G5242" s="7">
        <v>38</v>
      </c>
      <c r="H5242" s="7">
        <v>53</v>
      </c>
      <c r="I5242" s="7">
        <v>-3.11247572497582E-2</v>
      </c>
      <c r="J5242" s="7">
        <v>1.8936297377811301E-2</v>
      </c>
    </row>
    <row r="5243" spans="2:10" x14ac:dyDescent="0.2">
      <c r="B5243" s="7">
        <v>39</v>
      </c>
      <c r="C5243" s="7">
        <v>53</v>
      </c>
      <c r="D5243" s="7">
        <v>0.232976726144274</v>
      </c>
      <c r="E5243" s="7">
        <v>0.40229691694337999</v>
      </c>
      <c r="G5243" s="7">
        <v>39</v>
      </c>
      <c r="H5243" s="7">
        <v>53</v>
      </c>
      <c r="I5243" s="7">
        <v>0.234626102086709</v>
      </c>
      <c r="J5243" s="7">
        <v>0.32417784176536601</v>
      </c>
    </row>
    <row r="5244" spans="2:10" x14ac:dyDescent="0.2">
      <c r="B5244" s="7">
        <v>40</v>
      </c>
      <c r="C5244" s="7">
        <v>53</v>
      </c>
      <c r="D5244" s="7">
        <v>-0.38711682124906399</v>
      </c>
      <c r="E5244" s="7">
        <v>-0.44875181083564197</v>
      </c>
      <c r="G5244" s="7">
        <v>40</v>
      </c>
      <c r="H5244" s="7">
        <v>53</v>
      </c>
      <c r="I5244" s="7">
        <v>-0.39163451805209498</v>
      </c>
      <c r="J5244" s="7">
        <v>-0.43978600128413298</v>
      </c>
    </row>
    <row r="5245" spans="2:10" x14ac:dyDescent="0.2">
      <c r="B5245" s="7">
        <v>41</v>
      </c>
      <c r="C5245" s="7">
        <v>53</v>
      </c>
      <c r="D5245" s="7">
        <v>0.114813909506134</v>
      </c>
      <c r="E5245" s="7">
        <v>-3.27626066101949E-3</v>
      </c>
      <c r="G5245" s="7">
        <v>41</v>
      </c>
      <c r="H5245" s="7">
        <v>53</v>
      </c>
      <c r="I5245" s="7">
        <v>0.114822511059076</v>
      </c>
      <c r="J5245" s="7">
        <v>0.17180930598359001</v>
      </c>
    </row>
    <row r="5246" spans="2:10" x14ac:dyDescent="0.2">
      <c r="B5246" s="7">
        <v>42</v>
      </c>
      <c r="C5246" s="7">
        <v>53</v>
      </c>
      <c r="D5246" s="7">
        <v>-5.98076582242602E-2</v>
      </c>
      <c r="E5246" s="7">
        <v>-6.2538651600604594E-2</v>
      </c>
      <c r="G5246" s="7">
        <v>42</v>
      </c>
      <c r="H5246" s="7">
        <v>53</v>
      </c>
      <c r="I5246" s="7">
        <v>-6.0603966031264299E-2</v>
      </c>
      <c r="J5246" s="7">
        <v>-2.05587024657241E-2</v>
      </c>
    </row>
    <row r="5247" spans="2:10" x14ac:dyDescent="0.2">
      <c r="B5247" s="7">
        <v>43</v>
      </c>
      <c r="C5247" s="7">
        <v>53</v>
      </c>
      <c r="D5247" s="7">
        <v>-0.34321040341623599</v>
      </c>
      <c r="E5247" s="7">
        <v>-0.37156760127767702</v>
      </c>
      <c r="G5247" s="7">
        <v>43</v>
      </c>
      <c r="H5247" s="7">
        <v>53</v>
      </c>
      <c r="I5247" s="7">
        <v>-0.34580315507326498</v>
      </c>
      <c r="J5247" s="7">
        <v>-0.43696647080963302</v>
      </c>
    </row>
    <row r="5248" spans="2:10" x14ac:dyDescent="0.2">
      <c r="B5248" s="7">
        <v>44</v>
      </c>
      <c r="C5248" s="7">
        <v>53</v>
      </c>
      <c r="D5248" s="7">
        <v>-9.55922581034407E-2</v>
      </c>
      <c r="E5248" s="7">
        <v>-0.14691355643472501</v>
      </c>
      <c r="G5248" s="7">
        <v>44</v>
      </c>
      <c r="H5248" s="7">
        <v>53</v>
      </c>
      <c r="I5248" s="7">
        <v>-9.4382620074156903E-2</v>
      </c>
      <c r="J5248" s="7">
        <v>-0.12857063788006701</v>
      </c>
    </row>
    <row r="5249" spans="2:10" x14ac:dyDescent="0.2">
      <c r="B5249" s="7">
        <v>45</v>
      </c>
      <c r="C5249" s="7">
        <v>53</v>
      </c>
      <c r="D5249" s="7">
        <v>0.11144893115549299</v>
      </c>
      <c r="E5249" s="7">
        <v>9.8406930705799298E-2</v>
      </c>
      <c r="G5249" s="7">
        <v>45</v>
      </c>
      <c r="H5249" s="7">
        <v>53</v>
      </c>
      <c r="I5249" s="7">
        <v>0.112709669453984</v>
      </c>
      <c r="J5249" s="7">
        <v>9.8813879451203193E-2</v>
      </c>
    </row>
    <row r="5250" spans="2:10" x14ac:dyDescent="0.2">
      <c r="B5250" s="7">
        <v>46</v>
      </c>
      <c r="C5250" s="7">
        <v>53</v>
      </c>
      <c r="D5250" s="7">
        <v>-3.6554398594775599E-2</v>
      </c>
      <c r="E5250" s="7">
        <v>-5.6433245164216203E-2</v>
      </c>
      <c r="G5250" s="7">
        <v>46</v>
      </c>
      <c r="H5250" s="7">
        <v>53</v>
      </c>
      <c r="I5250" s="7">
        <v>-3.6386835527245899E-2</v>
      </c>
      <c r="J5250" s="7">
        <v>-2.3178666232857002E-2</v>
      </c>
    </row>
    <row r="5251" spans="2:10" x14ac:dyDescent="0.2">
      <c r="B5251" s="7">
        <v>47</v>
      </c>
      <c r="C5251" s="7">
        <v>53</v>
      </c>
      <c r="D5251" s="7">
        <v>-0.113201507943216</v>
      </c>
      <c r="E5251" s="7">
        <v>-0.18701113248279599</v>
      </c>
      <c r="G5251" s="7">
        <v>47</v>
      </c>
      <c r="H5251" s="7">
        <v>53</v>
      </c>
      <c r="I5251" s="7">
        <v>-0.115742375045464</v>
      </c>
      <c r="J5251" s="7">
        <v>-0.32336279929449002</v>
      </c>
    </row>
    <row r="5252" spans="2:10" x14ac:dyDescent="0.2">
      <c r="B5252" s="7">
        <v>48</v>
      </c>
      <c r="C5252" s="7">
        <v>53</v>
      </c>
      <c r="D5252" s="7">
        <v>-7.5342034216690806E-2</v>
      </c>
      <c r="E5252" s="7">
        <v>-3.0555267505523202E-3</v>
      </c>
      <c r="G5252" s="7">
        <v>48</v>
      </c>
      <c r="H5252" s="7">
        <v>53</v>
      </c>
      <c r="I5252" s="7">
        <v>-7.4330470591000605E-2</v>
      </c>
      <c r="J5252" s="7">
        <v>-0.164292219201808</v>
      </c>
    </row>
    <row r="5253" spans="2:10" x14ac:dyDescent="0.2">
      <c r="B5253" s="7">
        <v>49</v>
      </c>
      <c r="C5253" s="7">
        <v>53</v>
      </c>
      <c r="D5253" s="7">
        <v>-6.3719330201408297E-2</v>
      </c>
      <c r="E5253" s="7">
        <v>-8.7241768943709302E-2</v>
      </c>
      <c r="G5253" s="7">
        <v>49</v>
      </c>
      <c r="H5253" s="7">
        <v>53</v>
      </c>
      <c r="I5253" s="7">
        <v>-6.3920507249760006E-2</v>
      </c>
      <c r="J5253" s="7">
        <v>-9.8311858768152405E-2</v>
      </c>
    </row>
    <row r="5254" spans="2:10" x14ac:dyDescent="0.2">
      <c r="B5254" s="7">
        <v>50</v>
      </c>
      <c r="C5254" s="7">
        <v>53</v>
      </c>
      <c r="D5254" s="7">
        <v>5.20140867923473E-2</v>
      </c>
      <c r="E5254" s="7">
        <v>7.0519893762437405E-2</v>
      </c>
      <c r="G5254" s="7">
        <v>50</v>
      </c>
      <c r="H5254" s="7">
        <v>53</v>
      </c>
      <c r="I5254" s="7">
        <v>5.2242732365659399E-2</v>
      </c>
      <c r="J5254" s="7">
        <v>0.14381671369589599</v>
      </c>
    </row>
    <row r="5255" spans="2:10" x14ac:dyDescent="0.2">
      <c r="B5255" s="7">
        <v>51</v>
      </c>
      <c r="C5255" s="7">
        <v>53</v>
      </c>
      <c r="D5255" s="7">
        <v>-0.25881624537057302</v>
      </c>
      <c r="E5255" s="7">
        <v>-0.25272274370946601</v>
      </c>
      <c r="G5255" s="7">
        <v>51</v>
      </c>
      <c r="H5255" s="7">
        <v>53</v>
      </c>
      <c r="I5255" s="7">
        <v>-0.25767050536852798</v>
      </c>
      <c r="J5255" s="7">
        <v>-0.19153180987985999</v>
      </c>
    </row>
    <row r="5256" spans="2:10" x14ac:dyDescent="0.2">
      <c r="B5256" s="7">
        <v>52</v>
      </c>
      <c r="C5256" s="7">
        <v>53</v>
      </c>
      <c r="D5256" s="7">
        <v>0.27073372319742001</v>
      </c>
      <c r="E5256" s="7">
        <v>0.365464402247138</v>
      </c>
      <c r="G5256" s="7">
        <v>52</v>
      </c>
      <c r="H5256" s="7">
        <v>53</v>
      </c>
      <c r="I5256" s="7">
        <v>0.28238012045960798</v>
      </c>
      <c r="J5256" s="7">
        <v>0.29116518825613202</v>
      </c>
    </row>
    <row r="5257" spans="2:10" x14ac:dyDescent="0.2">
      <c r="B5257" s="7">
        <v>53</v>
      </c>
      <c r="C5257" s="7">
        <v>53</v>
      </c>
      <c r="D5257" s="7">
        <v>2.26533280532593E-2</v>
      </c>
      <c r="E5257" s="7">
        <v>0.258304579769701</v>
      </c>
      <c r="G5257" s="7">
        <v>53</v>
      </c>
      <c r="H5257" s="7">
        <v>53</v>
      </c>
      <c r="I5257" s="7">
        <v>2.2766126789861101E-2</v>
      </c>
      <c r="J5257" s="7">
        <v>7.4252926439386996E-2</v>
      </c>
    </row>
    <row r="5258" spans="2:10" x14ac:dyDescent="0.2">
      <c r="B5258" s="7">
        <v>54</v>
      </c>
      <c r="C5258" s="7">
        <v>53</v>
      </c>
      <c r="D5258" s="7">
        <v>-0.17563266365614499</v>
      </c>
      <c r="E5258" s="7">
        <v>-0.107680407335229</v>
      </c>
      <c r="G5258" s="7">
        <v>54</v>
      </c>
      <c r="H5258" s="7">
        <v>53</v>
      </c>
      <c r="I5258" s="7">
        <v>-0.178851272645174</v>
      </c>
      <c r="J5258" s="7">
        <v>-0.168113688318627</v>
      </c>
    </row>
    <row r="5259" spans="2:10" x14ac:dyDescent="0.2">
      <c r="B5259" s="7">
        <v>55</v>
      </c>
      <c r="C5259" s="7">
        <v>53</v>
      </c>
      <c r="D5259" s="7">
        <v>-0.103118316056365</v>
      </c>
      <c r="E5259" s="7">
        <v>8.0586110796350099E-2</v>
      </c>
      <c r="G5259" s="7">
        <v>55</v>
      </c>
      <c r="H5259" s="7">
        <v>53</v>
      </c>
      <c r="I5259" s="7">
        <v>-0.105386973181627</v>
      </c>
      <c r="J5259" s="7">
        <v>-0.128906896232864</v>
      </c>
    </row>
    <row r="5260" spans="2:10" x14ac:dyDescent="0.2">
      <c r="B5260" s="7">
        <v>56</v>
      </c>
      <c r="C5260" s="7">
        <v>53</v>
      </c>
      <c r="D5260" s="7">
        <v>-0.17364874300702701</v>
      </c>
      <c r="E5260" s="7">
        <v>2.1199733609536899E-2</v>
      </c>
      <c r="G5260" s="7">
        <v>56</v>
      </c>
      <c r="H5260" s="7">
        <v>53</v>
      </c>
      <c r="I5260" s="7">
        <v>-0.17379304966631501</v>
      </c>
      <c r="J5260" s="7">
        <v>-0.275977451145275</v>
      </c>
    </row>
    <row r="5261" spans="2:10" x14ac:dyDescent="0.2">
      <c r="B5261" s="7">
        <v>57</v>
      </c>
      <c r="C5261" s="7">
        <v>53</v>
      </c>
      <c r="D5261" s="7">
        <v>8.5107174926564597E-2</v>
      </c>
      <c r="E5261" s="7">
        <v>0.126146475167214</v>
      </c>
      <c r="G5261" s="7">
        <v>57</v>
      </c>
      <c r="H5261" s="7">
        <v>53</v>
      </c>
      <c r="I5261" s="7">
        <v>8.5416220821281599E-2</v>
      </c>
      <c r="J5261" s="7">
        <v>0.109917896545966</v>
      </c>
    </row>
    <row r="5262" spans="2:10" x14ac:dyDescent="0.2">
      <c r="B5262" s="7">
        <v>58</v>
      </c>
      <c r="C5262" s="7">
        <v>53</v>
      </c>
      <c r="D5262" s="7">
        <v>-0.152154961373585</v>
      </c>
      <c r="E5262" s="7">
        <v>-0.141445587816383</v>
      </c>
      <c r="G5262" s="7">
        <v>58</v>
      </c>
      <c r="H5262" s="7">
        <v>53</v>
      </c>
      <c r="I5262" s="7">
        <v>-0.15404577686802401</v>
      </c>
      <c r="J5262" s="7">
        <v>-0.114447319990818</v>
      </c>
    </row>
    <row r="5263" spans="2:10" x14ac:dyDescent="0.2">
      <c r="B5263" s="7">
        <v>59</v>
      </c>
      <c r="C5263" s="7">
        <v>53</v>
      </c>
      <c r="D5263" s="7">
        <v>-6.5262859547859306E-2</v>
      </c>
      <c r="E5263" s="7">
        <v>-0.22407076650935301</v>
      </c>
      <c r="G5263" s="7">
        <v>59</v>
      </c>
      <c r="H5263" s="7">
        <v>53</v>
      </c>
      <c r="I5263" s="7">
        <v>-6.6365950381767305E-2</v>
      </c>
      <c r="J5263" s="7">
        <v>-0.110100550497853</v>
      </c>
    </row>
    <row r="5264" spans="2:10" x14ac:dyDescent="0.2">
      <c r="B5264" s="7">
        <v>60</v>
      </c>
      <c r="C5264" s="7">
        <v>53</v>
      </c>
      <c r="D5264" s="7">
        <v>-7.0511418337833504E-2</v>
      </c>
      <c r="E5264" s="7">
        <v>-0.10339670472554</v>
      </c>
      <c r="G5264" s="7">
        <v>60</v>
      </c>
      <c r="H5264" s="7">
        <v>53</v>
      </c>
      <c r="I5264" s="7">
        <v>-7.1919808997448001E-2</v>
      </c>
      <c r="J5264" s="7">
        <v>-0.19106008375782199</v>
      </c>
    </row>
    <row r="5265" spans="2:10" x14ac:dyDescent="0.2">
      <c r="B5265" s="7">
        <v>61</v>
      </c>
      <c r="C5265" s="7">
        <v>53</v>
      </c>
      <c r="D5265" s="7">
        <v>0.704868402011117</v>
      </c>
      <c r="E5265" s="7">
        <v>0.68019942150986201</v>
      </c>
      <c r="G5265" s="7">
        <v>61</v>
      </c>
      <c r="H5265" s="7">
        <v>53</v>
      </c>
      <c r="I5265" s="7">
        <v>0.72345614979324901</v>
      </c>
      <c r="J5265" s="7">
        <v>0.62204249804004697</v>
      </c>
    </row>
    <row r="5266" spans="2:10" x14ac:dyDescent="0.2">
      <c r="B5266" s="7">
        <v>62</v>
      </c>
      <c r="C5266" s="7">
        <v>53</v>
      </c>
      <c r="D5266" s="7">
        <v>9.7720246587002194E-2</v>
      </c>
      <c r="E5266" s="7">
        <v>7.0306773356351798E-2</v>
      </c>
      <c r="G5266" s="7">
        <v>62</v>
      </c>
      <c r="H5266" s="7">
        <v>53</v>
      </c>
      <c r="I5266" s="7">
        <v>9.8865176179291595E-2</v>
      </c>
      <c r="J5266" s="7">
        <v>0.21631687730934401</v>
      </c>
    </row>
    <row r="5267" spans="2:10" x14ac:dyDescent="0.2">
      <c r="B5267" s="7">
        <v>63</v>
      </c>
      <c r="C5267" s="7">
        <v>53</v>
      </c>
      <c r="D5267" s="7">
        <v>-0.128906382350268</v>
      </c>
      <c r="E5267" s="7">
        <v>-0.24791266163245301</v>
      </c>
      <c r="G5267" s="7">
        <v>63</v>
      </c>
      <c r="H5267" s="7">
        <v>53</v>
      </c>
      <c r="I5267" s="7">
        <v>-0.12974959473352901</v>
      </c>
      <c r="J5267" s="7">
        <v>-0.143652133965229</v>
      </c>
    </row>
    <row r="5268" spans="2:10" x14ac:dyDescent="0.2">
      <c r="B5268" s="7">
        <v>64</v>
      </c>
      <c r="C5268" s="7">
        <v>53</v>
      </c>
      <c r="D5268" s="7">
        <v>0.20661861099939899</v>
      </c>
      <c r="E5268" s="7">
        <v>6.2785269069829397E-2</v>
      </c>
      <c r="G5268" s="7">
        <v>64</v>
      </c>
      <c r="H5268" s="7">
        <v>53</v>
      </c>
      <c r="I5268" s="7">
        <v>0.20921711751691199</v>
      </c>
      <c r="J5268" s="7">
        <v>0.17827042543840399</v>
      </c>
    </row>
    <row r="5269" spans="2:10" x14ac:dyDescent="0.2">
      <c r="B5269" s="7">
        <v>65</v>
      </c>
      <c r="C5269" s="7">
        <v>53</v>
      </c>
      <c r="D5269" s="7">
        <v>-1.2525534328323901E-2</v>
      </c>
      <c r="E5269" s="7">
        <v>-0.20985243919027899</v>
      </c>
      <c r="G5269" s="7">
        <v>65</v>
      </c>
      <c r="H5269" s="7">
        <v>53</v>
      </c>
      <c r="I5269" s="7">
        <v>-1.25500234258116E-2</v>
      </c>
      <c r="J5269" s="7">
        <v>-0.10855594169294</v>
      </c>
    </row>
    <row r="5270" spans="2:10" x14ac:dyDescent="0.2">
      <c r="B5270" s="7">
        <v>66</v>
      </c>
      <c r="C5270" s="7">
        <v>53</v>
      </c>
      <c r="D5270" s="7">
        <v>3.1172339638203501E-2</v>
      </c>
      <c r="E5270" s="7">
        <v>-7.5323127147608901E-2</v>
      </c>
      <c r="G5270" s="7">
        <v>66</v>
      </c>
      <c r="H5270" s="7">
        <v>53</v>
      </c>
      <c r="I5270" s="7">
        <v>3.0839488416459601E-2</v>
      </c>
      <c r="J5270" s="7">
        <v>-2.1073004437036899E-2</v>
      </c>
    </row>
    <row r="5271" spans="2:10" x14ac:dyDescent="0.2">
      <c r="B5271" s="7">
        <v>67</v>
      </c>
      <c r="C5271" s="7">
        <v>53</v>
      </c>
      <c r="D5271" s="7">
        <v>-0.22992837995048099</v>
      </c>
      <c r="E5271" s="7">
        <v>-0.22205020312151</v>
      </c>
      <c r="G5271" s="7">
        <v>67</v>
      </c>
      <c r="H5271" s="7">
        <v>53</v>
      </c>
      <c r="I5271" s="7">
        <v>-0.23389761901607301</v>
      </c>
      <c r="J5271" s="7">
        <v>-0.250368922021313</v>
      </c>
    </row>
    <row r="5272" spans="2:10" x14ac:dyDescent="0.2">
      <c r="B5272" s="7">
        <v>68</v>
      </c>
      <c r="C5272" s="7">
        <v>53</v>
      </c>
      <c r="D5272" s="7">
        <v>1.4801651804942499</v>
      </c>
      <c r="E5272" s="7">
        <v>1.7545034514920299</v>
      </c>
      <c r="G5272" s="7">
        <v>68</v>
      </c>
      <c r="H5272" s="7">
        <v>53</v>
      </c>
      <c r="I5272" s="7">
        <v>1.46134749178173</v>
      </c>
      <c r="J5272" s="7">
        <v>1.62985352133124</v>
      </c>
    </row>
    <row r="5273" spans="2:10" x14ac:dyDescent="0.2">
      <c r="B5273" s="7">
        <v>69</v>
      </c>
      <c r="C5273" s="7">
        <v>53</v>
      </c>
      <c r="D5273" s="7">
        <v>0.24463267856126999</v>
      </c>
      <c r="E5273" s="7">
        <v>5.1712391776701998E-2</v>
      </c>
      <c r="G5273" s="7">
        <v>69</v>
      </c>
      <c r="H5273" s="7">
        <v>53</v>
      </c>
      <c r="I5273" s="7">
        <v>0.247926198116978</v>
      </c>
      <c r="J5273" s="7">
        <v>0.20713236134959301</v>
      </c>
    </row>
    <row r="5274" spans="2:10" x14ac:dyDescent="0.2">
      <c r="B5274" s="7">
        <v>70</v>
      </c>
      <c r="C5274" s="7">
        <v>53</v>
      </c>
      <c r="D5274" s="7">
        <v>-6.5402360791690498E-2</v>
      </c>
      <c r="E5274" s="7">
        <v>-9.3971397011760202E-2</v>
      </c>
      <c r="G5274" s="7">
        <v>70</v>
      </c>
      <c r="H5274" s="7">
        <v>53</v>
      </c>
      <c r="I5274" s="7">
        <v>-6.4977995592595802E-2</v>
      </c>
      <c r="J5274" s="7">
        <v>2.04008091665457E-2</v>
      </c>
    </row>
    <row r="5275" spans="2:10" x14ac:dyDescent="0.2">
      <c r="B5275" s="7">
        <v>71</v>
      </c>
      <c r="C5275" s="7">
        <v>53</v>
      </c>
      <c r="D5275" s="7">
        <v>0.106739465979496</v>
      </c>
      <c r="E5275" s="7">
        <v>0.10983036683864</v>
      </c>
      <c r="G5275" s="7">
        <v>71</v>
      </c>
      <c r="H5275" s="7">
        <v>53</v>
      </c>
      <c r="I5275" s="7">
        <v>0.104538637594002</v>
      </c>
      <c r="J5275" s="7">
        <v>0.24368252404898</v>
      </c>
    </row>
    <row r="5276" spans="2:10" x14ac:dyDescent="0.2">
      <c r="B5276" s="7">
        <v>72</v>
      </c>
      <c r="C5276" s="7">
        <v>53</v>
      </c>
      <c r="D5276" s="7">
        <v>0.292348527818588</v>
      </c>
      <c r="E5276" s="7">
        <v>0.44937979184249599</v>
      </c>
      <c r="G5276" s="7">
        <v>72</v>
      </c>
      <c r="H5276" s="7">
        <v>53</v>
      </c>
      <c r="I5276" s="7">
        <v>0.294239958829424</v>
      </c>
      <c r="J5276" s="7">
        <v>0.41061548957481397</v>
      </c>
    </row>
    <row r="5277" spans="2:10" x14ac:dyDescent="0.2">
      <c r="B5277" s="7">
        <v>73</v>
      </c>
      <c r="C5277" s="7">
        <v>53</v>
      </c>
      <c r="D5277" s="7">
        <v>-0.39686838626999299</v>
      </c>
      <c r="E5277" s="7">
        <v>-0.44058497942184999</v>
      </c>
      <c r="G5277" s="7">
        <v>73</v>
      </c>
      <c r="H5277" s="7">
        <v>53</v>
      </c>
      <c r="I5277" s="7">
        <v>-0.39842297821524603</v>
      </c>
      <c r="J5277" s="7">
        <v>-0.49726112065932199</v>
      </c>
    </row>
    <row r="5278" spans="2:10" x14ac:dyDescent="0.2">
      <c r="B5278" s="7">
        <v>74</v>
      </c>
      <c r="C5278" s="7">
        <v>53</v>
      </c>
      <c r="D5278" s="7">
        <v>3.2451482796856702E-2</v>
      </c>
      <c r="E5278" s="7">
        <v>0.225296386994806</v>
      </c>
      <c r="G5278" s="7">
        <v>74</v>
      </c>
      <c r="H5278" s="7">
        <v>53</v>
      </c>
      <c r="I5278" s="7">
        <v>3.3327832299810303E-2</v>
      </c>
      <c r="J5278" s="7">
        <v>0.108458331335646</v>
      </c>
    </row>
    <row r="5279" spans="2:10" x14ac:dyDescent="0.2">
      <c r="B5279" s="7">
        <v>75</v>
      </c>
      <c r="C5279" s="7">
        <v>53</v>
      </c>
      <c r="D5279" s="7">
        <v>-0.287799490335514</v>
      </c>
      <c r="E5279" s="7">
        <v>-0.37910274354051798</v>
      </c>
      <c r="G5279" s="7">
        <v>75</v>
      </c>
      <c r="H5279" s="7">
        <v>53</v>
      </c>
      <c r="I5279" s="7">
        <v>-0.29059559360733</v>
      </c>
      <c r="J5279" s="7">
        <v>-0.27983807244814202</v>
      </c>
    </row>
    <row r="5280" spans="2:10" x14ac:dyDescent="0.2">
      <c r="B5280" s="7">
        <v>76</v>
      </c>
      <c r="C5280" s="7">
        <v>53</v>
      </c>
      <c r="D5280" s="7">
        <v>0.10315471598906201</v>
      </c>
      <c r="E5280" s="7">
        <v>-1.4240601499775399E-3</v>
      </c>
      <c r="G5280" s="7">
        <v>76</v>
      </c>
      <c r="H5280" s="7">
        <v>53</v>
      </c>
      <c r="I5280" s="7">
        <v>0.105257985221725</v>
      </c>
      <c r="J5280" s="7">
        <v>9.7683212468677297E-2</v>
      </c>
    </row>
    <row r="5281" spans="2:10" x14ac:dyDescent="0.2">
      <c r="B5281" s="7">
        <v>77</v>
      </c>
      <c r="C5281" s="7">
        <v>53</v>
      </c>
      <c r="D5281" s="7">
        <v>1.91987007681007E-2</v>
      </c>
      <c r="E5281" s="7">
        <v>3.9570772005564699E-2</v>
      </c>
      <c r="G5281" s="7">
        <v>77</v>
      </c>
      <c r="H5281" s="7">
        <v>53</v>
      </c>
      <c r="I5281" s="7">
        <v>1.9526290379639401E-2</v>
      </c>
      <c r="J5281" s="7">
        <v>-6.2593335545477302E-2</v>
      </c>
    </row>
    <row r="5282" spans="2:10" x14ac:dyDescent="0.2">
      <c r="B5282" s="7">
        <v>78</v>
      </c>
      <c r="C5282" s="7">
        <v>53</v>
      </c>
      <c r="D5282" s="7">
        <v>-0.295911960699764</v>
      </c>
      <c r="E5282" s="7">
        <v>-0.38454664786502601</v>
      </c>
      <c r="G5282" s="7">
        <v>78</v>
      </c>
      <c r="H5282" s="7">
        <v>53</v>
      </c>
      <c r="I5282" s="7">
        <v>-0.29668655631553698</v>
      </c>
      <c r="J5282" s="7">
        <v>-0.297580311137491</v>
      </c>
    </row>
    <row r="5283" spans="2:10" x14ac:dyDescent="0.2">
      <c r="B5283" s="7">
        <v>79</v>
      </c>
      <c r="C5283" s="7">
        <v>53</v>
      </c>
      <c r="D5283" s="7">
        <v>-0.3691242323294</v>
      </c>
      <c r="E5283" s="7">
        <v>-0.41085325483324397</v>
      </c>
      <c r="G5283" s="7">
        <v>79</v>
      </c>
      <c r="H5283" s="7">
        <v>53</v>
      </c>
      <c r="I5283" s="7">
        <v>-0.37041260119983099</v>
      </c>
      <c r="J5283" s="7">
        <v>-0.40167435464374202</v>
      </c>
    </row>
    <row r="5284" spans="2:10" x14ac:dyDescent="0.2">
      <c r="B5284" s="7">
        <v>80</v>
      </c>
      <c r="C5284" s="7">
        <v>53</v>
      </c>
      <c r="D5284" s="7">
        <v>7.4481920702622204E-2</v>
      </c>
      <c r="E5284" s="7">
        <v>7.1049130862835597E-2</v>
      </c>
      <c r="G5284" s="7">
        <v>80</v>
      </c>
      <c r="H5284" s="7">
        <v>53</v>
      </c>
      <c r="I5284" s="7">
        <v>7.4991479302450897E-2</v>
      </c>
      <c r="J5284" s="7">
        <v>2.5011959467367002E-3</v>
      </c>
    </row>
    <row r="5285" spans="2:10" x14ac:dyDescent="0.2">
      <c r="B5285" s="7">
        <v>81</v>
      </c>
      <c r="C5285" s="7">
        <v>53</v>
      </c>
      <c r="D5285" s="7">
        <v>0.22582532711414799</v>
      </c>
      <c r="E5285" s="7">
        <v>0.33906211284293503</v>
      </c>
      <c r="G5285" s="7">
        <v>81</v>
      </c>
      <c r="H5285" s="7">
        <v>53</v>
      </c>
      <c r="I5285" s="7">
        <v>0.22729843417255099</v>
      </c>
      <c r="J5285" s="7">
        <v>9.92356921995068E-2</v>
      </c>
    </row>
    <row r="5286" spans="2:10" x14ac:dyDescent="0.2">
      <c r="B5286" s="7">
        <v>82</v>
      </c>
      <c r="C5286" s="7">
        <v>53</v>
      </c>
      <c r="D5286" s="7">
        <v>2.0517248962493202E-2</v>
      </c>
      <c r="E5286" s="7">
        <v>-6.3283493004861996E-2</v>
      </c>
      <c r="G5286" s="7">
        <v>82</v>
      </c>
      <c r="H5286" s="7">
        <v>53</v>
      </c>
      <c r="I5286" s="7">
        <v>2.0939733145617399E-2</v>
      </c>
      <c r="J5286" s="7">
        <v>-6.3132256863674699E-2</v>
      </c>
    </row>
    <row r="5287" spans="2:10" x14ac:dyDescent="0.2">
      <c r="B5287" s="7">
        <v>83</v>
      </c>
      <c r="C5287" s="7">
        <v>53</v>
      </c>
      <c r="D5287" s="7">
        <v>-0.34788134956925798</v>
      </c>
      <c r="E5287" s="7">
        <v>-0.38682823204709599</v>
      </c>
      <c r="G5287" s="7">
        <v>83</v>
      </c>
      <c r="H5287" s="7">
        <v>53</v>
      </c>
      <c r="I5287" s="7">
        <v>-0.35225048596412201</v>
      </c>
      <c r="J5287" s="7">
        <v>-0.37500826848762098</v>
      </c>
    </row>
    <row r="5288" spans="2:10" x14ac:dyDescent="0.2">
      <c r="B5288" s="7">
        <v>84</v>
      </c>
      <c r="C5288" s="7">
        <v>53</v>
      </c>
      <c r="D5288" s="7">
        <v>-0.118286983111245</v>
      </c>
      <c r="E5288" s="7">
        <v>9.5240376244691005E-2</v>
      </c>
      <c r="G5288" s="7">
        <v>84</v>
      </c>
      <c r="H5288" s="7">
        <v>53</v>
      </c>
      <c r="I5288" s="7">
        <v>-0.120165737658025</v>
      </c>
      <c r="J5288" s="7">
        <v>5.8531980489297197E-2</v>
      </c>
    </row>
    <row r="5289" spans="2:10" x14ac:dyDescent="0.2">
      <c r="B5289" s="7">
        <v>85</v>
      </c>
      <c r="C5289" s="7">
        <v>53</v>
      </c>
      <c r="D5289" s="7">
        <v>-0.24109168979440401</v>
      </c>
      <c r="E5289" s="7">
        <v>-0.23075251044297401</v>
      </c>
      <c r="G5289" s="7">
        <v>85</v>
      </c>
      <c r="H5289" s="7">
        <v>53</v>
      </c>
      <c r="I5289" s="7">
        <v>-0.24163395698800499</v>
      </c>
      <c r="J5289" s="7">
        <v>-0.224179079298748</v>
      </c>
    </row>
    <row r="5290" spans="2:10" x14ac:dyDescent="0.2">
      <c r="B5290" s="7">
        <v>86</v>
      </c>
      <c r="C5290" s="7">
        <v>53</v>
      </c>
      <c r="D5290" s="7">
        <v>-0.45474280372865999</v>
      </c>
      <c r="E5290" s="7">
        <v>-0.51249371586026804</v>
      </c>
      <c r="G5290" s="7">
        <v>86</v>
      </c>
      <c r="H5290" s="7">
        <v>53</v>
      </c>
      <c r="I5290" s="7">
        <v>-0.45809978415668701</v>
      </c>
      <c r="J5290" s="7">
        <v>-0.494537889643412</v>
      </c>
    </row>
    <row r="5291" spans="2:10" x14ac:dyDescent="0.2">
      <c r="B5291" s="7">
        <v>87</v>
      </c>
      <c r="C5291" s="7">
        <v>53</v>
      </c>
      <c r="D5291" s="7">
        <v>0.10437718607883199</v>
      </c>
      <c r="E5291" s="7">
        <v>0.14063999641601099</v>
      </c>
      <c r="G5291" s="7">
        <v>87</v>
      </c>
      <c r="H5291" s="7">
        <v>53</v>
      </c>
      <c r="I5291" s="7">
        <v>0.102579403255358</v>
      </c>
      <c r="J5291" s="7">
        <v>0.15142161339652199</v>
      </c>
    </row>
    <row r="5292" spans="2:10" x14ac:dyDescent="0.2">
      <c r="B5292" s="7">
        <v>88</v>
      </c>
      <c r="C5292" s="7">
        <v>53</v>
      </c>
      <c r="D5292" s="7">
        <v>0.290527965107998</v>
      </c>
      <c r="E5292" s="7">
        <v>0.352275569355745</v>
      </c>
      <c r="G5292" s="7">
        <v>88</v>
      </c>
      <c r="H5292" s="7">
        <v>53</v>
      </c>
      <c r="I5292" s="7">
        <v>0.29485762899766299</v>
      </c>
      <c r="J5292" s="7">
        <v>0.320078850428274</v>
      </c>
    </row>
    <row r="5293" spans="2:10" x14ac:dyDescent="0.2">
      <c r="B5293" s="7">
        <v>89</v>
      </c>
      <c r="C5293" s="7">
        <v>53</v>
      </c>
      <c r="D5293" s="7">
        <v>2.67285106652277E-2</v>
      </c>
      <c r="E5293" s="7">
        <v>7.6605936555221604E-2</v>
      </c>
      <c r="G5293" s="7">
        <v>89</v>
      </c>
      <c r="H5293" s="7">
        <v>53</v>
      </c>
      <c r="I5293" s="7">
        <v>2.7515154255120002E-2</v>
      </c>
      <c r="J5293" s="7">
        <v>-0.12995221475204499</v>
      </c>
    </row>
    <row r="5294" spans="2:10" x14ac:dyDescent="0.2">
      <c r="B5294" s="7">
        <v>90</v>
      </c>
      <c r="C5294" s="7">
        <v>53</v>
      </c>
      <c r="D5294" s="7">
        <v>-0.22191422613613701</v>
      </c>
      <c r="E5294" s="7">
        <v>-0.28913636959083899</v>
      </c>
      <c r="G5294" s="7">
        <v>90</v>
      </c>
      <c r="H5294" s="7">
        <v>53</v>
      </c>
      <c r="I5294" s="7">
        <v>-0.22139491255886101</v>
      </c>
      <c r="J5294" s="7">
        <v>-0.235043123546857</v>
      </c>
    </row>
    <row r="5295" spans="2:10" x14ac:dyDescent="0.2">
      <c r="B5295" s="7">
        <v>91</v>
      </c>
      <c r="C5295" s="7">
        <v>53</v>
      </c>
      <c r="D5295" s="7">
        <v>-0.16021495354694801</v>
      </c>
      <c r="E5295" s="7">
        <v>-0.23179450080946601</v>
      </c>
      <c r="G5295" s="7">
        <v>91</v>
      </c>
      <c r="H5295" s="7">
        <v>53</v>
      </c>
      <c r="I5295" s="7">
        <v>-0.16450385639488899</v>
      </c>
      <c r="J5295" s="7">
        <v>-0.17260495703987599</v>
      </c>
    </row>
    <row r="5296" spans="2:10" x14ac:dyDescent="0.2">
      <c r="B5296" s="7">
        <v>92</v>
      </c>
      <c r="C5296" s="7">
        <v>53</v>
      </c>
      <c r="D5296" s="7">
        <v>1.2836175461330901</v>
      </c>
      <c r="E5296" s="7">
        <v>1.34353330582754</v>
      </c>
      <c r="G5296" s="7">
        <v>92</v>
      </c>
      <c r="H5296" s="7">
        <v>53</v>
      </c>
      <c r="I5296" s="7">
        <v>1.29716917319633</v>
      </c>
      <c r="J5296" s="7">
        <v>1.4250811383897699</v>
      </c>
    </row>
    <row r="5297" spans="2:10" x14ac:dyDescent="0.2">
      <c r="B5297" s="7">
        <v>93</v>
      </c>
      <c r="C5297" s="7">
        <v>53</v>
      </c>
      <c r="D5297" s="7">
        <v>0.19783132249239299</v>
      </c>
      <c r="E5297" s="7">
        <v>0.17143833839803499</v>
      </c>
      <c r="G5297" s="7">
        <v>93</v>
      </c>
      <c r="H5297" s="7">
        <v>53</v>
      </c>
      <c r="I5297" s="7">
        <v>0.20140691782772499</v>
      </c>
      <c r="J5297" s="7">
        <v>0.221627948543972</v>
      </c>
    </row>
    <row r="5298" spans="2:10" x14ac:dyDescent="0.2">
      <c r="B5298" s="7">
        <v>94</v>
      </c>
      <c r="C5298" s="7">
        <v>53</v>
      </c>
      <c r="D5298" s="7">
        <v>-0.324577112951767</v>
      </c>
      <c r="E5298" s="7">
        <v>-0.310447509998664</v>
      </c>
      <c r="G5298" s="7">
        <v>94</v>
      </c>
      <c r="H5298" s="7">
        <v>53</v>
      </c>
      <c r="I5298" s="7">
        <v>-0.32554260732250601</v>
      </c>
      <c r="J5298" s="7">
        <v>-0.283312883113924</v>
      </c>
    </row>
    <row r="5299" spans="2:10" x14ac:dyDescent="0.2">
      <c r="B5299" s="7">
        <v>95</v>
      </c>
      <c r="C5299" s="7">
        <v>53</v>
      </c>
      <c r="D5299" s="7">
        <v>-0.214057982229379</v>
      </c>
      <c r="E5299" s="7">
        <v>-0.212595522221591</v>
      </c>
      <c r="G5299" s="7">
        <v>95</v>
      </c>
      <c r="H5299" s="7">
        <v>53</v>
      </c>
      <c r="I5299" s="7">
        <v>-0.21538457674921899</v>
      </c>
      <c r="J5299" s="7">
        <v>-0.280482984865637</v>
      </c>
    </row>
    <row r="5300" spans="2:10" x14ac:dyDescent="0.2">
      <c r="B5300" s="7">
        <v>96</v>
      </c>
      <c r="C5300" s="7">
        <v>53</v>
      </c>
      <c r="D5300" s="7">
        <v>0.11629046355464499</v>
      </c>
      <c r="E5300" s="7">
        <v>7.3101443272877403E-2</v>
      </c>
      <c r="G5300" s="7">
        <v>96</v>
      </c>
      <c r="H5300" s="7">
        <v>53</v>
      </c>
      <c r="I5300" s="7">
        <v>0.115130969077904</v>
      </c>
      <c r="J5300" s="7">
        <v>-2.4361433374012999E-2</v>
      </c>
    </row>
    <row r="5301" spans="2:10" x14ac:dyDescent="0.2">
      <c r="B5301" s="7">
        <v>97</v>
      </c>
      <c r="C5301" s="7">
        <v>53</v>
      </c>
      <c r="D5301" s="7">
        <v>0.31008595068238498</v>
      </c>
      <c r="E5301" s="7">
        <v>0.26963915643437603</v>
      </c>
      <c r="G5301" s="7">
        <v>97</v>
      </c>
      <c r="H5301" s="7">
        <v>53</v>
      </c>
      <c r="I5301" s="7">
        <v>0.310965885766469</v>
      </c>
      <c r="J5301" s="7">
        <v>0.27774575454994599</v>
      </c>
    </row>
    <row r="5302" spans="2:10" x14ac:dyDescent="0.2">
      <c r="B5302" s="7">
        <v>98</v>
      </c>
      <c r="C5302" s="7">
        <v>53</v>
      </c>
      <c r="D5302" s="7">
        <v>-5.7060079863013903E-3</v>
      </c>
      <c r="E5302" s="7">
        <v>-5.1593782889272098E-2</v>
      </c>
      <c r="G5302" s="7">
        <v>98</v>
      </c>
      <c r="H5302" s="7">
        <v>53</v>
      </c>
      <c r="I5302" s="7">
        <v>-5.6922036494295699E-3</v>
      </c>
      <c r="J5302" s="7">
        <v>4.66421625308975E-2</v>
      </c>
    </row>
    <row r="5303" spans="2:10" x14ac:dyDescent="0.2">
      <c r="B5303" s="7">
        <v>99</v>
      </c>
      <c r="C5303" s="7">
        <v>53</v>
      </c>
      <c r="D5303" s="7">
        <v>-0.37680973084859598</v>
      </c>
      <c r="E5303" s="7">
        <v>-0.37135926374109701</v>
      </c>
      <c r="G5303" s="7">
        <v>99</v>
      </c>
      <c r="H5303" s="7">
        <v>53</v>
      </c>
      <c r="I5303" s="7">
        <v>-0.38062363131888199</v>
      </c>
      <c r="J5303" s="7">
        <v>-0.26461639070988202</v>
      </c>
    </row>
    <row r="5304" spans="2:10" x14ac:dyDescent="0.2">
      <c r="B5304" s="7">
        <v>100</v>
      </c>
      <c r="C5304" s="7">
        <v>53</v>
      </c>
      <c r="D5304" s="7">
        <v>-3.3902980616778301E-2</v>
      </c>
      <c r="E5304" s="7">
        <v>-7.2444236454412406E-2</v>
      </c>
      <c r="G5304" s="7">
        <v>100</v>
      </c>
      <c r="H5304" s="7">
        <v>53</v>
      </c>
      <c r="I5304" s="7">
        <v>-3.3963786331568699E-2</v>
      </c>
      <c r="J5304" s="7">
        <v>-6.8635815813308895E-2</v>
      </c>
    </row>
    <row r="5305" spans="2:10" x14ac:dyDescent="0.2">
      <c r="B5305" s="7">
        <v>1</v>
      </c>
      <c r="C5305" s="7">
        <v>54</v>
      </c>
      <c r="D5305" s="7">
        <v>-0.25492271141641498</v>
      </c>
      <c r="E5305" s="7">
        <v>-0.49895136505273502</v>
      </c>
      <c r="G5305" s="7">
        <v>1</v>
      </c>
      <c r="H5305" s="7">
        <v>54</v>
      </c>
      <c r="I5305" s="7">
        <v>-0.26242788014302099</v>
      </c>
      <c r="J5305" s="7">
        <v>-0.39681867799906501</v>
      </c>
    </row>
    <row r="5306" spans="2:10" x14ac:dyDescent="0.2">
      <c r="B5306" s="7">
        <v>2</v>
      </c>
      <c r="C5306" s="7">
        <v>54</v>
      </c>
      <c r="D5306" s="7">
        <v>-0.123890342700347</v>
      </c>
      <c r="E5306" s="7">
        <v>8.4778806696183706E-2</v>
      </c>
      <c r="G5306" s="7">
        <v>2</v>
      </c>
      <c r="H5306" s="7">
        <v>54</v>
      </c>
      <c r="I5306" s="7">
        <v>-0.121722458067083</v>
      </c>
      <c r="J5306" s="7">
        <v>-5.0325638234367497E-2</v>
      </c>
    </row>
    <row r="5307" spans="2:10" x14ac:dyDescent="0.2">
      <c r="B5307" s="7">
        <v>3</v>
      </c>
      <c r="C5307" s="7">
        <v>54</v>
      </c>
      <c r="D5307" s="7">
        <v>0.114737298085306</v>
      </c>
      <c r="E5307" s="7">
        <v>-0.104719772120535</v>
      </c>
      <c r="G5307" s="7">
        <v>3</v>
      </c>
      <c r="H5307" s="7">
        <v>54</v>
      </c>
      <c r="I5307" s="7">
        <v>0.116699812482686</v>
      </c>
      <c r="J5307" s="7">
        <v>9.7810492786062603E-2</v>
      </c>
    </row>
    <row r="5308" spans="2:10" x14ac:dyDescent="0.2">
      <c r="B5308" s="7">
        <v>4</v>
      </c>
      <c r="C5308" s="7">
        <v>54</v>
      </c>
      <c r="D5308" s="7">
        <v>0.54104095592746204</v>
      </c>
      <c r="E5308" s="7">
        <v>0.21838384758313401</v>
      </c>
      <c r="G5308" s="7">
        <v>4</v>
      </c>
      <c r="H5308" s="7">
        <v>54</v>
      </c>
      <c r="I5308" s="7">
        <v>0.54210528305242001</v>
      </c>
      <c r="J5308" s="7">
        <v>0.39074109576475902</v>
      </c>
    </row>
    <row r="5309" spans="2:10" x14ac:dyDescent="0.2">
      <c r="B5309" s="7">
        <v>5</v>
      </c>
      <c r="C5309" s="7">
        <v>54</v>
      </c>
      <c r="D5309" s="7">
        <v>0.12781883841810099</v>
      </c>
      <c r="E5309" s="7">
        <v>0.22084871110722401</v>
      </c>
      <c r="G5309" s="7">
        <v>5</v>
      </c>
      <c r="H5309" s="7">
        <v>54</v>
      </c>
      <c r="I5309" s="7">
        <v>0.13357522370328101</v>
      </c>
      <c r="J5309" s="7">
        <v>0.11664550330939499</v>
      </c>
    </row>
    <row r="5310" spans="2:10" x14ac:dyDescent="0.2">
      <c r="B5310" s="7">
        <v>6</v>
      </c>
      <c r="C5310" s="7">
        <v>54</v>
      </c>
      <c r="D5310" s="7">
        <v>4.9844530742828602E-2</v>
      </c>
      <c r="E5310" s="7">
        <v>-3.10821634195735E-2</v>
      </c>
      <c r="G5310" s="7">
        <v>6</v>
      </c>
      <c r="H5310" s="7">
        <v>54</v>
      </c>
      <c r="I5310" s="7">
        <v>4.9351555330156699E-2</v>
      </c>
      <c r="J5310" s="7">
        <v>9.2396355889027504E-2</v>
      </c>
    </row>
    <row r="5311" spans="2:10" x14ac:dyDescent="0.2">
      <c r="B5311" s="7">
        <v>7</v>
      </c>
      <c r="C5311" s="7">
        <v>54</v>
      </c>
      <c r="D5311" s="7">
        <v>0.11233292441984501</v>
      </c>
      <c r="E5311" s="7">
        <v>3.5684922853002697E-2</v>
      </c>
      <c r="G5311" s="7">
        <v>7</v>
      </c>
      <c r="H5311" s="7">
        <v>54</v>
      </c>
      <c r="I5311" s="7">
        <v>0.115125713671608</v>
      </c>
      <c r="J5311" s="7">
        <v>0.15065240182328599</v>
      </c>
    </row>
    <row r="5312" spans="2:10" x14ac:dyDescent="0.2">
      <c r="B5312" s="7">
        <v>8</v>
      </c>
      <c r="C5312" s="7">
        <v>54</v>
      </c>
      <c r="D5312" s="7">
        <v>0.33912895598230602</v>
      </c>
      <c r="E5312" s="7">
        <v>0.122436464558016</v>
      </c>
      <c r="G5312" s="7">
        <v>8</v>
      </c>
      <c r="H5312" s="7">
        <v>54</v>
      </c>
      <c r="I5312" s="7">
        <v>0.34745942425230703</v>
      </c>
      <c r="J5312" s="7">
        <v>0.57872291953906396</v>
      </c>
    </row>
    <row r="5313" spans="2:10" x14ac:dyDescent="0.2">
      <c r="B5313" s="7">
        <v>9</v>
      </c>
      <c r="C5313" s="7">
        <v>54</v>
      </c>
      <c r="D5313" s="7">
        <v>-0.32422396035127499</v>
      </c>
      <c r="E5313" s="7">
        <v>-0.30699907641276802</v>
      </c>
      <c r="G5313" s="7">
        <v>9</v>
      </c>
      <c r="H5313" s="7">
        <v>54</v>
      </c>
      <c r="I5313" s="7">
        <v>-0.332193892987524</v>
      </c>
      <c r="J5313" s="7">
        <v>-0.19945243122879</v>
      </c>
    </row>
    <row r="5314" spans="2:10" x14ac:dyDescent="0.2">
      <c r="B5314" s="7">
        <v>10</v>
      </c>
      <c r="C5314" s="7">
        <v>54</v>
      </c>
      <c r="D5314" s="7">
        <v>4.5563007099964602E-3</v>
      </c>
      <c r="E5314" s="7">
        <v>-0.139942006509333</v>
      </c>
      <c r="G5314" s="7">
        <v>10</v>
      </c>
      <c r="H5314" s="7">
        <v>54</v>
      </c>
      <c r="I5314" s="7">
        <v>4.5856823311911698E-3</v>
      </c>
      <c r="J5314" s="7">
        <v>-0.25061840283728998</v>
      </c>
    </row>
    <row r="5315" spans="2:10" x14ac:dyDescent="0.2">
      <c r="B5315" s="7">
        <v>11</v>
      </c>
      <c r="C5315" s="7">
        <v>54</v>
      </c>
      <c r="D5315" s="7">
        <v>5.0068367018421399E-2</v>
      </c>
      <c r="E5315" s="7">
        <v>-0.103796687456293</v>
      </c>
      <c r="G5315" s="7">
        <v>11</v>
      </c>
      <c r="H5315" s="7">
        <v>54</v>
      </c>
      <c r="I5315" s="7">
        <v>5.1173029628126997E-2</v>
      </c>
      <c r="J5315" s="7">
        <v>-9.3536570021707496E-2</v>
      </c>
    </row>
    <row r="5316" spans="2:10" x14ac:dyDescent="0.2">
      <c r="B5316" s="7">
        <v>12</v>
      </c>
      <c r="C5316" s="7">
        <v>54</v>
      </c>
      <c r="D5316" s="7">
        <v>-0.39851815973082999</v>
      </c>
      <c r="E5316" s="7">
        <v>-0.25633334868440399</v>
      </c>
      <c r="G5316" s="7">
        <v>12</v>
      </c>
      <c r="H5316" s="7">
        <v>54</v>
      </c>
      <c r="I5316" s="7">
        <v>-0.42237292606145099</v>
      </c>
      <c r="J5316" s="7">
        <v>0.108530425914277</v>
      </c>
    </row>
    <row r="5317" spans="2:10" x14ac:dyDescent="0.2">
      <c r="B5317" s="7">
        <v>13</v>
      </c>
      <c r="C5317" s="7">
        <v>54</v>
      </c>
      <c r="D5317" s="7">
        <v>0.116192314049494</v>
      </c>
      <c r="E5317" s="7">
        <v>7.9163660334027802E-2</v>
      </c>
      <c r="G5317" s="7">
        <v>13</v>
      </c>
      <c r="H5317" s="7">
        <v>54</v>
      </c>
      <c r="I5317" s="7">
        <v>0.11887709178953</v>
      </c>
      <c r="J5317" s="7">
        <v>-0.148182248187925</v>
      </c>
    </row>
    <row r="5318" spans="2:10" x14ac:dyDescent="0.2">
      <c r="B5318" s="7">
        <v>14</v>
      </c>
      <c r="C5318" s="7">
        <v>54</v>
      </c>
      <c r="D5318" s="7">
        <v>-0.13352547027967299</v>
      </c>
      <c r="E5318" s="7">
        <v>-0.26973508787467199</v>
      </c>
      <c r="G5318" s="7">
        <v>14</v>
      </c>
      <c r="H5318" s="7">
        <v>54</v>
      </c>
      <c r="I5318" s="7">
        <v>-0.133215793324026</v>
      </c>
      <c r="J5318" s="7">
        <v>-7.2148966759033997E-2</v>
      </c>
    </row>
    <row r="5319" spans="2:10" x14ac:dyDescent="0.2">
      <c r="B5319" s="7">
        <v>15</v>
      </c>
      <c r="C5319" s="7">
        <v>54</v>
      </c>
      <c r="D5319" s="7">
        <v>-0.53689107301598904</v>
      </c>
      <c r="E5319" s="7">
        <v>-0.64123770887877796</v>
      </c>
      <c r="G5319" s="7">
        <v>15</v>
      </c>
      <c r="H5319" s="7">
        <v>54</v>
      </c>
      <c r="I5319" s="7">
        <v>-0.54279688146238703</v>
      </c>
      <c r="J5319" s="7">
        <v>-0.58931430347432801</v>
      </c>
    </row>
    <row r="5320" spans="2:10" x14ac:dyDescent="0.2">
      <c r="B5320" s="7">
        <v>16</v>
      </c>
      <c r="C5320" s="7">
        <v>54</v>
      </c>
      <c r="D5320" s="7">
        <v>-0.305960414255049</v>
      </c>
      <c r="E5320" s="7">
        <v>-0.52949452803612695</v>
      </c>
      <c r="G5320" s="7">
        <v>16</v>
      </c>
      <c r="H5320" s="7">
        <v>54</v>
      </c>
      <c r="I5320" s="7">
        <v>-0.30850842516051402</v>
      </c>
      <c r="J5320" s="7">
        <v>-0.49750882360145299</v>
      </c>
    </row>
    <row r="5321" spans="2:10" x14ac:dyDescent="0.2">
      <c r="B5321" s="7">
        <v>17</v>
      </c>
      <c r="C5321" s="7">
        <v>54</v>
      </c>
      <c r="D5321" s="7">
        <v>-0.30285042263318701</v>
      </c>
      <c r="E5321" s="7">
        <v>-0.44347874749317401</v>
      </c>
      <c r="G5321" s="7">
        <v>17</v>
      </c>
      <c r="H5321" s="7">
        <v>54</v>
      </c>
      <c r="I5321" s="7">
        <v>-0.30504348712840801</v>
      </c>
      <c r="J5321" s="7">
        <v>-0.26878531060182798</v>
      </c>
    </row>
    <row r="5322" spans="2:10" x14ac:dyDescent="0.2">
      <c r="B5322" s="7">
        <v>18</v>
      </c>
      <c r="C5322" s="7">
        <v>54</v>
      </c>
      <c r="D5322" s="7">
        <v>7.0717913695450996E-2</v>
      </c>
      <c r="E5322" s="7">
        <v>-0.125198044812</v>
      </c>
      <c r="G5322" s="7">
        <v>18</v>
      </c>
      <c r="H5322" s="7">
        <v>54</v>
      </c>
      <c r="I5322" s="7">
        <v>7.0429922369454404E-2</v>
      </c>
      <c r="J5322" s="7">
        <v>0.25515652576012199</v>
      </c>
    </row>
    <row r="5323" spans="2:10" x14ac:dyDescent="0.2">
      <c r="B5323" s="7">
        <v>19</v>
      </c>
      <c r="C5323" s="7">
        <v>54</v>
      </c>
      <c r="D5323" s="7">
        <v>0.33057981687318799</v>
      </c>
      <c r="E5323" s="7">
        <v>0.25661890337370102</v>
      </c>
      <c r="G5323" s="7">
        <v>19</v>
      </c>
      <c r="H5323" s="7">
        <v>54</v>
      </c>
      <c r="I5323" s="7">
        <v>0.35800318816931398</v>
      </c>
      <c r="J5323" s="7">
        <v>0.51423013996960698</v>
      </c>
    </row>
    <row r="5324" spans="2:10" x14ac:dyDescent="0.2">
      <c r="B5324" s="7">
        <v>20</v>
      </c>
      <c r="C5324" s="7">
        <v>54</v>
      </c>
      <c r="D5324" s="7">
        <v>8.5443685299369895E-2</v>
      </c>
      <c r="E5324" s="7">
        <v>-0.107220469656635</v>
      </c>
      <c r="G5324" s="7">
        <v>20</v>
      </c>
      <c r="H5324" s="7">
        <v>54</v>
      </c>
      <c r="I5324" s="7">
        <v>8.6077736617087702E-2</v>
      </c>
      <c r="J5324" s="7">
        <v>5.5026401742469297E-2</v>
      </c>
    </row>
    <row r="5325" spans="2:10" x14ac:dyDescent="0.2">
      <c r="B5325" s="7">
        <v>21</v>
      </c>
      <c r="C5325" s="7">
        <v>54</v>
      </c>
      <c r="D5325" s="7">
        <v>0.30447971924094203</v>
      </c>
      <c r="E5325" s="7">
        <v>9.4458224561743798E-2</v>
      </c>
      <c r="G5325" s="7">
        <v>21</v>
      </c>
      <c r="H5325" s="7">
        <v>54</v>
      </c>
      <c r="I5325" s="7">
        <v>0.309997609919612</v>
      </c>
      <c r="J5325" s="7">
        <v>2.2954829208136299E-2</v>
      </c>
    </row>
    <row r="5326" spans="2:10" x14ac:dyDescent="0.2">
      <c r="B5326" s="7">
        <v>22</v>
      </c>
      <c r="C5326" s="7">
        <v>54</v>
      </c>
      <c r="D5326" s="7">
        <v>-7.3349407550171702E-3</v>
      </c>
      <c r="E5326" s="7">
        <v>0.18116928079816</v>
      </c>
      <c r="G5326" s="7">
        <v>22</v>
      </c>
      <c r="H5326" s="7">
        <v>54</v>
      </c>
      <c r="I5326" s="7">
        <v>-7.26948155067753E-3</v>
      </c>
      <c r="J5326" s="7">
        <v>0.29466512816067397</v>
      </c>
    </row>
    <row r="5327" spans="2:10" x14ac:dyDescent="0.2">
      <c r="B5327" s="7">
        <v>23</v>
      </c>
      <c r="C5327" s="7">
        <v>54</v>
      </c>
      <c r="D5327" s="7">
        <v>0.38774315778976098</v>
      </c>
      <c r="E5327" s="7">
        <v>0.71798334245154305</v>
      </c>
      <c r="G5327" s="7">
        <v>23</v>
      </c>
      <c r="H5327" s="7">
        <v>54</v>
      </c>
      <c r="I5327" s="7">
        <v>0.38878950004880503</v>
      </c>
      <c r="J5327" s="7">
        <v>0.25319777057610898</v>
      </c>
    </row>
    <row r="5328" spans="2:10" x14ac:dyDescent="0.2">
      <c r="B5328" s="7">
        <v>24</v>
      </c>
      <c r="C5328" s="7">
        <v>54</v>
      </c>
      <c r="D5328" s="7">
        <v>9.8271571575434501E-3</v>
      </c>
      <c r="E5328" s="7">
        <v>0.20696879263083601</v>
      </c>
      <c r="G5328" s="7">
        <v>24</v>
      </c>
      <c r="H5328" s="7">
        <v>54</v>
      </c>
      <c r="I5328" s="7">
        <v>9.3664171236982306E-3</v>
      </c>
      <c r="J5328" s="7">
        <v>-0.16319031672611001</v>
      </c>
    </row>
    <row r="5329" spans="2:10" x14ac:dyDescent="0.2">
      <c r="B5329" s="7">
        <v>25</v>
      </c>
      <c r="C5329" s="7">
        <v>54</v>
      </c>
      <c r="D5329" s="7">
        <v>-0.22239129594790399</v>
      </c>
      <c r="E5329" s="7">
        <v>-0.38049459102163102</v>
      </c>
      <c r="G5329" s="7">
        <v>25</v>
      </c>
      <c r="H5329" s="7">
        <v>54</v>
      </c>
      <c r="I5329" s="7">
        <v>-0.227141570064579</v>
      </c>
      <c r="J5329" s="7">
        <v>-0.31796676438518301</v>
      </c>
    </row>
    <row r="5330" spans="2:10" x14ac:dyDescent="0.2">
      <c r="B5330" s="7">
        <v>26</v>
      </c>
      <c r="C5330" s="7">
        <v>54</v>
      </c>
      <c r="D5330" s="7">
        <v>0.17871585217390301</v>
      </c>
      <c r="E5330" s="7">
        <v>0.21887900116841399</v>
      </c>
      <c r="G5330" s="7">
        <v>26</v>
      </c>
      <c r="H5330" s="7">
        <v>54</v>
      </c>
      <c r="I5330" s="7">
        <v>0.183144558417979</v>
      </c>
      <c r="J5330" s="7">
        <v>-0.10235862632661701</v>
      </c>
    </row>
    <row r="5331" spans="2:10" x14ac:dyDescent="0.2">
      <c r="B5331" s="7">
        <v>27</v>
      </c>
      <c r="C5331" s="7">
        <v>54</v>
      </c>
      <c r="D5331" s="7">
        <v>0.10769937396410301</v>
      </c>
      <c r="E5331" s="7">
        <v>0.14723780356270999</v>
      </c>
      <c r="G5331" s="7">
        <v>27</v>
      </c>
      <c r="H5331" s="7">
        <v>54</v>
      </c>
      <c r="I5331" s="7">
        <v>0.108509243854135</v>
      </c>
      <c r="J5331" s="7">
        <v>-3.9606024134311503E-2</v>
      </c>
    </row>
    <row r="5332" spans="2:10" x14ac:dyDescent="0.2">
      <c r="B5332" s="7">
        <v>28</v>
      </c>
      <c r="C5332" s="7">
        <v>54</v>
      </c>
      <c r="D5332" s="7">
        <v>0.130213164422019</v>
      </c>
      <c r="E5332" s="7">
        <v>0.26149742156828898</v>
      </c>
      <c r="G5332" s="7">
        <v>28</v>
      </c>
      <c r="H5332" s="7">
        <v>54</v>
      </c>
      <c r="I5332" s="7">
        <v>0.13454921721100299</v>
      </c>
      <c r="J5332" s="7">
        <v>7.4013615394648902E-2</v>
      </c>
    </row>
    <row r="5333" spans="2:10" x14ac:dyDescent="0.2">
      <c r="B5333" s="7">
        <v>29</v>
      </c>
      <c r="C5333" s="7">
        <v>54</v>
      </c>
      <c r="D5333" s="7">
        <v>-9.7253150280429204E-2</v>
      </c>
      <c r="E5333" s="7">
        <v>-0.57746134690325401</v>
      </c>
      <c r="G5333" s="7">
        <v>29</v>
      </c>
      <c r="H5333" s="7">
        <v>54</v>
      </c>
      <c r="I5333" s="7">
        <v>-9.9618228572216694E-2</v>
      </c>
      <c r="J5333" s="7">
        <v>0.15227806484473599</v>
      </c>
    </row>
    <row r="5334" spans="2:10" x14ac:dyDescent="0.2">
      <c r="B5334" s="7">
        <v>30</v>
      </c>
      <c r="C5334" s="7">
        <v>54</v>
      </c>
      <c r="D5334" s="7">
        <v>-0.122546691824177</v>
      </c>
      <c r="E5334" s="7">
        <v>-2.7931381286717499E-2</v>
      </c>
      <c r="G5334" s="7">
        <v>30</v>
      </c>
      <c r="H5334" s="7">
        <v>54</v>
      </c>
      <c r="I5334" s="7">
        <v>-0.12231971443299</v>
      </c>
      <c r="J5334" s="7">
        <v>-3.0493503716311199E-4</v>
      </c>
    </row>
    <row r="5335" spans="2:10" x14ac:dyDescent="0.2">
      <c r="B5335" s="7">
        <v>31</v>
      </c>
      <c r="C5335" s="7">
        <v>54</v>
      </c>
      <c r="D5335" s="7">
        <v>-7.4302968793373801E-3</v>
      </c>
      <c r="E5335" s="7">
        <v>5.1614319790511197E-2</v>
      </c>
      <c r="G5335" s="7">
        <v>31</v>
      </c>
      <c r="H5335" s="7">
        <v>54</v>
      </c>
      <c r="I5335" s="7">
        <v>-7.5996193744538596E-3</v>
      </c>
      <c r="J5335" s="7">
        <v>-5.8963576715086702E-2</v>
      </c>
    </row>
    <row r="5336" spans="2:10" x14ac:dyDescent="0.2">
      <c r="B5336" s="7">
        <v>32</v>
      </c>
      <c r="C5336" s="7">
        <v>54</v>
      </c>
      <c r="D5336" s="7">
        <v>0.12748841758504201</v>
      </c>
      <c r="E5336" s="7">
        <v>0.14234056548031601</v>
      </c>
      <c r="G5336" s="7">
        <v>32</v>
      </c>
      <c r="H5336" s="7">
        <v>54</v>
      </c>
      <c r="I5336" s="7">
        <v>0.132649772201685</v>
      </c>
      <c r="J5336" s="7">
        <v>0.26209799309642701</v>
      </c>
    </row>
    <row r="5337" spans="2:10" x14ac:dyDescent="0.2">
      <c r="B5337" s="7">
        <v>33</v>
      </c>
      <c r="C5337" s="7">
        <v>54</v>
      </c>
      <c r="D5337" s="7">
        <v>-3.2448789307546001E-2</v>
      </c>
      <c r="E5337" s="7">
        <v>-7.8651941497920302E-3</v>
      </c>
      <c r="G5337" s="7">
        <v>33</v>
      </c>
      <c r="H5337" s="7">
        <v>54</v>
      </c>
      <c r="I5337" s="7">
        <v>-3.2626060945743197E-2</v>
      </c>
      <c r="J5337" s="7">
        <v>-9.2558570399680698E-2</v>
      </c>
    </row>
    <row r="5338" spans="2:10" x14ac:dyDescent="0.2">
      <c r="B5338" s="7">
        <v>34</v>
      </c>
      <c r="C5338" s="7">
        <v>54</v>
      </c>
      <c r="D5338" s="7">
        <v>-6.4138498630759599E-2</v>
      </c>
      <c r="E5338" s="7">
        <v>7.3655537687817393E-2</v>
      </c>
      <c r="G5338" s="7">
        <v>34</v>
      </c>
      <c r="H5338" s="7">
        <v>54</v>
      </c>
      <c r="I5338" s="7">
        <v>-6.4952782871423601E-2</v>
      </c>
      <c r="J5338" s="7">
        <v>0.27601271859536203</v>
      </c>
    </row>
    <row r="5339" spans="2:10" x14ac:dyDescent="0.2">
      <c r="B5339" s="7">
        <v>35</v>
      </c>
      <c r="C5339" s="7">
        <v>54</v>
      </c>
      <c r="D5339" s="7">
        <v>0.25461247900891198</v>
      </c>
      <c r="E5339" s="7">
        <v>0.47468708043951802</v>
      </c>
      <c r="G5339" s="7">
        <v>35</v>
      </c>
      <c r="H5339" s="7">
        <v>54</v>
      </c>
      <c r="I5339" s="7">
        <v>0.24670636872801799</v>
      </c>
      <c r="J5339" s="7">
        <v>0.21021290841961901</v>
      </c>
    </row>
    <row r="5340" spans="2:10" x14ac:dyDescent="0.2">
      <c r="B5340" s="7">
        <v>36</v>
      </c>
      <c r="C5340" s="7">
        <v>54</v>
      </c>
      <c r="D5340" s="7">
        <v>-0.17432677866288199</v>
      </c>
      <c r="E5340" s="7">
        <v>-0.16495829119960301</v>
      </c>
      <c r="G5340" s="7">
        <v>36</v>
      </c>
      <c r="H5340" s="7">
        <v>54</v>
      </c>
      <c r="I5340" s="7">
        <v>-0.17606076963412601</v>
      </c>
      <c r="J5340" s="7">
        <v>-0.32967457425698898</v>
      </c>
    </row>
    <row r="5341" spans="2:10" x14ac:dyDescent="0.2">
      <c r="B5341" s="7">
        <v>37</v>
      </c>
      <c r="C5341" s="7">
        <v>54</v>
      </c>
      <c r="D5341" s="7">
        <v>-0.295564375589076</v>
      </c>
      <c r="E5341" s="7">
        <v>-0.17504548772942599</v>
      </c>
      <c r="G5341" s="7">
        <v>37</v>
      </c>
      <c r="H5341" s="7">
        <v>54</v>
      </c>
      <c r="I5341" s="7">
        <v>-0.298991908188043</v>
      </c>
      <c r="J5341" s="7">
        <v>-0.273884861960624</v>
      </c>
    </row>
    <row r="5342" spans="2:10" x14ac:dyDescent="0.2">
      <c r="B5342" s="7">
        <v>38</v>
      </c>
      <c r="C5342" s="7">
        <v>54</v>
      </c>
      <c r="D5342" s="7">
        <v>-0.10432880847496501</v>
      </c>
      <c r="E5342" s="7">
        <v>-5.9176739458743901E-3</v>
      </c>
      <c r="G5342" s="7">
        <v>38</v>
      </c>
      <c r="H5342" s="7">
        <v>54</v>
      </c>
      <c r="I5342" s="7">
        <v>-0.106202496900055</v>
      </c>
      <c r="J5342" s="7">
        <v>3.9248288352514003E-2</v>
      </c>
    </row>
    <row r="5343" spans="2:10" x14ac:dyDescent="0.2">
      <c r="B5343" s="7">
        <v>39</v>
      </c>
      <c r="C5343" s="7">
        <v>54</v>
      </c>
      <c r="D5343" s="7">
        <v>2.2360036567270002E-2</v>
      </c>
      <c r="E5343" s="7">
        <v>8.4163546276238704E-2</v>
      </c>
      <c r="G5343" s="7">
        <v>39</v>
      </c>
      <c r="H5343" s="7">
        <v>54</v>
      </c>
      <c r="I5343" s="7">
        <v>2.2462247530484099E-2</v>
      </c>
      <c r="J5343" s="7">
        <v>-7.1887679372752103E-2</v>
      </c>
    </row>
    <row r="5344" spans="2:10" x14ac:dyDescent="0.2">
      <c r="B5344" s="7">
        <v>40</v>
      </c>
      <c r="C5344" s="7">
        <v>54</v>
      </c>
      <c r="D5344" s="7">
        <v>-0.55437913495233104</v>
      </c>
      <c r="E5344" s="7">
        <v>-0.67747406426850199</v>
      </c>
      <c r="G5344" s="7">
        <v>40</v>
      </c>
      <c r="H5344" s="7">
        <v>54</v>
      </c>
      <c r="I5344" s="7">
        <v>-0.55447625085022301</v>
      </c>
      <c r="J5344" s="7">
        <v>-0.65129314598166999</v>
      </c>
    </row>
    <row r="5345" spans="2:10" x14ac:dyDescent="0.2">
      <c r="B5345" s="7">
        <v>41</v>
      </c>
      <c r="C5345" s="7">
        <v>54</v>
      </c>
      <c r="D5345" s="7">
        <v>-0.246655438903809</v>
      </c>
      <c r="E5345" s="7">
        <v>-0.31797070156558499</v>
      </c>
      <c r="G5345" s="7">
        <v>41</v>
      </c>
      <c r="H5345" s="7">
        <v>54</v>
      </c>
      <c r="I5345" s="7">
        <v>-0.25622990942893997</v>
      </c>
      <c r="J5345" s="7">
        <v>-0.225957626112683</v>
      </c>
    </row>
    <row r="5346" spans="2:10" x14ac:dyDescent="0.2">
      <c r="B5346" s="7">
        <v>42</v>
      </c>
      <c r="C5346" s="7">
        <v>54</v>
      </c>
      <c r="D5346" s="7">
        <v>3.5102862458622902E-2</v>
      </c>
      <c r="E5346" s="7">
        <v>-3.06207597530435E-2</v>
      </c>
      <c r="G5346" s="7">
        <v>42</v>
      </c>
      <c r="H5346" s="7">
        <v>54</v>
      </c>
      <c r="I5346" s="7">
        <v>3.3837726820221903E-2</v>
      </c>
      <c r="J5346" s="7">
        <v>-2.2078573507485499E-2</v>
      </c>
    </row>
    <row r="5347" spans="2:10" x14ac:dyDescent="0.2">
      <c r="B5347" s="7">
        <v>43</v>
      </c>
      <c r="C5347" s="7">
        <v>54</v>
      </c>
      <c r="D5347" s="7">
        <v>-0.114370188213649</v>
      </c>
      <c r="E5347" s="7">
        <v>-0.28978599195125598</v>
      </c>
      <c r="G5347" s="7">
        <v>43</v>
      </c>
      <c r="H5347" s="7">
        <v>54</v>
      </c>
      <c r="I5347" s="7">
        <v>-0.115669852416574</v>
      </c>
      <c r="J5347" s="7">
        <v>-0.198918061151971</v>
      </c>
    </row>
    <row r="5348" spans="2:10" x14ac:dyDescent="0.2">
      <c r="B5348" s="7">
        <v>44</v>
      </c>
      <c r="C5348" s="7">
        <v>54</v>
      </c>
      <c r="D5348" s="7">
        <v>0.18056276609241501</v>
      </c>
      <c r="E5348" s="7">
        <v>-0.12552371923438199</v>
      </c>
      <c r="G5348" s="7">
        <v>44</v>
      </c>
      <c r="H5348" s="7">
        <v>54</v>
      </c>
      <c r="I5348" s="7">
        <v>0.18324159037919599</v>
      </c>
      <c r="J5348" s="7">
        <v>-8.6371227987987395E-2</v>
      </c>
    </row>
    <row r="5349" spans="2:10" x14ac:dyDescent="0.2">
      <c r="B5349" s="7">
        <v>45</v>
      </c>
      <c r="C5349" s="7">
        <v>54</v>
      </c>
      <c r="D5349" s="7">
        <v>-0.130058989020506</v>
      </c>
      <c r="E5349" s="7">
        <v>-0.28856808179384802</v>
      </c>
      <c r="G5349" s="7">
        <v>45</v>
      </c>
      <c r="H5349" s="7">
        <v>54</v>
      </c>
      <c r="I5349" s="7">
        <v>-0.13112081306475101</v>
      </c>
      <c r="J5349" s="7">
        <v>-0.20185629226194199</v>
      </c>
    </row>
    <row r="5350" spans="2:10" x14ac:dyDescent="0.2">
      <c r="B5350" s="7">
        <v>46</v>
      </c>
      <c r="C5350" s="7">
        <v>54</v>
      </c>
      <c r="D5350" s="7">
        <v>5.5116553464219301E-2</v>
      </c>
      <c r="E5350" s="7">
        <v>-3.9878414456730099E-2</v>
      </c>
      <c r="G5350" s="7">
        <v>46</v>
      </c>
      <c r="H5350" s="7">
        <v>54</v>
      </c>
      <c r="I5350" s="7">
        <v>5.4790665413388999E-2</v>
      </c>
      <c r="J5350" s="7">
        <v>-6.1587268375711303E-2</v>
      </c>
    </row>
    <row r="5351" spans="2:10" x14ac:dyDescent="0.2">
      <c r="B5351" s="7">
        <v>47</v>
      </c>
      <c r="C5351" s="7">
        <v>54</v>
      </c>
      <c r="D5351" s="7">
        <v>7.1668706976972807E-2</v>
      </c>
      <c r="E5351" s="7">
        <v>9.6191879923100701E-2</v>
      </c>
      <c r="G5351" s="7">
        <v>47</v>
      </c>
      <c r="H5351" s="7">
        <v>54</v>
      </c>
      <c r="I5351" s="7">
        <v>7.5595277006525102E-2</v>
      </c>
      <c r="J5351" s="7">
        <v>8.2735544732944505E-2</v>
      </c>
    </row>
    <row r="5352" spans="2:10" x14ac:dyDescent="0.2">
      <c r="B5352" s="7">
        <v>48</v>
      </c>
      <c r="C5352" s="7">
        <v>54</v>
      </c>
      <c r="D5352" s="7">
        <v>8.2313597957253598E-2</v>
      </c>
      <c r="E5352" s="7">
        <v>0.26328132413842098</v>
      </c>
      <c r="G5352" s="7">
        <v>48</v>
      </c>
      <c r="H5352" s="7">
        <v>54</v>
      </c>
      <c r="I5352" s="7">
        <v>8.6593324248875406E-2</v>
      </c>
      <c r="J5352" s="7">
        <v>0.16050876254778901</v>
      </c>
    </row>
    <row r="5353" spans="2:10" x14ac:dyDescent="0.2">
      <c r="B5353" s="7">
        <v>49</v>
      </c>
      <c r="C5353" s="7">
        <v>54</v>
      </c>
      <c r="D5353" s="7">
        <v>-0.17883485147499001</v>
      </c>
      <c r="E5353" s="7">
        <v>-8.5867827864583496E-2</v>
      </c>
      <c r="G5353" s="7">
        <v>49</v>
      </c>
      <c r="H5353" s="7">
        <v>54</v>
      </c>
      <c r="I5353" s="7">
        <v>-0.18100654080674999</v>
      </c>
      <c r="J5353" s="7">
        <v>-0.45585472776340602</v>
      </c>
    </row>
    <row r="5354" spans="2:10" x14ac:dyDescent="0.2">
      <c r="B5354" s="7">
        <v>50</v>
      </c>
      <c r="C5354" s="7">
        <v>54</v>
      </c>
      <c r="D5354" s="7">
        <v>0.15680352160924099</v>
      </c>
      <c r="E5354" s="7">
        <v>-5.0416001030759702E-2</v>
      </c>
      <c r="G5354" s="7">
        <v>50</v>
      </c>
      <c r="H5354" s="7">
        <v>54</v>
      </c>
      <c r="I5354" s="7">
        <v>0.15829101209730301</v>
      </c>
      <c r="J5354" s="7">
        <v>0.18323152800303799</v>
      </c>
    </row>
    <row r="5355" spans="2:10" x14ac:dyDescent="0.2">
      <c r="B5355" s="7">
        <v>51</v>
      </c>
      <c r="C5355" s="7">
        <v>54</v>
      </c>
      <c r="D5355" s="7">
        <v>-0.149701975626686</v>
      </c>
      <c r="E5355" s="7">
        <v>-0.27821510454263898</v>
      </c>
      <c r="G5355" s="7">
        <v>51</v>
      </c>
      <c r="H5355" s="7">
        <v>54</v>
      </c>
      <c r="I5355" s="7">
        <v>-0.150975820269308</v>
      </c>
      <c r="J5355" s="7">
        <v>-0.55493858300117804</v>
      </c>
    </row>
    <row r="5356" spans="2:10" x14ac:dyDescent="0.2">
      <c r="B5356" s="7">
        <v>52</v>
      </c>
      <c r="C5356" s="7">
        <v>54</v>
      </c>
      <c r="D5356" s="7">
        <v>-0.36800761926428699</v>
      </c>
      <c r="E5356" s="7">
        <v>-0.43054119590113699</v>
      </c>
      <c r="G5356" s="7">
        <v>52</v>
      </c>
      <c r="H5356" s="7">
        <v>54</v>
      </c>
      <c r="I5356" s="7">
        <v>-0.371486872648922</v>
      </c>
      <c r="J5356" s="7">
        <v>-0.140511628487139</v>
      </c>
    </row>
    <row r="5357" spans="2:10" x14ac:dyDescent="0.2">
      <c r="B5357" s="7">
        <v>53</v>
      </c>
      <c r="C5357" s="7">
        <v>54</v>
      </c>
      <c r="D5357" s="7">
        <v>-1.5980846238997901E-2</v>
      </c>
      <c r="E5357" s="7">
        <v>-3.2588693064685301E-2</v>
      </c>
      <c r="G5357" s="7">
        <v>53</v>
      </c>
      <c r="H5357" s="7">
        <v>54</v>
      </c>
      <c r="I5357" s="7">
        <v>-1.6044681458298599E-2</v>
      </c>
      <c r="J5357" s="7">
        <v>-6.7869479810551206E-2</v>
      </c>
    </row>
    <row r="5358" spans="2:10" x14ac:dyDescent="0.2">
      <c r="B5358" s="7">
        <v>54</v>
      </c>
      <c r="C5358" s="7">
        <v>54</v>
      </c>
      <c r="D5358" s="7">
        <v>0.11275795410942099</v>
      </c>
      <c r="E5358" s="7">
        <v>-0.19018914096456399</v>
      </c>
      <c r="G5358" s="7">
        <v>54</v>
      </c>
      <c r="H5358" s="7">
        <v>54</v>
      </c>
      <c r="I5358" s="7">
        <v>0.114542556500281</v>
      </c>
      <c r="J5358" s="7">
        <v>-5.8574927927419501E-2</v>
      </c>
    </row>
    <row r="5359" spans="2:10" x14ac:dyDescent="0.2">
      <c r="B5359" s="7">
        <v>55</v>
      </c>
      <c r="C5359" s="7">
        <v>54</v>
      </c>
      <c r="D5359" s="7">
        <v>-0.100697620335847</v>
      </c>
      <c r="E5359" s="7">
        <v>4.25399110644991E-2</v>
      </c>
      <c r="G5359" s="7">
        <v>55</v>
      </c>
      <c r="H5359" s="7">
        <v>54</v>
      </c>
      <c r="I5359" s="7">
        <v>-0.10040026480771801</v>
      </c>
      <c r="J5359" s="7">
        <v>-7.0217314840736095E-2</v>
      </c>
    </row>
    <row r="5360" spans="2:10" x14ac:dyDescent="0.2">
      <c r="B5360" s="7">
        <v>56</v>
      </c>
      <c r="C5360" s="7">
        <v>54</v>
      </c>
      <c r="D5360" s="7">
        <v>-0.33753059882984299</v>
      </c>
      <c r="E5360" s="7">
        <v>-0.31323823404009599</v>
      </c>
      <c r="G5360" s="7">
        <v>56</v>
      </c>
      <c r="H5360" s="7">
        <v>54</v>
      </c>
      <c r="I5360" s="7">
        <v>-0.34044595322105498</v>
      </c>
      <c r="J5360" s="7">
        <v>-0.14578154794732201</v>
      </c>
    </row>
    <row r="5361" spans="2:10" x14ac:dyDescent="0.2">
      <c r="B5361" s="7">
        <v>57</v>
      </c>
      <c r="C5361" s="7">
        <v>54</v>
      </c>
      <c r="D5361" s="7">
        <v>0.36513548093641202</v>
      </c>
      <c r="E5361" s="7">
        <v>0.23102529302473901</v>
      </c>
      <c r="G5361" s="7">
        <v>57</v>
      </c>
      <c r="H5361" s="7">
        <v>54</v>
      </c>
      <c r="I5361" s="7">
        <v>0.36326317084140602</v>
      </c>
      <c r="J5361" s="7">
        <v>0.40458476110992903</v>
      </c>
    </row>
    <row r="5362" spans="2:10" x14ac:dyDescent="0.2">
      <c r="B5362" s="7">
        <v>58</v>
      </c>
      <c r="C5362" s="7">
        <v>54</v>
      </c>
      <c r="D5362" s="7">
        <v>3.7824099830916502E-2</v>
      </c>
      <c r="E5362" s="7">
        <v>1.8070147390444501E-2</v>
      </c>
      <c r="G5362" s="7">
        <v>58</v>
      </c>
      <c r="H5362" s="7">
        <v>54</v>
      </c>
      <c r="I5362" s="7">
        <v>3.8304339973101301E-2</v>
      </c>
      <c r="J5362" s="7">
        <v>-0.22737625225591701</v>
      </c>
    </row>
    <row r="5363" spans="2:10" x14ac:dyDescent="0.2">
      <c r="B5363" s="7">
        <v>59</v>
      </c>
      <c r="C5363" s="7">
        <v>54</v>
      </c>
      <c r="D5363" s="7">
        <v>0.25284861686024701</v>
      </c>
      <c r="E5363" s="7">
        <v>0.154814422114496</v>
      </c>
      <c r="G5363" s="7">
        <v>59</v>
      </c>
      <c r="H5363" s="7">
        <v>54</v>
      </c>
      <c r="I5363" s="7">
        <v>0.244785816159069</v>
      </c>
      <c r="J5363" s="7">
        <v>7.1514147538183095E-2</v>
      </c>
    </row>
    <row r="5364" spans="2:10" x14ac:dyDescent="0.2">
      <c r="B5364" s="7">
        <v>60</v>
      </c>
      <c r="C5364" s="7">
        <v>54</v>
      </c>
      <c r="D5364" s="7">
        <v>0.101725662594589</v>
      </c>
      <c r="E5364" s="7">
        <v>-0.165470722122286</v>
      </c>
      <c r="G5364" s="7">
        <v>60</v>
      </c>
      <c r="H5364" s="7">
        <v>54</v>
      </c>
      <c r="I5364" s="7">
        <v>0.10456077147213901</v>
      </c>
      <c r="J5364" s="7">
        <v>-0.33357198983661601</v>
      </c>
    </row>
    <row r="5365" spans="2:10" x14ac:dyDescent="0.2">
      <c r="B5365" s="7">
        <v>61</v>
      </c>
      <c r="C5365" s="7">
        <v>54</v>
      </c>
      <c r="D5365" s="7">
        <v>2.4063053370205999E-2</v>
      </c>
      <c r="E5365" s="7">
        <v>0.27986483685864599</v>
      </c>
      <c r="G5365" s="7">
        <v>61</v>
      </c>
      <c r="H5365" s="7">
        <v>54</v>
      </c>
      <c r="I5365" s="7">
        <v>2.3393264057864901E-2</v>
      </c>
      <c r="J5365" s="7">
        <v>0.30108237388669001</v>
      </c>
    </row>
    <row r="5366" spans="2:10" x14ac:dyDescent="0.2">
      <c r="B5366" s="7">
        <v>62</v>
      </c>
      <c r="C5366" s="7">
        <v>54</v>
      </c>
      <c r="D5366" s="7">
        <v>0.13261567407400801</v>
      </c>
      <c r="E5366" s="7">
        <v>4.2379296570983299E-2</v>
      </c>
      <c r="G5366" s="7">
        <v>62</v>
      </c>
      <c r="H5366" s="7">
        <v>54</v>
      </c>
      <c r="I5366" s="7">
        <v>0.13426609822324401</v>
      </c>
      <c r="J5366" s="7">
        <v>-3.4054401460542401E-2</v>
      </c>
    </row>
    <row r="5367" spans="2:10" x14ac:dyDescent="0.2">
      <c r="B5367" s="7">
        <v>63</v>
      </c>
      <c r="C5367" s="7">
        <v>54</v>
      </c>
      <c r="D5367" s="7">
        <v>0.33629977215155499</v>
      </c>
      <c r="E5367" s="7">
        <v>0.59718066127716396</v>
      </c>
      <c r="G5367" s="7">
        <v>63</v>
      </c>
      <c r="H5367" s="7">
        <v>54</v>
      </c>
      <c r="I5367" s="7">
        <v>0.34586882334203201</v>
      </c>
      <c r="J5367" s="7">
        <v>0.42279134791306799</v>
      </c>
    </row>
    <row r="5368" spans="2:10" x14ac:dyDescent="0.2">
      <c r="B5368" s="7">
        <v>64</v>
      </c>
      <c r="C5368" s="7">
        <v>54</v>
      </c>
      <c r="D5368" s="7">
        <v>0.227303150749322</v>
      </c>
      <c r="E5368" s="7">
        <v>0.16786987222101399</v>
      </c>
      <c r="G5368" s="7">
        <v>64</v>
      </c>
      <c r="H5368" s="7">
        <v>54</v>
      </c>
      <c r="I5368" s="7">
        <v>0.22573924970824499</v>
      </c>
      <c r="J5368" s="7">
        <v>-3.9173421251260401E-2</v>
      </c>
    </row>
    <row r="5369" spans="2:10" x14ac:dyDescent="0.2">
      <c r="B5369" s="7">
        <v>65</v>
      </c>
      <c r="C5369" s="7">
        <v>54</v>
      </c>
      <c r="D5369" s="7">
        <v>-2.6813639647105699E-2</v>
      </c>
      <c r="E5369" s="7">
        <v>-4.0323254730115998E-2</v>
      </c>
      <c r="G5369" s="7">
        <v>65</v>
      </c>
      <c r="H5369" s="7">
        <v>54</v>
      </c>
      <c r="I5369" s="7">
        <v>-2.7013114072760299E-2</v>
      </c>
      <c r="J5369" s="7">
        <v>-3.63896568980362E-2</v>
      </c>
    </row>
    <row r="5370" spans="2:10" x14ac:dyDescent="0.2">
      <c r="B5370" s="7">
        <v>66</v>
      </c>
      <c r="C5370" s="7">
        <v>54</v>
      </c>
      <c r="D5370" s="7">
        <v>0.55467832741912804</v>
      </c>
      <c r="E5370" s="7">
        <v>0.36232237396344602</v>
      </c>
      <c r="G5370" s="7">
        <v>66</v>
      </c>
      <c r="H5370" s="7">
        <v>54</v>
      </c>
      <c r="I5370" s="7">
        <v>0.51976642242593496</v>
      </c>
      <c r="J5370" s="7">
        <v>0.53920672514130896</v>
      </c>
    </row>
    <row r="5371" spans="2:10" x14ac:dyDescent="0.2">
      <c r="B5371" s="7">
        <v>67</v>
      </c>
      <c r="C5371" s="7">
        <v>54</v>
      </c>
      <c r="D5371" s="7">
        <v>-0.143255381885799</v>
      </c>
      <c r="E5371" s="7">
        <v>9.7270713969663802E-3</v>
      </c>
      <c r="G5371" s="7">
        <v>67</v>
      </c>
      <c r="H5371" s="7">
        <v>54</v>
      </c>
      <c r="I5371" s="7">
        <v>-0.14321652246420799</v>
      </c>
      <c r="J5371" s="7">
        <v>-1.0177035233208899E-2</v>
      </c>
    </row>
    <row r="5372" spans="2:10" x14ac:dyDescent="0.2">
      <c r="B5372" s="7">
        <v>68</v>
      </c>
      <c r="C5372" s="7">
        <v>54</v>
      </c>
      <c r="D5372" s="7">
        <v>4.9123045844247301E-2</v>
      </c>
      <c r="E5372" s="7">
        <v>0.126655647160101</v>
      </c>
      <c r="G5372" s="7">
        <v>68</v>
      </c>
      <c r="H5372" s="7">
        <v>54</v>
      </c>
      <c r="I5372" s="7">
        <v>5.0122110034314098E-2</v>
      </c>
      <c r="J5372" s="7">
        <v>0.33912019378823099</v>
      </c>
    </row>
    <row r="5373" spans="2:10" x14ac:dyDescent="0.2">
      <c r="B5373" s="7">
        <v>69</v>
      </c>
      <c r="C5373" s="7">
        <v>54</v>
      </c>
      <c r="D5373" s="7">
        <v>0.292932779210621</v>
      </c>
      <c r="E5373" s="7">
        <v>0.665141133017912</v>
      </c>
      <c r="G5373" s="7">
        <v>69</v>
      </c>
      <c r="H5373" s="7">
        <v>54</v>
      </c>
      <c r="I5373" s="7">
        <v>0.29050820516647002</v>
      </c>
      <c r="J5373" s="7">
        <v>0.65147014889877497</v>
      </c>
    </row>
    <row r="5374" spans="2:10" x14ac:dyDescent="0.2">
      <c r="B5374" s="7">
        <v>70</v>
      </c>
      <c r="C5374" s="7">
        <v>54</v>
      </c>
      <c r="D5374" s="7">
        <v>-6.0254872778735098E-2</v>
      </c>
      <c r="E5374" s="7">
        <v>9.9063555897178204E-2</v>
      </c>
      <c r="G5374" s="7">
        <v>70</v>
      </c>
      <c r="H5374" s="7">
        <v>54</v>
      </c>
      <c r="I5374" s="7">
        <v>-6.0339218564434E-2</v>
      </c>
      <c r="J5374" s="7">
        <v>7.6681163802601496E-2</v>
      </c>
    </row>
    <row r="5375" spans="2:10" x14ac:dyDescent="0.2">
      <c r="B5375" s="7">
        <v>71</v>
      </c>
      <c r="C5375" s="7">
        <v>54</v>
      </c>
      <c r="D5375" s="7">
        <v>9.1726076139246396E-2</v>
      </c>
      <c r="E5375" s="7">
        <v>0.21827570385713799</v>
      </c>
      <c r="G5375" s="7">
        <v>71</v>
      </c>
      <c r="H5375" s="7">
        <v>54</v>
      </c>
      <c r="I5375" s="7">
        <v>8.8973006934644203E-2</v>
      </c>
      <c r="J5375" s="7">
        <v>-0.25061636136129101</v>
      </c>
    </row>
    <row r="5376" spans="2:10" x14ac:dyDescent="0.2">
      <c r="B5376" s="7">
        <v>72</v>
      </c>
      <c r="C5376" s="7">
        <v>54</v>
      </c>
      <c r="D5376" s="7">
        <v>7.1540442607739493E-2</v>
      </c>
      <c r="E5376" s="7">
        <v>6.5323516973584198E-2</v>
      </c>
      <c r="G5376" s="7">
        <v>72</v>
      </c>
      <c r="H5376" s="7">
        <v>54</v>
      </c>
      <c r="I5376" s="7">
        <v>7.2088265530102696E-2</v>
      </c>
      <c r="J5376" s="7">
        <v>0.19653263202940799</v>
      </c>
    </row>
    <row r="5377" spans="2:10" x14ac:dyDescent="0.2">
      <c r="B5377" s="7">
        <v>73</v>
      </c>
      <c r="C5377" s="7">
        <v>54</v>
      </c>
      <c r="D5377" s="7">
        <v>0.11378581647550599</v>
      </c>
      <c r="E5377" s="7">
        <v>0.16059221450529701</v>
      </c>
      <c r="G5377" s="7">
        <v>73</v>
      </c>
      <c r="H5377" s="7">
        <v>54</v>
      </c>
      <c r="I5377" s="7">
        <v>0.114404791871127</v>
      </c>
      <c r="J5377" s="7">
        <v>0.27249636845591102</v>
      </c>
    </row>
    <row r="5378" spans="2:10" x14ac:dyDescent="0.2">
      <c r="B5378" s="7">
        <v>74</v>
      </c>
      <c r="C5378" s="7">
        <v>54</v>
      </c>
      <c r="D5378" s="7">
        <v>0.157699241309737</v>
      </c>
      <c r="E5378" s="7">
        <v>0.17016352152978401</v>
      </c>
      <c r="G5378" s="7">
        <v>74</v>
      </c>
      <c r="H5378" s="7">
        <v>54</v>
      </c>
      <c r="I5378" s="7">
        <v>0.16686340475949199</v>
      </c>
      <c r="J5378" s="7">
        <v>0.32066212889113099</v>
      </c>
    </row>
    <row r="5379" spans="2:10" x14ac:dyDescent="0.2">
      <c r="B5379" s="7">
        <v>75</v>
      </c>
      <c r="C5379" s="7">
        <v>54</v>
      </c>
      <c r="D5379" s="7">
        <v>-0.35495597142687901</v>
      </c>
      <c r="E5379" s="7">
        <v>-0.41103372671014599</v>
      </c>
      <c r="G5379" s="7">
        <v>75</v>
      </c>
      <c r="H5379" s="7">
        <v>54</v>
      </c>
      <c r="I5379" s="7">
        <v>-0.35137157402284402</v>
      </c>
      <c r="J5379" s="7">
        <v>-0.39865326796942702</v>
      </c>
    </row>
    <row r="5380" spans="2:10" x14ac:dyDescent="0.2">
      <c r="B5380" s="7">
        <v>76</v>
      </c>
      <c r="C5380" s="7">
        <v>54</v>
      </c>
      <c r="D5380" s="7">
        <v>-0.27242742698155498</v>
      </c>
      <c r="E5380" s="7">
        <v>0.209453059315413</v>
      </c>
      <c r="G5380" s="7">
        <v>76</v>
      </c>
      <c r="H5380" s="7">
        <v>54</v>
      </c>
      <c r="I5380" s="7">
        <v>-0.26503363264070801</v>
      </c>
      <c r="J5380" s="7">
        <v>-0.17598865567597199</v>
      </c>
    </row>
    <row r="5381" spans="2:10" x14ac:dyDescent="0.2">
      <c r="B5381" s="7">
        <v>77</v>
      </c>
      <c r="C5381" s="7">
        <v>54</v>
      </c>
      <c r="D5381" s="7">
        <v>-2.8616346120491801E-2</v>
      </c>
      <c r="E5381" s="7">
        <v>-6.9996736353639996E-2</v>
      </c>
      <c r="G5381" s="7">
        <v>77</v>
      </c>
      <c r="H5381" s="7">
        <v>54</v>
      </c>
      <c r="I5381" s="7">
        <v>-2.8844880587912201E-2</v>
      </c>
      <c r="J5381" s="7">
        <v>-0.27164820517801502</v>
      </c>
    </row>
    <row r="5382" spans="2:10" x14ac:dyDescent="0.2">
      <c r="B5382" s="7">
        <v>78</v>
      </c>
      <c r="C5382" s="7">
        <v>54</v>
      </c>
      <c r="D5382" s="7">
        <v>-0.65115990127859302</v>
      </c>
      <c r="E5382" s="7">
        <v>-0.42852665419839697</v>
      </c>
      <c r="G5382" s="7">
        <v>78</v>
      </c>
      <c r="H5382" s="7">
        <v>54</v>
      </c>
      <c r="I5382" s="7">
        <v>-0.66176696809570701</v>
      </c>
      <c r="J5382" s="7">
        <v>-0.59746304532762695</v>
      </c>
    </row>
    <row r="5383" spans="2:10" x14ac:dyDescent="0.2">
      <c r="B5383" s="7">
        <v>79</v>
      </c>
      <c r="C5383" s="7">
        <v>54</v>
      </c>
      <c r="D5383" s="7">
        <v>3.1074064420153001E-2</v>
      </c>
      <c r="E5383" s="7">
        <v>0.10707403548283199</v>
      </c>
      <c r="G5383" s="7">
        <v>79</v>
      </c>
      <c r="H5383" s="7">
        <v>54</v>
      </c>
      <c r="I5383" s="7">
        <v>3.2051249473075999E-2</v>
      </c>
      <c r="J5383" s="7">
        <v>0.28849129139435398</v>
      </c>
    </row>
    <row r="5384" spans="2:10" x14ac:dyDescent="0.2">
      <c r="B5384" s="7">
        <v>80</v>
      </c>
      <c r="C5384" s="7">
        <v>54</v>
      </c>
      <c r="D5384" s="7">
        <v>0.49152809014816201</v>
      </c>
      <c r="E5384" s="7">
        <v>0.44968033497100601</v>
      </c>
      <c r="G5384" s="7">
        <v>80</v>
      </c>
      <c r="H5384" s="7">
        <v>54</v>
      </c>
      <c r="I5384" s="7">
        <v>0.49073716340047802</v>
      </c>
      <c r="J5384" s="7">
        <v>0.34442101463071001</v>
      </c>
    </row>
    <row r="5385" spans="2:10" x14ac:dyDescent="0.2">
      <c r="B5385" s="7">
        <v>81</v>
      </c>
      <c r="C5385" s="7">
        <v>54</v>
      </c>
      <c r="D5385" s="7">
        <v>0.27951863088463402</v>
      </c>
      <c r="E5385" s="7">
        <v>0.19539647134742699</v>
      </c>
      <c r="G5385" s="7">
        <v>81</v>
      </c>
      <c r="H5385" s="7">
        <v>54</v>
      </c>
      <c r="I5385" s="7">
        <v>0.28172232871050701</v>
      </c>
      <c r="J5385" s="7">
        <v>0.41086285907116998</v>
      </c>
    </row>
    <row r="5386" spans="2:10" x14ac:dyDescent="0.2">
      <c r="B5386" s="7">
        <v>82</v>
      </c>
      <c r="C5386" s="7">
        <v>54</v>
      </c>
      <c r="D5386" s="7">
        <v>-0.26830361442005302</v>
      </c>
      <c r="E5386" s="7">
        <v>-0.34869054886216899</v>
      </c>
      <c r="G5386" s="7">
        <v>82</v>
      </c>
      <c r="H5386" s="7">
        <v>54</v>
      </c>
      <c r="I5386" s="7">
        <v>-0.27230654844719698</v>
      </c>
      <c r="J5386" s="7">
        <v>-0.26064622187887099</v>
      </c>
    </row>
    <row r="5387" spans="2:10" x14ac:dyDescent="0.2">
      <c r="B5387" s="7">
        <v>83</v>
      </c>
      <c r="C5387" s="7">
        <v>54</v>
      </c>
      <c r="D5387" s="7">
        <v>-0.22138358671217201</v>
      </c>
      <c r="E5387" s="7">
        <v>-0.11734260415815199</v>
      </c>
      <c r="G5387" s="7">
        <v>83</v>
      </c>
      <c r="H5387" s="7">
        <v>54</v>
      </c>
      <c r="I5387" s="7">
        <v>-0.22350581264347499</v>
      </c>
      <c r="J5387" s="7">
        <v>-0.20266479958615599</v>
      </c>
    </row>
    <row r="5388" spans="2:10" x14ac:dyDescent="0.2">
      <c r="B5388" s="7">
        <v>84</v>
      </c>
      <c r="C5388" s="7">
        <v>54</v>
      </c>
      <c r="D5388" s="7">
        <v>0.28492226908284102</v>
      </c>
      <c r="E5388" s="7">
        <v>-4.6544178227245298E-2</v>
      </c>
      <c r="G5388" s="7">
        <v>84</v>
      </c>
      <c r="H5388" s="7">
        <v>54</v>
      </c>
      <c r="I5388" s="7">
        <v>0.29283651092246399</v>
      </c>
      <c r="J5388" s="7">
        <v>-3.7293530957418501E-3</v>
      </c>
    </row>
    <row r="5389" spans="2:10" x14ac:dyDescent="0.2">
      <c r="B5389" s="7">
        <v>85</v>
      </c>
      <c r="C5389" s="7">
        <v>54</v>
      </c>
      <c r="D5389" s="7">
        <v>0.43733088586416202</v>
      </c>
      <c r="E5389" s="7">
        <v>0.320731693466907</v>
      </c>
      <c r="G5389" s="7">
        <v>85</v>
      </c>
      <c r="H5389" s="7">
        <v>54</v>
      </c>
      <c r="I5389" s="7">
        <v>0.43881104431314299</v>
      </c>
      <c r="J5389" s="7">
        <v>0.34471059776034002</v>
      </c>
    </row>
    <row r="5390" spans="2:10" x14ac:dyDescent="0.2">
      <c r="B5390" s="7">
        <v>86</v>
      </c>
      <c r="C5390" s="7">
        <v>54</v>
      </c>
      <c r="D5390" s="7">
        <v>2.1911400083609998E-2</v>
      </c>
      <c r="E5390" s="7">
        <v>-0.20806485233337399</v>
      </c>
      <c r="G5390" s="7">
        <v>86</v>
      </c>
      <c r="H5390" s="7">
        <v>54</v>
      </c>
      <c r="I5390" s="7">
        <v>2.21053371992159E-2</v>
      </c>
      <c r="J5390" s="7">
        <v>-0.103481630676554</v>
      </c>
    </row>
    <row r="5391" spans="2:10" x14ac:dyDescent="0.2">
      <c r="B5391" s="7">
        <v>87</v>
      </c>
      <c r="C5391" s="7">
        <v>54</v>
      </c>
      <c r="D5391" s="7">
        <v>6.1944483875445003E-2</v>
      </c>
      <c r="E5391" s="7">
        <v>7.5699346563151707E-2</v>
      </c>
      <c r="G5391" s="7">
        <v>87</v>
      </c>
      <c r="H5391" s="7">
        <v>54</v>
      </c>
      <c r="I5391" s="7">
        <v>6.4414140489743602E-2</v>
      </c>
      <c r="J5391" s="7">
        <v>-4.47322734461242E-3</v>
      </c>
    </row>
    <row r="5392" spans="2:10" x14ac:dyDescent="0.2">
      <c r="B5392" s="7">
        <v>88</v>
      </c>
      <c r="C5392" s="7">
        <v>54</v>
      </c>
      <c r="D5392" s="7">
        <v>-2.10193856587928E-2</v>
      </c>
      <c r="E5392" s="7">
        <v>0.23063160047483</v>
      </c>
      <c r="G5392" s="7">
        <v>88</v>
      </c>
      <c r="H5392" s="7">
        <v>54</v>
      </c>
      <c r="I5392" s="7">
        <v>-2.1120252864215601E-2</v>
      </c>
      <c r="J5392" s="7">
        <v>-0.12391877958777101</v>
      </c>
    </row>
    <row r="5393" spans="2:10" x14ac:dyDescent="0.2">
      <c r="B5393" s="7">
        <v>89</v>
      </c>
      <c r="C5393" s="7">
        <v>54</v>
      </c>
      <c r="D5393" s="7">
        <v>4.5395337656879402E-3</v>
      </c>
      <c r="E5393" s="7">
        <v>-0.20250406419974901</v>
      </c>
      <c r="G5393" s="7">
        <v>89</v>
      </c>
      <c r="H5393" s="7">
        <v>54</v>
      </c>
      <c r="I5393" s="7">
        <v>5.2831761298559599E-3</v>
      </c>
      <c r="J5393" s="7">
        <v>-0.20691293139515299</v>
      </c>
    </row>
    <row r="5394" spans="2:10" x14ac:dyDescent="0.2">
      <c r="B5394" s="7">
        <v>90</v>
      </c>
      <c r="C5394" s="7">
        <v>54</v>
      </c>
      <c r="D5394" s="7">
        <v>-2.3698805465361499E-2</v>
      </c>
      <c r="E5394" s="7">
        <v>-5.1286706872527801E-2</v>
      </c>
      <c r="G5394" s="7">
        <v>90</v>
      </c>
      <c r="H5394" s="7">
        <v>54</v>
      </c>
      <c r="I5394" s="7">
        <v>-2.3840014867026599E-2</v>
      </c>
      <c r="J5394" s="7">
        <v>-0.15130707023946699</v>
      </c>
    </row>
    <row r="5395" spans="2:10" x14ac:dyDescent="0.2">
      <c r="B5395" s="7">
        <v>91</v>
      </c>
      <c r="C5395" s="7">
        <v>54</v>
      </c>
      <c r="D5395" s="7">
        <v>-6.6450179740454196E-2</v>
      </c>
      <c r="E5395" s="7">
        <v>-0.247944981024316</v>
      </c>
      <c r="G5395" s="7">
        <v>91</v>
      </c>
      <c r="H5395" s="7">
        <v>54</v>
      </c>
      <c r="I5395" s="7">
        <v>-6.6581483599415806E-2</v>
      </c>
      <c r="J5395" s="7">
        <v>1.8397593162398501E-2</v>
      </c>
    </row>
    <row r="5396" spans="2:10" x14ac:dyDescent="0.2">
      <c r="B5396" s="7">
        <v>92</v>
      </c>
      <c r="C5396" s="7">
        <v>54</v>
      </c>
      <c r="D5396" s="7">
        <v>0.38112186885986898</v>
      </c>
      <c r="E5396" s="7">
        <v>0.374414818450924</v>
      </c>
      <c r="G5396" s="7">
        <v>92</v>
      </c>
      <c r="H5396" s="7">
        <v>54</v>
      </c>
      <c r="I5396" s="7">
        <v>0.37278712958298998</v>
      </c>
      <c r="J5396" s="7">
        <v>0.67132260034452895</v>
      </c>
    </row>
    <row r="5397" spans="2:10" x14ac:dyDescent="0.2">
      <c r="B5397" s="7">
        <v>93</v>
      </c>
      <c r="C5397" s="7">
        <v>54</v>
      </c>
      <c r="D5397" s="7">
        <v>0.22314234527028501</v>
      </c>
      <c r="E5397" s="7">
        <v>-0.10533294056229001</v>
      </c>
      <c r="G5397" s="7">
        <v>93</v>
      </c>
      <c r="H5397" s="7">
        <v>54</v>
      </c>
      <c r="I5397" s="7">
        <v>0.221512406222893</v>
      </c>
      <c r="J5397" s="7">
        <v>-3.8953663493517303E-2</v>
      </c>
    </row>
    <row r="5398" spans="2:10" x14ac:dyDescent="0.2">
      <c r="B5398" s="7">
        <v>94</v>
      </c>
      <c r="C5398" s="7">
        <v>54</v>
      </c>
      <c r="D5398" s="7">
        <v>-0.20208719014910301</v>
      </c>
      <c r="E5398" s="7">
        <v>-0.43331575785868498</v>
      </c>
      <c r="G5398" s="7">
        <v>94</v>
      </c>
      <c r="H5398" s="7">
        <v>54</v>
      </c>
      <c r="I5398" s="7">
        <v>-0.20304998454797901</v>
      </c>
      <c r="J5398" s="7">
        <v>-0.28532034394739397</v>
      </c>
    </row>
    <row r="5399" spans="2:10" x14ac:dyDescent="0.2">
      <c r="B5399" s="7">
        <v>95</v>
      </c>
      <c r="C5399" s="7">
        <v>54</v>
      </c>
      <c r="D5399" s="7">
        <v>-0.11881725138565299</v>
      </c>
      <c r="E5399" s="7">
        <v>-0.50311602428181301</v>
      </c>
      <c r="G5399" s="7">
        <v>95</v>
      </c>
      <c r="H5399" s="7">
        <v>54</v>
      </c>
      <c r="I5399" s="7">
        <v>-0.11941752012687901</v>
      </c>
      <c r="J5399" s="7">
        <v>-0.178367570582986</v>
      </c>
    </row>
    <row r="5400" spans="2:10" x14ac:dyDescent="0.2">
      <c r="B5400" s="7">
        <v>96</v>
      </c>
      <c r="C5400" s="7">
        <v>54</v>
      </c>
      <c r="D5400" s="7">
        <v>-3.0113011434760799E-2</v>
      </c>
      <c r="E5400" s="7">
        <v>-0.15102172932708199</v>
      </c>
      <c r="G5400" s="7">
        <v>96</v>
      </c>
      <c r="H5400" s="7">
        <v>54</v>
      </c>
      <c r="I5400" s="7">
        <v>-3.0162804520581499E-2</v>
      </c>
      <c r="J5400" s="7">
        <v>-0.34688856103756399</v>
      </c>
    </row>
    <row r="5401" spans="2:10" x14ac:dyDescent="0.2">
      <c r="B5401" s="7">
        <v>97</v>
      </c>
      <c r="C5401" s="7">
        <v>54</v>
      </c>
      <c r="D5401" s="7">
        <v>-9.5047486558561493E-3</v>
      </c>
      <c r="E5401" s="7">
        <v>-7.7305407011182006E-2</v>
      </c>
      <c r="G5401" s="7">
        <v>97</v>
      </c>
      <c r="H5401" s="7">
        <v>54</v>
      </c>
      <c r="I5401" s="7">
        <v>-8.9887302204045803E-3</v>
      </c>
      <c r="J5401" s="7">
        <v>0.12735017148496899</v>
      </c>
    </row>
    <row r="5402" spans="2:10" x14ac:dyDescent="0.2">
      <c r="B5402" s="7">
        <v>98</v>
      </c>
      <c r="C5402" s="7">
        <v>54</v>
      </c>
      <c r="D5402" s="7">
        <v>8.2126466589778999E-2</v>
      </c>
      <c r="E5402" s="7">
        <v>-4.7972342198138E-2</v>
      </c>
      <c r="G5402" s="7">
        <v>98</v>
      </c>
      <c r="H5402" s="7">
        <v>54</v>
      </c>
      <c r="I5402" s="7">
        <v>8.1532437585761605E-2</v>
      </c>
      <c r="J5402" s="7">
        <v>0.234472411261857</v>
      </c>
    </row>
    <row r="5403" spans="2:10" x14ac:dyDescent="0.2">
      <c r="B5403" s="7">
        <v>99</v>
      </c>
      <c r="C5403" s="7">
        <v>54</v>
      </c>
      <c r="D5403" s="7">
        <v>-0.40749442886613402</v>
      </c>
      <c r="E5403" s="7">
        <v>-0.328119002481496</v>
      </c>
      <c r="G5403" s="7">
        <v>99</v>
      </c>
      <c r="H5403" s="7">
        <v>54</v>
      </c>
      <c r="I5403" s="7">
        <v>-0.40709184216991701</v>
      </c>
      <c r="J5403" s="7">
        <v>-0.41642454964263698</v>
      </c>
    </row>
    <row r="5404" spans="2:10" x14ac:dyDescent="0.2">
      <c r="B5404" s="7">
        <v>100</v>
      </c>
      <c r="C5404" s="7">
        <v>54</v>
      </c>
      <c r="D5404" s="7">
        <v>-0.36369506051659301</v>
      </c>
      <c r="E5404" s="7">
        <v>-0.19896960318260301</v>
      </c>
      <c r="G5404" s="7">
        <v>100</v>
      </c>
      <c r="H5404" s="7">
        <v>54</v>
      </c>
      <c r="I5404" s="7">
        <v>-0.35364166693789001</v>
      </c>
      <c r="J5404" s="7">
        <v>-0.14553652860448499</v>
      </c>
    </row>
    <row r="5405" spans="2:10" x14ac:dyDescent="0.2">
      <c r="B5405" s="7">
        <v>1</v>
      </c>
      <c r="C5405" s="7">
        <v>55</v>
      </c>
      <c r="D5405" s="7">
        <v>5.6062799212677199E-2</v>
      </c>
      <c r="E5405" s="7">
        <v>0.11496117858815399</v>
      </c>
      <c r="G5405" s="7">
        <v>1</v>
      </c>
      <c r="H5405" s="7">
        <v>55</v>
      </c>
      <c r="I5405" s="7">
        <v>5.5414755795034402E-2</v>
      </c>
      <c r="J5405" s="7">
        <v>-0.31534053565394998</v>
      </c>
    </row>
    <row r="5406" spans="2:10" x14ac:dyDescent="0.2">
      <c r="B5406" s="7">
        <v>2</v>
      </c>
      <c r="C5406" s="7">
        <v>55</v>
      </c>
      <c r="D5406" s="7">
        <v>0.20164147217088199</v>
      </c>
      <c r="E5406" s="7">
        <v>0.35901743102588102</v>
      </c>
      <c r="G5406" s="7">
        <v>2</v>
      </c>
      <c r="H5406" s="7">
        <v>55</v>
      </c>
      <c r="I5406" s="7">
        <v>0.19992710902424801</v>
      </c>
      <c r="J5406" s="7">
        <v>0.19291805401738599</v>
      </c>
    </row>
    <row r="5407" spans="2:10" x14ac:dyDescent="0.2">
      <c r="B5407" s="7">
        <v>3</v>
      </c>
      <c r="C5407" s="7">
        <v>55</v>
      </c>
      <c r="D5407" s="7">
        <v>-0.25460248333846902</v>
      </c>
      <c r="E5407" s="7">
        <v>-0.14119665202586101</v>
      </c>
      <c r="G5407" s="7">
        <v>3</v>
      </c>
      <c r="H5407" s="7">
        <v>55</v>
      </c>
      <c r="I5407" s="7">
        <v>-0.25875938138995602</v>
      </c>
      <c r="J5407" s="7">
        <v>-0.17144383403074501</v>
      </c>
    </row>
    <row r="5408" spans="2:10" x14ac:dyDescent="0.2">
      <c r="B5408" s="7">
        <v>4</v>
      </c>
      <c r="C5408" s="7">
        <v>55</v>
      </c>
      <c r="D5408" s="7">
        <v>-0.46476698030160402</v>
      </c>
      <c r="E5408" s="7">
        <v>-0.58722375584730702</v>
      </c>
      <c r="G5408" s="7">
        <v>4</v>
      </c>
      <c r="H5408" s="7">
        <v>55</v>
      </c>
      <c r="I5408" s="7">
        <v>-0.46197112382026401</v>
      </c>
      <c r="J5408" s="7">
        <v>-0.76543927919293897</v>
      </c>
    </row>
    <row r="5409" spans="2:10" x14ac:dyDescent="0.2">
      <c r="B5409" s="7">
        <v>5</v>
      </c>
      <c r="C5409" s="7">
        <v>55</v>
      </c>
      <c r="D5409" s="7">
        <v>6.7628282273320295E-2</v>
      </c>
      <c r="E5409" s="7">
        <v>0.44460978533516898</v>
      </c>
      <c r="G5409" s="7">
        <v>5</v>
      </c>
      <c r="H5409" s="7">
        <v>55</v>
      </c>
      <c r="I5409" s="7">
        <v>6.5837986650952196E-2</v>
      </c>
      <c r="J5409" s="7">
        <v>-5.0064038374513203E-2</v>
      </c>
    </row>
    <row r="5410" spans="2:10" x14ac:dyDescent="0.2">
      <c r="B5410" s="7">
        <v>6</v>
      </c>
      <c r="C5410" s="7">
        <v>55</v>
      </c>
      <c r="D5410" s="7">
        <v>0.13000095531949901</v>
      </c>
      <c r="E5410" s="7">
        <v>9.9220612229674807E-2</v>
      </c>
      <c r="G5410" s="7">
        <v>6</v>
      </c>
      <c r="H5410" s="7">
        <v>55</v>
      </c>
      <c r="I5410" s="7">
        <v>0.129526543894532</v>
      </c>
      <c r="J5410" s="7">
        <v>0.232583181505822</v>
      </c>
    </row>
    <row r="5411" spans="2:10" x14ac:dyDescent="0.2">
      <c r="B5411" s="7">
        <v>7</v>
      </c>
      <c r="C5411" s="7">
        <v>55</v>
      </c>
      <c r="D5411" s="7">
        <v>0.10304174562511099</v>
      </c>
      <c r="E5411" s="7">
        <v>0.13300346444736499</v>
      </c>
      <c r="G5411" s="7">
        <v>7</v>
      </c>
      <c r="H5411" s="7">
        <v>55</v>
      </c>
      <c r="I5411" s="7">
        <v>0.104289282232696</v>
      </c>
      <c r="J5411" s="7">
        <v>-7.0795451964659903E-2</v>
      </c>
    </row>
    <row r="5412" spans="2:10" x14ac:dyDescent="0.2">
      <c r="B5412" s="7">
        <v>8</v>
      </c>
      <c r="C5412" s="7">
        <v>55</v>
      </c>
      <c r="D5412" s="7">
        <v>0.13110676904281801</v>
      </c>
      <c r="E5412" s="7">
        <v>-0.12319394040666901</v>
      </c>
      <c r="G5412" s="7">
        <v>8</v>
      </c>
      <c r="H5412" s="7">
        <v>55</v>
      </c>
      <c r="I5412" s="7">
        <v>0.12941506000057201</v>
      </c>
      <c r="J5412" s="7">
        <v>0.31299220399356797</v>
      </c>
    </row>
    <row r="5413" spans="2:10" x14ac:dyDescent="0.2">
      <c r="B5413" s="7">
        <v>9</v>
      </c>
      <c r="C5413" s="7">
        <v>55</v>
      </c>
      <c r="D5413" s="7">
        <v>0.203120560058799</v>
      </c>
      <c r="E5413" s="7">
        <v>-9.9852308213087299E-2</v>
      </c>
      <c r="G5413" s="7">
        <v>9</v>
      </c>
      <c r="H5413" s="7">
        <v>55</v>
      </c>
      <c r="I5413" s="7">
        <v>0.20778642207228001</v>
      </c>
      <c r="J5413" s="7">
        <v>0.160673284961662</v>
      </c>
    </row>
    <row r="5414" spans="2:10" x14ac:dyDescent="0.2">
      <c r="B5414" s="7">
        <v>10</v>
      </c>
      <c r="C5414" s="7">
        <v>55</v>
      </c>
      <c r="D5414" s="7">
        <v>8.1732430564137801E-2</v>
      </c>
      <c r="E5414" s="7">
        <v>-0.19857241244232601</v>
      </c>
      <c r="G5414" s="7">
        <v>10</v>
      </c>
      <c r="H5414" s="7">
        <v>55</v>
      </c>
      <c r="I5414" s="7">
        <v>8.2309759090501103E-2</v>
      </c>
      <c r="J5414" s="7">
        <v>-0.17232468151623501</v>
      </c>
    </row>
    <row r="5415" spans="2:10" x14ac:dyDescent="0.2">
      <c r="B5415" s="7">
        <v>11</v>
      </c>
      <c r="C5415" s="7">
        <v>55</v>
      </c>
      <c r="D5415" s="7">
        <v>0.207316089978692</v>
      </c>
      <c r="E5415" s="7">
        <v>0.14163548111667301</v>
      </c>
      <c r="G5415" s="7">
        <v>11</v>
      </c>
      <c r="H5415" s="7">
        <v>55</v>
      </c>
      <c r="I5415" s="7">
        <v>0.21869609404425899</v>
      </c>
      <c r="J5415" s="7">
        <v>0.51062269380951597</v>
      </c>
    </row>
    <row r="5416" spans="2:10" x14ac:dyDescent="0.2">
      <c r="B5416" s="7">
        <v>12</v>
      </c>
      <c r="C5416" s="7">
        <v>55</v>
      </c>
      <c r="D5416" s="7">
        <v>-0.22279321920485501</v>
      </c>
      <c r="E5416" s="7">
        <v>-2.0544958786250501E-2</v>
      </c>
      <c r="G5416" s="7">
        <v>12</v>
      </c>
      <c r="H5416" s="7">
        <v>55</v>
      </c>
      <c r="I5416" s="7">
        <v>-0.227810046660404</v>
      </c>
      <c r="J5416" s="7">
        <v>-0.41146936698571401</v>
      </c>
    </row>
    <row r="5417" spans="2:10" x14ac:dyDescent="0.2">
      <c r="B5417" s="7">
        <v>13</v>
      </c>
      <c r="C5417" s="7">
        <v>55</v>
      </c>
      <c r="D5417" s="7">
        <v>5.3353289503799098E-2</v>
      </c>
      <c r="E5417" s="7">
        <v>0.19855363797410799</v>
      </c>
      <c r="G5417" s="7">
        <v>13</v>
      </c>
      <c r="H5417" s="7">
        <v>55</v>
      </c>
      <c r="I5417" s="7">
        <v>5.3331419003002097E-2</v>
      </c>
      <c r="J5417" s="7">
        <v>1.3439984202562099E-2</v>
      </c>
    </row>
    <row r="5418" spans="2:10" x14ac:dyDescent="0.2">
      <c r="B5418" s="7">
        <v>14</v>
      </c>
      <c r="C5418" s="7">
        <v>55</v>
      </c>
      <c r="D5418" s="7">
        <v>0.41078272070261501</v>
      </c>
      <c r="E5418" s="7">
        <v>0.41546852098050402</v>
      </c>
      <c r="G5418" s="7">
        <v>14</v>
      </c>
      <c r="H5418" s="7">
        <v>55</v>
      </c>
      <c r="I5418" s="7">
        <v>0.39675215697676602</v>
      </c>
      <c r="J5418" s="7">
        <v>0.283473469029356</v>
      </c>
    </row>
    <row r="5419" spans="2:10" x14ac:dyDescent="0.2">
      <c r="B5419" s="7">
        <v>15</v>
      </c>
      <c r="C5419" s="7">
        <v>55</v>
      </c>
      <c r="D5419" s="7">
        <v>0.15469935305910401</v>
      </c>
      <c r="E5419" s="7">
        <v>1.10017506901547E-2</v>
      </c>
      <c r="G5419" s="7">
        <v>15</v>
      </c>
      <c r="H5419" s="7">
        <v>55</v>
      </c>
      <c r="I5419" s="7">
        <v>0.15487720825255999</v>
      </c>
      <c r="J5419" s="7">
        <v>-8.1362213944843595E-2</v>
      </c>
    </row>
    <row r="5420" spans="2:10" x14ac:dyDescent="0.2">
      <c r="B5420" s="7">
        <v>16</v>
      </c>
      <c r="C5420" s="7">
        <v>55</v>
      </c>
      <c r="D5420" s="7">
        <v>0.28534717041500302</v>
      </c>
      <c r="E5420" s="7">
        <v>0.111836108048121</v>
      </c>
      <c r="G5420" s="7">
        <v>16</v>
      </c>
      <c r="H5420" s="7">
        <v>55</v>
      </c>
      <c r="I5420" s="7">
        <v>0.28538188542940301</v>
      </c>
      <c r="J5420" s="7">
        <v>-9.5040655382928399E-2</v>
      </c>
    </row>
    <row r="5421" spans="2:10" x14ac:dyDescent="0.2">
      <c r="B5421" s="7">
        <v>17</v>
      </c>
      <c r="C5421" s="7">
        <v>55</v>
      </c>
      <c r="D5421" s="7">
        <v>-0.13898441014676899</v>
      </c>
      <c r="E5421" s="7">
        <v>-0.12172743377235</v>
      </c>
      <c r="G5421" s="7">
        <v>17</v>
      </c>
      <c r="H5421" s="7">
        <v>55</v>
      </c>
      <c r="I5421" s="7">
        <v>-0.13670507477582999</v>
      </c>
      <c r="J5421" s="7">
        <v>-0.12450110474305701</v>
      </c>
    </row>
    <row r="5422" spans="2:10" x14ac:dyDescent="0.2">
      <c r="B5422" s="7">
        <v>18</v>
      </c>
      <c r="C5422" s="7">
        <v>55</v>
      </c>
      <c r="D5422" s="7">
        <v>-0.19705323302657801</v>
      </c>
      <c r="E5422" s="7">
        <v>-4.2055865472879497E-2</v>
      </c>
      <c r="G5422" s="7">
        <v>18</v>
      </c>
      <c r="H5422" s="7">
        <v>55</v>
      </c>
      <c r="I5422" s="7">
        <v>-0.200376994665658</v>
      </c>
      <c r="J5422" s="7">
        <v>9.9630135648268101E-2</v>
      </c>
    </row>
    <row r="5423" spans="2:10" x14ac:dyDescent="0.2">
      <c r="B5423" s="7">
        <v>19</v>
      </c>
      <c r="C5423" s="7">
        <v>55</v>
      </c>
      <c r="D5423" s="7">
        <v>0.283004298436415</v>
      </c>
      <c r="E5423" s="7">
        <v>1.4220888120124E-2</v>
      </c>
      <c r="G5423" s="7">
        <v>19</v>
      </c>
      <c r="H5423" s="7">
        <v>55</v>
      </c>
      <c r="I5423" s="7">
        <v>0.300713271503942</v>
      </c>
      <c r="J5423" s="7">
        <v>-0.119311356388054</v>
      </c>
    </row>
    <row r="5424" spans="2:10" x14ac:dyDescent="0.2">
      <c r="B5424" s="7">
        <v>20</v>
      </c>
      <c r="C5424" s="7">
        <v>55</v>
      </c>
      <c r="D5424" s="7">
        <v>0.18856848116866101</v>
      </c>
      <c r="E5424" s="7">
        <v>-0.238172286353415</v>
      </c>
      <c r="G5424" s="7">
        <v>20</v>
      </c>
      <c r="H5424" s="7">
        <v>55</v>
      </c>
      <c r="I5424" s="7">
        <v>0.195073032881664</v>
      </c>
      <c r="J5424" s="7">
        <v>-1.5529211192935001E-2</v>
      </c>
    </row>
    <row r="5425" spans="2:10" x14ac:dyDescent="0.2">
      <c r="B5425" s="7">
        <v>21</v>
      </c>
      <c r="C5425" s="7">
        <v>55</v>
      </c>
      <c r="D5425" s="7">
        <v>-7.7461255317775396E-2</v>
      </c>
      <c r="E5425" s="7">
        <v>-4.9803118946293502E-2</v>
      </c>
      <c r="G5425" s="7">
        <v>21</v>
      </c>
      <c r="H5425" s="7">
        <v>55</v>
      </c>
      <c r="I5425" s="7">
        <v>-7.9024991335999495E-2</v>
      </c>
      <c r="J5425" s="7">
        <v>-0.10303351139483199</v>
      </c>
    </row>
    <row r="5426" spans="2:10" x14ac:dyDescent="0.2">
      <c r="B5426" s="7">
        <v>22</v>
      </c>
      <c r="C5426" s="7">
        <v>55</v>
      </c>
      <c r="D5426" s="7">
        <v>-9.3059887608417199E-2</v>
      </c>
      <c r="E5426" s="7">
        <v>5.0207792252427601E-2</v>
      </c>
      <c r="G5426" s="7">
        <v>22</v>
      </c>
      <c r="H5426" s="7">
        <v>55</v>
      </c>
      <c r="I5426" s="7">
        <v>-9.3510044634495401E-2</v>
      </c>
      <c r="J5426" s="7">
        <v>5.1213372230247203E-2</v>
      </c>
    </row>
    <row r="5427" spans="2:10" x14ac:dyDescent="0.2">
      <c r="B5427" s="7">
        <v>23</v>
      </c>
      <c r="C5427" s="7">
        <v>55</v>
      </c>
      <c r="D5427" s="7">
        <v>1.76489510610764E-2</v>
      </c>
      <c r="E5427" s="7">
        <v>-0.23000024923895299</v>
      </c>
      <c r="G5427" s="7">
        <v>23</v>
      </c>
      <c r="H5427" s="7">
        <v>55</v>
      </c>
      <c r="I5427" s="7">
        <v>1.87618675082417E-2</v>
      </c>
      <c r="J5427" s="7">
        <v>-4.7293567238002203E-2</v>
      </c>
    </row>
    <row r="5428" spans="2:10" x14ac:dyDescent="0.2">
      <c r="B5428" s="7">
        <v>24</v>
      </c>
      <c r="C5428" s="7">
        <v>55</v>
      </c>
      <c r="D5428" s="7">
        <v>0.18723697340141299</v>
      </c>
      <c r="E5428" s="7">
        <v>-0.26942266307574397</v>
      </c>
      <c r="G5428" s="7">
        <v>24</v>
      </c>
      <c r="H5428" s="7">
        <v>55</v>
      </c>
      <c r="I5428" s="7">
        <v>0.186925793721096</v>
      </c>
      <c r="J5428" s="7">
        <v>-3.3040660952643498E-3</v>
      </c>
    </row>
    <row r="5429" spans="2:10" x14ac:dyDescent="0.2">
      <c r="B5429" s="7">
        <v>25</v>
      </c>
      <c r="C5429" s="7">
        <v>55</v>
      </c>
      <c r="D5429" s="7">
        <v>-1.56426918587638E-2</v>
      </c>
      <c r="E5429" s="7">
        <v>1.9299467076014501E-2</v>
      </c>
      <c r="G5429" s="7">
        <v>25</v>
      </c>
      <c r="H5429" s="7">
        <v>55</v>
      </c>
      <c r="I5429" s="7">
        <v>-1.5736267745026601E-2</v>
      </c>
      <c r="J5429" s="7">
        <v>-3.9063832752225899E-2</v>
      </c>
    </row>
    <row r="5430" spans="2:10" x14ac:dyDescent="0.2">
      <c r="B5430" s="7">
        <v>26</v>
      </c>
      <c r="C5430" s="7">
        <v>55</v>
      </c>
      <c r="D5430" s="7">
        <v>6.5820750026350803E-3</v>
      </c>
      <c r="E5430" s="7">
        <v>-8.6189720895036195E-2</v>
      </c>
      <c r="G5430" s="7">
        <v>26</v>
      </c>
      <c r="H5430" s="7">
        <v>55</v>
      </c>
      <c r="I5430" s="7">
        <v>7.18683694663902E-3</v>
      </c>
      <c r="J5430" s="7">
        <v>-0.20182037537813399</v>
      </c>
    </row>
    <row r="5431" spans="2:10" x14ac:dyDescent="0.2">
      <c r="B5431" s="7">
        <v>27</v>
      </c>
      <c r="C5431" s="7">
        <v>55</v>
      </c>
      <c r="D5431" s="7">
        <v>0.239595578411294</v>
      </c>
      <c r="E5431" s="7">
        <v>0.199528639859471</v>
      </c>
      <c r="G5431" s="7">
        <v>27</v>
      </c>
      <c r="H5431" s="7">
        <v>55</v>
      </c>
      <c r="I5431" s="7">
        <v>0.24150581831162499</v>
      </c>
      <c r="J5431" s="7">
        <v>0.32082714140159602</v>
      </c>
    </row>
    <row r="5432" spans="2:10" x14ac:dyDescent="0.2">
      <c r="B5432" s="7">
        <v>28</v>
      </c>
      <c r="C5432" s="7">
        <v>55</v>
      </c>
      <c r="D5432" s="7">
        <v>0.103871782097553</v>
      </c>
      <c r="E5432" s="7">
        <v>0.28011076006965901</v>
      </c>
      <c r="G5432" s="7">
        <v>28</v>
      </c>
      <c r="H5432" s="7">
        <v>55</v>
      </c>
      <c r="I5432" s="7">
        <v>0.10591087385443</v>
      </c>
      <c r="J5432" s="7">
        <v>6.2552325903531006E-2</v>
      </c>
    </row>
    <row r="5433" spans="2:10" x14ac:dyDescent="0.2">
      <c r="B5433" s="7">
        <v>29</v>
      </c>
      <c r="C5433" s="7">
        <v>55</v>
      </c>
      <c r="D5433" s="7">
        <v>-0.104548441910241</v>
      </c>
      <c r="E5433" s="7">
        <v>0.20411237161172999</v>
      </c>
      <c r="G5433" s="7">
        <v>29</v>
      </c>
      <c r="H5433" s="7">
        <v>55</v>
      </c>
      <c r="I5433" s="7">
        <v>-0.104218929528303</v>
      </c>
      <c r="J5433" s="7">
        <v>0.20280243715592999</v>
      </c>
    </row>
    <row r="5434" spans="2:10" x14ac:dyDescent="0.2">
      <c r="B5434" s="7">
        <v>30</v>
      </c>
      <c r="C5434" s="7">
        <v>55</v>
      </c>
      <c r="D5434" s="7">
        <v>-0.78463159696140505</v>
      </c>
      <c r="E5434" s="7">
        <v>-1.19817699223098</v>
      </c>
      <c r="G5434" s="7">
        <v>30</v>
      </c>
      <c r="H5434" s="7">
        <v>55</v>
      </c>
      <c r="I5434" s="7">
        <v>-0.80112400065947997</v>
      </c>
      <c r="J5434" s="7">
        <v>-1.0780802657495001</v>
      </c>
    </row>
    <row r="5435" spans="2:10" x14ac:dyDescent="0.2">
      <c r="B5435" s="7">
        <v>31</v>
      </c>
      <c r="C5435" s="7">
        <v>55</v>
      </c>
      <c r="D5435" s="7">
        <v>0.20841373535162899</v>
      </c>
      <c r="E5435" s="7">
        <v>0.26894539518215899</v>
      </c>
      <c r="G5435" s="7">
        <v>31</v>
      </c>
      <c r="H5435" s="7">
        <v>55</v>
      </c>
      <c r="I5435" s="7">
        <v>0.20758468836691499</v>
      </c>
      <c r="J5435" s="7">
        <v>3.2242718131519701E-2</v>
      </c>
    </row>
    <row r="5436" spans="2:10" x14ac:dyDescent="0.2">
      <c r="B5436" s="7">
        <v>32</v>
      </c>
      <c r="C5436" s="7">
        <v>55</v>
      </c>
      <c r="D5436" s="7">
        <v>-0.11025463916869201</v>
      </c>
      <c r="E5436" s="7">
        <v>-0.18657378641595199</v>
      </c>
      <c r="G5436" s="7">
        <v>32</v>
      </c>
      <c r="H5436" s="7">
        <v>55</v>
      </c>
      <c r="I5436" s="7">
        <v>-0.113472580151196</v>
      </c>
      <c r="J5436" s="7">
        <v>-0.38683747734611501</v>
      </c>
    </row>
    <row r="5437" spans="2:10" x14ac:dyDescent="0.2">
      <c r="B5437" s="7">
        <v>33</v>
      </c>
      <c r="C5437" s="7">
        <v>55</v>
      </c>
      <c r="D5437" s="7">
        <v>-0.21807104277876899</v>
      </c>
      <c r="E5437" s="7">
        <v>-0.33300088442925402</v>
      </c>
      <c r="G5437" s="7">
        <v>33</v>
      </c>
      <c r="H5437" s="7">
        <v>55</v>
      </c>
      <c r="I5437" s="7">
        <v>-0.22131819146822901</v>
      </c>
      <c r="J5437" s="7">
        <v>-0.433808290253825</v>
      </c>
    </row>
    <row r="5438" spans="2:10" x14ac:dyDescent="0.2">
      <c r="B5438" s="7">
        <v>34</v>
      </c>
      <c r="C5438" s="7">
        <v>55</v>
      </c>
      <c r="D5438" s="7">
        <v>7.4513180644857804E-2</v>
      </c>
      <c r="E5438" s="7">
        <v>0.102063571733332</v>
      </c>
      <c r="G5438" s="7">
        <v>34</v>
      </c>
      <c r="H5438" s="7">
        <v>55</v>
      </c>
      <c r="I5438" s="7">
        <v>7.4551668535489696E-2</v>
      </c>
      <c r="J5438" s="7">
        <v>-2.52297534325319E-3</v>
      </c>
    </row>
    <row r="5439" spans="2:10" x14ac:dyDescent="0.2">
      <c r="B5439" s="7">
        <v>35</v>
      </c>
      <c r="C5439" s="7">
        <v>55</v>
      </c>
      <c r="D5439" s="7">
        <v>0.480269473020494</v>
      </c>
      <c r="E5439" s="7">
        <v>0.31011463620096902</v>
      </c>
      <c r="G5439" s="7">
        <v>35</v>
      </c>
      <c r="H5439" s="7">
        <v>55</v>
      </c>
      <c r="I5439" s="7">
        <v>0.48683853957157303</v>
      </c>
      <c r="J5439" s="7">
        <v>0.64951183299033</v>
      </c>
    </row>
    <row r="5440" spans="2:10" x14ac:dyDescent="0.2">
      <c r="B5440" s="7">
        <v>36</v>
      </c>
      <c r="C5440" s="7">
        <v>55</v>
      </c>
      <c r="D5440" s="7">
        <v>0.341217256077465</v>
      </c>
      <c r="E5440" s="7">
        <v>0.14462541906833301</v>
      </c>
      <c r="G5440" s="7">
        <v>36</v>
      </c>
      <c r="H5440" s="7">
        <v>55</v>
      </c>
      <c r="I5440" s="7">
        <v>0.345542997790307</v>
      </c>
      <c r="J5440" s="7">
        <v>0.16414480683434901</v>
      </c>
    </row>
    <row r="5441" spans="2:10" x14ac:dyDescent="0.2">
      <c r="B5441" s="7">
        <v>37</v>
      </c>
      <c r="C5441" s="7">
        <v>55</v>
      </c>
      <c r="D5441" s="7">
        <v>-1.5113883542676699E-3</v>
      </c>
      <c r="E5441" s="7">
        <v>-3.6176503785232399E-2</v>
      </c>
      <c r="G5441" s="7">
        <v>37</v>
      </c>
      <c r="H5441" s="7">
        <v>55</v>
      </c>
      <c r="I5441" s="7">
        <v>-1.3812691595500601E-3</v>
      </c>
      <c r="J5441" s="7">
        <v>2.2052787201119799E-2</v>
      </c>
    </row>
    <row r="5442" spans="2:10" x14ac:dyDescent="0.2">
      <c r="B5442" s="7">
        <v>38</v>
      </c>
      <c r="C5442" s="7">
        <v>55</v>
      </c>
      <c r="D5442" s="7">
        <v>0.435459934856055</v>
      </c>
      <c r="E5442" s="7">
        <v>0.55484513116639</v>
      </c>
      <c r="G5442" s="7">
        <v>38</v>
      </c>
      <c r="H5442" s="7">
        <v>55</v>
      </c>
      <c r="I5442" s="7">
        <v>0.42593018658019899</v>
      </c>
      <c r="J5442" s="7">
        <v>0.200903123796776</v>
      </c>
    </row>
    <row r="5443" spans="2:10" x14ac:dyDescent="0.2">
      <c r="B5443" s="7">
        <v>39</v>
      </c>
      <c r="C5443" s="7">
        <v>55</v>
      </c>
      <c r="D5443" s="7">
        <v>-0.177568974371108</v>
      </c>
      <c r="E5443" s="7">
        <v>-2.98124832580502E-2</v>
      </c>
      <c r="G5443" s="7">
        <v>39</v>
      </c>
      <c r="H5443" s="7">
        <v>55</v>
      </c>
      <c r="I5443" s="7">
        <v>-0.173078541755528</v>
      </c>
      <c r="J5443" s="7">
        <v>-2.6232414531362401E-2</v>
      </c>
    </row>
    <row r="5444" spans="2:10" x14ac:dyDescent="0.2">
      <c r="B5444" s="7">
        <v>40</v>
      </c>
      <c r="C5444" s="7">
        <v>55</v>
      </c>
      <c r="D5444" s="7">
        <v>-4.3662349730926302E-2</v>
      </c>
      <c r="E5444" s="7">
        <v>-5.1783968646999398E-2</v>
      </c>
      <c r="G5444" s="7">
        <v>40</v>
      </c>
      <c r="H5444" s="7">
        <v>55</v>
      </c>
      <c r="I5444" s="7">
        <v>-4.3527894551186101E-2</v>
      </c>
      <c r="J5444" s="7">
        <v>-8.5054562291370303E-2</v>
      </c>
    </row>
    <row r="5445" spans="2:10" x14ac:dyDescent="0.2">
      <c r="B5445" s="7">
        <v>41</v>
      </c>
      <c r="C5445" s="7">
        <v>55</v>
      </c>
      <c r="D5445" s="7">
        <v>6.5272879431363506E-2</v>
      </c>
      <c r="E5445" s="7">
        <v>0.24177249477398599</v>
      </c>
      <c r="G5445" s="7">
        <v>41</v>
      </c>
      <c r="H5445" s="7">
        <v>55</v>
      </c>
      <c r="I5445" s="7">
        <v>6.6017018218460996E-2</v>
      </c>
      <c r="J5445" s="7">
        <v>0.28404710298611402</v>
      </c>
    </row>
    <row r="5446" spans="2:10" x14ac:dyDescent="0.2">
      <c r="B5446" s="7">
        <v>42</v>
      </c>
      <c r="C5446" s="7">
        <v>55</v>
      </c>
      <c r="D5446" s="7">
        <v>0.41602335018484299</v>
      </c>
      <c r="E5446" s="7">
        <v>0.149708203418984</v>
      </c>
      <c r="G5446" s="7">
        <v>42</v>
      </c>
      <c r="H5446" s="7">
        <v>55</v>
      </c>
      <c r="I5446" s="7">
        <v>0.40673895225392998</v>
      </c>
      <c r="J5446" s="7">
        <v>3.5320486925204599E-2</v>
      </c>
    </row>
    <row r="5447" spans="2:10" x14ac:dyDescent="0.2">
      <c r="B5447" s="7">
        <v>43</v>
      </c>
      <c r="C5447" s="7">
        <v>55</v>
      </c>
      <c r="D5447" s="7">
        <v>-0.430232167282806</v>
      </c>
      <c r="E5447" s="7">
        <v>-0.398910888675993</v>
      </c>
      <c r="G5447" s="7">
        <v>43</v>
      </c>
      <c r="H5447" s="7">
        <v>55</v>
      </c>
      <c r="I5447" s="7">
        <v>-0.42983796625111598</v>
      </c>
      <c r="J5447" s="7">
        <v>-0.51687613569208801</v>
      </c>
    </row>
    <row r="5448" spans="2:10" x14ac:dyDescent="0.2">
      <c r="B5448" s="7">
        <v>44</v>
      </c>
      <c r="C5448" s="7">
        <v>55</v>
      </c>
      <c r="D5448" s="7">
        <v>5.3870553984431503E-2</v>
      </c>
      <c r="E5448" s="7">
        <v>-5.7207434525164302E-2</v>
      </c>
      <c r="G5448" s="7">
        <v>44</v>
      </c>
      <c r="H5448" s="7">
        <v>55</v>
      </c>
      <c r="I5448" s="7">
        <v>5.4560696266904102E-2</v>
      </c>
      <c r="J5448" s="7">
        <v>-0.44160774168497602</v>
      </c>
    </row>
    <row r="5449" spans="2:10" x14ac:dyDescent="0.2">
      <c r="B5449" s="7">
        <v>45</v>
      </c>
      <c r="C5449" s="7">
        <v>55</v>
      </c>
      <c r="D5449" s="7">
        <v>-0.31120193162915499</v>
      </c>
      <c r="E5449" s="7">
        <v>-0.226363941580178</v>
      </c>
      <c r="G5449" s="7">
        <v>45</v>
      </c>
      <c r="H5449" s="7">
        <v>55</v>
      </c>
      <c r="I5449" s="7">
        <v>-0.310655232340183</v>
      </c>
      <c r="J5449" s="7">
        <v>-0.21472478682565899</v>
      </c>
    </row>
    <row r="5450" spans="2:10" x14ac:dyDescent="0.2">
      <c r="B5450" s="7">
        <v>46</v>
      </c>
      <c r="C5450" s="7">
        <v>55</v>
      </c>
      <c r="D5450" s="7">
        <v>6.5954236907964897E-2</v>
      </c>
      <c r="E5450" s="7">
        <v>9.6844625812464002E-2</v>
      </c>
      <c r="G5450" s="7">
        <v>46</v>
      </c>
      <c r="H5450" s="7">
        <v>55</v>
      </c>
      <c r="I5450" s="7">
        <v>6.7512503279317598E-2</v>
      </c>
      <c r="J5450" s="7">
        <v>0.10452583904669201</v>
      </c>
    </row>
    <row r="5451" spans="2:10" x14ac:dyDescent="0.2">
      <c r="B5451" s="7">
        <v>47</v>
      </c>
      <c r="C5451" s="7">
        <v>55</v>
      </c>
      <c r="D5451" s="7">
        <v>-0.23311565287401401</v>
      </c>
      <c r="E5451" s="7">
        <v>-0.41052318580297997</v>
      </c>
      <c r="G5451" s="7">
        <v>47</v>
      </c>
      <c r="H5451" s="7">
        <v>55</v>
      </c>
      <c r="I5451" s="7">
        <v>-0.23181270092637901</v>
      </c>
      <c r="J5451" s="7">
        <v>-0.129485486005852</v>
      </c>
    </row>
    <row r="5452" spans="2:10" x14ac:dyDescent="0.2">
      <c r="B5452" s="7">
        <v>48</v>
      </c>
      <c r="C5452" s="7">
        <v>55</v>
      </c>
      <c r="D5452" s="7">
        <v>0.31801855857464201</v>
      </c>
      <c r="E5452" s="7">
        <v>0.11453965356108101</v>
      </c>
      <c r="G5452" s="7">
        <v>48</v>
      </c>
      <c r="H5452" s="7">
        <v>55</v>
      </c>
      <c r="I5452" s="7">
        <v>0.32520117314466401</v>
      </c>
      <c r="J5452" s="7">
        <v>0.38516442536695999</v>
      </c>
    </row>
    <row r="5453" spans="2:10" x14ac:dyDescent="0.2">
      <c r="B5453" s="7">
        <v>49</v>
      </c>
      <c r="C5453" s="7">
        <v>55</v>
      </c>
      <c r="D5453" s="7">
        <v>0.18161140287518099</v>
      </c>
      <c r="E5453" s="7">
        <v>0.28294983774346799</v>
      </c>
      <c r="G5453" s="7">
        <v>49</v>
      </c>
      <c r="H5453" s="7">
        <v>55</v>
      </c>
      <c r="I5453" s="7">
        <v>0.18025519688237199</v>
      </c>
      <c r="J5453" s="7">
        <v>0.104862335282091</v>
      </c>
    </row>
    <row r="5454" spans="2:10" x14ac:dyDescent="0.2">
      <c r="B5454" s="7">
        <v>50</v>
      </c>
      <c r="C5454" s="7">
        <v>55</v>
      </c>
      <c r="D5454" s="7">
        <v>9.2964601087182092E-3</v>
      </c>
      <c r="E5454" s="7">
        <v>0.230246889221841</v>
      </c>
      <c r="G5454" s="7">
        <v>50</v>
      </c>
      <c r="H5454" s="7">
        <v>55</v>
      </c>
      <c r="I5454" s="7">
        <v>9.5495172933999194E-3</v>
      </c>
      <c r="J5454" s="7">
        <v>0.14764718124419199</v>
      </c>
    </row>
    <row r="5455" spans="2:10" x14ac:dyDescent="0.2">
      <c r="B5455" s="7">
        <v>51</v>
      </c>
      <c r="C5455" s="7">
        <v>55</v>
      </c>
      <c r="D5455" s="7">
        <v>0.16794965905202</v>
      </c>
      <c r="E5455" s="7">
        <v>0.195568574455045</v>
      </c>
      <c r="G5455" s="7">
        <v>51</v>
      </c>
      <c r="H5455" s="7">
        <v>55</v>
      </c>
      <c r="I5455" s="7">
        <v>0.16937647535477501</v>
      </c>
      <c r="J5455" s="7">
        <v>3.2019342511657299E-2</v>
      </c>
    </row>
    <row r="5456" spans="2:10" x14ac:dyDescent="0.2">
      <c r="B5456" s="7">
        <v>52</v>
      </c>
      <c r="C5456" s="7">
        <v>55</v>
      </c>
      <c r="D5456" s="7">
        <v>0.28946210999119698</v>
      </c>
      <c r="E5456" s="7">
        <v>0.19068093215752899</v>
      </c>
      <c r="G5456" s="7">
        <v>52</v>
      </c>
      <c r="H5456" s="7">
        <v>55</v>
      </c>
      <c r="I5456" s="7">
        <v>0.28843984742540002</v>
      </c>
      <c r="J5456" s="7">
        <v>0.53952495093233299</v>
      </c>
    </row>
    <row r="5457" spans="2:10" x14ac:dyDescent="0.2">
      <c r="B5457" s="7">
        <v>53</v>
      </c>
      <c r="C5457" s="7">
        <v>55</v>
      </c>
      <c r="D5457" s="7">
        <v>-2.41413043384524E-2</v>
      </c>
      <c r="E5457" s="7">
        <v>-0.22426100229684601</v>
      </c>
      <c r="G5457" s="7">
        <v>53</v>
      </c>
      <c r="H5457" s="7">
        <v>55</v>
      </c>
      <c r="I5457" s="7">
        <v>-2.4361869802268302E-2</v>
      </c>
      <c r="J5457" s="7">
        <v>0.33000014049773402</v>
      </c>
    </row>
    <row r="5458" spans="2:10" x14ac:dyDescent="0.2">
      <c r="B5458" s="7">
        <v>54</v>
      </c>
      <c r="C5458" s="7">
        <v>55</v>
      </c>
      <c r="D5458" s="7">
        <v>0.38887224807520998</v>
      </c>
      <c r="E5458" s="7">
        <v>0.14085994042913899</v>
      </c>
      <c r="G5458" s="7">
        <v>54</v>
      </c>
      <c r="H5458" s="7">
        <v>55</v>
      </c>
      <c r="I5458" s="7">
        <v>0.39416676391542499</v>
      </c>
      <c r="J5458" s="7">
        <v>-0.244274064924937</v>
      </c>
    </row>
    <row r="5459" spans="2:10" x14ac:dyDescent="0.2">
      <c r="B5459" s="7">
        <v>55</v>
      </c>
      <c r="C5459" s="7">
        <v>55</v>
      </c>
      <c r="D5459" s="7">
        <v>0.17015080103329</v>
      </c>
      <c r="E5459" s="7">
        <v>-0.103292870546717</v>
      </c>
      <c r="G5459" s="7">
        <v>55</v>
      </c>
      <c r="H5459" s="7">
        <v>55</v>
      </c>
      <c r="I5459" s="7">
        <v>0.16472248949829699</v>
      </c>
      <c r="J5459" s="7">
        <v>-0.156966207144738</v>
      </c>
    </row>
    <row r="5460" spans="2:10" x14ac:dyDescent="0.2">
      <c r="B5460" s="7">
        <v>56</v>
      </c>
      <c r="C5460" s="7">
        <v>55</v>
      </c>
      <c r="D5460" s="7">
        <v>0.27643086729198901</v>
      </c>
      <c r="E5460" s="7">
        <v>0.15813856331109899</v>
      </c>
      <c r="G5460" s="7">
        <v>56</v>
      </c>
      <c r="H5460" s="7">
        <v>55</v>
      </c>
      <c r="I5460" s="7">
        <v>0.28479169743912103</v>
      </c>
      <c r="J5460" s="7">
        <v>1.5997657502000901E-2</v>
      </c>
    </row>
    <row r="5461" spans="2:10" x14ac:dyDescent="0.2">
      <c r="B5461" s="7">
        <v>57</v>
      </c>
      <c r="C5461" s="7">
        <v>55</v>
      </c>
      <c r="D5461" s="7">
        <v>-5.1793975972068501E-2</v>
      </c>
      <c r="E5461" s="7">
        <v>-4.88344569378674E-2</v>
      </c>
      <c r="G5461" s="7">
        <v>57</v>
      </c>
      <c r="H5461" s="7">
        <v>55</v>
      </c>
      <c r="I5461" s="7">
        <v>-5.1665855328806701E-2</v>
      </c>
      <c r="J5461" s="7">
        <v>-2.1735099347862E-2</v>
      </c>
    </row>
    <row r="5462" spans="2:10" x14ac:dyDescent="0.2">
      <c r="B5462" s="7">
        <v>58</v>
      </c>
      <c r="C5462" s="7">
        <v>55</v>
      </c>
      <c r="D5462" s="7">
        <v>-0.124124591118196</v>
      </c>
      <c r="E5462" s="7">
        <v>-3.9214248419429297E-2</v>
      </c>
      <c r="G5462" s="7">
        <v>58</v>
      </c>
      <c r="H5462" s="7">
        <v>55</v>
      </c>
      <c r="I5462" s="7">
        <v>-0.12742855471679099</v>
      </c>
      <c r="J5462" s="7">
        <v>-1.21377278597476E-2</v>
      </c>
    </row>
    <row r="5463" spans="2:10" x14ac:dyDescent="0.2">
      <c r="B5463" s="7">
        <v>59</v>
      </c>
      <c r="C5463" s="7">
        <v>55</v>
      </c>
      <c r="D5463" s="7">
        <v>-0.47213632926230797</v>
      </c>
      <c r="E5463" s="7">
        <v>-0.91535342080648896</v>
      </c>
      <c r="G5463" s="7">
        <v>59</v>
      </c>
      <c r="H5463" s="7">
        <v>55</v>
      </c>
      <c r="I5463" s="7">
        <v>-0.47777254626080501</v>
      </c>
      <c r="J5463" s="7">
        <v>-0.74212015836298095</v>
      </c>
    </row>
    <row r="5464" spans="2:10" x14ac:dyDescent="0.2">
      <c r="B5464" s="7">
        <v>60</v>
      </c>
      <c r="C5464" s="7">
        <v>55</v>
      </c>
      <c r="D5464" s="7">
        <v>0.297092965582272</v>
      </c>
      <c r="E5464" s="7">
        <v>9.95267721631867E-2</v>
      </c>
      <c r="G5464" s="7">
        <v>60</v>
      </c>
      <c r="H5464" s="7">
        <v>55</v>
      </c>
      <c r="I5464" s="7">
        <v>0.29395506852112901</v>
      </c>
      <c r="J5464" s="7">
        <v>0.37840199598130397</v>
      </c>
    </row>
    <row r="5465" spans="2:10" x14ac:dyDescent="0.2">
      <c r="B5465" s="7">
        <v>61</v>
      </c>
      <c r="C5465" s="7">
        <v>55</v>
      </c>
      <c r="D5465" s="7">
        <v>-4.7821724838588202E-2</v>
      </c>
      <c r="E5465" s="7">
        <v>-0.15646482325698999</v>
      </c>
      <c r="G5465" s="7">
        <v>61</v>
      </c>
      <c r="H5465" s="7">
        <v>55</v>
      </c>
      <c r="I5465" s="7">
        <v>-4.8403785788728698E-2</v>
      </c>
      <c r="J5465" s="7">
        <v>-0.154210051705194</v>
      </c>
    </row>
    <row r="5466" spans="2:10" x14ac:dyDescent="0.2">
      <c r="B5466" s="7">
        <v>62</v>
      </c>
      <c r="C5466" s="7">
        <v>55</v>
      </c>
      <c r="D5466" s="7">
        <v>0.16418545667036999</v>
      </c>
      <c r="E5466" s="7">
        <v>3.4634039179023197E-2</v>
      </c>
      <c r="G5466" s="7">
        <v>62</v>
      </c>
      <c r="H5466" s="7">
        <v>55</v>
      </c>
      <c r="I5466" s="7">
        <v>0.17255874380505701</v>
      </c>
      <c r="J5466" s="7">
        <v>0.16456274434200899</v>
      </c>
    </row>
    <row r="5467" spans="2:10" x14ac:dyDescent="0.2">
      <c r="B5467" s="7">
        <v>63</v>
      </c>
      <c r="C5467" s="7">
        <v>55</v>
      </c>
      <c r="D5467" s="7">
        <v>0.193276005735074</v>
      </c>
      <c r="E5467" s="7">
        <v>8.2676725261379095E-3</v>
      </c>
      <c r="G5467" s="7">
        <v>63</v>
      </c>
      <c r="H5467" s="7">
        <v>55</v>
      </c>
      <c r="I5467" s="7">
        <v>0.19483209451861999</v>
      </c>
      <c r="J5467" s="7">
        <v>0.12104611467927499</v>
      </c>
    </row>
    <row r="5468" spans="2:10" x14ac:dyDescent="0.2">
      <c r="B5468" s="7">
        <v>64</v>
      </c>
      <c r="C5468" s="7">
        <v>55</v>
      </c>
      <c r="D5468" s="7">
        <v>0.32541353689076902</v>
      </c>
      <c r="E5468" s="7">
        <v>6.5679898586313207E-2</v>
      </c>
      <c r="G5468" s="7">
        <v>64</v>
      </c>
      <c r="H5468" s="7">
        <v>55</v>
      </c>
      <c r="I5468" s="7">
        <v>0.33085092311575298</v>
      </c>
      <c r="J5468" s="7">
        <v>0.29115357702605899</v>
      </c>
    </row>
    <row r="5469" spans="2:10" x14ac:dyDescent="0.2">
      <c r="B5469" s="7">
        <v>65</v>
      </c>
      <c r="C5469" s="7">
        <v>55</v>
      </c>
      <c r="D5469" s="7">
        <v>-3.65551668793085E-3</v>
      </c>
      <c r="E5469" s="7">
        <v>-0.15925922033027301</v>
      </c>
      <c r="G5469" s="7">
        <v>65</v>
      </c>
      <c r="H5469" s="7">
        <v>55</v>
      </c>
      <c r="I5469" s="7">
        <v>-3.94616056945374E-3</v>
      </c>
      <c r="J5469" s="7">
        <v>7.23583291310987E-2</v>
      </c>
    </row>
    <row r="5470" spans="2:10" x14ac:dyDescent="0.2">
      <c r="B5470" s="7">
        <v>66</v>
      </c>
      <c r="C5470" s="7">
        <v>55</v>
      </c>
      <c r="D5470" s="7">
        <v>-0.75866319500147394</v>
      </c>
      <c r="E5470" s="7">
        <v>-0.94822072296369997</v>
      </c>
      <c r="G5470" s="7">
        <v>66</v>
      </c>
      <c r="H5470" s="7">
        <v>55</v>
      </c>
      <c r="I5470" s="7">
        <v>-0.755771686102229</v>
      </c>
      <c r="J5470" s="7">
        <v>-0.758949467348633</v>
      </c>
    </row>
    <row r="5471" spans="2:10" x14ac:dyDescent="0.2">
      <c r="B5471" s="7">
        <v>67</v>
      </c>
      <c r="C5471" s="7">
        <v>55</v>
      </c>
      <c r="D5471" s="7">
        <v>0.23247913918952801</v>
      </c>
      <c r="E5471" s="7">
        <v>0.124216380981055</v>
      </c>
      <c r="G5471" s="7">
        <v>67</v>
      </c>
      <c r="H5471" s="7">
        <v>55</v>
      </c>
      <c r="I5471" s="7">
        <v>0.22623315011929099</v>
      </c>
      <c r="J5471" s="7">
        <v>0.14361263374503999</v>
      </c>
    </row>
    <row r="5472" spans="2:10" x14ac:dyDescent="0.2">
      <c r="B5472" s="7">
        <v>68</v>
      </c>
      <c r="C5472" s="7">
        <v>55</v>
      </c>
      <c r="D5472" s="7">
        <v>9.8921480842237799E-2</v>
      </c>
      <c r="E5472" s="7">
        <v>-0.24294287581223101</v>
      </c>
      <c r="G5472" s="7">
        <v>68</v>
      </c>
      <c r="H5472" s="7">
        <v>55</v>
      </c>
      <c r="I5472" s="7">
        <v>9.9462860649724802E-2</v>
      </c>
      <c r="J5472" s="7">
        <v>-0.14046657289856901</v>
      </c>
    </row>
    <row r="5473" spans="2:10" x14ac:dyDescent="0.2">
      <c r="B5473" s="7">
        <v>69</v>
      </c>
      <c r="C5473" s="7">
        <v>55</v>
      </c>
      <c r="D5473" s="7">
        <v>0.104031883792588</v>
      </c>
      <c r="E5473" s="7">
        <v>0.449800073847892</v>
      </c>
      <c r="G5473" s="7">
        <v>69</v>
      </c>
      <c r="H5473" s="7">
        <v>55</v>
      </c>
      <c r="I5473" s="7">
        <v>0.103635528375492</v>
      </c>
      <c r="J5473" s="7">
        <v>0.16747704441834299</v>
      </c>
    </row>
    <row r="5474" spans="2:10" x14ac:dyDescent="0.2">
      <c r="B5474" s="7">
        <v>70</v>
      </c>
      <c r="C5474" s="7">
        <v>55</v>
      </c>
      <c r="D5474" s="7">
        <v>3.4640479928898002E-2</v>
      </c>
      <c r="E5474" s="7">
        <v>-6.0661461089858398E-2</v>
      </c>
      <c r="G5474" s="7">
        <v>70</v>
      </c>
      <c r="H5474" s="7">
        <v>55</v>
      </c>
      <c r="I5474" s="7">
        <v>3.6255644245312801E-2</v>
      </c>
      <c r="J5474" s="7">
        <v>0.15276270334735001</v>
      </c>
    </row>
    <row r="5475" spans="2:10" x14ac:dyDescent="0.2">
      <c r="B5475" s="7">
        <v>71</v>
      </c>
      <c r="C5475" s="7">
        <v>55</v>
      </c>
      <c r="D5475" s="7">
        <v>0.17761025434979999</v>
      </c>
      <c r="E5475" s="7">
        <v>3.2880848378540301E-2</v>
      </c>
      <c r="G5475" s="7">
        <v>71</v>
      </c>
      <c r="H5475" s="7">
        <v>55</v>
      </c>
      <c r="I5475" s="7">
        <v>0.17601308212308001</v>
      </c>
      <c r="J5475" s="7">
        <v>-7.7154819278421299E-2</v>
      </c>
    </row>
    <row r="5476" spans="2:10" x14ac:dyDescent="0.2">
      <c r="B5476" s="7">
        <v>72</v>
      </c>
      <c r="C5476" s="7">
        <v>55</v>
      </c>
      <c r="D5476" s="7">
        <v>-0.348650519755</v>
      </c>
      <c r="E5476" s="7">
        <v>-0.347258777590428</v>
      </c>
      <c r="G5476" s="7">
        <v>72</v>
      </c>
      <c r="H5476" s="7">
        <v>55</v>
      </c>
      <c r="I5476" s="7">
        <v>-0.33818693698582603</v>
      </c>
      <c r="J5476" s="7">
        <v>-0.38247551374633898</v>
      </c>
    </row>
    <row r="5477" spans="2:10" x14ac:dyDescent="0.2">
      <c r="B5477" s="7">
        <v>73</v>
      </c>
      <c r="C5477" s="7">
        <v>55</v>
      </c>
      <c r="D5477" s="7">
        <v>0.33868344786361998</v>
      </c>
      <c r="E5477" s="7">
        <v>0.57196854470982195</v>
      </c>
      <c r="G5477" s="7">
        <v>73</v>
      </c>
      <c r="H5477" s="7">
        <v>55</v>
      </c>
      <c r="I5477" s="7">
        <v>0.34158553030372601</v>
      </c>
      <c r="J5477" s="7">
        <v>0.50907622807891695</v>
      </c>
    </row>
    <row r="5478" spans="2:10" x14ac:dyDescent="0.2">
      <c r="B5478" s="7">
        <v>74</v>
      </c>
      <c r="C5478" s="7">
        <v>55</v>
      </c>
      <c r="D5478" s="7">
        <v>0.23650193394692701</v>
      </c>
      <c r="E5478" s="7">
        <v>0.101736417657946</v>
      </c>
      <c r="G5478" s="7">
        <v>74</v>
      </c>
      <c r="H5478" s="7">
        <v>55</v>
      </c>
      <c r="I5478" s="7">
        <v>0.250209415716387</v>
      </c>
      <c r="J5478" s="7">
        <v>0.43446217402065901</v>
      </c>
    </row>
    <row r="5479" spans="2:10" x14ac:dyDescent="0.2">
      <c r="B5479" s="7">
        <v>75</v>
      </c>
      <c r="C5479" s="7">
        <v>55</v>
      </c>
      <c r="D5479" s="7">
        <v>-3.6417246986477601E-3</v>
      </c>
      <c r="E5479" s="7">
        <v>-3.5671728191190702E-2</v>
      </c>
      <c r="G5479" s="7">
        <v>75</v>
      </c>
      <c r="H5479" s="7">
        <v>55</v>
      </c>
      <c r="I5479" s="7">
        <v>-3.2433014825698999E-3</v>
      </c>
      <c r="J5479" s="7">
        <v>0.117456691141024</v>
      </c>
    </row>
    <row r="5480" spans="2:10" x14ac:dyDescent="0.2">
      <c r="B5480" s="7">
        <v>76</v>
      </c>
      <c r="C5480" s="7">
        <v>55</v>
      </c>
      <c r="D5480" s="7">
        <v>0.230201798332379</v>
      </c>
      <c r="E5480" s="7">
        <v>0.32075446048606998</v>
      </c>
      <c r="G5480" s="7">
        <v>76</v>
      </c>
      <c r="H5480" s="7">
        <v>55</v>
      </c>
      <c r="I5480" s="7">
        <v>0.235538721457554</v>
      </c>
      <c r="J5480" s="7">
        <v>0.44137006896877101</v>
      </c>
    </row>
    <row r="5481" spans="2:10" x14ac:dyDescent="0.2">
      <c r="B5481" s="7">
        <v>77</v>
      </c>
      <c r="C5481" s="7">
        <v>55</v>
      </c>
      <c r="D5481" s="7">
        <v>8.2249831835809993E-3</v>
      </c>
      <c r="E5481" s="7">
        <v>-5.3949524324305997E-2</v>
      </c>
      <c r="G5481" s="7">
        <v>77</v>
      </c>
      <c r="H5481" s="7">
        <v>55</v>
      </c>
      <c r="I5481" s="7">
        <v>8.6630416580639694E-3</v>
      </c>
      <c r="J5481" s="7">
        <v>-6.48967994444343E-2</v>
      </c>
    </row>
    <row r="5482" spans="2:10" x14ac:dyDescent="0.2">
      <c r="B5482" s="7">
        <v>78</v>
      </c>
      <c r="C5482" s="7">
        <v>55</v>
      </c>
      <c r="D5482" s="7">
        <v>-0.173379891362721</v>
      </c>
      <c r="E5482" s="7">
        <v>-0.15163971079308999</v>
      </c>
      <c r="G5482" s="7">
        <v>78</v>
      </c>
      <c r="H5482" s="7">
        <v>55</v>
      </c>
      <c r="I5482" s="7">
        <v>-0.170661103344138</v>
      </c>
      <c r="J5482" s="7">
        <v>-0.20588147912823901</v>
      </c>
    </row>
    <row r="5483" spans="2:10" x14ac:dyDescent="0.2">
      <c r="B5483" s="7">
        <v>79</v>
      </c>
      <c r="C5483" s="7">
        <v>55</v>
      </c>
      <c r="D5483" s="7">
        <v>0.18266012167512399</v>
      </c>
      <c r="E5483" s="7">
        <v>0.150158288032505</v>
      </c>
      <c r="G5483" s="7">
        <v>79</v>
      </c>
      <c r="H5483" s="7">
        <v>55</v>
      </c>
      <c r="I5483" s="7">
        <v>0.18553280733939201</v>
      </c>
      <c r="J5483" s="7">
        <v>9.8278435219483207E-2</v>
      </c>
    </row>
    <row r="5484" spans="2:10" x14ac:dyDescent="0.2">
      <c r="B5484" s="7">
        <v>80</v>
      </c>
      <c r="C5484" s="7">
        <v>55</v>
      </c>
      <c r="D5484" s="7">
        <v>-0.14690418321509599</v>
      </c>
      <c r="E5484" s="7">
        <v>-7.8020215692980302E-2</v>
      </c>
      <c r="G5484" s="7">
        <v>80</v>
      </c>
      <c r="H5484" s="7">
        <v>55</v>
      </c>
      <c r="I5484" s="7">
        <v>-0.15013068751464301</v>
      </c>
      <c r="J5484" s="7">
        <v>-0.12581766117854801</v>
      </c>
    </row>
    <row r="5485" spans="2:10" x14ac:dyDescent="0.2">
      <c r="B5485" s="7">
        <v>81</v>
      </c>
      <c r="C5485" s="7">
        <v>55</v>
      </c>
      <c r="D5485" s="7">
        <v>0.121926297431806</v>
      </c>
      <c r="E5485" s="7">
        <v>0.30607802347296797</v>
      </c>
      <c r="G5485" s="7">
        <v>81</v>
      </c>
      <c r="H5485" s="7">
        <v>55</v>
      </c>
      <c r="I5485" s="7">
        <v>0.118048040088643</v>
      </c>
      <c r="J5485" s="7">
        <v>0.19555075145641301</v>
      </c>
    </row>
    <row r="5486" spans="2:10" x14ac:dyDescent="0.2">
      <c r="B5486" s="7">
        <v>82</v>
      </c>
      <c r="C5486" s="7">
        <v>55</v>
      </c>
      <c r="D5486" s="7">
        <v>0.206940567466877</v>
      </c>
      <c r="E5486" s="7">
        <v>-0.154834948337462</v>
      </c>
      <c r="G5486" s="7">
        <v>82</v>
      </c>
      <c r="H5486" s="7">
        <v>55</v>
      </c>
      <c r="I5486" s="7">
        <v>0.213299964308827</v>
      </c>
      <c r="J5486" s="7">
        <v>-0.121736601508807</v>
      </c>
    </row>
    <row r="5487" spans="2:10" x14ac:dyDescent="0.2">
      <c r="B5487" s="7">
        <v>83</v>
      </c>
      <c r="C5487" s="7">
        <v>55</v>
      </c>
      <c r="D5487" s="7">
        <v>-0.297268292996481</v>
      </c>
      <c r="E5487" s="7">
        <v>-0.44153915504951902</v>
      </c>
      <c r="G5487" s="7">
        <v>83</v>
      </c>
      <c r="H5487" s="7">
        <v>55</v>
      </c>
      <c r="I5487" s="7">
        <v>-0.30129797373364797</v>
      </c>
      <c r="J5487" s="7">
        <v>-0.35482752512114302</v>
      </c>
    </row>
    <row r="5488" spans="2:10" x14ac:dyDescent="0.2">
      <c r="B5488" s="7">
        <v>84</v>
      </c>
      <c r="C5488" s="7">
        <v>55</v>
      </c>
      <c r="D5488" s="7">
        <v>-6.9600247623974099E-2</v>
      </c>
      <c r="E5488" s="7">
        <v>0.14365682982467201</v>
      </c>
      <c r="G5488" s="7">
        <v>84</v>
      </c>
      <c r="H5488" s="7">
        <v>55</v>
      </c>
      <c r="I5488" s="7">
        <v>-6.9722180097004496E-2</v>
      </c>
      <c r="J5488" s="7">
        <v>0.27318256375854799</v>
      </c>
    </row>
    <row r="5489" spans="2:10" x14ac:dyDescent="0.2">
      <c r="B5489" s="7">
        <v>85</v>
      </c>
      <c r="C5489" s="7">
        <v>55</v>
      </c>
      <c r="D5489" s="7">
        <v>-0.41773237421022302</v>
      </c>
      <c r="E5489" s="7">
        <v>-0.363519398755344</v>
      </c>
      <c r="G5489" s="7">
        <v>85</v>
      </c>
      <c r="H5489" s="7">
        <v>55</v>
      </c>
      <c r="I5489" s="7">
        <v>-0.42007082695686299</v>
      </c>
      <c r="J5489" s="7">
        <v>-0.42526075271848801</v>
      </c>
    </row>
    <row r="5490" spans="2:10" x14ac:dyDescent="0.2">
      <c r="B5490" s="7">
        <v>86</v>
      </c>
      <c r="C5490" s="7">
        <v>55</v>
      </c>
      <c r="D5490" s="7">
        <v>0.119844362059396</v>
      </c>
      <c r="E5490" s="7">
        <v>0.31391713242045799</v>
      </c>
      <c r="G5490" s="7">
        <v>86</v>
      </c>
      <c r="H5490" s="7">
        <v>55</v>
      </c>
      <c r="I5490" s="7">
        <v>0.12026056000777401</v>
      </c>
      <c r="J5490" s="7">
        <v>0.13986474214705899</v>
      </c>
    </row>
    <row r="5491" spans="2:10" x14ac:dyDescent="0.2">
      <c r="B5491" s="7">
        <v>87</v>
      </c>
      <c r="C5491" s="7">
        <v>55</v>
      </c>
      <c r="D5491" s="7">
        <v>-0.139746860783827</v>
      </c>
      <c r="E5491" s="7">
        <v>-5.5299019808810398E-2</v>
      </c>
      <c r="G5491" s="7">
        <v>87</v>
      </c>
      <c r="H5491" s="7">
        <v>55</v>
      </c>
      <c r="I5491" s="7">
        <v>-0.142522338023991</v>
      </c>
      <c r="J5491" s="7">
        <v>-0.190890056668684</v>
      </c>
    </row>
    <row r="5492" spans="2:10" x14ac:dyDescent="0.2">
      <c r="B5492" s="7">
        <v>88</v>
      </c>
      <c r="C5492" s="7">
        <v>55</v>
      </c>
      <c r="D5492" s="7">
        <v>-1.74060173996615E-3</v>
      </c>
      <c r="E5492" s="7">
        <v>5.59533010549167E-2</v>
      </c>
      <c r="G5492" s="7">
        <v>88</v>
      </c>
      <c r="H5492" s="7">
        <v>55</v>
      </c>
      <c r="I5492" s="7">
        <v>-1.5561387600602199E-3</v>
      </c>
      <c r="J5492" s="7">
        <v>-0.101560765063647</v>
      </c>
    </row>
    <row r="5493" spans="2:10" x14ac:dyDescent="0.2">
      <c r="B5493" s="7">
        <v>89</v>
      </c>
      <c r="C5493" s="7">
        <v>55</v>
      </c>
      <c r="D5493" s="7">
        <v>0.28273891963827302</v>
      </c>
      <c r="E5493" s="7">
        <v>-8.0832330650925294E-2</v>
      </c>
      <c r="G5493" s="7">
        <v>89</v>
      </c>
      <c r="H5493" s="7">
        <v>55</v>
      </c>
      <c r="I5493" s="7">
        <v>0.289814641594345</v>
      </c>
      <c r="J5493" s="7">
        <v>-0.162681879454464</v>
      </c>
    </row>
    <row r="5494" spans="2:10" x14ac:dyDescent="0.2">
      <c r="B5494" s="7">
        <v>90</v>
      </c>
      <c r="C5494" s="7">
        <v>55</v>
      </c>
      <c r="D5494" s="7">
        <v>-0.18394950536514701</v>
      </c>
      <c r="E5494" s="7">
        <v>-0.26598389960962399</v>
      </c>
      <c r="G5494" s="7">
        <v>90</v>
      </c>
      <c r="H5494" s="7">
        <v>55</v>
      </c>
      <c r="I5494" s="7">
        <v>-0.18185245351868901</v>
      </c>
      <c r="J5494" s="7">
        <v>-0.304839992304554</v>
      </c>
    </row>
    <row r="5495" spans="2:10" x14ac:dyDescent="0.2">
      <c r="B5495" s="7">
        <v>91</v>
      </c>
      <c r="C5495" s="7">
        <v>55</v>
      </c>
      <c r="D5495" s="7">
        <v>0.397958263933201</v>
      </c>
      <c r="E5495" s="7">
        <v>0.25872400465018303</v>
      </c>
      <c r="G5495" s="7">
        <v>91</v>
      </c>
      <c r="H5495" s="7">
        <v>55</v>
      </c>
      <c r="I5495" s="7">
        <v>0.39751074249322699</v>
      </c>
      <c r="J5495" s="7">
        <v>0.19068136523982901</v>
      </c>
    </row>
    <row r="5496" spans="2:10" x14ac:dyDescent="0.2">
      <c r="B5496" s="7">
        <v>92</v>
      </c>
      <c r="C5496" s="7">
        <v>55</v>
      </c>
      <c r="D5496" s="7">
        <v>-0.66643424921676298</v>
      </c>
      <c r="E5496" s="7">
        <v>-0.86235393898270396</v>
      </c>
      <c r="G5496" s="7">
        <v>92</v>
      </c>
      <c r="H5496" s="7">
        <v>55</v>
      </c>
      <c r="I5496" s="7">
        <v>-0.66574120305423001</v>
      </c>
      <c r="J5496" s="7">
        <v>-0.62935052464096897</v>
      </c>
    </row>
    <row r="5497" spans="2:10" x14ac:dyDescent="0.2">
      <c r="B5497" s="7">
        <v>93</v>
      </c>
      <c r="C5497" s="7">
        <v>55</v>
      </c>
      <c r="D5497" s="7">
        <v>0.11310287210785901</v>
      </c>
      <c r="E5497" s="7">
        <v>2.0025489183762301E-2</v>
      </c>
      <c r="G5497" s="7">
        <v>93</v>
      </c>
      <c r="H5497" s="7">
        <v>55</v>
      </c>
      <c r="I5497" s="7">
        <v>0.111323747882024</v>
      </c>
      <c r="J5497" s="7">
        <v>1.6045560218018701E-2</v>
      </c>
    </row>
    <row r="5498" spans="2:10" x14ac:dyDescent="0.2">
      <c r="B5498" s="7">
        <v>94</v>
      </c>
      <c r="C5498" s="7">
        <v>55</v>
      </c>
      <c r="D5498" s="7">
        <v>-8.8733140105237106E-3</v>
      </c>
      <c r="E5498" s="7">
        <v>0.28040579392620602</v>
      </c>
      <c r="G5498" s="7">
        <v>94</v>
      </c>
      <c r="H5498" s="7">
        <v>55</v>
      </c>
      <c r="I5498" s="7">
        <v>-8.9048441230055193E-3</v>
      </c>
      <c r="J5498" s="7">
        <v>6.1872495910016298E-2</v>
      </c>
    </row>
    <row r="5499" spans="2:10" x14ac:dyDescent="0.2">
      <c r="B5499" s="7">
        <v>95</v>
      </c>
      <c r="C5499" s="7">
        <v>55</v>
      </c>
      <c r="D5499" s="7">
        <v>-0.26104859336604902</v>
      </c>
      <c r="E5499" s="7">
        <v>-0.137995282428476</v>
      </c>
      <c r="G5499" s="7">
        <v>95</v>
      </c>
      <c r="H5499" s="7">
        <v>55</v>
      </c>
      <c r="I5499" s="7">
        <v>-0.265295443552374</v>
      </c>
      <c r="J5499" s="7">
        <v>-0.438801344046993</v>
      </c>
    </row>
    <row r="5500" spans="2:10" x14ac:dyDescent="0.2">
      <c r="B5500" s="7">
        <v>96</v>
      </c>
      <c r="C5500" s="7">
        <v>55</v>
      </c>
      <c r="D5500" s="7">
        <v>-0.110670991100054</v>
      </c>
      <c r="E5500" s="7">
        <v>4.0294471650191198E-2</v>
      </c>
      <c r="G5500" s="7">
        <v>96</v>
      </c>
      <c r="H5500" s="7">
        <v>55</v>
      </c>
      <c r="I5500" s="7">
        <v>-0.11509532194835601</v>
      </c>
      <c r="J5500" s="7">
        <v>-4.0206594562855399E-2</v>
      </c>
    </row>
    <row r="5501" spans="2:10" x14ac:dyDescent="0.2">
      <c r="B5501" s="7">
        <v>97</v>
      </c>
      <c r="C5501" s="7">
        <v>55</v>
      </c>
      <c r="D5501" s="7">
        <v>0.139499307357146</v>
      </c>
      <c r="E5501" s="7">
        <v>0.24005312304739801</v>
      </c>
      <c r="G5501" s="7">
        <v>97</v>
      </c>
      <c r="H5501" s="7">
        <v>55</v>
      </c>
      <c r="I5501" s="7">
        <v>0.14801506451010801</v>
      </c>
      <c r="J5501" s="7">
        <v>0.66352129725426801</v>
      </c>
    </row>
    <row r="5502" spans="2:10" x14ac:dyDescent="0.2">
      <c r="B5502" s="7">
        <v>98</v>
      </c>
      <c r="C5502" s="7">
        <v>55</v>
      </c>
      <c r="D5502" s="7">
        <v>-0.15525052478797</v>
      </c>
      <c r="E5502" s="7">
        <v>-6.4704504430735305E-2</v>
      </c>
      <c r="G5502" s="7">
        <v>98</v>
      </c>
      <c r="H5502" s="7">
        <v>55</v>
      </c>
      <c r="I5502" s="7">
        <v>-0.155063790217256</v>
      </c>
      <c r="J5502" s="7">
        <v>-0.14463019699663299</v>
      </c>
    </row>
    <row r="5503" spans="2:10" x14ac:dyDescent="0.2">
      <c r="B5503" s="7">
        <v>99</v>
      </c>
      <c r="C5503" s="7">
        <v>55</v>
      </c>
      <c r="D5503" s="7">
        <v>-0.24783467995811201</v>
      </c>
      <c r="E5503" s="7">
        <v>-0.423162802909472</v>
      </c>
      <c r="G5503" s="7">
        <v>99</v>
      </c>
      <c r="H5503" s="7">
        <v>55</v>
      </c>
      <c r="I5503" s="7">
        <v>-0.24852873237703099</v>
      </c>
      <c r="J5503" s="7">
        <v>-0.53122707911342004</v>
      </c>
    </row>
    <row r="5504" spans="2:10" x14ac:dyDescent="0.2">
      <c r="B5504" s="7">
        <v>100</v>
      </c>
      <c r="C5504" s="7">
        <v>55</v>
      </c>
      <c r="D5504" s="7">
        <v>0.31668087533550099</v>
      </c>
      <c r="E5504" s="7">
        <v>0.19060761558331099</v>
      </c>
      <c r="G5504" s="7">
        <v>100</v>
      </c>
      <c r="H5504" s="7">
        <v>55</v>
      </c>
      <c r="I5504" s="7">
        <v>0.33212611399122999</v>
      </c>
      <c r="J5504" s="7">
        <v>0.22329624810323401</v>
      </c>
    </row>
    <row r="5505" spans="2:10" x14ac:dyDescent="0.2">
      <c r="B5505" s="7">
        <v>1</v>
      </c>
      <c r="C5505" s="7">
        <v>56</v>
      </c>
      <c r="D5505" s="7">
        <v>2.6165612496801501E-2</v>
      </c>
      <c r="E5505" s="7">
        <v>4.6247761971641502E-2</v>
      </c>
      <c r="G5505" s="7">
        <v>1</v>
      </c>
      <c r="H5505" s="7">
        <v>56</v>
      </c>
      <c r="I5505" s="7">
        <v>2.8333375638427E-2</v>
      </c>
      <c r="J5505" s="7">
        <v>0.42236311232641499</v>
      </c>
    </row>
    <row r="5506" spans="2:10" x14ac:dyDescent="0.2">
      <c r="B5506" s="7">
        <v>2</v>
      </c>
      <c r="C5506" s="7">
        <v>56</v>
      </c>
      <c r="D5506" s="7">
        <v>7.0815765567375302E-2</v>
      </c>
      <c r="E5506" s="7">
        <v>0.311818190718054</v>
      </c>
      <c r="G5506" s="7">
        <v>2</v>
      </c>
      <c r="H5506" s="7">
        <v>56</v>
      </c>
      <c r="I5506" s="7">
        <v>7.06999151887793E-2</v>
      </c>
      <c r="J5506" s="7">
        <v>8.89035321400682E-2</v>
      </c>
    </row>
    <row r="5507" spans="2:10" x14ac:dyDescent="0.2">
      <c r="B5507" s="7">
        <v>3</v>
      </c>
      <c r="C5507" s="7">
        <v>56</v>
      </c>
      <c r="D5507" s="7">
        <v>0.21053246454366301</v>
      </c>
      <c r="E5507" s="7">
        <v>0.297403067859139</v>
      </c>
      <c r="G5507" s="7">
        <v>3</v>
      </c>
      <c r="H5507" s="7">
        <v>56</v>
      </c>
      <c r="I5507" s="7">
        <v>0.208484375227241</v>
      </c>
      <c r="J5507" s="7">
        <v>0.30565894859819598</v>
      </c>
    </row>
    <row r="5508" spans="2:10" x14ac:dyDescent="0.2">
      <c r="B5508" s="7">
        <v>4</v>
      </c>
      <c r="C5508" s="7">
        <v>56</v>
      </c>
      <c r="D5508" s="7">
        <v>-0.261316702490624</v>
      </c>
      <c r="E5508" s="7">
        <v>-0.61575717926793305</v>
      </c>
      <c r="G5508" s="7">
        <v>4</v>
      </c>
      <c r="H5508" s="7">
        <v>56</v>
      </c>
      <c r="I5508" s="7">
        <v>-0.26829699146079</v>
      </c>
      <c r="J5508" s="7">
        <v>-0.23209792385106801</v>
      </c>
    </row>
    <row r="5509" spans="2:10" x14ac:dyDescent="0.2">
      <c r="B5509" s="7">
        <v>5</v>
      </c>
      <c r="C5509" s="7">
        <v>56</v>
      </c>
      <c r="D5509" s="7">
        <v>-0.36388282114950299</v>
      </c>
      <c r="E5509" s="7">
        <v>-0.26381692880895102</v>
      </c>
      <c r="G5509" s="7">
        <v>5</v>
      </c>
      <c r="H5509" s="7">
        <v>56</v>
      </c>
      <c r="I5509" s="7">
        <v>-0.36922256326589598</v>
      </c>
      <c r="J5509" s="7">
        <v>-0.57936238911601401</v>
      </c>
    </row>
    <row r="5510" spans="2:10" x14ac:dyDescent="0.2">
      <c r="B5510" s="7">
        <v>6</v>
      </c>
      <c r="C5510" s="7">
        <v>56</v>
      </c>
      <c r="D5510" s="7">
        <v>-1.3141178048119401E-2</v>
      </c>
      <c r="E5510" s="7">
        <v>-0.37386062289601402</v>
      </c>
      <c r="G5510" s="7">
        <v>6</v>
      </c>
      <c r="H5510" s="7">
        <v>56</v>
      </c>
      <c r="I5510" s="7">
        <v>-1.30490968156067E-2</v>
      </c>
      <c r="J5510" s="7">
        <v>4.2531527952656099E-3</v>
      </c>
    </row>
    <row r="5511" spans="2:10" x14ac:dyDescent="0.2">
      <c r="B5511" s="7">
        <v>7</v>
      </c>
      <c r="C5511" s="7">
        <v>56</v>
      </c>
      <c r="D5511" s="7">
        <v>-3.8559692804375899E-2</v>
      </c>
      <c r="E5511" s="7">
        <v>-2.9588372951827101E-2</v>
      </c>
      <c r="G5511" s="7">
        <v>7</v>
      </c>
      <c r="H5511" s="7">
        <v>56</v>
      </c>
      <c r="I5511" s="7">
        <v>-3.8708926560717699E-2</v>
      </c>
      <c r="J5511" s="7">
        <v>-0.210236583508875</v>
      </c>
    </row>
    <row r="5512" spans="2:10" x14ac:dyDescent="0.2">
      <c r="B5512" s="7">
        <v>8</v>
      </c>
      <c r="C5512" s="7">
        <v>56</v>
      </c>
      <c r="D5512" s="7">
        <v>-0.54110436633697601</v>
      </c>
      <c r="E5512" s="7">
        <v>-0.46143440530845298</v>
      </c>
      <c r="G5512" s="7">
        <v>8</v>
      </c>
      <c r="H5512" s="7">
        <v>56</v>
      </c>
      <c r="I5512" s="7">
        <v>-0.51796700500236903</v>
      </c>
      <c r="J5512" s="7">
        <v>-0.426129811616279</v>
      </c>
    </row>
    <row r="5513" spans="2:10" x14ac:dyDescent="0.2">
      <c r="B5513" s="7">
        <v>9</v>
      </c>
      <c r="C5513" s="7">
        <v>56</v>
      </c>
      <c r="D5513" s="7">
        <v>-4.98214967112025E-2</v>
      </c>
      <c r="E5513" s="7">
        <v>-7.9387607427925406E-3</v>
      </c>
      <c r="G5513" s="7">
        <v>9</v>
      </c>
      <c r="H5513" s="7">
        <v>56</v>
      </c>
      <c r="I5513" s="7">
        <v>-5.0216611347380501E-2</v>
      </c>
      <c r="J5513" s="7">
        <v>1.49177586975116E-2</v>
      </c>
    </row>
    <row r="5514" spans="2:10" x14ac:dyDescent="0.2">
      <c r="B5514" s="7">
        <v>10</v>
      </c>
      <c r="C5514" s="7">
        <v>56</v>
      </c>
      <c r="D5514" s="7">
        <v>-0.10557109111286</v>
      </c>
      <c r="E5514" s="7">
        <v>-0.36124582774283798</v>
      </c>
      <c r="G5514" s="7">
        <v>10</v>
      </c>
      <c r="H5514" s="7">
        <v>56</v>
      </c>
      <c r="I5514" s="7">
        <v>-0.106401948066769</v>
      </c>
      <c r="J5514" s="7">
        <v>-7.7042124914968604E-2</v>
      </c>
    </row>
    <row r="5515" spans="2:10" x14ac:dyDescent="0.2">
      <c r="B5515" s="7">
        <v>11</v>
      </c>
      <c r="C5515" s="7">
        <v>56</v>
      </c>
      <c r="D5515" s="7">
        <v>1.23312627168488E-2</v>
      </c>
      <c r="E5515" s="7">
        <v>-0.29946145163228199</v>
      </c>
      <c r="G5515" s="7">
        <v>11</v>
      </c>
      <c r="H5515" s="7">
        <v>56</v>
      </c>
      <c r="I5515" s="7">
        <v>1.26493339794296E-2</v>
      </c>
      <c r="J5515" s="7">
        <v>9.06997595571397E-2</v>
      </c>
    </row>
    <row r="5516" spans="2:10" x14ac:dyDescent="0.2">
      <c r="B5516" s="7">
        <v>12</v>
      </c>
      <c r="C5516" s="7">
        <v>56</v>
      </c>
      <c r="D5516" s="7">
        <v>6.9070090704722795E-2</v>
      </c>
      <c r="E5516" s="7">
        <v>6.7131199263298996E-2</v>
      </c>
      <c r="G5516" s="7">
        <v>12</v>
      </c>
      <c r="H5516" s="7">
        <v>56</v>
      </c>
      <c r="I5516" s="7">
        <v>6.9054881409496893E-2</v>
      </c>
      <c r="J5516" s="7">
        <v>9.8179888833695494E-2</v>
      </c>
    </row>
    <row r="5517" spans="2:10" x14ac:dyDescent="0.2">
      <c r="B5517" s="7">
        <v>13</v>
      </c>
      <c r="C5517" s="7">
        <v>56</v>
      </c>
      <c r="D5517" s="7">
        <v>0.148429369445472</v>
      </c>
      <c r="E5517" s="7">
        <v>-0.126484811580169</v>
      </c>
      <c r="G5517" s="7">
        <v>13</v>
      </c>
      <c r="H5517" s="7">
        <v>56</v>
      </c>
      <c r="I5517" s="7">
        <v>0.156730369413665</v>
      </c>
      <c r="J5517" s="7">
        <v>5.3482998288169298E-2</v>
      </c>
    </row>
    <row r="5518" spans="2:10" x14ac:dyDescent="0.2">
      <c r="B5518" s="7">
        <v>14</v>
      </c>
      <c r="C5518" s="7">
        <v>56</v>
      </c>
      <c r="D5518" s="7">
        <v>-0.70636306752226796</v>
      </c>
      <c r="E5518" s="7">
        <v>-0.700294498950225</v>
      </c>
      <c r="G5518" s="7">
        <v>14</v>
      </c>
      <c r="H5518" s="7">
        <v>56</v>
      </c>
      <c r="I5518" s="7">
        <v>-0.70241172441748501</v>
      </c>
      <c r="J5518" s="7">
        <v>-0.53644732290466002</v>
      </c>
    </row>
    <row r="5519" spans="2:10" x14ac:dyDescent="0.2">
      <c r="B5519" s="7">
        <v>15</v>
      </c>
      <c r="C5519" s="7">
        <v>56</v>
      </c>
      <c r="D5519" s="7">
        <v>0.36190239507741201</v>
      </c>
      <c r="E5519" s="7">
        <v>0.34166042510900901</v>
      </c>
      <c r="G5519" s="7">
        <v>15</v>
      </c>
      <c r="H5519" s="7">
        <v>56</v>
      </c>
      <c r="I5519" s="7">
        <v>0.36395003913952201</v>
      </c>
      <c r="J5519" s="7">
        <v>0.45225220561859197</v>
      </c>
    </row>
    <row r="5520" spans="2:10" x14ac:dyDescent="0.2">
      <c r="B5520" s="7">
        <v>16</v>
      </c>
      <c r="C5520" s="7">
        <v>56</v>
      </c>
      <c r="D5520" s="7">
        <v>3.46543034379065E-2</v>
      </c>
      <c r="E5520" s="7">
        <v>-9.8436028524861996E-3</v>
      </c>
      <c r="G5520" s="7">
        <v>16</v>
      </c>
      <c r="H5520" s="7">
        <v>56</v>
      </c>
      <c r="I5520" s="7">
        <v>3.564622810425E-2</v>
      </c>
      <c r="J5520" s="7">
        <v>-0.14184936697803799</v>
      </c>
    </row>
    <row r="5521" spans="2:10" x14ac:dyDescent="0.2">
      <c r="B5521" s="7">
        <v>17</v>
      </c>
      <c r="C5521" s="7">
        <v>56</v>
      </c>
      <c r="D5521" s="7">
        <v>-6.9421384644119399E-2</v>
      </c>
      <c r="E5521" s="7">
        <v>-0.117569995097613</v>
      </c>
      <c r="G5521" s="7">
        <v>17</v>
      </c>
      <c r="H5521" s="7">
        <v>56</v>
      </c>
      <c r="I5521" s="7">
        <v>-6.9546859855980997E-2</v>
      </c>
      <c r="J5521" s="7">
        <v>-0.23972705464985899</v>
      </c>
    </row>
    <row r="5522" spans="2:10" x14ac:dyDescent="0.2">
      <c r="B5522" s="7">
        <v>18</v>
      </c>
      <c r="C5522" s="7">
        <v>56</v>
      </c>
      <c r="D5522" s="7">
        <v>-0.11682392028548901</v>
      </c>
      <c r="E5522" s="7">
        <v>0.10663492827715799</v>
      </c>
      <c r="G5522" s="7">
        <v>18</v>
      </c>
      <c r="H5522" s="7">
        <v>56</v>
      </c>
      <c r="I5522" s="7">
        <v>-0.118257560897456</v>
      </c>
      <c r="J5522" s="7">
        <v>-0.12634356348460901</v>
      </c>
    </row>
    <row r="5523" spans="2:10" x14ac:dyDescent="0.2">
      <c r="B5523" s="7">
        <v>19</v>
      </c>
      <c r="C5523" s="7">
        <v>56</v>
      </c>
      <c r="D5523" s="7">
        <v>-7.7725272532660501E-3</v>
      </c>
      <c r="E5523" s="7">
        <v>-5.0690606949429701E-2</v>
      </c>
      <c r="G5523" s="7">
        <v>19</v>
      </c>
      <c r="H5523" s="7">
        <v>56</v>
      </c>
      <c r="I5523" s="7">
        <v>-7.1370730430446701E-3</v>
      </c>
      <c r="J5523" s="7">
        <v>1.2651802215758699E-2</v>
      </c>
    </row>
    <row r="5524" spans="2:10" x14ac:dyDescent="0.2">
      <c r="B5524" s="7">
        <v>20</v>
      </c>
      <c r="C5524" s="7">
        <v>56</v>
      </c>
      <c r="D5524" s="7">
        <v>-0.249725619273064</v>
      </c>
      <c r="E5524" s="7">
        <v>-0.438192828828188</v>
      </c>
      <c r="G5524" s="7">
        <v>20</v>
      </c>
      <c r="H5524" s="7">
        <v>56</v>
      </c>
      <c r="I5524" s="7">
        <v>-0.24765079509055499</v>
      </c>
      <c r="J5524" s="7">
        <v>-0.137504731594872</v>
      </c>
    </row>
    <row r="5525" spans="2:10" x14ac:dyDescent="0.2">
      <c r="B5525" s="7">
        <v>21</v>
      </c>
      <c r="C5525" s="7">
        <v>56</v>
      </c>
      <c r="D5525" s="7">
        <v>-0.14758370195631401</v>
      </c>
      <c r="E5525" s="7">
        <v>-0.21816024009934101</v>
      </c>
      <c r="G5525" s="7">
        <v>21</v>
      </c>
      <c r="H5525" s="7">
        <v>56</v>
      </c>
      <c r="I5525" s="7">
        <v>-0.154454284435423</v>
      </c>
      <c r="J5525" s="7">
        <v>-0.274928819221754</v>
      </c>
    </row>
    <row r="5526" spans="2:10" x14ac:dyDescent="0.2">
      <c r="B5526" s="7">
        <v>22</v>
      </c>
      <c r="C5526" s="7">
        <v>56</v>
      </c>
      <c r="D5526" s="7">
        <v>3.6928110848800898E-2</v>
      </c>
      <c r="E5526" s="7">
        <v>2.9241349442266102E-3</v>
      </c>
      <c r="G5526" s="7">
        <v>22</v>
      </c>
      <c r="H5526" s="7">
        <v>56</v>
      </c>
      <c r="I5526" s="7">
        <v>3.6838991531058497E-2</v>
      </c>
      <c r="J5526" s="7">
        <v>-0.143138407751217</v>
      </c>
    </row>
    <row r="5527" spans="2:10" x14ac:dyDescent="0.2">
      <c r="B5527" s="7">
        <v>23</v>
      </c>
      <c r="C5527" s="7">
        <v>56</v>
      </c>
      <c r="D5527" s="7">
        <v>-0.24798367082487599</v>
      </c>
      <c r="E5527" s="7">
        <v>-0.63427588870421903</v>
      </c>
      <c r="G5527" s="7">
        <v>23</v>
      </c>
      <c r="H5527" s="7">
        <v>56</v>
      </c>
      <c r="I5527" s="7">
        <v>-0.24987534701112701</v>
      </c>
      <c r="J5527" s="7">
        <v>-0.64068338999350705</v>
      </c>
    </row>
    <row r="5528" spans="2:10" x14ac:dyDescent="0.2">
      <c r="B5528" s="7">
        <v>24</v>
      </c>
      <c r="C5528" s="7">
        <v>56</v>
      </c>
      <c r="D5528" s="7">
        <v>0.23793499176742999</v>
      </c>
      <c r="E5528" s="7">
        <v>0.105667394660781</v>
      </c>
      <c r="G5528" s="7">
        <v>24</v>
      </c>
      <c r="H5528" s="7">
        <v>56</v>
      </c>
      <c r="I5528" s="7">
        <v>0.23817541664719599</v>
      </c>
      <c r="J5528" s="7">
        <v>0.25834668803389499</v>
      </c>
    </row>
    <row r="5529" spans="2:10" x14ac:dyDescent="0.2">
      <c r="B5529" s="7">
        <v>25</v>
      </c>
      <c r="C5529" s="7">
        <v>56</v>
      </c>
      <c r="D5529" s="7">
        <v>-0.13431308639527101</v>
      </c>
      <c r="E5529" s="7">
        <v>-0.19237236981411501</v>
      </c>
      <c r="G5529" s="7">
        <v>25</v>
      </c>
      <c r="H5529" s="7">
        <v>56</v>
      </c>
      <c r="I5529" s="7">
        <v>-0.13583344002189199</v>
      </c>
      <c r="J5529" s="7">
        <v>5.7313501751362003E-2</v>
      </c>
    </row>
    <row r="5530" spans="2:10" x14ac:dyDescent="0.2">
      <c r="B5530" s="7">
        <v>26</v>
      </c>
      <c r="C5530" s="7">
        <v>56</v>
      </c>
      <c r="D5530" s="7">
        <v>-0.19329084543619801</v>
      </c>
      <c r="E5530" s="7">
        <v>-0.22674000016562201</v>
      </c>
      <c r="G5530" s="7">
        <v>26</v>
      </c>
      <c r="H5530" s="7">
        <v>56</v>
      </c>
      <c r="I5530" s="7">
        <v>-0.19746300129039401</v>
      </c>
      <c r="J5530" s="7">
        <v>-0.25290539144658303</v>
      </c>
    </row>
    <row r="5531" spans="2:10" x14ac:dyDescent="0.2">
      <c r="B5531" s="7">
        <v>27</v>
      </c>
      <c r="C5531" s="7">
        <v>56</v>
      </c>
      <c r="D5531" s="7">
        <v>-0.31746241205721099</v>
      </c>
      <c r="E5531" s="7">
        <v>-0.44038976504466298</v>
      </c>
      <c r="G5531" s="7">
        <v>27</v>
      </c>
      <c r="H5531" s="7">
        <v>56</v>
      </c>
      <c r="I5531" s="7">
        <v>-0.32212166268700798</v>
      </c>
      <c r="J5531" s="7">
        <v>-0.42866486792485098</v>
      </c>
    </row>
    <row r="5532" spans="2:10" x14ac:dyDescent="0.2">
      <c r="B5532" s="7">
        <v>28</v>
      </c>
      <c r="C5532" s="7">
        <v>56</v>
      </c>
      <c r="D5532" s="7">
        <v>-0.14325442298150301</v>
      </c>
      <c r="E5532" s="7">
        <v>-0.27157865390480401</v>
      </c>
      <c r="G5532" s="7">
        <v>28</v>
      </c>
      <c r="H5532" s="7">
        <v>56</v>
      </c>
      <c r="I5532" s="7">
        <v>-0.148602672261964</v>
      </c>
      <c r="J5532" s="7">
        <v>-0.37277058733018398</v>
      </c>
    </row>
    <row r="5533" spans="2:10" x14ac:dyDescent="0.2">
      <c r="B5533" s="7">
        <v>29</v>
      </c>
      <c r="C5533" s="7">
        <v>56</v>
      </c>
      <c r="D5533" s="7">
        <v>0.161739655761727</v>
      </c>
      <c r="E5533" s="7">
        <v>0.28902682599205098</v>
      </c>
      <c r="G5533" s="7">
        <v>29</v>
      </c>
      <c r="H5533" s="7">
        <v>56</v>
      </c>
      <c r="I5533" s="7">
        <v>0.16982856755568701</v>
      </c>
      <c r="J5533" s="7">
        <v>2.4910621617547E-2</v>
      </c>
    </row>
    <row r="5534" spans="2:10" x14ac:dyDescent="0.2">
      <c r="B5534" s="7">
        <v>30</v>
      </c>
      <c r="C5534" s="7">
        <v>56</v>
      </c>
      <c r="D5534" s="7">
        <v>-0.17593006773574099</v>
      </c>
      <c r="E5534" s="7">
        <v>5.3907643378683402E-2</v>
      </c>
      <c r="G5534" s="7">
        <v>30</v>
      </c>
      <c r="H5534" s="7">
        <v>56</v>
      </c>
      <c r="I5534" s="7">
        <v>-0.18149301351373801</v>
      </c>
      <c r="J5534" s="7">
        <v>0.17047844477806701</v>
      </c>
    </row>
    <row r="5535" spans="2:10" x14ac:dyDescent="0.2">
      <c r="B5535" s="7">
        <v>31</v>
      </c>
      <c r="C5535" s="7">
        <v>56</v>
      </c>
      <c r="D5535" s="7">
        <v>-5.2752680523776803E-2</v>
      </c>
      <c r="E5535" s="7">
        <v>0.30709418078519402</v>
      </c>
      <c r="G5535" s="7">
        <v>31</v>
      </c>
      <c r="H5535" s="7">
        <v>56</v>
      </c>
      <c r="I5535" s="7">
        <v>-5.2263012663436498E-2</v>
      </c>
      <c r="J5535" s="7">
        <v>-7.5910672127218207E-2</v>
      </c>
    </row>
    <row r="5536" spans="2:10" x14ac:dyDescent="0.2">
      <c r="B5536" s="7">
        <v>32</v>
      </c>
      <c r="C5536" s="7">
        <v>56</v>
      </c>
      <c r="D5536" s="7">
        <v>-0.353667197030128</v>
      </c>
      <c r="E5536" s="7">
        <v>-0.11479262911601799</v>
      </c>
      <c r="G5536" s="7">
        <v>32</v>
      </c>
      <c r="H5536" s="7">
        <v>56</v>
      </c>
      <c r="I5536" s="7">
        <v>-0.34743818204849602</v>
      </c>
      <c r="J5536" s="7">
        <v>-0.243771807802872</v>
      </c>
    </row>
    <row r="5537" spans="2:10" x14ac:dyDescent="0.2">
      <c r="B5537" s="7">
        <v>33</v>
      </c>
      <c r="C5537" s="7">
        <v>56</v>
      </c>
      <c r="D5537" s="7">
        <v>0.43019241954107301</v>
      </c>
      <c r="E5537" s="7">
        <v>0.72264635177372105</v>
      </c>
      <c r="G5537" s="7">
        <v>33</v>
      </c>
      <c r="H5537" s="7">
        <v>56</v>
      </c>
      <c r="I5537" s="7">
        <v>0.41655050772109498</v>
      </c>
      <c r="J5537" s="7">
        <v>0.60981653989040296</v>
      </c>
    </row>
    <row r="5538" spans="2:10" x14ac:dyDescent="0.2">
      <c r="B5538" s="7">
        <v>34</v>
      </c>
      <c r="C5538" s="7">
        <v>56</v>
      </c>
      <c r="D5538" s="7">
        <v>-0.16914554235410201</v>
      </c>
      <c r="E5538" s="7">
        <v>0.124511909883071</v>
      </c>
      <c r="G5538" s="7">
        <v>34</v>
      </c>
      <c r="H5538" s="7">
        <v>56</v>
      </c>
      <c r="I5538" s="7">
        <v>-0.17400500549617001</v>
      </c>
      <c r="J5538" s="7">
        <v>0.10132280452341499</v>
      </c>
    </row>
    <row r="5539" spans="2:10" x14ac:dyDescent="0.2">
      <c r="B5539" s="7">
        <v>35</v>
      </c>
      <c r="C5539" s="7">
        <v>56</v>
      </c>
      <c r="D5539" s="7">
        <v>0.43755376364849302</v>
      </c>
      <c r="E5539" s="7">
        <v>0.38692212175340801</v>
      </c>
      <c r="G5539" s="7">
        <v>35</v>
      </c>
      <c r="H5539" s="7">
        <v>56</v>
      </c>
      <c r="I5539" s="7">
        <v>0.43400375580209599</v>
      </c>
      <c r="J5539" s="7">
        <v>0.38374326314717</v>
      </c>
    </row>
    <row r="5540" spans="2:10" x14ac:dyDescent="0.2">
      <c r="B5540" s="7">
        <v>36</v>
      </c>
      <c r="C5540" s="7">
        <v>56</v>
      </c>
      <c r="D5540" s="7">
        <v>-0.199539954529736</v>
      </c>
      <c r="E5540" s="7">
        <v>-0.15662161291667301</v>
      </c>
      <c r="G5540" s="7">
        <v>36</v>
      </c>
      <c r="H5540" s="7">
        <v>56</v>
      </c>
      <c r="I5540" s="7">
        <v>-0.20332713627134899</v>
      </c>
      <c r="J5540" s="7">
        <v>-5.9812333438009603E-2</v>
      </c>
    </row>
    <row r="5541" spans="2:10" x14ac:dyDescent="0.2">
      <c r="B5541" s="7">
        <v>37</v>
      </c>
      <c r="C5541" s="7">
        <v>56</v>
      </c>
      <c r="D5541" s="7">
        <v>-2.43729094238443E-3</v>
      </c>
      <c r="E5541" s="7">
        <v>6.3750437005455601E-2</v>
      </c>
      <c r="G5541" s="7">
        <v>37</v>
      </c>
      <c r="H5541" s="7">
        <v>56</v>
      </c>
      <c r="I5541" s="7">
        <v>-3.01165811005166E-3</v>
      </c>
      <c r="J5541" s="7">
        <v>-1.7793289534441901E-2</v>
      </c>
    </row>
    <row r="5542" spans="2:10" x14ac:dyDescent="0.2">
      <c r="B5542" s="7">
        <v>38</v>
      </c>
      <c r="C5542" s="7">
        <v>56</v>
      </c>
      <c r="D5542" s="7">
        <v>-0.15539092188502401</v>
      </c>
      <c r="E5542" s="7">
        <v>-0.22879113034659901</v>
      </c>
      <c r="G5542" s="7">
        <v>38</v>
      </c>
      <c r="H5542" s="7">
        <v>56</v>
      </c>
      <c r="I5542" s="7">
        <v>-0.15620218397201899</v>
      </c>
      <c r="J5542" s="7">
        <v>-0.31495853125234202</v>
      </c>
    </row>
    <row r="5543" spans="2:10" x14ac:dyDescent="0.2">
      <c r="B5543" s="7">
        <v>39</v>
      </c>
      <c r="C5543" s="7">
        <v>56</v>
      </c>
      <c r="D5543" s="7">
        <v>0.36984245886442702</v>
      </c>
      <c r="E5543" s="7">
        <v>8.9549026521487107E-3</v>
      </c>
      <c r="G5543" s="7">
        <v>39</v>
      </c>
      <c r="H5543" s="7">
        <v>56</v>
      </c>
      <c r="I5543" s="7">
        <v>0.35983700468317398</v>
      </c>
      <c r="J5543" s="7">
        <v>-2.0449294167163699E-2</v>
      </c>
    </row>
    <row r="5544" spans="2:10" x14ac:dyDescent="0.2">
      <c r="B5544" s="7">
        <v>40</v>
      </c>
      <c r="C5544" s="7">
        <v>56</v>
      </c>
      <c r="D5544" s="7">
        <v>-0.11206312010833799</v>
      </c>
      <c r="E5544" s="7">
        <v>-0.46835127928070602</v>
      </c>
      <c r="G5544" s="7">
        <v>40</v>
      </c>
      <c r="H5544" s="7">
        <v>56</v>
      </c>
      <c r="I5544" s="7">
        <v>-0.11354803826476401</v>
      </c>
      <c r="J5544" s="7">
        <v>-0.56072014520681401</v>
      </c>
    </row>
    <row r="5545" spans="2:10" x14ac:dyDescent="0.2">
      <c r="B5545" s="7">
        <v>41</v>
      </c>
      <c r="C5545" s="7">
        <v>56</v>
      </c>
      <c r="D5545" s="7">
        <v>-0.12908552546576901</v>
      </c>
      <c r="E5545" s="7">
        <v>-0.19092841431808899</v>
      </c>
      <c r="G5545" s="7">
        <v>41</v>
      </c>
      <c r="H5545" s="7">
        <v>56</v>
      </c>
      <c r="I5545" s="7">
        <v>-0.12858623432899399</v>
      </c>
      <c r="J5545" s="7">
        <v>4.4227480435277598E-2</v>
      </c>
    </row>
    <row r="5546" spans="2:10" x14ac:dyDescent="0.2">
      <c r="B5546" s="7">
        <v>42</v>
      </c>
      <c r="C5546" s="7">
        <v>56</v>
      </c>
      <c r="D5546" s="7">
        <v>-0.84640804329493002</v>
      </c>
      <c r="E5546" s="7">
        <v>-0.74423923734988995</v>
      </c>
      <c r="G5546" s="7">
        <v>42</v>
      </c>
      <c r="H5546" s="7">
        <v>56</v>
      </c>
      <c r="I5546" s="7">
        <v>-0.83397052656388504</v>
      </c>
      <c r="J5546" s="7">
        <v>-0.56205267868170705</v>
      </c>
    </row>
    <row r="5547" spans="2:10" x14ac:dyDescent="0.2">
      <c r="B5547" s="7">
        <v>43</v>
      </c>
      <c r="C5547" s="7">
        <v>56</v>
      </c>
      <c r="D5547" s="7">
        <v>-0.231172550547525</v>
      </c>
      <c r="E5547" s="7">
        <v>-0.33189802205908903</v>
      </c>
      <c r="G5547" s="7">
        <v>43</v>
      </c>
      <c r="H5547" s="7">
        <v>56</v>
      </c>
      <c r="I5547" s="7">
        <v>-0.23762072369846399</v>
      </c>
      <c r="J5547" s="7">
        <v>-5.2058885110106701E-4</v>
      </c>
    </row>
    <row r="5548" spans="2:10" x14ac:dyDescent="0.2">
      <c r="B5548" s="7">
        <v>44</v>
      </c>
      <c r="C5548" s="7">
        <v>56</v>
      </c>
      <c r="D5548" s="7">
        <v>1.8980988911172501E-3</v>
      </c>
      <c r="E5548" s="7">
        <v>-0.15465620049718301</v>
      </c>
      <c r="G5548" s="7">
        <v>44</v>
      </c>
      <c r="H5548" s="7">
        <v>56</v>
      </c>
      <c r="I5548" s="7">
        <v>2.2737989023768898E-3</v>
      </c>
      <c r="J5548" s="7">
        <v>7.72037320970025E-2</v>
      </c>
    </row>
    <row r="5549" spans="2:10" x14ac:dyDescent="0.2">
      <c r="B5549" s="7">
        <v>45</v>
      </c>
      <c r="C5549" s="7">
        <v>56</v>
      </c>
      <c r="D5549" s="7">
        <v>-0.33345570371358801</v>
      </c>
      <c r="E5549" s="7">
        <v>-0.41102782959374701</v>
      </c>
      <c r="G5549" s="7">
        <v>45</v>
      </c>
      <c r="H5549" s="7">
        <v>56</v>
      </c>
      <c r="I5549" s="7">
        <v>-0.33408445821216798</v>
      </c>
      <c r="J5549" s="7">
        <v>-0.41023117760633299</v>
      </c>
    </row>
    <row r="5550" spans="2:10" x14ac:dyDescent="0.2">
      <c r="B5550" s="7">
        <v>46</v>
      </c>
      <c r="C5550" s="7">
        <v>56</v>
      </c>
      <c r="D5550" s="7">
        <v>1.04967334101023E-2</v>
      </c>
      <c r="E5550" s="7">
        <v>-0.20567021810259101</v>
      </c>
      <c r="G5550" s="7">
        <v>46</v>
      </c>
      <c r="H5550" s="7">
        <v>56</v>
      </c>
      <c r="I5550" s="7">
        <v>1.1209672921833801E-2</v>
      </c>
      <c r="J5550" s="7">
        <v>-0.124161541515595</v>
      </c>
    </row>
    <row r="5551" spans="2:10" x14ac:dyDescent="0.2">
      <c r="B5551" s="7">
        <v>47</v>
      </c>
      <c r="C5551" s="7">
        <v>56</v>
      </c>
      <c r="D5551" s="7">
        <v>-0.16339435391194901</v>
      </c>
      <c r="E5551" s="7">
        <v>-0.45801968920544101</v>
      </c>
      <c r="G5551" s="7">
        <v>47</v>
      </c>
      <c r="H5551" s="7">
        <v>56</v>
      </c>
      <c r="I5551" s="7">
        <v>-0.169286710950136</v>
      </c>
      <c r="J5551" s="7">
        <v>-0.21905777612987301</v>
      </c>
    </row>
    <row r="5552" spans="2:10" x14ac:dyDescent="0.2">
      <c r="B5552" s="7">
        <v>48</v>
      </c>
      <c r="C5552" s="7">
        <v>56</v>
      </c>
      <c r="D5552" s="7">
        <v>5.4525113400843303E-2</v>
      </c>
      <c r="E5552" s="7">
        <v>6.1086488301937102E-2</v>
      </c>
      <c r="G5552" s="7">
        <v>48</v>
      </c>
      <c r="H5552" s="7">
        <v>56</v>
      </c>
      <c r="I5552" s="7">
        <v>5.6930969753564001E-2</v>
      </c>
      <c r="J5552" s="7">
        <v>0.46127995616363998</v>
      </c>
    </row>
    <row r="5553" spans="2:10" x14ac:dyDescent="0.2">
      <c r="B5553" s="7">
        <v>49</v>
      </c>
      <c r="C5553" s="7">
        <v>56</v>
      </c>
      <c r="D5553" s="7">
        <v>7.0954590513620602E-2</v>
      </c>
      <c r="E5553" s="7">
        <v>-0.42259453253092299</v>
      </c>
      <c r="G5553" s="7">
        <v>49</v>
      </c>
      <c r="H5553" s="7">
        <v>56</v>
      </c>
      <c r="I5553" s="7">
        <v>6.8410181360583494E-2</v>
      </c>
      <c r="J5553" s="7">
        <v>-0.320288739380857</v>
      </c>
    </row>
    <row r="5554" spans="2:10" x14ac:dyDescent="0.2">
      <c r="B5554" s="7">
        <v>50</v>
      </c>
      <c r="C5554" s="7">
        <v>56</v>
      </c>
      <c r="D5554" s="7">
        <v>0.11303153365860701</v>
      </c>
      <c r="E5554" s="7">
        <v>-2.97908241500426E-2</v>
      </c>
      <c r="G5554" s="7">
        <v>50</v>
      </c>
      <c r="H5554" s="7">
        <v>56</v>
      </c>
      <c r="I5554" s="7">
        <v>0.11608477339823001</v>
      </c>
      <c r="J5554" s="7">
        <v>9.9102252614606794E-3</v>
      </c>
    </row>
    <row r="5555" spans="2:10" x14ac:dyDescent="0.2">
      <c r="B5555" s="7">
        <v>51</v>
      </c>
      <c r="C5555" s="7">
        <v>56</v>
      </c>
      <c r="D5555" s="7">
        <v>-0.35715553986617499</v>
      </c>
      <c r="E5555" s="7">
        <v>-0.36437911118932997</v>
      </c>
      <c r="G5555" s="7">
        <v>51</v>
      </c>
      <c r="H5555" s="7">
        <v>56</v>
      </c>
      <c r="I5555" s="7">
        <v>-0.35549031788200702</v>
      </c>
      <c r="J5555" s="7">
        <v>-0.21604871898633901</v>
      </c>
    </row>
    <row r="5556" spans="2:10" x14ac:dyDescent="0.2">
      <c r="B5556" s="7">
        <v>52</v>
      </c>
      <c r="C5556" s="7">
        <v>56</v>
      </c>
      <c r="D5556" s="7">
        <v>0.118304152101641</v>
      </c>
      <c r="E5556" s="7">
        <v>-6.8070136344141802E-2</v>
      </c>
      <c r="G5556" s="7">
        <v>52</v>
      </c>
      <c r="H5556" s="7">
        <v>56</v>
      </c>
      <c r="I5556" s="7">
        <v>0.120988838812882</v>
      </c>
      <c r="J5556" s="7">
        <v>6.3081288308494798E-2</v>
      </c>
    </row>
    <row r="5557" spans="2:10" x14ac:dyDescent="0.2">
      <c r="B5557" s="7">
        <v>53</v>
      </c>
      <c r="C5557" s="7">
        <v>56</v>
      </c>
      <c r="D5557" s="7">
        <v>0.30514959560474297</v>
      </c>
      <c r="E5557" s="7">
        <v>0.46530915096734798</v>
      </c>
      <c r="G5557" s="7">
        <v>53</v>
      </c>
      <c r="H5557" s="7">
        <v>56</v>
      </c>
      <c r="I5557" s="7">
        <v>0.30080959379424299</v>
      </c>
      <c r="J5557" s="7">
        <v>3.3276586493554902E-2</v>
      </c>
    </row>
    <row r="5558" spans="2:10" x14ac:dyDescent="0.2">
      <c r="B5558" s="7">
        <v>54</v>
      </c>
      <c r="C5558" s="7">
        <v>56</v>
      </c>
      <c r="D5558" s="7">
        <v>2.4094314101910499E-2</v>
      </c>
      <c r="E5558" s="7">
        <v>4.8862102068476999E-2</v>
      </c>
      <c r="G5558" s="7">
        <v>54</v>
      </c>
      <c r="H5558" s="7">
        <v>56</v>
      </c>
      <c r="I5558" s="7">
        <v>2.3719764006537001E-2</v>
      </c>
      <c r="J5558" s="7">
        <v>-2.32783720124363E-3</v>
      </c>
    </row>
    <row r="5559" spans="2:10" x14ac:dyDescent="0.2">
      <c r="B5559" s="7">
        <v>55</v>
      </c>
      <c r="C5559" s="7">
        <v>56</v>
      </c>
      <c r="D5559" s="7">
        <v>-0.50614793469515496</v>
      </c>
      <c r="E5559" s="7">
        <v>-0.58664537974378295</v>
      </c>
      <c r="G5559" s="7">
        <v>55</v>
      </c>
      <c r="H5559" s="7">
        <v>56</v>
      </c>
      <c r="I5559" s="7">
        <v>-0.49595147375392701</v>
      </c>
      <c r="J5559" s="7">
        <v>-0.25892790728180498</v>
      </c>
    </row>
    <row r="5560" spans="2:10" x14ac:dyDescent="0.2">
      <c r="B5560" s="7">
        <v>56</v>
      </c>
      <c r="C5560" s="7">
        <v>56</v>
      </c>
      <c r="D5560" s="7">
        <v>5.0582228672396902E-2</v>
      </c>
      <c r="E5560" s="7">
        <v>0.221438318842408</v>
      </c>
      <c r="G5560" s="7">
        <v>56</v>
      </c>
      <c r="H5560" s="7">
        <v>56</v>
      </c>
      <c r="I5560" s="7">
        <v>4.98692744767038E-2</v>
      </c>
      <c r="J5560" s="7">
        <v>0.19464153648138199</v>
      </c>
    </row>
    <row r="5561" spans="2:10" x14ac:dyDescent="0.2">
      <c r="B5561" s="7">
        <v>57</v>
      </c>
      <c r="C5561" s="7">
        <v>56</v>
      </c>
      <c r="D5561" s="7">
        <v>-0.26239796701030799</v>
      </c>
      <c r="E5561" s="7">
        <v>-0.24567528375672201</v>
      </c>
      <c r="G5561" s="7">
        <v>57</v>
      </c>
      <c r="H5561" s="7">
        <v>56</v>
      </c>
      <c r="I5561" s="7">
        <v>-0.26539735664439001</v>
      </c>
      <c r="J5561" s="7">
        <v>-0.30882135307583197</v>
      </c>
    </row>
    <row r="5562" spans="2:10" x14ac:dyDescent="0.2">
      <c r="B5562" s="7">
        <v>58</v>
      </c>
      <c r="C5562" s="7">
        <v>56</v>
      </c>
      <c r="D5562" s="7">
        <v>0.14400969711345499</v>
      </c>
      <c r="E5562" s="7">
        <v>3.7713661677634597E-2</v>
      </c>
      <c r="G5562" s="7">
        <v>58</v>
      </c>
      <c r="H5562" s="7">
        <v>56</v>
      </c>
      <c r="I5562" s="7">
        <v>0.13897931551779999</v>
      </c>
      <c r="J5562" s="7">
        <v>-0.141716118853776</v>
      </c>
    </row>
    <row r="5563" spans="2:10" x14ac:dyDescent="0.2">
      <c r="B5563" s="7">
        <v>59</v>
      </c>
      <c r="C5563" s="7">
        <v>56</v>
      </c>
      <c r="D5563" s="7">
        <v>-7.6928415424138294E-2</v>
      </c>
      <c r="E5563" s="7">
        <v>-3.6880178575969098E-2</v>
      </c>
      <c r="G5563" s="7">
        <v>59</v>
      </c>
      <c r="H5563" s="7">
        <v>56</v>
      </c>
      <c r="I5563" s="7">
        <v>-7.8484789082106807E-2</v>
      </c>
      <c r="J5563" s="7">
        <v>-0.122786458915807</v>
      </c>
    </row>
    <row r="5564" spans="2:10" x14ac:dyDescent="0.2">
      <c r="B5564" s="7">
        <v>60</v>
      </c>
      <c r="C5564" s="7">
        <v>56</v>
      </c>
      <c r="D5564" s="7">
        <v>0.147253362360455</v>
      </c>
      <c r="E5564" s="7">
        <v>-0.15542716129176201</v>
      </c>
      <c r="G5564" s="7">
        <v>60</v>
      </c>
      <c r="H5564" s="7">
        <v>56</v>
      </c>
      <c r="I5564" s="7">
        <v>0.150559319089421</v>
      </c>
      <c r="J5564" s="7">
        <v>-5.63477568834925E-2</v>
      </c>
    </row>
    <row r="5565" spans="2:10" x14ac:dyDescent="0.2">
      <c r="B5565" s="7">
        <v>61</v>
      </c>
      <c r="C5565" s="7">
        <v>56</v>
      </c>
      <c r="D5565" s="7">
        <v>3.9124191804356598E-2</v>
      </c>
      <c r="E5565" s="7">
        <v>6.4370641507475804E-2</v>
      </c>
      <c r="G5565" s="7">
        <v>61</v>
      </c>
      <c r="H5565" s="7">
        <v>56</v>
      </c>
      <c r="I5565" s="7">
        <v>3.90441490081486E-2</v>
      </c>
      <c r="J5565" s="7">
        <v>0.15931726761735601</v>
      </c>
    </row>
    <row r="5566" spans="2:10" x14ac:dyDescent="0.2">
      <c r="B5566" s="7">
        <v>62</v>
      </c>
      <c r="C5566" s="7">
        <v>56</v>
      </c>
      <c r="D5566" s="7">
        <v>7.4640383220770296E-2</v>
      </c>
      <c r="E5566" s="7">
        <v>-0.102508105294229</v>
      </c>
      <c r="G5566" s="7">
        <v>62</v>
      </c>
      <c r="H5566" s="7">
        <v>56</v>
      </c>
      <c r="I5566" s="7">
        <v>7.4825252087667798E-2</v>
      </c>
      <c r="J5566" s="7">
        <v>-3.3228605560656099E-2</v>
      </c>
    </row>
    <row r="5567" spans="2:10" x14ac:dyDescent="0.2">
      <c r="B5567" s="7">
        <v>63</v>
      </c>
      <c r="C5567" s="7">
        <v>56</v>
      </c>
      <c r="D5567" s="7">
        <v>7.4775380310141398E-3</v>
      </c>
      <c r="E5567" s="7">
        <v>0.18267322919165399</v>
      </c>
      <c r="G5567" s="7">
        <v>63</v>
      </c>
      <c r="H5567" s="7">
        <v>56</v>
      </c>
      <c r="I5567" s="7">
        <v>7.6247775504496599E-3</v>
      </c>
      <c r="J5567" s="7">
        <v>-0.18498722808451501</v>
      </c>
    </row>
    <row r="5568" spans="2:10" x14ac:dyDescent="0.2">
      <c r="B5568" s="7">
        <v>64</v>
      </c>
      <c r="C5568" s="7">
        <v>56</v>
      </c>
      <c r="D5568" s="7">
        <v>0.32110880202740999</v>
      </c>
      <c r="E5568" s="7">
        <v>0.30031739789263401</v>
      </c>
      <c r="G5568" s="7">
        <v>64</v>
      </c>
      <c r="H5568" s="7">
        <v>56</v>
      </c>
      <c r="I5568" s="7">
        <v>0.30965880648668898</v>
      </c>
      <c r="J5568" s="7">
        <v>-1.47957735484905E-3</v>
      </c>
    </row>
    <row r="5569" spans="2:10" x14ac:dyDescent="0.2">
      <c r="B5569" s="7">
        <v>65</v>
      </c>
      <c r="C5569" s="7">
        <v>56</v>
      </c>
      <c r="D5569" s="7">
        <v>0.234044057815018</v>
      </c>
      <c r="E5569" s="7">
        <v>0.15148826392718701</v>
      </c>
      <c r="G5569" s="7">
        <v>65</v>
      </c>
      <c r="H5569" s="7">
        <v>56</v>
      </c>
      <c r="I5569" s="7">
        <v>0.242633468245846</v>
      </c>
      <c r="J5569" s="7">
        <v>-4.2896193399773401E-2</v>
      </c>
    </row>
    <row r="5570" spans="2:10" x14ac:dyDescent="0.2">
      <c r="B5570" s="7">
        <v>66</v>
      </c>
      <c r="C5570" s="7">
        <v>56</v>
      </c>
      <c r="D5570" s="7">
        <v>-0.25137099957989401</v>
      </c>
      <c r="E5570" s="7">
        <v>-0.376640164538452</v>
      </c>
      <c r="G5570" s="7">
        <v>66</v>
      </c>
      <c r="H5570" s="7">
        <v>56</v>
      </c>
      <c r="I5570" s="7">
        <v>-0.25856650704173201</v>
      </c>
      <c r="J5570" s="7">
        <v>-0.31577590546321499</v>
      </c>
    </row>
    <row r="5571" spans="2:10" x14ac:dyDescent="0.2">
      <c r="B5571" s="7">
        <v>67</v>
      </c>
      <c r="C5571" s="7">
        <v>56</v>
      </c>
      <c r="D5571" s="7">
        <v>-0.17364473196376801</v>
      </c>
      <c r="E5571" s="7">
        <v>-7.2186458572742803E-3</v>
      </c>
      <c r="G5571" s="7">
        <v>67</v>
      </c>
      <c r="H5571" s="7">
        <v>56</v>
      </c>
      <c r="I5571" s="7">
        <v>-0.17370153776823599</v>
      </c>
      <c r="J5571" s="7">
        <v>-0.171141907418529</v>
      </c>
    </row>
    <row r="5572" spans="2:10" x14ac:dyDescent="0.2">
      <c r="B5572" s="7">
        <v>68</v>
      </c>
      <c r="C5572" s="7">
        <v>56</v>
      </c>
      <c r="D5572" s="7">
        <v>1.06555358674703</v>
      </c>
      <c r="E5572" s="7">
        <v>1.3965753900408</v>
      </c>
      <c r="G5572" s="7">
        <v>68</v>
      </c>
      <c r="H5572" s="7">
        <v>56</v>
      </c>
      <c r="I5572" s="7">
        <v>1.07218916476986</v>
      </c>
      <c r="J5572" s="7">
        <v>1.3468610919547499</v>
      </c>
    </row>
    <row r="5573" spans="2:10" x14ac:dyDescent="0.2">
      <c r="B5573" s="7">
        <v>69</v>
      </c>
      <c r="C5573" s="7">
        <v>56</v>
      </c>
      <c r="D5573" s="7">
        <v>0.10986590988945701</v>
      </c>
      <c r="E5573" s="7">
        <v>-6.6495467640796998E-3</v>
      </c>
      <c r="G5573" s="7">
        <v>69</v>
      </c>
      <c r="H5573" s="7">
        <v>56</v>
      </c>
      <c r="I5573" s="7">
        <v>0.114826327122005</v>
      </c>
      <c r="J5573" s="7">
        <v>-0.213530941297113</v>
      </c>
    </row>
    <row r="5574" spans="2:10" x14ac:dyDescent="0.2">
      <c r="B5574" s="7">
        <v>70</v>
      </c>
      <c r="C5574" s="7">
        <v>56</v>
      </c>
      <c r="D5574" s="7">
        <v>-4.1465937358546902E-2</v>
      </c>
      <c r="E5574" s="7">
        <v>0.18856115627907999</v>
      </c>
      <c r="G5574" s="7">
        <v>70</v>
      </c>
      <c r="H5574" s="7">
        <v>56</v>
      </c>
      <c r="I5574" s="7">
        <v>-4.0835135343084701E-2</v>
      </c>
      <c r="J5574" s="7">
        <v>0.21870469754434901</v>
      </c>
    </row>
    <row r="5575" spans="2:10" x14ac:dyDescent="0.2">
      <c r="B5575" s="7">
        <v>71</v>
      </c>
      <c r="C5575" s="7">
        <v>56</v>
      </c>
      <c r="D5575" s="7">
        <v>-0.24387682847265901</v>
      </c>
      <c r="E5575" s="7">
        <v>-3.0635095926898601E-2</v>
      </c>
      <c r="G5575" s="7">
        <v>71</v>
      </c>
      <c r="H5575" s="7">
        <v>56</v>
      </c>
      <c r="I5575" s="7">
        <v>-0.251572245430918</v>
      </c>
      <c r="J5575" s="7">
        <v>8.8859429220134303E-2</v>
      </c>
    </row>
    <row r="5576" spans="2:10" x14ac:dyDescent="0.2">
      <c r="B5576" s="7">
        <v>72</v>
      </c>
      <c r="C5576" s="7">
        <v>56</v>
      </c>
      <c r="D5576" s="7">
        <v>-0.17786949326099899</v>
      </c>
      <c r="E5576" s="7">
        <v>-0.42098932111691201</v>
      </c>
      <c r="G5576" s="7">
        <v>72</v>
      </c>
      <c r="H5576" s="7">
        <v>56</v>
      </c>
      <c r="I5576" s="7">
        <v>-0.176981769246946</v>
      </c>
      <c r="J5576" s="7">
        <v>-0.56017050163322102</v>
      </c>
    </row>
    <row r="5577" spans="2:10" x14ac:dyDescent="0.2">
      <c r="B5577" s="7">
        <v>73</v>
      </c>
      <c r="C5577" s="7">
        <v>56</v>
      </c>
      <c r="D5577" s="7">
        <v>0.13286485783068899</v>
      </c>
      <c r="E5577" s="7">
        <v>0.11470490564078301</v>
      </c>
      <c r="G5577" s="7">
        <v>73</v>
      </c>
      <c r="H5577" s="7">
        <v>56</v>
      </c>
      <c r="I5577" s="7">
        <v>0.13478177260086099</v>
      </c>
      <c r="J5577" s="7">
        <v>0.25607015199410799</v>
      </c>
    </row>
    <row r="5578" spans="2:10" x14ac:dyDescent="0.2">
      <c r="B5578" s="7">
        <v>74</v>
      </c>
      <c r="C5578" s="7">
        <v>56</v>
      </c>
      <c r="D5578" s="7">
        <v>-0.34678839836918002</v>
      </c>
      <c r="E5578" s="7">
        <v>-0.51998708276591599</v>
      </c>
      <c r="G5578" s="7">
        <v>74</v>
      </c>
      <c r="H5578" s="7">
        <v>56</v>
      </c>
      <c r="I5578" s="7">
        <v>-0.35602457651493202</v>
      </c>
      <c r="J5578" s="7">
        <v>-0.31652827760653002</v>
      </c>
    </row>
    <row r="5579" spans="2:10" x14ac:dyDescent="0.2">
      <c r="B5579" s="7">
        <v>75</v>
      </c>
      <c r="C5579" s="7">
        <v>56</v>
      </c>
      <c r="D5579" s="7">
        <v>-7.3169156748637207E-2</v>
      </c>
      <c r="E5579" s="7">
        <v>-0.32110249362834697</v>
      </c>
      <c r="G5579" s="7">
        <v>75</v>
      </c>
      <c r="H5579" s="7">
        <v>56</v>
      </c>
      <c r="I5579" s="7">
        <v>-7.3158227584483995E-2</v>
      </c>
      <c r="J5579" s="7">
        <v>-0.111740643506685</v>
      </c>
    </row>
    <row r="5580" spans="2:10" x14ac:dyDescent="0.2">
      <c r="B5580" s="7">
        <v>76</v>
      </c>
      <c r="C5580" s="7">
        <v>56</v>
      </c>
      <c r="D5580" s="7">
        <v>0.13102196351906401</v>
      </c>
      <c r="E5580" s="7">
        <v>2.8990785352156E-2</v>
      </c>
      <c r="G5580" s="7">
        <v>76</v>
      </c>
      <c r="H5580" s="7">
        <v>56</v>
      </c>
      <c r="I5580" s="7">
        <v>0.130342125609783</v>
      </c>
      <c r="J5580" s="7">
        <v>4.3539979977030199E-2</v>
      </c>
    </row>
    <row r="5581" spans="2:10" x14ac:dyDescent="0.2">
      <c r="B5581" s="7">
        <v>77</v>
      </c>
      <c r="C5581" s="7">
        <v>56</v>
      </c>
      <c r="D5581" s="7">
        <v>0.13459801399719101</v>
      </c>
      <c r="E5581" s="7">
        <v>0.29767676505339502</v>
      </c>
      <c r="G5581" s="7">
        <v>77</v>
      </c>
      <c r="H5581" s="7">
        <v>56</v>
      </c>
      <c r="I5581" s="7">
        <v>0.13417238930660999</v>
      </c>
      <c r="J5581" s="7">
        <v>0.18437752825824499</v>
      </c>
    </row>
    <row r="5582" spans="2:10" x14ac:dyDescent="0.2">
      <c r="B5582" s="7">
        <v>78</v>
      </c>
      <c r="C5582" s="7">
        <v>56</v>
      </c>
      <c r="D5582" s="7">
        <v>-0.319236624054756</v>
      </c>
      <c r="E5582" s="7">
        <v>-0.39455723944169602</v>
      </c>
      <c r="G5582" s="7">
        <v>78</v>
      </c>
      <c r="H5582" s="7">
        <v>56</v>
      </c>
      <c r="I5582" s="7">
        <v>-0.31602120260481698</v>
      </c>
      <c r="J5582" s="7">
        <v>-0.40541734402819801</v>
      </c>
    </row>
    <row r="5583" spans="2:10" x14ac:dyDescent="0.2">
      <c r="B5583" s="7">
        <v>79</v>
      </c>
      <c r="C5583" s="7">
        <v>56</v>
      </c>
      <c r="D5583" s="7">
        <v>0.14683965267849799</v>
      </c>
      <c r="E5583" s="7">
        <v>1.02781839578556E-2</v>
      </c>
      <c r="G5583" s="7">
        <v>79</v>
      </c>
      <c r="H5583" s="7">
        <v>56</v>
      </c>
      <c r="I5583" s="7">
        <v>0.15067925543956801</v>
      </c>
      <c r="J5583" s="7">
        <v>0.278675456204863</v>
      </c>
    </row>
    <row r="5584" spans="2:10" x14ac:dyDescent="0.2">
      <c r="B5584" s="7">
        <v>80</v>
      </c>
      <c r="C5584" s="7">
        <v>56</v>
      </c>
      <c r="D5584" s="7">
        <v>-0.24444902171010899</v>
      </c>
      <c r="E5584" s="7">
        <v>-0.205872646824004</v>
      </c>
      <c r="G5584" s="7">
        <v>80</v>
      </c>
      <c r="H5584" s="7">
        <v>56</v>
      </c>
      <c r="I5584" s="7">
        <v>-0.24829502944116499</v>
      </c>
      <c r="J5584" s="7">
        <v>-0.36362260240111499</v>
      </c>
    </row>
    <row r="5585" spans="2:10" x14ac:dyDescent="0.2">
      <c r="B5585" s="7">
        <v>81</v>
      </c>
      <c r="C5585" s="7">
        <v>56</v>
      </c>
      <c r="D5585" s="7">
        <v>0.46583255929053102</v>
      </c>
      <c r="E5585" s="7">
        <v>0.323074201416158</v>
      </c>
      <c r="G5585" s="7">
        <v>81</v>
      </c>
      <c r="H5585" s="7">
        <v>56</v>
      </c>
      <c r="I5585" s="7">
        <v>0.460013677722106</v>
      </c>
      <c r="J5585" s="7">
        <v>0.296339711738762</v>
      </c>
    </row>
    <row r="5586" spans="2:10" x14ac:dyDescent="0.2">
      <c r="B5586" s="7">
        <v>82</v>
      </c>
      <c r="C5586" s="7">
        <v>56</v>
      </c>
      <c r="D5586" s="7">
        <v>-0.16598256214264601</v>
      </c>
      <c r="E5586" s="7">
        <v>-2.1564190145110001E-2</v>
      </c>
      <c r="G5586" s="7">
        <v>82</v>
      </c>
      <c r="H5586" s="7">
        <v>56</v>
      </c>
      <c r="I5586" s="7">
        <v>-0.170068571663339</v>
      </c>
      <c r="J5586" s="7">
        <v>4.4759158556265902E-2</v>
      </c>
    </row>
    <row r="5587" spans="2:10" x14ac:dyDescent="0.2">
      <c r="B5587" s="7">
        <v>83</v>
      </c>
      <c r="C5587" s="7">
        <v>56</v>
      </c>
      <c r="D5587" s="7">
        <v>-0.32858621085598499</v>
      </c>
      <c r="E5587" s="7">
        <v>-0.369293364507366</v>
      </c>
      <c r="G5587" s="7">
        <v>83</v>
      </c>
      <c r="H5587" s="7">
        <v>56</v>
      </c>
      <c r="I5587" s="7">
        <v>-0.345863606016869</v>
      </c>
      <c r="J5587" s="7">
        <v>-0.32434383017663498</v>
      </c>
    </row>
    <row r="5588" spans="2:10" x14ac:dyDescent="0.2">
      <c r="B5588" s="7">
        <v>84</v>
      </c>
      <c r="C5588" s="7">
        <v>56</v>
      </c>
      <c r="D5588" s="7">
        <v>-0.31414208897781498</v>
      </c>
      <c r="E5588" s="7">
        <v>0.14038722124177999</v>
      </c>
      <c r="G5588" s="7">
        <v>84</v>
      </c>
      <c r="H5588" s="7">
        <v>56</v>
      </c>
      <c r="I5588" s="7">
        <v>-0.32118613066516699</v>
      </c>
      <c r="J5588" s="7">
        <v>0.208833004531182</v>
      </c>
    </row>
    <row r="5589" spans="2:10" x14ac:dyDescent="0.2">
      <c r="B5589" s="7">
        <v>85</v>
      </c>
      <c r="C5589" s="7">
        <v>56</v>
      </c>
      <c r="D5589" s="7">
        <v>-0.51570081746588103</v>
      </c>
      <c r="E5589" s="7">
        <v>-0.58239973278931101</v>
      </c>
      <c r="G5589" s="7">
        <v>85</v>
      </c>
      <c r="H5589" s="7">
        <v>56</v>
      </c>
      <c r="I5589" s="7">
        <v>-0.51733484150828901</v>
      </c>
      <c r="J5589" s="7">
        <v>-0.62018827492324002</v>
      </c>
    </row>
    <row r="5590" spans="2:10" x14ac:dyDescent="0.2">
      <c r="B5590" s="7">
        <v>86</v>
      </c>
      <c r="C5590" s="7">
        <v>56</v>
      </c>
      <c r="D5590" s="7">
        <v>0.84925364150864402</v>
      </c>
      <c r="E5590" s="7">
        <v>0.82623156492111205</v>
      </c>
      <c r="G5590" s="7">
        <v>86</v>
      </c>
      <c r="H5590" s="7">
        <v>56</v>
      </c>
      <c r="I5590" s="7">
        <v>0.86844087410219095</v>
      </c>
      <c r="J5590" s="7">
        <v>1.00500694736948</v>
      </c>
    </row>
    <row r="5591" spans="2:10" x14ac:dyDescent="0.2">
      <c r="B5591" s="7">
        <v>87</v>
      </c>
      <c r="C5591" s="7">
        <v>56</v>
      </c>
      <c r="D5591" s="7">
        <v>-0.50144803930424797</v>
      </c>
      <c r="E5591" s="7">
        <v>-0.48941258753141198</v>
      </c>
      <c r="G5591" s="7">
        <v>87</v>
      </c>
      <c r="H5591" s="7">
        <v>56</v>
      </c>
      <c r="I5591" s="7">
        <v>-0.50903052979973795</v>
      </c>
      <c r="J5591" s="7">
        <v>-0.70399575908963996</v>
      </c>
    </row>
    <row r="5592" spans="2:10" x14ac:dyDescent="0.2">
      <c r="B5592" s="7">
        <v>88</v>
      </c>
      <c r="C5592" s="7">
        <v>56</v>
      </c>
      <c r="D5592" s="7">
        <v>5.6916926558926703E-2</v>
      </c>
      <c r="E5592" s="7">
        <v>0.201064908599704</v>
      </c>
      <c r="G5592" s="7">
        <v>88</v>
      </c>
      <c r="H5592" s="7">
        <v>56</v>
      </c>
      <c r="I5592" s="7">
        <v>6.0365246098121397E-2</v>
      </c>
      <c r="J5592" s="7">
        <v>0.130973986142115</v>
      </c>
    </row>
    <row r="5593" spans="2:10" x14ac:dyDescent="0.2">
      <c r="B5593" s="7">
        <v>89</v>
      </c>
      <c r="C5593" s="7">
        <v>56</v>
      </c>
      <c r="D5593" s="7">
        <v>-0.32567480586873698</v>
      </c>
      <c r="E5593" s="7">
        <v>-0.11793180067572499</v>
      </c>
      <c r="G5593" s="7">
        <v>89</v>
      </c>
      <c r="H5593" s="7">
        <v>56</v>
      </c>
      <c r="I5593" s="7">
        <v>-0.33297689017526599</v>
      </c>
      <c r="J5593" s="7">
        <v>3.4084471318077902E-2</v>
      </c>
    </row>
    <row r="5594" spans="2:10" x14ac:dyDescent="0.2">
      <c r="B5594" s="7">
        <v>90</v>
      </c>
      <c r="C5594" s="7">
        <v>56</v>
      </c>
      <c r="D5594" s="7">
        <v>-0.43279075932608002</v>
      </c>
      <c r="E5594" s="7">
        <v>-0.48138048465811401</v>
      </c>
      <c r="G5594" s="7">
        <v>90</v>
      </c>
      <c r="H5594" s="7">
        <v>56</v>
      </c>
      <c r="I5594" s="7">
        <v>-0.43130035849184101</v>
      </c>
      <c r="J5594" s="7">
        <v>-0.46377302442965501</v>
      </c>
    </row>
    <row r="5595" spans="2:10" x14ac:dyDescent="0.2">
      <c r="B5595" s="7">
        <v>91</v>
      </c>
      <c r="C5595" s="7">
        <v>56</v>
      </c>
      <c r="D5595" s="7">
        <v>-0.10900722735309699</v>
      </c>
      <c r="E5595" s="7">
        <v>0.239889557912671</v>
      </c>
      <c r="G5595" s="7">
        <v>91</v>
      </c>
      <c r="H5595" s="7">
        <v>56</v>
      </c>
      <c r="I5595" s="7">
        <v>-0.110518415962799</v>
      </c>
      <c r="J5595" s="7">
        <v>-1.54572520640128E-2</v>
      </c>
    </row>
    <row r="5596" spans="2:10" x14ac:dyDescent="0.2">
      <c r="B5596" s="7">
        <v>92</v>
      </c>
      <c r="C5596" s="7">
        <v>56</v>
      </c>
      <c r="D5596" s="7">
        <v>0.21775529719918801</v>
      </c>
      <c r="E5596" s="7">
        <v>0.15058702343885999</v>
      </c>
      <c r="G5596" s="7">
        <v>92</v>
      </c>
      <c r="H5596" s="7">
        <v>56</v>
      </c>
      <c r="I5596" s="7">
        <v>0.21048916123122399</v>
      </c>
      <c r="J5596" s="7">
        <v>0.33305917859976197</v>
      </c>
    </row>
    <row r="5597" spans="2:10" x14ac:dyDescent="0.2">
      <c r="B5597" s="7">
        <v>93</v>
      </c>
      <c r="C5597" s="7">
        <v>56</v>
      </c>
      <c r="D5597" s="7">
        <v>0.42648706519392099</v>
      </c>
      <c r="E5597" s="7">
        <v>0.18127486473933899</v>
      </c>
      <c r="G5597" s="7">
        <v>93</v>
      </c>
      <c r="H5597" s="7">
        <v>56</v>
      </c>
      <c r="I5597" s="7">
        <v>0.42522384247030798</v>
      </c>
      <c r="J5597" s="7">
        <v>0.311576599825376</v>
      </c>
    </row>
    <row r="5598" spans="2:10" x14ac:dyDescent="0.2">
      <c r="B5598" s="7">
        <v>94</v>
      </c>
      <c r="C5598" s="7">
        <v>56</v>
      </c>
      <c r="D5598" s="7">
        <v>-6.9403775525517894E-2</v>
      </c>
      <c r="E5598" s="7">
        <v>-0.220139627220231</v>
      </c>
      <c r="G5598" s="7">
        <v>94</v>
      </c>
      <c r="H5598" s="7">
        <v>56</v>
      </c>
      <c r="I5598" s="7">
        <v>-7.0561053738472906E-2</v>
      </c>
      <c r="J5598" s="7">
        <v>-0.26815268823886002</v>
      </c>
    </row>
    <row r="5599" spans="2:10" x14ac:dyDescent="0.2">
      <c r="B5599" s="7">
        <v>95</v>
      </c>
      <c r="C5599" s="7">
        <v>56</v>
      </c>
      <c r="D5599" s="7">
        <v>1.1546321956844401E-2</v>
      </c>
      <c r="E5599" s="7">
        <v>0.20253875137409999</v>
      </c>
      <c r="G5599" s="7">
        <v>95</v>
      </c>
      <c r="H5599" s="7">
        <v>56</v>
      </c>
      <c r="I5599" s="7">
        <v>1.01092966763021E-2</v>
      </c>
      <c r="J5599" s="7">
        <v>1.04411369775566E-2</v>
      </c>
    </row>
    <row r="5600" spans="2:10" x14ac:dyDescent="0.2">
      <c r="B5600" s="7">
        <v>96</v>
      </c>
      <c r="C5600" s="7">
        <v>56</v>
      </c>
      <c r="D5600" s="7">
        <v>-0.22817274946197899</v>
      </c>
      <c r="E5600" s="7">
        <v>0.34543552551256301</v>
      </c>
      <c r="G5600" s="7">
        <v>96</v>
      </c>
      <c r="H5600" s="7">
        <v>56</v>
      </c>
      <c r="I5600" s="7">
        <v>-0.23531933195646901</v>
      </c>
      <c r="J5600" s="7">
        <v>0.18891001721012399</v>
      </c>
    </row>
    <row r="5601" spans="2:10" x14ac:dyDescent="0.2">
      <c r="B5601" s="7">
        <v>97</v>
      </c>
      <c r="C5601" s="7">
        <v>56</v>
      </c>
      <c r="D5601" s="7">
        <v>3.0664184124239199E-2</v>
      </c>
      <c r="E5601" s="7">
        <v>0.10235637672482401</v>
      </c>
      <c r="G5601" s="7">
        <v>97</v>
      </c>
      <c r="H5601" s="7">
        <v>56</v>
      </c>
      <c r="I5601" s="7">
        <v>2.7780621871425399E-2</v>
      </c>
      <c r="J5601" s="7">
        <v>0.38181264089949302</v>
      </c>
    </row>
    <row r="5602" spans="2:10" x14ac:dyDescent="0.2">
      <c r="B5602" s="7">
        <v>98</v>
      </c>
      <c r="C5602" s="7">
        <v>56</v>
      </c>
      <c r="D5602" s="7">
        <v>0.244591551822051</v>
      </c>
      <c r="E5602" s="7">
        <v>0.363371817960014</v>
      </c>
      <c r="G5602" s="7">
        <v>98</v>
      </c>
      <c r="H5602" s="7">
        <v>56</v>
      </c>
      <c r="I5602" s="7">
        <v>0.256819644865528</v>
      </c>
      <c r="J5602" s="7">
        <v>-5.89997166005478E-2</v>
      </c>
    </row>
    <row r="5603" spans="2:10" x14ac:dyDescent="0.2">
      <c r="B5603" s="7">
        <v>99</v>
      </c>
      <c r="C5603" s="7">
        <v>56</v>
      </c>
      <c r="D5603" s="7">
        <v>-0.27769226178101403</v>
      </c>
      <c r="E5603" s="7">
        <v>-0.29481750322856098</v>
      </c>
      <c r="G5603" s="7">
        <v>99</v>
      </c>
      <c r="H5603" s="7">
        <v>56</v>
      </c>
      <c r="I5603" s="7">
        <v>-0.28318188510272302</v>
      </c>
      <c r="J5603" s="7">
        <v>-0.144077932402292</v>
      </c>
    </row>
    <row r="5604" spans="2:10" x14ac:dyDescent="0.2">
      <c r="B5604" s="7">
        <v>100</v>
      </c>
      <c r="C5604" s="7">
        <v>56</v>
      </c>
      <c r="D5604" s="7">
        <v>0.49158164566922102</v>
      </c>
      <c r="E5604" s="7">
        <v>0.29168791813990702</v>
      </c>
      <c r="G5604" s="7">
        <v>100</v>
      </c>
      <c r="H5604" s="7">
        <v>56</v>
      </c>
      <c r="I5604" s="7">
        <v>0.49851954710993401</v>
      </c>
      <c r="J5604" s="7">
        <v>0.52745842796898401</v>
      </c>
    </row>
    <row r="5605" spans="2:10" x14ac:dyDescent="0.2">
      <c r="B5605" s="7">
        <v>1</v>
      </c>
      <c r="C5605" s="7">
        <v>57</v>
      </c>
      <c r="D5605" s="7">
        <v>-7.2861225992042505E-2</v>
      </c>
      <c r="E5605" s="7">
        <v>-0.29815455187414402</v>
      </c>
      <c r="G5605" s="7">
        <v>1</v>
      </c>
      <c r="H5605" s="7">
        <v>57</v>
      </c>
      <c r="I5605" s="7">
        <v>-7.3566933607688498E-2</v>
      </c>
      <c r="J5605" s="7">
        <v>-0.19941985879823401</v>
      </c>
    </row>
    <row r="5606" spans="2:10" x14ac:dyDescent="0.2">
      <c r="B5606" s="7">
        <v>2</v>
      </c>
      <c r="C5606" s="7">
        <v>57</v>
      </c>
      <c r="D5606" s="7">
        <v>-0.47111507104713202</v>
      </c>
      <c r="E5606" s="7">
        <v>-3.1903560722974497E-2</v>
      </c>
      <c r="G5606" s="7">
        <v>2</v>
      </c>
      <c r="H5606" s="7">
        <v>57</v>
      </c>
      <c r="I5606" s="7">
        <v>-0.47047915180870298</v>
      </c>
      <c r="J5606" s="7">
        <v>-0.171255416330824</v>
      </c>
    </row>
    <row r="5607" spans="2:10" x14ac:dyDescent="0.2">
      <c r="B5607" s="7">
        <v>3</v>
      </c>
      <c r="C5607" s="7">
        <v>57</v>
      </c>
      <c r="D5607" s="7">
        <v>2.3547754572834201E-2</v>
      </c>
      <c r="E5607" s="7">
        <v>0.16431626313050099</v>
      </c>
      <c r="G5607" s="7">
        <v>3</v>
      </c>
      <c r="H5607" s="7">
        <v>57</v>
      </c>
      <c r="I5607" s="7">
        <v>2.2856161171840299E-2</v>
      </c>
      <c r="J5607" s="7">
        <v>0.112390842396453</v>
      </c>
    </row>
    <row r="5608" spans="2:10" x14ac:dyDescent="0.2">
      <c r="B5608" s="7">
        <v>4</v>
      </c>
      <c r="C5608" s="7">
        <v>57</v>
      </c>
      <c r="D5608" s="7">
        <v>0.18667343430039399</v>
      </c>
      <c r="E5608" s="7">
        <v>0.32366055587825898</v>
      </c>
      <c r="G5608" s="7">
        <v>4</v>
      </c>
      <c r="H5608" s="7">
        <v>57</v>
      </c>
      <c r="I5608" s="7">
        <v>0.19176287119235499</v>
      </c>
      <c r="J5608" s="7">
        <v>-7.5111512140304093E-2</v>
      </c>
    </row>
    <row r="5609" spans="2:10" x14ac:dyDescent="0.2">
      <c r="B5609" s="7">
        <v>5</v>
      </c>
      <c r="C5609" s="7">
        <v>57</v>
      </c>
      <c r="D5609" s="7">
        <v>-3.5220097617561001E-4</v>
      </c>
      <c r="E5609" s="7">
        <v>-0.15392880129331499</v>
      </c>
      <c r="G5609" s="7">
        <v>5</v>
      </c>
      <c r="H5609" s="7">
        <v>57</v>
      </c>
      <c r="I5609" s="7">
        <v>-4.0920564125901398E-4</v>
      </c>
      <c r="J5609" s="7">
        <v>0.17265489305353199</v>
      </c>
    </row>
    <row r="5610" spans="2:10" x14ac:dyDescent="0.2">
      <c r="B5610" s="7">
        <v>6</v>
      </c>
      <c r="C5610" s="7">
        <v>57</v>
      </c>
      <c r="D5610" s="7">
        <v>0.284891475905583</v>
      </c>
      <c r="E5610" s="7">
        <v>0.52982905282169801</v>
      </c>
      <c r="G5610" s="7">
        <v>6</v>
      </c>
      <c r="H5610" s="7">
        <v>57</v>
      </c>
      <c r="I5610" s="7">
        <v>0.27244103980044199</v>
      </c>
      <c r="J5610" s="7">
        <v>0.32017388044002498</v>
      </c>
    </row>
    <row r="5611" spans="2:10" x14ac:dyDescent="0.2">
      <c r="B5611" s="7">
        <v>7</v>
      </c>
      <c r="C5611" s="7">
        <v>57</v>
      </c>
      <c r="D5611" s="7">
        <v>0.22436182430229801</v>
      </c>
      <c r="E5611" s="7">
        <v>0.218658047125175</v>
      </c>
      <c r="G5611" s="7">
        <v>7</v>
      </c>
      <c r="H5611" s="7">
        <v>57</v>
      </c>
      <c r="I5611" s="7">
        <v>0.22538922742351</v>
      </c>
      <c r="J5611" s="7">
        <v>0.22921304186678099</v>
      </c>
    </row>
    <row r="5612" spans="2:10" x14ac:dyDescent="0.2">
      <c r="B5612" s="7">
        <v>8</v>
      </c>
      <c r="C5612" s="7">
        <v>57</v>
      </c>
      <c r="D5612" s="7">
        <v>-3.5200818333099598E-2</v>
      </c>
      <c r="E5612" s="7">
        <v>-0.138626625623127</v>
      </c>
      <c r="G5612" s="7">
        <v>8</v>
      </c>
      <c r="H5612" s="7">
        <v>57</v>
      </c>
      <c r="I5612" s="7">
        <v>-3.5678412707837601E-2</v>
      </c>
      <c r="J5612" s="7">
        <v>0.117458925536837</v>
      </c>
    </row>
    <row r="5613" spans="2:10" x14ac:dyDescent="0.2">
      <c r="B5613" s="7">
        <v>9</v>
      </c>
      <c r="C5613" s="7">
        <v>57</v>
      </c>
      <c r="D5613" s="7">
        <v>0.1603290005253</v>
      </c>
      <c r="E5613" s="7">
        <v>-7.1550082148416294E-2</v>
      </c>
      <c r="G5613" s="7">
        <v>9</v>
      </c>
      <c r="H5613" s="7">
        <v>57</v>
      </c>
      <c r="I5613" s="7">
        <v>0.16309275710186599</v>
      </c>
      <c r="J5613" s="7">
        <v>-0.114771009488198</v>
      </c>
    </row>
    <row r="5614" spans="2:10" x14ac:dyDescent="0.2">
      <c r="B5614" s="7">
        <v>10</v>
      </c>
      <c r="C5614" s="7">
        <v>57</v>
      </c>
      <c r="D5614" s="7">
        <v>0.14885073619976</v>
      </c>
      <c r="E5614" s="7">
        <v>0.197661811595575</v>
      </c>
      <c r="G5614" s="7">
        <v>10</v>
      </c>
      <c r="H5614" s="7">
        <v>57</v>
      </c>
      <c r="I5614" s="7">
        <v>0.15050824638377899</v>
      </c>
      <c r="J5614" s="7">
        <v>0.27445719648480299</v>
      </c>
    </row>
    <row r="5615" spans="2:10" x14ac:dyDescent="0.2">
      <c r="B5615" s="7">
        <v>11</v>
      </c>
      <c r="C5615" s="7">
        <v>57</v>
      </c>
      <c r="D5615" s="7">
        <v>0.229578539989927</v>
      </c>
      <c r="E5615" s="7">
        <v>9.2785097296474106E-2</v>
      </c>
      <c r="G5615" s="7">
        <v>11</v>
      </c>
      <c r="H5615" s="7">
        <v>57</v>
      </c>
      <c r="I5615" s="7">
        <v>0.23549397958248899</v>
      </c>
      <c r="J5615" s="7">
        <v>8.8526447398812103E-2</v>
      </c>
    </row>
    <row r="5616" spans="2:10" x14ac:dyDescent="0.2">
      <c r="B5616" s="7">
        <v>12</v>
      </c>
      <c r="C5616" s="7">
        <v>57</v>
      </c>
      <c r="D5616" s="7">
        <v>0.30095725866943202</v>
      </c>
      <c r="E5616" s="7">
        <v>-1.6635936982590999E-2</v>
      </c>
      <c r="G5616" s="7">
        <v>12</v>
      </c>
      <c r="H5616" s="7">
        <v>57</v>
      </c>
      <c r="I5616" s="7">
        <v>0.31227999118357902</v>
      </c>
      <c r="J5616" s="7">
        <v>0.219015097854423</v>
      </c>
    </row>
    <row r="5617" spans="2:10" x14ac:dyDescent="0.2">
      <c r="B5617" s="7">
        <v>13</v>
      </c>
      <c r="C5617" s="7">
        <v>57</v>
      </c>
      <c r="D5617" s="7">
        <v>-2.1930535815129399E-2</v>
      </c>
      <c r="E5617" s="7">
        <v>0.24205114494254201</v>
      </c>
      <c r="G5617" s="7">
        <v>13</v>
      </c>
      <c r="H5617" s="7">
        <v>57</v>
      </c>
      <c r="I5617" s="7">
        <v>-2.2176679114160401E-2</v>
      </c>
      <c r="J5617" s="7">
        <v>0.13564870721271499</v>
      </c>
    </row>
    <row r="5618" spans="2:10" x14ac:dyDescent="0.2">
      <c r="B5618" s="7">
        <v>14</v>
      </c>
      <c r="C5618" s="7">
        <v>57</v>
      </c>
      <c r="D5618" s="7">
        <v>5.7807534319518801E-2</v>
      </c>
      <c r="E5618" s="7">
        <v>0.15375150327135201</v>
      </c>
      <c r="G5618" s="7">
        <v>14</v>
      </c>
      <c r="H5618" s="7">
        <v>57</v>
      </c>
      <c r="I5618" s="7">
        <v>5.5642456175185401E-2</v>
      </c>
      <c r="J5618" s="7">
        <v>-3.2011766762779302E-2</v>
      </c>
    </row>
    <row r="5619" spans="2:10" x14ac:dyDescent="0.2">
      <c r="B5619" s="7">
        <v>15</v>
      </c>
      <c r="C5619" s="7">
        <v>57</v>
      </c>
      <c r="D5619" s="7">
        <v>1.63498223776175E-2</v>
      </c>
      <c r="E5619" s="7">
        <v>0.55027353271323798</v>
      </c>
      <c r="G5619" s="7">
        <v>15</v>
      </c>
      <c r="H5619" s="7">
        <v>57</v>
      </c>
      <c r="I5619" s="7">
        <v>1.64956408831918E-2</v>
      </c>
      <c r="J5619" s="7">
        <v>0.15085290029575399</v>
      </c>
    </row>
    <row r="5620" spans="2:10" x14ac:dyDescent="0.2">
      <c r="B5620" s="7">
        <v>16</v>
      </c>
      <c r="C5620" s="7">
        <v>57</v>
      </c>
      <c r="D5620" s="7">
        <v>-0.140386164933542</v>
      </c>
      <c r="E5620" s="7">
        <v>-0.23520998984161401</v>
      </c>
      <c r="G5620" s="7">
        <v>16</v>
      </c>
      <c r="H5620" s="7">
        <v>57</v>
      </c>
      <c r="I5620" s="7">
        <v>-0.142537164982947</v>
      </c>
      <c r="J5620" s="7">
        <v>-0.15982685907119501</v>
      </c>
    </row>
    <row r="5621" spans="2:10" x14ac:dyDescent="0.2">
      <c r="B5621" s="7">
        <v>17</v>
      </c>
      <c r="C5621" s="7">
        <v>57</v>
      </c>
      <c r="D5621" s="7">
        <v>0.175553980439942</v>
      </c>
      <c r="E5621" s="7">
        <v>-5.3695162331553803E-2</v>
      </c>
      <c r="G5621" s="7">
        <v>17</v>
      </c>
      <c r="H5621" s="7">
        <v>57</v>
      </c>
      <c r="I5621" s="7">
        <v>0.178386170262577</v>
      </c>
      <c r="J5621" s="7">
        <v>3.4375355571858002E-2</v>
      </c>
    </row>
    <row r="5622" spans="2:10" x14ac:dyDescent="0.2">
      <c r="B5622" s="7">
        <v>18</v>
      </c>
      <c r="C5622" s="7">
        <v>57</v>
      </c>
      <c r="D5622" s="7">
        <v>5.0003435461770003E-2</v>
      </c>
      <c r="E5622" s="7">
        <v>0.116836858130225</v>
      </c>
      <c r="G5622" s="7">
        <v>18</v>
      </c>
      <c r="H5622" s="7">
        <v>57</v>
      </c>
      <c r="I5622" s="7">
        <v>5.0735880616047203E-2</v>
      </c>
      <c r="J5622" s="7">
        <v>-9.4309178448003003E-2</v>
      </c>
    </row>
    <row r="5623" spans="2:10" x14ac:dyDescent="0.2">
      <c r="B5623" s="7">
        <v>19</v>
      </c>
      <c r="C5623" s="7">
        <v>57</v>
      </c>
      <c r="D5623" s="7">
        <v>0.36424399964255699</v>
      </c>
      <c r="E5623" s="7">
        <v>0.38007308253234001</v>
      </c>
      <c r="G5623" s="7">
        <v>19</v>
      </c>
      <c r="H5623" s="7">
        <v>57</v>
      </c>
      <c r="I5623" s="7">
        <v>0.36862734755418203</v>
      </c>
      <c r="J5623" s="7">
        <v>0.36904604554433301</v>
      </c>
    </row>
    <row r="5624" spans="2:10" x14ac:dyDescent="0.2">
      <c r="B5624" s="7">
        <v>20</v>
      </c>
      <c r="C5624" s="7">
        <v>57</v>
      </c>
      <c r="D5624" s="7">
        <v>6.7044210206504806E-2</v>
      </c>
      <c r="E5624" s="7">
        <v>0.141215620395824</v>
      </c>
      <c r="G5624" s="7">
        <v>20</v>
      </c>
      <c r="H5624" s="7">
        <v>57</v>
      </c>
      <c r="I5624" s="7">
        <v>6.7066500825595704E-2</v>
      </c>
      <c r="J5624" s="7">
        <v>6.5381511775954401E-2</v>
      </c>
    </row>
    <row r="5625" spans="2:10" x14ac:dyDescent="0.2">
      <c r="B5625" s="7">
        <v>21</v>
      </c>
      <c r="C5625" s="7">
        <v>57</v>
      </c>
      <c r="D5625" s="7">
        <v>-0.312884649545416</v>
      </c>
      <c r="E5625" s="7">
        <v>0.107645558109636</v>
      </c>
      <c r="G5625" s="7">
        <v>21</v>
      </c>
      <c r="H5625" s="7">
        <v>57</v>
      </c>
      <c r="I5625" s="7">
        <v>-0.31501909785091498</v>
      </c>
      <c r="J5625" s="7">
        <v>1.5059989519795799E-2</v>
      </c>
    </row>
    <row r="5626" spans="2:10" x14ac:dyDescent="0.2">
      <c r="B5626" s="7">
        <v>22</v>
      </c>
      <c r="C5626" s="7">
        <v>57</v>
      </c>
      <c r="D5626" s="7">
        <v>8.3748802571021103E-2</v>
      </c>
      <c r="E5626" s="7">
        <v>-0.11472446491086299</v>
      </c>
      <c r="G5626" s="7">
        <v>22</v>
      </c>
      <c r="H5626" s="7">
        <v>57</v>
      </c>
      <c r="I5626" s="7">
        <v>8.4506008490146597E-2</v>
      </c>
      <c r="J5626" s="7">
        <v>0.15005607551782801</v>
      </c>
    </row>
    <row r="5627" spans="2:10" x14ac:dyDescent="0.2">
      <c r="B5627" s="7">
        <v>23</v>
      </c>
      <c r="C5627" s="7">
        <v>57</v>
      </c>
      <c r="D5627" s="7">
        <v>1.4419784750130799E-2</v>
      </c>
      <c r="E5627" s="7">
        <v>0.34016895422666799</v>
      </c>
      <c r="G5627" s="7">
        <v>23</v>
      </c>
      <c r="H5627" s="7">
        <v>57</v>
      </c>
      <c r="I5627" s="7">
        <v>1.38850348468162E-2</v>
      </c>
      <c r="J5627" s="7">
        <v>5.8085655883446399E-2</v>
      </c>
    </row>
    <row r="5628" spans="2:10" x14ac:dyDescent="0.2">
      <c r="B5628" s="7">
        <v>24</v>
      </c>
      <c r="C5628" s="7">
        <v>57</v>
      </c>
      <c r="D5628" s="7">
        <v>-8.0681687990322697E-3</v>
      </c>
      <c r="E5628" s="7">
        <v>0.17552668081966899</v>
      </c>
      <c r="G5628" s="7">
        <v>24</v>
      </c>
      <c r="H5628" s="7">
        <v>57</v>
      </c>
      <c r="I5628" s="7">
        <v>-8.1213319067705604E-3</v>
      </c>
      <c r="J5628" s="7">
        <v>-7.1307255046550999E-2</v>
      </c>
    </row>
    <row r="5629" spans="2:10" x14ac:dyDescent="0.2">
      <c r="B5629" s="7">
        <v>25</v>
      </c>
      <c r="C5629" s="7">
        <v>57</v>
      </c>
      <c r="D5629" s="7">
        <v>-8.5797215919965794E-2</v>
      </c>
      <c r="E5629" s="7">
        <v>0.134091330378934</v>
      </c>
      <c r="G5629" s="7">
        <v>25</v>
      </c>
      <c r="H5629" s="7">
        <v>57</v>
      </c>
      <c r="I5629" s="7">
        <v>-8.5038666652509101E-2</v>
      </c>
      <c r="J5629" s="7">
        <v>4.1949291492165301E-2</v>
      </c>
    </row>
    <row r="5630" spans="2:10" x14ac:dyDescent="0.2">
      <c r="B5630" s="7">
        <v>26</v>
      </c>
      <c r="C5630" s="7">
        <v>57</v>
      </c>
      <c r="D5630" s="7">
        <v>-4.3242117567561203E-2</v>
      </c>
      <c r="E5630" s="7">
        <v>0.101857028744457</v>
      </c>
      <c r="G5630" s="7">
        <v>26</v>
      </c>
      <c r="H5630" s="7">
        <v>57</v>
      </c>
      <c r="I5630" s="7">
        <v>-4.3902811843009801E-2</v>
      </c>
      <c r="J5630" s="7">
        <v>-0.13960034802656299</v>
      </c>
    </row>
    <row r="5631" spans="2:10" x14ac:dyDescent="0.2">
      <c r="B5631" s="7">
        <v>27</v>
      </c>
      <c r="C5631" s="7">
        <v>57</v>
      </c>
      <c r="D5631" s="7">
        <v>0.17853461005257101</v>
      </c>
      <c r="E5631" s="7">
        <v>0.28021720397980099</v>
      </c>
      <c r="G5631" s="7">
        <v>27</v>
      </c>
      <c r="H5631" s="7">
        <v>57</v>
      </c>
      <c r="I5631" s="7">
        <v>0.17971821359215501</v>
      </c>
      <c r="J5631" s="7">
        <v>0.29645592924690201</v>
      </c>
    </row>
    <row r="5632" spans="2:10" x14ac:dyDescent="0.2">
      <c r="B5632" s="7">
        <v>28</v>
      </c>
      <c r="C5632" s="7">
        <v>57</v>
      </c>
      <c r="D5632" s="7">
        <v>-0.19713890967695</v>
      </c>
      <c r="E5632" s="7">
        <v>-0.13448286312153199</v>
      </c>
      <c r="G5632" s="7">
        <v>28</v>
      </c>
      <c r="H5632" s="7">
        <v>57</v>
      </c>
      <c r="I5632" s="7">
        <v>-0.20530015574909399</v>
      </c>
      <c r="J5632" s="7">
        <v>4.1324737873456004E-3</v>
      </c>
    </row>
    <row r="5633" spans="2:10" x14ac:dyDescent="0.2">
      <c r="B5633" s="7">
        <v>29</v>
      </c>
      <c r="C5633" s="7">
        <v>57</v>
      </c>
      <c r="D5633" s="7">
        <v>1.8385136804090201E-2</v>
      </c>
      <c r="E5633" s="7">
        <v>0.13425730321887799</v>
      </c>
      <c r="G5633" s="7">
        <v>29</v>
      </c>
      <c r="H5633" s="7">
        <v>57</v>
      </c>
      <c r="I5633" s="7">
        <v>1.8965547940302599E-2</v>
      </c>
      <c r="J5633" s="7">
        <v>-0.15008340626258401</v>
      </c>
    </row>
    <row r="5634" spans="2:10" x14ac:dyDescent="0.2">
      <c r="B5634" s="7">
        <v>30</v>
      </c>
      <c r="C5634" s="7">
        <v>57</v>
      </c>
      <c r="D5634" s="7">
        <v>-3.86721336866769E-2</v>
      </c>
      <c r="E5634" s="7">
        <v>7.63334349802927E-2</v>
      </c>
      <c r="G5634" s="7">
        <v>30</v>
      </c>
      <c r="H5634" s="7">
        <v>57</v>
      </c>
      <c r="I5634" s="7">
        <v>-3.8872025435661997E-2</v>
      </c>
      <c r="J5634" s="7">
        <v>-0.202268220570156</v>
      </c>
    </row>
    <row r="5635" spans="2:10" x14ac:dyDescent="0.2">
      <c r="B5635" s="7">
        <v>31</v>
      </c>
      <c r="C5635" s="7">
        <v>57</v>
      </c>
      <c r="D5635" s="7">
        <v>1.33365363595646E-2</v>
      </c>
      <c r="E5635" s="7">
        <v>-0.115889617868457</v>
      </c>
      <c r="G5635" s="7">
        <v>31</v>
      </c>
      <c r="H5635" s="7">
        <v>57</v>
      </c>
      <c r="I5635" s="7">
        <v>1.3138305938603E-2</v>
      </c>
      <c r="J5635" s="7">
        <v>-0.20813925461282501</v>
      </c>
    </row>
    <row r="5636" spans="2:10" x14ac:dyDescent="0.2">
      <c r="B5636" s="7">
        <v>32</v>
      </c>
      <c r="C5636" s="7">
        <v>57</v>
      </c>
      <c r="D5636" s="7">
        <v>-0.149727926505349</v>
      </c>
      <c r="E5636" s="7">
        <v>-4.1342297162810099E-2</v>
      </c>
      <c r="G5636" s="7">
        <v>32</v>
      </c>
      <c r="H5636" s="7">
        <v>57</v>
      </c>
      <c r="I5636" s="7">
        <v>-0.150900990376376</v>
      </c>
      <c r="J5636" s="7">
        <v>-0.27139146493315602</v>
      </c>
    </row>
    <row r="5637" spans="2:10" x14ac:dyDescent="0.2">
      <c r="B5637" s="7">
        <v>33</v>
      </c>
      <c r="C5637" s="7">
        <v>57</v>
      </c>
      <c r="D5637" s="7">
        <v>0.21153897291568899</v>
      </c>
      <c r="E5637" s="7">
        <v>0.22655526271382301</v>
      </c>
      <c r="G5637" s="7">
        <v>33</v>
      </c>
      <c r="H5637" s="7">
        <v>57</v>
      </c>
      <c r="I5637" s="7">
        <v>0.21129069769199599</v>
      </c>
      <c r="J5637" s="7">
        <v>0.17862117633618299</v>
      </c>
    </row>
    <row r="5638" spans="2:10" x14ac:dyDescent="0.2">
      <c r="B5638" s="7">
        <v>34</v>
      </c>
      <c r="C5638" s="7">
        <v>57</v>
      </c>
      <c r="D5638" s="7">
        <v>0.28615710085089802</v>
      </c>
      <c r="E5638" s="7">
        <v>-0.13719038237514999</v>
      </c>
      <c r="G5638" s="7">
        <v>34</v>
      </c>
      <c r="H5638" s="7">
        <v>57</v>
      </c>
      <c r="I5638" s="7">
        <v>0.28538559517721801</v>
      </c>
      <c r="J5638" s="7">
        <v>-0.11057229638779301</v>
      </c>
    </row>
    <row r="5639" spans="2:10" x14ac:dyDescent="0.2">
      <c r="B5639" s="7">
        <v>35</v>
      </c>
      <c r="C5639" s="7">
        <v>57</v>
      </c>
      <c r="D5639" s="7">
        <v>0.41221375828004603</v>
      </c>
      <c r="E5639" s="7">
        <v>0.71629288355724396</v>
      </c>
      <c r="G5639" s="7">
        <v>35</v>
      </c>
      <c r="H5639" s="7">
        <v>57</v>
      </c>
      <c r="I5639" s="7">
        <v>0.41285756518579703</v>
      </c>
      <c r="J5639" s="7">
        <v>0.50282640705050796</v>
      </c>
    </row>
    <row r="5640" spans="2:10" x14ac:dyDescent="0.2">
      <c r="B5640" s="7">
        <v>36</v>
      </c>
      <c r="C5640" s="7">
        <v>57</v>
      </c>
      <c r="D5640" s="7">
        <v>0.23611582901431699</v>
      </c>
      <c r="E5640" s="7">
        <v>0.34737197212259702</v>
      </c>
      <c r="G5640" s="7">
        <v>36</v>
      </c>
      <c r="H5640" s="7">
        <v>57</v>
      </c>
      <c r="I5640" s="7">
        <v>0.23883904031517</v>
      </c>
      <c r="J5640" s="7">
        <v>0.14119319061671801</v>
      </c>
    </row>
    <row r="5641" spans="2:10" x14ac:dyDescent="0.2">
      <c r="B5641" s="7">
        <v>37</v>
      </c>
      <c r="C5641" s="7">
        <v>57</v>
      </c>
      <c r="D5641" s="7">
        <v>0.14266677708806499</v>
      </c>
      <c r="E5641" s="7">
        <v>0.22314234690603099</v>
      </c>
      <c r="G5641" s="7">
        <v>37</v>
      </c>
      <c r="H5641" s="7">
        <v>57</v>
      </c>
      <c r="I5641" s="7">
        <v>0.14139804701922901</v>
      </c>
      <c r="J5641" s="7">
        <v>7.1569787828719797E-2</v>
      </c>
    </row>
    <row r="5642" spans="2:10" x14ac:dyDescent="0.2">
      <c r="B5642" s="7">
        <v>38</v>
      </c>
      <c r="C5642" s="7">
        <v>57</v>
      </c>
      <c r="D5642" s="7">
        <v>0.431516217343065</v>
      </c>
      <c r="E5642" s="7">
        <v>0.48579481441026401</v>
      </c>
      <c r="G5642" s="7">
        <v>38</v>
      </c>
      <c r="H5642" s="7">
        <v>57</v>
      </c>
      <c r="I5642" s="7">
        <v>0.43848447513747102</v>
      </c>
      <c r="J5642" s="7">
        <v>0.72291535964873199</v>
      </c>
    </row>
    <row r="5643" spans="2:10" x14ac:dyDescent="0.2">
      <c r="B5643" s="7">
        <v>39</v>
      </c>
      <c r="C5643" s="7">
        <v>57</v>
      </c>
      <c r="D5643" s="7">
        <v>-0.24036264541482799</v>
      </c>
      <c r="E5643" s="7">
        <v>-0.111326968567314</v>
      </c>
      <c r="G5643" s="7">
        <v>39</v>
      </c>
      <c r="H5643" s="7">
        <v>57</v>
      </c>
      <c r="I5643" s="7">
        <v>-0.24182443886761301</v>
      </c>
      <c r="J5643" s="7">
        <v>-0.32285243355809401</v>
      </c>
    </row>
    <row r="5644" spans="2:10" x14ac:dyDescent="0.2">
      <c r="B5644" s="7">
        <v>40</v>
      </c>
      <c r="C5644" s="7">
        <v>57</v>
      </c>
      <c r="D5644" s="7">
        <v>-0.25124775351499601</v>
      </c>
      <c r="E5644" s="7">
        <v>-0.26954931244126401</v>
      </c>
      <c r="G5644" s="7">
        <v>40</v>
      </c>
      <c r="H5644" s="7">
        <v>57</v>
      </c>
      <c r="I5644" s="7">
        <v>-0.25614984367264199</v>
      </c>
      <c r="J5644" s="7">
        <v>-0.27697678536891801</v>
      </c>
    </row>
    <row r="5645" spans="2:10" x14ac:dyDescent="0.2">
      <c r="B5645" s="7">
        <v>41</v>
      </c>
      <c r="C5645" s="7">
        <v>57</v>
      </c>
      <c r="D5645" s="7">
        <v>-4.2987800593063098E-2</v>
      </c>
      <c r="E5645" s="7">
        <v>-0.15048785306352599</v>
      </c>
      <c r="G5645" s="7">
        <v>41</v>
      </c>
      <c r="H5645" s="7">
        <v>57</v>
      </c>
      <c r="I5645" s="7">
        <v>-4.3147464438957797E-2</v>
      </c>
      <c r="J5645" s="7">
        <v>-0.10420778905728</v>
      </c>
    </row>
    <row r="5646" spans="2:10" x14ac:dyDescent="0.2">
      <c r="B5646" s="7">
        <v>42</v>
      </c>
      <c r="C5646" s="7">
        <v>57</v>
      </c>
      <c r="D5646" s="7">
        <v>-0.153225499742176</v>
      </c>
      <c r="E5646" s="7">
        <v>-0.17535175267915501</v>
      </c>
      <c r="G5646" s="7">
        <v>42</v>
      </c>
      <c r="H5646" s="7">
        <v>57</v>
      </c>
      <c r="I5646" s="7">
        <v>-0.15477305520884199</v>
      </c>
      <c r="J5646" s="7">
        <v>-9.1008588555715697E-2</v>
      </c>
    </row>
    <row r="5647" spans="2:10" x14ac:dyDescent="0.2">
      <c r="B5647" s="7">
        <v>43</v>
      </c>
      <c r="C5647" s="7">
        <v>57</v>
      </c>
      <c r="D5647" s="7">
        <v>-0.29816230058448501</v>
      </c>
      <c r="E5647" s="7">
        <v>-0.27245533257652699</v>
      </c>
      <c r="G5647" s="7">
        <v>43</v>
      </c>
      <c r="H5647" s="7">
        <v>57</v>
      </c>
      <c r="I5647" s="7">
        <v>-0.30378926223894698</v>
      </c>
      <c r="J5647" s="7">
        <v>-0.26768472796079301</v>
      </c>
    </row>
    <row r="5648" spans="2:10" x14ac:dyDescent="0.2">
      <c r="B5648" s="7">
        <v>44</v>
      </c>
      <c r="C5648" s="7">
        <v>57</v>
      </c>
      <c r="D5648" s="7">
        <v>0.31574442205523401</v>
      </c>
      <c r="E5648" s="7">
        <v>0.18699445451702301</v>
      </c>
      <c r="G5648" s="7">
        <v>44</v>
      </c>
      <c r="H5648" s="7">
        <v>57</v>
      </c>
      <c r="I5648" s="7">
        <v>0.31949002679976202</v>
      </c>
      <c r="J5648" s="7">
        <v>0.30705960462114401</v>
      </c>
    </row>
    <row r="5649" spans="2:10" x14ac:dyDescent="0.2">
      <c r="B5649" s="7">
        <v>45</v>
      </c>
      <c r="C5649" s="7">
        <v>57</v>
      </c>
      <c r="D5649" s="7">
        <v>-0.38864336601385402</v>
      </c>
      <c r="E5649" s="7">
        <v>-0.52219771720708896</v>
      </c>
      <c r="G5649" s="7">
        <v>45</v>
      </c>
      <c r="H5649" s="7">
        <v>57</v>
      </c>
      <c r="I5649" s="7">
        <v>-0.38317311333123</v>
      </c>
      <c r="J5649" s="7">
        <v>-0.431007047490997</v>
      </c>
    </row>
    <row r="5650" spans="2:10" x14ac:dyDescent="0.2">
      <c r="B5650" s="7">
        <v>46</v>
      </c>
      <c r="C5650" s="7">
        <v>57</v>
      </c>
      <c r="D5650" s="7">
        <v>5.6083065870174302E-2</v>
      </c>
      <c r="E5650" s="7">
        <v>0.26266659916972201</v>
      </c>
      <c r="G5650" s="7">
        <v>46</v>
      </c>
      <c r="H5650" s="7">
        <v>57</v>
      </c>
      <c r="I5650" s="7">
        <v>5.5553904118928799E-2</v>
      </c>
      <c r="J5650" s="7">
        <v>0.180248640988669</v>
      </c>
    </row>
    <row r="5651" spans="2:10" x14ac:dyDescent="0.2">
      <c r="B5651" s="7">
        <v>47</v>
      </c>
      <c r="C5651" s="7">
        <v>57</v>
      </c>
      <c r="D5651" s="7">
        <v>-0.15381292799417601</v>
      </c>
      <c r="E5651" s="7">
        <v>-0.107288374434162</v>
      </c>
      <c r="G5651" s="7">
        <v>47</v>
      </c>
      <c r="H5651" s="7">
        <v>57</v>
      </c>
      <c r="I5651" s="7">
        <v>-0.151666404224923</v>
      </c>
      <c r="J5651" s="7">
        <v>0.15794004289850999</v>
      </c>
    </row>
    <row r="5652" spans="2:10" x14ac:dyDescent="0.2">
      <c r="B5652" s="7">
        <v>48</v>
      </c>
      <c r="C5652" s="7">
        <v>57</v>
      </c>
      <c r="D5652" s="7">
        <v>0.391665341187662</v>
      </c>
      <c r="E5652" s="7">
        <v>0.13372538817038099</v>
      </c>
      <c r="G5652" s="7">
        <v>48</v>
      </c>
      <c r="H5652" s="7">
        <v>57</v>
      </c>
      <c r="I5652" s="7">
        <v>0.39608204551721798</v>
      </c>
      <c r="J5652" s="7">
        <v>0.104695571487185</v>
      </c>
    </row>
    <row r="5653" spans="2:10" x14ac:dyDescent="0.2">
      <c r="B5653" s="7">
        <v>49</v>
      </c>
      <c r="C5653" s="7">
        <v>57</v>
      </c>
      <c r="D5653" s="7">
        <v>0.121716063966973</v>
      </c>
      <c r="E5653" s="7">
        <v>-0.14262530981518001</v>
      </c>
      <c r="G5653" s="7">
        <v>49</v>
      </c>
      <c r="H5653" s="7">
        <v>57</v>
      </c>
      <c r="I5653" s="7">
        <v>0.124398046400072</v>
      </c>
      <c r="J5653" s="7">
        <v>-9.2840441938189897E-2</v>
      </c>
    </row>
    <row r="5654" spans="2:10" x14ac:dyDescent="0.2">
      <c r="B5654" s="7">
        <v>50</v>
      </c>
      <c r="C5654" s="7">
        <v>57</v>
      </c>
      <c r="D5654" s="7">
        <v>9.7064254930935498E-2</v>
      </c>
      <c r="E5654" s="7">
        <v>0.35359540528848799</v>
      </c>
      <c r="G5654" s="7">
        <v>50</v>
      </c>
      <c r="H5654" s="7">
        <v>57</v>
      </c>
      <c r="I5654" s="7">
        <v>9.6818832269447902E-2</v>
      </c>
      <c r="J5654" s="7">
        <v>0.27374152771657001</v>
      </c>
    </row>
    <row r="5655" spans="2:10" x14ac:dyDescent="0.2">
      <c r="B5655" s="7">
        <v>51</v>
      </c>
      <c r="C5655" s="7">
        <v>57</v>
      </c>
      <c r="D5655" s="7">
        <v>-0.18693393223275301</v>
      </c>
      <c r="E5655" s="7">
        <v>-0.22456904628539401</v>
      </c>
      <c r="G5655" s="7">
        <v>51</v>
      </c>
      <c r="H5655" s="7">
        <v>57</v>
      </c>
      <c r="I5655" s="7">
        <v>-0.18883300974341999</v>
      </c>
      <c r="J5655" s="7">
        <v>-0.28744635228242699</v>
      </c>
    </row>
    <row r="5656" spans="2:10" x14ac:dyDescent="0.2">
      <c r="B5656" s="7">
        <v>52</v>
      </c>
      <c r="C5656" s="7">
        <v>57</v>
      </c>
      <c r="D5656" s="7">
        <v>0.16884708178616001</v>
      </c>
      <c r="E5656" s="7">
        <v>0.252461726220716</v>
      </c>
      <c r="G5656" s="7">
        <v>52</v>
      </c>
      <c r="H5656" s="7">
        <v>57</v>
      </c>
      <c r="I5656" s="7">
        <v>0.167189194807181</v>
      </c>
      <c r="J5656" s="7">
        <v>-3.8312144485125502E-2</v>
      </c>
    </row>
    <row r="5657" spans="2:10" x14ac:dyDescent="0.2">
      <c r="B5657" s="7">
        <v>53</v>
      </c>
      <c r="C5657" s="7">
        <v>57</v>
      </c>
      <c r="D5657" s="7">
        <v>0.25734678268670103</v>
      </c>
      <c r="E5657" s="7">
        <v>0.13165513857772601</v>
      </c>
      <c r="G5657" s="7">
        <v>53</v>
      </c>
      <c r="H5657" s="7">
        <v>57</v>
      </c>
      <c r="I5657" s="7">
        <v>0.25804452231272501</v>
      </c>
      <c r="J5657" s="7">
        <v>0.16581283051111101</v>
      </c>
    </row>
    <row r="5658" spans="2:10" x14ac:dyDescent="0.2">
      <c r="B5658" s="7">
        <v>54</v>
      </c>
      <c r="C5658" s="7">
        <v>57</v>
      </c>
      <c r="D5658" s="7">
        <v>-0.13987855775931601</v>
      </c>
      <c r="E5658" s="7">
        <v>-0.29877528461804997</v>
      </c>
      <c r="G5658" s="7">
        <v>54</v>
      </c>
      <c r="H5658" s="7">
        <v>57</v>
      </c>
      <c r="I5658" s="7">
        <v>-0.140398624600408</v>
      </c>
      <c r="J5658" s="7">
        <v>-0.18468190905690701</v>
      </c>
    </row>
    <row r="5659" spans="2:10" x14ac:dyDescent="0.2">
      <c r="B5659" s="7">
        <v>55</v>
      </c>
      <c r="C5659" s="7">
        <v>57</v>
      </c>
      <c r="D5659" s="7">
        <v>2.31672399619729E-2</v>
      </c>
      <c r="E5659" s="7">
        <v>0.18308957688048499</v>
      </c>
      <c r="G5659" s="7">
        <v>55</v>
      </c>
      <c r="H5659" s="7">
        <v>57</v>
      </c>
      <c r="I5659" s="7">
        <v>2.3904319645237301E-2</v>
      </c>
      <c r="J5659" s="7">
        <v>-7.4874976602095494E-2</v>
      </c>
    </row>
    <row r="5660" spans="2:10" x14ac:dyDescent="0.2">
      <c r="B5660" s="7">
        <v>56</v>
      </c>
      <c r="C5660" s="7">
        <v>57</v>
      </c>
      <c r="D5660" s="7">
        <v>-0.18052689286700699</v>
      </c>
      <c r="E5660" s="7">
        <v>-0.115854053327188</v>
      </c>
      <c r="G5660" s="7">
        <v>56</v>
      </c>
      <c r="H5660" s="7">
        <v>57</v>
      </c>
      <c r="I5660" s="7">
        <v>-0.179950835689</v>
      </c>
      <c r="J5660" s="7">
        <v>-0.229756473727078</v>
      </c>
    </row>
    <row r="5661" spans="2:10" x14ac:dyDescent="0.2">
      <c r="B5661" s="7">
        <v>57</v>
      </c>
      <c r="C5661" s="7">
        <v>57</v>
      </c>
      <c r="D5661" s="7">
        <v>5.9892331176048003E-2</v>
      </c>
      <c r="E5661" s="7">
        <v>-2.1711656420532899E-2</v>
      </c>
      <c r="G5661" s="7">
        <v>57</v>
      </c>
      <c r="H5661" s="7">
        <v>57</v>
      </c>
      <c r="I5661" s="7">
        <v>5.9869385738286603E-2</v>
      </c>
      <c r="J5661" s="7">
        <v>0.189342029892308</v>
      </c>
    </row>
    <row r="5662" spans="2:10" x14ac:dyDescent="0.2">
      <c r="B5662" s="7">
        <v>58</v>
      </c>
      <c r="C5662" s="7">
        <v>57</v>
      </c>
      <c r="D5662" s="7">
        <v>-0.202408895437654</v>
      </c>
      <c r="E5662" s="7">
        <v>-0.135343958978</v>
      </c>
      <c r="G5662" s="7">
        <v>58</v>
      </c>
      <c r="H5662" s="7">
        <v>57</v>
      </c>
      <c r="I5662" s="7">
        <v>-0.209428160362191</v>
      </c>
      <c r="J5662" s="7">
        <v>-8.5734593395051698E-2</v>
      </c>
    </row>
    <row r="5663" spans="2:10" x14ac:dyDescent="0.2">
      <c r="B5663" s="7">
        <v>59</v>
      </c>
      <c r="C5663" s="7">
        <v>57</v>
      </c>
      <c r="D5663" s="7">
        <v>0.240983761555289</v>
      </c>
      <c r="E5663" s="7">
        <v>0.16281286381593901</v>
      </c>
      <c r="G5663" s="7">
        <v>59</v>
      </c>
      <c r="H5663" s="7">
        <v>57</v>
      </c>
      <c r="I5663" s="7">
        <v>0.24129990544751201</v>
      </c>
      <c r="J5663" s="7">
        <v>0.240534970679988</v>
      </c>
    </row>
    <row r="5664" spans="2:10" x14ac:dyDescent="0.2">
      <c r="B5664" s="7">
        <v>60</v>
      </c>
      <c r="C5664" s="7">
        <v>57</v>
      </c>
      <c r="D5664" s="7">
        <v>-1.52708606232244E-2</v>
      </c>
      <c r="E5664" s="7">
        <v>-2.14352755420011E-2</v>
      </c>
      <c r="G5664" s="7">
        <v>60</v>
      </c>
      <c r="H5664" s="7">
        <v>57</v>
      </c>
      <c r="I5664" s="7">
        <v>-1.53117837356822E-2</v>
      </c>
      <c r="J5664" s="7">
        <v>0.115370802275558</v>
      </c>
    </row>
    <row r="5665" spans="2:10" x14ac:dyDescent="0.2">
      <c r="B5665" s="7">
        <v>61</v>
      </c>
      <c r="C5665" s="7">
        <v>57</v>
      </c>
      <c r="D5665" s="7">
        <v>0.21657355641076201</v>
      </c>
      <c r="E5665" s="7">
        <v>0.33997303494898801</v>
      </c>
      <c r="G5665" s="7">
        <v>61</v>
      </c>
      <c r="H5665" s="7">
        <v>57</v>
      </c>
      <c r="I5665" s="7">
        <v>0.21316613417243199</v>
      </c>
      <c r="J5665" s="7">
        <v>0.35686067865014298</v>
      </c>
    </row>
    <row r="5666" spans="2:10" x14ac:dyDescent="0.2">
      <c r="B5666" s="7">
        <v>62</v>
      </c>
      <c r="C5666" s="7">
        <v>57</v>
      </c>
      <c r="D5666" s="7">
        <v>5.2902714122033999E-3</v>
      </c>
      <c r="E5666" s="7">
        <v>-0.15939492016853801</v>
      </c>
      <c r="G5666" s="7">
        <v>62</v>
      </c>
      <c r="H5666" s="7">
        <v>57</v>
      </c>
      <c r="I5666" s="7">
        <v>5.2502918004186903E-3</v>
      </c>
      <c r="J5666" s="7">
        <v>-0.15647320022192299</v>
      </c>
    </row>
    <row r="5667" spans="2:10" x14ac:dyDescent="0.2">
      <c r="B5667" s="7">
        <v>63</v>
      </c>
      <c r="C5667" s="7">
        <v>57</v>
      </c>
      <c r="D5667" s="7">
        <v>-9.01592217272498E-2</v>
      </c>
      <c r="E5667" s="7">
        <v>9.1639329966993102E-2</v>
      </c>
      <c r="G5667" s="7">
        <v>63</v>
      </c>
      <c r="H5667" s="7">
        <v>57</v>
      </c>
      <c r="I5667" s="7">
        <v>-9.0191262154075205E-2</v>
      </c>
      <c r="J5667" s="7">
        <v>-0.229935570694041</v>
      </c>
    </row>
    <row r="5668" spans="2:10" x14ac:dyDescent="0.2">
      <c r="B5668" s="7">
        <v>64</v>
      </c>
      <c r="C5668" s="7">
        <v>57</v>
      </c>
      <c r="D5668" s="7">
        <v>-0.31815291163859699</v>
      </c>
      <c r="E5668" s="7">
        <v>-0.258117251285302</v>
      </c>
      <c r="G5668" s="7">
        <v>64</v>
      </c>
      <c r="H5668" s="7">
        <v>57</v>
      </c>
      <c r="I5668" s="7">
        <v>-0.31746675699145899</v>
      </c>
      <c r="J5668" s="7">
        <v>-0.12529352496575899</v>
      </c>
    </row>
    <row r="5669" spans="2:10" x14ac:dyDescent="0.2">
      <c r="B5669" s="7">
        <v>65</v>
      </c>
      <c r="C5669" s="7">
        <v>57</v>
      </c>
      <c r="D5669" s="7">
        <v>0.38693195999820001</v>
      </c>
      <c r="E5669" s="7">
        <v>0.31754688894348299</v>
      </c>
      <c r="G5669" s="7">
        <v>65</v>
      </c>
      <c r="H5669" s="7">
        <v>57</v>
      </c>
      <c r="I5669" s="7">
        <v>0.38560312642211497</v>
      </c>
      <c r="J5669" s="7">
        <v>0.18600768000687601</v>
      </c>
    </row>
    <row r="5670" spans="2:10" x14ac:dyDescent="0.2">
      <c r="B5670" s="7">
        <v>66</v>
      </c>
      <c r="C5670" s="7">
        <v>57</v>
      </c>
      <c r="D5670" s="7">
        <v>6.1995657992362403E-2</v>
      </c>
      <c r="E5670" s="7">
        <v>8.3810918127682904E-2</v>
      </c>
      <c r="G5670" s="7">
        <v>66</v>
      </c>
      <c r="H5670" s="7">
        <v>57</v>
      </c>
      <c r="I5670" s="7">
        <v>6.2554666653209495E-2</v>
      </c>
      <c r="J5670" s="7">
        <v>-0.209908308912789</v>
      </c>
    </row>
    <row r="5671" spans="2:10" x14ac:dyDescent="0.2">
      <c r="B5671" s="7">
        <v>67</v>
      </c>
      <c r="C5671" s="7">
        <v>57</v>
      </c>
      <c r="D5671" s="7">
        <v>6.7492794386486005E-2</v>
      </c>
      <c r="E5671" s="7">
        <v>-7.5083108178599601E-3</v>
      </c>
      <c r="G5671" s="7">
        <v>67</v>
      </c>
      <c r="H5671" s="7">
        <v>57</v>
      </c>
      <c r="I5671" s="7">
        <v>6.7811691309270103E-2</v>
      </c>
      <c r="J5671" s="7">
        <v>0.15200118253008599</v>
      </c>
    </row>
    <row r="5672" spans="2:10" x14ac:dyDescent="0.2">
      <c r="B5672" s="7">
        <v>68</v>
      </c>
      <c r="C5672" s="7">
        <v>57</v>
      </c>
      <c r="D5672" s="7">
        <v>0.16565842516842499</v>
      </c>
      <c r="E5672" s="7">
        <v>0.10528033179100001</v>
      </c>
      <c r="G5672" s="7">
        <v>68</v>
      </c>
      <c r="H5672" s="7">
        <v>57</v>
      </c>
      <c r="I5672" s="7">
        <v>0.16523900817349099</v>
      </c>
      <c r="J5672" s="7">
        <v>9.0881371396251104E-2</v>
      </c>
    </row>
    <row r="5673" spans="2:10" x14ac:dyDescent="0.2">
      <c r="B5673" s="7">
        <v>69</v>
      </c>
      <c r="C5673" s="7">
        <v>57</v>
      </c>
      <c r="D5673" s="7">
        <v>0.30082880040738802</v>
      </c>
      <c r="E5673" s="7">
        <v>0.34637759872881801</v>
      </c>
      <c r="G5673" s="7">
        <v>69</v>
      </c>
      <c r="H5673" s="7">
        <v>57</v>
      </c>
      <c r="I5673" s="7">
        <v>0.30613641244748602</v>
      </c>
      <c r="J5673" s="7">
        <v>1.11875602542364E-2</v>
      </c>
    </row>
    <row r="5674" spans="2:10" x14ac:dyDescent="0.2">
      <c r="B5674" s="7">
        <v>70</v>
      </c>
      <c r="C5674" s="7">
        <v>57</v>
      </c>
      <c r="D5674" s="7">
        <v>-0.11735900660280101</v>
      </c>
      <c r="E5674" s="7">
        <v>-6.0829537944243797E-2</v>
      </c>
      <c r="G5674" s="7">
        <v>70</v>
      </c>
      <c r="H5674" s="7">
        <v>57</v>
      </c>
      <c r="I5674" s="7">
        <v>-0.118709814110543</v>
      </c>
      <c r="J5674" s="7">
        <v>-6.57150426101438E-3</v>
      </c>
    </row>
    <row r="5675" spans="2:10" x14ac:dyDescent="0.2">
      <c r="B5675" s="7">
        <v>71</v>
      </c>
      <c r="C5675" s="7">
        <v>57</v>
      </c>
      <c r="D5675" s="7">
        <v>-0.11522307901168501</v>
      </c>
      <c r="E5675" s="7">
        <v>-6.7732094722190397E-2</v>
      </c>
      <c r="G5675" s="7">
        <v>71</v>
      </c>
      <c r="H5675" s="7">
        <v>57</v>
      </c>
      <c r="I5675" s="7">
        <v>-0.11872189869239599</v>
      </c>
      <c r="J5675" s="7">
        <v>-6.8008383916390094E-2</v>
      </c>
    </row>
    <row r="5676" spans="2:10" x14ac:dyDescent="0.2">
      <c r="B5676" s="7">
        <v>72</v>
      </c>
      <c r="C5676" s="7">
        <v>57</v>
      </c>
      <c r="D5676" s="7">
        <v>0.277978851800604</v>
      </c>
      <c r="E5676" s="7">
        <v>0.318101562698342</v>
      </c>
      <c r="G5676" s="7">
        <v>72</v>
      </c>
      <c r="H5676" s="7">
        <v>57</v>
      </c>
      <c r="I5676" s="7">
        <v>0.27476864706019799</v>
      </c>
      <c r="J5676" s="7">
        <v>0.259697762233359</v>
      </c>
    </row>
    <row r="5677" spans="2:10" x14ac:dyDescent="0.2">
      <c r="B5677" s="7">
        <v>73</v>
      </c>
      <c r="C5677" s="7">
        <v>57</v>
      </c>
      <c r="D5677" s="7">
        <v>-1.6013224012646699E-2</v>
      </c>
      <c r="E5677" s="7">
        <v>-0.13012133515815899</v>
      </c>
      <c r="G5677" s="7">
        <v>73</v>
      </c>
      <c r="H5677" s="7">
        <v>57</v>
      </c>
      <c r="I5677" s="7">
        <v>-1.6101108326250099E-2</v>
      </c>
      <c r="J5677" s="7">
        <v>3.4230988574698501E-2</v>
      </c>
    </row>
    <row r="5678" spans="2:10" x14ac:dyDescent="0.2">
      <c r="B5678" s="7">
        <v>74</v>
      </c>
      <c r="C5678" s="7">
        <v>57</v>
      </c>
      <c r="D5678" s="7">
        <v>-3.7004547227132499E-2</v>
      </c>
      <c r="E5678" s="7">
        <v>0.15675700768641601</v>
      </c>
      <c r="G5678" s="7">
        <v>74</v>
      </c>
      <c r="H5678" s="7">
        <v>57</v>
      </c>
      <c r="I5678" s="7">
        <v>-3.7246703725354102E-2</v>
      </c>
      <c r="J5678" s="7">
        <v>-0.13468766103465901</v>
      </c>
    </row>
    <row r="5679" spans="2:10" x14ac:dyDescent="0.2">
      <c r="B5679" s="7">
        <v>75</v>
      </c>
      <c r="C5679" s="7">
        <v>57</v>
      </c>
      <c r="D5679" s="7">
        <v>7.9731948076072506E-2</v>
      </c>
      <c r="E5679" s="7">
        <v>0.19989471353236499</v>
      </c>
      <c r="G5679" s="7">
        <v>75</v>
      </c>
      <c r="H5679" s="7">
        <v>57</v>
      </c>
      <c r="I5679" s="7">
        <v>7.8354403019193206E-2</v>
      </c>
      <c r="J5679" s="7">
        <v>0.18294152175825201</v>
      </c>
    </row>
    <row r="5680" spans="2:10" x14ac:dyDescent="0.2">
      <c r="B5680" s="7">
        <v>76</v>
      </c>
      <c r="C5680" s="7">
        <v>57</v>
      </c>
      <c r="D5680" s="7">
        <v>-4.4414773064500097E-2</v>
      </c>
      <c r="E5680" s="7">
        <v>-9.7665607961992904E-2</v>
      </c>
      <c r="G5680" s="7">
        <v>76</v>
      </c>
      <c r="H5680" s="7">
        <v>57</v>
      </c>
      <c r="I5680" s="7">
        <v>-4.5201287249111197E-2</v>
      </c>
      <c r="J5680" s="7">
        <v>-5.1794300214907302E-2</v>
      </c>
    </row>
    <row r="5681" spans="2:10" x14ac:dyDescent="0.2">
      <c r="B5681" s="7">
        <v>77</v>
      </c>
      <c r="C5681" s="7">
        <v>57</v>
      </c>
      <c r="D5681" s="7">
        <v>-0.12639835070597699</v>
      </c>
      <c r="E5681" s="7">
        <v>0.24877501179639799</v>
      </c>
      <c r="G5681" s="7">
        <v>77</v>
      </c>
      <c r="H5681" s="7">
        <v>57</v>
      </c>
      <c r="I5681" s="7">
        <v>-0.12625669143983201</v>
      </c>
      <c r="J5681" s="7">
        <v>-8.7896801463681798E-2</v>
      </c>
    </row>
    <row r="5682" spans="2:10" x14ac:dyDescent="0.2">
      <c r="B5682" s="7">
        <v>78</v>
      </c>
      <c r="C5682" s="7">
        <v>57</v>
      </c>
      <c r="D5682" s="7">
        <v>-0.494133427262616</v>
      </c>
      <c r="E5682" s="7">
        <v>-0.51278883360809302</v>
      </c>
      <c r="G5682" s="7">
        <v>78</v>
      </c>
      <c r="H5682" s="7">
        <v>57</v>
      </c>
      <c r="I5682" s="7">
        <v>-0.49616273999881599</v>
      </c>
      <c r="J5682" s="7">
        <v>-0.560635380394503</v>
      </c>
    </row>
    <row r="5683" spans="2:10" x14ac:dyDescent="0.2">
      <c r="B5683" s="7">
        <v>79</v>
      </c>
      <c r="C5683" s="7">
        <v>57</v>
      </c>
      <c r="D5683" s="7">
        <v>0.118317435185764</v>
      </c>
      <c r="E5683" s="7">
        <v>3.3950448490624998E-3</v>
      </c>
      <c r="G5683" s="7">
        <v>79</v>
      </c>
      <c r="H5683" s="7">
        <v>57</v>
      </c>
      <c r="I5683" s="7">
        <v>0.11879027974897299</v>
      </c>
      <c r="J5683" s="7">
        <v>0.12481197870114299</v>
      </c>
    </row>
    <row r="5684" spans="2:10" x14ac:dyDescent="0.2">
      <c r="B5684" s="7">
        <v>80</v>
      </c>
      <c r="C5684" s="7">
        <v>57</v>
      </c>
      <c r="D5684" s="7">
        <v>0.103381648060182</v>
      </c>
      <c r="E5684" s="7">
        <v>0.19475659020681799</v>
      </c>
      <c r="G5684" s="7">
        <v>80</v>
      </c>
      <c r="H5684" s="7">
        <v>57</v>
      </c>
      <c r="I5684" s="7">
        <v>0.10472785995110299</v>
      </c>
      <c r="J5684" s="7">
        <v>0.27582576056246599</v>
      </c>
    </row>
    <row r="5685" spans="2:10" x14ac:dyDescent="0.2">
      <c r="B5685" s="7">
        <v>81</v>
      </c>
      <c r="C5685" s="7">
        <v>57</v>
      </c>
      <c r="D5685" s="7">
        <v>0.30932590414824201</v>
      </c>
      <c r="E5685" s="7">
        <v>0.42512625650130298</v>
      </c>
      <c r="G5685" s="7">
        <v>81</v>
      </c>
      <c r="H5685" s="7">
        <v>57</v>
      </c>
      <c r="I5685" s="7">
        <v>0.30093361961693998</v>
      </c>
      <c r="J5685" s="7">
        <v>0.47710402612473102</v>
      </c>
    </row>
    <row r="5686" spans="2:10" x14ac:dyDescent="0.2">
      <c r="B5686" s="7">
        <v>82</v>
      </c>
      <c r="C5686" s="7">
        <v>57</v>
      </c>
      <c r="D5686" s="7">
        <v>0.366139919272015</v>
      </c>
      <c r="E5686" s="7">
        <v>0.61538610946975303</v>
      </c>
      <c r="G5686" s="7">
        <v>82</v>
      </c>
      <c r="H5686" s="7">
        <v>57</v>
      </c>
      <c r="I5686" s="7">
        <v>0.355400676302912</v>
      </c>
      <c r="J5686" s="7">
        <v>0.37781019609826799</v>
      </c>
    </row>
    <row r="5687" spans="2:10" x14ac:dyDescent="0.2">
      <c r="B5687" s="7">
        <v>83</v>
      </c>
      <c r="C5687" s="7">
        <v>57</v>
      </c>
      <c r="D5687" s="7">
        <v>-0.41382545739344001</v>
      </c>
      <c r="E5687" s="7">
        <v>-0.45377940620797302</v>
      </c>
      <c r="G5687" s="7">
        <v>83</v>
      </c>
      <c r="H5687" s="7">
        <v>57</v>
      </c>
      <c r="I5687" s="7">
        <v>-0.422666475194312</v>
      </c>
      <c r="J5687" s="7">
        <v>-0.594753244836703</v>
      </c>
    </row>
    <row r="5688" spans="2:10" x14ac:dyDescent="0.2">
      <c r="B5688" s="7">
        <v>84</v>
      </c>
      <c r="C5688" s="7">
        <v>57</v>
      </c>
      <c r="D5688" s="7">
        <v>7.2353141349212899E-3</v>
      </c>
      <c r="E5688" s="7">
        <v>-0.217201360115481</v>
      </c>
      <c r="G5688" s="7">
        <v>84</v>
      </c>
      <c r="H5688" s="7">
        <v>57</v>
      </c>
      <c r="I5688" s="7">
        <v>7.5617030941055301E-3</v>
      </c>
      <c r="J5688" s="7">
        <v>3.9037521232360803E-2</v>
      </c>
    </row>
    <row r="5689" spans="2:10" x14ac:dyDescent="0.2">
      <c r="B5689" s="7">
        <v>85</v>
      </c>
      <c r="C5689" s="7">
        <v>57</v>
      </c>
      <c r="D5689" s="7">
        <v>-0.38381138916229302</v>
      </c>
      <c r="E5689" s="7">
        <v>-0.27392921689738298</v>
      </c>
      <c r="G5689" s="7">
        <v>85</v>
      </c>
      <c r="H5689" s="7">
        <v>57</v>
      </c>
      <c r="I5689" s="7">
        <v>-0.39447545723194299</v>
      </c>
      <c r="J5689" s="7">
        <v>-0.42131441938125003</v>
      </c>
    </row>
    <row r="5690" spans="2:10" x14ac:dyDescent="0.2">
      <c r="B5690" s="7">
        <v>86</v>
      </c>
      <c r="C5690" s="7">
        <v>57</v>
      </c>
      <c r="D5690" s="7">
        <v>-6.17441285248512E-2</v>
      </c>
      <c r="E5690" s="7">
        <v>0.162145795541663</v>
      </c>
      <c r="G5690" s="7">
        <v>86</v>
      </c>
      <c r="H5690" s="7">
        <v>57</v>
      </c>
      <c r="I5690" s="7">
        <v>-6.28240551465504E-2</v>
      </c>
      <c r="J5690" s="7">
        <v>0.13328327035068699</v>
      </c>
    </row>
    <row r="5691" spans="2:10" x14ac:dyDescent="0.2">
      <c r="B5691" s="7">
        <v>87</v>
      </c>
      <c r="C5691" s="7">
        <v>57</v>
      </c>
      <c r="D5691" s="7">
        <v>7.1032563359879397E-2</v>
      </c>
      <c r="E5691" s="7">
        <v>-0.16134534879496101</v>
      </c>
      <c r="G5691" s="7">
        <v>87</v>
      </c>
      <c r="H5691" s="7">
        <v>57</v>
      </c>
      <c r="I5691" s="7">
        <v>7.3418163148398094E-2</v>
      </c>
      <c r="J5691" s="7">
        <v>-6.1397557615352497E-2</v>
      </c>
    </row>
    <row r="5692" spans="2:10" x14ac:dyDescent="0.2">
      <c r="B5692" s="7">
        <v>88</v>
      </c>
      <c r="C5692" s="7">
        <v>57</v>
      </c>
      <c r="D5692" s="7">
        <v>-7.02095260669751E-2</v>
      </c>
      <c r="E5692" s="7">
        <v>-0.19739045918081</v>
      </c>
      <c r="G5692" s="7">
        <v>88</v>
      </c>
      <c r="H5692" s="7">
        <v>57</v>
      </c>
      <c r="I5692" s="7">
        <v>-6.9032698707290202E-2</v>
      </c>
      <c r="J5692" s="7">
        <v>-0.101360509016656</v>
      </c>
    </row>
    <row r="5693" spans="2:10" x14ac:dyDescent="0.2">
      <c r="B5693" s="7">
        <v>89</v>
      </c>
      <c r="C5693" s="7">
        <v>57</v>
      </c>
      <c r="D5693" s="7">
        <v>-0.30489490185676799</v>
      </c>
      <c r="E5693" s="7">
        <v>-0.36474938329392997</v>
      </c>
      <c r="G5693" s="7">
        <v>89</v>
      </c>
      <c r="H5693" s="7">
        <v>57</v>
      </c>
      <c r="I5693" s="7">
        <v>-0.30884769248396998</v>
      </c>
      <c r="J5693" s="7">
        <v>-6.2521138703842502E-2</v>
      </c>
    </row>
    <row r="5694" spans="2:10" x14ac:dyDescent="0.2">
      <c r="B5694" s="7">
        <v>90</v>
      </c>
      <c r="C5694" s="7">
        <v>57</v>
      </c>
      <c r="D5694" s="7">
        <v>-0.39402951845386103</v>
      </c>
      <c r="E5694" s="7">
        <v>-0.44021255025571498</v>
      </c>
      <c r="G5694" s="7">
        <v>90</v>
      </c>
      <c r="H5694" s="7">
        <v>57</v>
      </c>
      <c r="I5694" s="7">
        <v>-0.39203334850092397</v>
      </c>
      <c r="J5694" s="7">
        <v>-0.454503313884491</v>
      </c>
    </row>
    <row r="5695" spans="2:10" x14ac:dyDescent="0.2">
      <c r="B5695" s="7">
        <v>91</v>
      </c>
      <c r="C5695" s="7">
        <v>57</v>
      </c>
      <c r="D5695" s="7">
        <v>1.0203203671920799E-2</v>
      </c>
      <c r="E5695" s="7">
        <v>0.15707712165822901</v>
      </c>
      <c r="G5695" s="7">
        <v>91</v>
      </c>
      <c r="H5695" s="7">
        <v>57</v>
      </c>
      <c r="I5695" s="7">
        <v>1.0193235666546801E-2</v>
      </c>
      <c r="J5695" s="7">
        <v>7.2551985355282497E-2</v>
      </c>
    </row>
    <row r="5696" spans="2:10" x14ac:dyDescent="0.2">
      <c r="B5696" s="7">
        <v>92</v>
      </c>
      <c r="C5696" s="7">
        <v>57</v>
      </c>
      <c r="D5696" s="7">
        <v>0.401601687214164</v>
      </c>
      <c r="E5696" s="7">
        <v>0.31882689000344</v>
      </c>
      <c r="G5696" s="7">
        <v>92</v>
      </c>
      <c r="H5696" s="7">
        <v>57</v>
      </c>
      <c r="I5696" s="7">
        <v>0.41004506493646298</v>
      </c>
      <c r="J5696" s="7">
        <v>0.48294611957932299</v>
      </c>
    </row>
    <row r="5697" spans="2:10" x14ac:dyDescent="0.2">
      <c r="B5697" s="7">
        <v>93</v>
      </c>
      <c r="C5697" s="7">
        <v>57</v>
      </c>
      <c r="D5697" s="7">
        <v>0.13001414390802801</v>
      </c>
      <c r="E5697" s="7">
        <v>1.4599919485087699E-3</v>
      </c>
      <c r="G5697" s="7">
        <v>93</v>
      </c>
      <c r="H5697" s="7">
        <v>57</v>
      </c>
      <c r="I5697" s="7">
        <v>0.13663177254800299</v>
      </c>
      <c r="J5697" s="7">
        <v>0.201204811780341</v>
      </c>
    </row>
    <row r="5698" spans="2:10" x14ac:dyDescent="0.2">
      <c r="B5698" s="7">
        <v>94</v>
      </c>
      <c r="C5698" s="7">
        <v>57</v>
      </c>
      <c r="D5698" s="7">
        <v>0.110077190013032</v>
      </c>
      <c r="E5698" s="7">
        <v>0.14765873707464799</v>
      </c>
      <c r="G5698" s="7">
        <v>94</v>
      </c>
      <c r="H5698" s="7">
        <v>57</v>
      </c>
      <c r="I5698" s="7">
        <v>0.10767555067720599</v>
      </c>
      <c r="J5698" s="7">
        <v>-6.3815272909634402E-2</v>
      </c>
    </row>
    <row r="5699" spans="2:10" x14ac:dyDescent="0.2">
      <c r="B5699" s="7">
        <v>95</v>
      </c>
      <c r="C5699" s="7">
        <v>57</v>
      </c>
      <c r="D5699" s="7">
        <v>-3.9247283561512497E-2</v>
      </c>
      <c r="E5699" s="7">
        <v>-0.208415706216035</v>
      </c>
      <c r="G5699" s="7">
        <v>95</v>
      </c>
      <c r="H5699" s="7">
        <v>57</v>
      </c>
      <c r="I5699" s="7">
        <v>-3.9775395795930799E-2</v>
      </c>
      <c r="J5699" s="7">
        <v>-0.22653881226737699</v>
      </c>
    </row>
    <row r="5700" spans="2:10" x14ac:dyDescent="0.2">
      <c r="B5700" s="7">
        <v>96</v>
      </c>
      <c r="C5700" s="7">
        <v>57</v>
      </c>
      <c r="D5700" s="7">
        <v>7.7055713425195904E-2</v>
      </c>
      <c r="E5700" s="7">
        <v>-4.0233056596535199E-2</v>
      </c>
      <c r="G5700" s="7">
        <v>96</v>
      </c>
      <c r="H5700" s="7">
        <v>57</v>
      </c>
      <c r="I5700" s="7">
        <v>8.0748334058160495E-2</v>
      </c>
      <c r="J5700" s="7">
        <v>0.46571370052954603</v>
      </c>
    </row>
    <row r="5701" spans="2:10" x14ac:dyDescent="0.2">
      <c r="B5701" s="7">
        <v>97</v>
      </c>
      <c r="C5701" s="7">
        <v>57</v>
      </c>
      <c r="D5701" s="7">
        <v>3.4769308487377699E-2</v>
      </c>
      <c r="E5701" s="7">
        <v>-7.0462194240882098E-2</v>
      </c>
      <c r="G5701" s="7">
        <v>97</v>
      </c>
      <c r="H5701" s="7">
        <v>57</v>
      </c>
      <c r="I5701" s="7">
        <v>3.4273025062793401E-2</v>
      </c>
      <c r="J5701" s="7">
        <v>0.25472618329019098</v>
      </c>
    </row>
    <row r="5702" spans="2:10" x14ac:dyDescent="0.2">
      <c r="B5702" s="7">
        <v>98</v>
      </c>
      <c r="C5702" s="7">
        <v>57</v>
      </c>
      <c r="D5702" s="7">
        <v>0.77221190105585702</v>
      </c>
      <c r="E5702" s="7">
        <v>0.78080207636371801</v>
      </c>
      <c r="G5702" s="7">
        <v>98</v>
      </c>
      <c r="H5702" s="7">
        <v>57</v>
      </c>
      <c r="I5702" s="7">
        <v>0.760214402848712</v>
      </c>
      <c r="J5702" s="7">
        <v>0.60465105343207703</v>
      </c>
    </row>
    <row r="5703" spans="2:10" x14ac:dyDescent="0.2">
      <c r="B5703" s="7">
        <v>99</v>
      </c>
      <c r="C5703" s="7">
        <v>57</v>
      </c>
      <c r="D5703" s="7">
        <v>0.303749970132911</v>
      </c>
      <c r="E5703" s="7">
        <v>8.7317682476753006E-2</v>
      </c>
      <c r="G5703" s="7">
        <v>99</v>
      </c>
      <c r="H5703" s="7">
        <v>57</v>
      </c>
      <c r="I5703" s="7">
        <v>0.30741067933798</v>
      </c>
      <c r="J5703" s="7">
        <v>0.18833423620627701</v>
      </c>
    </row>
    <row r="5704" spans="2:10" x14ac:dyDescent="0.2">
      <c r="B5704" s="7">
        <v>100</v>
      </c>
      <c r="C5704" s="7">
        <v>57</v>
      </c>
      <c r="D5704" s="7">
        <v>0.54106747305835601</v>
      </c>
      <c r="E5704" s="7">
        <v>0.643374772992101</v>
      </c>
      <c r="G5704" s="7">
        <v>100</v>
      </c>
      <c r="H5704" s="7">
        <v>57</v>
      </c>
      <c r="I5704" s="7">
        <v>0.54108970854488903</v>
      </c>
      <c r="J5704" s="7">
        <v>0.61886262647818602</v>
      </c>
    </row>
    <row r="5705" spans="2:10" x14ac:dyDescent="0.2">
      <c r="B5705" s="7">
        <v>1</v>
      </c>
      <c r="C5705" s="7">
        <v>58</v>
      </c>
      <c r="D5705" s="7">
        <v>0.12619168886832099</v>
      </c>
      <c r="E5705" s="7">
        <v>0.118435490509802</v>
      </c>
      <c r="G5705" s="7">
        <v>1</v>
      </c>
      <c r="H5705" s="7">
        <v>58</v>
      </c>
      <c r="I5705" s="7">
        <v>0.12702092855326799</v>
      </c>
      <c r="J5705" s="7">
        <v>0.154232890685085</v>
      </c>
    </row>
    <row r="5706" spans="2:10" x14ac:dyDescent="0.2">
      <c r="B5706" s="7">
        <v>2</v>
      </c>
      <c r="C5706" s="7">
        <v>58</v>
      </c>
      <c r="D5706" s="7">
        <v>0.32020924499139702</v>
      </c>
      <c r="E5706" s="7">
        <v>0.44025927059574199</v>
      </c>
      <c r="G5706" s="7">
        <v>2</v>
      </c>
      <c r="H5706" s="7">
        <v>58</v>
      </c>
      <c r="I5706" s="7">
        <v>0.32678502389047998</v>
      </c>
      <c r="J5706" s="7">
        <v>0.47914652868496499</v>
      </c>
    </row>
    <row r="5707" spans="2:10" x14ac:dyDescent="0.2">
      <c r="B5707" s="7">
        <v>3</v>
      </c>
      <c r="C5707" s="7">
        <v>58</v>
      </c>
      <c r="D5707" s="7">
        <v>9.9046751475641195E-2</v>
      </c>
      <c r="E5707" s="7">
        <v>-0.23539644156367301</v>
      </c>
      <c r="G5707" s="7">
        <v>3</v>
      </c>
      <c r="H5707" s="7">
        <v>58</v>
      </c>
      <c r="I5707" s="7">
        <v>0.100666848479467</v>
      </c>
      <c r="J5707" s="7">
        <v>-3.6076306787332001E-2</v>
      </c>
    </row>
    <row r="5708" spans="2:10" x14ac:dyDescent="0.2">
      <c r="B5708" s="7">
        <v>4</v>
      </c>
      <c r="C5708" s="7">
        <v>58</v>
      </c>
      <c r="D5708" s="7">
        <v>0.49792654133952802</v>
      </c>
      <c r="E5708" s="7">
        <v>0.45851666042439498</v>
      </c>
      <c r="G5708" s="7">
        <v>4</v>
      </c>
      <c r="H5708" s="7">
        <v>58</v>
      </c>
      <c r="I5708" s="7">
        <v>0.50083645514159303</v>
      </c>
      <c r="J5708" s="7">
        <v>0.522890532537851</v>
      </c>
    </row>
    <row r="5709" spans="2:10" x14ac:dyDescent="0.2">
      <c r="B5709" s="7">
        <v>5</v>
      </c>
      <c r="C5709" s="7">
        <v>58</v>
      </c>
      <c r="D5709" s="7">
        <v>0.372063906525959</v>
      </c>
      <c r="E5709" s="7">
        <v>0.89640680260314098</v>
      </c>
      <c r="G5709" s="7">
        <v>5</v>
      </c>
      <c r="H5709" s="7">
        <v>58</v>
      </c>
      <c r="I5709" s="7">
        <v>0.37489159004327899</v>
      </c>
      <c r="J5709" s="7">
        <v>0.532798468304434</v>
      </c>
    </row>
    <row r="5710" spans="2:10" x14ac:dyDescent="0.2">
      <c r="B5710" s="7">
        <v>6</v>
      </c>
      <c r="C5710" s="7">
        <v>58</v>
      </c>
      <c r="D5710" s="7">
        <v>0.16319578847241101</v>
      </c>
      <c r="E5710" s="7">
        <v>0.230686184944493</v>
      </c>
      <c r="G5710" s="7">
        <v>6</v>
      </c>
      <c r="H5710" s="7">
        <v>58</v>
      </c>
      <c r="I5710" s="7">
        <v>0.16199331383673399</v>
      </c>
      <c r="J5710" s="7">
        <v>0.24719517681401901</v>
      </c>
    </row>
    <row r="5711" spans="2:10" x14ac:dyDescent="0.2">
      <c r="B5711" s="7">
        <v>7</v>
      </c>
      <c r="C5711" s="7">
        <v>58</v>
      </c>
      <c r="D5711" s="7">
        <v>1.60688779319429E-3</v>
      </c>
      <c r="E5711" s="7">
        <v>-9.0035479688573603E-2</v>
      </c>
      <c r="G5711" s="7">
        <v>7</v>
      </c>
      <c r="H5711" s="7">
        <v>58</v>
      </c>
      <c r="I5711" s="7">
        <v>1.70657690478748E-3</v>
      </c>
      <c r="J5711" s="7">
        <v>6.2366516643855598E-2</v>
      </c>
    </row>
    <row r="5712" spans="2:10" x14ac:dyDescent="0.2">
      <c r="B5712" s="7">
        <v>8</v>
      </c>
      <c r="C5712" s="7">
        <v>58</v>
      </c>
      <c r="D5712" s="7">
        <v>0.67522618798524603</v>
      </c>
      <c r="E5712" s="7">
        <v>0.68979125894853499</v>
      </c>
      <c r="G5712" s="7">
        <v>8</v>
      </c>
      <c r="H5712" s="7">
        <v>58</v>
      </c>
      <c r="I5712" s="7">
        <v>0.67493162267801399</v>
      </c>
      <c r="J5712" s="7">
        <v>0.65612441497532303</v>
      </c>
    </row>
    <row r="5713" spans="2:10" x14ac:dyDescent="0.2">
      <c r="B5713" s="7">
        <v>9</v>
      </c>
      <c r="C5713" s="7">
        <v>58</v>
      </c>
      <c r="D5713" s="7">
        <v>-0.43744725189794798</v>
      </c>
      <c r="E5713" s="7">
        <v>-0.51231064491022704</v>
      </c>
      <c r="G5713" s="7">
        <v>9</v>
      </c>
      <c r="H5713" s="7">
        <v>58</v>
      </c>
      <c r="I5713" s="7">
        <v>-0.43605241853705301</v>
      </c>
      <c r="J5713" s="7">
        <v>-0.47306280313246202</v>
      </c>
    </row>
    <row r="5714" spans="2:10" x14ac:dyDescent="0.2">
      <c r="B5714" s="7">
        <v>10</v>
      </c>
      <c r="C5714" s="7">
        <v>58</v>
      </c>
      <c r="D5714" s="7">
        <v>0.57744174399015802</v>
      </c>
      <c r="E5714" s="7">
        <v>0.43936328651784501</v>
      </c>
      <c r="G5714" s="7">
        <v>10</v>
      </c>
      <c r="H5714" s="7">
        <v>58</v>
      </c>
      <c r="I5714" s="7">
        <v>0.591794935709687</v>
      </c>
      <c r="J5714" s="7">
        <v>0.59400241677648302</v>
      </c>
    </row>
    <row r="5715" spans="2:10" x14ac:dyDescent="0.2">
      <c r="B5715" s="7">
        <v>11</v>
      </c>
      <c r="C5715" s="7">
        <v>58</v>
      </c>
      <c r="D5715" s="7">
        <v>0.3230512277241</v>
      </c>
      <c r="E5715" s="7">
        <v>0.226369572356938</v>
      </c>
      <c r="G5715" s="7">
        <v>11</v>
      </c>
      <c r="H5715" s="7">
        <v>58</v>
      </c>
      <c r="I5715" s="7">
        <v>0.33230011060173498</v>
      </c>
      <c r="J5715" s="7">
        <v>0.47751332995518497</v>
      </c>
    </row>
    <row r="5716" spans="2:10" x14ac:dyDescent="0.2">
      <c r="B5716" s="7">
        <v>12</v>
      </c>
      <c r="C5716" s="7">
        <v>58</v>
      </c>
      <c r="D5716" s="7">
        <v>0.22168961130062201</v>
      </c>
      <c r="E5716" s="7">
        <v>0.10357971525170501</v>
      </c>
      <c r="G5716" s="7">
        <v>12</v>
      </c>
      <c r="H5716" s="7">
        <v>58</v>
      </c>
      <c r="I5716" s="7">
        <v>0.22330958772309301</v>
      </c>
      <c r="J5716" s="7">
        <v>9.1373879160442206E-2</v>
      </c>
    </row>
    <row r="5717" spans="2:10" x14ac:dyDescent="0.2">
      <c r="B5717" s="7">
        <v>13</v>
      </c>
      <c r="C5717" s="7">
        <v>58</v>
      </c>
      <c r="D5717" s="7">
        <v>0.75637859410320096</v>
      </c>
      <c r="E5717" s="7">
        <v>0.85350329362916399</v>
      </c>
      <c r="G5717" s="7">
        <v>13</v>
      </c>
      <c r="H5717" s="7">
        <v>58</v>
      </c>
      <c r="I5717" s="7">
        <v>0.77214894103681997</v>
      </c>
      <c r="J5717" s="7">
        <v>0.50665104266473004</v>
      </c>
    </row>
    <row r="5718" spans="2:10" x14ac:dyDescent="0.2">
      <c r="B5718" s="7">
        <v>14</v>
      </c>
      <c r="C5718" s="7">
        <v>58</v>
      </c>
      <c r="D5718" s="7">
        <v>0.28350975413687202</v>
      </c>
      <c r="E5718" s="7">
        <v>6.1785603440485601E-2</v>
      </c>
      <c r="G5718" s="7">
        <v>14</v>
      </c>
      <c r="H5718" s="7">
        <v>58</v>
      </c>
      <c r="I5718" s="7">
        <v>0.289628042862135</v>
      </c>
      <c r="J5718" s="7">
        <v>-2.7840708022593801E-2</v>
      </c>
    </row>
    <row r="5719" spans="2:10" x14ac:dyDescent="0.2">
      <c r="B5719" s="7">
        <v>15</v>
      </c>
      <c r="C5719" s="7">
        <v>58</v>
      </c>
      <c r="D5719" s="7">
        <v>0.231754104352696</v>
      </c>
      <c r="E5719" s="7">
        <v>0.44865501411196901</v>
      </c>
      <c r="G5719" s="7">
        <v>15</v>
      </c>
      <c r="H5719" s="7">
        <v>58</v>
      </c>
      <c r="I5719" s="7">
        <v>0.23438203340645999</v>
      </c>
      <c r="J5719" s="7">
        <v>0.30581664334327202</v>
      </c>
    </row>
    <row r="5720" spans="2:10" x14ac:dyDescent="0.2">
      <c r="B5720" s="7">
        <v>16</v>
      </c>
      <c r="C5720" s="7">
        <v>58</v>
      </c>
      <c r="D5720" s="7">
        <v>5.27405348809422E-2</v>
      </c>
      <c r="E5720" s="7">
        <v>7.6439189851944506E-2</v>
      </c>
      <c r="G5720" s="7">
        <v>16</v>
      </c>
      <c r="H5720" s="7">
        <v>58</v>
      </c>
      <c r="I5720" s="7">
        <v>5.529564482016E-2</v>
      </c>
      <c r="J5720" s="7">
        <v>4.5602164878444797E-2</v>
      </c>
    </row>
    <row r="5721" spans="2:10" x14ac:dyDescent="0.2">
      <c r="B5721" s="7">
        <v>17</v>
      </c>
      <c r="C5721" s="7">
        <v>58</v>
      </c>
      <c r="D5721" s="7">
        <v>0.23200702969878201</v>
      </c>
      <c r="E5721" s="7">
        <v>-4.0774375911703402E-2</v>
      </c>
      <c r="G5721" s="7">
        <v>17</v>
      </c>
      <c r="H5721" s="7">
        <v>58</v>
      </c>
      <c r="I5721" s="7">
        <v>0.23251015886218299</v>
      </c>
      <c r="J5721" s="7">
        <v>0.33610265819597701</v>
      </c>
    </row>
    <row r="5722" spans="2:10" x14ac:dyDescent="0.2">
      <c r="B5722" s="7">
        <v>18</v>
      </c>
      <c r="C5722" s="7">
        <v>58</v>
      </c>
      <c r="D5722" s="7">
        <v>0.38229645646465998</v>
      </c>
      <c r="E5722" s="7">
        <v>0.31598200914524499</v>
      </c>
      <c r="G5722" s="7">
        <v>18</v>
      </c>
      <c r="H5722" s="7">
        <v>58</v>
      </c>
      <c r="I5722" s="7">
        <v>0.38650105294346898</v>
      </c>
      <c r="J5722" s="7">
        <v>-2.35262656857094E-2</v>
      </c>
    </row>
    <row r="5723" spans="2:10" x14ac:dyDescent="0.2">
      <c r="B5723" s="7">
        <v>19</v>
      </c>
      <c r="C5723" s="7">
        <v>58</v>
      </c>
      <c r="D5723" s="7">
        <v>-2.2511532862303299E-2</v>
      </c>
      <c r="E5723" s="7">
        <v>0.10704239276686001</v>
      </c>
      <c r="G5723" s="7">
        <v>19</v>
      </c>
      <c r="H5723" s="7">
        <v>58</v>
      </c>
      <c r="I5723" s="7">
        <v>-2.2591972755137101E-2</v>
      </c>
      <c r="J5723" s="7">
        <v>0.28139457892351399</v>
      </c>
    </row>
    <row r="5724" spans="2:10" x14ac:dyDescent="0.2">
      <c r="B5724" s="7">
        <v>20</v>
      </c>
      <c r="C5724" s="7">
        <v>58</v>
      </c>
      <c r="D5724" s="7">
        <v>0.30258101179917801</v>
      </c>
      <c r="E5724" s="7">
        <v>0.171124950027912</v>
      </c>
      <c r="G5724" s="7">
        <v>20</v>
      </c>
      <c r="H5724" s="7">
        <v>58</v>
      </c>
      <c r="I5724" s="7">
        <v>0.30859700315845001</v>
      </c>
      <c r="J5724" s="7">
        <v>0.22495537582094099</v>
      </c>
    </row>
    <row r="5725" spans="2:10" x14ac:dyDescent="0.2">
      <c r="B5725" s="7">
        <v>21</v>
      </c>
      <c r="C5725" s="7">
        <v>58</v>
      </c>
      <c r="D5725" s="7">
        <v>-0.24240224688225301</v>
      </c>
      <c r="E5725" s="7">
        <v>-0.20591829198793599</v>
      </c>
      <c r="G5725" s="7">
        <v>21</v>
      </c>
      <c r="H5725" s="7">
        <v>58</v>
      </c>
      <c r="I5725" s="7">
        <v>-0.24132056378823699</v>
      </c>
      <c r="J5725" s="7">
        <v>-0.17877329835251099</v>
      </c>
    </row>
    <row r="5726" spans="2:10" x14ac:dyDescent="0.2">
      <c r="B5726" s="7">
        <v>22</v>
      </c>
      <c r="C5726" s="7">
        <v>58</v>
      </c>
      <c r="D5726" s="7">
        <v>0.27638280924893599</v>
      </c>
      <c r="E5726" s="7">
        <v>0.335564962250334</v>
      </c>
      <c r="G5726" s="7">
        <v>22</v>
      </c>
      <c r="H5726" s="7">
        <v>58</v>
      </c>
      <c r="I5726" s="7">
        <v>0.28245651310643899</v>
      </c>
      <c r="J5726" s="7">
        <v>0.37231899448049599</v>
      </c>
    </row>
    <row r="5727" spans="2:10" x14ac:dyDescent="0.2">
      <c r="B5727" s="7">
        <v>23</v>
      </c>
      <c r="C5727" s="7">
        <v>58</v>
      </c>
      <c r="D5727" s="7">
        <v>0.63905771806809197</v>
      </c>
      <c r="E5727" s="7">
        <v>0.64910250538952496</v>
      </c>
      <c r="G5727" s="7">
        <v>23</v>
      </c>
      <c r="H5727" s="7">
        <v>58</v>
      </c>
      <c r="I5727" s="7">
        <v>0.66488769707351802</v>
      </c>
      <c r="J5727" s="7">
        <v>1.0104670646009899</v>
      </c>
    </row>
    <row r="5728" spans="2:10" x14ac:dyDescent="0.2">
      <c r="B5728" s="7">
        <v>24</v>
      </c>
      <c r="C5728" s="7">
        <v>58</v>
      </c>
      <c r="D5728" s="7">
        <v>0.71847993507850805</v>
      </c>
      <c r="E5728" s="7">
        <v>0.40738347642432698</v>
      </c>
      <c r="G5728" s="7">
        <v>24</v>
      </c>
      <c r="H5728" s="7">
        <v>58</v>
      </c>
      <c r="I5728" s="7">
        <v>0.77189558919079104</v>
      </c>
      <c r="J5728" s="7">
        <v>0.89543196189795804</v>
      </c>
    </row>
    <row r="5729" spans="2:10" x14ac:dyDescent="0.2">
      <c r="B5729" s="7">
        <v>25</v>
      </c>
      <c r="C5729" s="7">
        <v>58</v>
      </c>
      <c r="D5729" s="7">
        <v>0.38883051461999002</v>
      </c>
      <c r="E5729" s="7">
        <v>0.28715728906518501</v>
      </c>
      <c r="G5729" s="7">
        <v>25</v>
      </c>
      <c r="H5729" s="7">
        <v>58</v>
      </c>
      <c r="I5729" s="7">
        <v>0.38795300032014302</v>
      </c>
      <c r="J5729" s="7">
        <v>0.34120296862923499</v>
      </c>
    </row>
    <row r="5730" spans="2:10" x14ac:dyDescent="0.2">
      <c r="B5730" s="7">
        <v>26</v>
      </c>
      <c r="C5730" s="7">
        <v>58</v>
      </c>
      <c r="D5730" s="7">
        <v>-0.15322640552932501</v>
      </c>
      <c r="E5730" s="7">
        <v>-7.7448206392905004E-4</v>
      </c>
      <c r="G5730" s="7">
        <v>26</v>
      </c>
      <c r="H5730" s="7">
        <v>58</v>
      </c>
      <c r="I5730" s="7">
        <v>-0.155713819917326</v>
      </c>
      <c r="J5730" s="7">
        <v>-0.42237681787002501</v>
      </c>
    </row>
    <row r="5731" spans="2:10" x14ac:dyDescent="0.2">
      <c r="B5731" s="7">
        <v>27</v>
      </c>
      <c r="C5731" s="7">
        <v>58</v>
      </c>
      <c r="D5731" s="7">
        <v>0.47133749720587897</v>
      </c>
      <c r="E5731" s="7">
        <v>0.22882978018710001</v>
      </c>
      <c r="G5731" s="7">
        <v>27</v>
      </c>
      <c r="H5731" s="7">
        <v>58</v>
      </c>
      <c r="I5731" s="7">
        <v>0.48024586002015501</v>
      </c>
      <c r="J5731" s="7">
        <v>0.28587156002466901</v>
      </c>
    </row>
    <row r="5732" spans="2:10" x14ac:dyDescent="0.2">
      <c r="B5732" s="7">
        <v>28</v>
      </c>
      <c r="C5732" s="7">
        <v>58</v>
      </c>
      <c r="D5732" s="7">
        <v>-0.14129391606893199</v>
      </c>
      <c r="E5732" s="7">
        <v>-0.17344922159839599</v>
      </c>
      <c r="G5732" s="7">
        <v>28</v>
      </c>
      <c r="H5732" s="7">
        <v>58</v>
      </c>
      <c r="I5732" s="7">
        <v>-0.13916950747647</v>
      </c>
      <c r="J5732" s="7">
        <v>-0.162548622958609</v>
      </c>
    </row>
    <row r="5733" spans="2:10" x14ac:dyDescent="0.2">
      <c r="B5733" s="7">
        <v>29</v>
      </c>
      <c r="C5733" s="7">
        <v>58</v>
      </c>
      <c r="D5733" s="7">
        <v>0.19796970130373501</v>
      </c>
      <c r="E5733" s="7">
        <v>0.77314944847514899</v>
      </c>
      <c r="G5733" s="7">
        <v>29</v>
      </c>
      <c r="H5733" s="7">
        <v>58</v>
      </c>
      <c r="I5733" s="7">
        <v>0.19666524574317701</v>
      </c>
      <c r="J5733" s="7">
        <v>0.49809000997952502</v>
      </c>
    </row>
    <row r="5734" spans="2:10" x14ac:dyDescent="0.2">
      <c r="B5734" s="7">
        <v>30</v>
      </c>
      <c r="C5734" s="7">
        <v>58</v>
      </c>
      <c r="D5734" s="7">
        <v>-0.24943628020852901</v>
      </c>
      <c r="E5734" s="7">
        <v>-0.34902900447712198</v>
      </c>
      <c r="G5734" s="7">
        <v>30</v>
      </c>
      <c r="H5734" s="7">
        <v>58</v>
      </c>
      <c r="I5734" s="7">
        <v>-0.24964608526743101</v>
      </c>
      <c r="J5734" s="7">
        <v>-0.261540280913303</v>
      </c>
    </row>
    <row r="5735" spans="2:10" x14ac:dyDescent="0.2">
      <c r="B5735" s="7">
        <v>31</v>
      </c>
      <c r="C5735" s="7">
        <v>58</v>
      </c>
      <c r="D5735" s="7">
        <v>0.25368259669309301</v>
      </c>
      <c r="E5735" s="7">
        <v>0.39235366009108302</v>
      </c>
      <c r="G5735" s="7">
        <v>31</v>
      </c>
      <c r="H5735" s="7">
        <v>58</v>
      </c>
      <c r="I5735" s="7">
        <v>0.25608791795327801</v>
      </c>
      <c r="J5735" s="7">
        <v>0.49238527303608798</v>
      </c>
    </row>
    <row r="5736" spans="2:10" x14ac:dyDescent="0.2">
      <c r="B5736" s="7">
        <v>32</v>
      </c>
      <c r="C5736" s="7">
        <v>58</v>
      </c>
      <c r="D5736" s="7">
        <v>0.21493361050714299</v>
      </c>
      <c r="E5736" s="7">
        <v>0.21242148989944301</v>
      </c>
      <c r="G5736" s="7">
        <v>32</v>
      </c>
      <c r="H5736" s="7">
        <v>58</v>
      </c>
      <c r="I5736" s="7">
        <v>0.21480486637792001</v>
      </c>
      <c r="J5736" s="7">
        <v>0.123587707705386</v>
      </c>
    </row>
    <row r="5737" spans="2:10" x14ac:dyDescent="0.2">
      <c r="B5737" s="7">
        <v>33</v>
      </c>
      <c r="C5737" s="7">
        <v>58</v>
      </c>
      <c r="D5737" s="7">
        <v>-0.16521853100467199</v>
      </c>
      <c r="E5737" s="7">
        <v>-0.31239943133371001</v>
      </c>
      <c r="G5737" s="7">
        <v>33</v>
      </c>
      <c r="H5737" s="7">
        <v>58</v>
      </c>
      <c r="I5737" s="7">
        <v>-0.16408658729204501</v>
      </c>
      <c r="J5737" s="7">
        <v>7.8933807529631694E-2</v>
      </c>
    </row>
    <row r="5738" spans="2:10" x14ac:dyDescent="0.2">
      <c r="B5738" s="7">
        <v>34</v>
      </c>
      <c r="C5738" s="7">
        <v>58</v>
      </c>
      <c r="D5738" s="7">
        <v>0.16751408552526001</v>
      </c>
      <c r="E5738" s="7">
        <v>-4.02719333166566E-2</v>
      </c>
      <c r="G5738" s="7">
        <v>34</v>
      </c>
      <c r="H5738" s="7">
        <v>58</v>
      </c>
      <c r="I5738" s="7">
        <v>0.17489099087142099</v>
      </c>
      <c r="J5738" s="7">
        <v>0.223128888273433</v>
      </c>
    </row>
    <row r="5739" spans="2:10" x14ac:dyDescent="0.2">
      <c r="B5739" s="7">
        <v>35</v>
      </c>
      <c r="C5739" s="7">
        <v>58</v>
      </c>
      <c r="D5739" s="7">
        <v>1.01695372436271</v>
      </c>
      <c r="E5739" s="7">
        <v>1.0624397739064</v>
      </c>
      <c r="G5739" s="7">
        <v>35</v>
      </c>
      <c r="H5739" s="7">
        <v>58</v>
      </c>
      <c r="I5739" s="7">
        <v>1.05216724239046</v>
      </c>
      <c r="J5739" s="7">
        <v>1.17845143187183</v>
      </c>
    </row>
    <row r="5740" spans="2:10" x14ac:dyDescent="0.2">
      <c r="B5740" s="7">
        <v>36</v>
      </c>
      <c r="C5740" s="7">
        <v>58</v>
      </c>
      <c r="D5740" s="7">
        <v>0.40503202869199201</v>
      </c>
      <c r="E5740" s="7">
        <v>0.481002586763632</v>
      </c>
      <c r="G5740" s="7">
        <v>36</v>
      </c>
      <c r="H5740" s="7">
        <v>58</v>
      </c>
      <c r="I5740" s="7">
        <v>0.40552048758135201</v>
      </c>
      <c r="J5740" s="7">
        <v>0.151350981159979</v>
      </c>
    </row>
    <row r="5741" spans="2:10" x14ac:dyDescent="0.2">
      <c r="B5741" s="7">
        <v>37</v>
      </c>
      <c r="C5741" s="7">
        <v>58</v>
      </c>
      <c r="D5741" s="7">
        <v>0.67314293861708097</v>
      </c>
      <c r="E5741" s="7">
        <v>0.34964950494199198</v>
      </c>
      <c r="G5741" s="7">
        <v>37</v>
      </c>
      <c r="H5741" s="7">
        <v>58</v>
      </c>
      <c r="I5741" s="7">
        <v>0.67710903341919604</v>
      </c>
      <c r="J5741" s="7">
        <v>0.17532832600148099</v>
      </c>
    </row>
    <row r="5742" spans="2:10" x14ac:dyDescent="0.2">
      <c r="B5742" s="7">
        <v>38</v>
      </c>
      <c r="C5742" s="7">
        <v>58</v>
      </c>
      <c r="D5742" s="7">
        <v>-7.9970697845785903E-3</v>
      </c>
      <c r="E5742" s="7">
        <v>0.21293475838516199</v>
      </c>
      <c r="G5742" s="7">
        <v>38</v>
      </c>
      <c r="H5742" s="7">
        <v>58</v>
      </c>
      <c r="I5742" s="7">
        <v>-8.2838564590028696E-3</v>
      </c>
      <c r="J5742" s="7">
        <v>0.22616838550982299</v>
      </c>
    </row>
    <row r="5743" spans="2:10" x14ac:dyDescent="0.2">
      <c r="B5743" s="7">
        <v>39</v>
      </c>
      <c r="C5743" s="7">
        <v>58</v>
      </c>
      <c r="D5743" s="7">
        <v>0.20258904896315499</v>
      </c>
      <c r="E5743" s="7">
        <v>0.31771596508463501</v>
      </c>
      <c r="G5743" s="7">
        <v>39</v>
      </c>
      <c r="H5743" s="7">
        <v>58</v>
      </c>
      <c r="I5743" s="7">
        <v>0.21020486019331</v>
      </c>
      <c r="J5743" s="7">
        <v>0.1022703487254</v>
      </c>
    </row>
    <row r="5744" spans="2:10" x14ac:dyDescent="0.2">
      <c r="B5744" s="7">
        <v>40</v>
      </c>
      <c r="C5744" s="7">
        <v>58</v>
      </c>
      <c r="D5744" s="7">
        <v>-8.7481049925836302E-2</v>
      </c>
      <c r="E5744" s="7">
        <v>0.11465625072467001</v>
      </c>
      <c r="G5744" s="7">
        <v>40</v>
      </c>
      <c r="H5744" s="7">
        <v>58</v>
      </c>
      <c r="I5744" s="7">
        <v>-8.6237054816399095E-2</v>
      </c>
      <c r="J5744" s="7">
        <v>-2.9510094908896899E-2</v>
      </c>
    </row>
    <row r="5745" spans="2:10" x14ac:dyDescent="0.2">
      <c r="B5745" s="7">
        <v>41</v>
      </c>
      <c r="C5745" s="7">
        <v>58</v>
      </c>
      <c r="D5745" s="7">
        <v>0.53097029333717805</v>
      </c>
      <c r="E5745" s="7">
        <v>0.421856106773144</v>
      </c>
      <c r="G5745" s="7">
        <v>41</v>
      </c>
      <c r="H5745" s="7">
        <v>58</v>
      </c>
      <c r="I5745" s="7">
        <v>0.53020143218857996</v>
      </c>
      <c r="J5745" s="7">
        <v>0.346421545773753</v>
      </c>
    </row>
    <row r="5746" spans="2:10" x14ac:dyDescent="0.2">
      <c r="B5746" s="7">
        <v>42</v>
      </c>
      <c r="C5746" s="7">
        <v>58</v>
      </c>
      <c r="D5746" s="7">
        <v>-0.14389061423080399</v>
      </c>
      <c r="E5746" s="7">
        <v>-0.22462452122559301</v>
      </c>
      <c r="G5746" s="7">
        <v>42</v>
      </c>
      <c r="H5746" s="7">
        <v>58</v>
      </c>
      <c r="I5746" s="7">
        <v>-0.149441877581656</v>
      </c>
      <c r="J5746" s="13">
        <v>-0.194564882779412</v>
      </c>
    </row>
    <row r="5747" spans="2:10" x14ac:dyDescent="0.2">
      <c r="B5747" s="7">
        <v>43</v>
      </c>
      <c r="C5747" s="7">
        <v>58</v>
      </c>
      <c r="D5747" s="7">
        <v>-1.7815322905997601E-2</v>
      </c>
      <c r="E5747" s="7">
        <v>-0.318708738788958</v>
      </c>
      <c r="G5747" s="7">
        <v>43</v>
      </c>
      <c r="H5747" s="7">
        <v>58</v>
      </c>
      <c r="I5747" s="7">
        <v>-1.7896579285094898E-2</v>
      </c>
      <c r="J5747" s="7">
        <v>-0.37408102223011802</v>
      </c>
    </row>
    <row r="5748" spans="2:10" x14ac:dyDescent="0.2">
      <c r="B5748" s="7">
        <v>44</v>
      </c>
      <c r="C5748" s="7">
        <v>58</v>
      </c>
      <c r="D5748" s="7">
        <v>-5.26256202652986E-2</v>
      </c>
      <c r="E5748" s="7">
        <v>0.120629852904035</v>
      </c>
      <c r="G5748" s="7">
        <v>44</v>
      </c>
      <c r="H5748" s="7">
        <v>58</v>
      </c>
      <c r="I5748" s="7">
        <v>-5.24248276317563E-2</v>
      </c>
      <c r="J5748" s="7">
        <v>-6.8812684622793399E-2</v>
      </c>
    </row>
    <row r="5749" spans="2:10" x14ac:dyDescent="0.2">
      <c r="B5749" s="7">
        <v>45</v>
      </c>
      <c r="C5749" s="7">
        <v>58</v>
      </c>
      <c r="D5749" s="7">
        <v>0.91851577937379003</v>
      </c>
      <c r="E5749" s="7">
        <v>0.95396987338373596</v>
      </c>
      <c r="G5749" s="7">
        <v>45</v>
      </c>
      <c r="H5749" s="7">
        <v>58</v>
      </c>
      <c r="I5749" s="7">
        <v>0.918253126204435</v>
      </c>
      <c r="J5749" s="7">
        <v>0.95625130177401896</v>
      </c>
    </row>
    <row r="5750" spans="2:10" x14ac:dyDescent="0.2">
      <c r="B5750" s="7">
        <v>46</v>
      </c>
      <c r="C5750" s="7">
        <v>58</v>
      </c>
      <c r="D5750" s="7">
        <v>0.40375599847932903</v>
      </c>
      <c r="E5750" s="7">
        <v>0.40055793178348398</v>
      </c>
      <c r="G5750" s="7">
        <v>46</v>
      </c>
      <c r="H5750" s="7">
        <v>58</v>
      </c>
      <c r="I5750" s="7">
        <v>0.39440552124815498</v>
      </c>
      <c r="J5750" s="7">
        <v>0.45949501564713702</v>
      </c>
    </row>
    <row r="5751" spans="2:10" x14ac:dyDescent="0.2">
      <c r="B5751" s="7">
        <v>47</v>
      </c>
      <c r="C5751" s="7">
        <v>58</v>
      </c>
      <c r="D5751" s="7">
        <v>-0.17701882134233499</v>
      </c>
      <c r="E5751" s="7">
        <v>-0.33662889034849403</v>
      </c>
      <c r="G5751" s="7">
        <v>47</v>
      </c>
      <c r="H5751" s="7">
        <v>58</v>
      </c>
      <c r="I5751" s="7">
        <v>-0.18035225366013899</v>
      </c>
      <c r="J5751" s="7">
        <v>-9.69060547128935E-2</v>
      </c>
    </row>
    <row r="5752" spans="2:10" x14ac:dyDescent="0.2">
      <c r="B5752" s="7">
        <v>48</v>
      </c>
      <c r="C5752" s="7">
        <v>58</v>
      </c>
      <c r="D5752" s="7">
        <v>0.20758666565208</v>
      </c>
      <c r="E5752" s="7">
        <v>0.75926213212362204</v>
      </c>
      <c r="G5752" s="7">
        <v>48</v>
      </c>
      <c r="H5752" s="7">
        <v>58</v>
      </c>
      <c r="I5752" s="7">
        <v>0.19662696360078599</v>
      </c>
      <c r="J5752" s="7">
        <v>0.31801902988403102</v>
      </c>
    </row>
    <row r="5753" spans="2:10" x14ac:dyDescent="0.2">
      <c r="B5753" s="7">
        <v>49</v>
      </c>
      <c r="C5753" s="7">
        <v>58</v>
      </c>
      <c r="D5753" s="7">
        <v>0.19313578203423801</v>
      </c>
      <c r="E5753" s="7">
        <v>-0.24134056024567599</v>
      </c>
      <c r="G5753" s="7">
        <v>49</v>
      </c>
      <c r="H5753" s="7">
        <v>58</v>
      </c>
      <c r="I5753" s="7">
        <v>0.188396574051684</v>
      </c>
      <c r="J5753" s="7">
        <v>0.222346101422005</v>
      </c>
    </row>
    <row r="5754" spans="2:10" x14ac:dyDescent="0.2">
      <c r="B5754" s="7">
        <v>50</v>
      </c>
      <c r="C5754" s="7">
        <v>58</v>
      </c>
      <c r="D5754" s="7">
        <v>-2.45269280550948E-2</v>
      </c>
      <c r="E5754" s="7">
        <v>-5.8518069780117997E-2</v>
      </c>
      <c r="G5754" s="7">
        <v>50</v>
      </c>
      <c r="H5754" s="7">
        <v>58</v>
      </c>
      <c r="I5754" s="7">
        <v>-2.4763847020673201E-2</v>
      </c>
      <c r="J5754" s="7">
        <v>-0.270215750323057</v>
      </c>
    </row>
    <row r="5755" spans="2:10" x14ac:dyDescent="0.2">
      <c r="B5755" s="7">
        <v>51</v>
      </c>
      <c r="C5755" s="7">
        <v>58</v>
      </c>
      <c r="D5755" s="7">
        <v>0.10356365941774399</v>
      </c>
      <c r="E5755" s="7">
        <v>-0.173183419831234</v>
      </c>
      <c r="G5755" s="7">
        <v>51</v>
      </c>
      <c r="H5755" s="7">
        <v>58</v>
      </c>
      <c r="I5755" s="7">
        <v>0.103650074014088</v>
      </c>
      <c r="J5755" s="7">
        <v>0.12181456653136701</v>
      </c>
    </row>
    <row r="5756" spans="2:10" x14ac:dyDescent="0.2">
      <c r="B5756" s="7">
        <v>52</v>
      </c>
      <c r="C5756" s="7">
        <v>58</v>
      </c>
      <c r="D5756" s="7">
        <v>0.28351513811510698</v>
      </c>
      <c r="E5756" s="7">
        <v>0.23290846771007501</v>
      </c>
      <c r="G5756" s="7">
        <v>52</v>
      </c>
      <c r="H5756" s="7">
        <v>58</v>
      </c>
      <c r="I5756" s="7">
        <v>0.272748886017392</v>
      </c>
      <c r="J5756" s="7">
        <v>0.104638084822683</v>
      </c>
    </row>
    <row r="5757" spans="2:10" x14ac:dyDescent="0.2">
      <c r="B5757" s="7">
        <v>53</v>
      </c>
      <c r="C5757" s="7">
        <v>58</v>
      </c>
      <c r="D5757" s="7">
        <v>0.37167950292524798</v>
      </c>
      <c r="E5757" s="7">
        <v>0.63220610229725105</v>
      </c>
      <c r="G5757" s="7">
        <v>53</v>
      </c>
      <c r="H5757" s="7">
        <v>58</v>
      </c>
      <c r="I5757" s="7">
        <v>0.38109649540838297</v>
      </c>
      <c r="J5757" s="7">
        <v>0.341120141168129</v>
      </c>
    </row>
    <row r="5758" spans="2:10" x14ac:dyDescent="0.2">
      <c r="B5758" s="7">
        <v>54</v>
      </c>
      <c r="C5758" s="7">
        <v>58</v>
      </c>
      <c r="D5758" s="7">
        <v>2.9456960195105401E-2</v>
      </c>
      <c r="E5758" s="7">
        <v>0.130516780212488</v>
      </c>
      <c r="G5758" s="7">
        <v>54</v>
      </c>
      <c r="H5758" s="7">
        <v>58</v>
      </c>
      <c r="I5758" s="7">
        <v>2.9827656340462898E-2</v>
      </c>
      <c r="J5758" s="7">
        <v>-9.26314022465968E-2</v>
      </c>
    </row>
    <row r="5759" spans="2:10" x14ac:dyDescent="0.2">
      <c r="B5759" s="7">
        <v>55</v>
      </c>
      <c r="C5759" s="7">
        <v>58</v>
      </c>
      <c r="D5759" s="7">
        <v>-0.133541562837278</v>
      </c>
      <c r="E5759" s="7">
        <v>-0.12821637568635499</v>
      </c>
      <c r="G5759" s="7">
        <v>55</v>
      </c>
      <c r="H5759" s="7">
        <v>58</v>
      </c>
      <c r="I5759" s="7">
        <v>-0.134818354674345</v>
      </c>
      <c r="J5759" s="7">
        <v>0.368135480074749</v>
      </c>
    </row>
    <row r="5760" spans="2:10" x14ac:dyDescent="0.2">
      <c r="B5760" s="7">
        <v>56</v>
      </c>
      <c r="C5760" s="7">
        <v>58</v>
      </c>
      <c r="D5760" s="7">
        <v>0.50727396329351804</v>
      </c>
      <c r="E5760" s="7">
        <v>0.34161028090193801</v>
      </c>
      <c r="G5760" s="7">
        <v>56</v>
      </c>
      <c r="H5760" s="7">
        <v>58</v>
      </c>
      <c r="I5760" s="7">
        <v>0.50918743944130196</v>
      </c>
      <c r="J5760" s="7">
        <v>0.39119245654465801</v>
      </c>
    </row>
    <row r="5761" spans="2:10" x14ac:dyDescent="0.2">
      <c r="B5761" s="7">
        <v>57</v>
      </c>
      <c r="C5761" s="7">
        <v>58</v>
      </c>
      <c r="D5761" s="7">
        <v>-0.107375887597443</v>
      </c>
      <c r="E5761" s="7">
        <v>4.6665466554519398E-2</v>
      </c>
      <c r="G5761" s="7">
        <v>57</v>
      </c>
      <c r="H5761" s="7">
        <v>58</v>
      </c>
      <c r="I5761" s="7">
        <v>-0.104641857367132</v>
      </c>
      <c r="J5761" s="7">
        <v>0.298315478043298</v>
      </c>
    </row>
    <row r="5762" spans="2:10" x14ac:dyDescent="0.2">
      <c r="B5762" s="7">
        <v>58</v>
      </c>
      <c r="C5762" s="7">
        <v>58</v>
      </c>
      <c r="D5762" s="7">
        <v>0.57923842706317596</v>
      </c>
      <c r="E5762" s="7">
        <v>0.68182050836506303</v>
      </c>
      <c r="G5762" s="7">
        <v>58</v>
      </c>
      <c r="H5762" s="7">
        <v>58</v>
      </c>
      <c r="I5762" s="7">
        <v>0.57506913633911905</v>
      </c>
      <c r="J5762" s="7">
        <v>0.39500022691833098</v>
      </c>
    </row>
    <row r="5763" spans="2:10" x14ac:dyDescent="0.2">
      <c r="B5763" s="7">
        <v>59</v>
      </c>
      <c r="C5763" s="7">
        <v>58</v>
      </c>
      <c r="D5763" s="7">
        <v>-0.15593665386431799</v>
      </c>
      <c r="E5763" s="7">
        <v>-0.324029671656896</v>
      </c>
      <c r="G5763" s="7">
        <v>59</v>
      </c>
      <c r="H5763" s="7">
        <v>58</v>
      </c>
      <c r="I5763" s="7">
        <v>-0.15914359876842399</v>
      </c>
      <c r="J5763" s="7">
        <v>-0.31597381304795602</v>
      </c>
    </row>
    <row r="5764" spans="2:10" x14ac:dyDescent="0.2">
      <c r="B5764" s="7">
        <v>60</v>
      </c>
      <c r="C5764" s="7">
        <v>58</v>
      </c>
      <c r="D5764" s="7">
        <v>0.40726466899826802</v>
      </c>
      <c r="E5764" s="7">
        <v>-1.72039322503936E-2</v>
      </c>
      <c r="G5764" s="7">
        <v>60</v>
      </c>
      <c r="H5764" s="7">
        <v>58</v>
      </c>
      <c r="I5764" s="7">
        <v>0.416072735138306</v>
      </c>
      <c r="J5764" s="7">
        <v>0.186245152270818</v>
      </c>
    </row>
    <row r="5765" spans="2:10" x14ac:dyDescent="0.2">
      <c r="B5765" s="7">
        <v>61</v>
      </c>
      <c r="C5765" s="7">
        <v>58</v>
      </c>
      <c r="D5765" s="7">
        <v>9.1978922014968503E-2</v>
      </c>
      <c r="E5765" s="7">
        <v>6.4136878526115399E-3</v>
      </c>
      <c r="G5765" s="7">
        <v>61</v>
      </c>
      <c r="H5765" s="7">
        <v>58</v>
      </c>
      <c r="I5765" s="7">
        <v>9.0690117870390302E-2</v>
      </c>
      <c r="J5765" s="7">
        <v>0.16097497643963099</v>
      </c>
    </row>
    <row r="5766" spans="2:10" x14ac:dyDescent="0.2">
      <c r="B5766" s="7">
        <v>62</v>
      </c>
      <c r="C5766" s="7">
        <v>58</v>
      </c>
      <c r="D5766" s="7">
        <v>0.26745368636598199</v>
      </c>
      <c r="E5766" s="7">
        <v>0.280531695397221</v>
      </c>
      <c r="G5766" s="7">
        <v>62</v>
      </c>
      <c r="H5766" s="7">
        <v>58</v>
      </c>
      <c r="I5766" s="7">
        <v>0.27100621084937099</v>
      </c>
      <c r="J5766" s="7">
        <v>0.34946257253839902</v>
      </c>
    </row>
    <row r="5767" spans="2:10" x14ac:dyDescent="0.2">
      <c r="B5767" s="7">
        <v>63</v>
      </c>
      <c r="C5767" s="7">
        <v>58</v>
      </c>
      <c r="D5767" s="7">
        <v>0.74091966152440802</v>
      </c>
      <c r="E5767" s="7">
        <v>0.28588055171792298</v>
      </c>
      <c r="G5767" s="7">
        <v>63</v>
      </c>
      <c r="H5767" s="7">
        <v>58</v>
      </c>
      <c r="I5767" s="7">
        <v>0.74151461994296797</v>
      </c>
      <c r="J5767" s="7">
        <v>0.716108022204614</v>
      </c>
    </row>
    <row r="5768" spans="2:10" x14ac:dyDescent="0.2">
      <c r="B5768" s="7">
        <v>64</v>
      </c>
      <c r="C5768" s="7">
        <v>58</v>
      </c>
      <c r="D5768" s="7">
        <v>0.55821637022784198</v>
      </c>
      <c r="E5768" s="7">
        <v>0.653808800799624</v>
      </c>
      <c r="G5768" s="7">
        <v>64</v>
      </c>
      <c r="H5768" s="7">
        <v>58</v>
      </c>
      <c r="I5768" s="7">
        <v>0.56168860024017697</v>
      </c>
      <c r="J5768" s="7">
        <v>0.43014695228334399</v>
      </c>
    </row>
    <row r="5769" spans="2:10" x14ac:dyDescent="0.2">
      <c r="B5769" s="7">
        <v>65</v>
      </c>
      <c r="C5769" s="7">
        <v>58</v>
      </c>
      <c r="D5769" s="7">
        <v>-9.4207791379832706E-2</v>
      </c>
      <c r="E5769" s="7">
        <v>-0.40189668782424698</v>
      </c>
      <c r="G5769" s="7">
        <v>65</v>
      </c>
      <c r="H5769" s="7">
        <v>58</v>
      </c>
      <c r="I5769" s="7">
        <v>-9.4349896843351794E-2</v>
      </c>
      <c r="J5769" s="7">
        <v>-0.40319095454660198</v>
      </c>
    </row>
    <row r="5770" spans="2:10" x14ac:dyDescent="0.2">
      <c r="B5770" s="7">
        <v>66</v>
      </c>
      <c r="C5770" s="7">
        <v>58</v>
      </c>
      <c r="D5770" s="7">
        <v>-0.22224534049927899</v>
      </c>
      <c r="E5770" s="7">
        <v>-0.57611862926898005</v>
      </c>
      <c r="G5770" s="7">
        <v>66</v>
      </c>
      <c r="H5770" s="7">
        <v>58</v>
      </c>
      <c r="I5770" s="7">
        <v>-0.226361374789567</v>
      </c>
      <c r="J5770" s="7">
        <v>-0.47432385088885498</v>
      </c>
    </row>
    <row r="5771" spans="2:10" x14ac:dyDescent="0.2">
      <c r="B5771" s="7">
        <v>67</v>
      </c>
      <c r="C5771" s="7">
        <v>58</v>
      </c>
      <c r="D5771" s="7">
        <v>0.185309142734811</v>
      </c>
      <c r="E5771" s="7">
        <v>0.15174399214488701</v>
      </c>
      <c r="G5771" s="7">
        <v>67</v>
      </c>
      <c r="H5771" s="7">
        <v>58</v>
      </c>
      <c r="I5771" s="7">
        <v>0.18795616318689801</v>
      </c>
      <c r="J5771" s="7">
        <v>9.6674262384972599E-3</v>
      </c>
    </row>
    <row r="5772" spans="2:10" x14ac:dyDescent="0.2">
      <c r="B5772" s="7">
        <v>68</v>
      </c>
      <c r="C5772" s="7">
        <v>58</v>
      </c>
      <c r="D5772" s="7">
        <v>-5.3995377137512797E-2</v>
      </c>
      <c r="E5772" s="7">
        <v>-0.101572060498446</v>
      </c>
      <c r="G5772" s="7">
        <v>68</v>
      </c>
      <c r="H5772" s="7">
        <v>58</v>
      </c>
      <c r="I5772" s="7">
        <v>-5.4722105101398598E-2</v>
      </c>
      <c r="J5772" s="7">
        <v>-2.4470556056722399E-2</v>
      </c>
    </row>
    <row r="5773" spans="2:10" x14ac:dyDescent="0.2">
      <c r="B5773" s="7">
        <v>69</v>
      </c>
      <c r="C5773" s="7">
        <v>58</v>
      </c>
      <c r="D5773" s="7">
        <v>0.60500726355779999</v>
      </c>
      <c r="E5773" s="7">
        <v>0.30198303755568301</v>
      </c>
      <c r="G5773" s="7">
        <v>69</v>
      </c>
      <c r="H5773" s="7">
        <v>58</v>
      </c>
      <c r="I5773" s="7">
        <v>0.63704571910797203</v>
      </c>
      <c r="J5773" s="7">
        <v>0.48396953484341398</v>
      </c>
    </row>
    <row r="5774" spans="2:10" x14ac:dyDescent="0.2">
      <c r="B5774" s="7">
        <v>70</v>
      </c>
      <c r="C5774" s="7">
        <v>58</v>
      </c>
      <c r="D5774" s="7">
        <v>-0.19963896392292299</v>
      </c>
      <c r="E5774" s="7">
        <v>-0.155211832230576</v>
      </c>
      <c r="G5774" s="7">
        <v>70</v>
      </c>
      <c r="H5774" s="7">
        <v>58</v>
      </c>
      <c r="I5774" s="7">
        <v>-0.20245455653638</v>
      </c>
      <c r="J5774" s="7">
        <v>-9.3109823515634502E-2</v>
      </c>
    </row>
    <row r="5775" spans="2:10" x14ac:dyDescent="0.2">
      <c r="B5775" s="7">
        <v>71</v>
      </c>
      <c r="C5775" s="7">
        <v>58</v>
      </c>
      <c r="D5775" s="7">
        <v>-0.15016091301291201</v>
      </c>
      <c r="E5775" s="7">
        <v>-0.11168266087635199</v>
      </c>
      <c r="G5775" s="7">
        <v>71</v>
      </c>
      <c r="H5775" s="7">
        <v>58</v>
      </c>
      <c r="I5775" s="7">
        <v>-0.15361507790519799</v>
      </c>
      <c r="J5775" s="7">
        <v>-6.7442606283992595E-2</v>
      </c>
    </row>
    <row r="5776" spans="2:10" x14ac:dyDescent="0.2">
      <c r="B5776" s="7">
        <v>72</v>
      </c>
      <c r="C5776" s="7">
        <v>58</v>
      </c>
      <c r="D5776" s="7">
        <v>0.79466396468511302</v>
      </c>
      <c r="E5776" s="7">
        <v>0.65176266432674301</v>
      </c>
      <c r="G5776" s="7">
        <v>72</v>
      </c>
      <c r="H5776" s="7">
        <v>58</v>
      </c>
      <c r="I5776" s="7">
        <v>0.79265913251067999</v>
      </c>
      <c r="J5776" s="7">
        <v>0.73890343424708904</v>
      </c>
    </row>
    <row r="5777" spans="2:10" x14ac:dyDescent="0.2">
      <c r="B5777" s="7">
        <v>73</v>
      </c>
      <c r="C5777" s="7">
        <v>58</v>
      </c>
      <c r="D5777" s="7">
        <v>-8.2647928940504708E-3</v>
      </c>
      <c r="E5777" s="7">
        <v>8.5079288143033296E-2</v>
      </c>
      <c r="G5777" s="7">
        <v>73</v>
      </c>
      <c r="H5777" s="7">
        <v>58</v>
      </c>
      <c r="I5777" s="7">
        <v>-7.9220621721498592E-3</v>
      </c>
      <c r="J5777" s="7">
        <v>0.34819937884950503</v>
      </c>
    </row>
    <row r="5778" spans="2:10" x14ac:dyDescent="0.2">
      <c r="B5778" s="7">
        <v>74</v>
      </c>
      <c r="C5778" s="7">
        <v>58</v>
      </c>
      <c r="D5778" s="7">
        <v>0.43367318876753902</v>
      </c>
      <c r="E5778" s="7">
        <v>0.144022520017311</v>
      </c>
      <c r="G5778" s="7">
        <v>74</v>
      </c>
      <c r="H5778" s="7">
        <v>58</v>
      </c>
      <c r="I5778" s="7">
        <v>0.46498174483648302</v>
      </c>
      <c r="J5778" s="7">
        <v>-5.2907013562843601E-2</v>
      </c>
    </row>
    <row r="5779" spans="2:10" x14ac:dyDescent="0.2">
      <c r="B5779" s="7">
        <v>75</v>
      </c>
      <c r="C5779" s="7">
        <v>58</v>
      </c>
      <c r="D5779" s="7">
        <v>0.27280064217858502</v>
      </c>
      <c r="E5779" s="7">
        <v>0.41910028410072198</v>
      </c>
      <c r="G5779" s="7">
        <v>75</v>
      </c>
      <c r="H5779" s="7">
        <v>58</v>
      </c>
      <c r="I5779" s="7">
        <v>0.281292686390201</v>
      </c>
      <c r="J5779" s="7">
        <v>0.19665688518304</v>
      </c>
    </row>
    <row r="5780" spans="2:10" x14ac:dyDescent="0.2">
      <c r="B5780" s="7">
        <v>76</v>
      </c>
      <c r="C5780" s="7">
        <v>58</v>
      </c>
      <c r="D5780" s="7">
        <v>0.75204932938361502</v>
      </c>
      <c r="E5780" s="7">
        <v>0.89029884543552695</v>
      </c>
      <c r="G5780" s="7">
        <v>76</v>
      </c>
      <c r="H5780" s="7">
        <v>58</v>
      </c>
      <c r="I5780" s="7">
        <v>0.77465566197106395</v>
      </c>
      <c r="J5780" s="7">
        <v>0.86260844895873301</v>
      </c>
    </row>
    <row r="5781" spans="2:10" x14ac:dyDescent="0.2">
      <c r="B5781" s="7">
        <v>77</v>
      </c>
      <c r="C5781" s="7">
        <v>58</v>
      </c>
      <c r="D5781" s="7">
        <v>0.41163944139144298</v>
      </c>
      <c r="E5781" s="7">
        <v>0.28597103870078699</v>
      </c>
      <c r="G5781" s="7">
        <v>77</v>
      </c>
      <c r="H5781" s="7">
        <v>58</v>
      </c>
      <c r="I5781" s="7">
        <v>0.41780071060163498</v>
      </c>
      <c r="J5781" s="7">
        <v>0.465311529120777</v>
      </c>
    </row>
    <row r="5782" spans="2:10" x14ac:dyDescent="0.2">
      <c r="B5782" s="7">
        <v>78</v>
      </c>
      <c r="C5782" s="7">
        <v>58</v>
      </c>
      <c r="D5782" s="7">
        <v>-0.24761091196583801</v>
      </c>
      <c r="E5782" s="7">
        <v>-0.24606714708013799</v>
      </c>
      <c r="G5782" s="7">
        <v>78</v>
      </c>
      <c r="H5782" s="7">
        <v>58</v>
      </c>
      <c r="I5782" s="7">
        <v>-0.24557237154354</v>
      </c>
      <c r="J5782" s="7">
        <v>-0.124946885042425</v>
      </c>
    </row>
    <row r="5783" spans="2:10" x14ac:dyDescent="0.2">
      <c r="B5783" s="7">
        <v>79</v>
      </c>
      <c r="C5783" s="7">
        <v>58</v>
      </c>
      <c r="D5783" s="7">
        <v>-1.45419582252995E-2</v>
      </c>
      <c r="E5783" s="7">
        <v>6.6264653367142004E-2</v>
      </c>
      <c r="G5783" s="7">
        <v>79</v>
      </c>
      <c r="H5783" s="7">
        <v>58</v>
      </c>
      <c r="I5783" s="7">
        <v>-1.4600199269747999E-2</v>
      </c>
      <c r="J5783" s="7">
        <v>0.102460964772099</v>
      </c>
    </row>
    <row r="5784" spans="2:10" x14ac:dyDescent="0.2">
      <c r="B5784" s="7">
        <v>80</v>
      </c>
      <c r="C5784" s="7">
        <v>58</v>
      </c>
      <c r="D5784" s="7">
        <v>0.13862235485344801</v>
      </c>
      <c r="E5784" s="7">
        <v>0.18644407125960399</v>
      </c>
      <c r="G5784" s="7">
        <v>80</v>
      </c>
      <c r="H5784" s="7">
        <v>58</v>
      </c>
      <c r="I5784" s="7">
        <v>0.13762108377562399</v>
      </c>
      <c r="J5784" s="7">
        <v>0.177532367505991</v>
      </c>
    </row>
    <row r="5785" spans="2:10" x14ac:dyDescent="0.2">
      <c r="B5785" s="7">
        <v>81</v>
      </c>
      <c r="C5785" s="7">
        <v>58</v>
      </c>
      <c r="D5785" s="7">
        <v>0.49445689127644499</v>
      </c>
      <c r="E5785" s="7">
        <v>0.58348253035009201</v>
      </c>
      <c r="G5785" s="7">
        <v>81</v>
      </c>
      <c r="H5785" s="7">
        <v>58</v>
      </c>
      <c r="I5785" s="7">
        <v>0.501030765092356</v>
      </c>
      <c r="J5785" s="7">
        <v>0.72612109386913104</v>
      </c>
    </row>
    <row r="5786" spans="2:10" x14ac:dyDescent="0.2">
      <c r="B5786" s="7">
        <v>82</v>
      </c>
      <c r="C5786" s="7">
        <v>58</v>
      </c>
      <c r="D5786" s="7">
        <v>-0.26633122484524402</v>
      </c>
      <c r="E5786" s="7">
        <v>-0.30575457055434502</v>
      </c>
      <c r="G5786" s="7">
        <v>82</v>
      </c>
      <c r="H5786" s="7">
        <v>58</v>
      </c>
      <c r="I5786" s="7">
        <v>-0.268914035128891</v>
      </c>
      <c r="J5786" s="7">
        <v>-0.31300190677420597</v>
      </c>
    </row>
    <row r="5787" spans="2:10" x14ac:dyDescent="0.2">
      <c r="B5787" s="7">
        <v>83</v>
      </c>
      <c r="C5787" s="7">
        <v>58</v>
      </c>
      <c r="D5787" s="7">
        <v>1.1635125466453299E-2</v>
      </c>
      <c r="E5787" s="7">
        <v>-0.10881362666099501</v>
      </c>
      <c r="G5787" s="7">
        <v>83</v>
      </c>
      <c r="H5787" s="7">
        <v>58</v>
      </c>
      <c r="I5787" s="7">
        <v>1.2128857356263E-2</v>
      </c>
      <c r="J5787" s="7">
        <v>0.28296809377603799</v>
      </c>
    </row>
    <row r="5788" spans="2:10" x14ac:dyDescent="0.2">
      <c r="B5788" s="7">
        <v>84</v>
      </c>
      <c r="C5788" s="7">
        <v>58</v>
      </c>
      <c r="D5788" s="7">
        <v>1.45412877951685</v>
      </c>
      <c r="E5788" s="7">
        <v>1.2632601605268201</v>
      </c>
      <c r="G5788" s="7">
        <v>84</v>
      </c>
      <c r="H5788" s="7">
        <v>58</v>
      </c>
      <c r="I5788" s="7">
        <v>1.447190881497</v>
      </c>
      <c r="J5788" s="7">
        <v>1.25021944903501</v>
      </c>
    </row>
    <row r="5789" spans="2:10" x14ac:dyDescent="0.2">
      <c r="B5789" s="7">
        <v>85</v>
      </c>
      <c r="C5789" s="7">
        <v>58</v>
      </c>
      <c r="D5789" s="7">
        <v>8.8005641674787E-2</v>
      </c>
      <c r="E5789" s="7">
        <v>1.56636467968134E-2</v>
      </c>
      <c r="G5789" s="7">
        <v>85</v>
      </c>
      <c r="H5789" s="7">
        <v>58</v>
      </c>
      <c r="I5789" s="7">
        <v>8.9585139029875194E-2</v>
      </c>
      <c r="J5789" s="7">
        <v>0.140634622858263</v>
      </c>
    </row>
    <row r="5790" spans="2:10" x14ac:dyDescent="0.2">
      <c r="B5790" s="7">
        <v>86</v>
      </c>
      <c r="C5790" s="7">
        <v>58</v>
      </c>
      <c r="D5790" s="7">
        <v>6.1533590118445503E-3</v>
      </c>
      <c r="E5790" s="7">
        <v>-9.1700692762233693E-2</v>
      </c>
      <c r="G5790" s="7">
        <v>86</v>
      </c>
      <c r="H5790" s="7">
        <v>58</v>
      </c>
      <c r="I5790" s="7">
        <v>6.1034926305421101E-3</v>
      </c>
      <c r="J5790" s="7">
        <v>2.4624275659904001E-2</v>
      </c>
    </row>
    <row r="5791" spans="2:10" x14ac:dyDescent="0.2">
      <c r="B5791" s="7">
        <v>87</v>
      </c>
      <c r="C5791" s="7">
        <v>58</v>
      </c>
      <c r="D5791" s="7">
        <v>0.65215898249092297</v>
      </c>
      <c r="E5791" s="7">
        <v>0.407719656096178</v>
      </c>
      <c r="G5791" s="7">
        <v>87</v>
      </c>
      <c r="H5791" s="7">
        <v>58</v>
      </c>
      <c r="I5791" s="7">
        <v>0.65917229756374895</v>
      </c>
      <c r="J5791" s="7">
        <v>0.488846380345001</v>
      </c>
    </row>
    <row r="5792" spans="2:10" x14ac:dyDescent="0.2">
      <c r="B5792" s="7">
        <v>88</v>
      </c>
      <c r="C5792" s="7">
        <v>58</v>
      </c>
      <c r="D5792" s="7">
        <v>0.42327948611153299</v>
      </c>
      <c r="E5792" s="7">
        <v>0.58318053732284103</v>
      </c>
      <c r="G5792" s="7">
        <v>88</v>
      </c>
      <c r="H5792" s="7">
        <v>58</v>
      </c>
      <c r="I5792" s="7">
        <v>0.43511312228049498</v>
      </c>
      <c r="J5792" s="7">
        <v>0.452941832242092</v>
      </c>
    </row>
    <row r="5793" spans="2:10" x14ac:dyDescent="0.2">
      <c r="B5793" s="7">
        <v>89</v>
      </c>
      <c r="C5793" s="7">
        <v>58</v>
      </c>
      <c r="D5793" s="7">
        <v>0.57541212909820005</v>
      </c>
      <c r="E5793" s="7">
        <v>0.39833689732285998</v>
      </c>
      <c r="G5793" s="7">
        <v>89</v>
      </c>
      <c r="H5793" s="7">
        <v>58</v>
      </c>
      <c r="I5793" s="7">
        <v>0.58736313247943295</v>
      </c>
      <c r="J5793" s="7">
        <v>0.39950906647462098</v>
      </c>
    </row>
    <row r="5794" spans="2:10" x14ac:dyDescent="0.2">
      <c r="B5794" s="7">
        <v>90</v>
      </c>
      <c r="C5794" s="7">
        <v>58</v>
      </c>
      <c r="D5794" s="7">
        <v>-0.15525366241744001</v>
      </c>
      <c r="E5794" s="7">
        <v>-0.175957419507284</v>
      </c>
      <c r="G5794" s="7">
        <v>90</v>
      </c>
      <c r="H5794" s="7">
        <v>58</v>
      </c>
      <c r="I5794" s="7">
        <v>-0.15810178157766999</v>
      </c>
      <c r="J5794" s="7">
        <v>-0.15377488827108701</v>
      </c>
    </row>
    <row r="5795" spans="2:10" x14ac:dyDescent="0.2">
      <c r="B5795" s="7">
        <v>91</v>
      </c>
      <c r="C5795" s="7">
        <v>58</v>
      </c>
      <c r="D5795" s="7">
        <v>0.20776672907781099</v>
      </c>
      <c r="E5795" s="7">
        <v>7.9390057140658499E-2</v>
      </c>
      <c r="G5795" s="7">
        <v>91</v>
      </c>
      <c r="H5795" s="7">
        <v>58</v>
      </c>
      <c r="I5795" s="7">
        <v>0.206529786379332</v>
      </c>
      <c r="J5795" s="7">
        <v>-0.227121620660824</v>
      </c>
    </row>
    <row r="5796" spans="2:10" x14ac:dyDescent="0.2">
      <c r="B5796" s="7">
        <v>92</v>
      </c>
      <c r="C5796" s="7">
        <v>58</v>
      </c>
      <c r="D5796" s="7">
        <v>0.38184527846870697</v>
      </c>
      <c r="E5796" s="7">
        <v>0.29175714002856801</v>
      </c>
      <c r="G5796" s="7">
        <v>92</v>
      </c>
      <c r="H5796" s="7">
        <v>58</v>
      </c>
      <c r="I5796" s="7">
        <v>0.38700769733330198</v>
      </c>
      <c r="J5796" s="7">
        <v>0.37574019880958798</v>
      </c>
    </row>
    <row r="5797" spans="2:10" x14ac:dyDescent="0.2">
      <c r="B5797" s="7">
        <v>93</v>
      </c>
      <c r="C5797" s="7">
        <v>58</v>
      </c>
      <c r="D5797" s="7">
        <v>0.27405207926842701</v>
      </c>
      <c r="E5797" s="7">
        <v>0.53158560894983597</v>
      </c>
      <c r="G5797" s="7">
        <v>93</v>
      </c>
      <c r="H5797" s="7">
        <v>58</v>
      </c>
      <c r="I5797" s="7">
        <v>0.28006568728604497</v>
      </c>
      <c r="J5797" s="7">
        <v>0.18612500641082799</v>
      </c>
    </row>
    <row r="5798" spans="2:10" x14ac:dyDescent="0.2">
      <c r="B5798" s="7">
        <v>94</v>
      </c>
      <c r="C5798" s="7">
        <v>58</v>
      </c>
      <c r="D5798" s="7">
        <v>0.25109072072936001</v>
      </c>
      <c r="E5798" s="7">
        <v>0.163642984379543</v>
      </c>
      <c r="G5798" s="7">
        <v>94</v>
      </c>
      <c r="H5798" s="7">
        <v>58</v>
      </c>
      <c r="I5798" s="7">
        <v>0.25113431675358799</v>
      </c>
      <c r="J5798" s="7">
        <v>0.36864115699233202</v>
      </c>
    </row>
    <row r="5799" spans="2:10" x14ac:dyDescent="0.2">
      <c r="B5799" s="7">
        <v>95</v>
      </c>
      <c r="C5799" s="7">
        <v>58</v>
      </c>
      <c r="D5799" s="7">
        <v>-0.23741828992686201</v>
      </c>
      <c r="E5799" s="7">
        <v>-0.398738575060953</v>
      </c>
      <c r="G5799" s="7">
        <v>95</v>
      </c>
      <c r="H5799" s="7">
        <v>58</v>
      </c>
      <c r="I5799" s="7">
        <v>-0.23226047899529001</v>
      </c>
      <c r="J5799" s="7">
        <v>-0.34417721807489099</v>
      </c>
    </row>
    <row r="5800" spans="2:10" x14ac:dyDescent="0.2">
      <c r="B5800" s="7">
        <v>96</v>
      </c>
      <c r="C5800" s="7">
        <v>58</v>
      </c>
      <c r="D5800" s="7">
        <v>0.35647012662226102</v>
      </c>
      <c r="E5800" s="7">
        <v>0.57959182364263695</v>
      </c>
      <c r="G5800" s="7">
        <v>96</v>
      </c>
      <c r="H5800" s="7">
        <v>58</v>
      </c>
      <c r="I5800" s="7">
        <v>0.35237266273339202</v>
      </c>
      <c r="J5800" s="7">
        <v>0.65152472796350602</v>
      </c>
    </row>
    <row r="5801" spans="2:10" x14ac:dyDescent="0.2">
      <c r="B5801" s="7">
        <v>97</v>
      </c>
      <c r="C5801" s="7">
        <v>58</v>
      </c>
      <c r="D5801" s="7">
        <v>-4.8158979734735E-2</v>
      </c>
      <c r="E5801" s="7">
        <v>-0.100147808977035</v>
      </c>
      <c r="G5801" s="7">
        <v>97</v>
      </c>
      <c r="H5801" s="7">
        <v>58</v>
      </c>
      <c r="I5801" s="7">
        <v>-4.8792641387223099E-2</v>
      </c>
      <c r="J5801" s="7">
        <v>0.10613176779564699</v>
      </c>
    </row>
    <row r="5802" spans="2:10" x14ac:dyDescent="0.2">
      <c r="B5802" s="7">
        <v>98</v>
      </c>
      <c r="C5802" s="7">
        <v>58</v>
      </c>
      <c r="D5802" s="7">
        <v>0.19679548962041701</v>
      </c>
      <c r="E5802" s="7">
        <v>0.15710681844260299</v>
      </c>
      <c r="G5802" s="7">
        <v>98</v>
      </c>
      <c r="H5802" s="7">
        <v>58</v>
      </c>
      <c r="I5802" s="7">
        <v>0.19249502100646201</v>
      </c>
      <c r="J5802" s="7">
        <v>0.33564224134197201</v>
      </c>
    </row>
    <row r="5803" spans="2:10" x14ac:dyDescent="0.2">
      <c r="B5803" s="7">
        <v>99</v>
      </c>
      <c r="C5803" s="7">
        <v>58</v>
      </c>
      <c r="D5803" s="7">
        <v>-0.49681719385021</v>
      </c>
      <c r="E5803" s="7">
        <v>-0.35930218699565097</v>
      </c>
      <c r="G5803" s="7">
        <v>99</v>
      </c>
      <c r="H5803" s="7">
        <v>58</v>
      </c>
      <c r="I5803" s="7">
        <v>-0.50649515035565895</v>
      </c>
      <c r="J5803" s="7">
        <v>-0.61026979492215105</v>
      </c>
    </row>
    <row r="5804" spans="2:10" x14ac:dyDescent="0.2">
      <c r="B5804" s="7">
        <v>100</v>
      </c>
      <c r="C5804" s="7">
        <v>58</v>
      </c>
      <c r="D5804" s="7">
        <v>0.91557393310761304</v>
      </c>
      <c r="E5804" s="7">
        <v>0.73244146054928505</v>
      </c>
      <c r="G5804" s="7">
        <v>100</v>
      </c>
      <c r="H5804" s="7">
        <v>58</v>
      </c>
      <c r="I5804" s="7">
        <v>0.93750116632326597</v>
      </c>
      <c r="J5804" s="7">
        <v>0.87432890828187204</v>
      </c>
    </row>
    <row r="5805" spans="2:10" x14ac:dyDescent="0.2">
      <c r="B5805" s="7">
        <v>1</v>
      </c>
      <c r="C5805" s="7">
        <v>59</v>
      </c>
      <c r="D5805" s="7">
        <v>-9.1211219304837804E-2</v>
      </c>
      <c r="E5805" s="7">
        <v>-0.27878879764719899</v>
      </c>
      <c r="G5805" s="7">
        <v>1</v>
      </c>
      <c r="H5805" s="7">
        <v>59</v>
      </c>
      <c r="I5805" s="7">
        <v>-9.2796115171534396E-2</v>
      </c>
      <c r="J5805" s="7">
        <v>3.8426059093085399E-2</v>
      </c>
    </row>
    <row r="5806" spans="2:10" x14ac:dyDescent="0.2">
      <c r="B5806" s="7">
        <v>2</v>
      </c>
      <c r="C5806" s="7">
        <v>59</v>
      </c>
      <c r="D5806" s="7">
        <v>0.47150227733078498</v>
      </c>
      <c r="E5806" s="7">
        <v>0.29182613466002599</v>
      </c>
      <c r="G5806" s="7">
        <v>2</v>
      </c>
      <c r="H5806" s="7">
        <v>59</v>
      </c>
      <c r="I5806" s="7">
        <v>0.47241875508651099</v>
      </c>
      <c r="J5806" s="7">
        <v>0.52393458874872401</v>
      </c>
    </row>
    <row r="5807" spans="2:10" x14ac:dyDescent="0.2">
      <c r="B5807" s="7">
        <v>3</v>
      </c>
      <c r="C5807" s="7">
        <v>59</v>
      </c>
      <c r="D5807" s="7">
        <v>-0.16480243776799999</v>
      </c>
      <c r="E5807" s="7">
        <v>-0.15748721920021599</v>
      </c>
      <c r="G5807" s="7">
        <v>3</v>
      </c>
      <c r="H5807" s="7">
        <v>59</v>
      </c>
      <c r="I5807" s="7">
        <v>-0.171351831537391</v>
      </c>
      <c r="J5807" s="7">
        <v>-0.26811957553832999</v>
      </c>
    </row>
    <row r="5808" spans="2:10" x14ac:dyDescent="0.2">
      <c r="B5808" s="7">
        <v>4</v>
      </c>
      <c r="C5808" s="7">
        <v>59</v>
      </c>
      <c r="D5808" s="7">
        <v>0.313376883200913</v>
      </c>
      <c r="E5808" s="7">
        <v>0.20501922671123099</v>
      </c>
      <c r="G5808" s="7">
        <v>4</v>
      </c>
      <c r="H5808" s="7">
        <v>59</v>
      </c>
      <c r="I5808" s="7">
        <v>0.32321682214800801</v>
      </c>
      <c r="J5808" s="7">
        <v>0.298447651054984</v>
      </c>
    </row>
    <row r="5809" spans="2:10" x14ac:dyDescent="0.2">
      <c r="B5809" s="7">
        <v>5</v>
      </c>
      <c r="C5809" s="7">
        <v>59</v>
      </c>
      <c r="D5809" s="7">
        <v>-0.34877839283263401</v>
      </c>
      <c r="E5809" s="7">
        <v>-0.205655143767907</v>
      </c>
      <c r="G5809" s="7">
        <v>5</v>
      </c>
      <c r="H5809" s="7">
        <v>59</v>
      </c>
      <c r="I5809" s="7">
        <v>-0.34633646840756999</v>
      </c>
      <c r="J5809" s="7">
        <v>-0.22856027293102901</v>
      </c>
    </row>
    <row r="5810" spans="2:10" x14ac:dyDescent="0.2">
      <c r="B5810" s="7">
        <v>6</v>
      </c>
      <c r="C5810" s="7">
        <v>59</v>
      </c>
      <c r="D5810" s="7">
        <v>-4.0944175747014797E-2</v>
      </c>
      <c r="E5810" s="7">
        <v>-0.26817530217841101</v>
      </c>
      <c r="G5810" s="7">
        <v>6</v>
      </c>
      <c r="H5810" s="7">
        <v>59</v>
      </c>
      <c r="I5810" s="7">
        <v>-4.0846878017224399E-2</v>
      </c>
      <c r="J5810" s="7">
        <v>-0.21117642026095801</v>
      </c>
    </row>
    <row r="5811" spans="2:10" x14ac:dyDescent="0.2">
      <c r="B5811" s="7">
        <v>7</v>
      </c>
      <c r="C5811" s="7">
        <v>59</v>
      </c>
      <c r="D5811" s="7">
        <v>-6.4033237402166598E-2</v>
      </c>
      <c r="E5811" s="7">
        <v>-6.63515389589584E-2</v>
      </c>
      <c r="G5811" s="7">
        <v>7</v>
      </c>
      <c r="H5811" s="7">
        <v>59</v>
      </c>
      <c r="I5811" s="7">
        <v>-6.5107324653116194E-2</v>
      </c>
      <c r="J5811" s="7">
        <v>-0.20942471878051</v>
      </c>
    </row>
    <row r="5812" spans="2:10" x14ac:dyDescent="0.2">
      <c r="B5812" s="7">
        <v>8</v>
      </c>
      <c r="C5812" s="7">
        <v>59</v>
      </c>
      <c r="D5812" s="7">
        <v>-2.18863783607182E-2</v>
      </c>
      <c r="E5812" s="7">
        <v>5.4680905147791697E-2</v>
      </c>
      <c r="G5812" s="7">
        <v>8</v>
      </c>
      <c r="H5812" s="7">
        <v>59</v>
      </c>
      <c r="I5812" s="7">
        <v>-2.18209511588849E-2</v>
      </c>
      <c r="J5812" s="7">
        <v>-0.117948167361803</v>
      </c>
    </row>
    <row r="5813" spans="2:10" x14ac:dyDescent="0.2">
      <c r="B5813" s="7">
        <v>9</v>
      </c>
      <c r="C5813" s="7">
        <v>59</v>
      </c>
      <c r="D5813" s="7">
        <v>-0.22489753315837099</v>
      </c>
      <c r="E5813" s="7">
        <v>-0.27091117241697699</v>
      </c>
      <c r="G5813" s="7">
        <v>9</v>
      </c>
      <c r="H5813" s="7">
        <v>59</v>
      </c>
      <c r="I5813" s="7">
        <v>-0.22403418819860599</v>
      </c>
      <c r="J5813" s="7">
        <v>-0.14701612253435001</v>
      </c>
    </row>
    <row r="5814" spans="2:10" x14ac:dyDescent="0.2">
      <c r="B5814" s="7">
        <v>10</v>
      </c>
      <c r="C5814" s="7">
        <v>59</v>
      </c>
      <c r="D5814" s="7">
        <v>-0.139295971205912</v>
      </c>
      <c r="E5814" s="7">
        <v>-0.25009075111173501</v>
      </c>
      <c r="G5814" s="7">
        <v>10</v>
      </c>
      <c r="H5814" s="7">
        <v>59</v>
      </c>
      <c r="I5814" s="7">
        <v>-0.13805541801629601</v>
      </c>
      <c r="J5814" s="7">
        <v>-6.8446652025904206E-2</v>
      </c>
    </row>
    <row r="5815" spans="2:10" x14ac:dyDescent="0.2">
      <c r="B5815" s="7">
        <v>11</v>
      </c>
      <c r="C5815" s="7">
        <v>59</v>
      </c>
      <c r="D5815" s="7">
        <v>0.45694118509598403</v>
      </c>
      <c r="E5815" s="7">
        <v>0.40258837113447599</v>
      </c>
      <c r="G5815" s="7">
        <v>11</v>
      </c>
      <c r="H5815" s="7">
        <v>59</v>
      </c>
      <c r="I5815" s="7">
        <v>0.44311461616373599</v>
      </c>
      <c r="J5815" s="7">
        <v>0.30166526075621503</v>
      </c>
    </row>
    <row r="5816" spans="2:10" x14ac:dyDescent="0.2">
      <c r="B5816" s="7">
        <v>12</v>
      </c>
      <c r="C5816" s="7">
        <v>59</v>
      </c>
      <c r="D5816" s="7">
        <v>-0.206304514527793</v>
      </c>
      <c r="E5816" s="7">
        <v>-0.16318277237815501</v>
      </c>
      <c r="G5816" s="7">
        <v>12</v>
      </c>
      <c r="H5816" s="7">
        <v>59</v>
      </c>
      <c r="I5816" s="7">
        <v>-0.200589623232309</v>
      </c>
      <c r="J5816" s="7">
        <v>-0.211898789495023</v>
      </c>
    </row>
    <row r="5817" spans="2:10" x14ac:dyDescent="0.2">
      <c r="B5817" s="7">
        <v>13</v>
      </c>
      <c r="C5817" s="7">
        <v>59</v>
      </c>
      <c r="D5817" s="7">
        <v>-0.158863787063411</v>
      </c>
      <c r="E5817" s="7">
        <v>-0.15280377203810599</v>
      </c>
      <c r="G5817" s="7">
        <v>13</v>
      </c>
      <c r="H5817" s="7">
        <v>59</v>
      </c>
      <c r="I5817" s="7">
        <v>-0.160026222452501</v>
      </c>
      <c r="J5817" s="7">
        <v>-0.36925115913142198</v>
      </c>
    </row>
    <row r="5818" spans="2:10" x14ac:dyDescent="0.2">
      <c r="B5818" s="7">
        <v>14</v>
      </c>
      <c r="C5818" s="7">
        <v>59</v>
      </c>
      <c r="D5818" s="7">
        <v>-3.5472572245424799E-2</v>
      </c>
      <c r="E5818" s="7">
        <v>0.154884684179246</v>
      </c>
      <c r="G5818" s="7">
        <v>14</v>
      </c>
      <c r="H5818" s="7">
        <v>59</v>
      </c>
      <c r="I5818" s="7">
        <v>-3.58210593519575E-2</v>
      </c>
      <c r="J5818" s="7">
        <v>-0.441522443896047</v>
      </c>
    </row>
    <row r="5819" spans="2:10" x14ac:dyDescent="0.2">
      <c r="B5819" s="7">
        <v>15</v>
      </c>
      <c r="C5819" s="7">
        <v>59</v>
      </c>
      <c r="D5819" s="7">
        <v>0.28446555847303501</v>
      </c>
      <c r="E5819" s="7">
        <v>0.31886066210626302</v>
      </c>
      <c r="G5819" s="7">
        <v>15</v>
      </c>
      <c r="H5819" s="7">
        <v>59</v>
      </c>
      <c r="I5819" s="7">
        <v>0.281732419371579</v>
      </c>
      <c r="J5819" s="7">
        <v>0.445253020182444</v>
      </c>
    </row>
    <row r="5820" spans="2:10" x14ac:dyDescent="0.2">
      <c r="B5820" s="7">
        <v>16</v>
      </c>
      <c r="C5820" s="7">
        <v>59</v>
      </c>
      <c r="D5820" s="7">
        <v>-0.17294058927997299</v>
      </c>
      <c r="E5820" s="7">
        <v>-0.115467219009834</v>
      </c>
      <c r="G5820" s="7">
        <v>16</v>
      </c>
      <c r="H5820" s="7">
        <v>59</v>
      </c>
      <c r="I5820" s="7">
        <v>-0.17215712597437699</v>
      </c>
      <c r="J5820" s="7">
        <v>1.8456467123590899E-2</v>
      </c>
    </row>
    <row r="5821" spans="2:10" x14ac:dyDescent="0.2">
      <c r="B5821" s="7">
        <v>17</v>
      </c>
      <c r="C5821" s="7">
        <v>59</v>
      </c>
      <c r="D5821" s="7">
        <v>-0.36977666161438899</v>
      </c>
      <c r="E5821" s="7">
        <v>-0.301363849681552</v>
      </c>
      <c r="G5821" s="7">
        <v>17</v>
      </c>
      <c r="H5821" s="7">
        <v>59</v>
      </c>
      <c r="I5821" s="7">
        <v>-0.36597512063682902</v>
      </c>
      <c r="J5821" s="7">
        <v>-0.19249672526828501</v>
      </c>
    </row>
    <row r="5822" spans="2:10" x14ac:dyDescent="0.2">
      <c r="B5822" s="7">
        <v>18</v>
      </c>
      <c r="C5822" s="7">
        <v>59</v>
      </c>
      <c r="D5822" s="7">
        <v>-0.17469635124000901</v>
      </c>
      <c r="E5822" s="7">
        <v>-0.102460185723907</v>
      </c>
      <c r="G5822" s="7">
        <v>18</v>
      </c>
      <c r="H5822" s="7">
        <v>59</v>
      </c>
      <c r="I5822" s="7">
        <v>-0.17576943491267799</v>
      </c>
      <c r="J5822" s="7">
        <v>-0.17741683115259299</v>
      </c>
    </row>
    <row r="5823" spans="2:10" x14ac:dyDescent="0.2">
      <c r="B5823" s="7">
        <v>19</v>
      </c>
      <c r="C5823" s="7">
        <v>59</v>
      </c>
      <c r="D5823" s="7">
        <v>-8.0134317915056194E-2</v>
      </c>
      <c r="E5823" s="7">
        <v>5.5708440705990903E-2</v>
      </c>
      <c r="G5823" s="7">
        <v>19</v>
      </c>
      <c r="H5823" s="7">
        <v>59</v>
      </c>
      <c r="I5823" s="7">
        <v>-7.98679676497622E-2</v>
      </c>
      <c r="J5823" s="7">
        <v>0.15409262974379101</v>
      </c>
    </row>
    <row r="5824" spans="2:10" x14ac:dyDescent="0.2">
      <c r="B5824" s="7">
        <v>20</v>
      </c>
      <c r="C5824" s="7">
        <v>59</v>
      </c>
      <c r="D5824" s="7">
        <v>-0.18711402710237901</v>
      </c>
      <c r="E5824" s="7">
        <v>-0.37817142531377401</v>
      </c>
      <c r="G5824" s="7">
        <v>20</v>
      </c>
      <c r="H5824" s="7">
        <v>59</v>
      </c>
      <c r="I5824" s="7">
        <v>-0.18816874813220699</v>
      </c>
      <c r="J5824" s="7">
        <v>-0.275644771249626</v>
      </c>
    </row>
    <row r="5825" spans="2:10" x14ac:dyDescent="0.2">
      <c r="B5825" s="7">
        <v>21</v>
      </c>
      <c r="C5825" s="7">
        <v>59</v>
      </c>
      <c r="D5825" s="7">
        <v>-2.9691015978561299E-2</v>
      </c>
      <c r="E5825" s="7">
        <v>3.1507234303851397E-2</v>
      </c>
      <c r="G5825" s="7">
        <v>21</v>
      </c>
      <c r="H5825" s="7">
        <v>59</v>
      </c>
      <c r="I5825" s="7">
        <v>-3.01439710454048E-2</v>
      </c>
      <c r="J5825" s="7">
        <v>-0.11632662867143299</v>
      </c>
    </row>
    <row r="5826" spans="2:10" x14ac:dyDescent="0.2">
      <c r="B5826" s="7">
        <v>22</v>
      </c>
      <c r="C5826" s="7">
        <v>59</v>
      </c>
      <c r="D5826" s="7">
        <v>-7.2708976505115402E-2</v>
      </c>
      <c r="E5826" s="7">
        <v>-7.6405531608516597E-2</v>
      </c>
      <c r="G5826" s="7">
        <v>22</v>
      </c>
      <c r="H5826" s="7">
        <v>59</v>
      </c>
      <c r="I5826" s="7">
        <v>-7.2231851016908905E-2</v>
      </c>
      <c r="J5826" s="7">
        <v>-0.150129743909202</v>
      </c>
    </row>
    <row r="5827" spans="2:10" x14ac:dyDescent="0.2">
      <c r="B5827" s="7">
        <v>23</v>
      </c>
      <c r="C5827" s="7">
        <v>59</v>
      </c>
      <c r="D5827" s="7">
        <v>0.19736074035737999</v>
      </c>
      <c r="E5827" s="7">
        <v>0.24775233040349201</v>
      </c>
      <c r="G5827" s="7">
        <v>23</v>
      </c>
      <c r="H5827" s="7">
        <v>59</v>
      </c>
      <c r="I5827" s="7">
        <v>0.19681054193869699</v>
      </c>
      <c r="J5827" s="7">
        <v>0.31235340129273398</v>
      </c>
    </row>
    <row r="5828" spans="2:10" x14ac:dyDescent="0.2">
      <c r="B5828" s="7">
        <v>24</v>
      </c>
      <c r="C5828" s="7">
        <v>59</v>
      </c>
      <c r="D5828" s="7">
        <v>0.18913320240019499</v>
      </c>
      <c r="E5828" s="7">
        <v>5.2498786970223102E-2</v>
      </c>
      <c r="G5828" s="7">
        <v>24</v>
      </c>
      <c r="H5828" s="7">
        <v>59</v>
      </c>
      <c r="I5828" s="7">
        <v>0.19382308958861499</v>
      </c>
      <c r="J5828" s="7">
        <v>0.17968191030966399</v>
      </c>
    </row>
    <row r="5829" spans="2:10" x14ac:dyDescent="0.2">
      <c r="B5829" s="7">
        <v>25</v>
      </c>
      <c r="C5829" s="7">
        <v>59</v>
      </c>
      <c r="D5829" s="7">
        <v>0.12956865260047801</v>
      </c>
      <c r="E5829" s="7">
        <v>-1.3932791578922901E-2</v>
      </c>
      <c r="G5829" s="7">
        <v>25</v>
      </c>
      <c r="H5829" s="7">
        <v>59</v>
      </c>
      <c r="I5829" s="7">
        <v>0.125677389839849</v>
      </c>
      <c r="J5829" s="7">
        <v>6.1730920508423999E-2</v>
      </c>
    </row>
    <row r="5830" spans="2:10" x14ac:dyDescent="0.2">
      <c r="B5830" s="7">
        <v>26</v>
      </c>
      <c r="C5830" s="7">
        <v>59</v>
      </c>
      <c r="D5830" s="7">
        <v>-3.9267339945581597E-2</v>
      </c>
      <c r="E5830" s="7">
        <v>-0.26383742266703297</v>
      </c>
      <c r="G5830" s="7">
        <v>26</v>
      </c>
      <c r="H5830" s="7">
        <v>59</v>
      </c>
      <c r="I5830" s="7">
        <v>-3.9516972085765503E-2</v>
      </c>
      <c r="J5830" s="7">
        <v>-0.167739981706856</v>
      </c>
    </row>
    <row r="5831" spans="2:10" x14ac:dyDescent="0.2">
      <c r="B5831" s="7">
        <v>27</v>
      </c>
      <c r="C5831" s="7">
        <v>59</v>
      </c>
      <c r="D5831" s="7">
        <v>-0.368924142802947</v>
      </c>
      <c r="E5831" s="7">
        <v>-9.6215742459332204E-2</v>
      </c>
      <c r="G5831" s="7">
        <v>27</v>
      </c>
      <c r="H5831" s="7">
        <v>59</v>
      </c>
      <c r="I5831" s="7">
        <v>-0.378370756339721</v>
      </c>
      <c r="J5831" s="7">
        <v>-0.261312297639124</v>
      </c>
    </row>
    <row r="5832" spans="2:10" x14ac:dyDescent="0.2">
      <c r="B5832" s="7">
        <v>28</v>
      </c>
      <c r="C5832" s="7">
        <v>59</v>
      </c>
      <c r="D5832" s="7">
        <v>-0.103069080995669</v>
      </c>
      <c r="E5832" s="7">
        <v>-0.16725821990093701</v>
      </c>
      <c r="G5832" s="7">
        <v>28</v>
      </c>
      <c r="H5832" s="7">
        <v>59</v>
      </c>
      <c r="I5832" s="7">
        <v>-0.105641303530198</v>
      </c>
      <c r="J5832" s="7">
        <v>0.11156422371665101</v>
      </c>
    </row>
    <row r="5833" spans="2:10" x14ac:dyDescent="0.2">
      <c r="B5833" s="7">
        <v>29</v>
      </c>
      <c r="C5833" s="7">
        <v>59</v>
      </c>
      <c r="D5833" s="7">
        <v>-0.378372933148381</v>
      </c>
      <c r="E5833" s="7">
        <v>5.3072900000898898E-2</v>
      </c>
      <c r="G5833" s="7">
        <v>29</v>
      </c>
      <c r="H5833" s="7">
        <v>59</v>
      </c>
      <c r="I5833" s="7">
        <v>-0.38265431169014102</v>
      </c>
      <c r="J5833" s="7">
        <v>-8.6055948194219106E-2</v>
      </c>
    </row>
    <row r="5834" spans="2:10" x14ac:dyDescent="0.2">
      <c r="B5834" s="7">
        <v>30</v>
      </c>
      <c r="C5834" s="7">
        <v>59</v>
      </c>
      <c r="D5834" s="7">
        <v>-3.7039391976589002E-2</v>
      </c>
      <c r="E5834" s="7">
        <v>0.32806891506153002</v>
      </c>
      <c r="G5834" s="7">
        <v>30</v>
      </c>
      <c r="H5834" s="7">
        <v>59</v>
      </c>
      <c r="I5834" s="7">
        <v>-3.7156952639911402E-2</v>
      </c>
      <c r="J5834" s="7">
        <v>0.13332867671405399</v>
      </c>
    </row>
    <row r="5835" spans="2:10" x14ac:dyDescent="0.2">
      <c r="B5835" s="7">
        <v>31</v>
      </c>
      <c r="C5835" s="7">
        <v>59</v>
      </c>
      <c r="D5835" s="7">
        <v>-0.21516484228371899</v>
      </c>
      <c r="E5835" s="7">
        <v>-0.218114110444249</v>
      </c>
      <c r="G5835" s="7">
        <v>31</v>
      </c>
      <c r="H5835" s="7">
        <v>59</v>
      </c>
      <c r="I5835" s="7">
        <v>-0.21906152360700801</v>
      </c>
      <c r="J5835" s="7">
        <v>-0.141804244450488</v>
      </c>
    </row>
    <row r="5836" spans="2:10" x14ac:dyDescent="0.2">
      <c r="B5836" s="7">
        <v>32</v>
      </c>
      <c r="C5836" s="7">
        <v>59</v>
      </c>
      <c r="D5836" s="7">
        <v>-0.158046749521292</v>
      </c>
      <c r="E5836" s="7">
        <v>7.5030500450406407E-2</v>
      </c>
      <c r="G5836" s="7">
        <v>32</v>
      </c>
      <c r="H5836" s="7">
        <v>59</v>
      </c>
      <c r="I5836" s="7">
        <v>-0.158130969396787</v>
      </c>
      <c r="J5836" s="7">
        <v>0.122810583669371</v>
      </c>
    </row>
    <row r="5837" spans="2:10" x14ac:dyDescent="0.2">
      <c r="B5837" s="7">
        <v>33</v>
      </c>
      <c r="C5837" s="7">
        <v>59</v>
      </c>
      <c r="D5837" s="7">
        <v>-0.253734251139692</v>
      </c>
      <c r="E5837" s="7">
        <v>-3.2469313390187403E-2</v>
      </c>
      <c r="G5837" s="7">
        <v>33</v>
      </c>
      <c r="H5837" s="7">
        <v>59</v>
      </c>
      <c r="I5837" s="7">
        <v>-0.25326947263768901</v>
      </c>
      <c r="J5837" s="7">
        <v>-0.108073742200612</v>
      </c>
    </row>
    <row r="5838" spans="2:10" x14ac:dyDescent="0.2">
      <c r="B5838" s="7">
        <v>34</v>
      </c>
      <c r="C5838" s="7">
        <v>59</v>
      </c>
      <c r="D5838" s="7">
        <v>0.29876716158491001</v>
      </c>
      <c r="E5838" s="7">
        <v>0.13575392238470399</v>
      </c>
      <c r="G5838" s="7">
        <v>34</v>
      </c>
      <c r="H5838" s="7">
        <v>59</v>
      </c>
      <c r="I5838" s="7">
        <v>0.30939334387666201</v>
      </c>
      <c r="J5838" s="7">
        <v>5.3952481527041102E-2</v>
      </c>
    </row>
    <row r="5839" spans="2:10" x14ac:dyDescent="0.2">
      <c r="B5839" s="7">
        <v>35</v>
      </c>
      <c r="C5839" s="7">
        <v>59</v>
      </c>
      <c r="D5839" s="7">
        <v>0.93673212460548805</v>
      </c>
      <c r="E5839" s="7">
        <v>0.64384278798036698</v>
      </c>
      <c r="G5839" s="7">
        <v>35</v>
      </c>
      <c r="H5839" s="7">
        <v>59</v>
      </c>
      <c r="I5839" s="7">
        <v>0.96250391798853996</v>
      </c>
      <c r="J5839" s="7">
        <v>0.63479658966837005</v>
      </c>
    </row>
    <row r="5840" spans="2:10" x14ac:dyDescent="0.2">
      <c r="B5840" s="7">
        <v>36</v>
      </c>
      <c r="C5840" s="7">
        <v>59</v>
      </c>
      <c r="D5840" s="7">
        <v>6.9096281200209803E-2</v>
      </c>
      <c r="E5840" s="7">
        <v>0.21681256516003</v>
      </c>
      <c r="G5840" s="7">
        <v>36</v>
      </c>
      <c r="H5840" s="7">
        <v>59</v>
      </c>
      <c r="I5840" s="7">
        <v>7.1525952029542594E-2</v>
      </c>
      <c r="J5840" s="7">
        <v>0.19403185763584299</v>
      </c>
    </row>
    <row r="5841" spans="2:10" x14ac:dyDescent="0.2">
      <c r="B5841" s="7">
        <v>37</v>
      </c>
      <c r="C5841" s="7">
        <v>59</v>
      </c>
      <c r="D5841" s="7">
        <v>-1.19774414476757E-2</v>
      </c>
      <c r="E5841" s="7">
        <v>-9.8527012253351906E-2</v>
      </c>
      <c r="G5841" s="7">
        <v>37</v>
      </c>
      <c r="H5841" s="7">
        <v>59</v>
      </c>
      <c r="I5841" s="7">
        <v>-1.20099608134847E-2</v>
      </c>
      <c r="J5841" s="7">
        <v>-0.17424734674231199</v>
      </c>
    </row>
    <row r="5842" spans="2:10" x14ac:dyDescent="0.2">
      <c r="B5842" s="7">
        <v>38</v>
      </c>
      <c r="C5842" s="7">
        <v>59</v>
      </c>
      <c r="D5842" s="7">
        <v>7.2938687953843798E-2</v>
      </c>
      <c r="E5842" s="7">
        <v>0.41330282595302398</v>
      </c>
      <c r="G5842" s="7">
        <v>38</v>
      </c>
      <c r="H5842" s="7">
        <v>59</v>
      </c>
      <c r="I5842" s="7">
        <v>7.6281618486880198E-2</v>
      </c>
      <c r="J5842" s="7">
        <v>0.264432653053574</v>
      </c>
    </row>
    <row r="5843" spans="2:10" x14ac:dyDescent="0.2">
      <c r="B5843" s="7">
        <v>39</v>
      </c>
      <c r="C5843" s="7">
        <v>59</v>
      </c>
      <c r="D5843" s="7">
        <v>-0.357316409693612</v>
      </c>
      <c r="E5843" s="7">
        <v>-0.12405491625906299</v>
      </c>
      <c r="G5843" s="7">
        <v>39</v>
      </c>
      <c r="H5843" s="7">
        <v>59</v>
      </c>
      <c r="I5843" s="7">
        <v>-0.36239945414038699</v>
      </c>
      <c r="J5843" s="7">
        <v>-0.525840605832535</v>
      </c>
    </row>
    <row r="5844" spans="2:10" x14ac:dyDescent="0.2">
      <c r="B5844" s="7">
        <v>40</v>
      </c>
      <c r="C5844" s="7">
        <v>59</v>
      </c>
      <c r="D5844" s="7">
        <v>-0.372110222408225</v>
      </c>
      <c r="E5844" s="7">
        <v>-0.489403943836143</v>
      </c>
      <c r="G5844" s="7">
        <v>40</v>
      </c>
      <c r="H5844" s="7">
        <v>59</v>
      </c>
      <c r="I5844" s="7">
        <v>-0.377778624859616</v>
      </c>
      <c r="J5844" s="7">
        <v>-0.65434717025789602</v>
      </c>
    </row>
    <row r="5845" spans="2:10" x14ac:dyDescent="0.2">
      <c r="B5845" s="7">
        <v>41</v>
      </c>
      <c r="C5845" s="7">
        <v>59</v>
      </c>
      <c r="D5845" s="7">
        <v>0.35831911183551501</v>
      </c>
      <c r="E5845" s="7">
        <v>0.18209143944801001</v>
      </c>
      <c r="G5845" s="7">
        <v>41</v>
      </c>
      <c r="H5845" s="7">
        <v>59</v>
      </c>
      <c r="I5845" s="7">
        <v>0.35107688520126401</v>
      </c>
      <c r="J5845" s="7">
        <v>0.15645419048056899</v>
      </c>
    </row>
    <row r="5846" spans="2:10" x14ac:dyDescent="0.2">
      <c r="B5846" s="7">
        <v>42</v>
      </c>
      <c r="C5846" s="7">
        <v>59</v>
      </c>
      <c r="D5846" s="7">
        <v>-0.31163517040642302</v>
      </c>
      <c r="E5846" s="7">
        <v>-0.19906819782860799</v>
      </c>
      <c r="G5846" s="7">
        <v>42</v>
      </c>
      <c r="H5846" s="7">
        <v>59</v>
      </c>
      <c r="I5846" s="7">
        <v>-0.30333958469980898</v>
      </c>
      <c r="J5846" s="7">
        <v>-8.7990753905220498E-4</v>
      </c>
    </row>
    <row r="5847" spans="2:10" x14ac:dyDescent="0.2">
      <c r="B5847" s="7">
        <v>43</v>
      </c>
      <c r="C5847" s="7">
        <v>59</v>
      </c>
      <c r="D5847" s="7">
        <v>-0.67790354530290498</v>
      </c>
      <c r="E5847" s="7">
        <v>-0.57583212834113695</v>
      </c>
      <c r="G5847" s="7">
        <v>43</v>
      </c>
      <c r="H5847" s="7">
        <v>59</v>
      </c>
      <c r="I5847" s="7">
        <v>-0.69447061796786003</v>
      </c>
      <c r="J5847" s="7">
        <v>-0.64995137418293403</v>
      </c>
    </row>
    <row r="5848" spans="2:10" x14ac:dyDescent="0.2">
      <c r="B5848" s="7">
        <v>44</v>
      </c>
      <c r="C5848" s="7">
        <v>59</v>
      </c>
      <c r="D5848" s="7">
        <v>-3.0693712633225598E-2</v>
      </c>
      <c r="E5848" s="7">
        <v>0.312315273609301</v>
      </c>
      <c r="G5848" s="7">
        <v>44</v>
      </c>
      <c r="H5848" s="7">
        <v>59</v>
      </c>
      <c r="I5848" s="7">
        <v>-3.0956497934780301E-2</v>
      </c>
      <c r="J5848" s="7">
        <v>0.39502538839412699</v>
      </c>
    </row>
    <row r="5849" spans="2:10" x14ac:dyDescent="0.2">
      <c r="B5849" s="7">
        <v>45</v>
      </c>
      <c r="C5849" s="7">
        <v>59</v>
      </c>
      <c r="D5849" s="7">
        <v>-0.72015290783806796</v>
      </c>
      <c r="E5849" s="7">
        <v>-0.67617427268679897</v>
      </c>
      <c r="G5849" s="7">
        <v>45</v>
      </c>
      <c r="H5849" s="7">
        <v>59</v>
      </c>
      <c r="I5849" s="7">
        <v>-0.71462825914203498</v>
      </c>
      <c r="J5849" s="7">
        <v>-0.72454040077854898</v>
      </c>
    </row>
    <row r="5850" spans="2:10" x14ac:dyDescent="0.2">
      <c r="B5850" s="7">
        <v>46</v>
      </c>
      <c r="C5850" s="7">
        <v>59</v>
      </c>
      <c r="D5850" s="7">
        <v>-0.28173539827231803</v>
      </c>
      <c r="E5850" s="7">
        <v>-0.45331612624141598</v>
      </c>
      <c r="G5850" s="7">
        <v>46</v>
      </c>
      <c r="H5850" s="7">
        <v>59</v>
      </c>
      <c r="I5850" s="7">
        <v>-0.28763240776701399</v>
      </c>
      <c r="J5850" s="7">
        <v>-0.37138005182360001</v>
      </c>
    </row>
    <row r="5851" spans="2:10" x14ac:dyDescent="0.2">
      <c r="B5851" s="7">
        <v>47</v>
      </c>
      <c r="C5851" s="7">
        <v>59</v>
      </c>
      <c r="D5851" s="7">
        <v>-0.25003656023294901</v>
      </c>
      <c r="E5851" s="7">
        <v>-0.39852391003472698</v>
      </c>
      <c r="G5851" s="7">
        <v>47</v>
      </c>
      <c r="H5851" s="7">
        <v>59</v>
      </c>
      <c r="I5851" s="7">
        <v>-0.25364842869654503</v>
      </c>
      <c r="J5851" s="7">
        <v>-0.29474997498114103</v>
      </c>
    </row>
    <row r="5852" spans="2:10" x14ac:dyDescent="0.2">
      <c r="B5852" s="7">
        <v>48</v>
      </c>
      <c r="C5852" s="7">
        <v>59</v>
      </c>
      <c r="D5852" s="7">
        <v>0.12626076579756401</v>
      </c>
      <c r="E5852" s="7">
        <v>-0.101443605187529</v>
      </c>
      <c r="G5852" s="7">
        <v>48</v>
      </c>
      <c r="H5852" s="7">
        <v>59</v>
      </c>
      <c r="I5852" s="7">
        <v>0.12540750647981599</v>
      </c>
      <c r="J5852" s="7">
        <v>3.4984593322199102E-2</v>
      </c>
    </row>
    <row r="5853" spans="2:10" x14ac:dyDescent="0.2">
      <c r="B5853" s="7">
        <v>49</v>
      </c>
      <c r="C5853" s="7">
        <v>59</v>
      </c>
      <c r="D5853" s="7">
        <v>5.8266675905927399E-2</v>
      </c>
      <c r="E5853" s="7">
        <v>0.127891906214224</v>
      </c>
      <c r="G5853" s="7">
        <v>49</v>
      </c>
      <c r="H5853" s="7">
        <v>59</v>
      </c>
      <c r="I5853" s="7">
        <v>5.9085247659244701E-2</v>
      </c>
      <c r="J5853" s="7">
        <v>-3.3085302078641E-2</v>
      </c>
    </row>
    <row r="5854" spans="2:10" x14ac:dyDescent="0.2">
      <c r="B5854" s="7">
        <v>50</v>
      </c>
      <c r="C5854" s="7">
        <v>59</v>
      </c>
      <c r="D5854" s="7">
        <v>1.22485793076876E-2</v>
      </c>
      <c r="E5854" s="7">
        <v>9.1237607537397694E-2</v>
      </c>
      <c r="G5854" s="7">
        <v>50</v>
      </c>
      <c r="H5854" s="7">
        <v>59</v>
      </c>
      <c r="I5854" s="7">
        <v>1.2000212997567599E-2</v>
      </c>
      <c r="J5854" s="7">
        <v>-7.8227536583589205E-2</v>
      </c>
    </row>
    <row r="5855" spans="2:10" x14ac:dyDescent="0.2">
      <c r="B5855" s="7">
        <v>51</v>
      </c>
      <c r="C5855" s="7">
        <v>59</v>
      </c>
      <c r="D5855" s="7">
        <v>-0.25773344124344399</v>
      </c>
      <c r="E5855" s="7">
        <v>-0.132720785266813</v>
      </c>
      <c r="G5855" s="7">
        <v>51</v>
      </c>
      <c r="H5855" s="7">
        <v>59</v>
      </c>
      <c r="I5855" s="7">
        <v>-0.25818595027336799</v>
      </c>
      <c r="J5855" s="7">
        <v>-7.8520834798991909E-3</v>
      </c>
    </row>
    <row r="5856" spans="2:10" x14ac:dyDescent="0.2">
      <c r="B5856" s="7">
        <v>52</v>
      </c>
      <c r="C5856" s="7">
        <v>59</v>
      </c>
      <c r="D5856" s="7">
        <v>-0.16250131261471101</v>
      </c>
      <c r="E5856" s="7">
        <v>5.7623962343344999E-2</v>
      </c>
      <c r="G5856" s="7">
        <v>52</v>
      </c>
      <c r="H5856" s="7">
        <v>59</v>
      </c>
      <c r="I5856" s="7">
        <v>-0.15875719892543699</v>
      </c>
      <c r="J5856" s="7">
        <v>6.4317663313370396E-2</v>
      </c>
    </row>
    <row r="5857" spans="2:10" x14ac:dyDescent="0.2">
      <c r="B5857" s="7">
        <v>53</v>
      </c>
      <c r="C5857" s="7">
        <v>59</v>
      </c>
      <c r="D5857" s="7">
        <v>-5.8610806996129299E-2</v>
      </c>
      <c r="E5857" s="7">
        <v>-3.2715060380512598E-2</v>
      </c>
      <c r="G5857" s="7">
        <v>53</v>
      </c>
      <c r="H5857" s="7">
        <v>59</v>
      </c>
      <c r="I5857" s="7">
        <v>-5.9312949755515397E-2</v>
      </c>
      <c r="J5857" s="7">
        <v>-1.0681456793640199E-2</v>
      </c>
    </row>
    <row r="5858" spans="2:10" x14ac:dyDescent="0.2">
      <c r="B5858" s="7">
        <v>54</v>
      </c>
      <c r="C5858" s="7">
        <v>59</v>
      </c>
      <c r="D5858" s="7">
        <v>-5.8321531664920399E-2</v>
      </c>
      <c r="E5858" s="7">
        <v>-0.141895222447077</v>
      </c>
      <c r="G5858" s="7">
        <v>54</v>
      </c>
      <c r="H5858" s="7">
        <v>59</v>
      </c>
      <c r="I5858" s="7">
        <v>-5.81358281457032E-2</v>
      </c>
      <c r="J5858" s="7">
        <v>-0.105505227354502</v>
      </c>
    </row>
    <row r="5859" spans="2:10" x14ac:dyDescent="0.2">
      <c r="B5859" s="7">
        <v>55</v>
      </c>
      <c r="C5859" s="7">
        <v>59</v>
      </c>
      <c r="D5859" s="7">
        <v>3.1478674732179399E-2</v>
      </c>
      <c r="E5859" s="7">
        <v>-0.26575278678334002</v>
      </c>
      <c r="G5859" s="7">
        <v>55</v>
      </c>
      <c r="H5859" s="7">
        <v>59</v>
      </c>
      <c r="I5859" s="7">
        <v>3.3343642269217703E-2</v>
      </c>
      <c r="J5859" s="7">
        <v>6.4450635040476101E-2</v>
      </c>
    </row>
    <row r="5860" spans="2:10" x14ac:dyDescent="0.2">
      <c r="B5860" s="7">
        <v>56</v>
      </c>
      <c r="C5860" s="7">
        <v>59</v>
      </c>
      <c r="D5860" s="7">
        <v>-0.24861096414418801</v>
      </c>
      <c r="E5860" s="7">
        <v>-0.54834206975458399</v>
      </c>
      <c r="G5860" s="7">
        <v>56</v>
      </c>
      <c r="H5860" s="7">
        <v>59</v>
      </c>
      <c r="I5860" s="7">
        <v>-0.25281693981622499</v>
      </c>
      <c r="J5860" s="7">
        <v>-0.153682068230233</v>
      </c>
    </row>
    <row r="5861" spans="2:10" x14ac:dyDescent="0.2">
      <c r="B5861" s="7">
        <v>57</v>
      </c>
      <c r="C5861" s="7">
        <v>59</v>
      </c>
      <c r="D5861" s="7">
        <v>-0.18519160373878699</v>
      </c>
      <c r="E5861" s="7">
        <v>-0.116993846358606</v>
      </c>
      <c r="G5861" s="7">
        <v>57</v>
      </c>
      <c r="H5861" s="7">
        <v>59</v>
      </c>
      <c r="I5861" s="7">
        <v>-0.185990624813896</v>
      </c>
      <c r="J5861" s="7">
        <v>0.12053621347914099</v>
      </c>
    </row>
    <row r="5862" spans="2:10" x14ac:dyDescent="0.2">
      <c r="B5862" s="7">
        <v>58</v>
      </c>
      <c r="C5862" s="7">
        <v>59</v>
      </c>
      <c r="D5862" s="7">
        <v>0.21594203361877501</v>
      </c>
      <c r="E5862" s="7">
        <v>0.41986837762165002</v>
      </c>
      <c r="G5862" s="7">
        <v>58</v>
      </c>
      <c r="H5862" s="7">
        <v>59</v>
      </c>
      <c r="I5862" s="7">
        <v>0.22199791216672299</v>
      </c>
      <c r="J5862" s="7">
        <v>0.17881546294769399</v>
      </c>
    </row>
    <row r="5863" spans="2:10" x14ac:dyDescent="0.2">
      <c r="B5863" s="7">
        <v>59</v>
      </c>
      <c r="C5863" s="7">
        <v>59</v>
      </c>
      <c r="D5863" s="7">
        <v>4.4887054974267003E-2</v>
      </c>
      <c r="E5863" s="7">
        <v>-0.10738855901738301</v>
      </c>
      <c r="G5863" s="7">
        <v>59</v>
      </c>
      <c r="H5863" s="7">
        <v>59</v>
      </c>
      <c r="I5863" s="7">
        <v>4.59935602147006E-2</v>
      </c>
      <c r="J5863" s="7">
        <v>2.0522100455899299E-2</v>
      </c>
    </row>
    <row r="5864" spans="2:10" x14ac:dyDescent="0.2">
      <c r="B5864" s="7">
        <v>60</v>
      </c>
      <c r="C5864" s="7">
        <v>59</v>
      </c>
      <c r="D5864" s="7">
        <v>-0.10541771987234</v>
      </c>
      <c r="E5864" s="7">
        <v>2.90362115812428E-2</v>
      </c>
      <c r="G5864" s="7">
        <v>60</v>
      </c>
      <c r="H5864" s="7">
        <v>59</v>
      </c>
      <c r="I5864" s="7">
        <v>-0.104681904077163</v>
      </c>
      <c r="J5864" s="7">
        <v>5.6917527809350298E-2</v>
      </c>
    </row>
    <row r="5865" spans="2:10" x14ac:dyDescent="0.2">
      <c r="B5865" s="7">
        <v>61</v>
      </c>
      <c r="C5865" s="7">
        <v>59</v>
      </c>
      <c r="D5865" s="7">
        <v>-2.79315319523512E-2</v>
      </c>
      <c r="E5865" s="7">
        <v>0.110946384319418</v>
      </c>
      <c r="G5865" s="7">
        <v>61</v>
      </c>
      <c r="H5865" s="7">
        <v>59</v>
      </c>
      <c r="I5865" s="7">
        <v>-2.81861673670534E-2</v>
      </c>
      <c r="J5865" s="7">
        <v>5.3797238496255999E-2</v>
      </c>
    </row>
    <row r="5866" spans="2:10" x14ac:dyDescent="0.2">
      <c r="B5866" s="7">
        <v>62</v>
      </c>
      <c r="C5866" s="7">
        <v>59</v>
      </c>
      <c r="D5866" s="7">
        <v>0.22746009221452201</v>
      </c>
      <c r="E5866" s="7">
        <v>0.281808055093273</v>
      </c>
      <c r="G5866" s="7">
        <v>62</v>
      </c>
      <c r="H5866" s="7">
        <v>59</v>
      </c>
      <c r="I5866" s="7">
        <v>0.23188910974935001</v>
      </c>
      <c r="J5866" s="7">
        <v>9.1147707793206606E-2</v>
      </c>
    </row>
    <row r="5867" spans="2:10" x14ac:dyDescent="0.2">
      <c r="B5867" s="7">
        <v>63</v>
      </c>
      <c r="C5867" s="7">
        <v>59</v>
      </c>
      <c r="D5867" s="7">
        <v>5.2855833863848303E-2</v>
      </c>
      <c r="E5867" s="7">
        <v>-0.36689236630262501</v>
      </c>
      <c r="G5867" s="7">
        <v>63</v>
      </c>
      <c r="H5867" s="7">
        <v>59</v>
      </c>
      <c r="I5867" s="7">
        <v>5.2688713164857702E-2</v>
      </c>
      <c r="J5867" s="7">
        <v>-0.150234158296534</v>
      </c>
    </row>
    <row r="5868" spans="2:10" x14ac:dyDescent="0.2">
      <c r="B5868" s="7">
        <v>64</v>
      </c>
      <c r="C5868" s="7">
        <v>59</v>
      </c>
      <c r="D5868" s="7">
        <v>-0.16435431440776499</v>
      </c>
      <c r="E5868" s="7">
        <v>-0.37946082037351703</v>
      </c>
      <c r="G5868" s="7">
        <v>64</v>
      </c>
      <c r="H5868" s="7">
        <v>59</v>
      </c>
      <c r="I5868" s="7">
        <v>-0.16693693478129401</v>
      </c>
      <c r="J5868" s="7">
        <v>-0.19179117017816899</v>
      </c>
    </row>
    <row r="5869" spans="2:10" x14ac:dyDescent="0.2">
      <c r="B5869" s="7">
        <v>65</v>
      </c>
      <c r="C5869" s="7">
        <v>59</v>
      </c>
      <c r="D5869" s="7">
        <v>-0.468921186263351</v>
      </c>
      <c r="E5869" s="7">
        <v>-0.53044030458576896</v>
      </c>
      <c r="G5869" s="7">
        <v>65</v>
      </c>
      <c r="H5869" s="7">
        <v>59</v>
      </c>
      <c r="I5869" s="7">
        <v>-0.471934326666969</v>
      </c>
      <c r="J5869" s="7">
        <v>-0.739218599955212</v>
      </c>
    </row>
    <row r="5870" spans="2:10" x14ac:dyDescent="0.2">
      <c r="B5870" s="7">
        <v>66</v>
      </c>
      <c r="C5870" s="7">
        <v>59</v>
      </c>
      <c r="D5870" s="7">
        <v>5.1700710697319997E-2</v>
      </c>
      <c r="E5870" s="7">
        <v>-5.8132862169153497E-2</v>
      </c>
      <c r="G5870" s="7">
        <v>66</v>
      </c>
      <c r="H5870" s="7">
        <v>59</v>
      </c>
      <c r="I5870" s="7">
        <v>5.1884745193085301E-2</v>
      </c>
      <c r="J5870" s="7">
        <v>-2.3868364298353501E-2</v>
      </c>
    </row>
    <row r="5871" spans="2:10" x14ac:dyDescent="0.2">
      <c r="B5871" s="7">
        <v>67</v>
      </c>
      <c r="C5871" s="7">
        <v>59</v>
      </c>
      <c r="D5871" s="7">
        <v>-0.236251582317446</v>
      </c>
      <c r="E5871" s="7">
        <v>-0.173752877240303</v>
      </c>
      <c r="G5871" s="7">
        <v>67</v>
      </c>
      <c r="H5871" s="7">
        <v>59</v>
      </c>
      <c r="I5871" s="7">
        <v>-0.23967848462180699</v>
      </c>
      <c r="J5871" s="7">
        <v>7.9013044039371899E-2</v>
      </c>
    </row>
    <row r="5872" spans="2:10" x14ac:dyDescent="0.2">
      <c r="B5872" s="7">
        <v>68</v>
      </c>
      <c r="C5872" s="7">
        <v>59</v>
      </c>
      <c r="D5872" s="7">
        <v>-0.25543573488568899</v>
      </c>
      <c r="E5872" s="7">
        <v>-0.228816297807479</v>
      </c>
      <c r="G5872" s="7">
        <v>68</v>
      </c>
      <c r="H5872" s="7">
        <v>59</v>
      </c>
      <c r="I5872" s="7">
        <v>-0.25933173402576498</v>
      </c>
      <c r="J5872" s="7">
        <v>-0.12895597928599001</v>
      </c>
    </row>
    <row r="5873" spans="2:10" x14ac:dyDescent="0.2">
      <c r="B5873" s="7">
        <v>69</v>
      </c>
      <c r="C5873" s="7">
        <v>59</v>
      </c>
      <c r="D5873" s="7">
        <v>7.4936590286718299E-2</v>
      </c>
      <c r="E5873" s="7">
        <v>2.2990617941634799E-2</v>
      </c>
      <c r="G5873" s="7">
        <v>69</v>
      </c>
      <c r="H5873" s="7">
        <v>59</v>
      </c>
      <c r="I5873" s="7">
        <v>7.6719916803430294E-2</v>
      </c>
      <c r="J5873" s="7">
        <v>0.18584848704010901</v>
      </c>
    </row>
    <row r="5874" spans="2:10" x14ac:dyDescent="0.2">
      <c r="B5874" s="7">
        <v>70</v>
      </c>
      <c r="C5874" s="7">
        <v>59</v>
      </c>
      <c r="D5874" s="7">
        <v>-0.25122003219878503</v>
      </c>
      <c r="E5874" s="7">
        <v>2.0623244146056801E-2</v>
      </c>
      <c r="G5874" s="7">
        <v>70</v>
      </c>
      <c r="H5874" s="7">
        <v>59</v>
      </c>
      <c r="I5874" s="7">
        <v>-0.24364142309314299</v>
      </c>
      <c r="J5874" s="7">
        <v>-0.24561087382364899</v>
      </c>
    </row>
    <row r="5875" spans="2:10" x14ac:dyDescent="0.2">
      <c r="B5875" s="7">
        <v>71</v>
      </c>
      <c r="C5875" s="7">
        <v>59</v>
      </c>
      <c r="D5875" s="7">
        <v>-0.106808679284432</v>
      </c>
      <c r="E5875" s="7">
        <v>0.13259755932405801</v>
      </c>
      <c r="G5875" s="7">
        <v>71</v>
      </c>
      <c r="H5875" s="7">
        <v>59</v>
      </c>
      <c r="I5875" s="7">
        <v>-0.10201303206118301</v>
      </c>
      <c r="J5875" s="7">
        <v>-6.8558260878473803E-2</v>
      </c>
    </row>
    <row r="5876" spans="2:10" x14ac:dyDescent="0.2">
      <c r="B5876" s="7">
        <v>72</v>
      </c>
      <c r="C5876" s="7">
        <v>59</v>
      </c>
      <c r="D5876" s="7">
        <v>0.483203697384472</v>
      </c>
      <c r="E5876" s="7">
        <v>0.25535648129655802</v>
      </c>
      <c r="G5876" s="7">
        <v>72</v>
      </c>
      <c r="H5876" s="7">
        <v>59</v>
      </c>
      <c r="I5876" s="7">
        <v>0.47922975299055698</v>
      </c>
      <c r="J5876" s="7">
        <v>3.9798410187018803E-2</v>
      </c>
    </row>
    <row r="5877" spans="2:10" x14ac:dyDescent="0.2">
      <c r="B5877" s="7">
        <v>73</v>
      </c>
      <c r="C5877" s="7">
        <v>59</v>
      </c>
      <c r="D5877" s="7">
        <v>-0.20674660124088901</v>
      </c>
      <c r="E5877" s="7">
        <v>2.9331625179044502E-2</v>
      </c>
      <c r="G5877" s="7">
        <v>73</v>
      </c>
      <c r="H5877" s="7">
        <v>59</v>
      </c>
      <c r="I5877" s="7">
        <v>-0.21122655779500699</v>
      </c>
      <c r="J5877" s="7">
        <v>-8.8385592444134395E-2</v>
      </c>
    </row>
    <row r="5878" spans="2:10" x14ac:dyDescent="0.2">
      <c r="B5878" s="7">
        <v>74</v>
      </c>
      <c r="C5878" s="7">
        <v>59</v>
      </c>
      <c r="D5878" s="7">
        <v>-0.77321151621708895</v>
      </c>
      <c r="E5878" s="7">
        <v>-0.88326177232621506</v>
      </c>
      <c r="G5878" s="7">
        <v>74</v>
      </c>
      <c r="H5878" s="7">
        <v>59</v>
      </c>
      <c r="I5878" s="7">
        <v>-0.77056698264155798</v>
      </c>
      <c r="J5878" s="7">
        <v>-0.77854580170560495</v>
      </c>
    </row>
    <row r="5879" spans="2:10" x14ac:dyDescent="0.2">
      <c r="B5879" s="7">
        <v>75</v>
      </c>
      <c r="C5879" s="7">
        <v>59</v>
      </c>
      <c r="D5879" s="7">
        <v>-0.10891372010824101</v>
      </c>
      <c r="E5879" s="7">
        <v>-0.25089375662948099</v>
      </c>
      <c r="G5879" s="7">
        <v>75</v>
      </c>
      <c r="H5879" s="7">
        <v>59</v>
      </c>
      <c r="I5879" s="7">
        <v>-0.11126749752593899</v>
      </c>
      <c r="J5879" s="7">
        <v>-0.27353355418824998</v>
      </c>
    </row>
    <row r="5880" spans="2:10" x14ac:dyDescent="0.2">
      <c r="B5880" s="7">
        <v>76</v>
      </c>
      <c r="C5880" s="7">
        <v>59</v>
      </c>
      <c r="D5880" s="7">
        <v>5.0491461423158399E-2</v>
      </c>
      <c r="E5880" s="7">
        <v>0.282879769580068</v>
      </c>
      <c r="G5880" s="7">
        <v>76</v>
      </c>
      <c r="H5880" s="7">
        <v>59</v>
      </c>
      <c r="I5880" s="7">
        <v>4.9442366482147698E-2</v>
      </c>
      <c r="J5880" s="7">
        <v>-0.33550642658340302</v>
      </c>
    </row>
    <row r="5881" spans="2:10" x14ac:dyDescent="0.2">
      <c r="B5881" s="7">
        <v>77</v>
      </c>
      <c r="C5881" s="7">
        <v>59</v>
      </c>
      <c r="D5881" s="7">
        <v>-0.212578674671277</v>
      </c>
      <c r="E5881" s="7">
        <v>-4.8218478336756299E-2</v>
      </c>
      <c r="G5881" s="7">
        <v>77</v>
      </c>
      <c r="H5881" s="7">
        <v>59</v>
      </c>
      <c r="I5881" s="7">
        <v>-0.21653031995237401</v>
      </c>
      <c r="J5881" s="7">
        <v>-0.23214378295774199</v>
      </c>
    </row>
    <row r="5882" spans="2:10" x14ac:dyDescent="0.2">
      <c r="B5882" s="7">
        <v>78</v>
      </c>
      <c r="C5882" s="7">
        <v>59</v>
      </c>
      <c r="D5882" s="7">
        <v>-0.450492888262081</v>
      </c>
      <c r="E5882" s="7">
        <v>-0.65361546208440202</v>
      </c>
      <c r="G5882" s="7">
        <v>78</v>
      </c>
      <c r="H5882" s="7">
        <v>59</v>
      </c>
      <c r="I5882" s="7">
        <v>-0.44301376516637297</v>
      </c>
      <c r="J5882" s="7">
        <v>-0.56869592741786201</v>
      </c>
    </row>
    <row r="5883" spans="2:10" x14ac:dyDescent="0.2">
      <c r="B5883" s="7">
        <v>79</v>
      </c>
      <c r="C5883" s="7">
        <v>59</v>
      </c>
      <c r="D5883" s="7">
        <v>-0.10995252966107399</v>
      </c>
      <c r="E5883" s="7">
        <v>-0.30465667904211302</v>
      </c>
      <c r="G5883" s="7">
        <v>79</v>
      </c>
      <c r="H5883" s="7">
        <v>59</v>
      </c>
      <c r="I5883" s="7">
        <v>-0.10778911277893299</v>
      </c>
      <c r="J5883" s="7">
        <v>-0.22336075253236001</v>
      </c>
    </row>
    <row r="5884" spans="2:10" x14ac:dyDescent="0.2">
      <c r="B5884" s="7">
        <v>80</v>
      </c>
      <c r="C5884" s="7">
        <v>59</v>
      </c>
      <c r="D5884" s="7">
        <v>-0.27625977958683301</v>
      </c>
      <c r="E5884" s="7">
        <v>-0.37318547992803902</v>
      </c>
      <c r="G5884" s="7">
        <v>80</v>
      </c>
      <c r="H5884" s="7">
        <v>59</v>
      </c>
      <c r="I5884" s="7">
        <v>-0.27850344362170298</v>
      </c>
      <c r="J5884" s="7">
        <v>-0.49927904743001</v>
      </c>
    </row>
    <row r="5885" spans="2:10" x14ac:dyDescent="0.2">
      <c r="B5885" s="7">
        <v>81</v>
      </c>
      <c r="C5885" s="7">
        <v>59</v>
      </c>
      <c r="D5885" s="7">
        <v>0.28967646322136498</v>
      </c>
      <c r="E5885" s="7">
        <v>0.66236687262733296</v>
      </c>
      <c r="G5885" s="7">
        <v>81</v>
      </c>
      <c r="H5885" s="7">
        <v>59</v>
      </c>
      <c r="I5885" s="7">
        <v>0.29179706996493099</v>
      </c>
      <c r="J5885" s="7">
        <v>0.49222535819429702</v>
      </c>
    </row>
    <row r="5886" spans="2:10" x14ac:dyDescent="0.2">
      <c r="B5886" s="7">
        <v>82</v>
      </c>
      <c r="C5886" s="7">
        <v>59</v>
      </c>
      <c r="D5886" s="7">
        <v>-0.14159166081302901</v>
      </c>
      <c r="E5886" s="7">
        <v>-8.4240256334000597E-3</v>
      </c>
      <c r="G5886" s="7">
        <v>82</v>
      </c>
      <c r="H5886" s="7">
        <v>59</v>
      </c>
      <c r="I5886" s="7">
        <v>-0.14067972273812299</v>
      </c>
      <c r="J5886" s="7">
        <v>2.1215772759626699E-2</v>
      </c>
    </row>
    <row r="5887" spans="2:10" x14ac:dyDescent="0.2">
      <c r="B5887" s="7">
        <v>83</v>
      </c>
      <c r="C5887" s="7">
        <v>59</v>
      </c>
      <c r="D5887" s="7">
        <v>-0.66967537509441399</v>
      </c>
      <c r="E5887" s="7">
        <v>-0.63680460242449799</v>
      </c>
      <c r="G5887" s="7">
        <v>83</v>
      </c>
      <c r="H5887" s="7">
        <v>59</v>
      </c>
      <c r="I5887" s="7">
        <v>-0.67427166287444396</v>
      </c>
      <c r="J5887" s="7">
        <v>-0.75150595581588897</v>
      </c>
    </row>
    <row r="5888" spans="2:10" x14ac:dyDescent="0.2">
      <c r="B5888" s="7">
        <v>84</v>
      </c>
      <c r="C5888" s="7">
        <v>59</v>
      </c>
      <c r="D5888" s="7">
        <v>0.117753988657829</v>
      </c>
      <c r="E5888" s="7">
        <v>0.21548129539455799</v>
      </c>
      <c r="G5888" s="7">
        <v>84</v>
      </c>
      <c r="H5888" s="7">
        <v>59</v>
      </c>
      <c r="I5888" s="7">
        <v>0.117844928680371</v>
      </c>
      <c r="J5888" s="7">
        <v>0.33295287844477001</v>
      </c>
    </row>
    <row r="5889" spans="2:10" x14ac:dyDescent="0.2">
      <c r="B5889" s="7">
        <v>85</v>
      </c>
      <c r="C5889" s="7">
        <v>59</v>
      </c>
      <c r="D5889" s="7">
        <v>-0.50943517196397403</v>
      </c>
      <c r="E5889" s="7">
        <v>-0.56953782770498196</v>
      </c>
      <c r="G5889" s="7">
        <v>85</v>
      </c>
      <c r="H5889" s="7">
        <v>59</v>
      </c>
      <c r="I5889" s="7">
        <v>-0.52092053026507801</v>
      </c>
      <c r="J5889" s="7">
        <v>-0.63547812552221605</v>
      </c>
    </row>
    <row r="5890" spans="2:10" x14ac:dyDescent="0.2">
      <c r="B5890" s="7">
        <v>86</v>
      </c>
      <c r="C5890" s="7">
        <v>59</v>
      </c>
      <c r="D5890" s="7">
        <v>-7.3513718718439605E-2</v>
      </c>
      <c r="E5890" s="7">
        <v>-0.41781274958020997</v>
      </c>
      <c r="G5890" s="7">
        <v>86</v>
      </c>
      <c r="H5890" s="7">
        <v>59</v>
      </c>
      <c r="I5890" s="7">
        <v>-7.4430305176188802E-2</v>
      </c>
      <c r="J5890" s="7">
        <v>0.11002916024272399</v>
      </c>
    </row>
    <row r="5891" spans="2:10" x14ac:dyDescent="0.2">
      <c r="B5891" s="7">
        <v>87</v>
      </c>
      <c r="C5891" s="7">
        <v>59</v>
      </c>
      <c r="D5891" s="7">
        <v>0.19572358276559601</v>
      </c>
      <c r="E5891" s="7">
        <v>0.30202303072002401</v>
      </c>
      <c r="G5891" s="7">
        <v>87</v>
      </c>
      <c r="H5891" s="7">
        <v>59</v>
      </c>
      <c r="I5891" s="7">
        <v>0.19788292614894701</v>
      </c>
      <c r="J5891" s="7">
        <v>0.178387850546502</v>
      </c>
    </row>
    <row r="5892" spans="2:10" x14ac:dyDescent="0.2">
      <c r="B5892" s="7">
        <v>88</v>
      </c>
      <c r="C5892" s="7">
        <v>59</v>
      </c>
      <c r="D5892" s="7">
        <v>0.114124437655342</v>
      </c>
      <c r="E5892" s="7">
        <v>9.5594253072400506E-2</v>
      </c>
      <c r="G5892" s="7">
        <v>88</v>
      </c>
      <c r="H5892" s="7">
        <v>59</v>
      </c>
      <c r="I5892" s="7">
        <v>0.115399891313007</v>
      </c>
      <c r="J5892" s="7">
        <v>1.2264291098310001E-2</v>
      </c>
    </row>
    <row r="5893" spans="2:10" x14ac:dyDescent="0.2">
      <c r="B5893" s="7">
        <v>89</v>
      </c>
      <c r="C5893" s="7">
        <v>59</v>
      </c>
      <c r="D5893" s="7">
        <v>-0.130125738606401</v>
      </c>
      <c r="E5893" s="7">
        <v>-0.213996107537509</v>
      </c>
      <c r="G5893" s="7">
        <v>89</v>
      </c>
      <c r="H5893" s="7">
        <v>59</v>
      </c>
      <c r="I5893" s="7">
        <v>-0.129382029185697</v>
      </c>
      <c r="J5893" s="7">
        <v>0.124754580115676</v>
      </c>
    </row>
    <row r="5894" spans="2:10" x14ac:dyDescent="0.2">
      <c r="B5894" s="7">
        <v>90</v>
      </c>
      <c r="C5894" s="7">
        <v>59</v>
      </c>
      <c r="D5894" s="7">
        <v>-0.591079777929016</v>
      </c>
      <c r="E5894" s="7">
        <v>-0.63487852739864803</v>
      </c>
      <c r="G5894" s="7">
        <v>90</v>
      </c>
      <c r="H5894" s="7">
        <v>59</v>
      </c>
      <c r="I5894" s="7">
        <v>-0.59493328407846502</v>
      </c>
      <c r="J5894" s="7">
        <v>-0.63486008645325898</v>
      </c>
    </row>
    <row r="5895" spans="2:10" x14ac:dyDescent="0.2">
      <c r="B5895" s="7">
        <v>91</v>
      </c>
      <c r="C5895" s="7">
        <v>59</v>
      </c>
      <c r="D5895" s="7">
        <v>0.59946757349002699</v>
      </c>
      <c r="E5895" s="7">
        <v>0.74019253708679</v>
      </c>
      <c r="G5895" s="7">
        <v>91</v>
      </c>
      <c r="H5895" s="7">
        <v>59</v>
      </c>
      <c r="I5895" s="7">
        <v>0.60036977132279501</v>
      </c>
      <c r="J5895" s="7">
        <v>0.46249778886472198</v>
      </c>
    </row>
    <row r="5896" spans="2:10" x14ac:dyDescent="0.2">
      <c r="B5896" s="7">
        <v>92</v>
      </c>
      <c r="C5896" s="7">
        <v>59</v>
      </c>
      <c r="D5896" s="7">
        <v>-0.27298562981045599</v>
      </c>
      <c r="E5896" s="7">
        <v>-0.78215766428590305</v>
      </c>
      <c r="G5896" s="7">
        <v>92</v>
      </c>
      <c r="H5896" s="7">
        <v>59</v>
      </c>
      <c r="I5896" s="7">
        <v>-0.28187391632050501</v>
      </c>
      <c r="J5896" s="7">
        <v>-0.61573917974236803</v>
      </c>
    </row>
    <row r="5897" spans="2:10" x14ac:dyDescent="0.2">
      <c r="B5897" s="7">
        <v>93</v>
      </c>
      <c r="C5897" s="7">
        <v>59</v>
      </c>
      <c r="D5897" s="7">
        <v>-0.33779823527110198</v>
      </c>
      <c r="E5897" s="7">
        <v>-0.316250574097239</v>
      </c>
      <c r="G5897" s="7">
        <v>93</v>
      </c>
      <c r="H5897" s="7">
        <v>59</v>
      </c>
      <c r="I5897" s="7">
        <v>-0.34376443575027799</v>
      </c>
      <c r="J5897" s="7">
        <v>-0.55317970868066602</v>
      </c>
    </row>
    <row r="5898" spans="2:10" x14ac:dyDescent="0.2">
      <c r="B5898" s="7">
        <v>94</v>
      </c>
      <c r="C5898" s="7">
        <v>59</v>
      </c>
      <c r="D5898" s="7">
        <v>-0.168905556172462</v>
      </c>
      <c r="E5898" s="7">
        <v>-0.34097235323986202</v>
      </c>
      <c r="G5898" s="7">
        <v>94</v>
      </c>
      <c r="H5898" s="7">
        <v>59</v>
      </c>
      <c r="I5898" s="7">
        <v>-0.167252593826271</v>
      </c>
      <c r="J5898" s="7">
        <v>-0.33938735883687399</v>
      </c>
    </row>
    <row r="5899" spans="2:10" x14ac:dyDescent="0.2">
      <c r="B5899" s="7">
        <v>95</v>
      </c>
      <c r="C5899" s="7">
        <v>59</v>
      </c>
      <c r="D5899" s="7">
        <v>-0.26392397240134002</v>
      </c>
      <c r="E5899" s="7">
        <v>-0.13422175786319299</v>
      </c>
      <c r="G5899" s="7">
        <v>95</v>
      </c>
      <c r="H5899" s="7">
        <v>59</v>
      </c>
      <c r="I5899" s="7">
        <v>-0.256743636462267</v>
      </c>
      <c r="J5899" s="7">
        <v>-0.31462861506457401</v>
      </c>
    </row>
    <row r="5900" spans="2:10" x14ac:dyDescent="0.2">
      <c r="B5900" s="7">
        <v>96</v>
      </c>
      <c r="C5900" s="7">
        <v>59</v>
      </c>
      <c r="D5900" s="7">
        <v>0.108271808759293</v>
      </c>
      <c r="E5900" s="7">
        <v>-7.83278520587238E-3</v>
      </c>
      <c r="G5900" s="7">
        <v>96</v>
      </c>
      <c r="H5900" s="7">
        <v>59</v>
      </c>
      <c r="I5900" s="7">
        <v>0.10705175967113199</v>
      </c>
      <c r="J5900" s="7">
        <v>3.42551686912103E-2</v>
      </c>
    </row>
    <row r="5901" spans="2:10" x14ac:dyDescent="0.2">
      <c r="B5901" s="7">
        <v>97</v>
      </c>
      <c r="C5901" s="7">
        <v>59</v>
      </c>
      <c r="D5901" s="7">
        <v>0.31134731821557698</v>
      </c>
      <c r="E5901" s="7">
        <v>0.14767644210924799</v>
      </c>
      <c r="G5901" s="7">
        <v>97</v>
      </c>
      <c r="H5901" s="7">
        <v>59</v>
      </c>
      <c r="I5901" s="7">
        <v>0.31589274023865499</v>
      </c>
      <c r="J5901" s="7">
        <v>0.39189473977096401</v>
      </c>
    </row>
    <row r="5902" spans="2:10" x14ac:dyDescent="0.2">
      <c r="B5902" s="7">
        <v>98</v>
      </c>
      <c r="C5902" s="7">
        <v>59</v>
      </c>
      <c r="D5902" s="7">
        <v>0.246327495128913</v>
      </c>
      <c r="E5902" s="7">
        <v>0.21846619233713099</v>
      </c>
      <c r="G5902" s="7">
        <v>98</v>
      </c>
      <c r="H5902" s="7">
        <v>59</v>
      </c>
      <c r="I5902" s="7">
        <v>0.25003025254129302</v>
      </c>
      <c r="J5902" s="7">
        <v>0.28353948505927901</v>
      </c>
    </row>
    <row r="5903" spans="2:10" x14ac:dyDescent="0.2">
      <c r="B5903" s="7">
        <v>99</v>
      </c>
      <c r="C5903" s="7">
        <v>59</v>
      </c>
      <c r="D5903" s="7">
        <v>-8.7553358046212004E-2</v>
      </c>
      <c r="E5903" s="7">
        <v>5.5340787800500599E-2</v>
      </c>
      <c r="G5903" s="7">
        <v>99</v>
      </c>
      <c r="H5903" s="7">
        <v>59</v>
      </c>
      <c r="I5903" s="7">
        <v>-9.0427879946124903E-2</v>
      </c>
      <c r="J5903" s="7">
        <v>3.9372925335926297E-2</v>
      </c>
    </row>
    <row r="5904" spans="2:10" x14ac:dyDescent="0.2">
      <c r="B5904" s="7">
        <v>100</v>
      </c>
      <c r="C5904" s="7">
        <v>59</v>
      </c>
      <c r="D5904" s="7">
        <v>-0.152400331753068</v>
      </c>
      <c r="E5904" s="7">
        <v>3.3685426163303098E-2</v>
      </c>
      <c r="G5904" s="7">
        <v>100</v>
      </c>
      <c r="H5904" s="7">
        <v>59</v>
      </c>
      <c r="I5904" s="7">
        <v>-0.15597144140334199</v>
      </c>
      <c r="J5904" s="7">
        <v>2.4663749854241201E-2</v>
      </c>
    </row>
    <row r="5905" spans="2:10" x14ac:dyDescent="0.2">
      <c r="B5905" s="7">
        <v>1</v>
      </c>
      <c r="C5905" s="7">
        <v>60</v>
      </c>
      <c r="D5905" s="7">
        <v>-2.5316083342518801E-2</v>
      </c>
      <c r="E5905" s="7">
        <v>8.8508172068474195E-2</v>
      </c>
      <c r="G5905" s="7">
        <v>1</v>
      </c>
      <c r="H5905" s="7">
        <v>60</v>
      </c>
      <c r="I5905" s="7">
        <v>-2.5453444950734601E-2</v>
      </c>
      <c r="J5905" s="7">
        <v>-1.4035388306869101E-2</v>
      </c>
    </row>
    <row r="5906" spans="2:10" x14ac:dyDescent="0.2">
      <c r="B5906" s="7">
        <v>2</v>
      </c>
      <c r="C5906" s="7">
        <v>60</v>
      </c>
      <c r="D5906" s="7">
        <v>0.38853587882942597</v>
      </c>
      <c r="E5906" s="7">
        <v>0.14604436825470099</v>
      </c>
      <c r="G5906" s="7">
        <v>2</v>
      </c>
      <c r="H5906" s="7">
        <v>60</v>
      </c>
      <c r="I5906" s="7">
        <v>0.38936951155441002</v>
      </c>
      <c r="J5906" s="7">
        <v>0.25082723744129198</v>
      </c>
    </row>
    <row r="5907" spans="2:10" x14ac:dyDescent="0.2">
      <c r="B5907" s="7">
        <v>3</v>
      </c>
      <c r="C5907" s="7">
        <v>60</v>
      </c>
      <c r="D5907" s="7">
        <v>0.16206606502694401</v>
      </c>
      <c r="E5907" s="7">
        <v>0.29718154187823798</v>
      </c>
      <c r="G5907" s="7">
        <v>3</v>
      </c>
      <c r="H5907" s="7">
        <v>60</v>
      </c>
      <c r="I5907" s="7">
        <v>0.16159705725611501</v>
      </c>
      <c r="J5907" s="7">
        <v>0.23229805815627999</v>
      </c>
    </row>
    <row r="5908" spans="2:10" x14ac:dyDescent="0.2">
      <c r="B5908" s="7">
        <v>4</v>
      </c>
      <c r="C5908" s="7">
        <v>60</v>
      </c>
      <c r="D5908" s="7">
        <v>0.136925674654096</v>
      </c>
      <c r="E5908" s="7">
        <v>9.6093358645866503E-2</v>
      </c>
      <c r="G5908" s="7">
        <v>4</v>
      </c>
      <c r="H5908" s="7">
        <v>60</v>
      </c>
      <c r="I5908" s="7">
        <v>0.13543144356317099</v>
      </c>
      <c r="J5908" s="7">
        <v>0.203156216105151</v>
      </c>
    </row>
    <row r="5909" spans="2:10" x14ac:dyDescent="0.2">
      <c r="B5909" s="7">
        <v>5</v>
      </c>
      <c r="C5909" s="7">
        <v>60</v>
      </c>
      <c r="D5909" s="7">
        <v>-1.11977707407629E-2</v>
      </c>
      <c r="E5909" s="7">
        <v>9.92684245964712E-2</v>
      </c>
      <c r="G5909" s="7">
        <v>5</v>
      </c>
      <c r="H5909" s="7">
        <v>60</v>
      </c>
      <c r="I5909" s="7">
        <v>-1.11934637984676E-2</v>
      </c>
      <c r="J5909" s="7">
        <v>-9.2248169211127398E-2</v>
      </c>
    </row>
    <row r="5910" spans="2:10" x14ac:dyDescent="0.2">
      <c r="B5910" s="7">
        <v>6</v>
      </c>
      <c r="C5910" s="7">
        <v>60</v>
      </c>
      <c r="D5910" s="7">
        <v>-0.21043354138791101</v>
      </c>
      <c r="E5910" s="7">
        <v>0.149381812158701</v>
      </c>
      <c r="G5910" s="7">
        <v>6</v>
      </c>
      <c r="H5910" s="7">
        <v>60</v>
      </c>
      <c r="I5910" s="7">
        <v>-0.208798258186184</v>
      </c>
      <c r="J5910" s="7">
        <v>-2.438873684551E-2</v>
      </c>
    </row>
    <row r="5911" spans="2:10" x14ac:dyDescent="0.2">
      <c r="B5911" s="7">
        <v>7</v>
      </c>
      <c r="C5911" s="7">
        <v>60</v>
      </c>
      <c r="D5911" s="7">
        <v>-0.22158927278473201</v>
      </c>
      <c r="E5911" s="7">
        <v>-0.26804821219300101</v>
      </c>
      <c r="G5911" s="7">
        <v>7</v>
      </c>
      <c r="H5911" s="7">
        <v>60</v>
      </c>
      <c r="I5911" s="7">
        <v>-0.222212109031243</v>
      </c>
      <c r="J5911" s="7">
        <v>-0.22376469200177099</v>
      </c>
    </row>
    <row r="5912" spans="2:10" x14ac:dyDescent="0.2">
      <c r="B5912" s="7">
        <v>8</v>
      </c>
      <c r="C5912" s="7">
        <v>60</v>
      </c>
      <c r="D5912" s="7">
        <v>0.34607671732629403</v>
      </c>
      <c r="E5912" s="7">
        <v>0.143023992967234</v>
      </c>
      <c r="G5912" s="7">
        <v>8</v>
      </c>
      <c r="H5912" s="7">
        <v>60</v>
      </c>
      <c r="I5912" s="7">
        <v>0.33353754140458702</v>
      </c>
      <c r="J5912" s="7">
        <v>0.480792639233806</v>
      </c>
    </row>
    <row r="5913" spans="2:10" x14ac:dyDescent="0.2">
      <c r="B5913" s="7">
        <v>9</v>
      </c>
      <c r="C5913" s="7">
        <v>60</v>
      </c>
      <c r="D5913" s="7">
        <v>4.2795967376807902E-2</v>
      </c>
      <c r="E5913" s="7">
        <v>0.242093015692848</v>
      </c>
      <c r="G5913" s="7">
        <v>9</v>
      </c>
      <c r="H5913" s="7">
        <v>60</v>
      </c>
      <c r="I5913" s="7">
        <v>4.3824476418238903E-2</v>
      </c>
      <c r="J5913" s="7">
        <v>7.3010706586936494E-2</v>
      </c>
    </row>
    <row r="5914" spans="2:10" x14ac:dyDescent="0.2">
      <c r="B5914" s="7">
        <v>10</v>
      </c>
      <c r="C5914" s="7">
        <v>60</v>
      </c>
      <c r="D5914" s="7">
        <v>2.0889817960735999E-2</v>
      </c>
      <c r="E5914" s="7">
        <v>1.19032572283295E-2</v>
      </c>
      <c r="G5914" s="7">
        <v>10</v>
      </c>
      <c r="H5914" s="7">
        <v>60</v>
      </c>
      <c r="I5914" s="7">
        <v>2.0880812640454501E-2</v>
      </c>
      <c r="J5914" s="7">
        <v>7.65697276660635E-2</v>
      </c>
    </row>
    <row r="5915" spans="2:10" x14ac:dyDescent="0.2">
      <c r="B5915" s="7">
        <v>11</v>
      </c>
      <c r="C5915" s="7">
        <v>60</v>
      </c>
      <c r="D5915" s="7">
        <v>-7.7376089335977796E-2</v>
      </c>
      <c r="E5915" s="7">
        <v>-4.1565514256056701E-3</v>
      </c>
      <c r="G5915" s="7">
        <v>11</v>
      </c>
      <c r="H5915" s="7">
        <v>60</v>
      </c>
      <c r="I5915" s="7">
        <v>-7.94536532582137E-2</v>
      </c>
      <c r="J5915" s="7">
        <v>6.8458203512673996E-2</v>
      </c>
    </row>
    <row r="5916" spans="2:10" x14ac:dyDescent="0.2">
      <c r="B5916" s="7">
        <v>12</v>
      </c>
      <c r="C5916" s="7">
        <v>60</v>
      </c>
      <c r="D5916" s="7">
        <v>-0.46695951120212897</v>
      </c>
      <c r="E5916" s="7">
        <v>-0.39021771776928199</v>
      </c>
      <c r="G5916" s="7">
        <v>12</v>
      </c>
      <c r="H5916" s="7">
        <v>60</v>
      </c>
      <c r="I5916" s="7">
        <v>-0.47704874554632398</v>
      </c>
      <c r="J5916" s="7">
        <v>-0.441227934054153</v>
      </c>
    </row>
    <row r="5917" spans="2:10" x14ac:dyDescent="0.2">
      <c r="B5917" s="7">
        <v>13</v>
      </c>
      <c r="C5917" s="7">
        <v>60</v>
      </c>
      <c r="D5917" s="7">
        <v>0.17678957752310001</v>
      </c>
      <c r="E5917" s="7">
        <v>0.164668532767139</v>
      </c>
      <c r="G5917" s="7">
        <v>13</v>
      </c>
      <c r="H5917" s="7">
        <v>60</v>
      </c>
      <c r="I5917" s="7">
        <v>0.180976535728329</v>
      </c>
      <c r="J5917" s="7">
        <v>3.11612772142889E-2</v>
      </c>
    </row>
    <row r="5918" spans="2:10" x14ac:dyDescent="0.2">
      <c r="B5918" s="7">
        <v>14</v>
      </c>
      <c r="C5918" s="7">
        <v>60</v>
      </c>
      <c r="D5918" s="7">
        <v>0.238151771233818</v>
      </c>
      <c r="E5918" s="7">
        <v>-5.6934898873020501E-2</v>
      </c>
      <c r="G5918" s="7">
        <v>14</v>
      </c>
      <c r="H5918" s="7">
        <v>60</v>
      </c>
      <c r="I5918" s="7">
        <v>0.24085324851607501</v>
      </c>
      <c r="J5918" s="7">
        <v>-6.6550729026815204E-4</v>
      </c>
    </row>
    <row r="5919" spans="2:10" x14ac:dyDescent="0.2">
      <c r="B5919" s="7">
        <v>15</v>
      </c>
      <c r="C5919" s="7">
        <v>60</v>
      </c>
      <c r="D5919" s="7">
        <v>0.115045976421785</v>
      </c>
      <c r="E5919" s="7">
        <v>0.43655515677138501</v>
      </c>
      <c r="G5919" s="7">
        <v>15</v>
      </c>
      <c r="H5919" s="7">
        <v>60</v>
      </c>
      <c r="I5919" s="7">
        <v>0.117405497448135</v>
      </c>
      <c r="J5919" s="7">
        <v>0.35137682150902899</v>
      </c>
    </row>
    <row r="5920" spans="2:10" x14ac:dyDescent="0.2">
      <c r="B5920" s="7">
        <v>16</v>
      </c>
      <c r="C5920" s="7">
        <v>60</v>
      </c>
      <c r="D5920" s="7">
        <v>-0.27742961792561999</v>
      </c>
      <c r="E5920" s="7">
        <v>-0.175621076829414</v>
      </c>
      <c r="G5920" s="7">
        <v>16</v>
      </c>
      <c r="H5920" s="7">
        <v>60</v>
      </c>
      <c r="I5920" s="7">
        <v>-0.28026881358740102</v>
      </c>
      <c r="J5920" s="7">
        <v>-0.17639224597630199</v>
      </c>
    </row>
    <row r="5921" spans="2:10" x14ac:dyDescent="0.2">
      <c r="B5921" s="7">
        <v>17</v>
      </c>
      <c r="C5921" s="7">
        <v>60</v>
      </c>
      <c r="D5921" s="7">
        <v>-4.1602955634783001E-3</v>
      </c>
      <c r="E5921" s="7">
        <v>5.6237706268538197E-2</v>
      </c>
      <c r="G5921" s="7">
        <v>17</v>
      </c>
      <c r="H5921" s="7">
        <v>60</v>
      </c>
      <c r="I5921" s="7">
        <v>-4.1564372492341999E-3</v>
      </c>
      <c r="J5921" s="7">
        <v>4.0225311703414597E-2</v>
      </c>
    </row>
    <row r="5922" spans="2:10" x14ac:dyDescent="0.2">
      <c r="B5922" s="7">
        <v>18</v>
      </c>
      <c r="C5922" s="7">
        <v>60</v>
      </c>
      <c r="D5922" s="7">
        <v>6.9227682516519503E-3</v>
      </c>
      <c r="E5922" s="7">
        <v>6.4201625763379497E-2</v>
      </c>
      <c r="G5922" s="7">
        <v>18</v>
      </c>
      <c r="H5922" s="7">
        <v>60</v>
      </c>
      <c r="I5922" s="7">
        <v>7.0234511906868101E-3</v>
      </c>
      <c r="J5922" s="7">
        <v>0.193710918581223</v>
      </c>
    </row>
    <row r="5923" spans="2:10" x14ac:dyDescent="0.2">
      <c r="B5923" s="7">
        <v>19</v>
      </c>
      <c r="C5923" s="7">
        <v>60</v>
      </c>
      <c r="D5923" s="7">
        <v>-0.109006509124307</v>
      </c>
      <c r="E5923" s="7">
        <v>-5.6378327286612497E-2</v>
      </c>
      <c r="G5923" s="7">
        <v>19</v>
      </c>
      <c r="H5923" s="7">
        <v>60</v>
      </c>
      <c r="I5923" s="7">
        <v>-0.112147770934678</v>
      </c>
      <c r="J5923" s="7">
        <v>-0.11953977399571999</v>
      </c>
    </row>
    <row r="5924" spans="2:10" x14ac:dyDescent="0.2">
      <c r="B5924" s="7">
        <v>20</v>
      </c>
      <c r="C5924" s="7">
        <v>60</v>
      </c>
      <c r="D5924" s="7">
        <v>-6.7342992173678298E-2</v>
      </c>
      <c r="E5924" s="7">
        <v>4.7955487898198298E-2</v>
      </c>
      <c r="G5924" s="7">
        <v>20</v>
      </c>
      <c r="H5924" s="7">
        <v>60</v>
      </c>
      <c r="I5924" s="7">
        <v>-6.7552576855463897E-2</v>
      </c>
      <c r="J5924" s="7">
        <v>-0.13246457846651</v>
      </c>
    </row>
    <row r="5925" spans="2:10" x14ac:dyDescent="0.2">
      <c r="B5925" s="7">
        <v>21</v>
      </c>
      <c r="C5925" s="7">
        <v>60</v>
      </c>
      <c r="D5925" s="7">
        <v>-0.57189895000110302</v>
      </c>
      <c r="E5925" s="7">
        <v>-0.70948584593238495</v>
      </c>
      <c r="G5925" s="7">
        <v>21</v>
      </c>
      <c r="H5925" s="7">
        <v>60</v>
      </c>
      <c r="I5925" s="7">
        <v>-0.58159559096466795</v>
      </c>
      <c r="J5925" s="7">
        <v>-0.50418177169407496</v>
      </c>
    </row>
    <row r="5926" spans="2:10" x14ac:dyDescent="0.2">
      <c r="B5926" s="7">
        <v>22</v>
      </c>
      <c r="C5926" s="7">
        <v>60</v>
      </c>
      <c r="D5926" s="7">
        <v>2.9368222564361401E-2</v>
      </c>
      <c r="E5926" s="7">
        <v>-5.8706535537650602E-2</v>
      </c>
      <c r="G5926" s="7">
        <v>22</v>
      </c>
      <c r="H5926" s="7">
        <v>60</v>
      </c>
      <c r="I5926" s="7">
        <v>2.93098830745642E-2</v>
      </c>
      <c r="J5926" s="7">
        <v>-3.8146242643975398E-2</v>
      </c>
    </row>
    <row r="5927" spans="2:10" x14ac:dyDescent="0.2">
      <c r="B5927" s="7">
        <v>23</v>
      </c>
      <c r="C5927" s="7">
        <v>60</v>
      </c>
      <c r="D5927" s="7">
        <v>0.17148321795323601</v>
      </c>
      <c r="E5927" s="7">
        <v>9.8216177919797004E-2</v>
      </c>
      <c r="G5927" s="7">
        <v>23</v>
      </c>
      <c r="H5927" s="7">
        <v>60</v>
      </c>
      <c r="I5927" s="7">
        <v>0.17416073206607599</v>
      </c>
      <c r="J5927" s="7">
        <v>7.5296482190549505E-2</v>
      </c>
    </row>
    <row r="5928" spans="2:10" x14ac:dyDescent="0.2">
      <c r="B5928" s="7">
        <v>24</v>
      </c>
      <c r="C5928" s="7">
        <v>60</v>
      </c>
      <c r="D5928" s="7">
        <v>0.44272588339991598</v>
      </c>
      <c r="E5928" s="7">
        <v>0.64260110046711205</v>
      </c>
      <c r="G5928" s="7">
        <v>24</v>
      </c>
      <c r="H5928" s="7">
        <v>60</v>
      </c>
      <c r="I5928" s="7">
        <v>0.45337019598436301</v>
      </c>
      <c r="J5928" s="7">
        <v>0.56235188460837104</v>
      </c>
    </row>
    <row r="5929" spans="2:10" x14ac:dyDescent="0.2">
      <c r="B5929" s="7">
        <v>25</v>
      </c>
      <c r="C5929" s="7">
        <v>60</v>
      </c>
      <c r="D5929" s="7">
        <v>-0.33381170456783599</v>
      </c>
      <c r="E5929" s="7">
        <v>-0.54329275268531096</v>
      </c>
      <c r="G5929" s="7">
        <v>25</v>
      </c>
      <c r="H5929" s="7">
        <v>60</v>
      </c>
      <c r="I5929" s="7">
        <v>-0.33664952351942801</v>
      </c>
      <c r="J5929" s="7">
        <v>-0.54789447157034099</v>
      </c>
    </row>
    <row r="5930" spans="2:10" x14ac:dyDescent="0.2">
      <c r="B5930" s="7">
        <v>26</v>
      </c>
      <c r="C5930" s="7">
        <v>60</v>
      </c>
      <c r="D5930" s="7">
        <v>6.3719449256650407E-2</v>
      </c>
      <c r="E5930" s="7">
        <v>3.1577022303661599E-2</v>
      </c>
      <c r="G5930" s="7">
        <v>26</v>
      </c>
      <c r="H5930" s="7">
        <v>60</v>
      </c>
      <c r="I5930" s="7">
        <v>6.48255948760426E-2</v>
      </c>
      <c r="J5930" s="7">
        <v>3.6859791644747703E-2</v>
      </c>
    </row>
    <row r="5931" spans="2:10" x14ac:dyDescent="0.2">
      <c r="B5931" s="7">
        <v>27</v>
      </c>
      <c r="C5931" s="7">
        <v>60</v>
      </c>
      <c r="D5931" s="7">
        <v>0.101586673347159</v>
      </c>
      <c r="E5931" s="7">
        <v>2.8919464710039498E-2</v>
      </c>
      <c r="G5931" s="7">
        <v>27</v>
      </c>
      <c r="H5931" s="7">
        <v>60</v>
      </c>
      <c r="I5931" s="7">
        <v>0.101407636445503</v>
      </c>
      <c r="J5931" s="7">
        <v>-9.6495762188638395E-2</v>
      </c>
    </row>
    <row r="5932" spans="2:10" x14ac:dyDescent="0.2">
      <c r="B5932" s="7">
        <v>28</v>
      </c>
      <c r="C5932" s="7">
        <v>60</v>
      </c>
      <c r="D5932" s="7">
        <v>-0.10521871176080499</v>
      </c>
      <c r="E5932" s="7">
        <v>-0.26233454223210201</v>
      </c>
      <c r="G5932" s="7">
        <v>28</v>
      </c>
      <c r="H5932" s="7">
        <v>60</v>
      </c>
      <c r="I5932" s="7">
        <v>-0.104593709535921</v>
      </c>
      <c r="J5932" s="7">
        <v>-1.00715630680082E-2</v>
      </c>
    </row>
    <row r="5933" spans="2:10" x14ac:dyDescent="0.2">
      <c r="B5933" s="7">
        <v>29</v>
      </c>
      <c r="C5933" s="7">
        <v>60</v>
      </c>
      <c r="D5933" s="7">
        <v>-0.188977561569417</v>
      </c>
      <c r="E5933" s="7">
        <v>-8.2999965868861394E-2</v>
      </c>
      <c r="G5933" s="7">
        <v>29</v>
      </c>
      <c r="H5933" s="7">
        <v>60</v>
      </c>
      <c r="I5933" s="7">
        <v>-0.19331031228512799</v>
      </c>
      <c r="J5933" s="7">
        <v>-0.40675160534707</v>
      </c>
    </row>
    <row r="5934" spans="2:10" x14ac:dyDescent="0.2">
      <c r="B5934" s="7">
        <v>30</v>
      </c>
      <c r="C5934" s="7">
        <v>60</v>
      </c>
      <c r="D5934" s="7">
        <v>0.13128696873376</v>
      </c>
      <c r="E5934" s="7">
        <v>-9.4524333592866897E-2</v>
      </c>
      <c r="G5934" s="7">
        <v>30</v>
      </c>
      <c r="H5934" s="7">
        <v>60</v>
      </c>
      <c r="I5934" s="7">
        <v>0.129749245275012</v>
      </c>
      <c r="J5934" s="7">
        <v>-9.0236986506970304E-2</v>
      </c>
    </row>
    <row r="5935" spans="2:10" x14ac:dyDescent="0.2">
      <c r="B5935" s="7">
        <v>31</v>
      </c>
      <c r="C5935" s="7">
        <v>60</v>
      </c>
      <c r="D5935" s="7">
        <v>-6.2547489215881505E-2</v>
      </c>
      <c r="E5935" s="7">
        <v>-0.22977201251568199</v>
      </c>
      <c r="G5935" s="7">
        <v>31</v>
      </c>
      <c r="H5935" s="7">
        <v>60</v>
      </c>
      <c r="I5935" s="7">
        <v>-6.1022765219734203E-2</v>
      </c>
      <c r="J5935" s="7">
        <v>-0.113400042606482</v>
      </c>
    </row>
    <row r="5936" spans="2:10" x14ac:dyDescent="0.2">
      <c r="B5936" s="7">
        <v>32</v>
      </c>
      <c r="C5936" s="7">
        <v>60</v>
      </c>
      <c r="D5936" s="7">
        <v>-5.2135355230316103E-3</v>
      </c>
      <c r="E5936" s="7">
        <v>-3.8212954957483398E-2</v>
      </c>
      <c r="G5936" s="7">
        <v>32</v>
      </c>
      <c r="H5936" s="7">
        <v>60</v>
      </c>
      <c r="I5936" s="7">
        <v>-5.2023564503613801E-3</v>
      </c>
      <c r="J5936" s="7">
        <v>1.6775039766791601E-2</v>
      </c>
    </row>
    <row r="5937" spans="2:10" x14ac:dyDescent="0.2">
      <c r="B5937" s="7">
        <v>33</v>
      </c>
      <c r="C5937" s="7">
        <v>60</v>
      </c>
      <c r="D5937" s="7">
        <v>0.21121400417967501</v>
      </c>
      <c r="E5937" s="7">
        <v>0.24135671633190101</v>
      </c>
      <c r="G5937" s="7">
        <v>33</v>
      </c>
      <c r="H5937" s="7">
        <v>60</v>
      </c>
      <c r="I5937" s="7">
        <v>0.222032303479725</v>
      </c>
      <c r="J5937" s="7">
        <v>0.172667945849382</v>
      </c>
    </row>
    <row r="5938" spans="2:10" x14ac:dyDescent="0.2">
      <c r="B5938" s="7">
        <v>34</v>
      </c>
      <c r="C5938" s="7">
        <v>60</v>
      </c>
      <c r="D5938" s="7">
        <v>-0.15763821383047399</v>
      </c>
      <c r="E5938" s="7">
        <v>-4.3677124079865202E-2</v>
      </c>
      <c r="G5938" s="7">
        <v>34</v>
      </c>
      <c r="H5938" s="7">
        <v>60</v>
      </c>
      <c r="I5938" s="7">
        <v>-0.157351144518039</v>
      </c>
      <c r="J5938" s="7">
        <v>4.2592547617566402E-2</v>
      </c>
    </row>
    <row r="5939" spans="2:10" x14ac:dyDescent="0.2">
      <c r="B5939" s="7">
        <v>35</v>
      </c>
      <c r="C5939" s="7">
        <v>60</v>
      </c>
      <c r="D5939" s="7">
        <v>0.35262527123177501</v>
      </c>
      <c r="E5939" s="7">
        <v>0.30560678322217599</v>
      </c>
      <c r="G5939" s="7">
        <v>35</v>
      </c>
      <c r="H5939" s="7">
        <v>60</v>
      </c>
      <c r="I5939" s="7">
        <v>0.35845678935415398</v>
      </c>
      <c r="J5939" s="7">
        <v>0.459727482619183</v>
      </c>
    </row>
    <row r="5940" spans="2:10" x14ac:dyDescent="0.2">
      <c r="B5940" s="7">
        <v>36</v>
      </c>
      <c r="C5940" s="7">
        <v>60</v>
      </c>
      <c r="D5940" s="7">
        <v>7.3643604736771506E-2</v>
      </c>
      <c r="E5940" s="7">
        <v>0.22168776833998999</v>
      </c>
      <c r="G5940" s="7">
        <v>36</v>
      </c>
      <c r="H5940" s="7">
        <v>60</v>
      </c>
      <c r="I5940" s="7">
        <v>7.4397627576534106E-2</v>
      </c>
      <c r="J5940" s="7">
        <v>-4.4477478432414203E-2</v>
      </c>
    </row>
    <row r="5941" spans="2:10" x14ac:dyDescent="0.2">
      <c r="B5941" s="7">
        <v>37</v>
      </c>
      <c r="C5941" s="7">
        <v>60</v>
      </c>
      <c r="D5941" s="7">
        <v>-7.6652770172387405E-2</v>
      </c>
      <c r="E5941" s="7">
        <v>-1.2560915519396001E-2</v>
      </c>
      <c r="G5941" s="7">
        <v>37</v>
      </c>
      <c r="H5941" s="7">
        <v>60</v>
      </c>
      <c r="I5941" s="7">
        <v>-7.7986673607924203E-2</v>
      </c>
      <c r="J5941" s="7">
        <v>6.8534551586106204E-2</v>
      </c>
    </row>
    <row r="5942" spans="2:10" x14ac:dyDescent="0.2">
      <c r="B5942" s="7">
        <v>38</v>
      </c>
      <c r="C5942" s="7">
        <v>60</v>
      </c>
      <c r="D5942" s="7">
        <v>8.4798038582993805E-3</v>
      </c>
      <c r="E5942" s="7">
        <v>2.2112043560717599E-2</v>
      </c>
      <c r="G5942" s="7">
        <v>38</v>
      </c>
      <c r="H5942" s="7">
        <v>60</v>
      </c>
      <c r="I5942" s="7">
        <v>8.4735850613597598E-3</v>
      </c>
      <c r="J5942" s="7">
        <v>5.2927891206223897E-2</v>
      </c>
    </row>
    <row r="5943" spans="2:10" x14ac:dyDescent="0.2">
      <c r="B5943" s="7">
        <v>39</v>
      </c>
      <c r="C5943" s="7">
        <v>60</v>
      </c>
      <c r="D5943" s="7">
        <v>-2.56343903910254E-2</v>
      </c>
      <c r="E5943" s="7">
        <v>0.17952854308052699</v>
      </c>
      <c r="G5943" s="7">
        <v>39</v>
      </c>
      <c r="H5943" s="7">
        <v>60</v>
      </c>
      <c r="I5943" s="7">
        <v>-2.5941137843542399E-2</v>
      </c>
      <c r="J5943" s="7">
        <v>7.1237362740584204E-2</v>
      </c>
    </row>
    <row r="5944" spans="2:10" x14ac:dyDescent="0.2">
      <c r="B5944" s="7">
        <v>40</v>
      </c>
      <c r="C5944" s="7">
        <v>60</v>
      </c>
      <c r="D5944" s="7">
        <v>-0.47132697824819803</v>
      </c>
      <c r="E5944" s="7">
        <v>-0.58343639040026196</v>
      </c>
      <c r="G5944" s="7">
        <v>40</v>
      </c>
      <c r="H5944" s="7">
        <v>60</v>
      </c>
      <c r="I5944" s="7">
        <v>-0.47248515772684901</v>
      </c>
      <c r="J5944" s="7">
        <v>-0.53800837266366996</v>
      </c>
    </row>
    <row r="5945" spans="2:10" x14ac:dyDescent="0.2">
      <c r="B5945" s="7">
        <v>41</v>
      </c>
      <c r="C5945" s="7">
        <v>60</v>
      </c>
      <c r="D5945" s="7">
        <v>-3.3467728119582298E-2</v>
      </c>
      <c r="E5945" s="7">
        <v>3.3410058050193899E-3</v>
      </c>
      <c r="G5945" s="7">
        <v>41</v>
      </c>
      <c r="H5945" s="7">
        <v>60</v>
      </c>
      <c r="I5945" s="7">
        <v>-3.41436552409888E-2</v>
      </c>
      <c r="J5945" s="7">
        <v>-8.3771281109129306E-2</v>
      </c>
    </row>
    <row r="5946" spans="2:10" x14ac:dyDescent="0.2">
      <c r="B5946" s="7">
        <v>42</v>
      </c>
      <c r="C5946" s="7">
        <v>60</v>
      </c>
      <c r="D5946" s="7">
        <v>0.34619434087779599</v>
      </c>
      <c r="E5946" s="7">
        <v>0.64840674432009704</v>
      </c>
      <c r="G5946" s="7">
        <v>42</v>
      </c>
      <c r="H5946" s="7">
        <v>60</v>
      </c>
      <c r="I5946" s="7">
        <v>0.33663694098742197</v>
      </c>
      <c r="J5946" s="7">
        <v>-2.2687230713331501E-2</v>
      </c>
    </row>
    <row r="5947" spans="2:10" x14ac:dyDescent="0.2">
      <c r="B5947" s="7">
        <v>43</v>
      </c>
      <c r="C5947" s="7">
        <v>60</v>
      </c>
      <c r="D5947" s="7">
        <v>-0.43790270005176701</v>
      </c>
      <c r="E5947" s="7">
        <v>-0.61523549589044202</v>
      </c>
      <c r="G5947" s="7">
        <v>43</v>
      </c>
      <c r="H5947" s="7">
        <v>60</v>
      </c>
      <c r="I5947" s="7">
        <v>-0.44026364039718202</v>
      </c>
      <c r="J5947" s="7">
        <v>-0.51644723034592999</v>
      </c>
    </row>
    <row r="5948" spans="2:10" x14ac:dyDescent="0.2">
      <c r="B5948" s="7">
        <v>44</v>
      </c>
      <c r="C5948" s="7">
        <v>60</v>
      </c>
      <c r="D5948" s="7">
        <v>5.9302229476006801E-2</v>
      </c>
      <c r="E5948" s="7">
        <v>0.125829764740304</v>
      </c>
      <c r="G5948" s="7">
        <v>44</v>
      </c>
      <c r="H5948" s="7">
        <v>60</v>
      </c>
      <c r="I5948" s="7">
        <v>5.9397841127541498E-2</v>
      </c>
      <c r="J5948" s="7">
        <v>3.8223761216202398E-2</v>
      </c>
    </row>
    <row r="5949" spans="2:10" x14ac:dyDescent="0.2">
      <c r="B5949" s="7">
        <v>45</v>
      </c>
      <c r="C5949" s="7">
        <v>60</v>
      </c>
      <c r="D5949" s="7">
        <v>-0.59054924031672795</v>
      </c>
      <c r="E5949" s="7">
        <v>-0.67809060428925405</v>
      </c>
      <c r="G5949" s="7">
        <v>45</v>
      </c>
      <c r="H5949" s="7">
        <v>60</v>
      </c>
      <c r="I5949" s="7">
        <v>-0.59525032927639099</v>
      </c>
      <c r="J5949" s="7">
        <v>-0.591646320595686</v>
      </c>
    </row>
    <row r="5950" spans="2:10" x14ac:dyDescent="0.2">
      <c r="B5950" s="7">
        <v>46</v>
      </c>
      <c r="C5950" s="7">
        <v>60</v>
      </c>
      <c r="D5950" s="7">
        <v>0.12690162453071399</v>
      </c>
      <c r="E5950" s="7">
        <v>0.131838824276757</v>
      </c>
      <c r="G5950" s="7">
        <v>46</v>
      </c>
      <c r="H5950" s="7">
        <v>60</v>
      </c>
      <c r="I5950" s="7">
        <v>0.12656937581722999</v>
      </c>
      <c r="J5950" s="7">
        <v>0.14667102441388899</v>
      </c>
    </row>
    <row r="5951" spans="2:10" x14ac:dyDescent="0.2">
      <c r="B5951" s="7">
        <v>47</v>
      </c>
      <c r="C5951" s="7">
        <v>60</v>
      </c>
      <c r="D5951" s="7">
        <v>-3.0332064201277702E-2</v>
      </c>
      <c r="E5951" s="7">
        <v>0.26951546709277402</v>
      </c>
      <c r="G5951" s="7">
        <v>47</v>
      </c>
      <c r="H5951" s="7">
        <v>60</v>
      </c>
      <c r="I5951" s="7">
        <v>-3.0760910066867101E-2</v>
      </c>
      <c r="J5951" s="7">
        <v>0.20709583708697599</v>
      </c>
    </row>
    <row r="5952" spans="2:10" x14ac:dyDescent="0.2">
      <c r="B5952" s="7">
        <v>48</v>
      </c>
      <c r="C5952" s="7">
        <v>60</v>
      </c>
      <c r="D5952" s="7">
        <v>0.12287336555011601</v>
      </c>
      <c r="E5952" s="7">
        <v>0.19905960858610999</v>
      </c>
      <c r="G5952" s="7">
        <v>48</v>
      </c>
      <c r="H5952" s="7">
        <v>60</v>
      </c>
      <c r="I5952" s="7">
        <v>0.126366911377712</v>
      </c>
      <c r="J5952" s="7">
        <v>0.192715754724467</v>
      </c>
    </row>
    <row r="5953" spans="2:10" x14ac:dyDescent="0.2">
      <c r="B5953" s="7">
        <v>49</v>
      </c>
      <c r="C5953" s="7">
        <v>60</v>
      </c>
      <c r="D5953" s="7">
        <v>0.21283634543077801</v>
      </c>
      <c r="E5953" s="7">
        <v>0.29271269160566599</v>
      </c>
      <c r="G5953" s="7">
        <v>49</v>
      </c>
      <c r="H5953" s="7">
        <v>60</v>
      </c>
      <c r="I5953" s="7">
        <v>0.20931453564930999</v>
      </c>
      <c r="J5953" s="7">
        <v>0.11964939839361299</v>
      </c>
    </row>
    <row r="5954" spans="2:10" x14ac:dyDescent="0.2">
      <c r="B5954" s="7">
        <v>50</v>
      </c>
      <c r="C5954" s="7">
        <v>60</v>
      </c>
      <c r="D5954" s="7">
        <v>-0.20241330559185899</v>
      </c>
      <c r="E5954" s="7">
        <v>-6.7248995111264698E-2</v>
      </c>
      <c r="G5954" s="7">
        <v>50</v>
      </c>
      <c r="H5954" s="7">
        <v>60</v>
      </c>
      <c r="I5954" s="7">
        <v>-0.20565365859399301</v>
      </c>
      <c r="J5954" s="7">
        <v>-0.102387889560821</v>
      </c>
    </row>
    <row r="5955" spans="2:10" x14ac:dyDescent="0.2">
      <c r="B5955" s="7">
        <v>51</v>
      </c>
      <c r="C5955" s="7">
        <v>60</v>
      </c>
      <c r="D5955" s="7">
        <v>-0.14563986092117001</v>
      </c>
      <c r="E5955" s="7">
        <v>1.5582425332977899E-2</v>
      </c>
      <c r="G5955" s="7">
        <v>51</v>
      </c>
      <c r="H5955" s="7">
        <v>60</v>
      </c>
      <c r="I5955" s="7">
        <v>-0.14574476042579901</v>
      </c>
      <c r="J5955" s="7">
        <v>-7.8515753067574003E-3</v>
      </c>
    </row>
    <row r="5956" spans="2:10" x14ac:dyDescent="0.2">
      <c r="B5956" s="7">
        <v>52</v>
      </c>
      <c r="C5956" s="7">
        <v>60</v>
      </c>
      <c r="D5956" s="7">
        <v>-3.6126213932663902E-2</v>
      </c>
      <c r="E5956" s="7">
        <v>-6.9931347835936498E-3</v>
      </c>
      <c r="G5956" s="7">
        <v>52</v>
      </c>
      <c r="H5956" s="7">
        <v>60</v>
      </c>
      <c r="I5956" s="7">
        <v>-3.6064838304115603E-2</v>
      </c>
      <c r="J5956" s="7">
        <v>-0.185328677331417</v>
      </c>
    </row>
    <row r="5957" spans="2:10" x14ac:dyDescent="0.2">
      <c r="B5957" s="7">
        <v>53</v>
      </c>
      <c r="C5957" s="7">
        <v>60</v>
      </c>
      <c r="D5957" s="7">
        <v>0.216425923753853</v>
      </c>
      <c r="E5957" s="7">
        <v>0.30637927157848699</v>
      </c>
      <c r="G5957" s="7">
        <v>53</v>
      </c>
      <c r="H5957" s="7">
        <v>60</v>
      </c>
      <c r="I5957" s="7">
        <v>0.21314401332747299</v>
      </c>
      <c r="J5957" s="7">
        <v>7.6618723798759406E-2</v>
      </c>
    </row>
    <row r="5958" spans="2:10" x14ac:dyDescent="0.2">
      <c r="B5958" s="7">
        <v>54</v>
      </c>
      <c r="C5958" s="7">
        <v>60</v>
      </c>
      <c r="D5958" s="7">
        <v>0.18308468627508701</v>
      </c>
      <c r="E5958" s="7">
        <v>-6.7525392361801606E-2</v>
      </c>
      <c r="G5958" s="7">
        <v>54</v>
      </c>
      <c r="H5958" s="7">
        <v>60</v>
      </c>
      <c r="I5958" s="7">
        <v>0.182738579119156</v>
      </c>
      <c r="J5958" s="7">
        <v>0.111680749919932</v>
      </c>
    </row>
    <row r="5959" spans="2:10" x14ac:dyDescent="0.2">
      <c r="B5959" s="7">
        <v>55</v>
      </c>
      <c r="C5959" s="7">
        <v>60</v>
      </c>
      <c r="D5959" s="7">
        <v>9.2022920973828803E-3</v>
      </c>
      <c r="E5959" s="7">
        <v>-1.9030003018123399E-2</v>
      </c>
      <c r="G5959" s="7">
        <v>55</v>
      </c>
      <c r="H5959" s="7">
        <v>60</v>
      </c>
      <c r="I5959" s="7">
        <v>9.5112775010610696E-3</v>
      </c>
      <c r="J5959" s="7">
        <v>0.19427702037198799</v>
      </c>
    </row>
    <row r="5960" spans="2:10" x14ac:dyDescent="0.2">
      <c r="B5960" s="7">
        <v>56</v>
      </c>
      <c r="C5960" s="7">
        <v>60</v>
      </c>
      <c r="D5960" s="7">
        <v>-5.4723593296177597E-3</v>
      </c>
      <c r="E5960" s="7">
        <v>2.0146152231614398E-2</v>
      </c>
      <c r="G5960" s="7">
        <v>56</v>
      </c>
      <c r="H5960" s="7">
        <v>60</v>
      </c>
      <c r="I5960" s="7">
        <v>-5.4915122368903698E-3</v>
      </c>
      <c r="J5960" s="7">
        <v>-9.3518915567822006E-2</v>
      </c>
    </row>
    <row r="5961" spans="2:10" x14ac:dyDescent="0.2">
      <c r="B5961" s="7">
        <v>57</v>
      </c>
      <c r="C5961" s="7">
        <v>60</v>
      </c>
      <c r="D5961" s="7">
        <v>0.19823069900893001</v>
      </c>
      <c r="E5961" s="7">
        <v>0.17156306667166499</v>
      </c>
      <c r="G5961" s="7">
        <v>57</v>
      </c>
      <c r="H5961" s="7">
        <v>60</v>
      </c>
      <c r="I5961" s="7">
        <v>0.20426557286991601</v>
      </c>
      <c r="J5961" s="7">
        <v>9.1380366593123902E-2</v>
      </c>
    </row>
    <row r="5962" spans="2:10" x14ac:dyDescent="0.2">
      <c r="B5962" s="7">
        <v>58</v>
      </c>
      <c r="C5962" s="7">
        <v>60</v>
      </c>
      <c r="D5962" s="7">
        <v>-0.11471515262047199</v>
      </c>
      <c r="E5962" s="7">
        <v>-1.28799373124204E-2</v>
      </c>
      <c r="G5962" s="7">
        <v>58</v>
      </c>
      <c r="H5962" s="7">
        <v>60</v>
      </c>
      <c r="I5962" s="7">
        <v>-0.111995719890651</v>
      </c>
      <c r="J5962" s="7">
        <v>0.21718262146950501</v>
      </c>
    </row>
    <row r="5963" spans="2:10" x14ac:dyDescent="0.2">
      <c r="B5963" s="7">
        <v>59</v>
      </c>
      <c r="C5963" s="7">
        <v>60</v>
      </c>
      <c r="D5963" s="7">
        <v>-0.111358521059708</v>
      </c>
      <c r="E5963" s="7">
        <v>-0.174746279715949</v>
      </c>
      <c r="G5963" s="7">
        <v>59</v>
      </c>
      <c r="H5963" s="7">
        <v>60</v>
      </c>
      <c r="I5963" s="7">
        <v>-0.112765312232034</v>
      </c>
      <c r="J5963" s="7">
        <v>-0.157295848102291</v>
      </c>
    </row>
    <row r="5964" spans="2:10" x14ac:dyDescent="0.2">
      <c r="B5964" s="7">
        <v>60</v>
      </c>
      <c r="C5964" s="7">
        <v>60</v>
      </c>
      <c r="D5964" s="7">
        <v>8.6642108986993094E-2</v>
      </c>
      <c r="E5964" s="7">
        <v>0.24555299083012</v>
      </c>
      <c r="G5964" s="7">
        <v>60</v>
      </c>
      <c r="H5964" s="7">
        <v>60</v>
      </c>
      <c r="I5964" s="7">
        <v>8.6940492686529994E-2</v>
      </c>
      <c r="J5964" s="7">
        <v>-0.13449429435495899</v>
      </c>
    </row>
    <row r="5965" spans="2:10" x14ac:dyDescent="0.2">
      <c r="B5965" s="7">
        <v>61</v>
      </c>
      <c r="C5965" s="7">
        <v>60</v>
      </c>
      <c r="D5965" s="7">
        <v>4.1584167080284097E-2</v>
      </c>
      <c r="E5965" s="7">
        <v>0.119801065607248</v>
      </c>
      <c r="G5965" s="7">
        <v>61</v>
      </c>
      <c r="H5965" s="7">
        <v>60</v>
      </c>
      <c r="I5965" s="7">
        <v>4.2712759089146998E-2</v>
      </c>
      <c r="J5965" s="7">
        <v>-0.115628943099933</v>
      </c>
    </row>
    <row r="5966" spans="2:10" x14ac:dyDescent="0.2">
      <c r="B5966" s="7">
        <v>62</v>
      </c>
      <c r="C5966" s="7">
        <v>60</v>
      </c>
      <c r="D5966" s="7">
        <v>-3.0514089893323199E-3</v>
      </c>
      <c r="E5966" s="7">
        <v>3.8324128743669299E-2</v>
      </c>
      <c r="G5966" s="7">
        <v>62</v>
      </c>
      <c r="H5966" s="7">
        <v>60</v>
      </c>
      <c r="I5966" s="7">
        <v>-3.0024157037065202E-3</v>
      </c>
      <c r="J5966" s="7">
        <v>3.8450420802837101E-2</v>
      </c>
    </row>
    <row r="5967" spans="2:10" x14ac:dyDescent="0.2">
      <c r="B5967" s="7">
        <v>63</v>
      </c>
      <c r="C5967" s="7">
        <v>60</v>
      </c>
      <c r="D5967" s="7">
        <v>2.5587435481798902E-2</v>
      </c>
      <c r="E5967" s="7">
        <v>0.20144856880798301</v>
      </c>
      <c r="G5967" s="7">
        <v>63</v>
      </c>
      <c r="H5967" s="7">
        <v>60</v>
      </c>
      <c r="I5967" s="7">
        <v>2.4798406201464101E-2</v>
      </c>
      <c r="J5967" s="7">
        <v>0.190257791097041</v>
      </c>
    </row>
    <row r="5968" spans="2:10" x14ac:dyDescent="0.2">
      <c r="B5968" s="7">
        <v>64</v>
      </c>
      <c r="C5968" s="7">
        <v>60</v>
      </c>
      <c r="D5968" s="7">
        <v>-0.112592623852224</v>
      </c>
      <c r="E5968" s="7">
        <v>-4.4582928256055303E-2</v>
      </c>
      <c r="G5968" s="7">
        <v>64</v>
      </c>
      <c r="H5968" s="7">
        <v>60</v>
      </c>
      <c r="I5968" s="7">
        <v>-0.116109903995202</v>
      </c>
      <c r="J5968" s="7">
        <v>-0.24204197763368199</v>
      </c>
    </row>
    <row r="5969" spans="2:10" x14ac:dyDescent="0.2">
      <c r="B5969" s="7">
        <v>65</v>
      </c>
      <c r="C5969" s="7">
        <v>60</v>
      </c>
      <c r="D5969" s="7">
        <v>7.18158230937149E-3</v>
      </c>
      <c r="E5969" s="7">
        <v>1.5832756510990399E-2</v>
      </c>
      <c r="G5969" s="7">
        <v>65</v>
      </c>
      <c r="H5969" s="7">
        <v>60</v>
      </c>
      <c r="I5969" s="7">
        <v>7.5437635132846702E-3</v>
      </c>
      <c r="J5969" s="7">
        <v>5.1135947938370001E-2</v>
      </c>
    </row>
    <row r="5970" spans="2:10" x14ac:dyDescent="0.2">
      <c r="B5970" s="7">
        <v>66</v>
      </c>
      <c r="C5970" s="7">
        <v>60</v>
      </c>
      <c r="D5970" s="7">
        <v>0.111549872077968</v>
      </c>
      <c r="E5970" s="7">
        <v>0.32045641068544301</v>
      </c>
      <c r="G5970" s="7">
        <v>66</v>
      </c>
      <c r="H5970" s="7">
        <v>60</v>
      </c>
      <c r="I5970" s="7">
        <v>0.108816286637671</v>
      </c>
      <c r="J5970" s="7">
        <v>0.19102695017506199</v>
      </c>
    </row>
    <row r="5971" spans="2:10" x14ac:dyDescent="0.2">
      <c r="B5971" s="7">
        <v>67</v>
      </c>
      <c r="C5971" s="7">
        <v>60</v>
      </c>
      <c r="D5971" s="7">
        <v>-0.18094523712923</v>
      </c>
      <c r="E5971" s="7">
        <v>-0.14739259486117701</v>
      </c>
      <c r="G5971" s="7">
        <v>67</v>
      </c>
      <c r="H5971" s="7">
        <v>60</v>
      </c>
      <c r="I5971" s="7">
        <v>-0.182064598644645</v>
      </c>
      <c r="J5971" s="7">
        <v>-0.227854995556871</v>
      </c>
    </row>
    <row r="5972" spans="2:10" x14ac:dyDescent="0.2">
      <c r="B5972" s="7">
        <v>68</v>
      </c>
      <c r="C5972" s="7">
        <v>60</v>
      </c>
      <c r="D5972" s="7">
        <v>-6.9970300476560601E-3</v>
      </c>
      <c r="E5972" s="7">
        <v>-2.7373646883762402E-2</v>
      </c>
      <c r="G5972" s="7">
        <v>68</v>
      </c>
      <c r="H5972" s="7">
        <v>60</v>
      </c>
      <c r="I5972" s="7">
        <v>-7.0919239852527101E-3</v>
      </c>
      <c r="J5972" s="7">
        <v>-7.9246341085630299E-3</v>
      </c>
    </row>
    <row r="5973" spans="2:10" x14ac:dyDescent="0.2">
      <c r="B5973" s="7">
        <v>69</v>
      </c>
      <c r="C5973" s="7">
        <v>60</v>
      </c>
      <c r="D5973" s="7">
        <v>0.38550129463423599</v>
      </c>
      <c r="E5973" s="7">
        <v>0.37274541799104499</v>
      </c>
      <c r="G5973" s="7">
        <v>69</v>
      </c>
      <c r="H5973" s="7">
        <v>60</v>
      </c>
      <c r="I5973" s="7">
        <v>0.39888704472200998</v>
      </c>
      <c r="J5973" s="7">
        <v>0.61370747028501405</v>
      </c>
    </row>
    <row r="5974" spans="2:10" x14ac:dyDescent="0.2">
      <c r="B5974" s="7">
        <v>70</v>
      </c>
      <c r="C5974" s="7">
        <v>60</v>
      </c>
      <c r="D5974" s="7">
        <v>-0.226134355128082</v>
      </c>
      <c r="E5974" s="7">
        <v>-0.30516976015652197</v>
      </c>
      <c r="G5974" s="7">
        <v>70</v>
      </c>
      <c r="H5974" s="7">
        <v>60</v>
      </c>
      <c r="I5974" s="7">
        <v>-0.226268374198039</v>
      </c>
      <c r="J5974" s="7">
        <v>-0.29135737380641702</v>
      </c>
    </row>
    <row r="5975" spans="2:10" x14ac:dyDescent="0.2">
      <c r="B5975" s="7">
        <v>71</v>
      </c>
      <c r="C5975" s="7">
        <v>60</v>
      </c>
      <c r="D5975" s="7">
        <v>0.13655540117822401</v>
      </c>
      <c r="E5975" s="7">
        <v>0.118102961183204</v>
      </c>
      <c r="G5975" s="7">
        <v>71</v>
      </c>
      <c r="H5975" s="7">
        <v>60</v>
      </c>
      <c r="I5975" s="7">
        <v>0.13151048896421799</v>
      </c>
      <c r="J5975" s="7">
        <v>1.6631212809998401E-2</v>
      </c>
    </row>
    <row r="5976" spans="2:10" x14ac:dyDescent="0.2">
      <c r="B5976" s="7">
        <v>72</v>
      </c>
      <c r="C5976" s="7">
        <v>60</v>
      </c>
      <c r="D5976" s="7">
        <v>0.107189069668068</v>
      </c>
      <c r="E5976" s="7">
        <v>0.10168726784667299</v>
      </c>
      <c r="G5976" s="7">
        <v>72</v>
      </c>
      <c r="H5976" s="7">
        <v>60</v>
      </c>
      <c r="I5976" s="7">
        <v>0.108869927977527</v>
      </c>
      <c r="J5976" s="7">
        <v>-0.154099736630472</v>
      </c>
    </row>
    <row r="5977" spans="2:10" x14ac:dyDescent="0.2">
      <c r="B5977" s="7">
        <v>73</v>
      </c>
      <c r="C5977" s="7">
        <v>60</v>
      </c>
      <c r="D5977" s="7">
        <v>-0.10358312893505001</v>
      </c>
      <c r="E5977" s="7">
        <v>-0.23499799228566901</v>
      </c>
      <c r="G5977" s="7">
        <v>73</v>
      </c>
      <c r="H5977" s="7">
        <v>60</v>
      </c>
      <c r="I5977" s="7">
        <v>-0.103860162675151</v>
      </c>
      <c r="J5977" s="7">
        <v>-0.113839944604761</v>
      </c>
    </row>
    <row r="5978" spans="2:10" x14ac:dyDescent="0.2">
      <c r="B5978" s="7">
        <v>74</v>
      </c>
      <c r="C5978" s="7">
        <v>60</v>
      </c>
      <c r="D5978" s="7">
        <v>0.368248281088775</v>
      </c>
      <c r="E5978" s="7">
        <v>0.287343566316699</v>
      </c>
      <c r="G5978" s="7">
        <v>74</v>
      </c>
      <c r="H5978" s="7">
        <v>60</v>
      </c>
      <c r="I5978" s="7">
        <v>0.36947286382850297</v>
      </c>
      <c r="J5978" s="7">
        <v>0.18673820521748</v>
      </c>
    </row>
    <row r="5979" spans="2:10" x14ac:dyDescent="0.2">
      <c r="B5979" s="7">
        <v>75</v>
      </c>
      <c r="C5979" s="7">
        <v>60</v>
      </c>
      <c r="D5979" s="7">
        <v>0.207380962797306</v>
      </c>
      <c r="E5979" s="7">
        <v>0.33903812472252098</v>
      </c>
      <c r="G5979" s="7">
        <v>75</v>
      </c>
      <c r="H5979" s="7">
        <v>60</v>
      </c>
      <c r="I5979" s="7">
        <v>0.202883181586344</v>
      </c>
      <c r="J5979" s="7">
        <v>0.11694622273142501</v>
      </c>
    </row>
    <row r="5980" spans="2:10" x14ac:dyDescent="0.2">
      <c r="B5980" s="7">
        <v>76</v>
      </c>
      <c r="C5980" s="7">
        <v>60</v>
      </c>
      <c r="D5980" s="7">
        <v>8.9838410772537194E-2</v>
      </c>
      <c r="E5980" s="7">
        <v>0.19786802570673201</v>
      </c>
      <c r="G5980" s="7">
        <v>76</v>
      </c>
      <c r="H5980" s="7">
        <v>60</v>
      </c>
      <c r="I5980" s="7">
        <v>9.1206900865441504E-2</v>
      </c>
      <c r="J5980" s="7">
        <v>0.111662677496108</v>
      </c>
    </row>
    <row r="5981" spans="2:10" x14ac:dyDescent="0.2">
      <c r="B5981" s="7">
        <v>77</v>
      </c>
      <c r="C5981" s="7">
        <v>60</v>
      </c>
      <c r="D5981" s="7">
        <v>5.9913895071918702E-2</v>
      </c>
      <c r="E5981" s="7">
        <v>7.5379971469669002E-2</v>
      </c>
      <c r="G5981" s="7">
        <v>77</v>
      </c>
      <c r="H5981" s="7">
        <v>60</v>
      </c>
      <c r="I5981" s="7">
        <v>5.9948765309348701E-2</v>
      </c>
      <c r="J5981" s="7">
        <v>4.9379940491803602E-2</v>
      </c>
    </row>
    <row r="5982" spans="2:10" x14ac:dyDescent="0.2">
      <c r="B5982" s="7">
        <v>78</v>
      </c>
      <c r="C5982" s="7">
        <v>60</v>
      </c>
      <c r="D5982" s="7">
        <v>-0.404388673932081</v>
      </c>
      <c r="E5982" s="7">
        <v>-0.31772808662729302</v>
      </c>
      <c r="G5982" s="7">
        <v>78</v>
      </c>
      <c r="H5982" s="7">
        <v>60</v>
      </c>
      <c r="I5982" s="7">
        <v>-0.40906314842400199</v>
      </c>
      <c r="J5982" s="7">
        <v>-0.343784342126776</v>
      </c>
    </row>
    <row r="5983" spans="2:10" x14ac:dyDescent="0.2">
      <c r="B5983" s="7">
        <v>79</v>
      </c>
      <c r="C5983" s="7">
        <v>60</v>
      </c>
      <c r="D5983" s="7">
        <v>-0.14912189383805699</v>
      </c>
      <c r="E5983" s="7">
        <v>-2.4526338387527599E-2</v>
      </c>
      <c r="G5983" s="7">
        <v>79</v>
      </c>
      <c r="H5983" s="7">
        <v>60</v>
      </c>
      <c r="I5983" s="7">
        <v>-0.14813000913763499</v>
      </c>
      <c r="J5983" s="7">
        <v>-0.104081009122668</v>
      </c>
    </row>
    <row r="5984" spans="2:10" x14ac:dyDescent="0.2">
      <c r="B5984" s="7">
        <v>80</v>
      </c>
      <c r="C5984" s="7">
        <v>60</v>
      </c>
      <c r="D5984" s="7">
        <v>-8.9149967142436295E-2</v>
      </c>
      <c r="E5984" s="7">
        <v>-8.9417828954319503E-2</v>
      </c>
      <c r="G5984" s="7">
        <v>80</v>
      </c>
      <c r="H5984" s="7">
        <v>60</v>
      </c>
      <c r="I5984" s="7">
        <v>-8.98295438339414E-2</v>
      </c>
      <c r="J5984" s="7">
        <v>-2.4864411753515701E-2</v>
      </c>
    </row>
    <row r="5985" spans="2:10" x14ac:dyDescent="0.2">
      <c r="B5985" s="7">
        <v>81</v>
      </c>
      <c r="C5985" s="7">
        <v>60</v>
      </c>
      <c r="D5985" s="7">
        <v>0.44775313953778501</v>
      </c>
      <c r="E5985" s="7">
        <v>0.45962317842669198</v>
      </c>
      <c r="G5985" s="7">
        <v>81</v>
      </c>
      <c r="H5985" s="7">
        <v>60</v>
      </c>
      <c r="I5985" s="7">
        <v>0.451614630256989</v>
      </c>
      <c r="J5985" s="7">
        <v>0.73490508398932297</v>
      </c>
    </row>
    <row r="5986" spans="2:10" x14ac:dyDescent="0.2">
      <c r="B5986" s="7">
        <v>82</v>
      </c>
      <c r="C5986" s="7">
        <v>60</v>
      </c>
      <c r="D5986" s="7">
        <v>0.105239990009334</v>
      </c>
      <c r="E5986" s="7">
        <v>3.15438837375384E-2</v>
      </c>
      <c r="G5986" s="7">
        <v>82</v>
      </c>
      <c r="H5986" s="7">
        <v>60</v>
      </c>
      <c r="I5986" s="7">
        <v>0.107713281424187</v>
      </c>
      <c r="J5986" s="7">
        <v>0.36344793871464698</v>
      </c>
    </row>
    <row r="5987" spans="2:10" x14ac:dyDescent="0.2">
      <c r="B5987" s="7">
        <v>83</v>
      </c>
      <c r="C5987" s="7">
        <v>60</v>
      </c>
      <c r="D5987" s="7">
        <v>-0.48145612196163701</v>
      </c>
      <c r="E5987" s="7">
        <v>-0.55802561671210604</v>
      </c>
      <c r="G5987" s="7">
        <v>83</v>
      </c>
      <c r="H5987" s="7">
        <v>60</v>
      </c>
      <c r="I5987" s="7">
        <v>-0.48050605514837302</v>
      </c>
      <c r="J5987" s="7">
        <v>-0.65460035550320805</v>
      </c>
    </row>
    <row r="5988" spans="2:10" x14ac:dyDescent="0.2">
      <c r="B5988" s="7">
        <v>84</v>
      </c>
      <c r="C5988" s="7">
        <v>60</v>
      </c>
      <c r="D5988" s="7">
        <v>-0.251703489295656</v>
      </c>
      <c r="E5988" s="7">
        <v>-2.1890613504602599E-2</v>
      </c>
      <c r="G5988" s="7">
        <v>84</v>
      </c>
      <c r="H5988" s="7">
        <v>60</v>
      </c>
      <c r="I5988" s="7">
        <v>-0.25533212471437799</v>
      </c>
      <c r="J5988" s="7">
        <v>0.209605974810299</v>
      </c>
    </row>
    <row r="5989" spans="2:10" x14ac:dyDescent="0.2">
      <c r="B5989" s="7">
        <v>85</v>
      </c>
      <c r="C5989" s="7">
        <v>60</v>
      </c>
      <c r="D5989" s="7">
        <v>-0.48639807641519001</v>
      </c>
      <c r="E5989" s="7">
        <v>-0.54341143265431002</v>
      </c>
      <c r="G5989" s="7">
        <v>85</v>
      </c>
      <c r="H5989" s="7">
        <v>60</v>
      </c>
      <c r="I5989" s="7">
        <v>-0.48756379455083199</v>
      </c>
      <c r="J5989" s="7">
        <v>-0.477893345772822</v>
      </c>
    </row>
    <row r="5990" spans="2:10" x14ac:dyDescent="0.2">
      <c r="B5990" s="7">
        <v>86</v>
      </c>
      <c r="C5990" s="7">
        <v>60</v>
      </c>
      <c r="D5990" s="7">
        <v>-0.113526941600193</v>
      </c>
      <c r="E5990" s="7">
        <v>-0.13239606855154801</v>
      </c>
      <c r="G5990" s="7">
        <v>86</v>
      </c>
      <c r="H5990" s="7">
        <v>60</v>
      </c>
      <c r="I5990" s="7">
        <v>-0.11780201243729101</v>
      </c>
      <c r="J5990" s="7">
        <v>-8.9279734482970802E-2</v>
      </c>
    </row>
    <row r="5991" spans="2:10" x14ac:dyDescent="0.2">
      <c r="B5991" s="7">
        <v>87</v>
      </c>
      <c r="C5991" s="7">
        <v>60</v>
      </c>
      <c r="D5991" s="7">
        <v>0.27258005983341399</v>
      </c>
      <c r="E5991" s="7">
        <v>0.137745275386843</v>
      </c>
      <c r="G5991" s="7">
        <v>87</v>
      </c>
      <c r="H5991" s="7">
        <v>60</v>
      </c>
      <c r="I5991" s="7">
        <v>0.27873272361303902</v>
      </c>
      <c r="J5991" s="7">
        <v>0.42868010279741697</v>
      </c>
    </row>
    <row r="5992" spans="2:10" x14ac:dyDescent="0.2">
      <c r="B5992" s="7">
        <v>88</v>
      </c>
      <c r="C5992" s="7">
        <v>60</v>
      </c>
      <c r="D5992" s="7">
        <v>-5.4693846479985098E-2</v>
      </c>
      <c r="E5992" s="7">
        <v>-7.0001132437329999E-2</v>
      </c>
      <c r="G5992" s="7">
        <v>88</v>
      </c>
      <c r="H5992" s="7">
        <v>60</v>
      </c>
      <c r="I5992" s="7">
        <v>-5.5687522713975902E-2</v>
      </c>
      <c r="J5992" s="7">
        <v>-9.3610618235491203E-2</v>
      </c>
    </row>
    <row r="5993" spans="2:10" x14ac:dyDescent="0.2">
      <c r="B5993" s="7">
        <v>89</v>
      </c>
      <c r="C5993" s="7">
        <v>60</v>
      </c>
      <c r="D5993" s="7">
        <v>-4.1554325728851503E-2</v>
      </c>
      <c r="E5993" s="7">
        <v>-7.8683397010801001E-2</v>
      </c>
      <c r="G5993" s="7">
        <v>89</v>
      </c>
      <c r="H5993" s="7">
        <v>60</v>
      </c>
      <c r="I5993" s="7">
        <v>-4.2210457276353502E-2</v>
      </c>
      <c r="J5993" s="7">
        <v>-6.4751074225955399E-2</v>
      </c>
    </row>
    <row r="5994" spans="2:10" x14ac:dyDescent="0.2">
      <c r="B5994" s="7">
        <v>90</v>
      </c>
      <c r="C5994" s="7">
        <v>60</v>
      </c>
      <c r="D5994" s="7">
        <v>-0.31839136112426503</v>
      </c>
      <c r="E5994" s="7">
        <v>-0.43045798617954401</v>
      </c>
      <c r="G5994" s="7">
        <v>90</v>
      </c>
      <c r="H5994" s="7">
        <v>60</v>
      </c>
      <c r="I5994" s="7">
        <v>-0.31782916774404602</v>
      </c>
      <c r="J5994" s="7">
        <v>-0.48540876201453298</v>
      </c>
    </row>
    <row r="5995" spans="2:10" x14ac:dyDescent="0.2">
      <c r="B5995" s="7">
        <v>91</v>
      </c>
      <c r="C5995" s="7">
        <v>60</v>
      </c>
      <c r="D5995" s="7">
        <v>3.2302633286764898E-3</v>
      </c>
      <c r="E5995" s="7">
        <v>-3.3183654602323601E-2</v>
      </c>
      <c r="G5995" s="7">
        <v>91</v>
      </c>
      <c r="H5995" s="7">
        <v>60</v>
      </c>
      <c r="I5995" s="7">
        <v>3.4813449552508801E-3</v>
      </c>
      <c r="J5995" s="7">
        <v>9.0701091215928301E-2</v>
      </c>
    </row>
    <row r="5996" spans="2:10" x14ac:dyDescent="0.2">
      <c r="B5996" s="7">
        <v>92</v>
      </c>
      <c r="C5996" s="7">
        <v>60</v>
      </c>
      <c r="D5996" s="7">
        <v>0.100140482015458</v>
      </c>
      <c r="E5996" s="7">
        <v>-6.3586882933810403E-3</v>
      </c>
      <c r="G5996" s="7">
        <v>92</v>
      </c>
      <c r="H5996" s="7">
        <v>60</v>
      </c>
      <c r="I5996" s="7">
        <v>0.10343041743869601</v>
      </c>
      <c r="J5996" s="7">
        <v>6.7994936848754697E-2</v>
      </c>
    </row>
    <row r="5997" spans="2:10" x14ac:dyDescent="0.2">
      <c r="B5997" s="7">
        <v>93</v>
      </c>
      <c r="C5997" s="7">
        <v>60</v>
      </c>
      <c r="D5997" s="7">
        <v>0.21629801840642801</v>
      </c>
      <c r="E5997" s="7">
        <v>0.37764591241395401</v>
      </c>
      <c r="G5997" s="7">
        <v>93</v>
      </c>
      <c r="H5997" s="7">
        <v>60</v>
      </c>
      <c r="I5997" s="7">
        <v>0.21132900240951</v>
      </c>
      <c r="J5997" s="7">
        <v>0.13287344343090901</v>
      </c>
    </row>
    <row r="5998" spans="2:10" x14ac:dyDescent="0.2">
      <c r="B5998" s="7">
        <v>94</v>
      </c>
      <c r="C5998" s="7">
        <v>60</v>
      </c>
      <c r="D5998" s="7">
        <v>-0.38094811592801697</v>
      </c>
      <c r="E5998" s="7">
        <v>-0.38705586513977902</v>
      </c>
      <c r="G5998" s="7">
        <v>94</v>
      </c>
      <c r="H5998" s="7">
        <v>60</v>
      </c>
      <c r="I5998" s="7">
        <v>-0.38072226985702901</v>
      </c>
      <c r="J5998" s="7">
        <v>-0.32349930616061001</v>
      </c>
    </row>
    <row r="5999" spans="2:10" x14ac:dyDescent="0.2">
      <c r="B5999" s="7">
        <v>95</v>
      </c>
      <c r="C5999" s="7">
        <v>60</v>
      </c>
      <c r="D5999" s="7">
        <v>-9.5617812735614593E-2</v>
      </c>
      <c r="E5999" s="7">
        <v>-7.6341517233339901E-2</v>
      </c>
      <c r="G5999" s="7">
        <v>95</v>
      </c>
      <c r="H5999" s="7">
        <v>60</v>
      </c>
      <c r="I5999" s="7">
        <v>-9.7312193298101604E-2</v>
      </c>
      <c r="J5999" s="7">
        <v>-8.4197170163403001E-2</v>
      </c>
    </row>
    <row r="6000" spans="2:10" x14ac:dyDescent="0.2">
      <c r="B6000" s="7">
        <v>96</v>
      </c>
      <c r="C6000" s="7">
        <v>60</v>
      </c>
      <c r="D6000" s="7">
        <v>-0.13337399847183701</v>
      </c>
      <c r="E6000" s="7">
        <v>0.32043924369531301</v>
      </c>
      <c r="G6000" s="7">
        <v>96</v>
      </c>
      <c r="H6000" s="7">
        <v>60</v>
      </c>
      <c r="I6000" s="7">
        <v>-0.135903763536288</v>
      </c>
      <c r="J6000" s="7">
        <v>0.246982613425963</v>
      </c>
    </row>
    <row r="6001" spans="2:10" x14ac:dyDescent="0.2">
      <c r="B6001" s="7">
        <v>97</v>
      </c>
      <c r="C6001" s="7">
        <v>60</v>
      </c>
      <c r="D6001" s="7">
        <v>5.7707867490798898E-2</v>
      </c>
      <c r="E6001" s="7">
        <v>0.41452171734468202</v>
      </c>
      <c r="G6001" s="7">
        <v>97</v>
      </c>
      <c r="H6001" s="7">
        <v>60</v>
      </c>
      <c r="I6001" s="7">
        <v>5.8257895975944302E-2</v>
      </c>
      <c r="J6001" s="7">
        <v>0.22021039135714801</v>
      </c>
    </row>
    <row r="6002" spans="2:10" x14ac:dyDescent="0.2">
      <c r="B6002" s="7">
        <v>98</v>
      </c>
      <c r="C6002" s="7">
        <v>60</v>
      </c>
      <c r="D6002" s="7">
        <v>8.7841298623629899E-3</v>
      </c>
      <c r="E6002" s="7">
        <v>7.4233337659175697E-2</v>
      </c>
      <c r="G6002" s="7">
        <v>98</v>
      </c>
      <c r="H6002" s="7">
        <v>60</v>
      </c>
      <c r="I6002" s="7">
        <v>9.6171744632682597E-3</v>
      </c>
      <c r="J6002" s="7">
        <v>0.118178604708565</v>
      </c>
    </row>
    <row r="6003" spans="2:10" x14ac:dyDescent="0.2">
      <c r="B6003" s="7">
        <v>99</v>
      </c>
      <c r="C6003" s="7">
        <v>60</v>
      </c>
      <c r="D6003" s="7">
        <v>-0.214682898702896</v>
      </c>
      <c r="E6003" s="7">
        <v>-0.27676823985787202</v>
      </c>
      <c r="G6003" s="7">
        <v>99</v>
      </c>
      <c r="H6003" s="7">
        <v>60</v>
      </c>
      <c r="I6003" s="7">
        <v>-0.21645269742390599</v>
      </c>
      <c r="J6003" s="7">
        <v>9.6684578786714308E-3</v>
      </c>
    </row>
    <row r="6004" spans="2:10" x14ac:dyDescent="0.2">
      <c r="B6004" s="7">
        <v>100</v>
      </c>
      <c r="C6004" s="7">
        <v>60</v>
      </c>
      <c r="D6004" s="7">
        <v>0.108809039243759</v>
      </c>
      <c r="E6004" s="7">
        <v>3.5934010457852501E-2</v>
      </c>
      <c r="G6004" s="7">
        <v>100</v>
      </c>
      <c r="H6004" s="7">
        <v>60</v>
      </c>
      <c r="I6004" s="7">
        <v>0.10863621208700799</v>
      </c>
      <c r="J6004" s="7">
        <v>-3.4723193281610797E-2</v>
      </c>
    </row>
    <row r="6005" spans="2:10" x14ac:dyDescent="0.2">
      <c r="B6005" s="7">
        <v>1</v>
      </c>
      <c r="C6005" s="7">
        <v>61</v>
      </c>
      <c r="D6005" s="7">
        <v>3.7750939727882099E-2</v>
      </c>
      <c r="E6005" s="7">
        <v>0.20729037903983599</v>
      </c>
      <c r="G6005" s="7">
        <v>1</v>
      </c>
      <c r="H6005" s="7">
        <v>61</v>
      </c>
      <c r="I6005" s="7">
        <v>3.7589212590976501E-2</v>
      </c>
      <c r="J6005" s="7">
        <v>0.18516625794173799</v>
      </c>
    </row>
    <row r="6006" spans="2:10" x14ac:dyDescent="0.2">
      <c r="B6006" s="7">
        <v>2</v>
      </c>
      <c r="C6006" s="7">
        <v>61</v>
      </c>
      <c r="D6006" s="7">
        <v>0.24186689378335299</v>
      </c>
      <c r="E6006" s="7">
        <v>0.10105713359370599</v>
      </c>
      <c r="G6006" s="7">
        <v>2</v>
      </c>
      <c r="H6006" s="7">
        <v>61</v>
      </c>
      <c r="I6006" s="7">
        <v>0.23780141239877201</v>
      </c>
      <c r="J6006" s="7">
        <v>0.43041184182678799</v>
      </c>
    </row>
    <row r="6007" spans="2:10" x14ac:dyDescent="0.2">
      <c r="B6007" s="7">
        <v>3</v>
      </c>
      <c r="C6007" s="7">
        <v>61</v>
      </c>
      <c r="D6007" s="7">
        <v>0.25329040015376098</v>
      </c>
      <c r="E6007" s="7">
        <v>0.254194199513952</v>
      </c>
      <c r="G6007" s="7">
        <v>3</v>
      </c>
      <c r="H6007" s="7">
        <v>61</v>
      </c>
      <c r="I6007" s="7">
        <v>0.25921252223340302</v>
      </c>
      <c r="J6007" s="7">
        <v>0.33046668925718498</v>
      </c>
    </row>
    <row r="6008" spans="2:10" x14ac:dyDescent="0.2">
      <c r="B6008" s="7">
        <v>4</v>
      </c>
      <c r="C6008" s="7">
        <v>61</v>
      </c>
      <c r="D6008" s="7">
        <v>0.237623891188185</v>
      </c>
      <c r="E6008" s="7">
        <v>0.61148481343718097</v>
      </c>
      <c r="G6008" s="7">
        <v>4</v>
      </c>
      <c r="H6008" s="7">
        <v>61</v>
      </c>
      <c r="I6008" s="7">
        <v>0.237490148605945</v>
      </c>
      <c r="J6008" s="7">
        <v>0.35994800581964498</v>
      </c>
    </row>
    <row r="6009" spans="2:10" x14ac:dyDescent="0.2">
      <c r="B6009" s="7">
        <v>5</v>
      </c>
      <c r="C6009" s="7">
        <v>61</v>
      </c>
      <c r="D6009" s="7">
        <v>-5.7842936639239E-2</v>
      </c>
      <c r="E6009" s="7">
        <v>-0.24087567422848599</v>
      </c>
      <c r="G6009" s="7">
        <v>5</v>
      </c>
      <c r="H6009" s="7">
        <v>61</v>
      </c>
      <c r="I6009" s="7">
        <v>-5.8177190089397299E-2</v>
      </c>
      <c r="J6009" s="7">
        <v>0.20269371915675199</v>
      </c>
    </row>
    <row r="6010" spans="2:10" x14ac:dyDescent="0.2">
      <c r="B6010" s="7">
        <v>6</v>
      </c>
      <c r="C6010" s="7">
        <v>61</v>
      </c>
      <c r="D6010" s="7">
        <v>0.24323648444562301</v>
      </c>
      <c r="E6010" s="7">
        <v>0.363667746680302</v>
      </c>
      <c r="G6010" s="7">
        <v>6</v>
      </c>
      <c r="H6010" s="7">
        <v>61</v>
      </c>
      <c r="I6010" s="7">
        <v>0.24415659368832901</v>
      </c>
      <c r="J6010" s="7">
        <v>0.253720380298459</v>
      </c>
    </row>
    <row r="6011" spans="2:10" x14ac:dyDescent="0.2">
      <c r="B6011" s="7">
        <v>7</v>
      </c>
      <c r="C6011" s="7">
        <v>61</v>
      </c>
      <c r="D6011" s="7">
        <v>0.29007398694832898</v>
      </c>
      <c r="E6011" s="7">
        <v>0.18553985502599701</v>
      </c>
      <c r="G6011" s="7">
        <v>7</v>
      </c>
      <c r="H6011" s="7">
        <v>61</v>
      </c>
      <c r="I6011" s="7">
        <v>0.29669715293888499</v>
      </c>
      <c r="J6011" s="7">
        <v>0.32585398369993301</v>
      </c>
    </row>
    <row r="6012" spans="2:10" x14ac:dyDescent="0.2">
      <c r="B6012" s="7">
        <v>8</v>
      </c>
      <c r="C6012" s="7">
        <v>61</v>
      </c>
      <c r="D6012" s="7">
        <v>-0.15124607552771999</v>
      </c>
      <c r="E6012" s="7">
        <v>0.27299942434327301</v>
      </c>
      <c r="G6012" s="7">
        <v>8</v>
      </c>
      <c r="H6012" s="7">
        <v>61</v>
      </c>
      <c r="I6012" s="7">
        <v>-0.150479636487026</v>
      </c>
      <c r="J6012" s="7">
        <v>0.14267166179218099</v>
      </c>
    </row>
    <row r="6013" spans="2:10" x14ac:dyDescent="0.2">
      <c r="B6013" s="7">
        <v>9</v>
      </c>
      <c r="C6013" s="7">
        <v>61</v>
      </c>
      <c r="D6013" s="7">
        <v>-0.28369427253963098</v>
      </c>
      <c r="E6013" s="7">
        <v>-9.0409332113162905E-2</v>
      </c>
      <c r="G6013" s="7">
        <v>9</v>
      </c>
      <c r="H6013" s="7">
        <v>61</v>
      </c>
      <c r="I6013" s="7">
        <v>-0.282154421705199</v>
      </c>
      <c r="J6013" s="7">
        <v>-0.206138488087376</v>
      </c>
    </row>
    <row r="6014" spans="2:10" x14ac:dyDescent="0.2">
      <c r="B6014" s="7">
        <v>10</v>
      </c>
      <c r="C6014" s="7">
        <v>61</v>
      </c>
      <c r="D6014" s="7">
        <v>-0.29291535588606998</v>
      </c>
      <c r="E6014" s="7">
        <v>-0.184658133809988</v>
      </c>
      <c r="G6014" s="7">
        <v>10</v>
      </c>
      <c r="H6014" s="7">
        <v>61</v>
      </c>
      <c r="I6014" s="7">
        <v>-0.29550960970345702</v>
      </c>
      <c r="J6014" s="7">
        <v>-0.205180555277506</v>
      </c>
    </row>
    <row r="6015" spans="2:10" x14ac:dyDescent="0.2">
      <c r="B6015" s="7">
        <v>11</v>
      </c>
      <c r="C6015" s="7">
        <v>61</v>
      </c>
      <c r="D6015" s="7">
        <v>8.6436498848783599E-2</v>
      </c>
      <c r="E6015" s="7">
        <v>0.27687513532958702</v>
      </c>
      <c r="G6015" s="7">
        <v>11</v>
      </c>
      <c r="H6015" s="7">
        <v>61</v>
      </c>
      <c r="I6015" s="7">
        <v>8.6414995873395697E-2</v>
      </c>
      <c r="J6015" s="7">
        <v>0.35603998251659802</v>
      </c>
    </row>
    <row r="6016" spans="2:10" x14ac:dyDescent="0.2">
      <c r="B6016" s="7">
        <v>12</v>
      </c>
      <c r="C6016" s="7">
        <v>61</v>
      </c>
      <c r="D6016" s="7">
        <v>0.14766347635479901</v>
      </c>
      <c r="E6016" s="7">
        <v>0.24727973635684999</v>
      </c>
      <c r="G6016" s="7">
        <v>12</v>
      </c>
      <c r="H6016" s="7">
        <v>61</v>
      </c>
      <c r="I6016" s="7">
        <v>0.14635857482991699</v>
      </c>
      <c r="J6016" s="7">
        <v>6.7390716649631699E-2</v>
      </c>
    </row>
    <row r="6017" spans="2:10" x14ac:dyDescent="0.2">
      <c r="B6017" s="7">
        <v>13</v>
      </c>
      <c r="C6017" s="7">
        <v>61</v>
      </c>
      <c r="D6017" s="7">
        <v>0.12332498962597201</v>
      </c>
      <c r="E6017" s="7">
        <v>-0.244215551588542</v>
      </c>
      <c r="G6017" s="7">
        <v>13</v>
      </c>
      <c r="H6017" s="7">
        <v>61</v>
      </c>
      <c r="I6017" s="7">
        <v>0.12782048324499301</v>
      </c>
      <c r="J6017" s="7">
        <v>6.8599308573875598E-2</v>
      </c>
    </row>
    <row r="6018" spans="2:10" x14ac:dyDescent="0.2">
      <c r="B6018" s="7">
        <v>14</v>
      </c>
      <c r="C6018" s="7">
        <v>61</v>
      </c>
      <c r="D6018" s="7">
        <v>0.14278690901864599</v>
      </c>
      <c r="E6018" s="7">
        <v>0.250153616543555</v>
      </c>
      <c r="G6018" s="7">
        <v>14</v>
      </c>
      <c r="H6018" s="7">
        <v>61</v>
      </c>
      <c r="I6018" s="7">
        <v>0.14759672405010699</v>
      </c>
      <c r="J6018" s="7">
        <v>0.14442136923161</v>
      </c>
    </row>
    <row r="6019" spans="2:10" x14ac:dyDescent="0.2">
      <c r="B6019" s="7">
        <v>15</v>
      </c>
      <c r="C6019" s="7">
        <v>61</v>
      </c>
      <c r="D6019" s="7">
        <v>-0.106598448388615</v>
      </c>
      <c r="E6019" s="7">
        <v>6.5161863315559301E-2</v>
      </c>
      <c r="G6019" s="7">
        <v>15</v>
      </c>
      <c r="H6019" s="7">
        <v>61</v>
      </c>
      <c r="I6019" s="7">
        <v>-0.107358685535814</v>
      </c>
      <c r="J6019" s="7">
        <v>0.106569192615449</v>
      </c>
    </row>
    <row r="6020" spans="2:10" x14ac:dyDescent="0.2">
      <c r="B6020" s="7">
        <v>16</v>
      </c>
      <c r="C6020" s="7">
        <v>61</v>
      </c>
      <c r="D6020" s="7">
        <v>0.169968568905384</v>
      </c>
      <c r="E6020" s="7">
        <v>2.9511778445167301E-2</v>
      </c>
      <c r="G6020" s="7">
        <v>16</v>
      </c>
      <c r="H6020" s="7">
        <v>61</v>
      </c>
      <c r="I6020" s="7">
        <v>0.175681716325023</v>
      </c>
      <c r="J6020" s="7">
        <v>0.23183481548538701</v>
      </c>
    </row>
    <row r="6021" spans="2:10" x14ac:dyDescent="0.2">
      <c r="B6021" s="7">
        <v>17</v>
      </c>
      <c r="C6021" s="7">
        <v>61</v>
      </c>
      <c r="D6021" s="7">
        <v>-0.31341240234526202</v>
      </c>
      <c r="E6021" s="7">
        <v>-0.33137182345663502</v>
      </c>
      <c r="G6021" s="7">
        <v>17</v>
      </c>
      <c r="H6021" s="7">
        <v>61</v>
      </c>
      <c r="I6021" s="7">
        <v>-0.31129200778064198</v>
      </c>
      <c r="J6021" s="7">
        <v>-0.38749896989789601</v>
      </c>
    </row>
    <row r="6022" spans="2:10" x14ac:dyDescent="0.2">
      <c r="B6022" s="7">
        <v>18</v>
      </c>
      <c r="C6022" s="7">
        <v>61</v>
      </c>
      <c r="D6022" s="7">
        <v>2.15222789271543E-2</v>
      </c>
      <c r="E6022" s="7">
        <v>-0.112187736247161</v>
      </c>
      <c r="G6022" s="7">
        <v>18</v>
      </c>
      <c r="H6022" s="7">
        <v>61</v>
      </c>
      <c r="I6022" s="7">
        <v>2.2119620252011502E-2</v>
      </c>
      <c r="J6022" s="7">
        <v>-1.5679999969973001E-2</v>
      </c>
    </row>
    <row r="6023" spans="2:10" x14ac:dyDescent="0.2">
      <c r="B6023" s="7">
        <v>19</v>
      </c>
      <c r="C6023" s="7">
        <v>61</v>
      </c>
      <c r="D6023" s="7">
        <v>-1.9078161858573101E-2</v>
      </c>
      <c r="E6023" s="7">
        <v>4.3019451802397404E-3</v>
      </c>
      <c r="G6023" s="7">
        <v>19</v>
      </c>
      <c r="H6023" s="7">
        <v>61</v>
      </c>
      <c r="I6023" s="7">
        <v>-1.9251723498620699E-2</v>
      </c>
      <c r="J6023" s="7">
        <v>-0.10625101365298301</v>
      </c>
    </row>
    <row r="6024" spans="2:10" x14ac:dyDescent="0.2">
      <c r="B6024" s="7">
        <v>20</v>
      </c>
      <c r="C6024" s="7">
        <v>61</v>
      </c>
      <c r="D6024" s="7">
        <v>-0.262831790554515</v>
      </c>
      <c r="E6024" s="7">
        <v>-0.35759458870776101</v>
      </c>
      <c r="G6024" s="7">
        <v>20</v>
      </c>
      <c r="H6024" s="7">
        <v>61</v>
      </c>
      <c r="I6024" s="7">
        <v>-0.26605701495735501</v>
      </c>
      <c r="J6024" s="7">
        <v>-0.352222464453046</v>
      </c>
    </row>
    <row r="6025" spans="2:10" x14ac:dyDescent="0.2">
      <c r="B6025" s="7">
        <v>21</v>
      </c>
      <c r="C6025" s="7">
        <v>61</v>
      </c>
      <c r="D6025" s="7">
        <v>-9.0014565762709595E-2</v>
      </c>
      <c r="E6025" s="7">
        <v>-0.20132290850023599</v>
      </c>
      <c r="G6025" s="7">
        <v>21</v>
      </c>
      <c r="H6025" s="7">
        <v>61</v>
      </c>
      <c r="I6025" s="7">
        <v>-9.01066940328175E-2</v>
      </c>
      <c r="J6025" s="7">
        <v>-0.20986059806353299</v>
      </c>
    </row>
    <row r="6026" spans="2:10" x14ac:dyDescent="0.2">
      <c r="B6026" s="7">
        <v>22</v>
      </c>
      <c r="C6026" s="7">
        <v>61</v>
      </c>
      <c r="D6026" s="7">
        <v>-0.103336054128741</v>
      </c>
      <c r="E6026" s="7">
        <v>-0.22079930843448101</v>
      </c>
      <c r="G6026" s="7">
        <v>22</v>
      </c>
      <c r="H6026" s="7">
        <v>61</v>
      </c>
      <c r="I6026" s="7">
        <v>-0.103859023702601</v>
      </c>
      <c r="J6026" s="7">
        <v>-0.30074722049865299</v>
      </c>
    </row>
    <row r="6027" spans="2:10" x14ac:dyDescent="0.2">
      <c r="B6027" s="7">
        <v>23</v>
      </c>
      <c r="C6027" s="7">
        <v>61</v>
      </c>
      <c r="D6027" s="7">
        <v>-0.47799175826135398</v>
      </c>
      <c r="E6027" s="7">
        <v>-0.48311302982805998</v>
      </c>
      <c r="G6027" s="7">
        <v>23</v>
      </c>
      <c r="H6027" s="7">
        <v>61</v>
      </c>
      <c r="I6027" s="7">
        <v>-0.484316313247316</v>
      </c>
      <c r="J6027" s="7">
        <v>-0.56355328451741304</v>
      </c>
    </row>
    <row r="6028" spans="2:10" x14ac:dyDescent="0.2">
      <c r="B6028" s="7">
        <v>24</v>
      </c>
      <c r="C6028" s="7">
        <v>61</v>
      </c>
      <c r="D6028" s="7">
        <v>0.29636409230826499</v>
      </c>
      <c r="E6028" s="7">
        <v>0.18745671472874501</v>
      </c>
      <c r="G6028" s="7">
        <v>24</v>
      </c>
      <c r="H6028" s="7">
        <v>61</v>
      </c>
      <c r="I6028" s="7">
        <v>0.302344435419104</v>
      </c>
      <c r="J6028" s="7">
        <v>0.49108150420569202</v>
      </c>
    </row>
    <row r="6029" spans="2:10" x14ac:dyDescent="0.2">
      <c r="B6029" s="7">
        <v>25</v>
      </c>
      <c r="C6029" s="7">
        <v>61</v>
      </c>
      <c r="D6029" s="7">
        <v>-7.0240219594203304E-2</v>
      </c>
      <c r="E6029" s="7">
        <v>-2.7708414687649199E-2</v>
      </c>
      <c r="G6029" s="7">
        <v>25</v>
      </c>
      <c r="H6029" s="7">
        <v>61</v>
      </c>
      <c r="I6029" s="7">
        <v>-6.9889191266802306E-2</v>
      </c>
      <c r="J6029" s="7">
        <v>-0.20107891658757501</v>
      </c>
    </row>
    <row r="6030" spans="2:10" x14ac:dyDescent="0.2">
      <c r="B6030" s="7">
        <v>26</v>
      </c>
      <c r="C6030" s="7">
        <v>61</v>
      </c>
      <c r="D6030" s="7">
        <v>-0.29784487318496</v>
      </c>
      <c r="E6030" s="7">
        <v>-0.16344328315203599</v>
      </c>
      <c r="G6030" s="7">
        <v>26</v>
      </c>
      <c r="H6030" s="7">
        <v>61</v>
      </c>
      <c r="I6030" s="7">
        <v>-0.29515305697206201</v>
      </c>
      <c r="J6030" s="7">
        <v>-0.104820082637936</v>
      </c>
    </row>
    <row r="6031" spans="2:10" x14ac:dyDescent="0.2">
      <c r="B6031" s="7">
        <v>27</v>
      </c>
      <c r="C6031" s="7">
        <v>61</v>
      </c>
      <c r="D6031" s="7">
        <v>0.122882981688495</v>
      </c>
      <c r="E6031" s="7">
        <v>1.9133505760670699E-2</v>
      </c>
      <c r="G6031" s="7">
        <v>27</v>
      </c>
      <c r="H6031" s="7">
        <v>61</v>
      </c>
      <c r="I6031" s="7">
        <v>0.12602554423867801</v>
      </c>
      <c r="J6031" s="7">
        <v>9.2910872835306094E-2</v>
      </c>
    </row>
    <row r="6032" spans="2:10" x14ac:dyDescent="0.2">
      <c r="B6032" s="7">
        <v>28</v>
      </c>
      <c r="C6032" s="7">
        <v>61</v>
      </c>
      <c r="D6032" s="7">
        <v>0.27309896014329599</v>
      </c>
      <c r="E6032" s="7">
        <v>0.30447484689124399</v>
      </c>
      <c r="G6032" s="7">
        <v>28</v>
      </c>
      <c r="H6032" s="7">
        <v>61</v>
      </c>
      <c r="I6032" s="7">
        <v>0.28539921529249801</v>
      </c>
      <c r="J6032" s="7">
        <v>8.3341904719837601E-2</v>
      </c>
    </row>
    <row r="6033" spans="2:10" x14ac:dyDescent="0.2">
      <c r="B6033" s="7">
        <v>29</v>
      </c>
      <c r="C6033" s="7">
        <v>61</v>
      </c>
      <c r="D6033" s="7">
        <v>0.15024180278933699</v>
      </c>
      <c r="E6033" s="7">
        <v>0.14360018706484501</v>
      </c>
      <c r="G6033" s="7">
        <v>29</v>
      </c>
      <c r="H6033" s="7">
        <v>61</v>
      </c>
      <c r="I6033" s="7">
        <v>0.15049413230770201</v>
      </c>
      <c r="J6033" s="7">
        <v>-0.161608276782329</v>
      </c>
    </row>
    <row r="6034" spans="2:10" x14ac:dyDescent="0.2">
      <c r="B6034" s="7">
        <v>30</v>
      </c>
      <c r="C6034" s="7">
        <v>61</v>
      </c>
      <c r="D6034" s="7">
        <v>0.11925640888408599</v>
      </c>
      <c r="E6034" s="7">
        <v>0.22432908248071901</v>
      </c>
      <c r="G6034" s="7">
        <v>30</v>
      </c>
      <c r="H6034" s="7">
        <v>61</v>
      </c>
      <c r="I6034" s="7">
        <v>0.125280972337494</v>
      </c>
      <c r="J6034" s="7">
        <v>0.45540583326655898</v>
      </c>
    </row>
    <row r="6035" spans="2:10" x14ac:dyDescent="0.2">
      <c r="B6035" s="7">
        <v>31</v>
      </c>
      <c r="C6035" s="7">
        <v>61</v>
      </c>
      <c r="D6035" s="7">
        <v>-0.178907763276767</v>
      </c>
      <c r="E6035" s="7">
        <v>-7.5959758435995894E-2</v>
      </c>
      <c r="G6035" s="7">
        <v>31</v>
      </c>
      <c r="H6035" s="7">
        <v>61</v>
      </c>
      <c r="I6035" s="7">
        <v>-0.18288534802681</v>
      </c>
      <c r="J6035" s="7">
        <v>-0.10004207754663801</v>
      </c>
    </row>
    <row r="6036" spans="2:10" x14ac:dyDescent="0.2">
      <c r="B6036" s="7">
        <v>32</v>
      </c>
      <c r="C6036" s="7">
        <v>61</v>
      </c>
      <c r="D6036" s="7">
        <v>-0.308148365140411</v>
      </c>
      <c r="E6036" s="7">
        <v>-0.25042555212302298</v>
      </c>
      <c r="G6036" s="7">
        <v>32</v>
      </c>
      <c r="H6036" s="7">
        <v>61</v>
      </c>
      <c r="I6036" s="7">
        <v>-0.31499549357784701</v>
      </c>
      <c r="J6036" s="7">
        <v>-0.15509263869638401</v>
      </c>
    </row>
    <row r="6037" spans="2:10" x14ac:dyDescent="0.2">
      <c r="B6037" s="7">
        <v>33</v>
      </c>
      <c r="C6037" s="7">
        <v>61</v>
      </c>
      <c r="D6037" s="7">
        <v>-5.9193423792339502E-2</v>
      </c>
      <c r="E6037" s="7">
        <v>-0.128219172189457</v>
      </c>
      <c r="G6037" s="7">
        <v>33</v>
      </c>
      <c r="H6037" s="7">
        <v>61</v>
      </c>
      <c r="I6037" s="7">
        <v>-5.93309355814036E-2</v>
      </c>
      <c r="J6037" s="7">
        <v>-0.100698475973321</v>
      </c>
    </row>
    <row r="6038" spans="2:10" x14ac:dyDescent="0.2">
      <c r="B6038" s="7">
        <v>34</v>
      </c>
      <c r="C6038" s="7">
        <v>61</v>
      </c>
      <c r="D6038" s="7">
        <v>7.9656384858472207E-2</v>
      </c>
      <c r="E6038" s="7">
        <v>3.0721722214980901E-2</v>
      </c>
      <c r="G6038" s="7">
        <v>34</v>
      </c>
      <c r="H6038" s="7">
        <v>61</v>
      </c>
      <c r="I6038" s="7">
        <v>8.33376907018097E-2</v>
      </c>
      <c r="J6038" s="7">
        <v>0.295133992070374</v>
      </c>
    </row>
    <row r="6039" spans="2:10" x14ac:dyDescent="0.2">
      <c r="B6039" s="7">
        <v>35</v>
      </c>
      <c r="C6039" s="7">
        <v>61</v>
      </c>
      <c r="D6039" s="7">
        <v>0.67746252331229895</v>
      </c>
      <c r="E6039" s="7">
        <v>0.74362542977067903</v>
      </c>
      <c r="G6039" s="7">
        <v>35</v>
      </c>
      <c r="H6039" s="7">
        <v>61</v>
      </c>
      <c r="I6039" s="7">
        <v>0.68732872101194298</v>
      </c>
      <c r="J6039" s="7">
        <v>0.759974033693947</v>
      </c>
    </row>
    <row r="6040" spans="2:10" x14ac:dyDescent="0.2">
      <c r="B6040" s="7">
        <v>36</v>
      </c>
      <c r="C6040" s="7">
        <v>61</v>
      </c>
      <c r="D6040" s="7">
        <v>0.18293022191495301</v>
      </c>
      <c r="E6040" s="7">
        <v>7.9542023759142197E-2</v>
      </c>
      <c r="G6040" s="7">
        <v>36</v>
      </c>
      <c r="H6040" s="7">
        <v>61</v>
      </c>
      <c r="I6040" s="7">
        <v>0.18339986092309199</v>
      </c>
      <c r="J6040" s="7">
        <v>0.18116333889566699</v>
      </c>
    </row>
    <row r="6041" spans="2:10" x14ac:dyDescent="0.2">
      <c r="B6041" s="7">
        <v>37</v>
      </c>
      <c r="C6041" s="7">
        <v>61</v>
      </c>
      <c r="D6041" s="7">
        <v>0.16687439048731001</v>
      </c>
      <c r="E6041" s="7">
        <v>0.235773608036006</v>
      </c>
      <c r="G6041" s="7">
        <v>37</v>
      </c>
      <c r="H6041" s="7">
        <v>61</v>
      </c>
      <c r="I6041" s="7">
        <v>0.167670318400202</v>
      </c>
      <c r="J6041" s="7">
        <v>-1.88258556647742E-2</v>
      </c>
    </row>
    <row r="6042" spans="2:10" x14ac:dyDescent="0.2">
      <c r="B6042" s="7">
        <v>38</v>
      </c>
      <c r="C6042" s="7">
        <v>61</v>
      </c>
      <c r="D6042" s="7">
        <v>-2.0484541743177199E-2</v>
      </c>
      <c r="E6042" s="7">
        <v>-2.3550818911633801E-2</v>
      </c>
      <c r="G6042" s="7">
        <v>38</v>
      </c>
      <c r="H6042" s="7">
        <v>61</v>
      </c>
      <c r="I6042" s="7">
        <v>-2.0441701427961902E-2</v>
      </c>
      <c r="J6042" s="7">
        <v>-5.6258623187203802E-2</v>
      </c>
    </row>
    <row r="6043" spans="2:10" x14ac:dyDescent="0.2">
      <c r="B6043" s="7">
        <v>39</v>
      </c>
      <c r="C6043" s="7">
        <v>61</v>
      </c>
      <c r="D6043" s="7">
        <v>0.44199170121593001</v>
      </c>
      <c r="E6043" s="7">
        <v>0.27480328773789098</v>
      </c>
      <c r="G6043" s="7">
        <v>39</v>
      </c>
      <c r="H6043" s="7">
        <v>61</v>
      </c>
      <c r="I6043" s="7">
        <v>0.44222365390183599</v>
      </c>
      <c r="J6043" s="7">
        <v>0.18290032154958499</v>
      </c>
    </row>
    <row r="6044" spans="2:10" x14ac:dyDescent="0.2">
      <c r="B6044" s="7">
        <v>40</v>
      </c>
      <c r="C6044" s="7">
        <v>61</v>
      </c>
      <c r="D6044" s="7">
        <v>-0.25420695013691302</v>
      </c>
      <c r="E6044" s="7">
        <v>-8.9014140707563499E-2</v>
      </c>
      <c r="G6044" s="7">
        <v>40</v>
      </c>
      <c r="H6044" s="7">
        <v>61</v>
      </c>
      <c r="I6044" s="7">
        <v>-0.25819354179477999</v>
      </c>
      <c r="J6044" s="7">
        <v>-0.37535723906546198</v>
      </c>
    </row>
    <row r="6045" spans="2:10" x14ac:dyDescent="0.2">
      <c r="B6045" s="7">
        <v>41</v>
      </c>
      <c r="C6045" s="7">
        <v>61</v>
      </c>
      <c r="D6045" s="7">
        <v>-0.15197094869613501</v>
      </c>
      <c r="E6045" s="7">
        <v>5.5713635464332598E-2</v>
      </c>
      <c r="G6045" s="7">
        <v>41</v>
      </c>
      <c r="H6045" s="7">
        <v>61</v>
      </c>
      <c r="I6045" s="7">
        <v>-0.15378222292855301</v>
      </c>
      <c r="J6045" s="7">
        <v>-0.138715985262825</v>
      </c>
    </row>
    <row r="6046" spans="2:10" x14ac:dyDescent="0.2">
      <c r="B6046" s="7">
        <v>42</v>
      </c>
      <c r="C6046" s="7">
        <v>61</v>
      </c>
      <c r="D6046" s="7">
        <v>0.146916257742608</v>
      </c>
      <c r="E6046" s="7">
        <v>0.18865163750591099</v>
      </c>
      <c r="G6046" s="7">
        <v>42</v>
      </c>
      <c r="H6046" s="7">
        <v>61</v>
      </c>
      <c r="I6046" s="7">
        <v>0.14938741161598501</v>
      </c>
      <c r="J6046" s="7">
        <v>0.17370779756870899</v>
      </c>
    </row>
    <row r="6047" spans="2:10" x14ac:dyDescent="0.2">
      <c r="B6047" s="7">
        <v>43</v>
      </c>
      <c r="C6047" s="7">
        <v>61</v>
      </c>
      <c r="D6047" s="7">
        <v>-0.25340471433373701</v>
      </c>
      <c r="E6047" s="7">
        <v>-0.48332197882858802</v>
      </c>
      <c r="G6047" s="7">
        <v>43</v>
      </c>
      <c r="H6047" s="7">
        <v>61</v>
      </c>
      <c r="I6047" s="7">
        <v>-0.25530865354806698</v>
      </c>
      <c r="J6047" s="7">
        <v>-0.35400793188316898</v>
      </c>
    </row>
    <row r="6048" spans="2:10" x14ac:dyDescent="0.2">
      <c r="B6048" s="7">
        <v>44</v>
      </c>
      <c r="C6048" s="7">
        <v>61</v>
      </c>
      <c r="D6048" s="7">
        <v>0.196096747947447</v>
      </c>
      <c r="E6048" s="7">
        <v>0.266038639794763</v>
      </c>
      <c r="G6048" s="7">
        <v>44</v>
      </c>
      <c r="H6048" s="7">
        <v>61</v>
      </c>
      <c r="I6048" s="7">
        <v>0.19467887158791999</v>
      </c>
      <c r="J6048" s="7">
        <v>0.24950444765235599</v>
      </c>
    </row>
    <row r="6049" spans="2:10" x14ac:dyDescent="0.2">
      <c r="B6049" s="7">
        <v>45</v>
      </c>
      <c r="C6049" s="7">
        <v>61</v>
      </c>
      <c r="D6049" s="7">
        <v>-0.244291649093938</v>
      </c>
      <c r="E6049" s="7">
        <v>-0.30518352722668002</v>
      </c>
      <c r="G6049" s="7">
        <v>45</v>
      </c>
      <c r="H6049" s="7">
        <v>61</v>
      </c>
      <c r="I6049" s="7">
        <v>-0.24709643668231801</v>
      </c>
      <c r="J6049" s="7">
        <v>-0.29061630703479902</v>
      </c>
    </row>
    <row r="6050" spans="2:10" x14ac:dyDescent="0.2">
      <c r="B6050" s="7">
        <v>46</v>
      </c>
      <c r="C6050" s="7">
        <v>61</v>
      </c>
      <c r="D6050" s="7">
        <v>5.1900554849668303E-2</v>
      </c>
      <c r="E6050" s="7">
        <v>2.46446088239551E-2</v>
      </c>
      <c r="G6050" s="7">
        <v>46</v>
      </c>
      <c r="H6050" s="7">
        <v>61</v>
      </c>
      <c r="I6050" s="7">
        <v>5.2267737060626401E-2</v>
      </c>
      <c r="J6050" s="7">
        <v>6.8809275375984996E-2</v>
      </c>
    </row>
    <row r="6051" spans="2:10" x14ac:dyDescent="0.2">
      <c r="B6051" s="7">
        <v>47</v>
      </c>
      <c r="C6051" s="7">
        <v>61</v>
      </c>
      <c r="D6051" s="7">
        <v>-0.106411426586769</v>
      </c>
      <c r="E6051" s="7">
        <v>-9.7050321026653605E-2</v>
      </c>
      <c r="G6051" s="7">
        <v>47</v>
      </c>
      <c r="H6051" s="7">
        <v>61</v>
      </c>
      <c r="I6051" s="7">
        <v>-0.107077130893143</v>
      </c>
      <c r="J6051" s="7">
        <v>-4.5095212964723103E-2</v>
      </c>
    </row>
    <row r="6052" spans="2:10" x14ac:dyDescent="0.2">
      <c r="B6052" s="7">
        <v>48</v>
      </c>
      <c r="C6052" s="7">
        <v>61</v>
      </c>
      <c r="D6052" s="7">
        <v>-0.31989039570880601</v>
      </c>
      <c r="E6052" s="7">
        <v>-0.143250614569634</v>
      </c>
      <c r="G6052" s="7">
        <v>48</v>
      </c>
      <c r="H6052" s="7">
        <v>61</v>
      </c>
      <c r="I6052" s="7">
        <v>-0.32807748183000701</v>
      </c>
      <c r="J6052" s="7">
        <v>-0.10635118890379799</v>
      </c>
    </row>
    <row r="6053" spans="2:10" x14ac:dyDescent="0.2">
      <c r="B6053" s="7">
        <v>49</v>
      </c>
      <c r="C6053" s="7">
        <v>61</v>
      </c>
      <c r="D6053" s="7">
        <v>-5.9477616516801397E-2</v>
      </c>
      <c r="E6053" s="7">
        <v>0.116505436817948</v>
      </c>
      <c r="G6053" s="7">
        <v>49</v>
      </c>
      <c r="H6053" s="7">
        <v>61</v>
      </c>
      <c r="I6053" s="7">
        <v>-5.9422888509716998E-2</v>
      </c>
      <c r="J6053" s="7">
        <v>0.169619790297099</v>
      </c>
    </row>
    <row r="6054" spans="2:10" x14ac:dyDescent="0.2">
      <c r="B6054" s="7">
        <v>50</v>
      </c>
      <c r="C6054" s="7">
        <v>61</v>
      </c>
      <c r="D6054" s="7">
        <v>0.16432891706661301</v>
      </c>
      <c r="E6054" s="7">
        <v>0.22684153740794999</v>
      </c>
      <c r="G6054" s="7">
        <v>50</v>
      </c>
      <c r="H6054" s="7">
        <v>61</v>
      </c>
      <c r="I6054" s="7">
        <v>0.164341686278281</v>
      </c>
      <c r="J6054" s="7">
        <v>0.111526514290834</v>
      </c>
    </row>
    <row r="6055" spans="2:10" x14ac:dyDescent="0.2">
      <c r="B6055" s="7">
        <v>51</v>
      </c>
      <c r="C6055" s="7">
        <v>61</v>
      </c>
      <c r="D6055" s="7">
        <v>0.16299244600003801</v>
      </c>
      <c r="E6055" s="7">
        <v>2.7943763723477E-2</v>
      </c>
      <c r="G6055" s="7">
        <v>51</v>
      </c>
      <c r="H6055" s="7">
        <v>61</v>
      </c>
      <c r="I6055" s="7">
        <v>0.164676399737506</v>
      </c>
      <c r="J6055" s="7">
        <v>4.2740540228848503E-2</v>
      </c>
    </row>
    <row r="6056" spans="2:10" x14ac:dyDescent="0.2">
      <c r="B6056" s="7">
        <v>52</v>
      </c>
      <c r="C6056" s="7">
        <v>61</v>
      </c>
      <c r="D6056" s="7">
        <v>0.109079558119697</v>
      </c>
      <c r="E6056" s="7">
        <v>0.59349739661447398</v>
      </c>
      <c r="G6056" s="7">
        <v>52</v>
      </c>
      <c r="H6056" s="7">
        <v>61</v>
      </c>
      <c r="I6056" s="7">
        <v>0.110494266631824</v>
      </c>
      <c r="J6056" s="7">
        <v>0.82661608674128195</v>
      </c>
    </row>
    <row r="6057" spans="2:10" x14ac:dyDescent="0.2">
      <c r="B6057" s="7">
        <v>53</v>
      </c>
      <c r="C6057" s="7">
        <v>61</v>
      </c>
      <c r="D6057" s="7">
        <v>0.101270390660315</v>
      </c>
      <c r="E6057" s="7">
        <v>0.164590616101327</v>
      </c>
      <c r="G6057" s="7">
        <v>53</v>
      </c>
      <c r="H6057" s="7">
        <v>61</v>
      </c>
      <c r="I6057" s="7">
        <v>0.10203011817957799</v>
      </c>
      <c r="J6057" s="7">
        <v>-6.7166507571204001E-2</v>
      </c>
    </row>
    <row r="6058" spans="2:10" x14ac:dyDescent="0.2">
      <c r="B6058" s="7">
        <v>54</v>
      </c>
      <c r="C6058" s="7">
        <v>61</v>
      </c>
      <c r="D6058" s="7">
        <v>-7.9750931274902306E-2</v>
      </c>
      <c r="E6058" s="7">
        <v>-0.127418119223277</v>
      </c>
      <c r="G6058" s="7">
        <v>54</v>
      </c>
      <c r="H6058" s="7">
        <v>61</v>
      </c>
      <c r="I6058" s="7">
        <v>-8.0494901870697994E-2</v>
      </c>
      <c r="J6058" s="7">
        <v>5.7272686713977401E-2</v>
      </c>
    </row>
    <row r="6059" spans="2:10" x14ac:dyDescent="0.2">
      <c r="B6059" s="7">
        <v>55</v>
      </c>
      <c r="C6059" s="7">
        <v>61</v>
      </c>
      <c r="D6059" s="7">
        <v>0.24960388136087799</v>
      </c>
      <c r="E6059" s="7">
        <v>0.31448245795940899</v>
      </c>
      <c r="G6059" s="7">
        <v>55</v>
      </c>
      <c r="H6059" s="7">
        <v>61</v>
      </c>
      <c r="I6059" s="7">
        <v>0.258281844554903</v>
      </c>
      <c r="J6059" s="7">
        <v>0.12076228720526</v>
      </c>
    </row>
    <row r="6060" spans="2:10" x14ac:dyDescent="0.2">
      <c r="B6060" s="7">
        <v>56</v>
      </c>
      <c r="C6060" s="7">
        <v>61</v>
      </c>
      <c r="D6060" s="7">
        <v>-0.11970722840937099</v>
      </c>
      <c r="E6060" s="7">
        <v>-7.2263999521306105E-2</v>
      </c>
      <c r="G6060" s="7">
        <v>56</v>
      </c>
      <c r="H6060" s="7">
        <v>61</v>
      </c>
      <c r="I6060" s="7">
        <v>-0.124002022675647</v>
      </c>
      <c r="J6060" s="7">
        <v>0.22137840801776401</v>
      </c>
    </row>
    <row r="6061" spans="2:10" x14ac:dyDescent="0.2">
      <c r="B6061" s="7">
        <v>57</v>
      </c>
      <c r="C6061" s="7">
        <v>61</v>
      </c>
      <c r="D6061" s="7">
        <v>-7.5947357934888202E-2</v>
      </c>
      <c r="E6061" s="7">
        <v>-6.9427579342172599E-2</v>
      </c>
      <c r="G6061" s="7">
        <v>57</v>
      </c>
      <c r="H6061" s="7">
        <v>61</v>
      </c>
      <c r="I6061" s="7">
        <v>-7.6481248576893507E-2</v>
      </c>
      <c r="J6061" s="7">
        <v>-7.9858818283617503E-2</v>
      </c>
    </row>
    <row r="6062" spans="2:10" x14ac:dyDescent="0.2">
      <c r="B6062" s="7">
        <v>58</v>
      </c>
      <c r="C6062" s="7">
        <v>61</v>
      </c>
      <c r="D6062" s="7">
        <v>-6.7407422204095901E-2</v>
      </c>
      <c r="E6062" s="7">
        <v>0.26381015357148202</v>
      </c>
      <c r="G6062" s="7">
        <v>58</v>
      </c>
      <c r="H6062" s="7">
        <v>61</v>
      </c>
      <c r="I6062" s="7">
        <v>-6.8420611647366195E-2</v>
      </c>
      <c r="J6062" s="7">
        <v>-0.20548764911804199</v>
      </c>
    </row>
    <row r="6063" spans="2:10" x14ac:dyDescent="0.2">
      <c r="B6063" s="7">
        <v>59</v>
      </c>
      <c r="C6063" s="7">
        <v>61</v>
      </c>
      <c r="D6063" s="7">
        <v>0.269159193077109</v>
      </c>
      <c r="E6063" s="7">
        <v>-6.0607065162559003E-2</v>
      </c>
      <c r="G6063" s="7">
        <v>59</v>
      </c>
      <c r="H6063" s="7">
        <v>61</v>
      </c>
      <c r="I6063" s="7">
        <v>0.27223007583764502</v>
      </c>
      <c r="J6063" s="7">
        <v>0.173890538908304</v>
      </c>
    </row>
    <row r="6064" spans="2:10" x14ac:dyDescent="0.2">
      <c r="B6064" s="7">
        <v>60</v>
      </c>
      <c r="C6064" s="7">
        <v>61</v>
      </c>
      <c r="D6064" s="7">
        <v>0.15673079598970499</v>
      </c>
      <c r="E6064" s="7">
        <v>0.26019552385223599</v>
      </c>
      <c r="G6064" s="7">
        <v>60</v>
      </c>
      <c r="H6064" s="7">
        <v>61</v>
      </c>
      <c r="I6064" s="7">
        <v>0.15537257440529401</v>
      </c>
      <c r="J6064" s="7">
        <v>0.112145333904029</v>
      </c>
    </row>
    <row r="6065" spans="2:10" x14ac:dyDescent="0.2">
      <c r="B6065" s="7">
        <v>61</v>
      </c>
      <c r="C6065" s="7">
        <v>61</v>
      </c>
      <c r="D6065" s="7">
        <v>4.4886719583734802E-2</v>
      </c>
      <c r="E6065" s="7">
        <v>0.457051287864644</v>
      </c>
      <c r="G6065" s="7">
        <v>61</v>
      </c>
      <c r="H6065" s="7">
        <v>61</v>
      </c>
      <c r="I6065" s="7">
        <v>4.5203046377286803E-2</v>
      </c>
      <c r="J6065" s="7">
        <v>0.203445526836385</v>
      </c>
    </row>
    <row r="6066" spans="2:10" x14ac:dyDescent="0.2">
      <c r="B6066" s="7">
        <v>62</v>
      </c>
      <c r="C6066" s="7">
        <v>61</v>
      </c>
      <c r="D6066" s="7">
        <v>4.8312697835974899E-3</v>
      </c>
      <c r="E6066" s="7">
        <v>2.33683511883651E-2</v>
      </c>
      <c r="G6066" s="7">
        <v>62</v>
      </c>
      <c r="H6066" s="7">
        <v>61</v>
      </c>
      <c r="I6066" s="7">
        <v>4.8900584450670701E-3</v>
      </c>
      <c r="J6066" s="7">
        <v>-0.15881278708326699</v>
      </c>
    </row>
    <row r="6067" spans="2:10" x14ac:dyDescent="0.2">
      <c r="B6067" s="7">
        <v>63</v>
      </c>
      <c r="C6067" s="7">
        <v>61</v>
      </c>
      <c r="D6067" s="7">
        <v>-8.8722501731552904E-3</v>
      </c>
      <c r="E6067" s="7">
        <v>-1.69099391456955E-2</v>
      </c>
      <c r="G6067" s="7">
        <v>63</v>
      </c>
      <c r="H6067" s="7">
        <v>61</v>
      </c>
      <c r="I6067" s="7">
        <v>-8.9143062860497207E-3</v>
      </c>
      <c r="J6067" s="7">
        <v>2.5083180970491399E-2</v>
      </c>
    </row>
    <row r="6068" spans="2:10" x14ac:dyDescent="0.2">
      <c r="B6068" s="7">
        <v>64</v>
      </c>
      <c r="C6068" s="7">
        <v>61</v>
      </c>
      <c r="D6068" s="7">
        <v>-0.172632001917986</v>
      </c>
      <c r="E6068" s="7">
        <v>-0.23073949372938801</v>
      </c>
      <c r="G6068" s="7">
        <v>64</v>
      </c>
      <c r="H6068" s="7">
        <v>61</v>
      </c>
      <c r="I6068" s="7">
        <v>-0.17376660798677401</v>
      </c>
      <c r="J6068" s="7">
        <v>-0.31294991750446499</v>
      </c>
    </row>
    <row r="6069" spans="2:10" x14ac:dyDescent="0.2">
      <c r="B6069" s="7">
        <v>65</v>
      </c>
      <c r="C6069" s="7">
        <v>61</v>
      </c>
      <c r="D6069" s="7">
        <v>7.0176872045325703E-2</v>
      </c>
      <c r="E6069" s="7">
        <v>-5.2793342980830701E-2</v>
      </c>
      <c r="G6069" s="7">
        <v>65</v>
      </c>
      <c r="H6069" s="7">
        <v>61</v>
      </c>
      <c r="I6069" s="7">
        <v>7.1301612424506694E-2</v>
      </c>
      <c r="J6069" s="7">
        <v>-0.32662258317758402</v>
      </c>
    </row>
    <row r="6070" spans="2:10" x14ac:dyDescent="0.2">
      <c r="B6070" s="7">
        <v>66</v>
      </c>
      <c r="C6070" s="7">
        <v>61</v>
      </c>
      <c r="D6070" s="7">
        <v>2.6284969632580001E-2</v>
      </c>
      <c r="E6070" s="7">
        <v>3.8969982472877099E-2</v>
      </c>
      <c r="G6070" s="7">
        <v>66</v>
      </c>
      <c r="H6070" s="7">
        <v>61</v>
      </c>
      <c r="I6070" s="7">
        <v>2.63614354356188E-2</v>
      </c>
      <c r="J6070" s="7">
        <v>-0.11363168833014101</v>
      </c>
    </row>
    <row r="6071" spans="2:10" x14ac:dyDescent="0.2">
      <c r="B6071" s="7">
        <v>67</v>
      </c>
      <c r="C6071" s="7">
        <v>61</v>
      </c>
      <c r="D6071" s="7">
        <v>-2.38625215151629E-2</v>
      </c>
      <c r="E6071" s="7">
        <v>-9.6352787706738496E-2</v>
      </c>
      <c r="G6071" s="7">
        <v>67</v>
      </c>
      <c r="H6071" s="7">
        <v>61</v>
      </c>
      <c r="I6071" s="7">
        <v>-2.3762026910638698E-2</v>
      </c>
      <c r="J6071" s="7">
        <v>-9.3912975318927394E-2</v>
      </c>
    </row>
    <row r="6072" spans="2:10" x14ac:dyDescent="0.2">
      <c r="B6072" s="7">
        <v>68</v>
      </c>
      <c r="C6072" s="7">
        <v>61</v>
      </c>
      <c r="D6072" s="7">
        <v>9.9981398089605406E-2</v>
      </c>
      <c r="E6072" s="7">
        <v>0.136600620363964</v>
      </c>
      <c r="G6072" s="7">
        <v>68</v>
      </c>
      <c r="H6072" s="7">
        <v>61</v>
      </c>
      <c r="I6072" s="7">
        <v>0.102358304297158</v>
      </c>
      <c r="J6072" s="7">
        <v>0.29827675080009503</v>
      </c>
    </row>
    <row r="6073" spans="2:10" x14ac:dyDescent="0.2">
      <c r="B6073" s="7">
        <v>69</v>
      </c>
      <c r="C6073" s="7">
        <v>61</v>
      </c>
      <c r="D6073" s="7">
        <v>-0.10456560185823301</v>
      </c>
      <c r="E6073" s="7">
        <v>3.7623002888151902E-3</v>
      </c>
      <c r="G6073" s="7">
        <v>69</v>
      </c>
      <c r="H6073" s="7">
        <v>61</v>
      </c>
      <c r="I6073" s="7">
        <v>-0.10464216162692901</v>
      </c>
      <c r="J6073" s="7">
        <v>-0.136808758791094</v>
      </c>
    </row>
    <row r="6074" spans="2:10" x14ac:dyDescent="0.2">
      <c r="B6074" s="7">
        <v>70</v>
      </c>
      <c r="C6074" s="7">
        <v>61</v>
      </c>
      <c r="D6074" s="7">
        <v>0.14270305699727501</v>
      </c>
      <c r="E6074" s="7">
        <v>0.13306391827772901</v>
      </c>
      <c r="G6074" s="7">
        <v>70</v>
      </c>
      <c r="H6074" s="7">
        <v>61</v>
      </c>
      <c r="I6074" s="7">
        <v>0.14393564170460799</v>
      </c>
      <c r="J6074" s="7">
        <v>0.143641947348947</v>
      </c>
    </row>
    <row r="6075" spans="2:10" x14ac:dyDescent="0.2">
      <c r="B6075" s="7">
        <v>71</v>
      </c>
      <c r="C6075" s="7">
        <v>61</v>
      </c>
      <c r="D6075" s="7">
        <v>8.9955423406322205E-2</v>
      </c>
      <c r="E6075" s="7">
        <v>0.22018057349543299</v>
      </c>
      <c r="G6075" s="7">
        <v>71</v>
      </c>
      <c r="H6075" s="7">
        <v>61</v>
      </c>
      <c r="I6075" s="7">
        <v>8.9265555441343694E-2</v>
      </c>
      <c r="J6075" s="7">
        <v>0.18442299568299</v>
      </c>
    </row>
    <row r="6076" spans="2:10" x14ac:dyDescent="0.2">
      <c r="B6076" s="7">
        <v>72</v>
      </c>
      <c r="C6076" s="7">
        <v>61</v>
      </c>
      <c r="D6076" s="7">
        <v>0.35423203435961498</v>
      </c>
      <c r="E6076" s="7">
        <v>0.15274090645156899</v>
      </c>
      <c r="G6076" s="7">
        <v>72</v>
      </c>
      <c r="H6076" s="7">
        <v>61</v>
      </c>
      <c r="I6076" s="7">
        <v>0.360624974545462</v>
      </c>
      <c r="J6076" s="7">
        <v>5.6824794267388498E-2</v>
      </c>
    </row>
    <row r="6077" spans="2:10" x14ac:dyDescent="0.2">
      <c r="B6077" s="7">
        <v>73</v>
      </c>
      <c r="C6077" s="7">
        <v>61</v>
      </c>
      <c r="D6077" s="7">
        <v>2.6303672148575399E-2</v>
      </c>
      <c r="E6077" s="7">
        <v>-6.1927342191836498E-4</v>
      </c>
      <c r="G6077" s="7">
        <v>73</v>
      </c>
      <c r="H6077" s="7">
        <v>61</v>
      </c>
      <c r="I6077" s="7">
        <v>2.6486479704309399E-2</v>
      </c>
      <c r="J6077" s="7">
        <v>-6.5653277450560502E-2</v>
      </c>
    </row>
    <row r="6078" spans="2:10" x14ac:dyDescent="0.2">
      <c r="B6078" s="7">
        <v>74</v>
      </c>
      <c r="C6078" s="7">
        <v>61</v>
      </c>
      <c r="D6078" s="7">
        <v>-1.0737482256970099E-2</v>
      </c>
      <c r="E6078" s="7">
        <v>-7.1772443744677595E-4</v>
      </c>
      <c r="G6078" s="7">
        <v>74</v>
      </c>
      <c r="H6078" s="7">
        <v>61</v>
      </c>
      <c r="I6078" s="7">
        <v>-1.0703103479148299E-2</v>
      </c>
      <c r="J6078" s="7">
        <v>-0.114853422750817</v>
      </c>
    </row>
    <row r="6079" spans="2:10" x14ac:dyDescent="0.2">
      <c r="B6079" s="7">
        <v>75</v>
      </c>
      <c r="C6079" s="7">
        <v>61</v>
      </c>
      <c r="D6079" s="7">
        <v>3.71307057979866E-2</v>
      </c>
      <c r="E6079" s="7">
        <v>0.174242564536879</v>
      </c>
      <c r="G6079" s="7">
        <v>75</v>
      </c>
      <c r="H6079" s="7">
        <v>61</v>
      </c>
      <c r="I6079" s="7">
        <v>3.6219954841339302E-2</v>
      </c>
      <c r="J6079" s="7">
        <v>6.1639581816557203E-2</v>
      </c>
    </row>
    <row r="6080" spans="2:10" x14ac:dyDescent="0.2">
      <c r="B6080" s="7">
        <v>76</v>
      </c>
      <c r="C6080" s="7">
        <v>61</v>
      </c>
      <c r="D6080" s="7">
        <v>0.13213046945965401</v>
      </c>
      <c r="E6080" s="7">
        <v>0.101279116074765</v>
      </c>
      <c r="G6080" s="7">
        <v>76</v>
      </c>
      <c r="H6080" s="7">
        <v>61</v>
      </c>
      <c r="I6080" s="7">
        <v>0.13907711640959</v>
      </c>
      <c r="J6080" s="7">
        <v>-1.9869635838323199E-2</v>
      </c>
    </row>
    <row r="6081" spans="2:10" x14ac:dyDescent="0.2">
      <c r="B6081" s="7">
        <v>77</v>
      </c>
      <c r="C6081" s="7">
        <v>61</v>
      </c>
      <c r="D6081" s="7">
        <v>1.34727944518946E-2</v>
      </c>
      <c r="E6081" s="7">
        <v>-0.20466479834624199</v>
      </c>
      <c r="G6081" s="7">
        <v>77</v>
      </c>
      <c r="H6081" s="7">
        <v>61</v>
      </c>
      <c r="I6081" s="7">
        <v>1.3690983079136699E-2</v>
      </c>
      <c r="J6081" s="7">
        <v>-7.5510274186546794E-2</v>
      </c>
    </row>
    <row r="6082" spans="2:10" x14ac:dyDescent="0.2">
      <c r="B6082" s="7">
        <v>78</v>
      </c>
      <c r="C6082" s="7">
        <v>61</v>
      </c>
      <c r="D6082" s="7">
        <v>-0.25243170253543901</v>
      </c>
      <c r="E6082" s="7">
        <v>-0.35006100975863003</v>
      </c>
      <c r="G6082" s="7">
        <v>78</v>
      </c>
      <c r="H6082" s="7">
        <v>61</v>
      </c>
      <c r="I6082" s="7">
        <v>-0.25333057143607901</v>
      </c>
      <c r="J6082" s="7">
        <v>-0.183354281094921</v>
      </c>
    </row>
    <row r="6083" spans="2:10" x14ac:dyDescent="0.2">
      <c r="B6083" s="7">
        <v>79</v>
      </c>
      <c r="C6083" s="7">
        <v>61</v>
      </c>
      <c r="D6083" s="7">
        <v>6.4914458896050006E-2</v>
      </c>
      <c r="E6083" s="7">
        <v>-3.18537168315896E-2</v>
      </c>
      <c r="G6083" s="7">
        <v>79</v>
      </c>
      <c r="H6083" s="7">
        <v>61</v>
      </c>
      <c r="I6083" s="7">
        <v>6.6478314046609199E-2</v>
      </c>
      <c r="J6083" s="7">
        <v>1.7164275453625401E-2</v>
      </c>
    </row>
    <row r="6084" spans="2:10" x14ac:dyDescent="0.2">
      <c r="B6084" s="7">
        <v>80</v>
      </c>
      <c r="C6084" s="7">
        <v>61</v>
      </c>
      <c r="D6084" s="7">
        <v>-0.14627383228355101</v>
      </c>
      <c r="E6084" s="7">
        <v>-0.29626228039112801</v>
      </c>
      <c r="G6084" s="7">
        <v>80</v>
      </c>
      <c r="H6084" s="7">
        <v>61</v>
      </c>
      <c r="I6084" s="7">
        <v>-0.147838514584134</v>
      </c>
      <c r="J6084" s="7">
        <v>-0.23871372791315301</v>
      </c>
    </row>
    <row r="6085" spans="2:10" x14ac:dyDescent="0.2">
      <c r="B6085" s="7">
        <v>81</v>
      </c>
      <c r="C6085" s="7">
        <v>61</v>
      </c>
      <c r="D6085" s="7">
        <v>1.0599742908655101</v>
      </c>
      <c r="E6085" s="7">
        <v>1.24341861041952</v>
      </c>
      <c r="G6085" s="7">
        <v>81</v>
      </c>
      <c r="H6085" s="7">
        <v>61</v>
      </c>
      <c r="I6085" s="7">
        <v>1.0526118980213099</v>
      </c>
      <c r="J6085" s="7">
        <v>0.74796353441499797</v>
      </c>
    </row>
    <row r="6086" spans="2:10" x14ac:dyDescent="0.2">
      <c r="B6086" s="7">
        <v>82</v>
      </c>
      <c r="C6086" s="7">
        <v>61</v>
      </c>
      <c r="D6086" s="7">
        <v>0.483458510650494</v>
      </c>
      <c r="E6086" s="7">
        <v>0.22166415264884301</v>
      </c>
      <c r="G6086" s="7">
        <v>82</v>
      </c>
      <c r="H6086" s="7">
        <v>61</v>
      </c>
      <c r="I6086" s="7">
        <v>0.49127998075851997</v>
      </c>
      <c r="J6086" s="7">
        <v>0.23883945995754499</v>
      </c>
    </row>
    <row r="6087" spans="2:10" x14ac:dyDescent="0.2">
      <c r="B6087" s="7">
        <v>83</v>
      </c>
      <c r="C6087" s="7">
        <v>61</v>
      </c>
      <c r="D6087" s="7">
        <v>-0.26392563874136399</v>
      </c>
      <c r="E6087" s="7">
        <v>-0.13394846262836599</v>
      </c>
      <c r="G6087" s="7">
        <v>83</v>
      </c>
      <c r="H6087" s="7">
        <v>61</v>
      </c>
      <c r="I6087" s="7">
        <v>-0.26708790632368801</v>
      </c>
      <c r="J6087" s="7">
        <v>-0.36308033861466898</v>
      </c>
    </row>
    <row r="6088" spans="2:10" x14ac:dyDescent="0.2">
      <c r="B6088" s="7">
        <v>84</v>
      </c>
      <c r="C6088" s="7">
        <v>61</v>
      </c>
      <c r="D6088" s="7">
        <v>-1.7039585876067201E-2</v>
      </c>
      <c r="E6088" s="7">
        <v>8.2660384671617002E-2</v>
      </c>
      <c r="G6088" s="7">
        <v>84</v>
      </c>
      <c r="H6088" s="7">
        <v>61</v>
      </c>
      <c r="I6088" s="7">
        <v>-1.7046645696938301E-2</v>
      </c>
      <c r="J6088" s="7">
        <v>9.2788573439866795E-2</v>
      </c>
    </row>
    <row r="6089" spans="2:10" x14ac:dyDescent="0.2">
      <c r="B6089" s="7">
        <v>85</v>
      </c>
      <c r="C6089" s="7">
        <v>61</v>
      </c>
      <c r="D6089" s="7">
        <v>-0.31976447160819199</v>
      </c>
      <c r="E6089" s="7">
        <v>-0.43436452182044</v>
      </c>
      <c r="G6089" s="7">
        <v>85</v>
      </c>
      <c r="H6089" s="7">
        <v>61</v>
      </c>
      <c r="I6089" s="7">
        <v>-0.32471584005721599</v>
      </c>
      <c r="J6089" s="7">
        <v>-0.35180398985217198</v>
      </c>
    </row>
    <row r="6090" spans="2:10" x14ac:dyDescent="0.2">
      <c r="B6090" s="7">
        <v>86</v>
      </c>
      <c r="C6090" s="7">
        <v>61</v>
      </c>
      <c r="D6090" s="7">
        <v>-4.9719786777710197E-2</v>
      </c>
      <c r="E6090" s="7">
        <v>-7.1754551415460305E-2</v>
      </c>
      <c r="G6090" s="7">
        <v>86</v>
      </c>
      <c r="H6090" s="7">
        <v>61</v>
      </c>
      <c r="I6090" s="7">
        <v>-5.0282307173716803E-2</v>
      </c>
      <c r="J6090" s="7">
        <v>-0.111830104111884</v>
      </c>
    </row>
    <row r="6091" spans="2:10" x14ac:dyDescent="0.2">
      <c r="B6091" s="7">
        <v>87</v>
      </c>
      <c r="C6091" s="7">
        <v>61</v>
      </c>
      <c r="D6091" s="7">
        <v>0.29964383898291402</v>
      </c>
      <c r="E6091" s="7">
        <v>9.3704530912223305E-2</v>
      </c>
      <c r="G6091" s="7">
        <v>87</v>
      </c>
      <c r="H6091" s="7">
        <v>61</v>
      </c>
      <c r="I6091" s="7">
        <v>0.30059561024047998</v>
      </c>
      <c r="J6091" s="7">
        <v>-6.7656911134345202E-2</v>
      </c>
    </row>
    <row r="6092" spans="2:10" x14ac:dyDescent="0.2">
      <c r="B6092" s="7">
        <v>88</v>
      </c>
      <c r="C6092" s="7">
        <v>61</v>
      </c>
      <c r="D6092" s="7">
        <v>-4.4754072136804303E-2</v>
      </c>
      <c r="E6092" s="7">
        <v>0.16390385631000401</v>
      </c>
      <c r="G6092" s="7">
        <v>88</v>
      </c>
      <c r="H6092" s="7">
        <v>61</v>
      </c>
      <c r="I6092" s="7">
        <v>-4.5042779105198598E-2</v>
      </c>
      <c r="J6092" s="7">
        <v>0.13391510520205199</v>
      </c>
    </row>
    <row r="6093" spans="2:10" x14ac:dyDescent="0.2">
      <c r="B6093" s="7">
        <v>89</v>
      </c>
      <c r="C6093" s="7">
        <v>61</v>
      </c>
      <c r="D6093" s="7">
        <v>-5.7551875820324797E-2</v>
      </c>
      <c r="E6093" s="7">
        <v>7.0751709557295997E-2</v>
      </c>
      <c r="G6093" s="7">
        <v>89</v>
      </c>
      <c r="H6093" s="7">
        <v>61</v>
      </c>
      <c r="I6093" s="7">
        <v>-5.7723488499622298E-2</v>
      </c>
      <c r="J6093" s="7">
        <v>-0.27367489306454801</v>
      </c>
    </row>
    <row r="6094" spans="2:10" x14ac:dyDescent="0.2">
      <c r="B6094" s="7">
        <v>90</v>
      </c>
      <c r="C6094" s="7">
        <v>61</v>
      </c>
      <c r="D6094" s="7">
        <v>-0.214222229002592</v>
      </c>
      <c r="E6094" s="7">
        <v>-0.28446088928693097</v>
      </c>
      <c r="G6094" s="7">
        <v>90</v>
      </c>
      <c r="H6094" s="7">
        <v>61</v>
      </c>
      <c r="I6094" s="7">
        <v>-0.21666070782636401</v>
      </c>
      <c r="J6094" s="7">
        <v>-0.29287453380567802</v>
      </c>
    </row>
    <row r="6095" spans="2:10" x14ac:dyDescent="0.2">
      <c r="B6095" s="7">
        <v>91</v>
      </c>
      <c r="C6095" s="7">
        <v>61</v>
      </c>
      <c r="D6095" s="7">
        <v>0.166597695043572</v>
      </c>
      <c r="E6095" s="7">
        <v>0.29389858327055801</v>
      </c>
      <c r="G6095" s="7">
        <v>91</v>
      </c>
      <c r="H6095" s="7">
        <v>61</v>
      </c>
      <c r="I6095" s="7">
        <v>0.16986707477308</v>
      </c>
      <c r="J6095" s="7">
        <v>0.39832577645158901</v>
      </c>
    </row>
    <row r="6096" spans="2:10" x14ac:dyDescent="0.2">
      <c r="B6096" s="7">
        <v>92</v>
      </c>
      <c r="C6096" s="7">
        <v>61</v>
      </c>
      <c r="D6096" s="7">
        <v>0.18504133990834901</v>
      </c>
      <c r="E6096" s="7">
        <v>7.9638593651220696E-2</v>
      </c>
      <c r="G6096" s="7">
        <v>92</v>
      </c>
      <c r="H6096" s="7">
        <v>61</v>
      </c>
      <c r="I6096" s="7">
        <v>0.18333038478145</v>
      </c>
      <c r="J6096" s="7">
        <v>0.14244363924064199</v>
      </c>
    </row>
    <row r="6097" spans="2:10" x14ac:dyDescent="0.2">
      <c r="B6097" s="7">
        <v>93</v>
      </c>
      <c r="C6097" s="7">
        <v>61</v>
      </c>
      <c r="D6097" s="7">
        <v>0.28339348418447602</v>
      </c>
      <c r="E6097" s="7">
        <v>8.2846339278238396E-2</v>
      </c>
      <c r="G6097" s="7">
        <v>93</v>
      </c>
      <c r="H6097" s="7">
        <v>61</v>
      </c>
      <c r="I6097" s="7">
        <v>0.28463393918785901</v>
      </c>
      <c r="J6097" s="7">
        <v>0.18064829414493599</v>
      </c>
    </row>
    <row r="6098" spans="2:10" x14ac:dyDescent="0.2">
      <c r="B6098" s="7">
        <v>94</v>
      </c>
      <c r="C6098" s="7">
        <v>61</v>
      </c>
      <c r="D6098" s="7">
        <v>-3.7902241699752502E-2</v>
      </c>
      <c r="E6098" s="7">
        <v>0.107889174793872</v>
      </c>
      <c r="G6098" s="7">
        <v>94</v>
      </c>
      <c r="H6098" s="7">
        <v>61</v>
      </c>
      <c r="I6098" s="7">
        <v>-3.7558922032502599E-2</v>
      </c>
      <c r="J6098" s="7">
        <v>-3.5208327694846303E-2</v>
      </c>
    </row>
    <row r="6099" spans="2:10" x14ac:dyDescent="0.2">
      <c r="B6099" s="7">
        <v>95</v>
      </c>
      <c r="C6099" s="7">
        <v>61</v>
      </c>
      <c r="D6099" s="7">
        <v>0.30589607531408702</v>
      </c>
      <c r="E6099" s="7">
        <v>0.26241765611330697</v>
      </c>
      <c r="G6099" s="7">
        <v>95</v>
      </c>
      <c r="H6099" s="7">
        <v>61</v>
      </c>
      <c r="I6099" s="7">
        <v>0.30485120903706298</v>
      </c>
      <c r="J6099" s="7">
        <v>0.48024947011375402</v>
      </c>
    </row>
    <row r="6100" spans="2:10" x14ac:dyDescent="0.2">
      <c r="B6100" s="7">
        <v>96</v>
      </c>
      <c r="C6100" s="7">
        <v>61</v>
      </c>
      <c r="D6100" s="7">
        <v>1.2664759339495299E-2</v>
      </c>
      <c r="E6100" s="7">
        <v>-0.161894254793301</v>
      </c>
      <c r="G6100" s="7">
        <v>96</v>
      </c>
      <c r="H6100" s="7">
        <v>61</v>
      </c>
      <c r="I6100" s="7">
        <v>1.07804543046797E-2</v>
      </c>
      <c r="J6100" s="7">
        <v>-4.4494087117497499E-2</v>
      </c>
    </row>
    <row r="6101" spans="2:10" x14ac:dyDescent="0.2">
      <c r="B6101" s="7">
        <v>97</v>
      </c>
      <c r="C6101" s="7">
        <v>61</v>
      </c>
      <c r="D6101" s="7">
        <v>0.34259851913779399</v>
      </c>
      <c r="E6101" s="7">
        <v>3.1415480604792399E-2</v>
      </c>
      <c r="G6101" s="7">
        <v>97</v>
      </c>
      <c r="H6101" s="7">
        <v>61</v>
      </c>
      <c r="I6101" s="7">
        <v>0.34236007616859299</v>
      </c>
      <c r="J6101" s="7">
        <v>0.2273681439943</v>
      </c>
    </row>
    <row r="6102" spans="2:10" x14ac:dyDescent="0.2">
      <c r="B6102" s="7">
        <v>98</v>
      </c>
      <c r="C6102" s="7">
        <v>61</v>
      </c>
      <c r="D6102" s="7">
        <v>-0.40980936369828802</v>
      </c>
      <c r="E6102" s="7">
        <v>-0.60552343521527996</v>
      </c>
      <c r="G6102" s="7">
        <v>98</v>
      </c>
      <c r="H6102" s="7">
        <v>61</v>
      </c>
      <c r="I6102" s="7">
        <v>-0.41065291528494302</v>
      </c>
      <c r="J6102" s="7">
        <v>-0.26483783282425699</v>
      </c>
    </row>
    <row r="6103" spans="2:10" x14ac:dyDescent="0.2">
      <c r="B6103" s="7">
        <v>99</v>
      </c>
      <c r="C6103" s="7">
        <v>61</v>
      </c>
      <c r="D6103" s="7">
        <v>-9.0883492406376803E-2</v>
      </c>
      <c r="E6103" s="7">
        <v>-4.9183263918421503E-2</v>
      </c>
      <c r="G6103" s="7">
        <v>99</v>
      </c>
      <c r="H6103" s="7">
        <v>61</v>
      </c>
      <c r="I6103" s="7">
        <v>-9.0424827141256395E-2</v>
      </c>
      <c r="J6103" s="7">
        <v>-0.20259826407928999</v>
      </c>
    </row>
    <row r="6104" spans="2:10" x14ac:dyDescent="0.2">
      <c r="B6104" s="7">
        <v>100</v>
      </c>
      <c r="C6104" s="7">
        <v>61</v>
      </c>
      <c r="D6104" s="7">
        <v>0.32317514838657901</v>
      </c>
      <c r="E6104" s="7">
        <v>0.153357800670748</v>
      </c>
      <c r="G6104" s="7">
        <v>100</v>
      </c>
      <c r="H6104" s="7">
        <v>61</v>
      </c>
      <c r="I6104" s="7">
        <v>0.32837786195881102</v>
      </c>
      <c r="J6104" s="7">
        <v>0.209147891362574</v>
      </c>
    </row>
    <row r="6105" spans="2:10" x14ac:dyDescent="0.2">
      <c r="B6105" s="7">
        <v>1</v>
      </c>
      <c r="C6105" s="7">
        <v>62</v>
      </c>
      <c r="D6105" s="7">
        <v>-0.51444971480886004</v>
      </c>
      <c r="E6105" s="7">
        <v>-0.56623787874375597</v>
      </c>
      <c r="G6105" s="7">
        <v>1</v>
      </c>
      <c r="H6105" s="7">
        <v>62</v>
      </c>
      <c r="I6105" s="7">
        <v>-0.52043711401277404</v>
      </c>
      <c r="J6105" s="7">
        <v>-0.55921605703308996</v>
      </c>
    </row>
    <row r="6106" spans="2:10" x14ac:dyDescent="0.2">
      <c r="B6106" s="7">
        <v>2</v>
      </c>
      <c r="C6106" s="7">
        <v>62</v>
      </c>
      <c r="D6106" s="7">
        <v>0.223471567682473</v>
      </c>
      <c r="E6106" s="7">
        <v>0.26184838309899799</v>
      </c>
      <c r="G6106" s="7">
        <v>2</v>
      </c>
      <c r="H6106" s="7">
        <v>62</v>
      </c>
      <c r="I6106" s="7">
        <v>0.22206445350414</v>
      </c>
      <c r="J6106" s="7">
        <v>0.280851411087223</v>
      </c>
    </row>
    <row r="6107" spans="2:10" x14ac:dyDescent="0.2">
      <c r="B6107" s="7">
        <v>3</v>
      </c>
      <c r="C6107" s="7">
        <v>62</v>
      </c>
      <c r="D6107" s="7">
        <v>0.12686997167059599</v>
      </c>
      <c r="E6107" s="7">
        <v>0.13067586036426199</v>
      </c>
      <c r="G6107" s="7">
        <v>3</v>
      </c>
      <c r="H6107" s="7">
        <v>62</v>
      </c>
      <c r="I6107" s="7">
        <v>0.12771657712373</v>
      </c>
      <c r="J6107" s="7">
        <v>0.20649688844785699</v>
      </c>
    </row>
    <row r="6108" spans="2:10" x14ac:dyDescent="0.2">
      <c r="B6108" s="7">
        <v>4</v>
      </c>
      <c r="C6108" s="7">
        <v>62</v>
      </c>
      <c r="D6108" s="7">
        <v>0.28233310613750201</v>
      </c>
      <c r="E6108" s="7">
        <v>0.232676961932196</v>
      </c>
      <c r="G6108" s="7">
        <v>4</v>
      </c>
      <c r="H6108" s="7">
        <v>62</v>
      </c>
      <c r="I6108" s="7">
        <v>0.283828738580922</v>
      </c>
      <c r="J6108" s="7">
        <v>0.29321469544669698</v>
      </c>
    </row>
    <row r="6109" spans="2:10" x14ac:dyDescent="0.2">
      <c r="B6109" s="7">
        <v>5</v>
      </c>
      <c r="C6109" s="7">
        <v>62</v>
      </c>
      <c r="D6109" s="7">
        <v>-0.13414402990794899</v>
      </c>
      <c r="E6109" s="7">
        <v>-0.22042525798784901</v>
      </c>
      <c r="G6109" s="7">
        <v>5</v>
      </c>
      <c r="H6109" s="7">
        <v>62</v>
      </c>
      <c r="I6109" s="7">
        <v>-0.135074354763139</v>
      </c>
      <c r="J6109" s="7">
        <v>-0.267358896071128</v>
      </c>
    </row>
    <row r="6110" spans="2:10" x14ac:dyDescent="0.2">
      <c r="B6110" s="7">
        <v>6</v>
      </c>
      <c r="C6110" s="7">
        <v>62</v>
      </c>
      <c r="D6110" s="7">
        <v>0.13216142682242399</v>
      </c>
      <c r="E6110" s="7">
        <v>4.5129527135634E-2</v>
      </c>
      <c r="G6110" s="7">
        <v>6</v>
      </c>
      <c r="H6110" s="7">
        <v>62</v>
      </c>
      <c r="I6110" s="7">
        <v>0.13335967645126201</v>
      </c>
      <c r="J6110" s="7">
        <v>0.111758655699413</v>
      </c>
    </row>
    <row r="6111" spans="2:10" x14ac:dyDescent="0.2">
      <c r="B6111" s="7">
        <v>7</v>
      </c>
      <c r="C6111" s="7">
        <v>62</v>
      </c>
      <c r="D6111" s="7">
        <v>0.15023553452588001</v>
      </c>
      <c r="E6111" s="7">
        <v>0.120709469390574</v>
      </c>
      <c r="G6111" s="7">
        <v>7</v>
      </c>
      <c r="H6111" s="7">
        <v>62</v>
      </c>
      <c r="I6111" s="7">
        <v>0.15085930395328101</v>
      </c>
      <c r="J6111" s="7">
        <v>0.13392447361142101</v>
      </c>
    </row>
    <row r="6112" spans="2:10" x14ac:dyDescent="0.2">
      <c r="B6112" s="7">
        <v>8</v>
      </c>
      <c r="C6112" s="7">
        <v>62</v>
      </c>
      <c r="D6112" s="7">
        <v>0.254228789194055</v>
      </c>
      <c r="E6112" s="7">
        <v>0.17422732008528499</v>
      </c>
      <c r="G6112" s="7">
        <v>8</v>
      </c>
      <c r="H6112" s="7">
        <v>62</v>
      </c>
      <c r="I6112" s="7">
        <v>0.25587577915050602</v>
      </c>
      <c r="J6112" s="7">
        <v>0.20661115143513201</v>
      </c>
    </row>
    <row r="6113" spans="2:10" x14ac:dyDescent="0.2">
      <c r="B6113" s="7">
        <v>9</v>
      </c>
      <c r="C6113" s="7">
        <v>62</v>
      </c>
      <c r="D6113" s="7">
        <v>-0.40374002618638499</v>
      </c>
      <c r="E6113" s="7">
        <v>-0.499570486050532</v>
      </c>
      <c r="G6113" s="7">
        <v>9</v>
      </c>
      <c r="H6113" s="7">
        <v>62</v>
      </c>
      <c r="I6113" s="7">
        <v>-0.40507361477961701</v>
      </c>
      <c r="J6113" s="7">
        <v>-0.421781198847196</v>
      </c>
    </row>
    <row r="6114" spans="2:10" x14ac:dyDescent="0.2">
      <c r="B6114" s="7">
        <v>10</v>
      </c>
      <c r="C6114" s="7">
        <v>62</v>
      </c>
      <c r="D6114" s="7">
        <v>-0.29544507300176398</v>
      </c>
      <c r="E6114" s="7">
        <v>-0.29633822876516003</v>
      </c>
      <c r="G6114" s="7">
        <v>10</v>
      </c>
      <c r="H6114" s="7">
        <v>62</v>
      </c>
      <c r="I6114" s="7">
        <v>-0.29663698361317797</v>
      </c>
      <c r="J6114" s="7">
        <v>-0.27148725631266801</v>
      </c>
    </row>
    <row r="6115" spans="2:10" x14ac:dyDescent="0.2">
      <c r="B6115" s="7">
        <v>11</v>
      </c>
      <c r="C6115" s="7">
        <v>62</v>
      </c>
      <c r="D6115" s="7">
        <v>0.348372858356226</v>
      </c>
      <c r="E6115" s="7">
        <v>0.26756097544784502</v>
      </c>
      <c r="G6115" s="7">
        <v>11</v>
      </c>
      <c r="H6115" s="7">
        <v>62</v>
      </c>
      <c r="I6115" s="7">
        <v>0.35247575305550199</v>
      </c>
      <c r="J6115" s="7">
        <v>0.27192833176932601</v>
      </c>
    </row>
    <row r="6116" spans="2:10" x14ac:dyDescent="0.2">
      <c r="B6116" s="7">
        <v>12</v>
      </c>
      <c r="C6116" s="7">
        <v>62</v>
      </c>
      <c r="D6116" s="7">
        <v>-0.266917588276739</v>
      </c>
      <c r="E6116" s="7">
        <v>-0.24946580706680299</v>
      </c>
      <c r="G6116" s="7">
        <v>12</v>
      </c>
      <c r="H6116" s="7">
        <v>62</v>
      </c>
      <c r="I6116" s="7">
        <v>-0.26604040367818299</v>
      </c>
      <c r="J6116" s="7">
        <v>-0.31415942581203299</v>
      </c>
    </row>
    <row r="6117" spans="2:10" x14ac:dyDescent="0.2">
      <c r="B6117" s="7">
        <v>13</v>
      </c>
      <c r="C6117" s="7">
        <v>62</v>
      </c>
      <c r="D6117" s="7">
        <v>3.2321640262649602E-2</v>
      </c>
      <c r="E6117" s="7">
        <v>2.1303309098152898E-2</v>
      </c>
      <c r="G6117" s="7">
        <v>13</v>
      </c>
      <c r="H6117" s="7">
        <v>62</v>
      </c>
      <c r="I6117" s="7">
        <v>3.2415746763463801E-2</v>
      </c>
      <c r="J6117" s="7">
        <v>3.0796768719698199E-2</v>
      </c>
    </row>
    <row r="6118" spans="2:10" x14ac:dyDescent="0.2">
      <c r="B6118" s="7">
        <v>14</v>
      </c>
      <c r="C6118" s="7">
        <v>62</v>
      </c>
      <c r="D6118" s="7">
        <v>6.3072384730222794E-2</v>
      </c>
      <c r="E6118" s="7">
        <v>0.10191741369763301</v>
      </c>
      <c r="G6118" s="7">
        <v>14</v>
      </c>
      <c r="H6118" s="7">
        <v>62</v>
      </c>
      <c r="I6118" s="7">
        <v>6.2733731131549703E-2</v>
      </c>
      <c r="J6118" s="7">
        <v>0.109214112335177</v>
      </c>
    </row>
    <row r="6119" spans="2:10" x14ac:dyDescent="0.2">
      <c r="B6119" s="7">
        <v>15</v>
      </c>
      <c r="C6119" s="7">
        <v>62</v>
      </c>
      <c r="D6119" s="7">
        <v>3.4031770524686401E-2</v>
      </c>
      <c r="E6119" s="7">
        <v>-2.8933025327628301E-2</v>
      </c>
      <c r="G6119" s="7">
        <v>15</v>
      </c>
      <c r="H6119" s="7">
        <v>62</v>
      </c>
      <c r="I6119" s="7">
        <v>3.4046574919061698E-2</v>
      </c>
      <c r="J6119" s="7">
        <v>-0.12923289004497299</v>
      </c>
    </row>
    <row r="6120" spans="2:10" x14ac:dyDescent="0.2">
      <c r="B6120" s="7">
        <v>16</v>
      </c>
      <c r="C6120" s="7">
        <v>62</v>
      </c>
      <c r="D6120" s="7">
        <v>-0.30871682290024599</v>
      </c>
      <c r="E6120" s="7">
        <v>-0.32053781861515201</v>
      </c>
      <c r="G6120" s="7">
        <v>16</v>
      </c>
      <c r="H6120" s="7">
        <v>62</v>
      </c>
      <c r="I6120" s="7">
        <v>-0.31151307048397198</v>
      </c>
      <c r="J6120" s="7">
        <v>-0.372283026402144</v>
      </c>
    </row>
    <row r="6121" spans="2:10" x14ac:dyDescent="0.2">
      <c r="B6121" s="7">
        <v>17</v>
      </c>
      <c r="C6121" s="7">
        <v>62</v>
      </c>
      <c r="D6121" s="7">
        <v>-0.317419435159357</v>
      </c>
      <c r="E6121" s="7">
        <v>-0.33399059976319601</v>
      </c>
      <c r="G6121" s="7">
        <v>17</v>
      </c>
      <c r="H6121" s="7">
        <v>62</v>
      </c>
      <c r="I6121" s="7">
        <v>-0.31988461997856499</v>
      </c>
      <c r="J6121" s="7">
        <v>-0.33733558995949398</v>
      </c>
    </row>
    <row r="6122" spans="2:10" x14ac:dyDescent="0.2">
      <c r="B6122" s="7">
        <v>18</v>
      </c>
      <c r="C6122" s="7">
        <v>62</v>
      </c>
      <c r="D6122" s="7">
        <v>3.0287559191949101E-2</v>
      </c>
      <c r="E6122" s="7">
        <v>1.0142346733879001E-3</v>
      </c>
      <c r="G6122" s="7">
        <v>18</v>
      </c>
      <c r="H6122" s="7">
        <v>62</v>
      </c>
      <c r="I6122" s="7">
        <v>3.0423042528513002E-2</v>
      </c>
      <c r="J6122" s="7">
        <v>9.4400580941456994E-2</v>
      </c>
    </row>
    <row r="6123" spans="2:10" x14ac:dyDescent="0.2">
      <c r="B6123" s="7">
        <v>19</v>
      </c>
      <c r="C6123" s="7">
        <v>62</v>
      </c>
      <c r="D6123" s="7">
        <v>-6.4722787548706903E-2</v>
      </c>
      <c r="E6123" s="7">
        <v>-2.61703216963163E-2</v>
      </c>
      <c r="G6123" s="7">
        <v>19</v>
      </c>
      <c r="H6123" s="7">
        <v>62</v>
      </c>
      <c r="I6123" s="7">
        <v>-6.5739791750281995E-2</v>
      </c>
      <c r="J6123" s="7">
        <v>-7.3877723969825795E-2</v>
      </c>
    </row>
    <row r="6124" spans="2:10" x14ac:dyDescent="0.2">
      <c r="B6124" s="7">
        <v>20</v>
      </c>
      <c r="C6124" s="7">
        <v>62</v>
      </c>
      <c r="D6124" s="7">
        <v>1.2941683653615601</v>
      </c>
      <c r="E6124" s="7">
        <v>1.4440809087775699</v>
      </c>
      <c r="G6124" s="7">
        <v>20</v>
      </c>
      <c r="H6124" s="7">
        <v>62</v>
      </c>
      <c r="I6124" s="7">
        <v>1.2959736484809701</v>
      </c>
      <c r="J6124" s="7">
        <v>1.3896258116945901</v>
      </c>
    </row>
    <row r="6125" spans="2:10" x14ac:dyDescent="0.2">
      <c r="B6125" s="7">
        <v>21</v>
      </c>
      <c r="C6125" s="7">
        <v>62</v>
      </c>
      <c r="D6125" s="7">
        <v>-0.34712613391017499</v>
      </c>
      <c r="E6125" s="7">
        <v>-0.416484517637144</v>
      </c>
      <c r="G6125" s="7">
        <v>21</v>
      </c>
      <c r="H6125" s="7">
        <v>62</v>
      </c>
      <c r="I6125" s="7">
        <v>-0.34861819012121997</v>
      </c>
      <c r="J6125" s="7">
        <v>-0.450371446896915</v>
      </c>
    </row>
    <row r="6126" spans="2:10" x14ac:dyDescent="0.2">
      <c r="B6126" s="7">
        <v>22</v>
      </c>
      <c r="C6126" s="7">
        <v>62</v>
      </c>
      <c r="D6126" s="7">
        <v>-0.18702313286084599</v>
      </c>
      <c r="E6126" s="7">
        <v>-0.20611704933314101</v>
      </c>
      <c r="G6126" s="7">
        <v>22</v>
      </c>
      <c r="H6126" s="7">
        <v>62</v>
      </c>
      <c r="I6126" s="7">
        <v>-0.18927359203296301</v>
      </c>
      <c r="J6126" s="7">
        <v>-0.23807909849603301</v>
      </c>
    </row>
    <row r="6127" spans="2:10" x14ac:dyDescent="0.2">
      <c r="B6127" s="7">
        <v>23</v>
      </c>
      <c r="C6127" s="7">
        <v>62</v>
      </c>
      <c r="D6127" s="7">
        <v>0.151389492728077</v>
      </c>
      <c r="E6127" s="7">
        <v>0.15111554200843699</v>
      </c>
      <c r="G6127" s="7">
        <v>23</v>
      </c>
      <c r="H6127" s="7">
        <v>62</v>
      </c>
      <c r="I6127" s="7">
        <v>0.15359759707471299</v>
      </c>
      <c r="J6127" s="7">
        <v>0.20917065780503899</v>
      </c>
    </row>
    <row r="6128" spans="2:10" x14ac:dyDescent="0.2">
      <c r="B6128" s="7">
        <v>24</v>
      </c>
      <c r="C6128" s="7">
        <v>62</v>
      </c>
      <c r="D6128" s="7">
        <v>0.41778003039402001</v>
      </c>
      <c r="E6128" s="7">
        <v>0.36066069464793499</v>
      </c>
      <c r="G6128" s="7">
        <v>24</v>
      </c>
      <c r="H6128" s="7">
        <v>62</v>
      </c>
      <c r="I6128" s="7">
        <v>0.42270530168385401</v>
      </c>
      <c r="J6128" s="7">
        <v>0.47424215310711798</v>
      </c>
    </row>
    <row r="6129" spans="2:10" x14ac:dyDescent="0.2">
      <c r="B6129" s="7">
        <v>25</v>
      </c>
      <c r="C6129" s="7">
        <v>62</v>
      </c>
      <c r="D6129" s="7">
        <v>-0.13298307990605801</v>
      </c>
      <c r="E6129" s="7">
        <v>-0.160209675927277</v>
      </c>
      <c r="G6129" s="7">
        <v>25</v>
      </c>
      <c r="H6129" s="7">
        <v>62</v>
      </c>
      <c r="I6129" s="7">
        <v>-0.13337530576251799</v>
      </c>
      <c r="J6129" s="7">
        <v>-6.1829947146927501E-2</v>
      </c>
    </row>
    <row r="6130" spans="2:10" x14ac:dyDescent="0.2">
      <c r="B6130" s="7">
        <v>26</v>
      </c>
      <c r="C6130" s="7">
        <v>62</v>
      </c>
      <c r="D6130" s="7">
        <v>-0.47771343821988299</v>
      </c>
      <c r="E6130" s="7">
        <v>-0.52116341276846401</v>
      </c>
      <c r="G6130" s="7">
        <v>26</v>
      </c>
      <c r="H6130" s="7">
        <v>62</v>
      </c>
      <c r="I6130" s="7">
        <v>-0.480975626168471</v>
      </c>
      <c r="J6130" s="7">
        <v>-0.57005981278526197</v>
      </c>
    </row>
    <row r="6131" spans="2:10" x14ac:dyDescent="0.2">
      <c r="B6131" s="7">
        <v>27</v>
      </c>
      <c r="C6131" s="7">
        <v>62</v>
      </c>
      <c r="D6131" s="7">
        <v>1.31927717133884</v>
      </c>
      <c r="E6131" s="7">
        <v>1.34181442423951</v>
      </c>
      <c r="G6131" s="7">
        <v>27</v>
      </c>
      <c r="H6131" s="7">
        <v>62</v>
      </c>
      <c r="I6131" s="7">
        <v>1.32213788851326</v>
      </c>
      <c r="J6131" s="7">
        <v>1.34302099204942</v>
      </c>
    </row>
    <row r="6132" spans="2:10" x14ac:dyDescent="0.2">
      <c r="B6132" s="7">
        <v>28</v>
      </c>
      <c r="C6132" s="7">
        <v>62</v>
      </c>
      <c r="D6132" s="7">
        <v>0.535781534556525</v>
      </c>
      <c r="E6132" s="7">
        <v>0.50757637120020505</v>
      </c>
      <c r="G6132" s="7">
        <v>28</v>
      </c>
      <c r="H6132" s="7">
        <v>62</v>
      </c>
      <c r="I6132" s="7">
        <v>0.53959437611289096</v>
      </c>
      <c r="J6132" s="7">
        <v>0.45760907733133699</v>
      </c>
    </row>
    <row r="6133" spans="2:10" x14ac:dyDescent="0.2">
      <c r="B6133" s="7">
        <v>29</v>
      </c>
      <c r="C6133" s="7">
        <v>62</v>
      </c>
      <c r="D6133" s="7">
        <v>-0.29725412008931701</v>
      </c>
      <c r="E6133" s="7">
        <v>-0.31664081544698602</v>
      </c>
      <c r="G6133" s="7">
        <v>29</v>
      </c>
      <c r="H6133" s="7">
        <v>62</v>
      </c>
      <c r="I6133" s="7">
        <v>-0.30709109889021302</v>
      </c>
      <c r="J6133" s="7">
        <v>-0.168001761093279</v>
      </c>
    </row>
    <row r="6134" spans="2:10" x14ac:dyDescent="0.2">
      <c r="B6134" s="7">
        <v>30</v>
      </c>
      <c r="C6134" s="7">
        <v>62</v>
      </c>
      <c r="D6134" s="7">
        <v>-0.12260133673436099</v>
      </c>
      <c r="E6134" s="7">
        <v>-0.25215601781225799</v>
      </c>
      <c r="G6134" s="7">
        <v>30</v>
      </c>
      <c r="H6134" s="7">
        <v>62</v>
      </c>
      <c r="I6134" s="7">
        <v>-0.12400534014091801</v>
      </c>
      <c r="J6134" s="7">
        <v>-0.15399614579697199</v>
      </c>
    </row>
    <row r="6135" spans="2:10" x14ac:dyDescent="0.2">
      <c r="B6135" s="7">
        <v>31</v>
      </c>
      <c r="C6135" s="7">
        <v>62</v>
      </c>
      <c r="D6135" s="7">
        <v>0.237733406693518</v>
      </c>
      <c r="E6135" s="7">
        <v>0.189766315572136</v>
      </c>
      <c r="G6135" s="7">
        <v>31</v>
      </c>
      <c r="H6135" s="7">
        <v>62</v>
      </c>
      <c r="I6135" s="7">
        <v>0.24014092744270599</v>
      </c>
      <c r="J6135" s="7">
        <v>0.20041518133260899</v>
      </c>
    </row>
    <row r="6136" spans="2:10" x14ac:dyDescent="0.2">
      <c r="B6136" s="7">
        <v>32</v>
      </c>
      <c r="C6136" s="7">
        <v>62</v>
      </c>
      <c r="D6136" s="7">
        <v>1.28208272055055E-2</v>
      </c>
      <c r="E6136" s="7">
        <v>-4.4543584171403703E-3</v>
      </c>
      <c r="G6136" s="7">
        <v>32</v>
      </c>
      <c r="H6136" s="7">
        <v>62</v>
      </c>
      <c r="I6136" s="7">
        <v>1.29959403797102E-2</v>
      </c>
      <c r="J6136" s="7">
        <v>-1.23373823697541E-2</v>
      </c>
    </row>
    <row r="6137" spans="2:10" x14ac:dyDescent="0.2">
      <c r="B6137" s="7">
        <v>33</v>
      </c>
      <c r="C6137" s="7">
        <v>62</v>
      </c>
      <c r="D6137" s="7">
        <v>-0.19750426092745399</v>
      </c>
      <c r="E6137" s="7">
        <v>-0.296112513739269</v>
      </c>
      <c r="G6137" s="7">
        <v>33</v>
      </c>
      <c r="H6137" s="7">
        <v>62</v>
      </c>
      <c r="I6137" s="7">
        <v>-0.199283098105484</v>
      </c>
      <c r="J6137" s="7">
        <v>-0.295893457684553</v>
      </c>
    </row>
    <row r="6138" spans="2:10" x14ac:dyDescent="0.2">
      <c r="B6138" s="7">
        <v>34</v>
      </c>
      <c r="C6138" s="7">
        <v>62</v>
      </c>
      <c r="D6138" s="7">
        <v>1.87951271059639E-3</v>
      </c>
      <c r="E6138" s="7">
        <v>-7.3013129053656201E-4</v>
      </c>
      <c r="G6138" s="7">
        <v>34</v>
      </c>
      <c r="H6138" s="7">
        <v>62</v>
      </c>
      <c r="I6138" s="7">
        <v>1.9705418473758801E-3</v>
      </c>
      <c r="J6138" s="7">
        <v>-1.1821283077118499E-2</v>
      </c>
    </row>
    <row r="6139" spans="2:10" x14ac:dyDescent="0.2">
      <c r="B6139" s="7">
        <v>35</v>
      </c>
      <c r="C6139" s="7">
        <v>62</v>
      </c>
      <c r="D6139" s="7">
        <v>0.69804573074429599</v>
      </c>
      <c r="E6139" s="7">
        <v>0.65371383841908304</v>
      </c>
      <c r="G6139" s="7">
        <v>35</v>
      </c>
      <c r="H6139" s="7">
        <v>62</v>
      </c>
      <c r="I6139" s="7">
        <v>0.70349611757418495</v>
      </c>
      <c r="J6139" s="7">
        <v>0.68773266230490304</v>
      </c>
    </row>
    <row r="6140" spans="2:10" x14ac:dyDescent="0.2">
      <c r="B6140" s="7">
        <v>36</v>
      </c>
      <c r="C6140" s="7">
        <v>62</v>
      </c>
      <c r="D6140" s="7">
        <v>-4.1081750954434802E-2</v>
      </c>
      <c r="E6140" s="7">
        <v>-0.10054745911827299</v>
      </c>
      <c r="G6140" s="7">
        <v>36</v>
      </c>
      <c r="H6140" s="7">
        <v>62</v>
      </c>
      <c r="I6140" s="7">
        <v>-4.14326653403378E-2</v>
      </c>
      <c r="J6140" s="7">
        <v>-4.5835042878859901E-2</v>
      </c>
    </row>
    <row r="6141" spans="2:10" x14ac:dyDescent="0.2">
      <c r="B6141" s="7">
        <v>37</v>
      </c>
      <c r="C6141" s="7">
        <v>62</v>
      </c>
      <c r="D6141" s="7">
        <v>5.52867495559521E-2</v>
      </c>
      <c r="E6141" s="7">
        <v>-3.9023657031288302E-2</v>
      </c>
      <c r="G6141" s="7">
        <v>37</v>
      </c>
      <c r="H6141" s="7">
        <v>62</v>
      </c>
      <c r="I6141" s="7">
        <v>5.5550061598784999E-2</v>
      </c>
      <c r="J6141" s="7">
        <v>2.9395992991592102E-3</v>
      </c>
    </row>
    <row r="6142" spans="2:10" x14ac:dyDescent="0.2">
      <c r="B6142" s="7">
        <v>38</v>
      </c>
      <c r="C6142" s="7">
        <v>62</v>
      </c>
      <c r="D6142" s="7">
        <v>-7.4527621342729999E-2</v>
      </c>
      <c r="E6142" s="7">
        <v>-0.144817806060585</v>
      </c>
      <c r="G6142" s="7">
        <v>38</v>
      </c>
      <c r="H6142" s="7">
        <v>62</v>
      </c>
      <c r="I6142" s="7">
        <v>-7.4581800447575106E-2</v>
      </c>
      <c r="J6142" s="7">
        <v>-0.132117972835472</v>
      </c>
    </row>
    <row r="6143" spans="2:10" x14ac:dyDescent="0.2">
      <c r="B6143" s="7">
        <v>39</v>
      </c>
      <c r="C6143" s="7">
        <v>62</v>
      </c>
      <c r="D6143" s="7">
        <v>0.21417930315303799</v>
      </c>
      <c r="E6143" s="7">
        <v>0.15119325670936201</v>
      </c>
      <c r="G6143" s="7">
        <v>39</v>
      </c>
      <c r="H6143" s="7">
        <v>62</v>
      </c>
      <c r="I6143" s="7">
        <v>0.21422955415081399</v>
      </c>
      <c r="J6143" s="7">
        <v>0.21221361667088701</v>
      </c>
    </row>
    <row r="6144" spans="2:10" x14ac:dyDescent="0.2">
      <c r="B6144" s="7">
        <v>40</v>
      </c>
      <c r="C6144" s="7">
        <v>62</v>
      </c>
      <c r="D6144" s="7">
        <v>-0.213010437305305</v>
      </c>
      <c r="E6144" s="7">
        <v>-0.30088228569006997</v>
      </c>
      <c r="G6144" s="7">
        <v>40</v>
      </c>
      <c r="H6144" s="7">
        <v>62</v>
      </c>
      <c r="I6144" s="7">
        <v>-0.21451507665387701</v>
      </c>
      <c r="J6144" s="7">
        <v>-0.34069246090896299</v>
      </c>
    </row>
    <row r="6145" spans="2:10" x14ac:dyDescent="0.2">
      <c r="B6145" s="7">
        <v>41</v>
      </c>
      <c r="C6145" s="7">
        <v>62</v>
      </c>
      <c r="D6145" s="7">
        <v>-0.38536832856437903</v>
      </c>
      <c r="E6145" s="7">
        <v>-0.54608924637545497</v>
      </c>
      <c r="G6145" s="7">
        <v>41</v>
      </c>
      <c r="H6145" s="7">
        <v>62</v>
      </c>
      <c r="I6145" s="7">
        <v>-0.38925224716264001</v>
      </c>
      <c r="J6145" s="7">
        <v>-0.463032554317724</v>
      </c>
    </row>
    <row r="6146" spans="2:10" x14ac:dyDescent="0.2">
      <c r="B6146" s="7">
        <v>42</v>
      </c>
      <c r="C6146" s="7">
        <v>62</v>
      </c>
      <c r="D6146" s="7">
        <v>-0.27706575468748801</v>
      </c>
      <c r="E6146" s="7">
        <v>-0.24398271671345401</v>
      </c>
      <c r="G6146" s="7">
        <v>42</v>
      </c>
      <c r="H6146" s="7">
        <v>62</v>
      </c>
      <c r="I6146" s="7">
        <v>-0.279224695269431</v>
      </c>
      <c r="J6146" s="7">
        <v>-0.24681883899346599</v>
      </c>
    </row>
    <row r="6147" spans="2:10" x14ac:dyDescent="0.2">
      <c r="B6147" s="7">
        <v>43</v>
      </c>
      <c r="C6147" s="7">
        <v>62</v>
      </c>
      <c r="D6147" s="7">
        <v>-0.60797518263820605</v>
      </c>
      <c r="E6147" s="7">
        <v>-0.71330376346183799</v>
      </c>
      <c r="G6147" s="7">
        <v>43</v>
      </c>
      <c r="H6147" s="7">
        <v>62</v>
      </c>
      <c r="I6147" s="7">
        <v>-0.61106021604495098</v>
      </c>
      <c r="J6147" s="7">
        <v>-0.66013597752158404</v>
      </c>
    </row>
    <row r="6148" spans="2:10" x14ac:dyDescent="0.2">
      <c r="B6148" s="7">
        <v>44</v>
      </c>
      <c r="C6148" s="7">
        <v>62</v>
      </c>
      <c r="D6148" s="7">
        <v>-9.7545874628920601E-2</v>
      </c>
      <c r="E6148" s="7">
        <v>-2.4202008252556698E-2</v>
      </c>
      <c r="G6148" s="7">
        <v>44</v>
      </c>
      <c r="H6148" s="7">
        <v>62</v>
      </c>
      <c r="I6148" s="7">
        <v>-9.7571554021261206E-2</v>
      </c>
      <c r="J6148" s="7">
        <v>-2.3746534949360401E-3</v>
      </c>
    </row>
    <row r="6149" spans="2:10" x14ac:dyDescent="0.2">
      <c r="B6149" s="7">
        <v>45</v>
      </c>
      <c r="C6149" s="7">
        <v>62</v>
      </c>
      <c r="D6149" s="7">
        <v>1.5583297288481499</v>
      </c>
      <c r="E6149" s="7">
        <v>1.38636386663327</v>
      </c>
      <c r="G6149" s="7">
        <v>45</v>
      </c>
      <c r="H6149" s="7">
        <v>62</v>
      </c>
      <c r="I6149" s="7">
        <v>1.56893797097853</v>
      </c>
      <c r="J6149" s="7">
        <v>1.4511833546453501</v>
      </c>
    </row>
    <row r="6150" spans="2:10" x14ac:dyDescent="0.2">
      <c r="B6150" s="7">
        <v>46</v>
      </c>
      <c r="C6150" s="7">
        <v>62</v>
      </c>
      <c r="D6150" s="7">
        <v>5.4526654016999701E-2</v>
      </c>
      <c r="E6150" s="7">
        <v>5.96616746898277E-2</v>
      </c>
      <c r="G6150" s="7">
        <v>46</v>
      </c>
      <c r="H6150" s="7">
        <v>62</v>
      </c>
      <c r="I6150" s="7">
        <v>5.4821278751548498E-2</v>
      </c>
      <c r="J6150" s="7">
        <v>2.77829597603283E-2</v>
      </c>
    </row>
    <row r="6151" spans="2:10" x14ac:dyDescent="0.2">
      <c r="B6151" s="7">
        <v>47</v>
      </c>
      <c r="C6151" s="7">
        <v>62</v>
      </c>
      <c r="D6151" s="7">
        <v>-0.33078458310384901</v>
      </c>
      <c r="E6151" s="7">
        <v>-0.39202235902405602</v>
      </c>
      <c r="G6151" s="7">
        <v>47</v>
      </c>
      <c r="H6151" s="7">
        <v>62</v>
      </c>
      <c r="I6151" s="7">
        <v>-0.33443563420121902</v>
      </c>
      <c r="J6151" s="7">
        <v>-0.35170044177332999</v>
      </c>
    </row>
    <row r="6152" spans="2:10" x14ac:dyDescent="0.2">
      <c r="B6152" s="7">
        <v>48</v>
      </c>
      <c r="C6152" s="7">
        <v>62</v>
      </c>
      <c r="D6152" s="7">
        <v>-0.34535316222983797</v>
      </c>
      <c r="E6152" s="7">
        <v>-0.35362629997182699</v>
      </c>
      <c r="G6152" s="7">
        <v>48</v>
      </c>
      <c r="H6152" s="7">
        <v>62</v>
      </c>
      <c r="I6152" s="7">
        <v>-0.34831759704304899</v>
      </c>
      <c r="J6152" s="7">
        <v>-0.32604778577185201</v>
      </c>
    </row>
    <row r="6153" spans="2:10" x14ac:dyDescent="0.2">
      <c r="B6153" s="7">
        <v>49</v>
      </c>
      <c r="C6153" s="7">
        <v>62</v>
      </c>
      <c r="D6153" s="7">
        <v>-0.23700675884245301</v>
      </c>
      <c r="E6153" s="7">
        <v>-0.324735154408899</v>
      </c>
      <c r="G6153" s="7">
        <v>49</v>
      </c>
      <c r="H6153" s="7">
        <v>62</v>
      </c>
      <c r="I6153" s="7">
        <v>-0.23836944952953201</v>
      </c>
      <c r="J6153" s="7">
        <v>-0.31243835024278599</v>
      </c>
    </row>
    <row r="6154" spans="2:10" x14ac:dyDescent="0.2">
      <c r="B6154" s="7">
        <v>50</v>
      </c>
      <c r="C6154" s="7">
        <v>62</v>
      </c>
      <c r="D6154" s="7">
        <v>-0.30927674699607599</v>
      </c>
      <c r="E6154" s="7">
        <v>-0.32418677511931498</v>
      </c>
      <c r="G6154" s="7">
        <v>50</v>
      </c>
      <c r="H6154" s="7">
        <v>62</v>
      </c>
      <c r="I6154" s="7">
        <v>-0.31076767704847102</v>
      </c>
      <c r="J6154" s="7">
        <v>-0.42699270863563898</v>
      </c>
    </row>
    <row r="6155" spans="2:10" x14ac:dyDescent="0.2">
      <c r="B6155" s="7">
        <v>51</v>
      </c>
      <c r="C6155" s="7">
        <v>62</v>
      </c>
      <c r="D6155" s="7">
        <v>-0.115405992946675</v>
      </c>
      <c r="E6155" s="7">
        <v>-0.20475622843031299</v>
      </c>
      <c r="G6155" s="7">
        <v>51</v>
      </c>
      <c r="H6155" s="7">
        <v>62</v>
      </c>
      <c r="I6155" s="7">
        <v>-0.115033418168162</v>
      </c>
      <c r="J6155" s="7">
        <v>-0.14546900849522101</v>
      </c>
    </row>
    <row r="6156" spans="2:10" x14ac:dyDescent="0.2">
      <c r="B6156" s="7">
        <v>52</v>
      </c>
      <c r="C6156" s="7">
        <v>62</v>
      </c>
      <c r="D6156" s="7">
        <v>0.238562631349826</v>
      </c>
      <c r="E6156" s="7">
        <v>0.36511982455106701</v>
      </c>
      <c r="G6156" s="7">
        <v>52</v>
      </c>
      <c r="H6156" s="7">
        <v>62</v>
      </c>
      <c r="I6156" s="7">
        <v>0.24047316172031499</v>
      </c>
      <c r="J6156" s="7">
        <v>0.37452821801195801</v>
      </c>
    </row>
    <row r="6157" spans="2:10" x14ac:dyDescent="0.2">
      <c r="B6157" s="7">
        <v>53</v>
      </c>
      <c r="C6157" s="7">
        <v>62</v>
      </c>
      <c r="D6157" s="7">
        <v>-0.121548567795857</v>
      </c>
      <c r="E6157" s="7">
        <v>-0.16237253174011301</v>
      </c>
      <c r="G6157" s="7">
        <v>53</v>
      </c>
      <c r="H6157" s="7">
        <v>62</v>
      </c>
      <c r="I6157" s="7">
        <v>-0.12246129298925</v>
      </c>
      <c r="J6157" s="7">
        <v>-0.17080545306957801</v>
      </c>
    </row>
    <row r="6158" spans="2:10" x14ac:dyDescent="0.2">
      <c r="B6158" s="7">
        <v>54</v>
      </c>
      <c r="C6158" s="7">
        <v>62</v>
      </c>
      <c r="D6158" s="7">
        <v>0.86900307318996495</v>
      </c>
      <c r="E6158" s="7">
        <v>0.80733488321699198</v>
      </c>
      <c r="G6158" s="7">
        <v>54</v>
      </c>
      <c r="H6158" s="7">
        <v>62</v>
      </c>
      <c r="I6158" s="7">
        <v>0.87684384482284505</v>
      </c>
      <c r="J6158" s="7">
        <v>0.82194541705884705</v>
      </c>
    </row>
    <row r="6159" spans="2:10" x14ac:dyDescent="0.2">
      <c r="B6159" s="7">
        <v>55</v>
      </c>
      <c r="C6159" s="7">
        <v>62</v>
      </c>
      <c r="D6159" s="7">
        <v>-0.217835066691316</v>
      </c>
      <c r="E6159" s="7">
        <v>-0.18879292512927001</v>
      </c>
      <c r="G6159" s="7">
        <v>55</v>
      </c>
      <c r="H6159" s="7">
        <v>62</v>
      </c>
      <c r="I6159" s="7">
        <v>-0.22044688384032601</v>
      </c>
      <c r="J6159" s="7">
        <v>-0.21265174182717</v>
      </c>
    </row>
    <row r="6160" spans="2:10" x14ac:dyDescent="0.2">
      <c r="B6160" s="7">
        <v>56</v>
      </c>
      <c r="C6160" s="7">
        <v>62</v>
      </c>
      <c r="D6160" s="7">
        <v>-0.14044273659676601</v>
      </c>
      <c r="E6160" s="7">
        <v>-0.19682170781347499</v>
      </c>
      <c r="G6160" s="7">
        <v>56</v>
      </c>
      <c r="H6160" s="7">
        <v>62</v>
      </c>
      <c r="I6160" s="7">
        <v>-0.14135476141876999</v>
      </c>
      <c r="J6160" s="7">
        <v>-0.15091969991353299</v>
      </c>
    </row>
    <row r="6161" spans="2:10" x14ac:dyDescent="0.2">
      <c r="B6161" s="7">
        <v>57</v>
      </c>
      <c r="C6161" s="7">
        <v>62</v>
      </c>
      <c r="D6161" s="7">
        <v>-8.0796726887651701E-2</v>
      </c>
      <c r="E6161" s="7">
        <v>-8.7066506690915105E-2</v>
      </c>
      <c r="G6161" s="7">
        <v>57</v>
      </c>
      <c r="H6161" s="7">
        <v>62</v>
      </c>
      <c r="I6161" s="7">
        <v>-8.1212106182464397E-2</v>
      </c>
      <c r="J6161" s="7">
        <v>-0.121438333485983</v>
      </c>
    </row>
    <row r="6162" spans="2:10" x14ac:dyDescent="0.2">
      <c r="B6162" s="7">
        <v>58</v>
      </c>
      <c r="C6162" s="7">
        <v>62</v>
      </c>
      <c r="D6162" s="7">
        <v>-1.31265855966234E-2</v>
      </c>
      <c r="E6162" s="7">
        <v>3.5663283609348902E-2</v>
      </c>
      <c r="G6162" s="7">
        <v>58</v>
      </c>
      <c r="H6162" s="7">
        <v>62</v>
      </c>
      <c r="I6162" s="7">
        <v>-1.3283135104845901E-2</v>
      </c>
      <c r="J6162" s="7">
        <v>8.3596536133079304E-3</v>
      </c>
    </row>
    <row r="6163" spans="2:10" x14ac:dyDescent="0.2">
      <c r="B6163" s="7">
        <v>59</v>
      </c>
      <c r="C6163" s="7">
        <v>62</v>
      </c>
      <c r="D6163" s="7">
        <v>-0.306270682194345</v>
      </c>
      <c r="E6163" s="7">
        <v>-0.35584857828826</v>
      </c>
      <c r="G6163" s="7">
        <v>59</v>
      </c>
      <c r="H6163" s="7">
        <v>62</v>
      </c>
      <c r="I6163" s="7">
        <v>-0.305348950043898</v>
      </c>
      <c r="J6163" s="7">
        <v>-0.25960581604694999</v>
      </c>
    </row>
    <row r="6164" spans="2:10" x14ac:dyDescent="0.2">
      <c r="B6164" s="7">
        <v>60</v>
      </c>
      <c r="C6164" s="7">
        <v>62</v>
      </c>
      <c r="D6164" s="7">
        <v>-0.39657315217716199</v>
      </c>
      <c r="E6164" s="7">
        <v>-0.44854259505330102</v>
      </c>
      <c r="G6164" s="7">
        <v>60</v>
      </c>
      <c r="H6164" s="7">
        <v>62</v>
      </c>
      <c r="I6164" s="7">
        <v>-0.40048775876266501</v>
      </c>
      <c r="J6164" s="7">
        <v>-0.420284997349539</v>
      </c>
    </row>
    <row r="6165" spans="2:10" x14ac:dyDescent="0.2">
      <c r="B6165" s="7">
        <v>61</v>
      </c>
      <c r="C6165" s="7">
        <v>62</v>
      </c>
      <c r="D6165" s="7">
        <v>0.411201001061549</v>
      </c>
      <c r="E6165" s="7">
        <v>0.49260347750036398</v>
      </c>
      <c r="G6165" s="7">
        <v>61</v>
      </c>
      <c r="H6165" s="7">
        <v>62</v>
      </c>
      <c r="I6165" s="7">
        <v>0.41346053559102802</v>
      </c>
      <c r="J6165" s="7">
        <v>0.44807470827218399</v>
      </c>
    </row>
    <row r="6166" spans="2:10" x14ac:dyDescent="0.2">
      <c r="B6166" s="7">
        <v>62</v>
      </c>
      <c r="C6166" s="7">
        <v>62</v>
      </c>
      <c r="D6166" s="7">
        <v>0.27370716448885801</v>
      </c>
      <c r="E6166" s="7">
        <v>0.235893505576975</v>
      </c>
      <c r="G6166" s="7">
        <v>62</v>
      </c>
      <c r="H6166" s="7">
        <v>62</v>
      </c>
      <c r="I6166" s="7">
        <v>0.27657529496522298</v>
      </c>
      <c r="J6166" s="7">
        <v>0.28352023419657801</v>
      </c>
    </row>
    <row r="6167" spans="2:10" x14ac:dyDescent="0.2">
      <c r="B6167" s="7">
        <v>63</v>
      </c>
      <c r="C6167" s="7">
        <v>62</v>
      </c>
      <c r="D6167" s="7">
        <v>-0.239949895692458</v>
      </c>
      <c r="E6167" s="7">
        <v>-0.29933884153237</v>
      </c>
      <c r="G6167" s="7">
        <v>63</v>
      </c>
      <c r="H6167" s="7">
        <v>62</v>
      </c>
      <c r="I6167" s="7">
        <v>-0.240166539682416</v>
      </c>
      <c r="J6167" s="7">
        <v>-0.26347904658552102</v>
      </c>
    </row>
    <row r="6168" spans="2:10" x14ac:dyDescent="0.2">
      <c r="B6168" s="7">
        <v>64</v>
      </c>
      <c r="C6168" s="7">
        <v>62</v>
      </c>
      <c r="D6168" s="7">
        <v>0.47672654638995499</v>
      </c>
      <c r="E6168" s="7">
        <v>0.58420923111494005</v>
      </c>
      <c r="G6168" s="7">
        <v>64</v>
      </c>
      <c r="H6168" s="7">
        <v>62</v>
      </c>
      <c r="I6168" s="7">
        <v>0.47641849486221899</v>
      </c>
      <c r="J6168" s="7">
        <v>0.46919865758572898</v>
      </c>
    </row>
    <row r="6169" spans="2:10" x14ac:dyDescent="0.2">
      <c r="B6169" s="7">
        <v>65</v>
      </c>
      <c r="C6169" s="7">
        <v>62</v>
      </c>
      <c r="D6169" s="7">
        <v>3.3656667043043598E-2</v>
      </c>
      <c r="E6169" s="7">
        <v>8.0332443686547406E-2</v>
      </c>
      <c r="G6169" s="7">
        <v>65</v>
      </c>
      <c r="H6169" s="7">
        <v>62</v>
      </c>
      <c r="I6169" s="7">
        <v>3.3925947010816401E-2</v>
      </c>
      <c r="J6169" s="7">
        <v>7.2621203761716699E-2</v>
      </c>
    </row>
    <row r="6170" spans="2:10" x14ac:dyDescent="0.2">
      <c r="B6170" s="7">
        <v>66</v>
      </c>
      <c r="C6170" s="7">
        <v>62</v>
      </c>
      <c r="D6170" s="7">
        <v>-6.3287427381501601E-2</v>
      </c>
      <c r="E6170" s="7">
        <v>-0.22756305967336499</v>
      </c>
      <c r="G6170" s="7">
        <v>66</v>
      </c>
      <c r="H6170" s="7">
        <v>62</v>
      </c>
      <c r="I6170" s="7">
        <v>-6.3853585241828298E-2</v>
      </c>
      <c r="J6170" s="7">
        <v>-0.23051595724281901</v>
      </c>
    </row>
    <row r="6171" spans="2:10" x14ac:dyDescent="0.2">
      <c r="B6171" s="7">
        <v>67</v>
      </c>
      <c r="C6171" s="7">
        <v>62</v>
      </c>
      <c r="D6171" s="7">
        <v>3.9864329974008701E-3</v>
      </c>
      <c r="E6171" s="7">
        <v>-6.9155225666852602E-2</v>
      </c>
      <c r="G6171" s="7">
        <v>67</v>
      </c>
      <c r="H6171" s="7">
        <v>62</v>
      </c>
      <c r="I6171" s="7">
        <v>4.0370061668646403E-3</v>
      </c>
      <c r="J6171" s="7">
        <v>-0.10860847318757499</v>
      </c>
    </row>
    <row r="6172" spans="2:10" x14ac:dyDescent="0.2">
      <c r="B6172" s="7">
        <v>68</v>
      </c>
      <c r="C6172" s="7">
        <v>62</v>
      </c>
      <c r="D6172" s="7">
        <v>0.32082213405416499</v>
      </c>
      <c r="E6172" s="7">
        <v>0.287053459797594</v>
      </c>
      <c r="G6172" s="7">
        <v>68</v>
      </c>
      <c r="H6172" s="7">
        <v>62</v>
      </c>
      <c r="I6172" s="7">
        <v>0.32264096959847399</v>
      </c>
      <c r="J6172" s="7">
        <v>0.23362874826295199</v>
      </c>
    </row>
    <row r="6173" spans="2:10" x14ac:dyDescent="0.2">
      <c r="B6173" s="7">
        <v>69</v>
      </c>
      <c r="C6173" s="7">
        <v>62</v>
      </c>
      <c r="D6173" s="7">
        <v>-0.21396145071408201</v>
      </c>
      <c r="E6173" s="7">
        <v>-0.246607480387178</v>
      </c>
      <c r="G6173" s="7">
        <v>69</v>
      </c>
      <c r="H6173" s="7">
        <v>62</v>
      </c>
      <c r="I6173" s="7">
        <v>-0.216441381247819</v>
      </c>
      <c r="J6173" s="7">
        <v>-0.25090561380244297</v>
      </c>
    </row>
    <row r="6174" spans="2:10" x14ac:dyDescent="0.2">
      <c r="B6174" s="7">
        <v>70</v>
      </c>
      <c r="C6174" s="7">
        <v>62</v>
      </c>
      <c r="D6174" s="7">
        <v>-0.22719882056882501</v>
      </c>
      <c r="E6174" s="7">
        <v>-0.28804252123118901</v>
      </c>
      <c r="G6174" s="7">
        <v>70</v>
      </c>
      <c r="H6174" s="7">
        <v>62</v>
      </c>
      <c r="I6174" s="7">
        <v>-0.22886785148098099</v>
      </c>
      <c r="J6174" s="7">
        <v>-0.225873483422216</v>
      </c>
    </row>
    <row r="6175" spans="2:10" x14ac:dyDescent="0.2">
      <c r="B6175" s="7">
        <v>71</v>
      </c>
      <c r="C6175" s="7">
        <v>62</v>
      </c>
      <c r="D6175" s="7">
        <v>-0.308717265525214</v>
      </c>
      <c r="E6175" s="7">
        <v>-0.23304944269206901</v>
      </c>
      <c r="G6175" s="7">
        <v>71</v>
      </c>
      <c r="H6175" s="7">
        <v>62</v>
      </c>
      <c r="I6175" s="7">
        <v>-0.31063561010466101</v>
      </c>
      <c r="J6175" s="7">
        <v>-0.31359882346057999</v>
      </c>
    </row>
    <row r="6176" spans="2:10" x14ac:dyDescent="0.2">
      <c r="B6176" s="7">
        <v>72</v>
      </c>
      <c r="C6176" s="7">
        <v>62</v>
      </c>
      <c r="D6176" s="7">
        <v>-0.159601811454923</v>
      </c>
      <c r="E6176" s="7">
        <v>-0.181154279463586</v>
      </c>
      <c r="G6176" s="7">
        <v>72</v>
      </c>
      <c r="H6176" s="7">
        <v>62</v>
      </c>
      <c r="I6176" s="7">
        <v>-0.16025527049575999</v>
      </c>
      <c r="J6176" s="7">
        <v>-0.233809338806065</v>
      </c>
    </row>
    <row r="6177" spans="2:10" x14ac:dyDescent="0.2">
      <c r="B6177" s="7">
        <v>73</v>
      </c>
      <c r="C6177" s="7">
        <v>62</v>
      </c>
      <c r="D6177" s="7">
        <v>-6.9670042978715999E-2</v>
      </c>
      <c r="E6177" s="7">
        <v>-2.2604409088154798E-2</v>
      </c>
      <c r="G6177" s="7">
        <v>73</v>
      </c>
      <c r="H6177" s="7">
        <v>62</v>
      </c>
      <c r="I6177" s="7">
        <v>-6.9640603394619305E-2</v>
      </c>
      <c r="J6177" s="7">
        <v>-4.6994765958292099E-2</v>
      </c>
    </row>
    <row r="6178" spans="2:10" x14ac:dyDescent="0.2">
      <c r="B6178" s="7">
        <v>74</v>
      </c>
      <c r="C6178" s="7">
        <v>62</v>
      </c>
      <c r="D6178" s="7">
        <v>-0.142106400948599</v>
      </c>
      <c r="E6178" s="7">
        <v>-4.10673720792918E-2</v>
      </c>
      <c r="G6178" s="7">
        <v>74</v>
      </c>
      <c r="H6178" s="7">
        <v>62</v>
      </c>
      <c r="I6178" s="7">
        <v>-0.14279680311029</v>
      </c>
      <c r="J6178" s="7">
        <v>-0.18851467654642701</v>
      </c>
    </row>
    <row r="6179" spans="2:10" x14ac:dyDescent="0.2">
      <c r="B6179" s="7">
        <v>75</v>
      </c>
      <c r="C6179" s="7">
        <v>62</v>
      </c>
      <c r="D6179" s="7">
        <v>-0.24490613835359901</v>
      </c>
      <c r="E6179" s="7">
        <v>-0.24003164950907199</v>
      </c>
      <c r="G6179" s="7">
        <v>75</v>
      </c>
      <c r="H6179" s="7">
        <v>62</v>
      </c>
      <c r="I6179" s="7">
        <v>-0.246328555239581</v>
      </c>
      <c r="J6179" s="7">
        <v>-0.28569291380977002</v>
      </c>
    </row>
    <row r="6180" spans="2:10" x14ac:dyDescent="0.2">
      <c r="B6180" s="7">
        <v>76</v>
      </c>
      <c r="C6180" s="7">
        <v>62</v>
      </c>
      <c r="D6180" s="7">
        <v>5.15342987210907E-2</v>
      </c>
      <c r="E6180" s="7">
        <v>5.7147717847971798E-2</v>
      </c>
      <c r="G6180" s="7">
        <v>76</v>
      </c>
      <c r="H6180" s="7">
        <v>62</v>
      </c>
      <c r="I6180" s="7">
        <v>5.1495607406891998E-2</v>
      </c>
      <c r="J6180" s="7">
        <v>2.1148387505480301E-2</v>
      </c>
    </row>
    <row r="6181" spans="2:10" x14ac:dyDescent="0.2">
      <c r="B6181" s="7">
        <v>77</v>
      </c>
      <c r="C6181" s="7">
        <v>62</v>
      </c>
      <c r="D6181" s="7">
        <v>-3.4328106543403798E-2</v>
      </c>
      <c r="E6181" s="7">
        <v>-3.7496685767534302E-2</v>
      </c>
      <c r="G6181" s="7">
        <v>77</v>
      </c>
      <c r="H6181" s="7">
        <v>62</v>
      </c>
      <c r="I6181" s="7">
        <v>-3.4409940766410699E-2</v>
      </c>
      <c r="J6181" s="7">
        <v>-4.6282915769328498E-2</v>
      </c>
    </row>
    <row r="6182" spans="2:10" x14ac:dyDescent="0.2">
      <c r="B6182" s="7">
        <v>78</v>
      </c>
      <c r="C6182" s="7">
        <v>62</v>
      </c>
      <c r="D6182" s="7">
        <v>-0.179530609008481</v>
      </c>
      <c r="E6182" s="7">
        <v>-0.25194638641775002</v>
      </c>
      <c r="G6182" s="7">
        <v>78</v>
      </c>
      <c r="H6182" s="7">
        <v>62</v>
      </c>
      <c r="I6182" s="7">
        <v>-0.18019433580706801</v>
      </c>
      <c r="J6182" s="7">
        <v>-0.22568253139547101</v>
      </c>
    </row>
    <row r="6183" spans="2:10" x14ac:dyDescent="0.2">
      <c r="B6183" s="7">
        <v>79</v>
      </c>
      <c r="C6183" s="7">
        <v>62</v>
      </c>
      <c r="D6183" s="7">
        <v>-3.3670073403115501E-2</v>
      </c>
      <c r="E6183" s="7">
        <v>2.96389572665667E-2</v>
      </c>
      <c r="G6183" s="7">
        <v>79</v>
      </c>
      <c r="H6183" s="7">
        <v>62</v>
      </c>
      <c r="I6183" s="7">
        <v>-3.3348498045093301E-2</v>
      </c>
      <c r="J6183" s="7">
        <v>-6.0981470829609898E-2</v>
      </c>
    </row>
    <row r="6184" spans="2:10" x14ac:dyDescent="0.2">
      <c r="B6184" s="7">
        <v>80</v>
      </c>
      <c r="C6184" s="7">
        <v>62</v>
      </c>
      <c r="D6184" s="7">
        <v>-0.15478252819615099</v>
      </c>
      <c r="E6184" s="7">
        <v>-0.19027643815069201</v>
      </c>
      <c r="G6184" s="7">
        <v>80</v>
      </c>
      <c r="H6184" s="7">
        <v>62</v>
      </c>
      <c r="I6184" s="7">
        <v>-0.15553475901310401</v>
      </c>
      <c r="J6184" s="7">
        <v>-0.21843781563585901</v>
      </c>
    </row>
    <row r="6185" spans="2:10" x14ac:dyDescent="0.2">
      <c r="B6185" s="7">
        <v>81</v>
      </c>
      <c r="C6185" s="7">
        <v>62</v>
      </c>
      <c r="D6185" s="7">
        <v>0.56082089345970898</v>
      </c>
      <c r="E6185" s="7">
        <v>0.57064308453537604</v>
      </c>
      <c r="G6185" s="7">
        <v>81</v>
      </c>
      <c r="H6185" s="7">
        <v>62</v>
      </c>
      <c r="I6185" s="7">
        <v>0.56343744577240995</v>
      </c>
      <c r="J6185" s="7">
        <v>0.55084571523898695</v>
      </c>
    </row>
    <row r="6186" spans="2:10" x14ac:dyDescent="0.2">
      <c r="B6186" s="7">
        <v>82</v>
      </c>
      <c r="C6186" s="7">
        <v>62</v>
      </c>
      <c r="D6186" s="7">
        <v>0.27161203408079598</v>
      </c>
      <c r="E6186" s="7">
        <v>0.29365725323263298</v>
      </c>
      <c r="G6186" s="7">
        <v>82</v>
      </c>
      <c r="H6186" s="7">
        <v>62</v>
      </c>
      <c r="I6186" s="7">
        <v>0.27132895480365299</v>
      </c>
      <c r="J6186" s="7">
        <v>0.23184736107853099</v>
      </c>
    </row>
    <row r="6187" spans="2:10" x14ac:dyDescent="0.2">
      <c r="B6187" s="7">
        <v>83</v>
      </c>
      <c r="C6187" s="7">
        <v>62</v>
      </c>
      <c r="D6187" s="7">
        <v>-0.47674154883186198</v>
      </c>
      <c r="E6187" s="7">
        <v>-0.51241558265590104</v>
      </c>
      <c r="G6187" s="7">
        <v>83</v>
      </c>
      <c r="H6187" s="7">
        <v>62</v>
      </c>
      <c r="I6187" s="7">
        <v>-0.47808194084628902</v>
      </c>
      <c r="J6187" s="7">
        <v>-0.53105263884703802</v>
      </c>
    </row>
    <row r="6188" spans="2:10" x14ac:dyDescent="0.2">
      <c r="B6188" s="7">
        <v>84</v>
      </c>
      <c r="C6188" s="7">
        <v>62</v>
      </c>
      <c r="D6188" s="7">
        <v>0.73372091542659101</v>
      </c>
      <c r="E6188" s="7">
        <v>0.58692736960376002</v>
      </c>
      <c r="G6188" s="7">
        <v>84</v>
      </c>
      <c r="H6188" s="7">
        <v>62</v>
      </c>
      <c r="I6188" s="7">
        <v>0.73928662418709501</v>
      </c>
      <c r="J6188" s="7">
        <v>0.67931508719827205</v>
      </c>
    </row>
    <row r="6189" spans="2:10" x14ac:dyDescent="0.2">
      <c r="B6189" s="7">
        <v>85</v>
      </c>
      <c r="C6189" s="7">
        <v>62</v>
      </c>
      <c r="D6189" s="7">
        <v>1.0147667478492199</v>
      </c>
      <c r="E6189" s="7">
        <v>1.0673894056473601</v>
      </c>
      <c r="G6189" s="7">
        <v>85</v>
      </c>
      <c r="H6189" s="7">
        <v>62</v>
      </c>
      <c r="I6189" s="7">
        <v>1.0247962562755799</v>
      </c>
      <c r="J6189" s="7">
        <v>1.08682408300191</v>
      </c>
    </row>
    <row r="6190" spans="2:10" x14ac:dyDescent="0.2">
      <c r="B6190" s="7">
        <v>86</v>
      </c>
      <c r="C6190" s="7">
        <v>62</v>
      </c>
      <c r="D6190" s="7">
        <v>-0.33842610501283799</v>
      </c>
      <c r="E6190" s="7">
        <v>-0.37834711201162102</v>
      </c>
      <c r="G6190" s="7">
        <v>86</v>
      </c>
      <c r="H6190" s="7">
        <v>62</v>
      </c>
      <c r="I6190" s="7">
        <v>-0.33987565111732598</v>
      </c>
      <c r="J6190" s="7">
        <v>-0.37801212592879602</v>
      </c>
    </row>
    <row r="6191" spans="2:10" x14ac:dyDescent="0.2">
      <c r="B6191" s="7">
        <v>87</v>
      </c>
      <c r="C6191" s="7">
        <v>62</v>
      </c>
      <c r="D6191" s="7">
        <v>-1.30357600617952E-2</v>
      </c>
      <c r="E6191" s="7">
        <v>-9.4423488171136299E-2</v>
      </c>
      <c r="G6191" s="7">
        <v>87</v>
      </c>
      <c r="H6191" s="7">
        <v>62</v>
      </c>
      <c r="I6191" s="7">
        <v>-1.3086655896797699E-2</v>
      </c>
      <c r="J6191" s="7">
        <v>-3.8861639328572999E-2</v>
      </c>
    </row>
    <row r="6192" spans="2:10" x14ac:dyDescent="0.2">
      <c r="B6192" s="7">
        <v>88</v>
      </c>
      <c r="C6192" s="7">
        <v>62</v>
      </c>
      <c r="D6192" s="7">
        <v>9.4772254261444602E-2</v>
      </c>
      <c r="E6192" s="7">
        <v>8.8491548956630695E-2</v>
      </c>
      <c r="G6192" s="7">
        <v>88</v>
      </c>
      <c r="H6192" s="7">
        <v>62</v>
      </c>
      <c r="I6192" s="7">
        <v>9.5580819702847805E-2</v>
      </c>
      <c r="J6192" s="7">
        <v>7.7622313227958997E-2</v>
      </c>
    </row>
    <row r="6193" spans="2:10" x14ac:dyDescent="0.2">
      <c r="B6193" s="7">
        <v>89</v>
      </c>
      <c r="C6193" s="7">
        <v>62</v>
      </c>
      <c r="D6193" s="7">
        <v>-6.1223648422092903E-4</v>
      </c>
      <c r="E6193" s="7">
        <v>4.2734505145123301E-2</v>
      </c>
      <c r="G6193" s="7">
        <v>89</v>
      </c>
      <c r="H6193" s="7">
        <v>62</v>
      </c>
      <c r="I6193" s="7">
        <v>-5.6669252671248704E-4</v>
      </c>
      <c r="J6193" s="7">
        <v>1.74216662561602E-2</v>
      </c>
    </row>
    <row r="6194" spans="2:10" x14ac:dyDescent="0.2">
      <c r="B6194" s="7">
        <v>90</v>
      </c>
      <c r="C6194" s="7">
        <v>62</v>
      </c>
      <c r="D6194" s="7">
        <v>-0.20999919361783601</v>
      </c>
      <c r="E6194" s="7">
        <v>-0.28418528866875498</v>
      </c>
      <c r="G6194" s="7">
        <v>90</v>
      </c>
      <c r="H6194" s="7">
        <v>62</v>
      </c>
      <c r="I6194" s="7">
        <v>-0.20976504435367199</v>
      </c>
      <c r="J6194" s="7">
        <v>-0.26033305414600799</v>
      </c>
    </row>
    <row r="6195" spans="2:10" x14ac:dyDescent="0.2">
      <c r="B6195" s="7">
        <v>91</v>
      </c>
      <c r="C6195" s="7">
        <v>62</v>
      </c>
      <c r="D6195" s="7">
        <v>-0.191338643198987</v>
      </c>
      <c r="E6195" s="7">
        <v>-0.15942282174589201</v>
      </c>
      <c r="G6195" s="7">
        <v>91</v>
      </c>
      <c r="H6195" s="7">
        <v>62</v>
      </c>
      <c r="I6195" s="7">
        <v>-0.19268692923574801</v>
      </c>
      <c r="J6195" s="7">
        <v>-0.15632577910770401</v>
      </c>
    </row>
    <row r="6196" spans="2:10" x14ac:dyDescent="0.2">
      <c r="B6196" s="7">
        <v>92</v>
      </c>
      <c r="C6196" s="7">
        <v>62</v>
      </c>
      <c r="D6196" s="7">
        <v>-0.25119134086253703</v>
      </c>
      <c r="E6196" s="7">
        <v>-0.33821823113639798</v>
      </c>
      <c r="G6196" s="7">
        <v>92</v>
      </c>
      <c r="H6196" s="7">
        <v>62</v>
      </c>
      <c r="I6196" s="7">
        <v>-0.25169579745172799</v>
      </c>
      <c r="J6196" s="7">
        <v>-0.28340987997822398</v>
      </c>
    </row>
    <row r="6197" spans="2:10" x14ac:dyDescent="0.2">
      <c r="B6197" s="7">
        <v>93</v>
      </c>
      <c r="C6197" s="7">
        <v>62</v>
      </c>
      <c r="D6197" s="7">
        <v>-4.86042241369944E-4</v>
      </c>
      <c r="E6197" s="7">
        <v>-2.4464574608778399E-2</v>
      </c>
      <c r="G6197" s="7">
        <v>93</v>
      </c>
      <c r="H6197" s="7">
        <v>62</v>
      </c>
      <c r="I6197" s="7">
        <v>-4.5055953948924799E-4</v>
      </c>
      <c r="J6197" s="7">
        <v>-6.6043594787283E-2</v>
      </c>
    </row>
    <row r="6198" spans="2:10" x14ac:dyDescent="0.2">
      <c r="B6198" s="7">
        <v>94</v>
      </c>
      <c r="C6198" s="7">
        <v>62</v>
      </c>
      <c r="D6198" s="7">
        <v>-0.24508821584299201</v>
      </c>
      <c r="E6198" s="7">
        <v>-0.25920131733382601</v>
      </c>
      <c r="G6198" s="7">
        <v>94</v>
      </c>
      <c r="H6198" s="7">
        <v>62</v>
      </c>
      <c r="I6198" s="7">
        <v>-0.245508679683207</v>
      </c>
      <c r="J6198" s="7">
        <v>-0.29240867697190298</v>
      </c>
    </row>
    <row r="6199" spans="2:10" x14ac:dyDescent="0.2">
      <c r="B6199" s="7">
        <v>95</v>
      </c>
      <c r="C6199" s="7">
        <v>62</v>
      </c>
      <c r="D6199" s="7">
        <v>-0.371144201495758</v>
      </c>
      <c r="E6199" s="7">
        <v>-0.47115811785561101</v>
      </c>
      <c r="G6199" s="7">
        <v>95</v>
      </c>
      <c r="H6199" s="7">
        <v>62</v>
      </c>
      <c r="I6199" s="7">
        <v>-0.37299487977817403</v>
      </c>
      <c r="J6199" s="7">
        <v>-0.37484151899092999</v>
      </c>
    </row>
    <row r="6200" spans="2:10" x14ac:dyDescent="0.2">
      <c r="B6200" s="7">
        <v>96</v>
      </c>
      <c r="C6200" s="7">
        <v>62</v>
      </c>
      <c r="D6200" s="7">
        <v>1.29853838147795E-2</v>
      </c>
      <c r="E6200" s="7">
        <v>1.16400867116333E-2</v>
      </c>
      <c r="G6200" s="7">
        <v>96</v>
      </c>
      <c r="H6200" s="7">
        <v>62</v>
      </c>
      <c r="I6200" s="7">
        <v>1.3088264517684E-2</v>
      </c>
      <c r="J6200" s="7">
        <v>5.5709603778415898E-2</v>
      </c>
    </row>
    <row r="6201" spans="2:10" x14ac:dyDescent="0.2">
      <c r="B6201" s="7">
        <v>97</v>
      </c>
      <c r="C6201" s="7">
        <v>62</v>
      </c>
      <c r="D6201" s="7">
        <v>-8.4138763204997195E-3</v>
      </c>
      <c r="E6201" s="7">
        <v>2.46166242657893E-2</v>
      </c>
      <c r="G6201" s="7">
        <v>97</v>
      </c>
      <c r="H6201" s="7">
        <v>62</v>
      </c>
      <c r="I6201" s="7">
        <v>-8.4095874626672895E-3</v>
      </c>
      <c r="J6201" s="7">
        <v>1.4063600046487299E-2</v>
      </c>
    </row>
    <row r="6202" spans="2:10" x14ac:dyDescent="0.2">
      <c r="B6202" s="7">
        <v>98</v>
      </c>
      <c r="C6202" s="7">
        <v>62</v>
      </c>
      <c r="D6202" s="7">
        <v>1.40517335374803</v>
      </c>
      <c r="E6202" s="7">
        <v>1.4762858395266401</v>
      </c>
      <c r="G6202" s="7">
        <v>98</v>
      </c>
      <c r="H6202" s="7">
        <v>62</v>
      </c>
      <c r="I6202" s="7">
        <v>1.4107388668123499</v>
      </c>
      <c r="J6202" s="7">
        <v>1.4859596600091001</v>
      </c>
    </row>
    <row r="6203" spans="2:10" x14ac:dyDescent="0.2">
      <c r="B6203" s="7">
        <v>99</v>
      </c>
      <c r="C6203" s="7">
        <v>62</v>
      </c>
      <c r="D6203" s="7">
        <v>-0.25989556787500601</v>
      </c>
      <c r="E6203" s="7">
        <v>-0.21254251467611601</v>
      </c>
      <c r="G6203" s="7">
        <v>99</v>
      </c>
      <c r="H6203" s="7">
        <v>62</v>
      </c>
      <c r="I6203" s="7">
        <v>-0.26185608009468297</v>
      </c>
      <c r="J6203" s="7">
        <v>-0.21421544794026201</v>
      </c>
    </row>
    <row r="6204" spans="2:10" x14ac:dyDescent="0.2">
      <c r="B6204" s="7">
        <v>100</v>
      </c>
      <c r="C6204" s="7">
        <v>62</v>
      </c>
      <c r="D6204" s="7">
        <v>0.76412781340589797</v>
      </c>
      <c r="E6204" s="7">
        <v>0.71960346856757296</v>
      </c>
      <c r="G6204" s="7">
        <v>100</v>
      </c>
      <c r="H6204" s="7">
        <v>62</v>
      </c>
      <c r="I6204" s="7">
        <v>0.77011841883046595</v>
      </c>
      <c r="J6204" s="7">
        <v>0.78283908420467396</v>
      </c>
    </row>
    <row r="6205" spans="2:10" x14ac:dyDescent="0.2">
      <c r="B6205" s="7">
        <v>1</v>
      </c>
      <c r="C6205" s="7">
        <v>63</v>
      </c>
      <c r="D6205" s="7">
        <v>0.117977664836248</v>
      </c>
      <c r="E6205" s="7">
        <v>-4.07946207038812E-2</v>
      </c>
      <c r="G6205" s="7">
        <v>1</v>
      </c>
      <c r="H6205" s="7">
        <v>63</v>
      </c>
      <c r="I6205" s="7">
        <v>0.120391873096825</v>
      </c>
      <c r="J6205" s="7">
        <v>8.2494914539480199E-2</v>
      </c>
    </row>
    <row r="6206" spans="2:10" x14ac:dyDescent="0.2">
      <c r="B6206" s="7">
        <v>2</v>
      </c>
      <c r="C6206" s="7">
        <v>63</v>
      </c>
      <c r="D6206" s="7">
        <v>0.157240684274875</v>
      </c>
      <c r="E6206" s="7">
        <v>0.44743821976571702</v>
      </c>
      <c r="G6206" s="7">
        <v>2</v>
      </c>
      <c r="H6206" s="7">
        <v>63</v>
      </c>
      <c r="I6206" s="7">
        <v>0.15538475702507401</v>
      </c>
      <c r="J6206" s="7">
        <v>2.6104020774173599E-2</v>
      </c>
    </row>
    <row r="6207" spans="2:10" x14ac:dyDescent="0.2">
      <c r="B6207" s="7">
        <v>3</v>
      </c>
      <c r="C6207" s="7">
        <v>63</v>
      </c>
      <c r="D6207" s="7">
        <v>1.30942090263284E-2</v>
      </c>
      <c r="E6207" s="7">
        <v>8.0461561344757904E-2</v>
      </c>
      <c r="G6207" s="7">
        <v>3</v>
      </c>
      <c r="H6207" s="7">
        <v>63</v>
      </c>
      <c r="I6207" s="7">
        <v>1.31595519688039E-2</v>
      </c>
      <c r="J6207" s="7">
        <v>-4.2901840325742797E-2</v>
      </c>
    </row>
    <row r="6208" spans="2:10" x14ac:dyDescent="0.2">
      <c r="B6208" s="7">
        <v>4</v>
      </c>
      <c r="C6208" s="7">
        <v>63</v>
      </c>
      <c r="D6208" s="7">
        <v>0.15711868240603399</v>
      </c>
      <c r="E6208" s="7">
        <v>-2.8099543086383998E-2</v>
      </c>
      <c r="G6208" s="7">
        <v>4</v>
      </c>
      <c r="H6208" s="7">
        <v>63</v>
      </c>
      <c r="I6208" s="7">
        <v>0.15786168569198</v>
      </c>
      <c r="J6208" s="7">
        <v>-0.11454076783070199</v>
      </c>
    </row>
    <row r="6209" spans="2:10" x14ac:dyDescent="0.2">
      <c r="B6209" s="7">
        <v>5</v>
      </c>
      <c r="C6209" s="7">
        <v>63</v>
      </c>
      <c r="D6209" s="7">
        <v>0.23475720138202799</v>
      </c>
      <c r="E6209" s="7">
        <v>0.419012595706449</v>
      </c>
      <c r="G6209" s="7">
        <v>5</v>
      </c>
      <c r="H6209" s="7">
        <v>63</v>
      </c>
      <c r="I6209" s="7">
        <v>0.23633742736459101</v>
      </c>
      <c r="J6209" s="7">
        <v>0.179590681185337</v>
      </c>
    </row>
    <row r="6210" spans="2:10" x14ac:dyDescent="0.2">
      <c r="B6210" s="7">
        <v>6</v>
      </c>
      <c r="C6210" s="7">
        <v>63</v>
      </c>
      <c r="D6210" s="7">
        <v>1.17867715991782E-2</v>
      </c>
      <c r="E6210" s="7">
        <v>0.220102204837933</v>
      </c>
      <c r="G6210" s="7">
        <v>6</v>
      </c>
      <c r="H6210" s="7">
        <v>63</v>
      </c>
      <c r="I6210" s="7">
        <v>1.23045426604564E-2</v>
      </c>
      <c r="J6210" s="7">
        <v>0.17585455120132301</v>
      </c>
    </row>
    <row r="6211" spans="2:10" x14ac:dyDescent="0.2">
      <c r="B6211" s="7">
        <v>7</v>
      </c>
      <c r="C6211" s="7">
        <v>63</v>
      </c>
      <c r="D6211" s="7">
        <v>3.5364585358216502E-2</v>
      </c>
      <c r="E6211" s="7">
        <v>-0.110562530442603</v>
      </c>
      <c r="G6211" s="7">
        <v>7</v>
      </c>
      <c r="H6211" s="7">
        <v>63</v>
      </c>
      <c r="I6211" s="7">
        <v>3.4313113776922997E-2</v>
      </c>
      <c r="J6211" s="7">
        <v>-7.1806539711143799E-2</v>
      </c>
    </row>
    <row r="6212" spans="2:10" x14ac:dyDescent="0.2">
      <c r="B6212" s="7">
        <v>8</v>
      </c>
      <c r="C6212" s="7">
        <v>63</v>
      </c>
      <c r="D6212" s="7">
        <v>9.1334758239757896E-2</v>
      </c>
      <c r="E6212" s="7">
        <v>0.52769065262375103</v>
      </c>
      <c r="G6212" s="7">
        <v>8</v>
      </c>
      <c r="H6212" s="7">
        <v>63</v>
      </c>
      <c r="I6212" s="7">
        <v>8.8645197181209695E-2</v>
      </c>
      <c r="J6212" s="7">
        <v>-0.14153605401220701</v>
      </c>
    </row>
    <row r="6213" spans="2:10" x14ac:dyDescent="0.2">
      <c r="B6213" s="7">
        <v>9</v>
      </c>
      <c r="C6213" s="7">
        <v>63</v>
      </c>
      <c r="D6213" s="7">
        <v>-0.28233441240854001</v>
      </c>
      <c r="E6213" s="7">
        <v>-0.47080025740972598</v>
      </c>
      <c r="G6213" s="7">
        <v>9</v>
      </c>
      <c r="H6213" s="7">
        <v>63</v>
      </c>
      <c r="I6213" s="7">
        <v>-0.28568926986306997</v>
      </c>
      <c r="J6213" s="7">
        <v>-0.24413401652712199</v>
      </c>
    </row>
    <row r="6214" spans="2:10" x14ac:dyDescent="0.2">
      <c r="B6214" s="7">
        <v>10</v>
      </c>
      <c r="C6214" s="7">
        <v>63</v>
      </c>
      <c r="D6214" s="7">
        <v>0.18791404935476</v>
      </c>
      <c r="E6214" s="7">
        <v>0.36534302433427601</v>
      </c>
      <c r="G6214" s="7">
        <v>10</v>
      </c>
      <c r="H6214" s="7">
        <v>63</v>
      </c>
      <c r="I6214" s="7">
        <v>0.186402396687012</v>
      </c>
      <c r="J6214" s="7">
        <v>0.14182898471680699</v>
      </c>
    </row>
    <row r="6215" spans="2:10" x14ac:dyDescent="0.2">
      <c r="B6215" s="7">
        <v>11</v>
      </c>
      <c r="C6215" s="7">
        <v>63</v>
      </c>
      <c r="D6215" s="7">
        <v>-0.12859864130082499</v>
      </c>
      <c r="E6215" s="7">
        <v>-0.11512363154946301</v>
      </c>
      <c r="G6215" s="7">
        <v>11</v>
      </c>
      <c r="H6215" s="7">
        <v>63</v>
      </c>
      <c r="I6215" s="7">
        <v>-0.126906955353463</v>
      </c>
      <c r="J6215" s="7">
        <v>-7.0382454613691095E-2</v>
      </c>
    </row>
    <row r="6216" spans="2:10" x14ac:dyDescent="0.2">
      <c r="B6216" s="7">
        <v>12</v>
      </c>
      <c r="C6216" s="7">
        <v>63</v>
      </c>
      <c r="D6216" s="7">
        <v>-0.25486193827243597</v>
      </c>
      <c r="E6216" s="7">
        <v>-0.143422190359659</v>
      </c>
      <c r="G6216" s="7">
        <v>12</v>
      </c>
      <c r="H6216" s="7">
        <v>63</v>
      </c>
      <c r="I6216" s="7">
        <v>-0.258758752643162</v>
      </c>
      <c r="J6216" s="7">
        <v>-0.33318849524065203</v>
      </c>
    </row>
    <row r="6217" spans="2:10" x14ac:dyDescent="0.2">
      <c r="B6217" s="7">
        <v>13</v>
      </c>
      <c r="C6217" s="7">
        <v>63</v>
      </c>
      <c r="D6217" s="7">
        <v>-0.51262631407429804</v>
      </c>
      <c r="E6217" s="7">
        <v>-0.36042679768992197</v>
      </c>
      <c r="G6217" s="7">
        <v>13</v>
      </c>
      <c r="H6217" s="7">
        <v>63</v>
      </c>
      <c r="I6217" s="7">
        <v>-0.527201714701375</v>
      </c>
      <c r="J6217" s="7">
        <v>-0.52248079936234604</v>
      </c>
    </row>
    <row r="6218" spans="2:10" x14ac:dyDescent="0.2">
      <c r="B6218" s="7">
        <v>14</v>
      </c>
      <c r="C6218" s="7">
        <v>63</v>
      </c>
      <c r="D6218" s="7">
        <v>8.4740809196969899E-2</v>
      </c>
      <c r="E6218" s="7">
        <v>8.6628861112932207E-2</v>
      </c>
      <c r="G6218" s="7">
        <v>14</v>
      </c>
      <c r="H6218" s="7">
        <v>63</v>
      </c>
      <c r="I6218" s="7">
        <v>8.4372535885706604E-2</v>
      </c>
      <c r="J6218" s="7">
        <v>0.17221712747291401</v>
      </c>
    </row>
    <row r="6219" spans="2:10" x14ac:dyDescent="0.2">
      <c r="B6219" s="7">
        <v>15</v>
      </c>
      <c r="C6219" s="7">
        <v>63</v>
      </c>
      <c r="D6219" s="7">
        <v>0.106951088031153</v>
      </c>
      <c r="E6219" s="7">
        <v>0.13087174740228</v>
      </c>
      <c r="G6219" s="7">
        <v>15</v>
      </c>
      <c r="H6219" s="7">
        <v>63</v>
      </c>
      <c r="I6219" s="7">
        <v>0.106875216241268</v>
      </c>
      <c r="J6219" s="7">
        <v>0.13369925491097101</v>
      </c>
    </row>
    <row r="6220" spans="2:10" x14ac:dyDescent="0.2">
      <c r="B6220" s="7">
        <v>16</v>
      </c>
      <c r="C6220" s="7">
        <v>63</v>
      </c>
      <c r="D6220" s="7">
        <v>-0.136437124831506</v>
      </c>
      <c r="E6220" s="7">
        <v>-0.131494544308593</v>
      </c>
      <c r="G6220" s="7">
        <v>16</v>
      </c>
      <c r="H6220" s="7">
        <v>63</v>
      </c>
      <c r="I6220" s="7">
        <v>-0.139408357278795</v>
      </c>
      <c r="J6220" s="7">
        <v>-0.13214586307286799</v>
      </c>
    </row>
    <row r="6221" spans="2:10" x14ac:dyDescent="0.2">
      <c r="B6221" s="7">
        <v>17</v>
      </c>
      <c r="C6221" s="7">
        <v>63</v>
      </c>
      <c r="D6221" s="7">
        <v>-4.8532243365295699E-2</v>
      </c>
      <c r="E6221" s="7">
        <v>0.15839498317091</v>
      </c>
      <c r="G6221" s="7">
        <v>17</v>
      </c>
      <c r="H6221" s="7">
        <v>63</v>
      </c>
      <c r="I6221" s="7">
        <v>-4.8565307685086302E-2</v>
      </c>
      <c r="J6221" s="7">
        <v>0.29289158542160199</v>
      </c>
    </row>
    <row r="6222" spans="2:10" x14ac:dyDescent="0.2">
      <c r="B6222" s="7">
        <v>18</v>
      </c>
      <c r="C6222" s="7">
        <v>63</v>
      </c>
      <c r="D6222" s="7">
        <v>7.0689680293832602E-2</v>
      </c>
      <c r="E6222" s="7">
        <v>0.19672633849913801</v>
      </c>
      <c r="G6222" s="7">
        <v>18</v>
      </c>
      <c r="H6222" s="7">
        <v>63</v>
      </c>
      <c r="I6222" s="7">
        <v>7.2194280215748904E-2</v>
      </c>
      <c r="J6222" s="7">
        <v>0.13158526630331799</v>
      </c>
    </row>
    <row r="6223" spans="2:10" x14ac:dyDescent="0.2">
      <c r="B6223" s="7">
        <v>19</v>
      </c>
      <c r="C6223" s="7">
        <v>63</v>
      </c>
      <c r="D6223" s="7">
        <v>0.100689853944984</v>
      </c>
      <c r="E6223" s="7">
        <v>0.159022557656847</v>
      </c>
      <c r="G6223" s="7">
        <v>19</v>
      </c>
      <c r="H6223" s="7">
        <v>63</v>
      </c>
      <c r="I6223" s="7">
        <v>0.10223242162005999</v>
      </c>
      <c r="J6223" s="7">
        <v>7.7761576236809998E-3</v>
      </c>
    </row>
    <row r="6224" spans="2:10" x14ac:dyDescent="0.2">
      <c r="B6224" s="7">
        <v>20</v>
      </c>
      <c r="C6224" s="7">
        <v>63</v>
      </c>
      <c r="D6224" s="7">
        <v>9.3457978160023103E-3</v>
      </c>
      <c r="E6224" s="7">
        <v>0.131718146675011</v>
      </c>
      <c r="G6224" s="7">
        <v>20</v>
      </c>
      <c r="H6224" s="7">
        <v>63</v>
      </c>
      <c r="I6224" s="7">
        <v>9.6220006385099293E-3</v>
      </c>
      <c r="J6224" s="7">
        <v>5.18268269050388E-2</v>
      </c>
    </row>
    <row r="6225" spans="2:10" x14ac:dyDescent="0.2">
      <c r="B6225" s="7">
        <v>21</v>
      </c>
      <c r="C6225" s="7">
        <v>63</v>
      </c>
      <c r="D6225" s="7">
        <v>-0.101135568160702</v>
      </c>
      <c r="E6225" s="7">
        <v>-0.28088112103736201</v>
      </c>
      <c r="G6225" s="7">
        <v>21</v>
      </c>
      <c r="H6225" s="7">
        <v>63</v>
      </c>
      <c r="I6225" s="7">
        <v>-0.103598098513803</v>
      </c>
      <c r="J6225" s="7">
        <v>-8.6636767954137994E-2</v>
      </c>
    </row>
    <row r="6226" spans="2:10" x14ac:dyDescent="0.2">
      <c r="B6226" s="7">
        <v>22</v>
      </c>
      <c r="C6226" s="7">
        <v>63</v>
      </c>
      <c r="D6226" s="7">
        <v>-2.53361317329528E-2</v>
      </c>
      <c r="E6226" s="7">
        <v>-0.101631676922812</v>
      </c>
      <c r="G6226" s="7">
        <v>22</v>
      </c>
      <c r="H6226" s="7">
        <v>63</v>
      </c>
      <c r="I6226" s="7">
        <v>-2.5698847165967799E-2</v>
      </c>
      <c r="J6226" s="7">
        <v>6.6364244913005493E-2</v>
      </c>
    </row>
    <row r="6227" spans="2:10" x14ac:dyDescent="0.2">
      <c r="B6227" s="7">
        <v>23</v>
      </c>
      <c r="C6227" s="7">
        <v>63</v>
      </c>
      <c r="D6227" s="7">
        <v>-0.15576687165543701</v>
      </c>
      <c r="E6227" s="7">
        <v>-8.9889995115313995E-2</v>
      </c>
      <c r="G6227" s="7">
        <v>23</v>
      </c>
      <c r="H6227" s="7">
        <v>63</v>
      </c>
      <c r="I6227" s="7">
        <v>-0.157029099640139</v>
      </c>
      <c r="J6227" s="7">
        <v>4.4393921000542803E-3</v>
      </c>
    </row>
    <row r="6228" spans="2:10" x14ac:dyDescent="0.2">
      <c r="B6228" s="7">
        <v>24</v>
      </c>
      <c r="C6228" s="7">
        <v>63</v>
      </c>
      <c r="D6228" s="7">
        <v>-6.1800899948991602E-3</v>
      </c>
      <c r="E6228" s="7">
        <v>-0.115702233252099</v>
      </c>
      <c r="G6228" s="7">
        <v>24</v>
      </c>
      <c r="H6228" s="7">
        <v>63</v>
      </c>
      <c r="I6228" s="7">
        <v>-6.1801642709449203E-3</v>
      </c>
      <c r="J6228" s="7">
        <v>0.300339989031225</v>
      </c>
    </row>
    <row r="6229" spans="2:10" x14ac:dyDescent="0.2">
      <c r="B6229" s="7">
        <v>25</v>
      </c>
      <c r="C6229" s="7">
        <v>63</v>
      </c>
      <c r="D6229" s="7">
        <v>1.4367006715154699E-3</v>
      </c>
      <c r="E6229" s="7">
        <v>-0.165809350643885</v>
      </c>
      <c r="G6229" s="7">
        <v>25</v>
      </c>
      <c r="H6229" s="7">
        <v>63</v>
      </c>
      <c r="I6229" s="7">
        <v>1.4050174420576799E-3</v>
      </c>
      <c r="J6229" s="7">
        <v>-0.192071738216754</v>
      </c>
    </row>
    <row r="6230" spans="2:10" x14ac:dyDescent="0.2">
      <c r="B6230" s="7">
        <v>26</v>
      </c>
      <c r="C6230" s="7">
        <v>63</v>
      </c>
      <c r="D6230" s="7">
        <v>-2.7773074309060099E-2</v>
      </c>
      <c r="E6230" s="7">
        <v>0.10365402414899599</v>
      </c>
      <c r="G6230" s="7">
        <v>26</v>
      </c>
      <c r="H6230" s="7">
        <v>63</v>
      </c>
      <c r="I6230" s="7">
        <v>-2.78164606780953E-2</v>
      </c>
      <c r="J6230" s="7">
        <v>7.7647588112042407E-2</v>
      </c>
    </row>
    <row r="6231" spans="2:10" x14ac:dyDescent="0.2">
      <c r="B6231" s="7">
        <v>27</v>
      </c>
      <c r="C6231" s="7">
        <v>63</v>
      </c>
      <c r="D6231" s="7">
        <v>-0.15965545029060199</v>
      </c>
      <c r="E6231" s="7">
        <v>-1.88958535236239E-3</v>
      </c>
      <c r="G6231" s="7">
        <v>27</v>
      </c>
      <c r="H6231" s="7">
        <v>63</v>
      </c>
      <c r="I6231" s="7">
        <v>-0.15763701776644501</v>
      </c>
      <c r="J6231" s="7">
        <v>-0.204229417733165</v>
      </c>
    </row>
    <row r="6232" spans="2:10" x14ac:dyDescent="0.2">
      <c r="B6232" s="7">
        <v>28</v>
      </c>
      <c r="C6232" s="7">
        <v>63</v>
      </c>
      <c r="D6232" s="7">
        <v>0.292876867153884</v>
      </c>
      <c r="E6232" s="7">
        <v>8.6303348016183903E-2</v>
      </c>
      <c r="G6232" s="7">
        <v>28</v>
      </c>
      <c r="H6232" s="7">
        <v>63</v>
      </c>
      <c r="I6232" s="7">
        <v>0.29910007880515999</v>
      </c>
      <c r="J6232" s="7">
        <v>6.7533537241827105E-2</v>
      </c>
    </row>
    <row r="6233" spans="2:10" x14ac:dyDescent="0.2">
      <c r="B6233" s="7">
        <v>29</v>
      </c>
      <c r="C6233" s="7">
        <v>63</v>
      </c>
      <c r="D6233" s="7">
        <v>6.5666453662194299E-2</v>
      </c>
      <c r="E6233" s="7">
        <v>-9.9876896037667307E-2</v>
      </c>
      <c r="G6233" s="7">
        <v>29</v>
      </c>
      <c r="H6233" s="7">
        <v>63</v>
      </c>
      <c r="I6233" s="7">
        <v>6.4806544736480703E-2</v>
      </c>
      <c r="J6233" s="7">
        <v>4.2387383112961502E-2</v>
      </c>
    </row>
    <row r="6234" spans="2:10" x14ac:dyDescent="0.2">
      <c r="B6234" s="7">
        <v>30</v>
      </c>
      <c r="C6234" s="7">
        <v>63</v>
      </c>
      <c r="D6234" s="7">
        <v>-0.18097028478704399</v>
      </c>
      <c r="E6234" s="7">
        <v>-0.27491881538260499</v>
      </c>
      <c r="G6234" s="7">
        <v>30</v>
      </c>
      <c r="H6234" s="7">
        <v>63</v>
      </c>
      <c r="I6234" s="7">
        <v>-0.18204880515886501</v>
      </c>
      <c r="J6234" s="7">
        <v>-0.179839352817006</v>
      </c>
    </row>
    <row r="6235" spans="2:10" x14ac:dyDescent="0.2">
      <c r="B6235" s="7">
        <v>31</v>
      </c>
      <c r="C6235" s="7">
        <v>63</v>
      </c>
      <c r="D6235" s="7">
        <v>-1.9994622572063699E-3</v>
      </c>
      <c r="E6235" s="7">
        <v>-1.4871701720429601E-2</v>
      </c>
      <c r="G6235" s="7">
        <v>31</v>
      </c>
      <c r="H6235" s="7">
        <v>63</v>
      </c>
      <c r="I6235" s="7">
        <v>-2.45316603696644E-3</v>
      </c>
      <c r="J6235" s="7">
        <v>4.7148123643320397E-2</v>
      </c>
    </row>
    <row r="6236" spans="2:10" x14ac:dyDescent="0.2">
      <c r="B6236" s="7">
        <v>32</v>
      </c>
      <c r="C6236" s="7">
        <v>63</v>
      </c>
      <c r="D6236" s="7">
        <v>-0.103655320270944</v>
      </c>
      <c r="E6236" s="7">
        <v>-6.6271420214741597E-2</v>
      </c>
      <c r="G6236" s="7">
        <v>32</v>
      </c>
      <c r="H6236" s="7">
        <v>63</v>
      </c>
      <c r="I6236" s="7">
        <v>-0.10580381931168099</v>
      </c>
      <c r="J6236" s="7">
        <v>-0.162841992973281</v>
      </c>
    </row>
    <row r="6237" spans="2:10" x14ac:dyDescent="0.2">
      <c r="B6237" s="7">
        <v>33</v>
      </c>
      <c r="C6237" s="7">
        <v>63</v>
      </c>
      <c r="D6237" s="7">
        <v>-0.26658384526776802</v>
      </c>
      <c r="E6237" s="7">
        <v>-0.35322458595424</v>
      </c>
      <c r="G6237" s="7">
        <v>33</v>
      </c>
      <c r="H6237" s="7">
        <v>63</v>
      </c>
      <c r="I6237" s="7">
        <v>-0.26592118627846301</v>
      </c>
      <c r="J6237" s="7">
        <v>-0.43871736900056202</v>
      </c>
    </row>
    <row r="6238" spans="2:10" x14ac:dyDescent="0.2">
      <c r="B6238" s="7">
        <v>34</v>
      </c>
      <c r="C6238" s="7">
        <v>63</v>
      </c>
      <c r="D6238" s="7">
        <v>0.47908949272595802</v>
      </c>
      <c r="E6238" s="7">
        <v>0.124026319387793</v>
      </c>
      <c r="G6238" s="7">
        <v>34</v>
      </c>
      <c r="H6238" s="7">
        <v>63</v>
      </c>
      <c r="I6238" s="7">
        <v>0.48204579270645198</v>
      </c>
      <c r="J6238" s="7">
        <v>0.14212261857670899</v>
      </c>
    </row>
    <row r="6239" spans="2:10" x14ac:dyDescent="0.2">
      <c r="B6239" s="7">
        <v>35</v>
      </c>
      <c r="C6239" s="7">
        <v>63</v>
      </c>
      <c r="D6239" s="7">
        <v>0.53141235137257303</v>
      </c>
      <c r="E6239" s="7">
        <v>0.32356599246115503</v>
      </c>
      <c r="G6239" s="7">
        <v>35</v>
      </c>
      <c r="H6239" s="7">
        <v>63</v>
      </c>
      <c r="I6239" s="7">
        <v>0.53770387467564396</v>
      </c>
      <c r="J6239" s="7">
        <v>0.55706263001551504</v>
      </c>
    </row>
    <row r="6240" spans="2:10" x14ac:dyDescent="0.2">
      <c r="B6240" s="7">
        <v>36</v>
      </c>
      <c r="C6240" s="7">
        <v>63</v>
      </c>
      <c r="D6240" s="7">
        <v>0.39183132770519702</v>
      </c>
      <c r="E6240" s="7">
        <v>0.206468960819814</v>
      </c>
      <c r="G6240" s="7">
        <v>36</v>
      </c>
      <c r="H6240" s="7">
        <v>63</v>
      </c>
      <c r="I6240" s="7">
        <v>0.39876364657487701</v>
      </c>
      <c r="J6240" s="7">
        <v>0.40918218918221799</v>
      </c>
    </row>
    <row r="6241" spans="2:10" x14ac:dyDescent="0.2">
      <c r="B6241" s="7">
        <v>37</v>
      </c>
      <c r="C6241" s="7">
        <v>63</v>
      </c>
      <c r="D6241" s="7">
        <v>-0.234985105145402</v>
      </c>
      <c r="E6241" s="7">
        <v>-0.30788369112805303</v>
      </c>
      <c r="G6241" s="7">
        <v>37</v>
      </c>
      <c r="H6241" s="7">
        <v>63</v>
      </c>
      <c r="I6241" s="7">
        <v>-0.23910500873644999</v>
      </c>
      <c r="J6241" s="7">
        <v>-0.212661234299237</v>
      </c>
    </row>
    <row r="6242" spans="2:10" x14ac:dyDescent="0.2">
      <c r="B6242" s="7">
        <v>38</v>
      </c>
      <c r="C6242" s="7">
        <v>63</v>
      </c>
      <c r="D6242" s="7">
        <v>3.6678578471264003E-2</v>
      </c>
      <c r="E6242" s="7">
        <v>6.3030825786499101E-2</v>
      </c>
      <c r="G6242" s="7">
        <v>38</v>
      </c>
      <c r="H6242" s="7">
        <v>63</v>
      </c>
      <c r="I6242" s="7">
        <v>3.6249387100486502E-2</v>
      </c>
      <c r="J6242" s="7">
        <v>2.80496819919414E-2</v>
      </c>
    </row>
    <row r="6243" spans="2:10" x14ac:dyDescent="0.2">
      <c r="B6243" s="7">
        <v>39</v>
      </c>
      <c r="C6243" s="7">
        <v>63</v>
      </c>
      <c r="D6243" s="7">
        <v>3.7677016412628099E-2</v>
      </c>
      <c r="E6243" s="7">
        <v>0.14911801245004999</v>
      </c>
      <c r="G6243" s="7">
        <v>39</v>
      </c>
      <c r="H6243" s="7">
        <v>63</v>
      </c>
      <c r="I6243" s="7">
        <v>3.65321241195549E-2</v>
      </c>
      <c r="J6243" s="7">
        <v>0.164386344910735</v>
      </c>
    </row>
    <row r="6244" spans="2:10" x14ac:dyDescent="0.2">
      <c r="B6244" s="7">
        <v>40</v>
      </c>
      <c r="C6244" s="7">
        <v>63</v>
      </c>
      <c r="D6244" s="7">
        <v>-0.712253507203926</v>
      </c>
      <c r="E6244" s="7">
        <v>-0.73122899823986598</v>
      </c>
      <c r="G6244" s="7">
        <v>40</v>
      </c>
      <c r="H6244" s="7">
        <v>63</v>
      </c>
      <c r="I6244" s="7">
        <v>-0.70899098013193096</v>
      </c>
      <c r="J6244" s="7">
        <v>-0.72547385617619198</v>
      </c>
    </row>
    <row r="6245" spans="2:10" x14ac:dyDescent="0.2">
      <c r="B6245" s="7">
        <v>41</v>
      </c>
      <c r="C6245" s="7">
        <v>63</v>
      </c>
      <c r="D6245" s="7">
        <v>-0.28648406397223902</v>
      </c>
      <c r="E6245" s="7">
        <v>-0.204652787845086</v>
      </c>
      <c r="G6245" s="7">
        <v>41</v>
      </c>
      <c r="H6245" s="7">
        <v>63</v>
      </c>
      <c r="I6245" s="7">
        <v>-0.288569786405796</v>
      </c>
      <c r="J6245" s="7">
        <v>-0.346416498695099</v>
      </c>
    </row>
    <row r="6246" spans="2:10" x14ac:dyDescent="0.2">
      <c r="B6246" s="7">
        <v>42</v>
      </c>
      <c r="C6246" s="7">
        <v>63</v>
      </c>
      <c r="D6246" s="7">
        <v>5.6046120104275197E-2</v>
      </c>
      <c r="E6246" s="7">
        <v>9.3979882181631794E-2</v>
      </c>
      <c r="G6246" s="7">
        <v>42</v>
      </c>
      <c r="H6246" s="7">
        <v>63</v>
      </c>
      <c r="I6246" s="7">
        <v>5.6560704843113797E-2</v>
      </c>
      <c r="J6246" s="7">
        <v>0.27530439005066298</v>
      </c>
    </row>
    <row r="6247" spans="2:10" x14ac:dyDescent="0.2">
      <c r="B6247" s="7">
        <v>43</v>
      </c>
      <c r="C6247" s="7">
        <v>63</v>
      </c>
      <c r="D6247" s="7">
        <v>-0.66388308451949996</v>
      </c>
      <c r="E6247" s="7">
        <v>-0.60787547973074796</v>
      </c>
      <c r="G6247" s="7">
        <v>43</v>
      </c>
      <c r="H6247" s="7">
        <v>63</v>
      </c>
      <c r="I6247" s="7">
        <v>-0.67760374101571896</v>
      </c>
      <c r="J6247" s="7">
        <v>-0.79290171869825998</v>
      </c>
    </row>
    <row r="6248" spans="2:10" x14ac:dyDescent="0.2">
      <c r="B6248" s="7">
        <v>44</v>
      </c>
      <c r="C6248" s="7">
        <v>63</v>
      </c>
      <c r="D6248" s="7">
        <v>0.193170238865365</v>
      </c>
      <c r="E6248" s="7">
        <v>0.17940158191451999</v>
      </c>
      <c r="G6248" s="7">
        <v>44</v>
      </c>
      <c r="H6248" s="7">
        <v>63</v>
      </c>
      <c r="I6248" s="7">
        <v>0.19058387998402301</v>
      </c>
      <c r="J6248" s="7">
        <v>6.0115626672468302E-2</v>
      </c>
    </row>
    <row r="6249" spans="2:10" x14ac:dyDescent="0.2">
      <c r="B6249" s="7">
        <v>45</v>
      </c>
      <c r="C6249" s="7">
        <v>63</v>
      </c>
      <c r="D6249" s="7">
        <v>-0.20790823397602401</v>
      </c>
      <c r="E6249" s="7">
        <v>-0.30888159495197498</v>
      </c>
      <c r="G6249" s="7">
        <v>45</v>
      </c>
      <c r="H6249" s="7">
        <v>63</v>
      </c>
      <c r="I6249" s="7">
        <v>-0.205714087108927</v>
      </c>
      <c r="J6249" s="7">
        <v>-0.375269352896904</v>
      </c>
    </row>
    <row r="6250" spans="2:10" x14ac:dyDescent="0.2">
      <c r="B6250" s="7">
        <v>46</v>
      </c>
      <c r="C6250" s="7">
        <v>63</v>
      </c>
      <c r="D6250" s="7">
        <v>-0.115809977567565</v>
      </c>
      <c r="E6250" s="7">
        <v>-3.8182662258039499E-2</v>
      </c>
      <c r="G6250" s="7">
        <v>46</v>
      </c>
      <c r="H6250" s="7">
        <v>63</v>
      </c>
      <c r="I6250" s="7">
        <v>-0.118001639083506</v>
      </c>
      <c r="J6250" s="7">
        <v>3.4932022672885303E-2</v>
      </c>
    </row>
    <row r="6251" spans="2:10" x14ac:dyDescent="0.2">
      <c r="B6251" s="7">
        <v>47</v>
      </c>
      <c r="C6251" s="7">
        <v>63</v>
      </c>
      <c r="D6251" s="7">
        <v>-0.25103640375088998</v>
      </c>
      <c r="E6251" s="7">
        <v>-0.39655726182330803</v>
      </c>
      <c r="G6251" s="7">
        <v>47</v>
      </c>
      <c r="H6251" s="7">
        <v>63</v>
      </c>
      <c r="I6251" s="7">
        <v>-0.25125459169851799</v>
      </c>
      <c r="J6251" s="7">
        <v>-0.24421472772695499</v>
      </c>
    </row>
    <row r="6252" spans="2:10" x14ac:dyDescent="0.2">
      <c r="B6252" s="7">
        <v>48</v>
      </c>
      <c r="C6252" s="7">
        <v>63</v>
      </c>
      <c r="D6252" s="7">
        <v>-0.22353512691045699</v>
      </c>
      <c r="E6252" s="7">
        <v>-5.9480788846138402E-2</v>
      </c>
      <c r="G6252" s="7">
        <v>48</v>
      </c>
      <c r="H6252" s="7">
        <v>63</v>
      </c>
      <c r="I6252" s="7">
        <v>-0.22360445521755201</v>
      </c>
      <c r="J6252" s="7">
        <v>-0.166533680216815</v>
      </c>
    </row>
    <row r="6253" spans="2:10" x14ac:dyDescent="0.2">
      <c r="B6253" s="7">
        <v>49</v>
      </c>
      <c r="C6253" s="7">
        <v>63</v>
      </c>
      <c r="D6253" s="7">
        <v>0.17728497613731201</v>
      </c>
      <c r="E6253" s="7">
        <v>0.23984970422339599</v>
      </c>
      <c r="G6253" s="7">
        <v>49</v>
      </c>
      <c r="H6253" s="7">
        <v>63</v>
      </c>
      <c r="I6253" s="7">
        <v>0.17533320343110101</v>
      </c>
      <c r="J6253" s="7">
        <v>-7.9953147044958997E-2</v>
      </c>
    </row>
    <row r="6254" spans="2:10" x14ac:dyDescent="0.2">
      <c r="B6254" s="7">
        <v>50</v>
      </c>
      <c r="C6254" s="7">
        <v>63</v>
      </c>
      <c r="D6254" s="7">
        <v>3.7016590605585299E-2</v>
      </c>
      <c r="E6254" s="7">
        <v>0.110643389740156</v>
      </c>
      <c r="G6254" s="7">
        <v>50</v>
      </c>
      <c r="H6254" s="7">
        <v>63</v>
      </c>
      <c r="I6254" s="7">
        <v>3.7058288636396597E-2</v>
      </c>
      <c r="J6254" s="7">
        <v>8.76477413745054E-2</v>
      </c>
    </row>
    <row r="6255" spans="2:10" x14ac:dyDescent="0.2">
      <c r="B6255" s="7">
        <v>51</v>
      </c>
      <c r="C6255" s="7">
        <v>63</v>
      </c>
      <c r="D6255" s="7">
        <v>-4.9282432320668902E-2</v>
      </c>
      <c r="E6255" s="7">
        <v>0.21443895064864499</v>
      </c>
      <c r="G6255" s="7">
        <v>51</v>
      </c>
      <c r="H6255" s="7">
        <v>63</v>
      </c>
      <c r="I6255" s="7">
        <v>-4.9368896217829097E-2</v>
      </c>
      <c r="J6255" s="7">
        <v>0.20891890201603</v>
      </c>
    </row>
    <row r="6256" spans="2:10" x14ac:dyDescent="0.2">
      <c r="B6256" s="7">
        <v>52</v>
      </c>
      <c r="C6256" s="7">
        <v>63</v>
      </c>
      <c r="D6256" s="7">
        <v>3.4805303820938598E-2</v>
      </c>
      <c r="E6256" s="7">
        <v>-0.21417297559919901</v>
      </c>
      <c r="G6256" s="7">
        <v>52</v>
      </c>
      <c r="H6256" s="7">
        <v>63</v>
      </c>
      <c r="I6256" s="7">
        <v>3.5298376777766399E-2</v>
      </c>
      <c r="J6256" s="7">
        <v>-0.271389307402916</v>
      </c>
    </row>
    <row r="6257" spans="2:10" x14ac:dyDescent="0.2">
      <c r="B6257" s="7">
        <v>53</v>
      </c>
      <c r="C6257" s="7">
        <v>63</v>
      </c>
      <c r="D6257" s="7">
        <v>-6.9325693496928395E-2</v>
      </c>
      <c r="E6257" s="7">
        <v>-0.32867032840647997</v>
      </c>
      <c r="G6257" s="7">
        <v>53</v>
      </c>
      <c r="H6257" s="7">
        <v>63</v>
      </c>
      <c r="I6257" s="7">
        <v>-6.9167097101563393E-2</v>
      </c>
      <c r="J6257" s="7">
        <v>-0.32135727309985401</v>
      </c>
    </row>
    <row r="6258" spans="2:10" x14ac:dyDescent="0.2">
      <c r="B6258" s="7">
        <v>54</v>
      </c>
      <c r="C6258" s="7">
        <v>63</v>
      </c>
      <c r="D6258" s="7">
        <v>8.7353533262830602E-2</v>
      </c>
      <c r="E6258" s="7">
        <v>0.10270732376640999</v>
      </c>
      <c r="G6258" s="7">
        <v>54</v>
      </c>
      <c r="H6258" s="7">
        <v>63</v>
      </c>
      <c r="I6258" s="7">
        <v>9.2294487950245405E-2</v>
      </c>
      <c r="J6258" s="7">
        <v>0.396394044120436</v>
      </c>
    </row>
    <row r="6259" spans="2:10" x14ac:dyDescent="0.2">
      <c r="B6259" s="7">
        <v>55</v>
      </c>
      <c r="C6259" s="7">
        <v>63</v>
      </c>
      <c r="D6259" s="7">
        <v>-0.43264797729006599</v>
      </c>
      <c r="E6259" s="7">
        <v>-2.8553110260271599E-2</v>
      </c>
      <c r="G6259" s="7">
        <v>55</v>
      </c>
      <c r="H6259" s="7">
        <v>63</v>
      </c>
      <c r="I6259" s="7">
        <v>-0.42723197286085302</v>
      </c>
      <c r="J6259" s="7">
        <v>-0.39384319889487401</v>
      </c>
    </row>
    <row r="6260" spans="2:10" x14ac:dyDescent="0.2">
      <c r="B6260" s="7">
        <v>56</v>
      </c>
      <c r="C6260" s="7">
        <v>63</v>
      </c>
      <c r="D6260" s="7">
        <v>-7.8891076139296204E-2</v>
      </c>
      <c r="E6260" s="7">
        <v>-0.305443712385775</v>
      </c>
      <c r="G6260" s="7">
        <v>56</v>
      </c>
      <c r="H6260" s="7">
        <v>63</v>
      </c>
      <c r="I6260" s="7">
        <v>-7.9605754959238995E-2</v>
      </c>
      <c r="J6260" s="7">
        <v>-0.213020938955157</v>
      </c>
    </row>
    <row r="6261" spans="2:10" x14ac:dyDescent="0.2">
      <c r="B6261" s="7">
        <v>57</v>
      </c>
      <c r="C6261" s="7">
        <v>63</v>
      </c>
      <c r="D6261" s="7">
        <v>0.195448485983788</v>
      </c>
      <c r="E6261" s="7">
        <v>9.2938552895978105E-2</v>
      </c>
      <c r="G6261" s="7">
        <v>57</v>
      </c>
      <c r="H6261" s="7">
        <v>63</v>
      </c>
      <c r="I6261" s="7">
        <v>0.20058695231820001</v>
      </c>
      <c r="J6261" s="7">
        <v>0.16058767679491601</v>
      </c>
    </row>
    <row r="6262" spans="2:10" x14ac:dyDescent="0.2">
      <c r="B6262" s="7">
        <v>58</v>
      </c>
      <c r="C6262" s="7">
        <v>63</v>
      </c>
      <c r="D6262" s="7">
        <v>0.102899781961087</v>
      </c>
      <c r="E6262" s="7">
        <v>0.36587936578436298</v>
      </c>
      <c r="G6262" s="7">
        <v>58</v>
      </c>
      <c r="H6262" s="7">
        <v>63</v>
      </c>
      <c r="I6262" s="7">
        <v>0.10107834759393999</v>
      </c>
      <c r="J6262" s="7">
        <v>0.160201387350873</v>
      </c>
    </row>
    <row r="6263" spans="2:10" x14ac:dyDescent="0.2">
      <c r="B6263" s="7">
        <v>59</v>
      </c>
      <c r="C6263" s="7">
        <v>63</v>
      </c>
      <c r="D6263" s="7">
        <v>0.39934774107386301</v>
      </c>
      <c r="E6263" s="7">
        <v>0.50209984870807001</v>
      </c>
      <c r="G6263" s="7">
        <v>59</v>
      </c>
      <c r="H6263" s="7">
        <v>63</v>
      </c>
      <c r="I6263" s="7">
        <v>0.39488515498934801</v>
      </c>
      <c r="J6263" s="7">
        <v>0.15746480556433201</v>
      </c>
    </row>
    <row r="6264" spans="2:10" x14ac:dyDescent="0.2">
      <c r="B6264" s="7">
        <v>60</v>
      </c>
      <c r="C6264" s="7">
        <v>63</v>
      </c>
      <c r="D6264" s="7">
        <v>1.05114133358404E-2</v>
      </c>
      <c r="E6264" s="7">
        <v>9.2717730617284406E-3</v>
      </c>
      <c r="G6264" s="7">
        <v>60</v>
      </c>
      <c r="H6264" s="7">
        <v>63</v>
      </c>
      <c r="I6264" s="7">
        <v>1.1152027376009101E-2</v>
      </c>
      <c r="J6264" s="7">
        <v>4.2615151286917702E-2</v>
      </c>
    </row>
    <row r="6265" spans="2:10" x14ac:dyDescent="0.2">
      <c r="B6265" s="7">
        <v>61</v>
      </c>
      <c r="C6265" s="7">
        <v>63</v>
      </c>
      <c r="D6265" s="7">
        <v>-0.23028546932115199</v>
      </c>
      <c r="E6265" s="7">
        <v>-0.12797368038843199</v>
      </c>
      <c r="G6265" s="7">
        <v>61</v>
      </c>
      <c r="H6265" s="7">
        <v>63</v>
      </c>
      <c r="I6265" s="7">
        <v>-0.23219675236943299</v>
      </c>
      <c r="J6265" s="7">
        <v>5.3623216027562003E-2</v>
      </c>
    </row>
    <row r="6266" spans="2:10" x14ac:dyDescent="0.2">
      <c r="B6266" s="7">
        <v>62</v>
      </c>
      <c r="C6266" s="7">
        <v>63</v>
      </c>
      <c r="D6266" s="7">
        <v>0.17234820763661901</v>
      </c>
      <c r="E6266" s="7">
        <v>0.108648294158476</v>
      </c>
      <c r="G6266" s="7">
        <v>62</v>
      </c>
      <c r="H6266" s="7">
        <v>63</v>
      </c>
      <c r="I6266" s="7">
        <v>0.18138609927453</v>
      </c>
      <c r="J6266" s="7">
        <v>0.474947607173064</v>
      </c>
    </row>
    <row r="6267" spans="2:10" x14ac:dyDescent="0.2">
      <c r="B6267" s="7">
        <v>63</v>
      </c>
      <c r="C6267" s="7">
        <v>63</v>
      </c>
      <c r="D6267" s="7">
        <v>0.16278822510014601</v>
      </c>
      <c r="E6267" s="7">
        <v>0.40212041427640399</v>
      </c>
      <c r="G6267" s="7">
        <v>63</v>
      </c>
      <c r="H6267" s="7">
        <v>63</v>
      </c>
      <c r="I6267" s="7">
        <v>0.16818939400007801</v>
      </c>
      <c r="J6267" s="7">
        <v>0.55528324717000999</v>
      </c>
    </row>
    <row r="6268" spans="2:10" x14ac:dyDescent="0.2">
      <c r="B6268" s="7">
        <v>64</v>
      </c>
      <c r="C6268" s="7">
        <v>63</v>
      </c>
      <c r="D6268" s="7">
        <v>-0.144152147571568</v>
      </c>
      <c r="E6268" s="7">
        <v>-0.150973750836775</v>
      </c>
      <c r="G6268" s="7">
        <v>64</v>
      </c>
      <c r="H6268" s="7">
        <v>63</v>
      </c>
      <c r="I6268" s="7">
        <v>-0.14572676591763001</v>
      </c>
      <c r="J6268" s="7">
        <v>-0.29644065245849099</v>
      </c>
    </row>
    <row r="6269" spans="2:10" x14ac:dyDescent="0.2">
      <c r="B6269" s="7">
        <v>65</v>
      </c>
      <c r="C6269" s="7">
        <v>63</v>
      </c>
      <c r="D6269" s="7">
        <v>-0.15085965033519</v>
      </c>
      <c r="E6269" s="7">
        <v>-0.46713919280336302</v>
      </c>
      <c r="G6269" s="7">
        <v>65</v>
      </c>
      <c r="H6269" s="7">
        <v>63</v>
      </c>
      <c r="I6269" s="7">
        <v>-0.15506418436949601</v>
      </c>
      <c r="J6269" s="7">
        <v>-0.26984464036998701</v>
      </c>
    </row>
    <row r="6270" spans="2:10" x14ac:dyDescent="0.2">
      <c r="B6270" s="7">
        <v>66</v>
      </c>
      <c r="C6270" s="7">
        <v>63</v>
      </c>
      <c r="D6270" s="7">
        <v>-8.6167774368900205E-2</v>
      </c>
      <c r="E6270" s="7">
        <v>-5.2212195743349503E-2</v>
      </c>
      <c r="G6270" s="7">
        <v>66</v>
      </c>
      <c r="H6270" s="7">
        <v>63</v>
      </c>
      <c r="I6270" s="7">
        <v>-8.7707889595865396E-2</v>
      </c>
      <c r="J6270" s="7">
        <v>-1.59138172216453E-2</v>
      </c>
    </row>
    <row r="6271" spans="2:10" x14ac:dyDescent="0.2">
      <c r="B6271" s="7">
        <v>67</v>
      </c>
      <c r="C6271" s="7">
        <v>63</v>
      </c>
      <c r="D6271" s="7">
        <v>-0.30794879030043099</v>
      </c>
      <c r="E6271" s="7">
        <v>-0.44699611405437201</v>
      </c>
      <c r="G6271" s="7">
        <v>67</v>
      </c>
      <c r="H6271" s="7">
        <v>63</v>
      </c>
      <c r="I6271" s="7">
        <v>-0.30973553932931702</v>
      </c>
      <c r="J6271" s="7">
        <v>-0.23637778639335699</v>
      </c>
    </row>
    <row r="6272" spans="2:10" x14ac:dyDescent="0.2">
      <c r="B6272" s="7">
        <v>68</v>
      </c>
      <c r="C6272" s="7">
        <v>63</v>
      </c>
      <c r="D6272" s="7">
        <v>-0.14485289101919599</v>
      </c>
      <c r="E6272" s="7">
        <v>-0.27151979301920698</v>
      </c>
      <c r="G6272" s="7">
        <v>68</v>
      </c>
      <c r="H6272" s="7">
        <v>63</v>
      </c>
      <c r="I6272" s="7">
        <v>-0.14619167121328</v>
      </c>
      <c r="J6272" s="7">
        <v>-0.13998572504562001</v>
      </c>
    </row>
    <row r="6273" spans="2:10" x14ac:dyDescent="0.2">
      <c r="B6273" s="7">
        <v>69</v>
      </c>
      <c r="C6273" s="7">
        <v>63</v>
      </c>
      <c r="D6273" s="7">
        <v>-0.14644040196548799</v>
      </c>
      <c r="E6273" s="7">
        <v>7.27538790082249E-2</v>
      </c>
      <c r="G6273" s="7">
        <v>69</v>
      </c>
      <c r="H6273" s="7">
        <v>63</v>
      </c>
      <c r="I6273" s="7">
        <v>-0.14874955841280901</v>
      </c>
      <c r="J6273" s="7">
        <v>3.4832566234321398E-2</v>
      </c>
    </row>
    <row r="6274" spans="2:10" x14ac:dyDescent="0.2">
      <c r="B6274" s="7">
        <v>70</v>
      </c>
      <c r="C6274" s="7">
        <v>63</v>
      </c>
      <c r="D6274" s="7">
        <v>8.6837722421146998E-2</v>
      </c>
      <c r="E6274" s="7">
        <v>-0.23156400437093799</v>
      </c>
      <c r="G6274" s="7">
        <v>70</v>
      </c>
      <c r="H6274" s="7">
        <v>63</v>
      </c>
      <c r="I6274" s="7">
        <v>8.9685461839609501E-2</v>
      </c>
      <c r="J6274" s="7">
        <v>-7.73277245732817E-2</v>
      </c>
    </row>
    <row r="6275" spans="2:10" x14ac:dyDescent="0.2">
      <c r="B6275" s="7">
        <v>71</v>
      </c>
      <c r="C6275" s="7">
        <v>63</v>
      </c>
      <c r="D6275" s="7">
        <v>0.26287285054104598</v>
      </c>
      <c r="E6275" s="7">
        <v>0.243257598435376</v>
      </c>
      <c r="G6275" s="7">
        <v>71</v>
      </c>
      <c r="H6275" s="7">
        <v>63</v>
      </c>
      <c r="I6275" s="7">
        <v>0.26448370527798698</v>
      </c>
      <c r="J6275" s="7">
        <v>0.36180120936556798</v>
      </c>
    </row>
    <row r="6276" spans="2:10" x14ac:dyDescent="0.2">
      <c r="B6276" s="7">
        <v>72</v>
      </c>
      <c r="C6276" s="7">
        <v>63</v>
      </c>
      <c r="D6276" s="7">
        <v>0.196801861128582</v>
      </c>
      <c r="E6276" s="7">
        <v>0.18763102908676399</v>
      </c>
      <c r="G6276" s="7">
        <v>72</v>
      </c>
      <c r="H6276" s="7">
        <v>63</v>
      </c>
      <c r="I6276" s="7">
        <v>0.203503070670596</v>
      </c>
      <c r="J6276" s="7">
        <v>3.4371660448824698E-2</v>
      </c>
    </row>
    <row r="6277" spans="2:10" x14ac:dyDescent="0.2">
      <c r="B6277" s="7">
        <v>73</v>
      </c>
      <c r="C6277" s="7">
        <v>63</v>
      </c>
      <c r="D6277" s="7">
        <v>0.225498325360523</v>
      </c>
      <c r="E6277" s="7">
        <v>0.16400471145655601</v>
      </c>
      <c r="G6277" s="7">
        <v>73</v>
      </c>
      <c r="H6277" s="7">
        <v>63</v>
      </c>
      <c r="I6277" s="7">
        <v>0.223053755212161</v>
      </c>
      <c r="J6277" s="7">
        <v>-9.6046799525196597E-2</v>
      </c>
    </row>
    <row r="6278" spans="2:10" x14ac:dyDescent="0.2">
      <c r="B6278" s="7">
        <v>74</v>
      </c>
      <c r="C6278" s="7">
        <v>63</v>
      </c>
      <c r="D6278" s="7">
        <v>0.77872730578462401</v>
      </c>
      <c r="E6278" s="7">
        <v>0.60010999956834199</v>
      </c>
      <c r="G6278" s="7">
        <v>74</v>
      </c>
      <c r="H6278" s="7">
        <v>63</v>
      </c>
      <c r="I6278" s="7">
        <v>0.81363215115884202</v>
      </c>
      <c r="J6278" s="7">
        <v>0.64120942734342901</v>
      </c>
    </row>
    <row r="6279" spans="2:10" x14ac:dyDescent="0.2">
      <c r="B6279" s="7">
        <v>75</v>
      </c>
      <c r="C6279" s="7">
        <v>63</v>
      </c>
      <c r="D6279" s="7">
        <v>-4.7309964934997999E-2</v>
      </c>
      <c r="E6279" s="7">
        <v>0.25392319505785399</v>
      </c>
      <c r="G6279" s="7">
        <v>75</v>
      </c>
      <c r="H6279" s="7">
        <v>63</v>
      </c>
      <c r="I6279" s="7">
        <v>-4.6383168922423203E-2</v>
      </c>
      <c r="J6279" s="7">
        <v>5.3555730980820102E-2</v>
      </c>
    </row>
    <row r="6280" spans="2:10" x14ac:dyDescent="0.2">
      <c r="B6280" s="7">
        <v>76</v>
      </c>
      <c r="C6280" s="7">
        <v>63</v>
      </c>
      <c r="D6280" s="7">
        <v>0.210912030403409</v>
      </c>
      <c r="E6280" s="7">
        <v>0.14022508180308399</v>
      </c>
      <c r="G6280" s="7">
        <v>76</v>
      </c>
      <c r="H6280" s="7">
        <v>63</v>
      </c>
      <c r="I6280" s="7">
        <v>0.21548636761856901</v>
      </c>
      <c r="J6280" s="7">
        <v>0.153297755550729</v>
      </c>
    </row>
    <row r="6281" spans="2:10" x14ac:dyDescent="0.2">
      <c r="B6281" s="7">
        <v>77</v>
      </c>
      <c r="C6281" s="7">
        <v>63</v>
      </c>
      <c r="D6281" s="7">
        <v>-9.9243421185856398E-2</v>
      </c>
      <c r="E6281" s="7">
        <v>5.1789614680005903E-2</v>
      </c>
      <c r="G6281" s="7">
        <v>77</v>
      </c>
      <c r="H6281" s="7">
        <v>63</v>
      </c>
      <c r="I6281" s="7">
        <v>-9.8228802520748296E-2</v>
      </c>
      <c r="J6281" s="7">
        <v>0.22714188905265201</v>
      </c>
    </row>
    <row r="6282" spans="2:10" x14ac:dyDescent="0.2">
      <c r="B6282" s="7">
        <v>78</v>
      </c>
      <c r="C6282" s="7">
        <v>63</v>
      </c>
      <c r="D6282" s="7">
        <v>-0.494878337033271</v>
      </c>
      <c r="E6282" s="7">
        <v>-0.63772304274232605</v>
      </c>
      <c r="G6282" s="7">
        <v>78</v>
      </c>
      <c r="H6282" s="7">
        <v>63</v>
      </c>
      <c r="I6282" s="7">
        <v>-0.49462579487653502</v>
      </c>
      <c r="J6282" s="7">
        <v>-0.56650532599635295</v>
      </c>
    </row>
    <row r="6283" spans="2:10" x14ac:dyDescent="0.2">
      <c r="B6283" s="7">
        <v>79</v>
      </c>
      <c r="C6283" s="7">
        <v>63</v>
      </c>
      <c r="D6283" s="7">
        <v>-0.189917388255192</v>
      </c>
      <c r="E6283" s="7">
        <v>-0.22721727943818201</v>
      </c>
      <c r="G6283" s="7">
        <v>79</v>
      </c>
      <c r="H6283" s="7">
        <v>63</v>
      </c>
      <c r="I6283" s="7">
        <v>-0.19295534890310001</v>
      </c>
      <c r="J6283" s="7">
        <v>-0.25078210317173899</v>
      </c>
    </row>
    <row r="6284" spans="2:10" x14ac:dyDescent="0.2">
      <c r="B6284" s="7">
        <v>80</v>
      </c>
      <c r="C6284" s="7">
        <v>63</v>
      </c>
      <c r="D6284" s="7">
        <v>-0.22600433235607101</v>
      </c>
      <c r="E6284" s="7">
        <v>-0.15978556109409101</v>
      </c>
      <c r="G6284" s="7">
        <v>80</v>
      </c>
      <c r="H6284" s="7">
        <v>63</v>
      </c>
      <c r="I6284" s="7">
        <v>-0.22402709530828499</v>
      </c>
      <c r="J6284" s="7">
        <v>-0.13660799829412101</v>
      </c>
    </row>
    <row r="6285" spans="2:10" x14ac:dyDescent="0.2">
      <c r="B6285" s="7">
        <v>81</v>
      </c>
      <c r="C6285" s="7">
        <v>63</v>
      </c>
      <c r="D6285" s="7">
        <v>0.24977327404152</v>
      </c>
      <c r="E6285" s="7">
        <v>-6.2034965403705997E-2</v>
      </c>
      <c r="G6285" s="7">
        <v>81</v>
      </c>
      <c r="H6285" s="7">
        <v>63</v>
      </c>
      <c r="I6285" s="7">
        <v>0.24678430837373599</v>
      </c>
      <c r="J6285" s="7">
        <v>0.15745873684068601</v>
      </c>
    </row>
    <row r="6286" spans="2:10" x14ac:dyDescent="0.2">
      <c r="B6286" s="7">
        <v>82</v>
      </c>
      <c r="C6286" s="7">
        <v>63</v>
      </c>
      <c r="D6286" s="7">
        <v>7.0522906270360494E-2</v>
      </c>
      <c r="E6286" s="7">
        <v>0.272552586298758</v>
      </c>
      <c r="G6286" s="7">
        <v>82</v>
      </c>
      <c r="H6286" s="7">
        <v>63</v>
      </c>
      <c r="I6286" s="7">
        <v>7.1443251448884304E-2</v>
      </c>
      <c r="J6286" s="7">
        <v>0.431078544666257</v>
      </c>
    </row>
    <row r="6287" spans="2:10" x14ac:dyDescent="0.2">
      <c r="B6287" s="7">
        <v>83</v>
      </c>
      <c r="C6287" s="7">
        <v>63</v>
      </c>
      <c r="D6287" s="7">
        <v>-0.47125280016906501</v>
      </c>
      <c r="E6287" s="7">
        <v>-0.55078543842858896</v>
      </c>
      <c r="G6287" s="7">
        <v>83</v>
      </c>
      <c r="H6287" s="7">
        <v>63</v>
      </c>
      <c r="I6287" s="7">
        <v>-0.481353781004149</v>
      </c>
      <c r="J6287" s="7">
        <v>-0.60239390137281001</v>
      </c>
    </row>
    <row r="6288" spans="2:10" x14ac:dyDescent="0.2">
      <c r="B6288" s="7">
        <v>84</v>
      </c>
      <c r="C6288" s="7">
        <v>63</v>
      </c>
      <c r="D6288" s="7">
        <v>-7.0994737006554204E-2</v>
      </c>
      <c r="E6288" s="7">
        <v>-1.35470397842239E-2</v>
      </c>
      <c r="G6288" s="7">
        <v>84</v>
      </c>
      <c r="H6288" s="7">
        <v>63</v>
      </c>
      <c r="I6288" s="7">
        <v>-7.1473718423241905E-2</v>
      </c>
      <c r="J6288" s="7">
        <v>9.3701748086253603E-2</v>
      </c>
    </row>
    <row r="6289" spans="2:10" x14ac:dyDescent="0.2">
      <c r="B6289" s="7">
        <v>85</v>
      </c>
      <c r="C6289" s="7">
        <v>63</v>
      </c>
      <c r="D6289" s="7">
        <v>-0.63918772445280003</v>
      </c>
      <c r="E6289" s="7">
        <v>-0.78637233352222702</v>
      </c>
      <c r="G6289" s="7">
        <v>85</v>
      </c>
      <c r="H6289" s="7">
        <v>63</v>
      </c>
      <c r="I6289" s="7">
        <v>-0.65343181083658097</v>
      </c>
      <c r="J6289" s="7">
        <v>-0.75424619711778496</v>
      </c>
    </row>
    <row r="6290" spans="2:10" x14ac:dyDescent="0.2">
      <c r="B6290" s="7">
        <v>86</v>
      </c>
      <c r="C6290" s="7">
        <v>63</v>
      </c>
      <c r="D6290" s="7">
        <v>-0.161410895682535</v>
      </c>
      <c r="E6290" s="7">
        <v>2.3574741303884001E-2</v>
      </c>
      <c r="G6290" s="7">
        <v>86</v>
      </c>
      <c r="H6290" s="7">
        <v>63</v>
      </c>
      <c r="I6290" s="7">
        <v>-0.16220378214769601</v>
      </c>
      <c r="J6290" s="7">
        <v>0.15135559370455301</v>
      </c>
    </row>
    <row r="6291" spans="2:10" x14ac:dyDescent="0.2">
      <c r="B6291" s="7">
        <v>87</v>
      </c>
      <c r="C6291" s="7">
        <v>63</v>
      </c>
      <c r="D6291" s="7">
        <v>-3.5476849824649798E-2</v>
      </c>
      <c r="E6291" s="7">
        <v>-3.6657473858245901E-2</v>
      </c>
      <c r="G6291" s="7">
        <v>87</v>
      </c>
      <c r="H6291" s="7">
        <v>63</v>
      </c>
      <c r="I6291" s="7">
        <v>-3.5757073268251303E-2</v>
      </c>
      <c r="J6291" s="7">
        <v>-0.210998043576791</v>
      </c>
    </row>
    <row r="6292" spans="2:10" x14ac:dyDescent="0.2">
      <c r="B6292" s="7">
        <v>88</v>
      </c>
      <c r="C6292" s="7">
        <v>63</v>
      </c>
      <c r="D6292" s="7">
        <v>5.3328885461070299E-2</v>
      </c>
      <c r="E6292" s="7">
        <v>0.245977789277354</v>
      </c>
      <c r="G6292" s="7">
        <v>88</v>
      </c>
      <c r="H6292" s="7">
        <v>63</v>
      </c>
      <c r="I6292" s="7">
        <v>5.3762361327871502E-2</v>
      </c>
      <c r="J6292" s="7">
        <v>3.0906623931281602E-2</v>
      </c>
    </row>
    <row r="6293" spans="2:10" x14ac:dyDescent="0.2">
      <c r="B6293" s="7">
        <v>89</v>
      </c>
      <c r="C6293" s="7">
        <v>63</v>
      </c>
      <c r="D6293" s="7">
        <v>0.3581872848191</v>
      </c>
      <c r="E6293" s="7">
        <v>0.187736858850583</v>
      </c>
      <c r="G6293" s="7">
        <v>89</v>
      </c>
      <c r="H6293" s="7">
        <v>63</v>
      </c>
      <c r="I6293" s="7">
        <v>0.36051749992281701</v>
      </c>
      <c r="J6293" s="7">
        <v>0.118204729574027</v>
      </c>
    </row>
    <row r="6294" spans="2:10" x14ac:dyDescent="0.2">
      <c r="B6294" s="7">
        <v>90</v>
      </c>
      <c r="C6294" s="7">
        <v>63</v>
      </c>
      <c r="D6294" s="7">
        <v>-0.46945465363348399</v>
      </c>
      <c r="E6294" s="7">
        <v>-0.36674421387081502</v>
      </c>
      <c r="G6294" s="7">
        <v>90</v>
      </c>
      <c r="H6294" s="7">
        <v>63</v>
      </c>
      <c r="I6294" s="7">
        <v>-0.46653343745806097</v>
      </c>
      <c r="J6294" s="7">
        <v>-0.55576805828607301</v>
      </c>
    </row>
    <row r="6295" spans="2:10" x14ac:dyDescent="0.2">
      <c r="B6295" s="7">
        <v>91</v>
      </c>
      <c r="C6295" s="7">
        <v>63</v>
      </c>
      <c r="D6295" s="7">
        <v>6.8828126854567601E-2</v>
      </c>
      <c r="E6295" s="7">
        <v>2.10778640030167E-2</v>
      </c>
      <c r="G6295" s="7">
        <v>91</v>
      </c>
      <c r="H6295" s="7">
        <v>63</v>
      </c>
      <c r="I6295" s="7">
        <v>6.9926057006872697E-2</v>
      </c>
      <c r="J6295" s="7">
        <v>-2.0355206677757899E-2</v>
      </c>
    </row>
    <row r="6296" spans="2:10" x14ac:dyDescent="0.2">
      <c r="B6296" s="7">
        <v>92</v>
      </c>
      <c r="C6296" s="7">
        <v>63</v>
      </c>
      <c r="D6296" s="7">
        <v>-0.12742479421917</v>
      </c>
      <c r="E6296" s="7">
        <v>-0.40916980020063698</v>
      </c>
      <c r="G6296" s="7">
        <v>92</v>
      </c>
      <c r="H6296" s="7">
        <v>63</v>
      </c>
      <c r="I6296" s="7">
        <v>-0.129003369499439</v>
      </c>
      <c r="J6296" s="7">
        <v>-0.11677366874063801</v>
      </c>
    </row>
    <row r="6297" spans="2:10" x14ac:dyDescent="0.2">
      <c r="B6297" s="7">
        <v>93</v>
      </c>
      <c r="C6297" s="7">
        <v>63</v>
      </c>
      <c r="D6297" s="7">
        <v>3.1138307962423899E-3</v>
      </c>
      <c r="E6297" s="7">
        <v>-0.28159135758336001</v>
      </c>
      <c r="G6297" s="7">
        <v>93</v>
      </c>
      <c r="H6297" s="7">
        <v>63</v>
      </c>
      <c r="I6297" s="7">
        <v>3.70830928090538E-3</v>
      </c>
      <c r="J6297" s="7">
        <v>-0.142736266716777</v>
      </c>
    </row>
    <row r="6298" spans="2:10" x14ac:dyDescent="0.2">
      <c r="B6298" s="7">
        <v>94</v>
      </c>
      <c r="C6298" s="7">
        <v>63</v>
      </c>
      <c r="D6298" s="7">
        <v>-0.112248252986928</v>
      </c>
      <c r="E6298" s="7">
        <v>-0.122229295988086</v>
      </c>
      <c r="G6298" s="7">
        <v>94</v>
      </c>
      <c r="H6298" s="7">
        <v>63</v>
      </c>
      <c r="I6298" s="7">
        <v>-0.114251083657629</v>
      </c>
      <c r="J6298" s="7">
        <v>-1.0877417693985E-2</v>
      </c>
    </row>
    <row r="6299" spans="2:10" x14ac:dyDescent="0.2">
      <c r="B6299" s="7">
        <v>95</v>
      </c>
      <c r="C6299" s="7">
        <v>63</v>
      </c>
      <c r="D6299" s="7">
        <v>-0.34890096999325898</v>
      </c>
      <c r="E6299" s="7">
        <v>-0.304664635183716</v>
      </c>
      <c r="G6299" s="7">
        <v>95</v>
      </c>
      <c r="H6299" s="7">
        <v>63</v>
      </c>
      <c r="I6299" s="7">
        <v>-0.35051111435681398</v>
      </c>
      <c r="J6299" s="7">
        <v>-0.49460895631179103</v>
      </c>
    </row>
    <row r="6300" spans="2:10" x14ac:dyDescent="0.2">
      <c r="B6300" s="7">
        <v>96</v>
      </c>
      <c r="C6300" s="7">
        <v>63</v>
      </c>
      <c r="D6300" s="7">
        <v>0.13335635003545501</v>
      </c>
      <c r="E6300" s="7">
        <v>0.120437819196564</v>
      </c>
      <c r="G6300" s="7">
        <v>96</v>
      </c>
      <c r="H6300" s="7">
        <v>63</v>
      </c>
      <c r="I6300" s="7">
        <v>0.13996337342548101</v>
      </c>
      <c r="J6300" s="7">
        <v>-0.10450834574326499</v>
      </c>
    </row>
    <row r="6301" spans="2:10" x14ac:dyDescent="0.2">
      <c r="B6301" s="7">
        <v>97</v>
      </c>
      <c r="C6301" s="7">
        <v>63</v>
      </c>
      <c r="D6301" s="7">
        <v>-0.160311465484726</v>
      </c>
      <c r="E6301" s="7">
        <v>0.46008820439653803</v>
      </c>
      <c r="G6301" s="7">
        <v>97</v>
      </c>
      <c r="H6301" s="7">
        <v>63</v>
      </c>
      <c r="I6301" s="7">
        <v>-0.160526234199007</v>
      </c>
      <c r="J6301" s="7">
        <v>3.4576869359891099E-2</v>
      </c>
    </row>
    <row r="6302" spans="2:10" x14ac:dyDescent="0.2">
      <c r="B6302" s="7">
        <v>98</v>
      </c>
      <c r="C6302" s="7">
        <v>63</v>
      </c>
      <c r="D6302" s="7">
        <v>-0.20446107920530099</v>
      </c>
      <c r="E6302" s="7">
        <v>1.32914988287673E-2</v>
      </c>
      <c r="G6302" s="7">
        <v>98</v>
      </c>
      <c r="H6302" s="7">
        <v>63</v>
      </c>
      <c r="I6302" s="7">
        <v>-0.21065497688791099</v>
      </c>
      <c r="J6302" s="7">
        <v>-0.22505455514995801</v>
      </c>
    </row>
    <row r="6303" spans="2:10" x14ac:dyDescent="0.2">
      <c r="B6303" s="7">
        <v>99</v>
      </c>
      <c r="C6303" s="7">
        <v>63</v>
      </c>
      <c r="D6303" s="7">
        <v>0.192474945997306</v>
      </c>
      <c r="E6303" s="7">
        <v>5.1392772907573402E-2</v>
      </c>
      <c r="G6303" s="7">
        <v>99</v>
      </c>
      <c r="H6303" s="7">
        <v>63</v>
      </c>
      <c r="I6303" s="7">
        <v>0.189049624844844</v>
      </c>
      <c r="J6303" s="7">
        <v>-0.152779102827727</v>
      </c>
    </row>
    <row r="6304" spans="2:10" x14ac:dyDescent="0.2">
      <c r="B6304" s="7">
        <v>100</v>
      </c>
      <c r="C6304" s="7">
        <v>63</v>
      </c>
      <c r="D6304" s="7">
        <v>0.49422517363740998</v>
      </c>
      <c r="E6304" s="7">
        <v>0.44012196032415501</v>
      </c>
      <c r="G6304" s="7">
        <v>100</v>
      </c>
      <c r="H6304" s="7">
        <v>63</v>
      </c>
      <c r="I6304" s="7">
        <v>0.50252924667446897</v>
      </c>
      <c r="J6304" s="7">
        <v>0.66298719954233398</v>
      </c>
    </row>
    <row r="6305" spans="2:10" x14ac:dyDescent="0.2">
      <c r="B6305" s="7">
        <v>1</v>
      </c>
      <c r="C6305" s="7">
        <v>64</v>
      </c>
      <c r="D6305" s="7">
        <v>0.13320585370908899</v>
      </c>
      <c r="E6305" s="7">
        <v>5.4385556922023098E-2</v>
      </c>
      <c r="G6305" s="7">
        <v>1</v>
      </c>
      <c r="H6305" s="7">
        <v>64</v>
      </c>
      <c r="I6305" s="7">
        <v>0.134137196061729</v>
      </c>
      <c r="J6305" s="7">
        <v>1.7180245416566799E-2</v>
      </c>
    </row>
    <row r="6306" spans="2:10" x14ac:dyDescent="0.2">
      <c r="B6306" s="7">
        <v>2</v>
      </c>
      <c r="C6306" s="7">
        <v>64</v>
      </c>
      <c r="D6306" s="7">
        <v>8.6863011207632304E-2</v>
      </c>
      <c r="E6306" s="7">
        <v>1.98915947871789E-2</v>
      </c>
      <c r="G6306" s="7">
        <v>2</v>
      </c>
      <c r="H6306" s="7">
        <v>64</v>
      </c>
      <c r="I6306" s="7">
        <v>8.8508799755717696E-2</v>
      </c>
      <c r="J6306" s="7">
        <v>4.26242726694444E-2</v>
      </c>
    </row>
    <row r="6307" spans="2:10" x14ac:dyDescent="0.2">
      <c r="B6307" s="7">
        <v>3</v>
      </c>
      <c r="C6307" s="7">
        <v>64</v>
      </c>
      <c r="D6307" s="7">
        <v>-0.16486313611490999</v>
      </c>
      <c r="E6307" s="7">
        <v>-0.17652054667018299</v>
      </c>
      <c r="G6307" s="7">
        <v>3</v>
      </c>
      <c r="H6307" s="7">
        <v>64</v>
      </c>
      <c r="I6307" s="7">
        <v>-0.16735509238738899</v>
      </c>
      <c r="J6307" s="7">
        <v>-0.36411404547305698</v>
      </c>
    </row>
    <row r="6308" spans="2:10" x14ac:dyDescent="0.2">
      <c r="B6308" s="7">
        <v>4</v>
      </c>
      <c r="C6308" s="7">
        <v>64</v>
      </c>
      <c r="D6308" s="7">
        <v>0.291685454463808</v>
      </c>
      <c r="E6308" s="7">
        <v>0.15950749135777001</v>
      </c>
      <c r="G6308" s="7">
        <v>4</v>
      </c>
      <c r="H6308" s="7">
        <v>64</v>
      </c>
      <c r="I6308" s="7">
        <v>0.29499719156924797</v>
      </c>
      <c r="J6308" s="7">
        <v>0.33943848080699501</v>
      </c>
    </row>
    <row r="6309" spans="2:10" x14ac:dyDescent="0.2">
      <c r="B6309" s="7">
        <v>5</v>
      </c>
      <c r="C6309" s="7">
        <v>64</v>
      </c>
      <c r="D6309" s="7">
        <v>0.203946057194168</v>
      </c>
      <c r="E6309" s="7">
        <v>0.202817203669034</v>
      </c>
      <c r="G6309" s="7">
        <v>5</v>
      </c>
      <c r="H6309" s="7">
        <v>64</v>
      </c>
      <c r="I6309" s="7">
        <v>0.20925717644108799</v>
      </c>
      <c r="J6309" s="7">
        <v>9.8465045695559403E-2</v>
      </c>
    </row>
    <row r="6310" spans="2:10" x14ac:dyDescent="0.2">
      <c r="B6310" s="7">
        <v>6</v>
      </c>
      <c r="C6310" s="7">
        <v>64</v>
      </c>
      <c r="D6310" s="7">
        <v>-4.8387090595656303E-2</v>
      </c>
      <c r="E6310" s="7">
        <v>8.4239204721026101E-3</v>
      </c>
      <c r="G6310" s="7">
        <v>6</v>
      </c>
      <c r="H6310" s="7">
        <v>64</v>
      </c>
      <c r="I6310" s="7">
        <v>-4.9371617481021701E-2</v>
      </c>
      <c r="J6310" s="7">
        <v>-6.1641098517928802E-2</v>
      </c>
    </row>
    <row r="6311" spans="2:10" x14ac:dyDescent="0.2">
      <c r="B6311" s="7">
        <v>7</v>
      </c>
      <c r="C6311" s="7">
        <v>64</v>
      </c>
      <c r="D6311" s="7">
        <v>0.120194938631126</v>
      </c>
      <c r="E6311" s="7">
        <v>-9.0028137995687998E-2</v>
      </c>
      <c r="G6311" s="7">
        <v>7</v>
      </c>
      <c r="H6311" s="7">
        <v>64</v>
      </c>
      <c r="I6311" s="7">
        <v>0.121836453376877</v>
      </c>
      <c r="J6311" s="7">
        <v>6.3371509184808203E-2</v>
      </c>
    </row>
    <row r="6312" spans="2:10" x14ac:dyDescent="0.2">
      <c r="B6312" s="7">
        <v>8</v>
      </c>
      <c r="C6312" s="7">
        <v>64</v>
      </c>
      <c r="D6312" s="7">
        <v>0.225708687461838</v>
      </c>
      <c r="E6312" s="7">
        <v>0.14253399792570301</v>
      </c>
      <c r="G6312" s="7">
        <v>8</v>
      </c>
      <c r="H6312" s="7">
        <v>64</v>
      </c>
      <c r="I6312" s="7">
        <v>0.229709741404241</v>
      </c>
      <c r="J6312" s="7">
        <v>0.33870571831200602</v>
      </c>
    </row>
    <row r="6313" spans="2:10" x14ac:dyDescent="0.2">
      <c r="B6313" s="7">
        <v>9</v>
      </c>
      <c r="C6313" s="7">
        <v>64</v>
      </c>
      <c r="D6313" s="7">
        <v>-0.19326980252936099</v>
      </c>
      <c r="E6313" s="7">
        <v>-5.2716102003371297E-2</v>
      </c>
      <c r="G6313" s="7">
        <v>9</v>
      </c>
      <c r="H6313" s="7">
        <v>64</v>
      </c>
      <c r="I6313" s="7">
        <v>-0.196037733746936</v>
      </c>
      <c r="J6313" s="7">
        <v>-0.10410746027663401</v>
      </c>
    </row>
    <row r="6314" spans="2:10" x14ac:dyDescent="0.2">
      <c r="B6314" s="7">
        <v>10</v>
      </c>
      <c r="C6314" s="7">
        <v>64</v>
      </c>
      <c r="D6314" s="7">
        <v>2.07929573170187E-2</v>
      </c>
      <c r="E6314" s="7">
        <v>-2.65630559834946E-2</v>
      </c>
      <c r="G6314" s="7">
        <v>10</v>
      </c>
      <c r="H6314" s="7">
        <v>64</v>
      </c>
      <c r="I6314" s="7">
        <v>2.1057239601386599E-2</v>
      </c>
      <c r="J6314" s="7">
        <v>-7.3782915885811207E-2</v>
      </c>
    </row>
    <row r="6315" spans="2:10" x14ac:dyDescent="0.2">
      <c r="B6315" s="7">
        <v>11</v>
      </c>
      <c r="C6315" s="7">
        <v>64</v>
      </c>
      <c r="D6315" s="7">
        <v>-5.7495658544265603E-2</v>
      </c>
      <c r="E6315" s="7">
        <v>0.40744149258345802</v>
      </c>
      <c r="G6315" s="7">
        <v>11</v>
      </c>
      <c r="H6315" s="7">
        <v>64</v>
      </c>
      <c r="I6315" s="7">
        <v>-5.7107890696138398E-2</v>
      </c>
      <c r="J6315" s="7">
        <v>0.30888350400118703</v>
      </c>
    </row>
    <row r="6316" spans="2:10" x14ac:dyDescent="0.2">
      <c r="B6316" s="7">
        <v>12</v>
      </c>
      <c r="C6316" s="7">
        <v>64</v>
      </c>
      <c r="D6316" s="7">
        <v>7.3153684589521498E-2</v>
      </c>
      <c r="E6316" s="7">
        <v>0.22711819221135199</v>
      </c>
      <c r="G6316" s="7">
        <v>12</v>
      </c>
      <c r="H6316" s="7">
        <v>64</v>
      </c>
      <c r="I6316" s="7">
        <v>7.2839527972876197E-2</v>
      </c>
      <c r="J6316" s="7">
        <v>0.13592392717884999</v>
      </c>
    </row>
    <row r="6317" spans="2:10" x14ac:dyDescent="0.2">
      <c r="B6317" s="7">
        <v>13</v>
      </c>
      <c r="C6317" s="7">
        <v>64</v>
      </c>
      <c r="D6317" s="7">
        <v>0.16853441791488799</v>
      </c>
      <c r="E6317" s="7">
        <v>0.41266689691575897</v>
      </c>
      <c r="G6317" s="7">
        <v>13</v>
      </c>
      <c r="H6317" s="7">
        <v>64</v>
      </c>
      <c r="I6317" s="7">
        <v>0.16930484529321699</v>
      </c>
      <c r="J6317" s="7">
        <v>0.33906148590393498</v>
      </c>
    </row>
    <row r="6318" spans="2:10" x14ac:dyDescent="0.2">
      <c r="B6318" s="7">
        <v>14</v>
      </c>
      <c r="C6318" s="7">
        <v>64</v>
      </c>
      <c r="D6318" s="7">
        <v>0.172854611975582</v>
      </c>
      <c r="E6318" s="7">
        <v>0.107931633343235</v>
      </c>
      <c r="G6318" s="7">
        <v>14</v>
      </c>
      <c r="H6318" s="7">
        <v>64</v>
      </c>
      <c r="I6318" s="7">
        <v>0.173037171389955</v>
      </c>
      <c r="J6318" s="7">
        <v>9.6367345112856398E-2</v>
      </c>
    </row>
    <row r="6319" spans="2:10" x14ac:dyDescent="0.2">
      <c r="B6319" s="7">
        <v>15</v>
      </c>
      <c r="C6319" s="7">
        <v>64</v>
      </c>
      <c r="D6319" s="7">
        <v>0.30044912705464899</v>
      </c>
      <c r="E6319" s="7">
        <v>0.35806673653452697</v>
      </c>
      <c r="G6319" s="7">
        <v>15</v>
      </c>
      <c r="H6319" s="7">
        <v>64</v>
      </c>
      <c r="I6319" s="7">
        <v>0.30914379300554301</v>
      </c>
      <c r="J6319" s="7">
        <v>0.3505701878104</v>
      </c>
    </row>
    <row r="6320" spans="2:10" x14ac:dyDescent="0.2">
      <c r="B6320" s="7">
        <v>16</v>
      </c>
      <c r="C6320" s="7">
        <v>64</v>
      </c>
      <c r="D6320" s="7">
        <v>-1.73517956761788E-2</v>
      </c>
      <c r="E6320" s="7">
        <v>5.4779732063042999E-2</v>
      </c>
      <c r="G6320" s="7">
        <v>16</v>
      </c>
      <c r="H6320" s="7">
        <v>64</v>
      </c>
      <c r="I6320" s="7">
        <v>-1.7595406630627902E-2</v>
      </c>
      <c r="J6320" s="7">
        <v>9.7663632378742093E-2</v>
      </c>
    </row>
    <row r="6321" spans="2:10" x14ac:dyDescent="0.2">
      <c r="B6321" s="7">
        <v>17</v>
      </c>
      <c r="C6321" s="7">
        <v>64</v>
      </c>
      <c r="D6321" s="7">
        <v>-9.6340472186604104E-2</v>
      </c>
      <c r="E6321" s="7">
        <v>-0.23162443954215001</v>
      </c>
      <c r="G6321" s="7">
        <v>17</v>
      </c>
      <c r="H6321" s="7">
        <v>64</v>
      </c>
      <c r="I6321" s="7">
        <v>-9.8715851446168998E-2</v>
      </c>
      <c r="J6321" s="7">
        <v>-0.15988483114294599</v>
      </c>
    </row>
    <row r="6322" spans="2:10" x14ac:dyDescent="0.2">
      <c r="B6322" s="7">
        <v>18</v>
      </c>
      <c r="C6322" s="7">
        <v>64</v>
      </c>
      <c r="D6322" s="7">
        <v>-0.13417927577695099</v>
      </c>
      <c r="E6322" s="7">
        <v>0.13254733710335301</v>
      </c>
      <c r="G6322" s="7">
        <v>18</v>
      </c>
      <c r="H6322" s="7">
        <v>64</v>
      </c>
      <c r="I6322" s="7">
        <v>-0.135845064344361</v>
      </c>
      <c r="J6322" s="7">
        <v>-3.3941308690535799E-2</v>
      </c>
    </row>
    <row r="6323" spans="2:10" x14ac:dyDescent="0.2">
      <c r="B6323" s="7">
        <v>19</v>
      </c>
      <c r="C6323" s="7">
        <v>64</v>
      </c>
      <c r="D6323" s="7">
        <v>0.20863619955298701</v>
      </c>
      <c r="E6323" s="7">
        <v>0.14359156142872601</v>
      </c>
      <c r="G6323" s="7">
        <v>19</v>
      </c>
      <c r="H6323" s="7">
        <v>64</v>
      </c>
      <c r="I6323" s="7">
        <v>0.21290864704534099</v>
      </c>
      <c r="J6323" s="7">
        <v>7.8084955430255398E-2</v>
      </c>
    </row>
    <row r="6324" spans="2:10" x14ac:dyDescent="0.2">
      <c r="B6324" s="7">
        <v>20</v>
      </c>
      <c r="C6324" s="7">
        <v>64</v>
      </c>
      <c r="D6324" s="7">
        <v>-0.182186112255179</v>
      </c>
      <c r="E6324" s="7">
        <v>-6.3632235199577294E-2</v>
      </c>
      <c r="G6324" s="7">
        <v>20</v>
      </c>
      <c r="H6324" s="7">
        <v>64</v>
      </c>
      <c r="I6324" s="7">
        <v>-0.18780802634514501</v>
      </c>
      <c r="J6324" s="7">
        <v>-0.102653543535084</v>
      </c>
    </row>
    <row r="6325" spans="2:10" x14ac:dyDescent="0.2">
      <c r="B6325" s="7">
        <v>21</v>
      </c>
      <c r="C6325" s="7">
        <v>64</v>
      </c>
      <c r="D6325" s="7">
        <v>-5.9245303106704797E-2</v>
      </c>
      <c r="E6325" s="7">
        <v>-5.26273845211733E-3</v>
      </c>
      <c r="G6325" s="7">
        <v>21</v>
      </c>
      <c r="H6325" s="7">
        <v>64</v>
      </c>
      <c r="I6325" s="7">
        <v>-6.0009190273643001E-2</v>
      </c>
      <c r="J6325" s="7">
        <v>-0.23957137941800699</v>
      </c>
    </row>
    <row r="6326" spans="2:10" x14ac:dyDescent="0.2">
      <c r="B6326" s="7">
        <v>22</v>
      </c>
      <c r="C6326" s="7">
        <v>64</v>
      </c>
      <c r="D6326" s="7">
        <v>-3.9848665372549198E-2</v>
      </c>
      <c r="E6326" s="7">
        <v>-4.7021048530346797E-2</v>
      </c>
      <c r="G6326" s="7">
        <v>22</v>
      </c>
      <c r="H6326" s="7">
        <v>64</v>
      </c>
      <c r="I6326" s="7">
        <v>-4.0344717450107502E-2</v>
      </c>
      <c r="J6326" s="7">
        <v>-7.3479238635682606E-2</v>
      </c>
    </row>
    <row r="6327" spans="2:10" x14ac:dyDescent="0.2">
      <c r="B6327" s="7">
        <v>23</v>
      </c>
      <c r="C6327" s="7">
        <v>64</v>
      </c>
      <c r="D6327" s="7">
        <v>-0.14634859672625899</v>
      </c>
      <c r="E6327" s="7">
        <v>-0.14271958392297401</v>
      </c>
      <c r="G6327" s="7">
        <v>23</v>
      </c>
      <c r="H6327" s="7">
        <v>64</v>
      </c>
      <c r="I6327" s="7">
        <v>-0.145218756484777</v>
      </c>
      <c r="J6327" s="7">
        <v>-0.20003267809165301</v>
      </c>
    </row>
    <row r="6328" spans="2:10" x14ac:dyDescent="0.2">
      <c r="B6328" s="7">
        <v>24</v>
      </c>
      <c r="C6328" s="7">
        <v>64</v>
      </c>
      <c r="D6328" s="7">
        <v>0.166567490409429</v>
      </c>
      <c r="E6328" s="7">
        <v>0.15143688118440801</v>
      </c>
      <c r="G6328" s="7">
        <v>24</v>
      </c>
      <c r="H6328" s="7">
        <v>64</v>
      </c>
      <c r="I6328" s="7">
        <v>0.16970384634094801</v>
      </c>
      <c r="J6328" s="7">
        <v>0.218842667693112</v>
      </c>
    </row>
    <row r="6329" spans="2:10" x14ac:dyDescent="0.2">
      <c r="B6329" s="7">
        <v>25</v>
      </c>
      <c r="C6329" s="7">
        <v>64</v>
      </c>
      <c r="D6329" s="7">
        <v>0.25325037516116</v>
      </c>
      <c r="E6329" s="7">
        <v>0.24307109222484199</v>
      </c>
      <c r="G6329" s="7">
        <v>25</v>
      </c>
      <c r="H6329" s="7">
        <v>64</v>
      </c>
      <c r="I6329" s="7">
        <v>0.25535524419114503</v>
      </c>
      <c r="J6329" s="7">
        <v>0.30858816657807098</v>
      </c>
    </row>
    <row r="6330" spans="2:10" x14ac:dyDescent="0.2">
      <c r="B6330" s="7">
        <v>26</v>
      </c>
      <c r="C6330" s="7">
        <v>64</v>
      </c>
      <c r="D6330" s="7">
        <v>4.1441309244826002E-2</v>
      </c>
      <c r="E6330" s="7">
        <v>-0.12298159825522099</v>
      </c>
      <c r="G6330" s="7">
        <v>26</v>
      </c>
      <c r="H6330" s="7">
        <v>64</v>
      </c>
      <c r="I6330" s="7">
        <v>4.2443313376736597E-2</v>
      </c>
      <c r="J6330" s="7">
        <v>4.7346343163004803E-2</v>
      </c>
    </row>
    <row r="6331" spans="2:10" x14ac:dyDescent="0.2">
      <c r="B6331" s="7">
        <v>27</v>
      </c>
      <c r="C6331" s="7">
        <v>64</v>
      </c>
      <c r="D6331" s="7">
        <v>4.9939421751174599E-2</v>
      </c>
      <c r="E6331" s="7">
        <v>-0.133813278894269</v>
      </c>
      <c r="G6331" s="7">
        <v>27</v>
      </c>
      <c r="H6331" s="7">
        <v>64</v>
      </c>
      <c r="I6331" s="7">
        <v>5.0375020723542697E-2</v>
      </c>
      <c r="J6331" s="7">
        <v>-9.0990930215291092E-3</v>
      </c>
    </row>
    <row r="6332" spans="2:10" x14ac:dyDescent="0.2">
      <c r="B6332" s="7">
        <v>28</v>
      </c>
      <c r="C6332" s="7">
        <v>64</v>
      </c>
      <c r="D6332" s="7">
        <v>0.104379980122698</v>
      </c>
      <c r="E6332" s="7">
        <v>1.3488747556870399E-2</v>
      </c>
      <c r="G6332" s="7">
        <v>28</v>
      </c>
      <c r="H6332" s="7">
        <v>64</v>
      </c>
      <c r="I6332" s="7">
        <v>0.105438784308946</v>
      </c>
      <c r="J6332" s="7">
        <v>9.4793169898090404E-2</v>
      </c>
    </row>
    <row r="6333" spans="2:10" x14ac:dyDescent="0.2">
      <c r="B6333" s="7">
        <v>29</v>
      </c>
      <c r="C6333" s="7">
        <v>64</v>
      </c>
      <c r="D6333" s="7">
        <v>-0.21834987039523501</v>
      </c>
      <c r="E6333" s="7">
        <v>-0.35158367535509299</v>
      </c>
      <c r="G6333" s="7">
        <v>29</v>
      </c>
      <c r="H6333" s="7">
        <v>64</v>
      </c>
      <c r="I6333" s="7">
        <v>-0.219636324415907</v>
      </c>
      <c r="J6333" s="7">
        <v>-0.43795893749602299</v>
      </c>
    </row>
    <row r="6334" spans="2:10" x14ac:dyDescent="0.2">
      <c r="B6334" s="7">
        <v>30</v>
      </c>
      <c r="C6334" s="7">
        <v>64</v>
      </c>
      <c r="D6334" s="7">
        <v>0.34594387387395797</v>
      </c>
      <c r="E6334" s="7">
        <v>0.183825663438175</v>
      </c>
      <c r="G6334" s="7">
        <v>30</v>
      </c>
      <c r="H6334" s="7">
        <v>64</v>
      </c>
      <c r="I6334" s="7">
        <v>0.34437423561356001</v>
      </c>
      <c r="J6334" s="7">
        <v>0.25292532844920901</v>
      </c>
    </row>
    <row r="6335" spans="2:10" x14ac:dyDescent="0.2">
      <c r="B6335" s="7">
        <v>31</v>
      </c>
      <c r="C6335" s="7">
        <v>64</v>
      </c>
      <c r="D6335" s="7">
        <v>0.15789246296001699</v>
      </c>
      <c r="E6335" s="7">
        <v>0.175508831618091</v>
      </c>
      <c r="G6335" s="7">
        <v>31</v>
      </c>
      <c r="H6335" s="7">
        <v>64</v>
      </c>
      <c r="I6335" s="7">
        <v>0.16051709605115</v>
      </c>
      <c r="J6335" s="7">
        <v>0.117569041610407</v>
      </c>
    </row>
    <row r="6336" spans="2:10" x14ac:dyDescent="0.2">
      <c r="B6336" s="7">
        <v>32</v>
      </c>
      <c r="C6336" s="7">
        <v>64</v>
      </c>
      <c r="D6336" s="7">
        <v>1.1787942388577799E-2</v>
      </c>
      <c r="E6336" s="7">
        <v>0.155320842666818</v>
      </c>
      <c r="G6336" s="7">
        <v>32</v>
      </c>
      <c r="H6336" s="7">
        <v>64</v>
      </c>
      <c r="I6336" s="7">
        <v>1.1903009562344E-2</v>
      </c>
      <c r="J6336" s="7">
        <v>-8.0783522854687803E-2</v>
      </c>
    </row>
    <row r="6337" spans="2:10" x14ac:dyDescent="0.2">
      <c r="B6337" s="7">
        <v>33</v>
      </c>
      <c r="C6337" s="7">
        <v>64</v>
      </c>
      <c r="D6337" s="7">
        <v>0.23068362984184301</v>
      </c>
      <c r="E6337" s="7">
        <v>4.0845564358440001E-2</v>
      </c>
      <c r="G6337" s="7">
        <v>33</v>
      </c>
      <c r="H6337" s="7">
        <v>64</v>
      </c>
      <c r="I6337" s="7">
        <v>0.23039082733317001</v>
      </c>
      <c r="J6337" s="7">
        <v>0.24160409898131599</v>
      </c>
    </row>
    <row r="6338" spans="2:10" x14ac:dyDescent="0.2">
      <c r="B6338" s="7">
        <v>34</v>
      </c>
      <c r="C6338" s="7">
        <v>64</v>
      </c>
      <c r="D6338" s="7">
        <v>6.3770497627091402E-2</v>
      </c>
      <c r="E6338" s="7">
        <v>0.10878315431232</v>
      </c>
      <c r="G6338" s="7">
        <v>34</v>
      </c>
      <c r="H6338" s="7">
        <v>64</v>
      </c>
      <c r="I6338" s="7">
        <v>6.3872477372411807E-2</v>
      </c>
      <c r="J6338" s="7">
        <v>2.7706410541910001E-3</v>
      </c>
    </row>
    <row r="6339" spans="2:10" x14ac:dyDescent="0.2">
      <c r="B6339" s="7">
        <v>35</v>
      </c>
      <c r="C6339" s="7">
        <v>64</v>
      </c>
      <c r="D6339" s="7">
        <v>-0.325435031184721</v>
      </c>
      <c r="E6339" s="7">
        <v>-0.31623611107847099</v>
      </c>
      <c r="G6339" s="7">
        <v>35</v>
      </c>
      <c r="H6339" s="7">
        <v>64</v>
      </c>
      <c r="I6339" s="7">
        <v>-0.32647334755575502</v>
      </c>
      <c r="J6339" s="7">
        <v>-0.24328989023677</v>
      </c>
    </row>
    <row r="6340" spans="2:10" x14ac:dyDescent="0.2">
      <c r="B6340" s="7">
        <v>36</v>
      </c>
      <c r="C6340" s="7">
        <v>64</v>
      </c>
      <c r="D6340" s="7">
        <v>0.319816594174892</v>
      </c>
      <c r="E6340" s="7">
        <v>0.20499533080559801</v>
      </c>
      <c r="G6340" s="7">
        <v>36</v>
      </c>
      <c r="H6340" s="7">
        <v>64</v>
      </c>
      <c r="I6340" s="7">
        <v>0.32575483910840403</v>
      </c>
      <c r="J6340" s="7">
        <v>0.27831364401292003</v>
      </c>
    </row>
    <row r="6341" spans="2:10" x14ac:dyDescent="0.2">
      <c r="B6341" s="7">
        <v>37</v>
      </c>
      <c r="C6341" s="7">
        <v>64</v>
      </c>
      <c r="D6341" s="7">
        <v>-0.19554223300262299</v>
      </c>
      <c r="E6341" s="7">
        <v>-0.248482172910204</v>
      </c>
      <c r="G6341" s="7">
        <v>37</v>
      </c>
      <c r="H6341" s="7">
        <v>64</v>
      </c>
      <c r="I6341" s="7">
        <v>-0.19676923200343799</v>
      </c>
      <c r="J6341" s="7">
        <v>-0.321639745001146</v>
      </c>
    </row>
    <row r="6342" spans="2:10" x14ac:dyDescent="0.2">
      <c r="B6342" s="7">
        <v>38</v>
      </c>
      <c r="C6342" s="7">
        <v>64</v>
      </c>
      <c r="D6342" s="7">
        <v>4.1092348206412103E-2</v>
      </c>
      <c r="E6342" s="7">
        <v>-1.57304053633904E-2</v>
      </c>
      <c r="G6342" s="7">
        <v>38</v>
      </c>
      <c r="H6342" s="7">
        <v>64</v>
      </c>
      <c r="I6342" s="7">
        <v>4.17437506854395E-2</v>
      </c>
      <c r="J6342" s="7">
        <v>-0.10894100129288201</v>
      </c>
    </row>
    <row r="6343" spans="2:10" x14ac:dyDescent="0.2">
      <c r="B6343" s="7">
        <v>39</v>
      </c>
      <c r="C6343" s="7">
        <v>64</v>
      </c>
      <c r="D6343" s="7">
        <v>0.10969823689205099</v>
      </c>
      <c r="E6343" s="7">
        <v>0.22076808350202801</v>
      </c>
      <c r="G6343" s="7">
        <v>39</v>
      </c>
      <c r="H6343" s="7">
        <v>64</v>
      </c>
      <c r="I6343" s="7">
        <v>0.109069118094897</v>
      </c>
      <c r="J6343" s="7">
        <v>0.32346161482165098</v>
      </c>
    </row>
    <row r="6344" spans="2:10" x14ac:dyDescent="0.2">
      <c r="B6344" s="7">
        <v>40</v>
      </c>
      <c r="C6344" s="7">
        <v>64</v>
      </c>
      <c r="D6344" s="7">
        <v>-0.42526785931704902</v>
      </c>
      <c r="E6344" s="7">
        <v>-0.51724086144814196</v>
      </c>
      <c r="G6344" s="7">
        <v>40</v>
      </c>
      <c r="H6344" s="7">
        <v>64</v>
      </c>
      <c r="I6344" s="7">
        <v>-0.42869439342009802</v>
      </c>
      <c r="J6344" s="7">
        <v>-0.56783061836331705</v>
      </c>
    </row>
    <row r="6345" spans="2:10" x14ac:dyDescent="0.2">
      <c r="B6345" s="7">
        <v>41</v>
      </c>
      <c r="C6345" s="7">
        <v>64</v>
      </c>
      <c r="D6345" s="7">
        <v>0.14895933399907901</v>
      </c>
      <c r="E6345" s="7">
        <v>0.29186361568155</v>
      </c>
      <c r="G6345" s="7">
        <v>41</v>
      </c>
      <c r="H6345" s="7">
        <v>64</v>
      </c>
      <c r="I6345" s="7">
        <v>0.15055744795502199</v>
      </c>
      <c r="J6345" s="7">
        <v>0.19203239675518599</v>
      </c>
    </row>
    <row r="6346" spans="2:10" x14ac:dyDescent="0.2">
      <c r="B6346" s="7">
        <v>42</v>
      </c>
      <c r="C6346" s="7">
        <v>64</v>
      </c>
      <c r="D6346" s="7">
        <v>0.38842793024213901</v>
      </c>
      <c r="E6346" s="7">
        <v>0.35415300577905401</v>
      </c>
      <c r="G6346" s="7">
        <v>42</v>
      </c>
      <c r="H6346" s="7">
        <v>64</v>
      </c>
      <c r="I6346" s="7">
        <v>0.39614223786972802</v>
      </c>
      <c r="J6346" s="7">
        <v>0.12975845043205</v>
      </c>
    </row>
    <row r="6347" spans="2:10" x14ac:dyDescent="0.2">
      <c r="B6347" s="7">
        <v>43</v>
      </c>
      <c r="C6347" s="7">
        <v>64</v>
      </c>
      <c r="D6347" s="7">
        <v>-0.226616103462945</v>
      </c>
      <c r="E6347" s="7">
        <v>-0.17608862013368701</v>
      </c>
      <c r="G6347" s="7">
        <v>43</v>
      </c>
      <c r="H6347" s="7">
        <v>64</v>
      </c>
      <c r="I6347" s="7">
        <v>-0.22864779230671001</v>
      </c>
      <c r="J6347" s="7">
        <v>-0.27123535966766699</v>
      </c>
    </row>
    <row r="6348" spans="2:10" x14ac:dyDescent="0.2">
      <c r="B6348" s="7">
        <v>44</v>
      </c>
      <c r="C6348" s="7">
        <v>64</v>
      </c>
      <c r="D6348" s="7">
        <v>-0.185291811594507</v>
      </c>
      <c r="E6348" s="7">
        <v>-0.111679151615455</v>
      </c>
      <c r="G6348" s="7">
        <v>44</v>
      </c>
      <c r="H6348" s="7">
        <v>64</v>
      </c>
      <c r="I6348" s="7">
        <v>-0.186795231460987</v>
      </c>
      <c r="J6348" s="7">
        <v>-0.17106585887973899</v>
      </c>
    </row>
    <row r="6349" spans="2:10" x14ac:dyDescent="0.2">
      <c r="B6349" s="7">
        <v>45</v>
      </c>
      <c r="C6349" s="7">
        <v>64</v>
      </c>
      <c r="D6349" s="7">
        <v>-0.37208137034612099</v>
      </c>
      <c r="E6349" s="7">
        <v>-0.38409877374916801</v>
      </c>
      <c r="G6349" s="7">
        <v>45</v>
      </c>
      <c r="H6349" s="7">
        <v>64</v>
      </c>
      <c r="I6349" s="7">
        <v>-0.376620658143413</v>
      </c>
      <c r="J6349" s="7">
        <v>-0.36377508055282698</v>
      </c>
    </row>
    <row r="6350" spans="2:10" x14ac:dyDescent="0.2">
      <c r="B6350" s="7">
        <v>46</v>
      </c>
      <c r="C6350" s="7">
        <v>64</v>
      </c>
      <c r="D6350" s="7">
        <v>-0.100736857403545</v>
      </c>
      <c r="E6350" s="7">
        <v>-0.11615702059909901</v>
      </c>
      <c r="G6350" s="7">
        <v>46</v>
      </c>
      <c r="H6350" s="7">
        <v>64</v>
      </c>
      <c r="I6350" s="7">
        <v>-0.101813398602079</v>
      </c>
      <c r="J6350" s="7">
        <v>-0.118279625977577</v>
      </c>
    </row>
    <row r="6351" spans="2:10" x14ac:dyDescent="0.2">
      <c r="B6351" s="7">
        <v>47</v>
      </c>
      <c r="C6351" s="7">
        <v>64</v>
      </c>
      <c r="D6351" s="7">
        <v>3.2594960591827898E-2</v>
      </c>
      <c r="E6351" s="7">
        <v>2.3736697997005498E-3</v>
      </c>
      <c r="G6351" s="7">
        <v>47</v>
      </c>
      <c r="H6351" s="7">
        <v>64</v>
      </c>
      <c r="I6351" s="7">
        <v>3.3399767559394902E-2</v>
      </c>
      <c r="J6351" s="7">
        <v>-0.12656998481711301</v>
      </c>
    </row>
    <row r="6352" spans="2:10" x14ac:dyDescent="0.2">
      <c r="B6352" s="7">
        <v>48</v>
      </c>
      <c r="C6352" s="7">
        <v>64</v>
      </c>
      <c r="D6352" s="7">
        <v>-0.118424165027861</v>
      </c>
      <c r="E6352" s="7">
        <v>0.30115869326686201</v>
      </c>
      <c r="G6352" s="7">
        <v>48</v>
      </c>
      <c r="H6352" s="7">
        <v>64</v>
      </c>
      <c r="I6352" s="7">
        <v>-0.118695875113694</v>
      </c>
      <c r="J6352" s="7">
        <v>7.1519348521610099E-2</v>
      </c>
    </row>
    <row r="6353" spans="2:10" x14ac:dyDescent="0.2">
      <c r="B6353" s="7">
        <v>49</v>
      </c>
      <c r="C6353" s="7">
        <v>64</v>
      </c>
      <c r="D6353" s="7">
        <v>0.142491038296988</v>
      </c>
      <c r="E6353" s="7">
        <v>3.9336573142502801E-2</v>
      </c>
      <c r="G6353" s="7">
        <v>49</v>
      </c>
      <c r="H6353" s="7">
        <v>64</v>
      </c>
      <c r="I6353" s="7">
        <v>0.14598728584967999</v>
      </c>
      <c r="J6353" s="7">
        <v>4.7030361692632597E-2</v>
      </c>
    </row>
    <row r="6354" spans="2:10" x14ac:dyDescent="0.2">
      <c r="B6354" s="7">
        <v>50</v>
      </c>
      <c r="C6354" s="7">
        <v>64</v>
      </c>
      <c r="D6354" s="7">
        <v>-0.11110374879995</v>
      </c>
      <c r="E6354" s="7">
        <v>-0.205538378605093</v>
      </c>
      <c r="G6354" s="7">
        <v>50</v>
      </c>
      <c r="H6354" s="7">
        <v>64</v>
      </c>
      <c r="I6354" s="7">
        <v>-0.111207171765274</v>
      </c>
      <c r="J6354" s="7">
        <v>-0.149041558118643</v>
      </c>
    </row>
    <row r="6355" spans="2:10" x14ac:dyDescent="0.2">
      <c r="B6355" s="7">
        <v>51</v>
      </c>
      <c r="C6355" s="7">
        <v>64</v>
      </c>
      <c r="D6355" s="7">
        <v>1.7054757092154201E-2</v>
      </c>
      <c r="E6355" s="7">
        <v>4.1073679032052703E-2</v>
      </c>
      <c r="G6355" s="7">
        <v>51</v>
      </c>
      <c r="H6355" s="7">
        <v>64</v>
      </c>
      <c r="I6355" s="7">
        <v>1.7233312060779899E-2</v>
      </c>
      <c r="J6355" s="7">
        <v>5.8424555422988099E-2</v>
      </c>
    </row>
    <row r="6356" spans="2:10" x14ac:dyDescent="0.2">
      <c r="B6356" s="7">
        <v>52</v>
      </c>
      <c r="C6356" s="7">
        <v>64</v>
      </c>
      <c r="D6356" s="7">
        <v>0.39717879259382499</v>
      </c>
      <c r="E6356" s="7">
        <v>0.213764479781274</v>
      </c>
      <c r="G6356" s="7">
        <v>52</v>
      </c>
      <c r="H6356" s="7">
        <v>64</v>
      </c>
      <c r="I6356" s="7">
        <v>0.40521184171925301</v>
      </c>
      <c r="J6356" s="7">
        <v>0.33876167958487402</v>
      </c>
    </row>
    <row r="6357" spans="2:10" x14ac:dyDescent="0.2">
      <c r="B6357" s="7">
        <v>53</v>
      </c>
      <c r="C6357" s="7">
        <v>64</v>
      </c>
      <c r="D6357" s="7">
        <v>0.36736664402293701</v>
      </c>
      <c r="E6357" s="7">
        <v>0.36417559459418503</v>
      </c>
      <c r="G6357" s="7">
        <v>53</v>
      </c>
      <c r="H6357" s="7">
        <v>64</v>
      </c>
      <c r="I6357" s="7">
        <v>0.37502883843572299</v>
      </c>
      <c r="J6357" s="7">
        <v>0.43628711053710301</v>
      </c>
    </row>
    <row r="6358" spans="2:10" x14ac:dyDescent="0.2">
      <c r="B6358" s="7">
        <v>54</v>
      </c>
      <c r="C6358" s="7">
        <v>64</v>
      </c>
      <c r="D6358" s="7">
        <v>2.4430669880613799E-2</v>
      </c>
      <c r="E6358" s="7">
        <v>-6.2318468742766697E-2</v>
      </c>
      <c r="G6358" s="7">
        <v>54</v>
      </c>
      <c r="H6358" s="7">
        <v>64</v>
      </c>
      <c r="I6358" s="7">
        <v>2.4670026574575801E-2</v>
      </c>
      <c r="J6358" s="7">
        <v>-5.2544041747836397E-2</v>
      </c>
    </row>
    <row r="6359" spans="2:10" x14ac:dyDescent="0.2">
      <c r="B6359" s="7">
        <v>55</v>
      </c>
      <c r="C6359" s="7">
        <v>64</v>
      </c>
      <c r="D6359" s="7">
        <v>-0.149257401230386</v>
      </c>
      <c r="E6359" s="7">
        <v>2.2658908986670698E-2</v>
      </c>
      <c r="G6359" s="7">
        <v>55</v>
      </c>
      <c r="H6359" s="7">
        <v>64</v>
      </c>
      <c r="I6359" s="7">
        <v>-0.15172641653893601</v>
      </c>
      <c r="J6359" s="7">
        <v>-0.11477478649745999</v>
      </c>
    </row>
    <row r="6360" spans="2:10" x14ac:dyDescent="0.2">
      <c r="B6360" s="7">
        <v>56</v>
      </c>
      <c r="C6360" s="7">
        <v>64</v>
      </c>
      <c r="D6360" s="7">
        <v>-0.22048530573189901</v>
      </c>
      <c r="E6360" s="7">
        <v>-6.8684743366205199E-3</v>
      </c>
      <c r="G6360" s="7">
        <v>56</v>
      </c>
      <c r="H6360" s="7">
        <v>64</v>
      </c>
      <c r="I6360" s="7">
        <v>-0.22325805773830401</v>
      </c>
      <c r="J6360" s="7">
        <v>-0.15526529328557201</v>
      </c>
    </row>
    <row r="6361" spans="2:10" x14ac:dyDescent="0.2">
      <c r="B6361" s="7">
        <v>57</v>
      </c>
      <c r="C6361" s="7">
        <v>64</v>
      </c>
      <c r="D6361" s="7">
        <v>-3.23797882100667E-2</v>
      </c>
      <c r="E6361" s="7">
        <v>-0.19638733222230301</v>
      </c>
      <c r="G6361" s="7">
        <v>57</v>
      </c>
      <c r="H6361" s="7">
        <v>64</v>
      </c>
      <c r="I6361" s="7">
        <v>-3.27792812034318E-2</v>
      </c>
      <c r="J6361" s="7">
        <v>-0.33511764790672599</v>
      </c>
    </row>
    <row r="6362" spans="2:10" x14ac:dyDescent="0.2">
      <c r="B6362" s="7">
        <v>58</v>
      </c>
      <c r="C6362" s="7">
        <v>64</v>
      </c>
      <c r="D6362" s="7">
        <v>6.1027996593404403E-2</v>
      </c>
      <c r="E6362" s="7">
        <v>-0.10697722678375</v>
      </c>
      <c r="G6362" s="7">
        <v>58</v>
      </c>
      <c r="H6362" s="7">
        <v>64</v>
      </c>
      <c r="I6362" s="7">
        <v>6.2151820311177303E-2</v>
      </c>
      <c r="J6362" s="7">
        <v>-2.2075008999319599E-2</v>
      </c>
    </row>
    <row r="6363" spans="2:10" x14ac:dyDescent="0.2">
      <c r="B6363" s="7">
        <v>59</v>
      </c>
      <c r="C6363" s="7">
        <v>64</v>
      </c>
      <c r="D6363" s="7">
        <v>0.114143528542842</v>
      </c>
      <c r="E6363" s="7">
        <v>-0.117597224268412</v>
      </c>
      <c r="G6363" s="7">
        <v>59</v>
      </c>
      <c r="H6363" s="7">
        <v>64</v>
      </c>
      <c r="I6363" s="7">
        <v>0.113744472992931</v>
      </c>
      <c r="J6363" s="7">
        <v>6.1517250623579003E-2</v>
      </c>
    </row>
    <row r="6364" spans="2:10" x14ac:dyDescent="0.2">
      <c r="B6364" s="7">
        <v>60</v>
      </c>
      <c r="C6364" s="7">
        <v>64</v>
      </c>
      <c r="D6364" s="7">
        <v>4.28630262923217E-2</v>
      </c>
      <c r="E6364" s="7">
        <v>5.8598112697746202E-2</v>
      </c>
      <c r="G6364" s="7">
        <v>60</v>
      </c>
      <c r="H6364" s="7">
        <v>64</v>
      </c>
      <c r="I6364" s="7">
        <v>4.3279970206343797E-2</v>
      </c>
      <c r="J6364" s="7">
        <v>0.224964837318995</v>
      </c>
    </row>
    <row r="6365" spans="2:10" x14ac:dyDescent="0.2">
      <c r="B6365" s="7">
        <v>61</v>
      </c>
      <c r="C6365" s="7">
        <v>64</v>
      </c>
      <c r="D6365" s="7">
        <v>0.123969785564292</v>
      </c>
      <c r="E6365" s="7">
        <v>0.183847201347691</v>
      </c>
      <c r="G6365" s="7">
        <v>61</v>
      </c>
      <c r="H6365" s="7">
        <v>64</v>
      </c>
      <c r="I6365" s="7">
        <v>0.126987814341181</v>
      </c>
      <c r="J6365" s="7">
        <v>0.28849634748851499</v>
      </c>
    </row>
    <row r="6366" spans="2:10" x14ac:dyDescent="0.2">
      <c r="B6366" s="7">
        <v>62</v>
      </c>
      <c r="C6366" s="7">
        <v>64</v>
      </c>
      <c r="D6366" s="7">
        <v>6.8843805097053207E-2</v>
      </c>
      <c r="E6366" s="7">
        <v>4.01142733794995E-2</v>
      </c>
      <c r="G6366" s="7">
        <v>62</v>
      </c>
      <c r="H6366" s="7">
        <v>64</v>
      </c>
      <c r="I6366" s="7">
        <v>6.9251130629728805E-2</v>
      </c>
      <c r="J6366" s="7">
        <v>-3.2550761437432699E-2</v>
      </c>
    </row>
    <row r="6367" spans="2:10" x14ac:dyDescent="0.2">
      <c r="B6367" s="7">
        <v>63</v>
      </c>
      <c r="C6367" s="7">
        <v>64</v>
      </c>
      <c r="D6367" s="7">
        <v>0.240692992482514</v>
      </c>
      <c r="E6367" s="7">
        <v>0.286274102153666</v>
      </c>
      <c r="G6367" s="7">
        <v>63</v>
      </c>
      <c r="H6367" s="7">
        <v>64</v>
      </c>
      <c r="I6367" s="7">
        <v>0.23999875034064599</v>
      </c>
      <c r="J6367" s="7">
        <v>0.30774452683832398</v>
      </c>
    </row>
    <row r="6368" spans="2:10" x14ac:dyDescent="0.2">
      <c r="B6368" s="7">
        <v>64</v>
      </c>
      <c r="C6368" s="7">
        <v>64</v>
      </c>
      <c r="D6368" s="7">
        <v>-0.12898521705021099</v>
      </c>
      <c r="E6368" s="7">
        <v>-9.8249181832244403E-2</v>
      </c>
      <c r="G6368" s="7">
        <v>64</v>
      </c>
      <c r="H6368" s="7">
        <v>64</v>
      </c>
      <c r="I6368" s="7">
        <v>-0.130570454182481</v>
      </c>
      <c r="J6368" s="7">
        <v>-4.9399591348274499E-2</v>
      </c>
    </row>
    <row r="6369" spans="2:10" x14ac:dyDescent="0.2">
      <c r="B6369" s="7">
        <v>65</v>
      </c>
      <c r="C6369" s="7">
        <v>64</v>
      </c>
      <c r="D6369" s="7">
        <v>-0.26842464035569202</v>
      </c>
      <c r="E6369" s="7">
        <v>-0.23606953988388699</v>
      </c>
      <c r="G6369" s="7">
        <v>65</v>
      </c>
      <c r="H6369" s="7">
        <v>64</v>
      </c>
      <c r="I6369" s="7">
        <v>-0.269150265690971</v>
      </c>
      <c r="J6369" s="7">
        <v>-0.114597612656331</v>
      </c>
    </row>
    <row r="6370" spans="2:10" x14ac:dyDescent="0.2">
      <c r="B6370" s="7">
        <v>66</v>
      </c>
      <c r="C6370" s="7">
        <v>64</v>
      </c>
      <c r="D6370" s="7">
        <v>-0.13818409334140799</v>
      </c>
      <c r="E6370" s="7">
        <v>0.204656269784112</v>
      </c>
      <c r="G6370" s="7">
        <v>66</v>
      </c>
      <c r="H6370" s="7">
        <v>64</v>
      </c>
      <c r="I6370" s="7">
        <v>-0.137569877685047</v>
      </c>
      <c r="J6370" s="7">
        <v>0.195203539356128</v>
      </c>
    </row>
    <row r="6371" spans="2:10" x14ac:dyDescent="0.2">
      <c r="B6371" s="7">
        <v>67</v>
      </c>
      <c r="C6371" s="7">
        <v>64</v>
      </c>
      <c r="D6371" s="7">
        <v>-0.10932334297882</v>
      </c>
      <c r="E6371" s="7">
        <v>-0.13510841153200601</v>
      </c>
      <c r="G6371" s="7">
        <v>67</v>
      </c>
      <c r="H6371" s="7">
        <v>64</v>
      </c>
      <c r="I6371" s="7">
        <v>-0.109807506586227</v>
      </c>
      <c r="J6371" s="7">
        <v>-3.41735727411141E-2</v>
      </c>
    </row>
    <row r="6372" spans="2:10" x14ac:dyDescent="0.2">
      <c r="B6372" s="7">
        <v>68</v>
      </c>
      <c r="C6372" s="7">
        <v>64</v>
      </c>
      <c r="D6372" s="7">
        <v>0.17999070225323299</v>
      </c>
      <c r="E6372" s="7">
        <v>7.9914421299257299E-2</v>
      </c>
      <c r="G6372" s="7">
        <v>68</v>
      </c>
      <c r="H6372" s="7">
        <v>64</v>
      </c>
      <c r="I6372" s="7">
        <v>0.185363287198864</v>
      </c>
      <c r="J6372" s="7">
        <v>0.23011487630904501</v>
      </c>
    </row>
    <row r="6373" spans="2:10" x14ac:dyDescent="0.2">
      <c r="B6373" s="7">
        <v>69</v>
      </c>
      <c r="C6373" s="7">
        <v>64</v>
      </c>
      <c r="D6373" s="7">
        <v>0.47763654176861098</v>
      </c>
      <c r="E6373" s="7">
        <v>0.15131043447992801</v>
      </c>
      <c r="G6373" s="7">
        <v>69</v>
      </c>
      <c r="H6373" s="7">
        <v>64</v>
      </c>
      <c r="I6373" s="7">
        <v>0.484190658634716</v>
      </c>
      <c r="J6373" s="7">
        <v>0.39270173377775403</v>
      </c>
    </row>
    <row r="6374" spans="2:10" x14ac:dyDescent="0.2">
      <c r="B6374" s="7">
        <v>70</v>
      </c>
      <c r="C6374" s="7">
        <v>64</v>
      </c>
      <c r="D6374" s="7">
        <v>-1.4206043501433299E-2</v>
      </c>
      <c r="E6374" s="7">
        <v>8.1183256958869507E-2</v>
      </c>
      <c r="G6374" s="7">
        <v>70</v>
      </c>
      <c r="H6374" s="7">
        <v>64</v>
      </c>
      <c r="I6374" s="7">
        <v>-1.4420614063324099E-2</v>
      </c>
      <c r="J6374" s="7">
        <v>-0.161009733004922</v>
      </c>
    </row>
    <row r="6375" spans="2:10" x14ac:dyDescent="0.2">
      <c r="B6375" s="7">
        <v>71</v>
      </c>
      <c r="C6375" s="7">
        <v>64</v>
      </c>
      <c r="D6375" s="7">
        <v>0.187988303656307</v>
      </c>
      <c r="E6375" s="7">
        <v>7.5793464443245598E-2</v>
      </c>
      <c r="G6375" s="7">
        <v>71</v>
      </c>
      <c r="H6375" s="7">
        <v>64</v>
      </c>
      <c r="I6375" s="7">
        <v>0.18774654765028001</v>
      </c>
      <c r="J6375" s="7">
        <v>0.331486331021138</v>
      </c>
    </row>
    <row r="6376" spans="2:10" x14ac:dyDescent="0.2">
      <c r="B6376" s="7">
        <v>72</v>
      </c>
      <c r="C6376" s="7">
        <v>64</v>
      </c>
      <c r="D6376" s="7">
        <v>-0.28225699832836199</v>
      </c>
      <c r="E6376" s="7">
        <v>-0.21101345980634401</v>
      </c>
      <c r="G6376" s="7">
        <v>72</v>
      </c>
      <c r="H6376" s="7">
        <v>64</v>
      </c>
      <c r="I6376" s="7">
        <v>-0.28671767927522801</v>
      </c>
      <c r="J6376" s="7">
        <v>-0.37848899954022602</v>
      </c>
    </row>
    <row r="6377" spans="2:10" x14ac:dyDescent="0.2">
      <c r="B6377" s="7">
        <v>73</v>
      </c>
      <c r="C6377" s="7">
        <v>64</v>
      </c>
      <c r="D6377" s="7">
        <v>1.3892798035177701E-2</v>
      </c>
      <c r="E6377" s="7">
        <v>-5.93160153951224E-2</v>
      </c>
      <c r="G6377" s="7">
        <v>73</v>
      </c>
      <c r="H6377" s="7">
        <v>64</v>
      </c>
      <c r="I6377" s="7">
        <v>1.40625462389874E-2</v>
      </c>
      <c r="J6377" s="7">
        <v>-7.9397909522747098E-2</v>
      </c>
    </row>
    <row r="6378" spans="2:10" x14ac:dyDescent="0.2">
      <c r="B6378" s="7">
        <v>74</v>
      </c>
      <c r="C6378" s="7">
        <v>64</v>
      </c>
      <c r="D6378" s="7">
        <v>-0.330096854509699</v>
      </c>
      <c r="E6378" s="7">
        <v>-0.19056240214749001</v>
      </c>
      <c r="G6378" s="7">
        <v>74</v>
      </c>
      <c r="H6378" s="7">
        <v>64</v>
      </c>
      <c r="I6378" s="7">
        <v>-0.32852606133790602</v>
      </c>
      <c r="J6378" s="7">
        <v>8.3310323664514699E-2</v>
      </c>
    </row>
    <row r="6379" spans="2:10" x14ac:dyDescent="0.2">
      <c r="B6379" s="7">
        <v>75</v>
      </c>
      <c r="C6379" s="7">
        <v>64</v>
      </c>
      <c r="D6379" s="7">
        <v>0.30811042875643002</v>
      </c>
      <c r="E6379" s="7">
        <v>4.9626321140443998E-2</v>
      </c>
      <c r="G6379" s="7">
        <v>75</v>
      </c>
      <c r="H6379" s="7">
        <v>64</v>
      </c>
      <c r="I6379" s="7">
        <v>0.31286396160144703</v>
      </c>
      <c r="J6379" s="7">
        <v>0.19490397026533501</v>
      </c>
    </row>
    <row r="6380" spans="2:10" x14ac:dyDescent="0.2">
      <c r="B6380" s="7">
        <v>76</v>
      </c>
      <c r="C6380" s="7">
        <v>64</v>
      </c>
      <c r="D6380" s="7">
        <v>-8.6078223274134003E-2</v>
      </c>
      <c r="E6380" s="7">
        <v>1.03083158891941E-2</v>
      </c>
      <c r="G6380" s="7">
        <v>76</v>
      </c>
      <c r="H6380" s="7">
        <v>64</v>
      </c>
      <c r="I6380" s="7">
        <v>-8.6310764817700003E-2</v>
      </c>
      <c r="J6380" s="7">
        <v>-2.8989985358338199E-2</v>
      </c>
    </row>
    <row r="6381" spans="2:10" x14ac:dyDescent="0.2">
      <c r="B6381" s="7">
        <v>77</v>
      </c>
      <c r="C6381" s="7">
        <v>64</v>
      </c>
      <c r="D6381" s="7">
        <v>0.15837536532174201</v>
      </c>
      <c r="E6381" s="7">
        <v>0.17126984380555901</v>
      </c>
      <c r="G6381" s="7">
        <v>77</v>
      </c>
      <c r="H6381" s="7">
        <v>64</v>
      </c>
      <c r="I6381" s="7">
        <v>0.161061979963915</v>
      </c>
      <c r="J6381" s="7">
        <v>9.5880505996577298E-2</v>
      </c>
    </row>
    <row r="6382" spans="2:10" x14ac:dyDescent="0.2">
      <c r="B6382" s="7">
        <v>78</v>
      </c>
      <c r="C6382" s="7">
        <v>64</v>
      </c>
      <c r="D6382" s="7">
        <v>-0.41347793888742002</v>
      </c>
      <c r="E6382" s="7">
        <v>-0.382294815800863</v>
      </c>
      <c r="G6382" s="7">
        <v>78</v>
      </c>
      <c r="H6382" s="7">
        <v>64</v>
      </c>
      <c r="I6382" s="7">
        <v>-0.41576024761652203</v>
      </c>
      <c r="J6382" s="7">
        <v>-0.38738819297487798</v>
      </c>
    </row>
    <row r="6383" spans="2:10" x14ac:dyDescent="0.2">
      <c r="B6383" s="7">
        <v>79</v>
      </c>
      <c r="C6383" s="7">
        <v>64</v>
      </c>
      <c r="D6383" s="7">
        <v>0.197903696482781</v>
      </c>
      <c r="E6383" s="7">
        <v>0.20672511101042099</v>
      </c>
      <c r="G6383" s="7">
        <v>79</v>
      </c>
      <c r="H6383" s="7">
        <v>64</v>
      </c>
      <c r="I6383" s="7">
        <v>0.20069504587406001</v>
      </c>
      <c r="J6383" s="7">
        <v>0.308074347554884</v>
      </c>
    </row>
    <row r="6384" spans="2:10" x14ac:dyDescent="0.2">
      <c r="B6384" s="7">
        <v>80</v>
      </c>
      <c r="C6384" s="7">
        <v>64</v>
      </c>
      <c r="D6384" s="7">
        <v>5.4395115928340197E-2</v>
      </c>
      <c r="E6384" s="7">
        <v>0.101157744142512</v>
      </c>
      <c r="G6384" s="7">
        <v>80</v>
      </c>
      <c r="H6384" s="7">
        <v>64</v>
      </c>
      <c r="I6384" s="7">
        <v>5.3933596550212598E-2</v>
      </c>
      <c r="J6384" s="7">
        <v>-2.8231994981343399E-2</v>
      </c>
    </row>
    <row r="6385" spans="2:10" x14ac:dyDescent="0.2">
      <c r="B6385" s="7">
        <v>81</v>
      </c>
      <c r="C6385" s="7">
        <v>64</v>
      </c>
      <c r="D6385" s="7">
        <v>0.40363664970267299</v>
      </c>
      <c r="E6385" s="7">
        <v>0.22474302216146699</v>
      </c>
      <c r="G6385" s="7">
        <v>81</v>
      </c>
      <c r="H6385" s="7">
        <v>64</v>
      </c>
      <c r="I6385" s="7">
        <v>0.40879728111361402</v>
      </c>
      <c r="J6385" s="7">
        <v>0.45535107332484998</v>
      </c>
    </row>
    <row r="6386" spans="2:10" x14ac:dyDescent="0.2">
      <c r="B6386" s="7">
        <v>82</v>
      </c>
      <c r="C6386" s="7">
        <v>64</v>
      </c>
      <c r="D6386" s="7">
        <v>-1.0632925774565601E-2</v>
      </c>
      <c r="E6386" s="7">
        <v>-6.0629981151301103E-2</v>
      </c>
      <c r="G6386" s="7">
        <v>82</v>
      </c>
      <c r="H6386" s="7">
        <v>64</v>
      </c>
      <c r="I6386" s="7">
        <v>-1.0676265068569901E-2</v>
      </c>
      <c r="J6386" s="7">
        <v>0.18431266989717099</v>
      </c>
    </row>
    <row r="6387" spans="2:10" x14ac:dyDescent="0.2">
      <c r="B6387" s="7">
        <v>83</v>
      </c>
      <c r="C6387" s="7">
        <v>64</v>
      </c>
      <c r="D6387" s="7">
        <v>-0.29248986777514202</v>
      </c>
      <c r="E6387" s="7">
        <v>-0.32417588050985402</v>
      </c>
      <c r="G6387" s="7">
        <v>83</v>
      </c>
      <c r="H6387" s="7">
        <v>64</v>
      </c>
      <c r="I6387" s="7">
        <v>-0.29662127868469101</v>
      </c>
      <c r="J6387" s="7">
        <v>-0.34027991853372402</v>
      </c>
    </row>
    <row r="6388" spans="2:10" x14ac:dyDescent="0.2">
      <c r="B6388" s="7">
        <v>84</v>
      </c>
      <c r="C6388" s="7">
        <v>64</v>
      </c>
      <c r="D6388" s="7">
        <v>-0.28957986327121499</v>
      </c>
      <c r="E6388" s="7">
        <v>-0.32693558253650601</v>
      </c>
      <c r="G6388" s="7">
        <v>84</v>
      </c>
      <c r="H6388" s="7">
        <v>64</v>
      </c>
      <c r="I6388" s="7">
        <v>-0.29193910438877502</v>
      </c>
      <c r="J6388" s="7">
        <v>-0.13120476042672299</v>
      </c>
    </row>
    <row r="6389" spans="2:10" x14ac:dyDescent="0.2">
      <c r="B6389" s="7">
        <v>85</v>
      </c>
      <c r="C6389" s="7">
        <v>64</v>
      </c>
      <c r="D6389" s="7">
        <v>-0.370183480270184</v>
      </c>
      <c r="E6389" s="7">
        <v>-0.39044777940261199</v>
      </c>
      <c r="G6389" s="7">
        <v>85</v>
      </c>
      <c r="H6389" s="7">
        <v>64</v>
      </c>
      <c r="I6389" s="7">
        <v>-0.37108971217925601</v>
      </c>
      <c r="J6389" s="7">
        <v>-0.51925355316719302</v>
      </c>
    </row>
    <row r="6390" spans="2:10" x14ac:dyDescent="0.2">
      <c r="B6390" s="7">
        <v>86</v>
      </c>
      <c r="C6390" s="7">
        <v>64</v>
      </c>
      <c r="D6390" s="7">
        <v>-3.9925677812821199E-2</v>
      </c>
      <c r="E6390" s="7">
        <v>0.12886031531880801</v>
      </c>
      <c r="G6390" s="7">
        <v>86</v>
      </c>
      <c r="H6390" s="7">
        <v>64</v>
      </c>
      <c r="I6390" s="7">
        <v>-4.0116460753036903E-2</v>
      </c>
      <c r="J6390" s="7">
        <v>-2.2283499692976601E-2</v>
      </c>
    </row>
    <row r="6391" spans="2:10" x14ac:dyDescent="0.2">
      <c r="B6391" s="7">
        <v>87</v>
      </c>
      <c r="C6391" s="7">
        <v>64</v>
      </c>
      <c r="D6391" s="7">
        <v>0.283650662202176</v>
      </c>
      <c r="E6391" s="7">
        <v>4.3205176230348898E-2</v>
      </c>
      <c r="G6391" s="7">
        <v>87</v>
      </c>
      <c r="H6391" s="7">
        <v>64</v>
      </c>
      <c r="I6391" s="7">
        <v>0.28159655316430299</v>
      </c>
      <c r="J6391" s="7">
        <v>0.20283583479608699</v>
      </c>
    </row>
    <row r="6392" spans="2:10" x14ac:dyDescent="0.2">
      <c r="B6392" s="7">
        <v>88</v>
      </c>
      <c r="C6392" s="7">
        <v>64</v>
      </c>
      <c r="D6392" s="7">
        <v>0.230914248295084</v>
      </c>
      <c r="E6392" s="7">
        <v>0.266815228763436</v>
      </c>
      <c r="G6392" s="7">
        <v>88</v>
      </c>
      <c r="H6392" s="7">
        <v>64</v>
      </c>
      <c r="I6392" s="7">
        <v>0.22757944887368001</v>
      </c>
      <c r="J6392" s="7">
        <v>0.16328139095094599</v>
      </c>
    </row>
    <row r="6393" spans="2:10" x14ac:dyDescent="0.2">
      <c r="B6393" s="7">
        <v>89</v>
      </c>
      <c r="C6393" s="7">
        <v>64</v>
      </c>
      <c r="D6393" s="7">
        <v>0.18474327679417801</v>
      </c>
      <c r="E6393" s="7">
        <v>0.16895993517007099</v>
      </c>
      <c r="G6393" s="7">
        <v>89</v>
      </c>
      <c r="H6393" s="7">
        <v>64</v>
      </c>
      <c r="I6393" s="7">
        <v>0.18474158733934401</v>
      </c>
      <c r="J6393" s="7">
        <v>8.3367878323843805E-2</v>
      </c>
    </row>
    <row r="6394" spans="2:10" x14ac:dyDescent="0.2">
      <c r="B6394" s="7">
        <v>90</v>
      </c>
      <c r="C6394" s="7">
        <v>64</v>
      </c>
      <c r="D6394" s="7">
        <v>-0.24963971284887301</v>
      </c>
      <c r="E6394" s="7">
        <v>-0.28826780108864702</v>
      </c>
      <c r="G6394" s="7">
        <v>90</v>
      </c>
      <c r="H6394" s="7">
        <v>64</v>
      </c>
      <c r="I6394" s="7">
        <v>-0.248698911251962</v>
      </c>
      <c r="J6394" s="7">
        <v>-0.30736826412775797</v>
      </c>
    </row>
    <row r="6395" spans="2:10" x14ac:dyDescent="0.2">
      <c r="B6395" s="7">
        <v>91</v>
      </c>
      <c r="C6395" s="7">
        <v>64</v>
      </c>
      <c r="D6395" s="7">
        <v>0.26497445322516999</v>
      </c>
      <c r="E6395" s="7">
        <v>0.23827188730495899</v>
      </c>
      <c r="G6395" s="7">
        <v>91</v>
      </c>
      <c r="H6395" s="7">
        <v>64</v>
      </c>
      <c r="I6395" s="7">
        <v>0.26610094620383701</v>
      </c>
      <c r="J6395" s="7">
        <v>0.213354804435513</v>
      </c>
    </row>
    <row r="6396" spans="2:10" x14ac:dyDescent="0.2">
      <c r="B6396" s="7">
        <v>92</v>
      </c>
      <c r="C6396" s="7">
        <v>64</v>
      </c>
      <c r="D6396" s="7">
        <v>0.14747339669291301</v>
      </c>
      <c r="E6396" s="7">
        <v>0.115364922462851</v>
      </c>
      <c r="G6396" s="7">
        <v>92</v>
      </c>
      <c r="H6396" s="7">
        <v>64</v>
      </c>
      <c r="I6396" s="7">
        <v>0.14968378464344601</v>
      </c>
      <c r="J6396" s="7">
        <v>0.263580911741297</v>
      </c>
    </row>
    <row r="6397" spans="2:10" x14ac:dyDescent="0.2">
      <c r="B6397" s="7">
        <v>93</v>
      </c>
      <c r="C6397" s="7">
        <v>64</v>
      </c>
      <c r="D6397" s="7">
        <v>0.291795284628316</v>
      </c>
      <c r="E6397" s="7">
        <v>0.15000135875644599</v>
      </c>
      <c r="G6397" s="7">
        <v>93</v>
      </c>
      <c r="H6397" s="7">
        <v>64</v>
      </c>
      <c r="I6397" s="7">
        <v>0.28883136748794902</v>
      </c>
      <c r="J6397" s="7">
        <v>0.104500137250658</v>
      </c>
    </row>
    <row r="6398" spans="2:10" x14ac:dyDescent="0.2">
      <c r="B6398" s="7">
        <v>94</v>
      </c>
      <c r="C6398" s="7">
        <v>64</v>
      </c>
      <c r="D6398" s="7">
        <v>8.4834224015111204E-3</v>
      </c>
      <c r="E6398" s="7">
        <v>-3.0724708017242398E-2</v>
      </c>
      <c r="G6398" s="7">
        <v>94</v>
      </c>
      <c r="H6398" s="7">
        <v>64</v>
      </c>
      <c r="I6398" s="7">
        <v>8.6960914795461992E-3</v>
      </c>
      <c r="J6398" s="7">
        <v>-0.26773941274143798</v>
      </c>
    </row>
    <row r="6399" spans="2:10" x14ac:dyDescent="0.2">
      <c r="B6399" s="7">
        <v>95</v>
      </c>
      <c r="C6399" s="7">
        <v>64</v>
      </c>
      <c r="D6399" s="7">
        <v>-0.12622820750010499</v>
      </c>
      <c r="E6399" s="7">
        <v>7.3066462917678293E-2</v>
      </c>
      <c r="G6399" s="7">
        <v>95</v>
      </c>
      <c r="H6399" s="7">
        <v>64</v>
      </c>
      <c r="I6399" s="7">
        <v>-0.12802499389924701</v>
      </c>
      <c r="J6399" s="7">
        <v>-0.181857456059797</v>
      </c>
    </row>
    <row r="6400" spans="2:10" x14ac:dyDescent="0.2">
      <c r="B6400" s="7">
        <v>96</v>
      </c>
      <c r="C6400" s="7">
        <v>64</v>
      </c>
      <c r="D6400" s="7">
        <v>5.7209481462381397E-3</v>
      </c>
      <c r="E6400" s="7">
        <v>0.10326255365595501</v>
      </c>
      <c r="G6400" s="7">
        <v>96</v>
      </c>
      <c r="H6400" s="7">
        <v>64</v>
      </c>
      <c r="I6400" s="7">
        <v>5.4505905629618203E-3</v>
      </c>
      <c r="J6400" s="7">
        <v>-0.14001625885715599</v>
      </c>
    </row>
    <row r="6401" spans="2:10" x14ac:dyDescent="0.2">
      <c r="B6401" s="7">
        <v>97</v>
      </c>
      <c r="C6401" s="7">
        <v>64</v>
      </c>
      <c r="D6401" s="7">
        <v>-2.3728644055829298E-3</v>
      </c>
      <c r="E6401" s="7">
        <v>0.12685065642767901</v>
      </c>
      <c r="G6401" s="7">
        <v>97</v>
      </c>
      <c r="H6401" s="7">
        <v>64</v>
      </c>
      <c r="I6401" s="7">
        <v>-2.1728026608052202E-3</v>
      </c>
      <c r="J6401" s="7">
        <v>0.125668677443243</v>
      </c>
    </row>
    <row r="6402" spans="2:10" x14ac:dyDescent="0.2">
      <c r="B6402" s="7">
        <v>98</v>
      </c>
      <c r="C6402" s="7">
        <v>64</v>
      </c>
      <c r="D6402" s="7">
        <v>0.118872751893559</v>
      </c>
      <c r="E6402" s="7">
        <v>0.37789045200093702</v>
      </c>
      <c r="G6402" s="7">
        <v>98</v>
      </c>
      <c r="H6402" s="7">
        <v>64</v>
      </c>
      <c r="I6402" s="7">
        <v>0.11941187647877299</v>
      </c>
      <c r="J6402" s="7">
        <v>0.24784806824477301</v>
      </c>
    </row>
    <row r="6403" spans="2:10" x14ac:dyDescent="0.2">
      <c r="B6403" s="7">
        <v>99</v>
      </c>
      <c r="C6403" s="7">
        <v>64</v>
      </c>
      <c r="D6403" s="7">
        <v>-9.0579131331884902E-2</v>
      </c>
      <c r="E6403" s="7">
        <v>-0.151693823232534</v>
      </c>
      <c r="G6403" s="7">
        <v>99</v>
      </c>
      <c r="H6403" s="7">
        <v>64</v>
      </c>
      <c r="I6403" s="7">
        <v>-9.1919642261406601E-2</v>
      </c>
      <c r="J6403" s="7">
        <v>-7.5034399460644594E-2</v>
      </c>
    </row>
    <row r="6404" spans="2:10" x14ac:dyDescent="0.2">
      <c r="B6404" s="7">
        <v>100</v>
      </c>
      <c r="C6404" s="7">
        <v>64</v>
      </c>
      <c r="D6404" s="7">
        <v>0.18935953909258399</v>
      </c>
      <c r="E6404" s="7">
        <v>0.231019956180052</v>
      </c>
      <c r="G6404" s="7">
        <v>100</v>
      </c>
      <c r="H6404" s="7">
        <v>64</v>
      </c>
      <c r="I6404" s="7">
        <v>0.191482146090063</v>
      </c>
      <c r="J6404" s="7">
        <v>0.34048662300399901</v>
      </c>
    </row>
    <row r="6405" spans="2:10" x14ac:dyDescent="0.2">
      <c r="B6405" s="7">
        <v>1</v>
      </c>
      <c r="C6405" s="7">
        <v>65</v>
      </c>
      <c r="D6405" s="7">
        <v>-0.28173954932789702</v>
      </c>
      <c r="E6405" s="7">
        <v>-0.25677671856803003</v>
      </c>
      <c r="G6405" s="7">
        <v>1</v>
      </c>
      <c r="H6405" s="7">
        <v>65</v>
      </c>
      <c r="I6405" s="7">
        <v>-0.27745813766546401</v>
      </c>
      <c r="J6405" s="7">
        <v>-7.9559293509705101E-2</v>
      </c>
    </row>
    <row r="6406" spans="2:10" x14ac:dyDescent="0.2">
      <c r="B6406" s="7">
        <v>2</v>
      </c>
      <c r="C6406" s="7">
        <v>65</v>
      </c>
      <c r="D6406" s="7">
        <v>-0.137492663683696</v>
      </c>
      <c r="E6406" s="7">
        <v>0.18192358309769099</v>
      </c>
      <c r="G6406" s="7">
        <v>2</v>
      </c>
      <c r="H6406" s="7">
        <v>65</v>
      </c>
      <c r="I6406" s="7">
        <v>-0.141123025653597</v>
      </c>
      <c r="J6406" s="7">
        <v>0.65296743823883097</v>
      </c>
    </row>
    <row r="6407" spans="2:10" x14ac:dyDescent="0.2">
      <c r="B6407" s="7">
        <v>3</v>
      </c>
      <c r="C6407" s="7">
        <v>65</v>
      </c>
      <c r="D6407" s="7">
        <v>-8.1440409423785304E-2</v>
      </c>
      <c r="E6407" s="7">
        <v>-2.7857682408560801E-2</v>
      </c>
      <c r="G6407" s="7">
        <v>3</v>
      </c>
      <c r="H6407" s="7">
        <v>65</v>
      </c>
      <c r="I6407" s="7">
        <v>-8.4961885323175501E-2</v>
      </c>
      <c r="J6407" s="7">
        <v>-0.236032131629937</v>
      </c>
    </row>
    <row r="6408" spans="2:10" x14ac:dyDescent="0.2">
      <c r="B6408" s="7">
        <v>4</v>
      </c>
      <c r="C6408" s="7">
        <v>65</v>
      </c>
      <c r="D6408" s="7">
        <v>0.24294771611267399</v>
      </c>
      <c r="E6408" s="7">
        <v>6.5078313501775398E-2</v>
      </c>
      <c r="G6408" s="7">
        <v>4</v>
      </c>
      <c r="H6408" s="7">
        <v>65</v>
      </c>
      <c r="I6408" s="7">
        <v>0.24520660191917801</v>
      </c>
      <c r="J6408" s="7">
        <v>0.12991862517833799</v>
      </c>
    </row>
    <row r="6409" spans="2:10" x14ac:dyDescent="0.2">
      <c r="B6409" s="7">
        <v>5</v>
      </c>
      <c r="C6409" s="7">
        <v>65</v>
      </c>
      <c r="D6409" s="7">
        <v>0.38862720691898001</v>
      </c>
      <c r="E6409" s="7">
        <v>0.57351172646017701</v>
      </c>
      <c r="G6409" s="7">
        <v>5</v>
      </c>
      <c r="H6409" s="7">
        <v>65</v>
      </c>
      <c r="I6409" s="7">
        <v>0.37223556592149898</v>
      </c>
      <c r="J6409" s="7">
        <v>0.17422120247988501</v>
      </c>
    </row>
    <row r="6410" spans="2:10" x14ac:dyDescent="0.2">
      <c r="B6410" s="7">
        <v>6</v>
      </c>
      <c r="C6410" s="7">
        <v>65</v>
      </c>
      <c r="D6410" s="7">
        <v>0.24454279450174399</v>
      </c>
      <c r="E6410" s="7">
        <v>0.178373308167317</v>
      </c>
      <c r="G6410" s="7">
        <v>6</v>
      </c>
      <c r="H6410" s="7">
        <v>65</v>
      </c>
      <c r="I6410" s="7">
        <v>0.24175963073412499</v>
      </c>
      <c r="J6410" s="7">
        <v>7.8613702404061805E-2</v>
      </c>
    </row>
    <row r="6411" spans="2:10" x14ac:dyDescent="0.2">
      <c r="B6411" s="7">
        <v>7</v>
      </c>
      <c r="C6411" s="7">
        <v>65</v>
      </c>
      <c r="D6411" s="7">
        <v>0.15436668429945</v>
      </c>
      <c r="E6411" s="7">
        <v>8.2717668354474597E-2</v>
      </c>
      <c r="G6411" s="7">
        <v>7</v>
      </c>
      <c r="H6411" s="7">
        <v>65</v>
      </c>
      <c r="I6411" s="7">
        <v>0.156847009775859</v>
      </c>
      <c r="J6411" s="7">
        <v>8.2813470146101392E-3</v>
      </c>
    </row>
    <row r="6412" spans="2:10" x14ac:dyDescent="0.2">
      <c r="B6412" s="7">
        <v>8</v>
      </c>
      <c r="C6412" s="7">
        <v>65</v>
      </c>
      <c r="D6412" s="7">
        <v>0.491959877156114</v>
      </c>
      <c r="E6412" s="7">
        <v>0.86023042252166404</v>
      </c>
      <c r="G6412" s="7">
        <v>8</v>
      </c>
      <c r="H6412" s="7">
        <v>65</v>
      </c>
      <c r="I6412" s="7">
        <v>0.48979144187495</v>
      </c>
      <c r="J6412" s="7">
        <v>0.79825218697542599</v>
      </c>
    </row>
    <row r="6413" spans="2:10" x14ac:dyDescent="0.2">
      <c r="B6413" s="7">
        <v>9</v>
      </c>
      <c r="C6413" s="7">
        <v>65</v>
      </c>
      <c r="D6413" s="7">
        <v>5.1941338632973497E-2</v>
      </c>
      <c r="E6413" s="7">
        <v>0.18763451615587501</v>
      </c>
      <c r="G6413" s="7">
        <v>9</v>
      </c>
      <c r="H6413" s="7">
        <v>65</v>
      </c>
      <c r="I6413" s="7">
        <v>5.2373541419822103E-2</v>
      </c>
      <c r="J6413" s="7">
        <v>0.46439710244599702</v>
      </c>
    </row>
    <row r="6414" spans="2:10" x14ac:dyDescent="0.2">
      <c r="B6414" s="7">
        <v>10</v>
      </c>
      <c r="C6414" s="7">
        <v>65</v>
      </c>
      <c r="D6414" s="7">
        <v>2.2262424023981701E-2</v>
      </c>
      <c r="E6414" s="7">
        <v>0.13855778179685899</v>
      </c>
      <c r="G6414" s="7">
        <v>10</v>
      </c>
      <c r="H6414" s="7">
        <v>65</v>
      </c>
      <c r="I6414" s="7">
        <v>2.1501312293200001E-2</v>
      </c>
      <c r="J6414" s="7">
        <v>7.7061813755331193E-2</v>
      </c>
    </row>
    <row r="6415" spans="2:10" x14ac:dyDescent="0.2">
      <c r="B6415" s="7">
        <v>11</v>
      </c>
      <c r="C6415" s="7">
        <v>65</v>
      </c>
      <c r="D6415" s="7">
        <v>-3.2252170687563399E-3</v>
      </c>
      <c r="E6415" s="7">
        <v>3.68579648720644E-2</v>
      </c>
      <c r="G6415" s="7">
        <v>11</v>
      </c>
      <c r="H6415" s="7">
        <v>65</v>
      </c>
      <c r="I6415" s="7">
        <v>-3.86929148521453E-3</v>
      </c>
      <c r="J6415" s="7">
        <v>0.23723750895715501</v>
      </c>
    </row>
    <row r="6416" spans="2:10" x14ac:dyDescent="0.2">
      <c r="B6416" s="7">
        <v>12</v>
      </c>
      <c r="C6416" s="7">
        <v>65</v>
      </c>
      <c r="D6416" s="7">
        <v>0.200542043295418</v>
      </c>
      <c r="E6416" s="7">
        <v>-2.5559367280634699E-2</v>
      </c>
      <c r="G6416" s="7">
        <v>12</v>
      </c>
      <c r="H6416" s="7">
        <v>65</v>
      </c>
      <c r="I6416" s="7">
        <v>0.19820209690531601</v>
      </c>
      <c r="J6416" s="7">
        <v>-4.97005087359179E-2</v>
      </c>
    </row>
    <row r="6417" spans="2:10" x14ac:dyDescent="0.2">
      <c r="B6417" s="7">
        <v>13</v>
      </c>
      <c r="C6417" s="7">
        <v>65</v>
      </c>
      <c r="D6417" s="7">
        <v>0.32187432355367501</v>
      </c>
      <c r="E6417" s="7">
        <v>0.343189822613511</v>
      </c>
      <c r="G6417" s="7">
        <v>13</v>
      </c>
      <c r="H6417" s="7">
        <v>65</v>
      </c>
      <c r="I6417" s="7">
        <v>0.316631467882037</v>
      </c>
      <c r="J6417" s="7">
        <v>0.39588347913315702</v>
      </c>
    </row>
    <row r="6418" spans="2:10" x14ac:dyDescent="0.2">
      <c r="B6418" s="7">
        <v>14</v>
      </c>
      <c r="C6418" s="7">
        <v>65</v>
      </c>
      <c r="D6418" s="7">
        <v>0.147521123417622</v>
      </c>
      <c r="E6418" s="7">
        <v>0.23805298734639599</v>
      </c>
      <c r="G6418" s="7">
        <v>14</v>
      </c>
      <c r="H6418" s="7">
        <v>65</v>
      </c>
      <c r="I6418" s="7">
        <v>0.147146341192983</v>
      </c>
      <c r="J6418" s="7">
        <v>-1.5704879742070701E-2</v>
      </c>
    </row>
    <row r="6419" spans="2:10" x14ac:dyDescent="0.2">
      <c r="B6419" s="7">
        <v>15</v>
      </c>
      <c r="C6419" s="7">
        <v>65</v>
      </c>
      <c r="D6419" s="7">
        <v>-4.1062556729157998E-2</v>
      </c>
      <c r="E6419" s="7">
        <v>0.112495208583763</v>
      </c>
      <c r="G6419" s="7">
        <v>15</v>
      </c>
      <c r="H6419" s="7">
        <v>65</v>
      </c>
      <c r="I6419" s="7">
        <v>-4.1407271759086803E-2</v>
      </c>
      <c r="J6419" s="7">
        <v>-3.3992744996623997E-2</v>
      </c>
    </row>
    <row r="6420" spans="2:10" x14ac:dyDescent="0.2">
      <c r="B6420" s="7">
        <v>16</v>
      </c>
      <c r="C6420" s="7">
        <v>65</v>
      </c>
      <c r="D6420" s="7">
        <v>-0.40465745644205597</v>
      </c>
      <c r="E6420" s="7">
        <v>-0.49519297844812998</v>
      </c>
      <c r="G6420" s="7">
        <v>16</v>
      </c>
      <c r="H6420" s="7">
        <v>65</v>
      </c>
      <c r="I6420" s="7">
        <v>-0.414757408042849</v>
      </c>
      <c r="J6420" s="7">
        <v>-0.427701348595866</v>
      </c>
    </row>
    <row r="6421" spans="2:10" x14ac:dyDescent="0.2">
      <c r="B6421" s="7">
        <v>17</v>
      </c>
      <c r="C6421" s="7">
        <v>65</v>
      </c>
      <c r="D6421" s="7">
        <v>-0.37771514197442002</v>
      </c>
      <c r="E6421" s="7">
        <v>-0.28374801075999301</v>
      </c>
      <c r="G6421" s="7">
        <v>17</v>
      </c>
      <c r="H6421" s="7">
        <v>65</v>
      </c>
      <c r="I6421" s="7">
        <v>-0.38646767870995402</v>
      </c>
      <c r="J6421" s="7">
        <v>-0.43307785917070202</v>
      </c>
    </row>
    <row r="6422" spans="2:10" x14ac:dyDescent="0.2">
      <c r="B6422" s="7">
        <v>18</v>
      </c>
      <c r="C6422" s="7">
        <v>65</v>
      </c>
      <c r="D6422" s="7">
        <v>-0.245409090850395</v>
      </c>
      <c r="E6422" s="7">
        <v>0.31062425689807099</v>
      </c>
      <c r="G6422" s="7">
        <v>18</v>
      </c>
      <c r="H6422" s="7">
        <v>65</v>
      </c>
      <c r="I6422" s="7">
        <v>-0.24851735995100999</v>
      </c>
      <c r="J6422" s="7">
        <v>0.14242784866358901</v>
      </c>
    </row>
    <row r="6423" spans="2:10" x14ac:dyDescent="0.2">
      <c r="B6423" s="7">
        <v>19</v>
      </c>
      <c r="C6423" s="7">
        <v>65</v>
      </c>
      <c r="D6423" s="7">
        <v>-0.14226450412907601</v>
      </c>
      <c r="E6423" s="7">
        <v>-0.17921270219504101</v>
      </c>
      <c r="G6423" s="7">
        <v>19</v>
      </c>
      <c r="H6423" s="7">
        <v>65</v>
      </c>
      <c r="I6423" s="7">
        <v>-0.14704232626588301</v>
      </c>
      <c r="J6423" s="7">
        <v>-4.1474151087821397E-2</v>
      </c>
    </row>
    <row r="6424" spans="2:10" x14ac:dyDescent="0.2">
      <c r="B6424" s="7">
        <v>20</v>
      </c>
      <c r="C6424" s="7">
        <v>65</v>
      </c>
      <c r="D6424" s="7">
        <v>0.413520745381109</v>
      </c>
      <c r="E6424" s="7">
        <v>0.44124544126958198</v>
      </c>
      <c r="G6424" s="7">
        <v>20</v>
      </c>
      <c r="H6424" s="7">
        <v>65</v>
      </c>
      <c r="I6424" s="7">
        <v>0.41010562817704599</v>
      </c>
      <c r="J6424" s="7">
        <v>0.59540133092120695</v>
      </c>
    </row>
    <row r="6425" spans="2:10" x14ac:dyDescent="0.2">
      <c r="B6425" s="7">
        <v>21</v>
      </c>
      <c r="C6425" s="7">
        <v>65</v>
      </c>
      <c r="D6425" s="7">
        <v>0.21034093982971799</v>
      </c>
      <c r="E6425" s="7">
        <v>0.22521032093444099</v>
      </c>
      <c r="G6425" s="7">
        <v>21</v>
      </c>
      <c r="H6425" s="7">
        <v>65</v>
      </c>
      <c r="I6425" s="7">
        <v>0.21078900768287501</v>
      </c>
      <c r="J6425" s="7">
        <v>0.28914181950971402</v>
      </c>
    </row>
    <row r="6426" spans="2:10" x14ac:dyDescent="0.2">
      <c r="B6426" s="7">
        <v>22</v>
      </c>
      <c r="C6426" s="7">
        <v>65</v>
      </c>
      <c r="D6426" s="7">
        <v>-6.52521961885624E-2</v>
      </c>
      <c r="E6426" s="7">
        <v>-0.143915251873242</v>
      </c>
      <c r="G6426" s="7">
        <v>22</v>
      </c>
      <c r="H6426" s="7">
        <v>65</v>
      </c>
      <c r="I6426" s="7">
        <v>-6.4636571937940701E-2</v>
      </c>
      <c r="J6426" s="7">
        <v>2.1331392061272301E-2</v>
      </c>
    </row>
    <row r="6427" spans="2:10" x14ac:dyDescent="0.2">
      <c r="B6427" s="7">
        <v>23</v>
      </c>
      <c r="C6427" s="7">
        <v>65</v>
      </c>
      <c r="D6427" s="7">
        <v>-0.37900575461184</v>
      </c>
      <c r="E6427" s="7">
        <v>-0.40340321124863499</v>
      </c>
      <c r="G6427" s="7">
        <v>23</v>
      </c>
      <c r="H6427" s="7">
        <v>65</v>
      </c>
      <c r="I6427" s="7">
        <v>-0.38070126161651402</v>
      </c>
      <c r="J6427" s="7">
        <v>-0.27278626619066298</v>
      </c>
    </row>
    <row r="6428" spans="2:10" x14ac:dyDescent="0.2">
      <c r="B6428" s="7">
        <v>24</v>
      </c>
      <c r="C6428" s="7">
        <v>65</v>
      </c>
      <c r="D6428" s="7">
        <v>-0.103143235633663</v>
      </c>
      <c r="E6428" s="7">
        <v>5.9886648585754501E-2</v>
      </c>
      <c r="G6428" s="7">
        <v>24</v>
      </c>
      <c r="H6428" s="7">
        <v>65</v>
      </c>
      <c r="I6428" s="7">
        <v>-0.103661224172933</v>
      </c>
      <c r="J6428" s="7">
        <v>4.5914695180559999E-3</v>
      </c>
    </row>
    <row r="6429" spans="2:10" x14ac:dyDescent="0.2">
      <c r="B6429" s="7">
        <v>25</v>
      </c>
      <c r="C6429" s="7">
        <v>65</v>
      </c>
      <c r="D6429" s="7">
        <v>-0.38936232645410002</v>
      </c>
      <c r="E6429" s="7">
        <v>-0.18375787364031301</v>
      </c>
      <c r="G6429" s="7">
        <v>25</v>
      </c>
      <c r="H6429" s="7">
        <v>65</v>
      </c>
      <c r="I6429" s="7">
        <v>-0.38710294129565798</v>
      </c>
      <c r="J6429" s="7">
        <v>-0.28746535937181</v>
      </c>
    </row>
    <row r="6430" spans="2:10" x14ac:dyDescent="0.2">
      <c r="B6430" s="7">
        <v>26</v>
      </c>
      <c r="C6430" s="7">
        <v>65</v>
      </c>
      <c r="D6430" s="7">
        <v>-0.23490239884832501</v>
      </c>
      <c r="E6430" s="7">
        <v>-0.24441794646756801</v>
      </c>
      <c r="G6430" s="7">
        <v>26</v>
      </c>
      <c r="H6430" s="7">
        <v>65</v>
      </c>
      <c r="I6430" s="7">
        <v>-0.23294603500734401</v>
      </c>
      <c r="J6430" s="7">
        <v>-0.38453083395136101</v>
      </c>
    </row>
    <row r="6431" spans="2:10" x14ac:dyDescent="0.2">
      <c r="B6431" s="7">
        <v>27</v>
      </c>
      <c r="C6431" s="7">
        <v>65</v>
      </c>
      <c r="D6431" s="7">
        <v>0.30358356922962099</v>
      </c>
      <c r="E6431" s="7">
        <v>0.38230999401416499</v>
      </c>
      <c r="G6431" s="7">
        <v>27</v>
      </c>
      <c r="H6431" s="7">
        <v>65</v>
      </c>
      <c r="I6431" s="7">
        <v>0.30621704970666302</v>
      </c>
      <c r="J6431" s="7">
        <v>0.34961290363951703</v>
      </c>
    </row>
    <row r="6432" spans="2:10" x14ac:dyDescent="0.2">
      <c r="B6432" s="7">
        <v>28</v>
      </c>
      <c r="C6432" s="7">
        <v>65</v>
      </c>
      <c r="D6432" s="7">
        <v>-0.415149607874714</v>
      </c>
      <c r="E6432" s="7">
        <v>-8.2257027609465197E-2</v>
      </c>
      <c r="G6432" s="7">
        <v>28</v>
      </c>
      <c r="H6432" s="7">
        <v>65</v>
      </c>
      <c r="I6432" s="7">
        <v>-0.41734477556697902</v>
      </c>
      <c r="J6432" s="7">
        <v>-5.23598687305116E-2</v>
      </c>
    </row>
    <row r="6433" spans="2:10" x14ac:dyDescent="0.2">
      <c r="B6433" s="7">
        <v>29</v>
      </c>
      <c r="C6433" s="7">
        <v>65</v>
      </c>
      <c r="D6433" s="7">
        <v>0.20381631819104801</v>
      </c>
      <c r="E6433" s="7">
        <v>0.25816855678468498</v>
      </c>
      <c r="G6433" s="7">
        <v>29</v>
      </c>
      <c r="H6433" s="7">
        <v>65</v>
      </c>
      <c r="I6433" s="7">
        <v>0.22150920697666701</v>
      </c>
      <c r="J6433" s="7">
        <v>-8.6392644759324205E-2</v>
      </c>
    </row>
    <row r="6434" spans="2:10" x14ac:dyDescent="0.2">
      <c r="B6434" s="7">
        <v>30</v>
      </c>
      <c r="C6434" s="7">
        <v>65</v>
      </c>
      <c r="D6434" s="7">
        <v>-0.127859815952726</v>
      </c>
      <c r="E6434" s="7">
        <v>0.12971902873178301</v>
      </c>
      <c r="G6434" s="7">
        <v>30</v>
      </c>
      <c r="H6434" s="7">
        <v>65</v>
      </c>
      <c r="I6434" s="7">
        <v>-0.129355645043081</v>
      </c>
      <c r="J6434" s="7">
        <v>1.9962056609511301E-2</v>
      </c>
    </row>
    <row r="6435" spans="2:10" x14ac:dyDescent="0.2">
      <c r="B6435" s="7">
        <v>31</v>
      </c>
      <c r="C6435" s="7">
        <v>65</v>
      </c>
      <c r="D6435" s="7">
        <v>-3.3477516580449097E-2</v>
      </c>
      <c r="E6435" s="7">
        <v>1.25331583939303E-3</v>
      </c>
      <c r="G6435" s="7">
        <v>31</v>
      </c>
      <c r="H6435" s="7">
        <v>65</v>
      </c>
      <c r="I6435" s="7">
        <v>-3.3638642816468299E-2</v>
      </c>
      <c r="J6435" s="7">
        <v>-4.5662518672127603E-2</v>
      </c>
    </row>
    <row r="6436" spans="2:10" x14ac:dyDescent="0.2">
      <c r="B6436" s="7">
        <v>32</v>
      </c>
      <c r="C6436" s="7">
        <v>65</v>
      </c>
      <c r="D6436" s="7">
        <v>0.25316454296728402</v>
      </c>
      <c r="E6436" s="7">
        <v>0.22711016649996199</v>
      </c>
      <c r="G6436" s="7">
        <v>32</v>
      </c>
      <c r="H6436" s="7">
        <v>65</v>
      </c>
      <c r="I6436" s="7">
        <v>0.25689830877514502</v>
      </c>
      <c r="J6436" s="7">
        <v>0.10014020634315</v>
      </c>
    </row>
    <row r="6437" spans="2:10" x14ac:dyDescent="0.2">
      <c r="B6437" s="7">
        <v>33</v>
      </c>
      <c r="C6437" s="7">
        <v>65</v>
      </c>
      <c r="D6437" s="7">
        <v>-4.9351319021522698E-2</v>
      </c>
      <c r="E6437" s="7">
        <v>2.30910833273699E-2</v>
      </c>
      <c r="G6437" s="7">
        <v>33</v>
      </c>
      <c r="H6437" s="7">
        <v>65</v>
      </c>
      <c r="I6437" s="7">
        <v>-4.93550891630141E-2</v>
      </c>
      <c r="J6437" s="7">
        <v>0.17917483512298801</v>
      </c>
    </row>
    <row r="6438" spans="2:10" x14ac:dyDescent="0.2">
      <c r="B6438" s="7">
        <v>34</v>
      </c>
      <c r="C6438" s="7">
        <v>65</v>
      </c>
      <c r="D6438" s="7">
        <v>0.21626758035395499</v>
      </c>
      <c r="E6438" s="7">
        <v>0.24281797894030999</v>
      </c>
      <c r="G6438" s="7">
        <v>34</v>
      </c>
      <c r="H6438" s="7">
        <v>65</v>
      </c>
      <c r="I6438" s="7">
        <v>0.21653306991926899</v>
      </c>
      <c r="J6438" s="7">
        <v>0.57083707974750897</v>
      </c>
    </row>
    <row r="6439" spans="2:10" x14ac:dyDescent="0.2">
      <c r="B6439" s="7">
        <v>35</v>
      </c>
      <c r="C6439" s="7">
        <v>65</v>
      </c>
      <c r="D6439" s="7">
        <v>0.69836695654214698</v>
      </c>
      <c r="E6439" s="7">
        <v>0.49116937171000402</v>
      </c>
      <c r="G6439" s="7">
        <v>35</v>
      </c>
      <c r="H6439" s="7">
        <v>65</v>
      </c>
      <c r="I6439" s="7">
        <v>0.68284289563734901</v>
      </c>
      <c r="J6439" s="7">
        <v>0.36805850530849499</v>
      </c>
    </row>
    <row r="6440" spans="2:10" x14ac:dyDescent="0.2">
      <c r="B6440" s="7">
        <v>36</v>
      </c>
      <c r="C6440" s="7">
        <v>65</v>
      </c>
      <c r="D6440" s="7">
        <v>0.26461255848360499</v>
      </c>
      <c r="E6440" s="7">
        <v>0.34858353868437397</v>
      </c>
      <c r="G6440" s="7">
        <v>36</v>
      </c>
      <c r="H6440" s="7">
        <v>65</v>
      </c>
      <c r="I6440" s="7">
        <v>0.270552518550361</v>
      </c>
      <c r="J6440" s="7">
        <v>0.386895596607989</v>
      </c>
    </row>
    <row r="6441" spans="2:10" x14ac:dyDescent="0.2">
      <c r="B6441" s="7">
        <v>37</v>
      </c>
      <c r="C6441" s="7">
        <v>65</v>
      </c>
      <c r="D6441" s="7">
        <v>0.24229232985378599</v>
      </c>
      <c r="E6441" s="7">
        <v>0.23126437633616301</v>
      </c>
      <c r="G6441" s="7">
        <v>37</v>
      </c>
      <c r="H6441" s="7">
        <v>65</v>
      </c>
      <c r="I6441" s="7">
        <v>0.24656047828273001</v>
      </c>
      <c r="J6441" s="7">
        <v>0.20982992566964101</v>
      </c>
    </row>
    <row r="6442" spans="2:10" x14ac:dyDescent="0.2">
      <c r="B6442" s="7">
        <v>38</v>
      </c>
      <c r="C6442" s="7">
        <v>65</v>
      </c>
      <c r="D6442" s="7">
        <v>2.1969698844062999E-2</v>
      </c>
      <c r="E6442" s="7">
        <v>0.13085409484740099</v>
      </c>
      <c r="G6442" s="7">
        <v>38</v>
      </c>
      <c r="H6442" s="7">
        <v>65</v>
      </c>
      <c r="I6442" s="7">
        <v>2.3000986879878001E-2</v>
      </c>
      <c r="J6442" s="7">
        <v>0.253918192700962</v>
      </c>
    </row>
    <row r="6443" spans="2:10" x14ac:dyDescent="0.2">
      <c r="B6443" s="7">
        <v>39</v>
      </c>
      <c r="C6443" s="7">
        <v>65</v>
      </c>
      <c r="D6443" s="7">
        <v>0.364435081329749</v>
      </c>
      <c r="E6443" s="7">
        <v>0.26430351606729202</v>
      </c>
      <c r="G6443" s="7">
        <v>39</v>
      </c>
      <c r="H6443" s="7">
        <v>65</v>
      </c>
      <c r="I6443" s="7">
        <v>0.38251939437671401</v>
      </c>
      <c r="J6443" s="7">
        <v>0.50884111739984195</v>
      </c>
    </row>
    <row r="6444" spans="2:10" x14ac:dyDescent="0.2">
      <c r="B6444" s="7">
        <v>40</v>
      </c>
      <c r="C6444" s="7">
        <v>65</v>
      </c>
      <c r="D6444" s="7">
        <v>-0.347780629485266</v>
      </c>
      <c r="E6444" s="7">
        <v>-0.28427583815146401</v>
      </c>
      <c r="G6444" s="7">
        <v>40</v>
      </c>
      <c r="H6444" s="7">
        <v>65</v>
      </c>
      <c r="I6444" s="7">
        <v>-0.35368616553016002</v>
      </c>
      <c r="J6444" s="7">
        <v>-0.174743479151662</v>
      </c>
    </row>
    <row r="6445" spans="2:10" x14ac:dyDescent="0.2">
      <c r="B6445" s="7">
        <v>41</v>
      </c>
      <c r="C6445" s="7">
        <v>65</v>
      </c>
      <c r="D6445" s="7">
        <v>-7.4043204309990798E-2</v>
      </c>
      <c r="E6445" s="7">
        <v>-9.1015157231205499E-2</v>
      </c>
      <c r="G6445" s="7">
        <v>41</v>
      </c>
      <c r="H6445" s="7">
        <v>65</v>
      </c>
      <c r="I6445" s="7">
        <v>-7.4182353512637397E-2</v>
      </c>
      <c r="J6445" s="7">
        <v>7.4641082691796298E-2</v>
      </c>
    </row>
    <row r="6446" spans="2:10" x14ac:dyDescent="0.2">
      <c r="B6446" s="7">
        <v>42</v>
      </c>
      <c r="C6446" s="7">
        <v>65</v>
      </c>
      <c r="D6446" s="7">
        <v>0.12164009252748099</v>
      </c>
      <c r="E6446" s="7">
        <v>-0.12074696872917</v>
      </c>
      <c r="G6446" s="7">
        <v>42</v>
      </c>
      <c r="H6446" s="7">
        <v>65</v>
      </c>
      <c r="I6446" s="7">
        <v>0.12514781259459701</v>
      </c>
      <c r="J6446" s="7">
        <v>-0.107274816044341</v>
      </c>
    </row>
    <row r="6447" spans="2:10" x14ac:dyDescent="0.2">
      <c r="B6447" s="7">
        <v>43</v>
      </c>
      <c r="C6447" s="7">
        <v>65</v>
      </c>
      <c r="D6447" s="7">
        <v>-0.38685966374521202</v>
      </c>
      <c r="E6447" s="7">
        <v>-0.24007290897997799</v>
      </c>
      <c r="G6447" s="7">
        <v>43</v>
      </c>
      <c r="H6447" s="7">
        <v>65</v>
      </c>
      <c r="I6447" s="7">
        <v>-0.38664893116660298</v>
      </c>
      <c r="J6447" s="7">
        <v>-0.33286648398843</v>
      </c>
    </row>
    <row r="6448" spans="2:10" x14ac:dyDescent="0.2">
      <c r="B6448" s="7">
        <v>44</v>
      </c>
      <c r="C6448" s="7">
        <v>65</v>
      </c>
      <c r="D6448" s="7">
        <v>0.29697070963199002</v>
      </c>
      <c r="E6448" s="7">
        <v>0.28836288831227003</v>
      </c>
      <c r="G6448" s="7">
        <v>44</v>
      </c>
      <c r="H6448" s="7">
        <v>65</v>
      </c>
      <c r="I6448" s="7">
        <v>0.29091599058029299</v>
      </c>
      <c r="J6448" s="7">
        <v>0.18993334023737901</v>
      </c>
    </row>
    <row r="6449" spans="2:10" x14ac:dyDescent="0.2">
      <c r="B6449" s="7">
        <v>45</v>
      </c>
      <c r="C6449" s="7">
        <v>65</v>
      </c>
      <c r="D6449" s="7">
        <v>-0.643596511809436</v>
      </c>
      <c r="E6449" s="7">
        <v>-0.62972172409393101</v>
      </c>
      <c r="G6449" s="7">
        <v>45</v>
      </c>
      <c r="H6449" s="7">
        <v>65</v>
      </c>
      <c r="I6449" s="7">
        <v>-0.63965287374042201</v>
      </c>
      <c r="J6449" s="7">
        <v>-0.90291746958645203</v>
      </c>
    </row>
    <row r="6450" spans="2:10" x14ac:dyDescent="0.2">
      <c r="B6450" s="7">
        <v>46</v>
      </c>
      <c r="C6450" s="7">
        <v>65</v>
      </c>
      <c r="D6450" s="7">
        <v>-8.7336656604797697E-2</v>
      </c>
      <c r="E6450" s="7">
        <v>-0.16202963687048599</v>
      </c>
      <c r="G6450" s="7">
        <v>46</v>
      </c>
      <c r="H6450" s="7">
        <v>65</v>
      </c>
      <c r="I6450" s="7">
        <v>-8.8063538146633896E-2</v>
      </c>
      <c r="J6450" s="7">
        <v>-0.144582760771017</v>
      </c>
    </row>
    <row r="6451" spans="2:10" x14ac:dyDescent="0.2">
      <c r="B6451" s="7">
        <v>47</v>
      </c>
      <c r="C6451" s="7">
        <v>65</v>
      </c>
      <c r="D6451" s="7">
        <v>-0.30139969155832702</v>
      </c>
      <c r="E6451" s="7">
        <v>-6.9092988833563906E-2</v>
      </c>
      <c r="G6451" s="7">
        <v>47</v>
      </c>
      <c r="H6451" s="7">
        <v>65</v>
      </c>
      <c r="I6451" s="7">
        <v>-0.29982181326899299</v>
      </c>
      <c r="J6451" s="7">
        <v>-0.45641456120142798</v>
      </c>
    </row>
    <row r="6452" spans="2:10" x14ac:dyDescent="0.2">
      <c r="B6452" s="7">
        <v>48</v>
      </c>
      <c r="C6452" s="7">
        <v>65</v>
      </c>
      <c r="D6452" s="7">
        <v>0.72729152868955205</v>
      </c>
      <c r="E6452" s="7">
        <v>0.34181090380017498</v>
      </c>
      <c r="G6452" s="7">
        <v>48</v>
      </c>
      <c r="H6452" s="7">
        <v>65</v>
      </c>
      <c r="I6452" s="7">
        <v>0.73990335367551596</v>
      </c>
      <c r="J6452" s="7">
        <v>0.82907689836644005</v>
      </c>
    </row>
    <row r="6453" spans="2:10" x14ac:dyDescent="0.2">
      <c r="B6453" s="7">
        <v>49</v>
      </c>
      <c r="C6453" s="7">
        <v>65</v>
      </c>
      <c r="D6453" s="7">
        <v>6.0435900623401699E-2</v>
      </c>
      <c r="E6453" s="7">
        <v>-0.13122589354897801</v>
      </c>
      <c r="G6453" s="7">
        <v>49</v>
      </c>
      <c r="H6453" s="7">
        <v>65</v>
      </c>
      <c r="I6453" s="7">
        <v>6.0359044587152702E-2</v>
      </c>
      <c r="J6453" s="7">
        <v>-0.14165661700245299</v>
      </c>
    </row>
    <row r="6454" spans="2:10" x14ac:dyDescent="0.2">
      <c r="B6454" s="7">
        <v>50</v>
      </c>
      <c r="C6454" s="7">
        <v>65</v>
      </c>
      <c r="D6454" s="7">
        <v>0.12247117360243601</v>
      </c>
      <c r="E6454" s="7">
        <v>5.7225898204930702E-2</v>
      </c>
      <c r="G6454" s="7">
        <v>50</v>
      </c>
      <c r="H6454" s="7">
        <v>65</v>
      </c>
      <c r="I6454" s="7">
        <v>0.12285270297312401</v>
      </c>
      <c r="J6454" s="7">
        <v>0.14974794654283799</v>
      </c>
    </row>
    <row r="6455" spans="2:10" x14ac:dyDescent="0.2">
      <c r="B6455" s="7">
        <v>51</v>
      </c>
      <c r="C6455" s="7">
        <v>65</v>
      </c>
      <c r="D6455" s="7">
        <v>9.8147613266265296E-2</v>
      </c>
      <c r="E6455" s="7">
        <v>0.18326922890467301</v>
      </c>
      <c r="G6455" s="7">
        <v>51</v>
      </c>
      <c r="H6455" s="7">
        <v>65</v>
      </c>
      <c r="I6455" s="7">
        <v>0.10137952979064201</v>
      </c>
      <c r="J6455" s="7">
        <v>0.347397769624186</v>
      </c>
    </row>
    <row r="6456" spans="2:10" x14ac:dyDescent="0.2">
      <c r="B6456" s="7">
        <v>52</v>
      </c>
      <c r="C6456" s="7">
        <v>65</v>
      </c>
      <c r="D6456" s="7">
        <v>0.10279697863225599</v>
      </c>
      <c r="E6456" s="7">
        <v>0.31381518682635201</v>
      </c>
      <c r="G6456" s="7">
        <v>52</v>
      </c>
      <c r="H6456" s="7">
        <v>65</v>
      </c>
      <c r="I6456" s="7">
        <v>0.103559560211819</v>
      </c>
      <c r="J6456" s="7">
        <v>0.259358064947529</v>
      </c>
    </row>
    <row r="6457" spans="2:10" x14ac:dyDescent="0.2">
      <c r="B6457" s="7">
        <v>53</v>
      </c>
      <c r="C6457" s="7">
        <v>65</v>
      </c>
      <c r="D6457" s="7">
        <v>0.140122553763779</v>
      </c>
      <c r="E6457" s="7">
        <v>6.5007991879324906E-2</v>
      </c>
      <c r="G6457" s="7">
        <v>53</v>
      </c>
      <c r="H6457" s="7">
        <v>65</v>
      </c>
      <c r="I6457" s="7">
        <v>0.13784145703613501</v>
      </c>
      <c r="J6457" s="7">
        <v>2.5052707866379399E-2</v>
      </c>
    </row>
    <row r="6458" spans="2:10" x14ac:dyDescent="0.2">
      <c r="B6458" s="7">
        <v>54</v>
      </c>
      <c r="C6458" s="7">
        <v>65</v>
      </c>
      <c r="D6458" s="7">
        <v>-9.94828622408193E-2</v>
      </c>
      <c r="E6458" s="7">
        <v>-0.27791397833583797</v>
      </c>
      <c r="G6458" s="7">
        <v>54</v>
      </c>
      <c r="H6458" s="7">
        <v>65</v>
      </c>
      <c r="I6458" s="7">
        <v>-0.101066581293471</v>
      </c>
      <c r="J6458" s="7">
        <v>0.259239460338683</v>
      </c>
    </row>
    <row r="6459" spans="2:10" x14ac:dyDescent="0.2">
      <c r="B6459" s="7">
        <v>55</v>
      </c>
      <c r="C6459" s="7">
        <v>65</v>
      </c>
      <c r="D6459" s="7">
        <v>5.05852177239818E-2</v>
      </c>
      <c r="E6459" s="7">
        <v>-0.327668667225266</v>
      </c>
      <c r="G6459" s="7">
        <v>55</v>
      </c>
      <c r="H6459" s="7">
        <v>65</v>
      </c>
      <c r="I6459" s="7">
        <v>4.8803951213066903E-2</v>
      </c>
      <c r="J6459" s="7">
        <v>-0.21269101129984799</v>
      </c>
    </row>
    <row r="6460" spans="2:10" x14ac:dyDescent="0.2">
      <c r="B6460" s="7">
        <v>56</v>
      </c>
      <c r="C6460" s="7">
        <v>65</v>
      </c>
      <c r="D6460" s="7">
        <v>0.126219078655676</v>
      </c>
      <c r="E6460" s="7">
        <v>0.23305832227030701</v>
      </c>
      <c r="G6460" s="7">
        <v>56</v>
      </c>
      <c r="H6460" s="7">
        <v>65</v>
      </c>
      <c r="I6460" s="7">
        <v>0.129948109380042</v>
      </c>
      <c r="J6460" s="7">
        <v>-4.0417811038896197E-2</v>
      </c>
    </row>
    <row r="6461" spans="2:10" x14ac:dyDescent="0.2">
      <c r="B6461" s="7">
        <v>57</v>
      </c>
      <c r="C6461" s="7">
        <v>65</v>
      </c>
      <c r="D6461" s="7">
        <v>0.29308956081828402</v>
      </c>
      <c r="E6461" s="7">
        <v>0.36118926878280899</v>
      </c>
      <c r="G6461" s="7">
        <v>57</v>
      </c>
      <c r="H6461" s="7">
        <v>65</v>
      </c>
      <c r="I6461" s="7">
        <v>0.30344789638514902</v>
      </c>
      <c r="J6461" s="7">
        <v>0.56049267818561599</v>
      </c>
    </row>
    <row r="6462" spans="2:10" x14ac:dyDescent="0.2">
      <c r="B6462" s="7">
        <v>58</v>
      </c>
      <c r="C6462" s="7">
        <v>65</v>
      </c>
      <c r="D6462" s="7">
        <v>9.9668753508801392E-3</v>
      </c>
      <c r="E6462" s="7">
        <v>-1.0256125050131199E-2</v>
      </c>
      <c r="G6462" s="7">
        <v>58</v>
      </c>
      <c r="H6462" s="7">
        <v>65</v>
      </c>
      <c r="I6462" s="7">
        <v>1.17665833300746E-2</v>
      </c>
      <c r="J6462" s="7">
        <v>-0.14207212953915199</v>
      </c>
    </row>
    <row r="6463" spans="2:10" x14ac:dyDescent="0.2">
      <c r="B6463" s="7">
        <v>59</v>
      </c>
      <c r="C6463" s="7">
        <v>65</v>
      </c>
      <c r="D6463" s="7">
        <v>-7.5293068573743405E-2</v>
      </c>
      <c r="E6463" s="7">
        <v>-8.0467759866544405E-2</v>
      </c>
      <c r="G6463" s="7">
        <v>59</v>
      </c>
      <c r="H6463" s="7">
        <v>65</v>
      </c>
      <c r="I6463" s="7">
        <v>-7.5286089563558506E-2</v>
      </c>
      <c r="J6463" s="7">
        <v>-0.17514257611324299</v>
      </c>
    </row>
    <row r="6464" spans="2:10" x14ac:dyDescent="0.2">
      <c r="B6464" s="7">
        <v>60</v>
      </c>
      <c r="C6464" s="7">
        <v>65</v>
      </c>
      <c r="D6464" s="7">
        <v>0.18744492986052</v>
      </c>
      <c r="E6464" s="7">
        <v>4.6429307978089099E-2</v>
      </c>
      <c r="G6464" s="7">
        <v>60</v>
      </c>
      <c r="H6464" s="7">
        <v>65</v>
      </c>
      <c r="I6464" s="7">
        <v>0.18857470210022201</v>
      </c>
      <c r="J6464" s="7">
        <v>-0.23691370725028599</v>
      </c>
    </row>
    <row r="6465" spans="2:10" x14ac:dyDescent="0.2">
      <c r="B6465" s="7">
        <v>61</v>
      </c>
      <c r="C6465" s="7">
        <v>65</v>
      </c>
      <c r="D6465" s="7">
        <v>0.29036212154344299</v>
      </c>
      <c r="E6465" s="7">
        <v>0.34852063281247597</v>
      </c>
      <c r="G6465" s="7">
        <v>61</v>
      </c>
      <c r="H6465" s="7">
        <v>65</v>
      </c>
      <c r="I6465" s="7">
        <v>0.29514475113820599</v>
      </c>
      <c r="J6465" s="7">
        <v>2.38772750697871E-2</v>
      </c>
    </row>
    <row r="6466" spans="2:10" x14ac:dyDescent="0.2">
      <c r="B6466" s="7">
        <v>62</v>
      </c>
      <c r="C6466" s="7">
        <v>65</v>
      </c>
      <c r="D6466" s="7">
        <v>0.243750566650967</v>
      </c>
      <c r="E6466" s="7">
        <v>0.24402606184026901</v>
      </c>
      <c r="G6466" s="7">
        <v>62</v>
      </c>
      <c r="H6466" s="7">
        <v>65</v>
      </c>
      <c r="I6466" s="7">
        <v>0.24678753357156699</v>
      </c>
      <c r="J6466" s="7">
        <v>0.2261582731308</v>
      </c>
    </row>
    <row r="6467" spans="2:10" x14ac:dyDescent="0.2">
      <c r="B6467" s="7">
        <v>63</v>
      </c>
      <c r="C6467" s="7">
        <v>65</v>
      </c>
      <c r="D6467" s="7">
        <v>-0.178614731921932</v>
      </c>
      <c r="E6467" s="7">
        <v>-0.25269324466348903</v>
      </c>
      <c r="G6467" s="7">
        <v>63</v>
      </c>
      <c r="H6467" s="7">
        <v>65</v>
      </c>
      <c r="I6467" s="7">
        <v>-0.179390963644734</v>
      </c>
      <c r="J6467" s="7">
        <v>0.24126580937525099</v>
      </c>
    </row>
    <row r="6468" spans="2:10" x14ac:dyDescent="0.2">
      <c r="B6468" s="7">
        <v>64</v>
      </c>
      <c r="C6468" s="7">
        <v>65</v>
      </c>
      <c r="D6468" s="7">
        <v>-3.9908513371031497E-2</v>
      </c>
      <c r="E6468" s="7">
        <v>9.8532316907799206E-2</v>
      </c>
      <c r="G6468" s="7">
        <v>64</v>
      </c>
      <c r="H6468" s="7">
        <v>65</v>
      </c>
      <c r="I6468" s="7">
        <v>-4.0102833828547603E-2</v>
      </c>
      <c r="J6468" s="7">
        <v>-0.11868104337369299</v>
      </c>
    </row>
    <row r="6469" spans="2:10" x14ac:dyDescent="0.2">
      <c r="B6469" s="7">
        <v>65</v>
      </c>
      <c r="C6469" s="7">
        <v>65</v>
      </c>
      <c r="D6469" s="7">
        <v>0.23991087685382101</v>
      </c>
      <c r="E6469" s="7">
        <v>0.20759093836123299</v>
      </c>
      <c r="G6469" s="7">
        <v>65</v>
      </c>
      <c r="H6469" s="7">
        <v>65</v>
      </c>
      <c r="I6469" s="7">
        <v>0.24669031488194501</v>
      </c>
      <c r="J6469" s="7">
        <v>1.9750225772387602E-2</v>
      </c>
    </row>
    <row r="6470" spans="2:10" x14ac:dyDescent="0.2">
      <c r="B6470" s="7">
        <v>66</v>
      </c>
      <c r="C6470" s="7">
        <v>65</v>
      </c>
      <c r="D6470" s="7">
        <v>-9.1893055893245396E-2</v>
      </c>
      <c r="E6470" s="7">
        <v>-0.118090111136609</v>
      </c>
      <c r="G6470" s="7">
        <v>66</v>
      </c>
      <c r="H6470" s="7">
        <v>65</v>
      </c>
      <c r="I6470" s="7">
        <v>-9.6194485942279903E-2</v>
      </c>
      <c r="J6470" s="7">
        <v>-1.6222318683046098E-2</v>
      </c>
    </row>
    <row r="6471" spans="2:10" x14ac:dyDescent="0.2">
      <c r="B6471" s="7">
        <v>67</v>
      </c>
      <c r="C6471" s="7">
        <v>65</v>
      </c>
      <c r="D6471" s="7">
        <v>-9.8379990709997103E-2</v>
      </c>
      <c r="E6471" s="7">
        <v>-0.126761612906753</v>
      </c>
      <c r="G6471" s="7">
        <v>67</v>
      </c>
      <c r="H6471" s="7">
        <v>65</v>
      </c>
      <c r="I6471" s="7">
        <v>-9.9875901949808096E-2</v>
      </c>
      <c r="J6471" s="7">
        <v>-8.5082344674260596E-2</v>
      </c>
    </row>
    <row r="6472" spans="2:10" x14ac:dyDescent="0.2">
      <c r="B6472" s="7">
        <v>68</v>
      </c>
      <c r="C6472" s="7">
        <v>65</v>
      </c>
      <c r="D6472" s="7">
        <v>0.42629854779109799</v>
      </c>
      <c r="E6472" s="7">
        <v>0.65652821712199805</v>
      </c>
      <c r="G6472" s="7">
        <v>68</v>
      </c>
      <c r="H6472" s="7">
        <v>65</v>
      </c>
      <c r="I6472" s="7">
        <v>0.414440651779164</v>
      </c>
      <c r="J6472" s="7">
        <v>0.37885733723783599</v>
      </c>
    </row>
    <row r="6473" spans="2:10" x14ac:dyDescent="0.2">
      <c r="B6473" s="7">
        <v>69</v>
      </c>
      <c r="C6473" s="7">
        <v>65</v>
      </c>
      <c r="D6473" s="7">
        <v>-0.103561113298373</v>
      </c>
      <c r="E6473" s="7">
        <v>-6.0389202178009201E-2</v>
      </c>
      <c r="G6473" s="7">
        <v>69</v>
      </c>
      <c r="H6473" s="7">
        <v>65</v>
      </c>
      <c r="I6473" s="7">
        <v>-0.10313561689268699</v>
      </c>
      <c r="J6473" s="7">
        <v>-9.3702312606868801E-2</v>
      </c>
    </row>
    <row r="6474" spans="2:10" x14ac:dyDescent="0.2">
      <c r="B6474" s="7">
        <v>70</v>
      </c>
      <c r="C6474" s="7">
        <v>65</v>
      </c>
      <c r="D6474" s="7">
        <v>-0.15270239949724501</v>
      </c>
      <c r="E6474" s="7">
        <v>-5.6202281562181398E-2</v>
      </c>
      <c r="G6474" s="7">
        <v>70</v>
      </c>
      <c r="H6474" s="7">
        <v>65</v>
      </c>
      <c r="I6474" s="7">
        <v>-0.15002154553303501</v>
      </c>
      <c r="J6474" s="7">
        <v>-5.4292001785752199E-2</v>
      </c>
    </row>
    <row r="6475" spans="2:10" x14ac:dyDescent="0.2">
      <c r="B6475" s="7">
        <v>71</v>
      </c>
      <c r="C6475" s="7">
        <v>65</v>
      </c>
      <c r="D6475" s="7">
        <v>6.3255727675809198E-2</v>
      </c>
      <c r="E6475" s="7">
        <v>-0.12559845877023401</v>
      </c>
      <c r="G6475" s="7">
        <v>71</v>
      </c>
      <c r="H6475" s="7">
        <v>65</v>
      </c>
      <c r="I6475" s="7">
        <v>6.3181386126025502E-2</v>
      </c>
      <c r="J6475" s="7">
        <v>-0.31188553233199001</v>
      </c>
    </row>
    <row r="6476" spans="2:10" x14ac:dyDescent="0.2">
      <c r="B6476" s="7">
        <v>72</v>
      </c>
      <c r="C6476" s="7">
        <v>65</v>
      </c>
      <c r="D6476" s="7">
        <v>-6.7343740943073297E-3</v>
      </c>
      <c r="E6476" s="7">
        <v>0.111502664472424</v>
      </c>
      <c r="G6476" s="7">
        <v>72</v>
      </c>
      <c r="H6476" s="7">
        <v>65</v>
      </c>
      <c r="I6476" s="7">
        <v>-6.7605214876049801E-3</v>
      </c>
      <c r="J6476" s="7">
        <v>-1.93558119244805E-2</v>
      </c>
    </row>
    <row r="6477" spans="2:10" x14ac:dyDescent="0.2">
      <c r="B6477" s="7">
        <v>73</v>
      </c>
      <c r="C6477" s="7">
        <v>65</v>
      </c>
      <c r="D6477" s="7">
        <v>0.20152121963661501</v>
      </c>
      <c r="E6477" s="7">
        <v>0.30879584759199502</v>
      </c>
      <c r="G6477" s="7">
        <v>73</v>
      </c>
      <c r="H6477" s="7">
        <v>65</v>
      </c>
      <c r="I6477" s="7">
        <v>0.19379408172909701</v>
      </c>
      <c r="J6477" s="7">
        <v>0.22143013064912501</v>
      </c>
    </row>
    <row r="6478" spans="2:10" x14ac:dyDescent="0.2">
      <c r="B6478" s="7">
        <v>74</v>
      </c>
      <c r="C6478" s="7">
        <v>65</v>
      </c>
      <c r="D6478" s="7">
        <v>0.46800882134058303</v>
      </c>
      <c r="E6478" s="7">
        <v>0.19076379258252801</v>
      </c>
      <c r="G6478" s="7">
        <v>74</v>
      </c>
      <c r="H6478" s="7">
        <v>65</v>
      </c>
      <c r="I6478" s="7">
        <v>0.46516512574376101</v>
      </c>
      <c r="J6478" s="7">
        <v>0.15768755975069401</v>
      </c>
    </row>
    <row r="6479" spans="2:10" x14ac:dyDescent="0.2">
      <c r="B6479" s="7">
        <v>75</v>
      </c>
      <c r="C6479" s="7">
        <v>65</v>
      </c>
      <c r="D6479" s="7">
        <v>-2.9655535439076199E-2</v>
      </c>
      <c r="E6479" s="7">
        <v>0.28535465249175201</v>
      </c>
      <c r="G6479" s="7">
        <v>75</v>
      </c>
      <c r="H6479" s="7">
        <v>65</v>
      </c>
      <c r="I6479" s="7">
        <v>-2.9607589679049098E-2</v>
      </c>
      <c r="J6479" s="7">
        <v>-4.4199603230765699E-4</v>
      </c>
    </row>
    <row r="6480" spans="2:10" x14ac:dyDescent="0.2">
      <c r="B6480" s="7">
        <v>76</v>
      </c>
      <c r="C6480" s="7">
        <v>65</v>
      </c>
      <c r="D6480" s="7">
        <v>0.169728044192484</v>
      </c>
      <c r="E6480" s="7">
        <v>0.22680773929078099</v>
      </c>
      <c r="G6480" s="7">
        <v>76</v>
      </c>
      <c r="H6480" s="7">
        <v>65</v>
      </c>
      <c r="I6480" s="7">
        <v>0.17379136368165901</v>
      </c>
      <c r="J6480" s="7">
        <v>0.25413363424921898</v>
      </c>
    </row>
    <row r="6481" spans="2:10" x14ac:dyDescent="0.2">
      <c r="B6481" s="7">
        <v>77</v>
      </c>
      <c r="C6481" s="7">
        <v>65</v>
      </c>
      <c r="D6481" s="7">
        <v>0.100184589893263</v>
      </c>
      <c r="E6481" s="7">
        <v>2.4034697609309302E-2</v>
      </c>
      <c r="G6481" s="7">
        <v>77</v>
      </c>
      <c r="H6481" s="7">
        <v>65</v>
      </c>
      <c r="I6481" s="7">
        <v>0.102515857908668</v>
      </c>
      <c r="J6481" s="7">
        <v>-2.4047054183240501E-2</v>
      </c>
    </row>
    <row r="6482" spans="2:10" x14ac:dyDescent="0.2">
      <c r="B6482" s="7">
        <v>78</v>
      </c>
      <c r="C6482" s="7">
        <v>65</v>
      </c>
      <c r="D6482" s="7">
        <v>-0.255478856950422</v>
      </c>
      <c r="E6482" s="7">
        <v>-0.54176632024924698</v>
      </c>
      <c r="G6482" s="7">
        <v>78</v>
      </c>
      <c r="H6482" s="7">
        <v>65</v>
      </c>
      <c r="I6482" s="7">
        <v>-0.25900537618396802</v>
      </c>
      <c r="J6482" s="7">
        <v>-0.34706469281076702</v>
      </c>
    </row>
    <row r="6483" spans="2:10" x14ac:dyDescent="0.2">
      <c r="B6483" s="7">
        <v>79</v>
      </c>
      <c r="C6483" s="7">
        <v>65</v>
      </c>
      <c r="D6483" s="7">
        <v>0.46105197381260199</v>
      </c>
      <c r="E6483" s="7">
        <v>8.6697458213475201E-2</v>
      </c>
      <c r="G6483" s="7">
        <v>79</v>
      </c>
      <c r="H6483" s="7">
        <v>65</v>
      </c>
      <c r="I6483" s="7">
        <v>0.47265553613078498</v>
      </c>
      <c r="J6483" s="7">
        <v>0.241169704020363</v>
      </c>
    </row>
    <row r="6484" spans="2:10" x14ac:dyDescent="0.2">
      <c r="B6484" s="7">
        <v>80</v>
      </c>
      <c r="C6484" s="7">
        <v>65</v>
      </c>
      <c r="D6484" s="7">
        <v>-0.13551254604709401</v>
      </c>
      <c r="E6484" s="7">
        <v>-0.33092149502989099</v>
      </c>
      <c r="G6484" s="7">
        <v>80</v>
      </c>
      <c r="H6484" s="7">
        <v>65</v>
      </c>
      <c r="I6484" s="7">
        <v>-0.13534196709492899</v>
      </c>
      <c r="J6484" s="7">
        <v>-0.102723789020951</v>
      </c>
    </row>
    <row r="6485" spans="2:10" x14ac:dyDescent="0.2">
      <c r="B6485" s="7">
        <v>81</v>
      </c>
      <c r="C6485" s="7">
        <v>65</v>
      </c>
      <c r="D6485" s="7">
        <v>-0.208315276069341</v>
      </c>
      <c r="E6485" s="7">
        <v>-0.13576064051174899</v>
      </c>
      <c r="G6485" s="7">
        <v>81</v>
      </c>
      <c r="H6485" s="7">
        <v>65</v>
      </c>
      <c r="I6485" s="7">
        <v>-0.21081110447045101</v>
      </c>
      <c r="J6485" s="7">
        <v>-0.25409109943833502</v>
      </c>
    </row>
    <row r="6486" spans="2:10" x14ac:dyDescent="0.2">
      <c r="B6486" s="7">
        <v>82</v>
      </c>
      <c r="C6486" s="7">
        <v>65</v>
      </c>
      <c r="D6486" s="7">
        <v>0.45115384308154499</v>
      </c>
      <c r="E6486" s="7">
        <v>0.32403593479574999</v>
      </c>
      <c r="G6486" s="7">
        <v>82</v>
      </c>
      <c r="H6486" s="7">
        <v>65</v>
      </c>
      <c r="I6486" s="7">
        <v>0.45439262177579698</v>
      </c>
      <c r="J6486" s="7">
        <v>0.175095627103696</v>
      </c>
    </row>
    <row r="6487" spans="2:10" x14ac:dyDescent="0.2">
      <c r="B6487" s="7">
        <v>83</v>
      </c>
      <c r="C6487" s="7">
        <v>65</v>
      </c>
      <c r="D6487" s="7">
        <v>-0.40502723946753599</v>
      </c>
      <c r="E6487" s="7">
        <v>-0.46482024471342798</v>
      </c>
      <c r="G6487" s="7">
        <v>83</v>
      </c>
      <c r="H6487" s="7">
        <v>65</v>
      </c>
      <c r="I6487" s="7">
        <v>-0.411016645035573</v>
      </c>
      <c r="J6487" s="7">
        <v>-0.59806824609144205</v>
      </c>
    </row>
    <row r="6488" spans="2:10" x14ac:dyDescent="0.2">
      <c r="B6488" s="7">
        <v>84</v>
      </c>
      <c r="C6488" s="7">
        <v>65</v>
      </c>
      <c r="D6488" s="7">
        <v>0.443832269374279</v>
      </c>
      <c r="E6488" s="7">
        <v>4.5723431390047899E-3</v>
      </c>
      <c r="G6488" s="7">
        <v>84</v>
      </c>
      <c r="H6488" s="7">
        <v>65</v>
      </c>
      <c r="I6488" s="7">
        <v>0.44819676702845102</v>
      </c>
      <c r="J6488" s="7">
        <v>0.41684142535316598</v>
      </c>
    </row>
    <row r="6489" spans="2:10" x14ac:dyDescent="0.2">
      <c r="B6489" s="7">
        <v>85</v>
      </c>
      <c r="C6489" s="7">
        <v>65</v>
      </c>
      <c r="D6489" s="7">
        <v>-0.187604581821223</v>
      </c>
      <c r="E6489" s="7">
        <v>-0.13227821968881201</v>
      </c>
      <c r="G6489" s="7">
        <v>85</v>
      </c>
      <c r="H6489" s="7">
        <v>65</v>
      </c>
      <c r="I6489" s="7">
        <v>-0.18937148267544399</v>
      </c>
      <c r="J6489" s="7">
        <v>-0.221475430917838</v>
      </c>
    </row>
    <row r="6490" spans="2:10" x14ac:dyDescent="0.2">
      <c r="B6490" s="7">
        <v>86</v>
      </c>
      <c r="C6490" s="7">
        <v>65</v>
      </c>
      <c r="D6490" s="7">
        <v>0.28514053384886101</v>
      </c>
      <c r="E6490" s="7">
        <v>7.6031632283533504E-2</v>
      </c>
      <c r="G6490" s="7">
        <v>86</v>
      </c>
      <c r="H6490" s="7">
        <v>65</v>
      </c>
      <c r="I6490" s="7">
        <v>0.28272696011991</v>
      </c>
      <c r="J6490" s="7">
        <v>2.2152010190397101E-2</v>
      </c>
    </row>
    <row r="6491" spans="2:10" x14ac:dyDescent="0.2">
      <c r="B6491" s="7">
        <v>87</v>
      </c>
      <c r="C6491" s="7">
        <v>65</v>
      </c>
      <c r="D6491" s="7">
        <v>0.24956748187556901</v>
      </c>
      <c r="E6491" s="7">
        <v>0.48613686613634899</v>
      </c>
      <c r="G6491" s="7">
        <v>87</v>
      </c>
      <c r="H6491" s="7">
        <v>65</v>
      </c>
      <c r="I6491" s="7">
        <v>0.242790167881865</v>
      </c>
      <c r="J6491" s="7">
        <v>0.37463359430064902</v>
      </c>
    </row>
    <row r="6492" spans="2:10" x14ac:dyDescent="0.2">
      <c r="B6492" s="7">
        <v>88</v>
      </c>
      <c r="C6492" s="7">
        <v>65</v>
      </c>
      <c r="D6492" s="7">
        <v>0.31608653599611403</v>
      </c>
      <c r="E6492" s="7">
        <v>0.124593062684554</v>
      </c>
      <c r="G6492" s="7">
        <v>88</v>
      </c>
      <c r="H6492" s="7">
        <v>65</v>
      </c>
      <c r="I6492" s="7">
        <v>0.32223099474725098</v>
      </c>
      <c r="J6492" s="7">
        <v>0.41509069706902901</v>
      </c>
    </row>
    <row r="6493" spans="2:10" x14ac:dyDescent="0.2">
      <c r="B6493" s="7">
        <v>89</v>
      </c>
      <c r="C6493" s="7">
        <v>65</v>
      </c>
      <c r="D6493" s="7">
        <v>6.9045074131864198E-2</v>
      </c>
      <c r="E6493" s="7">
        <v>0.368994876013577</v>
      </c>
      <c r="G6493" s="7">
        <v>89</v>
      </c>
      <c r="H6493" s="7">
        <v>65</v>
      </c>
      <c r="I6493" s="7">
        <v>6.5183368794621693E-2</v>
      </c>
      <c r="J6493" s="7">
        <v>0.13365133497137199</v>
      </c>
    </row>
    <row r="6494" spans="2:10" x14ac:dyDescent="0.2">
      <c r="B6494" s="7">
        <v>90</v>
      </c>
      <c r="C6494" s="7">
        <v>65</v>
      </c>
      <c r="D6494" s="7">
        <v>-0.37040871833845801</v>
      </c>
      <c r="E6494" s="7">
        <v>-0.29055178083104999</v>
      </c>
      <c r="G6494" s="7">
        <v>90</v>
      </c>
      <c r="H6494" s="7">
        <v>65</v>
      </c>
      <c r="I6494" s="7">
        <v>-0.37798796362438702</v>
      </c>
      <c r="J6494" s="7">
        <v>-0.61185331497054396</v>
      </c>
    </row>
    <row r="6495" spans="2:10" x14ac:dyDescent="0.2">
      <c r="B6495" s="7">
        <v>91</v>
      </c>
      <c r="C6495" s="7">
        <v>65</v>
      </c>
      <c r="D6495" s="7">
        <v>0.322529735933063</v>
      </c>
      <c r="E6495" s="7">
        <v>0.277256895305725</v>
      </c>
      <c r="G6495" s="7">
        <v>91</v>
      </c>
      <c r="H6495" s="7">
        <v>65</v>
      </c>
      <c r="I6495" s="7">
        <v>0.33127673561665699</v>
      </c>
      <c r="J6495" s="7">
        <v>0.26840861086675999</v>
      </c>
    </row>
    <row r="6496" spans="2:10" x14ac:dyDescent="0.2">
      <c r="B6496" s="7">
        <v>92</v>
      </c>
      <c r="C6496" s="7">
        <v>65</v>
      </c>
      <c r="D6496" s="7">
        <v>-0.22819321839137599</v>
      </c>
      <c r="E6496" s="7">
        <v>-0.411632249871838</v>
      </c>
      <c r="G6496" s="7">
        <v>92</v>
      </c>
      <c r="H6496" s="7">
        <v>65</v>
      </c>
      <c r="I6496" s="7">
        <v>-0.23550649332652901</v>
      </c>
      <c r="J6496" s="7">
        <v>-0.46298000780833298</v>
      </c>
    </row>
    <row r="6497" spans="2:10" x14ac:dyDescent="0.2">
      <c r="B6497" s="7">
        <v>93</v>
      </c>
      <c r="C6497" s="7">
        <v>65</v>
      </c>
      <c r="D6497" s="7">
        <v>0.16350056084083001</v>
      </c>
      <c r="E6497" s="7">
        <v>-2.5015825962649198E-2</v>
      </c>
      <c r="G6497" s="7">
        <v>93</v>
      </c>
      <c r="H6497" s="7">
        <v>65</v>
      </c>
      <c r="I6497" s="7">
        <v>0.16321645831297399</v>
      </c>
      <c r="J6497" s="7">
        <v>-2.74788917967328E-3</v>
      </c>
    </row>
    <row r="6498" spans="2:10" x14ac:dyDescent="0.2">
      <c r="B6498" s="7">
        <v>94</v>
      </c>
      <c r="C6498" s="7">
        <v>65</v>
      </c>
      <c r="D6498" s="7">
        <v>0.41217473518027897</v>
      </c>
      <c r="E6498" s="7">
        <v>0.36333237654504802</v>
      </c>
      <c r="G6498" s="7">
        <v>94</v>
      </c>
      <c r="H6498" s="7">
        <v>65</v>
      </c>
      <c r="I6498" s="7">
        <v>0.41023770530859999</v>
      </c>
      <c r="J6498" s="7">
        <v>0.29243584315316201</v>
      </c>
    </row>
    <row r="6499" spans="2:10" x14ac:dyDescent="0.2">
      <c r="B6499" s="7">
        <v>95</v>
      </c>
      <c r="C6499" s="7">
        <v>65</v>
      </c>
      <c r="D6499" s="7">
        <v>-0.15732424328000399</v>
      </c>
      <c r="E6499" s="7">
        <v>-0.20314680093503501</v>
      </c>
      <c r="G6499" s="7">
        <v>95</v>
      </c>
      <c r="H6499" s="7">
        <v>65</v>
      </c>
      <c r="I6499" s="7">
        <v>-0.16233725081133299</v>
      </c>
      <c r="J6499" s="7">
        <v>-0.33005335280453502</v>
      </c>
    </row>
    <row r="6500" spans="2:10" x14ac:dyDescent="0.2">
      <c r="B6500" s="7">
        <v>96</v>
      </c>
      <c r="C6500" s="7">
        <v>65</v>
      </c>
      <c r="D6500" s="7">
        <v>0.68765938241094604</v>
      </c>
      <c r="E6500" s="7">
        <v>0.72045880532448203</v>
      </c>
      <c r="G6500" s="7">
        <v>96</v>
      </c>
      <c r="H6500" s="7">
        <v>65</v>
      </c>
      <c r="I6500" s="7">
        <v>0.70992419989303501</v>
      </c>
      <c r="J6500" s="7">
        <v>0.98718050511379596</v>
      </c>
    </row>
    <row r="6501" spans="2:10" x14ac:dyDescent="0.2">
      <c r="B6501" s="7">
        <v>97</v>
      </c>
      <c r="C6501" s="7">
        <v>65</v>
      </c>
      <c r="D6501" s="7">
        <v>0.78823663631410301</v>
      </c>
      <c r="E6501" s="7">
        <v>0.80377937002082001</v>
      </c>
      <c r="G6501" s="7">
        <v>97</v>
      </c>
      <c r="H6501" s="7">
        <v>65</v>
      </c>
      <c r="I6501" s="7">
        <v>0.78721434739047902</v>
      </c>
      <c r="J6501" s="7">
        <v>0.78876532238812702</v>
      </c>
    </row>
    <row r="6502" spans="2:10" x14ac:dyDescent="0.2">
      <c r="B6502" s="7">
        <v>98</v>
      </c>
      <c r="C6502" s="7">
        <v>65</v>
      </c>
      <c r="D6502" s="7">
        <v>0.27096665398007802</v>
      </c>
      <c r="E6502" s="7">
        <v>0.15100056027780201</v>
      </c>
      <c r="G6502" s="7">
        <v>98</v>
      </c>
      <c r="H6502" s="7">
        <v>65</v>
      </c>
      <c r="I6502" s="7">
        <v>0.27469225209784398</v>
      </c>
      <c r="J6502" s="7">
        <v>0.31530366317269298</v>
      </c>
    </row>
    <row r="6503" spans="2:10" x14ac:dyDescent="0.2">
      <c r="B6503" s="7">
        <v>99</v>
      </c>
      <c r="C6503" s="7">
        <v>65</v>
      </c>
      <c r="D6503" s="7">
        <v>-0.30020784080607998</v>
      </c>
      <c r="E6503" s="7">
        <v>2.4689417246409402E-2</v>
      </c>
      <c r="G6503" s="7">
        <v>99</v>
      </c>
      <c r="H6503" s="7">
        <v>65</v>
      </c>
      <c r="I6503" s="7">
        <v>-0.304371449928176</v>
      </c>
      <c r="J6503" s="7">
        <v>4.8484876887824803E-2</v>
      </c>
    </row>
    <row r="6504" spans="2:10" x14ac:dyDescent="0.2">
      <c r="B6504" s="7">
        <v>100</v>
      </c>
      <c r="C6504" s="7">
        <v>65</v>
      </c>
      <c r="D6504" s="7">
        <v>0.77517649392486399</v>
      </c>
      <c r="E6504" s="7">
        <v>0.57075627282641095</v>
      </c>
      <c r="G6504" s="7">
        <v>100</v>
      </c>
      <c r="H6504" s="7">
        <v>65</v>
      </c>
      <c r="I6504" s="7">
        <v>0.78312311844468796</v>
      </c>
      <c r="J6504" s="7">
        <v>0.66659828095691998</v>
      </c>
    </row>
    <row r="6505" spans="2:10" x14ac:dyDescent="0.2">
      <c r="B6505" s="7">
        <v>1</v>
      </c>
      <c r="C6505" s="7">
        <v>66</v>
      </c>
      <c r="D6505" s="7">
        <v>0.59133478053786304</v>
      </c>
      <c r="E6505" s="7">
        <v>0.64640113590112602</v>
      </c>
      <c r="G6505" s="7">
        <v>1</v>
      </c>
      <c r="H6505" s="7">
        <v>66</v>
      </c>
      <c r="I6505" s="7">
        <v>0.60266441826851602</v>
      </c>
      <c r="J6505" s="7">
        <v>0.69407277459349404</v>
      </c>
    </row>
    <row r="6506" spans="2:10" x14ac:dyDescent="0.2">
      <c r="B6506" s="7">
        <v>2</v>
      </c>
      <c r="C6506" s="7">
        <v>66</v>
      </c>
      <c r="D6506" s="7">
        <v>-0.28606820338155697</v>
      </c>
      <c r="E6506" s="7">
        <v>-0.20729745790401899</v>
      </c>
      <c r="G6506" s="7">
        <v>2</v>
      </c>
      <c r="H6506" s="7">
        <v>66</v>
      </c>
      <c r="I6506" s="7">
        <v>-0.28921931115690003</v>
      </c>
      <c r="J6506" s="7">
        <v>-0.25360966136911101</v>
      </c>
    </row>
    <row r="6507" spans="2:10" x14ac:dyDescent="0.2">
      <c r="B6507" s="7">
        <v>3</v>
      </c>
      <c r="C6507" s="7">
        <v>66</v>
      </c>
      <c r="D6507" s="7">
        <v>0.68893971248282204</v>
      </c>
      <c r="E6507" s="7">
        <v>0.84057115033638896</v>
      </c>
      <c r="G6507" s="7">
        <v>3</v>
      </c>
      <c r="H6507" s="7">
        <v>66</v>
      </c>
      <c r="I6507" s="7">
        <v>0.70138124415724001</v>
      </c>
      <c r="J6507" s="7">
        <v>0.677610669582696</v>
      </c>
    </row>
    <row r="6508" spans="2:10" x14ac:dyDescent="0.2">
      <c r="B6508" s="7">
        <v>4</v>
      </c>
      <c r="C6508" s="7">
        <v>66</v>
      </c>
      <c r="D6508" s="7">
        <v>0.57998691801986102</v>
      </c>
      <c r="E6508" s="7">
        <v>0.40623870175939403</v>
      </c>
      <c r="G6508" s="7">
        <v>4</v>
      </c>
      <c r="H6508" s="7">
        <v>66</v>
      </c>
      <c r="I6508" s="7">
        <v>0.59408856875876004</v>
      </c>
      <c r="J6508" s="7">
        <v>0.37088898974115703</v>
      </c>
    </row>
    <row r="6509" spans="2:10" x14ac:dyDescent="0.2">
      <c r="B6509" s="7">
        <v>5</v>
      </c>
      <c r="C6509" s="7">
        <v>66</v>
      </c>
      <c r="D6509" s="7">
        <v>6.6973005678548206E-2</v>
      </c>
      <c r="E6509" s="7">
        <v>0.33867015962636499</v>
      </c>
      <c r="G6509" s="7">
        <v>5</v>
      </c>
      <c r="H6509" s="7">
        <v>66</v>
      </c>
      <c r="I6509" s="7">
        <v>6.6973826427356706E-2</v>
      </c>
      <c r="J6509" s="7">
        <v>9.5308070775000295E-2</v>
      </c>
    </row>
    <row r="6510" spans="2:10" x14ac:dyDescent="0.2">
      <c r="B6510" s="7">
        <v>6</v>
      </c>
      <c r="C6510" s="7">
        <v>66</v>
      </c>
      <c r="D6510" s="7">
        <v>0.24100213170777601</v>
      </c>
      <c r="E6510" s="7">
        <v>0.227253515021482</v>
      </c>
      <c r="G6510" s="7">
        <v>6</v>
      </c>
      <c r="H6510" s="7">
        <v>66</v>
      </c>
      <c r="I6510" s="7">
        <v>0.23495512239959601</v>
      </c>
      <c r="J6510" s="7">
        <v>-2.477678763979E-2</v>
      </c>
    </row>
    <row r="6511" spans="2:10" x14ac:dyDescent="0.2">
      <c r="B6511" s="7">
        <v>7</v>
      </c>
      <c r="C6511" s="7">
        <v>66</v>
      </c>
      <c r="D6511" s="7">
        <v>0.360475117203372</v>
      </c>
      <c r="E6511" s="7">
        <v>0.36850375455870399</v>
      </c>
      <c r="G6511" s="7">
        <v>7</v>
      </c>
      <c r="H6511" s="7">
        <v>66</v>
      </c>
      <c r="I6511" s="7">
        <v>0.36402021248726302</v>
      </c>
      <c r="J6511" s="7">
        <v>0.35973105480565898</v>
      </c>
    </row>
    <row r="6512" spans="2:10" x14ac:dyDescent="0.2">
      <c r="B6512" s="7">
        <v>8</v>
      </c>
      <c r="C6512" s="7">
        <v>66</v>
      </c>
      <c r="D6512" s="7">
        <v>0.52396578281862505</v>
      </c>
      <c r="E6512" s="7">
        <v>0.33763777040077197</v>
      </c>
      <c r="G6512" s="7">
        <v>8</v>
      </c>
      <c r="H6512" s="7">
        <v>66</v>
      </c>
      <c r="I6512" s="7">
        <v>0.53742538318419097</v>
      </c>
      <c r="J6512" s="7">
        <v>0.28313732180304502</v>
      </c>
    </row>
    <row r="6513" spans="2:10" x14ac:dyDescent="0.2">
      <c r="B6513" s="7">
        <v>9</v>
      </c>
      <c r="C6513" s="7">
        <v>66</v>
      </c>
      <c r="D6513" s="7">
        <v>-6.8542051069613299E-3</v>
      </c>
      <c r="E6513" s="7">
        <v>-6.6256965932929299E-3</v>
      </c>
      <c r="G6513" s="7">
        <v>9</v>
      </c>
      <c r="H6513" s="7">
        <v>66</v>
      </c>
      <c r="I6513" s="7">
        <v>-6.8566849826581198E-3</v>
      </c>
      <c r="J6513" s="7">
        <v>-2.2008333371983799E-2</v>
      </c>
    </row>
    <row r="6514" spans="2:10" x14ac:dyDescent="0.2">
      <c r="B6514" s="7">
        <v>10</v>
      </c>
      <c r="C6514" s="7">
        <v>66</v>
      </c>
      <c r="D6514" s="7">
        <v>-3.4950423188028899E-2</v>
      </c>
      <c r="E6514" s="7">
        <v>-0.118464481036661</v>
      </c>
      <c r="G6514" s="7">
        <v>10</v>
      </c>
      <c r="H6514" s="7">
        <v>66</v>
      </c>
      <c r="I6514" s="7">
        <v>-3.55008968211461E-2</v>
      </c>
      <c r="J6514" s="7">
        <v>-0.26534544731187998</v>
      </c>
    </row>
    <row r="6515" spans="2:10" x14ac:dyDescent="0.2">
      <c r="B6515" s="7">
        <v>11</v>
      </c>
      <c r="C6515" s="7">
        <v>66</v>
      </c>
      <c r="D6515" s="7">
        <v>0.44712769047658901</v>
      </c>
      <c r="E6515" s="7">
        <v>0.44132929026555401</v>
      </c>
      <c r="G6515" s="7">
        <v>11</v>
      </c>
      <c r="H6515" s="7">
        <v>66</v>
      </c>
      <c r="I6515" s="7">
        <v>0.45384068033742098</v>
      </c>
      <c r="J6515" s="7">
        <v>0.49756255632177998</v>
      </c>
    </row>
    <row r="6516" spans="2:10" x14ac:dyDescent="0.2">
      <c r="B6516" s="7">
        <v>12</v>
      </c>
      <c r="C6516" s="7">
        <v>66</v>
      </c>
      <c r="D6516" s="7">
        <v>-0.39916082426740102</v>
      </c>
      <c r="E6516" s="7">
        <v>-0.44406258314684899</v>
      </c>
      <c r="G6516" s="7">
        <v>12</v>
      </c>
      <c r="H6516" s="7">
        <v>66</v>
      </c>
      <c r="I6516" s="7">
        <v>-0.40536450779656602</v>
      </c>
      <c r="J6516" s="7">
        <v>-0.52053488461152297</v>
      </c>
    </row>
    <row r="6517" spans="2:10" x14ac:dyDescent="0.2">
      <c r="B6517" s="7">
        <v>13</v>
      </c>
      <c r="C6517" s="7">
        <v>66</v>
      </c>
      <c r="D6517" s="7">
        <v>-0.103017244786391</v>
      </c>
      <c r="E6517" s="7">
        <v>2.6592582294208401E-2</v>
      </c>
      <c r="G6517" s="7">
        <v>13</v>
      </c>
      <c r="H6517" s="7">
        <v>66</v>
      </c>
      <c r="I6517" s="7">
        <v>-0.103971914188037</v>
      </c>
      <c r="J6517" s="7">
        <v>-0.16957872316610401</v>
      </c>
    </row>
    <row r="6518" spans="2:10" x14ac:dyDescent="0.2">
      <c r="B6518" s="7">
        <v>14</v>
      </c>
      <c r="C6518" s="7">
        <v>66</v>
      </c>
      <c r="D6518" s="7">
        <v>2.5975639339034001E-2</v>
      </c>
      <c r="E6518" s="7">
        <v>-7.6737586787702497E-2</v>
      </c>
      <c r="G6518" s="7">
        <v>14</v>
      </c>
      <c r="H6518" s="7">
        <v>66</v>
      </c>
      <c r="I6518" s="7">
        <v>2.57274304131609E-2</v>
      </c>
      <c r="J6518" s="7">
        <v>-2.6558801951498599E-2</v>
      </c>
    </row>
    <row r="6519" spans="2:10" x14ac:dyDescent="0.2">
      <c r="B6519" s="7">
        <v>15</v>
      </c>
      <c r="C6519" s="7">
        <v>66</v>
      </c>
      <c r="D6519" s="7">
        <v>0.26797151607755998</v>
      </c>
      <c r="E6519" s="7">
        <v>0.17638898197927599</v>
      </c>
      <c r="G6519" s="7">
        <v>15</v>
      </c>
      <c r="H6519" s="7">
        <v>66</v>
      </c>
      <c r="I6519" s="7">
        <v>0.264275810526788</v>
      </c>
      <c r="J6519" s="7">
        <v>0.20773589561178499</v>
      </c>
    </row>
    <row r="6520" spans="2:10" x14ac:dyDescent="0.2">
      <c r="B6520" s="7">
        <v>16</v>
      </c>
      <c r="C6520" s="7">
        <v>66</v>
      </c>
      <c r="D6520" s="7">
        <v>-0.185377181356253</v>
      </c>
      <c r="E6520" s="7">
        <v>-0.20477645444753301</v>
      </c>
      <c r="G6520" s="7">
        <v>16</v>
      </c>
      <c r="H6520" s="7">
        <v>66</v>
      </c>
      <c r="I6520" s="7">
        <v>-0.185834684116571</v>
      </c>
      <c r="J6520" s="7">
        <v>-0.21886026159017599</v>
      </c>
    </row>
    <row r="6521" spans="2:10" x14ac:dyDescent="0.2">
      <c r="B6521" s="7">
        <v>17</v>
      </c>
      <c r="C6521" s="7">
        <v>66</v>
      </c>
      <c r="D6521" s="7">
        <v>-0.108565448193593</v>
      </c>
      <c r="E6521" s="7">
        <v>-0.200343878374762</v>
      </c>
      <c r="G6521" s="7">
        <v>17</v>
      </c>
      <c r="H6521" s="7">
        <v>66</v>
      </c>
      <c r="I6521" s="7">
        <v>-0.10882081399395301</v>
      </c>
      <c r="J6521" s="7">
        <v>-0.283299057575219</v>
      </c>
    </row>
    <row r="6522" spans="2:10" x14ac:dyDescent="0.2">
      <c r="B6522" s="7">
        <v>18</v>
      </c>
      <c r="C6522" s="7">
        <v>66</v>
      </c>
      <c r="D6522" s="7">
        <v>0.105556800340581</v>
      </c>
      <c r="E6522" s="7">
        <v>-1.8142696469531901E-3</v>
      </c>
      <c r="G6522" s="7">
        <v>18</v>
      </c>
      <c r="H6522" s="7">
        <v>66</v>
      </c>
      <c r="I6522" s="13">
        <v>0.106098369938113</v>
      </c>
      <c r="J6522" s="7">
        <v>-7.7649824514669105E-2</v>
      </c>
    </row>
    <row r="6523" spans="2:10" x14ac:dyDescent="0.2">
      <c r="B6523" s="7">
        <v>19</v>
      </c>
      <c r="C6523" s="7">
        <v>66</v>
      </c>
      <c r="D6523" s="7">
        <v>0.11137469860353499</v>
      </c>
      <c r="E6523" s="7">
        <v>-9.8324696358940093E-3</v>
      </c>
      <c r="G6523" s="7">
        <v>19</v>
      </c>
      <c r="H6523" s="7">
        <v>66</v>
      </c>
      <c r="I6523" s="7">
        <v>0.1118367819104</v>
      </c>
      <c r="J6523" s="7">
        <v>-0.19279751991319</v>
      </c>
    </row>
    <row r="6524" spans="2:10" x14ac:dyDescent="0.2">
      <c r="B6524" s="7">
        <v>20</v>
      </c>
      <c r="C6524" s="7">
        <v>66</v>
      </c>
      <c r="D6524" s="7">
        <v>-0.100807647469664</v>
      </c>
      <c r="E6524" s="7">
        <v>-0.21868320901083099</v>
      </c>
      <c r="G6524" s="7">
        <v>20</v>
      </c>
      <c r="H6524" s="7">
        <v>66</v>
      </c>
      <c r="I6524" s="7">
        <v>-0.101278892422282</v>
      </c>
      <c r="J6524" s="7">
        <v>-5.7519803092594302E-2</v>
      </c>
    </row>
    <row r="6525" spans="2:10" x14ac:dyDescent="0.2">
      <c r="B6525" s="7">
        <v>21</v>
      </c>
      <c r="C6525" s="7">
        <v>66</v>
      </c>
      <c r="D6525" s="7">
        <v>-0.67768912939009396</v>
      </c>
      <c r="E6525" s="7">
        <v>-0.70694122406207205</v>
      </c>
      <c r="G6525" s="7">
        <v>21</v>
      </c>
      <c r="H6525" s="7">
        <v>66</v>
      </c>
      <c r="I6525" s="7">
        <v>-0.69445286233748704</v>
      </c>
      <c r="J6525" s="7">
        <v>-0.50210768611636802</v>
      </c>
    </row>
    <row r="6526" spans="2:10" x14ac:dyDescent="0.2">
      <c r="B6526" s="7">
        <v>22</v>
      </c>
      <c r="C6526" s="7">
        <v>66</v>
      </c>
      <c r="D6526" s="7">
        <v>0.18966783451603</v>
      </c>
      <c r="E6526" s="7">
        <v>0.24646828095211701</v>
      </c>
      <c r="G6526" s="7">
        <v>22</v>
      </c>
      <c r="H6526" s="7">
        <v>66</v>
      </c>
      <c r="I6526" s="7">
        <v>0.18533352957437399</v>
      </c>
      <c r="J6526" s="7">
        <v>9.1990837373737505E-2</v>
      </c>
    </row>
    <row r="6527" spans="2:10" x14ac:dyDescent="0.2">
      <c r="B6527" s="7">
        <v>23</v>
      </c>
      <c r="C6527" s="7">
        <v>66</v>
      </c>
      <c r="D6527" s="7">
        <v>0.83502869794287604</v>
      </c>
      <c r="E6527" s="7">
        <v>0.60084139265666903</v>
      </c>
      <c r="G6527" s="7">
        <v>23</v>
      </c>
      <c r="H6527" s="7">
        <v>66</v>
      </c>
      <c r="I6527" s="7">
        <v>0.84020243935305094</v>
      </c>
      <c r="J6527" s="7">
        <v>0.73543553043310395</v>
      </c>
    </row>
    <row r="6528" spans="2:10" x14ac:dyDescent="0.2">
      <c r="B6528" s="7">
        <v>24</v>
      </c>
      <c r="C6528" s="7">
        <v>66</v>
      </c>
      <c r="D6528" s="7">
        <v>0.377290739650604</v>
      </c>
      <c r="E6528" s="7">
        <v>0.48140348276131401</v>
      </c>
      <c r="G6528" s="7">
        <v>24</v>
      </c>
      <c r="H6528" s="7">
        <v>66</v>
      </c>
      <c r="I6528" s="7">
        <v>0.37504946898094899</v>
      </c>
      <c r="J6528" s="7">
        <v>0.43988243859231901</v>
      </c>
    </row>
    <row r="6529" spans="2:10" x14ac:dyDescent="0.2">
      <c r="B6529" s="7">
        <v>25</v>
      </c>
      <c r="C6529" s="7">
        <v>66</v>
      </c>
      <c r="D6529" s="7">
        <v>0.29984999214786701</v>
      </c>
      <c r="E6529" s="7">
        <v>0.220509019412889</v>
      </c>
      <c r="G6529" s="7">
        <v>25</v>
      </c>
      <c r="H6529" s="7">
        <v>66</v>
      </c>
      <c r="I6529" s="7">
        <v>0.29901253501809899</v>
      </c>
      <c r="J6529" s="7">
        <v>0.36251105313559401</v>
      </c>
    </row>
    <row r="6530" spans="2:10" x14ac:dyDescent="0.2">
      <c r="B6530" s="7">
        <v>26</v>
      </c>
      <c r="C6530" s="7">
        <v>66</v>
      </c>
      <c r="D6530" s="7">
        <v>0.209104494990974</v>
      </c>
      <c r="E6530" s="7">
        <v>0.137063535345332</v>
      </c>
      <c r="G6530" s="7">
        <v>26</v>
      </c>
      <c r="H6530" s="7">
        <v>66</v>
      </c>
      <c r="I6530" s="7">
        <v>0.213475573225688</v>
      </c>
      <c r="J6530" s="7">
        <v>9.7386614255402307E-2</v>
      </c>
    </row>
    <row r="6531" spans="2:10" x14ac:dyDescent="0.2">
      <c r="B6531" s="7">
        <v>27</v>
      </c>
      <c r="C6531" s="7">
        <v>66</v>
      </c>
      <c r="D6531" s="7">
        <v>-0.15879876487081099</v>
      </c>
      <c r="E6531" s="7">
        <v>-0.31575331575121302</v>
      </c>
      <c r="G6531" s="7">
        <v>27</v>
      </c>
      <c r="H6531" s="7">
        <v>66</v>
      </c>
      <c r="I6531" s="7">
        <v>-0.16038629297222701</v>
      </c>
      <c r="J6531" s="7">
        <v>-0.31285911828002899</v>
      </c>
    </row>
    <row r="6532" spans="2:10" x14ac:dyDescent="0.2">
      <c r="B6532" s="7">
        <v>28</v>
      </c>
      <c r="C6532" s="7">
        <v>66</v>
      </c>
      <c r="D6532" s="7">
        <v>0.35344248000226702</v>
      </c>
      <c r="E6532" s="7">
        <v>0.30374956772303802</v>
      </c>
      <c r="G6532" s="7">
        <v>28</v>
      </c>
      <c r="H6532" s="7">
        <v>66</v>
      </c>
      <c r="I6532" s="7">
        <v>0.36352165826454802</v>
      </c>
      <c r="J6532" s="7">
        <v>0.18843921888884901</v>
      </c>
    </row>
    <row r="6533" spans="2:10" x14ac:dyDescent="0.2">
      <c r="B6533" s="7">
        <v>29</v>
      </c>
      <c r="C6533" s="7">
        <v>66</v>
      </c>
      <c r="D6533" s="7">
        <v>0.29837164239841202</v>
      </c>
      <c r="E6533" s="7">
        <v>0.27921699865730398</v>
      </c>
      <c r="G6533" s="7">
        <v>29</v>
      </c>
      <c r="H6533" s="7">
        <v>66</v>
      </c>
      <c r="I6533" s="7">
        <v>0.30404836959869602</v>
      </c>
      <c r="J6533" s="7">
        <v>0.321494411442314</v>
      </c>
    </row>
    <row r="6534" spans="2:10" x14ac:dyDescent="0.2">
      <c r="B6534" s="7">
        <v>30</v>
      </c>
      <c r="C6534" s="7">
        <v>66</v>
      </c>
      <c r="D6534" s="7">
        <v>0.423150169543762</v>
      </c>
      <c r="E6534" s="7">
        <v>0.31256341398315102</v>
      </c>
      <c r="G6534" s="7">
        <v>30</v>
      </c>
      <c r="H6534" s="7">
        <v>66</v>
      </c>
      <c r="I6534" s="7">
        <v>0.42947430752309601</v>
      </c>
      <c r="J6534" s="7">
        <v>0.37825625749417902</v>
      </c>
    </row>
    <row r="6535" spans="2:10" x14ac:dyDescent="0.2">
      <c r="B6535" s="7">
        <v>31</v>
      </c>
      <c r="C6535" s="7">
        <v>66</v>
      </c>
      <c r="D6535" s="7">
        <v>-0.251700847770921</v>
      </c>
      <c r="E6535" s="7">
        <v>-0.25056725425020998</v>
      </c>
      <c r="G6535" s="7">
        <v>31</v>
      </c>
      <c r="H6535" s="7">
        <v>66</v>
      </c>
      <c r="I6535" s="7">
        <v>-0.25200198051154199</v>
      </c>
      <c r="J6535" s="7">
        <v>-0.158444385322769</v>
      </c>
    </row>
    <row r="6536" spans="2:10" x14ac:dyDescent="0.2">
      <c r="B6536" s="7">
        <v>32</v>
      </c>
      <c r="C6536" s="7">
        <v>66</v>
      </c>
      <c r="D6536" s="7">
        <v>-0.14721451740104799</v>
      </c>
      <c r="E6536" s="7">
        <v>-0.24243706500475601</v>
      </c>
      <c r="G6536" s="7">
        <v>32</v>
      </c>
      <c r="H6536" s="7">
        <v>66</v>
      </c>
      <c r="I6536" s="7">
        <v>-0.148301136671007</v>
      </c>
      <c r="J6536" s="7">
        <v>-0.26331405888201898</v>
      </c>
    </row>
    <row r="6537" spans="2:10" x14ac:dyDescent="0.2">
      <c r="B6537" s="7">
        <v>33</v>
      </c>
      <c r="C6537" s="7">
        <v>66</v>
      </c>
      <c r="D6537" s="7">
        <v>4.0898044720236698E-2</v>
      </c>
      <c r="E6537" s="7">
        <v>7.8150507993608898E-2</v>
      </c>
      <c r="G6537" s="7">
        <v>33</v>
      </c>
      <c r="H6537" s="7">
        <v>66</v>
      </c>
      <c r="I6537" s="7">
        <v>4.12682272632523E-2</v>
      </c>
      <c r="J6537" s="7">
        <v>-1.5741881496910401E-2</v>
      </c>
    </row>
    <row r="6538" spans="2:10" x14ac:dyDescent="0.2">
      <c r="B6538" s="7">
        <v>34</v>
      </c>
      <c r="C6538" s="7">
        <v>66</v>
      </c>
      <c r="D6538" s="7">
        <v>-0.31922726953064601</v>
      </c>
      <c r="E6538" s="7">
        <v>-0.109602894786164</v>
      </c>
      <c r="G6538" s="7">
        <v>34</v>
      </c>
      <c r="H6538" s="7">
        <v>66</v>
      </c>
      <c r="I6538" s="7">
        <v>-0.328981334919138</v>
      </c>
      <c r="J6538" s="7">
        <v>-0.19275101664164801</v>
      </c>
    </row>
    <row r="6539" spans="2:10" x14ac:dyDescent="0.2">
      <c r="B6539" s="7">
        <v>35</v>
      </c>
      <c r="C6539" s="7">
        <v>66</v>
      </c>
      <c r="D6539" s="7">
        <v>0.77694249502610002</v>
      </c>
      <c r="E6539" s="7">
        <v>0.909429540669356</v>
      </c>
      <c r="G6539" s="7">
        <v>35</v>
      </c>
      <c r="H6539" s="7">
        <v>66</v>
      </c>
      <c r="I6539" s="7">
        <v>0.77669578207580003</v>
      </c>
      <c r="J6539" s="7">
        <v>0.83613857522151802</v>
      </c>
    </row>
    <row r="6540" spans="2:10" x14ac:dyDescent="0.2">
      <c r="B6540" s="7">
        <v>36</v>
      </c>
      <c r="C6540" s="7">
        <v>66</v>
      </c>
      <c r="D6540" s="7">
        <v>0.229456916892678</v>
      </c>
      <c r="E6540" s="7">
        <v>0.15235242295987</v>
      </c>
      <c r="G6540" s="7">
        <v>36</v>
      </c>
      <c r="H6540" s="7">
        <v>66</v>
      </c>
      <c r="I6540" s="7">
        <v>0.23012919766190801</v>
      </c>
      <c r="J6540" s="7">
        <v>0.14140822146712201</v>
      </c>
    </row>
    <row r="6541" spans="2:10" x14ac:dyDescent="0.2">
      <c r="B6541" s="7">
        <v>37</v>
      </c>
      <c r="C6541" s="7">
        <v>66</v>
      </c>
      <c r="D6541" s="7">
        <v>-9.0110526599788798E-2</v>
      </c>
      <c r="E6541" s="7">
        <v>0.140365883949505</v>
      </c>
      <c r="G6541" s="7">
        <v>37</v>
      </c>
      <c r="H6541" s="7">
        <v>66</v>
      </c>
      <c r="I6541" s="7">
        <v>-9.0340150092650603E-2</v>
      </c>
      <c r="J6541" s="7">
        <v>5.2164831306829001E-2</v>
      </c>
    </row>
    <row r="6542" spans="2:10" x14ac:dyDescent="0.2">
      <c r="B6542" s="7">
        <v>38</v>
      </c>
      <c r="C6542" s="7">
        <v>66</v>
      </c>
      <c r="D6542" s="7">
        <v>8.9679292787153003E-2</v>
      </c>
      <c r="E6542" s="7">
        <v>0.24059908153177101</v>
      </c>
      <c r="G6542" s="7">
        <v>38</v>
      </c>
      <c r="H6542" s="7">
        <v>66</v>
      </c>
      <c r="I6542" s="7">
        <v>9.0028999252366404E-2</v>
      </c>
      <c r="J6542" s="7">
        <v>-0.150478091736931</v>
      </c>
    </row>
    <row r="6543" spans="2:10" x14ac:dyDescent="0.2">
      <c r="B6543" s="7">
        <v>39</v>
      </c>
      <c r="C6543" s="7">
        <v>66</v>
      </c>
      <c r="D6543" s="7">
        <v>0.44792519715527701</v>
      </c>
      <c r="E6543" s="7">
        <v>0.45917576871667098</v>
      </c>
      <c r="G6543" s="7">
        <v>39</v>
      </c>
      <c r="H6543" s="7">
        <v>66</v>
      </c>
      <c r="I6543" s="7">
        <v>0.44763728985940598</v>
      </c>
      <c r="J6543" s="7">
        <v>0.51916065414172696</v>
      </c>
    </row>
    <row r="6544" spans="2:10" x14ac:dyDescent="0.2">
      <c r="B6544" s="7">
        <v>40</v>
      </c>
      <c r="C6544" s="7">
        <v>66</v>
      </c>
      <c r="D6544" s="7">
        <v>-0.39612399170502899</v>
      </c>
      <c r="E6544" s="7">
        <v>-0.41526784076281897</v>
      </c>
      <c r="G6544" s="7">
        <v>40</v>
      </c>
      <c r="H6544" s="7">
        <v>66</v>
      </c>
      <c r="I6544" s="7">
        <v>-0.40626966205478099</v>
      </c>
      <c r="J6544" s="7">
        <v>-0.370701832939833</v>
      </c>
    </row>
    <row r="6545" spans="2:10" x14ac:dyDescent="0.2">
      <c r="B6545" s="7">
        <v>41</v>
      </c>
      <c r="C6545" s="7">
        <v>66</v>
      </c>
      <c r="D6545" s="7">
        <v>-6.0927532788545201E-2</v>
      </c>
      <c r="E6545" s="7">
        <v>-0.25618864866989599</v>
      </c>
      <c r="G6545" s="7">
        <v>41</v>
      </c>
      <c r="H6545" s="7">
        <v>66</v>
      </c>
      <c r="I6545" s="7">
        <v>-6.1415061527116101E-2</v>
      </c>
      <c r="J6545" s="7">
        <v>-0.17075668591294699</v>
      </c>
    </row>
    <row r="6546" spans="2:10" x14ac:dyDescent="0.2">
      <c r="B6546" s="7">
        <v>42</v>
      </c>
      <c r="C6546" s="7">
        <v>66</v>
      </c>
      <c r="D6546" s="7">
        <v>-0.174935514567613</v>
      </c>
      <c r="E6546" s="7">
        <v>-0.29998750756744602</v>
      </c>
      <c r="G6546" s="7">
        <v>42</v>
      </c>
      <c r="H6546" s="7">
        <v>66</v>
      </c>
      <c r="I6546" s="7">
        <v>-0.176162820794771</v>
      </c>
      <c r="J6546" s="7">
        <v>-1.82003043943979E-2</v>
      </c>
    </row>
    <row r="6547" spans="2:10" x14ac:dyDescent="0.2">
      <c r="B6547" s="7">
        <v>43</v>
      </c>
      <c r="C6547" s="7">
        <v>66</v>
      </c>
      <c r="D6547" s="7">
        <v>-0.39271184488525501</v>
      </c>
      <c r="E6547" s="7">
        <v>-0.52210114043767697</v>
      </c>
      <c r="G6547" s="7">
        <v>43</v>
      </c>
      <c r="H6547" s="7">
        <v>66</v>
      </c>
      <c r="I6547" s="7">
        <v>-0.39650220969676297</v>
      </c>
      <c r="J6547" s="7">
        <v>-0.598120651148074</v>
      </c>
    </row>
    <row r="6548" spans="2:10" x14ac:dyDescent="0.2">
      <c r="B6548" s="7">
        <v>44</v>
      </c>
      <c r="C6548" s="7">
        <v>66</v>
      </c>
      <c r="D6548" s="7">
        <v>-0.17061363125895901</v>
      </c>
      <c r="E6548" s="7">
        <v>-0.115990230492432</v>
      </c>
      <c r="G6548" s="7">
        <v>44</v>
      </c>
      <c r="H6548" s="7">
        <v>66</v>
      </c>
      <c r="I6548" s="7">
        <v>-0.17653112390557901</v>
      </c>
      <c r="J6548" s="7">
        <v>4.5322133000528501E-2</v>
      </c>
    </row>
    <row r="6549" spans="2:10" x14ac:dyDescent="0.2">
      <c r="B6549" s="7">
        <v>45</v>
      </c>
      <c r="C6549" s="7">
        <v>66</v>
      </c>
      <c r="D6549" s="7">
        <v>-0.86906468265252301</v>
      </c>
      <c r="E6549" s="7">
        <v>-1.00719654703388</v>
      </c>
      <c r="G6549" s="7">
        <v>45</v>
      </c>
      <c r="H6549" s="7">
        <v>66</v>
      </c>
      <c r="I6549" s="7">
        <v>-0.88435829967943203</v>
      </c>
      <c r="J6549" s="7">
        <v>-1.04293508341268</v>
      </c>
    </row>
    <row r="6550" spans="2:10" x14ac:dyDescent="0.2">
      <c r="B6550" s="7">
        <v>46</v>
      </c>
      <c r="C6550" s="7">
        <v>66</v>
      </c>
      <c r="D6550" s="7">
        <v>-0.42298343931585702</v>
      </c>
      <c r="E6550" s="7">
        <v>-0.33878160535791002</v>
      </c>
      <c r="G6550" s="7">
        <v>46</v>
      </c>
      <c r="H6550" s="7">
        <v>66</v>
      </c>
      <c r="I6550" s="7">
        <v>-0.42887443518391599</v>
      </c>
      <c r="J6550" s="7">
        <v>-0.39461943462896398</v>
      </c>
    </row>
    <row r="6551" spans="2:10" x14ac:dyDescent="0.2">
      <c r="B6551" s="7">
        <v>47</v>
      </c>
      <c r="C6551" s="7">
        <v>66</v>
      </c>
      <c r="D6551" s="7">
        <v>-0.47996669240331002</v>
      </c>
      <c r="E6551" s="7">
        <v>-0.113022309320455</v>
      </c>
      <c r="G6551" s="7">
        <v>47</v>
      </c>
      <c r="H6551" s="7">
        <v>66</v>
      </c>
      <c r="I6551" s="7">
        <v>-0.49005714846087201</v>
      </c>
      <c r="J6551" s="7">
        <v>-0.17255733966119099</v>
      </c>
    </row>
    <row r="6552" spans="2:10" x14ac:dyDescent="0.2">
      <c r="B6552" s="7">
        <v>48</v>
      </c>
      <c r="C6552" s="7">
        <v>66</v>
      </c>
      <c r="D6552" s="7">
        <v>0.27839859566726</v>
      </c>
      <c r="E6552" s="7">
        <v>0.26065935931577899</v>
      </c>
      <c r="G6552" s="7">
        <v>48</v>
      </c>
      <c r="H6552" s="7">
        <v>66</v>
      </c>
      <c r="I6552" s="7">
        <v>0.27680450046496402</v>
      </c>
      <c r="J6552" s="7">
        <v>0.23851904418962699</v>
      </c>
    </row>
    <row r="6553" spans="2:10" x14ac:dyDescent="0.2">
      <c r="B6553" s="7">
        <v>49</v>
      </c>
      <c r="C6553" s="7">
        <v>66</v>
      </c>
      <c r="D6553" s="7">
        <v>-0.10924716861568599</v>
      </c>
      <c r="E6553" s="7">
        <v>-6.1310528200269901E-2</v>
      </c>
      <c r="G6553" s="7">
        <v>49</v>
      </c>
      <c r="H6553" s="7">
        <v>66</v>
      </c>
      <c r="I6553" s="7">
        <v>-0.1104012948268</v>
      </c>
      <c r="J6553" s="7">
        <v>-0.25508662812523503</v>
      </c>
    </row>
    <row r="6554" spans="2:10" x14ac:dyDescent="0.2">
      <c r="B6554" s="7">
        <v>50</v>
      </c>
      <c r="C6554" s="7">
        <v>66</v>
      </c>
      <c r="D6554" s="7">
        <v>-7.5994397964791502E-2</v>
      </c>
      <c r="E6554" s="7">
        <v>5.7788991471236201E-2</v>
      </c>
      <c r="G6554" s="7">
        <v>50</v>
      </c>
      <c r="H6554" s="7">
        <v>66</v>
      </c>
      <c r="I6554" s="7">
        <v>-7.6548082376456605E-2</v>
      </c>
      <c r="J6554" s="7">
        <v>-1.15771845128148E-2</v>
      </c>
    </row>
    <row r="6555" spans="2:10" x14ac:dyDescent="0.2">
      <c r="B6555" s="7">
        <v>51</v>
      </c>
      <c r="C6555" s="7">
        <v>66</v>
      </c>
      <c r="D6555" s="7">
        <v>4.8485822910123502E-2</v>
      </c>
      <c r="E6555" s="7">
        <v>-3.5960343992355703E-2</v>
      </c>
      <c r="G6555" s="7">
        <v>51</v>
      </c>
      <c r="H6555" s="7">
        <v>66</v>
      </c>
      <c r="I6555" s="7">
        <v>4.87868763023371E-2</v>
      </c>
      <c r="J6555" s="7">
        <v>0.25935261701606699</v>
      </c>
    </row>
    <row r="6556" spans="2:10" x14ac:dyDescent="0.2">
      <c r="B6556" s="7">
        <v>52</v>
      </c>
      <c r="C6556" s="7">
        <v>66</v>
      </c>
      <c r="D6556" s="7">
        <v>1.0698919074080799</v>
      </c>
      <c r="E6556" s="7">
        <v>1.0603203440008899</v>
      </c>
      <c r="G6556" s="7">
        <v>52</v>
      </c>
      <c r="H6556" s="7">
        <v>66</v>
      </c>
      <c r="I6556" s="7">
        <v>1.1208846940966499</v>
      </c>
      <c r="J6556" s="7">
        <v>1.2575170394278199</v>
      </c>
    </row>
    <row r="6557" spans="2:10" x14ac:dyDescent="0.2">
      <c r="B6557" s="7">
        <v>53</v>
      </c>
      <c r="C6557" s="7">
        <v>66</v>
      </c>
      <c r="D6557" s="7">
        <v>0.17383600125297199</v>
      </c>
      <c r="E6557" s="7">
        <v>0.24643172075967701</v>
      </c>
      <c r="G6557" s="7">
        <v>53</v>
      </c>
      <c r="H6557" s="7">
        <v>66</v>
      </c>
      <c r="I6557" s="7">
        <v>0.17428024057998201</v>
      </c>
      <c r="J6557" s="7">
        <v>-3.9603606720127998E-2</v>
      </c>
    </row>
    <row r="6558" spans="2:10" x14ac:dyDescent="0.2">
      <c r="B6558" s="7">
        <v>54</v>
      </c>
      <c r="C6558" s="7">
        <v>66</v>
      </c>
      <c r="D6558" s="7">
        <v>0.45387492316524902</v>
      </c>
      <c r="E6558" s="7">
        <v>0.55322899784159996</v>
      </c>
      <c r="G6558" s="7">
        <v>54</v>
      </c>
      <c r="H6558" s="7">
        <v>66</v>
      </c>
      <c r="I6558" s="7">
        <v>0.44310928890018297</v>
      </c>
      <c r="J6558" s="7">
        <v>0.22198169228325401</v>
      </c>
    </row>
    <row r="6559" spans="2:10" x14ac:dyDescent="0.2">
      <c r="B6559" s="7">
        <v>55</v>
      </c>
      <c r="C6559" s="7">
        <v>66</v>
      </c>
      <c r="D6559" s="7">
        <v>0.21578969011226101</v>
      </c>
      <c r="E6559" s="7">
        <v>0.24107038991407001</v>
      </c>
      <c r="G6559" s="7">
        <v>55</v>
      </c>
      <c r="H6559" s="7">
        <v>66</v>
      </c>
      <c r="I6559" s="7">
        <v>0.21390497388844101</v>
      </c>
      <c r="J6559" s="7">
        <v>0.18666503595386</v>
      </c>
    </row>
    <row r="6560" spans="2:10" x14ac:dyDescent="0.2">
      <c r="B6560" s="7">
        <v>56</v>
      </c>
      <c r="C6560" s="7">
        <v>66</v>
      </c>
      <c r="D6560" s="7">
        <v>0.171690197703601</v>
      </c>
      <c r="E6560" s="7">
        <v>0.183775844450494</v>
      </c>
      <c r="G6560" s="7">
        <v>56</v>
      </c>
      <c r="H6560" s="7">
        <v>66</v>
      </c>
      <c r="I6560" s="7">
        <v>0.17193701593701699</v>
      </c>
      <c r="J6560" s="7">
        <v>0.113710880175004</v>
      </c>
    </row>
    <row r="6561" spans="2:10" x14ac:dyDescent="0.2">
      <c r="B6561" s="7">
        <v>57</v>
      </c>
      <c r="C6561" s="7">
        <v>66</v>
      </c>
      <c r="D6561" s="7">
        <v>3.0441992095475701E-2</v>
      </c>
      <c r="E6561" s="7">
        <v>-6.8161045019167005E-2</v>
      </c>
      <c r="G6561" s="7">
        <v>57</v>
      </c>
      <c r="H6561" s="7">
        <v>66</v>
      </c>
      <c r="I6561" s="7">
        <v>3.2097741599079299E-2</v>
      </c>
      <c r="J6561" s="7">
        <v>0.173772212376511</v>
      </c>
    </row>
    <row r="6562" spans="2:10" x14ac:dyDescent="0.2">
      <c r="B6562" s="7">
        <v>58</v>
      </c>
      <c r="C6562" s="7">
        <v>66</v>
      </c>
      <c r="D6562" s="7">
        <v>1.39803990377985E-3</v>
      </c>
      <c r="E6562" s="7">
        <v>7.23512558201964E-2</v>
      </c>
      <c r="G6562" s="7">
        <v>58</v>
      </c>
      <c r="H6562" s="7">
        <v>66</v>
      </c>
      <c r="I6562" s="7">
        <v>1.4722090197061301E-3</v>
      </c>
      <c r="J6562" s="7">
        <v>-1.2627107850937199E-2</v>
      </c>
    </row>
    <row r="6563" spans="2:10" x14ac:dyDescent="0.2">
      <c r="B6563" s="7">
        <v>59</v>
      </c>
      <c r="C6563" s="7">
        <v>66</v>
      </c>
      <c r="D6563" s="7">
        <v>-8.1519310280988605E-2</v>
      </c>
      <c r="E6563" s="7">
        <v>-6.1499000405810002E-2</v>
      </c>
      <c r="G6563" s="7">
        <v>59</v>
      </c>
      <c r="H6563" s="7">
        <v>66</v>
      </c>
      <c r="I6563" s="7">
        <v>-8.1571002613696195E-2</v>
      </c>
      <c r="J6563" s="7">
        <v>2.4871779702628799E-2</v>
      </c>
    </row>
    <row r="6564" spans="2:10" x14ac:dyDescent="0.2">
      <c r="B6564" s="7">
        <v>60</v>
      </c>
      <c r="C6564" s="7">
        <v>66</v>
      </c>
      <c r="D6564" s="7">
        <v>-0.14768376637859201</v>
      </c>
      <c r="E6564" s="7">
        <v>-8.7133989982723897E-2</v>
      </c>
      <c r="G6564" s="7">
        <v>60</v>
      </c>
      <c r="H6564" s="7">
        <v>66</v>
      </c>
      <c r="I6564" s="7">
        <v>-0.14754619872608901</v>
      </c>
      <c r="J6564" s="7">
        <v>1.81058078424403E-2</v>
      </c>
    </row>
    <row r="6565" spans="2:10" x14ac:dyDescent="0.2">
      <c r="B6565" s="7">
        <v>61</v>
      </c>
      <c r="C6565" s="7">
        <v>66</v>
      </c>
      <c r="D6565" s="7">
        <v>0.48013591799849697</v>
      </c>
      <c r="E6565" s="7">
        <v>0.15449601683641001</v>
      </c>
      <c r="G6565" s="7">
        <v>61</v>
      </c>
      <c r="H6565" s="7">
        <v>66</v>
      </c>
      <c r="I6565" s="7">
        <v>0.48039897706793899</v>
      </c>
      <c r="J6565" s="7">
        <v>0.49623174348326299</v>
      </c>
    </row>
    <row r="6566" spans="2:10" x14ac:dyDescent="0.2">
      <c r="B6566" s="7">
        <v>62</v>
      </c>
      <c r="C6566" s="7">
        <v>66</v>
      </c>
      <c r="D6566" s="7">
        <v>0.161867415588588</v>
      </c>
      <c r="E6566" s="7">
        <v>0.185069978245128</v>
      </c>
      <c r="G6566" s="7">
        <v>62</v>
      </c>
      <c r="H6566" s="7">
        <v>66</v>
      </c>
      <c r="I6566" s="7">
        <v>0.16184483927715501</v>
      </c>
      <c r="J6566" s="7">
        <v>0.14531160325795001</v>
      </c>
    </row>
    <row r="6567" spans="2:10" x14ac:dyDescent="0.2">
      <c r="B6567" s="7">
        <v>63</v>
      </c>
      <c r="C6567" s="7">
        <v>66</v>
      </c>
      <c r="D6567" s="7">
        <v>-1.60288319819504E-2</v>
      </c>
      <c r="E6567" s="7">
        <v>-9.4576481880322305E-2</v>
      </c>
      <c r="G6567" s="7">
        <v>63</v>
      </c>
      <c r="H6567" s="7">
        <v>66</v>
      </c>
      <c r="I6567" s="7">
        <v>-1.5986354913755101E-2</v>
      </c>
      <c r="J6567" s="7">
        <v>6.4819876487495903E-2</v>
      </c>
    </row>
    <row r="6568" spans="2:10" x14ac:dyDescent="0.2">
      <c r="B6568" s="7">
        <v>64</v>
      </c>
      <c r="C6568" s="7">
        <v>66</v>
      </c>
      <c r="D6568" s="7">
        <v>0.13779462347909699</v>
      </c>
      <c r="E6568" s="7">
        <v>5.3435782322882402E-2</v>
      </c>
      <c r="G6568" s="7">
        <v>64</v>
      </c>
      <c r="H6568" s="7">
        <v>66</v>
      </c>
      <c r="I6568" s="7">
        <v>0.13978689085554499</v>
      </c>
      <c r="J6568" s="7">
        <v>0.13752410989087199</v>
      </c>
    </row>
    <row r="6569" spans="2:10" x14ac:dyDescent="0.2">
      <c r="B6569" s="7">
        <v>65</v>
      </c>
      <c r="C6569" s="7">
        <v>66</v>
      </c>
      <c r="D6569" s="7">
        <v>6.9369736052653494E-2</v>
      </c>
      <c r="E6569" s="7">
        <v>9.9069787772448195E-2</v>
      </c>
      <c r="G6569" s="7">
        <v>65</v>
      </c>
      <c r="H6569" s="7">
        <v>66</v>
      </c>
      <c r="I6569" s="7">
        <v>7.0315552692624905E-2</v>
      </c>
      <c r="J6569" s="7">
        <v>4.1457899956531798E-2</v>
      </c>
    </row>
    <row r="6570" spans="2:10" x14ac:dyDescent="0.2">
      <c r="B6570" s="7">
        <v>66</v>
      </c>
      <c r="C6570" s="7">
        <v>66</v>
      </c>
      <c r="D6570" s="7">
        <v>-0.28005419781662899</v>
      </c>
      <c r="E6570" s="7">
        <v>-0.407880092782818</v>
      </c>
      <c r="G6570" s="7">
        <v>66</v>
      </c>
      <c r="H6570" s="7">
        <v>66</v>
      </c>
      <c r="I6570" s="7">
        <v>-0.28479759506792701</v>
      </c>
      <c r="J6570" s="7">
        <v>-0.50640886166749299</v>
      </c>
    </row>
    <row r="6571" spans="2:10" x14ac:dyDescent="0.2">
      <c r="B6571" s="7">
        <v>67</v>
      </c>
      <c r="C6571" s="7">
        <v>66</v>
      </c>
      <c r="D6571" s="7">
        <v>-7.8824585484902301E-2</v>
      </c>
      <c r="E6571" s="7">
        <v>-7.1705818876008506E-2</v>
      </c>
      <c r="G6571" s="7">
        <v>67</v>
      </c>
      <c r="H6571" s="7">
        <v>66</v>
      </c>
      <c r="I6571" s="7">
        <v>-7.9286943428924103E-2</v>
      </c>
      <c r="J6571" s="7">
        <v>-7.1351744505884399E-2</v>
      </c>
    </row>
    <row r="6572" spans="2:10" x14ac:dyDescent="0.2">
      <c r="B6572" s="7">
        <v>68</v>
      </c>
      <c r="C6572" s="7">
        <v>66</v>
      </c>
      <c r="D6572" s="7">
        <v>0.95007232059055002</v>
      </c>
      <c r="E6572" s="7">
        <v>0.79502848138697102</v>
      </c>
      <c r="G6572" s="7">
        <v>68</v>
      </c>
      <c r="H6572" s="7">
        <v>66</v>
      </c>
      <c r="I6572" s="7">
        <v>0.94931943422426002</v>
      </c>
      <c r="J6572" s="7">
        <v>0.89602498004780995</v>
      </c>
    </row>
    <row r="6573" spans="2:10" x14ac:dyDescent="0.2">
      <c r="B6573" s="7">
        <v>69</v>
      </c>
      <c r="C6573" s="7">
        <v>66</v>
      </c>
      <c r="D6573" s="7">
        <v>0.144187591993862</v>
      </c>
      <c r="E6573" s="7">
        <v>0.13983345420701801</v>
      </c>
      <c r="G6573" s="7">
        <v>69</v>
      </c>
      <c r="H6573" s="7">
        <v>66</v>
      </c>
      <c r="I6573" s="7">
        <v>0.143858298196267</v>
      </c>
      <c r="J6573" s="7">
        <v>0.20967082139340401</v>
      </c>
    </row>
    <row r="6574" spans="2:10" x14ac:dyDescent="0.2">
      <c r="B6574" s="7">
        <v>70</v>
      </c>
      <c r="C6574" s="7">
        <v>66</v>
      </c>
      <c r="D6574" s="7">
        <v>0.67098119663788802</v>
      </c>
      <c r="E6574" s="7">
        <v>0.67232427537594797</v>
      </c>
      <c r="G6574" s="7">
        <v>70</v>
      </c>
      <c r="H6574" s="7">
        <v>66</v>
      </c>
      <c r="I6574" s="7">
        <v>0.68179234766811803</v>
      </c>
      <c r="J6574" s="7">
        <v>0.67280653458128703</v>
      </c>
    </row>
    <row r="6575" spans="2:10" x14ac:dyDescent="0.2">
      <c r="B6575" s="7">
        <v>71</v>
      </c>
      <c r="C6575" s="7">
        <v>66</v>
      </c>
      <c r="D6575" s="7">
        <v>0.50505550613424099</v>
      </c>
      <c r="E6575" s="7">
        <v>0.66762303350023899</v>
      </c>
      <c r="G6575" s="7">
        <v>71</v>
      </c>
      <c r="H6575" s="7">
        <v>66</v>
      </c>
      <c r="I6575" s="7">
        <v>0.52149984562094298</v>
      </c>
      <c r="J6575" s="7">
        <v>0.67044900548750097</v>
      </c>
    </row>
    <row r="6576" spans="2:10" x14ac:dyDescent="0.2">
      <c r="B6576" s="7">
        <v>72</v>
      </c>
      <c r="C6576" s="7">
        <v>66</v>
      </c>
      <c r="D6576" s="7">
        <v>0.17148045999719999</v>
      </c>
      <c r="E6576" s="7">
        <v>4.23978602325654E-2</v>
      </c>
      <c r="G6576" s="7">
        <v>72</v>
      </c>
      <c r="H6576" s="7">
        <v>66</v>
      </c>
      <c r="I6576" s="7">
        <v>0.174093817873404</v>
      </c>
      <c r="J6576" s="7">
        <v>1.92785247843545E-2</v>
      </c>
    </row>
    <row r="6577" spans="2:10" x14ac:dyDescent="0.2">
      <c r="B6577" s="7">
        <v>73</v>
      </c>
      <c r="C6577" s="7">
        <v>66</v>
      </c>
      <c r="D6577" s="7">
        <v>0.29405010916213098</v>
      </c>
      <c r="E6577" s="7">
        <v>0.12501911736766899</v>
      </c>
      <c r="G6577" s="7">
        <v>73</v>
      </c>
      <c r="H6577" s="7">
        <v>66</v>
      </c>
      <c r="I6577" s="7">
        <v>0.30319625283521501</v>
      </c>
      <c r="J6577" s="7">
        <v>0.191711767136369</v>
      </c>
    </row>
    <row r="6578" spans="2:10" x14ac:dyDescent="0.2">
      <c r="B6578" s="7">
        <v>74</v>
      </c>
      <c r="C6578" s="7">
        <v>66</v>
      </c>
      <c r="D6578" s="7">
        <v>-1.7798041997738601E-2</v>
      </c>
      <c r="E6578" s="7">
        <v>0.15962599354695201</v>
      </c>
      <c r="G6578" s="7">
        <v>74</v>
      </c>
      <c r="H6578" s="7">
        <v>66</v>
      </c>
      <c r="I6578" s="7">
        <v>-1.7826393710841201E-2</v>
      </c>
      <c r="J6578" s="7">
        <v>0.16271370507564001</v>
      </c>
    </row>
    <row r="6579" spans="2:10" x14ac:dyDescent="0.2">
      <c r="B6579" s="7">
        <v>75</v>
      </c>
      <c r="C6579" s="7">
        <v>66</v>
      </c>
      <c r="D6579" s="7">
        <v>-4.6456163461124703E-2</v>
      </c>
      <c r="E6579" s="7">
        <v>-8.2460377023373596E-2</v>
      </c>
      <c r="G6579" s="7">
        <v>75</v>
      </c>
      <c r="H6579" s="7">
        <v>66</v>
      </c>
      <c r="I6579" s="7">
        <v>-4.6687017084115802E-2</v>
      </c>
      <c r="J6579" s="7">
        <v>-3.2927978420191899E-2</v>
      </c>
    </row>
    <row r="6580" spans="2:10" x14ac:dyDescent="0.2">
      <c r="B6580" s="7">
        <v>76</v>
      </c>
      <c r="C6580" s="7">
        <v>66</v>
      </c>
      <c r="D6580" s="7">
        <v>-0.43731429251585402</v>
      </c>
      <c r="E6580" s="7">
        <v>-0.435859589595537</v>
      </c>
      <c r="G6580" s="7">
        <v>76</v>
      </c>
      <c r="H6580" s="7">
        <v>66</v>
      </c>
      <c r="I6580" s="7">
        <v>-0.43823007582211598</v>
      </c>
      <c r="J6580" s="7">
        <v>-0.33982686486511998</v>
      </c>
    </row>
    <row r="6581" spans="2:10" x14ac:dyDescent="0.2">
      <c r="B6581" s="7">
        <v>77</v>
      </c>
      <c r="C6581" s="7">
        <v>66</v>
      </c>
      <c r="D6581" s="7">
        <v>0.31607817951498701</v>
      </c>
      <c r="E6581" s="7">
        <v>0.37815316418961897</v>
      </c>
      <c r="G6581" s="7">
        <v>77</v>
      </c>
      <c r="H6581" s="7">
        <v>66</v>
      </c>
      <c r="I6581" s="7">
        <v>0.311909467566377</v>
      </c>
      <c r="J6581" s="7">
        <v>0.33739739364684801</v>
      </c>
    </row>
    <row r="6582" spans="2:10" x14ac:dyDescent="0.2">
      <c r="B6582" s="7">
        <v>78</v>
      </c>
      <c r="C6582" s="7">
        <v>66</v>
      </c>
      <c r="D6582" s="7">
        <v>-0.41264488976101399</v>
      </c>
      <c r="E6582" s="7">
        <v>-0.50341129247305705</v>
      </c>
      <c r="G6582" s="7">
        <v>78</v>
      </c>
      <c r="H6582" s="7">
        <v>66</v>
      </c>
      <c r="I6582" s="7">
        <v>-0.41910088663429901</v>
      </c>
      <c r="J6582" s="7">
        <v>-0.52075973688422805</v>
      </c>
    </row>
    <row r="6583" spans="2:10" x14ac:dyDescent="0.2">
      <c r="B6583" s="7">
        <v>79</v>
      </c>
      <c r="C6583" s="7">
        <v>66</v>
      </c>
      <c r="D6583" s="7">
        <v>-4.00398868476479E-2</v>
      </c>
      <c r="E6583" s="7">
        <v>0.12387957624590799</v>
      </c>
      <c r="G6583" s="7">
        <v>79</v>
      </c>
      <c r="H6583" s="7">
        <v>66</v>
      </c>
      <c r="I6583" s="7">
        <v>-4.0182427833146399E-2</v>
      </c>
      <c r="J6583" s="7">
        <v>6.2170226743171901E-2</v>
      </c>
    </row>
    <row r="6584" spans="2:10" x14ac:dyDescent="0.2">
      <c r="B6584" s="7">
        <v>80</v>
      </c>
      <c r="C6584" s="7">
        <v>66</v>
      </c>
      <c r="D6584" s="7">
        <v>-0.21098233948463199</v>
      </c>
      <c r="E6584" s="7">
        <v>-0.120021342722946</v>
      </c>
      <c r="G6584" s="7">
        <v>80</v>
      </c>
      <c r="H6584" s="7">
        <v>66</v>
      </c>
      <c r="I6584" s="7">
        <v>-0.210021659074595</v>
      </c>
      <c r="J6584" s="7">
        <v>-6.1565789052995298E-2</v>
      </c>
    </row>
    <row r="6585" spans="2:10" x14ac:dyDescent="0.2">
      <c r="B6585" s="7">
        <v>81</v>
      </c>
      <c r="C6585" s="7">
        <v>66</v>
      </c>
      <c r="D6585" s="7">
        <v>0.48893113134893401</v>
      </c>
      <c r="E6585" s="7">
        <v>0.53830632499410802</v>
      </c>
      <c r="G6585" s="7">
        <v>81</v>
      </c>
      <c r="H6585" s="7">
        <v>66</v>
      </c>
      <c r="I6585" s="7">
        <v>0.48550471500084602</v>
      </c>
      <c r="J6585" s="7">
        <v>0.40000572333637602</v>
      </c>
    </row>
    <row r="6586" spans="2:10" x14ac:dyDescent="0.2">
      <c r="B6586" s="7">
        <v>82</v>
      </c>
      <c r="C6586" s="7">
        <v>66</v>
      </c>
      <c r="D6586" s="7">
        <v>5.55235139738137E-2</v>
      </c>
      <c r="E6586" s="7">
        <v>-0.12046367226804799</v>
      </c>
      <c r="G6586" s="7">
        <v>82</v>
      </c>
      <c r="H6586" s="7">
        <v>66</v>
      </c>
      <c r="I6586" s="7">
        <v>5.6042302697747501E-2</v>
      </c>
      <c r="J6586" s="7">
        <v>-6.5500673089204001E-2</v>
      </c>
    </row>
    <row r="6587" spans="2:10" x14ac:dyDescent="0.2">
      <c r="B6587" s="7">
        <v>83</v>
      </c>
      <c r="C6587" s="7">
        <v>66</v>
      </c>
      <c r="D6587" s="7">
        <v>-0.48541360123648603</v>
      </c>
      <c r="E6587" s="7">
        <v>-0.55408993893092395</v>
      </c>
      <c r="G6587" s="7">
        <v>83</v>
      </c>
      <c r="H6587" s="7">
        <v>66</v>
      </c>
      <c r="I6587" s="7">
        <v>-0.48824859263474901</v>
      </c>
      <c r="J6587" s="7">
        <v>-0.61556933275939796</v>
      </c>
    </row>
    <row r="6588" spans="2:10" x14ac:dyDescent="0.2">
      <c r="B6588" s="7">
        <v>84</v>
      </c>
      <c r="C6588" s="7">
        <v>66</v>
      </c>
      <c r="D6588" s="7">
        <v>0.33480070237750698</v>
      </c>
      <c r="E6588" s="7">
        <v>9.6187582216046494E-2</v>
      </c>
      <c r="G6588" s="7">
        <v>84</v>
      </c>
      <c r="H6588" s="7">
        <v>66</v>
      </c>
      <c r="I6588" s="7">
        <v>0.32944916198924701</v>
      </c>
      <c r="J6588" s="7">
        <v>0.19305465608782499</v>
      </c>
    </row>
    <row r="6589" spans="2:10" x14ac:dyDescent="0.2">
      <c r="B6589" s="7">
        <v>85</v>
      </c>
      <c r="C6589" s="7">
        <v>66</v>
      </c>
      <c r="D6589" s="7">
        <v>-0.283656665231172</v>
      </c>
      <c r="E6589" s="7">
        <v>-0.36756052268455103</v>
      </c>
      <c r="G6589" s="7">
        <v>85</v>
      </c>
      <c r="H6589" s="7">
        <v>66</v>
      </c>
      <c r="I6589" s="7">
        <v>-0.28701345015448598</v>
      </c>
      <c r="J6589" s="7">
        <v>-0.32921551259805798</v>
      </c>
    </row>
    <row r="6590" spans="2:10" x14ac:dyDescent="0.2">
      <c r="B6590" s="7">
        <v>86</v>
      </c>
      <c r="C6590" s="7">
        <v>66</v>
      </c>
      <c r="D6590" s="7">
        <v>-5.4920024020406202E-2</v>
      </c>
      <c r="E6590" s="7">
        <v>4.75612689034524E-2</v>
      </c>
      <c r="G6590" s="7">
        <v>86</v>
      </c>
      <c r="H6590" s="7">
        <v>66</v>
      </c>
      <c r="I6590" s="7">
        <v>-5.5525902935261003E-2</v>
      </c>
      <c r="J6590" s="7">
        <v>-7.8581597907769293E-2</v>
      </c>
    </row>
    <row r="6591" spans="2:10" x14ac:dyDescent="0.2">
      <c r="B6591" s="7">
        <v>87</v>
      </c>
      <c r="C6591" s="7">
        <v>66</v>
      </c>
      <c r="D6591" s="7">
        <v>-0.35725175203209403</v>
      </c>
      <c r="E6591" s="7">
        <v>-0.25713842815450699</v>
      </c>
      <c r="G6591" s="7">
        <v>87</v>
      </c>
      <c r="H6591" s="7">
        <v>66</v>
      </c>
      <c r="I6591" s="7">
        <v>-0.36051531461727998</v>
      </c>
      <c r="J6591" s="7">
        <v>-0.32452586771210301</v>
      </c>
    </row>
    <row r="6592" spans="2:10" x14ac:dyDescent="0.2">
      <c r="B6592" s="7">
        <v>88</v>
      </c>
      <c r="C6592" s="7">
        <v>66</v>
      </c>
      <c r="D6592" s="7">
        <v>0.26789191601394802</v>
      </c>
      <c r="E6592" s="7">
        <v>0.22184607822573801</v>
      </c>
      <c r="G6592" s="7">
        <v>88</v>
      </c>
      <c r="H6592" s="7">
        <v>66</v>
      </c>
      <c r="I6592" s="7">
        <v>0.27597071833716103</v>
      </c>
      <c r="J6592" s="7">
        <v>0.42846719394847999</v>
      </c>
    </row>
    <row r="6593" spans="2:10" x14ac:dyDescent="0.2">
      <c r="B6593" s="7">
        <v>89</v>
      </c>
      <c r="C6593" s="7">
        <v>66</v>
      </c>
      <c r="D6593" s="7">
        <v>0.330475998961272</v>
      </c>
      <c r="E6593" s="7">
        <v>0.228423547574054</v>
      </c>
      <c r="G6593" s="7">
        <v>89</v>
      </c>
      <c r="H6593" s="7">
        <v>66</v>
      </c>
      <c r="I6593" s="7">
        <v>0.33767507374753403</v>
      </c>
      <c r="J6593" s="7">
        <v>0.308951245810897</v>
      </c>
    </row>
    <row r="6594" spans="2:10" x14ac:dyDescent="0.2">
      <c r="B6594" s="7">
        <v>90</v>
      </c>
      <c r="C6594" s="7">
        <v>66</v>
      </c>
      <c r="D6594" s="7">
        <v>-0.27059241609218199</v>
      </c>
      <c r="E6594" s="7">
        <v>-0.24890697530477199</v>
      </c>
      <c r="G6594" s="7">
        <v>90</v>
      </c>
      <c r="H6594" s="7">
        <v>66</v>
      </c>
      <c r="I6594" s="7">
        <v>-0.27333963617256402</v>
      </c>
      <c r="J6594" s="7">
        <v>-0.30316617628883302</v>
      </c>
    </row>
    <row r="6595" spans="2:10" x14ac:dyDescent="0.2">
      <c r="B6595" s="7">
        <v>91</v>
      </c>
      <c r="C6595" s="7">
        <v>66</v>
      </c>
      <c r="D6595" s="7">
        <v>-0.134106362024452</v>
      </c>
      <c r="E6595" s="7">
        <v>-0.151439256449271</v>
      </c>
      <c r="G6595" s="7">
        <v>91</v>
      </c>
      <c r="H6595" s="7">
        <v>66</v>
      </c>
      <c r="I6595" s="7">
        <v>-0.135911775472559</v>
      </c>
      <c r="J6595" s="7">
        <v>-0.29188111776595699</v>
      </c>
    </row>
    <row r="6596" spans="2:10" x14ac:dyDescent="0.2">
      <c r="B6596" s="7">
        <v>92</v>
      </c>
      <c r="C6596" s="7">
        <v>66</v>
      </c>
      <c r="D6596" s="7">
        <v>-0.27508136548033901</v>
      </c>
      <c r="E6596" s="7">
        <v>-0.17662415032888501</v>
      </c>
      <c r="G6596" s="7">
        <v>92</v>
      </c>
      <c r="H6596" s="7">
        <v>66</v>
      </c>
      <c r="I6596" s="7">
        <v>-0.28138033664150303</v>
      </c>
      <c r="J6596" s="7">
        <v>-0.23049132122011901</v>
      </c>
    </row>
    <row r="6597" spans="2:10" x14ac:dyDescent="0.2">
      <c r="B6597" s="7">
        <v>93</v>
      </c>
      <c r="C6597" s="7">
        <v>66</v>
      </c>
      <c r="D6597" s="7">
        <v>9.8309353222689702E-2</v>
      </c>
      <c r="E6597" s="7">
        <v>0.213032772212496</v>
      </c>
      <c r="G6597" s="7">
        <v>93</v>
      </c>
      <c r="H6597" s="7">
        <v>66</v>
      </c>
      <c r="I6597" s="7">
        <v>9.9187344498184296E-2</v>
      </c>
      <c r="J6597" s="7">
        <v>0.147168415417784</v>
      </c>
    </row>
    <row r="6598" spans="2:10" x14ac:dyDescent="0.2">
      <c r="B6598" s="7">
        <v>94</v>
      </c>
      <c r="C6598" s="7">
        <v>66</v>
      </c>
      <c r="D6598" s="7">
        <v>-8.0530796977829004E-3</v>
      </c>
      <c r="E6598" s="7">
        <v>6.9249375249791398E-2</v>
      </c>
      <c r="G6598" s="7">
        <v>94</v>
      </c>
      <c r="H6598" s="7">
        <v>66</v>
      </c>
      <c r="I6598" s="7">
        <v>-8.0758274939629598E-3</v>
      </c>
      <c r="J6598" s="7">
        <v>0.16107167586722901</v>
      </c>
    </row>
    <row r="6599" spans="2:10" x14ac:dyDescent="0.2">
      <c r="B6599" s="7">
        <v>95</v>
      </c>
      <c r="C6599" s="7">
        <v>66</v>
      </c>
      <c r="D6599" s="7">
        <v>0.227596434422044</v>
      </c>
      <c r="E6599" s="7">
        <v>0.24503576515292599</v>
      </c>
      <c r="G6599" s="7">
        <v>95</v>
      </c>
      <c r="H6599" s="7">
        <v>66</v>
      </c>
      <c r="I6599" s="7">
        <v>0.22751146964784499</v>
      </c>
      <c r="J6599" s="7">
        <v>0.13212562669602201</v>
      </c>
    </row>
    <row r="6600" spans="2:10" x14ac:dyDescent="0.2">
      <c r="B6600" s="7">
        <v>96</v>
      </c>
      <c r="C6600" s="7">
        <v>66</v>
      </c>
      <c r="D6600" s="7">
        <v>-0.265874413473419</v>
      </c>
      <c r="E6600" s="7">
        <v>-0.28453161556088302</v>
      </c>
      <c r="G6600" s="7">
        <v>96</v>
      </c>
      <c r="H6600" s="7">
        <v>66</v>
      </c>
      <c r="I6600" s="7">
        <v>-0.26485199529930398</v>
      </c>
      <c r="J6600" s="7">
        <v>-0.33665042177958199</v>
      </c>
    </row>
    <row r="6601" spans="2:10" x14ac:dyDescent="0.2">
      <c r="B6601" s="7">
        <v>97</v>
      </c>
      <c r="C6601" s="7">
        <v>66</v>
      </c>
      <c r="D6601" s="7">
        <v>0.14801593474189401</v>
      </c>
      <c r="E6601" s="7">
        <v>0.23839043115056699</v>
      </c>
      <c r="G6601" s="7">
        <v>97</v>
      </c>
      <c r="H6601" s="7">
        <v>66</v>
      </c>
      <c r="I6601" s="7">
        <v>0.146224459700834</v>
      </c>
      <c r="J6601" s="7">
        <v>-5.6003335237297898E-2</v>
      </c>
    </row>
    <row r="6602" spans="2:10" x14ac:dyDescent="0.2">
      <c r="B6602" s="7">
        <v>98</v>
      </c>
      <c r="C6602" s="7">
        <v>66</v>
      </c>
      <c r="D6602" s="7">
        <v>2.7110161529556399E-2</v>
      </c>
      <c r="E6602" s="7">
        <v>-3.2613324375249803E-2</v>
      </c>
      <c r="G6602" s="7">
        <v>98</v>
      </c>
      <c r="H6602" s="7">
        <v>66</v>
      </c>
      <c r="I6602" s="7">
        <v>2.8090841320652898E-2</v>
      </c>
      <c r="J6602" s="7">
        <v>-4.1889045491514003E-2</v>
      </c>
    </row>
    <row r="6603" spans="2:10" x14ac:dyDescent="0.2">
      <c r="B6603" s="7">
        <v>99</v>
      </c>
      <c r="C6603" s="7">
        <v>66</v>
      </c>
      <c r="D6603" s="7">
        <v>5.7295946079612699E-2</v>
      </c>
      <c r="E6603" s="7">
        <v>-2.9969330109985901E-2</v>
      </c>
      <c r="G6603" s="7">
        <v>99</v>
      </c>
      <c r="H6603" s="7">
        <v>66</v>
      </c>
      <c r="I6603" s="7">
        <v>5.8577119650719198E-2</v>
      </c>
      <c r="J6603" s="7">
        <v>3.1706394341909999E-2</v>
      </c>
    </row>
    <row r="6604" spans="2:10" x14ac:dyDescent="0.2">
      <c r="B6604" s="7">
        <v>100</v>
      </c>
      <c r="C6604" s="7">
        <v>66</v>
      </c>
      <c r="D6604" s="7">
        <v>0.220502183916711</v>
      </c>
      <c r="E6604" s="7">
        <v>0.26154005797658197</v>
      </c>
      <c r="G6604" s="7">
        <v>100</v>
      </c>
      <c r="H6604" s="7">
        <v>66</v>
      </c>
      <c r="I6604" s="7">
        <v>0.22040716362274501</v>
      </c>
      <c r="J6604" s="7">
        <v>0.194220875963554</v>
      </c>
    </row>
    <row r="6605" spans="2:10" x14ac:dyDescent="0.2">
      <c r="B6605" s="7">
        <v>1</v>
      </c>
      <c r="C6605" s="7">
        <v>67</v>
      </c>
      <c r="D6605" s="7">
        <v>-8.2904763360078307E-2</v>
      </c>
      <c r="E6605" s="7">
        <v>-4.7286105897757801E-2</v>
      </c>
      <c r="G6605" s="7">
        <v>1</v>
      </c>
      <c r="H6605" s="7">
        <v>67</v>
      </c>
      <c r="I6605" s="7">
        <v>-8.2466765043408302E-2</v>
      </c>
      <c r="J6605" s="7">
        <v>-0.115872520310244</v>
      </c>
    </row>
    <row r="6606" spans="2:10" x14ac:dyDescent="0.2">
      <c r="B6606" s="7">
        <v>2</v>
      </c>
      <c r="C6606" s="7">
        <v>67</v>
      </c>
      <c r="D6606" s="7">
        <v>0.21132126225291301</v>
      </c>
      <c r="E6606" s="7">
        <v>0.32857145272550797</v>
      </c>
      <c r="G6606" s="7">
        <v>2</v>
      </c>
      <c r="H6606" s="7">
        <v>67</v>
      </c>
      <c r="I6606" s="7">
        <v>0.21523230495603299</v>
      </c>
      <c r="J6606" s="7">
        <v>0.173973119128393</v>
      </c>
    </row>
    <row r="6607" spans="2:10" x14ac:dyDescent="0.2">
      <c r="B6607" s="7">
        <v>3</v>
      </c>
      <c r="C6607" s="7">
        <v>67</v>
      </c>
      <c r="D6607" s="7">
        <v>-0.13065578927103899</v>
      </c>
      <c r="E6607" s="7">
        <v>-0.267333049290988</v>
      </c>
      <c r="G6607" s="7">
        <v>3</v>
      </c>
      <c r="H6607" s="7">
        <v>67</v>
      </c>
      <c r="I6607" s="7">
        <v>-0.13098048163488099</v>
      </c>
      <c r="J6607" s="7">
        <v>-0.13732501739900199</v>
      </c>
    </row>
    <row r="6608" spans="2:10" x14ac:dyDescent="0.2">
      <c r="B6608" s="7">
        <v>4</v>
      </c>
      <c r="C6608" s="7">
        <v>67</v>
      </c>
      <c r="D6608" s="7">
        <v>-8.7697638135324496E-2</v>
      </c>
      <c r="E6608" s="7">
        <v>-5.59928221642991E-2</v>
      </c>
      <c r="G6608" s="7">
        <v>4</v>
      </c>
      <c r="H6608" s="7">
        <v>67</v>
      </c>
      <c r="I6608" s="7">
        <v>-8.7813501401745597E-2</v>
      </c>
      <c r="J6608" s="7">
        <v>-3.5451315985513397E-2</v>
      </c>
    </row>
    <row r="6609" spans="2:10" x14ac:dyDescent="0.2">
      <c r="B6609" s="7">
        <v>5</v>
      </c>
      <c r="C6609" s="7">
        <v>67</v>
      </c>
      <c r="D6609" s="7">
        <v>-0.19964984169689501</v>
      </c>
      <c r="E6609" s="7">
        <v>-1.22790393578542E-2</v>
      </c>
      <c r="G6609" s="7">
        <v>5</v>
      </c>
      <c r="H6609" s="7">
        <v>67</v>
      </c>
      <c r="I6609" s="7">
        <v>-0.200805215551807</v>
      </c>
      <c r="J6609" s="7">
        <v>4.2852849904769598E-2</v>
      </c>
    </row>
    <row r="6610" spans="2:10" x14ac:dyDescent="0.2">
      <c r="B6610" s="7">
        <v>6</v>
      </c>
      <c r="C6610" s="7">
        <v>67</v>
      </c>
      <c r="D6610" s="7">
        <v>0.26307037876006201</v>
      </c>
      <c r="E6610" s="7">
        <v>0.28695654572886797</v>
      </c>
      <c r="G6610" s="7">
        <v>6</v>
      </c>
      <c r="H6610" s="7">
        <v>67</v>
      </c>
      <c r="I6610" s="7">
        <v>0.26200965605775101</v>
      </c>
      <c r="J6610" s="7">
        <v>2.55560195972304E-2</v>
      </c>
    </row>
    <row r="6611" spans="2:10" x14ac:dyDescent="0.2">
      <c r="B6611" s="7">
        <v>7</v>
      </c>
      <c r="C6611" s="7">
        <v>67</v>
      </c>
      <c r="D6611" s="7">
        <v>4.3731359031411898E-2</v>
      </c>
      <c r="E6611" s="7">
        <v>8.7537871229772093E-2</v>
      </c>
      <c r="G6611" s="7">
        <v>7</v>
      </c>
      <c r="H6611" s="7">
        <v>67</v>
      </c>
      <c r="I6611" s="7">
        <v>4.4194601254558201E-2</v>
      </c>
      <c r="J6611" s="7">
        <v>-3.5023636319120803E-2</v>
      </c>
    </row>
    <row r="6612" spans="2:10" x14ac:dyDescent="0.2">
      <c r="B6612" s="7">
        <v>8</v>
      </c>
      <c r="C6612" s="7">
        <v>67</v>
      </c>
      <c r="D6612" s="7">
        <v>0.58683109345326301</v>
      </c>
      <c r="E6612" s="7">
        <v>0.40913038611421498</v>
      </c>
      <c r="G6612" s="7">
        <v>8</v>
      </c>
      <c r="H6612" s="7">
        <v>67</v>
      </c>
      <c r="I6612" s="7">
        <v>0.59027077500542802</v>
      </c>
      <c r="J6612" s="7">
        <v>0.377087372085604</v>
      </c>
    </row>
    <row r="6613" spans="2:10" x14ac:dyDescent="0.2">
      <c r="B6613" s="7">
        <v>9</v>
      </c>
      <c r="C6613" s="7">
        <v>67</v>
      </c>
      <c r="D6613" s="7">
        <v>-6.7851333713990797E-2</v>
      </c>
      <c r="E6613" s="7">
        <v>-5.6621414104235199E-2</v>
      </c>
      <c r="G6613" s="7">
        <v>9</v>
      </c>
      <c r="H6613" s="7">
        <v>67</v>
      </c>
      <c r="I6613" s="7">
        <v>-6.8451659978809004E-2</v>
      </c>
      <c r="J6613" s="7">
        <v>6.2491865816539899E-2</v>
      </c>
    </row>
    <row r="6614" spans="2:10" x14ac:dyDescent="0.2">
      <c r="B6614" s="7">
        <v>10</v>
      </c>
      <c r="C6614" s="7">
        <v>67</v>
      </c>
      <c r="D6614" s="7">
        <v>-3.05055288665326E-2</v>
      </c>
      <c r="E6614" s="7">
        <v>0.108266760268819</v>
      </c>
      <c r="G6614" s="7">
        <v>10</v>
      </c>
      <c r="H6614" s="7">
        <v>67</v>
      </c>
      <c r="I6614" s="7">
        <v>-3.0510102911019701E-2</v>
      </c>
      <c r="J6614" s="7">
        <v>4.1062812415672702E-2</v>
      </c>
    </row>
    <row r="6615" spans="2:10" x14ac:dyDescent="0.2">
      <c r="B6615" s="7">
        <v>11</v>
      </c>
      <c r="C6615" s="7">
        <v>67</v>
      </c>
      <c r="D6615" s="7">
        <v>-7.9255017138017095E-2</v>
      </c>
      <c r="E6615" s="7">
        <v>-8.1226544829432298E-2</v>
      </c>
      <c r="G6615" s="7">
        <v>11</v>
      </c>
      <c r="H6615" s="7">
        <v>67</v>
      </c>
      <c r="I6615" s="7">
        <v>-8.0520486910398106E-2</v>
      </c>
      <c r="J6615" s="7">
        <v>9.8350488971039596E-3</v>
      </c>
    </row>
    <row r="6616" spans="2:10" x14ac:dyDescent="0.2">
      <c r="B6616" s="7">
        <v>12</v>
      </c>
      <c r="C6616" s="7">
        <v>67</v>
      </c>
      <c r="D6616" s="7">
        <v>-1.30892483109735E-2</v>
      </c>
      <c r="E6616" s="7">
        <v>-0.17471545324579499</v>
      </c>
      <c r="G6616" s="7">
        <v>12</v>
      </c>
      <c r="H6616" s="7">
        <v>67</v>
      </c>
      <c r="I6616" s="7">
        <v>-1.3143885448895E-2</v>
      </c>
      <c r="J6616" s="7">
        <v>-0.17341428735537301</v>
      </c>
    </row>
    <row r="6617" spans="2:10" x14ac:dyDescent="0.2">
      <c r="B6617" s="7">
        <v>13</v>
      </c>
      <c r="C6617" s="7">
        <v>67</v>
      </c>
      <c r="D6617" s="7">
        <v>0.120717978997609</v>
      </c>
      <c r="E6617" s="7">
        <v>9.58403081632309E-2</v>
      </c>
      <c r="G6617" s="7">
        <v>13</v>
      </c>
      <c r="H6617" s="7">
        <v>67</v>
      </c>
      <c r="I6617" s="7">
        <v>0.12104455718716001</v>
      </c>
      <c r="J6617" s="7">
        <v>0.117400116648763</v>
      </c>
    </row>
    <row r="6618" spans="2:10" x14ac:dyDescent="0.2">
      <c r="B6618" s="7">
        <v>14</v>
      </c>
      <c r="C6618" s="7">
        <v>67</v>
      </c>
      <c r="D6618" s="7">
        <v>0.149634164877122</v>
      </c>
      <c r="E6618" s="7">
        <v>0.31275535894311102</v>
      </c>
      <c r="G6618" s="7">
        <v>14</v>
      </c>
      <c r="H6618" s="7">
        <v>67</v>
      </c>
      <c r="I6618" s="7">
        <v>0.15124440287788099</v>
      </c>
      <c r="J6618" s="7">
        <v>0.29813925269923802</v>
      </c>
    </row>
    <row r="6619" spans="2:10" x14ac:dyDescent="0.2">
      <c r="B6619" s="7">
        <v>15</v>
      </c>
      <c r="C6619" s="7">
        <v>67</v>
      </c>
      <c r="D6619" s="7">
        <v>0.27219032576144098</v>
      </c>
      <c r="E6619" s="7">
        <v>9.3704722644947197E-2</v>
      </c>
      <c r="G6619" s="7">
        <v>15</v>
      </c>
      <c r="H6619" s="7">
        <v>67</v>
      </c>
      <c r="I6619" s="7">
        <v>0.27746766449396398</v>
      </c>
      <c r="J6619" s="7">
        <v>0.205211913182438</v>
      </c>
    </row>
    <row r="6620" spans="2:10" x14ac:dyDescent="0.2">
      <c r="B6620" s="7">
        <v>16</v>
      </c>
      <c r="C6620" s="7">
        <v>67</v>
      </c>
      <c r="D6620" s="7">
        <v>-0.266776821461994</v>
      </c>
      <c r="E6620" s="7">
        <v>-6.6069486573805805E-2</v>
      </c>
      <c r="G6620" s="7">
        <v>16</v>
      </c>
      <c r="H6620" s="7">
        <v>67</v>
      </c>
      <c r="I6620" s="7">
        <v>-0.26756031602758801</v>
      </c>
      <c r="J6620" s="7">
        <v>-9.00332613313619E-2</v>
      </c>
    </row>
    <row r="6621" spans="2:10" x14ac:dyDescent="0.2">
      <c r="B6621" s="7">
        <v>17</v>
      </c>
      <c r="C6621" s="7">
        <v>67</v>
      </c>
      <c r="D6621" s="7">
        <v>7.47320123854429E-2</v>
      </c>
      <c r="E6621" s="7">
        <v>6.6955108620460294E-2</v>
      </c>
      <c r="G6621" s="7">
        <v>17</v>
      </c>
      <c r="H6621" s="7">
        <v>67</v>
      </c>
      <c r="I6621" s="7">
        <v>7.5372730608538802E-2</v>
      </c>
      <c r="J6621" s="7">
        <v>0.17197126908524901</v>
      </c>
    </row>
    <row r="6622" spans="2:10" x14ac:dyDescent="0.2">
      <c r="B6622" s="7">
        <v>18</v>
      </c>
      <c r="C6622" s="7">
        <v>67</v>
      </c>
      <c r="D6622" s="7">
        <v>0.13520612214838901</v>
      </c>
      <c r="E6622" s="7">
        <v>9.1363694038562898E-2</v>
      </c>
      <c r="G6622" s="7">
        <v>18</v>
      </c>
      <c r="H6622" s="7">
        <v>67</v>
      </c>
      <c r="I6622" s="7">
        <v>0.135233309189839</v>
      </c>
      <c r="J6622" s="7">
        <v>0.25174272924880398</v>
      </c>
    </row>
    <row r="6623" spans="2:10" x14ac:dyDescent="0.2">
      <c r="B6623" s="7">
        <v>19</v>
      </c>
      <c r="C6623" s="7">
        <v>67</v>
      </c>
      <c r="D6623" s="7">
        <v>0.24452945796504499</v>
      </c>
      <c r="E6623" s="7">
        <v>8.2879521773053397E-2</v>
      </c>
      <c r="G6623" s="7">
        <v>19</v>
      </c>
      <c r="H6623" s="7">
        <v>67</v>
      </c>
      <c r="I6623" s="7">
        <v>0.249897720219033</v>
      </c>
      <c r="J6623" s="7">
        <v>9.0483210761108004E-2</v>
      </c>
    </row>
    <row r="6624" spans="2:10" x14ac:dyDescent="0.2">
      <c r="B6624" s="7">
        <v>20</v>
      </c>
      <c r="C6624" s="7">
        <v>67</v>
      </c>
      <c r="D6624" s="7">
        <v>2.5536306525424401E-3</v>
      </c>
      <c r="E6624" s="7">
        <v>-0.24165053567151101</v>
      </c>
      <c r="G6624" s="7">
        <v>20</v>
      </c>
      <c r="H6624" s="7">
        <v>67</v>
      </c>
      <c r="I6624" s="7">
        <v>2.6667835720033399E-3</v>
      </c>
      <c r="J6624" s="7">
        <v>-6.5101013169817507E-2</v>
      </c>
    </row>
    <row r="6625" spans="2:10" x14ac:dyDescent="0.2">
      <c r="B6625" s="7">
        <v>21</v>
      </c>
      <c r="C6625" s="7">
        <v>67</v>
      </c>
      <c r="D6625" s="7">
        <v>5.3820545572449398E-2</v>
      </c>
      <c r="E6625" s="7">
        <v>-5.7816171159682697E-2</v>
      </c>
      <c r="G6625" s="7">
        <v>21</v>
      </c>
      <c r="H6625" s="7">
        <v>67</v>
      </c>
      <c r="I6625" s="7">
        <v>5.46669539510862E-2</v>
      </c>
      <c r="J6625" s="7">
        <v>-9.94708127053094E-2</v>
      </c>
    </row>
    <row r="6626" spans="2:10" x14ac:dyDescent="0.2">
      <c r="B6626" s="7">
        <v>22</v>
      </c>
      <c r="C6626" s="7">
        <v>67</v>
      </c>
      <c r="D6626" s="7">
        <v>-0.20619082645162801</v>
      </c>
      <c r="E6626" s="7">
        <v>-0.171969270576421</v>
      </c>
      <c r="G6626" s="7">
        <v>22</v>
      </c>
      <c r="H6626" s="7">
        <v>67</v>
      </c>
      <c r="I6626" s="7">
        <v>-0.208509643642941</v>
      </c>
      <c r="J6626" s="7">
        <v>-0.35737335998049202</v>
      </c>
    </row>
    <row r="6627" spans="2:10" x14ac:dyDescent="0.2">
      <c r="B6627" s="7">
        <v>23</v>
      </c>
      <c r="C6627" s="7">
        <v>67</v>
      </c>
      <c r="D6627" s="7">
        <v>3.5666471438573502E-2</v>
      </c>
      <c r="E6627" s="7">
        <v>3.2261258961289001E-2</v>
      </c>
      <c r="G6627" s="7">
        <v>23</v>
      </c>
      <c r="H6627" s="7">
        <v>67</v>
      </c>
      <c r="I6627" s="7">
        <v>3.6705400218521901E-2</v>
      </c>
      <c r="J6627" s="7">
        <v>0.194168082407219</v>
      </c>
    </row>
    <row r="6628" spans="2:10" x14ac:dyDescent="0.2">
      <c r="B6628" s="7">
        <v>24</v>
      </c>
      <c r="C6628" s="7">
        <v>67</v>
      </c>
      <c r="D6628" s="7">
        <v>0.54235931890948796</v>
      </c>
      <c r="E6628" s="7">
        <v>0.77499944870677195</v>
      </c>
      <c r="G6628" s="7">
        <v>24</v>
      </c>
      <c r="H6628" s="7">
        <v>67</v>
      </c>
      <c r="I6628" s="7">
        <v>0.53868359730533499</v>
      </c>
      <c r="J6628" s="7">
        <v>0.51072321328131298</v>
      </c>
    </row>
    <row r="6629" spans="2:10" x14ac:dyDescent="0.2">
      <c r="B6629" s="7">
        <v>25</v>
      </c>
      <c r="C6629" s="7">
        <v>67</v>
      </c>
      <c r="D6629" s="7">
        <v>0.25931385241986499</v>
      </c>
      <c r="E6629" s="7">
        <v>0.318820069512535</v>
      </c>
      <c r="G6629" s="7">
        <v>25</v>
      </c>
      <c r="H6629" s="7">
        <v>67</v>
      </c>
      <c r="I6629" s="7">
        <v>0.26271490766265498</v>
      </c>
      <c r="J6629" s="7">
        <v>0.27812607878055801</v>
      </c>
    </row>
    <row r="6630" spans="2:10" x14ac:dyDescent="0.2">
      <c r="B6630" s="7">
        <v>26</v>
      </c>
      <c r="C6630" s="7">
        <v>67</v>
      </c>
      <c r="D6630" s="7">
        <v>-2.1009214277432499E-2</v>
      </c>
      <c r="E6630" s="7">
        <v>-0.27113410083258799</v>
      </c>
      <c r="G6630" s="7">
        <v>26</v>
      </c>
      <c r="H6630" s="7">
        <v>67</v>
      </c>
      <c r="I6630" s="7">
        <v>-2.1440458186976499E-2</v>
      </c>
      <c r="J6630" s="7">
        <v>-8.39664652612679E-2</v>
      </c>
    </row>
    <row r="6631" spans="2:10" x14ac:dyDescent="0.2">
      <c r="B6631" s="7">
        <v>27</v>
      </c>
      <c r="C6631" s="7">
        <v>67</v>
      </c>
      <c r="D6631" s="7">
        <v>-0.124871424777274</v>
      </c>
      <c r="E6631" s="7">
        <v>-0.23848540514685501</v>
      </c>
      <c r="G6631" s="7">
        <v>27</v>
      </c>
      <c r="H6631" s="7">
        <v>67</v>
      </c>
      <c r="I6631" s="7">
        <v>-0.124709115001476</v>
      </c>
      <c r="J6631" s="7">
        <v>-0.13383581831028499</v>
      </c>
    </row>
    <row r="6632" spans="2:10" x14ac:dyDescent="0.2">
      <c r="B6632" s="7">
        <v>28</v>
      </c>
      <c r="C6632" s="7">
        <v>67</v>
      </c>
      <c r="D6632" s="7">
        <v>-5.2178475979562898E-3</v>
      </c>
      <c r="E6632" s="7">
        <v>6.5598960417074401E-2</v>
      </c>
      <c r="G6632" s="7">
        <v>28</v>
      </c>
      <c r="H6632" s="7">
        <v>67</v>
      </c>
      <c r="I6632" s="7">
        <v>-5.2521214858529701E-3</v>
      </c>
      <c r="J6632" s="7">
        <v>8.4475874887830898E-2</v>
      </c>
    </row>
    <row r="6633" spans="2:10" x14ac:dyDescent="0.2">
      <c r="B6633" s="7">
        <v>29</v>
      </c>
      <c r="C6633" s="7">
        <v>67</v>
      </c>
      <c r="D6633" s="7">
        <v>0.22483269143885501</v>
      </c>
      <c r="E6633" s="7">
        <v>0.16503028965255701</v>
      </c>
      <c r="G6633" s="7">
        <v>29</v>
      </c>
      <c r="H6633" s="7">
        <v>67</v>
      </c>
      <c r="I6633" s="7">
        <v>0.230917611390273</v>
      </c>
      <c r="J6633" s="7">
        <v>5.06516769190535E-2</v>
      </c>
    </row>
    <row r="6634" spans="2:10" x14ac:dyDescent="0.2">
      <c r="B6634" s="7">
        <v>30</v>
      </c>
      <c r="C6634" s="7">
        <v>67</v>
      </c>
      <c r="D6634" s="7">
        <v>-0.15964950291226601</v>
      </c>
      <c r="E6634" s="7">
        <v>0.16761188393717999</v>
      </c>
      <c r="G6634" s="7">
        <v>30</v>
      </c>
      <c r="H6634" s="7">
        <v>67</v>
      </c>
      <c r="I6634" s="7">
        <v>-0.16012060813715601</v>
      </c>
      <c r="J6634" s="7">
        <v>-8.4474628935542903E-2</v>
      </c>
    </row>
    <row r="6635" spans="2:10" x14ac:dyDescent="0.2">
      <c r="B6635" s="7">
        <v>31</v>
      </c>
      <c r="C6635" s="7">
        <v>67</v>
      </c>
      <c r="D6635" s="7">
        <v>-9.1868008185601396E-2</v>
      </c>
      <c r="E6635" s="7">
        <v>0.143892808490971</v>
      </c>
      <c r="G6635" s="7">
        <v>31</v>
      </c>
      <c r="H6635" s="7">
        <v>67</v>
      </c>
      <c r="I6635" s="7">
        <v>-9.1786913834745604E-2</v>
      </c>
      <c r="J6635" s="7">
        <v>-8.2418191310202005E-2</v>
      </c>
    </row>
    <row r="6636" spans="2:10" x14ac:dyDescent="0.2">
      <c r="B6636" s="7">
        <v>32</v>
      </c>
      <c r="C6636" s="7">
        <v>67</v>
      </c>
      <c r="D6636" s="7">
        <v>-0.26641038493944602</v>
      </c>
      <c r="E6636" s="7">
        <v>-0.16964995778396</v>
      </c>
      <c r="G6636" s="7">
        <v>32</v>
      </c>
      <c r="H6636" s="7">
        <v>67</v>
      </c>
      <c r="I6636" s="7">
        <v>-0.27018044251669199</v>
      </c>
      <c r="J6636" s="7">
        <v>-0.23884923231132399</v>
      </c>
    </row>
    <row r="6637" spans="2:10" x14ac:dyDescent="0.2">
      <c r="B6637" s="7">
        <v>33</v>
      </c>
      <c r="C6637" s="7">
        <v>67</v>
      </c>
      <c r="D6637" s="7">
        <v>0.151918944704442</v>
      </c>
      <c r="E6637" s="7">
        <v>8.2221907717530102E-2</v>
      </c>
      <c r="G6637" s="7">
        <v>33</v>
      </c>
      <c r="H6637" s="7">
        <v>67</v>
      </c>
      <c r="I6637" s="7">
        <v>0.15180839343388</v>
      </c>
      <c r="J6637" s="7">
        <v>2.5643393199478798E-2</v>
      </c>
    </row>
    <row r="6638" spans="2:10" x14ac:dyDescent="0.2">
      <c r="B6638" s="7">
        <v>34</v>
      </c>
      <c r="C6638" s="7">
        <v>67</v>
      </c>
      <c r="D6638" s="7">
        <v>8.5198415548296297E-2</v>
      </c>
      <c r="E6638" s="7">
        <v>0.207247377491485</v>
      </c>
      <c r="G6638" s="7">
        <v>34</v>
      </c>
      <c r="H6638" s="7">
        <v>67</v>
      </c>
      <c r="I6638" s="7">
        <v>8.5843553504332704E-2</v>
      </c>
      <c r="J6638" s="7">
        <v>1.1376944357062201E-3</v>
      </c>
    </row>
    <row r="6639" spans="2:10" x14ac:dyDescent="0.2">
      <c r="B6639" s="7">
        <v>35</v>
      </c>
      <c r="C6639" s="7">
        <v>67</v>
      </c>
      <c r="D6639" s="7">
        <v>-0.12603094236078999</v>
      </c>
      <c r="E6639" s="7">
        <v>-6.9219920119223802E-2</v>
      </c>
      <c r="G6639" s="7">
        <v>35</v>
      </c>
      <c r="H6639" s="7">
        <v>67</v>
      </c>
      <c r="I6639" s="7">
        <v>-0.12689747902176801</v>
      </c>
      <c r="J6639" s="7">
        <v>-2.31739731625424E-2</v>
      </c>
    </row>
    <row r="6640" spans="2:10" x14ac:dyDescent="0.2">
      <c r="B6640" s="7">
        <v>36</v>
      </c>
      <c r="C6640" s="7">
        <v>67</v>
      </c>
      <c r="D6640" s="7">
        <v>0.95418376519480896</v>
      </c>
      <c r="E6640" s="7">
        <v>0.88577604617509897</v>
      </c>
      <c r="G6640" s="7">
        <v>36</v>
      </c>
      <c r="H6640" s="7">
        <v>67</v>
      </c>
      <c r="I6640" s="7">
        <v>0.96178126453304802</v>
      </c>
      <c r="J6640" s="7">
        <v>0.84932171008937896</v>
      </c>
    </row>
    <row r="6641" spans="2:10" x14ac:dyDescent="0.2">
      <c r="B6641" s="7">
        <v>37</v>
      </c>
      <c r="C6641" s="7">
        <v>67</v>
      </c>
      <c r="D6641" s="7">
        <v>7.4397961217277597E-2</v>
      </c>
      <c r="E6641" s="7">
        <v>0.129958437648409</v>
      </c>
      <c r="G6641" s="7">
        <v>37</v>
      </c>
      <c r="H6641" s="7">
        <v>67</v>
      </c>
      <c r="I6641" s="7">
        <v>7.28646364254395E-2</v>
      </c>
      <c r="J6641" s="7">
        <v>8.1370609042636502E-2</v>
      </c>
    </row>
    <row r="6642" spans="2:10" x14ac:dyDescent="0.2">
      <c r="B6642" s="7">
        <v>38</v>
      </c>
      <c r="C6642" s="7">
        <v>67</v>
      </c>
      <c r="D6642" s="7">
        <v>0.352687944754217</v>
      </c>
      <c r="E6642" s="7">
        <v>0.413675835707144</v>
      </c>
      <c r="G6642" s="7">
        <v>38</v>
      </c>
      <c r="H6642" s="7">
        <v>67</v>
      </c>
      <c r="I6642" s="7">
        <v>0.36023210310097697</v>
      </c>
      <c r="J6642" s="7">
        <v>0.18175513522445</v>
      </c>
    </row>
    <row r="6643" spans="2:10" x14ac:dyDescent="0.2">
      <c r="B6643" s="7">
        <v>39</v>
      </c>
      <c r="C6643" s="7">
        <v>67</v>
      </c>
      <c r="D6643" s="7">
        <v>5.2585114136636697E-2</v>
      </c>
      <c r="E6643" s="7">
        <v>-1.0668603247912901E-2</v>
      </c>
      <c r="G6643" s="7">
        <v>39</v>
      </c>
      <c r="H6643" s="7">
        <v>67</v>
      </c>
      <c r="I6643" s="7">
        <v>5.2775269691574402E-2</v>
      </c>
      <c r="J6643" s="7">
        <v>-8.0667563840656001E-2</v>
      </c>
    </row>
    <row r="6644" spans="2:10" x14ac:dyDescent="0.2">
      <c r="B6644" s="7">
        <v>40</v>
      </c>
      <c r="C6644" s="7">
        <v>67</v>
      </c>
      <c r="D6644" s="7">
        <v>-0.49072595812012798</v>
      </c>
      <c r="E6644" s="7">
        <v>-0.49625753717766802</v>
      </c>
      <c r="G6644" s="7">
        <v>40</v>
      </c>
      <c r="H6644" s="7">
        <v>67</v>
      </c>
      <c r="I6644" s="7">
        <v>-0.48882477911787298</v>
      </c>
      <c r="J6644" s="7">
        <v>-0.57917521313713904</v>
      </c>
    </row>
    <row r="6645" spans="2:10" x14ac:dyDescent="0.2">
      <c r="B6645" s="7">
        <v>41</v>
      </c>
      <c r="C6645" s="7">
        <v>67</v>
      </c>
      <c r="D6645" s="7">
        <v>-0.14878561499162901</v>
      </c>
      <c r="E6645" s="7">
        <v>-6.5876417952129201E-2</v>
      </c>
      <c r="G6645" s="7">
        <v>41</v>
      </c>
      <c r="H6645" s="7">
        <v>67</v>
      </c>
      <c r="I6645" s="7">
        <v>-0.14762472360836801</v>
      </c>
      <c r="J6645" s="7">
        <v>2.4738405735776701E-2</v>
      </c>
    </row>
    <row r="6646" spans="2:10" x14ac:dyDescent="0.2">
      <c r="B6646" s="7">
        <v>42</v>
      </c>
      <c r="C6646" s="7">
        <v>67</v>
      </c>
      <c r="D6646" s="7">
        <v>0.15100268645228199</v>
      </c>
      <c r="E6646" s="7">
        <v>0.14603082510155499</v>
      </c>
      <c r="G6646" s="7">
        <v>42</v>
      </c>
      <c r="H6646" s="7">
        <v>67</v>
      </c>
      <c r="I6646" s="7">
        <v>0.15121996953219999</v>
      </c>
      <c r="J6646" s="7">
        <v>0.227680041448139</v>
      </c>
    </row>
    <row r="6647" spans="2:10" x14ac:dyDescent="0.2">
      <c r="B6647" s="7">
        <v>43</v>
      </c>
      <c r="C6647" s="7">
        <v>67</v>
      </c>
      <c r="D6647" s="7">
        <v>-0.13190282109630899</v>
      </c>
      <c r="E6647" s="7">
        <v>-0.47771177907720402</v>
      </c>
      <c r="G6647" s="7">
        <v>43</v>
      </c>
      <c r="H6647" s="7">
        <v>67</v>
      </c>
      <c r="I6647" s="7">
        <v>-0.135029493704904</v>
      </c>
      <c r="J6647" s="7">
        <v>-0.27180814387010299</v>
      </c>
    </row>
    <row r="6648" spans="2:10" x14ac:dyDescent="0.2">
      <c r="B6648" s="7">
        <v>44</v>
      </c>
      <c r="C6648" s="7">
        <v>67</v>
      </c>
      <c r="D6648" s="7">
        <v>9.8460271714337494E-2</v>
      </c>
      <c r="E6648" s="7">
        <v>9.0140235634805804E-2</v>
      </c>
      <c r="G6648" s="7">
        <v>44</v>
      </c>
      <c r="H6648" s="7">
        <v>67</v>
      </c>
      <c r="I6648" s="7">
        <v>0.10287274643734</v>
      </c>
      <c r="J6648" s="7">
        <v>0.16819691169838599</v>
      </c>
    </row>
    <row r="6649" spans="2:10" x14ac:dyDescent="0.2">
      <c r="B6649" s="7">
        <v>45</v>
      </c>
      <c r="C6649" s="7">
        <v>67</v>
      </c>
      <c r="D6649" s="7">
        <v>-0.21735065344381599</v>
      </c>
      <c r="E6649" s="7">
        <v>-0.19438921077459001</v>
      </c>
      <c r="G6649" s="7">
        <v>45</v>
      </c>
      <c r="H6649" s="7">
        <v>67</v>
      </c>
      <c r="I6649" s="7">
        <v>-0.217111181472186</v>
      </c>
      <c r="J6649" s="7">
        <v>-0.15599039975509599</v>
      </c>
    </row>
    <row r="6650" spans="2:10" x14ac:dyDescent="0.2">
      <c r="B6650" s="7">
        <v>46</v>
      </c>
      <c r="C6650" s="7">
        <v>67</v>
      </c>
      <c r="D6650" s="7">
        <v>0.114089657707847</v>
      </c>
      <c r="E6650" s="7">
        <v>-8.5011556794043503E-3</v>
      </c>
      <c r="G6650" s="7">
        <v>46</v>
      </c>
      <c r="H6650" s="7">
        <v>67</v>
      </c>
      <c r="I6650" s="7">
        <v>0.114203503504402</v>
      </c>
      <c r="J6650" s="7">
        <v>7.5449559782040196E-2</v>
      </c>
    </row>
    <row r="6651" spans="2:10" x14ac:dyDescent="0.2">
      <c r="B6651" s="7">
        <v>47</v>
      </c>
      <c r="C6651" s="7">
        <v>67</v>
      </c>
      <c r="D6651" s="7">
        <v>-4.90520172370843E-2</v>
      </c>
      <c r="E6651" s="7">
        <v>-0.172878963065795</v>
      </c>
      <c r="G6651" s="7">
        <v>47</v>
      </c>
      <c r="H6651" s="7">
        <v>67</v>
      </c>
      <c r="I6651" s="7">
        <v>-4.8940159415044697E-2</v>
      </c>
      <c r="J6651" s="7">
        <v>-0.17670324448289401</v>
      </c>
    </row>
    <row r="6652" spans="2:10" x14ac:dyDescent="0.2">
      <c r="B6652" s="7">
        <v>48</v>
      </c>
      <c r="C6652" s="7">
        <v>67</v>
      </c>
      <c r="D6652" s="7">
        <v>3.9541454876257398E-4</v>
      </c>
      <c r="E6652" s="7">
        <v>-3.2224987395483898E-3</v>
      </c>
      <c r="G6652" s="7">
        <v>48</v>
      </c>
      <c r="H6652" s="7">
        <v>67</v>
      </c>
      <c r="I6652" s="7">
        <v>3.4101749814752198E-4</v>
      </c>
      <c r="J6652" s="7">
        <v>-0.195124610620907</v>
      </c>
    </row>
    <row r="6653" spans="2:10" x14ac:dyDescent="0.2">
      <c r="B6653" s="7">
        <v>49</v>
      </c>
      <c r="C6653" s="7">
        <v>67</v>
      </c>
      <c r="D6653" s="7">
        <v>0.24761364477957101</v>
      </c>
      <c r="E6653" s="7">
        <v>0.55322754246215999</v>
      </c>
      <c r="G6653" s="7">
        <v>49</v>
      </c>
      <c r="H6653" s="7">
        <v>67</v>
      </c>
      <c r="I6653" s="7">
        <v>0.25225314347343403</v>
      </c>
      <c r="J6653" s="7">
        <v>0.41147769038210802</v>
      </c>
    </row>
    <row r="6654" spans="2:10" x14ac:dyDescent="0.2">
      <c r="B6654" s="7">
        <v>50</v>
      </c>
      <c r="C6654" s="7">
        <v>67</v>
      </c>
      <c r="D6654" s="7">
        <v>-0.22480810343580199</v>
      </c>
      <c r="E6654" s="7">
        <v>-0.118618809108201</v>
      </c>
      <c r="G6654" s="7">
        <v>50</v>
      </c>
      <c r="H6654" s="7">
        <v>67</v>
      </c>
      <c r="I6654" s="7">
        <v>-0.231238078506943</v>
      </c>
      <c r="J6654" s="7">
        <v>-2.03366110638665E-2</v>
      </c>
    </row>
    <row r="6655" spans="2:10" x14ac:dyDescent="0.2">
      <c r="B6655" s="7">
        <v>51</v>
      </c>
      <c r="C6655" s="7">
        <v>67</v>
      </c>
      <c r="D6655" s="7">
        <v>0.15462398736855401</v>
      </c>
      <c r="E6655" s="7">
        <v>-3.3820823049529401E-2</v>
      </c>
      <c r="G6655" s="7">
        <v>51</v>
      </c>
      <c r="H6655" s="7">
        <v>67</v>
      </c>
      <c r="I6655" s="7">
        <v>0.152904589910589</v>
      </c>
      <c r="J6655" s="7">
        <v>1.8197387000668599E-2</v>
      </c>
    </row>
    <row r="6656" spans="2:10" x14ac:dyDescent="0.2">
      <c r="B6656" s="7">
        <v>52</v>
      </c>
      <c r="C6656" s="7">
        <v>67</v>
      </c>
      <c r="D6656" s="7">
        <v>0.25565642080850798</v>
      </c>
      <c r="E6656" s="7">
        <v>0.172824613259527</v>
      </c>
      <c r="G6656" s="7">
        <v>52</v>
      </c>
      <c r="H6656" s="7">
        <v>67</v>
      </c>
      <c r="I6656" s="7">
        <v>0.257120016891006</v>
      </c>
      <c r="J6656" s="7">
        <v>0.17706108779916499</v>
      </c>
    </row>
    <row r="6657" spans="2:10" x14ac:dyDescent="0.2">
      <c r="B6657" s="7">
        <v>53</v>
      </c>
      <c r="C6657" s="7">
        <v>67</v>
      </c>
      <c r="D6657" s="7">
        <v>0.22282962948274099</v>
      </c>
      <c r="E6657" s="7">
        <v>-0.124893321992744</v>
      </c>
      <c r="G6657" s="7">
        <v>53</v>
      </c>
      <c r="H6657" s="7">
        <v>67</v>
      </c>
      <c r="I6657" s="7">
        <v>0.227378919677449</v>
      </c>
      <c r="J6657" s="7">
        <v>0.21466807818514899</v>
      </c>
    </row>
    <row r="6658" spans="2:10" x14ac:dyDescent="0.2">
      <c r="B6658" s="7">
        <v>54</v>
      </c>
      <c r="C6658" s="7">
        <v>67</v>
      </c>
      <c r="D6658" s="7">
        <v>9.9657531054975698E-2</v>
      </c>
      <c r="E6658" s="7">
        <v>0.16706418324594499</v>
      </c>
      <c r="G6658" s="7">
        <v>54</v>
      </c>
      <c r="H6658" s="7">
        <v>67</v>
      </c>
      <c r="I6658" s="7">
        <v>0.10024570056514601</v>
      </c>
      <c r="J6658" s="7">
        <v>6.6976985702170005E-2</v>
      </c>
    </row>
    <row r="6659" spans="2:10" x14ac:dyDescent="0.2">
      <c r="B6659" s="7">
        <v>55</v>
      </c>
      <c r="C6659" s="7">
        <v>67</v>
      </c>
      <c r="D6659" s="7">
        <v>-8.6690382271710206E-2</v>
      </c>
      <c r="E6659" s="7">
        <v>-0.104615276686797</v>
      </c>
      <c r="G6659" s="7">
        <v>55</v>
      </c>
      <c r="H6659" s="7">
        <v>67</v>
      </c>
      <c r="I6659" s="7">
        <v>-8.7844491746789502E-2</v>
      </c>
      <c r="J6659" s="7">
        <v>-0.16150321795886999</v>
      </c>
    </row>
    <row r="6660" spans="2:10" x14ac:dyDescent="0.2">
      <c r="B6660" s="7">
        <v>56</v>
      </c>
      <c r="C6660" s="7">
        <v>67</v>
      </c>
      <c r="D6660" s="7">
        <v>-0.13865642049913701</v>
      </c>
      <c r="E6660" s="7">
        <v>-5.0601904553449401E-2</v>
      </c>
      <c r="G6660" s="7">
        <v>56</v>
      </c>
      <c r="H6660" s="7">
        <v>67</v>
      </c>
      <c r="I6660" s="7">
        <v>-0.138780343544191</v>
      </c>
      <c r="J6660" s="7">
        <v>-0.205296521045151</v>
      </c>
    </row>
    <row r="6661" spans="2:10" x14ac:dyDescent="0.2">
      <c r="B6661" s="7">
        <v>57</v>
      </c>
      <c r="C6661" s="7">
        <v>67</v>
      </c>
      <c r="D6661" s="7">
        <v>9.9130347378949296E-2</v>
      </c>
      <c r="E6661" s="7">
        <v>-0.20241026318872499</v>
      </c>
      <c r="G6661" s="7">
        <v>57</v>
      </c>
      <c r="H6661" s="7">
        <v>67</v>
      </c>
      <c r="I6661" s="7">
        <v>9.9623811761809997E-2</v>
      </c>
      <c r="J6661" s="7">
        <v>8.9847519881183197E-2</v>
      </c>
    </row>
    <row r="6662" spans="2:10" x14ac:dyDescent="0.2">
      <c r="B6662" s="7">
        <v>58</v>
      </c>
      <c r="C6662" s="7">
        <v>67</v>
      </c>
      <c r="D6662" s="7">
        <v>0.18490206064530601</v>
      </c>
      <c r="E6662" s="7">
        <v>0.32117401726301398</v>
      </c>
      <c r="G6662" s="7">
        <v>58</v>
      </c>
      <c r="H6662" s="7">
        <v>67</v>
      </c>
      <c r="I6662" s="7">
        <v>0.18042283582079</v>
      </c>
      <c r="J6662" s="7">
        <v>0.15173297339629599</v>
      </c>
    </row>
    <row r="6663" spans="2:10" x14ac:dyDescent="0.2">
      <c r="B6663" s="7">
        <v>59</v>
      </c>
      <c r="C6663" s="7">
        <v>67</v>
      </c>
      <c r="D6663" s="7">
        <v>0.30436824172681898</v>
      </c>
      <c r="E6663" s="7">
        <v>0.17619895086547099</v>
      </c>
      <c r="G6663" s="7">
        <v>59</v>
      </c>
      <c r="H6663" s="7">
        <v>67</v>
      </c>
      <c r="I6663" s="7">
        <v>0.29942565376589902</v>
      </c>
      <c r="J6663" s="7">
        <v>0.11460358000005701</v>
      </c>
    </row>
    <row r="6664" spans="2:10" x14ac:dyDescent="0.2">
      <c r="B6664" s="7">
        <v>60</v>
      </c>
      <c r="C6664" s="7">
        <v>67</v>
      </c>
      <c r="D6664" s="7">
        <v>-0.15646719562480399</v>
      </c>
      <c r="E6664" s="7">
        <v>6.3649944288943798E-3</v>
      </c>
      <c r="G6664" s="7">
        <v>60</v>
      </c>
      <c r="H6664" s="7">
        <v>67</v>
      </c>
      <c r="I6664" s="7">
        <v>-0.15744414364596801</v>
      </c>
      <c r="J6664" s="7">
        <v>-2.5362554257330999E-2</v>
      </c>
    </row>
    <row r="6665" spans="2:10" x14ac:dyDescent="0.2">
      <c r="B6665" s="7">
        <v>61</v>
      </c>
      <c r="C6665" s="7">
        <v>67</v>
      </c>
      <c r="D6665" s="7">
        <v>2.3358129470386398E-2</v>
      </c>
      <c r="E6665" s="7">
        <v>0.19561756320929599</v>
      </c>
      <c r="G6665" s="7">
        <v>61</v>
      </c>
      <c r="H6665" s="7">
        <v>67</v>
      </c>
      <c r="I6665" s="7">
        <v>2.3393204717203599E-2</v>
      </c>
      <c r="J6665" s="7">
        <v>0.156248828506524</v>
      </c>
    </row>
    <row r="6666" spans="2:10" x14ac:dyDescent="0.2">
      <c r="B6666" s="7">
        <v>62</v>
      </c>
      <c r="C6666" s="7">
        <v>67</v>
      </c>
      <c r="D6666" s="7">
        <v>-0.25540715006803599</v>
      </c>
      <c r="E6666" s="7">
        <v>-0.22303984755754799</v>
      </c>
      <c r="G6666" s="7">
        <v>62</v>
      </c>
      <c r="H6666" s="7">
        <v>67</v>
      </c>
      <c r="I6666" s="7">
        <v>-0.256611970170809</v>
      </c>
      <c r="J6666" s="7">
        <v>-0.313392984865279</v>
      </c>
    </row>
    <row r="6667" spans="2:10" x14ac:dyDescent="0.2">
      <c r="B6667" s="7">
        <v>63</v>
      </c>
      <c r="C6667" s="7">
        <v>67</v>
      </c>
      <c r="D6667" s="7">
        <v>0.27446060556906499</v>
      </c>
      <c r="E6667" s="7">
        <v>0.24487370742668699</v>
      </c>
      <c r="G6667" s="7">
        <v>63</v>
      </c>
      <c r="H6667" s="7">
        <v>67</v>
      </c>
      <c r="I6667" s="7">
        <v>0.27129766849517301</v>
      </c>
      <c r="J6667" s="7">
        <v>0.30580879576820003</v>
      </c>
    </row>
    <row r="6668" spans="2:10" x14ac:dyDescent="0.2">
      <c r="B6668" s="7">
        <v>64</v>
      </c>
      <c r="C6668" s="7">
        <v>67</v>
      </c>
      <c r="D6668" s="7">
        <v>-8.7841523549627695E-2</v>
      </c>
      <c r="E6668" s="7">
        <v>-2.66378707091466E-2</v>
      </c>
      <c r="G6668" s="7">
        <v>64</v>
      </c>
      <c r="H6668" s="7">
        <v>67</v>
      </c>
      <c r="I6668" s="7">
        <v>-8.9270085607345201E-2</v>
      </c>
      <c r="J6668" s="7">
        <v>-1.9490834149666E-2</v>
      </c>
    </row>
    <row r="6669" spans="2:10" x14ac:dyDescent="0.2">
      <c r="B6669" s="7">
        <v>65</v>
      </c>
      <c r="C6669" s="7">
        <v>67</v>
      </c>
      <c r="D6669" s="7">
        <v>0.23533520619189599</v>
      </c>
      <c r="E6669" s="7">
        <v>0.18202438986768901</v>
      </c>
      <c r="G6669" s="7">
        <v>65</v>
      </c>
      <c r="H6669" s="7">
        <v>67</v>
      </c>
      <c r="I6669" s="7">
        <v>0.233001190959992</v>
      </c>
      <c r="J6669" s="7">
        <v>0.20762906792288799</v>
      </c>
    </row>
    <row r="6670" spans="2:10" x14ac:dyDescent="0.2">
      <c r="B6670" s="7">
        <v>66</v>
      </c>
      <c r="C6670" s="7">
        <v>67</v>
      </c>
      <c r="D6670" s="7">
        <v>0.32513147691267102</v>
      </c>
      <c r="E6670" s="7">
        <v>1.0481182492499699E-2</v>
      </c>
      <c r="G6670" s="7">
        <v>66</v>
      </c>
      <c r="H6670" s="7">
        <v>67</v>
      </c>
      <c r="I6670" s="7">
        <v>0.33909488706578</v>
      </c>
      <c r="J6670" s="7">
        <v>-8.7518873701174699E-2</v>
      </c>
    </row>
    <row r="6671" spans="2:10" x14ac:dyDescent="0.2">
      <c r="B6671" s="7">
        <v>67</v>
      </c>
      <c r="C6671" s="7">
        <v>67</v>
      </c>
      <c r="D6671" s="7">
        <v>-0.27572985570097203</v>
      </c>
      <c r="E6671" s="7">
        <v>-0.38754779832403602</v>
      </c>
      <c r="G6671" s="7">
        <v>67</v>
      </c>
      <c r="H6671" s="7">
        <v>67</v>
      </c>
      <c r="I6671" s="7">
        <v>-0.27973477900194899</v>
      </c>
      <c r="J6671" s="7">
        <v>-0.34316454467035001</v>
      </c>
    </row>
    <row r="6672" spans="2:10" x14ac:dyDescent="0.2">
      <c r="B6672" s="7">
        <v>68</v>
      </c>
      <c r="C6672" s="7">
        <v>67</v>
      </c>
      <c r="D6672" s="7">
        <v>9.0266655403562296E-2</v>
      </c>
      <c r="E6672" s="7">
        <v>-5.1670180698850203E-2</v>
      </c>
      <c r="G6672" s="7">
        <v>68</v>
      </c>
      <c r="H6672" s="7">
        <v>67</v>
      </c>
      <c r="I6672" s="7">
        <v>9.1252526905748296E-2</v>
      </c>
      <c r="J6672" s="13">
        <v>-7.3554955300458901E-3</v>
      </c>
    </row>
    <row r="6673" spans="2:10" x14ac:dyDescent="0.2">
      <c r="B6673" s="7">
        <v>69</v>
      </c>
      <c r="C6673" s="7">
        <v>67</v>
      </c>
      <c r="D6673" s="7">
        <v>-0.27392075840633701</v>
      </c>
      <c r="E6673" s="7">
        <v>-0.21559904505390801</v>
      </c>
      <c r="G6673" s="7">
        <v>69</v>
      </c>
      <c r="H6673" s="7">
        <v>67</v>
      </c>
      <c r="I6673" s="7">
        <v>-0.27963726852377302</v>
      </c>
      <c r="J6673" s="7">
        <v>-0.22278231019122599</v>
      </c>
    </row>
    <row r="6674" spans="2:10" x14ac:dyDescent="0.2">
      <c r="B6674" s="7">
        <v>70</v>
      </c>
      <c r="C6674" s="7">
        <v>67</v>
      </c>
      <c r="D6674" s="7">
        <v>9.5200254760001695E-3</v>
      </c>
      <c r="E6674" s="7">
        <v>5.88534284823261E-3</v>
      </c>
      <c r="G6674" s="7">
        <v>70</v>
      </c>
      <c r="H6674" s="7">
        <v>67</v>
      </c>
      <c r="I6674" s="7">
        <v>9.5195126159364207E-3</v>
      </c>
      <c r="J6674" s="7">
        <v>-6.8104305959858294E-2</v>
      </c>
    </row>
    <row r="6675" spans="2:10" x14ac:dyDescent="0.2">
      <c r="B6675" s="7">
        <v>71</v>
      </c>
      <c r="C6675" s="7">
        <v>67</v>
      </c>
      <c r="D6675" s="7">
        <v>7.1260718715509902E-2</v>
      </c>
      <c r="E6675" s="7">
        <v>0.34071911537542299</v>
      </c>
      <c r="G6675" s="7">
        <v>71</v>
      </c>
      <c r="H6675" s="7">
        <v>67</v>
      </c>
      <c r="I6675" s="7">
        <v>7.2826701355877405E-2</v>
      </c>
      <c r="J6675" s="7">
        <v>0.11602910951469</v>
      </c>
    </row>
    <row r="6676" spans="2:10" x14ac:dyDescent="0.2">
      <c r="B6676" s="7">
        <v>72</v>
      </c>
      <c r="C6676" s="7">
        <v>67</v>
      </c>
      <c r="D6676" s="7">
        <v>0.17357398451075001</v>
      </c>
      <c r="E6676" s="7">
        <v>9.6120161733200093E-2</v>
      </c>
      <c r="G6676" s="7">
        <v>72</v>
      </c>
      <c r="H6676" s="7">
        <v>67</v>
      </c>
      <c r="I6676" s="7">
        <v>0.17640494324630199</v>
      </c>
      <c r="J6676" s="7">
        <v>0.13556901226830201</v>
      </c>
    </row>
    <row r="6677" spans="2:10" x14ac:dyDescent="0.2">
      <c r="B6677" s="7">
        <v>73</v>
      </c>
      <c r="C6677" s="7">
        <v>67</v>
      </c>
      <c r="D6677" s="7">
        <v>0.24425980811596601</v>
      </c>
      <c r="E6677" s="7">
        <v>0.22289355137254099</v>
      </c>
      <c r="G6677" s="7">
        <v>73</v>
      </c>
      <c r="H6677" s="7">
        <v>67</v>
      </c>
      <c r="I6677" s="7">
        <v>0.24574338309270499</v>
      </c>
      <c r="J6677" s="7">
        <v>0.18851540482257401</v>
      </c>
    </row>
    <row r="6678" spans="2:10" x14ac:dyDescent="0.2">
      <c r="B6678" s="7">
        <v>74</v>
      </c>
      <c r="C6678" s="7">
        <v>67</v>
      </c>
      <c r="D6678" s="7">
        <v>-0.24598852200628801</v>
      </c>
      <c r="E6678" s="7">
        <v>-0.10109137194859</v>
      </c>
      <c r="G6678" s="7">
        <v>74</v>
      </c>
      <c r="H6678" s="7">
        <v>67</v>
      </c>
      <c r="I6678" s="7">
        <v>-0.248542272364113</v>
      </c>
      <c r="J6678" s="7">
        <v>-0.13316483037784099</v>
      </c>
    </row>
    <row r="6679" spans="2:10" x14ac:dyDescent="0.2">
      <c r="B6679" s="7">
        <v>75</v>
      </c>
      <c r="C6679" s="7">
        <v>67</v>
      </c>
      <c r="D6679" s="7">
        <v>3.4113118534456498E-2</v>
      </c>
      <c r="E6679" s="7">
        <v>-9.9938995710862996E-2</v>
      </c>
      <c r="G6679" s="7">
        <v>75</v>
      </c>
      <c r="H6679" s="7">
        <v>67</v>
      </c>
      <c r="I6679" s="7">
        <v>3.4249676378715697E-2</v>
      </c>
      <c r="J6679" s="7">
        <v>2.5045965903066399E-2</v>
      </c>
    </row>
    <row r="6680" spans="2:10" x14ac:dyDescent="0.2">
      <c r="B6680" s="7">
        <v>76</v>
      </c>
      <c r="C6680" s="7">
        <v>67</v>
      </c>
      <c r="D6680" s="7">
        <v>6.4300138126187206E-2</v>
      </c>
      <c r="E6680" s="7">
        <v>-9.75231032897916E-3</v>
      </c>
      <c r="G6680" s="7">
        <v>76</v>
      </c>
      <c r="H6680" s="7">
        <v>67</v>
      </c>
      <c r="I6680" s="7">
        <v>6.5222438309652006E-2</v>
      </c>
      <c r="J6680" s="7">
        <v>6.4428764180988196E-3</v>
      </c>
    </row>
    <row r="6681" spans="2:10" x14ac:dyDescent="0.2">
      <c r="B6681" s="7">
        <v>77</v>
      </c>
      <c r="C6681" s="7">
        <v>67</v>
      </c>
      <c r="D6681" s="7">
        <v>6.9893261921549798E-4</v>
      </c>
      <c r="E6681" s="7">
        <v>0.17975986430219301</v>
      </c>
      <c r="G6681" s="7">
        <v>77</v>
      </c>
      <c r="H6681" s="7">
        <v>67</v>
      </c>
      <c r="I6681" s="7">
        <v>7.1924987936000705E-4</v>
      </c>
      <c r="J6681" s="7">
        <v>0.258719620724843</v>
      </c>
    </row>
    <row r="6682" spans="2:10" x14ac:dyDescent="0.2">
      <c r="B6682" s="7">
        <v>78</v>
      </c>
      <c r="C6682" s="7">
        <v>67</v>
      </c>
      <c r="D6682" s="7">
        <v>-0.36027582500965499</v>
      </c>
      <c r="E6682" s="7">
        <v>-0.37859614179155598</v>
      </c>
      <c r="G6682" s="7">
        <v>78</v>
      </c>
      <c r="H6682" s="7">
        <v>67</v>
      </c>
      <c r="I6682" s="7">
        <v>-0.36963773556825102</v>
      </c>
      <c r="J6682" s="7">
        <v>-0.44543934123905299</v>
      </c>
    </row>
    <row r="6683" spans="2:10" x14ac:dyDescent="0.2">
      <c r="B6683" s="7">
        <v>79</v>
      </c>
      <c r="C6683" s="7">
        <v>67</v>
      </c>
      <c r="D6683" s="7">
        <v>-8.1421355139514907E-3</v>
      </c>
      <c r="E6683" s="7">
        <v>-0.17711280383053399</v>
      </c>
      <c r="G6683" s="7">
        <v>79</v>
      </c>
      <c r="H6683" s="7">
        <v>67</v>
      </c>
      <c r="I6683" s="7">
        <v>-8.1311411646716198E-3</v>
      </c>
      <c r="J6683" s="7">
        <v>-0.16515898270087301</v>
      </c>
    </row>
    <row r="6684" spans="2:10" x14ac:dyDescent="0.2">
      <c r="B6684" s="7">
        <v>80</v>
      </c>
      <c r="C6684" s="7">
        <v>67</v>
      </c>
      <c r="D6684" s="7">
        <v>3.1162763573966901E-2</v>
      </c>
      <c r="E6684" s="7">
        <v>-1.05273192413549E-2</v>
      </c>
      <c r="G6684" s="7">
        <v>80</v>
      </c>
      <c r="H6684" s="7">
        <v>67</v>
      </c>
      <c r="I6684" s="7">
        <v>3.1133537025933598E-2</v>
      </c>
      <c r="J6684" s="7">
        <v>1.0246284990008901E-2</v>
      </c>
    </row>
    <row r="6685" spans="2:10" x14ac:dyDescent="0.2">
      <c r="B6685" s="7">
        <v>81</v>
      </c>
      <c r="C6685" s="7">
        <v>67</v>
      </c>
      <c r="D6685" s="7">
        <v>0.43364314024685902</v>
      </c>
      <c r="E6685" s="7">
        <v>0.45514582037474199</v>
      </c>
      <c r="G6685" s="7">
        <v>81</v>
      </c>
      <c r="H6685" s="7">
        <v>67</v>
      </c>
      <c r="I6685" s="7">
        <v>0.43633960268394201</v>
      </c>
      <c r="J6685" s="7">
        <v>0.57188586015476295</v>
      </c>
    </row>
    <row r="6686" spans="2:10" x14ac:dyDescent="0.2">
      <c r="B6686" s="7">
        <v>82</v>
      </c>
      <c r="C6686" s="7">
        <v>67</v>
      </c>
      <c r="D6686" s="7">
        <v>8.8655221923660002E-2</v>
      </c>
      <c r="E6686" s="7">
        <v>9.9587524986713305E-2</v>
      </c>
      <c r="G6686" s="7">
        <v>82</v>
      </c>
      <c r="H6686" s="7">
        <v>67</v>
      </c>
      <c r="I6686" s="7">
        <v>9.1503743566881304E-2</v>
      </c>
      <c r="J6686" s="7">
        <v>0.19614429504873199</v>
      </c>
    </row>
    <row r="6687" spans="2:10" x14ac:dyDescent="0.2">
      <c r="B6687" s="7">
        <v>83</v>
      </c>
      <c r="C6687" s="7">
        <v>67</v>
      </c>
      <c r="D6687" s="7">
        <v>-0.54384308058660502</v>
      </c>
      <c r="E6687" s="7">
        <v>-0.59620275177294202</v>
      </c>
      <c r="G6687" s="7">
        <v>83</v>
      </c>
      <c r="H6687" s="7">
        <v>67</v>
      </c>
      <c r="I6687" s="7">
        <v>-0.54835325390501</v>
      </c>
      <c r="J6687" s="7">
        <v>-0.52732506493270204</v>
      </c>
    </row>
    <row r="6688" spans="2:10" x14ac:dyDescent="0.2">
      <c r="B6688" s="7">
        <v>84</v>
      </c>
      <c r="C6688" s="7">
        <v>67</v>
      </c>
      <c r="D6688" s="7">
        <v>1.52323083408676E-2</v>
      </c>
      <c r="E6688" s="7">
        <v>7.1946122810854399E-2</v>
      </c>
      <c r="G6688" s="7">
        <v>84</v>
      </c>
      <c r="H6688" s="7">
        <v>67</v>
      </c>
      <c r="I6688" s="7">
        <v>1.54963671470458E-2</v>
      </c>
      <c r="J6688" s="7">
        <v>0.191235507945478</v>
      </c>
    </row>
    <row r="6689" spans="2:10" x14ac:dyDescent="0.2">
      <c r="B6689" s="7">
        <v>85</v>
      </c>
      <c r="C6689" s="7">
        <v>67</v>
      </c>
      <c r="D6689" s="7">
        <v>-0.40478572744892499</v>
      </c>
      <c r="E6689" s="7">
        <v>-0.57427980614227503</v>
      </c>
      <c r="G6689" s="7">
        <v>85</v>
      </c>
      <c r="H6689" s="7">
        <v>67</v>
      </c>
      <c r="I6689" s="7">
        <v>-0.409809354604455</v>
      </c>
      <c r="J6689" s="7">
        <v>-0.47164922692010203</v>
      </c>
    </row>
    <row r="6690" spans="2:10" x14ac:dyDescent="0.2">
      <c r="B6690" s="7">
        <v>86</v>
      </c>
      <c r="C6690" s="7">
        <v>67</v>
      </c>
      <c r="D6690" s="7">
        <v>-0.30725585159080099</v>
      </c>
      <c r="E6690" s="7">
        <v>-0.25153414835612198</v>
      </c>
      <c r="G6690" s="7">
        <v>86</v>
      </c>
      <c r="H6690" s="7">
        <v>67</v>
      </c>
      <c r="I6690" s="7">
        <v>-0.30895740394451299</v>
      </c>
      <c r="J6690" s="7">
        <v>-0.20026900726062799</v>
      </c>
    </row>
    <row r="6691" spans="2:10" x14ac:dyDescent="0.2">
      <c r="B6691" s="7">
        <v>87</v>
      </c>
      <c r="C6691" s="7">
        <v>67</v>
      </c>
      <c r="D6691" s="7">
        <v>0.14294272667589999</v>
      </c>
      <c r="E6691" s="7">
        <v>0.216673207983552</v>
      </c>
      <c r="G6691" s="7">
        <v>87</v>
      </c>
      <c r="H6691" s="7">
        <v>67</v>
      </c>
      <c r="I6691" s="7">
        <v>0.143952894769837</v>
      </c>
      <c r="J6691" s="7">
        <v>7.6259041396934193E-2</v>
      </c>
    </row>
    <row r="6692" spans="2:10" x14ac:dyDescent="0.2">
      <c r="B6692" s="7">
        <v>88</v>
      </c>
      <c r="C6692" s="7">
        <v>67</v>
      </c>
      <c r="D6692" s="7">
        <v>0.11140328953536199</v>
      </c>
      <c r="E6692" s="7">
        <v>7.9920450097377596E-2</v>
      </c>
      <c r="G6692" s="7">
        <v>88</v>
      </c>
      <c r="H6692" s="7">
        <v>67</v>
      </c>
      <c r="I6692" s="7">
        <v>0.111780348683842</v>
      </c>
      <c r="J6692" s="7">
        <v>0.15991446966762801</v>
      </c>
    </row>
    <row r="6693" spans="2:10" x14ac:dyDescent="0.2">
      <c r="B6693" s="7">
        <v>89</v>
      </c>
      <c r="C6693" s="7">
        <v>67</v>
      </c>
      <c r="D6693" s="7">
        <v>-2.3400964061781999E-2</v>
      </c>
      <c r="E6693" s="7">
        <v>-0.15944566173340899</v>
      </c>
      <c r="G6693" s="7">
        <v>89</v>
      </c>
      <c r="H6693" s="7">
        <v>67</v>
      </c>
      <c r="I6693" s="7">
        <v>-2.3424510265455101E-2</v>
      </c>
      <c r="J6693" s="7">
        <v>2.7921724130090201E-2</v>
      </c>
    </row>
    <row r="6694" spans="2:10" x14ac:dyDescent="0.2">
      <c r="B6694" s="7">
        <v>90</v>
      </c>
      <c r="C6694" s="7">
        <v>67</v>
      </c>
      <c r="D6694" s="7">
        <v>-0.37825443981665602</v>
      </c>
      <c r="E6694" s="7">
        <v>-0.44086324584640502</v>
      </c>
      <c r="G6694" s="7">
        <v>90</v>
      </c>
      <c r="H6694" s="7">
        <v>67</v>
      </c>
      <c r="I6694" s="7">
        <v>-0.38388526838971698</v>
      </c>
      <c r="J6694" s="7">
        <v>-0.44573839344032401</v>
      </c>
    </row>
    <row r="6695" spans="2:10" x14ac:dyDescent="0.2">
      <c r="B6695" s="7">
        <v>91</v>
      </c>
      <c r="C6695" s="7">
        <v>67</v>
      </c>
      <c r="D6695" s="7">
        <v>9.0367272273562393E-2</v>
      </c>
      <c r="E6695" s="7">
        <v>-0.135667403848023</v>
      </c>
      <c r="G6695" s="7">
        <v>91</v>
      </c>
      <c r="H6695" s="7">
        <v>67</v>
      </c>
      <c r="I6695" s="7">
        <v>9.0505050309339197E-2</v>
      </c>
      <c r="J6695" s="7">
        <v>2.7541059354375001E-2</v>
      </c>
    </row>
    <row r="6696" spans="2:10" x14ac:dyDescent="0.2">
      <c r="B6696" s="7">
        <v>92</v>
      </c>
      <c r="C6696" s="7">
        <v>67</v>
      </c>
      <c r="D6696" s="7">
        <v>-0.23866140885583201</v>
      </c>
      <c r="E6696" s="7">
        <v>4.51229904227635E-3</v>
      </c>
      <c r="G6696" s="7">
        <v>92</v>
      </c>
      <c r="H6696" s="7">
        <v>67</v>
      </c>
      <c r="I6696" s="7">
        <v>-0.24084147427056099</v>
      </c>
      <c r="J6696" s="7">
        <v>-0.18012389544511501</v>
      </c>
    </row>
    <row r="6697" spans="2:10" x14ac:dyDescent="0.2">
      <c r="B6697" s="7">
        <v>93</v>
      </c>
      <c r="C6697" s="7">
        <v>67</v>
      </c>
      <c r="D6697" s="7">
        <v>0.27440493042461001</v>
      </c>
      <c r="E6697" s="7">
        <v>0.280378287089804</v>
      </c>
      <c r="G6697" s="7">
        <v>93</v>
      </c>
      <c r="H6697" s="7">
        <v>67</v>
      </c>
      <c r="I6697" s="7">
        <v>0.27973271280565098</v>
      </c>
      <c r="J6697" s="7">
        <v>0.34571843125292401</v>
      </c>
    </row>
    <row r="6698" spans="2:10" x14ac:dyDescent="0.2">
      <c r="B6698" s="7">
        <v>94</v>
      </c>
      <c r="C6698" s="7">
        <v>67</v>
      </c>
      <c r="D6698" s="7">
        <v>9.8358249001648801E-2</v>
      </c>
      <c r="E6698" s="7">
        <v>-4.73220892017387E-2</v>
      </c>
      <c r="G6698" s="7">
        <v>94</v>
      </c>
      <c r="H6698" s="7">
        <v>67</v>
      </c>
      <c r="I6698" s="7">
        <v>9.7928727959688502E-2</v>
      </c>
      <c r="J6698" s="7">
        <v>8.2350077986701506E-2</v>
      </c>
    </row>
    <row r="6699" spans="2:10" x14ac:dyDescent="0.2">
      <c r="B6699" s="7">
        <v>95</v>
      </c>
      <c r="C6699" s="7">
        <v>67</v>
      </c>
      <c r="D6699" s="7">
        <v>-0.245942150601206</v>
      </c>
      <c r="E6699" s="7">
        <v>-0.42269855205649498</v>
      </c>
      <c r="G6699" s="7">
        <v>95</v>
      </c>
      <c r="H6699" s="7">
        <v>67</v>
      </c>
      <c r="I6699" s="7">
        <v>-0.24582927574626701</v>
      </c>
      <c r="J6699" s="7">
        <v>-0.26230199321977898</v>
      </c>
    </row>
    <row r="6700" spans="2:10" x14ac:dyDescent="0.2">
      <c r="B6700" s="7">
        <v>96</v>
      </c>
      <c r="C6700" s="7">
        <v>67</v>
      </c>
      <c r="D6700" s="7">
        <v>0.22519930312971601</v>
      </c>
      <c r="E6700" s="7">
        <v>0.20738280110787999</v>
      </c>
      <c r="G6700" s="7">
        <v>96</v>
      </c>
      <c r="H6700" s="7">
        <v>67</v>
      </c>
      <c r="I6700" s="7">
        <v>0.22513931105395499</v>
      </c>
      <c r="J6700" s="7">
        <v>7.9285201532037802E-2</v>
      </c>
    </row>
    <row r="6701" spans="2:10" x14ac:dyDescent="0.2">
      <c r="B6701" s="7">
        <v>97</v>
      </c>
      <c r="C6701" s="7">
        <v>67</v>
      </c>
      <c r="D6701" s="7">
        <v>8.6637255131272195E-4</v>
      </c>
      <c r="E6701" s="7">
        <v>-0.16884387002530801</v>
      </c>
      <c r="G6701" s="7">
        <v>97</v>
      </c>
      <c r="H6701" s="7">
        <v>67</v>
      </c>
      <c r="I6701" s="7">
        <v>1.10748307411335E-3</v>
      </c>
      <c r="J6701" s="7">
        <v>0.121489597301638</v>
      </c>
    </row>
    <row r="6702" spans="2:10" x14ac:dyDescent="0.2">
      <c r="B6702" s="7">
        <v>98</v>
      </c>
      <c r="C6702" s="7">
        <v>67</v>
      </c>
      <c r="D6702" s="7">
        <v>0.18309283413640201</v>
      </c>
      <c r="E6702" s="7">
        <v>5.73617142097778E-2</v>
      </c>
      <c r="G6702" s="7">
        <v>98</v>
      </c>
      <c r="H6702" s="7">
        <v>67</v>
      </c>
      <c r="I6702" s="7">
        <v>0.18497225601477499</v>
      </c>
      <c r="J6702" s="7">
        <v>0.11465268043365399</v>
      </c>
    </row>
    <row r="6703" spans="2:10" x14ac:dyDescent="0.2">
      <c r="B6703" s="7">
        <v>99</v>
      </c>
      <c r="C6703" s="7">
        <v>67</v>
      </c>
      <c r="D6703" s="7">
        <v>-1.9421654715813499E-2</v>
      </c>
      <c r="E6703" s="7">
        <v>-0.120588080312269</v>
      </c>
      <c r="G6703" s="7">
        <v>99</v>
      </c>
      <c r="H6703" s="7">
        <v>67</v>
      </c>
      <c r="I6703" s="7">
        <v>-1.9251981105428601E-2</v>
      </c>
      <c r="J6703" s="7">
        <v>-5.9045267119111997E-2</v>
      </c>
    </row>
    <row r="6704" spans="2:10" x14ac:dyDescent="0.2">
      <c r="B6704" s="7">
        <v>100</v>
      </c>
      <c r="C6704" s="7">
        <v>67</v>
      </c>
      <c r="D6704" s="7">
        <v>0.16902891434735101</v>
      </c>
      <c r="E6704" s="7">
        <v>0.198556342792825</v>
      </c>
      <c r="G6704" s="7">
        <v>100</v>
      </c>
      <c r="H6704" s="7">
        <v>67</v>
      </c>
      <c r="I6704" s="7">
        <v>0.168583024091916</v>
      </c>
      <c r="J6704" s="7">
        <v>0.180479804109934</v>
      </c>
    </row>
    <row r="6705" spans="2:10" x14ac:dyDescent="0.2">
      <c r="B6705" s="7">
        <v>1</v>
      </c>
      <c r="C6705" s="7">
        <v>68</v>
      </c>
      <c r="D6705" s="7">
        <v>-0.262967663687177</v>
      </c>
      <c r="E6705" s="7">
        <v>-0.49913098075241302</v>
      </c>
      <c r="G6705" s="7">
        <v>1</v>
      </c>
      <c r="H6705" s="7">
        <v>68</v>
      </c>
      <c r="I6705" s="7">
        <v>-0.26898268391885699</v>
      </c>
      <c r="J6705" s="7">
        <v>-0.34779877351323801</v>
      </c>
    </row>
    <row r="6706" spans="2:10" x14ac:dyDescent="0.2">
      <c r="B6706" s="7">
        <v>2</v>
      </c>
      <c r="C6706" s="7">
        <v>68</v>
      </c>
      <c r="D6706" s="7">
        <v>0.201716168402192</v>
      </c>
      <c r="E6706" s="7">
        <v>0.51119606375023896</v>
      </c>
      <c r="G6706" s="7">
        <v>2</v>
      </c>
      <c r="H6706" s="7">
        <v>68</v>
      </c>
      <c r="I6706" s="7">
        <v>0.20433293723152399</v>
      </c>
      <c r="J6706" s="7">
        <v>0.27011995708613501</v>
      </c>
    </row>
    <row r="6707" spans="2:10" x14ac:dyDescent="0.2">
      <c r="B6707" s="7">
        <v>3</v>
      </c>
      <c r="C6707" s="7">
        <v>68</v>
      </c>
      <c r="D6707" s="7">
        <v>-0.17008537980611199</v>
      </c>
      <c r="E6707" s="7">
        <v>-0.12788453081478399</v>
      </c>
      <c r="G6707" s="7">
        <v>3</v>
      </c>
      <c r="H6707" s="7">
        <v>68</v>
      </c>
      <c r="I6707" s="7">
        <v>-0.175199108344747</v>
      </c>
      <c r="J6707" s="7">
        <v>-0.105895380027357</v>
      </c>
    </row>
    <row r="6708" spans="2:10" x14ac:dyDescent="0.2">
      <c r="B6708" s="7">
        <v>4</v>
      </c>
      <c r="C6708" s="7">
        <v>68</v>
      </c>
      <c r="D6708" s="7">
        <v>0.13604844296374499</v>
      </c>
      <c r="E6708" s="7">
        <v>0.27019665068602799</v>
      </c>
      <c r="G6708" s="7">
        <v>4</v>
      </c>
      <c r="H6708" s="7">
        <v>68</v>
      </c>
      <c r="I6708" s="7">
        <v>0.13786651971889699</v>
      </c>
      <c r="J6708" s="7">
        <v>0.30875314094071998</v>
      </c>
    </row>
    <row r="6709" spans="2:10" x14ac:dyDescent="0.2">
      <c r="B6709" s="7">
        <v>5</v>
      </c>
      <c r="C6709" s="7">
        <v>68</v>
      </c>
      <c r="D6709" s="7">
        <v>-0.4378439286411</v>
      </c>
      <c r="E6709" s="7">
        <v>-0.239310154085392</v>
      </c>
      <c r="G6709" s="7">
        <v>5</v>
      </c>
      <c r="H6709" s="7">
        <v>68</v>
      </c>
      <c r="I6709" s="7">
        <v>-0.43743425920568502</v>
      </c>
      <c r="J6709" s="7">
        <v>-0.379386400438881</v>
      </c>
    </row>
    <row r="6710" spans="2:10" x14ac:dyDescent="0.2">
      <c r="B6710" s="7">
        <v>6</v>
      </c>
      <c r="C6710" s="7">
        <v>68</v>
      </c>
      <c r="D6710" s="7">
        <v>-3.7419703061395602E-2</v>
      </c>
      <c r="E6710" s="7">
        <v>0.19458716799467199</v>
      </c>
      <c r="G6710" s="7">
        <v>6</v>
      </c>
      <c r="H6710" s="7">
        <v>68</v>
      </c>
      <c r="I6710" s="7">
        <v>-3.7989788117933201E-2</v>
      </c>
      <c r="J6710" s="7">
        <v>4.5040060085117503E-2</v>
      </c>
    </row>
    <row r="6711" spans="2:10" x14ac:dyDescent="0.2">
      <c r="B6711" s="7">
        <v>7</v>
      </c>
      <c r="C6711" s="7">
        <v>68</v>
      </c>
      <c r="D6711" s="7">
        <v>7.6531888533027698E-2</v>
      </c>
      <c r="E6711" s="7">
        <v>0.16914032689842401</v>
      </c>
      <c r="G6711" s="7">
        <v>7</v>
      </c>
      <c r="H6711" s="7">
        <v>68</v>
      </c>
      <c r="I6711" s="7">
        <v>7.6764281719481395E-2</v>
      </c>
      <c r="J6711" s="7">
        <v>-0.168642231312085</v>
      </c>
    </row>
    <row r="6712" spans="2:10" x14ac:dyDescent="0.2">
      <c r="B6712" s="7">
        <v>8</v>
      </c>
      <c r="C6712" s="7">
        <v>68</v>
      </c>
      <c r="D6712" s="7">
        <v>0.27818276460568397</v>
      </c>
      <c r="E6712" s="7">
        <v>-0.27362382694572901</v>
      </c>
      <c r="G6712" s="7">
        <v>8</v>
      </c>
      <c r="H6712" s="7">
        <v>68</v>
      </c>
      <c r="I6712" s="7">
        <v>0.28735335806773299</v>
      </c>
      <c r="J6712" s="7">
        <v>0.271880014601388</v>
      </c>
    </row>
    <row r="6713" spans="2:10" x14ac:dyDescent="0.2">
      <c r="B6713" s="7">
        <v>9</v>
      </c>
      <c r="C6713" s="7">
        <v>68</v>
      </c>
      <c r="D6713" s="7">
        <v>6.3352157603606699E-2</v>
      </c>
      <c r="E6713" s="7">
        <v>3.0536251086442E-2</v>
      </c>
      <c r="G6713" s="7">
        <v>9</v>
      </c>
      <c r="H6713" s="7">
        <v>68</v>
      </c>
      <c r="I6713" s="7">
        <v>6.4040740581543104E-2</v>
      </c>
      <c r="J6713" s="7">
        <v>0.28873149762101402</v>
      </c>
    </row>
    <row r="6714" spans="2:10" x14ac:dyDescent="0.2">
      <c r="B6714" s="7">
        <v>10</v>
      </c>
      <c r="C6714" s="7">
        <v>68</v>
      </c>
      <c r="D6714" s="7">
        <v>-0.156266788480215</v>
      </c>
      <c r="E6714" s="7">
        <v>-8.4550946116479498E-4</v>
      </c>
      <c r="G6714" s="7">
        <v>10</v>
      </c>
      <c r="H6714" s="7">
        <v>68</v>
      </c>
      <c r="I6714" s="7">
        <v>-0.16135646451861901</v>
      </c>
      <c r="J6714" s="7">
        <v>2.4925802312907299E-3</v>
      </c>
    </row>
    <row r="6715" spans="2:10" x14ac:dyDescent="0.2">
      <c r="B6715" s="7">
        <v>11</v>
      </c>
      <c r="C6715" s="7">
        <v>68</v>
      </c>
      <c r="D6715" s="7">
        <v>0.28258282440023103</v>
      </c>
      <c r="E6715" s="7">
        <v>8.75501206176557E-2</v>
      </c>
      <c r="G6715" s="7">
        <v>11</v>
      </c>
      <c r="H6715" s="7">
        <v>68</v>
      </c>
      <c r="I6715" s="7">
        <v>0.28361793626541498</v>
      </c>
      <c r="J6715" s="7">
        <v>6.3920373772932096E-2</v>
      </c>
    </row>
    <row r="6716" spans="2:10" x14ac:dyDescent="0.2">
      <c r="B6716" s="7">
        <v>12</v>
      </c>
      <c r="C6716" s="7">
        <v>68</v>
      </c>
      <c r="D6716" s="7">
        <v>1.59482760670802E-2</v>
      </c>
      <c r="E6716" s="7">
        <v>0.24249288726064</v>
      </c>
      <c r="G6716" s="7">
        <v>12</v>
      </c>
      <c r="H6716" s="7">
        <v>68</v>
      </c>
      <c r="I6716" s="7">
        <v>1.6569592967654999E-2</v>
      </c>
      <c r="J6716" s="7">
        <v>-0.11348928004313</v>
      </c>
    </row>
    <row r="6717" spans="2:10" x14ac:dyDescent="0.2">
      <c r="B6717" s="7">
        <v>13</v>
      </c>
      <c r="C6717" s="7">
        <v>68</v>
      </c>
      <c r="D6717" s="7">
        <v>0.37623409839105498</v>
      </c>
      <c r="E6717" s="7">
        <v>0.215893529140571</v>
      </c>
      <c r="G6717" s="7">
        <v>13</v>
      </c>
      <c r="H6717" s="7">
        <v>68</v>
      </c>
      <c r="I6717" s="7">
        <v>0.38338821515683702</v>
      </c>
      <c r="J6717" s="7">
        <v>0.186553837555196</v>
      </c>
    </row>
    <row r="6718" spans="2:10" x14ac:dyDescent="0.2">
      <c r="B6718" s="7">
        <v>14</v>
      </c>
      <c r="C6718" s="7">
        <v>68</v>
      </c>
      <c r="D6718" s="7">
        <v>-4.6536735405263499E-2</v>
      </c>
      <c r="E6718" s="7">
        <v>-3.9208556956764597E-2</v>
      </c>
      <c r="G6718" s="7">
        <v>14</v>
      </c>
      <c r="H6718" s="7">
        <v>68</v>
      </c>
      <c r="I6718" s="7">
        <v>-4.7509778060510897E-2</v>
      </c>
      <c r="J6718" s="7">
        <v>-0.20601545129954499</v>
      </c>
    </row>
    <row r="6719" spans="2:10" x14ac:dyDescent="0.2">
      <c r="B6719" s="7">
        <v>15</v>
      </c>
      <c r="C6719" s="7">
        <v>68</v>
      </c>
      <c r="D6719" s="7">
        <v>-3.9410785053424199E-2</v>
      </c>
      <c r="E6719" s="7">
        <v>5.6126611808943801E-2</v>
      </c>
      <c r="G6719" s="7">
        <v>15</v>
      </c>
      <c r="H6719" s="7">
        <v>68</v>
      </c>
      <c r="I6719" s="7">
        <v>-3.9699157835031001E-2</v>
      </c>
      <c r="J6719" s="7">
        <v>-1.33301840226618E-2</v>
      </c>
    </row>
    <row r="6720" spans="2:10" x14ac:dyDescent="0.2">
      <c r="B6720" s="7">
        <v>16</v>
      </c>
      <c r="C6720" s="7">
        <v>68</v>
      </c>
      <c r="D6720" s="7">
        <v>-0.63163945865187898</v>
      </c>
      <c r="E6720" s="7">
        <v>-0.48362306241053299</v>
      </c>
      <c r="G6720" s="7">
        <v>16</v>
      </c>
      <c r="H6720" s="7">
        <v>68</v>
      </c>
      <c r="I6720" s="7">
        <v>-0.64064762766573802</v>
      </c>
      <c r="J6720" s="7">
        <v>-0.454739214504777</v>
      </c>
    </row>
    <row r="6721" spans="2:10" x14ac:dyDescent="0.2">
      <c r="B6721" s="7">
        <v>17</v>
      </c>
      <c r="C6721" s="7">
        <v>68</v>
      </c>
      <c r="D6721" s="7">
        <v>-8.4925856975779396E-2</v>
      </c>
      <c r="E6721" s="7">
        <v>-9.9619053007670794E-2</v>
      </c>
      <c r="G6721" s="7">
        <v>17</v>
      </c>
      <c r="H6721" s="7">
        <v>68</v>
      </c>
      <c r="I6721" s="7">
        <v>-8.4883958572075494E-2</v>
      </c>
      <c r="J6721" s="7">
        <v>-0.13551908743027699</v>
      </c>
    </row>
    <row r="6722" spans="2:10" x14ac:dyDescent="0.2">
      <c r="B6722" s="7">
        <v>18</v>
      </c>
      <c r="C6722" s="7">
        <v>68</v>
      </c>
      <c r="D6722" s="7">
        <v>0.21848708166061301</v>
      </c>
      <c r="E6722" s="7">
        <v>0.33275579021624202</v>
      </c>
      <c r="G6722" s="7">
        <v>18</v>
      </c>
      <c r="H6722" s="7">
        <v>68</v>
      </c>
      <c r="I6722" s="7">
        <v>0.225014415857063</v>
      </c>
      <c r="J6722" s="7">
        <v>0.380848779928672</v>
      </c>
    </row>
    <row r="6723" spans="2:10" x14ac:dyDescent="0.2">
      <c r="B6723" s="7">
        <v>19</v>
      </c>
      <c r="C6723" s="7">
        <v>68</v>
      </c>
      <c r="D6723" s="7">
        <v>-0.13463109668165801</v>
      </c>
      <c r="E6723" s="7">
        <v>1.3932629081274701E-3</v>
      </c>
      <c r="G6723" s="7">
        <v>19</v>
      </c>
      <c r="H6723" s="7">
        <v>68</v>
      </c>
      <c r="I6723" s="7">
        <v>-0.136267647730519</v>
      </c>
      <c r="J6723" s="7">
        <v>-0.27516195162649598</v>
      </c>
    </row>
    <row r="6724" spans="2:10" x14ac:dyDescent="0.2">
      <c r="B6724" s="7">
        <v>20</v>
      </c>
      <c r="C6724" s="7">
        <v>68</v>
      </c>
      <c r="D6724" s="7">
        <v>0.26858650956559399</v>
      </c>
      <c r="E6724" s="7">
        <v>-1.5855859288611999E-2</v>
      </c>
      <c r="G6724" s="7">
        <v>20</v>
      </c>
      <c r="H6724" s="7">
        <v>68</v>
      </c>
      <c r="I6724" s="7">
        <v>0.27164287209849403</v>
      </c>
      <c r="J6724" s="7">
        <v>-4.3935135692007202E-2</v>
      </c>
    </row>
    <row r="6725" spans="2:10" x14ac:dyDescent="0.2">
      <c r="B6725" s="7">
        <v>21</v>
      </c>
      <c r="C6725" s="7">
        <v>68</v>
      </c>
      <c r="D6725" s="7">
        <v>-6.9246981203851199E-2</v>
      </c>
      <c r="E6725" s="7">
        <v>-0.14110917317684499</v>
      </c>
      <c r="G6725" s="7">
        <v>21</v>
      </c>
      <c r="H6725" s="7">
        <v>68</v>
      </c>
      <c r="I6725" s="7">
        <v>-7.0408481850504898E-2</v>
      </c>
      <c r="J6725" s="7">
        <v>-7.0867569800298305E-2</v>
      </c>
    </row>
    <row r="6726" spans="2:10" x14ac:dyDescent="0.2">
      <c r="B6726" s="7">
        <v>22</v>
      </c>
      <c r="C6726" s="7">
        <v>68</v>
      </c>
      <c r="D6726" s="7">
        <v>0.13729117260579601</v>
      </c>
      <c r="E6726" s="7">
        <v>1.3435860382033499E-2</v>
      </c>
      <c r="G6726" s="7">
        <v>22</v>
      </c>
      <c r="H6726" s="7">
        <v>68</v>
      </c>
      <c r="I6726" s="7">
        <v>0.13561464916027299</v>
      </c>
      <c r="J6726" s="7">
        <v>8.2178661326194599E-2</v>
      </c>
    </row>
    <row r="6727" spans="2:10" x14ac:dyDescent="0.2">
      <c r="B6727" s="7">
        <v>23</v>
      </c>
      <c r="C6727" s="7">
        <v>68</v>
      </c>
      <c r="D6727" s="7">
        <v>-3.4399065725288003E-2</v>
      </c>
      <c r="E6727" s="7">
        <v>3.9745971501194098E-2</v>
      </c>
      <c r="G6727" s="7">
        <v>23</v>
      </c>
      <c r="H6727" s="7">
        <v>68</v>
      </c>
      <c r="I6727" s="7">
        <v>-3.4910966450974398E-2</v>
      </c>
      <c r="J6727" s="7">
        <v>0.38022453219712998</v>
      </c>
    </row>
    <row r="6728" spans="2:10" x14ac:dyDescent="0.2">
      <c r="B6728" s="7">
        <v>24</v>
      </c>
      <c r="C6728" s="7">
        <v>68</v>
      </c>
      <c r="D6728" s="7">
        <v>0.47356825413289599</v>
      </c>
      <c r="E6728" s="7">
        <v>0.38192895639441998</v>
      </c>
      <c r="G6728" s="7">
        <v>24</v>
      </c>
      <c r="H6728" s="7">
        <v>68</v>
      </c>
      <c r="I6728" s="7">
        <v>0.47911156345446299</v>
      </c>
      <c r="J6728" s="7">
        <v>0.421299984587792</v>
      </c>
    </row>
    <row r="6729" spans="2:10" x14ac:dyDescent="0.2">
      <c r="B6729" s="7">
        <v>25</v>
      </c>
      <c r="C6729" s="7">
        <v>68</v>
      </c>
      <c r="D6729" s="7">
        <v>-0.17702656711572601</v>
      </c>
      <c r="E6729" s="7">
        <v>6.3533560271499895E-2</v>
      </c>
      <c r="G6729" s="7">
        <v>25</v>
      </c>
      <c r="H6729" s="7">
        <v>68</v>
      </c>
      <c r="I6729" s="7">
        <v>-0.17107302716519801</v>
      </c>
      <c r="J6729" s="7">
        <v>-0.16288548026177699</v>
      </c>
    </row>
    <row r="6730" spans="2:10" x14ac:dyDescent="0.2">
      <c r="B6730" s="7">
        <v>26</v>
      </c>
      <c r="C6730" s="7">
        <v>68</v>
      </c>
      <c r="D6730" s="7">
        <v>0.112393263177655</v>
      </c>
      <c r="E6730" s="7">
        <v>0.19673646668974601</v>
      </c>
      <c r="G6730" s="7">
        <v>26</v>
      </c>
      <c r="H6730" s="7">
        <v>68</v>
      </c>
      <c r="I6730" s="7">
        <v>0.114176429540611</v>
      </c>
      <c r="J6730" s="7">
        <v>0.111483255124241</v>
      </c>
    </row>
    <row r="6731" spans="2:10" x14ac:dyDescent="0.2">
      <c r="B6731" s="7">
        <v>27</v>
      </c>
      <c r="C6731" s="7">
        <v>68</v>
      </c>
      <c r="D6731" s="7">
        <v>0.12936633868887301</v>
      </c>
      <c r="E6731" s="7">
        <v>-7.4178499894751199E-2</v>
      </c>
      <c r="G6731" s="7">
        <v>27</v>
      </c>
      <c r="H6731" s="7">
        <v>68</v>
      </c>
      <c r="I6731" s="7">
        <v>0.13083060147772901</v>
      </c>
      <c r="J6731" s="7">
        <v>0.187782884960152</v>
      </c>
    </row>
    <row r="6732" spans="2:10" x14ac:dyDescent="0.2">
      <c r="B6732" s="7">
        <v>28</v>
      </c>
      <c r="C6732" s="7">
        <v>68</v>
      </c>
      <c r="D6732" s="7">
        <v>9.7635470942023503E-2</v>
      </c>
      <c r="E6732" s="7">
        <v>-0.35766543003164297</v>
      </c>
      <c r="G6732" s="7">
        <v>28</v>
      </c>
      <c r="H6732" s="7">
        <v>68</v>
      </c>
      <c r="I6732" s="7">
        <v>9.9352843055696E-2</v>
      </c>
      <c r="J6732" s="7">
        <v>-0.104390143933593</v>
      </c>
    </row>
    <row r="6733" spans="2:10" x14ac:dyDescent="0.2">
      <c r="B6733" s="7">
        <v>29</v>
      </c>
      <c r="C6733" s="7">
        <v>68</v>
      </c>
      <c r="D6733" s="7">
        <v>0.57633550974973902</v>
      </c>
      <c r="E6733" s="7">
        <v>0.44834908910368998</v>
      </c>
      <c r="G6733" s="7">
        <v>29</v>
      </c>
      <c r="H6733" s="7">
        <v>68</v>
      </c>
      <c r="I6733" s="7">
        <v>0.58829288347220998</v>
      </c>
      <c r="J6733" s="7">
        <v>0.54420478072628597</v>
      </c>
    </row>
    <row r="6734" spans="2:10" x14ac:dyDescent="0.2">
      <c r="B6734" s="7">
        <v>30</v>
      </c>
      <c r="C6734" s="7">
        <v>68</v>
      </c>
      <c r="D6734" s="7">
        <v>0.24563987274418</v>
      </c>
      <c r="E6734" s="7">
        <v>0.65380396184171696</v>
      </c>
      <c r="G6734" s="7">
        <v>30</v>
      </c>
      <c r="H6734" s="7">
        <v>68</v>
      </c>
      <c r="I6734" s="7">
        <v>0.24319108081608301</v>
      </c>
      <c r="J6734" s="7">
        <v>0.43299014388218598</v>
      </c>
    </row>
    <row r="6735" spans="2:10" x14ac:dyDescent="0.2">
      <c r="B6735" s="7">
        <v>31</v>
      </c>
      <c r="C6735" s="7">
        <v>68</v>
      </c>
      <c r="D6735" s="7">
        <v>4.63932286267816E-2</v>
      </c>
      <c r="E6735" s="7">
        <v>-1.6523453339960501E-2</v>
      </c>
      <c r="G6735" s="7">
        <v>31</v>
      </c>
      <c r="H6735" s="7">
        <v>68</v>
      </c>
      <c r="I6735" s="7">
        <v>4.6491010163689998E-2</v>
      </c>
      <c r="J6735" s="7">
        <v>0.110917650928147</v>
      </c>
    </row>
    <row r="6736" spans="2:10" x14ac:dyDescent="0.2">
      <c r="B6736" s="7">
        <v>32</v>
      </c>
      <c r="C6736" s="7">
        <v>68</v>
      </c>
      <c r="D6736" s="7">
        <v>8.7310723774891102E-2</v>
      </c>
      <c r="E6736" s="7">
        <v>0.14057805207872501</v>
      </c>
      <c r="G6736" s="7">
        <v>32</v>
      </c>
      <c r="H6736" s="7">
        <v>68</v>
      </c>
      <c r="I6736" s="7">
        <v>8.9278460000656396E-2</v>
      </c>
      <c r="J6736" s="7">
        <v>7.4971001256164599E-2</v>
      </c>
    </row>
    <row r="6737" spans="2:10" x14ac:dyDescent="0.2">
      <c r="B6737" s="7">
        <v>33</v>
      </c>
      <c r="C6737" s="7">
        <v>68</v>
      </c>
      <c r="D6737" s="7">
        <v>-0.149119178978661</v>
      </c>
      <c r="E6737" s="7">
        <v>0.103557798475098</v>
      </c>
      <c r="G6737" s="7">
        <v>33</v>
      </c>
      <c r="H6737" s="7">
        <v>68</v>
      </c>
      <c r="I6737" s="7">
        <v>-0.156337629535138</v>
      </c>
      <c r="J6737" s="7">
        <v>0.17484482769207299</v>
      </c>
    </row>
    <row r="6738" spans="2:10" x14ac:dyDescent="0.2">
      <c r="B6738" s="7">
        <v>34</v>
      </c>
      <c r="C6738" s="7">
        <v>68</v>
      </c>
      <c r="D6738" s="7">
        <v>0.47373222337961202</v>
      </c>
      <c r="E6738" s="7">
        <v>0.30001787117682199</v>
      </c>
      <c r="G6738" s="7">
        <v>34</v>
      </c>
      <c r="H6738" s="7">
        <v>68</v>
      </c>
      <c r="I6738" s="7">
        <v>0.48150784465361801</v>
      </c>
      <c r="J6738" s="7">
        <v>0.88317968356265797</v>
      </c>
    </row>
    <row r="6739" spans="2:10" x14ac:dyDescent="0.2">
      <c r="B6739" s="7">
        <v>35</v>
      </c>
      <c r="C6739" s="7">
        <v>68</v>
      </c>
      <c r="D6739" s="7">
        <v>0.206255497565353</v>
      </c>
      <c r="E6739" s="7">
        <v>6.0582521970973198E-2</v>
      </c>
      <c r="G6739" s="7">
        <v>35</v>
      </c>
      <c r="H6739" s="7">
        <v>68</v>
      </c>
      <c r="I6739" s="7">
        <v>0.21247755024829099</v>
      </c>
      <c r="J6739" s="7">
        <v>3.10027875620991E-2</v>
      </c>
    </row>
    <row r="6740" spans="2:10" x14ac:dyDescent="0.2">
      <c r="B6740" s="7">
        <v>36</v>
      </c>
      <c r="C6740" s="7">
        <v>68</v>
      </c>
      <c r="D6740" s="7">
        <v>-0.30697505356518701</v>
      </c>
      <c r="E6740" s="7">
        <v>-0.30468805265787902</v>
      </c>
      <c r="G6740" s="7">
        <v>36</v>
      </c>
      <c r="H6740" s="7">
        <v>68</v>
      </c>
      <c r="I6740" s="7">
        <v>-0.303742629293489</v>
      </c>
      <c r="J6740" s="7">
        <v>-0.363107777198659</v>
      </c>
    </row>
    <row r="6741" spans="2:10" x14ac:dyDescent="0.2">
      <c r="B6741" s="7">
        <v>37</v>
      </c>
      <c r="C6741" s="7">
        <v>68</v>
      </c>
      <c r="D6741" s="7">
        <v>0.29781991722746798</v>
      </c>
      <c r="E6741" s="7">
        <v>0.44226560357283301</v>
      </c>
      <c r="G6741" s="7">
        <v>37</v>
      </c>
      <c r="H6741" s="7">
        <v>68</v>
      </c>
      <c r="I6741" s="7">
        <v>0.30600900450101298</v>
      </c>
      <c r="J6741" s="7">
        <v>0.54250772738754205</v>
      </c>
    </row>
    <row r="6742" spans="2:10" x14ac:dyDescent="0.2">
      <c r="B6742" s="7">
        <v>38</v>
      </c>
      <c r="C6742" s="7">
        <v>68</v>
      </c>
      <c r="D6742" s="7">
        <v>-5.3923977870321799E-2</v>
      </c>
      <c r="E6742" s="7">
        <v>-0.127625031026015</v>
      </c>
      <c r="G6742" s="7">
        <v>38</v>
      </c>
      <c r="H6742" s="7">
        <v>68</v>
      </c>
      <c r="I6742" s="7">
        <v>-5.4339829878027303E-2</v>
      </c>
      <c r="J6742" s="7">
        <v>0.20224378086417799</v>
      </c>
    </row>
    <row r="6743" spans="2:10" x14ac:dyDescent="0.2">
      <c r="B6743" s="7">
        <v>39</v>
      </c>
      <c r="C6743" s="7">
        <v>68</v>
      </c>
      <c r="D6743" s="7">
        <v>-0.292512606935663</v>
      </c>
      <c r="E6743" s="7">
        <v>7.2503975411755101E-2</v>
      </c>
      <c r="G6743" s="7">
        <v>39</v>
      </c>
      <c r="H6743" s="7">
        <v>68</v>
      </c>
      <c r="I6743" s="7">
        <v>-0.30238822037490398</v>
      </c>
      <c r="J6743" s="7">
        <v>3.60936109298216E-4</v>
      </c>
    </row>
    <row r="6744" spans="2:10" x14ac:dyDescent="0.2">
      <c r="B6744" s="7">
        <v>40</v>
      </c>
      <c r="C6744" s="7">
        <v>68</v>
      </c>
      <c r="D6744" s="7">
        <v>-0.370305391951323</v>
      </c>
      <c r="E6744" s="7">
        <v>-0.23631162074543799</v>
      </c>
      <c r="G6744" s="7">
        <v>40</v>
      </c>
      <c r="H6744" s="7">
        <v>68</v>
      </c>
      <c r="I6744" s="7">
        <v>-0.37599005659825502</v>
      </c>
      <c r="J6744" s="7">
        <v>-0.55849839707243598</v>
      </c>
    </row>
    <row r="6745" spans="2:10" x14ac:dyDescent="0.2">
      <c r="B6745" s="7">
        <v>41</v>
      </c>
      <c r="C6745" s="7">
        <v>68</v>
      </c>
      <c r="D6745" s="7">
        <v>-0.142386242005867</v>
      </c>
      <c r="E6745" s="7">
        <v>-0.18465283636852101</v>
      </c>
      <c r="G6745" s="7">
        <v>41</v>
      </c>
      <c r="H6745" s="7">
        <v>68</v>
      </c>
      <c r="I6745" s="7">
        <v>-0.1445851538247</v>
      </c>
      <c r="J6745" s="7">
        <v>-0.27121589067354201</v>
      </c>
    </row>
    <row r="6746" spans="2:10" x14ac:dyDescent="0.2">
      <c r="B6746" s="7">
        <v>42</v>
      </c>
      <c r="C6746" s="7">
        <v>68</v>
      </c>
      <c r="D6746" s="7">
        <v>0.21112615340055599</v>
      </c>
      <c r="E6746" s="7">
        <v>0.469936894760695</v>
      </c>
      <c r="G6746" s="7">
        <v>42</v>
      </c>
      <c r="H6746" s="7">
        <v>68</v>
      </c>
      <c r="I6746" s="7">
        <v>0.21269122602697199</v>
      </c>
      <c r="J6746" s="7">
        <v>0.73680899227485497</v>
      </c>
    </row>
    <row r="6747" spans="2:10" x14ac:dyDescent="0.2">
      <c r="B6747" s="7">
        <v>43</v>
      </c>
      <c r="C6747" s="7">
        <v>68</v>
      </c>
      <c r="D6747" s="7">
        <v>-0.35115659555412398</v>
      </c>
      <c r="E6747" s="7">
        <v>-0.26658200906930701</v>
      </c>
      <c r="G6747" s="7">
        <v>43</v>
      </c>
      <c r="H6747" s="7">
        <v>68</v>
      </c>
      <c r="I6747" s="7">
        <v>-0.35657432231930902</v>
      </c>
      <c r="J6747" s="7">
        <v>-0.35314281745561799</v>
      </c>
    </row>
    <row r="6748" spans="2:10" x14ac:dyDescent="0.2">
      <c r="B6748" s="7">
        <v>44</v>
      </c>
      <c r="C6748" s="7">
        <v>68</v>
      </c>
      <c r="D6748" s="7">
        <v>-5.6230609221582697E-2</v>
      </c>
      <c r="E6748" s="7">
        <v>-0.28639454640134798</v>
      </c>
      <c r="G6748" s="7">
        <v>44</v>
      </c>
      <c r="H6748" s="7">
        <v>68</v>
      </c>
      <c r="I6748" s="7">
        <v>-5.7514420589225998E-2</v>
      </c>
      <c r="J6748" s="7">
        <v>-0.429948790428403</v>
      </c>
    </row>
    <row r="6749" spans="2:10" x14ac:dyDescent="0.2">
      <c r="B6749" s="7">
        <v>45</v>
      </c>
      <c r="C6749" s="7">
        <v>68</v>
      </c>
      <c r="D6749" s="7">
        <v>-0.60118147946114298</v>
      </c>
      <c r="E6749" s="7">
        <v>-0.62946403202439405</v>
      </c>
      <c r="G6749" s="7">
        <v>45</v>
      </c>
      <c r="H6749" s="7">
        <v>68</v>
      </c>
      <c r="I6749" s="7">
        <v>-0.60832940390805701</v>
      </c>
      <c r="J6749" s="7">
        <v>-0.618049908107839</v>
      </c>
    </row>
    <row r="6750" spans="2:10" x14ac:dyDescent="0.2">
      <c r="B6750" s="7">
        <v>46</v>
      </c>
      <c r="C6750" s="7">
        <v>68</v>
      </c>
      <c r="D6750" s="7">
        <v>7.3078935724142403E-3</v>
      </c>
      <c r="E6750" s="7">
        <v>0.17622294528924201</v>
      </c>
      <c r="G6750" s="7">
        <v>46</v>
      </c>
      <c r="H6750" s="7">
        <v>68</v>
      </c>
      <c r="I6750" s="7">
        <v>7.4233714190921098E-3</v>
      </c>
      <c r="J6750" s="7">
        <v>0.183451620641994</v>
      </c>
    </row>
    <row r="6751" spans="2:10" x14ac:dyDescent="0.2">
      <c r="B6751" s="7">
        <v>47</v>
      </c>
      <c r="C6751" s="7">
        <v>68</v>
      </c>
      <c r="D6751" s="7">
        <v>-3.0581948026374501E-2</v>
      </c>
      <c r="E6751" s="7">
        <v>4.0039749155637197E-2</v>
      </c>
      <c r="G6751" s="7">
        <v>47</v>
      </c>
      <c r="H6751" s="7">
        <v>68</v>
      </c>
      <c r="I6751" s="7">
        <v>-3.0715732724628401E-2</v>
      </c>
      <c r="J6751" s="7">
        <v>-0.21951623348003699</v>
      </c>
    </row>
    <row r="6752" spans="2:10" x14ac:dyDescent="0.2">
      <c r="B6752" s="7">
        <v>48</v>
      </c>
      <c r="C6752" s="7">
        <v>68</v>
      </c>
      <c r="D6752" s="7">
        <v>-0.17410410402297799</v>
      </c>
      <c r="E6752" s="7">
        <v>-0.440159679603294</v>
      </c>
      <c r="G6752" s="7">
        <v>48</v>
      </c>
      <c r="H6752" s="7">
        <v>68</v>
      </c>
      <c r="I6752" s="7">
        <v>-0.17289510474709599</v>
      </c>
      <c r="J6752" s="7">
        <v>-0.105500851367899</v>
      </c>
    </row>
    <row r="6753" spans="2:10" x14ac:dyDescent="0.2">
      <c r="B6753" s="7">
        <v>49</v>
      </c>
      <c r="C6753" s="7">
        <v>68</v>
      </c>
      <c r="D6753" s="7">
        <v>-9.3623764906044293E-2</v>
      </c>
      <c r="E6753" s="7">
        <v>0.115064562597016</v>
      </c>
      <c r="G6753" s="7">
        <v>49</v>
      </c>
      <c r="H6753" s="7">
        <v>68</v>
      </c>
      <c r="I6753" s="7">
        <v>-9.2650419655760693E-2</v>
      </c>
      <c r="J6753" s="7">
        <v>0.158446740698623</v>
      </c>
    </row>
    <row r="6754" spans="2:10" x14ac:dyDescent="0.2">
      <c r="B6754" s="7">
        <v>50</v>
      </c>
      <c r="C6754" s="7">
        <v>68</v>
      </c>
      <c r="D6754" s="7">
        <v>-0.10483814487137599</v>
      </c>
      <c r="E6754" s="7">
        <v>-0.110666741016718</v>
      </c>
      <c r="G6754" s="7">
        <v>50</v>
      </c>
      <c r="H6754" s="7">
        <v>68</v>
      </c>
      <c r="I6754" s="7">
        <v>-0.106113821032991</v>
      </c>
      <c r="J6754" s="7">
        <v>-0.156391763870637</v>
      </c>
    </row>
    <row r="6755" spans="2:10" x14ac:dyDescent="0.2">
      <c r="B6755" s="7">
        <v>51</v>
      </c>
      <c r="C6755" s="7">
        <v>68</v>
      </c>
      <c r="D6755" s="7">
        <v>0.26017790203773999</v>
      </c>
      <c r="E6755" s="7">
        <v>0.30320681732099702</v>
      </c>
      <c r="G6755" s="7">
        <v>51</v>
      </c>
      <c r="H6755" s="7">
        <v>68</v>
      </c>
      <c r="I6755" s="7">
        <v>0.25991928509990703</v>
      </c>
      <c r="J6755" s="7">
        <v>2.8961024002271098E-2</v>
      </c>
    </row>
    <row r="6756" spans="2:10" x14ac:dyDescent="0.2">
      <c r="B6756" s="7">
        <v>52</v>
      </c>
      <c r="C6756" s="7">
        <v>68</v>
      </c>
      <c r="D6756" s="7">
        <v>6.8447683519095498E-2</v>
      </c>
      <c r="E6756" s="7">
        <v>-1.1395746723978001E-2</v>
      </c>
      <c r="G6756" s="7">
        <v>52</v>
      </c>
      <c r="H6756" s="7">
        <v>68</v>
      </c>
      <c r="I6756" s="7">
        <v>7.0143397884955896E-2</v>
      </c>
      <c r="J6756" s="7">
        <v>0.112591767129325</v>
      </c>
    </row>
    <row r="6757" spans="2:10" x14ac:dyDescent="0.2">
      <c r="B6757" s="7">
        <v>53</v>
      </c>
      <c r="C6757" s="7">
        <v>68</v>
      </c>
      <c r="D6757" s="7">
        <v>0.20718763857084799</v>
      </c>
      <c r="E6757" s="7">
        <v>0.124559189167898</v>
      </c>
      <c r="G6757" s="7">
        <v>53</v>
      </c>
      <c r="H6757" s="7">
        <v>68</v>
      </c>
      <c r="I6757" s="7">
        <v>0.208949812523823</v>
      </c>
      <c r="J6757" s="7">
        <v>-7.1202847525420901E-2</v>
      </c>
    </row>
    <row r="6758" spans="2:10" x14ac:dyDescent="0.2">
      <c r="B6758" s="7">
        <v>54</v>
      </c>
      <c r="C6758" s="7">
        <v>68</v>
      </c>
      <c r="D6758" s="7">
        <v>-5.3640918883807003E-2</v>
      </c>
      <c r="E6758" s="7">
        <v>-5.7338195773224E-2</v>
      </c>
      <c r="G6758" s="7">
        <v>54</v>
      </c>
      <c r="H6758" s="7">
        <v>68</v>
      </c>
      <c r="I6758" s="7">
        <v>-5.3333670383075599E-2</v>
      </c>
      <c r="J6758" s="7">
        <v>-0.12348224384426</v>
      </c>
    </row>
    <row r="6759" spans="2:10" x14ac:dyDescent="0.2">
      <c r="B6759" s="7">
        <v>55</v>
      </c>
      <c r="C6759" s="7">
        <v>68</v>
      </c>
      <c r="D6759" s="7">
        <v>0.20257281853242501</v>
      </c>
      <c r="E6759" s="7">
        <v>0.10379512149132999</v>
      </c>
      <c r="G6759" s="7">
        <v>55</v>
      </c>
      <c r="H6759" s="7">
        <v>68</v>
      </c>
      <c r="I6759" s="7">
        <v>0.211583101281097</v>
      </c>
      <c r="J6759" s="7">
        <v>0.25058289082275698</v>
      </c>
    </row>
    <row r="6760" spans="2:10" x14ac:dyDescent="0.2">
      <c r="B6760" s="7">
        <v>56</v>
      </c>
      <c r="C6760" s="7">
        <v>68</v>
      </c>
      <c r="D6760" s="7">
        <v>-4.7128158143410197E-2</v>
      </c>
      <c r="E6760" s="7">
        <v>7.4572691154488197E-2</v>
      </c>
      <c r="G6760" s="7">
        <v>56</v>
      </c>
      <c r="H6760" s="7">
        <v>68</v>
      </c>
      <c r="I6760" s="7">
        <v>-4.6983420678099498E-2</v>
      </c>
      <c r="J6760" s="7">
        <v>1.6299940865343001E-2</v>
      </c>
    </row>
    <row r="6761" spans="2:10" x14ac:dyDescent="0.2">
      <c r="B6761" s="7">
        <v>57</v>
      </c>
      <c r="C6761" s="7">
        <v>68</v>
      </c>
      <c r="D6761" s="7">
        <v>-0.14560036635534901</v>
      </c>
      <c r="E6761" s="7">
        <v>2.22285247279164E-2</v>
      </c>
      <c r="G6761" s="7">
        <v>57</v>
      </c>
      <c r="H6761" s="7">
        <v>68</v>
      </c>
      <c r="I6761" s="7">
        <v>-0.14686930551583299</v>
      </c>
      <c r="J6761" s="7">
        <v>-0.21511277427945899</v>
      </c>
    </row>
    <row r="6762" spans="2:10" x14ac:dyDescent="0.2">
      <c r="B6762" s="7">
        <v>58</v>
      </c>
      <c r="C6762" s="7">
        <v>68</v>
      </c>
      <c r="D6762" s="7">
        <v>-0.22643969679685599</v>
      </c>
      <c r="E6762" s="7">
        <v>-0.105565497306923</v>
      </c>
      <c r="G6762" s="7">
        <v>58</v>
      </c>
      <c r="H6762" s="7">
        <v>68</v>
      </c>
      <c r="I6762" s="7">
        <v>-0.22833012974991401</v>
      </c>
      <c r="J6762" s="7">
        <v>-5.9203863288163697E-2</v>
      </c>
    </row>
    <row r="6763" spans="2:10" x14ac:dyDescent="0.2">
      <c r="B6763" s="7">
        <v>59</v>
      </c>
      <c r="C6763" s="7">
        <v>68</v>
      </c>
      <c r="D6763" s="7">
        <v>-0.235604133971863</v>
      </c>
      <c r="E6763" s="7">
        <v>-0.31833541946804</v>
      </c>
      <c r="G6763" s="7">
        <v>59</v>
      </c>
      <c r="H6763" s="7">
        <v>68</v>
      </c>
      <c r="I6763" s="7">
        <v>-0.23452452208188199</v>
      </c>
      <c r="J6763" s="7">
        <v>-0.183655021514397</v>
      </c>
    </row>
    <row r="6764" spans="2:10" x14ac:dyDescent="0.2">
      <c r="B6764" s="7">
        <v>60</v>
      </c>
      <c r="C6764" s="7">
        <v>68</v>
      </c>
      <c r="D6764" s="7">
        <v>7.1599706449373607E-2</v>
      </c>
      <c r="E6764" s="7">
        <v>0.14331686083761799</v>
      </c>
      <c r="G6764" s="7">
        <v>60</v>
      </c>
      <c r="H6764" s="7">
        <v>68</v>
      </c>
      <c r="I6764" s="7">
        <v>7.49973831655497E-2</v>
      </c>
      <c r="J6764" s="7">
        <v>0.20794856447013399</v>
      </c>
    </row>
    <row r="6765" spans="2:10" x14ac:dyDescent="0.2">
      <c r="B6765" s="7">
        <v>61</v>
      </c>
      <c r="C6765" s="7">
        <v>68</v>
      </c>
      <c r="D6765" s="7">
        <v>0.52282466667905003</v>
      </c>
      <c r="E6765" s="7">
        <v>0.22546451769449699</v>
      </c>
      <c r="G6765" s="7">
        <v>61</v>
      </c>
      <c r="H6765" s="7">
        <v>68</v>
      </c>
      <c r="I6765" s="7">
        <v>0.53685396991342205</v>
      </c>
      <c r="J6765" s="7">
        <v>0.39032077019761902</v>
      </c>
    </row>
    <row r="6766" spans="2:10" x14ac:dyDescent="0.2">
      <c r="B6766" s="7">
        <v>62</v>
      </c>
      <c r="C6766" s="7">
        <v>68</v>
      </c>
      <c r="D6766" s="7">
        <v>-0.128976542434494</v>
      </c>
      <c r="E6766" s="7">
        <v>2.8007814769971998E-2</v>
      </c>
      <c r="G6766" s="7">
        <v>62</v>
      </c>
      <c r="H6766" s="7">
        <v>68</v>
      </c>
      <c r="I6766" s="7">
        <v>-0.132017052169841</v>
      </c>
      <c r="J6766" s="7">
        <v>-0.196948526060367</v>
      </c>
    </row>
    <row r="6767" spans="2:10" x14ac:dyDescent="0.2">
      <c r="B6767" s="7">
        <v>63</v>
      </c>
      <c r="C6767" s="7">
        <v>68</v>
      </c>
      <c r="D6767" s="7">
        <v>-0.161932609906212</v>
      </c>
      <c r="E6767" s="7">
        <v>-7.8831120439028596E-2</v>
      </c>
      <c r="G6767" s="7">
        <v>63</v>
      </c>
      <c r="H6767" s="7">
        <v>68</v>
      </c>
      <c r="I6767" s="7">
        <v>-0.1635616441553</v>
      </c>
      <c r="J6767" s="7">
        <v>0.28261138157475602</v>
      </c>
    </row>
    <row r="6768" spans="2:10" x14ac:dyDescent="0.2">
      <c r="B6768" s="7">
        <v>64</v>
      </c>
      <c r="C6768" s="7">
        <v>68</v>
      </c>
      <c r="D6768" s="7">
        <v>-3.2589949857315198E-2</v>
      </c>
      <c r="E6768" s="7">
        <v>-1.5683652865231299E-2</v>
      </c>
      <c r="G6768" s="7">
        <v>64</v>
      </c>
      <c r="H6768" s="7">
        <v>68</v>
      </c>
      <c r="I6768" s="7">
        <v>-3.29253844713637E-2</v>
      </c>
      <c r="J6768" s="7">
        <v>0.50700411827055103</v>
      </c>
    </row>
    <row r="6769" spans="2:10" x14ac:dyDescent="0.2">
      <c r="B6769" s="7">
        <v>65</v>
      </c>
      <c r="C6769" s="7">
        <v>68</v>
      </c>
      <c r="D6769" s="7">
        <v>-8.5067075778609599E-2</v>
      </c>
      <c r="E6769" s="7">
        <v>-6.8715754800680706E-2</v>
      </c>
      <c r="G6769" s="7">
        <v>65</v>
      </c>
      <c r="H6769" s="7">
        <v>68</v>
      </c>
      <c r="I6769" s="7">
        <v>-8.6273381288343401E-2</v>
      </c>
      <c r="J6769" s="7">
        <v>0.107847119061299</v>
      </c>
    </row>
    <row r="6770" spans="2:10" x14ac:dyDescent="0.2">
      <c r="B6770" s="7">
        <v>66</v>
      </c>
      <c r="C6770" s="7">
        <v>68</v>
      </c>
      <c r="D6770" s="7">
        <v>0.31456387931615598</v>
      </c>
      <c r="E6770" s="7">
        <v>0.44788466269232302</v>
      </c>
      <c r="G6770" s="7">
        <v>66</v>
      </c>
      <c r="H6770" s="7">
        <v>68</v>
      </c>
      <c r="I6770" s="7">
        <v>0.301739609107331</v>
      </c>
      <c r="J6770" s="7">
        <v>0.30461724776819399</v>
      </c>
    </row>
    <row r="6771" spans="2:10" x14ac:dyDescent="0.2">
      <c r="B6771" s="7">
        <v>67</v>
      </c>
      <c r="C6771" s="7">
        <v>68</v>
      </c>
      <c r="D6771" s="7">
        <v>-0.29504035381552801</v>
      </c>
      <c r="E6771" s="7">
        <v>-0.22532291455711301</v>
      </c>
      <c r="G6771" s="7">
        <v>67</v>
      </c>
      <c r="H6771" s="7">
        <v>68</v>
      </c>
      <c r="I6771" s="7">
        <v>-0.30094013229190397</v>
      </c>
      <c r="J6771" s="7">
        <v>-0.20040852648143601</v>
      </c>
    </row>
    <row r="6772" spans="2:10" x14ac:dyDescent="0.2">
      <c r="B6772" s="7">
        <v>68</v>
      </c>
      <c r="C6772" s="7">
        <v>68</v>
      </c>
      <c r="D6772" s="7">
        <v>-0.19700362939359201</v>
      </c>
      <c r="E6772" s="7">
        <v>-0.29204341324930899</v>
      </c>
      <c r="G6772" s="7">
        <v>68</v>
      </c>
      <c r="H6772" s="7">
        <v>68</v>
      </c>
      <c r="I6772" s="7">
        <v>-0.20458224902813199</v>
      </c>
      <c r="J6772" s="7">
        <v>-0.24909031839991999</v>
      </c>
    </row>
    <row r="6773" spans="2:10" x14ac:dyDescent="0.2">
      <c r="B6773" s="7">
        <v>69</v>
      </c>
      <c r="C6773" s="7">
        <v>68</v>
      </c>
      <c r="D6773" s="7">
        <v>0.18233259601213</v>
      </c>
      <c r="E6773" s="7">
        <v>-6.1682864892006299E-2</v>
      </c>
      <c r="G6773" s="7">
        <v>69</v>
      </c>
      <c r="H6773" s="7">
        <v>68</v>
      </c>
      <c r="I6773" s="7">
        <v>0.18199216233440901</v>
      </c>
      <c r="J6773" s="7">
        <v>3.6471707210568902E-2</v>
      </c>
    </row>
    <row r="6774" spans="2:10" x14ac:dyDescent="0.2">
      <c r="B6774" s="7">
        <v>70</v>
      </c>
      <c r="C6774" s="7">
        <v>68</v>
      </c>
      <c r="D6774" s="7">
        <v>-1.6547066808218599E-2</v>
      </c>
      <c r="E6774" s="7">
        <v>6.3858011563194594E-2</v>
      </c>
      <c r="G6774" s="7">
        <v>70</v>
      </c>
      <c r="H6774" s="7">
        <v>68</v>
      </c>
      <c r="I6774" s="7">
        <v>-1.6733327398842601E-2</v>
      </c>
      <c r="J6774" s="7">
        <v>-0.25144404701027101</v>
      </c>
    </row>
    <row r="6775" spans="2:10" x14ac:dyDescent="0.2">
      <c r="B6775" s="7">
        <v>71</v>
      </c>
      <c r="C6775" s="7">
        <v>68</v>
      </c>
      <c r="D6775" s="7">
        <v>-0.12225036617415</v>
      </c>
      <c r="E6775" s="7">
        <v>-0.35638195486378299</v>
      </c>
      <c r="G6775" s="7">
        <v>71</v>
      </c>
      <c r="H6775" s="7">
        <v>68</v>
      </c>
      <c r="I6775" s="7">
        <v>-0.12453710797626601</v>
      </c>
      <c r="J6775" s="7">
        <v>-0.106474938273034</v>
      </c>
    </row>
    <row r="6776" spans="2:10" x14ac:dyDescent="0.2">
      <c r="B6776" s="7">
        <v>72</v>
      </c>
      <c r="C6776" s="7">
        <v>68</v>
      </c>
      <c r="D6776" s="7">
        <v>1.2387115313885901E-2</v>
      </c>
      <c r="E6776" s="7">
        <v>0.30129096670082101</v>
      </c>
      <c r="G6776" s="7">
        <v>72</v>
      </c>
      <c r="H6776" s="7">
        <v>68</v>
      </c>
      <c r="I6776" s="7">
        <v>1.27923457068757E-2</v>
      </c>
      <c r="J6776" s="7">
        <v>0.23440147504726599</v>
      </c>
    </row>
    <row r="6777" spans="2:10" x14ac:dyDescent="0.2">
      <c r="B6777" s="7">
        <v>73</v>
      </c>
      <c r="C6777" s="7">
        <v>68</v>
      </c>
      <c r="D6777" s="7">
        <v>-0.17096824933582999</v>
      </c>
      <c r="E6777" s="7">
        <v>-0.17936583092484301</v>
      </c>
      <c r="G6777" s="7">
        <v>73</v>
      </c>
      <c r="H6777" s="7">
        <v>68</v>
      </c>
      <c r="I6777" s="7">
        <v>-0.16785120949677301</v>
      </c>
      <c r="J6777" s="7">
        <v>-0.319951811950209</v>
      </c>
    </row>
    <row r="6778" spans="2:10" x14ac:dyDescent="0.2">
      <c r="B6778" s="7">
        <v>74</v>
      </c>
      <c r="C6778" s="7">
        <v>68</v>
      </c>
      <c r="D6778" s="7">
        <v>-0.34276765462044501</v>
      </c>
      <c r="E6778" s="7">
        <v>-0.50366277765323997</v>
      </c>
      <c r="G6778" s="7">
        <v>74</v>
      </c>
      <c r="H6778" s="7">
        <v>68</v>
      </c>
      <c r="I6778" s="7">
        <v>-0.340357542656752</v>
      </c>
      <c r="J6778" s="7">
        <v>-0.26832181997226501</v>
      </c>
    </row>
    <row r="6779" spans="2:10" x14ac:dyDescent="0.2">
      <c r="B6779" s="7">
        <v>75</v>
      </c>
      <c r="C6779" s="7">
        <v>68</v>
      </c>
      <c r="D6779" s="7">
        <v>2.45321440681288E-2</v>
      </c>
      <c r="E6779" s="7">
        <v>-0.25788352493257499</v>
      </c>
      <c r="G6779" s="7">
        <v>75</v>
      </c>
      <c r="H6779" s="7">
        <v>68</v>
      </c>
      <c r="I6779" s="7">
        <v>2.4641823475773698E-2</v>
      </c>
      <c r="J6779" s="7">
        <v>-0.22627653453029001</v>
      </c>
    </row>
    <row r="6780" spans="2:10" x14ac:dyDescent="0.2">
      <c r="B6780" s="7">
        <v>76</v>
      </c>
      <c r="C6780" s="7">
        <v>68</v>
      </c>
      <c r="D6780" s="7">
        <v>-8.9982574097308393E-2</v>
      </c>
      <c r="E6780" s="7">
        <v>-0.345705155629284</v>
      </c>
      <c r="G6780" s="7">
        <v>76</v>
      </c>
      <c r="H6780" s="7">
        <v>68</v>
      </c>
      <c r="I6780" s="7">
        <v>-8.9497210872790001E-2</v>
      </c>
      <c r="J6780" s="7">
        <v>-0.25674275377818101</v>
      </c>
    </row>
    <row r="6781" spans="2:10" x14ac:dyDescent="0.2">
      <c r="B6781" s="7">
        <v>77</v>
      </c>
      <c r="C6781" s="7">
        <v>68</v>
      </c>
      <c r="D6781" s="7">
        <v>-0.18729918348506899</v>
      </c>
      <c r="E6781" s="7">
        <v>-0.18316114091758801</v>
      </c>
      <c r="G6781" s="7">
        <v>77</v>
      </c>
      <c r="H6781" s="7">
        <v>68</v>
      </c>
      <c r="I6781" s="7">
        <v>-0.192748980009156</v>
      </c>
      <c r="J6781" s="7">
        <v>-0.21562539765688901</v>
      </c>
    </row>
    <row r="6782" spans="2:10" x14ac:dyDescent="0.2">
      <c r="B6782" s="7">
        <v>78</v>
      </c>
      <c r="C6782" s="7">
        <v>68</v>
      </c>
      <c r="D6782" s="7">
        <v>-0.58284422725857099</v>
      </c>
      <c r="E6782" s="7">
        <v>-0.58674631299774305</v>
      </c>
      <c r="G6782" s="7">
        <v>78</v>
      </c>
      <c r="H6782" s="7">
        <v>68</v>
      </c>
      <c r="I6782" s="7">
        <v>-0.58841155646047505</v>
      </c>
      <c r="J6782" s="7">
        <v>-0.57501206425584295</v>
      </c>
    </row>
    <row r="6783" spans="2:10" x14ac:dyDescent="0.2">
      <c r="B6783" s="7">
        <v>79</v>
      </c>
      <c r="C6783" s="7">
        <v>68</v>
      </c>
      <c r="D6783" s="7">
        <v>6.38329514486458E-2</v>
      </c>
      <c r="E6783" s="7">
        <v>0.113962111893366</v>
      </c>
      <c r="G6783" s="7">
        <v>79</v>
      </c>
      <c r="H6783" s="7">
        <v>68</v>
      </c>
      <c r="I6783" s="7">
        <v>6.7699074911563406E-2</v>
      </c>
      <c r="J6783" s="7">
        <v>0.30535427496141299</v>
      </c>
    </row>
    <row r="6784" spans="2:10" x14ac:dyDescent="0.2">
      <c r="B6784" s="7">
        <v>80</v>
      </c>
      <c r="C6784" s="7">
        <v>68</v>
      </c>
      <c r="D6784" s="7">
        <v>-0.32158023841062899</v>
      </c>
      <c r="E6784" s="7">
        <v>-0.25117164139982701</v>
      </c>
      <c r="G6784" s="7">
        <v>80</v>
      </c>
      <c r="H6784" s="7">
        <v>68</v>
      </c>
      <c r="I6784" s="7">
        <v>-0.32225312283975199</v>
      </c>
      <c r="J6784" s="7">
        <v>-0.227264515177799</v>
      </c>
    </row>
    <row r="6785" spans="2:10" x14ac:dyDescent="0.2">
      <c r="B6785" s="7">
        <v>81</v>
      </c>
      <c r="C6785" s="7">
        <v>68</v>
      </c>
      <c r="D6785" s="7">
        <v>0.45816298713461201</v>
      </c>
      <c r="E6785" s="7">
        <v>0.28789543939629803</v>
      </c>
      <c r="G6785" s="7">
        <v>81</v>
      </c>
      <c r="H6785" s="7">
        <v>68</v>
      </c>
      <c r="I6785" s="7">
        <v>0.47613227233449401</v>
      </c>
      <c r="J6785" s="7">
        <v>0.56980256527720397</v>
      </c>
    </row>
    <row r="6786" spans="2:10" x14ac:dyDescent="0.2">
      <c r="B6786" s="7">
        <v>82</v>
      </c>
      <c r="C6786" s="7">
        <v>68</v>
      </c>
      <c r="D6786" s="7">
        <v>0.16006021392140701</v>
      </c>
      <c r="E6786" s="7">
        <v>0.37322171049087999</v>
      </c>
      <c r="G6786" s="7">
        <v>82</v>
      </c>
      <c r="H6786" s="7">
        <v>68</v>
      </c>
      <c r="I6786" s="7">
        <v>0.15954874632889801</v>
      </c>
      <c r="J6786" s="7">
        <v>0.198684984403946</v>
      </c>
    </row>
    <row r="6787" spans="2:10" x14ac:dyDescent="0.2">
      <c r="B6787" s="7">
        <v>83</v>
      </c>
      <c r="C6787" s="7">
        <v>68</v>
      </c>
      <c r="D6787" s="7">
        <v>-0.35342573242466102</v>
      </c>
      <c r="E6787" s="7">
        <v>-0.434224666051023</v>
      </c>
      <c r="G6787" s="7">
        <v>83</v>
      </c>
      <c r="H6787" s="7">
        <v>68</v>
      </c>
      <c r="I6787" s="7">
        <v>-0.35735814695371498</v>
      </c>
      <c r="J6787" s="7">
        <v>-0.270279989135984</v>
      </c>
    </row>
    <row r="6788" spans="2:10" x14ac:dyDescent="0.2">
      <c r="B6788" s="7">
        <v>84</v>
      </c>
      <c r="C6788" s="7">
        <v>68</v>
      </c>
      <c r="D6788" s="7">
        <v>-0.53198859194891102</v>
      </c>
      <c r="E6788" s="7">
        <v>-0.39485016807050799</v>
      </c>
      <c r="G6788" s="7">
        <v>84</v>
      </c>
      <c r="H6788" s="7">
        <v>68</v>
      </c>
      <c r="I6788" s="7">
        <v>-0.55535994718467796</v>
      </c>
      <c r="J6788" s="7">
        <v>-0.63235100053831805</v>
      </c>
    </row>
    <row r="6789" spans="2:10" x14ac:dyDescent="0.2">
      <c r="B6789" s="7">
        <v>85</v>
      </c>
      <c r="C6789" s="7">
        <v>68</v>
      </c>
      <c r="D6789" s="7">
        <v>-0.32102342351782598</v>
      </c>
      <c r="E6789" s="7">
        <v>-0.26883876488493302</v>
      </c>
      <c r="G6789" s="7">
        <v>85</v>
      </c>
      <c r="H6789" s="7">
        <v>68</v>
      </c>
      <c r="I6789" s="7">
        <v>-0.32094089915950103</v>
      </c>
      <c r="J6789" s="7">
        <v>-0.363841399045848</v>
      </c>
    </row>
    <row r="6790" spans="2:10" x14ac:dyDescent="0.2">
      <c r="B6790" s="7">
        <v>86</v>
      </c>
      <c r="C6790" s="7">
        <v>68</v>
      </c>
      <c r="D6790" s="7">
        <v>1.94312896480486E-3</v>
      </c>
      <c r="E6790" s="7">
        <v>9.9213830000763906E-2</v>
      </c>
      <c r="G6790" s="7">
        <v>86</v>
      </c>
      <c r="H6790" s="7">
        <v>68</v>
      </c>
      <c r="I6790" s="7">
        <v>2.3398776424841099E-3</v>
      </c>
      <c r="J6790" s="7">
        <v>-6.7863518677689194E-2</v>
      </c>
    </row>
    <row r="6791" spans="2:10" x14ac:dyDescent="0.2">
      <c r="B6791" s="7">
        <v>87</v>
      </c>
      <c r="C6791" s="7">
        <v>68</v>
      </c>
      <c r="D6791" s="7">
        <v>0.15796201236504601</v>
      </c>
      <c r="E6791" s="7">
        <v>0.27987613815843398</v>
      </c>
      <c r="G6791" s="7">
        <v>87</v>
      </c>
      <c r="H6791" s="7">
        <v>68</v>
      </c>
      <c r="I6791" s="7">
        <v>0.16277377185513001</v>
      </c>
      <c r="J6791" s="7">
        <v>-0.15097608123404399</v>
      </c>
    </row>
    <row r="6792" spans="2:10" x14ac:dyDescent="0.2">
      <c r="B6792" s="7">
        <v>88</v>
      </c>
      <c r="C6792" s="7">
        <v>68</v>
      </c>
      <c r="D6792" s="7">
        <v>-0.15342589320084599</v>
      </c>
      <c r="E6792" s="7">
        <v>4.9362098648373402E-3</v>
      </c>
      <c r="G6792" s="7">
        <v>88</v>
      </c>
      <c r="H6792" s="7">
        <v>68</v>
      </c>
      <c r="I6792" s="7">
        <v>-0.15784093930189899</v>
      </c>
      <c r="J6792" s="7">
        <v>0.237094556528056</v>
      </c>
    </row>
    <row r="6793" spans="2:10" x14ac:dyDescent="0.2">
      <c r="B6793" s="7">
        <v>89</v>
      </c>
      <c r="C6793" s="7">
        <v>68</v>
      </c>
      <c r="D6793" s="7">
        <v>-3.8069769923179599E-2</v>
      </c>
      <c r="E6793" s="7">
        <v>-0.322026574710707</v>
      </c>
      <c r="G6793" s="7">
        <v>89</v>
      </c>
      <c r="H6793" s="7">
        <v>68</v>
      </c>
      <c r="I6793" s="7">
        <v>-3.83477298422088E-2</v>
      </c>
      <c r="J6793" s="7">
        <v>-0.19074451265605299</v>
      </c>
    </row>
    <row r="6794" spans="2:10" x14ac:dyDescent="0.2">
      <c r="B6794" s="7">
        <v>90</v>
      </c>
      <c r="C6794" s="7">
        <v>68</v>
      </c>
      <c r="D6794" s="7">
        <v>-0.413864389982878</v>
      </c>
      <c r="E6794" s="7">
        <v>-0.40017295108874701</v>
      </c>
      <c r="G6794" s="7">
        <v>90</v>
      </c>
      <c r="H6794" s="7">
        <v>68</v>
      </c>
      <c r="I6794" s="7">
        <v>-0.416681908365094</v>
      </c>
      <c r="J6794" s="7">
        <v>-0.218249659522783</v>
      </c>
    </row>
    <row r="6795" spans="2:10" x14ac:dyDescent="0.2">
      <c r="B6795" s="7">
        <v>91</v>
      </c>
      <c r="C6795" s="7">
        <v>68</v>
      </c>
      <c r="D6795" s="7">
        <v>1.6819761724675301E-2</v>
      </c>
      <c r="E6795" s="7">
        <v>-0.16548063324361101</v>
      </c>
      <c r="G6795" s="7">
        <v>91</v>
      </c>
      <c r="H6795" s="7">
        <v>68</v>
      </c>
      <c r="I6795" s="7">
        <v>1.7193450829580601E-2</v>
      </c>
      <c r="J6795" s="7">
        <v>-3.2242847856602799E-3</v>
      </c>
    </row>
    <row r="6796" spans="2:10" x14ac:dyDescent="0.2">
      <c r="B6796" s="7">
        <v>92</v>
      </c>
      <c r="C6796" s="7">
        <v>68</v>
      </c>
      <c r="D6796" s="7">
        <v>-1.9799348916714098E-2</v>
      </c>
      <c r="E6796" s="7">
        <v>-0.1187363938143</v>
      </c>
      <c r="G6796" s="7">
        <v>92</v>
      </c>
      <c r="H6796" s="7">
        <v>68</v>
      </c>
      <c r="I6796" s="7">
        <v>-1.96395075844151E-2</v>
      </c>
      <c r="J6796" s="7">
        <v>-0.14041759590800501</v>
      </c>
    </row>
    <row r="6797" spans="2:10" x14ac:dyDescent="0.2">
      <c r="B6797" s="7">
        <v>93</v>
      </c>
      <c r="C6797" s="7">
        <v>68</v>
      </c>
      <c r="D6797" s="7">
        <v>-6.80278629631932E-2</v>
      </c>
      <c r="E6797" s="7">
        <v>0.28465617474069699</v>
      </c>
      <c r="G6797" s="7">
        <v>93</v>
      </c>
      <c r="H6797" s="7">
        <v>68</v>
      </c>
      <c r="I6797" s="7">
        <v>-6.6548168047220593E-2</v>
      </c>
      <c r="J6797" s="7">
        <v>1.3714846860978E-2</v>
      </c>
    </row>
    <row r="6798" spans="2:10" x14ac:dyDescent="0.2">
      <c r="B6798" s="7">
        <v>94</v>
      </c>
      <c r="C6798" s="7">
        <v>68</v>
      </c>
      <c r="D6798" s="7">
        <v>-0.11725200383890499</v>
      </c>
      <c r="E6798" s="7">
        <v>-0.21901814128387401</v>
      </c>
      <c r="G6798" s="7">
        <v>94</v>
      </c>
      <c r="H6798" s="7">
        <v>68</v>
      </c>
      <c r="I6798" s="7">
        <v>-0.11877807752698601</v>
      </c>
      <c r="J6798" s="7">
        <v>-0.37540816335718302</v>
      </c>
    </row>
    <row r="6799" spans="2:10" x14ac:dyDescent="0.2">
      <c r="B6799" s="7">
        <v>95</v>
      </c>
      <c r="C6799" s="7">
        <v>68</v>
      </c>
      <c r="D6799" s="7">
        <v>3.5894272583949102E-2</v>
      </c>
      <c r="E6799" s="7">
        <v>-0.19373108105804701</v>
      </c>
      <c r="G6799" s="7">
        <v>95</v>
      </c>
      <c r="H6799" s="7">
        <v>68</v>
      </c>
      <c r="I6799" s="7">
        <v>3.8520992206137798E-2</v>
      </c>
      <c r="J6799" s="7">
        <v>0.24964618819846501</v>
      </c>
    </row>
    <row r="6800" spans="2:10" x14ac:dyDescent="0.2">
      <c r="B6800" s="7">
        <v>96</v>
      </c>
      <c r="C6800" s="7">
        <v>68</v>
      </c>
      <c r="D6800" s="7">
        <v>-3.13703536234105E-2</v>
      </c>
      <c r="E6800" s="7">
        <v>-0.15510333922372399</v>
      </c>
      <c r="G6800" s="7">
        <v>96</v>
      </c>
      <c r="H6800" s="7">
        <v>68</v>
      </c>
      <c r="I6800" s="7">
        <v>-3.1515585133831799E-2</v>
      </c>
      <c r="J6800" s="7">
        <v>0.116248293907733</v>
      </c>
    </row>
    <row r="6801" spans="2:10" x14ac:dyDescent="0.2">
      <c r="B6801" s="7">
        <v>97</v>
      </c>
      <c r="C6801" s="7">
        <v>68</v>
      </c>
      <c r="D6801" s="7">
        <v>1.6143568619313899E-2</v>
      </c>
      <c r="E6801" s="7">
        <v>-0.22800775865851</v>
      </c>
      <c r="G6801" s="7">
        <v>97</v>
      </c>
      <c r="H6801" s="7">
        <v>68</v>
      </c>
      <c r="I6801" s="7">
        <v>1.5679980656567099E-2</v>
      </c>
      <c r="J6801" s="7">
        <v>-8.9619598655204399E-2</v>
      </c>
    </row>
    <row r="6802" spans="2:10" x14ac:dyDescent="0.2">
      <c r="B6802" s="7">
        <v>98</v>
      </c>
      <c r="C6802" s="7">
        <v>68</v>
      </c>
      <c r="D6802" s="7">
        <v>6.1851823319925003E-3</v>
      </c>
      <c r="E6802" s="7">
        <v>-7.6725018511947199E-2</v>
      </c>
      <c r="G6802" s="7">
        <v>98</v>
      </c>
      <c r="H6802" s="7">
        <v>68</v>
      </c>
      <c r="I6802" s="7">
        <v>6.2253337166140498E-3</v>
      </c>
      <c r="J6802" s="7">
        <v>-8.2805807450014902E-3</v>
      </c>
    </row>
    <row r="6803" spans="2:10" x14ac:dyDescent="0.2">
      <c r="B6803" s="7">
        <v>99</v>
      </c>
      <c r="C6803" s="7">
        <v>68</v>
      </c>
      <c r="D6803" s="7">
        <v>8.5534741274546605E-2</v>
      </c>
      <c r="E6803" s="7">
        <v>-0.2287853782781</v>
      </c>
      <c r="G6803" s="7">
        <v>99</v>
      </c>
      <c r="H6803" s="7">
        <v>68</v>
      </c>
      <c r="I6803" s="7">
        <v>8.7011515195937E-2</v>
      </c>
      <c r="J6803" s="7">
        <v>-0.44783814379811598</v>
      </c>
    </row>
    <row r="6804" spans="2:10" x14ac:dyDescent="0.2">
      <c r="B6804" s="7">
        <v>100</v>
      </c>
      <c r="C6804" s="7">
        <v>68</v>
      </c>
      <c r="D6804" s="7">
        <v>0.20028416387656001</v>
      </c>
      <c r="E6804" s="7">
        <v>0.28802561206176103</v>
      </c>
      <c r="G6804" s="7">
        <v>100</v>
      </c>
      <c r="H6804" s="7">
        <v>68</v>
      </c>
      <c r="I6804" s="7">
        <v>0.20227823027856001</v>
      </c>
      <c r="J6804" s="7">
        <v>9.1654566760377407E-2</v>
      </c>
    </row>
    <row r="6805" spans="2:10" x14ac:dyDescent="0.2">
      <c r="B6805" s="7">
        <v>1</v>
      </c>
      <c r="C6805" s="7">
        <v>69</v>
      </c>
      <c r="D6805" s="7">
        <v>-3.6431627472095003E-2</v>
      </c>
      <c r="E6805" s="7">
        <v>-0.115361095139331</v>
      </c>
      <c r="G6805" s="7">
        <v>1</v>
      </c>
      <c r="H6805" s="7">
        <v>69</v>
      </c>
      <c r="I6805" s="7">
        <v>-3.6050880112906497E-2</v>
      </c>
      <c r="J6805" s="7">
        <v>-1.8626060631262001E-2</v>
      </c>
    </row>
    <row r="6806" spans="2:10" x14ac:dyDescent="0.2">
      <c r="B6806" s="7">
        <v>2</v>
      </c>
      <c r="C6806" s="7">
        <v>69</v>
      </c>
      <c r="D6806" s="7">
        <v>9.03493276117384E-3</v>
      </c>
      <c r="E6806" s="7">
        <v>0.34051324921422199</v>
      </c>
      <c r="G6806" s="7">
        <v>2</v>
      </c>
      <c r="H6806" s="7">
        <v>69</v>
      </c>
      <c r="I6806" s="7">
        <v>8.4522492116239096E-3</v>
      </c>
      <c r="J6806" s="7">
        <v>0.17446000329317099</v>
      </c>
    </row>
    <row r="6807" spans="2:10" x14ac:dyDescent="0.2">
      <c r="B6807" s="7">
        <v>3</v>
      </c>
      <c r="C6807" s="7">
        <v>69</v>
      </c>
      <c r="D6807" s="7">
        <v>3.6156776281430297E-2</v>
      </c>
      <c r="E6807" s="7">
        <v>0.18279257938040799</v>
      </c>
      <c r="G6807" s="7">
        <v>3</v>
      </c>
      <c r="H6807" s="7">
        <v>69</v>
      </c>
      <c r="I6807" s="7">
        <v>3.6446595904448202E-2</v>
      </c>
      <c r="J6807" s="7">
        <v>2.7313095316872101E-2</v>
      </c>
    </row>
    <row r="6808" spans="2:10" x14ac:dyDescent="0.2">
      <c r="B6808" s="7">
        <v>4</v>
      </c>
      <c r="C6808" s="7">
        <v>69</v>
      </c>
      <c r="D6808" s="7">
        <v>-0.181549414679822</v>
      </c>
      <c r="E6808" s="7">
        <v>-0.20460257510263299</v>
      </c>
      <c r="G6808" s="7">
        <v>4</v>
      </c>
      <c r="H6808" s="7">
        <v>69</v>
      </c>
      <c r="I6808" s="7">
        <v>-0.184139079452107</v>
      </c>
      <c r="J6808" s="7">
        <v>-0.21350593859436001</v>
      </c>
    </row>
    <row r="6809" spans="2:10" x14ac:dyDescent="0.2">
      <c r="B6809" s="7">
        <v>5</v>
      </c>
      <c r="C6809" s="7">
        <v>69</v>
      </c>
      <c r="D6809" s="7">
        <v>3.1961525731651001E-2</v>
      </c>
      <c r="E6809" s="7">
        <v>9.8463199839401702E-2</v>
      </c>
      <c r="G6809" s="7">
        <v>5</v>
      </c>
      <c r="H6809" s="7">
        <v>69</v>
      </c>
      <c r="I6809" s="7">
        <v>3.4684186004867897E-2</v>
      </c>
      <c r="J6809" s="7">
        <v>0.349585987648104</v>
      </c>
    </row>
    <row r="6810" spans="2:10" x14ac:dyDescent="0.2">
      <c r="B6810" s="7">
        <v>6</v>
      </c>
      <c r="C6810" s="7">
        <v>69</v>
      </c>
      <c r="D6810" s="7">
        <v>-0.41938732167815901</v>
      </c>
      <c r="E6810" s="7">
        <v>-0.40211422734436197</v>
      </c>
      <c r="G6810" s="7">
        <v>6</v>
      </c>
      <c r="H6810" s="7">
        <v>69</v>
      </c>
      <c r="I6810" s="7">
        <v>-0.42356635772766599</v>
      </c>
      <c r="J6810" s="7">
        <v>-0.40792232135974299</v>
      </c>
    </row>
    <row r="6811" spans="2:10" x14ac:dyDescent="0.2">
      <c r="B6811" s="7">
        <v>7</v>
      </c>
      <c r="C6811" s="7">
        <v>69</v>
      </c>
      <c r="D6811" s="7">
        <v>-2.91926162036233E-2</v>
      </c>
      <c r="E6811" s="7">
        <v>6.3747204809306596E-2</v>
      </c>
      <c r="G6811" s="7">
        <v>7</v>
      </c>
      <c r="H6811" s="7">
        <v>69</v>
      </c>
      <c r="I6811" s="7">
        <v>-2.8864896911589E-2</v>
      </c>
      <c r="J6811" s="7">
        <v>0.21365962498687699</v>
      </c>
    </row>
    <row r="6812" spans="2:10" x14ac:dyDescent="0.2">
      <c r="B6812" s="7">
        <v>8</v>
      </c>
      <c r="C6812" s="7">
        <v>69</v>
      </c>
      <c r="D6812" s="7">
        <v>0.35171001061457202</v>
      </c>
      <c r="E6812" s="7">
        <v>0.245373187988775</v>
      </c>
      <c r="G6812" s="7">
        <v>8</v>
      </c>
      <c r="H6812" s="7">
        <v>69</v>
      </c>
      <c r="I6812" s="7">
        <v>0.35064251257402801</v>
      </c>
      <c r="J6812" s="7">
        <v>0.30671817073109497</v>
      </c>
    </row>
    <row r="6813" spans="2:10" x14ac:dyDescent="0.2">
      <c r="B6813" s="7">
        <v>9</v>
      </c>
      <c r="C6813" s="7">
        <v>69</v>
      </c>
      <c r="D6813" s="7">
        <v>-0.10514237134748999</v>
      </c>
      <c r="E6813" s="7">
        <v>-0.10624872672040001</v>
      </c>
      <c r="G6813" s="7">
        <v>9</v>
      </c>
      <c r="H6813" s="7">
        <v>69</v>
      </c>
      <c r="I6813" s="7">
        <v>-0.10498668096475899</v>
      </c>
      <c r="J6813" s="7">
        <v>-0.34209167948463398</v>
      </c>
    </row>
    <row r="6814" spans="2:10" x14ac:dyDescent="0.2">
      <c r="B6814" s="7">
        <v>10</v>
      </c>
      <c r="C6814" s="7">
        <v>69</v>
      </c>
      <c r="D6814" s="7">
        <v>-4.1720054114412299E-2</v>
      </c>
      <c r="E6814" s="7">
        <v>-0.15701646069691</v>
      </c>
      <c r="G6814" s="7">
        <v>10</v>
      </c>
      <c r="H6814" s="7">
        <v>69</v>
      </c>
      <c r="I6814" s="7">
        <v>-4.2401613115409E-2</v>
      </c>
      <c r="J6814" s="7">
        <v>-9.2974378026006804E-2</v>
      </c>
    </row>
    <row r="6815" spans="2:10" x14ac:dyDescent="0.2">
      <c r="B6815" s="7">
        <v>11</v>
      </c>
      <c r="C6815" s="7">
        <v>69</v>
      </c>
      <c r="D6815" s="7">
        <v>-0.237112151532754</v>
      </c>
      <c r="E6815" s="7">
        <v>5.1960030383242803E-2</v>
      </c>
      <c r="G6815" s="7">
        <v>11</v>
      </c>
      <c r="H6815" s="7">
        <v>69</v>
      </c>
      <c r="I6815" s="7">
        <v>-0.23627228953688401</v>
      </c>
      <c r="J6815" s="7">
        <v>-0.36685825771651298</v>
      </c>
    </row>
    <row r="6816" spans="2:10" x14ac:dyDescent="0.2">
      <c r="B6816" s="7">
        <v>12</v>
      </c>
      <c r="C6816" s="7">
        <v>69</v>
      </c>
      <c r="D6816" s="7">
        <v>-6.3817753132537902E-2</v>
      </c>
      <c r="E6816" s="7">
        <v>-4.5814659208924802E-2</v>
      </c>
      <c r="G6816" s="7">
        <v>12</v>
      </c>
      <c r="H6816" s="7">
        <v>69</v>
      </c>
      <c r="I6816" s="7">
        <v>-6.3021079741182498E-2</v>
      </c>
      <c r="J6816" s="7">
        <v>-3.1139529168547699E-2</v>
      </c>
    </row>
    <row r="6817" spans="2:10" x14ac:dyDescent="0.2">
      <c r="B6817" s="7">
        <v>13</v>
      </c>
      <c r="C6817" s="7">
        <v>69</v>
      </c>
      <c r="D6817" s="7">
        <v>-5.6870318924310902E-2</v>
      </c>
      <c r="E6817" s="7">
        <v>-5.0153450557832704E-3</v>
      </c>
      <c r="G6817" s="7">
        <v>13</v>
      </c>
      <c r="H6817" s="7">
        <v>69</v>
      </c>
      <c r="I6817" s="7">
        <v>-5.8092587258769E-2</v>
      </c>
      <c r="J6817" s="7">
        <v>-0.148269247201156</v>
      </c>
    </row>
    <row r="6818" spans="2:10" x14ac:dyDescent="0.2">
      <c r="B6818" s="7">
        <v>14</v>
      </c>
      <c r="C6818" s="7">
        <v>69</v>
      </c>
      <c r="D6818" s="7">
        <v>0.447346203604162</v>
      </c>
      <c r="E6818" s="7">
        <v>0.42737364030608199</v>
      </c>
      <c r="G6818" s="7">
        <v>14</v>
      </c>
      <c r="H6818" s="7">
        <v>69</v>
      </c>
      <c r="I6818" s="7">
        <v>0.44879153899719998</v>
      </c>
      <c r="J6818" s="7">
        <v>0.20509758163026501</v>
      </c>
    </row>
    <row r="6819" spans="2:10" x14ac:dyDescent="0.2">
      <c r="B6819" s="7">
        <v>15</v>
      </c>
      <c r="C6819" s="7">
        <v>69</v>
      </c>
      <c r="D6819" s="7">
        <v>0.135597486095548</v>
      </c>
      <c r="E6819" s="7">
        <v>-1.90225598794358E-2</v>
      </c>
      <c r="G6819" s="7">
        <v>15</v>
      </c>
      <c r="H6819" s="7">
        <v>69</v>
      </c>
      <c r="I6819" s="7">
        <v>0.13780517761414299</v>
      </c>
      <c r="J6819" s="7">
        <v>8.6369161165282399E-2</v>
      </c>
    </row>
    <row r="6820" spans="2:10" x14ac:dyDescent="0.2">
      <c r="B6820" s="7">
        <v>16</v>
      </c>
      <c r="C6820" s="7">
        <v>69</v>
      </c>
      <c r="D6820" s="7">
        <v>0.118715169997612</v>
      </c>
      <c r="E6820" s="7">
        <v>0.18733354492764001</v>
      </c>
      <c r="G6820" s="7">
        <v>16</v>
      </c>
      <c r="H6820" s="7">
        <v>69</v>
      </c>
      <c r="I6820" s="7">
        <v>0.12259598338113201</v>
      </c>
      <c r="J6820" s="7">
        <v>0.110262708098827</v>
      </c>
    </row>
    <row r="6821" spans="2:10" x14ac:dyDescent="0.2">
      <c r="B6821" s="7">
        <v>17</v>
      </c>
      <c r="C6821" s="7">
        <v>69</v>
      </c>
      <c r="D6821" s="7">
        <v>-9.1079715582651505E-3</v>
      </c>
      <c r="E6821" s="7">
        <v>-4.8893156483543997E-2</v>
      </c>
      <c r="G6821" s="7">
        <v>17</v>
      </c>
      <c r="H6821" s="7">
        <v>69</v>
      </c>
      <c r="I6821" s="7">
        <v>-9.1239137615515293E-3</v>
      </c>
      <c r="J6821" s="7">
        <v>1.7468510758415198E-2</v>
      </c>
    </row>
    <row r="6822" spans="2:10" x14ac:dyDescent="0.2">
      <c r="B6822" s="7">
        <v>18</v>
      </c>
      <c r="C6822" s="7">
        <v>69</v>
      </c>
      <c r="D6822" s="7">
        <v>0.39471386308963702</v>
      </c>
      <c r="E6822" s="7">
        <v>0.14107701666654099</v>
      </c>
      <c r="G6822" s="7">
        <v>18</v>
      </c>
      <c r="H6822" s="7">
        <v>69</v>
      </c>
      <c r="I6822" s="7">
        <v>0.39103688498221201</v>
      </c>
      <c r="J6822" s="7">
        <v>0.127256588752822</v>
      </c>
    </row>
    <row r="6823" spans="2:10" x14ac:dyDescent="0.2">
      <c r="B6823" s="7">
        <v>19</v>
      </c>
      <c r="C6823" s="7">
        <v>69</v>
      </c>
      <c r="D6823" s="7">
        <v>0.33948807837200801</v>
      </c>
      <c r="E6823" s="7">
        <v>0.41448529470968898</v>
      </c>
      <c r="G6823" s="7">
        <v>19</v>
      </c>
      <c r="H6823" s="7">
        <v>69</v>
      </c>
      <c r="I6823" s="7">
        <v>0.32815873380199501</v>
      </c>
      <c r="J6823" s="7">
        <v>6.4978236759837493E-2</v>
      </c>
    </row>
    <row r="6824" spans="2:10" x14ac:dyDescent="0.2">
      <c r="B6824" s="7">
        <v>20</v>
      </c>
      <c r="C6824" s="7">
        <v>69</v>
      </c>
      <c r="D6824" s="7">
        <v>3.3429635623656799E-2</v>
      </c>
      <c r="E6824" s="7">
        <v>-0.28526498806649803</v>
      </c>
      <c r="G6824" s="7">
        <v>20</v>
      </c>
      <c r="H6824" s="7">
        <v>69</v>
      </c>
      <c r="I6824" s="7">
        <v>3.23286016982713E-2</v>
      </c>
      <c r="J6824" s="7">
        <v>-0.238405449164032</v>
      </c>
    </row>
    <row r="6825" spans="2:10" x14ac:dyDescent="0.2">
      <c r="B6825" s="7">
        <v>21</v>
      </c>
      <c r="C6825" s="7">
        <v>69</v>
      </c>
      <c r="D6825" s="7">
        <v>-0.29917283706343401</v>
      </c>
      <c r="E6825" s="7">
        <v>-0.50686825579067696</v>
      </c>
      <c r="G6825" s="7">
        <v>21</v>
      </c>
      <c r="H6825" s="7">
        <v>69</v>
      </c>
      <c r="I6825" s="7">
        <v>-0.29449845262385199</v>
      </c>
      <c r="J6825" s="7">
        <v>-0.50292305796077796</v>
      </c>
    </row>
    <row r="6826" spans="2:10" x14ac:dyDescent="0.2">
      <c r="B6826" s="7">
        <v>22</v>
      </c>
      <c r="C6826" s="7">
        <v>69</v>
      </c>
      <c r="D6826" s="7">
        <v>0.140169827255235</v>
      </c>
      <c r="E6826" s="7">
        <v>0.20061305413437899</v>
      </c>
      <c r="G6826" s="7">
        <v>22</v>
      </c>
      <c r="H6826" s="7">
        <v>69</v>
      </c>
      <c r="I6826" s="7">
        <v>0.14451913770531899</v>
      </c>
      <c r="J6826" s="7">
        <v>0.44129854210216402</v>
      </c>
    </row>
    <row r="6827" spans="2:10" x14ac:dyDescent="0.2">
      <c r="B6827" s="7">
        <v>23</v>
      </c>
      <c r="C6827" s="7">
        <v>69</v>
      </c>
      <c r="D6827" s="7">
        <v>0.18968890734341801</v>
      </c>
      <c r="E6827" s="7">
        <v>0.234091547635745</v>
      </c>
      <c r="G6827" s="7">
        <v>23</v>
      </c>
      <c r="H6827" s="7">
        <v>69</v>
      </c>
      <c r="I6827" s="7">
        <v>0.18311035924482699</v>
      </c>
      <c r="J6827" s="7">
        <v>0.360521434900755</v>
      </c>
    </row>
    <row r="6828" spans="2:10" x14ac:dyDescent="0.2">
      <c r="B6828" s="7">
        <v>24</v>
      </c>
      <c r="C6828" s="7">
        <v>69</v>
      </c>
      <c r="D6828" s="7">
        <v>-7.0165854586965906E-2</v>
      </c>
      <c r="E6828" s="7">
        <v>0.23292315982283199</v>
      </c>
      <c r="G6828" s="7">
        <v>24</v>
      </c>
      <c r="H6828" s="7">
        <v>69</v>
      </c>
      <c r="I6828" s="7">
        <v>-7.0384931347590801E-2</v>
      </c>
      <c r="J6828" s="7">
        <v>4.0318564867661201E-2</v>
      </c>
    </row>
    <row r="6829" spans="2:10" x14ac:dyDescent="0.2">
      <c r="B6829" s="7">
        <v>25</v>
      </c>
      <c r="C6829" s="7">
        <v>69</v>
      </c>
      <c r="D6829" s="7">
        <v>0.10262559831197</v>
      </c>
      <c r="E6829" s="7">
        <v>6.0670454082116798E-2</v>
      </c>
      <c r="G6829" s="7">
        <v>25</v>
      </c>
      <c r="H6829" s="7">
        <v>69</v>
      </c>
      <c r="I6829" s="7">
        <v>0.10758951639564</v>
      </c>
      <c r="J6829" s="7">
        <v>0.29547497653800597</v>
      </c>
    </row>
    <row r="6830" spans="2:10" x14ac:dyDescent="0.2">
      <c r="B6830" s="7">
        <v>26</v>
      </c>
      <c r="C6830" s="7">
        <v>69</v>
      </c>
      <c r="D6830" s="7">
        <v>4.8339372595923399E-2</v>
      </c>
      <c r="E6830" s="7">
        <v>-7.2779552063524405E-2</v>
      </c>
      <c r="G6830" s="7">
        <v>26</v>
      </c>
      <c r="H6830" s="7">
        <v>69</v>
      </c>
      <c r="I6830" s="7">
        <v>5.01274255007189E-2</v>
      </c>
      <c r="J6830" s="7">
        <v>9.6586764342081501E-3</v>
      </c>
    </row>
    <row r="6831" spans="2:10" x14ac:dyDescent="0.2">
      <c r="B6831" s="7">
        <v>27</v>
      </c>
      <c r="C6831" s="7">
        <v>69</v>
      </c>
      <c r="D6831" s="7">
        <v>0.110302957127732</v>
      </c>
      <c r="E6831" s="7">
        <v>0.115277800409729</v>
      </c>
      <c r="G6831" s="7">
        <v>27</v>
      </c>
      <c r="H6831" s="7">
        <v>69</v>
      </c>
      <c r="I6831" s="7">
        <v>0.11333122941894801</v>
      </c>
      <c r="J6831" s="7">
        <v>-4.0749884772029801E-2</v>
      </c>
    </row>
    <row r="6832" spans="2:10" x14ac:dyDescent="0.2">
      <c r="B6832" s="7">
        <v>28</v>
      </c>
      <c r="C6832" s="7">
        <v>69</v>
      </c>
      <c r="D6832" s="7">
        <v>-1.94009341595116E-2</v>
      </c>
      <c r="E6832" s="7">
        <v>-0.121618470116908</v>
      </c>
      <c r="G6832" s="7">
        <v>28</v>
      </c>
      <c r="H6832" s="7">
        <v>69</v>
      </c>
      <c r="I6832" s="7">
        <v>-1.9419114178305101E-2</v>
      </c>
      <c r="J6832" s="7">
        <v>-7.4708518382531799E-2</v>
      </c>
    </row>
    <row r="6833" spans="2:10" x14ac:dyDescent="0.2">
      <c r="B6833" s="7">
        <v>29</v>
      </c>
      <c r="C6833" s="7">
        <v>69</v>
      </c>
      <c r="D6833" s="7">
        <v>0.31826432315692399</v>
      </c>
      <c r="E6833" s="7">
        <v>-0.10672269769204699</v>
      </c>
      <c r="G6833" s="7">
        <v>29</v>
      </c>
      <c r="H6833" s="7">
        <v>69</v>
      </c>
      <c r="I6833" s="7">
        <v>0.30538146917431702</v>
      </c>
      <c r="J6833" s="7">
        <v>7.2867286398447598E-2</v>
      </c>
    </row>
    <row r="6834" spans="2:10" x14ac:dyDescent="0.2">
      <c r="B6834" s="7">
        <v>30</v>
      </c>
      <c r="C6834" s="7">
        <v>69</v>
      </c>
      <c r="D6834" s="7">
        <v>-1.7393583540816802E-2</v>
      </c>
      <c r="E6834" s="7">
        <v>-0.39282883768358401</v>
      </c>
      <c r="G6834" s="7">
        <v>30</v>
      </c>
      <c r="H6834" s="7">
        <v>69</v>
      </c>
      <c r="I6834" s="7">
        <v>-1.7480593062614999E-2</v>
      </c>
      <c r="J6834" s="7">
        <v>-0.27591746800902101</v>
      </c>
    </row>
    <row r="6835" spans="2:10" x14ac:dyDescent="0.2">
      <c r="B6835" s="7">
        <v>31</v>
      </c>
      <c r="C6835" s="7">
        <v>69</v>
      </c>
      <c r="D6835" s="7">
        <v>-0.20231464698158599</v>
      </c>
      <c r="E6835" s="7">
        <v>-0.25001313537283198</v>
      </c>
      <c r="G6835" s="7">
        <v>31</v>
      </c>
      <c r="H6835" s="7">
        <v>69</v>
      </c>
      <c r="I6835" s="7">
        <v>-0.20706894416688801</v>
      </c>
      <c r="J6835" s="7">
        <v>-0.32743817803697201</v>
      </c>
    </row>
    <row r="6836" spans="2:10" x14ac:dyDescent="0.2">
      <c r="B6836" s="7">
        <v>32</v>
      </c>
      <c r="C6836" s="7">
        <v>69</v>
      </c>
      <c r="D6836" s="7">
        <v>4.4489420877067899E-2</v>
      </c>
      <c r="E6836" s="7">
        <v>-0.10819931273566</v>
      </c>
      <c r="G6836" s="7">
        <v>32</v>
      </c>
      <c r="H6836" s="7">
        <v>69</v>
      </c>
      <c r="I6836" s="7">
        <v>4.4788480269168901E-2</v>
      </c>
      <c r="J6836" s="7">
        <v>-4.4151286103605997E-2</v>
      </c>
    </row>
    <row r="6837" spans="2:10" x14ac:dyDescent="0.2">
      <c r="B6837" s="7">
        <v>33</v>
      </c>
      <c r="C6837" s="7">
        <v>69</v>
      </c>
      <c r="D6837" s="7">
        <v>1.19211112821622E-2</v>
      </c>
      <c r="E6837" s="7">
        <v>4.4269507816643697E-2</v>
      </c>
      <c r="G6837" s="7">
        <v>33</v>
      </c>
      <c r="H6837" s="7">
        <v>69</v>
      </c>
      <c r="I6837" s="7">
        <v>1.1713516877703599E-2</v>
      </c>
      <c r="J6837" s="7">
        <v>0.18912960256053099</v>
      </c>
    </row>
    <row r="6838" spans="2:10" x14ac:dyDescent="0.2">
      <c r="B6838" s="7">
        <v>34</v>
      </c>
      <c r="C6838" s="7">
        <v>69</v>
      </c>
      <c r="D6838" s="7">
        <v>-0.513060552157794</v>
      </c>
      <c r="E6838" s="7">
        <v>-0.77771332461099796</v>
      </c>
      <c r="G6838" s="7">
        <v>34</v>
      </c>
      <c r="H6838" s="7">
        <v>69</v>
      </c>
      <c r="I6838" s="7">
        <v>-0.528698444009292</v>
      </c>
      <c r="J6838" s="7">
        <v>-0.58293655543155298</v>
      </c>
    </row>
    <row r="6839" spans="2:10" x14ac:dyDescent="0.2">
      <c r="B6839" s="7">
        <v>35</v>
      </c>
      <c r="C6839" s="7">
        <v>69</v>
      </c>
      <c r="D6839" s="7">
        <v>0.164061817457825</v>
      </c>
      <c r="E6839" s="7">
        <v>0.46482324186291901</v>
      </c>
      <c r="G6839" s="7">
        <v>35</v>
      </c>
      <c r="H6839" s="7">
        <v>69</v>
      </c>
      <c r="I6839" s="7">
        <v>0.16276247671680699</v>
      </c>
      <c r="J6839" s="7">
        <v>0.30531465699152599</v>
      </c>
    </row>
    <row r="6840" spans="2:10" x14ac:dyDescent="0.2">
      <c r="B6840" s="7">
        <v>36</v>
      </c>
      <c r="C6840" s="7">
        <v>69</v>
      </c>
      <c r="D6840" s="7">
        <v>0.51408457607834201</v>
      </c>
      <c r="E6840" s="7">
        <v>0.46357064561497202</v>
      </c>
      <c r="G6840" s="7">
        <v>36</v>
      </c>
      <c r="H6840" s="7">
        <v>69</v>
      </c>
      <c r="I6840" s="7">
        <v>0.53855786504315795</v>
      </c>
      <c r="J6840" s="7">
        <v>0.66276658975176095</v>
      </c>
    </row>
    <row r="6841" spans="2:10" x14ac:dyDescent="0.2">
      <c r="B6841" s="7">
        <v>37</v>
      </c>
      <c r="C6841" s="7">
        <v>69</v>
      </c>
      <c r="D6841" s="7">
        <v>-0.33750959709869699</v>
      </c>
      <c r="E6841" s="7">
        <v>-0.32729169565445698</v>
      </c>
      <c r="G6841" s="7">
        <v>37</v>
      </c>
      <c r="H6841" s="7">
        <v>69</v>
      </c>
      <c r="I6841" s="7">
        <v>-0.33987169723331301</v>
      </c>
      <c r="J6841" s="7">
        <v>-0.22863401310574899</v>
      </c>
    </row>
    <row r="6842" spans="2:10" x14ac:dyDescent="0.2">
      <c r="B6842" s="7">
        <v>38</v>
      </c>
      <c r="C6842" s="7">
        <v>69</v>
      </c>
      <c r="D6842" s="7">
        <v>-0.34304409922048701</v>
      </c>
      <c r="E6842" s="7">
        <v>-0.13778207119205499</v>
      </c>
      <c r="G6842" s="7">
        <v>38</v>
      </c>
      <c r="H6842" s="7">
        <v>69</v>
      </c>
      <c r="I6842" s="7">
        <v>-0.36260130189434597</v>
      </c>
      <c r="J6842" s="7">
        <v>-4.1660242198276798E-2</v>
      </c>
    </row>
    <row r="6843" spans="2:10" x14ac:dyDescent="0.2">
      <c r="B6843" s="7">
        <v>39</v>
      </c>
      <c r="C6843" s="7">
        <v>69</v>
      </c>
      <c r="D6843" s="7">
        <v>0.136020336879729</v>
      </c>
      <c r="E6843" s="7">
        <v>-0.1575814323177</v>
      </c>
      <c r="G6843" s="7">
        <v>39</v>
      </c>
      <c r="H6843" s="7">
        <v>69</v>
      </c>
      <c r="I6843" s="7">
        <v>0.13978955544673299</v>
      </c>
      <c r="J6843" s="7">
        <v>3.7915647257944003E-2</v>
      </c>
    </row>
    <row r="6844" spans="2:10" x14ac:dyDescent="0.2">
      <c r="B6844" s="7">
        <v>40</v>
      </c>
      <c r="C6844" s="7">
        <v>69</v>
      </c>
      <c r="D6844" s="7">
        <v>-0.63326304869164596</v>
      </c>
      <c r="E6844" s="7">
        <v>-0.75367285576274001</v>
      </c>
      <c r="G6844" s="7">
        <v>40</v>
      </c>
      <c r="H6844" s="7">
        <v>69</v>
      </c>
      <c r="I6844" s="7">
        <v>-0.62279974111800296</v>
      </c>
      <c r="J6844" s="7">
        <v>-0.53325574109421603</v>
      </c>
    </row>
    <row r="6845" spans="2:10" x14ac:dyDescent="0.2">
      <c r="B6845" s="7">
        <v>41</v>
      </c>
      <c r="C6845" s="7">
        <v>69</v>
      </c>
      <c r="D6845" s="7">
        <v>-8.3016737927356296E-2</v>
      </c>
      <c r="E6845" s="7">
        <v>-0.30785577398790598</v>
      </c>
      <c r="G6845" s="7">
        <v>41</v>
      </c>
      <c r="H6845" s="7">
        <v>69</v>
      </c>
      <c r="I6845" s="7">
        <v>-8.0760979634907096E-2</v>
      </c>
      <c r="J6845" s="7">
        <v>-0.29445706775066499</v>
      </c>
    </row>
    <row r="6846" spans="2:10" x14ac:dyDescent="0.2">
      <c r="B6846" s="7">
        <v>42</v>
      </c>
      <c r="C6846" s="7">
        <v>69</v>
      </c>
      <c r="D6846" s="7">
        <v>1.1969416264407499E-2</v>
      </c>
      <c r="E6846" s="7">
        <v>4.6481023338908599E-2</v>
      </c>
      <c r="G6846" s="7">
        <v>42</v>
      </c>
      <c r="H6846" s="7">
        <v>69</v>
      </c>
      <c r="I6846" s="7">
        <v>1.2482077707388401E-2</v>
      </c>
      <c r="J6846" s="7">
        <v>-0.15642636795887699</v>
      </c>
    </row>
    <row r="6847" spans="2:10" x14ac:dyDescent="0.2">
      <c r="B6847" s="7">
        <v>43</v>
      </c>
      <c r="C6847" s="7">
        <v>69</v>
      </c>
      <c r="D6847" s="7">
        <v>-0.38522472172108002</v>
      </c>
      <c r="E6847" s="7">
        <v>-0.494272363941897</v>
      </c>
      <c r="G6847" s="7">
        <v>43</v>
      </c>
      <c r="H6847" s="7">
        <v>69</v>
      </c>
      <c r="I6847" s="7">
        <v>-0.392220890649705</v>
      </c>
      <c r="J6847" s="7">
        <v>-0.23680947328354901</v>
      </c>
    </row>
    <row r="6848" spans="2:10" x14ac:dyDescent="0.2">
      <c r="B6848" s="7">
        <v>44</v>
      </c>
      <c r="C6848" s="7">
        <v>69</v>
      </c>
      <c r="D6848" s="7">
        <v>0.17149459148173199</v>
      </c>
      <c r="E6848" s="7">
        <v>-0.15221223019878899</v>
      </c>
      <c r="G6848" s="7">
        <v>44</v>
      </c>
      <c r="H6848" s="7">
        <v>69</v>
      </c>
      <c r="I6848" s="7">
        <v>0.17177000261295</v>
      </c>
      <c r="J6848" s="7">
        <v>-6.24507498673132E-2</v>
      </c>
    </row>
    <row r="6849" spans="2:10" x14ac:dyDescent="0.2">
      <c r="B6849" s="7">
        <v>45</v>
      </c>
      <c r="C6849" s="7">
        <v>69</v>
      </c>
      <c r="D6849" s="7">
        <v>-0.45635844512621498</v>
      </c>
      <c r="E6849" s="7">
        <v>-0.43713960642572802</v>
      </c>
      <c r="G6849" s="7">
        <v>45</v>
      </c>
      <c r="H6849" s="7">
        <v>69</v>
      </c>
      <c r="I6849" s="7">
        <v>-0.45271424572406699</v>
      </c>
      <c r="J6849" s="7">
        <v>-0.49492172398399797</v>
      </c>
    </row>
    <row r="6850" spans="2:10" x14ac:dyDescent="0.2">
      <c r="B6850" s="7">
        <v>46</v>
      </c>
      <c r="C6850" s="7">
        <v>69</v>
      </c>
      <c r="D6850" s="7">
        <v>-9.8193700808176104E-2</v>
      </c>
      <c r="E6850" s="7">
        <v>-0.10005253831083299</v>
      </c>
      <c r="G6850" s="7">
        <v>46</v>
      </c>
      <c r="H6850" s="7">
        <v>69</v>
      </c>
      <c r="I6850" s="7">
        <v>-9.9997631214108706E-2</v>
      </c>
      <c r="J6850" s="7">
        <v>9.4432361483324498E-2</v>
      </c>
    </row>
    <row r="6851" spans="2:10" x14ac:dyDescent="0.2">
      <c r="B6851" s="7">
        <v>47</v>
      </c>
      <c r="C6851" s="7">
        <v>69</v>
      </c>
      <c r="D6851" s="7">
        <v>0.19016342855493701</v>
      </c>
      <c r="E6851" s="7">
        <v>0.28323730868344099</v>
      </c>
      <c r="G6851" s="7">
        <v>47</v>
      </c>
      <c r="H6851" s="7">
        <v>69</v>
      </c>
      <c r="I6851" s="7">
        <v>0.180379519532679</v>
      </c>
      <c r="J6851" s="7">
        <v>0.27873575582177101</v>
      </c>
    </row>
    <row r="6852" spans="2:10" x14ac:dyDescent="0.2">
      <c r="B6852" s="7">
        <v>48</v>
      </c>
      <c r="C6852" s="7">
        <v>69</v>
      </c>
      <c r="D6852" s="7">
        <v>-3.0433508763199101E-3</v>
      </c>
      <c r="E6852" s="7">
        <v>-0.21651102066373501</v>
      </c>
      <c r="G6852" s="7">
        <v>48</v>
      </c>
      <c r="H6852" s="7">
        <v>69</v>
      </c>
      <c r="I6852" s="13">
        <v>-2.83434210015443E-3</v>
      </c>
      <c r="J6852" s="7">
        <v>0.10543127300312299</v>
      </c>
    </row>
    <row r="6853" spans="2:10" x14ac:dyDescent="0.2">
      <c r="B6853" s="7">
        <v>49</v>
      </c>
      <c r="C6853" s="7">
        <v>69</v>
      </c>
      <c r="D6853" s="7">
        <v>-9.9968129611494497E-2</v>
      </c>
      <c r="E6853" s="7">
        <v>0.183689045860713</v>
      </c>
      <c r="G6853" s="7">
        <v>49</v>
      </c>
      <c r="H6853" s="7">
        <v>69</v>
      </c>
      <c r="I6853" s="7">
        <v>-0.1016586366409</v>
      </c>
      <c r="J6853" s="7">
        <v>0.111964299915515</v>
      </c>
    </row>
    <row r="6854" spans="2:10" x14ac:dyDescent="0.2">
      <c r="B6854" s="7">
        <v>50</v>
      </c>
      <c r="C6854" s="7">
        <v>69</v>
      </c>
      <c r="D6854" s="7">
        <v>-0.31814624806197001</v>
      </c>
      <c r="E6854" s="7">
        <v>-0.41506899456206098</v>
      </c>
      <c r="G6854" s="7">
        <v>50</v>
      </c>
      <c r="H6854" s="7">
        <v>69</v>
      </c>
      <c r="I6854" s="7">
        <v>-0.33105377873542502</v>
      </c>
      <c r="J6854" s="7">
        <v>-0.164563035276238</v>
      </c>
    </row>
    <row r="6855" spans="2:10" x14ac:dyDescent="0.2">
      <c r="B6855" s="7">
        <v>51</v>
      </c>
      <c r="C6855" s="7">
        <v>69</v>
      </c>
      <c r="D6855" s="7">
        <v>-8.99284859027603E-2</v>
      </c>
      <c r="E6855" s="7">
        <v>-0.22524152136153999</v>
      </c>
      <c r="G6855" s="7">
        <v>51</v>
      </c>
      <c r="H6855" s="7">
        <v>69</v>
      </c>
      <c r="I6855" s="7">
        <v>-8.9406304841389797E-2</v>
      </c>
      <c r="J6855" s="7">
        <v>-0.259206775050496</v>
      </c>
    </row>
    <row r="6856" spans="2:10" x14ac:dyDescent="0.2">
      <c r="B6856" s="7">
        <v>52</v>
      </c>
      <c r="C6856" s="7">
        <v>69</v>
      </c>
      <c r="D6856" s="7">
        <v>0.246908507388305</v>
      </c>
      <c r="E6856" s="7">
        <v>0.107798763627517</v>
      </c>
      <c r="G6856" s="7">
        <v>52</v>
      </c>
      <c r="H6856" s="7">
        <v>69</v>
      </c>
      <c r="I6856" s="7">
        <v>0.25506250488497301</v>
      </c>
      <c r="J6856" s="7">
        <v>3.3464489244546598E-2</v>
      </c>
    </row>
    <row r="6857" spans="2:10" x14ac:dyDescent="0.2">
      <c r="B6857" s="7">
        <v>53</v>
      </c>
      <c r="C6857" s="7">
        <v>69</v>
      </c>
      <c r="D6857" s="7">
        <v>-1.22227267499024E-2</v>
      </c>
      <c r="E6857" s="7">
        <v>0.125257973074929</v>
      </c>
      <c r="G6857" s="7">
        <v>53</v>
      </c>
      <c r="H6857" s="7">
        <v>69</v>
      </c>
      <c r="I6857" s="7">
        <v>-1.25246205202103E-2</v>
      </c>
      <c r="J6857" s="7">
        <v>0.39179598904065699</v>
      </c>
    </row>
    <row r="6858" spans="2:10" x14ac:dyDescent="0.2">
      <c r="B6858" s="7">
        <v>54</v>
      </c>
      <c r="C6858" s="7">
        <v>69</v>
      </c>
      <c r="D6858" s="7">
        <v>-0.216502722202776</v>
      </c>
      <c r="E6858" s="7">
        <v>-8.2636632141539004E-2</v>
      </c>
      <c r="G6858" s="7">
        <v>54</v>
      </c>
      <c r="H6858" s="7">
        <v>69</v>
      </c>
      <c r="I6858" s="7">
        <v>-0.21483177633412301</v>
      </c>
      <c r="J6858" s="7">
        <v>-0.372835909561269</v>
      </c>
    </row>
    <row r="6859" spans="2:10" x14ac:dyDescent="0.2">
      <c r="B6859" s="7">
        <v>55</v>
      </c>
      <c r="C6859" s="7">
        <v>69</v>
      </c>
      <c r="D6859" s="7">
        <v>0.41315439176054702</v>
      </c>
      <c r="E6859" s="7">
        <v>0.39416327960819197</v>
      </c>
      <c r="G6859" s="7">
        <v>55</v>
      </c>
      <c r="H6859" s="7">
        <v>69</v>
      </c>
      <c r="I6859" s="7">
        <v>0.41028284531452403</v>
      </c>
      <c r="J6859" s="7">
        <v>-0.17335329130004601</v>
      </c>
    </row>
    <row r="6860" spans="2:10" x14ac:dyDescent="0.2">
      <c r="B6860" s="7">
        <v>56</v>
      </c>
      <c r="C6860" s="7">
        <v>69</v>
      </c>
      <c r="D6860" s="7">
        <v>-2.1033578154920501E-2</v>
      </c>
      <c r="E6860" s="7">
        <v>-1.2109605118223701E-2</v>
      </c>
      <c r="G6860" s="7">
        <v>56</v>
      </c>
      <c r="H6860" s="7">
        <v>69</v>
      </c>
      <c r="I6860" s="7">
        <v>-2.1232786670211098E-2</v>
      </c>
      <c r="J6860" s="7">
        <v>-6.5594782968947402E-3</v>
      </c>
    </row>
    <row r="6861" spans="2:10" x14ac:dyDescent="0.2">
      <c r="B6861" s="7">
        <v>57</v>
      </c>
      <c r="C6861" s="7">
        <v>69</v>
      </c>
      <c r="D6861" s="7">
        <v>-0.102360188234996</v>
      </c>
      <c r="E6861" s="7">
        <v>6.2978379732916395E-2</v>
      </c>
      <c r="G6861" s="7">
        <v>57</v>
      </c>
      <c r="H6861" s="7">
        <v>69</v>
      </c>
      <c r="I6861" s="7">
        <v>-0.102124864373778</v>
      </c>
      <c r="J6861" s="7">
        <v>0.19174100318395201</v>
      </c>
    </row>
    <row r="6862" spans="2:10" x14ac:dyDescent="0.2">
      <c r="B6862" s="7">
        <v>58</v>
      </c>
      <c r="C6862" s="7">
        <v>69</v>
      </c>
      <c r="D6862" s="7">
        <v>-0.137584183735492</v>
      </c>
      <c r="E6862" s="7">
        <v>-0.14010524598072299</v>
      </c>
      <c r="G6862" s="7">
        <v>58</v>
      </c>
      <c r="H6862" s="7">
        <v>69</v>
      </c>
      <c r="I6862" s="7">
        <v>-0.13750093724624299</v>
      </c>
      <c r="J6862" s="7">
        <v>-0.165466337342242</v>
      </c>
    </row>
    <row r="6863" spans="2:10" x14ac:dyDescent="0.2">
      <c r="B6863" s="7">
        <v>59</v>
      </c>
      <c r="C6863" s="7">
        <v>69</v>
      </c>
      <c r="D6863" s="7">
        <v>0.11664197133486</v>
      </c>
      <c r="E6863" s="7">
        <v>9.1447441811898705E-2</v>
      </c>
      <c r="G6863" s="7">
        <v>59</v>
      </c>
      <c r="H6863" s="7">
        <v>69</v>
      </c>
      <c r="I6863" s="7">
        <v>0.120832152053238</v>
      </c>
      <c r="J6863" s="7">
        <v>7.95519436728922E-2</v>
      </c>
    </row>
    <row r="6864" spans="2:10" x14ac:dyDescent="0.2">
      <c r="B6864" s="7">
        <v>60</v>
      </c>
      <c r="C6864" s="7">
        <v>69</v>
      </c>
      <c r="D6864" s="7">
        <v>-6.28438143993559E-3</v>
      </c>
      <c r="E6864" s="7">
        <v>-0.126573674781541</v>
      </c>
      <c r="G6864" s="7">
        <v>60</v>
      </c>
      <c r="H6864" s="7">
        <v>69</v>
      </c>
      <c r="I6864" s="7">
        <v>-5.9605509681635001E-3</v>
      </c>
      <c r="J6864" s="7">
        <v>0.31492164719341897</v>
      </c>
    </row>
    <row r="6865" spans="2:10" x14ac:dyDescent="0.2">
      <c r="B6865" s="7">
        <v>61</v>
      </c>
      <c r="C6865" s="7">
        <v>69</v>
      </c>
      <c r="D6865" s="7">
        <v>-0.132666449912717</v>
      </c>
      <c r="E6865" s="7">
        <v>0.19738691169640599</v>
      </c>
      <c r="G6865" s="7">
        <v>61</v>
      </c>
      <c r="H6865" s="7">
        <v>69</v>
      </c>
      <c r="I6865" s="7">
        <v>-0.13390025447548601</v>
      </c>
      <c r="J6865" s="7">
        <v>-0.21551565002505099</v>
      </c>
    </row>
    <row r="6866" spans="2:10" x14ac:dyDescent="0.2">
      <c r="B6866" s="7">
        <v>62</v>
      </c>
      <c r="C6866" s="7">
        <v>69</v>
      </c>
      <c r="D6866" s="7">
        <v>8.1422035635036999E-2</v>
      </c>
      <c r="E6866" s="7">
        <v>-3.7491598660801997E-2</v>
      </c>
      <c r="G6866" s="7">
        <v>62</v>
      </c>
      <c r="H6866" s="7">
        <v>69</v>
      </c>
      <c r="I6866" s="7">
        <v>8.3379457747387406E-2</v>
      </c>
      <c r="J6866" s="7">
        <v>2.02588677728581E-2</v>
      </c>
    </row>
    <row r="6867" spans="2:10" x14ac:dyDescent="0.2">
      <c r="B6867" s="7">
        <v>63</v>
      </c>
      <c r="C6867" s="7">
        <v>69</v>
      </c>
      <c r="D6867" s="7">
        <v>-7.0064261618214593E-2</v>
      </c>
      <c r="E6867" s="7">
        <v>-7.55725204345854E-2</v>
      </c>
      <c r="G6867" s="7">
        <v>63</v>
      </c>
      <c r="H6867" s="7">
        <v>69</v>
      </c>
      <c r="I6867" s="7">
        <v>-7.13595403811009E-2</v>
      </c>
      <c r="J6867" s="7">
        <v>3.4655713460833397E-2</v>
      </c>
    </row>
    <row r="6868" spans="2:10" x14ac:dyDescent="0.2">
      <c r="B6868" s="7">
        <v>64</v>
      </c>
      <c r="C6868" s="7">
        <v>69</v>
      </c>
      <c r="D6868" s="7">
        <v>-0.144038381437741</v>
      </c>
      <c r="E6868" s="7">
        <v>-8.9037683727948291E-3</v>
      </c>
      <c r="G6868" s="7">
        <v>64</v>
      </c>
      <c r="H6868" s="7">
        <v>69</v>
      </c>
      <c r="I6868" s="7">
        <v>-0.14477125374890901</v>
      </c>
      <c r="J6868" s="7">
        <v>-0.209018098553023</v>
      </c>
    </row>
    <row r="6869" spans="2:10" x14ac:dyDescent="0.2">
      <c r="B6869" s="7">
        <v>65</v>
      </c>
      <c r="C6869" s="7">
        <v>69</v>
      </c>
      <c r="D6869" s="7">
        <v>-0.47771374051666499</v>
      </c>
      <c r="E6869" s="7">
        <v>-0.46457059274439999</v>
      </c>
      <c r="G6869" s="7">
        <v>65</v>
      </c>
      <c r="H6869" s="7">
        <v>69</v>
      </c>
      <c r="I6869" s="7">
        <v>-0.47641306260626998</v>
      </c>
      <c r="J6869" s="7">
        <v>-0.262367519476712</v>
      </c>
    </row>
    <row r="6870" spans="2:10" x14ac:dyDescent="0.2">
      <c r="B6870" s="7">
        <v>66</v>
      </c>
      <c r="C6870" s="7">
        <v>69</v>
      </c>
      <c r="D6870" s="7">
        <v>-0.670876556687246</v>
      </c>
      <c r="E6870" s="7">
        <v>-0.33261881671549398</v>
      </c>
      <c r="G6870" s="7">
        <v>66</v>
      </c>
      <c r="H6870" s="7">
        <v>69</v>
      </c>
      <c r="I6870" s="7">
        <v>-0.66185355150126302</v>
      </c>
      <c r="J6870" s="7">
        <v>-0.31699278837994599</v>
      </c>
    </row>
    <row r="6871" spans="2:10" x14ac:dyDescent="0.2">
      <c r="B6871" s="7">
        <v>67</v>
      </c>
      <c r="C6871" s="7">
        <v>69</v>
      </c>
      <c r="D6871" s="7">
        <v>-0.20232592140660399</v>
      </c>
      <c r="E6871" s="7">
        <v>3.7685477377468898E-2</v>
      </c>
      <c r="G6871" s="7">
        <v>67</v>
      </c>
      <c r="H6871" s="7">
        <v>69</v>
      </c>
      <c r="I6871" s="7">
        <v>-0.203643099468543</v>
      </c>
      <c r="J6871" s="7">
        <v>6.5848555279252693E-2</v>
      </c>
    </row>
    <row r="6872" spans="2:10" x14ac:dyDescent="0.2">
      <c r="B6872" s="7">
        <v>68</v>
      </c>
      <c r="C6872" s="7">
        <v>69</v>
      </c>
      <c r="D6872" s="7">
        <v>0.33977225962434099</v>
      </c>
      <c r="E6872" s="7">
        <v>0.38025548437319501</v>
      </c>
      <c r="G6872" s="7">
        <v>68</v>
      </c>
      <c r="H6872" s="7">
        <v>69</v>
      </c>
      <c r="I6872" s="7">
        <v>0.350533461554696</v>
      </c>
      <c r="J6872" s="7">
        <v>0.63292072462275895</v>
      </c>
    </row>
    <row r="6873" spans="2:10" x14ac:dyDescent="0.2">
      <c r="B6873" s="7">
        <v>69</v>
      </c>
      <c r="C6873" s="7">
        <v>69</v>
      </c>
      <c r="D6873" s="7">
        <v>0.29676893797446702</v>
      </c>
      <c r="E6873" s="7">
        <v>0.25896698407941898</v>
      </c>
      <c r="G6873" s="7">
        <v>69</v>
      </c>
      <c r="H6873" s="7">
        <v>69</v>
      </c>
      <c r="I6873" s="7">
        <v>0.30760109520635498</v>
      </c>
      <c r="J6873" s="7">
        <v>0.45611435521754101</v>
      </c>
    </row>
    <row r="6874" spans="2:10" x14ac:dyDescent="0.2">
      <c r="B6874" s="7">
        <v>70</v>
      </c>
      <c r="C6874" s="7">
        <v>69</v>
      </c>
      <c r="D6874" s="7">
        <v>-0.31571632710351799</v>
      </c>
      <c r="E6874" s="7">
        <v>-0.11911444487528899</v>
      </c>
      <c r="G6874" s="7">
        <v>70</v>
      </c>
      <c r="H6874" s="7">
        <v>69</v>
      </c>
      <c r="I6874" s="7">
        <v>-0.318477522922756</v>
      </c>
      <c r="J6874" s="7">
        <v>-0.19263062853035301</v>
      </c>
    </row>
    <row r="6875" spans="2:10" x14ac:dyDescent="0.2">
      <c r="B6875" s="7">
        <v>71</v>
      </c>
      <c r="C6875" s="7">
        <v>69</v>
      </c>
      <c r="D6875" s="7">
        <v>8.7844935181453601E-2</v>
      </c>
      <c r="E6875" s="7">
        <v>-0.16297975182615701</v>
      </c>
      <c r="G6875" s="7">
        <v>71</v>
      </c>
      <c r="H6875" s="7">
        <v>69</v>
      </c>
      <c r="I6875" s="7">
        <v>8.7790260124356798E-2</v>
      </c>
      <c r="J6875" s="7">
        <v>-7.7258686835752294E-2</v>
      </c>
    </row>
    <row r="6876" spans="2:10" x14ac:dyDescent="0.2">
      <c r="B6876" s="7">
        <v>72</v>
      </c>
      <c r="C6876" s="7">
        <v>69</v>
      </c>
      <c r="D6876" s="7">
        <v>-0.130192024009497</v>
      </c>
      <c r="E6876" s="7">
        <v>-0.185899836463748</v>
      </c>
      <c r="G6876" s="7">
        <v>72</v>
      </c>
      <c r="H6876" s="7">
        <v>69</v>
      </c>
      <c r="I6876" s="7">
        <v>-0.128418446063502</v>
      </c>
      <c r="J6876" s="7">
        <v>-0.43594208102982202</v>
      </c>
    </row>
    <row r="6877" spans="2:10" x14ac:dyDescent="0.2">
      <c r="B6877" s="7">
        <v>73</v>
      </c>
      <c r="C6877" s="7">
        <v>69</v>
      </c>
      <c r="D6877" s="7">
        <v>-0.265240740219293</v>
      </c>
      <c r="E6877" s="7">
        <v>-0.47167554208446</v>
      </c>
      <c r="G6877" s="7">
        <v>73</v>
      </c>
      <c r="H6877" s="7">
        <v>69</v>
      </c>
      <c r="I6877" s="7">
        <v>-0.26777799259226098</v>
      </c>
      <c r="J6877" s="7">
        <v>-0.314206492841277</v>
      </c>
    </row>
    <row r="6878" spans="2:10" x14ac:dyDescent="0.2">
      <c r="B6878" s="7">
        <v>74</v>
      </c>
      <c r="C6878" s="7">
        <v>69</v>
      </c>
      <c r="D6878" s="7">
        <v>-4.7280720612339303E-2</v>
      </c>
      <c r="E6878" s="7">
        <v>-0.151713933280059</v>
      </c>
      <c r="G6878" s="7">
        <v>74</v>
      </c>
      <c r="H6878" s="7">
        <v>69</v>
      </c>
      <c r="I6878" s="7">
        <v>-4.77057727978751E-2</v>
      </c>
      <c r="J6878" s="7">
        <v>-0.13539158069660201</v>
      </c>
    </row>
    <row r="6879" spans="2:10" x14ac:dyDescent="0.2">
      <c r="B6879" s="7">
        <v>75</v>
      </c>
      <c r="C6879" s="7">
        <v>69</v>
      </c>
      <c r="D6879" s="7">
        <v>0.40017325819761501</v>
      </c>
      <c r="E6879" s="7">
        <v>0.21245782005274699</v>
      </c>
      <c r="G6879" s="7">
        <v>75</v>
      </c>
      <c r="H6879" s="7">
        <v>69</v>
      </c>
      <c r="I6879" s="7">
        <v>0.40641123154053399</v>
      </c>
      <c r="J6879" s="7">
        <v>0.26659665732299298</v>
      </c>
    </row>
    <row r="6880" spans="2:10" x14ac:dyDescent="0.2">
      <c r="B6880" s="7">
        <v>76</v>
      </c>
      <c r="C6880" s="7">
        <v>69</v>
      </c>
      <c r="D6880" s="7">
        <v>-0.216446004097753</v>
      </c>
      <c r="E6880" s="7">
        <v>-0.52875407050330603</v>
      </c>
      <c r="G6880" s="7">
        <v>76</v>
      </c>
      <c r="H6880" s="7">
        <v>69</v>
      </c>
      <c r="I6880" s="7">
        <v>-0.219409825698127</v>
      </c>
      <c r="J6880" s="7">
        <v>-0.33368370935263197</v>
      </c>
    </row>
    <row r="6881" spans="2:10" x14ac:dyDescent="0.2">
      <c r="B6881" s="7">
        <v>77</v>
      </c>
      <c r="C6881" s="7">
        <v>69</v>
      </c>
      <c r="D6881" s="7">
        <v>0.26286686430180101</v>
      </c>
      <c r="E6881" s="7">
        <v>0.28392004499338303</v>
      </c>
      <c r="G6881" s="7">
        <v>77</v>
      </c>
      <c r="H6881" s="7">
        <v>69</v>
      </c>
      <c r="I6881" s="7">
        <v>0.26136585057385903</v>
      </c>
      <c r="J6881" s="7">
        <v>0.27026116437616698</v>
      </c>
    </row>
    <row r="6882" spans="2:10" x14ac:dyDescent="0.2">
      <c r="B6882" s="7">
        <v>78</v>
      </c>
      <c r="C6882" s="7">
        <v>69</v>
      </c>
      <c r="D6882" s="7">
        <v>-0.50319819453402403</v>
      </c>
      <c r="E6882" s="7">
        <v>-0.62640275448782601</v>
      </c>
      <c r="G6882" s="7">
        <v>78</v>
      </c>
      <c r="H6882" s="7">
        <v>69</v>
      </c>
      <c r="I6882" s="7">
        <v>-0.50544815193495296</v>
      </c>
      <c r="J6882" s="7">
        <v>-0.60527890502056703</v>
      </c>
    </row>
    <row r="6883" spans="2:10" x14ac:dyDescent="0.2">
      <c r="B6883" s="7">
        <v>79</v>
      </c>
      <c r="C6883" s="7">
        <v>69</v>
      </c>
      <c r="D6883" s="7">
        <v>8.4393843200629703E-3</v>
      </c>
      <c r="E6883" s="7">
        <v>-0.18681762935771401</v>
      </c>
      <c r="G6883" s="7">
        <v>79</v>
      </c>
      <c r="H6883" s="7">
        <v>69</v>
      </c>
      <c r="I6883" s="7">
        <v>8.9567643149450794E-3</v>
      </c>
      <c r="J6883" s="7">
        <v>-0.15270995082664901</v>
      </c>
    </row>
    <row r="6884" spans="2:10" x14ac:dyDescent="0.2">
      <c r="B6884" s="7">
        <v>80</v>
      </c>
      <c r="C6884" s="7">
        <v>69</v>
      </c>
      <c r="D6884" s="7">
        <v>-0.55745959455332394</v>
      </c>
      <c r="E6884" s="7">
        <v>-0.64160273603801699</v>
      </c>
      <c r="G6884" s="7">
        <v>80</v>
      </c>
      <c r="H6884" s="7">
        <v>69</v>
      </c>
      <c r="I6884" s="7">
        <v>-0.56469315952008803</v>
      </c>
      <c r="J6884" s="7">
        <v>-0.57809929524363401</v>
      </c>
    </row>
    <row r="6885" spans="2:10" x14ac:dyDescent="0.2">
      <c r="B6885" s="7">
        <v>81</v>
      </c>
      <c r="C6885" s="7">
        <v>69</v>
      </c>
      <c r="D6885" s="7">
        <v>-4.9065222120455901E-2</v>
      </c>
      <c r="E6885" s="7">
        <v>-9.0053730650361694E-2</v>
      </c>
      <c r="G6885" s="7">
        <v>81</v>
      </c>
      <c r="H6885" s="7">
        <v>69</v>
      </c>
      <c r="I6885" s="7">
        <v>-5.0037319705284099E-2</v>
      </c>
      <c r="J6885" s="7">
        <v>-1.88114247817079E-2</v>
      </c>
    </row>
    <row r="6886" spans="2:10" x14ac:dyDescent="0.2">
      <c r="B6886" s="7">
        <v>82</v>
      </c>
      <c r="C6886" s="7">
        <v>69</v>
      </c>
      <c r="D6886" s="7">
        <v>-8.73724408737164E-2</v>
      </c>
      <c r="E6886" s="7">
        <v>-6.9083318986038504E-3</v>
      </c>
      <c r="G6886" s="7">
        <v>82</v>
      </c>
      <c r="H6886" s="7">
        <v>69</v>
      </c>
      <c r="I6886" s="7">
        <v>-8.9293697818683307E-2</v>
      </c>
      <c r="J6886" s="7">
        <v>-0.142827069599814</v>
      </c>
    </row>
    <row r="6887" spans="2:10" x14ac:dyDescent="0.2">
      <c r="B6887" s="7">
        <v>83</v>
      </c>
      <c r="C6887" s="7">
        <v>69</v>
      </c>
      <c r="D6887" s="7">
        <v>-0.44842981301010998</v>
      </c>
      <c r="E6887" s="7">
        <v>-0.28579693092276098</v>
      </c>
      <c r="G6887" s="7">
        <v>83</v>
      </c>
      <c r="H6887" s="7">
        <v>69</v>
      </c>
      <c r="I6887" s="7">
        <v>-0.44875176838310599</v>
      </c>
      <c r="J6887" s="7">
        <v>-0.30787903699140001</v>
      </c>
    </row>
    <row r="6888" spans="2:10" x14ac:dyDescent="0.2">
      <c r="B6888" s="7">
        <v>84</v>
      </c>
      <c r="C6888" s="7">
        <v>69</v>
      </c>
      <c r="D6888" s="7">
        <v>-1.6679040712389799E-2</v>
      </c>
      <c r="E6888" s="7">
        <v>-8.2196502917152997E-2</v>
      </c>
      <c r="G6888" s="7">
        <v>84</v>
      </c>
      <c r="H6888" s="7">
        <v>69</v>
      </c>
      <c r="I6888" s="7">
        <v>-1.6972758577557201E-2</v>
      </c>
      <c r="J6888" s="7">
        <v>-5.3737455791955199E-2</v>
      </c>
    </row>
    <row r="6889" spans="2:10" x14ac:dyDescent="0.2">
      <c r="B6889" s="7">
        <v>85</v>
      </c>
      <c r="C6889" s="7">
        <v>69</v>
      </c>
      <c r="D6889" s="7">
        <v>-0.48193023163398901</v>
      </c>
      <c r="E6889" s="7">
        <v>-0.38890951817232799</v>
      </c>
      <c r="G6889" s="7">
        <v>85</v>
      </c>
      <c r="H6889" s="7">
        <v>69</v>
      </c>
      <c r="I6889" s="7">
        <v>-0.48094360610907599</v>
      </c>
      <c r="J6889" s="7">
        <v>-0.46772459303914699</v>
      </c>
    </row>
    <row r="6890" spans="2:10" x14ac:dyDescent="0.2">
      <c r="B6890" s="7">
        <v>86</v>
      </c>
      <c r="C6890" s="7">
        <v>69</v>
      </c>
      <c r="D6890" s="7">
        <v>-9.7727621423725694E-2</v>
      </c>
      <c r="E6890" s="7">
        <v>-4.68064851840371E-2</v>
      </c>
      <c r="G6890" s="7">
        <v>86</v>
      </c>
      <c r="H6890" s="7">
        <v>69</v>
      </c>
      <c r="I6890" s="7">
        <v>-9.4799836813284494E-2</v>
      </c>
      <c r="J6890" s="7">
        <v>-9.6355881822906206E-2</v>
      </c>
    </row>
    <row r="6891" spans="2:10" x14ac:dyDescent="0.2">
      <c r="B6891" s="7">
        <v>87</v>
      </c>
      <c r="C6891" s="7">
        <v>69</v>
      </c>
      <c r="D6891" s="7">
        <v>1.6767187892195799E-2</v>
      </c>
      <c r="E6891" s="7">
        <v>0.347605049734932</v>
      </c>
      <c r="G6891" s="7">
        <v>87</v>
      </c>
      <c r="H6891" s="7">
        <v>69</v>
      </c>
      <c r="I6891" s="7">
        <v>1.6401574763277998E-2</v>
      </c>
      <c r="J6891" s="7">
        <v>4.0882888213956498E-2</v>
      </c>
    </row>
    <row r="6892" spans="2:10" x14ac:dyDescent="0.2">
      <c r="B6892" s="7">
        <v>88</v>
      </c>
      <c r="C6892" s="7">
        <v>69</v>
      </c>
      <c r="D6892" s="7">
        <v>0.48751284425579899</v>
      </c>
      <c r="E6892" s="7">
        <v>0.43012440835469501</v>
      </c>
      <c r="G6892" s="7">
        <v>88</v>
      </c>
      <c r="H6892" s="7">
        <v>69</v>
      </c>
      <c r="I6892" s="7">
        <v>0.49142424169492999</v>
      </c>
      <c r="J6892" s="7">
        <v>0.36442697432524901</v>
      </c>
    </row>
    <row r="6893" spans="2:10" x14ac:dyDescent="0.2">
      <c r="B6893" s="7">
        <v>89</v>
      </c>
      <c r="C6893" s="7">
        <v>69</v>
      </c>
      <c r="D6893" s="7">
        <v>-0.134631518592606</v>
      </c>
      <c r="E6893" s="7">
        <v>-0.35766462400127502</v>
      </c>
      <c r="G6893" s="7">
        <v>89</v>
      </c>
      <c r="H6893" s="7">
        <v>69</v>
      </c>
      <c r="I6893" s="7">
        <v>-0.13344011490951099</v>
      </c>
      <c r="J6893" s="7">
        <v>-0.25225785877838502</v>
      </c>
    </row>
    <row r="6894" spans="2:10" x14ac:dyDescent="0.2">
      <c r="B6894" s="7">
        <v>90</v>
      </c>
      <c r="C6894" s="7">
        <v>69</v>
      </c>
      <c r="D6894" s="7">
        <v>-0.40385204736882802</v>
      </c>
      <c r="E6894" s="7">
        <v>-0.52425891162299498</v>
      </c>
      <c r="G6894" s="7">
        <v>90</v>
      </c>
      <c r="H6894" s="7">
        <v>69</v>
      </c>
      <c r="I6894" s="7">
        <v>-0.41354577350789001</v>
      </c>
      <c r="J6894" s="7">
        <v>-0.56395399494188903</v>
      </c>
    </row>
    <row r="6895" spans="2:10" x14ac:dyDescent="0.2">
      <c r="B6895" s="7">
        <v>91</v>
      </c>
      <c r="C6895" s="7">
        <v>69</v>
      </c>
      <c r="D6895" s="7">
        <v>-0.36085374186583202</v>
      </c>
      <c r="E6895" s="7">
        <v>-0.53705209396694897</v>
      </c>
      <c r="G6895" s="7">
        <v>91</v>
      </c>
      <c r="H6895" s="7">
        <v>69</v>
      </c>
      <c r="I6895" s="7">
        <v>-0.35648392079753</v>
      </c>
      <c r="J6895" s="7">
        <v>-0.50014835843166106</v>
      </c>
    </row>
    <row r="6896" spans="2:10" x14ac:dyDescent="0.2">
      <c r="B6896" s="7">
        <v>92</v>
      </c>
      <c r="C6896" s="7">
        <v>69</v>
      </c>
      <c r="D6896" s="7">
        <v>-0.63170188868067501</v>
      </c>
      <c r="E6896" s="7">
        <v>-0.22189515946910601</v>
      </c>
      <c r="G6896" s="7">
        <v>92</v>
      </c>
      <c r="H6896" s="7">
        <v>69</v>
      </c>
      <c r="I6896" s="7">
        <v>-0.65167254244850303</v>
      </c>
      <c r="J6896" s="7">
        <v>-0.838424269998995</v>
      </c>
    </row>
    <row r="6897" spans="2:10" x14ac:dyDescent="0.2">
      <c r="B6897" s="7">
        <v>93</v>
      </c>
      <c r="C6897" s="7">
        <v>69</v>
      </c>
      <c r="D6897" s="7">
        <v>-6.6035427116904799E-2</v>
      </c>
      <c r="E6897" s="7">
        <v>-0.21708024209103899</v>
      </c>
      <c r="G6897" s="7">
        <v>93</v>
      </c>
      <c r="H6897" s="7">
        <v>69</v>
      </c>
      <c r="I6897" s="7">
        <v>-6.7333776387291003E-2</v>
      </c>
      <c r="J6897" s="7">
        <v>-0.61816284696190005</v>
      </c>
    </row>
    <row r="6898" spans="2:10" x14ac:dyDescent="0.2">
      <c r="B6898" s="7">
        <v>94</v>
      </c>
      <c r="C6898" s="7">
        <v>69</v>
      </c>
      <c r="D6898" s="7">
        <v>-1.4830841339224901E-2</v>
      </c>
      <c r="E6898" s="7">
        <v>-0.201265077455302</v>
      </c>
      <c r="G6898" s="7">
        <v>94</v>
      </c>
      <c r="H6898" s="7">
        <v>69</v>
      </c>
      <c r="I6898" s="7">
        <v>-1.4913906269129E-2</v>
      </c>
      <c r="J6898" s="7">
        <v>-0.17912934028647501</v>
      </c>
    </row>
    <row r="6899" spans="2:10" x14ac:dyDescent="0.2">
      <c r="B6899" s="7">
        <v>95</v>
      </c>
      <c r="C6899" s="7">
        <v>69</v>
      </c>
      <c r="D6899" s="7">
        <v>0.29146944814660403</v>
      </c>
      <c r="E6899" s="7">
        <v>0.125816472093985</v>
      </c>
      <c r="G6899" s="7">
        <v>95</v>
      </c>
      <c r="H6899" s="7">
        <v>69</v>
      </c>
      <c r="I6899" s="7">
        <v>0.291613247411246</v>
      </c>
      <c r="J6899" s="7">
        <v>0.24413444477148</v>
      </c>
    </row>
    <row r="6900" spans="2:10" x14ac:dyDescent="0.2">
      <c r="B6900" s="7">
        <v>96</v>
      </c>
      <c r="C6900" s="7">
        <v>69</v>
      </c>
      <c r="D6900" s="7">
        <v>0.24282631422732501</v>
      </c>
      <c r="E6900" s="7">
        <v>0.116155472104417</v>
      </c>
      <c r="G6900" s="7">
        <v>96</v>
      </c>
      <c r="H6900" s="7">
        <v>69</v>
      </c>
      <c r="I6900" s="7">
        <v>0.24262863179043201</v>
      </c>
      <c r="J6900" s="7">
        <v>0.163801913945959</v>
      </c>
    </row>
    <row r="6901" spans="2:10" x14ac:dyDescent="0.2">
      <c r="B6901" s="7">
        <v>97</v>
      </c>
      <c r="C6901" s="7">
        <v>69</v>
      </c>
      <c r="D6901" s="7">
        <v>-0.32696977019509399</v>
      </c>
      <c r="E6901" s="7">
        <v>-0.40810768184465102</v>
      </c>
      <c r="G6901" s="7">
        <v>97</v>
      </c>
      <c r="H6901" s="7">
        <v>69</v>
      </c>
      <c r="I6901" s="7">
        <v>-0.32226012399388898</v>
      </c>
      <c r="J6901" s="7">
        <v>-0.50611660458984697</v>
      </c>
    </row>
    <row r="6902" spans="2:10" x14ac:dyDescent="0.2">
      <c r="B6902" s="7">
        <v>98</v>
      </c>
      <c r="C6902" s="7">
        <v>69</v>
      </c>
      <c r="D6902" s="7">
        <v>-0.30650860404783598</v>
      </c>
      <c r="E6902" s="7">
        <v>-0.10591654482118899</v>
      </c>
      <c r="G6902" s="7">
        <v>98</v>
      </c>
      <c r="H6902" s="7">
        <v>69</v>
      </c>
      <c r="I6902" s="7">
        <v>-0.31117844772492198</v>
      </c>
      <c r="J6902" s="7">
        <v>-0.306518579945672</v>
      </c>
    </row>
    <row r="6903" spans="2:10" x14ac:dyDescent="0.2">
      <c r="B6903" s="7">
        <v>99</v>
      </c>
      <c r="C6903" s="7">
        <v>69</v>
      </c>
      <c r="D6903" s="7">
        <v>-0.483959071643775</v>
      </c>
      <c r="E6903" s="7">
        <v>-3.5566990200929502E-2</v>
      </c>
      <c r="G6903" s="7">
        <v>99</v>
      </c>
      <c r="H6903" s="7">
        <v>69</v>
      </c>
      <c r="I6903" s="7">
        <v>-0.49101081490928</v>
      </c>
      <c r="J6903" s="7">
        <v>-9.0696745701929898E-2</v>
      </c>
    </row>
    <row r="6904" spans="2:10" x14ac:dyDescent="0.2">
      <c r="B6904" s="7">
        <v>100</v>
      </c>
      <c r="C6904" s="7">
        <v>69</v>
      </c>
      <c r="D6904" s="7">
        <v>0.13851953964275299</v>
      </c>
      <c r="E6904" s="7">
        <v>0.187150675610848</v>
      </c>
      <c r="G6904" s="7">
        <v>100</v>
      </c>
      <c r="H6904" s="7">
        <v>69</v>
      </c>
      <c r="I6904" s="7">
        <v>0.1422412216219</v>
      </c>
      <c r="J6904" s="7">
        <v>9.7677811489198504E-2</v>
      </c>
    </row>
    <row r="6905" spans="2:10" x14ac:dyDescent="0.2">
      <c r="B6905" s="7">
        <v>1</v>
      </c>
      <c r="C6905" s="7">
        <v>70</v>
      </c>
      <c r="D6905" s="7">
        <v>4.1082111570651697E-2</v>
      </c>
      <c r="E6905" s="7">
        <v>-5.0585259307681901E-2</v>
      </c>
      <c r="G6905" s="7">
        <v>1</v>
      </c>
      <c r="H6905" s="7">
        <v>70</v>
      </c>
      <c r="I6905" s="7">
        <v>4.1219989988006099E-2</v>
      </c>
      <c r="J6905" s="7">
        <v>9.1276106894154593E-2</v>
      </c>
    </row>
    <row r="6906" spans="2:10" x14ac:dyDescent="0.2">
      <c r="B6906" s="7">
        <v>2</v>
      </c>
      <c r="C6906" s="7">
        <v>70</v>
      </c>
      <c r="D6906" s="7">
        <v>0.30479625181699399</v>
      </c>
      <c r="E6906" s="7">
        <v>0.223094683221715</v>
      </c>
      <c r="G6906" s="7">
        <v>2</v>
      </c>
      <c r="H6906" s="7">
        <v>70</v>
      </c>
      <c r="I6906" s="7">
        <v>0.30760648058356999</v>
      </c>
      <c r="J6906" s="7">
        <v>0.650302169987242</v>
      </c>
    </row>
    <row r="6907" spans="2:10" x14ac:dyDescent="0.2">
      <c r="B6907" s="7">
        <v>3</v>
      </c>
      <c r="C6907" s="7">
        <v>70</v>
      </c>
      <c r="D6907" s="7">
        <v>1.79411704265489E-2</v>
      </c>
      <c r="E6907" s="7">
        <v>8.8692979895053994E-2</v>
      </c>
      <c r="G6907" s="7">
        <v>3</v>
      </c>
      <c r="H6907" s="7">
        <v>70</v>
      </c>
      <c r="I6907" s="7">
        <v>1.8344914853473799E-2</v>
      </c>
      <c r="J6907" s="7">
        <v>0.34372749130219599</v>
      </c>
    </row>
    <row r="6908" spans="2:10" x14ac:dyDescent="0.2">
      <c r="B6908" s="7">
        <v>4</v>
      </c>
      <c r="C6908" s="7">
        <v>70</v>
      </c>
      <c r="D6908" s="7">
        <v>0.40384468146624403</v>
      </c>
      <c r="E6908" s="7">
        <v>-7.5916482909211602E-2</v>
      </c>
      <c r="G6908" s="7">
        <v>4</v>
      </c>
      <c r="H6908" s="7">
        <v>70</v>
      </c>
      <c r="I6908" s="7">
        <v>0.40868901029282201</v>
      </c>
      <c r="J6908" s="7">
        <v>0.19500404884043199</v>
      </c>
    </row>
    <row r="6909" spans="2:10" x14ac:dyDescent="0.2">
      <c r="B6909" s="7">
        <v>5</v>
      </c>
      <c r="C6909" s="7">
        <v>70</v>
      </c>
      <c r="D6909" s="7">
        <v>-0.219909687488866</v>
      </c>
      <c r="E6909" s="7">
        <v>-0.17749954221110101</v>
      </c>
      <c r="G6909" s="7">
        <v>5</v>
      </c>
      <c r="H6909" s="7">
        <v>70</v>
      </c>
      <c r="I6909" s="7">
        <v>-0.23062563641324599</v>
      </c>
      <c r="J6909" s="7">
        <v>-0.11973023069215</v>
      </c>
    </row>
    <row r="6910" spans="2:10" x14ac:dyDescent="0.2">
      <c r="B6910" s="7">
        <v>6</v>
      </c>
      <c r="C6910" s="7">
        <v>70</v>
      </c>
      <c r="D6910" s="7">
        <v>-0.19120792749545401</v>
      </c>
      <c r="E6910" s="7">
        <v>-0.15006713096426899</v>
      </c>
      <c r="G6910" s="7">
        <v>6</v>
      </c>
      <c r="H6910" s="7">
        <v>70</v>
      </c>
      <c r="I6910" s="7">
        <v>-0.194861037580737</v>
      </c>
      <c r="J6910" s="7">
        <v>-0.38366198282188801</v>
      </c>
    </row>
    <row r="6911" spans="2:10" x14ac:dyDescent="0.2">
      <c r="B6911" s="7">
        <v>7</v>
      </c>
      <c r="C6911" s="7">
        <v>70</v>
      </c>
      <c r="D6911" s="7">
        <v>-0.14444279073278299</v>
      </c>
      <c r="E6911" s="7">
        <v>-0.20353577323990901</v>
      </c>
      <c r="G6911" s="7">
        <v>7</v>
      </c>
      <c r="H6911" s="7">
        <v>70</v>
      </c>
      <c r="I6911" s="7">
        <v>-0.14755850258181699</v>
      </c>
      <c r="J6911" s="7">
        <v>-0.309921017958387</v>
      </c>
    </row>
    <row r="6912" spans="2:10" x14ac:dyDescent="0.2">
      <c r="B6912" s="7">
        <v>8</v>
      </c>
      <c r="C6912" s="7">
        <v>70</v>
      </c>
      <c r="D6912" s="7">
        <v>0.25820724624126201</v>
      </c>
      <c r="E6912" s="7">
        <v>0.581703304328822</v>
      </c>
      <c r="G6912" s="7">
        <v>8</v>
      </c>
      <c r="H6912" s="7">
        <v>70</v>
      </c>
      <c r="I6912" s="7">
        <v>0.26458173578279698</v>
      </c>
      <c r="J6912" s="7">
        <v>0.33625475504234198</v>
      </c>
    </row>
    <row r="6913" spans="2:10" x14ac:dyDescent="0.2">
      <c r="B6913" s="7">
        <v>9</v>
      </c>
      <c r="C6913" s="7">
        <v>70</v>
      </c>
      <c r="D6913" s="7">
        <v>-0.21531135238760299</v>
      </c>
      <c r="E6913" s="7">
        <v>-0.367601588604761</v>
      </c>
      <c r="G6913" s="7">
        <v>9</v>
      </c>
      <c r="H6913" s="7">
        <v>70</v>
      </c>
      <c r="I6913" s="7">
        <v>-0.216455599070322</v>
      </c>
      <c r="J6913" s="7">
        <v>-0.19263020318709601</v>
      </c>
    </row>
    <row r="6914" spans="2:10" x14ac:dyDescent="0.2">
      <c r="B6914" s="7">
        <v>10</v>
      </c>
      <c r="C6914" s="7">
        <v>70</v>
      </c>
      <c r="D6914" s="7">
        <v>4.9868013539233799E-2</v>
      </c>
      <c r="E6914" s="7">
        <v>0.16095371378758899</v>
      </c>
      <c r="G6914" s="7">
        <v>10</v>
      </c>
      <c r="H6914" s="7">
        <v>70</v>
      </c>
      <c r="I6914" s="7">
        <v>5.1226708617900102E-2</v>
      </c>
      <c r="J6914" s="7">
        <v>6.8101649264904501E-2</v>
      </c>
    </row>
    <row r="6915" spans="2:10" x14ac:dyDescent="0.2">
      <c r="B6915" s="7">
        <v>11</v>
      </c>
      <c r="C6915" s="7">
        <v>70</v>
      </c>
      <c r="D6915" s="7">
        <v>0.32535270976840103</v>
      </c>
      <c r="E6915" s="7">
        <v>0.38279653514439699</v>
      </c>
      <c r="G6915" s="7">
        <v>11</v>
      </c>
      <c r="H6915" s="7">
        <v>70</v>
      </c>
      <c r="I6915" s="7">
        <v>0.33516186171974999</v>
      </c>
      <c r="J6915" s="7">
        <v>0.65645106135095899</v>
      </c>
    </row>
    <row r="6916" spans="2:10" x14ac:dyDescent="0.2">
      <c r="B6916" s="7">
        <v>12</v>
      </c>
      <c r="C6916" s="7">
        <v>70</v>
      </c>
      <c r="D6916" s="7">
        <v>-0.49868770013157998</v>
      </c>
      <c r="E6916" s="7">
        <v>-0.45937235825307898</v>
      </c>
      <c r="G6916" s="7">
        <v>12</v>
      </c>
      <c r="H6916" s="7">
        <v>70</v>
      </c>
      <c r="I6916" s="7">
        <v>-0.50424842821193205</v>
      </c>
      <c r="J6916" s="7">
        <v>-0.67045218015854702</v>
      </c>
    </row>
    <row r="6917" spans="2:10" x14ac:dyDescent="0.2">
      <c r="B6917" s="7">
        <v>13</v>
      </c>
      <c r="C6917" s="7">
        <v>70</v>
      </c>
      <c r="D6917" s="7">
        <v>-0.29010731869716599</v>
      </c>
      <c r="E6917" s="7">
        <v>-0.34161502463528998</v>
      </c>
      <c r="G6917" s="7">
        <v>13</v>
      </c>
      <c r="H6917" s="7">
        <v>70</v>
      </c>
      <c r="I6917" s="7">
        <v>-0.28882868017477697</v>
      </c>
      <c r="J6917" s="7">
        <v>-0.46067607462889298</v>
      </c>
    </row>
    <row r="6918" spans="2:10" x14ac:dyDescent="0.2">
      <c r="B6918" s="7">
        <v>14</v>
      </c>
      <c r="C6918" s="7">
        <v>70</v>
      </c>
      <c r="D6918" s="7">
        <v>-7.0066695337322599E-2</v>
      </c>
      <c r="E6918" s="7">
        <v>-3.1053967368178399E-2</v>
      </c>
      <c r="G6918" s="7">
        <v>14</v>
      </c>
      <c r="H6918" s="7">
        <v>70</v>
      </c>
      <c r="I6918" s="7">
        <v>-7.05927509526285E-2</v>
      </c>
      <c r="J6918" s="7">
        <v>-3.7531547792338103E-2</v>
      </c>
    </row>
    <row r="6919" spans="2:10" x14ac:dyDescent="0.2">
      <c r="B6919" s="7">
        <v>15</v>
      </c>
      <c r="C6919" s="7">
        <v>70</v>
      </c>
      <c r="D6919" s="7">
        <v>-9.2418430702830207E-2</v>
      </c>
      <c r="E6919" s="7">
        <v>-0.14867123375644301</v>
      </c>
      <c r="G6919" s="7">
        <v>15</v>
      </c>
      <c r="H6919" s="7">
        <v>70</v>
      </c>
      <c r="I6919" s="7">
        <v>-9.2166936841373101E-2</v>
      </c>
      <c r="J6919" s="7">
        <v>-0.266687080927694</v>
      </c>
    </row>
    <row r="6920" spans="2:10" x14ac:dyDescent="0.2">
      <c r="B6920" s="7">
        <v>16</v>
      </c>
      <c r="C6920" s="7">
        <v>70</v>
      </c>
      <c r="D6920" s="7">
        <v>-0.14997438552353401</v>
      </c>
      <c r="E6920" s="7">
        <v>-0.17729697283524201</v>
      </c>
      <c r="G6920" s="7">
        <v>16</v>
      </c>
      <c r="H6920" s="7">
        <v>70</v>
      </c>
      <c r="I6920" s="7">
        <v>-0.15333588314424801</v>
      </c>
      <c r="J6920" s="7">
        <v>-0.26119760586097202</v>
      </c>
    </row>
    <row r="6921" spans="2:10" x14ac:dyDescent="0.2">
      <c r="B6921" s="7">
        <v>17</v>
      </c>
      <c r="C6921" s="7">
        <v>70</v>
      </c>
      <c r="D6921" s="7">
        <v>-0.16579501189149101</v>
      </c>
      <c r="E6921" s="7">
        <v>-1.9275981939350699E-2</v>
      </c>
      <c r="G6921" s="7">
        <v>17</v>
      </c>
      <c r="H6921" s="7">
        <v>70</v>
      </c>
      <c r="I6921" s="7">
        <v>-0.16631600937272301</v>
      </c>
      <c r="J6921" s="7">
        <v>-0.33306615294837399</v>
      </c>
    </row>
    <row r="6922" spans="2:10" x14ac:dyDescent="0.2">
      <c r="B6922" s="7">
        <v>18</v>
      </c>
      <c r="C6922" s="7">
        <v>70</v>
      </c>
      <c r="D6922" s="7">
        <v>0.13148404278929399</v>
      </c>
      <c r="E6922" s="7">
        <v>4.1594986929176497E-3</v>
      </c>
      <c r="G6922" s="7">
        <v>18</v>
      </c>
      <c r="H6922" s="7">
        <v>70</v>
      </c>
      <c r="I6922" s="7">
        <v>0.13128406227362599</v>
      </c>
      <c r="J6922" s="7">
        <v>0.27238548289014303</v>
      </c>
    </row>
    <row r="6923" spans="2:10" x14ac:dyDescent="0.2">
      <c r="B6923" s="7">
        <v>19</v>
      </c>
      <c r="C6923" s="7">
        <v>70</v>
      </c>
      <c r="D6923" s="7">
        <v>-0.12826600809286701</v>
      </c>
      <c r="E6923" s="7">
        <v>-0.192981481447526</v>
      </c>
      <c r="G6923" s="7">
        <v>19</v>
      </c>
      <c r="H6923" s="7">
        <v>70</v>
      </c>
      <c r="I6923" s="13">
        <v>-0.130204358760904</v>
      </c>
      <c r="J6923" s="7">
        <v>0.154368140974285</v>
      </c>
    </row>
    <row r="6924" spans="2:10" x14ac:dyDescent="0.2">
      <c r="B6924" s="7">
        <v>20</v>
      </c>
      <c r="C6924" s="7">
        <v>70</v>
      </c>
      <c r="D6924" s="7">
        <v>-0.13372379579506199</v>
      </c>
      <c r="E6924" s="7">
        <v>-0.23232847662664799</v>
      </c>
      <c r="G6924" s="7">
        <v>20</v>
      </c>
      <c r="H6924" s="7">
        <v>70</v>
      </c>
      <c r="I6924" s="7">
        <v>-0.13343483473127299</v>
      </c>
      <c r="J6924" s="7">
        <v>-7.5779108779840995E-2</v>
      </c>
    </row>
    <row r="6925" spans="2:10" x14ac:dyDescent="0.2">
      <c r="B6925" s="7">
        <v>21</v>
      </c>
      <c r="C6925" s="7">
        <v>70</v>
      </c>
      <c r="D6925" s="7">
        <v>-0.38617703788730601</v>
      </c>
      <c r="E6925" s="7">
        <v>-0.63850930896917402</v>
      </c>
      <c r="G6925" s="7">
        <v>21</v>
      </c>
      <c r="H6925" s="7">
        <v>70</v>
      </c>
      <c r="I6925" s="7">
        <v>-0.39854738646579202</v>
      </c>
      <c r="J6925" s="7">
        <v>-0.41224383755112498</v>
      </c>
    </row>
    <row r="6926" spans="2:10" x14ac:dyDescent="0.2">
      <c r="B6926" s="7">
        <v>22</v>
      </c>
      <c r="C6926" s="7">
        <v>70</v>
      </c>
      <c r="D6926" s="7">
        <v>0.42346431977472798</v>
      </c>
      <c r="E6926" s="7">
        <v>0.187399620267516</v>
      </c>
      <c r="G6926" s="7">
        <v>22</v>
      </c>
      <c r="H6926" s="7">
        <v>70</v>
      </c>
      <c r="I6926" s="7">
        <v>0.43653926859842501</v>
      </c>
      <c r="J6926" s="7">
        <v>5.47934794428135E-2</v>
      </c>
    </row>
    <row r="6927" spans="2:10" x14ac:dyDescent="0.2">
      <c r="B6927" s="7">
        <v>23</v>
      </c>
      <c r="C6927" s="7">
        <v>70</v>
      </c>
      <c r="D6927" s="7">
        <v>-0.21688917931114299</v>
      </c>
      <c r="E6927" s="7">
        <v>-0.15694645105139601</v>
      </c>
      <c r="G6927" s="7">
        <v>23</v>
      </c>
      <c r="H6927" s="7">
        <v>70</v>
      </c>
      <c r="I6927" s="7">
        <v>-0.224385953439352</v>
      </c>
      <c r="J6927" s="7">
        <v>-9.4682031462332894E-2</v>
      </c>
    </row>
    <row r="6928" spans="2:10" x14ac:dyDescent="0.2">
      <c r="B6928" s="7">
        <v>24</v>
      </c>
      <c r="C6928" s="7">
        <v>70</v>
      </c>
      <c r="D6928" s="7">
        <v>0.213067730018558</v>
      </c>
      <c r="E6928" s="7">
        <v>0.47204677106687498</v>
      </c>
      <c r="G6928" s="7">
        <v>24</v>
      </c>
      <c r="H6928" s="7">
        <v>70</v>
      </c>
      <c r="I6928" s="7">
        <v>0.20464458363552801</v>
      </c>
      <c r="J6928" s="7">
        <v>0.35363935689124498</v>
      </c>
    </row>
    <row r="6929" spans="2:10" x14ac:dyDescent="0.2">
      <c r="B6929" s="7">
        <v>25</v>
      </c>
      <c r="C6929" s="7">
        <v>70</v>
      </c>
      <c r="D6929" s="7">
        <v>0.25564677718741902</v>
      </c>
      <c r="E6929" s="7">
        <v>0.109857206371205</v>
      </c>
      <c r="G6929" s="7">
        <v>25</v>
      </c>
      <c r="H6929" s="7">
        <v>70</v>
      </c>
      <c r="I6929" s="7">
        <v>0.25338400850058101</v>
      </c>
      <c r="J6929" s="7">
        <v>0.38516255875490402</v>
      </c>
    </row>
    <row r="6930" spans="2:10" x14ac:dyDescent="0.2">
      <c r="B6930" s="7">
        <v>26</v>
      </c>
      <c r="C6930" s="7">
        <v>70</v>
      </c>
      <c r="D6930" s="7">
        <v>0.21948667646901801</v>
      </c>
      <c r="E6930" s="7">
        <v>2.3564971786965001E-2</v>
      </c>
      <c r="G6930" s="7">
        <v>26</v>
      </c>
      <c r="H6930" s="7">
        <v>70</v>
      </c>
      <c r="I6930" s="7">
        <v>0.21849959240239999</v>
      </c>
      <c r="J6930" s="7">
        <v>-8.6576367040018792E-3</v>
      </c>
    </row>
    <row r="6931" spans="2:10" x14ac:dyDescent="0.2">
      <c r="B6931" s="7">
        <v>27</v>
      </c>
      <c r="C6931" s="7">
        <v>70</v>
      </c>
      <c r="D6931" s="7">
        <v>8.5367863808940604E-3</v>
      </c>
      <c r="E6931" s="7">
        <v>-0.26008844920850599</v>
      </c>
      <c r="G6931" s="7">
        <v>27</v>
      </c>
      <c r="H6931" s="7">
        <v>70</v>
      </c>
      <c r="I6931" s="7">
        <v>8.5330786652058101E-3</v>
      </c>
      <c r="J6931" s="7">
        <v>-6.2372196331329698E-2</v>
      </c>
    </row>
    <row r="6932" spans="2:10" x14ac:dyDescent="0.2">
      <c r="B6932" s="7">
        <v>28</v>
      </c>
      <c r="C6932" s="7">
        <v>70</v>
      </c>
      <c r="D6932" s="7">
        <v>-6.2072614719715702E-2</v>
      </c>
      <c r="E6932" s="7">
        <v>0.274648454414194</v>
      </c>
      <c r="G6932" s="7">
        <v>28</v>
      </c>
      <c r="H6932" s="7">
        <v>70</v>
      </c>
      <c r="I6932" s="7">
        <v>-6.1642088780213398E-2</v>
      </c>
      <c r="J6932" s="7">
        <v>9.7852197983379505E-2</v>
      </c>
    </row>
    <row r="6933" spans="2:10" x14ac:dyDescent="0.2">
      <c r="B6933" s="7">
        <v>29</v>
      </c>
      <c r="C6933" s="7">
        <v>70</v>
      </c>
      <c r="D6933" s="7">
        <v>2.3266137197566601E-2</v>
      </c>
      <c r="E6933" s="7">
        <v>0.14614638240448299</v>
      </c>
      <c r="G6933" s="7">
        <v>29</v>
      </c>
      <c r="H6933" s="7">
        <v>70</v>
      </c>
      <c r="I6933" s="7">
        <v>2.27019186821984E-2</v>
      </c>
      <c r="J6933" s="7">
        <v>0.137768448148364</v>
      </c>
    </row>
    <row r="6934" spans="2:10" x14ac:dyDescent="0.2">
      <c r="B6934" s="7">
        <v>30</v>
      </c>
      <c r="C6934" s="7">
        <v>70</v>
      </c>
      <c r="D6934" s="7">
        <v>-0.20683690875864399</v>
      </c>
      <c r="E6934" s="7">
        <v>-0.40007657935906699</v>
      </c>
      <c r="G6934" s="7">
        <v>30</v>
      </c>
      <c r="H6934" s="7">
        <v>70</v>
      </c>
      <c r="I6934" s="7">
        <v>-0.21381682850793499</v>
      </c>
      <c r="J6934" s="7">
        <v>-1.63459636118191E-3</v>
      </c>
    </row>
    <row r="6935" spans="2:10" x14ac:dyDescent="0.2">
      <c r="B6935" s="7">
        <v>31</v>
      </c>
      <c r="C6935" s="7">
        <v>70</v>
      </c>
      <c r="D6935" s="7">
        <v>-0.13360148069911401</v>
      </c>
      <c r="E6935" s="7">
        <v>-1.7131048031808799E-3</v>
      </c>
      <c r="G6935" s="7">
        <v>31</v>
      </c>
      <c r="H6935" s="7">
        <v>70</v>
      </c>
      <c r="I6935" s="7">
        <v>-0.133364033988533</v>
      </c>
      <c r="J6935" s="7">
        <v>0.11802901430118801</v>
      </c>
    </row>
    <row r="6936" spans="2:10" x14ac:dyDescent="0.2">
      <c r="B6936" s="7">
        <v>32</v>
      </c>
      <c r="C6936" s="7">
        <v>70</v>
      </c>
      <c r="D6936" s="7">
        <v>-8.8761788762805993E-2</v>
      </c>
      <c r="E6936" s="7">
        <v>-8.0147416896510407E-2</v>
      </c>
      <c r="G6936" s="7">
        <v>32</v>
      </c>
      <c r="H6936" s="7">
        <v>70</v>
      </c>
      <c r="I6936" s="7">
        <v>-8.8745968968590105E-2</v>
      </c>
      <c r="J6936" s="7">
        <v>-1.7001156341432701E-2</v>
      </c>
    </row>
    <row r="6937" spans="2:10" x14ac:dyDescent="0.2">
      <c r="B6937" s="7">
        <v>33</v>
      </c>
      <c r="C6937" s="7">
        <v>70</v>
      </c>
      <c r="D6937" s="7">
        <v>-0.28801179988215098</v>
      </c>
      <c r="E6937" s="7">
        <v>-0.36190602126215898</v>
      </c>
      <c r="G6937" s="7">
        <v>33</v>
      </c>
      <c r="H6937" s="7">
        <v>70</v>
      </c>
      <c r="I6937" s="7">
        <v>-0.28935049338744401</v>
      </c>
      <c r="J6937" s="7">
        <v>-0.43562855537100797</v>
      </c>
    </row>
    <row r="6938" spans="2:10" x14ac:dyDescent="0.2">
      <c r="B6938" s="7">
        <v>34</v>
      </c>
      <c r="C6938" s="7">
        <v>70</v>
      </c>
      <c r="D6938" s="7">
        <v>-0.464828803183372</v>
      </c>
      <c r="E6938" s="7">
        <v>-0.53012494136751098</v>
      </c>
      <c r="G6938" s="7">
        <v>34</v>
      </c>
      <c r="H6938" s="7">
        <v>70</v>
      </c>
      <c r="I6938" s="7">
        <v>-0.47862310483914999</v>
      </c>
      <c r="J6938" s="7">
        <v>-0.49927413147162403</v>
      </c>
    </row>
    <row r="6939" spans="2:10" x14ac:dyDescent="0.2">
      <c r="B6939" s="7">
        <v>35</v>
      </c>
      <c r="C6939" s="7">
        <v>70</v>
      </c>
      <c r="D6939" s="7">
        <v>0.22964713719728599</v>
      </c>
      <c r="E6939" s="7">
        <v>0.19107833382511499</v>
      </c>
      <c r="G6939" s="7">
        <v>35</v>
      </c>
      <c r="H6939" s="7">
        <v>70</v>
      </c>
      <c r="I6939" s="7">
        <v>0.23622226604018901</v>
      </c>
      <c r="J6939" s="7">
        <v>0.286935216192028</v>
      </c>
    </row>
    <row r="6940" spans="2:10" x14ac:dyDescent="0.2">
      <c r="B6940" s="7">
        <v>36</v>
      </c>
      <c r="C6940" s="7">
        <v>70</v>
      </c>
      <c r="D6940" s="7">
        <v>0.27933128776930999</v>
      </c>
      <c r="E6940" s="7">
        <v>0.34574378599757999</v>
      </c>
      <c r="G6940" s="7">
        <v>36</v>
      </c>
      <c r="H6940" s="7">
        <v>70</v>
      </c>
      <c r="I6940" s="7">
        <v>0.27584179329419301</v>
      </c>
      <c r="J6940" s="7">
        <v>0.50060061329380401</v>
      </c>
    </row>
    <row r="6941" spans="2:10" x14ac:dyDescent="0.2">
      <c r="B6941" s="7">
        <v>37</v>
      </c>
      <c r="C6941" s="7">
        <v>70</v>
      </c>
      <c r="D6941" s="7">
        <v>0.46132356468396801</v>
      </c>
      <c r="E6941" s="7">
        <v>0.55411204965230498</v>
      </c>
      <c r="G6941" s="7">
        <v>37</v>
      </c>
      <c r="H6941" s="7">
        <v>70</v>
      </c>
      <c r="I6941" s="7">
        <v>0.45629254340144199</v>
      </c>
      <c r="J6941" s="7">
        <v>0.39465402672904698</v>
      </c>
    </row>
    <row r="6942" spans="2:10" x14ac:dyDescent="0.2">
      <c r="B6942" s="7">
        <v>38</v>
      </c>
      <c r="C6942" s="7">
        <v>70</v>
      </c>
      <c r="D6942" s="7">
        <v>9.4279026389997106E-2</v>
      </c>
      <c r="E6942" s="7">
        <v>9.8677977904861394E-2</v>
      </c>
      <c r="G6942" s="7">
        <v>38</v>
      </c>
      <c r="H6942" s="7">
        <v>70</v>
      </c>
      <c r="I6942" s="7">
        <v>9.5540913325479898E-2</v>
      </c>
      <c r="J6942" s="7">
        <v>0.210295463754989</v>
      </c>
    </row>
    <row r="6943" spans="2:10" x14ac:dyDescent="0.2">
      <c r="B6943" s="7">
        <v>39</v>
      </c>
      <c r="C6943" s="7">
        <v>70</v>
      </c>
      <c r="D6943" s="7">
        <v>-0.45508325075477302</v>
      </c>
      <c r="E6943" s="7">
        <v>-0.30492077603099099</v>
      </c>
      <c r="G6943" s="7">
        <v>39</v>
      </c>
      <c r="H6943" s="7">
        <v>70</v>
      </c>
      <c r="I6943" s="7">
        <v>-0.452351369382473</v>
      </c>
      <c r="J6943" s="7">
        <v>-0.18587038896296701</v>
      </c>
    </row>
    <row r="6944" spans="2:10" x14ac:dyDescent="0.2">
      <c r="B6944" s="7">
        <v>40</v>
      </c>
      <c r="C6944" s="7">
        <v>70</v>
      </c>
      <c r="D6944" s="7">
        <v>-0.31706252486314002</v>
      </c>
      <c r="E6944" s="7">
        <v>-0.375508503074027</v>
      </c>
      <c r="G6944" s="7">
        <v>40</v>
      </c>
      <c r="H6944" s="7">
        <v>70</v>
      </c>
      <c r="I6944" s="7">
        <v>-0.31683471349714099</v>
      </c>
      <c r="J6944" s="7">
        <v>-0.29575377197110297</v>
      </c>
    </row>
    <row r="6945" spans="2:10" x14ac:dyDescent="0.2">
      <c r="B6945" s="7">
        <v>41</v>
      </c>
      <c r="C6945" s="7">
        <v>70</v>
      </c>
      <c r="D6945" s="7">
        <v>-0.35600912495121101</v>
      </c>
      <c r="E6945" s="7">
        <v>-0.187563842258576</v>
      </c>
      <c r="G6945" s="7">
        <v>41</v>
      </c>
      <c r="H6945" s="7">
        <v>70</v>
      </c>
      <c r="I6945" s="7">
        <v>-0.35484057553582299</v>
      </c>
      <c r="J6945" s="7">
        <v>-0.33414314679387003</v>
      </c>
    </row>
    <row r="6946" spans="2:10" x14ac:dyDescent="0.2">
      <c r="B6946" s="7">
        <v>42</v>
      </c>
      <c r="C6946" s="7">
        <v>70</v>
      </c>
      <c r="D6946" s="7">
        <v>0.31390086976597198</v>
      </c>
      <c r="E6946" s="7">
        <v>0.31817591221652602</v>
      </c>
      <c r="G6946" s="7">
        <v>42</v>
      </c>
      <c r="H6946" s="7">
        <v>70</v>
      </c>
      <c r="I6946" s="7">
        <v>0.30959036509260901</v>
      </c>
      <c r="J6946" s="7">
        <v>0.51379760794278295</v>
      </c>
    </row>
    <row r="6947" spans="2:10" x14ac:dyDescent="0.2">
      <c r="B6947" s="7">
        <v>43</v>
      </c>
      <c r="C6947" s="7">
        <v>70</v>
      </c>
      <c r="D6947" s="7">
        <v>-0.51637222078724798</v>
      </c>
      <c r="E6947" s="7">
        <v>-0.396734877772841</v>
      </c>
      <c r="G6947" s="7">
        <v>43</v>
      </c>
      <c r="H6947" s="7">
        <v>70</v>
      </c>
      <c r="I6947" s="7">
        <v>-0.51158976984399496</v>
      </c>
      <c r="J6947" s="7">
        <v>-0.40113686150227901</v>
      </c>
    </row>
    <row r="6948" spans="2:10" x14ac:dyDescent="0.2">
      <c r="B6948" s="7">
        <v>44</v>
      </c>
      <c r="C6948" s="7">
        <v>70</v>
      </c>
      <c r="D6948" s="7">
        <v>0.33608523871227503</v>
      </c>
      <c r="E6948" s="7">
        <v>0.127495497913658</v>
      </c>
      <c r="G6948" s="7">
        <v>44</v>
      </c>
      <c r="H6948" s="7">
        <v>70</v>
      </c>
      <c r="I6948" s="7">
        <v>0.332105415300955</v>
      </c>
      <c r="J6948" s="7">
        <v>0.211300326768497</v>
      </c>
    </row>
    <row r="6949" spans="2:10" x14ac:dyDescent="0.2">
      <c r="B6949" s="7">
        <v>45</v>
      </c>
      <c r="C6949" s="7">
        <v>70</v>
      </c>
      <c r="D6949" s="7">
        <v>-0.124149962088413</v>
      </c>
      <c r="E6949" s="7">
        <v>-0.21147050836199099</v>
      </c>
      <c r="G6949" s="7">
        <v>45</v>
      </c>
      <c r="H6949" s="7">
        <v>70</v>
      </c>
      <c r="I6949" s="7">
        <v>-0.124155960148984</v>
      </c>
      <c r="J6949" s="7">
        <v>-0.16255261747831401</v>
      </c>
    </row>
    <row r="6950" spans="2:10" x14ac:dyDescent="0.2">
      <c r="B6950" s="7">
        <v>46</v>
      </c>
      <c r="C6950" s="7">
        <v>70</v>
      </c>
      <c r="D6950" s="7">
        <v>0.29405427803666501</v>
      </c>
      <c r="E6950" s="7">
        <v>0.224527899816784</v>
      </c>
      <c r="G6950" s="7">
        <v>46</v>
      </c>
      <c r="H6950" s="7">
        <v>70</v>
      </c>
      <c r="I6950" s="7">
        <v>0.28730299641204998</v>
      </c>
      <c r="J6950" s="7">
        <v>0.273866627683367</v>
      </c>
    </row>
    <row r="6951" spans="2:10" x14ac:dyDescent="0.2">
      <c r="B6951" s="7">
        <v>47</v>
      </c>
      <c r="C6951" s="7">
        <v>70</v>
      </c>
      <c r="D6951" s="7">
        <v>0.14695392673855201</v>
      </c>
      <c r="E6951" s="7">
        <v>-0.13549461772662899</v>
      </c>
      <c r="G6951" s="7">
        <v>47</v>
      </c>
      <c r="H6951" s="7">
        <v>70</v>
      </c>
      <c r="I6951" s="7">
        <v>0.15222415821840099</v>
      </c>
      <c r="J6951" s="7">
        <v>-4.3052610912728703E-2</v>
      </c>
    </row>
    <row r="6952" spans="2:10" x14ac:dyDescent="0.2">
      <c r="B6952" s="7">
        <v>48</v>
      </c>
      <c r="C6952" s="7">
        <v>70</v>
      </c>
      <c r="D6952" s="7">
        <v>0.105128590105956</v>
      </c>
      <c r="E6952" s="7">
        <v>0.17387162489737301</v>
      </c>
      <c r="G6952" s="7">
        <v>48</v>
      </c>
      <c r="H6952" s="7">
        <v>70</v>
      </c>
      <c r="I6952" s="7">
        <v>0.108148209480201</v>
      </c>
      <c r="J6952" s="7">
        <v>0.27823284600530301</v>
      </c>
    </row>
    <row r="6953" spans="2:10" x14ac:dyDescent="0.2">
      <c r="B6953" s="7">
        <v>49</v>
      </c>
      <c r="C6953" s="7">
        <v>70</v>
      </c>
      <c r="D6953" s="7">
        <v>-2.65394354651045E-2</v>
      </c>
      <c r="E6953" s="7">
        <v>-0.165008739828473</v>
      </c>
      <c r="G6953" s="7">
        <v>49</v>
      </c>
      <c r="H6953" s="7">
        <v>70</v>
      </c>
      <c r="I6953" s="7">
        <v>-2.6754683532267599E-2</v>
      </c>
      <c r="J6953" s="7">
        <v>2.60425833763724E-2</v>
      </c>
    </row>
    <row r="6954" spans="2:10" x14ac:dyDescent="0.2">
      <c r="B6954" s="7">
        <v>50</v>
      </c>
      <c r="C6954" s="7">
        <v>70</v>
      </c>
      <c r="D6954" s="7">
        <v>0.199584121899682</v>
      </c>
      <c r="E6954" s="7">
        <v>0.437958669552928</v>
      </c>
      <c r="G6954" s="7">
        <v>50</v>
      </c>
      <c r="H6954" s="7">
        <v>70</v>
      </c>
      <c r="I6954" s="7">
        <v>0.202709581086844</v>
      </c>
      <c r="J6954" s="7">
        <v>0.42578176851769001</v>
      </c>
    </row>
    <row r="6955" spans="2:10" x14ac:dyDescent="0.2">
      <c r="B6955" s="7">
        <v>51</v>
      </c>
      <c r="C6955" s="7">
        <v>70</v>
      </c>
      <c r="D6955" s="7">
        <v>-0.216976791688724</v>
      </c>
      <c r="E6955" s="7">
        <v>-0.14675942576395601</v>
      </c>
      <c r="G6955" s="7">
        <v>51</v>
      </c>
      <c r="H6955" s="7">
        <v>70</v>
      </c>
      <c r="I6955" s="7">
        <v>-0.21393591401279</v>
      </c>
      <c r="J6955" s="7">
        <v>-0.23359063521284601</v>
      </c>
    </row>
    <row r="6956" spans="2:10" x14ac:dyDescent="0.2">
      <c r="B6956" s="7">
        <v>52</v>
      </c>
      <c r="C6956" s="7">
        <v>70</v>
      </c>
      <c r="D6956" s="7">
        <v>0.72326273637001903</v>
      </c>
      <c r="E6956" s="7">
        <v>0.81911657767967505</v>
      </c>
      <c r="G6956" s="7">
        <v>52</v>
      </c>
      <c r="H6956" s="7">
        <v>70</v>
      </c>
      <c r="I6956" s="7">
        <v>0.70995917741405801</v>
      </c>
      <c r="J6956" s="7">
        <v>0.53717495125611103</v>
      </c>
    </row>
    <row r="6957" spans="2:10" x14ac:dyDescent="0.2">
      <c r="B6957" s="7">
        <v>53</v>
      </c>
      <c r="C6957" s="7">
        <v>70</v>
      </c>
      <c r="D6957" s="7">
        <v>0.241558443367373</v>
      </c>
      <c r="E6957" s="7">
        <v>7.8419403956455205E-2</v>
      </c>
      <c r="G6957" s="7">
        <v>53</v>
      </c>
      <c r="H6957" s="7">
        <v>70</v>
      </c>
      <c r="I6957" s="7">
        <v>0.244660004095238</v>
      </c>
      <c r="J6957" s="7">
        <v>0.19212504401470401</v>
      </c>
    </row>
    <row r="6958" spans="2:10" x14ac:dyDescent="0.2">
      <c r="B6958" s="7">
        <v>54</v>
      </c>
      <c r="C6958" s="7">
        <v>70</v>
      </c>
      <c r="D6958" s="7">
        <v>-0.20485587364361299</v>
      </c>
      <c r="E6958" s="7">
        <v>-0.18771318232930601</v>
      </c>
      <c r="G6958" s="7">
        <v>54</v>
      </c>
      <c r="H6958" s="7">
        <v>70</v>
      </c>
      <c r="I6958" s="7">
        <v>-0.20670692339198299</v>
      </c>
      <c r="J6958" s="7">
        <v>-0.15753061586261799</v>
      </c>
    </row>
    <row r="6959" spans="2:10" x14ac:dyDescent="0.2">
      <c r="B6959" s="7">
        <v>55</v>
      </c>
      <c r="C6959" s="7">
        <v>70</v>
      </c>
      <c r="D6959" s="7">
        <v>-0.21659765665029099</v>
      </c>
      <c r="E6959" s="7">
        <v>-0.174892452310632</v>
      </c>
      <c r="G6959" s="7">
        <v>55</v>
      </c>
      <c r="H6959" s="7">
        <v>70</v>
      </c>
      <c r="I6959" s="7">
        <v>-0.21701838082894701</v>
      </c>
      <c r="J6959" s="7">
        <v>-0.36730255083843</v>
      </c>
    </row>
    <row r="6960" spans="2:10" x14ac:dyDescent="0.2">
      <c r="B6960" s="7">
        <v>56</v>
      </c>
      <c r="C6960" s="7">
        <v>70</v>
      </c>
      <c r="D6960" s="7">
        <v>-0.17406783742064699</v>
      </c>
      <c r="E6960" s="7">
        <v>-0.115902996399917</v>
      </c>
      <c r="G6960" s="7">
        <v>56</v>
      </c>
      <c r="H6960" s="7">
        <v>70</v>
      </c>
      <c r="I6960" s="7">
        <v>-0.174797334883185</v>
      </c>
      <c r="J6960" s="7">
        <v>-9.1111982430160901E-2</v>
      </c>
    </row>
    <row r="6961" spans="2:10" x14ac:dyDescent="0.2">
      <c r="B6961" s="7">
        <v>57</v>
      </c>
      <c r="C6961" s="7">
        <v>70</v>
      </c>
      <c r="D6961" s="7">
        <v>-5.1182537520270799E-2</v>
      </c>
      <c r="E6961" s="7">
        <v>0.20425469944069599</v>
      </c>
      <c r="G6961" s="7">
        <v>57</v>
      </c>
      <c r="H6961" s="7">
        <v>70</v>
      </c>
      <c r="I6961" s="7">
        <v>-5.0026281904808699E-2</v>
      </c>
      <c r="J6961" s="7">
        <v>3.5980120277238299E-2</v>
      </c>
    </row>
    <row r="6962" spans="2:10" x14ac:dyDescent="0.2">
      <c r="B6962" s="7">
        <v>58</v>
      </c>
      <c r="C6962" s="7">
        <v>70</v>
      </c>
      <c r="D6962" s="7">
        <v>-8.5954430738244304E-3</v>
      </c>
      <c r="E6962" s="7">
        <v>-0.119417838120601</v>
      </c>
      <c r="G6962" s="7">
        <v>58</v>
      </c>
      <c r="H6962" s="7">
        <v>70</v>
      </c>
      <c r="I6962" s="7">
        <v>-8.9408619869120205E-3</v>
      </c>
      <c r="J6962" s="7">
        <v>3.9149140829461998E-2</v>
      </c>
    </row>
    <row r="6963" spans="2:10" x14ac:dyDescent="0.2">
      <c r="B6963" s="7">
        <v>59</v>
      </c>
      <c r="C6963" s="7">
        <v>70</v>
      </c>
      <c r="D6963" s="7">
        <v>-8.4011894933799305E-2</v>
      </c>
      <c r="E6963" s="7">
        <v>-8.8290048273645297E-2</v>
      </c>
      <c r="G6963" s="7">
        <v>59</v>
      </c>
      <c r="H6963" s="7">
        <v>70</v>
      </c>
      <c r="I6963" s="7">
        <v>-8.4632339407138005E-2</v>
      </c>
      <c r="J6963" s="7">
        <v>-0.152817946853472</v>
      </c>
    </row>
    <row r="6964" spans="2:10" x14ac:dyDescent="0.2">
      <c r="B6964" s="7">
        <v>60</v>
      </c>
      <c r="C6964" s="7">
        <v>70</v>
      </c>
      <c r="D6964" s="7">
        <v>-0.222233567939703</v>
      </c>
      <c r="E6964" s="7">
        <v>-0.36155742457954299</v>
      </c>
      <c r="G6964" s="7">
        <v>60</v>
      </c>
      <c r="H6964" s="7">
        <v>70</v>
      </c>
      <c r="I6964" s="7">
        <v>-0.22461750456320401</v>
      </c>
      <c r="J6964" s="7">
        <v>-0.15910606857698301</v>
      </c>
    </row>
    <row r="6965" spans="2:10" x14ac:dyDescent="0.2">
      <c r="B6965" s="7">
        <v>61</v>
      </c>
      <c r="C6965" s="7">
        <v>70</v>
      </c>
      <c r="D6965" s="7">
        <v>0.157379065018733</v>
      </c>
      <c r="E6965" s="7">
        <v>0.600387577171136</v>
      </c>
      <c r="G6965" s="7">
        <v>61</v>
      </c>
      <c r="H6965" s="7">
        <v>70</v>
      </c>
      <c r="I6965" s="7">
        <v>0.15527560265488</v>
      </c>
      <c r="J6965" s="7">
        <v>0.34262977375963499</v>
      </c>
    </row>
    <row r="6966" spans="2:10" x14ac:dyDescent="0.2">
      <c r="B6966" s="7">
        <v>62</v>
      </c>
      <c r="C6966" s="7">
        <v>70</v>
      </c>
      <c r="D6966" s="7">
        <v>4.8411300905025101E-2</v>
      </c>
      <c r="E6966" s="7">
        <v>-7.7785547222644497E-2</v>
      </c>
      <c r="G6966" s="7">
        <v>62</v>
      </c>
      <c r="H6966" s="7">
        <v>70</v>
      </c>
      <c r="I6966" s="7">
        <v>4.9598763122631298E-2</v>
      </c>
      <c r="J6966" s="7">
        <v>0.14977908841225099</v>
      </c>
    </row>
    <row r="6967" spans="2:10" x14ac:dyDescent="0.2">
      <c r="B6967" s="7">
        <v>63</v>
      </c>
      <c r="C6967" s="7">
        <v>70</v>
      </c>
      <c r="D6967" s="7">
        <v>0.52912596193568395</v>
      </c>
      <c r="E6967" s="7">
        <v>0.214730354434782</v>
      </c>
      <c r="G6967" s="7">
        <v>63</v>
      </c>
      <c r="H6967" s="7">
        <v>70</v>
      </c>
      <c r="I6967" s="7">
        <v>0.52101027311715098</v>
      </c>
      <c r="J6967" s="7">
        <v>4.40134710120876E-3</v>
      </c>
    </row>
    <row r="6968" spans="2:10" x14ac:dyDescent="0.2">
      <c r="B6968" s="7">
        <v>64</v>
      </c>
      <c r="C6968" s="7">
        <v>70</v>
      </c>
      <c r="D6968" s="7">
        <v>-6.40303154440129E-2</v>
      </c>
      <c r="E6968" s="7">
        <v>-0.14376795041936499</v>
      </c>
      <c r="G6968" s="7">
        <v>64</v>
      </c>
      <c r="H6968" s="7">
        <v>70</v>
      </c>
      <c r="I6968" s="7">
        <v>-6.4962446181915795E-2</v>
      </c>
      <c r="J6968" s="7">
        <v>-3.6584226684643902E-2</v>
      </c>
    </row>
    <row r="6969" spans="2:10" x14ac:dyDescent="0.2">
      <c r="B6969" s="7">
        <v>65</v>
      </c>
      <c r="C6969" s="7">
        <v>70</v>
      </c>
      <c r="D6969" s="7">
        <v>2.8114507651615401E-2</v>
      </c>
      <c r="E6969" s="7">
        <v>0.13071215274047501</v>
      </c>
      <c r="G6969" s="7">
        <v>65</v>
      </c>
      <c r="H6969" s="7">
        <v>70</v>
      </c>
      <c r="I6969" s="7">
        <v>2.8338094174111799E-2</v>
      </c>
      <c r="J6969" s="7">
        <v>0.31742533569342202</v>
      </c>
    </row>
    <row r="6970" spans="2:10" x14ac:dyDescent="0.2">
      <c r="B6970" s="7">
        <v>66</v>
      </c>
      <c r="C6970" s="7">
        <v>70</v>
      </c>
      <c r="D6970" s="7">
        <v>0.27347137084884998</v>
      </c>
      <c r="E6970" s="7">
        <v>0.28083348973642203</v>
      </c>
      <c r="G6970" s="7">
        <v>66</v>
      </c>
      <c r="H6970" s="7">
        <v>70</v>
      </c>
      <c r="I6970" s="7">
        <v>0.277994056786114</v>
      </c>
      <c r="J6970" s="7">
        <v>0.257009076815297</v>
      </c>
    </row>
    <row r="6971" spans="2:10" x14ac:dyDescent="0.2">
      <c r="B6971" s="7">
        <v>67</v>
      </c>
      <c r="C6971" s="7">
        <v>70</v>
      </c>
      <c r="D6971" s="7">
        <v>-0.274565740642568</v>
      </c>
      <c r="E6971" s="7">
        <v>-0.16523507121314801</v>
      </c>
      <c r="G6971" s="7">
        <v>67</v>
      </c>
      <c r="H6971" s="7">
        <v>70</v>
      </c>
      <c r="I6971" s="7">
        <v>-0.27658112639855698</v>
      </c>
      <c r="J6971" s="7">
        <v>-2.58612303876538E-2</v>
      </c>
    </row>
    <row r="6972" spans="2:10" x14ac:dyDescent="0.2">
      <c r="B6972" s="7">
        <v>68</v>
      </c>
      <c r="C6972" s="7">
        <v>70</v>
      </c>
      <c r="D6972" s="7">
        <v>-1.77420904914092E-2</v>
      </c>
      <c r="E6972" s="7">
        <v>0.17289378496872199</v>
      </c>
      <c r="G6972" s="7">
        <v>68</v>
      </c>
      <c r="H6972" s="7">
        <v>70</v>
      </c>
      <c r="I6972" s="7">
        <v>-1.7719339065949101E-2</v>
      </c>
      <c r="J6972" s="7">
        <v>0.10075735808848101</v>
      </c>
    </row>
    <row r="6973" spans="2:10" x14ac:dyDescent="0.2">
      <c r="B6973" s="7">
        <v>69</v>
      </c>
      <c r="C6973" s="7">
        <v>70</v>
      </c>
      <c r="D6973" s="7">
        <v>9.1479337087340795E-2</v>
      </c>
      <c r="E6973" s="7">
        <v>5.9541197044971697E-2</v>
      </c>
      <c r="G6973" s="7">
        <v>69</v>
      </c>
      <c r="H6973" s="7">
        <v>70</v>
      </c>
      <c r="I6973" s="7">
        <v>9.3903737281489305E-2</v>
      </c>
      <c r="J6973" s="7">
        <v>0.134287985529292</v>
      </c>
    </row>
    <row r="6974" spans="2:10" x14ac:dyDescent="0.2">
      <c r="B6974" s="7">
        <v>70</v>
      </c>
      <c r="C6974" s="7">
        <v>70</v>
      </c>
      <c r="D6974" s="7">
        <v>-3.3981927083768702E-2</v>
      </c>
      <c r="E6974" s="7">
        <v>-0.17284453970206301</v>
      </c>
      <c r="G6974" s="7">
        <v>70</v>
      </c>
      <c r="H6974" s="7">
        <v>70</v>
      </c>
      <c r="I6974" s="7">
        <v>-3.3970164382656903E-2</v>
      </c>
      <c r="J6974" s="7">
        <v>-0.20562272684092001</v>
      </c>
    </row>
    <row r="6975" spans="2:10" x14ac:dyDescent="0.2">
      <c r="B6975" s="7">
        <v>71</v>
      </c>
      <c r="C6975" s="7">
        <v>70</v>
      </c>
      <c r="D6975" s="7">
        <v>-0.20269730751779799</v>
      </c>
      <c r="E6975" s="7">
        <v>-0.25289421563997599</v>
      </c>
      <c r="G6975" s="7">
        <v>71</v>
      </c>
      <c r="H6975" s="7">
        <v>70</v>
      </c>
      <c r="I6975" s="7">
        <v>-0.20413353408846199</v>
      </c>
      <c r="J6975" s="7">
        <v>-0.113201254799455</v>
      </c>
    </row>
    <row r="6976" spans="2:10" x14ac:dyDescent="0.2">
      <c r="B6976" s="7">
        <v>72</v>
      </c>
      <c r="C6976" s="7">
        <v>70</v>
      </c>
      <c r="D6976" s="7">
        <v>9.4843927487342897E-2</v>
      </c>
      <c r="E6976" s="7">
        <v>-0.14480989787187901</v>
      </c>
      <c r="G6976" s="7">
        <v>72</v>
      </c>
      <c r="H6976" s="7">
        <v>70</v>
      </c>
      <c r="I6976" s="7">
        <v>9.7402261906507803E-2</v>
      </c>
      <c r="J6976" s="7">
        <v>1.1713488931738099E-2</v>
      </c>
    </row>
    <row r="6977" spans="2:10" x14ac:dyDescent="0.2">
      <c r="B6977" s="7">
        <v>73</v>
      </c>
      <c r="C6977" s="7">
        <v>70</v>
      </c>
      <c r="D6977" s="7">
        <v>6.9538143257878104E-2</v>
      </c>
      <c r="E6977" s="7">
        <v>0.32549640465901503</v>
      </c>
      <c r="G6977" s="7">
        <v>73</v>
      </c>
      <c r="H6977" s="7">
        <v>70</v>
      </c>
      <c r="I6977" s="7">
        <v>7.1800753940637604E-2</v>
      </c>
      <c r="J6977" s="7">
        <v>-0.19330926896598299</v>
      </c>
    </row>
    <row r="6978" spans="2:10" x14ac:dyDescent="0.2">
      <c r="B6978" s="7">
        <v>74</v>
      </c>
      <c r="C6978" s="7">
        <v>70</v>
      </c>
      <c r="D6978" s="7">
        <v>-0.239042281851676</v>
      </c>
      <c r="E6978" s="7">
        <v>-0.19366965188417001</v>
      </c>
      <c r="G6978" s="7">
        <v>74</v>
      </c>
      <c r="H6978" s="7">
        <v>70</v>
      </c>
      <c r="I6978" s="7">
        <v>-0.24446539945416601</v>
      </c>
      <c r="J6978" s="7">
        <v>-0.233906212032266</v>
      </c>
    </row>
    <row r="6979" spans="2:10" x14ac:dyDescent="0.2">
      <c r="B6979" s="7">
        <v>75</v>
      </c>
      <c r="C6979" s="7">
        <v>70</v>
      </c>
      <c r="D6979" s="7">
        <v>-2.18486421678614E-2</v>
      </c>
      <c r="E6979" s="7">
        <v>-7.7769019477503101E-2</v>
      </c>
      <c r="G6979" s="7">
        <v>75</v>
      </c>
      <c r="H6979" s="7">
        <v>70</v>
      </c>
      <c r="I6979" s="7">
        <v>-2.22339809977701E-2</v>
      </c>
      <c r="J6979" s="7">
        <v>0.22305345985788499</v>
      </c>
    </row>
    <row r="6980" spans="2:10" x14ac:dyDescent="0.2">
      <c r="B6980" s="7">
        <v>76</v>
      </c>
      <c r="C6980" s="7">
        <v>70</v>
      </c>
      <c r="D6980" s="7">
        <v>-5.9330087088181202E-2</v>
      </c>
      <c r="E6980" s="7">
        <v>-0.15667389641291299</v>
      </c>
      <c r="G6980" s="7">
        <v>76</v>
      </c>
      <c r="H6980" s="7">
        <v>70</v>
      </c>
      <c r="I6980" s="7">
        <v>-6.1607445041348199E-2</v>
      </c>
      <c r="J6980" s="7">
        <v>-0.104381995381903</v>
      </c>
    </row>
    <row r="6981" spans="2:10" x14ac:dyDescent="0.2">
      <c r="B6981" s="7">
        <v>77</v>
      </c>
      <c r="C6981" s="7">
        <v>70</v>
      </c>
      <c r="D6981" s="7">
        <v>4.1163566654366199E-2</v>
      </c>
      <c r="E6981" s="7">
        <v>0.104738115790929</v>
      </c>
      <c r="G6981" s="7">
        <v>77</v>
      </c>
      <c r="H6981" s="7">
        <v>70</v>
      </c>
      <c r="I6981" s="7">
        <v>4.1324034126060602E-2</v>
      </c>
      <c r="J6981" s="7">
        <v>-0.146974220940644</v>
      </c>
    </row>
    <row r="6982" spans="2:10" x14ac:dyDescent="0.2">
      <c r="B6982" s="7">
        <v>78</v>
      </c>
      <c r="C6982" s="7">
        <v>70</v>
      </c>
      <c r="D6982" s="7">
        <v>-0.412935664877084</v>
      </c>
      <c r="E6982" s="7">
        <v>-0.47497699846928598</v>
      </c>
      <c r="G6982" s="7">
        <v>78</v>
      </c>
      <c r="H6982" s="7">
        <v>70</v>
      </c>
      <c r="I6982" s="7">
        <v>-0.41263536161508402</v>
      </c>
      <c r="J6982" s="7">
        <v>-0.51473984210298696</v>
      </c>
    </row>
    <row r="6983" spans="2:10" x14ac:dyDescent="0.2">
      <c r="B6983" s="7">
        <v>79</v>
      </c>
      <c r="C6983" s="7">
        <v>70</v>
      </c>
      <c r="D6983" s="7">
        <v>7.4382693409837899E-2</v>
      </c>
      <c r="E6983" s="7">
        <v>-8.5587110584720294E-2</v>
      </c>
      <c r="G6983" s="7">
        <v>79</v>
      </c>
      <c r="H6983" s="7">
        <v>70</v>
      </c>
      <c r="I6983" s="7">
        <v>7.6178848183441297E-2</v>
      </c>
      <c r="J6983" s="7">
        <v>0.235589987495674</v>
      </c>
    </row>
    <row r="6984" spans="2:10" x14ac:dyDescent="0.2">
      <c r="B6984" s="7">
        <v>80</v>
      </c>
      <c r="C6984" s="7">
        <v>70</v>
      </c>
      <c r="D6984" s="7">
        <v>-0.23713453423678901</v>
      </c>
      <c r="E6984" s="7">
        <v>-0.235646893415907</v>
      </c>
      <c r="G6984" s="7">
        <v>80</v>
      </c>
      <c r="H6984" s="7">
        <v>70</v>
      </c>
      <c r="I6984" s="7">
        <v>-0.239942498647643</v>
      </c>
      <c r="J6984" s="7">
        <v>-0.21187572872577601</v>
      </c>
    </row>
    <row r="6985" spans="2:10" x14ac:dyDescent="0.2">
      <c r="B6985" s="7">
        <v>81</v>
      </c>
      <c r="C6985" s="7">
        <v>70</v>
      </c>
      <c r="D6985" s="7">
        <v>-0.20658656193858799</v>
      </c>
      <c r="E6985" s="7">
        <v>-0.16041483770686499</v>
      </c>
      <c r="G6985" s="7">
        <v>81</v>
      </c>
      <c r="H6985" s="7">
        <v>70</v>
      </c>
      <c r="I6985" s="7">
        <v>-0.20919070429359901</v>
      </c>
      <c r="J6985" s="7">
        <v>-8.8432455796599599E-2</v>
      </c>
    </row>
    <row r="6986" spans="2:10" x14ac:dyDescent="0.2">
      <c r="B6986" s="7">
        <v>82</v>
      </c>
      <c r="C6986" s="7">
        <v>70</v>
      </c>
      <c r="D6986" s="7">
        <v>-9.07584087083491E-2</v>
      </c>
      <c r="E6986" s="7">
        <v>5.2494589658227397E-2</v>
      </c>
      <c r="G6986" s="7">
        <v>82</v>
      </c>
      <c r="H6986" s="7">
        <v>70</v>
      </c>
      <c r="I6986" s="7">
        <v>-9.0256562653079797E-2</v>
      </c>
      <c r="J6986" s="7">
        <v>1.9282382893921501E-3</v>
      </c>
    </row>
    <row r="6987" spans="2:10" x14ac:dyDescent="0.2">
      <c r="B6987" s="7">
        <v>83</v>
      </c>
      <c r="C6987" s="7">
        <v>70</v>
      </c>
      <c r="D6987" s="7">
        <v>-0.47784350460131397</v>
      </c>
      <c r="E6987" s="7">
        <v>-0.502491868350463</v>
      </c>
      <c r="G6987" s="7">
        <v>83</v>
      </c>
      <c r="H6987" s="7">
        <v>70</v>
      </c>
      <c r="I6987" s="7">
        <v>-0.48297462523286999</v>
      </c>
      <c r="J6987" s="7">
        <v>-0.57821084967135405</v>
      </c>
    </row>
    <row r="6988" spans="2:10" x14ac:dyDescent="0.2">
      <c r="B6988" s="7">
        <v>84</v>
      </c>
      <c r="C6988" s="7">
        <v>70</v>
      </c>
      <c r="D6988" s="7">
        <v>7.0002196387366503E-2</v>
      </c>
      <c r="E6988" s="7">
        <v>0.232103599647114</v>
      </c>
      <c r="G6988" s="7">
        <v>84</v>
      </c>
      <c r="H6988" s="7">
        <v>70</v>
      </c>
      <c r="I6988" s="7">
        <v>7.09406244565534E-2</v>
      </c>
      <c r="J6988" s="7">
        <v>0.15167347486586399</v>
      </c>
    </row>
    <row r="6989" spans="2:10" x14ac:dyDescent="0.2">
      <c r="B6989" s="7">
        <v>85</v>
      </c>
      <c r="C6989" s="7">
        <v>70</v>
      </c>
      <c r="D6989" s="7">
        <v>-0.65471512105703999</v>
      </c>
      <c r="E6989" s="7">
        <v>-0.69028705717899397</v>
      </c>
      <c r="G6989" s="7">
        <v>85</v>
      </c>
      <c r="H6989" s="7">
        <v>70</v>
      </c>
      <c r="I6989" s="7">
        <v>-0.66537824728871797</v>
      </c>
      <c r="J6989" s="7">
        <v>-0.70826280489515103</v>
      </c>
    </row>
    <row r="6990" spans="2:10" x14ac:dyDescent="0.2">
      <c r="B6990" s="7">
        <v>86</v>
      </c>
      <c r="C6990" s="7">
        <v>70</v>
      </c>
      <c r="D6990" s="7">
        <v>4.1983370420526397E-2</v>
      </c>
      <c r="E6990" s="7">
        <v>0.102201091845397</v>
      </c>
      <c r="G6990" s="7">
        <v>86</v>
      </c>
      <c r="H6990" s="7">
        <v>70</v>
      </c>
      <c r="I6990" s="7">
        <v>4.4437011169608603E-2</v>
      </c>
      <c r="J6990" s="7">
        <v>0.13635564084472601</v>
      </c>
    </row>
    <row r="6991" spans="2:10" x14ac:dyDescent="0.2">
      <c r="B6991" s="7">
        <v>87</v>
      </c>
      <c r="C6991" s="7">
        <v>70</v>
      </c>
      <c r="D6991" s="7">
        <v>-0.36337084657142799</v>
      </c>
      <c r="E6991" s="7">
        <v>-0.31644103399617901</v>
      </c>
      <c r="G6991" s="7">
        <v>87</v>
      </c>
      <c r="H6991" s="7">
        <v>70</v>
      </c>
      <c r="I6991" s="7">
        <v>-0.36605209937727901</v>
      </c>
      <c r="J6991" s="7">
        <v>-0.26450955811805799</v>
      </c>
    </row>
    <row r="6992" spans="2:10" x14ac:dyDescent="0.2">
      <c r="B6992" s="7">
        <v>88</v>
      </c>
      <c r="C6992" s="7">
        <v>70</v>
      </c>
      <c r="D6992" s="7">
        <v>-0.34480592184586001</v>
      </c>
      <c r="E6992" s="7">
        <v>-0.31511358313351201</v>
      </c>
      <c r="G6992" s="7">
        <v>88</v>
      </c>
      <c r="H6992" s="7">
        <v>70</v>
      </c>
      <c r="I6992" s="7">
        <v>-0.348160409108074</v>
      </c>
      <c r="J6992" s="7">
        <v>-0.31278866262454802</v>
      </c>
    </row>
    <row r="6993" spans="2:10" x14ac:dyDescent="0.2">
      <c r="B6993" s="7">
        <v>89</v>
      </c>
      <c r="C6993" s="7">
        <v>70</v>
      </c>
      <c r="D6993" s="7">
        <v>-0.45531277003251402</v>
      </c>
      <c r="E6993" s="7">
        <v>-0.49306299306238599</v>
      </c>
      <c r="G6993" s="7">
        <v>89</v>
      </c>
      <c r="H6993" s="7">
        <v>70</v>
      </c>
      <c r="I6993" s="7">
        <v>-0.46273596668394401</v>
      </c>
      <c r="J6993" s="7">
        <v>-0.24339339524376899</v>
      </c>
    </row>
    <row r="6994" spans="2:10" x14ac:dyDescent="0.2">
      <c r="B6994" s="7">
        <v>90</v>
      </c>
      <c r="C6994" s="7">
        <v>70</v>
      </c>
      <c r="D6994" s="7">
        <v>-0.38175882057670002</v>
      </c>
      <c r="E6994" s="7">
        <v>-0.40470032253534199</v>
      </c>
      <c r="G6994" s="7">
        <v>90</v>
      </c>
      <c r="H6994" s="7">
        <v>70</v>
      </c>
      <c r="I6994" s="7">
        <v>-0.38830204312590599</v>
      </c>
      <c r="J6994" s="7">
        <v>-0.58274872824869195</v>
      </c>
    </row>
    <row r="6995" spans="2:10" x14ac:dyDescent="0.2">
      <c r="B6995" s="7">
        <v>91</v>
      </c>
      <c r="C6995" s="7">
        <v>70</v>
      </c>
      <c r="D6995" s="7">
        <v>3.0104149590339802E-3</v>
      </c>
      <c r="E6995" s="7">
        <v>-5.8642893488716701E-2</v>
      </c>
      <c r="G6995" s="7">
        <v>91</v>
      </c>
      <c r="H6995" s="7">
        <v>70</v>
      </c>
      <c r="I6995" s="7">
        <v>2.8983792290819799E-3</v>
      </c>
      <c r="J6995" s="7">
        <v>-0.15739787982586001</v>
      </c>
    </row>
    <row r="6996" spans="2:10" x14ac:dyDescent="0.2">
      <c r="B6996" s="7">
        <v>92</v>
      </c>
      <c r="C6996" s="7">
        <v>70</v>
      </c>
      <c r="D6996" s="7">
        <v>-5.74075943068353E-2</v>
      </c>
      <c r="E6996" s="7">
        <v>7.7979903932963203E-3</v>
      </c>
      <c r="G6996" s="7">
        <v>92</v>
      </c>
      <c r="H6996" s="7">
        <v>70</v>
      </c>
      <c r="I6996" s="7">
        <v>-5.6623167863501897E-2</v>
      </c>
      <c r="J6996" s="7">
        <v>-0.13449781522899601</v>
      </c>
    </row>
    <row r="6997" spans="2:10" x14ac:dyDescent="0.2">
      <c r="B6997" s="7">
        <v>93</v>
      </c>
      <c r="C6997" s="7">
        <v>70</v>
      </c>
      <c r="D6997" s="7">
        <v>-8.4194478500760006E-2</v>
      </c>
      <c r="E6997" s="7">
        <v>7.8032630468953803E-3</v>
      </c>
      <c r="G6997" s="7">
        <v>93</v>
      </c>
      <c r="H6997" s="7">
        <v>70</v>
      </c>
      <c r="I6997" s="7">
        <v>-8.4639146706098997E-2</v>
      </c>
      <c r="J6997" s="7">
        <v>-2.6733471048286699E-2</v>
      </c>
    </row>
    <row r="6998" spans="2:10" x14ac:dyDescent="0.2">
      <c r="B6998" s="7">
        <v>94</v>
      </c>
      <c r="C6998" s="7">
        <v>70</v>
      </c>
      <c r="D6998" s="7">
        <v>-0.1143142493682</v>
      </c>
      <c r="E6998" s="7">
        <v>-4.1992580345455704E-3</v>
      </c>
      <c r="G6998" s="7">
        <v>94</v>
      </c>
      <c r="H6998" s="7">
        <v>70</v>
      </c>
      <c r="I6998" s="7">
        <v>-0.11429536916915201</v>
      </c>
      <c r="J6998" s="7">
        <v>7.2919558842524004E-2</v>
      </c>
    </row>
    <row r="6999" spans="2:10" x14ac:dyDescent="0.2">
      <c r="B6999" s="7">
        <v>95</v>
      </c>
      <c r="C6999" s="7">
        <v>70</v>
      </c>
      <c r="D6999" s="7">
        <v>-0.28373055468507802</v>
      </c>
      <c r="E6999" s="7">
        <v>-0.33762361891647902</v>
      </c>
      <c r="G6999" s="7">
        <v>95</v>
      </c>
      <c r="H6999" s="7">
        <v>70</v>
      </c>
      <c r="I6999" s="7">
        <v>-0.294672873844118</v>
      </c>
      <c r="J6999" s="7">
        <v>-0.45942022216037798</v>
      </c>
    </row>
    <row r="7000" spans="2:10" x14ac:dyDescent="0.2">
      <c r="B7000" s="7">
        <v>96</v>
      </c>
      <c r="C7000" s="7">
        <v>70</v>
      </c>
      <c r="D7000" s="7">
        <v>-0.12508432751604101</v>
      </c>
      <c r="E7000" s="7">
        <v>-9.6302793444742504E-2</v>
      </c>
      <c r="G7000" s="7">
        <v>96</v>
      </c>
      <c r="H7000" s="7">
        <v>70</v>
      </c>
      <c r="I7000" s="7">
        <v>-0.123024300523431</v>
      </c>
      <c r="J7000" s="7">
        <v>-2.8405335394441299E-2</v>
      </c>
    </row>
    <row r="7001" spans="2:10" x14ac:dyDescent="0.2">
      <c r="B7001" s="7">
        <v>97</v>
      </c>
      <c r="C7001" s="7">
        <v>70</v>
      </c>
      <c r="D7001" s="7">
        <v>1.31898912240933E-2</v>
      </c>
      <c r="E7001" s="7">
        <v>5.1391093220778401E-2</v>
      </c>
      <c r="G7001" s="7">
        <v>97</v>
      </c>
      <c r="H7001" s="7">
        <v>70</v>
      </c>
      <c r="I7001" s="7">
        <v>1.39908418504575E-2</v>
      </c>
      <c r="J7001" s="7">
        <v>-0.101279738803185</v>
      </c>
    </row>
    <row r="7002" spans="2:10" x14ac:dyDescent="0.2">
      <c r="B7002" s="7">
        <v>98</v>
      </c>
      <c r="C7002" s="7">
        <v>70</v>
      </c>
      <c r="D7002" s="7">
        <v>0.36446448829816003</v>
      </c>
      <c r="E7002" s="7">
        <v>0.64942610598217199</v>
      </c>
      <c r="G7002" s="7">
        <v>98</v>
      </c>
      <c r="H7002" s="7">
        <v>70</v>
      </c>
      <c r="I7002" s="7">
        <v>0.357583256533203</v>
      </c>
      <c r="J7002" s="7">
        <v>0.47702055867756499</v>
      </c>
    </row>
    <row r="7003" spans="2:10" x14ac:dyDescent="0.2">
      <c r="B7003" s="7">
        <v>99</v>
      </c>
      <c r="C7003" s="7">
        <v>70</v>
      </c>
      <c r="D7003" s="7">
        <v>3.0154625623754101E-2</v>
      </c>
      <c r="E7003" s="7">
        <v>6.3101501132543106E-2</v>
      </c>
      <c r="G7003" s="7">
        <v>99</v>
      </c>
      <c r="H7003" s="7">
        <v>70</v>
      </c>
      <c r="I7003" s="7">
        <v>3.1416767845074703E-2</v>
      </c>
      <c r="J7003" s="7">
        <v>-1.8465227514380601E-2</v>
      </c>
    </row>
    <row r="7004" spans="2:10" x14ac:dyDescent="0.2">
      <c r="B7004" s="7">
        <v>100</v>
      </c>
      <c r="C7004" s="7">
        <v>70</v>
      </c>
      <c r="D7004" s="7">
        <v>8.7030927154864393E-2</v>
      </c>
      <c r="E7004" s="7">
        <v>0.130158921189231</v>
      </c>
      <c r="G7004" s="7">
        <v>100</v>
      </c>
      <c r="H7004" s="7">
        <v>70</v>
      </c>
      <c r="I7004" s="7">
        <v>8.7001551121009199E-2</v>
      </c>
      <c r="J7004" s="7">
        <v>0.27317435679125202</v>
      </c>
    </row>
    <row r="7005" spans="2:10" x14ac:dyDescent="0.2">
      <c r="B7005" s="7">
        <v>1</v>
      </c>
      <c r="C7005" s="7">
        <v>71</v>
      </c>
      <c r="D7005" s="7">
        <v>9.5676063039856096E-2</v>
      </c>
      <c r="E7005" s="7">
        <v>-0.102981161854014</v>
      </c>
      <c r="G7005" s="7">
        <v>1</v>
      </c>
      <c r="H7005" s="7">
        <v>71</v>
      </c>
      <c r="I7005" s="7">
        <v>9.6632386971087697E-2</v>
      </c>
      <c r="J7005" s="7">
        <v>-0.19438476541861399</v>
      </c>
    </row>
    <row r="7006" spans="2:10" x14ac:dyDescent="0.2">
      <c r="B7006" s="7">
        <v>2</v>
      </c>
      <c r="C7006" s="7">
        <v>71</v>
      </c>
      <c r="D7006" s="7">
        <v>0.26014103453486598</v>
      </c>
      <c r="E7006" s="7">
        <v>0.31792685075062499</v>
      </c>
      <c r="G7006" s="7">
        <v>2</v>
      </c>
      <c r="H7006" s="7">
        <v>71</v>
      </c>
      <c r="I7006" s="7">
        <v>0.25115771858374503</v>
      </c>
      <c r="J7006" s="7">
        <v>1.50607542481715E-2</v>
      </c>
    </row>
    <row r="7007" spans="2:10" x14ac:dyDescent="0.2">
      <c r="B7007" s="7">
        <v>3</v>
      </c>
      <c r="C7007" s="7">
        <v>71</v>
      </c>
      <c r="D7007" s="7">
        <v>-0.251610688563082</v>
      </c>
      <c r="E7007" s="7">
        <v>-0.62150662966785597</v>
      </c>
      <c r="G7007" s="7">
        <v>3</v>
      </c>
      <c r="H7007" s="7">
        <v>71</v>
      </c>
      <c r="I7007" s="7">
        <v>-0.249255180841709</v>
      </c>
      <c r="J7007" s="7">
        <v>-0.57285120940408796</v>
      </c>
    </row>
    <row r="7008" spans="2:10" x14ac:dyDescent="0.2">
      <c r="B7008" s="7">
        <v>4</v>
      </c>
      <c r="C7008" s="7">
        <v>71</v>
      </c>
      <c r="D7008" s="7">
        <v>-0.20030133464154301</v>
      </c>
      <c r="E7008" s="7">
        <v>5.0612812992569402E-2</v>
      </c>
      <c r="G7008" s="7">
        <v>4</v>
      </c>
      <c r="H7008" s="7">
        <v>71</v>
      </c>
      <c r="I7008" s="7">
        <v>-0.201821612509656</v>
      </c>
      <c r="J7008" s="7">
        <v>-0.16272286370670899</v>
      </c>
    </row>
    <row r="7009" spans="2:10" x14ac:dyDescent="0.2">
      <c r="B7009" s="7">
        <v>5</v>
      </c>
      <c r="C7009" s="7">
        <v>71</v>
      </c>
      <c r="D7009" s="7">
        <v>-3.3569991736995597E-2</v>
      </c>
      <c r="E7009" s="7">
        <v>0.23954902309454701</v>
      </c>
      <c r="G7009" s="7">
        <v>5</v>
      </c>
      <c r="H7009" s="7">
        <v>71</v>
      </c>
      <c r="I7009" s="7">
        <v>-3.4016722993651001E-2</v>
      </c>
      <c r="J7009" s="7">
        <v>0.480472423057066</v>
      </c>
    </row>
    <row r="7010" spans="2:10" x14ac:dyDescent="0.2">
      <c r="B7010" s="7">
        <v>6</v>
      </c>
      <c r="C7010" s="7">
        <v>71</v>
      </c>
      <c r="D7010" s="7">
        <v>0.117295221784338</v>
      </c>
      <c r="E7010" s="7">
        <v>-0.195885747702705</v>
      </c>
      <c r="G7010" s="7">
        <v>6</v>
      </c>
      <c r="H7010" s="7">
        <v>71</v>
      </c>
      <c r="I7010" s="7">
        <v>0.11601297531100099</v>
      </c>
      <c r="J7010" s="7">
        <v>3.6924055580547198E-2</v>
      </c>
    </row>
    <row r="7011" spans="2:10" x14ac:dyDescent="0.2">
      <c r="B7011" s="7">
        <v>7</v>
      </c>
      <c r="C7011" s="7">
        <v>71</v>
      </c>
      <c r="D7011" s="7">
        <v>0.151751774996363</v>
      </c>
      <c r="E7011" s="7">
        <v>0.23944828538929899</v>
      </c>
      <c r="G7011" s="7">
        <v>7</v>
      </c>
      <c r="H7011" s="7">
        <v>71</v>
      </c>
      <c r="I7011" s="7">
        <v>0.15227215408672301</v>
      </c>
      <c r="J7011" s="7">
        <v>0.24289922525331001</v>
      </c>
    </row>
    <row r="7012" spans="2:10" x14ac:dyDescent="0.2">
      <c r="B7012" s="7">
        <v>8</v>
      </c>
      <c r="C7012" s="7">
        <v>71</v>
      </c>
      <c r="D7012" s="7">
        <v>0.22475428630028399</v>
      </c>
      <c r="E7012" s="7">
        <v>0.232439615764858</v>
      </c>
      <c r="G7012" s="7">
        <v>8</v>
      </c>
      <c r="H7012" s="7">
        <v>71</v>
      </c>
      <c r="I7012" s="7">
        <v>0.23385273250160599</v>
      </c>
      <c r="J7012" s="7">
        <v>-2.8533584791805601E-2</v>
      </c>
    </row>
    <row r="7013" spans="2:10" x14ac:dyDescent="0.2">
      <c r="B7013" s="7">
        <v>9</v>
      </c>
      <c r="C7013" s="7">
        <v>71</v>
      </c>
      <c r="D7013" s="7">
        <v>-0.519101671837218</v>
      </c>
      <c r="E7013" s="7">
        <v>-0.45176287616653299</v>
      </c>
      <c r="G7013" s="7">
        <v>9</v>
      </c>
      <c r="H7013" s="7">
        <v>71</v>
      </c>
      <c r="I7013" s="7">
        <v>-0.52586434109993496</v>
      </c>
      <c r="J7013" s="7">
        <v>-0.63705864896443798</v>
      </c>
    </row>
    <row r="7014" spans="2:10" x14ac:dyDescent="0.2">
      <c r="B7014" s="7">
        <v>10</v>
      </c>
      <c r="C7014" s="7">
        <v>71</v>
      </c>
      <c r="D7014" s="7">
        <v>0.107471259546969</v>
      </c>
      <c r="E7014" s="7">
        <v>0.236101578161862</v>
      </c>
      <c r="G7014" s="7">
        <v>10</v>
      </c>
      <c r="H7014" s="7">
        <v>71</v>
      </c>
      <c r="I7014" s="7">
        <v>0.111514393825076</v>
      </c>
      <c r="J7014" s="7">
        <v>4.2058518573285603E-2</v>
      </c>
    </row>
    <row r="7015" spans="2:10" x14ac:dyDescent="0.2">
      <c r="B7015" s="7">
        <v>11</v>
      </c>
      <c r="C7015" s="7">
        <v>71</v>
      </c>
      <c r="D7015" s="7">
        <v>0.299830872686631</v>
      </c>
      <c r="E7015" s="7">
        <v>0.147038832128422</v>
      </c>
      <c r="G7015" s="7">
        <v>11</v>
      </c>
      <c r="H7015" s="7">
        <v>71</v>
      </c>
      <c r="I7015" s="7">
        <v>0.30423196670239</v>
      </c>
      <c r="J7015" s="7">
        <v>-0.13286105992001801</v>
      </c>
    </row>
    <row r="7016" spans="2:10" x14ac:dyDescent="0.2">
      <c r="B7016" s="7">
        <v>12</v>
      </c>
      <c r="C7016" s="7">
        <v>71</v>
      </c>
      <c r="D7016" s="7">
        <v>0.27442569807595402</v>
      </c>
      <c r="E7016" s="7">
        <v>0.39742894735155099</v>
      </c>
      <c r="G7016" s="7">
        <v>12</v>
      </c>
      <c r="H7016" s="7">
        <v>71</v>
      </c>
      <c r="I7016" s="7">
        <v>0.27544181327413497</v>
      </c>
      <c r="J7016" s="7">
        <v>0.57670886776329</v>
      </c>
    </row>
    <row r="7017" spans="2:10" x14ac:dyDescent="0.2">
      <c r="B7017" s="7">
        <v>13</v>
      </c>
      <c r="C7017" s="7">
        <v>71</v>
      </c>
      <c r="D7017" s="7">
        <v>0.37283253388532001</v>
      </c>
      <c r="E7017" s="7">
        <v>0.28664552980501801</v>
      </c>
      <c r="G7017" s="7">
        <v>13</v>
      </c>
      <c r="H7017" s="7">
        <v>71</v>
      </c>
      <c r="I7017" s="7">
        <v>0.38587612537501498</v>
      </c>
      <c r="J7017" s="7">
        <v>0.244106420509486</v>
      </c>
    </row>
    <row r="7018" spans="2:10" x14ac:dyDescent="0.2">
      <c r="B7018" s="7">
        <v>14</v>
      </c>
      <c r="C7018" s="7">
        <v>71</v>
      </c>
      <c r="D7018" s="7">
        <v>-2.8610033318592801E-2</v>
      </c>
      <c r="E7018" s="7">
        <v>4.1449089991703004E-3</v>
      </c>
      <c r="G7018" s="7">
        <v>14</v>
      </c>
      <c r="H7018" s="7">
        <v>71</v>
      </c>
      <c r="I7018" s="7">
        <v>-2.8466032471669699E-2</v>
      </c>
      <c r="J7018" s="7">
        <v>-4.03370724310168E-2</v>
      </c>
    </row>
    <row r="7019" spans="2:10" x14ac:dyDescent="0.2">
      <c r="B7019" s="7">
        <v>15</v>
      </c>
      <c r="C7019" s="7">
        <v>71</v>
      </c>
      <c r="D7019" s="7">
        <v>-0.47107917774135399</v>
      </c>
      <c r="E7019" s="7">
        <v>-0.424424637700694</v>
      </c>
      <c r="G7019" s="7">
        <v>15</v>
      </c>
      <c r="H7019" s="7">
        <v>71</v>
      </c>
      <c r="I7019" s="7">
        <v>-0.486218857288509</v>
      </c>
      <c r="J7019" s="7">
        <v>-0.357950548355086</v>
      </c>
    </row>
    <row r="7020" spans="2:10" x14ac:dyDescent="0.2">
      <c r="B7020" s="7">
        <v>16</v>
      </c>
      <c r="C7020" s="7">
        <v>71</v>
      </c>
      <c r="D7020" s="7">
        <v>-0.28250897494434202</v>
      </c>
      <c r="E7020" s="7">
        <v>1.45270236171902E-2</v>
      </c>
      <c r="G7020" s="7">
        <v>16</v>
      </c>
      <c r="H7020" s="7">
        <v>71</v>
      </c>
      <c r="I7020" s="7">
        <v>-0.28501553053133</v>
      </c>
      <c r="J7020" s="7">
        <v>-0.12856895355326101</v>
      </c>
    </row>
    <row r="7021" spans="2:10" x14ac:dyDescent="0.2">
      <c r="B7021" s="7">
        <v>17</v>
      </c>
      <c r="C7021" s="7">
        <v>71</v>
      </c>
      <c r="D7021" s="7">
        <v>-5.47730431669304E-2</v>
      </c>
      <c r="E7021" s="7">
        <v>-0.162360835147244</v>
      </c>
      <c r="G7021" s="7">
        <v>17</v>
      </c>
      <c r="H7021" s="7">
        <v>71</v>
      </c>
      <c r="I7021" s="7">
        <v>-5.4696366454316497E-2</v>
      </c>
      <c r="J7021" s="7">
        <v>2.79048117951382E-2</v>
      </c>
    </row>
    <row r="7022" spans="2:10" x14ac:dyDescent="0.2">
      <c r="B7022" s="7">
        <v>18</v>
      </c>
      <c r="C7022" s="7">
        <v>71</v>
      </c>
      <c r="D7022" s="7">
        <v>-2.3325399402464701E-2</v>
      </c>
      <c r="E7022" s="7">
        <v>3.0256090923965799E-2</v>
      </c>
      <c r="G7022" s="7">
        <v>18</v>
      </c>
      <c r="H7022" s="7">
        <v>71</v>
      </c>
      <c r="I7022" s="7">
        <v>-2.3524963726789101E-2</v>
      </c>
      <c r="J7022" s="7">
        <v>6.9595926736057301E-2</v>
      </c>
    </row>
    <row r="7023" spans="2:10" x14ac:dyDescent="0.2">
      <c r="B7023" s="7">
        <v>19</v>
      </c>
      <c r="C7023" s="7">
        <v>71</v>
      </c>
      <c r="D7023" s="7">
        <v>0.400512136843306</v>
      </c>
      <c r="E7023" s="7">
        <v>0.12247259164702801</v>
      </c>
      <c r="G7023" s="7">
        <v>19</v>
      </c>
      <c r="H7023" s="7">
        <v>71</v>
      </c>
      <c r="I7023" s="7">
        <v>0.40068052497208401</v>
      </c>
      <c r="J7023" s="7">
        <v>0.33381702934597901</v>
      </c>
    </row>
    <row r="7024" spans="2:10" x14ac:dyDescent="0.2">
      <c r="B7024" s="7">
        <v>20</v>
      </c>
      <c r="C7024" s="7">
        <v>71</v>
      </c>
      <c r="D7024" s="7">
        <v>-0.119716555129602</v>
      </c>
      <c r="E7024" s="7">
        <v>1.7040640867350899E-2</v>
      </c>
      <c r="G7024" s="7">
        <v>20</v>
      </c>
      <c r="H7024" s="7">
        <v>71</v>
      </c>
      <c r="I7024" s="7">
        <v>-0.12186874175764099</v>
      </c>
      <c r="J7024" s="7">
        <v>-0.170209608724049</v>
      </c>
    </row>
    <row r="7025" spans="2:10" x14ac:dyDescent="0.2">
      <c r="B7025" s="7">
        <v>21</v>
      </c>
      <c r="C7025" s="7">
        <v>71</v>
      </c>
      <c r="D7025" s="7">
        <v>-2.83305253810253E-2</v>
      </c>
      <c r="E7025" s="7">
        <v>-0.140072600893307</v>
      </c>
      <c r="G7025" s="7">
        <v>21</v>
      </c>
      <c r="H7025" s="7">
        <v>71</v>
      </c>
      <c r="I7025" s="7">
        <v>-2.85720961973626E-2</v>
      </c>
      <c r="J7025" s="7">
        <v>-0.28585248195955398</v>
      </c>
    </row>
    <row r="7026" spans="2:10" x14ac:dyDescent="0.2">
      <c r="B7026" s="7">
        <v>22</v>
      </c>
      <c r="C7026" s="7">
        <v>71</v>
      </c>
      <c r="D7026" s="7">
        <v>-9.6901755655407498E-2</v>
      </c>
      <c r="E7026" s="7">
        <v>9.8445913462127194E-2</v>
      </c>
      <c r="G7026" s="7">
        <v>22</v>
      </c>
      <c r="H7026" s="7">
        <v>71</v>
      </c>
      <c r="I7026" s="7">
        <v>-9.6217090091754706E-2</v>
      </c>
      <c r="J7026" s="7">
        <v>4.4830103480122403E-2</v>
      </c>
    </row>
    <row r="7027" spans="2:10" x14ac:dyDescent="0.2">
      <c r="B7027" s="7">
        <v>23</v>
      </c>
      <c r="C7027" s="7">
        <v>71</v>
      </c>
      <c r="D7027" s="7">
        <v>-0.19512873872860301</v>
      </c>
      <c r="E7027" s="7">
        <v>-0.29497156494807403</v>
      </c>
      <c r="G7027" s="7">
        <v>23</v>
      </c>
      <c r="H7027" s="7">
        <v>71</v>
      </c>
      <c r="I7027" s="7">
        <v>-0.196766919238098</v>
      </c>
      <c r="J7027" s="7">
        <v>3.9812467609081602E-3</v>
      </c>
    </row>
    <row r="7028" spans="2:10" x14ac:dyDescent="0.2">
      <c r="B7028" s="7">
        <v>24</v>
      </c>
      <c r="C7028" s="7">
        <v>71</v>
      </c>
      <c r="D7028" s="7">
        <v>-0.35594513186148002</v>
      </c>
      <c r="E7028" s="7">
        <v>-0.42441786701310003</v>
      </c>
      <c r="G7028" s="7">
        <v>24</v>
      </c>
      <c r="H7028" s="7">
        <v>71</v>
      </c>
      <c r="I7028" s="7">
        <v>-0.35855438257184402</v>
      </c>
      <c r="J7028" s="7">
        <v>6.9619959567998699E-2</v>
      </c>
    </row>
    <row r="7029" spans="2:10" x14ac:dyDescent="0.2">
      <c r="B7029" s="7">
        <v>25</v>
      </c>
      <c r="C7029" s="7">
        <v>71</v>
      </c>
      <c r="D7029" s="7">
        <v>0.22903145916012099</v>
      </c>
      <c r="E7029" s="7">
        <v>0.15852116672439101</v>
      </c>
      <c r="G7029" s="7">
        <v>25</v>
      </c>
      <c r="H7029" s="7">
        <v>71</v>
      </c>
      <c r="I7029" s="7">
        <v>0.22941430293008</v>
      </c>
      <c r="J7029" s="7">
        <v>0.113760862985993</v>
      </c>
    </row>
    <row r="7030" spans="2:10" x14ac:dyDescent="0.2">
      <c r="B7030" s="7">
        <v>26</v>
      </c>
      <c r="C7030" s="7">
        <v>71</v>
      </c>
      <c r="D7030" s="7">
        <v>9.1487307681859406E-2</v>
      </c>
      <c r="E7030" s="7">
        <v>-8.0944089968833007E-3</v>
      </c>
      <c r="G7030" s="7">
        <v>26</v>
      </c>
      <c r="H7030" s="7">
        <v>71</v>
      </c>
      <c r="I7030" s="7">
        <v>9.2172882145821006E-2</v>
      </c>
      <c r="J7030" s="7">
        <v>0.22733867116918599</v>
      </c>
    </row>
    <row r="7031" spans="2:10" x14ac:dyDescent="0.2">
      <c r="B7031" s="7">
        <v>27</v>
      </c>
      <c r="C7031" s="7">
        <v>71</v>
      </c>
      <c r="D7031" s="7">
        <v>8.1495304026742793E-2</v>
      </c>
      <c r="E7031" s="7">
        <v>3.0404852630587301E-2</v>
      </c>
      <c r="G7031" s="7">
        <v>27</v>
      </c>
      <c r="H7031" s="7">
        <v>71</v>
      </c>
      <c r="I7031" s="7">
        <v>8.3625877353692396E-2</v>
      </c>
      <c r="J7031" s="7">
        <v>-4.6703576097925699E-2</v>
      </c>
    </row>
    <row r="7032" spans="2:10" x14ac:dyDescent="0.2">
      <c r="B7032" s="7">
        <v>28</v>
      </c>
      <c r="C7032" s="7">
        <v>71</v>
      </c>
      <c r="D7032" s="7">
        <v>-0.247859314366707</v>
      </c>
      <c r="E7032" s="7">
        <v>-0.34954799974022599</v>
      </c>
      <c r="G7032" s="7">
        <v>28</v>
      </c>
      <c r="H7032" s="7">
        <v>71</v>
      </c>
      <c r="I7032" s="7">
        <v>-0.26457883242324298</v>
      </c>
      <c r="J7032" s="7">
        <v>-0.58461469229705498</v>
      </c>
    </row>
    <row r="7033" spans="2:10" x14ac:dyDescent="0.2">
      <c r="B7033" s="7">
        <v>29</v>
      </c>
      <c r="C7033" s="7">
        <v>71</v>
      </c>
      <c r="D7033" s="7">
        <v>-0.284984707783488</v>
      </c>
      <c r="E7033" s="7">
        <v>-0.67456251362328201</v>
      </c>
      <c r="G7033" s="7">
        <v>29</v>
      </c>
      <c r="H7033" s="7">
        <v>71</v>
      </c>
      <c r="I7033" s="7">
        <v>-0.28469496434199199</v>
      </c>
      <c r="J7033" s="7">
        <v>-0.24794587879739899</v>
      </c>
    </row>
    <row r="7034" spans="2:10" x14ac:dyDescent="0.2">
      <c r="B7034" s="7">
        <v>30</v>
      </c>
      <c r="C7034" s="7">
        <v>71</v>
      </c>
      <c r="D7034" s="7">
        <v>0.55100377013357305</v>
      </c>
      <c r="E7034" s="7">
        <v>0.50158521030384196</v>
      </c>
      <c r="G7034" s="7">
        <v>30</v>
      </c>
      <c r="H7034" s="7">
        <v>71</v>
      </c>
      <c r="I7034" s="7">
        <v>0.57271228331568702</v>
      </c>
      <c r="J7034" s="7">
        <v>0.50116594966746597</v>
      </c>
    </row>
    <row r="7035" spans="2:10" x14ac:dyDescent="0.2">
      <c r="B7035" s="7">
        <v>31</v>
      </c>
      <c r="C7035" s="7">
        <v>71</v>
      </c>
      <c r="D7035" s="7">
        <v>-9.7734618091823905E-2</v>
      </c>
      <c r="E7035" s="7">
        <v>-5.8273497154487999E-2</v>
      </c>
      <c r="G7035" s="7">
        <v>31</v>
      </c>
      <c r="H7035" s="7">
        <v>71</v>
      </c>
      <c r="I7035" s="7">
        <v>-9.9071893079935705E-2</v>
      </c>
      <c r="J7035" s="7">
        <v>0.191222881208193</v>
      </c>
    </row>
    <row r="7036" spans="2:10" x14ac:dyDescent="0.2">
      <c r="B7036" s="7">
        <v>32</v>
      </c>
      <c r="C7036" s="7">
        <v>71</v>
      </c>
      <c r="D7036" s="7">
        <v>2.75962690991935E-2</v>
      </c>
      <c r="E7036" s="7">
        <v>3.4648238358065499E-2</v>
      </c>
      <c r="G7036" s="7">
        <v>32</v>
      </c>
      <c r="H7036" s="7">
        <v>71</v>
      </c>
      <c r="I7036" s="7">
        <v>2.78260301568398E-2</v>
      </c>
      <c r="J7036" s="7">
        <v>5.0489009697384901E-2</v>
      </c>
    </row>
    <row r="7037" spans="2:10" x14ac:dyDescent="0.2">
      <c r="B7037" s="7">
        <v>33</v>
      </c>
      <c r="C7037" s="7">
        <v>71</v>
      </c>
      <c r="D7037" s="7">
        <v>-0.287264042558944</v>
      </c>
      <c r="E7037" s="7">
        <v>-0.15211300968331801</v>
      </c>
      <c r="G7037" s="7">
        <v>33</v>
      </c>
      <c r="H7037" s="7">
        <v>71</v>
      </c>
      <c r="I7037" s="7">
        <v>-0.29356409229749197</v>
      </c>
      <c r="J7037" s="7">
        <v>0.11775552401195501</v>
      </c>
    </row>
    <row r="7038" spans="2:10" x14ac:dyDescent="0.2">
      <c r="B7038" s="7">
        <v>34</v>
      </c>
      <c r="C7038" s="7">
        <v>71</v>
      </c>
      <c r="D7038" s="7">
        <v>-0.212561016264528</v>
      </c>
      <c r="E7038" s="7">
        <v>-0.13258844561157501</v>
      </c>
      <c r="G7038" s="7">
        <v>34</v>
      </c>
      <c r="H7038" s="7">
        <v>71</v>
      </c>
      <c r="I7038" s="7">
        <v>-0.21156466001508101</v>
      </c>
      <c r="J7038" s="7">
        <v>-0.107637432547472</v>
      </c>
    </row>
    <row r="7039" spans="2:10" x14ac:dyDescent="0.2">
      <c r="B7039" s="7">
        <v>35</v>
      </c>
      <c r="C7039" s="7">
        <v>71</v>
      </c>
      <c r="D7039" s="7">
        <v>0.33847271182427802</v>
      </c>
      <c r="E7039" s="7">
        <v>0.33661319045032001</v>
      </c>
      <c r="G7039" s="7">
        <v>35</v>
      </c>
      <c r="H7039" s="7">
        <v>71</v>
      </c>
      <c r="I7039" s="7">
        <v>0.33812498866198698</v>
      </c>
      <c r="J7039" s="7">
        <v>0.63304243484724398</v>
      </c>
    </row>
    <row r="7040" spans="2:10" x14ac:dyDescent="0.2">
      <c r="B7040" s="7">
        <v>36</v>
      </c>
      <c r="C7040" s="7">
        <v>71</v>
      </c>
      <c r="D7040" s="7">
        <v>0.12936501771331199</v>
      </c>
      <c r="E7040" s="7">
        <v>8.5656346078231999E-2</v>
      </c>
      <c r="G7040" s="7">
        <v>36</v>
      </c>
      <c r="H7040" s="7">
        <v>71</v>
      </c>
      <c r="I7040" s="7">
        <v>0.13285387129175799</v>
      </c>
      <c r="J7040" s="7">
        <v>0.12662684726196</v>
      </c>
    </row>
    <row r="7041" spans="2:10" x14ac:dyDescent="0.2">
      <c r="B7041" s="7">
        <v>37</v>
      </c>
      <c r="C7041" s="7">
        <v>71</v>
      </c>
      <c r="D7041" s="7">
        <v>-9.3461998202161403E-2</v>
      </c>
      <c r="E7041" s="7">
        <v>-4.3437491452248601E-2</v>
      </c>
      <c r="G7041" s="7">
        <v>37</v>
      </c>
      <c r="H7041" s="7">
        <v>71</v>
      </c>
      <c r="I7041" s="7">
        <v>-9.2514241712140496E-2</v>
      </c>
      <c r="J7041" s="7">
        <v>-1.3117043527828699E-2</v>
      </c>
    </row>
    <row r="7042" spans="2:10" x14ac:dyDescent="0.2">
      <c r="B7042" s="7">
        <v>38</v>
      </c>
      <c r="C7042" s="7">
        <v>71</v>
      </c>
      <c r="D7042" s="7">
        <v>-9.08743921268194E-2</v>
      </c>
      <c r="E7042" s="7">
        <v>0.12534895848292199</v>
      </c>
      <c r="G7042" s="7">
        <v>38</v>
      </c>
      <c r="H7042" s="7">
        <v>71</v>
      </c>
      <c r="I7042" s="7">
        <v>-9.4311750971979094E-2</v>
      </c>
      <c r="J7042" s="7">
        <v>0.114536651434856</v>
      </c>
    </row>
    <row r="7043" spans="2:10" x14ac:dyDescent="0.2">
      <c r="B7043" s="7">
        <v>39</v>
      </c>
      <c r="C7043" s="7">
        <v>71</v>
      </c>
      <c r="D7043" s="7">
        <v>4.4658936687172399E-2</v>
      </c>
      <c r="E7043" s="7">
        <v>5.4078219517287501E-2</v>
      </c>
      <c r="G7043" s="7">
        <v>39</v>
      </c>
      <c r="H7043" s="7">
        <v>71</v>
      </c>
      <c r="I7043" s="7">
        <v>4.6046974609538403E-2</v>
      </c>
      <c r="J7043" s="7">
        <v>2.5443525941442498E-2</v>
      </c>
    </row>
    <row r="7044" spans="2:10" x14ac:dyDescent="0.2">
      <c r="B7044" s="7">
        <v>40</v>
      </c>
      <c r="C7044" s="7">
        <v>71</v>
      </c>
      <c r="D7044" s="7">
        <v>-0.65767968730126702</v>
      </c>
      <c r="E7044" s="7">
        <v>-0.68918762831216895</v>
      </c>
      <c r="G7044" s="7">
        <v>40</v>
      </c>
      <c r="H7044" s="7">
        <v>71</v>
      </c>
      <c r="I7044" s="7">
        <v>-0.67456053457255705</v>
      </c>
      <c r="J7044" s="7">
        <v>-0.59750233443207401</v>
      </c>
    </row>
    <row r="7045" spans="2:10" x14ac:dyDescent="0.2">
      <c r="B7045" s="7">
        <v>41</v>
      </c>
      <c r="C7045" s="7">
        <v>71</v>
      </c>
      <c r="D7045" s="7">
        <v>0.26080563429327402</v>
      </c>
      <c r="E7045" s="7">
        <v>8.84935247152452E-2</v>
      </c>
      <c r="G7045" s="7">
        <v>41</v>
      </c>
      <c r="H7045" s="7">
        <v>71</v>
      </c>
      <c r="I7045" s="7">
        <v>0.26657939711496698</v>
      </c>
      <c r="J7045" s="7">
        <v>-2.0950494299408502E-2</v>
      </c>
    </row>
    <row r="7046" spans="2:10" x14ac:dyDescent="0.2">
      <c r="B7046" s="7">
        <v>42</v>
      </c>
      <c r="C7046" s="7">
        <v>71</v>
      </c>
      <c r="D7046" s="7">
        <v>-0.60695450939110496</v>
      </c>
      <c r="E7046" s="7">
        <v>-0.46871584651550302</v>
      </c>
      <c r="G7046" s="7">
        <v>42</v>
      </c>
      <c r="H7046" s="7">
        <v>71</v>
      </c>
      <c r="I7046" s="7">
        <v>-0.61790540705088703</v>
      </c>
      <c r="J7046" s="7">
        <v>-0.29632222520482998</v>
      </c>
    </row>
    <row r="7047" spans="2:10" x14ac:dyDescent="0.2">
      <c r="B7047" s="7">
        <v>43</v>
      </c>
      <c r="C7047" s="7">
        <v>71</v>
      </c>
      <c r="D7047" s="7">
        <v>-6.66778070924368E-2</v>
      </c>
      <c r="E7047" s="7">
        <v>-0.152820841485796</v>
      </c>
      <c r="G7047" s="7">
        <v>43</v>
      </c>
      <c r="H7047" s="7">
        <v>71</v>
      </c>
      <c r="I7047" s="7">
        <v>-6.6841011147586102E-2</v>
      </c>
      <c r="J7047" s="7">
        <v>-0.13021703315560501</v>
      </c>
    </row>
    <row r="7048" spans="2:10" x14ac:dyDescent="0.2">
      <c r="B7048" s="7">
        <v>44</v>
      </c>
      <c r="C7048" s="7">
        <v>71</v>
      </c>
      <c r="D7048" s="7">
        <v>-9.9218624461413704E-2</v>
      </c>
      <c r="E7048" s="7">
        <v>1.6462666227736698E-2</v>
      </c>
      <c r="G7048" s="7">
        <v>44</v>
      </c>
      <c r="H7048" s="7">
        <v>71</v>
      </c>
      <c r="I7048" s="7">
        <v>-9.8282528123594004E-2</v>
      </c>
      <c r="J7048" s="7">
        <v>9.9740378003057E-3</v>
      </c>
    </row>
    <row r="7049" spans="2:10" x14ac:dyDescent="0.2">
      <c r="B7049" s="7">
        <v>45</v>
      </c>
      <c r="C7049" s="7">
        <v>71</v>
      </c>
      <c r="D7049" s="7">
        <v>-0.64174352726537598</v>
      </c>
      <c r="E7049" s="7">
        <v>-0.78818404630405503</v>
      </c>
      <c r="G7049" s="7">
        <v>45</v>
      </c>
      <c r="H7049" s="7">
        <v>71</v>
      </c>
      <c r="I7049" s="7">
        <v>-0.65723711433783705</v>
      </c>
      <c r="J7049" s="7">
        <v>-0.82401006108884001</v>
      </c>
    </row>
    <row r="7050" spans="2:10" x14ac:dyDescent="0.2">
      <c r="B7050" s="7">
        <v>46</v>
      </c>
      <c r="C7050" s="7">
        <v>71</v>
      </c>
      <c r="D7050" s="7">
        <v>-0.39983385172623098</v>
      </c>
      <c r="E7050" s="7">
        <v>-0.51324600987668401</v>
      </c>
      <c r="G7050" s="7">
        <v>46</v>
      </c>
      <c r="H7050" s="7">
        <v>71</v>
      </c>
      <c r="I7050" s="7">
        <v>-0.40729413226002498</v>
      </c>
      <c r="J7050" s="7">
        <v>-0.42712490253789498</v>
      </c>
    </row>
    <row r="7051" spans="2:10" x14ac:dyDescent="0.2">
      <c r="B7051" s="7">
        <v>47</v>
      </c>
      <c r="C7051" s="7">
        <v>71</v>
      </c>
      <c r="D7051" s="7">
        <v>-6.3967282882790896E-2</v>
      </c>
      <c r="E7051" s="7">
        <v>-0.132044541286432</v>
      </c>
      <c r="G7051" s="7">
        <v>47</v>
      </c>
      <c r="H7051" s="7">
        <v>71</v>
      </c>
      <c r="I7051" s="7">
        <v>-6.4760183810588706E-2</v>
      </c>
      <c r="J7051" s="7">
        <v>-0.176336345683412</v>
      </c>
    </row>
    <row r="7052" spans="2:10" x14ac:dyDescent="0.2">
      <c r="B7052" s="7">
        <v>48</v>
      </c>
      <c r="C7052" s="7">
        <v>71</v>
      </c>
      <c r="D7052" s="7">
        <v>0.38354704686100299</v>
      </c>
      <c r="E7052" s="7">
        <v>9.0079583890352293E-3</v>
      </c>
      <c r="G7052" s="7">
        <v>48</v>
      </c>
      <c r="H7052" s="7">
        <v>71</v>
      </c>
      <c r="I7052" s="7">
        <v>0.39191950264278802</v>
      </c>
      <c r="J7052" s="7">
        <v>0.109958839193666</v>
      </c>
    </row>
    <row r="7053" spans="2:10" x14ac:dyDescent="0.2">
      <c r="B7053" s="7">
        <v>49</v>
      </c>
      <c r="C7053" s="7">
        <v>71</v>
      </c>
      <c r="D7053" s="7">
        <v>0.16802843167467801</v>
      </c>
      <c r="E7053" s="7">
        <v>3.6430756737264099E-2</v>
      </c>
      <c r="G7053" s="7">
        <v>49</v>
      </c>
      <c r="H7053" s="7">
        <v>71</v>
      </c>
      <c r="I7053" s="7">
        <v>0.17790380259903801</v>
      </c>
      <c r="J7053" s="7">
        <v>0.2796172497828</v>
      </c>
    </row>
    <row r="7054" spans="2:10" x14ac:dyDescent="0.2">
      <c r="B7054" s="7">
        <v>50</v>
      </c>
      <c r="C7054" s="7">
        <v>71</v>
      </c>
      <c r="D7054" s="7">
        <v>-0.17033932942452501</v>
      </c>
      <c r="E7054" s="7">
        <v>-3.4179665729307203E-2</v>
      </c>
      <c r="G7054" s="7">
        <v>50</v>
      </c>
      <c r="H7054" s="7">
        <v>71</v>
      </c>
      <c r="I7054" s="7">
        <v>-0.17024592065666799</v>
      </c>
      <c r="J7054" s="7">
        <v>-0.20993994942021801</v>
      </c>
    </row>
    <row r="7055" spans="2:10" x14ac:dyDescent="0.2">
      <c r="B7055" s="7">
        <v>51</v>
      </c>
      <c r="C7055" s="7">
        <v>71</v>
      </c>
      <c r="D7055" s="7">
        <v>-0.13349154852390199</v>
      </c>
      <c r="E7055" s="7">
        <v>-2.2646165825366701E-2</v>
      </c>
      <c r="G7055" s="7">
        <v>51</v>
      </c>
      <c r="H7055" s="7">
        <v>71</v>
      </c>
      <c r="I7055" s="7">
        <v>-0.13707296838390901</v>
      </c>
      <c r="J7055" s="7">
        <v>-0.14991137541020899</v>
      </c>
    </row>
    <row r="7056" spans="2:10" x14ac:dyDescent="0.2">
      <c r="B7056" s="7">
        <v>52</v>
      </c>
      <c r="C7056" s="7">
        <v>71</v>
      </c>
      <c r="D7056" s="7">
        <v>0.377659154336765</v>
      </c>
      <c r="E7056" s="7">
        <v>0.27242120163391398</v>
      </c>
      <c r="G7056" s="7">
        <v>52</v>
      </c>
      <c r="H7056" s="7">
        <v>71</v>
      </c>
      <c r="I7056" s="7">
        <v>0.37245082981579303</v>
      </c>
      <c r="J7056" s="7">
        <v>0.29606375484656</v>
      </c>
    </row>
    <row r="7057" spans="2:10" x14ac:dyDescent="0.2">
      <c r="B7057" s="7">
        <v>53</v>
      </c>
      <c r="C7057" s="7">
        <v>71</v>
      </c>
      <c r="D7057" s="7">
        <v>9.2860572557297502E-2</v>
      </c>
      <c r="E7057" s="7">
        <v>0.16792658611303901</v>
      </c>
      <c r="G7057" s="7">
        <v>53</v>
      </c>
      <c r="H7057" s="7">
        <v>71</v>
      </c>
      <c r="I7057" s="7">
        <v>9.1885635806058005E-2</v>
      </c>
      <c r="J7057" s="7">
        <v>0.134269683078487</v>
      </c>
    </row>
    <row r="7058" spans="2:10" x14ac:dyDescent="0.2">
      <c r="B7058" s="7">
        <v>54</v>
      </c>
      <c r="C7058" s="7">
        <v>71</v>
      </c>
      <c r="D7058" s="7">
        <v>-0.13242854780423</v>
      </c>
      <c r="E7058" s="7">
        <v>-0.103371761311347</v>
      </c>
      <c r="G7058" s="7">
        <v>54</v>
      </c>
      <c r="H7058" s="7">
        <v>71</v>
      </c>
      <c r="I7058" s="7">
        <v>-0.13748177021052799</v>
      </c>
      <c r="J7058" s="7">
        <v>0.15470672541305999</v>
      </c>
    </row>
    <row r="7059" spans="2:10" x14ac:dyDescent="0.2">
      <c r="B7059" s="7">
        <v>55</v>
      </c>
      <c r="C7059" s="7">
        <v>71</v>
      </c>
      <c r="D7059" s="7">
        <v>-0.11005580422719</v>
      </c>
      <c r="E7059" s="7">
        <v>-6.3959508256144396E-2</v>
      </c>
      <c r="G7059" s="7">
        <v>55</v>
      </c>
      <c r="H7059" s="7">
        <v>71</v>
      </c>
      <c r="I7059" s="7">
        <v>-0.10848015821659</v>
      </c>
      <c r="J7059" s="7">
        <v>-0.193046822963413</v>
      </c>
    </row>
    <row r="7060" spans="2:10" x14ac:dyDescent="0.2">
      <c r="B7060" s="7">
        <v>56</v>
      </c>
      <c r="C7060" s="7">
        <v>71</v>
      </c>
      <c r="D7060" s="7">
        <v>6.1604080140915202E-2</v>
      </c>
      <c r="E7060" s="7">
        <v>0.17415204622283201</v>
      </c>
      <c r="G7060" s="7">
        <v>56</v>
      </c>
      <c r="H7060" s="7">
        <v>71</v>
      </c>
      <c r="I7060" s="7">
        <v>6.1399979598983002E-2</v>
      </c>
      <c r="J7060" s="7">
        <v>0.18899345099164799</v>
      </c>
    </row>
    <row r="7061" spans="2:10" x14ac:dyDescent="0.2">
      <c r="B7061" s="7">
        <v>57</v>
      </c>
      <c r="C7061" s="7">
        <v>71</v>
      </c>
      <c r="D7061" s="7">
        <v>0.331208480962219</v>
      </c>
      <c r="E7061" s="7">
        <v>0.37960173887505999</v>
      </c>
      <c r="G7061" s="7">
        <v>57</v>
      </c>
      <c r="H7061" s="7">
        <v>71</v>
      </c>
      <c r="I7061" s="7">
        <v>0.34183816443315501</v>
      </c>
      <c r="J7061" s="7">
        <v>0.48167105350566602</v>
      </c>
    </row>
    <row r="7062" spans="2:10" x14ac:dyDescent="0.2">
      <c r="B7062" s="7">
        <v>58</v>
      </c>
      <c r="C7062" s="7">
        <v>71</v>
      </c>
      <c r="D7062" s="7">
        <v>-0.70084251013883203</v>
      </c>
      <c r="E7062" s="7">
        <v>-0.59170204772681601</v>
      </c>
      <c r="G7062" s="7">
        <v>58</v>
      </c>
      <c r="H7062" s="7">
        <v>71</v>
      </c>
      <c r="I7062" s="7">
        <v>-0.69242534389363097</v>
      </c>
      <c r="J7062" s="7">
        <v>-0.77117069418335604</v>
      </c>
    </row>
    <row r="7063" spans="2:10" x14ac:dyDescent="0.2">
      <c r="B7063" s="7">
        <v>59</v>
      </c>
      <c r="C7063" s="7">
        <v>71</v>
      </c>
      <c r="D7063" s="7">
        <v>-3.4275301917410197E-2</v>
      </c>
      <c r="E7063" s="7">
        <v>4.7762705309583701E-2</v>
      </c>
      <c r="G7063" s="7">
        <v>59</v>
      </c>
      <c r="H7063" s="7">
        <v>71</v>
      </c>
      <c r="I7063" s="7">
        <v>-3.47984507019738E-2</v>
      </c>
      <c r="J7063" s="7">
        <v>-2.2133326801399501E-2</v>
      </c>
    </row>
    <row r="7064" spans="2:10" x14ac:dyDescent="0.2">
      <c r="B7064" s="7">
        <v>60</v>
      </c>
      <c r="C7064" s="7">
        <v>71</v>
      </c>
      <c r="D7064" s="7">
        <v>0.31494934465559399</v>
      </c>
      <c r="E7064" s="7">
        <v>0.47399437674990103</v>
      </c>
      <c r="G7064" s="7">
        <v>60</v>
      </c>
      <c r="H7064" s="7">
        <v>71</v>
      </c>
      <c r="I7064" s="7">
        <v>0.31651954769822199</v>
      </c>
      <c r="J7064" s="7">
        <v>9.7176349965163694E-2</v>
      </c>
    </row>
    <row r="7065" spans="2:10" x14ac:dyDescent="0.2">
      <c r="B7065" s="7">
        <v>61</v>
      </c>
      <c r="C7065" s="7">
        <v>71</v>
      </c>
      <c r="D7065" s="7">
        <v>-0.26795693524292102</v>
      </c>
      <c r="E7065" s="7">
        <v>0.104202985374014</v>
      </c>
      <c r="G7065" s="7">
        <v>61</v>
      </c>
      <c r="H7065" s="7">
        <v>71</v>
      </c>
      <c r="I7065" s="7">
        <v>-0.26376002809785698</v>
      </c>
      <c r="J7065" s="7">
        <v>-0.26770719661063802</v>
      </c>
    </row>
    <row r="7066" spans="2:10" x14ac:dyDescent="0.2">
      <c r="B7066" s="7">
        <v>62</v>
      </c>
      <c r="C7066" s="7">
        <v>71</v>
      </c>
      <c r="D7066" s="7">
        <v>-0.109837561789202</v>
      </c>
      <c r="E7066" s="7">
        <v>-0.212940830206891</v>
      </c>
      <c r="G7066" s="7">
        <v>62</v>
      </c>
      <c r="H7066" s="7">
        <v>71</v>
      </c>
      <c r="I7066" s="7">
        <v>-0.11213469775783</v>
      </c>
      <c r="J7066" s="7">
        <v>-0.18764313825797799</v>
      </c>
    </row>
    <row r="7067" spans="2:10" x14ac:dyDescent="0.2">
      <c r="B7067" s="7">
        <v>63</v>
      </c>
      <c r="C7067" s="7">
        <v>71</v>
      </c>
      <c r="D7067" s="7">
        <v>-0.16316768424060199</v>
      </c>
      <c r="E7067" s="7">
        <v>-0.112807459328369</v>
      </c>
      <c r="G7067" s="7">
        <v>63</v>
      </c>
      <c r="H7067" s="7">
        <v>71</v>
      </c>
      <c r="I7067" s="7">
        <v>-0.16155526212288199</v>
      </c>
      <c r="J7067" s="7">
        <v>-0.55148329651564998</v>
      </c>
    </row>
    <row r="7068" spans="2:10" x14ac:dyDescent="0.2">
      <c r="B7068" s="7">
        <v>64</v>
      </c>
      <c r="C7068" s="7">
        <v>71</v>
      </c>
      <c r="D7068" s="7">
        <v>9.9119520226762098E-2</v>
      </c>
      <c r="E7068" s="7">
        <v>0.12244548380454599</v>
      </c>
      <c r="G7068" s="7">
        <v>64</v>
      </c>
      <c r="H7068" s="7">
        <v>71</v>
      </c>
      <c r="I7068" s="7">
        <v>9.8223018525660996E-2</v>
      </c>
      <c r="J7068" s="7">
        <v>-9.22745371057552E-2</v>
      </c>
    </row>
    <row r="7069" spans="2:10" x14ac:dyDescent="0.2">
      <c r="B7069" s="7">
        <v>65</v>
      </c>
      <c r="C7069" s="7">
        <v>71</v>
      </c>
      <c r="D7069" s="7">
        <v>8.2214535811958797E-2</v>
      </c>
      <c r="E7069" s="7">
        <v>0.17651270167891001</v>
      </c>
      <c r="G7069" s="7">
        <v>65</v>
      </c>
      <c r="H7069" s="7">
        <v>71</v>
      </c>
      <c r="I7069" s="7">
        <v>8.0523841534969207E-2</v>
      </c>
      <c r="J7069" s="7">
        <v>3.0054944714911401E-2</v>
      </c>
    </row>
    <row r="7070" spans="2:10" x14ac:dyDescent="0.2">
      <c r="B7070" s="7">
        <v>66</v>
      </c>
      <c r="C7070" s="7">
        <v>71</v>
      </c>
      <c r="D7070" s="7">
        <v>-0.61181384064342104</v>
      </c>
      <c r="E7070" s="7">
        <v>-0.32077219420872699</v>
      </c>
      <c r="G7070" s="7">
        <v>66</v>
      </c>
      <c r="H7070" s="7">
        <v>71</v>
      </c>
      <c r="I7070" s="7">
        <v>-0.62426678275539704</v>
      </c>
      <c r="J7070" s="7">
        <v>-7.6747229487812901E-2</v>
      </c>
    </row>
    <row r="7071" spans="2:10" x14ac:dyDescent="0.2">
      <c r="B7071" s="7">
        <v>67</v>
      </c>
      <c r="C7071" s="7">
        <v>71</v>
      </c>
      <c r="D7071" s="7">
        <v>6.0177394959555201E-2</v>
      </c>
      <c r="E7071" s="7">
        <v>3.2708042256990297E-2</v>
      </c>
      <c r="G7071" s="7">
        <v>67</v>
      </c>
      <c r="H7071" s="7">
        <v>71</v>
      </c>
      <c r="I7071" s="7">
        <v>6.01735811394093E-2</v>
      </c>
      <c r="J7071" s="7">
        <v>-0.13959893634835599</v>
      </c>
    </row>
    <row r="7072" spans="2:10" x14ac:dyDescent="0.2">
      <c r="B7072" s="7">
        <v>68</v>
      </c>
      <c r="C7072" s="7">
        <v>71</v>
      </c>
      <c r="D7072" s="7">
        <v>0.185100081210093</v>
      </c>
      <c r="E7072" s="7">
        <v>0.275198629470151</v>
      </c>
      <c r="G7072" s="7">
        <v>68</v>
      </c>
      <c r="H7072" s="7">
        <v>71</v>
      </c>
      <c r="I7072" s="7">
        <v>0.179828507050209</v>
      </c>
      <c r="J7072" s="7">
        <v>2.9765126725006801E-2</v>
      </c>
    </row>
    <row r="7073" spans="2:10" x14ac:dyDescent="0.2">
      <c r="B7073" s="7">
        <v>69</v>
      </c>
      <c r="C7073" s="7">
        <v>71</v>
      </c>
      <c r="D7073" s="7">
        <v>0.46323663544344501</v>
      </c>
      <c r="E7073" s="7">
        <v>5.6610307963493901E-2</v>
      </c>
      <c r="G7073" s="7">
        <v>69</v>
      </c>
      <c r="H7073" s="7">
        <v>71</v>
      </c>
      <c r="I7073" s="7">
        <v>0.474026293400587</v>
      </c>
      <c r="J7073" s="7">
        <v>0.32661587340899301</v>
      </c>
    </row>
    <row r="7074" spans="2:10" x14ac:dyDescent="0.2">
      <c r="B7074" s="7">
        <v>70</v>
      </c>
      <c r="C7074" s="7">
        <v>71</v>
      </c>
      <c r="D7074" s="7">
        <v>0.25272349110881198</v>
      </c>
      <c r="E7074" s="7">
        <v>-7.9596016455408994E-2</v>
      </c>
      <c r="G7074" s="7">
        <v>70</v>
      </c>
      <c r="H7074" s="7">
        <v>71</v>
      </c>
      <c r="I7074" s="7">
        <v>0.26307780770226602</v>
      </c>
      <c r="J7074" s="7">
        <v>5.7978710243352397E-2</v>
      </c>
    </row>
    <row r="7075" spans="2:10" x14ac:dyDescent="0.2">
      <c r="B7075" s="7">
        <v>71</v>
      </c>
      <c r="C7075" s="7">
        <v>71</v>
      </c>
      <c r="D7075" s="7">
        <v>-7.1860218930524397E-2</v>
      </c>
      <c r="E7075" s="7">
        <v>-0.13526846090480599</v>
      </c>
      <c r="G7075" s="7">
        <v>71</v>
      </c>
      <c r="H7075" s="7">
        <v>71</v>
      </c>
      <c r="I7075" s="7">
        <v>-7.1497480998411703E-2</v>
      </c>
      <c r="J7075" s="7">
        <v>0.125520729393476</v>
      </c>
    </row>
    <row r="7076" spans="2:10" x14ac:dyDescent="0.2">
      <c r="B7076" s="7">
        <v>72</v>
      </c>
      <c r="C7076" s="7">
        <v>71</v>
      </c>
      <c r="D7076" s="7">
        <v>0.14421794347409</v>
      </c>
      <c r="E7076" s="7">
        <v>-7.8249017817619795E-2</v>
      </c>
      <c r="G7076" s="7">
        <v>72</v>
      </c>
      <c r="H7076" s="7">
        <v>71</v>
      </c>
      <c r="I7076" s="7">
        <v>0.144552179208989</v>
      </c>
      <c r="J7076" s="7">
        <v>8.7447386684900194E-2</v>
      </c>
    </row>
    <row r="7077" spans="2:10" x14ac:dyDescent="0.2">
      <c r="B7077" s="7">
        <v>73</v>
      </c>
      <c r="C7077" s="7">
        <v>71</v>
      </c>
      <c r="D7077" s="7">
        <v>-0.30107762452956599</v>
      </c>
      <c r="E7077" s="7">
        <v>-0.32435614754491898</v>
      </c>
      <c r="G7077" s="7">
        <v>73</v>
      </c>
      <c r="H7077" s="7">
        <v>71</v>
      </c>
      <c r="I7077" s="7">
        <v>-0.29772463829796098</v>
      </c>
      <c r="J7077" s="7">
        <v>-0.355703882556266</v>
      </c>
    </row>
    <row r="7078" spans="2:10" x14ac:dyDescent="0.2">
      <c r="B7078" s="7">
        <v>74</v>
      </c>
      <c r="C7078" s="7">
        <v>71</v>
      </c>
      <c r="D7078" s="7">
        <v>0.39175092530140398</v>
      </c>
      <c r="E7078" s="7">
        <v>0.178714613912975</v>
      </c>
      <c r="G7078" s="7">
        <v>74</v>
      </c>
      <c r="H7078" s="7">
        <v>71</v>
      </c>
      <c r="I7078" s="7">
        <v>0.39325249611991397</v>
      </c>
      <c r="J7078" s="7">
        <v>9.4524936318383504E-2</v>
      </c>
    </row>
    <row r="7079" spans="2:10" x14ac:dyDescent="0.2">
      <c r="B7079" s="7">
        <v>75</v>
      </c>
      <c r="C7079" s="7">
        <v>71</v>
      </c>
      <c r="D7079" s="7">
        <v>0.28930147611439599</v>
      </c>
      <c r="E7079" s="7">
        <v>0.58785023312794904</v>
      </c>
      <c r="G7079" s="7">
        <v>75</v>
      </c>
      <c r="H7079" s="7">
        <v>71</v>
      </c>
      <c r="I7079" s="7">
        <v>0.28414394477259403</v>
      </c>
      <c r="J7079" s="7">
        <v>0.31096089477313299</v>
      </c>
    </row>
    <row r="7080" spans="2:10" x14ac:dyDescent="0.2">
      <c r="B7080" s="7">
        <v>76</v>
      </c>
      <c r="C7080" s="7">
        <v>71</v>
      </c>
      <c r="D7080" s="7">
        <v>0.19567289331173601</v>
      </c>
      <c r="E7080" s="7">
        <v>6.1986765877288803E-2</v>
      </c>
      <c r="G7080" s="7">
        <v>76</v>
      </c>
      <c r="H7080" s="7">
        <v>71</v>
      </c>
      <c r="I7080" s="7">
        <v>0.19175514089721099</v>
      </c>
      <c r="J7080" s="7">
        <v>0.17023873149104499</v>
      </c>
    </row>
    <row r="7081" spans="2:10" x14ac:dyDescent="0.2">
      <c r="B7081" s="7">
        <v>77</v>
      </c>
      <c r="C7081" s="7">
        <v>71</v>
      </c>
      <c r="D7081" s="7">
        <v>-2.14320148600615E-2</v>
      </c>
      <c r="E7081" s="7">
        <v>3.02417277612195E-2</v>
      </c>
      <c r="G7081" s="7">
        <v>77</v>
      </c>
      <c r="H7081" s="7">
        <v>71</v>
      </c>
      <c r="I7081" s="7">
        <v>-2.1509032639016799E-2</v>
      </c>
      <c r="J7081" s="7">
        <v>-0.46079484048636099</v>
      </c>
    </row>
    <row r="7082" spans="2:10" x14ac:dyDescent="0.2">
      <c r="B7082" s="7">
        <v>78</v>
      </c>
      <c r="C7082" s="7">
        <v>71</v>
      </c>
      <c r="D7082" s="7">
        <v>-0.60955670942944096</v>
      </c>
      <c r="E7082" s="7">
        <v>-0.61163540139010797</v>
      </c>
      <c r="G7082" s="7">
        <v>78</v>
      </c>
      <c r="H7082" s="7">
        <v>71</v>
      </c>
      <c r="I7082" s="7">
        <v>-0.61904441309297198</v>
      </c>
      <c r="J7082" s="7">
        <v>-0.72545493893623603</v>
      </c>
    </row>
    <row r="7083" spans="2:10" x14ac:dyDescent="0.2">
      <c r="B7083" s="7">
        <v>79</v>
      </c>
      <c r="C7083" s="7">
        <v>71</v>
      </c>
      <c r="D7083" s="7">
        <v>-0.201948260083643</v>
      </c>
      <c r="E7083" s="7">
        <v>-9.7355440449312006E-2</v>
      </c>
      <c r="G7083" s="7">
        <v>79</v>
      </c>
      <c r="H7083" s="7">
        <v>71</v>
      </c>
      <c r="I7083" s="7">
        <v>-0.20231118765775</v>
      </c>
      <c r="J7083" s="7">
        <v>3.2542517331982899E-2</v>
      </c>
    </row>
    <row r="7084" spans="2:10" x14ac:dyDescent="0.2">
      <c r="B7084" s="7">
        <v>80</v>
      </c>
      <c r="C7084" s="7">
        <v>71</v>
      </c>
      <c r="D7084" s="7">
        <v>-0.29678738714325298</v>
      </c>
      <c r="E7084" s="7">
        <v>-0.32231443883061101</v>
      </c>
      <c r="G7084" s="7">
        <v>80</v>
      </c>
      <c r="H7084" s="7">
        <v>71</v>
      </c>
      <c r="I7084" s="7">
        <v>-0.29961627474830799</v>
      </c>
      <c r="J7084" s="7">
        <v>-0.34568522081538899</v>
      </c>
    </row>
    <row r="7085" spans="2:10" x14ac:dyDescent="0.2">
      <c r="B7085" s="7">
        <v>81</v>
      </c>
      <c r="C7085" s="7">
        <v>71</v>
      </c>
      <c r="D7085" s="7">
        <v>0.13162841144378701</v>
      </c>
      <c r="E7085" s="7">
        <v>0.40740872974964598</v>
      </c>
      <c r="G7085" s="7">
        <v>81</v>
      </c>
      <c r="H7085" s="7">
        <v>71</v>
      </c>
      <c r="I7085" s="7">
        <v>0.13806050650469201</v>
      </c>
      <c r="J7085" s="7">
        <v>0.41755725433103003</v>
      </c>
    </row>
    <row r="7086" spans="2:10" x14ac:dyDescent="0.2">
      <c r="B7086" s="7">
        <v>82</v>
      </c>
      <c r="C7086" s="7">
        <v>71</v>
      </c>
      <c r="D7086" s="7">
        <v>-6.7672750271530202E-4</v>
      </c>
      <c r="E7086" s="7">
        <v>3.11797019840983E-2</v>
      </c>
      <c r="G7086" s="7">
        <v>82</v>
      </c>
      <c r="H7086" s="7">
        <v>71</v>
      </c>
      <c r="I7086" s="7">
        <v>-6.8023697624664003E-4</v>
      </c>
      <c r="J7086" s="7">
        <v>-2.7784158355714801E-2</v>
      </c>
    </row>
    <row r="7087" spans="2:10" x14ac:dyDescent="0.2">
      <c r="B7087" s="7">
        <v>83</v>
      </c>
      <c r="C7087" s="7">
        <v>71</v>
      </c>
      <c r="D7087" s="7">
        <v>-0.272305270733602</v>
      </c>
      <c r="E7087" s="7">
        <v>-0.54503845366926895</v>
      </c>
      <c r="G7087" s="7">
        <v>83</v>
      </c>
      <c r="H7087" s="7">
        <v>71</v>
      </c>
      <c r="I7087" s="7">
        <v>-0.27361334560193701</v>
      </c>
      <c r="J7087" s="7">
        <v>-0.30458123150746302</v>
      </c>
    </row>
    <row r="7088" spans="2:10" x14ac:dyDescent="0.2">
      <c r="B7088" s="7">
        <v>84</v>
      </c>
      <c r="C7088" s="7">
        <v>71</v>
      </c>
      <c r="D7088" s="7">
        <v>0.12499386819123399</v>
      </c>
      <c r="E7088" s="7">
        <v>0.257305654505734</v>
      </c>
      <c r="G7088" s="7">
        <v>84</v>
      </c>
      <c r="H7088" s="7">
        <v>71</v>
      </c>
      <c r="I7088" s="7">
        <v>0.12280541919448899</v>
      </c>
      <c r="J7088" s="7">
        <v>0.30385233002697098</v>
      </c>
    </row>
    <row r="7089" spans="2:10" x14ac:dyDescent="0.2">
      <c r="B7089" s="7">
        <v>85</v>
      </c>
      <c r="C7089" s="7">
        <v>71</v>
      </c>
      <c r="D7089" s="7">
        <v>-0.43732664096225599</v>
      </c>
      <c r="E7089" s="7">
        <v>-0.51004948417957496</v>
      </c>
      <c r="G7089" s="7">
        <v>85</v>
      </c>
      <c r="H7089" s="7">
        <v>71</v>
      </c>
      <c r="I7089" s="7">
        <v>-0.44623530624292901</v>
      </c>
      <c r="J7089" s="7">
        <v>-0.62842910332575397</v>
      </c>
    </row>
    <row r="7090" spans="2:10" x14ac:dyDescent="0.2">
      <c r="B7090" s="7">
        <v>86</v>
      </c>
      <c r="C7090" s="7">
        <v>71</v>
      </c>
      <c r="D7090" s="7">
        <v>0.26588510916221098</v>
      </c>
      <c r="E7090" s="7">
        <v>0.123987837360251</v>
      </c>
      <c r="G7090" s="7">
        <v>86</v>
      </c>
      <c r="H7090" s="7">
        <v>71</v>
      </c>
      <c r="I7090" s="7">
        <v>0.27054682042891498</v>
      </c>
      <c r="J7090" s="7">
        <v>0.181435182847062</v>
      </c>
    </row>
    <row r="7091" spans="2:10" x14ac:dyDescent="0.2">
      <c r="B7091" s="7">
        <v>87</v>
      </c>
      <c r="C7091" s="7">
        <v>71</v>
      </c>
      <c r="D7091" s="7">
        <v>0.34499122869702697</v>
      </c>
      <c r="E7091" s="7">
        <v>0.260491050126402</v>
      </c>
      <c r="G7091" s="7">
        <v>87</v>
      </c>
      <c r="H7091" s="7">
        <v>71</v>
      </c>
      <c r="I7091" s="7">
        <v>0.356527911687537</v>
      </c>
      <c r="J7091" s="7">
        <v>0.11468907917825701</v>
      </c>
    </row>
    <row r="7092" spans="2:10" x14ac:dyDescent="0.2">
      <c r="B7092" s="7">
        <v>88</v>
      </c>
      <c r="C7092" s="7">
        <v>71</v>
      </c>
      <c r="D7092" s="7">
        <v>-0.16038833772019701</v>
      </c>
      <c r="E7092" s="7">
        <v>-0.245467642189555</v>
      </c>
      <c r="G7092" s="7">
        <v>88</v>
      </c>
      <c r="H7092" s="7">
        <v>71</v>
      </c>
      <c r="I7092" s="7">
        <v>-0.162615327210061</v>
      </c>
      <c r="J7092" s="7">
        <v>-0.26777906381732602</v>
      </c>
    </row>
    <row r="7093" spans="2:10" x14ac:dyDescent="0.2">
      <c r="B7093" s="7">
        <v>89</v>
      </c>
      <c r="C7093" s="7">
        <v>71</v>
      </c>
      <c r="D7093" s="7">
        <v>-2.7009928809759401E-2</v>
      </c>
      <c r="E7093" s="7">
        <v>-0.34718371060704101</v>
      </c>
      <c r="G7093" s="7">
        <v>89</v>
      </c>
      <c r="H7093" s="7">
        <v>71</v>
      </c>
      <c r="I7093" s="7">
        <v>-2.7141763811189702E-2</v>
      </c>
      <c r="J7093" s="7">
        <v>-0.15298214304711599</v>
      </c>
    </row>
    <row r="7094" spans="2:10" x14ac:dyDescent="0.2">
      <c r="B7094" s="7">
        <v>90</v>
      </c>
      <c r="C7094" s="7">
        <v>71</v>
      </c>
      <c r="D7094" s="7">
        <v>-0.330573094303523</v>
      </c>
      <c r="E7094" s="7">
        <v>-0.36044197574074799</v>
      </c>
      <c r="G7094" s="7">
        <v>90</v>
      </c>
      <c r="H7094" s="7">
        <v>71</v>
      </c>
      <c r="I7094" s="7">
        <v>-0.334381384808628</v>
      </c>
      <c r="J7094" s="7">
        <v>-0.334642924340467</v>
      </c>
    </row>
    <row r="7095" spans="2:10" x14ac:dyDescent="0.2">
      <c r="B7095" s="7">
        <v>91</v>
      </c>
      <c r="C7095" s="7">
        <v>71</v>
      </c>
      <c r="D7095" s="7">
        <v>-1.8340298231772901E-2</v>
      </c>
      <c r="E7095" s="7">
        <v>-0.38267985218254102</v>
      </c>
      <c r="G7095" s="7">
        <v>91</v>
      </c>
      <c r="H7095" s="7">
        <v>71</v>
      </c>
      <c r="I7095" s="7">
        <v>-1.8536839097500899E-2</v>
      </c>
      <c r="J7095" s="7">
        <v>-0.27654094992089401</v>
      </c>
    </row>
    <row r="7096" spans="2:10" x14ac:dyDescent="0.2">
      <c r="B7096" s="7">
        <v>92</v>
      </c>
      <c r="C7096" s="7">
        <v>71</v>
      </c>
      <c r="D7096" s="7">
        <v>-0.65679409287925306</v>
      </c>
      <c r="E7096" s="7">
        <v>-0.68032080820858498</v>
      </c>
      <c r="G7096" s="7">
        <v>92</v>
      </c>
      <c r="H7096" s="7">
        <v>71</v>
      </c>
      <c r="I7096" s="7">
        <v>-0.65985730728205705</v>
      </c>
      <c r="J7096" s="7">
        <v>-0.55879624082208101</v>
      </c>
    </row>
    <row r="7097" spans="2:10" x14ac:dyDescent="0.2">
      <c r="B7097" s="7">
        <v>93</v>
      </c>
      <c r="C7097" s="7">
        <v>71</v>
      </c>
      <c r="D7097" s="7">
        <v>2.4412100468481399E-2</v>
      </c>
      <c r="E7097" s="7">
        <v>-7.3215597411615499E-2</v>
      </c>
      <c r="G7097" s="7">
        <v>93</v>
      </c>
      <c r="H7097" s="7">
        <v>71</v>
      </c>
      <c r="I7097" s="7">
        <v>2.6456198333006501E-2</v>
      </c>
      <c r="J7097" s="7">
        <v>0.10208523486861699</v>
      </c>
    </row>
    <row r="7098" spans="2:10" x14ac:dyDescent="0.2">
      <c r="B7098" s="7">
        <v>94</v>
      </c>
      <c r="C7098" s="7">
        <v>71</v>
      </c>
      <c r="D7098" s="7">
        <v>-8.6209084795524596E-2</v>
      </c>
      <c r="E7098" s="7">
        <v>2.0390631676926702E-2</v>
      </c>
      <c r="G7098" s="7">
        <v>94</v>
      </c>
      <c r="H7098" s="7">
        <v>71</v>
      </c>
      <c r="I7098" s="7">
        <v>-8.6532470207234105E-2</v>
      </c>
      <c r="J7098" s="7">
        <v>-6.49932737170245E-2</v>
      </c>
    </row>
    <row r="7099" spans="2:10" x14ac:dyDescent="0.2">
      <c r="B7099" s="7">
        <v>95</v>
      </c>
      <c r="C7099" s="7">
        <v>71</v>
      </c>
      <c r="D7099" s="7">
        <v>-0.51767292021501099</v>
      </c>
      <c r="E7099" s="7">
        <v>-0.46317728187254598</v>
      </c>
      <c r="G7099" s="7">
        <v>95</v>
      </c>
      <c r="H7099" s="7">
        <v>71</v>
      </c>
      <c r="I7099" s="7">
        <v>-0.53497282791525302</v>
      </c>
      <c r="J7099" s="7">
        <v>-0.496645377663679</v>
      </c>
    </row>
    <row r="7100" spans="2:10" x14ac:dyDescent="0.2">
      <c r="B7100" s="7">
        <v>96</v>
      </c>
      <c r="C7100" s="7">
        <v>71</v>
      </c>
      <c r="D7100" s="7">
        <v>9.70812487779735E-2</v>
      </c>
      <c r="E7100" s="7">
        <v>-0.16400478592536599</v>
      </c>
      <c r="G7100" s="7">
        <v>96</v>
      </c>
      <c r="H7100" s="7">
        <v>71</v>
      </c>
      <c r="I7100" s="7">
        <v>9.2271960783328194E-2</v>
      </c>
      <c r="J7100" s="7">
        <v>-8.5101104832332894E-2</v>
      </c>
    </row>
    <row r="7101" spans="2:10" x14ac:dyDescent="0.2">
      <c r="B7101" s="7">
        <v>97</v>
      </c>
      <c r="C7101" s="7">
        <v>71</v>
      </c>
      <c r="D7101" s="7">
        <v>-0.19207733854738601</v>
      </c>
      <c r="E7101" s="7">
        <v>-0.10902488298408</v>
      </c>
      <c r="G7101" s="7">
        <v>97</v>
      </c>
      <c r="H7101" s="7">
        <v>71</v>
      </c>
      <c r="I7101" s="7">
        <v>-0.191648071548326</v>
      </c>
      <c r="J7101" s="7">
        <v>-0.167386283035139</v>
      </c>
    </row>
    <row r="7102" spans="2:10" x14ac:dyDescent="0.2">
      <c r="B7102" s="7">
        <v>98</v>
      </c>
      <c r="C7102" s="7">
        <v>71</v>
      </c>
      <c r="D7102" s="7">
        <v>-0.409984001834451</v>
      </c>
      <c r="E7102" s="7">
        <v>-3.8520487520108802E-2</v>
      </c>
      <c r="G7102" s="7">
        <v>98</v>
      </c>
      <c r="H7102" s="7">
        <v>71</v>
      </c>
      <c r="I7102" s="7">
        <v>-0.41756959170200197</v>
      </c>
      <c r="J7102" s="7">
        <v>-0.15850401443466799</v>
      </c>
    </row>
    <row r="7103" spans="2:10" x14ac:dyDescent="0.2">
      <c r="B7103" s="7">
        <v>99</v>
      </c>
      <c r="C7103" s="7">
        <v>71</v>
      </c>
      <c r="D7103" s="7">
        <v>0.44530993680050601</v>
      </c>
      <c r="E7103" s="7">
        <v>0.13197846219922499</v>
      </c>
      <c r="G7103" s="7">
        <v>99</v>
      </c>
      <c r="H7103" s="7">
        <v>71</v>
      </c>
      <c r="I7103" s="7">
        <v>0.45101652831621702</v>
      </c>
      <c r="J7103" s="7">
        <v>8.5317361620703899E-2</v>
      </c>
    </row>
    <row r="7104" spans="2:10" x14ac:dyDescent="0.2">
      <c r="B7104" s="7">
        <v>100</v>
      </c>
      <c r="C7104" s="7">
        <v>71</v>
      </c>
      <c r="D7104" s="7">
        <v>-0.16021694222895499</v>
      </c>
      <c r="E7104" s="7">
        <v>-0.44178512881922</v>
      </c>
      <c r="G7104" s="7">
        <v>100</v>
      </c>
      <c r="H7104" s="7">
        <v>71</v>
      </c>
      <c r="I7104" s="7">
        <v>-0.161657637247203</v>
      </c>
      <c r="J7104" s="7">
        <v>-0.10693870726210999</v>
      </c>
    </row>
    <row r="7105" spans="2:10" x14ac:dyDescent="0.2">
      <c r="B7105" s="7">
        <v>1</v>
      </c>
      <c r="C7105" s="7">
        <v>72</v>
      </c>
      <c r="D7105" s="7">
        <v>-4.2242707486087397E-2</v>
      </c>
      <c r="E7105" s="7">
        <v>7.4104306520178298E-2</v>
      </c>
      <c r="G7105" s="7">
        <v>1</v>
      </c>
      <c r="H7105" s="7">
        <v>72</v>
      </c>
      <c r="I7105" s="7">
        <v>-4.24631958169535E-2</v>
      </c>
      <c r="J7105" s="7">
        <v>0.18707665980930199</v>
      </c>
    </row>
    <row r="7106" spans="2:10" x14ac:dyDescent="0.2">
      <c r="B7106" s="7">
        <v>2</v>
      </c>
      <c r="C7106" s="7">
        <v>72</v>
      </c>
      <c r="D7106" s="7">
        <v>-0.10348949252078</v>
      </c>
      <c r="E7106" s="7">
        <v>-0.26974643341306798</v>
      </c>
      <c r="G7106" s="7">
        <v>2</v>
      </c>
      <c r="H7106" s="7">
        <v>72</v>
      </c>
      <c r="I7106" s="7">
        <v>-0.105160193224642</v>
      </c>
      <c r="J7106" s="7">
        <v>-0.13811305401704899</v>
      </c>
    </row>
    <row r="7107" spans="2:10" x14ac:dyDescent="0.2">
      <c r="B7107" s="7">
        <v>3</v>
      </c>
      <c r="C7107" s="7">
        <v>72</v>
      </c>
      <c r="D7107" s="7">
        <v>-0.30948071624394202</v>
      </c>
      <c r="E7107" s="7">
        <v>-0.14356058264298999</v>
      </c>
      <c r="G7107" s="7">
        <v>3</v>
      </c>
      <c r="H7107" s="7">
        <v>72</v>
      </c>
      <c r="I7107" s="7">
        <v>-0.31253157851520402</v>
      </c>
      <c r="J7107" s="7">
        <v>-0.29182426446329202</v>
      </c>
    </row>
    <row r="7108" spans="2:10" x14ac:dyDescent="0.2">
      <c r="B7108" s="7">
        <v>4</v>
      </c>
      <c r="C7108" s="7">
        <v>72</v>
      </c>
      <c r="D7108" s="7">
        <v>0.16551320737383299</v>
      </c>
      <c r="E7108" s="7">
        <v>3.0217733534756E-2</v>
      </c>
      <c r="G7108" s="7">
        <v>4</v>
      </c>
      <c r="H7108" s="7">
        <v>72</v>
      </c>
      <c r="I7108" s="7">
        <v>0.166827891035325</v>
      </c>
      <c r="J7108" s="7">
        <v>0.21496038898630901</v>
      </c>
    </row>
    <row r="7109" spans="2:10" x14ac:dyDescent="0.2">
      <c r="B7109" s="7">
        <v>5</v>
      </c>
      <c r="C7109" s="7">
        <v>72</v>
      </c>
      <c r="D7109" s="7">
        <v>0.16648481261355499</v>
      </c>
      <c r="E7109" s="7">
        <v>4.6762795298897999E-2</v>
      </c>
      <c r="G7109" s="7">
        <v>5</v>
      </c>
      <c r="H7109" s="7">
        <v>72</v>
      </c>
      <c r="I7109" s="7">
        <v>0.16951177868534001</v>
      </c>
      <c r="J7109" s="7">
        <v>9.1185036098628394E-2</v>
      </c>
    </row>
    <row r="7110" spans="2:10" x14ac:dyDescent="0.2">
      <c r="B7110" s="7">
        <v>6</v>
      </c>
      <c r="C7110" s="7">
        <v>72</v>
      </c>
      <c r="D7110" s="7">
        <v>-3.1675678911772899E-2</v>
      </c>
      <c r="E7110" s="7">
        <v>-0.15959138693494901</v>
      </c>
      <c r="G7110" s="7">
        <v>6</v>
      </c>
      <c r="H7110" s="7">
        <v>72</v>
      </c>
      <c r="I7110" s="7">
        <v>-3.1961739637058201E-2</v>
      </c>
      <c r="J7110" s="7">
        <v>-8.2074327289909405E-2</v>
      </c>
    </row>
    <row r="7111" spans="2:10" x14ac:dyDescent="0.2">
      <c r="B7111" s="7">
        <v>7</v>
      </c>
      <c r="C7111" s="7">
        <v>72</v>
      </c>
      <c r="D7111" s="7">
        <v>-1.8493490530726599E-2</v>
      </c>
      <c r="E7111" s="7">
        <v>0.17496286914102399</v>
      </c>
      <c r="G7111" s="7">
        <v>7</v>
      </c>
      <c r="H7111" s="7">
        <v>72</v>
      </c>
      <c r="I7111" s="7">
        <v>-1.8623910980691601E-2</v>
      </c>
      <c r="J7111" s="7">
        <v>-0.131511527367873</v>
      </c>
    </row>
    <row r="7112" spans="2:10" x14ac:dyDescent="0.2">
      <c r="B7112" s="7">
        <v>8</v>
      </c>
      <c r="C7112" s="7">
        <v>72</v>
      </c>
      <c r="D7112" s="7">
        <v>-9.9558184334615205E-2</v>
      </c>
      <c r="E7112" s="7">
        <v>-4.0285440242707103E-2</v>
      </c>
      <c r="G7112" s="7">
        <v>8</v>
      </c>
      <c r="H7112" s="7">
        <v>72</v>
      </c>
      <c r="I7112" s="7">
        <v>-0.10130558440828399</v>
      </c>
      <c r="J7112" s="7">
        <v>1.06577061653219E-2</v>
      </c>
    </row>
    <row r="7113" spans="2:10" x14ac:dyDescent="0.2">
      <c r="B7113" s="7">
        <v>9</v>
      </c>
      <c r="C7113" s="7">
        <v>72</v>
      </c>
      <c r="D7113" s="7">
        <v>-0.31328178417106201</v>
      </c>
      <c r="E7113" s="7">
        <v>-0.25678924580912399</v>
      </c>
      <c r="G7113" s="7">
        <v>9</v>
      </c>
      <c r="H7113" s="7">
        <v>72</v>
      </c>
      <c r="I7113" s="7">
        <v>-0.31585386670438198</v>
      </c>
      <c r="J7113" s="7">
        <v>-0.26132992349073397</v>
      </c>
    </row>
    <row r="7114" spans="2:10" x14ac:dyDescent="0.2">
      <c r="B7114" s="7">
        <v>10</v>
      </c>
      <c r="C7114" s="7">
        <v>72</v>
      </c>
      <c r="D7114" s="7">
        <v>-3.0799203715314898E-4</v>
      </c>
      <c r="E7114" s="7">
        <v>-0.191347641136385</v>
      </c>
      <c r="G7114" s="7">
        <v>10</v>
      </c>
      <c r="H7114" s="7">
        <v>72</v>
      </c>
      <c r="I7114" s="7">
        <v>-1.2523346591564199E-4</v>
      </c>
      <c r="J7114" s="7">
        <v>3.9979989813368803E-2</v>
      </c>
    </row>
    <row r="7115" spans="2:10" x14ac:dyDescent="0.2">
      <c r="B7115" s="7">
        <v>11</v>
      </c>
      <c r="C7115" s="7">
        <v>72</v>
      </c>
      <c r="D7115" s="7">
        <v>1.06743428527816E-2</v>
      </c>
      <c r="E7115" s="7">
        <v>3.8550223052284102E-2</v>
      </c>
      <c r="G7115" s="7">
        <v>11</v>
      </c>
      <c r="H7115" s="7">
        <v>72</v>
      </c>
      <c r="I7115" s="7">
        <v>1.0872918900406399E-2</v>
      </c>
      <c r="J7115" s="7">
        <v>0.168867979074969</v>
      </c>
    </row>
    <row r="7116" spans="2:10" x14ac:dyDescent="0.2">
      <c r="B7116" s="7">
        <v>12</v>
      </c>
      <c r="C7116" s="7">
        <v>72</v>
      </c>
      <c r="D7116" s="7">
        <v>-0.26611583561315999</v>
      </c>
      <c r="E7116" s="7">
        <v>0.120352638195272</v>
      </c>
      <c r="G7116" s="7">
        <v>12</v>
      </c>
      <c r="H7116" s="7">
        <v>72</v>
      </c>
      <c r="I7116" s="7">
        <v>-0.263107136649399</v>
      </c>
      <c r="J7116" s="7">
        <v>-0.172038904005819</v>
      </c>
    </row>
    <row r="7117" spans="2:10" x14ac:dyDescent="0.2">
      <c r="B7117" s="7">
        <v>13</v>
      </c>
      <c r="C7117" s="7">
        <v>72</v>
      </c>
      <c r="D7117" s="7">
        <v>-0.37758082120403003</v>
      </c>
      <c r="E7117" s="7">
        <v>-0.37266711740862302</v>
      </c>
      <c r="G7117" s="7">
        <v>13</v>
      </c>
      <c r="H7117" s="7">
        <v>72</v>
      </c>
      <c r="I7117" s="7">
        <v>-0.38071683728621902</v>
      </c>
      <c r="J7117" s="7">
        <v>-0.13886478260476101</v>
      </c>
    </row>
    <row r="7118" spans="2:10" x14ac:dyDescent="0.2">
      <c r="B7118" s="7">
        <v>14</v>
      </c>
      <c r="C7118" s="7">
        <v>72</v>
      </c>
      <c r="D7118" s="7">
        <v>-0.128103821508598</v>
      </c>
      <c r="E7118" s="7">
        <v>-1.7908166197178901E-2</v>
      </c>
      <c r="G7118" s="7">
        <v>14</v>
      </c>
      <c r="H7118" s="7">
        <v>72</v>
      </c>
      <c r="I7118" s="7">
        <v>-0.12991853256887601</v>
      </c>
      <c r="J7118" s="7">
        <v>0.11614838588319699</v>
      </c>
    </row>
    <row r="7119" spans="2:10" x14ac:dyDescent="0.2">
      <c r="B7119" s="7">
        <v>15</v>
      </c>
      <c r="C7119" s="7">
        <v>72</v>
      </c>
      <c r="D7119" s="7">
        <v>-0.11274025202226801</v>
      </c>
      <c r="E7119" s="7">
        <v>-0.25304285055159598</v>
      </c>
      <c r="G7119" s="7">
        <v>15</v>
      </c>
      <c r="H7119" s="7">
        <v>72</v>
      </c>
      <c r="I7119" s="7">
        <v>-0.112341105160567</v>
      </c>
      <c r="J7119" s="7">
        <v>-0.37251081810129899</v>
      </c>
    </row>
    <row r="7120" spans="2:10" x14ac:dyDescent="0.2">
      <c r="B7120" s="7">
        <v>16</v>
      </c>
      <c r="C7120" s="7">
        <v>72</v>
      </c>
      <c r="D7120" s="7">
        <v>-0.22135488167026399</v>
      </c>
      <c r="E7120" s="7">
        <v>-0.62189390236086495</v>
      </c>
      <c r="G7120" s="7">
        <v>16</v>
      </c>
      <c r="H7120" s="7">
        <v>72</v>
      </c>
      <c r="I7120" s="7">
        <v>-0.22958386957555499</v>
      </c>
      <c r="J7120" s="7">
        <v>-0.68447009446875495</v>
      </c>
    </row>
    <row r="7121" spans="2:10" x14ac:dyDescent="0.2">
      <c r="B7121" s="7">
        <v>17</v>
      </c>
      <c r="C7121" s="7">
        <v>72</v>
      </c>
      <c r="D7121" s="7">
        <v>-0.14541806222978501</v>
      </c>
      <c r="E7121" s="7">
        <v>-0.35545502400412399</v>
      </c>
      <c r="G7121" s="7">
        <v>17</v>
      </c>
      <c r="H7121" s="7">
        <v>72</v>
      </c>
      <c r="I7121" s="7">
        <v>-0.14935862385176099</v>
      </c>
      <c r="J7121" s="7">
        <v>-0.49057642148531799</v>
      </c>
    </row>
    <row r="7122" spans="2:10" x14ac:dyDescent="0.2">
      <c r="B7122" s="7">
        <v>18</v>
      </c>
      <c r="C7122" s="7">
        <v>72</v>
      </c>
      <c r="D7122" s="7">
        <v>0.127126773054937</v>
      </c>
      <c r="E7122" s="7">
        <v>0.18502936458760799</v>
      </c>
      <c r="G7122" s="7">
        <v>18</v>
      </c>
      <c r="H7122" s="7">
        <v>72</v>
      </c>
      <c r="I7122" s="7">
        <v>0.13452357311207699</v>
      </c>
      <c r="J7122" s="7">
        <v>0.18988802610482</v>
      </c>
    </row>
    <row r="7123" spans="2:10" x14ac:dyDescent="0.2">
      <c r="B7123" s="7">
        <v>19</v>
      </c>
      <c r="C7123" s="7">
        <v>72</v>
      </c>
      <c r="D7123" s="7">
        <v>0.16258163853695601</v>
      </c>
      <c r="E7123" s="7">
        <v>6.5175119004358406E-2</v>
      </c>
      <c r="G7123" s="7">
        <v>19</v>
      </c>
      <c r="H7123" s="7">
        <v>72</v>
      </c>
      <c r="I7123" s="7">
        <v>0.165563511967246</v>
      </c>
      <c r="J7123" s="7">
        <v>0.25918709778239502</v>
      </c>
    </row>
    <row r="7124" spans="2:10" x14ac:dyDescent="0.2">
      <c r="B7124" s="7">
        <v>20</v>
      </c>
      <c r="C7124" s="7">
        <v>72</v>
      </c>
      <c r="D7124" s="7">
        <v>-9.9462518765644603E-2</v>
      </c>
      <c r="E7124" s="7">
        <v>0.26647595856561201</v>
      </c>
      <c r="G7124" s="7">
        <v>20</v>
      </c>
      <c r="H7124" s="7">
        <v>72</v>
      </c>
      <c r="I7124" s="7">
        <v>-9.6422580077971901E-2</v>
      </c>
      <c r="J7124" s="7">
        <v>4.6603341561454001E-2</v>
      </c>
    </row>
    <row r="7125" spans="2:10" x14ac:dyDescent="0.2">
      <c r="B7125" s="7">
        <v>21</v>
      </c>
      <c r="C7125" s="7">
        <v>72</v>
      </c>
      <c r="D7125" s="7">
        <v>-2.3155888536239299E-2</v>
      </c>
      <c r="E7125" s="7">
        <v>-0.15617578631224299</v>
      </c>
      <c r="G7125" s="7">
        <v>21</v>
      </c>
      <c r="H7125" s="7">
        <v>72</v>
      </c>
      <c r="I7125" s="7">
        <v>-2.3315293248425701E-2</v>
      </c>
      <c r="J7125" s="7">
        <v>6.16973222712787E-2</v>
      </c>
    </row>
    <row r="7126" spans="2:10" x14ac:dyDescent="0.2">
      <c r="B7126" s="7">
        <v>22</v>
      </c>
      <c r="C7126" s="7">
        <v>72</v>
      </c>
      <c r="D7126" s="7">
        <v>1.7687745908807201E-2</v>
      </c>
      <c r="E7126" s="7">
        <v>-3.9809398462638902E-2</v>
      </c>
      <c r="G7126" s="7">
        <v>22</v>
      </c>
      <c r="H7126" s="7">
        <v>72</v>
      </c>
      <c r="I7126" s="7">
        <v>1.8330581979527399E-2</v>
      </c>
      <c r="J7126" s="7">
        <v>-5.6917689125315397E-3</v>
      </c>
    </row>
    <row r="7127" spans="2:10" x14ac:dyDescent="0.2">
      <c r="B7127" s="7">
        <v>23</v>
      </c>
      <c r="C7127" s="7">
        <v>72</v>
      </c>
      <c r="D7127" s="7">
        <v>0.17470833471108299</v>
      </c>
      <c r="E7127" s="7">
        <v>2.7557807236839899E-2</v>
      </c>
      <c r="G7127" s="7">
        <v>23</v>
      </c>
      <c r="H7127" s="7">
        <v>72</v>
      </c>
      <c r="I7127" s="7">
        <v>0.17718352949761201</v>
      </c>
      <c r="J7127" s="7">
        <v>0.16393064443180799</v>
      </c>
    </row>
    <row r="7128" spans="2:10" x14ac:dyDescent="0.2">
      <c r="B7128" s="7">
        <v>24</v>
      </c>
      <c r="C7128" s="7">
        <v>72</v>
      </c>
      <c r="D7128" s="7">
        <v>-8.6571270788641505E-2</v>
      </c>
      <c r="E7128" s="7">
        <v>9.7929823624226295E-2</v>
      </c>
      <c r="G7128" s="7">
        <v>24</v>
      </c>
      <c r="H7128" s="7">
        <v>72</v>
      </c>
      <c r="I7128" s="7">
        <v>-8.9111983026954E-2</v>
      </c>
      <c r="J7128" s="7">
        <v>0.19919477673667299</v>
      </c>
    </row>
    <row r="7129" spans="2:10" x14ac:dyDescent="0.2">
      <c r="B7129" s="7">
        <v>25</v>
      </c>
      <c r="C7129" s="7">
        <v>72</v>
      </c>
      <c r="D7129" s="7">
        <v>-0.42305002508419198</v>
      </c>
      <c r="E7129" s="7">
        <v>-0.220103287564275</v>
      </c>
      <c r="G7129" s="7">
        <v>25</v>
      </c>
      <c r="H7129" s="7">
        <v>72</v>
      </c>
      <c r="I7129" s="7">
        <v>-0.42530745245651402</v>
      </c>
      <c r="J7129" s="7">
        <v>-0.34085007819824997</v>
      </c>
    </row>
    <row r="7130" spans="2:10" x14ac:dyDescent="0.2">
      <c r="B7130" s="7">
        <v>26</v>
      </c>
      <c r="C7130" s="7">
        <v>72</v>
      </c>
      <c r="D7130" s="7">
        <v>-0.29706119993469698</v>
      </c>
      <c r="E7130" s="7">
        <v>-0.23727541404421301</v>
      </c>
      <c r="G7130" s="7">
        <v>26</v>
      </c>
      <c r="H7130" s="7">
        <v>72</v>
      </c>
      <c r="I7130" s="7">
        <v>-0.29787795322962701</v>
      </c>
      <c r="J7130" s="7">
        <v>-0.53194610655723495</v>
      </c>
    </row>
    <row r="7131" spans="2:10" x14ac:dyDescent="0.2">
      <c r="B7131" s="7">
        <v>27</v>
      </c>
      <c r="C7131" s="7">
        <v>72</v>
      </c>
      <c r="D7131" s="7">
        <v>-2.8210138073294599E-2</v>
      </c>
      <c r="E7131" s="7">
        <v>-2.9151443173022401E-2</v>
      </c>
      <c r="G7131" s="7">
        <v>27</v>
      </c>
      <c r="H7131" s="7">
        <v>72</v>
      </c>
      <c r="I7131" s="7">
        <v>-2.8990477743437101E-2</v>
      </c>
      <c r="J7131" s="7">
        <v>0.17654651222414</v>
      </c>
    </row>
    <row r="7132" spans="2:10" x14ac:dyDescent="0.2">
      <c r="B7132" s="7">
        <v>28</v>
      </c>
      <c r="C7132" s="7">
        <v>72</v>
      </c>
      <c r="D7132" s="7">
        <v>-0.20091160709886499</v>
      </c>
      <c r="E7132" s="7">
        <v>-0.34467197276730899</v>
      </c>
      <c r="G7132" s="7">
        <v>28</v>
      </c>
      <c r="H7132" s="7">
        <v>72</v>
      </c>
      <c r="I7132" s="7">
        <v>-0.200089191831199</v>
      </c>
      <c r="J7132" s="7">
        <v>-0.68710034570629996</v>
      </c>
    </row>
    <row r="7133" spans="2:10" x14ac:dyDescent="0.2">
      <c r="B7133" s="7">
        <v>29</v>
      </c>
      <c r="C7133" s="7">
        <v>72</v>
      </c>
      <c r="D7133" s="7">
        <v>-0.34536581591957599</v>
      </c>
      <c r="E7133" s="7">
        <v>-0.45928910858631999</v>
      </c>
      <c r="G7133" s="7">
        <v>29</v>
      </c>
      <c r="H7133" s="7">
        <v>72</v>
      </c>
      <c r="I7133" s="7">
        <v>-0.35579548441799103</v>
      </c>
      <c r="J7133" s="7">
        <v>-0.23308404825356799</v>
      </c>
    </row>
    <row r="7134" spans="2:10" x14ac:dyDescent="0.2">
      <c r="B7134" s="7">
        <v>30</v>
      </c>
      <c r="C7134" s="7">
        <v>72</v>
      </c>
      <c r="D7134" s="7">
        <v>-0.265675427197897</v>
      </c>
      <c r="E7134" s="7">
        <v>-0.115142546518557</v>
      </c>
      <c r="G7134" s="7">
        <v>30</v>
      </c>
      <c r="H7134" s="7">
        <v>72</v>
      </c>
      <c r="I7134" s="7">
        <v>-0.27098573072405202</v>
      </c>
      <c r="J7134" s="7">
        <v>-0.151564438664296</v>
      </c>
    </row>
    <row r="7135" spans="2:10" x14ac:dyDescent="0.2">
      <c r="B7135" s="7">
        <v>31</v>
      </c>
      <c r="C7135" s="7">
        <v>72</v>
      </c>
      <c r="D7135" s="7">
        <v>0.44672081052011597</v>
      </c>
      <c r="E7135" s="7">
        <v>0.17158807638488399</v>
      </c>
      <c r="G7135" s="7">
        <v>31</v>
      </c>
      <c r="H7135" s="7">
        <v>72</v>
      </c>
      <c r="I7135" s="7">
        <v>0.45529899065093499</v>
      </c>
      <c r="J7135" s="7">
        <v>0.102844030851341</v>
      </c>
    </row>
    <row r="7136" spans="2:10" x14ac:dyDescent="0.2">
      <c r="B7136" s="7">
        <v>32</v>
      </c>
      <c r="C7136" s="7">
        <v>72</v>
      </c>
      <c r="D7136" s="7">
        <v>-0.23158603236210101</v>
      </c>
      <c r="E7136" s="7">
        <v>-0.421873058383477</v>
      </c>
      <c r="G7136" s="7">
        <v>32</v>
      </c>
      <c r="H7136" s="7">
        <v>72</v>
      </c>
      <c r="I7136" s="7">
        <v>-0.23790270281651199</v>
      </c>
      <c r="J7136" s="7">
        <v>-8.4954304498184599E-2</v>
      </c>
    </row>
    <row r="7137" spans="2:10" x14ac:dyDescent="0.2">
      <c r="B7137" s="7">
        <v>33</v>
      </c>
      <c r="C7137" s="7">
        <v>72</v>
      </c>
      <c r="D7137" s="7">
        <v>0.12764654709294701</v>
      </c>
      <c r="E7137" s="7">
        <v>0.10547116501614399</v>
      </c>
      <c r="G7137" s="7">
        <v>33</v>
      </c>
      <c r="H7137" s="7">
        <v>72</v>
      </c>
      <c r="I7137" s="7">
        <v>0.12789811900628401</v>
      </c>
      <c r="J7137" s="7">
        <v>0.14035163178218599</v>
      </c>
    </row>
    <row r="7138" spans="2:10" x14ac:dyDescent="0.2">
      <c r="B7138" s="7">
        <v>34</v>
      </c>
      <c r="C7138" s="7">
        <v>72</v>
      </c>
      <c r="D7138" s="7">
        <v>-0.50010765977391403</v>
      </c>
      <c r="E7138" s="7">
        <v>-0.48665334911355801</v>
      </c>
      <c r="G7138" s="7">
        <v>34</v>
      </c>
      <c r="H7138" s="7">
        <v>72</v>
      </c>
      <c r="I7138" s="7">
        <v>-0.49793214129230501</v>
      </c>
      <c r="J7138" s="7">
        <v>-0.55809341037413196</v>
      </c>
    </row>
    <row r="7139" spans="2:10" x14ac:dyDescent="0.2">
      <c r="B7139" s="7">
        <v>35</v>
      </c>
      <c r="C7139" s="7">
        <v>72</v>
      </c>
      <c r="D7139" s="7">
        <v>-0.12105956438974699</v>
      </c>
      <c r="E7139" s="7">
        <v>-6.7623562139857499E-2</v>
      </c>
      <c r="G7139" s="7">
        <v>35</v>
      </c>
      <c r="H7139" s="7">
        <v>72</v>
      </c>
      <c r="I7139" s="7">
        <v>-0.121815060868162</v>
      </c>
      <c r="J7139" s="7">
        <v>5.9490510897465002E-2</v>
      </c>
    </row>
    <row r="7140" spans="2:10" x14ac:dyDescent="0.2">
      <c r="B7140" s="7">
        <v>36</v>
      </c>
      <c r="C7140" s="7">
        <v>72</v>
      </c>
      <c r="D7140" s="7">
        <v>0.26191139584298601</v>
      </c>
      <c r="E7140" s="7">
        <v>0.37396119613787399</v>
      </c>
      <c r="G7140" s="7">
        <v>36</v>
      </c>
      <c r="H7140" s="7">
        <v>72</v>
      </c>
      <c r="I7140" s="7">
        <v>0.267205545339259</v>
      </c>
      <c r="J7140" s="7">
        <v>0.26971161483925699</v>
      </c>
    </row>
    <row r="7141" spans="2:10" x14ac:dyDescent="0.2">
      <c r="B7141" s="7">
        <v>37</v>
      </c>
      <c r="C7141" s="7">
        <v>72</v>
      </c>
      <c r="D7141" s="7">
        <v>0.29414167589849199</v>
      </c>
      <c r="E7141" s="7">
        <v>0.282269260774482</v>
      </c>
      <c r="G7141" s="7">
        <v>37</v>
      </c>
      <c r="H7141" s="7">
        <v>72</v>
      </c>
      <c r="I7141" s="7">
        <v>0.29488663692775302</v>
      </c>
      <c r="J7141" s="7">
        <v>0.26720908033082702</v>
      </c>
    </row>
    <row r="7142" spans="2:10" x14ac:dyDescent="0.2">
      <c r="B7142" s="7">
        <v>38</v>
      </c>
      <c r="C7142" s="7">
        <v>72</v>
      </c>
      <c r="D7142" s="7">
        <v>-0.40434000536151099</v>
      </c>
      <c r="E7142" s="7">
        <v>-0.39037233025440399</v>
      </c>
      <c r="G7142" s="7">
        <v>38</v>
      </c>
      <c r="H7142" s="7">
        <v>72</v>
      </c>
      <c r="I7142" s="7">
        <v>-0.40900021135596099</v>
      </c>
      <c r="J7142" s="7">
        <v>-0.64617763858460198</v>
      </c>
    </row>
    <row r="7143" spans="2:10" x14ac:dyDescent="0.2">
      <c r="B7143" s="7">
        <v>39</v>
      </c>
      <c r="C7143" s="7">
        <v>72</v>
      </c>
      <c r="D7143" s="7">
        <v>4.7518145940882703E-2</v>
      </c>
      <c r="E7143" s="7">
        <v>-4.3940221677720701E-2</v>
      </c>
      <c r="G7143" s="7">
        <v>39</v>
      </c>
      <c r="H7143" s="7">
        <v>72</v>
      </c>
      <c r="I7143" s="7">
        <v>4.8157121017343499E-2</v>
      </c>
      <c r="J7143" s="7">
        <v>-0.17359772623104699</v>
      </c>
    </row>
    <row r="7144" spans="2:10" x14ac:dyDescent="0.2">
      <c r="B7144" s="7">
        <v>40</v>
      </c>
      <c r="C7144" s="7">
        <v>72</v>
      </c>
      <c r="D7144" s="7">
        <v>-0.73495964569945604</v>
      </c>
      <c r="E7144" s="7">
        <v>-0.73749881029383102</v>
      </c>
      <c r="G7144" s="7">
        <v>40</v>
      </c>
      <c r="H7144" s="7">
        <v>72</v>
      </c>
      <c r="I7144" s="7">
        <v>-0.76351540801129802</v>
      </c>
      <c r="J7144" s="7">
        <v>-0.809658311127888</v>
      </c>
    </row>
    <row r="7145" spans="2:10" x14ac:dyDescent="0.2">
      <c r="B7145" s="7">
        <v>41</v>
      </c>
      <c r="C7145" s="7">
        <v>72</v>
      </c>
      <c r="D7145" s="7">
        <v>-0.36971515880906503</v>
      </c>
      <c r="E7145" s="7">
        <v>-0.195851178536425</v>
      </c>
      <c r="G7145" s="7">
        <v>41</v>
      </c>
      <c r="H7145" s="7">
        <v>72</v>
      </c>
      <c r="I7145" s="7">
        <v>-0.37491119323177502</v>
      </c>
      <c r="J7145" s="7">
        <v>-0.25761635172873398</v>
      </c>
    </row>
    <row r="7146" spans="2:10" x14ac:dyDescent="0.2">
      <c r="B7146" s="7">
        <v>42</v>
      </c>
      <c r="C7146" s="7">
        <v>72</v>
      </c>
      <c r="D7146" s="7">
        <v>-3.1521453888513101E-2</v>
      </c>
      <c r="E7146" s="7">
        <v>0.12296043155294099</v>
      </c>
      <c r="G7146" s="7">
        <v>42</v>
      </c>
      <c r="H7146" s="7">
        <v>72</v>
      </c>
      <c r="I7146" s="7">
        <v>-3.1953474940628702E-2</v>
      </c>
      <c r="J7146" s="7">
        <v>-0.13160683435934101</v>
      </c>
    </row>
    <row r="7147" spans="2:10" x14ac:dyDescent="0.2">
      <c r="B7147" s="7">
        <v>43</v>
      </c>
      <c r="C7147" s="7">
        <v>72</v>
      </c>
      <c r="D7147" s="7">
        <v>-2.0951163554600201E-2</v>
      </c>
      <c r="E7147" s="7">
        <v>-0.35267662873210498</v>
      </c>
      <c r="G7147" s="7">
        <v>43</v>
      </c>
      <c r="H7147" s="7">
        <v>72</v>
      </c>
      <c r="I7147" s="7">
        <v>-2.1205763752868201E-2</v>
      </c>
      <c r="J7147" s="7">
        <v>6.3163084615829299E-2</v>
      </c>
    </row>
    <row r="7148" spans="2:10" x14ac:dyDescent="0.2">
      <c r="B7148" s="7">
        <v>44</v>
      </c>
      <c r="C7148" s="7">
        <v>72</v>
      </c>
      <c r="D7148" s="7">
        <v>-0.273571971567312</v>
      </c>
      <c r="E7148" s="7">
        <v>-0.518925885770124</v>
      </c>
      <c r="G7148" s="7">
        <v>44</v>
      </c>
      <c r="H7148" s="7">
        <v>72</v>
      </c>
      <c r="I7148" s="7">
        <v>-0.27540848377314597</v>
      </c>
      <c r="J7148" s="7">
        <v>-0.34883165443581499</v>
      </c>
    </row>
    <row r="7149" spans="2:10" x14ac:dyDescent="0.2">
      <c r="B7149" s="7">
        <v>45</v>
      </c>
      <c r="C7149" s="7">
        <v>72</v>
      </c>
      <c r="D7149" s="7">
        <v>-0.51485489525960504</v>
      </c>
      <c r="E7149" s="7">
        <v>-0.49784687840447001</v>
      </c>
      <c r="G7149" s="7">
        <v>45</v>
      </c>
      <c r="H7149" s="7">
        <v>72</v>
      </c>
      <c r="I7149" s="7">
        <v>-0.518337834579221</v>
      </c>
      <c r="J7149" s="7">
        <v>-0.355098110125521</v>
      </c>
    </row>
    <row r="7150" spans="2:10" x14ac:dyDescent="0.2">
      <c r="B7150" s="7">
        <v>46</v>
      </c>
      <c r="C7150" s="7">
        <v>72</v>
      </c>
      <c r="D7150" s="7">
        <v>-0.292104222837269</v>
      </c>
      <c r="E7150" s="7">
        <v>-6.4173549353418999E-2</v>
      </c>
      <c r="G7150" s="7">
        <v>46</v>
      </c>
      <c r="H7150" s="7">
        <v>72</v>
      </c>
      <c r="I7150" s="7">
        <v>-0.28540615617354398</v>
      </c>
      <c r="J7150" s="7">
        <v>-0.24039988483020999</v>
      </c>
    </row>
    <row r="7151" spans="2:10" x14ac:dyDescent="0.2">
      <c r="B7151" s="7">
        <v>47</v>
      </c>
      <c r="C7151" s="7">
        <v>72</v>
      </c>
      <c r="D7151" s="7">
        <v>-4.0567368447490502E-2</v>
      </c>
      <c r="E7151" s="7">
        <v>0.24758130848033799</v>
      </c>
      <c r="G7151" s="7">
        <v>47</v>
      </c>
      <c r="H7151" s="7">
        <v>72</v>
      </c>
      <c r="I7151" s="7">
        <v>-4.0290875068548899E-2</v>
      </c>
      <c r="J7151" s="7">
        <v>-2.2424890697744899E-2</v>
      </c>
    </row>
    <row r="7152" spans="2:10" x14ac:dyDescent="0.2">
      <c r="B7152" s="7">
        <v>48</v>
      </c>
      <c r="C7152" s="7">
        <v>72</v>
      </c>
      <c r="D7152" s="7">
        <v>-1.9113654229678399E-2</v>
      </c>
      <c r="E7152" s="7">
        <v>0.12627459143953901</v>
      </c>
      <c r="G7152" s="7">
        <v>48</v>
      </c>
      <c r="H7152" s="7">
        <v>72</v>
      </c>
      <c r="I7152" s="7">
        <v>-1.9148439300357398E-2</v>
      </c>
      <c r="J7152" s="7">
        <v>-2.2221203577195099E-2</v>
      </c>
    </row>
    <row r="7153" spans="2:10" x14ac:dyDescent="0.2">
      <c r="B7153" s="7">
        <v>49</v>
      </c>
      <c r="C7153" s="7">
        <v>72</v>
      </c>
      <c r="D7153" s="7">
        <v>-0.108617008731348</v>
      </c>
      <c r="E7153" s="7">
        <v>-0.13500135650675399</v>
      </c>
      <c r="G7153" s="7">
        <v>49</v>
      </c>
      <c r="H7153" s="7">
        <v>72</v>
      </c>
      <c r="I7153" s="7">
        <v>-0.110099970600118</v>
      </c>
      <c r="J7153" s="7">
        <v>-0.29778064092159001</v>
      </c>
    </row>
    <row r="7154" spans="2:10" x14ac:dyDescent="0.2">
      <c r="B7154" s="7">
        <v>50</v>
      </c>
      <c r="C7154" s="7">
        <v>72</v>
      </c>
      <c r="D7154" s="7">
        <v>-0.31006001632434699</v>
      </c>
      <c r="E7154" s="7">
        <v>-0.25337743674067198</v>
      </c>
      <c r="G7154" s="7">
        <v>50</v>
      </c>
      <c r="H7154" s="7">
        <v>72</v>
      </c>
      <c r="I7154" s="7">
        <v>-0.316382430663953</v>
      </c>
      <c r="J7154" s="7">
        <v>-0.35130359951964302</v>
      </c>
    </row>
    <row r="7155" spans="2:10" x14ac:dyDescent="0.2">
      <c r="B7155" s="7">
        <v>51</v>
      </c>
      <c r="C7155" s="7">
        <v>72</v>
      </c>
      <c r="D7155" s="7">
        <v>-0.15222704037589799</v>
      </c>
      <c r="E7155" s="7">
        <v>-0.36751205604648901</v>
      </c>
      <c r="G7155" s="7">
        <v>51</v>
      </c>
      <c r="H7155" s="7">
        <v>72</v>
      </c>
      <c r="I7155" s="7">
        <v>-0.155019755040501</v>
      </c>
      <c r="J7155" s="7">
        <v>-0.44651904489746302</v>
      </c>
    </row>
    <row r="7156" spans="2:10" x14ac:dyDescent="0.2">
      <c r="B7156" s="7">
        <v>52</v>
      </c>
      <c r="C7156" s="7">
        <v>72</v>
      </c>
      <c r="D7156" s="7">
        <v>-0.65630939987951797</v>
      </c>
      <c r="E7156" s="7">
        <v>-0.74000875854763204</v>
      </c>
      <c r="G7156" s="7">
        <v>52</v>
      </c>
      <c r="H7156" s="7">
        <v>72</v>
      </c>
      <c r="I7156" s="7">
        <v>-0.65005228222302802</v>
      </c>
      <c r="J7156" s="7">
        <v>-0.52850537771956596</v>
      </c>
    </row>
    <row r="7157" spans="2:10" x14ac:dyDescent="0.2">
      <c r="B7157" s="7">
        <v>53</v>
      </c>
      <c r="C7157" s="7">
        <v>72</v>
      </c>
      <c r="D7157" s="7">
        <v>2.3298917926940301E-2</v>
      </c>
      <c r="E7157" s="7">
        <v>1.7373193103331599E-2</v>
      </c>
      <c r="G7157" s="7">
        <v>53</v>
      </c>
      <c r="H7157" s="7">
        <v>72</v>
      </c>
      <c r="I7157" s="7">
        <v>2.2250794667150402E-2</v>
      </c>
      <c r="J7157" s="7">
        <v>-7.7718795569392497E-3</v>
      </c>
    </row>
    <row r="7158" spans="2:10" x14ac:dyDescent="0.2">
      <c r="B7158" s="7">
        <v>54</v>
      </c>
      <c r="C7158" s="7">
        <v>72</v>
      </c>
      <c r="D7158" s="7">
        <v>-0.32849879848962799</v>
      </c>
      <c r="E7158" s="7">
        <v>-0.408624790091416</v>
      </c>
      <c r="G7158" s="7">
        <v>54</v>
      </c>
      <c r="H7158" s="7">
        <v>72</v>
      </c>
      <c r="I7158" s="7">
        <v>-0.33483410483853698</v>
      </c>
      <c r="J7158" s="7">
        <v>-0.39511759486942699</v>
      </c>
    </row>
    <row r="7159" spans="2:10" x14ac:dyDescent="0.2">
      <c r="B7159" s="7">
        <v>55</v>
      </c>
      <c r="C7159" s="7">
        <v>72</v>
      </c>
      <c r="D7159" s="7">
        <v>-0.297373444977652</v>
      </c>
      <c r="E7159" s="7">
        <v>-0.31991251858140701</v>
      </c>
      <c r="G7159" s="7">
        <v>55</v>
      </c>
      <c r="H7159" s="7">
        <v>72</v>
      </c>
      <c r="I7159" s="7">
        <v>-0.302255792373957</v>
      </c>
      <c r="J7159" s="7">
        <v>-0.23208916913514999</v>
      </c>
    </row>
    <row r="7160" spans="2:10" x14ac:dyDescent="0.2">
      <c r="B7160" s="7">
        <v>56</v>
      </c>
      <c r="C7160" s="7">
        <v>72</v>
      </c>
      <c r="D7160" s="7">
        <v>-0.357446864487727</v>
      </c>
      <c r="E7160" s="7">
        <v>-0.22811838221018099</v>
      </c>
      <c r="G7160" s="7">
        <v>56</v>
      </c>
      <c r="H7160" s="7">
        <v>72</v>
      </c>
      <c r="I7160" s="7">
        <v>-0.358059036349407</v>
      </c>
      <c r="J7160" s="7">
        <v>-0.26232583584097802</v>
      </c>
    </row>
    <row r="7161" spans="2:10" x14ac:dyDescent="0.2">
      <c r="B7161" s="7">
        <v>57</v>
      </c>
      <c r="C7161" s="7">
        <v>72</v>
      </c>
      <c r="D7161" s="7">
        <v>-7.0923872640031901E-2</v>
      </c>
      <c r="E7161" s="7">
        <v>0.12302206362519499</v>
      </c>
      <c r="G7161" s="7">
        <v>57</v>
      </c>
      <c r="H7161" s="7">
        <v>72</v>
      </c>
      <c r="I7161" s="7">
        <v>-7.1649903397114301E-2</v>
      </c>
      <c r="J7161" s="7">
        <v>7.0779830611035002E-2</v>
      </c>
    </row>
    <row r="7162" spans="2:10" x14ac:dyDescent="0.2">
      <c r="B7162" s="7">
        <v>58</v>
      </c>
      <c r="C7162" s="7">
        <v>72</v>
      </c>
      <c r="D7162" s="7">
        <v>-0.138134220711049</v>
      </c>
      <c r="E7162" s="7">
        <v>4.8707027277898399E-2</v>
      </c>
      <c r="G7162" s="7">
        <v>58</v>
      </c>
      <c r="H7162" s="7">
        <v>72</v>
      </c>
      <c r="I7162" s="7">
        <v>-0.13644717298331399</v>
      </c>
      <c r="J7162" s="7">
        <v>2.9099503930813099E-2</v>
      </c>
    </row>
    <row r="7163" spans="2:10" x14ac:dyDescent="0.2">
      <c r="B7163" s="7">
        <v>59</v>
      </c>
      <c r="C7163" s="7">
        <v>72</v>
      </c>
      <c r="D7163" s="7">
        <v>-0.20355434466587899</v>
      </c>
      <c r="E7163" s="7">
        <v>-0.29400715283241902</v>
      </c>
      <c r="G7163" s="7">
        <v>59</v>
      </c>
      <c r="H7163" s="7">
        <v>72</v>
      </c>
      <c r="I7163" s="7">
        <v>-0.20603817799412</v>
      </c>
      <c r="J7163" s="7">
        <v>-0.39426781261626398</v>
      </c>
    </row>
    <row r="7164" spans="2:10" x14ac:dyDescent="0.2">
      <c r="B7164" s="7">
        <v>60</v>
      </c>
      <c r="C7164" s="7">
        <v>72</v>
      </c>
      <c r="D7164" s="7">
        <v>-1.9543250188021902E-2</v>
      </c>
      <c r="E7164" s="7">
        <v>-2.0406543093415899E-2</v>
      </c>
      <c r="G7164" s="7">
        <v>60</v>
      </c>
      <c r="H7164" s="7">
        <v>72</v>
      </c>
      <c r="I7164" s="7">
        <v>-1.9659590198073399E-2</v>
      </c>
      <c r="J7164" s="7">
        <v>-5.5316090153570301E-2</v>
      </c>
    </row>
    <row r="7165" spans="2:10" x14ac:dyDescent="0.2">
      <c r="B7165" s="7">
        <v>61</v>
      </c>
      <c r="C7165" s="7">
        <v>72</v>
      </c>
      <c r="D7165" s="7">
        <v>4.59825862096475E-2</v>
      </c>
      <c r="E7165" s="7">
        <v>6.6707267315281094E-2</v>
      </c>
      <c r="G7165" s="7">
        <v>61</v>
      </c>
      <c r="H7165" s="7">
        <v>72</v>
      </c>
      <c r="I7165" s="7">
        <v>4.7434499548482598E-2</v>
      </c>
      <c r="J7165" s="7">
        <v>0.42685250258073698</v>
      </c>
    </row>
    <row r="7166" spans="2:10" x14ac:dyDescent="0.2">
      <c r="B7166" s="7">
        <v>62</v>
      </c>
      <c r="C7166" s="7">
        <v>72</v>
      </c>
      <c r="D7166" s="7">
        <v>-0.30469519636909997</v>
      </c>
      <c r="E7166" s="7">
        <v>-0.30210716513528202</v>
      </c>
      <c r="G7166" s="7">
        <v>62</v>
      </c>
      <c r="H7166" s="7">
        <v>72</v>
      </c>
      <c r="I7166" s="7">
        <v>-0.31223998841558298</v>
      </c>
      <c r="J7166" s="7">
        <v>-0.18379003819338199</v>
      </c>
    </row>
    <row r="7167" spans="2:10" x14ac:dyDescent="0.2">
      <c r="B7167" s="7">
        <v>63</v>
      </c>
      <c r="C7167" s="7">
        <v>72</v>
      </c>
      <c r="D7167" s="7">
        <v>-0.29353646277180201</v>
      </c>
      <c r="E7167" s="7">
        <v>-0.20220564951459999</v>
      </c>
      <c r="G7167" s="7">
        <v>63</v>
      </c>
      <c r="H7167" s="7">
        <v>72</v>
      </c>
      <c r="I7167" s="7">
        <v>-0.30410308410129799</v>
      </c>
      <c r="J7167" s="7">
        <v>-0.161252445058675</v>
      </c>
    </row>
    <row r="7168" spans="2:10" x14ac:dyDescent="0.2">
      <c r="B7168" s="7">
        <v>64</v>
      </c>
      <c r="C7168" s="7">
        <v>72</v>
      </c>
      <c r="D7168" s="7">
        <v>3.20191539171732E-2</v>
      </c>
      <c r="E7168" s="7">
        <v>0.103950921554204</v>
      </c>
      <c r="G7168" s="7">
        <v>64</v>
      </c>
      <c r="H7168" s="7">
        <v>72</v>
      </c>
      <c r="I7168" s="7">
        <v>3.2240252889348398E-2</v>
      </c>
      <c r="J7168" s="7">
        <v>0.120746493712175</v>
      </c>
    </row>
    <row r="7169" spans="2:10" x14ac:dyDescent="0.2">
      <c r="B7169" s="7">
        <v>65</v>
      </c>
      <c r="C7169" s="7">
        <v>72</v>
      </c>
      <c r="D7169" s="7">
        <v>0.19566253451128399</v>
      </c>
      <c r="E7169" s="7">
        <v>8.4699385331641799E-2</v>
      </c>
      <c r="G7169" s="7">
        <v>65</v>
      </c>
      <c r="H7169" s="7">
        <v>72</v>
      </c>
      <c r="I7169" s="7">
        <v>0.20072019342849901</v>
      </c>
      <c r="J7169" s="7">
        <v>-0.20910262385301201</v>
      </c>
    </row>
    <row r="7170" spans="2:10" x14ac:dyDescent="0.2">
      <c r="B7170" s="7">
        <v>66</v>
      </c>
      <c r="C7170" s="7">
        <v>72</v>
      </c>
      <c r="D7170" s="7">
        <v>-1.05413932181566E-2</v>
      </c>
      <c r="E7170" s="7">
        <v>0.25910094789920202</v>
      </c>
      <c r="G7170" s="7">
        <v>66</v>
      </c>
      <c r="H7170" s="7">
        <v>72</v>
      </c>
      <c r="I7170" s="7">
        <v>-1.13126370242647E-2</v>
      </c>
      <c r="J7170" s="7">
        <v>1.7613830279943302E-2</v>
      </c>
    </row>
    <row r="7171" spans="2:10" x14ac:dyDescent="0.2">
      <c r="B7171" s="7">
        <v>67</v>
      </c>
      <c r="C7171" s="7">
        <v>72</v>
      </c>
      <c r="D7171" s="7">
        <v>-0.26363177963235801</v>
      </c>
      <c r="E7171" s="7">
        <v>-0.16881142955685399</v>
      </c>
      <c r="G7171" s="7">
        <v>67</v>
      </c>
      <c r="H7171" s="7">
        <v>72</v>
      </c>
      <c r="I7171" s="7">
        <v>-0.26701013096196402</v>
      </c>
      <c r="J7171" s="7">
        <v>1.1157994170689601E-3</v>
      </c>
    </row>
    <row r="7172" spans="2:10" x14ac:dyDescent="0.2">
      <c r="B7172" s="7">
        <v>68</v>
      </c>
      <c r="C7172" s="7">
        <v>72</v>
      </c>
      <c r="D7172" s="7">
        <v>7.22500180825945E-2</v>
      </c>
      <c r="E7172" s="7">
        <v>-0.22022346215774399</v>
      </c>
      <c r="G7172" s="7">
        <v>68</v>
      </c>
      <c r="H7172" s="7">
        <v>72</v>
      </c>
      <c r="I7172" s="7">
        <v>7.1313479890450004E-2</v>
      </c>
      <c r="J7172" s="7">
        <v>-0.11312160631144</v>
      </c>
    </row>
    <row r="7173" spans="2:10" x14ac:dyDescent="0.2">
      <c r="B7173" s="7">
        <v>69</v>
      </c>
      <c r="C7173" s="7">
        <v>72</v>
      </c>
      <c r="D7173" s="7">
        <v>0.26083437905377899</v>
      </c>
      <c r="E7173" s="7">
        <v>7.6436914442440204E-2</v>
      </c>
      <c r="G7173" s="7">
        <v>69</v>
      </c>
      <c r="H7173" s="7">
        <v>72</v>
      </c>
      <c r="I7173" s="7">
        <v>0.27508892263502199</v>
      </c>
      <c r="J7173" s="7">
        <v>0.14554964666998099</v>
      </c>
    </row>
    <row r="7174" spans="2:10" x14ac:dyDescent="0.2">
      <c r="B7174" s="7">
        <v>70</v>
      </c>
      <c r="C7174" s="7">
        <v>72</v>
      </c>
      <c r="D7174" s="7">
        <v>0.32695777972944301</v>
      </c>
      <c r="E7174" s="7">
        <v>0.216385592478467</v>
      </c>
      <c r="G7174" s="7">
        <v>70</v>
      </c>
      <c r="H7174" s="7">
        <v>72</v>
      </c>
      <c r="I7174" s="7">
        <v>0.33031610156025398</v>
      </c>
      <c r="J7174" s="7">
        <v>0.290818939924821</v>
      </c>
    </row>
    <row r="7175" spans="2:10" x14ac:dyDescent="0.2">
      <c r="B7175" s="7">
        <v>71</v>
      </c>
      <c r="C7175" s="7">
        <v>72</v>
      </c>
      <c r="D7175" s="7">
        <v>0.34222408250944197</v>
      </c>
      <c r="E7175" s="7">
        <v>-0.52390064064922803</v>
      </c>
      <c r="G7175" s="7">
        <v>71</v>
      </c>
      <c r="H7175" s="7">
        <v>72</v>
      </c>
      <c r="I7175" s="7">
        <v>0.33975033177476599</v>
      </c>
      <c r="J7175" s="7">
        <v>0.15005818497595999</v>
      </c>
    </row>
    <row r="7176" spans="2:10" x14ac:dyDescent="0.2">
      <c r="B7176" s="7">
        <v>72</v>
      </c>
      <c r="C7176" s="7">
        <v>72</v>
      </c>
      <c r="D7176" s="7">
        <v>-6.2791259126008497E-2</v>
      </c>
      <c r="E7176" s="7">
        <v>-1.2239754115101999E-2</v>
      </c>
      <c r="G7176" s="7">
        <v>72</v>
      </c>
      <c r="H7176" s="7">
        <v>72</v>
      </c>
      <c r="I7176" s="7">
        <v>-6.5509260592018698E-2</v>
      </c>
      <c r="J7176" s="7">
        <v>0.17393118045372899</v>
      </c>
    </row>
    <row r="7177" spans="2:10" x14ac:dyDescent="0.2">
      <c r="B7177" s="7">
        <v>73</v>
      </c>
      <c r="C7177" s="7">
        <v>72</v>
      </c>
      <c r="D7177" s="7">
        <v>-8.1711496234874004E-2</v>
      </c>
      <c r="E7177" s="7">
        <v>4.8040085445568301E-2</v>
      </c>
      <c r="G7177" s="7">
        <v>73</v>
      </c>
      <c r="H7177" s="7">
        <v>72</v>
      </c>
      <c r="I7177" s="7">
        <v>-8.2883942295405993E-2</v>
      </c>
      <c r="J7177" s="7">
        <v>-0.15253670988028101</v>
      </c>
    </row>
    <row r="7178" spans="2:10" x14ac:dyDescent="0.2">
      <c r="B7178" s="7">
        <v>74</v>
      </c>
      <c r="C7178" s="7">
        <v>72</v>
      </c>
      <c r="D7178" s="7">
        <v>0.108968563680079</v>
      </c>
      <c r="E7178" s="7">
        <v>-0.17344302126536401</v>
      </c>
      <c r="G7178" s="7">
        <v>74</v>
      </c>
      <c r="H7178" s="7">
        <v>72</v>
      </c>
      <c r="I7178" s="7">
        <v>0.11341497631933101</v>
      </c>
      <c r="J7178" s="7">
        <v>0.223396090084337</v>
      </c>
    </row>
    <row r="7179" spans="2:10" x14ac:dyDescent="0.2">
      <c r="B7179" s="7">
        <v>75</v>
      </c>
      <c r="C7179" s="7">
        <v>72</v>
      </c>
      <c r="D7179" s="7">
        <v>-0.12205643257889701</v>
      </c>
      <c r="E7179" s="7">
        <v>-1.40545988521339E-2</v>
      </c>
      <c r="G7179" s="7">
        <v>75</v>
      </c>
      <c r="H7179" s="7">
        <v>72</v>
      </c>
      <c r="I7179" s="7">
        <v>-0.123961931155568</v>
      </c>
      <c r="J7179" s="7">
        <v>-1.49066977462642E-2</v>
      </c>
    </row>
    <row r="7180" spans="2:10" x14ac:dyDescent="0.2">
      <c r="B7180" s="7">
        <v>76</v>
      </c>
      <c r="C7180" s="7">
        <v>72</v>
      </c>
      <c r="D7180" s="7">
        <v>-0.312290793801349</v>
      </c>
      <c r="E7180" s="7">
        <v>-6.61547591266958E-2</v>
      </c>
      <c r="G7180" s="7">
        <v>76</v>
      </c>
      <c r="H7180" s="7">
        <v>72</v>
      </c>
      <c r="I7180" s="7">
        <v>-0.31601762654320797</v>
      </c>
      <c r="J7180" s="7">
        <v>-0.17206178749550199</v>
      </c>
    </row>
    <row r="7181" spans="2:10" x14ac:dyDescent="0.2">
      <c r="B7181" s="7">
        <v>77</v>
      </c>
      <c r="C7181" s="7">
        <v>72</v>
      </c>
      <c r="D7181" s="7">
        <v>-4.87925127967666E-2</v>
      </c>
      <c r="E7181" s="7">
        <v>0.19935323979914499</v>
      </c>
      <c r="G7181" s="7">
        <v>77</v>
      </c>
      <c r="H7181" s="7">
        <v>72</v>
      </c>
      <c r="I7181" s="7">
        <v>-4.8950391161274497E-2</v>
      </c>
      <c r="J7181" s="7">
        <v>-8.0320804382319394E-2</v>
      </c>
    </row>
    <row r="7182" spans="2:10" x14ac:dyDescent="0.2">
      <c r="B7182" s="7">
        <v>78</v>
      </c>
      <c r="C7182" s="7">
        <v>72</v>
      </c>
      <c r="D7182" s="7">
        <v>-0.31123674803135198</v>
      </c>
      <c r="E7182" s="7">
        <v>-0.44570452058771098</v>
      </c>
      <c r="G7182" s="7">
        <v>78</v>
      </c>
      <c r="H7182" s="7">
        <v>72</v>
      </c>
      <c r="I7182" s="7">
        <v>-0.31927265236272201</v>
      </c>
      <c r="J7182" s="7">
        <v>-0.46503179768997999</v>
      </c>
    </row>
    <row r="7183" spans="2:10" x14ac:dyDescent="0.2">
      <c r="B7183" s="7">
        <v>79</v>
      </c>
      <c r="C7183" s="7">
        <v>72</v>
      </c>
      <c r="D7183" s="7">
        <v>-0.242895302164187</v>
      </c>
      <c r="E7183" s="7">
        <v>-0.18911222630204599</v>
      </c>
      <c r="G7183" s="7">
        <v>79</v>
      </c>
      <c r="H7183" s="7">
        <v>72</v>
      </c>
      <c r="I7183" s="7">
        <v>-0.24266547355751</v>
      </c>
      <c r="J7183" s="7">
        <v>-0.10837985429234</v>
      </c>
    </row>
    <row r="7184" spans="2:10" x14ac:dyDescent="0.2">
      <c r="B7184" s="7">
        <v>80</v>
      </c>
      <c r="C7184" s="7">
        <v>72</v>
      </c>
      <c r="D7184" s="7">
        <v>-0.41675116635711401</v>
      </c>
      <c r="E7184" s="7">
        <v>-0.41570961991948602</v>
      </c>
      <c r="G7184" s="7">
        <v>80</v>
      </c>
      <c r="H7184" s="7">
        <v>72</v>
      </c>
      <c r="I7184" s="7">
        <v>-0.41880322864471797</v>
      </c>
      <c r="J7184" s="7">
        <v>-0.63091426865529099</v>
      </c>
    </row>
    <row r="7185" spans="2:10" x14ac:dyDescent="0.2">
      <c r="B7185" s="7">
        <v>81</v>
      </c>
      <c r="C7185" s="7">
        <v>72</v>
      </c>
      <c r="D7185" s="7">
        <v>0.37208944685259698</v>
      </c>
      <c r="E7185" s="7">
        <v>0.23425674684387299</v>
      </c>
      <c r="G7185" s="7">
        <v>81</v>
      </c>
      <c r="H7185" s="7">
        <v>72</v>
      </c>
      <c r="I7185" s="7">
        <v>0.37318124467166902</v>
      </c>
      <c r="J7185" s="7">
        <v>0.28551622724502801</v>
      </c>
    </row>
    <row r="7186" spans="2:10" x14ac:dyDescent="0.2">
      <c r="B7186" s="7">
        <v>82</v>
      </c>
      <c r="C7186" s="7">
        <v>72</v>
      </c>
      <c r="D7186" s="7">
        <v>0.367587015332899</v>
      </c>
      <c r="E7186" s="7">
        <v>0.111147864244937</v>
      </c>
      <c r="G7186" s="7">
        <v>82</v>
      </c>
      <c r="H7186" s="7">
        <v>72</v>
      </c>
      <c r="I7186" s="7">
        <v>0.36554496934944603</v>
      </c>
      <c r="J7186" s="7">
        <v>0.28895759489286299</v>
      </c>
    </row>
    <row r="7187" spans="2:10" x14ac:dyDescent="0.2">
      <c r="B7187" s="7">
        <v>83</v>
      </c>
      <c r="C7187" s="7">
        <v>72</v>
      </c>
      <c r="D7187" s="7">
        <v>-0.246094376530306</v>
      </c>
      <c r="E7187" s="7">
        <v>-0.42557229153779103</v>
      </c>
      <c r="G7187" s="7">
        <v>83</v>
      </c>
      <c r="H7187" s="7">
        <v>72</v>
      </c>
      <c r="I7187" s="7">
        <v>-0.25261419242827199</v>
      </c>
      <c r="J7187" s="7">
        <v>-0.38718739541914299</v>
      </c>
    </row>
    <row r="7188" spans="2:10" x14ac:dyDescent="0.2">
      <c r="B7188" s="7">
        <v>84</v>
      </c>
      <c r="C7188" s="7">
        <v>72</v>
      </c>
      <c r="D7188" s="7">
        <v>-0.15230596637295399</v>
      </c>
      <c r="E7188" s="7">
        <v>-0.25675910373072203</v>
      </c>
      <c r="G7188" s="7">
        <v>84</v>
      </c>
      <c r="H7188" s="7">
        <v>72</v>
      </c>
      <c r="I7188" s="7">
        <v>-0.152975204814841</v>
      </c>
      <c r="J7188" s="7">
        <v>-0.12623009145641301</v>
      </c>
    </row>
    <row r="7189" spans="2:10" x14ac:dyDescent="0.2">
      <c r="B7189" s="7">
        <v>85</v>
      </c>
      <c r="C7189" s="7">
        <v>72</v>
      </c>
      <c r="D7189" s="7">
        <v>-0.29087079626225798</v>
      </c>
      <c r="E7189" s="7">
        <v>-0.43419695495310501</v>
      </c>
      <c r="G7189" s="7">
        <v>85</v>
      </c>
      <c r="H7189" s="7">
        <v>72</v>
      </c>
      <c r="I7189" s="7">
        <v>-0.29836005854027398</v>
      </c>
      <c r="J7189" s="7">
        <v>-0.33833633474272601</v>
      </c>
    </row>
    <row r="7190" spans="2:10" x14ac:dyDescent="0.2">
      <c r="B7190" s="7">
        <v>86</v>
      </c>
      <c r="C7190" s="7">
        <v>72</v>
      </c>
      <c r="D7190" s="7">
        <v>0.23846401864949801</v>
      </c>
      <c r="E7190" s="7">
        <v>0.207537164183726</v>
      </c>
      <c r="G7190" s="7">
        <v>86</v>
      </c>
      <c r="H7190" s="7">
        <v>72</v>
      </c>
      <c r="I7190" s="7">
        <v>0.242086254448588</v>
      </c>
      <c r="J7190" s="7">
        <v>0.21820268935210901</v>
      </c>
    </row>
    <row r="7191" spans="2:10" x14ac:dyDescent="0.2">
      <c r="B7191" s="7">
        <v>87</v>
      </c>
      <c r="C7191" s="7">
        <v>72</v>
      </c>
      <c r="D7191" s="7">
        <v>-0.21079336188341199</v>
      </c>
      <c r="E7191" s="7">
        <v>-7.0207489576616502E-2</v>
      </c>
      <c r="G7191" s="7">
        <v>87</v>
      </c>
      <c r="H7191" s="7">
        <v>72</v>
      </c>
      <c r="I7191" s="7">
        <v>-0.20969157854912701</v>
      </c>
      <c r="J7191" s="7">
        <v>-3.7439956387064703E-2</v>
      </c>
    </row>
    <row r="7192" spans="2:10" x14ac:dyDescent="0.2">
      <c r="B7192" s="7">
        <v>88</v>
      </c>
      <c r="C7192" s="7">
        <v>72</v>
      </c>
      <c r="D7192" s="7">
        <v>-0.33506553682770501</v>
      </c>
      <c r="E7192" s="7">
        <v>-0.25640940180006</v>
      </c>
      <c r="G7192" s="7">
        <v>88</v>
      </c>
      <c r="H7192" s="7">
        <v>72</v>
      </c>
      <c r="I7192" s="7">
        <v>-0.33153489202768499</v>
      </c>
      <c r="J7192" s="7">
        <v>-0.42862854433853098</v>
      </c>
    </row>
    <row r="7193" spans="2:10" x14ac:dyDescent="0.2">
      <c r="B7193" s="7">
        <v>89</v>
      </c>
      <c r="C7193" s="7">
        <v>72</v>
      </c>
      <c r="D7193" s="7">
        <v>-0.12501065639331499</v>
      </c>
      <c r="E7193" s="7">
        <v>-4.6328069062395701E-3</v>
      </c>
      <c r="G7193" s="7">
        <v>89</v>
      </c>
      <c r="H7193" s="7">
        <v>72</v>
      </c>
      <c r="I7193" s="7">
        <v>-0.124026315230078</v>
      </c>
      <c r="J7193" s="7">
        <v>-0.130335862835748</v>
      </c>
    </row>
    <row r="7194" spans="2:10" x14ac:dyDescent="0.2">
      <c r="B7194" s="7">
        <v>90</v>
      </c>
      <c r="C7194" s="7">
        <v>72</v>
      </c>
      <c r="D7194" s="7">
        <v>-0.25340755624044697</v>
      </c>
      <c r="E7194" s="7">
        <v>-0.27495719767190602</v>
      </c>
      <c r="G7194" s="7">
        <v>90</v>
      </c>
      <c r="H7194" s="7">
        <v>72</v>
      </c>
      <c r="I7194" s="7">
        <v>-0.25536959176618801</v>
      </c>
      <c r="J7194" s="7">
        <v>-0.26946992158120397</v>
      </c>
    </row>
    <row r="7195" spans="2:10" x14ac:dyDescent="0.2">
      <c r="B7195" s="7">
        <v>91</v>
      </c>
      <c r="C7195" s="7">
        <v>72</v>
      </c>
      <c r="D7195" s="7">
        <v>-0.44068532559207402</v>
      </c>
      <c r="E7195" s="7">
        <v>-0.41109847600600702</v>
      </c>
      <c r="G7195" s="7">
        <v>91</v>
      </c>
      <c r="H7195" s="7">
        <v>72</v>
      </c>
      <c r="I7195" s="7">
        <v>-0.45078337185867801</v>
      </c>
      <c r="J7195" s="7">
        <v>-0.52362185771910497</v>
      </c>
    </row>
    <row r="7196" spans="2:10" x14ac:dyDescent="0.2">
      <c r="B7196" s="7">
        <v>92</v>
      </c>
      <c r="C7196" s="7">
        <v>72</v>
      </c>
      <c r="D7196" s="7">
        <v>-0.382369797298796</v>
      </c>
      <c r="E7196" s="7">
        <v>-0.43700383096261902</v>
      </c>
      <c r="G7196" s="7">
        <v>92</v>
      </c>
      <c r="H7196" s="7">
        <v>72</v>
      </c>
      <c r="I7196" s="7">
        <v>-0.38949872905218802</v>
      </c>
      <c r="J7196" s="7">
        <v>-0.23131076557066799</v>
      </c>
    </row>
    <row r="7197" spans="2:10" x14ac:dyDescent="0.2">
      <c r="B7197" s="7">
        <v>93</v>
      </c>
      <c r="C7197" s="7">
        <v>72</v>
      </c>
      <c r="D7197" s="7">
        <v>9.6797705085081495E-2</v>
      </c>
      <c r="E7197" s="7">
        <v>5.9503294408420598E-3</v>
      </c>
      <c r="G7197" s="7">
        <v>93</v>
      </c>
      <c r="H7197" s="7">
        <v>72</v>
      </c>
      <c r="I7197" s="7">
        <v>0.101147308506172</v>
      </c>
      <c r="J7197" s="7">
        <v>0.18817121458365799</v>
      </c>
    </row>
    <row r="7198" spans="2:10" x14ac:dyDescent="0.2">
      <c r="B7198" s="7">
        <v>94</v>
      </c>
      <c r="C7198" s="7">
        <v>72</v>
      </c>
      <c r="D7198" s="7">
        <v>3.1604649952575101E-2</v>
      </c>
      <c r="E7198" s="7">
        <v>0.14355160365710301</v>
      </c>
      <c r="G7198" s="7">
        <v>94</v>
      </c>
      <c r="H7198" s="7">
        <v>72</v>
      </c>
      <c r="I7198" s="7">
        <v>3.2675508301865698E-2</v>
      </c>
      <c r="J7198" s="7">
        <v>-6.0635010747118301E-2</v>
      </c>
    </row>
    <row r="7199" spans="2:10" x14ac:dyDescent="0.2">
      <c r="B7199" s="7">
        <v>95</v>
      </c>
      <c r="C7199" s="7">
        <v>72</v>
      </c>
      <c r="D7199" s="7">
        <v>-0.163447679203227</v>
      </c>
      <c r="E7199" s="7">
        <v>-6.9125103442796196E-2</v>
      </c>
      <c r="G7199" s="7">
        <v>95</v>
      </c>
      <c r="H7199" s="7">
        <v>72</v>
      </c>
      <c r="I7199" s="7">
        <v>-0.16402240173469099</v>
      </c>
      <c r="J7199" s="7">
        <v>-6.1339023499903597E-2</v>
      </c>
    </row>
    <row r="7200" spans="2:10" x14ac:dyDescent="0.2">
      <c r="B7200" s="7">
        <v>96</v>
      </c>
      <c r="C7200" s="7">
        <v>72</v>
      </c>
      <c r="D7200" s="7">
        <v>0.25615894520909699</v>
      </c>
      <c r="E7200" s="7">
        <v>0.15030092158549699</v>
      </c>
      <c r="G7200" s="7">
        <v>96</v>
      </c>
      <c r="H7200" s="7">
        <v>72</v>
      </c>
      <c r="I7200" s="7">
        <v>0.26141627455378802</v>
      </c>
      <c r="J7200" s="7">
        <v>7.8797580549251997E-2</v>
      </c>
    </row>
    <row r="7201" spans="2:10" x14ac:dyDescent="0.2">
      <c r="B7201" s="7">
        <v>97</v>
      </c>
      <c r="C7201" s="7">
        <v>72</v>
      </c>
      <c r="D7201" s="7">
        <v>0.294299947305174</v>
      </c>
      <c r="E7201" s="7">
        <v>0.34434674931636</v>
      </c>
      <c r="G7201" s="7">
        <v>97</v>
      </c>
      <c r="H7201" s="7">
        <v>72</v>
      </c>
      <c r="I7201" s="7">
        <v>0.29692394642331399</v>
      </c>
      <c r="J7201" s="7">
        <v>0.230055019314062</v>
      </c>
    </row>
    <row r="7202" spans="2:10" x14ac:dyDescent="0.2">
      <c r="B7202" s="7">
        <v>98</v>
      </c>
      <c r="C7202" s="7">
        <v>72</v>
      </c>
      <c r="D7202" s="7">
        <v>-5.4605694711352001E-2</v>
      </c>
      <c r="E7202" s="7">
        <v>-6.9866782310796793E-2</v>
      </c>
      <c r="G7202" s="7">
        <v>98</v>
      </c>
      <c r="H7202" s="7">
        <v>72</v>
      </c>
      <c r="I7202" s="7">
        <v>-5.5553355927193203E-2</v>
      </c>
      <c r="J7202" s="7">
        <v>-0.19112646353357701</v>
      </c>
    </row>
    <row r="7203" spans="2:10" x14ac:dyDescent="0.2">
      <c r="B7203" s="7">
        <v>99</v>
      </c>
      <c r="C7203" s="7">
        <v>72</v>
      </c>
      <c r="D7203" s="7">
        <v>-0.17820190365456501</v>
      </c>
      <c r="E7203" s="7">
        <v>-3.3997531383709798E-2</v>
      </c>
      <c r="G7203" s="7">
        <v>99</v>
      </c>
      <c r="H7203" s="7">
        <v>72</v>
      </c>
      <c r="I7203" s="7">
        <v>-0.178615645093641</v>
      </c>
      <c r="J7203" s="7">
        <v>-0.29107427236265299</v>
      </c>
    </row>
    <row r="7204" spans="2:10" x14ac:dyDescent="0.2">
      <c r="B7204" s="7">
        <v>100</v>
      </c>
      <c r="C7204" s="7">
        <v>72</v>
      </c>
      <c r="D7204" s="7">
        <v>0.33489860184173698</v>
      </c>
      <c r="E7204" s="7">
        <v>0.13992704124234001</v>
      </c>
      <c r="G7204" s="7">
        <v>100</v>
      </c>
      <c r="H7204" s="7">
        <v>72</v>
      </c>
      <c r="I7204" s="7">
        <v>0.34799621266436198</v>
      </c>
      <c r="J7204" s="7">
        <v>0.36476712455827198</v>
      </c>
    </row>
    <row r="7205" spans="2:10" x14ac:dyDescent="0.2">
      <c r="B7205" s="7">
        <v>1</v>
      </c>
      <c r="C7205" s="7">
        <v>73</v>
      </c>
      <c r="D7205" s="7">
        <v>-0.25214223951388898</v>
      </c>
      <c r="E7205" s="7">
        <v>-6.5204659288623304E-2</v>
      </c>
      <c r="G7205" s="7">
        <v>1</v>
      </c>
      <c r="H7205" s="7">
        <v>73</v>
      </c>
      <c r="I7205" s="7">
        <v>-0.25471727727865501</v>
      </c>
      <c r="J7205" s="7">
        <v>3.8003787282811202E-2</v>
      </c>
    </row>
    <row r="7206" spans="2:10" x14ac:dyDescent="0.2">
      <c r="B7206" s="7">
        <v>2</v>
      </c>
      <c r="C7206" s="7">
        <v>73</v>
      </c>
      <c r="D7206" s="7">
        <v>0.309576230672929</v>
      </c>
      <c r="E7206" s="7">
        <v>-0.193317561234641</v>
      </c>
      <c r="G7206" s="7">
        <v>2</v>
      </c>
      <c r="H7206" s="7">
        <v>73</v>
      </c>
      <c r="I7206" s="7">
        <v>0.30857071306591299</v>
      </c>
      <c r="J7206" s="7">
        <v>0.26737073719052901</v>
      </c>
    </row>
    <row r="7207" spans="2:10" x14ac:dyDescent="0.2">
      <c r="B7207" s="7">
        <v>3</v>
      </c>
      <c r="C7207" s="7">
        <v>73</v>
      </c>
      <c r="D7207" s="7">
        <v>0.47323462742141897</v>
      </c>
      <c r="E7207" s="7">
        <v>0.56887099080283199</v>
      </c>
      <c r="G7207" s="7">
        <v>3</v>
      </c>
      <c r="H7207" s="7">
        <v>73</v>
      </c>
      <c r="I7207" s="7">
        <v>0.47043211351709102</v>
      </c>
      <c r="J7207" s="7">
        <v>0.39617464261079099</v>
      </c>
    </row>
    <row r="7208" spans="2:10" x14ac:dyDescent="0.2">
      <c r="B7208" s="7">
        <v>4</v>
      </c>
      <c r="C7208" s="7">
        <v>73</v>
      </c>
      <c r="D7208" s="7">
        <v>3.1307625295289299E-2</v>
      </c>
      <c r="E7208" s="7">
        <v>5.1058681089623199E-2</v>
      </c>
      <c r="G7208" s="7">
        <v>4</v>
      </c>
      <c r="H7208" s="7">
        <v>73</v>
      </c>
      <c r="I7208" s="7">
        <v>3.1779091991072803E-2</v>
      </c>
      <c r="J7208" s="7">
        <v>7.5606788751377593E-2</v>
      </c>
    </row>
    <row r="7209" spans="2:10" x14ac:dyDescent="0.2">
      <c r="B7209" s="7">
        <v>5</v>
      </c>
      <c r="C7209" s="7">
        <v>73</v>
      </c>
      <c r="D7209" s="7">
        <v>-0.31477376917009398</v>
      </c>
      <c r="E7209" s="7">
        <v>-0.42933892993649497</v>
      </c>
      <c r="G7209" s="7">
        <v>5</v>
      </c>
      <c r="H7209" s="7">
        <v>73</v>
      </c>
      <c r="I7209" s="7">
        <v>-0.31211342883055099</v>
      </c>
      <c r="J7209" s="7">
        <v>-0.20577414473622299</v>
      </c>
    </row>
    <row r="7210" spans="2:10" x14ac:dyDescent="0.2">
      <c r="B7210" s="7">
        <v>6</v>
      </c>
      <c r="C7210" s="7">
        <v>73</v>
      </c>
      <c r="D7210" s="7">
        <v>-1.3021968594149099E-3</v>
      </c>
      <c r="E7210" s="7">
        <v>5.3461290255371302E-2</v>
      </c>
      <c r="G7210" s="7">
        <v>6</v>
      </c>
      <c r="H7210" s="7">
        <v>73</v>
      </c>
      <c r="I7210" s="7">
        <v>-1.5272900567211401E-3</v>
      </c>
      <c r="J7210" s="7">
        <v>0.19041388989399499</v>
      </c>
    </row>
    <row r="7211" spans="2:10" x14ac:dyDescent="0.2">
      <c r="B7211" s="7">
        <v>7</v>
      </c>
      <c r="C7211" s="7">
        <v>73</v>
      </c>
      <c r="D7211" s="7">
        <v>-9.4643427806677699E-2</v>
      </c>
      <c r="E7211" s="7">
        <v>-2.0851715286394099E-2</v>
      </c>
      <c r="G7211" s="7">
        <v>7</v>
      </c>
      <c r="H7211" s="7">
        <v>73</v>
      </c>
      <c r="I7211" s="7">
        <v>-9.5038584394164793E-2</v>
      </c>
      <c r="J7211" s="7">
        <v>-8.78691001068201E-2</v>
      </c>
    </row>
    <row r="7212" spans="2:10" x14ac:dyDescent="0.2">
      <c r="B7212" s="7">
        <v>8</v>
      </c>
      <c r="C7212" s="7">
        <v>73</v>
      </c>
      <c r="D7212" s="7">
        <v>0.100007674836409</v>
      </c>
      <c r="E7212" s="7">
        <v>0.18613426695160001</v>
      </c>
      <c r="G7212" s="7">
        <v>8</v>
      </c>
      <c r="H7212" s="7">
        <v>73</v>
      </c>
      <c r="I7212" s="7">
        <v>0.10741607292876899</v>
      </c>
      <c r="J7212" s="7">
        <v>0.50558362137380497</v>
      </c>
    </row>
    <row r="7213" spans="2:10" x14ac:dyDescent="0.2">
      <c r="B7213" s="7">
        <v>9</v>
      </c>
      <c r="C7213" s="7">
        <v>73</v>
      </c>
      <c r="D7213" s="7">
        <v>-1.1222863809265999E-2</v>
      </c>
      <c r="E7213" s="7">
        <v>-0.18648869373056501</v>
      </c>
      <c r="G7213" s="7">
        <v>9</v>
      </c>
      <c r="H7213" s="7">
        <v>73</v>
      </c>
      <c r="I7213" s="7">
        <v>-1.12908913301855E-2</v>
      </c>
      <c r="J7213" s="7">
        <v>-8.97057823689522E-2</v>
      </c>
    </row>
    <row r="7214" spans="2:10" x14ac:dyDescent="0.2">
      <c r="B7214" s="7">
        <v>10</v>
      </c>
      <c r="C7214" s="7">
        <v>73</v>
      </c>
      <c r="D7214" s="7">
        <v>-0.30428141245581702</v>
      </c>
      <c r="E7214" s="7">
        <v>-0.182343871904806</v>
      </c>
      <c r="G7214" s="7">
        <v>10</v>
      </c>
      <c r="H7214" s="7">
        <v>73</v>
      </c>
      <c r="I7214" s="7">
        <v>-0.30911561414299599</v>
      </c>
      <c r="J7214" s="7">
        <v>-0.239028081710011</v>
      </c>
    </row>
    <row r="7215" spans="2:10" x14ac:dyDescent="0.2">
      <c r="B7215" s="7">
        <v>11</v>
      </c>
      <c r="C7215" s="7">
        <v>73</v>
      </c>
      <c r="D7215" s="7">
        <v>-0.186935257979465</v>
      </c>
      <c r="E7215" s="7">
        <v>0.12571937812768699</v>
      </c>
      <c r="G7215" s="7">
        <v>11</v>
      </c>
      <c r="H7215" s="7">
        <v>73</v>
      </c>
      <c r="I7215" s="7">
        <v>-0.18659163026606301</v>
      </c>
      <c r="J7215" s="7">
        <v>-6.2394254664190497E-2</v>
      </c>
    </row>
    <row r="7216" spans="2:10" x14ac:dyDescent="0.2">
      <c r="B7216" s="7">
        <v>12</v>
      </c>
      <c r="C7216" s="7">
        <v>73</v>
      </c>
      <c r="D7216" s="7">
        <v>-4.4534367969308901E-3</v>
      </c>
      <c r="E7216" s="7">
        <v>-0.15104691523026201</v>
      </c>
      <c r="G7216" s="7">
        <v>12</v>
      </c>
      <c r="H7216" s="7">
        <v>73</v>
      </c>
      <c r="I7216" s="7">
        <v>-3.7174510665778401E-3</v>
      </c>
      <c r="J7216" s="7">
        <v>-4.2971890149033201E-2</v>
      </c>
    </row>
    <row r="7217" spans="2:10" x14ac:dyDescent="0.2">
      <c r="B7217" s="7">
        <v>13</v>
      </c>
      <c r="C7217" s="7">
        <v>73</v>
      </c>
      <c r="D7217" s="7">
        <v>4.1399321560122698E-3</v>
      </c>
      <c r="E7217" s="7">
        <v>9.0338318785383898E-2</v>
      </c>
      <c r="G7217" s="7">
        <v>13</v>
      </c>
      <c r="H7217" s="7">
        <v>73</v>
      </c>
      <c r="I7217" s="7">
        <v>3.9774447771385698E-3</v>
      </c>
      <c r="J7217" s="7">
        <v>-0.16287034915024301</v>
      </c>
    </row>
    <row r="7218" spans="2:10" x14ac:dyDescent="0.2">
      <c r="B7218" s="7">
        <v>14</v>
      </c>
      <c r="C7218" s="7">
        <v>73</v>
      </c>
      <c r="D7218" s="7">
        <v>-0.221555124821262</v>
      </c>
      <c r="E7218" s="7">
        <v>-6.3875448963603504E-2</v>
      </c>
      <c r="G7218" s="7">
        <v>14</v>
      </c>
      <c r="H7218" s="7">
        <v>73</v>
      </c>
      <c r="I7218" s="7">
        <v>-0.21846032244997199</v>
      </c>
      <c r="J7218" s="7">
        <v>-0.180088274819763</v>
      </c>
    </row>
    <row r="7219" spans="2:10" x14ac:dyDescent="0.2">
      <c r="B7219" s="7">
        <v>15</v>
      </c>
      <c r="C7219" s="7">
        <v>73</v>
      </c>
      <c r="D7219" s="7">
        <v>0.21288895090728499</v>
      </c>
      <c r="E7219" s="7">
        <v>0.18027748355781301</v>
      </c>
      <c r="G7219" s="7">
        <v>15</v>
      </c>
      <c r="H7219" s="7">
        <v>73</v>
      </c>
      <c r="I7219" s="7">
        <v>0.21355366106059401</v>
      </c>
      <c r="J7219" s="7">
        <v>0.202944680259355</v>
      </c>
    </row>
    <row r="7220" spans="2:10" x14ac:dyDescent="0.2">
      <c r="B7220" s="7">
        <v>16</v>
      </c>
      <c r="C7220" s="7">
        <v>73</v>
      </c>
      <c r="D7220" s="7">
        <v>-8.0532086382138601E-2</v>
      </c>
      <c r="E7220" s="7">
        <v>-3.0437275028360099E-2</v>
      </c>
      <c r="G7220" s="7">
        <v>16</v>
      </c>
      <c r="H7220" s="7">
        <v>73</v>
      </c>
      <c r="I7220" s="7">
        <v>-8.1659370062353395E-2</v>
      </c>
      <c r="J7220" s="7">
        <v>-1.56593158244531E-2</v>
      </c>
    </row>
    <row r="7221" spans="2:10" x14ac:dyDescent="0.2">
      <c r="B7221" s="7">
        <v>17</v>
      </c>
      <c r="C7221" s="7">
        <v>73</v>
      </c>
      <c r="D7221" s="7">
        <v>-0.33383059904225998</v>
      </c>
      <c r="E7221" s="7">
        <v>-0.66549817362955999</v>
      </c>
      <c r="G7221" s="7">
        <v>17</v>
      </c>
      <c r="H7221" s="7">
        <v>73</v>
      </c>
      <c r="I7221" s="7">
        <v>-0.34315939615175101</v>
      </c>
      <c r="J7221" s="7">
        <v>-0.46043036287086497</v>
      </c>
    </row>
    <row r="7222" spans="2:10" x14ac:dyDescent="0.2">
      <c r="B7222" s="7">
        <v>18</v>
      </c>
      <c r="C7222" s="7">
        <v>73</v>
      </c>
      <c r="D7222" s="7">
        <v>6.9516920295152204E-2</v>
      </c>
      <c r="E7222" s="7">
        <v>-0.13263118778719399</v>
      </c>
      <c r="G7222" s="7">
        <v>18</v>
      </c>
      <c r="H7222" s="7">
        <v>73</v>
      </c>
      <c r="I7222" s="7">
        <v>6.9040564113748801E-2</v>
      </c>
      <c r="J7222" s="7">
        <v>-8.8030670587730994E-2</v>
      </c>
    </row>
    <row r="7223" spans="2:10" x14ac:dyDescent="0.2">
      <c r="B7223" s="7">
        <v>19</v>
      </c>
      <c r="C7223" s="7">
        <v>73</v>
      </c>
      <c r="D7223" s="7">
        <v>-0.207409134306827</v>
      </c>
      <c r="E7223" s="7">
        <v>-0.45920805865146802</v>
      </c>
      <c r="G7223" s="7">
        <v>19</v>
      </c>
      <c r="H7223" s="7">
        <v>73</v>
      </c>
      <c r="I7223" s="7">
        <v>-0.21094500536594701</v>
      </c>
      <c r="J7223" s="7">
        <v>-0.21457121180107999</v>
      </c>
    </row>
    <row r="7224" spans="2:10" x14ac:dyDescent="0.2">
      <c r="B7224" s="7">
        <v>20</v>
      </c>
      <c r="C7224" s="7">
        <v>73</v>
      </c>
      <c r="D7224" s="7">
        <v>-0.15622631265918299</v>
      </c>
      <c r="E7224" s="7">
        <v>-0.10724702247942799</v>
      </c>
      <c r="G7224" s="7">
        <v>20</v>
      </c>
      <c r="H7224" s="7">
        <v>73</v>
      </c>
      <c r="I7224" s="7">
        <v>-0.15653886226932001</v>
      </c>
      <c r="J7224" s="7">
        <v>-0.194849883125291</v>
      </c>
    </row>
    <row r="7225" spans="2:10" x14ac:dyDescent="0.2">
      <c r="B7225" s="7">
        <v>21</v>
      </c>
      <c r="C7225" s="7">
        <v>73</v>
      </c>
      <c r="D7225" s="7">
        <v>-0.115354833474358</v>
      </c>
      <c r="E7225" s="7">
        <v>-0.451586109356721</v>
      </c>
      <c r="G7225" s="7">
        <v>21</v>
      </c>
      <c r="H7225" s="7">
        <v>73</v>
      </c>
      <c r="I7225" s="7">
        <v>-0.117501793859785</v>
      </c>
      <c r="J7225" s="7">
        <v>-0.37102144441402202</v>
      </c>
    </row>
    <row r="7226" spans="2:10" x14ac:dyDescent="0.2">
      <c r="B7226" s="7">
        <v>22</v>
      </c>
      <c r="C7226" s="7">
        <v>73</v>
      </c>
      <c r="D7226" s="7">
        <v>-0.12670504404289101</v>
      </c>
      <c r="E7226" s="7">
        <v>-4.0221503996129102E-2</v>
      </c>
      <c r="G7226" s="7">
        <v>22</v>
      </c>
      <c r="H7226" s="7">
        <v>73</v>
      </c>
      <c r="I7226" s="13">
        <v>-0.12645828406513401</v>
      </c>
      <c r="J7226" s="7">
        <v>-0.20718461671464899</v>
      </c>
    </row>
    <row r="7227" spans="2:10" x14ac:dyDescent="0.2">
      <c r="B7227" s="7">
        <v>23</v>
      </c>
      <c r="C7227" s="7">
        <v>73</v>
      </c>
      <c r="D7227" s="7">
        <v>-0.51898713131888696</v>
      </c>
      <c r="E7227" s="7">
        <v>-0.38041484356069599</v>
      </c>
      <c r="G7227" s="7">
        <v>23</v>
      </c>
      <c r="H7227" s="7">
        <v>73</v>
      </c>
      <c r="I7227" s="7">
        <v>-0.51272256606391997</v>
      </c>
      <c r="J7227" s="7">
        <v>-0.50973379793599405</v>
      </c>
    </row>
    <row r="7228" spans="2:10" x14ac:dyDescent="0.2">
      <c r="B7228" s="7">
        <v>24</v>
      </c>
      <c r="C7228" s="7">
        <v>73</v>
      </c>
      <c r="D7228" s="7">
        <v>0.10469030107132</v>
      </c>
      <c r="E7228" s="7">
        <v>1.9023810423146999E-2</v>
      </c>
      <c r="G7228" s="7">
        <v>24</v>
      </c>
      <c r="H7228" s="7">
        <v>73</v>
      </c>
      <c r="I7228" s="7">
        <v>0.10609813210173601</v>
      </c>
      <c r="J7228" s="7">
        <v>-4.9448618761801698E-2</v>
      </c>
    </row>
    <row r="7229" spans="2:10" x14ac:dyDescent="0.2">
      <c r="B7229" s="7">
        <v>25</v>
      </c>
      <c r="C7229" s="7">
        <v>73</v>
      </c>
      <c r="D7229" s="7">
        <v>5.85414437775E-2</v>
      </c>
      <c r="E7229" s="7">
        <v>0.27820176276467001</v>
      </c>
      <c r="G7229" s="7">
        <v>25</v>
      </c>
      <c r="H7229" s="7">
        <v>73</v>
      </c>
      <c r="I7229" s="7">
        <v>5.7701857685329601E-2</v>
      </c>
      <c r="J7229" s="7">
        <v>3.5394821721085101E-2</v>
      </c>
    </row>
    <row r="7230" spans="2:10" x14ac:dyDescent="0.2">
      <c r="B7230" s="7">
        <v>26</v>
      </c>
      <c r="C7230" s="7">
        <v>73</v>
      </c>
      <c r="D7230" s="7">
        <v>-9.3323568625248002E-2</v>
      </c>
      <c r="E7230" s="7">
        <v>3.53331258540193E-2</v>
      </c>
      <c r="G7230" s="7">
        <v>26</v>
      </c>
      <c r="H7230" s="7">
        <v>73</v>
      </c>
      <c r="I7230" s="7">
        <v>-9.3544367213890006E-2</v>
      </c>
      <c r="J7230" s="7">
        <v>-0.13196635050945099</v>
      </c>
    </row>
    <row r="7231" spans="2:10" x14ac:dyDescent="0.2">
      <c r="B7231" s="7">
        <v>27</v>
      </c>
      <c r="C7231" s="7">
        <v>73</v>
      </c>
      <c r="D7231" s="7">
        <v>2.4442248072293902E-3</v>
      </c>
      <c r="E7231" s="7">
        <v>0.164354204156369</v>
      </c>
      <c r="G7231" s="7">
        <v>27</v>
      </c>
      <c r="H7231" s="7">
        <v>73</v>
      </c>
      <c r="I7231" s="7">
        <v>2.57601349245817E-3</v>
      </c>
      <c r="J7231" s="7">
        <v>0.404946381962276</v>
      </c>
    </row>
    <row r="7232" spans="2:10" x14ac:dyDescent="0.2">
      <c r="B7232" s="7">
        <v>28</v>
      </c>
      <c r="C7232" s="7">
        <v>73</v>
      </c>
      <c r="D7232" s="7">
        <v>-0.20184721578940501</v>
      </c>
      <c r="E7232" s="7">
        <v>-0.15369197296959999</v>
      </c>
      <c r="G7232" s="7">
        <v>28</v>
      </c>
      <c r="H7232" s="7">
        <v>73</v>
      </c>
      <c r="I7232" s="7">
        <v>-0.204302540374139</v>
      </c>
      <c r="J7232" s="7">
        <v>-0.271368895172865</v>
      </c>
    </row>
    <row r="7233" spans="2:10" x14ac:dyDescent="0.2">
      <c r="B7233" s="7">
        <v>29</v>
      </c>
      <c r="C7233" s="7">
        <v>73</v>
      </c>
      <c r="D7233" s="7">
        <v>8.9705414362306599E-2</v>
      </c>
      <c r="E7233" s="7">
        <v>0.23604469443848</v>
      </c>
      <c r="G7233" s="7">
        <v>29</v>
      </c>
      <c r="H7233" s="7">
        <v>73</v>
      </c>
      <c r="I7233" s="7">
        <v>9.1555372718561401E-2</v>
      </c>
      <c r="J7233" s="7">
        <v>0.31079433506403997</v>
      </c>
    </row>
    <row r="7234" spans="2:10" x14ac:dyDescent="0.2">
      <c r="B7234" s="7">
        <v>30</v>
      </c>
      <c r="C7234" s="7">
        <v>73</v>
      </c>
      <c r="D7234" s="7">
        <v>-0.173238740386606</v>
      </c>
      <c r="E7234" s="7">
        <v>-0.38679869439822501</v>
      </c>
      <c r="G7234" s="7">
        <v>30</v>
      </c>
      <c r="H7234" s="7">
        <v>73</v>
      </c>
      <c r="I7234" s="7">
        <v>-0.17498057295950301</v>
      </c>
      <c r="J7234" s="7">
        <v>-0.12606334249408799</v>
      </c>
    </row>
    <row r="7235" spans="2:10" x14ac:dyDescent="0.2">
      <c r="B7235" s="7">
        <v>31</v>
      </c>
      <c r="C7235" s="7">
        <v>73</v>
      </c>
      <c r="D7235" s="7">
        <v>-4.33811871218985E-2</v>
      </c>
      <c r="E7235" s="7">
        <v>6.43874400018207E-2</v>
      </c>
      <c r="G7235" s="7">
        <v>31</v>
      </c>
      <c r="H7235" s="7">
        <v>73</v>
      </c>
      <c r="I7235" s="7">
        <v>-4.3751080550420901E-2</v>
      </c>
      <c r="J7235" s="7">
        <v>-0.12572688123438999</v>
      </c>
    </row>
    <row r="7236" spans="2:10" x14ac:dyDescent="0.2">
      <c r="B7236" s="7">
        <v>32</v>
      </c>
      <c r="C7236" s="7">
        <v>73</v>
      </c>
      <c r="D7236" s="7">
        <v>0.16887346544561499</v>
      </c>
      <c r="E7236" s="7">
        <v>0.29683479704011201</v>
      </c>
      <c r="G7236" s="7">
        <v>32</v>
      </c>
      <c r="H7236" s="7">
        <v>73</v>
      </c>
      <c r="I7236" s="7">
        <v>0.16947732391388201</v>
      </c>
      <c r="J7236" s="7">
        <v>0.288177681970889</v>
      </c>
    </row>
    <row r="7237" spans="2:10" x14ac:dyDescent="0.2">
      <c r="B7237" s="7">
        <v>33</v>
      </c>
      <c r="C7237" s="7">
        <v>73</v>
      </c>
      <c r="D7237" s="7">
        <v>9.2366899149084206E-2</v>
      </c>
      <c r="E7237" s="7">
        <v>0.109653805748252</v>
      </c>
      <c r="G7237" s="7">
        <v>33</v>
      </c>
      <c r="H7237" s="7">
        <v>73</v>
      </c>
      <c r="I7237" s="7">
        <v>9.34470022834928E-2</v>
      </c>
      <c r="J7237" s="7">
        <v>1.6994810646393101E-2</v>
      </c>
    </row>
    <row r="7238" spans="2:10" x14ac:dyDescent="0.2">
      <c r="B7238" s="7">
        <v>34</v>
      </c>
      <c r="C7238" s="7">
        <v>73</v>
      </c>
      <c r="D7238" s="7">
        <v>3.9420451775948898E-2</v>
      </c>
      <c r="E7238" s="7">
        <v>6.3855964340736399E-2</v>
      </c>
      <c r="G7238" s="7">
        <v>34</v>
      </c>
      <c r="H7238" s="7">
        <v>73</v>
      </c>
      <c r="I7238" s="7">
        <v>4.0839656620898203E-2</v>
      </c>
      <c r="J7238" s="7">
        <v>0.18644479492143301</v>
      </c>
    </row>
    <row r="7239" spans="2:10" x14ac:dyDescent="0.2">
      <c r="B7239" s="7">
        <v>35</v>
      </c>
      <c r="C7239" s="7">
        <v>73</v>
      </c>
      <c r="D7239" s="7">
        <v>-0.106573703156712</v>
      </c>
      <c r="E7239" s="7">
        <v>-4.6002715417012403E-2</v>
      </c>
      <c r="G7239" s="7">
        <v>35</v>
      </c>
      <c r="H7239" s="7">
        <v>73</v>
      </c>
      <c r="I7239" s="7">
        <v>-0.10512371013932</v>
      </c>
      <c r="J7239" s="7">
        <v>-0.144983289417175</v>
      </c>
    </row>
    <row r="7240" spans="2:10" x14ac:dyDescent="0.2">
      <c r="B7240" s="7">
        <v>36</v>
      </c>
      <c r="C7240" s="7">
        <v>73</v>
      </c>
      <c r="D7240" s="7">
        <v>-0.25428388444855099</v>
      </c>
      <c r="E7240" s="7">
        <v>-0.29389379776844199</v>
      </c>
      <c r="G7240" s="7">
        <v>36</v>
      </c>
      <c r="H7240" s="7">
        <v>73</v>
      </c>
      <c r="I7240" s="7">
        <v>-0.255703580652346</v>
      </c>
      <c r="J7240" s="7">
        <v>-8.8269900620282699E-2</v>
      </c>
    </row>
    <row r="7241" spans="2:10" x14ac:dyDescent="0.2">
      <c r="B7241" s="7">
        <v>37</v>
      </c>
      <c r="C7241" s="7">
        <v>73</v>
      </c>
      <c r="D7241" s="7">
        <v>1.01424755468109E-2</v>
      </c>
      <c r="E7241" s="7">
        <v>-0.26941615538844799</v>
      </c>
      <c r="G7241" s="7">
        <v>37</v>
      </c>
      <c r="H7241" s="7">
        <v>73</v>
      </c>
      <c r="I7241" s="7">
        <v>1.0313709419143899E-2</v>
      </c>
      <c r="J7241" s="7">
        <v>5.4931087965425E-2</v>
      </c>
    </row>
    <row r="7242" spans="2:10" x14ac:dyDescent="0.2">
      <c r="B7242" s="7">
        <v>38</v>
      </c>
      <c r="C7242" s="7">
        <v>73</v>
      </c>
      <c r="D7242" s="7">
        <v>2.10974977381824E-2</v>
      </c>
      <c r="E7242" s="7">
        <v>-7.8882719776745894E-2</v>
      </c>
      <c r="G7242" s="7">
        <v>38</v>
      </c>
      <c r="H7242" s="7">
        <v>73</v>
      </c>
      <c r="I7242" s="7">
        <v>2.03218308772115E-2</v>
      </c>
      <c r="J7242" s="7">
        <v>-8.4268933458175405E-2</v>
      </c>
    </row>
    <row r="7243" spans="2:10" x14ac:dyDescent="0.2">
      <c r="B7243" s="7">
        <v>39</v>
      </c>
      <c r="C7243" s="7">
        <v>73</v>
      </c>
      <c r="D7243" s="7">
        <v>-0.22110122644987701</v>
      </c>
      <c r="E7243" s="7">
        <v>-0.10381384792406401</v>
      </c>
      <c r="G7243" s="7">
        <v>39</v>
      </c>
      <c r="H7243" s="7">
        <v>73</v>
      </c>
      <c r="I7243" s="7">
        <v>-0.22250523527403701</v>
      </c>
      <c r="J7243" s="7">
        <v>-0.165841550761611</v>
      </c>
    </row>
    <row r="7244" spans="2:10" x14ac:dyDescent="0.2">
      <c r="B7244" s="7">
        <v>40</v>
      </c>
      <c r="C7244" s="7">
        <v>73</v>
      </c>
      <c r="D7244" s="7">
        <v>-0.39392045577596102</v>
      </c>
      <c r="E7244" s="7">
        <v>-0.40601071341952799</v>
      </c>
      <c r="G7244" s="7">
        <v>40</v>
      </c>
      <c r="H7244" s="7">
        <v>73</v>
      </c>
      <c r="I7244" s="7">
        <v>-0.39645671936093901</v>
      </c>
      <c r="J7244" s="7">
        <v>-0.23888868228020299</v>
      </c>
    </row>
    <row r="7245" spans="2:10" x14ac:dyDescent="0.2">
      <c r="B7245" s="7">
        <v>41</v>
      </c>
      <c r="C7245" s="7">
        <v>73</v>
      </c>
      <c r="D7245" s="7">
        <v>-0.35001954770754701</v>
      </c>
      <c r="E7245" s="7">
        <v>-0.46689443240836098</v>
      </c>
      <c r="G7245" s="7">
        <v>41</v>
      </c>
      <c r="H7245" s="7">
        <v>73</v>
      </c>
      <c r="I7245" s="7">
        <v>-0.35806419220937302</v>
      </c>
      <c r="J7245" s="7">
        <v>-0.25283103345407498</v>
      </c>
    </row>
    <row r="7246" spans="2:10" x14ac:dyDescent="0.2">
      <c r="B7246" s="7">
        <v>42</v>
      </c>
      <c r="C7246" s="7">
        <v>73</v>
      </c>
      <c r="D7246" s="7">
        <v>0.20258809425171401</v>
      </c>
      <c r="E7246" s="7">
        <v>0.22131770771564599</v>
      </c>
      <c r="G7246" s="7">
        <v>42</v>
      </c>
      <c r="H7246" s="7">
        <v>73</v>
      </c>
      <c r="I7246" s="7">
        <v>0.21351231738013399</v>
      </c>
      <c r="J7246" s="7">
        <v>0.40127057116293802</v>
      </c>
    </row>
    <row r="7247" spans="2:10" x14ac:dyDescent="0.2">
      <c r="B7247" s="7">
        <v>43</v>
      </c>
      <c r="C7247" s="7">
        <v>73</v>
      </c>
      <c r="D7247" s="7">
        <v>-0.39227734957056398</v>
      </c>
      <c r="E7247" s="7">
        <v>-0.32307669269668798</v>
      </c>
      <c r="G7247" s="7">
        <v>43</v>
      </c>
      <c r="H7247" s="7">
        <v>73</v>
      </c>
      <c r="I7247" s="7">
        <v>-0.389029598346121</v>
      </c>
      <c r="J7247" s="7">
        <v>-0.41479544917479</v>
      </c>
    </row>
    <row r="7248" spans="2:10" x14ac:dyDescent="0.2">
      <c r="B7248" s="7">
        <v>44</v>
      </c>
      <c r="C7248" s="7">
        <v>73</v>
      </c>
      <c r="D7248" s="7">
        <v>-1.5794409361831201E-3</v>
      </c>
      <c r="E7248" s="7">
        <v>0.16417479469594901</v>
      </c>
      <c r="G7248" s="7">
        <v>44</v>
      </c>
      <c r="H7248" s="7">
        <v>73</v>
      </c>
      <c r="I7248" s="7">
        <v>-1.9316018352935099E-3</v>
      </c>
      <c r="J7248" s="7">
        <v>5.9292819667778197E-2</v>
      </c>
    </row>
    <row r="7249" spans="2:10" x14ac:dyDescent="0.2">
      <c r="B7249" s="7">
        <v>45</v>
      </c>
      <c r="C7249" s="7">
        <v>73</v>
      </c>
      <c r="D7249" s="7">
        <v>-0.658669601936964</v>
      </c>
      <c r="E7249" s="7">
        <v>-0.672875418805845</v>
      </c>
      <c r="G7249" s="7">
        <v>45</v>
      </c>
      <c r="H7249" s="7">
        <v>73</v>
      </c>
      <c r="I7249" s="7">
        <v>-0.66915649511752096</v>
      </c>
      <c r="J7249" s="7">
        <v>-0.746027274783573</v>
      </c>
    </row>
    <row r="7250" spans="2:10" x14ac:dyDescent="0.2">
      <c r="B7250" s="7">
        <v>46</v>
      </c>
      <c r="C7250" s="7">
        <v>73</v>
      </c>
      <c r="D7250" s="7">
        <v>-8.92828173599476E-2</v>
      </c>
      <c r="E7250" s="7">
        <v>4.6429973013408302E-2</v>
      </c>
      <c r="G7250" s="7">
        <v>46</v>
      </c>
      <c r="H7250" s="7">
        <v>73</v>
      </c>
      <c r="I7250" s="7">
        <v>-9.1017353029434006E-2</v>
      </c>
      <c r="J7250" s="7">
        <v>-5.0548185349926597E-2</v>
      </c>
    </row>
    <row r="7251" spans="2:10" x14ac:dyDescent="0.2">
      <c r="B7251" s="7">
        <v>47</v>
      </c>
      <c r="C7251" s="7">
        <v>73</v>
      </c>
      <c r="D7251" s="7">
        <v>-0.44727493520446199</v>
      </c>
      <c r="E7251" s="7">
        <v>-0.55991606160379603</v>
      </c>
      <c r="G7251" s="7">
        <v>47</v>
      </c>
      <c r="H7251" s="7">
        <v>73</v>
      </c>
      <c r="I7251" s="7">
        <v>-0.44757198965286499</v>
      </c>
      <c r="J7251" s="7">
        <v>-0.42769474230424898</v>
      </c>
    </row>
    <row r="7252" spans="2:10" x14ac:dyDescent="0.2">
      <c r="B7252" s="7">
        <v>48</v>
      </c>
      <c r="C7252" s="7">
        <v>73</v>
      </c>
      <c r="D7252" s="7">
        <v>-0.35999051467155002</v>
      </c>
      <c r="E7252" s="7">
        <v>-0.32820327746341799</v>
      </c>
      <c r="G7252" s="7">
        <v>48</v>
      </c>
      <c r="H7252" s="7">
        <v>73</v>
      </c>
      <c r="I7252" s="7">
        <v>-0.35980188513387301</v>
      </c>
      <c r="J7252" s="7">
        <v>-0.154473019470076</v>
      </c>
    </row>
    <row r="7253" spans="2:10" x14ac:dyDescent="0.2">
      <c r="B7253" s="7">
        <v>49</v>
      </c>
      <c r="C7253" s="7">
        <v>73</v>
      </c>
      <c r="D7253" s="7">
        <v>-0.17375445811061499</v>
      </c>
      <c r="E7253" s="7">
        <v>0.10611490268415801</v>
      </c>
      <c r="G7253" s="7">
        <v>49</v>
      </c>
      <c r="H7253" s="7">
        <v>73</v>
      </c>
      <c r="I7253" s="7">
        <v>-0.171591753563234</v>
      </c>
      <c r="J7253" s="7">
        <v>-0.39338785374179702</v>
      </c>
    </row>
    <row r="7254" spans="2:10" x14ac:dyDescent="0.2">
      <c r="B7254" s="7">
        <v>50</v>
      </c>
      <c r="C7254" s="7">
        <v>73</v>
      </c>
      <c r="D7254" s="7">
        <v>-1.2713934645948799E-2</v>
      </c>
      <c r="E7254" s="7">
        <v>8.3378737447518794E-2</v>
      </c>
      <c r="G7254" s="7">
        <v>50</v>
      </c>
      <c r="H7254" s="7">
        <v>73</v>
      </c>
      <c r="I7254" s="7">
        <v>-1.2721329014276301E-2</v>
      </c>
      <c r="J7254" s="7">
        <v>-0.115454145622213</v>
      </c>
    </row>
    <row r="7255" spans="2:10" x14ac:dyDescent="0.2">
      <c r="B7255" s="7">
        <v>51</v>
      </c>
      <c r="C7255" s="7">
        <v>73</v>
      </c>
      <c r="D7255" s="7">
        <v>-0.24747715237295301</v>
      </c>
      <c r="E7255" s="7">
        <v>-0.26068291157183399</v>
      </c>
      <c r="G7255" s="7">
        <v>51</v>
      </c>
      <c r="H7255" s="7">
        <v>73</v>
      </c>
      <c r="I7255" s="7">
        <v>-0.24768515270282099</v>
      </c>
      <c r="J7255" s="7">
        <v>-3.4490791752426198E-2</v>
      </c>
    </row>
    <row r="7256" spans="2:10" x14ac:dyDescent="0.2">
      <c r="B7256" s="7">
        <v>52</v>
      </c>
      <c r="C7256" s="7">
        <v>73</v>
      </c>
      <c r="D7256" s="7">
        <v>-4.1173118286179602E-2</v>
      </c>
      <c r="E7256" s="7">
        <v>1.0746043123064399E-2</v>
      </c>
      <c r="G7256" s="7">
        <v>52</v>
      </c>
      <c r="H7256" s="7">
        <v>73</v>
      </c>
      <c r="I7256" s="7">
        <v>-4.13269733414117E-2</v>
      </c>
      <c r="J7256" s="7">
        <v>5.74981202559064E-2</v>
      </c>
    </row>
    <row r="7257" spans="2:10" x14ac:dyDescent="0.2">
      <c r="B7257" s="7">
        <v>53</v>
      </c>
      <c r="C7257" s="7">
        <v>73</v>
      </c>
      <c r="D7257" s="7">
        <v>7.1128472530368504E-3</v>
      </c>
      <c r="E7257" s="7">
        <v>-5.1723991177399703E-2</v>
      </c>
      <c r="G7257" s="7">
        <v>53</v>
      </c>
      <c r="H7257" s="7">
        <v>73</v>
      </c>
      <c r="I7257" s="7">
        <v>7.1896237174247099E-3</v>
      </c>
      <c r="J7257" s="7">
        <v>6.81453157772616E-2</v>
      </c>
    </row>
    <row r="7258" spans="2:10" x14ac:dyDescent="0.2">
      <c r="B7258" s="7">
        <v>54</v>
      </c>
      <c r="C7258" s="7">
        <v>73</v>
      </c>
      <c r="D7258" s="7">
        <v>0.44497891856966398</v>
      </c>
      <c r="E7258" s="7">
        <v>0.32173827382886699</v>
      </c>
      <c r="G7258" s="7">
        <v>54</v>
      </c>
      <c r="H7258" s="7">
        <v>73</v>
      </c>
      <c r="I7258" s="7">
        <v>0.44246573824284702</v>
      </c>
      <c r="J7258" s="7">
        <v>0.37406126194378603</v>
      </c>
    </row>
    <row r="7259" spans="2:10" x14ac:dyDescent="0.2">
      <c r="B7259" s="7">
        <v>55</v>
      </c>
      <c r="C7259" s="7">
        <v>73</v>
      </c>
      <c r="D7259" s="7">
        <v>0.31744475629038299</v>
      </c>
      <c r="E7259" s="7">
        <v>0.51546229607437499</v>
      </c>
      <c r="G7259" s="7">
        <v>55</v>
      </c>
      <c r="H7259" s="7">
        <v>73</v>
      </c>
      <c r="I7259" s="7">
        <v>0.33549907629053299</v>
      </c>
      <c r="J7259" s="7">
        <v>0.456644119717524</v>
      </c>
    </row>
    <row r="7260" spans="2:10" x14ac:dyDescent="0.2">
      <c r="B7260" s="7">
        <v>56</v>
      </c>
      <c r="C7260" s="7">
        <v>73</v>
      </c>
      <c r="D7260" s="7">
        <v>-0.40191654059290199</v>
      </c>
      <c r="E7260" s="7">
        <v>-0.43550812031568997</v>
      </c>
      <c r="G7260" s="7">
        <v>56</v>
      </c>
      <c r="H7260" s="7">
        <v>73</v>
      </c>
      <c r="I7260" s="7">
        <v>-0.411762405989963</v>
      </c>
      <c r="J7260" s="7">
        <v>-0.44170906920375402</v>
      </c>
    </row>
    <row r="7261" spans="2:10" x14ac:dyDescent="0.2">
      <c r="B7261" s="7">
        <v>57</v>
      </c>
      <c r="C7261" s="7">
        <v>73</v>
      </c>
      <c r="D7261" s="7">
        <v>-0.21487010638656401</v>
      </c>
      <c r="E7261" s="7">
        <v>-0.37821445028432199</v>
      </c>
      <c r="G7261" s="7">
        <v>57</v>
      </c>
      <c r="H7261" s="7">
        <v>73</v>
      </c>
      <c r="I7261" s="7">
        <v>-0.21153329754667999</v>
      </c>
      <c r="J7261" s="7">
        <v>-0.34146442672566002</v>
      </c>
    </row>
    <row r="7262" spans="2:10" x14ac:dyDescent="0.2">
      <c r="B7262" s="7">
        <v>58</v>
      </c>
      <c r="C7262" s="7">
        <v>73</v>
      </c>
      <c r="D7262" s="7">
        <v>-0.142321137647862</v>
      </c>
      <c r="E7262" s="7">
        <v>-0.101433590613883</v>
      </c>
      <c r="G7262" s="7">
        <v>58</v>
      </c>
      <c r="H7262" s="7">
        <v>73</v>
      </c>
      <c r="I7262" s="7">
        <v>-0.144324584540407</v>
      </c>
      <c r="J7262" s="7">
        <v>-8.2489538182134198E-2</v>
      </c>
    </row>
    <row r="7263" spans="2:10" x14ac:dyDescent="0.2">
      <c r="B7263" s="7">
        <v>59</v>
      </c>
      <c r="C7263" s="7">
        <v>73</v>
      </c>
      <c r="D7263" s="7">
        <v>-0.59679548944620697</v>
      </c>
      <c r="E7263" s="7">
        <v>-0.62524596758109197</v>
      </c>
      <c r="G7263" s="7">
        <v>59</v>
      </c>
      <c r="H7263" s="7">
        <v>73</v>
      </c>
      <c r="I7263" s="7">
        <v>-0.61698032871697694</v>
      </c>
      <c r="J7263" s="7">
        <v>-0.88151361419666396</v>
      </c>
    </row>
    <row r="7264" spans="2:10" x14ac:dyDescent="0.2">
      <c r="B7264" s="7">
        <v>60</v>
      </c>
      <c r="C7264" s="7">
        <v>73</v>
      </c>
      <c r="D7264" s="7">
        <v>-7.6771621805384899E-3</v>
      </c>
      <c r="E7264" s="7">
        <v>-0.14212545257482401</v>
      </c>
      <c r="G7264" s="7">
        <v>60</v>
      </c>
      <c r="H7264" s="7">
        <v>73</v>
      </c>
      <c r="I7264" s="7">
        <v>-7.6598951510487004E-3</v>
      </c>
      <c r="J7264" s="7">
        <v>6.5273920152882206E-2</v>
      </c>
    </row>
    <row r="7265" spans="2:10" x14ac:dyDescent="0.2">
      <c r="B7265" s="7">
        <v>61</v>
      </c>
      <c r="C7265" s="7">
        <v>73</v>
      </c>
      <c r="D7265" s="7">
        <v>-0.249030032319181</v>
      </c>
      <c r="E7265" s="7">
        <v>-0.18929673603889799</v>
      </c>
      <c r="G7265" s="7">
        <v>61</v>
      </c>
      <c r="H7265" s="7">
        <v>73</v>
      </c>
      <c r="I7265" s="7">
        <v>-0.24942308736589</v>
      </c>
      <c r="J7265" s="7">
        <v>-8.3904925073471595E-2</v>
      </c>
    </row>
    <row r="7266" spans="2:10" x14ac:dyDescent="0.2">
      <c r="B7266" s="7">
        <v>62</v>
      </c>
      <c r="C7266" s="7">
        <v>73</v>
      </c>
      <c r="D7266" s="7">
        <v>-9.9177364202274604E-2</v>
      </c>
      <c r="E7266" s="7">
        <v>0.15362491193522701</v>
      </c>
      <c r="G7266" s="7">
        <v>62</v>
      </c>
      <c r="H7266" s="7">
        <v>73</v>
      </c>
      <c r="I7266" s="7">
        <v>-0.100708298486898</v>
      </c>
      <c r="J7266" s="7">
        <v>-1.71313482936046E-2</v>
      </c>
    </row>
    <row r="7267" spans="2:10" x14ac:dyDescent="0.2">
      <c r="B7267" s="7">
        <v>63</v>
      </c>
      <c r="C7267" s="7">
        <v>73</v>
      </c>
      <c r="D7267" s="7">
        <v>0.13244221208667201</v>
      </c>
      <c r="E7267" s="7">
        <v>0.221489510843183</v>
      </c>
      <c r="G7267" s="7">
        <v>63</v>
      </c>
      <c r="H7267" s="7">
        <v>73</v>
      </c>
      <c r="I7267" s="7">
        <v>0.13486619238848499</v>
      </c>
      <c r="J7267" s="7">
        <v>0.34840532574454502</v>
      </c>
    </row>
    <row r="7268" spans="2:10" x14ac:dyDescent="0.2">
      <c r="B7268" s="7">
        <v>64</v>
      </c>
      <c r="C7268" s="7">
        <v>73</v>
      </c>
      <c r="D7268" s="7">
        <v>0.21573231929039399</v>
      </c>
      <c r="E7268" s="7">
        <v>0.195403489834234</v>
      </c>
      <c r="G7268" s="7">
        <v>64</v>
      </c>
      <c r="H7268" s="7">
        <v>73</v>
      </c>
      <c r="I7268" s="7">
        <v>0.22089543553007199</v>
      </c>
      <c r="J7268" s="7">
        <v>0.26538042141565898</v>
      </c>
    </row>
    <row r="7269" spans="2:10" x14ac:dyDescent="0.2">
      <c r="B7269" s="7">
        <v>65</v>
      </c>
      <c r="C7269" s="7">
        <v>73</v>
      </c>
      <c r="D7269" s="7">
        <v>3.8917679245222402E-2</v>
      </c>
      <c r="E7269" s="7">
        <v>-0.21314054959421899</v>
      </c>
      <c r="G7269" s="7">
        <v>65</v>
      </c>
      <c r="H7269" s="7">
        <v>73</v>
      </c>
      <c r="I7269" s="7">
        <v>3.9679125320668099E-2</v>
      </c>
      <c r="J7269" s="7">
        <v>-6.22208883614448E-2</v>
      </c>
    </row>
    <row r="7270" spans="2:10" x14ac:dyDescent="0.2">
      <c r="B7270" s="7">
        <v>66</v>
      </c>
      <c r="C7270" s="7">
        <v>73</v>
      </c>
      <c r="D7270" s="7">
        <v>-0.19616040109781399</v>
      </c>
      <c r="E7270" s="7">
        <v>-0.20007106057239901</v>
      </c>
      <c r="G7270" s="7">
        <v>66</v>
      </c>
      <c r="H7270" s="7">
        <v>73</v>
      </c>
      <c r="I7270" s="7">
        <v>-0.19320641399669899</v>
      </c>
      <c r="J7270" s="7">
        <v>-0.50657271111958602</v>
      </c>
    </row>
    <row r="7271" spans="2:10" x14ac:dyDescent="0.2">
      <c r="B7271" s="7">
        <v>67</v>
      </c>
      <c r="C7271" s="7">
        <v>73</v>
      </c>
      <c r="D7271" s="7">
        <v>0.17885892137445</v>
      </c>
      <c r="E7271" s="7">
        <v>0.12304639456088599</v>
      </c>
      <c r="G7271" s="7">
        <v>67</v>
      </c>
      <c r="H7271" s="7">
        <v>73</v>
      </c>
      <c r="I7271" s="7">
        <v>0.17990349244457399</v>
      </c>
      <c r="J7271" s="7">
        <v>-0.13130288392484599</v>
      </c>
    </row>
    <row r="7272" spans="2:10" x14ac:dyDescent="0.2">
      <c r="B7272" s="7">
        <v>68</v>
      </c>
      <c r="C7272" s="7">
        <v>73</v>
      </c>
      <c r="D7272" s="7">
        <v>-7.6737228103574806E-2</v>
      </c>
      <c r="E7272" s="7">
        <v>-9.1827259147396298E-2</v>
      </c>
      <c r="G7272" s="7">
        <v>68</v>
      </c>
      <c r="H7272" s="7">
        <v>73</v>
      </c>
      <c r="I7272" s="7">
        <v>-7.6822002653693197E-2</v>
      </c>
      <c r="J7272" s="7">
        <v>-0.18822191703348201</v>
      </c>
    </row>
    <row r="7273" spans="2:10" x14ac:dyDescent="0.2">
      <c r="B7273" s="7">
        <v>69</v>
      </c>
      <c r="C7273" s="7">
        <v>73</v>
      </c>
      <c r="D7273" s="7">
        <v>-0.56903386706704695</v>
      </c>
      <c r="E7273" s="7">
        <v>-0.40574609187796701</v>
      </c>
      <c r="G7273" s="7">
        <v>69</v>
      </c>
      <c r="H7273" s="7">
        <v>73</v>
      </c>
      <c r="I7273" s="7">
        <v>-0.55871561540760495</v>
      </c>
      <c r="J7273" s="7">
        <v>-0.549879390200541</v>
      </c>
    </row>
    <row r="7274" spans="2:10" x14ac:dyDescent="0.2">
      <c r="B7274" s="7">
        <v>70</v>
      </c>
      <c r="C7274" s="7">
        <v>73</v>
      </c>
      <c r="D7274" s="7">
        <v>-0.15931333359789501</v>
      </c>
      <c r="E7274" s="7">
        <v>-8.5638234241136105E-2</v>
      </c>
      <c r="G7274" s="7">
        <v>70</v>
      </c>
      <c r="H7274" s="7">
        <v>73</v>
      </c>
      <c r="I7274" s="7">
        <v>-0.16245497813667001</v>
      </c>
      <c r="J7274" s="7">
        <v>0.12092502855812599</v>
      </c>
    </row>
    <row r="7275" spans="2:10" x14ac:dyDescent="0.2">
      <c r="B7275" s="7">
        <v>71</v>
      </c>
      <c r="C7275" s="7">
        <v>73</v>
      </c>
      <c r="D7275" s="7">
        <v>-0.20790147665316699</v>
      </c>
      <c r="E7275" s="7">
        <v>-2.4872898721032901E-2</v>
      </c>
      <c r="G7275" s="7">
        <v>71</v>
      </c>
      <c r="H7275" s="7">
        <v>73</v>
      </c>
      <c r="I7275" s="7">
        <v>-0.211394160319124</v>
      </c>
      <c r="J7275" s="7">
        <v>-8.8112419603000106E-2</v>
      </c>
    </row>
    <row r="7276" spans="2:10" x14ac:dyDescent="0.2">
      <c r="B7276" s="7">
        <v>72</v>
      </c>
      <c r="C7276" s="7">
        <v>73</v>
      </c>
      <c r="D7276" s="7">
        <v>-0.25385418769957202</v>
      </c>
      <c r="E7276" s="7">
        <v>-0.15067560002865599</v>
      </c>
      <c r="G7276" s="7">
        <v>72</v>
      </c>
      <c r="H7276" s="7">
        <v>73</v>
      </c>
      <c r="I7276" s="7">
        <v>-0.25768290444574099</v>
      </c>
      <c r="J7276" s="7">
        <v>-0.49399343439325299</v>
      </c>
    </row>
    <row r="7277" spans="2:10" x14ac:dyDescent="0.2">
      <c r="B7277" s="7">
        <v>73</v>
      </c>
      <c r="C7277" s="7">
        <v>73</v>
      </c>
      <c r="D7277" s="7">
        <v>0.22493660727514</v>
      </c>
      <c r="E7277" s="7">
        <v>0.28371291470951898</v>
      </c>
      <c r="G7277" s="7">
        <v>73</v>
      </c>
      <c r="H7277" s="7">
        <v>73</v>
      </c>
      <c r="I7277" s="7">
        <v>0.226002626341369</v>
      </c>
      <c r="J7277" s="7">
        <v>-8.0090878613354705E-2</v>
      </c>
    </row>
    <row r="7278" spans="2:10" x14ac:dyDescent="0.2">
      <c r="B7278" s="7">
        <v>74</v>
      </c>
      <c r="C7278" s="7">
        <v>73</v>
      </c>
      <c r="D7278" s="7">
        <v>0.26386489912361699</v>
      </c>
      <c r="E7278" s="7">
        <v>0.23589505693645799</v>
      </c>
      <c r="G7278" s="7">
        <v>74</v>
      </c>
      <c r="H7278" s="7">
        <v>73</v>
      </c>
      <c r="I7278" s="7">
        <v>0.264957714599307</v>
      </c>
      <c r="J7278" s="7">
        <v>0.297922717700358</v>
      </c>
    </row>
    <row r="7279" spans="2:10" x14ac:dyDescent="0.2">
      <c r="B7279" s="7">
        <v>75</v>
      </c>
      <c r="C7279" s="7">
        <v>73</v>
      </c>
      <c r="D7279" s="7">
        <v>0.27219967977530102</v>
      </c>
      <c r="E7279" s="7">
        <v>5.0339080135406902E-2</v>
      </c>
      <c r="G7279" s="7">
        <v>75</v>
      </c>
      <c r="H7279" s="7">
        <v>73</v>
      </c>
      <c r="I7279" s="7">
        <v>0.273514350637454</v>
      </c>
      <c r="J7279" s="7">
        <v>0.22123611379333899</v>
      </c>
    </row>
    <row r="7280" spans="2:10" x14ac:dyDescent="0.2">
      <c r="B7280" s="7">
        <v>76</v>
      </c>
      <c r="C7280" s="7">
        <v>73</v>
      </c>
      <c r="D7280" s="7">
        <v>0.30170432976973399</v>
      </c>
      <c r="E7280" s="7">
        <v>5.7038691971733599E-2</v>
      </c>
      <c r="G7280" s="7">
        <v>76</v>
      </c>
      <c r="H7280" s="7">
        <v>73</v>
      </c>
      <c r="I7280" s="7">
        <v>0.30690887826761598</v>
      </c>
      <c r="J7280" s="7">
        <v>0.10046165826737299</v>
      </c>
    </row>
    <row r="7281" spans="2:10" x14ac:dyDescent="0.2">
      <c r="B7281" s="7">
        <v>77</v>
      </c>
      <c r="C7281" s="7">
        <v>73</v>
      </c>
      <c r="D7281" s="7">
        <v>-0.21672508662560999</v>
      </c>
      <c r="E7281" s="7">
        <v>-0.28214898738371402</v>
      </c>
      <c r="G7281" s="7">
        <v>77</v>
      </c>
      <c r="H7281" s="7">
        <v>73</v>
      </c>
      <c r="I7281" s="7">
        <v>-0.227544183711169</v>
      </c>
      <c r="J7281" s="7">
        <v>-0.260166187449271</v>
      </c>
    </row>
    <row r="7282" spans="2:10" x14ac:dyDescent="0.2">
      <c r="B7282" s="7">
        <v>78</v>
      </c>
      <c r="C7282" s="7">
        <v>73</v>
      </c>
      <c r="D7282" s="7">
        <v>-0.690632296138464</v>
      </c>
      <c r="E7282" s="7">
        <v>-0.65163022379130098</v>
      </c>
      <c r="G7282" s="7">
        <v>78</v>
      </c>
      <c r="H7282" s="7">
        <v>73</v>
      </c>
      <c r="I7282" s="7">
        <v>-0.70390359023226001</v>
      </c>
      <c r="J7282" s="7">
        <v>-0.73348440994981501</v>
      </c>
    </row>
    <row r="7283" spans="2:10" x14ac:dyDescent="0.2">
      <c r="B7283" s="7">
        <v>79</v>
      </c>
      <c r="C7283" s="7">
        <v>73</v>
      </c>
      <c r="D7283" s="7">
        <v>-0.153341370126336</v>
      </c>
      <c r="E7283" s="7">
        <v>-0.208203882490231</v>
      </c>
      <c r="G7283" s="7">
        <v>79</v>
      </c>
      <c r="H7283" s="7">
        <v>73</v>
      </c>
      <c r="I7283" s="7">
        <v>-0.15139750993824</v>
      </c>
      <c r="J7283" s="7">
        <v>-0.42783172465657399</v>
      </c>
    </row>
    <row r="7284" spans="2:10" x14ac:dyDescent="0.2">
      <c r="B7284" s="7">
        <v>80</v>
      </c>
      <c r="C7284" s="7">
        <v>73</v>
      </c>
      <c r="D7284" s="7">
        <v>-0.171618773836723</v>
      </c>
      <c r="E7284" s="7">
        <v>-9.3774869449209305E-2</v>
      </c>
      <c r="G7284" s="7">
        <v>80</v>
      </c>
      <c r="H7284" s="7">
        <v>73</v>
      </c>
      <c r="I7284" s="7">
        <v>-0.17165959193696501</v>
      </c>
      <c r="J7284" s="7">
        <v>-0.20761898354474101</v>
      </c>
    </row>
    <row r="7285" spans="2:10" x14ac:dyDescent="0.2">
      <c r="B7285" s="7">
        <v>81</v>
      </c>
      <c r="C7285" s="7">
        <v>73</v>
      </c>
      <c r="D7285" s="7">
        <v>0.66390964331513302</v>
      </c>
      <c r="E7285" s="7">
        <v>0.75222737158759501</v>
      </c>
      <c r="G7285" s="7">
        <v>81</v>
      </c>
      <c r="H7285" s="7">
        <v>73</v>
      </c>
      <c r="I7285" s="7">
        <v>0.69327413321645404</v>
      </c>
      <c r="J7285" s="7">
        <v>1.32114709834771</v>
      </c>
    </row>
    <row r="7286" spans="2:10" x14ac:dyDescent="0.2">
      <c r="B7286" s="7">
        <v>82</v>
      </c>
      <c r="C7286" s="7">
        <v>73</v>
      </c>
      <c r="D7286" s="7">
        <v>0.16236223380777601</v>
      </c>
      <c r="E7286" s="7">
        <v>4.5759247979202798E-2</v>
      </c>
      <c r="G7286" s="7">
        <v>82</v>
      </c>
      <c r="H7286" s="7">
        <v>73</v>
      </c>
      <c r="I7286" s="7">
        <v>0.16440979541248199</v>
      </c>
      <c r="J7286" s="7">
        <v>-1.27620601253149E-2</v>
      </c>
    </row>
    <row r="7287" spans="2:10" x14ac:dyDescent="0.2">
      <c r="B7287" s="7">
        <v>83</v>
      </c>
      <c r="C7287" s="7">
        <v>73</v>
      </c>
      <c r="D7287" s="7">
        <v>-0.56647789283685102</v>
      </c>
      <c r="E7287" s="7">
        <v>-0.46473488500186699</v>
      </c>
      <c r="G7287" s="7">
        <v>83</v>
      </c>
      <c r="H7287" s="7">
        <v>73</v>
      </c>
      <c r="I7287" s="7">
        <v>-0.57161549496211905</v>
      </c>
      <c r="J7287" s="7">
        <v>-0.56761213280159395</v>
      </c>
    </row>
    <row r="7288" spans="2:10" x14ac:dyDescent="0.2">
      <c r="B7288" s="7">
        <v>84</v>
      </c>
      <c r="C7288" s="7">
        <v>73</v>
      </c>
      <c r="D7288" s="7">
        <v>7.4516048025805595E-2</v>
      </c>
      <c r="E7288" s="7">
        <v>0.39775687891183098</v>
      </c>
      <c r="G7288" s="7">
        <v>84</v>
      </c>
      <c r="H7288" s="7">
        <v>73</v>
      </c>
      <c r="I7288" s="7">
        <v>7.3635243702719705E-2</v>
      </c>
      <c r="J7288" s="7">
        <v>2.26315434621931E-2</v>
      </c>
    </row>
    <row r="7289" spans="2:10" x14ac:dyDescent="0.2">
      <c r="B7289" s="7">
        <v>85</v>
      </c>
      <c r="C7289" s="7">
        <v>73</v>
      </c>
      <c r="D7289" s="7">
        <v>-0.60562143309019201</v>
      </c>
      <c r="E7289" s="7">
        <v>-0.55987560530113201</v>
      </c>
      <c r="G7289" s="7">
        <v>85</v>
      </c>
      <c r="H7289" s="7">
        <v>73</v>
      </c>
      <c r="I7289" s="7">
        <v>-0.60462438021706599</v>
      </c>
      <c r="J7289" s="7">
        <v>-0.61054047844036996</v>
      </c>
    </row>
    <row r="7290" spans="2:10" x14ac:dyDescent="0.2">
      <c r="B7290" s="7">
        <v>86</v>
      </c>
      <c r="C7290" s="7">
        <v>73</v>
      </c>
      <c r="D7290" s="7">
        <v>-0.31621045545194398</v>
      </c>
      <c r="E7290" s="7">
        <v>-0.15981572400790101</v>
      </c>
      <c r="G7290" s="7">
        <v>86</v>
      </c>
      <c r="H7290" s="7">
        <v>73</v>
      </c>
      <c r="I7290" s="7">
        <v>-0.31605368661161098</v>
      </c>
      <c r="J7290" s="7">
        <v>-0.31657576248719599</v>
      </c>
    </row>
    <row r="7291" spans="2:10" x14ac:dyDescent="0.2">
      <c r="B7291" s="7">
        <v>87</v>
      </c>
      <c r="C7291" s="7">
        <v>73</v>
      </c>
      <c r="D7291" s="7">
        <v>-0.16448842047919901</v>
      </c>
      <c r="E7291" s="7">
        <v>-0.23162040789683</v>
      </c>
      <c r="G7291" s="7">
        <v>87</v>
      </c>
      <c r="H7291" s="7">
        <v>73</v>
      </c>
      <c r="I7291" s="7">
        <v>-0.16246664229539301</v>
      </c>
      <c r="J7291" s="7">
        <v>-0.17543872783570799</v>
      </c>
    </row>
    <row r="7292" spans="2:10" x14ac:dyDescent="0.2">
      <c r="B7292" s="7">
        <v>88</v>
      </c>
      <c r="C7292" s="7">
        <v>73</v>
      </c>
      <c r="D7292" s="7">
        <v>-9.0915548974505697E-2</v>
      </c>
      <c r="E7292" s="7">
        <v>-0.23338781084817001</v>
      </c>
      <c r="G7292" s="7">
        <v>88</v>
      </c>
      <c r="H7292" s="7">
        <v>73</v>
      </c>
      <c r="I7292" s="7">
        <v>-9.2412676656092402E-2</v>
      </c>
      <c r="J7292" s="7">
        <v>-0.11704710203238</v>
      </c>
    </row>
    <row r="7293" spans="2:10" x14ac:dyDescent="0.2">
      <c r="B7293" s="7">
        <v>89</v>
      </c>
      <c r="C7293" s="7">
        <v>73</v>
      </c>
      <c r="D7293" s="7">
        <v>0.18270503621574599</v>
      </c>
      <c r="E7293" s="7">
        <v>3.7256882182513003E-2</v>
      </c>
      <c r="G7293" s="7">
        <v>89</v>
      </c>
      <c r="H7293" s="7">
        <v>73</v>
      </c>
      <c r="I7293" s="7">
        <v>0.19680350911556399</v>
      </c>
      <c r="J7293" s="7">
        <v>0.56030020273547299</v>
      </c>
    </row>
    <row r="7294" spans="2:10" x14ac:dyDescent="0.2">
      <c r="B7294" s="7">
        <v>90</v>
      </c>
      <c r="C7294" s="7">
        <v>73</v>
      </c>
      <c r="D7294" s="7">
        <v>-0.235864722187932</v>
      </c>
      <c r="E7294" s="7">
        <v>-0.23769237886139499</v>
      </c>
      <c r="G7294" s="7">
        <v>90</v>
      </c>
      <c r="H7294" s="7">
        <v>73</v>
      </c>
      <c r="I7294" s="7">
        <v>-0.240514095002512</v>
      </c>
      <c r="J7294" s="7">
        <v>-0.16650532963803899</v>
      </c>
    </row>
    <row r="7295" spans="2:10" x14ac:dyDescent="0.2">
      <c r="B7295" s="7">
        <v>91</v>
      </c>
      <c r="C7295" s="7">
        <v>73</v>
      </c>
      <c r="D7295" s="7">
        <v>-9.3826090455641997E-2</v>
      </c>
      <c r="E7295" s="7">
        <v>6.5186370704668498E-2</v>
      </c>
      <c r="G7295" s="7">
        <v>91</v>
      </c>
      <c r="H7295" s="7">
        <v>73</v>
      </c>
      <c r="I7295" s="7">
        <v>-9.3766621763633901E-2</v>
      </c>
      <c r="J7295" s="7">
        <v>-5.7385114613586197E-2</v>
      </c>
    </row>
    <row r="7296" spans="2:10" x14ac:dyDescent="0.2">
      <c r="B7296" s="7">
        <v>92</v>
      </c>
      <c r="C7296" s="7">
        <v>73</v>
      </c>
      <c r="D7296" s="7">
        <v>6.4987946828064302E-2</v>
      </c>
      <c r="E7296" s="7">
        <v>0.17150363322041301</v>
      </c>
      <c r="G7296" s="7">
        <v>92</v>
      </c>
      <c r="H7296" s="7">
        <v>73</v>
      </c>
      <c r="I7296" s="7">
        <v>6.1948137606953502E-2</v>
      </c>
      <c r="J7296" s="7">
        <v>6.1920148441444701E-2</v>
      </c>
    </row>
    <row r="7297" spans="2:10" x14ac:dyDescent="0.2">
      <c r="B7297" s="7">
        <v>93</v>
      </c>
      <c r="C7297" s="7">
        <v>73</v>
      </c>
      <c r="D7297" s="7">
        <v>-6.8841280940386398E-2</v>
      </c>
      <c r="E7297" s="7">
        <v>-0.18345194976700099</v>
      </c>
      <c r="G7297" s="7">
        <v>93</v>
      </c>
      <c r="H7297" s="7">
        <v>73</v>
      </c>
      <c r="I7297" s="7">
        <v>-7.0312677719130107E-2</v>
      </c>
      <c r="J7297" s="7">
        <v>-5.4660286170876503E-2</v>
      </c>
    </row>
    <row r="7298" spans="2:10" x14ac:dyDescent="0.2">
      <c r="B7298" s="7">
        <v>94</v>
      </c>
      <c r="C7298" s="7">
        <v>73</v>
      </c>
      <c r="D7298" s="7">
        <v>-0.25597346114151898</v>
      </c>
      <c r="E7298" s="7">
        <v>-0.144875612779757</v>
      </c>
      <c r="G7298" s="7">
        <v>94</v>
      </c>
      <c r="H7298" s="7">
        <v>73</v>
      </c>
      <c r="I7298" s="7">
        <v>-0.25974429501678997</v>
      </c>
      <c r="J7298" s="7">
        <v>-0.16717739015994901</v>
      </c>
    </row>
    <row r="7299" spans="2:10" x14ac:dyDescent="0.2">
      <c r="B7299" s="7">
        <v>95</v>
      </c>
      <c r="C7299" s="7">
        <v>73</v>
      </c>
      <c r="D7299" s="7">
        <v>6.33606465103949E-2</v>
      </c>
      <c r="E7299" s="7">
        <v>-0.21571291637887599</v>
      </c>
      <c r="G7299" s="7">
        <v>95</v>
      </c>
      <c r="H7299" s="7">
        <v>73</v>
      </c>
      <c r="I7299" s="7">
        <v>6.5205401241442501E-2</v>
      </c>
      <c r="J7299" s="7">
        <v>-0.24189460254461001</v>
      </c>
    </row>
    <row r="7300" spans="2:10" x14ac:dyDescent="0.2">
      <c r="B7300" s="7">
        <v>96</v>
      </c>
      <c r="C7300" s="7">
        <v>73</v>
      </c>
      <c r="D7300" s="7">
        <v>0.140276903641293</v>
      </c>
      <c r="E7300" s="7">
        <v>-1.0786509259100199E-2</v>
      </c>
      <c r="G7300" s="7">
        <v>96</v>
      </c>
      <c r="H7300" s="7">
        <v>73</v>
      </c>
      <c r="I7300" s="7">
        <v>0.14194287971748201</v>
      </c>
      <c r="J7300" s="7">
        <v>-0.189808437930714</v>
      </c>
    </row>
    <row r="7301" spans="2:10" x14ac:dyDescent="0.2">
      <c r="B7301" s="7">
        <v>97</v>
      </c>
      <c r="C7301" s="7">
        <v>73</v>
      </c>
      <c r="D7301" s="7">
        <v>0.45518135651513297</v>
      </c>
      <c r="E7301" s="7">
        <v>0.131815288329868</v>
      </c>
      <c r="G7301" s="7">
        <v>97</v>
      </c>
      <c r="H7301" s="7">
        <v>73</v>
      </c>
      <c r="I7301" s="7">
        <v>0.46634828844559101</v>
      </c>
      <c r="J7301" s="7">
        <v>0.169583493516718</v>
      </c>
    </row>
    <row r="7302" spans="2:10" x14ac:dyDescent="0.2">
      <c r="B7302" s="7">
        <v>98</v>
      </c>
      <c r="C7302" s="7">
        <v>73</v>
      </c>
      <c r="D7302" s="7">
        <v>0.15227942747988801</v>
      </c>
      <c r="E7302" s="7">
        <v>6.7677184807843502E-2</v>
      </c>
      <c r="G7302" s="7">
        <v>98</v>
      </c>
      <c r="H7302" s="7">
        <v>73</v>
      </c>
      <c r="I7302" s="7">
        <v>0.157529597851959</v>
      </c>
      <c r="J7302" s="7">
        <v>0.30805375288806303</v>
      </c>
    </row>
    <row r="7303" spans="2:10" x14ac:dyDescent="0.2">
      <c r="B7303" s="7">
        <v>99</v>
      </c>
      <c r="C7303" s="7">
        <v>73</v>
      </c>
      <c r="D7303" s="7">
        <v>-0.22005612710628999</v>
      </c>
      <c r="E7303" s="7">
        <v>-0.217974339307029</v>
      </c>
      <c r="G7303" s="7">
        <v>99</v>
      </c>
      <c r="H7303" s="7">
        <v>73</v>
      </c>
      <c r="I7303" s="7">
        <v>-0.22504598221727101</v>
      </c>
      <c r="J7303" s="7">
        <v>-0.22075001162352101</v>
      </c>
    </row>
    <row r="7304" spans="2:10" x14ac:dyDescent="0.2">
      <c r="B7304" s="7">
        <v>100</v>
      </c>
      <c r="C7304" s="7">
        <v>73</v>
      </c>
      <c r="D7304" s="7">
        <v>-6.4005333604647802E-2</v>
      </c>
      <c r="E7304" s="7">
        <v>2.3289421520370699E-2</v>
      </c>
      <c r="G7304" s="7">
        <v>100</v>
      </c>
      <c r="H7304" s="7">
        <v>73</v>
      </c>
      <c r="I7304" s="7">
        <v>-6.4171691961654204E-2</v>
      </c>
      <c r="J7304" s="7">
        <v>-7.6206077363025301E-2</v>
      </c>
    </row>
    <row r="7305" spans="2:10" x14ac:dyDescent="0.2">
      <c r="B7305" s="7">
        <v>1</v>
      </c>
      <c r="C7305" s="7">
        <v>74</v>
      </c>
      <c r="D7305" s="7">
        <v>-0.16122363589189201</v>
      </c>
      <c r="E7305" s="7">
        <v>1.6445024586952101E-2</v>
      </c>
      <c r="G7305" s="7">
        <v>1</v>
      </c>
      <c r="H7305" s="7">
        <v>74</v>
      </c>
      <c r="I7305" s="7">
        <v>-0.15952602070594701</v>
      </c>
      <c r="J7305" s="7">
        <v>3.84414355890303E-2</v>
      </c>
    </row>
    <row r="7306" spans="2:10" x14ac:dyDescent="0.2">
      <c r="B7306" s="7">
        <v>2</v>
      </c>
      <c r="C7306" s="7">
        <v>74</v>
      </c>
      <c r="D7306" s="7">
        <v>-8.8462343782389E-2</v>
      </c>
      <c r="E7306" s="7">
        <v>-0.149810156601248</v>
      </c>
      <c r="G7306" s="7">
        <v>2</v>
      </c>
      <c r="H7306" s="7">
        <v>74</v>
      </c>
      <c r="I7306" s="7">
        <v>-9.1047111680923706E-2</v>
      </c>
      <c r="J7306" s="7">
        <v>-0.17402492014936799</v>
      </c>
    </row>
    <row r="7307" spans="2:10" x14ac:dyDescent="0.2">
      <c r="B7307" s="7">
        <v>3</v>
      </c>
      <c r="C7307" s="7">
        <v>74</v>
      </c>
      <c r="D7307" s="7">
        <v>-0.32352658453393301</v>
      </c>
      <c r="E7307" s="7">
        <v>-0.59073094231039902</v>
      </c>
      <c r="G7307" s="7">
        <v>3</v>
      </c>
      <c r="H7307" s="7">
        <v>74</v>
      </c>
      <c r="I7307" s="7">
        <v>-0.32378883702966699</v>
      </c>
      <c r="J7307" s="7">
        <v>-0.332336863166528</v>
      </c>
    </row>
    <row r="7308" spans="2:10" x14ac:dyDescent="0.2">
      <c r="B7308" s="7">
        <v>4</v>
      </c>
      <c r="C7308" s="7">
        <v>74</v>
      </c>
      <c r="D7308" s="7">
        <v>0.18318932261813201</v>
      </c>
      <c r="E7308" s="7">
        <v>0.28516714854051101</v>
      </c>
      <c r="G7308" s="7">
        <v>4</v>
      </c>
      <c r="H7308" s="7">
        <v>74</v>
      </c>
      <c r="I7308" s="7">
        <v>0.18803791775811601</v>
      </c>
      <c r="J7308" s="7">
        <v>0.40626036296995299</v>
      </c>
    </row>
    <row r="7309" spans="2:10" x14ac:dyDescent="0.2">
      <c r="B7309" s="7">
        <v>5</v>
      </c>
      <c r="C7309" s="7">
        <v>74</v>
      </c>
      <c r="D7309" s="7">
        <v>-0.24839043282449599</v>
      </c>
      <c r="E7309" s="7">
        <v>-0.42862939125386101</v>
      </c>
      <c r="G7309" s="7">
        <v>5</v>
      </c>
      <c r="H7309" s="7">
        <v>74</v>
      </c>
      <c r="I7309" s="7">
        <v>-0.251922592479281</v>
      </c>
      <c r="J7309" s="7">
        <v>-0.31290400804929902</v>
      </c>
    </row>
    <row r="7310" spans="2:10" x14ac:dyDescent="0.2">
      <c r="B7310" s="7">
        <v>6</v>
      </c>
      <c r="C7310" s="7">
        <v>74</v>
      </c>
      <c r="D7310" s="7">
        <v>0.181221095269049</v>
      </c>
      <c r="E7310" s="7">
        <v>9.5695764711125605E-2</v>
      </c>
      <c r="G7310" s="7">
        <v>6</v>
      </c>
      <c r="H7310" s="7">
        <v>74</v>
      </c>
      <c r="I7310" s="7">
        <v>0.181610181126516</v>
      </c>
      <c r="J7310" s="7">
        <v>0.153019421148612</v>
      </c>
    </row>
    <row r="7311" spans="2:10" x14ac:dyDescent="0.2">
      <c r="B7311" s="7">
        <v>7</v>
      </c>
      <c r="C7311" s="7">
        <v>74</v>
      </c>
      <c r="D7311" s="7">
        <v>-8.2321642583853105E-2</v>
      </c>
      <c r="E7311" s="7">
        <v>-0.14670084295364</v>
      </c>
      <c r="G7311" s="7">
        <v>7</v>
      </c>
      <c r="H7311" s="7">
        <v>74</v>
      </c>
      <c r="I7311" s="7">
        <v>-8.2651798120936704E-2</v>
      </c>
      <c r="J7311" s="7">
        <v>-0.152038484470879</v>
      </c>
    </row>
    <row r="7312" spans="2:10" x14ac:dyDescent="0.2">
      <c r="B7312" s="7">
        <v>8</v>
      </c>
      <c r="C7312" s="7">
        <v>74</v>
      </c>
      <c r="D7312" s="7">
        <v>0.477661008057088</v>
      </c>
      <c r="E7312" s="7">
        <v>0.30797432019419402</v>
      </c>
      <c r="G7312" s="7">
        <v>8</v>
      </c>
      <c r="H7312" s="7">
        <v>74</v>
      </c>
      <c r="I7312" s="7">
        <v>0.49372193334082798</v>
      </c>
      <c r="J7312" s="7">
        <v>0.56864512261223499</v>
      </c>
    </row>
    <row r="7313" spans="2:10" x14ac:dyDescent="0.2">
      <c r="B7313" s="7">
        <v>9</v>
      </c>
      <c r="C7313" s="7">
        <v>74</v>
      </c>
      <c r="D7313" s="7">
        <v>-0.19713373651628899</v>
      </c>
      <c r="E7313" s="7">
        <v>-0.14179324695975201</v>
      </c>
      <c r="G7313" s="7">
        <v>9</v>
      </c>
      <c r="H7313" s="7">
        <v>74</v>
      </c>
      <c r="I7313" s="7">
        <v>-0.19881227470934501</v>
      </c>
      <c r="J7313" s="7">
        <v>-0.10777727364570901</v>
      </c>
    </row>
    <row r="7314" spans="2:10" x14ac:dyDescent="0.2">
      <c r="B7314" s="7">
        <v>10</v>
      </c>
      <c r="C7314" s="7">
        <v>74</v>
      </c>
      <c r="D7314" s="7">
        <v>-0.207561456696016</v>
      </c>
      <c r="E7314" s="7">
        <v>-3.3420435394527097E-2</v>
      </c>
      <c r="G7314" s="7">
        <v>10</v>
      </c>
      <c r="H7314" s="7">
        <v>74</v>
      </c>
      <c r="I7314" s="7">
        <v>-0.20987781145982301</v>
      </c>
      <c r="J7314" s="7">
        <v>-0.22682176859636999</v>
      </c>
    </row>
    <row r="7315" spans="2:10" x14ac:dyDescent="0.2">
      <c r="B7315" s="7">
        <v>11</v>
      </c>
      <c r="C7315" s="7">
        <v>74</v>
      </c>
      <c r="D7315" s="7">
        <v>-4.7327820913627E-2</v>
      </c>
      <c r="E7315" s="7">
        <v>-0.105106967850188</v>
      </c>
      <c r="G7315" s="7">
        <v>11</v>
      </c>
      <c r="H7315" s="7">
        <v>74</v>
      </c>
      <c r="I7315" s="7">
        <v>-4.8305695137280197E-2</v>
      </c>
      <c r="J7315" s="7">
        <v>-0.106324764054936</v>
      </c>
    </row>
    <row r="7316" spans="2:10" x14ac:dyDescent="0.2">
      <c r="B7316" s="7">
        <v>12</v>
      </c>
      <c r="C7316" s="7">
        <v>74</v>
      </c>
      <c r="D7316" s="7">
        <v>-0.13735970282052401</v>
      </c>
      <c r="E7316" s="7">
        <v>-0.14745677318843001</v>
      </c>
      <c r="G7316" s="7">
        <v>12</v>
      </c>
      <c r="H7316" s="7">
        <v>74</v>
      </c>
      <c r="I7316" s="7">
        <v>-0.13885296285302001</v>
      </c>
      <c r="J7316" s="7">
        <v>-0.19813306880590001</v>
      </c>
    </row>
    <row r="7317" spans="2:10" x14ac:dyDescent="0.2">
      <c r="B7317" s="7">
        <v>13</v>
      </c>
      <c r="C7317" s="7">
        <v>74</v>
      </c>
      <c r="D7317" s="7">
        <v>-0.26528149357906</v>
      </c>
      <c r="E7317" s="7">
        <v>-2.33807529483387E-2</v>
      </c>
      <c r="G7317" s="7">
        <v>13</v>
      </c>
      <c r="H7317" s="7">
        <v>74</v>
      </c>
      <c r="I7317" s="7">
        <v>-0.26283022755091201</v>
      </c>
      <c r="J7317" s="7">
        <v>-0.124964158995455</v>
      </c>
    </row>
    <row r="7318" spans="2:10" x14ac:dyDescent="0.2">
      <c r="B7318" s="7">
        <v>14</v>
      </c>
      <c r="C7318" s="7">
        <v>74</v>
      </c>
      <c r="D7318" s="7">
        <v>0.11448333400727199</v>
      </c>
      <c r="E7318" s="7">
        <v>0.34161956308108099</v>
      </c>
      <c r="G7318" s="7">
        <v>14</v>
      </c>
      <c r="H7318" s="7">
        <v>74</v>
      </c>
      <c r="I7318" s="7">
        <v>0.11584842928205601</v>
      </c>
      <c r="J7318" s="7">
        <v>0.112527245473713</v>
      </c>
    </row>
    <row r="7319" spans="2:10" x14ac:dyDescent="0.2">
      <c r="B7319" s="7">
        <v>15</v>
      </c>
      <c r="C7319" s="7">
        <v>74</v>
      </c>
      <c r="D7319" s="7">
        <v>-0.27743726144815301</v>
      </c>
      <c r="E7319" s="7">
        <v>-6.0563715301767303E-2</v>
      </c>
      <c r="G7319" s="7">
        <v>15</v>
      </c>
      <c r="H7319" s="7">
        <v>74</v>
      </c>
      <c r="I7319" s="7">
        <v>-0.27320016608166597</v>
      </c>
      <c r="J7319" s="7">
        <v>9.3331481148738696E-2</v>
      </c>
    </row>
    <row r="7320" spans="2:10" x14ac:dyDescent="0.2">
      <c r="B7320" s="7">
        <v>16</v>
      </c>
      <c r="C7320" s="7">
        <v>74</v>
      </c>
      <c r="D7320" s="7">
        <v>1.1682996402884199E-2</v>
      </c>
      <c r="E7320" s="7">
        <v>-0.170081029059127</v>
      </c>
      <c r="G7320" s="7">
        <v>16</v>
      </c>
      <c r="H7320" s="7">
        <v>74</v>
      </c>
      <c r="I7320" s="7">
        <v>1.2243808069499099E-2</v>
      </c>
      <c r="J7320" s="7">
        <v>-0.14869788128005099</v>
      </c>
    </row>
    <row r="7321" spans="2:10" x14ac:dyDescent="0.2">
      <c r="B7321" s="7">
        <v>17</v>
      </c>
      <c r="C7321" s="7">
        <v>74</v>
      </c>
      <c r="D7321" s="7">
        <v>-0.340288848945695</v>
      </c>
      <c r="E7321" s="7">
        <v>-0.28830911384775099</v>
      </c>
      <c r="G7321" s="7">
        <v>17</v>
      </c>
      <c r="H7321" s="7">
        <v>74</v>
      </c>
      <c r="I7321" s="7">
        <v>-0.338294653580755</v>
      </c>
      <c r="J7321" s="7">
        <v>-0.48846192133748401</v>
      </c>
    </row>
    <row r="7322" spans="2:10" x14ac:dyDescent="0.2">
      <c r="B7322" s="7">
        <v>18</v>
      </c>
      <c r="C7322" s="7">
        <v>74</v>
      </c>
      <c r="D7322" s="7">
        <v>0.23791639053696301</v>
      </c>
      <c r="E7322" s="7">
        <v>0.209605396038819</v>
      </c>
      <c r="G7322" s="7">
        <v>18</v>
      </c>
      <c r="H7322" s="7">
        <v>74</v>
      </c>
      <c r="I7322" s="7">
        <v>0.23455463006022401</v>
      </c>
      <c r="J7322" s="7">
        <v>0.24455217531776299</v>
      </c>
    </row>
    <row r="7323" spans="2:10" x14ac:dyDescent="0.2">
      <c r="B7323" s="7">
        <v>19</v>
      </c>
      <c r="C7323" s="7">
        <v>74</v>
      </c>
      <c r="D7323" s="7">
        <v>0.13651565124367099</v>
      </c>
      <c r="E7323" s="7">
        <v>-2.8578531796953601E-2</v>
      </c>
      <c r="G7323" s="7">
        <v>19</v>
      </c>
      <c r="H7323" s="7">
        <v>74</v>
      </c>
      <c r="I7323" s="7">
        <v>0.138496527355678</v>
      </c>
      <c r="J7323" s="7">
        <v>8.3773609328485293E-2</v>
      </c>
    </row>
    <row r="7324" spans="2:10" x14ac:dyDescent="0.2">
      <c r="B7324" s="7">
        <v>20</v>
      </c>
      <c r="C7324" s="7">
        <v>74</v>
      </c>
      <c r="D7324" s="7">
        <v>-0.22620658866781301</v>
      </c>
      <c r="E7324" s="7">
        <v>-0.185808698269675</v>
      </c>
      <c r="G7324" s="7">
        <v>20</v>
      </c>
      <c r="H7324" s="7">
        <v>74</v>
      </c>
      <c r="I7324" s="7">
        <v>-0.22783590500592199</v>
      </c>
      <c r="J7324" s="7">
        <v>4.4406740013018399E-2</v>
      </c>
    </row>
    <row r="7325" spans="2:10" x14ac:dyDescent="0.2">
      <c r="B7325" s="7">
        <v>21</v>
      </c>
      <c r="C7325" s="7">
        <v>74</v>
      </c>
      <c r="D7325" s="7">
        <v>-0.48177378324797998</v>
      </c>
      <c r="E7325" s="7">
        <v>-0.51373632608034003</v>
      </c>
      <c r="G7325" s="7">
        <v>21</v>
      </c>
      <c r="H7325" s="7">
        <v>74</v>
      </c>
      <c r="I7325" s="7">
        <v>-0.496333156387188</v>
      </c>
      <c r="J7325" s="7">
        <v>-0.65733651941124704</v>
      </c>
    </row>
    <row r="7326" spans="2:10" x14ac:dyDescent="0.2">
      <c r="B7326" s="7">
        <v>22</v>
      </c>
      <c r="C7326" s="7">
        <v>74</v>
      </c>
      <c r="D7326" s="7">
        <v>9.0800586742849597E-3</v>
      </c>
      <c r="E7326" s="7">
        <v>0.109134116660035</v>
      </c>
      <c r="G7326" s="7">
        <v>22</v>
      </c>
      <c r="H7326" s="7">
        <v>74</v>
      </c>
      <c r="I7326" s="7">
        <v>8.3742797068682203E-3</v>
      </c>
      <c r="J7326" s="7">
        <v>-0.11022820329590099</v>
      </c>
    </row>
    <row r="7327" spans="2:10" x14ac:dyDescent="0.2">
      <c r="B7327" s="7">
        <v>23</v>
      </c>
      <c r="C7327" s="7">
        <v>74</v>
      </c>
      <c r="D7327" s="7">
        <v>-0.313965524070972</v>
      </c>
      <c r="E7327" s="7">
        <v>-0.49880928704546701</v>
      </c>
      <c r="G7327" s="7">
        <v>23</v>
      </c>
      <c r="H7327" s="7">
        <v>74</v>
      </c>
      <c r="I7327" s="7">
        <v>-0.315913979697928</v>
      </c>
      <c r="J7327" s="7">
        <v>-0.44150324081563502</v>
      </c>
    </row>
    <row r="7328" spans="2:10" x14ac:dyDescent="0.2">
      <c r="B7328" s="7">
        <v>24</v>
      </c>
      <c r="C7328" s="7">
        <v>74</v>
      </c>
      <c r="D7328" s="7">
        <v>0.17053177745168399</v>
      </c>
      <c r="E7328" s="7">
        <v>0.368118748401915</v>
      </c>
      <c r="G7328" s="7">
        <v>24</v>
      </c>
      <c r="H7328" s="7">
        <v>74</v>
      </c>
      <c r="I7328" s="7">
        <v>0.17379155363259199</v>
      </c>
      <c r="J7328" s="7">
        <v>0.27464132397400098</v>
      </c>
    </row>
    <row r="7329" spans="2:10" x14ac:dyDescent="0.2">
      <c r="B7329" s="7">
        <v>25</v>
      </c>
      <c r="C7329" s="7">
        <v>74</v>
      </c>
      <c r="D7329" s="7">
        <v>0.22482347728631999</v>
      </c>
      <c r="E7329" s="7">
        <v>0.13014920408823999</v>
      </c>
      <c r="G7329" s="7">
        <v>25</v>
      </c>
      <c r="H7329" s="7">
        <v>74</v>
      </c>
      <c r="I7329" s="7">
        <v>0.22277865491641699</v>
      </c>
      <c r="J7329" s="7">
        <v>0.20545566781153399</v>
      </c>
    </row>
    <row r="7330" spans="2:10" x14ac:dyDescent="0.2">
      <c r="B7330" s="7">
        <v>26</v>
      </c>
      <c r="C7330" s="7">
        <v>74</v>
      </c>
      <c r="D7330" s="7">
        <v>-3.78712403238914E-2</v>
      </c>
      <c r="E7330" s="7">
        <v>4.0788911070457302E-3</v>
      </c>
      <c r="G7330" s="7">
        <v>26</v>
      </c>
      <c r="H7330" s="7">
        <v>74</v>
      </c>
      <c r="I7330" s="7">
        <v>-3.7256532737323801E-2</v>
      </c>
      <c r="J7330" s="7">
        <v>-0.14359292895912101</v>
      </c>
    </row>
    <row r="7331" spans="2:10" x14ac:dyDescent="0.2">
      <c r="B7331" s="7">
        <v>27</v>
      </c>
      <c r="C7331" s="7">
        <v>74</v>
      </c>
      <c r="D7331" s="7">
        <v>0.114280055905564</v>
      </c>
      <c r="E7331" s="7">
        <v>-6.3860778575593399E-2</v>
      </c>
      <c r="G7331" s="7">
        <v>27</v>
      </c>
      <c r="H7331" s="7">
        <v>74</v>
      </c>
      <c r="I7331" s="7">
        <v>0.116042100347981</v>
      </c>
      <c r="J7331" s="7">
        <v>4.3397854490967398E-2</v>
      </c>
    </row>
    <row r="7332" spans="2:10" x14ac:dyDescent="0.2">
      <c r="B7332" s="7">
        <v>28</v>
      </c>
      <c r="C7332" s="7">
        <v>74</v>
      </c>
      <c r="D7332" s="7">
        <v>0.48361219255528098</v>
      </c>
      <c r="E7332" s="7">
        <v>0.25776437894979098</v>
      </c>
      <c r="G7332" s="7">
        <v>28</v>
      </c>
      <c r="H7332" s="7">
        <v>74</v>
      </c>
      <c r="I7332" s="7">
        <v>0.48304323145760297</v>
      </c>
      <c r="J7332" s="7">
        <v>0.243381699494574</v>
      </c>
    </row>
    <row r="7333" spans="2:10" x14ac:dyDescent="0.2">
      <c r="B7333" s="7">
        <v>29</v>
      </c>
      <c r="C7333" s="7">
        <v>74</v>
      </c>
      <c r="D7333" s="7">
        <v>-0.48598107933797902</v>
      </c>
      <c r="E7333" s="7">
        <v>-0.411096331006708</v>
      </c>
      <c r="G7333" s="7">
        <v>29</v>
      </c>
      <c r="H7333" s="7">
        <v>74</v>
      </c>
      <c r="I7333" s="7">
        <v>-0.49829916547153502</v>
      </c>
      <c r="J7333" s="7">
        <v>-0.38813936833680801</v>
      </c>
    </row>
    <row r="7334" spans="2:10" x14ac:dyDescent="0.2">
      <c r="B7334" s="7">
        <v>30</v>
      </c>
      <c r="C7334" s="7">
        <v>74</v>
      </c>
      <c r="D7334" s="7">
        <v>-0.18403511166598299</v>
      </c>
      <c r="E7334" s="7">
        <v>-6.5407813500925699E-2</v>
      </c>
      <c r="G7334" s="7">
        <v>30</v>
      </c>
      <c r="H7334" s="7">
        <v>74</v>
      </c>
      <c r="I7334" s="7">
        <v>-0.18655649717331099</v>
      </c>
      <c r="J7334" s="7">
        <v>-4.7590238019982897E-2</v>
      </c>
    </row>
    <row r="7335" spans="2:10" x14ac:dyDescent="0.2">
      <c r="B7335" s="7">
        <v>31</v>
      </c>
      <c r="C7335" s="7">
        <v>74</v>
      </c>
      <c r="D7335" s="7">
        <v>0.30133439754490199</v>
      </c>
      <c r="E7335" s="7">
        <v>0.35076291902818002</v>
      </c>
      <c r="G7335" s="7">
        <v>31</v>
      </c>
      <c r="H7335" s="7">
        <v>74</v>
      </c>
      <c r="I7335" s="7">
        <v>0.30263968912106098</v>
      </c>
      <c r="J7335" s="7">
        <v>0.396462814880576</v>
      </c>
    </row>
    <row r="7336" spans="2:10" x14ac:dyDescent="0.2">
      <c r="B7336" s="7">
        <v>32</v>
      </c>
      <c r="C7336" s="7">
        <v>74</v>
      </c>
      <c r="D7336" s="7">
        <v>-4.5705238814630199E-2</v>
      </c>
      <c r="E7336" s="7">
        <v>-3.8181568251811598E-2</v>
      </c>
      <c r="G7336" s="7">
        <v>32</v>
      </c>
      <c r="H7336" s="7">
        <v>74</v>
      </c>
      <c r="I7336" s="7">
        <v>-4.6206019349291701E-2</v>
      </c>
      <c r="J7336" s="7">
        <v>-0.17783795690266399</v>
      </c>
    </row>
    <row r="7337" spans="2:10" x14ac:dyDescent="0.2">
      <c r="B7337" s="7">
        <v>33</v>
      </c>
      <c r="C7337" s="7">
        <v>74</v>
      </c>
      <c r="D7337" s="7">
        <v>-9.2148079651969403E-2</v>
      </c>
      <c r="E7337" s="7">
        <v>-9.1117861590657198E-2</v>
      </c>
      <c r="G7337" s="7">
        <v>33</v>
      </c>
      <c r="H7337" s="7">
        <v>74</v>
      </c>
      <c r="I7337" s="7">
        <v>-9.2059179916667205E-2</v>
      </c>
      <c r="J7337" s="7">
        <v>-0.146250290341436</v>
      </c>
    </row>
    <row r="7338" spans="2:10" x14ac:dyDescent="0.2">
      <c r="B7338" s="7">
        <v>34</v>
      </c>
      <c r="C7338" s="7">
        <v>74</v>
      </c>
      <c r="D7338" s="7">
        <v>-0.119892300632259</v>
      </c>
      <c r="E7338" s="7">
        <v>-0.24264799655559399</v>
      </c>
      <c r="G7338" s="7">
        <v>34</v>
      </c>
      <c r="H7338" s="7">
        <v>74</v>
      </c>
      <c r="I7338" s="7">
        <v>-0.121811925236327</v>
      </c>
      <c r="J7338" s="7">
        <v>-0.159555569693835</v>
      </c>
    </row>
    <row r="7339" spans="2:10" x14ac:dyDescent="0.2">
      <c r="B7339" s="7">
        <v>35</v>
      </c>
      <c r="C7339" s="7">
        <v>74</v>
      </c>
      <c r="D7339" s="7">
        <v>0.18880061752721</v>
      </c>
      <c r="E7339" s="7">
        <v>0.33158284948098199</v>
      </c>
      <c r="G7339" s="7">
        <v>35</v>
      </c>
      <c r="H7339" s="7">
        <v>74</v>
      </c>
      <c r="I7339" s="7">
        <v>0.18591848891617199</v>
      </c>
      <c r="J7339" s="7">
        <v>5.3431467612504897E-2</v>
      </c>
    </row>
    <row r="7340" spans="2:10" x14ac:dyDescent="0.2">
      <c r="B7340" s="7">
        <v>36</v>
      </c>
      <c r="C7340" s="7">
        <v>74</v>
      </c>
      <c r="D7340" s="7">
        <v>-1.82561644308059E-2</v>
      </c>
      <c r="E7340" s="7">
        <v>1.8693837666034999E-2</v>
      </c>
      <c r="G7340" s="7">
        <v>36</v>
      </c>
      <c r="H7340" s="7">
        <v>74</v>
      </c>
      <c r="I7340" s="7">
        <v>-1.8417893290470399E-2</v>
      </c>
      <c r="J7340" s="7">
        <v>-0.106886688650317</v>
      </c>
    </row>
    <row r="7341" spans="2:10" x14ac:dyDescent="0.2">
      <c r="B7341" s="7">
        <v>37</v>
      </c>
      <c r="C7341" s="7">
        <v>74</v>
      </c>
      <c r="D7341" s="7">
        <v>-0.19577963114785199</v>
      </c>
      <c r="E7341" s="7">
        <v>-0.25192187895651402</v>
      </c>
      <c r="G7341" s="7">
        <v>37</v>
      </c>
      <c r="H7341" s="7">
        <v>74</v>
      </c>
      <c r="I7341" s="7">
        <v>-0.19788553391414801</v>
      </c>
      <c r="J7341" s="7">
        <v>-0.40204805495252699</v>
      </c>
    </row>
    <row r="7342" spans="2:10" x14ac:dyDescent="0.2">
      <c r="B7342" s="7">
        <v>38</v>
      </c>
      <c r="C7342" s="7">
        <v>74</v>
      </c>
      <c r="D7342" s="7">
        <v>-0.19110920125817399</v>
      </c>
      <c r="E7342" s="7">
        <v>-3.9170743291792903E-2</v>
      </c>
      <c r="G7342" s="7">
        <v>38</v>
      </c>
      <c r="H7342" s="7">
        <v>74</v>
      </c>
      <c r="I7342" s="7">
        <v>-0.194133914730101</v>
      </c>
      <c r="J7342" s="7">
        <v>-1.40925727825847E-2</v>
      </c>
    </row>
    <row r="7343" spans="2:10" x14ac:dyDescent="0.2">
      <c r="B7343" s="7">
        <v>39</v>
      </c>
      <c r="C7343" s="7">
        <v>74</v>
      </c>
      <c r="D7343" s="7">
        <v>-0.152526600913548</v>
      </c>
      <c r="E7343" s="7">
        <v>-5.0839289062361501E-2</v>
      </c>
      <c r="G7343" s="7">
        <v>39</v>
      </c>
      <c r="H7343" s="7">
        <v>74</v>
      </c>
      <c r="I7343" s="7">
        <v>-0.152609570857273</v>
      </c>
      <c r="J7343" s="7">
        <v>-3.0307849775690301E-2</v>
      </c>
    </row>
    <row r="7344" spans="2:10" x14ac:dyDescent="0.2">
      <c r="B7344" s="7">
        <v>40</v>
      </c>
      <c r="C7344" s="7">
        <v>74</v>
      </c>
      <c r="D7344" s="7">
        <v>-0.10853770802845</v>
      </c>
      <c r="E7344" s="7">
        <v>-0.16752544665442701</v>
      </c>
      <c r="G7344" s="7">
        <v>40</v>
      </c>
      <c r="H7344" s="7">
        <v>74</v>
      </c>
      <c r="I7344" s="7">
        <v>-0.1103751601505</v>
      </c>
      <c r="J7344" s="7">
        <v>-0.29520067659805699</v>
      </c>
    </row>
    <row r="7345" spans="2:10" x14ac:dyDescent="0.2">
      <c r="B7345" s="7">
        <v>41</v>
      </c>
      <c r="C7345" s="7">
        <v>74</v>
      </c>
      <c r="D7345" s="7">
        <v>9.9271509514257297E-2</v>
      </c>
      <c r="E7345" s="7">
        <v>0.11653775556958</v>
      </c>
      <c r="G7345" s="7">
        <v>41</v>
      </c>
      <c r="H7345" s="7">
        <v>74</v>
      </c>
      <c r="I7345" s="7">
        <v>9.8044907631203798E-2</v>
      </c>
      <c r="J7345" s="7">
        <v>4.9571968170482698E-2</v>
      </c>
    </row>
    <row r="7346" spans="2:10" x14ac:dyDescent="0.2">
      <c r="B7346" s="7">
        <v>42</v>
      </c>
      <c r="C7346" s="7">
        <v>74</v>
      </c>
      <c r="D7346" s="7">
        <v>5.72670043922274E-2</v>
      </c>
      <c r="E7346" s="7">
        <v>-0.14020821730557001</v>
      </c>
      <c r="G7346" s="7">
        <v>42</v>
      </c>
      <c r="H7346" s="7">
        <v>74</v>
      </c>
      <c r="I7346" s="7">
        <v>5.68156158648963E-2</v>
      </c>
      <c r="J7346" s="7">
        <v>-0.17415319176376601</v>
      </c>
    </row>
    <row r="7347" spans="2:10" x14ac:dyDescent="0.2">
      <c r="B7347" s="7">
        <v>43</v>
      </c>
      <c r="C7347" s="7">
        <v>74</v>
      </c>
      <c r="D7347" s="7">
        <v>-0.33432434135196198</v>
      </c>
      <c r="E7347" s="7">
        <v>-0.45220672251820598</v>
      </c>
      <c r="G7347" s="7">
        <v>43</v>
      </c>
      <c r="H7347" s="7">
        <v>74</v>
      </c>
      <c r="I7347" s="7">
        <v>-0.34175911094462602</v>
      </c>
      <c r="J7347" s="7">
        <v>-0.53104609894698596</v>
      </c>
    </row>
    <row r="7348" spans="2:10" x14ac:dyDescent="0.2">
      <c r="B7348" s="7">
        <v>44</v>
      </c>
      <c r="C7348" s="7">
        <v>74</v>
      </c>
      <c r="D7348" s="7">
        <v>-1.54218708649676E-2</v>
      </c>
      <c r="E7348" s="7">
        <v>-0.43472416450943702</v>
      </c>
      <c r="G7348" s="7">
        <v>44</v>
      </c>
      <c r="H7348" s="7">
        <v>74</v>
      </c>
      <c r="I7348" s="7">
        <v>-1.54790080653999E-2</v>
      </c>
      <c r="J7348" s="7">
        <v>-0.176656432970449</v>
      </c>
    </row>
    <row r="7349" spans="2:10" x14ac:dyDescent="0.2">
      <c r="B7349" s="7">
        <v>45</v>
      </c>
      <c r="C7349" s="7">
        <v>74</v>
      </c>
      <c r="D7349" s="7">
        <v>-0.22280194633650099</v>
      </c>
      <c r="E7349" s="7">
        <v>-0.36345434465533299</v>
      </c>
      <c r="G7349" s="7">
        <v>45</v>
      </c>
      <c r="H7349" s="7">
        <v>74</v>
      </c>
      <c r="I7349" s="7">
        <v>-0.22690786832288101</v>
      </c>
      <c r="J7349" s="7">
        <v>-0.34744762179161398</v>
      </c>
    </row>
    <row r="7350" spans="2:10" x14ac:dyDescent="0.2">
      <c r="B7350" s="7">
        <v>46</v>
      </c>
      <c r="C7350" s="7">
        <v>74</v>
      </c>
      <c r="D7350" s="7">
        <v>3.9892832344007097E-2</v>
      </c>
      <c r="E7350" s="7">
        <v>-5.7823713763280403E-2</v>
      </c>
      <c r="G7350" s="7">
        <v>46</v>
      </c>
      <c r="H7350" s="7">
        <v>74</v>
      </c>
      <c r="I7350" s="7">
        <v>3.9344418120467899E-2</v>
      </c>
      <c r="J7350" s="7">
        <v>-8.7942977720951304E-2</v>
      </c>
    </row>
    <row r="7351" spans="2:10" x14ac:dyDescent="0.2">
      <c r="B7351" s="7">
        <v>47</v>
      </c>
      <c r="C7351" s="7">
        <v>74</v>
      </c>
      <c r="D7351" s="7">
        <v>-0.104925047586705</v>
      </c>
      <c r="E7351" s="7">
        <v>-4.6164013718668101E-2</v>
      </c>
      <c r="G7351" s="7">
        <v>47</v>
      </c>
      <c r="H7351" s="7">
        <v>74</v>
      </c>
      <c r="I7351" s="7">
        <v>-0.10471121316733301</v>
      </c>
      <c r="J7351" s="7">
        <v>-4.91432655577171E-2</v>
      </c>
    </row>
    <row r="7352" spans="2:10" x14ac:dyDescent="0.2">
      <c r="B7352" s="7">
        <v>48</v>
      </c>
      <c r="C7352" s="7">
        <v>74</v>
      </c>
      <c r="D7352" s="7">
        <v>1.04785217926047E-2</v>
      </c>
      <c r="E7352" s="7">
        <v>8.5335852982364499E-2</v>
      </c>
      <c r="G7352" s="7">
        <v>48</v>
      </c>
      <c r="H7352" s="7">
        <v>74</v>
      </c>
      <c r="I7352" s="7">
        <v>1.1273282305884501E-2</v>
      </c>
      <c r="J7352" s="7">
        <v>-1.1126083688495201E-4</v>
      </c>
    </row>
    <row r="7353" spans="2:10" x14ac:dyDescent="0.2">
      <c r="B7353" s="7">
        <v>49</v>
      </c>
      <c r="C7353" s="7">
        <v>74</v>
      </c>
      <c r="D7353" s="7">
        <v>-3.46744861819515E-2</v>
      </c>
      <c r="E7353" s="7">
        <v>-3.7638796286076498E-2</v>
      </c>
      <c r="G7353" s="7">
        <v>49</v>
      </c>
      <c r="H7353" s="7">
        <v>74</v>
      </c>
      <c r="I7353" s="7">
        <v>-3.5366209750731202E-2</v>
      </c>
      <c r="J7353" s="7">
        <v>0.18509602331466601</v>
      </c>
    </row>
    <row r="7354" spans="2:10" x14ac:dyDescent="0.2">
      <c r="B7354" s="7">
        <v>50</v>
      </c>
      <c r="C7354" s="7">
        <v>74</v>
      </c>
      <c r="D7354" s="7">
        <v>-2.8407542459490301E-2</v>
      </c>
      <c r="E7354" s="7">
        <v>-0.16948227430874299</v>
      </c>
      <c r="G7354" s="7">
        <v>50</v>
      </c>
      <c r="H7354" s="7">
        <v>74</v>
      </c>
      <c r="I7354" s="7">
        <v>-2.8894633011381302E-2</v>
      </c>
      <c r="J7354" s="7">
        <v>7.1199091265707901E-3</v>
      </c>
    </row>
    <row r="7355" spans="2:10" x14ac:dyDescent="0.2">
      <c r="B7355" s="7">
        <v>51</v>
      </c>
      <c r="C7355" s="7">
        <v>74</v>
      </c>
      <c r="D7355" s="7">
        <v>-0.23280227146204299</v>
      </c>
      <c r="E7355" s="7">
        <v>-0.243183472570728</v>
      </c>
      <c r="G7355" s="7">
        <v>51</v>
      </c>
      <c r="H7355" s="7">
        <v>74</v>
      </c>
      <c r="I7355" s="7">
        <v>-0.23333591827782699</v>
      </c>
      <c r="J7355" s="7">
        <v>-0.30748073312277302</v>
      </c>
    </row>
    <row r="7356" spans="2:10" x14ac:dyDescent="0.2">
      <c r="B7356" s="7">
        <v>52</v>
      </c>
      <c r="C7356" s="7">
        <v>74</v>
      </c>
      <c r="D7356" s="7">
        <v>0.27587705276136598</v>
      </c>
      <c r="E7356" s="7">
        <v>0.43242535245960201</v>
      </c>
      <c r="G7356" s="7">
        <v>52</v>
      </c>
      <c r="H7356" s="7">
        <v>74</v>
      </c>
      <c r="I7356" s="7">
        <v>0.28118398098075897</v>
      </c>
      <c r="J7356" s="7">
        <v>0.38654330075132598</v>
      </c>
    </row>
    <row r="7357" spans="2:10" x14ac:dyDescent="0.2">
      <c r="B7357" s="7">
        <v>53</v>
      </c>
      <c r="C7357" s="7">
        <v>74</v>
      </c>
      <c r="D7357" s="7">
        <v>-1.79748864853435E-2</v>
      </c>
      <c r="E7357" s="7">
        <v>-3.3643362942342499E-2</v>
      </c>
      <c r="G7357" s="7">
        <v>53</v>
      </c>
      <c r="H7357" s="7">
        <v>74</v>
      </c>
      <c r="I7357" s="7">
        <v>-1.8246057335684199E-2</v>
      </c>
      <c r="J7357" s="7">
        <v>-0.28579266208056697</v>
      </c>
    </row>
    <row r="7358" spans="2:10" x14ac:dyDescent="0.2">
      <c r="B7358" s="7">
        <v>54</v>
      </c>
      <c r="C7358" s="7">
        <v>74</v>
      </c>
      <c r="D7358" s="7">
        <v>0.137436528215342</v>
      </c>
      <c r="E7358" s="7">
        <v>0.29566780224093803</v>
      </c>
      <c r="G7358" s="7">
        <v>54</v>
      </c>
      <c r="H7358" s="7">
        <v>74</v>
      </c>
      <c r="I7358" s="7">
        <v>0.13867959485402001</v>
      </c>
      <c r="J7358" s="7">
        <v>0.14501145966661499</v>
      </c>
    </row>
    <row r="7359" spans="2:10" x14ac:dyDescent="0.2">
      <c r="B7359" s="7">
        <v>55</v>
      </c>
      <c r="C7359" s="7">
        <v>74</v>
      </c>
      <c r="D7359" s="7">
        <v>-0.59007807918878796</v>
      </c>
      <c r="E7359" s="7">
        <v>-0.53556888888878895</v>
      </c>
      <c r="G7359" s="7">
        <v>55</v>
      </c>
      <c r="H7359" s="7">
        <v>74</v>
      </c>
      <c r="I7359" s="7">
        <v>-0.60053338052440997</v>
      </c>
      <c r="J7359" s="7">
        <v>-0.54037367149259696</v>
      </c>
    </row>
    <row r="7360" spans="2:10" x14ac:dyDescent="0.2">
      <c r="B7360" s="7">
        <v>56</v>
      </c>
      <c r="C7360" s="7">
        <v>74</v>
      </c>
      <c r="D7360" s="7">
        <v>-6.5694659790338495E-4</v>
      </c>
      <c r="E7360" s="7">
        <v>0.19974037353496199</v>
      </c>
      <c r="G7360" s="7">
        <v>56</v>
      </c>
      <c r="H7360" s="7">
        <v>74</v>
      </c>
      <c r="I7360" s="7">
        <v>-7.6105681796256896E-4</v>
      </c>
      <c r="J7360" s="7">
        <v>2.1228688545663E-2</v>
      </c>
    </row>
    <row r="7361" spans="2:10" x14ac:dyDescent="0.2">
      <c r="B7361" s="7">
        <v>57</v>
      </c>
      <c r="C7361" s="7">
        <v>74</v>
      </c>
      <c r="D7361" s="7">
        <v>6.5135238117557406E-2</v>
      </c>
      <c r="E7361" s="7">
        <v>0.13019335523266601</v>
      </c>
      <c r="G7361" s="7">
        <v>57</v>
      </c>
      <c r="H7361" s="7">
        <v>74</v>
      </c>
      <c r="I7361" s="7">
        <v>6.5308242840619493E-2</v>
      </c>
      <c r="J7361" s="7">
        <v>4.8391941090133499E-2</v>
      </c>
    </row>
    <row r="7362" spans="2:10" x14ac:dyDescent="0.2">
      <c r="B7362" s="7">
        <v>58</v>
      </c>
      <c r="C7362" s="7">
        <v>74</v>
      </c>
      <c r="D7362" s="7">
        <v>0.14793950961567401</v>
      </c>
      <c r="E7362" s="7">
        <v>0.214206371491554</v>
      </c>
      <c r="G7362" s="7">
        <v>58</v>
      </c>
      <c r="H7362" s="7">
        <v>74</v>
      </c>
      <c r="I7362" s="7">
        <v>0.145402020418507</v>
      </c>
      <c r="J7362" s="7">
        <v>0.210967734051137</v>
      </c>
    </row>
    <row r="7363" spans="2:10" x14ac:dyDescent="0.2">
      <c r="B7363" s="7">
        <v>59</v>
      </c>
      <c r="C7363" s="7">
        <v>74</v>
      </c>
      <c r="D7363" s="7">
        <v>-9.4893934675942801E-2</v>
      </c>
      <c r="E7363" s="7">
        <v>-9.7698729928288805E-2</v>
      </c>
      <c r="G7363" s="7">
        <v>59</v>
      </c>
      <c r="H7363" s="7">
        <v>74</v>
      </c>
      <c r="I7363" s="7">
        <v>-9.7276719424959496E-2</v>
      </c>
      <c r="J7363" s="7">
        <v>-0.159001850182896</v>
      </c>
    </row>
    <row r="7364" spans="2:10" x14ac:dyDescent="0.2">
      <c r="B7364" s="7">
        <v>60</v>
      </c>
      <c r="C7364" s="7">
        <v>74</v>
      </c>
      <c r="D7364" s="7">
        <v>-0.242784958144696</v>
      </c>
      <c r="E7364" s="7">
        <v>-0.39685131804671397</v>
      </c>
      <c r="G7364" s="7">
        <v>60</v>
      </c>
      <c r="H7364" s="7">
        <v>74</v>
      </c>
      <c r="I7364" s="7">
        <v>-0.24528002718383099</v>
      </c>
      <c r="J7364" s="7">
        <v>-0.57186768634341201</v>
      </c>
    </row>
    <row r="7365" spans="2:10" x14ac:dyDescent="0.2">
      <c r="B7365" s="7">
        <v>61</v>
      </c>
      <c r="C7365" s="7">
        <v>74</v>
      </c>
      <c r="D7365" s="7">
        <v>-5.8655165163683503E-3</v>
      </c>
      <c r="E7365" s="7">
        <v>2.9418056754604298E-3</v>
      </c>
      <c r="G7365" s="7">
        <v>61</v>
      </c>
      <c r="H7365" s="7">
        <v>74</v>
      </c>
      <c r="I7365" s="7">
        <v>-5.7845535781453298E-3</v>
      </c>
      <c r="J7365" s="7">
        <v>9.2760940165595301E-2</v>
      </c>
    </row>
    <row r="7366" spans="2:10" x14ac:dyDescent="0.2">
      <c r="B7366" s="7">
        <v>62</v>
      </c>
      <c r="C7366" s="7">
        <v>74</v>
      </c>
      <c r="D7366" s="7">
        <v>-0.367027865497349</v>
      </c>
      <c r="E7366" s="7">
        <v>-0.33268026727793498</v>
      </c>
      <c r="G7366" s="7">
        <v>62</v>
      </c>
      <c r="H7366" s="7">
        <v>74</v>
      </c>
      <c r="I7366" s="7">
        <v>-0.36801898665527599</v>
      </c>
      <c r="J7366" s="7">
        <v>-0.52863327605006205</v>
      </c>
    </row>
    <row r="7367" spans="2:10" x14ac:dyDescent="0.2">
      <c r="B7367" s="7">
        <v>63</v>
      </c>
      <c r="C7367" s="7">
        <v>74</v>
      </c>
      <c r="D7367" s="7">
        <v>-0.131266477826077</v>
      </c>
      <c r="E7367" s="7">
        <v>-0.17637963874389301</v>
      </c>
      <c r="G7367" s="7">
        <v>63</v>
      </c>
      <c r="H7367" s="7">
        <v>74</v>
      </c>
      <c r="I7367" s="7">
        <v>-0.13054202013045499</v>
      </c>
      <c r="J7367" s="7">
        <v>-0.17608542434070901</v>
      </c>
    </row>
    <row r="7368" spans="2:10" x14ac:dyDescent="0.2">
      <c r="B7368" s="7">
        <v>64</v>
      </c>
      <c r="C7368" s="7">
        <v>74</v>
      </c>
      <c r="D7368" s="7">
        <v>0.38003954001315299</v>
      </c>
      <c r="E7368" s="7">
        <v>0.27819834146688599</v>
      </c>
      <c r="G7368" s="7">
        <v>64</v>
      </c>
      <c r="H7368" s="7">
        <v>74</v>
      </c>
      <c r="I7368" s="7">
        <v>0.38264934687081797</v>
      </c>
      <c r="J7368" s="7">
        <v>0.560926369248545</v>
      </c>
    </row>
    <row r="7369" spans="2:10" x14ac:dyDescent="0.2">
      <c r="B7369" s="7">
        <v>65</v>
      </c>
      <c r="C7369" s="7">
        <v>74</v>
      </c>
      <c r="D7369" s="7">
        <v>2.9742224095541E-2</v>
      </c>
      <c r="E7369" s="7">
        <v>-2.94053899578657E-2</v>
      </c>
      <c r="G7369" s="7">
        <v>65</v>
      </c>
      <c r="H7369" s="7">
        <v>74</v>
      </c>
      <c r="I7369" s="7">
        <v>3.04088270869016E-2</v>
      </c>
      <c r="J7369" s="7">
        <v>7.0898780861696799E-3</v>
      </c>
    </row>
    <row r="7370" spans="2:10" x14ac:dyDescent="0.2">
      <c r="B7370" s="7">
        <v>66</v>
      </c>
      <c r="C7370" s="7">
        <v>74</v>
      </c>
      <c r="D7370" s="7">
        <v>0.248573719786082</v>
      </c>
      <c r="E7370" s="7">
        <v>0.22873769538490299</v>
      </c>
      <c r="G7370" s="7">
        <v>66</v>
      </c>
      <c r="H7370" s="7">
        <v>74</v>
      </c>
      <c r="I7370" s="7">
        <v>0.249611047121825</v>
      </c>
      <c r="J7370" s="7">
        <v>-9.9504873072699104E-2</v>
      </c>
    </row>
    <row r="7371" spans="2:10" x14ac:dyDescent="0.2">
      <c r="B7371" s="7">
        <v>67</v>
      </c>
      <c r="C7371" s="7">
        <v>74</v>
      </c>
      <c r="D7371" s="7">
        <v>0.116558982040045</v>
      </c>
      <c r="E7371" s="7">
        <v>-3.3726665054192799E-2</v>
      </c>
      <c r="G7371" s="7">
        <v>67</v>
      </c>
      <c r="H7371" s="7">
        <v>74</v>
      </c>
      <c r="I7371" s="7">
        <v>0.114963227870888</v>
      </c>
      <c r="J7371" s="7">
        <v>4.9306988906092598E-3</v>
      </c>
    </row>
    <row r="7372" spans="2:10" x14ac:dyDescent="0.2">
      <c r="B7372" s="7">
        <v>68</v>
      </c>
      <c r="C7372" s="7">
        <v>74</v>
      </c>
      <c r="D7372" s="7">
        <v>0.32313282629265999</v>
      </c>
      <c r="E7372" s="7">
        <v>0.53719652112887994</v>
      </c>
      <c r="G7372" s="7">
        <v>68</v>
      </c>
      <c r="H7372" s="7">
        <v>74</v>
      </c>
      <c r="I7372" s="7">
        <v>0.31260423801523401</v>
      </c>
      <c r="J7372" s="7">
        <v>0.484770547762092</v>
      </c>
    </row>
    <row r="7373" spans="2:10" x14ac:dyDescent="0.2">
      <c r="B7373" s="7">
        <v>69</v>
      </c>
      <c r="C7373" s="7">
        <v>74</v>
      </c>
      <c r="D7373" s="7">
        <v>0.227289257154276</v>
      </c>
      <c r="E7373" s="7">
        <v>0.49526109802982998</v>
      </c>
      <c r="G7373" s="7">
        <v>69</v>
      </c>
      <c r="H7373" s="7">
        <v>74</v>
      </c>
      <c r="I7373" s="7">
        <v>0.23077164319215901</v>
      </c>
      <c r="J7373" s="7">
        <v>5.5835010153370702E-2</v>
      </c>
    </row>
    <row r="7374" spans="2:10" x14ac:dyDescent="0.2">
      <c r="B7374" s="7">
        <v>70</v>
      </c>
      <c r="C7374" s="7">
        <v>74</v>
      </c>
      <c r="D7374" s="7">
        <v>-1.9895378079084501E-2</v>
      </c>
      <c r="E7374" s="7">
        <v>-9.1480316887977906E-2</v>
      </c>
      <c r="G7374" s="7">
        <v>70</v>
      </c>
      <c r="H7374" s="7">
        <v>74</v>
      </c>
      <c r="I7374" s="7">
        <v>-2.01566462049243E-2</v>
      </c>
      <c r="J7374" s="7">
        <v>-9.9913922263921998E-2</v>
      </c>
    </row>
    <row r="7375" spans="2:10" x14ac:dyDescent="0.2">
      <c r="B7375" s="7">
        <v>71</v>
      </c>
      <c r="C7375" s="7">
        <v>74</v>
      </c>
      <c r="D7375" s="7">
        <v>0.28471553967160901</v>
      </c>
      <c r="E7375" s="7">
        <v>0.12884657085010501</v>
      </c>
      <c r="G7375" s="7">
        <v>71</v>
      </c>
      <c r="H7375" s="7">
        <v>74</v>
      </c>
      <c r="I7375" s="7">
        <v>0.28872801300925899</v>
      </c>
      <c r="J7375" s="7">
        <v>-0.14223575632944199</v>
      </c>
    </row>
    <row r="7376" spans="2:10" x14ac:dyDescent="0.2">
      <c r="B7376" s="7">
        <v>72</v>
      </c>
      <c r="C7376" s="7">
        <v>74</v>
      </c>
      <c r="D7376" s="7">
        <v>9.7472103852740397E-2</v>
      </c>
      <c r="E7376" s="7">
        <v>1.6446919312597799E-2</v>
      </c>
      <c r="G7376" s="7">
        <v>72</v>
      </c>
      <c r="H7376" s="7">
        <v>74</v>
      </c>
      <c r="I7376" s="7">
        <v>9.5580389593497003E-2</v>
      </c>
      <c r="J7376" s="7">
        <v>0.13698998586216399</v>
      </c>
    </row>
    <row r="7377" spans="2:10" x14ac:dyDescent="0.2">
      <c r="B7377" s="7">
        <v>73</v>
      </c>
      <c r="C7377" s="7">
        <v>74</v>
      </c>
      <c r="D7377" s="7">
        <v>-1.82947980975969E-2</v>
      </c>
      <c r="E7377" s="7">
        <v>0.174501377988036</v>
      </c>
      <c r="G7377" s="7">
        <v>73</v>
      </c>
      <c r="H7377" s="7">
        <v>74</v>
      </c>
      <c r="I7377" s="7">
        <v>-1.84275633328932E-2</v>
      </c>
      <c r="J7377" s="7">
        <v>9.9928423968306895E-2</v>
      </c>
    </row>
    <row r="7378" spans="2:10" x14ac:dyDescent="0.2">
      <c r="B7378" s="7">
        <v>74</v>
      </c>
      <c r="C7378" s="7">
        <v>74</v>
      </c>
      <c r="D7378" s="7">
        <v>-2.7921929271836499E-2</v>
      </c>
      <c r="E7378" s="7">
        <v>-0.26269181281345699</v>
      </c>
      <c r="G7378" s="7">
        <v>74</v>
      </c>
      <c r="H7378" s="7">
        <v>74</v>
      </c>
      <c r="I7378" s="7">
        <v>-2.8033704502393099E-2</v>
      </c>
      <c r="J7378" s="7">
        <v>-5.7362954998045397E-2</v>
      </c>
    </row>
    <row r="7379" spans="2:10" x14ac:dyDescent="0.2">
      <c r="B7379" s="7">
        <v>75</v>
      </c>
      <c r="C7379" s="7">
        <v>74</v>
      </c>
      <c r="D7379" s="7">
        <v>-0.112888279522167</v>
      </c>
      <c r="E7379" s="7">
        <v>-5.6635896920701298E-2</v>
      </c>
      <c r="G7379" s="7">
        <v>75</v>
      </c>
      <c r="H7379" s="7">
        <v>74</v>
      </c>
      <c r="I7379" s="7">
        <v>-0.11638155986035401</v>
      </c>
      <c r="J7379" s="7">
        <v>-5.2655195357443701E-2</v>
      </c>
    </row>
    <row r="7380" spans="2:10" x14ac:dyDescent="0.2">
      <c r="B7380" s="7">
        <v>76</v>
      </c>
      <c r="C7380" s="7">
        <v>74</v>
      </c>
      <c r="D7380" s="7">
        <v>9.1726040316739699E-3</v>
      </c>
      <c r="E7380" s="7">
        <v>-0.227161071205809</v>
      </c>
      <c r="G7380" s="7">
        <v>76</v>
      </c>
      <c r="H7380" s="7">
        <v>74</v>
      </c>
      <c r="I7380" s="7">
        <v>9.4700442980188999E-3</v>
      </c>
      <c r="J7380" s="7">
        <v>8.7598863161161999E-2</v>
      </c>
    </row>
    <row r="7381" spans="2:10" x14ac:dyDescent="0.2">
      <c r="B7381" s="7">
        <v>77</v>
      </c>
      <c r="C7381" s="7">
        <v>74</v>
      </c>
      <c r="D7381" s="7">
        <v>1.8110322185988199E-2</v>
      </c>
      <c r="E7381" s="7">
        <v>4.3984773824103499E-2</v>
      </c>
      <c r="G7381" s="7">
        <v>77</v>
      </c>
      <c r="H7381" s="7">
        <v>74</v>
      </c>
      <c r="I7381" s="7">
        <v>1.8437745846915401E-2</v>
      </c>
      <c r="J7381" s="7">
        <v>-0.117182927496184</v>
      </c>
    </row>
    <row r="7382" spans="2:10" x14ac:dyDescent="0.2">
      <c r="B7382" s="7">
        <v>78</v>
      </c>
      <c r="C7382" s="7">
        <v>74</v>
      </c>
      <c r="D7382" s="7">
        <v>-0.361858447008926</v>
      </c>
      <c r="E7382" s="7">
        <v>-0.3886627829232</v>
      </c>
      <c r="G7382" s="7">
        <v>78</v>
      </c>
      <c r="H7382" s="7">
        <v>74</v>
      </c>
      <c r="I7382" s="7">
        <v>-0.36294595033167798</v>
      </c>
      <c r="J7382" s="7">
        <v>-0.36899119973010203</v>
      </c>
    </row>
    <row r="7383" spans="2:10" x14ac:dyDescent="0.2">
      <c r="B7383" s="7">
        <v>79</v>
      </c>
      <c r="C7383" s="7">
        <v>74</v>
      </c>
      <c r="D7383" s="7">
        <v>-0.158047552096168</v>
      </c>
      <c r="E7383" s="7">
        <v>-3.5150748729373398E-2</v>
      </c>
      <c r="G7383" s="7">
        <v>79</v>
      </c>
      <c r="H7383" s="7">
        <v>74</v>
      </c>
      <c r="I7383" s="7">
        <v>-0.16001829983339999</v>
      </c>
      <c r="J7383" s="7">
        <v>1.3217683607198399E-3</v>
      </c>
    </row>
    <row r="7384" spans="2:10" x14ac:dyDescent="0.2">
      <c r="B7384" s="7">
        <v>80</v>
      </c>
      <c r="C7384" s="7">
        <v>74</v>
      </c>
      <c r="D7384" s="7">
        <v>-6.0477777697620604E-3</v>
      </c>
      <c r="E7384" s="7">
        <v>-6.29829887688267E-2</v>
      </c>
      <c r="G7384" s="7">
        <v>80</v>
      </c>
      <c r="H7384" s="7">
        <v>74</v>
      </c>
      <c r="I7384" s="7">
        <v>-6.0593688982244504E-3</v>
      </c>
      <c r="J7384" s="7">
        <v>-0.15538912545369099</v>
      </c>
    </row>
    <row r="7385" spans="2:10" x14ac:dyDescent="0.2">
      <c r="B7385" s="7">
        <v>81</v>
      </c>
      <c r="C7385" s="7">
        <v>74</v>
      </c>
      <c r="D7385" s="7">
        <v>0.32410661596689699</v>
      </c>
      <c r="E7385" s="7">
        <v>0.17629569231218101</v>
      </c>
      <c r="G7385" s="7">
        <v>81</v>
      </c>
      <c r="H7385" s="7">
        <v>74</v>
      </c>
      <c r="I7385" s="7">
        <v>0.32880865543208099</v>
      </c>
      <c r="J7385" s="7">
        <v>0.41275939650254101</v>
      </c>
    </row>
    <row r="7386" spans="2:10" x14ac:dyDescent="0.2">
      <c r="B7386" s="7">
        <v>82</v>
      </c>
      <c r="C7386" s="7">
        <v>74</v>
      </c>
      <c r="D7386" s="7">
        <v>0.114270230952754</v>
      </c>
      <c r="E7386" s="7">
        <v>0.27653899753563099</v>
      </c>
      <c r="G7386" s="7">
        <v>82</v>
      </c>
      <c r="H7386" s="7">
        <v>74</v>
      </c>
      <c r="I7386" s="7">
        <v>0.118062674733696</v>
      </c>
      <c r="J7386" s="7">
        <v>0.20912047908092701</v>
      </c>
    </row>
    <row r="7387" spans="2:10" x14ac:dyDescent="0.2">
      <c r="B7387" s="7">
        <v>83</v>
      </c>
      <c r="C7387" s="7">
        <v>74</v>
      </c>
      <c r="D7387" s="7">
        <v>-0.60766995237160304</v>
      </c>
      <c r="E7387" s="7">
        <v>-0.56291962134087803</v>
      </c>
      <c r="G7387" s="7">
        <v>83</v>
      </c>
      <c r="H7387" s="7">
        <v>74</v>
      </c>
      <c r="I7387" s="7">
        <v>-0.61621502978028397</v>
      </c>
      <c r="J7387" s="7">
        <v>-0.47432021099837801</v>
      </c>
    </row>
    <row r="7388" spans="2:10" x14ac:dyDescent="0.2">
      <c r="B7388" s="7">
        <v>84</v>
      </c>
      <c r="C7388" s="7">
        <v>74</v>
      </c>
      <c r="D7388" s="7">
        <v>0.126261662514322</v>
      </c>
      <c r="E7388" s="7">
        <v>8.2849134336744804E-2</v>
      </c>
      <c r="G7388" s="7">
        <v>84</v>
      </c>
      <c r="H7388" s="7">
        <v>74</v>
      </c>
      <c r="I7388" s="7">
        <v>0.13043569112095399</v>
      </c>
      <c r="J7388" s="7">
        <v>0.28704444281542901</v>
      </c>
    </row>
    <row r="7389" spans="2:10" x14ac:dyDescent="0.2">
      <c r="B7389" s="7">
        <v>85</v>
      </c>
      <c r="C7389" s="7">
        <v>74</v>
      </c>
      <c r="D7389" s="7">
        <v>-0.16421691600555</v>
      </c>
      <c r="E7389" s="7">
        <v>-0.15103676836878699</v>
      </c>
      <c r="G7389" s="7">
        <v>85</v>
      </c>
      <c r="H7389" s="7">
        <v>74</v>
      </c>
      <c r="I7389" s="7">
        <v>-0.165719905790361</v>
      </c>
      <c r="J7389" s="7">
        <v>-0.173863027174114</v>
      </c>
    </row>
    <row r="7390" spans="2:10" x14ac:dyDescent="0.2">
      <c r="B7390" s="7">
        <v>86</v>
      </c>
      <c r="C7390" s="7">
        <v>74</v>
      </c>
      <c r="D7390" s="7">
        <v>0.39593768885664299</v>
      </c>
      <c r="E7390" s="7">
        <v>0.20189601371466501</v>
      </c>
      <c r="G7390" s="7">
        <v>86</v>
      </c>
      <c r="H7390" s="7">
        <v>74</v>
      </c>
      <c r="I7390" s="7">
        <v>0.40754480041336399</v>
      </c>
      <c r="J7390" s="7">
        <v>6.4822551004220394E-2</v>
      </c>
    </row>
    <row r="7391" spans="2:10" x14ac:dyDescent="0.2">
      <c r="B7391" s="7">
        <v>87</v>
      </c>
      <c r="C7391" s="7">
        <v>74</v>
      </c>
      <c r="D7391" s="7">
        <v>-3.0291108950286201E-2</v>
      </c>
      <c r="E7391" s="7">
        <v>0.10828421618112199</v>
      </c>
      <c r="G7391" s="7">
        <v>87</v>
      </c>
      <c r="H7391" s="7">
        <v>74</v>
      </c>
      <c r="I7391" s="7">
        <v>-3.0854460529748301E-2</v>
      </c>
      <c r="J7391" s="7">
        <v>0.111463653451713</v>
      </c>
    </row>
    <row r="7392" spans="2:10" x14ac:dyDescent="0.2">
      <c r="B7392" s="7">
        <v>88</v>
      </c>
      <c r="C7392" s="7">
        <v>74</v>
      </c>
      <c r="D7392" s="7">
        <v>-2.5271691705040799E-2</v>
      </c>
      <c r="E7392" s="7">
        <v>-0.24601789321072801</v>
      </c>
      <c r="G7392" s="7">
        <v>88</v>
      </c>
      <c r="H7392" s="7">
        <v>74</v>
      </c>
      <c r="I7392" s="7">
        <v>-2.53656630103762E-2</v>
      </c>
      <c r="J7392" s="7">
        <v>-0.104684095808689</v>
      </c>
    </row>
    <row r="7393" spans="2:10" x14ac:dyDescent="0.2">
      <c r="B7393" s="7">
        <v>89</v>
      </c>
      <c r="C7393" s="7">
        <v>74</v>
      </c>
      <c r="D7393" s="7">
        <v>-0.17793915242932901</v>
      </c>
      <c r="E7393" s="7">
        <v>-0.54927202345072701</v>
      </c>
      <c r="G7393" s="7">
        <v>89</v>
      </c>
      <c r="H7393" s="7">
        <v>74</v>
      </c>
      <c r="I7393" s="7">
        <v>-0.17625245298602099</v>
      </c>
      <c r="J7393" s="7">
        <v>-0.22727535808150201</v>
      </c>
    </row>
    <row r="7394" spans="2:10" x14ac:dyDescent="0.2">
      <c r="B7394" s="7">
        <v>90</v>
      </c>
      <c r="C7394" s="7">
        <v>74</v>
      </c>
      <c r="D7394" s="7">
        <v>-0.53692344884097098</v>
      </c>
      <c r="E7394" s="7">
        <v>-0.49156976886159898</v>
      </c>
      <c r="G7394" s="7">
        <v>90</v>
      </c>
      <c r="H7394" s="7">
        <v>74</v>
      </c>
      <c r="I7394" s="7">
        <v>-0.53230528039194003</v>
      </c>
      <c r="J7394" s="7">
        <v>-0.449215988592995</v>
      </c>
    </row>
    <row r="7395" spans="2:10" x14ac:dyDescent="0.2">
      <c r="B7395" s="7">
        <v>91</v>
      </c>
      <c r="C7395" s="7">
        <v>74</v>
      </c>
      <c r="D7395" s="7">
        <v>0.113022725968841</v>
      </c>
      <c r="E7395" s="7">
        <v>7.6081677628121E-2</v>
      </c>
      <c r="G7395" s="7">
        <v>91</v>
      </c>
      <c r="H7395" s="7">
        <v>74</v>
      </c>
      <c r="I7395" s="7">
        <v>0.113891706933268</v>
      </c>
      <c r="J7395" s="7">
        <v>-3.4013088662918599E-2</v>
      </c>
    </row>
    <row r="7396" spans="2:10" x14ac:dyDescent="0.2">
      <c r="B7396" s="7">
        <v>92</v>
      </c>
      <c r="C7396" s="7">
        <v>74</v>
      </c>
      <c r="D7396" s="7">
        <v>-3.5498813288052503E-2</v>
      </c>
      <c r="E7396" s="7">
        <v>-5.71921141166385E-2</v>
      </c>
      <c r="G7396" s="7">
        <v>92</v>
      </c>
      <c r="H7396" s="7">
        <v>74</v>
      </c>
      <c r="I7396" s="7">
        <v>-3.6140708493389802E-2</v>
      </c>
      <c r="J7396" s="7">
        <v>0.21282779088005199</v>
      </c>
    </row>
    <row r="7397" spans="2:10" x14ac:dyDescent="0.2">
      <c r="B7397" s="7">
        <v>93</v>
      </c>
      <c r="C7397" s="7">
        <v>74</v>
      </c>
      <c r="D7397" s="7">
        <v>0.218657703098916</v>
      </c>
      <c r="E7397" s="7">
        <v>2.0805898858901301E-2</v>
      </c>
      <c r="G7397" s="7">
        <v>93</v>
      </c>
      <c r="H7397" s="7">
        <v>74</v>
      </c>
      <c r="I7397" s="7">
        <v>0.22097848882319801</v>
      </c>
      <c r="J7397" s="7">
        <v>0.33973885469509502</v>
      </c>
    </row>
    <row r="7398" spans="2:10" x14ac:dyDescent="0.2">
      <c r="B7398" s="7">
        <v>94</v>
      </c>
      <c r="C7398" s="7">
        <v>74</v>
      </c>
      <c r="D7398" s="7">
        <v>-0.25979054411109798</v>
      </c>
      <c r="E7398" s="7">
        <v>-0.24560512027972001</v>
      </c>
      <c r="G7398" s="7">
        <v>94</v>
      </c>
      <c r="H7398" s="7">
        <v>74</v>
      </c>
      <c r="I7398" s="7">
        <v>-0.26228128909798998</v>
      </c>
      <c r="J7398" s="7">
        <v>-0.29774753123632902</v>
      </c>
    </row>
    <row r="7399" spans="2:10" x14ac:dyDescent="0.2">
      <c r="B7399" s="7">
        <v>95</v>
      </c>
      <c r="C7399" s="7">
        <v>74</v>
      </c>
      <c r="D7399" s="7">
        <v>-0.60290893284939795</v>
      </c>
      <c r="E7399" s="7">
        <v>-0.456543574364625</v>
      </c>
      <c r="G7399" s="7">
        <v>95</v>
      </c>
      <c r="H7399" s="7">
        <v>74</v>
      </c>
      <c r="I7399" s="7">
        <v>-0.61769441986890605</v>
      </c>
      <c r="J7399" s="7">
        <v>-0.24258180556092701</v>
      </c>
    </row>
    <row r="7400" spans="2:10" x14ac:dyDescent="0.2">
      <c r="B7400" s="7">
        <v>96</v>
      </c>
      <c r="C7400" s="7">
        <v>74</v>
      </c>
      <c r="D7400" s="7">
        <v>6.8171548525999296E-3</v>
      </c>
      <c r="E7400" s="7">
        <v>0.38988862561252702</v>
      </c>
      <c r="G7400" s="7">
        <v>96</v>
      </c>
      <c r="H7400" s="7">
        <v>74</v>
      </c>
      <c r="I7400" s="7">
        <v>6.3797548110793301E-3</v>
      </c>
      <c r="J7400" s="7">
        <v>0.32346636398589801</v>
      </c>
    </row>
    <row r="7401" spans="2:10" x14ac:dyDescent="0.2">
      <c r="B7401" s="7">
        <v>97</v>
      </c>
      <c r="C7401" s="7">
        <v>74</v>
      </c>
      <c r="D7401" s="7">
        <v>7.4609186516465101E-2</v>
      </c>
      <c r="E7401" s="7">
        <v>6.9013727547392101E-2</v>
      </c>
      <c r="G7401" s="7">
        <v>97</v>
      </c>
      <c r="H7401" s="7">
        <v>74</v>
      </c>
      <c r="I7401" s="7">
        <v>7.5896994854811994E-2</v>
      </c>
      <c r="J7401" s="7">
        <v>-7.5418163710017999E-2</v>
      </c>
    </row>
    <row r="7402" spans="2:10" x14ac:dyDescent="0.2">
      <c r="B7402" s="7">
        <v>98</v>
      </c>
      <c r="C7402" s="7">
        <v>74</v>
      </c>
      <c r="D7402" s="7">
        <v>0.26019169466021602</v>
      </c>
      <c r="E7402" s="7">
        <v>0.36795096766565499</v>
      </c>
      <c r="G7402" s="7">
        <v>98</v>
      </c>
      <c r="H7402" s="7">
        <v>74</v>
      </c>
      <c r="I7402" s="7">
        <v>0.26669962668759201</v>
      </c>
      <c r="J7402" s="7">
        <v>0.55609951983823602</v>
      </c>
    </row>
    <row r="7403" spans="2:10" x14ac:dyDescent="0.2">
      <c r="B7403" s="7">
        <v>99</v>
      </c>
      <c r="C7403" s="7">
        <v>74</v>
      </c>
      <c r="D7403" s="7">
        <v>0.183662735704712</v>
      </c>
      <c r="E7403" s="7">
        <v>0.28913404062037401</v>
      </c>
      <c r="G7403" s="7">
        <v>99</v>
      </c>
      <c r="H7403" s="7">
        <v>74</v>
      </c>
      <c r="I7403" s="7">
        <v>0.18018513801094099</v>
      </c>
      <c r="J7403" s="7">
        <v>0.178822674444995</v>
      </c>
    </row>
    <row r="7404" spans="2:10" x14ac:dyDescent="0.2">
      <c r="B7404" s="7">
        <v>100</v>
      </c>
      <c r="C7404" s="7">
        <v>74</v>
      </c>
      <c r="D7404" s="7">
        <v>0.42264443098385901</v>
      </c>
      <c r="E7404" s="7">
        <v>0.23583197788100399</v>
      </c>
      <c r="G7404" s="7">
        <v>100</v>
      </c>
      <c r="H7404" s="7">
        <v>74</v>
      </c>
      <c r="I7404" s="7">
        <v>0.43069857376833798</v>
      </c>
      <c r="J7404" s="7">
        <v>0.27649927896612803</v>
      </c>
    </row>
    <row r="7405" spans="2:10" x14ac:dyDescent="0.2">
      <c r="B7405" s="7">
        <v>1</v>
      </c>
      <c r="C7405" s="7">
        <v>75</v>
      </c>
      <c r="D7405" s="7">
        <v>-2.5678412331766199E-2</v>
      </c>
      <c r="E7405" s="7">
        <v>-3.1416408735621501E-2</v>
      </c>
      <c r="G7405" s="7">
        <v>1</v>
      </c>
      <c r="H7405" s="7">
        <v>75</v>
      </c>
      <c r="I7405" s="7">
        <v>-2.5886028246974401E-2</v>
      </c>
      <c r="J7405" s="7">
        <v>4.98626813349521E-2</v>
      </c>
    </row>
    <row r="7406" spans="2:10" x14ac:dyDescent="0.2">
      <c r="B7406" s="7">
        <v>2</v>
      </c>
      <c r="C7406" s="7">
        <v>75</v>
      </c>
      <c r="D7406" s="7">
        <v>0.42230865946750801</v>
      </c>
      <c r="E7406" s="7">
        <v>0.36691543086638001</v>
      </c>
      <c r="G7406" s="7">
        <v>2</v>
      </c>
      <c r="H7406" s="7">
        <v>75</v>
      </c>
      <c r="I7406" s="7">
        <v>0.42450637344612202</v>
      </c>
      <c r="J7406" s="7">
        <v>0.46379308247231299</v>
      </c>
    </row>
    <row r="7407" spans="2:10" x14ac:dyDescent="0.2">
      <c r="B7407" s="7">
        <v>3</v>
      </c>
      <c r="C7407" s="7">
        <v>75</v>
      </c>
      <c r="D7407" s="7">
        <v>3.4379966094945799E-2</v>
      </c>
      <c r="E7407" s="7">
        <v>6.8398783923066198E-2</v>
      </c>
      <c r="G7407" s="7">
        <v>3</v>
      </c>
      <c r="H7407" s="7">
        <v>75</v>
      </c>
      <c r="I7407" s="7">
        <v>3.4444075442426197E-2</v>
      </c>
      <c r="J7407" s="7">
        <v>2.3318126084568298E-2</v>
      </c>
    </row>
    <row r="7408" spans="2:10" x14ac:dyDescent="0.2">
      <c r="B7408" s="7">
        <v>4</v>
      </c>
      <c r="C7408" s="7">
        <v>75</v>
      </c>
      <c r="D7408" s="7">
        <v>0.12659201478681201</v>
      </c>
      <c r="E7408" s="7">
        <v>0.26380715263716598</v>
      </c>
      <c r="G7408" s="7">
        <v>4</v>
      </c>
      <c r="H7408" s="7">
        <v>75</v>
      </c>
      <c r="I7408" s="7">
        <v>0.12519017316197001</v>
      </c>
      <c r="J7408" s="7">
        <v>9.7572126934968806E-2</v>
      </c>
    </row>
    <row r="7409" spans="2:10" x14ac:dyDescent="0.2">
      <c r="B7409" s="7">
        <v>5</v>
      </c>
      <c r="C7409" s="7">
        <v>75</v>
      </c>
      <c r="D7409" s="7">
        <v>-2.5680625646843099E-2</v>
      </c>
      <c r="E7409" s="7">
        <v>0.11878659576306901</v>
      </c>
      <c r="G7409" s="7">
        <v>5</v>
      </c>
      <c r="H7409" s="7">
        <v>75</v>
      </c>
      <c r="I7409" s="7">
        <v>-2.59118217952716E-2</v>
      </c>
      <c r="J7409" s="7">
        <v>0.123001478162303</v>
      </c>
    </row>
    <row r="7410" spans="2:10" x14ac:dyDescent="0.2">
      <c r="B7410" s="7">
        <v>6</v>
      </c>
      <c r="C7410" s="7">
        <v>75</v>
      </c>
      <c r="D7410" s="7">
        <v>-0.281803506645248</v>
      </c>
      <c r="E7410" s="7">
        <v>-6.9001137029092205E-2</v>
      </c>
      <c r="G7410" s="7">
        <v>6</v>
      </c>
      <c r="H7410" s="7">
        <v>75</v>
      </c>
      <c r="I7410" s="7">
        <v>-0.282606650606055</v>
      </c>
      <c r="J7410" s="7">
        <v>-0.243251766320042</v>
      </c>
    </row>
    <row r="7411" spans="2:10" x14ac:dyDescent="0.2">
      <c r="B7411" s="7">
        <v>7</v>
      </c>
      <c r="C7411" s="7">
        <v>75</v>
      </c>
      <c r="D7411" s="7">
        <v>9.4030286168463206E-2</v>
      </c>
      <c r="E7411" s="7">
        <v>6.5270995739238599E-2</v>
      </c>
      <c r="G7411" s="7">
        <v>7</v>
      </c>
      <c r="H7411" s="7">
        <v>75</v>
      </c>
      <c r="I7411" s="7">
        <v>9.5623043138921601E-2</v>
      </c>
      <c r="J7411" s="7">
        <v>8.7131772147381895E-2</v>
      </c>
    </row>
    <row r="7412" spans="2:10" x14ac:dyDescent="0.2">
      <c r="B7412" s="7">
        <v>8</v>
      </c>
      <c r="C7412" s="7">
        <v>75</v>
      </c>
      <c r="D7412" s="7">
        <v>0.377085953605035</v>
      </c>
      <c r="E7412" s="7">
        <v>0.62351141762158402</v>
      </c>
      <c r="G7412" s="7">
        <v>8</v>
      </c>
      <c r="H7412" s="7">
        <v>75</v>
      </c>
      <c r="I7412" s="7">
        <v>0.373958273644728</v>
      </c>
      <c r="J7412" s="7">
        <v>0.41944733220268199</v>
      </c>
    </row>
    <row r="7413" spans="2:10" x14ac:dyDescent="0.2">
      <c r="B7413" s="7">
        <v>9</v>
      </c>
      <c r="C7413" s="7">
        <v>75</v>
      </c>
      <c r="D7413" s="7">
        <v>-9.18554083076462E-2</v>
      </c>
      <c r="E7413" s="7">
        <v>-0.13992407644337099</v>
      </c>
      <c r="G7413" s="7">
        <v>9</v>
      </c>
      <c r="H7413" s="7">
        <v>75</v>
      </c>
      <c r="I7413" s="7">
        <v>-9.2142194787253801E-2</v>
      </c>
      <c r="J7413" s="7">
        <v>-7.8374350983132501E-2</v>
      </c>
    </row>
    <row r="7414" spans="2:10" x14ac:dyDescent="0.2">
      <c r="B7414" s="7">
        <v>10</v>
      </c>
      <c r="C7414" s="7">
        <v>75</v>
      </c>
      <c r="D7414" s="7">
        <v>-0.30907686069019402</v>
      </c>
      <c r="E7414" s="7">
        <v>-0.237380373294274</v>
      </c>
      <c r="G7414" s="7">
        <v>10</v>
      </c>
      <c r="H7414" s="7">
        <v>75</v>
      </c>
      <c r="I7414" s="7">
        <v>-0.310156495539058</v>
      </c>
      <c r="J7414" s="7">
        <v>-0.220729884489966</v>
      </c>
    </row>
    <row r="7415" spans="2:10" x14ac:dyDescent="0.2">
      <c r="B7415" s="7">
        <v>11</v>
      </c>
      <c r="C7415" s="7">
        <v>75</v>
      </c>
      <c r="D7415" s="7">
        <v>-0.452865452423453</v>
      </c>
      <c r="E7415" s="7">
        <v>-0.47711177125089099</v>
      </c>
      <c r="G7415" s="7">
        <v>11</v>
      </c>
      <c r="H7415" s="7">
        <v>75</v>
      </c>
      <c r="I7415" s="7">
        <v>-0.45928793098884801</v>
      </c>
      <c r="J7415" s="7">
        <v>-0.464977793967776</v>
      </c>
    </row>
    <row r="7416" spans="2:10" x14ac:dyDescent="0.2">
      <c r="B7416" s="7">
        <v>12</v>
      </c>
      <c r="C7416" s="7">
        <v>75</v>
      </c>
      <c r="D7416" s="7">
        <v>-0.101273971010307</v>
      </c>
      <c r="E7416" s="7">
        <v>-0.13207379653864801</v>
      </c>
      <c r="G7416" s="7">
        <v>12</v>
      </c>
      <c r="H7416" s="7">
        <v>75</v>
      </c>
      <c r="I7416" s="7">
        <v>-0.104122464093185</v>
      </c>
      <c r="J7416" s="7">
        <v>-8.1457858362322E-2</v>
      </c>
    </row>
    <row r="7417" spans="2:10" x14ac:dyDescent="0.2">
      <c r="B7417" s="7">
        <v>13</v>
      </c>
      <c r="C7417" s="7">
        <v>75</v>
      </c>
      <c r="D7417" s="7">
        <v>-1.59009337646339E-2</v>
      </c>
      <c r="E7417" s="7">
        <v>-3.44940491389902E-2</v>
      </c>
      <c r="G7417" s="7">
        <v>13</v>
      </c>
      <c r="H7417" s="7">
        <v>75</v>
      </c>
      <c r="I7417" s="7">
        <v>-1.59493275608718E-2</v>
      </c>
      <c r="J7417" s="7">
        <v>-0.12002291128869499</v>
      </c>
    </row>
    <row r="7418" spans="2:10" x14ac:dyDescent="0.2">
      <c r="B7418" s="7">
        <v>14</v>
      </c>
      <c r="C7418" s="7">
        <v>75</v>
      </c>
      <c r="D7418" s="7">
        <v>-0.129503673697593</v>
      </c>
      <c r="E7418" s="7">
        <v>-4.4706972515395904E-3</v>
      </c>
      <c r="G7418" s="7">
        <v>14</v>
      </c>
      <c r="H7418" s="7">
        <v>75</v>
      </c>
      <c r="I7418" s="7">
        <v>-0.13159347605770899</v>
      </c>
      <c r="J7418" s="7">
        <v>-0.26445096336691498</v>
      </c>
    </row>
    <row r="7419" spans="2:10" x14ac:dyDescent="0.2">
      <c r="B7419" s="7">
        <v>15</v>
      </c>
      <c r="C7419" s="7">
        <v>75</v>
      </c>
      <c r="D7419" s="7">
        <v>0.38826042877371703</v>
      </c>
      <c r="E7419" s="7">
        <v>0.180242087121849</v>
      </c>
      <c r="G7419" s="7">
        <v>15</v>
      </c>
      <c r="H7419" s="7">
        <v>75</v>
      </c>
      <c r="I7419" s="7">
        <v>0.389160180480492</v>
      </c>
      <c r="J7419" s="7">
        <v>1.5116442675674699E-2</v>
      </c>
    </row>
    <row r="7420" spans="2:10" x14ac:dyDescent="0.2">
      <c r="B7420" s="7">
        <v>16</v>
      </c>
      <c r="C7420" s="7">
        <v>75</v>
      </c>
      <c r="D7420" s="7">
        <v>-0.31087632926002601</v>
      </c>
      <c r="E7420" s="7">
        <v>-0.25020358211814298</v>
      </c>
      <c r="G7420" s="7">
        <v>16</v>
      </c>
      <c r="H7420" s="7">
        <v>75</v>
      </c>
      <c r="I7420" s="7">
        <v>-0.31365553459085199</v>
      </c>
      <c r="J7420" s="7">
        <v>-0.24505403048098501</v>
      </c>
    </row>
    <row r="7421" spans="2:10" x14ac:dyDescent="0.2">
      <c r="B7421" s="7">
        <v>17</v>
      </c>
      <c r="C7421" s="7">
        <v>75</v>
      </c>
      <c r="D7421" s="7">
        <v>-0.25891607376432502</v>
      </c>
      <c r="E7421" s="7">
        <v>-0.21681657543282501</v>
      </c>
      <c r="G7421" s="7">
        <v>17</v>
      </c>
      <c r="H7421" s="7">
        <v>75</v>
      </c>
      <c r="I7421" s="7">
        <v>-0.259731366557299</v>
      </c>
      <c r="J7421" s="7">
        <v>-0.38831361669828501</v>
      </c>
    </row>
    <row r="7422" spans="2:10" x14ac:dyDescent="0.2">
      <c r="B7422" s="7">
        <v>18</v>
      </c>
      <c r="C7422" s="7">
        <v>75</v>
      </c>
      <c r="D7422" s="7">
        <v>0.19652407516050899</v>
      </c>
      <c r="E7422" s="7">
        <v>-1.50109818908817E-3</v>
      </c>
      <c r="G7422" s="7">
        <v>18</v>
      </c>
      <c r="H7422" s="7">
        <v>75</v>
      </c>
      <c r="I7422" s="7">
        <v>0.19728497665393399</v>
      </c>
      <c r="J7422" s="7">
        <v>0.15705910510045301</v>
      </c>
    </row>
    <row r="7423" spans="2:10" x14ac:dyDescent="0.2">
      <c r="B7423" s="7">
        <v>19</v>
      </c>
      <c r="C7423" s="7">
        <v>75</v>
      </c>
      <c r="D7423" s="7">
        <v>8.5979264645104095E-2</v>
      </c>
      <c r="E7423" s="7">
        <v>-1.6812646558059401E-2</v>
      </c>
      <c r="G7423" s="7">
        <v>19</v>
      </c>
      <c r="H7423" s="7">
        <v>75</v>
      </c>
      <c r="I7423" s="7">
        <v>8.8086192160144294E-2</v>
      </c>
      <c r="J7423" s="7">
        <v>-1.5022717057380701E-2</v>
      </c>
    </row>
    <row r="7424" spans="2:10" x14ac:dyDescent="0.2">
      <c r="B7424" s="7">
        <v>20</v>
      </c>
      <c r="C7424" s="7">
        <v>75</v>
      </c>
      <c r="D7424" s="7">
        <v>-0.23641269192113501</v>
      </c>
      <c r="E7424" s="7">
        <v>-4.13097068452686E-2</v>
      </c>
      <c r="G7424" s="7">
        <v>20</v>
      </c>
      <c r="H7424" s="7">
        <v>75</v>
      </c>
      <c r="I7424" s="7">
        <v>-0.23950245885407301</v>
      </c>
      <c r="J7424" s="7">
        <v>-0.29207719090472001</v>
      </c>
    </row>
    <row r="7425" spans="2:10" x14ac:dyDescent="0.2">
      <c r="B7425" s="7">
        <v>21</v>
      </c>
      <c r="C7425" s="7">
        <v>75</v>
      </c>
      <c r="D7425" s="7">
        <v>-7.6319161835494101E-2</v>
      </c>
      <c r="E7425" s="7">
        <v>0.187474009447852</v>
      </c>
      <c r="G7425" s="7">
        <v>21</v>
      </c>
      <c r="H7425" s="7">
        <v>75</v>
      </c>
      <c r="I7425" s="7">
        <v>-7.5882556980847199E-2</v>
      </c>
      <c r="J7425" s="7">
        <v>-0.12752105905316699</v>
      </c>
    </row>
    <row r="7426" spans="2:10" x14ac:dyDescent="0.2">
      <c r="B7426" s="7">
        <v>22</v>
      </c>
      <c r="C7426" s="7">
        <v>75</v>
      </c>
      <c r="D7426" s="7">
        <v>9.7509130548338908E-3</v>
      </c>
      <c r="E7426" s="7">
        <v>-5.7377026013865497E-2</v>
      </c>
      <c r="G7426" s="7">
        <v>22</v>
      </c>
      <c r="H7426" s="7">
        <v>75</v>
      </c>
      <c r="I7426" s="7">
        <v>1.02589150316525E-2</v>
      </c>
      <c r="J7426" s="7">
        <v>0.19545293601970701</v>
      </c>
    </row>
    <row r="7427" spans="2:10" x14ac:dyDescent="0.2">
      <c r="B7427" s="7">
        <v>23</v>
      </c>
      <c r="C7427" s="7">
        <v>75</v>
      </c>
      <c r="D7427" s="7">
        <v>0.21837781382675001</v>
      </c>
      <c r="E7427" s="7">
        <v>0.154139526567876</v>
      </c>
      <c r="G7427" s="7">
        <v>23</v>
      </c>
      <c r="H7427" s="7">
        <v>75</v>
      </c>
      <c r="I7427" s="7">
        <v>0.217369696652053</v>
      </c>
      <c r="J7427" s="7">
        <v>-6.7095689295266298E-2</v>
      </c>
    </row>
    <row r="7428" spans="2:10" x14ac:dyDescent="0.2">
      <c r="B7428" s="7">
        <v>24</v>
      </c>
      <c r="C7428" s="7">
        <v>75</v>
      </c>
      <c r="D7428" s="7">
        <v>0.155544254279771</v>
      </c>
      <c r="E7428" s="7">
        <v>-0.121050221369482</v>
      </c>
      <c r="G7428" s="7">
        <v>24</v>
      </c>
      <c r="H7428" s="7">
        <v>75</v>
      </c>
      <c r="I7428" s="7">
        <v>0.15641427843090699</v>
      </c>
      <c r="J7428" s="7">
        <v>0.17321194385355301</v>
      </c>
    </row>
    <row r="7429" spans="2:10" x14ac:dyDescent="0.2">
      <c r="B7429" s="7">
        <v>25</v>
      </c>
      <c r="C7429" s="7">
        <v>75</v>
      </c>
      <c r="D7429" s="7">
        <v>2.9869506102512499E-2</v>
      </c>
      <c r="E7429" s="7">
        <v>0.21304725699617499</v>
      </c>
      <c r="G7429" s="7">
        <v>25</v>
      </c>
      <c r="H7429" s="7">
        <v>75</v>
      </c>
      <c r="I7429" s="7">
        <v>3.0174486781969101E-2</v>
      </c>
      <c r="J7429" s="7">
        <v>0.143037547271887</v>
      </c>
    </row>
    <row r="7430" spans="2:10" x14ac:dyDescent="0.2">
      <c r="B7430" s="7">
        <v>26</v>
      </c>
      <c r="C7430" s="7">
        <v>75</v>
      </c>
      <c r="D7430" s="7">
        <v>2.13962785279058E-2</v>
      </c>
      <c r="E7430" s="7">
        <v>0.115384677715689</v>
      </c>
      <c r="G7430" s="7">
        <v>26</v>
      </c>
      <c r="H7430" s="7">
        <v>75</v>
      </c>
      <c r="I7430" s="7">
        <v>2.12785628048042E-2</v>
      </c>
      <c r="J7430" s="7">
        <v>-7.6650598036973605E-2</v>
      </c>
    </row>
    <row r="7431" spans="2:10" x14ac:dyDescent="0.2">
      <c r="B7431" s="7">
        <v>27</v>
      </c>
      <c r="C7431" s="7">
        <v>75</v>
      </c>
      <c r="D7431" s="7">
        <v>-0.20981318278911801</v>
      </c>
      <c r="E7431" s="7">
        <v>-0.24784379316181701</v>
      </c>
      <c r="G7431" s="7">
        <v>27</v>
      </c>
      <c r="H7431" s="7">
        <v>75</v>
      </c>
      <c r="I7431" s="7">
        <v>-0.20840191279096701</v>
      </c>
      <c r="J7431" s="7">
        <v>-0.16733174056001801</v>
      </c>
    </row>
    <row r="7432" spans="2:10" x14ac:dyDescent="0.2">
      <c r="B7432" s="7">
        <v>28</v>
      </c>
      <c r="C7432" s="7">
        <v>75</v>
      </c>
      <c r="D7432" s="7">
        <v>-5.8087522667777999E-3</v>
      </c>
      <c r="E7432" s="7">
        <v>0.25775434045391099</v>
      </c>
      <c r="G7432" s="7">
        <v>28</v>
      </c>
      <c r="H7432" s="7">
        <v>75</v>
      </c>
      <c r="I7432" s="7">
        <v>-5.8142503104701097E-3</v>
      </c>
      <c r="J7432" s="7">
        <v>0.215694985646155</v>
      </c>
    </row>
    <row r="7433" spans="2:10" x14ac:dyDescent="0.2">
      <c r="B7433" s="7">
        <v>29</v>
      </c>
      <c r="C7433" s="7">
        <v>75</v>
      </c>
      <c r="D7433" s="7">
        <v>-0.228518326358993</v>
      </c>
      <c r="E7433" s="7">
        <v>5.0812875314983699E-2</v>
      </c>
      <c r="G7433" s="7">
        <v>29</v>
      </c>
      <c r="H7433" s="7">
        <v>75</v>
      </c>
      <c r="I7433" s="7">
        <v>-0.23490512922756501</v>
      </c>
      <c r="J7433" s="7">
        <v>-9.3586355161409798E-2</v>
      </c>
    </row>
    <row r="7434" spans="2:10" x14ac:dyDescent="0.2">
      <c r="B7434" s="7">
        <v>30</v>
      </c>
      <c r="C7434" s="7">
        <v>75</v>
      </c>
      <c r="D7434" s="7">
        <v>0.25367785983228602</v>
      </c>
      <c r="E7434" s="7">
        <v>0.294603378875118</v>
      </c>
      <c r="G7434" s="7">
        <v>30</v>
      </c>
      <c r="H7434" s="7">
        <v>75</v>
      </c>
      <c r="I7434" s="7">
        <v>0.26083590958668001</v>
      </c>
      <c r="J7434" s="7">
        <v>0.30923175895423999</v>
      </c>
    </row>
    <row r="7435" spans="2:10" x14ac:dyDescent="0.2">
      <c r="B7435" s="7">
        <v>31</v>
      </c>
      <c r="C7435" s="7">
        <v>75</v>
      </c>
      <c r="D7435" s="7">
        <v>0.116651830972703</v>
      </c>
      <c r="E7435" s="7">
        <v>0.14524571486166099</v>
      </c>
      <c r="G7435" s="7">
        <v>31</v>
      </c>
      <c r="H7435" s="7">
        <v>75</v>
      </c>
      <c r="I7435" s="7">
        <v>0.11599679243887601</v>
      </c>
      <c r="J7435" s="7">
        <v>0.21002349475200599</v>
      </c>
    </row>
    <row r="7436" spans="2:10" x14ac:dyDescent="0.2">
      <c r="B7436" s="7">
        <v>32</v>
      </c>
      <c r="C7436" s="7">
        <v>75</v>
      </c>
      <c r="D7436" s="7">
        <v>-0.140586452680632</v>
      </c>
      <c r="E7436" s="7">
        <v>-0.28837379207971697</v>
      </c>
      <c r="G7436" s="7">
        <v>32</v>
      </c>
      <c r="H7436" s="7">
        <v>75</v>
      </c>
      <c r="I7436" s="7">
        <v>-0.14061731045849499</v>
      </c>
      <c r="J7436" s="7">
        <v>-0.108164155312528</v>
      </c>
    </row>
    <row r="7437" spans="2:10" x14ac:dyDescent="0.2">
      <c r="B7437" s="7">
        <v>33</v>
      </c>
      <c r="C7437" s="7">
        <v>75</v>
      </c>
      <c r="D7437" s="7">
        <v>0.15570881959948299</v>
      </c>
      <c r="E7437" s="7">
        <v>0.16806103396337299</v>
      </c>
      <c r="G7437" s="7">
        <v>33</v>
      </c>
      <c r="H7437" s="7">
        <v>75</v>
      </c>
      <c r="I7437" s="7">
        <v>0.160913378366487</v>
      </c>
      <c r="J7437" s="7">
        <v>6.4969178341357306E-2</v>
      </c>
    </row>
    <row r="7438" spans="2:10" x14ac:dyDescent="0.2">
      <c r="B7438" s="7">
        <v>34</v>
      </c>
      <c r="C7438" s="7">
        <v>75</v>
      </c>
      <c r="D7438" s="7">
        <v>7.9469015636163001E-2</v>
      </c>
      <c r="E7438" s="7">
        <v>0.18357765791192401</v>
      </c>
      <c r="G7438" s="7">
        <v>34</v>
      </c>
      <c r="H7438" s="7">
        <v>75</v>
      </c>
      <c r="I7438" s="7">
        <v>8.0759041618519795E-2</v>
      </c>
      <c r="J7438" s="7">
        <v>0.49177718683390698</v>
      </c>
    </row>
    <row r="7439" spans="2:10" x14ac:dyDescent="0.2">
      <c r="B7439" s="7">
        <v>35</v>
      </c>
      <c r="C7439" s="7">
        <v>75</v>
      </c>
      <c r="D7439" s="7">
        <v>0.123276280595094</v>
      </c>
      <c r="E7439" s="7">
        <v>0.18993970434586399</v>
      </c>
      <c r="G7439" s="7">
        <v>35</v>
      </c>
      <c r="H7439" s="7">
        <v>75</v>
      </c>
      <c r="I7439" s="7">
        <v>0.12445644076378</v>
      </c>
      <c r="J7439" s="7">
        <v>0.228435588357948</v>
      </c>
    </row>
    <row r="7440" spans="2:10" x14ac:dyDescent="0.2">
      <c r="B7440" s="7">
        <v>36</v>
      </c>
      <c r="C7440" s="7">
        <v>75</v>
      </c>
      <c r="D7440" s="7">
        <v>0.12427000283774001</v>
      </c>
      <c r="E7440" s="7">
        <v>0.27522975511874398</v>
      </c>
      <c r="G7440" s="7">
        <v>36</v>
      </c>
      <c r="H7440" s="7">
        <v>75</v>
      </c>
      <c r="I7440" s="7">
        <v>0.12677691992145401</v>
      </c>
      <c r="J7440" s="7">
        <v>0.29143471123911602</v>
      </c>
    </row>
    <row r="7441" spans="2:10" x14ac:dyDescent="0.2">
      <c r="B7441" s="7">
        <v>37</v>
      </c>
      <c r="C7441" s="7">
        <v>75</v>
      </c>
      <c r="D7441" s="7">
        <v>5.76856445186813E-3</v>
      </c>
      <c r="E7441" s="7">
        <v>-0.130921009108322</v>
      </c>
      <c r="G7441" s="7">
        <v>37</v>
      </c>
      <c r="H7441" s="7">
        <v>75</v>
      </c>
      <c r="I7441" s="7">
        <v>5.9626076006722402E-3</v>
      </c>
      <c r="J7441" s="7">
        <v>-1.8922833411121301E-3</v>
      </c>
    </row>
    <row r="7442" spans="2:10" x14ac:dyDescent="0.2">
      <c r="B7442" s="7">
        <v>38</v>
      </c>
      <c r="C7442" s="7">
        <v>75</v>
      </c>
      <c r="D7442" s="7">
        <v>0.315149897203303</v>
      </c>
      <c r="E7442" s="7">
        <v>0.35911861774548498</v>
      </c>
      <c r="G7442" s="7">
        <v>38</v>
      </c>
      <c r="H7442" s="7">
        <v>75</v>
      </c>
      <c r="I7442" s="7">
        <v>0.31093834852047098</v>
      </c>
      <c r="J7442" s="7">
        <v>0.31544608491627002</v>
      </c>
    </row>
    <row r="7443" spans="2:10" x14ac:dyDescent="0.2">
      <c r="B7443" s="7">
        <v>39</v>
      </c>
      <c r="C7443" s="7">
        <v>75</v>
      </c>
      <c r="D7443" s="7">
        <v>0.26256510861494697</v>
      </c>
      <c r="E7443" s="7">
        <v>0.20489457293164601</v>
      </c>
      <c r="G7443" s="7">
        <v>39</v>
      </c>
      <c r="H7443" s="7">
        <v>75</v>
      </c>
      <c r="I7443" s="7">
        <v>0.26585316807078901</v>
      </c>
      <c r="J7443" s="7">
        <v>0.162440183742948</v>
      </c>
    </row>
    <row r="7444" spans="2:10" x14ac:dyDescent="0.2">
      <c r="B7444" s="7">
        <v>40</v>
      </c>
      <c r="C7444" s="7">
        <v>75</v>
      </c>
      <c r="D7444" s="7">
        <v>-0.40315956840615602</v>
      </c>
      <c r="E7444" s="7">
        <v>-0.54920134387674602</v>
      </c>
      <c r="G7444" s="7">
        <v>40</v>
      </c>
      <c r="H7444" s="7">
        <v>75</v>
      </c>
      <c r="I7444" s="7">
        <v>-0.40841995823534699</v>
      </c>
      <c r="J7444" s="7">
        <v>-0.43500972533761001</v>
      </c>
    </row>
    <row r="7445" spans="2:10" x14ac:dyDescent="0.2">
      <c r="B7445" s="7">
        <v>41</v>
      </c>
      <c r="C7445" s="7">
        <v>75</v>
      </c>
      <c r="D7445" s="7">
        <v>-0.17550716230524399</v>
      </c>
      <c r="E7445" s="7">
        <v>-0.36526140053767803</v>
      </c>
      <c r="G7445" s="7">
        <v>41</v>
      </c>
      <c r="H7445" s="7">
        <v>75</v>
      </c>
      <c r="I7445" s="7">
        <v>-0.174152796790294</v>
      </c>
      <c r="J7445" s="7">
        <v>-0.168254125811998</v>
      </c>
    </row>
    <row r="7446" spans="2:10" x14ac:dyDescent="0.2">
      <c r="B7446" s="7">
        <v>42</v>
      </c>
      <c r="C7446" s="7">
        <v>75</v>
      </c>
      <c r="D7446" s="7">
        <v>8.6355388869978206E-2</v>
      </c>
      <c r="E7446" s="7">
        <v>0.50490649269611698</v>
      </c>
      <c r="G7446" s="7">
        <v>42</v>
      </c>
      <c r="H7446" s="7">
        <v>75</v>
      </c>
      <c r="I7446" s="7">
        <v>8.6982627893634798E-2</v>
      </c>
      <c r="J7446" s="7">
        <v>0.26019366184165399</v>
      </c>
    </row>
    <row r="7447" spans="2:10" x14ac:dyDescent="0.2">
      <c r="B7447" s="7">
        <v>43</v>
      </c>
      <c r="C7447" s="7">
        <v>75</v>
      </c>
      <c r="D7447" s="7">
        <v>-0.19450095166189599</v>
      </c>
      <c r="E7447" s="7">
        <v>-8.4611567930647197E-2</v>
      </c>
      <c r="G7447" s="7">
        <v>43</v>
      </c>
      <c r="H7447" s="7">
        <v>75</v>
      </c>
      <c r="I7447" s="7">
        <v>-0.195822476643643</v>
      </c>
      <c r="J7447" s="7">
        <v>-0.18466966939624499</v>
      </c>
    </row>
    <row r="7448" spans="2:10" x14ac:dyDescent="0.2">
      <c r="B7448" s="7">
        <v>44</v>
      </c>
      <c r="C7448" s="7">
        <v>75</v>
      </c>
      <c r="D7448" s="7">
        <v>-6.4932652288733897E-3</v>
      </c>
      <c r="E7448" s="7">
        <v>0.191992018168721</v>
      </c>
      <c r="G7448" s="7">
        <v>44</v>
      </c>
      <c r="H7448" s="7">
        <v>75</v>
      </c>
      <c r="I7448" s="7">
        <v>-6.4124859818059897E-3</v>
      </c>
      <c r="J7448" s="7">
        <v>0.167064789060834</v>
      </c>
    </row>
    <row r="7449" spans="2:10" x14ac:dyDescent="0.2">
      <c r="B7449" s="7">
        <v>45</v>
      </c>
      <c r="C7449" s="7">
        <v>75</v>
      </c>
      <c r="D7449" s="7">
        <v>-0.11912321259158699</v>
      </c>
      <c r="E7449" s="7">
        <v>-0.105787370911871</v>
      </c>
      <c r="G7449" s="7">
        <v>45</v>
      </c>
      <c r="H7449" s="7">
        <v>75</v>
      </c>
      <c r="I7449" s="7">
        <v>-0.119138664687265</v>
      </c>
      <c r="J7449" s="7">
        <v>-0.116895059784559</v>
      </c>
    </row>
    <row r="7450" spans="2:10" x14ac:dyDescent="0.2">
      <c r="B7450" s="7">
        <v>46</v>
      </c>
      <c r="C7450" s="7">
        <v>75</v>
      </c>
      <c r="D7450" s="7">
        <v>-4.0437229679286098E-2</v>
      </c>
      <c r="E7450" s="7">
        <v>4.38285872488429E-2</v>
      </c>
      <c r="G7450" s="7">
        <v>46</v>
      </c>
      <c r="H7450" s="7">
        <v>75</v>
      </c>
      <c r="I7450" s="7">
        <v>-4.0322575068401499E-2</v>
      </c>
      <c r="J7450" s="7">
        <v>-6.1612410695097701E-2</v>
      </c>
    </row>
    <row r="7451" spans="2:10" x14ac:dyDescent="0.2">
      <c r="B7451" s="7">
        <v>47</v>
      </c>
      <c r="C7451" s="7">
        <v>75</v>
      </c>
      <c r="D7451" s="7">
        <v>7.9446808979798597E-2</v>
      </c>
      <c r="E7451" s="7">
        <v>0.31316711883137199</v>
      </c>
      <c r="G7451" s="7">
        <v>47</v>
      </c>
      <c r="H7451" s="7">
        <v>75</v>
      </c>
      <c r="I7451" s="7">
        <v>7.91378827490581E-2</v>
      </c>
      <c r="J7451" s="7">
        <v>7.8263845933234294E-2</v>
      </c>
    </row>
    <row r="7452" spans="2:10" x14ac:dyDescent="0.2">
      <c r="B7452" s="7">
        <v>48</v>
      </c>
      <c r="C7452" s="7">
        <v>75</v>
      </c>
      <c r="D7452" s="7">
        <v>0.118189510230755</v>
      </c>
      <c r="E7452" s="7">
        <v>0.22923522005263899</v>
      </c>
      <c r="G7452" s="7">
        <v>48</v>
      </c>
      <c r="H7452" s="7">
        <v>75</v>
      </c>
      <c r="I7452" s="7">
        <v>0.118190790311147</v>
      </c>
      <c r="J7452" s="7">
        <v>-2.4111719904073702E-2</v>
      </c>
    </row>
    <row r="7453" spans="2:10" x14ac:dyDescent="0.2">
      <c r="B7453" s="7">
        <v>49</v>
      </c>
      <c r="C7453" s="7">
        <v>75</v>
      </c>
      <c r="D7453" s="7">
        <v>-6.2624534241587398E-2</v>
      </c>
      <c r="E7453" s="7">
        <v>2.9279026475047799E-2</v>
      </c>
      <c r="G7453" s="7">
        <v>49</v>
      </c>
      <c r="H7453" s="7">
        <v>75</v>
      </c>
      <c r="I7453" s="7">
        <v>-6.2895791310153507E-2</v>
      </c>
      <c r="J7453" s="7">
        <v>-6.3920020101893005E-4</v>
      </c>
    </row>
    <row r="7454" spans="2:10" x14ac:dyDescent="0.2">
      <c r="B7454" s="7">
        <v>50</v>
      </c>
      <c r="C7454" s="7">
        <v>75</v>
      </c>
      <c r="D7454" s="7">
        <v>-0.35127026076329998</v>
      </c>
      <c r="E7454" s="7">
        <v>-0.431641832767026</v>
      </c>
      <c r="G7454" s="7">
        <v>50</v>
      </c>
      <c r="H7454" s="7">
        <v>75</v>
      </c>
      <c r="I7454" s="7">
        <v>-0.34993177188741398</v>
      </c>
      <c r="J7454" s="7">
        <v>-0.40456019034311702</v>
      </c>
    </row>
    <row r="7455" spans="2:10" x14ac:dyDescent="0.2">
      <c r="B7455" s="7">
        <v>51</v>
      </c>
      <c r="C7455" s="7">
        <v>75</v>
      </c>
      <c r="D7455" s="7">
        <v>0.13669688604518601</v>
      </c>
      <c r="E7455" s="7">
        <v>-4.8386012383419399E-2</v>
      </c>
      <c r="G7455" s="7">
        <v>51</v>
      </c>
      <c r="H7455" s="7">
        <v>75</v>
      </c>
      <c r="I7455" s="7">
        <v>0.13386463517771499</v>
      </c>
      <c r="J7455" s="7">
        <v>0.238567976119091</v>
      </c>
    </row>
    <row r="7456" spans="2:10" x14ac:dyDescent="0.2">
      <c r="B7456" s="7">
        <v>52</v>
      </c>
      <c r="C7456" s="7">
        <v>75</v>
      </c>
      <c r="D7456" s="7">
        <v>0.13472545911926301</v>
      </c>
      <c r="E7456" s="7">
        <v>0.283665338693669</v>
      </c>
      <c r="G7456" s="7">
        <v>52</v>
      </c>
      <c r="H7456" s="7">
        <v>75</v>
      </c>
      <c r="I7456" s="7">
        <v>0.139617930232178</v>
      </c>
      <c r="J7456" s="7">
        <v>0.33029404588618</v>
      </c>
    </row>
    <row r="7457" spans="2:10" x14ac:dyDescent="0.2">
      <c r="B7457" s="7">
        <v>53</v>
      </c>
      <c r="C7457" s="7">
        <v>75</v>
      </c>
      <c r="D7457" s="7">
        <v>3.3556062095836003E-2</v>
      </c>
      <c r="E7457" s="7">
        <v>2.6373023170407398E-3</v>
      </c>
      <c r="G7457" s="7">
        <v>53</v>
      </c>
      <c r="H7457" s="7">
        <v>75</v>
      </c>
      <c r="I7457" s="7">
        <v>3.4874440631876197E-2</v>
      </c>
      <c r="J7457" s="7">
        <v>-1.38072385307542E-2</v>
      </c>
    </row>
    <row r="7458" spans="2:10" x14ac:dyDescent="0.2">
      <c r="B7458" s="7">
        <v>54</v>
      </c>
      <c r="C7458" s="7">
        <v>75</v>
      </c>
      <c r="D7458" s="7">
        <v>5.5674096487940097E-2</v>
      </c>
      <c r="E7458" s="7">
        <v>-2.6947980164715401E-2</v>
      </c>
      <c r="G7458" s="7">
        <v>54</v>
      </c>
      <c r="H7458" s="7">
        <v>75</v>
      </c>
      <c r="I7458" s="7">
        <v>5.6466439586482203E-2</v>
      </c>
      <c r="J7458" s="7">
        <v>4.7004779991182098E-3</v>
      </c>
    </row>
    <row r="7459" spans="2:10" x14ac:dyDescent="0.2">
      <c r="B7459" s="7">
        <v>55</v>
      </c>
      <c r="C7459" s="7">
        <v>75</v>
      </c>
      <c r="D7459" s="7">
        <v>-0.48135682518774903</v>
      </c>
      <c r="E7459" s="7">
        <v>-0.29090838142708297</v>
      </c>
      <c r="G7459" s="7">
        <v>55</v>
      </c>
      <c r="H7459" s="7">
        <v>75</v>
      </c>
      <c r="I7459" s="7">
        <v>-0.48749513556771501</v>
      </c>
      <c r="J7459" s="7">
        <v>-0.56729910988909404</v>
      </c>
    </row>
    <row r="7460" spans="2:10" x14ac:dyDescent="0.2">
      <c r="B7460" s="7">
        <v>56</v>
      </c>
      <c r="C7460" s="7">
        <v>75</v>
      </c>
      <c r="D7460" s="7">
        <v>-0.35728718336575599</v>
      </c>
      <c r="E7460" s="7">
        <v>-0.21498371694027801</v>
      </c>
      <c r="G7460" s="7">
        <v>56</v>
      </c>
      <c r="H7460" s="7">
        <v>75</v>
      </c>
      <c r="I7460" s="7">
        <v>-0.35829694144385899</v>
      </c>
      <c r="J7460" s="7">
        <v>-0.26409487346277999</v>
      </c>
    </row>
    <row r="7461" spans="2:10" x14ac:dyDescent="0.2">
      <c r="B7461" s="7">
        <v>57</v>
      </c>
      <c r="C7461" s="7">
        <v>75</v>
      </c>
      <c r="D7461" s="7">
        <v>0.24083292439503401</v>
      </c>
      <c r="E7461" s="7">
        <v>-0.11045459753230499</v>
      </c>
      <c r="G7461" s="7">
        <v>57</v>
      </c>
      <c r="H7461" s="7">
        <v>75</v>
      </c>
      <c r="I7461" s="7">
        <v>0.24442212462872701</v>
      </c>
      <c r="J7461" s="7">
        <v>0.36536547028906302</v>
      </c>
    </row>
    <row r="7462" spans="2:10" x14ac:dyDescent="0.2">
      <c r="B7462" s="7">
        <v>58</v>
      </c>
      <c r="C7462" s="7">
        <v>75</v>
      </c>
      <c r="D7462" s="7">
        <v>-0.110710250875904</v>
      </c>
      <c r="E7462" s="7">
        <v>-8.7070613522182996E-2</v>
      </c>
      <c r="G7462" s="7">
        <v>58</v>
      </c>
      <c r="H7462" s="7">
        <v>75</v>
      </c>
      <c r="I7462" s="7">
        <v>-0.113158672812853</v>
      </c>
      <c r="J7462" s="7">
        <v>-5.6735017574176497E-2</v>
      </c>
    </row>
    <row r="7463" spans="2:10" x14ac:dyDescent="0.2">
      <c r="B7463" s="7">
        <v>59</v>
      </c>
      <c r="C7463" s="7">
        <v>75</v>
      </c>
      <c r="D7463" s="7">
        <v>0.110639463928716</v>
      </c>
      <c r="E7463" s="7">
        <v>0.17064099450783601</v>
      </c>
      <c r="G7463" s="7">
        <v>59</v>
      </c>
      <c r="H7463" s="7">
        <v>75</v>
      </c>
      <c r="I7463" s="7">
        <v>0.113324617253345</v>
      </c>
      <c r="J7463" s="7">
        <v>0.205406702653014</v>
      </c>
    </row>
    <row r="7464" spans="2:10" x14ac:dyDescent="0.2">
      <c r="B7464" s="7">
        <v>60</v>
      </c>
      <c r="C7464" s="7">
        <v>75</v>
      </c>
      <c r="D7464" s="7">
        <v>-4.4713014008939601E-2</v>
      </c>
      <c r="E7464" s="7">
        <v>3.3165524141692201E-2</v>
      </c>
      <c r="G7464" s="7">
        <v>60</v>
      </c>
      <c r="H7464" s="7">
        <v>75</v>
      </c>
      <c r="I7464" s="7">
        <v>-4.4933729257831297E-2</v>
      </c>
      <c r="J7464" s="7">
        <v>-0.13892660038548299</v>
      </c>
    </row>
    <row r="7465" spans="2:10" x14ac:dyDescent="0.2">
      <c r="B7465" s="7">
        <v>61</v>
      </c>
      <c r="C7465" s="7">
        <v>75</v>
      </c>
      <c r="D7465" s="7">
        <v>0.190192437280926</v>
      </c>
      <c r="E7465" s="7">
        <v>0.23239070605479001</v>
      </c>
      <c r="G7465" s="7">
        <v>61</v>
      </c>
      <c r="H7465" s="7">
        <v>75</v>
      </c>
      <c r="I7465" s="7">
        <v>0.19848953015582799</v>
      </c>
      <c r="J7465" s="7">
        <v>0.60038954202153305</v>
      </c>
    </row>
    <row r="7466" spans="2:10" x14ac:dyDescent="0.2">
      <c r="B7466" s="7">
        <v>62</v>
      </c>
      <c r="C7466" s="7">
        <v>75</v>
      </c>
      <c r="D7466" s="7">
        <v>7.2176518721672495E-2</v>
      </c>
      <c r="E7466" s="7">
        <v>-8.3092067104875208E-3</v>
      </c>
      <c r="G7466" s="7">
        <v>62</v>
      </c>
      <c r="H7466" s="7">
        <v>75</v>
      </c>
      <c r="I7466" s="7">
        <v>7.3146614872930699E-2</v>
      </c>
      <c r="J7466" s="7">
        <v>-9.7887309365507508E-3</v>
      </c>
    </row>
    <row r="7467" spans="2:10" x14ac:dyDescent="0.2">
      <c r="B7467" s="7">
        <v>63</v>
      </c>
      <c r="C7467" s="7">
        <v>75</v>
      </c>
      <c r="D7467" s="7">
        <v>-1.0800540129283201E-3</v>
      </c>
      <c r="E7467" s="7">
        <v>3.0411767265708701E-2</v>
      </c>
      <c r="G7467" s="7">
        <v>63</v>
      </c>
      <c r="H7467" s="7">
        <v>75</v>
      </c>
      <c r="I7467" s="7">
        <v>-7.1881904122950103E-4</v>
      </c>
      <c r="J7467" s="7">
        <v>9.1691024467746907E-2</v>
      </c>
    </row>
    <row r="7468" spans="2:10" x14ac:dyDescent="0.2">
      <c r="B7468" s="7">
        <v>64</v>
      </c>
      <c r="C7468" s="7">
        <v>75</v>
      </c>
      <c r="D7468" s="7">
        <v>-0.46993626129036598</v>
      </c>
      <c r="E7468" s="7">
        <v>-0.46064865071099897</v>
      </c>
      <c r="G7468" s="7">
        <v>64</v>
      </c>
      <c r="H7468" s="7">
        <v>75</v>
      </c>
      <c r="I7468" s="7">
        <v>-0.47378108170779298</v>
      </c>
      <c r="J7468" s="7">
        <v>-0.45289133542502902</v>
      </c>
    </row>
    <row r="7469" spans="2:10" x14ac:dyDescent="0.2">
      <c r="B7469" s="7">
        <v>65</v>
      </c>
      <c r="C7469" s="7">
        <v>75</v>
      </c>
      <c r="D7469" s="7">
        <v>-3.27062881608935E-2</v>
      </c>
      <c r="E7469" s="7">
        <v>0.19052021684131901</v>
      </c>
      <c r="G7469" s="7">
        <v>65</v>
      </c>
      <c r="H7469" s="7">
        <v>75</v>
      </c>
      <c r="I7469" s="7">
        <v>-3.2931439840112403E-2</v>
      </c>
      <c r="J7469" s="7">
        <v>0.15701044772245601</v>
      </c>
    </row>
    <row r="7470" spans="2:10" x14ac:dyDescent="0.2">
      <c r="B7470" s="7">
        <v>66</v>
      </c>
      <c r="C7470" s="7">
        <v>75</v>
      </c>
      <c r="D7470" s="7">
        <v>3.4006192472616298E-2</v>
      </c>
      <c r="E7470" s="7">
        <v>7.3442628138879598E-2</v>
      </c>
      <c r="G7470" s="7">
        <v>66</v>
      </c>
      <c r="H7470" s="7">
        <v>75</v>
      </c>
      <c r="I7470" s="7">
        <v>3.3175285197961202E-2</v>
      </c>
      <c r="J7470" s="7">
        <v>-9.6693298146211901E-2</v>
      </c>
    </row>
    <row r="7471" spans="2:10" x14ac:dyDescent="0.2">
      <c r="B7471" s="7">
        <v>67</v>
      </c>
      <c r="C7471" s="7">
        <v>75</v>
      </c>
      <c r="D7471" s="7">
        <v>1.5108213801166699E-2</v>
      </c>
      <c r="E7471" s="7">
        <v>-3.9114414884568998E-3</v>
      </c>
      <c r="G7471" s="7">
        <v>67</v>
      </c>
      <c r="H7471" s="7">
        <v>75</v>
      </c>
      <c r="I7471" s="7">
        <v>1.52883295371566E-2</v>
      </c>
      <c r="J7471" s="7">
        <v>-6.8962532823171304E-3</v>
      </c>
    </row>
    <row r="7472" spans="2:10" x14ac:dyDescent="0.2">
      <c r="B7472" s="7">
        <v>68</v>
      </c>
      <c r="C7472" s="7">
        <v>75</v>
      </c>
      <c r="D7472" s="7">
        <v>-8.0446564870051396E-4</v>
      </c>
      <c r="E7472" s="7">
        <v>8.1520916598531598E-2</v>
      </c>
      <c r="G7472" s="7">
        <v>68</v>
      </c>
      <c r="H7472" s="7">
        <v>75</v>
      </c>
      <c r="I7472" s="7">
        <v>-6.5363928824346796E-4</v>
      </c>
      <c r="J7472" s="7">
        <v>1.2020864916287601E-2</v>
      </c>
    </row>
    <row r="7473" spans="2:10" x14ac:dyDescent="0.2">
      <c r="B7473" s="7">
        <v>69</v>
      </c>
      <c r="C7473" s="7">
        <v>75</v>
      </c>
      <c r="D7473" s="7">
        <v>-0.18792600833231499</v>
      </c>
      <c r="E7473" s="7">
        <v>1.4605429170838799E-2</v>
      </c>
      <c r="G7473" s="7">
        <v>69</v>
      </c>
      <c r="H7473" s="7">
        <v>75</v>
      </c>
      <c r="I7473" s="7">
        <v>-0.19214420618948599</v>
      </c>
      <c r="J7473" s="7">
        <v>-9.9068200866374106E-2</v>
      </c>
    </row>
    <row r="7474" spans="2:10" x14ac:dyDescent="0.2">
      <c r="B7474" s="7">
        <v>70</v>
      </c>
      <c r="C7474" s="7">
        <v>75</v>
      </c>
      <c r="D7474" s="7">
        <v>-0.127633152783346</v>
      </c>
      <c r="E7474" s="7">
        <v>-0.207273410890041</v>
      </c>
      <c r="G7474" s="7">
        <v>70</v>
      </c>
      <c r="H7474" s="7">
        <v>75</v>
      </c>
      <c r="I7474" s="7">
        <v>-0.125400904707895</v>
      </c>
      <c r="J7474" s="7">
        <v>-0.15725225536538501</v>
      </c>
    </row>
    <row r="7475" spans="2:10" x14ac:dyDescent="0.2">
      <c r="B7475" s="7">
        <v>71</v>
      </c>
      <c r="C7475" s="7">
        <v>75</v>
      </c>
      <c r="D7475" s="7">
        <v>-4.0546913593004802E-2</v>
      </c>
      <c r="E7475" s="7">
        <v>4.5388557149499902E-2</v>
      </c>
      <c r="G7475" s="7">
        <v>71</v>
      </c>
      <c r="H7475" s="7">
        <v>75</v>
      </c>
      <c r="I7475" s="7">
        <v>-4.0260015261474699E-2</v>
      </c>
      <c r="J7475" s="7">
        <v>0.30227665819680999</v>
      </c>
    </row>
    <row r="7476" spans="2:10" x14ac:dyDescent="0.2">
      <c r="B7476" s="7">
        <v>72</v>
      </c>
      <c r="C7476" s="7">
        <v>75</v>
      </c>
      <c r="D7476" s="7">
        <v>-0.119823828512004</v>
      </c>
      <c r="E7476" s="7">
        <v>-6.5798190348917998E-2</v>
      </c>
      <c r="G7476" s="7">
        <v>72</v>
      </c>
      <c r="H7476" s="7">
        <v>75</v>
      </c>
      <c r="I7476" s="7">
        <v>-0.122265093988377</v>
      </c>
      <c r="J7476" s="7">
        <v>6.9071671414684802E-2</v>
      </c>
    </row>
    <row r="7477" spans="2:10" x14ac:dyDescent="0.2">
      <c r="B7477" s="7">
        <v>73</v>
      </c>
      <c r="C7477" s="7">
        <v>75</v>
      </c>
      <c r="D7477" s="7">
        <v>-0.20289521352103401</v>
      </c>
      <c r="E7477" s="7">
        <v>-0.12748985570667001</v>
      </c>
      <c r="G7477" s="7">
        <v>73</v>
      </c>
      <c r="H7477" s="7">
        <v>75</v>
      </c>
      <c r="I7477" s="7">
        <v>-0.20216345918426401</v>
      </c>
      <c r="J7477" s="7">
        <v>-0.15151641211481101</v>
      </c>
    </row>
    <row r="7478" spans="2:10" x14ac:dyDescent="0.2">
      <c r="B7478" s="7">
        <v>74</v>
      </c>
      <c r="C7478" s="7">
        <v>75</v>
      </c>
      <c r="D7478" s="7">
        <v>8.2642117417271302E-2</v>
      </c>
      <c r="E7478" s="7">
        <v>4.2941670466352597E-2</v>
      </c>
      <c r="G7478" s="7">
        <v>74</v>
      </c>
      <c r="H7478" s="7">
        <v>75</v>
      </c>
      <c r="I7478" s="7">
        <v>8.4655503554837502E-2</v>
      </c>
      <c r="J7478" s="7">
        <v>-0.20679306073689899</v>
      </c>
    </row>
    <row r="7479" spans="2:10" x14ac:dyDescent="0.2">
      <c r="B7479" s="7">
        <v>75</v>
      </c>
      <c r="C7479" s="7">
        <v>75</v>
      </c>
      <c r="D7479" s="7">
        <v>-3.9786024559250101E-2</v>
      </c>
      <c r="E7479" s="7">
        <v>-0.32292873743383099</v>
      </c>
      <c r="G7479" s="7">
        <v>75</v>
      </c>
      <c r="H7479" s="7">
        <v>75</v>
      </c>
      <c r="I7479" s="7">
        <v>-3.9728250360608897E-2</v>
      </c>
      <c r="J7479" s="7">
        <v>-0.220065464749055</v>
      </c>
    </row>
    <row r="7480" spans="2:10" x14ac:dyDescent="0.2">
      <c r="B7480" s="7">
        <v>76</v>
      </c>
      <c r="C7480" s="7">
        <v>75</v>
      </c>
      <c r="D7480" s="7">
        <v>5.7450655269786197E-2</v>
      </c>
      <c r="E7480" s="7">
        <v>0.181822841697832</v>
      </c>
      <c r="G7480" s="7">
        <v>76</v>
      </c>
      <c r="H7480" s="7">
        <v>75</v>
      </c>
      <c r="I7480" s="7">
        <v>5.7435946079580802E-2</v>
      </c>
      <c r="J7480" s="7">
        <v>0.248151309424715</v>
      </c>
    </row>
    <row r="7481" spans="2:10" x14ac:dyDescent="0.2">
      <c r="B7481" s="7">
        <v>77</v>
      </c>
      <c r="C7481" s="7">
        <v>75</v>
      </c>
      <c r="D7481" s="7">
        <v>5.4075159052423799E-2</v>
      </c>
      <c r="E7481" s="7">
        <v>0.21396784268868399</v>
      </c>
      <c r="G7481" s="7">
        <v>77</v>
      </c>
      <c r="H7481" s="7">
        <v>75</v>
      </c>
      <c r="I7481" s="7">
        <v>5.4860419336440799E-2</v>
      </c>
      <c r="J7481" s="7">
        <v>0.15744376224121501</v>
      </c>
    </row>
    <row r="7482" spans="2:10" x14ac:dyDescent="0.2">
      <c r="B7482" s="7">
        <v>78</v>
      </c>
      <c r="C7482" s="7">
        <v>75</v>
      </c>
      <c r="D7482" s="7">
        <v>-0.40315157837604698</v>
      </c>
      <c r="E7482" s="7">
        <v>-0.40424206755567799</v>
      </c>
      <c r="G7482" s="7">
        <v>78</v>
      </c>
      <c r="H7482" s="7">
        <v>75</v>
      </c>
      <c r="I7482" s="7">
        <v>-0.40394282576119001</v>
      </c>
      <c r="J7482" s="7">
        <v>-0.47174594686119797</v>
      </c>
    </row>
    <row r="7483" spans="2:10" x14ac:dyDescent="0.2">
      <c r="B7483" s="7">
        <v>79</v>
      </c>
      <c r="C7483" s="7">
        <v>75</v>
      </c>
      <c r="D7483" s="7">
        <v>-6.29121924982083E-2</v>
      </c>
      <c r="E7483" s="7">
        <v>2.3760105542312001E-2</v>
      </c>
      <c r="G7483" s="7">
        <v>79</v>
      </c>
      <c r="H7483" s="7">
        <v>75</v>
      </c>
      <c r="I7483" s="7">
        <v>-6.3082035814540305E-2</v>
      </c>
      <c r="J7483" s="7">
        <v>4.4573953147399002E-2</v>
      </c>
    </row>
    <row r="7484" spans="2:10" x14ac:dyDescent="0.2">
      <c r="B7484" s="7">
        <v>80</v>
      </c>
      <c r="C7484" s="7">
        <v>75</v>
      </c>
      <c r="D7484" s="7">
        <v>1.9977872097939602E-2</v>
      </c>
      <c r="E7484" s="7">
        <v>5.4234278027506001E-2</v>
      </c>
      <c r="G7484" s="7">
        <v>80</v>
      </c>
      <c r="H7484" s="7">
        <v>75</v>
      </c>
      <c r="I7484" s="7">
        <v>2.0011201777668599E-2</v>
      </c>
      <c r="J7484" s="7">
        <v>-3.9104933007385198E-2</v>
      </c>
    </row>
    <row r="7485" spans="2:10" x14ac:dyDescent="0.2">
      <c r="B7485" s="7">
        <v>81</v>
      </c>
      <c r="C7485" s="7">
        <v>75</v>
      </c>
      <c r="D7485" s="7">
        <v>0.42143671997694299</v>
      </c>
      <c r="E7485" s="7">
        <v>0.46715918186937799</v>
      </c>
      <c r="G7485" s="7">
        <v>81</v>
      </c>
      <c r="H7485" s="7">
        <v>75</v>
      </c>
      <c r="I7485" s="7">
        <v>0.43589765550723197</v>
      </c>
      <c r="J7485" s="7">
        <v>0.48057208034662402</v>
      </c>
    </row>
    <row r="7486" spans="2:10" x14ac:dyDescent="0.2">
      <c r="B7486" s="7">
        <v>82</v>
      </c>
      <c r="C7486" s="7">
        <v>75</v>
      </c>
      <c r="D7486" s="7">
        <v>5.2436015921494501E-2</v>
      </c>
      <c r="E7486" s="7">
        <v>8.0701261318862905E-3</v>
      </c>
      <c r="G7486" s="7">
        <v>82</v>
      </c>
      <c r="H7486" s="7">
        <v>75</v>
      </c>
      <c r="I7486" s="7">
        <v>5.2538871820460499E-2</v>
      </c>
      <c r="J7486" s="7">
        <v>4.7477987934163596E-3</v>
      </c>
    </row>
    <row r="7487" spans="2:10" x14ac:dyDescent="0.2">
      <c r="B7487" s="7">
        <v>83</v>
      </c>
      <c r="C7487" s="7">
        <v>75</v>
      </c>
      <c r="D7487" s="7">
        <v>-0.35075203671674898</v>
      </c>
      <c r="E7487" s="7">
        <v>-0.431588290559141</v>
      </c>
      <c r="G7487" s="7">
        <v>83</v>
      </c>
      <c r="H7487" s="7">
        <v>75</v>
      </c>
      <c r="I7487" s="7">
        <v>-0.35609407184985598</v>
      </c>
      <c r="J7487" s="7">
        <v>-0.42814373604105599</v>
      </c>
    </row>
    <row r="7488" spans="2:10" x14ac:dyDescent="0.2">
      <c r="B7488" s="7">
        <v>84</v>
      </c>
      <c r="C7488" s="7">
        <v>75</v>
      </c>
      <c r="D7488" s="7">
        <v>0.56080588239102203</v>
      </c>
      <c r="E7488" s="7">
        <v>0.52835751263577702</v>
      </c>
      <c r="G7488" s="7">
        <v>84</v>
      </c>
      <c r="H7488" s="7">
        <v>75</v>
      </c>
      <c r="I7488" s="7">
        <v>0.57072160290109297</v>
      </c>
      <c r="J7488" s="7">
        <v>0.613004785512971</v>
      </c>
    </row>
    <row r="7489" spans="2:10" x14ac:dyDescent="0.2">
      <c r="B7489" s="7">
        <v>85</v>
      </c>
      <c r="C7489" s="7">
        <v>75</v>
      </c>
      <c r="D7489" s="7">
        <v>-0.309072479797313</v>
      </c>
      <c r="E7489" s="7">
        <v>-0.384867647227781</v>
      </c>
      <c r="G7489" s="7">
        <v>85</v>
      </c>
      <c r="H7489" s="7">
        <v>75</v>
      </c>
      <c r="I7489" s="7">
        <v>-0.31041246780739201</v>
      </c>
      <c r="J7489" s="7">
        <v>-0.44043859688806303</v>
      </c>
    </row>
    <row r="7490" spans="2:10" x14ac:dyDescent="0.2">
      <c r="B7490" s="7">
        <v>86</v>
      </c>
      <c r="C7490" s="7">
        <v>75</v>
      </c>
      <c r="D7490" s="7">
        <v>3.9547562054417E-2</v>
      </c>
      <c r="E7490" s="7">
        <v>9.4006121513064797E-2</v>
      </c>
      <c r="G7490" s="7">
        <v>86</v>
      </c>
      <c r="H7490" s="7">
        <v>75</v>
      </c>
      <c r="I7490" s="7">
        <v>4.07224222874518E-2</v>
      </c>
      <c r="J7490" s="7">
        <v>0.155057661635182</v>
      </c>
    </row>
    <row r="7491" spans="2:10" x14ac:dyDescent="0.2">
      <c r="B7491" s="7">
        <v>87</v>
      </c>
      <c r="C7491" s="7">
        <v>75</v>
      </c>
      <c r="D7491" s="7">
        <v>0.14405917991152101</v>
      </c>
      <c r="E7491" s="7">
        <v>-0.213879010138561</v>
      </c>
      <c r="G7491" s="7">
        <v>87</v>
      </c>
      <c r="H7491" s="7">
        <v>75</v>
      </c>
      <c r="I7491" s="7">
        <v>0.15016358072691799</v>
      </c>
      <c r="J7491" s="7">
        <v>1.13318829338507E-2</v>
      </c>
    </row>
    <row r="7492" spans="2:10" x14ac:dyDescent="0.2">
      <c r="B7492" s="7">
        <v>88</v>
      </c>
      <c r="C7492" s="7">
        <v>75</v>
      </c>
      <c r="D7492" s="7">
        <v>0.33403206907098598</v>
      </c>
      <c r="E7492" s="7">
        <v>0.28882821858163898</v>
      </c>
      <c r="G7492" s="7">
        <v>88</v>
      </c>
      <c r="H7492" s="7">
        <v>75</v>
      </c>
      <c r="I7492" s="7">
        <v>0.33940341925174</v>
      </c>
      <c r="J7492" s="7">
        <v>0.25584425790535398</v>
      </c>
    </row>
    <row r="7493" spans="2:10" x14ac:dyDescent="0.2">
      <c r="B7493" s="7">
        <v>89</v>
      </c>
      <c r="C7493" s="7">
        <v>75</v>
      </c>
      <c r="D7493" s="7">
        <v>0.12461066787144399</v>
      </c>
      <c r="E7493" s="7">
        <v>0.33796167996424298</v>
      </c>
      <c r="G7493" s="7">
        <v>89</v>
      </c>
      <c r="H7493" s="7">
        <v>75</v>
      </c>
      <c r="I7493" s="7">
        <v>0.12576605289430201</v>
      </c>
      <c r="J7493" s="7">
        <v>3.0579947509238498E-2</v>
      </c>
    </row>
    <row r="7494" spans="2:10" x14ac:dyDescent="0.2">
      <c r="B7494" s="7">
        <v>90</v>
      </c>
      <c r="C7494" s="7">
        <v>75</v>
      </c>
      <c r="D7494" s="7">
        <v>-0.28859742153739099</v>
      </c>
      <c r="E7494" s="7">
        <v>-0.26940369425342098</v>
      </c>
      <c r="G7494" s="7">
        <v>90</v>
      </c>
      <c r="H7494" s="7">
        <v>75</v>
      </c>
      <c r="I7494" s="7">
        <v>-0.29375497056212302</v>
      </c>
      <c r="J7494" s="7">
        <v>-0.26648831172989601</v>
      </c>
    </row>
    <row r="7495" spans="2:10" x14ac:dyDescent="0.2">
      <c r="B7495" s="7">
        <v>91</v>
      </c>
      <c r="C7495" s="7">
        <v>75</v>
      </c>
      <c r="D7495" s="7">
        <v>0.164359019371872</v>
      </c>
      <c r="E7495" s="7">
        <v>0.166710994801612</v>
      </c>
      <c r="G7495" s="7">
        <v>91</v>
      </c>
      <c r="H7495" s="7">
        <v>75</v>
      </c>
      <c r="I7495" s="7">
        <v>0.16522398190023699</v>
      </c>
      <c r="J7495" s="7">
        <v>0.140968310911919</v>
      </c>
    </row>
    <row r="7496" spans="2:10" x14ac:dyDescent="0.2">
      <c r="B7496" s="7">
        <v>92</v>
      </c>
      <c r="C7496" s="7">
        <v>75</v>
      </c>
      <c r="D7496" s="7">
        <v>0.47682816739362499</v>
      </c>
      <c r="E7496" s="7">
        <v>0.41767188625297902</v>
      </c>
      <c r="G7496" s="7">
        <v>92</v>
      </c>
      <c r="H7496" s="7">
        <v>75</v>
      </c>
      <c r="I7496" s="7">
        <v>0.48233449778496501</v>
      </c>
      <c r="J7496" s="7">
        <v>0.43826880841128302</v>
      </c>
    </row>
    <row r="7497" spans="2:10" x14ac:dyDescent="0.2">
      <c r="B7497" s="7">
        <v>93</v>
      </c>
      <c r="C7497" s="7">
        <v>75</v>
      </c>
      <c r="D7497" s="7">
        <v>0.14312752285178801</v>
      </c>
      <c r="E7497" s="7">
        <v>0.37210837172301903</v>
      </c>
      <c r="G7497" s="7">
        <v>93</v>
      </c>
      <c r="H7497" s="7">
        <v>75</v>
      </c>
      <c r="I7497" s="7">
        <v>0.14167577013378499</v>
      </c>
      <c r="J7497" s="7">
        <v>0.26785968374363001</v>
      </c>
    </row>
    <row r="7498" spans="2:10" x14ac:dyDescent="0.2">
      <c r="B7498" s="7">
        <v>94</v>
      </c>
      <c r="C7498" s="7">
        <v>75</v>
      </c>
      <c r="D7498" s="7">
        <v>-0.21462806431694001</v>
      </c>
      <c r="E7498" s="7">
        <v>-0.10162236001297301</v>
      </c>
      <c r="G7498" s="7">
        <v>94</v>
      </c>
      <c r="H7498" s="7">
        <v>75</v>
      </c>
      <c r="I7498" s="7">
        <v>-0.225014524522374</v>
      </c>
      <c r="J7498" s="7">
        <v>-0.10061323141049699</v>
      </c>
    </row>
    <row r="7499" spans="2:10" x14ac:dyDescent="0.2">
      <c r="B7499" s="7">
        <v>95</v>
      </c>
      <c r="C7499" s="7">
        <v>75</v>
      </c>
      <c r="D7499" s="7">
        <v>-9.0073468922549998E-2</v>
      </c>
      <c r="E7499" s="7">
        <v>-0.14933121366485999</v>
      </c>
      <c r="G7499" s="7">
        <v>95</v>
      </c>
      <c r="H7499" s="7">
        <v>75</v>
      </c>
      <c r="I7499" s="7">
        <v>-8.9354896828815797E-2</v>
      </c>
      <c r="J7499" s="7">
        <v>-0.233229227892299</v>
      </c>
    </row>
    <row r="7500" spans="2:10" x14ac:dyDescent="0.2">
      <c r="B7500" s="7">
        <v>96</v>
      </c>
      <c r="C7500" s="7">
        <v>75</v>
      </c>
      <c r="D7500" s="7">
        <v>-0.192331240478542</v>
      </c>
      <c r="E7500" s="7">
        <v>0.13966016326432901</v>
      </c>
      <c r="G7500" s="7">
        <v>96</v>
      </c>
      <c r="H7500" s="7">
        <v>75</v>
      </c>
      <c r="I7500" s="7">
        <v>-0.19016927548248599</v>
      </c>
      <c r="J7500" s="7">
        <v>-0.27207730581282902</v>
      </c>
    </row>
    <row r="7501" spans="2:10" x14ac:dyDescent="0.2">
      <c r="B7501" s="7">
        <v>97</v>
      </c>
      <c r="C7501" s="7">
        <v>75</v>
      </c>
      <c r="D7501" s="7">
        <v>7.5194496818115297E-2</v>
      </c>
      <c r="E7501" s="7">
        <v>4.4987320595471003E-2</v>
      </c>
      <c r="G7501" s="7">
        <v>97</v>
      </c>
      <c r="H7501" s="7">
        <v>75</v>
      </c>
      <c r="I7501" s="7">
        <v>7.7568469400423695E-2</v>
      </c>
      <c r="J7501" s="7">
        <v>0.166648875803212</v>
      </c>
    </row>
    <row r="7502" spans="2:10" x14ac:dyDescent="0.2">
      <c r="B7502" s="7">
        <v>98</v>
      </c>
      <c r="C7502" s="7">
        <v>75</v>
      </c>
      <c r="D7502" s="7">
        <v>-0.142564630079551</v>
      </c>
      <c r="E7502" s="7">
        <v>-3.9783473629604799E-2</v>
      </c>
      <c r="G7502" s="7">
        <v>98</v>
      </c>
      <c r="H7502" s="7">
        <v>75</v>
      </c>
      <c r="I7502" s="7">
        <v>-0.14616237229259799</v>
      </c>
      <c r="J7502" s="7">
        <v>4.7787213144463402E-3</v>
      </c>
    </row>
    <row r="7503" spans="2:10" x14ac:dyDescent="0.2">
      <c r="B7503" s="7">
        <v>99</v>
      </c>
      <c r="C7503" s="7">
        <v>75</v>
      </c>
      <c r="D7503" s="7">
        <v>0.170492910439902</v>
      </c>
      <c r="E7503" s="7">
        <v>0.12764540845092601</v>
      </c>
      <c r="G7503" s="7">
        <v>99</v>
      </c>
      <c r="H7503" s="7">
        <v>75</v>
      </c>
      <c r="I7503" s="7">
        <v>0.167550380280657</v>
      </c>
      <c r="J7503" s="7">
        <v>0.21835059414205299</v>
      </c>
    </row>
    <row r="7504" spans="2:10" x14ac:dyDescent="0.2">
      <c r="B7504" s="7">
        <v>100</v>
      </c>
      <c r="C7504" s="7">
        <v>75</v>
      </c>
      <c r="D7504" s="7">
        <v>0.17603196047230801</v>
      </c>
      <c r="E7504" s="7">
        <v>0.24641950614265401</v>
      </c>
      <c r="G7504" s="7">
        <v>100</v>
      </c>
      <c r="H7504" s="7">
        <v>75</v>
      </c>
      <c r="I7504" s="7">
        <v>0.17928318655863901</v>
      </c>
      <c r="J7504" s="7">
        <v>8.7950738334440004E-2</v>
      </c>
    </row>
    <row r="7505" spans="2:10" x14ac:dyDescent="0.2">
      <c r="B7505" s="7">
        <v>1</v>
      </c>
      <c r="C7505" s="7">
        <v>76</v>
      </c>
      <c r="D7505" s="7">
        <v>4.84831328729785E-2</v>
      </c>
      <c r="E7505" s="7">
        <v>0.106111009469867</v>
      </c>
      <c r="G7505" s="7">
        <v>1</v>
      </c>
      <c r="H7505" s="7">
        <v>76</v>
      </c>
      <c r="I7505" s="7">
        <v>4.9035208611598997E-2</v>
      </c>
      <c r="J7505" s="7">
        <v>-5.7749227008079301E-2</v>
      </c>
    </row>
    <row r="7506" spans="2:10" x14ac:dyDescent="0.2">
      <c r="B7506" s="7">
        <v>2</v>
      </c>
      <c r="C7506" s="7">
        <v>76</v>
      </c>
      <c r="D7506" s="7">
        <v>2.5184285217330099E-2</v>
      </c>
      <c r="E7506" s="7">
        <v>0.19879908661881901</v>
      </c>
      <c r="G7506" s="7">
        <v>2</v>
      </c>
      <c r="H7506" s="7">
        <v>76</v>
      </c>
      <c r="I7506" s="7">
        <v>2.1969961341484101E-2</v>
      </c>
      <c r="J7506" s="7">
        <v>-3.62517539078322E-3</v>
      </c>
    </row>
    <row r="7507" spans="2:10" x14ac:dyDescent="0.2">
      <c r="B7507" s="7">
        <v>3</v>
      </c>
      <c r="C7507" s="7">
        <v>76</v>
      </c>
      <c r="D7507" s="7">
        <v>-4.6978719517765603E-2</v>
      </c>
      <c r="E7507" s="7">
        <v>2.95306729870379E-2</v>
      </c>
      <c r="G7507" s="7">
        <v>3</v>
      </c>
      <c r="H7507" s="7">
        <v>76</v>
      </c>
      <c r="I7507" s="7">
        <v>-4.7817544894681603E-2</v>
      </c>
      <c r="J7507" s="7">
        <v>-5.2358411717287702E-2</v>
      </c>
    </row>
    <row r="7508" spans="2:10" x14ac:dyDescent="0.2">
      <c r="B7508" s="7">
        <v>4</v>
      </c>
      <c r="C7508" s="7">
        <v>76</v>
      </c>
      <c r="D7508" s="7">
        <v>-6.6375354604472706E-2</v>
      </c>
      <c r="E7508" s="7">
        <v>-8.3307963446543495E-2</v>
      </c>
      <c r="G7508" s="7">
        <v>4</v>
      </c>
      <c r="H7508" s="7">
        <v>76</v>
      </c>
      <c r="I7508" s="7">
        <v>-6.7182955204605904E-2</v>
      </c>
      <c r="J7508" s="7">
        <v>6.1158592324138901E-2</v>
      </c>
    </row>
    <row r="7509" spans="2:10" x14ac:dyDescent="0.2">
      <c r="B7509" s="7">
        <v>5</v>
      </c>
      <c r="C7509" s="7">
        <v>76</v>
      </c>
      <c r="D7509" s="7">
        <v>-0.180847597005419</v>
      </c>
      <c r="E7509" s="7">
        <v>-5.3383505064254599E-2</v>
      </c>
      <c r="G7509" s="7">
        <v>5</v>
      </c>
      <c r="H7509" s="7">
        <v>76</v>
      </c>
      <c r="I7509" s="7">
        <v>-0.18315540023208099</v>
      </c>
      <c r="J7509" s="7">
        <v>-2.11281742045752E-2</v>
      </c>
    </row>
    <row r="7510" spans="2:10" x14ac:dyDescent="0.2">
      <c r="B7510" s="7">
        <v>6</v>
      </c>
      <c r="C7510" s="7">
        <v>76</v>
      </c>
      <c r="D7510" s="7">
        <v>0.52708952287150901</v>
      </c>
      <c r="E7510" s="7">
        <v>0.58365864462526296</v>
      </c>
      <c r="G7510" s="7">
        <v>6</v>
      </c>
      <c r="H7510" s="7">
        <v>76</v>
      </c>
      <c r="I7510" s="7">
        <v>0.51929226706768095</v>
      </c>
      <c r="J7510" s="7">
        <v>0.474632441221228</v>
      </c>
    </row>
    <row r="7511" spans="2:10" x14ac:dyDescent="0.2">
      <c r="B7511" s="7">
        <v>7</v>
      </c>
      <c r="C7511" s="7">
        <v>76</v>
      </c>
      <c r="D7511" s="7">
        <v>0.109472123941233</v>
      </c>
      <c r="E7511" s="7">
        <v>9.2396100390134406E-2</v>
      </c>
      <c r="G7511" s="7">
        <v>7</v>
      </c>
      <c r="H7511" s="7">
        <v>76</v>
      </c>
      <c r="I7511" s="7">
        <v>0.109583408749119</v>
      </c>
      <c r="J7511" s="7">
        <v>7.4032131669266504E-2</v>
      </c>
    </row>
    <row r="7512" spans="2:10" x14ac:dyDescent="0.2">
      <c r="B7512" s="7">
        <v>8</v>
      </c>
      <c r="C7512" s="7">
        <v>76</v>
      </c>
      <c r="D7512" s="7">
        <v>0.46483237699868002</v>
      </c>
      <c r="E7512" s="7">
        <v>0.67264649994790604</v>
      </c>
      <c r="G7512" s="7">
        <v>8</v>
      </c>
      <c r="H7512" s="7">
        <v>76</v>
      </c>
      <c r="I7512" s="7">
        <v>0.45809027221133902</v>
      </c>
      <c r="J7512" s="7">
        <v>0.43171908732556802</v>
      </c>
    </row>
    <row r="7513" spans="2:10" x14ac:dyDescent="0.2">
      <c r="B7513" s="7">
        <v>9</v>
      </c>
      <c r="C7513" s="7">
        <v>76</v>
      </c>
      <c r="D7513" s="7">
        <v>-6.7997841833963499E-2</v>
      </c>
      <c r="E7513" s="7">
        <v>-5.1318203829865197E-2</v>
      </c>
      <c r="G7513" s="7">
        <v>9</v>
      </c>
      <c r="H7513" s="7">
        <v>76</v>
      </c>
      <c r="I7513" s="7">
        <v>-6.8526898552422999E-2</v>
      </c>
      <c r="J7513" s="7">
        <v>-0.12344740350503899</v>
      </c>
    </row>
    <row r="7514" spans="2:10" x14ac:dyDescent="0.2">
      <c r="B7514" s="7">
        <v>10</v>
      </c>
      <c r="C7514" s="7">
        <v>76</v>
      </c>
      <c r="D7514" s="7">
        <v>1.32853877950838E-2</v>
      </c>
      <c r="E7514" s="7">
        <v>-1.6192781271929999E-2</v>
      </c>
      <c r="G7514" s="7">
        <v>10</v>
      </c>
      <c r="H7514" s="7">
        <v>76</v>
      </c>
      <c r="I7514" s="7">
        <v>1.3254106850994599E-2</v>
      </c>
      <c r="J7514" s="7">
        <v>-6.7649365024138302E-3</v>
      </c>
    </row>
    <row r="7515" spans="2:10" x14ac:dyDescent="0.2">
      <c r="B7515" s="7">
        <v>11</v>
      </c>
      <c r="C7515" s="7">
        <v>76</v>
      </c>
      <c r="D7515" s="7">
        <v>-2.4963862380994701E-2</v>
      </c>
      <c r="E7515" s="7">
        <v>0.219570339727514</v>
      </c>
      <c r="G7515" s="7">
        <v>11</v>
      </c>
      <c r="H7515" s="7">
        <v>76</v>
      </c>
      <c r="I7515" s="7">
        <v>-2.4761008041069801E-2</v>
      </c>
      <c r="J7515" s="7">
        <v>0.41160442098680899</v>
      </c>
    </row>
    <row r="7516" spans="2:10" x14ac:dyDescent="0.2">
      <c r="B7516" s="7">
        <v>12</v>
      </c>
      <c r="C7516" s="7">
        <v>76</v>
      </c>
      <c r="D7516" s="7">
        <v>3.9763361692343402E-2</v>
      </c>
      <c r="E7516" s="7">
        <v>0.23994411859892201</v>
      </c>
      <c r="G7516" s="7">
        <v>12</v>
      </c>
      <c r="H7516" s="7">
        <v>76</v>
      </c>
      <c r="I7516" s="7">
        <v>4.0083713446674302E-2</v>
      </c>
      <c r="J7516" s="7">
        <v>0.26832370571570202</v>
      </c>
    </row>
    <row r="7517" spans="2:10" x14ac:dyDescent="0.2">
      <c r="B7517" s="7">
        <v>13</v>
      </c>
      <c r="C7517" s="7">
        <v>76</v>
      </c>
      <c r="D7517" s="7">
        <v>0.28299430232811201</v>
      </c>
      <c r="E7517" s="7">
        <v>0.29144759656113001</v>
      </c>
      <c r="G7517" s="7">
        <v>13</v>
      </c>
      <c r="H7517" s="7">
        <v>76</v>
      </c>
      <c r="I7517" s="7">
        <v>0.286190545619184</v>
      </c>
      <c r="J7517" s="7">
        <v>0.145330736409191</v>
      </c>
    </row>
    <row r="7518" spans="2:10" x14ac:dyDescent="0.2">
      <c r="B7518" s="7">
        <v>14</v>
      </c>
      <c r="C7518" s="7">
        <v>76</v>
      </c>
      <c r="D7518" s="7">
        <v>5.5908315826610697E-2</v>
      </c>
      <c r="E7518" s="7">
        <v>8.2499445779219194E-2</v>
      </c>
      <c r="G7518" s="7">
        <v>14</v>
      </c>
      <c r="H7518" s="7">
        <v>76</v>
      </c>
      <c r="I7518" s="7">
        <v>5.6399991508022197E-2</v>
      </c>
      <c r="J7518" s="7">
        <v>-0.183755197823531</v>
      </c>
    </row>
    <row r="7519" spans="2:10" x14ac:dyDescent="0.2">
      <c r="B7519" s="7">
        <v>15</v>
      </c>
      <c r="C7519" s="7">
        <v>76</v>
      </c>
      <c r="D7519" s="7">
        <v>0.31493818966306703</v>
      </c>
      <c r="E7519" s="7">
        <v>0.25127896014291601</v>
      </c>
      <c r="G7519" s="7">
        <v>15</v>
      </c>
      <c r="H7519" s="7">
        <v>76</v>
      </c>
      <c r="I7519" s="7">
        <v>0.31566551659933001</v>
      </c>
      <c r="J7519" s="7">
        <v>0.12710013125555999</v>
      </c>
    </row>
    <row r="7520" spans="2:10" x14ac:dyDescent="0.2">
      <c r="B7520" s="7">
        <v>16</v>
      </c>
      <c r="C7520" s="7">
        <v>76</v>
      </c>
      <c r="D7520" s="7">
        <v>1.28110482371442E-2</v>
      </c>
      <c r="E7520" s="7">
        <v>0.44485098325086803</v>
      </c>
      <c r="G7520" s="7">
        <v>16</v>
      </c>
      <c r="H7520" s="7">
        <v>76</v>
      </c>
      <c r="I7520" s="7">
        <v>1.2383137558945399E-2</v>
      </c>
      <c r="J7520" s="7">
        <v>0.36015535147443201</v>
      </c>
    </row>
    <row r="7521" spans="2:10" x14ac:dyDescent="0.2">
      <c r="B7521" s="7">
        <v>17</v>
      </c>
      <c r="C7521" s="7">
        <v>76</v>
      </c>
      <c r="D7521" s="7">
        <v>-0.60967698671766801</v>
      </c>
      <c r="E7521" s="7">
        <v>-0.48396678642465202</v>
      </c>
      <c r="G7521" s="7">
        <v>17</v>
      </c>
      <c r="H7521" s="7">
        <v>76</v>
      </c>
      <c r="I7521" s="7">
        <v>-0.61984631992047801</v>
      </c>
      <c r="J7521" s="7">
        <v>-0.43534413002828898</v>
      </c>
    </row>
    <row r="7522" spans="2:10" x14ac:dyDescent="0.2">
      <c r="B7522" s="7">
        <v>18</v>
      </c>
      <c r="C7522" s="7">
        <v>76</v>
      </c>
      <c r="D7522" s="7">
        <v>4.8280409055348798E-2</v>
      </c>
      <c r="E7522" s="7">
        <v>0.27748217159719402</v>
      </c>
      <c r="G7522" s="7">
        <v>18</v>
      </c>
      <c r="H7522" s="7">
        <v>76</v>
      </c>
      <c r="I7522" s="7">
        <v>4.7852862555399299E-2</v>
      </c>
      <c r="J7522" s="7">
        <v>0.27839798635060298</v>
      </c>
    </row>
    <row r="7523" spans="2:10" x14ac:dyDescent="0.2">
      <c r="B7523" s="7">
        <v>19</v>
      </c>
      <c r="C7523" s="7">
        <v>76</v>
      </c>
      <c r="D7523" s="7">
        <v>0.18239518336941399</v>
      </c>
      <c r="E7523" s="7">
        <v>0.134736907824858</v>
      </c>
      <c r="G7523" s="7">
        <v>19</v>
      </c>
      <c r="H7523" s="7">
        <v>76</v>
      </c>
      <c r="I7523" s="7">
        <v>0.186781639207069</v>
      </c>
      <c r="J7523" s="7">
        <v>0.198200347315348</v>
      </c>
    </row>
    <row r="7524" spans="2:10" x14ac:dyDescent="0.2">
      <c r="B7524" s="7">
        <v>20</v>
      </c>
      <c r="C7524" s="7">
        <v>76</v>
      </c>
      <c r="D7524" s="7">
        <v>0.15529527711552099</v>
      </c>
      <c r="E7524" s="7">
        <v>-0.19547507969449099</v>
      </c>
      <c r="G7524" s="7">
        <v>20</v>
      </c>
      <c r="H7524" s="7">
        <v>76</v>
      </c>
      <c r="I7524" s="7">
        <v>0.158327567567425</v>
      </c>
      <c r="J7524" s="7">
        <v>9.4503589961334507E-3</v>
      </c>
    </row>
    <row r="7525" spans="2:10" x14ac:dyDescent="0.2">
      <c r="B7525" s="7">
        <v>21</v>
      </c>
      <c r="C7525" s="7">
        <v>76</v>
      </c>
      <c r="D7525" s="7">
        <v>-3.4091073627931401E-2</v>
      </c>
      <c r="E7525" s="7">
        <v>0.24384231265008399</v>
      </c>
      <c r="G7525" s="7">
        <v>21</v>
      </c>
      <c r="H7525" s="7">
        <v>76</v>
      </c>
      <c r="I7525" s="7">
        <v>-3.4099193001327202E-2</v>
      </c>
      <c r="J7525" s="7">
        <v>-5.2407527371583398E-2</v>
      </c>
    </row>
    <row r="7526" spans="2:10" x14ac:dyDescent="0.2">
      <c r="B7526" s="7">
        <v>22</v>
      </c>
      <c r="C7526" s="7">
        <v>76</v>
      </c>
      <c r="D7526" s="7">
        <v>-0.42213846622336998</v>
      </c>
      <c r="E7526" s="7">
        <v>-0.37231393573657101</v>
      </c>
      <c r="G7526" s="7">
        <v>22</v>
      </c>
      <c r="H7526" s="7">
        <v>76</v>
      </c>
      <c r="I7526" s="7">
        <v>-0.41387125804566399</v>
      </c>
      <c r="J7526" s="7">
        <v>-0.556579450358483</v>
      </c>
    </row>
    <row r="7527" spans="2:10" x14ac:dyDescent="0.2">
      <c r="B7527" s="7">
        <v>23</v>
      </c>
      <c r="C7527" s="7">
        <v>76</v>
      </c>
      <c r="D7527" s="7">
        <v>-0.168794392812083</v>
      </c>
      <c r="E7527" s="7">
        <v>-0.15532144432529699</v>
      </c>
      <c r="G7527" s="7">
        <v>23</v>
      </c>
      <c r="H7527" s="7">
        <v>76</v>
      </c>
      <c r="I7527" s="7">
        <v>-0.17059165859558101</v>
      </c>
      <c r="J7527" s="7">
        <v>-0.25056845615155399</v>
      </c>
    </row>
    <row r="7528" spans="2:10" x14ac:dyDescent="0.2">
      <c r="B7528" s="7">
        <v>24</v>
      </c>
      <c r="C7528" s="7">
        <v>76</v>
      </c>
      <c r="D7528" s="7">
        <v>-0.504013573873481</v>
      </c>
      <c r="E7528" s="7">
        <v>-0.721933514620137</v>
      </c>
      <c r="G7528" s="7">
        <v>24</v>
      </c>
      <c r="H7528" s="7">
        <v>76</v>
      </c>
      <c r="I7528" s="7">
        <v>-0.51709709260292502</v>
      </c>
      <c r="J7528" s="7">
        <v>-0.82496591124771601</v>
      </c>
    </row>
    <row r="7529" spans="2:10" x14ac:dyDescent="0.2">
      <c r="B7529" s="7">
        <v>25</v>
      </c>
      <c r="C7529" s="7">
        <v>76</v>
      </c>
      <c r="D7529" s="7">
        <v>0.14874865694803499</v>
      </c>
      <c r="E7529" s="7">
        <v>0.359489414824052</v>
      </c>
      <c r="G7529" s="7">
        <v>25</v>
      </c>
      <c r="H7529" s="7">
        <v>76</v>
      </c>
      <c r="I7529" s="7">
        <v>0.152061275174218</v>
      </c>
      <c r="J7529" s="7">
        <v>0.29026302140108901</v>
      </c>
    </row>
    <row r="7530" spans="2:10" x14ac:dyDescent="0.2">
      <c r="B7530" s="7">
        <v>26</v>
      </c>
      <c r="C7530" s="7">
        <v>76</v>
      </c>
      <c r="D7530" s="7">
        <v>-7.0131242598837906E-2</v>
      </c>
      <c r="E7530" s="7">
        <v>-0.18916537497135999</v>
      </c>
      <c r="G7530" s="7">
        <v>26</v>
      </c>
      <c r="H7530" s="7">
        <v>76</v>
      </c>
      <c r="I7530" s="7">
        <v>-7.1634359502439807E-2</v>
      </c>
      <c r="J7530" s="7">
        <v>2.9159722727190002E-2</v>
      </c>
    </row>
    <row r="7531" spans="2:10" x14ac:dyDescent="0.2">
      <c r="B7531" s="7">
        <v>27</v>
      </c>
      <c r="C7531" s="7">
        <v>76</v>
      </c>
      <c r="D7531" s="7">
        <v>-0.20551756265453699</v>
      </c>
      <c r="E7531" s="7">
        <v>-7.9564158266559395E-2</v>
      </c>
      <c r="G7531" s="7">
        <v>27</v>
      </c>
      <c r="H7531" s="7">
        <v>76</v>
      </c>
      <c r="I7531" s="7">
        <v>-0.20482639402428501</v>
      </c>
      <c r="J7531" s="7">
        <v>-0.146254159367981</v>
      </c>
    </row>
    <row r="7532" spans="2:10" x14ac:dyDescent="0.2">
      <c r="B7532" s="7">
        <v>28</v>
      </c>
      <c r="C7532" s="7">
        <v>76</v>
      </c>
      <c r="D7532" s="7">
        <v>-6.8958965264982894E-2</v>
      </c>
      <c r="E7532" s="7">
        <v>0.30949183400594199</v>
      </c>
      <c r="G7532" s="7">
        <v>28</v>
      </c>
      <c r="H7532" s="7">
        <v>76</v>
      </c>
      <c r="I7532" s="7">
        <v>-6.9112928333454199E-2</v>
      </c>
      <c r="J7532" s="7">
        <v>3.0326578206318899E-3</v>
      </c>
    </row>
    <row r="7533" spans="2:10" x14ac:dyDescent="0.2">
      <c r="B7533" s="7">
        <v>29</v>
      </c>
      <c r="C7533" s="7">
        <v>76</v>
      </c>
      <c r="D7533" s="7">
        <v>-6.0958434389155998E-2</v>
      </c>
      <c r="E7533" s="7">
        <v>0.17358270508329701</v>
      </c>
      <c r="G7533" s="7">
        <v>29</v>
      </c>
      <c r="H7533" s="7">
        <v>76</v>
      </c>
      <c r="I7533" s="7">
        <v>-6.1765734849804403E-2</v>
      </c>
      <c r="J7533" s="7">
        <v>0.372851489234308</v>
      </c>
    </row>
    <row r="7534" spans="2:10" x14ac:dyDescent="0.2">
      <c r="B7534" s="7">
        <v>30</v>
      </c>
      <c r="C7534" s="7">
        <v>76</v>
      </c>
      <c r="D7534" s="7">
        <v>5.0973581263167297E-2</v>
      </c>
      <c r="E7534" s="7">
        <v>1.29643671064663E-2</v>
      </c>
      <c r="G7534" s="7">
        <v>30</v>
      </c>
      <c r="H7534" s="7">
        <v>76</v>
      </c>
      <c r="I7534" s="7">
        <v>5.0547759630625903E-2</v>
      </c>
      <c r="J7534" s="7">
        <v>-0.147554169199447</v>
      </c>
    </row>
    <row r="7535" spans="2:10" x14ac:dyDescent="0.2">
      <c r="B7535" s="7">
        <v>31</v>
      </c>
      <c r="C7535" s="7">
        <v>76</v>
      </c>
      <c r="D7535" s="7">
        <v>0.107080255020714</v>
      </c>
      <c r="E7535" s="7">
        <v>0.15270047573964701</v>
      </c>
      <c r="G7535" s="7">
        <v>31</v>
      </c>
      <c r="H7535" s="7">
        <v>76</v>
      </c>
      <c r="I7535" s="7">
        <v>0.107340563042089</v>
      </c>
      <c r="J7535" s="7">
        <v>0.53713660643989203</v>
      </c>
    </row>
    <row r="7536" spans="2:10" x14ac:dyDescent="0.2">
      <c r="B7536" s="7">
        <v>32</v>
      </c>
      <c r="C7536" s="7">
        <v>76</v>
      </c>
      <c r="D7536" s="7">
        <v>1.9108972750275101E-2</v>
      </c>
      <c r="E7536" s="7">
        <v>4.5132699698122301E-2</v>
      </c>
      <c r="G7536" s="7">
        <v>32</v>
      </c>
      <c r="H7536" s="7">
        <v>76</v>
      </c>
      <c r="I7536" s="7">
        <v>1.9296061872624101E-2</v>
      </c>
      <c r="J7536" s="7">
        <v>7.7358512412201805E-2</v>
      </c>
    </row>
    <row r="7537" spans="2:10" x14ac:dyDescent="0.2">
      <c r="B7537" s="7">
        <v>33</v>
      </c>
      <c r="C7537" s="7">
        <v>76</v>
      </c>
      <c r="D7537" s="7">
        <v>-4.2933748122980099E-2</v>
      </c>
      <c r="E7537" s="7">
        <v>5.9321470453650903E-2</v>
      </c>
      <c r="G7537" s="7">
        <v>33</v>
      </c>
      <c r="H7537" s="7">
        <v>76</v>
      </c>
      <c r="I7537" s="7">
        <v>-4.3601558214853703E-2</v>
      </c>
      <c r="J7537" s="7">
        <v>-0.189897630710985</v>
      </c>
    </row>
    <row r="7538" spans="2:10" x14ac:dyDescent="0.2">
      <c r="B7538" s="7">
        <v>34</v>
      </c>
      <c r="C7538" s="7">
        <v>76</v>
      </c>
      <c r="D7538" s="7">
        <v>0.14819431490089999</v>
      </c>
      <c r="E7538" s="7">
        <v>8.82856268561234E-2</v>
      </c>
      <c r="G7538" s="7">
        <v>34</v>
      </c>
      <c r="H7538" s="7">
        <v>76</v>
      </c>
      <c r="I7538" s="7">
        <v>0.15451821318511799</v>
      </c>
      <c r="J7538" s="7">
        <v>2.55215798508104E-2</v>
      </c>
    </row>
    <row r="7539" spans="2:10" x14ac:dyDescent="0.2">
      <c r="B7539" s="7">
        <v>35</v>
      </c>
      <c r="C7539" s="7">
        <v>76</v>
      </c>
      <c r="D7539" s="7">
        <v>0.17719571167172399</v>
      </c>
      <c r="E7539" s="7">
        <v>0.129399482587124</v>
      </c>
      <c r="G7539" s="7">
        <v>35</v>
      </c>
      <c r="H7539" s="7">
        <v>76</v>
      </c>
      <c r="I7539" s="7">
        <v>0.17546847638555199</v>
      </c>
      <c r="J7539" s="7">
        <v>0.37958263432010197</v>
      </c>
    </row>
    <row r="7540" spans="2:10" x14ac:dyDescent="0.2">
      <c r="B7540" s="7">
        <v>36</v>
      </c>
      <c r="C7540" s="7">
        <v>76</v>
      </c>
      <c r="D7540" s="7">
        <v>4.8196618853181002E-2</v>
      </c>
      <c r="E7540" s="7">
        <v>7.16920568336228E-2</v>
      </c>
      <c r="G7540" s="7">
        <v>36</v>
      </c>
      <c r="H7540" s="7">
        <v>76</v>
      </c>
      <c r="I7540" s="7">
        <v>4.82612062818202E-2</v>
      </c>
      <c r="J7540" s="7">
        <v>-9.0111034867090795E-2</v>
      </c>
    </row>
    <row r="7541" spans="2:10" x14ac:dyDescent="0.2">
      <c r="B7541" s="7">
        <v>37</v>
      </c>
      <c r="C7541" s="7">
        <v>76</v>
      </c>
      <c r="D7541" s="7">
        <v>0.26754526940131501</v>
      </c>
      <c r="E7541" s="7">
        <v>0.10604571998672099</v>
      </c>
      <c r="G7541" s="7">
        <v>37</v>
      </c>
      <c r="H7541" s="7">
        <v>76</v>
      </c>
      <c r="I7541" s="7">
        <v>0.26409585669822599</v>
      </c>
      <c r="J7541" s="7">
        <v>0.15035958860549201</v>
      </c>
    </row>
    <row r="7542" spans="2:10" x14ac:dyDescent="0.2">
      <c r="B7542" s="7">
        <v>38</v>
      </c>
      <c r="C7542" s="7">
        <v>76</v>
      </c>
      <c r="D7542" s="7">
        <v>0.44654188183303201</v>
      </c>
      <c r="E7542" s="7">
        <v>0.50282224153094002</v>
      </c>
      <c r="G7542" s="7">
        <v>38</v>
      </c>
      <c r="H7542" s="7">
        <v>76</v>
      </c>
      <c r="I7542" s="7">
        <v>0.45665826516289199</v>
      </c>
      <c r="J7542" s="7">
        <v>0.24292831766763401</v>
      </c>
    </row>
    <row r="7543" spans="2:10" x14ac:dyDescent="0.2">
      <c r="B7543" s="7">
        <v>39</v>
      </c>
      <c r="C7543" s="7">
        <v>76</v>
      </c>
      <c r="D7543" s="7">
        <v>0.155248302934925</v>
      </c>
      <c r="E7543" s="7">
        <v>0.81635595782011805</v>
      </c>
      <c r="G7543" s="7">
        <v>39</v>
      </c>
      <c r="H7543" s="7">
        <v>76</v>
      </c>
      <c r="I7543" s="7">
        <v>0.15485280242795299</v>
      </c>
      <c r="J7543" s="7">
        <v>0.21108455303177601</v>
      </c>
    </row>
    <row r="7544" spans="2:10" x14ac:dyDescent="0.2">
      <c r="B7544" s="7">
        <v>40</v>
      </c>
      <c r="C7544" s="7">
        <v>76</v>
      </c>
      <c r="D7544" s="7">
        <v>-0.44625995082737202</v>
      </c>
      <c r="E7544" s="7">
        <v>-0.38919386675112699</v>
      </c>
      <c r="G7544" s="7">
        <v>40</v>
      </c>
      <c r="H7544" s="7">
        <v>76</v>
      </c>
      <c r="I7544" s="7">
        <v>-0.437418343280149</v>
      </c>
      <c r="J7544" s="7">
        <v>-0.25019181728020901</v>
      </c>
    </row>
    <row r="7545" spans="2:10" x14ac:dyDescent="0.2">
      <c r="B7545" s="7">
        <v>41</v>
      </c>
      <c r="C7545" s="7">
        <v>76</v>
      </c>
      <c r="D7545" s="7">
        <v>-0.48158603970539599</v>
      </c>
      <c r="E7545" s="7">
        <v>-0.38897412340470899</v>
      </c>
      <c r="G7545" s="7">
        <v>41</v>
      </c>
      <c r="H7545" s="7">
        <v>76</v>
      </c>
      <c r="I7545" s="7">
        <v>-0.48617102212026903</v>
      </c>
      <c r="J7545" s="7">
        <v>-0.53014593876438498</v>
      </c>
    </row>
    <row r="7546" spans="2:10" x14ac:dyDescent="0.2">
      <c r="B7546" s="7">
        <v>42</v>
      </c>
      <c r="C7546" s="7">
        <v>76</v>
      </c>
      <c r="D7546" s="7">
        <v>-1.7897550880688201E-2</v>
      </c>
      <c r="E7546" s="7">
        <v>-0.28272212340039798</v>
      </c>
      <c r="G7546" s="7">
        <v>42</v>
      </c>
      <c r="H7546" s="7">
        <v>76</v>
      </c>
      <c r="I7546" s="7">
        <v>-1.7134592049906399E-2</v>
      </c>
      <c r="J7546" s="7">
        <v>5.7400815188365199E-2</v>
      </c>
    </row>
    <row r="7547" spans="2:10" x14ac:dyDescent="0.2">
      <c r="B7547" s="7">
        <v>43</v>
      </c>
      <c r="C7547" s="7">
        <v>76</v>
      </c>
      <c r="D7547" s="7">
        <v>-0.23376459832862001</v>
      </c>
      <c r="E7547" s="7">
        <v>-0.481435616111279</v>
      </c>
      <c r="G7547" s="7">
        <v>43</v>
      </c>
      <c r="H7547" s="7">
        <v>76</v>
      </c>
      <c r="I7547" s="7">
        <v>-0.233377482235015</v>
      </c>
      <c r="J7547" s="7">
        <v>-0.58583321040077196</v>
      </c>
    </row>
    <row r="7548" spans="2:10" x14ac:dyDescent="0.2">
      <c r="B7548" s="7">
        <v>44</v>
      </c>
      <c r="C7548" s="7">
        <v>76</v>
      </c>
      <c r="D7548" s="7">
        <v>0.17533044695577801</v>
      </c>
      <c r="E7548" s="7">
        <v>0.15487612429505301</v>
      </c>
      <c r="G7548" s="7">
        <v>44</v>
      </c>
      <c r="H7548" s="7">
        <v>76</v>
      </c>
      <c r="I7548" s="7">
        <v>0.17911085572080901</v>
      </c>
      <c r="J7548" s="7">
        <v>0.30885249785743502</v>
      </c>
    </row>
    <row r="7549" spans="2:10" x14ac:dyDescent="0.2">
      <c r="B7549" s="7">
        <v>45</v>
      </c>
      <c r="C7549" s="7">
        <v>76</v>
      </c>
      <c r="D7549" s="7">
        <v>-0.15121250054772001</v>
      </c>
      <c r="E7549" s="7">
        <v>-0.21637699510924999</v>
      </c>
      <c r="G7549" s="7">
        <v>45</v>
      </c>
      <c r="H7549" s="7">
        <v>76</v>
      </c>
      <c r="I7549" s="7">
        <v>-0.153763900886322</v>
      </c>
      <c r="J7549" s="7">
        <v>-8.0997461739135801E-2</v>
      </c>
    </row>
    <row r="7550" spans="2:10" x14ac:dyDescent="0.2">
      <c r="B7550" s="7">
        <v>46</v>
      </c>
      <c r="C7550" s="7">
        <v>76</v>
      </c>
      <c r="D7550" s="7">
        <v>-5.1296340594889897E-2</v>
      </c>
      <c r="E7550" s="7">
        <v>-0.13086252122051301</v>
      </c>
      <c r="G7550" s="7">
        <v>46</v>
      </c>
      <c r="H7550" s="7">
        <v>76</v>
      </c>
      <c r="I7550" s="7">
        <v>-5.0223944683283499E-2</v>
      </c>
      <c r="J7550" s="7">
        <v>-0.16521844372222</v>
      </c>
    </row>
    <row r="7551" spans="2:10" x14ac:dyDescent="0.2">
      <c r="B7551" s="7">
        <v>47</v>
      </c>
      <c r="C7551" s="7">
        <v>76</v>
      </c>
      <c r="D7551" s="7">
        <v>6.2993614329158704E-2</v>
      </c>
      <c r="E7551" s="7">
        <v>-9.0731820347873096E-2</v>
      </c>
      <c r="G7551" s="7">
        <v>47</v>
      </c>
      <c r="H7551" s="7">
        <v>76</v>
      </c>
      <c r="I7551" s="7">
        <v>6.1517659400603698E-2</v>
      </c>
      <c r="J7551" s="7">
        <v>0.120488470646857</v>
      </c>
    </row>
    <row r="7552" spans="2:10" x14ac:dyDescent="0.2">
      <c r="B7552" s="7">
        <v>48</v>
      </c>
      <c r="C7552" s="7">
        <v>76</v>
      </c>
      <c r="D7552" s="7">
        <v>-8.4412016288941197E-2</v>
      </c>
      <c r="E7552" s="7">
        <v>0.17948955231781699</v>
      </c>
      <c r="G7552" s="7">
        <v>48</v>
      </c>
      <c r="H7552" s="7">
        <v>76</v>
      </c>
      <c r="I7552" s="7">
        <v>-8.43460044555355E-2</v>
      </c>
      <c r="J7552" s="7">
        <v>0.110675000802868</v>
      </c>
    </row>
    <row r="7553" spans="2:10" x14ac:dyDescent="0.2">
      <c r="B7553" s="7">
        <v>49</v>
      </c>
      <c r="C7553" s="7">
        <v>76</v>
      </c>
      <c r="D7553" s="7">
        <v>-0.37465002632954397</v>
      </c>
      <c r="E7553" s="7">
        <v>-0.38403180576034002</v>
      </c>
      <c r="G7553" s="7">
        <v>49</v>
      </c>
      <c r="H7553" s="7">
        <v>76</v>
      </c>
      <c r="I7553" s="7">
        <v>-0.39349248992369001</v>
      </c>
      <c r="J7553" s="7">
        <v>-0.28259128977210501</v>
      </c>
    </row>
    <row r="7554" spans="2:10" x14ac:dyDescent="0.2">
      <c r="B7554" s="7">
        <v>50</v>
      </c>
      <c r="C7554" s="7">
        <v>76</v>
      </c>
      <c r="D7554" s="7">
        <v>-0.24209195454226701</v>
      </c>
      <c r="E7554" s="7">
        <v>-0.46861494860945102</v>
      </c>
      <c r="G7554" s="7">
        <v>50</v>
      </c>
      <c r="H7554" s="7">
        <v>76</v>
      </c>
      <c r="I7554" s="7">
        <v>-0.24784352342323401</v>
      </c>
      <c r="J7554" s="7">
        <v>-0.20909568312225299</v>
      </c>
    </row>
    <row r="7555" spans="2:10" x14ac:dyDescent="0.2">
      <c r="B7555" s="7">
        <v>51</v>
      </c>
      <c r="C7555" s="7">
        <v>76</v>
      </c>
      <c r="D7555" s="7">
        <v>-5.51069710678238E-2</v>
      </c>
      <c r="E7555" s="7">
        <v>0.119863262766539</v>
      </c>
      <c r="G7555" s="7">
        <v>51</v>
      </c>
      <c r="H7555" s="7">
        <v>76</v>
      </c>
      <c r="I7555" s="7">
        <v>-5.5696058399691502E-2</v>
      </c>
      <c r="J7555" s="7">
        <v>-0.25413498063912998</v>
      </c>
    </row>
    <row r="7556" spans="2:10" x14ac:dyDescent="0.2">
      <c r="B7556" s="7">
        <v>52</v>
      </c>
      <c r="C7556" s="7">
        <v>76</v>
      </c>
      <c r="D7556" s="7">
        <v>0.18013915323094401</v>
      </c>
      <c r="E7556" s="7">
        <v>0.15024289497420701</v>
      </c>
      <c r="G7556" s="7">
        <v>52</v>
      </c>
      <c r="H7556" s="7">
        <v>76</v>
      </c>
      <c r="I7556" s="7">
        <v>0.18550845355926701</v>
      </c>
      <c r="J7556" s="7">
        <v>0.22357601700247801</v>
      </c>
    </row>
    <row r="7557" spans="2:10" x14ac:dyDescent="0.2">
      <c r="B7557" s="7">
        <v>53</v>
      </c>
      <c r="C7557" s="7">
        <v>76</v>
      </c>
      <c r="D7557" s="7">
        <v>-2.7096203638888199E-2</v>
      </c>
      <c r="E7557" s="7">
        <v>-0.28954868800589101</v>
      </c>
      <c r="G7557" s="7">
        <v>53</v>
      </c>
      <c r="H7557" s="7">
        <v>76</v>
      </c>
      <c r="I7557" s="7">
        <v>-2.70683888851053E-2</v>
      </c>
      <c r="J7557" s="7">
        <v>-6.0685932892338798E-2</v>
      </c>
    </row>
    <row r="7558" spans="2:10" x14ac:dyDescent="0.2">
      <c r="B7558" s="7">
        <v>54</v>
      </c>
      <c r="C7558" s="7">
        <v>76</v>
      </c>
      <c r="D7558" s="7">
        <v>0.37301749878490498</v>
      </c>
      <c r="E7558" s="7">
        <v>0.34508731331748499</v>
      </c>
      <c r="G7558" s="7">
        <v>54</v>
      </c>
      <c r="H7558" s="7">
        <v>76</v>
      </c>
      <c r="I7558" s="7">
        <v>0.39816572211658802</v>
      </c>
      <c r="J7558" s="7">
        <v>0.47732053761961901</v>
      </c>
    </row>
    <row r="7559" spans="2:10" x14ac:dyDescent="0.2">
      <c r="B7559" s="7">
        <v>55</v>
      </c>
      <c r="C7559" s="7">
        <v>76</v>
      </c>
      <c r="D7559" s="7">
        <v>-2.6602278421000498E-2</v>
      </c>
      <c r="E7559" s="7">
        <v>3.5311456904231903E-2</v>
      </c>
      <c r="G7559" s="7">
        <v>55</v>
      </c>
      <c r="H7559" s="7">
        <v>76</v>
      </c>
      <c r="I7559" s="7">
        <v>-2.7323059224883699E-2</v>
      </c>
      <c r="J7559" s="7">
        <v>-3.4534193217927701E-3</v>
      </c>
    </row>
    <row r="7560" spans="2:10" x14ac:dyDescent="0.2">
      <c r="B7560" s="7">
        <v>56</v>
      </c>
      <c r="C7560" s="7">
        <v>76</v>
      </c>
      <c r="D7560" s="7">
        <v>-0.29696888452398401</v>
      </c>
      <c r="E7560" s="7">
        <v>-0.199619273473881</v>
      </c>
      <c r="G7560" s="7">
        <v>56</v>
      </c>
      <c r="H7560" s="7">
        <v>76</v>
      </c>
      <c r="I7560" s="7">
        <v>-0.29867744033593602</v>
      </c>
      <c r="J7560" s="7">
        <v>-0.19797607772901399</v>
      </c>
    </row>
    <row r="7561" spans="2:10" x14ac:dyDescent="0.2">
      <c r="B7561" s="7">
        <v>57</v>
      </c>
      <c r="C7561" s="7">
        <v>76</v>
      </c>
      <c r="D7561" s="7">
        <v>-0.229888259348178</v>
      </c>
      <c r="E7561" s="7">
        <v>-7.5423930135664299E-2</v>
      </c>
      <c r="G7561" s="7">
        <v>57</v>
      </c>
      <c r="H7561" s="7">
        <v>76</v>
      </c>
      <c r="I7561" s="7">
        <v>-0.229337242255791</v>
      </c>
      <c r="J7561" s="7">
        <v>0.180780601633558</v>
      </c>
    </row>
    <row r="7562" spans="2:10" x14ac:dyDescent="0.2">
      <c r="B7562" s="7">
        <v>58</v>
      </c>
      <c r="C7562" s="7">
        <v>76</v>
      </c>
      <c r="D7562" s="7">
        <v>0.115533005501278</v>
      </c>
      <c r="E7562" s="7">
        <v>-0.10305888364898801</v>
      </c>
      <c r="G7562" s="7">
        <v>58</v>
      </c>
      <c r="H7562" s="7">
        <v>76</v>
      </c>
      <c r="I7562" s="7">
        <v>0.121253538425483</v>
      </c>
      <c r="J7562" s="7">
        <v>-0.19745774724978399</v>
      </c>
    </row>
    <row r="7563" spans="2:10" x14ac:dyDescent="0.2">
      <c r="B7563" s="7">
        <v>59</v>
      </c>
      <c r="C7563" s="7">
        <v>76</v>
      </c>
      <c r="D7563" s="7">
        <v>0.16491865729501901</v>
      </c>
      <c r="E7563" s="7">
        <v>-0.24672823216669701</v>
      </c>
      <c r="G7563" s="7">
        <v>59</v>
      </c>
      <c r="H7563" s="7">
        <v>76</v>
      </c>
      <c r="I7563" s="7">
        <v>0.16615047591410501</v>
      </c>
      <c r="J7563" s="7">
        <v>2.2461938911409799E-2</v>
      </c>
    </row>
    <row r="7564" spans="2:10" x14ac:dyDescent="0.2">
      <c r="B7564" s="7">
        <v>60</v>
      </c>
      <c r="C7564" s="7">
        <v>76</v>
      </c>
      <c r="D7564" s="7">
        <v>1.45701688667419E-2</v>
      </c>
      <c r="E7564" s="7">
        <v>0.23529744503181901</v>
      </c>
      <c r="G7564" s="7">
        <v>60</v>
      </c>
      <c r="H7564" s="7">
        <v>76</v>
      </c>
      <c r="I7564" s="7">
        <v>1.48869385330723E-2</v>
      </c>
      <c r="J7564" s="7">
        <v>-0.46431338886739498</v>
      </c>
    </row>
    <row r="7565" spans="2:10" x14ac:dyDescent="0.2">
      <c r="B7565" s="7">
        <v>61</v>
      </c>
      <c r="C7565" s="7">
        <v>76</v>
      </c>
      <c r="D7565" s="7">
        <v>0.37428775920469398</v>
      </c>
      <c r="E7565" s="7">
        <v>0.32740039056570103</v>
      </c>
      <c r="G7565" s="7">
        <v>61</v>
      </c>
      <c r="H7565" s="7">
        <v>76</v>
      </c>
      <c r="I7565" s="7">
        <v>0.38446085381952499</v>
      </c>
      <c r="J7565" s="7">
        <v>0.43174054311336701</v>
      </c>
    </row>
    <row r="7566" spans="2:10" x14ac:dyDescent="0.2">
      <c r="B7566" s="7">
        <v>62</v>
      </c>
      <c r="C7566" s="7">
        <v>76</v>
      </c>
      <c r="D7566" s="7">
        <v>0.46592418029261101</v>
      </c>
      <c r="E7566" s="7">
        <v>0.69920595453418199</v>
      </c>
      <c r="G7566" s="7">
        <v>62</v>
      </c>
      <c r="H7566" s="7">
        <v>76</v>
      </c>
      <c r="I7566" s="7">
        <v>0.46871836579193998</v>
      </c>
      <c r="J7566" s="7">
        <v>0.57776266872690796</v>
      </c>
    </row>
    <row r="7567" spans="2:10" x14ac:dyDescent="0.2">
      <c r="B7567" s="7">
        <v>63</v>
      </c>
      <c r="C7567" s="7">
        <v>76</v>
      </c>
      <c r="D7567" s="7">
        <v>-2.4583510439179598E-2</v>
      </c>
      <c r="E7567" s="7">
        <v>0.10890366340550101</v>
      </c>
      <c r="G7567" s="7">
        <v>63</v>
      </c>
      <c r="H7567" s="7">
        <v>76</v>
      </c>
      <c r="I7567" s="7">
        <v>-2.4762928545921901E-2</v>
      </c>
      <c r="J7567" s="7">
        <v>-9.1248782234613302E-2</v>
      </c>
    </row>
    <row r="7568" spans="2:10" x14ac:dyDescent="0.2">
      <c r="B7568" s="7">
        <v>64</v>
      </c>
      <c r="C7568" s="7">
        <v>76</v>
      </c>
      <c r="D7568" s="7">
        <v>-0.169808867450847</v>
      </c>
      <c r="E7568" s="7">
        <v>-0.171838629904777</v>
      </c>
      <c r="G7568" s="7">
        <v>64</v>
      </c>
      <c r="H7568" s="7">
        <v>76</v>
      </c>
      <c r="I7568" s="7">
        <v>-0.17016514404911401</v>
      </c>
      <c r="J7568" s="7">
        <v>6.30703473144099E-2</v>
      </c>
    </row>
    <row r="7569" spans="2:10" x14ac:dyDescent="0.2">
      <c r="B7569" s="7">
        <v>65</v>
      </c>
      <c r="C7569" s="7">
        <v>76</v>
      </c>
      <c r="D7569" s="7">
        <v>-0.17998868156899001</v>
      </c>
      <c r="E7569" s="7">
        <v>8.2378941376205703E-2</v>
      </c>
      <c r="G7569" s="7">
        <v>65</v>
      </c>
      <c r="H7569" s="7">
        <v>76</v>
      </c>
      <c r="I7569" s="7">
        <v>-0.18158305712029199</v>
      </c>
      <c r="J7569" s="7">
        <v>-4.6372225070361303E-2</v>
      </c>
    </row>
    <row r="7570" spans="2:10" x14ac:dyDescent="0.2">
      <c r="B7570" s="7">
        <v>66</v>
      </c>
      <c r="C7570" s="7">
        <v>76</v>
      </c>
      <c r="D7570" s="7">
        <v>-0.18840989255662399</v>
      </c>
      <c r="E7570" s="7">
        <v>-0.52283501347053196</v>
      </c>
      <c r="G7570" s="7">
        <v>66</v>
      </c>
      <c r="H7570" s="7">
        <v>76</v>
      </c>
      <c r="I7570" s="7">
        <v>-0.18835686207749999</v>
      </c>
      <c r="J7570" s="7">
        <v>-0.31851441623573301</v>
      </c>
    </row>
    <row r="7571" spans="2:10" x14ac:dyDescent="0.2">
      <c r="B7571" s="7">
        <v>67</v>
      </c>
      <c r="C7571" s="7">
        <v>76</v>
      </c>
      <c r="D7571" s="7">
        <v>0.24385470616195801</v>
      </c>
      <c r="E7571" s="7">
        <v>0.13892746794435501</v>
      </c>
      <c r="G7571" s="7">
        <v>67</v>
      </c>
      <c r="H7571" s="7">
        <v>76</v>
      </c>
      <c r="I7571" s="7">
        <v>0.25039239209167402</v>
      </c>
      <c r="J7571" s="7">
        <v>0.34713942241846402</v>
      </c>
    </row>
    <row r="7572" spans="2:10" x14ac:dyDescent="0.2">
      <c r="B7572" s="7">
        <v>68</v>
      </c>
      <c r="C7572" s="7">
        <v>76</v>
      </c>
      <c r="D7572" s="7">
        <v>0.189802751492577</v>
      </c>
      <c r="E7572" s="7">
        <v>0.60985999844052496</v>
      </c>
      <c r="G7572" s="7">
        <v>68</v>
      </c>
      <c r="H7572" s="7">
        <v>76</v>
      </c>
      <c r="I7572" s="7">
        <v>0.193600052878249</v>
      </c>
      <c r="J7572" s="7">
        <v>0.31373390597791001</v>
      </c>
    </row>
    <row r="7573" spans="2:10" x14ac:dyDescent="0.2">
      <c r="B7573" s="7">
        <v>69</v>
      </c>
      <c r="C7573" s="7">
        <v>76</v>
      </c>
      <c r="D7573" s="7">
        <v>-1.3079500293928299E-2</v>
      </c>
      <c r="E7573" s="7">
        <v>-0.24800371362201801</v>
      </c>
      <c r="G7573" s="7">
        <v>69</v>
      </c>
      <c r="H7573" s="7">
        <v>76</v>
      </c>
      <c r="I7573" s="7">
        <v>-1.3158985552745001E-2</v>
      </c>
      <c r="J7573" s="7">
        <v>-0.26028632969867499</v>
      </c>
    </row>
    <row r="7574" spans="2:10" x14ac:dyDescent="0.2">
      <c r="B7574" s="7">
        <v>70</v>
      </c>
      <c r="C7574" s="7">
        <v>76</v>
      </c>
      <c r="D7574" s="7">
        <v>3.3582041079951899E-2</v>
      </c>
      <c r="E7574" s="7">
        <v>0.237093387083152</v>
      </c>
      <c r="G7574" s="7">
        <v>70</v>
      </c>
      <c r="H7574" s="7">
        <v>76</v>
      </c>
      <c r="I7574" s="7">
        <v>3.2929003007686801E-2</v>
      </c>
      <c r="J7574" s="7">
        <v>0.13042163519136199</v>
      </c>
    </row>
    <row r="7575" spans="2:10" x14ac:dyDescent="0.2">
      <c r="B7575" s="7">
        <v>71</v>
      </c>
      <c r="C7575" s="7">
        <v>76</v>
      </c>
      <c r="D7575" s="7">
        <v>6.4160074152530597E-2</v>
      </c>
      <c r="E7575" s="7">
        <v>0.17514313230822201</v>
      </c>
      <c r="G7575" s="7">
        <v>71</v>
      </c>
      <c r="H7575" s="7">
        <v>76</v>
      </c>
      <c r="I7575" s="7">
        <v>7.0218905789700706E-2</v>
      </c>
      <c r="J7575" s="7">
        <v>0.12668933404618499</v>
      </c>
    </row>
    <row r="7576" spans="2:10" x14ac:dyDescent="0.2">
      <c r="B7576" s="7">
        <v>72</v>
      </c>
      <c r="C7576" s="7">
        <v>76</v>
      </c>
      <c r="D7576" s="7">
        <v>4.8491649785414197E-2</v>
      </c>
      <c r="E7576" s="7">
        <v>-0.18649018940186701</v>
      </c>
      <c r="G7576" s="7">
        <v>72</v>
      </c>
      <c r="H7576" s="7">
        <v>76</v>
      </c>
      <c r="I7576" s="7">
        <v>4.8796095202709999E-2</v>
      </c>
      <c r="J7576" s="7">
        <v>-0.41569148361318797</v>
      </c>
    </row>
    <row r="7577" spans="2:10" x14ac:dyDescent="0.2">
      <c r="B7577" s="7">
        <v>73</v>
      </c>
      <c r="C7577" s="7">
        <v>76</v>
      </c>
      <c r="D7577" s="7">
        <v>6.5391426581564702E-2</v>
      </c>
      <c r="E7577" s="7">
        <v>-4.6609063982695702E-2</v>
      </c>
      <c r="G7577" s="7">
        <v>73</v>
      </c>
      <c r="H7577" s="7">
        <v>76</v>
      </c>
      <c r="I7577" s="7">
        <v>6.7191542562201598E-2</v>
      </c>
      <c r="J7577" s="7">
        <v>0.270604827734444</v>
      </c>
    </row>
    <row r="7578" spans="2:10" x14ac:dyDescent="0.2">
      <c r="B7578" s="7">
        <v>74</v>
      </c>
      <c r="C7578" s="7">
        <v>76</v>
      </c>
      <c r="D7578" s="7">
        <v>-0.25445695615860198</v>
      </c>
      <c r="E7578" s="7">
        <v>-0.271669967090714</v>
      </c>
      <c r="G7578" s="7">
        <v>74</v>
      </c>
      <c r="H7578" s="7">
        <v>76</v>
      </c>
      <c r="I7578" s="7">
        <v>-0.25302036303768</v>
      </c>
      <c r="J7578" s="7">
        <v>-0.13468863828585101</v>
      </c>
    </row>
    <row r="7579" spans="2:10" x14ac:dyDescent="0.2">
      <c r="B7579" s="7">
        <v>75</v>
      </c>
      <c r="C7579" s="7">
        <v>76</v>
      </c>
      <c r="D7579" s="7">
        <v>-0.64104192727119302</v>
      </c>
      <c r="E7579" s="7">
        <v>-0.414711119547094</v>
      </c>
      <c r="G7579" s="7">
        <v>75</v>
      </c>
      <c r="H7579" s="7">
        <v>76</v>
      </c>
      <c r="I7579" s="7">
        <v>-0.673510666864096</v>
      </c>
      <c r="J7579" s="7">
        <v>-0.44302951034433902</v>
      </c>
    </row>
    <row r="7580" spans="2:10" x14ac:dyDescent="0.2">
      <c r="B7580" s="7">
        <v>76</v>
      </c>
      <c r="C7580" s="7">
        <v>76</v>
      </c>
      <c r="D7580" s="7">
        <v>3.6956142635923499E-2</v>
      </c>
      <c r="E7580" s="7">
        <v>9.1972883127227498E-2</v>
      </c>
      <c r="G7580" s="7">
        <v>76</v>
      </c>
      <c r="H7580" s="7">
        <v>76</v>
      </c>
      <c r="I7580" s="7">
        <v>3.7140267266151397E-2</v>
      </c>
      <c r="J7580" s="7">
        <v>9.5301022233079499E-2</v>
      </c>
    </row>
    <row r="7581" spans="2:10" x14ac:dyDescent="0.2">
      <c r="B7581" s="7">
        <v>77</v>
      </c>
      <c r="C7581" s="7">
        <v>76</v>
      </c>
      <c r="D7581" s="7">
        <v>-3.3764039050694798E-2</v>
      </c>
      <c r="E7581" s="7">
        <v>4.4451633811477501E-2</v>
      </c>
      <c r="G7581" s="7">
        <v>77</v>
      </c>
      <c r="H7581" s="7">
        <v>76</v>
      </c>
      <c r="I7581" s="7">
        <v>-3.4145687512420898E-2</v>
      </c>
      <c r="J7581" s="7">
        <v>-1.15503210598398E-2</v>
      </c>
    </row>
    <row r="7582" spans="2:10" x14ac:dyDescent="0.2">
      <c r="B7582" s="7">
        <v>78</v>
      </c>
      <c r="C7582" s="7">
        <v>76</v>
      </c>
      <c r="D7582" s="7">
        <v>-0.380343662772191</v>
      </c>
      <c r="E7582" s="7">
        <v>-0.46769729383247599</v>
      </c>
      <c r="G7582" s="7">
        <v>78</v>
      </c>
      <c r="H7582" s="7">
        <v>76</v>
      </c>
      <c r="I7582" s="7">
        <v>-0.376748093817106</v>
      </c>
      <c r="J7582" s="7">
        <v>-0.40378246176414101</v>
      </c>
    </row>
    <row r="7583" spans="2:10" x14ac:dyDescent="0.2">
      <c r="B7583" s="7">
        <v>79</v>
      </c>
      <c r="C7583" s="7">
        <v>76</v>
      </c>
      <c r="D7583" s="7">
        <v>-0.32090331080953</v>
      </c>
      <c r="E7583" s="7">
        <v>-0.28006420346065702</v>
      </c>
      <c r="G7583" s="7">
        <v>79</v>
      </c>
      <c r="H7583" s="7">
        <v>76</v>
      </c>
      <c r="I7583" s="7">
        <v>-0.32581193193215602</v>
      </c>
      <c r="J7583" s="7">
        <v>-0.55816368192326804</v>
      </c>
    </row>
    <row r="7584" spans="2:10" x14ac:dyDescent="0.2">
      <c r="B7584" s="7">
        <v>80</v>
      </c>
      <c r="C7584" s="7">
        <v>76</v>
      </c>
      <c r="D7584" s="7">
        <v>-2.0367715347540599E-2</v>
      </c>
      <c r="E7584" s="7">
        <v>-2.5906348660043901E-2</v>
      </c>
      <c r="G7584" s="7">
        <v>80</v>
      </c>
      <c r="H7584" s="7">
        <v>76</v>
      </c>
      <c r="I7584" s="7">
        <v>-2.0649887977835801E-2</v>
      </c>
      <c r="J7584" s="7">
        <v>3.0352843403914399E-2</v>
      </c>
    </row>
    <row r="7585" spans="2:10" x14ac:dyDescent="0.2">
      <c r="B7585" s="7">
        <v>81</v>
      </c>
      <c r="C7585" s="7">
        <v>76</v>
      </c>
      <c r="D7585" s="7">
        <v>0.25981903020712899</v>
      </c>
      <c r="E7585" s="7">
        <v>0.358637825779761</v>
      </c>
      <c r="G7585" s="7">
        <v>81</v>
      </c>
      <c r="H7585" s="7">
        <v>76</v>
      </c>
      <c r="I7585" s="7">
        <v>0.260934397570806</v>
      </c>
      <c r="J7585" s="7">
        <v>0.48648665085715698</v>
      </c>
    </row>
    <row r="7586" spans="2:10" x14ac:dyDescent="0.2">
      <c r="B7586" s="7">
        <v>82</v>
      </c>
      <c r="C7586" s="7">
        <v>76</v>
      </c>
      <c r="D7586" s="7">
        <v>-3.7128407261555201E-3</v>
      </c>
      <c r="E7586" s="7">
        <v>-0.131871959635006</v>
      </c>
      <c r="G7586" s="7">
        <v>82</v>
      </c>
      <c r="H7586" s="7">
        <v>76</v>
      </c>
      <c r="I7586" s="7">
        <v>-3.90507828668696E-3</v>
      </c>
      <c r="J7586" s="7">
        <v>-0.30657383754530798</v>
      </c>
    </row>
    <row r="7587" spans="2:10" x14ac:dyDescent="0.2">
      <c r="B7587" s="7">
        <v>83</v>
      </c>
      <c r="C7587" s="7">
        <v>76</v>
      </c>
      <c r="D7587" s="7">
        <v>-0.47402445427754197</v>
      </c>
      <c r="E7587" s="7">
        <v>-0.37159007335335797</v>
      </c>
      <c r="G7587" s="7">
        <v>83</v>
      </c>
      <c r="H7587" s="7">
        <v>76</v>
      </c>
      <c r="I7587" s="7">
        <v>-0.48234796954921499</v>
      </c>
      <c r="J7587" s="7">
        <v>-0.21432361646171899</v>
      </c>
    </row>
    <row r="7588" spans="2:10" x14ac:dyDescent="0.2">
      <c r="B7588" s="7">
        <v>84</v>
      </c>
      <c r="C7588" s="7">
        <v>76</v>
      </c>
      <c r="D7588" s="7">
        <v>6.5947208951346398E-2</v>
      </c>
      <c r="E7588" s="7">
        <v>0.224653997060174</v>
      </c>
      <c r="G7588" s="7">
        <v>84</v>
      </c>
      <c r="H7588" s="7">
        <v>76</v>
      </c>
      <c r="I7588" s="7">
        <v>6.8766870213409007E-2</v>
      </c>
      <c r="J7588" s="7">
        <v>-0.12568127411062599</v>
      </c>
    </row>
    <row r="7589" spans="2:10" x14ac:dyDescent="0.2">
      <c r="B7589" s="7">
        <v>85</v>
      </c>
      <c r="C7589" s="7">
        <v>76</v>
      </c>
      <c r="D7589" s="7">
        <v>-0.31581536380063102</v>
      </c>
      <c r="E7589" s="7">
        <v>-0.26855726739667102</v>
      </c>
      <c r="G7589" s="7">
        <v>85</v>
      </c>
      <c r="H7589" s="7">
        <v>76</v>
      </c>
      <c r="I7589" s="7">
        <v>-0.31926899253105601</v>
      </c>
      <c r="J7589" s="7">
        <v>-0.26402884926131698</v>
      </c>
    </row>
    <row r="7590" spans="2:10" x14ac:dyDescent="0.2">
      <c r="B7590" s="7">
        <v>86</v>
      </c>
      <c r="C7590" s="7">
        <v>76</v>
      </c>
      <c r="D7590" s="7">
        <v>0.33759123468774799</v>
      </c>
      <c r="E7590" s="7">
        <v>0.21805400517284501</v>
      </c>
      <c r="G7590" s="7">
        <v>86</v>
      </c>
      <c r="H7590" s="7">
        <v>76</v>
      </c>
      <c r="I7590" s="7">
        <v>0.338638480645232</v>
      </c>
      <c r="J7590" s="7">
        <v>0.289461478095485</v>
      </c>
    </row>
    <row r="7591" spans="2:10" x14ac:dyDescent="0.2">
      <c r="B7591" s="7">
        <v>87</v>
      </c>
      <c r="C7591" s="7">
        <v>76</v>
      </c>
      <c r="D7591" s="7">
        <v>0.28200656155578901</v>
      </c>
      <c r="E7591" s="7">
        <v>0.21816637601674699</v>
      </c>
      <c r="G7591" s="7">
        <v>87</v>
      </c>
      <c r="H7591" s="7">
        <v>76</v>
      </c>
      <c r="I7591" s="7">
        <v>0.28983727519932101</v>
      </c>
      <c r="J7591" s="7">
        <v>0.38677428391937002</v>
      </c>
    </row>
    <row r="7592" spans="2:10" x14ac:dyDescent="0.2">
      <c r="B7592" s="7">
        <v>88</v>
      </c>
      <c r="C7592" s="7">
        <v>76</v>
      </c>
      <c r="D7592" s="7">
        <v>-0.51785495050675201</v>
      </c>
      <c r="E7592" s="7">
        <v>-0.49324349785771399</v>
      </c>
      <c r="G7592" s="7">
        <v>88</v>
      </c>
      <c r="H7592" s="7">
        <v>76</v>
      </c>
      <c r="I7592" s="7">
        <v>-0.53141661668951601</v>
      </c>
      <c r="J7592" s="7">
        <v>-0.65659212776948395</v>
      </c>
    </row>
    <row r="7593" spans="2:10" x14ac:dyDescent="0.2">
      <c r="B7593" s="7">
        <v>89</v>
      </c>
      <c r="C7593" s="7">
        <v>76</v>
      </c>
      <c r="D7593" s="7">
        <v>9.9724843405924801E-2</v>
      </c>
      <c r="E7593" s="7">
        <v>9.2604778020987794E-2</v>
      </c>
      <c r="G7593" s="7">
        <v>89</v>
      </c>
      <c r="H7593" s="7">
        <v>76</v>
      </c>
      <c r="I7593" s="7">
        <v>0.107862850527309</v>
      </c>
      <c r="J7593" s="7">
        <v>-0.17580431091852999</v>
      </c>
    </row>
    <row r="7594" spans="2:10" x14ac:dyDescent="0.2">
      <c r="B7594" s="7">
        <v>90</v>
      </c>
      <c r="C7594" s="7">
        <v>76</v>
      </c>
      <c r="D7594" s="7">
        <v>-0.43391562487500002</v>
      </c>
      <c r="E7594" s="7">
        <v>-0.53528297284641502</v>
      </c>
      <c r="G7594" s="7">
        <v>90</v>
      </c>
      <c r="H7594" s="7">
        <v>76</v>
      </c>
      <c r="I7594" s="7">
        <v>-0.43441852229536299</v>
      </c>
      <c r="J7594" s="7">
        <v>-0.32495372989148302</v>
      </c>
    </row>
    <row r="7595" spans="2:10" x14ac:dyDescent="0.2">
      <c r="B7595" s="7">
        <v>91</v>
      </c>
      <c r="C7595" s="7">
        <v>76</v>
      </c>
      <c r="D7595" s="7">
        <v>-1.51239608055969E-2</v>
      </c>
      <c r="E7595" s="7">
        <v>0.109054122497622</v>
      </c>
      <c r="G7595" s="7">
        <v>91</v>
      </c>
      <c r="H7595" s="7">
        <v>76</v>
      </c>
      <c r="I7595" s="7">
        <v>-1.52135332822843E-2</v>
      </c>
      <c r="J7595" s="7">
        <v>5.0475567310520802E-2</v>
      </c>
    </row>
    <row r="7596" spans="2:10" x14ac:dyDescent="0.2">
      <c r="B7596" s="7">
        <v>92</v>
      </c>
      <c r="C7596" s="7">
        <v>76</v>
      </c>
      <c r="D7596" s="7">
        <v>9.6268638093841105E-2</v>
      </c>
      <c r="E7596" s="7">
        <v>-5.5050010360877998E-2</v>
      </c>
      <c r="G7596" s="7">
        <v>92</v>
      </c>
      <c r="H7596" s="7">
        <v>76</v>
      </c>
      <c r="I7596" s="7">
        <v>9.9430872778815294E-2</v>
      </c>
      <c r="J7596" s="7">
        <v>0.40362392433426603</v>
      </c>
    </row>
    <row r="7597" spans="2:10" x14ac:dyDescent="0.2">
      <c r="B7597" s="7">
        <v>93</v>
      </c>
      <c r="C7597" s="7">
        <v>76</v>
      </c>
      <c r="D7597" s="7">
        <v>0.15022302375234201</v>
      </c>
      <c r="E7597" s="7">
        <v>1.9243966420392899E-2</v>
      </c>
      <c r="G7597" s="7">
        <v>93</v>
      </c>
      <c r="H7597" s="7">
        <v>76</v>
      </c>
      <c r="I7597" s="7">
        <v>0.152452564322624</v>
      </c>
      <c r="J7597" s="7">
        <v>0.32542442805639199</v>
      </c>
    </row>
    <row r="7598" spans="2:10" x14ac:dyDescent="0.2">
      <c r="B7598" s="7">
        <v>94</v>
      </c>
      <c r="C7598" s="7">
        <v>76</v>
      </c>
      <c r="D7598" s="7">
        <v>-0.190437044568878</v>
      </c>
      <c r="E7598" s="7">
        <v>-2.3637432633397501E-2</v>
      </c>
      <c r="G7598" s="7">
        <v>94</v>
      </c>
      <c r="H7598" s="7">
        <v>76</v>
      </c>
      <c r="I7598" s="7">
        <v>-0.19184523945461901</v>
      </c>
      <c r="J7598" s="7">
        <v>0.32353278240254602</v>
      </c>
    </row>
    <row r="7599" spans="2:10" x14ac:dyDescent="0.2">
      <c r="B7599" s="7">
        <v>95</v>
      </c>
      <c r="C7599" s="7">
        <v>76</v>
      </c>
      <c r="D7599" s="7">
        <v>-8.2163582596046503E-2</v>
      </c>
      <c r="E7599" s="7">
        <v>-0.26389846224327601</v>
      </c>
      <c r="G7599" s="7">
        <v>95</v>
      </c>
      <c r="H7599" s="7">
        <v>76</v>
      </c>
      <c r="I7599" s="7">
        <v>-8.2535969743725304E-2</v>
      </c>
      <c r="J7599" s="7">
        <v>-0.274751807583484</v>
      </c>
    </row>
    <row r="7600" spans="2:10" x14ac:dyDescent="0.2">
      <c r="B7600" s="7">
        <v>96</v>
      </c>
      <c r="C7600" s="7">
        <v>76</v>
      </c>
      <c r="D7600" s="7">
        <v>-0.135880568077586</v>
      </c>
      <c r="E7600" s="7">
        <v>0.17225092711543699</v>
      </c>
      <c r="G7600" s="7">
        <v>96</v>
      </c>
      <c r="H7600" s="7">
        <v>76</v>
      </c>
      <c r="I7600" s="7">
        <v>-0.13231702734710399</v>
      </c>
      <c r="J7600" s="7">
        <v>6.3577947175572205E-2</v>
      </c>
    </row>
    <row r="7601" spans="2:10" x14ac:dyDescent="0.2">
      <c r="B7601" s="7">
        <v>97</v>
      </c>
      <c r="C7601" s="7">
        <v>76</v>
      </c>
      <c r="D7601" s="7">
        <v>-0.132104998168905</v>
      </c>
      <c r="E7601" s="7">
        <v>-0.69687377894472202</v>
      </c>
      <c r="G7601" s="7">
        <v>97</v>
      </c>
      <c r="H7601" s="7">
        <v>76</v>
      </c>
      <c r="I7601" s="7">
        <v>-0.133681610922393</v>
      </c>
      <c r="J7601" s="7">
        <v>-0.30349261186599202</v>
      </c>
    </row>
    <row r="7602" spans="2:10" x14ac:dyDescent="0.2">
      <c r="B7602" s="7">
        <v>98</v>
      </c>
      <c r="C7602" s="7">
        <v>76</v>
      </c>
      <c r="D7602" s="7">
        <v>0.57538023228499202</v>
      </c>
      <c r="E7602" s="7">
        <v>0.347572738796806</v>
      </c>
      <c r="G7602" s="7">
        <v>98</v>
      </c>
      <c r="H7602" s="7">
        <v>76</v>
      </c>
      <c r="I7602" s="7">
        <v>0.57849231956290303</v>
      </c>
      <c r="J7602" s="7">
        <v>0.58401036636475601</v>
      </c>
    </row>
    <row r="7603" spans="2:10" x14ac:dyDescent="0.2">
      <c r="B7603" s="7">
        <v>99</v>
      </c>
      <c r="C7603" s="7">
        <v>76</v>
      </c>
      <c r="D7603" s="7">
        <v>-0.23903460443394001</v>
      </c>
      <c r="E7603" s="7">
        <v>-7.2860370415395601E-2</v>
      </c>
      <c r="G7603" s="7">
        <v>99</v>
      </c>
      <c r="H7603" s="7">
        <v>76</v>
      </c>
      <c r="I7603" s="7">
        <v>-0.23793708809008601</v>
      </c>
      <c r="J7603" s="7">
        <v>0.213931080703259</v>
      </c>
    </row>
    <row r="7604" spans="2:10" x14ac:dyDescent="0.2">
      <c r="B7604" s="7">
        <v>100</v>
      </c>
      <c r="C7604" s="7">
        <v>76</v>
      </c>
      <c r="D7604" s="7">
        <v>0.31970650186043098</v>
      </c>
      <c r="E7604" s="7">
        <v>0.42202325031785198</v>
      </c>
      <c r="G7604" s="7">
        <v>100</v>
      </c>
      <c r="H7604" s="7">
        <v>76</v>
      </c>
      <c r="I7604" s="7">
        <v>0.31308680650724802</v>
      </c>
      <c r="J7604" s="7">
        <v>8.8228951936956804E-2</v>
      </c>
    </row>
    <row r="7605" spans="2:10" x14ac:dyDescent="0.2">
      <c r="B7605" s="7">
        <v>1</v>
      </c>
      <c r="C7605" s="7">
        <v>77</v>
      </c>
      <c r="D7605" s="7">
        <v>-0.43307346908400901</v>
      </c>
      <c r="E7605" s="7">
        <v>-0.43856068857844099</v>
      </c>
      <c r="G7605" s="7">
        <v>1</v>
      </c>
      <c r="H7605" s="7">
        <v>77</v>
      </c>
      <c r="I7605" s="7">
        <v>-0.43717097272686301</v>
      </c>
      <c r="J7605" s="7">
        <v>-0.62093436080379905</v>
      </c>
    </row>
    <row r="7606" spans="2:10" x14ac:dyDescent="0.2">
      <c r="B7606" s="7">
        <v>2</v>
      </c>
      <c r="C7606" s="7">
        <v>77</v>
      </c>
      <c r="D7606" s="7">
        <v>0.227339256860111</v>
      </c>
      <c r="E7606" s="7">
        <v>0.239883787452387</v>
      </c>
      <c r="G7606" s="7">
        <v>2</v>
      </c>
      <c r="H7606" s="7">
        <v>77</v>
      </c>
      <c r="I7606" s="7">
        <v>0.227088813530021</v>
      </c>
      <c r="J7606" s="7">
        <v>0.29068784201812597</v>
      </c>
    </row>
    <row r="7607" spans="2:10" x14ac:dyDescent="0.2">
      <c r="B7607" s="7">
        <v>3</v>
      </c>
      <c r="C7607" s="7">
        <v>77</v>
      </c>
      <c r="D7607" s="7">
        <v>8.3186848647462105E-2</v>
      </c>
      <c r="E7607" s="7">
        <v>0.13078047439163901</v>
      </c>
      <c r="G7607" s="7">
        <v>3</v>
      </c>
      <c r="H7607" s="7">
        <v>77</v>
      </c>
      <c r="I7607" s="7">
        <v>8.3471441369334307E-2</v>
      </c>
      <c r="J7607" s="7">
        <v>-5.8256961478779297E-2</v>
      </c>
    </row>
    <row r="7608" spans="2:10" x14ac:dyDescent="0.2">
      <c r="B7608" s="7">
        <v>4</v>
      </c>
      <c r="C7608" s="7">
        <v>77</v>
      </c>
      <c r="D7608" s="7">
        <v>-2.3806046851604801E-2</v>
      </c>
      <c r="E7608" s="7">
        <v>0.212572828738266</v>
      </c>
      <c r="G7608" s="7">
        <v>4</v>
      </c>
      <c r="H7608" s="7">
        <v>77</v>
      </c>
      <c r="I7608" s="7">
        <v>-2.3771615699859101E-2</v>
      </c>
      <c r="J7608" s="7">
        <v>-0.113875300896549</v>
      </c>
    </row>
    <row r="7609" spans="2:10" x14ac:dyDescent="0.2">
      <c r="B7609" s="7">
        <v>5</v>
      </c>
      <c r="C7609" s="7">
        <v>77</v>
      </c>
      <c r="D7609" s="7">
        <v>0.127450803576656</v>
      </c>
      <c r="E7609" s="7">
        <v>-8.86177654244555E-2</v>
      </c>
      <c r="G7609" s="7">
        <v>5</v>
      </c>
      <c r="H7609" s="7">
        <v>77</v>
      </c>
      <c r="I7609" s="7">
        <v>0.125715690129826</v>
      </c>
      <c r="J7609" s="7">
        <v>7.6402495498184606E-2</v>
      </c>
    </row>
    <row r="7610" spans="2:10" x14ac:dyDescent="0.2">
      <c r="B7610" s="7">
        <v>6</v>
      </c>
      <c r="C7610" s="7">
        <v>77</v>
      </c>
      <c r="D7610" s="7">
        <v>9.4756990463125995E-2</v>
      </c>
      <c r="E7610" s="7">
        <v>-0.14624732046871</v>
      </c>
      <c r="G7610" s="7">
        <v>6</v>
      </c>
      <c r="H7610" s="7">
        <v>77</v>
      </c>
      <c r="I7610" s="7">
        <v>9.5891575582472299E-2</v>
      </c>
      <c r="J7610" s="7">
        <v>-0.118136101420748</v>
      </c>
    </row>
    <row r="7611" spans="2:10" x14ac:dyDescent="0.2">
      <c r="B7611" s="7">
        <v>7</v>
      </c>
      <c r="C7611" s="7">
        <v>77</v>
      </c>
      <c r="D7611" s="7">
        <v>-6.5460155250429294E-2</v>
      </c>
      <c r="E7611" s="7">
        <v>-4.5539181444624398E-2</v>
      </c>
      <c r="G7611" s="7">
        <v>7</v>
      </c>
      <c r="H7611" s="7">
        <v>77</v>
      </c>
      <c r="I7611" s="7">
        <v>-6.6051032465436393E-2</v>
      </c>
      <c r="J7611" s="7">
        <v>-4.9590677147552498E-2</v>
      </c>
    </row>
    <row r="7612" spans="2:10" x14ac:dyDescent="0.2">
      <c r="B7612" s="7">
        <v>8</v>
      </c>
      <c r="C7612" s="7">
        <v>77</v>
      </c>
      <c r="D7612" s="7">
        <v>0.239799715664961</v>
      </c>
      <c r="E7612" s="7">
        <v>0.326971681477423</v>
      </c>
      <c r="G7612" s="7">
        <v>8</v>
      </c>
      <c r="H7612" s="7">
        <v>77</v>
      </c>
      <c r="I7612" s="7">
        <v>0.24417185759382701</v>
      </c>
      <c r="J7612" s="7">
        <v>0.26514760151174699</v>
      </c>
    </row>
    <row r="7613" spans="2:10" x14ac:dyDescent="0.2">
      <c r="B7613" s="7">
        <v>9</v>
      </c>
      <c r="C7613" s="7">
        <v>77</v>
      </c>
      <c r="D7613" s="7">
        <v>-0.107445890941278</v>
      </c>
      <c r="E7613" s="7">
        <v>-0.35019168906842602</v>
      </c>
      <c r="G7613" s="7">
        <v>9</v>
      </c>
      <c r="H7613" s="7">
        <v>77</v>
      </c>
      <c r="I7613" s="7">
        <v>-0.10897293206326</v>
      </c>
      <c r="J7613" s="7">
        <v>-0.12962005367122101</v>
      </c>
    </row>
    <row r="7614" spans="2:10" x14ac:dyDescent="0.2">
      <c r="B7614" s="7">
        <v>10</v>
      </c>
      <c r="C7614" s="7">
        <v>77</v>
      </c>
      <c r="D7614" s="7">
        <v>-0.103810246121849</v>
      </c>
      <c r="E7614" s="7">
        <v>5.1043202479009502E-2</v>
      </c>
      <c r="G7614" s="7">
        <v>10</v>
      </c>
      <c r="H7614" s="7">
        <v>77</v>
      </c>
      <c r="I7614" s="7">
        <v>-0.104918166682662</v>
      </c>
      <c r="J7614" s="7">
        <v>-0.105004822169509</v>
      </c>
    </row>
    <row r="7615" spans="2:10" x14ac:dyDescent="0.2">
      <c r="B7615" s="7">
        <v>11</v>
      </c>
      <c r="C7615" s="7">
        <v>77</v>
      </c>
      <c r="D7615" s="7">
        <v>0.27703748475025097</v>
      </c>
      <c r="E7615" s="7">
        <v>0.33976844413917801</v>
      </c>
      <c r="G7615" s="7">
        <v>11</v>
      </c>
      <c r="H7615" s="7">
        <v>77</v>
      </c>
      <c r="I7615" s="7">
        <v>0.28873733651496902</v>
      </c>
      <c r="J7615" s="7">
        <v>0.281422877470697</v>
      </c>
    </row>
    <row r="7616" spans="2:10" x14ac:dyDescent="0.2">
      <c r="B7616" s="7">
        <v>12</v>
      </c>
      <c r="C7616" s="7">
        <v>77</v>
      </c>
      <c r="D7616" s="7">
        <v>-0.123392551967464</v>
      </c>
      <c r="E7616" s="7">
        <v>0.29564203732955402</v>
      </c>
      <c r="G7616" s="7">
        <v>12</v>
      </c>
      <c r="H7616" s="7">
        <v>77</v>
      </c>
      <c r="I7616" s="7">
        <v>-0.125504244713286</v>
      </c>
      <c r="J7616" s="7">
        <v>0.12422919062507699</v>
      </c>
    </row>
    <row r="7617" spans="2:10" x14ac:dyDescent="0.2">
      <c r="B7617" s="7">
        <v>13</v>
      </c>
      <c r="C7617" s="7">
        <v>77</v>
      </c>
      <c r="D7617" s="7">
        <v>2.42676515404989E-2</v>
      </c>
      <c r="E7617" s="7">
        <v>5.6463142922832603E-2</v>
      </c>
      <c r="G7617" s="7">
        <v>13</v>
      </c>
      <c r="H7617" s="7">
        <v>77</v>
      </c>
      <c r="I7617" s="7">
        <v>2.4632632893172999E-2</v>
      </c>
      <c r="J7617" s="7">
        <v>9.7260046546602502E-2</v>
      </c>
    </row>
    <row r="7618" spans="2:10" x14ac:dyDescent="0.2">
      <c r="B7618" s="7">
        <v>14</v>
      </c>
      <c r="C7618" s="7">
        <v>77</v>
      </c>
      <c r="D7618" s="7">
        <v>0.23689296051793399</v>
      </c>
      <c r="E7618" s="7">
        <v>0.23666609187743901</v>
      </c>
      <c r="G7618" s="7">
        <v>14</v>
      </c>
      <c r="H7618" s="7">
        <v>77</v>
      </c>
      <c r="I7618" s="7">
        <v>0.236825079288707</v>
      </c>
      <c r="J7618" s="7">
        <v>0.18737337830167899</v>
      </c>
    </row>
    <row r="7619" spans="2:10" x14ac:dyDescent="0.2">
      <c r="B7619" s="7">
        <v>15</v>
      </c>
      <c r="C7619" s="7">
        <v>77</v>
      </c>
      <c r="D7619" s="7">
        <v>0.46571114300088801</v>
      </c>
      <c r="E7619" s="7">
        <v>0.54983427953310704</v>
      </c>
      <c r="G7619" s="7">
        <v>15</v>
      </c>
      <c r="H7619" s="7">
        <v>77</v>
      </c>
      <c r="I7619" s="7">
        <v>0.47261522051615301</v>
      </c>
      <c r="J7619" s="7">
        <v>0.55544279577700295</v>
      </c>
    </row>
    <row r="7620" spans="2:10" x14ac:dyDescent="0.2">
      <c r="B7620" s="7">
        <v>16</v>
      </c>
      <c r="C7620" s="7">
        <v>77</v>
      </c>
      <c r="D7620" s="7">
        <v>-0.14185051105495999</v>
      </c>
      <c r="E7620" s="7">
        <v>-0.31852382804232299</v>
      </c>
      <c r="G7620" s="7">
        <v>16</v>
      </c>
      <c r="H7620" s="7">
        <v>77</v>
      </c>
      <c r="I7620" s="7">
        <v>-0.1440573870387</v>
      </c>
      <c r="J7620" s="7">
        <v>-0.178657191105179</v>
      </c>
    </row>
    <row r="7621" spans="2:10" x14ac:dyDescent="0.2">
      <c r="B7621" s="7">
        <v>17</v>
      </c>
      <c r="C7621" s="7">
        <v>77</v>
      </c>
      <c r="D7621" s="7">
        <v>6.7031576513672406E-2</v>
      </c>
      <c r="E7621" s="7">
        <v>-4.2121589327420501E-2</v>
      </c>
      <c r="G7621" s="7">
        <v>17</v>
      </c>
      <c r="H7621" s="7">
        <v>77</v>
      </c>
      <c r="I7621" s="7">
        <v>6.7767663780976803E-2</v>
      </c>
      <c r="J7621" s="7">
        <v>-0.17944829023080899</v>
      </c>
    </row>
    <row r="7622" spans="2:10" x14ac:dyDescent="0.2">
      <c r="B7622" s="7">
        <v>18</v>
      </c>
      <c r="C7622" s="7">
        <v>77</v>
      </c>
      <c r="D7622" s="7">
        <v>0.108012576631388</v>
      </c>
      <c r="E7622" s="7">
        <v>0.13750077559076401</v>
      </c>
      <c r="G7622" s="7">
        <v>18</v>
      </c>
      <c r="H7622" s="7">
        <v>77</v>
      </c>
      <c r="I7622" s="7">
        <v>0.109667573742682</v>
      </c>
      <c r="J7622" s="7">
        <v>9.8673481255033793E-2</v>
      </c>
    </row>
    <row r="7623" spans="2:10" x14ac:dyDescent="0.2">
      <c r="B7623" s="7">
        <v>19</v>
      </c>
      <c r="C7623" s="7">
        <v>77</v>
      </c>
      <c r="D7623" s="7">
        <v>-0.28579340057514002</v>
      </c>
      <c r="E7623" s="7">
        <v>-0.36176440559045497</v>
      </c>
      <c r="G7623" s="7">
        <v>19</v>
      </c>
      <c r="H7623" s="7">
        <v>77</v>
      </c>
      <c r="I7623" s="7">
        <v>-0.28800240005116301</v>
      </c>
      <c r="J7623" s="7">
        <v>-0.47453198990802198</v>
      </c>
    </row>
    <row r="7624" spans="2:10" x14ac:dyDescent="0.2">
      <c r="B7624" s="7">
        <v>20</v>
      </c>
      <c r="C7624" s="7">
        <v>77</v>
      </c>
      <c r="D7624" s="7">
        <v>-0.31709959850101099</v>
      </c>
      <c r="E7624" s="7">
        <v>-0.50805268515129898</v>
      </c>
      <c r="G7624" s="7">
        <v>20</v>
      </c>
      <c r="H7624" s="7">
        <v>77</v>
      </c>
      <c r="I7624" s="7">
        <v>-0.32211187560879601</v>
      </c>
      <c r="J7624" s="7">
        <v>-0.20279533107164199</v>
      </c>
    </row>
    <row r="7625" spans="2:10" x14ac:dyDescent="0.2">
      <c r="B7625" s="7">
        <v>21</v>
      </c>
      <c r="C7625" s="7">
        <v>77</v>
      </c>
      <c r="D7625" s="7">
        <v>-0.27661611510948397</v>
      </c>
      <c r="E7625" s="7">
        <v>-0.336408177944026</v>
      </c>
      <c r="G7625" s="7">
        <v>21</v>
      </c>
      <c r="H7625" s="7">
        <v>77</v>
      </c>
      <c r="I7625" s="7">
        <v>-0.27573386643418901</v>
      </c>
      <c r="J7625" s="7">
        <v>-0.22762649534881499</v>
      </c>
    </row>
    <row r="7626" spans="2:10" x14ac:dyDescent="0.2">
      <c r="B7626" s="7">
        <v>22</v>
      </c>
      <c r="C7626" s="7">
        <v>77</v>
      </c>
      <c r="D7626" s="7">
        <v>-0.12729321700083501</v>
      </c>
      <c r="E7626" s="7">
        <v>-8.5345471822068794E-2</v>
      </c>
      <c r="G7626" s="7">
        <v>22</v>
      </c>
      <c r="H7626" s="7">
        <v>77</v>
      </c>
      <c r="I7626" s="7">
        <v>-0.12830957284640501</v>
      </c>
      <c r="J7626" s="7">
        <v>-7.9271322110413295E-2</v>
      </c>
    </row>
    <row r="7627" spans="2:10" x14ac:dyDescent="0.2">
      <c r="B7627" s="7">
        <v>23</v>
      </c>
      <c r="C7627" s="7">
        <v>77</v>
      </c>
      <c r="D7627" s="7">
        <v>0.30708642848837298</v>
      </c>
      <c r="E7627" s="7">
        <v>0.28125132657823398</v>
      </c>
      <c r="G7627" s="7">
        <v>23</v>
      </c>
      <c r="H7627" s="7">
        <v>77</v>
      </c>
      <c r="I7627" s="7">
        <v>0.31574387767388801</v>
      </c>
      <c r="J7627" s="7">
        <v>0.30573878154181</v>
      </c>
    </row>
    <row r="7628" spans="2:10" x14ac:dyDescent="0.2">
      <c r="B7628" s="7">
        <v>24</v>
      </c>
      <c r="C7628" s="7">
        <v>77</v>
      </c>
      <c r="D7628" s="7">
        <v>1.8249575178197499E-2</v>
      </c>
      <c r="E7628" s="7">
        <v>0.158021174470724</v>
      </c>
      <c r="G7628" s="7">
        <v>24</v>
      </c>
      <c r="H7628" s="7">
        <v>77</v>
      </c>
      <c r="I7628" s="7">
        <v>1.8840350127048201E-2</v>
      </c>
      <c r="J7628" s="7">
        <v>0.213041882388014</v>
      </c>
    </row>
    <row r="7629" spans="2:10" x14ac:dyDescent="0.2">
      <c r="B7629" s="7">
        <v>25</v>
      </c>
      <c r="C7629" s="7">
        <v>77</v>
      </c>
      <c r="D7629" s="7">
        <v>7.87931375386446E-2</v>
      </c>
      <c r="E7629" s="7">
        <v>0.103885790222161</v>
      </c>
      <c r="G7629" s="7">
        <v>25</v>
      </c>
      <c r="H7629" s="7">
        <v>77</v>
      </c>
      <c r="I7629" s="7">
        <v>7.9419070866138405E-2</v>
      </c>
      <c r="J7629" s="7">
        <v>-3.1023045686966498E-3</v>
      </c>
    </row>
    <row r="7630" spans="2:10" x14ac:dyDescent="0.2">
      <c r="B7630" s="7">
        <v>26</v>
      </c>
      <c r="C7630" s="7">
        <v>77</v>
      </c>
      <c r="D7630" s="7">
        <v>-0.18763079774663499</v>
      </c>
      <c r="E7630" s="7">
        <v>-0.21780020868422101</v>
      </c>
      <c r="G7630" s="7">
        <v>26</v>
      </c>
      <c r="H7630" s="7">
        <v>77</v>
      </c>
      <c r="I7630" s="7">
        <v>-0.19020792563285299</v>
      </c>
      <c r="J7630" s="7">
        <v>-7.5179515199302202E-2</v>
      </c>
    </row>
    <row r="7631" spans="2:10" x14ac:dyDescent="0.2">
      <c r="B7631" s="7">
        <v>27</v>
      </c>
      <c r="C7631" s="7">
        <v>77</v>
      </c>
      <c r="D7631" s="7">
        <v>-0.176510533310728</v>
      </c>
      <c r="E7631" s="7">
        <v>-0.14104972899026599</v>
      </c>
      <c r="G7631" s="7">
        <v>27</v>
      </c>
      <c r="H7631" s="7">
        <v>77</v>
      </c>
      <c r="I7631" s="7">
        <v>-0.177718256057533</v>
      </c>
      <c r="J7631" s="7">
        <v>-0.28944323472133998</v>
      </c>
    </row>
    <row r="7632" spans="2:10" x14ac:dyDescent="0.2">
      <c r="B7632" s="7">
        <v>28</v>
      </c>
      <c r="C7632" s="7">
        <v>77</v>
      </c>
      <c r="D7632" s="7">
        <v>0.134579826664947</v>
      </c>
      <c r="E7632" s="7">
        <v>-0.17067117444597399</v>
      </c>
      <c r="G7632" s="7">
        <v>28</v>
      </c>
      <c r="H7632" s="7">
        <v>77</v>
      </c>
      <c r="I7632" s="7">
        <v>0.138683209760816</v>
      </c>
      <c r="J7632" s="7">
        <v>-4.8693843919700398E-3</v>
      </c>
    </row>
    <row r="7633" spans="2:10" x14ac:dyDescent="0.2">
      <c r="B7633" s="7">
        <v>29</v>
      </c>
      <c r="C7633" s="7">
        <v>77</v>
      </c>
      <c r="D7633" s="7">
        <v>-5.3990470047748903E-3</v>
      </c>
      <c r="E7633" s="7">
        <v>4.3911703132693001E-3</v>
      </c>
      <c r="G7633" s="7">
        <v>29</v>
      </c>
      <c r="H7633" s="7">
        <v>77</v>
      </c>
      <c r="I7633" s="7">
        <v>-4.6519327559719796E-3</v>
      </c>
      <c r="J7633" s="7">
        <v>-8.1491448984604795E-2</v>
      </c>
    </row>
    <row r="7634" spans="2:10" x14ac:dyDescent="0.2">
      <c r="B7634" s="7">
        <v>30</v>
      </c>
      <c r="C7634" s="7">
        <v>77</v>
      </c>
      <c r="D7634" s="7">
        <v>0.13773249731833301</v>
      </c>
      <c r="E7634" s="7">
        <v>0.38311765513727902</v>
      </c>
      <c r="G7634" s="7">
        <v>30</v>
      </c>
      <c r="H7634" s="7">
        <v>77</v>
      </c>
      <c r="I7634" s="7">
        <v>0.13721608101329699</v>
      </c>
      <c r="J7634" s="7">
        <v>0.20904082081084599</v>
      </c>
    </row>
    <row r="7635" spans="2:10" x14ac:dyDescent="0.2">
      <c r="B7635" s="7">
        <v>31</v>
      </c>
      <c r="C7635" s="7">
        <v>77</v>
      </c>
      <c r="D7635" s="7">
        <v>0.12040986826920901</v>
      </c>
      <c r="E7635" s="7">
        <v>6.3074922787676804E-2</v>
      </c>
      <c r="G7635" s="7">
        <v>31</v>
      </c>
      <c r="H7635" s="7">
        <v>77</v>
      </c>
      <c r="I7635" s="7">
        <v>0.123068403330263</v>
      </c>
      <c r="J7635" s="7">
        <v>0.211425151638331</v>
      </c>
    </row>
    <row r="7636" spans="2:10" x14ac:dyDescent="0.2">
      <c r="B7636" s="7">
        <v>32</v>
      </c>
      <c r="C7636" s="7">
        <v>77</v>
      </c>
      <c r="D7636" s="7">
        <v>-2.36947274434414E-2</v>
      </c>
      <c r="E7636" s="7">
        <v>3.6716345304837403E-2</v>
      </c>
      <c r="G7636" s="7">
        <v>32</v>
      </c>
      <c r="H7636" s="7">
        <v>77</v>
      </c>
      <c r="I7636" s="7">
        <v>-2.40513977872201E-2</v>
      </c>
      <c r="J7636" s="7">
        <v>-3.08238616955592E-3</v>
      </c>
    </row>
    <row r="7637" spans="2:10" x14ac:dyDescent="0.2">
      <c r="B7637" s="7">
        <v>33</v>
      </c>
      <c r="C7637" s="7">
        <v>77</v>
      </c>
      <c r="D7637" s="7">
        <v>-0.109396050310441</v>
      </c>
      <c r="E7637" s="7">
        <v>-4.6663720040307097E-2</v>
      </c>
      <c r="G7637" s="7">
        <v>33</v>
      </c>
      <c r="H7637" s="7">
        <v>77</v>
      </c>
      <c r="I7637" s="7">
        <v>-0.110957768828084</v>
      </c>
      <c r="J7637" s="7">
        <v>-0.16744588311119199</v>
      </c>
    </row>
    <row r="7638" spans="2:10" x14ac:dyDescent="0.2">
      <c r="B7638" s="7">
        <v>34</v>
      </c>
      <c r="C7638" s="7">
        <v>77</v>
      </c>
      <c r="D7638" s="7">
        <v>-0.21413716497441501</v>
      </c>
      <c r="E7638" s="7">
        <v>-0.41360072630334899</v>
      </c>
      <c r="G7638" s="7">
        <v>34</v>
      </c>
      <c r="H7638" s="7">
        <v>77</v>
      </c>
      <c r="I7638" s="7">
        <v>-0.214389097404586</v>
      </c>
      <c r="J7638" s="7">
        <v>-0.199469133841506</v>
      </c>
    </row>
    <row r="7639" spans="2:10" x14ac:dyDescent="0.2">
      <c r="B7639" s="7">
        <v>35</v>
      </c>
      <c r="C7639" s="7">
        <v>77</v>
      </c>
      <c r="D7639" s="7">
        <v>0.393259267290132</v>
      </c>
      <c r="E7639" s="7">
        <v>0.64458202062567205</v>
      </c>
      <c r="G7639" s="7">
        <v>35</v>
      </c>
      <c r="H7639" s="7">
        <v>77</v>
      </c>
      <c r="I7639" s="7">
        <v>0.38702266956216702</v>
      </c>
      <c r="J7639" s="7">
        <v>0.42314894369749301</v>
      </c>
    </row>
    <row r="7640" spans="2:10" x14ac:dyDescent="0.2">
      <c r="B7640" s="7">
        <v>36</v>
      </c>
      <c r="C7640" s="7">
        <v>77</v>
      </c>
      <c r="D7640" s="7">
        <v>-6.7502939469237702E-2</v>
      </c>
      <c r="E7640" s="7">
        <v>6.3715679673446601E-2</v>
      </c>
      <c r="G7640" s="7">
        <v>36</v>
      </c>
      <c r="H7640" s="7">
        <v>77</v>
      </c>
      <c r="I7640" s="7">
        <v>-6.7751904344994798E-2</v>
      </c>
      <c r="J7640" s="7">
        <v>-2.7454245056683001E-2</v>
      </c>
    </row>
    <row r="7641" spans="2:10" x14ac:dyDescent="0.2">
      <c r="B7641" s="7">
        <v>37</v>
      </c>
      <c r="C7641" s="7">
        <v>77</v>
      </c>
      <c r="D7641" s="7">
        <v>6.6452951652847106E-2</v>
      </c>
      <c r="E7641" s="7">
        <v>0.16318279332868901</v>
      </c>
      <c r="G7641" s="7">
        <v>37</v>
      </c>
      <c r="H7641" s="7">
        <v>77</v>
      </c>
      <c r="I7641" s="7">
        <v>6.6712840056865702E-2</v>
      </c>
      <c r="J7641" s="7">
        <v>2.7259310792819801E-2</v>
      </c>
    </row>
    <row r="7642" spans="2:10" x14ac:dyDescent="0.2">
      <c r="B7642" s="7">
        <v>38</v>
      </c>
      <c r="C7642" s="7">
        <v>77</v>
      </c>
      <c r="D7642" s="7">
        <v>-0.156475889245064</v>
      </c>
      <c r="E7642" s="7">
        <v>-0.115405944566267</v>
      </c>
      <c r="G7642" s="7">
        <v>38</v>
      </c>
      <c r="H7642" s="7">
        <v>77</v>
      </c>
      <c r="I7642" s="7">
        <v>-0.158045829671798</v>
      </c>
      <c r="J7642" s="7">
        <v>0.26425977086278002</v>
      </c>
    </row>
    <row r="7643" spans="2:10" x14ac:dyDescent="0.2">
      <c r="B7643" s="7">
        <v>39</v>
      </c>
      <c r="C7643" s="7">
        <v>77</v>
      </c>
      <c r="D7643" s="7">
        <v>0.451217593215889</v>
      </c>
      <c r="E7643" s="7">
        <v>0.67280096737836104</v>
      </c>
      <c r="G7643" s="7">
        <v>39</v>
      </c>
      <c r="H7643" s="7">
        <v>77</v>
      </c>
      <c r="I7643" s="7">
        <v>0.45857283112751701</v>
      </c>
      <c r="J7643" s="7">
        <v>0.92360756169828995</v>
      </c>
    </row>
    <row r="7644" spans="2:10" x14ac:dyDescent="0.2">
      <c r="B7644" s="7">
        <v>40</v>
      </c>
      <c r="C7644" s="7">
        <v>77</v>
      </c>
      <c r="D7644" s="7">
        <v>-0.159643556821432</v>
      </c>
      <c r="E7644" s="7">
        <v>-0.36836910046152999</v>
      </c>
      <c r="G7644" s="7">
        <v>40</v>
      </c>
      <c r="H7644" s="7">
        <v>77</v>
      </c>
      <c r="I7644" s="7">
        <v>-0.16191489822039401</v>
      </c>
      <c r="J7644" s="7">
        <v>-0.209460522262541</v>
      </c>
    </row>
    <row r="7645" spans="2:10" x14ac:dyDescent="0.2">
      <c r="B7645" s="7">
        <v>41</v>
      </c>
      <c r="C7645" s="7">
        <v>77</v>
      </c>
      <c r="D7645" s="7">
        <v>-0.58695777931236903</v>
      </c>
      <c r="E7645" s="7">
        <v>-0.60898857239839399</v>
      </c>
      <c r="G7645" s="7">
        <v>41</v>
      </c>
      <c r="H7645" s="7">
        <v>77</v>
      </c>
      <c r="I7645" s="7">
        <v>-0.60319739876185396</v>
      </c>
      <c r="J7645" s="7">
        <v>-0.72294578446684599</v>
      </c>
    </row>
    <row r="7646" spans="2:10" x14ac:dyDescent="0.2">
      <c r="B7646" s="7">
        <v>42</v>
      </c>
      <c r="C7646" s="7">
        <v>77</v>
      </c>
      <c r="D7646" s="7">
        <v>0.496405056661679</v>
      </c>
      <c r="E7646" s="7">
        <v>0.52895669270249301</v>
      </c>
      <c r="G7646" s="7">
        <v>42</v>
      </c>
      <c r="H7646" s="7">
        <v>77</v>
      </c>
      <c r="I7646" s="7">
        <v>0.51250473051252798</v>
      </c>
      <c r="J7646" s="7">
        <v>0.68027999169328601</v>
      </c>
    </row>
    <row r="7647" spans="2:10" x14ac:dyDescent="0.2">
      <c r="B7647" s="7">
        <v>43</v>
      </c>
      <c r="C7647" s="7">
        <v>77</v>
      </c>
      <c r="D7647" s="7">
        <v>3.9274829075628397E-2</v>
      </c>
      <c r="E7647" s="7">
        <v>-7.6405211311797699E-2</v>
      </c>
      <c r="G7647" s="7">
        <v>43</v>
      </c>
      <c r="H7647" s="7">
        <v>77</v>
      </c>
      <c r="I7647" s="7">
        <v>3.9339401743521997E-2</v>
      </c>
      <c r="J7647" s="7">
        <v>3.7984708173340202E-2</v>
      </c>
    </row>
    <row r="7648" spans="2:10" x14ac:dyDescent="0.2">
      <c r="B7648" s="7">
        <v>44</v>
      </c>
      <c r="C7648" s="7">
        <v>77</v>
      </c>
      <c r="D7648" s="7">
        <v>-0.170718253098848</v>
      </c>
      <c r="E7648" s="7">
        <v>-0.27420335275451801</v>
      </c>
      <c r="G7648" s="7">
        <v>44</v>
      </c>
      <c r="H7648" s="7">
        <v>77</v>
      </c>
      <c r="I7648" s="7">
        <v>-0.17253247679949901</v>
      </c>
      <c r="J7648" s="7">
        <v>-0.33722917218877602</v>
      </c>
    </row>
    <row r="7649" spans="2:10" x14ac:dyDescent="0.2">
      <c r="B7649" s="7">
        <v>45</v>
      </c>
      <c r="C7649" s="7">
        <v>77</v>
      </c>
      <c r="D7649" s="7">
        <v>8.2263482357349801E-2</v>
      </c>
      <c r="E7649" s="7">
        <v>4.2854704066495899E-2</v>
      </c>
      <c r="G7649" s="7">
        <v>45</v>
      </c>
      <c r="H7649" s="7">
        <v>77</v>
      </c>
      <c r="I7649" s="7">
        <v>8.4660261136031395E-2</v>
      </c>
      <c r="J7649" s="7">
        <v>7.0656657951616395E-2</v>
      </c>
    </row>
    <row r="7650" spans="2:10" x14ac:dyDescent="0.2">
      <c r="B7650" s="7">
        <v>46</v>
      </c>
      <c r="C7650" s="7">
        <v>77</v>
      </c>
      <c r="D7650" s="7">
        <v>0.36213893493647198</v>
      </c>
      <c r="E7650" s="7">
        <v>-8.4913833504195693E-2</v>
      </c>
      <c r="G7650" s="7">
        <v>46</v>
      </c>
      <c r="H7650" s="7">
        <v>77</v>
      </c>
      <c r="I7650" s="7">
        <v>0.369219089084805</v>
      </c>
      <c r="J7650" s="7">
        <v>0.19809816908356501</v>
      </c>
    </row>
    <row r="7651" spans="2:10" x14ac:dyDescent="0.2">
      <c r="B7651" s="7">
        <v>47</v>
      </c>
      <c r="C7651" s="7">
        <v>77</v>
      </c>
      <c r="D7651" s="7">
        <v>6.0712979212252299E-2</v>
      </c>
      <c r="E7651" s="7">
        <v>-2.7525042447037702E-2</v>
      </c>
      <c r="G7651" s="7">
        <v>47</v>
      </c>
      <c r="H7651" s="7">
        <v>77</v>
      </c>
      <c r="I7651" s="7">
        <v>6.2462021593047402E-2</v>
      </c>
      <c r="J7651" s="7">
        <v>7.8825750738599404E-2</v>
      </c>
    </row>
    <row r="7652" spans="2:10" x14ac:dyDescent="0.2">
      <c r="B7652" s="7">
        <v>48</v>
      </c>
      <c r="C7652" s="7">
        <v>77</v>
      </c>
      <c r="D7652" s="7">
        <v>0.12800885782802099</v>
      </c>
      <c r="E7652" s="7">
        <v>0.26633299190753501</v>
      </c>
      <c r="G7652" s="7">
        <v>48</v>
      </c>
      <c r="H7652" s="7">
        <v>77</v>
      </c>
      <c r="I7652" s="7">
        <v>0.12764911322338601</v>
      </c>
      <c r="J7652" s="7">
        <v>0.17754596079209201</v>
      </c>
    </row>
    <row r="7653" spans="2:10" x14ac:dyDescent="0.2">
      <c r="B7653" s="7">
        <v>49</v>
      </c>
      <c r="C7653" s="7">
        <v>77</v>
      </c>
      <c r="D7653" s="7">
        <v>-0.110196270974434</v>
      </c>
      <c r="E7653" s="7">
        <v>-0.13306689502442301</v>
      </c>
      <c r="G7653" s="7">
        <v>49</v>
      </c>
      <c r="H7653" s="7">
        <v>77</v>
      </c>
      <c r="I7653" s="7">
        <v>-0.108870816041525</v>
      </c>
      <c r="J7653" s="7">
        <v>-0.136880861496643</v>
      </c>
    </row>
    <row r="7654" spans="2:10" x14ac:dyDescent="0.2">
      <c r="B7654" s="7">
        <v>50</v>
      </c>
      <c r="C7654" s="7">
        <v>77</v>
      </c>
      <c r="D7654" s="7">
        <v>-8.97519443397643E-2</v>
      </c>
      <c r="E7654" s="7">
        <v>-5.82745729123006E-2</v>
      </c>
      <c r="G7654" s="7">
        <v>50</v>
      </c>
      <c r="H7654" s="7">
        <v>77</v>
      </c>
      <c r="I7654" s="7">
        <v>-8.8908645165409098E-2</v>
      </c>
      <c r="J7654" s="7">
        <v>5.75816093994828E-2</v>
      </c>
    </row>
    <row r="7655" spans="2:10" x14ac:dyDescent="0.2">
      <c r="B7655" s="7">
        <v>51</v>
      </c>
      <c r="C7655" s="7">
        <v>77</v>
      </c>
      <c r="D7655" s="7">
        <v>-3.8015090662835102E-3</v>
      </c>
      <c r="E7655" s="7">
        <v>-0.129818496226282</v>
      </c>
      <c r="G7655" s="7">
        <v>51</v>
      </c>
      <c r="H7655" s="7">
        <v>77</v>
      </c>
      <c r="I7655" s="7">
        <v>-4.0153849455846196E-3</v>
      </c>
      <c r="J7655" s="7">
        <v>0.19176319225417399</v>
      </c>
    </row>
    <row r="7656" spans="2:10" x14ac:dyDescent="0.2">
      <c r="B7656" s="7">
        <v>52</v>
      </c>
      <c r="C7656" s="7">
        <v>77</v>
      </c>
      <c r="D7656" s="7">
        <v>0.30809593742886499</v>
      </c>
      <c r="E7656" s="7">
        <v>0.126360796901791</v>
      </c>
      <c r="G7656" s="7">
        <v>52</v>
      </c>
      <c r="H7656" s="7">
        <v>77</v>
      </c>
      <c r="I7656" s="7">
        <v>0.30773308801308802</v>
      </c>
      <c r="J7656" s="7">
        <v>6.3018560562905002E-2</v>
      </c>
    </row>
    <row r="7657" spans="2:10" x14ac:dyDescent="0.2">
      <c r="B7657" s="7">
        <v>53</v>
      </c>
      <c r="C7657" s="7">
        <v>77</v>
      </c>
      <c r="D7657" s="7">
        <v>8.3281345799093701E-2</v>
      </c>
      <c r="E7657" s="7">
        <v>-0.30664704605176901</v>
      </c>
      <c r="G7657" s="7">
        <v>53</v>
      </c>
      <c r="H7657" s="7">
        <v>77</v>
      </c>
      <c r="I7657" s="7">
        <v>8.3946321433694002E-2</v>
      </c>
      <c r="J7657" s="7">
        <v>2.6972999275409699E-2</v>
      </c>
    </row>
    <row r="7658" spans="2:10" x14ac:dyDescent="0.2">
      <c r="B7658" s="7">
        <v>54</v>
      </c>
      <c r="C7658" s="7">
        <v>77</v>
      </c>
      <c r="D7658" s="7">
        <v>-6.6889702825831995E-2</v>
      </c>
      <c r="E7658" s="7">
        <v>8.6745730478167402E-2</v>
      </c>
      <c r="G7658" s="7">
        <v>54</v>
      </c>
      <c r="H7658" s="7">
        <v>77</v>
      </c>
      <c r="I7658" s="7">
        <v>-6.77798410070274E-2</v>
      </c>
      <c r="J7658" s="7">
        <v>-0.12911637888779601</v>
      </c>
    </row>
    <row r="7659" spans="2:10" x14ac:dyDescent="0.2">
      <c r="B7659" s="7">
        <v>55</v>
      </c>
      <c r="C7659" s="7">
        <v>77</v>
      </c>
      <c r="D7659" s="7">
        <v>0.45080970479986099</v>
      </c>
      <c r="E7659" s="7">
        <v>0.22534532170781801</v>
      </c>
      <c r="G7659" s="7">
        <v>55</v>
      </c>
      <c r="H7659" s="7">
        <v>77</v>
      </c>
      <c r="I7659" s="7">
        <v>0.46435751284980198</v>
      </c>
      <c r="J7659" s="7">
        <v>0.30632119130740398</v>
      </c>
    </row>
    <row r="7660" spans="2:10" x14ac:dyDescent="0.2">
      <c r="B7660" s="7">
        <v>56</v>
      </c>
      <c r="C7660" s="7">
        <v>77</v>
      </c>
      <c r="D7660" s="7">
        <v>-0.11625459704605499</v>
      </c>
      <c r="E7660" s="7">
        <v>-7.1088592841706003E-2</v>
      </c>
      <c r="G7660" s="7">
        <v>56</v>
      </c>
      <c r="H7660" s="7">
        <v>77</v>
      </c>
      <c r="I7660" s="7">
        <v>-0.117646002015277</v>
      </c>
      <c r="J7660" s="7">
        <v>9.7818336651606302E-2</v>
      </c>
    </row>
    <row r="7661" spans="2:10" x14ac:dyDescent="0.2">
      <c r="B7661" s="7">
        <v>57</v>
      </c>
      <c r="C7661" s="7">
        <v>77</v>
      </c>
      <c r="D7661" s="7">
        <v>-0.43601759974075699</v>
      </c>
      <c r="E7661" s="7">
        <v>-0.13160013651368799</v>
      </c>
      <c r="G7661" s="7">
        <v>57</v>
      </c>
      <c r="H7661" s="7">
        <v>77</v>
      </c>
      <c r="I7661" s="7">
        <v>-0.44616254672276101</v>
      </c>
      <c r="J7661" s="7">
        <v>0.124328880407807</v>
      </c>
    </row>
    <row r="7662" spans="2:10" x14ac:dyDescent="0.2">
      <c r="B7662" s="7">
        <v>58</v>
      </c>
      <c r="C7662" s="7">
        <v>77</v>
      </c>
      <c r="D7662" s="7">
        <v>0.178006665259658</v>
      </c>
      <c r="E7662" s="7">
        <v>0.27532590322179701</v>
      </c>
      <c r="G7662" s="7">
        <v>58</v>
      </c>
      <c r="H7662" s="7">
        <v>77</v>
      </c>
      <c r="I7662" s="7">
        <v>0.17428059482944799</v>
      </c>
      <c r="J7662" s="7">
        <v>0.176957096179195</v>
      </c>
    </row>
    <row r="7663" spans="2:10" x14ac:dyDescent="0.2">
      <c r="B7663" s="7">
        <v>59</v>
      </c>
      <c r="C7663" s="7">
        <v>77</v>
      </c>
      <c r="D7663" s="7">
        <v>7.6821151672738203E-2</v>
      </c>
      <c r="E7663" s="7">
        <v>-1.0899435328624E-2</v>
      </c>
      <c r="G7663" s="7">
        <v>59</v>
      </c>
      <c r="H7663" s="7">
        <v>77</v>
      </c>
      <c r="I7663" s="7">
        <v>7.7919604227206604E-2</v>
      </c>
      <c r="J7663" s="7">
        <v>0.17847694012548801</v>
      </c>
    </row>
    <row r="7664" spans="2:10" x14ac:dyDescent="0.2">
      <c r="B7664" s="7">
        <v>60</v>
      </c>
      <c r="C7664" s="7">
        <v>77</v>
      </c>
      <c r="D7664" s="7">
        <v>8.5763505295226097E-2</v>
      </c>
      <c r="E7664" s="7">
        <v>-7.8357865239974303E-2</v>
      </c>
      <c r="G7664" s="7">
        <v>60</v>
      </c>
      <c r="H7664" s="7">
        <v>77</v>
      </c>
      <c r="I7664" s="7">
        <v>8.8219607631742705E-2</v>
      </c>
      <c r="J7664" s="7">
        <v>0.32515247017425802</v>
      </c>
    </row>
    <row r="7665" spans="2:10" x14ac:dyDescent="0.2">
      <c r="B7665" s="7">
        <v>61</v>
      </c>
      <c r="C7665" s="7">
        <v>77</v>
      </c>
      <c r="D7665" s="7">
        <v>0.32196288151695601</v>
      </c>
      <c r="E7665" s="7">
        <v>0.436807315955904</v>
      </c>
      <c r="G7665" s="7">
        <v>61</v>
      </c>
      <c r="H7665" s="7">
        <v>77</v>
      </c>
      <c r="I7665" s="7">
        <v>0.32674729161140698</v>
      </c>
      <c r="J7665" s="7">
        <v>0.52570083023284098</v>
      </c>
    </row>
    <row r="7666" spans="2:10" x14ac:dyDescent="0.2">
      <c r="B7666" s="7">
        <v>62</v>
      </c>
      <c r="C7666" s="7">
        <v>77</v>
      </c>
      <c r="D7666" s="7">
        <v>0.24392125574822801</v>
      </c>
      <c r="E7666" s="7">
        <v>0.14726910533359899</v>
      </c>
      <c r="G7666" s="7">
        <v>62</v>
      </c>
      <c r="H7666" s="7">
        <v>77</v>
      </c>
      <c r="I7666" s="7">
        <v>0.24669787002073901</v>
      </c>
      <c r="J7666" s="7">
        <v>0.33170218577330202</v>
      </c>
    </row>
    <row r="7667" spans="2:10" x14ac:dyDescent="0.2">
      <c r="B7667" s="7">
        <v>63</v>
      </c>
      <c r="C7667" s="7">
        <v>77</v>
      </c>
      <c r="D7667" s="7">
        <v>-0.13713190321327101</v>
      </c>
      <c r="E7667" s="7">
        <v>-0.35855438151642699</v>
      </c>
      <c r="G7667" s="7">
        <v>63</v>
      </c>
      <c r="H7667" s="7">
        <v>77</v>
      </c>
      <c r="I7667" s="7">
        <v>-0.13704533913817901</v>
      </c>
      <c r="J7667" s="7">
        <v>-0.118756231630624</v>
      </c>
    </row>
    <row r="7668" spans="2:10" x14ac:dyDescent="0.2">
      <c r="B7668" s="7">
        <v>64</v>
      </c>
      <c r="C7668" s="7">
        <v>77</v>
      </c>
      <c r="D7668" s="7">
        <v>-0.35187042339511998</v>
      </c>
      <c r="E7668" s="7">
        <v>-0.43301398314431</v>
      </c>
      <c r="G7668" s="7">
        <v>64</v>
      </c>
      <c r="H7668" s="7">
        <v>77</v>
      </c>
      <c r="I7668" s="7">
        <v>-0.356336653307116</v>
      </c>
      <c r="J7668" s="7">
        <v>-0.39224072115294201</v>
      </c>
    </row>
    <row r="7669" spans="2:10" x14ac:dyDescent="0.2">
      <c r="B7669" s="7">
        <v>65</v>
      </c>
      <c r="C7669" s="7">
        <v>77</v>
      </c>
      <c r="D7669" s="7">
        <v>0.39817304817627802</v>
      </c>
      <c r="E7669" s="7">
        <v>0.42158589829844001</v>
      </c>
      <c r="G7669" s="7">
        <v>65</v>
      </c>
      <c r="H7669" s="7">
        <v>77</v>
      </c>
      <c r="I7669" s="7">
        <v>0.39997960011245098</v>
      </c>
      <c r="J7669" s="7">
        <v>0.402412711209573</v>
      </c>
    </row>
    <row r="7670" spans="2:10" x14ac:dyDescent="0.2">
      <c r="B7670" s="7">
        <v>66</v>
      </c>
      <c r="C7670" s="7">
        <v>77</v>
      </c>
      <c r="D7670" s="7">
        <v>0.27713549962673401</v>
      </c>
      <c r="E7670" s="7">
        <v>0.457334469584328</v>
      </c>
      <c r="G7670" s="7">
        <v>66</v>
      </c>
      <c r="H7670" s="7">
        <v>77</v>
      </c>
      <c r="I7670" s="7">
        <v>0.27751493146275302</v>
      </c>
      <c r="J7670" s="7">
        <v>0.24197917526990301</v>
      </c>
    </row>
    <row r="7671" spans="2:10" x14ac:dyDescent="0.2">
      <c r="B7671" s="7">
        <v>67</v>
      </c>
      <c r="C7671" s="7">
        <v>77</v>
      </c>
      <c r="D7671" s="7">
        <v>-0.17365515048570401</v>
      </c>
      <c r="E7671" s="7">
        <v>-0.23964207059693801</v>
      </c>
      <c r="G7671" s="7">
        <v>67</v>
      </c>
      <c r="H7671" s="7">
        <v>77</v>
      </c>
      <c r="I7671" s="7">
        <v>-0.17644202407837101</v>
      </c>
      <c r="J7671" s="7">
        <v>-0.30047695499546601</v>
      </c>
    </row>
    <row r="7672" spans="2:10" x14ac:dyDescent="0.2">
      <c r="B7672" s="7">
        <v>68</v>
      </c>
      <c r="C7672" s="7">
        <v>77</v>
      </c>
      <c r="D7672" s="7">
        <v>-4.68599170412798E-2</v>
      </c>
      <c r="E7672" s="7">
        <v>8.0153705048404703E-2</v>
      </c>
      <c r="G7672" s="7">
        <v>68</v>
      </c>
      <c r="H7672" s="7">
        <v>77</v>
      </c>
      <c r="I7672" s="7">
        <v>-4.7102849798532603E-2</v>
      </c>
      <c r="J7672" s="7">
        <v>-1.0629510978369601E-2</v>
      </c>
    </row>
    <row r="7673" spans="2:10" x14ac:dyDescent="0.2">
      <c r="B7673" s="7">
        <v>69</v>
      </c>
      <c r="C7673" s="7">
        <v>77</v>
      </c>
      <c r="D7673" s="7">
        <v>0.12063922963827201</v>
      </c>
      <c r="E7673" s="7">
        <v>2.3156047586859099E-2</v>
      </c>
      <c r="G7673" s="7">
        <v>69</v>
      </c>
      <c r="H7673" s="7">
        <v>77</v>
      </c>
      <c r="I7673" s="7">
        <v>0.123330123250144</v>
      </c>
      <c r="J7673" s="7">
        <v>0.31953636196690599</v>
      </c>
    </row>
    <row r="7674" spans="2:10" x14ac:dyDescent="0.2">
      <c r="B7674" s="7">
        <v>70</v>
      </c>
      <c r="C7674" s="7">
        <v>77</v>
      </c>
      <c r="D7674" s="7">
        <v>-0.210328702052444</v>
      </c>
      <c r="E7674" s="7">
        <v>-0.14079166568243201</v>
      </c>
      <c r="G7674" s="7">
        <v>70</v>
      </c>
      <c r="H7674" s="7">
        <v>77</v>
      </c>
      <c r="I7674" s="7">
        <v>-0.21012753851701199</v>
      </c>
      <c r="J7674" s="7">
        <v>-0.121412331731776</v>
      </c>
    </row>
    <row r="7675" spans="2:10" x14ac:dyDescent="0.2">
      <c r="B7675" s="7">
        <v>71</v>
      </c>
      <c r="C7675" s="7">
        <v>77</v>
      </c>
      <c r="D7675" s="7">
        <v>0.68919835578739397</v>
      </c>
      <c r="E7675" s="7">
        <v>0.96608733970833705</v>
      </c>
      <c r="G7675" s="7">
        <v>71</v>
      </c>
      <c r="H7675" s="7">
        <v>77</v>
      </c>
      <c r="I7675" s="7">
        <v>0.68726339816908499</v>
      </c>
      <c r="J7675" s="7">
        <v>0.92451471291279197</v>
      </c>
    </row>
    <row r="7676" spans="2:10" x14ac:dyDescent="0.2">
      <c r="B7676" s="7">
        <v>72</v>
      </c>
      <c r="C7676" s="7">
        <v>77</v>
      </c>
      <c r="D7676" s="7">
        <v>0.15867082285582701</v>
      </c>
      <c r="E7676" s="7">
        <v>-5.1202607378887599E-2</v>
      </c>
      <c r="G7676" s="7">
        <v>72</v>
      </c>
      <c r="H7676" s="7">
        <v>77</v>
      </c>
      <c r="I7676" s="7">
        <v>0.15784178480608499</v>
      </c>
      <c r="J7676" s="7">
        <v>5.9478158289045298E-2</v>
      </c>
    </row>
    <row r="7677" spans="2:10" x14ac:dyDescent="0.2">
      <c r="B7677" s="7">
        <v>73</v>
      </c>
      <c r="C7677" s="7">
        <v>77</v>
      </c>
      <c r="D7677" s="7">
        <v>0.222722791535092</v>
      </c>
      <c r="E7677" s="7">
        <v>9.4567424298494601E-2</v>
      </c>
      <c r="G7677" s="7">
        <v>73</v>
      </c>
      <c r="H7677" s="7">
        <v>77</v>
      </c>
      <c r="I7677" s="7">
        <v>0.226798731508465</v>
      </c>
      <c r="J7677" s="7">
        <v>0.33987749363882902</v>
      </c>
    </row>
    <row r="7678" spans="2:10" x14ac:dyDescent="0.2">
      <c r="B7678" s="7">
        <v>74</v>
      </c>
      <c r="C7678" s="7">
        <v>77</v>
      </c>
      <c r="D7678" s="7">
        <v>0.50773383985712905</v>
      </c>
      <c r="E7678" s="7">
        <v>0.28366172120225103</v>
      </c>
      <c r="G7678" s="7">
        <v>74</v>
      </c>
      <c r="H7678" s="7">
        <v>77</v>
      </c>
      <c r="I7678" s="7">
        <v>0.52623582017192705</v>
      </c>
      <c r="J7678" s="7">
        <v>0.31965721168780398</v>
      </c>
    </row>
    <row r="7679" spans="2:10" x14ac:dyDescent="0.2">
      <c r="B7679" s="7">
        <v>75</v>
      </c>
      <c r="C7679" s="7">
        <v>77</v>
      </c>
      <c r="D7679" s="7">
        <v>-7.4684764340087598E-2</v>
      </c>
      <c r="E7679" s="7">
        <v>-0.10619013534029501</v>
      </c>
      <c r="G7679" s="7">
        <v>75</v>
      </c>
      <c r="H7679" s="7">
        <v>77</v>
      </c>
      <c r="I7679" s="7">
        <v>-7.5755532937014494E-2</v>
      </c>
      <c r="J7679" s="7">
        <v>0.103702405484896</v>
      </c>
    </row>
    <row r="7680" spans="2:10" x14ac:dyDescent="0.2">
      <c r="B7680" s="7">
        <v>76</v>
      </c>
      <c r="C7680" s="7">
        <v>77</v>
      </c>
      <c r="D7680" s="7">
        <v>-3.06507012917097E-2</v>
      </c>
      <c r="E7680" s="7">
        <v>-1.99333219825348E-3</v>
      </c>
      <c r="G7680" s="7">
        <v>76</v>
      </c>
      <c r="H7680" s="7">
        <v>77</v>
      </c>
      <c r="I7680" s="7">
        <v>-3.1405389581839097E-2</v>
      </c>
      <c r="J7680" s="7">
        <v>0.103517710317028</v>
      </c>
    </row>
    <row r="7681" spans="2:10" x14ac:dyDescent="0.2">
      <c r="B7681" s="7">
        <v>77</v>
      </c>
      <c r="C7681" s="7">
        <v>77</v>
      </c>
      <c r="D7681" s="7">
        <v>5.4801825813669297E-2</v>
      </c>
      <c r="E7681" s="7">
        <v>6.8116856039552004E-2</v>
      </c>
      <c r="G7681" s="7">
        <v>77</v>
      </c>
      <c r="H7681" s="7">
        <v>77</v>
      </c>
      <c r="I7681" s="7">
        <v>5.6272969768297501E-2</v>
      </c>
      <c r="J7681" s="7">
        <v>0.13966567929902499</v>
      </c>
    </row>
    <row r="7682" spans="2:10" x14ac:dyDescent="0.2">
      <c r="B7682" s="7">
        <v>78</v>
      </c>
      <c r="C7682" s="7">
        <v>77</v>
      </c>
      <c r="D7682" s="7">
        <v>-0.284957245490435</v>
      </c>
      <c r="E7682" s="7">
        <v>-0.50743308807874699</v>
      </c>
      <c r="G7682" s="7">
        <v>78</v>
      </c>
      <c r="H7682" s="7">
        <v>77</v>
      </c>
      <c r="I7682" s="7">
        <v>-0.28567606652604</v>
      </c>
      <c r="J7682" s="7">
        <v>-0.31584833862352302</v>
      </c>
    </row>
    <row r="7683" spans="2:10" x14ac:dyDescent="0.2">
      <c r="B7683" s="7">
        <v>79</v>
      </c>
      <c r="C7683" s="7">
        <v>77</v>
      </c>
      <c r="D7683" s="7">
        <v>-0.12855619663301501</v>
      </c>
      <c r="E7683" s="7">
        <v>-4.15898324459043E-2</v>
      </c>
      <c r="G7683" s="7">
        <v>79</v>
      </c>
      <c r="H7683" s="7">
        <v>77</v>
      </c>
      <c r="I7683" s="7">
        <v>-0.12923674329745599</v>
      </c>
      <c r="J7683" s="7">
        <v>-7.1547613630038101E-2</v>
      </c>
    </row>
    <row r="7684" spans="2:10" x14ac:dyDescent="0.2">
      <c r="B7684" s="7">
        <v>80</v>
      </c>
      <c r="C7684" s="7">
        <v>77</v>
      </c>
      <c r="D7684" s="7">
        <v>-5.1339215755277202E-2</v>
      </c>
      <c r="E7684" s="7">
        <v>-0.114787860086249</v>
      </c>
      <c r="G7684" s="7">
        <v>80</v>
      </c>
      <c r="H7684" s="7">
        <v>77</v>
      </c>
      <c r="I7684" s="7">
        <v>-5.1470444878882297E-2</v>
      </c>
      <c r="J7684" s="7">
        <v>-7.0600523328806702E-2</v>
      </c>
    </row>
    <row r="7685" spans="2:10" x14ac:dyDescent="0.2">
      <c r="B7685" s="7">
        <v>81</v>
      </c>
      <c r="C7685" s="7">
        <v>77</v>
      </c>
      <c r="D7685" s="7">
        <v>0.33784645446947997</v>
      </c>
      <c r="E7685" s="7">
        <v>0.58536856568853002</v>
      </c>
      <c r="G7685" s="7">
        <v>81</v>
      </c>
      <c r="H7685" s="7">
        <v>77</v>
      </c>
      <c r="I7685" s="7">
        <v>0.33184906990728902</v>
      </c>
      <c r="J7685" s="7">
        <v>0.26389810674702402</v>
      </c>
    </row>
    <row r="7686" spans="2:10" x14ac:dyDescent="0.2">
      <c r="B7686" s="7">
        <v>82</v>
      </c>
      <c r="C7686" s="7">
        <v>77</v>
      </c>
      <c r="D7686" s="7">
        <v>0.46531316695285202</v>
      </c>
      <c r="E7686" s="7">
        <v>0.48520719451855698</v>
      </c>
      <c r="G7686" s="7">
        <v>82</v>
      </c>
      <c r="H7686" s="7">
        <v>77</v>
      </c>
      <c r="I7686" s="7">
        <v>0.47203426010831201</v>
      </c>
      <c r="J7686" s="7">
        <v>0.50379933200763105</v>
      </c>
    </row>
    <row r="7687" spans="2:10" x14ac:dyDescent="0.2">
      <c r="B7687" s="7">
        <v>83</v>
      </c>
      <c r="C7687" s="7">
        <v>77</v>
      </c>
      <c r="D7687" s="7">
        <v>-0.53696987724027601</v>
      </c>
      <c r="E7687" s="7">
        <v>-0.61920666102666799</v>
      </c>
      <c r="G7687" s="7">
        <v>83</v>
      </c>
      <c r="H7687" s="7">
        <v>77</v>
      </c>
      <c r="I7687" s="7">
        <v>-0.54873193319770797</v>
      </c>
      <c r="J7687" s="7">
        <v>-0.75567721450270597</v>
      </c>
    </row>
    <row r="7688" spans="2:10" x14ac:dyDescent="0.2">
      <c r="B7688" s="7">
        <v>84</v>
      </c>
      <c r="C7688" s="7">
        <v>77</v>
      </c>
      <c r="D7688" s="7">
        <v>5.0787338576909299E-2</v>
      </c>
      <c r="E7688" s="7">
        <v>0.23755388768136901</v>
      </c>
      <c r="G7688" s="7">
        <v>84</v>
      </c>
      <c r="H7688" s="7">
        <v>77</v>
      </c>
      <c r="I7688" s="7">
        <v>5.1398771374490303E-2</v>
      </c>
      <c r="J7688" s="7">
        <v>0.376645365846484</v>
      </c>
    </row>
    <row r="7689" spans="2:10" x14ac:dyDescent="0.2">
      <c r="B7689" s="7">
        <v>85</v>
      </c>
      <c r="C7689" s="7">
        <v>77</v>
      </c>
      <c r="D7689" s="7">
        <v>-0.39735674119737902</v>
      </c>
      <c r="E7689" s="7">
        <v>-0.30855222977945701</v>
      </c>
      <c r="G7689" s="7">
        <v>85</v>
      </c>
      <c r="H7689" s="7">
        <v>77</v>
      </c>
      <c r="I7689" s="7">
        <v>-0.39976970831111702</v>
      </c>
      <c r="J7689" s="7">
        <v>-0.48610567578166902</v>
      </c>
    </row>
    <row r="7690" spans="2:10" x14ac:dyDescent="0.2">
      <c r="B7690" s="7">
        <v>86</v>
      </c>
      <c r="C7690" s="7">
        <v>77</v>
      </c>
      <c r="D7690" s="7">
        <v>-0.17840977408444</v>
      </c>
      <c r="E7690" s="7">
        <v>-4.6958691181195902E-2</v>
      </c>
      <c r="G7690" s="7">
        <v>86</v>
      </c>
      <c r="H7690" s="7">
        <v>77</v>
      </c>
      <c r="I7690" s="7">
        <v>-0.176890212096627</v>
      </c>
      <c r="J7690" s="7">
        <v>9.8905350762299397E-3</v>
      </c>
    </row>
    <row r="7691" spans="2:10" x14ac:dyDescent="0.2">
      <c r="B7691" s="7">
        <v>87</v>
      </c>
      <c r="C7691" s="7">
        <v>77</v>
      </c>
      <c r="D7691" s="7">
        <v>-0.465366248325571</v>
      </c>
      <c r="E7691" s="7">
        <v>-0.22135745766935999</v>
      </c>
      <c r="G7691" s="7">
        <v>87</v>
      </c>
      <c r="H7691" s="7">
        <v>77</v>
      </c>
      <c r="I7691" s="7">
        <v>-0.47579373714573098</v>
      </c>
      <c r="J7691" s="7">
        <v>-0.41477290898264102</v>
      </c>
    </row>
    <row r="7692" spans="2:10" x14ac:dyDescent="0.2">
      <c r="B7692" s="7">
        <v>88</v>
      </c>
      <c r="C7692" s="7">
        <v>77</v>
      </c>
      <c r="D7692" s="7">
        <v>0.16278770530348</v>
      </c>
      <c r="E7692" s="7">
        <v>0.15211157536485601</v>
      </c>
      <c r="G7692" s="7">
        <v>88</v>
      </c>
      <c r="H7692" s="7">
        <v>77</v>
      </c>
      <c r="I7692" s="7">
        <v>0.16275101872922099</v>
      </c>
      <c r="J7692" s="7">
        <v>0.28989628932601202</v>
      </c>
    </row>
    <row r="7693" spans="2:10" x14ac:dyDescent="0.2">
      <c r="B7693" s="7">
        <v>89</v>
      </c>
      <c r="C7693" s="7">
        <v>77</v>
      </c>
      <c r="D7693" s="7">
        <v>3.2029514492897697E-2</v>
      </c>
      <c r="E7693" s="7">
        <v>-1.8374164980448499E-2</v>
      </c>
      <c r="G7693" s="7">
        <v>89</v>
      </c>
      <c r="H7693" s="7">
        <v>77</v>
      </c>
      <c r="I7693" s="7">
        <v>3.2316438489232303E-2</v>
      </c>
      <c r="J7693" s="7">
        <v>4.3566595360216502E-2</v>
      </c>
    </row>
    <row r="7694" spans="2:10" x14ac:dyDescent="0.2">
      <c r="B7694" s="7">
        <v>90</v>
      </c>
      <c r="C7694" s="7">
        <v>77</v>
      </c>
      <c r="D7694" s="7">
        <v>-0.48523787479306402</v>
      </c>
      <c r="E7694" s="7">
        <v>-0.48612915571602899</v>
      </c>
      <c r="G7694" s="7">
        <v>90</v>
      </c>
      <c r="H7694" s="7">
        <v>77</v>
      </c>
      <c r="I7694" s="7">
        <v>-0.49195336474977203</v>
      </c>
      <c r="J7694" s="7">
        <v>-0.54067431410663003</v>
      </c>
    </row>
    <row r="7695" spans="2:10" x14ac:dyDescent="0.2">
      <c r="B7695" s="7">
        <v>91</v>
      </c>
      <c r="C7695" s="7">
        <v>77</v>
      </c>
      <c r="D7695" s="7">
        <v>0.17402723820580601</v>
      </c>
      <c r="E7695" s="7">
        <v>7.6356408642019397E-2</v>
      </c>
      <c r="G7695" s="7">
        <v>91</v>
      </c>
      <c r="H7695" s="7">
        <v>77</v>
      </c>
      <c r="I7695" s="7">
        <v>0.17139310034872901</v>
      </c>
      <c r="J7695" s="7">
        <v>7.5809916985896605E-2</v>
      </c>
    </row>
    <row r="7696" spans="2:10" x14ac:dyDescent="0.2">
      <c r="B7696" s="7">
        <v>92</v>
      </c>
      <c r="C7696" s="7">
        <v>77</v>
      </c>
      <c r="D7696" s="7">
        <v>-2.5076368777222399E-2</v>
      </c>
      <c r="E7696" s="7">
        <v>0.26488169229250902</v>
      </c>
      <c r="G7696" s="7">
        <v>92</v>
      </c>
      <c r="H7696" s="7">
        <v>77</v>
      </c>
      <c r="I7696" s="7">
        <v>-2.5233877422659898E-2</v>
      </c>
      <c r="J7696" s="7">
        <v>0.28326725171612599</v>
      </c>
    </row>
    <row r="7697" spans="2:10" x14ac:dyDescent="0.2">
      <c r="B7697" s="7">
        <v>93</v>
      </c>
      <c r="C7697" s="7">
        <v>77</v>
      </c>
      <c r="D7697" s="7">
        <v>0.17843495178375299</v>
      </c>
      <c r="E7697" s="7">
        <v>0.18225026212604301</v>
      </c>
      <c r="G7697" s="7">
        <v>93</v>
      </c>
      <c r="H7697" s="7">
        <v>77</v>
      </c>
      <c r="I7697" s="7">
        <v>0.17990134853027701</v>
      </c>
      <c r="J7697" s="7">
        <v>9.1339625623335904E-2</v>
      </c>
    </row>
    <row r="7698" spans="2:10" x14ac:dyDescent="0.2">
      <c r="B7698" s="7">
        <v>94</v>
      </c>
      <c r="C7698" s="7">
        <v>77</v>
      </c>
      <c r="D7698" s="7">
        <v>-0.20164183915019299</v>
      </c>
      <c r="E7698" s="7">
        <v>-0.17345371097093801</v>
      </c>
      <c r="G7698" s="7">
        <v>94</v>
      </c>
      <c r="H7698" s="7">
        <v>77</v>
      </c>
      <c r="I7698" s="7">
        <v>-0.20484090395421301</v>
      </c>
      <c r="J7698" s="7">
        <v>-0.212310325268697</v>
      </c>
    </row>
    <row r="7699" spans="2:10" x14ac:dyDescent="0.2">
      <c r="B7699" s="7">
        <v>95</v>
      </c>
      <c r="C7699" s="7">
        <v>77</v>
      </c>
      <c r="D7699" s="7">
        <v>0.201977449689418</v>
      </c>
      <c r="E7699" s="7">
        <v>8.6193625977606395E-2</v>
      </c>
      <c r="G7699" s="7">
        <v>95</v>
      </c>
      <c r="H7699" s="7">
        <v>77</v>
      </c>
      <c r="I7699" s="7">
        <v>0.20346769805197101</v>
      </c>
      <c r="J7699" s="7">
        <v>4.0545565849324602E-2</v>
      </c>
    </row>
    <row r="7700" spans="2:10" x14ac:dyDescent="0.2">
      <c r="B7700" s="7">
        <v>96</v>
      </c>
      <c r="C7700" s="7">
        <v>77</v>
      </c>
      <c r="D7700" s="7">
        <v>1.0466702221986299</v>
      </c>
      <c r="E7700" s="7">
        <v>0.91547495191037898</v>
      </c>
      <c r="G7700" s="7">
        <v>96</v>
      </c>
      <c r="H7700" s="7">
        <v>77</v>
      </c>
      <c r="I7700" s="7">
        <v>1.05122705902828</v>
      </c>
      <c r="J7700" s="7">
        <v>1.2404814595952101</v>
      </c>
    </row>
    <row r="7701" spans="2:10" x14ac:dyDescent="0.2">
      <c r="B7701" s="7">
        <v>97</v>
      </c>
      <c r="C7701" s="7">
        <v>77</v>
      </c>
      <c r="D7701" s="7">
        <v>-8.6964488527462996E-2</v>
      </c>
      <c r="E7701" s="7">
        <v>-8.5034163419550196E-2</v>
      </c>
      <c r="G7701" s="7">
        <v>97</v>
      </c>
      <c r="H7701" s="7">
        <v>77</v>
      </c>
      <c r="I7701" s="7">
        <v>-8.8737795217069093E-2</v>
      </c>
      <c r="J7701" s="7">
        <v>-0.15787035959193799</v>
      </c>
    </row>
    <row r="7702" spans="2:10" x14ac:dyDescent="0.2">
      <c r="B7702" s="7">
        <v>98</v>
      </c>
      <c r="C7702" s="7">
        <v>77</v>
      </c>
      <c r="D7702" s="7">
        <v>0.28533079752802898</v>
      </c>
      <c r="E7702" s="7">
        <v>0.490735263355706</v>
      </c>
      <c r="G7702" s="7">
        <v>98</v>
      </c>
      <c r="H7702" s="7">
        <v>77</v>
      </c>
      <c r="I7702" s="7">
        <v>0.29145038757220498</v>
      </c>
      <c r="J7702" s="7">
        <v>0.24126409809681101</v>
      </c>
    </row>
    <row r="7703" spans="2:10" x14ac:dyDescent="0.2">
      <c r="B7703" s="7">
        <v>99</v>
      </c>
      <c r="C7703" s="7">
        <v>77</v>
      </c>
      <c r="D7703" s="7">
        <v>-0.143189000935808</v>
      </c>
      <c r="E7703" s="7">
        <v>6.2227009509490099E-3</v>
      </c>
      <c r="G7703" s="7">
        <v>99</v>
      </c>
      <c r="H7703" s="7">
        <v>77</v>
      </c>
      <c r="I7703" s="7">
        <v>-0.141387015013275</v>
      </c>
      <c r="J7703" s="7">
        <v>-0.310977746473103</v>
      </c>
    </row>
    <row r="7704" spans="2:10" x14ac:dyDescent="0.2">
      <c r="B7704" s="7">
        <v>100</v>
      </c>
      <c r="C7704" s="7">
        <v>77</v>
      </c>
      <c r="D7704" s="7">
        <v>-0.130097733954079</v>
      </c>
      <c r="E7704" s="7">
        <v>0.10444269208597599</v>
      </c>
      <c r="G7704" s="7">
        <v>100</v>
      </c>
      <c r="H7704" s="7">
        <v>77</v>
      </c>
      <c r="I7704" s="7">
        <v>-0.13242895432197799</v>
      </c>
      <c r="J7704" s="7">
        <v>0.22403403913845199</v>
      </c>
    </row>
    <row r="7705" spans="2:10" x14ac:dyDescent="0.2">
      <c r="B7705" s="7">
        <v>1</v>
      </c>
      <c r="C7705" s="7">
        <v>78</v>
      </c>
      <c r="D7705" s="7">
        <v>0.60834684016388596</v>
      </c>
      <c r="E7705" s="7">
        <v>0.77445901655767302</v>
      </c>
      <c r="G7705" s="7">
        <v>1</v>
      </c>
      <c r="H7705" s="7">
        <v>78</v>
      </c>
      <c r="I7705" s="7">
        <v>0.60247145307095296</v>
      </c>
      <c r="J7705" s="7">
        <v>0.55124890751843503</v>
      </c>
    </row>
    <row r="7706" spans="2:10" x14ac:dyDescent="0.2">
      <c r="B7706" s="7">
        <v>2</v>
      </c>
      <c r="C7706" s="7">
        <v>78</v>
      </c>
      <c r="D7706" s="7">
        <v>0.63558856331781699</v>
      </c>
      <c r="E7706" s="7">
        <v>0.55690447017363098</v>
      </c>
      <c r="G7706" s="7">
        <v>2</v>
      </c>
      <c r="H7706" s="7">
        <v>78</v>
      </c>
      <c r="I7706" s="7">
        <v>0.65113829942328905</v>
      </c>
      <c r="J7706" s="7">
        <v>0.579328660448578</v>
      </c>
    </row>
    <row r="7707" spans="2:10" x14ac:dyDescent="0.2">
      <c r="B7707" s="7">
        <v>3</v>
      </c>
      <c r="C7707" s="7">
        <v>78</v>
      </c>
      <c r="D7707" s="7">
        <v>3.08475161652009E-2</v>
      </c>
      <c r="E7707" s="7">
        <v>9.9426970873364995E-2</v>
      </c>
      <c r="G7707" s="7">
        <v>3</v>
      </c>
      <c r="H7707" s="7">
        <v>78</v>
      </c>
      <c r="I7707" s="7">
        <v>3.1299977090819601E-2</v>
      </c>
      <c r="J7707" s="7">
        <v>0.17698872978537999</v>
      </c>
    </row>
    <row r="7708" spans="2:10" x14ac:dyDescent="0.2">
      <c r="B7708" s="7">
        <v>4</v>
      </c>
      <c r="C7708" s="7">
        <v>78</v>
      </c>
      <c r="D7708" s="7">
        <v>9.1908093494554394E-2</v>
      </c>
      <c r="E7708" s="7">
        <v>0.28790961394218001</v>
      </c>
      <c r="G7708" s="7">
        <v>4</v>
      </c>
      <c r="H7708" s="7">
        <v>78</v>
      </c>
      <c r="I7708" s="7">
        <v>9.1626683567838499E-2</v>
      </c>
      <c r="J7708" s="7">
        <v>0.19999142628247099</v>
      </c>
    </row>
    <row r="7709" spans="2:10" x14ac:dyDescent="0.2">
      <c r="B7709" s="7">
        <v>5</v>
      </c>
      <c r="C7709" s="7">
        <v>78</v>
      </c>
      <c r="D7709" s="7">
        <v>0.14281878208851101</v>
      </c>
      <c r="E7709" s="7">
        <v>0.44434792865679601</v>
      </c>
      <c r="G7709" s="7">
        <v>5</v>
      </c>
      <c r="H7709" s="7">
        <v>78</v>
      </c>
      <c r="I7709" s="7">
        <v>0.14333964701645099</v>
      </c>
      <c r="J7709" s="7">
        <v>0.37843965533908103</v>
      </c>
    </row>
    <row r="7710" spans="2:10" x14ac:dyDescent="0.2">
      <c r="B7710" s="7">
        <v>6</v>
      </c>
      <c r="C7710" s="7">
        <v>78</v>
      </c>
      <c r="D7710" s="7">
        <v>0.231826548931089</v>
      </c>
      <c r="E7710" s="7">
        <v>0.117526335883122</v>
      </c>
      <c r="G7710" s="7">
        <v>6</v>
      </c>
      <c r="H7710" s="7">
        <v>78</v>
      </c>
      <c r="I7710" s="7">
        <v>0.23577284219330599</v>
      </c>
      <c r="J7710" s="7">
        <v>0.193572928384698</v>
      </c>
    </row>
    <row r="7711" spans="2:10" x14ac:dyDescent="0.2">
      <c r="B7711" s="7">
        <v>7</v>
      </c>
      <c r="C7711" s="7">
        <v>78</v>
      </c>
      <c r="D7711" s="7">
        <v>1.2538374980576601</v>
      </c>
      <c r="E7711" s="7">
        <v>1.33315159344887</v>
      </c>
      <c r="G7711" s="7">
        <v>7</v>
      </c>
      <c r="H7711" s="7">
        <v>78</v>
      </c>
      <c r="I7711" s="7">
        <v>1.2781330304604099</v>
      </c>
      <c r="J7711" s="7">
        <v>1.3344590076337699</v>
      </c>
    </row>
    <row r="7712" spans="2:10" x14ac:dyDescent="0.2">
      <c r="B7712" s="7">
        <v>8</v>
      </c>
      <c r="C7712" s="7">
        <v>78</v>
      </c>
      <c r="D7712" s="7">
        <v>4.0235621847640103E-2</v>
      </c>
      <c r="E7712" s="7">
        <v>9.9690244983023896E-2</v>
      </c>
      <c r="G7712" s="7">
        <v>8</v>
      </c>
      <c r="H7712" s="7">
        <v>78</v>
      </c>
      <c r="I7712" s="7">
        <v>4.0750138295695799E-2</v>
      </c>
      <c r="J7712" s="7">
        <v>0.13268207716887501</v>
      </c>
    </row>
    <row r="7713" spans="2:10" x14ac:dyDescent="0.2">
      <c r="B7713" s="7">
        <v>9</v>
      </c>
      <c r="C7713" s="7">
        <v>78</v>
      </c>
      <c r="D7713" s="7">
        <v>0.16918846726817499</v>
      </c>
      <c r="E7713" s="7">
        <v>0.202872173587827</v>
      </c>
      <c r="G7713" s="7">
        <v>9</v>
      </c>
      <c r="H7713" s="7">
        <v>78</v>
      </c>
      <c r="I7713" s="7">
        <v>0.17653828849323699</v>
      </c>
      <c r="J7713" s="7">
        <v>0.28204396918877001</v>
      </c>
    </row>
    <row r="7714" spans="2:10" x14ac:dyDescent="0.2">
      <c r="B7714" s="7">
        <v>10</v>
      </c>
      <c r="C7714" s="7">
        <v>78</v>
      </c>
      <c r="D7714" s="7">
        <v>0.49562872314703199</v>
      </c>
      <c r="E7714" s="7">
        <v>0.61878790075899903</v>
      </c>
      <c r="G7714" s="7">
        <v>10</v>
      </c>
      <c r="H7714" s="7">
        <v>78</v>
      </c>
      <c r="I7714" s="7">
        <v>0.50158287458462603</v>
      </c>
      <c r="J7714" s="7">
        <v>0.47548999065486802</v>
      </c>
    </row>
    <row r="7715" spans="2:10" x14ac:dyDescent="0.2">
      <c r="B7715" s="7">
        <v>11</v>
      </c>
      <c r="C7715" s="7">
        <v>78</v>
      </c>
      <c r="D7715" s="7">
        <v>0.66474531428263095</v>
      </c>
      <c r="E7715" s="7">
        <v>0.52559382512341202</v>
      </c>
      <c r="G7715" s="7">
        <v>11</v>
      </c>
      <c r="H7715" s="7">
        <v>78</v>
      </c>
      <c r="I7715" s="7">
        <v>0.66271715303799095</v>
      </c>
      <c r="J7715" s="7">
        <v>0.81365681300272497</v>
      </c>
    </row>
    <row r="7716" spans="2:10" x14ac:dyDescent="0.2">
      <c r="B7716" s="7">
        <v>12</v>
      </c>
      <c r="C7716" s="7">
        <v>78</v>
      </c>
      <c r="D7716" s="7">
        <v>0.76788521582584701</v>
      </c>
      <c r="E7716" s="7">
        <v>0.796133493220754</v>
      </c>
      <c r="G7716" s="7">
        <v>12</v>
      </c>
      <c r="H7716" s="7">
        <v>78</v>
      </c>
      <c r="I7716" s="7">
        <v>0.79531934872381305</v>
      </c>
      <c r="J7716" s="7">
        <v>0.75572573601158</v>
      </c>
    </row>
    <row r="7717" spans="2:10" x14ac:dyDescent="0.2">
      <c r="B7717" s="7">
        <v>13</v>
      </c>
      <c r="C7717" s="7">
        <v>78</v>
      </c>
      <c r="D7717" s="7">
        <v>0.83015639779974704</v>
      </c>
      <c r="E7717" s="7">
        <v>0.73276904701387002</v>
      </c>
      <c r="G7717" s="7">
        <v>13</v>
      </c>
      <c r="H7717" s="7">
        <v>78</v>
      </c>
      <c r="I7717" s="7">
        <v>0.81240854814503505</v>
      </c>
      <c r="J7717" s="7">
        <v>0.85290542268640102</v>
      </c>
    </row>
    <row r="7718" spans="2:10" x14ac:dyDescent="0.2">
      <c r="B7718" s="7">
        <v>14</v>
      </c>
      <c r="C7718" s="7">
        <v>78</v>
      </c>
      <c r="D7718" s="7">
        <v>0.43493904120821397</v>
      </c>
      <c r="E7718" s="7">
        <v>0.49009259048503401</v>
      </c>
      <c r="G7718" s="7">
        <v>14</v>
      </c>
      <c r="H7718" s="7">
        <v>78</v>
      </c>
      <c r="I7718" s="7">
        <v>0.44395822011582903</v>
      </c>
      <c r="J7718" s="7">
        <v>0.43146724005630199</v>
      </c>
    </row>
    <row r="7719" spans="2:10" x14ac:dyDescent="0.2">
      <c r="B7719" s="7">
        <v>15</v>
      </c>
      <c r="C7719" s="7">
        <v>78</v>
      </c>
      <c r="D7719" s="7">
        <v>0.44778398856621399</v>
      </c>
      <c r="E7719" s="7">
        <v>0.54133875246753504</v>
      </c>
      <c r="G7719" s="7">
        <v>15</v>
      </c>
      <c r="H7719" s="7">
        <v>78</v>
      </c>
      <c r="I7719" s="13">
        <v>0.44941485603925202</v>
      </c>
      <c r="J7719" s="7">
        <v>0.57480457553590703</v>
      </c>
    </row>
    <row r="7720" spans="2:10" x14ac:dyDescent="0.2">
      <c r="B7720" s="7">
        <v>16</v>
      </c>
      <c r="C7720" s="7">
        <v>78</v>
      </c>
      <c r="D7720" s="7">
        <v>0.46642165608455199</v>
      </c>
      <c r="E7720" s="7">
        <v>0.28356963123750101</v>
      </c>
      <c r="G7720" s="7">
        <v>16</v>
      </c>
      <c r="H7720" s="7">
        <v>78</v>
      </c>
      <c r="I7720" s="7">
        <v>0.469166570592149</v>
      </c>
      <c r="J7720" s="7">
        <v>0.36242475416261899</v>
      </c>
    </row>
    <row r="7721" spans="2:10" x14ac:dyDescent="0.2">
      <c r="B7721" s="7">
        <v>17</v>
      </c>
      <c r="C7721" s="7">
        <v>78</v>
      </c>
      <c r="D7721" s="7">
        <v>0.38282523849052402</v>
      </c>
      <c r="E7721" s="7">
        <v>0.254701669725035</v>
      </c>
      <c r="G7721" s="7">
        <v>17</v>
      </c>
      <c r="H7721" s="7">
        <v>78</v>
      </c>
      <c r="I7721" s="7">
        <v>0.380482875177728</v>
      </c>
      <c r="J7721" s="7">
        <v>0.19392395999685899</v>
      </c>
    </row>
    <row r="7722" spans="2:10" x14ac:dyDescent="0.2">
      <c r="B7722" s="7">
        <v>18</v>
      </c>
      <c r="C7722" s="7">
        <v>78</v>
      </c>
      <c r="D7722" s="7">
        <v>0.40290965058251199</v>
      </c>
      <c r="E7722" s="7">
        <v>0.50788028035077604</v>
      </c>
      <c r="G7722" s="7">
        <v>18</v>
      </c>
      <c r="H7722" s="7">
        <v>78</v>
      </c>
      <c r="I7722" s="7">
        <v>0.40731393111694902</v>
      </c>
      <c r="J7722" s="7">
        <v>0.40987206889587002</v>
      </c>
    </row>
    <row r="7723" spans="2:10" x14ac:dyDescent="0.2">
      <c r="B7723" s="7">
        <v>19</v>
      </c>
      <c r="C7723" s="7">
        <v>78</v>
      </c>
      <c r="D7723" s="7">
        <v>0.20018344126868601</v>
      </c>
      <c r="E7723" s="7">
        <v>3.0689287446360701E-2</v>
      </c>
      <c r="G7723" s="7">
        <v>19</v>
      </c>
      <c r="H7723" s="7">
        <v>78</v>
      </c>
      <c r="I7723" s="7">
        <v>0.19883296990420299</v>
      </c>
      <c r="J7723" s="7">
        <v>0.13969657413445</v>
      </c>
    </row>
    <row r="7724" spans="2:10" x14ac:dyDescent="0.2">
      <c r="B7724" s="7">
        <v>20</v>
      </c>
      <c r="C7724" s="7">
        <v>78</v>
      </c>
      <c r="D7724" s="7">
        <v>0.36186181013822699</v>
      </c>
      <c r="E7724" s="7">
        <v>0.28437497763098202</v>
      </c>
      <c r="G7724" s="7">
        <v>20</v>
      </c>
      <c r="H7724" s="7">
        <v>78</v>
      </c>
      <c r="I7724" s="7">
        <v>0.370583248360076</v>
      </c>
      <c r="J7724" s="7">
        <v>0.39308375761817299</v>
      </c>
    </row>
    <row r="7725" spans="2:10" x14ac:dyDescent="0.2">
      <c r="B7725" s="7">
        <v>21</v>
      </c>
      <c r="C7725" s="7">
        <v>78</v>
      </c>
      <c r="D7725" s="7">
        <v>3.3945904205264603E-2</v>
      </c>
      <c r="E7725" s="7">
        <v>-3.6038312859014703E-2</v>
      </c>
      <c r="G7725" s="7">
        <v>21</v>
      </c>
      <c r="H7725" s="7">
        <v>78</v>
      </c>
      <c r="I7725" s="7">
        <v>3.43144720310153E-2</v>
      </c>
      <c r="J7725" s="7">
        <v>-4.4976333891424899E-2</v>
      </c>
    </row>
    <row r="7726" spans="2:10" x14ac:dyDescent="0.2">
      <c r="B7726" s="7">
        <v>22</v>
      </c>
      <c r="C7726" s="7">
        <v>78</v>
      </c>
      <c r="D7726" s="7">
        <v>0.54769523913106199</v>
      </c>
      <c r="E7726" s="7">
        <v>0.41386506312708299</v>
      </c>
      <c r="G7726" s="7">
        <v>22</v>
      </c>
      <c r="H7726" s="7">
        <v>78</v>
      </c>
      <c r="I7726" s="7">
        <v>0.560722980340983</v>
      </c>
      <c r="J7726" s="7">
        <v>0.671039394969001</v>
      </c>
    </row>
    <row r="7727" spans="2:10" x14ac:dyDescent="0.2">
      <c r="B7727" s="7">
        <v>23</v>
      </c>
      <c r="C7727" s="7">
        <v>78</v>
      </c>
      <c r="D7727" s="7">
        <v>0.243918784410742</v>
      </c>
      <c r="E7727" s="7">
        <v>0.24653421658251201</v>
      </c>
      <c r="G7727" s="7">
        <v>23</v>
      </c>
      <c r="H7727" s="7">
        <v>78</v>
      </c>
      <c r="I7727" s="7">
        <v>0.23751697686724399</v>
      </c>
      <c r="J7727" s="7">
        <v>0.40979889877956099</v>
      </c>
    </row>
    <row r="7728" spans="2:10" x14ac:dyDescent="0.2">
      <c r="B7728" s="7">
        <v>24</v>
      </c>
      <c r="C7728" s="7">
        <v>78</v>
      </c>
      <c r="D7728" s="7">
        <v>0.34254232151254199</v>
      </c>
      <c r="E7728" s="7">
        <v>0.43689907397768701</v>
      </c>
      <c r="G7728" s="7">
        <v>24</v>
      </c>
      <c r="H7728" s="7">
        <v>78</v>
      </c>
      <c r="I7728" s="7">
        <v>0.35051629888261998</v>
      </c>
      <c r="J7728" s="7">
        <v>0.52489278472787104</v>
      </c>
    </row>
    <row r="7729" spans="2:10" x14ac:dyDescent="0.2">
      <c r="B7729" s="7">
        <v>25</v>
      </c>
      <c r="C7729" s="7">
        <v>78</v>
      </c>
      <c r="D7729" s="7">
        <v>0.822769101542005</v>
      </c>
      <c r="E7729" s="7">
        <v>0.97379232978762997</v>
      </c>
      <c r="G7729" s="7">
        <v>25</v>
      </c>
      <c r="H7729" s="7">
        <v>78</v>
      </c>
      <c r="I7729" s="7">
        <v>0.83254849202120995</v>
      </c>
      <c r="J7729" s="7">
        <v>0.90705345161100404</v>
      </c>
    </row>
    <row r="7730" spans="2:10" x14ac:dyDescent="0.2">
      <c r="B7730" s="7">
        <v>26</v>
      </c>
      <c r="C7730" s="7">
        <v>78</v>
      </c>
      <c r="D7730" s="7">
        <v>0.44254031398138599</v>
      </c>
      <c r="E7730" s="7">
        <v>0.55098059589715298</v>
      </c>
      <c r="G7730" s="7">
        <v>26</v>
      </c>
      <c r="H7730" s="7">
        <v>78</v>
      </c>
      <c r="I7730" s="7">
        <v>0.44178811205361201</v>
      </c>
      <c r="J7730" s="7">
        <v>0.39179368431278899</v>
      </c>
    </row>
    <row r="7731" spans="2:10" x14ac:dyDescent="0.2">
      <c r="B7731" s="7">
        <v>27</v>
      </c>
      <c r="C7731" s="7">
        <v>78</v>
      </c>
      <c r="D7731" s="7">
        <v>0.37810736961338698</v>
      </c>
      <c r="E7731" s="7">
        <v>0.391673311575579</v>
      </c>
      <c r="G7731" s="7">
        <v>27</v>
      </c>
      <c r="H7731" s="7">
        <v>78</v>
      </c>
      <c r="I7731" s="7">
        <v>0.37538558826554302</v>
      </c>
      <c r="J7731" s="7">
        <v>0.42901143349552701</v>
      </c>
    </row>
    <row r="7732" spans="2:10" x14ac:dyDescent="0.2">
      <c r="B7732" s="7">
        <v>28</v>
      </c>
      <c r="C7732" s="7">
        <v>78</v>
      </c>
      <c r="D7732" s="7">
        <v>0.35004077177695703</v>
      </c>
      <c r="E7732" s="7">
        <v>0.82873053599065805</v>
      </c>
      <c r="G7732" s="7">
        <v>28</v>
      </c>
      <c r="H7732" s="7">
        <v>78</v>
      </c>
      <c r="I7732" s="7">
        <v>0.34828504885579598</v>
      </c>
      <c r="J7732" s="7">
        <v>0.55278926393267702</v>
      </c>
    </row>
    <row r="7733" spans="2:10" x14ac:dyDescent="0.2">
      <c r="B7733" s="7">
        <v>29</v>
      </c>
      <c r="C7733" s="7">
        <v>78</v>
      </c>
      <c r="D7733" s="7">
        <v>0.101859207643681</v>
      </c>
      <c r="E7733" s="7">
        <v>0.25637514600100397</v>
      </c>
      <c r="G7733" s="7">
        <v>29</v>
      </c>
      <c r="H7733" s="7">
        <v>78</v>
      </c>
      <c r="I7733" s="7">
        <v>0.104378320334411</v>
      </c>
      <c r="J7733" s="7">
        <v>0.10387075335271</v>
      </c>
    </row>
    <row r="7734" spans="2:10" x14ac:dyDescent="0.2">
      <c r="B7734" s="7">
        <v>30</v>
      </c>
      <c r="C7734" s="7">
        <v>78</v>
      </c>
      <c r="D7734" s="7">
        <v>0.41649378247201801</v>
      </c>
      <c r="E7734" s="7">
        <v>0.45021779188244399</v>
      </c>
      <c r="G7734" s="7">
        <v>30</v>
      </c>
      <c r="H7734" s="7">
        <v>78</v>
      </c>
      <c r="I7734" s="7">
        <v>0.42060464095031702</v>
      </c>
      <c r="J7734" s="7">
        <v>0.44533774703133</v>
      </c>
    </row>
    <row r="7735" spans="2:10" x14ac:dyDescent="0.2">
      <c r="B7735" s="7">
        <v>31</v>
      </c>
      <c r="C7735" s="7">
        <v>78</v>
      </c>
      <c r="D7735" s="7">
        <v>0.16404498811105001</v>
      </c>
      <c r="E7735" s="7">
        <v>0.32091035078444002</v>
      </c>
      <c r="G7735" s="7">
        <v>31</v>
      </c>
      <c r="H7735" s="7">
        <v>78</v>
      </c>
      <c r="I7735" s="7">
        <v>0.16057821193591801</v>
      </c>
      <c r="J7735" s="7">
        <v>0.14842981524458501</v>
      </c>
    </row>
    <row r="7736" spans="2:10" x14ac:dyDescent="0.2">
      <c r="B7736" s="7">
        <v>32</v>
      </c>
      <c r="C7736" s="7">
        <v>78</v>
      </c>
      <c r="D7736" s="7">
        <v>0.44834081664195902</v>
      </c>
      <c r="E7736" s="7">
        <v>0.50377149139091604</v>
      </c>
      <c r="G7736" s="7">
        <v>32</v>
      </c>
      <c r="H7736" s="7">
        <v>78</v>
      </c>
      <c r="I7736" s="7">
        <v>0.45849413899939201</v>
      </c>
      <c r="J7736" s="7">
        <v>0.56724285153927301</v>
      </c>
    </row>
    <row r="7737" spans="2:10" x14ac:dyDescent="0.2">
      <c r="B7737" s="7">
        <v>33</v>
      </c>
      <c r="C7737" s="7">
        <v>78</v>
      </c>
      <c r="D7737" s="7">
        <v>-0.567115485558916</v>
      </c>
      <c r="E7737" s="7">
        <v>-0.55733126674725897</v>
      </c>
      <c r="G7737" s="7">
        <v>33</v>
      </c>
      <c r="H7737" s="7">
        <v>78</v>
      </c>
      <c r="I7737" s="7">
        <v>-0.57169076270990504</v>
      </c>
      <c r="J7737" s="7">
        <v>-0.56187318091329397</v>
      </c>
    </row>
    <row r="7738" spans="2:10" x14ac:dyDescent="0.2">
      <c r="B7738" s="7">
        <v>34</v>
      </c>
      <c r="C7738" s="7">
        <v>78</v>
      </c>
      <c r="D7738" s="7">
        <v>0.28821555491019502</v>
      </c>
      <c r="E7738" s="7">
        <v>0.168519672792733</v>
      </c>
      <c r="G7738" s="7">
        <v>34</v>
      </c>
      <c r="H7738" s="7">
        <v>78</v>
      </c>
      <c r="I7738" s="7">
        <v>0.296190910004765</v>
      </c>
      <c r="J7738" s="7">
        <v>0.29548161979305998</v>
      </c>
    </row>
    <row r="7739" spans="2:10" x14ac:dyDescent="0.2">
      <c r="B7739" s="7">
        <v>35</v>
      </c>
      <c r="C7739" s="7">
        <v>78</v>
      </c>
      <c r="D7739" s="7">
        <v>1.9102873717608999</v>
      </c>
      <c r="E7739" s="7">
        <v>1.8202194736486801</v>
      </c>
      <c r="G7739" s="7">
        <v>35</v>
      </c>
      <c r="H7739" s="7">
        <v>78</v>
      </c>
      <c r="I7739" s="7">
        <v>1.9813767523499599</v>
      </c>
      <c r="J7739" s="7">
        <v>2.0875140167517801</v>
      </c>
    </row>
    <row r="7740" spans="2:10" x14ac:dyDescent="0.2">
      <c r="B7740" s="7">
        <v>36</v>
      </c>
      <c r="C7740" s="7">
        <v>78</v>
      </c>
      <c r="D7740" s="7">
        <v>0.75478756613665399</v>
      </c>
      <c r="E7740" s="7">
        <v>0.73717201235844099</v>
      </c>
      <c r="G7740" s="7">
        <v>36</v>
      </c>
      <c r="H7740" s="7">
        <v>78</v>
      </c>
      <c r="I7740" s="7">
        <v>0.75882002066820897</v>
      </c>
      <c r="J7740" s="7">
        <v>0.83003632083061496</v>
      </c>
    </row>
    <row r="7741" spans="2:10" x14ac:dyDescent="0.2">
      <c r="B7741" s="7">
        <v>37</v>
      </c>
      <c r="C7741" s="7">
        <v>78</v>
      </c>
      <c r="D7741" s="7">
        <v>0.43907897340290197</v>
      </c>
      <c r="E7741" s="7">
        <v>0.58448895334637097</v>
      </c>
      <c r="G7741" s="7">
        <v>37</v>
      </c>
      <c r="H7741" s="7">
        <v>78</v>
      </c>
      <c r="I7741" s="7">
        <v>0.437899020044837</v>
      </c>
      <c r="J7741" s="7">
        <v>0.541591817193668</v>
      </c>
    </row>
    <row r="7742" spans="2:10" x14ac:dyDescent="0.2">
      <c r="B7742" s="7">
        <v>38</v>
      </c>
      <c r="C7742" s="7">
        <v>78</v>
      </c>
      <c r="D7742" s="7">
        <v>0.42920489867045297</v>
      </c>
      <c r="E7742" s="7">
        <v>0.50619607606647898</v>
      </c>
      <c r="G7742" s="7">
        <v>38</v>
      </c>
      <c r="H7742" s="7">
        <v>78</v>
      </c>
      <c r="I7742" s="7">
        <v>0.42304570855186402</v>
      </c>
      <c r="J7742" s="7">
        <v>0.224262060362653</v>
      </c>
    </row>
    <row r="7743" spans="2:10" x14ac:dyDescent="0.2">
      <c r="B7743" s="7">
        <v>39</v>
      </c>
      <c r="C7743" s="7">
        <v>78</v>
      </c>
      <c r="D7743" s="7">
        <v>0.425074695097231</v>
      </c>
      <c r="E7743" s="7">
        <v>3.2640348862070602E-2</v>
      </c>
      <c r="G7743" s="7">
        <v>39</v>
      </c>
      <c r="H7743" s="7">
        <v>78</v>
      </c>
      <c r="I7743" s="7">
        <v>0.43114309330466899</v>
      </c>
      <c r="J7743" s="7">
        <v>0.494969863277269</v>
      </c>
    </row>
    <row r="7744" spans="2:10" x14ac:dyDescent="0.2">
      <c r="B7744" s="7">
        <v>40</v>
      </c>
      <c r="C7744" s="7">
        <v>78</v>
      </c>
      <c r="D7744" s="7">
        <v>0.120224166725853</v>
      </c>
      <c r="E7744" s="7">
        <v>9.2159198711605897E-2</v>
      </c>
      <c r="G7744" s="7">
        <v>40</v>
      </c>
      <c r="H7744" s="7">
        <v>78</v>
      </c>
      <c r="I7744" s="7">
        <v>0.119293090136953</v>
      </c>
      <c r="J7744" s="7">
        <v>0.151112691349061</v>
      </c>
    </row>
    <row r="7745" spans="2:10" x14ac:dyDescent="0.2">
      <c r="B7745" s="7">
        <v>41</v>
      </c>
      <c r="C7745" s="7">
        <v>78</v>
      </c>
      <c r="D7745" s="7">
        <v>0.255210605778808</v>
      </c>
      <c r="E7745" s="7">
        <v>0.30543743915482602</v>
      </c>
      <c r="G7745" s="7">
        <v>41</v>
      </c>
      <c r="H7745" s="7">
        <v>78</v>
      </c>
      <c r="I7745" s="7">
        <v>0.25569491916991199</v>
      </c>
      <c r="J7745" s="7">
        <v>0.174181696599192</v>
      </c>
    </row>
    <row r="7746" spans="2:10" x14ac:dyDescent="0.2">
      <c r="B7746" s="7">
        <v>42</v>
      </c>
      <c r="C7746" s="7">
        <v>78</v>
      </c>
      <c r="D7746" s="7">
        <v>0.111639097520581</v>
      </c>
      <c r="E7746" s="7">
        <v>0.31043052485432299</v>
      </c>
      <c r="G7746" s="7">
        <v>42</v>
      </c>
      <c r="H7746" s="7">
        <v>78</v>
      </c>
      <c r="I7746" s="7">
        <v>0.111832893094252</v>
      </c>
      <c r="J7746" s="7">
        <v>0.13947858333819199</v>
      </c>
    </row>
    <row r="7747" spans="2:10" x14ac:dyDescent="0.2">
      <c r="B7747" s="7">
        <v>43</v>
      </c>
      <c r="C7747" s="7">
        <v>78</v>
      </c>
      <c r="D7747" s="7">
        <v>-2.98097042926635E-2</v>
      </c>
      <c r="E7747" s="7">
        <v>8.7588951505354701E-2</v>
      </c>
      <c r="G7747" s="7">
        <v>43</v>
      </c>
      <c r="H7747" s="7">
        <v>78</v>
      </c>
      <c r="I7747" s="7">
        <v>-2.9763944101334899E-2</v>
      </c>
      <c r="J7747" s="7">
        <v>-3.0546305800625E-2</v>
      </c>
    </row>
    <row r="7748" spans="2:10" x14ac:dyDescent="0.2">
      <c r="B7748" s="7">
        <v>44</v>
      </c>
      <c r="C7748" s="7">
        <v>78</v>
      </c>
      <c r="D7748" s="7">
        <v>-1.8053547471505602E-2</v>
      </c>
      <c r="E7748" s="7">
        <v>0.15608403810437901</v>
      </c>
      <c r="G7748" s="7">
        <v>44</v>
      </c>
      <c r="H7748" s="7">
        <v>78</v>
      </c>
      <c r="I7748" s="7">
        <v>-1.81871930582727E-2</v>
      </c>
      <c r="J7748" s="7">
        <v>0.43943294745861899</v>
      </c>
    </row>
    <row r="7749" spans="2:10" x14ac:dyDescent="0.2">
      <c r="B7749" s="7">
        <v>45</v>
      </c>
      <c r="C7749" s="7">
        <v>78</v>
      </c>
      <c r="D7749" s="7">
        <v>-0.42970981098679001</v>
      </c>
      <c r="E7749" s="7">
        <v>-0.53564647138497901</v>
      </c>
      <c r="G7749" s="7">
        <v>45</v>
      </c>
      <c r="H7749" s="7">
        <v>78</v>
      </c>
      <c r="I7749" s="7">
        <v>-0.43419231005852599</v>
      </c>
      <c r="J7749" s="7">
        <v>-0.46543065811857098</v>
      </c>
    </row>
    <row r="7750" spans="2:10" x14ac:dyDescent="0.2">
      <c r="B7750" s="7">
        <v>46</v>
      </c>
      <c r="C7750" s="7">
        <v>78</v>
      </c>
      <c r="D7750" s="7">
        <v>0.54603009376217704</v>
      </c>
      <c r="E7750" s="7">
        <v>0.41863576933008401</v>
      </c>
      <c r="G7750" s="7">
        <v>46</v>
      </c>
      <c r="H7750" s="7">
        <v>78</v>
      </c>
      <c r="I7750" s="7">
        <v>0.54937265276630298</v>
      </c>
      <c r="J7750" s="7">
        <v>0.34812843517745801</v>
      </c>
    </row>
    <row r="7751" spans="2:10" x14ac:dyDescent="0.2">
      <c r="B7751" s="7">
        <v>47</v>
      </c>
      <c r="C7751" s="7">
        <v>78</v>
      </c>
      <c r="D7751" s="7">
        <v>0.287716570509853</v>
      </c>
      <c r="E7751" s="7">
        <v>0.36973134697544502</v>
      </c>
      <c r="G7751" s="7">
        <v>47</v>
      </c>
      <c r="H7751" s="7">
        <v>78</v>
      </c>
      <c r="I7751" s="7">
        <v>0.28143749178722999</v>
      </c>
      <c r="J7751" s="7">
        <v>7.6455451283978307E-2</v>
      </c>
    </row>
    <row r="7752" spans="2:10" x14ac:dyDescent="0.2">
      <c r="B7752" s="7">
        <v>48</v>
      </c>
      <c r="C7752" s="7">
        <v>78</v>
      </c>
      <c r="D7752" s="7">
        <v>0.296719169803009</v>
      </c>
      <c r="E7752" s="7">
        <v>0.25482886393139498</v>
      </c>
      <c r="G7752" s="7">
        <v>48</v>
      </c>
      <c r="H7752" s="7">
        <v>78</v>
      </c>
      <c r="I7752" s="7">
        <v>0.297038732838383</v>
      </c>
      <c r="J7752" s="7">
        <v>0.14293608188477</v>
      </c>
    </row>
    <row r="7753" spans="2:10" x14ac:dyDescent="0.2">
      <c r="B7753" s="7">
        <v>49</v>
      </c>
      <c r="C7753" s="7">
        <v>78</v>
      </c>
      <c r="D7753" s="7">
        <v>0.45215096366114799</v>
      </c>
      <c r="E7753" s="7">
        <v>0.197963874921643</v>
      </c>
      <c r="G7753" s="7">
        <v>49</v>
      </c>
      <c r="H7753" s="7">
        <v>78</v>
      </c>
      <c r="I7753" s="7">
        <v>0.45961815853520099</v>
      </c>
      <c r="J7753" s="7">
        <v>0.416664416681293</v>
      </c>
    </row>
    <row r="7754" spans="2:10" x14ac:dyDescent="0.2">
      <c r="B7754" s="7">
        <v>50</v>
      </c>
      <c r="C7754" s="7">
        <v>78</v>
      </c>
      <c r="D7754" s="7">
        <v>0.55787552092695103</v>
      </c>
      <c r="E7754" s="7">
        <v>0.458926391290294</v>
      </c>
      <c r="G7754" s="7">
        <v>50</v>
      </c>
      <c r="H7754" s="7">
        <v>78</v>
      </c>
      <c r="I7754" s="7">
        <v>0.55712942541164501</v>
      </c>
      <c r="J7754" s="7">
        <v>0.602801745325655</v>
      </c>
    </row>
    <row r="7755" spans="2:10" x14ac:dyDescent="0.2">
      <c r="B7755" s="7">
        <v>51</v>
      </c>
      <c r="C7755" s="7">
        <v>78</v>
      </c>
      <c r="D7755" s="7">
        <v>0.67857235361373702</v>
      </c>
      <c r="E7755" s="7">
        <v>0.67352084705030402</v>
      </c>
      <c r="G7755" s="7">
        <v>51</v>
      </c>
      <c r="H7755" s="7">
        <v>78</v>
      </c>
      <c r="I7755" s="7">
        <v>0.67445923771730298</v>
      </c>
      <c r="J7755" s="7">
        <v>0.69282127828487095</v>
      </c>
    </row>
    <row r="7756" spans="2:10" x14ac:dyDescent="0.2">
      <c r="B7756" s="7">
        <v>52</v>
      </c>
      <c r="C7756" s="7">
        <v>78</v>
      </c>
      <c r="D7756" s="7">
        <v>0.75374159816941799</v>
      </c>
      <c r="E7756" s="7">
        <v>0.71788963392611205</v>
      </c>
      <c r="G7756" s="7">
        <v>52</v>
      </c>
      <c r="H7756" s="7">
        <v>78</v>
      </c>
      <c r="I7756" s="7">
        <v>0.75821886789479898</v>
      </c>
      <c r="J7756" s="7">
        <v>0.57072595361090905</v>
      </c>
    </row>
    <row r="7757" spans="2:10" x14ac:dyDescent="0.2">
      <c r="B7757" s="7">
        <v>53</v>
      </c>
      <c r="C7757" s="7">
        <v>78</v>
      </c>
      <c r="D7757" s="7">
        <v>0.70111396392399505</v>
      </c>
      <c r="E7757" s="7">
        <v>0.83021207813730202</v>
      </c>
      <c r="G7757" s="7">
        <v>53</v>
      </c>
      <c r="H7757" s="7">
        <v>78</v>
      </c>
      <c r="I7757" s="7">
        <v>0.71060857776169795</v>
      </c>
      <c r="J7757" s="7">
        <v>0.792956655848855</v>
      </c>
    </row>
    <row r="7758" spans="2:10" x14ac:dyDescent="0.2">
      <c r="B7758" s="7">
        <v>54</v>
      </c>
      <c r="C7758" s="7">
        <v>78</v>
      </c>
      <c r="D7758" s="7">
        <v>0.31993973587393199</v>
      </c>
      <c r="E7758" s="7">
        <v>0.35422480788177302</v>
      </c>
      <c r="G7758" s="7">
        <v>54</v>
      </c>
      <c r="H7758" s="7">
        <v>78</v>
      </c>
      <c r="I7758" s="7">
        <v>0.330689385708621</v>
      </c>
      <c r="J7758" s="7">
        <v>0.45219155674999501</v>
      </c>
    </row>
    <row r="7759" spans="2:10" x14ac:dyDescent="0.2">
      <c r="B7759" s="7">
        <v>55</v>
      </c>
      <c r="C7759" s="7">
        <v>78</v>
      </c>
      <c r="D7759" s="7">
        <v>-0.50334745898209798</v>
      </c>
      <c r="E7759" s="7">
        <v>-0.49034113118248301</v>
      </c>
      <c r="G7759" s="7">
        <v>55</v>
      </c>
      <c r="H7759" s="7">
        <v>78</v>
      </c>
      <c r="I7759" s="7">
        <v>-0.50759437864128998</v>
      </c>
      <c r="J7759" s="7">
        <v>-0.302460224284196</v>
      </c>
    </row>
    <row r="7760" spans="2:10" x14ac:dyDescent="0.2">
      <c r="B7760" s="7">
        <v>56</v>
      </c>
      <c r="C7760" s="7">
        <v>78</v>
      </c>
      <c r="D7760" s="7">
        <v>0.34300948982150897</v>
      </c>
      <c r="E7760" s="7">
        <v>0.475066926443583</v>
      </c>
      <c r="G7760" s="7">
        <v>56</v>
      </c>
      <c r="H7760" s="7">
        <v>78</v>
      </c>
      <c r="I7760" s="7">
        <v>0.34912998170533199</v>
      </c>
      <c r="J7760" s="7">
        <v>0.32814560024022799</v>
      </c>
    </row>
    <row r="7761" spans="2:10" x14ac:dyDescent="0.2">
      <c r="B7761" s="7">
        <v>57</v>
      </c>
      <c r="C7761" s="7">
        <v>78</v>
      </c>
      <c r="D7761" s="7">
        <v>0.42384298553577698</v>
      </c>
      <c r="E7761" s="7">
        <v>0.41933626635331001</v>
      </c>
      <c r="G7761" s="7">
        <v>57</v>
      </c>
      <c r="H7761" s="7">
        <v>78</v>
      </c>
      <c r="I7761" s="7">
        <v>0.42619221346168501</v>
      </c>
      <c r="J7761" s="7">
        <v>0.57022379645438204</v>
      </c>
    </row>
    <row r="7762" spans="2:10" x14ac:dyDescent="0.2">
      <c r="B7762" s="7">
        <v>58</v>
      </c>
      <c r="C7762" s="7">
        <v>78</v>
      </c>
      <c r="D7762" s="7">
        <v>0.13682520219622199</v>
      </c>
      <c r="E7762" s="7">
        <v>0.30229114160006398</v>
      </c>
      <c r="G7762" s="7">
        <v>58</v>
      </c>
      <c r="H7762" s="7">
        <v>78</v>
      </c>
      <c r="I7762" s="7">
        <v>0.137964842647219</v>
      </c>
      <c r="J7762" s="7">
        <v>0.24841423197735099</v>
      </c>
    </row>
    <row r="7763" spans="2:10" x14ac:dyDescent="0.2">
      <c r="B7763" s="7">
        <v>59</v>
      </c>
      <c r="C7763" s="7">
        <v>78</v>
      </c>
      <c r="D7763" s="7">
        <v>0.59999955473906896</v>
      </c>
      <c r="E7763" s="7">
        <v>0.58924822761954898</v>
      </c>
      <c r="G7763" s="7">
        <v>59</v>
      </c>
      <c r="H7763" s="7">
        <v>78</v>
      </c>
      <c r="I7763" s="7">
        <v>0.602388133617763</v>
      </c>
      <c r="J7763" s="7">
        <v>0.705253189367963</v>
      </c>
    </row>
    <row r="7764" spans="2:10" x14ac:dyDescent="0.2">
      <c r="B7764" s="7">
        <v>60</v>
      </c>
      <c r="C7764" s="7">
        <v>78</v>
      </c>
      <c r="D7764" s="7">
        <v>1.8077291471751501E-2</v>
      </c>
      <c r="E7764" s="7">
        <v>-2.2329664930143E-2</v>
      </c>
      <c r="G7764" s="7">
        <v>60</v>
      </c>
      <c r="H7764" s="7">
        <v>78</v>
      </c>
      <c r="I7764" s="7">
        <v>1.7965145168176402E-2</v>
      </c>
      <c r="J7764" s="7">
        <v>0.20594854495411999</v>
      </c>
    </row>
    <row r="7765" spans="2:10" x14ac:dyDescent="0.2">
      <c r="B7765" s="7">
        <v>61</v>
      </c>
      <c r="C7765" s="7">
        <v>78</v>
      </c>
      <c r="D7765" s="7">
        <v>0.87978472775294703</v>
      </c>
      <c r="E7765" s="7">
        <v>0.84643846393377997</v>
      </c>
      <c r="G7765" s="7">
        <v>61</v>
      </c>
      <c r="H7765" s="7">
        <v>78</v>
      </c>
      <c r="I7765" s="7">
        <v>0.89820783448307395</v>
      </c>
      <c r="J7765" s="7">
        <v>0.74940452345001196</v>
      </c>
    </row>
    <row r="7766" spans="2:10" x14ac:dyDescent="0.2">
      <c r="B7766" s="7">
        <v>62</v>
      </c>
      <c r="C7766" s="7">
        <v>78</v>
      </c>
      <c r="D7766" s="7">
        <v>0.82131970854585401</v>
      </c>
      <c r="E7766" s="7">
        <v>0.71996566027803899</v>
      </c>
      <c r="G7766" s="7">
        <v>62</v>
      </c>
      <c r="H7766" s="7">
        <v>78</v>
      </c>
      <c r="I7766" s="7">
        <v>0.83859070116699097</v>
      </c>
      <c r="J7766" s="7">
        <v>0.640587820607605</v>
      </c>
    </row>
    <row r="7767" spans="2:10" x14ac:dyDescent="0.2">
      <c r="B7767" s="7">
        <v>63</v>
      </c>
      <c r="C7767" s="7">
        <v>78</v>
      </c>
      <c r="D7767" s="7">
        <v>0.58535851631036895</v>
      </c>
      <c r="E7767" s="7">
        <v>1.08800765525557</v>
      </c>
      <c r="G7767" s="7">
        <v>63</v>
      </c>
      <c r="H7767" s="7">
        <v>78</v>
      </c>
      <c r="I7767" s="7">
        <v>0.559455993319668</v>
      </c>
      <c r="J7767" s="7">
        <v>0.70420317742935501</v>
      </c>
    </row>
    <row r="7768" spans="2:10" x14ac:dyDescent="0.2">
      <c r="B7768" s="7">
        <v>64</v>
      </c>
      <c r="C7768" s="7">
        <v>78</v>
      </c>
      <c r="D7768" s="7">
        <v>1.16216416223256</v>
      </c>
      <c r="E7768" s="7">
        <v>1.0080514883656</v>
      </c>
      <c r="G7768" s="7">
        <v>64</v>
      </c>
      <c r="H7768" s="7">
        <v>78</v>
      </c>
      <c r="I7768" s="7">
        <v>1.1708378469135501</v>
      </c>
      <c r="J7768" s="7">
        <v>1.077841754127</v>
      </c>
    </row>
    <row r="7769" spans="2:10" x14ac:dyDescent="0.2">
      <c r="B7769" s="7">
        <v>65</v>
      </c>
      <c r="C7769" s="7">
        <v>78</v>
      </c>
      <c r="D7769" s="7">
        <v>0.49157416075912003</v>
      </c>
      <c r="E7769" s="7">
        <v>0.64732773658960296</v>
      </c>
      <c r="G7769" s="7">
        <v>65</v>
      </c>
      <c r="H7769" s="7">
        <v>78</v>
      </c>
      <c r="I7769" s="7">
        <v>0.48759818752331702</v>
      </c>
      <c r="J7769" s="7">
        <v>0.48762533838945998</v>
      </c>
    </row>
    <row r="7770" spans="2:10" x14ac:dyDescent="0.2">
      <c r="B7770" s="7">
        <v>66</v>
      </c>
      <c r="C7770" s="7">
        <v>78</v>
      </c>
      <c r="D7770" s="7">
        <v>0.194268704609001</v>
      </c>
      <c r="E7770" s="7">
        <v>0.248446064432087</v>
      </c>
      <c r="G7770" s="7">
        <v>66</v>
      </c>
      <c r="H7770" s="7">
        <v>78</v>
      </c>
      <c r="I7770" s="7">
        <v>0.20316092119506801</v>
      </c>
      <c r="J7770" s="7">
        <v>0.238811612841559</v>
      </c>
    </row>
    <row r="7771" spans="2:10" x14ac:dyDescent="0.2">
      <c r="B7771" s="7">
        <v>67</v>
      </c>
      <c r="C7771" s="7">
        <v>78</v>
      </c>
      <c r="D7771" s="7">
        <v>0.117962418567753</v>
      </c>
      <c r="E7771" s="7">
        <v>0.34613450903993298</v>
      </c>
      <c r="G7771" s="7">
        <v>67</v>
      </c>
      <c r="H7771" s="7">
        <v>78</v>
      </c>
      <c r="I7771" s="7">
        <v>0.115265327036029</v>
      </c>
      <c r="J7771" s="7">
        <v>0.33317070678879501</v>
      </c>
    </row>
    <row r="7772" spans="2:10" x14ac:dyDescent="0.2">
      <c r="B7772" s="7">
        <v>68</v>
      </c>
      <c r="C7772" s="7">
        <v>78</v>
      </c>
      <c r="D7772" s="7">
        <v>0.72222248288721802</v>
      </c>
      <c r="E7772" s="7">
        <v>0.79402996642268098</v>
      </c>
      <c r="G7772" s="7">
        <v>68</v>
      </c>
      <c r="H7772" s="7">
        <v>78</v>
      </c>
      <c r="I7772" s="7">
        <v>0.72863422897250996</v>
      </c>
      <c r="J7772" s="7">
        <v>0.46388293971178701</v>
      </c>
    </row>
    <row r="7773" spans="2:10" x14ac:dyDescent="0.2">
      <c r="B7773" s="7">
        <v>69</v>
      </c>
      <c r="C7773" s="7">
        <v>78</v>
      </c>
      <c r="D7773" s="7">
        <v>0.106425341627379</v>
      </c>
      <c r="E7773" s="7">
        <v>0.29309950847177102</v>
      </c>
      <c r="G7773" s="7">
        <v>69</v>
      </c>
      <c r="H7773" s="7">
        <v>78</v>
      </c>
      <c r="I7773" s="7">
        <v>0.10434078574575301</v>
      </c>
      <c r="J7773" s="7">
        <v>6.1998117917298097E-2</v>
      </c>
    </row>
    <row r="7774" spans="2:10" x14ac:dyDescent="0.2">
      <c r="B7774" s="7">
        <v>70</v>
      </c>
      <c r="C7774" s="7">
        <v>78</v>
      </c>
      <c r="D7774" s="7">
        <v>0.206210360437042</v>
      </c>
      <c r="E7774" s="7">
        <v>0.286665035586262</v>
      </c>
      <c r="G7774" s="7">
        <v>70</v>
      </c>
      <c r="H7774" s="7">
        <v>78</v>
      </c>
      <c r="I7774" s="7">
        <v>0.207862650310149</v>
      </c>
      <c r="J7774" s="7">
        <v>0.42234187708232601</v>
      </c>
    </row>
    <row r="7775" spans="2:10" x14ac:dyDescent="0.2">
      <c r="B7775" s="7">
        <v>71</v>
      </c>
      <c r="C7775" s="7">
        <v>78</v>
      </c>
      <c r="D7775" s="7">
        <v>0.83884375562548996</v>
      </c>
      <c r="E7775" s="7">
        <v>0.50933357546514102</v>
      </c>
      <c r="G7775" s="7">
        <v>71</v>
      </c>
      <c r="H7775" s="7">
        <v>78</v>
      </c>
      <c r="I7775" s="7">
        <v>0.80902320930743998</v>
      </c>
      <c r="J7775" s="7">
        <v>0.17638904255215801</v>
      </c>
    </row>
    <row r="7776" spans="2:10" x14ac:dyDescent="0.2">
      <c r="B7776" s="7">
        <v>72</v>
      </c>
      <c r="C7776" s="7">
        <v>78</v>
      </c>
      <c r="D7776" s="7">
        <v>0.36017212933216403</v>
      </c>
      <c r="E7776" s="7">
        <v>0.42705253280238098</v>
      </c>
      <c r="G7776" s="7">
        <v>72</v>
      </c>
      <c r="H7776" s="7">
        <v>78</v>
      </c>
      <c r="I7776" s="7">
        <v>0.35842414274859102</v>
      </c>
      <c r="J7776" s="7">
        <v>0.42415770462133601</v>
      </c>
    </row>
    <row r="7777" spans="2:10" x14ac:dyDescent="0.2">
      <c r="B7777" s="7">
        <v>73</v>
      </c>
      <c r="C7777" s="7">
        <v>78</v>
      </c>
      <c r="D7777" s="7">
        <v>0.16865852130678899</v>
      </c>
      <c r="E7777" s="7">
        <v>0.23524592584315099</v>
      </c>
      <c r="G7777" s="7">
        <v>73</v>
      </c>
      <c r="H7777" s="7">
        <v>78</v>
      </c>
      <c r="I7777" s="7">
        <v>0.17003392153365601</v>
      </c>
      <c r="J7777" s="7">
        <v>0.27656986974017</v>
      </c>
    </row>
    <row r="7778" spans="2:10" x14ac:dyDescent="0.2">
      <c r="B7778" s="7">
        <v>74</v>
      </c>
      <c r="C7778" s="7">
        <v>78</v>
      </c>
      <c r="D7778" s="7">
        <v>0.73229061683076102</v>
      </c>
      <c r="E7778" s="7">
        <v>0.889422923138943</v>
      </c>
      <c r="G7778" s="7">
        <v>74</v>
      </c>
      <c r="H7778" s="7">
        <v>78</v>
      </c>
      <c r="I7778" s="7">
        <v>0.72968777224695203</v>
      </c>
      <c r="J7778" s="7">
        <v>0.231276106030887</v>
      </c>
    </row>
    <row r="7779" spans="2:10" x14ac:dyDescent="0.2">
      <c r="B7779" s="7">
        <v>75</v>
      </c>
      <c r="C7779" s="7">
        <v>78</v>
      </c>
      <c r="D7779" s="7">
        <v>0.35832793222531301</v>
      </c>
      <c r="E7779" s="7">
        <v>0.308791827596197</v>
      </c>
      <c r="G7779" s="7">
        <v>75</v>
      </c>
      <c r="H7779" s="7">
        <v>78</v>
      </c>
      <c r="I7779" s="7">
        <v>0.35601177360978697</v>
      </c>
      <c r="J7779" s="7">
        <v>0.22942187585776699</v>
      </c>
    </row>
    <row r="7780" spans="2:10" x14ac:dyDescent="0.2">
      <c r="B7780" s="7">
        <v>76</v>
      </c>
      <c r="C7780" s="7">
        <v>78</v>
      </c>
      <c r="D7780" s="7">
        <v>1.07122277459094</v>
      </c>
      <c r="E7780" s="7">
        <v>1.0376725160368701</v>
      </c>
      <c r="G7780" s="7">
        <v>76</v>
      </c>
      <c r="H7780" s="7">
        <v>78</v>
      </c>
      <c r="I7780" s="7">
        <v>1.0914632948415199</v>
      </c>
      <c r="J7780" s="7">
        <v>1.20080982844608</v>
      </c>
    </row>
    <row r="7781" spans="2:10" x14ac:dyDescent="0.2">
      <c r="B7781" s="7">
        <v>77</v>
      </c>
      <c r="C7781" s="7">
        <v>78</v>
      </c>
      <c r="D7781" s="7">
        <v>0.81977144236473698</v>
      </c>
      <c r="E7781" s="7">
        <v>0.803851365025819</v>
      </c>
      <c r="G7781" s="7">
        <v>77</v>
      </c>
      <c r="H7781" s="7">
        <v>78</v>
      </c>
      <c r="I7781" s="7">
        <v>0.82565337080092704</v>
      </c>
      <c r="J7781" s="7">
        <v>0.76079070007584504</v>
      </c>
    </row>
    <row r="7782" spans="2:10" x14ac:dyDescent="0.2">
      <c r="B7782" s="7">
        <v>78</v>
      </c>
      <c r="C7782" s="7">
        <v>78</v>
      </c>
      <c r="D7782" s="7">
        <v>3.2484450932095399E-3</v>
      </c>
      <c r="E7782" s="7">
        <v>4.4143274501141902E-2</v>
      </c>
      <c r="G7782" s="7">
        <v>78</v>
      </c>
      <c r="H7782" s="7">
        <v>78</v>
      </c>
      <c r="I7782" s="7">
        <v>3.31487631486738E-3</v>
      </c>
      <c r="J7782" s="7">
        <v>-7.5729255868743905E-2</v>
      </c>
    </row>
    <row r="7783" spans="2:10" x14ac:dyDescent="0.2">
      <c r="B7783" s="7">
        <v>79</v>
      </c>
      <c r="C7783" s="7">
        <v>78</v>
      </c>
      <c r="D7783" s="7">
        <v>-6.1018328687396199E-2</v>
      </c>
      <c r="E7783" s="7">
        <v>-2.6805907223689501E-2</v>
      </c>
      <c r="G7783" s="7">
        <v>79</v>
      </c>
      <c r="H7783" s="7">
        <v>78</v>
      </c>
      <c r="I7783" s="7">
        <v>-6.18956111445517E-2</v>
      </c>
      <c r="J7783" s="7">
        <v>-2.7401076812893201E-2</v>
      </c>
    </row>
    <row r="7784" spans="2:10" x14ac:dyDescent="0.2">
      <c r="B7784" s="7">
        <v>80</v>
      </c>
      <c r="C7784" s="7">
        <v>78</v>
      </c>
      <c r="D7784" s="7">
        <v>0.24556328198105101</v>
      </c>
      <c r="E7784" s="7">
        <v>0.27193316228877201</v>
      </c>
      <c r="G7784" s="7">
        <v>80</v>
      </c>
      <c r="H7784" s="7">
        <v>78</v>
      </c>
      <c r="I7784" s="7">
        <v>0.247564911516756</v>
      </c>
      <c r="J7784" s="7">
        <v>0.33256371554998798</v>
      </c>
    </row>
    <row r="7785" spans="2:10" x14ac:dyDescent="0.2">
      <c r="B7785" s="7">
        <v>81</v>
      </c>
      <c r="C7785" s="7">
        <v>78</v>
      </c>
      <c r="D7785" s="7">
        <v>1.72876645285693</v>
      </c>
      <c r="E7785" s="7">
        <v>1.8667710694814099</v>
      </c>
      <c r="G7785" s="7">
        <v>81</v>
      </c>
      <c r="H7785" s="7">
        <v>78</v>
      </c>
      <c r="I7785" s="7">
        <v>1.71825394694917</v>
      </c>
      <c r="J7785" s="7">
        <v>1.7045174442811499</v>
      </c>
    </row>
    <row r="7786" spans="2:10" x14ac:dyDescent="0.2">
      <c r="B7786" s="7">
        <v>82</v>
      </c>
      <c r="C7786" s="7">
        <v>78</v>
      </c>
      <c r="D7786" s="7">
        <v>1.48169027654249</v>
      </c>
      <c r="E7786" s="7">
        <v>1.3290253876200899</v>
      </c>
      <c r="G7786" s="7">
        <v>82</v>
      </c>
      <c r="H7786" s="7">
        <v>78</v>
      </c>
      <c r="I7786" s="7">
        <v>1.5010119803408</v>
      </c>
      <c r="J7786" s="7">
        <v>1.5973362478462101</v>
      </c>
    </row>
    <row r="7787" spans="2:10" x14ac:dyDescent="0.2">
      <c r="B7787" s="7">
        <v>83</v>
      </c>
      <c r="C7787" s="7">
        <v>78</v>
      </c>
      <c r="D7787" s="7">
        <v>0.122457665834402</v>
      </c>
      <c r="E7787" s="7">
        <v>3.6578725503923999E-2</v>
      </c>
      <c r="G7787" s="7">
        <v>83</v>
      </c>
      <c r="H7787" s="7">
        <v>78</v>
      </c>
      <c r="I7787" s="7">
        <v>0.12126463280404701</v>
      </c>
      <c r="J7787" s="7">
        <v>-2.1722155003949702E-2</v>
      </c>
    </row>
    <row r="7788" spans="2:10" x14ac:dyDescent="0.2">
      <c r="B7788" s="7">
        <v>84</v>
      </c>
      <c r="C7788" s="7">
        <v>78</v>
      </c>
      <c r="D7788" s="7">
        <v>0.46514958033647202</v>
      </c>
      <c r="E7788" s="7">
        <v>0.347391877964217</v>
      </c>
      <c r="G7788" s="7">
        <v>84</v>
      </c>
      <c r="H7788" s="7">
        <v>78</v>
      </c>
      <c r="I7788" s="7">
        <v>0.46727183550450802</v>
      </c>
      <c r="J7788" s="7">
        <v>0.751465873926636</v>
      </c>
    </row>
    <row r="7789" spans="2:10" x14ac:dyDescent="0.2">
      <c r="B7789" s="7">
        <v>85</v>
      </c>
      <c r="C7789" s="7">
        <v>78</v>
      </c>
      <c r="D7789" s="7">
        <v>0.174360067393874</v>
      </c>
      <c r="E7789" s="7">
        <v>0.17495917791356799</v>
      </c>
      <c r="G7789" s="7">
        <v>85</v>
      </c>
      <c r="H7789" s="7">
        <v>78</v>
      </c>
      <c r="I7789" s="7">
        <v>0.177027413355477</v>
      </c>
      <c r="J7789" s="7">
        <v>0.18060427196999901</v>
      </c>
    </row>
    <row r="7790" spans="2:10" x14ac:dyDescent="0.2">
      <c r="B7790" s="7">
        <v>86</v>
      </c>
      <c r="C7790" s="7">
        <v>78</v>
      </c>
      <c r="D7790" s="7">
        <v>0.23443208117747399</v>
      </c>
      <c r="E7790" s="7">
        <v>0.45589917268324298</v>
      </c>
      <c r="G7790" s="7">
        <v>86</v>
      </c>
      <c r="H7790" s="7">
        <v>78</v>
      </c>
      <c r="I7790" s="7">
        <v>0.23631146991730301</v>
      </c>
      <c r="J7790" s="7">
        <v>0.33245910361365899</v>
      </c>
    </row>
    <row r="7791" spans="2:10" x14ac:dyDescent="0.2">
      <c r="B7791" s="7">
        <v>87</v>
      </c>
      <c r="C7791" s="7">
        <v>78</v>
      </c>
      <c r="D7791" s="7">
        <v>0.45625215115826301</v>
      </c>
      <c r="E7791" s="7">
        <v>0.23258152406379101</v>
      </c>
      <c r="G7791" s="7">
        <v>87</v>
      </c>
      <c r="H7791" s="7">
        <v>78</v>
      </c>
      <c r="I7791" s="7">
        <v>0.453080837783641</v>
      </c>
      <c r="J7791" s="7">
        <v>0.17698897364938099</v>
      </c>
    </row>
    <row r="7792" spans="2:10" x14ac:dyDescent="0.2">
      <c r="B7792" s="7">
        <v>88</v>
      </c>
      <c r="C7792" s="7">
        <v>78</v>
      </c>
      <c r="D7792" s="7">
        <v>1.3820833849020799</v>
      </c>
      <c r="E7792" s="7">
        <v>1.45207742293</v>
      </c>
      <c r="G7792" s="7">
        <v>88</v>
      </c>
      <c r="H7792" s="7">
        <v>78</v>
      </c>
      <c r="I7792" s="7">
        <v>1.4082535177117601</v>
      </c>
      <c r="J7792" s="7">
        <v>1.40658025048671</v>
      </c>
    </row>
    <row r="7793" spans="2:10" x14ac:dyDescent="0.2">
      <c r="B7793" s="7">
        <v>89</v>
      </c>
      <c r="C7793" s="7">
        <v>78</v>
      </c>
      <c r="D7793" s="7">
        <v>-0.21614679431936801</v>
      </c>
      <c r="E7793" s="7">
        <v>-7.8517292138797296E-2</v>
      </c>
      <c r="G7793" s="7">
        <v>89</v>
      </c>
      <c r="H7793" s="7">
        <v>78</v>
      </c>
      <c r="I7793" s="7">
        <v>-0.21794253681831599</v>
      </c>
      <c r="J7793" s="7">
        <v>-8.2206176258504904E-2</v>
      </c>
    </row>
    <row r="7794" spans="2:10" x14ac:dyDescent="0.2">
      <c r="B7794" s="7">
        <v>90</v>
      </c>
      <c r="C7794" s="7">
        <v>78</v>
      </c>
      <c r="D7794" s="7">
        <v>1.0343287465811899</v>
      </c>
      <c r="E7794" s="7">
        <v>0.99397300276433997</v>
      </c>
      <c r="G7794" s="7">
        <v>90</v>
      </c>
      <c r="H7794" s="7">
        <v>78</v>
      </c>
      <c r="I7794" s="7">
        <v>1.03686541244875</v>
      </c>
      <c r="J7794" s="7">
        <v>1.1604863347162999</v>
      </c>
    </row>
    <row r="7795" spans="2:10" x14ac:dyDescent="0.2">
      <c r="B7795" s="7">
        <v>91</v>
      </c>
      <c r="C7795" s="7">
        <v>78</v>
      </c>
      <c r="D7795" s="7">
        <v>0.34311446673590301</v>
      </c>
      <c r="E7795" s="7">
        <v>0.28199434722036198</v>
      </c>
      <c r="G7795" s="7">
        <v>91</v>
      </c>
      <c r="H7795" s="7">
        <v>78</v>
      </c>
      <c r="I7795" s="7">
        <v>0.33841463850485498</v>
      </c>
      <c r="J7795" s="7">
        <v>0.219373809819329</v>
      </c>
    </row>
    <row r="7796" spans="2:10" x14ac:dyDescent="0.2">
      <c r="B7796" s="7">
        <v>92</v>
      </c>
      <c r="C7796" s="7">
        <v>78</v>
      </c>
      <c r="D7796" s="7">
        <v>0.29434338845783697</v>
      </c>
      <c r="E7796" s="7">
        <v>0.162682551694912</v>
      </c>
      <c r="G7796" s="7">
        <v>92</v>
      </c>
      <c r="H7796" s="7">
        <v>78</v>
      </c>
      <c r="I7796" s="7">
        <v>0.29274138554972001</v>
      </c>
      <c r="J7796" s="7">
        <v>0.15091784882036699</v>
      </c>
    </row>
    <row r="7797" spans="2:10" x14ac:dyDescent="0.2">
      <c r="B7797" s="7">
        <v>93</v>
      </c>
      <c r="C7797" s="7">
        <v>78</v>
      </c>
      <c r="D7797" s="7">
        <v>0.46931897482464402</v>
      </c>
      <c r="E7797" s="7">
        <v>0.443966075590364</v>
      </c>
      <c r="G7797" s="7">
        <v>93</v>
      </c>
      <c r="H7797" s="7">
        <v>78</v>
      </c>
      <c r="I7797" s="7">
        <v>0.45905454515435601</v>
      </c>
      <c r="J7797" s="7">
        <v>0.61761522763031096</v>
      </c>
    </row>
    <row r="7798" spans="2:10" x14ac:dyDescent="0.2">
      <c r="B7798" s="7">
        <v>94</v>
      </c>
      <c r="C7798" s="7">
        <v>78</v>
      </c>
      <c r="D7798" s="7">
        <v>0.65904118009755497</v>
      </c>
      <c r="E7798" s="7">
        <v>0.42568692729167001</v>
      </c>
      <c r="G7798" s="7">
        <v>94</v>
      </c>
      <c r="H7798" s="7">
        <v>78</v>
      </c>
      <c r="I7798" s="7">
        <v>0.65317238449088699</v>
      </c>
      <c r="J7798" s="7">
        <v>0.54554880345712697</v>
      </c>
    </row>
    <row r="7799" spans="2:10" x14ac:dyDescent="0.2">
      <c r="B7799" s="7">
        <v>95</v>
      </c>
      <c r="C7799" s="7">
        <v>78</v>
      </c>
      <c r="D7799" s="7">
        <v>0.67270676253246298</v>
      </c>
      <c r="E7799" s="7">
        <v>0.83633594484086204</v>
      </c>
      <c r="G7799" s="7">
        <v>95</v>
      </c>
      <c r="H7799" s="7">
        <v>78</v>
      </c>
      <c r="I7799" s="7">
        <v>0.66827491501386105</v>
      </c>
      <c r="J7799" s="7">
        <v>0.79098690790272896</v>
      </c>
    </row>
    <row r="7800" spans="2:10" x14ac:dyDescent="0.2">
      <c r="B7800" s="7">
        <v>96</v>
      </c>
      <c r="C7800" s="7">
        <v>78</v>
      </c>
      <c r="D7800" s="7">
        <v>0.53695136887892203</v>
      </c>
      <c r="E7800" s="7">
        <v>0.61801017811580305</v>
      </c>
      <c r="G7800" s="7">
        <v>96</v>
      </c>
      <c r="H7800" s="7">
        <v>78</v>
      </c>
      <c r="I7800" s="7">
        <v>0.541277529077276</v>
      </c>
      <c r="J7800" s="7">
        <v>0.56277775632040405</v>
      </c>
    </row>
    <row r="7801" spans="2:10" x14ac:dyDescent="0.2">
      <c r="B7801" s="7">
        <v>97</v>
      </c>
      <c r="C7801" s="7">
        <v>78</v>
      </c>
      <c r="D7801" s="7">
        <v>0.45436195200792701</v>
      </c>
      <c r="E7801" s="7">
        <v>0.43983464954597801</v>
      </c>
      <c r="G7801" s="7">
        <v>97</v>
      </c>
      <c r="H7801" s="7">
        <v>78</v>
      </c>
      <c r="I7801" s="7">
        <v>0.44359713669346901</v>
      </c>
      <c r="J7801" s="7">
        <v>0.59061015044996901</v>
      </c>
    </row>
    <row r="7802" spans="2:10" x14ac:dyDescent="0.2">
      <c r="B7802" s="7">
        <v>98</v>
      </c>
      <c r="C7802" s="7">
        <v>78</v>
      </c>
      <c r="D7802" s="7">
        <v>0.60965823011889697</v>
      </c>
      <c r="E7802" s="7">
        <v>0.95488496067943796</v>
      </c>
      <c r="G7802" s="7">
        <v>98</v>
      </c>
      <c r="H7802" s="7">
        <v>78</v>
      </c>
      <c r="I7802" s="7">
        <v>0.61693562544934599</v>
      </c>
      <c r="J7802" s="7">
        <v>1.0071351691357699</v>
      </c>
    </row>
    <row r="7803" spans="2:10" x14ac:dyDescent="0.2">
      <c r="B7803" s="7">
        <v>99</v>
      </c>
      <c r="C7803" s="7">
        <v>78</v>
      </c>
      <c r="D7803" s="7">
        <v>-5.17428816628644E-2</v>
      </c>
      <c r="E7803" s="7">
        <v>0.53978101662799705</v>
      </c>
      <c r="G7803" s="7">
        <v>99</v>
      </c>
      <c r="H7803" s="7">
        <v>78</v>
      </c>
      <c r="I7803" s="7">
        <v>-5.1328684053447503E-2</v>
      </c>
      <c r="J7803" s="7">
        <v>0.425819173981002</v>
      </c>
    </row>
    <row r="7804" spans="2:10" x14ac:dyDescent="0.2">
      <c r="B7804" s="7">
        <v>100</v>
      </c>
      <c r="C7804" s="7">
        <v>78</v>
      </c>
      <c r="D7804" s="7">
        <v>1.48815116446309</v>
      </c>
      <c r="E7804" s="7">
        <v>1.7392914271636299</v>
      </c>
      <c r="G7804" s="7">
        <v>100</v>
      </c>
      <c r="H7804" s="7">
        <v>78</v>
      </c>
      <c r="I7804" s="7">
        <v>1.5361003777611799</v>
      </c>
      <c r="J7804" s="7">
        <v>1.73472838199322</v>
      </c>
    </row>
    <row r="7805" spans="2:10" x14ac:dyDescent="0.2">
      <c r="B7805" s="7">
        <v>1</v>
      </c>
      <c r="C7805" s="7">
        <v>79</v>
      </c>
      <c r="D7805" s="7">
        <v>-5.0657493548493804E-3</v>
      </c>
      <c r="E7805" s="7">
        <v>6.5550077005902097E-2</v>
      </c>
      <c r="G7805" s="7">
        <v>1</v>
      </c>
      <c r="H7805" s="7">
        <v>79</v>
      </c>
      <c r="I7805" s="7">
        <v>-5.0244595423674099E-3</v>
      </c>
      <c r="J7805" s="7">
        <v>0.11006069413407001</v>
      </c>
    </row>
    <row r="7806" spans="2:10" x14ac:dyDescent="0.2">
      <c r="B7806" s="7">
        <v>2</v>
      </c>
      <c r="C7806" s="7">
        <v>79</v>
      </c>
      <c r="D7806" s="7">
        <v>0.46167258820827101</v>
      </c>
      <c r="E7806" s="7">
        <v>0.47486503384923001</v>
      </c>
      <c r="G7806" s="7">
        <v>2</v>
      </c>
      <c r="H7806" s="7">
        <v>79</v>
      </c>
      <c r="I7806" s="7">
        <v>0.47342325507313299</v>
      </c>
      <c r="J7806" s="7">
        <v>0.87401953396639498</v>
      </c>
    </row>
    <row r="7807" spans="2:10" x14ac:dyDescent="0.2">
      <c r="B7807" s="7">
        <v>3</v>
      </c>
      <c r="C7807" s="7">
        <v>79</v>
      </c>
      <c r="D7807" s="7">
        <v>7.6574083151686304E-2</v>
      </c>
      <c r="E7807" s="7">
        <v>8.8592199124081006E-2</v>
      </c>
      <c r="G7807" s="7">
        <v>3</v>
      </c>
      <c r="H7807" s="7">
        <v>79</v>
      </c>
      <c r="I7807" s="7">
        <v>7.9311343094933498E-2</v>
      </c>
      <c r="J7807" s="7">
        <v>0.34701033232105799</v>
      </c>
    </row>
    <row r="7808" spans="2:10" x14ac:dyDescent="0.2">
      <c r="B7808" s="7">
        <v>4</v>
      </c>
      <c r="C7808" s="7">
        <v>79</v>
      </c>
      <c r="D7808" s="7">
        <v>0.37326222207460902</v>
      </c>
      <c r="E7808" s="7">
        <v>0.37420027404670297</v>
      </c>
      <c r="G7808" s="7">
        <v>4</v>
      </c>
      <c r="H7808" s="7">
        <v>79</v>
      </c>
      <c r="I7808" s="7">
        <v>0.37141452027104899</v>
      </c>
      <c r="J7808" s="7">
        <v>0.109893741907825</v>
      </c>
    </row>
    <row r="7809" spans="2:10" x14ac:dyDescent="0.2">
      <c r="B7809" s="7">
        <v>5</v>
      </c>
      <c r="C7809" s="7">
        <v>79</v>
      </c>
      <c r="D7809" s="7">
        <v>0.19604034127191999</v>
      </c>
      <c r="E7809" s="7">
        <v>5.4954622913664999E-2</v>
      </c>
      <c r="G7809" s="7">
        <v>5</v>
      </c>
      <c r="H7809" s="7">
        <v>79</v>
      </c>
      <c r="I7809" s="7">
        <v>0.193578941473455</v>
      </c>
      <c r="J7809" s="7">
        <v>0.14221312886957099</v>
      </c>
    </row>
    <row r="7810" spans="2:10" x14ac:dyDescent="0.2">
      <c r="B7810" s="7">
        <v>6</v>
      </c>
      <c r="C7810" s="7">
        <v>79</v>
      </c>
      <c r="D7810" s="7">
        <v>0.27618169393769099</v>
      </c>
      <c r="E7810" s="7">
        <v>6.7147120836763094E-2</v>
      </c>
      <c r="G7810" s="7">
        <v>6</v>
      </c>
      <c r="H7810" s="7">
        <v>79</v>
      </c>
      <c r="I7810" s="7">
        <v>0.27635482504748798</v>
      </c>
      <c r="J7810" s="7">
        <v>2.24611196923146E-2</v>
      </c>
    </row>
    <row r="7811" spans="2:10" x14ac:dyDescent="0.2">
      <c r="B7811" s="7">
        <v>7</v>
      </c>
      <c r="C7811" s="7">
        <v>79</v>
      </c>
      <c r="D7811" s="7">
        <v>5.9696710440730903E-2</v>
      </c>
      <c r="E7811" s="7">
        <v>-0.21476647700674401</v>
      </c>
      <c r="G7811" s="7">
        <v>7</v>
      </c>
      <c r="H7811" s="7">
        <v>79</v>
      </c>
      <c r="I7811" s="7">
        <v>6.0688761372557701E-2</v>
      </c>
      <c r="J7811" s="7">
        <v>-7.4259858068660201E-2</v>
      </c>
    </row>
    <row r="7812" spans="2:10" x14ac:dyDescent="0.2">
      <c r="B7812" s="7">
        <v>8</v>
      </c>
      <c r="C7812" s="7">
        <v>79</v>
      </c>
      <c r="D7812" s="7">
        <v>0.23869563078787101</v>
      </c>
      <c r="E7812" s="7">
        <v>0.34504243620680197</v>
      </c>
      <c r="G7812" s="7">
        <v>8</v>
      </c>
      <c r="H7812" s="7">
        <v>79</v>
      </c>
      <c r="I7812" s="7">
        <v>0.24763222932565301</v>
      </c>
      <c r="J7812" s="7">
        <v>-0.146648712572224</v>
      </c>
    </row>
    <row r="7813" spans="2:10" x14ac:dyDescent="0.2">
      <c r="B7813" s="7">
        <v>9</v>
      </c>
      <c r="C7813" s="7">
        <v>79</v>
      </c>
      <c r="D7813" s="7">
        <v>9.0346533940692808E-3</v>
      </c>
      <c r="E7813" s="7">
        <v>7.3374018431016097E-3</v>
      </c>
      <c r="G7813" s="7">
        <v>9</v>
      </c>
      <c r="H7813" s="7">
        <v>79</v>
      </c>
      <c r="I7813" s="7">
        <v>1.0113551892217699E-2</v>
      </c>
      <c r="J7813" s="7">
        <v>-3.9700387100435101E-2</v>
      </c>
    </row>
    <row r="7814" spans="2:10" x14ac:dyDescent="0.2">
      <c r="B7814" s="7">
        <v>10</v>
      </c>
      <c r="C7814" s="7">
        <v>79</v>
      </c>
      <c r="D7814" s="7">
        <v>-1.1276373193924299E-2</v>
      </c>
      <c r="E7814" s="7">
        <v>1.3336785619115299E-2</v>
      </c>
      <c r="G7814" s="7">
        <v>10</v>
      </c>
      <c r="H7814" s="7">
        <v>79</v>
      </c>
      <c r="I7814" s="7">
        <v>-1.1217630017792E-2</v>
      </c>
      <c r="J7814" s="7">
        <v>2.6505310628852599E-2</v>
      </c>
    </row>
    <row r="7815" spans="2:10" x14ac:dyDescent="0.2">
      <c r="B7815" s="7">
        <v>11</v>
      </c>
      <c r="C7815" s="7">
        <v>79</v>
      </c>
      <c r="D7815" s="7">
        <v>0.57114681102149201</v>
      </c>
      <c r="E7815" s="7">
        <v>0.32562920558234698</v>
      </c>
      <c r="G7815" s="7">
        <v>11</v>
      </c>
      <c r="H7815" s="7">
        <v>79</v>
      </c>
      <c r="I7815" s="7">
        <v>0.61029429786845302</v>
      </c>
      <c r="J7815" s="7">
        <v>0.26227536269083201</v>
      </c>
    </row>
    <row r="7816" spans="2:10" x14ac:dyDescent="0.2">
      <c r="B7816" s="7">
        <v>12</v>
      </c>
      <c r="C7816" s="7">
        <v>79</v>
      </c>
      <c r="D7816" s="7">
        <v>0.20329504927271999</v>
      </c>
      <c r="E7816" s="7">
        <v>3.9358130668641203E-2</v>
      </c>
      <c r="G7816" s="7">
        <v>12</v>
      </c>
      <c r="H7816" s="7">
        <v>79</v>
      </c>
      <c r="I7816" s="7">
        <v>0.21168168563228801</v>
      </c>
      <c r="J7816" s="7">
        <v>0.15444924358265799</v>
      </c>
    </row>
    <row r="7817" spans="2:10" x14ac:dyDescent="0.2">
      <c r="B7817" s="7">
        <v>13</v>
      </c>
      <c r="C7817" s="7">
        <v>79</v>
      </c>
      <c r="D7817" s="7">
        <v>-0.32807404012531699</v>
      </c>
      <c r="E7817" s="7">
        <v>3.3598932548661899E-3</v>
      </c>
      <c r="G7817" s="7">
        <v>13</v>
      </c>
      <c r="H7817" s="7">
        <v>79</v>
      </c>
      <c r="I7817" s="7">
        <v>-0.34193006011408</v>
      </c>
      <c r="J7817" s="7">
        <v>-0.21017177853150501</v>
      </c>
    </row>
    <row r="7818" spans="2:10" x14ac:dyDescent="0.2">
      <c r="B7818" s="7">
        <v>14</v>
      </c>
      <c r="C7818" s="7">
        <v>79</v>
      </c>
      <c r="D7818" s="7">
        <v>0.38806833654131001</v>
      </c>
      <c r="E7818" s="7">
        <v>0.37629391165460602</v>
      </c>
      <c r="G7818" s="7">
        <v>14</v>
      </c>
      <c r="H7818" s="7">
        <v>79</v>
      </c>
      <c r="I7818" s="7">
        <v>0.387885818067223</v>
      </c>
      <c r="J7818" s="7">
        <v>0.44048870053585798</v>
      </c>
    </row>
    <row r="7819" spans="2:10" x14ac:dyDescent="0.2">
      <c r="B7819" s="7">
        <v>15</v>
      </c>
      <c r="C7819" s="7">
        <v>79</v>
      </c>
      <c r="D7819" s="7">
        <v>0.42652408597965202</v>
      </c>
      <c r="E7819" s="7">
        <v>0.376604311647731</v>
      </c>
      <c r="G7819" s="7">
        <v>15</v>
      </c>
      <c r="H7819" s="7">
        <v>79</v>
      </c>
      <c r="I7819" s="7">
        <v>0.41491216215683502</v>
      </c>
      <c r="J7819" s="7">
        <v>8.2525245653786605E-2</v>
      </c>
    </row>
    <row r="7820" spans="2:10" x14ac:dyDescent="0.2">
      <c r="B7820" s="7">
        <v>16</v>
      </c>
      <c r="C7820" s="7">
        <v>79</v>
      </c>
      <c r="D7820" s="7">
        <v>-0.18375398750188801</v>
      </c>
      <c r="E7820" s="7">
        <v>-0.465711570593833</v>
      </c>
      <c r="G7820" s="7">
        <v>16</v>
      </c>
      <c r="H7820" s="7">
        <v>79</v>
      </c>
      <c r="I7820" s="7">
        <v>-0.18289239987838399</v>
      </c>
      <c r="J7820" s="7">
        <v>-0.305409500219954</v>
      </c>
    </row>
    <row r="7821" spans="2:10" x14ac:dyDescent="0.2">
      <c r="B7821" s="7">
        <v>17</v>
      </c>
      <c r="C7821" s="7">
        <v>79</v>
      </c>
      <c r="D7821" s="7">
        <v>4.6964843707129902E-2</v>
      </c>
      <c r="E7821" s="7">
        <v>7.1035029269408403E-3</v>
      </c>
      <c r="G7821" s="7">
        <v>17</v>
      </c>
      <c r="H7821" s="7">
        <v>79</v>
      </c>
      <c r="I7821" s="7">
        <v>4.8132905614615099E-2</v>
      </c>
      <c r="J7821" s="7">
        <v>-0.18195599993896</v>
      </c>
    </row>
    <row r="7822" spans="2:10" x14ac:dyDescent="0.2">
      <c r="B7822" s="7">
        <v>18</v>
      </c>
      <c r="C7822" s="7">
        <v>79</v>
      </c>
      <c r="D7822" s="7">
        <v>-0.34999617574332698</v>
      </c>
      <c r="E7822" s="7">
        <v>-0.462320660597271</v>
      </c>
      <c r="G7822" s="7">
        <v>18</v>
      </c>
      <c r="H7822" s="7">
        <v>79</v>
      </c>
      <c r="I7822" s="7">
        <v>-0.352467232500775</v>
      </c>
      <c r="J7822" s="7">
        <v>-0.30393249016891699</v>
      </c>
    </row>
    <row r="7823" spans="2:10" x14ac:dyDescent="0.2">
      <c r="B7823" s="7">
        <v>19</v>
      </c>
      <c r="C7823" s="7">
        <v>79</v>
      </c>
      <c r="D7823" s="7">
        <v>-0.17837285361875099</v>
      </c>
      <c r="E7823" s="7">
        <v>-0.122048880491591</v>
      </c>
      <c r="G7823" s="7">
        <v>19</v>
      </c>
      <c r="H7823" s="7">
        <v>79</v>
      </c>
      <c r="I7823" s="7">
        <v>-0.18260177339542599</v>
      </c>
      <c r="J7823" s="7">
        <v>-0.20541634990654101</v>
      </c>
    </row>
    <row r="7824" spans="2:10" x14ac:dyDescent="0.2">
      <c r="B7824" s="7">
        <v>20</v>
      </c>
      <c r="C7824" s="7">
        <v>79</v>
      </c>
      <c r="D7824" s="7">
        <v>3.8686549803916399E-2</v>
      </c>
      <c r="E7824" s="7">
        <v>8.6492047818089696E-2</v>
      </c>
      <c r="G7824" s="7">
        <v>20</v>
      </c>
      <c r="H7824" s="7">
        <v>79</v>
      </c>
      <c r="I7824" s="7">
        <v>4.0247726718919602E-2</v>
      </c>
      <c r="J7824" s="7">
        <v>9.9992719540348496E-2</v>
      </c>
    </row>
    <row r="7825" spans="2:10" x14ac:dyDescent="0.2">
      <c r="B7825" s="7">
        <v>21</v>
      </c>
      <c r="C7825" s="7">
        <v>79</v>
      </c>
      <c r="D7825" s="7">
        <v>-0.19225178028711501</v>
      </c>
      <c r="E7825" s="7">
        <v>-6.0263355706863003E-2</v>
      </c>
      <c r="G7825" s="7">
        <v>21</v>
      </c>
      <c r="H7825" s="7">
        <v>79</v>
      </c>
      <c r="I7825" s="7">
        <v>-0.19233283820708799</v>
      </c>
      <c r="J7825" s="7">
        <v>-2.6615774956463899E-2</v>
      </c>
    </row>
    <row r="7826" spans="2:10" x14ac:dyDescent="0.2">
      <c r="B7826" s="7">
        <v>22</v>
      </c>
      <c r="C7826" s="7">
        <v>79</v>
      </c>
      <c r="D7826" s="7">
        <v>-6.6281358497017898E-2</v>
      </c>
      <c r="E7826" s="7">
        <v>0.175640892554458</v>
      </c>
      <c r="G7826" s="7">
        <v>22</v>
      </c>
      <c r="H7826" s="7">
        <v>79</v>
      </c>
      <c r="I7826" s="7">
        <v>-6.6338603097433294E-2</v>
      </c>
      <c r="J7826" s="7">
        <v>-0.41575157307577698</v>
      </c>
    </row>
    <row r="7827" spans="2:10" x14ac:dyDescent="0.2">
      <c r="B7827" s="7">
        <v>23</v>
      </c>
      <c r="C7827" s="7">
        <v>79</v>
      </c>
      <c r="D7827" s="7">
        <v>0.200284191930233</v>
      </c>
      <c r="E7827" s="7">
        <v>-9.1187278832327606E-2</v>
      </c>
      <c r="G7827" s="7">
        <v>23</v>
      </c>
      <c r="H7827" s="7">
        <v>79</v>
      </c>
      <c r="I7827" s="7">
        <v>0.19742531898108001</v>
      </c>
      <c r="J7827" s="7">
        <v>-4.33897565567474E-2</v>
      </c>
    </row>
    <row r="7828" spans="2:10" x14ac:dyDescent="0.2">
      <c r="B7828" s="7">
        <v>24</v>
      </c>
      <c r="C7828" s="7">
        <v>79</v>
      </c>
      <c r="D7828" s="7">
        <v>0.63994392400642097</v>
      </c>
      <c r="E7828" s="7">
        <v>0.80348910741108304</v>
      </c>
      <c r="G7828" s="7">
        <v>24</v>
      </c>
      <c r="H7828" s="7">
        <v>79</v>
      </c>
      <c r="I7828" s="7">
        <v>0.62334737751220004</v>
      </c>
      <c r="J7828" s="7">
        <v>0.55747871058600895</v>
      </c>
    </row>
    <row r="7829" spans="2:10" x14ac:dyDescent="0.2">
      <c r="B7829" s="7">
        <v>25</v>
      </c>
      <c r="C7829" s="7">
        <v>79</v>
      </c>
      <c r="D7829" s="7">
        <v>-8.6899184193629103E-2</v>
      </c>
      <c r="E7829" s="7">
        <v>-5.2741840162415302E-2</v>
      </c>
      <c r="G7829" s="7">
        <v>25</v>
      </c>
      <c r="H7829" s="7">
        <v>79</v>
      </c>
      <c r="I7829" s="7">
        <v>-8.7780221203944506E-2</v>
      </c>
      <c r="J7829" s="7">
        <v>0.31770734391534899</v>
      </c>
    </row>
    <row r="7830" spans="2:10" x14ac:dyDescent="0.2">
      <c r="B7830" s="7">
        <v>26</v>
      </c>
      <c r="C7830" s="7">
        <v>79</v>
      </c>
      <c r="D7830" s="7">
        <v>-0.17121123091203799</v>
      </c>
      <c r="E7830" s="7">
        <v>-0.26087870051580198</v>
      </c>
      <c r="G7830" s="7">
        <v>26</v>
      </c>
      <c r="H7830" s="7">
        <v>79</v>
      </c>
      <c r="I7830" s="7">
        <v>-0.17026101238563901</v>
      </c>
      <c r="J7830" s="7">
        <v>-7.7501849624976402E-2</v>
      </c>
    </row>
    <row r="7831" spans="2:10" x14ac:dyDescent="0.2">
      <c r="B7831" s="7">
        <v>27</v>
      </c>
      <c r="C7831" s="7">
        <v>79</v>
      </c>
      <c r="D7831" s="7">
        <v>0.109355165398332</v>
      </c>
      <c r="E7831" s="7">
        <v>0.237153461778872</v>
      </c>
      <c r="G7831" s="7">
        <v>27</v>
      </c>
      <c r="H7831" s="7">
        <v>79</v>
      </c>
      <c r="I7831" s="7">
        <v>0.110983270013308</v>
      </c>
      <c r="J7831" s="7">
        <v>0.213964666045424</v>
      </c>
    </row>
    <row r="7832" spans="2:10" x14ac:dyDescent="0.2">
      <c r="B7832" s="7">
        <v>28</v>
      </c>
      <c r="C7832" s="7">
        <v>79</v>
      </c>
      <c r="D7832" s="7">
        <v>-0.36855409525070698</v>
      </c>
      <c r="E7832" s="7">
        <v>-0.23056662318158599</v>
      </c>
      <c r="G7832" s="7">
        <v>28</v>
      </c>
      <c r="H7832" s="7">
        <v>79</v>
      </c>
      <c r="I7832" s="7">
        <v>-0.36404222760662103</v>
      </c>
      <c r="J7832" s="7">
        <v>-0.222930415021064</v>
      </c>
    </row>
    <row r="7833" spans="2:10" x14ac:dyDescent="0.2">
      <c r="B7833" s="7">
        <v>29</v>
      </c>
      <c r="C7833" s="7">
        <v>79</v>
      </c>
      <c r="D7833" s="7">
        <v>2.7514255592989499E-2</v>
      </c>
      <c r="E7833" s="7">
        <v>0.60016077893011799</v>
      </c>
      <c r="G7833" s="7">
        <v>29</v>
      </c>
      <c r="H7833" s="7">
        <v>79</v>
      </c>
      <c r="I7833" s="7">
        <v>2.56074345432422E-2</v>
      </c>
      <c r="J7833" s="7">
        <v>0.39498870353503401</v>
      </c>
    </row>
    <row r="7834" spans="2:10" x14ac:dyDescent="0.2">
      <c r="B7834" s="7">
        <v>30</v>
      </c>
      <c r="C7834" s="7">
        <v>79</v>
      </c>
      <c r="D7834" s="7">
        <v>0.22382258530108501</v>
      </c>
      <c r="E7834" s="7">
        <v>4.9615307538434003E-2</v>
      </c>
      <c r="G7834" s="7">
        <v>30</v>
      </c>
      <c r="H7834" s="7">
        <v>79</v>
      </c>
      <c r="I7834" s="7">
        <v>0.23026461199007101</v>
      </c>
      <c r="J7834" s="7">
        <v>0.349214790133209</v>
      </c>
    </row>
    <row r="7835" spans="2:10" x14ac:dyDescent="0.2">
      <c r="B7835" s="7">
        <v>31</v>
      </c>
      <c r="C7835" s="7">
        <v>79</v>
      </c>
      <c r="D7835" s="7">
        <v>-2.38169019092664E-2</v>
      </c>
      <c r="E7835" s="7">
        <v>0.38800061539967401</v>
      </c>
      <c r="G7835" s="7">
        <v>31</v>
      </c>
      <c r="H7835" s="7">
        <v>79</v>
      </c>
      <c r="I7835" s="7">
        <v>-2.38934039608081E-2</v>
      </c>
      <c r="J7835" s="7">
        <v>0.30859029302107399</v>
      </c>
    </row>
    <row r="7836" spans="2:10" x14ac:dyDescent="0.2">
      <c r="B7836" s="7">
        <v>32</v>
      </c>
      <c r="C7836" s="7">
        <v>79</v>
      </c>
      <c r="D7836" s="7">
        <v>-5.4445726571841199E-2</v>
      </c>
      <c r="E7836" s="7">
        <v>-0.18725897196729899</v>
      </c>
      <c r="G7836" s="7">
        <v>32</v>
      </c>
      <c r="H7836" s="7">
        <v>79</v>
      </c>
      <c r="I7836" s="7">
        <v>-5.4709909790637397E-2</v>
      </c>
      <c r="J7836" s="7">
        <v>-0.153604353072061</v>
      </c>
    </row>
    <row r="7837" spans="2:10" x14ac:dyDescent="0.2">
      <c r="B7837" s="7">
        <v>33</v>
      </c>
      <c r="C7837" s="7">
        <v>79</v>
      </c>
      <c r="D7837" s="7">
        <v>-0.26217107969574499</v>
      </c>
      <c r="E7837" s="7">
        <v>9.8934623485915196E-2</v>
      </c>
      <c r="G7837" s="7">
        <v>33</v>
      </c>
      <c r="H7837" s="7">
        <v>79</v>
      </c>
      <c r="I7837" s="7">
        <v>-0.264144415351516</v>
      </c>
      <c r="J7837" s="7">
        <v>2.8527599964200501E-2</v>
      </c>
    </row>
    <row r="7838" spans="2:10" x14ac:dyDescent="0.2">
      <c r="B7838" s="7">
        <v>34</v>
      </c>
      <c r="C7838" s="7">
        <v>79</v>
      </c>
      <c r="D7838" s="7">
        <v>0.12617177767099499</v>
      </c>
      <c r="E7838" s="7">
        <v>0.24087111460046701</v>
      </c>
      <c r="G7838" s="7">
        <v>34</v>
      </c>
      <c r="H7838" s="7">
        <v>79</v>
      </c>
      <c r="I7838" s="7">
        <v>0.13107459946625299</v>
      </c>
      <c r="J7838" s="7">
        <v>0.19827765708564399</v>
      </c>
    </row>
    <row r="7839" spans="2:10" x14ac:dyDescent="0.2">
      <c r="B7839" s="7">
        <v>35</v>
      </c>
      <c r="C7839" s="7">
        <v>79</v>
      </c>
      <c r="D7839" s="7">
        <v>0.53992614408845896</v>
      </c>
      <c r="E7839" s="7">
        <v>0.49938654636863</v>
      </c>
      <c r="G7839" s="7">
        <v>35</v>
      </c>
      <c r="H7839" s="7">
        <v>79</v>
      </c>
      <c r="I7839" s="7">
        <v>0.55045037924363305</v>
      </c>
      <c r="J7839" s="7">
        <v>0.353145923147621</v>
      </c>
    </row>
    <row r="7840" spans="2:10" x14ac:dyDescent="0.2">
      <c r="B7840" s="7">
        <v>36</v>
      </c>
      <c r="C7840" s="7">
        <v>79</v>
      </c>
      <c r="D7840" s="7">
        <v>0.198681683277633</v>
      </c>
      <c r="E7840" s="7">
        <v>0.110117750405411</v>
      </c>
      <c r="G7840" s="7">
        <v>36</v>
      </c>
      <c r="H7840" s="7">
        <v>79</v>
      </c>
      <c r="I7840" s="7">
        <v>0.19762323431603801</v>
      </c>
      <c r="J7840" s="7">
        <v>0.23790642173362</v>
      </c>
    </row>
    <row r="7841" spans="2:10" x14ac:dyDescent="0.2">
      <c r="B7841" s="7">
        <v>37</v>
      </c>
      <c r="C7841" s="7">
        <v>79</v>
      </c>
      <c r="D7841" s="7">
        <v>0.44407006480452299</v>
      </c>
      <c r="E7841" s="7">
        <v>1.3143096391670101E-2</v>
      </c>
      <c r="G7841" s="7">
        <v>37</v>
      </c>
      <c r="H7841" s="7">
        <v>79</v>
      </c>
      <c r="I7841" s="7">
        <v>0.47320050248999501</v>
      </c>
      <c r="J7841" s="7">
        <v>0.47779907268343202</v>
      </c>
    </row>
    <row r="7842" spans="2:10" x14ac:dyDescent="0.2">
      <c r="B7842" s="7">
        <v>38</v>
      </c>
      <c r="C7842" s="7">
        <v>79</v>
      </c>
      <c r="D7842" s="7">
        <v>8.3475129192900802E-2</v>
      </c>
      <c r="E7842" s="7">
        <v>0.44754469184998502</v>
      </c>
      <c r="G7842" s="7">
        <v>38</v>
      </c>
      <c r="H7842" s="7">
        <v>79</v>
      </c>
      <c r="I7842" s="7">
        <v>8.9826165926728804E-2</v>
      </c>
      <c r="J7842" s="7">
        <v>0.12585165722451599</v>
      </c>
    </row>
    <row r="7843" spans="2:10" x14ac:dyDescent="0.2">
      <c r="B7843" s="7">
        <v>39</v>
      </c>
      <c r="C7843" s="7">
        <v>79</v>
      </c>
      <c r="D7843" s="7">
        <v>0.21913326499352601</v>
      </c>
      <c r="E7843" s="7">
        <v>0.43297914565337398</v>
      </c>
      <c r="G7843" s="7">
        <v>39</v>
      </c>
      <c r="H7843" s="7">
        <v>79</v>
      </c>
      <c r="I7843" s="7">
        <v>0.213576700152593</v>
      </c>
      <c r="J7843" s="7">
        <v>2.58007986056983E-2</v>
      </c>
    </row>
    <row r="7844" spans="2:10" x14ac:dyDescent="0.2">
      <c r="B7844" s="7">
        <v>40</v>
      </c>
      <c r="C7844" s="7">
        <v>79</v>
      </c>
      <c r="D7844" s="7">
        <v>-0.29243336740214099</v>
      </c>
      <c r="E7844" s="7">
        <v>0.24353939874202399</v>
      </c>
      <c r="G7844" s="7">
        <v>40</v>
      </c>
      <c r="H7844" s="7">
        <v>79</v>
      </c>
      <c r="I7844" s="7">
        <v>-0.28144068805625599</v>
      </c>
      <c r="J7844" s="7">
        <v>4.4768074233354001E-2</v>
      </c>
    </row>
    <row r="7845" spans="2:10" x14ac:dyDescent="0.2">
      <c r="B7845" s="7">
        <v>41</v>
      </c>
      <c r="C7845" s="7">
        <v>79</v>
      </c>
      <c r="D7845" s="7">
        <v>4.7702943428070001E-2</v>
      </c>
      <c r="E7845" s="7">
        <v>0.14920533160577601</v>
      </c>
      <c r="G7845" s="7">
        <v>41</v>
      </c>
      <c r="H7845" s="7">
        <v>79</v>
      </c>
      <c r="I7845" s="7">
        <v>4.7764714927748898E-2</v>
      </c>
      <c r="J7845" s="7">
        <v>0.163034715114207</v>
      </c>
    </row>
    <row r="7846" spans="2:10" x14ac:dyDescent="0.2">
      <c r="B7846" s="7">
        <v>42</v>
      </c>
      <c r="C7846" s="7">
        <v>79</v>
      </c>
      <c r="D7846" s="7">
        <v>0.77644392691802999</v>
      </c>
      <c r="E7846" s="7">
        <v>0.31547170881454001</v>
      </c>
      <c r="G7846" s="7">
        <v>42</v>
      </c>
      <c r="H7846" s="7">
        <v>79</v>
      </c>
      <c r="I7846" s="7">
        <v>0.78836952811055905</v>
      </c>
      <c r="J7846" s="7">
        <v>0.208555453022709</v>
      </c>
    </row>
    <row r="7847" spans="2:10" x14ac:dyDescent="0.2">
      <c r="B7847" s="7">
        <v>43</v>
      </c>
      <c r="C7847" s="7">
        <v>79</v>
      </c>
      <c r="D7847" s="7">
        <v>-0.28042542542374499</v>
      </c>
      <c r="E7847" s="7">
        <v>-0.22085666271335</v>
      </c>
      <c r="G7847" s="7">
        <v>43</v>
      </c>
      <c r="H7847" s="7">
        <v>79</v>
      </c>
      <c r="I7847" s="7">
        <v>-0.28197961659763798</v>
      </c>
      <c r="J7847" s="7">
        <v>-6.1806804136572198E-2</v>
      </c>
    </row>
    <row r="7848" spans="2:10" x14ac:dyDescent="0.2">
      <c r="B7848" s="7">
        <v>44</v>
      </c>
      <c r="C7848" s="7">
        <v>79</v>
      </c>
      <c r="D7848" s="7">
        <v>0.31142269169227499</v>
      </c>
      <c r="E7848" s="7">
        <v>0.288437636088547</v>
      </c>
      <c r="G7848" s="7">
        <v>44</v>
      </c>
      <c r="H7848" s="7">
        <v>79</v>
      </c>
      <c r="I7848" s="7">
        <v>0.31519755938343902</v>
      </c>
      <c r="J7848" s="7">
        <v>0.36164935657272701</v>
      </c>
    </row>
    <row r="7849" spans="2:10" x14ac:dyDescent="0.2">
      <c r="B7849" s="7">
        <v>45</v>
      </c>
      <c r="C7849" s="7">
        <v>79</v>
      </c>
      <c r="D7849" s="7">
        <v>-0.38467776725024</v>
      </c>
      <c r="E7849" s="7">
        <v>-0.336821391872419</v>
      </c>
      <c r="G7849" s="7">
        <v>45</v>
      </c>
      <c r="H7849" s="7">
        <v>79</v>
      </c>
      <c r="I7849" s="7">
        <v>-0.39017146696053601</v>
      </c>
      <c r="J7849" s="7">
        <v>-0.56561363518597996</v>
      </c>
    </row>
    <row r="7850" spans="2:10" x14ac:dyDescent="0.2">
      <c r="B7850" s="7">
        <v>46</v>
      </c>
      <c r="C7850" s="7">
        <v>79</v>
      </c>
      <c r="D7850" s="7">
        <v>0.41214291436200101</v>
      </c>
      <c r="E7850" s="7">
        <v>0.40041038024484799</v>
      </c>
      <c r="G7850" s="7">
        <v>46</v>
      </c>
      <c r="H7850" s="7">
        <v>79</v>
      </c>
      <c r="I7850" s="7">
        <v>0.404534331587942</v>
      </c>
      <c r="J7850" s="7">
        <v>0.39914680717622503</v>
      </c>
    </row>
    <row r="7851" spans="2:10" x14ac:dyDescent="0.2">
      <c r="B7851" s="7">
        <v>47</v>
      </c>
      <c r="C7851" s="7">
        <v>79</v>
      </c>
      <c r="D7851" s="7">
        <v>0.49238352470271401</v>
      </c>
      <c r="E7851" s="7">
        <v>0.48175194951843597</v>
      </c>
      <c r="G7851" s="7">
        <v>47</v>
      </c>
      <c r="H7851" s="7">
        <v>79</v>
      </c>
      <c r="I7851" s="7">
        <v>0.50125624362921795</v>
      </c>
      <c r="J7851" s="7">
        <v>0.13248450517263499</v>
      </c>
    </row>
    <row r="7852" spans="2:10" x14ac:dyDescent="0.2">
      <c r="B7852" s="7">
        <v>48</v>
      </c>
      <c r="C7852" s="7">
        <v>79</v>
      </c>
      <c r="D7852" s="7">
        <v>-0.106928483320512</v>
      </c>
      <c r="E7852" s="7">
        <v>-0.26588152454497899</v>
      </c>
      <c r="G7852" s="7">
        <v>48</v>
      </c>
      <c r="H7852" s="7">
        <v>79</v>
      </c>
      <c r="I7852" s="7">
        <v>-0.10922265902539501</v>
      </c>
      <c r="J7852" s="7">
        <v>9.30471204367294E-2</v>
      </c>
    </row>
    <row r="7853" spans="2:10" x14ac:dyDescent="0.2">
      <c r="B7853" s="7">
        <v>49</v>
      </c>
      <c r="C7853" s="7">
        <v>79</v>
      </c>
      <c r="D7853" s="7">
        <v>-0.102861922345555</v>
      </c>
      <c r="E7853" s="7">
        <v>0.244986056658686</v>
      </c>
      <c r="G7853" s="7">
        <v>49</v>
      </c>
      <c r="H7853" s="7">
        <v>79</v>
      </c>
      <c r="I7853" s="7">
        <v>-0.10401640648697701</v>
      </c>
      <c r="J7853" s="7">
        <v>0.45583315791502199</v>
      </c>
    </row>
    <row r="7854" spans="2:10" x14ac:dyDescent="0.2">
      <c r="B7854" s="7">
        <v>50</v>
      </c>
      <c r="C7854" s="7">
        <v>79</v>
      </c>
      <c r="D7854" s="7">
        <v>-1.99784247234236E-2</v>
      </c>
      <c r="E7854" s="7">
        <v>-3.9304594672806602E-3</v>
      </c>
      <c r="G7854" s="7">
        <v>50</v>
      </c>
      <c r="H7854" s="7">
        <v>79</v>
      </c>
      <c r="I7854" s="7">
        <v>-2.0208461527479599E-2</v>
      </c>
      <c r="J7854" s="7">
        <v>-0.113509737142794</v>
      </c>
    </row>
    <row r="7855" spans="2:10" x14ac:dyDescent="0.2">
      <c r="B7855" s="7">
        <v>51</v>
      </c>
      <c r="C7855" s="7">
        <v>79</v>
      </c>
      <c r="D7855" s="7">
        <v>8.2867634967826995E-2</v>
      </c>
      <c r="E7855" s="7">
        <v>0.333108656850017</v>
      </c>
      <c r="G7855" s="7">
        <v>51</v>
      </c>
      <c r="H7855" s="7">
        <v>79</v>
      </c>
      <c r="I7855" s="7">
        <v>8.1300265727192803E-2</v>
      </c>
      <c r="J7855" s="7">
        <v>0.152820684833953</v>
      </c>
    </row>
    <row r="7856" spans="2:10" x14ac:dyDescent="0.2">
      <c r="B7856" s="7">
        <v>52</v>
      </c>
      <c r="C7856" s="7">
        <v>79</v>
      </c>
      <c r="D7856" s="7">
        <v>0.31216869939668201</v>
      </c>
      <c r="E7856" s="7">
        <v>0.46403601357409702</v>
      </c>
      <c r="G7856" s="7">
        <v>52</v>
      </c>
      <c r="H7856" s="7">
        <v>79</v>
      </c>
      <c r="I7856" s="7">
        <v>0.30748087430987397</v>
      </c>
      <c r="J7856" s="7">
        <v>0.52978835681555303</v>
      </c>
    </row>
    <row r="7857" spans="2:10" x14ac:dyDescent="0.2">
      <c r="B7857" s="7">
        <v>53</v>
      </c>
      <c r="C7857" s="7">
        <v>79</v>
      </c>
      <c r="D7857" s="7">
        <v>0.26109174788287298</v>
      </c>
      <c r="E7857" s="7">
        <v>0.129204270278994</v>
      </c>
      <c r="G7857" s="7">
        <v>53</v>
      </c>
      <c r="H7857" s="7">
        <v>79</v>
      </c>
      <c r="I7857" s="7">
        <v>0.27211825124419597</v>
      </c>
      <c r="J7857" s="7">
        <v>0.69200723523209295</v>
      </c>
    </row>
    <row r="7858" spans="2:10" x14ac:dyDescent="0.2">
      <c r="B7858" s="7">
        <v>54</v>
      </c>
      <c r="C7858" s="7">
        <v>79</v>
      </c>
      <c r="D7858" s="7">
        <v>-0.49916223591255698</v>
      </c>
      <c r="E7858" s="7">
        <v>-0.32114658639479599</v>
      </c>
      <c r="G7858" s="7">
        <v>54</v>
      </c>
      <c r="H7858" s="7">
        <v>79</v>
      </c>
      <c r="I7858" s="7">
        <v>-0.47120959410001401</v>
      </c>
      <c r="J7858" s="7">
        <v>-0.67152441488706704</v>
      </c>
    </row>
    <row r="7859" spans="2:10" x14ac:dyDescent="0.2">
      <c r="B7859" s="7">
        <v>55</v>
      </c>
      <c r="C7859" s="7">
        <v>79</v>
      </c>
      <c r="D7859" s="7">
        <v>-0.25969082103395102</v>
      </c>
      <c r="E7859" s="7">
        <v>-0.57301836200775402</v>
      </c>
      <c r="G7859" s="7">
        <v>55</v>
      </c>
      <c r="H7859" s="7">
        <v>79</v>
      </c>
      <c r="I7859" s="7">
        <v>-0.256280691478532</v>
      </c>
      <c r="J7859" s="7">
        <v>-0.50505363154220195</v>
      </c>
    </row>
    <row r="7860" spans="2:10" x14ac:dyDescent="0.2">
      <c r="B7860" s="7">
        <v>56</v>
      </c>
      <c r="C7860" s="7">
        <v>79</v>
      </c>
      <c r="D7860" s="7">
        <v>0.40586079165873901</v>
      </c>
      <c r="E7860" s="7">
        <v>0.31208302243591901</v>
      </c>
      <c r="G7860" s="7">
        <v>56</v>
      </c>
      <c r="H7860" s="7">
        <v>79</v>
      </c>
      <c r="I7860" s="7">
        <v>0.42738719257212499</v>
      </c>
      <c r="J7860" s="7">
        <v>9.2253247860858395E-2</v>
      </c>
    </row>
    <row r="7861" spans="2:10" x14ac:dyDescent="0.2">
      <c r="B7861" s="7">
        <v>57</v>
      </c>
      <c r="C7861" s="7">
        <v>79</v>
      </c>
      <c r="D7861" s="7">
        <v>0.11462474365577099</v>
      </c>
      <c r="E7861" s="7">
        <v>0.352332408537886</v>
      </c>
      <c r="G7861" s="7">
        <v>57</v>
      </c>
      <c r="H7861" s="7">
        <v>79</v>
      </c>
      <c r="I7861" s="7">
        <v>0.115634957419399</v>
      </c>
      <c r="J7861" s="7">
        <v>0.45053998578582499</v>
      </c>
    </row>
    <row r="7862" spans="2:10" x14ac:dyDescent="0.2">
      <c r="B7862" s="7">
        <v>58</v>
      </c>
      <c r="C7862" s="7">
        <v>79</v>
      </c>
      <c r="D7862" s="7">
        <v>-0.33446286095309602</v>
      </c>
      <c r="E7862" s="7">
        <v>4.26050579577728E-2</v>
      </c>
      <c r="G7862" s="7">
        <v>58</v>
      </c>
      <c r="H7862" s="7">
        <v>79</v>
      </c>
      <c r="I7862" s="7">
        <v>-0.33028688114618998</v>
      </c>
      <c r="J7862" s="7">
        <v>8.1941228424647697E-2</v>
      </c>
    </row>
    <row r="7863" spans="2:10" x14ac:dyDescent="0.2">
      <c r="B7863" s="7">
        <v>59</v>
      </c>
      <c r="C7863" s="7">
        <v>79</v>
      </c>
      <c r="D7863" s="7">
        <v>-0.45734149488660097</v>
      </c>
      <c r="E7863" s="7">
        <v>-0.27461308203520601</v>
      </c>
      <c r="G7863" s="7">
        <v>59</v>
      </c>
      <c r="H7863" s="7">
        <v>79</v>
      </c>
      <c r="I7863" s="7">
        <v>-0.46354419970659899</v>
      </c>
      <c r="J7863" s="7">
        <v>-0.60217004187726297</v>
      </c>
    </row>
    <row r="7864" spans="2:10" x14ac:dyDescent="0.2">
      <c r="B7864" s="7">
        <v>60</v>
      </c>
      <c r="C7864" s="7">
        <v>79</v>
      </c>
      <c r="D7864" s="7">
        <v>-8.9785072221667803E-2</v>
      </c>
      <c r="E7864" s="7">
        <v>-0.26148337975618402</v>
      </c>
      <c r="G7864" s="7">
        <v>60</v>
      </c>
      <c r="H7864" s="7">
        <v>79</v>
      </c>
      <c r="I7864" s="7">
        <v>-8.9182660061729799E-2</v>
      </c>
      <c r="J7864" s="7">
        <v>-5.1472905209982898E-2</v>
      </c>
    </row>
    <row r="7865" spans="2:10" x14ac:dyDescent="0.2">
      <c r="B7865" s="7">
        <v>61</v>
      </c>
      <c r="C7865" s="7">
        <v>79</v>
      </c>
      <c r="D7865" s="7">
        <v>0.30068189716690902</v>
      </c>
      <c r="E7865" s="7">
        <v>0.31151397160752198</v>
      </c>
      <c r="G7865" s="7">
        <v>61</v>
      </c>
      <c r="H7865" s="7">
        <v>79</v>
      </c>
      <c r="I7865" s="7">
        <v>0.30875824242075001</v>
      </c>
      <c r="J7865" s="7">
        <v>0.39014195548616099</v>
      </c>
    </row>
    <row r="7866" spans="2:10" x14ac:dyDescent="0.2">
      <c r="B7866" s="7">
        <v>62</v>
      </c>
      <c r="C7866" s="7">
        <v>79</v>
      </c>
      <c r="D7866" s="7">
        <v>-3.2734338537546002E-2</v>
      </c>
      <c r="E7866" s="7">
        <v>3.4526324222982303E-2</v>
      </c>
      <c r="G7866" s="7">
        <v>62</v>
      </c>
      <c r="H7866" s="7">
        <v>79</v>
      </c>
      <c r="I7866" s="7">
        <v>-3.3203960741472499E-2</v>
      </c>
      <c r="J7866" s="7">
        <v>0.195144824952346</v>
      </c>
    </row>
    <row r="7867" spans="2:10" x14ac:dyDescent="0.2">
      <c r="B7867" s="7">
        <v>63</v>
      </c>
      <c r="C7867" s="7">
        <v>79</v>
      </c>
      <c r="D7867" s="7">
        <v>0.376023148190058</v>
      </c>
      <c r="E7867" s="7">
        <v>0.40700485683763599</v>
      </c>
      <c r="G7867" s="7">
        <v>63</v>
      </c>
      <c r="H7867" s="7">
        <v>79</v>
      </c>
      <c r="I7867" s="7">
        <v>0.39896529610720399</v>
      </c>
      <c r="J7867" s="7">
        <v>0.578945294456499</v>
      </c>
    </row>
    <row r="7868" spans="2:10" x14ac:dyDescent="0.2">
      <c r="B7868" s="7">
        <v>64</v>
      </c>
      <c r="C7868" s="7">
        <v>79</v>
      </c>
      <c r="D7868" s="7">
        <v>8.7389297923007106E-2</v>
      </c>
      <c r="E7868" s="7">
        <v>0.28533739160995603</v>
      </c>
      <c r="G7868" s="7">
        <v>64</v>
      </c>
      <c r="H7868" s="7">
        <v>79</v>
      </c>
      <c r="I7868" s="7">
        <v>8.2612564006629099E-2</v>
      </c>
      <c r="J7868" s="7">
        <v>-2.3957996420024101E-2</v>
      </c>
    </row>
    <row r="7869" spans="2:10" x14ac:dyDescent="0.2">
      <c r="B7869" s="7">
        <v>65</v>
      </c>
      <c r="C7869" s="7">
        <v>79</v>
      </c>
      <c r="D7869" s="7">
        <v>-0.40578911994615102</v>
      </c>
      <c r="E7869" s="7">
        <v>6.1293938137776402E-3</v>
      </c>
      <c r="G7869" s="7">
        <v>65</v>
      </c>
      <c r="H7869" s="7">
        <v>79</v>
      </c>
      <c r="I7869" s="7">
        <v>-0.40344367128285402</v>
      </c>
      <c r="J7869" s="7">
        <v>-0.53465030616575504</v>
      </c>
    </row>
    <row r="7870" spans="2:10" x14ac:dyDescent="0.2">
      <c r="B7870" s="7">
        <v>66</v>
      </c>
      <c r="C7870" s="7">
        <v>79</v>
      </c>
      <c r="D7870" s="7">
        <v>-8.6166741965332198E-3</v>
      </c>
      <c r="E7870" s="7">
        <v>-0.28386798949508801</v>
      </c>
      <c r="G7870" s="7">
        <v>66</v>
      </c>
      <c r="H7870" s="7">
        <v>79</v>
      </c>
      <c r="I7870" s="7">
        <v>-9.8535223376421399E-3</v>
      </c>
      <c r="J7870" s="7">
        <v>-0.24075350419740599</v>
      </c>
    </row>
    <row r="7871" spans="2:10" x14ac:dyDescent="0.2">
      <c r="B7871" s="7">
        <v>67</v>
      </c>
      <c r="C7871" s="7">
        <v>79</v>
      </c>
      <c r="D7871" s="7">
        <v>0.40539429637003099</v>
      </c>
      <c r="E7871" s="7">
        <v>0.22945827177865</v>
      </c>
      <c r="G7871" s="7">
        <v>67</v>
      </c>
      <c r="H7871" s="7">
        <v>79</v>
      </c>
      <c r="I7871" s="7">
        <v>0.41392221967209097</v>
      </c>
      <c r="J7871" s="7">
        <v>0.299653973144139</v>
      </c>
    </row>
    <row r="7872" spans="2:10" x14ac:dyDescent="0.2">
      <c r="B7872" s="7">
        <v>68</v>
      </c>
      <c r="C7872" s="7">
        <v>79</v>
      </c>
      <c r="D7872" s="7">
        <v>-0.43182959279368299</v>
      </c>
      <c r="E7872" s="7">
        <v>-0.39592099171441503</v>
      </c>
      <c r="G7872" s="7">
        <v>68</v>
      </c>
      <c r="H7872" s="7">
        <v>79</v>
      </c>
      <c r="I7872" s="7">
        <v>-0.42912195869212999</v>
      </c>
      <c r="J7872" s="7">
        <v>-0.63814612319418096</v>
      </c>
    </row>
    <row r="7873" spans="2:10" x14ac:dyDescent="0.2">
      <c r="B7873" s="7">
        <v>69</v>
      </c>
      <c r="C7873" s="7">
        <v>79</v>
      </c>
      <c r="D7873" s="7">
        <v>-0.12131114713001</v>
      </c>
      <c r="E7873" s="7">
        <v>-0.109178736854772</v>
      </c>
      <c r="G7873" s="7">
        <v>69</v>
      </c>
      <c r="H7873" s="7">
        <v>79</v>
      </c>
      <c r="I7873" s="7">
        <v>-0.124359859599281</v>
      </c>
      <c r="J7873" s="7">
        <v>0.225937841319414</v>
      </c>
    </row>
    <row r="7874" spans="2:10" x14ac:dyDescent="0.2">
      <c r="B7874" s="7">
        <v>70</v>
      </c>
      <c r="C7874" s="7">
        <v>79</v>
      </c>
      <c r="D7874" s="7">
        <v>0.43282035562474103</v>
      </c>
      <c r="E7874" s="7">
        <v>0.32449159179596399</v>
      </c>
      <c r="G7874" s="7">
        <v>70</v>
      </c>
      <c r="H7874" s="7">
        <v>79</v>
      </c>
      <c r="I7874" s="7">
        <v>0.44367722521257902</v>
      </c>
      <c r="J7874" s="7">
        <v>0.227136343398091</v>
      </c>
    </row>
    <row r="7875" spans="2:10" x14ac:dyDescent="0.2">
      <c r="B7875" s="7">
        <v>71</v>
      </c>
      <c r="C7875" s="7">
        <v>79</v>
      </c>
      <c r="D7875" s="7">
        <v>-0.114643485156127</v>
      </c>
      <c r="E7875" s="7">
        <v>1.7178708924474199E-2</v>
      </c>
      <c r="G7875" s="7">
        <v>71</v>
      </c>
      <c r="H7875" s="7">
        <v>79</v>
      </c>
      <c r="I7875" s="7">
        <v>-0.11437612007426901</v>
      </c>
      <c r="J7875" s="7">
        <v>-0.19820458379870101</v>
      </c>
    </row>
    <row r="7876" spans="2:10" x14ac:dyDescent="0.2">
      <c r="B7876" s="7">
        <v>72</v>
      </c>
      <c r="C7876" s="7">
        <v>79</v>
      </c>
      <c r="D7876" s="7">
        <v>0.52486526242899201</v>
      </c>
      <c r="E7876" s="7">
        <v>0.50721024938944004</v>
      </c>
      <c r="G7876" s="7">
        <v>72</v>
      </c>
      <c r="H7876" s="7">
        <v>79</v>
      </c>
      <c r="I7876" s="7">
        <v>0.54554952469152396</v>
      </c>
      <c r="J7876" s="7">
        <v>0.46011624879864099</v>
      </c>
    </row>
    <row r="7877" spans="2:10" x14ac:dyDescent="0.2">
      <c r="B7877" s="7">
        <v>73</v>
      </c>
      <c r="C7877" s="7">
        <v>79</v>
      </c>
      <c r="D7877" s="7">
        <v>0.376837906694796</v>
      </c>
      <c r="E7877" s="7">
        <v>0.76072461156480697</v>
      </c>
      <c r="G7877" s="7">
        <v>73</v>
      </c>
      <c r="H7877" s="7">
        <v>79</v>
      </c>
      <c r="I7877" s="7">
        <v>0.37742853811128202</v>
      </c>
      <c r="J7877" s="7">
        <v>0.28503102041013301</v>
      </c>
    </row>
    <row r="7878" spans="2:10" x14ac:dyDescent="0.2">
      <c r="B7878" s="7">
        <v>74</v>
      </c>
      <c r="C7878" s="7">
        <v>79</v>
      </c>
      <c r="D7878" s="7">
        <v>0.50557004839453901</v>
      </c>
      <c r="E7878" s="7">
        <v>0.407847337915556</v>
      </c>
      <c r="G7878" s="7">
        <v>74</v>
      </c>
      <c r="H7878" s="7">
        <v>79</v>
      </c>
      <c r="I7878" s="7">
        <v>0.54319533291740796</v>
      </c>
      <c r="J7878" s="7">
        <v>0.17526970568462999</v>
      </c>
    </row>
    <row r="7879" spans="2:10" x14ac:dyDescent="0.2">
      <c r="B7879" s="7">
        <v>75</v>
      </c>
      <c r="C7879" s="7">
        <v>79</v>
      </c>
      <c r="D7879" s="7">
        <v>2.3238270295229801E-2</v>
      </c>
      <c r="E7879" s="7">
        <v>0.39936322622687898</v>
      </c>
      <c r="G7879" s="7">
        <v>75</v>
      </c>
      <c r="H7879" s="7">
        <v>79</v>
      </c>
      <c r="I7879" s="7">
        <v>2.42630353709661E-2</v>
      </c>
      <c r="J7879" s="7">
        <v>0.36354639247287901</v>
      </c>
    </row>
    <row r="7880" spans="2:10" x14ac:dyDescent="0.2">
      <c r="B7880" s="7">
        <v>76</v>
      </c>
      <c r="C7880" s="7">
        <v>79</v>
      </c>
      <c r="D7880" s="7">
        <v>0.51593441637094095</v>
      </c>
      <c r="E7880" s="7">
        <v>0.43237183121192402</v>
      </c>
      <c r="G7880" s="7">
        <v>76</v>
      </c>
      <c r="H7880" s="7">
        <v>79</v>
      </c>
      <c r="I7880" s="7">
        <v>0.51892833244305003</v>
      </c>
      <c r="J7880" s="7">
        <v>0.57324018474573901</v>
      </c>
    </row>
    <row r="7881" spans="2:10" x14ac:dyDescent="0.2">
      <c r="B7881" s="7">
        <v>77</v>
      </c>
      <c r="C7881" s="7">
        <v>79</v>
      </c>
      <c r="D7881" s="7">
        <v>-0.13936081907345901</v>
      </c>
      <c r="E7881" s="7">
        <v>-0.26057031079014598</v>
      </c>
      <c r="G7881" s="7">
        <v>77</v>
      </c>
      <c r="H7881" s="7">
        <v>79</v>
      </c>
      <c r="I7881" s="7">
        <v>-0.14130904876578201</v>
      </c>
      <c r="J7881" s="7">
        <v>-0.21716776412632599</v>
      </c>
    </row>
    <row r="7882" spans="2:10" x14ac:dyDescent="0.2">
      <c r="B7882" s="7">
        <v>78</v>
      </c>
      <c r="C7882" s="7">
        <v>79</v>
      </c>
      <c r="D7882" s="7">
        <v>-0.16443057334276101</v>
      </c>
      <c r="E7882" s="7">
        <v>-3.9952662745486499E-2</v>
      </c>
      <c r="G7882" s="7">
        <v>78</v>
      </c>
      <c r="H7882" s="7">
        <v>79</v>
      </c>
      <c r="I7882" s="7">
        <v>-0.162375421795385</v>
      </c>
      <c r="J7882" s="7">
        <v>-0.17550458084612999</v>
      </c>
    </row>
    <row r="7883" spans="2:10" x14ac:dyDescent="0.2">
      <c r="B7883" s="7">
        <v>79</v>
      </c>
      <c r="C7883" s="7">
        <v>79</v>
      </c>
      <c r="D7883" s="7">
        <v>6.8849828201333493E-2</v>
      </c>
      <c r="E7883" s="7">
        <v>6.1097376118294001E-2</v>
      </c>
      <c r="G7883" s="7">
        <v>79</v>
      </c>
      <c r="H7883" s="7">
        <v>79</v>
      </c>
      <c r="I7883" s="7">
        <v>6.9464377849557002E-2</v>
      </c>
      <c r="J7883" s="7">
        <v>-0.10308950361286399</v>
      </c>
    </row>
    <row r="7884" spans="2:10" x14ac:dyDescent="0.2">
      <c r="B7884" s="7">
        <v>80</v>
      </c>
      <c r="C7884" s="7">
        <v>79</v>
      </c>
      <c r="D7884" s="7">
        <v>-0.16835869420874999</v>
      </c>
      <c r="E7884" s="7">
        <v>-0.117031053231402</v>
      </c>
      <c r="G7884" s="7">
        <v>80</v>
      </c>
      <c r="H7884" s="7">
        <v>79</v>
      </c>
      <c r="I7884" s="7">
        <v>-0.17054636549382399</v>
      </c>
      <c r="J7884" s="7">
        <v>-0.12940175652101399</v>
      </c>
    </row>
    <row r="7885" spans="2:10" x14ac:dyDescent="0.2">
      <c r="B7885" s="7">
        <v>81</v>
      </c>
      <c r="C7885" s="7">
        <v>79</v>
      </c>
      <c r="D7885" s="7">
        <v>0.79043543449103604</v>
      </c>
      <c r="E7885" s="7">
        <v>0.59887770533870799</v>
      </c>
      <c r="G7885" s="7">
        <v>81</v>
      </c>
      <c r="H7885" s="7">
        <v>79</v>
      </c>
      <c r="I7885" s="7">
        <v>0.79840337423857699</v>
      </c>
      <c r="J7885" s="7">
        <v>0.78845055656472196</v>
      </c>
    </row>
    <row r="7886" spans="2:10" x14ac:dyDescent="0.2">
      <c r="B7886" s="7">
        <v>82</v>
      </c>
      <c r="C7886" s="7">
        <v>79</v>
      </c>
      <c r="D7886" s="7">
        <v>0.16021817676193501</v>
      </c>
      <c r="E7886" s="7">
        <v>0.20203152401643501</v>
      </c>
      <c r="G7886" s="7">
        <v>82</v>
      </c>
      <c r="H7886" s="7">
        <v>79</v>
      </c>
      <c r="I7886" s="7">
        <v>0.16118270275741101</v>
      </c>
      <c r="J7886" s="7">
        <v>0.115174264993777</v>
      </c>
    </row>
    <row r="7887" spans="2:10" x14ac:dyDescent="0.2">
      <c r="B7887" s="7">
        <v>83</v>
      </c>
      <c r="C7887" s="7">
        <v>79</v>
      </c>
      <c r="D7887" s="7">
        <v>-0.137513176727037</v>
      </c>
      <c r="E7887" s="7">
        <v>-0.10526365110288601</v>
      </c>
      <c r="G7887" s="7">
        <v>83</v>
      </c>
      <c r="H7887" s="7">
        <v>79</v>
      </c>
      <c r="I7887" s="7">
        <v>-0.13854035750934701</v>
      </c>
      <c r="J7887" s="7">
        <v>-4.2228648735303402E-2</v>
      </c>
    </row>
    <row r="7888" spans="2:10" x14ac:dyDescent="0.2">
      <c r="B7888" s="7">
        <v>84</v>
      </c>
      <c r="C7888" s="7">
        <v>79</v>
      </c>
      <c r="D7888" s="7">
        <v>0.301813400011198</v>
      </c>
      <c r="E7888" s="7">
        <v>0.18917451458551801</v>
      </c>
      <c r="G7888" s="7">
        <v>84</v>
      </c>
      <c r="H7888" s="7">
        <v>79</v>
      </c>
      <c r="I7888" s="7">
        <v>0.30680120260017002</v>
      </c>
      <c r="J7888" s="7">
        <v>0.374063040596819</v>
      </c>
    </row>
    <row r="7889" spans="2:10" x14ac:dyDescent="0.2">
      <c r="B7889" s="7">
        <v>85</v>
      </c>
      <c r="C7889" s="7">
        <v>79</v>
      </c>
      <c r="D7889" s="7">
        <v>0.67393854060015101</v>
      </c>
      <c r="E7889" s="7">
        <v>0.67612089889112603</v>
      </c>
      <c r="G7889" s="7">
        <v>85</v>
      </c>
      <c r="H7889" s="7">
        <v>79</v>
      </c>
      <c r="I7889" s="7">
        <v>0.67362320865108005</v>
      </c>
      <c r="J7889" s="7">
        <v>0.54104360350596503</v>
      </c>
    </row>
    <row r="7890" spans="2:10" x14ac:dyDescent="0.2">
      <c r="B7890" s="7">
        <v>86</v>
      </c>
      <c r="C7890" s="7">
        <v>79</v>
      </c>
      <c r="D7890" s="7">
        <v>-0.52969857467419801</v>
      </c>
      <c r="E7890" s="7">
        <v>-0.61356527400836003</v>
      </c>
      <c r="G7890" s="7">
        <v>86</v>
      </c>
      <c r="H7890" s="7">
        <v>79</v>
      </c>
      <c r="I7890" s="7">
        <v>-0.52637420584788197</v>
      </c>
      <c r="J7890" s="7">
        <v>-0.70296449226667201</v>
      </c>
    </row>
    <row r="7891" spans="2:10" x14ac:dyDescent="0.2">
      <c r="B7891" s="7">
        <v>87</v>
      </c>
      <c r="C7891" s="7">
        <v>79</v>
      </c>
      <c r="D7891" s="7">
        <v>6.5794175518837997E-2</v>
      </c>
      <c r="E7891" s="7">
        <v>-0.102830890842109</v>
      </c>
      <c r="G7891" s="7">
        <v>87</v>
      </c>
      <c r="H7891" s="7">
        <v>79</v>
      </c>
      <c r="I7891" s="7">
        <v>6.2998944894712999E-2</v>
      </c>
      <c r="J7891" s="7">
        <v>-0.28584000860765901</v>
      </c>
    </row>
    <row r="7892" spans="2:10" x14ac:dyDescent="0.2">
      <c r="B7892" s="7">
        <v>88</v>
      </c>
      <c r="C7892" s="7">
        <v>79</v>
      </c>
      <c r="D7892" s="7">
        <v>0.24310753289930701</v>
      </c>
      <c r="E7892" s="7">
        <v>0.217604246637573</v>
      </c>
      <c r="G7892" s="7">
        <v>88</v>
      </c>
      <c r="H7892" s="7">
        <v>79</v>
      </c>
      <c r="I7892" s="7">
        <v>0.24978134450836501</v>
      </c>
      <c r="J7892" s="7">
        <v>0.335041431619783</v>
      </c>
    </row>
    <row r="7893" spans="2:10" x14ac:dyDescent="0.2">
      <c r="B7893" s="7">
        <v>89</v>
      </c>
      <c r="C7893" s="7">
        <v>79</v>
      </c>
      <c r="D7893" s="7">
        <v>-0.214288793906356</v>
      </c>
      <c r="E7893" s="7">
        <v>1.2539506743789499E-2</v>
      </c>
      <c r="G7893" s="7">
        <v>89</v>
      </c>
      <c r="H7893" s="7">
        <v>79</v>
      </c>
      <c r="I7893" s="7">
        <v>-0.21407259187785899</v>
      </c>
      <c r="J7893" s="7">
        <v>-0.37702808566927398</v>
      </c>
    </row>
    <row r="7894" spans="2:10" x14ac:dyDescent="0.2">
      <c r="B7894" s="7">
        <v>90</v>
      </c>
      <c r="C7894" s="7">
        <v>79</v>
      </c>
      <c r="D7894" s="7">
        <v>-0.33368401038655499</v>
      </c>
      <c r="E7894" s="7">
        <v>-5.5898251610180701E-2</v>
      </c>
      <c r="G7894" s="7">
        <v>90</v>
      </c>
      <c r="H7894" s="7">
        <v>79</v>
      </c>
      <c r="I7894" s="7">
        <v>-0.34089581861275198</v>
      </c>
      <c r="J7894" s="7">
        <v>-0.467941041924271</v>
      </c>
    </row>
    <row r="7895" spans="2:10" x14ac:dyDescent="0.2">
      <c r="B7895" s="7">
        <v>91</v>
      </c>
      <c r="C7895" s="7">
        <v>79</v>
      </c>
      <c r="D7895" s="7">
        <v>0.15741281153440201</v>
      </c>
      <c r="E7895" s="7">
        <v>0.38214995831507298</v>
      </c>
      <c r="G7895" s="7">
        <v>91</v>
      </c>
      <c r="H7895" s="7">
        <v>79</v>
      </c>
      <c r="I7895" s="7">
        <v>0.15876743947723199</v>
      </c>
      <c r="J7895" s="7">
        <v>0.366352281869742</v>
      </c>
    </row>
    <row r="7896" spans="2:10" x14ac:dyDescent="0.2">
      <c r="B7896" s="7">
        <v>92</v>
      </c>
      <c r="C7896" s="7">
        <v>79</v>
      </c>
      <c r="D7896" s="7">
        <v>0.36247074628797099</v>
      </c>
      <c r="E7896" s="7">
        <v>-7.42778143787763E-2</v>
      </c>
      <c r="G7896" s="7">
        <v>92</v>
      </c>
      <c r="H7896" s="7">
        <v>79</v>
      </c>
      <c r="I7896" s="7">
        <v>0.34897631482256902</v>
      </c>
      <c r="J7896" s="7">
        <v>-0.213583603287166</v>
      </c>
    </row>
    <row r="7897" spans="2:10" x14ac:dyDescent="0.2">
      <c r="B7897" s="7">
        <v>93</v>
      </c>
      <c r="C7897" s="7">
        <v>79</v>
      </c>
      <c r="D7897" s="7">
        <v>0.20444060219482901</v>
      </c>
      <c r="E7897" s="7">
        <v>0.25389966710406497</v>
      </c>
      <c r="G7897" s="7">
        <v>93</v>
      </c>
      <c r="H7897" s="7">
        <v>79</v>
      </c>
      <c r="I7897" s="7">
        <v>0.20779003117460501</v>
      </c>
      <c r="J7897" s="7">
        <v>0.29091601885668</v>
      </c>
    </row>
    <row r="7898" spans="2:10" x14ac:dyDescent="0.2">
      <c r="B7898" s="7">
        <v>94</v>
      </c>
      <c r="C7898" s="7">
        <v>79</v>
      </c>
      <c r="D7898" s="7">
        <v>-0.133752669254742</v>
      </c>
      <c r="E7898" s="7">
        <v>-0.27113747610472999</v>
      </c>
      <c r="G7898" s="7">
        <v>94</v>
      </c>
      <c r="H7898" s="7">
        <v>79</v>
      </c>
      <c r="I7898" s="7">
        <v>-0.13315879253487201</v>
      </c>
      <c r="J7898" s="7">
        <v>-0.16294706733373901</v>
      </c>
    </row>
    <row r="7899" spans="2:10" x14ac:dyDescent="0.2">
      <c r="B7899" s="7">
        <v>95</v>
      </c>
      <c r="C7899" s="7">
        <v>79</v>
      </c>
      <c r="D7899" s="7">
        <v>0.13997102339954601</v>
      </c>
      <c r="E7899" s="7">
        <v>-1.8422566279978599E-3</v>
      </c>
      <c r="G7899" s="7">
        <v>95</v>
      </c>
      <c r="H7899" s="7">
        <v>79</v>
      </c>
      <c r="I7899" s="7">
        <v>0.14310494397927501</v>
      </c>
      <c r="J7899" s="7">
        <v>0.39844067346184198</v>
      </c>
    </row>
    <row r="7900" spans="2:10" x14ac:dyDescent="0.2">
      <c r="B7900" s="7">
        <v>96</v>
      </c>
      <c r="C7900" s="7">
        <v>79</v>
      </c>
      <c r="D7900" s="7">
        <v>-0.235963335998157</v>
      </c>
      <c r="E7900" s="7">
        <v>-0.34624831219624203</v>
      </c>
      <c r="G7900" s="7">
        <v>96</v>
      </c>
      <c r="H7900" s="7">
        <v>79</v>
      </c>
      <c r="I7900" s="7">
        <v>-0.237247660466153</v>
      </c>
      <c r="J7900" s="7">
        <v>-0.406002428764135</v>
      </c>
    </row>
    <row r="7901" spans="2:10" x14ac:dyDescent="0.2">
      <c r="B7901" s="7">
        <v>97</v>
      </c>
      <c r="C7901" s="7">
        <v>79</v>
      </c>
      <c r="D7901" s="7">
        <v>-5.8594718822526197E-2</v>
      </c>
      <c r="E7901" s="7">
        <v>0.256938385840003</v>
      </c>
      <c r="G7901" s="7">
        <v>97</v>
      </c>
      <c r="H7901" s="7">
        <v>79</v>
      </c>
      <c r="I7901" s="7">
        <v>-5.8321361520054203E-2</v>
      </c>
      <c r="J7901" s="7">
        <v>0.386662067134252</v>
      </c>
    </row>
    <row r="7902" spans="2:10" x14ac:dyDescent="0.2">
      <c r="B7902" s="7">
        <v>98</v>
      </c>
      <c r="C7902" s="7">
        <v>79</v>
      </c>
      <c r="D7902" s="7">
        <v>0.71461965252132598</v>
      </c>
      <c r="E7902" s="7">
        <v>0.66869696298213699</v>
      </c>
      <c r="G7902" s="7">
        <v>98</v>
      </c>
      <c r="H7902" s="7">
        <v>79</v>
      </c>
      <c r="I7902" s="7">
        <v>0.70185508163038801</v>
      </c>
      <c r="J7902" s="7">
        <v>0.71759104485579395</v>
      </c>
    </row>
    <row r="7903" spans="2:10" x14ac:dyDescent="0.2">
      <c r="B7903" s="7">
        <v>99</v>
      </c>
      <c r="C7903" s="7">
        <v>79</v>
      </c>
      <c r="D7903" s="7">
        <v>-0.24235977134513401</v>
      </c>
      <c r="E7903" s="7">
        <v>-0.29353195371795998</v>
      </c>
      <c r="G7903" s="7">
        <v>99</v>
      </c>
      <c r="H7903" s="7">
        <v>79</v>
      </c>
      <c r="I7903" s="7">
        <v>-0.23741702497025899</v>
      </c>
      <c r="J7903" s="7">
        <v>-2.6379406967532E-2</v>
      </c>
    </row>
    <row r="7904" spans="2:10" x14ac:dyDescent="0.2">
      <c r="B7904" s="7">
        <v>100</v>
      </c>
      <c r="C7904" s="7">
        <v>79</v>
      </c>
      <c r="D7904" s="7">
        <v>1.3325633965038399</v>
      </c>
      <c r="E7904" s="7">
        <v>1.28617154385507</v>
      </c>
      <c r="G7904" s="7">
        <v>100</v>
      </c>
      <c r="H7904" s="7">
        <v>79</v>
      </c>
      <c r="I7904" s="7">
        <v>1.31158348311408</v>
      </c>
      <c r="J7904" s="7">
        <v>1.17065836687215</v>
      </c>
    </row>
    <row r="7905" spans="2:10" x14ac:dyDescent="0.2">
      <c r="B7905" s="7">
        <v>1</v>
      </c>
      <c r="C7905" s="7">
        <v>80</v>
      </c>
      <c r="D7905" s="7">
        <v>0.12513296593138001</v>
      </c>
      <c r="E7905" s="7">
        <v>0.152799644697794</v>
      </c>
      <c r="G7905" s="7">
        <v>1</v>
      </c>
      <c r="H7905" s="7">
        <v>80</v>
      </c>
      <c r="I7905" s="7">
        <v>0.12500045060102899</v>
      </c>
      <c r="J7905" s="7">
        <v>0.24866033890258701</v>
      </c>
    </row>
    <row r="7906" spans="2:10" x14ac:dyDescent="0.2">
      <c r="B7906" s="7">
        <v>2</v>
      </c>
      <c r="C7906" s="7">
        <v>80</v>
      </c>
      <c r="D7906" s="7">
        <v>0.41995225167188999</v>
      </c>
      <c r="E7906" s="7">
        <v>0.529132278359008</v>
      </c>
      <c r="G7906" s="7">
        <v>2</v>
      </c>
      <c r="H7906" s="7">
        <v>80</v>
      </c>
      <c r="I7906" s="7">
        <v>0.43542773247739802</v>
      </c>
      <c r="J7906" s="7">
        <v>0.66455938997382002</v>
      </c>
    </row>
    <row r="7907" spans="2:10" x14ac:dyDescent="0.2">
      <c r="B7907" s="7">
        <v>3</v>
      </c>
      <c r="C7907" s="7">
        <v>80</v>
      </c>
      <c r="D7907" s="7">
        <v>-0.24564669306125</v>
      </c>
      <c r="E7907" s="7">
        <v>-0.283922446426706</v>
      </c>
      <c r="G7907" s="7">
        <v>3</v>
      </c>
      <c r="H7907" s="7">
        <v>80</v>
      </c>
      <c r="I7907" s="7">
        <v>-0.24331134179254699</v>
      </c>
      <c r="J7907" s="7">
        <v>-0.211305589833028</v>
      </c>
    </row>
    <row r="7908" spans="2:10" x14ac:dyDescent="0.2">
      <c r="B7908" s="7">
        <v>4</v>
      </c>
      <c r="C7908" s="7">
        <v>80</v>
      </c>
      <c r="D7908" s="7">
        <v>-6.7727494067685995E-2</v>
      </c>
      <c r="E7908" s="7">
        <v>-9.3893681489625194E-2</v>
      </c>
      <c r="G7908" s="7">
        <v>4</v>
      </c>
      <c r="H7908" s="7">
        <v>80</v>
      </c>
      <c r="I7908" s="7">
        <v>-6.8990657928411595E-2</v>
      </c>
      <c r="J7908" s="7">
        <v>-9.84766911181474E-2</v>
      </c>
    </row>
    <row r="7909" spans="2:10" x14ac:dyDescent="0.2">
      <c r="B7909" s="7">
        <v>5</v>
      </c>
      <c r="C7909" s="7">
        <v>80</v>
      </c>
      <c r="D7909" s="7">
        <v>-0.147267219971288</v>
      </c>
      <c r="E7909" s="7">
        <v>0.17523188917826901</v>
      </c>
      <c r="G7909" s="7">
        <v>5</v>
      </c>
      <c r="H7909" s="7">
        <v>80</v>
      </c>
      <c r="I7909" s="7">
        <v>-0.14451496328871299</v>
      </c>
      <c r="J7909" s="7">
        <v>0.14476856016790701</v>
      </c>
    </row>
    <row r="7910" spans="2:10" x14ac:dyDescent="0.2">
      <c r="B7910" s="7">
        <v>6</v>
      </c>
      <c r="C7910" s="7">
        <v>80</v>
      </c>
      <c r="D7910" s="7">
        <v>0.447277976776143</v>
      </c>
      <c r="E7910" s="7">
        <v>0.53623959502977803</v>
      </c>
      <c r="G7910" s="7">
        <v>6</v>
      </c>
      <c r="H7910" s="7">
        <v>80</v>
      </c>
      <c r="I7910" s="7">
        <v>0.47047232990370003</v>
      </c>
      <c r="J7910" s="7">
        <v>0.35485074830163299</v>
      </c>
    </row>
    <row r="7911" spans="2:10" x14ac:dyDescent="0.2">
      <c r="B7911" s="7">
        <v>7</v>
      </c>
      <c r="C7911" s="7">
        <v>80</v>
      </c>
      <c r="D7911" s="7">
        <v>-0.101677849474529</v>
      </c>
      <c r="E7911" s="7">
        <v>0.38485190470432701</v>
      </c>
      <c r="G7911" s="7">
        <v>7</v>
      </c>
      <c r="H7911" s="7">
        <v>80</v>
      </c>
      <c r="I7911" s="7">
        <v>-0.10293990431385699</v>
      </c>
      <c r="J7911" s="7">
        <v>0.53144303040614205</v>
      </c>
    </row>
    <row r="7912" spans="2:10" x14ac:dyDescent="0.2">
      <c r="B7912" s="7">
        <v>8</v>
      </c>
      <c r="C7912" s="7">
        <v>80</v>
      </c>
      <c r="D7912" s="7">
        <v>0.35874835918418202</v>
      </c>
      <c r="E7912" s="7">
        <v>0.30908664057128599</v>
      </c>
      <c r="G7912" s="7">
        <v>8</v>
      </c>
      <c r="H7912" s="7">
        <v>80</v>
      </c>
      <c r="I7912" s="7">
        <v>0.36236630549182303</v>
      </c>
      <c r="J7912" s="7">
        <v>0.33976814648491599</v>
      </c>
    </row>
    <row r="7913" spans="2:10" x14ac:dyDescent="0.2">
      <c r="B7913" s="7">
        <v>9</v>
      </c>
      <c r="C7913" s="7">
        <v>80</v>
      </c>
      <c r="D7913" s="7">
        <v>-7.4775330043911098E-2</v>
      </c>
      <c r="E7913" s="7">
        <v>0.11714225436791401</v>
      </c>
      <c r="G7913" s="7">
        <v>9</v>
      </c>
      <c r="H7913" s="7">
        <v>80</v>
      </c>
      <c r="I7913" s="7">
        <v>-7.4086203113197704E-2</v>
      </c>
      <c r="J7913" s="7">
        <v>0.211578800812673</v>
      </c>
    </row>
    <row r="7914" spans="2:10" x14ac:dyDescent="0.2">
      <c r="B7914" s="7">
        <v>10</v>
      </c>
      <c r="C7914" s="7">
        <v>80</v>
      </c>
      <c r="D7914" s="7">
        <v>-0.30106411146061302</v>
      </c>
      <c r="E7914" s="7">
        <v>-0.20924998368049999</v>
      </c>
      <c r="G7914" s="7">
        <v>10</v>
      </c>
      <c r="H7914" s="7">
        <v>80</v>
      </c>
      <c r="I7914" s="7">
        <v>-0.31003485792707303</v>
      </c>
      <c r="J7914" s="7">
        <v>-0.26699598952888898</v>
      </c>
    </row>
    <row r="7915" spans="2:10" x14ac:dyDescent="0.2">
      <c r="B7915" s="7">
        <v>11</v>
      </c>
      <c r="C7915" s="7">
        <v>80</v>
      </c>
      <c r="D7915" s="7">
        <v>-0.16587345905428499</v>
      </c>
      <c r="E7915" s="7">
        <v>-0.44463200656088198</v>
      </c>
      <c r="G7915" s="7">
        <v>11</v>
      </c>
      <c r="H7915" s="7">
        <v>80</v>
      </c>
      <c r="I7915" s="7">
        <v>-0.16634342563048399</v>
      </c>
      <c r="J7915" s="7">
        <v>-0.20716235728390101</v>
      </c>
    </row>
    <row r="7916" spans="2:10" x14ac:dyDescent="0.2">
      <c r="B7916" s="7">
        <v>12</v>
      </c>
      <c r="C7916" s="7">
        <v>80</v>
      </c>
      <c r="D7916" s="7">
        <v>-0.24459377519452399</v>
      </c>
      <c r="E7916" s="7">
        <v>6.1823978245120002E-2</v>
      </c>
      <c r="G7916" s="7">
        <v>12</v>
      </c>
      <c r="H7916" s="7">
        <v>80</v>
      </c>
      <c r="I7916" s="7">
        <v>-0.24319429532911599</v>
      </c>
      <c r="J7916" s="7">
        <v>-0.21387191831263999</v>
      </c>
    </row>
    <row r="7917" spans="2:10" x14ac:dyDescent="0.2">
      <c r="B7917" s="7">
        <v>13</v>
      </c>
      <c r="C7917" s="7">
        <v>80</v>
      </c>
      <c r="D7917" s="7">
        <v>-0.22307318257311501</v>
      </c>
      <c r="E7917" s="7">
        <v>7.6133184198836204E-2</v>
      </c>
      <c r="G7917" s="7">
        <v>13</v>
      </c>
      <c r="H7917" s="7">
        <v>80</v>
      </c>
      <c r="I7917" s="7">
        <v>-0.22987346313775001</v>
      </c>
      <c r="J7917" s="7">
        <v>-8.97742801834083E-2</v>
      </c>
    </row>
    <row r="7918" spans="2:10" x14ac:dyDescent="0.2">
      <c r="B7918" s="7">
        <v>14</v>
      </c>
      <c r="C7918" s="7">
        <v>80</v>
      </c>
      <c r="D7918" s="7">
        <v>0.356607106262391</v>
      </c>
      <c r="E7918" s="7">
        <v>0.57861488782480996</v>
      </c>
      <c r="G7918" s="7">
        <v>14</v>
      </c>
      <c r="H7918" s="7">
        <v>80</v>
      </c>
      <c r="I7918" s="7">
        <v>0.35526778991229901</v>
      </c>
      <c r="J7918" s="7">
        <v>0.38298187385124399</v>
      </c>
    </row>
    <row r="7919" spans="2:10" x14ac:dyDescent="0.2">
      <c r="B7919" s="7">
        <v>15</v>
      </c>
      <c r="C7919" s="7">
        <v>80</v>
      </c>
      <c r="D7919" s="7">
        <v>-0.11491918251500099</v>
      </c>
      <c r="E7919" s="7">
        <v>0.235436379102617</v>
      </c>
      <c r="G7919" s="7">
        <v>15</v>
      </c>
      <c r="H7919" s="7">
        <v>80</v>
      </c>
      <c r="I7919" s="7">
        <v>-0.115184110284395</v>
      </c>
      <c r="J7919" s="7">
        <v>0.27280399132733801</v>
      </c>
    </row>
    <row r="7920" spans="2:10" x14ac:dyDescent="0.2">
      <c r="B7920" s="7">
        <v>16</v>
      </c>
      <c r="C7920" s="7">
        <v>80</v>
      </c>
      <c r="D7920" s="7">
        <v>-0.17148364490255499</v>
      </c>
      <c r="E7920" s="7">
        <v>-0.21868183413264</v>
      </c>
      <c r="G7920" s="7">
        <v>16</v>
      </c>
      <c r="H7920" s="7">
        <v>80</v>
      </c>
      <c r="I7920" s="7">
        <v>-0.175193030092921</v>
      </c>
      <c r="J7920" s="7">
        <v>-0.27184578344456101</v>
      </c>
    </row>
    <row r="7921" spans="2:10" x14ac:dyDescent="0.2">
      <c r="B7921" s="7">
        <v>17</v>
      </c>
      <c r="C7921" s="7">
        <v>80</v>
      </c>
      <c r="D7921" s="7">
        <v>-0.19420095302826501</v>
      </c>
      <c r="E7921" s="7">
        <v>-0.194439135090754</v>
      </c>
      <c r="G7921" s="7">
        <v>17</v>
      </c>
      <c r="H7921" s="7">
        <v>80</v>
      </c>
      <c r="I7921" s="7">
        <v>-0.197254114004172</v>
      </c>
      <c r="J7921" s="7">
        <v>-0.197270857922792</v>
      </c>
    </row>
    <row r="7922" spans="2:10" x14ac:dyDescent="0.2">
      <c r="B7922" s="7">
        <v>18</v>
      </c>
      <c r="C7922" s="7">
        <v>80</v>
      </c>
      <c r="D7922" s="7">
        <v>-8.2216656641490402E-2</v>
      </c>
      <c r="E7922" s="7">
        <v>-0.21951890565766</v>
      </c>
      <c r="G7922" s="7">
        <v>18</v>
      </c>
      <c r="H7922" s="7">
        <v>80</v>
      </c>
      <c r="I7922" s="7">
        <v>-8.3560601150693997E-2</v>
      </c>
      <c r="J7922" s="7">
        <v>-0.293977218543235</v>
      </c>
    </row>
    <row r="7923" spans="2:10" x14ac:dyDescent="0.2">
      <c r="B7923" s="7">
        <v>19</v>
      </c>
      <c r="C7923" s="7">
        <v>80</v>
      </c>
      <c r="D7923" s="7">
        <v>0.176695640616746</v>
      </c>
      <c r="E7923" s="7">
        <v>5.1149179558291499E-2</v>
      </c>
      <c r="G7923" s="7">
        <v>19</v>
      </c>
      <c r="H7923" s="7">
        <v>80</v>
      </c>
      <c r="I7923" s="7">
        <v>0.18088933535146001</v>
      </c>
      <c r="J7923" s="7">
        <v>-8.4951794251883206E-2</v>
      </c>
    </row>
    <row r="7924" spans="2:10" x14ac:dyDescent="0.2">
      <c r="B7924" s="7">
        <v>20</v>
      </c>
      <c r="C7924" s="7">
        <v>80</v>
      </c>
      <c r="D7924" s="7">
        <v>-0.374265014753075</v>
      </c>
      <c r="E7924" s="7">
        <v>-0.15975415489619799</v>
      </c>
      <c r="G7924" s="7">
        <v>20</v>
      </c>
      <c r="H7924" s="7">
        <v>80</v>
      </c>
      <c r="I7924" s="7">
        <v>-0.37294952074342003</v>
      </c>
      <c r="J7924" s="7">
        <v>-0.42177021560911598</v>
      </c>
    </row>
    <row r="7925" spans="2:10" x14ac:dyDescent="0.2">
      <c r="B7925" s="7">
        <v>21</v>
      </c>
      <c r="C7925" s="7">
        <v>80</v>
      </c>
      <c r="D7925" s="7">
        <v>5.0260700168331097E-2</v>
      </c>
      <c r="E7925" s="7">
        <v>0.18575686355044299</v>
      </c>
      <c r="G7925" s="7">
        <v>21</v>
      </c>
      <c r="H7925" s="7">
        <v>80</v>
      </c>
      <c r="I7925" s="7">
        <v>5.21211150046446E-2</v>
      </c>
      <c r="J7925" s="7">
        <v>8.2586451085685297E-2</v>
      </c>
    </row>
    <row r="7926" spans="2:10" x14ac:dyDescent="0.2">
      <c r="B7926" s="7">
        <v>22</v>
      </c>
      <c r="C7926" s="7">
        <v>80</v>
      </c>
      <c r="D7926" s="7">
        <v>6.8993532552092104E-2</v>
      </c>
      <c r="E7926" s="7">
        <v>2.0679245495467801E-2</v>
      </c>
      <c r="G7926" s="7">
        <v>22</v>
      </c>
      <c r="H7926" s="7">
        <v>80</v>
      </c>
      <c r="I7926" s="7">
        <v>6.9548889055724303E-2</v>
      </c>
      <c r="J7926" s="7">
        <v>0.12956113397723201</v>
      </c>
    </row>
    <row r="7927" spans="2:10" x14ac:dyDescent="0.2">
      <c r="B7927" s="7">
        <v>23</v>
      </c>
      <c r="C7927" s="7">
        <v>80</v>
      </c>
      <c r="D7927" s="7">
        <v>-0.19347410536684501</v>
      </c>
      <c r="E7927" s="7">
        <v>-0.280673213353833</v>
      </c>
      <c r="G7927" s="7">
        <v>23</v>
      </c>
      <c r="H7927" s="7">
        <v>80</v>
      </c>
      <c r="I7927" s="7">
        <v>-0.19356495526877801</v>
      </c>
      <c r="J7927" s="7">
        <v>-0.111067623454205</v>
      </c>
    </row>
    <row r="7928" spans="2:10" x14ac:dyDescent="0.2">
      <c r="B7928" s="7">
        <v>24</v>
      </c>
      <c r="C7928" s="7">
        <v>80</v>
      </c>
      <c r="D7928" s="7">
        <v>-6.2849108550510693E-2</v>
      </c>
      <c r="E7928" s="7">
        <v>-5.73169044249573E-2</v>
      </c>
      <c r="G7928" s="7">
        <v>24</v>
      </c>
      <c r="H7928" s="7">
        <v>80</v>
      </c>
      <c r="I7928" s="7">
        <v>-6.3523915268983294E-2</v>
      </c>
      <c r="J7928" s="7">
        <v>-6.9332647552750301E-2</v>
      </c>
    </row>
    <row r="7929" spans="2:10" x14ac:dyDescent="0.2">
      <c r="B7929" s="7">
        <v>25</v>
      </c>
      <c r="C7929" s="7">
        <v>80</v>
      </c>
      <c r="D7929" s="7">
        <v>-3.7656526024837197E-2</v>
      </c>
      <c r="E7929" s="7">
        <v>-4.0871390572816003E-2</v>
      </c>
      <c r="G7929" s="7">
        <v>25</v>
      </c>
      <c r="H7929" s="7">
        <v>80</v>
      </c>
      <c r="I7929" s="7">
        <v>-3.78792994707648E-2</v>
      </c>
      <c r="J7929" s="7">
        <v>-4.6391795797855899E-2</v>
      </c>
    </row>
    <row r="7930" spans="2:10" x14ac:dyDescent="0.2">
      <c r="B7930" s="7">
        <v>26</v>
      </c>
      <c r="C7930" s="7">
        <v>80</v>
      </c>
      <c r="D7930" s="7">
        <v>0.23199922279451399</v>
      </c>
      <c r="E7930" s="7">
        <v>2.3236481109088401E-2</v>
      </c>
      <c r="G7930" s="7">
        <v>26</v>
      </c>
      <c r="H7930" s="7">
        <v>80</v>
      </c>
      <c r="I7930" s="7">
        <v>0.23341530630044899</v>
      </c>
      <c r="J7930" s="7">
        <v>-2.5152363604076002E-2</v>
      </c>
    </row>
    <row r="7931" spans="2:10" x14ac:dyDescent="0.2">
      <c r="B7931" s="7">
        <v>27</v>
      </c>
      <c r="C7931" s="7">
        <v>80</v>
      </c>
      <c r="D7931" s="7">
        <v>8.3892867871751903E-2</v>
      </c>
      <c r="E7931" s="7">
        <v>-8.0160583242495406E-2</v>
      </c>
      <c r="G7931" s="7">
        <v>27</v>
      </c>
      <c r="H7931" s="7">
        <v>80</v>
      </c>
      <c r="I7931" s="7">
        <v>8.4844893842777894E-2</v>
      </c>
      <c r="J7931" s="7">
        <v>6.9076640234097694E-2</v>
      </c>
    </row>
    <row r="7932" spans="2:10" x14ac:dyDescent="0.2">
      <c r="B7932" s="7">
        <v>28</v>
      </c>
      <c r="C7932" s="7">
        <v>80</v>
      </c>
      <c r="D7932" s="7">
        <v>0.24506955257414401</v>
      </c>
      <c r="E7932" s="7">
        <v>0.238091260056257</v>
      </c>
      <c r="G7932" s="7">
        <v>28</v>
      </c>
      <c r="H7932" s="7">
        <v>80</v>
      </c>
      <c r="I7932" s="7">
        <v>0.24853146096183401</v>
      </c>
      <c r="J7932" s="7">
        <v>0.195399464313086</v>
      </c>
    </row>
    <row r="7933" spans="2:10" x14ac:dyDescent="0.2">
      <c r="B7933" s="7">
        <v>29</v>
      </c>
      <c r="C7933" s="7">
        <v>80</v>
      </c>
      <c r="D7933" s="7">
        <v>0.72738048992051896</v>
      </c>
      <c r="E7933" s="7">
        <v>0.49370238622193302</v>
      </c>
      <c r="G7933" s="7">
        <v>29</v>
      </c>
      <c r="H7933" s="7">
        <v>80</v>
      </c>
      <c r="I7933" s="7">
        <v>0.72834087334665498</v>
      </c>
      <c r="J7933" s="7">
        <v>0.41776407818446099</v>
      </c>
    </row>
    <row r="7934" spans="2:10" x14ac:dyDescent="0.2">
      <c r="B7934" s="7">
        <v>30</v>
      </c>
      <c r="C7934" s="7">
        <v>80</v>
      </c>
      <c r="D7934" s="7">
        <v>0.385448067299901</v>
      </c>
      <c r="E7934" s="7">
        <v>0.306891408972223</v>
      </c>
      <c r="G7934" s="7">
        <v>30</v>
      </c>
      <c r="H7934" s="7">
        <v>80</v>
      </c>
      <c r="I7934" s="7">
        <v>0.38396527913942302</v>
      </c>
      <c r="J7934" s="7">
        <v>0.36784867066202598</v>
      </c>
    </row>
    <row r="7935" spans="2:10" x14ac:dyDescent="0.2">
      <c r="B7935" s="7">
        <v>31</v>
      </c>
      <c r="C7935" s="7">
        <v>80</v>
      </c>
      <c r="D7935" s="7">
        <v>8.8836835552584995E-2</v>
      </c>
      <c r="E7935" s="7">
        <v>0.261673463814112</v>
      </c>
      <c r="G7935" s="7">
        <v>31</v>
      </c>
      <c r="H7935" s="7">
        <v>80</v>
      </c>
      <c r="I7935" s="7">
        <v>8.8969383340208999E-2</v>
      </c>
      <c r="J7935" s="7">
        <v>0.38516255163528801</v>
      </c>
    </row>
    <row r="7936" spans="2:10" x14ac:dyDescent="0.2">
      <c r="B7936" s="7">
        <v>32</v>
      </c>
      <c r="C7936" s="7">
        <v>80</v>
      </c>
      <c r="D7936" s="7">
        <v>3.8479770134788503E-2</v>
      </c>
      <c r="E7936" s="7">
        <v>-7.7505519377316603E-2</v>
      </c>
      <c r="G7936" s="7">
        <v>32</v>
      </c>
      <c r="H7936" s="7">
        <v>80</v>
      </c>
      <c r="I7936" s="7">
        <v>3.93471879669463E-2</v>
      </c>
      <c r="J7936" s="7">
        <v>-1.0980339357327999E-2</v>
      </c>
    </row>
    <row r="7937" spans="2:10" x14ac:dyDescent="0.2">
      <c r="B7937" s="7">
        <v>33</v>
      </c>
      <c r="C7937" s="7">
        <v>80</v>
      </c>
      <c r="D7937" s="7">
        <v>-0.230228901604136</v>
      </c>
      <c r="E7937" s="7">
        <v>2.9119836139850402E-2</v>
      </c>
      <c r="G7937" s="7">
        <v>33</v>
      </c>
      <c r="H7937" s="7">
        <v>80</v>
      </c>
      <c r="I7937" s="7">
        <v>-0.231064673187488</v>
      </c>
      <c r="J7937" s="7">
        <v>3.9418188238338203E-2</v>
      </c>
    </row>
    <row r="7938" spans="2:10" x14ac:dyDescent="0.2">
      <c r="B7938" s="7">
        <v>34</v>
      </c>
      <c r="C7938" s="7">
        <v>80</v>
      </c>
      <c r="D7938" s="7">
        <v>-0.130196969432717</v>
      </c>
      <c r="E7938" s="7">
        <v>-3.7695189962222202E-2</v>
      </c>
      <c r="G7938" s="7">
        <v>34</v>
      </c>
      <c r="H7938" s="7">
        <v>80</v>
      </c>
      <c r="I7938" s="7">
        <v>-0.13202043617614101</v>
      </c>
      <c r="J7938" s="7">
        <v>0.21485438505541801</v>
      </c>
    </row>
    <row r="7939" spans="2:10" x14ac:dyDescent="0.2">
      <c r="B7939" s="7">
        <v>35</v>
      </c>
      <c r="C7939" s="7">
        <v>80</v>
      </c>
      <c r="D7939" s="7">
        <v>0.32186400335570903</v>
      </c>
      <c r="E7939" s="7">
        <v>0.450639427980291</v>
      </c>
      <c r="G7939" s="7">
        <v>35</v>
      </c>
      <c r="H7939" s="7">
        <v>80</v>
      </c>
      <c r="I7939" s="7">
        <v>0.32918335486522599</v>
      </c>
      <c r="J7939" s="7">
        <v>0.49208222887846997</v>
      </c>
    </row>
    <row r="7940" spans="2:10" x14ac:dyDescent="0.2">
      <c r="B7940" s="7">
        <v>36</v>
      </c>
      <c r="C7940" s="7">
        <v>80</v>
      </c>
      <c r="D7940" s="7">
        <v>1.6137646990760101E-2</v>
      </c>
      <c r="E7940" s="7">
        <v>0.16167539407352099</v>
      </c>
      <c r="G7940" s="7">
        <v>36</v>
      </c>
      <c r="H7940" s="7">
        <v>80</v>
      </c>
      <c r="I7940" s="7">
        <v>1.6365507871649101E-2</v>
      </c>
      <c r="J7940" s="7">
        <v>-5.6820448213331397E-2</v>
      </c>
    </row>
    <row r="7941" spans="2:10" x14ac:dyDescent="0.2">
      <c r="B7941" s="7">
        <v>37</v>
      </c>
      <c r="C7941" s="7">
        <v>80</v>
      </c>
      <c r="D7941" s="7">
        <v>3.8725967915542697E-2</v>
      </c>
      <c r="E7941" s="7">
        <v>1.28968659077007E-2</v>
      </c>
      <c r="G7941" s="7">
        <v>37</v>
      </c>
      <c r="H7941" s="7">
        <v>80</v>
      </c>
      <c r="I7941" s="7">
        <v>3.9577541698733398E-2</v>
      </c>
      <c r="J7941" s="7">
        <v>-1.1912424756403099E-2</v>
      </c>
    </row>
    <row r="7942" spans="2:10" x14ac:dyDescent="0.2">
      <c r="B7942" s="7">
        <v>38</v>
      </c>
      <c r="C7942" s="7">
        <v>80</v>
      </c>
      <c r="D7942" s="7">
        <v>0.35873287939119503</v>
      </c>
      <c r="E7942" s="7">
        <v>0.34458196153644</v>
      </c>
      <c r="G7942" s="7">
        <v>38</v>
      </c>
      <c r="H7942" s="7">
        <v>80</v>
      </c>
      <c r="I7942" s="7">
        <v>0.362629915561543</v>
      </c>
      <c r="J7942" s="7">
        <v>0.40367457903737403</v>
      </c>
    </row>
    <row r="7943" spans="2:10" x14ac:dyDescent="0.2">
      <c r="B7943" s="7">
        <v>39</v>
      </c>
      <c r="C7943" s="7">
        <v>80</v>
      </c>
      <c r="D7943" s="7">
        <v>-0.143635978595054</v>
      </c>
      <c r="E7943" s="7">
        <v>-6.37766899575265E-3</v>
      </c>
      <c r="G7943" s="7">
        <v>39</v>
      </c>
      <c r="H7943" s="7">
        <v>80</v>
      </c>
      <c r="I7943" s="7">
        <v>-0.14308016846399199</v>
      </c>
      <c r="J7943" s="7">
        <v>8.1815839385392899E-2</v>
      </c>
    </row>
    <row r="7944" spans="2:10" x14ac:dyDescent="0.2">
      <c r="B7944" s="7">
        <v>40</v>
      </c>
      <c r="C7944" s="7">
        <v>80</v>
      </c>
      <c r="D7944" s="7">
        <v>-0.35179701822455001</v>
      </c>
      <c r="E7944" s="7">
        <v>-0.34339132217670199</v>
      </c>
      <c r="G7944" s="7">
        <v>40</v>
      </c>
      <c r="H7944" s="7">
        <v>80</v>
      </c>
      <c r="I7944" s="7">
        <v>-0.35305982574700101</v>
      </c>
      <c r="J7944" s="7">
        <v>-0.41591281007777098</v>
      </c>
    </row>
    <row r="7945" spans="2:10" x14ac:dyDescent="0.2">
      <c r="B7945" s="7">
        <v>41</v>
      </c>
      <c r="C7945" s="7">
        <v>80</v>
      </c>
      <c r="D7945" s="7">
        <v>0.131649554280901</v>
      </c>
      <c r="E7945" s="7">
        <v>0.15743215137609001</v>
      </c>
      <c r="G7945" s="7">
        <v>41</v>
      </c>
      <c r="H7945" s="7">
        <v>80</v>
      </c>
      <c r="I7945" s="7">
        <v>0.13500420234518501</v>
      </c>
      <c r="J7945" s="7">
        <v>0.104051802652148</v>
      </c>
    </row>
    <row r="7946" spans="2:10" x14ac:dyDescent="0.2">
      <c r="B7946" s="7">
        <v>42</v>
      </c>
      <c r="C7946" s="7">
        <v>80</v>
      </c>
      <c r="D7946" s="7">
        <v>-2.7813675849352602E-2</v>
      </c>
      <c r="E7946" s="7">
        <v>0.108376121450048</v>
      </c>
      <c r="G7946" s="7">
        <v>42</v>
      </c>
      <c r="H7946" s="7">
        <v>80</v>
      </c>
      <c r="I7946" s="7">
        <v>-2.81276322638675E-2</v>
      </c>
      <c r="J7946" s="7">
        <v>5.8174922813455203E-2</v>
      </c>
    </row>
    <row r="7947" spans="2:10" x14ac:dyDescent="0.2">
      <c r="B7947" s="7">
        <v>43</v>
      </c>
      <c r="C7947" s="7">
        <v>80</v>
      </c>
      <c r="D7947" s="7">
        <v>-0.301880349033539</v>
      </c>
      <c r="E7947" s="7">
        <v>-0.41348782137214202</v>
      </c>
      <c r="G7947" s="7">
        <v>43</v>
      </c>
      <c r="H7947" s="7">
        <v>80</v>
      </c>
      <c r="I7947" s="7">
        <v>-0.30579088309517199</v>
      </c>
      <c r="J7947" s="7">
        <v>-0.32369143023659303</v>
      </c>
    </row>
    <row r="7948" spans="2:10" x14ac:dyDescent="0.2">
      <c r="B7948" s="7">
        <v>44</v>
      </c>
      <c r="C7948" s="7">
        <v>80</v>
      </c>
      <c r="D7948" s="7">
        <v>-0.19441052747106199</v>
      </c>
      <c r="E7948" s="7">
        <v>-1.88884774571552E-2</v>
      </c>
      <c r="G7948" s="7">
        <v>44</v>
      </c>
      <c r="H7948" s="7">
        <v>80</v>
      </c>
      <c r="I7948" s="7">
        <v>-0.19786094334280899</v>
      </c>
      <c r="J7948" s="7">
        <v>0.105186182464716</v>
      </c>
    </row>
    <row r="7949" spans="2:10" x14ac:dyDescent="0.2">
      <c r="B7949" s="7">
        <v>45</v>
      </c>
      <c r="C7949" s="7">
        <v>80</v>
      </c>
      <c r="D7949" s="7">
        <v>-0.28069294759871399</v>
      </c>
      <c r="E7949" s="7">
        <v>-0.29694576025549002</v>
      </c>
      <c r="G7949" s="7">
        <v>45</v>
      </c>
      <c r="H7949" s="7">
        <v>80</v>
      </c>
      <c r="I7949" s="7">
        <v>-0.28427143937895499</v>
      </c>
      <c r="J7949" s="7">
        <v>-0.26134374253551601</v>
      </c>
    </row>
    <row r="7950" spans="2:10" x14ac:dyDescent="0.2">
      <c r="B7950" s="7">
        <v>46</v>
      </c>
      <c r="C7950" s="7">
        <v>80</v>
      </c>
      <c r="D7950" s="7">
        <v>6.5354018883958497E-3</v>
      </c>
      <c r="E7950" s="7">
        <v>-5.5002170499888002E-2</v>
      </c>
      <c r="G7950" s="7">
        <v>46</v>
      </c>
      <c r="H7950" s="7">
        <v>80</v>
      </c>
      <c r="I7950" s="7">
        <v>6.5007184101197896E-3</v>
      </c>
      <c r="J7950" s="7">
        <v>1.10341582589939E-2</v>
      </c>
    </row>
    <row r="7951" spans="2:10" x14ac:dyDescent="0.2">
      <c r="B7951" s="7">
        <v>47</v>
      </c>
      <c r="C7951" s="7">
        <v>80</v>
      </c>
      <c r="D7951" s="7">
        <v>0.20276479391143601</v>
      </c>
      <c r="E7951" s="7">
        <v>0.109515197934514</v>
      </c>
      <c r="G7951" s="7">
        <v>47</v>
      </c>
      <c r="H7951" s="7">
        <v>80</v>
      </c>
      <c r="I7951" s="7">
        <v>0.20363615994016199</v>
      </c>
      <c r="J7951" s="7">
        <v>0.192811731421456</v>
      </c>
    </row>
    <row r="7952" spans="2:10" x14ac:dyDescent="0.2">
      <c r="B7952" s="7">
        <v>48</v>
      </c>
      <c r="C7952" s="7">
        <v>80</v>
      </c>
      <c r="D7952" s="7">
        <v>-5.2078264074975102E-2</v>
      </c>
      <c r="E7952" s="7">
        <v>0.15241479302517599</v>
      </c>
      <c r="G7952" s="7">
        <v>48</v>
      </c>
      <c r="H7952" s="7">
        <v>80</v>
      </c>
      <c r="I7952" s="7">
        <v>-5.2597039964122197E-2</v>
      </c>
      <c r="J7952" s="7">
        <v>6.6961239247364204E-2</v>
      </c>
    </row>
    <row r="7953" spans="2:10" x14ac:dyDescent="0.2">
      <c r="B7953" s="7">
        <v>49</v>
      </c>
      <c r="C7953" s="7">
        <v>80</v>
      </c>
      <c r="D7953" s="7">
        <v>-0.170496349728507</v>
      </c>
      <c r="E7953" s="7">
        <v>-0.148117708243416</v>
      </c>
      <c r="G7953" s="7">
        <v>49</v>
      </c>
      <c r="H7953" s="7">
        <v>80</v>
      </c>
      <c r="I7953" s="7">
        <v>-0.170041991673478</v>
      </c>
      <c r="J7953" s="7">
        <v>-0.113775293810986</v>
      </c>
    </row>
    <row r="7954" spans="2:10" x14ac:dyDescent="0.2">
      <c r="B7954" s="7">
        <v>50</v>
      </c>
      <c r="C7954" s="7">
        <v>80</v>
      </c>
      <c r="D7954" s="7">
        <v>0.26221801992092097</v>
      </c>
      <c r="E7954" s="7">
        <v>0.35369087875579502</v>
      </c>
      <c r="G7954" s="7">
        <v>50</v>
      </c>
      <c r="H7954" s="7">
        <v>80</v>
      </c>
      <c r="I7954" s="7">
        <v>0.26328998797236403</v>
      </c>
      <c r="J7954" s="7">
        <v>0.131270363187905</v>
      </c>
    </row>
    <row r="7955" spans="2:10" x14ac:dyDescent="0.2">
      <c r="B7955" s="7">
        <v>51</v>
      </c>
      <c r="C7955" s="7">
        <v>80</v>
      </c>
      <c r="D7955" s="7">
        <v>4.7392315191245003E-2</v>
      </c>
      <c r="E7955" s="7">
        <v>-0.16393840238044799</v>
      </c>
      <c r="G7955" s="7">
        <v>51</v>
      </c>
      <c r="H7955" s="7">
        <v>80</v>
      </c>
      <c r="I7955" s="7">
        <v>4.6020624666607703E-2</v>
      </c>
      <c r="J7955" s="7">
        <v>-0.159660656670711</v>
      </c>
    </row>
    <row r="7956" spans="2:10" x14ac:dyDescent="0.2">
      <c r="B7956" s="7">
        <v>52</v>
      </c>
      <c r="C7956" s="7">
        <v>80</v>
      </c>
      <c r="D7956" s="7">
        <v>7.4745341768943901E-2</v>
      </c>
      <c r="E7956" s="7">
        <v>-3.7941977995420699E-2</v>
      </c>
      <c r="G7956" s="7">
        <v>52</v>
      </c>
      <c r="H7956" s="7">
        <v>80</v>
      </c>
      <c r="I7956" s="7">
        <v>7.5210931043777393E-2</v>
      </c>
      <c r="J7956" s="7">
        <v>-3.9128243342981199E-2</v>
      </c>
    </row>
    <row r="7957" spans="2:10" x14ac:dyDescent="0.2">
      <c r="B7957" s="7">
        <v>53</v>
      </c>
      <c r="C7957" s="7">
        <v>80</v>
      </c>
      <c r="D7957" s="7">
        <v>-9.99420972186051E-2</v>
      </c>
      <c r="E7957" s="7">
        <v>-2.1582645744163499E-2</v>
      </c>
      <c r="G7957" s="7">
        <v>53</v>
      </c>
      <c r="H7957" s="7">
        <v>80</v>
      </c>
      <c r="I7957" s="7">
        <v>-0.10150739892006</v>
      </c>
      <c r="J7957" s="7">
        <v>-0.16547578582561501</v>
      </c>
    </row>
    <row r="7958" spans="2:10" x14ac:dyDescent="0.2">
      <c r="B7958" s="7">
        <v>54</v>
      </c>
      <c r="C7958" s="7">
        <v>80</v>
      </c>
      <c r="D7958" s="7">
        <v>-0.40034776425823498</v>
      </c>
      <c r="E7958" s="7">
        <v>-0.46783572912867999</v>
      </c>
      <c r="G7958" s="7">
        <v>54</v>
      </c>
      <c r="H7958" s="7">
        <v>80</v>
      </c>
      <c r="I7958" s="7">
        <v>-0.40415675742393498</v>
      </c>
      <c r="J7958" s="7">
        <v>-0.40243041450594902</v>
      </c>
    </row>
    <row r="7959" spans="2:10" x14ac:dyDescent="0.2">
      <c r="B7959" s="7">
        <v>55</v>
      </c>
      <c r="C7959" s="7">
        <v>80</v>
      </c>
      <c r="D7959" s="7">
        <v>-0.33049964835670498</v>
      </c>
      <c r="E7959" s="7">
        <v>-0.38814373981608902</v>
      </c>
      <c r="G7959" s="7">
        <v>55</v>
      </c>
      <c r="H7959" s="7">
        <v>80</v>
      </c>
      <c r="I7959" s="7">
        <v>-0.33090020650944701</v>
      </c>
      <c r="J7959" s="7">
        <v>-0.35436230507781202</v>
      </c>
    </row>
    <row r="7960" spans="2:10" x14ac:dyDescent="0.2">
      <c r="B7960" s="7">
        <v>56</v>
      </c>
      <c r="C7960" s="7">
        <v>80</v>
      </c>
      <c r="D7960" s="7">
        <v>-2.4780161616639901E-2</v>
      </c>
      <c r="E7960" s="7">
        <v>-5.7945693357906301E-2</v>
      </c>
      <c r="G7960" s="7">
        <v>56</v>
      </c>
      <c r="H7960" s="7">
        <v>80</v>
      </c>
      <c r="I7960" s="7">
        <v>-2.4757814231078298E-2</v>
      </c>
      <c r="J7960" s="7">
        <v>-0.10254450635533301</v>
      </c>
    </row>
    <row r="7961" spans="2:10" x14ac:dyDescent="0.2">
      <c r="B7961" s="7">
        <v>57</v>
      </c>
      <c r="C7961" s="7">
        <v>80</v>
      </c>
      <c r="D7961" s="7">
        <v>-0.12149646628062299</v>
      </c>
      <c r="E7961" s="7">
        <v>-0.33321129123537002</v>
      </c>
      <c r="G7961" s="7">
        <v>57</v>
      </c>
      <c r="H7961" s="7">
        <v>80</v>
      </c>
      <c r="I7961" s="7">
        <v>-0.122863704170939</v>
      </c>
      <c r="J7961" s="7">
        <v>-2.00905284381925E-3</v>
      </c>
    </row>
    <row r="7962" spans="2:10" x14ac:dyDescent="0.2">
      <c r="B7962" s="7">
        <v>58</v>
      </c>
      <c r="C7962" s="7">
        <v>80</v>
      </c>
      <c r="D7962" s="7">
        <v>-0.26512359561278798</v>
      </c>
      <c r="E7962" s="7">
        <v>-0.20052105000628601</v>
      </c>
      <c r="G7962" s="7">
        <v>58</v>
      </c>
      <c r="H7962" s="7">
        <v>80</v>
      </c>
      <c r="I7962" s="7">
        <v>-0.26507959953257199</v>
      </c>
      <c r="J7962" s="7">
        <v>2.8930107871618201E-2</v>
      </c>
    </row>
    <row r="7963" spans="2:10" x14ac:dyDescent="0.2">
      <c r="B7963" s="7">
        <v>59</v>
      </c>
      <c r="C7963" s="7">
        <v>80</v>
      </c>
      <c r="D7963" s="7">
        <v>-0.15144522595773799</v>
      </c>
      <c r="E7963" s="7">
        <v>-0.244932312690676</v>
      </c>
      <c r="G7963" s="7">
        <v>59</v>
      </c>
      <c r="H7963" s="7">
        <v>80</v>
      </c>
      <c r="I7963" s="7">
        <v>-0.14992706395910901</v>
      </c>
      <c r="J7963" s="7">
        <v>-0.39080139946583198</v>
      </c>
    </row>
    <row r="7964" spans="2:10" x14ac:dyDescent="0.2">
      <c r="B7964" s="7">
        <v>60</v>
      </c>
      <c r="C7964" s="7">
        <v>80</v>
      </c>
      <c r="D7964" s="7">
        <v>-0.149717206993385</v>
      </c>
      <c r="E7964" s="7">
        <v>-0.254274662918203</v>
      </c>
      <c r="G7964" s="7">
        <v>60</v>
      </c>
      <c r="H7964" s="7">
        <v>80</v>
      </c>
      <c r="I7964" s="7">
        <v>-0.15318076364581701</v>
      </c>
      <c r="J7964" s="7">
        <v>-0.28317615684757602</v>
      </c>
    </row>
    <row r="7965" spans="2:10" x14ac:dyDescent="0.2">
      <c r="B7965" s="7">
        <v>61</v>
      </c>
      <c r="C7965" s="7">
        <v>80</v>
      </c>
      <c r="D7965" s="7">
        <v>-6.7395464670525502E-3</v>
      </c>
      <c r="E7965" s="7">
        <v>6.2809362272351302E-2</v>
      </c>
      <c r="G7965" s="7">
        <v>61</v>
      </c>
      <c r="H7965" s="7">
        <v>80</v>
      </c>
      <c r="I7965" s="7">
        <v>-6.5569585267484199E-3</v>
      </c>
      <c r="J7965" s="7">
        <v>0.16821706955726801</v>
      </c>
    </row>
    <row r="7966" spans="2:10" x14ac:dyDescent="0.2">
      <c r="B7966" s="7">
        <v>62</v>
      </c>
      <c r="C7966" s="7">
        <v>80</v>
      </c>
      <c r="D7966" s="7">
        <v>-0.15176501987350999</v>
      </c>
      <c r="E7966" s="7">
        <v>-0.15880380949648101</v>
      </c>
      <c r="G7966" s="7">
        <v>62</v>
      </c>
      <c r="H7966" s="7">
        <v>80</v>
      </c>
      <c r="I7966" s="7">
        <v>-0.153316554219565</v>
      </c>
      <c r="J7966" s="7">
        <v>-5.5387666975613897E-2</v>
      </c>
    </row>
    <row r="7967" spans="2:10" x14ac:dyDescent="0.2">
      <c r="B7967" s="7">
        <v>63</v>
      </c>
      <c r="C7967" s="7">
        <v>80</v>
      </c>
      <c r="D7967" s="7">
        <v>-3.88115624138567E-2</v>
      </c>
      <c r="E7967" s="7">
        <v>-0.172722515149276</v>
      </c>
      <c r="G7967" s="7">
        <v>63</v>
      </c>
      <c r="H7967" s="7">
        <v>80</v>
      </c>
      <c r="I7967" s="7">
        <v>-3.9124775041560901E-2</v>
      </c>
      <c r="J7967" s="7">
        <v>-0.19768797572444599</v>
      </c>
    </row>
    <row r="7968" spans="2:10" x14ac:dyDescent="0.2">
      <c r="B7968" s="7">
        <v>64</v>
      </c>
      <c r="C7968" s="7">
        <v>80</v>
      </c>
      <c r="D7968" s="7">
        <v>0.100584995927797</v>
      </c>
      <c r="E7968" s="7">
        <v>6.06016291034326E-2</v>
      </c>
      <c r="G7968" s="7">
        <v>64</v>
      </c>
      <c r="H7968" s="7">
        <v>80</v>
      </c>
      <c r="I7968" s="7">
        <v>0.10409558337734801</v>
      </c>
      <c r="J7968" s="7">
        <v>-1.6967392574231101E-2</v>
      </c>
    </row>
    <row r="7969" spans="2:10" x14ac:dyDescent="0.2">
      <c r="B7969" s="7">
        <v>65</v>
      </c>
      <c r="C7969" s="7">
        <v>80</v>
      </c>
      <c r="D7969" s="7">
        <v>0.121330271514454</v>
      </c>
      <c r="E7969" s="7">
        <v>0.13135539707048299</v>
      </c>
      <c r="G7969" s="7">
        <v>65</v>
      </c>
      <c r="H7969" s="7">
        <v>80</v>
      </c>
      <c r="I7969" s="7">
        <v>0.125023023487532</v>
      </c>
      <c r="J7969" s="7">
        <v>0.127459081654033</v>
      </c>
    </row>
    <row r="7970" spans="2:10" x14ac:dyDescent="0.2">
      <c r="B7970" s="7">
        <v>66</v>
      </c>
      <c r="C7970" s="7">
        <v>80</v>
      </c>
      <c r="D7970" s="7">
        <v>0.172137438035322</v>
      </c>
      <c r="E7970" s="7">
        <v>0.10637175801696599</v>
      </c>
      <c r="G7970" s="7">
        <v>66</v>
      </c>
      <c r="H7970" s="7">
        <v>80</v>
      </c>
      <c r="I7970" s="7">
        <v>0.177115770455605</v>
      </c>
      <c r="J7970" s="7">
        <v>3.8239641711738798E-2</v>
      </c>
    </row>
    <row r="7971" spans="2:10" x14ac:dyDescent="0.2">
      <c r="B7971" s="7">
        <v>67</v>
      </c>
      <c r="C7971" s="7">
        <v>80</v>
      </c>
      <c r="D7971" s="7">
        <v>7.2417838764700102E-3</v>
      </c>
      <c r="E7971" s="7">
        <v>-0.14235081342936201</v>
      </c>
      <c r="G7971" s="7">
        <v>67</v>
      </c>
      <c r="H7971" s="7">
        <v>80</v>
      </c>
      <c r="I7971" s="7">
        <v>7.4801428684221297E-3</v>
      </c>
      <c r="J7971" s="7">
        <v>-0.20848793156908699</v>
      </c>
    </row>
    <row r="7972" spans="2:10" x14ac:dyDescent="0.2">
      <c r="B7972" s="7">
        <v>68</v>
      </c>
      <c r="C7972" s="7">
        <v>80</v>
      </c>
      <c r="D7972" s="7">
        <v>0.19886170264821301</v>
      </c>
      <c r="E7972" s="7">
        <v>0.245496438520655</v>
      </c>
      <c r="G7972" s="7">
        <v>68</v>
      </c>
      <c r="H7972" s="7">
        <v>80</v>
      </c>
      <c r="I7972" s="7">
        <v>0.19493917316743001</v>
      </c>
      <c r="J7972" s="7">
        <v>0.10532898096174501</v>
      </c>
    </row>
    <row r="7973" spans="2:10" x14ac:dyDescent="0.2">
      <c r="B7973" s="7">
        <v>69</v>
      </c>
      <c r="C7973" s="7">
        <v>80</v>
      </c>
      <c r="D7973" s="7">
        <v>0.20116571417642901</v>
      </c>
      <c r="E7973" s="7">
        <v>0.14023645321185499</v>
      </c>
      <c r="G7973" s="7">
        <v>69</v>
      </c>
      <c r="H7973" s="7">
        <v>80</v>
      </c>
      <c r="I7973" s="7">
        <v>0.200602805543561</v>
      </c>
      <c r="J7973" s="7">
        <v>0.13092894722937301</v>
      </c>
    </row>
    <row r="7974" spans="2:10" x14ac:dyDescent="0.2">
      <c r="B7974" s="7">
        <v>70</v>
      </c>
      <c r="C7974" s="7">
        <v>80</v>
      </c>
      <c r="D7974" s="7">
        <v>3.6836261998741897E-2</v>
      </c>
      <c r="E7974" s="7">
        <v>0.20187943912456</v>
      </c>
      <c r="G7974" s="7">
        <v>70</v>
      </c>
      <c r="H7974" s="7">
        <v>80</v>
      </c>
      <c r="I7974" s="7">
        <v>3.6731465189016703E-2</v>
      </c>
      <c r="J7974" s="7">
        <v>-5.7214705844056198E-2</v>
      </c>
    </row>
    <row r="7975" spans="2:10" x14ac:dyDescent="0.2">
      <c r="B7975" s="7">
        <v>71</v>
      </c>
      <c r="C7975" s="7">
        <v>80</v>
      </c>
      <c r="D7975" s="7">
        <v>0.22358648790416999</v>
      </c>
      <c r="E7975" s="7">
        <v>0.41356762996798002</v>
      </c>
      <c r="G7975" s="7">
        <v>71</v>
      </c>
      <c r="H7975" s="7">
        <v>80</v>
      </c>
      <c r="I7975" s="7">
        <v>0.228633514514261</v>
      </c>
      <c r="J7975" s="7">
        <v>6.0561549642436298E-2</v>
      </c>
    </row>
    <row r="7976" spans="2:10" x14ac:dyDescent="0.2">
      <c r="B7976" s="7">
        <v>72</v>
      </c>
      <c r="C7976" s="7">
        <v>80</v>
      </c>
      <c r="D7976" s="7">
        <v>0.23029876564230101</v>
      </c>
      <c r="E7976" s="7">
        <v>0.195069459440075</v>
      </c>
      <c r="G7976" s="7">
        <v>72</v>
      </c>
      <c r="H7976" s="7">
        <v>80</v>
      </c>
      <c r="I7976" s="7">
        <v>0.233666278738138</v>
      </c>
      <c r="J7976" s="7">
        <v>0.21635295593950901</v>
      </c>
    </row>
    <row r="7977" spans="2:10" x14ac:dyDescent="0.2">
      <c r="B7977" s="7">
        <v>73</v>
      </c>
      <c r="C7977" s="7">
        <v>80</v>
      </c>
      <c r="D7977" s="7">
        <v>-0.44616711318772001</v>
      </c>
      <c r="E7977" s="7">
        <v>-0.33249871550183802</v>
      </c>
      <c r="G7977" s="7">
        <v>73</v>
      </c>
      <c r="H7977" s="7">
        <v>80</v>
      </c>
      <c r="I7977" s="7">
        <v>-0.44668859472731598</v>
      </c>
      <c r="J7977" s="7">
        <v>-0.34518207197925999</v>
      </c>
    </row>
    <row r="7978" spans="2:10" x14ac:dyDescent="0.2">
      <c r="B7978" s="7">
        <v>74</v>
      </c>
      <c r="C7978" s="7">
        <v>80</v>
      </c>
      <c r="D7978" s="7">
        <v>4.3539967223047399E-2</v>
      </c>
      <c r="E7978" s="7">
        <v>0.50768514326605596</v>
      </c>
      <c r="G7978" s="7">
        <v>74</v>
      </c>
      <c r="H7978" s="7">
        <v>80</v>
      </c>
      <c r="I7978" s="7">
        <v>4.1837085609965498E-2</v>
      </c>
      <c r="J7978" s="7">
        <v>0.31407222802137402</v>
      </c>
    </row>
    <row r="7979" spans="2:10" x14ac:dyDescent="0.2">
      <c r="B7979" s="7">
        <v>75</v>
      </c>
      <c r="C7979" s="7">
        <v>80</v>
      </c>
      <c r="D7979" s="7">
        <v>-0.197801822790242</v>
      </c>
      <c r="E7979" s="7">
        <v>-0.180483733722095</v>
      </c>
      <c r="G7979" s="7">
        <v>75</v>
      </c>
      <c r="H7979" s="7">
        <v>80</v>
      </c>
      <c r="I7979" s="7">
        <v>-0.20208440402339001</v>
      </c>
      <c r="J7979" s="7">
        <v>-0.37132174730547202</v>
      </c>
    </row>
    <row r="7980" spans="2:10" x14ac:dyDescent="0.2">
      <c r="B7980" s="7">
        <v>76</v>
      </c>
      <c r="C7980" s="7">
        <v>80</v>
      </c>
      <c r="D7980" s="7">
        <v>0.13000998732386099</v>
      </c>
      <c r="E7980" s="7">
        <v>-6.1043838563490403E-2</v>
      </c>
      <c r="G7980" s="7">
        <v>76</v>
      </c>
      <c r="H7980" s="7">
        <v>80</v>
      </c>
      <c r="I7980" s="7">
        <v>0.12866151633554199</v>
      </c>
      <c r="J7980" s="7">
        <v>-5.7335246172849396E-3</v>
      </c>
    </row>
    <row r="7981" spans="2:10" x14ac:dyDescent="0.2">
      <c r="B7981" s="7">
        <v>77</v>
      </c>
      <c r="C7981" s="7">
        <v>80</v>
      </c>
      <c r="D7981" s="7">
        <v>0.321283993519694</v>
      </c>
      <c r="E7981" s="7">
        <v>0.26473266554181002</v>
      </c>
      <c r="G7981" s="7">
        <v>77</v>
      </c>
      <c r="H7981" s="7">
        <v>80</v>
      </c>
      <c r="I7981" s="7">
        <v>0.32476652059989702</v>
      </c>
      <c r="J7981" s="7">
        <v>0.31802002641739902</v>
      </c>
    </row>
    <row r="7982" spans="2:10" x14ac:dyDescent="0.2">
      <c r="B7982" s="7">
        <v>78</v>
      </c>
      <c r="C7982" s="7">
        <v>80</v>
      </c>
      <c r="D7982" s="7">
        <v>-0.38758061979286001</v>
      </c>
      <c r="E7982" s="7">
        <v>-0.54318582920026703</v>
      </c>
      <c r="G7982" s="7">
        <v>78</v>
      </c>
      <c r="H7982" s="7">
        <v>80</v>
      </c>
      <c r="I7982" s="7">
        <v>-0.39042078534156099</v>
      </c>
      <c r="J7982" s="7">
        <v>-0.43360529053209401</v>
      </c>
    </row>
    <row r="7983" spans="2:10" x14ac:dyDescent="0.2">
      <c r="B7983" s="7">
        <v>79</v>
      </c>
      <c r="C7983" s="7">
        <v>80</v>
      </c>
      <c r="D7983" s="7">
        <v>0.19722858792546</v>
      </c>
      <c r="E7983" s="7">
        <v>0.31054375053390298</v>
      </c>
      <c r="G7983" s="7">
        <v>79</v>
      </c>
      <c r="H7983" s="7">
        <v>80</v>
      </c>
      <c r="I7983" s="7">
        <v>0.20311228773357501</v>
      </c>
      <c r="J7983" s="7">
        <v>0.33867005393599398</v>
      </c>
    </row>
    <row r="7984" spans="2:10" x14ac:dyDescent="0.2">
      <c r="B7984" s="7">
        <v>80</v>
      </c>
      <c r="C7984" s="7">
        <v>80</v>
      </c>
      <c r="D7984" s="7">
        <v>-0.12158852937684</v>
      </c>
      <c r="E7984" s="7">
        <v>-0.12497014000508801</v>
      </c>
      <c r="G7984" s="7">
        <v>80</v>
      </c>
      <c r="H7984" s="7">
        <v>80</v>
      </c>
      <c r="I7984" s="7">
        <v>-0.125630163424887</v>
      </c>
      <c r="J7984" s="7">
        <v>-9.4942051587573004E-2</v>
      </c>
    </row>
    <row r="7985" spans="2:10" x14ac:dyDescent="0.2">
      <c r="B7985" s="7">
        <v>81</v>
      </c>
      <c r="C7985" s="7">
        <v>80</v>
      </c>
      <c r="D7985" s="7">
        <v>0.58269266342598403</v>
      </c>
      <c r="E7985" s="7">
        <v>0.62725197724439896</v>
      </c>
      <c r="G7985" s="7">
        <v>81</v>
      </c>
      <c r="H7985" s="7">
        <v>80</v>
      </c>
      <c r="I7985" s="7">
        <v>0.58709437053368496</v>
      </c>
      <c r="J7985" s="7">
        <v>0.84613444193070597</v>
      </c>
    </row>
    <row r="7986" spans="2:10" x14ac:dyDescent="0.2">
      <c r="B7986" s="7">
        <v>82</v>
      </c>
      <c r="C7986" s="7">
        <v>80</v>
      </c>
      <c r="D7986" s="7">
        <v>0.38365550997004599</v>
      </c>
      <c r="E7986" s="7">
        <v>0.13737168964862001</v>
      </c>
      <c r="G7986" s="7">
        <v>82</v>
      </c>
      <c r="H7986" s="7">
        <v>80</v>
      </c>
      <c r="I7986" s="7">
        <v>0.39525215724037399</v>
      </c>
      <c r="J7986" s="7">
        <v>0.23283837365104099</v>
      </c>
    </row>
    <row r="7987" spans="2:10" x14ac:dyDescent="0.2">
      <c r="B7987" s="7">
        <v>83</v>
      </c>
      <c r="C7987" s="7">
        <v>80</v>
      </c>
      <c r="D7987" s="7">
        <v>-0.18285837409605499</v>
      </c>
      <c r="E7987" s="7">
        <v>-0.16619261519060699</v>
      </c>
      <c r="G7987" s="7">
        <v>83</v>
      </c>
      <c r="H7987" s="7">
        <v>80</v>
      </c>
      <c r="I7987" s="7">
        <v>-0.186429613294855</v>
      </c>
      <c r="J7987" s="7">
        <v>-0.32251662266296299</v>
      </c>
    </row>
    <row r="7988" spans="2:10" x14ac:dyDescent="0.2">
      <c r="B7988" s="7">
        <v>84</v>
      </c>
      <c r="C7988" s="7">
        <v>80</v>
      </c>
      <c r="D7988" s="7">
        <v>0.476530462159166</v>
      </c>
      <c r="E7988" s="7">
        <v>0.27562358028724698</v>
      </c>
      <c r="G7988" s="7">
        <v>84</v>
      </c>
      <c r="H7988" s="7">
        <v>80</v>
      </c>
      <c r="I7988" s="7">
        <v>0.46529267669162899</v>
      </c>
      <c r="J7988" s="7">
        <v>0.17141812671184001</v>
      </c>
    </row>
    <row r="7989" spans="2:10" x14ac:dyDescent="0.2">
      <c r="B7989" s="7">
        <v>85</v>
      </c>
      <c r="C7989" s="7">
        <v>80</v>
      </c>
      <c r="D7989" s="7">
        <v>-0.51326819823893599</v>
      </c>
      <c r="E7989" s="7">
        <v>-0.36165458034555098</v>
      </c>
      <c r="G7989" s="7">
        <v>85</v>
      </c>
      <c r="H7989" s="7">
        <v>80</v>
      </c>
      <c r="I7989" s="7">
        <v>-0.51788466636674901</v>
      </c>
      <c r="J7989" s="7">
        <v>-0.48323884984609899</v>
      </c>
    </row>
    <row r="7990" spans="2:10" x14ac:dyDescent="0.2">
      <c r="B7990" s="7">
        <v>86</v>
      </c>
      <c r="C7990" s="7">
        <v>80</v>
      </c>
      <c r="D7990" s="7">
        <v>-0.217677032261371</v>
      </c>
      <c r="E7990" s="7">
        <v>-3.1657565203032E-2</v>
      </c>
      <c r="G7990" s="7">
        <v>86</v>
      </c>
      <c r="H7990" s="7">
        <v>80</v>
      </c>
      <c r="I7990" s="7">
        <v>-0.21698110266916801</v>
      </c>
      <c r="J7990" s="7">
        <v>-0.26305212727320398</v>
      </c>
    </row>
    <row r="7991" spans="2:10" x14ac:dyDescent="0.2">
      <c r="B7991" s="7">
        <v>87</v>
      </c>
      <c r="C7991" s="7">
        <v>80</v>
      </c>
      <c r="D7991" s="7">
        <v>0.139505977501059</v>
      </c>
      <c r="E7991" s="7">
        <v>0.161079219772746</v>
      </c>
      <c r="G7991" s="7">
        <v>87</v>
      </c>
      <c r="H7991" s="7">
        <v>80</v>
      </c>
      <c r="I7991" s="7">
        <v>0.14167158701077301</v>
      </c>
      <c r="J7991" s="7">
        <v>0.269186682209062</v>
      </c>
    </row>
    <row r="7992" spans="2:10" x14ac:dyDescent="0.2">
      <c r="B7992" s="7">
        <v>88</v>
      </c>
      <c r="C7992" s="7">
        <v>80</v>
      </c>
      <c r="D7992" s="7">
        <v>-0.14997428074929001</v>
      </c>
      <c r="E7992" s="7">
        <v>-0.365817317854569</v>
      </c>
      <c r="G7992" s="7">
        <v>88</v>
      </c>
      <c r="H7992" s="7">
        <v>80</v>
      </c>
      <c r="I7992" s="7">
        <v>-0.152963662457549</v>
      </c>
      <c r="J7992" s="7">
        <v>-0.19694486052503599</v>
      </c>
    </row>
    <row r="7993" spans="2:10" x14ac:dyDescent="0.2">
      <c r="B7993" s="7">
        <v>89</v>
      </c>
      <c r="C7993" s="7">
        <v>80</v>
      </c>
      <c r="D7993" s="7">
        <v>-2.6192188398965802E-3</v>
      </c>
      <c r="E7993" s="7">
        <v>-0.40489478318551197</v>
      </c>
      <c r="G7993" s="7">
        <v>89</v>
      </c>
      <c r="H7993" s="7">
        <v>80</v>
      </c>
      <c r="I7993" s="7">
        <v>-2.5794619756807102E-3</v>
      </c>
      <c r="J7993" s="7">
        <v>-0.212744898896951</v>
      </c>
    </row>
    <row r="7994" spans="2:10" x14ac:dyDescent="0.2">
      <c r="B7994" s="7">
        <v>90</v>
      </c>
      <c r="C7994" s="7">
        <v>80</v>
      </c>
      <c r="D7994" s="7">
        <v>-0.299732232892303</v>
      </c>
      <c r="E7994" s="7">
        <v>-0.32845730087313102</v>
      </c>
      <c r="G7994" s="7">
        <v>90</v>
      </c>
      <c r="H7994" s="7">
        <v>80</v>
      </c>
      <c r="I7994" s="7">
        <v>-0.30474969635969601</v>
      </c>
      <c r="J7994" s="7">
        <v>-0.41473063797674897</v>
      </c>
    </row>
    <row r="7995" spans="2:10" x14ac:dyDescent="0.2">
      <c r="B7995" s="7">
        <v>91</v>
      </c>
      <c r="C7995" s="7">
        <v>80</v>
      </c>
      <c r="D7995" s="7">
        <v>0.116025792121977</v>
      </c>
      <c r="E7995" s="7">
        <v>4.7431962072284499E-2</v>
      </c>
      <c r="G7995" s="7">
        <v>91</v>
      </c>
      <c r="H7995" s="7">
        <v>80</v>
      </c>
      <c r="I7995" s="7">
        <v>0.116519060650654</v>
      </c>
      <c r="J7995" s="7">
        <v>0.185936466351944</v>
      </c>
    </row>
    <row r="7996" spans="2:10" x14ac:dyDescent="0.2">
      <c r="B7996" s="7">
        <v>92</v>
      </c>
      <c r="C7996" s="7">
        <v>80</v>
      </c>
      <c r="D7996" s="7">
        <v>0.43096608949994902</v>
      </c>
      <c r="E7996" s="7">
        <v>0.40329939552511801</v>
      </c>
      <c r="G7996" s="7">
        <v>92</v>
      </c>
      <c r="H7996" s="7">
        <v>80</v>
      </c>
      <c r="I7996" s="7">
        <v>0.42725020364702199</v>
      </c>
      <c r="J7996" s="7">
        <v>0.49183576478805602</v>
      </c>
    </row>
    <row r="7997" spans="2:10" x14ac:dyDescent="0.2">
      <c r="B7997" s="7">
        <v>93</v>
      </c>
      <c r="C7997" s="7">
        <v>80</v>
      </c>
      <c r="D7997" s="7">
        <v>-0.18772510693351599</v>
      </c>
      <c r="E7997" s="7">
        <v>-0.28712791527319598</v>
      </c>
      <c r="G7997" s="7">
        <v>93</v>
      </c>
      <c r="H7997" s="7">
        <v>80</v>
      </c>
      <c r="I7997" s="7">
        <v>-0.19144041245242099</v>
      </c>
      <c r="J7997" s="7">
        <v>-0.26007414237563198</v>
      </c>
    </row>
    <row r="7998" spans="2:10" x14ac:dyDescent="0.2">
      <c r="B7998" s="7">
        <v>94</v>
      </c>
      <c r="C7998" s="7">
        <v>80</v>
      </c>
      <c r="D7998" s="7">
        <v>-0.33025995241941902</v>
      </c>
      <c r="E7998" s="7">
        <v>-0.15942960736035999</v>
      </c>
      <c r="G7998" s="7">
        <v>94</v>
      </c>
      <c r="H7998" s="7">
        <v>80</v>
      </c>
      <c r="I7998" s="7">
        <v>-0.333612208056354</v>
      </c>
      <c r="J7998" s="7">
        <v>-0.27686810607691498</v>
      </c>
    </row>
    <row r="7999" spans="2:10" x14ac:dyDescent="0.2">
      <c r="B7999" s="7">
        <v>95</v>
      </c>
      <c r="C7999" s="7">
        <v>80</v>
      </c>
      <c r="D7999" s="7">
        <v>-0.36805501918697803</v>
      </c>
      <c r="E7999" s="7">
        <v>-8.9501812744164702E-2</v>
      </c>
      <c r="G7999" s="7">
        <v>95</v>
      </c>
      <c r="H7999" s="7">
        <v>80</v>
      </c>
      <c r="I7999" s="7">
        <v>-0.38270750650904101</v>
      </c>
      <c r="J7999" s="7">
        <v>-0.22088500067558101</v>
      </c>
    </row>
    <row r="8000" spans="2:10" x14ac:dyDescent="0.2">
      <c r="B8000" s="7">
        <v>96</v>
      </c>
      <c r="C8000" s="7">
        <v>80</v>
      </c>
      <c r="D8000" s="7">
        <v>-7.5874024537892396E-2</v>
      </c>
      <c r="E8000" s="7">
        <v>-0.24584291839511199</v>
      </c>
      <c r="G8000" s="7">
        <v>96</v>
      </c>
      <c r="H8000" s="7">
        <v>80</v>
      </c>
      <c r="I8000" s="7">
        <v>-7.8546932873917896E-2</v>
      </c>
      <c r="J8000" s="7">
        <v>-0.36929524320774398</v>
      </c>
    </row>
    <row r="8001" spans="2:10" x14ac:dyDescent="0.2">
      <c r="B8001" s="7">
        <v>97</v>
      </c>
      <c r="C8001" s="7">
        <v>80</v>
      </c>
      <c r="D8001" s="7">
        <v>0.14827262655120199</v>
      </c>
      <c r="E8001" s="7">
        <v>0.30432127568247003</v>
      </c>
      <c r="G8001" s="7">
        <v>97</v>
      </c>
      <c r="H8001" s="7">
        <v>80</v>
      </c>
      <c r="I8001" s="7">
        <v>0.153280214695731</v>
      </c>
      <c r="J8001" s="7">
        <v>0.59335117455489295</v>
      </c>
    </row>
    <row r="8002" spans="2:10" x14ac:dyDescent="0.2">
      <c r="B8002" s="7">
        <v>98</v>
      </c>
      <c r="C8002" s="7">
        <v>80</v>
      </c>
      <c r="D8002" s="7">
        <v>0.39674772612023401</v>
      </c>
      <c r="E8002" s="7">
        <v>0.28198800245033701</v>
      </c>
      <c r="G8002" s="7">
        <v>98</v>
      </c>
      <c r="H8002" s="7">
        <v>80</v>
      </c>
      <c r="I8002" s="7">
        <v>0.40028326690750499</v>
      </c>
      <c r="J8002" s="7">
        <v>0.323764113266019</v>
      </c>
    </row>
    <row r="8003" spans="2:10" x14ac:dyDescent="0.2">
      <c r="B8003" s="7">
        <v>99</v>
      </c>
      <c r="C8003" s="7">
        <v>80</v>
      </c>
      <c r="D8003" s="7">
        <v>1.2145086393368301E-2</v>
      </c>
      <c r="E8003" s="7">
        <v>-0.24060799528044</v>
      </c>
      <c r="G8003" s="7">
        <v>99</v>
      </c>
      <c r="H8003" s="7">
        <v>80</v>
      </c>
      <c r="I8003" s="7">
        <v>1.2680738700346699E-2</v>
      </c>
      <c r="J8003" s="7">
        <v>-0.25423053432814502</v>
      </c>
    </row>
    <row r="8004" spans="2:10" x14ac:dyDescent="0.2">
      <c r="B8004" s="7">
        <v>100</v>
      </c>
      <c r="C8004" s="7">
        <v>80</v>
      </c>
      <c r="D8004" s="7">
        <v>-0.24044568343088499</v>
      </c>
      <c r="E8004" s="7">
        <v>-0.18647280899403601</v>
      </c>
      <c r="G8004" s="7">
        <v>100</v>
      </c>
      <c r="H8004" s="7">
        <v>80</v>
      </c>
      <c r="I8004" s="7">
        <v>-0.24501161014016801</v>
      </c>
      <c r="J8004" s="7">
        <v>-6.4764484631240293E-2</v>
      </c>
    </row>
    <row r="8005" spans="2:10" x14ac:dyDescent="0.2">
      <c r="B8005" s="7">
        <v>1</v>
      </c>
      <c r="C8005" s="7">
        <v>81</v>
      </c>
      <c r="D8005" s="7">
        <v>0.10678685283126201</v>
      </c>
      <c r="E8005" s="7">
        <v>-0.21584997624105701</v>
      </c>
      <c r="G8005" s="7">
        <v>1</v>
      </c>
      <c r="H8005" s="7">
        <v>81</v>
      </c>
      <c r="I8005" s="7">
        <v>0.10469510666573</v>
      </c>
      <c r="J8005" s="7">
        <v>0.22693229320984501</v>
      </c>
    </row>
    <row r="8006" spans="2:10" x14ac:dyDescent="0.2">
      <c r="B8006" s="7">
        <v>2</v>
      </c>
      <c r="C8006" s="7">
        <v>81</v>
      </c>
      <c r="D8006" s="7">
        <v>0.247509555864971</v>
      </c>
      <c r="E8006" s="7">
        <v>0.288060474943999</v>
      </c>
      <c r="G8006" s="7">
        <v>2</v>
      </c>
      <c r="H8006" s="7">
        <v>81</v>
      </c>
      <c r="I8006" s="7">
        <v>0.25594843169434101</v>
      </c>
      <c r="J8006" s="7">
        <v>0.322642718500392</v>
      </c>
    </row>
    <row r="8007" spans="2:10" x14ac:dyDescent="0.2">
      <c r="B8007" s="7">
        <v>3</v>
      </c>
      <c r="C8007" s="7">
        <v>81</v>
      </c>
      <c r="D8007" s="7">
        <v>-5.1542453952819799E-3</v>
      </c>
      <c r="E8007" s="7">
        <v>0.25465983604158998</v>
      </c>
      <c r="G8007" s="7">
        <v>3</v>
      </c>
      <c r="H8007" s="7">
        <v>81</v>
      </c>
      <c r="I8007" s="7">
        <v>-5.34765906346379E-3</v>
      </c>
      <c r="J8007" s="7">
        <v>0.103638769336471</v>
      </c>
    </row>
    <row r="8008" spans="2:10" x14ac:dyDescent="0.2">
      <c r="B8008" s="7">
        <v>4</v>
      </c>
      <c r="C8008" s="7">
        <v>81</v>
      </c>
      <c r="D8008" s="7">
        <v>9.5955092570477504E-2</v>
      </c>
      <c r="E8008" s="7">
        <v>6.4307755142971601E-3</v>
      </c>
      <c r="G8008" s="7">
        <v>4</v>
      </c>
      <c r="H8008" s="7">
        <v>81</v>
      </c>
      <c r="I8008" s="7">
        <v>9.7034072106682204E-2</v>
      </c>
      <c r="J8008" s="7">
        <v>-2.95324953696081E-2</v>
      </c>
    </row>
    <row r="8009" spans="2:10" x14ac:dyDescent="0.2">
      <c r="B8009" s="7">
        <v>5</v>
      </c>
      <c r="C8009" s="7">
        <v>81</v>
      </c>
      <c r="D8009" s="7">
        <v>-1.2808951949150301E-3</v>
      </c>
      <c r="E8009" s="7">
        <v>-5.1550635227096499E-2</v>
      </c>
      <c r="G8009" s="7">
        <v>5</v>
      </c>
      <c r="H8009" s="7">
        <v>81</v>
      </c>
      <c r="I8009" s="7">
        <v>-1.7701642915533E-3</v>
      </c>
      <c r="J8009" s="7">
        <v>-0.21730356492685701</v>
      </c>
    </row>
    <row r="8010" spans="2:10" x14ac:dyDescent="0.2">
      <c r="B8010" s="7">
        <v>6</v>
      </c>
      <c r="C8010" s="7">
        <v>81</v>
      </c>
      <c r="D8010" s="7">
        <v>0.13365639638271701</v>
      </c>
      <c r="E8010" s="7">
        <v>0.31718396014693701</v>
      </c>
      <c r="G8010" s="7">
        <v>6</v>
      </c>
      <c r="H8010" s="7">
        <v>81</v>
      </c>
      <c r="I8010" s="7">
        <v>0.13799714468339</v>
      </c>
      <c r="J8010" s="7">
        <v>0.236339879400185</v>
      </c>
    </row>
    <row r="8011" spans="2:10" x14ac:dyDescent="0.2">
      <c r="B8011" s="7">
        <v>7</v>
      </c>
      <c r="C8011" s="7">
        <v>81</v>
      </c>
      <c r="D8011" s="7">
        <v>-2.9459988243774001E-3</v>
      </c>
      <c r="E8011" s="7">
        <v>-0.16556881041819599</v>
      </c>
      <c r="G8011" s="7">
        <v>7</v>
      </c>
      <c r="H8011" s="7">
        <v>81</v>
      </c>
      <c r="I8011" s="7">
        <v>-2.9137666407610401E-3</v>
      </c>
      <c r="J8011" s="7">
        <v>-2.5559797568361901E-2</v>
      </c>
    </row>
    <row r="8012" spans="2:10" x14ac:dyDescent="0.2">
      <c r="B8012" s="7">
        <v>8</v>
      </c>
      <c r="C8012" s="7">
        <v>81</v>
      </c>
      <c r="D8012" s="7">
        <v>0.123319092050203</v>
      </c>
      <c r="E8012" s="7">
        <v>0.13413362280704899</v>
      </c>
      <c r="G8012" s="7">
        <v>8</v>
      </c>
      <c r="H8012" s="7">
        <v>81</v>
      </c>
      <c r="I8012" s="7">
        <v>0.123931167876703</v>
      </c>
      <c r="J8012" s="7">
        <v>-0.11216988204488</v>
      </c>
    </row>
    <row r="8013" spans="2:10" x14ac:dyDescent="0.2">
      <c r="B8013" s="7">
        <v>9</v>
      </c>
      <c r="C8013" s="7">
        <v>81</v>
      </c>
      <c r="D8013" s="7">
        <v>-0.114985434388573</v>
      </c>
      <c r="E8013" s="7">
        <v>-8.5974849899183206E-2</v>
      </c>
      <c r="G8013" s="7">
        <v>9</v>
      </c>
      <c r="H8013" s="7">
        <v>81</v>
      </c>
      <c r="I8013" s="7">
        <v>-0.11512403281309699</v>
      </c>
      <c r="J8013" s="7">
        <v>-5.3599222213417598E-2</v>
      </c>
    </row>
    <row r="8014" spans="2:10" x14ac:dyDescent="0.2">
      <c r="B8014" s="7">
        <v>10</v>
      </c>
      <c r="C8014" s="7">
        <v>81</v>
      </c>
      <c r="D8014" s="7">
        <v>-2.6551332132180899E-2</v>
      </c>
      <c r="E8014" s="7">
        <v>-7.7526938981282703E-3</v>
      </c>
      <c r="G8014" s="7">
        <v>10</v>
      </c>
      <c r="H8014" s="7">
        <v>81</v>
      </c>
      <c r="I8014" s="7">
        <v>-2.6476572498584299E-2</v>
      </c>
      <c r="J8014" s="7">
        <v>-3.7126672944008697E-2</v>
      </c>
    </row>
    <row r="8015" spans="2:10" x14ac:dyDescent="0.2">
      <c r="B8015" s="7">
        <v>11</v>
      </c>
      <c r="C8015" s="7">
        <v>81</v>
      </c>
      <c r="D8015" s="7">
        <v>0.220569928840357</v>
      </c>
      <c r="E8015" s="7">
        <v>3.27604122527001E-2</v>
      </c>
      <c r="G8015" s="7">
        <v>11</v>
      </c>
      <c r="H8015" s="7">
        <v>81</v>
      </c>
      <c r="I8015" s="7">
        <v>0.22845625799100899</v>
      </c>
      <c r="J8015" s="7">
        <v>0.18643012731814701</v>
      </c>
    </row>
    <row r="8016" spans="2:10" x14ac:dyDescent="0.2">
      <c r="B8016" s="7">
        <v>12</v>
      </c>
      <c r="C8016" s="7">
        <v>81</v>
      </c>
      <c r="D8016" s="7">
        <v>8.3275356250587698E-2</v>
      </c>
      <c r="E8016" s="7">
        <v>0.41128683564389901</v>
      </c>
      <c r="G8016" s="7">
        <v>12</v>
      </c>
      <c r="H8016" s="7">
        <v>81</v>
      </c>
      <c r="I8016" s="7">
        <v>8.5694758438253693E-2</v>
      </c>
      <c r="J8016" s="7">
        <v>0.31284081731510799</v>
      </c>
    </row>
    <row r="8017" spans="2:10" x14ac:dyDescent="0.2">
      <c r="B8017" s="7">
        <v>13</v>
      </c>
      <c r="C8017" s="7">
        <v>81</v>
      </c>
      <c r="D8017" s="7">
        <v>0.16612134080521401</v>
      </c>
      <c r="E8017" s="7">
        <v>9.3950139102869201E-2</v>
      </c>
      <c r="G8017" s="7">
        <v>13</v>
      </c>
      <c r="H8017" s="7">
        <v>81</v>
      </c>
      <c r="I8017" s="7">
        <v>0.16289710004074401</v>
      </c>
      <c r="J8017" s="7">
        <v>-0.23000839798550601</v>
      </c>
    </row>
    <row r="8018" spans="2:10" x14ac:dyDescent="0.2">
      <c r="B8018" s="7">
        <v>14</v>
      </c>
      <c r="C8018" s="7">
        <v>81</v>
      </c>
      <c r="D8018" s="7">
        <v>0.180469918570247</v>
      </c>
      <c r="E8018" s="7">
        <v>0.186628394624901</v>
      </c>
      <c r="G8018" s="7">
        <v>14</v>
      </c>
      <c r="H8018" s="7">
        <v>81</v>
      </c>
      <c r="I8018" s="7">
        <v>0.18167875039462</v>
      </c>
      <c r="J8018" s="7">
        <v>0.23531433371820801</v>
      </c>
    </row>
    <row r="8019" spans="2:10" x14ac:dyDescent="0.2">
      <c r="B8019" s="7">
        <v>15</v>
      </c>
      <c r="C8019" s="7">
        <v>81</v>
      </c>
      <c r="D8019" s="7">
        <v>0.229907348930388</v>
      </c>
      <c r="E8019" s="7">
        <v>0.273673851867269</v>
      </c>
      <c r="G8019" s="7">
        <v>15</v>
      </c>
      <c r="H8019" s="7">
        <v>81</v>
      </c>
      <c r="I8019" s="7">
        <v>0.23516111289045399</v>
      </c>
      <c r="J8019" s="7">
        <v>0.21991213986147801</v>
      </c>
    </row>
    <row r="8020" spans="2:10" x14ac:dyDescent="0.2">
      <c r="B8020" s="7">
        <v>16</v>
      </c>
      <c r="C8020" s="7">
        <v>81</v>
      </c>
      <c r="D8020" s="7">
        <v>-3.8700578281031503E-2</v>
      </c>
      <c r="E8020" s="7">
        <v>2.6633701657876999E-2</v>
      </c>
      <c r="G8020" s="7">
        <v>16</v>
      </c>
      <c r="H8020" s="7">
        <v>81</v>
      </c>
      <c r="I8020" s="7">
        <v>-3.87091987361581E-2</v>
      </c>
      <c r="J8020" s="7">
        <v>-1.76086323080815E-2</v>
      </c>
    </row>
    <row r="8021" spans="2:10" x14ac:dyDescent="0.2">
      <c r="B8021" s="7">
        <v>17</v>
      </c>
      <c r="C8021" s="7">
        <v>81</v>
      </c>
      <c r="D8021" s="7">
        <v>-0.129212756504442</v>
      </c>
      <c r="E8021" s="7">
        <v>-8.1583397937682101E-2</v>
      </c>
      <c r="G8021" s="7">
        <v>17</v>
      </c>
      <c r="H8021" s="7">
        <v>81</v>
      </c>
      <c r="I8021" s="7">
        <v>-0.13173026671032401</v>
      </c>
      <c r="J8021" s="7">
        <v>3.7879326818949899E-2</v>
      </c>
    </row>
    <row r="8022" spans="2:10" x14ac:dyDescent="0.2">
      <c r="B8022" s="7">
        <v>18</v>
      </c>
      <c r="C8022" s="7">
        <v>81</v>
      </c>
      <c r="D8022" s="7">
        <v>-4.8562454912275399E-2</v>
      </c>
      <c r="E8022" s="7">
        <v>3.7896099064260698E-3</v>
      </c>
      <c r="G8022" s="7">
        <v>18</v>
      </c>
      <c r="H8022" s="7">
        <v>81</v>
      </c>
      <c r="I8022" s="7">
        <v>-4.9341307554094299E-2</v>
      </c>
      <c r="J8022" s="7">
        <v>0.14063610935983101</v>
      </c>
    </row>
    <row r="8023" spans="2:10" x14ac:dyDescent="0.2">
      <c r="B8023" s="7">
        <v>19</v>
      </c>
      <c r="C8023" s="7">
        <v>81</v>
      </c>
      <c r="D8023" s="7">
        <v>-3.70588555203488E-2</v>
      </c>
      <c r="E8023" s="7">
        <v>-2.08224468922911E-2</v>
      </c>
      <c r="G8023" s="7">
        <v>19</v>
      </c>
      <c r="H8023" s="7">
        <v>81</v>
      </c>
      <c r="I8023" s="7">
        <v>-3.7094090145427701E-2</v>
      </c>
      <c r="J8023" s="7">
        <v>-0.30811393554611</v>
      </c>
    </row>
    <row r="8024" spans="2:10" x14ac:dyDescent="0.2">
      <c r="B8024" s="7">
        <v>20</v>
      </c>
      <c r="C8024" s="7">
        <v>81</v>
      </c>
      <c r="D8024" s="7">
        <v>0.110088245873283</v>
      </c>
      <c r="E8024" s="7">
        <v>0.25818585157290702</v>
      </c>
      <c r="G8024" s="7">
        <v>20</v>
      </c>
      <c r="H8024" s="7">
        <v>81</v>
      </c>
      <c r="I8024" s="7">
        <v>0.114397362503214</v>
      </c>
      <c r="J8024" s="7">
        <v>0.34838337520594398</v>
      </c>
    </row>
    <row r="8025" spans="2:10" x14ac:dyDescent="0.2">
      <c r="B8025" s="7">
        <v>21</v>
      </c>
      <c r="C8025" s="7">
        <v>81</v>
      </c>
      <c r="D8025" s="7">
        <v>-0.40655488497745201</v>
      </c>
      <c r="E8025" s="7">
        <v>-0.24384270194513399</v>
      </c>
      <c r="G8025" s="7">
        <v>21</v>
      </c>
      <c r="H8025" s="7">
        <v>81</v>
      </c>
      <c r="I8025" s="7">
        <v>-0.41646168343812701</v>
      </c>
      <c r="J8025" s="7">
        <v>-0.39428638786285602</v>
      </c>
    </row>
    <row r="8026" spans="2:10" x14ac:dyDescent="0.2">
      <c r="B8026" s="7">
        <v>22</v>
      </c>
      <c r="C8026" s="7">
        <v>81</v>
      </c>
      <c r="D8026" s="7">
        <v>0.19753003052217599</v>
      </c>
      <c r="E8026" s="7">
        <v>-7.8239795172228496E-2</v>
      </c>
      <c r="G8026" s="7">
        <v>22</v>
      </c>
      <c r="H8026" s="7">
        <v>81</v>
      </c>
      <c r="I8026" s="7">
        <v>0.198692611148272</v>
      </c>
      <c r="J8026" s="7">
        <v>2.5539511348550401E-2</v>
      </c>
    </row>
    <row r="8027" spans="2:10" x14ac:dyDescent="0.2">
      <c r="B8027" s="7">
        <v>23</v>
      </c>
      <c r="C8027" s="7">
        <v>81</v>
      </c>
      <c r="D8027" s="7">
        <v>-0.370741685289325</v>
      </c>
      <c r="E8027" s="7">
        <v>-0.27229309248926697</v>
      </c>
      <c r="G8027" s="7">
        <v>23</v>
      </c>
      <c r="H8027" s="7">
        <v>81</v>
      </c>
      <c r="I8027" s="7">
        <v>-0.37515242021265799</v>
      </c>
      <c r="J8027" s="7">
        <v>-0.289021983505928</v>
      </c>
    </row>
    <row r="8028" spans="2:10" x14ac:dyDescent="0.2">
      <c r="B8028" s="7">
        <v>24</v>
      </c>
      <c r="C8028" s="7">
        <v>81</v>
      </c>
      <c r="D8028" s="7">
        <v>0.70850358985653294</v>
      </c>
      <c r="E8028" s="7">
        <v>0.58801232678646698</v>
      </c>
      <c r="G8028" s="7">
        <v>24</v>
      </c>
      <c r="H8028" s="7">
        <v>81</v>
      </c>
      <c r="I8028" s="7">
        <v>0.72301265713429397</v>
      </c>
      <c r="J8028" s="7">
        <v>0.51604226226955996</v>
      </c>
    </row>
    <row r="8029" spans="2:10" x14ac:dyDescent="0.2">
      <c r="B8029" s="7">
        <v>25</v>
      </c>
      <c r="C8029" s="7">
        <v>81</v>
      </c>
      <c r="D8029" s="7">
        <v>-6.8918363757297194E-2</v>
      </c>
      <c r="E8029" s="7">
        <v>-9.8192914757617294E-2</v>
      </c>
      <c r="G8029" s="7">
        <v>25</v>
      </c>
      <c r="H8029" s="7">
        <v>81</v>
      </c>
      <c r="I8029" s="7">
        <v>-7.0785925622740095E-2</v>
      </c>
      <c r="J8029" s="7">
        <v>-0.316742918213956</v>
      </c>
    </row>
    <row r="8030" spans="2:10" x14ac:dyDescent="0.2">
      <c r="B8030" s="7">
        <v>26</v>
      </c>
      <c r="C8030" s="7">
        <v>81</v>
      </c>
      <c r="D8030" s="7">
        <v>-0.14473642044526999</v>
      </c>
      <c r="E8030" s="7">
        <v>-0.19388443856842</v>
      </c>
      <c r="G8030" s="7">
        <v>26</v>
      </c>
      <c r="H8030" s="7">
        <v>81</v>
      </c>
      <c r="I8030" s="7">
        <v>-0.14362866867456001</v>
      </c>
      <c r="J8030" s="7">
        <v>-8.9017448286150505E-2</v>
      </c>
    </row>
    <row r="8031" spans="2:10" x14ac:dyDescent="0.2">
      <c r="B8031" s="7">
        <v>27</v>
      </c>
      <c r="C8031" s="7">
        <v>81</v>
      </c>
      <c r="D8031" s="7">
        <v>4.5859548664796398E-2</v>
      </c>
      <c r="E8031" s="7">
        <v>-3.9163600924892399E-2</v>
      </c>
      <c r="G8031" s="7">
        <v>27</v>
      </c>
      <c r="H8031" s="7">
        <v>81</v>
      </c>
      <c r="I8031" s="7">
        <v>4.80431059866335E-2</v>
      </c>
      <c r="J8031" s="7">
        <v>-0.21120756606100799</v>
      </c>
    </row>
    <row r="8032" spans="2:10" x14ac:dyDescent="0.2">
      <c r="B8032" s="7">
        <v>28</v>
      </c>
      <c r="C8032" s="7">
        <v>81</v>
      </c>
      <c r="D8032" s="7">
        <v>0.245264588741506</v>
      </c>
      <c r="E8032" s="7">
        <v>0.29126860104373298</v>
      </c>
      <c r="G8032" s="7">
        <v>28</v>
      </c>
      <c r="H8032" s="7">
        <v>81</v>
      </c>
      <c r="I8032" s="7">
        <v>0.24369000519925199</v>
      </c>
      <c r="J8032" s="7">
        <v>9.2435220237208099E-2</v>
      </c>
    </row>
    <row r="8033" spans="2:10" x14ac:dyDescent="0.2">
      <c r="B8033" s="7">
        <v>29</v>
      </c>
      <c r="C8033" s="7">
        <v>81</v>
      </c>
      <c r="D8033" s="7">
        <v>0.168444896850825</v>
      </c>
      <c r="E8033" s="7">
        <v>0.34344038265499699</v>
      </c>
      <c r="G8033" s="7">
        <v>29</v>
      </c>
      <c r="H8033" s="7">
        <v>81</v>
      </c>
      <c r="I8033" s="7">
        <v>0.17164328673221799</v>
      </c>
      <c r="J8033" s="7">
        <v>3.2395481115303298E-2</v>
      </c>
    </row>
    <row r="8034" spans="2:10" x14ac:dyDescent="0.2">
      <c r="B8034" s="7">
        <v>30</v>
      </c>
      <c r="C8034" s="7">
        <v>81</v>
      </c>
      <c r="D8034" s="7">
        <v>0.24900520723410799</v>
      </c>
      <c r="E8034" s="7">
        <v>0.40553781464089</v>
      </c>
      <c r="G8034" s="7">
        <v>30</v>
      </c>
      <c r="H8034" s="7">
        <v>81</v>
      </c>
      <c r="I8034" s="7">
        <v>0.25434532554351702</v>
      </c>
      <c r="J8034" s="7">
        <v>0.30093235395734702</v>
      </c>
    </row>
    <row r="8035" spans="2:10" x14ac:dyDescent="0.2">
      <c r="B8035" s="7">
        <v>31</v>
      </c>
      <c r="C8035" s="7">
        <v>81</v>
      </c>
      <c r="D8035" s="7">
        <v>-0.15977329114993699</v>
      </c>
      <c r="E8035" s="7">
        <v>-0.38458705554439698</v>
      </c>
      <c r="G8035" s="7">
        <v>31</v>
      </c>
      <c r="H8035" s="7">
        <v>81</v>
      </c>
      <c r="I8035" s="7">
        <v>-0.16382698650118199</v>
      </c>
      <c r="J8035" s="7">
        <v>-0.37511300539417702</v>
      </c>
    </row>
    <row r="8036" spans="2:10" x14ac:dyDescent="0.2">
      <c r="B8036" s="7">
        <v>32</v>
      </c>
      <c r="C8036" s="7">
        <v>81</v>
      </c>
      <c r="D8036" s="7">
        <v>-0.20940525868662899</v>
      </c>
      <c r="E8036" s="7">
        <v>-0.22579947401908701</v>
      </c>
      <c r="G8036" s="7">
        <v>32</v>
      </c>
      <c r="H8036" s="7">
        <v>81</v>
      </c>
      <c r="I8036" s="7">
        <v>-0.20941442097570701</v>
      </c>
      <c r="J8036" s="7">
        <v>7.2081353650268895E-2</v>
      </c>
    </row>
    <row r="8037" spans="2:10" x14ac:dyDescent="0.2">
      <c r="B8037" s="7">
        <v>33</v>
      </c>
      <c r="C8037" s="7">
        <v>81</v>
      </c>
      <c r="D8037" s="7">
        <v>-7.5473684654993697E-2</v>
      </c>
      <c r="E8037" s="7">
        <v>0.154263682783883</v>
      </c>
      <c r="G8037" s="7">
        <v>33</v>
      </c>
      <c r="H8037" s="7">
        <v>81</v>
      </c>
      <c r="I8037" s="7">
        <v>-7.7176267109242899E-2</v>
      </c>
      <c r="J8037" s="7">
        <v>-5.9610190888171197E-2</v>
      </c>
    </row>
    <row r="8038" spans="2:10" x14ac:dyDescent="0.2">
      <c r="B8038" s="7">
        <v>34</v>
      </c>
      <c r="C8038" s="7">
        <v>81</v>
      </c>
      <c r="D8038" s="7">
        <v>-5.5259056368836199E-2</v>
      </c>
      <c r="E8038" s="7">
        <v>6.4600585532424801E-2</v>
      </c>
      <c r="G8038" s="7">
        <v>34</v>
      </c>
      <c r="H8038" s="7">
        <v>81</v>
      </c>
      <c r="I8038" s="7">
        <v>-5.5265250572086103E-2</v>
      </c>
      <c r="J8038" s="7">
        <v>8.0920134131956103E-2</v>
      </c>
    </row>
    <row r="8039" spans="2:10" x14ac:dyDescent="0.2">
      <c r="B8039" s="7">
        <v>35</v>
      </c>
      <c r="C8039" s="7">
        <v>81</v>
      </c>
      <c r="D8039" s="7">
        <v>0.55518651618453596</v>
      </c>
      <c r="E8039" s="7">
        <v>0.86186490489911105</v>
      </c>
      <c r="G8039" s="7">
        <v>35</v>
      </c>
      <c r="H8039" s="7">
        <v>81</v>
      </c>
      <c r="I8039" s="7">
        <v>0.54498685128045699</v>
      </c>
      <c r="J8039" s="7">
        <v>0.79764642845322598</v>
      </c>
    </row>
    <row r="8040" spans="2:10" x14ac:dyDescent="0.2">
      <c r="B8040" s="7">
        <v>36</v>
      </c>
      <c r="C8040" s="7">
        <v>81</v>
      </c>
      <c r="D8040" s="7">
        <v>-6.9888158987676099E-2</v>
      </c>
      <c r="E8040" s="7">
        <v>-2.3877326379455601E-3</v>
      </c>
      <c r="G8040" s="7">
        <v>36</v>
      </c>
      <c r="H8040" s="7">
        <v>81</v>
      </c>
      <c r="I8040" s="7">
        <v>-6.9992038663971606E-2</v>
      </c>
      <c r="J8040" s="7">
        <v>7.4006829085406303E-2</v>
      </c>
    </row>
    <row r="8041" spans="2:10" x14ac:dyDescent="0.2">
      <c r="B8041" s="7">
        <v>37</v>
      </c>
      <c r="C8041" s="7">
        <v>81</v>
      </c>
      <c r="D8041" s="7">
        <v>-0.15321495135242499</v>
      </c>
      <c r="E8041" s="7">
        <v>-2.1929059099280199E-2</v>
      </c>
      <c r="G8041" s="7">
        <v>37</v>
      </c>
      <c r="H8041" s="7">
        <v>81</v>
      </c>
      <c r="I8041" s="7">
        <v>-0.153810196075121</v>
      </c>
      <c r="J8041" s="7">
        <v>-0.117358747852846</v>
      </c>
    </row>
    <row r="8042" spans="2:10" x14ac:dyDescent="0.2">
      <c r="B8042" s="7">
        <v>38</v>
      </c>
      <c r="C8042" s="7">
        <v>81</v>
      </c>
      <c r="D8042" s="7">
        <v>-7.2583397727459698E-2</v>
      </c>
      <c r="E8042" s="7">
        <v>-0.114542875111877</v>
      </c>
      <c r="G8042" s="7">
        <v>38</v>
      </c>
      <c r="H8042" s="7">
        <v>81</v>
      </c>
      <c r="I8042" s="7">
        <v>-7.3661068064492199E-2</v>
      </c>
      <c r="J8042" s="7">
        <v>0.157774320331771</v>
      </c>
    </row>
    <row r="8043" spans="2:10" x14ac:dyDescent="0.2">
      <c r="B8043" s="7">
        <v>39</v>
      </c>
      <c r="C8043" s="7">
        <v>81</v>
      </c>
      <c r="D8043" s="7">
        <v>5.7733680783279298E-2</v>
      </c>
      <c r="E8043" s="7">
        <v>-0.13271912587585499</v>
      </c>
      <c r="G8043" s="7">
        <v>39</v>
      </c>
      <c r="H8043" s="7">
        <v>81</v>
      </c>
      <c r="I8043" s="7">
        <v>6.0003571887361502E-2</v>
      </c>
      <c r="J8043" s="7">
        <v>-0.22249405509233899</v>
      </c>
    </row>
    <row r="8044" spans="2:10" x14ac:dyDescent="0.2">
      <c r="B8044" s="7">
        <v>40</v>
      </c>
      <c r="C8044" s="7">
        <v>81</v>
      </c>
      <c r="D8044" s="7">
        <v>-0.44385431428820998</v>
      </c>
      <c r="E8044" s="7">
        <v>-0.46560516977848798</v>
      </c>
      <c r="G8044" s="7">
        <v>40</v>
      </c>
      <c r="H8044" s="7">
        <v>81</v>
      </c>
      <c r="I8044" s="7">
        <v>-0.44819630165119201</v>
      </c>
      <c r="J8044" s="7">
        <v>-0.49853532341373002</v>
      </c>
    </row>
    <row r="8045" spans="2:10" x14ac:dyDescent="0.2">
      <c r="B8045" s="7">
        <v>41</v>
      </c>
      <c r="C8045" s="7">
        <v>81</v>
      </c>
      <c r="D8045" s="7">
        <v>-0.42171052272811099</v>
      </c>
      <c r="E8045" s="7">
        <v>-0.46839392293052401</v>
      </c>
      <c r="G8045" s="7">
        <v>41</v>
      </c>
      <c r="H8045" s="7">
        <v>81</v>
      </c>
      <c r="I8045" s="7">
        <v>-0.42230173008093902</v>
      </c>
      <c r="J8045" s="7">
        <v>-0.48827832693089601</v>
      </c>
    </row>
    <row r="8046" spans="2:10" x14ac:dyDescent="0.2">
      <c r="B8046" s="7">
        <v>42</v>
      </c>
      <c r="C8046" s="7">
        <v>81</v>
      </c>
      <c r="D8046" s="7">
        <v>-1.0729950387057499E-2</v>
      </c>
      <c r="E8046" s="7">
        <v>-0.20774501485679001</v>
      </c>
      <c r="G8046" s="7">
        <v>42</v>
      </c>
      <c r="H8046" s="7">
        <v>81</v>
      </c>
      <c r="I8046" s="7">
        <v>-1.06119098988389E-2</v>
      </c>
      <c r="J8046" s="7">
        <v>1.5963751101249798E-2</v>
      </c>
    </row>
    <row r="8047" spans="2:10" x14ac:dyDescent="0.2">
      <c r="B8047" s="7">
        <v>43</v>
      </c>
      <c r="C8047" s="7">
        <v>81</v>
      </c>
      <c r="D8047" s="7">
        <v>-0.18465730079859899</v>
      </c>
      <c r="E8047" s="7">
        <v>-0.30406521077184301</v>
      </c>
      <c r="G8047" s="7">
        <v>43</v>
      </c>
      <c r="H8047" s="7">
        <v>81</v>
      </c>
      <c r="I8047" s="7">
        <v>-0.189502648832583</v>
      </c>
      <c r="J8047" s="7">
        <v>-0.38848424141351101</v>
      </c>
    </row>
    <row r="8048" spans="2:10" x14ac:dyDescent="0.2">
      <c r="B8048" s="7">
        <v>44</v>
      </c>
      <c r="C8048" s="7">
        <v>81</v>
      </c>
      <c r="D8048" s="7">
        <v>-0.26900323438272999</v>
      </c>
      <c r="E8048" s="7">
        <v>-0.38903201787531699</v>
      </c>
      <c r="G8048" s="7">
        <v>44</v>
      </c>
      <c r="H8048" s="7">
        <v>81</v>
      </c>
      <c r="I8048" s="7">
        <v>-0.276091212502246</v>
      </c>
      <c r="J8048" s="7">
        <v>-0.22431215434389101</v>
      </c>
    </row>
    <row r="8049" spans="2:10" x14ac:dyDescent="0.2">
      <c r="B8049" s="7">
        <v>45</v>
      </c>
      <c r="C8049" s="7">
        <v>81</v>
      </c>
      <c r="D8049" s="7">
        <v>-0.21572404185831201</v>
      </c>
      <c r="E8049" s="7">
        <v>-0.37496138544013702</v>
      </c>
      <c r="G8049" s="7">
        <v>45</v>
      </c>
      <c r="H8049" s="7">
        <v>81</v>
      </c>
      <c r="I8049" s="7">
        <v>-0.22016181897842599</v>
      </c>
      <c r="J8049" s="7">
        <v>-0.22948672472208301</v>
      </c>
    </row>
    <row r="8050" spans="2:10" x14ac:dyDescent="0.2">
      <c r="B8050" s="7">
        <v>46</v>
      </c>
      <c r="C8050" s="7">
        <v>81</v>
      </c>
      <c r="D8050" s="7">
        <v>0.19598444250434</v>
      </c>
      <c r="E8050" s="7">
        <v>-4.1409630692212901E-2</v>
      </c>
      <c r="G8050" s="7">
        <v>46</v>
      </c>
      <c r="H8050" s="7">
        <v>81</v>
      </c>
      <c r="I8050" s="7">
        <v>0.194093317910004</v>
      </c>
      <c r="J8050" s="7">
        <v>0.13048792981507801</v>
      </c>
    </row>
    <row r="8051" spans="2:10" x14ac:dyDescent="0.2">
      <c r="B8051" s="7">
        <v>47</v>
      </c>
      <c r="C8051" s="7">
        <v>81</v>
      </c>
      <c r="D8051" s="7">
        <v>0.15151067859860801</v>
      </c>
      <c r="E8051" s="7">
        <v>-0.13750952336664499</v>
      </c>
      <c r="G8051" s="7">
        <v>47</v>
      </c>
      <c r="H8051" s="7">
        <v>81</v>
      </c>
      <c r="I8051" s="7">
        <v>0.154431795884621</v>
      </c>
      <c r="J8051" s="7">
        <v>0.24557942604639901</v>
      </c>
    </row>
    <row r="8052" spans="2:10" x14ac:dyDescent="0.2">
      <c r="B8052" s="7">
        <v>48</v>
      </c>
      <c r="C8052" s="7">
        <v>81</v>
      </c>
      <c r="D8052" s="7">
        <v>-3.8747186883580503E-2</v>
      </c>
      <c r="E8052" s="7">
        <v>-0.20397859876609301</v>
      </c>
      <c r="G8052" s="7">
        <v>48</v>
      </c>
      <c r="H8052" s="7">
        <v>81</v>
      </c>
      <c r="I8052" s="7">
        <v>-3.9724820040312601E-2</v>
      </c>
      <c r="J8052" s="7">
        <v>1.1417845520974799E-2</v>
      </c>
    </row>
    <row r="8053" spans="2:10" x14ac:dyDescent="0.2">
      <c r="B8053" s="7">
        <v>49</v>
      </c>
      <c r="C8053" s="7">
        <v>81</v>
      </c>
      <c r="D8053" s="7">
        <v>-4.7760178913374099E-2</v>
      </c>
      <c r="E8053" s="7">
        <v>0.107287503493358</v>
      </c>
      <c r="G8053" s="7">
        <v>49</v>
      </c>
      <c r="H8053" s="7">
        <v>81</v>
      </c>
      <c r="I8053" s="7">
        <v>-4.8221415655574702E-2</v>
      </c>
      <c r="J8053" s="7">
        <v>2.7756284971383501E-2</v>
      </c>
    </row>
    <row r="8054" spans="2:10" x14ac:dyDescent="0.2">
      <c r="B8054" s="7">
        <v>50</v>
      </c>
      <c r="C8054" s="7">
        <v>81</v>
      </c>
      <c r="D8054" s="7">
        <v>-6.7181464806331803E-3</v>
      </c>
      <c r="E8054" s="7">
        <v>-0.16491574257396099</v>
      </c>
      <c r="G8054" s="7">
        <v>50</v>
      </c>
      <c r="H8054" s="7">
        <v>81</v>
      </c>
      <c r="I8054" s="7">
        <v>-6.7509221449775199E-3</v>
      </c>
      <c r="J8054" s="7">
        <v>9.0812810266775998E-2</v>
      </c>
    </row>
    <row r="8055" spans="2:10" x14ac:dyDescent="0.2">
      <c r="B8055" s="7">
        <v>51</v>
      </c>
      <c r="C8055" s="7">
        <v>81</v>
      </c>
      <c r="D8055" s="7">
        <v>-0.45571527018229102</v>
      </c>
      <c r="E8055" s="7">
        <v>-0.50805298086395201</v>
      </c>
      <c r="G8055" s="7">
        <v>51</v>
      </c>
      <c r="H8055" s="7">
        <v>81</v>
      </c>
      <c r="I8055" s="7">
        <v>-0.45295060588103098</v>
      </c>
      <c r="J8055" s="7">
        <v>-0.66127581663825497</v>
      </c>
    </row>
    <row r="8056" spans="2:10" x14ac:dyDescent="0.2">
      <c r="B8056" s="7">
        <v>52</v>
      </c>
      <c r="C8056" s="7">
        <v>81</v>
      </c>
      <c r="D8056" s="7">
        <v>0.28180966541074798</v>
      </c>
      <c r="E8056" s="7">
        <v>0.26393337579543502</v>
      </c>
      <c r="G8056" s="7">
        <v>52</v>
      </c>
      <c r="H8056" s="7">
        <v>81</v>
      </c>
      <c r="I8056" s="7">
        <v>0.280487068904616</v>
      </c>
      <c r="J8056" s="7">
        <v>0.24668053982529201</v>
      </c>
    </row>
    <row r="8057" spans="2:10" x14ac:dyDescent="0.2">
      <c r="B8057" s="7">
        <v>53</v>
      </c>
      <c r="C8057" s="7">
        <v>81</v>
      </c>
      <c r="D8057" s="7">
        <v>0.184761517852499</v>
      </c>
      <c r="E8057" s="7">
        <v>-0.165484958295605</v>
      </c>
      <c r="G8057" s="7">
        <v>53</v>
      </c>
      <c r="H8057" s="7">
        <v>81</v>
      </c>
      <c r="I8057" s="7">
        <v>0.18381508256118201</v>
      </c>
      <c r="J8057" s="7">
        <v>-6.4774411757854394E-2</v>
      </c>
    </row>
    <row r="8058" spans="2:10" x14ac:dyDescent="0.2">
      <c r="B8058" s="7">
        <v>54</v>
      </c>
      <c r="C8058" s="7">
        <v>81</v>
      </c>
      <c r="D8058" s="7">
        <v>5.8065636562956201E-3</v>
      </c>
      <c r="E8058" s="7">
        <v>8.7010078895933596E-2</v>
      </c>
      <c r="G8058" s="7">
        <v>54</v>
      </c>
      <c r="H8058" s="7">
        <v>81</v>
      </c>
      <c r="I8058" s="7">
        <v>5.5507896716982001E-3</v>
      </c>
      <c r="J8058" s="7">
        <v>7.1609820043000205E-2</v>
      </c>
    </row>
    <row r="8059" spans="2:10" x14ac:dyDescent="0.2">
      <c r="B8059" s="7">
        <v>55</v>
      </c>
      <c r="C8059" s="7">
        <v>81</v>
      </c>
      <c r="D8059" s="7">
        <v>-3.2187007247112702E-2</v>
      </c>
      <c r="E8059" s="7">
        <v>-2.1114923736249999E-2</v>
      </c>
      <c r="G8059" s="7">
        <v>55</v>
      </c>
      <c r="H8059" s="7">
        <v>81</v>
      </c>
      <c r="I8059" s="7">
        <v>-3.2495169397769502E-2</v>
      </c>
      <c r="J8059" s="7">
        <v>7.9804699246746005E-2</v>
      </c>
    </row>
    <row r="8060" spans="2:10" x14ac:dyDescent="0.2">
      <c r="B8060" s="7">
        <v>56</v>
      </c>
      <c r="C8060" s="7">
        <v>81</v>
      </c>
      <c r="D8060" s="7">
        <v>0.19526534569967199</v>
      </c>
      <c r="E8060" s="7">
        <v>0.33574338673757298</v>
      </c>
      <c r="G8060" s="7">
        <v>56</v>
      </c>
      <c r="H8060" s="7">
        <v>81</v>
      </c>
      <c r="I8060" s="7">
        <v>0.195133880688553</v>
      </c>
      <c r="J8060" s="7">
        <v>0.21400811110361301</v>
      </c>
    </row>
    <row r="8061" spans="2:10" x14ac:dyDescent="0.2">
      <c r="B8061" s="7">
        <v>57</v>
      </c>
      <c r="C8061" s="7">
        <v>81</v>
      </c>
      <c r="D8061" s="7">
        <v>0.153149856449251</v>
      </c>
      <c r="E8061" s="7">
        <v>0.24518408903146099</v>
      </c>
      <c r="G8061" s="7">
        <v>57</v>
      </c>
      <c r="H8061" s="7">
        <v>81</v>
      </c>
      <c r="I8061" s="7">
        <v>0.15102786082482</v>
      </c>
      <c r="J8061" s="7">
        <v>0.12294513489299</v>
      </c>
    </row>
    <row r="8062" spans="2:10" x14ac:dyDescent="0.2">
      <c r="B8062" s="7">
        <v>58</v>
      </c>
      <c r="C8062" s="7">
        <v>81</v>
      </c>
      <c r="D8062" s="7">
        <v>0.31704172699460498</v>
      </c>
      <c r="E8062" s="7">
        <v>0.51526863415049795</v>
      </c>
      <c r="G8062" s="7">
        <v>58</v>
      </c>
      <c r="H8062" s="7">
        <v>81</v>
      </c>
      <c r="I8062" s="7">
        <v>0.31715884449583198</v>
      </c>
      <c r="J8062" s="7">
        <v>0.62228078754383898</v>
      </c>
    </row>
    <row r="8063" spans="2:10" x14ac:dyDescent="0.2">
      <c r="B8063" s="7">
        <v>59</v>
      </c>
      <c r="C8063" s="7">
        <v>81</v>
      </c>
      <c r="D8063" s="7">
        <v>-9.7246422580660394E-2</v>
      </c>
      <c r="E8063" s="7">
        <v>-0.22581386713873899</v>
      </c>
      <c r="G8063" s="7">
        <v>59</v>
      </c>
      <c r="H8063" s="7">
        <v>81</v>
      </c>
      <c r="I8063" s="7">
        <v>-0.100460499588828</v>
      </c>
      <c r="J8063" s="7">
        <v>-0.28035688976826201</v>
      </c>
    </row>
    <row r="8064" spans="2:10" x14ac:dyDescent="0.2">
      <c r="B8064" s="7">
        <v>60</v>
      </c>
      <c r="C8064" s="7">
        <v>81</v>
      </c>
      <c r="D8064" s="7">
        <v>0.30667222016664603</v>
      </c>
      <c r="E8064" s="7">
        <v>7.3657262472487203E-2</v>
      </c>
      <c r="G8064" s="7">
        <v>60</v>
      </c>
      <c r="H8064" s="7">
        <v>81</v>
      </c>
      <c r="I8064" s="7">
        <v>0.31367476196796901</v>
      </c>
      <c r="J8064" s="7">
        <v>0.23321339899468399</v>
      </c>
    </row>
    <row r="8065" spans="2:10" x14ac:dyDescent="0.2">
      <c r="B8065" s="7">
        <v>61</v>
      </c>
      <c r="C8065" s="7">
        <v>81</v>
      </c>
      <c r="D8065" s="7">
        <v>-4.1673130655329502E-2</v>
      </c>
      <c r="E8065" s="7">
        <v>-0.12927430378725299</v>
      </c>
      <c r="G8065" s="7">
        <v>61</v>
      </c>
      <c r="H8065" s="7">
        <v>81</v>
      </c>
      <c r="I8065" s="7">
        <v>-4.2433080924546097E-2</v>
      </c>
      <c r="J8065" s="7">
        <v>8.8606511219723794E-2</v>
      </c>
    </row>
    <row r="8066" spans="2:10" x14ac:dyDescent="0.2">
      <c r="B8066" s="7">
        <v>62</v>
      </c>
      <c r="C8066" s="7">
        <v>81</v>
      </c>
      <c r="D8066" s="7">
        <v>-0.199553101741275</v>
      </c>
      <c r="E8066" s="7">
        <v>-0.130844790422845</v>
      </c>
      <c r="G8066" s="7">
        <v>62</v>
      </c>
      <c r="H8066" s="7">
        <v>81</v>
      </c>
      <c r="I8066" s="7">
        <v>-0.20080387896089</v>
      </c>
      <c r="J8066" s="7">
        <v>-0.19579787260710399</v>
      </c>
    </row>
    <row r="8067" spans="2:10" x14ac:dyDescent="0.2">
      <c r="B8067" s="7">
        <v>63</v>
      </c>
      <c r="C8067" s="7">
        <v>81</v>
      </c>
      <c r="D8067" s="7">
        <v>0.11181703515074599</v>
      </c>
      <c r="E8067" s="7">
        <v>0.20791113955975299</v>
      </c>
      <c r="G8067" s="7">
        <v>63</v>
      </c>
      <c r="H8067" s="7">
        <v>81</v>
      </c>
      <c r="I8067" s="7">
        <v>0.111226548937624</v>
      </c>
      <c r="J8067" s="7">
        <v>-0.119609525382997</v>
      </c>
    </row>
    <row r="8068" spans="2:10" x14ac:dyDescent="0.2">
      <c r="B8068" s="7">
        <v>64</v>
      </c>
      <c r="C8068" s="7">
        <v>81</v>
      </c>
      <c r="D8068" s="7">
        <v>0.16858615342668501</v>
      </c>
      <c r="E8068" s="7">
        <v>0.13442842642062799</v>
      </c>
      <c r="G8068" s="7">
        <v>64</v>
      </c>
      <c r="H8068" s="7">
        <v>81</v>
      </c>
      <c r="I8068" s="7">
        <v>0.16752313472715</v>
      </c>
      <c r="J8068" s="7">
        <v>-0.14795312283249401</v>
      </c>
    </row>
    <row r="8069" spans="2:10" x14ac:dyDescent="0.2">
      <c r="B8069" s="7">
        <v>65</v>
      </c>
      <c r="C8069" s="7">
        <v>81</v>
      </c>
      <c r="D8069" s="7">
        <v>-0.21208553056254001</v>
      </c>
      <c r="E8069" s="7">
        <v>-3.97142927599781E-3</v>
      </c>
      <c r="G8069" s="7">
        <v>65</v>
      </c>
      <c r="H8069" s="7">
        <v>81</v>
      </c>
      <c r="I8069" s="7">
        <v>-0.21961884822195299</v>
      </c>
      <c r="J8069" s="7">
        <v>-2.7644407762720001E-2</v>
      </c>
    </row>
    <row r="8070" spans="2:10" x14ac:dyDescent="0.2">
      <c r="B8070" s="7">
        <v>66</v>
      </c>
      <c r="C8070" s="7">
        <v>81</v>
      </c>
      <c r="D8070" s="7">
        <v>6.9168320292330804E-2</v>
      </c>
      <c r="E8070" s="7">
        <v>-3.3309684342066599E-3</v>
      </c>
      <c r="G8070" s="7">
        <v>66</v>
      </c>
      <c r="H8070" s="7">
        <v>81</v>
      </c>
      <c r="I8070" s="7">
        <v>7.5875621976379606E-2</v>
      </c>
      <c r="J8070" s="7">
        <v>0.20724641973719701</v>
      </c>
    </row>
    <row r="8071" spans="2:10" x14ac:dyDescent="0.2">
      <c r="B8071" s="7">
        <v>67</v>
      </c>
      <c r="C8071" s="7">
        <v>81</v>
      </c>
      <c r="D8071" s="7">
        <v>-5.8778511599311599E-2</v>
      </c>
      <c r="E8071" s="7">
        <v>5.3993941495697598E-2</v>
      </c>
      <c r="G8071" s="7">
        <v>67</v>
      </c>
      <c r="H8071" s="7">
        <v>81</v>
      </c>
      <c r="I8071" s="7">
        <v>-5.8818858796151098E-2</v>
      </c>
      <c r="J8071" s="7">
        <v>-0.14492524709405599</v>
      </c>
    </row>
    <row r="8072" spans="2:10" x14ac:dyDescent="0.2">
      <c r="B8072" s="7">
        <v>68</v>
      </c>
      <c r="C8072" s="7">
        <v>81</v>
      </c>
      <c r="D8072" s="7">
        <v>-3.56197263332634E-2</v>
      </c>
      <c r="E8072" s="7">
        <v>-1.15536498794082E-2</v>
      </c>
      <c r="G8072" s="7">
        <v>68</v>
      </c>
      <c r="H8072" s="7">
        <v>81</v>
      </c>
      <c r="I8072" s="7">
        <v>-3.6260410198502201E-2</v>
      </c>
      <c r="J8072" s="7">
        <v>-0.162008454439446</v>
      </c>
    </row>
    <row r="8073" spans="2:10" x14ac:dyDescent="0.2">
      <c r="B8073" s="7">
        <v>69</v>
      </c>
      <c r="C8073" s="7">
        <v>81</v>
      </c>
      <c r="D8073" s="7">
        <v>-0.30206920857139502</v>
      </c>
      <c r="E8073" s="7">
        <v>-0.476651361685963</v>
      </c>
      <c r="G8073" s="7">
        <v>69</v>
      </c>
      <c r="H8073" s="7">
        <v>81</v>
      </c>
      <c r="I8073" s="7">
        <v>-0.30481508203214702</v>
      </c>
      <c r="J8073" s="7">
        <v>-0.41659628255805398</v>
      </c>
    </row>
    <row r="8074" spans="2:10" x14ac:dyDescent="0.2">
      <c r="B8074" s="7">
        <v>70</v>
      </c>
      <c r="C8074" s="7">
        <v>81</v>
      </c>
      <c r="D8074" s="7">
        <v>2.4293976014030601E-2</v>
      </c>
      <c r="E8074" s="7">
        <v>7.8933947954476003E-2</v>
      </c>
      <c r="G8074" s="7">
        <v>70</v>
      </c>
      <c r="H8074" s="7">
        <v>81</v>
      </c>
      <c r="I8074" s="7">
        <v>2.5285099696745299E-2</v>
      </c>
      <c r="J8074" s="7">
        <v>0.23147613421121299</v>
      </c>
    </row>
    <row r="8075" spans="2:10" x14ac:dyDescent="0.2">
      <c r="B8075" s="7">
        <v>71</v>
      </c>
      <c r="C8075" s="7">
        <v>81</v>
      </c>
      <c r="D8075" s="7">
        <v>4.7547178425698902E-2</v>
      </c>
      <c r="E8075" s="7">
        <v>0.19930668794061299</v>
      </c>
      <c r="G8075" s="7">
        <v>71</v>
      </c>
      <c r="H8075" s="7">
        <v>81</v>
      </c>
      <c r="I8075" s="7">
        <v>4.7259385680264998E-2</v>
      </c>
      <c r="J8075" s="7">
        <v>0.396755022327964</v>
      </c>
    </row>
    <row r="8076" spans="2:10" x14ac:dyDescent="0.2">
      <c r="B8076" s="7">
        <v>72</v>
      </c>
      <c r="C8076" s="7">
        <v>81</v>
      </c>
      <c r="D8076" s="7">
        <v>2.1397781755560199E-2</v>
      </c>
      <c r="E8076" s="7">
        <v>-0.339834683967142</v>
      </c>
      <c r="G8076" s="7">
        <v>72</v>
      </c>
      <c r="H8076" s="7">
        <v>81</v>
      </c>
      <c r="I8076" s="7">
        <v>2.28895565426761E-2</v>
      </c>
      <c r="J8076" s="7">
        <v>-0.33773188191049802</v>
      </c>
    </row>
    <row r="8077" spans="2:10" x14ac:dyDescent="0.2">
      <c r="B8077" s="7">
        <v>73</v>
      </c>
      <c r="C8077" s="7">
        <v>81</v>
      </c>
      <c r="D8077" s="7">
        <v>-0.33358170990667502</v>
      </c>
      <c r="E8077" s="7">
        <v>-0.20258842702044999</v>
      </c>
      <c r="G8077" s="7">
        <v>73</v>
      </c>
      <c r="H8077" s="7">
        <v>81</v>
      </c>
      <c r="I8077" s="7">
        <v>-0.33870938755779501</v>
      </c>
      <c r="J8077" s="7">
        <v>-0.175395369804212</v>
      </c>
    </row>
    <row r="8078" spans="2:10" x14ac:dyDescent="0.2">
      <c r="B8078" s="7">
        <v>74</v>
      </c>
      <c r="C8078" s="7">
        <v>81</v>
      </c>
      <c r="D8078" s="7">
        <v>-4.8842917060483201E-2</v>
      </c>
      <c r="E8078" s="7">
        <v>-0.25263075120349299</v>
      </c>
      <c r="G8078" s="7">
        <v>74</v>
      </c>
      <c r="H8078" s="7">
        <v>81</v>
      </c>
      <c r="I8078" s="7">
        <v>-5.1235934486033599E-2</v>
      </c>
      <c r="J8078" s="7">
        <v>-0.387765622619345</v>
      </c>
    </row>
    <row r="8079" spans="2:10" x14ac:dyDescent="0.2">
      <c r="B8079" s="7">
        <v>75</v>
      </c>
      <c r="C8079" s="7">
        <v>81</v>
      </c>
      <c r="D8079" s="7">
        <v>9.4199390559396107E-2</v>
      </c>
      <c r="E8079" s="7">
        <v>-7.4361368610210504E-2</v>
      </c>
      <c r="G8079" s="7">
        <v>75</v>
      </c>
      <c r="H8079" s="7">
        <v>81</v>
      </c>
      <c r="I8079" s="7">
        <v>9.4492738287047295E-2</v>
      </c>
      <c r="J8079" s="7">
        <v>0.126276438368736</v>
      </c>
    </row>
    <row r="8080" spans="2:10" x14ac:dyDescent="0.2">
      <c r="B8080" s="7">
        <v>76</v>
      </c>
      <c r="C8080" s="7">
        <v>81</v>
      </c>
      <c r="D8080" s="7">
        <v>0.65900683699711804</v>
      </c>
      <c r="E8080" s="7">
        <v>0.616914574837512</v>
      </c>
      <c r="G8080" s="7">
        <v>76</v>
      </c>
      <c r="H8080" s="7">
        <v>81</v>
      </c>
      <c r="I8080" s="7">
        <v>0.66171075900605403</v>
      </c>
      <c r="J8080" s="7">
        <v>0.70110813714045905</v>
      </c>
    </row>
    <row r="8081" spans="2:10" x14ac:dyDescent="0.2">
      <c r="B8081" s="7">
        <v>77</v>
      </c>
      <c r="C8081" s="7">
        <v>81</v>
      </c>
      <c r="D8081" s="7">
        <v>-0.15457101048715199</v>
      </c>
      <c r="E8081" s="7">
        <v>5.7538963337659503E-2</v>
      </c>
      <c r="G8081" s="7">
        <v>77</v>
      </c>
      <c r="H8081" s="7">
        <v>81</v>
      </c>
      <c r="I8081" s="7">
        <v>-0.152562366447274</v>
      </c>
      <c r="J8081" s="7">
        <v>-0.32408439621569501</v>
      </c>
    </row>
    <row r="8082" spans="2:10" x14ac:dyDescent="0.2">
      <c r="B8082" s="7">
        <v>78</v>
      </c>
      <c r="C8082" s="7">
        <v>81</v>
      </c>
      <c r="D8082" s="7">
        <v>-0.577824109569397</v>
      </c>
      <c r="E8082" s="7">
        <v>-0.548117489758008</v>
      </c>
      <c r="G8082" s="7">
        <v>78</v>
      </c>
      <c r="H8082" s="7">
        <v>81</v>
      </c>
      <c r="I8082" s="7">
        <v>-0.57806769841557004</v>
      </c>
      <c r="J8082" s="7">
        <v>-0.53064136265593997</v>
      </c>
    </row>
    <row r="8083" spans="2:10" x14ac:dyDescent="0.2">
      <c r="B8083" s="7">
        <v>79</v>
      </c>
      <c r="C8083" s="7">
        <v>81</v>
      </c>
      <c r="D8083" s="7">
        <v>0.25125743394275601</v>
      </c>
      <c r="E8083" s="7">
        <v>0.38658949663141701</v>
      </c>
      <c r="G8083" s="7">
        <v>79</v>
      </c>
      <c r="H8083" s="7">
        <v>81</v>
      </c>
      <c r="I8083" s="7">
        <v>0.248126108501173</v>
      </c>
      <c r="J8083" s="7">
        <v>0.17601876622078699</v>
      </c>
    </row>
    <row r="8084" spans="2:10" x14ac:dyDescent="0.2">
      <c r="B8084" s="7">
        <v>80</v>
      </c>
      <c r="C8084" s="7">
        <v>81</v>
      </c>
      <c r="D8084" s="7">
        <v>0.87703383224145304</v>
      </c>
      <c r="E8084" s="7">
        <v>0.61802444020993597</v>
      </c>
      <c r="G8084" s="7">
        <v>80</v>
      </c>
      <c r="H8084" s="7">
        <v>81</v>
      </c>
      <c r="I8084" s="7">
        <v>0.87273941221918405</v>
      </c>
      <c r="J8084" s="7">
        <v>0.68973380763014602</v>
      </c>
    </row>
    <row r="8085" spans="2:10" x14ac:dyDescent="0.2">
      <c r="B8085" s="7">
        <v>81</v>
      </c>
      <c r="C8085" s="7">
        <v>81</v>
      </c>
      <c r="D8085" s="7">
        <v>0.30309637818693302</v>
      </c>
      <c r="E8085" s="7">
        <v>0.45158757121614701</v>
      </c>
      <c r="G8085" s="7">
        <v>81</v>
      </c>
      <c r="H8085" s="7">
        <v>81</v>
      </c>
      <c r="I8085" s="7">
        <v>0.308888327550152</v>
      </c>
      <c r="J8085" s="7">
        <v>0.40881477979113101</v>
      </c>
    </row>
    <row r="8086" spans="2:10" x14ac:dyDescent="0.2">
      <c r="B8086" s="7">
        <v>82</v>
      </c>
      <c r="C8086" s="7">
        <v>81</v>
      </c>
      <c r="D8086" s="7">
        <v>0.215988903071825</v>
      </c>
      <c r="E8086" s="7">
        <v>9.8601036347893106E-2</v>
      </c>
      <c r="G8086" s="7">
        <v>82</v>
      </c>
      <c r="H8086" s="7">
        <v>81</v>
      </c>
      <c r="I8086" s="7">
        <v>0.21208812806341201</v>
      </c>
      <c r="J8086" s="7">
        <v>9.4725466243723105E-2</v>
      </c>
    </row>
    <row r="8087" spans="2:10" x14ac:dyDescent="0.2">
      <c r="B8087" s="7">
        <v>83</v>
      </c>
      <c r="C8087" s="7">
        <v>81</v>
      </c>
      <c r="D8087" s="7">
        <v>-0.57159840696381903</v>
      </c>
      <c r="E8087" s="7">
        <v>-0.62099047614659897</v>
      </c>
      <c r="G8087" s="7">
        <v>83</v>
      </c>
      <c r="H8087" s="7">
        <v>81</v>
      </c>
      <c r="I8087" s="7">
        <v>-0.569790279925803</v>
      </c>
      <c r="J8087" s="7">
        <v>-0.64449359363970904</v>
      </c>
    </row>
    <row r="8088" spans="2:10" x14ac:dyDescent="0.2">
      <c r="B8088" s="7">
        <v>84</v>
      </c>
      <c r="C8088" s="7">
        <v>81</v>
      </c>
      <c r="D8088" s="7">
        <v>-9.8974077646394307E-2</v>
      </c>
      <c r="E8088" s="7">
        <v>-3.3815402931614003E-2</v>
      </c>
      <c r="G8088" s="7">
        <v>84</v>
      </c>
      <c r="H8088" s="7">
        <v>81</v>
      </c>
      <c r="I8088" s="7">
        <v>-0.101342633010598</v>
      </c>
      <c r="J8088" s="7">
        <v>2.0578746005307701E-2</v>
      </c>
    </row>
    <row r="8089" spans="2:10" x14ac:dyDescent="0.2">
      <c r="B8089" s="7">
        <v>85</v>
      </c>
      <c r="C8089" s="7">
        <v>81</v>
      </c>
      <c r="D8089" s="7">
        <v>0.33090055274164598</v>
      </c>
      <c r="E8089" s="7">
        <v>0.15780050942820301</v>
      </c>
      <c r="G8089" s="7">
        <v>85</v>
      </c>
      <c r="H8089" s="7">
        <v>81</v>
      </c>
      <c r="I8089" s="7">
        <v>0.33257153773120302</v>
      </c>
      <c r="J8089" s="7">
        <v>0.27119972910341</v>
      </c>
    </row>
    <row r="8090" spans="2:10" x14ac:dyDescent="0.2">
      <c r="B8090" s="7">
        <v>86</v>
      </c>
      <c r="C8090" s="7">
        <v>81</v>
      </c>
      <c r="D8090" s="7">
        <v>0.23701821218779501</v>
      </c>
      <c r="E8090" s="7">
        <v>0.27244063031656202</v>
      </c>
      <c r="G8090" s="7">
        <v>86</v>
      </c>
      <c r="H8090" s="7">
        <v>81</v>
      </c>
      <c r="I8090" s="7">
        <v>0.24391060256532299</v>
      </c>
      <c r="J8090" s="7">
        <v>2.4113233155898001E-2</v>
      </c>
    </row>
    <row r="8091" spans="2:10" x14ac:dyDescent="0.2">
      <c r="B8091" s="7">
        <v>87</v>
      </c>
      <c r="C8091" s="7">
        <v>81</v>
      </c>
      <c r="D8091" s="7">
        <v>0.42066491098206898</v>
      </c>
      <c r="E8091" s="7">
        <v>0.36892523356754098</v>
      </c>
      <c r="G8091" s="7">
        <v>87</v>
      </c>
      <c r="H8091" s="7">
        <v>81</v>
      </c>
      <c r="I8091" s="7">
        <v>0.427661722960827</v>
      </c>
      <c r="J8091" s="7">
        <v>-0.171753711018091</v>
      </c>
    </row>
    <row r="8092" spans="2:10" x14ac:dyDescent="0.2">
      <c r="B8092" s="7">
        <v>88</v>
      </c>
      <c r="C8092" s="7">
        <v>81</v>
      </c>
      <c r="D8092" s="7">
        <v>0.32713664362893802</v>
      </c>
      <c r="E8092" s="7">
        <v>0.62752487185033801</v>
      </c>
      <c r="G8092" s="7">
        <v>88</v>
      </c>
      <c r="H8092" s="7">
        <v>81</v>
      </c>
      <c r="I8092" s="7">
        <v>0.32017214955497802</v>
      </c>
      <c r="J8092" s="7">
        <v>0.37931444274640602</v>
      </c>
    </row>
    <row r="8093" spans="2:10" x14ac:dyDescent="0.2">
      <c r="B8093" s="7">
        <v>89</v>
      </c>
      <c r="C8093" s="7">
        <v>81</v>
      </c>
      <c r="D8093" s="7">
        <v>0.32303533048958299</v>
      </c>
      <c r="E8093" s="7">
        <v>0.19634882663062</v>
      </c>
      <c r="G8093" s="7">
        <v>89</v>
      </c>
      <c r="H8093" s="7">
        <v>81</v>
      </c>
      <c r="I8093" s="7">
        <v>0.33066407308045298</v>
      </c>
      <c r="J8093" s="7">
        <v>-0.22702542166259701</v>
      </c>
    </row>
    <row r="8094" spans="2:10" x14ac:dyDescent="0.2">
      <c r="B8094" s="7">
        <v>90</v>
      </c>
      <c r="C8094" s="7">
        <v>81</v>
      </c>
      <c r="D8094" s="7">
        <v>-0.171189849744454</v>
      </c>
      <c r="E8094" s="7">
        <v>-0.200405424116642</v>
      </c>
      <c r="G8094" s="7">
        <v>90</v>
      </c>
      <c r="H8094" s="7">
        <v>81</v>
      </c>
      <c r="I8094" s="7">
        <v>-0.172488642454661</v>
      </c>
      <c r="J8094" s="7">
        <v>-0.27642752792473702</v>
      </c>
    </row>
    <row r="8095" spans="2:10" x14ac:dyDescent="0.2">
      <c r="B8095" s="7">
        <v>91</v>
      </c>
      <c r="C8095" s="7">
        <v>81</v>
      </c>
      <c r="D8095" s="7">
        <v>-0.39104512578155998</v>
      </c>
      <c r="E8095" s="7">
        <v>-0.190045738320334</v>
      </c>
      <c r="G8095" s="7">
        <v>91</v>
      </c>
      <c r="H8095" s="7">
        <v>81</v>
      </c>
      <c r="I8095" s="7">
        <v>-0.39577005269744397</v>
      </c>
      <c r="J8095" s="7">
        <v>-0.24899186054061201</v>
      </c>
    </row>
    <row r="8096" spans="2:10" x14ac:dyDescent="0.2">
      <c r="B8096" s="7">
        <v>92</v>
      </c>
      <c r="C8096" s="7">
        <v>81</v>
      </c>
      <c r="D8096" s="7">
        <v>8.2201489830015198E-2</v>
      </c>
      <c r="E8096" s="7">
        <v>0.26011609246678502</v>
      </c>
      <c r="G8096" s="7">
        <v>92</v>
      </c>
      <c r="H8096" s="7">
        <v>81</v>
      </c>
      <c r="I8096" s="7">
        <v>8.18685572600613E-2</v>
      </c>
      <c r="J8096" s="7">
        <v>-0.441855983680423</v>
      </c>
    </row>
    <row r="8097" spans="2:10" x14ac:dyDescent="0.2">
      <c r="B8097" s="7">
        <v>93</v>
      </c>
      <c r="C8097" s="7">
        <v>81</v>
      </c>
      <c r="D8097" s="7">
        <v>-0.20972100365539401</v>
      </c>
      <c r="E8097" s="7">
        <v>0.13958989148141801</v>
      </c>
      <c r="G8097" s="7">
        <v>93</v>
      </c>
      <c r="H8097" s="7">
        <v>81</v>
      </c>
      <c r="I8097" s="7">
        <v>-0.21318279376549201</v>
      </c>
      <c r="J8097" s="7">
        <v>-0.13547316748001001</v>
      </c>
    </row>
    <row r="8098" spans="2:10" x14ac:dyDescent="0.2">
      <c r="B8098" s="7">
        <v>94</v>
      </c>
      <c r="C8098" s="7">
        <v>81</v>
      </c>
      <c r="D8098" s="7">
        <v>5.5940924421857803E-3</v>
      </c>
      <c r="E8098" s="7">
        <v>7.1792900847927194E-2</v>
      </c>
      <c r="G8098" s="7">
        <v>94</v>
      </c>
      <c r="H8098" s="7">
        <v>81</v>
      </c>
      <c r="I8098" s="7">
        <v>5.9964087917903103E-3</v>
      </c>
      <c r="J8098" s="7">
        <v>-8.3610851590153204E-2</v>
      </c>
    </row>
    <row r="8099" spans="2:10" x14ac:dyDescent="0.2">
      <c r="B8099" s="7">
        <v>95</v>
      </c>
      <c r="C8099" s="7">
        <v>81</v>
      </c>
      <c r="D8099" s="7">
        <v>0.12601461918870399</v>
      </c>
      <c r="E8099" s="7">
        <v>7.6616115815251198E-2</v>
      </c>
      <c r="G8099" s="7">
        <v>95</v>
      </c>
      <c r="H8099" s="7">
        <v>81</v>
      </c>
      <c r="I8099" s="7">
        <v>0.129806638177726</v>
      </c>
      <c r="J8099" s="7">
        <v>-8.0636404444156505E-3</v>
      </c>
    </row>
    <row r="8100" spans="2:10" x14ac:dyDescent="0.2">
      <c r="B8100" s="7">
        <v>96</v>
      </c>
      <c r="C8100" s="7">
        <v>81</v>
      </c>
      <c r="D8100" s="7">
        <v>-0.55600046321789698</v>
      </c>
      <c r="E8100" s="7">
        <v>-0.339529841240997</v>
      </c>
      <c r="G8100" s="7">
        <v>96</v>
      </c>
      <c r="H8100" s="7">
        <v>81</v>
      </c>
      <c r="I8100" s="7">
        <v>-0.559845471552328</v>
      </c>
      <c r="J8100" s="7">
        <v>-0.22754095966850901</v>
      </c>
    </row>
    <row r="8101" spans="2:10" x14ac:dyDescent="0.2">
      <c r="B8101" s="7">
        <v>97</v>
      </c>
      <c r="C8101" s="7">
        <v>81</v>
      </c>
      <c r="D8101" s="7">
        <v>5.2810719799692797E-2</v>
      </c>
      <c r="E8101" s="7">
        <v>-0.10952993293945699</v>
      </c>
      <c r="G8101" s="7">
        <v>97</v>
      </c>
      <c r="H8101" s="7">
        <v>81</v>
      </c>
      <c r="I8101" s="7">
        <v>5.1318544946582299E-2</v>
      </c>
      <c r="J8101" s="7">
        <v>-9.7111980916347193E-2</v>
      </c>
    </row>
    <row r="8102" spans="2:10" x14ac:dyDescent="0.2">
      <c r="B8102" s="7">
        <v>98</v>
      </c>
      <c r="C8102" s="7">
        <v>81</v>
      </c>
      <c r="D8102" s="7">
        <v>-2.3594781078227999E-2</v>
      </c>
      <c r="E8102" s="7">
        <v>-0.137815906212441</v>
      </c>
      <c r="G8102" s="7">
        <v>98</v>
      </c>
      <c r="H8102" s="7">
        <v>81</v>
      </c>
      <c r="I8102" s="7">
        <v>-2.3775455712686799E-2</v>
      </c>
      <c r="J8102" s="7">
        <v>-1.7382978358300601E-2</v>
      </c>
    </row>
    <row r="8103" spans="2:10" x14ac:dyDescent="0.2">
      <c r="B8103" s="7">
        <v>99</v>
      </c>
      <c r="C8103" s="7">
        <v>81</v>
      </c>
      <c r="D8103" s="7">
        <v>-0.15149206189442699</v>
      </c>
      <c r="E8103" s="7">
        <v>0.21734991776510301</v>
      </c>
      <c r="G8103" s="7">
        <v>99</v>
      </c>
      <c r="H8103" s="7">
        <v>81</v>
      </c>
      <c r="I8103" s="7">
        <v>-0.15210580958804201</v>
      </c>
      <c r="J8103" s="7">
        <v>-0.114114526576975</v>
      </c>
    </row>
    <row r="8104" spans="2:10" x14ac:dyDescent="0.2">
      <c r="B8104" s="7">
        <v>100</v>
      </c>
      <c r="C8104" s="7">
        <v>81</v>
      </c>
      <c r="D8104" s="7">
        <v>-0.28786462297096099</v>
      </c>
      <c r="E8104" s="7">
        <v>-0.45610707427132302</v>
      </c>
      <c r="G8104" s="7">
        <v>100</v>
      </c>
      <c r="H8104" s="7">
        <v>81</v>
      </c>
      <c r="I8104" s="7">
        <v>-0.298436763251268</v>
      </c>
      <c r="J8104" s="7">
        <v>-0.30917947498881299</v>
      </c>
    </row>
    <row r="8105" spans="2:10" x14ac:dyDescent="0.2">
      <c r="B8105" s="7">
        <v>1</v>
      </c>
      <c r="C8105" s="7">
        <v>82</v>
      </c>
      <c r="D8105" s="7">
        <v>-0.207116356109427</v>
      </c>
      <c r="E8105" s="7">
        <v>-0.29176422983692302</v>
      </c>
      <c r="G8105" s="7">
        <v>1</v>
      </c>
      <c r="H8105" s="7">
        <v>82</v>
      </c>
      <c r="I8105" s="7">
        <v>-0.20676213266443899</v>
      </c>
      <c r="J8105" s="7">
        <v>-0.40517214988674899</v>
      </c>
    </row>
    <row r="8106" spans="2:10" x14ac:dyDescent="0.2">
      <c r="B8106" s="7">
        <v>2</v>
      </c>
      <c r="C8106" s="7">
        <v>82</v>
      </c>
      <c r="D8106" s="7">
        <v>-0.18480711126818</v>
      </c>
      <c r="E8106" s="7">
        <v>-4.6916842291129697E-2</v>
      </c>
      <c r="G8106" s="7">
        <v>2</v>
      </c>
      <c r="H8106" s="7">
        <v>82</v>
      </c>
      <c r="I8106" s="7">
        <v>-0.186457547618223</v>
      </c>
      <c r="J8106" s="7">
        <v>-0.33658435689675398</v>
      </c>
    </row>
    <row r="8107" spans="2:10" x14ac:dyDescent="0.2">
      <c r="B8107" s="7">
        <v>3</v>
      </c>
      <c r="C8107" s="7">
        <v>82</v>
      </c>
      <c r="D8107" s="7">
        <v>0.188010761363097</v>
      </c>
      <c r="E8107" s="7">
        <v>-4.38111686931641E-2</v>
      </c>
      <c r="G8107" s="7">
        <v>3</v>
      </c>
      <c r="H8107" s="7">
        <v>82</v>
      </c>
      <c r="I8107" s="7">
        <v>0.19627562040559501</v>
      </c>
      <c r="J8107" s="7">
        <v>8.6379589559314199E-2</v>
      </c>
    </row>
    <row r="8108" spans="2:10" x14ac:dyDescent="0.2">
      <c r="B8108" s="7">
        <v>4</v>
      </c>
      <c r="C8108" s="7">
        <v>82</v>
      </c>
      <c r="D8108" s="7">
        <v>0.15207624907136399</v>
      </c>
      <c r="E8108" s="7">
        <v>-8.5405496422686702E-2</v>
      </c>
      <c r="G8108" s="7">
        <v>4</v>
      </c>
      <c r="H8108" s="7">
        <v>82</v>
      </c>
      <c r="I8108" s="7">
        <v>0.15391654987331499</v>
      </c>
      <c r="J8108" s="7">
        <v>-7.9530945331924799E-2</v>
      </c>
    </row>
    <row r="8109" spans="2:10" x14ac:dyDescent="0.2">
      <c r="B8109" s="7">
        <v>5</v>
      </c>
      <c r="C8109" s="7">
        <v>82</v>
      </c>
      <c r="D8109" s="7">
        <v>0.19493970143728301</v>
      </c>
      <c r="E8109" s="7">
        <v>0.30781272708837498</v>
      </c>
      <c r="G8109" s="7">
        <v>5</v>
      </c>
      <c r="H8109" s="7">
        <v>82</v>
      </c>
      <c r="I8109" s="7">
        <v>0.18644417958985701</v>
      </c>
      <c r="J8109" s="7">
        <v>-1.46496251930621E-2</v>
      </c>
    </row>
    <row r="8110" spans="2:10" x14ac:dyDescent="0.2">
      <c r="B8110" s="7">
        <v>6</v>
      </c>
      <c r="C8110" s="7">
        <v>82</v>
      </c>
      <c r="D8110" s="7">
        <v>0.56533305073339901</v>
      </c>
      <c r="E8110" s="7">
        <v>0.321332932932958</v>
      </c>
      <c r="G8110" s="7">
        <v>6</v>
      </c>
      <c r="H8110" s="7">
        <v>82</v>
      </c>
      <c r="I8110" s="7">
        <v>0.60561385557952796</v>
      </c>
      <c r="J8110" s="7">
        <v>4.86893891989695E-2</v>
      </c>
    </row>
    <row r="8111" spans="2:10" x14ac:dyDescent="0.2">
      <c r="B8111" s="7">
        <v>7</v>
      </c>
      <c r="C8111" s="7">
        <v>82</v>
      </c>
      <c r="D8111" s="7">
        <v>-3.3563182192872403E-2</v>
      </c>
      <c r="E8111" s="7">
        <v>-2.4818363404668801E-2</v>
      </c>
      <c r="G8111" s="7">
        <v>7</v>
      </c>
      <c r="H8111" s="7">
        <v>82</v>
      </c>
      <c r="I8111" s="7">
        <v>-3.3716061098366397E-2</v>
      </c>
      <c r="J8111" s="7">
        <v>-5.77438406314199E-2</v>
      </c>
    </row>
    <row r="8112" spans="2:10" x14ac:dyDescent="0.2">
      <c r="B8112" s="7">
        <v>8</v>
      </c>
      <c r="C8112" s="7">
        <v>82</v>
      </c>
      <c r="D8112" s="7">
        <v>-7.8681998500633704E-2</v>
      </c>
      <c r="E8112" s="7">
        <v>-0.211061381175177</v>
      </c>
      <c r="G8112" s="7">
        <v>8</v>
      </c>
      <c r="H8112" s="7">
        <v>82</v>
      </c>
      <c r="I8112" s="7">
        <v>-7.9599353328347902E-2</v>
      </c>
      <c r="J8112" s="7">
        <v>-0.38562215476932199</v>
      </c>
    </row>
    <row r="8113" spans="2:10" x14ac:dyDescent="0.2">
      <c r="B8113" s="7">
        <v>9</v>
      </c>
      <c r="C8113" s="7">
        <v>82</v>
      </c>
      <c r="D8113" s="7">
        <v>-0.50898964034315497</v>
      </c>
      <c r="E8113" s="7">
        <v>-0.41619899496829199</v>
      </c>
      <c r="G8113" s="7">
        <v>9</v>
      </c>
      <c r="H8113" s="7">
        <v>82</v>
      </c>
      <c r="I8113" s="7">
        <v>-0.51643515569973897</v>
      </c>
      <c r="J8113" s="7">
        <v>-0.41028997388053901</v>
      </c>
    </row>
    <row r="8114" spans="2:10" x14ac:dyDescent="0.2">
      <c r="B8114" s="7">
        <v>10</v>
      </c>
      <c r="C8114" s="7">
        <v>82</v>
      </c>
      <c r="D8114" s="7">
        <v>-0.12179133807795101</v>
      </c>
      <c r="E8114" s="7">
        <v>-0.66661238327772498</v>
      </c>
      <c r="G8114" s="7">
        <v>10</v>
      </c>
      <c r="H8114" s="7">
        <v>82</v>
      </c>
      <c r="I8114" s="7">
        <v>-0.120516816204407</v>
      </c>
      <c r="J8114" s="7">
        <v>-0.45031735624569402</v>
      </c>
    </row>
    <row r="8115" spans="2:10" x14ac:dyDescent="0.2">
      <c r="B8115" s="7">
        <v>11</v>
      </c>
      <c r="C8115" s="7">
        <v>82</v>
      </c>
      <c r="D8115" s="7">
        <v>0.60390889244449197</v>
      </c>
      <c r="E8115" s="7">
        <v>0.16510770034945399</v>
      </c>
      <c r="G8115" s="7">
        <v>11</v>
      </c>
      <c r="H8115" s="7">
        <v>82</v>
      </c>
      <c r="I8115" s="7">
        <v>0.63682705483951496</v>
      </c>
      <c r="J8115" s="7">
        <v>0.27272085574397498</v>
      </c>
    </row>
    <row r="8116" spans="2:10" x14ac:dyDescent="0.2">
      <c r="B8116" s="7">
        <v>12</v>
      </c>
      <c r="C8116" s="7">
        <v>82</v>
      </c>
      <c r="D8116" s="7">
        <v>0.119433229936611</v>
      </c>
      <c r="E8116" s="7">
        <v>-6.2919954800628702E-2</v>
      </c>
      <c r="G8116" s="7">
        <v>12</v>
      </c>
      <c r="H8116" s="7">
        <v>82</v>
      </c>
      <c r="I8116" s="7">
        <v>0.11555917257350901</v>
      </c>
      <c r="J8116" s="7">
        <v>-0.37255888526926501</v>
      </c>
    </row>
    <row r="8117" spans="2:10" x14ac:dyDescent="0.2">
      <c r="B8117" s="7">
        <v>13</v>
      </c>
      <c r="C8117" s="7">
        <v>82</v>
      </c>
      <c r="D8117" s="7">
        <v>-9.3772628533176999E-2</v>
      </c>
      <c r="E8117" s="7">
        <v>-0.16059537146129399</v>
      </c>
      <c r="G8117" s="7">
        <v>13</v>
      </c>
      <c r="H8117" s="7">
        <v>82</v>
      </c>
      <c r="I8117" s="7">
        <v>-9.3263324361760006E-2</v>
      </c>
      <c r="J8117" s="7">
        <v>-0.38333315294544301</v>
      </c>
    </row>
    <row r="8118" spans="2:10" x14ac:dyDescent="0.2">
      <c r="B8118" s="7">
        <v>14</v>
      </c>
      <c r="C8118" s="7">
        <v>82</v>
      </c>
      <c r="D8118" s="7">
        <v>-0.57867451087381305</v>
      </c>
      <c r="E8118" s="7">
        <v>-0.39587888711845098</v>
      </c>
      <c r="G8118" s="7">
        <v>14</v>
      </c>
      <c r="H8118" s="7">
        <v>82</v>
      </c>
      <c r="I8118" s="7">
        <v>-0.61085117536658695</v>
      </c>
      <c r="J8118" s="7">
        <v>-0.185919004260031</v>
      </c>
    </row>
    <row r="8119" spans="2:10" x14ac:dyDescent="0.2">
      <c r="B8119" s="7">
        <v>15</v>
      </c>
      <c r="C8119" s="7">
        <v>82</v>
      </c>
      <c r="D8119" s="7">
        <v>-0.33419580668788501</v>
      </c>
      <c r="E8119" s="7">
        <v>-0.69078799589348805</v>
      </c>
      <c r="G8119" s="7">
        <v>15</v>
      </c>
      <c r="H8119" s="7">
        <v>82</v>
      </c>
      <c r="I8119" s="7">
        <v>-0.34424941938564801</v>
      </c>
      <c r="J8119" s="7">
        <v>-0.42451113900776699</v>
      </c>
    </row>
    <row r="8120" spans="2:10" x14ac:dyDescent="0.2">
      <c r="B8120" s="7">
        <v>16</v>
      </c>
      <c r="C8120" s="7">
        <v>82</v>
      </c>
      <c r="D8120" s="7">
        <v>0.15908231067920001</v>
      </c>
      <c r="E8120" s="7">
        <v>0.18293851559918201</v>
      </c>
      <c r="G8120" s="7">
        <v>16</v>
      </c>
      <c r="H8120" s="7">
        <v>82</v>
      </c>
      <c r="I8120" s="7">
        <v>0.16267641435022601</v>
      </c>
      <c r="J8120" s="7">
        <v>0.259600533126843</v>
      </c>
    </row>
    <row r="8121" spans="2:10" x14ac:dyDescent="0.2">
      <c r="B8121" s="7">
        <v>17</v>
      </c>
      <c r="C8121" s="7">
        <v>82</v>
      </c>
      <c r="D8121" s="7">
        <v>-0.139832526251366</v>
      </c>
      <c r="E8121" s="7">
        <v>0.21094790918562401</v>
      </c>
      <c r="G8121" s="7">
        <v>17</v>
      </c>
      <c r="H8121" s="7">
        <v>82</v>
      </c>
      <c r="I8121" s="7">
        <v>-0.14220144091979101</v>
      </c>
      <c r="J8121" s="7">
        <v>5.0673191693038099E-2</v>
      </c>
    </row>
    <row r="8122" spans="2:10" x14ac:dyDescent="0.2">
      <c r="B8122" s="7">
        <v>18</v>
      </c>
      <c r="C8122" s="7">
        <v>82</v>
      </c>
      <c r="D8122" s="7">
        <v>8.7871019221258201E-2</v>
      </c>
      <c r="E8122" s="7">
        <v>6.2559476814515194E-2</v>
      </c>
      <c r="G8122" s="7">
        <v>18</v>
      </c>
      <c r="H8122" s="7">
        <v>82</v>
      </c>
      <c r="I8122" s="7">
        <v>8.9731807022190899E-2</v>
      </c>
      <c r="J8122" s="7">
        <v>-6.21512863138385E-3</v>
      </c>
    </row>
    <row r="8123" spans="2:10" x14ac:dyDescent="0.2">
      <c r="B8123" s="7">
        <v>19</v>
      </c>
      <c r="C8123" s="7">
        <v>82</v>
      </c>
      <c r="D8123" s="7">
        <v>-0.187042408182752</v>
      </c>
      <c r="E8123" s="7">
        <v>-0.38506111150764599</v>
      </c>
      <c r="G8123" s="7">
        <v>19</v>
      </c>
      <c r="H8123" s="7">
        <v>82</v>
      </c>
      <c r="I8123" s="7">
        <v>-0.18848753782740901</v>
      </c>
      <c r="J8123" s="7">
        <v>-5.56871569444004E-2</v>
      </c>
    </row>
    <row r="8124" spans="2:10" x14ac:dyDescent="0.2">
      <c r="B8124" s="7">
        <v>20</v>
      </c>
      <c r="C8124" s="7">
        <v>82</v>
      </c>
      <c r="D8124" s="7">
        <v>-0.52822166326367703</v>
      </c>
      <c r="E8124" s="7">
        <v>-0.40326286182554499</v>
      </c>
      <c r="G8124" s="7">
        <v>20</v>
      </c>
      <c r="H8124" s="7">
        <v>82</v>
      </c>
      <c r="I8124" s="7">
        <v>-0.56757825171891196</v>
      </c>
      <c r="J8124" s="7">
        <v>-0.11228604241338</v>
      </c>
    </row>
    <row r="8125" spans="2:10" x14ac:dyDescent="0.2">
      <c r="B8125" s="7">
        <v>21</v>
      </c>
      <c r="C8125" s="7">
        <v>82</v>
      </c>
      <c r="D8125" s="7">
        <v>-0.557032564675084</v>
      </c>
      <c r="E8125" s="7">
        <v>-0.66936439625614197</v>
      </c>
      <c r="G8125" s="7">
        <v>21</v>
      </c>
      <c r="H8125" s="7">
        <v>82</v>
      </c>
      <c r="I8125" s="7">
        <v>-0.55580943657889703</v>
      </c>
      <c r="J8125" s="7">
        <v>-0.16187320237857999</v>
      </c>
    </row>
    <row r="8126" spans="2:10" x14ac:dyDescent="0.2">
      <c r="B8126" s="7">
        <v>22</v>
      </c>
      <c r="C8126" s="7">
        <v>82</v>
      </c>
      <c r="D8126" s="7">
        <v>-0.328950273202469</v>
      </c>
      <c r="E8126" s="7">
        <v>-0.109866725994332</v>
      </c>
      <c r="G8126" s="7">
        <v>22</v>
      </c>
      <c r="H8126" s="7">
        <v>82</v>
      </c>
      <c r="I8126" s="7">
        <v>-0.33447721219761201</v>
      </c>
      <c r="J8126" s="7">
        <v>-0.46826596049841601</v>
      </c>
    </row>
    <row r="8127" spans="2:10" x14ac:dyDescent="0.2">
      <c r="B8127" s="7">
        <v>23</v>
      </c>
      <c r="C8127" s="7">
        <v>82</v>
      </c>
      <c r="D8127" s="7">
        <v>-0.58269599355481305</v>
      </c>
      <c r="E8127" s="7">
        <v>-0.91908416996268105</v>
      </c>
      <c r="G8127" s="7">
        <v>23</v>
      </c>
      <c r="H8127" s="7">
        <v>82</v>
      </c>
      <c r="I8127" s="7">
        <v>-0.58548523041860401</v>
      </c>
      <c r="J8127" s="7">
        <v>-0.77339081635830798</v>
      </c>
    </row>
    <row r="8128" spans="2:10" x14ac:dyDescent="0.2">
      <c r="B8128" s="7">
        <v>24</v>
      </c>
      <c r="C8128" s="7">
        <v>82</v>
      </c>
      <c r="D8128" s="7">
        <v>-5.1623521959157898E-2</v>
      </c>
      <c r="E8128" s="7">
        <v>0.19578131521133799</v>
      </c>
      <c r="G8128" s="7">
        <v>24</v>
      </c>
      <c r="H8128" s="7">
        <v>82</v>
      </c>
      <c r="I8128" s="7">
        <v>-5.1511935726961298E-2</v>
      </c>
      <c r="J8128" s="7">
        <v>-0.38548962811832899</v>
      </c>
    </row>
    <row r="8129" spans="2:10" x14ac:dyDescent="0.2">
      <c r="B8129" s="7">
        <v>25</v>
      </c>
      <c r="C8129" s="7">
        <v>82</v>
      </c>
      <c r="D8129" s="7">
        <v>-0.21265951945732101</v>
      </c>
      <c r="E8129" s="7">
        <v>0.16660021520338</v>
      </c>
      <c r="G8129" s="7">
        <v>25</v>
      </c>
      <c r="H8129" s="7">
        <v>82</v>
      </c>
      <c r="I8129" s="7">
        <v>-0.21450847601672801</v>
      </c>
      <c r="J8129" s="7">
        <v>-0.34788722109897402</v>
      </c>
    </row>
    <row r="8130" spans="2:10" x14ac:dyDescent="0.2">
      <c r="B8130" s="7">
        <v>26</v>
      </c>
      <c r="C8130" s="7">
        <v>82</v>
      </c>
      <c r="D8130" s="7">
        <v>-0.20215998362891399</v>
      </c>
      <c r="E8130" s="7">
        <v>-0.93964422392023195</v>
      </c>
      <c r="G8130" s="7">
        <v>26</v>
      </c>
      <c r="H8130" s="7">
        <v>82</v>
      </c>
      <c r="I8130" s="7">
        <v>-0.195605850251105</v>
      </c>
      <c r="J8130" s="7">
        <v>-0.31475123539646499</v>
      </c>
    </row>
    <row r="8131" spans="2:10" x14ac:dyDescent="0.2">
      <c r="B8131" s="7">
        <v>27</v>
      </c>
      <c r="C8131" s="7">
        <v>82</v>
      </c>
      <c r="D8131" s="7">
        <v>-0.34499869060509802</v>
      </c>
      <c r="E8131" s="7">
        <v>-0.482394579189036</v>
      </c>
      <c r="G8131" s="7">
        <v>27</v>
      </c>
      <c r="H8131" s="7">
        <v>82</v>
      </c>
      <c r="I8131" s="7">
        <v>-0.35928243876431698</v>
      </c>
      <c r="J8131" s="7">
        <v>-0.341153567977934</v>
      </c>
    </row>
    <row r="8132" spans="2:10" x14ac:dyDescent="0.2">
      <c r="B8132" s="7">
        <v>28</v>
      </c>
      <c r="C8132" s="7">
        <v>82</v>
      </c>
      <c r="D8132" s="7">
        <v>-0.35540204312424001</v>
      </c>
      <c r="E8132" s="7">
        <v>0.28942178668962398</v>
      </c>
      <c r="G8132" s="7">
        <v>28</v>
      </c>
      <c r="H8132" s="7">
        <v>82</v>
      </c>
      <c r="I8132" s="7">
        <v>-0.35272202462903102</v>
      </c>
      <c r="J8132" s="7">
        <v>-8.9902473613685495E-3</v>
      </c>
    </row>
    <row r="8133" spans="2:10" x14ac:dyDescent="0.2">
      <c r="B8133" s="7">
        <v>29</v>
      </c>
      <c r="C8133" s="7">
        <v>82</v>
      </c>
      <c r="D8133" s="7">
        <v>8.4808251233400106E-2</v>
      </c>
      <c r="E8133" s="7">
        <v>0.18042556300521001</v>
      </c>
      <c r="G8133" s="7">
        <v>29</v>
      </c>
      <c r="H8133" s="7">
        <v>82</v>
      </c>
      <c r="I8133" s="7">
        <v>8.6890168478285498E-2</v>
      </c>
      <c r="J8133" s="7">
        <v>0.168297164179114</v>
      </c>
    </row>
    <row r="8134" spans="2:10" x14ac:dyDescent="0.2">
      <c r="B8134" s="7">
        <v>30</v>
      </c>
      <c r="C8134" s="7">
        <v>82</v>
      </c>
      <c r="D8134" s="7">
        <v>-6.6695737393732898E-2</v>
      </c>
      <c r="E8134" s="7">
        <v>0.46576814813102302</v>
      </c>
      <c r="G8134" s="7">
        <v>30</v>
      </c>
      <c r="H8134" s="7">
        <v>82</v>
      </c>
      <c r="I8134" s="7">
        <v>-6.6906883076717896E-2</v>
      </c>
      <c r="J8134" s="7">
        <v>-0.134795804945152</v>
      </c>
    </row>
    <row r="8135" spans="2:10" x14ac:dyDescent="0.2">
      <c r="B8135" s="7">
        <v>31</v>
      </c>
      <c r="C8135" s="7">
        <v>82</v>
      </c>
      <c r="D8135" s="7">
        <v>0.12874817592747401</v>
      </c>
      <c r="E8135" s="7">
        <v>-5.1847317742184998E-2</v>
      </c>
      <c r="G8135" s="7">
        <v>31</v>
      </c>
      <c r="H8135" s="7">
        <v>82</v>
      </c>
      <c r="I8135" s="7">
        <v>0.132753813181609</v>
      </c>
      <c r="J8135" s="7">
        <v>4.1263507971152098E-3</v>
      </c>
    </row>
    <row r="8136" spans="2:10" x14ac:dyDescent="0.2">
      <c r="B8136" s="7">
        <v>32</v>
      </c>
      <c r="C8136" s="7">
        <v>82</v>
      </c>
      <c r="D8136" s="7">
        <v>9.0526282646641795E-2</v>
      </c>
      <c r="E8136" s="7">
        <v>-1.7222967192291001E-2</v>
      </c>
      <c r="G8136" s="7">
        <v>32</v>
      </c>
      <c r="H8136" s="7">
        <v>82</v>
      </c>
      <c r="I8136" s="7">
        <v>9.1280884880273305E-2</v>
      </c>
      <c r="J8136" s="7">
        <v>0.216736740296334</v>
      </c>
    </row>
    <row r="8137" spans="2:10" x14ac:dyDescent="0.2">
      <c r="B8137" s="7">
        <v>33</v>
      </c>
      <c r="C8137" s="7">
        <v>82</v>
      </c>
      <c r="D8137" s="7">
        <v>-0.328047749714373</v>
      </c>
      <c r="E8137" s="7">
        <v>-0.377519786513212</v>
      </c>
      <c r="G8137" s="7">
        <v>33</v>
      </c>
      <c r="H8137" s="7">
        <v>82</v>
      </c>
      <c r="I8137" s="7">
        <v>-0.323934864348836</v>
      </c>
      <c r="J8137" s="7">
        <v>-0.50043390676382404</v>
      </c>
    </row>
    <row r="8138" spans="2:10" x14ac:dyDescent="0.2">
      <c r="B8138" s="7">
        <v>34</v>
      </c>
      <c r="C8138" s="7">
        <v>82</v>
      </c>
      <c r="D8138" s="7">
        <v>6.6304725465036199E-2</v>
      </c>
      <c r="E8138" s="7">
        <v>0.111744834494862</v>
      </c>
      <c r="G8138" s="7">
        <v>34</v>
      </c>
      <c r="H8138" s="7">
        <v>82</v>
      </c>
      <c r="I8138" s="7">
        <v>6.5431479010127802E-2</v>
      </c>
      <c r="J8138" s="7">
        <v>-0.28967742360812099</v>
      </c>
    </row>
    <row r="8139" spans="2:10" x14ac:dyDescent="0.2">
      <c r="B8139" s="7">
        <v>35</v>
      </c>
      <c r="C8139" s="7">
        <v>82</v>
      </c>
      <c r="D8139" s="7">
        <v>0.101341120808907</v>
      </c>
      <c r="E8139" s="7">
        <v>5.4295979153813803E-2</v>
      </c>
      <c r="G8139" s="7">
        <v>35</v>
      </c>
      <c r="H8139" s="7">
        <v>82</v>
      </c>
      <c r="I8139" s="7">
        <v>9.8895061289608704E-2</v>
      </c>
      <c r="J8139" s="7">
        <v>0.19743542039675299</v>
      </c>
    </row>
    <row r="8140" spans="2:10" x14ac:dyDescent="0.2">
      <c r="B8140" s="7">
        <v>36</v>
      </c>
      <c r="C8140" s="7">
        <v>82</v>
      </c>
      <c r="D8140" s="7">
        <v>-0.35957984248431002</v>
      </c>
      <c r="E8140" s="7">
        <v>-0.16759542224641399</v>
      </c>
      <c r="G8140" s="7">
        <v>36</v>
      </c>
      <c r="H8140" s="7">
        <v>82</v>
      </c>
      <c r="I8140" s="7">
        <v>-0.36853066727806899</v>
      </c>
      <c r="J8140" s="7">
        <v>-0.14699095972276799</v>
      </c>
    </row>
    <row r="8141" spans="2:10" x14ac:dyDescent="0.2">
      <c r="B8141" s="7">
        <v>37</v>
      </c>
      <c r="C8141" s="7">
        <v>82</v>
      </c>
      <c r="D8141" s="7">
        <v>-0.17287823437823199</v>
      </c>
      <c r="E8141" s="7">
        <v>-0.30575162930612798</v>
      </c>
      <c r="G8141" s="7">
        <v>37</v>
      </c>
      <c r="H8141" s="7">
        <v>82</v>
      </c>
      <c r="I8141" s="7">
        <v>-0.178475656648314</v>
      </c>
      <c r="J8141" s="7">
        <v>-0.21510625262412</v>
      </c>
    </row>
    <row r="8142" spans="2:10" x14ac:dyDescent="0.2">
      <c r="B8142" s="7">
        <v>38</v>
      </c>
      <c r="C8142" s="7">
        <v>82</v>
      </c>
      <c r="D8142" s="7">
        <v>-0.45772874455073298</v>
      </c>
      <c r="E8142" s="7">
        <v>-0.599550718465099</v>
      </c>
      <c r="G8142" s="7">
        <v>38</v>
      </c>
      <c r="H8142" s="7">
        <v>82</v>
      </c>
      <c r="I8142" s="7">
        <v>-0.45031263997231802</v>
      </c>
      <c r="J8142" s="7">
        <v>-0.52073392622660897</v>
      </c>
    </row>
    <row r="8143" spans="2:10" x14ac:dyDescent="0.2">
      <c r="B8143" s="7">
        <v>39</v>
      </c>
      <c r="C8143" s="7">
        <v>82</v>
      </c>
      <c r="D8143" s="7">
        <v>2.0248430100413599E-2</v>
      </c>
      <c r="E8143" s="7">
        <v>-0.185963620439937</v>
      </c>
      <c r="G8143" s="7">
        <v>39</v>
      </c>
      <c r="H8143" s="7">
        <v>82</v>
      </c>
      <c r="I8143" s="7">
        <v>2.22483347535762E-2</v>
      </c>
      <c r="J8143" s="7">
        <v>0.120429603861663</v>
      </c>
    </row>
    <row r="8144" spans="2:10" x14ac:dyDescent="0.2">
      <c r="B8144" s="7">
        <v>40</v>
      </c>
      <c r="C8144" s="7">
        <v>82</v>
      </c>
      <c r="D8144" s="7">
        <v>-0.63218111383047504</v>
      </c>
      <c r="E8144" s="7">
        <v>-0.71075639336290997</v>
      </c>
      <c r="G8144" s="7">
        <v>40</v>
      </c>
      <c r="H8144" s="7">
        <v>82</v>
      </c>
      <c r="I8144" s="7">
        <v>-0.636585860239123</v>
      </c>
      <c r="J8144" s="7">
        <v>-0.36676608159024299</v>
      </c>
    </row>
    <row r="8145" spans="2:10" x14ac:dyDescent="0.2">
      <c r="B8145" s="7">
        <v>41</v>
      </c>
      <c r="C8145" s="7">
        <v>82</v>
      </c>
      <c r="D8145" s="7">
        <v>-0.14885951588708701</v>
      </c>
      <c r="E8145" s="7">
        <v>0.24726625930725499</v>
      </c>
      <c r="G8145" s="7">
        <v>41</v>
      </c>
      <c r="H8145" s="7">
        <v>82</v>
      </c>
      <c r="I8145" s="7">
        <v>-0.14741198443783399</v>
      </c>
      <c r="J8145" s="7">
        <v>-0.29781094645092399</v>
      </c>
    </row>
    <row r="8146" spans="2:10" x14ac:dyDescent="0.2">
      <c r="B8146" s="7">
        <v>42</v>
      </c>
      <c r="C8146" s="7">
        <v>82</v>
      </c>
      <c r="D8146" s="7">
        <v>-0.20639808233266099</v>
      </c>
      <c r="E8146" s="7">
        <v>-0.21024956881274401</v>
      </c>
      <c r="G8146" s="7">
        <v>42</v>
      </c>
      <c r="H8146" s="7">
        <v>82</v>
      </c>
      <c r="I8146" s="7">
        <v>-0.21000215853152701</v>
      </c>
      <c r="J8146" s="7">
        <v>-0.267955759103081</v>
      </c>
    </row>
    <row r="8147" spans="2:10" x14ac:dyDescent="0.2">
      <c r="B8147" s="7">
        <v>43</v>
      </c>
      <c r="C8147" s="7">
        <v>82</v>
      </c>
      <c r="D8147" s="7">
        <v>-0.342742581831459</v>
      </c>
      <c r="E8147" s="7">
        <v>-0.648423206823593</v>
      </c>
      <c r="G8147" s="7">
        <v>43</v>
      </c>
      <c r="H8147" s="7">
        <v>82</v>
      </c>
      <c r="I8147" s="7">
        <v>-0.34129417061557998</v>
      </c>
      <c r="J8147" s="7">
        <v>-0.27889506670304198</v>
      </c>
    </row>
    <row r="8148" spans="2:10" x14ac:dyDescent="0.2">
      <c r="B8148" s="7">
        <v>44</v>
      </c>
      <c r="C8148" s="7">
        <v>82</v>
      </c>
      <c r="D8148" s="7">
        <v>-5.7669169095227298E-2</v>
      </c>
      <c r="E8148" s="7">
        <v>0.21424405073981101</v>
      </c>
      <c r="G8148" s="7">
        <v>44</v>
      </c>
      <c r="H8148" s="7">
        <v>82</v>
      </c>
      <c r="I8148" s="7">
        <v>-5.7637340378530397E-2</v>
      </c>
      <c r="J8148" s="7">
        <v>-0.19968388305096599</v>
      </c>
    </row>
    <row r="8149" spans="2:10" x14ac:dyDescent="0.2">
      <c r="B8149" s="7">
        <v>45</v>
      </c>
      <c r="C8149" s="7">
        <v>82</v>
      </c>
      <c r="D8149" s="7">
        <v>-0.185360421310551</v>
      </c>
      <c r="E8149" s="7">
        <v>-0.28163395500933502</v>
      </c>
      <c r="G8149" s="7">
        <v>45</v>
      </c>
      <c r="H8149" s="7">
        <v>82</v>
      </c>
      <c r="I8149" s="7">
        <v>-0.19021214955888499</v>
      </c>
      <c r="J8149" s="7">
        <v>-0.59780137316524595</v>
      </c>
    </row>
    <row r="8150" spans="2:10" x14ac:dyDescent="0.2">
      <c r="B8150" s="7">
        <v>46</v>
      </c>
      <c r="C8150" s="7">
        <v>82</v>
      </c>
      <c r="D8150" s="7">
        <v>-0.387028146615229</v>
      </c>
      <c r="E8150" s="7">
        <v>-0.75577778814225205</v>
      </c>
      <c r="G8150" s="7">
        <v>46</v>
      </c>
      <c r="H8150" s="7">
        <v>82</v>
      </c>
      <c r="I8150" s="7">
        <v>-0.39500929663137202</v>
      </c>
      <c r="J8150" s="7">
        <v>-0.38371678987924801</v>
      </c>
    </row>
    <row r="8151" spans="2:10" x14ac:dyDescent="0.2">
      <c r="B8151" s="7">
        <v>47</v>
      </c>
      <c r="C8151" s="7">
        <v>82</v>
      </c>
      <c r="D8151" s="7">
        <v>-0.31921265548003502</v>
      </c>
      <c r="E8151" s="7">
        <v>-0.407165671903854</v>
      </c>
      <c r="G8151" s="7">
        <v>47</v>
      </c>
      <c r="H8151" s="7">
        <v>82</v>
      </c>
      <c r="I8151" s="7">
        <v>-0.30541982610618001</v>
      </c>
      <c r="J8151" s="7">
        <v>-4.5578165115657002E-2</v>
      </c>
    </row>
    <row r="8152" spans="2:10" x14ac:dyDescent="0.2">
      <c r="B8152" s="7">
        <v>48</v>
      </c>
      <c r="C8152" s="7">
        <v>82</v>
      </c>
      <c r="D8152" s="7">
        <v>0.18457778255747001</v>
      </c>
      <c r="E8152" s="7">
        <v>0.88882453053912702</v>
      </c>
      <c r="G8152" s="7">
        <v>48</v>
      </c>
      <c r="H8152" s="7">
        <v>82</v>
      </c>
      <c r="I8152" s="7">
        <v>0.17850575368556101</v>
      </c>
      <c r="J8152" s="7">
        <v>0.45557582095593702</v>
      </c>
    </row>
    <row r="8153" spans="2:10" x14ac:dyDescent="0.2">
      <c r="B8153" s="7">
        <v>49</v>
      </c>
      <c r="C8153" s="7">
        <v>82</v>
      </c>
      <c r="D8153" s="7">
        <v>0.32018908997028001</v>
      </c>
      <c r="E8153" s="7">
        <v>0.11820641041160899</v>
      </c>
      <c r="G8153" s="7">
        <v>49</v>
      </c>
      <c r="H8153" s="7">
        <v>82</v>
      </c>
      <c r="I8153" s="7">
        <v>0.315906866693064</v>
      </c>
      <c r="J8153" s="7">
        <v>6.3178894145545797E-2</v>
      </c>
    </row>
    <row r="8154" spans="2:10" x14ac:dyDescent="0.2">
      <c r="B8154" s="7">
        <v>50</v>
      </c>
      <c r="C8154" s="7">
        <v>82</v>
      </c>
      <c r="D8154" s="7">
        <v>-0.14373225985525501</v>
      </c>
      <c r="E8154" s="7">
        <v>-0.21431432101422301</v>
      </c>
      <c r="G8154" s="7">
        <v>50</v>
      </c>
      <c r="H8154" s="7">
        <v>82</v>
      </c>
      <c r="I8154" s="7">
        <v>-0.14672249319191499</v>
      </c>
      <c r="J8154" s="7">
        <v>-0.242844452371449</v>
      </c>
    </row>
    <row r="8155" spans="2:10" x14ac:dyDescent="0.2">
      <c r="B8155" s="7">
        <v>51</v>
      </c>
      <c r="C8155" s="7">
        <v>82</v>
      </c>
      <c r="D8155" s="7">
        <v>0.19069141060099101</v>
      </c>
      <c r="E8155" s="7">
        <v>0.389342706264663</v>
      </c>
      <c r="G8155" s="7">
        <v>51</v>
      </c>
      <c r="H8155" s="7">
        <v>82</v>
      </c>
      <c r="I8155" s="7">
        <v>0.202539012427293</v>
      </c>
      <c r="J8155" s="7">
        <v>0.14875677034472101</v>
      </c>
    </row>
    <row r="8156" spans="2:10" x14ac:dyDescent="0.2">
      <c r="B8156" s="7">
        <v>52</v>
      </c>
      <c r="C8156" s="7">
        <v>82</v>
      </c>
      <c r="D8156" s="7">
        <v>0.28181841155237503</v>
      </c>
      <c r="E8156" s="7">
        <v>0.41965757515556901</v>
      </c>
      <c r="G8156" s="7">
        <v>52</v>
      </c>
      <c r="H8156" s="7">
        <v>82</v>
      </c>
      <c r="I8156" s="7">
        <v>0.274444790486645</v>
      </c>
      <c r="J8156" s="7">
        <v>0.289451648558606</v>
      </c>
    </row>
    <row r="8157" spans="2:10" x14ac:dyDescent="0.2">
      <c r="B8157" s="7">
        <v>53</v>
      </c>
      <c r="C8157" s="7">
        <v>82</v>
      </c>
      <c r="D8157" s="7">
        <v>-0.29396077032763501</v>
      </c>
      <c r="E8157" s="7">
        <v>-0.30705462546305001</v>
      </c>
      <c r="G8157" s="7">
        <v>53</v>
      </c>
      <c r="H8157" s="7">
        <v>82</v>
      </c>
      <c r="I8157" s="7">
        <v>-0.310277271252485</v>
      </c>
      <c r="J8157" s="7">
        <v>-0.106816163479523</v>
      </c>
    </row>
    <row r="8158" spans="2:10" x14ac:dyDescent="0.2">
      <c r="B8158" s="7">
        <v>54</v>
      </c>
      <c r="C8158" s="7">
        <v>82</v>
      </c>
      <c r="D8158" s="7">
        <v>-0.51160766810023595</v>
      </c>
      <c r="E8158" s="7">
        <v>-0.40743857993112598</v>
      </c>
      <c r="G8158" s="7">
        <v>54</v>
      </c>
      <c r="H8158" s="7">
        <v>82</v>
      </c>
      <c r="I8158" s="7">
        <v>-0.51560819852463102</v>
      </c>
      <c r="J8158" s="7">
        <v>-0.507527745707816</v>
      </c>
    </row>
    <row r="8159" spans="2:10" x14ac:dyDescent="0.2">
      <c r="B8159" s="7">
        <v>55</v>
      </c>
      <c r="C8159" s="7">
        <v>82</v>
      </c>
      <c r="D8159" s="7">
        <v>0.32867869621586299</v>
      </c>
      <c r="E8159" s="7">
        <v>0.15906590342688101</v>
      </c>
      <c r="G8159" s="7">
        <v>55</v>
      </c>
      <c r="H8159" s="7">
        <v>82</v>
      </c>
      <c r="I8159" s="7">
        <v>0.34097466222859002</v>
      </c>
      <c r="J8159" s="7">
        <v>0.24070737196926101</v>
      </c>
    </row>
    <row r="8160" spans="2:10" x14ac:dyDescent="0.2">
      <c r="B8160" s="7">
        <v>56</v>
      </c>
      <c r="C8160" s="7">
        <v>82</v>
      </c>
      <c r="D8160" s="7">
        <v>0.27879211345697302</v>
      </c>
      <c r="E8160" s="7">
        <v>-8.8437035112123794E-2</v>
      </c>
      <c r="G8160" s="7">
        <v>56</v>
      </c>
      <c r="H8160" s="7">
        <v>82</v>
      </c>
      <c r="I8160" s="7">
        <v>0.28804026555634199</v>
      </c>
      <c r="J8160" s="7">
        <v>-0.21954287325406899</v>
      </c>
    </row>
    <row r="8161" spans="2:10" x14ac:dyDescent="0.2">
      <c r="B8161" s="7">
        <v>57</v>
      </c>
      <c r="C8161" s="7">
        <v>82</v>
      </c>
      <c r="D8161" s="7">
        <v>-0.59952506946499595</v>
      </c>
      <c r="E8161" s="7">
        <v>-0.81582398896932096</v>
      </c>
      <c r="G8161" s="7">
        <v>57</v>
      </c>
      <c r="H8161" s="7">
        <v>82</v>
      </c>
      <c r="I8161" s="7">
        <v>-0.58736621540559897</v>
      </c>
      <c r="J8161" s="7">
        <v>-0.73941287869578898</v>
      </c>
    </row>
    <row r="8162" spans="2:10" x14ac:dyDescent="0.2">
      <c r="B8162" s="7">
        <v>58</v>
      </c>
      <c r="C8162" s="7">
        <v>82</v>
      </c>
      <c r="D8162" s="7">
        <v>-9.2151579367141204E-2</v>
      </c>
      <c r="E8162" s="7">
        <v>-0.40104645068207401</v>
      </c>
      <c r="G8162" s="7">
        <v>58</v>
      </c>
      <c r="H8162" s="7">
        <v>82</v>
      </c>
      <c r="I8162" s="7">
        <v>-9.2443221979885401E-2</v>
      </c>
      <c r="J8162" s="7">
        <v>-0.24855751856664701</v>
      </c>
    </row>
    <row r="8163" spans="2:10" x14ac:dyDescent="0.2">
      <c r="B8163" s="7">
        <v>59</v>
      </c>
      <c r="C8163" s="7">
        <v>82</v>
      </c>
      <c r="D8163" s="7">
        <v>-6.2647912889142203E-3</v>
      </c>
      <c r="E8163" s="7">
        <v>-0.21333998584429001</v>
      </c>
      <c r="G8163" s="7">
        <v>59</v>
      </c>
      <c r="H8163" s="7">
        <v>82</v>
      </c>
      <c r="I8163" s="7">
        <v>-5.2861269406383497E-3</v>
      </c>
      <c r="J8163" s="7">
        <v>0.21859889909837499</v>
      </c>
    </row>
    <row r="8164" spans="2:10" x14ac:dyDescent="0.2">
      <c r="B8164" s="7">
        <v>60</v>
      </c>
      <c r="C8164" s="7">
        <v>82</v>
      </c>
      <c r="D8164" s="7">
        <v>-0.540817671465184</v>
      </c>
      <c r="E8164" s="7">
        <v>-0.55914928864041702</v>
      </c>
      <c r="G8164" s="7">
        <v>60</v>
      </c>
      <c r="H8164" s="7">
        <v>82</v>
      </c>
      <c r="I8164" s="7">
        <v>-0.54252863147423203</v>
      </c>
      <c r="J8164" s="7">
        <v>-0.51530688574398598</v>
      </c>
    </row>
    <row r="8165" spans="2:10" x14ac:dyDescent="0.2">
      <c r="B8165" s="7">
        <v>61</v>
      </c>
      <c r="C8165" s="7">
        <v>82</v>
      </c>
      <c r="D8165" s="7">
        <v>-1.3497403463453E-2</v>
      </c>
      <c r="E8165" s="7">
        <v>-3.0488470709613601E-2</v>
      </c>
      <c r="G8165" s="7">
        <v>61</v>
      </c>
      <c r="H8165" s="7">
        <v>82</v>
      </c>
      <c r="I8165" s="7">
        <v>-1.3212955142836999E-2</v>
      </c>
      <c r="J8165" s="7">
        <v>0.181157457967559</v>
      </c>
    </row>
    <row r="8166" spans="2:10" x14ac:dyDescent="0.2">
      <c r="B8166" s="7">
        <v>62</v>
      </c>
      <c r="C8166" s="7">
        <v>82</v>
      </c>
      <c r="D8166" s="7">
        <v>-0.142486462407209</v>
      </c>
      <c r="E8166" s="7">
        <v>-6.4954986707263601E-2</v>
      </c>
      <c r="G8166" s="7">
        <v>62</v>
      </c>
      <c r="H8166" s="7">
        <v>82</v>
      </c>
      <c r="I8166" s="7">
        <v>-0.14354999008032601</v>
      </c>
      <c r="J8166" s="7">
        <v>9.7772469009892199E-2</v>
      </c>
    </row>
    <row r="8167" spans="2:10" x14ac:dyDescent="0.2">
      <c r="B8167" s="7">
        <v>63</v>
      </c>
      <c r="C8167" s="7">
        <v>82</v>
      </c>
      <c r="D8167" s="7">
        <v>-1.205999107599E-2</v>
      </c>
      <c r="E8167" s="7">
        <v>0.248182381227886</v>
      </c>
      <c r="G8167" s="7">
        <v>63</v>
      </c>
      <c r="H8167" s="7">
        <v>82</v>
      </c>
      <c r="I8167" s="7">
        <v>-1.11426277442126E-2</v>
      </c>
      <c r="J8167" s="7">
        <v>0.16193184754936699</v>
      </c>
    </row>
    <row r="8168" spans="2:10" x14ac:dyDescent="0.2">
      <c r="B8168" s="7">
        <v>64</v>
      </c>
      <c r="C8168" s="7">
        <v>82</v>
      </c>
      <c r="D8168" s="7">
        <v>-0.27791226703809202</v>
      </c>
      <c r="E8168" s="7">
        <v>-0.14579892610365999</v>
      </c>
      <c r="G8168" s="7">
        <v>64</v>
      </c>
      <c r="H8168" s="7">
        <v>82</v>
      </c>
      <c r="I8168" s="7">
        <v>-0.284169408996163</v>
      </c>
      <c r="J8168" s="7">
        <v>-0.17939139986889999</v>
      </c>
    </row>
    <row r="8169" spans="2:10" x14ac:dyDescent="0.2">
      <c r="B8169" s="7">
        <v>65</v>
      </c>
      <c r="C8169" s="7">
        <v>82</v>
      </c>
      <c r="D8169" s="7">
        <v>-0.44916073323042899</v>
      </c>
      <c r="E8169" s="7">
        <v>-0.26575716427275198</v>
      </c>
      <c r="G8169" s="7">
        <v>65</v>
      </c>
      <c r="H8169" s="7">
        <v>82</v>
      </c>
      <c r="I8169" s="7">
        <v>-0.45061154340715998</v>
      </c>
      <c r="J8169" s="7">
        <v>-0.33409456156546202</v>
      </c>
    </row>
    <row r="8170" spans="2:10" x14ac:dyDescent="0.2">
      <c r="B8170" s="7">
        <v>66</v>
      </c>
      <c r="C8170" s="7">
        <v>82</v>
      </c>
      <c r="D8170" s="7">
        <v>1.8933598799782701E-2</v>
      </c>
      <c r="E8170" s="7">
        <v>-0.351324244752447</v>
      </c>
      <c r="G8170" s="7">
        <v>66</v>
      </c>
      <c r="H8170" s="7">
        <v>82</v>
      </c>
      <c r="I8170" s="7">
        <v>2.0471058170524099E-2</v>
      </c>
      <c r="J8170" s="7">
        <v>-0.60544216220550895</v>
      </c>
    </row>
    <row r="8171" spans="2:10" x14ac:dyDescent="0.2">
      <c r="B8171" s="7">
        <v>67</v>
      </c>
      <c r="C8171" s="7">
        <v>82</v>
      </c>
      <c r="D8171" s="7">
        <v>-0.117389632131724</v>
      </c>
      <c r="E8171" s="7">
        <v>-0.23233886025353501</v>
      </c>
      <c r="G8171" s="7">
        <v>67</v>
      </c>
      <c r="H8171" s="7">
        <v>82</v>
      </c>
      <c r="I8171" s="7">
        <v>-0.120671580445395</v>
      </c>
      <c r="J8171" s="7">
        <v>0.20818488843931801</v>
      </c>
    </row>
    <row r="8172" spans="2:10" x14ac:dyDescent="0.2">
      <c r="B8172" s="7">
        <v>68</v>
      </c>
      <c r="C8172" s="7">
        <v>82</v>
      </c>
      <c r="D8172" s="7">
        <v>0.22041492700882701</v>
      </c>
      <c r="E8172" s="7">
        <v>0.22886221025110901</v>
      </c>
      <c r="G8172" s="7">
        <v>68</v>
      </c>
      <c r="H8172" s="7">
        <v>82</v>
      </c>
      <c r="I8172" s="7">
        <v>0.22031834407301301</v>
      </c>
      <c r="J8172" s="7">
        <v>0.50114642396587805</v>
      </c>
    </row>
    <row r="8173" spans="2:10" x14ac:dyDescent="0.2">
      <c r="B8173" s="7">
        <v>69</v>
      </c>
      <c r="C8173" s="7">
        <v>82</v>
      </c>
      <c r="D8173" s="7">
        <v>-0.33223748201118303</v>
      </c>
      <c r="E8173" s="7">
        <v>-0.39668130070462998</v>
      </c>
      <c r="G8173" s="7">
        <v>69</v>
      </c>
      <c r="H8173" s="7">
        <v>82</v>
      </c>
      <c r="I8173" s="7">
        <v>-0.339603643005078</v>
      </c>
      <c r="J8173" s="7">
        <v>-1.8639501766149799E-2</v>
      </c>
    </row>
    <row r="8174" spans="2:10" x14ac:dyDescent="0.2">
      <c r="B8174" s="7">
        <v>70</v>
      </c>
      <c r="C8174" s="7">
        <v>82</v>
      </c>
      <c r="D8174" s="7">
        <v>0.10812533510038499</v>
      </c>
      <c r="E8174" s="7">
        <v>-0.165033781585917</v>
      </c>
      <c r="G8174" s="7">
        <v>70</v>
      </c>
      <c r="H8174" s="7">
        <v>82</v>
      </c>
      <c r="I8174" s="7">
        <v>0.109082391665749</v>
      </c>
      <c r="J8174" s="7">
        <v>-0.33541938965569301</v>
      </c>
    </row>
    <row r="8175" spans="2:10" x14ac:dyDescent="0.2">
      <c r="B8175" s="7">
        <v>71</v>
      </c>
      <c r="C8175" s="7">
        <v>82</v>
      </c>
      <c r="D8175" s="7">
        <v>0.31589526619948399</v>
      </c>
      <c r="E8175" s="7">
        <v>0.228804053759883</v>
      </c>
      <c r="G8175" s="7">
        <v>71</v>
      </c>
      <c r="H8175" s="7">
        <v>82</v>
      </c>
      <c r="I8175" s="7">
        <v>0.31302059039689001</v>
      </c>
      <c r="J8175" s="7">
        <v>0.112516788564516</v>
      </c>
    </row>
    <row r="8176" spans="2:10" x14ac:dyDescent="0.2">
      <c r="B8176" s="7">
        <v>72</v>
      </c>
      <c r="C8176" s="7">
        <v>82</v>
      </c>
      <c r="D8176" s="7">
        <v>-0.115688995531719</v>
      </c>
      <c r="E8176" s="7">
        <v>-2.1060022475998301E-2</v>
      </c>
      <c r="G8176" s="7">
        <v>72</v>
      </c>
      <c r="H8176" s="7">
        <v>82</v>
      </c>
      <c r="I8176" s="7">
        <v>-0.11627469491181899</v>
      </c>
      <c r="J8176" s="7">
        <v>-0.49445827962897099</v>
      </c>
    </row>
    <row r="8177" spans="2:10" x14ac:dyDescent="0.2">
      <c r="B8177" s="7">
        <v>73</v>
      </c>
      <c r="C8177" s="7">
        <v>82</v>
      </c>
      <c r="D8177" s="7">
        <v>-0.257735419848106</v>
      </c>
      <c r="E8177" s="7">
        <v>-0.48928718859714099</v>
      </c>
      <c r="G8177" s="7">
        <v>73</v>
      </c>
      <c r="H8177" s="7">
        <v>82</v>
      </c>
      <c r="I8177" s="7">
        <v>-0.26253890453766998</v>
      </c>
      <c r="J8177" s="7">
        <v>-0.21821216255777601</v>
      </c>
    </row>
    <row r="8178" spans="2:10" x14ac:dyDescent="0.2">
      <c r="B8178" s="7">
        <v>74</v>
      </c>
      <c r="C8178" s="7">
        <v>82</v>
      </c>
      <c r="D8178" s="7">
        <v>0.23576156655899899</v>
      </c>
      <c r="E8178" s="7">
        <v>-4.3857458692870797E-2</v>
      </c>
      <c r="G8178" s="7">
        <v>74</v>
      </c>
      <c r="H8178" s="7">
        <v>82</v>
      </c>
      <c r="I8178" s="7">
        <v>0.22546930573566601</v>
      </c>
      <c r="J8178" s="7">
        <v>0.26389254243039401</v>
      </c>
    </row>
    <row r="8179" spans="2:10" x14ac:dyDescent="0.2">
      <c r="B8179" s="7">
        <v>75</v>
      </c>
      <c r="C8179" s="7">
        <v>82</v>
      </c>
      <c r="D8179" s="7">
        <v>-0.21735052311406</v>
      </c>
      <c r="E8179" s="7">
        <v>9.3966643173926598E-2</v>
      </c>
      <c r="G8179" s="7">
        <v>75</v>
      </c>
      <c r="H8179" s="7">
        <v>82</v>
      </c>
      <c r="I8179" s="7">
        <v>-0.21990261856589899</v>
      </c>
      <c r="J8179" s="7">
        <v>9.1175453569968007E-2</v>
      </c>
    </row>
    <row r="8180" spans="2:10" x14ac:dyDescent="0.2">
      <c r="B8180" s="7">
        <v>76</v>
      </c>
      <c r="C8180" s="7">
        <v>82</v>
      </c>
      <c r="D8180" s="7">
        <v>-0.213179460440128</v>
      </c>
      <c r="E8180" s="7">
        <v>0.101754417505086</v>
      </c>
      <c r="G8180" s="7">
        <v>76</v>
      </c>
      <c r="H8180" s="7">
        <v>82</v>
      </c>
      <c r="I8180" s="7">
        <v>-0.21815540800972799</v>
      </c>
      <c r="J8180" s="7">
        <v>5.5330511887212303E-2</v>
      </c>
    </row>
    <row r="8181" spans="2:10" x14ac:dyDescent="0.2">
      <c r="B8181" s="7">
        <v>77</v>
      </c>
      <c r="C8181" s="7">
        <v>82</v>
      </c>
      <c r="D8181" s="7">
        <v>0.23522109277172601</v>
      </c>
      <c r="E8181" s="7">
        <v>-0.135391089512408</v>
      </c>
      <c r="G8181" s="7">
        <v>77</v>
      </c>
      <c r="H8181" s="7">
        <v>82</v>
      </c>
      <c r="I8181" s="7">
        <v>0.242203196168186</v>
      </c>
      <c r="J8181" s="7">
        <v>3.6654776268152398E-3</v>
      </c>
    </row>
    <row r="8182" spans="2:10" x14ac:dyDescent="0.2">
      <c r="B8182" s="7">
        <v>78</v>
      </c>
      <c r="C8182" s="7">
        <v>82</v>
      </c>
      <c r="D8182" s="7">
        <v>-0.36747215973736402</v>
      </c>
      <c r="E8182" s="7">
        <v>-0.32053289132697799</v>
      </c>
      <c r="G8182" s="7">
        <v>78</v>
      </c>
      <c r="H8182" s="7">
        <v>82</v>
      </c>
      <c r="I8182" s="7">
        <v>-0.36316804997136498</v>
      </c>
      <c r="J8182" s="7">
        <v>-0.39532010285081398</v>
      </c>
    </row>
    <row r="8183" spans="2:10" x14ac:dyDescent="0.2">
      <c r="B8183" s="7">
        <v>79</v>
      </c>
      <c r="C8183" s="7">
        <v>82</v>
      </c>
      <c r="D8183" s="7">
        <v>-0.41512261980646398</v>
      </c>
      <c r="E8183" s="7">
        <v>-0.224778939796836</v>
      </c>
      <c r="G8183" s="7">
        <v>79</v>
      </c>
      <c r="H8183" s="7">
        <v>82</v>
      </c>
      <c r="I8183" s="7">
        <v>-0.41852970449222099</v>
      </c>
      <c r="J8183" s="7">
        <v>-0.24659772826000101</v>
      </c>
    </row>
    <row r="8184" spans="2:10" x14ac:dyDescent="0.2">
      <c r="B8184" s="7">
        <v>80</v>
      </c>
      <c r="C8184" s="7">
        <v>82</v>
      </c>
      <c r="D8184" s="7">
        <v>-7.85366471231876E-2</v>
      </c>
      <c r="E8184" s="7">
        <v>-0.24978313819091799</v>
      </c>
      <c r="G8184" s="7">
        <v>80</v>
      </c>
      <c r="H8184" s="7">
        <v>82</v>
      </c>
      <c r="I8184" s="7">
        <v>-7.8420882476771106E-2</v>
      </c>
      <c r="J8184" s="7">
        <v>-0.101767173221305</v>
      </c>
    </row>
    <row r="8185" spans="2:10" x14ac:dyDescent="0.2">
      <c r="B8185" s="7">
        <v>81</v>
      </c>
      <c r="C8185" s="7">
        <v>82</v>
      </c>
      <c r="D8185" s="7">
        <v>6.0246792637167701E-2</v>
      </c>
      <c r="E8185" s="7">
        <v>-2.1656135745089101E-2</v>
      </c>
      <c r="G8185" s="7">
        <v>81</v>
      </c>
      <c r="H8185" s="7">
        <v>82</v>
      </c>
      <c r="I8185" s="7">
        <v>5.5925747530516802E-2</v>
      </c>
      <c r="J8185" s="7">
        <v>9.7233618421594101E-2</v>
      </c>
    </row>
    <row r="8186" spans="2:10" x14ac:dyDescent="0.2">
      <c r="B8186" s="7">
        <v>82</v>
      </c>
      <c r="C8186" s="7">
        <v>82</v>
      </c>
      <c r="D8186" s="7">
        <v>-0.22413362853558599</v>
      </c>
      <c r="E8186" s="7">
        <v>-0.18794119336182599</v>
      </c>
      <c r="G8186" s="7">
        <v>82</v>
      </c>
      <c r="H8186" s="7">
        <v>82</v>
      </c>
      <c r="I8186" s="7">
        <v>-0.22708130958134101</v>
      </c>
      <c r="J8186" s="7">
        <v>0.27828407259351101</v>
      </c>
    </row>
    <row r="8187" spans="2:10" x14ac:dyDescent="0.2">
      <c r="B8187" s="7">
        <v>83</v>
      </c>
      <c r="C8187" s="7">
        <v>82</v>
      </c>
      <c r="D8187" s="7">
        <v>-3.0586053191550298E-2</v>
      </c>
      <c r="E8187" s="7">
        <v>4.5652347099771597E-2</v>
      </c>
      <c r="G8187" s="7">
        <v>83</v>
      </c>
      <c r="H8187" s="7">
        <v>82</v>
      </c>
      <c r="I8187" s="7">
        <v>-3.0821813658562298E-2</v>
      </c>
      <c r="J8187" s="7">
        <v>-3.5249887581399797E-2</v>
      </c>
    </row>
    <row r="8188" spans="2:10" x14ac:dyDescent="0.2">
      <c r="B8188" s="7">
        <v>84</v>
      </c>
      <c r="C8188" s="7">
        <v>82</v>
      </c>
      <c r="D8188" s="7">
        <v>0.43559602143187198</v>
      </c>
      <c r="E8188" s="7">
        <v>0.126392782105303</v>
      </c>
      <c r="G8188" s="7">
        <v>84</v>
      </c>
      <c r="H8188" s="7">
        <v>82</v>
      </c>
      <c r="I8188" s="7">
        <v>0.44113107285009301</v>
      </c>
      <c r="J8188" s="7">
        <v>0.31540973531081501</v>
      </c>
    </row>
    <row r="8189" spans="2:10" x14ac:dyDescent="0.2">
      <c r="B8189" s="7">
        <v>85</v>
      </c>
      <c r="C8189" s="7">
        <v>82</v>
      </c>
      <c r="D8189" s="7">
        <v>-0.26539542396946098</v>
      </c>
      <c r="E8189" s="7">
        <v>-0.191702962934275</v>
      </c>
      <c r="G8189" s="7">
        <v>85</v>
      </c>
      <c r="H8189" s="7">
        <v>82</v>
      </c>
      <c r="I8189" s="7">
        <v>-0.26987451925894002</v>
      </c>
      <c r="J8189" s="7">
        <v>-0.230504140470003</v>
      </c>
    </row>
    <row r="8190" spans="2:10" x14ac:dyDescent="0.2">
      <c r="B8190" s="7">
        <v>86</v>
      </c>
      <c r="C8190" s="7">
        <v>82</v>
      </c>
      <c r="D8190" s="7">
        <v>0.24409495615945601</v>
      </c>
      <c r="E8190" s="7">
        <v>0.27090389362322598</v>
      </c>
      <c r="G8190" s="7">
        <v>86</v>
      </c>
      <c r="H8190" s="7">
        <v>82</v>
      </c>
      <c r="I8190" s="7">
        <v>0.25639277157298901</v>
      </c>
      <c r="J8190" s="7">
        <v>0.16945870852940501</v>
      </c>
    </row>
    <row r="8191" spans="2:10" x14ac:dyDescent="0.2">
      <c r="B8191" s="7">
        <v>87</v>
      </c>
      <c r="C8191" s="7">
        <v>82</v>
      </c>
      <c r="D8191" s="7">
        <v>9.3856802278891899E-2</v>
      </c>
      <c r="E8191" s="7">
        <v>3.9675028366725797E-2</v>
      </c>
      <c r="G8191" s="7">
        <v>87</v>
      </c>
      <c r="H8191" s="7">
        <v>82</v>
      </c>
      <c r="I8191" s="7">
        <v>0.101219862084493</v>
      </c>
      <c r="J8191" s="7">
        <v>-0.25969966799553701</v>
      </c>
    </row>
    <row r="8192" spans="2:10" x14ac:dyDescent="0.2">
      <c r="B8192" s="7">
        <v>88</v>
      </c>
      <c r="C8192" s="7">
        <v>82</v>
      </c>
      <c r="D8192" s="7">
        <v>-0.18187350260146801</v>
      </c>
      <c r="E8192" s="7">
        <v>-0.22057541471474101</v>
      </c>
      <c r="G8192" s="7">
        <v>88</v>
      </c>
      <c r="H8192" s="7">
        <v>82</v>
      </c>
      <c r="I8192" s="7">
        <v>-0.18002855560234099</v>
      </c>
      <c r="J8192" s="7">
        <v>-0.18658457879240301</v>
      </c>
    </row>
    <row r="8193" spans="2:10" x14ac:dyDescent="0.2">
      <c r="B8193" s="7">
        <v>89</v>
      </c>
      <c r="C8193" s="7">
        <v>82</v>
      </c>
      <c r="D8193" s="7">
        <v>-0.28115830611528903</v>
      </c>
      <c r="E8193" s="7">
        <v>2.3401304988865902E-3</v>
      </c>
      <c r="G8193" s="7">
        <v>89</v>
      </c>
      <c r="H8193" s="7">
        <v>82</v>
      </c>
      <c r="I8193" s="7">
        <v>-0.28190446715915202</v>
      </c>
      <c r="J8193" s="7">
        <v>-1.1583710103970199E-2</v>
      </c>
    </row>
    <row r="8194" spans="2:10" x14ac:dyDescent="0.2">
      <c r="B8194" s="7">
        <v>90</v>
      </c>
      <c r="C8194" s="7">
        <v>82</v>
      </c>
      <c r="D8194" s="7">
        <v>-0.27168535633951602</v>
      </c>
      <c r="E8194" s="7">
        <v>-0.34609172365119101</v>
      </c>
      <c r="G8194" s="7">
        <v>90</v>
      </c>
      <c r="H8194" s="7">
        <v>82</v>
      </c>
      <c r="I8194" s="7">
        <v>-0.28119745137242402</v>
      </c>
      <c r="J8194" s="7">
        <v>-0.748605695652521</v>
      </c>
    </row>
    <row r="8195" spans="2:10" x14ac:dyDescent="0.2">
      <c r="B8195" s="7">
        <v>91</v>
      </c>
      <c r="C8195" s="7">
        <v>82</v>
      </c>
      <c r="D8195" s="7">
        <v>-4.63966307908441E-2</v>
      </c>
      <c r="E8195" s="7">
        <v>0.378846581688565</v>
      </c>
      <c r="G8195" s="7">
        <v>91</v>
      </c>
      <c r="H8195" s="7">
        <v>82</v>
      </c>
      <c r="I8195" s="7">
        <v>-4.6524874170947902E-2</v>
      </c>
      <c r="J8195" s="7">
        <v>-1.97161449417971E-2</v>
      </c>
    </row>
    <row r="8196" spans="2:10" x14ac:dyDescent="0.2">
      <c r="B8196" s="7">
        <v>92</v>
      </c>
      <c r="C8196" s="7">
        <v>82</v>
      </c>
      <c r="D8196" s="7">
        <v>-0.47852315930431899</v>
      </c>
      <c r="E8196" s="7">
        <v>-0.66981601774807997</v>
      </c>
      <c r="G8196" s="7">
        <v>92</v>
      </c>
      <c r="H8196" s="7">
        <v>82</v>
      </c>
      <c r="I8196" s="7">
        <v>-0.52189219983757196</v>
      </c>
      <c r="J8196" s="7">
        <v>-0.84828062097461399</v>
      </c>
    </row>
    <row r="8197" spans="2:10" x14ac:dyDescent="0.2">
      <c r="B8197" s="7">
        <v>93</v>
      </c>
      <c r="C8197" s="7">
        <v>82</v>
      </c>
      <c r="D8197" s="7">
        <v>-0.40157787469127398</v>
      </c>
      <c r="E8197" s="7">
        <v>-0.19647999980460501</v>
      </c>
      <c r="G8197" s="7">
        <v>93</v>
      </c>
      <c r="H8197" s="7">
        <v>82</v>
      </c>
      <c r="I8197" s="7">
        <v>-0.39268990233018097</v>
      </c>
      <c r="J8197" s="7">
        <v>-0.56457012462664002</v>
      </c>
    </row>
    <row r="8198" spans="2:10" x14ac:dyDescent="0.2">
      <c r="B8198" s="7">
        <v>94</v>
      </c>
      <c r="C8198" s="7">
        <v>82</v>
      </c>
      <c r="D8198" s="7">
        <v>-0.21798412400026501</v>
      </c>
      <c r="E8198" s="7">
        <v>-0.28463999761265302</v>
      </c>
      <c r="G8198" s="7">
        <v>94</v>
      </c>
      <c r="H8198" s="7">
        <v>82</v>
      </c>
      <c r="I8198" s="7">
        <v>-0.22022581840792799</v>
      </c>
      <c r="J8198" s="7">
        <v>-0.293363926546651</v>
      </c>
    </row>
    <row r="8199" spans="2:10" x14ac:dyDescent="0.2">
      <c r="B8199" s="7">
        <v>95</v>
      </c>
      <c r="C8199" s="7">
        <v>82</v>
      </c>
      <c r="D8199" s="7">
        <v>-0.21187196011887199</v>
      </c>
      <c r="E8199" s="7">
        <v>-0.532956703602119</v>
      </c>
      <c r="G8199" s="7">
        <v>95</v>
      </c>
      <c r="H8199" s="7">
        <v>82</v>
      </c>
      <c r="I8199" s="7">
        <v>-0.209653309806898</v>
      </c>
      <c r="J8199" s="7">
        <v>-0.183559611201637</v>
      </c>
    </row>
    <row r="8200" spans="2:10" x14ac:dyDescent="0.2">
      <c r="B8200" s="7">
        <v>96</v>
      </c>
      <c r="C8200" s="7">
        <v>82</v>
      </c>
      <c r="D8200" s="7">
        <v>0.26035465977489902</v>
      </c>
      <c r="E8200" s="7">
        <v>0.49408715186066998</v>
      </c>
      <c r="G8200" s="7">
        <v>96</v>
      </c>
      <c r="H8200" s="7">
        <v>82</v>
      </c>
      <c r="I8200" s="7">
        <v>0.27529713782012699</v>
      </c>
      <c r="J8200" s="7">
        <v>0.15599403762488601</v>
      </c>
    </row>
    <row r="8201" spans="2:10" x14ac:dyDescent="0.2">
      <c r="B8201" s="7">
        <v>97</v>
      </c>
      <c r="C8201" s="7">
        <v>82</v>
      </c>
      <c r="D8201" s="7">
        <v>-1.2748383477112501E-2</v>
      </c>
      <c r="E8201" s="7">
        <v>-4.0068591910883598E-2</v>
      </c>
      <c r="G8201" s="7">
        <v>97</v>
      </c>
      <c r="H8201" s="7">
        <v>82</v>
      </c>
      <c r="I8201" s="7">
        <v>-1.2766915163274099E-2</v>
      </c>
      <c r="J8201" s="7">
        <v>-0.33456148053901502</v>
      </c>
    </row>
    <row r="8202" spans="2:10" x14ac:dyDescent="0.2">
      <c r="B8202" s="7">
        <v>98</v>
      </c>
      <c r="C8202" s="7">
        <v>82</v>
      </c>
      <c r="D8202" s="7">
        <v>9.5939311978802302E-2</v>
      </c>
      <c r="E8202" s="7">
        <v>-0.14199024686144401</v>
      </c>
      <c r="G8202" s="7">
        <v>98</v>
      </c>
      <c r="H8202" s="7">
        <v>82</v>
      </c>
      <c r="I8202" s="7">
        <v>9.6634837598548601E-2</v>
      </c>
      <c r="J8202" s="7">
        <v>0.33855215655570298</v>
      </c>
    </row>
    <row r="8203" spans="2:10" x14ac:dyDescent="0.2">
      <c r="B8203" s="7">
        <v>99</v>
      </c>
      <c r="C8203" s="7">
        <v>82</v>
      </c>
      <c r="D8203" s="7">
        <v>0.18496973196598701</v>
      </c>
      <c r="E8203" s="7">
        <v>0.42332295182844698</v>
      </c>
      <c r="G8203" s="7">
        <v>99</v>
      </c>
      <c r="H8203" s="7">
        <v>82</v>
      </c>
      <c r="I8203" s="7">
        <v>0.18075180284418399</v>
      </c>
      <c r="J8203" s="7">
        <v>4.8741518140676697E-2</v>
      </c>
    </row>
    <row r="8204" spans="2:10" x14ac:dyDescent="0.2">
      <c r="B8204" s="7">
        <v>100</v>
      </c>
      <c r="C8204" s="7">
        <v>82</v>
      </c>
      <c r="D8204" s="7">
        <v>-0.386946251317354</v>
      </c>
      <c r="E8204" s="7">
        <v>-0.55392166909616003</v>
      </c>
      <c r="G8204" s="7">
        <v>100</v>
      </c>
      <c r="H8204" s="7">
        <v>82</v>
      </c>
      <c r="I8204" s="7">
        <v>-0.38566103854936901</v>
      </c>
      <c r="J8204" s="7">
        <v>-0.55474384448788205</v>
      </c>
    </row>
    <row r="8205" spans="2:10" x14ac:dyDescent="0.2">
      <c r="B8205" s="7">
        <v>1</v>
      </c>
      <c r="C8205" s="7">
        <v>83</v>
      </c>
      <c r="D8205" s="7">
        <v>-0.19230908927214399</v>
      </c>
      <c r="E8205" s="7">
        <v>-0.11253845510702799</v>
      </c>
      <c r="G8205" s="7">
        <v>1</v>
      </c>
      <c r="H8205" s="7">
        <v>83</v>
      </c>
      <c r="I8205" s="7">
        <v>-0.194255467423888</v>
      </c>
      <c r="J8205" s="7">
        <v>-0.42937254746449</v>
      </c>
    </row>
    <row r="8206" spans="2:10" x14ac:dyDescent="0.2">
      <c r="B8206" s="7">
        <v>2</v>
      </c>
      <c r="C8206" s="7">
        <v>83</v>
      </c>
      <c r="D8206" s="7">
        <v>0.23784053924421</v>
      </c>
      <c r="E8206" s="7">
        <v>0.17469567610796499</v>
      </c>
      <c r="G8206" s="7">
        <v>2</v>
      </c>
      <c r="H8206" s="7">
        <v>83</v>
      </c>
      <c r="I8206" s="7">
        <v>0.24628933323871399</v>
      </c>
      <c r="J8206" s="7">
        <v>0.177409900067933</v>
      </c>
    </row>
    <row r="8207" spans="2:10" x14ac:dyDescent="0.2">
      <c r="B8207" s="7">
        <v>3</v>
      </c>
      <c r="C8207" s="7">
        <v>83</v>
      </c>
      <c r="D8207" s="7">
        <v>-0.36045881854950301</v>
      </c>
      <c r="E8207" s="7">
        <v>-0.301545726927611</v>
      </c>
      <c r="G8207" s="7">
        <v>3</v>
      </c>
      <c r="H8207" s="7">
        <v>83</v>
      </c>
      <c r="I8207" s="7">
        <v>-0.35763952633009999</v>
      </c>
      <c r="J8207" s="7">
        <v>-0.27136229264359801</v>
      </c>
    </row>
    <row r="8208" spans="2:10" x14ac:dyDescent="0.2">
      <c r="B8208" s="7">
        <v>4</v>
      </c>
      <c r="C8208" s="7">
        <v>83</v>
      </c>
      <c r="D8208" s="7">
        <v>-0.12676761588761301</v>
      </c>
      <c r="E8208" s="7">
        <v>-0.232379516530346</v>
      </c>
      <c r="G8208" s="7">
        <v>4</v>
      </c>
      <c r="H8208" s="7">
        <v>83</v>
      </c>
      <c r="I8208" s="7">
        <v>-0.12759044526128299</v>
      </c>
      <c r="J8208" s="7">
        <v>-1.2942458109154001E-2</v>
      </c>
    </row>
    <row r="8209" spans="2:10" x14ac:dyDescent="0.2">
      <c r="B8209" s="7">
        <v>5</v>
      </c>
      <c r="C8209" s="7">
        <v>83</v>
      </c>
      <c r="D8209" s="7">
        <v>-0.21271651034707301</v>
      </c>
      <c r="E8209" s="7">
        <v>0.19811191412378701</v>
      </c>
      <c r="G8209" s="7">
        <v>5</v>
      </c>
      <c r="H8209" s="7">
        <v>83</v>
      </c>
      <c r="I8209" s="7">
        <v>-0.22022003388576999</v>
      </c>
      <c r="J8209" s="7">
        <v>0.26498306946005501</v>
      </c>
    </row>
    <row r="8210" spans="2:10" x14ac:dyDescent="0.2">
      <c r="B8210" s="7">
        <v>6</v>
      </c>
      <c r="C8210" s="7">
        <v>83</v>
      </c>
      <c r="D8210" s="7">
        <v>0.487617072005264</v>
      </c>
      <c r="E8210" s="7">
        <v>0.419401328576753</v>
      </c>
      <c r="G8210" s="7">
        <v>6</v>
      </c>
      <c r="H8210" s="7">
        <v>83</v>
      </c>
      <c r="I8210" s="7">
        <v>0.49705989350921898</v>
      </c>
      <c r="J8210" s="7">
        <v>0.327048452563378</v>
      </c>
    </row>
    <row r="8211" spans="2:10" x14ac:dyDescent="0.2">
      <c r="B8211" s="7">
        <v>7</v>
      </c>
      <c r="C8211" s="7">
        <v>83</v>
      </c>
      <c r="D8211" s="7">
        <v>5.21920092912289E-2</v>
      </c>
      <c r="E8211" s="7">
        <v>-0.140643885751706</v>
      </c>
      <c r="G8211" s="7">
        <v>7</v>
      </c>
      <c r="H8211" s="7">
        <v>83</v>
      </c>
      <c r="I8211" s="7">
        <v>5.3550416654551299E-2</v>
      </c>
      <c r="J8211" s="7">
        <v>-0.27129659415163299</v>
      </c>
    </row>
    <row r="8212" spans="2:10" x14ac:dyDescent="0.2">
      <c r="B8212" s="7">
        <v>8</v>
      </c>
      <c r="C8212" s="7">
        <v>83</v>
      </c>
      <c r="D8212" s="7">
        <v>0.216988218132427</v>
      </c>
      <c r="E8212" s="7">
        <v>5.7722582872829997E-2</v>
      </c>
      <c r="G8212" s="7">
        <v>8</v>
      </c>
      <c r="H8212" s="7">
        <v>83</v>
      </c>
      <c r="I8212" s="7">
        <v>0.226037816829671</v>
      </c>
      <c r="J8212" s="7">
        <v>0.247503147392793</v>
      </c>
    </row>
    <row r="8213" spans="2:10" x14ac:dyDescent="0.2">
      <c r="B8213" s="7">
        <v>9</v>
      </c>
      <c r="C8213" s="7">
        <v>83</v>
      </c>
      <c r="D8213" s="7">
        <v>2.4940158141884401E-2</v>
      </c>
      <c r="E8213" s="7">
        <v>-1.37694904042034E-2</v>
      </c>
      <c r="G8213" s="7">
        <v>9</v>
      </c>
      <c r="H8213" s="7">
        <v>83</v>
      </c>
      <c r="I8213" s="7">
        <v>2.4381383145485099E-2</v>
      </c>
      <c r="J8213" s="7">
        <v>1.6606870900578701E-2</v>
      </c>
    </row>
    <row r="8214" spans="2:10" x14ac:dyDescent="0.2">
      <c r="B8214" s="7">
        <v>10</v>
      </c>
      <c r="C8214" s="7">
        <v>83</v>
      </c>
      <c r="D8214" s="7">
        <v>-0.23946404302828</v>
      </c>
      <c r="E8214" s="7">
        <v>-0.336311252451998</v>
      </c>
      <c r="G8214" s="7">
        <v>10</v>
      </c>
      <c r="H8214" s="7">
        <v>83</v>
      </c>
      <c r="I8214" s="7">
        <v>-0.23793805445947699</v>
      </c>
      <c r="J8214" s="7">
        <v>-7.9281319131185399E-2</v>
      </c>
    </row>
    <row r="8215" spans="2:10" x14ac:dyDescent="0.2">
      <c r="B8215" s="7">
        <v>11</v>
      </c>
      <c r="C8215" s="7">
        <v>83</v>
      </c>
      <c r="D8215" s="7">
        <v>-1.78328887687123E-2</v>
      </c>
      <c r="E8215" s="7">
        <v>-0.207201161374238</v>
      </c>
      <c r="G8215" s="7">
        <v>11</v>
      </c>
      <c r="H8215" s="7">
        <v>83</v>
      </c>
      <c r="I8215" s="7">
        <v>-1.8144134531391701E-2</v>
      </c>
      <c r="J8215" s="7">
        <v>-0.250342611835632</v>
      </c>
    </row>
    <row r="8216" spans="2:10" x14ac:dyDescent="0.2">
      <c r="B8216" s="7">
        <v>12</v>
      </c>
      <c r="C8216" s="7">
        <v>83</v>
      </c>
      <c r="D8216" s="7">
        <v>-0.26307500240896098</v>
      </c>
      <c r="E8216" s="7">
        <v>-0.12521166474943299</v>
      </c>
      <c r="G8216" s="7">
        <v>12</v>
      </c>
      <c r="H8216" s="7">
        <v>83</v>
      </c>
      <c r="I8216" s="7">
        <v>-0.26572299140317202</v>
      </c>
      <c r="J8216" s="7">
        <v>-6.3500212645671197E-2</v>
      </c>
    </row>
    <row r="8217" spans="2:10" x14ac:dyDescent="0.2">
      <c r="B8217" s="7">
        <v>13</v>
      </c>
      <c r="C8217" s="7">
        <v>83</v>
      </c>
      <c r="D8217" s="7">
        <v>0.13647569907941001</v>
      </c>
      <c r="E8217" s="7">
        <v>0.18564845538383701</v>
      </c>
      <c r="G8217" s="7">
        <v>13</v>
      </c>
      <c r="H8217" s="7">
        <v>83</v>
      </c>
      <c r="I8217" s="7">
        <v>0.13858763160225299</v>
      </c>
      <c r="J8217" s="7">
        <v>0.20276187163021001</v>
      </c>
    </row>
    <row r="8218" spans="2:10" x14ac:dyDescent="0.2">
      <c r="B8218" s="7">
        <v>14</v>
      </c>
      <c r="C8218" s="7">
        <v>83</v>
      </c>
      <c r="D8218" s="7">
        <v>0.63995856056966505</v>
      </c>
      <c r="E8218" s="7">
        <v>0.70062017333803095</v>
      </c>
      <c r="G8218" s="7">
        <v>14</v>
      </c>
      <c r="H8218" s="7">
        <v>83</v>
      </c>
      <c r="I8218" s="7">
        <v>0.62775854908269202</v>
      </c>
      <c r="J8218" s="7">
        <v>0.67205428540423595</v>
      </c>
    </row>
    <row r="8219" spans="2:10" x14ac:dyDescent="0.2">
      <c r="B8219" s="7">
        <v>15</v>
      </c>
      <c r="C8219" s="7">
        <v>83</v>
      </c>
      <c r="D8219" s="7">
        <v>-0.11406235286290101</v>
      </c>
      <c r="E8219" s="7">
        <v>6.7833909835446293E-2</v>
      </c>
      <c r="G8219" s="7">
        <v>15</v>
      </c>
      <c r="H8219" s="7">
        <v>83</v>
      </c>
      <c r="I8219" s="7">
        <v>-0.11312394632838201</v>
      </c>
      <c r="J8219" s="7">
        <v>-0.102431823059179</v>
      </c>
    </row>
    <row r="8220" spans="2:10" x14ac:dyDescent="0.2">
      <c r="B8220" s="7">
        <v>16</v>
      </c>
      <c r="C8220" s="7">
        <v>83</v>
      </c>
      <c r="D8220" s="7">
        <v>-2.9170423842907099E-2</v>
      </c>
      <c r="E8220" s="7">
        <v>-0.28451714830168301</v>
      </c>
      <c r="G8220" s="7">
        <v>16</v>
      </c>
      <c r="H8220" s="7">
        <v>83</v>
      </c>
      <c r="I8220" s="7">
        <v>-2.93405424510302E-2</v>
      </c>
      <c r="J8220" s="7">
        <v>-3.9776420583719697E-2</v>
      </c>
    </row>
    <row r="8221" spans="2:10" x14ac:dyDescent="0.2">
      <c r="B8221" s="7">
        <v>17</v>
      </c>
      <c r="C8221" s="7">
        <v>83</v>
      </c>
      <c r="D8221" s="7">
        <v>-9.2517612140001794E-3</v>
      </c>
      <c r="E8221" s="7">
        <v>-0.15237816008320401</v>
      </c>
      <c r="G8221" s="7">
        <v>17</v>
      </c>
      <c r="H8221" s="7">
        <v>83</v>
      </c>
      <c r="I8221" s="7">
        <v>-9.27570190320459E-3</v>
      </c>
      <c r="J8221" s="7">
        <v>-3.6557623387708703E-2</v>
      </c>
    </row>
    <row r="8222" spans="2:10" x14ac:dyDescent="0.2">
      <c r="B8222" s="7">
        <v>18</v>
      </c>
      <c r="C8222" s="7">
        <v>83</v>
      </c>
      <c r="D8222" s="7">
        <v>8.0393821832467793E-2</v>
      </c>
      <c r="E8222" s="7">
        <v>3.1644956848054101E-2</v>
      </c>
      <c r="G8222" s="7">
        <v>18</v>
      </c>
      <c r="H8222" s="7">
        <v>83</v>
      </c>
      <c r="I8222" s="7">
        <v>8.1766500050339794E-2</v>
      </c>
      <c r="J8222" s="7">
        <v>0.13188333394349899</v>
      </c>
    </row>
    <row r="8223" spans="2:10" x14ac:dyDescent="0.2">
      <c r="B8223" s="7">
        <v>19</v>
      </c>
      <c r="C8223" s="7">
        <v>83</v>
      </c>
      <c r="D8223" s="7">
        <v>-0.11062349432294601</v>
      </c>
      <c r="E8223" s="7">
        <v>0.42072245922248902</v>
      </c>
      <c r="G8223" s="7">
        <v>19</v>
      </c>
      <c r="H8223" s="7">
        <v>83</v>
      </c>
      <c r="I8223" s="7">
        <v>-0.111463110190805</v>
      </c>
      <c r="J8223" s="7">
        <v>9.4189494231763093E-2</v>
      </c>
    </row>
    <row r="8224" spans="2:10" x14ac:dyDescent="0.2">
      <c r="B8224" s="7">
        <v>20</v>
      </c>
      <c r="C8224" s="7">
        <v>83</v>
      </c>
      <c r="D8224" s="7">
        <v>0.19225924916541401</v>
      </c>
      <c r="E8224" s="7">
        <v>-0.21550621745211901</v>
      </c>
      <c r="G8224" s="7">
        <v>20</v>
      </c>
      <c r="H8224" s="7">
        <v>83</v>
      </c>
      <c r="I8224" s="7">
        <v>0.20077656528525001</v>
      </c>
      <c r="J8224" s="7">
        <v>0.19499323119298501</v>
      </c>
    </row>
    <row r="8225" spans="2:10" x14ac:dyDescent="0.2">
      <c r="B8225" s="7">
        <v>21</v>
      </c>
      <c r="C8225" s="7">
        <v>83</v>
      </c>
      <c r="D8225" s="7">
        <v>-0.45528290967009899</v>
      </c>
      <c r="E8225" s="7">
        <v>-0.50515367991481397</v>
      </c>
      <c r="G8225" s="7">
        <v>21</v>
      </c>
      <c r="H8225" s="7">
        <v>83</v>
      </c>
      <c r="I8225" s="7">
        <v>-0.464381384083842</v>
      </c>
      <c r="J8225" s="7">
        <v>-0.40154057216649902</v>
      </c>
    </row>
    <row r="8226" spans="2:10" x14ac:dyDescent="0.2">
      <c r="B8226" s="7">
        <v>22</v>
      </c>
      <c r="C8226" s="7">
        <v>83</v>
      </c>
      <c r="D8226" s="7">
        <v>-2.5226695773206099E-4</v>
      </c>
      <c r="E8226" s="7">
        <v>0.17244618009884</v>
      </c>
      <c r="G8226" s="7">
        <v>22</v>
      </c>
      <c r="H8226" s="7">
        <v>83</v>
      </c>
      <c r="I8226" s="7">
        <v>1.3329596113553801E-4</v>
      </c>
      <c r="J8226" s="7">
        <v>0.21341152364355101</v>
      </c>
    </row>
    <row r="8227" spans="2:10" x14ac:dyDescent="0.2">
      <c r="B8227" s="7">
        <v>23</v>
      </c>
      <c r="C8227" s="7">
        <v>83</v>
      </c>
      <c r="D8227" s="7">
        <v>-1.12792145246097E-2</v>
      </c>
      <c r="E8227" s="7">
        <v>-0.16768433505764699</v>
      </c>
      <c r="G8227" s="7">
        <v>23</v>
      </c>
      <c r="H8227" s="7">
        <v>83</v>
      </c>
      <c r="I8227" s="7">
        <v>-1.1133116734980899E-2</v>
      </c>
      <c r="J8227" s="7">
        <v>-6.6845756081126403E-2</v>
      </c>
    </row>
    <row r="8228" spans="2:10" x14ac:dyDescent="0.2">
      <c r="B8228" s="7">
        <v>24</v>
      </c>
      <c r="C8228" s="7">
        <v>83</v>
      </c>
      <c r="D8228" s="7">
        <v>-0.55178772659090702</v>
      </c>
      <c r="E8228" s="7">
        <v>-0.52283436836270603</v>
      </c>
      <c r="G8228" s="7">
        <v>24</v>
      </c>
      <c r="H8228" s="7">
        <v>83</v>
      </c>
      <c r="I8228" s="7">
        <v>-0.56715874409950495</v>
      </c>
      <c r="J8228" s="7">
        <v>-0.41510090685273698</v>
      </c>
    </row>
    <row r="8229" spans="2:10" x14ac:dyDescent="0.2">
      <c r="B8229" s="7">
        <v>25</v>
      </c>
      <c r="C8229" s="7">
        <v>83</v>
      </c>
      <c r="D8229" s="7">
        <v>0.116889550038005</v>
      </c>
      <c r="E8229" s="7">
        <v>0.128894487729871</v>
      </c>
      <c r="G8229" s="7">
        <v>25</v>
      </c>
      <c r="H8229" s="7">
        <v>83</v>
      </c>
      <c r="I8229" s="7">
        <v>0.12203604693626199</v>
      </c>
      <c r="J8229" s="7">
        <v>0.242524054873439</v>
      </c>
    </row>
    <row r="8230" spans="2:10" x14ac:dyDescent="0.2">
      <c r="B8230" s="7">
        <v>26</v>
      </c>
      <c r="C8230" s="7">
        <v>83</v>
      </c>
      <c r="D8230" s="7">
        <v>-4.8572587339625901E-3</v>
      </c>
      <c r="E8230" s="7">
        <v>-3.4067172036527503E-2</v>
      </c>
      <c r="G8230" s="7">
        <v>26</v>
      </c>
      <c r="H8230" s="7">
        <v>83</v>
      </c>
      <c r="I8230" s="7">
        <v>-5.0874709978048199E-3</v>
      </c>
      <c r="J8230" s="7">
        <v>-0.130510797435541</v>
      </c>
    </row>
    <row r="8231" spans="2:10" x14ac:dyDescent="0.2">
      <c r="B8231" s="7">
        <v>27</v>
      </c>
      <c r="C8231" s="7">
        <v>83</v>
      </c>
      <c r="D8231" s="7">
        <v>9.9915261186447807E-2</v>
      </c>
      <c r="E8231" s="7">
        <v>-8.8955192035455405E-2</v>
      </c>
      <c r="G8231" s="7">
        <v>27</v>
      </c>
      <c r="H8231" s="7">
        <v>83</v>
      </c>
      <c r="I8231" s="7">
        <v>0.10110893761430401</v>
      </c>
      <c r="J8231" s="7">
        <v>-4.1544564847937303E-2</v>
      </c>
    </row>
    <row r="8232" spans="2:10" x14ac:dyDescent="0.2">
      <c r="B8232" s="7">
        <v>28</v>
      </c>
      <c r="C8232" s="7">
        <v>83</v>
      </c>
      <c r="D8232" s="7">
        <v>-0.100543116787585</v>
      </c>
      <c r="E8232" s="7">
        <v>-3.3194890836187901E-2</v>
      </c>
      <c r="G8232" s="7">
        <v>28</v>
      </c>
      <c r="H8232" s="7">
        <v>83</v>
      </c>
      <c r="I8232" s="7">
        <v>-0.10520855805516401</v>
      </c>
      <c r="J8232" s="7">
        <v>-0.28171865637437399</v>
      </c>
    </row>
    <row r="8233" spans="2:10" x14ac:dyDescent="0.2">
      <c r="B8233" s="7">
        <v>29</v>
      </c>
      <c r="C8233" s="7">
        <v>83</v>
      </c>
      <c r="D8233" s="7">
        <v>-0.28497852517331901</v>
      </c>
      <c r="E8233" s="7">
        <v>-0.137433881655985</v>
      </c>
      <c r="G8233" s="7">
        <v>29</v>
      </c>
      <c r="H8233" s="7">
        <v>83</v>
      </c>
      <c r="I8233" s="7">
        <v>-0.288745858219076</v>
      </c>
      <c r="J8233" s="7">
        <v>-0.19153330461281601</v>
      </c>
    </row>
    <row r="8234" spans="2:10" x14ac:dyDescent="0.2">
      <c r="B8234" s="7">
        <v>30</v>
      </c>
      <c r="C8234" s="7">
        <v>83</v>
      </c>
      <c r="D8234" s="7">
        <v>-0.30501358080130803</v>
      </c>
      <c r="E8234" s="7">
        <v>-0.38331027615941599</v>
      </c>
      <c r="G8234" s="7">
        <v>30</v>
      </c>
      <c r="H8234" s="7">
        <v>83</v>
      </c>
      <c r="I8234" s="7">
        <v>-0.31701606336872101</v>
      </c>
      <c r="J8234" s="7">
        <v>9.0999104012785104E-2</v>
      </c>
    </row>
    <row r="8235" spans="2:10" x14ac:dyDescent="0.2">
      <c r="B8235" s="7">
        <v>31</v>
      </c>
      <c r="C8235" s="7">
        <v>83</v>
      </c>
      <c r="D8235" s="7">
        <v>-7.0431689930585697E-2</v>
      </c>
      <c r="E8235" s="7">
        <v>-0.21189173996545699</v>
      </c>
      <c r="G8235" s="7">
        <v>31</v>
      </c>
      <c r="H8235" s="7">
        <v>83</v>
      </c>
      <c r="I8235" s="7">
        <v>-7.0571254751545395E-2</v>
      </c>
      <c r="J8235" s="7">
        <v>-0.25181314103186198</v>
      </c>
    </row>
    <row r="8236" spans="2:10" x14ac:dyDescent="0.2">
      <c r="B8236" s="7">
        <v>32</v>
      </c>
      <c r="C8236" s="7">
        <v>83</v>
      </c>
      <c r="D8236" s="7">
        <v>0.101839542890304</v>
      </c>
      <c r="E8236" s="7">
        <v>5.9264658783981801E-2</v>
      </c>
      <c r="G8236" s="7">
        <v>32</v>
      </c>
      <c r="H8236" s="7">
        <v>83</v>
      </c>
      <c r="I8236" s="7">
        <v>0.10173207487142299</v>
      </c>
      <c r="J8236" s="7">
        <v>0.187573076723693</v>
      </c>
    </row>
    <row r="8237" spans="2:10" x14ac:dyDescent="0.2">
      <c r="B8237" s="7">
        <v>33</v>
      </c>
      <c r="C8237" s="7">
        <v>83</v>
      </c>
      <c r="D8237" s="7">
        <v>-0.330683478939991</v>
      </c>
      <c r="E8237" s="7">
        <v>-0.185785227076214</v>
      </c>
      <c r="G8237" s="7">
        <v>33</v>
      </c>
      <c r="H8237" s="7">
        <v>83</v>
      </c>
      <c r="I8237" s="7">
        <v>-0.33901743387550398</v>
      </c>
      <c r="J8237" s="7">
        <v>-0.124301354169257</v>
      </c>
    </row>
    <row r="8238" spans="2:10" x14ac:dyDescent="0.2">
      <c r="B8238" s="7">
        <v>34</v>
      </c>
      <c r="C8238" s="7">
        <v>83</v>
      </c>
      <c r="D8238" s="7">
        <v>7.2311381999454305E-2</v>
      </c>
      <c r="E8238" s="7">
        <v>-0.24321894379293499</v>
      </c>
      <c r="G8238" s="7">
        <v>34</v>
      </c>
      <c r="H8238" s="7">
        <v>83</v>
      </c>
      <c r="I8238" s="7">
        <v>7.4866994446594504E-2</v>
      </c>
      <c r="J8238" s="7">
        <v>-0.170573902485602</v>
      </c>
    </row>
    <row r="8239" spans="2:10" x14ac:dyDescent="0.2">
      <c r="B8239" s="7">
        <v>35</v>
      </c>
      <c r="C8239" s="7">
        <v>83</v>
      </c>
      <c r="D8239" s="7">
        <v>1.8305751364224E-2</v>
      </c>
      <c r="E8239" s="7">
        <v>0.15768168256534501</v>
      </c>
      <c r="G8239" s="7">
        <v>35</v>
      </c>
      <c r="H8239" s="7">
        <v>83</v>
      </c>
      <c r="I8239" s="7">
        <v>1.8300265095792401E-2</v>
      </c>
      <c r="J8239" s="7">
        <v>0.2298409192052</v>
      </c>
    </row>
    <row r="8240" spans="2:10" x14ac:dyDescent="0.2">
      <c r="B8240" s="7">
        <v>36</v>
      </c>
      <c r="C8240" s="7">
        <v>83</v>
      </c>
      <c r="D8240" s="7">
        <v>4.53742594426991E-2</v>
      </c>
      <c r="E8240" s="7">
        <v>0.12838038418014899</v>
      </c>
      <c r="G8240" s="7">
        <v>36</v>
      </c>
      <c r="H8240" s="7">
        <v>83</v>
      </c>
      <c r="I8240" s="7">
        <v>4.4414910087460201E-2</v>
      </c>
      <c r="J8240" s="7">
        <v>0.20801251992662401</v>
      </c>
    </row>
    <row r="8241" spans="2:10" x14ac:dyDescent="0.2">
      <c r="B8241" s="7">
        <v>37</v>
      </c>
      <c r="C8241" s="7">
        <v>83</v>
      </c>
      <c r="D8241" s="7">
        <v>-0.162206520804663</v>
      </c>
      <c r="E8241" s="7">
        <v>-5.8938128322111497E-2</v>
      </c>
      <c r="G8241" s="7">
        <v>37</v>
      </c>
      <c r="H8241" s="7">
        <v>83</v>
      </c>
      <c r="I8241" s="7">
        <v>-0.163794572577077</v>
      </c>
      <c r="J8241" s="7">
        <v>-0.11675761045635701</v>
      </c>
    </row>
    <row r="8242" spans="2:10" x14ac:dyDescent="0.2">
      <c r="B8242" s="7">
        <v>38</v>
      </c>
      <c r="C8242" s="7">
        <v>83</v>
      </c>
      <c r="D8242" s="7">
        <v>-0.30560840030380598</v>
      </c>
      <c r="E8242" s="7">
        <v>-0.52326921993527997</v>
      </c>
      <c r="G8242" s="7">
        <v>38</v>
      </c>
      <c r="H8242" s="7">
        <v>83</v>
      </c>
      <c r="I8242" s="7">
        <v>-0.30634000968894398</v>
      </c>
      <c r="J8242" s="7">
        <v>-0.44401101893149902</v>
      </c>
    </row>
    <row r="8243" spans="2:10" x14ac:dyDescent="0.2">
      <c r="B8243" s="7">
        <v>39</v>
      </c>
      <c r="C8243" s="7">
        <v>83</v>
      </c>
      <c r="D8243" s="7">
        <v>-2.25926936500658E-2</v>
      </c>
      <c r="E8243" s="7">
        <v>-0.128003001955587</v>
      </c>
      <c r="G8243" s="7">
        <v>39</v>
      </c>
      <c r="H8243" s="7">
        <v>83</v>
      </c>
      <c r="I8243" s="7">
        <v>-2.27651775785782E-2</v>
      </c>
      <c r="J8243" s="7">
        <v>-0.21304394314897701</v>
      </c>
    </row>
    <row r="8244" spans="2:10" x14ac:dyDescent="0.2">
      <c r="B8244" s="7">
        <v>40</v>
      </c>
      <c r="C8244" s="7">
        <v>83</v>
      </c>
      <c r="D8244" s="7">
        <v>-0.26662556941627602</v>
      </c>
      <c r="E8244" s="7">
        <v>-0.45144076559998902</v>
      </c>
      <c r="G8244" s="7">
        <v>40</v>
      </c>
      <c r="H8244" s="7">
        <v>83</v>
      </c>
      <c r="I8244" s="7">
        <v>-0.26426970109972098</v>
      </c>
      <c r="J8244" s="7">
        <v>-0.37140616862704701</v>
      </c>
    </row>
    <row r="8245" spans="2:10" x14ac:dyDescent="0.2">
      <c r="B8245" s="7">
        <v>41</v>
      </c>
      <c r="C8245" s="7">
        <v>83</v>
      </c>
      <c r="D8245" s="7">
        <v>-0.21595091885520501</v>
      </c>
      <c r="E8245" s="7">
        <v>-0.191257133444213</v>
      </c>
      <c r="G8245" s="7">
        <v>41</v>
      </c>
      <c r="H8245" s="7">
        <v>83</v>
      </c>
      <c r="I8245" s="7">
        <v>-0.21676258422714301</v>
      </c>
      <c r="J8245" s="7">
        <v>-0.143925930388249</v>
      </c>
    </row>
    <row r="8246" spans="2:10" x14ac:dyDescent="0.2">
      <c r="B8246" s="7">
        <v>42</v>
      </c>
      <c r="C8246" s="7">
        <v>83</v>
      </c>
      <c r="D8246" s="7">
        <v>0.28237057348871297</v>
      </c>
      <c r="E8246" s="7">
        <v>-8.8217177352787807E-2</v>
      </c>
      <c r="G8246" s="7">
        <v>42</v>
      </c>
      <c r="H8246" s="7">
        <v>83</v>
      </c>
      <c r="I8246" s="7">
        <v>0.29501415581576801</v>
      </c>
      <c r="J8246" s="7">
        <v>-0.283499112959616</v>
      </c>
    </row>
    <row r="8247" spans="2:10" x14ac:dyDescent="0.2">
      <c r="B8247" s="7">
        <v>43</v>
      </c>
      <c r="C8247" s="7">
        <v>83</v>
      </c>
      <c r="D8247" s="7">
        <v>-7.35654548658458E-2</v>
      </c>
      <c r="E8247" s="7">
        <v>-0.250376586920248</v>
      </c>
      <c r="G8247" s="7">
        <v>43</v>
      </c>
      <c r="H8247" s="7">
        <v>83</v>
      </c>
      <c r="I8247" s="7">
        <v>-7.4458239177949401E-2</v>
      </c>
      <c r="J8247" s="7">
        <v>-0.367918487878582</v>
      </c>
    </row>
    <row r="8248" spans="2:10" x14ac:dyDescent="0.2">
      <c r="B8248" s="7">
        <v>44</v>
      </c>
      <c r="C8248" s="7">
        <v>83</v>
      </c>
      <c r="D8248" s="7">
        <v>5.2974934604637099E-2</v>
      </c>
      <c r="E8248" s="7">
        <v>-0.24678908652259801</v>
      </c>
      <c r="G8248" s="7">
        <v>44</v>
      </c>
      <c r="H8248" s="7">
        <v>83</v>
      </c>
      <c r="I8248" s="7">
        <v>5.7747780293885498E-2</v>
      </c>
      <c r="J8248" s="7">
        <v>0.15886115769126199</v>
      </c>
    </row>
    <row r="8249" spans="2:10" x14ac:dyDescent="0.2">
      <c r="B8249" s="7">
        <v>45</v>
      </c>
      <c r="C8249" s="7">
        <v>83</v>
      </c>
      <c r="D8249" s="7">
        <v>-0.70213204075495705</v>
      </c>
      <c r="E8249" s="7">
        <v>-0.72613301132018104</v>
      </c>
      <c r="G8249" s="7">
        <v>45</v>
      </c>
      <c r="H8249" s="7">
        <v>83</v>
      </c>
      <c r="I8249" s="7">
        <v>-0.71418924380059101</v>
      </c>
      <c r="J8249" s="7">
        <v>-0.871290072054415</v>
      </c>
    </row>
    <row r="8250" spans="2:10" x14ac:dyDescent="0.2">
      <c r="B8250" s="7">
        <v>46</v>
      </c>
      <c r="C8250" s="7">
        <v>83</v>
      </c>
      <c r="D8250" s="7">
        <v>-0.22133760371383801</v>
      </c>
      <c r="E8250" s="7">
        <v>-1.5240191130502E-2</v>
      </c>
      <c r="G8250" s="7">
        <v>46</v>
      </c>
      <c r="H8250" s="7">
        <v>83</v>
      </c>
      <c r="I8250" s="7">
        <v>-0.22241472042565699</v>
      </c>
      <c r="J8250" s="7">
        <v>-0.238313567114183</v>
      </c>
    </row>
    <row r="8251" spans="2:10" x14ac:dyDescent="0.2">
      <c r="B8251" s="7">
        <v>47</v>
      </c>
      <c r="C8251" s="7">
        <v>83</v>
      </c>
      <c r="D8251" s="7">
        <v>-0.34354221119127198</v>
      </c>
      <c r="E8251" s="7">
        <v>-0.21590125468930399</v>
      </c>
      <c r="G8251" s="7">
        <v>47</v>
      </c>
      <c r="H8251" s="7">
        <v>83</v>
      </c>
      <c r="I8251" s="7">
        <v>-0.34094504936456199</v>
      </c>
      <c r="J8251" s="7">
        <v>-0.203784579435633</v>
      </c>
    </row>
    <row r="8252" spans="2:10" x14ac:dyDescent="0.2">
      <c r="B8252" s="7">
        <v>48</v>
      </c>
      <c r="C8252" s="7">
        <v>83</v>
      </c>
      <c r="D8252" s="7">
        <v>8.1678878066515595E-2</v>
      </c>
      <c r="E8252" s="7">
        <v>0.72861643366485196</v>
      </c>
      <c r="G8252" s="7">
        <v>48</v>
      </c>
      <c r="H8252" s="7">
        <v>83</v>
      </c>
      <c r="I8252" s="7">
        <v>8.0761539470253205E-2</v>
      </c>
      <c r="J8252" s="7">
        <v>0.38012322497807399</v>
      </c>
    </row>
    <row r="8253" spans="2:10" x14ac:dyDescent="0.2">
      <c r="B8253" s="7">
        <v>49</v>
      </c>
      <c r="C8253" s="7">
        <v>83</v>
      </c>
      <c r="D8253" s="7">
        <v>-0.20498296219234899</v>
      </c>
      <c r="E8253" s="7">
        <v>-0.21188945092156999</v>
      </c>
      <c r="G8253" s="7">
        <v>49</v>
      </c>
      <c r="H8253" s="7">
        <v>83</v>
      </c>
      <c r="I8253" s="7">
        <v>-0.20714068673031</v>
      </c>
      <c r="J8253" s="7">
        <v>-0.12099826377733799</v>
      </c>
    </row>
    <row r="8254" spans="2:10" x14ac:dyDescent="0.2">
      <c r="B8254" s="7">
        <v>50</v>
      </c>
      <c r="C8254" s="7">
        <v>83</v>
      </c>
      <c r="D8254" s="7">
        <v>-0.12117033706751699</v>
      </c>
      <c r="E8254" s="7">
        <v>-9.8282190068676598E-2</v>
      </c>
      <c r="G8254" s="7">
        <v>50</v>
      </c>
      <c r="H8254" s="7">
        <v>83</v>
      </c>
      <c r="I8254" s="7">
        <v>-0.122060904494334</v>
      </c>
      <c r="J8254" s="7">
        <v>-0.28593671456414399</v>
      </c>
    </row>
    <row r="8255" spans="2:10" x14ac:dyDescent="0.2">
      <c r="B8255" s="7">
        <v>51</v>
      </c>
      <c r="C8255" s="7">
        <v>83</v>
      </c>
      <c r="D8255" s="7">
        <v>-4.2296107130910698E-2</v>
      </c>
      <c r="E8255" s="7">
        <v>-0.22082930560560099</v>
      </c>
      <c r="G8255" s="7">
        <v>51</v>
      </c>
      <c r="H8255" s="7">
        <v>83</v>
      </c>
      <c r="I8255" s="7">
        <v>-4.2363402361344199E-2</v>
      </c>
      <c r="J8255" s="7">
        <v>-2.6475792414234301E-2</v>
      </c>
    </row>
    <row r="8256" spans="2:10" x14ac:dyDescent="0.2">
      <c r="B8256" s="7">
        <v>52</v>
      </c>
      <c r="C8256" s="7">
        <v>83</v>
      </c>
      <c r="D8256" s="7">
        <v>3.48200755732E-2</v>
      </c>
      <c r="E8256" s="7">
        <v>0.11093598544109499</v>
      </c>
      <c r="G8256" s="7">
        <v>52</v>
      </c>
      <c r="H8256" s="7">
        <v>83</v>
      </c>
      <c r="I8256" s="7">
        <v>3.6135819242645098E-2</v>
      </c>
      <c r="J8256" s="7">
        <v>0.35008754551986898</v>
      </c>
    </row>
    <row r="8257" spans="2:10" x14ac:dyDescent="0.2">
      <c r="B8257" s="7">
        <v>53</v>
      </c>
      <c r="C8257" s="7">
        <v>83</v>
      </c>
      <c r="D8257" s="7">
        <v>-0.293125390096237</v>
      </c>
      <c r="E8257" s="7">
        <v>-0.27659178312338401</v>
      </c>
      <c r="G8257" s="7">
        <v>53</v>
      </c>
      <c r="H8257" s="7">
        <v>83</v>
      </c>
      <c r="I8257" s="7">
        <v>-0.29294269957871799</v>
      </c>
      <c r="J8257" s="7">
        <v>-0.298326525913017</v>
      </c>
    </row>
    <row r="8258" spans="2:10" x14ac:dyDescent="0.2">
      <c r="B8258" s="7">
        <v>54</v>
      </c>
      <c r="C8258" s="7">
        <v>83</v>
      </c>
      <c r="D8258" s="7">
        <v>-5.2312856086301103E-2</v>
      </c>
      <c r="E8258" s="7">
        <v>-0.185892520385354</v>
      </c>
      <c r="G8258" s="7">
        <v>54</v>
      </c>
      <c r="H8258" s="7">
        <v>83</v>
      </c>
      <c r="I8258" s="7">
        <v>-5.2622954162791002E-2</v>
      </c>
      <c r="J8258" s="7">
        <v>9.7486126185941699E-2</v>
      </c>
    </row>
    <row r="8259" spans="2:10" x14ac:dyDescent="0.2">
      <c r="B8259" s="7">
        <v>55</v>
      </c>
      <c r="C8259" s="7">
        <v>83</v>
      </c>
      <c r="D8259" s="7">
        <v>-0.53635417609843805</v>
      </c>
      <c r="E8259" s="7">
        <v>-0.55968773358063995</v>
      </c>
      <c r="G8259" s="7">
        <v>55</v>
      </c>
      <c r="H8259" s="7">
        <v>83</v>
      </c>
      <c r="I8259" s="7">
        <v>-0.54467356856669102</v>
      </c>
      <c r="J8259" s="7">
        <v>-0.37871519602042802</v>
      </c>
    </row>
    <row r="8260" spans="2:10" x14ac:dyDescent="0.2">
      <c r="B8260" s="7">
        <v>56</v>
      </c>
      <c r="C8260" s="7">
        <v>83</v>
      </c>
      <c r="D8260" s="7">
        <v>-0.201507994111879</v>
      </c>
      <c r="E8260" s="7">
        <v>-0.25039192318513398</v>
      </c>
      <c r="G8260" s="7">
        <v>56</v>
      </c>
      <c r="H8260" s="7">
        <v>83</v>
      </c>
      <c r="I8260" s="7">
        <v>-0.198812192083725</v>
      </c>
      <c r="J8260" s="7">
        <v>-0.243896471659442</v>
      </c>
    </row>
    <row r="8261" spans="2:10" x14ac:dyDescent="0.2">
      <c r="B8261" s="7">
        <v>57</v>
      </c>
      <c r="C8261" s="7">
        <v>83</v>
      </c>
      <c r="D8261" s="7">
        <v>-0.108682500472875</v>
      </c>
      <c r="E8261" s="7">
        <v>1.31375724795957E-2</v>
      </c>
      <c r="G8261" s="7">
        <v>57</v>
      </c>
      <c r="H8261" s="7">
        <v>83</v>
      </c>
      <c r="I8261" s="7">
        <v>-0.10890951682804199</v>
      </c>
      <c r="J8261" s="7">
        <v>-0.17287188582031399</v>
      </c>
    </row>
    <row r="8262" spans="2:10" x14ac:dyDescent="0.2">
      <c r="B8262" s="7">
        <v>58</v>
      </c>
      <c r="C8262" s="7">
        <v>83</v>
      </c>
      <c r="D8262" s="7">
        <v>-0.48048316862864499</v>
      </c>
      <c r="E8262" s="7">
        <v>-0.42690948018095898</v>
      </c>
      <c r="G8262" s="7">
        <v>58</v>
      </c>
      <c r="H8262" s="7">
        <v>83</v>
      </c>
      <c r="I8262" s="7">
        <v>-0.47420690626102802</v>
      </c>
      <c r="J8262" s="7">
        <v>-0.199851244869301</v>
      </c>
    </row>
    <row r="8263" spans="2:10" x14ac:dyDescent="0.2">
      <c r="B8263" s="7">
        <v>59</v>
      </c>
      <c r="C8263" s="7">
        <v>83</v>
      </c>
      <c r="D8263" s="7">
        <v>-1.7303822460034399E-2</v>
      </c>
      <c r="E8263" s="7">
        <v>-3.1841030640521198E-2</v>
      </c>
      <c r="G8263" s="7">
        <v>59</v>
      </c>
      <c r="H8263" s="7">
        <v>83</v>
      </c>
      <c r="I8263" s="7">
        <v>-1.7454627093661301E-2</v>
      </c>
      <c r="J8263" s="7">
        <v>-8.2389719286961594E-2</v>
      </c>
    </row>
    <row r="8264" spans="2:10" x14ac:dyDescent="0.2">
      <c r="B8264" s="7">
        <v>60</v>
      </c>
      <c r="C8264" s="7">
        <v>83</v>
      </c>
      <c r="D8264" s="7">
        <v>-1.65494304009179E-2</v>
      </c>
      <c r="E8264" s="7">
        <v>-0.13403035279884001</v>
      </c>
      <c r="G8264" s="7">
        <v>60</v>
      </c>
      <c r="H8264" s="7">
        <v>83</v>
      </c>
      <c r="I8264" s="7">
        <v>-1.6632363081863701E-2</v>
      </c>
      <c r="J8264" s="7">
        <v>-0.13985810241049201</v>
      </c>
    </row>
    <row r="8265" spans="2:10" x14ac:dyDescent="0.2">
      <c r="B8265" s="7">
        <v>61</v>
      </c>
      <c r="C8265" s="7">
        <v>83</v>
      </c>
      <c r="D8265" s="7">
        <v>-2.6404059669854301E-2</v>
      </c>
      <c r="E8265" s="7">
        <v>-0.162080382154485</v>
      </c>
      <c r="G8265" s="7">
        <v>61</v>
      </c>
      <c r="H8265" s="7">
        <v>83</v>
      </c>
      <c r="I8265" s="7">
        <v>-2.65848276092004E-2</v>
      </c>
      <c r="J8265" s="7">
        <v>-0.13297276360590601</v>
      </c>
    </row>
    <row r="8266" spans="2:10" x14ac:dyDescent="0.2">
      <c r="B8266" s="7">
        <v>62</v>
      </c>
      <c r="C8266" s="7">
        <v>83</v>
      </c>
      <c r="D8266" s="7">
        <v>-0.15835743521669499</v>
      </c>
      <c r="E8266" s="7">
        <v>9.32668986617049E-2</v>
      </c>
      <c r="G8266" s="7">
        <v>62</v>
      </c>
      <c r="H8266" s="7">
        <v>83</v>
      </c>
      <c r="I8266" s="7">
        <v>-0.16050756962183699</v>
      </c>
      <c r="J8266" s="7">
        <v>0.140392646818084</v>
      </c>
    </row>
    <row r="8267" spans="2:10" x14ac:dyDescent="0.2">
      <c r="B8267" s="7">
        <v>63</v>
      </c>
      <c r="C8267" s="7">
        <v>83</v>
      </c>
      <c r="D8267" s="7">
        <v>-4.4494468512101398E-2</v>
      </c>
      <c r="E8267" s="7">
        <v>-5.1229309209928998E-2</v>
      </c>
      <c r="G8267" s="7">
        <v>63</v>
      </c>
      <c r="H8267" s="7">
        <v>83</v>
      </c>
      <c r="I8267" s="7">
        <v>-4.4908619099815403E-2</v>
      </c>
      <c r="J8267" s="7">
        <v>-0.22367226716541599</v>
      </c>
    </row>
    <row r="8268" spans="2:10" x14ac:dyDescent="0.2">
      <c r="B8268" s="7">
        <v>64</v>
      </c>
      <c r="C8268" s="7">
        <v>83</v>
      </c>
      <c r="D8268" s="7">
        <v>-8.4753325145206795E-2</v>
      </c>
      <c r="E8268" s="7">
        <v>2.27174298856418E-2</v>
      </c>
      <c r="G8268" s="7">
        <v>64</v>
      </c>
      <c r="H8268" s="7">
        <v>83</v>
      </c>
      <c r="I8268" s="7">
        <v>-8.4571200072824496E-2</v>
      </c>
      <c r="J8268" s="7">
        <v>-0.308489916138808</v>
      </c>
    </row>
    <row r="8269" spans="2:10" x14ac:dyDescent="0.2">
      <c r="B8269" s="7">
        <v>65</v>
      </c>
      <c r="C8269" s="7">
        <v>83</v>
      </c>
      <c r="D8269" s="7">
        <v>-0.1520261715856</v>
      </c>
      <c r="E8269" s="7">
        <v>-0.22340962842179099</v>
      </c>
      <c r="G8269" s="7">
        <v>65</v>
      </c>
      <c r="H8269" s="7">
        <v>83</v>
      </c>
      <c r="I8269" s="7">
        <v>-0.15734150785631601</v>
      </c>
      <c r="J8269" s="7">
        <v>-3.6580035065394E-2</v>
      </c>
    </row>
    <row r="8270" spans="2:10" x14ac:dyDescent="0.2">
      <c r="B8270" s="7">
        <v>66</v>
      </c>
      <c r="C8270" s="7">
        <v>83</v>
      </c>
      <c r="D8270" s="7">
        <v>2.0332826289095598E-3</v>
      </c>
      <c r="E8270" s="7">
        <v>-2.9006918961027101E-2</v>
      </c>
      <c r="G8270" s="7">
        <v>66</v>
      </c>
      <c r="H8270" s="7">
        <v>83</v>
      </c>
      <c r="I8270" s="7">
        <v>4.19507479899739E-3</v>
      </c>
      <c r="J8270" s="7">
        <v>4.7936430945989102E-2</v>
      </c>
    </row>
    <row r="8271" spans="2:10" x14ac:dyDescent="0.2">
      <c r="B8271" s="7">
        <v>67</v>
      </c>
      <c r="C8271" s="7">
        <v>83</v>
      </c>
      <c r="D8271" s="7">
        <v>-1.10402350561438E-2</v>
      </c>
      <c r="E8271" s="7">
        <v>-0.12759601797961101</v>
      </c>
      <c r="G8271" s="7">
        <v>67</v>
      </c>
      <c r="H8271" s="7">
        <v>83</v>
      </c>
      <c r="I8271" s="7">
        <v>-1.1072124625513E-2</v>
      </c>
      <c r="J8271" s="7">
        <v>0.18962550630710301</v>
      </c>
    </row>
    <row r="8272" spans="2:10" x14ac:dyDescent="0.2">
      <c r="B8272" s="7">
        <v>68</v>
      </c>
      <c r="C8272" s="7">
        <v>83</v>
      </c>
      <c r="D8272" s="7">
        <v>-0.35186436784306901</v>
      </c>
      <c r="E8272" s="7">
        <v>0.17697595998923199</v>
      </c>
      <c r="G8272" s="7">
        <v>68</v>
      </c>
      <c r="H8272" s="7">
        <v>83</v>
      </c>
      <c r="I8272" s="7">
        <v>-0.35561093927660198</v>
      </c>
      <c r="J8272" s="7">
        <v>-2.1262583225516898E-2</v>
      </c>
    </row>
    <row r="8273" spans="2:10" x14ac:dyDescent="0.2">
      <c r="B8273" s="7">
        <v>69</v>
      </c>
      <c r="C8273" s="7">
        <v>83</v>
      </c>
      <c r="D8273" s="7">
        <v>0.50601465194421102</v>
      </c>
      <c r="E8273" s="7">
        <v>0.264953520286624</v>
      </c>
      <c r="G8273" s="7">
        <v>69</v>
      </c>
      <c r="H8273" s="7">
        <v>83</v>
      </c>
      <c r="I8273" s="7">
        <v>0.51428657698965097</v>
      </c>
      <c r="J8273" s="7">
        <v>0.36374787236891398</v>
      </c>
    </row>
    <row r="8274" spans="2:10" x14ac:dyDescent="0.2">
      <c r="B8274" s="7">
        <v>70</v>
      </c>
      <c r="C8274" s="7">
        <v>83</v>
      </c>
      <c r="D8274" s="7">
        <v>0.17169417261780401</v>
      </c>
      <c r="E8274" s="7">
        <v>7.1956004241084101E-2</v>
      </c>
      <c r="G8274" s="7">
        <v>70</v>
      </c>
      <c r="H8274" s="7">
        <v>83</v>
      </c>
      <c r="I8274" s="7">
        <v>0.172762090300526</v>
      </c>
      <c r="J8274" s="7">
        <v>-9.7125333421802296E-2</v>
      </c>
    </row>
    <row r="8275" spans="2:10" x14ac:dyDescent="0.2">
      <c r="B8275" s="7">
        <v>71</v>
      </c>
      <c r="C8275" s="7">
        <v>83</v>
      </c>
      <c r="D8275" s="7">
        <v>0.135813564329236</v>
      </c>
      <c r="E8275" s="7">
        <v>2.5898740480514E-2</v>
      </c>
      <c r="G8275" s="7">
        <v>71</v>
      </c>
      <c r="H8275" s="7">
        <v>83</v>
      </c>
      <c r="I8275" s="7">
        <v>0.137099347003975</v>
      </c>
      <c r="J8275" s="7">
        <v>0.27050065170086202</v>
      </c>
    </row>
    <row r="8276" spans="2:10" x14ac:dyDescent="0.2">
      <c r="B8276" s="7">
        <v>72</v>
      </c>
      <c r="C8276" s="7">
        <v>83</v>
      </c>
      <c r="D8276" s="7">
        <v>0.170926632417226</v>
      </c>
      <c r="E8276" s="7">
        <v>7.8134691700862305E-2</v>
      </c>
      <c r="G8276" s="7">
        <v>72</v>
      </c>
      <c r="H8276" s="7">
        <v>83</v>
      </c>
      <c r="I8276" s="7">
        <v>0.173665564576584</v>
      </c>
      <c r="J8276" s="7">
        <v>0.14803956149897299</v>
      </c>
    </row>
    <row r="8277" spans="2:10" x14ac:dyDescent="0.2">
      <c r="B8277" s="7">
        <v>73</v>
      </c>
      <c r="C8277" s="7">
        <v>83</v>
      </c>
      <c r="D8277" s="7">
        <v>-0.35252761903001301</v>
      </c>
      <c r="E8277" s="7">
        <v>-0.20300702991978001</v>
      </c>
      <c r="G8277" s="7">
        <v>73</v>
      </c>
      <c r="H8277" s="7">
        <v>83</v>
      </c>
      <c r="I8277" s="7">
        <v>-0.35950746145943002</v>
      </c>
      <c r="J8277" s="7">
        <v>-0.23459869790530399</v>
      </c>
    </row>
    <row r="8278" spans="2:10" x14ac:dyDescent="0.2">
      <c r="B8278" s="7">
        <v>74</v>
      </c>
      <c r="C8278" s="7">
        <v>83</v>
      </c>
      <c r="D8278" s="7">
        <v>0.17987770154038701</v>
      </c>
      <c r="E8278" s="7">
        <v>-0.484773313609002</v>
      </c>
      <c r="G8278" s="7">
        <v>74</v>
      </c>
      <c r="H8278" s="7">
        <v>83</v>
      </c>
      <c r="I8278" s="7">
        <v>0.17764623332834201</v>
      </c>
      <c r="J8278" s="7">
        <v>-9.9716137373356994E-2</v>
      </c>
    </row>
    <row r="8279" spans="2:10" x14ac:dyDescent="0.2">
      <c r="B8279" s="7">
        <v>75</v>
      </c>
      <c r="C8279" s="7">
        <v>83</v>
      </c>
      <c r="D8279" s="7">
        <v>-0.40897661626510601</v>
      </c>
      <c r="E8279" s="7">
        <v>-0.22789414992156901</v>
      </c>
      <c r="G8279" s="7">
        <v>75</v>
      </c>
      <c r="H8279" s="7">
        <v>83</v>
      </c>
      <c r="I8279" s="7">
        <v>-0.41360570454741102</v>
      </c>
      <c r="J8279" s="7">
        <v>-0.57575310690912895</v>
      </c>
    </row>
    <row r="8280" spans="2:10" x14ac:dyDescent="0.2">
      <c r="B8280" s="7">
        <v>76</v>
      </c>
      <c r="C8280" s="7">
        <v>83</v>
      </c>
      <c r="D8280" s="7">
        <v>0.17147781296175599</v>
      </c>
      <c r="E8280" s="7">
        <v>0.20235472329235701</v>
      </c>
      <c r="G8280" s="7">
        <v>76</v>
      </c>
      <c r="H8280" s="7">
        <v>83</v>
      </c>
      <c r="I8280" s="7">
        <v>0.172578764232727</v>
      </c>
      <c r="J8280" s="7">
        <v>9.4897218818525503E-2</v>
      </c>
    </row>
    <row r="8281" spans="2:10" x14ac:dyDescent="0.2">
      <c r="B8281" s="7">
        <v>77</v>
      </c>
      <c r="C8281" s="7">
        <v>83</v>
      </c>
      <c r="D8281" s="7">
        <v>7.1657120821254403E-2</v>
      </c>
      <c r="E8281" s="7">
        <v>0.19036798895894999</v>
      </c>
      <c r="G8281" s="7">
        <v>77</v>
      </c>
      <c r="H8281" s="7">
        <v>83</v>
      </c>
      <c r="I8281" s="7">
        <v>7.1395076136812299E-2</v>
      </c>
      <c r="J8281" s="7">
        <v>0.14617616794904401</v>
      </c>
    </row>
    <row r="8282" spans="2:10" x14ac:dyDescent="0.2">
      <c r="B8282" s="7">
        <v>78</v>
      </c>
      <c r="C8282" s="7">
        <v>83</v>
      </c>
      <c r="D8282" s="7">
        <v>-0.20651303133806201</v>
      </c>
      <c r="E8282" s="7">
        <v>-0.29424787399304397</v>
      </c>
      <c r="G8282" s="7">
        <v>78</v>
      </c>
      <c r="H8282" s="7">
        <v>83</v>
      </c>
      <c r="I8282" s="7">
        <v>-0.20879334588338599</v>
      </c>
      <c r="J8282" s="7">
        <v>-0.40859826949253603</v>
      </c>
    </row>
    <row r="8283" spans="2:10" x14ac:dyDescent="0.2">
      <c r="B8283" s="7">
        <v>79</v>
      </c>
      <c r="C8283" s="7">
        <v>83</v>
      </c>
      <c r="D8283" s="7">
        <v>-0.16405081817765399</v>
      </c>
      <c r="E8283" s="7">
        <v>-1.6278014523574101E-2</v>
      </c>
      <c r="G8283" s="7">
        <v>79</v>
      </c>
      <c r="H8283" s="7">
        <v>83</v>
      </c>
      <c r="I8283" s="7">
        <v>-0.16662346101245801</v>
      </c>
      <c r="J8283" s="7">
        <v>6.8514948618292798E-2</v>
      </c>
    </row>
    <row r="8284" spans="2:10" x14ac:dyDescent="0.2">
      <c r="B8284" s="7">
        <v>80</v>
      </c>
      <c r="C8284" s="7">
        <v>83</v>
      </c>
      <c r="D8284" s="7">
        <v>-1.10634061153991E-2</v>
      </c>
      <c r="E8284" s="7">
        <v>-4.9494262580989101E-3</v>
      </c>
      <c r="G8284" s="7">
        <v>80</v>
      </c>
      <c r="H8284" s="7">
        <v>83</v>
      </c>
      <c r="I8284" s="7">
        <v>-1.11440463718715E-2</v>
      </c>
      <c r="J8284" s="7">
        <v>0.14413745661935501</v>
      </c>
    </row>
    <row r="8285" spans="2:10" x14ac:dyDescent="0.2">
      <c r="B8285" s="7">
        <v>81</v>
      </c>
      <c r="C8285" s="7">
        <v>83</v>
      </c>
      <c r="D8285" s="7">
        <v>0.49446663459605</v>
      </c>
      <c r="E8285" s="7">
        <v>0.52718828336638601</v>
      </c>
      <c r="G8285" s="7">
        <v>81</v>
      </c>
      <c r="H8285" s="7">
        <v>83</v>
      </c>
      <c r="I8285" s="7">
        <v>0.493379566375651</v>
      </c>
      <c r="J8285" s="7">
        <v>0.555594394727423</v>
      </c>
    </row>
    <row r="8286" spans="2:10" x14ac:dyDescent="0.2">
      <c r="B8286" s="7">
        <v>82</v>
      </c>
      <c r="C8286" s="7">
        <v>83</v>
      </c>
      <c r="D8286" s="7">
        <v>9.3610098015363796E-2</v>
      </c>
      <c r="E8286" s="7">
        <v>7.7925069181722206E-2</v>
      </c>
      <c r="G8286" s="7">
        <v>82</v>
      </c>
      <c r="H8286" s="7">
        <v>83</v>
      </c>
      <c r="I8286" s="7">
        <v>9.5572818476407306E-2</v>
      </c>
      <c r="J8286" s="7">
        <v>-0.22139291137268599</v>
      </c>
    </row>
    <row r="8287" spans="2:10" x14ac:dyDescent="0.2">
      <c r="B8287" s="7">
        <v>83</v>
      </c>
      <c r="C8287" s="7">
        <v>83</v>
      </c>
      <c r="D8287" s="7">
        <v>-0.49040841207042402</v>
      </c>
      <c r="E8287" s="7">
        <v>-0.43221821787347497</v>
      </c>
      <c r="G8287" s="7">
        <v>83</v>
      </c>
      <c r="H8287" s="7">
        <v>83</v>
      </c>
      <c r="I8287" s="7">
        <v>-0.49803104345190602</v>
      </c>
      <c r="J8287" s="7">
        <v>-0.60020791216845004</v>
      </c>
    </row>
    <row r="8288" spans="2:10" x14ac:dyDescent="0.2">
      <c r="B8288" s="7">
        <v>84</v>
      </c>
      <c r="C8288" s="7">
        <v>83</v>
      </c>
      <c r="D8288" s="7">
        <v>-0.113385367773779</v>
      </c>
      <c r="E8288" s="7">
        <v>-0.30000879303491801</v>
      </c>
      <c r="G8288" s="7">
        <v>84</v>
      </c>
      <c r="H8288" s="7">
        <v>83</v>
      </c>
      <c r="I8288" s="7">
        <v>-0.11316292004239099</v>
      </c>
      <c r="J8288" s="7">
        <v>-0.388482610324905</v>
      </c>
    </row>
    <row r="8289" spans="2:10" x14ac:dyDescent="0.2">
      <c r="B8289" s="7">
        <v>85</v>
      </c>
      <c r="C8289" s="7">
        <v>83</v>
      </c>
      <c r="D8289" s="7">
        <v>-0.22432122825530401</v>
      </c>
      <c r="E8289" s="7">
        <v>-0.32858384714524502</v>
      </c>
      <c r="G8289" s="7">
        <v>85</v>
      </c>
      <c r="H8289" s="7">
        <v>83</v>
      </c>
      <c r="I8289" s="7">
        <v>-0.224547214516916</v>
      </c>
      <c r="J8289" s="7">
        <v>-0.35005366063408699</v>
      </c>
    </row>
    <row r="8290" spans="2:10" x14ac:dyDescent="0.2">
      <c r="B8290" s="7">
        <v>86</v>
      </c>
      <c r="C8290" s="7">
        <v>83</v>
      </c>
      <c r="D8290" s="7">
        <v>-2.14166987978173E-2</v>
      </c>
      <c r="E8290" s="7">
        <v>0.129000448084716</v>
      </c>
      <c r="G8290" s="7">
        <v>86</v>
      </c>
      <c r="H8290" s="7">
        <v>83</v>
      </c>
      <c r="I8290" s="7">
        <v>-2.1426311445563499E-2</v>
      </c>
      <c r="J8290" s="7">
        <v>1.75667320199633E-2</v>
      </c>
    </row>
    <row r="8291" spans="2:10" x14ac:dyDescent="0.2">
      <c r="B8291" s="7">
        <v>87</v>
      </c>
      <c r="C8291" s="7">
        <v>83</v>
      </c>
      <c r="D8291" s="7">
        <v>-0.116455652084806</v>
      </c>
      <c r="E8291" s="7">
        <v>-7.4928164706733497E-2</v>
      </c>
      <c r="G8291" s="7">
        <v>87</v>
      </c>
      <c r="H8291" s="7">
        <v>83</v>
      </c>
      <c r="I8291" s="7">
        <v>-0.11882245209935401</v>
      </c>
      <c r="J8291" s="7">
        <v>-0.173604149168919</v>
      </c>
    </row>
    <row r="8292" spans="2:10" x14ac:dyDescent="0.2">
      <c r="B8292" s="7">
        <v>88</v>
      </c>
      <c r="C8292" s="7">
        <v>83</v>
      </c>
      <c r="D8292" s="7">
        <v>0.22836956917144899</v>
      </c>
      <c r="E8292" s="7">
        <v>0.10633998533993599</v>
      </c>
      <c r="G8292" s="7">
        <v>88</v>
      </c>
      <c r="H8292" s="7">
        <v>83</v>
      </c>
      <c r="I8292" s="7">
        <v>0.22821225407813001</v>
      </c>
      <c r="J8292" s="7">
        <v>-1.3641354335117499E-2</v>
      </c>
    </row>
    <row r="8293" spans="2:10" x14ac:dyDescent="0.2">
      <c r="B8293" s="7">
        <v>89</v>
      </c>
      <c r="C8293" s="7">
        <v>83</v>
      </c>
      <c r="D8293" s="7">
        <v>0.32502740074872299</v>
      </c>
      <c r="E8293" s="7">
        <v>0.27914632334219502</v>
      </c>
      <c r="G8293" s="7">
        <v>89</v>
      </c>
      <c r="H8293" s="7">
        <v>83</v>
      </c>
      <c r="I8293" s="7">
        <v>0.32903176198247602</v>
      </c>
      <c r="J8293" s="7">
        <v>0.40140366657433302</v>
      </c>
    </row>
    <row r="8294" spans="2:10" x14ac:dyDescent="0.2">
      <c r="B8294" s="7">
        <v>90</v>
      </c>
      <c r="C8294" s="7">
        <v>83</v>
      </c>
      <c r="D8294" s="7">
        <v>-0.56064231123469299</v>
      </c>
      <c r="E8294" s="7">
        <v>-0.54852128649162601</v>
      </c>
      <c r="G8294" s="7">
        <v>90</v>
      </c>
      <c r="H8294" s="7">
        <v>83</v>
      </c>
      <c r="I8294" s="7">
        <v>-0.57190278955004303</v>
      </c>
      <c r="J8294" s="7">
        <v>-0.64065433566705299</v>
      </c>
    </row>
    <row r="8295" spans="2:10" x14ac:dyDescent="0.2">
      <c r="B8295" s="7">
        <v>91</v>
      </c>
      <c r="C8295" s="7">
        <v>83</v>
      </c>
      <c r="D8295" s="7">
        <v>-0.19129586584135599</v>
      </c>
      <c r="E8295" s="7">
        <v>3.8220438076975498E-2</v>
      </c>
      <c r="G8295" s="7">
        <v>91</v>
      </c>
      <c r="H8295" s="7">
        <v>83</v>
      </c>
      <c r="I8295" s="7">
        <v>-0.19146303419657501</v>
      </c>
      <c r="J8295" s="7">
        <v>3.6332898113261798E-2</v>
      </c>
    </row>
    <row r="8296" spans="2:10" x14ac:dyDescent="0.2">
      <c r="B8296" s="7">
        <v>92</v>
      </c>
      <c r="C8296" s="7">
        <v>83</v>
      </c>
      <c r="D8296" s="7">
        <v>-0.38189643925831701</v>
      </c>
      <c r="E8296" s="7">
        <v>-0.71330179212535405</v>
      </c>
      <c r="G8296" s="7">
        <v>92</v>
      </c>
      <c r="H8296" s="7">
        <v>83</v>
      </c>
      <c r="I8296" s="7">
        <v>-0.38349421885996299</v>
      </c>
      <c r="J8296" s="7">
        <v>-0.71835122362404702</v>
      </c>
    </row>
    <row r="8297" spans="2:10" x14ac:dyDescent="0.2">
      <c r="B8297" s="7">
        <v>93</v>
      </c>
      <c r="C8297" s="7">
        <v>83</v>
      </c>
      <c r="D8297" s="7">
        <v>-8.7366624897461206E-2</v>
      </c>
      <c r="E8297" s="7">
        <v>-4.2861867559331301E-2</v>
      </c>
      <c r="G8297" s="7">
        <v>93</v>
      </c>
      <c r="H8297" s="7">
        <v>83</v>
      </c>
      <c r="I8297" s="7">
        <v>-8.7472851659686796E-2</v>
      </c>
      <c r="J8297" s="7">
        <v>-2.4564213140234999E-2</v>
      </c>
    </row>
    <row r="8298" spans="2:10" x14ac:dyDescent="0.2">
      <c r="B8298" s="7">
        <v>94</v>
      </c>
      <c r="C8298" s="7">
        <v>83</v>
      </c>
      <c r="D8298" s="7">
        <v>-0.41797767810425601</v>
      </c>
      <c r="E8298" s="7">
        <v>-0.40099880843935298</v>
      </c>
      <c r="G8298" s="7">
        <v>94</v>
      </c>
      <c r="H8298" s="7">
        <v>83</v>
      </c>
      <c r="I8298" s="7">
        <v>-0.42252262686184899</v>
      </c>
      <c r="J8298" s="7">
        <v>-0.47253672765085603</v>
      </c>
    </row>
    <row r="8299" spans="2:10" x14ac:dyDescent="0.2">
      <c r="B8299" s="7">
        <v>95</v>
      </c>
      <c r="C8299" s="7">
        <v>83</v>
      </c>
      <c r="D8299" s="7">
        <v>-0.18233879059344599</v>
      </c>
      <c r="E8299" s="7">
        <v>-0.47109192584665799</v>
      </c>
      <c r="G8299" s="7">
        <v>95</v>
      </c>
      <c r="H8299" s="7">
        <v>83</v>
      </c>
      <c r="I8299" s="7">
        <v>-0.19067920256698201</v>
      </c>
      <c r="J8299" s="7">
        <v>-0.28901723547318398</v>
      </c>
    </row>
    <row r="8300" spans="2:10" x14ac:dyDescent="0.2">
      <c r="B8300" s="7">
        <v>96</v>
      </c>
      <c r="C8300" s="7">
        <v>83</v>
      </c>
      <c r="D8300" s="7">
        <v>-3.3672712455991197E-2</v>
      </c>
      <c r="E8300" s="7">
        <v>-0.38533954101524098</v>
      </c>
      <c r="G8300" s="7">
        <v>96</v>
      </c>
      <c r="H8300" s="7">
        <v>83</v>
      </c>
      <c r="I8300" s="7">
        <v>-3.36668714513184E-2</v>
      </c>
      <c r="J8300" s="7">
        <v>-0.24254788319390699</v>
      </c>
    </row>
    <row r="8301" spans="2:10" x14ac:dyDescent="0.2">
      <c r="B8301" s="7">
        <v>97</v>
      </c>
      <c r="C8301" s="7">
        <v>83</v>
      </c>
      <c r="D8301" s="7">
        <v>-0.21122038327061499</v>
      </c>
      <c r="E8301" s="7">
        <v>-0.12538319095526301</v>
      </c>
      <c r="G8301" s="7">
        <v>97</v>
      </c>
      <c r="H8301" s="7">
        <v>83</v>
      </c>
      <c r="I8301" s="7">
        <v>-0.21452273254760801</v>
      </c>
      <c r="J8301" s="7">
        <v>-0.321525522397271</v>
      </c>
    </row>
    <row r="8302" spans="2:10" x14ac:dyDescent="0.2">
      <c r="B8302" s="7">
        <v>98</v>
      </c>
      <c r="C8302" s="7">
        <v>83</v>
      </c>
      <c r="D8302" s="7">
        <v>-9.0891824465595406E-2</v>
      </c>
      <c r="E8302" s="7">
        <v>0.197664958390531</v>
      </c>
      <c r="G8302" s="7">
        <v>98</v>
      </c>
      <c r="H8302" s="7">
        <v>83</v>
      </c>
      <c r="I8302" s="7">
        <v>-9.0089388404547499E-2</v>
      </c>
      <c r="J8302" s="7">
        <v>-8.35540527637013E-2</v>
      </c>
    </row>
    <row r="8303" spans="2:10" x14ac:dyDescent="0.2">
      <c r="B8303" s="7">
        <v>99</v>
      </c>
      <c r="C8303" s="7">
        <v>83</v>
      </c>
      <c r="D8303" s="7">
        <v>-0.27699732925173998</v>
      </c>
      <c r="E8303" s="7">
        <v>-0.70576631294921599</v>
      </c>
      <c r="G8303" s="7">
        <v>99</v>
      </c>
      <c r="H8303" s="7">
        <v>83</v>
      </c>
      <c r="I8303" s="7">
        <v>-0.27501449954978302</v>
      </c>
      <c r="J8303" s="7">
        <v>-0.39464898630213802</v>
      </c>
    </row>
    <row r="8304" spans="2:10" x14ac:dyDescent="0.2">
      <c r="B8304" s="7">
        <v>100</v>
      </c>
      <c r="C8304" s="7">
        <v>83</v>
      </c>
      <c r="D8304" s="7">
        <v>0.38931019026407199</v>
      </c>
      <c r="E8304" s="7">
        <v>0.35737276909101501</v>
      </c>
      <c r="G8304" s="7">
        <v>100</v>
      </c>
      <c r="H8304" s="7">
        <v>83</v>
      </c>
      <c r="I8304" s="7">
        <v>0.39920029374250798</v>
      </c>
      <c r="J8304" s="7">
        <v>0.42183292773505199</v>
      </c>
    </row>
    <row r="8305" spans="2:10" x14ac:dyDescent="0.2">
      <c r="B8305" s="7">
        <v>1</v>
      </c>
      <c r="C8305" s="7">
        <v>84</v>
      </c>
      <c r="D8305" s="7">
        <v>0.28090829584291999</v>
      </c>
      <c r="E8305" s="7">
        <v>0.17655987147032801</v>
      </c>
      <c r="G8305" s="7">
        <v>1</v>
      </c>
      <c r="H8305" s="7">
        <v>84</v>
      </c>
      <c r="I8305" s="7">
        <v>0.28342883775422001</v>
      </c>
      <c r="J8305" s="7">
        <v>0.31068053895710002</v>
      </c>
    </row>
    <row r="8306" spans="2:10" x14ac:dyDescent="0.2">
      <c r="B8306" s="7">
        <v>2</v>
      </c>
      <c r="C8306" s="7">
        <v>84</v>
      </c>
      <c r="D8306" s="7">
        <v>0.68521512214090996</v>
      </c>
      <c r="E8306" s="7">
        <v>0.57227281503119998</v>
      </c>
      <c r="G8306" s="7">
        <v>2</v>
      </c>
      <c r="H8306" s="7">
        <v>84</v>
      </c>
      <c r="I8306" s="7">
        <v>0.71771417108917102</v>
      </c>
      <c r="J8306" s="7">
        <v>0.52915376301398798</v>
      </c>
    </row>
    <row r="8307" spans="2:10" x14ac:dyDescent="0.2">
      <c r="B8307" s="7">
        <v>3</v>
      </c>
      <c r="C8307" s="7">
        <v>84</v>
      </c>
      <c r="D8307" s="7">
        <v>5.4667929684022502E-2</v>
      </c>
      <c r="E8307" s="7">
        <v>0.38362229461283998</v>
      </c>
      <c r="G8307" s="7">
        <v>3</v>
      </c>
      <c r="H8307" s="7">
        <v>84</v>
      </c>
      <c r="I8307" s="7">
        <v>5.62741908531788E-2</v>
      </c>
      <c r="J8307" s="7">
        <v>0.16685104059552999</v>
      </c>
    </row>
    <row r="8308" spans="2:10" x14ac:dyDescent="0.2">
      <c r="B8308" s="7">
        <v>4</v>
      </c>
      <c r="C8308" s="7">
        <v>84</v>
      </c>
      <c r="D8308" s="7">
        <v>-0.150983614568868</v>
      </c>
      <c r="E8308" s="7">
        <v>0.51431273969249203</v>
      </c>
      <c r="G8308" s="7">
        <v>4</v>
      </c>
      <c r="H8308" s="7">
        <v>84</v>
      </c>
      <c r="I8308" s="7">
        <v>-0.15180014420090299</v>
      </c>
      <c r="J8308" s="7">
        <v>-1.8561515508114499E-2</v>
      </c>
    </row>
    <row r="8309" spans="2:10" x14ac:dyDescent="0.2">
      <c r="B8309" s="7">
        <v>5</v>
      </c>
      <c r="C8309" s="7">
        <v>84</v>
      </c>
      <c r="D8309" s="7">
        <v>9.4941996291948896E-2</v>
      </c>
      <c r="E8309" s="7">
        <v>-0.13470860827946199</v>
      </c>
      <c r="G8309" s="7">
        <v>5</v>
      </c>
      <c r="H8309" s="7">
        <v>84</v>
      </c>
      <c r="I8309" s="7">
        <v>9.3943651492470998E-2</v>
      </c>
      <c r="J8309" s="7">
        <v>6.6549651269777896E-2</v>
      </c>
    </row>
    <row r="8310" spans="2:10" x14ac:dyDescent="0.2">
      <c r="B8310" s="7">
        <v>6</v>
      </c>
      <c r="C8310" s="7">
        <v>84</v>
      </c>
      <c r="D8310" s="7">
        <v>-5.5058014728546203E-3</v>
      </c>
      <c r="E8310" s="7">
        <v>-1.3684080307808001E-2</v>
      </c>
      <c r="G8310" s="7">
        <v>6</v>
      </c>
      <c r="H8310" s="7">
        <v>84</v>
      </c>
      <c r="I8310" s="7">
        <v>-5.8174460448841003E-3</v>
      </c>
      <c r="J8310" s="7">
        <v>-0.100801480550851</v>
      </c>
    </row>
    <row r="8311" spans="2:10" x14ac:dyDescent="0.2">
      <c r="B8311" s="7">
        <v>7</v>
      </c>
      <c r="C8311" s="7">
        <v>84</v>
      </c>
      <c r="D8311" s="7">
        <v>0.29547625949987499</v>
      </c>
      <c r="E8311" s="7">
        <v>9.6770230920339095E-2</v>
      </c>
      <c r="G8311" s="7">
        <v>7</v>
      </c>
      <c r="H8311" s="7">
        <v>84</v>
      </c>
      <c r="I8311" s="7">
        <v>0.29751009718030103</v>
      </c>
      <c r="J8311" s="7">
        <v>0.37739301145717702</v>
      </c>
    </row>
    <row r="8312" spans="2:10" x14ac:dyDescent="0.2">
      <c r="B8312" s="7">
        <v>8</v>
      </c>
      <c r="C8312" s="7">
        <v>84</v>
      </c>
      <c r="D8312" s="7">
        <v>0.34382351866944599</v>
      </c>
      <c r="E8312" s="7">
        <v>0.77741093756784396</v>
      </c>
      <c r="G8312" s="7">
        <v>8</v>
      </c>
      <c r="H8312" s="7">
        <v>84</v>
      </c>
      <c r="I8312" s="7">
        <v>0.32896755451436699</v>
      </c>
      <c r="J8312" s="7">
        <v>0.45770581557577</v>
      </c>
    </row>
    <row r="8313" spans="2:10" x14ac:dyDescent="0.2">
      <c r="B8313" s="7">
        <v>9</v>
      </c>
      <c r="C8313" s="7">
        <v>84</v>
      </c>
      <c r="D8313" s="7">
        <v>0.25511824915172998</v>
      </c>
      <c r="E8313" s="7">
        <v>0.33980477931778502</v>
      </c>
      <c r="G8313" s="7">
        <v>9</v>
      </c>
      <c r="H8313" s="7">
        <v>84</v>
      </c>
      <c r="I8313" s="7">
        <v>0.25912233906911403</v>
      </c>
      <c r="J8313" s="7">
        <v>9.4034331861313297E-2</v>
      </c>
    </row>
    <row r="8314" spans="2:10" x14ac:dyDescent="0.2">
      <c r="B8314" s="7">
        <v>10</v>
      </c>
      <c r="C8314" s="7">
        <v>84</v>
      </c>
      <c r="D8314" s="7">
        <v>-0.14061360798259601</v>
      </c>
      <c r="E8314" s="7">
        <v>6.3640270039010197E-2</v>
      </c>
      <c r="G8314" s="7">
        <v>10</v>
      </c>
      <c r="H8314" s="7">
        <v>84</v>
      </c>
      <c r="I8314" s="7">
        <v>-0.14336295158238799</v>
      </c>
      <c r="J8314" s="7">
        <v>8.97438780753088E-2</v>
      </c>
    </row>
    <row r="8315" spans="2:10" x14ac:dyDescent="0.2">
      <c r="B8315" s="7">
        <v>11</v>
      </c>
      <c r="C8315" s="7">
        <v>84</v>
      </c>
      <c r="D8315" s="7">
        <v>-0.113069600030309</v>
      </c>
      <c r="E8315" s="7">
        <v>-0.15342473020241201</v>
      </c>
      <c r="G8315" s="7">
        <v>11</v>
      </c>
      <c r="H8315" s="7">
        <v>84</v>
      </c>
      <c r="I8315" s="7">
        <v>-0.113416268914191</v>
      </c>
      <c r="J8315" s="7">
        <v>-0.298061245090111</v>
      </c>
    </row>
    <row r="8316" spans="2:10" x14ac:dyDescent="0.2">
      <c r="B8316" s="7">
        <v>12</v>
      </c>
      <c r="C8316" s="7">
        <v>84</v>
      </c>
      <c r="D8316" s="7">
        <v>2.2464747742432699E-2</v>
      </c>
      <c r="E8316" s="7">
        <v>-0.30321691815859297</v>
      </c>
      <c r="G8316" s="7">
        <v>12</v>
      </c>
      <c r="H8316" s="7">
        <v>84</v>
      </c>
      <c r="I8316" s="7">
        <v>2.280395965112E-2</v>
      </c>
      <c r="J8316" s="7">
        <v>0.42335945653448798</v>
      </c>
    </row>
    <row r="8317" spans="2:10" x14ac:dyDescent="0.2">
      <c r="B8317" s="7">
        <v>13</v>
      </c>
      <c r="C8317" s="7">
        <v>84</v>
      </c>
      <c r="D8317" s="7">
        <v>2.3072204666385199E-2</v>
      </c>
      <c r="E8317" s="7">
        <v>-1.8225480981998401E-2</v>
      </c>
      <c r="G8317" s="7">
        <v>13</v>
      </c>
      <c r="H8317" s="7">
        <v>84</v>
      </c>
      <c r="I8317" s="7">
        <v>2.3693267116771999E-2</v>
      </c>
      <c r="J8317" s="7">
        <v>-8.0087929550936507E-2</v>
      </c>
    </row>
    <row r="8318" spans="2:10" x14ac:dyDescent="0.2">
      <c r="B8318" s="7">
        <v>14</v>
      </c>
      <c r="C8318" s="7">
        <v>84</v>
      </c>
      <c r="D8318" s="7">
        <v>0.16507344086338499</v>
      </c>
      <c r="E8318" s="7">
        <v>0.39759933922111201</v>
      </c>
      <c r="G8318" s="7">
        <v>14</v>
      </c>
      <c r="H8318" s="7">
        <v>84</v>
      </c>
      <c r="I8318" s="7">
        <v>0.16614299558884399</v>
      </c>
      <c r="J8318" s="7">
        <v>0.48662089719903301</v>
      </c>
    </row>
    <row r="8319" spans="2:10" x14ac:dyDescent="0.2">
      <c r="B8319" s="7">
        <v>15</v>
      </c>
      <c r="C8319" s="7">
        <v>84</v>
      </c>
      <c r="D8319" s="7">
        <v>0.44729851294078499</v>
      </c>
      <c r="E8319" s="7">
        <v>6.6291758928915798E-2</v>
      </c>
      <c r="G8319" s="7">
        <v>15</v>
      </c>
      <c r="H8319" s="7">
        <v>84</v>
      </c>
      <c r="I8319" s="7">
        <v>0.47322827502161502</v>
      </c>
      <c r="J8319" s="7">
        <v>0.42131533245213698</v>
      </c>
    </row>
    <row r="8320" spans="2:10" x14ac:dyDescent="0.2">
      <c r="B8320" s="7">
        <v>16</v>
      </c>
      <c r="C8320" s="7">
        <v>84</v>
      </c>
      <c r="D8320" s="7">
        <v>0.190347197963359</v>
      </c>
      <c r="E8320" s="7">
        <v>7.0049782164743696E-2</v>
      </c>
      <c r="G8320" s="7">
        <v>16</v>
      </c>
      <c r="H8320" s="7">
        <v>84</v>
      </c>
      <c r="I8320" s="7">
        <v>0.193589621493956</v>
      </c>
      <c r="J8320" s="7">
        <v>0.119043394254066</v>
      </c>
    </row>
    <row r="8321" spans="2:10" x14ac:dyDescent="0.2">
      <c r="B8321" s="7">
        <v>17</v>
      </c>
      <c r="C8321" s="7">
        <v>84</v>
      </c>
      <c r="D8321" s="7">
        <v>0.106389596849609</v>
      </c>
      <c r="E8321" s="7">
        <v>0.15653102595703799</v>
      </c>
      <c r="G8321" s="7">
        <v>17</v>
      </c>
      <c r="H8321" s="7">
        <v>84</v>
      </c>
      <c r="I8321" s="7">
        <v>0.104865794479463</v>
      </c>
      <c r="J8321" s="7">
        <v>0.19191408541562599</v>
      </c>
    </row>
    <row r="8322" spans="2:10" x14ac:dyDescent="0.2">
      <c r="B8322" s="7">
        <v>18</v>
      </c>
      <c r="C8322" s="7">
        <v>84</v>
      </c>
      <c r="D8322" s="7">
        <v>0.50804019835910796</v>
      </c>
      <c r="E8322" s="7">
        <v>0.43539188507405802</v>
      </c>
      <c r="G8322" s="7">
        <v>18</v>
      </c>
      <c r="H8322" s="7">
        <v>84</v>
      </c>
      <c r="I8322" s="7">
        <v>0.537896413312414</v>
      </c>
      <c r="J8322" s="7">
        <v>0.55512967321859996</v>
      </c>
    </row>
    <row r="8323" spans="2:10" x14ac:dyDescent="0.2">
      <c r="B8323" s="7">
        <v>19</v>
      </c>
      <c r="C8323" s="7">
        <v>84</v>
      </c>
      <c r="D8323" s="7">
        <v>5.0935639342218203E-2</v>
      </c>
      <c r="E8323" s="7">
        <v>-0.20542352883435</v>
      </c>
      <c r="G8323" s="7">
        <v>19</v>
      </c>
      <c r="H8323" s="7">
        <v>84</v>
      </c>
      <c r="I8323" s="7">
        <v>5.0549588930740803E-2</v>
      </c>
      <c r="J8323" s="7">
        <v>-0.28753766113510598</v>
      </c>
    </row>
    <row r="8324" spans="2:10" x14ac:dyDescent="0.2">
      <c r="B8324" s="7">
        <v>20</v>
      </c>
      <c r="C8324" s="7">
        <v>84</v>
      </c>
      <c r="D8324" s="7">
        <v>7.2727433840996406E-2</v>
      </c>
      <c r="E8324" s="7">
        <v>-0.16507965747293399</v>
      </c>
      <c r="G8324" s="7">
        <v>20</v>
      </c>
      <c r="H8324" s="7">
        <v>84</v>
      </c>
      <c r="I8324" s="7">
        <v>7.2738902654004206E-2</v>
      </c>
      <c r="J8324" s="7">
        <v>-0.11943462276155301</v>
      </c>
    </row>
    <row r="8325" spans="2:10" x14ac:dyDescent="0.2">
      <c r="B8325" s="7">
        <v>21</v>
      </c>
      <c r="C8325" s="7">
        <v>84</v>
      </c>
      <c r="D8325" s="7">
        <v>-8.6225607015277803E-2</v>
      </c>
      <c r="E8325" s="7">
        <v>0.218760708320274</v>
      </c>
      <c r="G8325" s="7">
        <v>21</v>
      </c>
      <c r="H8325" s="7">
        <v>84</v>
      </c>
      <c r="I8325" s="7">
        <v>-8.6314931198055306E-2</v>
      </c>
      <c r="J8325" s="7">
        <v>8.6908486121442002E-2</v>
      </c>
    </row>
    <row r="8326" spans="2:10" x14ac:dyDescent="0.2">
      <c r="B8326" s="7">
        <v>22</v>
      </c>
      <c r="C8326" s="7">
        <v>84</v>
      </c>
      <c r="D8326" s="7">
        <v>-0.209409294579433</v>
      </c>
      <c r="E8326" s="7">
        <v>-0.14136439095148901</v>
      </c>
      <c r="G8326" s="7">
        <v>22</v>
      </c>
      <c r="H8326" s="7">
        <v>84</v>
      </c>
      <c r="I8326" s="7">
        <v>-0.20746971255139901</v>
      </c>
      <c r="J8326" s="7">
        <v>8.1040777591434594E-3</v>
      </c>
    </row>
    <row r="8327" spans="2:10" x14ac:dyDescent="0.2">
      <c r="B8327" s="7">
        <v>23</v>
      </c>
      <c r="C8327" s="7">
        <v>84</v>
      </c>
      <c r="D8327" s="7">
        <v>2.1110702517770398E-3</v>
      </c>
      <c r="E8327" s="7">
        <v>0.39553397928469503</v>
      </c>
      <c r="G8327" s="7">
        <v>23</v>
      </c>
      <c r="H8327" s="7">
        <v>84</v>
      </c>
      <c r="I8327" s="7">
        <v>1.9851211017698502E-3</v>
      </c>
      <c r="J8327" s="7">
        <v>9.7588672563307305E-2</v>
      </c>
    </row>
    <row r="8328" spans="2:10" x14ac:dyDescent="0.2">
      <c r="B8328" s="7">
        <v>24</v>
      </c>
      <c r="C8328" s="7">
        <v>84</v>
      </c>
      <c r="D8328" s="7">
        <v>0.37525126817955501</v>
      </c>
      <c r="E8328" s="7">
        <v>4.4551597464533202E-2</v>
      </c>
      <c r="G8328" s="7">
        <v>24</v>
      </c>
      <c r="H8328" s="7">
        <v>84</v>
      </c>
      <c r="I8328" s="7">
        <v>0.367038139170835</v>
      </c>
      <c r="J8328" s="7">
        <v>0.11024733243340799</v>
      </c>
    </row>
    <row r="8329" spans="2:10" x14ac:dyDescent="0.2">
      <c r="B8329" s="7">
        <v>25</v>
      </c>
      <c r="C8329" s="7">
        <v>84</v>
      </c>
      <c r="D8329" s="7">
        <v>0.45176202475164401</v>
      </c>
      <c r="E8329" s="7">
        <v>0.76316965654999103</v>
      </c>
      <c r="G8329" s="7">
        <v>25</v>
      </c>
      <c r="H8329" s="7">
        <v>84</v>
      </c>
      <c r="I8329" s="7">
        <v>0.45604669622482003</v>
      </c>
      <c r="J8329" s="7">
        <v>0.38206840838601103</v>
      </c>
    </row>
    <row r="8330" spans="2:10" x14ac:dyDescent="0.2">
      <c r="B8330" s="7">
        <v>26</v>
      </c>
      <c r="C8330" s="7">
        <v>84</v>
      </c>
      <c r="D8330" s="7">
        <v>0.200335519177511</v>
      </c>
      <c r="E8330" s="7">
        <v>0.19619158976777501</v>
      </c>
      <c r="G8330" s="7">
        <v>26</v>
      </c>
      <c r="H8330" s="7">
        <v>84</v>
      </c>
      <c r="I8330" s="7">
        <v>0.190846689265631</v>
      </c>
      <c r="J8330" s="7">
        <v>0.21344433415847999</v>
      </c>
    </row>
    <row r="8331" spans="2:10" x14ac:dyDescent="0.2">
      <c r="B8331" s="7">
        <v>27</v>
      </c>
      <c r="C8331" s="7">
        <v>84</v>
      </c>
      <c r="D8331" s="7">
        <v>-0.196477967357854</v>
      </c>
      <c r="E8331" s="7">
        <v>-0.39453652456403698</v>
      </c>
      <c r="G8331" s="7">
        <v>27</v>
      </c>
      <c r="H8331" s="7">
        <v>84</v>
      </c>
      <c r="I8331" s="7">
        <v>-0.19934224693293201</v>
      </c>
      <c r="J8331" s="7">
        <v>-0.410065984498451</v>
      </c>
    </row>
    <row r="8332" spans="2:10" x14ac:dyDescent="0.2">
      <c r="B8332" s="7">
        <v>28</v>
      </c>
      <c r="C8332" s="7">
        <v>84</v>
      </c>
      <c r="D8332" s="7">
        <v>0.12152663710820399</v>
      </c>
      <c r="E8332" s="7">
        <v>0.14792246422989999</v>
      </c>
      <c r="G8332" s="7">
        <v>28</v>
      </c>
      <c r="H8332" s="7">
        <v>84</v>
      </c>
      <c r="I8332" s="7">
        <v>0.12358502835167599</v>
      </c>
      <c r="J8332" s="7">
        <v>0.35292547040899203</v>
      </c>
    </row>
    <row r="8333" spans="2:10" x14ac:dyDescent="0.2">
      <c r="B8333" s="7">
        <v>29</v>
      </c>
      <c r="C8333" s="7">
        <v>84</v>
      </c>
      <c r="D8333" s="7">
        <v>0.11999447094247</v>
      </c>
      <c r="E8333" s="7">
        <v>0.34228859193498001</v>
      </c>
      <c r="G8333" s="7">
        <v>29</v>
      </c>
      <c r="H8333" s="7">
        <v>84</v>
      </c>
      <c r="I8333" s="7">
        <v>0.12094981612653399</v>
      </c>
      <c r="J8333" s="7">
        <v>0.32084645926990701</v>
      </c>
    </row>
    <row r="8334" spans="2:10" x14ac:dyDescent="0.2">
      <c r="B8334" s="7">
        <v>30</v>
      </c>
      <c r="C8334" s="7">
        <v>84</v>
      </c>
      <c r="D8334" s="7">
        <v>7.6322292078501205E-2</v>
      </c>
      <c r="E8334" s="7">
        <v>0.52320639066846697</v>
      </c>
      <c r="G8334" s="7">
        <v>30</v>
      </c>
      <c r="H8334" s="7">
        <v>84</v>
      </c>
      <c r="I8334" s="7">
        <v>7.46921977721451E-2</v>
      </c>
      <c r="J8334" s="7">
        <v>0.18130535658198399</v>
      </c>
    </row>
    <row r="8335" spans="2:10" x14ac:dyDescent="0.2">
      <c r="B8335" s="7">
        <v>31</v>
      </c>
      <c r="C8335" s="7">
        <v>84</v>
      </c>
      <c r="D8335" s="7">
        <v>0.21654539188444</v>
      </c>
      <c r="E8335" s="7">
        <v>0.196554654347431</v>
      </c>
      <c r="G8335" s="7">
        <v>31</v>
      </c>
      <c r="H8335" s="7">
        <v>84</v>
      </c>
      <c r="I8335" s="7">
        <v>0.21999590691606</v>
      </c>
      <c r="J8335" s="7">
        <v>-1.60802176664703E-2</v>
      </c>
    </row>
    <row r="8336" spans="2:10" x14ac:dyDescent="0.2">
      <c r="B8336" s="7">
        <v>32</v>
      </c>
      <c r="C8336" s="7">
        <v>84</v>
      </c>
      <c r="D8336" s="7">
        <v>-0.314157593049952</v>
      </c>
      <c r="E8336" s="7">
        <v>-0.21335499254110099</v>
      </c>
      <c r="G8336" s="7">
        <v>32</v>
      </c>
      <c r="H8336" s="7">
        <v>84</v>
      </c>
      <c r="I8336" s="7">
        <v>-0.31815273945544198</v>
      </c>
      <c r="J8336" s="7">
        <v>-0.246519633836325</v>
      </c>
    </row>
    <row r="8337" spans="2:10" x14ac:dyDescent="0.2">
      <c r="B8337" s="7">
        <v>33</v>
      </c>
      <c r="C8337" s="7">
        <v>84</v>
      </c>
      <c r="D8337" s="7">
        <v>1.1289784173523301</v>
      </c>
      <c r="E8337" s="7">
        <v>0.982599074759122</v>
      </c>
      <c r="G8337" s="7">
        <v>33</v>
      </c>
      <c r="H8337" s="7">
        <v>84</v>
      </c>
      <c r="I8337" s="7">
        <v>1.16170316667379</v>
      </c>
      <c r="J8337" s="7">
        <v>0.99163422306607396</v>
      </c>
    </row>
    <row r="8338" spans="2:10" x14ac:dyDescent="0.2">
      <c r="B8338" s="7">
        <v>34</v>
      </c>
      <c r="C8338" s="7">
        <v>84</v>
      </c>
      <c r="D8338" s="7">
        <v>0.24874925882212701</v>
      </c>
      <c r="E8338" s="7">
        <v>-0.10749979026285</v>
      </c>
      <c r="G8338" s="7">
        <v>34</v>
      </c>
      <c r="H8338" s="7">
        <v>84</v>
      </c>
      <c r="I8338" s="7">
        <v>0.25818313615092597</v>
      </c>
      <c r="J8338" s="7">
        <v>-5.5627455726991598E-2</v>
      </c>
    </row>
    <row r="8339" spans="2:10" x14ac:dyDescent="0.2">
      <c r="B8339" s="7">
        <v>35</v>
      </c>
      <c r="C8339" s="7">
        <v>84</v>
      </c>
      <c r="D8339" s="7">
        <v>1.43811010030366</v>
      </c>
      <c r="E8339" s="7">
        <v>1.60277970098891</v>
      </c>
      <c r="G8339" s="7">
        <v>35</v>
      </c>
      <c r="H8339" s="7">
        <v>84</v>
      </c>
      <c r="I8339" s="7">
        <v>1.46807296111959</v>
      </c>
      <c r="J8339" s="7">
        <v>1.5808169165101</v>
      </c>
    </row>
    <row r="8340" spans="2:10" x14ac:dyDescent="0.2">
      <c r="B8340" s="7">
        <v>36</v>
      </c>
      <c r="C8340" s="7">
        <v>84</v>
      </c>
      <c r="D8340" s="7">
        <v>0.846784445447468</v>
      </c>
      <c r="E8340" s="7">
        <v>0.828480059661722</v>
      </c>
      <c r="G8340" s="7">
        <v>36</v>
      </c>
      <c r="H8340" s="7">
        <v>84</v>
      </c>
      <c r="I8340" s="7">
        <v>0.847713914833649</v>
      </c>
      <c r="J8340" s="7">
        <v>0.96511230487352695</v>
      </c>
    </row>
    <row r="8341" spans="2:10" x14ac:dyDescent="0.2">
      <c r="B8341" s="7">
        <v>37</v>
      </c>
      <c r="C8341" s="7">
        <v>84</v>
      </c>
      <c r="D8341" s="7">
        <v>-4.5223890486614203E-2</v>
      </c>
      <c r="E8341" s="7">
        <v>2.54616886089583E-2</v>
      </c>
      <c r="G8341" s="7">
        <v>37</v>
      </c>
      <c r="H8341" s="7">
        <v>84</v>
      </c>
      <c r="I8341" s="7">
        <v>-4.6068318740931397E-2</v>
      </c>
      <c r="J8341" s="7">
        <v>5.8612515570783501E-2</v>
      </c>
    </row>
    <row r="8342" spans="2:10" x14ac:dyDescent="0.2">
      <c r="B8342" s="7">
        <v>38</v>
      </c>
      <c r="C8342" s="7">
        <v>84</v>
      </c>
      <c r="D8342" s="7">
        <v>0.22950178921699699</v>
      </c>
      <c r="E8342" s="7">
        <v>0.243539938584314</v>
      </c>
      <c r="G8342" s="7">
        <v>38</v>
      </c>
      <c r="H8342" s="7">
        <v>84</v>
      </c>
      <c r="I8342" s="7">
        <v>0.22303453238099999</v>
      </c>
      <c r="J8342" s="7">
        <v>-0.188188564651014</v>
      </c>
    </row>
    <row r="8343" spans="2:10" x14ac:dyDescent="0.2">
      <c r="B8343" s="7">
        <v>39</v>
      </c>
      <c r="C8343" s="7">
        <v>84</v>
      </c>
      <c r="D8343" s="7">
        <v>0.214329399559682</v>
      </c>
      <c r="E8343" s="7">
        <v>0.363689928622211</v>
      </c>
      <c r="G8343" s="7">
        <v>39</v>
      </c>
      <c r="H8343" s="7">
        <v>84</v>
      </c>
      <c r="I8343" s="7">
        <v>0.21597574746800599</v>
      </c>
      <c r="J8343" s="7">
        <v>0.51331446300932604</v>
      </c>
    </row>
    <row r="8344" spans="2:10" x14ac:dyDescent="0.2">
      <c r="B8344" s="7">
        <v>40</v>
      </c>
      <c r="C8344" s="7">
        <v>84</v>
      </c>
      <c r="D8344" s="7">
        <v>-0.12794831162605599</v>
      </c>
      <c r="E8344" s="7">
        <v>-0.109359566304483</v>
      </c>
      <c r="G8344" s="7">
        <v>40</v>
      </c>
      <c r="H8344" s="7">
        <v>84</v>
      </c>
      <c r="I8344" s="7">
        <v>-0.12876287435172501</v>
      </c>
      <c r="J8344" s="7">
        <v>7.69515007316732E-2</v>
      </c>
    </row>
    <row r="8345" spans="2:10" x14ac:dyDescent="0.2">
      <c r="B8345" s="7">
        <v>41</v>
      </c>
      <c r="C8345" s="7">
        <v>84</v>
      </c>
      <c r="D8345" s="7">
        <v>-1.70356328803667E-3</v>
      </c>
      <c r="E8345" s="7">
        <v>0.316764554436335</v>
      </c>
      <c r="G8345" s="7">
        <v>41</v>
      </c>
      <c r="H8345" s="7">
        <v>84</v>
      </c>
      <c r="I8345" s="7">
        <v>-1.77176196228146E-3</v>
      </c>
      <c r="J8345" s="7">
        <v>0.17095582509441201</v>
      </c>
    </row>
    <row r="8346" spans="2:10" x14ac:dyDescent="0.2">
      <c r="B8346" s="7">
        <v>42</v>
      </c>
      <c r="C8346" s="7">
        <v>84</v>
      </c>
      <c r="D8346" s="7">
        <v>0.251412575569609</v>
      </c>
      <c r="E8346" s="7">
        <v>0.39156419832989903</v>
      </c>
      <c r="G8346" s="7">
        <v>42</v>
      </c>
      <c r="H8346" s="7">
        <v>84</v>
      </c>
      <c r="I8346" s="7">
        <v>0.25148440363347302</v>
      </c>
      <c r="J8346" s="7">
        <v>0.13341936223279299</v>
      </c>
    </row>
    <row r="8347" spans="2:10" x14ac:dyDescent="0.2">
      <c r="B8347" s="7">
        <v>43</v>
      </c>
      <c r="C8347" s="7">
        <v>84</v>
      </c>
      <c r="D8347" s="7">
        <v>1.9592751788099601E-2</v>
      </c>
      <c r="E8347" s="7">
        <v>-0.14991971872306101</v>
      </c>
      <c r="G8347" s="7">
        <v>43</v>
      </c>
      <c r="H8347" s="7">
        <v>84</v>
      </c>
      <c r="I8347" s="7">
        <v>1.91417851875668E-2</v>
      </c>
      <c r="J8347" s="7">
        <v>7.9791533947563706E-2</v>
      </c>
    </row>
    <row r="8348" spans="2:10" x14ac:dyDescent="0.2">
      <c r="B8348" s="7">
        <v>44</v>
      </c>
      <c r="C8348" s="7">
        <v>84</v>
      </c>
      <c r="D8348" s="7">
        <v>0.73435319981011105</v>
      </c>
      <c r="E8348" s="7">
        <v>0.93511255142951599</v>
      </c>
      <c r="G8348" s="7">
        <v>44</v>
      </c>
      <c r="H8348" s="7">
        <v>84</v>
      </c>
      <c r="I8348" s="7">
        <v>0.722753847169334</v>
      </c>
      <c r="J8348" s="7">
        <v>0.50543365119156602</v>
      </c>
    </row>
    <row r="8349" spans="2:10" x14ac:dyDescent="0.2">
      <c r="B8349" s="7">
        <v>45</v>
      </c>
      <c r="C8349" s="7">
        <v>84</v>
      </c>
      <c r="D8349" s="7">
        <v>0.43408122661979798</v>
      </c>
      <c r="E8349" s="7">
        <v>0.35950109351589399</v>
      </c>
      <c r="G8349" s="7">
        <v>45</v>
      </c>
      <c r="H8349" s="7">
        <v>84</v>
      </c>
      <c r="I8349" s="7">
        <v>0.44415810979867998</v>
      </c>
      <c r="J8349" s="7">
        <v>0.430356146786465</v>
      </c>
    </row>
    <row r="8350" spans="2:10" x14ac:dyDescent="0.2">
      <c r="B8350" s="7">
        <v>46</v>
      </c>
      <c r="C8350" s="7">
        <v>84</v>
      </c>
      <c r="D8350" s="7">
        <v>0.207938197473617</v>
      </c>
      <c r="E8350" s="7">
        <v>6.3591291027934801E-2</v>
      </c>
      <c r="G8350" s="7">
        <v>46</v>
      </c>
      <c r="H8350" s="7">
        <v>84</v>
      </c>
      <c r="I8350" s="7">
        <v>0.212510989735927</v>
      </c>
      <c r="J8350" s="7">
        <v>3.99025669049351E-2</v>
      </c>
    </row>
    <row r="8351" spans="2:10" x14ac:dyDescent="0.2">
      <c r="B8351" s="7">
        <v>47</v>
      </c>
      <c r="C8351" s="7">
        <v>84</v>
      </c>
      <c r="D8351" s="7">
        <v>0.33807022788950303</v>
      </c>
      <c r="E8351" s="7">
        <v>0.29004162967659702</v>
      </c>
      <c r="G8351" s="7">
        <v>47</v>
      </c>
      <c r="H8351" s="7">
        <v>84</v>
      </c>
      <c r="I8351" s="7">
        <v>0.35223206958648001</v>
      </c>
      <c r="J8351" s="7">
        <v>0.51727822312115701</v>
      </c>
    </row>
    <row r="8352" spans="2:10" x14ac:dyDescent="0.2">
      <c r="B8352" s="7">
        <v>48</v>
      </c>
      <c r="C8352" s="7">
        <v>84</v>
      </c>
      <c r="D8352" s="7">
        <v>0.69387035493555205</v>
      </c>
      <c r="E8352" s="7">
        <v>0.63240293921245405</v>
      </c>
      <c r="G8352" s="7">
        <v>48</v>
      </c>
      <c r="H8352" s="7">
        <v>84</v>
      </c>
      <c r="I8352" s="7">
        <v>0.68819013358859404</v>
      </c>
      <c r="J8352" s="7">
        <v>0.68246698552067298</v>
      </c>
    </row>
    <row r="8353" spans="2:10" x14ac:dyDescent="0.2">
      <c r="B8353" s="7">
        <v>49</v>
      </c>
      <c r="C8353" s="7">
        <v>84</v>
      </c>
      <c r="D8353" s="7">
        <v>0.83516978669042996</v>
      </c>
      <c r="E8353" s="7">
        <v>1.11763886534971</v>
      </c>
      <c r="G8353" s="7">
        <v>49</v>
      </c>
      <c r="H8353" s="7">
        <v>84</v>
      </c>
      <c r="I8353" s="7">
        <v>0.82404334280462999</v>
      </c>
      <c r="J8353" s="7">
        <v>0.88356165263537401</v>
      </c>
    </row>
    <row r="8354" spans="2:10" x14ac:dyDescent="0.2">
      <c r="B8354" s="7">
        <v>50</v>
      </c>
      <c r="C8354" s="7">
        <v>84</v>
      </c>
      <c r="D8354" s="7">
        <v>-0.21967271867046301</v>
      </c>
      <c r="E8354" s="7">
        <v>-0.120589954735248</v>
      </c>
      <c r="G8354" s="7">
        <v>50</v>
      </c>
      <c r="H8354" s="7">
        <v>84</v>
      </c>
      <c r="I8354" s="7">
        <v>-0.223110428954678</v>
      </c>
      <c r="J8354" s="7">
        <v>4.6454313127236802E-2</v>
      </c>
    </row>
    <row r="8355" spans="2:10" x14ac:dyDescent="0.2">
      <c r="B8355" s="7">
        <v>51</v>
      </c>
      <c r="C8355" s="7">
        <v>84</v>
      </c>
      <c r="D8355" s="7">
        <v>0.79969728679449703</v>
      </c>
      <c r="E8355" s="7">
        <v>0.39058275615427301</v>
      </c>
      <c r="G8355" s="7">
        <v>51</v>
      </c>
      <c r="H8355" s="7">
        <v>84</v>
      </c>
      <c r="I8355" s="7">
        <v>0.82615939864703603</v>
      </c>
      <c r="J8355" s="7">
        <v>0.52860027089883099</v>
      </c>
    </row>
    <row r="8356" spans="2:10" x14ac:dyDescent="0.2">
      <c r="B8356" s="7">
        <v>52</v>
      </c>
      <c r="C8356" s="7">
        <v>84</v>
      </c>
      <c r="D8356" s="7">
        <v>0.23246670375518799</v>
      </c>
      <c r="E8356" s="7">
        <v>0.432596946448777</v>
      </c>
      <c r="G8356" s="7">
        <v>52</v>
      </c>
      <c r="H8356" s="7">
        <v>84</v>
      </c>
      <c r="I8356" s="7">
        <v>0.239426387743045</v>
      </c>
      <c r="J8356" s="7">
        <v>9.0646095955285E-2</v>
      </c>
    </row>
    <row r="8357" spans="2:10" x14ac:dyDescent="0.2">
      <c r="B8357" s="7">
        <v>53</v>
      </c>
      <c r="C8357" s="7">
        <v>84</v>
      </c>
      <c r="D8357" s="7">
        <v>0.14141257220673401</v>
      </c>
      <c r="E8357" s="7">
        <v>8.3543135353111503E-2</v>
      </c>
      <c r="G8357" s="7">
        <v>53</v>
      </c>
      <c r="H8357" s="7">
        <v>84</v>
      </c>
      <c r="I8357" s="7">
        <v>0.14523206117158999</v>
      </c>
      <c r="J8357" s="7">
        <v>0.28877424673900398</v>
      </c>
    </row>
    <row r="8358" spans="2:10" x14ac:dyDescent="0.2">
      <c r="B8358" s="7">
        <v>54</v>
      </c>
      <c r="C8358" s="7">
        <v>84</v>
      </c>
      <c r="D8358" s="7">
        <v>0.21315702050597199</v>
      </c>
      <c r="E8358" s="7">
        <v>0.64668614809728997</v>
      </c>
      <c r="G8358" s="7">
        <v>54</v>
      </c>
      <c r="H8358" s="7">
        <v>84</v>
      </c>
      <c r="I8358" s="7">
        <v>0.23048362307180301</v>
      </c>
      <c r="J8358" s="7">
        <v>0.49471866810773302</v>
      </c>
    </row>
    <row r="8359" spans="2:10" x14ac:dyDescent="0.2">
      <c r="B8359" s="7">
        <v>55</v>
      </c>
      <c r="C8359" s="7">
        <v>84</v>
      </c>
      <c r="D8359" s="7">
        <v>-0.46034753792758798</v>
      </c>
      <c r="E8359" s="7">
        <v>-0.65261676795517198</v>
      </c>
      <c r="G8359" s="7">
        <v>55</v>
      </c>
      <c r="H8359" s="7">
        <v>84</v>
      </c>
      <c r="I8359" s="7">
        <v>-0.46501424310783102</v>
      </c>
      <c r="J8359" s="7">
        <v>-0.67228326392095406</v>
      </c>
    </row>
    <row r="8360" spans="2:10" x14ac:dyDescent="0.2">
      <c r="B8360" s="7">
        <v>56</v>
      </c>
      <c r="C8360" s="7">
        <v>84</v>
      </c>
      <c r="D8360" s="7">
        <v>1.4730583842919901E-2</v>
      </c>
      <c r="E8360" s="7">
        <v>0.243592384507445</v>
      </c>
      <c r="G8360" s="7">
        <v>56</v>
      </c>
      <c r="H8360" s="7">
        <v>84</v>
      </c>
      <c r="I8360" s="7">
        <v>1.5134578340557399E-2</v>
      </c>
      <c r="J8360" s="7">
        <v>0.20807075363743999</v>
      </c>
    </row>
    <row r="8361" spans="2:10" x14ac:dyDescent="0.2">
      <c r="B8361" s="7">
        <v>57</v>
      </c>
      <c r="C8361" s="7">
        <v>84</v>
      </c>
      <c r="D8361" s="7">
        <v>0.59435860518865802</v>
      </c>
      <c r="E8361" s="7">
        <v>0.58534044136499097</v>
      </c>
      <c r="G8361" s="7">
        <v>57</v>
      </c>
      <c r="H8361" s="7">
        <v>84</v>
      </c>
      <c r="I8361" s="7">
        <v>0.60675494731267898</v>
      </c>
      <c r="J8361" s="7">
        <v>0.68714514676433502</v>
      </c>
    </row>
    <row r="8362" spans="2:10" x14ac:dyDescent="0.2">
      <c r="B8362" s="7">
        <v>58</v>
      </c>
      <c r="C8362" s="7">
        <v>84</v>
      </c>
      <c r="D8362" s="7">
        <v>0.36814434278917502</v>
      </c>
      <c r="E8362" s="7">
        <v>0.26616012931474903</v>
      </c>
      <c r="G8362" s="7">
        <v>58</v>
      </c>
      <c r="H8362" s="7">
        <v>84</v>
      </c>
      <c r="I8362" s="7">
        <v>0.38272410655956202</v>
      </c>
      <c r="J8362" s="7">
        <v>0.35460412048532602</v>
      </c>
    </row>
    <row r="8363" spans="2:10" x14ac:dyDescent="0.2">
      <c r="B8363" s="7">
        <v>59</v>
      </c>
      <c r="C8363" s="7">
        <v>84</v>
      </c>
      <c r="D8363" s="7">
        <v>-0.224348714194291</v>
      </c>
      <c r="E8363" s="7">
        <v>-0.120634186330234</v>
      </c>
      <c r="G8363" s="7">
        <v>59</v>
      </c>
      <c r="H8363" s="7">
        <v>84</v>
      </c>
      <c r="I8363" s="7">
        <v>-0.23515894812007301</v>
      </c>
      <c r="J8363" s="7">
        <v>-3.3451545523113198E-2</v>
      </c>
    </row>
    <row r="8364" spans="2:10" x14ac:dyDescent="0.2">
      <c r="B8364" s="7">
        <v>60</v>
      </c>
      <c r="C8364" s="7">
        <v>84</v>
      </c>
      <c r="D8364" s="7">
        <v>-0.13356814348655699</v>
      </c>
      <c r="E8364" s="7">
        <v>-4.33630544857335E-2</v>
      </c>
      <c r="G8364" s="7">
        <v>60</v>
      </c>
      <c r="H8364" s="7">
        <v>84</v>
      </c>
      <c r="I8364" s="7">
        <v>-0.138354723351237</v>
      </c>
      <c r="J8364" s="7">
        <v>5.6050860792911501E-2</v>
      </c>
    </row>
    <row r="8365" spans="2:10" x14ac:dyDescent="0.2">
      <c r="B8365" s="7">
        <v>61</v>
      </c>
      <c r="C8365" s="7">
        <v>84</v>
      </c>
      <c r="D8365" s="7">
        <v>1.19896434676188</v>
      </c>
      <c r="E8365" s="7">
        <v>1.19306208832556</v>
      </c>
      <c r="G8365" s="7">
        <v>61</v>
      </c>
      <c r="H8365" s="7">
        <v>84</v>
      </c>
      <c r="I8365" s="7">
        <v>1.1944870540669199</v>
      </c>
      <c r="J8365" s="7">
        <v>1.1086954993759499</v>
      </c>
    </row>
    <row r="8366" spans="2:10" x14ac:dyDescent="0.2">
      <c r="B8366" s="7">
        <v>62</v>
      </c>
      <c r="C8366" s="7">
        <v>84</v>
      </c>
      <c r="D8366" s="7">
        <v>0.31557221709226502</v>
      </c>
      <c r="E8366" s="7">
        <v>0.62797579544091897</v>
      </c>
      <c r="G8366" s="7">
        <v>62</v>
      </c>
      <c r="H8366" s="7">
        <v>84</v>
      </c>
      <c r="I8366" s="7">
        <v>0.315414350783633</v>
      </c>
      <c r="J8366" s="7">
        <v>0.35515011349212899</v>
      </c>
    </row>
    <row r="8367" spans="2:10" x14ac:dyDescent="0.2">
      <c r="B8367" s="7">
        <v>63</v>
      </c>
      <c r="C8367" s="7">
        <v>84</v>
      </c>
      <c r="D8367" s="7">
        <v>0.71275575077837305</v>
      </c>
      <c r="E8367" s="7">
        <v>0.69741252878331805</v>
      </c>
      <c r="G8367" s="7">
        <v>63</v>
      </c>
      <c r="H8367" s="7">
        <v>84</v>
      </c>
      <c r="I8367" s="7">
        <v>0.68363266428413605</v>
      </c>
      <c r="J8367" s="7">
        <v>0.32430819931939903</v>
      </c>
    </row>
    <row r="8368" spans="2:10" x14ac:dyDescent="0.2">
      <c r="B8368" s="7">
        <v>64</v>
      </c>
      <c r="C8368" s="7">
        <v>84</v>
      </c>
      <c r="D8368" s="7">
        <v>-0.69459142761404102</v>
      </c>
      <c r="E8368" s="7">
        <v>-0.73161918925803904</v>
      </c>
      <c r="G8368" s="7">
        <v>64</v>
      </c>
      <c r="H8368" s="7">
        <v>84</v>
      </c>
      <c r="I8368" s="7">
        <v>-0.69534442244530004</v>
      </c>
      <c r="J8368" s="7">
        <v>-0.66874015317875601</v>
      </c>
    </row>
    <row r="8369" spans="2:10" x14ac:dyDescent="0.2">
      <c r="B8369" s="7">
        <v>65</v>
      </c>
      <c r="C8369" s="7">
        <v>84</v>
      </c>
      <c r="D8369" s="7">
        <v>-4.5482426753254798E-2</v>
      </c>
      <c r="E8369" s="7">
        <v>-0.34594760134706498</v>
      </c>
      <c r="G8369" s="7">
        <v>65</v>
      </c>
      <c r="H8369" s="7">
        <v>84</v>
      </c>
      <c r="I8369" s="7">
        <v>-4.58642599197105E-2</v>
      </c>
      <c r="J8369" s="7">
        <v>-0.29063507961052798</v>
      </c>
    </row>
    <row r="8370" spans="2:10" x14ac:dyDescent="0.2">
      <c r="B8370" s="7">
        <v>66</v>
      </c>
      <c r="C8370" s="7">
        <v>84</v>
      </c>
      <c r="D8370" s="7">
        <v>0.45758160620233901</v>
      </c>
      <c r="E8370" s="7">
        <v>0.29083831082036599</v>
      </c>
      <c r="G8370" s="7">
        <v>66</v>
      </c>
      <c r="H8370" s="7">
        <v>84</v>
      </c>
      <c r="I8370" s="7">
        <v>0.48626454731065999</v>
      </c>
      <c r="J8370" s="7">
        <v>0.577162520860526</v>
      </c>
    </row>
    <row r="8371" spans="2:10" x14ac:dyDescent="0.2">
      <c r="B8371" s="7">
        <v>67</v>
      </c>
      <c r="C8371" s="7">
        <v>84</v>
      </c>
      <c r="D8371" s="7">
        <v>-0.240478112702771</v>
      </c>
      <c r="E8371" s="7">
        <v>-0.27511021458568202</v>
      </c>
      <c r="G8371" s="7">
        <v>67</v>
      </c>
      <c r="H8371" s="7">
        <v>84</v>
      </c>
      <c r="I8371" s="7">
        <v>-0.24503315613198101</v>
      </c>
      <c r="J8371" s="7">
        <v>-0.18854698125448099</v>
      </c>
    </row>
    <row r="8372" spans="2:10" x14ac:dyDescent="0.2">
      <c r="B8372" s="7">
        <v>68</v>
      </c>
      <c r="C8372" s="7">
        <v>84</v>
      </c>
      <c r="D8372" s="7">
        <v>-2.90723014420005E-2</v>
      </c>
      <c r="E8372" s="7">
        <v>-0.14026595436022801</v>
      </c>
      <c r="G8372" s="7">
        <v>68</v>
      </c>
      <c r="H8372" s="7">
        <v>84</v>
      </c>
      <c r="I8372" s="7">
        <v>-2.9197623201969902E-2</v>
      </c>
      <c r="J8372" s="7">
        <v>-7.4020541137544499E-2</v>
      </c>
    </row>
    <row r="8373" spans="2:10" x14ac:dyDescent="0.2">
      <c r="B8373" s="7">
        <v>69</v>
      </c>
      <c r="C8373" s="7">
        <v>84</v>
      </c>
      <c r="D8373" s="7">
        <v>-0.10024505154414801</v>
      </c>
      <c r="E8373" s="7">
        <v>7.3826076158857404E-2</v>
      </c>
      <c r="G8373" s="7">
        <v>69</v>
      </c>
      <c r="H8373" s="7">
        <v>84</v>
      </c>
      <c r="I8373" s="7">
        <v>-0.10124247520855401</v>
      </c>
      <c r="J8373" s="7">
        <v>1.0447940894815501E-2</v>
      </c>
    </row>
    <row r="8374" spans="2:10" x14ac:dyDescent="0.2">
      <c r="B8374" s="7">
        <v>70</v>
      </c>
      <c r="C8374" s="7">
        <v>84</v>
      </c>
      <c r="D8374" s="7">
        <v>-0.10891039124619201</v>
      </c>
      <c r="E8374" s="7">
        <v>-0.25069562162464798</v>
      </c>
      <c r="G8374" s="7">
        <v>70</v>
      </c>
      <c r="H8374" s="7">
        <v>84</v>
      </c>
      <c r="I8374" s="7">
        <v>-0.110320312795873</v>
      </c>
      <c r="J8374" s="7">
        <v>-2.2336408352413399E-2</v>
      </c>
    </row>
    <row r="8375" spans="2:10" x14ac:dyDescent="0.2">
      <c r="B8375" s="7">
        <v>71</v>
      </c>
      <c r="C8375" s="7">
        <v>84</v>
      </c>
      <c r="D8375" s="7">
        <v>0.211854166958903</v>
      </c>
      <c r="E8375" s="7">
        <v>-2.3483678666740299E-2</v>
      </c>
      <c r="G8375" s="7">
        <v>71</v>
      </c>
      <c r="H8375" s="7">
        <v>84</v>
      </c>
      <c r="I8375" s="7">
        <v>0.21659716580049199</v>
      </c>
      <c r="J8375" s="7">
        <v>8.8544657581387298E-2</v>
      </c>
    </row>
    <row r="8376" spans="2:10" x14ac:dyDescent="0.2">
      <c r="B8376" s="7">
        <v>72</v>
      </c>
      <c r="C8376" s="7">
        <v>84</v>
      </c>
      <c r="D8376" s="7">
        <v>0.80384336858087801</v>
      </c>
      <c r="E8376" s="7">
        <v>0.56057474261528695</v>
      </c>
      <c r="G8376" s="7">
        <v>72</v>
      </c>
      <c r="H8376" s="7">
        <v>84</v>
      </c>
      <c r="I8376" s="7">
        <v>0.82626534841424104</v>
      </c>
      <c r="J8376" s="7">
        <v>0.76974070943196804</v>
      </c>
    </row>
    <row r="8377" spans="2:10" x14ac:dyDescent="0.2">
      <c r="B8377" s="7">
        <v>73</v>
      </c>
      <c r="C8377" s="7">
        <v>84</v>
      </c>
      <c r="D8377" s="7">
        <v>0.314755800539465</v>
      </c>
      <c r="E8377" s="7">
        <v>0.43855181076064997</v>
      </c>
      <c r="G8377" s="7">
        <v>73</v>
      </c>
      <c r="H8377" s="7">
        <v>84</v>
      </c>
      <c r="I8377" s="7">
        <v>0.30102302422700999</v>
      </c>
      <c r="J8377" s="7">
        <v>0.344956111672309</v>
      </c>
    </row>
    <row r="8378" spans="2:10" x14ac:dyDescent="0.2">
      <c r="B8378" s="7">
        <v>74</v>
      </c>
      <c r="C8378" s="7">
        <v>84</v>
      </c>
      <c r="D8378" s="7">
        <v>0.33529154102737502</v>
      </c>
      <c r="E8378" s="7">
        <v>0.49494838089747401</v>
      </c>
      <c r="G8378" s="7">
        <v>74</v>
      </c>
      <c r="H8378" s="7">
        <v>84</v>
      </c>
      <c r="I8378" s="7">
        <v>0.33125399761058399</v>
      </c>
      <c r="J8378" s="7">
        <v>0.39750180899395299</v>
      </c>
    </row>
    <row r="8379" spans="2:10" x14ac:dyDescent="0.2">
      <c r="B8379" s="7">
        <v>75</v>
      </c>
      <c r="C8379" s="7">
        <v>84</v>
      </c>
      <c r="D8379" s="7">
        <v>0.51165629229860399</v>
      </c>
      <c r="E8379" s="7">
        <v>0.32422392711598302</v>
      </c>
      <c r="G8379" s="7">
        <v>75</v>
      </c>
      <c r="H8379" s="7">
        <v>84</v>
      </c>
      <c r="I8379" s="7">
        <v>0.51888681814006099</v>
      </c>
      <c r="J8379" s="7">
        <v>0.55743174499251402</v>
      </c>
    </row>
    <row r="8380" spans="2:10" x14ac:dyDescent="0.2">
      <c r="B8380" s="7">
        <v>76</v>
      </c>
      <c r="C8380" s="7">
        <v>84</v>
      </c>
      <c r="D8380" s="7">
        <v>0.28594716742083798</v>
      </c>
      <c r="E8380" s="7">
        <v>2.9148400668989698E-2</v>
      </c>
      <c r="G8380" s="7">
        <v>76</v>
      </c>
      <c r="H8380" s="7">
        <v>84</v>
      </c>
      <c r="I8380" s="7">
        <v>0.27765291071149401</v>
      </c>
      <c r="J8380" s="7">
        <v>0.211721361670376</v>
      </c>
    </row>
    <row r="8381" spans="2:10" x14ac:dyDescent="0.2">
      <c r="B8381" s="7">
        <v>77</v>
      </c>
      <c r="C8381" s="7">
        <v>84</v>
      </c>
      <c r="D8381" s="7">
        <v>0.36661802210161998</v>
      </c>
      <c r="E8381" s="7">
        <v>0.279469768030982</v>
      </c>
      <c r="G8381" s="7">
        <v>77</v>
      </c>
      <c r="H8381" s="7">
        <v>84</v>
      </c>
      <c r="I8381" s="7">
        <v>0.37177256327763603</v>
      </c>
      <c r="J8381" s="7">
        <v>0.34248250586803902</v>
      </c>
    </row>
    <row r="8382" spans="2:10" x14ac:dyDescent="0.2">
      <c r="B8382" s="7">
        <v>78</v>
      </c>
      <c r="C8382" s="7">
        <v>84</v>
      </c>
      <c r="D8382" s="7">
        <v>-0.34220161193486098</v>
      </c>
      <c r="E8382" s="7">
        <v>-0.49753168647477303</v>
      </c>
      <c r="G8382" s="7">
        <v>78</v>
      </c>
      <c r="H8382" s="7">
        <v>84</v>
      </c>
      <c r="I8382" s="7">
        <v>-0.346408167252438</v>
      </c>
      <c r="J8382" s="7">
        <v>-0.36543420879884497</v>
      </c>
    </row>
    <row r="8383" spans="2:10" x14ac:dyDescent="0.2">
      <c r="B8383" s="7">
        <v>79</v>
      </c>
      <c r="C8383" s="7">
        <v>84</v>
      </c>
      <c r="D8383" s="7">
        <v>0.27777557441816297</v>
      </c>
      <c r="E8383" s="7">
        <v>0.30135456414887801</v>
      </c>
      <c r="G8383" s="7">
        <v>79</v>
      </c>
      <c r="H8383" s="7">
        <v>84</v>
      </c>
      <c r="I8383" s="7">
        <v>0.283359450203029</v>
      </c>
      <c r="J8383" s="7">
        <v>0.284034503025556</v>
      </c>
    </row>
    <row r="8384" spans="2:10" x14ac:dyDescent="0.2">
      <c r="B8384" s="7">
        <v>80</v>
      </c>
      <c r="C8384" s="7">
        <v>84</v>
      </c>
      <c r="D8384" s="7">
        <v>0.13396117078164199</v>
      </c>
      <c r="E8384" s="7">
        <v>7.7224332417515001E-2</v>
      </c>
      <c r="G8384" s="7">
        <v>80</v>
      </c>
      <c r="H8384" s="7">
        <v>84</v>
      </c>
      <c r="I8384" s="7">
        <v>0.136337519024579</v>
      </c>
      <c r="J8384" s="7">
        <v>8.02225217218204E-2</v>
      </c>
    </row>
    <row r="8385" spans="2:10" x14ac:dyDescent="0.2">
      <c r="B8385" s="7">
        <v>81</v>
      </c>
      <c r="C8385" s="7">
        <v>84</v>
      </c>
      <c r="D8385" s="7">
        <v>0.98449718222883298</v>
      </c>
      <c r="E8385" s="7">
        <v>1.57419018024167</v>
      </c>
      <c r="G8385" s="7">
        <v>81</v>
      </c>
      <c r="H8385" s="7">
        <v>84</v>
      </c>
      <c r="I8385" s="7">
        <v>0.97660714938515703</v>
      </c>
      <c r="J8385" s="7">
        <v>1.4681524926648899</v>
      </c>
    </row>
    <row r="8386" spans="2:10" x14ac:dyDescent="0.2">
      <c r="B8386" s="7">
        <v>82</v>
      </c>
      <c r="C8386" s="7">
        <v>84</v>
      </c>
      <c r="D8386" s="7">
        <v>0.27691038963027498</v>
      </c>
      <c r="E8386" s="7">
        <v>-0.12929720714807699</v>
      </c>
      <c r="G8386" s="7">
        <v>82</v>
      </c>
      <c r="H8386" s="7">
        <v>84</v>
      </c>
      <c r="I8386" s="7">
        <v>0.27322424420233699</v>
      </c>
      <c r="J8386" s="7">
        <v>-0.21579436734831101</v>
      </c>
    </row>
    <row r="8387" spans="2:10" x14ac:dyDescent="0.2">
      <c r="B8387" s="7">
        <v>83</v>
      </c>
      <c r="C8387" s="7">
        <v>84</v>
      </c>
      <c r="D8387" s="7">
        <v>-0.45154113138635699</v>
      </c>
      <c r="E8387" s="7">
        <v>-0.34167065712539801</v>
      </c>
      <c r="G8387" s="7">
        <v>83</v>
      </c>
      <c r="H8387" s="7">
        <v>84</v>
      </c>
      <c r="I8387" s="7">
        <v>-0.45584947434071299</v>
      </c>
      <c r="J8387" s="7">
        <v>-0.52155001134324197</v>
      </c>
    </row>
    <row r="8388" spans="2:10" x14ac:dyDescent="0.2">
      <c r="B8388" s="7">
        <v>84</v>
      </c>
      <c r="C8388" s="7">
        <v>84</v>
      </c>
      <c r="D8388" s="7">
        <v>-0.126699571250836</v>
      </c>
      <c r="E8388" s="7">
        <v>-0.329187257750792</v>
      </c>
      <c r="G8388" s="7">
        <v>84</v>
      </c>
      <c r="H8388" s="7">
        <v>84</v>
      </c>
      <c r="I8388" s="7">
        <v>-0.12473682525679999</v>
      </c>
      <c r="J8388" s="7">
        <v>-0.35726151297676501</v>
      </c>
    </row>
    <row r="8389" spans="2:10" x14ac:dyDescent="0.2">
      <c r="B8389" s="7">
        <v>85</v>
      </c>
      <c r="C8389" s="7">
        <v>84</v>
      </c>
      <c r="D8389" s="7">
        <v>-0.31701185039930702</v>
      </c>
      <c r="E8389" s="7">
        <v>-0.27134177173840102</v>
      </c>
      <c r="G8389" s="7">
        <v>85</v>
      </c>
      <c r="H8389" s="7">
        <v>84</v>
      </c>
      <c r="I8389" s="7">
        <v>-0.31959337165121898</v>
      </c>
      <c r="J8389" s="7">
        <v>-0.28242277058057602</v>
      </c>
    </row>
    <row r="8390" spans="2:10" x14ac:dyDescent="0.2">
      <c r="B8390" s="7">
        <v>86</v>
      </c>
      <c r="C8390" s="7">
        <v>84</v>
      </c>
      <c r="D8390" s="7">
        <v>0.11439091069931499</v>
      </c>
      <c r="E8390" s="7">
        <v>0.14085066085251799</v>
      </c>
      <c r="G8390" s="7">
        <v>86</v>
      </c>
      <c r="H8390" s="7">
        <v>84</v>
      </c>
      <c r="I8390" s="7">
        <v>0.114228141292191</v>
      </c>
      <c r="J8390" s="7">
        <v>1.0405573255825499E-2</v>
      </c>
    </row>
    <row r="8391" spans="2:10" x14ac:dyDescent="0.2">
      <c r="B8391" s="7">
        <v>87</v>
      </c>
      <c r="C8391" s="7">
        <v>84</v>
      </c>
      <c r="D8391" s="7">
        <v>2.1909734245610001E-2</v>
      </c>
      <c r="E8391" s="7">
        <v>-6.0483572115810303E-3</v>
      </c>
      <c r="G8391" s="7">
        <v>87</v>
      </c>
      <c r="H8391" s="7">
        <v>84</v>
      </c>
      <c r="I8391" s="7">
        <v>2.19290417447917E-2</v>
      </c>
      <c r="J8391" s="7">
        <v>-0.11343304783323301</v>
      </c>
    </row>
    <row r="8392" spans="2:10" x14ac:dyDescent="0.2">
      <c r="B8392" s="7">
        <v>88</v>
      </c>
      <c r="C8392" s="7">
        <v>84</v>
      </c>
      <c r="D8392" s="7">
        <v>1.5610005276866601E-2</v>
      </c>
      <c r="E8392" s="7">
        <v>-5.3177248462009899E-2</v>
      </c>
      <c r="G8392" s="7">
        <v>88</v>
      </c>
      <c r="H8392" s="7">
        <v>84</v>
      </c>
      <c r="I8392" s="7">
        <v>1.60873718330183E-2</v>
      </c>
      <c r="J8392" s="7">
        <v>0.176724666778031</v>
      </c>
    </row>
    <row r="8393" spans="2:10" x14ac:dyDescent="0.2">
      <c r="B8393" s="7">
        <v>89</v>
      </c>
      <c r="C8393" s="7">
        <v>84</v>
      </c>
      <c r="D8393" s="7">
        <v>0.26146768780326202</v>
      </c>
      <c r="E8393" s="7">
        <v>0.13143989297501599</v>
      </c>
      <c r="G8393" s="7">
        <v>89</v>
      </c>
      <c r="H8393" s="7">
        <v>84</v>
      </c>
      <c r="I8393" s="7">
        <v>0.25869366279272898</v>
      </c>
      <c r="J8393" s="7">
        <v>0.53867361567911798</v>
      </c>
    </row>
    <row r="8394" spans="2:10" x14ac:dyDescent="0.2">
      <c r="B8394" s="7">
        <v>90</v>
      </c>
      <c r="C8394" s="7">
        <v>84</v>
      </c>
      <c r="D8394" s="7">
        <v>-6.9836126231463097E-2</v>
      </c>
      <c r="E8394" s="7">
        <v>-0.34341881509514999</v>
      </c>
      <c r="G8394" s="7">
        <v>90</v>
      </c>
      <c r="H8394" s="7">
        <v>84</v>
      </c>
      <c r="I8394" s="7">
        <v>-7.1127530633111405E-2</v>
      </c>
      <c r="J8394" s="7">
        <v>-0.25216481834649201</v>
      </c>
    </row>
    <row r="8395" spans="2:10" x14ac:dyDescent="0.2">
      <c r="B8395" s="7">
        <v>91</v>
      </c>
      <c r="C8395" s="7">
        <v>84</v>
      </c>
      <c r="D8395" s="7">
        <v>-1.61444617403106E-3</v>
      </c>
      <c r="E8395" s="7">
        <v>0.213278410508766</v>
      </c>
      <c r="G8395" s="7">
        <v>91</v>
      </c>
      <c r="H8395" s="7">
        <v>84</v>
      </c>
      <c r="I8395" s="7">
        <v>-1.51633959703901E-3</v>
      </c>
      <c r="J8395" s="7">
        <v>0.27264621211877499</v>
      </c>
    </row>
    <row r="8396" spans="2:10" x14ac:dyDescent="0.2">
      <c r="B8396" s="7">
        <v>92</v>
      </c>
      <c r="C8396" s="7">
        <v>84</v>
      </c>
      <c r="D8396" s="7">
        <v>0.11089885397176701</v>
      </c>
      <c r="E8396" s="7">
        <v>4.0328924604408699E-2</v>
      </c>
      <c r="G8396" s="7">
        <v>92</v>
      </c>
      <c r="H8396" s="7">
        <v>84</v>
      </c>
      <c r="I8396" s="7">
        <v>0.116711824851478</v>
      </c>
      <c r="J8396" s="7">
        <v>0.13938324874845101</v>
      </c>
    </row>
    <row r="8397" spans="2:10" x14ac:dyDescent="0.2">
      <c r="B8397" s="7">
        <v>93</v>
      </c>
      <c r="C8397" s="7">
        <v>84</v>
      </c>
      <c r="D8397" s="7">
        <v>0.29400796424932701</v>
      </c>
      <c r="E8397" s="7">
        <v>0.32402026652341898</v>
      </c>
      <c r="G8397" s="7">
        <v>93</v>
      </c>
      <c r="H8397" s="7">
        <v>84</v>
      </c>
      <c r="I8397" s="7">
        <v>0.29374567629528597</v>
      </c>
      <c r="J8397" s="7">
        <v>0.57427938738905904</v>
      </c>
    </row>
    <row r="8398" spans="2:10" x14ac:dyDescent="0.2">
      <c r="B8398" s="7">
        <v>94</v>
      </c>
      <c r="C8398" s="7">
        <v>84</v>
      </c>
      <c r="D8398" s="7">
        <v>0.19089161152225501</v>
      </c>
      <c r="E8398" s="7">
        <v>6.44205510492597E-2</v>
      </c>
      <c r="G8398" s="7">
        <v>94</v>
      </c>
      <c r="H8398" s="7">
        <v>84</v>
      </c>
      <c r="I8398" s="7">
        <v>0.195140998135344</v>
      </c>
      <c r="J8398" s="7">
        <v>0.120164215860878</v>
      </c>
    </row>
    <row r="8399" spans="2:10" x14ac:dyDescent="0.2">
      <c r="B8399" s="7">
        <v>95</v>
      </c>
      <c r="C8399" s="7">
        <v>84</v>
      </c>
      <c r="D8399" s="7">
        <v>0.38261231022939102</v>
      </c>
      <c r="E8399" s="7">
        <v>1.7842564741251E-2</v>
      </c>
      <c r="G8399" s="7">
        <v>95</v>
      </c>
      <c r="H8399" s="7">
        <v>84</v>
      </c>
      <c r="I8399" s="7">
        <v>0.37897058529025901</v>
      </c>
      <c r="J8399" s="7">
        <v>0.274554149034758</v>
      </c>
    </row>
    <row r="8400" spans="2:10" x14ac:dyDescent="0.2">
      <c r="B8400" s="7">
        <v>96</v>
      </c>
      <c r="C8400" s="7">
        <v>84</v>
      </c>
      <c r="D8400" s="7">
        <v>4.0923763408140502E-2</v>
      </c>
      <c r="E8400" s="7">
        <v>-0.102236574049063</v>
      </c>
      <c r="G8400" s="7">
        <v>96</v>
      </c>
      <c r="H8400" s="7">
        <v>84</v>
      </c>
      <c r="I8400" s="7">
        <v>4.0385149012670297E-2</v>
      </c>
      <c r="J8400" s="7">
        <v>-0.127140680840619</v>
      </c>
    </row>
    <row r="8401" spans="2:10" x14ac:dyDescent="0.2">
      <c r="B8401" s="7">
        <v>97</v>
      </c>
      <c r="C8401" s="7">
        <v>84</v>
      </c>
      <c r="D8401" s="7">
        <v>-0.15598361465784299</v>
      </c>
      <c r="E8401" s="7">
        <v>9.9707122067373505E-2</v>
      </c>
      <c r="G8401" s="7">
        <v>97</v>
      </c>
      <c r="H8401" s="7">
        <v>84</v>
      </c>
      <c r="I8401" s="7">
        <v>-0.15437776807529199</v>
      </c>
      <c r="J8401" s="7">
        <v>0.44097220517581298</v>
      </c>
    </row>
    <row r="8402" spans="2:10" x14ac:dyDescent="0.2">
      <c r="B8402" s="7">
        <v>98</v>
      </c>
      <c r="C8402" s="7">
        <v>84</v>
      </c>
      <c r="D8402" s="7">
        <v>0.50448079621809605</v>
      </c>
      <c r="E8402" s="7">
        <v>0.64268398864182497</v>
      </c>
      <c r="G8402" s="7">
        <v>98</v>
      </c>
      <c r="H8402" s="7">
        <v>84</v>
      </c>
      <c r="I8402" s="7">
        <v>0.51806965383231196</v>
      </c>
      <c r="J8402" s="7">
        <v>0.67687222852284901</v>
      </c>
    </row>
    <row r="8403" spans="2:10" x14ac:dyDescent="0.2">
      <c r="B8403" s="7">
        <v>99</v>
      </c>
      <c r="C8403" s="7">
        <v>84</v>
      </c>
      <c r="D8403" s="7">
        <v>4.0051589597742202E-2</v>
      </c>
      <c r="E8403" s="7">
        <v>-0.13596518371133801</v>
      </c>
      <c r="G8403" s="7">
        <v>99</v>
      </c>
      <c r="H8403" s="7">
        <v>84</v>
      </c>
      <c r="I8403" s="7">
        <v>4.2858350470631898E-2</v>
      </c>
      <c r="J8403" s="7">
        <v>-6.0024474727239999E-2</v>
      </c>
    </row>
    <row r="8404" spans="2:10" x14ac:dyDescent="0.2">
      <c r="B8404" s="7">
        <v>100</v>
      </c>
      <c r="C8404" s="7">
        <v>84</v>
      </c>
      <c r="D8404" s="7">
        <v>0.71391575051950995</v>
      </c>
      <c r="E8404" s="7">
        <v>0.67286480302460605</v>
      </c>
      <c r="G8404" s="7">
        <v>100</v>
      </c>
      <c r="H8404" s="7">
        <v>84</v>
      </c>
      <c r="I8404" s="7">
        <v>0.70820956732906304</v>
      </c>
      <c r="J8404" s="7">
        <v>0.70326501403831598</v>
      </c>
    </row>
    <row r="8405" spans="2:10" x14ac:dyDescent="0.2">
      <c r="B8405" s="7">
        <v>1</v>
      </c>
      <c r="C8405" s="7">
        <v>85</v>
      </c>
      <c r="D8405" s="7">
        <v>3.2814530455752298E-2</v>
      </c>
      <c r="E8405" s="7">
        <v>-2.3575998075271401E-2</v>
      </c>
      <c r="G8405" s="7">
        <v>1</v>
      </c>
      <c r="H8405" s="7">
        <v>85</v>
      </c>
      <c r="I8405" s="7">
        <v>3.3044431733376498E-2</v>
      </c>
      <c r="J8405" s="7">
        <v>0.111888555000439</v>
      </c>
    </row>
    <row r="8406" spans="2:10" x14ac:dyDescent="0.2">
      <c r="B8406" s="7">
        <v>2</v>
      </c>
      <c r="C8406" s="7">
        <v>85</v>
      </c>
      <c r="D8406" s="7">
        <v>0.32618343560587898</v>
      </c>
      <c r="E8406" s="7">
        <v>0.50373913091411704</v>
      </c>
      <c r="G8406" s="7">
        <v>2</v>
      </c>
      <c r="H8406" s="7">
        <v>85</v>
      </c>
      <c r="I8406" s="7">
        <v>0.33452769168999102</v>
      </c>
      <c r="J8406" s="7">
        <v>0.48576750847309602</v>
      </c>
    </row>
    <row r="8407" spans="2:10" x14ac:dyDescent="0.2">
      <c r="B8407" s="7">
        <v>3</v>
      </c>
      <c r="C8407" s="7">
        <v>85</v>
      </c>
      <c r="D8407" s="7">
        <v>-4.1626387000866003E-2</v>
      </c>
      <c r="E8407" s="7">
        <v>-0.115235382553289</v>
      </c>
      <c r="G8407" s="7">
        <v>3</v>
      </c>
      <c r="H8407" s="7">
        <v>85</v>
      </c>
      <c r="I8407" s="7">
        <v>-4.1768153373403998E-2</v>
      </c>
      <c r="J8407" s="7">
        <v>-0.14679056231992699</v>
      </c>
    </row>
    <row r="8408" spans="2:10" x14ac:dyDescent="0.2">
      <c r="B8408" s="7">
        <v>4</v>
      </c>
      <c r="C8408" s="7">
        <v>85</v>
      </c>
      <c r="D8408" s="7">
        <v>-0.106944543945592</v>
      </c>
      <c r="E8408" s="7">
        <v>-0.216981296471318</v>
      </c>
      <c r="G8408" s="7">
        <v>4</v>
      </c>
      <c r="H8408" s="7">
        <v>85</v>
      </c>
      <c r="I8408" s="7">
        <v>-0.107225280159881</v>
      </c>
      <c r="J8408" s="7">
        <v>-7.0328175858995798E-2</v>
      </c>
    </row>
    <row r="8409" spans="2:10" x14ac:dyDescent="0.2">
      <c r="B8409" s="7">
        <v>5</v>
      </c>
      <c r="C8409" s="7">
        <v>85</v>
      </c>
      <c r="D8409" s="7">
        <v>9.2229973383445504E-2</v>
      </c>
      <c r="E8409" s="7">
        <v>0.25673511419671702</v>
      </c>
      <c r="G8409" s="7">
        <v>5</v>
      </c>
      <c r="H8409" s="7">
        <v>85</v>
      </c>
      <c r="I8409" s="7">
        <v>8.9793296412791407E-2</v>
      </c>
      <c r="J8409" s="7">
        <v>8.6101776098900004E-2</v>
      </c>
    </row>
    <row r="8410" spans="2:10" x14ac:dyDescent="0.2">
      <c r="B8410" s="7">
        <v>6</v>
      </c>
      <c r="C8410" s="7">
        <v>85</v>
      </c>
      <c r="D8410" s="7">
        <v>0.30727823853656899</v>
      </c>
      <c r="E8410" s="7">
        <v>0.38493293510313797</v>
      </c>
      <c r="G8410" s="7">
        <v>6</v>
      </c>
      <c r="H8410" s="7">
        <v>85</v>
      </c>
      <c r="I8410" s="7">
        <v>0.30676987902006098</v>
      </c>
      <c r="J8410" s="7">
        <v>0.26395072299442601</v>
      </c>
    </row>
    <row r="8411" spans="2:10" x14ac:dyDescent="0.2">
      <c r="B8411" s="7">
        <v>7</v>
      </c>
      <c r="C8411" s="7">
        <v>85</v>
      </c>
      <c r="D8411" s="7">
        <v>0.19687962065454301</v>
      </c>
      <c r="E8411" s="7">
        <v>0.26602618125281502</v>
      </c>
      <c r="G8411" s="7">
        <v>7</v>
      </c>
      <c r="H8411" s="7">
        <v>85</v>
      </c>
      <c r="I8411" s="7">
        <v>0.197144915798215</v>
      </c>
      <c r="J8411" s="7">
        <v>0.37171833645986002</v>
      </c>
    </row>
    <row r="8412" spans="2:10" x14ac:dyDescent="0.2">
      <c r="B8412" s="7">
        <v>8</v>
      </c>
      <c r="C8412" s="7">
        <v>85</v>
      </c>
      <c r="D8412" s="7">
        <v>0.35368357377172999</v>
      </c>
      <c r="E8412" s="7">
        <v>0.16356507564311501</v>
      </c>
      <c r="G8412" s="7">
        <v>8</v>
      </c>
      <c r="H8412" s="7">
        <v>85</v>
      </c>
      <c r="I8412" s="7">
        <v>0.34455375335560801</v>
      </c>
      <c r="J8412" s="7">
        <v>0.337421590263282</v>
      </c>
    </row>
    <row r="8413" spans="2:10" x14ac:dyDescent="0.2">
      <c r="B8413" s="7">
        <v>9</v>
      </c>
      <c r="C8413" s="7">
        <v>85</v>
      </c>
      <c r="D8413" s="7">
        <v>5.3752871836758601E-2</v>
      </c>
      <c r="E8413" s="7">
        <v>-4.4565854194958697E-2</v>
      </c>
      <c r="G8413" s="7">
        <v>9</v>
      </c>
      <c r="H8413" s="7">
        <v>85</v>
      </c>
      <c r="I8413" s="7">
        <v>5.5971153328430397E-2</v>
      </c>
      <c r="J8413" s="7">
        <v>-3.9759837785357598E-2</v>
      </c>
    </row>
    <row r="8414" spans="2:10" x14ac:dyDescent="0.2">
      <c r="B8414" s="7">
        <v>10</v>
      </c>
      <c r="C8414" s="7">
        <v>85</v>
      </c>
      <c r="D8414" s="7">
        <v>2.4683704499377498E-2</v>
      </c>
      <c r="E8414" s="7">
        <v>0.158607188335882</v>
      </c>
      <c r="G8414" s="7">
        <v>10</v>
      </c>
      <c r="H8414" s="7">
        <v>85</v>
      </c>
      <c r="I8414" s="7">
        <v>2.48815510261906E-2</v>
      </c>
      <c r="J8414" s="7">
        <v>7.03518428040351E-2</v>
      </c>
    </row>
    <row r="8415" spans="2:10" x14ac:dyDescent="0.2">
      <c r="B8415" s="7">
        <v>11</v>
      </c>
      <c r="C8415" s="7">
        <v>85</v>
      </c>
      <c r="D8415" s="7">
        <v>0.22137606644292299</v>
      </c>
      <c r="E8415" s="7">
        <v>0.28422394037521698</v>
      </c>
      <c r="G8415" s="7">
        <v>11</v>
      </c>
      <c r="H8415" s="7">
        <v>85</v>
      </c>
      <c r="I8415" s="7">
        <v>0.22189239263848301</v>
      </c>
      <c r="J8415" s="7">
        <v>4.7616185317389502E-3</v>
      </c>
    </row>
    <row r="8416" spans="2:10" x14ac:dyDescent="0.2">
      <c r="B8416" s="7">
        <v>12</v>
      </c>
      <c r="C8416" s="7">
        <v>85</v>
      </c>
      <c r="D8416" s="7">
        <v>0.19555923359572799</v>
      </c>
      <c r="E8416" s="7">
        <v>7.2709519162341293E-2</v>
      </c>
      <c r="G8416" s="7">
        <v>12</v>
      </c>
      <c r="H8416" s="7">
        <v>85</v>
      </c>
      <c r="I8416" s="7">
        <v>0.195709382539413</v>
      </c>
      <c r="J8416" s="7">
        <v>0.16528664778936</v>
      </c>
    </row>
    <row r="8417" spans="2:10" x14ac:dyDescent="0.2">
      <c r="B8417" s="7">
        <v>13</v>
      </c>
      <c r="C8417" s="7">
        <v>85</v>
      </c>
      <c r="D8417" s="7">
        <v>-0.37895890372851598</v>
      </c>
      <c r="E8417" s="7">
        <v>-0.14759750013218101</v>
      </c>
      <c r="G8417" s="7">
        <v>13</v>
      </c>
      <c r="H8417" s="7">
        <v>85</v>
      </c>
      <c r="I8417" s="7">
        <v>-0.383510749213541</v>
      </c>
      <c r="J8417" s="7">
        <v>-0.19970639887842001</v>
      </c>
    </row>
    <row r="8418" spans="2:10" x14ac:dyDescent="0.2">
      <c r="B8418" s="7">
        <v>14</v>
      </c>
      <c r="C8418" s="7">
        <v>85</v>
      </c>
      <c r="D8418" s="7">
        <v>0.15875169067296299</v>
      </c>
      <c r="E8418" s="7">
        <v>0.38187631987183801</v>
      </c>
      <c r="G8418" s="7">
        <v>14</v>
      </c>
      <c r="H8418" s="7">
        <v>85</v>
      </c>
      <c r="I8418" s="7">
        <v>0.15959974557255299</v>
      </c>
      <c r="J8418" s="7">
        <v>0.27113006448249699</v>
      </c>
    </row>
    <row r="8419" spans="2:10" x14ac:dyDescent="0.2">
      <c r="B8419" s="7">
        <v>15</v>
      </c>
      <c r="C8419" s="7">
        <v>85</v>
      </c>
      <c r="D8419" s="7">
        <v>0.73788520169776495</v>
      </c>
      <c r="E8419" s="7">
        <v>0.78662060092929298</v>
      </c>
      <c r="G8419" s="7">
        <v>15</v>
      </c>
      <c r="H8419" s="7">
        <v>85</v>
      </c>
      <c r="I8419" s="7">
        <v>0.71710772649913102</v>
      </c>
      <c r="J8419" s="7">
        <v>0.729627427858906</v>
      </c>
    </row>
    <row r="8420" spans="2:10" x14ac:dyDescent="0.2">
      <c r="B8420" s="7">
        <v>16</v>
      </c>
      <c r="C8420" s="7">
        <v>85</v>
      </c>
      <c r="D8420" s="7">
        <v>-7.0192377385476207E-2</v>
      </c>
      <c r="E8420" s="7">
        <v>-0.141348447176709</v>
      </c>
      <c r="G8420" s="7">
        <v>16</v>
      </c>
      <c r="H8420" s="7">
        <v>85</v>
      </c>
      <c r="I8420" s="7">
        <v>-7.0031186347177907E-2</v>
      </c>
      <c r="J8420" s="7">
        <v>-0.106327746723629</v>
      </c>
    </row>
    <row r="8421" spans="2:10" x14ac:dyDescent="0.2">
      <c r="B8421" s="7">
        <v>17</v>
      </c>
      <c r="C8421" s="7">
        <v>85</v>
      </c>
      <c r="D8421" s="7">
        <v>-0.18789243910404199</v>
      </c>
      <c r="E8421" s="7">
        <v>-0.197179578916929</v>
      </c>
      <c r="G8421" s="7">
        <v>17</v>
      </c>
      <c r="H8421" s="7">
        <v>85</v>
      </c>
      <c r="I8421" s="7">
        <v>-0.190134705691863</v>
      </c>
      <c r="J8421" s="7">
        <v>-0.13008835139118699</v>
      </c>
    </row>
    <row r="8422" spans="2:10" x14ac:dyDescent="0.2">
      <c r="B8422" s="7">
        <v>18</v>
      </c>
      <c r="C8422" s="7">
        <v>85</v>
      </c>
      <c r="D8422" s="7">
        <v>4.1329102100533498E-2</v>
      </c>
      <c r="E8422" s="7">
        <v>7.10726884612463E-2</v>
      </c>
      <c r="G8422" s="7">
        <v>18</v>
      </c>
      <c r="H8422" s="7">
        <v>85</v>
      </c>
      <c r="I8422" s="7">
        <v>4.1746371131564403E-2</v>
      </c>
      <c r="J8422" s="7">
        <v>-2.1995559751536199E-2</v>
      </c>
    </row>
    <row r="8423" spans="2:10" x14ac:dyDescent="0.2">
      <c r="B8423" s="7">
        <v>19</v>
      </c>
      <c r="C8423" s="7">
        <v>85</v>
      </c>
      <c r="D8423" s="7">
        <v>0.153735016541209</v>
      </c>
      <c r="E8423" s="7">
        <v>0.128914475243008</v>
      </c>
      <c r="G8423" s="7">
        <v>19</v>
      </c>
      <c r="H8423" s="7">
        <v>85</v>
      </c>
      <c r="I8423" s="7">
        <v>0.159316858421652</v>
      </c>
      <c r="J8423" s="7">
        <v>0.22368859682904099</v>
      </c>
    </row>
    <row r="8424" spans="2:10" x14ac:dyDescent="0.2">
      <c r="B8424" s="7">
        <v>20</v>
      </c>
      <c r="C8424" s="7">
        <v>85</v>
      </c>
      <c r="D8424" s="7">
        <v>-0.363645461123699</v>
      </c>
      <c r="E8424" s="7">
        <v>-0.57707459917903703</v>
      </c>
      <c r="G8424" s="7">
        <v>20</v>
      </c>
      <c r="H8424" s="7">
        <v>85</v>
      </c>
      <c r="I8424" s="7">
        <v>-0.36224251778713201</v>
      </c>
      <c r="J8424" s="7">
        <v>-0.40948545287154497</v>
      </c>
    </row>
    <row r="8425" spans="2:10" x14ac:dyDescent="0.2">
      <c r="B8425" s="7">
        <v>21</v>
      </c>
      <c r="C8425" s="7">
        <v>85</v>
      </c>
      <c r="D8425" s="7">
        <v>-0.29222392457447199</v>
      </c>
      <c r="E8425" s="7">
        <v>-0.43356440371125299</v>
      </c>
      <c r="G8425" s="7">
        <v>21</v>
      </c>
      <c r="H8425" s="7">
        <v>85</v>
      </c>
      <c r="I8425" s="7">
        <v>-0.29604667551007702</v>
      </c>
      <c r="J8425" s="7">
        <v>-0.22714204101316099</v>
      </c>
    </row>
    <row r="8426" spans="2:10" x14ac:dyDescent="0.2">
      <c r="B8426" s="7">
        <v>22</v>
      </c>
      <c r="C8426" s="7">
        <v>85</v>
      </c>
      <c r="D8426" s="7">
        <v>7.7737280550197199E-2</v>
      </c>
      <c r="E8426" s="7">
        <v>8.1129070180518098E-2</v>
      </c>
      <c r="G8426" s="7">
        <v>22</v>
      </c>
      <c r="H8426" s="7">
        <v>85</v>
      </c>
      <c r="I8426" s="7">
        <v>7.7984264311568893E-2</v>
      </c>
      <c r="J8426" s="7">
        <v>4.75767721876608E-3</v>
      </c>
    </row>
    <row r="8427" spans="2:10" x14ac:dyDescent="0.2">
      <c r="B8427" s="7">
        <v>23</v>
      </c>
      <c r="C8427" s="7">
        <v>85</v>
      </c>
      <c r="D8427" s="7">
        <v>3.2770905587425701E-2</v>
      </c>
      <c r="E8427" s="7">
        <v>-0.17778613248649699</v>
      </c>
      <c r="G8427" s="7">
        <v>23</v>
      </c>
      <c r="H8427" s="7">
        <v>85</v>
      </c>
      <c r="I8427" s="7">
        <v>3.2871053361682299E-2</v>
      </c>
      <c r="J8427" s="7">
        <v>-6.9749985348998705E-2</v>
      </c>
    </row>
    <row r="8428" spans="2:10" x14ac:dyDescent="0.2">
      <c r="B8428" s="7">
        <v>24</v>
      </c>
      <c r="C8428" s="7">
        <v>85</v>
      </c>
      <c r="D8428" s="7">
        <v>-3.1169759194131798E-3</v>
      </c>
      <c r="E8428" s="7">
        <v>7.7486164549380704E-2</v>
      </c>
      <c r="G8428" s="7">
        <v>24</v>
      </c>
      <c r="H8428" s="7">
        <v>85</v>
      </c>
      <c r="I8428" s="7">
        <v>-3.1231652904253298E-3</v>
      </c>
      <c r="J8428" s="7">
        <v>0.14932369953437999</v>
      </c>
    </row>
    <row r="8429" spans="2:10" x14ac:dyDescent="0.2">
      <c r="B8429" s="7">
        <v>25</v>
      </c>
      <c r="C8429" s="7">
        <v>85</v>
      </c>
      <c r="D8429" s="7">
        <v>-8.3345771775331201E-2</v>
      </c>
      <c r="E8429" s="7">
        <v>-0.11643412818836101</v>
      </c>
      <c r="G8429" s="7">
        <v>25</v>
      </c>
      <c r="H8429" s="7">
        <v>85</v>
      </c>
      <c r="I8429" s="7">
        <v>-8.4892649101642598E-2</v>
      </c>
      <c r="J8429" s="7">
        <v>0.172293324105176</v>
      </c>
    </row>
    <row r="8430" spans="2:10" x14ac:dyDescent="0.2">
      <c r="B8430" s="7">
        <v>26</v>
      </c>
      <c r="C8430" s="7">
        <v>85</v>
      </c>
      <c r="D8430" s="7">
        <v>9.7430070384287894E-3</v>
      </c>
      <c r="E8430" s="7">
        <v>-6.5884149500140807E-2</v>
      </c>
      <c r="G8430" s="7">
        <v>26</v>
      </c>
      <c r="H8430" s="7">
        <v>85</v>
      </c>
      <c r="I8430" s="7">
        <v>9.9597268591242703E-3</v>
      </c>
      <c r="J8430" s="7">
        <v>-6.2284949515046199E-2</v>
      </c>
    </row>
    <row r="8431" spans="2:10" x14ac:dyDescent="0.2">
      <c r="B8431" s="7">
        <v>27</v>
      </c>
      <c r="C8431" s="7">
        <v>85</v>
      </c>
      <c r="D8431" s="7">
        <v>3.3680329913751798E-2</v>
      </c>
      <c r="E8431" s="7">
        <v>9.6097255368395196E-2</v>
      </c>
      <c r="G8431" s="7">
        <v>27</v>
      </c>
      <c r="H8431" s="7">
        <v>85</v>
      </c>
      <c r="I8431" s="7">
        <v>3.4655514514051702E-2</v>
      </c>
      <c r="J8431" s="7">
        <v>-2.4566209399154101E-2</v>
      </c>
    </row>
    <row r="8432" spans="2:10" x14ac:dyDescent="0.2">
      <c r="B8432" s="7">
        <v>28</v>
      </c>
      <c r="C8432" s="7">
        <v>85</v>
      </c>
      <c r="D8432" s="7">
        <v>0.16049100745865399</v>
      </c>
      <c r="E8432" s="7">
        <v>8.8810336927896694E-2</v>
      </c>
      <c r="G8432" s="7">
        <v>28</v>
      </c>
      <c r="H8432" s="7">
        <v>85</v>
      </c>
      <c r="I8432" s="7">
        <v>0.16043040991784799</v>
      </c>
      <c r="J8432" s="7">
        <v>9.4178857263144303E-2</v>
      </c>
    </row>
    <row r="8433" spans="2:10" x14ac:dyDescent="0.2">
      <c r="B8433" s="7">
        <v>29</v>
      </c>
      <c r="C8433" s="7">
        <v>85</v>
      </c>
      <c r="D8433" s="7">
        <v>0.124451987726132</v>
      </c>
      <c r="E8433" s="7">
        <v>0.18145324177344799</v>
      </c>
      <c r="G8433" s="7">
        <v>29</v>
      </c>
      <c r="H8433" s="7">
        <v>85</v>
      </c>
      <c r="I8433" s="7">
        <v>0.12075685222985599</v>
      </c>
      <c r="J8433" s="7">
        <v>6.4423787394709095E-2</v>
      </c>
    </row>
    <row r="8434" spans="2:10" x14ac:dyDescent="0.2">
      <c r="B8434" s="7">
        <v>30</v>
      </c>
      <c r="C8434" s="7">
        <v>85</v>
      </c>
      <c r="D8434" s="7">
        <v>-0.11481096388940901</v>
      </c>
      <c r="E8434" s="7">
        <v>9.7041898087554507E-2</v>
      </c>
      <c r="G8434" s="7">
        <v>30</v>
      </c>
      <c r="H8434" s="7">
        <v>85</v>
      </c>
      <c r="I8434" s="7">
        <v>-0.115046491409726</v>
      </c>
      <c r="J8434" s="7">
        <v>0.22821874109418999</v>
      </c>
    </row>
    <row r="8435" spans="2:10" x14ac:dyDescent="0.2">
      <c r="B8435" s="7">
        <v>31</v>
      </c>
      <c r="C8435" s="7">
        <v>85</v>
      </c>
      <c r="D8435" s="7">
        <v>-2.41430205611959E-2</v>
      </c>
      <c r="E8435" s="7">
        <v>2.3266516206117398E-2</v>
      </c>
      <c r="G8435" s="7">
        <v>31</v>
      </c>
      <c r="H8435" s="7">
        <v>85</v>
      </c>
      <c r="I8435" s="7">
        <v>-2.4120017763859601E-2</v>
      </c>
      <c r="J8435" s="7">
        <v>5.7839143799801797E-2</v>
      </c>
    </row>
    <row r="8436" spans="2:10" x14ac:dyDescent="0.2">
      <c r="B8436" s="7">
        <v>32</v>
      </c>
      <c r="C8436" s="7">
        <v>85</v>
      </c>
      <c r="D8436" s="7">
        <v>-0.15243372811372199</v>
      </c>
      <c r="E8436" s="7">
        <v>-0.17490217278376899</v>
      </c>
      <c r="G8436" s="7">
        <v>32</v>
      </c>
      <c r="H8436" s="7">
        <v>85</v>
      </c>
      <c r="I8436" s="7">
        <v>-0.151935786200072</v>
      </c>
      <c r="J8436" s="7">
        <v>-0.20122793659230701</v>
      </c>
    </row>
    <row r="8437" spans="2:10" x14ac:dyDescent="0.2">
      <c r="B8437" s="7">
        <v>33</v>
      </c>
      <c r="C8437" s="7">
        <v>85</v>
      </c>
      <c r="D8437" s="7">
        <v>0.22672806090278</v>
      </c>
      <c r="E8437" s="7">
        <v>0.159002918830395</v>
      </c>
      <c r="G8437" s="7">
        <v>33</v>
      </c>
      <c r="H8437" s="7">
        <v>85</v>
      </c>
      <c r="I8437" s="7">
        <v>0.22940317539938701</v>
      </c>
      <c r="J8437" s="7">
        <v>0.26801594311739901</v>
      </c>
    </row>
    <row r="8438" spans="2:10" x14ac:dyDescent="0.2">
      <c r="B8438" s="7">
        <v>34</v>
      </c>
      <c r="C8438" s="7">
        <v>85</v>
      </c>
      <c r="D8438" s="7">
        <v>-0.19326639467357201</v>
      </c>
      <c r="E8438" s="7">
        <v>-0.38915326386624199</v>
      </c>
      <c r="G8438" s="7">
        <v>34</v>
      </c>
      <c r="H8438" s="7">
        <v>85</v>
      </c>
      <c r="I8438" s="7">
        <v>-0.193806972304013</v>
      </c>
      <c r="J8438" s="7">
        <v>-0.28796214265981601</v>
      </c>
    </row>
    <row r="8439" spans="2:10" x14ac:dyDescent="0.2">
      <c r="B8439" s="7">
        <v>35</v>
      </c>
      <c r="C8439" s="7">
        <v>85</v>
      </c>
      <c r="D8439" s="7">
        <v>0.173574445336588</v>
      </c>
      <c r="E8439" s="7">
        <v>0.164625069560589</v>
      </c>
      <c r="G8439" s="7">
        <v>35</v>
      </c>
      <c r="H8439" s="7">
        <v>85</v>
      </c>
      <c r="I8439" s="7">
        <v>0.173845536483553</v>
      </c>
      <c r="J8439" s="7">
        <v>0.25180323928141701</v>
      </c>
    </row>
    <row r="8440" spans="2:10" x14ac:dyDescent="0.2">
      <c r="B8440" s="7">
        <v>36</v>
      </c>
      <c r="C8440" s="7">
        <v>85</v>
      </c>
      <c r="D8440" s="7">
        <v>0.22946384692090799</v>
      </c>
      <c r="E8440" s="7">
        <v>0.13010651811516999</v>
      </c>
      <c r="G8440" s="7">
        <v>36</v>
      </c>
      <c r="H8440" s="7">
        <v>85</v>
      </c>
      <c r="I8440" s="7">
        <v>0.23110873285214201</v>
      </c>
      <c r="J8440" s="7">
        <v>7.5792536457233994E-2</v>
      </c>
    </row>
    <row r="8441" spans="2:10" x14ac:dyDescent="0.2">
      <c r="B8441" s="7">
        <v>37</v>
      </c>
      <c r="C8441" s="7">
        <v>85</v>
      </c>
      <c r="D8441" s="7">
        <v>0.146082891300718</v>
      </c>
      <c r="E8441" s="7">
        <v>0.115374564188954</v>
      </c>
      <c r="G8441" s="7">
        <v>37</v>
      </c>
      <c r="H8441" s="7">
        <v>85</v>
      </c>
      <c r="I8441" s="7">
        <v>0.14794708994051201</v>
      </c>
      <c r="J8441" s="7">
        <v>0.30899359319401198</v>
      </c>
    </row>
    <row r="8442" spans="2:10" x14ac:dyDescent="0.2">
      <c r="B8442" s="7">
        <v>38</v>
      </c>
      <c r="C8442" s="7">
        <v>85</v>
      </c>
      <c r="D8442" s="7">
        <v>-0.249877225068181</v>
      </c>
      <c r="E8442" s="7">
        <v>-0.22108168976852299</v>
      </c>
      <c r="G8442" s="7">
        <v>38</v>
      </c>
      <c r="H8442" s="7">
        <v>85</v>
      </c>
      <c r="I8442" s="7">
        <v>-0.25061335395496398</v>
      </c>
      <c r="J8442" s="7">
        <v>-0.149907401569115</v>
      </c>
    </row>
    <row r="8443" spans="2:10" x14ac:dyDescent="0.2">
      <c r="B8443" s="7">
        <v>39</v>
      </c>
      <c r="C8443" s="7">
        <v>85</v>
      </c>
      <c r="D8443" s="7">
        <v>0.70661511647895403</v>
      </c>
      <c r="E8443" s="7">
        <v>0.55989173355224997</v>
      </c>
      <c r="G8443" s="7">
        <v>39</v>
      </c>
      <c r="H8443" s="7">
        <v>85</v>
      </c>
      <c r="I8443" s="7">
        <v>0.70407142237049103</v>
      </c>
      <c r="J8443" s="7">
        <v>0.64170057621901</v>
      </c>
    </row>
    <row r="8444" spans="2:10" x14ac:dyDescent="0.2">
      <c r="B8444" s="7">
        <v>40</v>
      </c>
      <c r="C8444" s="7">
        <v>85</v>
      </c>
      <c r="D8444" s="7">
        <v>-0.43293428223638297</v>
      </c>
      <c r="E8444" s="7">
        <v>-0.27910270760017403</v>
      </c>
      <c r="G8444" s="7">
        <v>40</v>
      </c>
      <c r="H8444" s="7">
        <v>85</v>
      </c>
      <c r="I8444" s="7">
        <v>-0.42644066518259299</v>
      </c>
      <c r="J8444" s="7">
        <v>-0.481002647488321</v>
      </c>
    </row>
    <row r="8445" spans="2:10" x14ac:dyDescent="0.2">
      <c r="B8445" s="7">
        <v>41</v>
      </c>
      <c r="C8445" s="7">
        <v>85</v>
      </c>
      <c r="D8445" s="7">
        <v>0.144719128155152</v>
      </c>
      <c r="E8445" s="7">
        <v>0.23877552116958101</v>
      </c>
      <c r="G8445" s="7">
        <v>41</v>
      </c>
      <c r="H8445" s="7">
        <v>85</v>
      </c>
      <c r="I8445" s="7">
        <v>0.144353016172241</v>
      </c>
      <c r="J8445" s="7">
        <v>0.119379129062955</v>
      </c>
    </row>
    <row r="8446" spans="2:10" x14ac:dyDescent="0.2">
      <c r="B8446" s="7">
        <v>42</v>
      </c>
      <c r="C8446" s="7">
        <v>85</v>
      </c>
      <c r="D8446" s="7">
        <v>-0.56519328642563205</v>
      </c>
      <c r="E8446" s="7">
        <v>-0.20181447768122401</v>
      </c>
      <c r="G8446" s="7">
        <v>42</v>
      </c>
      <c r="H8446" s="7">
        <v>85</v>
      </c>
      <c r="I8446" s="7">
        <v>-0.56200382681482397</v>
      </c>
      <c r="J8446" s="7">
        <v>-0.380320744296548</v>
      </c>
    </row>
    <row r="8447" spans="2:10" x14ac:dyDescent="0.2">
      <c r="B8447" s="7">
        <v>43</v>
      </c>
      <c r="C8447" s="7">
        <v>85</v>
      </c>
      <c r="D8447" s="7">
        <v>-0.160548986615101</v>
      </c>
      <c r="E8447" s="7">
        <v>-0.196943238709366</v>
      </c>
      <c r="G8447" s="7">
        <v>43</v>
      </c>
      <c r="H8447" s="7">
        <v>85</v>
      </c>
      <c r="I8447" s="7">
        <v>-0.16334401925901401</v>
      </c>
      <c r="J8447" s="7">
        <v>-0.39034767353989303</v>
      </c>
    </row>
    <row r="8448" spans="2:10" x14ac:dyDescent="0.2">
      <c r="B8448" s="7">
        <v>44</v>
      </c>
      <c r="C8448" s="7">
        <v>85</v>
      </c>
      <c r="D8448" s="7">
        <v>0.14436302143216501</v>
      </c>
      <c r="E8448" s="7">
        <v>0.37630165132151799</v>
      </c>
      <c r="G8448" s="7">
        <v>44</v>
      </c>
      <c r="H8448" s="7">
        <v>85</v>
      </c>
      <c r="I8448" s="7">
        <v>0.14586880356433901</v>
      </c>
      <c r="J8448" s="7">
        <v>0.360008158077115</v>
      </c>
    </row>
    <row r="8449" spans="2:10" x14ac:dyDescent="0.2">
      <c r="B8449" s="7">
        <v>45</v>
      </c>
      <c r="C8449" s="7">
        <v>85</v>
      </c>
      <c r="D8449" s="7">
        <v>-0.269451556291878</v>
      </c>
      <c r="E8449" s="7">
        <v>-0.27058473742255801</v>
      </c>
      <c r="G8449" s="7">
        <v>45</v>
      </c>
      <c r="H8449" s="7">
        <v>85</v>
      </c>
      <c r="I8449" s="7">
        <v>-0.27064732908713102</v>
      </c>
      <c r="J8449" s="7">
        <v>-0.25950024895777102</v>
      </c>
    </row>
    <row r="8450" spans="2:10" x14ac:dyDescent="0.2">
      <c r="B8450" s="7">
        <v>46</v>
      </c>
      <c r="C8450" s="7">
        <v>85</v>
      </c>
      <c r="D8450" s="7">
        <v>6.5512350388475596E-2</v>
      </c>
      <c r="E8450" s="7">
        <v>0.13975260242943599</v>
      </c>
      <c r="G8450" s="7">
        <v>46</v>
      </c>
      <c r="H8450" s="7">
        <v>85</v>
      </c>
      <c r="I8450" s="7">
        <v>6.4426151880697405E-2</v>
      </c>
      <c r="J8450" s="7">
        <v>1.33324919887965E-2</v>
      </c>
    </row>
    <row r="8451" spans="2:10" x14ac:dyDescent="0.2">
      <c r="B8451" s="7">
        <v>47</v>
      </c>
      <c r="C8451" s="7">
        <v>85</v>
      </c>
      <c r="D8451" s="7">
        <v>0.25302387076751398</v>
      </c>
      <c r="E8451" s="7">
        <v>3.5849288241288399E-2</v>
      </c>
      <c r="G8451" s="7">
        <v>47</v>
      </c>
      <c r="H8451" s="7">
        <v>85</v>
      </c>
      <c r="I8451" s="7">
        <v>0.25887877867219</v>
      </c>
      <c r="J8451" s="7">
        <v>0.15156988342552299</v>
      </c>
    </row>
    <row r="8452" spans="2:10" x14ac:dyDescent="0.2">
      <c r="B8452" s="7">
        <v>48</v>
      </c>
      <c r="C8452" s="7">
        <v>85</v>
      </c>
      <c r="D8452" s="7">
        <v>0.20482090987529</v>
      </c>
      <c r="E8452" s="7">
        <v>1.9801606327890301E-2</v>
      </c>
      <c r="G8452" s="7">
        <v>48</v>
      </c>
      <c r="H8452" s="7">
        <v>85</v>
      </c>
      <c r="I8452" s="7">
        <v>0.20751834557923701</v>
      </c>
      <c r="J8452" s="7">
        <v>6.9273625052090903E-4</v>
      </c>
    </row>
    <row r="8453" spans="2:10" x14ac:dyDescent="0.2">
      <c r="B8453" s="7">
        <v>49</v>
      </c>
      <c r="C8453" s="7">
        <v>85</v>
      </c>
      <c r="D8453" s="7">
        <v>7.2026063256199493E-2</v>
      </c>
      <c r="E8453" s="7">
        <v>-0.158175240900645</v>
      </c>
      <c r="G8453" s="7">
        <v>49</v>
      </c>
      <c r="H8453" s="7">
        <v>85</v>
      </c>
      <c r="I8453" s="7">
        <v>7.2047369526663005E-2</v>
      </c>
      <c r="J8453" s="7">
        <v>-6.1952219634358499E-2</v>
      </c>
    </row>
    <row r="8454" spans="2:10" x14ac:dyDescent="0.2">
      <c r="B8454" s="7">
        <v>50</v>
      </c>
      <c r="C8454" s="7">
        <v>85</v>
      </c>
      <c r="D8454" s="7">
        <v>0.35100591981051799</v>
      </c>
      <c r="E8454" s="7">
        <v>0.58319552456804202</v>
      </c>
      <c r="G8454" s="7">
        <v>50</v>
      </c>
      <c r="H8454" s="7">
        <v>85</v>
      </c>
      <c r="I8454" s="7">
        <v>0.35206405241317501</v>
      </c>
      <c r="J8454" s="7">
        <v>0.439476864270747</v>
      </c>
    </row>
    <row r="8455" spans="2:10" x14ac:dyDescent="0.2">
      <c r="B8455" s="7">
        <v>51</v>
      </c>
      <c r="C8455" s="7">
        <v>85</v>
      </c>
      <c r="D8455" s="7">
        <v>0.124559016380461</v>
      </c>
      <c r="E8455" s="7">
        <v>0.194717016011237</v>
      </c>
      <c r="G8455" s="7">
        <v>51</v>
      </c>
      <c r="H8455" s="7">
        <v>85</v>
      </c>
      <c r="I8455" s="7">
        <v>0.12660947004310999</v>
      </c>
      <c r="J8455" s="7">
        <v>9.6607062801092897E-3</v>
      </c>
    </row>
    <row r="8456" spans="2:10" x14ac:dyDescent="0.2">
      <c r="B8456" s="7">
        <v>52</v>
      </c>
      <c r="C8456" s="7">
        <v>85</v>
      </c>
      <c r="D8456" s="7">
        <v>0.12254870934005101</v>
      </c>
      <c r="E8456" s="7">
        <v>0.17647463480134501</v>
      </c>
      <c r="G8456" s="7">
        <v>52</v>
      </c>
      <c r="H8456" s="7">
        <v>85</v>
      </c>
      <c r="I8456" s="7">
        <v>0.12202692607997701</v>
      </c>
      <c r="J8456" s="7">
        <v>9.7354766905599605E-2</v>
      </c>
    </row>
    <row r="8457" spans="2:10" x14ac:dyDescent="0.2">
      <c r="B8457" s="7">
        <v>53</v>
      </c>
      <c r="C8457" s="7">
        <v>85</v>
      </c>
      <c r="D8457" s="7">
        <v>0.18914787550543899</v>
      </c>
      <c r="E8457" s="7">
        <v>0.30417963202477899</v>
      </c>
      <c r="G8457" s="7">
        <v>53</v>
      </c>
      <c r="H8457" s="7">
        <v>85</v>
      </c>
      <c r="I8457" s="7">
        <v>0.190321993488032</v>
      </c>
      <c r="J8457" s="7">
        <v>0.21657599646398401</v>
      </c>
    </row>
    <row r="8458" spans="2:10" x14ac:dyDescent="0.2">
      <c r="B8458" s="7">
        <v>54</v>
      </c>
      <c r="C8458" s="7">
        <v>85</v>
      </c>
      <c r="D8458" s="7">
        <v>-0.185756247599205</v>
      </c>
      <c r="E8458" s="7">
        <v>-0.281255457315567</v>
      </c>
      <c r="G8458" s="7">
        <v>54</v>
      </c>
      <c r="H8458" s="7">
        <v>85</v>
      </c>
      <c r="I8458" s="7">
        <v>-0.183255372171994</v>
      </c>
      <c r="J8458" s="7">
        <v>-0.22585193502205</v>
      </c>
    </row>
    <row r="8459" spans="2:10" x14ac:dyDescent="0.2">
      <c r="B8459" s="7">
        <v>55</v>
      </c>
      <c r="C8459" s="7">
        <v>85</v>
      </c>
      <c r="D8459" s="7">
        <v>7.70738280678991E-2</v>
      </c>
      <c r="E8459" s="7">
        <v>0.18387497677987599</v>
      </c>
      <c r="G8459" s="7">
        <v>55</v>
      </c>
      <c r="H8459" s="7">
        <v>85</v>
      </c>
      <c r="I8459" s="7">
        <v>7.7729323823450394E-2</v>
      </c>
      <c r="J8459" s="7">
        <v>3.0355611449309101E-2</v>
      </c>
    </row>
    <row r="8460" spans="2:10" x14ac:dyDescent="0.2">
      <c r="B8460" s="7">
        <v>56</v>
      </c>
      <c r="C8460" s="7">
        <v>85</v>
      </c>
      <c r="D8460" s="7">
        <v>0.112692604420008</v>
      </c>
      <c r="E8460" s="7">
        <v>1.9930265380130801E-2</v>
      </c>
      <c r="G8460" s="7">
        <v>56</v>
      </c>
      <c r="H8460" s="7">
        <v>85</v>
      </c>
      <c r="I8460" s="7">
        <v>0.115069241001789</v>
      </c>
      <c r="J8460" s="7">
        <v>2.8938528360042098E-2</v>
      </c>
    </row>
    <row r="8461" spans="2:10" x14ac:dyDescent="0.2">
      <c r="B8461" s="7">
        <v>57</v>
      </c>
      <c r="C8461" s="7">
        <v>85</v>
      </c>
      <c r="D8461" s="7">
        <v>9.3535045353530001E-3</v>
      </c>
      <c r="E8461" s="7">
        <v>2.3476660379449399E-2</v>
      </c>
      <c r="G8461" s="7">
        <v>57</v>
      </c>
      <c r="H8461" s="7">
        <v>85</v>
      </c>
      <c r="I8461" s="7">
        <v>9.1645680632099803E-3</v>
      </c>
      <c r="J8461" s="7">
        <v>-8.3442133235730701E-2</v>
      </c>
    </row>
    <row r="8462" spans="2:10" x14ac:dyDescent="0.2">
      <c r="B8462" s="7">
        <v>58</v>
      </c>
      <c r="C8462" s="7">
        <v>85</v>
      </c>
      <c r="D8462" s="7">
        <v>0.32200129998601401</v>
      </c>
      <c r="E8462" s="7">
        <v>6.4359164192071994E-2</v>
      </c>
      <c r="G8462" s="7">
        <v>58</v>
      </c>
      <c r="H8462" s="7">
        <v>85</v>
      </c>
      <c r="I8462" s="7">
        <v>0.31097383701276099</v>
      </c>
      <c r="J8462" s="7">
        <v>0.27390401243592999</v>
      </c>
    </row>
    <row r="8463" spans="2:10" x14ac:dyDescent="0.2">
      <c r="B8463" s="7">
        <v>59</v>
      </c>
      <c r="C8463" s="7">
        <v>85</v>
      </c>
      <c r="D8463" s="7">
        <v>3.42295418368685E-2</v>
      </c>
      <c r="E8463" s="7">
        <v>-5.0595159517863302E-2</v>
      </c>
      <c r="G8463" s="7">
        <v>59</v>
      </c>
      <c r="H8463" s="7">
        <v>85</v>
      </c>
      <c r="I8463" s="7">
        <v>3.4727761808857997E-2</v>
      </c>
      <c r="J8463" s="7">
        <v>0.39488401872386802</v>
      </c>
    </row>
    <row r="8464" spans="2:10" x14ac:dyDescent="0.2">
      <c r="B8464" s="7">
        <v>60</v>
      </c>
      <c r="C8464" s="7">
        <v>85</v>
      </c>
      <c r="D8464" s="7">
        <v>-8.0785828277523605E-2</v>
      </c>
      <c r="E8464" s="7">
        <v>-3.9959457112153998E-2</v>
      </c>
      <c r="G8464" s="7">
        <v>60</v>
      </c>
      <c r="H8464" s="7">
        <v>85</v>
      </c>
      <c r="I8464" s="7">
        <v>-8.11443415864712E-2</v>
      </c>
      <c r="J8464" s="7">
        <v>-0.23561994682849799</v>
      </c>
    </row>
    <row r="8465" spans="2:10" x14ac:dyDescent="0.2">
      <c r="B8465" s="7">
        <v>61</v>
      </c>
      <c r="C8465" s="7">
        <v>85</v>
      </c>
      <c r="D8465" s="7">
        <v>0.287551051808414</v>
      </c>
      <c r="E8465" s="7">
        <v>0.29119644503099201</v>
      </c>
      <c r="G8465" s="7">
        <v>61</v>
      </c>
      <c r="H8465" s="7">
        <v>85</v>
      </c>
      <c r="I8465" s="7">
        <v>0.29246695458094302</v>
      </c>
      <c r="J8465" s="7">
        <v>0.20710431024312401</v>
      </c>
    </row>
    <row r="8466" spans="2:10" x14ac:dyDescent="0.2">
      <c r="B8466" s="7">
        <v>62</v>
      </c>
      <c r="C8466" s="7">
        <v>85</v>
      </c>
      <c r="D8466" s="7">
        <v>-0.13103000553830799</v>
      </c>
      <c r="E8466" s="7">
        <v>-9.7958567757400403E-2</v>
      </c>
      <c r="G8466" s="7">
        <v>62</v>
      </c>
      <c r="H8466" s="7">
        <v>85</v>
      </c>
      <c r="I8466" s="7">
        <v>-0.12934953294826501</v>
      </c>
      <c r="J8466" s="7">
        <v>-0.23455507708316101</v>
      </c>
    </row>
    <row r="8467" spans="2:10" x14ac:dyDescent="0.2">
      <c r="B8467" s="7">
        <v>63</v>
      </c>
      <c r="C8467" s="7">
        <v>85</v>
      </c>
      <c r="D8467" s="7">
        <v>0.16887058213351699</v>
      </c>
      <c r="E8467" s="7">
        <v>0.31244284633256902</v>
      </c>
      <c r="G8467" s="7">
        <v>63</v>
      </c>
      <c r="H8467" s="7">
        <v>85</v>
      </c>
      <c r="I8467" s="7">
        <v>0.171440879089341</v>
      </c>
      <c r="J8467" s="7">
        <v>-9.8684108686337701E-2</v>
      </c>
    </row>
    <row r="8468" spans="2:10" x14ac:dyDescent="0.2">
      <c r="B8468" s="7">
        <v>64</v>
      </c>
      <c r="C8468" s="7">
        <v>85</v>
      </c>
      <c r="D8468" s="7">
        <v>0.289592823707853</v>
      </c>
      <c r="E8468" s="7">
        <v>0.24781242268919501</v>
      </c>
      <c r="G8468" s="7">
        <v>64</v>
      </c>
      <c r="H8468" s="7">
        <v>85</v>
      </c>
      <c r="I8468" s="7">
        <v>0.29457339169445301</v>
      </c>
      <c r="J8468" s="7">
        <v>0.20462713324793499</v>
      </c>
    </row>
    <row r="8469" spans="2:10" x14ac:dyDescent="0.2">
      <c r="B8469" s="7">
        <v>65</v>
      </c>
      <c r="C8469" s="7">
        <v>85</v>
      </c>
      <c r="D8469" s="7">
        <v>9.5884576222129397E-2</v>
      </c>
      <c r="E8469" s="7">
        <v>0.16616598707088501</v>
      </c>
      <c r="G8469" s="7">
        <v>65</v>
      </c>
      <c r="H8469" s="7">
        <v>85</v>
      </c>
      <c r="I8469" s="7">
        <v>9.4663157298619197E-2</v>
      </c>
      <c r="J8469" s="7">
        <v>0.11964308798052101</v>
      </c>
    </row>
    <row r="8470" spans="2:10" x14ac:dyDescent="0.2">
      <c r="B8470" s="7">
        <v>66</v>
      </c>
      <c r="C8470" s="7">
        <v>85</v>
      </c>
      <c r="D8470" s="7">
        <v>-0.18272900465920899</v>
      </c>
      <c r="E8470" s="7">
        <v>-5.58226107619628E-2</v>
      </c>
      <c r="G8470" s="7">
        <v>66</v>
      </c>
      <c r="H8470" s="7">
        <v>85</v>
      </c>
      <c r="I8470" s="7">
        <v>-0.18137394160498199</v>
      </c>
      <c r="J8470" s="7">
        <v>-0.25783614478287797</v>
      </c>
    </row>
    <row r="8471" spans="2:10" x14ac:dyDescent="0.2">
      <c r="B8471" s="7">
        <v>67</v>
      </c>
      <c r="C8471" s="7">
        <v>85</v>
      </c>
      <c r="D8471" s="7">
        <v>0.120198515128925</v>
      </c>
      <c r="E8471" s="7">
        <v>0.122665264762762</v>
      </c>
      <c r="G8471" s="7">
        <v>67</v>
      </c>
      <c r="H8471" s="7">
        <v>85</v>
      </c>
      <c r="I8471" s="7">
        <v>0.120899297026401</v>
      </c>
      <c r="J8471" s="7">
        <v>0.17037813705636601</v>
      </c>
    </row>
    <row r="8472" spans="2:10" x14ac:dyDescent="0.2">
      <c r="B8472" s="7">
        <v>68</v>
      </c>
      <c r="C8472" s="7">
        <v>85</v>
      </c>
      <c r="D8472" s="7">
        <v>-0.176579235012783</v>
      </c>
      <c r="E8472" s="7">
        <v>-0.163852620761618</v>
      </c>
      <c r="G8472" s="7">
        <v>68</v>
      </c>
      <c r="H8472" s="7">
        <v>85</v>
      </c>
      <c r="I8472" s="7">
        <v>-0.17825685600712901</v>
      </c>
      <c r="J8472" s="7">
        <v>8.9812649317613194E-2</v>
      </c>
    </row>
    <row r="8473" spans="2:10" x14ac:dyDescent="0.2">
      <c r="B8473" s="7">
        <v>69</v>
      </c>
      <c r="C8473" s="7">
        <v>85</v>
      </c>
      <c r="D8473" s="7">
        <v>4.7019404053603601E-2</v>
      </c>
      <c r="E8473" s="7">
        <v>5.1205206095491299E-2</v>
      </c>
      <c r="G8473" s="7">
        <v>69</v>
      </c>
      <c r="H8473" s="7">
        <v>85</v>
      </c>
      <c r="I8473" s="7">
        <v>4.8153402957725099E-2</v>
      </c>
      <c r="J8473" s="7">
        <v>2.4953724728535898E-2</v>
      </c>
    </row>
    <row r="8474" spans="2:10" x14ac:dyDescent="0.2">
      <c r="B8474" s="7">
        <v>70</v>
      </c>
      <c r="C8474" s="7">
        <v>85</v>
      </c>
      <c r="D8474" s="7">
        <v>-0.127328516458105</v>
      </c>
      <c r="E8474" s="7">
        <v>-0.108004800663283</v>
      </c>
      <c r="G8474" s="7">
        <v>70</v>
      </c>
      <c r="H8474" s="7">
        <v>85</v>
      </c>
      <c r="I8474" s="7">
        <v>-0.12793599032237599</v>
      </c>
      <c r="J8474" s="7">
        <v>-0.13680700674601301</v>
      </c>
    </row>
    <row r="8475" spans="2:10" x14ac:dyDescent="0.2">
      <c r="B8475" s="7">
        <v>71</v>
      </c>
      <c r="C8475" s="7">
        <v>85</v>
      </c>
      <c r="D8475" s="7">
        <v>0.19670455056667099</v>
      </c>
      <c r="E8475" s="7">
        <v>0.255842481748284</v>
      </c>
      <c r="G8475" s="7">
        <v>71</v>
      </c>
      <c r="H8475" s="7">
        <v>85</v>
      </c>
      <c r="I8475" s="7">
        <v>0.20035777760482101</v>
      </c>
      <c r="J8475" s="7">
        <v>0.311368960442514</v>
      </c>
    </row>
    <row r="8476" spans="2:10" x14ac:dyDescent="0.2">
      <c r="B8476" s="7">
        <v>72</v>
      </c>
      <c r="C8476" s="7">
        <v>85</v>
      </c>
      <c r="D8476" s="7">
        <v>0.71921628617994704</v>
      </c>
      <c r="E8476" s="7">
        <v>0.80547982773482496</v>
      </c>
      <c r="G8476" s="7">
        <v>72</v>
      </c>
      <c r="H8476" s="7">
        <v>85</v>
      </c>
      <c r="I8476" s="7">
        <v>0.72168306879580701</v>
      </c>
      <c r="J8476" s="7">
        <v>0.74317735856779199</v>
      </c>
    </row>
    <row r="8477" spans="2:10" x14ac:dyDescent="0.2">
      <c r="B8477" s="7">
        <v>73</v>
      </c>
      <c r="C8477" s="7">
        <v>85</v>
      </c>
      <c r="D8477" s="7">
        <v>7.9078938392121295E-2</v>
      </c>
      <c r="E8477" s="7">
        <v>-6.4706835219330294E-2</v>
      </c>
      <c r="G8477" s="7">
        <v>73</v>
      </c>
      <c r="H8477" s="7">
        <v>85</v>
      </c>
      <c r="I8477" s="7">
        <v>7.9958761841931306E-2</v>
      </c>
      <c r="J8477" s="7">
        <v>3.0132165327899901E-2</v>
      </c>
    </row>
    <row r="8478" spans="2:10" x14ac:dyDescent="0.2">
      <c r="B8478" s="7">
        <v>74</v>
      </c>
      <c r="C8478" s="7">
        <v>85</v>
      </c>
      <c r="D8478" s="7">
        <v>1.42277660659573E-2</v>
      </c>
      <c r="E8478" s="7">
        <v>0.13710322327264901</v>
      </c>
      <c r="G8478" s="7">
        <v>74</v>
      </c>
      <c r="H8478" s="7">
        <v>85</v>
      </c>
      <c r="I8478" s="7">
        <v>1.49967720549524E-2</v>
      </c>
      <c r="J8478" s="7">
        <v>0.312392858975855</v>
      </c>
    </row>
    <row r="8479" spans="2:10" x14ac:dyDescent="0.2">
      <c r="B8479" s="7">
        <v>75</v>
      </c>
      <c r="C8479" s="7">
        <v>85</v>
      </c>
      <c r="D8479" s="7">
        <v>-0.16776409851219001</v>
      </c>
      <c r="E8479" s="7">
        <v>-5.9245179223092102E-2</v>
      </c>
      <c r="G8479" s="7">
        <v>75</v>
      </c>
      <c r="H8479" s="7">
        <v>85</v>
      </c>
      <c r="I8479" s="7">
        <v>-0.17053529835144099</v>
      </c>
      <c r="J8479" s="7">
        <v>-1.9045998379238999E-2</v>
      </c>
    </row>
    <row r="8480" spans="2:10" x14ac:dyDescent="0.2">
      <c r="B8480" s="7">
        <v>76</v>
      </c>
      <c r="C8480" s="7">
        <v>85</v>
      </c>
      <c r="D8480" s="7">
        <v>0.224449853381298</v>
      </c>
      <c r="E8480" s="7">
        <v>0.33397246191122798</v>
      </c>
      <c r="G8480" s="7">
        <v>76</v>
      </c>
      <c r="H8480" s="7">
        <v>85</v>
      </c>
      <c r="I8480" s="7">
        <v>0.22273541581845899</v>
      </c>
      <c r="J8480" s="7">
        <v>0.178838271869393</v>
      </c>
    </row>
    <row r="8481" spans="2:10" x14ac:dyDescent="0.2">
      <c r="B8481" s="7">
        <v>77</v>
      </c>
      <c r="C8481" s="7">
        <v>85</v>
      </c>
      <c r="D8481" s="7">
        <v>0.37692997787374</v>
      </c>
      <c r="E8481" s="7">
        <v>0.43308405793931798</v>
      </c>
      <c r="G8481" s="7">
        <v>77</v>
      </c>
      <c r="H8481" s="7">
        <v>85</v>
      </c>
      <c r="I8481" s="7">
        <v>0.38143187868339501</v>
      </c>
      <c r="J8481" s="7">
        <v>0.39801778190463999</v>
      </c>
    </row>
    <row r="8482" spans="2:10" x14ac:dyDescent="0.2">
      <c r="B8482" s="7">
        <v>78</v>
      </c>
      <c r="C8482" s="7">
        <v>85</v>
      </c>
      <c r="D8482" s="7">
        <v>-0.32685834599696401</v>
      </c>
      <c r="E8482" s="7">
        <v>-0.42837550219297399</v>
      </c>
      <c r="G8482" s="7">
        <v>78</v>
      </c>
      <c r="H8482" s="7">
        <v>85</v>
      </c>
      <c r="I8482" s="7">
        <v>-0.33498734247868001</v>
      </c>
      <c r="J8482" s="7">
        <v>-0.390779978294436</v>
      </c>
    </row>
    <row r="8483" spans="2:10" x14ac:dyDescent="0.2">
      <c r="B8483" s="7">
        <v>79</v>
      </c>
      <c r="C8483" s="7">
        <v>85</v>
      </c>
      <c r="D8483" s="7">
        <v>0.19907118390735901</v>
      </c>
      <c r="E8483" s="7">
        <v>0.25354706302589802</v>
      </c>
      <c r="G8483" s="7">
        <v>79</v>
      </c>
      <c r="H8483" s="7">
        <v>85</v>
      </c>
      <c r="I8483" s="7">
        <v>0.19823951754616501</v>
      </c>
      <c r="J8483" s="7">
        <v>0.21481948261102299</v>
      </c>
    </row>
    <row r="8484" spans="2:10" x14ac:dyDescent="0.2">
      <c r="B8484" s="7">
        <v>80</v>
      </c>
      <c r="C8484" s="7">
        <v>85</v>
      </c>
      <c r="D8484" s="7">
        <v>-0.21207809129850699</v>
      </c>
      <c r="E8484" s="7">
        <v>-0.10420540833084301</v>
      </c>
      <c r="G8484" s="7">
        <v>80</v>
      </c>
      <c r="H8484" s="7">
        <v>85</v>
      </c>
      <c r="I8484" s="7">
        <v>-0.21502174052843001</v>
      </c>
      <c r="J8484" s="7">
        <v>-0.17205027660314101</v>
      </c>
    </row>
    <row r="8485" spans="2:10" x14ac:dyDescent="0.2">
      <c r="B8485" s="7">
        <v>81</v>
      </c>
      <c r="C8485" s="7">
        <v>85</v>
      </c>
      <c r="D8485" s="7">
        <v>0.14713986152592401</v>
      </c>
      <c r="E8485" s="7">
        <v>0.20588853735405299</v>
      </c>
      <c r="G8485" s="7">
        <v>81</v>
      </c>
      <c r="H8485" s="7">
        <v>85</v>
      </c>
      <c r="I8485" s="7">
        <v>0.15248162722452799</v>
      </c>
      <c r="J8485" s="7">
        <v>0.40868359822602901</v>
      </c>
    </row>
    <row r="8486" spans="2:10" x14ac:dyDescent="0.2">
      <c r="B8486" s="7">
        <v>82</v>
      </c>
      <c r="C8486" s="7">
        <v>85</v>
      </c>
      <c r="D8486" s="7">
        <v>0.136554474773389</v>
      </c>
      <c r="E8486" s="7">
        <v>5.7519391159468504E-3</v>
      </c>
      <c r="G8486" s="7">
        <v>82</v>
      </c>
      <c r="H8486" s="7">
        <v>85</v>
      </c>
      <c r="I8486" s="7">
        <v>0.136206397278617</v>
      </c>
      <c r="J8486" s="7">
        <v>0.217036013316143</v>
      </c>
    </row>
    <row r="8487" spans="2:10" x14ac:dyDescent="0.2">
      <c r="B8487" s="7">
        <v>83</v>
      </c>
      <c r="C8487" s="7">
        <v>85</v>
      </c>
      <c r="D8487" s="7">
        <v>-0.27782266280786799</v>
      </c>
      <c r="E8487" s="7">
        <v>-0.352890467653516</v>
      </c>
      <c r="G8487" s="7">
        <v>83</v>
      </c>
      <c r="H8487" s="7">
        <v>85</v>
      </c>
      <c r="I8487" s="7">
        <v>-0.28127217898281198</v>
      </c>
      <c r="J8487" s="7">
        <v>-0.44014469773310899</v>
      </c>
    </row>
    <row r="8488" spans="2:10" x14ac:dyDescent="0.2">
      <c r="B8488" s="7">
        <v>84</v>
      </c>
      <c r="C8488" s="7">
        <v>85</v>
      </c>
      <c r="D8488" s="7">
        <v>0.12993567813808199</v>
      </c>
      <c r="E8488" s="7">
        <v>-0.21499898082236499</v>
      </c>
      <c r="G8488" s="7">
        <v>84</v>
      </c>
      <c r="H8488" s="7">
        <v>85</v>
      </c>
      <c r="I8488" s="7">
        <v>0.131076751876502</v>
      </c>
      <c r="J8488" s="7">
        <v>8.1057733743636007E-2</v>
      </c>
    </row>
    <row r="8489" spans="2:10" x14ac:dyDescent="0.2">
      <c r="B8489" s="7">
        <v>85</v>
      </c>
      <c r="C8489" s="7">
        <v>85</v>
      </c>
      <c r="D8489" s="7">
        <v>-0.237695284051744</v>
      </c>
      <c r="E8489" s="7">
        <v>-0.25427812826823099</v>
      </c>
      <c r="G8489" s="7">
        <v>85</v>
      </c>
      <c r="H8489" s="7">
        <v>85</v>
      </c>
      <c r="I8489" s="7">
        <v>-0.240235506061898</v>
      </c>
      <c r="J8489" s="7">
        <v>-0.253621327159051</v>
      </c>
    </row>
    <row r="8490" spans="2:10" x14ac:dyDescent="0.2">
      <c r="B8490" s="7">
        <v>86</v>
      </c>
      <c r="C8490" s="7">
        <v>85</v>
      </c>
      <c r="D8490" s="7">
        <v>0.11641332091821301</v>
      </c>
      <c r="E8490" s="7">
        <v>0.125888908270162</v>
      </c>
      <c r="G8490" s="7">
        <v>86</v>
      </c>
      <c r="H8490" s="7">
        <v>85</v>
      </c>
      <c r="I8490" s="7">
        <v>0.118573251921094</v>
      </c>
      <c r="J8490" s="7">
        <v>0.16275932133675899</v>
      </c>
    </row>
    <row r="8491" spans="2:10" x14ac:dyDescent="0.2">
      <c r="B8491" s="7">
        <v>87</v>
      </c>
      <c r="C8491" s="7">
        <v>85</v>
      </c>
      <c r="D8491" s="7">
        <v>0.32032772321442399</v>
      </c>
      <c r="E8491" s="7">
        <v>0.268362632649564</v>
      </c>
      <c r="G8491" s="7">
        <v>87</v>
      </c>
      <c r="H8491" s="7">
        <v>85</v>
      </c>
      <c r="I8491" s="7">
        <v>0.325943970230123</v>
      </c>
      <c r="J8491" s="7">
        <v>0.39405042149219</v>
      </c>
    </row>
    <row r="8492" spans="2:10" x14ac:dyDescent="0.2">
      <c r="B8492" s="7">
        <v>88</v>
      </c>
      <c r="C8492" s="7">
        <v>85</v>
      </c>
      <c r="D8492" s="7">
        <v>0.141267195674981</v>
      </c>
      <c r="E8492" s="7">
        <v>0.10622590681016</v>
      </c>
      <c r="G8492" s="7">
        <v>88</v>
      </c>
      <c r="H8492" s="7">
        <v>85</v>
      </c>
      <c r="I8492" s="7">
        <v>0.14380399434574501</v>
      </c>
      <c r="J8492" s="7">
        <v>3.8471007087098399E-2</v>
      </c>
    </row>
    <row r="8493" spans="2:10" x14ac:dyDescent="0.2">
      <c r="B8493" s="7">
        <v>89</v>
      </c>
      <c r="C8493" s="7">
        <v>85</v>
      </c>
      <c r="D8493" s="7">
        <v>-0.24875268844280199</v>
      </c>
      <c r="E8493" s="7">
        <v>-0.13792376114846</v>
      </c>
      <c r="G8493" s="7">
        <v>89</v>
      </c>
      <c r="H8493" s="7">
        <v>85</v>
      </c>
      <c r="I8493" s="7">
        <v>-0.25411302416515502</v>
      </c>
      <c r="J8493" s="7">
        <v>-2.2247554594683199E-3</v>
      </c>
    </row>
    <row r="8494" spans="2:10" x14ac:dyDescent="0.2">
      <c r="B8494" s="7">
        <v>90</v>
      </c>
      <c r="C8494" s="7">
        <v>85</v>
      </c>
      <c r="D8494" s="7">
        <v>-0.327878256476893</v>
      </c>
      <c r="E8494" s="7">
        <v>-0.51024264498653005</v>
      </c>
      <c r="G8494" s="7">
        <v>90</v>
      </c>
      <c r="H8494" s="7">
        <v>85</v>
      </c>
      <c r="I8494" s="7">
        <v>-0.33224747687650902</v>
      </c>
      <c r="J8494" s="7">
        <v>-0.43655043700490198</v>
      </c>
    </row>
    <row r="8495" spans="2:10" x14ac:dyDescent="0.2">
      <c r="B8495" s="7">
        <v>91</v>
      </c>
      <c r="C8495" s="7">
        <v>85</v>
      </c>
      <c r="D8495" s="7">
        <v>0.20712711202089201</v>
      </c>
      <c r="E8495" s="7">
        <v>-5.4252220510697701E-4</v>
      </c>
      <c r="G8495" s="7">
        <v>91</v>
      </c>
      <c r="H8495" s="7">
        <v>85</v>
      </c>
      <c r="I8495" s="7">
        <v>0.215377889442912</v>
      </c>
      <c r="J8495" s="7">
        <v>3.1729898799257597E-2</v>
      </c>
    </row>
    <row r="8496" spans="2:10" x14ac:dyDescent="0.2">
      <c r="B8496" s="7">
        <v>92</v>
      </c>
      <c r="C8496" s="7">
        <v>85</v>
      </c>
      <c r="D8496" s="7">
        <v>6.1532993189750598E-2</v>
      </c>
      <c r="E8496" s="7">
        <v>-2.0447898950441998E-2</v>
      </c>
      <c r="G8496" s="7">
        <v>92</v>
      </c>
      <c r="H8496" s="7">
        <v>85</v>
      </c>
      <c r="I8496" s="7">
        <v>6.1403939300766402E-2</v>
      </c>
      <c r="J8496" s="7">
        <v>6.9913749829060706E-2</v>
      </c>
    </row>
    <row r="8497" spans="2:10" x14ac:dyDescent="0.2">
      <c r="B8497" s="7">
        <v>93</v>
      </c>
      <c r="C8497" s="7">
        <v>85</v>
      </c>
      <c r="D8497" s="7">
        <v>6.6871697091512403E-2</v>
      </c>
      <c r="E8497" s="7">
        <v>0.310834758933763</v>
      </c>
      <c r="G8497" s="7">
        <v>93</v>
      </c>
      <c r="H8497" s="7">
        <v>85</v>
      </c>
      <c r="I8497" s="7">
        <v>6.5920248736439604E-2</v>
      </c>
      <c r="J8497" s="7">
        <v>0.19142442022081399</v>
      </c>
    </row>
    <row r="8498" spans="2:10" x14ac:dyDescent="0.2">
      <c r="B8498" s="7">
        <v>94</v>
      </c>
      <c r="C8498" s="7">
        <v>85</v>
      </c>
      <c r="D8498" s="7">
        <v>0.23036579295204801</v>
      </c>
      <c r="E8498" s="7">
        <v>0.13831113536422901</v>
      </c>
      <c r="G8498" s="7">
        <v>94</v>
      </c>
      <c r="H8498" s="7">
        <v>85</v>
      </c>
      <c r="I8498" s="7">
        <v>0.22767452046421399</v>
      </c>
      <c r="J8498" s="7">
        <v>0.21552674295669</v>
      </c>
    </row>
    <row r="8499" spans="2:10" x14ac:dyDescent="0.2">
      <c r="B8499" s="7">
        <v>95</v>
      </c>
      <c r="C8499" s="7">
        <v>85</v>
      </c>
      <c r="D8499" s="7">
        <v>-8.3572711731950897E-2</v>
      </c>
      <c r="E8499" s="7">
        <v>-0.12967013644365599</v>
      </c>
      <c r="G8499" s="7">
        <v>95</v>
      </c>
      <c r="H8499" s="7">
        <v>85</v>
      </c>
      <c r="I8499" s="7">
        <v>-8.3664902584978898E-2</v>
      </c>
      <c r="J8499" s="7">
        <v>-0.17352648963478401</v>
      </c>
    </row>
    <row r="8500" spans="2:10" x14ac:dyDescent="0.2">
      <c r="B8500" s="7">
        <v>96</v>
      </c>
      <c r="C8500" s="7">
        <v>85</v>
      </c>
      <c r="D8500" s="7">
        <v>-0.21919593547867799</v>
      </c>
      <c r="E8500" s="7">
        <v>-0.110553284683371</v>
      </c>
      <c r="G8500" s="7">
        <v>96</v>
      </c>
      <c r="H8500" s="7">
        <v>85</v>
      </c>
      <c r="I8500" s="7">
        <v>-0.221396245866326</v>
      </c>
      <c r="J8500" s="7">
        <v>-8.7787915661635907E-2</v>
      </c>
    </row>
    <row r="8501" spans="2:10" x14ac:dyDescent="0.2">
      <c r="B8501" s="7">
        <v>97</v>
      </c>
      <c r="C8501" s="7">
        <v>85</v>
      </c>
      <c r="D8501" s="7">
        <v>0.44234903771422501</v>
      </c>
      <c r="E8501" s="7">
        <v>0.34221165890708999</v>
      </c>
      <c r="G8501" s="7">
        <v>97</v>
      </c>
      <c r="H8501" s="7">
        <v>85</v>
      </c>
      <c r="I8501" s="7">
        <v>0.44125408776154501</v>
      </c>
      <c r="J8501" s="7">
        <v>0.58735172591121598</v>
      </c>
    </row>
    <row r="8502" spans="2:10" x14ac:dyDescent="0.2">
      <c r="B8502" s="7">
        <v>98</v>
      </c>
      <c r="C8502" s="7">
        <v>85</v>
      </c>
      <c r="D8502" s="7">
        <v>0.20298786099148999</v>
      </c>
      <c r="E8502" s="7">
        <v>0.16297882102028899</v>
      </c>
      <c r="G8502" s="7">
        <v>98</v>
      </c>
      <c r="H8502" s="7">
        <v>85</v>
      </c>
      <c r="I8502" s="7">
        <v>0.20326917906281</v>
      </c>
      <c r="J8502" s="7">
        <v>0.19778210598808599</v>
      </c>
    </row>
    <row r="8503" spans="2:10" x14ac:dyDescent="0.2">
      <c r="B8503" s="7">
        <v>99</v>
      </c>
      <c r="C8503" s="7">
        <v>85</v>
      </c>
      <c r="D8503" s="7">
        <v>-0.10388240762599101</v>
      </c>
      <c r="E8503" s="7">
        <v>-3.9052882261465501E-3</v>
      </c>
      <c r="G8503" s="7">
        <v>99</v>
      </c>
      <c r="H8503" s="7">
        <v>85</v>
      </c>
      <c r="I8503" s="7">
        <v>-0.104033786274558</v>
      </c>
      <c r="J8503" s="7">
        <v>-0.27510463875883601</v>
      </c>
    </row>
    <row r="8504" spans="2:10" x14ac:dyDescent="0.2">
      <c r="B8504" s="7">
        <v>100</v>
      </c>
      <c r="C8504" s="7">
        <v>85</v>
      </c>
      <c r="D8504" s="7">
        <v>0.125455791806103</v>
      </c>
      <c r="E8504" s="7">
        <v>0.21765171116248799</v>
      </c>
      <c r="G8504" s="7">
        <v>100</v>
      </c>
      <c r="H8504" s="7">
        <v>85</v>
      </c>
      <c r="I8504" s="7">
        <v>0.12653446096106799</v>
      </c>
      <c r="J8504" s="7">
        <v>0.23259344191595399</v>
      </c>
    </row>
    <row r="8505" spans="2:10" x14ac:dyDescent="0.2">
      <c r="B8505" s="7">
        <v>1</v>
      </c>
      <c r="C8505" s="7">
        <v>86</v>
      </c>
      <c r="D8505" s="7">
        <v>4.7848573295162601E-2</v>
      </c>
      <c r="E8505" s="7">
        <v>0.15332846618210799</v>
      </c>
      <c r="G8505" s="7">
        <v>1</v>
      </c>
      <c r="H8505" s="7">
        <v>86</v>
      </c>
      <c r="I8505" s="7">
        <v>4.81804839681352E-2</v>
      </c>
      <c r="J8505" s="7">
        <v>0.108106406214697</v>
      </c>
    </row>
    <row r="8506" spans="2:10" x14ac:dyDescent="0.2">
      <c r="B8506" s="7">
        <v>2</v>
      </c>
      <c r="C8506" s="7">
        <v>86</v>
      </c>
      <c r="D8506" s="7">
        <v>0.60991536155066195</v>
      </c>
      <c r="E8506" s="7">
        <v>0.604976641879724</v>
      </c>
      <c r="G8506" s="7">
        <v>2</v>
      </c>
      <c r="H8506" s="7">
        <v>86</v>
      </c>
      <c r="I8506" s="7">
        <v>0.59966430155510997</v>
      </c>
      <c r="J8506" s="7">
        <v>0.33421224293310697</v>
      </c>
    </row>
    <row r="8507" spans="2:10" x14ac:dyDescent="0.2">
      <c r="B8507" s="7">
        <v>3</v>
      </c>
      <c r="C8507" s="7">
        <v>86</v>
      </c>
      <c r="D8507" s="7">
        <v>0.49379572528126497</v>
      </c>
      <c r="E8507" s="7">
        <v>0.59401733267492995</v>
      </c>
      <c r="G8507" s="7">
        <v>3</v>
      </c>
      <c r="H8507" s="7">
        <v>86</v>
      </c>
      <c r="I8507" s="7">
        <v>0.49612421103993598</v>
      </c>
      <c r="J8507" s="7">
        <v>0.47548379618225101</v>
      </c>
    </row>
    <row r="8508" spans="2:10" x14ac:dyDescent="0.2">
      <c r="B8508" s="7">
        <v>4</v>
      </c>
      <c r="C8508" s="7">
        <v>86</v>
      </c>
      <c r="D8508" s="7">
        <v>0.52895849396511796</v>
      </c>
      <c r="E8508" s="7">
        <v>0.48906864516072801</v>
      </c>
      <c r="G8508" s="7">
        <v>4</v>
      </c>
      <c r="H8508" s="7">
        <v>86</v>
      </c>
      <c r="I8508" s="7">
        <v>0.52602022863067299</v>
      </c>
      <c r="J8508" s="7">
        <v>0.19279181957018601</v>
      </c>
    </row>
    <row r="8509" spans="2:10" x14ac:dyDescent="0.2">
      <c r="B8509" s="7">
        <v>5</v>
      </c>
      <c r="C8509" s="7">
        <v>86</v>
      </c>
      <c r="D8509" s="7">
        <v>0.11682938588266099</v>
      </c>
      <c r="E8509" s="7">
        <v>-0.16547936359041299</v>
      </c>
      <c r="G8509" s="7">
        <v>5</v>
      </c>
      <c r="H8509" s="7">
        <v>86</v>
      </c>
      <c r="I8509" s="7">
        <v>0.11699669082696</v>
      </c>
      <c r="J8509" s="7">
        <v>0.12677907500541299</v>
      </c>
    </row>
    <row r="8510" spans="2:10" x14ac:dyDescent="0.2">
      <c r="B8510" s="7">
        <v>6</v>
      </c>
      <c r="C8510" s="7">
        <v>86</v>
      </c>
      <c r="D8510" s="7">
        <v>1.1914465083930399</v>
      </c>
      <c r="E8510" s="7">
        <v>1.08894151697096</v>
      </c>
      <c r="G8510" s="7">
        <v>6</v>
      </c>
      <c r="H8510" s="7">
        <v>86</v>
      </c>
      <c r="I8510" s="7">
        <v>1.2213777259046701</v>
      </c>
      <c r="J8510" s="7">
        <v>1.3186631496688299</v>
      </c>
    </row>
    <row r="8511" spans="2:10" x14ac:dyDescent="0.2">
      <c r="B8511" s="7">
        <v>7</v>
      </c>
      <c r="C8511" s="7">
        <v>86</v>
      </c>
      <c r="D8511" s="7">
        <v>0.23150618344207499</v>
      </c>
      <c r="E8511" s="7">
        <v>0.24004025257275799</v>
      </c>
      <c r="G8511" s="7">
        <v>7</v>
      </c>
      <c r="H8511" s="7">
        <v>86</v>
      </c>
      <c r="I8511" s="7">
        <v>0.230254602681187</v>
      </c>
      <c r="J8511" s="7">
        <v>6.5275677721254893E-2</v>
      </c>
    </row>
    <row r="8512" spans="2:10" x14ac:dyDescent="0.2">
      <c r="B8512" s="7">
        <v>8</v>
      </c>
      <c r="C8512" s="7">
        <v>86</v>
      </c>
      <c r="D8512" s="7">
        <v>0.37313653345139602</v>
      </c>
      <c r="E8512" s="7">
        <v>0.43458627672108302</v>
      </c>
      <c r="G8512" s="7">
        <v>8</v>
      </c>
      <c r="H8512" s="7">
        <v>86</v>
      </c>
      <c r="I8512" s="7">
        <v>0.37063159565998499</v>
      </c>
      <c r="J8512" s="7">
        <v>0.23329213523515099</v>
      </c>
    </row>
    <row r="8513" spans="2:10" x14ac:dyDescent="0.2">
      <c r="B8513" s="7">
        <v>9</v>
      </c>
      <c r="C8513" s="7">
        <v>86</v>
      </c>
      <c r="D8513" s="7">
        <v>-0.14423619063679799</v>
      </c>
      <c r="E8513" s="7">
        <v>5.6074506171093202E-3</v>
      </c>
      <c r="G8513" s="7">
        <v>9</v>
      </c>
      <c r="H8513" s="7">
        <v>86</v>
      </c>
      <c r="I8513" s="7">
        <v>-0.14356624409448299</v>
      </c>
      <c r="J8513" s="7">
        <v>1.37917869254967E-2</v>
      </c>
    </row>
    <row r="8514" spans="2:10" x14ac:dyDescent="0.2">
      <c r="B8514" s="7">
        <v>10</v>
      </c>
      <c r="C8514" s="7">
        <v>86</v>
      </c>
      <c r="D8514" s="7">
        <v>0.172933261431577</v>
      </c>
      <c r="E8514" s="7">
        <v>2.7795491298011399E-2</v>
      </c>
      <c r="G8514" s="7">
        <v>10</v>
      </c>
      <c r="H8514" s="7">
        <v>86</v>
      </c>
      <c r="I8514" s="7">
        <v>0.175884223161964</v>
      </c>
      <c r="J8514" s="7">
        <v>0.10091514241242699</v>
      </c>
    </row>
    <row r="8515" spans="2:10" x14ac:dyDescent="0.2">
      <c r="B8515" s="7">
        <v>11</v>
      </c>
      <c r="C8515" s="7">
        <v>86</v>
      </c>
      <c r="D8515" s="7">
        <v>6.5269443640980598E-2</v>
      </c>
      <c r="E8515" s="7">
        <v>-6.0985829285671797E-2</v>
      </c>
      <c r="G8515" s="7">
        <v>11</v>
      </c>
      <c r="H8515" s="7">
        <v>86</v>
      </c>
      <c r="I8515" s="7">
        <v>6.4548276379852595E-2</v>
      </c>
      <c r="J8515" s="7">
        <v>-0.102163928451613</v>
      </c>
    </row>
    <row r="8516" spans="2:10" x14ac:dyDescent="0.2">
      <c r="B8516" s="7">
        <v>12</v>
      </c>
      <c r="C8516" s="7">
        <v>86</v>
      </c>
      <c r="D8516" s="7">
        <v>0.142146004693948</v>
      </c>
      <c r="E8516" s="7">
        <v>0.31641063156757498</v>
      </c>
      <c r="G8516" s="7">
        <v>12</v>
      </c>
      <c r="H8516" s="7">
        <v>86</v>
      </c>
      <c r="I8516" s="7">
        <v>0.14318527452448301</v>
      </c>
      <c r="J8516" s="7">
        <v>0.50571042490265505</v>
      </c>
    </row>
    <row r="8517" spans="2:10" x14ac:dyDescent="0.2">
      <c r="B8517" s="7">
        <v>13</v>
      </c>
      <c r="C8517" s="7">
        <v>86</v>
      </c>
      <c r="D8517" s="7">
        <v>0.52577636104301395</v>
      </c>
      <c r="E8517" s="7">
        <v>0.26438427859860097</v>
      </c>
      <c r="G8517" s="7">
        <v>13</v>
      </c>
      <c r="H8517" s="7">
        <v>86</v>
      </c>
      <c r="I8517" s="7">
        <v>0.53618054213024802</v>
      </c>
      <c r="J8517" s="7">
        <v>0.46170045352482197</v>
      </c>
    </row>
    <row r="8518" spans="2:10" x14ac:dyDescent="0.2">
      <c r="B8518" s="7">
        <v>14</v>
      </c>
      <c r="C8518" s="7">
        <v>86</v>
      </c>
      <c r="D8518" s="7">
        <v>3.6104669352752701E-2</v>
      </c>
      <c r="E8518" s="7">
        <v>6.1476437386200899E-2</v>
      </c>
      <c r="G8518" s="7">
        <v>14</v>
      </c>
      <c r="H8518" s="7">
        <v>86</v>
      </c>
      <c r="I8518" s="7">
        <v>3.736036370859E-2</v>
      </c>
      <c r="J8518" s="7">
        <v>0.15524328874466201</v>
      </c>
    </row>
    <row r="8519" spans="2:10" x14ac:dyDescent="0.2">
      <c r="B8519" s="7">
        <v>15</v>
      </c>
      <c r="C8519" s="7">
        <v>86</v>
      </c>
      <c r="D8519" s="7">
        <v>0.70925030819540802</v>
      </c>
      <c r="E8519" s="7">
        <v>0.63860653361615205</v>
      </c>
      <c r="G8519" s="7">
        <v>15</v>
      </c>
      <c r="H8519" s="7">
        <v>86</v>
      </c>
      <c r="I8519" s="7">
        <v>0.70687720334211501</v>
      </c>
      <c r="J8519" s="7">
        <v>0.72149058449297299</v>
      </c>
    </row>
    <row r="8520" spans="2:10" x14ac:dyDescent="0.2">
      <c r="B8520" s="7">
        <v>16</v>
      </c>
      <c r="C8520" s="7">
        <v>86</v>
      </c>
      <c r="D8520" s="7">
        <v>0.59646246164828998</v>
      </c>
      <c r="E8520" s="7">
        <v>0.60618530166177997</v>
      </c>
      <c r="G8520" s="7">
        <v>16</v>
      </c>
      <c r="H8520" s="7">
        <v>86</v>
      </c>
      <c r="I8520" s="7">
        <v>0.61525336094043204</v>
      </c>
      <c r="J8520" s="7">
        <v>0.612027427214485</v>
      </c>
    </row>
    <row r="8521" spans="2:10" x14ac:dyDescent="0.2">
      <c r="B8521" s="7">
        <v>17</v>
      </c>
      <c r="C8521" s="7">
        <v>86</v>
      </c>
      <c r="D8521" s="7">
        <v>-0.16473111719742101</v>
      </c>
      <c r="E8521" s="7">
        <v>-0.389323279942277</v>
      </c>
      <c r="G8521" s="7">
        <v>17</v>
      </c>
      <c r="H8521" s="7">
        <v>86</v>
      </c>
      <c r="I8521" s="7">
        <v>-0.16198736756200599</v>
      </c>
      <c r="J8521" s="7">
        <v>-0.14753974297436101</v>
      </c>
    </row>
    <row r="8522" spans="2:10" x14ac:dyDescent="0.2">
      <c r="B8522" s="7">
        <v>18</v>
      </c>
      <c r="C8522" s="7">
        <v>86</v>
      </c>
      <c r="D8522" s="7">
        <v>0.911986183762867</v>
      </c>
      <c r="E8522" s="7">
        <v>0.95442209583448301</v>
      </c>
      <c r="G8522" s="7">
        <v>18</v>
      </c>
      <c r="H8522" s="7">
        <v>86</v>
      </c>
      <c r="I8522" s="7">
        <v>0.90208713518158301</v>
      </c>
      <c r="J8522" s="7">
        <v>1.03863051771739</v>
      </c>
    </row>
    <row r="8523" spans="2:10" x14ac:dyDescent="0.2">
      <c r="B8523" s="7">
        <v>19</v>
      </c>
      <c r="C8523" s="7">
        <v>86</v>
      </c>
      <c r="D8523" s="7">
        <v>0.36842537063820702</v>
      </c>
      <c r="E8523" s="7">
        <v>0.73255052121034003</v>
      </c>
      <c r="G8523" s="7">
        <v>19</v>
      </c>
      <c r="H8523" s="7">
        <v>86</v>
      </c>
      <c r="I8523" s="7">
        <v>0.36413794724780801</v>
      </c>
      <c r="J8523" s="7">
        <v>0.70042931815473997</v>
      </c>
    </row>
    <row r="8524" spans="2:10" x14ac:dyDescent="0.2">
      <c r="B8524" s="7">
        <v>20</v>
      </c>
      <c r="C8524" s="7">
        <v>86</v>
      </c>
      <c r="D8524" s="7">
        <v>0.70568006570025599</v>
      </c>
      <c r="E8524" s="7">
        <v>0.68632409963992402</v>
      </c>
      <c r="G8524" s="7">
        <v>20</v>
      </c>
      <c r="H8524" s="7">
        <v>86</v>
      </c>
      <c r="I8524" s="7">
        <v>0.72002437248193696</v>
      </c>
      <c r="J8524" s="7">
        <v>0.82786165276058099</v>
      </c>
    </row>
    <row r="8525" spans="2:10" x14ac:dyDescent="0.2">
      <c r="B8525" s="7">
        <v>21</v>
      </c>
      <c r="C8525" s="7">
        <v>86</v>
      </c>
      <c r="D8525" s="7">
        <v>0.813592277254923</v>
      </c>
      <c r="E8525" s="7">
        <v>0.64493548507042997</v>
      </c>
      <c r="G8525" s="7">
        <v>21</v>
      </c>
      <c r="H8525" s="7">
        <v>86</v>
      </c>
      <c r="I8525" s="7">
        <v>0.83555905682618503</v>
      </c>
      <c r="J8525" s="7">
        <v>0.59019119975776102</v>
      </c>
    </row>
    <row r="8526" spans="2:10" x14ac:dyDescent="0.2">
      <c r="B8526" s="7">
        <v>22</v>
      </c>
      <c r="C8526" s="7">
        <v>86</v>
      </c>
      <c r="D8526" s="7">
        <v>0.13029785658007301</v>
      </c>
      <c r="E8526" s="7">
        <v>0.15276978664777199</v>
      </c>
      <c r="G8526" s="7">
        <v>22</v>
      </c>
      <c r="H8526" s="7">
        <v>86</v>
      </c>
      <c r="I8526" s="7">
        <v>0.13398356601208</v>
      </c>
      <c r="J8526" s="7">
        <v>0.17438360258404201</v>
      </c>
    </row>
    <row r="8527" spans="2:10" x14ac:dyDescent="0.2">
      <c r="B8527" s="7">
        <v>23</v>
      </c>
      <c r="C8527" s="7">
        <v>86</v>
      </c>
      <c r="D8527" s="7">
        <v>0.59311501907582098</v>
      </c>
      <c r="E8527" s="7">
        <v>0.53892905835271998</v>
      </c>
      <c r="G8527" s="7">
        <v>23</v>
      </c>
      <c r="H8527" s="7">
        <v>86</v>
      </c>
      <c r="I8527" s="7">
        <v>0.61830223717245603</v>
      </c>
      <c r="J8527" s="7">
        <v>0.698589802868534</v>
      </c>
    </row>
    <row r="8528" spans="2:10" x14ac:dyDescent="0.2">
      <c r="B8528" s="7">
        <v>24</v>
      </c>
      <c r="C8528" s="7">
        <v>86</v>
      </c>
      <c r="D8528" s="7">
        <v>0.16727754286126401</v>
      </c>
      <c r="E8528" s="7">
        <v>0.43389144399618701</v>
      </c>
      <c r="G8528" s="7">
        <v>24</v>
      </c>
      <c r="H8528" s="7">
        <v>86</v>
      </c>
      <c r="I8528" s="7">
        <v>0.165634492823136</v>
      </c>
      <c r="J8528" s="7">
        <v>0.40020895505010801</v>
      </c>
    </row>
    <row r="8529" spans="2:10" x14ac:dyDescent="0.2">
      <c r="B8529" s="7">
        <v>25</v>
      </c>
      <c r="C8529" s="7">
        <v>86</v>
      </c>
      <c r="D8529" s="7">
        <v>0.137338827266208</v>
      </c>
      <c r="E8529" s="7">
        <v>-3.5125019542222802E-2</v>
      </c>
      <c r="G8529" s="7">
        <v>25</v>
      </c>
      <c r="H8529" s="7">
        <v>86</v>
      </c>
      <c r="I8529" s="7">
        <v>0.13875269789667599</v>
      </c>
      <c r="J8529" s="7">
        <v>-6.8484075313699003E-2</v>
      </c>
    </row>
    <row r="8530" spans="2:10" x14ac:dyDescent="0.2">
      <c r="B8530" s="7">
        <v>26</v>
      </c>
      <c r="C8530" s="7">
        <v>86</v>
      </c>
      <c r="D8530" s="7">
        <v>0.61059670649144804</v>
      </c>
      <c r="E8530" s="7">
        <v>0.63037839905951498</v>
      </c>
      <c r="G8530" s="7">
        <v>26</v>
      </c>
      <c r="H8530" s="7">
        <v>86</v>
      </c>
      <c r="I8530" s="7">
        <v>0.629830622815861</v>
      </c>
      <c r="J8530" s="7">
        <v>0.64088708026786301</v>
      </c>
    </row>
    <row r="8531" spans="2:10" x14ac:dyDescent="0.2">
      <c r="B8531" s="7">
        <v>27</v>
      </c>
      <c r="C8531" s="7">
        <v>86</v>
      </c>
      <c r="D8531" s="7">
        <v>3.2634280596447199E-2</v>
      </c>
      <c r="E8531" s="7">
        <v>-0.10565742642218499</v>
      </c>
      <c r="G8531" s="7">
        <v>27</v>
      </c>
      <c r="H8531" s="7">
        <v>86</v>
      </c>
      <c r="I8531" s="7">
        <v>3.28386118330979E-2</v>
      </c>
      <c r="J8531" s="7">
        <v>-0.17273189824044799</v>
      </c>
    </row>
    <row r="8532" spans="2:10" x14ac:dyDescent="0.2">
      <c r="B8532" s="7">
        <v>28</v>
      </c>
      <c r="C8532" s="7">
        <v>86</v>
      </c>
      <c r="D8532" s="7">
        <v>-0.11116874944428599</v>
      </c>
      <c r="E8532" s="7">
        <v>-0.22184644869850401</v>
      </c>
      <c r="G8532" s="7">
        <v>28</v>
      </c>
      <c r="H8532" s="7">
        <v>86</v>
      </c>
      <c r="I8532" s="7">
        <v>-0.11506968906868199</v>
      </c>
      <c r="J8532" s="7">
        <v>0.446431996345792</v>
      </c>
    </row>
    <row r="8533" spans="2:10" x14ac:dyDescent="0.2">
      <c r="B8533" s="7">
        <v>29</v>
      </c>
      <c r="C8533" s="7">
        <v>86</v>
      </c>
      <c r="D8533" s="7">
        <v>3.20075434207681E-2</v>
      </c>
      <c r="E8533" s="7">
        <v>0.22326963158878299</v>
      </c>
      <c r="G8533" s="7">
        <v>29</v>
      </c>
      <c r="H8533" s="7">
        <v>86</v>
      </c>
      <c r="I8533" s="7">
        <v>3.10623660105191E-2</v>
      </c>
      <c r="J8533" s="7">
        <v>0.298280432418222</v>
      </c>
    </row>
    <row r="8534" spans="2:10" x14ac:dyDescent="0.2">
      <c r="B8534" s="7">
        <v>30</v>
      </c>
      <c r="C8534" s="7">
        <v>86</v>
      </c>
      <c r="D8534" s="7">
        <v>0.28085250566497599</v>
      </c>
      <c r="E8534" s="7">
        <v>0.328515342997384</v>
      </c>
      <c r="G8534" s="7">
        <v>30</v>
      </c>
      <c r="H8534" s="7">
        <v>86</v>
      </c>
      <c r="I8534" s="7">
        <v>0.28456831568455199</v>
      </c>
      <c r="J8534" s="7">
        <v>0.37625914156204099</v>
      </c>
    </row>
    <row r="8535" spans="2:10" x14ac:dyDescent="0.2">
      <c r="B8535" s="7">
        <v>31</v>
      </c>
      <c r="C8535" s="7">
        <v>86</v>
      </c>
      <c r="D8535" s="7">
        <v>1.46345715087812</v>
      </c>
      <c r="E8535" s="7">
        <v>1.7867201741158401</v>
      </c>
      <c r="G8535" s="7">
        <v>31</v>
      </c>
      <c r="H8535" s="7">
        <v>86</v>
      </c>
      <c r="I8535" s="7">
        <v>1.43129027965589</v>
      </c>
      <c r="J8535" s="7">
        <v>1.53958944985079</v>
      </c>
    </row>
    <row r="8536" spans="2:10" x14ac:dyDescent="0.2">
      <c r="B8536" s="7">
        <v>32</v>
      </c>
      <c r="C8536" s="7">
        <v>86</v>
      </c>
      <c r="D8536" s="7">
        <v>7.4679143006242996E-2</v>
      </c>
      <c r="E8536" s="7">
        <v>0.178871259407618</v>
      </c>
      <c r="G8536" s="7">
        <v>32</v>
      </c>
      <c r="H8536" s="7">
        <v>86</v>
      </c>
      <c r="I8536" s="7">
        <v>7.4812414144576095E-2</v>
      </c>
      <c r="J8536" s="7">
        <v>-1.8173917530242899E-2</v>
      </c>
    </row>
    <row r="8537" spans="2:10" x14ac:dyDescent="0.2">
      <c r="B8537" s="7">
        <v>33</v>
      </c>
      <c r="C8537" s="7">
        <v>86</v>
      </c>
      <c r="D8537" s="7">
        <v>-8.85384712143793E-2</v>
      </c>
      <c r="E8537" s="7">
        <v>-0.131726154495379</v>
      </c>
      <c r="G8537" s="7">
        <v>33</v>
      </c>
      <c r="H8537" s="7">
        <v>86</v>
      </c>
      <c r="I8537" s="7">
        <v>-8.8479369391698995E-2</v>
      </c>
      <c r="J8537" s="7">
        <v>-0.33572015436842001</v>
      </c>
    </row>
    <row r="8538" spans="2:10" x14ac:dyDescent="0.2">
      <c r="B8538" s="7">
        <v>34</v>
      </c>
      <c r="C8538" s="7">
        <v>86</v>
      </c>
      <c r="D8538" s="7">
        <v>1.1304489375789499</v>
      </c>
      <c r="E8538" s="7">
        <v>1.17413701215569</v>
      </c>
      <c r="G8538" s="7">
        <v>34</v>
      </c>
      <c r="H8538" s="7">
        <v>86</v>
      </c>
      <c r="I8538" s="7">
        <v>1.13350687807166</v>
      </c>
      <c r="J8538" s="7">
        <v>1.3157662743251799</v>
      </c>
    </row>
    <row r="8539" spans="2:10" x14ac:dyDescent="0.2">
      <c r="B8539" s="7">
        <v>35</v>
      </c>
      <c r="C8539" s="7">
        <v>86</v>
      </c>
      <c r="D8539" s="7">
        <v>1.3406770016859599</v>
      </c>
      <c r="E8539" s="7">
        <v>1.2461243436477301</v>
      </c>
      <c r="G8539" s="7">
        <v>35</v>
      </c>
      <c r="H8539" s="7">
        <v>86</v>
      </c>
      <c r="I8539" s="7">
        <v>1.3644283908594801</v>
      </c>
      <c r="J8539" s="7">
        <v>1.37957015846495</v>
      </c>
    </row>
    <row r="8540" spans="2:10" x14ac:dyDescent="0.2">
      <c r="B8540" s="7">
        <v>36</v>
      </c>
      <c r="C8540" s="7">
        <v>86</v>
      </c>
      <c r="D8540" s="7">
        <v>3.6477184810355098E-2</v>
      </c>
      <c r="E8540" s="7">
        <v>6.5377880755216097E-2</v>
      </c>
      <c r="G8540" s="7">
        <v>36</v>
      </c>
      <c r="H8540" s="7">
        <v>86</v>
      </c>
      <c r="I8540" s="7">
        <v>3.7032555509476602E-2</v>
      </c>
      <c r="J8540" s="7">
        <v>0.16309944488577199</v>
      </c>
    </row>
    <row r="8541" spans="2:10" x14ac:dyDescent="0.2">
      <c r="B8541" s="7">
        <v>37</v>
      </c>
      <c r="C8541" s="7">
        <v>86</v>
      </c>
      <c r="D8541" s="7">
        <v>0.213335060675963</v>
      </c>
      <c r="E8541" s="7">
        <v>0.293871906047876</v>
      </c>
      <c r="G8541" s="7">
        <v>37</v>
      </c>
      <c r="H8541" s="7">
        <v>86</v>
      </c>
      <c r="I8541" s="7">
        <v>0.20914203692219899</v>
      </c>
      <c r="J8541" s="7">
        <v>-1.9442627500154699E-2</v>
      </c>
    </row>
    <row r="8542" spans="2:10" x14ac:dyDescent="0.2">
      <c r="B8542" s="7">
        <v>38</v>
      </c>
      <c r="C8542" s="7">
        <v>86</v>
      </c>
      <c r="D8542" s="7">
        <v>0.30199476213661902</v>
      </c>
      <c r="E8542" s="7">
        <v>0.248491462395769</v>
      </c>
      <c r="G8542" s="7">
        <v>38</v>
      </c>
      <c r="H8542" s="7">
        <v>86</v>
      </c>
      <c r="I8542" s="7">
        <v>0.30103013083599001</v>
      </c>
      <c r="J8542" s="7">
        <v>0.21529710625787299</v>
      </c>
    </row>
    <row r="8543" spans="2:10" x14ac:dyDescent="0.2">
      <c r="B8543" s="7">
        <v>39</v>
      </c>
      <c r="C8543" s="7">
        <v>86</v>
      </c>
      <c r="D8543" s="7">
        <v>0.16923852690316499</v>
      </c>
      <c r="E8543" s="7">
        <v>0.24288694821215501</v>
      </c>
      <c r="G8543" s="7">
        <v>39</v>
      </c>
      <c r="H8543" s="7">
        <v>86</v>
      </c>
      <c r="I8543" s="7">
        <v>0.16180108257981199</v>
      </c>
      <c r="J8543" s="7">
        <v>0.22077931151063701</v>
      </c>
    </row>
    <row r="8544" spans="2:10" x14ac:dyDescent="0.2">
      <c r="B8544" s="7">
        <v>40</v>
      </c>
      <c r="C8544" s="7">
        <v>86</v>
      </c>
      <c r="D8544" s="7">
        <v>9.3249995405937404E-3</v>
      </c>
      <c r="E8544" s="7">
        <v>-3.0682099606185202E-3</v>
      </c>
      <c r="G8544" s="7">
        <v>40</v>
      </c>
      <c r="H8544" s="7">
        <v>86</v>
      </c>
      <c r="I8544" s="7">
        <v>9.3692336070816395E-3</v>
      </c>
      <c r="J8544" s="7">
        <v>-7.9809623182486106E-2</v>
      </c>
    </row>
    <row r="8545" spans="2:10" x14ac:dyDescent="0.2">
      <c r="B8545" s="7">
        <v>41</v>
      </c>
      <c r="C8545" s="7">
        <v>86</v>
      </c>
      <c r="D8545" s="7">
        <v>6.0379992810986501E-2</v>
      </c>
      <c r="E8545" s="7">
        <v>5.80102499779169E-2</v>
      </c>
      <c r="G8545" s="7">
        <v>41</v>
      </c>
      <c r="H8545" s="7">
        <v>86</v>
      </c>
      <c r="I8545" s="7">
        <v>5.9436433807267298E-2</v>
      </c>
      <c r="J8545" s="7">
        <v>7.5464446935626497E-2</v>
      </c>
    </row>
    <row r="8546" spans="2:10" x14ac:dyDescent="0.2">
      <c r="B8546" s="7">
        <v>42</v>
      </c>
      <c r="C8546" s="7">
        <v>86</v>
      </c>
      <c r="D8546" s="7">
        <v>-4.5617061068406399E-2</v>
      </c>
      <c r="E8546" s="7">
        <v>-0.29825690148620798</v>
      </c>
      <c r="G8546" s="7">
        <v>42</v>
      </c>
      <c r="H8546" s="7">
        <v>86</v>
      </c>
      <c r="I8546" s="7">
        <v>-4.6449728575577602E-2</v>
      </c>
      <c r="J8546" s="7">
        <v>-0.35286491081048998</v>
      </c>
    </row>
    <row r="8547" spans="2:10" x14ac:dyDescent="0.2">
      <c r="B8547" s="7">
        <v>43</v>
      </c>
      <c r="C8547" s="7">
        <v>86</v>
      </c>
      <c r="D8547" s="7">
        <v>-0.26088604393753601</v>
      </c>
      <c r="E8547" s="7">
        <v>-0.26218105775018202</v>
      </c>
      <c r="G8547" s="7">
        <v>43</v>
      </c>
      <c r="H8547" s="7">
        <v>86</v>
      </c>
      <c r="I8547" s="7">
        <v>-0.26396032119627499</v>
      </c>
      <c r="J8547" s="7">
        <v>-0.12174331927140999</v>
      </c>
    </row>
    <row r="8548" spans="2:10" x14ac:dyDescent="0.2">
      <c r="B8548" s="7">
        <v>44</v>
      </c>
      <c r="C8548" s="7">
        <v>86</v>
      </c>
      <c r="D8548" s="7">
        <v>0.14954750924798499</v>
      </c>
      <c r="E8548" s="7">
        <v>0.39729290969562098</v>
      </c>
      <c r="G8548" s="7">
        <v>44</v>
      </c>
      <c r="H8548" s="7">
        <v>86</v>
      </c>
      <c r="I8548" s="7">
        <v>0.15343077375071401</v>
      </c>
      <c r="J8548" s="7">
        <v>0.100467292749264</v>
      </c>
    </row>
    <row r="8549" spans="2:10" x14ac:dyDescent="0.2">
      <c r="B8549" s="7">
        <v>45</v>
      </c>
      <c r="C8549" s="7">
        <v>86</v>
      </c>
      <c r="D8549" s="7">
        <v>-0.77819817683680603</v>
      </c>
      <c r="E8549" s="7">
        <v>-0.77498014194374898</v>
      </c>
      <c r="G8549" s="7">
        <v>45</v>
      </c>
      <c r="H8549" s="7">
        <v>86</v>
      </c>
      <c r="I8549" s="7">
        <v>-0.79051759356824303</v>
      </c>
      <c r="J8549" s="7">
        <v>-0.79390773951931803</v>
      </c>
    </row>
    <row r="8550" spans="2:10" x14ac:dyDescent="0.2">
      <c r="B8550" s="7">
        <v>46</v>
      </c>
      <c r="C8550" s="7">
        <v>86</v>
      </c>
      <c r="D8550" s="7">
        <v>0.59729898336359</v>
      </c>
      <c r="E8550" s="7">
        <v>0.73348461640142304</v>
      </c>
      <c r="G8550" s="7">
        <v>46</v>
      </c>
      <c r="H8550" s="7">
        <v>86</v>
      </c>
      <c r="I8550" s="7">
        <v>0.60425575711915702</v>
      </c>
      <c r="J8550" s="7">
        <v>0.81369450883171401</v>
      </c>
    </row>
    <row r="8551" spans="2:10" x14ac:dyDescent="0.2">
      <c r="B8551" s="7">
        <v>47</v>
      </c>
      <c r="C8551" s="7">
        <v>86</v>
      </c>
      <c r="D8551" s="7">
        <v>0.38880723012025498</v>
      </c>
      <c r="E8551" s="7">
        <v>0.29242306200245999</v>
      </c>
      <c r="G8551" s="7">
        <v>47</v>
      </c>
      <c r="H8551" s="7">
        <v>86</v>
      </c>
      <c r="I8551" s="7">
        <v>0.401999181814156</v>
      </c>
      <c r="J8551" s="7">
        <v>0.639624599072945</v>
      </c>
    </row>
    <row r="8552" spans="2:10" x14ac:dyDescent="0.2">
      <c r="B8552" s="7">
        <v>48</v>
      </c>
      <c r="C8552" s="7">
        <v>86</v>
      </c>
      <c r="D8552" s="7">
        <v>0.91547022350125895</v>
      </c>
      <c r="E8552" s="7">
        <v>0.73062511391240403</v>
      </c>
      <c r="G8552" s="7">
        <v>48</v>
      </c>
      <c r="H8552" s="7">
        <v>86</v>
      </c>
      <c r="I8552" s="7">
        <v>0.918314551419254</v>
      </c>
      <c r="J8552" s="7">
        <v>0.81048588993542203</v>
      </c>
    </row>
    <row r="8553" spans="2:10" x14ac:dyDescent="0.2">
      <c r="B8553" s="7">
        <v>49</v>
      </c>
      <c r="C8553" s="7">
        <v>86</v>
      </c>
      <c r="D8553" s="7">
        <v>0.43037313189324899</v>
      </c>
      <c r="E8553" s="7">
        <v>0.42430885642716498</v>
      </c>
      <c r="G8553" s="7">
        <v>49</v>
      </c>
      <c r="H8553" s="7">
        <v>86</v>
      </c>
      <c r="I8553" s="7">
        <v>0.42693662003096899</v>
      </c>
      <c r="J8553" s="7">
        <v>0.573934654249595</v>
      </c>
    </row>
    <row r="8554" spans="2:10" x14ac:dyDescent="0.2">
      <c r="B8554" s="7">
        <v>50</v>
      </c>
      <c r="C8554" s="7">
        <v>86</v>
      </c>
      <c r="D8554" s="7">
        <v>-0.24470610882614699</v>
      </c>
      <c r="E8554" s="7">
        <v>-0.210384065096067</v>
      </c>
      <c r="G8554" s="7">
        <v>50</v>
      </c>
      <c r="H8554" s="7">
        <v>86</v>
      </c>
      <c r="I8554" s="7">
        <v>-0.24692509655366399</v>
      </c>
      <c r="J8554" s="7">
        <v>-6.4383890943771505E-2</v>
      </c>
    </row>
    <row r="8555" spans="2:10" x14ac:dyDescent="0.2">
      <c r="B8555" s="7">
        <v>51</v>
      </c>
      <c r="C8555" s="7">
        <v>86</v>
      </c>
      <c r="D8555" s="7">
        <v>0.39425742547811599</v>
      </c>
      <c r="E8555" s="7">
        <v>0.39309775837927902</v>
      </c>
      <c r="G8555" s="7">
        <v>51</v>
      </c>
      <c r="H8555" s="7">
        <v>86</v>
      </c>
      <c r="I8555" s="7">
        <v>0.400616187627445</v>
      </c>
      <c r="J8555" s="7">
        <v>0.54574436439457097</v>
      </c>
    </row>
    <row r="8556" spans="2:10" x14ac:dyDescent="0.2">
      <c r="B8556" s="7">
        <v>52</v>
      </c>
      <c r="C8556" s="7">
        <v>86</v>
      </c>
      <c r="D8556" s="7">
        <v>0.31468532439986702</v>
      </c>
      <c r="E8556" s="7">
        <v>0.462674262958503</v>
      </c>
      <c r="G8556" s="7">
        <v>52</v>
      </c>
      <c r="H8556" s="7">
        <v>86</v>
      </c>
      <c r="I8556" s="7">
        <v>0.31944507612496997</v>
      </c>
      <c r="J8556" s="7">
        <v>0.56662023886050605</v>
      </c>
    </row>
    <row r="8557" spans="2:10" x14ac:dyDescent="0.2">
      <c r="B8557" s="7">
        <v>53</v>
      </c>
      <c r="C8557" s="7">
        <v>86</v>
      </c>
      <c r="D8557" s="7">
        <v>0.332922463782167</v>
      </c>
      <c r="E8557" s="7">
        <v>0.28385066737084103</v>
      </c>
      <c r="G8557" s="7">
        <v>53</v>
      </c>
      <c r="H8557" s="7">
        <v>86</v>
      </c>
      <c r="I8557" s="7">
        <v>0.33574286555961003</v>
      </c>
      <c r="J8557" s="7">
        <v>0.42354885482971699</v>
      </c>
    </row>
    <row r="8558" spans="2:10" x14ac:dyDescent="0.2">
      <c r="B8558" s="7">
        <v>54</v>
      </c>
      <c r="C8558" s="7">
        <v>86</v>
      </c>
      <c r="D8558" s="7">
        <v>0.34697119967378798</v>
      </c>
      <c r="E8558" s="7">
        <v>0.56702194749028401</v>
      </c>
      <c r="G8558" s="7">
        <v>54</v>
      </c>
      <c r="H8558" s="7">
        <v>86</v>
      </c>
      <c r="I8558" s="7">
        <v>0.35330341144227501</v>
      </c>
      <c r="J8558" s="7">
        <v>0.41738525975704099</v>
      </c>
    </row>
    <row r="8559" spans="2:10" x14ac:dyDescent="0.2">
      <c r="B8559" s="7">
        <v>55</v>
      </c>
      <c r="C8559" s="7">
        <v>86</v>
      </c>
      <c r="D8559" s="7">
        <v>0.25199549500954699</v>
      </c>
      <c r="E8559" s="7">
        <v>-3.24509360249019E-2</v>
      </c>
      <c r="G8559" s="7">
        <v>55</v>
      </c>
      <c r="H8559" s="7">
        <v>86</v>
      </c>
      <c r="I8559" s="7">
        <v>0.25185364816297501</v>
      </c>
      <c r="J8559" s="7">
        <v>0.13273114210674899</v>
      </c>
    </row>
    <row r="8560" spans="2:10" x14ac:dyDescent="0.2">
      <c r="B8560" s="7">
        <v>56</v>
      </c>
      <c r="C8560" s="7">
        <v>86</v>
      </c>
      <c r="D8560" s="7">
        <v>0.18918966855678199</v>
      </c>
      <c r="E8560" s="7">
        <v>0.26775203642140799</v>
      </c>
      <c r="G8560" s="7">
        <v>56</v>
      </c>
      <c r="H8560" s="7">
        <v>86</v>
      </c>
      <c r="I8560" s="7">
        <v>0.18998930221642901</v>
      </c>
      <c r="J8560" s="7">
        <v>0.23953652918959101</v>
      </c>
    </row>
    <row r="8561" spans="2:10" x14ac:dyDescent="0.2">
      <c r="B8561" s="7">
        <v>57</v>
      </c>
      <c r="C8561" s="7">
        <v>86</v>
      </c>
      <c r="D8561" s="7">
        <v>-0.13221351819603999</v>
      </c>
      <c r="E8561" s="7">
        <v>-6.1026890391106599E-2</v>
      </c>
      <c r="G8561" s="7">
        <v>57</v>
      </c>
      <c r="H8561" s="7">
        <v>86</v>
      </c>
      <c r="I8561" s="7">
        <v>-0.13134034485469601</v>
      </c>
      <c r="J8561" s="7">
        <v>-2.0151042318242499E-2</v>
      </c>
    </row>
    <row r="8562" spans="2:10" x14ac:dyDescent="0.2">
      <c r="B8562" s="7">
        <v>58</v>
      </c>
      <c r="C8562" s="7">
        <v>86</v>
      </c>
      <c r="D8562" s="7">
        <v>0.56101001449046595</v>
      </c>
      <c r="E8562" s="7">
        <v>0.42217156191639599</v>
      </c>
      <c r="G8562" s="7">
        <v>58</v>
      </c>
      <c r="H8562" s="7">
        <v>86</v>
      </c>
      <c r="I8562" s="7">
        <v>0.54624173605213899</v>
      </c>
      <c r="J8562" s="7">
        <v>0.47861818011055202</v>
      </c>
    </row>
    <row r="8563" spans="2:10" x14ac:dyDescent="0.2">
      <c r="B8563" s="7">
        <v>59</v>
      </c>
      <c r="C8563" s="7">
        <v>86</v>
      </c>
      <c r="D8563" s="7">
        <v>5.1414665768811901E-2</v>
      </c>
      <c r="E8563" s="7">
        <v>0.23992323528931001</v>
      </c>
      <c r="G8563" s="7">
        <v>59</v>
      </c>
      <c r="H8563" s="7">
        <v>86</v>
      </c>
      <c r="I8563" s="7">
        <v>5.1724258469179503E-2</v>
      </c>
      <c r="J8563" s="7">
        <v>-0.106963727529267</v>
      </c>
    </row>
    <row r="8564" spans="2:10" x14ac:dyDescent="0.2">
      <c r="B8564" s="7">
        <v>60</v>
      </c>
      <c r="C8564" s="7">
        <v>86</v>
      </c>
      <c r="D8564" s="7">
        <v>0.40389110559688801</v>
      </c>
      <c r="E8564" s="7">
        <v>0.52799831666722097</v>
      </c>
      <c r="G8564" s="7">
        <v>60</v>
      </c>
      <c r="H8564" s="7">
        <v>86</v>
      </c>
      <c r="I8564" s="7">
        <v>0.40948528739763601</v>
      </c>
      <c r="J8564" s="7">
        <v>0.38218005209147099</v>
      </c>
    </row>
    <row r="8565" spans="2:10" x14ac:dyDescent="0.2">
      <c r="B8565" s="7">
        <v>61</v>
      </c>
      <c r="C8565" s="7">
        <v>86</v>
      </c>
      <c r="D8565" s="7">
        <v>4.8943153064282499E-2</v>
      </c>
      <c r="E8565" s="7">
        <v>-1.6007455681439401E-3</v>
      </c>
      <c r="G8565" s="7">
        <v>61</v>
      </c>
      <c r="H8565" s="7">
        <v>86</v>
      </c>
      <c r="I8565" s="7">
        <v>5.0501500697949502E-2</v>
      </c>
      <c r="J8565" s="7">
        <v>0.22111057096086001</v>
      </c>
    </row>
    <row r="8566" spans="2:10" x14ac:dyDescent="0.2">
      <c r="B8566" s="7">
        <v>62</v>
      </c>
      <c r="C8566" s="7">
        <v>86</v>
      </c>
      <c r="D8566" s="7">
        <v>0.203364137121229</v>
      </c>
      <c r="E8566" s="7">
        <v>0.15303967934475299</v>
      </c>
      <c r="G8566" s="7">
        <v>62</v>
      </c>
      <c r="H8566" s="7">
        <v>86</v>
      </c>
      <c r="I8566" s="7">
        <v>0.20292278023393701</v>
      </c>
      <c r="J8566" s="7">
        <v>0.26362441721586899</v>
      </c>
    </row>
    <row r="8567" spans="2:10" x14ac:dyDescent="0.2">
      <c r="B8567" s="7">
        <v>63</v>
      </c>
      <c r="C8567" s="7">
        <v>86</v>
      </c>
      <c r="D8567" s="7">
        <v>6.0844885393880298E-3</v>
      </c>
      <c r="E8567" s="7">
        <v>-0.25531700670837798</v>
      </c>
      <c r="G8567" s="7">
        <v>63</v>
      </c>
      <c r="H8567" s="7">
        <v>86</v>
      </c>
      <c r="I8567" s="7">
        <v>6.2676257338800702E-3</v>
      </c>
      <c r="J8567" s="7">
        <v>-4.0999532758734199E-2</v>
      </c>
    </row>
    <row r="8568" spans="2:10" x14ac:dyDescent="0.2">
      <c r="B8568" s="7">
        <v>64</v>
      </c>
      <c r="C8568" s="7">
        <v>86</v>
      </c>
      <c r="D8568" s="7">
        <v>8.0446233366519196E-2</v>
      </c>
      <c r="E8568" s="7">
        <v>0.14654891367023701</v>
      </c>
      <c r="G8568" s="7">
        <v>64</v>
      </c>
      <c r="H8568" s="7">
        <v>86</v>
      </c>
      <c r="I8568" s="7">
        <v>8.1270986569203202E-2</v>
      </c>
      <c r="J8568" s="7">
        <v>0.107967734732897</v>
      </c>
    </row>
    <row r="8569" spans="2:10" x14ac:dyDescent="0.2">
      <c r="B8569" s="7">
        <v>65</v>
      </c>
      <c r="C8569" s="7">
        <v>86</v>
      </c>
      <c r="D8569" s="7">
        <v>0.14849350660642999</v>
      </c>
      <c r="E8569" s="7">
        <v>0.178539414158111</v>
      </c>
      <c r="G8569" s="7">
        <v>65</v>
      </c>
      <c r="H8569" s="7">
        <v>86</v>
      </c>
      <c r="I8569" s="7">
        <v>0.150141850669121</v>
      </c>
      <c r="J8569" s="7">
        <v>8.2955129050661797E-2</v>
      </c>
    </row>
    <row r="8570" spans="2:10" x14ac:dyDescent="0.2">
      <c r="B8570" s="7">
        <v>66</v>
      </c>
      <c r="C8570" s="7">
        <v>86</v>
      </c>
      <c r="D8570" s="7">
        <v>0.376938120587472</v>
      </c>
      <c r="E8570" s="7">
        <v>0.503178409695762</v>
      </c>
      <c r="G8570" s="7">
        <v>66</v>
      </c>
      <c r="H8570" s="7">
        <v>86</v>
      </c>
      <c r="I8570" s="7">
        <v>0.37131181789532303</v>
      </c>
      <c r="J8570" s="7">
        <v>0.27581368896030301</v>
      </c>
    </row>
    <row r="8571" spans="2:10" x14ac:dyDescent="0.2">
      <c r="B8571" s="7">
        <v>67</v>
      </c>
      <c r="C8571" s="7">
        <v>86</v>
      </c>
      <c r="D8571" s="7">
        <v>-5.0811349293875097E-2</v>
      </c>
      <c r="E8571" s="7">
        <v>5.4464478503250598E-2</v>
      </c>
      <c r="G8571" s="7">
        <v>67</v>
      </c>
      <c r="H8571" s="7">
        <v>86</v>
      </c>
      <c r="I8571" s="7">
        <v>-5.0868431175867798E-2</v>
      </c>
      <c r="J8571" s="7">
        <v>9.7529875878430899E-2</v>
      </c>
    </row>
    <row r="8572" spans="2:10" x14ac:dyDescent="0.2">
      <c r="B8572" s="7">
        <v>68</v>
      </c>
      <c r="C8572" s="7">
        <v>86</v>
      </c>
      <c r="D8572" s="7">
        <v>0.16265861973379001</v>
      </c>
      <c r="E8572" s="7">
        <v>0.22582093450214</v>
      </c>
      <c r="G8572" s="7">
        <v>68</v>
      </c>
      <c r="H8572" s="7">
        <v>86</v>
      </c>
      <c r="I8572" s="7">
        <v>0.161721415104113</v>
      </c>
      <c r="J8572" s="7">
        <v>0.194507691686267</v>
      </c>
    </row>
    <row r="8573" spans="2:10" x14ac:dyDescent="0.2">
      <c r="B8573" s="7">
        <v>69</v>
      </c>
      <c r="C8573" s="7">
        <v>86</v>
      </c>
      <c r="D8573" s="7">
        <v>4.41778967399769E-2</v>
      </c>
      <c r="E8573" s="7">
        <v>0.33051801962157401</v>
      </c>
      <c r="G8573" s="7">
        <v>69</v>
      </c>
      <c r="H8573" s="7">
        <v>86</v>
      </c>
      <c r="I8573" s="7">
        <v>4.3214672681115097E-2</v>
      </c>
      <c r="J8573" s="7">
        <v>0.26468989635963702</v>
      </c>
    </row>
    <row r="8574" spans="2:10" x14ac:dyDescent="0.2">
      <c r="B8574" s="7">
        <v>70</v>
      </c>
      <c r="C8574" s="7">
        <v>86</v>
      </c>
      <c r="D8574" s="7">
        <v>1.33438479271349</v>
      </c>
      <c r="E8574" s="7">
        <v>1.51227163213417</v>
      </c>
      <c r="G8574" s="7">
        <v>70</v>
      </c>
      <c r="H8574" s="7">
        <v>86</v>
      </c>
      <c r="I8574" s="7">
        <v>1.3354333407189201</v>
      </c>
      <c r="J8574" s="7">
        <v>1.5120891397665801</v>
      </c>
    </row>
    <row r="8575" spans="2:10" x14ac:dyDescent="0.2">
      <c r="B8575" s="7">
        <v>71</v>
      </c>
      <c r="C8575" s="7">
        <v>86</v>
      </c>
      <c r="D8575" s="7">
        <v>0.64695690327581001</v>
      </c>
      <c r="E8575" s="7">
        <v>0.62999657571040601</v>
      </c>
      <c r="G8575" s="7">
        <v>71</v>
      </c>
      <c r="H8575" s="7">
        <v>86</v>
      </c>
      <c r="I8575" s="7">
        <v>0.654080871952198</v>
      </c>
      <c r="J8575" s="7">
        <v>0.62196586531717601</v>
      </c>
    </row>
    <row r="8576" spans="2:10" x14ac:dyDescent="0.2">
      <c r="B8576" s="7">
        <v>72</v>
      </c>
      <c r="C8576" s="7">
        <v>86</v>
      </c>
      <c r="D8576" s="7">
        <v>0.32732940379492298</v>
      </c>
      <c r="E8576" s="7">
        <v>0.25421915162666198</v>
      </c>
      <c r="G8576" s="7">
        <v>72</v>
      </c>
      <c r="H8576" s="7">
        <v>86</v>
      </c>
      <c r="I8576" s="7">
        <v>0.33406244781577699</v>
      </c>
      <c r="J8576" s="7">
        <v>0.38296889648878302</v>
      </c>
    </row>
    <row r="8577" spans="2:10" x14ac:dyDescent="0.2">
      <c r="B8577" s="7">
        <v>73</v>
      </c>
      <c r="C8577" s="7">
        <v>86</v>
      </c>
      <c r="D8577" s="7">
        <v>1.1104491914325401</v>
      </c>
      <c r="E8577" s="7">
        <v>1.2033684849948301</v>
      </c>
      <c r="G8577" s="7">
        <v>73</v>
      </c>
      <c r="H8577" s="7">
        <v>86</v>
      </c>
      <c r="I8577" s="7">
        <v>1.11549388424351</v>
      </c>
      <c r="J8577" s="7">
        <v>1.1793328626211299</v>
      </c>
    </row>
    <row r="8578" spans="2:10" x14ac:dyDescent="0.2">
      <c r="B8578" s="7">
        <v>74</v>
      </c>
      <c r="C8578" s="7">
        <v>86</v>
      </c>
      <c r="D8578" s="7">
        <v>-0.110513164212429</v>
      </c>
      <c r="E8578" s="7">
        <v>0.11760327616402</v>
      </c>
      <c r="G8578" s="7">
        <v>74</v>
      </c>
      <c r="H8578" s="7">
        <v>86</v>
      </c>
      <c r="I8578" s="7">
        <v>-0.1108996565136</v>
      </c>
      <c r="J8578" s="7">
        <v>-0.25308368869696701</v>
      </c>
    </row>
    <row r="8579" spans="2:10" x14ac:dyDescent="0.2">
      <c r="B8579" s="7">
        <v>75</v>
      </c>
      <c r="C8579" s="7">
        <v>86</v>
      </c>
      <c r="D8579" s="7">
        <v>0.13463567229770301</v>
      </c>
      <c r="E8579" s="7">
        <v>7.0639708274290697E-2</v>
      </c>
      <c r="G8579" s="7">
        <v>75</v>
      </c>
      <c r="H8579" s="7">
        <v>86</v>
      </c>
      <c r="I8579" s="7">
        <v>0.13606772720453</v>
      </c>
      <c r="J8579" s="7">
        <v>0.1323027031971</v>
      </c>
    </row>
    <row r="8580" spans="2:10" x14ac:dyDescent="0.2">
      <c r="B8580" s="7">
        <v>76</v>
      </c>
      <c r="C8580" s="7">
        <v>86</v>
      </c>
      <c r="D8580" s="7">
        <v>1.6286287027655</v>
      </c>
      <c r="E8580" s="7">
        <v>1.6020060355297101</v>
      </c>
      <c r="G8580" s="7">
        <v>76</v>
      </c>
      <c r="H8580" s="7">
        <v>86</v>
      </c>
      <c r="I8580" s="7">
        <v>1.68253104818052</v>
      </c>
      <c r="J8580" s="7">
        <v>1.66038380022387</v>
      </c>
    </row>
    <row r="8581" spans="2:10" x14ac:dyDescent="0.2">
      <c r="B8581" s="7">
        <v>77</v>
      </c>
      <c r="C8581" s="7">
        <v>86</v>
      </c>
      <c r="D8581" s="7">
        <v>-0.160702553613572</v>
      </c>
      <c r="E8581" s="7">
        <v>-0.163717948370875</v>
      </c>
      <c r="G8581" s="7">
        <v>77</v>
      </c>
      <c r="H8581" s="7">
        <v>86</v>
      </c>
      <c r="I8581" s="7">
        <v>-0.159151561602036</v>
      </c>
      <c r="J8581" s="7">
        <v>-0.13698275659511699</v>
      </c>
    </row>
    <row r="8582" spans="2:10" x14ac:dyDescent="0.2">
      <c r="B8582" s="7">
        <v>78</v>
      </c>
      <c r="C8582" s="7">
        <v>86</v>
      </c>
      <c r="D8582" s="7">
        <v>-9.4913274514626195E-2</v>
      </c>
      <c r="E8582" s="7">
        <v>-0.18506172573134999</v>
      </c>
      <c r="G8582" s="7">
        <v>78</v>
      </c>
      <c r="H8582" s="7">
        <v>86</v>
      </c>
      <c r="I8582" s="7">
        <v>-9.4934910317936896E-2</v>
      </c>
      <c r="J8582" s="7">
        <v>-0.10357077772001599</v>
      </c>
    </row>
    <row r="8583" spans="2:10" x14ac:dyDescent="0.2">
      <c r="B8583" s="7">
        <v>79</v>
      </c>
      <c r="C8583" s="7">
        <v>86</v>
      </c>
      <c r="D8583" s="7">
        <v>0.602475778730033</v>
      </c>
      <c r="E8583" s="7">
        <v>0.76583185465092996</v>
      </c>
      <c r="G8583" s="7">
        <v>79</v>
      </c>
      <c r="H8583" s="7">
        <v>86</v>
      </c>
      <c r="I8583" s="7">
        <v>0.606001432326154</v>
      </c>
      <c r="J8583" s="7">
        <v>0.78410254724080497</v>
      </c>
    </row>
    <row r="8584" spans="2:10" x14ac:dyDescent="0.2">
      <c r="B8584" s="7">
        <v>80</v>
      </c>
      <c r="C8584" s="7">
        <v>86</v>
      </c>
      <c r="D8584" s="7">
        <v>0.21197363706675701</v>
      </c>
      <c r="E8584" s="7">
        <v>0.12433768031257</v>
      </c>
      <c r="G8584" s="7">
        <v>80</v>
      </c>
      <c r="H8584" s="7">
        <v>86</v>
      </c>
      <c r="I8584" s="7">
        <v>0.212149844005561</v>
      </c>
      <c r="J8584" s="7">
        <v>0.123440041528427</v>
      </c>
    </row>
    <row r="8585" spans="2:10" x14ac:dyDescent="0.2">
      <c r="B8585" s="7">
        <v>81</v>
      </c>
      <c r="C8585" s="7">
        <v>86</v>
      </c>
      <c r="D8585" s="7">
        <v>0.25766079133723502</v>
      </c>
      <c r="E8585" s="7">
        <v>0.20422877430355901</v>
      </c>
      <c r="G8585" s="7">
        <v>81</v>
      </c>
      <c r="H8585" s="7">
        <v>86</v>
      </c>
      <c r="I8585" s="7">
        <v>0.25999888591616099</v>
      </c>
      <c r="J8585" s="7">
        <v>0.21685811024117499</v>
      </c>
    </row>
    <row r="8586" spans="2:10" x14ac:dyDescent="0.2">
      <c r="B8586" s="7">
        <v>82</v>
      </c>
      <c r="C8586" s="7">
        <v>86</v>
      </c>
      <c r="D8586" s="7">
        <v>0.91285019558437397</v>
      </c>
      <c r="E8586" s="7">
        <v>1.0767839525776099</v>
      </c>
      <c r="G8586" s="7">
        <v>82</v>
      </c>
      <c r="H8586" s="7">
        <v>86</v>
      </c>
      <c r="I8586" s="7">
        <v>0.93530315639753903</v>
      </c>
      <c r="J8586" s="7">
        <v>1.20035540123988</v>
      </c>
    </row>
    <row r="8587" spans="2:10" x14ac:dyDescent="0.2">
      <c r="B8587" s="7">
        <v>83</v>
      </c>
      <c r="C8587" s="7">
        <v>86</v>
      </c>
      <c r="D8587" s="7">
        <v>-0.17522328461667799</v>
      </c>
      <c r="E8587" s="7">
        <v>-0.18341129887146601</v>
      </c>
      <c r="G8587" s="7">
        <v>83</v>
      </c>
      <c r="H8587" s="7">
        <v>86</v>
      </c>
      <c r="I8587" s="7">
        <v>-0.17560361521098</v>
      </c>
      <c r="J8587" s="7">
        <v>-0.23582124460773801</v>
      </c>
    </row>
    <row r="8588" spans="2:10" x14ac:dyDescent="0.2">
      <c r="B8588" s="7">
        <v>84</v>
      </c>
      <c r="C8588" s="7">
        <v>86</v>
      </c>
      <c r="D8588" s="7">
        <v>0.15337131255672901</v>
      </c>
      <c r="E8588" s="7">
        <v>0.12672347942970499</v>
      </c>
      <c r="G8588" s="7">
        <v>84</v>
      </c>
      <c r="H8588" s="7">
        <v>86</v>
      </c>
      <c r="I8588" s="7">
        <v>0.157736901924102</v>
      </c>
      <c r="J8588" s="7">
        <v>0.41527339650949602</v>
      </c>
    </row>
    <row r="8589" spans="2:10" x14ac:dyDescent="0.2">
      <c r="B8589" s="7">
        <v>85</v>
      </c>
      <c r="C8589" s="7">
        <v>86</v>
      </c>
      <c r="D8589" s="7">
        <v>1.17021142164266</v>
      </c>
      <c r="E8589" s="7">
        <v>1.4026402631638699</v>
      </c>
      <c r="G8589" s="7">
        <v>85</v>
      </c>
      <c r="H8589" s="7">
        <v>86</v>
      </c>
      <c r="I8589" s="7">
        <v>1.17278791654878</v>
      </c>
      <c r="J8589" s="7">
        <v>1.39091227128572</v>
      </c>
    </row>
    <row r="8590" spans="2:10" x14ac:dyDescent="0.2">
      <c r="B8590" s="7">
        <v>86</v>
      </c>
      <c r="C8590" s="7">
        <v>86</v>
      </c>
      <c r="D8590" s="7">
        <v>0.37916851477661101</v>
      </c>
      <c r="E8590" s="7">
        <v>0.14861380132750701</v>
      </c>
      <c r="G8590" s="7">
        <v>86</v>
      </c>
      <c r="H8590" s="7">
        <v>86</v>
      </c>
      <c r="I8590" s="7">
        <v>0.378005656329094</v>
      </c>
      <c r="J8590" s="7">
        <v>0.18766246596408501</v>
      </c>
    </row>
    <row r="8591" spans="2:10" x14ac:dyDescent="0.2">
      <c r="B8591" s="7">
        <v>87</v>
      </c>
      <c r="C8591" s="7">
        <v>86</v>
      </c>
      <c r="D8591" s="7">
        <v>1.4729631628653399</v>
      </c>
      <c r="E8591" s="7">
        <v>1.95532453624113</v>
      </c>
      <c r="G8591" s="7">
        <v>87</v>
      </c>
      <c r="H8591" s="7">
        <v>86</v>
      </c>
      <c r="I8591" s="7">
        <v>1.49390275078142</v>
      </c>
      <c r="J8591" s="7">
        <v>1.8488064120618799</v>
      </c>
    </row>
    <row r="8592" spans="2:10" x14ac:dyDescent="0.2">
      <c r="B8592" s="7">
        <v>88</v>
      </c>
      <c r="C8592" s="7">
        <v>86</v>
      </c>
      <c r="D8592" s="7">
        <v>0.442898674556303</v>
      </c>
      <c r="E8592" s="7">
        <v>0.51540846604032198</v>
      </c>
      <c r="G8592" s="7">
        <v>88</v>
      </c>
      <c r="H8592" s="7">
        <v>86</v>
      </c>
      <c r="I8592" s="7">
        <v>0.440654205955962</v>
      </c>
      <c r="J8592" s="7">
        <v>0.390740245946954</v>
      </c>
    </row>
    <row r="8593" spans="2:10" x14ac:dyDescent="0.2">
      <c r="B8593" s="7">
        <v>89</v>
      </c>
      <c r="C8593" s="7">
        <v>86</v>
      </c>
      <c r="D8593" s="7">
        <v>0.18104966593060901</v>
      </c>
      <c r="E8593" s="7">
        <v>6.9083058530581304E-2</v>
      </c>
      <c r="G8593" s="7">
        <v>89</v>
      </c>
      <c r="H8593" s="7">
        <v>86</v>
      </c>
      <c r="I8593" s="7">
        <v>0.18607130886161799</v>
      </c>
      <c r="J8593" s="7">
        <v>0.41094076296013299</v>
      </c>
    </row>
    <row r="8594" spans="2:10" x14ac:dyDescent="0.2">
      <c r="B8594" s="7">
        <v>90</v>
      </c>
      <c r="C8594" s="7">
        <v>86</v>
      </c>
      <c r="D8594" s="7">
        <v>-0.45749323458615598</v>
      </c>
      <c r="E8594" s="7">
        <v>-0.48703720002842299</v>
      </c>
      <c r="G8594" s="7">
        <v>90</v>
      </c>
      <c r="H8594" s="7">
        <v>86</v>
      </c>
      <c r="I8594" s="7">
        <v>-0.461145377967767</v>
      </c>
      <c r="J8594" s="7">
        <v>-0.46853030930221001</v>
      </c>
    </row>
    <row r="8595" spans="2:10" x14ac:dyDescent="0.2">
      <c r="B8595" s="7">
        <v>91</v>
      </c>
      <c r="C8595" s="7">
        <v>86</v>
      </c>
      <c r="D8595" s="7">
        <v>-2.5781484316649301E-2</v>
      </c>
      <c r="E8595" s="7">
        <v>0.147045157320225</v>
      </c>
      <c r="G8595" s="7">
        <v>91</v>
      </c>
      <c r="H8595" s="7">
        <v>86</v>
      </c>
      <c r="I8595" s="7">
        <v>-2.56464472598932E-2</v>
      </c>
      <c r="J8595" s="7">
        <v>8.70949008659192E-2</v>
      </c>
    </row>
    <row r="8596" spans="2:10" x14ac:dyDescent="0.2">
      <c r="B8596" s="7">
        <v>92</v>
      </c>
      <c r="C8596" s="7">
        <v>86</v>
      </c>
      <c r="D8596" s="7">
        <v>0.51631685326724297</v>
      </c>
      <c r="E8596" s="7">
        <v>0.17894470134107299</v>
      </c>
      <c r="G8596" s="7">
        <v>92</v>
      </c>
      <c r="H8596" s="7">
        <v>86</v>
      </c>
      <c r="I8596" s="7">
        <v>0.51304836973692702</v>
      </c>
      <c r="J8596" s="7">
        <v>0.41215923588956099</v>
      </c>
    </row>
    <row r="8597" spans="2:10" x14ac:dyDescent="0.2">
      <c r="B8597" s="7">
        <v>93</v>
      </c>
      <c r="C8597" s="7">
        <v>86</v>
      </c>
      <c r="D8597" s="7">
        <v>1.0187432034130599</v>
      </c>
      <c r="E8597" s="7">
        <v>1.23440431747013</v>
      </c>
      <c r="G8597" s="7">
        <v>93</v>
      </c>
      <c r="H8597" s="7">
        <v>86</v>
      </c>
      <c r="I8597" s="7">
        <v>1.04188562242292</v>
      </c>
      <c r="J8597" s="7">
        <v>1.27892328528062</v>
      </c>
    </row>
    <row r="8598" spans="2:10" x14ac:dyDescent="0.2">
      <c r="B8598" s="7">
        <v>94</v>
      </c>
      <c r="C8598" s="7">
        <v>86</v>
      </c>
      <c r="D8598" s="7">
        <v>0.146089674299336</v>
      </c>
      <c r="E8598" s="7">
        <v>7.2806847993831497E-2</v>
      </c>
      <c r="G8598" s="7">
        <v>94</v>
      </c>
      <c r="H8598" s="7">
        <v>86</v>
      </c>
      <c r="I8598" s="7">
        <v>0.14604973721280101</v>
      </c>
      <c r="J8598" s="7">
        <v>-4.5871061238234E-2</v>
      </c>
    </row>
    <row r="8599" spans="2:10" x14ac:dyDescent="0.2">
      <c r="B8599" s="7">
        <v>95</v>
      </c>
      <c r="C8599" s="7">
        <v>86</v>
      </c>
      <c r="D8599" s="7">
        <v>-0.30651762745893602</v>
      </c>
      <c r="E8599" s="7">
        <v>-0.27494983713056997</v>
      </c>
      <c r="G8599" s="7">
        <v>95</v>
      </c>
      <c r="H8599" s="7">
        <v>86</v>
      </c>
      <c r="I8599" s="7">
        <v>-0.30329691273916198</v>
      </c>
      <c r="J8599" s="7">
        <v>-0.443149708375429</v>
      </c>
    </row>
    <row r="8600" spans="2:10" x14ac:dyDescent="0.2">
      <c r="B8600" s="7">
        <v>96</v>
      </c>
      <c r="C8600" s="7">
        <v>86</v>
      </c>
      <c r="D8600" s="7">
        <v>-0.42774820834233301</v>
      </c>
      <c r="E8600" s="7">
        <v>-0.45275415224513299</v>
      </c>
      <c r="G8600" s="7">
        <v>96</v>
      </c>
      <c r="H8600" s="7">
        <v>86</v>
      </c>
      <c r="I8600" s="7">
        <v>-0.43654832758123302</v>
      </c>
      <c r="J8600" s="7">
        <v>-0.35047447457477399</v>
      </c>
    </row>
    <row r="8601" spans="2:10" x14ac:dyDescent="0.2">
      <c r="B8601" s="7">
        <v>97</v>
      </c>
      <c r="C8601" s="7">
        <v>86</v>
      </c>
      <c r="D8601" s="7">
        <v>6.2312282077037699E-2</v>
      </c>
      <c r="E8601" s="7">
        <v>0.24602730029327899</v>
      </c>
      <c r="G8601" s="7">
        <v>97</v>
      </c>
      <c r="H8601" s="7">
        <v>86</v>
      </c>
      <c r="I8601" s="7">
        <v>6.4808937968062502E-2</v>
      </c>
      <c r="J8601" s="7">
        <v>0.48283686219079303</v>
      </c>
    </row>
    <row r="8602" spans="2:10" x14ac:dyDescent="0.2">
      <c r="B8602" s="7">
        <v>98</v>
      </c>
      <c r="C8602" s="7">
        <v>86</v>
      </c>
      <c r="D8602" s="7">
        <v>1.37558073504223</v>
      </c>
      <c r="E8602" s="7">
        <v>1.5741458613885699</v>
      </c>
      <c r="G8602" s="7">
        <v>98</v>
      </c>
      <c r="H8602" s="7">
        <v>86</v>
      </c>
      <c r="I8602" s="7">
        <v>1.37379974674643</v>
      </c>
      <c r="J8602" s="7">
        <v>1.53411096061069</v>
      </c>
    </row>
    <row r="8603" spans="2:10" x14ac:dyDescent="0.2">
      <c r="B8603" s="7">
        <v>99</v>
      </c>
      <c r="C8603" s="7">
        <v>86</v>
      </c>
      <c r="D8603" s="7">
        <v>-5.9910634604395198E-2</v>
      </c>
      <c r="E8603" s="7">
        <v>4.9007586847317902E-2</v>
      </c>
      <c r="G8603" s="7">
        <v>99</v>
      </c>
      <c r="H8603" s="7">
        <v>86</v>
      </c>
      <c r="I8603" s="7">
        <v>-6.1561102577578602E-2</v>
      </c>
      <c r="J8603" s="7">
        <v>-4.7335656865083599E-2</v>
      </c>
    </row>
    <row r="8604" spans="2:10" x14ac:dyDescent="0.2">
      <c r="B8604" s="7">
        <v>100</v>
      </c>
      <c r="C8604" s="7">
        <v>86</v>
      </c>
      <c r="D8604" s="7">
        <v>0.72104708582617005</v>
      </c>
      <c r="E8604" s="7">
        <v>0.64083620818769005</v>
      </c>
      <c r="G8604" s="7">
        <v>100</v>
      </c>
      <c r="H8604" s="7">
        <v>86</v>
      </c>
      <c r="I8604" s="7">
        <v>0.71799826340693695</v>
      </c>
      <c r="J8604" s="7">
        <v>0.65455235427834402</v>
      </c>
    </row>
    <row r="8605" spans="2:10" x14ac:dyDescent="0.2">
      <c r="B8605" s="7">
        <v>1</v>
      </c>
      <c r="C8605" s="7">
        <v>87</v>
      </c>
      <c r="D8605" s="7">
        <v>-0.80496959216001496</v>
      </c>
      <c r="E8605" s="7">
        <v>-0.930371654468649</v>
      </c>
      <c r="G8605" s="7">
        <v>1</v>
      </c>
      <c r="H8605" s="7">
        <v>87</v>
      </c>
      <c r="I8605" s="7">
        <v>-0.80582693357675195</v>
      </c>
      <c r="J8605" s="7">
        <v>-1.02835359861229</v>
      </c>
    </row>
    <row r="8606" spans="2:10" x14ac:dyDescent="0.2">
      <c r="B8606" s="7">
        <v>2</v>
      </c>
      <c r="C8606" s="7">
        <v>87</v>
      </c>
      <c r="D8606" s="7">
        <v>-0.77259270388641499</v>
      </c>
      <c r="E8606" s="7">
        <v>-0.91517131582475697</v>
      </c>
      <c r="G8606" s="7">
        <v>2</v>
      </c>
      <c r="H8606" s="7">
        <v>87</v>
      </c>
      <c r="I8606" s="7">
        <v>-0.78394759570990602</v>
      </c>
      <c r="J8606" s="7">
        <v>-0.90912477146155402</v>
      </c>
    </row>
    <row r="8607" spans="2:10" x14ac:dyDescent="0.2">
      <c r="B8607" s="7">
        <v>3</v>
      </c>
      <c r="C8607" s="7">
        <v>87</v>
      </c>
      <c r="D8607" s="7">
        <v>-0.63520332254782896</v>
      </c>
      <c r="E8607" s="7">
        <v>-0.64574632304410595</v>
      </c>
      <c r="G8607" s="7">
        <v>3</v>
      </c>
      <c r="H8607" s="7">
        <v>87</v>
      </c>
      <c r="I8607" s="7">
        <v>-0.63553397087869901</v>
      </c>
      <c r="J8607" s="7">
        <v>-0.71854746890564403</v>
      </c>
    </row>
    <row r="8608" spans="2:10" x14ac:dyDescent="0.2">
      <c r="B8608" s="7">
        <v>4</v>
      </c>
      <c r="C8608" s="7">
        <v>87</v>
      </c>
      <c r="D8608" s="7">
        <v>-0.60202090209917702</v>
      </c>
      <c r="E8608" s="7">
        <v>-0.77011754252503595</v>
      </c>
      <c r="G8608" s="7">
        <v>4</v>
      </c>
      <c r="H8608" s="7">
        <v>87</v>
      </c>
      <c r="I8608" s="7">
        <v>-0.59949595281935897</v>
      </c>
      <c r="J8608" s="7">
        <v>-0.71350100344677603</v>
      </c>
    </row>
    <row r="8609" spans="2:10" x14ac:dyDescent="0.2">
      <c r="B8609" s="7">
        <v>5</v>
      </c>
      <c r="C8609" s="7">
        <v>87</v>
      </c>
      <c r="D8609" s="7">
        <v>-0.42959876693386601</v>
      </c>
      <c r="E8609" s="7">
        <v>-0.48108928794404399</v>
      </c>
      <c r="G8609" s="7">
        <v>5</v>
      </c>
      <c r="H8609" s="7">
        <v>87</v>
      </c>
      <c r="I8609" s="7">
        <v>-0.42972541718252999</v>
      </c>
      <c r="J8609" s="7">
        <v>-0.530382637032485</v>
      </c>
    </row>
    <row r="8610" spans="2:10" x14ac:dyDescent="0.2">
      <c r="B8610" s="7">
        <v>6</v>
      </c>
      <c r="C8610" s="7">
        <v>87</v>
      </c>
      <c r="D8610" s="7">
        <v>-0.64584498429856496</v>
      </c>
      <c r="E8610" s="7">
        <v>-1.0005443722623899</v>
      </c>
      <c r="G8610" s="7">
        <v>6</v>
      </c>
      <c r="H8610" s="7">
        <v>87</v>
      </c>
      <c r="I8610" s="7">
        <v>-0.65912297665091102</v>
      </c>
      <c r="J8610" s="7">
        <v>-0.84990854177214503</v>
      </c>
    </row>
    <row r="8611" spans="2:10" x14ac:dyDescent="0.2">
      <c r="B8611" s="7">
        <v>7</v>
      </c>
      <c r="C8611" s="7">
        <v>87</v>
      </c>
      <c r="D8611" s="7">
        <v>-0.62466715979612497</v>
      </c>
      <c r="E8611" s="7">
        <v>-0.63826566852344002</v>
      </c>
      <c r="G8611" s="7">
        <v>7</v>
      </c>
      <c r="H8611" s="7">
        <v>87</v>
      </c>
      <c r="I8611" s="7">
        <v>-0.62419552101779296</v>
      </c>
      <c r="J8611" s="7">
        <v>-0.67105383353522496</v>
      </c>
    </row>
    <row r="8612" spans="2:10" x14ac:dyDescent="0.2">
      <c r="B8612" s="7">
        <v>8</v>
      </c>
      <c r="C8612" s="7">
        <v>87</v>
      </c>
      <c r="D8612" s="7">
        <v>-0.42828992591805798</v>
      </c>
      <c r="E8612" s="7">
        <v>-0.39607478033472199</v>
      </c>
      <c r="G8612" s="7">
        <v>8</v>
      </c>
      <c r="H8612" s="7">
        <v>87</v>
      </c>
      <c r="I8612" s="7">
        <v>-0.43085430452290502</v>
      </c>
      <c r="J8612" s="7">
        <v>-0.43748229409608902</v>
      </c>
    </row>
    <row r="8613" spans="2:10" x14ac:dyDescent="0.2">
      <c r="B8613" s="7">
        <v>9</v>
      </c>
      <c r="C8613" s="7">
        <v>87</v>
      </c>
      <c r="D8613" s="7">
        <v>-0.56858433641355299</v>
      </c>
      <c r="E8613" s="7">
        <v>-0.68988279472013903</v>
      </c>
      <c r="G8613" s="7">
        <v>9</v>
      </c>
      <c r="H8613" s="7">
        <v>87</v>
      </c>
      <c r="I8613" s="7">
        <v>-0.56729763713611603</v>
      </c>
      <c r="J8613" s="7">
        <v>-0.67449764786223898</v>
      </c>
    </row>
    <row r="8614" spans="2:10" x14ac:dyDescent="0.2">
      <c r="B8614" s="7">
        <v>10</v>
      </c>
      <c r="C8614" s="7">
        <v>87</v>
      </c>
      <c r="D8614" s="7">
        <v>0.14603288458555</v>
      </c>
      <c r="E8614" s="7">
        <v>-7.56664311425084E-2</v>
      </c>
      <c r="G8614" s="7">
        <v>10</v>
      </c>
      <c r="H8614" s="7">
        <v>87</v>
      </c>
      <c r="I8614" s="7">
        <v>0.14854954415545901</v>
      </c>
      <c r="J8614" s="7">
        <v>3.3978991349251003E-2</v>
      </c>
    </row>
    <row r="8615" spans="2:10" x14ac:dyDescent="0.2">
      <c r="B8615" s="7">
        <v>11</v>
      </c>
      <c r="C8615" s="7">
        <v>87</v>
      </c>
      <c r="D8615" s="7">
        <v>-0.66503183613965799</v>
      </c>
      <c r="E8615" s="7">
        <v>-0.865774328143187</v>
      </c>
      <c r="G8615" s="7">
        <v>11</v>
      </c>
      <c r="H8615" s="7">
        <v>87</v>
      </c>
      <c r="I8615" s="7">
        <v>-0.65376553506819202</v>
      </c>
      <c r="J8615" s="7">
        <v>-0.69029253266262802</v>
      </c>
    </row>
    <row r="8616" spans="2:10" x14ac:dyDescent="0.2">
      <c r="B8616" s="7">
        <v>12</v>
      </c>
      <c r="C8616" s="7">
        <v>87</v>
      </c>
      <c r="D8616" s="7">
        <v>-0.63236032199537495</v>
      </c>
      <c r="E8616" s="7">
        <v>-0.75886826928111395</v>
      </c>
      <c r="G8616" s="7">
        <v>12</v>
      </c>
      <c r="H8616" s="7">
        <v>87</v>
      </c>
      <c r="I8616" s="7">
        <v>-0.63335891754461604</v>
      </c>
      <c r="J8616" s="7">
        <v>-0.68161164572429001</v>
      </c>
    </row>
    <row r="8617" spans="2:10" x14ac:dyDescent="0.2">
      <c r="B8617" s="7">
        <v>13</v>
      </c>
      <c r="C8617" s="7">
        <v>87</v>
      </c>
      <c r="D8617" s="7">
        <v>-0.73756022786242104</v>
      </c>
      <c r="E8617" s="7">
        <v>-0.61547799831699002</v>
      </c>
      <c r="G8617" s="7">
        <v>13</v>
      </c>
      <c r="H8617" s="7">
        <v>87</v>
      </c>
      <c r="I8617" s="7">
        <v>-0.73854014147940805</v>
      </c>
      <c r="J8617" s="7">
        <v>-0.57546221711565704</v>
      </c>
    </row>
    <row r="8618" spans="2:10" x14ac:dyDescent="0.2">
      <c r="B8618" s="7">
        <v>14</v>
      </c>
      <c r="C8618" s="7">
        <v>87</v>
      </c>
      <c r="D8618" s="7">
        <v>6.4361768132894098E-2</v>
      </c>
      <c r="E8618" s="7">
        <v>-9.5586088867349907E-3</v>
      </c>
      <c r="G8618" s="7">
        <v>14</v>
      </c>
      <c r="H8618" s="7">
        <v>87</v>
      </c>
      <c r="I8618" s="7">
        <v>6.5382233427158098E-2</v>
      </c>
      <c r="J8618" s="7">
        <v>2.6997389885130101E-2</v>
      </c>
    </row>
    <row r="8619" spans="2:10" x14ac:dyDescent="0.2">
      <c r="B8619" s="7">
        <v>15</v>
      </c>
      <c r="C8619" s="7">
        <v>87</v>
      </c>
      <c r="D8619" s="7">
        <v>-0.74970889886944603</v>
      </c>
      <c r="E8619" s="7">
        <v>-0.85154798547371702</v>
      </c>
      <c r="G8619" s="7">
        <v>15</v>
      </c>
      <c r="H8619" s="7">
        <v>87</v>
      </c>
      <c r="I8619" s="7">
        <v>-0.754581758986415</v>
      </c>
      <c r="J8619" s="7">
        <v>-0.802976468427126</v>
      </c>
    </row>
    <row r="8620" spans="2:10" x14ac:dyDescent="0.2">
      <c r="B8620" s="7">
        <v>16</v>
      </c>
      <c r="C8620" s="7">
        <v>87</v>
      </c>
      <c r="D8620" s="7">
        <v>-0.47820271096893502</v>
      </c>
      <c r="E8620" s="7">
        <v>-0.63680374258877004</v>
      </c>
      <c r="G8620" s="7">
        <v>16</v>
      </c>
      <c r="H8620" s="7">
        <v>87</v>
      </c>
      <c r="I8620" s="7">
        <v>-0.48736022904145498</v>
      </c>
      <c r="J8620" s="7">
        <v>-0.45215333844365302</v>
      </c>
    </row>
    <row r="8621" spans="2:10" x14ac:dyDescent="0.2">
      <c r="B8621" s="7">
        <v>17</v>
      </c>
      <c r="C8621" s="7">
        <v>87</v>
      </c>
      <c r="D8621" s="7">
        <v>-0.73493529855692896</v>
      </c>
      <c r="E8621" s="7">
        <v>-0.89667903348459699</v>
      </c>
      <c r="G8621" s="7">
        <v>17</v>
      </c>
      <c r="H8621" s="7">
        <v>87</v>
      </c>
      <c r="I8621" s="7">
        <v>-0.73808463145741099</v>
      </c>
      <c r="J8621" s="7">
        <v>-0.97506773068771002</v>
      </c>
    </row>
    <row r="8622" spans="2:10" x14ac:dyDescent="0.2">
      <c r="B8622" s="7">
        <v>18</v>
      </c>
      <c r="C8622" s="7">
        <v>87</v>
      </c>
      <c r="D8622" s="7">
        <v>-0.44057025569992098</v>
      </c>
      <c r="E8622" s="7">
        <v>-0.57459890892897802</v>
      </c>
      <c r="G8622" s="7">
        <v>18</v>
      </c>
      <c r="H8622" s="7">
        <v>87</v>
      </c>
      <c r="I8622" s="7">
        <v>-0.44809660276216701</v>
      </c>
      <c r="J8622" s="7">
        <v>-0.480842460686636</v>
      </c>
    </row>
    <row r="8623" spans="2:10" x14ac:dyDescent="0.2">
      <c r="B8623" s="7">
        <v>19</v>
      </c>
      <c r="C8623" s="7">
        <v>87</v>
      </c>
      <c r="D8623" s="7">
        <v>-0.735454529255536</v>
      </c>
      <c r="E8623" s="7">
        <v>-0.80105810714482195</v>
      </c>
      <c r="G8623" s="7">
        <v>19</v>
      </c>
      <c r="H8623" s="7">
        <v>87</v>
      </c>
      <c r="I8623" s="7">
        <v>-0.74361356845248705</v>
      </c>
      <c r="J8623" s="7">
        <v>-0.77101249080117495</v>
      </c>
    </row>
    <row r="8624" spans="2:10" x14ac:dyDescent="0.2">
      <c r="B8624" s="7">
        <v>20</v>
      </c>
      <c r="C8624" s="7">
        <v>87</v>
      </c>
      <c r="D8624" s="7">
        <v>-0.42561790588468401</v>
      </c>
      <c r="E8624" s="7">
        <v>-0.65603391061356198</v>
      </c>
      <c r="G8624" s="7">
        <v>20</v>
      </c>
      <c r="H8624" s="7">
        <v>87</v>
      </c>
      <c r="I8624" s="7">
        <v>-0.42597104904611299</v>
      </c>
      <c r="J8624" s="7">
        <v>-0.61288785651821698</v>
      </c>
    </row>
    <row r="8625" spans="2:10" x14ac:dyDescent="0.2">
      <c r="B8625" s="7">
        <v>21</v>
      </c>
      <c r="C8625" s="7">
        <v>87</v>
      </c>
      <c r="D8625" s="7">
        <v>-0.54593350838154098</v>
      </c>
      <c r="E8625" s="7">
        <v>-0.47414236495227202</v>
      </c>
      <c r="G8625" s="7">
        <v>21</v>
      </c>
      <c r="H8625" s="7">
        <v>87</v>
      </c>
      <c r="I8625" s="7">
        <v>-0.54344218885164597</v>
      </c>
      <c r="J8625" s="7">
        <v>-0.65735772911819401</v>
      </c>
    </row>
    <row r="8626" spans="2:10" x14ac:dyDescent="0.2">
      <c r="B8626" s="7">
        <v>22</v>
      </c>
      <c r="C8626" s="7">
        <v>87</v>
      </c>
      <c r="D8626" s="7">
        <v>-0.72106579000948501</v>
      </c>
      <c r="E8626" s="7">
        <v>-0.91246128230499002</v>
      </c>
      <c r="G8626" s="7">
        <v>22</v>
      </c>
      <c r="H8626" s="7">
        <v>87</v>
      </c>
      <c r="I8626" s="7">
        <v>-0.73183021105297796</v>
      </c>
      <c r="J8626" s="7">
        <v>-0.90348877680555295</v>
      </c>
    </row>
    <row r="8627" spans="2:10" x14ac:dyDescent="0.2">
      <c r="B8627" s="7">
        <v>23</v>
      </c>
      <c r="C8627" s="7">
        <v>87</v>
      </c>
      <c r="D8627" s="7">
        <v>-0.87732111255243495</v>
      </c>
      <c r="E8627" s="7">
        <v>-0.93844764124372704</v>
      </c>
      <c r="G8627" s="7">
        <v>23</v>
      </c>
      <c r="H8627" s="7">
        <v>87</v>
      </c>
      <c r="I8627" s="7">
        <v>-0.88238683281810504</v>
      </c>
      <c r="J8627" s="7">
        <v>-1.1190567627539301</v>
      </c>
    </row>
    <row r="8628" spans="2:10" x14ac:dyDescent="0.2">
      <c r="B8628" s="7">
        <v>24</v>
      </c>
      <c r="C8628" s="7">
        <v>87</v>
      </c>
      <c r="D8628" s="7">
        <v>-0.62753293544476196</v>
      </c>
      <c r="E8628" s="7">
        <v>-0.61837450436261299</v>
      </c>
      <c r="G8628" s="7">
        <v>24</v>
      </c>
      <c r="H8628" s="7">
        <v>87</v>
      </c>
      <c r="I8628" s="7">
        <v>-0.62234261878804298</v>
      </c>
      <c r="J8628" s="7">
        <v>-0.71754902807646403</v>
      </c>
    </row>
    <row r="8629" spans="2:10" x14ac:dyDescent="0.2">
      <c r="B8629" s="7">
        <v>25</v>
      </c>
      <c r="C8629" s="7">
        <v>87</v>
      </c>
      <c r="D8629" s="7">
        <v>-0.95443288634790202</v>
      </c>
      <c r="E8629" s="7">
        <v>-1.15084507967232</v>
      </c>
      <c r="G8629" s="7">
        <v>25</v>
      </c>
      <c r="H8629" s="7">
        <v>87</v>
      </c>
      <c r="I8629" s="7">
        <v>-0.95229015816426499</v>
      </c>
      <c r="J8629" s="7">
        <v>-1.06077841069218</v>
      </c>
    </row>
    <row r="8630" spans="2:10" x14ac:dyDescent="0.2">
      <c r="B8630" s="7">
        <v>26</v>
      </c>
      <c r="C8630" s="7">
        <v>87</v>
      </c>
      <c r="D8630" s="7">
        <v>-0.633494209671007</v>
      </c>
      <c r="E8630" s="7">
        <v>-0.74066264549368699</v>
      </c>
      <c r="G8630" s="7">
        <v>26</v>
      </c>
      <c r="H8630" s="7">
        <v>87</v>
      </c>
      <c r="I8630" s="7">
        <v>-0.63623918098249599</v>
      </c>
      <c r="J8630" s="7">
        <v>-0.66390648050757395</v>
      </c>
    </row>
    <row r="8631" spans="2:10" x14ac:dyDescent="0.2">
      <c r="B8631" s="7">
        <v>27</v>
      </c>
      <c r="C8631" s="7">
        <v>87</v>
      </c>
      <c r="D8631" s="7">
        <v>-0.56198533853565302</v>
      </c>
      <c r="E8631" s="7">
        <v>-0.647430171873555</v>
      </c>
      <c r="G8631" s="7">
        <v>27</v>
      </c>
      <c r="H8631" s="7">
        <v>87</v>
      </c>
      <c r="I8631" s="7">
        <v>-0.57090924748157301</v>
      </c>
      <c r="J8631" s="7">
        <v>-0.66295532483259001</v>
      </c>
    </row>
    <row r="8632" spans="2:10" x14ac:dyDescent="0.2">
      <c r="B8632" s="7">
        <v>28</v>
      </c>
      <c r="C8632" s="7">
        <v>87</v>
      </c>
      <c r="D8632" s="7">
        <v>-0.94920779343712502</v>
      </c>
      <c r="E8632" s="7">
        <v>-0.87728866198870703</v>
      </c>
      <c r="G8632" s="7">
        <v>28</v>
      </c>
      <c r="H8632" s="7">
        <v>87</v>
      </c>
      <c r="I8632" s="7">
        <v>-0.96016827816537498</v>
      </c>
      <c r="J8632" s="7">
        <v>-1.03939782668906</v>
      </c>
    </row>
    <row r="8633" spans="2:10" x14ac:dyDescent="0.2">
      <c r="B8633" s="7">
        <v>29</v>
      </c>
      <c r="C8633" s="7">
        <v>87</v>
      </c>
      <c r="D8633" s="7">
        <v>-0.61033870634861997</v>
      </c>
      <c r="E8633" s="7">
        <v>-1.0173923632551201</v>
      </c>
      <c r="G8633" s="7">
        <v>29</v>
      </c>
      <c r="H8633" s="7">
        <v>87</v>
      </c>
      <c r="I8633" s="7">
        <v>-0.61669555474279003</v>
      </c>
      <c r="J8633" s="7">
        <v>-0.75876795646637196</v>
      </c>
    </row>
    <row r="8634" spans="2:10" x14ac:dyDescent="0.2">
      <c r="B8634" s="7">
        <v>30</v>
      </c>
      <c r="C8634" s="7">
        <v>87</v>
      </c>
      <c r="D8634" s="7">
        <v>-0.68877719680493099</v>
      </c>
      <c r="E8634" s="7">
        <v>-0.84250178106331797</v>
      </c>
      <c r="G8634" s="7">
        <v>30</v>
      </c>
      <c r="H8634" s="7">
        <v>87</v>
      </c>
      <c r="I8634" s="7">
        <v>-0.68878556805528202</v>
      </c>
      <c r="J8634" s="7">
        <v>-0.85970137377936096</v>
      </c>
    </row>
    <row r="8635" spans="2:10" x14ac:dyDescent="0.2">
      <c r="B8635" s="7">
        <v>31</v>
      </c>
      <c r="C8635" s="7">
        <v>87</v>
      </c>
      <c r="D8635" s="7">
        <v>-1.1212827232968201</v>
      </c>
      <c r="E8635" s="7">
        <v>-1.2586864624245699</v>
      </c>
      <c r="G8635" s="7">
        <v>31</v>
      </c>
      <c r="H8635" s="7">
        <v>87</v>
      </c>
      <c r="I8635" s="7">
        <v>-1.13270689747505</v>
      </c>
      <c r="J8635" s="7">
        <v>-1.3508587815787301</v>
      </c>
    </row>
    <row r="8636" spans="2:10" x14ac:dyDescent="0.2">
      <c r="B8636" s="7">
        <v>32</v>
      </c>
      <c r="C8636" s="7">
        <v>87</v>
      </c>
      <c r="D8636" s="7">
        <v>-0.38793036015656002</v>
      </c>
      <c r="E8636" s="7">
        <v>-0.52990014797107099</v>
      </c>
      <c r="G8636" s="7">
        <v>32</v>
      </c>
      <c r="H8636" s="7">
        <v>87</v>
      </c>
      <c r="I8636" s="7">
        <v>-0.38838385267880499</v>
      </c>
      <c r="J8636" s="7">
        <v>-0.46683966023273998</v>
      </c>
    </row>
    <row r="8637" spans="2:10" x14ac:dyDescent="0.2">
      <c r="B8637" s="7">
        <v>33</v>
      </c>
      <c r="C8637" s="7">
        <v>87</v>
      </c>
      <c r="D8637" s="7">
        <v>-0.58109794411029203</v>
      </c>
      <c r="E8637" s="7">
        <v>-0.54371325584351604</v>
      </c>
      <c r="G8637" s="7">
        <v>33</v>
      </c>
      <c r="H8637" s="7">
        <v>87</v>
      </c>
      <c r="I8637" s="7">
        <v>-0.58855310562290197</v>
      </c>
      <c r="J8637" s="7">
        <v>-0.78316075606330804</v>
      </c>
    </row>
    <row r="8638" spans="2:10" x14ac:dyDescent="0.2">
      <c r="B8638" s="7">
        <v>34</v>
      </c>
      <c r="C8638" s="7">
        <v>87</v>
      </c>
      <c r="D8638" s="7">
        <v>-0.74257365538729703</v>
      </c>
      <c r="E8638" s="7">
        <v>-0.89945042599891201</v>
      </c>
      <c r="G8638" s="7">
        <v>34</v>
      </c>
      <c r="H8638" s="7">
        <v>87</v>
      </c>
      <c r="I8638" s="7">
        <v>-0.73508520905763897</v>
      </c>
      <c r="J8638" s="7">
        <v>-0.75277674210356305</v>
      </c>
    </row>
    <row r="8639" spans="2:10" x14ac:dyDescent="0.2">
      <c r="B8639" s="7">
        <v>35</v>
      </c>
      <c r="C8639" s="7">
        <v>87</v>
      </c>
      <c r="D8639" s="7">
        <v>-0.69043777418394303</v>
      </c>
      <c r="E8639" s="7">
        <v>-0.85875724086937</v>
      </c>
      <c r="G8639" s="7">
        <v>35</v>
      </c>
      <c r="H8639" s="7">
        <v>87</v>
      </c>
      <c r="I8639" s="7">
        <v>-0.69691241363890599</v>
      </c>
      <c r="J8639" s="7">
        <v>-0.69841265938792296</v>
      </c>
    </row>
    <row r="8640" spans="2:10" x14ac:dyDescent="0.2">
      <c r="B8640" s="7">
        <v>36</v>
      </c>
      <c r="C8640" s="7">
        <v>87</v>
      </c>
      <c r="D8640" s="7">
        <v>-0.63449828669522101</v>
      </c>
      <c r="E8640" s="7">
        <v>-0.49668699678538503</v>
      </c>
      <c r="G8640" s="7">
        <v>36</v>
      </c>
      <c r="H8640" s="7">
        <v>87</v>
      </c>
      <c r="I8640" s="7">
        <v>-0.63974988469013505</v>
      </c>
      <c r="J8640" s="7">
        <v>-0.66169741525185799</v>
      </c>
    </row>
    <row r="8641" spans="2:10" x14ac:dyDescent="0.2">
      <c r="B8641" s="7">
        <v>37</v>
      </c>
      <c r="C8641" s="7">
        <v>87</v>
      </c>
      <c r="D8641" s="7">
        <v>-0.51627798940708702</v>
      </c>
      <c r="E8641" s="7">
        <v>-0.60072041045938995</v>
      </c>
      <c r="G8641" s="7">
        <v>37</v>
      </c>
      <c r="H8641" s="7">
        <v>87</v>
      </c>
      <c r="I8641" s="7">
        <v>-0.52289822652289997</v>
      </c>
      <c r="J8641" s="7">
        <v>-0.58893774616628003</v>
      </c>
    </row>
    <row r="8642" spans="2:10" x14ac:dyDescent="0.2">
      <c r="B8642" s="7">
        <v>38</v>
      </c>
      <c r="C8642" s="7">
        <v>87</v>
      </c>
      <c r="D8642" s="7">
        <v>-0.61298637452270699</v>
      </c>
      <c r="E8642" s="7">
        <v>-0.70259378940334805</v>
      </c>
      <c r="G8642" s="7">
        <v>38</v>
      </c>
      <c r="H8642" s="7">
        <v>87</v>
      </c>
      <c r="I8642" s="7">
        <v>-0.62295682832627197</v>
      </c>
      <c r="J8642" s="7">
        <v>-0.60664167000241198</v>
      </c>
    </row>
    <row r="8643" spans="2:10" x14ac:dyDescent="0.2">
      <c r="B8643" s="7">
        <v>39</v>
      </c>
      <c r="C8643" s="7">
        <v>87</v>
      </c>
      <c r="D8643" s="7">
        <v>-0.59927137801451202</v>
      </c>
      <c r="E8643" s="7">
        <v>-0.52870768026645698</v>
      </c>
      <c r="G8643" s="7">
        <v>39</v>
      </c>
      <c r="H8643" s="7">
        <v>87</v>
      </c>
      <c r="I8643" s="7">
        <v>-0.60336279072972598</v>
      </c>
      <c r="J8643" s="7">
        <v>-0.52670082811330798</v>
      </c>
    </row>
    <row r="8644" spans="2:10" x14ac:dyDescent="0.2">
      <c r="B8644" s="7">
        <v>40</v>
      </c>
      <c r="C8644" s="7">
        <v>87</v>
      </c>
      <c r="D8644" s="7">
        <v>-0.72083400909780504</v>
      </c>
      <c r="E8644" s="7">
        <v>-0.81714260898398705</v>
      </c>
      <c r="G8644" s="7">
        <v>40</v>
      </c>
      <c r="H8644" s="7">
        <v>87</v>
      </c>
      <c r="I8644" s="7">
        <v>-0.73278497271312104</v>
      </c>
      <c r="J8644" s="7">
        <v>-0.86119883287448196</v>
      </c>
    </row>
    <row r="8645" spans="2:10" x14ac:dyDescent="0.2">
      <c r="B8645" s="7">
        <v>41</v>
      </c>
      <c r="C8645" s="7">
        <v>87</v>
      </c>
      <c r="D8645" s="7">
        <v>-0.48364396485268601</v>
      </c>
      <c r="E8645" s="7">
        <v>-0.52228129883121399</v>
      </c>
      <c r="G8645" s="7">
        <v>41</v>
      </c>
      <c r="H8645" s="7">
        <v>87</v>
      </c>
      <c r="I8645" s="7">
        <v>-0.49092948282290799</v>
      </c>
      <c r="J8645" s="7">
        <v>-0.44957575519797599</v>
      </c>
    </row>
    <row r="8646" spans="2:10" x14ac:dyDescent="0.2">
      <c r="B8646" s="7">
        <v>42</v>
      </c>
      <c r="C8646" s="7">
        <v>87</v>
      </c>
      <c r="D8646" s="7">
        <v>-0.64070012180661895</v>
      </c>
      <c r="E8646" s="7">
        <v>-0.74182799232111996</v>
      </c>
      <c r="G8646" s="7">
        <v>42</v>
      </c>
      <c r="H8646" s="7">
        <v>87</v>
      </c>
      <c r="I8646" s="7">
        <v>-0.63760548645918602</v>
      </c>
      <c r="J8646" s="7">
        <v>-0.74085045060371602</v>
      </c>
    </row>
    <row r="8647" spans="2:10" x14ac:dyDescent="0.2">
      <c r="B8647" s="7">
        <v>43</v>
      </c>
      <c r="C8647" s="7">
        <v>87</v>
      </c>
      <c r="D8647" s="7">
        <v>-0.76176101096251303</v>
      </c>
      <c r="E8647" s="7">
        <v>-0.76652585427654796</v>
      </c>
      <c r="G8647" s="7">
        <v>43</v>
      </c>
      <c r="H8647" s="7">
        <v>87</v>
      </c>
      <c r="I8647" s="7">
        <v>-0.77545479472526901</v>
      </c>
      <c r="J8647" s="7">
        <v>-0.87575000746563203</v>
      </c>
    </row>
    <row r="8648" spans="2:10" x14ac:dyDescent="0.2">
      <c r="B8648" s="7">
        <v>44</v>
      </c>
      <c r="C8648" s="7">
        <v>87</v>
      </c>
      <c r="D8648" s="7">
        <v>-0.68539194374509405</v>
      </c>
      <c r="E8648" s="7">
        <v>-0.62094331036041495</v>
      </c>
      <c r="G8648" s="7">
        <v>44</v>
      </c>
      <c r="H8648" s="7">
        <v>87</v>
      </c>
      <c r="I8648" s="7">
        <v>-0.68090955664219699</v>
      </c>
      <c r="J8648" s="7">
        <v>-0.75003943545217</v>
      </c>
    </row>
    <row r="8649" spans="2:10" x14ac:dyDescent="0.2">
      <c r="B8649" s="7">
        <v>45</v>
      </c>
      <c r="C8649" s="7">
        <v>87</v>
      </c>
      <c r="D8649" s="7">
        <v>-0.56849135753675895</v>
      </c>
      <c r="E8649" s="7">
        <v>-0.60504654962029403</v>
      </c>
      <c r="G8649" s="7">
        <v>45</v>
      </c>
      <c r="H8649" s="7">
        <v>87</v>
      </c>
      <c r="I8649" s="7">
        <v>-0.57510998595643603</v>
      </c>
      <c r="J8649" s="7">
        <v>-0.66871710321528399</v>
      </c>
    </row>
    <row r="8650" spans="2:10" x14ac:dyDescent="0.2">
      <c r="B8650" s="7">
        <v>46</v>
      </c>
      <c r="C8650" s="7">
        <v>87</v>
      </c>
      <c r="D8650" s="7">
        <v>-0.85216643744419196</v>
      </c>
      <c r="E8650" s="7">
        <v>-0.96652632744387501</v>
      </c>
      <c r="G8650" s="7">
        <v>46</v>
      </c>
      <c r="H8650" s="7">
        <v>87</v>
      </c>
      <c r="I8650" s="7">
        <v>-0.85979673925748101</v>
      </c>
      <c r="J8650" s="7">
        <v>-1.00892141801848</v>
      </c>
    </row>
    <row r="8651" spans="2:10" x14ac:dyDescent="0.2">
      <c r="B8651" s="7">
        <v>47</v>
      </c>
      <c r="C8651" s="7">
        <v>87</v>
      </c>
      <c r="D8651" s="7">
        <v>-1.0262038560745199</v>
      </c>
      <c r="E8651" s="7">
        <v>-1.20590851152927</v>
      </c>
      <c r="G8651" s="7">
        <v>47</v>
      </c>
      <c r="H8651" s="7">
        <v>87</v>
      </c>
      <c r="I8651" s="7">
        <v>-1.02230502505318</v>
      </c>
      <c r="J8651" s="7">
        <v>-1.1345549456313</v>
      </c>
    </row>
    <row r="8652" spans="2:10" x14ac:dyDescent="0.2">
      <c r="B8652" s="7">
        <v>48</v>
      </c>
      <c r="C8652" s="7">
        <v>87</v>
      </c>
      <c r="D8652" s="7">
        <v>-0.85836484739575503</v>
      </c>
      <c r="E8652" s="7">
        <v>-1.0128769726073199</v>
      </c>
      <c r="G8652" s="7">
        <v>48</v>
      </c>
      <c r="H8652" s="7">
        <v>87</v>
      </c>
      <c r="I8652" s="7">
        <v>-0.860771992102766</v>
      </c>
      <c r="J8652" s="7">
        <v>-1.00730058597664</v>
      </c>
    </row>
    <row r="8653" spans="2:10" x14ac:dyDescent="0.2">
      <c r="B8653" s="7">
        <v>49</v>
      </c>
      <c r="C8653" s="7">
        <v>87</v>
      </c>
      <c r="D8653" s="7">
        <v>-1.0191685200509399</v>
      </c>
      <c r="E8653" s="7">
        <v>-1.1859430772433299</v>
      </c>
      <c r="G8653" s="7">
        <v>49</v>
      </c>
      <c r="H8653" s="7">
        <v>87</v>
      </c>
      <c r="I8653" s="7">
        <v>-1.0221550910261801</v>
      </c>
      <c r="J8653" s="7">
        <v>-1.15187519070555</v>
      </c>
    </row>
    <row r="8654" spans="2:10" x14ac:dyDescent="0.2">
      <c r="B8654" s="7">
        <v>50</v>
      </c>
      <c r="C8654" s="7">
        <v>87</v>
      </c>
      <c r="D8654" s="7">
        <v>-0.54979974588494895</v>
      </c>
      <c r="E8654" s="7">
        <v>-0.74864090259752902</v>
      </c>
      <c r="G8654" s="7">
        <v>50</v>
      </c>
      <c r="H8654" s="7">
        <v>87</v>
      </c>
      <c r="I8654" s="7">
        <v>-0.54813997017008598</v>
      </c>
      <c r="J8654" s="7">
        <v>-0.62829978284945498</v>
      </c>
    </row>
    <row r="8655" spans="2:10" x14ac:dyDescent="0.2">
      <c r="B8655" s="7">
        <v>51</v>
      </c>
      <c r="C8655" s="7">
        <v>87</v>
      </c>
      <c r="D8655" s="7">
        <v>-0.64904547256927503</v>
      </c>
      <c r="E8655" s="7">
        <v>-0.865698422446599</v>
      </c>
      <c r="G8655" s="7">
        <v>51</v>
      </c>
      <c r="H8655" s="7">
        <v>87</v>
      </c>
      <c r="I8655" s="7">
        <v>-0.65061371222177999</v>
      </c>
      <c r="J8655" s="7">
        <v>-0.80938837203861003</v>
      </c>
    </row>
    <row r="8656" spans="2:10" x14ac:dyDescent="0.2">
      <c r="B8656" s="7">
        <v>52</v>
      </c>
      <c r="C8656" s="7">
        <v>87</v>
      </c>
      <c r="D8656" s="7">
        <v>-0.35065406657854598</v>
      </c>
      <c r="E8656" s="7">
        <v>-0.53171297343477497</v>
      </c>
      <c r="G8656" s="7">
        <v>52</v>
      </c>
      <c r="H8656" s="7">
        <v>87</v>
      </c>
      <c r="I8656" s="7">
        <v>-0.34713523966582799</v>
      </c>
      <c r="J8656" s="7">
        <v>-0.61145493004886098</v>
      </c>
    </row>
    <row r="8657" spans="2:10" x14ac:dyDescent="0.2">
      <c r="B8657" s="7">
        <v>53</v>
      </c>
      <c r="C8657" s="7">
        <v>87</v>
      </c>
      <c r="D8657" s="7">
        <v>-0.83441064533846498</v>
      </c>
      <c r="E8657" s="7">
        <v>-0.98423285350653</v>
      </c>
      <c r="G8657" s="7">
        <v>53</v>
      </c>
      <c r="H8657" s="7">
        <v>87</v>
      </c>
      <c r="I8657" s="7">
        <v>-0.84171327641357996</v>
      </c>
      <c r="J8657" s="7">
        <v>-1.01997299319013</v>
      </c>
    </row>
    <row r="8658" spans="2:10" x14ac:dyDescent="0.2">
      <c r="B8658" s="7">
        <v>54</v>
      </c>
      <c r="C8658" s="7">
        <v>87</v>
      </c>
      <c r="D8658" s="7">
        <v>-3.25830312206907E-2</v>
      </c>
      <c r="E8658" s="7">
        <v>-5.6029206063044498E-2</v>
      </c>
      <c r="G8658" s="7">
        <v>54</v>
      </c>
      <c r="H8658" s="7">
        <v>87</v>
      </c>
      <c r="I8658" s="7">
        <v>-3.2772787594380397E-2</v>
      </c>
      <c r="J8658" s="7">
        <v>-0.169674489447278</v>
      </c>
    </row>
    <row r="8659" spans="2:10" x14ac:dyDescent="0.2">
      <c r="B8659" s="7">
        <v>55</v>
      </c>
      <c r="C8659" s="7">
        <v>87</v>
      </c>
      <c r="D8659" s="7">
        <v>-0.69463469216840001</v>
      </c>
      <c r="E8659" s="7">
        <v>-0.85862218265850898</v>
      </c>
      <c r="G8659" s="7">
        <v>55</v>
      </c>
      <c r="H8659" s="7">
        <v>87</v>
      </c>
      <c r="I8659" s="7">
        <v>-0.69564387682163598</v>
      </c>
      <c r="J8659" s="7">
        <v>-0.95302665611855297</v>
      </c>
    </row>
    <row r="8660" spans="2:10" x14ac:dyDescent="0.2">
      <c r="B8660" s="7">
        <v>56</v>
      </c>
      <c r="C8660" s="7">
        <v>87</v>
      </c>
      <c r="D8660" s="7">
        <v>-0.97036399638878701</v>
      </c>
      <c r="E8660" s="7">
        <v>-1.1259468231809699</v>
      </c>
      <c r="G8660" s="7">
        <v>56</v>
      </c>
      <c r="H8660" s="7">
        <v>87</v>
      </c>
      <c r="I8660" s="7">
        <v>-0.98253371174243198</v>
      </c>
      <c r="J8660" s="7">
        <v>-1.08457951361784</v>
      </c>
    </row>
    <row r="8661" spans="2:10" x14ac:dyDescent="0.2">
      <c r="B8661" s="7">
        <v>57</v>
      </c>
      <c r="C8661" s="7">
        <v>87</v>
      </c>
      <c r="D8661" s="7">
        <v>-0.77247984563944505</v>
      </c>
      <c r="E8661" s="7">
        <v>-0.85583570361580596</v>
      </c>
      <c r="G8661" s="7">
        <v>57</v>
      </c>
      <c r="H8661" s="7">
        <v>87</v>
      </c>
      <c r="I8661" s="7">
        <v>-0.78016363121642995</v>
      </c>
      <c r="J8661" s="7">
        <v>-0.82339539913401605</v>
      </c>
    </row>
    <row r="8662" spans="2:10" x14ac:dyDescent="0.2">
      <c r="B8662" s="7">
        <v>58</v>
      </c>
      <c r="C8662" s="7">
        <v>87</v>
      </c>
      <c r="D8662" s="7">
        <v>-0.37265611291270601</v>
      </c>
      <c r="E8662" s="7">
        <v>-0.55010649227687503</v>
      </c>
      <c r="G8662" s="7">
        <v>58</v>
      </c>
      <c r="H8662" s="7">
        <v>87</v>
      </c>
      <c r="I8662" s="7">
        <v>-0.37312265282467499</v>
      </c>
      <c r="J8662" s="7">
        <v>-0.55496293970951005</v>
      </c>
    </row>
    <row r="8663" spans="2:10" x14ac:dyDescent="0.2">
      <c r="B8663" s="7">
        <v>59</v>
      </c>
      <c r="C8663" s="7">
        <v>87</v>
      </c>
      <c r="D8663" s="7">
        <v>-0.98674734384677998</v>
      </c>
      <c r="E8663" s="7">
        <v>-1.1413686077557299</v>
      </c>
      <c r="G8663" s="7">
        <v>59</v>
      </c>
      <c r="H8663" s="7">
        <v>87</v>
      </c>
      <c r="I8663" s="7">
        <v>-1.0029346751742201</v>
      </c>
      <c r="J8663" s="7">
        <v>-1.2545459205118601</v>
      </c>
    </row>
    <row r="8664" spans="2:10" x14ac:dyDescent="0.2">
      <c r="B8664" s="7">
        <v>60</v>
      </c>
      <c r="C8664" s="7">
        <v>87</v>
      </c>
      <c r="D8664" s="7">
        <v>-1.06148904849068</v>
      </c>
      <c r="E8664" s="7">
        <v>-1.25563305387558</v>
      </c>
      <c r="G8664" s="7">
        <v>60</v>
      </c>
      <c r="H8664" s="7">
        <v>87</v>
      </c>
      <c r="I8664" s="7">
        <v>-1.0679334081379399</v>
      </c>
      <c r="J8664" s="7">
        <v>-1.2691012967514099</v>
      </c>
    </row>
    <row r="8665" spans="2:10" x14ac:dyDescent="0.2">
      <c r="B8665" s="7">
        <v>61</v>
      </c>
      <c r="C8665" s="7">
        <v>87</v>
      </c>
      <c r="D8665" s="7">
        <v>-0.82630057337760698</v>
      </c>
      <c r="E8665" s="7">
        <v>-0.89331879327275099</v>
      </c>
      <c r="G8665" s="7">
        <v>61</v>
      </c>
      <c r="H8665" s="7">
        <v>87</v>
      </c>
      <c r="I8665" s="7">
        <v>-0.83745180850689105</v>
      </c>
      <c r="J8665" s="7">
        <v>-0.92192105792858603</v>
      </c>
    </row>
    <row r="8666" spans="2:10" x14ac:dyDescent="0.2">
      <c r="B8666" s="7">
        <v>62</v>
      </c>
      <c r="C8666" s="7">
        <v>87</v>
      </c>
      <c r="D8666" s="7">
        <v>-0.31652084024904098</v>
      </c>
      <c r="E8666" s="7">
        <v>-0.50412617252179504</v>
      </c>
      <c r="G8666" s="7">
        <v>62</v>
      </c>
      <c r="H8666" s="7">
        <v>87</v>
      </c>
      <c r="I8666" s="7">
        <v>-0.31651756005638099</v>
      </c>
      <c r="J8666" s="7">
        <v>-0.39332889536785698</v>
      </c>
    </row>
    <row r="8667" spans="2:10" x14ac:dyDescent="0.2">
      <c r="B8667" s="7">
        <v>63</v>
      </c>
      <c r="C8667" s="7">
        <v>87</v>
      </c>
      <c r="D8667" s="7">
        <v>-0.75584544342154603</v>
      </c>
      <c r="E8667" s="7">
        <v>-0.934858341355435</v>
      </c>
      <c r="G8667" s="7">
        <v>63</v>
      </c>
      <c r="H8667" s="7">
        <v>87</v>
      </c>
      <c r="I8667" s="7">
        <v>-0.766380851241523</v>
      </c>
      <c r="J8667" s="7">
        <v>-0.91222155559569995</v>
      </c>
    </row>
    <row r="8668" spans="2:10" x14ac:dyDescent="0.2">
      <c r="B8668" s="7">
        <v>64</v>
      </c>
      <c r="C8668" s="7">
        <v>87</v>
      </c>
      <c r="D8668" s="7">
        <v>-0.82468466335040902</v>
      </c>
      <c r="E8668" s="7">
        <v>-0.89696437958530995</v>
      </c>
      <c r="G8668" s="7">
        <v>64</v>
      </c>
      <c r="H8668" s="7">
        <v>87</v>
      </c>
      <c r="I8668" s="7">
        <v>-0.82944188021971899</v>
      </c>
      <c r="J8668" s="7">
        <v>-0.87058731333989303</v>
      </c>
    </row>
    <row r="8669" spans="2:10" x14ac:dyDescent="0.2">
      <c r="B8669" s="7">
        <v>65</v>
      </c>
      <c r="C8669" s="7">
        <v>87</v>
      </c>
      <c r="D8669" s="7">
        <v>-0.60712231087879298</v>
      </c>
      <c r="E8669" s="7">
        <v>-0.71111626701935604</v>
      </c>
      <c r="G8669" s="7">
        <v>65</v>
      </c>
      <c r="H8669" s="7">
        <v>87</v>
      </c>
      <c r="I8669" s="7">
        <v>-0.617419351105434</v>
      </c>
      <c r="J8669" s="7">
        <v>-0.82385616765436998</v>
      </c>
    </row>
    <row r="8670" spans="2:10" x14ac:dyDescent="0.2">
      <c r="B8670" s="7">
        <v>66</v>
      </c>
      <c r="C8670" s="7">
        <v>87</v>
      </c>
      <c r="D8670" s="7">
        <v>-0.45451769383227503</v>
      </c>
      <c r="E8670" s="7">
        <v>-0.27469009349026602</v>
      </c>
      <c r="G8670" s="7">
        <v>66</v>
      </c>
      <c r="H8670" s="7">
        <v>87</v>
      </c>
      <c r="I8670" s="7">
        <v>-0.45847882408656199</v>
      </c>
      <c r="J8670" s="7">
        <v>-0.43574533805135901</v>
      </c>
    </row>
    <row r="8671" spans="2:10" x14ac:dyDescent="0.2">
      <c r="B8671" s="7">
        <v>67</v>
      </c>
      <c r="C8671" s="7">
        <v>87</v>
      </c>
      <c r="D8671" s="7">
        <v>-0.32260035452873698</v>
      </c>
      <c r="E8671" s="7">
        <v>-0.29268005231775301</v>
      </c>
      <c r="G8671" s="7">
        <v>67</v>
      </c>
      <c r="H8671" s="7">
        <v>87</v>
      </c>
      <c r="I8671" s="7">
        <v>-0.32458761337287401</v>
      </c>
      <c r="J8671" s="7">
        <v>-0.45133484540345498</v>
      </c>
    </row>
    <row r="8672" spans="2:10" x14ac:dyDescent="0.2">
      <c r="B8672" s="7">
        <v>68</v>
      </c>
      <c r="C8672" s="7">
        <v>87</v>
      </c>
      <c r="D8672" s="7">
        <v>-0.52274041147040995</v>
      </c>
      <c r="E8672" s="7">
        <v>-0.49402205080918898</v>
      </c>
      <c r="G8672" s="7">
        <v>68</v>
      </c>
      <c r="H8672" s="7">
        <v>87</v>
      </c>
      <c r="I8672" s="7">
        <v>-0.52409526109445503</v>
      </c>
      <c r="J8672" s="7">
        <v>-0.56146351105257297</v>
      </c>
    </row>
    <row r="8673" spans="2:10" x14ac:dyDescent="0.2">
      <c r="B8673" s="7">
        <v>69</v>
      </c>
      <c r="C8673" s="7">
        <v>87</v>
      </c>
      <c r="D8673" s="7">
        <v>-0.92825387092272704</v>
      </c>
      <c r="E8673" s="7">
        <v>-1.2029895496402001</v>
      </c>
      <c r="G8673" s="7">
        <v>69</v>
      </c>
      <c r="H8673" s="7">
        <v>87</v>
      </c>
      <c r="I8673" s="7">
        <v>-0.93095003401034904</v>
      </c>
      <c r="J8673" s="7">
        <v>-1.05612430047809</v>
      </c>
    </row>
    <row r="8674" spans="2:10" x14ac:dyDescent="0.2">
      <c r="B8674" s="7">
        <v>70</v>
      </c>
      <c r="C8674" s="7">
        <v>87</v>
      </c>
      <c r="D8674" s="7">
        <v>-0.405589727886843</v>
      </c>
      <c r="E8674" s="7">
        <v>-0.51787840279602004</v>
      </c>
      <c r="G8674" s="7">
        <v>70</v>
      </c>
      <c r="H8674" s="7">
        <v>87</v>
      </c>
      <c r="I8674" s="7">
        <v>-0.41194104277284499</v>
      </c>
      <c r="J8674" s="7">
        <v>-0.62271978246085502</v>
      </c>
    </row>
    <row r="8675" spans="2:10" x14ac:dyDescent="0.2">
      <c r="B8675" s="7">
        <v>71</v>
      </c>
      <c r="C8675" s="7">
        <v>87</v>
      </c>
      <c r="D8675" s="7">
        <v>-0.87920678960868603</v>
      </c>
      <c r="E8675" s="7">
        <v>-0.99269020479371595</v>
      </c>
      <c r="G8675" s="7">
        <v>71</v>
      </c>
      <c r="H8675" s="7">
        <v>87</v>
      </c>
      <c r="I8675" s="7">
        <v>-0.88220343905342702</v>
      </c>
      <c r="J8675" s="7">
        <v>-1.0644083278512699</v>
      </c>
    </row>
    <row r="8676" spans="2:10" x14ac:dyDescent="0.2">
      <c r="B8676" s="7">
        <v>72</v>
      </c>
      <c r="C8676" s="7">
        <v>87</v>
      </c>
      <c r="D8676" s="7">
        <v>-0.75106132272072701</v>
      </c>
      <c r="E8676" s="7">
        <v>-0.90500676616818299</v>
      </c>
      <c r="G8676" s="7">
        <v>72</v>
      </c>
      <c r="H8676" s="7">
        <v>87</v>
      </c>
      <c r="I8676" s="7">
        <v>-0.76223728446783801</v>
      </c>
      <c r="J8676" s="7">
        <v>-0.80060275022468397</v>
      </c>
    </row>
    <row r="8677" spans="2:10" x14ac:dyDescent="0.2">
      <c r="B8677" s="7">
        <v>73</v>
      </c>
      <c r="C8677" s="7">
        <v>87</v>
      </c>
      <c r="D8677" s="7">
        <v>-0.63212823770208204</v>
      </c>
      <c r="E8677" s="7">
        <v>-0.90636223576657704</v>
      </c>
      <c r="G8677" s="7">
        <v>73</v>
      </c>
      <c r="H8677" s="7">
        <v>87</v>
      </c>
      <c r="I8677" s="7">
        <v>-0.63376552734400204</v>
      </c>
      <c r="J8677" s="7">
        <v>-0.73879351983754304</v>
      </c>
    </row>
    <row r="8678" spans="2:10" x14ac:dyDescent="0.2">
      <c r="B8678" s="7">
        <v>74</v>
      </c>
      <c r="C8678" s="7">
        <v>87</v>
      </c>
      <c r="D8678" s="7">
        <v>-0.28903220081481301</v>
      </c>
      <c r="E8678" s="7">
        <v>-0.204579327506347</v>
      </c>
      <c r="G8678" s="7">
        <v>74</v>
      </c>
      <c r="H8678" s="7">
        <v>87</v>
      </c>
      <c r="I8678" s="7">
        <v>-0.28936662999297402</v>
      </c>
      <c r="J8678" s="7">
        <v>-0.27471340965671898</v>
      </c>
    </row>
    <row r="8679" spans="2:10" x14ac:dyDescent="0.2">
      <c r="B8679" s="7">
        <v>75</v>
      </c>
      <c r="C8679" s="7">
        <v>87</v>
      </c>
      <c r="D8679" s="7">
        <v>-0.63439593220244805</v>
      </c>
      <c r="E8679" s="7">
        <v>-0.76034616806588695</v>
      </c>
      <c r="G8679" s="7">
        <v>75</v>
      </c>
      <c r="H8679" s="7">
        <v>87</v>
      </c>
      <c r="I8679" s="7">
        <v>-0.63917985401329602</v>
      </c>
      <c r="J8679" s="7">
        <v>-0.77356921966582204</v>
      </c>
    </row>
    <row r="8680" spans="2:10" x14ac:dyDescent="0.2">
      <c r="B8680" s="7">
        <v>76</v>
      </c>
      <c r="C8680" s="7">
        <v>87</v>
      </c>
      <c r="D8680" s="7">
        <v>-0.66526662981147799</v>
      </c>
      <c r="E8680" s="7">
        <v>-0.69916366851513501</v>
      </c>
      <c r="G8680" s="7">
        <v>76</v>
      </c>
      <c r="H8680" s="7">
        <v>87</v>
      </c>
      <c r="I8680" s="7">
        <v>-0.66847950335047401</v>
      </c>
      <c r="J8680" s="7">
        <v>-0.70818317777419904</v>
      </c>
    </row>
    <row r="8681" spans="2:10" x14ac:dyDescent="0.2">
      <c r="B8681" s="7">
        <v>77</v>
      </c>
      <c r="C8681" s="7">
        <v>87</v>
      </c>
      <c r="D8681" s="7">
        <v>-0.693125344753728</v>
      </c>
      <c r="E8681" s="7">
        <v>-0.70365624072231503</v>
      </c>
      <c r="G8681" s="7">
        <v>77</v>
      </c>
      <c r="H8681" s="7">
        <v>87</v>
      </c>
      <c r="I8681" s="7">
        <v>-0.69290318629323999</v>
      </c>
      <c r="J8681" s="7">
        <v>-0.67882253863797004</v>
      </c>
    </row>
    <row r="8682" spans="2:10" x14ac:dyDescent="0.2">
      <c r="B8682" s="7">
        <v>78</v>
      </c>
      <c r="C8682" s="7">
        <v>87</v>
      </c>
      <c r="D8682" s="7">
        <v>-0.62743449286511999</v>
      </c>
      <c r="E8682" s="7">
        <v>-0.73437290066159899</v>
      </c>
      <c r="G8682" s="7">
        <v>78</v>
      </c>
      <c r="H8682" s="7">
        <v>87</v>
      </c>
      <c r="I8682" s="7">
        <v>-0.62319351891321495</v>
      </c>
      <c r="J8682" s="7">
        <v>-0.71603437810727</v>
      </c>
    </row>
    <row r="8683" spans="2:10" x14ac:dyDescent="0.2">
      <c r="B8683" s="7">
        <v>79</v>
      </c>
      <c r="C8683" s="7">
        <v>87</v>
      </c>
      <c r="D8683" s="7">
        <v>-0.95158610181055703</v>
      </c>
      <c r="E8683" s="7">
        <v>-1.1050105018905001</v>
      </c>
      <c r="G8683" s="7">
        <v>79</v>
      </c>
      <c r="H8683" s="7">
        <v>87</v>
      </c>
      <c r="I8683" s="7">
        <v>-0.96279481207602502</v>
      </c>
      <c r="J8683" s="7">
        <v>-1.1374637159463801</v>
      </c>
    </row>
    <row r="8684" spans="2:10" x14ac:dyDescent="0.2">
      <c r="B8684" s="7">
        <v>80</v>
      </c>
      <c r="C8684" s="7">
        <v>87</v>
      </c>
      <c r="D8684" s="7">
        <v>-0.47564647257745402</v>
      </c>
      <c r="E8684" s="7">
        <v>-0.56793451438290199</v>
      </c>
      <c r="G8684" s="7">
        <v>80</v>
      </c>
      <c r="H8684" s="7">
        <v>87</v>
      </c>
      <c r="I8684" s="7">
        <v>-0.48199012184977302</v>
      </c>
      <c r="J8684" s="7">
        <v>-0.611823458976543</v>
      </c>
    </row>
    <row r="8685" spans="2:10" x14ac:dyDescent="0.2">
      <c r="B8685" s="7">
        <v>81</v>
      </c>
      <c r="C8685" s="7">
        <v>87</v>
      </c>
      <c r="D8685" s="7">
        <v>-0.118704738565585</v>
      </c>
      <c r="E8685" s="7">
        <v>-0.181369229371869</v>
      </c>
      <c r="G8685" s="7">
        <v>81</v>
      </c>
      <c r="H8685" s="7">
        <v>87</v>
      </c>
      <c r="I8685" s="7">
        <v>-0.11728871774617899</v>
      </c>
      <c r="J8685" s="7">
        <v>-0.32442066320978902</v>
      </c>
    </row>
    <row r="8686" spans="2:10" x14ac:dyDescent="0.2">
      <c r="B8686" s="7">
        <v>82</v>
      </c>
      <c r="C8686" s="7">
        <v>87</v>
      </c>
      <c r="D8686" s="7">
        <v>-0.73196392830716095</v>
      </c>
      <c r="E8686" s="7">
        <v>-0.89043201804612304</v>
      </c>
      <c r="G8686" s="7">
        <v>82</v>
      </c>
      <c r="H8686" s="7">
        <v>87</v>
      </c>
      <c r="I8686" s="7">
        <v>-0.73568847817934802</v>
      </c>
      <c r="J8686" s="7">
        <v>-0.745775202372155</v>
      </c>
    </row>
    <row r="8687" spans="2:10" x14ac:dyDescent="0.2">
      <c r="B8687" s="7">
        <v>83</v>
      </c>
      <c r="C8687" s="7">
        <v>87</v>
      </c>
      <c r="D8687" s="7">
        <v>-0.67212612955916895</v>
      </c>
      <c r="E8687" s="7">
        <v>-0.618594383040309</v>
      </c>
      <c r="G8687" s="7">
        <v>83</v>
      </c>
      <c r="H8687" s="7">
        <v>87</v>
      </c>
      <c r="I8687" s="7">
        <v>-0.67358133135169895</v>
      </c>
      <c r="J8687" s="7">
        <v>-0.69837256869003295</v>
      </c>
    </row>
    <row r="8688" spans="2:10" x14ac:dyDescent="0.2">
      <c r="B8688" s="7">
        <v>84</v>
      </c>
      <c r="C8688" s="7">
        <v>87</v>
      </c>
      <c r="D8688" s="7">
        <v>-8.1907768607919706E-2</v>
      </c>
      <c r="E8688" s="7">
        <v>-6.0589577610029401E-2</v>
      </c>
      <c r="G8688" s="7">
        <v>84</v>
      </c>
      <c r="H8688" s="7">
        <v>87</v>
      </c>
      <c r="I8688" s="7">
        <v>-8.1589176795503704E-2</v>
      </c>
      <c r="J8688" s="7">
        <v>-0.18371704589830401</v>
      </c>
    </row>
    <row r="8689" spans="2:10" x14ac:dyDescent="0.2">
      <c r="B8689" s="7">
        <v>85</v>
      </c>
      <c r="C8689" s="7">
        <v>87</v>
      </c>
      <c r="D8689" s="7">
        <v>-0.57163823890478205</v>
      </c>
      <c r="E8689" s="7">
        <v>-0.63279717572168803</v>
      </c>
      <c r="G8689" s="7">
        <v>85</v>
      </c>
      <c r="H8689" s="7">
        <v>87</v>
      </c>
      <c r="I8689" s="7">
        <v>-0.57357394042631404</v>
      </c>
      <c r="J8689" s="7">
        <v>-0.63071427517012801</v>
      </c>
    </row>
    <row r="8690" spans="2:10" x14ac:dyDescent="0.2">
      <c r="B8690" s="7">
        <v>86</v>
      </c>
      <c r="C8690" s="7">
        <v>87</v>
      </c>
      <c r="D8690" s="7">
        <v>-0.78709454784073796</v>
      </c>
      <c r="E8690" s="7">
        <v>-0.82591681062462796</v>
      </c>
      <c r="G8690" s="7">
        <v>86</v>
      </c>
      <c r="H8690" s="7">
        <v>87</v>
      </c>
      <c r="I8690" s="7">
        <v>-0.78028060951473899</v>
      </c>
      <c r="J8690" s="7">
        <v>-0.86796387420850096</v>
      </c>
    </row>
    <row r="8691" spans="2:10" x14ac:dyDescent="0.2">
      <c r="B8691" s="7">
        <v>87</v>
      </c>
      <c r="C8691" s="7">
        <v>87</v>
      </c>
      <c r="D8691" s="7">
        <v>-0.65354632231686904</v>
      </c>
      <c r="E8691" s="7">
        <v>-0.70092997668460699</v>
      </c>
      <c r="G8691" s="7">
        <v>87</v>
      </c>
      <c r="H8691" s="7">
        <v>87</v>
      </c>
      <c r="I8691" s="7">
        <v>-0.65312475551909399</v>
      </c>
      <c r="J8691" s="7">
        <v>-0.67562643711999504</v>
      </c>
    </row>
    <row r="8692" spans="2:10" x14ac:dyDescent="0.2">
      <c r="B8692" s="7">
        <v>88</v>
      </c>
      <c r="C8692" s="7">
        <v>87</v>
      </c>
      <c r="D8692" s="7">
        <v>-0.46994639121818499</v>
      </c>
      <c r="E8692" s="7">
        <v>-0.59500916706696005</v>
      </c>
      <c r="G8692" s="7">
        <v>88</v>
      </c>
      <c r="H8692" s="7">
        <v>87</v>
      </c>
      <c r="I8692" s="7">
        <v>-0.477851898565474</v>
      </c>
      <c r="J8692" s="7">
        <v>-0.65108625572256096</v>
      </c>
    </row>
    <row r="8693" spans="2:10" x14ac:dyDescent="0.2">
      <c r="B8693" s="7">
        <v>89</v>
      </c>
      <c r="C8693" s="7">
        <v>87</v>
      </c>
      <c r="D8693" s="7">
        <v>-0.84027528695818199</v>
      </c>
      <c r="E8693" s="7">
        <v>-0.96145097963105597</v>
      </c>
      <c r="G8693" s="7">
        <v>89</v>
      </c>
      <c r="H8693" s="7">
        <v>87</v>
      </c>
      <c r="I8693" s="7">
        <v>-0.84236691203381198</v>
      </c>
      <c r="J8693" s="7">
        <v>-1.0442950575846399</v>
      </c>
    </row>
    <row r="8694" spans="2:10" x14ac:dyDescent="0.2">
      <c r="B8694" s="7">
        <v>90</v>
      </c>
      <c r="C8694" s="7">
        <v>87</v>
      </c>
      <c r="D8694" s="7">
        <v>-0.72655846934805601</v>
      </c>
      <c r="E8694" s="7">
        <v>-0.74494272863420696</v>
      </c>
      <c r="G8694" s="7">
        <v>90</v>
      </c>
      <c r="H8694" s="7">
        <v>87</v>
      </c>
      <c r="I8694" s="7">
        <v>-0.72617841976654995</v>
      </c>
      <c r="J8694" s="7">
        <v>-0.80776188537610805</v>
      </c>
    </row>
    <row r="8695" spans="2:10" x14ac:dyDescent="0.2">
      <c r="B8695" s="7">
        <v>91</v>
      </c>
      <c r="C8695" s="7">
        <v>87</v>
      </c>
      <c r="D8695" s="7">
        <v>-0.87357928747560398</v>
      </c>
      <c r="E8695" s="7">
        <v>-0.825917926790803</v>
      </c>
      <c r="G8695" s="7">
        <v>91</v>
      </c>
      <c r="H8695" s="7">
        <v>87</v>
      </c>
      <c r="I8695" s="7">
        <v>-0.88540858600713601</v>
      </c>
      <c r="J8695" s="7">
        <v>-0.90217516839474099</v>
      </c>
    </row>
    <row r="8696" spans="2:10" x14ac:dyDescent="0.2">
      <c r="B8696" s="7">
        <v>92</v>
      </c>
      <c r="C8696" s="7">
        <v>87</v>
      </c>
      <c r="D8696" s="7">
        <v>-0.59854737399694902</v>
      </c>
      <c r="E8696" s="7">
        <v>-0.69630119376196498</v>
      </c>
      <c r="G8696" s="7">
        <v>92</v>
      </c>
      <c r="H8696" s="7">
        <v>87</v>
      </c>
      <c r="I8696" s="7">
        <v>-0.60839768291403995</v>
      </c>
      <c r="J8696" s="7">
        <v>-0.57810697736133998</v>
      </c>
    </row>
    <row r="8697" spans="2:10" x14ac:dyDescent="0.2">
      <c r="B8697" s="7">
        <v>93</v>
      </c>
      <c r="C8697" s="7">
        <v>87</v>
      </c>
      <c r="D8697" s="7">
        <v>-0.53441422191520604</v>
      </c>
      <c r="E8697" s="7">
        <v>-0.66117875703400797</v>
      </c>
      <c r="G8697" s="7">
        <v>93</v>
      </c>
      <c r="H8697" s="7">
        <v>87</v>
      </c>
      <c r="I8697" s="7">
        <v>-0.53559156187622903</v>
      </c>
      <c r="J8697" s="7">
        <v>-0.62582061705497005</v>
      </c>
    </row>
    <row r="8698" spans="2:10" x14ac:dyDescent="0.2">
      <c r="B8698" s="7">
        <v>94</v>
      </c>
      <c r="C8698" s="7">
        <v>87</v>
      </c>
      <c r="D8698" s="7">
        <v>-0.85534314305404302</v>
      </c>
      <c r="E8698" s="7">
        <v>-1.0473302456741</v>
      </c>
      <c r="G8698" s="7">
        <v>94</v>
      </c>
      <c r="H8698" s="7">
        <v>87</v>
      </c>
      <c r="I8698" s="7">
        <v>-0.857667928105316</v>
      </c>
      <c r="J8698" s="7">
        <v>-1.1006629389631799</v>
      </c>
    </row>
    <row r="8699" spans="2:10" x14ac:dyDescent="0.2">
      <c r="B8699" s="7">
        <v>95</v>
      </c>
      <c r="C8699" s="7">
        <v>87</v>
      </c>
      <c r="D8699" s="7">
        <v>-0.69905838577909696</v>
      </c>
      <c r="E8699" s="7">
        <v>-0.76174870347189305</v>
      </c>
      <c r="G8699" s="7">
        <v>95</v>
      </c>
      <c r="H8699" s="7">
        <v>87</v>
      </c>
      <c r="I8699" s="7">
        <v>-0.69904419983208599</v>
      </c>
      <c r="J8699" s="7">
        <v>-0.77293165551885001</v>
      </c>
    </row>
    <row r="8700" spans="2:10" x14ac:dyDescent="0.2">
      <c r="B8700" s="7">
        <v>96</v>
      </c>
      <c r="C8700" s="7">
        <v>87</v>
      </c>
      <c r="D8700" s="7">
        <v>-0.77168817540161605</v>
      </c>
      <c r="E8700" s="7">
        <v>-0.96802957717707405</v>
      </c>
      <c r="G8700" s="7">
        <v>96</v>
      </c>
      <c r="H8700" s="7">
        <v>87</v>
      </c>
      <c r="I8700" s="7">
        <v>-0.79773745234195603</v>
      </c>
      <c r="J8700" s="7">
        <v>-0.81703447701583298</v>
      </c>
    </row>
    <row r="8701" spans="2:10" x14ac:dyDescent="0.2">
      <c r="B8701" s="7">
        <v>97</v>
      </c>
      <c r="C8701" s="7">
        <v>87</v>
      </c>
      <c r="D8701" s="7">
        <v>-0.81739081077325604</v>
      </c>
      <c r="E8701" s="7">
        <v>-0.94188939639898495</v>
      </c>
      <c r="G8701" s="7">
        <v>97</v>
      </c>
      <c r="H8701" s="7">
        <v>87</v>
      </c>
      <c r="I8701" s="7">
        <v>-0.82873778917222696</v>
      </c>
      <c r="J8701" s="7">
        <v>-0.99848795748181596</v>
      </c>
    </row>
    <row r="8702" spans="2:10" x14ac:dyDescent="0.2">
      <c r="B8702" s="7">
        <v>98</v>
      </c>
      <c r="C8702" s="7">
        <v>87</v>
      </c>
      <c r="D8702" s="7">
        <v>-0.77599630198817604</v>
      </c>
      <c r="E8702" s="7">
        <v>-0.95441570579941803</v>
      </c>
      <c r="G8702" s="7">
        <v>98</v>
      </c>
      <c r="H8702" s="7">
        <v>87</v>
      </c>
      <c r="I8702" s="7">
        <v>-0.781054831236908</v>
      </c>
      <c r="J8702" s="7">
        <v>-1.0563894877698099</v>
      </c>
    </row>
    <row r="8703" spans="2:10" x14ac:dyDescent="0.2">
      <c r="B8703" s="7">
        <v>99</v>
      </c>
      <c r="C8703" s="7">
        <v>87</v>
      </c>
      <c r="D8703" s="7">
        <v>-0.42999397711523102</v>
      </c>
      <c r="E8703" s="7">
        <v>-0.50234915737098096</v>
      </c>
      <c r="G8703" s="7">
        <v>99</v>
      </c>
      <c r="H8703" s="7">
        <v>87</v>
      </c>
      <c r="I8703" s="7">
        <v>-0.43996633111647299</v>
      </c>
      <c r="J8703" s="7">
        <v>-0.72345064385414004</v>
      </c>
    </row>
    <row r="8704" spans="2:10" x14ac:dyDescent="0.2">
      <c r="B8704" s="7">
        <v>100</v>
      </c>
      <c r="C8704" s="7">
        <v>87</v>
      </c>
      <c r="D8704" s="7">
        <v>-0.74852013087930003</v>
      </c>
      <c r="E8704" s="7">
        <v>-0.83866421088166898</v>
      </c>
      <c r="G8704" s="7">
        <v>100</v>
      </c>
      <c r="H8704" s="7">
        <v>87</v>
      </c>
      <c r="I8704" s="7">
        <v>-0.74180520163457497</v>
      </c>
      <c r="J8704" s="7">
        <v>-0.82210837254492697</v>
      </c>
    </row>
    <row r="8705" spans="2:10" x14ac:dyDescent="0.2">
      <c r="B8705" s="7">
        <v>1</v>
      </c>
      <c r="C8705" s="7">
        <v>88</v>
      </c>
      <c r="D8705" s="7">
        <v>-0.178649973358076</v>
      </c>
      <c r="E8705" s="7">
        <v>-0.19512570647914801</v>
      </c>
      <c r="G8705" s="7">
        <v>1</v>
      </c>
      <c r="H8705" s="7">
        <v>88</v>
      </c>
      <c r="I8705" s="7">
        <v>-0.180452571817802</v>
      </c>
      <c r="J8705" s="7">
        <v>-0.30717156844811799</v>
      </c>
    </row>
    <row r="8706" spans="2:10" x14ac:dyDescent="0.2">
      <c r="B8706" s="7">
        <v>2</v>
      </c>
      <c r="C8706" s="7">
        <v>88</v>
      </c>
      <c r="D8706" s="7">
        <v>-0.25851657205926698</v>
      </c>
      <c r="E8706" s="7">
        <v>-0.14570571586189601</v>
      </c>
      <c r="G8706" s="7">
        <v>2</v>
      </c>
      <c r="H8706" s="7">
        <v>88</v>
      </c>
      <c r="I8706" s="7">
        <v>-0.26145043321647099</v>
      </c>
      <c r="J8706" s="7">
        <v>-0.58882718405340195</v>
      </c>
    </row>
    <row r="8707" spans="2:10" x14ac:dyDescent="0.2">
      <c r="B8707" s="7">
        <v>3</v>
      </c>
      <c r="C8707" s="7">
        <v>88</v>
      </c>
      <c r="D8707" s="7">
        <v>0.14931945034694399</v>
      </c>
      <c r="E8707" s="7">
        <v>0.29408503820381598</v>
      </c>
      <c r="G8707" s="7">
        <v>3</v>
      </c>
      <c r="H8707" s="7">
        <v>88</v>
      </c>
      <c r="I8707" s="7">
        <v>0.148736864767578</v>
      </c>
      <c r="J8707" s="7">
        <v>0.24673070364774499</v>
      </c>
    </row>
    <row r="8708" spans="2:10" x14ac:dyDescent="0.2">
      <c r="B8708" s="7">
        <v>4</v>
      </c>
      <c r="C8708" s="7">
        <v>88</v>
      </c>
      <c r="D8708" s="7">
        <v>4.7713709350795802E-2</v>
      </c>
      <c r="E8708" s="7">
        <v>0.222933961522671</v>
      </c>
      <c r="G8708" s="7">
        <v>4</v>
      </c>
      <c r="H8708" s="7">
        <v>88</v>
      </c>
      <c r="I8708" s="7">
        <v>4.79975284704919E-2</v>
      </c>
      <c r="J8708" s="7">
        <v>0.39010344112067002</v>
      </c>
    </row>
    <row r="8709" spans="2:10" x14ac:dyDescent="0.2">
      <c r="B8709" s="7">
        <v>5</v>
      </c>
      <c r="C8709" s="7">
        <v>88</v>
      </c>
      <c r="D8709" s="7">
        <v>-0.17873807227939101</v>
      </c>
      <c r="E8709" s="7">
        <v>-0.25974066665961398</v>
      </c>
      <c r="G8709" s="7">
        <v>5</v>
      </c>
      <c r="H8709" s="7">
        <v>88</v>
      </c>
      <c r="I8709" s="7">
        <v>-0.17822040723986499</v>
      </c>
      <c r="J8709" s="7">
        <v>-0.32538382713442798</v>
      </c>
    </row>
    <row r="8710" spans="2:10" x14ac:dyDescent="0.2">
      <c r="B8710" s="7">
        <v>6</v>
      </c>
      <c r="C8710" s="7">
        <v>88</v>
      </c>
      <c r="D8710" s="7">
        <v>0.41438722191080901</v>
      </c>
      <c r="E8710" s="7">
        <v>0.37947425854425998</v>
      </c>
      <c r="G8710" s="7">
        <v>6</v>
      </c>
      <c r="H8710" s="7">
        <v>88</v>
      </c>
      <c r="I8710" s="7">
        <v>0.41243210228039501</v>
      </c>
      <c r="J8710" s="7">
        <v>0.119914415126011</v>
      </c>
    </row>
    <row r="8711" spans="2:10" x14ac:dyDescent="0.2">
      <c r="B8711" s="7">
        <v>7</v>
      </c>
      <c r="C8711" s="7">
        <v>88</v>
      </c>
      <c r="D8711" s="7">
        <v>1.2086192422012599E-2</v>
      </c>
      <c r="E8711" s="7">
        <v>-0.13301959229169699</v>
      </c>
      <c r="G8711" s="7">
        <v>7</v>
      </c>
      <c r="H8711" s="7">
        <v>88</v>
      </c>
      <c r="I8711" s="7">
        <v>1.1567021564001599E-2</v>
      </c>
      <c r="J8711" s="7">
        <v>-0.14930376625436201</v>
      </c>
    </row>
    <row r="8712" spans="2:10" x14ac:dyDescent="0.2">
      <c r="B8712" s="7">
        <v>8</v>
      </c>
      <c r="C8712" s="7">
        <v>88</v>
      </c>
      <c r="D8712" s="7">
        <v>-0.30598439082029</v>
      </c>
      <c r="E8712" s="7">
        <v>-0.41358066064822901</v>
      </c>
      <c r="G8712" s="7">
        <v>8</v>
      </c>
      <c r="H8712" s="7">
        <v>88</v>
      </c>
      <c r="I8712" s="7">
        <v>-0.30493011449330298</v>
      </c>
      <c r="J8712" s="7">
        <v>-0.223562630732659</v>
      </c>
    </row>
    <row r="8713" spans="2:10" x14ac:dyDescent="0.2">
      <c r="B8713" s="7">
        <v>9</v>
      </c>
      <c r="C8713" s="7">
        <v>88</v>
      </c>
      <c r="D8713" s="7">
        <v>-5.53030401437207E-2</v>
      </c>
      <c r="E8713" s="7">
        <v>0.27645666169792399</v>
      </c>
      <c r="G8713" s="7">
        <v>9</v>
      </c>
      <c r="H8713" s="7">
        <v>88</v>
      </c>
      <c r="I8713" s="7">
        <v>-5.5435588314019797E-2</v>
      </c>
      <c r="J8713" s="7">
        <v>-0.146329228894856</v>
      </c>
    </row>
    <row r="8714" spans="2:10" x14ac:dyDescent="0.2">
      <c r="B8714" s="7">
        <v>10</v>
      </c>
      <c r="C8714" s="7">
        <v>88</v>
      </c>
      <c r="D8714" s="7">
        <v>-0.329169591497743</v>
      </c>
      <c r="E8714" s="7">
        <v>-0.17684812784957701</v>
      </c>
      <c r="G8714" s="7">
        <v>10</v>
      </c>
      <c r="H8714" s="7">
        <v>88</v>
      </c>
      <c r="I8714" s="7">
        <v>-0.34663670776466798</v>
      </c>
      <c r="J8714" s="7">
        <v>-1.6809507040825601E-2</v>
      </c>
    </row>
    <row r="8715" spans="2:10" x14ac:dyDescent="0.2">
      <c r="B8715" s="7">
        <v>11</v>
      </c>
      <c r="C8715" s="7">
        <v>88</v>
      </c>
      <c r="D8715" s="7">
        <v>-0.657840929841084</v>
      </c>
      <c r="E8715" s="7">
        <v>-0.46233739665010298</v>
      </c>
      <c r="G8715" s="7">
        <v>11</v>
      </c>
      <c r="H8715" s="7">
        <v>88</v>
      </c>
      <c r="I8715" s="7">
        <v>-0.65759240005102404</v>
      </c>
      <c r="J8715" s="7">
        <v>-0.56258273121956304</v>
      </c>
    </row>
    <row r="8716" spans="2:10" x14ac:dyDescent="0.2">
      <c r="B8716" s="7">
        <v>12</v>
      </c>
      <c r="C8716" s="7">
        <v>88</v>
      </c>
      <c r="D8716" s="7">
        <v>-0.25825795698437198</v>
      </c>
      <c r="E8716" s="7">
        <v>-0.37341519599961198</v>
      </c>
      <c r="G8716" s="7">
        <v>12</v>
      </c>
      <c r="H8716" s="7">
        <v>88</v>
      </c>
      <c r="I8716" s="7">
        <v>-0.26548479286058302</v>
      </c>
      <c r="J8716" s="7">
        <v>-0.71510483042377604</v>
      </c>
    </row>
    <row r="8717" spans="2:10" x14ac:dyDescent="0.2">
      <c r="B8717" s="7">
        <v>13</v>
      </c>
      <c r="C8717" s="7">
        <v>88</v>
      </c>
      <c r="D8717" s="7">
        <v>-0.35873291855400602</v>
      </c>
      <c r="E8717" s="7">
        <v>-0.33311054858894201</v>
      </c>
      <c r="G8717" s="7">
        <v>13</v>
      </c>
      <c r="H8717" s="7">
        <v>88</v>
      </c>
      <c r="I8717" s="7">
        <v>-0.36232847538652901</v>
      </c>
      <c r="J8717" s="7">
        <v>-0.169324347387906</v>
      </c>
    </row>
    <row r="8718" spans="2:10" x14ac:dyDescent="0.2">
      <c r="B8718" s="7">
        <v>14</v>
      </c>
      <c r="C8718" s="7">
        <v>88</v>
      </c>
      <c r="D8718" s="7">
        <v>-0.20114262631862401</v>
      </c>
      <c r="E8718" s="7">
        <v>-0.131202813501169</v>
      </c>
      <c r="G8718" s="7">
        <v>14</v>
      </c>
      <c r="H8718" s="7">
        <v>88</v>
      </c>
      <c r="I8718" s="7">
        <v>-0.20116328549211701</v>
      </c>
      <c r="J8718" s="7">
        <v>-0.14673932621783201</v>
      </c>
    </row>
    <row r="8719" spans="2:10" x14ac:dyDescent="0.2">
      <c r="B8719" s="7">
        <v>15</v>
      </c>
      <c r="C8719" s="7">
        <v>88</v>
      </c>
      <c r="D8719" s="7">
        <v>0.113266154485464</v>
      </c>
      <c r="E8719" s="7">
        <v>0.13566033709182301</v>
      </c>
      <c r="G8719" s="7">
        <v>15</v>
      </c>
      <c r="H8719" s="7">
        <v>88</v>
      </c>
      <c r="I8719" s="7">
        <v>0.113056172380551</v>
      </c>
      <c r="J8719" s="7">
        <v>1.0387464942794199E-2</v>
      </c>
    </row>
    <row r="8720" spans="2:10" x14ac:dyDescent="0.2">
      <c r="B8720" s="7">
        <v>16</v>
      </c>
      <c r="C8720" s="7">
        <v>88</v>
      </c>
      <c r="D8720" s="7">
        <v>-0.45763807323332401</v>
      </c>
      <c r="E8720" s="7">
        <v>-0.38221697243945901</v>
      </c>
      <c r="G8720" s="7">
        <v>16</v>
      </c>
      <c r="H8720" s="7">
        <v>88</v>
      </c>
      <c r="I8720" s="7">
        <v>-0.48094798549863899</v>
      </c>
      <c r="J8720" s="7">
        <v>-0.74223885204839901</v>
      </c>
    </row>
    <row r="8721" spans="2:10" x14ac:dyDescent="0.2">
      <c r="B8721" s="7">
        <v>17</v>
      </c>
      <c r="C8721" s="7">
        <v>88</v>
      </c>
      <c r="D8721" s="7">
        <v>0.192884916909184</v>
      </c>
      <c r="E8721" s="7">
        <v>0.18906362413476799</v>
      </c>
      <c r="G8721" s="7">
        <v>17</v>
      </c>
      <c r="H8721" s="7">
        <v>88</v>
      </c>
      <c r="I8721" s="7">
        <v>0.191994825737134</v>
      </c>
      <c r="J8721" s="7">
        <v>0.27323210892406702</v>
      </c>
    </row>
    <row r="8722" spans="2:10" x14ac:dyDescent="0.2">
      <c r="B8722" s="7">
        <v>18</v>
      </c>
      <c r="C8722" s="7">
        <v>88</v>
      </c>
      <c r="D8722" s="7">
        <v>-0.105453119344785</v>
      </c>
      <c r="E8722" s="7">
        <v>-4.4862869354196797E-2</v>
      </c>
      <c r="G8722" s="7">
        <v>18</v>
      </c>
      <c r="H8722" s="7">
        <v>88</v>
      </c>
      <c r="I8722" s="7">
        <v>-0.10541012125916401</v>
      </c>
      <c r="J8722" s="7">
        <v>-0.26754247844057799</v>
      </c>
    </row>
    <row r="8723" spans="2:10" x14ac:dyDescent="0.2">
      <c r="B8723" s="7">
        <v>19</v>
      </c>
      <c r="C8723" s="7">
        <v>88</v>
      </c>
      <c r="D8723" s="7">
        <v>5.4441184077773201E-2</v>
      </c>
      <c r="E8723" s="7">
        <v>-0.44861661028711802</v>
      </c>
      <c r="G8723" s="7">
        <v>19</v>
      </c>
      <c r="H8723" s="7">
        <v>88</v>
      </c>
      <c r="I8723" s="7">
        <v>5.3938046116617698E-2</v>
      </c>
      <c r="J8723" s="7">
        <v>-0.38438341555843097</v>
      </c>
    </row>
    <row r="8724" spans="2:10" x14ac:dyDescent="0.2">
      <c r="B8724" s="7">
        <v>20</v>
      </c>
      <c r="C8724" s="7">
        <v>88</v>
      </c>
      <c r="D8724" s="7">
        <v>0.15541828421189499</v>
      </c>
      <c r="E8724" s="7">
        <v>0.15454023514607201</v>
      </c>
      <c r="G8724" s="7">
        <v>20</v>
      </c>
      <c r="H8724" s="7">
        <v>88</v>
      </c>
      <c r="I8724" s="7">
        <v>0.15363792630301301</v>
      </c>
      <c r="J8724" s="7">
        <v>-0.21523048979811499</v>
      </c>
    </row>
    <row r="8725" spans="2:10" x14ac:dyDescent="0.2">
      <c r="B8725" s="7">
        <v>21</v>
      </c>
      <c r="C8725" s="7">
        <v>88</v>
      </c>
      <c r="D8725" s="7">
        <v>-0.158647256962995</v>
      </c>
      <c r="E8725" s="7">
        <v>-0.35315039724233699</v>
      </c>
      <c r="G8725" s="7">
        <v>21</v>
      </c>
      <c r="H8725" s="7">
        <v>88</v>
      </c>
      <c r="I8725" s="7">
        <v>-0.15895359780757001</v>
      </c>
      <c r="J8725" s="7">
        <v>-0.46238474954007702</v>
      </c>
    </row>
    <row r="8726" spans="2:10" x14ac:dyDescent="0.2">
      <c r="B8726" s="7">
        <v>22</v>
      </c>
      <c r="C8726" s="7">
        <v>88</v>
      </c>
      <c r="D8726" s="7">
        <v>0.30457689490712597</v>
      </c>
      <c r="E8726" s="7">
        <v>-0.12590219244638701</v>
      </c>
      <c r="G8726" s="7">
        <v>22</v>
      </c>
      <c r="H8726" s="7">
        <v>88</v>
      </c>
      <c r="I8726" s="7">
        <v>0.306574855028731</v>
      </c>
      <c r="J8726" s="7">
        <v>0.105676440571406</v>
      </c>
    </row>
    <row r="8727" spans="2:10" x14ac:dyDescent="0.2">
      <c r="B8727" s="7">
        <v>23</v>
      </c>
      <c r="C8727" s="7">
        <v>88</v>
      </c>
      <c r="D8727" s="7">
        <v>-5.0316946933883798E-2</v>
      </c>
      <c r="E8727" s="7">
        <v>0.114669045263912</v>
      </c>
      <c r="G8727" s="7">
        <v>23</v>
      </c>
      <c r="H8727" s="7">
        <v>88</v>
      </c>
      <c r="I8727" s="7">
        <v>-5.03792044851092E-2</v>
      </c>
      <c r="J8727" s="7">
        <v>7.3704304992504396E-2</v>
      </c>
    </row>
    <row r="8728" spans="2:10" x14ac:dyDescent="0.2">
      <c r="B8728" s="7">
        <v>24</v>
      </c>
      <c r="C8728" s="7">
        <v>88</v>
      </c>
      <c r="D8728" s="7">
        <v>-8.83209684441955E-2</v>
      </c>
      <c r="E8728" s="7">
        <v>5.2188669466689298E-2</v>
      </c>
      <c r="G8728" s="7">
        <v>24</v>
      </c>
      <c r="H8728" s="7">
        <v>88</v>
      </c>
      <c r="I8728" s="7">
        <v>-8.98891786342952E-2</v>
      </c>
      <c r="J8728" s="7">
        <v>0.31900760452474902</v>
      </c>
    </row>
    <row r="8729" spans="2:10" x14ac:dyDescent="0.2">
      <c r="B8729" s="7">
        <v>25</v>
      </c>
      <c r="C8729" s="7">
        <v>88</v>
      </c>
      <c r="D8729" s="7">
        <v>0.21660609260622499</v>
      </c>
      <c r="E8729" s="7">
        <v>0.35223866502811202</v>
      </c>
      <c r="G8729" s="7">
        <v>25</v>
      </c>
      <c r="H8729" s="7">
        <v>88</v>
      </c>
      <c r="I8729" s="7">
        <v>0.21677618371093699</v>
      </c>
      <c r="J8729" s="7">
        <v>0.37739122752854898</v>
      </c>
    </row>
    <row r="8730" spans="2:10" x14ac:dyDescent="0.2">
      <c r="B8730" s="7">
        <v>26</v>
      </c>
      <c r="C8730" s="7">
        <v>88</v>
      </c>
      <c r="D8730" s="7">
        <v>-0.10000906642572201</v>
      </c>
      <c r="E8730" s="7">
        <v>-4.9433186373141397E-2</v>
      </c>
      <c r="G8730" s="7">
        <v>26</v>
      </c>
      <c r="H8730" s="7">
        <v>88</v>
      </c>
      <c r="I8730" s="7">
        <v>-0.101192423077629</v>
      </c>
      <c r="J8730" s="7">
        <v>0.12359769269446599</v>
      </c>
    </row>
    <row r="8731" spans="2:10" x14ac:dyDescent="0.2">
      <c r="B8731" s="7">
        <v>27</v>
      </c>
      <c r="C8731" s="7">
        <v>88</v>
      </c>
      <c r="D8731" s="7">
        <v>4.1929808875659398E-2</v>
      </c>
      <c r="E8731" s="7">
        <v>-1.79613038229736E-2</v>
      </c>
      <c r="G8731" s="7">
        <v>27</v>
      </c>
      <c r="H8731" s="7">
        <v>88</v>
      </c>
      <c r="I8731" s="7">
        <v>4.1284072554371498E-2</v>
      </c>
      <c r="J8731" s="7">
        <v>-6.62214450965459E-2</v>
      </c>
    </row>
    <row r="8732" spans="2:10" x14ac:dyDescent="0.2">
      <c r="B8732" s="7">
        <v>28</v>
      </c>
      <c r="C8732" s="7">
        <v>88</v>
      </c>
      <c r="D8732" s="7">
        <v>-0.57288483027179304</v>
      </c>
      <c r="E8732" s="7">
        <v>-0.55339790258186605</v>
      </c>
      <c r="G8732" s="7">
        <v>28</v>
      </c>
      <c r="H8732" s="7">
        <v>88</v>
      </c>
      <c r="I8732" s="7">
        <v>-0.57809905538700102</v>
      </c>
      <c r="J8732" s="7">
        <v>-0.58367403943799501</v>
      </c>
    </row>
    <row r="8733" spans="2:10" x14ac:dyDescent="0.2">
      <c r="B8733" s="7">
        <v>29</v>
      </c>
      <c r="C8733" s="7">
        <v>88</v>
      </c>
      <c r="D8733" s="7">
        <v>1.7069110427463799E-2</v>
      </c>
      <c r="E8733" s="7">
        <v>0.14255361301405101</v>
      </c>
      <c r="G8733" s="7">
        <v>29</v>
      </c>
      <c r="H8733" s="7">
        <v>88</v>
      </c>
      <c r="I8733" s="7">
        <v>1.7079555720358498E-2</v>
      </c>
      <c r="J8733" s="7">
        <v>9.1958509439005603E-2</v>
      </c>
    </row>
    <row r="8734" spans="2:10" x14ac:dyDescent="0.2">
      <c r="B8734" s="7">
        <v>30</v>
      </c>
      <c r="C8734" s="7">
        <v>88</v>
      </c>
      <c r="D8734" s="7">
        <v>7.89404090766892E-2</v>
      </c>
      <c r="E8734" s="7">
        <v>-0.37696639968531698</v>
      </c>
      <c r="G8734" s="7">
        <v>30</v>
      </c>
      <c r="H8734" s="7">
        <v>88</v>
      </c>
      <c r="I8734" s="7">
        <v>7.9493798639528102E-2</v>
      </c>
      <c r="J8734" s="7">
        <v>-0.107702022453354</v>
      </c>
    </row>
    <row r="8735" spans="2:10" x14ac:dyDescent="0.2">
      <c r="B8735" s="7">
        <v>31</v>
      </c>
      <c r="C8735" s="7">
        <v>88</v>
      </c>
      <c r="D8735" s="7">
        <v>-5.9134698817979697E-2</v>
      </c>
      <c r="E8735" s="7">
        <v>-1.5079779285194699E-2</v>
      </c>
      <c r="G8735" s="7">
        <v>31</v>
      </c>
      <c r="H8735" s="7">
        <v>88</v>
      </c>
      <c r="I8735" s="7">
        <v>-5.9859304418545797E-2</v>
      </c>
      <c r="J8735" s="7">
        <v>0.120520848156315</v>
      </c>
    </row>
    <row r="8736" spans="2:10" x14ac:dyDescent="0.2">
      <c r="B8736" s="7">
        <v>32</v>
      </c>
      <c r="C8736" s="7">
        <v>88</v>
      </c>
      <c r="D8736" s="7">
        <v>0.129308610192929</v>
      </c>
      <c r="E8736" s="7">
        <v>-0.185610628793725</v>
      </c>
      <c r="G8736" s="7">
        <v>32</v>
      </c>
      <c r="H8736" s="7">
        <v>88</v>
      </c>
      <c r="I8736" s="7">
        <v>0.128257426981124</v>
      </c>
      <c r="J8736" s="7">
        <v>-0.115418669158423</v>
      </c>
    </row>
    <row r="8737" spans="2:10" x14ac:dyDescent="0.2">
      <c r="B8737" s="7">
        <v>33</v>
      </c>
      <c r="C8737" s="7">
        <v>88</v>
      </c>
      <c r="D8737" s="7">
        <v>-0.37901942631261898</v>
      </c>
      <c r="E8737" s="7">
        <v>-0.114638140347946</v>
      </c>
      <c r="G8737" s="7">
        <v>33</v>
      </c>
      <c r="H8737" s="7">
        <v>88</v>
      </c>
      <c r="I8737" s="7">
        <v>-0.40433010913441603</v>
      </c>
      <c r="J8737" s="7">
        <v>-0.238306034244263</v>
      </c>
    </row>
    <row r="8738" spans="2:10" x14ac:dyDescent="0.2">
      <c r="B8738" s="7">
        <v>34</v>
      </c>
      <c r="C8738" s="7">
        <v>88</v>
      </c>
      <c r="D8738" s="7">
        <v>0.37249842190314503</v>
      </c>
      <c r="E8738" s="7">
        <v>5.40668698612441E-2</v>
      </c>
      <c r="G8738" s="7">
        <v>34</v>
      </c>
      <c r="H8738" s="7">
        <v>88</v>
      </c>
      <c r="I8738" s="7">
        <v>0.39268904743394101</v>
      </c>
      <c r="J8738" s="7">
        <v>0.57082082891221397</v>
      </c>
    </row>
    <row r="8739" spans="2:10" x14ac:dyDescent="0.2">
      <c r="B8739" s="7">
        <v>35</v>
      </c>
      <c r="C8739" s="7">
        <v>88</v>
      </c>
      <c r="D8739" s="7">
        <v>0.20885590564110701</v>
      </c>
      <c r="E8739" s="7">
        <v>0.29005129711985</v>
      </c>
      <c r="G8739" s="7">
        <v>35</v>
      </c>
      <c r="H8739" s="7">
        <v>88</v>
      </c>
      <c r="I8739" s="7">
        <v>0.21754443102266699</v>
      </c>
      <c r="J8739" s="7">
        <v>0.47938992338721298</v>
      </c>
    </row>
    <row r="8740" spans="2:10" x14ac:dyDescent="0.2">
      <c r="B8740" s="7">
        <v>36</v>
      </c>
      <c r="C8740" s="7">
        <v>88</v>
      </c>
      <c r="D8740" s="7">
        <v>-5.2422413683468803E-2</v>
      </c>
      <c r="E8740" s="7">
        <v>-0.13033562653418401</v>
      </c>
      <c r="G8740" s="7">
        <v>36</v>
      </c>
      <c r="H8740" s="7">
        <v>88</v>
      </c>
      <c r="I8740" s="7">
        <v>-5.3453090445565003E-2</v>
      </c>
      <c r="J8740" s="7">
        <v>9.2411145039694303E-2</v>
      </c>
    </row>
    <row r="8741" spans="2:10" x14ac:dyDescent="0.2">
      <c r="B8741" s="7">
        <v>37</v>
      </c>
      <c r="C8741" s="7">
        <v>88</v>
      </c>
      <c r="D8741" s="7">
        <v>-0.22170416046152899</v>
      </c>
      <c r="E8741" s="7">
        <v>-0.157112404379706</v>
      </c>
      <c r="G8741" s="7">
        <v>37</v>
      </c>
      <c r="H8741" s="7">
        <v>88</v>
      </c>
      <c r="I8741" s="7">
        <v>-0.22254701561326801</v>
      </c>
      <c r="J8741" s="7">
        <v>-0.44437062816038803</v>
      </c>
    </row>
    <row r="8742" spans="2:10" x14ac:dyDescent="0.2">
      <c r="B8742" s="7">
        <v>38</v>
      </c>
      <c r="C8742" s="7">
        <v>88</v>
      </c>
      <c r="D8742" s="7">
        <v>-3.9411053943638301E-2</v>
      </c>
      <c r="E8742" s="7">
        <v>4.02008966537339E-2</v>
      </c>
      <c r="G8742" s="7">
        <v>38</v>
      </c>
      <c r="H8742" s="7">
        <v>88</v>
      </c>
      <c r="I8742" s="7">
        <v>-3.9846159112016701E-2</v>
      </c>
      <c r="J8742" s="7">
        <v>-0.15975964246610899</v>
      </c>
    </row>
    <row r="8743" spans="2:10" x14ac:dyDescent="0.2">
      <c r="B8743" s="7">
        <v>39</v>
      </c>
      <c r="C8743" s="7">
        <v>88</v>
      </c>
      <c r="D8743" s="7">
        <v>0.18029305419734801</v>
      </c>
      <c r="E8743" s="7">
        <v>0.29838244509942402</v>
      </c>
      <c r="G8743" s="7">
        <v>39</v>
      </c>
      <c r="H8743" s="7">
        <v>88</v>
      </c>
      <c r="I8743" s="7">
        <v>0.18090489364666201</v>
      </c>
      <c r="J8743" s="7">
        <v>0.33112560052982598</v>
      </c>
    </row>
    <row r="8744" spans="2:10" x14ac:dyDescent="0.2">
      <c r="B8744" s="7">
        <v>40</v>
      </c>
      <c r="C8744" s="7">
        <v>88</v>
      </c>
      <c r="D8744" s="7">
        <v>-0.56037246073172198</v>
      </c>
      <c r="E8744" s="7">
        <v>-0.36686699431741199</v>
      </c>
      <c r="G8744" s="7">
        <v>40</v>
      </c>
      <c r="H8744" s="7">
        <v>88</v>
      </c>
      <c r="I8744" s="7">
        <v>-0.56317226758170802</v>
      </c>
      <c r="J8744" s="7">
        <v>-0.41791146980088301</v>
      </c>
    </row>
    <row r="8745" spans="2:10" x14ac:dyDescent="0.2">
      <c r="B8745" s="7">
        <v>41</v>
      </c>
      <c r="C8745" s="7">
        <v>88</v>
      </c>
      <c r="D8745" s="7">
        <v>-0.127537336985731</v>
      </c>
      <c r="E8745" s="7">
        <v>-0.13371275900585999</v>
      </c>
      <c r="G8745" s="7">
        <v>41</v>
      </c>
      <c r="H8745" s="7">
        <v>88</v>
      </c>
      <c r="I8745" s="7">
        <v>-0.12824867319135499</v>
      </c>
      <c r="J8745" s="7">
        <v>-0.16712075965402501</v>
      </c>
    </row>
    <row r="8746" spans="2:10" x14ac:dyDescent="0.2">
      <c r="B8746" s="7">
        <v>42</v>
      </c>
      <c r="C8746" s="7">
        <v>88</v>
      </c>
      <c r="D8746" s="7">
        <v>0.304830059326824</v>
      </c>
      <c r="E8746" s="7">
        <v>0.14651028952845799</v>
      </c>
      <c r="G8746" s="7">
        <v>42</v>
      </c>
      <c r="H8746" s="7">
        <v>88</v>
      </c>
      <c r="I8746" s="7">
        <v>0.30132314167516899</v>
      </c>
      <c r="J8746" s="7">
        <v>-1.9683115347875799E-2</v>
      </c>
    </row>
    <row r="8747" spans="2:10" x14ac:dyDescent="0.2">
      <c r="B8747" s="7">
        <v>43</v>
      </c>
      <c r="C8747" s="7">
        <v>88</v>
      </c>
      <c r="D8747" s="7">
        <v>0.31903209847727898</v>
      </c>
      <c r="E8747" s="7">
        <v>0.31400183986160801</v>
      </c>
      <c r="G8747" s="7">
        <v>43</v>
      </c>
      <c r="H8747" s="7">
        <v>88</v>
      </c>
      <c r="I8747" s="7">
        <v>0.32402192419320702</v>
      </c>
      <c r="J8747" s="7">
        <v>0.315640150569095</v>
      </c>
    </row>
    <row r="8748" spans="2:10" x14ac:dyDescent="0.2">
      <c r="B8748" s="7">
        <v>44</v>
      </c>
      <c r="C8748" s="7">
        <v>88</v>
      </c>
      <c r="D8748" s="7">
        <v>0.46947341888902699</v>
      </c>
      <c r="E8748" s="7">
        <v>0.34491995380510398</v>
      </c>
      <c r="G8748" s="7">
        <v>44</v>
      </c>
      <c r="H8748" s="7">
        <v>88</v>
      </c>
      <c r="I8748" s="7">
        <v>0.460626287453405</v>
      </c>
      <c r="J8748" s="7">
        <v>0.47604484630730598</v>
      </c>
    </row>
    <row r="8749" spans="2:10" x14ac:dyDescent="0.2">
      <c r="B8749" s="7">
        <v>45</v>
      </c>
      <c r="C8749" s="7">
        <v>88</v>
      </c>
      <c r="D8749" s="7">
        <v>-0.340157987471501</v>
      </c>
      <c r="E8749" s="7">
        <v>-0.40222613941458002</v>
      </c>
      <c r="G8749" s="7">
        <v>45</v>
      </c>
      <c r="H8749" s="7">
        <v>88</v>
      </c>
      <c r="I8749" s="7">
        <v>-0.34497906190484601</v>
      </c>
      <c r="J8749" s="7">
        <v>-0.30945391792391203</v>
      </c>
    </row>
    <row r="8750" spans="2:10" x14ac:dyDescent="0.2">
      <c r="B8750" s="7">
        <v>46</v>
      </c>
      <c r="C8750" s="7">
        <v>88</v>
      </c>
      <c r="D8750" s="7">
        <v>-5.7939683871625298E-2</v>
      </c>
      <c r="E8750" s="7">
        <v>6.2636506682071796E-2</v>
      </c>
      <c r="G8750" s="7">
        <v>46</v>
      </c>
      <c r="H8750" s="7">
        <v>88</v>
      </c>
      <c r="I8750" s="7">
        <v>-5.7976794897018499E-2</v>
      </c>
      <c r="J8750" s="7">
        <v>6.9091577834905493E-2</v>
      </c>
    </row>
    <row r="8751" spans="2:10" x14ac:dyDescent="0.2">
      <c r="B8751" s="7">
        <v>47</v>
      </c>
      <c r="C8751" s="7">
        <v>88</v>
      </c>
      <c r="D8751" s="7">
        <v>0.40464898837771901</v>
      </c>
      <c r="E8751" s="7">
        <v>4.2193808417166197E-2</v>
      </c>
      <c r="G8751" s="7">
        <v>47</v>
      </c>
      <c r="H8751" s="7">
        <v>88</v>
      </c>
      <c r="I8751" s="7">
        <v>0.41225076732022098</v>
      </c>
      <c r="J8751" s="7">
        <v>5.7329315468163798E-2</v>
      </c>
    </row>
    <row r="8752" spans="2:10" x14ac:dyDescent="0.2">
      <c r="B8752" s="7">
        <v>48</v>
      </c>
      <c r="C8752" s="7">
        <v>88</v>
      </c>
      <c r="D8752" s="7">
        <v>-0.57388017328243601</v>
      </c>
      <c r="E8752" s="7">
        <v>-0.45863147222973799</v>
      </c>
      <c r="G8752" s="7">
        <v>48</v>
      </c>
      <c r="H8752" s="7">
        <v>88</v>
      </c>
      <c r="I8752" s="7">
        <v>-0.56239073940926199</v>
      </c>
      <c r="J8752" s="7">
        <v>-0.74011073951740303</v>
      </c>
    </row>
    <row r="8753" spans="2:10" x14ac:dyDescent="0.2">
      <c r="B8753" s="7">
        <v>49</v>
      </c>
      <c r="C8753" s="7">
        <v>88</v>
      </c>
      <c r="D8753" s="7">
        <v>0.45751466543046798</v>
      </c>
      <c r="E8753" s="7">
        <v>0.23597443644992</v>
      </c>
      <c r="G8753" s="7">
        <v>49</v>
      </c>
      <c r="H8753" s="7">
        <v>88</v>
      </c>
      <c r="I8753" s="7">
        <v>0.44874548107554202</v>
      </c>
      <c r="J8753" s="7">
        <v>0.19652431223487199</v>
      </c>
    </row>
    <row r="8754" spans="2:10" x14ac:dyDescent="0.2">
      <c r="B8754" s="7">
        <v>50</v>
      </c>
      <c r="C8754" s="7">
        <v>88</v>
      </c>
      <c r="D8754" s="7">
        <v>0.19067792320013899</v>
      </c>
      <c r="E8754" s="7">
        <v>0.2854505104317</v>
      </c>
      <c r="G8754" s="7">
        <v>50</v>
      </c>
      <c r="H8754" s="7">
        <v>88</v>
      </c>
      <c r="I8754" s="7">
        <v>0.19412244206106699</v>
      </c>
      <c r="J8754" s="7">
        <v>5.8099596314905397E-2</v>
      </c>
    </row>
    <row r="8755" spans="2:10" x14ac:dyDescent="0.2">
      <c r="B8755" s="7">
        <v>51</v>
      </c>
      <c r="C8755" s="7">
        <v>88</v>
      </c>
      <c r="D8755" s="7">
        <v>-0.31706740860166899</v>
      </c>
      <c r="E8755" s="7">
        <v>-0.127200416295005</v>
      </c>
      <c r="G8755" s="7">
        <v>51</v>
      </c>
      <c r="H8755" s="7">
        <v>88</v>
      </c>
      <c r="I8755" s="7">
        <v>-0.3220102675298</v>
      </c>
      <c r="J8755" s="7">
        <v>-0.25210096352975597</v>
      </c>
    </row>
    <row r="8756" spans="2:10" x14ac:dyDescent="0.2">
      <c r="B8756" s="7">
        <v>52</v>
      </c>
      <c r="C8756" s="7">
        <v>88</v>
      </c>
      <c r="D8756" s="7">
        <v>7.2599233186100107E-2</v>
      </c>
      <c r="E8756" s="7">
        <v>-0.329367492541843</v>
      </c>
      <c r="G8756" s="7">
        <v>52</v>
      </c>
      <c r="H8756" s="7">
        <v>88</v>
      </c>
      <c r="I8756" s="7">
        <v>7.6195780743545605E-2</v>
      </c>
      <c r="J8756" s="7">
        <v>0.13349204183771099</v>
      </c>
    </row>
    <row r="8757" spans="2:10" x14ac:dyDescent="0.2">
      <c r="B8757" s="7">
        <v>53</v>
      </c>
      <c r="C8757" s="7">
        <v>88</v>
      </c>
      <c r="D8757" s="7">
        <v>-5.4735509553108998E-2</v>
      </c>
      <c r="E8757" s="7">
        <v>-3.1645886965659301E-2</v>
      </c>
      <c r="G8757" s="7">
        <v>53</v>
      </c>
      <c r="H8757" s="7">
        <v>88</v>
      </c>
      <c r="I8757" s="7">
        <v>-5.5354229465853798E-2</v>
      </c>
      <c r="J8757" s="7">
        <v>-6.3430230569238702E-2</v>
      </c>
    </row>
    <row r="8758" spans="2:10" x14ac:dyDescent="0.2">
      <c r="B8758" s="7">
        <v>54</v>
      </c>
      <c r="C8758" s="7">
        <v>88</v>
      </c>
      <c r="D8758" s="7">
        <v>-0.237231549935838</v>
      </c>
      <c r="E8758" s="7">
        <v>-0.222161072480516</v>
      </c>
      <c r="G8758" s="7">
        <v>54</v>
      </c>
      <c r="H8758" s="7">
        <v>88</v>
      </c>
      <c r="I8758" s="7">
        <v>-0.238465552042468</v>
      </c>
      <c r="J8758" s="7">
        <v>-0.23124883171663099</v>
      </c>
    </row>
    <row r="8759" spans="2:10" x14ac:dyDescent="0.2">
      <c r="B8759" s="7">
        <v>55</v>
      </c>
      <c r="C8759" s="7">
        <v>88</v>
      </c>
      <c r="D8759" s="7">
        <v>-0.376872408600534</v>
      </c>
      <c r="E8759" s="7">
        <v>-0.50669791626621297</v>
      </c>
      <c r="G8759" s="7">
        <v>55</v>
      </c>
      <c r="H8759" s="7">
        <v>88</v>
      </c>
      <c r="I8759" s="7">
        <v>-0.37851395631381801</v>
      </c>
      <c r="J8759" s="7">
        <v>-0.55795626785137697</v>
      </c>
    </row>
    <row r="8760" spans="2:10" x14ac:dyDescent="0.2">
      <c r="B8760" s="7">
        <v>56</v>
      </c>
      <c r="C8760" s="7">
        <v>88</v>
      </c>
      <c r="D8760" s="7">
        <v>9.9507430090714194E-2</v>
      </c>
      <c r="E8760" s="7">
        <v>-0.27312154128343302</v>
      </c>
      <c r="G8760" s="7">
        <v>56</v>
      </c>
      <c r="H8760" s="7">
        <v>88</v>
      </c>
      <c r="I8760" s="7">
        <v>0.100503897091786</v>
      </c>
      <c r="J8760" s="7">
        <v>-8.1915585031788807E-2</v>
      </c>
    </row>
    <row r="8761" spans="2:10" x14ac:dyDescent="0.2">
      <c r="B8761" s="7">
        <v>57</v>
      </c>
      <c r="C8761" s="7">
        <v>88</v>
      </c>
      <c r="D8761" s="7">
        <v>6.2684942439359403E-3</v>
      </c>
      <c r="E8761" s="7">
        <v>0.113463370837839</v>
      </c>
      <c r="G8761" s="7">
        <v>57</v>
      </c>
      <c r="H8761" s="7">
        <v>88</v>
      </c>
      <c r="I8761" s="7">
        <v>6.9285844607502901E-3</v>
      </c>
      <c r="J8761" s="7">
        <v>-0.23163712906578099</v>
      </c>
    </row>
    <row r="8762" spans="2:10" x14ac:dyDescent="0.2">
      <c r="B8762" s="7">
        <v>58</v>
      </c>
      <c r="C8762" s="7">
        <v>88</v>
      </c>
      <c r="D8762" s="7">
        <v>3.8806227127809102E-2</v>
      </c>
      <c r="E8762" s="7">
        <v>-6.3364374668133799E-2</v>
      </c>
      <c r="G8762" s="7">
        <v>58</v>
      </c>
      <c r="H8762" s="7">
        <v>88</v>
      </c>
      <c r="I8762" s="7">
        <v>3.7269715322508098E-2</v>
      </c>
      <c r="J8762" s="7">
        <v>-0.27956027481939</v>
      </c>
    </row>
    <row r="8763" spans="2:10" x14ac:dyDescent="0.2">
      <c r="B8763" s="7">
        <v>59</v>
      </c>
      <c r="C8763" s="7">
        <v>88</v>
      </c>
      <c r="D8763" s="7">
        <v>-0.23244959002794299</v>
      </c>
      <c r="E8763" s="7">
        <v>-0.180208189392977</v>
      </c>
      <c r="G8763" s="7">
        <v>59</v>
      </c>
      <c r="H8763" s="7">
        <v>88</v>
      </c>
      <c r="I8763" s="7">
        <v>-0.229790346147835</v>
      </c>
      <c r="J8763" s="7">
        <v>-0.35920380929291401</v>
      </c>
    </row>
    <row r="8764" spans="2:10" x14ac:dyDescent="0.2">
      <c r="B8764" s="7">
        <v>60</v>
      </c>
      <c r="C8764" s="7">
        <v>88</v>
      </c>
      <c r="D8764" s="7">
        <v>0.151212682047667</v>
      </c>
      <c r="E8764" s="7">
        <v>0.15058958621153901</v>
      </c>
      <c r="G8764" s="7">
        <v>60</v>
      </c>
      <c r="H8764" s="7">
        <v>88</v>
      </c>
      <c r="I8764" s="7">
        <v>0.15452454679479799</v>
      </c>
      <c r="J8764" s="7">
        <v>0.28948737231711702</v>
      </c>
    </row>
    <row r="8765" spans="2:10" x14ac:dyDescent="0.2">
      <c r="B8765" s="7">
        <v>61</v>
      </c>
      <c r="C8765" s="7">
        <v>88</v>
      </c>
      <c r="D8765" s="7">
        <v>0.28426066496422198</v>
      </c>
      <c r="E8765" s="7">
        <v>-6.6670587790938804E-2</v>
      </c>
      <c r="G8765" s="7">
        <v>61</v>
      </c>
      <c r="H8765" s="7">
        <v>88</v>
      </c>
      <c r="I8765" s="7">
        <v>0.293224313867257</v>
      </c>
      <c r="J8765" s="7">
        <v>-3.8344533058461701E-2</v>
      </c>
    </row>
    <row r="8766" spans="2:10" x14ac:dyDescent="0.2">
      <c r="B8766" s="7">
        <v>62</v>
      </c>
      <c r="C8766" s="7">
        <v>88</v>
      </c>
      <c r="D8766" s="7">
        <v>-5.8605506273237601E-2</v>
      </c>
      <c r="E8766" s="7">
        <v>-0.12998877930133901</v>
      </c>
      <c r="G8766" s="7">
        <v>62</v>
      </c>
      <c r="H8766" s="7">
        <v>88</v>
      </c>
      <c r="I8766" s="7">
        <v>-5.98851658343467E-2</v>
      </c>
      <c r="J8766" s="7">
        <v>-3.4523905754470598E-2</v>
      </c>
    </row>
    <row r="8767" spans="2:10" x14ac:dyDescent="0.2">
      <c r="B8767" s="7">
        <v>63</v>
      </c>
      <c r="C8767" s="7">
        <v>88</v>
      </c>
      <c r="D8767" s="7">
        <v>-9.9735524623476998E-2</v>
      </c>
      <c r="E8767" s="7">
        <v>4.0953150542543802E-2</v>
      </c>
      <c r="G8767" s="7">
        <v>63</v>
      </c>
      <c r="H8767" s="7">
        <v>88</v>
      </c>
      <c r="I8767" s="7">
        <v>-0.10049685411216799</v>
      </c>
      <c r="J8767" s="7">
        <v>1.86278867894005E-2</v>
      </c>
    </row>
    <row r="8768" spans="2:10" x14ac:dyDescent="0.2">
      <c r="B8768" s="7">
        <v>64</v>
      </c>
      <c r="C8768" s="7">
        <v>88</v>
      </c>
      <c r="D8768" s="7">
        <v>-3.9297425388724598E-2</v>
      </c>
      <c r="E8768" s="7">
        <v>3.8856896202874601E-2</v>
      </c>
      <c r="G8768" s="7">
        <v>64</v>
      </c>
      <c r="H8768" s="7">
        <v>88</v>
      </c>
      <c r="I8768" s="7">
        <v>-3.9515718603094101E-2</v>
      </c>
      <c r="J8768" s="7">
        <v>5.43190048890256E-2</v>
      </c>
    </row>
    <row r="8769" spans="2:10" x14ac:dyDescent="0.2">
      <c r="B8769" s="7">
        <v>65</v>
      </c>
      <c r="C8769" s="7">
        <v>88</v>
      </c>
      <c r="D8769" s="7">
        <v>-0.33155084769632498</v>
      </c>
      <c r="E8769" s="7">
        <v>-0.12325225163485699</v>
      </c>
      <c r="G8769" s="7">
        <v>65</v>
      </c>
      <c r="H8769" s="7">
        <v>88</v>
      </c>
      <c r="I8769" s="7">
        <v>-0.33588169673585599</v>
      </c>
      <c r="J8769" s="7">
        <v>-0.38743885529553901</v>
      </c>
    </row>
    <row r="8770" spans="2:10" x14ac:dyDescent="0.2">
      <c r="B8770" s="7">
        <v>66</v>
      </c>
      <c r="C8770" s="7">
        <v>88</v>
      </c>
      <c r="D8770" s="7">
        <v>-0.60608701204271798</v>
      </c>
      <c r="E8770" s="7">
        <v>-1.160945741973</v>
      </c>
      <c r="G8770" s="7">
        <v>66</v>
      </c>
      <c r="H8770" s="7">
        <v>88</v>
      </c>
      <c r="I8770" s="7">
        <v>-0.59550216415919699</v>
      </c>
      <c r="J8770" s="7">
        <v>-0.67519123616252996</v>
      </c>
    </row>
    <row r="8771" spans="2:10" x14ac:dyDescent="0.2">
      <c r="B8771" s="7">
        <v>67</v>
      </c>
      <c r="C8771" s="7">
        <v>88</v>
      </c>
      <c r="D8771" s="7">
        <v>-9.8447864611650004E-2</v>
      </c>
      <c r="E8771" s="7">
        <v>-0.26964038721071698</v>
      </c>
      <c r="G8771" s="7">
        <v>67</v>
      </c>
      <c r="H8771" s="7">
        <v>88</v>
      </c>
      <c r="I8771" s="7">
        <v>-9.8237126702814606E-2</v>
      </c>
      <c r="J8771" s="7">
        <v>-1.08042744034522E-2</v>
      </c>
    </row>
    <row r="8772" spans="2:10" x14ac:dyDescent="0.2">
      <c r="B8772" s="7">
        <v>68</v>
      </c>
      <c r="C8772" s="7">
        <v>88</v>
      </c>
      <c r="D8772" s="7">
        <v>-8.5822398699690397E-2</v>
      </c>
      <c r="E8772" s="7">
        <v>-7.3804989643440996E-2</v>
      </c>
      <c r="G8772" s="7">
        <v>68</v>
      </c>
      <c r="H8772" s="7">
        <v>88</v>
      </c>
      <c r="I8772" s="7">
        <v>-8.6682537251735206E-2</v>
      </c>
      <c r="J8772" s="7">
        <v>-3.1942492244882097E-2</v>
      </c>
    </row>
    <row r="8773" spans="2:10" x14ac:dyDescent="0.2">
      <c r="B8773" s="7">
        <v>69</v>
      </c>
      <c r="C8773" s="7">
        <v>88</v>
      </c>
      <c r="D8773" s="7">
        <v>0.156768216461531</v>
      </c>
      <c r="E8773" s="7">
        <v>0.25882156393920303</v>
      </c>
      <c r="G8773" s="7">
        <v>69</v>
      </c>
      <c r="H8773" s="7">
        <v>88</v>
      </c>
      <c r="I8773" s="7">
        <v>0.161396484898221</v>
      </c>
      <c r="J8773" s="7">
        <v>-0.213873301066037</v>
      </c>
    </row>
    <row r="8774" spans="2:10" x14ac:dyDescent="0.2">
      <c r="B8774" s="7">
        <v>70</v>
      </c>
      <c r="C8774" s="7">
        <v>88</v>
      </c>
      <c r="D8774" s="7">
        <v>1.8525365047738999E-2</v>
      </c>
      <c r="E8774" s="7">
        <v>-6.0887302380674402E-4</v>
      </c>
      <c r="G8774" s="7">
        <v>70</v>
      </c>
      <c r="H8774" s="7">
        <v>88</v>
      </c>
      <c r="I8774" s="7">
        <v>1.9139173828854401E-2</v>
      </c>
      <c r="J8774" s="7">
        <v>3.6259071301275397E-2</v>
      </c>
    </row>
    <row r="8775" spans="2:10" x14ac:dyDescent="0.2">
      <c r="B8775" s="7">
        <v>71</v>
      </c>
      <c r="C8775" s="7">
        <v>88</v>
      </c>
      <c r="D8775" s="7">
        <v>-0.36204947847603702</v>
      </c>
      <c r="E8775" s="7">
        <v>0.16491673751472399</v>
      </c>
      <c r="G8775" s="7">
        <v>71</v>
      </c>
      <c r="H8775" s="7">
        <v>88</v>
      </c>
      <c r="I8775" s="7">
        <v>-0.36229477556781198</v>
      </c>
      <c r="J8775" s="7">
        <v>-0.24550878797179901</v>
      </c>
    </row>
    <row r="8776" spans="2:10" x14ac:dyDescent="0.2">
      <c r="B8776" s="7">
        <v>72</v>
      </c>
      <c r="C8776" s="7">
        <v>88</v>
      </c>
      <c r="D8776" s="7">
        <v>-0.35570511650311998</v>
      </c>
      <c r="E8776" s="7">
        <v>-0.76680127392931596</v>
      </c>
      <c r="G8776" s="7">
        <v>72</v>
      </c>
      <c r="H8776" s="7">
        <v>88</v>
      </c>
      <c r="I8776" s="7">
        <v>-0.36241392876888301</v>
      </c>
      <c r="J8776" s="7">
        <v>-0.45286884134246702</v>
      </c>
    </row>
    <row r="8777" spans="2:10" x14ac:dyDescent="0.2">
      <c r="B8777" s="7">
        <v>73</v>
      </c>
      <c r="C8777" s="7">
        <v>88</v>
      </c>
      <c r="D8777" s="7">
        <v>-9.9389310983232407E-2</v>
      </c>
      <c r="E8777" s="7">
        <v>-8.9296175072962405E-2</v>
      </c>
      <c r="G8777" s="7">
        <v>73</v>
      </c>
      <c r="H8777" s="7">
        <v>88</v>
      </c>
      <c r="I8777" s="7">
        <v>-0.101226020842122</v>
      </c>
      <c r="J8777" s="7">
        <v>0.13945471874467</v>
      </c>
    </row>
    <row r="8778" spans="2:10" x14ac:dyDescent="0.2">
      <c r="B8778" s="7">
        <v>74</v>
      </c>
      <c r="C8778" s="7">
        <v>88</v>
      </c>
      <c r="D8778" s="7">
        <v>0.1098789636772</v>
      </c>
      <c r="E8778" s="7">
        <v>0.25096944720822401</v>
      </c>
      <c r="G8778" s="7">
        <v>74</v>
      </c>
      <c r="H8778" s="7">
        <v>88</v>
      </c>
      <c r="I8778" s="7">
        <v>0.108420115482062</v>
      </c>
      <c r="J8778" s="7">
        <v>-6.3178339834580696E-2</v>
      </c>
    </row>
    <row r="8779" spans="2:10" x14ac:dyDescent="0.2">
      <c r="B8779" s="7">
        <v>75</v>
      </c>
      <c r="C8779" s="7">
        <v>88</v>
      </c>
      <c r="D8779" s="7">
        <v>-0.31533372915443397</v>
      </c>
      <c r="E8779" s="7">
        <v>2.99234661325709E-3</v>
      </c>
      <c r="G8779" s="7">
        <v>75</v>
      </c>
      <c r="H8779" s="7">
        <v>88</v>
      </c>
      <c r="I8779" s="7">
        <v>-0.31392904342311401</v>
      </c>
      <c r="J8779" s="7">
        <v>-0.27160520298318802</v>
      </c>
    </row>
    <row r="8780" spans="2:10" x14ac:dyDescent="0.2">
      <c r="B8780" s="7">
        <v>76</v>
      </c>
      <c r="C8780" s="7">
        <v>88</v>
      </c>
      <c r="D8780" s="7">
        <v>-5.3774994721624801E-2</v>
      </c>
      <c r="E8780" s="7">
        <v>-0.20462823626847501</v>
      </c>
      <c r="G8780" s="7">
        <v>76</v>
      </c>
      <c r="H8780" s="7">
        <v>88</v>
      </c>
      <c r="I8780" s="7">
        <v>-5.4146634919768601E-2</v>
      </c>
      <c r="J8780" s="7">
        <v>-0.35926760721812601</v>
      </c>
    </row>
    <row r="8781" spans="2:10" x14ac:dyDescent="0.2">
      <c r="B8781" s="7">
        <v>77</v>
      </c>
      <c r="C8781" s="7">
        <v>88</v>
      </c>
      <c r="D8781" s="7">
        <v>-3.0321474172114699E-2</v>
      </c>
      <c r="E8781" s="7">
        <v>-0.114760858011834</v>
      </c>
      <c r="G8781" s="7">
        <v>77</v>
      </c>
      <c r="H8781" s="7">
        <v>88</v>
      </c>
      <c r="I8781" s="7">
        <v>-3.05042893484311E-2</v>
      </c>
      <c r="J8781" s="7">
        <v>0.14462590858253099</v>
      </c>
    </row>
    <row r="8782" spans="2:10" x14ac:dyDescent="0.2">
      <c r="B8782" s="7">
        <v>78</v>
      </c>
      <c r="C8782" s="7">
        <v>88</v>
      </c>
      <c r="D8782" s="7">
        <v>-0.250419693977806</v>
      </c>
      <c r="E8782" s="7">
        <v>-0.33610094087227099</v>
      </c>
      <c r="G8782" s="7">
        <v>78</v>
      </c>
      <c r="H8782" s="7">
        <v>88</v>
      </c>
      <c r="I8782" s="7">
        <v>-0.25199231706656799</v>
      </c>
      <c r="J8782" s="7">
        <v>-0.307799104195283</v>
      </c>
    </row>
    <row r="8783" spans="2:10" x14ac:dyDescent="0.2">
      <c r="B8783" s="7">
        <v>79</v>
      </c>
      <c r="C8783" s="7">
        <v>88</v>
      </c>
      <c r="D8783" s="7">
        <v>-0.13355924344853201</v>
      </c>
      <c r="E8783" s="7">
        <v>0.12670400892012701</v>
      </c>
      <c r="G8783" s="7">
        <v>79</v>
      </c>
      <c r="H8783" s="7">
        <v>88</v>
      </c>
      <c r="I8783" s="7">
        <v>-0.138027839166278</v>
      </c>
      <c r="J8783" s="7">
        <v>4.9582470489112601E-2</v>
      </c>
    </row>
    <row r="8784" spans="2:10" x14ac:dyDescent="0.2">
      <c r="B8784" s="7">
        <v>80</v>
      </c>
      <c r="C8784" s="7">
        <v>88</v>
      </c>
      <c r="D8784" s="7">
        <v>-4.3338161710874297E-2</v>
      </c>
      <c r="E8784" s="7">
        <v>-0.141558700605939</v>
      </c>
      <c r="G8784" s="7">
        <v>80</v>
      </c>
      <c r="H8784" s="7">
        <v>88</v>
      </c>
      <c r="I8784" s="7">
        <v>-4.3765676594054198E-2</v>
      </c>
      <c r="J8784" s="7">
        <v>-0.14197328663011899</v>
      </c>
    </row>
    <row r="8785" spans="2:10" x14ac:dyDescent="0.2">
      <c r="B8785" s="7">
        <v>81</v>
      </c>
      <c r="C8785" s="7">
        <v>88</v>
      </c>
      <c r="D8785" s="7">
        <v>0.24316012000984699</v>
      </c>
      <c r="E8785" s="7">
        <v>0.46740844698870898</v>
      </c>
      <c r="G8785" s="7">
        <v>81</v>
      </c>
      <c r="H8785" s="7">
        <v>88</v>
      </c>
      <c r="I8785" s="7">
        <v>0.23921824236224201</v>
      </c>
      <c r="J8785" s="7">
        <v>0.38676531820646298</v>
      </c>
    </row>
    <row r="8786" spans="2:10" x14ac:dyDescent="0.2">
      <c r="B8786" s="7">
        <v>82</v>
      </c>
      <c r="C8786" s="7">
        <v>88</v>
      </c>
      <c r="D8786" s="7">
        <v>6.9038222005284302E-3</v>
      </c>
      <c r="E8786" s="7">
        <v>0.13440058747979</v>
      </c>
      <c r="G8786" s="7">
        <v>82</v>
      </c>
      <c r="H8786" s="7">
        <v>88</v>
      </c>
      <c r="I8786" s="7">
        <v>7.1775166671086401E-3</v>
      </c>
      <c r="J8786" s="7">
        <v>0.203248814516933</v>
      </c>
    </row>
    <row r="8787" spans="2:10" x14ac:dyDescent="0.2">
      <c r="B8787" s="7">
        <v>83</v>
      </c>
      <c r="C8787" s="7">
        <v>88</v>
      </c>
      <c r="D8787" s="7">
        <v>-0.36687764331047901</v>
      </c>
      <c r="E8787" s="7">
        <v>-0.55189535805533996</v>
      </c>
      <c r="G8787" s="7">
        <v>83</v>
      </c>
      <c r="H8787" s="7">
        <v>88</v>
      </c>
      <c r="I8787" s="7">
        <v>-0.36836244971077597</v>
      </c>
      <c r="J8787" s="7">
        <v>-0.37895709073615402</v>
      </c>
    </row>
    <row r="8788" spans="2:10" x14ac:dyDescent="0.2">
      <c r="B8788" s="7">
        <v>84</v>
      </c>
      <c r="C8788" s="7">
        <v>88</v>
      </c>
      <c r="D8788" s="7">
        <v>2.8943821527073001E-2</v>
      </c>
      <c r="E8788" s="7">
        <v>4.1592060521510099E-2</v>
      </c>
      <c r="G8788" s="7">
        <v>84</v>
      </c>
      <c r="H8788" s="7">
        <v>88</v>
      </c>
      <c r="I8788" s="7">
        <v>2.78330925011918E-2</v>
      </c>
      <c r="J8788" s="7">
        <v>-2.82359898351414E-2</v>
      </c>
    </row>
    <row r="8789" spans="2:10" x14ac:dyDescent="0.2">
      <c r="B8789" s="7">
        <v>85</v>
      </c>
      <c r="C8789" s="7">
        <v>88</v>
      </c>
      <c r="D8789" s="7">
        <v>-0.23398683121070399</v>
      </c>
      <c r="E8789" s="7">
        <v>-0.30018528047055398</v>
      </c>
      <c r="G8789" s="7">
        <v>85</v>
      </c>
      <c r="H8789" s="7">
        <v>88</v>
      </c>
      <c r="I8789" s="7">
        <v>-0.23545024222032199</v>
      </c>
      <c r="J8789" s="7">
        <v>-0.11485678342132601</v>
      </c>
    </row>
    <row r="8790" spans="2:10" x14ac:dyDescent="0.2">
      <c r="B8790" s="7">
        <v>86</v>
      </c>
      <c r="C8790" s="7">
        <v>88</v>
      </c>
      <c r="D8790" s="7">
        <v>-0.22122544457941301</v>
      </c>
      <c r="E8790" s="7">
        <v>-0.34757509913609802</v>
      </c>
      <c r="G8790" s="7">
        <v>86</v>
      </c>
      <c r="H8790" s="7">
        <v>88</v>
      </c>
      <c r="I8790" s="7">
        <v>-0.23483118735446401</v>
      </c>
      <c r="J8790" s="7">
        <v>-0.299552070916975</v>
      </c>
    </row>
    <row r="8791" spans="2:10" x14ac:dyDescent="0.2">
      <c r="B8791" s="7">
        <v>87</v>
      </c>
      <c r="C8791" s="7">
        <v>88</v>
      </c>
      <c r="D8791" s="7">
        <v>-9.7127865653837006E-2</v>
      </c>
      <c r="E8791" s="7">
        <v>-0.22658324461461199</v>
      </c>
      <c r="G8791" s="7">
        <v>87</v>
      </c>
      <c r="H8791" s="7">
        <v>88</v>
      </c>
      <c r="I8791" s="7">
        <v>-0.100526852315958</v>
      </c>
      <c r="J8791" s="7">
        <v>-0.12873856548272</v>
      </c>
    </row>
    <row r="8792" spans="2:10" x14ac:dyDescent="0.2">
      <c r="B8792" s="7">
        <v>88</v>
      </c>
      <c r="C8792" s="7">
        <v>88</v>
      </c>
      <c r="D8792" s="7">
        <v>0.20785267978714</v>
      </c>
      <c r="E8792" s="7">
        <v>-8.8115477802929804E-2</v>
      </c>
      <c r="G8792" s="7">
        <v>88</v>
      </c>
      <c r="H8792" s="7">
        <v>88</v>
      </c>
      <c r="I8792" s="7">
        <v>0.20318360551286599</v>
      </c>
      <c r="J8792" s="7">
        <v>-0.22625807395685599</v>
      </c>
    </row>
    <row r="8793" spans="2:10" x14ac:dyDescent="0.2">
      <c r="B8793" s="7">
        <v>89</v>
      </c>
      <c r="C8793" s="7">
        <v>88</v>
      </c>
      <c r="D8793" s="7">
        <v>-0.113707530619219</v>
      </c>
      <c r="E8793" s="7">
        <v>-0.35359803475753598</v>
      </c>
      <c r="G8793" s="7">
        <v>89</v>
      </c>
      <c r="H8793" s="7">
        <v>88</v>
      </c>
      <c r="I8793" s="7">
        <v>-0.115751891918111</v>
      </c>
      <c r="J8793" s="7">
        <v>-0.54826182082024799</v>
      </c>
    </row>
    <row r="8794" spans="2:10" x14ac:dyDescent="0.2">
      <c r="B8794" s="7">
        <v>90</v>
      </c>
      <c r="C8794" s="7">
        <v>88</v>
      </c>
      <c r="D8794" s="7">
        <v>-0.70339550413984397</v>
      </c>
      <c r="E8794" s="7">
        <v>-0.81844593009747901</v>
      </c>
      <c r="G8794" s="7">
        <v>90</v>
      </c>
      <c r="H8794" s="7">
        <v>88</v>
      </c>
      <c r="I8794" s="7">
        <v>-0.70954494086318598</v>
      </c>
      <c r="J8794" s="7">
        <v>-0.76313301963581803</v>
      </c>
    </row>
    <row r="8795" spans="2:10" x14ac:dyDescent="0.2">
      <c r="B8795" s="7">
        <v>91</v>
      </c>
      <c r="C8795" s="7">
        <v>88</v>
      </c>
      <c r="D8795" s="7">
        <v>7.3788756519158796E-2</v>
      </c>
      <c r="E8795" s="7">
        <v>0.31428231127703199</v>
      </c>
      <c r="G8795" s="7">
        <v>91</v>
      </c>
      <c r="H8795" s="7">
        <v>88</v>
      </c>
      <c r="I8795" s="7">
        <v>7.5509720682266093E-2</v>
      </c>
      <c r="J8795" s="7">
        <v>0.34392693763596799</v>
      </c>
    </row>
    <row r="8796" spans="2:10" x14ac:dyDescent="0.2">
      <c r="B8796" s="7">
        <v>92</v>
      </c>
      <c r="C8796" s="7">
        <v>88</v>
      </c>
      <c r="D8796" s="7">
        <v>-6.4059651101523202E-2</v>
      </c>
      <c r="E8796" s="7">
        <v>7.2854432011817002E-2</v>
      </c>
      <c r="G8796" s="7">
        <v>92</v>
      </c>
      <c r="H8796" s="7">
        <v>88</v>
      </c>
      <c r="I8796" s="7">
        <v>-6.44826492386876E-2</v>
      </c>
      <c r="J8796" s="7">
        <v>6.0945043779894598E-2</v>
      </c>
    </row>
    <row r="8797" spans="2:10" x14ac:dyDescent="0.2">
      <c r="B8797" s="7">
        <v>93</v>
      </c>
      <c r="C8797" s="7">
        <v>88</v>
      </c>
      <c r="D8797" s="7">
        <v>-2.2873232425808999E-2</v>
      </c>
      <c r="E8797" s="7">
        <v>-0.27482889296014601</v>
      </c>
      <c r="G8797" s="7">
        <v>93</v>
      </c>
      <c r="H8797" s="7">
        <v>88</v>
      </c>
      <c r="I8797" s="7">
        <v>-2.2774065818184801E-2</v>
      </c>
      <c r="J8797" s="7">
        <v>-2.2551668767756699E-2</v>
      </c>
    </row>
    <row r="8798" spans="2:10" x14ac:dyDescent="0.2">
      <c r="B8798" s="7">
        <v>94</v>
      </c>
      <c r="C8798" s="7">
        <v>88</v>
      </c>
      <c r="D8798" s="7">
        <v>-0.10674053864236099</v>
      </c>
      <c r="E8798" s="7">
        <v>0.15498269690444</v>
      </c>
      <c r="G8798" s="7">
        <v>94</v>
      </c>
      <c r="H8798" s="7">
        <v>88</v>
      </c>
      <c r="I8798" s="7">
        <v>-0.10275390622996999</v>
      </c>
      <c r="J8798" s="7">
        <v>-0.29419210607144403</v>
      </c>
    </row>
    <row r="8799" spans="2:10" x14ac:dyDescent="0.2">
      <c r="B8799" s="7">
        <v>95</v>
      </c>
      <c r="C8799" s="7">
        <v>88</v>
      </c>
      <c r="D8799" s="7">
        <v>-0.34606985462981799</v>
      </c>
      <c r="E8799" s="7">
        <v>-0.59691988632304904</v>
      </c>
      <c r="G8799" s="7">
        <v>95</v>
      </c>
      <c r="H8799" s="7">
        <v>88</v>
      </c>
      <c r="I8799" s="7">
        <v>-0.35528056271334701</v>
      </c>
      <c r="J8799" s="7">
        <v>-0.45319465897792</v>
      </c>
    </row>
    <row r="8800" spans="2:10" x14ac:dyDescent="0.2">
      <c r="B8800" s="7">
        <v>96</v>
      </c>
      <c r="C8800" s="7">
        <v>88</v>
      </c>
      <c r="D8800" s="7">
        <v>3.0202583270643402E-2</v>
      </c>
      <c r="E8800" s="7">
        <v>0.21589085439231601</v>
      </c>
      <c r="G8800" s="7">
        <v>96</v>
      </c>
      <c r="H8800" s="7">
        <v>88</v>
      </c>
      <c r="I8800" s="7">
        <v>3.1096641756842999E-2</v>
      </c>
      <c r="J8800" s="7">
        <v>4.3620181855533097E-2</v>
      </c>
    </row>
    <row r="8801" spans="2:10" x14ac:dyDescent="0.2">
      <c r="B8801" s="7">
        <v>97</v>
      </c>
      <c r="C8801" s="7">
        <v>88</v>
      </c>
      <c r="D8801" s="7">
        <v>-0.138951002776315</v>
      </c>
      <c r="E8801" s="7">
        <v>-0.290910630005284</v>
      </c>
      <c r="G8801" s="7">
        <v>97</v>
      </c>
      <c r="H8801" s="7">
        <v>88</v>
      </c>
      <c r="I8801" s="7">
        <v>-0.14050039159479799</v>
      </c>
      <c r="J8801" s="7">
        <v>-9.4520606007633595E-2</v>
      </c>
    </row>
    <row r="8802" spans="2:10" x14ac:dyDescent="0.2">
      <c r="B8802" s="7">
        <v>98</v>
      </c>
      <c r="C8802" s="7">
        <v>88</v>
      </c>
      <c r="D8802" s="7">
        <v>-0.25696948313856999</v>
      </c>
      <c r="E8802" s="7">
        <v>-0.211425177524733</v>
      </c>
      <c r="G8802" s="7">
        <v>98</v>
      </c>
      <c r="H8802" s="7">
        <v>88</v>
      </c>
      <c r="I8802" s="7">
        <v>-0.25986170903821199</v>
      </c>
      <c r="J8802" s="7">
        <v>-0.16641796701325201</v>
      </c>
    </row>
    <row r="8803" spans="2:10" x14ac:dyDescent="0.2">
      <c r="B8803" s="7">
        <v>99</v>
      </c>
      <c r="C8803" s="7">
        <v>88</v>
      </c>
      <c r="D8803" s="7">
        <v>-5.6491625149450699E-2</v>
      </c>
      <c r="E8803" s="7">
        <v>0.19741133516426701</v>
      </c>
      <c r="G8803" s="7">
        <v>99</v>
      </c>
      <c r="H8803" s="7">
        <v>88</v>
      </c>
      <c r="I8803" s="7">
        <v>-5.6711558195009303E-2</v>
      </c>
      <c r="J8803" s="7">
        <v>-2.58898496668163E-2</v>
      </c>
    </row>
    <row r="8804" spans="2:10" x14ac:dyDescent="0.2">
      <c r="B8804" s="7">
        <v>100</v>
      </c>
      <c r="C8804" s="7">
        <v>88</v>
      </c>
      <c r="D8804" s="7">
        <v>0.32272360141569301</v>
      </c>
      <c r="E8804" s="7">
        <v>0.38471848469866698</v>
      </c>
      <c r="G8804" s="7">
        <v>100</v>
      </c>
      <c r="H8804" s="7">
        <v>88</v>
      </c>
      <c r="I8804" s="7">
        <v>0.32222953615661298</v>
      </c>
      <c r="J8804" s="7">
        <v>0.129268101539216</v>
      </c>
    </row>
    <row r="8805" spans="2:10" x14ac:dyDescent="0.2">
      <c r="B8805" s="7">
        <v>1</v>
      </c>
      <c r="C8805" s="7">
        <v>89</v>
      </c>
      <c r="D8805" s="7">
        <v>0.19272054409616801</v>
      </c>
      <c r="E8805" s="7">
        <v>3.4861563713036503E-2</v>
      </c>
      <c r="G8805" s="7">
        <v>1</v>
      </c>
      <c r="H8805" s="7">
        <v>89</v>
      </c>
      <c r="I8805" s="7">
        <v>0.19354521627604501</v>
      </c>
      <c r="J8805" s="7">
        <v>2.8564700381735999E-2</v>
      </c>
    </row>
    <row r="8806" spans="2:10" x14ac:dyDescent="0.2">
      <c r="B8806" s="7">
        <v>2</v>
      </c>
      <c r="C8806" s="7">
        <v>89</v>
      </c>
      <c r="D8806" s="7">
        <v>9.0676751462315699E-2</v>
      </c>
      <c r="E8806" s="7">
        <v>-0.175454354103461</v>
      </c>
      <c r="G8806" s="7">
        <v>2</v>
      </c>
      <c r="H8806" s="7">
        <v>89</v>
      </c>
      <c r="I8806" s="7">
        <v>9.1892516372673996E-2</v>
      </c>
      <c r="J8806" s="7">
        <v>-0.20500758442248401</v>
      </c>
    </row>
    <row r="8807" spans="2:10" x14ac:dyDescent="0.2">
      <c r="B8807" s="7">
        <v>3</v>
      </c>
      <c r="C8807" s="7">
        <v>89</v>
      </c>
      <c r="D8807" s="7">
        <v>-0.56583128194408905</v>
      </c>
      <c r="E8807" s="7">
        <v>-0.67623652502584397</v>
      </c>
      <c r="G8807" s="7">
        <v>3</v>
      </c>
      <c r="H8807" s="7">
        <v>89</v>
      </c>
      <c r="I8807" s="7">
        <v>-0.554592245402735</v>
      </c>
      <c r="J8807" s="7">
        <v>-0.52943726214252596</v>
      </c>
    </row>
    <row r="8808" spans="2:10" x14ac:dyDescent="0.2">
      <c r="B8808" s="7">
        <v>4</v>
      </c>
      <c r="C8808" s="7">
        <v>89</v>
      </c>
      <c r="D8808" s="7">
        <v>0.373770602029671</v>
      </c>
      <c r="E8808" s="7">
        <v>0.52594033477786795</v>
      </c>
      <c r="G8808" s="7">
        <v>4</v>
      </c>
      <c r="H8808" s="7">
        <v>89</v>
      </c>
      <c r="I8808" s="7">
        <v>0.38019848597490002</v>
      </c>
      <c r="J8808" s="7">
        <v>0.38687170301329399</v>
      </c>
    </row>
    <row r="8809" spans="2:10" x14ac:dyDescent="0.2">
      <c r="B8809" s="7">
        <v>5</v>
      </c>
      <c r="C8809" s="7">
        <v>89</v>
      </c>
      <c r="D8809" s="7">
        <v>0.31973289478456601</v>
      </c>
      <c r="E8809" s="7">
        <v>0.452978698359978</v>
      </c>
      <c r="G8809" s="7">
        <v>5</v>
      </c>
      <c r="H8809" s="7">
        <v>89</v>
      </c>
      <c r="I8809" s="7">
        <v>0.32737229453974098</v>
      </c>
      <c r="J8809" s="7">
        <v>0.55866521358019205</v>
      </c>
    </row>
    <row r="8810" spans="2:10" x14ac:dyDescent="0.2">
      <c r="B8810" s="7">
        <v>6</v>
      </c>
      <c r="C8810" s="7">
        <v>89</v>
      </c>
      <c r="D8810" s="7">
        <v>-0.160912894060775</v>
      </c>
      <c r="E8810" s="7">
        <v>6.2676797389332101E-2</v>
      </c>
      <c r="G8810" s="7">
        <v>6</v>
      </c>
      <c r="H8810" s="7">
        <v>89</v>
      </c>
      <c r="I8810" s="7">
        <v>-0.16606843228877</v>
      </c>
      <c r="J8810" s="7">
        <v>-0.22749995322514599</v>
      </c>
    </row>
    <row r="8811" spans="2:10" x14ac:dyDescent="0.2">
      <c r="B8811" s="7">
        <v>7</v>
      </c>
      <c r="C8811" s="7">
        <v>89</v>
      </c>
      <c r="D8811" s="7">
        <v>0.29770307736509799</v>
      </c>
      <c r="E8811" s="7">
        <v>0.32454946121644601</v>
      </c>
      <c r="G8811" s="7">
        <v>7</v>
      </c>
      <c r="H8811" s="7">
        <v>89</v>
      </c>
      <c r="I8811" s="7">
        <v>0.303258287340746</v>
      </c>
      <c r="J8811" s="7">
        <v>0.41030846818044697</v>
      </c>
    </row>
    <row r="8812" spans="2:10" x14ac:dyDescent="0.2">
      <c r="B8812" s="7">
        <v>8</v>
      </c>
      <c r="C8812" s="7">
        <v>89</v>
      </c>
      <c r="D8812" s="7">
        <v>0.38311363209849197</v>
      </c>
      <c r="E8812" s="7">
        <v>0.50749875043707504</v>
      </c>
      <c r="G8812" s="7">
        <v>8</v>
      </c>
      <c r="H8812" s="7">
        <v>89</v>
      </c>
      <c r="I8812" s="7">
        <v>0.37086718578393901</v>
      </c>
      <c r="J8812" s="7">
        <v>0.55688630906342695</v>
      </c>
    </row>
    <row r="8813" spans="2:10" x14ac:dyDescent="0.2">
      <c r="B8813" s="7">
        <v>9</v>
      </c>
      <c r="C8813" s="7">
        <v>89</v>
      </c>
      <c r="D8813" s="7">
        <v>6.4172750051136899E-3</v>
      </c>
      <c r="E8813" s="7">
        <v>-0.19374068525881699</v>
      </c>
      <c r="G8813" s="7">
        <v>9</v>
      </c>
      <c r="H8813" s="7">
        <v>89</v>
      </c>
      <c r="I8813" s="7">
        <v>6.2768440643061803E-3</v>
      </c>
      <c r="J8813" s="7">
        <v>-9.1839988220862701E-2</v>
      </c>
    </row>
    <row r="8814" spans="2:10" x14ac:dyDescent="0.2">
      <c r="B8814" s="7">
        <v>10</v>
      </c>
      <c r="C8814" s="7">
        <v>89</v>
      </c>
      <c r="D8814" s="7">
        <v>9.3705491493705204E-2</v>
      </c>
      <c r="E8814" s="7">
        <v>-0.20057746923502401</v>
      </c>
      <c r="G8814" s="7">
        <v>10</v>
      </c>
      <c r="H8814" s="7">
        <v>89</v>
      </c>
      <c r="I8814" s="7">
        <v>9.4218333857279304E-2</v>
      </c>
      <c r="J8814" s="7">
        <v>0.13872221644591301</v>
      </c>
    </row>
    <row r="8815" spans="2:10" x14ac:dyDescent="0.2">
      <c r="B8815" s="7">
        <v>11</v>
      </c>
      <c r="C8815" s="7">
        <v>89</v>
      </c>
      <c r="D8815" s="7">
        <v>-0.20109037757404699</v>
      </c>
      <c r="E8815" s="7">
        <v>-9.7656608211290005E-2</v>
      </c>
      <c r="G8815" s="7">
        <v>11</v>
      </c>
      <c r="H8815" s="7">
        <v>89</v>
      </c>
      <c r="I8815" s="7">
        <v>-0.20137581411817301</v>
      </c>
      <c r="J8815" s="7">
        <v>-9.0215087494683197E-2</v>
      </c>
    </row>
    <row r="8816" spans="2:10" x14ac:dyDescent="0.2">
      <c r="B8816" s="7">
        <v>12</v>
      </c>
      <c r="C8816" s="7">
        <v>89</v>
      </c>
      <c r="D8816" s="7">
        <v>-0.19553926172825301</v>
      </c>
      <c r="E8816" s="7">
        <v>2.7837463256461501E-2</v>
      </c>
      <c r="G8816" s="7">
        <v>12</v>
      </c>
      <c r="H8816" s="7">
        <v>89</v>
      </c>
      <c r="I8816" s="7">
        <v>-0.20216266324983201</v>
      </c>
      <c r="J8816" s="7">
        <v>0.24118535696926099</v>
      </c>
    </row>
    <row r="8817" spans="2:10" x14ac:dyDescent="0.2">
      <c r="B8817" s="7">
        <v>13</v>
      </c>
      <c r="C8817" s="7">
        <v>89</v>
      </c>
      <c r="D8817" s="7">
        <v>-0.55173935049675105</v>
      </c>
      <c r="E8817" s="7">
        <v>-0.238360723855186</v>
      </c>
      <c r="G8817" s="7">
        <v>13</v>
      </c>
      <c r="H8817" s="7">
        <v>89</v>
      </c>
      <c r="I8817" s="7">
        <v>-0.54858571762739405</v>
      </c>
      <c r="J8817" s="7">
        <v>-0.19515304437488901</v>
      </c>
    </row>
    <row r="8818" spans="2:10" x14ac:dyDescent="0.2">
      <c r="B8818" s="7">
        <v>14</v>
      </c>
      <c r="C8818" s="7">
        <v>89</v>
      </c>
      <c r="D8818" s="7">
        <v>0.151808298236319</v>
      </c>
      <c r="E8818" s="7">
        <v>9.2469311696641299E-2</v>
      </c>
      <c r="G8818" s="7">
        <v>14</v>
      </c>
      <c r="H8818" s="7">
        <v>89</v>
      </c>
      <c r="I8818" s="7">
        <v>0.15108549622666001</v>
      </c>
      <c r="J8818" s="7">
        <v>-7.7813267701695402E-2</v>
      </c>
    </row>
    <row r="8819" spans="2:10" x14ac:dyDescent="0.2">
      <c r="B8819" s="7">
        <v>15</v>
      </c>
      <c r="C8819" s="7">
        <v>89</v>
      </c>
      <c r="D8819" s="7">
        <v>0.21123275636621</v>
      </c>
      <c r="E8819" s="7">
        <v>-0.12237324568597301</v>
      </c>
      <c r="G8819" s="7">
        <v>15</v>
      </c>
      <c r="H8819" s="7">
        <v>89</v>
      </c>
      <c r="I8819" s="7">
        <v>0.21521720832136201</v>
      </c>
      <c r="J8819" s="7">
        <v>-9.0814709803244603E-2</v>
      </c>
    </row>
    <row r="8820" spans="2:10" x14ac:dyDescent="0.2">
      <c r="B8820" s="7">
        <v>16</v>
      </c>
      <c r="C8820" s="7">
        <v>89</v>
      </c>
      <c r="D8820" s="7">
        <v>9.1927246202179597E-2</v>
      </c>
      <c r="E8820" s="7">
        <v>9.40772141791264E-2</v>
      </c>
      <c r="G8820" s="7">
        <v>16</v>
      </c>
      <c r="H8820" s="7">
        <v>89</v>
      </c>
      <c r="I8820" s="7">
        <v>9.4817588836251701E-2</v>
      </c>
      <c r="J8820" s="7">
        <v>0.25564929380868301</v>
      </c>
    </row>
    <row r="8821" spans="2:10" x14ac:dyDescent="0.2">
      <c r="B8821" s="7">
        <v>17</v>
      </c>
      <c r="C8821" s="7">
        <v>89</v>
      </c>
      <c r="D8821" s="7">
        <v>-0.44527808185440199</v>
      </c>
      <c r="E8821" s="7">
        <v>-0.46830002116460001</v>
      </c>
      <c r="G8821" s="7">
        <v>17</v>
      </c>
      <c r="H8821" s="7">
        <v>89</v>
      </c>
      <c r="I8821" s="7">
        <v>-0.44587323504524801</v>
      </c>
      <c r="J8821" s="7">
        <v>-0.27051746153223699</v>
      </c>
    </row>
    <row r="8822" spans="2:10" x14ac:dyDescent="0.2">
      <c r="B8822" s="7">
        <v>18</v>
      </c>
      <c r="C8822" s="7">
        <v>89</v>
      </c>
      <c r="D8822" s="7">
        <v>-5.8009778234608497E-2</v>
      </c>
      <c r="E8822" s="7">
        <v>-0.32411697877989898</v>
      </c>
      <c r="G8822" s="7">
        <v>18</v>
      </c>
      <c r="H8822" s="7">
        <v>89</v>
      </c>
      <c r="I8822" s="7">
        <v>-5.9672427548835401E-2</v>
      </c>
      <c r="J8822" s="7">
        <v>-0.30185003421893097</v>
      </c>
    </row>
    <row r="8823" spans="2:10" x14ac:dyDescent="0.2">
      <c r="B8823" s="7">
        <v>19</v>
      </c>
      <c r="C8823" s="7">
        <v>89</v>
      </c>
      <c r="D8823" s="7">
        <v>0.20709015543397</v>
      </c>
      <c r="E8823" s="7">
        <v>5.1199870077747199E-2</v>
      </c>
      <c r="G8823" s="7">
        <v>19</v>
      </c>
      <c r="H8823" s="7">
        <v>89</v>
      </c>
      <c r="I8823" s="7">
        <v>0.21429632326230999</v>
      </c>
      <c r="J8823" s="7">
        <v>0.50086738759504801</v>
      </c>
    </row>
    <row r="8824" spans="2:10" x14ac:dyDescent="0.2">
      <c r="B8824" s="7">
        <v>20</v>
      </c>
      <c r="C8824" s="7">
        <v>89</v>
      </c>
      <c r="D8824" s="7">
        <v>-0.455082075423003</v>
      </c>
      <c r="E8824" s="7">
        <v>-0.25351881493119199</v>
      </c>
      <c r="G8824" s="7">
        <v>20</v>
      </c>
      <c r="H8824" s="7">
        <v>89</v>
      </c>
      <c r="I8824" s="7">
        <v>-0.48177108489546</v>
      </c>
      <c r="J8824" s="7">
        <v>-0.58424437710452704</v>
      </c>
    </row>
    <row r="8825" spans="2:10" x14ac:dyDescent="0.2">
      <c r="B8825" s="7">
        <v>21</v>
      </c>
      <c r="C8825" s="7">
        <v>89</v>
      </c>
      <c r="D8825" s="7">
        <v>-0.60707033580750303</v>
      </c>
      <c r="E8825" s="7">
        <v>-0.73878965392678098</v>
      </c>
      <c r="G8825" s="7">
        <v>21</v>
      </c>
      <c r="H8825" s="7">
        <v>89</v>
      </c>
      <c r="I8825" s="7">
        <v>-0.59555579324353003</v>
      </c>
      <c r="J8825" s="7">
        <v>-0.58828893525286796</v>
      </c>
    </row>
    <row r="8826" spans="2:10" x14ac:dyDescent="0.2">
      <c r="B8826" s="7">
        <v>22</v>
      </c>
      <c r="C8826" s="7">
        <v>89</v>
      </c>
      <c r="D8826" s="7">
        <v>0.16788320619903399</v>
      </c>
      <c r="E8826" s="7">
        <v>-0.104142909620196</v>
      </c>
      <c r="G8826" s="7">
        <v>22</v>
      </c>
      <c r="H8826" s="7">
        <v>89</v>
      </c>
      <c r="I8826" s="7">
        <v>0.174405447444343</v>
      </c>
      <c r="J8826" s="7">
        <v>1.8556091070554001E-4</v>
      </c>
    </row>
    <row r="8827" spans="2:10" x14ac:dyDescent="0.2">
      <c r="B8827" s="7">
        <v>23</v>
      </c>
      <c r="C8827" s="7">
        <v>89</v>
      </c>
      <c r="D8827" s="7">
        <v>-0.21247091112775299</v>
      </c>
      <c r="E8827" s="7">
        <v>-0.27613570414128902</v>
      </c>
      <c r="G8827" s="7">
        <v>23</v>
      </c>
      <c r="H8827" s="7">
        <v>89</v>
      </c>
      <c r="I8827" s="7">
        <v>-0.22160312600373799</v>
      </c>
      <c r="J8827" s="7">
        <v>-9.9956785306669196E-2</v>
      </c>
    </row>
    <row r="8828" spans="2:10" x14ac:dyDescent="0.2">
      <c r="B8828" s="7">
        <v>24</v>
      </c>
      <c r="C8828" s="7">
        <v>89</v>
      </c>
      <c r="D8828" s="7">
        <v>0.154778107127369</v>
      </c>
      <c r="E8828" s="7">
        <v>0.39463609290079799</v>
      </c>
      <c r="G8828" s="7">
        <v>24</v>
      </c>
      <c r="H8828" s="7">
        <v>89</v>
      </c>
      <c r="I8828" s="7">
        <v>0.156324802832398</v>
      </c>
      <c r="J8828" s="7">
        <v>0.57311211682527796</v>
      </c>
    </row>
    <row r="8829" spans="2:10" x14ac:dyDescent="0.2">
      <c r="B8829" s="7">
        <v>25</v>
      </c>
      <c r="C8829" s="7">
        <v>89</v>
      </c>
      <c r="D8829" s="7">
        <v>-9.4685849128506305E-4</v>
      </c>
      <c r="E8829" s="7">
        <v>3.1292393714077001E-2</v>
      </c>
      <c r="G8829" s="7">
        <v>25</v>
      </c>
      <c r="H8829" s="7">
        <v>89</v>
      </c>
      <c r="I8829" s="7">
        <v>-1.01283705142752E-3</v>
      </c>
      <c r="J8829" s="7">
        <v>4.5744188622787597E-2</v>
      </c>
    </row>
    <row r="8830" spans="2:10" x14ac:dyDescent="0.2">
      <c r="B8830" s="7">
        <v>26</v>
      </c>
      <c r="C8830" s="7">
        <v>89</v>
      </c>
      <c r="D8830" s="7">
        <v>-0.3500579602685</v>
      </c>
      <c r="E8830" s="7">
        <v>-0.40688349725251699</v>
      </c>
      <c r="G8830" s="7">
        <v>26</v>
      </c>
      <c r="H8830" s="7">
        <v>89</v>
      </c>
      <c r="I8830" s="7">
        <v>-0.352598061187826</v>
      </c>
      <c r="J8830" s="7">
        <v>-0.44897159241094903</v>
      </c>
    </row>
    <row r="8831" spans="2:10" x14ac:dyDescent="0.2">
      <c r="B8831" s="7">
        <v>27</v>
      </c>
      <c r="C8831" s="7">
        <v>89</v>
      </c>
      <c r="D8831" s="7">
        <v>-0.194205616234258</v>
      </c>
      <c r="E8831" s="7">
        <v>-5.8628961213699399E-2</v>
      </c>
      <c r="G8831" s="7">
        <v>27</v>
      </c>
      <c r="H8831" s="7">
        <v>89</v>
      </c>
      <c r="I8831" s="7">
        <v>-0.20035327756330601</v>
      </c>
      <c r="J8831" s="7">
        <v>-0.33734401838816003</v>
      </c>
    </row>
    <row r="8832" spans="2:10" x14ac:dyDescent="0.2">
      <c r="B8832" s="7">
        <v>28</v>
      </c>
      <c r="C8832" s="7">
        <v>89</v>
      </c>
      <c r="D8832" s="7">
        <v>0.18197477400412401</v>
      </c>
      <c r="E8832" s="7">
        <v>0.229113699339695</v>
      </c>
      <c r="G8832" s="7">
        <v>28</v>
      </c>
      <c r="H8832" s="7">
        <v>89</v>
      </c>
      <c r="I8832" s="7">
        <v>0.19082708963047901</v>
      </c>
      <c r="J8832" s="7">
        <v>0.26763694643145097</v>
      </c>
    </row>
    <row r="8833" spans="2:10" x14ac:dyDescent="0.2">
      <c r="B8833" s="7">
        <v>29</v>
      </c>
      <c r="C8833" s="7">
        <v>89</v>
      </c>
      <c r="D8833" s="7">
        <v>-0.49457125305449501</v>
      </c>
      <c r="E8833" s="7">
        <v>-2.7805231359480799E-2</v>
      </c>
      <c r="G8833" s="7">
        <v>29</v>
      </c>
      <c r="H8833" s="7">
        <v>89</v>
      </c>
      <c r="I8833" s="7">
        <v>-0.49689454294990199</v>
      </c>
      <c r="J8833" s="7">
        <v>0.53466460175897201</v>
      </c>
    </row>
    <row r="8834" spans="2:10" x14ac:dyDescent="0.2">
      <c r="B8834" s="7">
        <v>30</v>
      </c>
      <c r="C8834" s="7">
        <v>89</v>
      </c>
      <c r="D8834" s="7">
        <v>-0.57399824724461201</v>
      </c>
      <c r="E8834" s="7">
        <v>-0.71062223964128401</v>
      </c>
      <c r="G8834" s="7">
        <v>30</v>
      </c>
      <c r="H8834" s="7">
        <v>89</v>
      </c>
      <c r="I8834" s="7">
        <v>-0.57629728546607095</v>
      </c>
      <c r="J8834" s="7">
        <v>-0.409934615387549</v>
      </c>
    </row>
    <row r="8835" spans="2:10" x14ac:dyDescent="0.2">
      <c r="B8835" s="7">
        <v>31</v>
      </c>
      <c r="C8835" s="7">
        <v>89</v>
      </c>
      <c r="D8835" s="7">
        <v>-0.192227805564299</v>
      </c>
      <c r="E8835" s="7">
        <v>-0.146643876864715</v>
      </c>
      <c r="G8835" s="7">
        <v>31</v>
      </c>
      <c r="H8835" s="7">
        <v>89</v>
      </c>
      <c r="I8835" s="7">
        <v>-0.200961034312231</v>
      </c>
      <c r="J8835" s="7">
        <v>-0.29824577216970599</v>
      </c>
    </row>
    <row r="8836" spans="2:10" x14ac:dyDescent="0.2">
      <c r="B8836" s="7">
        <v>32</v>
      </c>
      <c r="C8836" s="7">
        <v>89</v>
      </c>
      <c r="D8836" s="7">
        <v>-5.4860386877209101E-3</v>
      </c>
      <c r="E8836" s="7">
        <v>-8.5070026114022895E-2</v>
      </c>
      <c r="G8836" s="7">
        <v>32</v>
      </c>
      <c r="H8836" s="7">
        <v>89</v>
      </c>
      <c r="I8836" s="7">
        <v>-5.3197711398764698E-3</v>
      </c>
      <c r="J8836" s="7">
        <v>0.17946478593656201</v>
      </c>
    </row>
    <row r="8837" spans="2:10" x14ac:dyDescent="0.2">
      <c r="B8837" s="7">
        <v>33</v>
      </c>
      <c r="C8837" s="7">
        <v>89</v>
      </c>
      <c r="D8837" s="7">
        <v>0.355042706606364</v>
      </c>
      <c r="E8837" s="7">
        <v>0.154796333695085</v>
      </c>
      <c r="G8837" s="7">
        <v>33</v>
      </c>
      <c r="H8837" s="7">
        <v>89</v>
      </c>
      <c r="I8837" s="7">
        <v>0.351125134935379</v>
      </c>
      <c r="J8837" s="7">
        <v>0.121428646497741</v>
      </c>
    </row>
    <row r="8838" spans="2:10" x14ac:dyDescent="0.2">
      <c r="B8838" s="7">
        <v>34</v>
      </c>
      <c r="C8838" s="7">
        <v>89</v>
      </c>
      <c r="D8838" s="7">
        <v>-0.16611439498456901</v>
      </c>
      <c r="E8838" s="7">
        <v>0.312253054192622</v>
      </c>
      <c r="G8838" s="7">
        <v>34</v>
      </c>
      <c r="H8838" s="7">
        <v>89</v>
      </c>
      <c r="I8838" s="7">
        <v>-0.166850674714973</v>
      </c>
      <c r="J8838" s="7">
        <v>3.9753086736951104E-3</v>
      </c>
    </row>
    <row r="8839" spans="2:10" x14ac:dyDescent="0.2">
      <c r="B8839" s="7">
        <v>35</v>
      </c>
      <c r="C8839" s="7">
        <v>89</v>
      </c>
      <c r="D8839" s="7">
        <v>0.187706926224945</v>
      </c>
      <c r="E8839" s="7">
        <v>0.23164821235028801</v>
      </c>
      <c r="G8839" s="7">
        <v>35</v>
      </c>
      <c r="H8839" s="7">
        <v>89</v>
      </c>
      <c r="I8839" s="7">
        <v>0.19738239079446501</v>
      </c>
      <c r="J8839" s="7">
        <v>0.22332715257679001</v>
      </c>
    </row>
    <row r="8840" spans="2:10" x14ac:dyDescent="0.2">
      <c r="B8840" s="7">
        <v>36</v>
      </c>
      <c r="C8840" s="7">
        <v>89</v>
      </c>
      <c r="D8840" s="7">
        <v>0.57428885469197199</v>
      </c>
      <c r="E8840" s="7">
        <v>0.26967114045238499</v>
      </c>
      <c r="G8840" s="7">
        <v>36</v>
      </c>
      <c r="H8840" s="7">
        <v>89</v>
      </c>
      <c r="I8840" s="7">
        <v>0.59334389428252199</v>
      </c>
      <c r="J8840" s="7">
        <v>0.28399604558939401</v>
      </c>
    </row>
    <row r="8841" spans="2:10" x14ac:dyDescent="0.2">
      <c r="B8841" s="7">
        <v>37</v>
      </c>
      <c r="C8841" s="7">
        <v>89</v>
      </c>
      <c r="D8841" s="7">
        <v>-0.123275622856267</v>
      </c>
      <c r="E8841" s="7">
        <v>-0.56041817743720301</v>
      </c>
      <c r="G8841" s="7">
        <v>37</v>
      </c>
      <c r="H8841" s="7">
        <v>89</v>
      </c>
      <c r="I8841" s="7">
        <v>-0.12300332082167099</v>
      </c>
      <c r="J8841" s="7">
        <v>-0.30376458918578397</v>
      </c>
    </row>
    <row r="8842" spans="2:10" x14ac:dyDescent="0.2">
      <c r="B8842" s="7">
        <v>38</v>
      </c>
      <c r="C8842" s="7">
        <v>89</v>
      </c>
      <c r="D8842" s="7">
        <v>-7.00614681533374E-2</v>
      </c>
      <c r="E8842" s="7">
        <v>0.28276027514007301</v>
      </c>
      <c r="G8842" s="7">
        <v>38</v>
      </c>
      <c r="H8842" s="7">
        <v>89</v>
      </c>
      <c r="I8842" s="7">
        <v>-6.9200831523243495E-2</v>
      </c>
      <c r="J8842" s="7">
        <v>0.14430791379254099</v>
      </c>
    </row>
    <row r="8843" spans="2:10" x14ac:dyDescent="0.2">
      <c r="B8843" s="7">
        <v>39</v>
      </c>
      <c r="C8843" s="7">
        <v>89</v>
      </c>
      <c r="D8843" s="7">
        <v>9.4759609867403505E-2</v>
      </c>
      <c r="E8843" s="7">
        <v>-1.2326485910684E-2</v>
      </c>
      <c r="G8843" s="7">
        <v>39</v>
      </c>
      <c r="H8843" s="7">
        <v>89</v>
      </c>
      <c r="I8843" s="7">
        <v>9.9235043287467101E-2</v>
      </c>
      <c r="J8843" s="7">
        <v>-0.13026034614780399</v>
      </c>
    </row>
    <row r="8844" spans="2:10" x14ac:dyDescent="0.2">
      <c r="B8844" s="7">
        <v>40</v>
      </c>
      <c r="C8844" s="7">
        <v>89</v>
      </c>
      <c r="D8844" s="7">
        <v>-0.293731615124801</v>
      </c>
      <c r="E8844" s="7">
        <v>-0.45521389293977899</v>
      </c>
      <c r="G8844" s="7">
        <v>40</v>
      </c>
      <c r="H8844" s="7">
        <v>89</v>
      </c>
      <c r="I8844" s="7">
        <v>-0.29639271118593102</v>
      </c>
      <c r="J8844" s="7">
        <v>-0.38688678428798301</v>
      </c>
    </row>
    <row r="8845" spans="2:10" x14ac:dyDescent="0.2">
      <c r="B8845" s="7">
        <v>41</v>
      </c>
      <c r="C8845" s="7">
        <v>89</v>
      </c>
      <c r="D8845" s="7">
        <v>-7.1685608132171702E-2</v>
      </c>
      <c r="E8845" s="7">
        <v>-4.9747462116955403E-2</v>
      </c>
      <c r="G8845" s="7">
        <v>41</v>
      </c>
      <c r="H8845" s="7">
        <v>89</v>
      </c>
      <c r="I8845" s="7">
        <v>-7.24366817979476E-2</v>
      </c>
      <c r="J8845" s="7">
        <v>-0.28257691846421601</v>
      </c>
    </row>
    <row r="8846" spans="2:10" x14ac:dyDescent="0.2">
      <c r="B8846" s="7">
        <v>42</v>
      </c>
      <c r="C8846" s="7">
        <v>89</v>
      </c>
      <c r="D8846" s="7">
        <v>0.34866136940402198</v>
      </c>
      <c r="E8846" s="7">
        <v>0.13519219499354901</v>
      </c>
      <c r="G8846" s="7">
        <v>42</v>
      </c>
      <c r="H8846" s="7">
        <v>89</v>
      </c>
      <c r="I8846" s="7">
        <v>0.36904669375285298</v>
      </c>
      <c r="J8846" s="7">
        <v>0.60339140070722996</v>
      </c>
    </row>
    <row r="8847" spans="2:10" x14ac:dyDescent="0.2">
      <c r="B8847" s="7">
        <v>43</v>
      </c>
      <c r="C8847" s="7">
        <v>89</v>
      </c>
      <c r="D8847" s="7">
        <v>-0.13913079691788999</v>
      </c>
      <c r="E8847" s="7">
        <v>-3.9304185106010997E-2</v>
      </c>
      <c r="G8847" s="7">
        <v>43</v>
      </c>
      <c r="H8847" s="7">
        <v>89</v>
      </c>
      <c r="I8847" s="7">
        <v>-0.14219036557228601</v>
      </c>
      <c r="J8847" s="7">
        <v>-0.37676823504395002</v>
      </c>
    </row>
    <row r="8848" spans="2:10" x14ac:dyDescent="0.2">
      <c r="B8848" s="7">
        <v>44</v>
      </c>
      <c r="C8848" s="7">
        <v>89</v>
      </c>
      <c r="D8848" s="7">
        <v>0.63650263905952498</v>
      </c>
      <c r="E8848" s="7">
        <v>0.33320458596625702</v>
      </c>
      <c r="G8848" s="7">
        <v>44</v>
      </c>
      <c r="H8848" s="7">
        <v>89</v>
      </c>
      <c r="I8848" s="7">
        <v>0.61407031352670605</v>
      </c>
      <c r="J8848" s="7">
        <v>2.3602266738387299E-2</v>
      </c>
    </row>
    <row r="8849" spans="2:10" x14ac:dyDescent="0.2">
      <c r="B8849" s="7">
        <v>45</v>
      </c>
      <c r="C8849" s="7">
        <v>89</v>
      </c>
      <c r="D8849" s="7">
        <v>-0.74726839269405498</v>
      </c>
      <c r="E8849" s="7">
        <v>-0.801693378106066</v>
      </c>
      <c r="G8849" s="7">
        <v>45</v>
      </c>
      <c r="H8849" s="7">
        <v>89</v>
      </c>
      <c r="I8849" s="7">
        <v>-0.77219068090246001</v>
      </c>
      <c r="J8849" s="7">
        <v>-0.86322402748559801</v>
      </c>
    </row>
    <row r="8850" spans="2:10" x14ac:dyDescent="0.2">
      <c r="B8850" s="7">
        <v>46</v>
      </c>
      <c r="C8850" s="7">
        <v>89</v>
      </c>
      <c r="D8850" s="7">
        <v>-6.6996538343183906E-2</v>
      </c>
      <c r="E8850" s="7">
        <v>0.14242356152550101</v>
      </c>
      <c r="G8850" s="7">
        <v>46</v>
      </c>
      <c r="H8850" s="7">
        <v>89</v>
      </c>
      <c r="I8850" s="7">
        <v>-6.6073304085067605E-2</v>
      </c>
      <c r="J8850" s="7">
        <v>-0.21179466969147501</v>
      </c>
    </row>
    <row r="8851" spans="2:10" x14ac:dyDescent="0.2">
      <c r="B8851" s="7">
        <v>47</v>
      </c>
      <c r="C8851" s="7">
        <v>89</v>
      </c>
      <c r="D8851" s="7">
        <v>-0.16768473839607101</v>
      </c>
      <c r="E8851" s="7">
        <v>0.44889281822636201</v>
      </c>
      <c r="G8851" s="7">
        <v>47</v>
      </c>
      <c r="H8851" s="7">
        <v>89</v>
      </c>
      <c r="I8851" s="7">
        <v>-0.165498267092725</v>
      </c>
      <c r="J8851" s="7">
        <v>4.08973075353911E-2</v>
      </c>
    </row>
    <row r="8852" spans="2:10" x14ac:dyDescent="0.2">
      <c r="B8852" s="7">
        <v>48</v>
      </c>
      <c r="C8852" s="7">
        <v>89</v>
      </c>
      <c r="D8852" s="7">
        <v>-0.37988634810502803</v>
      </c>
      <c r="E8852" s="7">
        <v>3.8890127274075099E-2</v>
      </c>
      <c r="G8852" s="7">
        <v>48</v>
      </c>
      <c r="H8852" s="7">
        <v>89</v>
      </c>
      <c r="I8852" s="7">
        <v>-0.37073487756733797</v>
      </c>
      <c r="J8852" s="7">
        <v>-0.24300513365249901</v>
      </c>
    </row>
    <row r="8853" spans="2:10" x14ac:dyDescent="0.2">
      <c r="B8853" s="7">
        <v>49</v>
      </c>
      <c r="C8853" s="7">
        <v>89</v>
      </c>
      <c r="D8853" s="7">
        <v>-8.3866149114536298E-2</v>
      </c>
      <c r="E8853" s="7">
        <v>-0.38921738273697798</v>
      </c>
      <c r="G8853" s="7">
        <v>49</v>
      </c>
      <c r="H8853" s="7">
        <v>89</v>
      </c>
      <c r="I8853" s="7">
        <v>-8.3433378283481296E-2</v>
      </c>
      <c r="J8853" s="7">
        <v>-0.19205905563238401</v>
      </c>
    </row>
    <row r="8854" spans="2:10" x14ac:dyDescent="0.2">
      <c r="B8854" s="7">
        <v>50</v>
      </c>
      <c r="C8854" s="7">
        <v>89</v>
      </c>
      <c r="D8854" s="7">
        <v>-5.8716045385674299E-2</v>
      </c>
      <c r="E8854" s="7">
        <v>-9.4613204981808304E-3</v>
      </c>
      <c r="G8854" s="7">
        <v>50</v>
      </c>
      <c r="H8854" s="7">
        <v>89</v>
      </c>
      <c r="I8854" s="7">
        <v>-5.8846880656735899E-2</v>
      </c>
      <c r="J8854" s="7">
        <v>4.60516825509227E-3</v>
      </c>
    </row>
    <row r="8855" spans="2:10" x14ac:dyDescent="0.2">
      <c r="B8855" s="7">
        <v>51</v>
      </c>
      <c r="C8855" s="7">
        <v>89</v>
      </c>
      <c r="D8855" s="7">
        <v>-3.8457432171749198E-2</v>
      </c>
      <c r="E8855" s="7">
        <v>-4.1592046368176497E-2</v>
      </c>
      <c r="G8855" s="7">
        <v>51</v>
      </c>
      <c r="H8855" s="7">
        <v>89</v>
      </c>
      <c r="I8855" s="7">
        <v>-3.8945279260459202E-2</v>
      </c>
      <c r="J8855" s="7">
        <v>-0.17971486919198701</v>
      </c>
    </row>
    <row r="8856" spans="2:10" x14ac:dyDescent="0.2">
      <c r="B8856" s="7">
        <v>52</v>
      </c>
      <c r="C8856" s="7">
        <v>89</v>
      </c>
      <c r="D8856" s="7">
        <v>-0.30828102054022199</v>
      </c>
      <c r="E8856" s="7">
        <v>-0.33580056294903698</v>
      </c>
      <c r="G8856" s="7">
        <v>52</v>
      </c>
      <c r="H8856" s="7">
        <v>89</v>
      </c>
      <c r="I8856" s="7">
        <v>-0.31987033244288399</v>
      </c>
      <c r="J8856" s="7">
        <v>-0.62411790019340097</v>
      </c>
    </row>
    <row r="8857" spans="2:10" x14ac:dyDescent="0.2">
      <c r="B8857" s="7">
        <v>53</v>
      </c>
      <c r="C8857" s="7">
        <v>89</v>
      </c>
      <c r="D8857" s="7">
        <v>-0.65227846159575797</v>
      </c>
      <c r="E8857" s="7">
        <v>-0.92469522195384402</v>
      </c>
      <c r="G8857" s="7">
        <v>53</v>
      </c>
      <c r="H8857" s="7">
        <v>89</v>
      </c>
      <c r="I8857" s="7">
        <v>-0.639399738440249</v>
      </c>
      <c r="J8857" s="7">
        <v>-0.63805497215622597</v>
      </c>
    </row>
    <row r="8858" spans="2:10" x14ac:dyDescent="0.2">
      <c r="B8858" s="7">
        <v>54</v>
      </c>
      <c r="C8858" s="7">
        <v>89</v>
      </c>
      <c r="D8858" s="7">
        <v>5.1758615213739E-2</v>
      </c>
      <c r="E8858" s="7">
        <v>-4.5090243339663202E-2</v>
      </c>
      <c r="G8858" s="7">
        <v>54</v>
      </c>
      <c r="H8858" s="7">
        <v>89</v>
      </c>
      <c r="I8858" s="7">
        <v>5.3144241426290199E-2</v>
      </c>
      <c r="J8858" s="7">
        <v>0.28784999823740098</v>
      </c>
    </row>
    <row r="8859" spans="2:10" x14ac:dyDescent="0.2">
      <c r="B8859" s="7">
        <v>55</v>
      </c>
      <c r="C8859" s="7">
        <v>89</v>
      </c>
      <c r="D8859" s="7">
        <v>-0.29335866729455601</v>
      </c>
      <c r="E8859" s="7">
        <v>-3.1430849009221398E-2</v>
      </c>
      <c r="G8859" s="7">
        <v>55</v>
      </c>
      <c r="H8859" s="7">
        <v>89</v>
      </c>
      <c r="I8859" s="7">
        <v>-0.30152794742772399</v>
      </c>
      <c r="J8859" s="7">
        <v>-0.13955026010559801</v>
      </c>
    </row>
    <row r="8860" spans="2:10" x14ac:dyDescent="0.2">
      <c r="B8860" s="7">
        <v>56</v>
      </c>
      <c r="C8860" s="7">
        <v>89</v>
      </c>
      <c r="D8860" s="7">
        <v>-0.21254241018091599</v>
      </c>
      <c r="E8860" s="7">
        <v>6.7947461792185998E-2</v>
      </c>
      <c r="G8860" s="7">
        <v>56</v>
      </c>
      <c r="H8860" s="7">
        <v>89</v>
      </c>
      <c r="I8860" s="7">
        <v>-0.21308924409204799</v>
      </c>
      <c r="J8860" s="7">
        <v>-0.257783041672417</v>
      </c>
    </row>
    <row r="8861" spans="2:10" x14ac:dyDescent="0.2">
      <c r="B8861" s="7">
        <v>57</v>
      </c>
      <c r="C8861" s="7">
        <v>89</v>
      </c>
      <c r="D8861" s="7">
        <v>-0.53827053716721796</v>
      </c>
      <c r="E8861" s="7">
        <v>-0.44966715192595003</v>
      </c>
      <c r="G8861" s="7">
        <v>57</v>
      </c>
      <c r="H8861" s="7">
        <v>89</v>
      </c>
      <c r="I8861" s="7">
        <v>-0.54247869992532705</v>
      </c>
      <c r="J8861" s="7">
        <v>-0.37541823939730201</v>
      </c>
    </row>
    <row r="8862" spans="2:10" x14ac:dyDescent="0.2">
      <c r="B8862" s="7">
        <v>58</v>
      </c>
      <c r="C8862" s="7">
        <v>89</v>
      </c>
      <c r="D8862" s="7">
        <v>-0.210838396576362</v>
      </c>
      <c r="E8862" s="7">
        <v>-0.25902498385538397</v>
      </c>
      <c r="G8862" s="7">
        <v>58</v>
      </c>
      <c r="H8862" s="7">
        <v>89</v>
      </c>
      <c r="I8862" s="7">
        <v>-0.216998207531264</v>
      </c>
      <c r="J8862" s="7">
        <v>-0.49135134847029199</v>
      </c>
    </row>
    <row r="8863" spans="2:10" x14ac:dyDescent="0.2">
      <c r="B8863" s="7">
        <v>59</v>
      </c>
      <c r="C8863" s="7">
        <v>89</v>
      </c>
      <c r="D8863" s="7">
        <v>-0.102442169586871</v>
      </c>
      <c r="E8863" s="7">
        <v>-0.49003511547418699</v>
      </c>
      <c r="G8863" s="7">
        <v>59</v>
      </c>
      <c r="H8863" s="7">
        <v>89</v>
      </c>
      <c r="I8863" s="7">
        <v>-0.105925160901018</v>
      </c>
      <c r="J8863" s="7">
        <v>-0.20422364302368701</v>
      </c>
    </row>
    <row r="8864" spans="2:10" x14ac:dyDescent="0.2">
      <c r="B8864" s="7">
        <v>60</v>
      </c>
      <c r="C8864" s="7">
        <v>89</v>
      </c>
      <c r="D8864" s="7">
        <v>2.8611455341025001E-2</v>
      </c>
      <c r="E8864" s="7">
        <v>4.0697946047927799E-2</v>
      </c>
      <c r="G8864" s="7">
        <v>60</v>
      </c>
      <c r="H8864" s="7">
        <v>89</v>
      </c>
      <c r="I8864" s="7">
        <v>2.83290217061225E-2</v>
      </c>
      <c r="J8864" s="7">
        <v>-0.12728342850506499</v>
      </c>
    </row>
    <row r="8865" spans="2:10" x14ac:dyDescent="0.2">
      <c r="B8865" s="7">
        <v>61</v>
      </c>
      <c r="C8865" s="7">
        <v>89</v>
      </c>
      <c r="D8865" s="7">
        <v>0.16054102158799199</v>
      </c>
      <c r="E8865" s="7">
        <v>0.223733103752531</v>
      </c>
      <c r="G8865" s="7">
        <v>61</v>
      </c>
      <c r="H8865" s="7">
        <v>89</v>
      </c>
      <c r="I8865" s="7">
        <v>0.162120276556451</v>
      </c>
      <c r="J8865" s="7">
        <v>1.06599162899084E-2</v>
      </c>
    </row>
    <row r="8866" spans="2:10" x14ac:dyDescent="0.2">
      <c r="B8866" s="7">
        <v>62</v>
      </c>
      <c r="C8866" s="7">
        <v>89</v>
      </c>
      <c r="D8866" s="7">
        <v>0.24471000040226901</v>
      </c>
      <c r="E8866" s="7">
        <v>-9.4533453855293104E-2</v>
      </c>
      <c r="G8866" s="7">
        <v>62</v>
      </c>
      <c r="H8866" s="7">
        <v>89</v>
      </c>
      <c r="I8866" s="7">
        <v>0.24374797481693</v>
      </c>
      <c r="J8866" s="7">
        <v>0.18433483558036701</v>
      </c>
    </row>
    <row r="8867" spans="2:10" x14ac:dyDescent="0.2">
      <c r="B8867" s="7">
        <v>63</v>
      </c>
      <c r="C8867" s="7">
        <v>89</v>
      </c>
      <c r="D8867" s="7">
        <v>-0.25172066639132501</v>
      </c>
      <c r="E8867" s="7">
        <v>-0.434947984568468</v>
      </c>
      <c r="G8867" s="7">
        <v>63</v>
      </c>
      <c r="H8867" s="7">
        <v>89</v>
      </c>
      <c r="I8867" s="7">
        <v>-0.25940610856712398</v>
      </c>
      <c r="J8867" s="7">
        <v>-0.50538171059439796</v>
      </c>
    </row>
    <row r="8868" spans="2:10" x14ac:dyDescent="0.2">
      <c r="B8868" s="7">
        <v>64</v>
      </c>
      <c r="C8868" s="7">
        <v>89</v>
      </c>
      <c r="D8868" s="7">
        <v>-0.27658387456655298</v>
      </c>
      <c r="E8868" s="7">
        <v>-0.153275200259813</v>
      </c>
      <c r="G8868" s="7">
        <v>64</v>
      </c>
      <c r="H8868" s="7">
        <v>89</v>
      </c>
      <c r="I8868" s="7">
        <v>-0.279888066817083</v>
      </c>
      <c r="J8868" s="7">
        <v>-0.24173858041226201</v>
      </c>
    </row>
    <row r="8869" spans="2:10" x14ac:dyDescent="0.2">
      <c r="B8869" s="7">
        <v>65</v>
      </c>
      <c r="C8869" s="7">
        <v>89</v>
      </c>
      <c r="D8869" s="7">
        <v>-0.62983527391195704</v>
      </c>
      <c r="E8869" s="7">
        <v>-0.71662037410205104</v>
      </c>
      <c r="G8869" s="7">
        <v>65</v>
      </c>
      <c r="H8869" s="7">
        <v>89</v>
      </c>
      <c r="I8869" s="7">
        <v>-0.63373670112325697</v>
      </c>
      <c r="J8869" s="7">
        <v>-0.90773747120927994</v>
      </c>
    </row>
    <row r="8870" spans="2:10" x14ac:dyDescent="0.2">
      <c r="B8870" s="7">
        <v>66</v>
      </c>
      <c r="C8870" s="7">
        <v>89</v>
      </c>
      <c r="D8870" s="7">
        <v>-3.59939173260546E-2</v>
      </c>
      <c r="E8870" s="7">
        <v>-0.64420209292401998</v>
      </c>
      <c r="G8870" s="7">
        <v>66</v>
      </c>
      <c r="H8870" s="7">
        <v>89</v>
      </c>
      <c r="I8870" s="7">
        <v>-3.6227344809400798E-2</v>
      </c>
      <c r="J8870" s="7">
        <v>-0.30522014926834601</v>
      </c>
    </row>
    <row r="8871" spans="2:10" x14ac:dyDescent="0.2">
      <c r="B8871" s="7">
        <v>67</v>
      </c>
      <c r="C8871" s="7">
        <v>89</v>
      </c>
      <c r="D8871" s="7">
        <v>1.9793501670008599E-2</v>
      </c>
      <c r="E8871" s="7">
        <v>-0.123657824396267</v>
      </c>
      <c r="G8871" s="7">
        <v>67</v>
      </c>
      <c r="H8871" s="7">
        <v>89</v>
      </c>
      <c r="I8871" s="7">
        <v>2.0055780825812199E-2</v>
      </c>
      <c r="J8871" s="7">
        <v>-0.21621371873928899</v>
      </c>
    </row>
    <row r="8872" spans="2:10" x14ac:dyDescent="0.2">
      <c r="B8872" s="7">
        <v>68</v>
      </c>
      <c r="C8872" s="7">
        <v>89</v>
      </c>
      <c r="D8872" s="7">
        <v>-0.58214314783599397</v>
      </c>
      <c r="E8872" s="7">
        <v>-0.51426078239069595</v>
      </c>
      <c r="G8872" s="7">
        <v>68</v>
      </c>
      <c r="H8872" s="7">
        <v>89</v>
      </c>
      <c r="I8872" s="7">
        <v>-0.58661817700615104</v>
      </c>
      <c r="J8872" s="7">
        <v>-0.67899695002974703</v>
      </c>
    </row>
    <row r="8873" spans="2:10" x14ac:dyDescent="0.2">
      <c r="B8873" s="7">
        <v>69</v>
      </c>
      <c r="C8873" s="7">
        <v>89</v>
      </c>
      <c r="D8873" s="7">
        <v>-6.0726253451281998E-4</v>
      </c>
      <c r="E8873" s="7">
        <v>-0.11848027776211401</v>
      </c>
      <c r="G8873" s="7">
        <v>69</v>
      </c>
      <c r="H8873" s="7">
        <v>89</v>
      </c>
      <c r="I8873" s="7">
        <v>-7.0325633819035005E-4</v>
      </c>
      <c r="J8873" s="7">
        <v>-0.19016299133159101</v>
      </c>
    </row>
    <row r="8874" spans="2:10" x14ac:dyDescent="0.2">
      <c r="B8874" s="7">
        <v>70</v>
      </c>
      <c r="C8874" s="7">
        <v>89</v>
      </c>
      <c r="D8874" s="7">
        <v>2.9165039845665298E-2</v>
      </c>
      <c r="E8874" s="7">
        <v>-0.14831447758899499</v>
      </c>
      <c r="G8874" s="7">
        <v>70</v>
      </c>
      <c r="H8874" s="7">
        <v>89</v>
      </c>
      <c r="I8874" s="7">
        <v>2.84639376532425E-2</v>
      </c>
      <c r="J8874" s="7">
        <v>-4.8628252582237699E-2</v>
      </c>
    </row>
    <row r="8875" spans="2:10" x14ac:dyDescent="0.2">
      <c r="B8875" s="7">
        <v>71</v>
      </c>
      <c r="C8875" s="7">
        <v>89</v>
      </c>
      <c r="D8875" s="7">
        <v>4.4860107146691398E-2</v>
      </c>
      <c r="E8875" s="7">
        <v>0.12578275731308</v>
      </c>
      <c r="G8875" s="7">
        <v>71</v>
      </c>
      <c r="H8875" s="7">
        <v>89</v>
      </c>
      <c r="I8875" s="7">
        <v>4.8625300153958002E-2</v>
      </c>
      <c r="J8875" s="7">
        <v>-0.13700133652985</v>
      </c>
    </row>
    <row r="8876" spans="2:10" x14ac:dyDescent="0.2">
      <c r="B8876" s="7">
        <v>72</v>
      </c>
      <c r="C8876" s="7">
        <v>89</v>
      </c>
      <c r="D8876" s="7">
        <v>-0.86076703968514101</v>
      </c>
      <c r="E8876" s="7">
        <v>-0.90713539305461099</v>
      </c>
      <c r="G8876" s="7">
        <v>72</v>
      </c>
      <c r="H8876" s="7">
        <v>89</v>
      </c>
      <c r="I8876" s="7">
        <v>-0.883805259148568</v>
      </c>
      <c r="J8876" s="7">
        <v>-0.83545174952842305</v>
      </c>
    </row>
    <row r="8877" spans="2:10" x14ac:dyDescent="0.2">
      <c r="B8877" s="7">
        <v>73</v>
      </c>
      <c r="C8877" s="7">
        <v>89</v>
      </c>
      <c r="D8877" s="7">
        <v>0.26988764928744802</v>
      </c>
      <c r="E8877" s="7">
        <v>-0.15877368392309099</v>
      </c>
      <c r="G8877" s="7">
        <v>73</v>
      </c>
      <c r="H8877" s="7">
        <v>89</v>
      </c>
      <c r="I8877" s="7">
        <v>0.26501663407429799</v>
      </c>
      <c r="J8877" s="7">
        <v>0.25777610859322497</v>
      </c>
    </row>
    <row r="8878" spans="2:10" x14ac:dyDescent="0.2">
      <c r="B8878" s="7">
        <v>74</v>
      </c>
      <c r="C8878" s="7">
        <v>89</v>
      </c>
      <c r="D8878" s="7">
        <v>-0.172859577847331</v>
      </c>
      <c r="E8878" s="7">
        <v>-0.25841137721863799</v>
      </c>
      <c r="G8878" s="7">
        <v>74</v>
      </c>
      <c r="H8878" s="7">
        <v>89</v>
      </c>
      <c r="I8878" s="7">
        <v>-0.18065776680876899</v>
      </c>
      <c r="J8878" s="7">
        <v>-0.185483413380893</v>
      </c>
    </row>
    <row r="8879" spans="2:10" x14ac:dyDescent="0.2">
      <c r="B8879" s="7">
        <v>75</v>
      </c>
      <c r="C8879" s="7">
        <v>89</v>
      </c>
      <c r="D8879" s="7">
        <v>-0.23933875483431699</v>
      </c>
      <c r="E8879" s="7">
        <v>-0.20223130917141499</v>
      </c>
      <c r="G8879" s="7">
        <v>75</v>
      </c>
      <c r="H8879" s="7">
        <v>89</v>
      </c>
      <c r="I8879" s="7">
        <v>-0.247350906110679</v>
      </c>
      <c r="J8879" s="7">
        <v>-0.28824106073719502</v>
      </c>
    </row>
    <row r="8880" spans="2:10" x14ac:dyDescent="0.2">
      <c r="B8880" s="7">
        <v>76</v>
      </c>
      <c r="C8880" s="7">
        <v>89</v>
      </c>
      <c r="D8880" s="7">
        <v>-0.15878325903246601</v>
      </c>
      <c r="E8880" s="7">
        <v>-0.25344927241717102</v>
      </c>
      <c r="G8880" s="7">
        <v>76</v>
      </c>
      <c r="H8880" s="7">
        <v>89</v>
      </c>
      <c r="I8880" s="7">
        <v>-0.15908197508587099</v>
      </c>
      <c r="J8880" s="7">
        <v>-1.94206226680009E-2</v>
      </c>
    </row>
    <row r="8881" spans="2:10" x14ac:dyDescent="0.2">
      <c r="B8881" s="7">
        <v>77</v>
      </c>
      <c r="C8881" s="7">
        <v>89</v>
      </c>
      <c r="D8881" s="7">
        <v>-0.16417970904672999</v>
      </c>
      <c r="E8881" s="7">
        <v>-0.38842334983972698</v>
      </c>
      <c r="G8881" s="7">
        <v>77</v>
      </c>
      <c r="H8881" s="7">
        <v>89</v>
      </c>
      <c r="I8881" s="7">
        <v>-0.16857110362062899</v>
      </c>
      <c r="J8881" s="7">
        <v>-0.183570143187474</v>
      </c>
    </row>
    <row r="8882" spans="2:10" x14ac:dyDescent="0.2">
      <c r="B8882" s="7">
        <v>78</v>
      </c>
      <c r="C8882" s="7">
        <v>89</v>
      </c>
      <c r="D8882" s="7">
        <v>-0.22154212656396499</v>
      </c>
      <c r="E8882" s="7">
        <v>-0.34040639519531402</v>
      </c>
      <c r="G8882" s="7">
        <v>78</v>
      </c>
      <c r="H8882" s="7">
        <v>89</v>
      </c>
      <c r="I8882" s="7">
        <v>-0.22411585111877499</v>
      </c>
      <c r="J8882" s="7">
        <v>-0.42206569454576498</v>
      </c>
    </row>
    <row r="8883" spans="2:10" x14ac:dyDescent="0.2">
      <c r="B8883" s="7">
        <v>79</v>
      </c>
      <c r="C8883" s="7">
        <v>89</v>
      </c>
      <c r="D8883" s="7">
        <v>-6.23277502950099E-2</v>
      </c>
      <c r="E8883" s="7">
        <v>3.6215475656726802E-2</v>
      </c>
      <c r="G8883" s="7">
        <v>79</v>
      </c>
      <c r="H8883" s="7">
        <v>89</v>
      </c>
      <c r="I8883" s="7">
        <v>-6.2223542989200603E-2</v>
      </c>
      <c r="J8883" s="7">
        <v>3.57728198813652E-2</v>
      </c>
    </row>
    <row r="8884" spans="2:10" x14ac:dyDescent="0.2">
      <c r="B8884" s="7">
        <v>80</v>
      </c>
      <c r="C8884" s="7">
        <v>89</v>
      </c>
      <c r="D8884" s="7">
        <v>-0.25426243942205701</v>
      </c>
      <c r="E8884" s="7">
        <v>-0.34149317539019802</v>
      </c>
      <c r="G8884" s="7">
        <v>80</v>
      </c>
      <c r="H8884" s="7">
        <v>89</v>
      </c>
      <c r="I8884" s="7">
        <v>-0.25079888448694199</v>
      </c>
      <c r="J8884" s="7">
        <v>-0.27821829235915302</v>
      </c>
    </row>
    <row r="8885" spans="2:10" x14ac:dyDescent="0.2">
      <c r="B8885" s="7">
        <v>81</v>
      </c>
      <c r="C8885" s="7">
        <v>89</v>
      </c>
      <c r="D8885" s="7">
        <v>-0.138689438289573</v>
      </c>
      <c r="E8885" s="7">
        <v>-9.2865491177718695E-2</v>
      </c>
      <c r="G8885" s="7">
        <v>81</v>
      </c>
      <c r="H8885" s="7">
        <v>89</v>
      </c>
      <c r="I8885" s="7">
        <v>-0.13716593755047099</v>
      </c>
      <c r="J8885" s="7">
        <v>-4.3719955403845198E-2</v>
      </c>
    </row>
    <row r="8886" spans="2:10" x14ac:dyDescent="0.2">
      <c r="B8886" s="7">
        <v>82</v>
      </c>
      <c r="C8886" s="7">
        <v>89</v>
      </c>
      <c r="D8886" s="7">
        <v>0.467613391931057</v>
      </c>
      <c r="E8886" s="7">
        <v>0.93067767668554402</v>
      </c>
      <c r="G8886" s="7">
        <v>82</v>
      </c>
      <c r="H8886" s="7">
        <v>89</v>
      </c>
      <c r="I8886" s="7">
        <v>0.46326618153209498</v>
      </c>
      <c r="J8886" s="7">
        <v>0.41466354351359902</v>
      </c>
    </row>
    <row r="8887" spans="2:10" x14ac:dyDescent="0.2">
      <c r="B8887" s="7">
        <v>83</v>
      </c>
      <c r="C8887" s="7">
        <v>89</v>
      </c>
      <c r="D8887" s="7">
        <v>-0.46110511834568202</v>
      </c>
      <c r="E8887" s="7">
        <v>-0.38165415788423102</v>
      </c>
      <c r="G8887" s="7">
        <v>83</v>
      </c>
      <c r="H8887" s="7">
        <v>89</v>
      </c>
      <c r="I8887" s="7">
        <v>-0.47024110208450898</v>
      </c>
      <c r="J8887" s="7">
        <v>-0.327153423846474</v>
      </c>
    </row>
    <row r="8888" spans="2:10" x14ac:dyDescent="0.2">
      <c r="B8888" s="7">
        <v>84</v>
      </c>
      <c r="C8888" s="7">
        <v>89</v>
      </c>
      <c r="D8888" s="7">
        <v>-6.2207250715694301E-2</v>
      </c>
      <c r="E8888" s="7">
        <v>-0.31672554323718199</v>
      </c>
      <c r="G8888" s="7">
        <v>84</v>
      </c>
      <c r="H8888" s="7">
        <v>89</v>
      </c>
      <c r="I8888" s="7">
        <v>-6.2034429829016503E-2</v>
      </c>
      <c r="J8888" s="7">
        <v>-0.374763776306963</v>
      </c>
    </row>
    <row r="8889" spans="2:10" x14ac:dyDescent="0.2">
      <c r="B8889" s="7">
        <v>85</v>
      </c>
      <c r="C8889" s="7">
        <v>89</v>
      </c>
      <c r="D8889" s="7">
        <v>-0.40658316814978301</v>
      </c>
      <c r="E8889" s="7">
        <v>-0.42754923012525597</v>
      </c>
      <c r="G8889" s="7">
        <v>85</v>
      </c>
      <c r="H8889" s="7">
        <v>89</v>
      </c>
      <c r="I8889" s="7">
        <v>-0.41395166966796698</v>
      </c>
      <c r="J8889" s="7">
        <v>-0.38047801006409099</v>
      </c>
    </row>
    <row r="8890" spans="2:10" x14ac:dyDescent="0.2">
      <c r="B8890" s="7">
        <v>86</v>
      </c>
      <c r="C8890" s="7">
        <v>89</v>
      </c>
      <c r="D8890" s="7">
        <v>0.199928592272101</v>
      </c>
      <c r="E8890" s="7">
        <v>0.28371257505369402</v>
      </c>
      <c r="G8890" s="7">
        <v>86</v>
      </c>
      <c r="H8890" s="7">
        <v>89</v>
      </c>
      <c r="I8890" s="7">
        <v>0.19763941541437899</v>
      </c>
      <c r="J8890" s="7">
        <v>-1.2819626872383701E-2</v>
      </c>
    </row>
    <row r="8891" spans="2:10" x14ac:dyDescent="0.2">
      <c r="B8891" s="7">
        <v>87</v>
      </c>
      <c r="C8891" s="7">
        <v>89</v>
      </c>
      <c r="D8891" s="7">
        <v>1.37251626567547E-2</v>
      </c>
      <c r="E8891" s="7">
        <v>-8.5843377069605403E-2</v>
      </c>
      <c r="G8891" s="7">
        <v>87</v>
      </c>
      <c r="H8891" s="7">
        <v>89</v>
      </c>
      <c r="I8891" s="7">
        <v>1.4194070895082501E-2</v>
      </c>
      <c r="J8891" s="7">
        <v>0.121983790435454</v>
      </c>
    </row>
    <row r="8892" spans="2:10" x14ac:dyDescent="0.2">
      <c r="B8892" s="7">
        <v>88</v>
      </c>
      <c r="C8892" s="7">
        <v>89</v>
      </c>
      <c r="D8892" s="7">
        <v>-0.118764121787282</v>
      </c>
      <c r="E8892" s="7">
        <v>-7.0680059723135194E-2</v>
      </c>
      <c r="G8892" s="7">
        <v>88</v>
      </c>
      <c r="H8892" s="7">
        <v>89</v>
      </c>
      <c r="I8892" s="7">
        <v>-0.118870766395491</v>
      </c>
      <c r="J8892" s="7">
        <v>-0.17306986167639299</v>
      </c>
    </row>
    <row r="8893" spans="2:10" x14ac:dyDescent="0.2">
      <c r="B8893" s="7">
        <v>89</v>
      </c>
      <c r="C8893" s="7">
        <v>89</v>
      </c>
      <c r="D8893" s="7">
        <v>0.30129171501872198</v>
      </c>
      <c r="E8893" s="7">
        <v>0.19811245592385601</v>
      </c>
      <c r="G8893" s="7">
        <v>89</v>
      </c>
      <c r="H8893" s="7">
        <v>89</v>
      </c>
      <c r="I8893" s="7">
        <v>0.305495126432342</v>
      </c>
      <c r="J8893" s="7">
        <v>0.249352326102319</v>
      </c>
    </row>
    <row r="8894" spans="2:10" x14ac:dyDescent="0.2">
      <c r="B8894" s="7">
        <v>90</v>
      </c>
      <c r="C8894" s="7">
        <v>89</v>
      </c>
      <c r="D8894" s="7">
        <v>-0.46878344928863802</v>
      </c>
      <c r="E8894" s="7">
        <v>-0.56926680428281695</v>
      </c>
      <c r="G8894" s="7">
        <v>90</v>
      </c>
      <c r="H8894" s="7">
        <v>89</v>
      </c>
      <c r="I8894" s="7">
        <v>-0.47642179279559299</v>
      </c>
      <c r="J8894" s="7">
        <v>-0.71044280788332703</v>
      </c>
    </row>
    <row r="8895" spans="2:10" x14ac:dyDescent="0.2">
      <c r="B8895" s="7">
        <v>91</v>
      </c>
      <c r="C8895" s="7">
        <v>89</v>
      </c>
      <c r="D8895" s="7">
        <v>0.118826657515597</v>
      </c>
      <c r="E8895" s="7">
        <v>-0.13004684583661</v>
      </c>
      <c r="G8895" s="7">
        <v>91</v>
      </c>
      <c r="H8895" s="7">
        <v>89</v>
      </c>
      <c r="I8895" s="7">
        <v>0.11866831168636199</v>
      </c>
      <c r="J8895" s="7">
        <v>6.8799283003761993E-2</v>
      </c>
    </row>
    <row r="8896" spans="2:10" x14ac:dyDescent="0.2">
      <c r="B8896" s="7">
        <v>92</v>
      </c>
      <c r="C8896" s="7">
        <v>89</v>
      </c>
      <c r="D8896" s="7">
        <v>-5.4733173114358102E-2</v>
      </c>
      <c r="E8896" s="7">
        <v>-0.18485981741969301</v>
      </c>
      <c r="G8896" s="7">
        <v>92</v>
      </c>
      <c r="H8896" s="7">
        <v>89</v>
      </c>
      <c r="I8896" s="7">
        <v>-5.5844393987132299E-2</v>
      </c>
      <c r="J8896" s="7">
        <v>-1.30144692982697E-2</v>
      </c>
    </row>
    <row r="8897" spans="2:10" x14ac:dyDescent="0.2">
      <c r="B8897" s="7">
        <v>93</v>
      </c>
      <c r="C8897" s="7">
        <v>89</v>
      </c>
      <c r="D8897" s="7">
        <v>-0.43868531049195902</v>
      </c>
      <c r="E8897" s="7">
        <v>-0.37658737644833701</v>
      </c>
      <c r="G8897" s="7">
        <v>93</v>
      </c>
      <c r="H8897" s="7">
        <v>89</v>
      </c>
      <c r="I8897" s="7">
        <v>-0.44826788258233902</v>
      </c>
      <c r="J8897" s="7">
        <v>-0.43380104094316202</v>
      </c>
    </row>
    <row r="8898" spans="2:10" x14ac:dyDescent="0.2">
      <c r="B8898" s="7">
        <v>94</v>
      </c>
      <c r="C8898" s="7">
        <v>89</v>
      </c>
      <c r="D8898" s="7">
        <v>0.34203577536338697</v>
      </c>
      <c r="E8898" s="7">
        <v>0.52219439583432004</v>
      </c>
      <c r="G8898" s="7">
        <v>94</v>
      </c>
      <c r="H8898" s="7">
        <v>89</v>
      </c>
      <c r="I8898" s="7">
        <v>0.33915317685196</v>
      </c>
      <c r="J8898" s="7">
        <v>0.411022582251721</v>
      </c>
    </row>
    <row r="8899" spans="2:10" x14ac:dyDescent="0.2">
      <c r="B8899" s="7">
        <v>95</v>
      </c>
      <c r="C8899" s="7">
        <v>89</v>
      </c>
      <c r="D8899" s="7">
        <v>-5.3255850471310297E-2</v>
      </c>
      <c r="E8899" s="7">
        <v>-7.7482346228370204E-3</v>
      </c>
      <c r="G8899" s="7">
        <v>95</v>
      </c>
      <c r="H8899" s="7">
        <v>89</v>
      </c>
      <c r="I8899" s="7">
        <v>-5.5047566794033997E-2</v>
      </c>
      <c r="J8899" s="7">
        <v>-9.6870902508852594E-2</v>
      </c>
    </row>
    <row r="8900" spans="2:10" x14ac:dyDescent="0.2">
      <c r="B8900" s="7">
        <v>96</v>
      </c>
      <c r="C8900" s="7">
        <v>89</v>
      </c>
      <c r="D8900" s="7">
        <v>0.79216255154372694</v>
      </c>
      <c r="E8900" s="7">
        <v>0.51569720495374605</v>
      </c>
      <c r="G8900" s="7">
        <v>96</v>
      </c>
      <c r="H8900" s="7">
        <v>89</v>
      </c>
      <c r="I8900" s="7">
        <v>0.84970467141301098</v>
      </c>
      <c r="J8900" s="7">
        <v>1.0636814129991601</v>
      </c>
    </row>
    <row r="8901" spans="2:10" x14ac:dyDescent="0.2">
      <c r="B8901" s="7">
        <v>97</v>
      </c>
      <c r="C8901" s="7">
        <v>89</v>
      </c>
      <c r="D8901" s="7">
        <v>1.33487841624564E-2</v>
      </c>
      <c r="E8901" s="7">
        <v>-0.107390983847865</v>
      </c>
      <c r="G8901" s="7">
        <v>97</v>
      </c>
      <c r="H8901" s="7">
        <v>89</v>
      </c>
      <c r="I8901" s="7">
        <v>1.3698663176256801E-2</v>
      </c>
      <c r="J8901" s="7">
        <v>0.22669168667565601</v>
      </c>
    </row>
    <row r="8902" spans="2:10" x14ac:dyDescent="0.2">
      <c r="B8902" s="7">
        <v>98</v>
      </c>
      <c r="C8902" s="7">
        <v>89</v>
      </c>
      <c r="D8902" s="7">
        <v>0.521107659207798</v>
      </c>
      <c r="E8902" s="7">
        <v>0.272205230471326</v>
      </c>
      <c r="G8902" s="7">
        <v>98</v>
      </c>
      <c r="H8902" s="7">
        <v>89</v>
      </c>
      <c r="I8902" s="7">
        <v>0.52287691394560698</v>
      </c>
      <c r="J8902" s="7">
        <v>0.40370225343307797</v>
      </c>
    </row>
    <row r="8903" spans="2:10" x14ac:dyDescent="0.2">
      <c r="B8903" s="7">
        <v>99</v>
      </c>
      <c r="C8903" s="7">
        <v>89</v>
      </c>
      <c r="D8903" s="7">
        <v>-0.116347914430739</v>
      </c>
      <c r="E8903" s="7">
        <v>-7.7930981516030506E-2</v>
      </c>
      <c r="G8903" s="7">
        <v>99</v>
      </c>
      <c r="H8903" s="7">
        <v>89</v>
      </c>
      <c r="I8903" s="7">
        <v>-0.119316420810976</v>
      </c>
      <c r="J8903" s="7">
        <v>-0.36205083638635899</v>
      </c>
    </row>
    <row r="8904" spans="2:10" x14ac:dyDescent="0.2">
      <c r="B8904" s="7">
        <v>100</v>
      </c>
      <c r="C8904" s="7">
        <v>89</v>
      </c>
      <c r="D8904" s="7">
        <v>-0.69811799384833195</v>
      </c>
      <c r="E8904" s="7">
        <v>-0.58784397687684597</v>
      </c>
      <c r="G8904" s="7">
        <v>100</v>
      </c>
      <c r="H8904" s="7">
        <v>89</v>
      </c>
      <c r="I8904" s="7">
        <v>-0.70559993622158901</v>
      </c>
      <c r="J8904" s="7">
        <v>-0.60454564672862299</v>
      </c>
    </row>
    <row r="8905" spans="2:10" x14ac:dyDescent="0.2">
      <c r="B8905" s="7">
        <v>1</v>
      </c>
      <c r="C8905" s="7">
        <v>90</v>
      </c>
      <c r="D8905" s="7">
        <v>0.13245290341941299</v>
      </c>
      <c r="E8905" s="7">
        <v>9.08963788738371E-2</v>
      </c>
      <c r="G8905" s="7">
        <v>1</v>
      </c>
      <c r="H8905" s="7">
        <v>90</v>
      </c>
      <c r="I8905" s="7">
        <v>0.14036774302265201</v>
      </c>
      <c r="J8905" s="7">
        <v>8.0337170353977194E-2</v>
      </c>
    </row>
    <row r="8906" spans="2:10" x14ac:dyDescent="0.2">
      <c r="B8906" s="7">
        <v>2</v>
      </c>
      <c r="C8906" s="7">
        <v>90</v>
      </c>
      <c r="D8906" s="7">
        <v>-0.21198343433401501</v>
      </c>
      <c r="E8906" s="7">
        <v>-0.16578369686911601</v>
      </c>
      <c r="G8906" s="7">
        <v>2</v>
      </c>
      <c r="H8906" s="7">
        <v>90</v>
      </c>
      <c r="I8906" s="7">
        <v>-0.20788738600957901</v>
      </c>
      <c r="J8906" s="7">
        <v>-0.430475842854046</v>
      </c>
    </row>
    <row r="8907" spans="2:10" x14ac:dyDescent="0.2">
      <c r="B8907" s="7">
        <v>3</v>
      </c>
      <c r="C8907" s="7">
        <v>90</v>
      </c>
      <c r="D8907" s="7">
        <v>-0.35107484014810197</v>
      </c>
      <c r="E8907" s="7">
        <v>0.28163006727984302</v>
      </c>
      <c r="G8907" s="7">
        <v>3</v>
      </c>
      <c r="H8907" s="7">
        <v>90</v>
      </c>
      <c r="I8907" s="7">
        <v>-0.36047479543043798</v>
      </c>
      <c r="J8907" s="7">
        <v>3.6289662064428198E-3</v>
      </c>
    </row>
    <row r="8908" spans="2:10" x14ac:dyDescent="0.2">
      <c r="B8908" s="7">
        <v>4</v>
      </c>
      <c r="C8908" s="7">
        <v>90</v>
      </c>
      <c r="D8908" s="7">
        <v>-0.45977484435308402</v>
      </c>
      <c r="E8908" s="7">
        <v>-0.16815786065028901</v>
      </c>
      <c r="G8908" s="7">
        <v>4</v>
      </c>
      <c r="H8908" s="7">
        <v>90</v>
      </c>
      <c r="I8908" s="7">
        <v>-0.46402501828405401</v>
      </c>
      <c r="J8908" s="7">
        <v>-0.36580134276059401</v>
      </c>
    </row>
    <row r="8909" spans="2:10" x14ac:dyDescent="0.2">
      <c r="B8909" s="7">
        <v>5</v>
      </c>
      <c r="C8909" s="7">
        <v>90</v>
      </c>
      <c r="D8909" s="7">
        <v>0.78859649041723801</v>
      </c>
      <c r="E8909" s="7">
        <v>0.80029171841272095</v>
      </c>
      <c r="G8909" s="7">
        <v>5</v>
      </c>
      <c r="H8909" s="7">
        <v>90</v>
      </c>
      <c r="I8909" s="7">
        <v>0.79819056746008799</v>
      </c>
      <c r="J8909" s="7">
        <v>0.98152968164132604</v>
      </c>
    </row>
    <row r="8910" spans="2:10" x14ac:dyDescent="0.2">
      <c r="B8910" s="7">
        <v>6</v>
      </c>
      <c r="C8910" s="7">
        <v>90</v>
      </c>
      <c r="D8910" s="7">
        <v>5.2540330591570601E-2</v>
      </c>
      <c r="E8910" s="7">
        <v>-4.6093819220791601E-2</v>
      </c>
      <c r="G8910" s="7">
        <v>6</v>
      </c>
      <c r="H8910" s="7">
        <v>90</v>
      </c>
      <c r="I8910" s="7">
        <v>5.4477572758313102E-2</v>
      </c>
      <c r="J8910" s="7">
        <v>4.2053749955179897E-3</v>
      </c>
    </row>
    <row r="8911" spans="2:10" x14ac:dyDescent="0.2">
      <c r="B8911" s="7">
        <v>7</v>
      </c>
      <c r="C8911" s="7">
        <v>90</v>
      </c>
      <c r="D8911" s="7">
        <v>-7.5591352746793697E-2</v>
      </c>
      <c r="E8911" s="7">
        <v>-0.10262025373002701</v>
      </c>
      <c r="G8911" s="7">
        <v>7</v>
      </c>
      <c r="H8911" s="7">
        <v>90</v>
      </c>
      <c r="I8911" s="7">
        <v>-7.6769760858732106E-2</v>
      </c>
      <c r="J8911" s="7">
        <v>-6.7023955925054501E-2</v>
      </c>
    </row>
    <row r="8912" spans="2:10" x14ac:dyDescent="0.2">
      <c r="B8912" s="7">
        <v>8</v>
      </c>
      <c r="C8912" s="7">
        <v>90</v>
      </c>
      <c r="D8912" s="7">
        <v>0.58442659516876905</v>
      </c>
      <c r="E8912" s="7">
        <v>0.152847079521121</v>
      </c>
      <c r="G8912" s="7">
        <v>8</v>
      </c>
      <c r="H8912" s="7">
        <v>90</v>
      </c>
      <c r="I8912" s="7">
        <v>0.599481742202292</v>
      </c>
      <c r="J8912" s="7">
        <v>0.42224206799504099</v>
      </c>
    </row>
    <row r="8913" spans="2:10" x14ac:dyDescent="0.2">
      <c r="B8913" s="7">
        <v>9</v>
      </c>
      <c r="C8913" s="7">
        <v>90</v>
      </c>
      <c r="D8913" s="7">
        <v>-0.10824207495669699</v>
      </c>
      <c r="E8913" s="7">
        <v>7.6439927565842503E-2</v>
      </c>
      <c r="G8913" s="7">
        <v>9</v>
      </c>
      <c r="H8913" s="7">
        <v>90</v>
      </c>
      <c r="I8913" s="7">
        <v>-0.110225206960703</v>
      </c>
      <c r="J8913" s="7">
        <v>5.0571151091898699E-2</v>
      </c>
    </row>
    <row r="8914" spans="2:10" x14ac:dyDescent="0.2">
      <c r="B8914" s="7">
        <v>10</v>
      </c>
      <c r="C8914" s="7">
        <v>90</v>
      </c>
      <c r="D8914" s="7">
        <v>0.25820572569212602</v>
      </c>
      <c r="E8914" s="7">
        <v>0.51540810177748897</v>
      </c>
      <c r="G8914" s="7">
        <v>10</v>
      </c>
      <c r="H8914" s="7">
        <v>90</v>
      </c>
      <c r="I8914" s="7">
        <v>0.24546682261325301</v>
      </c>
      <c r="J8914" s="7">
        <v>0.13124140089441599</v>
      </c>
    </row>
    <row r="8915" spans="2:10" x14ac:dyDescent="0.2">
      <c r="B8915" s="7">
        <v>11</v>
      </c>
      <c r="C8915" s="7">
        <v>90</v>
      </c>
      <c r="D8915" s="7">
        <v>6.7757399770937504E-2</v>
      </c>
      <c r="E8915" s="7">
        <v>0.102620018190742</v>
      </c>
      <c r="G8915" s="7">
        <v>11</v>
      </c>
      <c r="H8915" s="7">
        <v>90</v>
      </c>
      <c r="I8915" s="7">
        <v>6.7290132349321602E-2</v>
      </c>
      <c r="J8915" s="7">
        <v>7.6850000181370795E-2</v>
      </c>
    </row>
    <row r="8916" spans="2:10" x14ac:dyDescent="0.2">
      <c r="B8916" s="7">
        <v>12</v>
      </c>
      <c r="C8916" s="7">
        <v>90</v>
      </c>
      <c r="D8916" s="7">
        <v>-9.4104124790502106E-2</v>
      </c>
      <c r="E8916" s="7">
        <v>-6.3982966029522401E-2</v>
      </c>
      <c r="G8916" s="7">
        <v>12</v>
      </c>
      <c r="H8916" s="7">
        <v>90</v>
      </c>
      <c r="I8916" s="7">
        <v>-9.4224639787357803E-2</v>
      </c>
      <c r="J8916" s="7">
        <v>7.0996256362454005E-2</v>
      </c>
    </row>
    <row r="8917" spans="2:10" x14ac:dyDescent="0.2">
      <c r="B8917" s="7">
        <v>13</v>
      </c>
      <c r="C8917" s="7">
        <v>90</v>
      </c>
      <c r="D8917" s="7">
        <v>-0.27895393873103602</v>
      </c>
      <c r="E8917" s="7">
        <v>-0.37155330493976402</v>
      </c>
      <c r="G8917" s="7">
        <v>13</v>
      </c>
      <c r="H8917" s="7">
        <v>90</v>
      </c>
      <c r="I8917" s="7">
        <v>-0.26952358012335798</v>
      </c>
      <c r="J8917" s="7">
        <v>-0.224945873352909</v>
      </c>
    </row>
    <row r="8918" spans="2:10" x14ac:dyDescent="0.2">
      <c r="B8918" s="7">
        <v>14</v>
      </c>
      <c r="C8918" s="7">
        <v>90</v>
      </c>
      <c r="D8918" s="7">
        <v>3.2111212318683101E-2</v>
      </c>
      <c r="E8918" s="7">
        <v>0.13482246753068999</v>
      </c>
      <c r="G8918" s="7">
        <v>14</v>
      </c>
      <c r="H8918" s="7">
        <v>90</v>
      </c>
      <c r="I8918" s="7">
        <v>3.3481234845185198E-2</v>
      </c>
      <c r="J8918" s="7">
        <v>-0.13556583484603599</v>
      </c>
    </row>
    <row r="8919" spans="2:10" x14ac:dyDescent="0.2">
      <c r="B8919" s="7">
        <v>15</v>
      </c>
      <c r="C8919" s="7">
        <v>90</v>
      </c>
      <c r="D8919" s="7">
        <v>-0.17954041352955699</v>
      </c>
      <c r="E8919" s="7">
        <v>0.18989701338754</v>
      </c>
      <c r="G8919" s="7">
        <v>15</v>
      </c>
      <c r="H8919" s="7">
        <v>90</v>
      </c>
      <c r="I8919" s="7">
        <v>-0.18521109282607201</v>
      </c>
      <c r="J8919" s="7">
        <v>3.4955084314729497E-2</v>
      </c>
    </row>
    <row r="8920" spans="2:10" x14ac:dyDescent="0.2">
      <c r="B8920" s="7">
        <v>16</v>
      </c>
      <c r="C8920" s="7">
        <v>90</v>
      </c>
      <c r="D8920" s="7">
        <v>-0.50592048725574101</v>
      </c>
      <c r="E8920" s="7">
        <v>-0.45727906147249903</v>
      </c>
      <c r="G8920" s="7">
        <v>16</v>
      </c>
      <c r="H8920" s="7">
        <v>90</v>
      </c>
      <c r="I8920" s="7">
        <v>-0.51598033452856995</v>
      </c>
      <c r="J8920" s="7">
        <v>-0.45930382678137999</v>
      </c>
    </row>
    <row r="8921" spans="2:10" x14ac:dyDescent="0.2">
      <c r="B8921" s="7">
        <v>17</v>
      </c>
      <c r="C8921" s="7">
        <v>90</v>
      </c>
      <c r="D8921" s="7">
        <v>-0.33782753696891499</v>
      </c>
      <c r="E8921" s="7">
        <v>-0.54850823180345198</v>
      </c>
      <c r="G8921" s="7">
        <v>17</v>
      </c>
      <c r="H8921" s="7">
        <v>90</v>
      </c>
      <c r="I8921" s="7">
        <v>-0.33541399781145198</v>
      </c>
      <c r="J8921" s="7">
        <v>-0.52324887525001396</v>
      </c>
    </row>
    <row r="8922" spans="2:10" x14ac:dyDescent="0.2">
      <c r="B8922" s="7">
        <v>18</v>
      </c>
      <c r="C8922" s="7">
        <v>90</v>
      </c>
      <c r="D8922" s="7">
        <v>-0.496644153236034</v>
      </c>
      <c r="E8922" s="7">
        <v>-0.55333691977467803</v>
      </c>
      <c r="G8922" s="7">
        <v>18</v>
      </c>
      <c r="H8922" s="7">
        <v>90</v>
      </c>
      <c r="I8922" s="7">
        <v>-0.48661815428036997</v>
      </c>
      <c r="J8922" s="7">
        <v>-0.67415259864367205</v>
      </c>
    </row>
    <row r="8923" spans="2:10" x14ac:dyDescent="0.2">
      <c r="B8923" s="7">
        <v>19</v>
      </c>
      <c r="C8923" s="7">
        <v>90</v>
      </c>
      <c r="D8923" s="7">
        <v>-0.50539442083189801</v>
      </c>
      <c r="E8923" s="7">
        <v>-0.64697493967959296</v>
      </c>
      <c r="G8923" s="7">
        <v>19</v>
      </c>
      <c r="H8923" s="7">
        <v>90</v>
      </c>
      <c r="I8923" s="7">
        <v>-0.520030696925599</v>
      </c>
      <c r="J8923" s="7">
        <v>-0.29339794590576002</v>
      </c>
    </row>
    <row r="8924" spans="2:10" x14ac:dyDescent="0.2">
      <c r="B8924" s="7">
        <v>20</v>
      </c>
      <c r="C8924" s="7">
        <v>90</v>
      </c>
      <c r="D8924" s="7">
        <v>-5.2984135221059603E-2</v>
      </c>
      <c r="E8924" s="7">
        <v>0.329214041133224</v>
      </c>
      <c r="G8924" s="7">
        <v>20</v>
      </c>
      <c r="H8924" s="7">
        <v>90</v>
      </c>
      <c r="I8924" s="7">
        <v>-5.4038731731154997E-2</v>
      </c>
      <c r="J8924" s="7">
        <v>0.50669999262019405</v>
      </c>
    </row>
    <row r="8925" spans="2:10" x14ac:dyDescent="0.2">
      <c r="B8925" s="7">
        <v>21</v>
      </c>
      <c r="C8925" s="7">
        <v>90</v>
      </c>
      <c r="D8925" s="7">
        <v>-0.44867932363019197</v>
      </c>
      <c r="E8925" s="7">
        <v>-0.823744898176342</v>
      </c>
      <c r="G8925" s="7">
        <v>21</v>
      </c>
      <c r="H8925" s="7">
        <v>90</v>
      </c>
      <c r="I8925" s="7">
        <v>-0.45216296178507998</v>
      </c>
      <c r="J8925" s="7">
        <v>-0.701748994069328</v>
      </c>
    </row>
    <row r="8926" spans="2:10" x14ac:dyDescent="0.2">
      <c r="B8926" s="7">
        <v>22</v>
      </c>
      <c r="C8926" s="7">
        <v>90</v>
      </c>
      <c r="D8926" s="7">
        <v>-0.114895166361534</v>
      </c>
      <c r="E8926" s="7">
        <v>-0.29707630266773599</v>
      </c>
      <c r="G8926" s="7">
        <v>22</v>
      </c>
      <c r="H8926" s="7">
        <v>90</v>
      </c>
      <c r="I8926" s="7">
        <v>-0.11466414586701699</v>
      </c>
      <c r="J8926" s="7">
        <v>-0.27521396385029101</v>
      </c>
    </row>
    <row r="8927" spans="2:10" x14ac:dyDescent="0.2">
      <c r="B8927" s="7">
        <v>23</v>
      </c>
      <c r="C8927" s="7">
        <v>90</v>
      </c>
      <c r="D8927" s="7">
        <v>0.18592852730555601</v>
      </c>
      <c r="E8927" s="7">
        <v>4.9076792459200803E-2</v>
      </c>
      <c r="G8927" s="7">
        <v>23</v>
      </c>
      <c r="H8927" s="7">
        <v>90</v>
      </c>
      <c r="I8927" s="7">
        <v>0.18583296112220499</v>
      </c>
      <c r="J8927" s="7">
        <v>0.22433343293159999</v>
      </c>
    </row>
    <row r="8928" spans="2:10" x14ac:dyDescent="0.2">
      <c r="B8928" s="7">
        <v>24</v>
      </c>
      <c r="C8928" s="7">
        <v>90</v>
      </c>
      <c r="D8928" s="7">
        <v>-0.58222699205009598</v>
      </c>
      <c r="E8928" s="7">
        <v>-0.698235562790676</v>
      </c>
      <c r="G8928" s="7">
        <v>24</v>
      </c>
      <c r="H8928" s="7">
        <v>90</v>
      </c>
      <c r="I8928" s="7">
        <v>-0.58309304685789198</v>
      </c>
      <c r="J8928" s="7">
        <v>-0.48312507946587502</v>
      </c>
    </row>
    <row r="8929" spans="2:10" x14ac:dyDescent="0.2">
      <c r="B8929" s="7">
        <v>25</v>
      </c>
      <c r="C8929" s="7">
        <v>90</v>
      </c>
      <c r="D8929" s="7">
        <v>-6.5590258852998906E-2</v>
      </c>
      <c r="E8929" s="7">
        <v>0.27791903947403102</v>
      </c>
      <c r="G8929" s="7">
        <v>25</v>
      </c>
      <c r="H8929" s="7">
        <v>90</v>
      </c>
      <c r="I8929" s="7">
        <v>-6.6665568932092995E-2</v>
      </c>
      <c r="J8929" s="7">
        <v>-2.1512853600593299E-2</v>
      </c>
    </row>
    <row r="8930" spans="2:10" x14ac:dyDescent="0.2">
      <c r="B8930" s="7">
        <v>26</v>
      </c>
      <c r="C8930" s="7">
        <v>90</v>
      </c>
      <c r="D8930" s="7">
        <v>-0.36046995297159201</v>
      </c>
      <c r="E8930" s="7">
        <v>-0.47977738623800897</v>
      </c>
      <c r="G8930" s="7">
        <v>26</v>
      </c>
      <c r="H8930" s="7">
        <v>90</v>
      </c>
      <c r="I8930" s="7">
        <v>-0.360198884032991</v>
      </c>
      <c r="J8930" s="7">
        <v>-0.34834286112834401</v>
      </c>
    </row>
    <row r="8931" spans="2:10" x14ac:dyDescent="0.2">
      <c r="B8931" s="7">
        <v>27</v>
      </c>
      <c r="C8931" s="7">
        <v>90</v>
      </c>
      <c r="D8931" s="7">
        <v>-3.4981894236009801E-2</v>
      </c>
      <c r="E8931" s="7">
        <v>-4.7196881075985998E-2</v>
      </c>
      <c r="G8931" s="7">
        <v>27</v>
      </c>
      <c r="H8931" s="7">
        <v>90</v>
      </c>
      <c r="I8931" s="7">
        <v>-3.5426292589146001E-2</v>
      </c>
      <c r="J8931" s="7">
        <v>-0.30072660432596698</v>
      </c>
    </row>
    <row r="8932" spans="2:10" x14ac:dyDescent="0.2">
      <c r="B8932" s="7">
        <v>28</v>
      </c>
      <c r="C8932" s="7">
        <v>90</v>
      </c>
      <c r="D8932" s="7">
        <v>-0.48232270535104899</v>
      </c>
      <c r="E8932" s="7">
        <v>-0.66661548918709201</v>
      </c>
      <c r="G8932" s="7">
        <v>28</v>
      </c>
      <c r="H8932" s="7">
        <v>90</v>
      </c>
      <c r="I8932" s="7">
        <v>-0.483059966180517</v>
      </c>
      <c r="J8932" s="7">
        <v>-0.63031475628046296</v>
      </c>
    </row>
    <row r="8933" spans="2:10" x14ac:dyDescent="0.2">
      <c r="B8933" s="7">
        <v>29</v>
      </c>
      <c r="C8933" s="7">
        <v>90</v>
      </c>
      <c r="D8933" s="7">
        <v>-0.30562161462631598</v>
      </c>
      <c r="E8933" s="7">
        <v>-0.15148914827204199</v>
      </c>
      <c r="G8933" s="7">
        <v>29</v>
      </c>
      <c r="H8933" s="7">
        <v>90</v>
      </c>
      <c r="I8933" s="7">
        <v>-0.30940760834948799</v>
      </c>
      <c r="J8933" s="7">
        <v>0.400266009841586</v>
      </c>
    </row>
    <row r="8934" spans="2:10" x14ac:dyDescent="0.2">
      <c r="B8934" s="7">
        <v>30</v>
      </c>
      <c r="C8934" s="7">
        <v>90</v>
      </c>
      <c r="D8934" s="7">
        <v>-0.372874656044132</v>
      </c>
      <c r="E8934" s="7">
        <v>-0.44709388568755998</v>
      </c>
      <c r="G8934" s="7">
        <v>30</v>
      </c>
      <c r="H8934" s="7">
        <v>90</v>
      </c>
      <c r="I8934" s="7">
        <v>-0.37331063922476798</v>
      </c>
      <c r="J8934" s="7">
        <v>-0.35063401544207401</v>
      </c>
    </row>
    <row r="8935" spans="2:10" x14ac:dyDescent="0.2">
      <c r="B8935" s="7">
        <v>31</v>
      </c>
      <c r="C8935" s="7">
        <v>90</v>
      </c>
      <c r="D8935" s="7">
        <v>0.351507607473793</v>
      </c>
      <c r="E8935" s="7">
        <v>0.59923265396603698</v>
      </c>
      <c r="G8935" s="7">
        <v>31</v>
      </c>
      <c r="H8935" s="7">
        <v>90</v>
      </c>
      <c r="I8935" s="7">
        <v>0.34126142672937498</v>
      </c>
      <c r="J8935" s="7">
        <v>0.28138643247752998</v>
      </c>
    </row>
    <row r="8936" spans="2:10" x14ac:dyDescent="0.2">
      <c r="B8936" s="7">
        <v>32</v>
      </c>
      <c r="C8936" s="7">
        <v>90</v>
      </c>
      <c r="D8936" s="7">
        <v>-0.227214980057521</v>
      </c>
      <c r="E8936" s="7">
        <v>-0.32919895074897598</v>
      </c>
      <c r="G8936" s="7">
        <v>32</v>
      </c>
      <c r="H8936" s="7">
        <v>90</v>
      </c>
      <c r="I8936" s="7">
        <v>-0.22378081297178301</v>
      </c>
      <c r="J8936" s="7">
        <v>-0.454945621906235</v>
      </c>
    </row>
    <row r="8937" spans="2:10" x14ac:dyDescent="0.2">
      <c r="B8937" s="7">
        <v>33</v>
      </c>
      <c r="C8937" s="7">
        <v>90</v>
      </c>
      <c r="D8937" s="7">
        <v>-0.46858187974610999</v>
      </c>
      <c r="E8937" s="7">
        <v>-0.22309027820913599</v>
      </c>
      <c r="G8937" s="7">
        <v>33</v>
      </c>
      <c r="H8937" s="7">
        <v>90</v>
      </c>
      <c r="I8937" s="7">
        <v>-0.46583608093175499</v>
      </c>
      <c r="J8937" s="7">
        <v>-0.39570687284793499</v>
      </c>
    </row>
    <row r="8938" spans="2:10" x14ac:dyDescent="0.2">
      <c r="B8938" s="7">
        <v>34</v>
      </c>
      <c r="C8938" s="7">
        <v>90</v>
      </c>
      <c r="D8938" s="7">
        <v>-6.5393958862880894E-2</v>
      </c>
      <c r="E8938" s="7">
        <v>-6.9531929254793595E-2</v>
      </c>
      <c r="G8938" s="7">
        <v>34</v>
      </c>
      <c r="H8938" s="7">
        <v>90</v>
      </c>
      <c r="I8938" s="7">
        <v>-6.4721230746598302E-2</v>
      </c>
      <c r="J8938" s="7">
        <v>-0.24909902362858999</v>
      </c>
    </row>
    <row r="8939" spans="2:10" x14ac:dyDescent="0.2">
      <c r="B8939" s="7">
        <v>35</v>
      </c>
      <c r="C8939" s="7">
        <v>90</v>
      </c>
      <c r="D8939" s="7">
        <v>0.14818826790616901</v>
      </c>
      <c r="E8939" s="7">
        <v>-2.2189235155316601E-2</v>
      </c>
      <c r="G8939" s="7">
        <v>35</v>
      </c>
      <c r="H8939" s="7">
        <v>90</v>
      </c>
      <c r="I8939" s="7">
        <v>0.148348870423096</v>
      </c>
      <c r="J8939" s="7">
        <v>0.15739491300413899</v>
      </c>
    </row>
    <row r="8940" spans="2:10" x14ac:dyDescent="0.2">
      <c r="B8940" s="7">
        <v>36</v>
      </c>
      <c r="C8940" s="7">
        <v>90</v>
      </c>
      <c r="D8940" s="7">
        <v>-0.17085908078711701</v>
      </c>
      <c r="E8940" s="7">
        <v>9.2927986076298402E-2</v>
      </c>
      <c r="G8940" s="7">
        <v>36</v>
      </c>
      <c r="H8940" s="7">
        <v>90</v>
      </c>
      <c r="I8940" s="7">
        <v>-0.173307973173637</v>
      </c>
      <c r="J8940" s="7">
        <v>-8.1217963387391706E-2</v>
      </c>
    </row>
    <row r="8941" spans="2:10" x14ac:dyDescent="0.2">
      <c r="B8941" s="7">
        <v>37</v>
      </c>
      <c r="C8941" s="7">
        <v>90</v>
      </c>
      <c r="D8941" s="7">
        <v>-0.16110973135242301</v>
      </c>
      <c r="E8941" s="7">
        <v>-0.15355124306128001</v>
      </c>
      <c r="G8941" s="7">
        <v>37</v>
      </c>
      <c r="H8941" s="7">
        <v>90</v>
      </c>
      <c r="I8941" s="7">
        <v>-0.16363020052831401</v>
      </c>
      <c r="J8941" s="7">
        <v>0.268774818157969</v>
      </c>
    </row>
    <row r="8942" spans="2:10" x14ac:dyDescent="0.2">
      <c r="B8942" s="7">
        <v>38</v>
      </c>
      <c r="C8942" s="7">
        <v>90</v>
      </c>
      <c r="D8942" s="7">
        <v>-0.262564101052425</v>
      </c>
      <c r="E8942" s="7">
        <v>-0.440173200300564</v>
      </c>
      <c r="G8942" s="7">
        <v>38</v>
      </c>
      <c r="H8942" s="7">
        <v>90</v>
      </c>
      <c r="I8942" s="7">
        <v>-0.25965073193173999</v>
      </c>
      <c r="J8942" s="7">
        <v>-0.29225587368547901</v>
      </c>
    </row>
    <row r="8943" spans="2:10" x14ac:dyDescent="0.2">
      <c r="B8943" s="7">
        <v>39</v>
      </c>
      <c r="C8943" s="7">
        <v>90</v>
      </c>
      <c r="D8943" s="7">
        <v>0.42473153525081597</v>
      </c>
      <c r="E8943" s="7">
        <v>0.31762659534467302</v>
      </c>
      <c r="G8943" s="7">
        <v>39</v>
      </c>
      <c r="H8943" s="7">
        <v>90</v>
      </c>
      <c r="I8943" s="7">
        <v>0.43601034503619901</v>
      </c>
      <c r="J8943" s="7">
        <v>0.27089458100660702</v>
      </c>
    </row>
    <row r="8944" spans="2:10" x14ac:dyDescent="0.2">
      <c r="B8944" s="7">
        <v>40</v>
      </c>
      <c r="C8944" s="7">
        <v>90</v>
      </c>
      <c r="D8944" s="7">
        <v>-0.733336111708776</v>
      </c>
      <c r="E8944" s="7">
        <v>-0.66759520980681197</v>
      </c>
      <c r="G8944" s="7">
        <v>40</v>
      </c>
      <c r="H8944" s="7">
        <v>90</v>
      </c>
      <c r="I8944" s="7">
        <v>-0.73522385988644401</v>
      </c>
      <c r="J8944" s="7">
        <v>-0.51529203129477497</v>
      </c>
    </row>
    <row r="8945" spans="2:10" x14ac:dyDescent="0.2">
      <c r="B8945" s="7">
        <v>41</v>
      </c>
      <c r="C8945" s="7">
        <v>90</v>
      </c>
      <c r="D8945" s="7">
        <v>-0.28254949861498502</v>
      </c>
      <c r="E8945" s="7">
        <v>-0.26519990294669199</v>
      </c>
      <c r="G8945" s="7">
        <v>41</v>
      </c>
      <c r="H8945" s="7">
        <v>90</v>
      </c>
      <c r="I8945" s="7">
        <v>-0.28460864790446799</v>
      </c>
      <c r="J8945" s="7">
        <v>-0.292935826635291</v>
      </c>
    </row>
    <row r="8946" spans="2:10" x14ac:dyDescent="0.2">
      <c r="B8946" s="7">
        <v>42</v>
      </c>
      <c r="C8946" s="7">
        <v>90</v>
      </c>
      <c r="D8946" s="7">
        <v>-0.10386219156811</v>
      </c>
      <c r="E8946" s="7">
        <v>-0.104149510291661</v>
      </c>
      <c r="G8946" s="7">
        <v>42</v>
      </c>
      <c r="H8946" s="7">
        <v>90</v>
      </c>
      <c r="I8946" s="7">
        <v>-0.106848354980889</v>
      </c>
      <c r="J8946" s="7">
        <v>0.240804274022104</v>
      </c>
    </row>
    <row r="8947" spans="2:10" x14ac:dyDescent="0.2">
      <c r="B8947" s="7">
        <v>43</v>
      </c>
      <c r="C8947" s="7">
        <v>90</v>
      </c>
      <c r="D8947" s="7">
        <v>-3.3722267351752301E-2</v>
      </c>
      <c r="E8947" s="7">
        <v>-0.249026459952749</v>
      </c>
      <c r="G8947" s="7">
        <v>43</v>
      </c>
      <c r="H8947" s="7">
        <v>90</v>
      </c>
      <c r="I8947" s="7">
        <v>-3.4050461912945799E-2</v>
      </c>
      <c r="J8947" s="7">
        <v>-0.194074115624328</v>
      </c>
    </row>
    <row r="8948" spans="2:10" x14ac:dyDescent="0.2">
      <c r="B8948" s="7">
        <v>44</v>
      </c>
      <c r="C8948" s="7">
        <v>90</v>
      </c>
      <c r="D8948" s="7">
        <v>2.5613784120971601E-2</v>
      </c>
      <c r="E8948" s="7">
        <v>0.24484482085537701</v>
      </c>
      <c r="G8948" s="7">
        <v>44</v>
      </c>
      <c r="H8948" s="7">
        <v>90</v>
      </c>
      <c r="I8948" s="7">
        <v>2.5271896968385801E-2</v>
      </c>
      <c r="J8948" s="7">
        <v>-2.5863933920412301E-2</v>
      </c>
    </row>
    <row r="8949" spans="2:10" x14ac:dyDescent="0.2">
      <c r="B8949" s="7">
        <v>45</v>
      </c>
      <c r="C8949" s="7">
        <v>90</v>
      </c>
      <c r="D8949" s="7">
        <v>-0.20133513541709699</v>
      </c>
      <c r="E8949" s="7">
        <v>-0.40375705173882998</v>
      </c>
      <c r="G8949" s="7">
        <v>45</v>
      </c>
      <c r="H8949" s="7">
        <v>90</v>
      </c>
      <c r="I8949" s="7">
        <v>-0.20462187535953399</v>
      </c>
      <c r="J8949" s="7">
        <v>-0.69270201256682695</v>
      </c>
    </row>
    <row r="8950" spans="2:10" x14ac:dyDescent="0.2">
      <c r="B8950" s="7">
        <v>46</v>
      </c>
      <c r="C8950" s="7">
        <v>90</v>
      </c>
      <c r="D8950" s="7">
        <v>0.193485027587604</v>
      </c>
      <c r="E8950" s="7">
        <v>-0.13366061884918001</v>
      </c>
      <c r="G8950" s="7">
        <v>46</v>
      </c>
      <c r="H8950" s="7">
        <v>90</v>
      </c>
      <c r="I8950" s="7">
        <v>0.19560798121282599</v>
      </c>
      <c r="J8950" s="7">
        <v>8.99902969154045E-2</v>
      </c>
    </row>
    <row r="8951" spans="2:10" x14ac:dyDescent="0.2">
      <c r="B8951" s="7">
        <v>47</v>
      </c>
      <c r="C8951" s="7">
        <v>90</v>
      </c>
      <c r="D8951" s="7">
        <v>-0.113032392922102</v>
      </c>
      <c r="E8951" s="7">
        <v>-4.98347550789369E-3</v>
      </c>
      <c r="G8951" s="7">
        <v>47</v>
      </c>
      <c r="H8951" s="7">
        <v>90</v>
      </c>
      <c r="I8951" s="7">
        <v>-0.115511293542536</v>
      </c>
      <c r="J8951" s="7">
        <v>-0.11011744681721</v>
      </c>
    </row>
    <row r="8952" spans="2:10" x14ac:dyDescent="0.2">
      <c r="B8952" s="7">
        <v>48</v>
      </c>
      <c r="C8952" s="7">
        <v>90</v>
      </c>
      <c r="D8952" s="7">
        <v>-9.6344412256921294E-2</v>
      </c>
      <c r="E8952" s="7">
        <v>-0.22572208396153001</v>
      </c>
      <c r="G8952" s="7">
        <v>48</v>
      </c>
      <c r="H8952" s="7">
        <v>90</v>
      </c>
      <c r="I8952" s="7">
        <v>-9.6790445506497805E-2</v>
      </c>
      <c r="J8952" s="7">
        <v>-0.22989046497544599</v>
      </c>
    </row>
    <row r="8953" spans="2:10" x14ac:dyDescent="0.2">
      <c r="B8953" s="7">
        <v>49</v>
      </c>
      <c r="C8953" s="7">
        <v>90</v>
      </c>
      <c r="D8953" s="7">
        <v>-0.69276757456748805</v>
      </c>
      <c r="E8953" s="7">
        <v>-0.37336435859064598</v>
      </c>
      <c r="G8953" s="7">
        <v>49</v>
      </c>
      <c r="H8953" s="7">
        <v>90</v>
      </c>
      <c r="I8953" s="7">
        <v>-0.700426378221218</v>
      </c>
      <c r="J8953" s="7">
        <v>-0.48843350533611202</v>
      </c>
    </row>
    <row r="8954" spans="2:10" x14ac:dyDescent="0.2">
      <c r="B8954" s="7">
        <v>50</v>
      </c>
      <c r="C8954" s="7">
        <v>90</v>
      </c>
      <c r="D8954" s="7">
        <v>-0.36375172763040498</v>
      </c>
      <c r="E8954" s="7">
        <v>-0.48692748607683201</v>
      </c>
      <c r="G8954" s="7">
        <v>50</v>
      </c>
      <c r="H8954" s="7">
        <v>90</v>
      </c>
      <c r="I8954" s="7">
        <v>-0.35676972039551702</v>
      </c>
      <c r="J8954" s="7">
        <v>-0.43235931640331099</v>
      </c>
    </row>
    <row r="8955" spans="2:10" x14ac:dyDescent="0.2">
      <c r="B8955" s="7">
        <v>51</v>
      </c>
      <c r="C8955" s="7">
        <v>90</v>
      </c>
      <c r="D8955" s="7">
        <v>1.0568806141800601E-2</v>
      </c>
      <c r="E8955" s="7">
        <v>-0.12828292081185799</v>
      </c>
      <c r="G8955" s="7">
        <v>51</v>
      </c>
      <c r="H8955" s="7">
        <v>90</v>
      </c>
      <c r="I8955" s="7">
        <v>9.9682390483808395E-3</v>
      </c>
      <c r="J8955" s="7">
        <v>1.35143270991147E-2</v>
      </c>
    </row>
    <row r="8956" spans="2:10" x14ac:dyDescent="0.2">
      <c r="B8956" s="7">
        <v>52</v>
      </c>
      <c r="C8956" s="7">
        <v>90</v>
      </c>
      <c r="D8956" s="7">
        <v>-0.11291656417764701</v>
      </c>
      <c r="E8956" s="7">
        <v>-0.265580494028887</v>
      </c>
      <c r="G8956" s="7">
        <v>52</v>
      </c>
      <c r="H8956" s="7">
        <v>90</v>
      </c>
      <c r="I8956" s="7">
        <v>-0.11447369194330401</v>
      </c>
      <c r="J8956" s="7">
        <v>-9.8009549417302097E-2</v>
      </c>
    </row>
    <row r="8957" spans="2:10" x14ac:dyDescent="0.2">
      <c r="B8957" s="7">
        <v>53</v>
      </c>
      <c r="C8957" s="7">
        <v>90</v>
      </c>
      <c r="D8957" s="7">
        <v>9.6441613920981994E-2</v>
      </c>
      <c r="E8957" s="7">
        <v>0.47288547466231201</v>
      </c>
      <c r="G8957" s="7">
        <v>53</v>
      </c>
      <c r="H8957" s="7">
        <v>90</v>
      </c>
      <c r="I8957" s="7">
        <v>9.83838462201643E-2</v>
      </c>
      <c r="J8957" s="7">
        <v>0.134657654584207</v>
      </c>
    </row>
    <row r="8958" spans="2:10" x14ac:dyDescent="0.2">
      <c r="B8958" s="7">
        <v>54</v>
      </c>
      <c r="C8958" s="7">
        <v>90</v>
      </c>
      <c r="D8958" s="7">
        <v>8.6247308866083099E-3</v>
      </c>
      <c r="E8958" s="7">
        <v>-0.22746987239164601</v>
      </c>
      <c r="G8958" s="7">
        <v>54</v>
      </c>
      <c r="H8958" s="7">
        <v>90</v>
      </c>
      <c r="I8958" s="7">
        <v>8.6100352141000903E-3</v>
      </c>
      <c r="J8958" s="7">
        <v>-0.394599291859</v>
      </c>
    </row>
    <row r="8959" spans="2:10" x14ac:dyDescent="0.2">
      <c r="B8959" s="7">
        <v>55</v>
      </c>
      <c r="C8959" s="7">
        <v>90</v>
      </c>
      <c r="D8959" s="7">
        <v>-0.189279081667341</v>
      </c>
      <c r="E8959" s="7">
        <v>-2.0971320211405201E-2</v>
      </c>
      <c r="G8959" s="7">
        <v>55</v>
      </c>
      <c r="H8959" s="7">
        <v>90</v>
      </c>
      <c r="I8959" s="7">
        <v>-0.188669292205357</v>
      </c>
      <c r="J8959" s="7">
        <v>-0.266065467190022</v>
      </c>
    </row>
    <row r="8960" spans="2:10" x14ac:dyDescent="0.2">
      <c r="B8960" s="7">
        <v>56</v>
      </c>
      <c r="C8960" s="7">
        <v>90</v>
      </c>
      <c r="D8960" s="7">
        <v>-0.22255729192121601</v>
      </c>
      <c r="E8960" s="7">
        <v>-0.40903287498907398</v>
      </c>
      <c r="G8960" s="7">
        <v>56</v>
      </c>
      <c r="H8960" s="7">
        <v>90</v>
      </c>
      <c r="I8960" s="7">
        <v>-0.22408211410971099</v>
      </c>
      <c r="J8960" s="7">
        <v>-0.23230131013510399</v>
      </c>
    </row>
    <row r="8961" spans="2:10" x14ac:dyDescent="0.2">
      <c r="B8961" s="7">
        <v>57</v>
      </c>
      <c r="C8961" s="7">
        <v>90</v>
      </c>
      <c r="D8961" s="7">
        <v>3.1166956190816102E-2</v>
      </c>
      <c r="E8961" s="7">
        <v>0.55532585700232195</v>
      </c>
      <c r="G8961" s="7">
        <v>57</v>
      </c>
      <c r="H8961" s="7">
        <v>90</v>
      </c>
      <c r="I8961" s="7">
        <v>3.1409036611109699E-2</v>
      </c>
      <c r="J8961" s="7">
        <v>0.246023397874679</v>
      </c>
    </row>
    <row r="8962" spans="2:10" x14ac:dyDescent="0.2">
      <c r="B8962" s="7">
        <v>58</v>
      </c>
      <c r="C8962" s="7">
        <v>90</v>
      </c>
      <c r="D8962" s="7">
        <v>5.5053493821015202E-2</v>
      </c>
      <c r="E8962" s="7">
        <v>0.15252917171659799</v>
      </c>
      <c r="G8962" s="7">
        <v>58</v>
      </c>
      <c r="H8962" s="7">
        <v>90</v>
      </c>
      <c r="I8962" s="7">
        <v>5.9252865367571197E-2</v>
      </c>
      <c r="J8962" s="7">
        <v>9.63726786347818E-2</v>
      </c>
    </row>
    <row r="8963" spans="2:10" x14ac:dyDescent="0.2">
      <c r="B8963" s="7">
        <v>59</v>
      </c>
      <c r="C8963" s="7">
        <v>90</v>
      </c>
      <c r="D8963" s="7">
        <v>-0.37802441740646597</v>
      </c>
      <c r="E8963" s="7">
        <v>-0.101365137582956</v>
      </c>
      <c r="G8963" s="7">
        <v>59</v>
      </c>
      <c r="H8963" s="7">
        <v>90</v>
      </c>
      <c r="I8963" s="7">
        <v>-0.38426198291484098</v>
      </c>
      <c r="J8963" s="7">
        <v>-9.69887489015369E-2</v>
      </c>
    </row>
    <row r="8964" spans="2:10" x14ac:dyDescent="0.2">
      <c r="B8964" s="7">
        <v>60</v>
      </c>
      <c r="C8964" s="7">
        <v>90</v>
      </c>
      <c r="D8964" s="7">
        <v>0.38295138111016602</v>
      </c>
      <c r="E8964" s="7">
        <v>0.40569104671193501</v>
      </c>
      <c r="G8964" s="7">
        <v>60</v>
      </c>
      <c r="H8964" s="7">
        <v>90</v>
      </c>
      <c r="I8964" s="7">
        <v>0.39205948579394301</v>
      </c>
      <c r="J8964" s="7">
        <v>0.31526035628815102</v>
      </c>
    </row>
    <row r="8965" spans="2:10" x14ac:dyDescent="0.2">
      <c r="B8965" s="7">
        <v>61</v>
      </c>
      <c r="C8965" s="7">
        <v>90</v>
      </c>
      <c r="D8965" s="7">
        <v>-6.8013346490801901E-2</v>
      </c>
      <c r="E8965" s="7">
        <v>0.19108568304753901</v>
      </c>
      <c r="G8965" s="7">
        <v>61</v>
      </c>
      <c r="H8965" s="7">
        <v>90</v>
      </c>
      <c r="I8965" s="7">
        <v>-6.9069359792706606E-2</v>
      </c>
      <c r="J8965" s="7">
        <v>1.2005812374477299E-2</v>
      </c>
    </row>
    <row r="8966" spans="2:10" x14ac:dyDescent="0.2">
      <c r="B8966" s="7">
        <v>62</v>
      </c>
      <c r="C8966" s="7">
        <v>90</v>
      </c>
      <c r="D8966" s="7">
        <v>-0.16125508579571399</v>
      </c>
      <c r="E8966" s="7">
        <v>0.14024533471870701</v>
      </c>
      <c r="G8966" s="7">
        <v>62</v>
      </c>
      <c r="H8966" s="7">
        <v>90</v>
      </c>
      <c r="I8966" s="7">
        <v>-0.15974114684134399</v>
      </c>
      <c r="J8966" s="7">
        <v>-2.67901033862223E-2</v>
      </c>
    </row>
    <row r="8967" spans="2:10" x14ac:dyDescent="0.2">
      <c r="B8967" s="7">
        <v>63</v>
      </c>
      <c r="C8967" s="7">
        <v>90</v>
      </c>
      <c r="D8967" s="7">
        <v>-0.16220567710457701</v>
      </c>
      <c r="E8967" s="7">
        <v>-0.226219176057014</v>
      </c>
      <c r="G8967" s="7">
        <v>63</v>
      </c>
      <c r="H8967" s="7">
        <v>90</v>
      </c>
      <c r="I8967" s="7">
        <v>-0.16562375580314201</v>
      </c>
      <c r="J8967" s="7">
        <v>-1.14747511093514E-2</v>
      </c>
    </row>
    <row r="8968" spans="2:10" x14ac:dyDescent="0.2">
      <c r="B8968" s="7">
        <v>64</v>
      </c>
      <c r="C8968" s="7">
        <v>90</v>
      </c>
      <c r="D8968" s="7">
        <v>-0.105822064710425</v>
      </c>
      <c r="E8968" s="7">
        <v>-7.9019945771137606E-2</v>
      </c>
      <c r="G8968" s="7">
        <v>64</v>
      </c>
      <c r="H8968" s="7">
        <v>90</v>
      </c>
      <c r="I8968" s="7">
        <v>-0.10463242866273199</v>
      </c>
      <c r="J8968" s="7">
        <v>-0.38847161908898697</v>
      </c>
    </row>
    <row r="8969" spans="2:10" x14ac:dyDescent="0.2">
      <c r="B8969" s="7">
        <v>65</v>
      </c>
      <c r="C8969" s="7">
        <v>90</v>
      </c>
      <c r="D8969" s="7">
        <v>9.45340835105144E-2</v>
      </c>
      <c r="E8969" s="7">
        <v>0.135682218414063</v>
      </c>
      <c r="G8969" s="7">
        <v>65</v>
      </c>
      <c r="H8969" s="7">
        <v>90</v>
      </c>
      <c r="I8969" s="7">
        <v>9.4381747666505006E-2</v>
      </c>
      <c r="J8969" s="7">
        <v>0.23222414210697501</v>
      </c>
    </row>
    <row r="8970" spans="2:10" x14ac:dyDescent="0.2">
      <c r="B8970" s="7">
        <v>66</v>
      </c>
      <c r="C8970" s="7">
        <v>90</v>
      </c>
      <c r="D8970" s="7">
        <v>0.22258622095069899</v>
      </c>
      <c r="E8970" s="7">
        <v>-9.4523909408278997E-2</v>
      </c>
      <c r="G8970" s="7">
        <v>66</v>
      </c>
      <c r="H8970" s="7">
        <v>90</v>
      </c>
      <c r="I8970" s="7">
        <v>0.24490115893954301</v>
      </c>
      <c r="J8970" s="7">
        <v>-0.42961549008071198</v>
      </c>
    </row>
    <row r="8971" spans="2:10" x14ac:dyDescent="0.2">
      <c r="B8971" s="7">
        <v>67</v>
      </c>
      <c r="C8971" s="7">
        <v>90</v>
      </c>
      <c r="D8971" s="7">
        <v>0.22753802478105301</v>
      </c>
      <c r="E8971" s="7">
        <v>-0.14227905362360899</v>
      </c>
      <c r="G8971" s="7">
        <v>67</v>
      </c>
      <c r="H8971" s="7">
        <v>90</v>
      </c>
      <c r="I8971" s="7">
        <v>0.223295296010671</v>
      </c>
      <c r="J8971" s="7">
        <v>-8.2816118492797103E-2</v>
      </c>
    </row>
    <row r="8972" spans="2:10" x14ac:dyDescent="0.2">
      <c r="B8972" s="7">
        <v>68</v>
      </c>
      <c r="C8972" s="7">
        <v>90</v>
      </c>
      <c r="D8972" s="7">
        <v>0.29036558041182098</v>
      </c>
      <c r="E8972" s="7">
        <v>0.29029196498638399</v>
      </c>
      <c r="G8972" s="7">
        <v>68</v>
      </c>
      <c r="H8972" s="7">
        <v>90</v>
      </c>
      <c r="I8972" s="7">
        <v>0.30489919618862299</v>
      </c>
      <c r="J8972" s="7">
        <v>0.127203232901408</v>
      </c>
    </row>
    <row r="8973" spans="2:10" x14ac:dyDescent="0.2">
      <c r="B8973" s="7">
        <v>69</v>
      </c>
      <c r="C8973" s="7">
        <v>90</v>
      </c>
      <c r="D8973" s="7">
        <v>0.58259346899522402</v>
      </c>
      <c r="E8973" s="7">
        <v>0.39004861170482802</v>
      </c>
      <c r="G8973" s="7">
        <v>69</v>
      </c>
      <c r="H8973" s="7">
        <v>90</v>
      </c>
      <c r="I8973" s="7">
        <v>0.59662097287708904</v>
      </c>
      <c r="J8973" s="7">
        <v>0.25731789679279199</v>
      </c>
    </row>
    <row r="8974" spans="2:10" x14ac:dyDescent="0.2">
      <c r="B8974" s="7">
        <v>70</v>
      </c>
      <c r="C8974" s="7">
        <v>90</v>
      </c>
      <c r="D8974" s="7">
        <v>2.37023075807485E-2</v>
      </c>
      <c r="E8974" s="7">
        <v>-3.5758047730276098E-2</v>
      </c>
      <c r="G8974" s="7">
        <v>70</v>
      </c>
      <c r="H8974" s="7">
        <v>90</v>
      </c>
      <c r="I8974" s="7">
        <v>2.4190706646710001E-2</v>
      </c>
      <c r="J8974" s="7">
        <v>-0.34617912243833598</v>
      </c>
    </row>
    <row r="8975" spans="2:10" x14ac:dyDescent="0.2">
      <c r="B8975" s="7">
        <v>71</v>
      </c>
      <c r="C8975" s="7">
        <v>90</v>
      </c>
      <c r="D8975" s="7">
        <v>-0.24029555673736799</v>
      </c>
      <c r="E8975" s="7">
        <v>-0.218968902065618</v>
      </c>
      <c r="G8975" s="7">
        <v>71</v>
      </c>
      <c r="H8975" s="7">
        <v>90</v>
      </c>
      <c r="I8975" s="7">
        <v>-0.23584264933959301</v>
      </c>
      <c r="J8975" s="7">
        <v>-0.21929694879376199</v>
      </c>
    </row>
    <row r="8976" spans="2:10" x14ac:dyDescent="0.2">
      <c r="B8976" s="7">
        <v>72</v>
      </c>
      <c r="C8976" s="7">
        <v>90</v>
      </c>
      <c r="D8976" s="7">
        <v>0.201283426749404</v>
      </c>
      <c r="E8976" s="7">
        <v>0.117657139005931</v>
      </c>
      <c r="G8976" s="7">
        <v>72</v>
      </c>
      <c r="H8976" s="7">
        <v>90</v>
      </c>
      <c r="I8976" s="7">
        <v>0.20581756049757199</v>
      </c>
      <c r="J8976" s="7">
        <v>-3.70672107513581E-3</v>
      </c>
    </row>
    <row r="8977" spans="2:10" x14ac:dyDescent="0.2">
      <c r="B8977" s="7">
        <v>73</v>
      </c>
      <c r="C8977" s="7">
        <v>90</v>
      </c>
      <c r="D8977" s="7">
        <v>-4.4575085525685197E-2</v>
      </c>
      <c r="E8977" s="7">
        <v>-0.12876790598312499</v>
      </c>
      <c r="G8977" s="7">
        <v>73</v>
      </c>
      <c r="H8977" s="7">
        <v>90</v>
      </c>
      <c r="I8977" s="7">
        <v>-4.5005764687444702E-2</v>
      </c>
      <c r="J8977" s="7">
        <v>1.48430766162981E-2</v>
      </c>
    </row>
    <row r="8978" spans="2:10" x14ac:dyDescent="0.2">
      <c r="B8978" s="7">
        <v>74</v>
      </c>
      <c r="C8978" s="7">
        <v>90</v>
      </c>
      <c r="D8978" s="7">
        <v>4.0355125372877297E-3</v>
      </c>
      <c r="E8978" s="7">
        <v>-0.55775944859126803</v>
      </c>
      <c r="G8978" s="7">
        <v>74</v>
      </c>
      <c r="H8978" s="7">
        <v>90</v>
      </c>
      <c r="I8978" s="7">
        <v>3.8684691801171801E-3</v>
      </c>
      <c r="J8978" s="7">
        <v>-0.47905890342075202</v>
      </c>
    </row>
    <row r="8979" spans="2:10" x14ac:dyDescent="0.2">
      <c r="B8979" s="7">
        <v>75</v>
      </c>
      <c r="C8979" s="7">
        <v>90</v>
      </c>
      <c r="D8979" s="7">
        <v>-0.26602808974457798</v>
      </c>
      <c r="E8979" s="7">
        <v>-9.3114456475960103E-2</v>
      </c>
      <c r="G8979" s="7">
        <v>75</v>
      </c>
      <c r="H8979" s="7">
        <v>90</v>
      </c>
      <c r="I8979" s="7">
        <v>-0.26508230192150201</v>
      </c>
      <c r="J8979" s="7">
        <v>-0.23100905944094399</v>
      </c>
    </row>
    <row r="8980" spans="2:10" x14ac:dyDescent="0.2">
      <c r="B8980" s="7">
        <v>76</v>
      </c>
      <c r="C8980" s="7">
        <v>90</v>
      </c>
      <c r="D8980" s="7">
        <v>-0.24053435456592301</v>
      </c>
      <c r="E8980" s="7">
        <v>-0.19471483262613401</v>
      </c>
      <c r="G8980" s="7">
        <v>76</v>
      </c>
      <c r="H8980" s="7">
        <v>90</v>
      </c>
      <c r="I8980" s="7">
        <v>-0.24254743294112299</v>
      </c>
      <c r="J8980" s="7">
        <v>-0.24089832253874299</v>
      </c>
    </row>
    <row r="8981" spans="2:10" x14ac:dyDescent="0.2">
      <c r="B8981" s="7">
        <v>77</v>
      </c>
      <c r="C8981" s="7">
        <v>90</v>
      </c>
      <c r="D8981" s="7">
        <v>0.25248133222951402</v>
      </c>
      <c r="E8981" s="7">
        <v>0.123828789798432</v>
      </c>
      <c r="G8981" s="7">
        <v>77</v>
      </c>
      <c r="H8981" s="7">
        <v>90</v>
      </c>
      <c r="I8981" s="7">
        <v>0.24857244323227501</v>
      </c>
      <c r="J8981" s="7">
        <v>-0.12552172290031099</v>
      </c>
    </row>
    <row r="8982" spans="2:10" x14ac:dyDescent="0.2">
      <c r="B8982" s="7">
        <v>78</v>
      </c>
      <c r="C8982" s="7">
        <v>90</v>
      </c>
      <c r="D8982" s="7">
        <v>-0.50548649573204196</v>
      </c>
      <c r="E8982" s="7">
        <v>-0.233912477666991</v>
      </c>
      <c r="G8982" s="7">
        <v>78</v>
      </c>
      <c r="H8982" s="7">
        <v>90</v>
      </c>
      <c r="I8982" s="7">
        <v>-0.51879036042774396</v>
      </c>
      <c r="J8982" s="7">
        <v>-0.51178331840713698</v>
      </c>
    </row>
    <row r="8983" spans="2:10" x14ac:dyDescent="0.2">
      <c r="B8983" s="7">
        <v>79</v>
      </c>
      <c r="C8983" s="7">
        <v>90</v>
      </c>
      <c r="D8983" s="7">
        <v>9.8676049659245799E-2</v>
      </c>
      <c r="E8983" s="7">
        <v>3.88403202218459E-2</v>
      </c>
      <c r="G8983" s="7">
        <v>79</v>
      </c>
      <c r="H8983" s="7">
        <v>90</v>
      </c>
      <c r="I8983" s="7">
        <v>9.7355245330667195E-2</v>
      </c>
      <c r="J8983" s="7">
        <v>-3.96273335240096E-2</v>
      </c>
    </row>
    <row r="8984" spans="2:10" x14ac:dyDescent="0.2">
      <c r="B8984" s="7">
        <v>80</v>
      </c>
      <c r="C8984" s="7">
        <v>90</v>
      </c>
      <c r="D8984" s="7">
        <v>-1.56062393600012E-2</v>
      </c>
      <c r="E8984" s="7">
        <v>-7.2584327725282394E-2</v>
      </c>
      <c r="G8984" s="7">
        <v>80</v>
      </c>
      <c r="H8984" s="7">
        <v>90</v>
      </c>
      <c r="I8984" s="7">
        <v>-1.56350402074006E-2</v>
      </c>
      <c r="J8984" s="7">
        <v>7.8308343966767793E-2</v>
      </c>
    </row>
    <row r="8985" spans="2:10" x14ac:dyDescent="0.2">
      <c r="B8985" s="7">
        <v>81</v>
      </c>
      <c r="C8985" s="7">
        <v>90</v>
      </c>
      <c r="D8985" s="7">
        <v>1.41142531587066E-2</v>
      </c>
      <c r="E8985" s="7">
        <v>0.180047449854803</v>
      </c>
      <c r="G8985" s="7">
        <v>81</v>
      </c>
      <c r="H8985" s="7">
        <v>90</v>
      </c>
      <c r="I8985" s="7">
        <v>1.51857586615023E-2</v>
      </c>
      <c r="J8985" s="7">
        <v>0.17761459910487701</v>
      </c>
    </row>
    <row r="8986" spans="2:10" x14ac:dyDescent="0.2">
      <c r="B8986" s="7">
        <v>82</v>
      </c>
      <c r="C8986" s="7">
        <v>90</v>
      </c>
      <c r="D8986" s="7">
        <v>0.15737338371673401</v>
      </c>
      <c r="E8986" s="7">
        <v>-0.12479584002810799</v>
      </c>
      <c r="G8986" s="7">
        <v>82</v>
      </c>
      <c r="H8986" s="7">
        <v>90</v>
      </c>
      <c r="I8986" s="7">
        <v>0.15017135108535801</v>
      </c>
      <c r="J8986" s="7">
        <v>0.17543892734320499</v>
      </c>
    </row>
    <row r="8987" spans="2:10" x14ac:dyDescent="0.2">
      <c r="B8987" s="7">
        <v>83</v>
      </c>
      <c r="C8987" s="7">
        <v>90</v>
      </c>
      <c r="D8987" s="7">
        <v>-0.260567386184196</v>
      </c>
      <c r="E8987" s="7">
        <v>-0.24224931044760201</v>
      </c>
      <c r="G8987" s="7">
        <v>83</v>
      </c>
      <c r="H8987" s="7">
        <v>90</v>
      </c>
      <c r="I8987" s="7">
        <v>-0.26510799727012702</v>
      </c>
      <c r="J8987" s="7">
        <v>-0.45514053166909402</v>
      </c>
    </row>
    <row r="8988" spans="2:10" x14ac:dyDescent="0.2">
      <c r="B8988" s="7">
        <v>84</v>
      </c>
      <c r="C8988" s="7">
        <v>90</v>
      </c>
      <c r="D8988" s="7">
        <v>-0.54200242643380903</v>
      </c>
      <c r="E8988" s="7">
        <v>-0.64850543688997697</v>
      </c>
      <c r="G8988" s="7">
        <v>84</v>
      </c>
      <c r="H8988" s="7">
        <v>90</v>
      </c>
      <c r="I8988" s="7">
        <v>-0.54374381637470204</v>
      </c>
      <c r="J8988" s="7">
        <v>-0.61147701165267099</v>
      </c>
    </row>
    <row r="8989" spans="2:10" x14ac:dyDescent="0.2">
      <c r="B8989" s="7">
        <v>85</v>
      </c>
      <c r="C8989" s="7">
        <v>90</v>
      </c>
      <c r="D8989" s="7">
        <v>-8.1327756751962396E-2</v>
      </c>
      <c r="E8989" s="7">
        <v>-0.22026108166723701</v>
      </c>
      <c r="G8989" s="7">
        <v>85</v>
      </c>
      <c r="H8989" s="7">
        <v>90</v>
      </c>
      <c r="I8989" s="7">
        <v>-8.2138444705217098E-2</v>
      </c>
      <c r="J8989" s="7">
        <v>-0.29344403147724801</v>
      </c>
    </row>
    <row r="8990" spans="2:10" x14ac:dyDescent="0.2">
      <c r="B8990" s="7">
        <v>86</v>
      </c>
      <c r="C8990" s="7">
        <v>90</v>
      </c>
      <c r="D8990" s="7">
        <v>-0.32898594769626299</v>
      </c>
      <c r="E8990" s="7">
        <v>-0.58966757102748402</v>
      </c>
      <c r="G8990" s="7">
        <v>86</v>
      </c>
      <c r="H8990" s="7">
        <v>90</v>
      </c>
      <c r="I8990" s="7">
        <v>-0.33274042405723098</v>
      </c>
      <c r="J8990" s="7">
        <v>-0.32713029918151398</v>
      </c>
    </row>
    <row r="8991" spans="2:10" x14ac:dyDescent="0.2">
      <c r="B8991" s="7">
        <v>87</v>
      </c>
      <c r="C8991" s="7">
        <v>90</v>
      </c>
      <c r="D8991" s="7">
        <v>-0.178837639033953</v>
      </c>
      <c r="E8991" s="7">
        <v>-0.28916721045702698</v>
      </c>
      <c r="G8991" s="7">
        <v>87</v>
      </c>
      <c r="H8991" s="7">
        <v>90</v>
      </c>
      <c r="I8991" s="7">
        <v>-0.18020407394496801</v>
      </c>
      <c r="J8991" s="7">
        <v>-0.61371600780565905</v>
      </c>
    </row>
    <row r="8992" spans="2:10" x14ac:dyDescent="0.2">
      <c r="B8992" s="7">
        <v>88</v>
      </c>
      <c r="C8992" s="7">
        <v>90</v>
      </c>
      <c r="D8992" s="7">
        <v>-0.21322011876685301</v>
      </c>
      <c r="E8992" s="7">
        <v>-4.1663106855977197E-2</v>
      </c>
      <c r="G8992" s="7">
        <v>88</v>
      </c>
      <c r="H8992" s="7">
        <v>90</v>
      </c>
      <c r="I8992" s="7">
        <v>-0.21667259274578199</v>
      </c>
      <c r="J8992" s="7">
        <v>-1.9692956704584898E-2</v>
      </c>
    </row>
    <row r="8993" spans="2:10" x14ac:dyDescent="0.2">
      <c r="B8993" s="7">
        <v>89</v>
      </c>
      <c r="C8993" s="7">
        <v>90</v>
      </c>
      <c r="D8993" s="7">
        <v>-0.369401669437464</v>
      </c>
      <c r="E8993" s="7">
        <v>-0.27056659437900699</v>
      </c>
      <c r="G8993" s="7">
        <v>89</v>
      </c>
      <c r="H8993" s="7">
        <v>90</v>
      </c>
      <c r="I8993" s="7">
        <v>-0.3855953137675</v>
      </c>
      <c r="J8993" s="7">
        <v>-0.53992800072460001</v>
      </c>
    </row>
    <row r="8994" spans="2:10" x14ac:dyDescent="0.2">
      <c r="B8994" s="7">
        <v>90</v>
      </c>
      <c r="C8994" s="7">
        <v>90</v>
      </c>
      <c r="D8994" s="7">
        <v>-0.24770483430316501</v>
      </c>
      <c r="E8994" s="7">
        <v>-0.15433125142267901</v>
      </c>
      <c r="G8994" s="7">
        <v>90</v>
      </c>
      <c r="H8994" s="7">
        <v>90</v>
      </c>
      <c r="I8994" s="7">
        <v>-0.24866081246397101</v>
      </c>
      <c r="J8994" s="7">
        <v>-0.19234965094370299</v>
      </c>
    </row>
    <row r="8995" spans="2:10" x14ac:dyDescent="0.2">
      <c r="B8995" s="7">
        <v>91</v>
      </c>
      <c r="C8995" s="7">
        <v>90</v>
      </c>
      <c r="D8995" s="7">
        <v>0.130171913298438</v>
      </c>
      <c r="E8995" s="7">
        <v>0.187983812548806</v>
      </c>
      <c r="G8995" s="7">
        <v>91</v>
      </c>
      <c r="H8995" s="7">
        <v>90</v>
      </c>
      <c r="I8995" s="7">
        <v>0.127036129257518</v>
      </c>
      <c r="J8995" s="7">
        <v>-1.7864946644918299E-2</v>
      </c>
    </row>
    <row r="8996" spans="2:10" x14ac:dyDescent="0.2">
      <c r="B8996" s="7">
        <v>92</v>
      </c>
      <c r="C8996" s="7">
        <v>90</v>
      </c>
      <c r="D8996" s="7">
        <v>5.0484914635304398E-2</v>
      </c>
      <c r="E8996" s="7">
        <v>0.38136613879084802</v>
      </c>
      <c r="G8996" s="7">
        <v>92</v>
      </c>
      <c r="H8996" s="7">
        <v>90</v>
      </c>
      <c r="I8996" s="7">
        <v>4.9123632232628701E-2</v>
      </c>
      <c r="J8996" s="7">
        <v>0.119294316006583</v>
      </c>
    </row>
    <row r="8997" spans="2:10" x14ac:dyDescent="0.2">
      <c r="B8997" s="7">
        <v>93</v>
      </c>
      <c r="C8997" s="7">
        <v>90</v>
      </c>
      <c r="D8997" s="7">
        <v>0.13168078593895099</v>
      </c>
      <c r="E8997" s="7">
        <v>-0.17000580877447399</v>
      </c>
      <c r="G8997" s="7">
        <v>93</v>
      </c>
      <c r="H8997" s="7">
        <v>90</v>
      </c>
      <c r="I8997" s="7">
        <v>0.13269103263966001</v>
      </c>
      <c r="J8997" s="7">
        <v>6.7632021123465294E-2</v>
      </c>
    </row>
    <row r="8998" spans="2:10" x14ac:dyDescent="0.2">
      <c r="B8998" s="7">
        <v>94</v>
      </c>
      <c r="C8998" s="7">
        <v>90</v>
      </c>
      <c r="D8998" s="7">
        <v>0.48451712388997298</v>
      </c>
      <c r="E8998" s="7">
        <v>0.37268921629440599</v>
      </c>
      <c r="G8998" s="7">
        <v>94</v>
      </c>
      <c r="H8998" s="7">
        <v>90</v>
      </c>
      <c r="I8998" s="7">
        <v>0.48124244119579102</v>
      </c>
      <c r="J8998" s="7">
        <v>0.61424163703432</v>
      </c>
    </row>
    <row r="8999" spans="2:10" x14ac:dyDescent="0.2">
      <c r="B8999" s="7">
        <v>95</v>
      </c>
      <c r="C8999" s="7">
        <v>90</v>
      </c>
      <c r="D8999" s="7">
        <v>-0.27967908081870202</v>
      </c>
      <c r="E8999" s="7">
        <v>-0.35891390015976099</v>
      </c>
      <c r="G8999" s="7">
        <v>95</v>
      </c>
      <c r="H8999" s="7">
        <v>90</v>
      </c>
      <c r="I8999" s="7">
        <v>-0.28445039930868998</v>
      </c>
      <c r="J8999" s="7">
        <v>0.10877136694938699</v>
      </c>
    </row>
    <row r="9000" spans="2:10" x14ac:dyDescent="0.2">
      <c r="B9000" s="7">
        <v>96</v>
      </c>
      <c r="C9000" s="7">
        <v>90</v>
      </c>
      <c r="D9000" s="7">
        <v>-0.40081994553917399</v>
      </c>
      <c r="E9000" s="7">
        <v>-0.36277356640438302</v>
      </c>
      <c r="G9000" s="7">
        <v>96</v>
      </c>
      <c r="H9000" s="7">
        <v>90</v>
      </c>
      <c r="I9000" s="7">
        <v>-0.397363179806908</v>
      </c>
      <c r="J9000" s="7">
        <v>-0.28890112945739199</v>
      </c>
    </row>
    <row r="9001" spans="2:10" x14ac:dyDescent="0.2">
      <c r="B9001" s="7">
        <v>97</v>
      </c>
      <c r="C9001" s="7">
        <v>90</v>
      </c>
      <c r="D9001" s="7">
        <v>0.27541891912195499</v>
      </c>
      <c r="E9001" s="7">
        <v>-2.0810590786434002E-2</v>
      </c>
      <c r="G9001" s="7">
        <v>97</v>
      </c>
      <c r="H9001" s="7">
        <v>90</v>
      </c>
      <c r="I9001" s="7">
        <v>0.28271080046190999</v>
      </c>
      <c r="J9001" s="7">
        <v>0.243260730913371</v>
      </c>
    </row>
    <row r="9002" spans="2:10" x14ac:dyDescent="0.2">
      <c r="B9002" s="7">
        <v>98</v>
      </c>
      <c r="C9002" s="7">
        <v>90</v>
      </c>
      <c r="D9002" s="7">
        <v>-0.370100167515515</v>
      </c>
      <c r="E9002" s="7">
        <v>-0.335152782390503</v>
      </c>
      <c r="G9002" s="7">
        <v>98</v>
      </c>
      <c r="H9002" s="7">
        <v>90</v>
      </c>
      <c r="I9002" s="7">
        <v>-0.36796411740656099</v>
      </c>
      <c r="J9002" s="7">
        <v>-0.28009263868261303</v>
      </c>
    </row>
    <row r="9003" spans="2:10" x14ac:dyDescent="0.2">
      <c r="B9003" s="7">
        <v>99</v>
      </c>
      <c r="C9003" s="7">
        <v>90</v>
      </c>
      <c r="D9003" s="7">
        <v>0.39593877188049797</v>
      </c>
      <c r="E9003" s="7">
        <v>-0.29594940584803098</v>
      </c>
      <c r="G9003" s="7">
        <v>99</v>
      </c>
      <c r="H9003" s="7">
        <v>90</v>
      </c>
      <c r="I9003" s="7">
        <v>0.40370743713572499</v>
      </c>
      <c r="J9003" s="7">
        <v>0.13490441211495899</v>
      </c>
    </row>
    <row r="9004" spans="2:10" x14ac:dyDescent="0.2">
      <c r="B9004" s="7">
        <v>100</v>
      </c>
      <c r="C9004" s="7">
        <v>90</v>
      </c>
      <c r="D9004" s="7">
        <v>0.24887685038382701</v>
      </c>
      <c r="E9004" s="7">
        <v>0.69401238681404398</v>
      </c>
      <c r="G9004" s="7">
        <v>100</v>
      </c>
      <c r="H9004" s="7">
        <v>90</v>
      </c>
      <c r="I9004" s="7">
        <v>0.24976141432371299</v>
      </c>
      <c r="J9004" s="7">
        <v>0.30197583186127502</v>
      </c>
    </row>
    <row r="9005" spans="2:10" x14ac:dyDescent="0.2">
      <c r="B9005" s="7">
        <v>1</v>
      </c>
      <c r="C9005" s="7">
        <v>91</v>
      </c>
      <c r="D9005" s="7">
        <v>0.115728092139086</v>
      </c>
      <c r="E9005" s="7">
        <v>-0.14079263944928799</v>
      </c>
      <c r="G9005" s="7">
        <v>1</v>
      </c>
      <c r="H9005" s="7">
        <v>91</v>
      </c>
      <c r="I9005" s="7">
        <v>0.11633214065325501</v>
      </c>
      <c r="J9005" s="7">
        <v>-0.12528912450082999</v>
      </c>
    </row>
    <row r="9006" spans="2:10" x14ac:dyDescent="0.2">
      <c r="B9006" s="7">
        <v>2</v>
      </c>
      <c r="C9006" s="7">
        <v>91</v>
      </c>
      <c r="D9006" s="7">
        <v>-0.146740081428063</v>
      </c>
      <c r="E9006" s="7">
        <v>-0.354365566953457</v>
      </c>
      <c r="G9006" s="7">
        <v>2</v>
      </c>
      <c r="H9006" s="7">
        <v>91</v>
      </c>
      <c r="I9006" s="7">
        <v>-0.14325992347331301</v>
      </c>
      <c r="J9006" s="7">
        <v>-0.31914919437655698</v>
      </c>
    </row>
    <row r="9007" spans="2:10" x14ac:dyDescent="0.2">
      <c r="B9007" s="7">
        <v>3</v>
      </c>
      <c r="C9007" s="7">
        <v>91</v>
      </c>
      <c r="D9007" s="7">
        <v>-0.30467332187162099</v>
      </c>
      <c r="E9007" s="7">
        <v>-0.16795286338941201</v>
      </c>
      <c r="G9007" s="7">
        <v>3</v>
      </c>
      <c r="H9007" s="7">
        <v>91</v>
      </c>
      <c r="I9007" s="7">
        <v>-0.30657727106834298</v>
      </c>
      <c r="J9007" s="7">
        <v>-0.210661626786464</v>
      </c>
    </row>
    <row r="9008" spans="2:10" x14ac:dyDescent="0.2">
      <c r="B9008" s="7">
        <v>4</v>
      </c>
      <c r="C9008" s="7">
        <v>91</v>
      </c>
      <c r="D9008" s="7">
        <v>0.14604484810201901</v>
      </c>
      <c r="E9008" s="7">
        <v>0.16420514343326301</v>
      </c>
      <c r="G9008" s="7">
        <v>4</v>
      </c>
      <c r="H9008" s="7">
        <v>91</v>
      </c>
      <c r="I9008" s="7">
        <v>0.15023758918205399</v>
      </c>
      <c r="J9008" s="7">
        <v>3.8776457298350699E-3</v>
      </c>
    </row>
    <row r="9009" spans="2:10" x14ac:dyDescent="0.2">
      <c r="B9009" s="7">
        <v>5</v>
      </c>
      <c r="C9009" s="7">
        <v>91</v>
      </c>
      <c r="D9009" s="7">
        <v>4.0417454263330698E-4</v>
      </c>
      <c r="E9009" s="7">
        <v>0.230277261313137</v>
      </c>
      <c r="G9009" s="7">
        <v>5</v>
      </c>
      <c r="H9009" s="7">
        <v>91</v>
      </c>
      <c r="I9009" s="7">
        <v>-7.3150570311053499E-4</v>
      </c>
      <c r="J9009" s="7">
        <v>-0.42437384274087497</v>
      </c>
    </row>
    <row r="9010" spans="2:10" x14ac:dyDescent="0.2">
      <c r="B9010" s="7">
        <v>6</v>
      </c>
      <c r="C9010" s="7">
        <v>91</v>
      </c>
      <c r="D9010" s="7">
        <v>-0.29457822075997098</v>
      </c>
      <c r="E9010" s="7">
        <v>-0.27725279660184798</v>
      </c>
      <c r="G9010" s="7">
        <v>6</v>
      </c>
      <c r="H9010" s="7">
        <v>91</v>
      </c>
      <c r="I9010" s="7">
        <v>-0.28743466887809399</v>
      </c>
      <c r="J9010" s="7">
        <v>-0.43027232749907002</v>
      </c>
    </row>
    <row r="9011" spans="2:10" x14ac:dyDescent="0.2">
      <c r="B9011" s="7">
        <v>7</v>
      </c>
      <c r="C9011" s="7">
        <v>91</v>
      </c>
      <c r="D9011" s="7">
        <v>0.457890694214731</v>
      </c>
      <c r="E9011" s="7">
        <v>0.31024615462081001</v>
      </c>
      <c r="G9011" s="7">
        <v>7</v>
      </c>
      <c r="H9011" s="7">
        <v>91</v>
      </c>
      <c r="I9011" s="7">
        <v>0.46323556289744899</v>
      </c>
      <c r="J9011" s="7">
        <v>0.14230642964100501</v>
      </c>
    </row>
    <row r="9012" spans="2:10" x14ac:dyDescent="0.2">
      <c r="B9012" s="7">
        <v>8</v>
      </c>
      <c r="C9012" s="7">
        <v>91</v>
      </c>
      <c r="D9012" s="7">
        <v>3.7547870503806799E-2</v>
      </c>
      <c r="E9012" s="7">
        <v>0.14577667599354299</v>
      </c>
      <c r="G9012" s="7">
        <v>8</v>
      </c>
      <c r="H9012" s="7">
        <v>91</v>
      </c>
      <c r="I9012" s="7">
        <v>3.27708260391208E-2</v>
      </c>
      <c r="J9012" s="7">
        <v>-3.9429627905833299E-2</v>
      </c>
    </row>
    <row r="9013" spans="2:10" x14ac:dyDescent="0.2">
      <c r="B9013" s="7">
        <v>9</v>
      </c>
      <c r="C9013" s="7">
        <v>91</v>
      </c>
      <c r="D9013" s="7">
        <v>-8.7681512655651203E-2</v>
      </c>
      <c r="E9013" s="7">
        <v>-8.3597141359613006E-2</v>
      </c>
      <c r="G9013" s="7">
        <v>9</v>
      </c>
      <c r="H9013" s="7">
        <v>91</v>
      </c>
      <c r="I9013" s="7">
        <v>-8.7619828942767E-2</v>
      </c>
      <c r="J9013" s="7">
        <v>5.8803190962485097E-2</v>
      </c>
    </row>
    <row r="9014" spans="2:10" x14ac:dyDescent="0.2">
      <c r="B9014" s="7">
        <v>10</v>
      </c>
      <c r="C9014" s="7">
        <v>91</v>
      </c>
      <c r="D9014" s="7">
        <v>-0.39326550799126903</v>
      </c>
      <c r="E9014" s="7">
        <v>-0.58478629625914202</v>
      </c>
      <c r="G9014" s="7">
        <v>10</v>
      </c>
      <c r="H9014" s="7">
        <v>91</v>
      </c>
      <c r="I9014" s="7">
        <v>-0.39931642429224801</v>
      </c>
      <c r="J9014" s="7">
        <v>-0.67380609329961005</v>
      </c>
    </row>
    <row r="9015" spans="2:10" x14ac:dyDescent="0.2">
      <c r="B9015" s="7">
        <v>11</v>
      </c>
      <c r="C9015" s="7">
        <v>91</v>
      </c>
      <c r="D9015" s="7">
        <v>9.1528611754420702E-2</v>
      </c>
      <c r="E9015" s="7">
        <v>7.5329604348679498E-3</v>
      </c>
      <c r="G9015" s="7">
        <v>11</v>
      </c>
      <c r="H9015" s="7">
        <v>91</v>
      </c>
      <c r="I9015" s="7">
        <v>9.4537137222658899E-2</v>
      </c>
      <c r="J9015" s="7">
        <v>-0.24341648438968799</v>
      </c>
    </row>
    <row r="9016" spans="2:10" x14ac:dyDescent="0.2">
      <c r="B9016" s="7">
        <v>12</v>
      </c>
      <c r="C9016" s="7">
        <v>91</v>
      </c>
      <c r="D9016" s="7">
        <v>0.33699007501499001</v>
      </c>
      <c r="E9016" s="7">
        <v>-4.7344141458973303E-2</v>
      </c>
      <c r="G9016" s="7">
        <v>12</v>
      </c>
      <c r="H9016" s="7">
        <v>91</v>
      </c>
      <c r="I9016" s="7">
        <v>0.33030731287486997</v>
      </c>
      <c r="J9016" s="7">
        <v>0.16476292525778599</v>
      </c>
    </row>
    <row r="9017" spans="2:10" x14ac:dyDescent="0.2">
      <c r="B9017" s="7">
        <v>13</v>
      </c>
      <c r="C9017" s="7">
        <v>91</v>
      </c>
      <c r="D9017" s="7">
        <v>0.64051346211790805</v>
      </c>
      <c r="E9017" s="7">
        <v>4.1639180768687098E-2</v>
      </c>
      <c r="G9017" s="7">
        <v>13</v>
      </c>
      <c r="H9017" s="7">
        <v>91</v>
      </c>
      <c r="I9017" s="7">
        <v>0.641766856605546</v>
      </c>
      <c r="J9017" s="7">
        <v>0.21865980071749799</v>
      </c>
    </row>
    <row r="9018" spans="2:10" x14ac:dyDescent="0.2">
      <c r="B9018" s="7">
        <v>14</v>
      </c>
      <c r="C9018" s="7">
        <v>91</v>
      </c>
      <c r="D9018" s="7">
        <v>0.122747213069066</v>
      </c>
      <c r="E9018" s="7">
        <v>0.10598646249613</v>
      </c>
      <c r="G9018" s="7">
        <v>14</v>
      </c>
      <c r="H9018" s="7">
        <v>91</v>
      </c>
      <c r="I9018" s="7">
        <v>0.121768725113483</v>
      </c>
      <c r="J9018" s="7">
        <v>4.40139886399473E-2</v>
      </c>
    </row>
    <row r="9019" spans="2:10" x14ac:dyDescent="0.2">
      <c r="B9019" s="7">
        <v>15</v>
      </c>
      <c r="C9019" s="7">
        <v>91</v>
      </c>
      <c r="D9019" s="7">
        <v>-0.20564957164088099</v>
      </c>
      <c r="E9019" s="7">
        <v>0.23320192893742001</v>
      </c>
      <c r="G9019" s="7">
        <v>15</v>
      </c>
      <c r="H9019" s="7">
        <v>91</v>
      </c>
      <c r="I9019" s="7">
        <v>-0.20867668130353301</v>
      </c>
      <c r="J9019" s="7">
        <v>0.13814732585015299</v>
      </c>
    </row>
    <row r="9020" spans="2:10" x14ac:dyDescent="0.2">
      <c r="B9020" s="7">
        <v>16</v>
      </c>
      <c r="C9020" s="7">
        <v>91</v>
      </c>
      <c r="D9020" s="7">
        <v>0.12334843666722201</v>
      </c>
      <c r="E9020" s="7">
        <v>0.230358583015152</v>
      </c>
      <c r="G9020" s="7">
        <v>16</v>
      </c>
      <c r="H9020" s="7">
        <v>91</v>
      </c>
      <c r="I9020" s="7">
        <v>0.12586556150235001</v>
      </c>
      <c r="J9020" s="7">
        <v>0.16909205773873501</v>
      </c>
    </row>
    <row r="9021" spans="2:10" x14ac:dyDescent="0.2">
      <c r="B9021" s="7">
        <v>17</v>
      </c>
      <c r="C9021" s="7">
        <v>91</v>
      </c>
      <c r="D9021" s="7">
        <v>6.5020107067671695E-2</v>
      </c>
      <c r="E9021" s="7">
        <v>0.25505292997435602</v>
      </c>
      <c r="G9021" s="7">
        <v>17</v>
      </c>
      <c r="H9021" s="7">
        <v>91</v>
      </c>
      <c r="I9021" s="7">
        <v>6.3853977085892105E-2</v>
      </c>
      <c r="J9021" s="7">
        <v>1.3683827571920699E-2</v>
      </c>
    </row>
    <row r="9022" spans="2:10" x14ac:dyDescent="0.2">
      <c r="B9022" s="7">
        <v>18</v>
      </c>
      <c r="C9022" s="7">
        <v>91</v>
      </c>
      <c r="D9022" s="7">
        <v>0.56364997145413298</v>
      </c>
      <c r="E9022" s="7">
        <v>0.38133732230416101</v>
      </c>
      <c r="G9022" s="7">
        <v>18</v>
      </c>
      <c r="H9022" s="7">
        <v>91</v>
      </c>
      <c r="I9022" s="7">
        <v>0.59368491010957503</v>
      </c>
      <c r="J9022" s="7">
        <v>2.9513498199311702E-2</v>
      </c>
    </row>
    <row r="9023" spans="2:10" x14ac:dyDescent="0.2">
      <c r="B9023" s="7">
        <v>19</v>
      </c>
      <c r="C9023" s="7">
        <v>91</v>
      </c>
      <c r="D9023" s="7">
        <v>-0.69463517020232302</v>
      </c>
      <c r="E9023" s="7">
        <v>-0.71395366908673796</v>
      </c>
      <c r="G9023" s="7">
        <v>19</v>
      </c>
      <c r="H9023" s="7">
        <v>91</v>
      </c>
      <c r="I9023" s="7">
        <v>-0.69969084629418699</v>
      </c>
      <c r="J9023" s="7">
        <v>-0.94111739194343802</v>
      </c>
    </row>
    <row r="9024" spans="2:10" x14ac:dyDescent="0.2">
      <c r="B9024" s="7">
        <v>20</v>
      </c>
      <c r="C9024" s="7">
        <v>91</v>
      </c>
      <c r="D9024" s="7">
        <v>6.9496324082658503E-2</v>
      </c>
      <c r="E9024" s="7">
        <v>-5.9520272832005901E-2</v>
      </c>
      <c r="G9024" s="7">
        <v>20</v>
      </c>
      <c r="H9024" s="7">
        <v>91</v>
      </c>
      <c r="I9024" s="7">
        <v>7.0833529365026807E-2</v>
      </c>
      <c r="J9024" s="7">
        <v>6.0613197287740797E-2</v>
      </c>
    </row>
    <row r="9025" spans="2:10" x14ac:dyDescent="0.2">
      <c r="B9025" s="7">
        <v>21</v>
      </c>
      <c r="C9025" s="7">
        <v>91</v>
      </c>
      <c r="D9025" s="7">
        <v>-0.59325890418391303</v>
      </c>
      <c r="E9025" s="7">
        <v>-0.42520714043166902</v>
      </c>
      <c r="G9025" s="7">
        <v>21</v>
      </c>
      <c r="H9025" s="7">
        <v>91</v>
      </c>
      <c r="I9025" s="7">
        <v>-0.58939619947079702</v>
      </c>
      <c r="J9025" s="7">
        <v>-0.32490707534072399</v>
      </c>
    </row>
    <row r="9026" spans="2:10" x14ac:dyDescent="0.2">
      <c r="B9026" s="7">
        <v>22</v>
      </c>
      <c r="C9026" s="7">
        <v>91</v>
      </c>
      <c r="D9026" s="7">
        <v>-0.25431579211238398</v>
      </c>
      <c r="E9026" s="7">
        <v>-0.33574447878221603</v>
      </c>
      <c r="G9026" s="7">
        <v>22</v>
      </c>
      <c r="H9026" s="7">
        <v>91</v>
      </c>
      <c r="I9026" s="7">
        <v>-0.25459472456308402</v>
      </c>
      <c r="J9026" s="7">
        <v>-0.24319860506434099</v>
      </c>
    </row>
    <row r="9027" spans="2:10" x14ac:dyDescent="0.2">
      <c r="B9027" s="7">
        <v>23</v>
      </c>
      <c r="C9027" s="7">
        <v>91</v>
      </c>
      <c r="D9027" s="7">
        <v>-6.5951394801098601E-2</v>
      </c>
      <c r="E9027" s="7">
        <v>3.9644559077827601E-2</v>
      </c>
      <c r="G9027" s="7">
        <v>23</v>
      </c>
      <c r="H9027" s="7">
        <v>91</v>
      </c>
      <c r="I9027" s="7">
        <v>-6.6569486308534195E-2</v>
      </c>
      <c r="J9027" s="7">
        <v>-0.37150677525532999</v>
      </c>
    </row>
    <row r="9028" spans="2:10" x14ac:dyDescent="0.2">
      <c r="B9028" s="7">
        <v>24</v>
      </c>
      <c r="C9028" s="7">
        <v>91</v>
      </c>
      <c r="D9028" s="7">
        <v>-0.10299751535285</v>
      </c>
      <c r="E9028" s="7">
        <v>0.18549390632818399</v>
      </c>
      <c r="G9028" s="7">
        <v>24</v>
      </c>
      <c r="H9028" s="7">
        <v>91</v>
      </c>
      <c r="I9028" s="7">
        <v>-0.10411976322696501</v>
      </c>
      <c r="J9028" s="7">
        <v>-2.4852556851966402E-2</v>
      </c>
    </row>
    <row r="9029" spans="2:10" x14ac:dyDescent="0.2">
      <c r="B9029" s="7">
        <v>25</v>
      </c>
      <c r="C9029" s="7">
        <v>91</v>
      </c>
      <c r="D9029" s="7">
        <v>-0.72522877923437301</v>
      </c>
      <c r="E9029" s="7">
        <v>-0.52965349487141999</v>
      </c>
      <c r="G9029" s="7">
        <v>25</v>
      </c>
      <c r="H9029" s="7">
        <v>91</v>
      </c>
      <c r="I9029" s="7">
        <v>-0.74205241962294199</v>
      </c>
      <c r="J9029" s="7">
        <v>-0.67487463682979298</v>
      </c>
    </row>
    <row r="9030" spans="2:10" x14ac:dyDescent="0.2">
      <c r="B9030" s="7">
        <v>26</v>
      </c>
      <c r="C9030" s="7">
        <v>91</v>
      </c>
      <c r="D9030" s="7">
        <v>-0.19597751474161301</v>
      </c>
      <c r="E9030" s="7">
        <v>-0.14004808111689601</v>
      </c>
      <c r="G9030" s="7">
        <v>26</v>
      </c>
      <c r="H9030" s="7">
        <v>91</v>
      </c>
      <c r="I9030" s="7">
        <v>-0.20804804609413799</v>
      </c>
      <c r="J9030" s="7">
        <v>-0.201271172083131</v>
      </c>
    </row>
    <row r="9031" spans="2:10" x14ac:dyDescent="0.2">
      <c r="B9031" s="7">
        <v>27</v>
      </c>
      <c r="C9031" s="7">
        <v>91</v>
      </c>
      <c r="D9031" s="7">
        <v>0.15996582749433499</v>
      </c>
      <c r="E9031" s="7">
        <v>0.11700807157665299</v>
      </c>
      <c r="G9031" s="7">
        <v>27</v>
      </c>
      <c r="H9031" s="7">
        <v>91</v>
      </c>
      <c r="I9031" s="7">
        <v>0.15642416873224499</v>
      </c>
      <c r="J9031" s="7">
        <v>2.3837567189632501E-2</v>
      </c>
    </row>
    <row r="9032" spans="2:10" x14ac:dyDescent="0.2">
      <c r="B9032" s="7">
        <v>28</v>
      </c>
      <c r="C9032" s="7">
        <v>91</v>
      </c>
      <c r="D9032" s="7">
        <v>-0.75119292898329204</v>
      </c>
      <c r="E9032" s="7">
        <v>-0.69741764229037195</v>
      </c>
      <c r="G9032" s="7">
        <v>28</v>
      </c>
      <c r="H9032" s="7">
        <v>91</v>
      </c>
      <c r="I9032" s="7">
        <v>-0.74898083652154901</v>
      </c>
      <c r="J9032" s="7">
        <v>-0.79288767736630605</v>
      </c>
    </row>
    <row r="9033" spans="2:10" x14ac:dyDescent="0.2">
      <c r="B9033" s="7">
        <v>29</v>
      </c>
      <c r="C9033" s="7">
        <v>91</v>
      </c>
      <c r="D9033" s="7">
        <v>0.61460224439504396</v>
      </c>
      <c r="E9033" s="7">
        <v>-0.46240713750253498</v>
      </c>
      <c r="G9033" s="7">
        <v>29</v>
      </c>
      <c r="H9033" s="7">
        <v>91</v>
      </c>
      <c r="I9033" s="7">
        <v>0.62572629122545498</v>
      </c>
      <c r="J9033" s="7">
        <v>0.25133572012054101</v>
      </c>
    </row>
    <row r="9034" spans="2:10" x14ac:dyDescent="0.2">
      <c r="B9034" s="7">
        <v>30</v>
      </c>
      <c r="C9034" s="7">
        <v>91</v>
      </c>
      <c r="D9034" s="7">
        <v>0.64481179673567202</v>
      </c>
      <c r="E9034" s="7">
        <v>0.22175771736941999</v>
      </c>
      <c r="G9034" s="7">
        <v>30</v>
      </c>
      <c r="H9034" s="7">
        <v>91</v>
      </c>
      <c r="I9034" s="7">
        <v>0.60643438089685697</v>
      </c>
      <c r="J9034" s="7">
        <v>0.26548400242250803</v>
      </c>
    </row>
    <row r="9035" spans="2:10" x14ac:dyDescent="0.2">
      <c r="B9035" s="7">
        <v>31</v>
      </c>
      <c r="C9035" s="7">
        <v>91</v>
      </c>
      <c r="D9035" s="7">
        <v>1.7553534442112301E-2</v>
      </c>
      <c r="E9035" s="7">
        <v>-5.3132806683839497E-2</v>
      </c>
      <c r="G9035" s="7">
        <v>31</v>
      </c>
      <c r="H9035" s="7">
        <v>91</v>
      </c>
      <c r="I9035" s="7">
        <v>1.86525710750951E-2</v>
      </c>
      <c r="J9035" s="7">
        <v>0.261765862601962</v>
      </c>
    </row>
    <row r="9036" spans="2:10" x14ac:dyDescent="0.2">
      <c r="B9036" s="7">
        <v>32</v>
      </c>
      <c r="C9036" s="7">
        <v>91</v>
      </c>
      <c r="D9036" s="7">
        <v>-0.18913837633786801</v>
      </c>
      <c r="E9036" s="7">
        <v>-0.132760735709339</v>
      </c>
      <c r="G9036" s="7">
        <v>32</v>
      </c>
      <c r="H9036" s="7">
        <v>91</v>
      </c>
      <c r="I9036" s="7">
        <v>-0.189674029037743</v>
      </c>
      <c r="J9036" s="7">
        <v>-0.24293396924232299</v>
      </c>
    </row>
    <row r="9037" spans="2:10" x14ac:dyDescent="0.2">
      <c r="B9037" s="7">
        <v>33</v>
      </c>
      <c r="C9037" s="7">
        <v>91</v>
      </c>
      <c r="D9037" s="7">
        <v>0.19256709239525799</v>
      </c>
      <c r="E9037" s="7">
        <v>0.421301745243776</v>
      </c>
      <c r="G9037" s="7">
        <v>33</v>
      </c>
      <c r="H9037" s="7">
        <v>91</v>
      </c>
      <c r="I9037" s="7">
        <v>0.19880408253259299</v>
      </c>
      <c r="J9037" s="7">
        <v>0.596295486300917</v>
      </c>
    </row>
    <row r="9038" spans="2:10" x14ac:dyDescent="0.2">
      <c r="B9038" s="7">
        <v>34</v>
      </c>
      <c r="C9038" s="7">
        <v>91</v>
      </c>
      <c r="D9038" s="7">
        <v>-0.39041959203848398</v>
      </c>
      <c r="E9038" s="7">
        <v>-7.7077981228367995E-2</v>
      </c>
      <c r="G9038" s="7">
        <v>34</v>
      </c>
      <c r="H9038" s="7">
        <v>91</v>
      </c>
      <c r="I9038" s="7">
        <v>-0.38902137481160298</v>
      </c>
      <c r="J9038" s="7">
        <v>-0.115454672917798</v>
      </c>
    </row>
    <row r="9039" spans="2:10" x14ac:dyDescent="0.2">
      <c r="B9039" s="7">
        <v>35</v>
      </c>
      <c r="C9039" s="7">
        <v>91</v>
      </c>
      <c r="D9039" s="7">
        <v>0.46460372755981799</v>
      </c>
      <c r="E9039" s="7">
        <v>0.47485449876233099</v>
      </c>
      <c r="G9039" s="7">
        <v>35</v>
      </c>
      <c r="H9039" s="7">
        <v>91</v>
      </c>
      <c r="I9039" s="7">
        <v>0.48013302446766198</v>
      </c>
      <c r="J9039" s="7">
        <v>0.37230813703263299</v>
      </c>
    </row>
    <row r="9040" spans="2:10" x14ac:dyDescent="0.2">
      <c r="B9040" s="7">
        <v>36</v>
      </c>
      <c r="C9040" s="7">
        <v>91</v>
      </c>
      <c r="D9040" s="7">
        <v>0.102648273710956</v>
      </c>
      <c r="E9040" s="7">
        <v>0.15417780636902201</v>
      </c>
      <c r="G9040" s="7">
        <v>36</v>
      </c>
      <c r="H9040" s="7">
        <v>91</v>
      </c>
      <c r="I9040" s="7">
        <v>9.8265908227402193E-2</v>
      </c>
      <c r="J9040" s="7">
        <v>0.47600163718004801</v>
      </c>
    </row>
    <row r="9041" spans="2:10" x14ac:dyDescent="0.2">
      <c r="B9041" s="7">
        <v>37</v>
      </c>
      <c r="C9041" s="7">
        <v>91</v>
      </c>
      <c r="D9041" s="7">
        <v>0.17730593021024799</v>
      </c>
      <c r="E9041" s="7">
        <v>-5.3209166432848697E-2</v>
      </c>
      <c r="G9041" s="7">
        <v>37</v>
      </c>
      <c r="H9041" s="7">
        <v>91</v>
      </c>
      <c r="I9041" s="7">
        <v>0.174765707053717</v>
      </c>
      <c r="J9041" s="7">
        <v>-0.179048493504506</v>
      </c>
    </row>
    <row r="9042" spans="2:10" x14ac:dyDescent="0.2">
      <c r="B9042" s="7">
        <v>38</v>
      </c>
      <c r="C9042" s="7">
        <v>91</v>
      </c>
      <c r="D9042" s="7">
        <v>-0.29472427717416899</v>
      </c>
      <c r="E9042" s="7">
        <v>1.1565359842754801E-2</v>
      </c>
      <c r="G9042" s="7">
        <v>38</v>
      </c>
      <c r="H9042" s="7">
        <v>91</v>
      </c>
      <c r="I9042" s="7">
        <v>-0.30078487058738501</v>
      </c>
      <c r="J9042" s="7">
        <v>-0.32586621636636598</v>
      </c>
    </row>
    <row r="9043" spans="2:10" x14ac:dyDescent="0.2">
      <c r="B9043" s="7">
        <v>39</v>
      </c>
      <c r="C9043" s="7">
        <v>91</v>
      </c>
      <c r="D9043" s="7">
        <v>-0.307438766273679</v>
      </c>
      <c r="E9043" s="7">
        <v>-0.219119964156545</v>
      </c>
      <c r="G9043" s="7">
        <v>39</v>
      </c>
      <c r="H9043" s="7">
        <v>91</v>
      </c>
      <c r="I9043" s="7">
        <v>-0.310740403010626</v>
      </c>
      <c r="J9043" s="7">
        <v>-0.13368874465655101</v>
      </c>
    </row>
    <row r="9044" spans="2:10" x14ac:dyDescent="0.2">
      <c r="B9044" s="7">
        <v>40</v>
      </c>
      <c r="C9044" s="7">
        <v>91</v>
      </c>
      <c r="D9044" s="7">
        <v>-0.314802595100382</v>
      </c>
      <c r="E9044" s="7">
        <v>-7.8086698974697596E-2</v>
      </c>
      <c r="G9044" s="7">
        <v>40</v>
      </c>
      <c r="H9044" s="7">
        <v>91</v>
      </c>
      <c r="I9044" s="7">
        <v>-0.312686091420316</v>
      </c>
      <c r="J9044" s="7">
        <v>-0.26544636196301202</v>
      </c>
    </row>
    <row r="9045" spans="2:10" x14ac:dyDescent="0.2">
      <c r="B9045" s="7">
        <v>41</v>
      </c>
      <c r="C9045" s="7">
        <v>91</v>
      </c>
      <c r="D9045" s="7">
        <v>-0.40269670986457801</v>
      </c>
      <c r="E9045" s="7">
        <v>-7.3817894578240797E-2</v>
      </c>
      <c r="G9045" s="7">
        <v>41</v>
      </c>
      <c r="H9045" s="7">
        <v>91</v>
      </c>
      <c r="I9045" s="7">
        <v>-0.40650874897628902</v>
      </c>
      <c r="J9045" s="7">
        <v>-0.56689284284195396</v>
      </c>
    </row>
    <row r="9046" spans="2:10" x14ac:dyDescent="0.2">
      <c r="B9046" s="7">
        <v>42</v>
      </c>
      <c r="C9046" s="7">
        <v>91</v>
      </c>
      <c r="D9046" s="7">
        <v>0.143958938229796</v>
      </c>
      <c r="E9046" s="7">
        <v>4.0134840951346E-2</v>
      </c>
      <c r="G9046" s="7">
        <v>42</v>
      </c>
      <c r="H9046" s="7">
        <v>91</v>
      </c>
      <c r="I9046" s="7">
        <v>0.145337573835991</v>
      </c>
      <c r="J9046" s="7">
        <v>-7.6181565948342495E-2</v>
      </c>
    </row>
    <row r="9047" spans="2:10" x14ac:dyDescent="0.2">
      <c r="B9047" s="7">
        <v>43</v>
      </c>
      <c r="C9047" s="7">
        <v>91</v>
      </c>
      <c r="D9047" s="7">
        <v>-0.36395151215962601</v>
      </c>
      <c r="E9047" s="7">
        <v>-0.41632431163986799</v>
      </c>
      <c r="G9047" s="7">
        <v>43</v>
      </c>
      <c r="H9047" s="7">
        <v>91</v>
      </c>
      <c r="I9047" s="7">
        <v>-0.37820459707208598</v>
      </c>
      <c r="J9047" s="7">
        <v>-0.41670818398735099</v>
      </c>
    </row>
    <row r="9048" spans="2:10" x14ac:dyDescent="0.2">
      <c r="B9048" s="7">
        <v>44</v>
      </c>
      <c r="C9048" s="7">
        <v>91</v>
      </c>
      <c r="D9048" s="7">
        <v>0.78280807077760395</v>
      </c>
      <c r="E9048" s="7">
        <v>0.52991796128462498</v>
      </c>
      <c r="G9048" s="7">
        <v>44</v>
      </c>
      <c r="H9048" s="7">
        <v>91</v>
      </c>
      <c r="I9048" s="7">
        <v>0.78743310473719597</v>
      </c>
      <c r="J9048" s="7">
        <v>0.70092184452847694</v>
      </c>
    </row>
    <row r="9049" spans="2:10" x14ac:dyDescent="0.2">
      <c r="B9049" s="7">
        <v>45</v>
      </c>
      <c r="C9049" s="7">
        <v>91</v>
      </c>
      <c r="D9049" s="7">
        <v>-0.29322984092750298</v>
      </c>
      <c r="E9049" s="7">
        <v>-0.55032810422886103</v>
      </c>
      <c r="G9049" s="7">
        <v>45</v>
      </c>
      <c r="H9049" s="7">
        <v>91</v>
      </c>
      <c r="I9049" s="7">
        <v>-0.29203685204262397</v>
      </c>
      <c r="J9049" s="7">
        <v>-0.54941516272378499</v>
      </c>
    </row>
    <row r="9050" spans="2:10" x14ac:dyDescent="0.2">
      <c r="B9050" s="7">
        <v>46</v>
      </c>
      <c r="C9050" s="7">
        <v>91</v>
      </c>
      <c r="D9050" s="7">
        <v>7.8661839011802598E-2</v>
      </c>
      <c r="E9050" s="7">
        <v>-5.1917088367491503E-2</v>
      </c>
      <c r="G9050" s="7">
        <v>46</v>
      </c>
      <c r="H9050" s="7">
        <v>91</v>
      </c>
      <c r="I9050" s="7">
        <v>8.5558824386774604E-2</v>
      </c>
      <c r="J9050" s="7">
        <v>-2.3133758507109199E-2</v>
      </c>
    </row>
    <row r="9051" spans="2:10" x14ac:dyDescent="0.2">
      <c r="B9051" s="7">
        <v>47</v>
      </c>
      <c r="C9051" s="7">
        <v>91</v>
      </c>
      <c r="D9051" s="7">
        <v>-0.46380816583593798</v>
      </c>
      <c r="E9051" s="7">
        <v>-0.36105324021798502</v>
      </c>
      <c r="G9051" s="7">
        <v>47</v>
      </c>
      <c r="H9051" s="7">
        <v>91</v>
      </c>
      <c r="I9051" s="7">
        <v>-0.46281031699798603</v>
      </c>
      <c r="J9051" s="7">
        <v>-0.55409134777487501</v>
      </c>
    </row>
    <row r="9052" spans="2:10" x14ac:dyDescent="0.2">
      <c r="B9052" s="7">
        <v>48</v>
      </c>
      <c r="C9052" s="7">
        <v>91</v>
      </c>
      <c r="D9052" s="7">
        <v>9.2288403083493606E-2</v>
      </c>
      <c r="E9052" s="7">
        <v>-0.36323000796828098</v>
      </c>
      <c r="G9052" s="7">
        <v>48</v>
      </c>
      <c r="H9052" s="7">
        <v>91</v>
      </c>
      <c r="I9052" s="7">
        <v>0.101068872438563</v>
      </c>
      <c r="J9052" s="7">
        <v>0.27726126555192099</v>
      </c>
    </row>
    <row r="9053" spans="2:10" x14ac:dyDescent="0.2">
      <c r="B9053" s="7">
        <v>49</v>
      </c>
      <c r="C9053" s="7">
        <v>91</v>
      </c>
      <c r="D9053" s="7">
        <v>0.368843906467404</v>
      </c>
      <c r="E9053" s="7">
        <v>0.19834284360118501</v>
      </c>
      <c r="G9053" s="7">
        <v>49</v>
      </c>
      <c r="H9053" s="7">
        <v>91</v>
      </c>
      <c r="I9053" s="7">
        <v>0.36545845391801302</v>
      </c>
      <c r="J9053" s="7">
        <v>0.20576733876355799</v>
      </c>
    </row>
    <row r="9054" spans="2:10" x14ac:dyDescent="0.2">
      <c r="B9054" s="7">
        <v>50</v>
      </c>
      <c r="C9054" s="7">
        <v>91</v>
      </c>
      <c r="D9054" s="7">
        <v>-0.41310565675545902</v>
      </c>
      <c r="E9054" s="7">
        <v>-0.51024825239424998</v>
      </c>
      <c r="G9054" s="7">
        <v>50</v>
      </c>
      <c r="H9054" s="7">
        <v>91</v>
      </c>
      <c r="I9054" s="7">
        <v>-0.40865411951292901</v>
      </c>
      <c r="J9054" s="7">
        <v>-0.37501551329605298</v>
      </c>
    </row>
    <row r="9055" spans="2:10" x14ac:dyDescent="0.2">
      <c r="B9055" s="7">
        <v>51</v>
      </c>
      <c r="C9055" s="7">
        <v>91</v>
      </c>
      <c r="D9055" s="7">
        <v>-1.7796010001186201E-2</v>
      </c>
      <c r="E9055" s="7">
        <v>7.3261856047690102E-2</v>
      </c>
      <c r="G9055" s="7">
        <v>51</v>
      </c>
      <c r="H9055" s="7">
        <v>91</v>
      </c>
      <c r="I9055" s="7">
        <v>-1.9404608700567899E-2</v>
      </c>
      <c r="J9055" s="7">
        <v>0.26657226536204298</v>
      </c>
    </row>
    <row r="9056" spans="2:10" x14ac:dyDescent="0.2">
      <c r="B9056" s="7">
        <v>52</v>
      </c>
      <c r="C9056" s="7">
        <v>91</v>
      </c>
      <c r="D9056" s="7">
        <v>0.29508011804081102</v>
      </c>
      <c r="E9056" s="7">
        <v>0.28205215577099302</v>
      </c>
      <c r="G9056" s="7">
        <v>52</v>
      </c>
      <c r="H9056" s="7">
        <v>91</v>
      </c>
      <c r="I9056" s="7">
        <v>0.29863401713784798</v>
      </c>
      <c r="J9056" s="7">
        <v>0.42301650904105198</v>
      </c>
    </row>
    <row r="9057" spans="2:10" x14ac:dyDescent="0.2">
      <c r="B9057" s="7">
        <v>53</v>
      </c>
      <c r="C9057" s="7">
        <v>91</v>
      </c>
      <c r="D9057" s="7">
        <v>-0.28423231595728499</v>
      </c>
      <c r="E9057" s="7">
        <v>-0.406969381086768</v>
      </c>
      <c r="G9057" s="7">
        <v>53</v>
      </c>
      <c r="H9057" s="7">
        <v>91</v>
      </c>
      <c r="I9057" s="7">
        <v>-0.29332544116940001</v>
      </c>
      <c r="J9057" s="7">
        <v>-0.43429717394261003</v>
      </c>
    </row>
    <row r="9058" spans="2:10" x14ac:dyDescent="0.2">
      <c r="B9058" s="7">
        <v>54</v>
      </c>
      <c r="C9058" s="7">
        <v>91</v>
      </c>
      <c r="D9058" s="7">
        <v>-0.23171118592871801</v>
      </c>
      <c r="E9058" s="7">
        <v>4.4857177367680003E-2</v>
      </c>
      <c r="G9058" s="7">
        <v>54</v>
      </c>
      <c r="H9058" s="7">
        <v>91</v>
      </c>
      <c r="I9058" s="7">
        <v>-0.23168901365592401</v>
      </c>
      <c r="J9058" s="7">
        <v>-0.25205361913611102</v>
      </c>
    </row>
    <row r="9059" spans="2:10" x14ac:dyDescent="0.2">
      <c r="B9059" s="7">
        <v>55</v>
      </c>
      <c r="C9059" s="7">
        <v>91</v>
      </c>
      <c r="D9059" s="7">
        <v>-0.46728785118204402</v>
      </c>
      <c r="E9059" s="7">
        <v>-0.425857702137526</v>
      </c>
      <c r="G9059" s="7">
        <v>55</v>
      </c>
      <c r="H9059" s="7">
        <v>91</v>
      </c>
      <c r="I9059" s="7">
        <v>-0.46448700072784099</v>
      </c>
      <c r="J9059" s="7">
        <v>-0.38384310748460798</v>
      </c>
    </row>
    <row r="9060" spans="2:10" x14ac:dyDescent="0.2">
      <c r="B9060" s="7">
        <v>56</v>
      </c>
      <c r="C9060" s="7">
        <v>91</v>
      </c>
      <c r="D9060" s="7">
        <v>0.12539038716582701</v>
      </c>
      <c r="E9060" s="7">
        <v>0.19010437935074601</v>
      </c>
      <c r="G9060" s="7">
        <v>56</v>
      </c>
      <c r="H9060" s="7">
        <v>91</v>
      </c>
      <c r="I9060" s="7">
        <v>0.13049818043511399</v>
      </c>
      <c r="J9060" s="7">
        <v>-4.1239797337956602E-2</v>
      </c>
    </row>
    <row r="9061" spans="2:10" x14ac:dyDescent="0.2">
      <c r="B9061" s="7">
        <v>57</v>
      </c>
      <c r="C9061" s="7">
        <v>91</v>
      </c>
      <c r="D9061" s="7">
        <v>3.5859797299506703E-2</v>
      </c>
      <c r="E9061" s="7">
        <v>-0.13875552938184199</v>
      </c>
      <c r="G9061" s="7">
        <v>57</v>
      </c>
      <c r="H9061" s="7">
        <v>91</v>
      </c>
      <c r="I9061" s="7">
        <v>3.6610884775990699E-2</v>
      </c>
      <c r="J9061" s="7">
        <v>0.110720194312753</v>
      </c>
    </row>
    <row r="9062" spans="2:10" x14ac:dyDescent="0.2">
      <c r="B9062" s="7">
        <v>58</v>
      </c>
      <c r="C9062" s="7">
        <v>91</v>
      </c>
      <c r="D9062" s="7">
        <v>0.60158556305369804</v>
      </c>
      <c r="E9062" s="7">
        <v>0.47779671801120599</v>
      </c>
      <c r="G9062" s="7">
        <v>58</v>
      </c>
      <c r="H9062" s="7">
        <v>91</v>
      </c>
      <c r="I9062" s="7">
        <v>0.61012862605175</v>
      </c>
      <c r="J9062" s="7">
        <v>0.55137982831463905</v>
      </c>
    </row>
    <row r="9063" spans="2:10" x14ac:dyDescent="0.2">
      <c r="B9063" s="7">
        <v>59</v>
      </c>
      <c r="C9063" s="7">
        <v>91</v>
      </c>
      <c r="D9063" s="7">
        <v>-0.53374800350400997</v>
      </c>
      <c r="E9063" s="7">
        <v>-0.41902074854587701</v>
      </c>
      <c r="G9063" s="7">
        <v>59</v>
      </c>
      <c r="H9063" s="7">
        <v>91</v>
      </c>
      <c r="I9063" s="7">
        <v>-0.548281456330868</v>
      </c>
      <c r="J9063" s="7">
        <v>-0.63188547586918098</v>
      </c>
    </row>
    <row r="9064" spans="2:10" x14ac:dyDescent="0.2">
      <c r="B9064" s="7">
        <v>60</v>
      </c>
      <c r="C9064" s="7">
        <v>91</v>
      </c>
      <c r="D9064" s="7">
        <v>-0.206834517332738</v>
      </c>
      <c r="E9064" s="7">
        <v>-0.53795010939356702</v>
      </c>
      <c r="G9064" s="7">
        <v>60</v>
      </c>
      <c r="H9064" s="7">
        <v>91</v>
      </c>
      <c r="I9064" s="7">
        <v>-0.21145216156014299</v>
      </c>
      <c r="J9064" s="7">
        <v>-0.30327807843809401</v>
      </c>
    </row>
    <row r="9065" spans="2:10" x14ac:dyDescent="0.2">
      <c r="B9065" s="7">
        <v>61</v>
      </c>
      <c r="C9065" s="7">
        <v>91</v>
      </c>
      <c r="D9065" s="7">
        <v>-3.0806773698079902E-3</v>
      </c>
      <c r="E9065" s="7">
        <v>-7.6372424134545397E-2</v>
      </c>
      <c r="G9065" s="7">
        <v>61</v>
      </c>
      <c r="H9065" s="7">
        <v>91</v>
      </c>
      <c r="I9065" s="7">
        <v>-2.5129934394412202E-3</v>
      </c>
      <c r="J9065" s="7">
        <v>-0.106119457382192</v>
      </c>
    </row>
    <row r="9066" spans="2:10" x14ac:dyDescent="0.2">
      <c r="B9066" s="7">
        <v>62</v>
      </c>
      <c r="C9066" s="7">
        <v>91</v>
      </c>
      <c r="D9066" s="7">
        <v>-2.4785090832223099E-2</v>
      </c>
      <c r="E9066" s="7">
        <v>-1.7962578592031899E-2</v>
      </c>
      <c r="G9066" s="7">
        <v>62</v>
      </c>
      <c r="H9066" s="7">
        <v>91</v>
      </c>
      <c r="I9066" s="7">
        <v>-2.4989855075491899E-2</v>
      </c>
      <c r="J9066" s="7">
        <v>0.21982936487436699</v>
      </c>
    </row>
    <row r="9067" spans="2:10" x14ac:dyDescent="0.2">
      <c r="B9067" s="7">
        <v>63</v>
      </c>
      <c r="C9067" s="7">
        <v>91</v>
      </c>
      <c r="D9067" s="7">
        <v>-0.18881174205018</v>
      </c>
      <c r="E9067" s="7">
        <v>-0.24639593078990599</v>
      </c>
      <c r="G9067" s="7">
        <v>63</v>
      </c>
      <c r="H9067" s="7">
        <v>91</v>
      </c>
      <c r="I9067" s="7">
        <v>-0.184980044749356</v>
      </c>
      <c r="J9067" s="7">
        <v>-0.40911389824726502</v>
      </c>
    </row>
    <row r="9068" spans="2:10" x14ac:dyDescent="0.2">
      <c r="B9068" s="7">
        <v>64</v>
      </c>
      <c r="C9068" s="7">
        <v>91</v>
      </c>
      <c r="D9068" s="7">
        <v>6.0564317503812901E-2</v>
      </c>
      <c r="E9068" s="7">
        <v>0.33188870599063403</v>
      </c>
      <c r="G9068" s="7">
        <v>64</v>
      </c>
      <c r="H9068" s="7">
        <v>91</v>
      </c>
      <c r="I9068" s="7">
        <v>5.9650136835877297E-2</v>
      </c>
      <c r="J9068" s="7">
        <v>1.7933281905374798E-2</v>
      </c>
    </row>
    <row r="9069" spans="2:10" x14ac:dyDescent="0.2">
      <c r="B9069" s="7">
        <v>65</v>
      </c>
      <c r="C9069" s="7">
        <v>91</v>
      </c>
      <c r="D9069" s="7">
        <v>-0.185764333179086</v>
      </c>
      <c r="E9069" s="7">
        <v>-0.29929843681102303</v>
      </c>
      <c r="G9069" s="7">
        <v>65</v>
      </c>
      <c r="H9069" s="7">
        <v>91</v>
      </c>
      <c r="I9069" s="7">
        <v>-0.184988133898802</v>
      </c>
      <c r="J9069" s="7">
        <v>-0.71876126378134597</v>
      </c>
    </row>
    <row r="9070" spans="2:10" x14ac:dyDescent="0.2">
      <c r="B9070" s="7">
        <v>66</v>
      </c>
      <c r="C9070" s="7">
        <v>91</v>
      </c>
      <c r="D9070" s="7">
        <v>0.36037393951214602</v>
      </c>
      <c r="E9070" s="7">
        <v>0.40313006851736799</v>
      </c>
      <c r="G9070" s="7">
        <v>66</v>
      </c>
      <c r="H9070" s="7">
        <v>91</v>
      </c>
      <c r="I9070" s="7">
        <v>0.376771592331612</v>
      </c>
      <c r="J9070" s="7">
        <v>0.61847759475868502</v>
      </c>
    </row>
    <row r="9071" spans="2:10" x14ac:dyDescent="0.2">
      <c r="B9071" s="7">
        <v>67</v>
      </c>
      <c r="C9071" s="7">
        <v>91</v>
      </c>
      <c r="D9071" s="7">
        <v>5.4030577959851597E-2</v>
      </c>
      <c r="E9071" s="7">
        <v>-7.8457280195995502E-2</v>
      </c>
      <c r="G9071" s="7">
        <v>67</v>
      </c>
      <c r="H9071" s="7">
        <v>91</v>
      </c>
      <c r="I9071" s="7">
        <v>5.3073989061974899E-2</v>
      </c>
      <c r="J9071" s="7">
        <v>8.6626006140361894E-2</v>
      </c>
    </row>
    <row r="9072" spans="2:10" x14ac:dyDescent="0.2">
      <c r="B9072" s="7">
        <v>68</v>
      </c>
      <c r="C9072" s="7">
        <v>91</v>
      </c>
      <c r="D9072" s="7">
        <v>0.101497021193142</v>
      </c>
      <c r="E9072" s="7">
        <v>-0.285075804118744</v>
      </c>
      <c r="G9072" s="7">
        <v>68</v>
      </c>
      <c r="H9072" s="7">
        <v>91</v>
      </c>
      <c r="I9072" s="7">
        <v>0.103783356055226</v>
      </c>
      <c r="J9072" s="7">
        <v>7.5719578691427494E-2</v>
      </c>
    </row>
    <row r="9073" spans="2:10" x14ac:dyDescent="0.2">
      <c r="B9073" s="7">
        <v>69</v>
      </c>
      <c r="C9073" s="7">
        <v>91</v>
      </c>
      <c r="D9073" s="7">
        <v>0.16668440386386499</v>
      </c>
      <c r="E9073" s="7">
        <v>0.41454626307092102</v>
      </c>
      <c r="G9073" s="7">
        <v>69</v>
      </c>
      <c r="H9073" s="7">
        <v>91</v>
      </c>
      <c r="I9073" s="7">
        <v>0.16257075947222299</v>
      </c>
      <c r="J9073" s="7">
        <v>0.432963690546117</v>
      </c>
    </row>
    <row r="9074" spans="2:10" x14ac:dyDescent="0.2">
      <c r="B9074" s="7">
        <v>70</v>
      </c>
      <c r="C9074" s="7">
        <v>91</v>
      </c>
      <c r="D9074" s="7">
        <v>7.2490925453035301E-2</v>
      </c>
      <c r="E9074" s="7">
        <v>4.1574067654510202E-2</v>
      </c>
      <c r="G9074" s="7">
        <v>70</v>
      </c>
      <c r="H9074" s="7">
        <v>91</v>
      </c>
      <c r="I9074" s="7">
        <v>7.0606072586621799E-2</v>
      </c>
      <c r="J9074" s="7">
        <v>7.8315553011662195E-2</v>
      </c>
    </row>
    <row r="9075" spans="2:10" x14ac:dyDescent="0.2">
      <c r="B9075" s="7">
        <v>71</v>
      </c>
      <c r="C9075" s="7">
        <v>91</v>
      </c>
      <c r="D9075" s="7">
        <v>3.2780260812887499E-2</v>
      </c>
      <c r="E9075" s="7">
        <v>-0.35825610955551801</v>
      </c>
      <c r="G9075" s="7">
        <v>71</v>
      </c>
      <c r="H9075" s="7">
        <v>91</v>
      </c>
      <c r="I9075" s="7">
        <v>3.2647058349840399E-2</v>
      </c>
      <c r="J9075" s="7">
        <v>-0.44842849441599703</v>
      </c>
    </row>
    <row r="9076" spans="2:10" x14ac:dyDescent="0.2">
      <c r="B9076" s="7">
        <v>72</v>
      </c>
      <c r="C9076" s="7">
        <v>91</v>
      </c>
      <c r="D9076" s="7">
        <v>-0.19021356095158401</v>
      </c>
      <c r="E9076" s="7">
        <v>-0.17030280867043801</v>
      </c>
      <c r="G9076" s="7">
        <v>72</v>
      </c>
      <c r="H9076" s="7">
        <v>91</v>
      </c>
      <c r="I9076" s="7">
        <v>-0.19500132858292801</v>
      </c>
      <c r="J9076" s="7">
        <v>-0.14601742622292899</v>
      </c>
    </row>
    <row r="9077" spans="2:10" x14ac:dyDescent="0.2">
      <c r="B9077" s="7">
        <v>73</v>
      </c>
      <c r="C9077" s="7">
        <v>91</v>
      </c>
      <c r="D9077" s="7">
        <v>0.13754663490598801</v>
      </c>
      <c r="E9077" s="7">
        <v>-7.0501608908690701E-3</v>
      </c>
      <c r="G9077" s="7">
        <v>73</v>
      </c>
      <c r="H9077" s="7">
        <v>91</v>
      </c>
      <c r="I9077" s="7">
        <v>0.14499861883246601</v>
      </c>
      <c r="J9077" s="7">
        <v>-7.3507648137193002E-2</v>
      </c>
    </row>
    <row r="9078" spans="2:10" x14ac:dyDescent="0.2">
      <c r="B9078" s="7">
        <v>74</v>
      </c>
      <c r="C9078" s="7">
        <v>91</v>
      </c>
      <c r="D9078" s="7">
        <v>-0.27045843546993997</v>
      </c>
      <c r="E9078" s="7">
        <v>-9.9999758932272104E-3</v>
      </c>
      <c r="G9078" s="7">
        <v>74</v>
      </c>
      <c r="H9078" s="7">
        <v>91</v>
      </c>
      <c r="I9078" s="7">
        <v>-0.28029933317233502</v>
      </c>
      <c r="J9078" s="7">
        <v>-0.590005418273571</v>
      </c>
    </row>
    <row r="9079" spans="2:10" x14ac:dyDescent="0.2">
      <c r="B9079" s="7">
        <v>75</v>
      </c>
      <c r="C9079" s="7">
        <v>91</v>
      </c>
      <c r="D9079" s="7">
        <v>0.339982593486022</v>
      </c>
      <c r="E9079" s="7">
        <v>0.29892837197856498</v>
      </c>
      <c r="G9079" s="7">
        <v>75</v>
      </c>
      <c r="H9079" s="7">
        <v>91</v>
      </c>
      <c r="I9079" s="7">
        <v>0.36443481891145801</v>
      </c>
      <c r="J9079" s="7">
        <v>0.24266620000764499</v>
      </c>
    </row>
    <row r="9080" spans="2:10" x14ac:dyDescent="0.2">
      <c r="B9080" s="7">
        <v>76</v>
      </c>
      <c r="C9080" s="7">
        <v>91</v>
      </c>
      <c r="D9080" s="7">
        <v>0.69365000679504996</v>
      </c>
      <c r="E9080" s="7">
        <v>0.58467768261965403</v>
      </c>
      <c r="G9080" s="7">
        <v>76</v>
      </c>
      <c r="H9080" s="7">
        <v>91</v>
      </c>
      <c r="I9080" s="7">
        <v>0.69350834755910096</v>
      </c>
      <c r="J9080" s="7">
        <v>0.85179111600156099</v>
      </c>
    </row>
    <row r="9081" spans="2:10" x14ac:dyDescent="0.2">
      <c r="B9081" s="7">
        <v>77</v>
      </c>
      <c r="C9081" s="7">
        <v>91</v>
      </c>
      <c r="D9081" s="7">
        <v>6.4381275367001195E-2</v>
      </c>
      <c r="E9081" s="7">
        <v>4.6034194789679198E-2</v>
      </c>
      <c r="G9081" s="7">
        <v>77</v>
      </c>
      <c r="H9081" s="7">
        <v>91</v>
      </c>
      <c r="I9081" s="7">
        <v>6.7300594018371698E-2</v>
      </c>
      <c r="J9081" s="7">
        <v>-3.6735496755135003E-2</v>
      </c>
    </row>
    <row r="9082" spans="2:10" x14ac:dyDescent="0.2">
      <c r="B9082" s="7">
        <v>78</v>
      </c>
      <c r="C9082" s="7">
        <v>91</v>
      </c>
      <c r="D9082" s="7">
        <v>-0.37740288060906702</v>
      </c>
      <c r="E9082" s="7">
        <v>-0.352108582596735</v>
      </c>
      <c r="G9082" s="7">
        <v>78</v>
      </c>
      <c r="H9082" s="7">
        <v>91</v>
      </c>
      <c r="I9082" s="7">
        <v>-0.38525407466106298</v>
      </c>
      <c r="J9082" s="7">
        <v>-0.46027361098310099</v>
      </c>
    </row>
    <row r="9083" spans="2:10" x14ac:dyDescent="0.2">
      <c r="B9083" s="7">
        <v>79</v>
      </c>
      <c r="C9083" s="7">
        <v>91</v>
      </c>
      <c r="D9083" s="7">
        <v>-7.7111973211086302E-2</v>
      </c>
      <c r="E9083" s="7">
        <v>-0.13432266908207399</v>
      </c>
      <c r="G9083" s="7">
        <v>79</v>
      </c>
      <c r="H9083" s="7">
        <v>91</v>
      </c>
      <c r="I9083" s="7">
        <v>-7.89782914000252E-2</v>
      </c>
      <c r="J9083" s="7">
        <v>0.20239968750864501</v>
      </c>
    </row>
    <row r="9084" spans="2:10" x14ac:dyDescent="0.2">
      <c r="B9084" s="7">
        <v>80</v>
      </c>
      <c r="C9084" s="7">
        <v>91</v>
      </c>
      <c r="D9084" s="7">
        <v>-5.1859070563047303E-2</v>
      </c>
      <c r="E9084" s="7">
        <v>-0.17765229880229999</v>
      </c>
      <c r="G9084" s="7">
        <v>80</v>
      </c>
      <c r="H9084" s="7">
        <v>91</v>
      </c>
      <c r="I9084" s="7">
        <v>-5.2596902739826298E-2</v>
      </c>
      <c r="J9084" s="7">
        <v>-1.33067990885314E-2</v>
      </c>
    </row>
    <row r="9085" spans="2:10" x14ac:dyDescent="0.2">
      <c r="B9085" s="7">
        <v>81</v>
      </c>
      <c r="C9085" s="7">
        <v>91</v>
      </c>
      <c r="D9085" s="7">
        <v>0.32363757860898201</v>
      </c>
      <c r="E9085" s="7">
        <v>0.70381054099982399</v>
      </c>
      <c r="G9085" s="7">
        <v>81</v>
      </c>
      <c r="H9085" s="7">
        <v>91</v>
      </c>
      <c r="I9085" s="7">
        <v>0.32627222146158502</v>
      </c>
      <c r="J9085" s="7">
        <v>0.59589261984594599</v>
      </c>
    </row>
    <row r="9086" spans="2:10" x14ac:dyDescent="0.2">
      <c r="B9086" s="7">
        <v>82</v>
      </c>
      <c r="C9086" s="7">
        <v>91</v>
      </c>
      <c r="D9086" s="7">
        <v>2.7664417100651501E-2</v>
      </c>
      <c r="E9086" s="7">
        <v>-1.14042469696098E-2</v>
      </c>
      <c r="G9086" s="7">
        <v>82</v>
      </c>
      <c r="H9086" s="7">
        <v>91</v>
      </c>
      <c r="I9086" s="7">
        <v>2.7332934459372502E-2</v>
      </c>
      <c r="J9086" s="7">
        <v>-4.6412108017848099E-2</v>
      </c>
    </row>
    <row r="9087" spans="2:10" x14ac:dyDescent="0.2">
      <c r="B9087" s="7">
        <v>83</v>
      </c>
      <c r="C9087" s="7">
        <v>91</v>
      </c>
      <c r="D9087" s="7">
        <v>-0.27597288114069501</v>
      </c>
      <c r="E9087" s="7">
        <v>-0.37693714518863802</v>
      </c>
      <c r="G9087" s="7">
        <v>83</v>
      </c>
      <c r="H9087" s="7">
        <v>91</v>
      </c>
      <c r="I9087" s="7">
        <v>-0.27610180345018298</v>
      </c>
      <c r="J9087" s="7">
        <v>-0.690339439846965</v>
      </c>
    </row>
    <row r="9088" spans="2:10" x14ac:dyDescent="0.2">
      <c r="B9088" s="7">
        <v>84</v>
      </c>
      <c r="C9088" s="7">
        <v>91</v>
      </c>
      <c r="D9088" s="7">
        <v>0.20175084715024399</v>
      </c>
      <c r="E9088" s="7">
        <v>-1.31436807562153E-2</v>
      </c>
      <c r="G9088" s="7">
        <v>84</v>
      </c>
      <c r="H9088" s="7">
        <v>91</v>
      </c>
      <c r="I9088" s="7">
        <v>0.204571744104245</v>
      </c>
      <c r="J9088" s="7">
        <v>0.26126124069317802</v>
      </c>
    </row>
    <row r="9089" spans="2:10" x14ac:dyDescent="0.2">
      <c r="B9089" s="7">
        <v>85</v>
      </c>
      <c r="C9089" s="7">
        <v>91</v>
      </c>
      <c r="D9089" s="7">
        <v>-0.77223606552885105</v>
      </c>
      <c r="E9089" s="7">
        <v>-0.86807020066506402</v>
      </c>
      <c r="G9089" s="7">
        <v>85</v>
      </c>
      <c r="H9089" s="7">
        <v>91</v>
      </c>
      <c r="I9089" s="7">
        <v>-0.77859670122284397</v>
      </c>
      <c r="J9089" s="7">
        <v>-0.65037555110286505</v>
      </c>
    </row>
    <row r="9090" spans="2:10" x14ac:dyDescent="0.2">
      <c r="B9090" s="7">
        <v>86</v>
      </c>
      <c r="C9090" s="7">
        <v>91</v>
      </c>
      <c r="D9090" s="7">
        <v>0.102715078368836</v>
      </c>
      <c r="E9090" s="7">
        <v>-5.6255483447104702E-2</v>
      </c>
      <c r="G9090" s="7">
        <v>86</v>
      </c>
      <c r="H9090" s="7">
        <v>91</v>
      </c>
      <c r="I9090" s="7">
        <v>0.10599722130473201</v>
      </c>
      <c r="J9090" s="7">
        <v>-0.115674816192817</v>
      </c>
    </row>
    <row r="9091" spans="2:10" x14ac:dyDescent="0.2">
      <c r="B9091" s="7">
        <v>87</v>
      </c>
      <c r="C9091" s="7">
        <v>91</v>
      </c>
      <c r="D9091" s="7">
        <v>-0.213293428109462</v>
      </c>
      <c r="E9091" s="7">
        <v>-0.28607957237165799</v>
      </c>
      <c r="G9091" s="7">
        <v>87</v>
      </c>
      <c r="H9091" s="7">
        <v>91</v>
      </c>
      <c r="I9091" s="7">
        <v>-0.20884409357727901</v>
      </c>
      <c r="J9091" s="7">
        <v>-0.43647107524147899</v>
      </c>
    </row>
    <row r="9092" spans="2:10" x14ac:dyDescent="0.2">
      <c r="B9092" s="7">
        <v>88</v>
      </c>
      <c r="C9092" s="7">
        <v>91</v>
      </c>
      <c r="D9092" s="7">
        <v>-0.51040347695818</v>
      </c>
      <c r="E9092" s="7">
        <v>0.15024598871804701</v>
      </c>
      <c r="G9092" s="7">
        <v>88</v>
      </c>
      <c r="H9092" s="7">
        <v>91</v>
      </c>
      <c r="I9092" s="7">
        <v>-0.503915392327135</v>
      </c>
      <c r="J9092" s="7">
        <v>2.3220032316997301E-2</v>
      </c>
    </row>
    <row r="9093" spans="2:10" x14ac:dyDescent="0.2">
      <c r="B9093" s="7">
        <v>89</v>
      </c>
      <c r="C9093" s="7">
        <v>91</v>
      </c>
      <c r="D9093" s="7">
        <v>0.230399596864798</v>
      </c>
      <c r="E9093" s="7">
        <v>0.174488330183626</v>
      </c>
      <c r="G9093" s="7">
        <v>89</v>
      </c>
      <c r="H9093" s="7">
        <v>91</v>
      </c>
      <c r="I9093" s="7">
        <v>0.22993537250357901</v>
      </c>
      <c r="J9093" s="7">
        <v>0.28531376467011499</v>
      </c>
    </row>
    <row r="9094" spans="2:10" x14ac:dyDescent="0.2">
      <c r="B9094" s="7">
        <v>90</v>
      </c>
      <c r="C9094" s="7">
        <v>91</v>
      </c>
      <c r="D9094" s="7">
        <v>-0.24289501384419099</v>
      </c>
      <c r="E9094" s="7">
        <v>-0.320911470225413</v>
      </c>
      <c r="G9094" s="7">
        <v>90</v>
      </c>
      <c r="H9094" s="7">
        <v>91</v>
      </c>
      <c r="I9094" s="7">
        <v>-0.24512820578047601</v>
      </c>
      <c r="J9094" s="7">
        <v>-0.27645056707960602</v>
      </c>
    </row>
    <row r="9095" spans="2:10" x14ac:dyDescent="0.2">
      <c r="B9095" s="7">
        <v>91</v>
      </c>
      <c r="C9095" s="7">
        <v>91</v>
      </c>
      <c r="D9095" s="7">
        <v>-0.45636443462411103</v>
      </c>
      <c r="E9095" s="7">
        <v>-0.20444647862439599</v>
      </c>
      <c r="G9095" s="7">
        <v>91</v>
      </c>
      <c r="H9095" s="7">
        <v>91</v>
      </c>
      <c r="I9095" s="7">
        <v>-0.47708230619335401</v>
      </c>
      <c r="J9095" s="7">
        <v>-5.8203990764178898E-2</v>
      </c>
    </row>
    <row r="9096" spans="2:10" x14ac:dyDescent="0.2">
      <c r="B9096" s="7">
        <v>92</v>
      </c>
      <c r="C9096" s="7">
        <v>91</v>
      </c>
      <c r="D9096" s="7">
        <v>0.25105195730226998</v>
      </c>
      <c r="E9096" s="7">
        <v>0.63460002093057</v>
      </c>
      <c r="G9096" s="7">
        <v>92</v>
      </c>
      <c r="H9096" s="7">
        <v>91</v>
      </c>
      <c r="I9096" s="7">
        <v>0.262301136937579</v>
      </c>
      <c r="J9096" s="7">
        <v>0.22325916403549401</v>
      </c>
    </row>
    <row r="9097" spans="2:10" x14ac:dyDescent="0.2">
      <c r="B9097" s="7">
        <v>93</v>
      </c>
      <c r="C9097" s="7">
        <v>91</v>
      </c>
      <c r="D9097" s="7">
        <v>0.31253457061482798</v>
      </c>
      <c r="E9097" s="7">
        <v>0.11595905299615999</v>
      </c>
      <c r="G9097" s="7">
        <v>93</v>
      </c>
      <c r="H9097" s="7">
        <v>91</v>
      </c>
      <c r="I9097" s="7">
        <v>0.30911188348691399</v>
      </c>
      <c r="J9097" s="7">
        <v>5.9247051605390198E-2</v>
      </c>
    </row>
    <row r="9098" spans="2:10" x14ac:dyDescent="0.2">
      <c r="B9098" s="7">
        <v>94</v>
      </c>
      <c r="C9098" s="7">
        <v>91</v>
      </c>
      <c r="D9098" s="7">
        <v>0.23817242849220199</v>
      </c>
      <c r="E9098" s="7">
        <v>0.42616882660181399</v>
      </c>
      <c r="G9098" s="7">
        <v>94</v>
      </c>
      <c r="H9098" s="7">
        <v>91</v>
      </c>
      <c r="I9098" s="7">
        <v>0.23992744243882899</v>
      </c>
      <c r="J9098" s="7">
        <v>0.33942129358618001</v>
      </c>
    </row>
    <row r="9099" spans="2:10" x14ac:dyDescent="0.2">
      <c r="B9099" s="7">
        <v>95</v>
      </c>
      <c r="C9099" s="7">
        <v>91</v>
      </c>
      <c r="D9099" s="7">
        <v>0.558102267432941</v>
      </c>
      <c r="E9099" s="7">
        <v>0.65539729832559301</v>
      </c>
      <c r="G9099" s="7">
        <v>95</v>
      </c>
      <c r="H9099" s="7">
        <v>91</v>
      </c>
      <c r="I9099" s="7">
        <v>0.56321242549914097</v>
      </c>
      <c r="J9099" s="7">
        <v>0.63088801929618099</v>
      </c>
    </row>
    <row r="9100" spans="2:10" x14ac:dyDescent="0.2">
      <c r="B9100" s="7">
        <v>96</v>
      </c>
      <c r="C9100" s="7">
        <v>91</v>
      </c>
      <c r="D9100" s="7">
        <v>0.60742605122412696</v>
      </c>
      <c r="E9100" s="7">
        <v>0.53333448981390896</v>
      </c>
      <c r="G9100" s="7">
        <v>96</v>
      </c>
      <c r="H9100" s="7">
        <v>91</v>
      </c>
      <c r="I9100" s="7">
        <v>0.62908222012858395</v>
      </c>
      <c r="J9100" s="7">
        <v>0.18136818835850699</v>
      </c>
    </row>
    <row r="9101" spans="2:10" x14ac:dyDescent="0.2">
      <c r="B9101" s="7">
        <v>97</v>
      </c>
      <c r="C9101" s="7">
        <v>91</v>
      </c>
      <c r="D9101" s="7">
        <v>-0.528539418890832</v>
      </c>
      <c r="E9101" s="7">
        <v>-0.59420684578642302</v>
      </c>
      <c r="G9101" s="7">
        <v>97</v>
      </c>
      <c r="H9101" s="7">
        <v>91</v>
      </c>
      <c r="I9101" s="7">
        <v>-0.540182302504435</v>
      </c>
      <c r="J9101" s="7">
        <v>-0.70418133222214996</v>
      </c>
    </row>
    <row r="9102" spans="2:10" x14ac:dyDescent="0.2">
      <c r="B9102" s="7">
        <v>98</v>
      </c>
      <c r="C9102" s="7">
        <v>91</v>
      </c>
      <c r="D9102" s="7">
        <v>-0.19164870474572401</v>
      </c>
      <c r="E9102" s="7">
        <v>-0.421102622822771</v>
      </c>
      <c r="G9102" s="7">
        <v>98</v>
      </c>
      <c r="H9102" s="7">
        <v>91</v>
      </c>
      <c r="I9102" s="7">
        <v>-0.192910720381989</v>
      </c>
      <c r="J9102" s="7">
        <v>-0.33336744808214602</v>
      </c>
    </row>
    <row r="9103" spans="2:10" x14ac:dyDescent="0.2">
      <c r="B9103" s="7">
        <v>99</v>
      </c>
      <c r="C9103" s="7">
        <v>91</v>
      </c>
      <c r="D9103" s="7">
        <v>-0.48353078022351897</v>
      </c>
      <c r="E9103" s="7">
        <v>-0.39180522155542602</v>
      </c>
      <c r="G9103" s="7">
        <v>99</v>
      </c>
      <c r="H9103" s="7">
        <v>91</v>
      </c>
      <c r="I9103" s="7">
        <v>-0.49943838883080699</v>
      </c>
      <c r="J9103" s="7">
        <v>-3.51844445050533E-2</v>
      </c>
    </row>
    <row r="9104" spans="2:10" x14ac:dyDescent="0.2">
      <c r="B9104" s="7">
        <v>100</v>
      </c>
      <c r="C9104" s="7">
        <v>91</v>
      </c>
      <c r="D9104" s="7">
        <v>-0.22576115353790199</v>
      </c>
      <c r="E9104" s="7">
        <v>-0.20142285837302601</v>
      </c>
      <c r="G9104" s="7">
        <v>100</v>
      </c>
      <c r="H9104" s="7">
        <v>91</v>
      </c>
      <c r="I9104" s="7">
        <v>-0.229478021560509</v>
      </c>
      <c r="J9104" s="7">
        <v>-0.33618118087830001</v>
      </c>
    </row>
    <row r="9105" spans="2:10" x14ac:dyDescent="0.2">
      <c r="B9105" s="7">
        <v>1</v>
      </c>
      <c r="C9105" s="7">
        <v>92</v>
      </c>
      <c r="D9105" s="7">
        <v>-0.13119164272105099</v>
      </c>
      <c r="E9105" s="7">
        <v>4.96561368769282E-2</v>
      </c>
      <c r="G9105" s="7">
        <v>1</v>
      </c>
      <c r="H9105" s="7">
        <v>92</v>
      </c>
      <c r="I9105" s="7">
        <v>-0.132561372873511</v>
      </c>
      <c r="J9105" s="7">
        <v>2.2194743314290801E-2</v>
      </c>
    </row>
    <row r="9106" spans="2:10" x14ac:dyDescent="0.2">
      <c r="B9106" s="7">
        <v>2</v>
      </c>
      <c r="C9106" s="7">
        <v>92</v>
      </c>
      <c r="D9106" s="7">
        <v>3.9382134128799401E-2</v>
      </c>
      <c r="E9106" s="7">
        <v>-0.28289788652603798</v>
      </c>
      <c r="G9106" s="7">
        <v>2</v>
      </c>
      <c r="H9106" s="7">
        <v>92</v>
      </c>
      <c r="I9106" s="7">
        <v>4.03926320016499E-2</v>
      </c>
      <c r="J9106" s="7">
        <v>-5.95477714289556E-2</v>
      </c>
    </row>
    <row r="9107" spans="2:10" x14ac:dyDescent="0.2">
      <c r="B9107" s="7">
        <v>3</v>
      </c>
      <c r="C9107" s="7">
        <v>92</v>
      </c>
      <c r="D9107" s="7">
        <v>-0.320639491195503</v>
      </c>
      <c r="E9107" s="7">
        <v>-0.38322545030615701</v>
      </c>
      <c r="G9107" s="7">
        <v>3</v>
      </c>
      <c r="H9107" s="7">
        <v>92</v>
      </c>
      <c r="I9107" s="7">
        <v>-0.320117218122694</v>
      </c>
      <c r="J9107" s="7">
        <v>-0.116106156380996</v>
      </c>
    </row>
    <row r="9108" spans="2:10" x14ac:dyDescent="0.2">
      <c r="B9108" s="7">
        <v>4</v>
      </c>
      <c r="C9108" s="7">
        <v>92</v>
      </c>
      <c r="D9108" s="7">
        <v>0.26296553497958802</v>
      </c>
      <c r="E9108" s="7">
        <v>0.35020544150327398</v>
      </c>
      <c r="G9108" s="7">
        <v>4</v>
      </c>
      <c r="H9108" s="7">
        <v>92</v>
      </c>
      <c r="I9108" s="7">
        <v>0.26874165753052498</v>
      </c>
      <c r="J9108" s="7">
        <v>0.14399902188698299</v>
      </c>
    </row>
    <row r="9109" spans="2:10" x14ac:dyDescent="0.2">
      <c r="B9109" s="7">
        <v>5</v>
      </c>
      <c r="C9109" s="7">
        <v>92</v>
      </c>
      <c r="D9109" s="7">
        <v>5.4768037635445098E-2</v>
      </c>
      <c r="E9109" s="7">
        <v>3.4614566223528903E-2</v>
      </c>
      <c r="G9109" s="7">
        <v>5</v>
      </c>
      <c r="H9109" s="7">
        <v>92</v>
      </c>
      <c r="I9109" s="7">
        <v>5.8253684703187099E-2</v>
      </c>
      <c r="J9109" s="7">
        <v>0.17595475035260999</v>
      </c>
    </row>
    <row r="9110" spans="2:10" x14ac:dyDescent="0.2">
      <c r="B9110" s="7">
        <v>6</v>
      </c>
      <c r="C9110" s="7">
        <v>92</v>
      </c>
      <c r="D9110" s="7">
        <v>-0.24769588167388501</v>
      </c>
      <c r="E9110" s="7">
        <v>-0.22347427161043601</v>
      </c>
      <c r="G9110" s="7">
        <v>6</v>
      </c>
      <c r="H9110" s="7">
        <v>92</v>
      </c>
      <c r="I9110" s="7">
        <v>-0.24817562492508899</v>
      </c>
      <c r="J9110" s="7">
        <v>-0.659318897259485</v>
      </c>
    </row>
    <row r="9111" spans="2:10" x14ac:dyDescent="0.2">
      <c r="B9111" s="7">
        <v>7</v>
      </c>
      <c r="C9111" s="7">
        <v>92</v>
      </c>
      <c r="D9111" s="7">
        <v>-1.84597938630384E-2</v>
      </c>
      <c r="E9111" s="7">
        <v>-8.0737424539662997E-2</v>
      </c>
      <c r="G9111" s="7">
        <v>7</v>
      </c>
      <c r="H9111" s="7">
        <v>92</v>
      </c>
      <c r="I9111" s="7">
        <v>-1.8633935136304701E-2</v>
      </c>
      <c r="J9111" s="7">
        <v>-0.216776214753819</v>
      </c>
    </row>
    <row r="9112" spans="2:10" x14ac:dyDescent="0.2">
      <c r="B9112" s="7">
        <v>8</v>
      </c>
      <c r="C9112" s="7">
        <v>92</v>
      </c>
      <c r="D9112" s="7">
        <v>5.5907317424059898E-3</v>
      </c>
      <c r="E9112" s="7">
        <v>-5.5221386591046702E-2</v>
      </c>
      <c r="G9112" s="7">
        <v>8</v>
      </c>
      <c r="H9112" s="7">
        <v>92</v>
      </c>
      <c r="I9112" s="7">
        <v>5.4783342399096196E-3</v>
      </c>
      <c r="J9112" s="7">
        <v>-1.3538838478161201E-2</v>
      </c>
    </row>
    <row r="9113" spans="2:10" x14ac:dyDescent="0.2">
      <c r="B9113" s="7">
        <v>9</v>
      </c>
      <c r="C9113" s="7">
        <v>92</v>
      </c>
      <c r="D9113" s="7">
        <v>-5.7640627115642197E-2</v>
      </c>
      <c r="E9113" s="7">
        <v>-0.107219093554197</v>
      </c>
      <c r="G9113" s="7">
        <v>9</v>
      </c>
      <c r="H9113" s="7">
        <v>92</v>
      </c>
      <c r="I9113" s="7">
        <v>-5.7561528733936398E-2</v>
      </c>
      <c r="J9113" s="7">
        <v>-0.103672887277911</v>
      </c>
    </row>
    <row r="9114" spans="2:10" x14ac:dyDescent="0.2">
      <c r="B9114" s="7">
        <v>10</v>
      </c>
      <c r="C9114" s="7">
        <v>92</v>
      </c>
      <c r="D9114" s="7">
        <v>-0.14228668645647199</v>
      </c>
      <c r="E9114" s="7">
        <v>-0.18854794621748799</v>
      </c>
      <c r="G9114" s="7">
        <v>10</v>
      </c>
      <c r="H9114" s="7">
        <v>92</v>
      </c>
      <c r="I9114" s="7">
        <v>-0.142644280042729</v>
      </c>
      <c r="J9114" s="7">
        <v>-0.15027537936014701</v>
      </c>
    </row>
    <row r="9115" spans="2:10" x14ac:dyDescent="0.2">
      <c r="B9115" s="7">
        <v>11</v>
      </c>
      <c r="C9115" s="7">
        <v>92</v>
      </c>
      <c r="D9115" s="7">
        <v>3.7875626990856198E-2</v>
      </c>
      <c r="E9115" s="7">
        <v>0.22655478864119899</v>
      </c>
      <c r="G9115" s="7">
        <v>11</v>
      </c>
      <c r="H9115" s="7">
        <v>92</v>
      </c>
      <c r="I9115" s="7">
        <v>3.8332841587362901E-2</v>
      </c>
      <c r="J9115" s="7">
        <v>7.0824760742170603E-2</v>
      </c>
    </row>
    <row r="9116" spans="2:10" x14ac:dyDescent="0.2">
      <c r="B9116" s="7">
        <v>12</v>
      </c>
      <c r="C9116" s="7">
        <v>92</v>
      </c>
      <c r="D9116" s="7">
        <v>-3.0000743773177501E-2</v>
      </c>
      <c r="E9116" s="7">
        <v>3.4279040474984902E-2</v>
      </c>
      <c r="G9116" s="7">
        <v>12</v>
      </c>
      <c r="H9116" s="7">
        <v>92</v>
      </c>
      <c r="I9116" s="7">
        <v>-3.0517292353300401E-2</v>
      </c>
      <c r="J9116" s="7">
        <v>0.15487694967652299</v>
      </c>
    </row>
    <row r="9117" spans="2:10" x14ac:dyDescent="0.2">
      <c r="B9117" s="7">
        <v>13</v>
      </c>
      <c r="C9117" s="7">
        <v>92</v>
      </c>
      <c r="D9117" s="7">
        <v>0.30161251975793402</v>
      </c>
      <c r="E9117" s="7">
        <v>0.15822206030800101</v>
      </c>
      <c r="G9117" s="7">
        <v>13</v>
      </c>
      <c r="H9117" s="7">
        <v>92</v>
      </c>
      <c r="I9117" s="7">
        <v>0.30285413869664901</v>
      </c>
      <c r="J9117" s="7">
        <v>0.36164440538185599</v>
      </c>
    </row>
    <row r="9118" spans="2:10" x14ac:dyDescent="0.2">
      <c r="B9118" s="7">
        <v>14</v>
      </c>
      <c r="C9118" s="7">
        <v>92</v>
      </c>
      <c r="D9118" s="7">
        <v>0.30801460751613602</v>
      </c>
      <c r="E9118" s="7">
        <v>9.6414462125182801E-2</v>
      </c>
      <c r="G9118" s="7">
        <v>14</v>
      </c>
      <c r="H9118" s="7">
        <v>92</v>
      </c>
      <c r="I9118" s="7">
        <v>0.32455919618925799</v>
      </c>
      <c r="J9118" s="7">
        <v>7.9714520342143699E-2</v>
      </c>
    </row>
    <row r="9119" spans="2:10" x14ac:dyDescent="0.2">
      <c r="B9119" s="7">
        <v>15</v>
      </c>
      <c r="C9119" s="7">
        <v>92</v>
      </c>
      <c r="D9119" s="7">
        <v>-0.12658282279928901</v>
      </c>
      <c r="E9119" s="7">
        <v>-0.297685200326891</v>
      </c>
      <c r="G9119" s="7">
        <v>15</v>
      </c>
      <c r="H9119" s="7">
        <v>92</v>
      </c>
      <c r="I9119" s="7">
        <v>-0.12824516126493199</v>
      </c>
      <c r="J9119" s="7">
        <v>-1.9613186201167001E-2</v>
      </c>
    </row>
    <row r="9120" spans="2:10" x14ac:dyDescent="0.2">
      <c r="B9120" s="7">
        <v>16</v>
      </c>
      <c r="C9120" s="7">
        <v>92</v>
      </c>
      <c r="D9120" s="7">
        <v>-0.233271501251235</v>
      </c>
      <c r="E9120" s="7">
        <v>-0.22996621243087301</v>
      </c>
      <c r="G9120" s="7">
        <v>16</v>
      </c>
      <c r="H9120" s="7">
        <v>92</v>
      </c>
      <c r="I9120" s="7">
        <v>-0.23335396136407999</v>
      </c>
      <c r="J9120" s="7">
        <v>-0.224612859622739</v>
      </c>
    </row>
    <row r="9121" spans="2:10" x14ac:dyDescent="0.2">
      <c r="B9121" s="7">
        <v>17</v>
      </c>
      <c r="C9121" s="7">
        <v>92</v>
      </c>
      <c r="D9121" s="7">
        <v>-0.248423613958863</v>
      </c>
      <c r="E9121" s="7">
        <v>-0.23161108388882001</v>
      </c>
      <c r="G9121" s="7">
        <v>17</v>
      </c>
      <c r="H9121" s="7">
        <v>92</v>
      </c>
      <c r="I9121" s="7">
        <v>-0.249601521918626</v>
      </c>
      <c r="J9121" s="7">
        <v>-0.26534962643161297</v>
      </c>
    </row>
    <row r="9122" spans="2:10" x14ac:dyDescent="0.2">
      <c r="B9122" s="7">
        <v>18</v>
      </c>
      <c r="C9122" s="7">
        <v>92</v>
      </c>
      <c r="D9122" s="7">
        <v>-0.344418743424871</v>
      </c>
      <c r="E9122" s="7">
        <v>-0.344710343287356</v>
      </c>
      <c r="G9122" s="7">
        <v>18</v>
      </c>
      <c r="H9122" s="7">
        <v>92</v>
      </c>
      <c r="I9122" s="7">
        <v>-0.34784665349520599</v>
      </c>
      <c r="J9122" s="7">
        <v>-0.127960144809424</v>
      </c>
    </row>
    <row r="9123" spans="2:10" x14ac:dyDescent="0.2">
      <c r="B9123" s="7">
        <v>19</v>
      </c>
      <c r="C9123" s="7">
        <v>92</v>
      </c>
      <c r="D9123" s="7">
        <v>0.22814916031082899</v>
      </c>
      <c r="E9123" s="7">
        <v>8.7839143748309007E-2</v>
      </c>
      <c r="G9123" s="7">
        <v>19</v>
      </c>
      <c r="H9123" s="7">
        <v>92</v>
      </c>
      <c r="I9123" s="7">
        <v>0.22798351103332901</v>
      </c>
      <c r="J9123" s="7">
        <v>0.21321003430395399</v>
      </c>
    </row>
    <row r="9124" spans="2:10" x14ac:dyDescent="0.2">
      <c r="B9124" s="7">
        <v>20</v>
      </c>
      <c r="C9124" s="7">
        <v>92</v>
      </c>
      <c r="D9124" s="7">
        <v>-0.15694764447986401</v>
      </c>
      <c r="E9124" s="7">
        <v>-3.5372556011085798E-2</v>
      </c>
      <c r="G9124" s="7">
        <v>20</v>
      </c>
      <c r="H9124" s="7">
        <v>92</v>
      </c>
      <c r="I9124" s="7">
        <v>-0.15724483429358199</v>
      </c>
      <c r="J9124" s="7">
        <v>0.118449645796587</v>
      </c>
    </row>
    <row r="9125" spans="2:10" x14ac:dyDescent="0.2">
      <c r="B9125" s="7">
        <v>21</v>
      </c>
      <c r="C9125" s="7">
        <v>92</v>
      </c>
      <c r="D9125" s="7">
        <v>-0.357234843800881</v>
      </c>
      <c r="E9125" s="7">
        <v>-0.400089945994339</v>
      </c>
      <c r="G9125" s="7">
        <v>21</v>
      </c>
      <c r="H9125" s="7">
        <v>92</v>
      </c>
      <c r="I9125" s="7">
        <v>-0.36498046191114702</v>
      </c>
      <c r="J9125" s="7">
        <v>-0.21981971382398299</v>
      </c>
    </row>
    <row r="9126" spans="2:10" x14ac:dyDescent="0.2">
      <c r="B9126" s="7">
        <v>22</v>
      </c>
      <c r="C9126" s="7">
        <v>92</v>
      </c>
      <c r="D9126" s="7">
        <v>3.1338381559434601E-2</v>
      </c>
      <c r="E9126" s="7">
        <v>-0.121039977426561</v>
      </c>
      <c r="G9126" s="7">
        <v>22</v>
      </c>
      <c r="H9126" s="7">
        <v>92</v>
      </c>
      <c r="I9126" s="7">
        <v>3.2328011358920598E-2</v>
      </c>
      <c r="J9126" s="7">
        <v>-0.11988511525950001</v>
      </c>
    </row>
    <row r="9127" spans="2:10" x14ac:dyDescent="0.2">
      <c r="B9127" s="7">
        <v>23</v>
      </c>
      <c r="C9127" s="7">
        <v>92</v>
      </c>
      <c r="D9127" s="7">
        <v>0.315350827422271</v>
      </c>
      <c r="E9127" s="7">
        <v>-0.109881110290813</v>
      </c>
      <c r="G9127" s="7">
        <v>23</v>
      </c>
      <c r="H9127" s="7">
        <v>92</v>
      </c>
      <c r="I9127" s="7">
        <v>0.314524765031299</v>
      </c>
      <c r="J9127" s="7">
        <v>-5.5506071538997198E-2</v>
      </c>
    </row>
    <row r="9128" spans="2:10" x14ac:dyDescent="0.2">
      <c r="B9128" s="7">
        <v>24</v>
      </c>
      <c r="C9128" s="7">
        <v>92</v>
      </c>
      <c r="D9128" s="7">
        <v>-0.10815761054598499</v>
      </c>
      <c r="E9128" s="7">
        <v>-4.0580409693307097E-2</v>
      </c>
      <c r="G9128" s="7">
        <v>24</v>
      </c>
      <c r="H9128" s="7">
        <v>92</v>
      </c>
      <c r="I9128" s="7">
        <v>-0.10977613191994801</v>
      </c>
      <c r="J9128" s="7">
        <v>0.195869190511791</v>
      </c>
    </row>
    <row r="9129" spans="2:10" x14ac:dyDescent="0.2">
      <c r="B9129" s="7">
        <v>25</v>
      </c>
      <c r="C9129" s="7">
        <v>92</v>
      </c>
      <c r="D9129" s="7">
        <v>0.17367224267737</v>
      </c>
      <c r="E9129" s="7">
        <v>-0.12973444766434999</v>
      </c>
      <c r="G9129" s="7">
        <v>25</v>
      </c>
      <c r="H9129" s="7">
        <v>92</v>
      </c>
      <c r="I9129" s="7">
        <v>0.175539937822738</v>
      </c>
      <c r="J9129" s="7">
        <v>-5.4361037278435602E-2</v>
      </c>
    </row>
    <row r="9130" spans="2:10" x14ac:dyDescent="0.2">
      <c r="B9130" s="7">
        <v>26</v>
      </c>
      <c r="C9130" s="7">
        <v>92</v>
      </c>
      <c r="D9130" s="7">
        <v>0.12786926610870999</v>
      </c>
      <c r="E9130" s="7">
        <v>0.14815687655837401</v>
      </c>
      <c r="G9130" s="7">
        <v>26</v>
      </c>
      <c r="H9130" s="7">
        <v>92</v>
      </c>
      <c r="I9130" s="7">
        <v>0.13242283923356099</v>
      </c>
      <c r="J9130" s="7">
        <v>-6.5550779861707695E-2</v>
      </c>
    </row>
    <row r="9131" spans="2:10" x14ac:dyDescent="0.2">
      <c r="B9131" s="7">
        <v>27</v>
      </c>
      <c r="C9131" s="7">
        <v>92</v>
      </c>
      <c r="D9131" s="7">
        <v>-0.1839581844507</v>
      </c>
      <c r="E9131" s="7">
        <v>-0.124250398349424</v>
      </c>
      <c r="G9131" s="7">
        <v>27</v>
      </c>
      <c r="H9131" s="7">
        <v>92</v>
      </c>
      <c r="I9131" s="7">
        <v>-0.18330965929235701</v>
      </c>
      <c r="J9131" s="7">
        <v>-2.1950996521613999E-2</v>
      </c>
    </row>
    <row r="9132" spans="2:10" x14ac:dyDescent="0.2">
      <c r="B9132" s="7">
        <v>28</v>
      </c>
      <c r="C9132" s="7">
        <v>92</v>
      </c>
      <c r="D9132" s="7">
        <v>0.246932064288269</v>
      </c>
      <c r="E9132" s="7">
        <v>-0.150639503133358</v>
      </c>
      <c r="G9132" s="7">
        <v>28</v>
      </c>
      <c r="H9132" s="7">
        <v>92</v>
      </c>
      <c r="I9132" s="7">
        <v>0.25331530158884102</v>
      </c>
      <c r="J9132" s="7">
        <v>0.14048320046616999</v>
      </c>
    </row>
    <row r="9133" spans="2:10" x14ac:dyDescent="0.2">
      <c r="B9133" s="7">
        <v>29</v>
      </c>
      <c r="C9133" s="7">
        <v>92</v>
      </c>
      <c r="D9133" s="7">
        <v>-0.21352626347179399</v>
      </c>
      <c r="E9133" s="7">
        <v>-0.26692653806939298</v>
      </c>
      <c r="G9133" s="7">
        <v>29</v>
      </c>
      <c r="H9133" s="7">
        <v>92</v>
      </c>
      <c r="I9133" s="7">
        <v>-0.20900933293746801</v>
      </c>
      <c r="J9133" s="7">
        <v>-0.151573745910041</v>
      </c>
    </row>
    <row r="9134" spans="2:10" x14ac:dyDescent="0.2">
      <c r="B9134" s="7">
        <v>30</v>
      </c>
      <c r="C9134" s="7">
        <v>92</v>
      </c>
      <c r="D9134" s="7">
        <v>-0.11752943379448701</v>
      </c>
      <c r="E9134" s="7">
        <v>-0.113941010406602</v>
      </c>
      <c r="G9134" s="7">
        <v>30</v>
      </c>
      <c r="H9134" s="7">
        <v>92</v>
      </c>
      <c r="I9134" s="7">
        <v>-0.122060551791751</v>
      </c>
      <c r="J9134" s="7">
        <v>-3.28362466552568E-2</v>
      </c>
    </row>
    <row r="9135" spans="2:10" x14ac:dyDescent="0.2">
      <c r="B9135" s="7">
        <v>31</v>
      </c>
      <c r="C9135" s="7">
        <v>92</v>
      </c>
      <c r="D9135" s="7">
        <v>0.17422637060415699</v>
      </c>
      <c r="E9135" s="7">
        <v>0.127747618566878</v>
      </c>
      <c r="G9135" s="7">
        <v>31</v>
      </c>
      <c r="H9135" s="7">
        <v>92</v>
      </c>
      <c r="I9135" s="7">
        <v>0.17349089671027301</v>
      </c>
      <c r="J9135" s="7">
        <v>6.15589305729509E-2</v>
      </c>
    </row>
    <row r="9136" spans="2:10" x14ac:dyDescent="0.2">
      <c r="B9136" s="7">
        <v>32</v>
      </c>
      <c r="C9136" s="7">
        <v>92</v>
      </c>
      <c r="D9136" s="7">
        <v>-0.13536232515350799</v>
      </c>
      <c r="E9136" s="7">
        <v>-0.14134448378966599</v>
      </c>
      <c r="G9136" s="7">
        <v>32</v>
      </c>
      <c r="H9136" s="7">
        <v>92</v>
      </c>
      <c r="I9136" s="7">
        <v>-0.13854524120311901</v>
      </c>
      <c r="J9136" s="7">
        <v>-0.17839635053326</v>
      </c>
    </row>
    <row r="9137" spans="2:10" x14ac:dyDescent="0.2">
      <c r="B9137" s="7">
        <v>33</v>
      </c>
      <c r="C9137" s="7">
        <v>92</v>
      </c>
      <c r="D9137" s="7">
        <v>-9.6767769527526901E-2</v>
      </c>
      <c r="E9137" s="7">
        <v>-0.181507480053022</v>
      </c>
      <c r="G9137" s="7">
        <v>33</v>
      </c>
      <c r="H9137" s="7">
        <v>92</v>
      </c>
      <c r="I9137" s="7">
        <v>-9.6884138696185396E-2</v>
      </c>
      <c r="J9137" s="7">
        <v>-0.120460697464503</v>
      </c>
    </row>
    <row r="9138" spans="2:10" x14ac:dyDescent="0.2">
      <c r="B9138" s="7">
        <v>34</v>
      </c>
      <c r="C9138" s="7">
        <v>92</v>
      </c>
      <c r="D9138" s="7">
        <v>-8.4631971267870504E-2</v>
      </c>
      <c r="E9138" s="7">
        <v>-0.11957694147253101</v>
      </c>
      <c r="G9138" s="7">
        <v>34</v>
      </c>
      <c r="H9138" s="7">
        <v>92</v>
      </c>
      <c r="I9138" s="7">
        <v>-8.59894782227828E-2</v>
      </c>
      <c r="J9138" s="7">
        <v>-8.1114858679445206E-2</v>
      </c>
    </row>
    <row r="9139" spans="2:10" x14ac:dyDescent="0.2">
      <c r="B9139" s="7">
        <v>35</v>
      </c>
      <c r="C9139" s="7">
        <v>92</v>
      </c>
      <c r="D9139" s="7">
        <v>0.17725069005706001</v>
      </c>
      <c r="E9139" s="7">
        <v>0.24695653128755901</v>
      </c>
      <c r="G9139" s="7">
        <v>35</v>
      </c>
      <c r="H9139" s="7">
        <v>92</v>
      </c>
      <c r="I9139" s="7">
        <v>0.17928150503749801</v>
      </c>
      <c r="J9139" s="7">
        <v>0.21646611597659901</v>
      </c>
    </row>
    <row r="9140" spans="2:10" x14ac:dyDescent="0.2">
      <c r="B9140" s="7">
        <v>36</v>
      </c>
      <c r="C9140" s="7">
        <v>92</v>
      </c>
      <c r="D9140" s="7">
        <v>0.105687536760648</v>
      </c>
      <c r="E9140" s="7">
        <v>4.0717071048523401E-2</v>
      </c>
      <c r="G9140" s="7">
        <v>36</v>
      </c>
      <c r="H9140" s="7">
        <v>92</v>
      </c>
      <c r="I9140" s="7">
        <v>0.104903051174807</v>
      </c>
      <c r="J9140" s="7">
        <v>0.113190333058347</v>
      </c>
    </row>
    <row r="9141" spans="2:10" x14ac:dyDescent="0.2">
      <c r="B9141" s="7">
        <v>37</v>
      </c>
      <c r="C9141" s="7">
        <v>92</v>
      </c>
      <c r="D9141" s="7">
        <v>-0.26727831671040497</v>
      </c>
      <c r="E9141" s="7">
        <v>-0.47563763524805902</v>
      </c>
      <c r="G9141" s="7">
        <v>37</v>
      </c>
      <c r="H9141" s="7">
        <v>92</v>
      </c>
      <c r="I9141" s="7">
        <v>-0.27182953269989102</v>
      </c>
      <c r="J9141" s="7">
        <v>-0.36315602226944399</v>
      </c>
    </row>
    <row r="9142" spans="2:10" x14ac:dyDescent="0.2">
      <c r="B9142" s="7">
        <v>38</v>
      </c>
      <c r="C9142" s="7">
        <v>92</v>
      </c>
      <c r="D9142" s="7">
        <v>8.53058151074544E-2</v>
      </c>
      <c r="E9142" s="7">
        <v>-2.55367642194964E-2</v>
      </c>
      <c r="G9142" s="7">
        <v>38</v>
      </c>
      <c r="H9142" s="7">
        <v>92</v>
      </c>
      <c r="I9142" s="7">
        <v>8.4096316554921599E-2</v>
      </c>
      <c r="J9142" s="7">
        <v>-0.15555419157087999</v>
      </c>
    </row>
    <row r="9143" spans="2:10" x14ac:dyDescent="0.2">
      <c r="B9143" s="7">
        <v>39</v>
      </c>
      <c r="C9143" s="7">
        <v>92</v>
      </c>
      <c r="D9143" s="7">
        <v>-0.22306688308520201</v>
      </c>
      <c r="E9143" s="7">
        <v>9.4479797913701105E-2</v>
      </c>
      <c r="G9143" s="7">
        <v>39</v>
      </c>
      <c r="H9143" s="7">
        <v>92</v>
      </c>
      <c r="I9143" s="7">
        <v>-0.22647447901287401</v>
      </c>
      <c r="J9143" s="7">
        <v>-0.174225002158441</v>
      </c>
    </row>
    <row r="9144" spans="2:10" x14ac:dyDescent="0.2">
      <c r="B9144" s="7">
        <v>40</v>
      </c>
      <c r="C9144" s="7">
        <v>92</v>
      </c>
      <c r="D9144" s="7">
        <v>-0.46937064823457703</v>
      </c>
      <c r="E9144" s="7">
        <v>-0.47793876807899199</v>
      </c>
      <c r="G9144" s="7">
        <v>40</v>
      </c>
      <c r="H9144" s="7">
        <v>92</v>
      </c>
      <c r="I9144" s="7">
        <v>-0.46913336380189602</v>
      </c>
      <c r="J9144" s="7">
        <v>-0.56531564989342997</v>
      </c>
    </row>
    <row r="9145" spans="2:10" x14ac:dyDescent="0.2">
      <c r="B9145" s="7">
        <v>41</v>
      </c>
      <c r="C9145" s="7">
        <v>92</v>
      </c>
      <c r="D9145" s="7">
        <v>3.0353127805575801E-2</v>
      </c>
      <c r="E9145" s="7">
        <v>6.7647006502986606E-2</v>
      </c>
      <c r="G9145" s="7">
        <v>41</v>
      </c>
      <c r="H9145" s="7">
        <v>92</v>
      </c>
      <c r="I9145" s="7">
        <v>3.0928475496305698E-2</v>
      </c>
      <c r="J9145" s="7">
        <v>-0.20318033125710799</v>
      </c>
    </row>
    <row r="9146" spans="2:10" x14ac:dyDescent="0.2">
      <c r="B9146" s="7">
        <v>42</v>
      </c>
      <c r="C9146" s="7">
        <v>92</v>
      </c>
      <c r="D9146" s="7">
        <v>-0.13952948462197501</v>
      </c>
      <c r="E9146" s="7">
        <v>-0.21994214481041799</v>
      </c>
      <c r="G9146" s="7">
        <v>42</v>
      </c>
      <c r="H9146" s="7">
        <v>92</v>
      </c>
      <c r="I9146" s="7">
        <v>-0.13846770640596401</v>
      </c>
      <c r="J9146" s="7">
        <v>-0.248730880928663</v>
      </c>
    </row>
    <row r="9147" spans="2:10" x14ac:dyDescent="0.2">
      <c r="B9147" s="7">
        <v>43</v>
      </c>
      <c r="C9147" s="7">
        <v>92</v>
      </c>
      <c r="D9147" s="7">
        <v>-0.33118992563947702</v>
      </c>
      <c r="E9147" s="7">
        <v>-0.39991967289650399</v>
      </c>
      <c r="G9147" s="7">
        <v>43</v>
      </c>
      <c r="H9147" s="7">
        <v>92</v>
      </c>
      <c r="I9147" s="7">
        <v>-0.34002575095835003</v>
      </c>
      <c r="J9147" s="7">
        <v>-0.71218757440237901</v>
      </c>
    </row>
    <row r="9148" spans="2:10" x14ac:dyDescent="0.2">
      <c r="B9148" s="7">
        <v>44</v>
      </c>
      <c r="C9148" s="7">
        <v>92</v>
      </c>
      <c r="D9148" s="7">
        <v>-0.186690503425891</v>
      </c>
      <c r="E9148" s="7">
        <v>-0.173319901040346</v>
      </c>
      <c r="G9148" s="7">
        <v>44</v>
      </c>
      <c r="H9148" s="7">
        <v>92</v>
      </c>
      <c r="I9148" s="7">
        <v>-0.189329814923025</v>
      </c>
      <c r="J9148" s="7">
        <v>-9.15082335132089E-2</v>
      </c>
    </row>
    <row r="9149" spans="2:10" x14ac:dyDescent="0.2">
      <c r="B9149" s="7">
        <v>45</v>
      </c>
      <c r="C9149" s="7">
        <v>92</v>
      </c>
      <c r="D9149" s="7">
        <v>-0.131521607416833</v>
      </c>
      <c r="E9149" s="7">
        <v>-0.113917771801944</v>
      </c>
      <c r="G9149" s="7">
        <v>45</v>
      </c>
      <c r="H9149" s="7">
        <v>92</v>
      </c>
      <c r="I9149" s="7">
        <v>-0.13326168883364001</v>
      </c>
      <c r="J9149" s="7">
        <v>-0.26539677145860302</v>
      </c>
    </row>
    <row r="9150" spans="2:10" x14ac:dyDescent="0.2">
      <c r="B9150" s="7">
        <v>46</v>
      </c>
      <c r="C9150" s="7">
        <v>92</v>
      </c>
      <c r="D9150" s="7">
        <v>0.20831147389504601</v>
      </c>
      <c r="E9150" s="7">
        <v>0.41390364531984403</v>
      </c>
      <c r="G9150" s="7">
        <v>46</v>
      </c>
      <c r="H9150" s="7">
        <v>92</v>
      </c>
      <c r="I9150" s="7">
        <v>0.2149066547571</v>
      </c>
      <c r="J9150" s="7">
        <v>0.31156365683360898</v>
      </c>
    </row>
    <row r="9151" spans="2:10" x14ac:dyDescent="0.2">
      <c r="B9151" s="7">
        <v>47</v>
      </c>
      <c r="C9151" s="7">
        <v>92</v>
      </c>
      <c r="D9151" s="7">
        <v>-0.27986043694336898</v>
      </c>
      <c r="E9151" s="7">
        <v>-0.730635894698481</v>
      </c>
      <c r="G9151" s="7">
        <v>47</v>
      </c>
      <c r="H9151" s="7">
        <v>92</v>
      </c>
      <c r="I9151" s="7">
        <v>-0.28240162577093902</v>
      </c>
      <c r="J9151" s="7">
        <v>-0.48676693261802401</v>
      </c>
    </row>
    <row r="9152" spans="2:10" x14ac:dyDescent="0.2">
      <c r="B9152" s="7">
        <v>48</v>
      </c>
      <c r="C9152" s="7">
        <v>92</v>
      </c>
      <c r="D9152" s="7">
        <v>-0.136642379144048</v>
      </c>
      <c r="E9152" s="7">
        <v>-0.52693161752721795</v>
      </c>
      <c r="G9152" s="7">
        <v>48</v>
      </c>
      <c r="H9152" s="7">
        <v>92</v>
      </c>
      <c r="I9152" s="7">
        <v>-0.13805198055843201</v>
      </c>
      <c r="J9152" s="7">
        <v>-0.26319060701578301</v>
      </c>
    </row>
    <row r="9153" spans="2:10" x14ac:dyDescent="0.2">
      <c r="B9153" s="7">
        <v>49</v>
      </c>
      <c r="C9153" s="7">
        <v>92</v>
      </c>
      <c r="D9153" s="7">
        <v>0.34472893849580699</v>
      </c>
      <c r="E9153" s="7">
        <v>0.54618588180414895</v>
      </c>
      <c r="G9153" s="7">
        <v>49</v>
      </c>
      <c r="H9153" s="7">
        <v>92</v>
      </c>
      <c r="I9153" s="7">
        <v>0.35411193958173098</v>
      </c>
      <c r="J9153" s="7">
        <v>0.57833122320845498</v>
      </c>
    </row>
    <row r="9154" spans="2:10" x14ac:dyDescent="0.2">
      <c r="B9154" s="7">
        <v>50</v>
      </c>
      <c r="C9154" s="7">
        <v>92</v>
      </c>
      <c r="D9154" s="7">
        <v>-0.23042222275225199</v>
      </c>
      <c r="E9154" s="7">
        <v>-0.35756459307532501</v>
      </c>
      <c r="G9154" s="7">
        <v>50</v>
      </c>
      <c r="H9154" s="7">
        <v>92</v>
      </c>
      <c r="I9154" s="7">
        <v>-0.23820134812204799</v>
      </c>
      <c r="J9154" s="7">
        <v>-0.334282841839393</v>
      </c>
    </row>
    <row r="9155" spans="2:10" x14ac:dyDescent="0.2">
      <c r="B9155" s="7">
        <v>51</v>
      </c>
      <c r="C9155" s="7">
        <v>92</v>
      </c>
      <c r="D9155" s="7">
        <v>-0.10299619481918799</v>
      </c>
      <c r="E9155" s="7">
        <v>-0.11416114007766601</v>
      </c>
      <c r="G9155" s="7">
        <v>51</v>
      </c>
      <c r="H9155" s="7">
        <v>92</v>
      </c>
      <c r="I9155" s="7">
        <v>-0.10373046736227801</v>
      </c>
      <c r="J9155" s="7">
        <v>-0.28848573900729402</v>
      </c>
    </row>
    <row r="9156" spans="2:10" x14ac:dyDescent="0.2">
      <c r="B9156" s="7">
        <v>52</v>
      </c>
      <c r="C9156" s="7">
        <v>92</v>
      </c>
      <c r="D9156" s="7">
        <v>2.4595199068802899E-2</v>
      </c>
      <c r="E9156" s="7">
        <v>-9.2969358227993099E-2</v>
      </c>
      <c r="G9156" s="7">
        <v>52</v>
      </c>
      <c r="H9156" s="7">
        <v>92</v>
      </c>
      <c r="I9156" s="7">
        <v>2.4479169771156599E-2</v>
      </c>
      <c r="J9156" s="7">
        <v>-1.4132385599436E-2</v>
      </c>
    </row>
    <row r="9157" spans="2:10" x14ac:dyDescent="0.2">
      <c r="B9157" s="7">
        <v>53</v>
      </c>
      <c r="C9157" s="7">
        <v>92</v>
      </c>
      <c r="D9157" s="7">
        <v>-8.0444925496613501E-2</v>
      </c>
      <c r="E9157" s="7">
        <v>-2.1406646741844799E-2</v>
      </c>
      <c r="G9157" s="7">
        <v>53</v>
      </c>
      <c r="H9157" s="7">
        <v>92</v>
      </c>
      <c r="I9157" s="7">
        <v>-8.0712264925895602E-2</v>
      </c>
      <c r="J9157" s="7">
        <v>0.13967016199618301</v>
      </c>
    </row>
    <row r="9158" spans="2:10" x14ac:dyDescent="0.2">
      <c r="B9158" s="7">
        <v>54</v>
      </c>
      <c r="C9158" s="7">
        <v>92</v>
      </c>
      <c r="D9158" s="7">
        <v>-0.55915283511896097</v>
      </c>
      <c r="E9158" s="7">
        <v>-0.55418645473644201</v>
      </c>
      <c r="G9158" s="7">
        <v>54</v>
      </c>
      <c r="H9158" s="7">
        <v>92</v>
      </c>
      <c r="I9158" s="7">
        <v>-0.54864546095873801</v>
      </c>
      <c r="J9158" s="7">
        <v>-0.48815501343502199</v>
      </c>
    </row>
    <row r="9159" spans="2:10" x14ac:dyDescent="0.2">
      <c r="B9159" s="7">
        <v>55</v>
      </c>
      <c r="C9159" s="7">
        <v>92</v>
      </c>
      <c r="D9159" s="7">
        <v>-4.01122427875302E-2</v>
      </c>
      <c r="E9159" s="7">
        <v>3.5193608432037699E-2</v>
      </c>
      <c r="G9159" s="7">
        <v>55</v>
      </c>
      <c r="H9159" s="7">
        <v>92</v>
      </c>
      <c r="I9159" s="7">
        <v>-4.0687579088525702E-2</v>
      </c>
      <c r="J9159" s="7">
        <v>-0.14665353795196701</v>
      </c>
    </row>
    <row r="9160" spans="2:10" x14ac:dyDescent="0.2">
      <c r="B9160" s="7">
        <v>56</v>
      </c>
      <c r="C9160" s="7">
        <v>92</v>
      </c>
      <c r="D9160" s="7">
        <v>2.3731397085302999E-2</v>
      </c>
      <c r="E9160" s="7">
        <v>7.0458511752515399E-2</v>
      </c>
      <c r="G9160" s="7">
        <v>56</v>
      </c>
      <c r="H9160" s="7">
        <v>92</v>
      </c>
      <c r="I9160" s="7">
        <v>2.46303097709442E-2</v>
      </c>
      <c r="J9160" s="7">
        <v>2.2987094357436198E-2</v>
      </c>
    </row>
    <row r="9161" spans="2:10" x14ac:dyDescent="0.2">
      <c r="B9161" s="7">
        <v>57</v>
      </c>
      <c r="C9161" s="7">
        <v>92</v>
      </c>
      <c r="D9161" s="7">
        <v>0.59970764855615899</v>
      </c>
      <c r="E9161" s="7">
        <v>0.90963997376125205</v>
      </c>
      <c r="G9161" s="7">
        <v>57</v>
      </c>
      <c r="H9161" s="7">
        <v>92</v>
      </c>
      <c r="I9161" s="7">
        <v>0.60106452624473605</v>
      </c>
      <c r="J9161" s="7">
        <v>0.932788205797769</v>
      </c>
    </row>
    <row r="9162" spans="2:10" x14ac:dyDescent="0.2">
      <c r="B9162" s="7">
        <v>58</v>
      </c>
      <c r="C9162" s="7">
        <v>92</v>
      </c>
      <c r="D9162" s="7">
        <v>-0.243184473824237</v>
      </c>
      <c r="E9162" s="7">
        <v>-0.26973004267025003</v>
      </c>
      <c r="G9162" s="7">
        <v>58</v>
      </c>
      <c r="H9162" s="7">
        <v>92</v>
      </c>
      <c r="I9162" s="7">
        <v>-0.243461531409324</v>
      </c>
      <c r="J9162" s="7">
        <v>-0.13917155558319499</v>
      </c>
    </row>
    <row r="9163" spans="2:10" x14ac:dyDescent="0.2">
      <c r="B9163" s="7">
        <v>59</v>
      </c>
      <c r="C9163" s="7">
        <v>92</v>
      </c>
      <c r="D9163" s="7">
        <v>-9.2316891978254198E-2</v>
      </c>
      <c r="E9163" s="7">
        <v>-6.9765485852912895E-2</v>
      </c>
      <c r="G9163" s="7">
        <v>59</v>
      </c>
      <c r="H9163" s="7">
        <v>92</v>
      </c>
      <c r="I9163" s="7">
        <v>-9.2719137249559894E-2</v>
      </c>
      <c r="J9163" s="7">
        <v>-0.166082388456393</v>
      </c>
    </row>
    <row r="9164" spans="2:10" x14ac:dyDescent="0.2">
      <c r="B9164" s="7">
        <v>60</v>
      </c>
      <c r="C9164" s="7">
        <v>92</v>
      </c>
      <c r="D9164" s="7">
        <v>-0.32355769207535001</v>
      </c>
      <c r="E9164" s="7">
        <v>-0.51324074342972603</v>
      </c>
      <c r="G9164" s="7">
        <v>60</v>
      </c>
      <c r="H9164" s="7">
        <v>92</v>
      </c>
      <c r="I9164" s="7">
        <v>-0.33602144022602998</v>
      </c>
      <c r="J9164" s="7">
        <v>-0.44596276603843399</v>
      </c>
    </row>
    <row r="9165" spans="2:10" x14ac:dyDescent="0.2">
      <c r="B9165" s="7">
        <v>61</v>
      </c>
      <c r="C9165" s="7">
        <v>92</v>
      </c>
      <c r="D9165" s="7">
        <v>-0.243286218958191</v>
      </c>
      <c r="E9165" s="7">
        <v>-0.20760634785270801</v>
      </c>
      <c r="G9165" s="7">
        <v>61</v>
      </c>
      <c r="H9165" s="7">
        <v>92</v>
      </c>
      <c r="I9165" s="7">
        <v>-0.24257667689238899</v>
      </c>
      <c r="J9165" s="7">
        <v>-8.5847251442214806E-2</v>
      </c>
    </row>
    <row r="9166" spans="2:10" x14ac:dyDescent="0.2">
      <c r="B9166" s="7">
        <v>62</v>
      </c>
      <c r="C9166" s="7">
        <v>92</v>
      </c>
      <c r="D9166" s="7">
        <v>-0.123584042611787</v>
      </c>
      <c r="E9166" s="7">
        <v>-0.103955122185047</v>
      </c>
      <c r="G9166" s="7">
        <v>62</v>
      </c>
      <c r="H9166" s="7">
        <v>92</v>
      </c>
      <c r="I9166" s="7">
        <v>-0.12364834699060499</v>
      </c>
      <c r="J9166" s="7">
        <v>-0.152521304241136</v>
      </c>
    </row>
    <row r="9167" spans="2:10" x14ac:dyDescent="0.2">
      <c r="B9167" s="7">
        <v>63</v>
      </c>
      <c r="C9167" s="7">
        <v>92</v>
      </c>
      <c r="D9167" s="7">
        <v>-0.15684089990792</v>
      </c>
      <c r="E9167" s="7">
        <v>-7.74574908559824E-2</v>
      </c>
      <c r="G9167" s="7">
        <v>63</v>
      </c>
      <c r="H9167" s="7">
        <v>92</v>
      </c>
      <c r="I9167" s="7">
        <v>-0.157690923134679</v>
      </c>
      <c r="J9167" s="7">
        <v>-0.10453586033659</v>
      </c>
    </row>
    <row r="9168" spans="2:10" x14ac:dyDescent="0.2">
      <c r="B9168" s="7">
        <v>64</v>
      </c>
      <c r="C9168" s="7">
        <v>92</v>
      </c>
      <c r="D9168" s="7">
        <v>0.31582623698583301</v>
      </c>
      <c r="E9168" s="7">
        <v>0.56496817525646204</v>
      </c>
      <c r="G9168" s="7">
        <v>64</v>
      </c>
      <c r="H9168" s="7">
        <v>92</v>
      </c>
      <c r="I9168" s="7">
        <v>0.31238648983842099</v>
      </c>
      <c r="J9168" s="7">
        <v>-4.8720198506622099E-3</v>
      </c>
    </row>
    <row r="9169" spans="2:10" x14ac:dyDescent="0.2">
      <c r="B9169" s="7">
        <v>65</v>
      </c>
      <c r="C9169" s="7">
        <v>92</v>
      </c>
      <c r="D9169" s="7">
        <v>-7.98638037407082E-2</v>
      </c>
      <c r="E9169" s="7">
        <v>0.14473359100465799</v>
      </c>
      <c r="G9169" s="7">
        <v>65</v>
      </c>
      <c r="H9169" s="7">
        <v>92</v>
      </c>
      <c r="I9169" s="7">
        <v>-8.1253042668817999E-2</v>
      </c>
      <c r="J9169" s="7">
        <v>0.29007806472417302</v>
      </c>
    </row>
    <row r="9170" spans="2:10" x14ac:dyDescent="0.2">
      <c r="B9170" s="7">
        <v>66</v>
      </c>
      <c r="C9170" s="7">
        <v>92</v>
      </c>
      <c r="D9170" s="7">
        <v>-0.22381646943532199</v>
      </c>
      <c r="E9170" s="7">
        <v>0.195248221665281</v>
      </c>
      <c r="G9170" s="7">
        <v>66</v>
      </c>
      <c r="H9170" s="7">
        <v>92</v>
      </c>
      <c r="I9170" s="7">
        <v>-0.2224580415761</v>
      </c>
      <c r="J9170" s="7">
        <v>-0.41943162870817702</v>
      </c>
    </row>
    <row r="9171" spans="2:10" x14ac:dyDescent="0.2">
      <c r="B9171" s="7">
        <v>67</v>
      </c>
      <c r="C9171" s="7">
        <v>92</v>
      </c>
      <c r="D9171" s="7">
        <v>0.10798954856637</v>
      </c>
      <c r="E9171" s="7">
        <v>-6.8418287156739602E-2</v>
      </c>
      <c r="G9171" s="7">
        <v>67</v>
      </c>
      <c r="H9171" s="7">
        <v>92</v>
      </c>
      <c r="I9171" s="7">
        <v>0.108754963459067</v>
      </c>
      <c r="J9171" s="7">
        <v>5.1357962118364901E-2</v>
      </c>
    </row>
    <row r="9172" spans="2:10" x14ac:dyDescent="0.2">
      <c r="B9172" s="7">
        <v>68</v>
      </c>
      <c r="C9172" s="7">
        <v>92</v>
      </c>
      <c r="D9172" s="7">
        <v>0.12892038840471301</v>
      </c>
      <c r="E9172" s="7">
        <v>0.19656516334558599</v>
      </c>
      <c r="G9172" s="7">
        <v>68</v>
      </c>
      <c r="H9172" s="7">
        <v>92</v>
      </c>
      <c r="I9172" s="7">
        <v>0.132550132533506</v>
      </c>
      <c r="J9172" s="7">
        <v>5.4786251479544697E-2</v>
      </c>
    </row>
    <row r="9173" spans="2:10" x14ac:dyDescent="0.2">
      <c r="B9173" s="7">
        <v>69</v>
      </c>
      <c r="C9173" s="7">
        <v>92</v>
      </c>
      <c r="D9173" s="7">
        <v>0.11848009886025999</v>
      </c>
      <c r="E9173" s="7">
        <v>0.34181780342802398</v>
      </c>
      <c r="G9173" s="7">
        <v>69</v>
      </c>
      <c r="H9173" s="7">
        <v>92</v>
      </c>
      <c r="I9173" s="7">
        <v>0.120641124689532</v>
      </c>
      <c r="J9173" s="7">
        <v>-3.8385668534584902E-2</v>
      </c>
    </row>
    <row r="9174" spans="2:10" x14ac:dyDescent="0.2">
      <c r="B9174" s="7">
        <v>70</v>
      </c>
      <c r="C9174" s="7">
        <v>92</v>
      </c>
      <c r="D9174" s="7">
        <v>-0.14117436754346799</v>
      </c>
      <c r="E9174" s="7">
        <v>-0.18578940937218799</v>
      </c>
      <c r="G9174" s="7">
        <v>70</v>
      </c>
      <c r="H9174" s="7">
        <v>92</v>
      </c>
      <c r="I9174" s="7">
        <v>-0.14297753842840399</v>
      </c>
      <c r="J9174" s="7">
        <v>-0.30559194925855498</v>
      </c>
    </row>
    <row r="9175" spans="2:10" x14ac:dyDescent="0.2">
      <c r="B9175" s="7">
        <v>71</v>
      </c>
      <c r="C9175" s="7">
        <v>92</v>
      </c>
      <c r="D9175" s="7">
        <v>-6.1418696607322704E-3</v>
      </c>
      <c r="E9175" s="7">
        <v>0.124212460986119</v>
      </c>
      <c r="G9175" s="7">
        <v>71</v>
      </c>
      <c r="H9175" s="7">
        <v>92</v>
      </c>
      <c r="I9175" s="7">
        <v>-6.3147559646132799E-3</v>
      </c>
      <c r="J9175" s="7">
        <v>0.15947631710954399</v>
      </c>
    </row>
    <row r="9176" spans="2:10" x14ac:dyDescent="0.2">
      <c r="B9176" s="7">
        <v>72</v>
      </c>
      <c r="C9176" s="7">
        <v>92</v>
      </c>
      <c r="D9176" s="7">
        <v>0.40476929690422703</v>
      </c>
      <c r="E9176" s="7">
        <v>0.17472642198272101</v>
      </c>
      <c r="G9176" s="7">
        <v>72</v>
      </c>
      <c r="H9176" s="7">
        <v>92</v>
      </c>
      <c r="I9176" s="7">
        <v>0.40559017891568599</v>
      </c>
      <c r="J9176" s="7">
        <v>0.35732985870675199</v>
      </c>
    </row>
    <row r="9177" spans="2:10" x14ac:dyDescent="0.2">
      <c r="B9177" s="7">
        <v>73</v>
      </c>
      <c r="C9177" s="7">
        <v>92</v>
      </c>
      <c r="D9177" s="7">
        <v>-0.48816009207869798</v>
      </c>
      <c r="E9177" s="7">
        <v>-0.73287676276105296</v>
      </c>
      <c r="G9177" s="7">
        <v>73</v>
      </c>
      <c r="H9177" s="7">
        <v>92</v>
      </c>
      <c r="I9177" s="7">
        <v>-0.47988391570864802</v>
      </c>
      <c r="J9177" s="7">
        <v>-0.57346676978465705</v>
      </c>
    </row>
    <row r="9178" spans="2:10" x14ac:dyDescent="0.2">
      <c r="B9178" s="7">
        <v>74</v>
      </c>
      <c r="C9178" s="7">
        <v>92</v>
      </c>
      <c r="D9178" s="7">
        <v>0.26928732074113299</v>
      </c>
      <c r="E9178" s="7">
        <v>0.107824211566174</v>
      </c>
      <c r="G9178" s="7">
        <v>74</v>
      </c>
      <c r="H9178" s="7">
        <v>92</v>
      </c>
      <c r="I9178" s="7">
        <v>0.27243404429187001</v>
      </c>
      <c r="J9178" s="7">
        <v>0.257038991755632</v>
      </c>
    </row>
    <row r="9179" spans="2:10" x14ac:dyDescent="0.2">
      <c r="B9179" s="7">
        <v>75</v>
      </c>
      <c r="C9179" s="7">
        <v>92</v>
      </c>
      <c r="D9179" s="7">
        <v>3.0334490462411899E-2</v>
      </c>
      <c r="E9179" s="7">
        <v>0.15872193066447501</v>
      </c>
      <c r="G9179" s="7">
        <v>75</v>
      </c>
      <c r="H9179" s="7">
        <v>92</v>
      </c>
      <c r="I9179" s="7">
        <v>2.9501001244597098E-2</v>
      </c>
      <c r="J9179" s="7">
        <v>-3.9571808609975001E-2</v>
      </c>
    </row>
    <row r="9180" spans="2:10" x14ac:dyDescent="0.2">
      <c r="B9180" s="7">
        <v>76</v>
      </c>
      <c r="C9180" s="7">
        <v>92</v>
      </c>
      <c r="D9180" s="7">
        <v>4.1410341564061398E-2</v>
      </c>
      <c r="E9180" s="7">
        <v>-0.16764938735091001</v>
      </c>
      <c r="G9180" s="7">
        <v>76</v>
      </c>
      <c r="H9180" s="7">
        <v>92</v>
      </c>
      <c r="I9180" s="7">
        <v>4.0883620145168997E-2</v>
      </c>
      <c r="J9180" s="7">
        <v>0.23487254670084701</v>
      </c>
    </row>
    <row r="9181" spans="2:10" x14ac:dyDescent="0.2">
      <c r="B9181" s="7">
        <v>77</v>
      </c>
      <c r="C9181" s="7">
        <v>92</v>
      </c>
      <c r="D9181" s="7">
        <v>-0.38321531805115899</v>
      </c>
      <c r="E9181" s="7">
        <v>-0.223047070815239</v>
      </c>
      <c r="G9181" s="7">
        <v>77</v>
      </c>
      <c r="H9181" s="7">
        <v>92</v>
      </c>
      <c r="I9181" s="7">
        <v>-0.39048419743357998</v>
      </c>
      <c r="J9181" s="7">
        <v>-0.29951142979060202</v>
      </c>
    </row>
    <row r="9182" spans="2:10" x14ac:dyDescent="0.2">
      <c r="B9182" s="7">
        <v>78</v>
      </c>
      <c r="C9182" s="7">
        <v>92</v>
      </c>
      <c r="D9182" s="7">
        <v>-0.54482610749444604</v>
      </c>
      <c r="E9182" s="7">
        <v>-0.504713191630348</v>
      </c>
      <c r="G9182" s="7">
        <v>78</v>
      </c>
      <c r="H9182" s="7">
        <v>92</v>
      </c>
      <c r="I9182" s="7">
        <v>-0.53959616243818997</v>
      </c>
      <c r="J9182" s="7">
        <v>-0.39880965565758197</v>
      </c>
    </row>
    <row r="9183" spans="2:10" x14ac:dyDescent="0.2">
      <c r="B9183" s="7">
        <v>79</v>
      </c>
      <c r="C9183" s="7">
        <v>92</v>
      </c>
      <c r="D9183" s="7">
        <v>3.78277647392E-2</v>
      </c>
      <c r="E9183" s="7">
        <v>6.6610351574369495E-2</v>
      </c>
      <c r="G9183" s="7">
        <v>79</v>
      </c>
      <c r="H9183" s="7">
        <v>92</v>
      </c>
      <c r="I9183" s="7">
        <v>3.8003299531334599E-2</v>
      </c>
      <c r="J9183" s="7">
        <v>-0.172285948436604</v>
      </c>
    </row>
    <row r="9184" spans="2:10" x14ac:dyDescent="0.2">
      <c r="B9184" s="7">
        <v>80</v>
      </c>
      <c r="C9184" s="7">
        <v>92</v>
      </c>
      <c r="D9184" s="7">
        <v>5.8414454339283502E-2</v>
      </c>
      <c r="E9184" s="7">
        <v>6.90357085882045E-2</v>
      </c>
      <c r="G9184" s="7">
        <v>80</v>
      </c>
      <c r="H9184" s="7">
        <v>92</v>
      </c>
      <c r="I9184" s="7">
        <v>5.8429279793054803E-2</v>
      </c>
      <c r="J9184" s="7">
        <v>-0.13788994681309499</v>
      </c>
    </row>
    <row r="9185" spans="2:10" x14ac:dyDescent="0.2">
      <c r="B9185" s="7">
        <v>81</v>
      </c>
      <c r="C9185" s="7">
        <v>92</v>
      </c>
      <c r="D9185" s="7">
        <v>2.2151615864345301E-3</v>
      </c>
      <c r="E9185" s="7">
        <v>-0.38125108941344799</v>
      </c>
      <c r="G9185" s="7">
        <v>81</v>
      </c>
      <c r="H9185" s="7">
        <v>92</v>
      </c>
      <c r="I9185" s="7">
        <v>2.3191949775878099E-3</v>
      </c>
      <c r="J9185" s="7">
        <v>-0.25550328867660799</v>
      </c>
    </row>
    <row r="9186" spans="2:10" x14ac:dyDescent="0.2">
      <c r="B9186" s="7">
        <v>82</v>
      </c>
      <c r="C9186" s="7">
        <v>92</v>
      </c>
      <c r="D9186" s="7">
        <v>0.17941826455329801</v>
      </c>
      <c r="E9186" s="7">
        <v>-0.290504799727894</v>
      </c>
      <c r="G9186" s="7">
        <v>82</v>
      </c>
      <c r="H9186" s="7">
        <v>92</v>
      </c>
      <c r="I9186" s="7">
        <v>0.180053901291468</v>
      </c>
      <c r="J9186" s="7">
        <v>0.366899929414432</v>
      </c>
    </row>
    <row r="9187" spans="2:10" x14ac:dyDescent="0.2">
      <c r="B9187" s="7">
        <v>83</v>
      </c>
      <c r="C9187" s="7">
        <v>92</v>
      </c>
      <c r="D9187" s="7">
        <v>-0.250096264861492</v>
      </c>
      <c r="E9187" s="7">
        <v>-0.123275644406695</v>
      </c>
      <c r="G9187" s="7">
        <v>83</v>
      </c>
      <c r="H9187" s="7">
        <v>92</v>
      </c>
      <c r="I9187" s="7">
        <v>-0.256389978871853</v>
      </c>
      <c r="J9187" s="7">
        <v>-0.251856540331101</v>
      </c>
    </row>
    <row r="9188" spans="2:10" x14ac:dyDescent="0.2">
      <c r="B9188" s="7">
        <v>84</v>
      </c>
      <c r="C9188" s="7">
        <v>92</v>
      </c>
      <c r="D9188" s="7">
        <v>0.15607779000577199</v>
      </c>
      <c r="E9188" s="7">
        <v>2.1992230127608502E-2</v>
      </c>
      <c r="G9188" s="7">
        <v>84</v>
      </c>
      <c r="H9188" s="7">
        <v>92</v>
      </c>
      <c r="I9188" s="7">
        <v>0.170643245242946</v>
      </c>
      <c r="J9188" s="7">
        <v>0.65195421926402197</v>
      </c>
    </row>
    <row r="9189" spans="2:10" x14ac:dyDescent="0.2">
      <c r="B9189" s="7">
        <v>85</v>
      </c>
      <c r="C9189" s="7">
        <v>92</v>
      </c>
      <c r="D9189" s="7">
        <v>-0.52752847763035904</v>
      </c>
      <c r="E9189" s="7">
        <v>-0.57951356761839001</v>
      </c>
      <c r="G9189" s="7">
        <v>85</v>
      </c>
      <c r="H9189" s="7">
        <v>92</v>
      </c>
      <c r="I9189" s="7">
        <v>-0.53391211537468297</v>
      </c>
      <c r="J9189" s="7">
        <v>-0.57701744837348001</v>
      </c>
    </row>
    <row r="9190" spans="2:10" x14ac:dyDescent="0.2">
      <c r="B9190" s="7">
        <v>86</v>
      </c>
      <c r="C9190" s="7">
        <v>92</v>
      </c>
      <c r="D9190" s="7">
        <v>-0.64991032180274999</v>
      </c>
      <c r="E9190" s="7">
        <v>-0.21827848459476201</v>
      </c>
      <c r="G9190" s="7">
        <v>86</v>
      </c>
      <c r="H9190" s="7">
        <v>92</v>
      </c>
      <c r="I9190" s="7">
        <v>-0.64870569962941405</v>
      </c>
      <c r="J9190" s="7">
        <v>-0.15759704732162799</v>
      </c>
    </row>
    <row r="9191" spans="2:10" x14ac:dyDescent="0.2">
      <c r="B9191" s="7">
        <v>87</v>
      </c>
      <c r="C9191" s="7">
        <v>92</v>
      </c>
      <c r="D9191" s="7">
        <v>0.394803026111894</v>
      </c>
      <c r="E9191" s="7">
        <v>0.50380727089607702</v>
      </c>
      <c r="G9191" s="7">
        <v>87</v>
      </c>
      <c r="H9191" s="7">
        <v>92</v>
      </c>
      <c r="I9191" s="7">
        <v>0.392522082157437</v>
      </c>
      <c r="J9191" s="7">
        <v>0.150583650515803</v>
      </c>
    </row>
    <row r="9192" spans="2:10" x14ac:dyDescent="0.2">
      <c r="B9192" s="7">
        <v>88</v>
      </c>
      <c r="C9192" s="7">
        <v>92</v>
      </c>
      <c r="D9192" s="7">
        <v>-0.25317548611936302</v>
      </c>
      <c r="E9192" s="7">
        <v>-0.40491225529283298</v>
      </c>
      <c r="G9192" s="7">
        <v>88</v>
      </c>
      <c r="H9192" s="7">
        <v>92</v>
      </c>
      <c r="I9192" s="7">
        <v>-0.25715484124905902</v>
      </c>
      <c r="J9192" s="7">
        <v>-0.60407836201825604</v>
      </c>
    </row>
    <row r="9193" spans="2:10" x14ac:dyDescent="0.2">
      <c r="B9193" s="7">
        <v>89</v>
      </c>
      <c r="C9193" s="7">
        <v>92</v>
      </c>
      <c r="D9193" s="7">
        <v>0.276282775881528</v>
      </c>
      <c r="E9193" s="7">
        <v>0.12757649884126199</v>
      </c>
      <c r="G9193" s="7">
        <v>89</v>
      </c>
      <c r="H9193" s="7">
        <v>92</v>
      </c>
      <c r="I9193" s="7">
        <v>0.30053511792745102</v>
      </c>
      <c r="J9193" s="7">
        <v>0.39753715168586301</v>
      </c>
    </row>
    <row r="9194" spans="2:10" x14ac:dyDescent="0.2">
      <c r="B9194" s="7">
        <v>90</v>
      </c>
      <c r="C9194" s="7">
        <v>92</v>
      </c>
      <c r="D9194" s="7">
        <v>-0.55771127632079098</v>
      </c>
      <c r="E9194" s="7">
        <v>-0.59976293145187898</v>
      </c>
      <c r="G9194" s="7">
        <v>90</v>
      </c>
      <c r="H9194" s="7">
        <v>92</v>
      </c>
      <c r="I9194" s="7">
        <v>-0.57215385884161296</v>
      </c>
      <c r="J9194" s="7">
        <v>-0.56913173466369704</v>
      </c>
    </row>
    <row r="9195" spans="2:10" x14ac:dyDescent="0.2">
      <c r="B9195" s="7">
        <v>91</v>
      </c>
      <c r="C9195" s="7">
        <v>92</v>
      </c>
      <c r="D9195" s="7">
        <v>1.10782861304797E-2</v>
      </c>
      <c r="E9195" s="7">
        <v>0.14717159599416901</v>
      </c>
      <c r="G9195" s="7">
        <v>91</v>
      </c>
      <c r="H9195" s="7">
        <v>92</v>
      </c>
      <c r="I9195" s="7">
        <v>1.15259329028641E-2</v>
      </c>
      <c r="J9195" s="7">
        <v>0.17195771444579999</v>
      </c>
    </row>
    <row r="9196" spans="2:10" x14ac:dyDescent="0.2">
      <c r="B9196" s="7">
        <v>92</v>
      </c>
      <c r="C9196" s="7">
        <v>92</v>
      </c>
      <c r="D9196" s="7">
        <v>-0.56053276411786301</v>
      </c>
      <c r="E9196" s="7">
        <v>-0.58947581169529994</v>
      </c>
      <c r="G9196" s="7">
        <v>92</v>
      </c>
      <c r="H9196" s="7">
        <v>92</v>
      </c>
      <c r="I9196" s="7">
        <v>-0.55875004063346401</v>
      </c>
      <c r="J9196" s="7">
        <v>-0.36675151420767099</v>
      </c>
    </row>
    <row r="9197" spans="2:10" x14ac:dyDescent="0.2">
      <c r="B9197" s="7">
        <v>93</v>
      </c>
      <c r="C9197" s="7">
        <v>92</v>
      </c>
      <c r="D9197" s="7">
        <v>-7.2510681524034795E-2</v>
      </c>
      <c r="E9197" s="7">
        <v>0.38288910740620602</v>
      </c>
      <c r="G9197" s="7">
        <v>93</v>
      </c>
      <c r="H9197" s="7">
        <v>92</v>
      </c>
      <c r="I9197" s="7">
        <v>-7.3331797642203406E-2</v>
      </c>
      <c r="J9197" s="7">
        <v>0.216367190659049</v>
      </c>
    </row>
    <row r="9198" spans="2:10" x14ac:dyDescent="0.2">
      <c r="B9198" s="7">
        <v>94</v>
      </c>
      <c r="C9198" s="7">
        <v>92</v>
      </c>
      <c r="D9198" s="7">
        <v>0.16384927048749801</v>
      </c>
      <c r="E9198" s="7">
        <v>-0.13493793393602399</v>
      </c>
      <c r="G9198" s="7">
        <v>94</v>
      </c>
      <c r="H9198" s="7">
        <v>92</v>
      </c>
      <c r="I9198" s="7">
        <v>0.16885436536676801</v>
      </c>
      <c r="J9198" s="7">
        <v>0.23514752616777701</v>
      </c>
    </row>
    <row r="9199" spans="2:10" x14ac:dyDescent="0.2">
      <c r="B9199" s="7">
        <v>95</v>
      </c>
      <c r="C9199" s="7">
        <v>92</v>
      </c>
      <c r="D9199" s="7">
        <v>0.13501514854986099</v>
      </c>
      <c r="E9199" s="7">
        <v>-4.7200045579541203E-2</v>
      </c>
      <c r="G9199" s="7">
        <v>95</v>
      </c>
      <c r="H9199" s="7">
        <v>92</v>
      </c>
      <c r="I9199" s="7">
        <v>0.13413419141688801</v>
      </c>
      <c r="J9199" s="7">
        <v>-0.113833996013796</v>
      </c>
    </row>
    <row r="9200" spans="2:10" x14ac:dyDescent="0.2">
      <c r="B9200" s="7">
        <v>96</v>
      </c>
      <c r="C9200" s="7">
        <v>92</v>
      </c>
      <c r="D9200" s="7">
        <v>0.32259970327913201</v>
      </c>
      <c r="E9200" s="7">
        <v>0.19529865171611899</v>
      </c>
      <c r="G9200" s="7">
        <v>96</v>
      </c>
      <c r="H9200" s="7">
        <v>92</v>
      </c>
      <c r="I9200" s="7">
        <v>0.32441504345462102</v>
      </c>
      <c r="J9200" s="7">
        <v>0.10743194253600501</v>
      </c>
    </row>
    <row r="9201" spans="2:10" x14ac:dyDescent="0.2">
      <c r="B9201" s="7">
        <v>97</v>
      </c>
      <c r="C9201" s="7">
        <v>92</v>
      </c>
      <c r="D9201" s="7">
        <v>-0.114321154302138</v>
      </c>
      <c r="E9201" s="7">
        <v>0.15722922838331299</v>
      </c>
      <c r="G9201" s="7">
        <v>97</v>
      </c>
      <c r="H9201" s="7">
        <v>92</v>
      </c>
      <c r="I9201" s="7">
        <v>-0.11513307501199101</v>
      </c>
      <c r="J9201" s="7">
        <v>0.19453892906464401</v>
      </c>
    </row>
    <row r="9202" spans="2:10" x14ac:dyDescent="0.2">
      <c r="B9202" s="7">
        <v>98</v>
      </c>
      <c r="C9202" s="7">
        <v>92</v>
      </c>
      <c r="D9202" s="7">
        <v>-1.9925529561593401E-2</v>
      </c>
      <c r="E9202" s="7">
        <v>-0.44644394608179999</v>
      </c>
      <c r="G9202" s="7">
        <v>98</v>
      </c>
      <c r="H9202" s="7">
        <v>92</v>
      </c>
      <c r="I9202" s="7">
        <v>-2.0039887156005201E-2</v>
      </c>
      <c r="J9202" s="7">
        <v>-0.33553009005012602</v>
      </c>
    </row>
    <row r="9203" spans="2:10" x14ac:dyDescent="0.2">
      <c r="B9203" s="7">
        <v>99</v>
      </c>
      <c r="C9203" s="7">
        <v>92</v>
      </c>
      <c r="D9203" s="7">
        <v>-0.177041244240082</v>
      </c>
      <c r="E9203" s="7">
        <v>-0.28874188568955</v>
      </c>
      <c r="G9203" s="7">
        <v>99</v>
      </c>
      <c r="H9203" s="7">
        <v>92</v>
      </c>
      <c r="I9203" s="13">
        <v>-0.17458854048953601</v>
      </c>
      <c r="J9203" s="7">
        <v>-0.23969788436207301</v>
      </c>
    </row>
    <row r="9204" spans="2:10" x14ac:dyDescent="0.2">
      <c r="B9204" s="7">
        <v>100</v>
      </c>
      <c r="C9204" s="7">
        <v>92</v>
      </c>
      <c r="D9204" s="7">
        <v>-3.40327867136372E-2</v>
      </c>
      <c r="E9204" s="7">
        <v>0.52693331775190799</v>
      </c>
      <c r="G9204" s="7">
        <v>100</v>
      </c>
      <c r="H9204" s="7">
        <v>92</v>
      </c>
      <c r="I9204" s="7">
        <v>-3.4610126897391097E-2</v>
      </c>
      <c r="J9204" s="7">
        <v>0.46929195909703703</v>
      </c>
    </row>
    <row r="9205" spans="2:10" x14ac:dyDescent="0.2">
      <c r="B9205" s="7">
        <v>1</v>
      </c>
      <c r="C9205" s="7">
        <v>93</v>
      </c>
      <c r="D9205" s="7">
        <v>0.43411146459451</v>
      </c>
      <c r="E9205" s="7">
        <v>0.39518357096128498</v>
      </c>
      <c r="G9205" s="7">
        <v>1</v>
      </c>
      <c r="H9205" s="7">
        <v>93</v>
      </c>
      <c r="I9205" s="7">
        <v>0.43114352259053401</v>
      </c>
      <c r="J9205" s="7">
        <v>0.40687026005214399</v>
      </c>
    </row>
    <row r="9206" spans="2:10" x14ac:dyDescent="0.2">
      <c r="B9206" s="7">
        <v>2</v>
      </c>
      <c r="C9206" s="7">
        <v>93</v>
      </c>
      <c r="D9206" s="7">
        <v>0.147854433326187</v>
      </c>
      <c r="E9206" s="7">
        <v>0.23222627322370601</v>
      </c>
      <c r="G9206" s="7">
        <v>2</v>
      </c>
      <c r="H9206" s="7">
        <v>93</v>
      </c>
      <c r="I9206" s="7">
        <v>0.14764481978900601</v>
      </c>
      <c r="J9206" s="7">
        <v>0.29698609342543503</v>
      </c>
    </row>
    <row r="9207" spans="2:10" x14ac:dyDescent="0.2">
      <c r="B9207" s="7">
        <v>3</v>
      </c>
      <c r="C9207" s="7">
        <v>93</v>
      </c>
      <c r="D9207" s="7">
        <v>-0.32656619653019497</v>
      </c>
      <c r="E9207" s="7">
        <v>-0.73394074669109399</v>
      </c>
      <c r="G9207" s="7">
        <v>3</v>
      </c>
      <c r="H9207" s="7">
        <v>93</v>
      </c>
      <c r="I9207" s="7">
        <v>-0.326460349909453</v>
      </c>
      <c r="J9207" s="7">
        <v>-0.33247866268415599</v>
      </c>
    </row>
    <row r="9208" spans="2:10" x14ac:dyDescent="0.2">
      <c r="B9208" s="7">
        <v>4</v>
      </c>
      <c r="C9208" s="7">
        <v>93</v>
      </c>
      <c r="D9208" s="7">
        <v>-0.46379580632912798</v>
      </c>
      <c r="E9208" s="7">
        <v>-0.36700820490191099</v>
      </c>
      <c r="G9208" s="7">
        <v>4</v>
      </c>
      <c r="H9208" s="7">
        <v>93</v>
      </c>
      <c r="I9208" s="7">
        <v>-0.46983046117004301</v>
      </c>
      <c r="J9208" s="7">
        <v>-0.50652486682801501</v>
      </c>
    </row>
    <row r="9209" spans="2:10" x14ac:dyDescent="0.2">
      <c r="B9209" s="7">
        <v>5</v>
      </c>
      <c r="C9209" s="7">
        <v>93</v>
      </c>
      <c r="D9209" s="7">
        <v>-0.332822083233002</v>
      </c>
      <c r="E9209" s="7">
        <v>-0.39341996788248101</v>
      </c>
      <c r="G9209" s="7">
        <v>5</v>
      </c>
      <c r="H9209" s="7">
        <v>93</v>
      </c>
      <c r="I9209" s="7">
        <v>-0.33732888660523203</v>
      </c>
      <c r="J9209" s="7">
        <v>-2.8700300292563902E-2</v>
      </c>
    </row>
    <row r="9210" spans="2:10" x14ac:dyDescent="0.2">
      <c r="B9210" s="7">
        <v>6</v>
      </c>
      <c r="C9210" s="7">
        <v>93</v>
      </c>
      <c r="D9210" s="7">
        <v>0.23576654168427999</v>
      </c>
      <c r="E9210" s="7">
        <v>0.28787891973562102</v>
      </c>
      <c r="G9210" s="7">
        <v>6</v>
      </c>
      <c r="H9210" s="7">
        <v>93</v>
      </c>
      <c r="I9210" s="7">
        <v>0.24015351927269399</v>
      </c>
      <c r="J9210" s="7">
        <v>0.40016638655740899</v>
      </c>
    </row>
    <row r="9211" spans="2:10" x14ac:dyDescent="0.2">
      <c r="B9211" s="7">
        <v>7</v>
      </c>
      <c r="C9211" s="7">
        <v>93</v>
      </c>
      <c r="D9211" s="7">
        <v>-0.51571939307255199</v>
      </c>
      <c r="E9211" s="7">
        <v>-0.59288305534541097</v>
      </c>
      <c r="G9211" s="7">
        <v>7</v>
      </c>
      <c r="H9211" s="7">
        <v>93</v>
      </c>
      <c r="I9211" s="7">
        <v>-0.52450817511543402</v>
      </c>
      <c r="J9211" s="7">
        <v>-0.59010237874129201</v>
      </c>
    </row>
    <row r="9212" spans="2:10" x14ac:dyDescent="0.2">
      <c r="B9212" s="7">
        <v>8</v>
      </c>
      <c r="C9212" s="7">
        <v>93</v>
      </c>
      <c r="D9212" s="7">
        <v>-0.28492453831395298</v>
      </c>
      <c r="E9212" s="7">
        <v>-0.10850882592750601</v>
      </c>
      <c r="G9212" s="7">
        <v>8</v>
      </c>
      <c r="H9212" s="7">
        <v>93</v>
      </c>
      <c r="I9212" s="7">
        <v>-0.29323870369251298</v>
      </c>
      <c r="J9212" s="7">
        <v>-0.29663462132930701</v>
      </c>
    </row>
    <row r="9213" spans="2:10" x14ac:dyDescent="0.2">
      <c r="B9213" s="7">
        <v>9</v>
      </c>
      <c r="C9213" s="7">
        <v>93</v>
      </c>
      <c r="D9213" s="7">
        <v>0.57180948477248705</v>
      </c>
      <c r="E9213" s="7">
        <v>0.27039074519422501</v>
      </c>
      <c r="G9213" s="7">
        <v>9</v>
      </c>
      <c r="H9213" s="7">
        <v>93</v>
      </c>
      <c r="I9213" s="7">
        <v>0.56639301497697203</v>
      </c>
      <c r="J9213" s="7">
        <v>0.74054843730585196</v>
      </c>
    </row>
    <row r="9214" spans="2:10" x14ac:dyDescent="0.2">
      <c r="B9214" s="7">
        <v>10</v>
      </c>
      <c r="C9214" s="7">
        <v>93</v>
      </c>
      <c r="D9214" s="7">
        <v>-0.15114786370995101</v>
      </c>
      <c r="E9214" s="7">
        <v>0.18633720912142901</v>
      </c>
      <c r="G9214" s="7">
        <v>10</v>
      </c>
      <c r="H9214" s="7">
        <v>93</v>
      </c>
      <c r="I9214" s="7">
        <v>-0.15106971452899001</v>
      </c>
      <c r="J9214" s="7">
        <v>-0.372091897014733</v>
      </c>
    </row>
    <row r="9215" spans="2:10" x14ac:dyDescent="0.2">
      <c r="B9215" s="7">
        <v>11</v>
      </c>
      <c r="C9215" s="7">
        <v>93</v>
      </c>
      <c r="D9215" s="7">
        <v>-6.9092990896043802E-2</v>
      </c>
      <c r="E9215" s="7">
        <v>-2.53373873702003E-2</v>
      </c>
      <c r="G9215" s="7">
        <v>11</v>
      </c>
      <c r="H9215" s="7">
        <v>93</v>
      </c>
      <c r="I9215" s="7">
        <v>-7.0491261082933604E-2</v>
      </c>
      <c r="J9215" s="7">
        <v>0.353369184607223</v>
      </c>
    </row>
    <row r="9216" spans="2:10" x14ac:dyDescent="0.2">
      <c r="B9216" s="7">
        <v>12</v>
      </c>
      <c r="C9216" s="7">
        <v>93</v>
      </c>
      <c r="D9216" s="7">
        <v>-0.10239474246630501</v>
      </c>
      <c r="E9216" s="7">
        <v>-6.8664236175868297E-3</v>
      </c>
      <c r="G9216" s="7">
        <v>12</v>
      </c>
      <c r="H9216" s="7">
        <v>93</v>
      </c>
      <c r="I9216" s="7">
        <v>-0.102634931122271</v>
      </c>
      <c r="J9216" s="7">
        <v>-9.5493033603783098E-2</v>
      </c>
    </row>
    <row r="9217" spans="2:10" x14ac:dyDescent="0.2">
      <c r="B9217" s="7">
        <v>13</v>
      </c>
      <c r="C9217" s="7">
        <v>93</v>
      </c>
      <c r="D9217" s="7">
        <v>-0.124749029195852</v>
      </c>
      <c r="E9217" s="7">
        <v>-0.30875878367716197</v>
      </c>
      <c r="G9217" s="7">
        <v>13</v>
      </c>
      <c r="H9217" s="7">
        <v>93</v>
      </c>
      <c r="I9217" s="7">
        <v>-0.12988953905165301</v>
      </c>
      <c r="J9217" s="7">
        <v>0.41470243592641398</v>
      </c>
    </row>
    <row r="9218" spans="2:10" x14ac:dyDescent="0.2">
      <c r="B9218" s="7">
        <v>14</v>
      </c>
      <c r="C9218" s="7">
        <v>93</v>
      </c>
      <c r="D9218" s="7">
        <v>0.21373916866565401</v>
      </c>
      <c r="E9218" s="7">
        <v>4.92924391149119E-2</v>
      </c>
      <c r="G9218" s="7">
        <v>14</v>
      </c>
      <c r="H9218" s="7">
        <v>93</v>
      </c>
      <c r="I9218" s="7">
        <v>0.223623832211027</v>
      </c>
      <c r="J9218" s="7">
        <v>5.3760223817816297E-2</v>
      </c>
    </row>
    <row r="9219" spans="2:10" x14ac:dyDescent="0.2">
      <c r="B9219" s="7">
        <v>15</v>
      </c>
      <c r="C9219" s="7">
        <v>93</v>
      </c>
      <c r="D9219" s="7">
        <v>0.161171525281505</v>
      </c>
      <c r="E9219" s="7">
        <v>0.17201056753146901</v>
      </c>
      <c r="G9219" s="7">
        <v>15</v>
      </c>
      <c r="H9219" s="7">
        <v>93</v>
      </c>
      <c r="I9219" s="7">
        <v>0.165733409480397</v>
      </c>
      <c r="J9219" s="7">
        <v>-3.4600336868680699E-2</v>
      </c>
    </row>
    <row r="9220" spans="2:10" x14ac:dyDescent="0.2">
      <c r="B9220" s="7">
        <v>16</v>
      </c>
      <c r="C9220" s="7">
        <v>93</v>
      </c>
      <c r="D9220" s="7">
        <v>-0.65720603515831</v>
      </c>
      <c r="E9220" s="7">
        <v>-0.59714216323387403</v>
      </c>
      <c r="G9220" s="7">
        <v>16</v>
      </c>
      <c r="H9220" s="7">
        <v>93</v>
      </c>
      <c r="I9220" s="7">
        <v>-0.66234967527751498</v>
      </c>
      <c r="J9220" s="7">
        <v>-0.84598171101429798</v>
      </c>
    </row>
    <row r="9221" spans="2:10" x14ac:dyDescent="0.2">
      <c r="B9221" s="7">
        <v>17</v>
      </c>
      <c r="C9221" s="7">
        <v>93</v>
      </c>
      <c r="D9221" s="7">
        <v>3.4551073779601503E-2</v>
      </c>
      <c r="E9221" s="7">
        <v>-2.6421284891146299E-2</v>
      </c>
      <c r="G9221" s="7">
        <v>17</v>
      </c>
      <c r="H9221" s="7">
        <v>93</v>
      </c>
      <c r="I9221" s="7">
        <v>3.55637032772851E-2</v>
      </c>
      <c r="J9221" s="7">
        <v>-2.90113780347987E-2</v>
      </c>
    </row>
    <row r="9222" spans="2:10" x14ac:dyDescent="0.2">
      <c r="B9222" s="7">
        <v>18</v>
      </c>
      <c r="C9222" s="7">
        <v>93</v>
      </c>
      <c r="D9222" s="7">
        <v>8.6220873039944301E-2</v>
      </c>
      <c r="E9222" s="7">
        <v>5.6656297418166801E-2</v>
      </c>
      <c r="G9222" s="7">
        <v>18</v>
      </c>
      <c r="H9222" s="7">
        <v>93</v>
      </c>
      <c r="I9222" s="7">
        <v>8.6975782872441301E-2</v>
      </c>
      <c r="J9222" s="7">
        <v>0.19227874919270199</v>
      </c>
    </row>
    <row r="9223" spans="2:10" x14ac:dyDescent="0.2">
      <c r="B9223" s="7">
        <v>19</v>
      </c>
      <c r="C9223" s="7">
        <v>93</v>
      </c>
      <c r="D9223" s="7">
        <v>-0.188158983460081</v>
      </c>
      <c r="E9223" s="7">
        <v>-0.118815365684181</v>
      </c>
      <c r="G9223" s="7">
        <v>19</v>
      </c>
      <c r="H9223" s="7">
        <v>93</v>
      </c>
      <c r="I9223" s="7">
        <v>-0.186005200299451</v>
      </c>
      <c r="J9223" s="7">
        <v>-9.9266669454068299E-2</v>
      </c>
    </row>
    <row r="9224" spans="2:10" x14ac:dyDescent="0.2">
      <c r="B9224" s="7">
        <v>20</v>
      </c>
      <c r="C9224" s="7">
        <v>93</v>
      </c>
      <c r="D9224" s="7">
        <v>-0.29791532096569201</v>
      </c>
      <c r="E9224" s="7">
        <v>-0.38104413977754997</v>
      </c>
      <c r="G9224" s="7">
        <v>20</v>
      </c>
      <c r="H9224" s="7">
        <v>93</v>
      </c>
      <c r="I9224" s="7">
        <v>-0.31863662574672902</v>
      </c>
      <c r="J9224" s="7">
        <v>-0.36783069232249499</v>
      </c>
    </row>
    <row r="9225" spans="2:10" x14ac:dyDescent="0.2">
      <c r="B9225" s="7">
        <v>21</v>
      </c>
      <c r="C9225" s="7">
        <v>93</v>
      </c>
      <c r="D9225" s="7">
        <v>-0.34543201115932098</v>
      </c>
      <c r="E9225" s="7">
        <v>-0.42424536809456098</v>
      </c>
      <c r="G9225" s="7">
        <v>21</v>
      </c>
      <c r="H9225" s="7">
        <v>93</v>
      </c>
      <c r="I9225" s="7">
        <v>-0.352396598516171</v>
      </c>
      <c r="J9225" s="7">
        <v>-0.462868464355839</v>
      </c>
    </row>
    <row r="9226" spans="2:10" x14ac:dyDescent="0.2">
      <c r="B9226" s="7">
        <v>22</v>
      </c>
      <c r="C9226" s="7">
        <v>93</v>
      </c>
      <c r="D9226" s="7">
        <v>-0.20121897569719899</v>
      </c>
      <c r="E9226" s="7">
        <v>-0.18754883526407601</v>
      </c>
      <c r="G9226" s="7">
        <v>22</v>
      </c>
      <c r="H9226" s="7">
        <v>93</v>
      </c>
      <c r="I9226" s="7">
        <v>-0.20224606586823499</v>
      </c>
      <c r="J9226" s="7">
        <v>0.26681500669007202</v>
      </c>
    </row>
    <row r="9227" spans="2:10" x14ac:dyDescent="0.2">
      <c r="B9227" s="7">
        <v>23</v>
      </c>
      <c r="C9227" s="7">
        <v>93</v>
      </c>
      <c r="D9227" s="7">
        <v>-0.66890633981592695</v>
      </c>
      <c r="E9227" s="7">
        <v>-0.86132023925642498</v>
      </c>
      <c r="G9227" s="7">
        <v>23</v>
      </c>
      <c r="H9227" s="7">
        <v>93</v>
      </c>
      <c r="I9227" s="7">
        <v>-0.663152929638397</v>
      </c>
      <c r="J9227" s="7">
        <v>-0.73966282244904902</v>
      </c>
    </row>
    <row r="9228" spans="2:10" x14ac:dyDescent="0.2">
      <c r="B9228" s="7">
        <v>24</v>
      </c>
      <c r="C9228" s="7">
        <v>93</v>
      </c>
      <c r="D9228" s="7">
        <v>-0.16392328481798599</v>
      </c>
      <c r="E9228" s="7">
        <v>0.21213718709958099</v>
      </c>
      <c r="G9228" s="7">
        <v>24</v>
      </c>
      <c r="H9228" s="7">
        <v>93</v>
      </c>
      <c r="I9228" s="7">
        <v>-0.16768903294084</v>
      </c>
      <c r="J9228" s="7">
        <v>4.2438830209672301E-3</v>
      </c>
    </row>
    <row r="9229" spans="2:10" x14ac:dyDescent="0.2">
      <c r="B9229" s="7">
        <v>25</v>
      </c>
      <c r="C9229" s="7">
        <v>93</v>
      </c>
      <c r="D9229" s="7">
        <v>-7.0043196324372003E-2</v>
      </c>
      <c r="E9229" s="7">
        <v>0.168669153110447</v>
      </c>
      <c r="G9229" s="7">
        <v>25</v>
      </c>
      <c r="H9229" s="7">
        <v>93</v>
      </c>
      <c r="I9229" s="7">
        <v>-6.9028230585645098E-2</v>
      </c>
      <c r="J9229" s="7">
        <v>0.11255856985512799</v>
      </c>
    </row>
    <row r="9230" spans="2:10" x14ac:dyDescent="0.2">
      <c r="B9230" s="7">
        <v>26</v>
      </c>
      <c r="C9230" s="7">
        <v>93</v>
      </c>
      <c r="D9230" s="7">
        <v>-3.18733821287722E-2</v>
      </c>
      <c r="E9230" s="7">
        <v>0.31095000621261298</v>
      </c>
      <c r="G9230" s="7">
        <v>26</v>
      </c>
      <c r="H9230" s="7">
        <v>93</v>
      </c>
      <c r="I9230" s="7">
        <v>-3.19799763807413E-2</v>
      </c>
      <c r="J9230" s="7">
        <v>4.2453868626148904E-3</v>
      </c>
    </row>
    <row r="9231" spans="2:10" x14ac:dyDescent="0.2">
      <c r="B9231" s="7">
        <v>27</v>
      </c>
      <c r="C9231" s="7">
        <v>93</v>
      </c>
      <c r="D9231" s="7">
        <v>-8.0923802818149995E-2</v>
      </c>
      <c r="E9231" s="7">
        <v>-0.38386033547317699</v>
      </c>
      <c r="G9231" s="7">
        <v>27</v>
      </c>
      <c r="H9231" s="7">
        <v>93</v>
      </c>
      <c r="I9231" s="7">
        <v>-8.1602057031472205E-2</v>
      </c>
      <c r="J9231" s="7">
        <v>1.86551402475157E-2</v>
      </c>
    </row>
    <row r="9232" spans="2:10" x14ac:dyDescent="0.2">
      <c r="B9232" s="7">
        <v>28</v>
      </c>
      <c r="C9232" s="7">
        <v>93</v>
      </c>
      <c r="D9232" s="7">
        <v>-3.3658517836911102E-2</v>
      </c>
      <c r="E9232" s="7">
        <v>0.13404603525911099</v>
      </c>
      <c r="G9232" s="7">
        <v>28</v>
      </c>
      <c r="H9232" s="7">
        <v>93</v>
      </c>
      <c r="I9232" s="7">
        <v>-3.29829163298987E-2</v>
      </c>
      <c r="J9232" s="7">
        <v>0.15453116476050299</v>
      </c>
    </row>
    <row r="9233" spans="2:10" x14ac:dyDescent="0.2">
      <c r="B9233" s="7">
        <v>29</v>
      </c>
      <c r="C9233" s="7">
        <v>93</v>
      </c>
      <c r="D9233" s="7">
        <v>-0.779657668014762</v>
      </c>
      <c r="E9233" s="7">
        <v>-1.16805383259728</v>
      </c>
      <c r="G9233" s="7">
        <v>29</v>
      </c>
      <c r="H9233" s="7">
        <v>93</v>
      </c>
      <c r="I9233" s="7">
        <v>-0.78105329142468805</v>
      </c>
      <c r="J9233" s="7">
        <v>-1.0369130919543299</v>
      </c>
    </row>
    <row r="9234" spans="2:10" x14ac:dyDescent="0.2">
      <c r="B9234" s="7">
        <v>30</v>
      </c>
      <c r="C9234" s="7">
        <v>93</v>
      </c>
      <c r="D9234" s="7">
        <v>8.6928166020040706E-2</v>
      </c>
      <c r="E9234" s="7">
        <v>8.7981620955304193E-2</v>
      </c>
      <c r="G9234" s="7">
        <v>30</v>
      </c>
      <c r="H9234" s="7">
        <v>93</v>
      </c>
      <c r="I9234" s="7">
        <v>9.7297350043561895E-2</v>
      </c>
      <c r="J9234" s="7">
        <v>0.27650920000356899</v>
      </c>
    </row>
    <row r="9235" spans="2:10" x14ac:dyDescent="0.2">
      <c r="B9235" s="7">
        <v>31</v>
      </c>
      <c r="C9235" s="7">
        <v>93</v>
      </c>
      <c r="D9235" s="7">
        <v>-0.68621442402045696</v>
      </c>
      <c r="E9235" s="7">
        <v>-0.63846362076941898</v>
      </c>
      <c r="G9235" s="7">
        <v>31</v>
      </c>
      <c r="H9235" s="7">
        <v>93</v>
      </c>
      <c r="I9235" s="7">
        <v>-0.67993208285663298</v>
      </c>
      <c r="J9235" s="7">
        <v>-0.71187088265598897</v>
      </c>
    </row>
    <row r="9236" spans="2:10" x14ac:dyDescent="0.2">
      <c r="B9236" s="7">
        <v>32</v>
      </c>
      <c r="C9236" s="7">
        <v>93</v>
      </c>
      <c r="D9236" s="7">
        <v>0.35356005975189903</v>
      </c>
      <c r="E9236" s="7">
        <v>0.70688502275350396</v>
      </c>
      <c r="G9236" s="7">
        <v>32</v>
      </c>
      <c r="H9236" s="7">
        <v>93</v>
      </c>
      <c r="I9236" s="7">
        <v>0.35933852165385999</v>
      </c>
      <c r="J9236" s="7">
        <v>0.56959799356880003</v>
      </c>
    </row>
    <row r="9237" spans="2:10" x14ac:dyDescent="0.2">
      <c r="B9237" s="7">
        <v>33</v>
      </c>
      <c r="C9237" s="7">
        <v>93</v>
      </c>
      <c r="D9237" s="7">
        <v>0.10974837812553</v>
      </c>
      <c r="E9237" s="7">
        <v>-0.134720856039483</v>
      </c>
      <c r="G9237" s="7">
        <v>33</v>
      </c>
      <c r="H9237" s="7">
        <v>93</v>
      </c>
      <c r="I9237" s="7">
        <v>0.109505838327943</v>
      </c>
      <c r="J9237" s="7">
        <v>-0.185072973593397</v>
      </c>
    </row>
    <row r="9238" spans="2:10" x14ac:dyDescent="0.2">
      <c r="B9238" s="7">
        <v>34</v>
      </c>
      <c r="C9238" s="7">
        <v>93</v>
      </c>
      <c r="D9238" s="7">
        <v>0.132059011150093</v>
      </c>
      <c r="E9238" s="7">
        <v>-0.121720702199172</v>
      </c>
      <c r="G9238" s="7">
        <v>34</v>
      </c>
      <c r="H9238" s="7">
        <v>93</v>
      </c>
      <c r="I9238" s="7">
        <v>0.14240451616470801</v>
      </c>
      <c r="J9238" s="7">
        <v>2.1901959124521801E-2</v>
      </c>
    </row>
    <row r="9239" spans="2:10" x14ac:dyDescent="0.2">
      <c r="B9239" s="7">
        <v>35</v>
      </c>
      <c r="C9239" s="7">
        <v>93</v>
      </c>
      <c r="D9239" s="7">
        <v>0.48332758492869199</v>
      </c>
      <c r="E9239" s="7">
        <v>0.37091925572310402</v>
      </c>
      <c r="G9239" s="7">
        <v>35</v>
      </c>
      <c r="H9239" s="7">
        <v>93</v>
      </c>
      <c r="I9239" s="7">
        <v>0.48407921334925702</v>
      </c>
      <c r="J9239" s="7">
        <v>0.26635833505427498</v>
      </c>
    </row>
    <row r="9240" spans="2:10" x14ac:dyDescent="0.2">
      <c r="B9240" s="7">
        <v>36</v>
      </c>
      <c r="C9240" s="7">
        <v>93</v>
      </c>
      <c r="D9240" s="7">
        <v>-0.45614312949098501</v>
      </c>
      <c r="E9240" s="7">
        <v>-0.461878051299626</v>
      </c>
      <c r="G9240" s="7">
        <v>36</v>
      </c>
      <c r="H9240" s="7">
        <v>93</v>
      </c>
      <c r="I9240" s="7">
        <v>-0.46329401179048302</v>
      </c>
      <c r="J9240" s="7">
        <v>-0.56451076502015196</v>
      </c>
    </row>
    <row r="9241" spans="2:10" x14ac:dyDescent="0.2">
      <c r="B9241" s="7">
        <v>37</v>
      </c>
      <c r="C9241" s="7">
        <v>93</v>
      </c>
      <c r="D9241" s="7">
        <v>-9.5051147001216293E-2</v>
      </c>
      <c r="E9241" s="7">
        <v>1.38449564125187E-2</v>
      </c>
      <c r="G9241" s="7">
        <v>37</v>
      </c>
      <c r="H9241" s="7">
        <v>93</v>
      </c>
      <c r="I9241" s="7">
        <v>-9.5827025901827206E-2</v>
      </c>
      <c r="J9241" s="7">
        <v>0.101424874717586</v>
      </c>
    </row>
    <row r="9242" spans="2:10" x14ac:dyDescent="0.2">
      <c r="B9242" s="7">
        <v>38</v>
      </c>
      <c r="C9242" s="7">
        <v>93</v>
      </c>
      <c r="D9242" s="7">
        <v>6.05884975684488E-2</v>
      </c>
      <c r="E9242" s="7">
        <v>-0.26355484801731699</v>
      </c>
      <c r="G9242" s="7">
        <v>38</v>
      </c>
      <c r="H9242" s="7">
        <v>93</v>
      </c>
      <c r="I9242" s="7">
        <v>5.7431934511017198E-2</v>
      </c>
      <c r="J9242" s="7">
        <v>2.28593624303715E-2</v>
      </c>
    </row>
    <row r="9243" spans="2:10" x14ac:dyDescent="0.2">
      <c r="B9243" s="7">
        <v>39</v>
      </c>
      <c r="C9243" s="7">
        <v>93</v>
      </c>
      <c r="D9243" s="7">
        <v>6.7231738867500099E-2</v>
      </c>
      <c r="E9243" s="7">
        <v>6.1066493470723203E-2</v>
      </c>
      <c r="G9243" s="7">
        <v>39</v>
      </c>
      <c r="H9243" s="7">
        <v>93</v>
      </c>
      <c r="I9243" s="7">
        <v>6.9144136720048294E-2</v>
      </c>
      <c r="J9243" s="7">
        <v>0.44956515279954901</v>
      </c>
    </row>
    <row r="9244" spans="2:10" x14ac:dyDescent="0.2">
      <c r="B9244" s="7">
        <v>40</v>
      </c>
      <c r="C9244" s="7">
        <v>93</v>
      </c>
      <c r="D9244" s="7">
        <v>-0.328055411445423</v>
      </c>
      <c r="E9244" s="7">
        <v>-0.55672506925859599</v>
      </c>
      <c r="G9244" s="7">
        <v>40</v>
      </c>
      <c r="H9244" s="7">
        <v>93</v>
      </c>
      <c r="I9244" s="7">
        <v>-0.33189173527410099</v>
      </c>
      <c r="J9244" s="7">
        <v>-0.47325098585136399</v>
      </c>
    </row>
    <row r="9245" spans="2:10" x14ac:dyDescent="0.2">
      <c r="B9245" s="7">
        <v>41</v>
      </c>
      <c r="C9245" s="7">
        <v>93</v>
      </c>
      <c r="D9245" s="7">
        <v>0.25593634764169998</v>
      </c>
      <c r="E9245" s="7">
        <v>-0.27250350170110799</v>
      </c>
      <c r="G9245" s="7">
        <v>41</v>
      </c>
      <c r="H9245" s="7">
        <v>93</v>
      </c>
      <c r="I9245" s="7">
        <v>0.27226574314804702</v>
      </c>
      <c r="J9245" s="7">
        <v>-0.257738026575488</v>
      </c>
    </row>
    <row r="9246" spans="2:10" x14ac:dyDescent="0.2">
      <c r="B9246" s="7">
        <v>42</v>
      </c>
      <c r="C9246" s="7">
        <v>93</v>
      </c>
      <c r="D9246" s="7">
        <v>0.25901417446639902</v>
      </c>
      <c r="E9246" s="7">
        <v>0.34263109154372701</v>
      </c>
      <c r="G9246" s="7">
        <v>42</v>
      </c>
      <c r="H9246" s="7">
        <v>93</v>
      </c>
      <c r="I9246" s="7">
        <v>0.240260823274766</v>
      </c>
      <c r="J9246" s="7">
        <v>0.43554389660810799</v>
      </c>
    </row>
    <row r="9247" spans="2:10" x14ac:dyDescent="0.2">
      <c r="B9247" s="7">
        <v>43</v>
      </c>
      <c r="C9247" s="7">
        <v>93</v>
      </c>
      <c r="D9247" s="7">
        <v>-0.20984463112573101</v>
      </c>
      <c r="E9247" s="7">
        <v>-0.28430943026023198</v>
      </c>
      <c r="G9247" s="7">
        <v>43</v>
      </c>
      <c r="H9247" s="7">
        <v>93</v>
      </c>
      <c r="I9247" s="7">
        <v>-0.21274305345312</v>
      </c>
      <c r="J9247" s="7">
        <v>-6.78001111512119E-2</v>
      </c>
    </row>
    <row r="9248" spans="2:10" x14ac:dyDescent="0.2">
      <c r="B9248" s="7">
        <v>44</v>
      </c>
      <c r="C9248" s="7">
        <v>93</v>
      </c>
      <c r="D9248" s="7">
        <v>0.13322190055293001</v>
      </c>
      <c r="E9248" s="7">
        <v>0.20213435501222801</v>
      </c>
      <c r="G9248" s="7">
        <v>44</v>
      </c>
      <c r="H9248" s="7">
        <v>93</v>
      </c>
      <c r="I9248" s="7">
        <v>0.13622681931824601</v>
      </c>
      <c r="J9248" s="7">
        <v>4.1616905187424003E-2</v>
      </c>
    </row>
    <row r="9249" spans="2:10" x14ac:dyDescent="0.2">
      <c r="B9249" s="7">
        <v>45</v>
      </c>
      <c r="C9249" s="7">
        <v>93</v>
      </c>
      <c r="D9249" s="7">
        <v>-0.44288389618174701</v>
      </c>
      <c r="E9249" s="7">
        <v>-0.352829123276032</v>
      </c>
      <c r="G9249" s="7">
        <v>45</v>
      </c>
      <c r="H9249" s="7">
        <v>93</v>
      </c>
      <c r="I9249" s="7">
        <v>-0.45027156222343401</v>
      </c>
      <c r="J9249" s="7">
        <v>-0.32130987884260998</v>
      </c>
    </row>
    <row r="9250" spans="2:10" x14ac:dyDescent="0.2">
      <c r="B9250" s="7">
        <v>46</v>
      </c>
      <c r="C9250" s="7">
        <v>93</v>
      </c>
      <c r="D9250" s="7">
        <v>-1.6417138511934899E-2</v>
      </c>
      <c r="E9250" s="7">
        <v>-0.13325998763951299</v>
      </c>
      <c r="G9250" s="7">
        <v>46</v>
      </c>
      <c r="H9250" s="7">
        <v>93</v>
      </c>
      <c r="I9250" s="7">
        <v>-1.70617994304854E-2</v>
      </c>
      <c r="J9250" s="7">
        <v>3.4617788169295102E-2</v>
      </c>
    </row>
    <row r="9251" spans="2:10" x14ac:dyDescent="0.2">
      <c r="B9251" s="7">
        <v>47</v>
      </c>
      <c r="C9251" s="7">
        <v>93</v>
      </c>
      <c r="D9251" s="7">
        <v>-0.37462637519348302</v>
      </c>
      <c r="E9251" s="7">
        <v>-0.32581383868403202</v>
      </c>
      <c r="G9251" s="7">
        <v>47</v>
      </c>
      <c r="H9251" s="7">
        <v>93</v>
      </c>
      <c r="I9251" s="7">
        <v>-0.37073668691241102</v>
      </c>
      <c r="J9251" s="7">
        <v>-0.60035087361893902</v>
      </c>
    </row>
    <row r="9252" spans="2:10" x14ac:dyDescent="0.2">
      <c r="B9252" s="7">
        <v>48</v>
      </c>
      <c r="C9252" s="7">
        <v>93</v>
      </c>
      <c r="D9252" s="7">
        <v>-7.5485348203298705E-2</v>
      </c>
      <c r="E9252" s="7">
        <v>0.31628640335105601</v>
      </c>
      <c r="G9252" s="7">
        <v>48</v>
      </c>
      <c r="H9252" s="7">
        <v>93</v>
      </c>
      <c r="I9252" s="7">
        <v>-7.5729675456208206E-2</v>
      </c>
      <c r="J9252" s="7">
        <v>0.157143254766483</v>
      </c>
    </row>
    <row r="9253" spans="2:10" x14ac:dyDescent="0.2">
      <c r="B9253" s="7">
        <v>49</v>
      </c>
      <c r="C9253" s="7">
        <v>93</v>
      </c>
      <c r="D9253" s="7">
        <v>-0.20176079594427301</v>
      </c>
      <c r="E9253" s="7">
        <v>-0.33686046480236398</v>
      </c>
      <c r="G9253" s="7">
        <v>49</v>
      </c>
      <c r="H9253" s="7">
        <v>93</v>
      </c>
      <c r="I9253" s="7">
        <v>-0.204139512506295</v>
      </c>
      <c r="J9253" s="7">
        <v>-0.306221359084133</v>
      </c>
    </row>
    <row r="9254" spans="2:10" x14ac:dyDescent="0.2">
      <c r="B9254" s="7">
        <v>50</v>
      </c>
      <c r="C9254" s="7">
        <v>93</v>
      </c>
      <c r="D9254" s="7">
        <v>0.226269203605867</v>
      </c>
      <c r="E9254" s="7">
        <v>0.270672312881445</v>
      </c>
      <c r="G9254" s="7">
        <v>50</v>
      </c>
      <c r="H9254" s="7">
        <v>93</v>
      </c>
      <c r="I9254" s="7">
        <v>0.23096545369227001</v>
      </c>
      <c r="J9254" s="7">
        <v>0.173259223086449</v>
      </c>
    </row>
    <row r="9255" spans="2:10" x14ac:dyDescent="0.2">
      <c r="B9255" s="7">
        <v>51</v>
      </c>
      <c r="C9255" s="7">
        <v>93</v>
      </c>
      <c r="D9255" s="7">
        <v>-0.818799606591742</v>
      </c>
      <c r="E9255" s="7">
        <v>-1.2686573138680599</v>
      </c>
      <c r="G9255" s="7">
        <v>51</v>
      </c>
      <c r="H9255" s="7">
        <v>93</v>
      </c>
      <c r="I9255" s="7">
        <v>-0.81916701640781098</v>
      </c>
      <c r="J9255" s="7">
        <v>-1.03057890834011</v>
      </c>
    </row>
    <row r="9256" spans="2:10" x14ac:dyDescent="0.2">
      <c r="B9256" s="7">
        <v>52</v>
      </c>
      <c r="C9256" s="7">
        <v>93</v>
      </c>
      <c r="D9256" s="7">
        <v>-0.124798653064232</v>
      </c>
      <c r="E9256" s="7">
        <v>-0.37154101153007302</v>
      </c>
      <c r="G9256" s="7">
        <v>52</v>
      </c>
      <c r="H9256" s="7">
        <v>93</v>
      </c>
      <c r="I9256" s="7">
        <v>-0.12840034006117201</v>
      </c>
      <c r="J9256" s="7">
        <v>0.25637206117437</v>
      </c>
    </row>
    <row r="9257" spans="2:10" x14ac:dyDescent="0.2">
      <c r="B9257" s="7">
        <v>53</v>
      </c>
      <c r="C9257" s="7">
        <v>93</v>
      </c>
      <c r="D9257" s="7">
        <v>0.33100924861457298</v>
      </c>
      <c r="E9257" s="7">
        <v>0.28801086718811503</v>
      </c>
      <c r="G9257" s="7">
        <v>53</v>
      </c>
      <c r="H9257" s="7">
        <v>93</v>
      </c>
      <c r="I9257" s="7">
        <v>0.33917200142655002</v>
      </c>
      <c r="J9257" s="7">
        <v>0.344429462344858</v>
      </c>
    </row>
    <row r="9258" spans="2:10" x14ac:dyDescent="0.2">
      <c r="B9258" s="7">
        <v>54</v>
      </c>
      <c r="C9258" s="7">
        <v>93</v>
      </c>
      <c r="D9258" s="7">
        <v>0.72039732492669595</v>
      </c>
      <c r="E9258" s="7">
        <v>0.61577827853834699</v>
      </c>
      <c r="G9258" s="7">
        <v>54</v>
      </c>
      <c r="H9258" s="7">
        <v>93</v>
      </c>
      <c r="I9258" s="7">
        <v>0.67690572853046904</v>
      </c>
      <c r="J9258" s="7">
        <v>0.275172180315232</v>
      </c>
    </row>
    <row r="9259" spans="2:10" x14ac:dyDescent="0.2">
      <c r="B9259" s="7">
        <v>55</v>
      </c>
      <c r="C9259" s="7">
        <v>93</v>
      </c>
      <c r="D9259" s="7">
        <v>-1.2784982336135899E-3</v>
      </c>
      <c r="E9259" s="7">
        <v>3.96314017762638E-2</v>
      </c>
      <c r="G9259" s="7">
        <v>55</v>
      </c>
      <c r="H9259" s="7">
        <v>93</v>
      </c>
      <c r="I9259" s="7">
        <v>-2.5438675504929598E-3</v>
      </c>
      <c r="J9259" s="7">
        <v>-4.17385161501862E-2</v>
      </c>
    </row>
    <row r="9260" spans="2:10" x14ac:dyDescent="0.2">
      <c r="B9260" s="7">
        <v>56</v>
      </c>
      <c r="C9260" s="7">
        <v>93</v>
      </c>
      <c r="D9260" s="7">
        <v>0.13747246536152399</v>
      </c>
      <c r="E9260" s="7">
        <v>-0.28885162760738697</v>
      </c>
      <c r="G9260" s="7">
        <v>56</v>
      </c>
      <c r="H9260" s="7">
        <v>93</v>
      </c>
      <c r="I9260" s="7">
        <v>0.140722355019201</v>
      </c>
      <c r="J9260" s="7">
        <v>0.20097779808627</v>
      </c>
    </row>
    <row r="9261" spans="2:10" x14ac:dyDescent="0.2">
      <c r="B9261" s="7">
        <v>57</v>
      </c>
      <c r="C9261" s="7">
        <v>93</v>
      </c>
      <c r="D9261" s="7">
        <v>0.46466104935603397</v>
      </c>
      <c r="E9261" s="7">
        <v>0.159534385611214</v>
      </c>
      <c r="G9261" s="7">
        <v>57</v>
      </c>
      <c r="H9261" s="7">
        <v>93</v>
      </c>
      <c r="I9261" s="7">
        <v>0.45632502114366902</v>
      </c>
      <c r="J9261" s="7">
        <v>0.47685972167332003</v>
      </c>
    </row>
    <row r="9262" spans="2:10" x14ac:dyDescent="0.2">
      <c r="B9262" s="7">
        <v>58</v>
      </c>
      <c r="C9262" s="7">
        <v>93</v>
      </c>
      <c r="D9262" s="7">
        <v>0.181417404580936</v>
      </c>
      <c r="E9262" s="7">
        <v>0.42363693467708302</v>
      </c>
      <c r="G9262" s="7">
        <v>58</v>
      </c>
      <c r="H9262" s="7">
        <v>93</v>
      </c>
      <c r="I9262" s="7">
        <v>0.175372125268518</v>
      </c>
      <c r="J9262" s="7">
        <v>-0.113083934074638</v>
      </c>
    </row>
    <row r="9263" spans="2:10" x14ac:dyDescent="0.2">
      <c r="B9263" s="7">
        <v>59</v>
      </c>
      <c r="C9263" s="7">
        <v>93</v>
      </c>
      <c r="D9263" s="7">
        <v>0.188509484055573</v>
      </c>
      <c r="E9263" s="7">
        <v>0.16907235298071199</v>
      </c>
      <c r="G9263" s="7">
        <v>59</v>
      </c>
      <c r="H9263" s="7">
        <v>93</v>
      </c>
      <c r="I9263" s="7">
        <v>0.18857341323105301</v>
      </c>
      <c r="J9263" s="7">
        <v>0.21969254959075399</v>
      </c>
    </row>
    <row r="9264" spans="2:10" x14ac:dyDescent="0.2">
      <c r="B9264" s="7">
        <v>60</v>
      </c>
      <c r="C9264" s="7">
        <v>93</v>
      </c>
      <c r="D9264" s="7">
        <v>-0.24845251041630101</v>
      </c>
      <c r="E9264" s="7">
        <v>0.29154731816780899</v>
      </c>
      <c r="G9264" s="7">
        <v>60</v>
      </c>
      <c r="H9264" s="7">
        <v>93</v>
      </c>
      <c r="I9264" s="7">
        <v>-0.25183367914355198</v>
      </c>
      <c r="J9264" s="7">
        <v>-0.13560221241005699</v>
      </c>
    </row>
    <row r="9265" spans="2:10" x14ac:dyDescent="0.2">
      <c r="B9265" s="7">
        <v>61</v>
      </c>
      <c r="C9265" s="7">
        <v>93</v>
      </c>
      <c r="D9265" s="7">
        <v>0.18021151155405199</v>
      </c>
      <c r="E9265" s="7">
        <v>0.58733908840733495</v>
      </c>
      <c r="G9265" s="7">
        <v>61</v>
      </c>
      <c r="H9265" s="7">
        <v>93</v>
      </c>
      <c r="I9265" s="7">
        <v>0.187472313459878</v>
      </c>
      <c r="J9265" s="7">
        <v>0.32286652528454801</v>
      </c>
    </row>
    <row r="9266" spans="2:10" x14ac:dyDescent="0.2">
      <c r="B9266" s="7">
        <v>62</v>
      </c>
      <c r="C9266" s="7">
        <v>93</v>
      </c>
      <c r="D9266" s="7">
        <v>-0.423507439366761</v>
      </c>
      <c r="E9266" s="7">
        <v>-0.28322769134953701</v>
      </c>
      <c r="G9266" s="7">
        <v>62</v>
      </c>
      <c r="H9266" s="7">
        <v>93</v>
      </c>
      <c r="I9266" s="7">
        <v>-0.429042468375333</v>
      </c>
      <c r="J9266" s="7">
        <v>-0.487356384264586</v>
      </c>
    </row>
    <row r="9267" spans="2:10" x14ac:dyDescent="0.2">
      <c r="B9267" s="7">
        <v>63</v>
      </c>
      <c r="C9267" s="7">
        <v>93</v>
      </c>
      <c r="D9267" s="7">
        <v>-1.0245637568074201E-2</v>
      </c>
      <c r="E9267" s="7">
        <v>1.44658627167269E-2</v>
      </c>
      <c r="G9267" s="7">
        <v>63</v>
      </c>
      <c r="H9267" s="7">
        <v>93</v>
      </c>
      <c r="I9267" s="7">
        <v>-1.0512914010593699E-2</v>
      </c>
      <c r="J9267" s="7">
        <v>-0.149435681028083</v>
      </c>
    </row>
    <row r="9268" spans="2:10" x14ac:dyDescent="0.2">
      <c r="B9268" s="7">
        <v>64</v>
      </c>
      <c r="C9268" s="7">
        <v>93</v>
      </c>
      <c r="D9268" s="7">
        <v>0.10247453527327</v>
      </c>
      <c r="E9268" s="7">
        <v>0.63593026386364104</v>
      </c>
      <c r="G9268" s="7">
        <v>64</v>
      </c>
      <c r="H9268" s="7">
        <v>93</v>
      </c>
      <c r="I9268" s="7">
        <v>0.1175107218154</v>
      </c>
      <c r="J9268" s="7">
        <v>0.35206604476381997</v>
      </c>
    </row>
    <row r="9269" spans="2:10" x14ac:dyDescent="0.2">
      <c r="B9269" s="7">
        <v>65</v>
      </c>
      <c r="C9269" s="7">
        <v>93</v>
      </c>
      <c r="D9269" s="7">
        <v>9.0589579525875805E-2</v>
      </c>
      <c r="E9269" s="7">
        <v>0.406395168911313</v>
      </c>
      <c r="G9269" s="7">
        <v>65</v>
      </c>
      <c r="H9269" s="7">
        <v>93</v>
      </c>
      <c r="I9269" s="7">
        <v>9.5205747237417704E-2</v>
      </c>
      <c r="J9269" s="7">
        <v>0.48538574660879802</v>
      </c>
    </row>
    <row r="9270" spans="2:10" x14ac:dyDescent="0.2">
      <c r="B9270" s="7">
        <v>66</v>
      </c>
      <c r="C9270" s="7">
        <v>93</v>
      </c>
      <c r="D9270" s="7">
        <v>-0.187337108491271</v>
      </c>
      <c r="E9270" s="7">
        <v>-0.22261847366350401</v>
      </c>
      <c r="G9270" s="7">
        <v>66</v>
      </c>
      <c r="H9270" s="7">
        <v>93</v>
      </c>
      <c r="I9270" s="7">
        <v>-0.19050093537700299</v>
      </c>
      <c r="J9270" s="7">
        <v>3.32026120256073E-2</v>
      </c>
    </row>
    <row r="9271" spans="2:10" x14ac:dyDescent="0.2">
      <c r="B9271" s="7">
        <v>67</v>
      </c>
      <c r="C9271" s="7">
        <v>93</v>
      </c>
      <c r="D9271" s="7">
        <v>0.23288433099449299</v>
      </c>
      <c r="E9271" s="7">
        <v>9.0875366171825803E-2</v>
      </c>
      <c r="G9271" s="7">
        <v>67</v>
      </c>
      <c r="H9271" s="7">
        <v>93</v>
      </c>
      <c r="I9271" s="7">
        <v>0.22906144044080701</v>
      </c>
      <c r="J9271" s="7">
        <v>-0.104518565209724</v>
      </c>
    </row>
    <row r="9272" spans="2:10" x14ac:dyDescent="0.2">
      <c r="B9272" s="7">
        <v>68</v>
      </c>
      <c r="C9272" s="7">
        <v>93</v>
      </c>
      <c r="D9272" s="7">
        <v>0.157134841995163</v>
      </c>
      <c r="E9272" s="7">
        <v>3.3160536246708001E-3</v>
      </c>
      <c r="G9272" s="7">
        <v>68</v>
      </c>
      <c r="H9272" s="7">
        <v>93</v>
      </c>
      <c r="I9272" s="7">
        <v>0.16826391416174899</v>
      </c>
      <c r="J9272" s="7">
        <v>0.26365621779635401</v>
      </c>
    </row>
    <row r="9273" spans="2:10" x14ac:dyDescent="0.2">
      <c r="B9273" s="7">
        <v>69</v>
      </c>
      <c r="C9273" s="7">
        <v>93</v>
      </c>
      <c r="D9273" s="7">
        <v>0.34240308983526302</v>
      </c>
      <c r="E9273" s="7">
        <v>0.29732965235275699</v>
      </c>
      <c r="G9273" s="7">
        <v>69</v>
      </c>
      <c r="H9273" s="7">
        <v>93</v>
      </c>
      <c r="I9273" s="7">
        <v>0.341033072916199</v>
      </c>
      <c r="J9273" s="7">
        <v>3.6219626715904098E-2</v>
      </c>
    </row>
    <row r="9274" spans="2:10" x14ac:dyDescent="0.2">
      <c r="B9274" s="7">
        <v>70</v>
      </c>
      <c r="C9274" s="7">
        <v>93</v>
      </c>
      <c r="D9274" s="7">
        <v>-0.44562139014001301</v>
      </c>
      <c r="E9274" s="7">
        <v>-0.41240316205959199</v>
      </c>
      <c r="G9274" s="7">
        <v>70</v>
      </c>
      <c r="H9274" s="7">
        <v>93</v>
      </c>
      <c r="I9274" s="7">
        <v>-0.450229238117416</v>
      </c>
      <c r="J9274" s="7">
        <v>-0.248996511170685</v>
      </c>
    </row>
    <row r="9275" spans="2:10" x14ac:dyDescent="0.2">
      <c r="B9275" s="7">
        <v>71</v>
      </c>
      <c r="C9275" s="7">
        <v>93</v>
      </c>
      <c r="D9275" s="7">
        <v>-0.18027328942912499</v>
      </c>
      <c r="E9275" s="7">
        <v>6.2096512525346099E-2</v>
      </c>
      <c r="G9275" s="7">
        <v>71</v>
      </c>
      <c r="H9275" s="7">
        <v>93</v>
      </c>
      <c r="I9275" s="7">
        <v>-0.18747187517805899</v>
      </c>
      <c r="J9275" s="7">
        <v>3.3916593539791199E-3</v>
      </c>
    </row>
    <row r="9276" spans="2:10" x14ac:dyDescent="0.2">
      <c r="B9276" s="7">
        <v>72</v>
      </c>
      <c r="C9276" s="7">
        <v>93</v>
      </c>
      <c r="D9276" s="7">
        <v>2.4230436780258401E-2</v>
      </c>
      <c r="E9276" s="7">
        <v>0.17338727538999099</v>
      </c>
      <c r="G9276" s="7">
        <v>72</v>
      </c>
      <c r="H9276" s="7">
        <v>93</v>
      </c>
      <c r="I9276" s="7">
        <v>2.54120517758816E-2</v>
      </c>
      <c r="J9276" s="7">
        <v>0.14705707755304401</v>
      </c>
    </row>
    <row r="9277" spans="2:10" x14ac:dyDescent="0.2">
      <c r="B9277" s="7">
        <v>73</v>
      </c>
      <c r="C9277" s="7">
        <v>93</v>
      </c>
      <c r="D9277" s="7">
        <v>9.91681240483233E-2</v>
      </c>
      <c r="E9277" s="7">
        <v>0.15245893211525599</v>
      </c>
      <c r="G9277" s="7">
        <v>73</v>
      </c>
      <c r="H9277" s="7">
        <v>93</v>
      </c>
      <c r="I9277" s="7">
        <v>0.101366011562805</v>
      </c>
      <c r="J9277" s="7">
        <v>6.5379739138960793E-2</v>
      </c>
    </row>
    <row r="9278" spans="2:10" x14ac:dyDescent="0.2">
      <c r="B9278" s="7">
        <v>74</v>
      </c>
      <c r="C9278" s="7">
        <v>93</v>
      </c>
      <c r="D9278" s="7">
        <v>0.21498628401518699</v>
      </c>
      <c r="E9278" s="7">
        <v>0.276603754149434</v>
      </c>
      <c r="G9278" s="7">
        <v>74</v>
      </c>
      <c r="H9278" s="7">
        <v>93</v>
      </c>
      <c r="I9278" s="7">
        <v>0.222402179842668</v>
      </c>
      <c r="J9278" s="7">
        <v>0.61507158917699201</v>
      </c>
    </row>
    <row r="9279" spans="2:10" x14ac:dyDescent="0.2">
      <c r="B9279" s="7">
        <v>75</v>
      </c>
      <c r="C9279" s="7">
        <v>93</v>
      </c>
      <c r="D9279" s="7">
        <v>-0.21233672280580301</v>
      </c>
      <c r="E9279" s="7">
        <v>-0.201164493695521</v>
      </c>
      <c r="G9279" s="7">
        <v>75</v>
      </c>
      <c r="H9279" s="7">
        <v>93</v>
      </c>
      <c r="I9279" s="7">
        <v>-0.21437469557315</v>
      </c>
      <c r="J9279" s="7">
        <v>-0.19889913979163201</v>
      </c>
    </row>
    <row r="9280" spans="2:10" x14ac:dyDescent="0.2">
      <c r="B9280" s="7">
        <v>76</v>
      </c>
      <c r="C9280" s="7">
        <v>93</v>
      </c>
      <c r="D9280" s="7">
        <v>5.6511516560870098E-2</v>
      </c>
      <c r="E9280" s="7">
        <v>2.55781667889226E-2</v>
      </c>
      <c r="G9280" s="7">
        <v>76</v>
      </c>
      <c r="H9280" s="7">
        <v>93</v>
      </c>
      <c r="I9280" s="7">
        <v>5.6892698394953797E-2</v>
      </c>
      <c r="J9280" s="7">
        <v>0.35529343701124</v>
      </c>
    </row>
    <row r="9281" spans="2:10" x14ac:dyDescent="0.2">
      <c r="B9281" s="7">
        <v>77</v>
      </c>
      <c r="C9281" s="7">
        <v>93</v>
      </c>
      <c r="D9281" s="7">
        <v>0.29590272574231502</v>
      </c>
      <c r="E9281" s="7">
        <v>0.21205295397344701</v>
      </c>
      <c r="G9281" s="7">
        <v>77</v>
      </c>
      <c r="H9281" s="7">
        <v>93</v>
      </c>
      <c r="I9281" s="7">
        <v>0.29593717713457801</v>
      </c>
      <c r="J9281" s="7">
        <v>2.0349786137141598E-2</v>
      </c>
    </row>
    <row r="9282" spans="2:10" x14ac:dyDescent="0.2">
      <c r="B9282" s="7">
        <v>78</v>
      </c>
      <c r="C9282" s="7">
        <v>93</v>
      </c>
      <c r="D9282" s="7">
        <v>-1.00430298967467</v>
      </c>
      <c r="E9282" s="7">
        <v>-1.19579040551633</v>
      </c>
      <c r="G9282" s="7">
        <v>78</v>
      </c>
      <c r="H9282" s="7">
        <v>93</v>
      </c>
      <c r="I9282" s="7">
        <v>-1.03451704693885</v>
      </c>
      <c r="J9282" s="7">
        <v>-1.19081647310744</v>
      </c>
    </row>
    <row r="9283" spans="2:10" x14ac:dyDescent="0.2">
      <c r="B9283" s="7">
        <v>79</v>
      </c>
      <c r="C9283" s="7">
        <v>93</v>
      </c>
      <c r="D9283" s="7">
        <v>0.137079369138839</v>
      </c>
      <c r="E9283" s="7">
        <v>-0.27526236545111799</v>
      </c>
      <c r="G9283" s="7">
        <v>79</v>
      </c>
      <c r="H9283" s="7">
        <v>93</v>
      </c>
      <c r="I9283" s="7">
        <v>0.13008960874022099</v>
      </c>
      <c r="J9283" s="7">
        <v>-8.5956153166806701E-2</v>
      </c>
    </row>
    <row r="9284" spans="2:10" x14ac:dyDescent="0.2">
      <c r="B9284" s="7">
        <v>80</v>
      </c>
      <c r="C9284" s="7">
        <v>93</v>
      </c>
      <c r="D9284" s="7">
        <v>-0.26413400754900401</v>
      </c>
      <c r="E9284" s="7">
        <v>-0.115393681290857</v>
      </c>
      <c r="G9284" s="7">
        <v>80</v>
      </c>
      <c r="H9284" s="7">
        <v>93</v>
      </c>
      <c r="I9284" s="7">
        <v>-0.26583118776880499</v>
      </c>
      <c r="J9284" s="7">
        <v>-0.29908329809920903</v>
      </c>
    </row>
    <row r="9285" spans="2:10" x14ac:dyDescent="0.2">
      <c r="B9285" s="7">
        <v>81</v>
      </c>
      <c r="C9285" s="7">
        <v>93</v>
      </c>
      <c r="D9285" s="7">
        <v>0.20297631349218101</v>
      </c>
      <c r="E9285" s="7">
        <v>0.177903488699965</v>
      </c>
      <c r="G9285" s="7">
        <v>81</v>
      </c>
      <c r="H9285" s="7">
        <v>93</v>
      </c>
      <c r="I9285" s="7">
        <v>0.19694007093131199</v>
      </c>
      <c r="J9285" s="7">
        <v>-3.3269788690860801E-2</v>
      </c>
    </row>
    <row r="9286" spans="2:10" x14ac:dyDescent="0.2">
      <c r="B9286" s="7">
        <v>82</v>
      </c>
      <c r="C9286" s="7">
        <v>93</v>
      </c>
      <c r="D9286" s="7">
        <v>-0.20037761345642399</v>
      </c>
      <c r="E9286" s="7">
        <v>0.20340290783106199</v>
      </c>
      <c r="G9286" s="7">
        <v>82</v>
      </c>
      <c r="H9286" s="7">
        <v>93</v>
      </c>
      <c r="I9286" s="7">
        <v>-0.20800601166744001</v>
      </c>
      <c r="J9286" s="7">
        <v>9.5895118518185996E-2</v>
      </c>
    </row>
    <row r="9287" spans="2:10" x14ac:dyDescent="0.2">
      <c r="B9287" s="7">
        <v>83</v>
      </c>
      <c r="C9287" s="7">
        <v>93</v>
      </c>
      <c r="D9287" s="7">
        <v>-0.46632999792909802</v>
      </c>
      <c r="E9287" s="7">
        <v>-0.58101213316334599</v>
      </c>
      <c r="G9287" s="7">
        <v>83</v>
      </c>
      <c r="H9287" s="7">
        <v>93</v>
      </c>
      <c r="I9287" s="7">
        <v>-0.46209690903761802</v>
      </c>
      <c r="J9287" s="7">
        <v>-0.80328506505229202</v>
      </c>
    </row>
    <row r="9288" spans="2:10" x14ac:dyDescent="0.2">
      <c r="B9288" s="7">
        <v>84</v>
      </c>
      <c r="C9288" s="7">
        <v>93</v>
      </c>
      <c r="D9288" s="7">
        <v>9.0942097556891505E-2</v>
      </c>
      <c r="E9288" s="7">
        <v>-0.32521417314678602</v>
      </c>
      <c r="G9288" s="7">
        <v>84</v>
      </c>
      <c r="H9288" s="7">
        <v>93</v>
      </c>
      <c r="I9288" s="7">
        <v>8.8464316393199696E-2</v>
      </c>
      <c r="J9288" s="7">
        <v>0.233491526375116</v>
      </c>
    </row>
    <row r="9289" spans="2:10" x14ac:dyDescent="0.2">
      <c r="B9289" s="7">
        <v>85</v>
      </c>
      <c r="C9289" s="7">
        <v>93</v>
      </c>
      <c r="D9289" s="7">
        <v>-0.42811022017656902</v>
      </c>
      <c r="E9289" s="7">
        <v>-0.55469345113039303</v>
      </c>
      <c r="G9289" s="7">
        <v>85</v>
      </c>
      <c r="H9289" s="7">
        <v>93</v>
      </c>
      <c r="I9289" s="7">
        <v>-0.43047351459407601</v>
      </c>
      <c r="J9289" s="7">
        <v>-0.46960606565810498</v>
      </c>
    </row>
    <row r="9290" spans="2:10" x14ac:dyDescent="0.2">
      <c r="B9290" s="7">
        <v>86</v>
      </c>
      <c r="C9290" s="7">
        <v>93</v>
      </c>
      <c r="D9290" s="7">
        <v>-0.109262460203026</v>
      </c>
      <c r="E9290" s="7">
        <v>-0.48983632743837702</v>
      </c>
      <c r="G9290" s="7">
        <v>86</v>
      </c>
      <c r="H9290" s="7">
        <v>93</v>
      </c>
      <c r="I9290" s="7">
        <v>-0.110517193994021</v>
      </c>
      <c r="J9290" s="7">
        <v>-0.339690626051454</v>
      </c>
    </row>
    <row r="9291" spans="2:10" x14ac:dyDescent="0.2">
      <c r="B9291" s="7">
        <v>87</v>
      </c>
      <c r="C9291" s="7">
        <v>93</v>
      </c>
      <c r="D9291" s="7">
        <v>4.9114293313806498E-2</v>
      </c>
      <c r="E9291" s="7">
        <v>-0.331920737244701</v>
      </c>
      <c r="G9291" s="7">
        <v>87</v>
      </c>
      <c r="H9291" s="7">
        <v>93</v>
      </c>
      <c r="I9291" s="7">
        <v>5.4190363323250799E-2</v>
      </c>
      <c r="J9291" s="7">
        <v>-6.9143465541470703E-2</v>
      </c>
    </row>
    <row r="9292" spans="2:10" x14ac:dyDescent="0.2">
      <c r="B9292" s="7">
        <v>88</v>
      </c>
      <c r="C9292" s="7">
        <v>93</v>
      </c>
      <c r="D9292" s="7">
        <v>0.133102768413355</v>
      </c>
      <c r="E9292" s="7">
        <v>-3.8962481298137099E-3</v>
      </c>
      <c r="G9292" s="7">
        <v>88</v>
      </c>
      <c r="H9292" s="7">
        <v>93</v>
      </c>
      <c r="I9292" s="7">
        <v>0.135282934748399</v>
      </c>
      <c r="J9292" s="7">
        <v>-0.21625386876480099</v>
      </c>
    </row>
    <row r="9293" spans="2:10" x14ac:dyDescent="0.2">
      <c r="B9293" s="7">
        <v>89</v>
      </c>
      <c r="C9293" s="7">
        <v>93</v>
      </c>
      <c r="D9293" s="7">
        <v>-0.14513970687580699</v>
      </c>
      <c r="E9293" s="7">
        <v>-0.28654288300403202</v>
      </c>
      <c r="G9293" s="7">
        <v>89</v>
      </c>
      <c r="H9293" s="7">
        <v>93</v>
      </c>
      <c r="I9293" s="7">
        <v>-0.14889719908051399</v>
      </c>
      <c r="J9293" s="7">
        <v>9.9628635570972804E-2</v>
      </c>
    </row>
    <row r="9294" spans="2:10" x14ac:dyDescent="0.2">
      <c r="B9294" s="7">
        <v>90</v>
      </c>
      <c r="C9294" s="7">
        <v>93</v>
      </c>
      <c r="D9294" s="7">
        <v>-0.42230811998249002</v>
      </c>
      <c r="E9294" s="7">
        <v>-0.26068562043584198</v>
      </c>
      <c r="G9294" s="7">
        <v>90</v>
      </c>
      <c r="H9294" s="7">
        <v>93</v>
      </c>
      <c r="I9294" s="7">
        <v>-0.41379430245818</v>
      </c>
      <c r="J9294" s="7">
        <v>-0.326057480827252</v>
      </c>
    </row>
    <row r="9295" spans="2:10" x14ac:dyDescent="0.2">
      <c r="B9295" s="7">
        <v>91</v>
      </c>
      <c r="C9295" s="7">
        <v>93</v>
      </c>
      <c r="D9295" s="7">
        <v>-0.15876889904005601</v>
      </c>
      <c r="E9295" s="7">
        <v>-0.24840293501149599</v>
      </c>
      <c r="G9295" s="7">
        <v>91</v>
      </c>
      <c r="H9295" s="7">
        <v>93</v>
      </c>
      <c r="I9295" s="7">
        <v>-0.160476621023843</v>
      </c>
      <c r="J9295" s="7">
        <v>-0.27530833889959</v>
      </c>
    </row>
    <row r="9296" spans="2:10" x14ac:dyDescent="0.2">
      <c r="B9296" s="7">
        <v>92</v>
      </c>
      <c r="C9296" s="7">
        <v>93</v>
      </c>
      <c r="D9296" s="7">
        <v>-0.18951526384360001</v>
      </c>
      <c r="E9296" s="7">
        <v>-0.38398788422292501</v>
      </c>
      <c r="G9296" s="7">
        <v>92</v>
      </c>
      <c r="H9296" s="7">
        <v>93</v>
      </c>
      <c r="I9296" s="7">
        <v>-0.18881932391206899</v>
      </c>
      <c r="J9296" s="7">
        <v>-0.44999254173860298</v>
      </c>
    </row>
    <row r="9297" spans="2:10" x14ac:dyDescent="0.2">
      <c r="B9297" s="7">
        <v>93</v>
      </c>
      <c r="C9297" s="7">
        <v>93</v>
      </c>
      <c r="D9297" s="7">
        <v>-0.633616146215497</v>
      </c>
      <c r="E9297" s="7">
        <v>-0.62582794048925305</v>
      </c>
      <c r="G9297" s="7">
        <v>93</v>
      </c>
      <c r="H9297" s="7">
        <v>93</v>
      </c>
      <c r="I9297" s="7">
        <v>-0.63493414252333802</v>
      </c>
      <c r="J9297" s="7">
        <v>-0.36541962431261998</v>
      </c>
    </row>
    <row r="9298" spans="2:10" x14ac:dyDescent="0.2">
      <c r="B9298" s="7">
        <v>94</v>
      </c>
      <c r="C9298" s="7">
        <v>93</v>
      </c>
      <c r="D9298" s="7">
        <v>0.13551169799662299</v>
      </c>
      <c r="E9298" s="7">
        <v>8.9250537198032595E-2</v>
      </c>
      <c r="G9298" s="7">
        <v>94</v>
      </c>
      <c r="H9298" s="7">
        <v>93</v>
      </c>
      <c r="I9298" s="7">
        <v>0.137302398256542</v>
      </c>
      <c r="J9298" s="7">
        <v>0.32690045597103701</v>
      </c>
    </row>
    <row r="9299" spans="2:10" x14ac:dyDescent="0.2">
      <c r="B9299" s="7">
        <v>95</v>
      </c>
      <c r="C9299" s="7">
        <v>93</v>
      </c>
      <c r="D9299" s="7">
        <v>0.158646712760492</v>
      </c>
      <c r="E9299" s="7">
        <v>0.65220067485550004</v>
      </c>
      <c r="G9299" s="7">
        <v>95</v>
      </c>
      <c r="H9299" s="7">
        <v>93</v>
      </c>
      <c r="I9299" s="7">
        <v>0.14550365302938001</v>
      </c>
      <c r="J9299" s="7">
        <v>9.5275239628722197E-2</v>
      </c>
    </row>
    <row r="9300" spans="2:10" x14ac:dyDescent="0.2">
      <c r="B9300" s="7">
        <v>96</v>
      </c>
      <c r="C9300" s="7">
        <v>93</v>
      </c>
      <c r="D9300" s="7">
        <v>-1.4065378178723401E-2</v>
      </c>
      <c r="E9300" s="7">
        <v>-0.33400704773079598</v>
      </c>
      <c r="G9300" s="7">
        <v>96</v>
      </c>
      <c r="H9300" s="7">
        <v>93</v>
      </c>
      <c r="I9300" s="7">
        <v>-1.2802266197398099E-2</v>
      </c>
      <c r="J9300" s="7">
        <v>-0.190878132289268</v>
      </c>
    </row>
    <row r="9301" spans="2:10" x14ac:dyDescent="0.2">
      <c r="B9301" s="7">
        <v>97</v>
      </c>
      <c r="C9301" s="7">
        <v>93</v>
      </c>
      <c r="D9301" s="7">
        <v>0.53049899493893304</v>
      </c>
      <c r="E9301" s="7">
        <v>0.111200152967174</v>
      </c>
      <c r="G9301" s="7">
        <v>97</v>
      </c>
      <c r="H9301" s="7">
        <v>93</v>
      </c>
      <c r="I9301" s="7">
        <v>0.51751064785119805</v>
      </c>
      <c r="J9301" s="7">
        <v>0.11931386905760601</v>
      </c>
    </row>
    <row r="9302" spans="2:10" x14ac:dyDescent="0.2">
      <c r="B9302" s="7">
        <v>98</v>
      </c>
      <c r="C9302" s="7">
        <v>93</v>
      </c>
      <c r="D9302" s="7">
        <v>-0.147626491124908</v>
      </c>
      <c r="E9302" s="7">
        <v>0.24881767123359</v>
      </c>
      <c r="G9302" s="7">
        <v>98</v>
      </c>
      <c r="H9302" s="7">
        <v>93</v>
      </c>
      <c r="I9302" s="7">
        <v>-0.151007471901378</v>
      </c>
      <c r="J9302" s="7">
        <v>2.2286932314085701E-2</v>
      </c>
    </row>
    <row r="9303" spans="2:10" x14ac:dyDescent="0.2">
      <c r="B9303" s="7">
        <v>99</v>
      </c>
      <c r="C9303" s="7">
        <v>93</v>
      </c>
      <c r="D9303" s="7">
        <v>-0.32026120482035703</v>
      </c>
      <c r="E9303" s="7">
        <v>0.21697012828020401</v>
      </c>
      <c r="G9303" s="7">
        <v>99</v>
      </c>
      <c r="H9303" s="7">
        <v>93</v>
      </c>
      <c r="I9303" s="7">
        <v>-0.31557468700168501</v>
      </c>
      <c r="J9303" s="7">
        <v>8.5598759864679699E-2</v>
      </c>
    </row>
    <row r="9304" spans="2:10" x14ac:dyDescent="0.2">
      <c r="B9304" s="7">
        <v>100</v>
      </c>
      <c r="C9304" s="7">
        <v>93</v>
      </c>
      <c r="D9304" s="7">
        <v>-3.0432217128716101E-2</v>
      </c>
      <c r="E9304" s="7">
        <v>0.15697593376939101</v>
      </c>
      <c r="G9304" s="7">
        <v>100</v>
      </c>
      <c r="H9304" s="7">
        <v>93</v>
      </c>
      <c r="I9304" s="7">
        <v>-3.0915870593799102E-2</v>
      </c>
      <c r="J9304" s="7">
        <v>0.170505455026009</v>
      </c>
    </row>
    <row r="9305" spans="2:10" x14ac:dyDescent="0.2">
      <c r="B9305" s="7">
        <v>1</v>
      </c>
      <c r="C9305" s="7">
        <v>94</v>
      </c>
      <c r="D9305" s="7">
        <v>-0.49365397084575902</v>
      </c>
      <c r="E9305" s="7">
        <v>-0.75429702437847901</v>
      </c>
      <c r="G9305" s="7">
        <v>1</v>
      </c>
      <c r="H9305" s="7">
        <v>94</v>
      </c>
      <c r="I9305" s="7">
        <v>-0.49737739700674299</v>
      </c>
      <c r="J9305" s="7">
        <v>-0.59766123377434899</v>
      </c>
    </row>
    <row r="9306" spans="2:10" x14ac:dyDescent="0.2">
      <c r="B9306" s="7">
        <v>2</v>
      </c>
      <c r="C9306" s="7">
        <v>94</v>
      </c>
      <c r="D9306" s="7">
        <v>0.27385744256421801</v>
      </c>
      <c r="E9306" s="7">
        <v>-2.9233884743315602E-2</v>
      </c>
      <c r="G9306" s="7">
        <v>2</v>
      </c>
      <c r="H9306" s="7">
        <v>94</v>
      </c>
      <c r="I9306" s="7">
        <v>0.279676985732078</v>
      </c>
      <c r="J9306" s="7">
        <v>-0.22848318540279899</v>
      </c>
    </row>
    <row r="9307" spans="2:10" x14ac:dyDescent="0.2">
      <c r="B9307" s="7">
        <v>3</v>
      </c>
      <c r="C9307" s="7">
        <v>94</v>
      </c>
      <c r="D9307" s="7">
        <v>-0.15692852167670401</v>
      </c>
      <c r="E9307" s="7">
        <v>-0.143356396237276</v>
      </c>
      <c r="G9307" s="7">
        <v>3</v>
      </c>
      <c r="H9307" s="7">
        <v>94</v>
      </c>
      <c r="I9307" s="7">
        <v>-0.15670480607869799</v>
      </c>
      <c r="J9307" s="7">
        <v>-3.53932237243599E-2</v>
      </c>
    </row>
    <row r="9308" spans="2:10" x14ac:dyDescent="0.2">
      <c r="B9308" s="7">
        <v>4</v>
      </c>
      <c r="C9308" s="7">
        <v>94</v>
      </c>
      <c r="D9308" s="7">
        <v>-0.125065609389094</v>
      </c>
      <c r="E9308" s="7">
        <v>-0.164391216745397</v>
      </c>
      <c r="G9308" s="7">
        <v>4</v>
      </c>
      <c r="H9308" s="7">
        <v>94</v>
      </c>
      <c r="I9308" s="7">
        <v>-0.13083757153315301</v>
      </c>
      <c r="J9308" s="7">
        <v>-9.4727606028097693E-3</v>
      </c>
    </row>
    <row r="9309" spans="2:10" x14ac:dyDescent="0.2">
      <c r="B9309" s="7">
        <v>5</v>
      </c>
      <c r="C9309" s="7">
        <v>94</v>
      </c>
      <c r="D9309" s="7">
        <v>0.139729418070032</v>
      </c>
      <c r="E9309" s="7">
        <v>0.136341433706445</v>
      </c>
      <c r="G9309" s="7">
        <v>5</v>
      </c>
      <c r="H9309" s="7">
        <v>94</v>
      </c>
      <c r="I9309" s="7">
        <v>0.13810975403525</v>
      </c>
      <c r="J9309" s="7">
        <v>9.0403453789902805E-2</v>
      </c>
    </row>
    <row r="9310" spans="2:10" x14ac:dyDescent="0.2">
      <c r="B9310" s="7">
        <v>6</v>
      </c>
      <c r="C9310" s="7">
        <v>94</v>
      </c>
      <c r="D9310" s="7">
        <v>-0.14836373006610101</v>
      </c>
      <c r="E9310" s="7">
        <v>-8.6106304814764598E-2</v>
      </c>
      <c r="G9310" s="7">
        <v>6</v>
      </c>
      <c r="H9310" s="7">
        <v>94</v>
      </c>
      <c r="I9310" s="7">
        <v>-0.14676969583872901</v>
      </c>
      <c r="J9310" s="7">
        <v>-0.33955111586786302</v>
      </c>
    </row>
    <row r="9311" spans="2:10" x14ac:dyDescent="0.2">
      <c r="B9311" s="7">
        <v>7</v>
      </c>
      <c r="C9311" s="7">
        <v>94</v>
      </c>
      <c r="D9311" s="7">
        <v>-3.04760538797222E-3</v>
      </c>
      <c r="E9311" s="7">
        <v>-0.51752979536231203</v>
      </c>
      <c r="G9311" s="7">
        <v>7</v>
      </c>
      <c r="H9311" s="7">
        <v>94</v>
      </c>
      <c r="I9311" s="7">
        <v>-2.7757064361919599E-3</v>
      </c>
      <c r="J9311" s="7">
        <v>-5.4914302791324596E-3</v>
      </c>
    </row>
    <row r="9312" spans="2:10" x14ac:dyDescent="0.2">
      <c r="B9312" s="7">
        <v>8</v>
      </c>
      <c r="C9312" s="7">
        <v>94</v>
      </c>
      <c r="D9312" s="7">
        <v>0.20436555747210999</v>
      </c>
      <c r="E9312" s="7">
        <v>0.25419942557671898</v>
      </c>
      <c r="G9312" s="7">
        <v>8</v>
      </c>
      <c r="H9312" s="7">
        <v>94</v>
      </c>
      <c r="I9312" s="7">
        <v>0.20269151440682201</v>
      </c>
      <c r="J9312" s="7">
        <v>0.39506948600010799</v>
      </c>
    </row>
    <row r="9313" spans="2:10" x14ac:dyDescent="0.2">
      <c r="B9313" s="7">
        <v>9</v>
      </c>
      <c r="C9313" s="7">
        <v>94</v>
      </c>
      <c r="D9313" s="7">
        <v>1.2055135050959001E-2</v>
      </c>
      <c r="E9313" s="7">
        <v>6.1343065455913497E-2</v>
      </c>
      <c r="G9313" s="7">
        <v>9</v>
      </c>
      <c r="H9313" s="7">
        <v>94</v>
      </c>
      <c r="I9313" s="7">
        <v>1.2254353526334E-2</v>
      </c>
      <c r="J9313" s="7">
        <v>-3.9188252690092198E-2</v>
      </c>
    </row>
    <row r="9314" spans="2:10" x14ac:dyDescent="0.2">
      <c r="B9314" s="7">
        <v>10</v>
      </c>
      <c r="C9314" s="7">
        <v>94</v>
      </c>
      <c r="D9314" s="7">
        <v>-9.7132115086128401E-2</v>
      </c>
      <c r="E9314" s="7">
        <v>5.4279922639802101E-2</v>
      </c>
      <c r="G9314" s="7">
        <v>10</v>
      </c>
      <c r="H9314" s="7">
        <v>94</v>
      </c>
      <c r="I9314" s="7">
        <v>-9.6993083906467006E-2</v>
      </c>
      <c r="J9314" s="7">
        <v>9.5788427997960404E-2</v>
      </c>
    </row>
    <row r="9315" spans="2:10" x14ac:dyDescent="0.2">
      <c r="B9315" s="7">
        <v>11</v>
      </c>
      <c r="C9315" s="7">
        <v>94</v>
      </c>
      <c r="D9315" s="7">
        <v>2.3805817029068699E-2</v>
      </c>
      <c r="E9315" s="7">
        <v>-3.0240968006568301E-2</v>
      </c>
      <c r="G9315" s="7">
        <v>11</v>
      </c>
      <c r="H9315" s="7">
        <v>94</v>
      </c>
      <c r="I9315" s="7">
        <v>2.4266941049098101E-2</v>
      </c>
      <c r="J9315" s="7">
        <v>0.39340955410735201</v>
      </c>
    </row>
    <row r="9316" spans="2:10" x14ac:dyDescent="0.2">
      <c r="B9316" s="7">
        <v>12</v>
      </c>
      <c r="C9316" s="7">
        <v>94</v>
      </c>
      <c r="D9316" s="7">
        <v>-0.440627703644835</v>
      </c>
      <c r="E9316" s="7">
        <v>-0.48921842794821002</v>
      </c>
      <c r="G9316" s="7">
        <v>12</v>
      </c>
      <c r="H9316" s="7">
        <v>94</v>
      </c>
      <c r="I9316" s="7">
        <v>-0.446348859112287</v>
      </c>
      <c r="J9316" s="7">
        <v>-0.28210757301859701</v>
      </c>
    </row>
    <row r="9317" spans="2:10" x14ac:dyDescent="0.2">
      <c r="B9317" s="7">
        <v>13</v>
      </c>
      <c r="C9317" s="7">
        <v>94</v>
      </c>
      <c r="D9317" s="7">
        <v>-5.0600175602223602E-2</v>
      </c>
      <c r="E9317" s="7">
        <v>-0.115415789728518</v>
      </c>
      <c r="G9317" s="7">
        <v>13</v>
      </c>
      <c r="H9317" s="7">
        <v>94</v>
      </c>
      <c r="I9317" s="7">
        <v>-5.11841817639649E-2</v>
      </c>
      <c r="J9317" s="7">
        <v>-0.22405798876150801</v>
      </c>
    </row>
    <row r="9318" spans="2:10" x14ac:dyDescent="0.2">
      <c r="B9318" s="7">
        <v>14</v>
      </c>
      <c r="C9318" s="7">
        <v>94</v>
      </c>
      <c r="D9318" s="7">
        <v>-0.187779356993242</v>
      </c>
      <c r="E9318" s="7">
        <v>-0.187261696474367</v>
      </c>
      <c r="G9318" s="7">
        <v>14</v>
      </c>
      <c r="H9318" s="7">
        <v>94</v>
      </c>
      <c r="I9318" s="7">
        <v>-0.18792852997501999</v>
      </c>
      <c r="J9318" s="7">
        <v>-0.27013208809336198</v>
      </c>
    </row>
    <row r="9319" spans="2:10" x14ac:dyDescent="0.2">
      <c r="B9319" s="7">
        <v>15</v>
      </c>
      <c r="C9319" s="7">
        <v>94</v>
      </c>
      <c r="D9319" s="7">
        <v>0.14239868344013201</v>
      </c>
      <c r="E9319" s="7">
        <v>0.432418446600773</v>
      </c>
      <c r="G9319" s="7">
        <v>15</v>
      </c>
      <c r="H9319" s="7">
        <v>94</v>
      </c>
      <c r="I9319" s="7">
        <v>0.13643932505515699</v>
      </c>
      <c r="J9319" s="7">
        <v>4.3877763329494002E-3</v>
      </c>
    </row>
    <row r="9320" spans="2:10" x14ac:dyDescent="0.2">
      <c r="B9320" s="7">
        <v>16</v>
      </c>
      <c r="C9320" s="7">
        <v>94</v>
      </c>
      <c r="D9320" s="7">
        <v>-0.11050456233629399</v>
      </c>
      <c r="E9320" s="7">
        <v>-0.65071261809910996</v>
      </c>
      <c r="G9320" s="7">
        <v>16</v>
      </c>
      <c r="H9320" s="7">
        <v>94</v>
      </c>
      <c r="I9320" s="7">
        <v>-0.109945966320531</v>
      </c>
      <c r="J9320" s="7">
        <v>-0.57559429177931598</v>
      </c>
    </row>
    <row r="9321" spans="2:10" x14ac:dyDescent="0.2">
      <c r="B9321" s="7">
        <v>17</v>
      </c>
      <c r="C9321" s="7">
        <v>94</v>
      </c>
      <c r="D9321" s="7">
        <v>-8.0995447013359395E-2</v>
      </c>
      <c r="E9321" s="7">
        <v>-0.13389327490390701</v>
      </c>
      <c r="G9321" s="7">
        <v>17</v>
      </c>
      <c r="H9321" s="7">
        <v>94</v>
      </c>
      <c r="I9321" s="7">
        <v>-8.1856400259311193E-2</v>
      </c>
      <c r="J9321" s="7">
        <v>-0.34707915119705302</v>
      </c>
    </row>
    <row r="9322" spans="2:10" x14ac:dyDescent="0.2">
      <c r="B9322" s="7">
        <v>18</v>
      </c>
      <c r="C9322" s="7">
        <v>94</v>
      </c>
      <c r="D9322" s="7">
        <v>0.11724312213355401</v>
      </c>
      <c r="E9322" s="7">
        <v>8.1598458078507199E-2</v>
      </c>
      <c r="G9322" s="7">
        <v>18</v>
      </c>
      <c r="H9322" s="7">
        <v>94</v>
      </c>
      <c r="I9322" s="7">
        <v>0.116795850206664</v>
      </c>
      <c r="J9322" s="7">
        <v>-0.22453032134954801</v>
      </c>
    </row>
    <row r="9323" spans="2:10" x14ac:dyDescent="0.2">
      <c r="B9323" s="7">
        <v>19</v>
      </c>
      <c r="C9323" s="7">
        <v>94</v>
      </c>
      <c r="D9323" s="7">
        <v>-0.637686772715924</v>
      </c>
      <c r="E9323" s="7">
        <v>-0.68594765579574402</v>
      </c>
      <c r="G9323" s="7">
        <v>19</v>
      </c>
      <c r="H9323" s="7">
        <v>94</v>
      </c>
      <c r="I9323" s="7">
        <v>-0.63042919450460499</v>
      </c>
      <c r="J9323" s="7">
        <v>-0.64357161565786003</v>
      </c>
    </row>
    <row r="9324" spans="2:10" x14ac:dyDescent="0.2">
      <c r="B9324" s="7">
        <v>20</v>
      </c>
      <c r="C9324" s="7">
        <v>94</v>
      </c>
      <c r="D9324" s="7">
        <v>-0.37330811248478502</v>
      </c>
      <c r="E9324" s="7">
        <v>-0.27054924123294999</v>
      </c>
      <c r="G9324" s="7">
        <v>20</v>
      </c>
      <c r="H9324" s="7">
        <v>94</v>
      </c>
      <c r="I9324" s="7">
        <v>-0.38181390146751698</v>
      </c>
      <c r="J9324" s="7">
        <v>-0.31108723649724201</v>
      </c>
    </row>
    <row r="9325" spans="2:10" x14ac:dyDescent="0.2">
      <c r="B9325" s="7">
        <v>21</v>
      </c>
      <c r="C9325" s="7">
        <v>94</v>
      </c>
      <c r="D9325" s="7">
        <v>-8.4003913454610696E-2</v>
      </c>
      <c r="E9325" s="7">
        <v>-3.6092494154344998E-2</v>
      </c>
      <c r="G9325" s="7">
        <v>21</v>
      </c>
      <c r="H9325" s="7">
        <v>94</v>
      </c>
      <c r="I9325" s="7">
        <v>-8.5108329120146195E-2</v>
      </c>
      <c r="J9325" s="7">
        <v>-5.9418333277601001E-2</v>
      </c>
    </row>
    <row r="9326" spans="2:10" x14ac:dyDescent="0.2">
      <c r="B9326" s="7">
        <v>22</v>
      </c>
      <c r="C9326" s="7">
        <v>94</v>
      </c>
      <c r="D9326" s="7">
        <v>9.1906043314501099E-2</v>
      </c>
      <c r="E9326" s="7">
        <v>0.12752509226044301</v>
      </c>
      <c r="G9326" s="7">
        <v>22</v>
      </c>
      <c r="H9326" s="7">
        <v>94</v>
      </c>
      <c r="I9326" s="7">
        <v>9.3630145993831307E-2</v>
      </c>
      <c r="J9326" s="7">
        <v>0.37068661144716702</v>
      </c>
    </row>
    <row r="9327" spans="2:10" x14ac:dyDescent="0.2">
      <c r="B9327" s="7">
        <v>23</v>
      </c>
      <c r="C9327" s="7">
        <v>94</v>
      </c>
      <c r="D9327" s="7">
        <v>2.3450918090436101E-2</v>
      </c>
      <c r="E9327" s="7">
        <v>0.18654387088697499</v>
      </c>
      <c r="G9327" s="7">
        <v>23</v>
      </c>
      <c r="H9327" s="7">
        <v>94</v>
      </c>
      <c r="I9327" s="7">
        <v>2.0472622544009101E-2</v>
      </c>
      <c r="J9327" s="7">
        <v>0.37559032350055199</v>
      </c>
    </row>
    <row r="9328" spans="2:10" x14ac:dyDescent="0.2">
      <c r="B9328" s="7">
        <v>24</v>
      </c>
      <c r="C9328" s="7">
        <v>94</v>
      </c>
      <c r="D9328" s="7">
        <v>-1.38307233110266E-2</v>
      </c>
      <c r="E9328" s="7">
        <v>-3.8380306253985801E-2</v>
      </c>
      <c r="G9328" s="7">
        <v>24</v>
      </c>
      <c r="H9328" s="7">
        <v>94</v>
      </c>
      <c r="I9328" s="7">
        <v>-1.36484713174996E-2</v>
      </c>
      <c r="J9328" s="7">
        <v>-0.108942586189547</v>
      </c>
    </row>
    <row r="9329" spans="2:10" x14ac:dyDescent="0.2">
      <c r="B9329" s="7">
        <v>25</v>
      </c>
      <c r="C9329" s="7">
        <v>94</v>
      </c>
      <c r="D9329" s="7">
        <v>-0.31805689824404898</v>
      </c>
      <c r="E9329" s="7">
        <v>-0.44252822961751997</v>
      </c>
      <c r="G9329" s="7">
        <v>25</v>
      </c>
      <c r="H9329" s="7">
        <v>94</v>
      </c>
      <c r="I9329" s="7">
        <v>-0.31542460848673798</v>
      </c>
      <c r="J9329" s="7">
        <v>-0.21778621500637699</v>
      </c>
    </row>
    <row r="9330" spans="2:10" x14ac:dyDescent="0.2">
      <c r="B9330" s="7">
        <v>26</v>
      </c>
      <c r="C9330" s="7">
        <v>94</v>
      </c>
      <c r="D9330" s="7">
        <v>-0.13956137147037301</v>
      </c>
      <c r="E9330" s="7">
        <v>-4.6785657821253298E-3</v>
      </c>
      <c r="G9330" s="7">
        <v>26</v>
      </c>
      <c r="H9330" s="7">
        <v>94</v>
      </c>
      <c r="I9330" s="7">
        <v>-0.14449540302810199</v>
      </c>
      <c r="J9330" s="7">
        <v>-0.20535183089636</v>
      </c>
    </row>
    <row r="9331" spans="2:10" x14ac:dyDescent="0.2">
      <c r="B9331" s="7">
        <v>27</v>
      </c>
      <c r="C9331" s="7">
        <v>94</v>
      </c>
      <c r="D9331" s="7">
        <v>-9.1212469254673897E-2</v>
      </c>
      <c r="E9331" s="7">
        <v>-0.31190207290370198</v>
      </c>
      <c r="G9331" s="7">
        <v>27</v>
      </c>
      <c r="H9331" s="7">
        <v>94</v>
      </c>
      <c r="I9331" s="7">
        <v>-9.1950384829195805E-2</v>
      </c>
      <c r="J9331" s="7">
        <v>-0.352032811624443</v>
      </c>
    </row>
    <row r="9332" spans="2:10" x14ac:dyDescent="0.2">
      <c r="B9332" s="7">
        <v>28</v>
      </c>
      <c r="C9332" s="7">
        <v>94</v>
      </c>
      <c r="D9332" s="7">
        <v>-0.41227769918928597</v>
      </c>
      <c r="E9332" s="7">
        <v>-0.69081864856065101</v>
      </c>
      <c r="G9332" s="7">
        <v>28</v>
      </c>
      <c r="H9332" s="7">
        <v>94</v>
      </c>
      <c r="I9332" s="7">
        <v>-0.42108452092995802</v>
      </c>
      <c r="J9332" s="7">
        <v>-0.726816961443151</v>
      </c>
    </row>
    <row r="9333" spans="2:10" x14ac:dyDescent="0.2">
      <c r="B9333" s="7">
        <v>29</v>
      </c>
      <c r="C9333" s="7">
        <v>94</v>
      </c>
      <c r="D9333" s="7">
        <v>0.30410394135931501</v>
      </c>
      <c r="E9333" s="7">
        <v>3.7525227706532299E-2</v>
      </c>
      <c r="G9333" s="7">
        <v>29</v>
      </c>
      <c r="H9333" s="7">
        <v>94</v>
      </c>
      <c r="I9333" s="7">
        <v>0.30497427274545003</v>
      </c>
      <c r="J9333" s="7">
        <v>0.54634055254684499</v>
      </c>
    </row>
    <row r="9334" spans="2:10" x14ac:dyDescent="0.2">
      <c r="B9334" s="7">
        <v>30</v>
      </c>
      <c r="C9334" s="7">
        <v>94</v>
      </c>
      <c r="D9334" s="7">
        <v>0.27138891065712401</v>
      </c>
      <c r="E9334" s="7">
        <v>-6.0173161003771E-2</v>
      </c>
      <c r="G9334" s="7">
        <v>30</v>
      </c>
      <c r="H9334" s="7">
        <v>94</v>
      </c>
      <c r="I9334" s="7">
        <v>0.274133149460424</v>
      </c>
      <c r="J9334" s="7">
        <v>0.154097887058912</v>
      </c>
    </row>
    <row r="9335" spans="2:10" x14ac:dyDescent="0.2">
      <c r="B9335" s="7">
        <v>31</v>
      </c>
      <c r="C9335" s="7">
        <v>94</v>
      </c>
      <c r="D9335" s="7">
        <v>-0.21099228900234299</v>
      </c>
      <c r="E9335" s="7">
        <v>-0.53401277738701103</v>
      </c>
      <c r="G9335" s="7">
        <v>31</v>
      </c>
      <c r="H9335" s="7">
        <v>94</v>
      </c>
      <c r="I9335" s="7">
        <v>-0.21777217644864599</v>
      </c>
      <c r="J9335" s="7">
        <v>-0.33145173414760498</v>
      </c>
    </row>
    <row r="9336" spans="2:10" x14ac:dyDescent="0.2">
      <c r="B9336" s="7">
        <v>32</v>
      </c>
      <c r="C9336" s="7">
        <v>94</v>
      </c>
      <c r="D9336" s="7">
        <v>0.35671337942042902</v>
      </c>
      <c r="E9336" s="7">
        <v>0.21790715946321401</v>
      </c>
      <c r="G9336" s="7">
        <v>32</v>
      </c>
      <c r="H9336" s="7">
        <v>94</v>
      </c>
      <c r="I9336" s="7">
        <v>0.34488848537399802</v>
      </c>
      <c r="J9336" s="7">
        <v>-4.1401034826869E-2</v>
      </c>
    </row>
    <row r="9337" spans="2:10" x14ac:dyDescent="0.2">
      <c r="B9337" s="7">
        <v>33</v>
      </c>
      <c r="C9337" s="7">
        <v>94</v>
      </c>
      <c r="D9337" s="7">
        <v>-3.62467664389605E-2</v>
      </c>
      <c r="E9337" s="7">
        <v>-1.42827282887428E-2</v>
      </c>
      <c r="G9337" s="7">
        <v>33</v>
      </c>
      <c r="H9337" s="7">
        <v>94</v>
      </c>
      <c r="I9337" s="7">
        <v>-3.6468294761923502E-2</v>
      </c>
      <c r="J9337" s="7">
        <v>-0.106024810503295</v>
      </c>
    </row>
    <row r="9338" spans="2:10" x14ac:dyDescent="0.2">
      <c r="B9338" s="7">
        <v>34</v>
      </c>
      <c r="C9338" s="7">
        <v>94</v>
      </c>
      <c r="D9338" s="7">
        <v>7.7047297062373205E-2</v>
      </c>
      <c r="E9338" s="7">
        <v>-8.8780293298818896E-2</v>
      </c>
      <c r="G9338" s="7">
        <v>34</v>
      </c>
      <c r="H9338" s="7">
        <v>94</v>
      </c>
      <c r="I9338" s="7">
        <v>7.7817033631564697E-2</v>
      </c>
      <c r="J9338" s="7">
        <v>0.21787247363370399</v>
      </c>
    </row>
    <row r="9339" spans="2:10" x14ac:dyDescent="0.2">
      <c r="B9339" s="7">
        <v>35</v>
      </c>
      <c r="C9339" s="7">
        <v>94</v>
      </c>
      <c r="D9339" s="7">
        <v>0.37803557757343897</v>
      </c>
      <c r="E9339" s="7">
        <v>0.10171374774901799</v>
      </c>
      <c r="G9339" s="7">
        <v>35</v>
      </c>
      <c r="H9339" s="7">
        <v>94</v>
      </c>
      <c r="I9339" s="7">
        <v>0.38731726132496402</v>
      </c>
      <c r="J9339" s="7">
        <v>0.20639452349996901</v>
      </c>
    </row>
    <row r="9340" spans="2:10" x14ac:dyDescent="0.2">
      <c r="B9340" s="7">
        <v>36</v>
      </c>
      <c r="C9340" s="7">
        <v>94</v>
      </c>
      <c r="D9340" s="7">
        <v>-0.11563277317309199</v>
      </c>
      <c r="E9340" s="7">
        <v>-0.164255869060661</v>
      </c>
      <c r="G9340" s="7">
        <v>36</v>
      </c>
      <c r="H9340" s="7">
        <v>94</v>
      </c>
      <c r="I9340" s="7">
        <v>-0.11592837495972599</v>
      </c>
      <c r="J9340" s="7">
        <v>-0.23950628418648501</v>
      </c>
    </row>
    <row r="9341" spans="2:10" x14ac:dyDescent="0.2">
      <c r="B9341" s="7">
        <v>37</v>
      </c>
      <c r="C9341" s="7">
        <v>94</v>
      </c>
      <c r="D9341" s="7">
        <v>7.4042829556790798E-2</v>
      </c>
      <c r="E9341" s="7">
        <v>-0.34345175130980798</v>
      </c>
      <c r="G9341" s="7">
        <v>37</v>
      </c>
      <c r="H9341" s="7">
        <v>94</v>
      </c>
      <c r="I9341" s="7">
        <v>7.2313621592583893E-2</v>
      </c>
      <c r="J9341" s="7">
        <v>-0.39065443065453598</v>
      </c>
    </row>
    <row r="9342" spans="2:10" x14ac:dyDescent="0.2">
      <c r="B9342" s="7">
        <v>38</v>
      </c>
      <c r="C9342" s="7">
        <v>94</v>
      </c>
      <c r="D9342" s="7">
        <v>-0.31303169870203101</v>
      </c>
      <c r="E9342" s="7">
        <v>-0.180270245202591</v>
      </c>
      <c r="G9342" s="7">
        <v>38</v>
      </c>
      <c r="H9342" s="7">
        <v>94</v>
      </c>
      <c r="I9342" s="7">
        <v>-0.32906813552332898</v>
      </c>
      <c r="J9342" s="7">
        <v>-0.72655061646899799</v>
      </c>
    </row>
    <row r="9343" spans="2:10" x14ac:dyDescent="0.2">
      <c r="B9343" s="7">
        <v>39</v>
      </c>
      <c r="C9343" s="7">
        <v>94</v>
      </c>
      <c r="D9343" s="7">
        <v>-3.44996392443759E-2</v>
      </c>
      <c r="E9343" s="7">
        <v>-5.6684501547579202E-2</v>
      </c>
      <c r="G9343" s="7">
        <v>39</v>
      </c>
      <c r="H9343" s="7">
        <v>94</v>
      </c>
      <c r="I9343" s="7">
        <v>-3.47494178301435E-2</v>
      </c>
      <c r="J9343" s="7">
        <v>-0.134561924592767</v>
      </c>
    </row>
    <row r="9344" spans="2:10" x14ac:dyDescent="0.2">
      <c r="B9344" s="7">
        <v>40</v>
      </c>
      <c r="C9344" s="7">
        <v>94</v>
      </c>
      <c r="D9344" s="7">
        <v>-0.21254997463477901</v>
      </c>
      <c r="E9344" s="7">
        <v>-0.34955742333513001</v>
      </c>
      <c r="G9344" s="7">
        <v>40</v>
      </c>
      <c r="H9344" s="7">
        <v>94</v>
      </c>
      <c r="I9344" s="7">
        <v>-0.211659599003934</v>
      </c>
      <c r="J9344" s="7">
        <v>-0.33663440711053</v>
      </c>
    </row>
    <row r="9345" spans="2:10" x14ac:dyDescent="0.2">
      <c r="B9345" s="7">
        <v>41</v>
      </c>
      <c r="C9345" s="7">
        <v>94</v>
      </c>
      <c r="D9345" s="7">
        <v>-0.13457509719699701</v>
      </c>
      <c r="E9345" s="7">
        <v>1.09878138809458E-2</v>
      </c>
      <c r="G9345" s="7">
        <v>41</v>
      </c>
      <c r="H9345" s="7">
        <v>94</v>
      </c>
      <c r="I9345" s="7">
        <v>-0.133802925644953</v>
      </c>
      <c r="J9345" s="7">
        <v>-0.209713945424542</v>
      </c>
    </row>
    <row r="9346" spans="2:10" x14ac:dyDescent="0.2">
      <c r="B9346" s="7">
        <v>42</v>
      </c>
      <c r="C9346" s="7">
        <v>94</v>
      </c>
      <c r="D9346" s="7">
        <v>-0.29417353530748402</v>
      </c>
      <c r="E9346" s="7">
        <v>-0.60657213189433801</v>
      </c>
      <c r="G9346" s="7">
        <v>42</v>
      </c>
      <c r="H9346" s="7">
        <v>94</v>
      </c>
      <c r="I9346" s="7">
        <v>-0.30058646990368398</v>
      </c>
      <c r="J9346" s="7">
        <v>-7.8163009611044401E-2</v>
      </c>
    </row>
    <row r="9347" spans="2:10" x14ac:dyDescent="0.2">
      <c r="B9347" s="7">
        <v>43</v>
      </c>
      <c r="C9347" s="7">
        <v>94</v>
      </c>
      <c r="D9347" s="7">
        <v>-7.0387549572686198E-2</v>
      </c>
      <c r="E9347" s="7">
        <v>-0.123573206066119</v>
      </c>
      <c r="G9347" s="7">
        <v>43</v>
      </c>
      <c r="H9347" s="7">
        <v>94</v>
      </c>
      <c r="I9347" s="7">
        <v>-7.0876258300687695E-2</v>
      </c>
      <c r="J9347" s="7">
        <v>-0.39271728423129498</v>
      </c>
    </row>
    <row r="9348" spans="2:10" x14ac:dyDescent="0.2">
      <c r="B9348" s="7">
        <v>44</v>
      </c>
      <c r="C9348" s="7">
        <v>94</v>
      </c>
      <c r="D9348" s="7">
        <v>0.146289208336046</v>
      </c>
      <c r="E9348" s="7">
        <v>5.0114135320584702E-2</v>
      </c>
      <c r="G9348" s="7">
        <v>44</v>
      </c>
      <c r="H9348" s="7">
        <v>94</v>
      </c>
      <c r="I9348" s="7">
        <v>0.14584942111312399</v>
      </c>
      <c r="J9348" s="7">
        <v>0.16125498710122399</v>
      </c>
    </row>
    <row r="9349" spans="2:10" x14ac:dyDescent="0.2">
      <c r="B9349" s="7">
        <v>45</v>
      </c>
      <c r="C9349" s="7">
        <v>94</v>
      </c>
      <c r="D9349" s="7">
        <v>-0.63644118855462795</v>
      </c>
      <c r="E9349" s="7">
        <v>-0.71572217463447396</v>
      </c>
      <c r="G9349" s="7">
        <v>45</v>
      </c>
      <c r="H9349" s="7">
        <v>94</v>
      </c>
      <c r="I9349" s="7">
        <v>-0.633211603055292</v>
      </c>
      <c r="J9349" s="7">
        <v>-0.68385698324090205</v>
      </c>
    </row>
    <row r="9350" spans="2:10" x14ac:dyDescent="0.2">
      <c r="B9350" s="7">
        <v>46</v>
      </c>
      <c r="C9350" s="7">
        <v>94</v>
      </c>
      <c r="D9350" s="7">
        <v>-2.5401373171849398E-3</v>
      </c>
      <c r="E9350" s="7">
        <v>0.233887827351307</v>
      </c>
      <c r="G9350" s="7">
        <v>46</v>
      </c>
      <c r="H9350" s="7">
        <v>94</v>
      </c>
      <c r="I9350" s="7">
        <v>-3.07242813390562E-3</v>
      </c>
      <c r="J9350" s="7">
        <v>0.114626465250503</v>
      </c>
    </row>
    <row r="9351" spans="2:10" x14ac:dyDescent="0.2">
      <c r="B9351" s="7">
        <v>47</v>
      </c>
      <c r="C9351" s="7">
        <v>94</v>
      </c>
      <c r="D9351" s="7">
        <v>-0.27677595082331902</v>
      </c>
      <c r="E9351" s="7">
        <v>1.48711168141507E-2</v>
      </c>
      <c r="G9351" s="7">
        <v>47</v>
      </c>
      <c r="H9351" s="7">
        <v>94</v>
      </c>
      <c r="I9351" s="7">
        <v>-0.27755768802400099</v>
      </c>
      <c r="J9351" s="7">
        <v>-0.104361009776678</v>
      </c>
    </row>
    <row r="9352" spans="2:10" x14ac:dyDescent="0.2">
      <c r="B9352" s="7">
        <v>48</v>
      </c>
      <c r="C9352" s="7">
        <v>94</v>
      </c>
      <c r="D9352" s="7">
        <v>8.7448865157812306E-2</v>
      </c>
      <c r="E9352" s="7">
        <v>0.32500017179784502</v>
      </c>
      <c r="G9352" s="7">
        <v>48</v>
      </c>
      <c r="H9352" s="7">
        <v>94</v>
      </c>
      <c r="I9352" s="7">
        <v>8.4277338285563302E-2</v>
      </c>
      <c r="J9352" s="7">
        <v>8.0276084855762E-2</v>
      </c>
    </row>
    <row r="9353" spans="2:10" x14ac:dyDescent="0.2">
      <c r="B9353" s="7">
        <v>49</v>
      </c>
      <c r="C9353" s="7">
        <v>94</v>
      </c>
      <c r="D9353" s="7">
        <v>-0.42113281508186301</v>
      </c>
      <c r="E9353" s="7">
        <v>-0.21017606332347999</v>
      </c>
      <c r="G9353" s="7">
        <v>49</v>
      </c>
      <c r="H9353" s="7">
        <v>94</v>
      </c>
      <c r="I9353" s="7">
        <v>-0.419766681387718</v>
      </c>
      <c r="J9353" s="7">
        <v>-0.26490678421432701</v>
      </c>
    </row>
    <row r="9354" spans="2:10" x14ac:dyDescent="0.2">
      <c r="B9354" s="7">
        <v>50</v>
      </c>
      <c r="C9354" s="7">
        <v>94</v>
      </c>
      <c r="D9354" s="7">
        <v>-8.2834404309368295E-2</v>
      </c>
      <c r="E9354" s="7">
        <v>-0.240628141123329</v>
      </c>
      <c r="G9354" s="7">
        <v>50</v>
      </c>
      <c r="H9354" s="7">
        <v>94</v>
      </c>
      <c r="I9354" s="7">
        <v>-8.3507330824340406E-2</v>
      </c>
      <c r="J9354" s="7">
        <v>-0.326641507014932</v>
      </c>
    </row>
    <row r="9355" spans="2:10" x14ac:dyDescent="0.2">
      <c r="B9355" s="7">
        <v>51</v>
      </c>
      <c r="C9355" s="7">
        <v>94</v>
      </c>
      <c r="D9355" s="7">
        <v>0.17303853892193799</v>
      </c>
      <c r="E9355" s="7">
        <v>0.101035840841075</v>
      </c>
      <c r="G9355" s="7">
        <v>51</v>
      </c>
      <c r="H9355" s="7">
        <v>94</v>
      </c>
      <c r="I9355" s="7">
        <v>0.171066847221681</v>
      </c>
      <c r="J9355" s="7">
        <v>-1.3039924595224401E-2</v>
      </c>
    </row>
    <row r="9356" spans="2:10" x14ac:dyDescent="0.2">
      <c r="B9356" s="7">
        <v>52</v>
      </c>
      <c r="C9356" s="7">
        <v>94</v>
      </c>
      <c r="D9356" s="7">
        <v>-0.244680844127178</v>
      </c>
      <c r="E9356" s="7">
        <v>-0.17787961120977999</v>
      </c>
      <c r="G9356" s="7">
        <v>52</v>
      </c>
      <c r="H9356" s="7">
        <v>94</v>
      </c>
      <c r="I9356" s="7">
        <v>-0.24374762840914899</v>
      </c>
      <c r="J9356" s="7">
        <v>-0.70895707242763994</v>
      </c>
    </row>
    <row r="9357" spans="2:10" x14ac:dyDescent="0.2">
      <c r="B9357" s="7">
        <v>53</v>
      </c>
      <c r="C9357" s="7">
        <v>94</v>
      </c>
      <c r="D9357" s="7">
        <v>2.3587180384317299E-2</v>
      </c>
      <c r="E9357" s="7">
        <v>0.133405986519746</v>
      </c>
      <c r="G9357" s="7">
        <v>53</v>
      </c>
      <c r="H9357" s="7">
        <v>94</v>
      </c>
      <c r="I9357" s="7">
        <v>2.50670009918093E-2</v>
      </c>
      <c r="J9357" s="7">
        <v>0.25828132233040602</v>
      </c>
    </row>
    <row r="9358" spans="2:10" x14ac:dyDescent="0.2">
      <c r="B9358" s="7">
        <v>54</v>
      </c>
      <c r="C9358" s="7">
        <v>94</v>
      </c>
      <c r="D9358" s="7">
        <v>-2.1511960670717499E-2</v>
      </c>
      <c r="E9358" s="7">
        <v>3.6804298900788603E-2</v>
      </c>
      <c r="G9358" s="7">
        <v>54</v>
      </c>
      <c r="H9358" s="7">
        <v>94</v>
      </c>
      <c r="I9358" s="7">
        <v>-2.16694792295264E-2</v>
      </c>
      <c r="J9358" s="7">
        <v>-0.112964139711362</v>
      </c>
    </row>
    <row r="9359" spans="2:10" x14ac:dyDescent="0.2">
      <c r="B9359" s="7">
        <v>55</v>
      </c>
      <c r="C9359" s="7">
        <v>94</v>
      </c>
      <c r="D9359" s="7">
        <v>9.84076887790932E-2</v>
      </c>
      <c r="E9359" s="7">
        <v>3.7311172694146903E-2</v>
      </c>
      <c r="G9359" s="7">
        <v>55</v>
      </c>
      <c r="H9359" s="7">
        <v>94</v>
      </c>
      <c r="I9359" s="7">
        <v>0.101649664333354</v>
      </c>
      <c r="J9359" s="7">
        <v>-0.23615687603618399</v>
      </c>
    </row>
    <row r="9360" spans="2:10" x14ac:dyDescent="0.2">
      <c r="B9360" s="7">
        <v>56</v>
      </c>
      <c r="C9360" s="7">
        <v>94</v>
      </c>
      <c r="D9360" s="7">
        <v>0.14776077151943301</v>
      </c>
      <c r="E9360" s="7">
        <v>1.24389643747813E-2</v>
      </c>
      <c r="G9360" s="7">
        <v>56</v>
      </c>
      <c r="H9360" s="7">
        <v>94</v>
      </c>
      <c r="I9360" s="7">
        <v>0.14740157990938901</v>
      </c>
      <c r="J9360" s="7">
        <v>-0.158131277909111</v>
      </c>
    </row>
    <row r="9361" spans="2:10" x14ac:dyDescent="0.2">
      <c r="B9361" s="7">
        <v>57</v>
      </c>
      <c r="C9361" s="7">
        <v>94</v>
      </c>
      <c r="D9361" s="7">
        <v>-7.8455225837496201E-2</v>
      </c>
      <c r="E9361" s="7">
        <v>-2.9435498294862601E-2</v>
      </c>
      <c r="G9361" s="7">
        <v>57</v>
      </c>
      <c r="H9361" s="7">
        <v>94</v>
      </c>
      <c r="I9361" s="7">
        <v>-7.71733362020601E-2</v>
      </c>
      <c r="J9361" s="7">
        <v>0.199680887124385</v>
      </c>
    </row>
    <row r="9362" spans="2:10" x14ac:dyDescent="0.2">
      <c r="B9362" s="7">
        <v>58</v>
      </c>
      <c r="C9362" s="7">
        <v>94</v>
      </c>
      <c r="D9362" s="7">
        <v>-0.155595059576081</v>
      </c>
      <c r="E9362" s="7">
        <v>-0.532637386771873</v>
      </c>
      <c r="G9362" s="7">
        <v>58</v>
      </c>
      <c r="H9362" s="7">
        <v>94</v>
      </c>
      <c r="I9362" s="7">
        <v>-0.15769576376942401</v>
      </c>
      <c r="J9362" s="7">
        <v>-0.267280027156234</v>
      </c>
    </row>
    <row r="9363" spans="2:10" x14ac:dyDescent="0.2">
      <c r="B9363" s="7">
        <v>59</v>
      </c>
      <c r="C9363" s="7">
        <v>94</v>
      </c>
      <c r="D9363" s="7">
        <v>-6.7499080818596902E-2</v>
      </c>
      <c r="E9363" s="7">
        <v>-0.127453789585629</v>
      </c>
      <c r="G9363" s="7">
        <v>59</v>
      </c>
      <c r="H9363" s="7">
        <v>94</v>
      </c>
      <c r="I9363" s="7">
        <v>-6.6469878378019806E-2</v>
      </c>
      <c r="J9363" s="7">
        <v>4.24840794914658E-2</v>
      </c>
    </row>
    <row r="9364" spans="2:10" x14ac:dyDescent="0.2">
      <c r="B9364" s="7">
        <v>60</v>
      </c>
      <c r="C9364" s="7">
        <v>94</v>
      </c>
      <c r="D9364" s="7">
        <v>-0.21466299142246101</v>
      </c>
      <c r="E9364" s="7">
        <v>-0.36254272178093599</v>
      </c>
      <c r="G9364" s="7">
        <v>60</v>
      </c>
      <c r="H9364" s="7">
        <v>94</v>
      </c>
      <c r="I9364" s="7">
        <v>-0.21624524493062799</v>
      </c>
      <c r="J9364" s="7">
        <v>-0.43469382795876399</v>
      </c>
    </row>
    <row r="9365" spans="2:10" x14ac:dyDescent="0.2">
      <c r="B9365" s="7">
        <v>61</v>
      </c>
      <c r="C9365" s="7">
        <v>94</v>
      </c>
      <c r="D9365" s="7">
        <v>5.4621785930593497E-2</v>
      </c>
      <c r="E9365" s="7">
        <v>-0.20971057863124101</v>
      </c>
      <c r="G9365" s="7">
        <v>61</v>
      </c>
      <c r="H9365" s="7">
        <v>94</v>
      </c>
      <c r="I9365" s="7">
        <v>5.5387750053529097E-2</v>
      </c>
      <c r="J9365" s="7">
        <v>-0.12461370215645901</v>
      </c>
    </row>
    <row r="9366" spans="2:10" x14ac:dyDescent="0.2">
      <c r="B9366" s="7">
        <v>62</v>
      </c>
      <c r="C9366" s="7">
        <v>94</v>
      </c>
      <c r="D9366" s="7">
        <v>7.2859891420431006E-2</v>
      </c>
      <c r="E9366" s="7">
        <v>5.36679994527871E-2</v>
      </c>
      <c r="G9366" s="7">
        <v>62</v>
      </c>
      <c r="H9366" s="7">
        <v>94</v>
      </c>
      <c r="I9366" s="7">
        <v>7.5446036049755499E-2</v>
      </c>
      <c r="J9366" s="7">
        <v>7.8475683745446098E-2</v>
      </c>
    </row>
    <row r="9367" spans="2:10" x14ac:dyDescent="0.2">
      <c r="B9367" s="7">
        <v>63</v>
      </c>
      <c r="C9367" s="7">
        <v>94</v>
      </c>
      <c r="D9367" s="7">
        <v>-6.3348891213619807E-2</v>
      </c>
      <c r="E9367" s="7">
        <v>-0.11408023626019601</v>
      </c>
      <c r="G9367" s="7">
        <v>63</v>
      </c>
      <c r="H9367" s="7">
        <v>94</v>
      </c>
      <c r="I9367" s="7">
        <v>-6.3322332896665195E-2</v>
      </c>
      <c r="J9367" s="7">
        <v>-0.18060436271028299</v>
      </c>
    </row>
    <row r="9368" spans="2:10" x14ac:dyDescent="0.2">
      <c r="B9368" s="7">
        <v>64</v>
      </c>
      <c r="C9368" s="7">
        <v>94</v>
      </c>
      <c r="D9368" s="7">
        <v>0.17577451705543801</v>
      </c>
      <c r="E9368" s="7">
        <v>-2.1761461209547601E-2</v>
      </c>
      <c r="G9368" s="7">
        <v>64</v>
      </c>
      <c r="H9368" s="7">
        <v>94</v>
      </c>
      <c r="I9368" s="7">
        <v>0.173842663717267</v>
      </c>
      <c r="J9368" s="7">
        <v>-1.53763694352005E-2</v>
      </c>
    </row>
    <row r="9369" spans="2:10" x14ac:dyDescent="0.2">
      <c r="B9369" s="7">
        <v>65</v>
      </c>
      <c r="C9369" s="7">
        <v>94</v>
      </c>
      <c r="D9369" s="7">
        <v>-0.35492369822745101</v>
      </c>
      <c r="E9369" s="7">
        <v>-0.32368364194411903</v>
      </c>
      <c r="G9369" s="7">
        <v>65</v>
      </c>
      <c r="H9369" s="7">
        <v>94</v>
      </c>
      <c r="I9369" s="7">
        <v>-0.35755508751390203</v>
      </c>
      <c r="J9369" s="7">
        <v>-0.23008433040783099</v>
      </c>
    </row>
    <row r="9370" spans="2:10" x14ac:dyDescent="0.2">
      <c r="B9370" s="7">
        <v>66</v>
      </c>
      <c r="C9370" s="7">
        <v>94</v>
      </c>
      <c r="D9370" s="7">
        <v>0.24971756934082601</v>
      </c>
      <c r="E9370" s="7">
        <v>0.27525470367705701</v>
      </c>
      <c r="G9370" s="7">
        <v>66</v>
      </c>
      <c r="H9370" s="7">
        <v>94</v>
      </c>
      <c r="I9370" s="7">
        <v>0.237570902866236</v>
      </c>
      <c r="J9370" s="7">
        <v>-0.121525931681739</v>
      </c>
    </row>
    <row r="9371" spans="2:10" x14ac:dyDescent="0.2">
      <c r="B9371" s="7">
        <v>67</v>
      </c>
      <c r="C9371" s="7">
        <v>94</v>
      </c>
      <c r="D9371" s="7">
        <v>-8.4399023746335899E-2</v>
      </c>
      <c r="E9371" s="7">
        <v>9.9725146092486006E-2</v>
      </c>
      <c r="G9371" s="7">
        <v>67</v>
      </c>
      <c r="H9371" s="7">
        <v>94</v>
      </c>
      <c r="I9371" s="7">
        <v>-8.3280189696098197E-2</v>
      </c>
      <c r="J9371" s="7">
        <v>-0.222261522245986</v>
      </c>
    </row>
    <row r="9372" spans="2:10" x14ac:dyDescent="0.2">
      <c r="B9372" s="7">
        <v>68</v>
      </c>
      <c r="C9372" s="7">
        <v>94</v>
      </c>
      <c r="D9372" s="7">
        <v>-5.9837449568093802E-2</v>
      </c>
      <c r="E9372" s="7">
        <v>0.155767296919128</v>
      </c>
      <c r="G9372" s="7">
        <v>68</v>
      </c>
      <c r="H9372" s="7">
        <v>94</v>
      </c>
      <c r="I9372" s="7">
        <v>-6.1547511874279898E-2</v>
      </c>
      <c r="J9372" s="7">
        <v>3.0398382008900899E-2</v>
      </c>
    </row>
    <row r="9373" spans="2:10" x14ac:dyDescent="0.2">
      <c r="B9373" s="7">
        <v>69</v>
      </c>
      <c r="C9373" s="7">
        <v>94</v>
      </c>
      <c r="D9373" s="7">
        <v>0.26275588546904</v>
      </c>
      <c r="E9373" s="7">
        <v>0.17081280291273301</v>
      </c>
      <c r="G9373" s="7">
        <v>69</v>
      </c>
      <c r="H9373" s="7">
        <v>94</v>
      </c>
      <c r="I9373" s="7">
        <v>0.25891613347360598</v>
      </c>
      <c r="J9373" s="7">
        <v>0.110957438445684</v>
      </c>
    </row>
    <row r="9374" spans="2:10" x14ac:dyDescent="0.2">
      <c r="B9374" s="7">
        <v>70</v>
      </c>
      <c r="C9374" s="7">
        <v>94</v>
      </c>
      <c r="D9374" s="7">
        <v>0.22646106512169001</v>
      </c>
      <c r="E9374" s="7">
        <v>0.17943232542100501</v>
      </c>
      <c r="G9374" s="7">
        <v>70</v>
      </c>
      <c r="H9374" s="7">
        <v>94</v>
      </c>
      <c r="I9374" s="7">
        <v>0.22913919195766799</v>
      </c>
      <c r="J9374" s="7">
        <v>0.37323752731767801</v>
      </c>
    </row>
    <row r="9375" spans="2:10" x14ac:dyDescent="0.2">
      <c r="B9375" s="7">
        <v>71</v>
      </c>
      <c r="C9375" s="7">
        <v>94</v>
      </c>
      <c r="D9375" s="7">
        <v>0.39846325453836001</v>
      </c>
      <c r="E9375" s="7">
        <v>0.24883737570240999</v>
      </c>
      <c r="G9375" s="7">
        <v>71</v>
      </c>
      <c r="H9375" s="7">
        <v>94</v>
      </c>
      <c r="I9375" s="7">
        <v>0.41246857623845801</v>
      </c>
      <c r="J9375" s="7">
        <v>-1.0999460469761E-2</v>
      </c>
    </row>
    <row r="9376" spans="2:10" x14ac:dyDescent="0.2">
      <c r="B9376" s="7">
        <v>72</v>
      </c>
      <c r="C9376" s="7">
        <v>94</v>
      </c>
      <c r="D9376" s="7">
        <v>-0.194894852773486</v>
      </c>
      <c r="E9376" s="7">
        <v>-0.294332111824053</v>
      </c>
      <c r="G9376" s="7">
        <v>72</v>
      </c>
      <c r="H9376" s="7">
        <v>94</v>
      </c>
      <c r="I9376" s="7">
        <v>-0.19510157687459501</v>
      </c>
      <c r="J9376" s="7">
        <v>-1.52961572693426E-2</v>
      </c>
    </row>
    <row r="9377" spans="2:10" x14ac:dyDescent="0.2">
      <c r="B9377" s="7">
        <v>73</v>
      </c>
      <c r="C9377" s="7">
        <v>94</v>
      </c>
      <c r="D9377" s="7">
        <v>0.10361161596327199</v>
      </c>
      <c r="E9377" s="7">
        <v>-1.08038443129628E-2</v>
      </c>
      <c r="G9377" s="7">
        <v>73</v>
      </c>
      <c r="H9377" s="7">
        <v>94</v>
      </c>
      <c r="I9377" s="7">
        <v>0.10102235406999301</v>
      </c>
      <c r="J9377" s="7">
        <v>3.8989399116640101E-2</v>
      </c>
    </row>
    <row r="9378" spans="2:10" x14ac:dyDescent="0.2">
      <c r="B9378" s="7">
        <v>74</v>
      </c>
      <c r="C9378" s="7">
        <v>94</v>
      </c>
      <c r="D9378" s="7">
        <v>-0.53928919035814704</v>
      </c>
      <c r="E9378" s="7">
        <v>7.1918210017334297E-2</v>
      </c>
      <c r="G9378" s="7">
        <v>74</v>
      </c>
      <c r="H9378" s="7">
        <v>94</v>
      </c>
      <c r="I9378" s="7">
        <v>-0.55507321158290202</v>
      </c>
      <c r="J9378" s="7">
        <v>-0.23110669276121801</v>
      </c>
    </row>
    <row r="9379" spans="2:10" x14ac:dyDescent="0.2">
      <c r="B9379" s="7">
        <v>75</v>
      </c>
      <c r="C9379" s="7">
        <v>94</v>
      </c>
      <c r="D9379" s="7">
        <v>-0.40326809678803799</v>
      </c>
      <c r="E9379" s="7">
        <v>-0.39729378280984101</v>
      </c>
      <c r="G9379" s="7">
        <v>75</v>
      </c>
      <c r="H9379" s="7">
        <v>94</v>
      </c>
      <c r="I9379" s="7">
        <v>-0.39857784974612498</v>
      </c>
      <c r="J9379" s="7">
        <v>-0.41866023664893498</v>
      </c>
    </row>
    <row r="9380" spans="2:10" x14ac:dyDescent="0.2">
      <c r="B9380" s="7">
        <v>76</v>
      </c>
      <c r="C9380" s="7">
        <v>94</v>
      </c>
      <c r="D9380" s="7">
        <v>0.26732581731664701</v>
      </c>
      <c r="E9380" s="7">
        <v>0.52497823342524397</v>
      </c>
      <c r="G9380" s="7">
        <v>76</v>
      </c>
      <c r="H9380" s="7">
        <v>94</v>
      </c>
      <c r="I9380" s="7">
        <v>0.28618587458478101</v>
      </c>
      <c r="J9380" s="7">
        <v>0.94364937907172897</v>
      </c>
    </row>
    <row r="9381" spans="2:10" x14ac:dyDescent="0.2">
      <c r="B9381" s="7">
        <v>77</v>
      </c>
      <c r="C9381" s="7">
        <v>94</v>
      </c>
      <c r="D9381" s="7">
        <v>2.44634138641509E-2</v>
      </c>
      <c r="E9381" s="7">
        <v>0.25127168637569097</v>
      </c>
      <c r="G9381" s="7">
        <v>77</v>
      </c>
      <c r="H9381" s="7">
        <v>94</v>
      </c>
      <c r="I9381" s="7">
        <v>2.50546993542624E-2</v>
      </c>
      <c r="J9381" s="7">
        <v>0.159852570994582</v>
      </c>
    </row>
    <row r="9382" spans="2:10" x14ac:dyDescent="0.2">
      <c r="B9382" s="7">
        <v>78</v>
      </c>
      <c r="C9382" s="7">
        <v>94</v>
      </c>
      <c r="D9382" s="7">
        <v>-0.201717960415011</v>
      </c>
      <c r="E9382" s="7">
        <v>-0.26262821933375202</v>
      </c>
      <c r="G9382" s="7">
        <v>78</v>
      </c>
      <c r="H9382" s="7">
        <v>94</v>
      </c>
      <c r="I9382" s="7">
        <v>-0.20758776027936199</v>
      </c>
      <c r="J9382" s="7">
        <v>-0.41168807272385399</v>
      </c>
    </row>
    <row r="9383" spans="2:10" x14ac:dyDescent="0.2">
      <c r="B9383" s="7">
        <v>79</v>
      </c>
      <c r="C9383" s="7">
        <v>94</v>
      </c>
      <c r="D9383" s="7">
        <v>0.28235352646331702</v>
      </c>
      <c r="E9383" s="7">
        <v>0.19073982971752801</v>
      </c>
      <c r="G9383" s="7">
        <v>79</v>
      </c>
      <c r="H9383" s="7">
        <v>94</v>
      </c>
      <c r="I9383" s="7">
        <v>0.29045161930372998</v>
      </c>
      <c r="J9383" s="7">
        <v>-7.6714363326309404E-2</v>
      </c>
    </row>
    <row r="9384" spans="2:10" x14ac:dyDescent="0.2">
      <c r="B9384" s="7">
        <v>80</v>
      </c>
      <c r="C9384" s="7">
        <v>94</v>
      </c>
      <c r="D9384" s="7">
        <v>-0.42467210376506298</v>
      </c>
      <c r="E9384" s="7">
        <v>-0.31546657469144901</v>
      </c>
      <c r="G9384" s="7">
        <v>80</v>
      </c>
      <c r="H9384" s="7">
        <v>94</v>
      </c>
      <c r="I9384" s="7">
        <v>-0.41858446130128302</v>
      </c>
      <c r="J9384" s="7">
        <v>-0.45942003674003501</v>
      </c>
    </row>
    <row r="9385" spans="2:10" x14ac:dyDescent="0.2">
      <c r="B9385" s="7">
        <v>81</v>
      </c>
      <c r="C9385" s="7">
        <v>94</v>
      </c>
      <c r="D9385" s="7">
        <v>-5.9193492989378697E-2</v>
      </c>
      <c r="E9385" s="7">
        <v>2.3508853825437499E-2</v>
      </c>
      <c r="G9385" s="7">
        <v>81</v>
      </c>
      <c r="H9385" s="7">
        <v>94</v>
      </c>
      <c r="I9385" s="7">
        <v>-5.9410656486233102E-2</v>
      </c>
      <c r="J9385" s="7">
        <v>-6.3354618215698502E-2</v>
      </c>
    </row>
    <row r="9386" spans="2:10" x14ac:dyDescent="0.2">
      <c r="B9386" s="7">
        <v>82</v>
      </c>
      <c r="C9386" s="7">
        <v>94</v>
      </c>
      <c r="D9386" s="7">
        <v>-0.15405096036881399</v>
      </c>
      <c r="E9386" s="7">
        <v>7.44606226437146E-2</v>
      </c>
      <c r="G9386" s="7">
        <v>82</v>
      </c>
      <c r="H9386" s="7">
        <v>94</v>
      </c>
      <c r="I9386" s="7">
        <v>-0.15124161536748501</v>
      </c>
      <c r="J9386" s="7">
        <v>-0.25525552779990901</v>
      </c>
    </row>
    <row r="9387" spans="2:10" x14ac:dyDescent="0.2">
      <c r="B9387" s="7">
        <v>83</v>
      </c>
      <c r="C9387" s="7">
        <v>94</v>
      </c>
      <c r="D9387" s="7">
        <v>-0.30605670423236198</v>
      </c>
      <c r="E9387" s="7">
        <v>-0.368608866001223</v>
      </c>
      <c r="G9387" s="7">
        <v>83</v>
      </c>
      <c r="H9387" s="7">
        <v>94</v>
      </c>
      <c r="I9387" s="7">
        <v>-0.30277325197503102</v>
      </c>
      <c r="J9387" s="7">
        <v>-0.26973407123331</v>
      </c>
    </row>
    <row r="9388" spans="2:10" x14ac:dyDescent="0.2">
      <c r="B9388" s="7">
        <v>84</v>
      </c>
      <c r="C9388" s="7">
        <v>94</v>
      </c>
      <c r="D9388" s="7">
        <v>0.29869215621070799</v>
      </c>
      <c r="E9388" s="7">
        <v>0.53234687109632695</v>
      </c>
      <c r="G9388" s="7">
        <v>84</v>
      </c>
      <c r="H9388" s="7">
        <v>94</v>
      </c>
      <c r="I9388" s="7">
        <v>0.28689865547517701</v>
      </c>
      <c r="J9388" s="7">
        <v>0.58457756067351596</v>
      </c>
    </row>
    <row r="9389" spans="2:10" x14ac:dyDescent="0.2">
      <c r="B9389" s="7">
        <v>85</v>
      </c>
      <c r="C9389" s="7">
        <v>94</v>
      </c>
      <c r="D9389" s="7">
        <v>-0.31714933345444302</v>
      </c>
      <c r="E9389" s="7">
        <v>-0.45487793932475601</v>
      </c>
      <c r="G9389" s="7">
        <v>85</v>
      </c>
      <c r="H9389" s="7">
        <v>94</v>
      </c>
      <c r="I9389" s="7">
        <v>-0.31523760073666002</v>
      </c>
      <c r="J9389" s="7">
        <v>-0.35844603481377602</v>
      </c>
    </row>
    <row r="9390" spans="2:10" x14ac:dyDescent="0.2">
      <c r="B9390" s="7">
        <v>86</v>
      </c>
      <c r="C9390" s="7">
        <v>94</v>
      </c>
      <c r="D9390" s="7">
        <v>-0.18526032292420799</v>
      </c>
      <c r="E9390" s="7">
        <v>-0.14170990208475101</v>
      </c>
      <c r="G9390" s="7">
        <v>86</v>
      </c>
      <c r="H9390" s="7">
        <v>94</v>
      </c>
      <c r="I9390" s="7">
        <v>-0.194315071811484</v>
      </c>
      <c r="J9390" s="7">
        <v>0.24483764434361499</v>
      </c>
    </row>
    <row r="9391" spans="2:10" x14ac:dyDescent="0.2">
      <c r="B9391" s="7">
        <v>87</v>
      </c>
      <c r="C9391" s="7">
        <v>94</v>
      </c>
      <c r="D9391" s="7">
        <v>-0.44795324112735502</v>
      </c>
      <c r="E9391" s="7">
        <v>-0.30347594148997797</v>
      </c>
      <c r="G9391" s="7">
        <v>87</v>
      </c>
      <c r="H9391" s="7">
        <v>94</v>
      </c>
      <c r="I9391" s="7">
        <v>-0.45444269831171202</v>
      </c>
      <c r="J9391" s="7">
        <v>-0.305173495134067</v>
      </c>
    </row>
    <row r="9392" spans="2:10" x14ac:dyDescent="0.2">
      <c r="B9392" s="7">
        <v>88</v>
      </c>
      <c r="C9392" s="7">
        <v>94</v>
      </c>
      <c r="D9392" s="7">
        <v>-9.9702086548663998E-2</v>
      </c>
      <c r="E9392" s="7">
        <v>-0.146102927104383</v>
      </c>
      <c r="G9392" s="7">
        <v>88</v>
      </c>
      <c r="H9392" s="7">
        <v>94</v>
      </c>
      <c r="I9392" s="7">
        <v>-9.8240723418756601E-2</v>
      </c>
      <c r="J9392" s="7">
        <v>-0.14659073753360699</v>
      </c>
    </row>
    <row r="9393" spans="2:10" x14ac:dyDescent="0.2">
      <c r="B9393" s="7">
        <v>89</v>
      </c>
      <c r="C9393" s="7">
        <v>94</v>
      </c>
      <c r="D9393" s="7">
        <v>0.37532420044068499</v>
      </c>
      <c r="E9393" s="7">
        <v>8.8734299824230894E-2</v>
      </c>
      <c r="G9393" s="7">
        <v>89</v>
      </c>
      <c r="H9393" s="7">
        <v>94</v>
      </c>
      <c r="I9393" s="7">
        <v>0.37898707617940602</v>
      </c>
      <c r="J9393" s="7">
        <v>9.1509794924342594E-2</v>
      </c>
    </row>
    <row r="9394" spans="2:10" x14ac:dyDescent="0.2">
      <c r="B9394" s="7">
        <v>90</v>
      </c>
      <c r="C9394" s="7">
        <v>94</v>
      </c>
      <c r="D9394" s="7">
        <v>-0.16230864253612801</v>
      </c>
      <c r="E9394" s="7">
        <v>-0.25312394698116197</v>
      </c>
      <c r="G9394" s="7">
        <v>90</v>
      </c>
      <c r="H9394" s="7">
        <v>94</v>
      </c>
      <c r="I9394" s="7">
        <v>-0.159034157608237</v>
      </c>
      <c r="J9394" s="7">
        <v>-0.16271703625308001</v>
      </c>
    </row>
    <row r="9395" spans="2:10" x14ac:dyDescent="0.2">
      <c r="B9395" s="7">
        <v>91</v>
      </c>
      <c r="C9395" s="7">
        <v>94</v>
      </c>
      <c r="D9395" s="7">
        <v>-0.100687060510426</v>
      </c>
      <c r="E9395" s="7">
        <v>-0.10748977487021701</v>
      </c>
      <c r="G9395" s="7">
        <v>91</v>
      </c>
      <c r="H9395" s="7">
        <v>94</v>
      </c>
      <c r="I9395" s="7">
        <v>-0.102445091929928</v>
      </c>
      <c r="J9395" s="7">
        <v>-0.173607586432317</v>
      </c>
    </row>
    <row r="9396" spans="2:10" x14ac:dyDescent="0.2">
      <c r="B9396" s="7">
        <v>92</v>
      </c>
      <c r="C9396" s="7">
        <v>94</v>
      </c>
      <c r="D9396" s="7">
        <v>0.35130065312714698</v>
      </c>
      <c r="E9396" s="7">
        <v>-9.1844768548930297E-2</v>
      </c>
      <c r="G9396" s="7">
        <v>92</v>
      </c>
      <c r="H9396" s="7">
        <v>94</v>
      </c>
      <c r="I9396" s="7">
        <v>0.33841781035862101</v>
      </c>
      <c r="J9396" s="7">
        <v>0.18468829867349301</v>
      </c>
    </row>
    <row r="9397" spans="2:10" x14ac:dyDescent="0.2">
      <c r="B9397" s="7">
        <v>93</v>
      </c>
      <c r="C9397" s="7">
        <v>94</v>
      </c>
      <c r="D9397" s="7">
        <v>-4.1640668720829901E-2</v>
      </c>
      <c r="E9397" s="7">
        <v>-0.177052548599616</v>
      </c>
      <c r="G9397" s="7">
        <v>93</v>
      </c>
      <c r="H9397" s="7">
        <v>94</v>
      </c>
      <c r="I9397" s="7">
        <v>-4.1489930218726399E-2</v>
      </c>
      <c r="J9397" s="7">
        <v>-0.18895969904156901</v>
      </c>
    </row>
    <row r="9398" spans="2:10" x14ac:dyDescent="0.2">
      <c r="B9398" s="7">
        <v>94</v>
      </c>
      <c r="C9398" s="7">
        <v>94</v>
      </c>
      <c r="D9398" s="7">
        <v>-5.2902822517662401E-2</v>
      </c>
      <c r="E9398" s="7">
        <v>-0.31212276651130899</v>
      </c>
      <c r="G9398" s="7">
        <v>94</v>
      </c>
      <c r="H9398" s="7">
        <v>94</v>
      </c>
      <c r="I9398" s="7">
        <v>-5.27494899193535E-2</v>
      </c>
      <c r="J9398" s="7">
        <v>-0.195592915302927</v>
      </c>
    </row>
    <row r="9399" spans="2:10" x14ac:dyDescent="0.2">
      <c r="B9399" s="7">
        <v>95</v>
      </c>
      <c r="C9399" s="7">
        <v>94</v>
      </c>
      <c r="D9399" s="7">
        <v>-0.44663137944487002</v>
      </c>
      <c r="E9399" s="7">
        <v>-0.46519729680807098</v>
      </c>
      <c r="G9399" s="7">
        <v>95</v>
      </c>
      <c r="H9399" s="7">
        <v>94</v>
      </c>
      <c r="I9399" s="7">
        <v>-0.45219564534449003</v>
      </c>
      <c r="J9399" s="7">
        <v>-0.52894518601137697</v>
      </c>
    </row>
    <row r="9400" spans="2:10" x14ac:dyDescent="0.2">
      <c r="B9400" s="7">
        <v>96</v>
      </c>
      <c r="C9400" s="7">
        <v>94</v>
      </c>
      <c r="D9400" s="7">
        <v>1.18362689165363E-2</v>
      </c>
      <c r="E9400" s="7">
        <v>0.40935205886109399</v>
      </c>
      <c r="G9400" s="7">
        <v>96</v>
      </c>
      <c r="H9400" s="7">
        <v>94</v>
      </c>
      <c r="I9400" s="7">
        <v>1.5292239737961099E-2</v>
      </c>
      <c r="J9400" s="7">
        <v>0.195745565479927</v>
      </c>
    </row>
    <row r="9401" spans="2:10" x14ac:dyDescent="0.2">
      <c r="B9401" s="7">
        <v>97</v>
      </c>
      <c r="C9401" s="7">
        <v>94</v>
      </c>
      <c r="D9401" s="7">
        <v>0.14197567189100599</v>
      </c>
      <c r="E9401" s="7">
        <v>0.66044402521575296</v>
      </c>
      <c r="G9401" s="7">
        <v>97</v>
      </c>
      <c r="H9401" s="7">
        <v>94</v>
      </c>
      <c r="I9401" s="7">
        <v>0.14408420909960901</v>
      </c>
      <c r="J9401" s="7">
        <v>0.139623018948827</v>
      </c>
    </row>
    <row r="9402" spans="2:10" x14ac:dyDescent="0.2">
      <c r="B9402" s="7">
        <v>98</v>
      </c>
      <c r="C9402" s="7">
        <v>94</v>
      </c>
      <c r="D9402" s="7">
        <v>0.122573590415596</v>
      </c>
      <c r="E9402" s="7">
        <v>0.27286801946728101</v>
      </c>
      <c r="G9402" s="7">
        <v>98</v>
      </c>
      <c r="H9402" s="7">
        <v>94</v>
      </c>
      <c r="I9402" s="7">
        <v>0.124409275822344</v>
      </c>
      <c r="J9402" s="7">
        <v>0.38885561127538198</v>
      </c>
    </row>
    <row r="9403" spans="2:10" x14ac:dyDescent="0.2">
      <c r="B9403" s="7">
        <v>99</v>
      </c>
      <c r="C9403" s="7">
        <v>94</v>
      </c>
      <c r="D9403" s="7">
        <v>-0.87298693786225701</v>
      </c>
      <c r="E9403" s="7">
        <v>-1.1128122406932299</v>
      </c>
      <c r="G9403" s="7">
        <v>99</v>
      </c>
      <c r="H9403" s="7">
        <v>94</v>
      </c>
      <c r="I9403" s="7">
        <v>-0.87851801036504495</v>
      </c>
      <c r="J9403" s="7">
        <v>-0.85844792036913597</v>
      </c>
    </row>
    <row r="9404" spans="2:10" x14ac:dyDescent="0.2">
      <c r="B9404" s="7">
        <v>100</v>
      </c>
      <c r="C9404" s="7">
        <v>94</v>
      </c>
      <c r="D9404" s="7">
        <v>-1.1609090250283701E-2</v>
      </c>
      <c r="E9404" s="7">
        <v>0.11106084514433</v>
      </c>
      <c r="G9404" s="7">
        <v>100</v>
      </c>
      <c r="H9404" s="7">
        <v>94</v>
      </c>
      <c r="I9404" s="7">
        <v>-1.1789438873910801E-2</v>
      </c>
      <c r="J9404" s="7">
        <v>0.26954419963890802</v>
      </c>
    </row>
    <row r="9405" spans="2:10" x14ac:dyDescent="0.2">
      <c r="B9405" s="7">
        <v>1</v>
      </c>
      <c r="C9405" s="7">
        <v>95</v>
      </c>
      <c r="D9405" s="7">
        <v>-0.20074639931574201</v>
      </c>
      <c r="E9405" s="7">
        <v>-0.14032827096845099</v>
      </c>
      <c r="G9405" s="7">
        <v>1</v>
      </c>
      <c r="H9405" s="7">
        <v>95</v>
      </c>
      <c r="I9405" s="7">
        <v>-0.20180494898146201</v>
      </c>
      <c r="J9405" s="7">
        <v>-0.17068933670962699</v>
      </c>
    </row>
    <row r="9406" spans="2:10" x14ac:dyDescent="0.2">
      <c r="B9406" s="7">
        <v>2</v>
      </c>
      <c r="C9406" s="7">
        <v>95</v>
      </c>
      <c r="D9406" s="7">
        <v>-0.111611078386185</v>
      </c>
      <c r="E9406" s="7">
        <v>-0.28410269489270001</v>
      </c>
      <c r="G9406" s="7">
        <v>2</v>
      </c>
      <c r="H9406" s="7">
        <v>95</v>
      </c>
      <c r="I9406" s="7">
        <v>-0.111429776593955</v>
      </c>
      <c r="J9406" s="7">
        <v>-8.3814538747048098E-2</v>
      </c>
    </row>
    <row r="9407" spans="2:10" x14ac:dyDescent="0.2">
      <c r="B9407" s="7">
        <v>3</v>
      </c>
      <c r="C9407" s="7">
        <v>95</v>
      </c>
      <c r="D9407" s="7">
        <v>-5.1028736699176E-2</v>
      </c>
      <c r="E9407" s="7">
        <v>-2.5100826321679599E-2</v>
      </c>
      <c r="G9407" s="7">
        <v>3</v>
      </c>
      <c r="H9407" s="7">
        <v>95</v>
      </c>
      <c r="I9407" s="7">
        <v>-5.0813462165566897E-2</v>
      </c>
      <c r="J9407" s="7">
        <v>-0.32835596727654498</v>
      </c>
    </row>
    <row r="9408" spans="2:10" x14ac:dyDescent="0.2">
      <c r="B9408" s="7">
        <v>4</v>
      </c>
      <c r="C9408" s="7">
        <v>95</v>
      </c>
      <c r="D9408" s="7">
        <v>-0.49495475015649398</v>
      </c>
      <c r="E9408" s="7">
        <v>-0.383221669504416</v>
      </c>
      <c r="G9408" s="7">
        <v>4</v>
      </c>
      <c r="H9408" s="7">
        <v>95</v>
      </c>
      <c r="I9408" s="7">
        <v>-0.49610478204122499</v>
      </c>
      <c r="J9408" s="7">
        <v>-0.34841136699627201</v>
      </c>
    </row>
    <row r="9409" spans="2:10" x14ac:dyDescent="0.2">
      <c r="B9409" s="7">
        <v>5</v>
      </c>
      <c r="C9409" s="7">
        <v>95</v>
      </c>
      <c r="D9409" s="7">
        <v>7.4009379599461397E-2</v>
      </c>
      <c r="E9409" s="7">
        <v>0.108744579938075</v>
      </c>
      <c r="G9409" s="7">
        <v>5</v>
      </c>
      <c r="H9409" s="7">
        <v>95</v>
      </c>
      <c r="I9409" s="7">
        <v>7.5443768310335294E-2</v>
      </c>
      <c r="J9409" s="7">
        <v>0.16340073204688099</v>
      </c>
    </row>
    <row r="9410" spans="2:10" x14ac:dyDescent="0.2">
      <c r="B9410" s="7">
        <v>6</v>
      </c>
      <c r="C9410" s="7">
        <v>95</v>
      </c>
      <c r="D9410" s="7">
        <v>-0.31268965708641</v>
      </c>
      <c r="E9410" s="7">
        <v>-0.52459610481629604</v>
      </c>
      <c r="G9410" s="7">
        <v>6</v>
      </c>
      <c r="H9410" s="7">
        <v>95</v>
      </c>
      <c r="I9410" s="7">
        <v>-0.32264587596522099</v>
      </c>
      <c r="J9410" s="7">
        <v>-0.205245089150491</v>
      </c>
    </row>
    <row r="9411" spans="2:10" x14ac:dyDescent="0.2">
      <c r="B9411" s="7">
        <v>7</v>
      </c>
      <c r="C9411" s="7">
        <v>95</v>
      </c>
      <c r="D9411" s="7">
        <v>-6.8128565453141804E-2</v>
      </c>
      <c r="E9411" s="7">
        <v>-4.9753756170683297E-2</v>
      </c>
      <c r="G9411" s="7">
        <v>7</v>
      </c>
      <c r="H9411" s="7">
        <v>95</v>
      </c>
      <c r="I9411" s="7">
        <v>-6.7790635589723494E-2</v>
      </c>
      <c r="J9411" s="7">
        <v>-0.19064142641481399</v>
      </c>
    </row>
    <row r="9412" spans="2:10" x14ac:dyDescent="0.2">
      <c r="B9412" s="7">
        <v>8</v>
      </c>
      <c r="C9412" s="7">
        <v>95</v>
      </c>
      <c r="D9412" s="7">
        <v>-0.54173637054289203</v>
      </c>
      <c r="E9412" s="7">
        <v>-0.22812870526556001</v>
      </c>
      <c r="G9412" s="7">
        <v>8</v>
      </c>
      <c r="H9412" s="7">
        <v>95</v>
      </c>
      <c r="I9412" s="7">
        <v>-0.53839767846972297</v>
      </c>
      <c r="J9412" s="7">
        <v>-0.419556893848823</v>
      </c>
    </row>
    <row r="9413" spans="2:10" x14ac:dyDescent="0.2">
      <c r="B9413" s="7">
        <v>9</v>
      </c>
      <c r="C9413" s="7">
        <v>95</v>
      </c>
      <c r="D9413" s="7">
        <v>-0.160244822198647</v>
      </c>
      <c r="E9413" s="7">
        <v>-0.37501816640705898</v>
      </c>
      <c r="G9413" s="7">
        <v>9</v>
      </c>
      <c r="H9413" s="7">
        <v>95</v>
      </c>
      <c r="I9413" s="7">
        <v>-0.16030098955942901</v>
      </c>
      <c r="J9413" s="7">
        <v>-0.28748507211437102</v>
      </c>
    </row>
    <row r="9414" spans="2:10" x14ac:dyDescent="0.2">
      <c r="B9414" s="7">
        <v>10</v>
      </c>
      <c r="C9414" s="7">
        <v>95</v>
      </c>
      <c r="D9414" s="7">
        <v>1.92314120087804E-2</v>
      </c>
      <c r="E9414" s="7">
        <v>-0.11005643552007301</v>
      </c>
      <c r="G9414" s="7">
        <v>10</v>
      </c>
      <c r="H9414" s="7">
        <v>95</v>
      </c>
      <c r="I9414" s="7">
        <v>1.9756336265491999E-2</v>
      </c>
      <c r="J9414" s="7">
        <v>-0.118252678719433</v>
      </c>
    </row>
    <row r="9415" spans="2:10" x14ac:dyDescent="0.2">
      <c r="B9415" s="7">
        <v>11</v>
      </c>
      <c r="C9415" s="7">
        <v>95</v>
      </c>
      <c r="D9415" s="7">
        <v>0.19741024606857099</v>
      </c>
      <c r="E9415" s="7">
        <v>0.43025743632734298</v>
      </c>
      <c r="G9415" s="7">
        <v>11</v>
      </c>
      <c r="H9415" s="7">
        <v>95</v>
      </c>
      <c r="I9415" s="7">
        <v>0.19834477714856699</v>
      </c>
      <c r="J9415" s="7">
        <v>-9.9670895919860697E-2</v>
      </c>
    </row>
    <row r="9416" spans="2:10" x14ac:dyDescent="0.2">
      <c r="B9416" s="7">
        <v>12</v>
      </c>
      <c r="C9416" s="7">
        <v>95</v>
      </c>
      <c r="D9416" s="7">
        <v>-0.20603648259697799</v>
      </c>
      <c r="E9416" s="7">
        <v>-0.207791873825419</v>
      </c>
      <c r="G9416" s="7">
        <v>12</v>
      </c>
      <c r="H9416" s="7">
        <v>95</v>
      </c>
      <c r="I9416" s="7">
        <v>-0.20544607075176299</v>
      </c>
      <c r="J9416" s="7">
        <v>-0.22750939806744899</v>
      </c>
    </row>
    <row r="9417" spans="2:10" x14ac:dyDescent="0.2">
      <c r="B9417" s="7">
        <v>13</v>
      </c>
      <c r="C9417" s="7">
        <v>95</v>
      </c>
      <c r="D9417" s="7">
        <v>-0.154891177695238</v>
      </c>
      <c r="E9417" s="7">
        <v>-0.282176921327083</v>
      </c>
      <c r="G9417" s="7">
        <v>13</v>
      </c>
      <c r="H9417" s="7">
        <v>95</v>
      </c>
      <c r="I9417" s="7">
        <v>-0.155491868058101</v>
      </c>
      <c r="J9417" s="7">
        <v>-0.20301165215469699</v>
      </c>
    </row>
    <row r="9418" spans="2:10" x14ac:dyDescent="0.2">
      <c r="B9418" s="7">
        <v>14</v>
      </c>
      <c r="C9418" s="7">
        <v>95</v>
      </c>
      <c r="D9418" s="7">
        <v>-0.11291515504781</v>
      </c>
      <c r="E9418" s="7">
        <v>-5.29852592944327E-2</v>
      </c>
      <c r="G9418" s="7">
        <v>14</v>
      </c>
      <c r="H9418" s="7">
        <v>95</v>
      </c>
      <c r="I9418" s="7">
        <v>-0.113910097925188</v>
      </c>
      <c r="J9418" s="7">
        <v>-6.0766985756758998E-2</v>
      </c>
    </row>
    <row r="9419" spans="2:10" x14ac:dyDescent="0.2">
      <c r="B9419" s="7">
        <v>15</v>
      </c>
      <c r="C9419" s="7">
        <v>95</v>
      </c>
      <c r="D9419" s="7">
        <v>8.5295129182811499E-2</v>
      </c>
      <c r="E9419" s="7">
        <v>-5.44859147927736E-2</v>
      </c>
      <c r="G9419" s="7">
        <v>15</v>
      </c>
      <c r="H9419" s="7">
        <v>95</v>
      </c>
      <c r="I9419" s="7">
        <v>8.5724989583487093E-2</v>
      </c>
      <c r="J9419" s="7">
        <v>-0.28950890546164598</v>
      </c>
    </row>
    <row r="9420" spans="2:10" x14ac:dyDescent="0.2">
      <c r="B9420" s="7">
        <v>16</v>
      </c>
      <c r="C9420" s="7">
        <v>95</v>
      </c>
      <c r="D9420" s="7">
        <v>-0.37272967983932698</v>
      </c>
      <c r="E9420" s="7">
        <v>-9.2743392049833104E-2</v>
      </c>
      <c r="G9420" s="7">
        <v>16</v>
      </c>
      <c r="H9420" s="7">
        <v>95</v>
      </c>
      <c r="I9420" s="7">
        <v>-0.37867449347364002</v>
      </c>
      <c r="J9420" s="7">
        <v>-0.16849863651670299</v>
      </c>
    </row>
    <row r="9421" spans="2:10" x14ac:dyDescent="0.2">
      <c r="B9421" s="7">
        <v>17</v>
      </c>
      <c r="C9421" s="7">
        <v>95</v>
      </c>
      <c r="D9421" s="7">
        <v>-0.26284964872667799</v>
      </c>
      <c r="E9421" s="7">
        <v>-0.20549342616611299</v>
      </c>
      <c r="G9421" s="7">
        <v>17</v>
      </c>
      <c r="H9421" s="7">
        <v>95</v>
      </c>
      <c r="I9421" s="7">
        <v>-0.261214191566706</v>
      </c>
      <c r="J9421" s="7">
        <v>-0.34748351208568401</v>
      </c>
    </row>
    <row r="9422" spans="2:10" x14ac:dyDescent="0.2">
      <c r="B9422" s="7">
        <v>18</v>
      </c>
      <c r="C9422" s="7">
        <v>95</v>
      </c>
      <c r="D9422" s="7">
        <v>-9.7275615559293094E-2</v>
      </c>
      <c r="E9422" s="7">
        <v>-0.11617284692110701</v>
      </c>
      <c r="G9422" s="7">
        <v>18</v>
      </c>
      <c r="H9422" s="7">
        <v>95</v>
      </c>
      <c r="I9422" s="7">
        <v>-9.8335940602592806E-2</v>
      </c>
      <c r="J9422" s="7">
        <v>-0.13492371711310899</v>
      </c>
    </row>
    <row r="9423" spans="2:10" x14ac:dyDescent="0.2">
      <c r="B9423" s="7">
        <v>19</v>
      </c>
      <c r="C9423" s="7">
        <v>95</v>
      </c>
      <c r="D9423" s="7">
        <v>-1.47617679979888E-2</v>
      </c>
      <c r="E9423" s="7">
        <v>-0.216522665083524</v>
      </c>
      <c r="G9423" s="7">
        <v>19</v>
      </c>
      <c r="H9423" s="7">
        <v>95</v>
      </c>
      <c r="I9423" s="7">
        <v>-1.4547856234247401E-2</v>
      </c>
      <c r="J9423" s="7">
        <v>2.33493402688465E-2</v>
      </c>
    </row>
    <row r="9424" spans="2:10" x14ac:dyDescent="0.2">
      <c r="B9424" s="7">
        <v>20</v>
      </c>
      <c r="C9424" s="7">
        <v>95</v>
      </c>
      <c r="D9424" s="7">
        <v>0.120900554355935</v>
      </c>
      <c r="E9424" s="7">
        <v>0.17073044471422399</v>
      </c>
      <c r="G9424" s="7">
        <v>20</v>
      </c>
      <c r="H9424" s="7">
        <v>95</v>
      </c>
      <c r="I9424" s="7">
        <v>0.117001142420533</v>
      </c>
      <c r="J9424" s="7">
        <v>-0.175021412284528</v>
      </c>
    </row>
    <row r="9425" spans="2:10" x14ac:dyDescent="0.2">
      <c r="B9425" s="7">
        <v>21</v>
      </c>
      <c r="C9425" s="7">
        <v>95</v>
      </c>
      <c r="D9425" s="7">
        <v>-0.28478280983344501</v>
      </c>
      <c r="E9425" s="7">
        <v>-0.360490658634467</v>
      </c>
      <c r="G9425" s="7">
        <v>21</v>
      </c>
      <c r="H9425" s="7">
        <v>95</v>
      </c>
      <c r="I9425" s="7">
        <v>-0.286494250479504</v>
      </c>
      <c r="J9425" s="7">
        <v>-0.572440326243007</v>
      </c>
    </row>
    <row r="9426" spans="2:10" x14ac:dyDescent="0.2">
      <c r="B9426" s="7">
        <v>22</v>
      </c>
      <c r="C9426" s="7">
        <v>95</v>
      </c>
      <c r="D9426" s="7">
        <v>0.14752545087414201</v>
      </c>
      <c r="E9426" s="7">
        <v>0.38359118423153599</v>
      </c>
      <c r="G9426" s="7">
        <v>22</v>
      </c>
      <c r="H9426" s="7">
        <v>95</v>
      </c>
      <c r="I9426" s="7">
        <v>0.14709333038035899</v>
      </c>
      <c r="J9426" s="7">
        <v>0.433593527281814</v>
      </c>
    </row>
    <row r="9427" spans="2:10" x14ac:dyDescent="0.2">
      <c r="B9427" s="7">
        <v>23</v>
      </c>
      <c r="C9427" s="7">
        <v>95</v>
      </c>
      <c r="D9427" s="7">
        <v>6.7318964411069396E-2</v>
      </c>
      <c r="E9427" s="7">
        <v>-9.1657785685678797E-2</v>
      </c>
      <c r="G9427" s="7">
        <v>23</v>
      </c>
      <c r="H9427" s="7">
        <v>95</v>
      </c>
      <c r="I9427" s="7">
        <v>6.9428330024961404E-2</v>
      </c>
      <c r="J9427" s="7">
        <v>0.107240227943477</v>
      </c>
    </row>
    <row r="9428" spans="2:10" x14ac:dyDescent="0.2">
      <c r="B9428" s="7">
        <v>24</v>
      </c>
      <c r="C9428" s="7">
        <v>95</v>
      </c>
      <c r="D9428" s="7">
        <v>-0.33855534087808298</v>
      </c>
      <c r="E9428" s="7">
        <v>-0.397988092614108</v>
      </c>
      <c r="G9428" s="7">
        <v>24</v>
      </c>
      <c r="H9428" s="7">
        <v>95</v>
      </c>
      <c r="I9428" s="7">
        <v>-0.34465233986794402</v>
      </c>
      <c r="J9428" s="7">
        <v>-0.122225701740826</v>
      </c>
    </row>
    <row r="9429" spans="2:10" x14ac:dyDescent="0.2">
      <c r="B9429" s="7">
        <v>25</v>
      </c>
      <c r="C9429" s="7">
        <v>95</v>
      </c>
      <c r="D9429" s="7">
        <v>0.240456911873734</v>
      </c>
      <c r="E9429" s="7">
        <v>0.14747545996561001</v>
      </c>
      <c r="G9429" s="7">
        <v>25</v>
      </c>
      <c r="H9429" s="7">
        <v>95</v>
      </c>
      <c r="I9429" s="7">
        <v>0.24265909158990301</v>
      </c>
      <c r="J9429" s="7">
        <v>0.11867461963307099</v>
      </c>
    </row>
    <row r="9430" spans="2:10" x14ac:dyDescent="0.2">
      <c r="B9430" s="7">
        <v>26</v>
      </c>
      <c r="C9430" s="7">
        <v>95</v>
      </c>
      <c r="D9430" s="7">
        <v>-4.6998396862414402E-2</v>
      </c>
      <c r="E9430" s="7">
        <v>-3.7359508053075502E-2</v>
      </c>
      <c r="G9430" s="7">
        <v>26</v>
      </c>
      <c r="H9430" s="7">
        <v>95</v>
      </c>
      <c r="I9430" s="7">
        <v>-4.8282196604927399E-2</v>
      </c>
      <c r="J9430" s="7">
        <v>0.256213557812422</v>
      </c>
    </row>
    <row r="9431" spans="2:10" x14ac:dyDescent="0.2">
      <c r="B9431" s="7">
        <v>27</v>
      </c>
      <c r="C9431" s="7">
        <v>95</v>
      </c>
      <c r="D9431" s="7">
        <v>0.11183917788365901</v>
      </c>
      <c r="E9431" s="7">
        <v>-0.159633168158658</v>
      </c>
      <c r="G9431" s="7">
        <v>27</v>
      </c>
      <c r="H9431" s="7">
        <v>95</v>
      </c>
      <c r="I9431" s="7">
        <v>0.11142962391693</v>
      </c>
      <c r="J9431" s="7">
        <v>0.13104155959008801</v>
      </c>
    </row>
    <row r="9432" spans="2:10" x14ac:dyDescent="0.2">
      <c r="B9432" s="7">
        <v>28</v>
      </c>
      <c r="C9432" s="7">
        <v>95</v>
      </c>
      <c r="D9432" s="7">
        <v>-5.0733229397287097E-2</v>
      </c>
      <c r="E9432" s="7">
        <v>4.3573028477554003E-2</v>
      </c>
      <c r="G9432" s="7">
        <v>28</v>
      </c>
      <c r="H9432" s="7">
        <v>95</v>
      </c>
      <c r="I9432" s="7">
        <v>-5.1689628978794901E-2</v>
      </c>
      <c r="J9432" s="7">
        <v>1.18737538348759E-2</v>
      </c>
    </row>
    <row r="9433" spans="2:10" x14ac:dyDescent="0.2">
      <c r="B9433" s="7">
        <v>29</v>
      </c>
      <c r="C9433" s="7">
        <v>95</v>
      </c>
      <c r="D9433" s="7">
        <v>-0.32157074331182001</v>
      </c>
      <c r="E9433" s="7">
        <v>-6.5366845342476002E-3</v>
      </c>
      <c r="G9433" s="7">
        <v>29</v>
      </c>
      <c r="H9433" s="7">
        <v>95</v>
      </c>
      <c r="I9433" s="7">
        <v>-0.33208826907743999</v>
      </c>
      <c r="J9433" s="7">
        <v>-0.20667034857751901</v>
      </c>
    </row>
    <row r="9434" spans="2:10" x14ac:dyDescent="0.2">
      <c r="B9434" s="7">
        <v>30</v>
      </c>
      <c r="C9434" s="7">
        <v>95</v>
      </c>
      <c r="D9434" s="7">
        <v>-0.11680615170771599</v>
      </c>
      <c r="E9434" s="7">
        <v>-5.9549805310298999E-2</v>
      </c>
      <c r="G9434" s="7">
        <v>30</v>
      </c>
      <c r="H9434" s="7">
        <v>95</v>
      </c>
      <c r="I9434" s="7">
        <v>-0.118391058243676</v>
      </c>
      <c r="J9434" s="7">
        <v>-0.248258242047938</v>
      </c>
    </row>
    <row r="9435" spans="2:10" x14ac:dyDescent="0.2">
      <c r="B9435" s="7">
        <v>31</v>
      </c>
      <c r="C9435" s="7">
        <v>95</v>
      </c>
      <c r="D9435" s="7">
        <v>-4.3396435563965802E-2</v>
      </c>
      <c r="E9435" s="7">
        <v>-0.20155521668140799</v>
      </c>
      <c r="G9435" s="7">
        <v>31</v>
      </c>
      <c r="H9435" s="7">
        <v>95</v>
      </c>
      <c r="I9435" s="7">
        <v>-4.2721002280470301E-2</v>
      </c>
      <c r="J9435" s="7">
        <v>-4.8145133915458202E-2</v>
      </c>
    </row>
    <row r="9436" spans="2:10" x14ac:dyDescent="0.2">
      <c r="B9436" s="7">
        <v>32</v>
      </c>
      <c r="C9436" s="7">
        <v>95</v>
      </c>
      <c r="D9436" s="7">
        <v>-3.8678223995081101E-3</v>
      </c>
      <c r="E9436" s="7">
        <v>-0.112977687677353</v>
      </c>
      <c r="G9436" s="7">
        <v>32</v>
      </c>
      <c r="H9436" s="7">
        <v>95</v>
      </c>
      <c r="I9436" s="7">
        <v>-3.8867253902026299E-3</v>
      </c>
      <c r="J9436" s="7">
        <v>-8.3779995673635796E-2</v>
      </c>
    </row>
    <row r="9437" spans="2:10" x14ac:dyDescent="0.2">
      <c r="B9437" s="7">
        <v>33</v>
      </c>
      <c r="C9437" s="7">
        <v>95</v>
      </c>
      <c r="D9437" s="7">
        <v>-0.40586567105222698</v>
      </c>
      <c r="E9437" s="7">
        <v>-0.62702818162321305</v>
      </c>
      <c r="G9437" s="7">
        <v>33</v>
      </c>
      <c r="H9437" s="7">
        <v>95</v>
      </c>
      <c r="I9437" s="7">
        <v>-0.41480277950805</v>
      </c>
      <c r="J9437" s="7">
        <v>-0.48881743121218202</v>
      </c>
    </row>
    <row r="9438" spans="2:10" x14ac:dyDescent="0.2">
      <c r="B9438" s="7">
        <v>34</v>
      </c>
      <c r="C9438" s="7">
        <v>95</v>
      </c>
      <c r="D9438" s="7">
        <v>0.27383351892142499</v>
      </c>
      <c r="E9438" s="7">
        <v>0.29617613011772698</v>
      </c>
      <c r="G9438" s="7">
        <v>34</v>
      </c>
      <c r="H9438" s="7">
        <v>95</v>
      </c>
      <c r="I9438" s="7">
        <v>0.27979753223742199</v>
      </c>
      <c r="J9438" s="7">
        <v>0.22358992066202499</v>
      </c>
    </row>
    <row r="9439" spans="2:10" x14ac:dyDescent="0.2">
      <c r="B9439" s="7">
        <v>35</v>
      </c>
      <c r="C9439" s="7">
        <v>95</v>
      </c>
      <c r="D9439" s="7">
        <v>5.9447065766560697E-2</v>
      </c>
      <c r="E9439" s="7">
        <v>0.121321423987934</v>
      </c>
      <c r="G9439" s="7">
        <v>35</v>
      </c>
      <c r="H9439" s="7">
        <v>95</v>
      </c>
      <c r="I9439" s="7">
        <v>6.1272006058223902E-2</v>
      </c>
      <c r="J9439" s="7">
        <v>0.282890488792365</v>
      </c>
    </row>
    <row r="9440" spans="2:10" x14ac:dyDescent="0.2">
      <c r="B9440" s="7">
        <v>36</v>
      </c>
      <c r="C9440" s="7">
        <v>95</v>
      </c>
      <c r="D9440" s="7">
        <v>0.37504684864049398</v>
      </c>
      <c r="E9440" s="7">
        <v>6.7401997353429402E-2</v>
      </c>
      <c r="G9440" s="7">
        <v>36</v>
      </c>
      <c r="H9440" s="7">
        <v>95</v>
      </c>
      <c r="I9440" s="7">
        <v>0.37399331203553399</v>
      </c>
      <c r="J9440" s="7">
        <v>0.31219227290998502</v>
      </c>
    </row>
    <row r="9441" spans="2:10" x14ac:dyDescent="0.2">
      <c r="B9441" s="7">
        <v>37</v>
      </c>
      <c r="C9441" s="7">
        <v>95</v>
      </c>
      <c r="D9441" s="7">
        <v>-4.1499772048304399E-2</v>
      </c>
      <c r="E9441" s="7">
        <v>2.2814819257043002E-2</v>
      </c>
      <c r="G9441" s="7">
        <v>37</v>
      </c>
      <c r="H9441" s="7">
        <v>95</v>
      </c>
      <c r="I9441" s="7">
        <v>-4.1672855092630599E-2</v>
      </c>
      <c r="J9441" s="7">
        <v>0.233020276819559</v>
      </c>
    </row>
    <row r="9442" spans="2:10" x14ac:dyDescent="0.2">
      <c r="B9442" s="7">
        <v>38</v>
      </c>
      <c r="C9442" s="7">
        <v>95</v>
      </c>
      <c r="D9442" s="7">
        <v>-1.1943713517323901E-2</v>
      </c>
      <c r="E9442" s="7">
        <v>0.15980696199891001</v>
      </c>
      <c r="G9442" s="7">
        <v>38</v>
      </c>
      <c r="H9442" s="7">
        <v>95</v>
      </c>
      <c r="I9442" s="7">
        <v>-1.19605556338138E-2</v>
      </c>
      <c r="J9442" s="7">
        <v>0.119734472239933</v>
      </c>
    </row>
    <row r="9443" spans="2:10" x14ac:dyDescent="0.2">
      <c r="B9443" s="7">
        <v>39</v>
      </c>
      <c r="C9443" s="7">
        <v>95</v>
      </c>
      <c r="D9443" s="7">
        <v>-4.1247554002858101E-2</v>
      </c>
      <c r="E9443" s="7">
        <v>2.3139551216488901E-2</v>
      </c>
      <c r="G9443" s="7">
        <v>39</v>
      </c>
      <c r="H9443" s="7">
        <v>95</v>
      </c>
      <c r="I9443" s="7">
        <v>-4.1490661727314297E-2</v>
      </c>
      <c r="J9443" s="7">
        <v>7.3501351107210205E-2</v>
      </c>
    </row>
    <row r="9444" spans="2:10" x14ac:dyDescent="0.2">
      <c r="B9444" s="7">
        <v>40</v>
      </c>
      <c r="C9444" s="7">
        <v>95</v>
      </c>
      <c r="D9444" s="7">
        <v>-0.116433774857493</v>
      </c>
      <c r="E9444" s="7">
        <v>-0.12768084820554099</v>
      </c>
      <c r="G9444" s="7">
        <v>40</v>
      </c>
      <c r="H9444" s="7">
        <v>95</v>
      </c>
      <c r="I9444" s="7">
        <v>-0.11664961439676901</v>
      </c>
      <c r="J9444" s="7">
        <v>-0.23562860064400901</v>
      </c>
    </row>
    <row r="9445" spans="2:10" x14ac:dyDescent="0.2">
      <c r="B9445" s="7">
        <v>41</v>
      </c>
      <c r="C9445" s="7">
        <v>95</v>
      </c>
      <c r="D9445" s="7">
        <v>-0.14370004863026101</v>
      </c>
      <c r="E9445" s="7">
        <v>0.23332009865543499</v>
      </c>
      <c r="G9445" s="7">
        <v>41</v>
      </c>
      <c r="H9445" s="7">
        <v>95</v>
      </c>
      <c r="I9445" s="7">
        <v>-0.145502348699352</v>
      </c>
      <c r="J9445" s="7">
        <v>-0.145187198652447</v>
      </c>
    </row>
    <row r="9446" spans="2:10" x14ac:dyDescent="0.2">
      <c r="B9446" s="7">
        <v>42</v>
      </c>
      <c r="C9446" s="7">
        <v>95</v>
      </c>
      <c r="D9446" s="7">
        <v>0.25744305693182001</v>
      </c>
      <c r="E9446" s="7">
        <v>8.0879054194551395E-2</v>
      </c>
      <c r="G9446" s="7">
        <v>42</v>
      </c>
      <c r="H9446" s="7">
        <v>95</v>
      </c>
      <c r="I9446" s="7">
        <v>0.25705297995371401</v>
      </c>
      <c r="J9446" s="7">
        <v>0.231180410671779</v>
      </c>
    </row>
    <row r="9447" spans="2:10" x14ac:dyDescent="0.2">
      <c r="B9447" s="7">
        <v>43</v>
      </c>
      <c r="C9447" s="7">
        <v>95</v>
      </c>
      <c r="D9447" s="7">
        <v>-0.60711368987402603</v>
      </c>
      <c r="E9447" s="7">
        <v>-0.78219648737746905</v>
      </c>
      <c r="G9447" s="7">
        <v>43</v>
      </c>
      <c r="H9447" s="7">
        <v>95</v>
      </c>
      <c r="I9447" s="7">
        <v>-0.60789948626606904</v>
      </c>
      <c r="J9447" s="7">
        <v>-0.76830151007800196</v>
      </c>
    </row>
    <row r="9448" spans="2:10" x14ac:dyDescent="0.2">
      <c r="B9448" s="7">
        <v>44</v>
      </c>
      <c r="C9448" s="7">
        <v>95</v>
      </c>
      <c r="D9448" s="7">
        <v>0.38198440645978599</v>
      </c>
      <c r="E9448" s="7">
        <v>0.50584669812360195</v>
      </c>
      <c r="G9448" s="7">
        <v>44</v>
      </c>
      <c r="H9448" s="7">
        <v>95</v>
      </c>
      <c r="I9448" s="7">
        <v>0.365395922203121</v>
      </c>
      <c r="J9448" s="7">
        <v>0.51845725959647604</v>
      </c>
    </row>
    <row r="9449" spans="2:10" x14ac:dyDescent="0.2">
      <c r="B9449" s="7">
        <v>45</v>
      </c>
      <c r="C9449" s="7">
        <v>95</v>
      </c>
      <c r="D9449" s="7">
        <v>-0.66505155885140399</v>
      </c>
      <c r="E9449" s="7">
        <v>-0.81264803819557196</v>
      </c>
      <c r="G9449" s="7">
        <v>45</v>
      </c>
      <c r="H9449" s="7">
        <v>95</v>
      </c>
      <c r="I9449" s="7">
        <v>-0.66403172781865305</v>
      </c>
      <c r="J9449" s="7">
        <v>-0.806925802530289</v>
      </c>
    </row>
    <row r="9450" spans="2:10" x14ac:dyDescent="0.2">
      <c r="B9450" s="7">
        <v>46</v>
      </c>
      <c r="C9450" s="7">
        <v>95</v>
      </c>
      <c r="D9450" s="7">
        <v>-7.4486195483194403E-3</v>
      </c>
      <c r="E9450" s="7">
        <v>0.153902625333563</v>
      </c>
      <c r="G9450" s="7">
        <v>46</v>
      </c>
      <c r="H9450" s="7">
        <v>95</v>
      </c>
      <c r="I9450" s="7">
        <v>-7.2841951493174397E-3</v>
      </c>
      <c r="J9450" s="7">
        <v>0.15269600414217699</v>
      </c>
    </row>
    <row r="9451" spans="2:10" x14ac:dyDescent="0.2">
      <c r="B9451" s="7">
        <v>47</v>
      </c>
      <c r="C9451" s="7">
        <v>95</v>
      </c>
      <c r="D9451" s="7">
        <v>1.0118824380379201</v>
      </c>
      <c r="E9451" s="7">
        <v>0.56725549398036301</v>
      </c>
      <c r="G9451" s="7">
        <v>47</v>
      </c>
      <c r="H9451" s="7">
        <v>95</v>
      </c>
      <c r="I9451" s="7">
        <v>1.0422372925941901</v>
      </c>
      <c r="J9451" s="7">
        <v>0.97685979557926605</v>
      </c>
    </row>
    <row r="9452" spans="2:10" x14ac:dyDescent="0.2">
      <c r="B9452" s="7">
        <v>48</v>
      </c>
      <c r="C9452" s="7">
        <v>95</v>
      </c>
      <c r="D9452" s="7">
        <v>9.8275459632723994E-2</v>
      </c>
      <c r="E9452" s="7">
        <v>0.15262014649487901</v>
      </c>
      <c r="G9452" s="7">
        <v>48</v>
      </c>
      <c r="H9452" s="7">
        <v>95</v>
      </c>
      <c r="I9452" s="7">
        <v>9.9055425323551397E-2</v>
      </c>
      <c r="J9452" s="7">
        <v>0.17476071378451499</v>
      </c>
    </row>
    <row r="9453" spans="2:10" x14ac:dyDescent="0.2">
      <c r="B9453" s="7">
        <v>49</v>
      </c>
      <c r="C9453" s="7">
        <v>95</v>
      </c>
      <c r="D9453" s="7">
        <v>-0.119827786709513</v>
      </c>
      <c r="E9453" s="7">
        <v>-4.0002259772373698E-2</v>
      </c>
      <c r="G9453" s="7">
        <v>49</v>
      </c>
      <c r="H9453" s="7">
        <v>95</v>
      </c>
      <c r="I9453" s="7">
        <v>-0.119225315780568</v>
      </c>
      <c r="J9453" s="7">
        <v>-9.5102203682726497E-2</v>
      </c>
    </row>
    <row r="9454" spans="2:10" x14ac:dyDescent="0.2">
      <c r="B9454" s="7">
        <v>50</v>
      </c>
      <c r="C9454" s="7">
        <v>95</v>
      </c>
      <c r="D9454" s="7">
        <v>0.106914415980619</v>
      </c>
      <c r="E9454" s="7">
        <v>-5.3355617653653403E-2</v>
      </c>
      <c r="G9454" s="7">
        <v>50</v>
      </c>
      <c r="H9454" s="7">
        <v>95</v>
      </c>
      <c r="I9454" s="7">
        <v>0.11039115748148701</v>
      </c>
      <c r="J9454" s="7">
        <v>5.2241477767414501E-2</v>
      </c>
    </row>
    <row r="9455" spans="2:10" x14ac:dyDescent="0.2">
      <c r="B9455" s="7">
        <v>51</v>
      </c>
      <c r="C9455" s="7">
        <v>95</v>
      </c>
      <c r="D9455" s="7">
        <v>-0.363596876262893</v>
      </c>
      <c r="E9455" s="7">
        <v>-0.61791555703935697</v>
      </c>
      <c r="G9455" s="7">
        <v>51</v>
      </c>
      <c r="H9455" s="7">
        <v>95</v>
      </c>
      <c r="I9455" s="7">
        <v>-0.368565773713809</v>
      </c>
      <c r="J9455" s="7">
        <v>-0.43309374541761297</v>
      </c>
    </row>
    <row r="9456" spans="2:10" x14ac:dyDescent="0.2">
      <c r="B9456" s="7">
        <v>52</v>
      </c>
      <c r="C9456" s="7">
        <v>95</v>
      </c>
      <c r="D9456" s="7">
        <v>-0.12899179882147899</v>
      </c>
      <c r="E9456" s="7">
        <v>-9.2311163962151901E-2</v>
      </c>
      <c r="G9456" s="7">
        <v>52</v>
      </c>
      <c r="H9456" s="7">
        <v>95</v>
      </c>
      <c r="I9456" s="7">
        <v>-0.12885503615234001</v>
      </c>
      <c r="J9456" s="7">
        <v>-8.7481717392345906E-2</v>
      </c>
    </row>
    <row r="9457" spans="2:10" x14ac:dyDescent="0.2">
      <c r="B9457" s="7">
        <v>53</v>
      </c>
      <c r="C9457" s="7">
        <v>95</v>
      </c>
      <c r="D9457" s="7">
        <v>-2.20038336303334E-2</v>
      </c>
      <c r="E9457" s="7">
        <v>0.29009348559460602</v>
      </c>
      <c r="G9457" s="7">
        <v>53</v>
      </c>
      <c r="H9457" s="7">
        <v>95</v>
      </c>
      <c r="I9457" s="7">
        <v>-2.2180256670840701E-2</v>
      </c>
      <c r="J9457" s="7">
        <v>0.33469704730772598</v>
      </c>
    </row>
    <row r="9458" spans="2:10" x14ac:dyDescent="0.2">
      <c r="B9458" s="7">
        <v>54</v>
      </c>
      <c r="C9458" s="7">
        <v>95</v>
      </c>
      <c r="D9458" s="7">
        <v>-0.130537080512794</v>
      </c>
      <c r="E9458" s="7">
        <v>-0.13995874288405799</v>
      </c>
      <c r="G9458" s="7">
        <v>54</v>
      </c>
      <c r="H9458" s="7">
        <v>95</v>
      </c>
      <c r="I9458" s="7">
        <v>-0.12885101180583999</v>
      </c>
      <c r="J9458" s="7">
        <v>-0.32470223161324502</v>
      </c>
    </row>
    <row r="9459" spans="2:10" x14ac:dyDescent="0.2">
      <c r="B9459" s="7">
        <v>55</v>
      </c>
      <c r="C9459" s="7">
        <v>95</v>
      </c>
      <c r="D9459" s="7">
        <v>-0.14008379509787799</v>
      </c>
      <c r="E9459" s="7">
        <v>-0.31054941817183901</v>
      </c>
      <c r="G9459" s="7">
        <v>55</v>
      </c>
      <c r="H9459" s="7">
        <v>95</v>
      </c>
      <c r="I9459" s="7">
        <v>-0.141842667072894</v>
      </c>
      <c r="J9459" s="7">
        <v>-2.9863767273743801E-2</v>
      </c>
    </row>
    <row r="9460" spans="2:10" x14ac:dyDescent="0.2">
      <c r="B9460" s="7">
        <v>56</v>
      </c>
      <c r="C9460" s="7">
        <v>95</v>
      </c>
      <c r="D9460" s="7">
        <v>-0.193544011167435</v>
      </c>
      <c r="E9460" s="7">
        <v>-0.27357838641903798</v>
      </c>
      <c r="G9460" s="7">
        <v>56</v>
      </c>
      <c r="H9460" s="7">
        <v>95</v>
      </c>
      <c r="I9460" s="7">
        <v>-0.194303673706058</v>
      </c>
      <c r="J9460" s="7">
        <v>-0.28085951371470103</v>
      </c>
    </row>
    <row r="9461" spans="2:10" x14ac:dyDescent="0.2">
      <c r="B9461" s="7">
        <v>57</v>
      </c>
      <c r="C9461" s="7">
        <v>95</v>
      </c>
      <c r="D9461" s="7">
        <v>0.212790564685929</v>
      </c>
      <c r="E9461" s="7">
        <v>0.45721024791346399</v>
      </c>
      <c r="G9461" s="7">
        <v>57</v>
      </c>
      <c r="H9461" s="7">
        <v>95</v>
      </c>
      <c r="I9461" s="7">
        <v>0.21372572348195501</v>
      </c>
      <c r="J9461" s="7">
        <v>0.45406760924053102</v>
      </c>
    </row>
    <row r="9462" spans="2:10" x14ac:dyDescent="0.2">
      <c r="B9462" s="7">
        <v>58</v>
      </c>
      <c r="C9462" s="7">
        <v>95</v>
      </c>
      <c r="D9462" s="7">
        <v>5.5108254742523698E-2</v>
      </c>
      <c r="E9462" s="7">
        <v>2.3745547867646301E-2</v>
      </c>
      <c r="G9462" s="7">
        <v>58</v>
      </c>
      <c r="H9462" s="7">
        <v>95</v>
      </c>
      <c r="I9462" s="7">
        <v>5.6349045581014501E-2</v>
      </c>
      <c r="J9462" s="7">
        <v>-3.0332725418625198E-2</v>
      </c>
    </row>
    <row r="9463" spans="2:10" x14ac:dyDescent="0.2">
      <c r="B9463" s="7">
        <v>59</v>
      </c>
      <c r="C9463" s="7">
        <v>95</v>
      </c>
      <c r="D9463" s="7">
        <v>-0.45197072487564899</v>
      </c>
      <c r="E9463" s="7">
        <v>-0.38589089367702101</v>
      </c>
      <c r="G9463" s="7">
        <v>59</v>
      </c>
      <c r="H9463" s="7">
        <v>95</v>
      </c>
      <c r="I9463" s="7">
        <v>-0.46142818228738702</v>
      </c>
      <c r="J9463" s="7">
        <v>-0.26815326682644303</v>
      </c>
    </row>
    <row r="9464" spans="2:10" x14ac:dyDescent="0.2">
      <c r="B9464" s="7">
        <v>60</v>
      </c>
      <c r="C9464" s="7">
        <v>95</v>
      </c>
      <c r="D9464" s="7">
        <v>-0.47906560094771</v>
      </c>
      <c r="E9464" s="7">
        <v>-0.55698117228475397</v>
      </c>
      <c r="G9464" s="7">
        <v>60</v>
      </c>
      <c r="H9464" s="7">
        <v>95</v>
      </c>
      <c r="I9464" s="7">
        <v>-0.48216736417723299</v>
      </c>
      <c r="J9464" s="7">
        <v>-0.61024348215284396</v>
      </c>
    </row>
    <row r="9465" spans="2:10" x14ac:dyDescent="0.2">
      <c r="B9465" s="7">
        <v>61</v>
      </c>
      <c r="C9465" s="7">
        <v>95</v>
      </c>
      <c r="D9465" s="7">
        <v>0.19874236197640399</v>
      </c>
      <c r="E9465" s="7">
        <v>-8.0356245342816401E-4</v>
      </c>
      <c r="G9465" s="7">
        <v>61</v>
      </c>
      <c r="H9465" s="7">
        <v>95</v>
      </c>
      <c r="I9465" s="7">
        <v>0.201221401283671</v>
      </c>
      <c r="J9465" s="7">
        <v>1.4407691464693799E-2</v>
      </c>
    </row>
    <row r="9466" spans="2:10" x14ac:dyDescent="0.2">
      <c r="B9466" s="7">
        <v>62</v>
      </c>
      <c r="C9466" s="7">
        <v>95</v>
      </c>
      <c r="D9466" s="7">
        <v>1.30593215241088E-2</v>
      </c>
      <c r="E9466" s="7">
        <v>-4.1570345546052302E-2</v>
      </c>
      <c r="G9466" s="7">
        <v>62</v>
      </c>
      <c r="H9466" s="7">
        <v>95</v>
      </c>
      <c r="I9466" s="7">
        <v>1.3337579626357499E-2</v>
      </c>
      <c r="J9466" s="7">
        <v>9.6129676429519903E-2</v>
      </c>
    </row>
    <row r="9467" spans="2:10" x14ac:dyDescent="0.2">
      <c r="B9467" s="7">
        <v>63</v>
      </c>
      <c r="C9467" s="7">
        <v>95</v>
      </c>
      <c r="D9467" s="7">
        <v>-4.9736979855614597E-3</v>
      </c>
      <c r="E9467" s="7">
        <v>-0.10141295974306699</v>
      </c>
      <c r="G9467" s="7">
        <v>63</v>
      </c>
      <c r="H9467" s="7">
        <v>95</v>
      </c>
      <c r="I9467" s="7">
        <v>-4.9227195685031004E-3</v>
      </c>
      <c r="J9467" s="7">
        <v>-0.29125813295747599</v>
      </c>
    </row>
    <row r="9468" spans="2:10" x14ac:dyDescent="0.2">
      <c r="B9468" s="7">
        <v>64</v>
      </c>
      <c r="C9468" s="7">
        <v>95</v>
      </c>
      <c r="D9468" s="7">
        <v>-1.2358223859843399E-2</v>
      </c>
      <c r="E9468" s="7">
        <v>-0.13251586577198399</v>
      </c>
      <c r="G9468" s="7">
        <v>64</v>
      </c>
      <c r="H9468" s="7">
        <v>95</v>
      </c>
      <c r="I9468" s="7">
        <v>-1.26541220585263E-2</v>
      </c>
      <c r="J9468" s="7">
        <v>-0.187533048101754</v>
      </c>
    </row>
    <row r="9469" spans="2:10" x14ac:dyDescent="0.2">
      <c r="B9469" s="7">
        <v>65</v>
      </c>
      <c r="C9469" s="7">
        <v>95</v>
      </c>
      <c r="D9469" s="7">
        <v>-0.30987342242924398</v>
      </c>
      <c r="E9469" s="7">
        <v>-0.32074439722540099</v>
      </c>
      <c r="G9469" s="7">
        <v>65</v>
      </c>
      <c r="H9469" s="7">
        <v>95</v>
      </c>
      <c r="I9469" s="7">
        <v>-0.31409004118382899</v>
      </c>
      <c r="J9469" s="7">
        <v>-0.417792919418977</v>
      </c>
    </row>
    <row r="9470" spans="2:10" x14ac:dyDescent="0.2">
      <c r="B9470" s="7">
        <v>66</v>
      </c>
      <c r="C9470" s="7">
        <v>95</v>
      </c>
      <c r="D9470" s="7">
        <v>-0.230581824655478</v>
      </c>
      <c r="E9470" s="7">
        <v>0.18963822731139901</v>
      </c>
      <c r="G9470" s="7">
        <v>66</v>
      </c>
      <c r="H9470" s="7">
        <v>95</v>
      </c>
      <c r="I9470" s="7">
        <v>-0.23181220786868401</v>
      </c>
      <c r="J9470" s="7">
        <v>8.8865241840298204E-2</v>
      </c>
    </row>
    <row r="9471" spans="2:10" x14ac:dyDescent="0.2">
      <c r="B9471" s="7">
        <v>67</v>
      </c>
      <c r="C9471" s="7">
        <v>95</v>
      </c>
      <c r="D9471" s="7">
        <v>0.121127301581107</v>
      </c>
      <c r="E9471" s="7">
        <v>0.12567844987393401</v>
      </c>
      <c r="G9471" s="7">
        <v>67</v>
      </c>
      <c r="H9471" s="7">
        <v>95</v>
      </c>
      <c r="I9471" s="7">
        <v>0.123062011023068</v>
      </c>
      <c r="J9471" s="7">
        <v>7.7385686321678202E-3</v>
      </c>
    </row>
    <row r="9472" spans="2:10" x14ac:dyDescent="0.2">
      <c r="B9472" s="7">
        <v>68</v>
      </c>
      <c r="C9472" s="7">
        <v>95</v>
      </c>
      <c r="D9472" s="7">
        <v>-0.133816428678212</v>
      </c>
      <c r="E9472" s="7">
        <v>-3.9063107841091203E-2</v>
      </c>
      <c r="G9472" s="7">
        <v>68</v>
      </c>
      <c r="H9472" s="7">
        <v>95</v>
      </c>
      <c r="I9472" s="7">
        <v>-0.13388138597978</v>
      </c>
      <c r="J9472" s="7">
        <v>-0.18715581699248501</v>
      </c>
    </row>
    <row r="9473" spans="2:10" x14ac:dyDescent="0.2">
      <c r="B9473" s="7">
        <v>69</v>
      </c>
      <c r="C9473" s="7">
        <v>95</v>
      </c>
      <c r="D9473" s="7">
        <v>-0.36027940047058699</v>
      </c>
      <c r="E9473" s="7">
        <v>-0.20961740005757301</v>
      </c>
      <c r="G9473" s="7">
        <v>69</v>
      </c>
      <c r="H9473" s="7">
        <v>95</v>
      </c>
      <c r="I9473" s="7">
        <v>-0.37347612739598102</v>
      </c>
      <c r="J9473" s="7">
        <v>-0.23390899630922299</v>
      </c>
    </row>
    <row r="9474" spans="2:10" x14ac:dyDescent="0.2">
      <c r="B9474" s="7">
        <v>70</v>
      </c>
      <c r="C9474" s="7">
        <v>95</v>
      </c>
      <c r="D9474" s="7">
        <v>-0.15984491843819101</v>
      </c>
      <c r="E9474" s="7">
        <v>-3.0824430221453099E-2</v>
      </c>
      <c r="G9474" s="7">
        <v>70</v>
      </c>
      <c r="H9474" s="7">
        <v>95</v>
      </c>
      <c r="I9474" s="7">
        <v>-0.16308943451215199</v>
      </c>
      <c r="J9474" s="7">
        <v>-0.117765897279452</v>
      </c>
    </row>
    <row r="9475" spans="2:10" x14ac:dyDescent="0.2">
      <c r="B9475" s="7">
        <v>71</v>
      </c>
      <c r="C9475" s="7">
        <v>95</v>
      </c>
      <c r="D9475" s="7">
        <v>-3.4758442731774898E-3</v>
      </c>
      <c r="E9475" s="7">
        <v>7.65711496556465E-2</v>
      </c>
      <c r="G9475" s="7">
        <v>71</v>
      </c>
      <c r="H9475" s="7">
        <v>95</v>
      </c>
      <c r="I9475" s="7">
        <v>-3.40862626435268E-3</v>
      </c>
      <c r="J9475" s="7">
        <v>0.13834828288638401</v>
      </c>
    </row>
    <row r="9476" spans="2:10" x14ac:dyDescent="0.2">
      <c r="B9476" s="7">
        <v>72</v>
      </c>
      <c r="C9476" s="7">
        <v>95</v>
      </c>
      <c r="D9476" s="7">
        <v>-0.28725121722094399</v>
      </c>
      <c r="E9476" s="7">
        <v>0.10077632858912799</v>
      </c>
      <c r="G9476" s="7">
        <v>72</v>
      </c>
      <c r="H9476" s="7">
        <v>95</v>
      </c>
      <c r="I9476" s="7">
        <v>-0.29208681843448497</v>
      </c>
      <c r="J9476" s="7">
        <v>-0.59602703908747301</v>
      </c>
    </row>
    <row r="9477" spans="2:10" x14ac:dyDescent="0.2">
      <c r="B9477" s="7">
        <v>73</v>
      </c>
      <c r="C9477" s="7">
        <v>95</v>
      </c>
      <c r="D9477" s="7">
        <v>-0.15880244008102201</v>
      </c>
      <c r="E9477" s="7">
        <v>-0.425860669377429</v>
      </c>
      <c r="G9477" s="7">
        <v>73</v>
      </c>
      <c r="H9477" s="7">
        <v>95</v>
      </c>
      <c r="I9477" s="7">
        <v>-0.15511535030890999</v>
      </c>
      <c r="J9477" s="7">
        <v>-0.32415442724263399</v>
      </c>
    </row>
    <row r="9478" spans="2:10" x14ac:dyDescent="0.2">
      <c r="B9478" s="7">
        <v>74</v>
      </c>
      <c r="C9478" s="7">
        <v>95</v>
      </c>
      <c r="D9478" s="7">
        <v>-9.9157576013535493E-3</v>
      </c>
      <c r="E9478" s="7">
        <v>2.99249715844274E-2</v>
      </c>
      <c r="G9478" s="7">
        <v>74</v>
      </c>
      <c r="H9478" s="7">
        <v>95</v>
      </c>
      <c r="I9478" s="7">
        <v>-1.11340346997943E-2</v>
      </c>
      <c r="J9478" s="7">
        <v>-0.26116879820691702</v>
      </c>
    </row>
    <row r="9479" spans="2:10" x14ac:dyDescent="0.2">
      <c r="B9479" s="7">
        <v>75</v>
      </c>
      <c r="C9479" s="7">
        <v>95</v>
      </c>
      <c r="D9479" s="7">
        <v>0.43121556649739901</v>
      </c>
      <c r="E9479" s="7">
        <v>-9.6582450418862802E-3</v>
      </c>
      <c r="G9479" s="7">
        <v>75</v>
      </c>
      <c r="H9479" s="7">
        <v>95</v>
      </c>
      <c r="I9479" s="7">
        <v>0.43895852634579102</v>
      </c>
      <c r="J9479" s="7">
        <v>6.8524205926570894E-2</v>
      </c>
    </row>
    <row r="9480" spans="2:10" x14ac:dyDescent="0.2">
      <c r="B9480" s="7">
        <v>76</v>
      </c>
      <c r="C9480" s="7">
        <v>95</v>
      </c>
      <c r="D9480" s="7">
        <v>0.439233238310761</v>
      </c>
      <c r="E9480" s="7">
        <v>0.45339905630456401</v>
      </c>
      <c r="G9480" s="7">
        <v>76</v>
      </c>
      <c r="H9480" s="7">
        <v>95</v>
      </c>
      <c r="I9480" s="7">
        <v>0.46773534270849998</v>
      </c>
      <c r="J9480" s="7">
        <v>0.362203411873111</v>
      </c>
    </row>
    <row r="9481" spans="2:10" x14ac:dyDescent="0.2">
      <c r="B9481" s="7">
        <v>77</v>
      </c>
      <c r="C9481" s="7">
        <v>95</v>
      </c>
      <c r="D9481" s="7">
        <v>-0.15258772520952699</v>
      </c>
      <c r="E9481" s="7">
        <v>-3.4079323727853601E-3</v>
      </c>
      <c r="G9481" s="7">
        <v>77</v>
      </c>
      <c r="H9481" s="7">
        <v>95</v>
      </c>
      <c r="I9481" s="7">
        <v>-0.150416308093342</v>
      </c>
      <c r="J9481" s="7">
        <v>-0.214354919531931</v>
      </c>
    </row>
    <row r="9482" spans="2:10" x14ac:dyDescent="0.2">
      <c r="B9482" s="7">
        <v>78</v>
      </c>
      <c r="C9482" s="7">
        <v>95</v>
      </c>
      <c r="D9482" s="7">
        <v>-0.62907373671998301</v>
      </c>
      <c r="E9482" s="7">
        <v>-0.49076194083656899</v>
      </c>
      <c r="G9482" s="7">
        <v>78</v>
      </c>
      <c r="H9482" s="7">
        <v>95</v>
      </c>
      <c r="I9482" s="7">
        <v>-0.63278572439260505</v>
      </c>
      <c r="J9482" s="7">
        <v>-0.55039588523109595</v>
      </c>
    </row>
    <row r="9483" spans="2:10" x14ac:dyDescent="0.2">
      <c r="B9483" s="7">
        <v>79</v>
      </c>
      <c r="C9483" s="7">
        <v>95</v>
      </c>
      <c r="D9483" s="7">
        <v>0.36356397311578598</v>
      </c>
      <c r="E9483" s="7">
        <v>0.48342051860829099</v>
      </c>
      <c r="G9483" s="7">
        <v>79</v>
      </c>
      <c r="H9483" s="7">
        <v>95</v>
      </c>
      <c r="I9483" s="7">
        <v>0.36787837161423698</v>
      </c>
      <c r="J9483" s="7">
        <v>0.31628675390731698</v>
      </c>
    </row>
    <row r="9484" spans="2:10" x14ac:dyDescent="0.2">
      <c r="B9484" s="7">
        <v>80</v>
      </c>
      <c r="C9484" s="7">
        <v>95</v>
      </c>
      <c r="D9484" s="7">
        <v>-0.12568870344158101</v>
      </c>
      <c r="E9484" s="7">
        <v>-0.17104698892446299</v>
      </c>
      <c r="G9484" s="7">
        <v>80</v>
      </c>
      <c r="H9484" s="7">
        <v>95</v>
      </c>
      <c r="I9484" s="7">
        <v>-0.125470052589677</v>
      </c>
      <c r="J9484" s="7">
        <v>-0.221383609084358</v>
      </c>
    </row>
    <row r="9485" spans="2:10" x14ac:dyDescent="0.2">
      <c r="B9485" s="7">
        <v>81</v>
      </c>
      <c r="C9485" s="7">
        <v>95</v>
      </c>
      <c r="D9485" s="7">
        <v>0.12596832420947801</v>
      </c>
      <c r="E9485" s="7">
        <v>-0.102205583800671</v>
      </c>
      <c r="G9485" s="7">
        <v>81</v>
      </c>
      <c r="H9485" s="7">
        <v>95</v>
      </c>
      <c r="I9485" s="7">
        <v>0.128637123695892</v>
      </c>
      <c r="J9485" s="7">
        <v>0.26318857273990598</v>
      </c>
    </row>
    <row r="9486" spans="2:10" x14ac:dyDescent="0.2">
      <c r="B9486" s="7">
        <v>82</v>
      </c>
      <c r="C9486" s="7">
        <v>95</v>
      </c>
      <c r="D9486" s="7">
        <v>0.11778942410016099</v>
      </c>
      <c r="E9486" s="7">
        <v>0.313049316061565</v>
      </c>
      <c r="G9486" s="7">
        <v>82</v>
      </c>
      <c r="H9486" s="7">
        <v>95</v>
      </c>
      <c r="I9486" s="7">
        <v>0.119602135528158</v>
      </c>
      <c r="J9486" s="7">
        <v>0.28990255318556002</v>
      </c>
    </row>
    <row r="9487" spans="2:10" x14ac:dyDescent="0.2">
      <c r="B9487" s="7">
        <v>83</v>
      </c>
      <c r="C9487" s="7">
        <v>95</v>
      </c>
      <c r="D9487" s="7">
        <v>-0.677178073633805</v>
      </c>
      <c r="E9487" s="7">
        <v>-0.59959763360930096</v>
      </c>
      <c r="G9487" s="7">
        <v>83</v>
      </c>
      <c r="H9487" s="7">
        <v>95</v>
      </c>
      <c r="I9487" s="7">
        <v>-0.67404589236489698</v>
      </c>
      <c r="J9487" s="7">
        <v>-0.49309815631749998</v>
      </c>
    </row>
    <row r="9488" spans="2:10" x14ac:dyDescent="0.2">
      <c r="B9488" s="7">
        <v>84</v>
      </c>
      <c r="C9488" s="7">
        <v>95</v>
      </c>
      <c r="D9488" s="7">
        <v>0.296820388824655</v>
      </c>
      <c r="E9488" s="7">
        <v>0.47325273322683697</v>
      </c>
      <c r="G9488" s="7">
        <v>84</v>
      </c>
      <c r="H9488" s="7">
        <v>95</v>
      </c>
      <c r="I9488" s="7">
        <v>0.29488296545569898</v>
      </c>
      <c r="J9488" s="7">
        <v>0.16027871608809999</v>
      </c>
    </row>
    <row r="9489" spans="2:10" x14ac:dyDescent="0.2">
      <c r="B9489" s="7">
        <v>85</v>
      </c>
      <c r="C9489" s="7">
        <v>95</v>
      </c>
      <c r="D9489" s="7">
        <v>-0.28688653332512398</v>
      </c>
      <c r="E9489" s="7">
        <v>-0.240866996205435</v>
      </c>
      <c r="G9489" s="7">
        <v>85</v>
      </c>
      <c r="H9489" s="7">
        <v>95</v>
      </c>
      <c r="I9489" s="7">
        <v>-0.29393129492157899</v>
      </c>
      <c r="J9489" s="7">
        <v>-0.34705691694242102</v>
      </c>
    </row>
    <row r="9490" spans="2:10" x14ac:dyDescent="0.2">
      <c r="B9490" s="7">
        <v>86</v>
      </c>
      <c r="C9490" s="7">
        <v>95</v>
      </c>
      <c r="D9490" s="7">
        <v>-1.6599812854171801E-2</v>
      </c>
      <c r="E9490" s="7">
        <v>-0.25687422591873499</v>
      </c>
      <c r="G9490" s="7">
        <v>86</v>
      </c>
      <c r="H9490" s="7">
        <v>95</v>
      </c>
      <c r="I9490" s="7">
        <v>-1.67337337068671E-2</v>
      </c>
      <c r="J9490" s="7">
        <v>5.0877998110406601E-2</v>
      </c>
    </row>
    <row r="9491" spans="2:10" x14ac:dyDescent="0.2">
      <c r="B9491" s="7">
        <v>87</v>
      </c>
      <c r="C9491" s="7">
        <v>95</v>
      </c>
      <c r="D9491" s="7">
        <v>-0.11283466678246901</v>
      </c>
      <c r="E9491" s="7">
        <v>-0.34820470638250201</v>
      </c>
      <c r="G9491" s="7">
        <v>87</v>
      </c>
      <c r="H9491" s="7">
        <v>95</v>
      </c>
      <c r="I9491" s="7">
        <v>-0.11490550749286101</v>
      </c>
      <c r="J9491" s="7">
        <v>-0.160467745242419</v>
      </c>
    </row>
    <row r="9492" spans="2:10" x14ac:dyDescent="0.2">
      <c r="B9492" s="7">
        <v>88</v>
      </c>
      <c r="C9492" s="7">
        <v>95</v>
      </c>
      <c r="D9492" s="7">
        <v>0.28431087792498899</v>
      </c>
      <c r="E9492" s="7">
        <v>0.53681082424214499</v>
      </c>
      <c r="G9492" s="7">
        <v>88</v>
      </c>
      <c r="H9492" s="7">
        <v>95</v>
      </c>
      <c r="I9492" s="7">
        <v>0.28782927144463899</v>
      </c>
      <c r="J9492" s="7">
        <v>0.312565388934398</v>
      </c>
    </row>
    <row r="9493" spans="2:10" x14ac:dyDescent="0.2">
      <c r="B9493" s="7">
        <v>89</v>
      </c>
      <c r="C9493" s="7">
        <v>95</v>
      </c>
      <c r="D9493" s="7">
        <v>0.113234706872904</v>
      </c>
      <c r="E9493" s="7">
        <v>-0.124543165607345</v>
      </c>
      <c r="G9493" s="7">
        <v>89</v>
      </c>
      <c r="H9493" s="7">
        <v>95</v>
      </c>
      <c r="I9493" s="7">
        <v>0.115286681340935</v>
      </c>
      <c r="J9493" s="7">
        <v>-0.28553115011462898</v>
      </c>
    </row>
    <row r="9494" spans="2:10" x14ac:dyDescent="0.2">
      <c r="B9494" s="7">
        <v>90</v>
      </c>
      <c r="C9494" s="7">
        <v>95</v>
      </c>
      <c r="D9494" s="7">
        <v>-0.12640911987123901</v>
      </c>
      <c r="E9494" s="7">
        <v>-0.26594579624373599</v>
      </c>
      <c r="G9494" s="7">
        <v>90</v>
      </c>
      <c r="H9494" s="7">
        <v>95</v>
      </c>
      <c r="I9494" s="7">
        <v>-0.12851113617819501</v>
      </c>
      <c r="J9494" s="7">
        <v>7.4170990202453893E-2</v>
      </c>
    </row>
    <row r="9495" spans="2:10" x14ac:dyDescent="0.2">
      <c r="B9495" s="7">
        <v>91</v>
      </c>
      <c r="C9495" s="7">
        <v>95</v>
      </c>
      <c r="D9495" s="7">
        <v>0.17476568337003301</v>
      </c>
      <c r="E9495" s="7">
        <v>-0.15893899646999399</v>
      </c>
      <c r="G9495" s="7">
        <v>91</v>
      </c>
      <c r="H9495" s="7">
        <v>95</v>
      </c>
      <c r="I9495" s="7">
        <v>0.17566154452584601</v>
      </c>
      <c r="J9495" s="7">
        <v>-3.1961153873763401E-2</v>
      </c>
    </row>
    <row r="9496" spans="2:10" x14ac:dyDescent="0.2">
      <c r="B9496" s="7">
        <v>92</v>
      </c>
      <c r="C9496" s="7">
        <v>95</v>
      </c>
      <c r="D9496" s="7">
        <v>-0.18730030386667401</v>
      </c>
      <c r="E9496" s="7">
        <v>-7.7203078541362699E-2</v>
      </c>
      <c r="G9496" s="7">
        <v>92</v>
      </c>
      <c r="H9496" s="7">
        <v>95</v>
      </c>
      <c r="I9496" s="7">
        <v>-0.195183192270625</v>
      </c>
      <c r="J9496" s="7">
        <v>-4.8925870996955098E-2</v>
      </c>
    </row>
    <row r="9497" spans="2:10" x14ac:dyDescent="0.2">
      <c r="B9497" s="7">
        <v>93</v>
      </c>
      <c r="C9497" s="7">
        <v>95</v>
      </c>
      <c r="D9497" s="7">
        <v>0.35803416311957398</v>
      </c>
      <c r="E9497" s="7">
        <v>5.2362592845945202E-2</v>
      </c>
      <c r="G9497" s="7">
        <v>93</v>
      </c>
      <c r="H9497" s="7">
        <v>95</v>
      </c>
      <c r="I9497" s="7">
        <v>0.367455331323229</v>
      </c>
      <c r="J9497" s="7">
        <v>-8.8341024575159494E-2</v>
      </c>
    </row>
    <row r="9498" spans="2:10" x14ac:dyDescent="0.2">
      <c r="B9498" s="7">
        <v>94</v>
      </c>
      <c r="C9498" s="7">
        <v>95</v>
      </c>
      <c r="D9498" s="7">
        <v>-0.10635436329185</v>
      </c>
      <c r="E9498" s="7">
        <v>-0.237968676649295</v>
      </c>
      <c r="G9498" s="7">
        <v>94</v>
      </c>
      <c r="H9498" s="7">
        <v>95</v>
      </c>
      <c r="I9498" s="7">
        <v>-0.107335845410655</v>
      </c>
      <c r="J9498" s="7">
        <v>-4.5566951341397703E-2</v>
      </c>
    </row>
    <row r="9499" spans="2:10" x14ac:dyDescent="0.2">
      <c r="B9499" s="7">
        <v>95</v>
      </c>
      <c r="C9499" s="7">
        <v>95</v>
      </c>
      <c r="D9499" s="7">
        <v>0.10017977712244901</v>
      </c>
      <c r="E9499" s="7">
        <v>0.11505397277915599</v>
      </c>
      <c r="G9499" s="7">
        <v>95</v>
      </c>
      <c r="H9499" s="7">
        <v>95</v>
      </c>
      <c r="I9499" s="7">
        <v>9.9766881269116994E-2</v>
      </c>
      <c r="J9499" s="7">
        <v>0.30168799603919799</v>
      </c>
    </row>
    <row r="9500" spans="2:10" x14ac:dyDescent="0.2">
      <c r="B9500" s="7">
        <v>96</v>
      </c>
      <c r="C9500" s="7">
        <v>95</v>
      </c>
      <c r="D9500" s="7">
        <v>0.116642662155648</v>
      </c>
      <c r="E9500" s="7">
        <v>-8.5065425960873894E-2</v>
      </c>
      <c r="G9500" s="7">
        <v>96</v>
      </c>
      <c r="H9500" s="7">
        <v>95</v>
      </c>
      <c r="I9500" s="7">
        <v>0.11560869342135401</v>
      </c>
      <c r="J9500" s="7">
        <v>-0.35070007645109202</v>
      </c>
    </row>
    <row r="9501" spans="2:10" x14ac:dyDescent="0.2">
      <c r="B9501" s="7">
        <v>97</v>
      </c>
      <c r="C9501" s="7">
        <v>95</v>
      </c>
      <c r="D9501" s="7">
        <v>0.38349194032195599</v>
      </c>
      <c r="E9501" s="7">
        <v>0.39021351127165599</v>
      </c>
      <c r="G9501" s="7">
        <v>97</v>
      </c>
      <c r="H9501" s="7">
        <v>95</v>
      </c>
      <c r="I9501" s="7">
        <v>0.381579866230918</v>
      </c>
      <c r="J9501" s="7">
        <v>0.114760065657546</v>
      </c>
    </row>
    <row r="9502" spans="2:10" x14ac:dyDescent="0.2">
      <c r="B9502" s="7">
        <v>98</v>
      </c>
      <c r="C9502" s="7">
        <v>95</v>
      </c>
      <c r="D9502" s="7">
        <v>0.25784992285768399</v>
      </c>
      <c r="E9502" s="7">
        <v>0.33779590931470799</v>
      </c>
      <c r="G9502" s="7">
        <v>98</v>
      </c>
      <c r="H9502" s="7">
        <v>95</v>
      </c>
      <c r="I9502" s="7">
        <v>0.24558547474745401</v>
      </c>
      <c r="J9502" s="7">
        <v>0.48409354571427798</v>
      </c>
    </row>
    <row r="9503" spans="2:10" x14ac:dyDescent="0.2">
      <c r="B9503" s="7">
        <v>99</v>
      </c>
      <c r="C9503" s="7">
        <v>95</v>
      </c>
      <c r="D9503" s="7">
        <v>9.3735178815095702E-2</v>
      </c>
      <c r="E9503" s="7">
        <v>0.22366759424063101</v>
      </c>
      <c r="G9503" s="7">
        <v>99</v>
      </c>
      <c r="H9503" s="7">
        <v>95</v>
      </c>
      <c r="I9503" s="7">
        <v>9.6976437788814707E-2</v>
      </c>
      <c r="J9503" s="7">
        <v>5.9212810179406702E-2</v>
      </c>
    </row>
    <row r="9504" spans="2:10" x14ac:dyDescent="0.2">
      <c r="B9504" s="7">
        <v>100</v>
      </c>
      <c r="C9504" s="7">
        <v>95</v>
      </c>
      <c r="D9504" s="7">
        <v>0.81805548877288803</v>
      </c>
      <c r="E9504" s="7">
        <v>1.22566868532895</v>
      </c>
      <c r="G9504" s="7">
        <v>100</v>
      </c>
      <c r="H9504" s="7">
        <v>95</v>
      </c>
      <c r="I9504" s="7">
        <v>0.80138012583627005</v>
      </c>
      <c r="J9504" s="7">
        <v>0.67514872783160695</v>
      </c>
    </row>
    <row r="9505" spans="2:10" x14ac:dyDescent="0.2">
      <c r="B9505" s="7">
        <v>1</v>
      </c>
      <c r="C9505" s="7">
        <v>96</v>
      </c>
      <c r="D9505" s="7">
        <v>2.96625570740696E-2</v>
      </c>
      <c r="E9505" s="7">
        <v>0.12652484480312801</v>
      </c>
      <c r="G9505" s="7">
        <v>1</v>
      </c>
      <c r="H9505" s="7">
        <v>96</v>
      </c>
      <c r="I9505" s="7">
        <v>2.9420991085676598E-2</v>
      </c>
      <c r="J9505" s="7">
        <v>0.118444107457243</v>
      </c>
    </row>
    <row r="9506" spans="2:10" x14ac:dyDescent="0.2">
      <c r="B9506" s="7">
        <v>2</v>
      </c>
      <c r="C9506" s="7">
        <v>96</v>
      </c>
      <c r="D9506" s="7">
        <v>0.226389989498752</v>
      </c>
      <c r="E9506" s="7">
        <v>-2.4433955061486001E-2</v>
      </c>
      <c r="G9506" s="7">
        <v>2</v>
      </c>
      <c r="H9506" s="7">
        <v>96</v>
      </c>
      <c r="I9506" s="7">
        <v>0.232460687289714</v>
      </c>
      <c r="J9506" s="7">
        <v>6.0685705149618997E-2</v>
      </c>
    </row>
    <row r="9507" spans="2:10" x14ac:dyDescent="0.2">
      <c r="B9507" s="7">
        <v>3</v>
      </c>
      <c r="C9507" s="7">
        <v>96</v>
      </c>
      <c r="D9507" s="7">
        <v>-0.29287990362843402</v>
      </c>
      <c r="E9507" s="7">
        <v>-0.31288825344975302</v>
      </c>
      <c r="G9507" s="7">
        <v>3</v>
      </c>
      <c r="H9507" s="7">
        <v>96</v>
      </c>
      <c r="I9507" s="7">
        <v>-0.28820758320847101</v>
      </c>
      <c r="J9507" s="7">
        <v>-0.45223913719869202</v>
      </c>
    </row>
    <row r="9508" spans="2:10" x14ac:dyDescent="0.2">
      <c r="B9508" s="7">
        <v>4</v>
      </c>
      <c r="C9508" s="7">
        <v>96</v>
      </c>
      <c r="D9508" s="7">
        <v>-0.32309161969185102</v>
      </c>
      <c r="E9508" s="7">
        <v>-0.29201586561682502</v>
      </c>
      <c r="G9508" s="7">
        <v>4</v>
      </c>
      <c r="H9508" s="7">
        <v>96</v>
      </c>
      <c r="I9508" s="7">
        <v>-0.32273921659508897</v>
      </c>
      <c r="J9508" s="7">
        <v>-0.23990995801506301</v>
      </c>
    </row>
    <row r="9509" spans="2:10" x14ac:dyDescent="0.2">
      <c r="B9509" s="7">
        <v>5</v>
      </c>
      <c r="C9509" s="7">
        <v>96</v>
      </c>
      <c r="D9509" s="7">
        <v>-3.1397756548901902E-2</v>
      </c>
      <c r="E9509" s="7">
        <v>6.4665310270000595E-2</v>
      </c>
      <c r="G9509" s="7">
        <v>5</v>
      </c>
      <c r="H9509" s="7">
        <v>96</v>
      </c>
      <c r="I9509" s="7">
        <v>-3.1585219004262498E-2</v>
      </c>
      <c r="J9509" s="7">
        <v>-0.28001094592438303</v>
      </c>
    </row>
    <row r="9510" spans="2:10" x14ac:dyDescent="0.2">
      <c r="B9510" s="7">
        <v>6</v>
      </c>
      <c r="C9510" s="7">
        <v>96</v>
      </c>
      <c r="D9510" s="7">
        <v>-0.160323085745463</v>
      </c>
      <c r="E9510" s="7">
        <v>3.5796786042945797E-2</v>
      </c>
      <c r="G9510" s="7">
        <v>6</v>
      </c>
      <c r="H9510" s="7">
        <v>96</v>
      </c>
      <c r="I9510" s="7">
        <v>-0.15873731180537401</v>
      </c>
      <c r="J9510" s="7">
        <v>0.19024422420912299</v>
      </c>
    </row>
    <row r="9511" spans="2:10" x14ac:dyDescent="0.2">
      <c r="B9511" s="7">
        <v>7</v>
      </c>
      <c r="C9511" s="7">
        <v>96</v>
      </c>
      <c r="D9511" s="7">
        <v>-0.27434878230203102</v>
      </c>
      <c r="E9511" s="7">
        <v>-0.35620069117508502</v>
      </c>
      <c r="G9511" s="7">
        <v>7</v>
      </c>
      <c r="H9511" s="7">
        <v>96</v>
      </c>
      <c r="I9511" s="7">
        <v>-0.28169825469696302</v>
      </c>
      <c r="J9511" s="7">
        <v>-0.25580703947214301</v>
      </c>
    </row>
    <row r="9512" spans="2:10" x14ac:dyDescent="0.2">
      <c r="B9512" s="7">
        <v>8</v>
      </c>
      <c r="C9512" s="7">
        <v>96</v>
      </c>
      <c r="D9512" s="7">
        <v>4.4711339211317203E-2</v>
      </c>
      <c r="E9512" s="7">
        <v>0.143786466374829</v>
      </c>
      <c r="G9512" s="7">
        <v>8</v>
      </c>
      <c r="H9512" s="7">
        <v>96</v>
      </c>
      <c r="I9512" s="7">
        <v>4.2843940929115497E-2</v>
      </c>
      <c r="J9512" s="7">
        <v>0.128976080305128</v>
      </c>
    </row>
    <row r="9513" spans="2:10" x14ac:dyDescent="0.2">
      <c r="B9513" s="7">
        <v>9</v>
      </c>
      <c r="C9513" s="7">
        <v>96</v>
      </c>
      <c r="D9513" s="7">
        <v>-0.53138434878971597</v>
      </c>
      <c r="E9513" s="7">
        <v>-0.64448257655472696</v>
      </c>
      <c r="G9513" s="7">
        <v>9</v>
      </c>
      <c r="H9513" s="7">
        <v>96</v>
      </c>
      <c r="I9513" s="7">
        <v>-0.53868108452086405</v>
      </c>
      <c r="J9513" s="7">
        <v>-0.68423946186129703</v>
      </c>
    </row>
    <row r="9514" spans="2:10" x14ac:dyDescent="0.2">
      <c r="B9514" s="7">
        <v>10</v>
      </c>
      <c r="C9514" s="7">
        <v>96</v>
      </c>
      <c r="D9514" s="7">
        <v>-0.38175867492694099</v>
      </c>
      <c r="E9514" s="7">
        <v>-0.43961412601396099</v>
      </c>
      <c r="G9514" s="7">
        <v>10</v>
      </c>
      <c r="H9514" s="7">
        <v>96</v>
      </c>
      <c r="I9514" s="7">
        <v>-0.38534454360472897</v>
      </c>
      <c r="J9514" s="7">
        <v>-0.41364793100760799</v>
      </c>
    </row>
    <row r="9515" spans="2:10" x14ac:dyDescent="0.2">
      <c r="B9515" s="7">
        <v>11</v>
      </c>
      <c r="C9515" s="7">
        <v>96</v>
      </c>
      <c r="D9515" s="7">
        <v>-1.6326062842408898E-2</v>
      </c>
      <c r="E9515" s="7">
        <v>8.3452659385765807E-2</v>
      </c>
      <c r="G9515" s="7">
        <v>11</v>
      </c>
      <c r="H9515" s="7">
        <v>96</v>
      </c>
      <c r="I9515" s="7">
        <v>-1.6419528204040499E-2</v>
      </c>
      <c r="J9515" s="7">
        <v>1.12512051690201E-2</v>
      </c>
    </row>
    <row r="9516" spans="2:10" x14ac:dyDescent="0.2">
      <c r="B9516" s="7">
        <v>12</v>
      </c>
      <c r="C9516" s="7">
        <v>96</v>
      </c>
      <c r="D9516" s="7">
        <v>0.12048951590578701</v>
      </c>
      <c r="E9516" s="7">
        <v>-0.19289015497140799</v>
      </c>
      <c r="G9516" s="7">
        <v>12</v>
      </c>
      <c r="H9516" s="7">
        <v>96</v>
      </c>
      <c r="I9516" s="7">
        <v>0.118624342135837</v>
      </c>
      <c r="J9516" s="7">
        <v>-0.28326775285098699</v>
      </c>
    </row>
    <row r="9517" spans="2:10" x14ac:dyDescent="0.2">
      <c r="B9517" s="7">
        <v>13</v>
      </c>
      <c r="C9517" s="7">
        <v>96</v>
      </c>
      <c r="D9517" s="7">
        <v>0.142309871064208</v>
      </c>
      <c r="E9517" s="7">
        <v>0.11143844957193701</v>
      </c>
      <c r="G9517" s="7">
        <v>13</v>
      </c>
      <c r="H9517" s="7">
        <v>96</v>
      </c>
      <c r="I9517" s="7">
        <v>0.15476719469287101</v>
      </c>
      <c r="J9517" s="7">
        <v>0.35359762778840098</v>
      </c>
    </row>
    <row r="9518" spans="2:10" x14ac:dyDescent="0.2">
      <c r="B9518" s="7">
        <v>14</v>
      </c>
      <c r="C9518" s="7">
        <v>96</v>
      </c>
      <c r="D9518" s="7">
        <v>-0.33947109147162002</v>
      </c>
      <c r="E9518" s="7">
        <v>-0.37232066695113702</v>
      </c>
      <c r="G9518" s="7">
        <v>14</v>
      </c>
      <c r="H9518" s="7">
        <v>96</v>
      </c>
      <c r="I9518" s="7">
        <v>-0.34221516379572597</v>
      </c>
      <c r="J9518" s="7">
        <v>-0.50868686164598298</v>
      </c>
    </row>
    <row r="9519" spans="2:10" x14ac:dyDescent="0.2">
      <c r="B9519" s="7">
        <v>15</v>
      </c>
      <c r="C9519" s="7">
        <v>96</v>
      </c>
      <c r="D9519" s="7">
        <v>0.23930120207280201</v>
      </c>
      <c r="E9519" s="7">
        <v>0.40315502039158602</v>
      </c>
      <c r="G9519" s="7">
        <v>15</v>
      </c>
      <c r="H9519" s="7">
        <v>96</v>
      </c>
      <c r="I9519" s="7">
        <v>0.24584323888055401</v>
      </c>
      <c r="J9519" s="7">
        <v>0.16204869292635399</v>
      </c>
    </row>
    <row r="9520" spans="2:10" x14ac:dyDescent="0.2">
      <c r="B9520" s="7">
        <v>16</v>
      </c>
      <c r="C9520" s="7">
        <v>96</v>
      </c>
      <c r="D9520" s="7">
        <v>0.21944656697243101</v>
      </c>
      <c r="E9520" s="7">
        <v>-2.9870688290314401E-3</v>
      </c>
      <c r="G9520" s="7">
        <v>16</v>
      </c>
      <c r="H9520" s="7">
        <v>96</v>
      </c>
      <c r="I9520" s="7">
        <v>0.21962167906910901</v>
      </c>
      <c r="J9520" s="7">
        <v>0.17111410898413401</v>
      </c>
    </row>
    <row r="9521" spans="2:10" x14ac:dyDescent="0.2">
      <c r="B9521" s="7">
        <v>17</v>
      </c>
      <c r="C9521" s="7">
        <v>96</v>
      </c>
      <c r="D9521" s="7">
        <v>-0.22272193242626301</v>
      </c>
      <c r="E9521" s="7">
        <v>-0.396863043687669</v>
      </c>
      <c r="G9521" s="7">
        <v>17</v>
      </c>
      <c r="H9521" s="7">
        <v>96</v>
      </c>
      <c r="I9521" s="7">
        <v>-0.21962014575538399</v>
      </c>
      <c r="J9521" s="7">
        <v>-0.29732895529368097</v>
      </c>
    </row>
    <row r="9522" spans="2:10" x14ac:dyDescent="0.2">
      <c r="B9522" s="7">
        <v>18</v>
      </c>
      <c r="C9522" s="7">
        <v>96</v>
      </c>
      <c r="D9522" s="7">
        <v>0.46260739506203602</v>
      </c>
      <c r="E9522" s="7">
        <v>-1.8982304576740099E-3</v>
      </c>
      <c r="G9522" s="7">
        <v>18</v>
      </c>
      <c r="H9522" s="7">
        <v>96</v>
      </c>
      <c r="I9522" s="7">
        <v>0.45934439356163398</v>
      </c>
      <c r="J9522" s="7">
        <v>0.24632546961395099</v>
      </c>
    </row>
    <row r="9523" spans="2:10" x14ac:dyDescent="0.2">
      <c r="B9523" s="7">
        <v>19</v>
      </c>
      <c r="C9523" s="7">
        <v>96</v>
      </c>
      <c r="D9523" s="7">
        <v>-3.74362022547228E-2</v>
      </c>
      <c r="E9523" s="7">
        <v>6.0333500442222701E-2</v>
      </c>
      <c r="G9523" s="7">
        <v>19</v>
      </c>
      <c r="H9523" s="7">
        <v>96</v>
      </c>
      <c r="I9523" s="7">
        <v>-3.7776418161642199E-2</v>
      </c>
      <c r="J9523" s="7">
        <v>-4.2877945373137799E-2</v>
      </c>
    </row>
    <row r="9524" spans="2:10" x14ac:dyDescent="0.2">
      <c r="B9524" s="7">
        <v>20</v>
      </c>
      <c r="C9524" s="7">
        <v>96</v>
      </c>
      <c r="D9524" s="7">
        <v>5.8141072263074599E-2</v>
      </c>
      <c r="E9524" s="7">
        <v>5.3297332868409902E-2</v>
      </c>
      <c r="G9524" s="7">
        <v>20</v>
      </c>
      <c r="H9524" s="7">
        <v>96</v>
      </c>
      <c r="I9524" s="7">
        <v>6.0926430495730897E-2</v>
      </c>
      <c r="J9524" s="7">
        <v>5.01133018717725E-2</v>
      </c>
    </row>
    <row r="9525" spans="2:10" x14ac:dyDescent="0.2">
      <c r="B9525" s="7">
        <v>21</v>
      </c>
      <c r="C9525" s="7">
        <v>96</v>
      </c>
      <c r="D9525" s="7">
        <v>-0.199028256973207</v>
      </c>
      <c r="E9525" s="7">
        <v>-0.159505094202741</v>
      </c>
      <c r="G9525" s="7">
        <v>21</v>
      </c>
      <c r="H9525" s="7">
        <v>96</v>
      </c>
      <c r="I9525" s="7">
        <v>-0.200068733256793</v>
      </c>
      <c r="J9525" s="7">
        <v>-0.41630095383235799</v>
      </c>
    </row>
    <row r="9526" spans="2:10" x14ac:dyDescent="0.2">
      <c r="B9526" s="7">
        <v>22</v>
      </c>
      <c r="C9526" s="7">
        <v>96</v>
      </c>
      <c r="D9526" s="7">
        <v>-0.27425450869285201</v>
      </c>
      <c r="E9526" s="7">
        <v>0.205923433887092</v>
      </c>
      <c r="G9526" s="7">
        <v>22</v>
      </c>
      <c r="H9526" s="7">
        <v>96</v>
      </c>
      <c r="I9526" s="7">
        <v>-0.27415462007340002</v>
      </c>
      <c r="J9526" s="7">
        <v>-0.28815199021507698</v>
      </c>
    </row>
    <row r="9527" spans="2:10" x14ac:dyDescent="0.2">
      <c r="B9527" s="7">
        <v>23</v>
      </c>
      <c r="C9527" s="7">
        <v>96</v>
      </c>
      <c r="D9527" s="7">
        <v>-0.16199534574261401</v>
      </c>
      <c r="E9527" s="7">
        <v>-0.62043947412453104</v>
      </c>
      <c r="G9527" s="7">
        <v>23</v>
      </c>
      <c r="H9527" s="7">
        <v>96</v>
      </c>
      <c r="I9527" s="7">
        <v>-0.15847650622351001</v>
      </c>
      <c r="J9527" s="7">
        <v>-0.38171709188213199</v>
      </c>
    </row>
    <row r="9528" spans="2:10" x14ac:dyDescent="0.2">
      <c r="B9528" s="7">
        <v>24</v>
      </c>
      <c r="C9528" s="7">
        <v>96</v>
      </c>
      <c r="D9528" s="7">
        <v>0.24533181479013499</v>
      </c>
      <c r="E9528" s="7">
        <v>0.31517379832690801</v>
      </c>
      <c r="G9528" s="7">
        <v>24</v>
      </c>
      <c r="H9528" s="7">
        <v>96</v>
      </c>
      <c r="I9528" s="7">
        <v>0.24520242578801901</v>
      </c>
      <c r="J9528" s="7">
        <v>0.34241958475459</v>
      </c>
    </row>
    <row r="9529" spans="2:10" x14ac:dyDescent="0.2">
      <c r="B9529" s="7">
        <v>25</v>
      </c>
      <c r="C9529" s="7">
        <v>96</v>
      </c>
      <c r="D9529" s="7">
        <v>0.21318695701375001</v>
      </c>
      <c r="E9529" s="7">
        <v>0.18377355245077701</v>
      </c>
      <c r="G9529" s="7">
        <v>25</v>
      </c>
      <c r="H9529" s="7">
        <v>96</v>
      </c>
      <c r="I9529" s="7">
        <v>0.21410704245320999</v>
      </c>
      <c r="J9529" s="7">
        <v>4.7962156542012302E-2</v>
      </c>
    </row>
    <row r="9530" spans="2:10" x14ac:dyDescent="0.2">
      <c r="B9530" s="7">
        <v>26</v>
      </c>
      <c r="C9530" s="7">
        <v>96</v>
      </c>
      <c r="D9530" s="7">
        <v>0.16146290458349399</v>
      </c>
      <c r="E9530" s="7">
        <v>0.18789431129758599</v>
      </c>
      <c r="G9530" s="7">
        <v>26</v>
      </c>
      <c r="H9530" s="7">
        <v>96</v>
      </c>
      <c r="I9530" s="7">
        <v>0.16148272101974701</v>
      </c>
      <c r="J9530" s="7">
        <v>5.3623609355577501E-2</v>
      </c>
    </row>
    <row r="9531" spans="2:10" x14ac:dyDescent="0.2">
      <c r="B9531" s="7">
        <v>27</v>
      </c>
      <c r="C9531" s="7">
        <v>96</v>
      </c>
      <c r="D9531" s="7">
        <v>4.1647315944236298E-2</v>
      </c>
      <c r="E9531" s="7">
        <v>-8.7460539922060904E-2</v>
      </c>
      <c r="G9531" s="7">
        <v>27</v>
      </c>
      <c r="H9531" s="7">
        <v>96</v>
      </c>
      <c r="I9531" s="7">
        <v>4.1593010358203002E-2</v>
      </c>
      <c r="J9531" s="7">
        <v>-0.278835674737832</v>
      </c>
    </row>
    <row r="9532" spans="2:10" x14ac:dyDescent="0.2">
      <c r="B9532" s="7">
        <v>28</v>
      </c>
      <c r="C9532" s="7">
        <v>96</v>
      </c>
      <c r="D9532" s="7">
        <v>-0.122114251577865</v>
      </c>
      <c r="E9532" s="7">
        <v>-0.207865071109685</v>
      </c>
      <c r="G9532" s="7">
        <v>28</v>
      </c>
      <c r="H9532" s="7">
        <v>96</v>
      </c>
      <c r="I9532" s="7">
        <v>-0.123226320079013</v>
      </c>
      <c r="J9532" s="7">
        <v>0.10734521037676401</v>
      </c>
    </row>
    <row r="9533" spans="2:10" x14ac:dyDescent="0.2">
      <c r="B9533" s="7">
        <v>29</v>
      </c>
      <c r="C9533" s="7">
        <v>96</v>
      </c>
      <c r="D9533" s="7">
        <v>8.6661242702712506E-3</v>
      </c>
      <c r="E9533" s="7">
        <v>-0.19365131644468001</v>
      </c>
      <c r="G9533" s="7">
        <v>29</v>
      </c>
      <c r="H9533" s="7">
        <v>96</v>
      </c>
      <c r="I9533" s="7">
        <v>7.0115888028006203E-3</v>
      </c>
      <c r="J9533" s="7">
        <v>-0.31475996298112302</v>
      </c>
    </row>
    <row r="9534" spans="2:10" x14ac:dyDescent="0.2">
      <c r="B9534" s="7">
        <v>30</v>
      </c>
      <c r="C9534" s="7">
        <v>96</v>
      </c>
      <c r="D9534" s="7">
        <v>4.9998193795389903E-2</v>
      </c>
      <c r="E9534" s="7">
        <v>-2.5796290580805299E-2</v>
      </c>
      <c r="G9534" s="7">
        <v>30</v>
      </c>
      <c r="H9534" s="7">
        <v>96</v>
      </c>
      <c r="I9534" s="7">
        <v>4.8370916107057099E-2</v>
      </c>
      <c r="J9534" s="7">
        <v>0.111514781366506</v>
      </c>
    </row>
    <row r="9535" spans="2:10" x14ac:dyDescent="0.2">
      <c r="B9535" s="7">
        <v>31</v>
      </c>
      <c r="C9535" s="7">
        <v>96</v>
      </c>
      <c r="D9535" s="7">
        <v>0.12281250060247199</v>
      </c>
      <c r="E9535" s="7">
        <v>-0.19700727615646199</v>
      </c>
      <c r="G9535" s="7">
        <v>31</v>
      </c>
      <c r="H9535" s="7">
        <v>96</v>
      </c>
      <c r="I9535" s="7">
        <v>0.124547467346226</v>
      </c>
      <c r="J9535" s="7">
        <v>0.247686127633584</v>
      </c>
    </row>
    <row r="9536" spans="2:10" x14ac:dyDescent="0.2">
      <c r="B9536" s="7">
        <v>32</v>
      </c>
      <c r="C9536" s="7">
        <v>96</v>
      </c>
      <c r="D9536" s="7">
        <v>-0.35705008610015598</v>
      </c>
      <c r="E9536" s="7">
        <v>-0.30975141220519598</v>
      </c>
      <c r="G9536" s="7">
        <v>32</v>
      </c>
      <c r="H9536" s="7">
        <v>96</v>
      </c>
      <c r="I9536" s="7">
        <v>-0.35602892776161998</v>
      </c>
      <c r="J9536" s="7">
        <v>-0.351969997757897</v>
      </c>
    </row>
    <row r="9537" spans="2:10" x14ac:dyDescent="0.2">
      <c r="B9537" s="7">
        <v>33</v>
      </c>
      <c r="C9537" s="7">
        <v>96</v>
      </c>
      <c r="D9537" s="7">
        <v>-0.19530205856109001</v>
      </c>
      <c r="E9537" s="7">
        <v>-6.8735241910778705E-2</v>
      </c>
      <c r="G9537" s="7">
        <v>33</v>
      </c>
      <c r="H9537" s="7">
        <v>96</v>
      </c>
      <c r="I9537" s="7">
        <v>-0.195873746876148</v>
      </c>
      <c r="J9537" s="7">
        <v>-0.145299131406599</v>
      </c>
    </row>
    <row r="9538" spans="2:10" x14ac:dyDescent="0.2">
      <c r="B9538" s="7">
        <v>34</v>
      </c>
      <c r="C9538" s="7">
        <v>96</v>
      </c>
      <c r="D9538" s="7">
        <v>-0.41091105723338101</v>
      </c>
      <c r="E9538" s="7">
        <v>5.0904688989294997E-2</v>
      </c>
      <c r="G9538" s="7">
        <v>34</v>
      </c>
      <c r="H9538" s="7">
        <v>96</v>
      </c>
      <c r="I9538" s="7">
        <v>-0.41456570696482398</v>
      </c>
      <c r="J9538" s="7">
        <v>7.5093681296383594E-2</v>
      </c>
    </row>
    <row r="9539" spans="2:10" x14ac:dyDescent="0.2">
      <c r="B9539" s="7">
        <v>35</v>
      </c>
      <c r="C9539" s="7">
        <v>96</v>
      </c>
      <c r="D9539" s="7">
        <v>0.84162903668442002</v>
      </c>
      <c r="E9539" s="7">
        <v>1.09441706687298</v>
      </c>
      <c r="G9539" s="7">
        <v>35</v>
      </c>
      <c r="H9539" s="7">
        <v>96</v>
      </c>
      <c r="I9539" s="7">
        <v>0.84597181229804597</v>
      </c>
      <c r="J9539" s="7">
        <v>1.1604694637383599</v>
      </c>
    </row>
    <row r="9540" spans="2:10" x14ac:dyDescent="0.2">
      <c r="B9540" s="7">
        <v>36</v>
      </c>
      <c r="C9540" s="7">
        <v>96</v>
      </c>
      <c r="D9540" s="7">
        <v>0.29432907633560601</v>
      </c>
      <c r="E9540" s="7">
        <v>0.112262890472133</v>
      </c>
      <c r="G9540" s="7">
        <v>36</v>
      </c>
      <c r="H9540" s="7">
        <v>96</v>
      </c>
      <c r="I9540" s="7">
        <v>0.28987940844159299</v>
      </c>
      <c r="J9540" s="7">
        <v>-2.3795514719733301E-2</v>
      </c>
    </row>
    <row r="9541" spans="2:10" x14ac:dyDescent="0.2">
      <c r="B9541" s="7">
        <v>37</v>
      </c>
      <c r="C9541" s="7">
        <v>96</v>
      </c>
      <c r="D9541" s="7">
        <v>-0.122640824827767</v>
      </c>
      <c r="E9541" s="7">
        <v>-0.269329032278596</v>
      </c>
      <c r="G9541" s="7">
        <v>37</v>
      </c>
      <c r="H9541" s="7">
        <v>96</v>
      </c>
      <c r="I9541" s="7">
        <v>-0.12251156416973601</v>
      </c>
      <c r="J9541" s="7">
        <v>-0.18440502291455599</v>
      </c>
    </row>
    <row r="9542" spans="2:10" x14ac:dyDescent="0.2">
      <c r="B9542" s="7">
        <v>38</v>
      </c>
      <c r="C9542" s="7">
        <v>96</v>
      </c>
      <c r="D9542" s="7">
        <v>0.32509035027190197</v>
      </c>
      <c r="E9542" s="7">
        <v>5.5549261596398003E-2</v>
      </c>
      <c r="G9542" s="7">
        <v>38</v>
      </c>
      <c r="H9542" s="7">
        <v>96</v>
      </c>
      <c r="I9542" s="7">
        <v>0.33985178950318101</v>
      </c>
      <c r="J9542" s="7">
        <v>0.18698081274058101</v>
      </c>
    </row>
    <row r="9543" spans="2:10" x14ac:dyDescent="0.2">
      <c r="B9543" s="7">
        <v>39</v>
      </c>
      <c r="C9543" s="7">
        <v>96</v>
      </c>
      <c r="D9543" s="7">
        <v>0.29904021323418001</v>
      </c>
      <c r="E9543" s="7">
        <v>0.42631591889667098</v>
      </c>
      <c r="G9543" s="7">
        <v>39</v>
      </c>
      <c r="H9543" s="7">
        <v>96</v>
      </c>
      <c r="I9543" s="7">
        <v>0.32007611264608699</v>
      </c>
      <c r="J9543" s="7">
        <v>0.20142670761697601</v>
      </c>
    </row>
    <row r="9544" spans="2:10" x14ac:dyDescent="0.2">
      <c r="B9544" s="7">
        <v>40</v>
      </c>
      <c r="C9544" s="7">
        <v>96</v>
      </c>
      <c r="D9544" s="7">
        <v>-0.44949899774466601</v>
      </c>
      <c r="E9544" s="7">
        <v>-0.32547889614418102</v>
      </c>
      <c r="G9544" s="7">
        <v>40</v>
      </c>
      <c r="H9544" s="7">
        <v>96</v>
      </c>
      <c r="I9544" s="7">
        <v>-0.450692528344526</v>
      </c>
      <c r="J9544" s="7">
        <v>-0.28509509165526298</v>
      </c>
    </row>
    <row r="9545" spans="2:10" x14ac:dyDescent="0.2">
      <c r="B9545" s="7">
        <v>41</v>
      </c>
      <c r="C9545" s="7">
        <v>96</v>
      </c>
      <c r="D9545" s="7">
        <v>-0.127173398414582</v>
      </c>
      <c r="E9545" s="7">
        <v>0.23487631260977501</v>
      </c>
      <c r="G9545" s="7">
        <v>41</v>
      </c>
      <c r="H9545" s="7">
        <v>96</v>
      </c>
      <c r="I9545" s="7">
        <v>-0.130084703279856</v>
      </c>
      <c r="J9545" s="7">
        <v>7.4858890173234494E-2</v>
      </c>
    </row>
    <row r="9546" spans="2:10" x14ac:dyDescent="0.2">
      <c r="B9546" s="7">
        <v>42</v>
      </c>
      <c r="C9546" s="7">
        <v>96</v>
      </c>
      <c r="D9546" s="7">
        <v>0.23578352916234499</v>
      </c>
      <c r="E9546" s="7">
        <v>2.2229056185918399E-2</v>
      </c>
      <c r="G9546" s="7">
        <v>42</v>
      </c>
      <c r="H9546" s="7">
        <v>96</v>
      </c>
      <c r="I9546" s="7">
        <v>0.240722550703623</v>
      </c>
      <c r="J9546" s="7">
        <v>5.9854246830320298E-2</v>
      </c>
    </row>
    <row r="9547" spans="2:10" x14ac:dyDescent="0.2">
      <c r="B9547" s="7">
        <v>43</v>
      </c>
      <c r="C9547" s="7">
        <v>96</v>
      </c>
      <c r="D9547" s="7">
        <v>-0.69566297717623504</v>
      </c>
      <c r="E9547" s="7">
        <v>-0.81625759110614604</v>
      </c>
      <c r="G9547" s="7">
        <v>43</v>
      </c>
      <c r="H9547" s="7">
        <v>96</v>
      </c>
      <c r="I9547" s="7">
        <v>-0.67196660392374596</v>
      </c>
      <c r="J9547" s="7">
        <v>-0.41245999355778301</v>
      </c>
    </row>
    <row r="9548" spans="2:10" x14ac:dyDescent="0.2">
      <c r="B9548" s="7">
        <v>44</v>
      </c>
      <c r="C9548" s="7">
        <v>96</v>
      </c>
      <c r="D9548" s="7">
        <v>0.15145138082797999</v>
      </c>
      <c r="E9548" s="7">
        <v>6.9524531929370206E-2</v>
      </c>
      <c r="G9548" s="7">
        <v>44</v>
      </c>
      <c r="H9548" s="7">
        <v>96</v>
      </c>
      <c r="I9548" s="7">
        <v>0.15317581136831801</v>
      </c>
      <c r="J9548" s="7">
        <v>9.9675246999407094E-2</v>
      </c>
    </row>
    <row r="9549" spans="2:10" x14ac:dyDescent="0.2">
      <c r="B9549" s="7">
        <v>45</v>
      </c>
      <c r="C9549" s="7">
        <v>96</v>
      </c>
      <c r="D9549" s="7">
        <v>0.213507856090695</v>
      </c>
      <c r="E9549" s="7">
        <v>9.9433697480355604E-2</v>
      </c>
      <c r="G9549" s="7">
        <v>45</v>
      </c>
      <c r="H9549" s="7">
        <v>96</v>
      </c>
      <c r="I9549" s="7">
        <v>0.21612739299709799</v>
      </c>
      <c r="J9549" s="7">
        <v>0.12522894519587499</v>
      </c>
    </row>
    <row r="9550" spans="2:10" x14ac:dyDescent="0.2">
      <c r="B9550" s="7">
        <v>46</v>
      </c>
      <c r="C9550" s="7">
        <v>96</v>
      </c>
      <c r="D9550" s="7">
        <v>0.11306080484536001</v>
      </c>
      <c r="E9550" s="7">
        <v>0.105361916736356</v>
      </c>
      <c r="G9550" s="7">
        <v>46</v>
      </c>
      <c r="H9550" s="7">
        <v>96</v>
      </c>
      <c r="I9550" s="7">
        <v>0.114203650782813</v>
      </c>
      <c r="J9550" s="7">
        <v>7.1252495596255003E-2</v>
      </c>
    </row>
    <row r="9551" spans="2:10" x14ac:dyDescent="0.2">
      <c r="B9551" s="7">
        <v>47</v>
      </c>
      <c r="C9551" s="7">
        <v>96</v>
      </c>
      <c r="D9551" s="7">
        <v>-0.32022777730557</v>
      </c>
      <c r="E9551" s="7">
        <v>-0.136356130556336</v>
      </c>
      <c r="G9551" s="7">
        <v>47</v>
      </c>
      <c r="H9551" s="7">
        <v>96</v>
      </c>
      <c r="I9551" s="7">
        <v>-0.31712646286527602</v>
      </c>
      <c r="J9551" s="7">
        <v>-0.101506151642774</v>
      </c>
    </row>
    <row r="9552" spans="2:10" x14ac:dyDescent="0.2">
      <c r="B9552" s="7">
        <v>48</v>
      </c>
      <c r="C9552" s="7">
        <v>96</v>
      </c>
      <c r="D9552" s="7">
        <v>0.17693366240370101</v>
      </c>
      <c r="E9552" s="7">
        <v>0.12146372142593299</v>
      </c>
      <c r="G9552" s="7">
        <v>48</v>
      </c>
      <c r="H9552" s="7">
        <v>96</v>
      </c>
      <c r="I9552" s="7">
        <v>0.17706124842451901</v>
      </c>
      <c r="J9552" s="7">
        <v>0.15173136347315799</v>
      </c>
    </row>
    <row r="9553" spans="2:10" x14ac:dyDescent="0.2">
      <c r="B9553" s="7">
        <v>49</v>
      </c>
      <c r="C9553" s="7">
        <v>96</v>
      </c>
      <c r="D9553" s="7">
        <v>-0.212468827586971</v>
      </c>
      <c r="E9553" s="7">
        <v>-0.57456167119648005</v>
      </c>
      <c r="G9553" s="7">
        <v>49</v>
      </c>
      <c r="H9553" s="7">
        <v>96</v>
      </c>
      <c r="I9553" s="7">
        <v>-0.21091989221098401</v>
      </c>
      <c r="J9553" s="7">
        <v>-0.30264415244691101</v>
      </c>
    </row>
    <row r="9554" spans="2:10" x14ac:dyDescent="0.2">
      <c r="B9554" s="7">
        <v>50</v>
      </c>
      <c r="C9554" s="7">
        <v>96</v>
      </c>
      <c r="D9554" s="7">
        <v>0.17389467584861201</v>
      </c>
      <c r="E9554" s="7">
        <v>6.6201917539899596E-2</v>
      </c>
      <c r="G9554" s="7">
        <v>50</v>
      </c>
      <c r="H9554" s="7">
        <v>96</v>
      </c>
      <c r="I9554" s="7">
        <v>0.17704014473486801</v>
      </c>
      <c r="J9554" s="7">
        <v>-5.6305057531291797E-3</v>
      </c>
    </row>
    <row r="9555" spans="2:10" x14ac:dyDescent="0.2">
      <c r="B9555" s="7">
        <v>51</v>
      </c>
      <c r="C9555" s="7">
        <v>96</v>
      </c>
      <c r="D9555" s="7">
        <v>2.41736382478113E-2</v>
      </c>
      <c r="E9555" s="7">
        <v>0.229561048542405</v>
      </c>
      <c r="G9555" s="7">
        <v>51</v>
      </c>
      <c r="H9555" s="7">
        <v>96</v>
      </c>
      <c r="I9555" s="7">
        <v>2.4401300831328899E-2</v>
      </c>
      <c r="J9555" s="7">
        <v>2.7002164668760799E-2</v>
      </c>
    </row>
    <row r="9556" spans="2:10" x14ac:dyDescent="0.2">
      <c r="B9556" s="7">
        <v>52</v>
      </c>
      <c r="C9556" s="7">
        <v>96</v>
      </c>
      <c r="D9556" s="7">
        <v>0.43398285845816198</v>
      </c>
      <c r="E9556" s="7">
        <v>-0.43752228252569098</v>
      </c>
      <c r="G9556" s="7">
        <v>52</v>
      </c>
      <c r="H9556" s="7">
        <v>96</v>
      </c>
      <c r="I9556" s="7">
        <v>0.43809637588032502</v>
      </c>
      <c r="J9556" s="7">
        <v>0.38651920886789298</v>
      </c>
    </row>
    <row r="9557" spans="2:10" x14ac:dyDescent="0.2">
      <c r="B9557" s="7">
        <v>53</v>
      </c>
      <c r="C9557" s="7">
        <v>96</v>
      </c>
      <c r="D9557" s="7">
        <v>-0.256780320614936</v>
      </c>
      <c r="E9557" s="7">
        <v>-0.18602727880922201</v>
      </c>
      <c r="G9557" s="7">
        <v>53</v>
      </c>
      <c r="H9557" s="7">
        <v>96</v>
      </c>
      <c r="I9557" s="7">
        <v>-0.26742695135747901</v>
      </c>
      <c r="J9557" s="7">
        <v>-0.119908370499529</v>
      </c>
    </row>
    <row r="9558" spans="2:10" x14ac:dyDescent="0.2">
      <c r="B9558" s="7">
        <v>54</v>
      </c>
      <c r="C9558" s="7">
        <v>96</v>
      </c>
      <c r="D9558" s="7">
        <v>-0.130581988161937</v>
      </c>
      <c r="E9558" s="7">
        <v>0.225287971888809</v>
      </c>
      <c r="G9558" s="7">
        <v>54</v>
      </c>
      <c r="H9558" s="7">
        <v>96</v>
      </c>
      <c r="I9558" s="7">
        <v>-0.13615440945753701</v>
      </c>
      <c r="J9558" s="7">
        <v>0.26754383179343799</v>
      </c>
    </row>
    <row r="9559" spans="2:10" x14ac:dyDescent="0.2">
      <c r="B9559" s="7">
        <v>55</v>
      </c>
      <c r="C9559" s="7">
        <v>96</v>
      </c>
      <c r="D9559" s="7">
        <v>-0.18693027862703199</v>
      </c>
      <c r="E9559" s="7">
        <v>-0.25236992062538899</v>
      </c>
      <c r="G9559" s="7">
        <v>55</v>
      </c>
      <c r="H9559" s="7">
        <v>96</v>
      </c>
      <c r="I9559" s="7">
        <v>-0.18505868300418499</v>
      </c>
      <c r="J9559" s="7">
        <v>-0.19287692415319099</v>
      </c>
    </row>
    <row r="9560" spans="2:10" x14ac:dyDescent="0.2">
      <c r="B9560" s="7">
        <v>56</v>
      </c>
      <c r="C9560" s="7">
        <v>96</v>
      </c>
      <c r="D9560" s="7">
        <v>9.79503418322034E-2</v>
      </c>
      <c r="E9560" s="7">
        <v>5.0772736310452003E-2</v>
      </c>
      <c r="G9560" s="7">
        <v>56</v>
      </c>
      <c r="H9560" s="7">
        <v>96</v>
      </c>
      <c r="I9560" s="7">
        <v>9.8777391658405406E-2</v>
      </c>
      <c r="J9560" s="7">
        <v>2.6638332040569399E-2</v>
      </c>
    </row>
    <row r="9561" spans="2:10" x14ac:dyDescent="0.2">
      <c r="B9561" s="7">
        <v>57</v>
      </c>
      <c r="C9561" s="7">
        <v>96</v>
      </c>
      <c r="D9561" s="7">
        <v>0.17385352583721</v>
      </c>
      <c r="E9561" s="7">
        <v>-0.17339503684333199</v>
      </c>
      <c r="G9561" s="7">
        <v>57</v>
      </c>
      <c r="H9561" s="7">
        <v>96</v>
      </c>
      <c r="I9561" s="7">
        <v>0.176670922570793</v>
      </c>
      <c r="J9561" s="7">
        <v>-0.21359300347652499</v>
      </c>
    </row>
    <row r="9562" spans="2:10" x14ac:dyDescent="0.2">
      <c r="B9562" s="7">
        <v>58</v>
      </c>
      <c r="C9562" s="7">
        <v>96</v>
      </c>
      <c r="D9562" s="7">
        <v>-5.5981469741580803E-2</v>
      </c>
      <c r="E9562" s="7">
        <v>0.18357128732578201</v>
      </c>
      <c r="G9562" s="7">
        <v>58</v>
      </c>
      <c r="H9562" s="7">
        <v>96</v>
      </c>
      <c r="I9562" s="7">
        <v>-5.6112253990178801E-2</v>
      </c>
      <c r="J9562" s="7">
        <v>-0.17359531709114401</v>
      </c>
    </row>
    <row r="9563" spans="2:10" x14ac:dyDescent="0.2">
      <c r="B9563" s="7">
        <v>59</v>
      </c>
      <c r="C9563" s="7">
        <v>96</v>
      </c>
      <c r="D9563" s="7">
        <v>-0.16009352659433601</v>
      </c>
      <c r="E9563" s="7">
        <v>-4.0386547959517599E-2</v>
      </c>
      <c r="G9563" s="7">
        <v>59</v>
      </c>
      <c r="H9563" s="7">
        <v>96</v>
      </c>
      <c r="I9563" s="7">
        <v>-0.16100200072846199</v>
      </c>
      <c r="J9563" s="7">
        <v>1.8570058813422999E-2</v>
      </c>
    </row>
    <row r="9564" spans="2:10" x14ac:dyDescent="0.2">
      <c r="B9564" s="7">
        <v>60</v>
      </c>
      <c r="C9564" s="7">
        <v>96</v>
      </c>
      <c r="D9564" s="7">
        <v>9.8333115466294502E-2</v>
      </c>
      <c r="E9564" s="7">
        <v>4.7308059213336598E-2</v>
      </c>
      <c r="G9564" s="7">
        <v>60</v>
      </c>
      <c r="H9564" s="7">
        <v>96</v>
      </c>
      <c r="I9564" s="7">
        <v>0.10028726386331401</v>
      </c>
      <c r="J9564" s="7">
        <v>0.258672350930508</v>
      </c>
    </row>
    <row r="9565" spans="2:10" x14ac:dyDescent="0.2">
      <c r="B9565" s="7">
        <v>61</v>
      </c>
      <c r="C9565" s="7">
        <v>96</v>
      </c>
      <c r="D9565" s="7">
        <v>0.207874544921614</v>
      </c>
      <c r="E9565" s="7">
        <v>6.7800386838565693E-2</v>
      </c>
      <c r="G9565" s="7">
        <v>61</v>
      </c>
      <c r="H9565" s="7">
        <v>96</v>
      </c>
      <c r="I9565" s="7">
        <v>0.207535786812409</v>
      </c>
      <c r="J9565" s="7">
        <v>0.28362532853917299</v>
      </c>
    </row>
    <row r="9566" spans="2:10" x14ac:dyDescent="0.2">
      <c r="B9566" s="7">
        <v>62</v>
      </c>
      <c r="C9566" s="7">
        <v>96</v>
      </c>
      <c r="D9566" s="7">
        <v>6.9870013222680605E-2</v>
      </c>
      <c r="E9566" s="7">
        <v>9.9439597468597499E-2</v>
      </c>
      <c r="G9566" s="7">
        <v>62</v>
      </c>
      <c r="H9566" s="7">
        <v>96</v>
      </c>
      <c r="I9566" s="7">
        <v>7.0528451548238294E-2</v>
      </c>
      <c r="J9566" s="7">
        <v>-0.134942649372079</v>
      </c>
    </row>
    <row r="9567" spans="2:10" x14ac:dyDescent="0.2">
      <c r="B9567" s="7">
        <v>63</v>
      </c>
      <c r="C9567" s="7">
        <v>96</v>
      </c>
      <c r="D9567" s="7">
        <v>-0.52228944290152901</v>
      </c>
      <c r="E9567" s="7">
        <v>-0.61841022135407098</v>
      </c>
      <c r="G9567" s="7">
        <v>63</v>
      </c>
      <c r="H9567" s="7">
        <v>96</v>
      </c>
      <c r="I9567" s="7">
        <v>-0.532468208291765</v>
      </c>
      <c r="J9567" s="7">
        <v>-0.73502542895774903</v>
      </c>
    </row>
    <row r="9568" spans="2:10" x14ac:dyDescent="0.2">
      <c r="B9568" s="7">
        <v>64</v>
      </c>
      <c r="C9568" s="7">
        <v>96</v>
      </c>
      <c r="D9568" s="7">
        <v>-1.3021642353268499E-2</v>
      </c>
      <c r="E9568" s="7">
        <v>-7.3606376059989195E-2</v>
      </c>
      <c r="G9568" s="7">
        <v>64</v>
      </c>
      <c r="H9568" s="7">
        <v>96</v>
      </c>
      <c r="I9568" s="7">
        <v>-1.27747909799654E-2</v>
      </c>
      <c r="J9568" s="7">
        <v>8.4947646222531106E-2</v>
      </c>
    </row>
    <row r="9569" spans="2:10" x14ac:dyDescent="0.2">
      <c r="B9569" s="7">
        <v>65</v>
      </c>
      <c r="C9569" s="7">
        <v>96</v>
      </c>
      <c r="D9569" s="7">
        <v>-0.13258683734804799</v>
      </c>
      <c r="E9569" s="7">
        <v>-0.21726441800582699</v>
      </c>
      <c r="G9569" s="7">
        <v>65</v>
      </c>
      <c r="H9569" s="7">
        <v>96</v>
      </c>
      <c r="I9569" s="7">
        <v>-0.13479243998763199</v>
      </c>
      <c r="J9569" s="7">
        <v>-1.47254500176581E-2</v>
      </c>
    </row>
    <row r="9570" spans="2:10" x14ac:dyDescent="0.2">
      <c r="B9570" s="7">
        <v>66</v>
      </c>
      <c r="C9570" s="7">
        <v>96</v>
      </c>
      <c r="D9570" s="7">
        <v>0.29999777079407902</v>
      </c>
      <c r="E9570" s="7">
        <v>0.163319979099144</v>
      </c>
      <c r="G9570" s="7">
        <v>66</v>
      </c>
      <c r="H9570" s="7">
        <v>96</v>
      </c>
      <c r="I9570" s="7">
        <v>0.30409600633913197</v>
      </c>
      <c r="J9570" s="7">
        <v>-0.218149547015</v>
      </c>
    </row>
    <row r="9571" spans="2:10" x14ac:dyDescent="0.2">
      <c r="B9571" s="7">
        <v>67</v>
      </c>
      <c r="C9571" s="7">
        <v>96</v>
      </c>
      <c r="D9571" s="7">
        <v>-2.6511118886854299E-2</v>
      </c>
      <c r="E9571" s="7">
        <v>-0.26401258398699601</v>
      </c>
      <c r="G9571" s="7">
        <v>67</v>
      </c>
      <c r="H9571" s="7">
        <v>96</v>
      </c>
      <c r="I9571" s="7">
        <v>-2.6727532058001401E-2</v>
      </c>
      <c r="J9571" s="7">
        <v>-0.124213032581917</v>
      </c>
    </row>
    <row r="9572" spans="2:10" x14ac:dyDescent="0.2">
      <c r="B9572" s="7">
        <v>68</v>
      </c>
      <c r="C9572" s="7">
        <v>96</v>
      </c>
      <c r="D9572" s="7">
        <v>-0.35734694489407998</v>
      </c>
      <c r="E9572" s="7">
        <v>-0.10115788524248701</v>
      </c>
      <c r="G9572" s="7">
        <v>68</v>
      </c>
      <c r="H9572" s="7">
        <v>96</v>
      </c>
      <c r="I9572" s="7">
        <v>-0.35871979621549499</v>
      </c>
      <c r="J9572" s="7">
        <v>-0.344632378475762</v>
      </c>
    </row>
    <row r="9573" spans="2:10" x14ac:dyDescent="0.2">
      <c r="B9573" s="7">
        <v>69</v>
      </c>
      <c r="C9573" s="7">
        <v>96</v>
      </c>
      <c r="D9573" s="7">
        <v>-0.25287307302635398</v>
      </c>
      <c r="E9573" s="7">
        <v>-0.223186681220194</v>
      </c>
      <c r="G9573" s="7">
        <v>69</v>
      </c>
      <c r="H9573" s="7">
        <v>96</v>
      </c>
      <c r="I9573" s="7">
        <v>-0.25533002346303002</v>
      </c>
      <c r="J9573" s="7">
        <v>-0.55219592064487399</v>
      </c>
    </row>
    <row r="9574" spans="2:10" x14ac:dyDescent="0.2">
      <c r="B9574" s="7">
        <v>70</v>
      </c>
      <c r="C9574" s="7">
        <v>96</v>
      </c>
      <c r="D9574" s="7">
        <v>0.12194988038985401</v>
      </c>
      <c r="E9574" s="7">
        <v>0.55651323771791505</v>
      </c>
      <c r="G9574" s="7">
        <v>70</v>
      </c>
      <c r="H9574" s="7">
        <v>96</v>
      </c>
      <c r="I9574" s="7">
        <v>0.12337071558958899</v>
      </c>
      <c r="J9574" s="7">
        <v>-7.2164029963059498E-2</v>
      </c>
    </row>
    <row r="9575" spans="2:10" x14ac:dyDescent="0.2">
      <c r="B9575" s="7">
        <v>71</v>
      </c>
      <c r="C9575" s="7">
        <v>96</v>
      </c>
      <c r="D9575" s="7">
        <v>0.35169703257097201</v>
      </c>
      <c r="E9575" s="7">
        <v>0.459140665083005</v>
      </c>
      <c r="G9575" s="7">
        <v>71</v>
      </c>
      <c r="H9575" s="7">
        <v>96</v>
      </c>
      <c r="I9575" s="7">
        <v>0.36247853159501298</v>
      </c>
      <c r="J9575" s="7">
        <v>0.31609842124300302</v>
      </c>
    </row>
    <row r="9576" spans="2:10" x14ac:dyDescent="0.2">
      <c r="B9576" s="7">
        <v>72</v>
      </c>
      <c r="C9576" s="7">
        <v>96</v>
      </c>
      <c r="D9576" s="7">
        <v>-0.33371561922025</v>
      </c>
      <c r="E9576" s="7">
        <v>-0.21114459722182299</v>
      </c>
      <c r="G9576" s="7">
        <v>72</v>
      </c>
      <c r="H9576" s="7">
        <v>96</v>
      </c>
      <c r="I9576" s="7">
        <v>-0.33148645102246499</v>
      </c>
      <c r="J9576" s="7">
        <v>-0.44913872279933598</v>
      </c>
    </row>
    <row r="9577" spans="2:10" x14ac:dyDescent="0.2">
      <c r="B9577" s="7">
        <v>73</v>
      </c>
      <c r="C9577" s="7">
        <v>96</v>
      </c>
      <c r="D9577" s="7">
        <v>-0.182862183860834</v>
      </c>
      <c r="E9577" s="7">
        <v>-0.51591957913136999</v>
      </c>
      <c r="G9577" s="7">
        <v>73</v>
      </c>
      <c r="H9577" s="7">
        <v>96</v>
      </c>
      <c r="I9577" s="7">
        <v>-0.187445873398212</v>
      </c>
      <c r="J9577" s="7">
        <v>-0.263365100016347</v>
      </c>
    </row>
    <row r="9578" spans="2:10" x14ac:dyDescent="0.2">
      <c r="B9578" s="7">
        <v>74</v>
      </c>
      <c r="C9578" s="7">
        <v>96</v>
      </c>
      <c r="D9578" s="7">
        <v>-0.117737089034732</v>
      </c>
      <c r="E9578" s="7">
        <v>-0.21281182080121799</v>
      </c>
      <c r="G9578" s="7">
        <v>74</v>
      </c>
      <c r="H9578" s="7">
        <v>96</v>
      </c>
      <c r="I9578" s="7">
        <v>-0.11727447914642</v>
      </c>
      <c r="J9578" s="7">
        <v>-3.6550828747608399E-2</v>
      </c>
    </row>
    <row r="9579" spans="2:10" x14ac:dyDescent="0.2">
      <c r="B9579" s="7">
        <v>75</v>
      </c>
      <c r="C9579" s="7">
        <v>96</v>
      </c>
      <c r="D9579" s="7">
        <v>0.317502896365076</v>
      </c>
      <c r="E9579" s="7">
        <v>0.22657184570108399</v>
      </c>
      <c r="G9579" s="7">
        <v>75</v>
      </c>
      <c r="H9579" s="7">
        <v>96</v>
      </c>
      <c r="I9579" s="7">
        <v>0.31374520248535298</v>
      </c>
      <c r="J9579" s="7">
        <v>0.19130101760646301</v>
      </c>
    </row>
    <row r="9580" spans="2:10" x14ac:dyDescent="0.2">
      <c r="B9580" s="7">
        <v>76</v>
      </c>
      <c r="C9580" s="7">
        <v>96</v>
      </c>
      <c r="D9580" s="7">
        <v>0.286135640849912</v>
      </c>
      <c r="E9580" s="7">
        <v>0.60494856614558101</v>
      </c>
      <c r="G9580" s="7">
        <v>76</v>
      </c>
      <c r="H9580" s="7">
        <v>96</v>
      </c>
      <c r="I9580" s="7">
        <v>0.28448324056501501</v>
      </c>
      <c r="J9580" s="7">
        <v>0.367118010627077</v>
      </c>
    </row>
    <row r="9581" spans="2:10" x14ac:dyDescent="0.2">
      <c r="B9581" s="7">
        <v>77</v>
      </c>
      <c r="C9581" s="7">
        <v>96</v>
      </c>
      <c r="D9581" s="7">
        <v>-4.6415596401145003E-2</v>
      </c>
      <c r="E9581" s="7">
        <v>2.3097280606847001E-2</v>
      </c>
      <c r="G9581" s="7">
        <v>77</v>
      </c>
      <c r="H9581" s="7">
        <v>96</v>
      </c>
      <c r="I9581" s="7">
        <v>-4.6652977679263699E-2</v>
      </c>
      <c r="J9581" s="7">
        <v>-0.27732073357939802</v>
      </c>
    </row>
    <row r="9582" spans="2:10" x14ac:dyDescent="0.2">
      <c r="B9582" s="7">
        <v>78</v>
      </c>
      <c r="C9582" s="7">
        <v>96</v>
      </c>
      <c r="D9582" s="7">
        <v>-0.58874060113260995</v>
      </c>
      <c r="E9582" s="7">
        <v>-0.634338111067557</v>
      </c>
      <c r="G9582" s="7">
        <v>78</v>
      </c>
      <c r="H9582" s="7">
        <v>96</v>
      </c>
      <c r="I9582" s="7">
        <v>-0.59044780212483705</v>
      </c>
      <c r="J9582" s="7">
        <v>-0.71268929004777903</v>
      </c>
    </row>
    <row r="9583" spans="2:10" x14ac:dyDescent="0.2">
      <c r="B9583" s="7">
        <v>79</v>
      </c>
      <c r="C9583" s="7">
        <v>96</v>
      </c>
      <c r="D9583" s="7">
        <v>0.11429936973852201</v>
      </c>
      <c r="E9583" s="7">
        <v>0.13425301620242899</v>
      </c>
      <c r="G9583" s="7">
        <v>79</v>
      </c>
      <c r="H9583" s="7">
        <v>96</v>
      </c>
      <c r="I9583" s="7">
        <v>0.116487006125174</v>
      </c>
      <c r="J9583" s="7">
        <v>-0.116668010964023</v>
      </c>
    </row>
    <row r="9584" spans="2:10" x14ac:dyDescent="0.2">
      <c r="B9584" s="7">
        <v>80</v>
      </c>
      <c r="C9584" s="7">
        <v>96</v>
      </c>
      <c r="D9584" s="7">
        <v>-0.150983565605804</v>
      </c>
      <c r="E9584" s="7">
        <v>-4.78025908862936E-2</v>
      </c>
      <c r="G9584" s="7">
        <v>80</v>
      </c>
      <c r="H9584" s="7">
        <v>96</v>
      </c>
      <c r="I9584" s="7">
        <v>-0.15498184186047601</v>
      </c>
      <c r="J9584" s="7">
        <v>8.4542298677309405E-2</v>
      </c>
    </row>
    <row r="9585" spans="2:10" x14ac:dyDescent="0.2">
      <c r="B9585" s="7">
        <v>81</v>
      </c>
      <c r="C9585" s="7">
        <v>96</v>
      </c>
      <c r="D9585" s="7">
        <v>0.503811041865316</v>
      </c>
      <c r="E9585" s="7">
        <v>0.742602152512715</v>
      </c>
      <c r="G9585" s="7">
        <v>81</v>
      </c>
      <c r="H9585" s="7">
        <v>96</v>
      </c>
      <c r="I9585" s="7">
        <v>0.49411858135151199</v>
      </c>
      <c r="J9585" s="7">
        <v>0.57422100641221097</v>
      </c>
    </row>
    <row r="9586" spans="2:10" x14ac:dyDescent="0.2">
      <c r="B9586" s="7">
        <v>82</v>
      </c>
      <c r="C9586" s="7">
        <v>96</v>
      </c>
      <c r="D9586" s="7">
        <v>3.24481504996674E-2</v>
      </c>
      <c r="E9586" s="7">
        <v>-3.6436601190614801E-2</v>
      </c>
      <c r="G9586" s="7">
        <v>82</v>
      </c>
      <c r="H9586" s="7">
        <v>96</v>
      </c>
      <c r="I9586" s="7">
        <v>3.17575862591397E-2</v>
      </c>
      <c r="J9586" s="7">
        <v>-9.4366642501751294E-2</v>
      </c>
    </row>
    <row r="9587" spans="2:10" x14ac:dyDescent="0.2">
      <c r="B9587" s="7">
        <v>83</v>
      </c>
      <c r="C9587" s="7">
        <v>96</v>
      </c>
      <c r="D9587" s="7">
        <v>7.72716181921176E-2</v>
      </c>
      <c r="E9587" s="7">
        <v>0.18032134006342701</v>
      </c>
      <c r="G9587" s="7">
        <v>83</v>
      </c>
      <c r="H9587" s="7">
        <v>96</v>
      </c>
      <c r="I9587" s="7">
        <v>8.0415209797742193E-2</v>
      </c>
      <c r="J9587" s="7">
        <v>0.11870215515243999</v>
      </c>
    </row>
    <row r="9588" spans="2:10" x14ac:dyDescent="0.2">
      <c r="B9588" s="7">
        <v>84</v>
      </c>
      <c r="C9588" s="7">
        <v>96</v>
      </c>
      <c r="D9588" s="7">
        <v>3.0750875152659101E-2</v>
      </c>
      <c r="E9588" s="7">
        <v>-0.143003639304698</v>
      </c>
      <c r="G9588" s="7">
        <v>84</v>
      </c>
      <c r="H9588" s="7">
        <v>96</v>
      </c>
      <c r="I9588" s="7">
        <v>2.9668680738374101E-2</v>
      </c>
      <c r="J9588" s="7">
        <v>-9.3155309844640904E-2</v>
      </c>
    </row>
    <row r="9589" spans="2:10" x14ac:dyDescent="0.2">
      <c r="B9589" s="7">
        <v>85</v>
      </c>
      <c r="C9589" s="7">
        <v>96</v>
      </c>
      <c r="D9589" s="7">
        <v>-0.39199471155241</v>
      </c>
      <c r="E9589" s="7">
        <v>-0.48600998558938702</v>
      </c>
      <c r="G9589" s="7">
        <v>85</v>
      </c>
      <c r="H9589" s="7">
        <v>96</v>
      </c>
      <c r="I9589" s="7">
        <v>-0.39371763054064601</v>
      </c>
      <c r="J9589" s="7">
        <v>-0.54323924062641304</v>
      </c>
    </row>
    <row r="9590" spans="2:10" x14ac:dyDescent="0.2">
      <c r="B9590" s="7">
        <v>86</v>
      </c>
      <c r="C9590" s="7">
        <v>96</v>
      </c>
      <c r="D9590" s="7">
        <v>3.9261602076433803E-2</v>
      </c>
      <c r="E9590" s="7">
        <v>-0.16737797346159</v>
      </c>
      <c r="G9590" s="7">
        <v>86</v>
      </c>
      <c r="H9590" s="7">
        <v>96</v>
      </c>
      <c r="I9590" s="7">
        <v>4.0874838743310903E-2</v>
      </c>
      <c r="J9590" s="7">
        <v>-0.124119990461631</v>
      </c>
    </row>
    <row r="9591" spans="2:10" x14ac:dyDescent="0.2">
      <c r="B9591" s="7">
        <v>87</v>
      </c>
      <c r="C9591" s="7">
        <v>96</v>
      </c>
      <c r="D9591" s="7">
        <v>-0.349686070438187</v>
      </c>
      <c r="E9591" s="7">
        <v>-0.34258987978106697</v>
      </c>
      <c r="G9591" s="7">
        <v>87</v>
      </c>
      <c r="H9591" s="7">
        <v>96</v>
      </c>
      <c r="I9591" s="7">
        <v>-0.34980310823851102</v>
      </c>
      <c r="J9591" s="7">
        <v>-0.26943738957160701</v>
      </c>
    </row>
    <row r="9592" spans="2:10" x14ac:dyDescent="0.2">
      <c r="B9592" s="7">
        <v>88</v>
      </c>
      <c r="C9592" s="7">
        <v>96</v>
      </c>
      <c r="D9592" s="7">
        <v>-0.28950409903628599</v>
      </c>
      <c r="E9592" s="7">
        <v>-1.8673688234534E-3</v>
      </c>
      <c r="G9592" s="7">
        <v>88</v>
      </c>
      <c r="H9592" s="7">
        <v>96</v>
      </c>
      <c r="I9592" s="7">
        <v>-0.30170573731931799</v>
      </c>
      <c r="J9592" s="7">
        <v>7.8769481651424E-2</v>
      </c>
    </row>
    <row r="9593" spans="2:10" x14ac:dyDescent="0.2">
      <c r="B9593" s="7">
        <v>89</v>
      </c>
      <c r="C9593" s="7">
        <v>96</v>
      </c>
      <c r="D9593" s="7">
        <v>-0.44568087097586301</v>
      </c>
      <c r="E9593" s="7">
        <v>-0.51783093656763501</v>
      </c>
      <c r="G9593" s="7">
        <v>89</v>
      </c>
      <c r="H9593" s="7">
        <v>96</v>
      </c>
      <c r="I9593" s="7">
        <v>-0.438999172739446</v>
      </c>
      <c r="J9593" s="7">
        <v>-0.35080011271694</v>
      </c>
    </row>
    <row r="9594" spans="2:10" x14ac:dyDescent="0.2">
      <c r="B9594" s="7">
        <v>90</v>
      </c>
      <c r="C9594" s="7">
        <v>96</v>
      </c>
      <c r="D9594" s="7">
        <v>-0.63048420227471502</v>
      </c>
      <c r="E9594" s="7">
        <v>-0.50320589750324096</v>
      </c>
      <c r="G9594" s="7">
        <v>90</v>
      </c>
      <c r="H9594" s="7">
        <v>96</v>
      </c>
      <c r="I9594" s="7">
        <v>-0.62401775297625806</v>
      </c>
      <c r="J9594" s="7">
        <v>-0.40810574033685398</v>
      </c>
    </row>
    <row r="9595" spans="2:10" x14ac:dyDescent="0.2">
      <c r="B9595" s="7">
        <v>91</v>
      </c>
      <c r="C9595" s="7">
        <v>96</v>
      </c>
      <c r="D9595" s="7">
        <v>-0.30116335332388799</v>
      </c>
      <c r="E9595" s="7">
        <v>-0.223056397056174</v>
      </c>
      <c r="G9595" s="7">
        <v>91</v>
      </c>
      <c r="H9595" s="7">
        <v>96</v>
      </c>
      <c r="I9595" s="7">
        <v>-0.30841136359997801</v>
      </c>
      <c r="J9595" s="7">
        <v>-0.33938781260811601</v>
      </c>
    </row>
    <row r="9596" spans="2:10" x14ac:dyDescent="0.2">
      <c r="B9596" s="7">
        <v>92</v>
      </c>
      <c r="C9596" s="7">
        <v>96</v>
      </c>
      <c r="D9596" s="7">
        <v>-0.14408140717704901</v>
      </c>
      <c r="E9596" s="7">
        <v>-0.237839275548892</v>
      </c>
      <c r="G9596" s="7">
        <v>92</v>
      </c>
      <c r="H9596" s="7">
        <v>96</v>
      </c>
      <c r="I9596" s="7">
        <v>-0.15006492294028501</v>
      </c>
      <c r="J9596" s="7">
        <v>-0.22638491028841901</v>
      </c>
    </row>
    <row r="9597" spans="2:10" x14ac:dyDescent="0.2">
      <c r="B9597" s="7">
        <v>93</v>
      </c>
      <c r="C9597" s="7">
        <v>96</v>
      </c>
      <c r="D9597" s="7">
        <v>-3.5300040188070099E-2</v>
      </c>
      <c r="E9597" s="7">
        <v>-0.115988326118303</v>
      </c>
      <c r="G9597" s="7">
        <v>93</v>
      </c>
      <c r="H9597" s="7">
        <v>96</v>
      </c>
      <c r="I9597" s="7">
        <v>-3.5695390345474601E-2</v>
      </c>
      <c r="J9597" s="7">
        <v>-9.8158954550349606E-2</v>
      </c>
    </row>
    <row r="9598" spans="2:10" x14ac:dyDescent="0.2">
      <c r="B9598" s="7">
        <v>94</v>
      </c>
      <c r="C9598" s="7">
        <v>96</v>
      </c>
      <c r="D9598" s="7">
        <v>9.9673198532805402E-2</v>
      </c>
      <c r="E9598" s="7">
        <v>7.7159335126067305E-2</v>
      </c>
      <c r="G9598" s="7">
        <v>94</v>
      </c>
      <c r="H9598" s="7">
        <v>96</v>
      </c>
      <c r="I9598" s="7">
        <v>0.105202729520917</v>
      </c>
      <c r="J9598" s="7">
        <v>0.135294074772488</v>
      </c>
    </row>
    <row r="9599" spans="2:10" x14ac:dyDescent="0.2">
      <c r="B9599" s="7">
        <v>95</v>
      </c>
      <c r="C9599" s="7">
        <v>96</v>
      </c>
      <c r="D9599" s="7">
        <v>-0.32908773489958199</v>
      </c>
      <c r="E9599" s="7">
        <v>-0.11616269835382501</v>
      </c>
      <c r="G9599" s="7">
        <v>95</v>
      </c>
      <c r="H9599" s="7">
        <v>96</v>
      </c>
      <c r="I9599" s="7">
        <v>-0.34043331701400298</v>
      </c>
      <c r="J9599" s="7">
        <v>-0.32816245339512401</v>
      </c>
    </row>
    <row r="9600" spans="2:10" x14ac:dyDescent="0.2">
      <c r="B9600" s="7">
        <v>96</v>
      </c>
      <c r="C9600" s="7">
        <v>96</v>
      </c>
      <c r="D9600" s="7">
        <v>-0.49289146793931898</v>
      </c>
      <c r="E9600" s="7">
        <v>-0.54056136097182605</v>
      </c>
      <c r="G9600" s="7">
        <v>96</v>
      </c>
      <c r="H9600" s="7">
        <v>96</v>
      </c>
      <c r="I9600" s="7">
        <v>-0.50845460324577696</v>
      </c>
      <c r="J9600" s="7">
        <v>-0.44755139735531602</v>
      </c>
    </row>
    <row r="9601" spans="2:10" x14ac:dyDescent="0.2">
      <c r="B9601" s="7">
        <v>97</v>
      </c>
      <c r="C9601" s="7">
        <v>96</v>
      </c>
      <c r="D9601" s="7">
        <v>-0.144358702497631</v>
      </c>
      <c r="E9601" s="7">
        <v>-0.17277620909427699</v>
      </c>
      <c r="G9601" s="7">
        <v>97</v>
      </c>
      <c r="H9601" s="7">
        <v>96</v>
      </c>
      <c r="I9601" s="7">
        <v>-0.14570459253005999</v>
      </c>
      <c r="J9601" s="7">
        <v>-0.30757585198239801</v>
      </c>
    </row>
    <row r="9602" spans="2:10" x14ac:dyDescent="0.2">
      <c r="B9602" s="7">
        <v>98</v>
      </c>
      <c r="C9602" s="7">
        <v>96</v>
      </c>
      <c r="D9602" s="7">
        <v>2.9655716117502201E-2</v>
      </c>
      <c r="E9602" s="7">
        <v>4.6036896872902099E-2</v>
      </c>
      <c r="G9602" s="7">
        <v>98</v>
      </c>
      <c r="H9602" s="7">
        <v>96</v>
      </c>
      <c r="I9602" s="7">
        <v>3.0619352401623199E-2</v>
      </c>
      <c r="J9602" s="7">
        <v>0.13346403536121301</v>
      </c>
    </row>
    <row r="9603" spans="2:10" x14ac:dyDescent="0.2">
      <c r="B9603" s="7">
        <v>99</v>
      </c>
      <c r="C9603" s="7">
        <v>96</v>
      </c>
      <c r="D9603" s="7">
        <v>-0.16818003233539799</v>
      </c>
      <c r="E9603" s="7">
        <v>-8.0555272179289303E-2</v>
      </c>
      <c r="G9603" s="7">
        <v>99</v>
      </c>
      <c r="H9603" s="7">
        <v>96</v>
      </c>
      <c r="I9603" s="7">
        <v>-0.16931596099455901</v>
      </c>
      <c r="J9603" s="7">
        <v>-0.13287315201956901</v>
      </c>
    </row>
    <row r="9604" spans="2:10" x14ac:dyDescent="0.2">
      <c r="B9604" s="7">
        <v>100</v>
      </c>
      <c r="C9604" s="7">
        <v>96</v>
      </c>
      <c r="D9604" s="7">
        <v>0.42697014859945398</v>
      </c>
      <c r="E9604" s="7">
        <v>0.328596646265852</v>
      </c>
      <c r="G9604" s="7">
        <v>100</v>
      </c>
      <c r="H9604" s="7">
        <v>96</v>
      </c>
      <c r="I9604" s="7">
        <v>0.42291651804272701</v>
      </c>
      <c r="J9604" s="7">
        <v>0.486935253720302</v>
      </c>
    </row>
    <row r="9605" spans="2:10" x14ac:dyDescent="0.2">
      <c r="B9605" s="7">
        <v>1</v>
      </c>
      <c r="C9605" s="7">
        <v>97</v>
      </c>
      <c r="D9605" s="7">
        <v>-0.121637092615297</v>
      </c>
      <c r="E9605" s="7">
        <v>-0.242095030152918</v>
      </c>
      <c r="G9605" s="7">
        <v>1</v>
      </c>
      <c r="H9605" s="7">
        <v>97</v>
      </c>
      <c r="I9605" s="7">
        <v>-0.120251958672942</v>
      </c>
      <c r="J9605" s="7">
        <v>-0.21890756990719901</v>
      </c>
    </row>
    <row r="9606" spans="2:10" x14ac:dyDescent="0.2">
      <c r="B9606" s="7">
        <v>2</v>
      </c>
      <c r="C9606" s="7">
        <v>97</v>
      </c>
      <c r="D9606" s="7">
        <v>-3.1260988903714099E-4</v>
      </c>
      <c r="E9606" s="7">
        <v>0.17120102407542101</v>
      </c>
      <c r="G9606" s="7">
        <v>2</v>
      </c>
      <c r="H9606" s="7">
        <v>97</v>
      </c>
      <c r="I9606" s="7">
        <v>-1.66829338206664E-3</v>
      </c>
      <c r="J9606" s="7">
        <v>0.37897030253014502</v>
      </c>
    </row>
    <row r="9607" spans="2:10" x14ac:dyDescent="0.2">
      <c r="B9607" s="7">
        <v>3</v>
      </c>
      <c r="C9607" s="7">
        <v>97</v>
      </c>
      <c r="D9607" s="7">
        <v>4.84686107294365E-2</v>
      </c>
      <c r="E9607" s="7">
        <v>3.5732820651323202E-2</v>
      </c>
      <c r="G9607" s="7">
        <v>3</v>
      </c>
      <c r="H9607" s="7">
        <v>97</v>
      </c>
      <c r="I9607" s="7">
        <v>4.9435137056130798E-2</v>
      </c>
      <c r="J9607" s="7">
        <v>0.10918874314698999</v>
      </c>
    </row>
    <row r="9608" spans="2:10" x14ac:dyDescent="0.2">
      <c r="B9608" s="7">
        <v>4</v>
      </c>
      <c r="C9608" s="7">
        <v>97</v>
      </c>
      <c r="D9608" s="7">
        <v>-0.51025739528736502</v>
      </c>
      <c r="E9608" s="7">
        <v>-0.54425787302575901</v>
      </c>
      <c r="G9608" s="7">
        <v>4</v>
      </c>
      <c r="H9608" s="7">
        <v>97</v>
      </c>
      <c r="I9608" s="7">
        <v>-0.50905405590559605</v>
      </c>
      <c r="J9608" s="7">
        <v>-0.67796046268238397</v>
      </c>
    </row>
    <row r="9609" spans="2:10" x14ac:dyDescent="0.2">
      <c r="B9609" s="7">
        <v>5</v>
      </c>
      <c r="C9609" s="7">
        <v>97</v>
      </c>
      <c r="D9609" s="7">
        <v>0.25261977438244498</v>
      </c>
      <c r="E9609" s="7">
        <v>-0.16795161806664399</v>
      </c>
      <c r="G9609" s="7">
        <v>5</v>
      </c>
      <c r="H9609" s="7">
        <v>97</v>
      </c>
      <c r="I9609" s="7">
        <v>0.25962497064115098</v>
      </c>
      <c r="J9609" s="7">
        <v>-4.5000984441328398E-2</v>
      </c>
    </row>
    <row r="9610" spans="2:10" x14ac:dyDescent="0.2">
      <c r="B9610" s="7">
        <v>6</v>
      </c>
      <c r="C9610" s="7">
        <v>97</v>
      </c>
      <c r="D9610" s="7">
        <v>-0.38154795471144798</v>
      </c>
      <c r="E9610" s="7">
        <v>-8.4097278823163493E-2</v>
      </c>
      <c r="G9610" s="7">
        <v>6</v>
      </c>
      <c r="H9610" s="7">
        <v>97</v>
      </c>
      <c r="I9610" s="7">
        <v>-0.37567099946737897</v>
      </c>
      <c r="J9610" s="7">
        <v>-0.23175651098066699</v>
      </c>
    </row>
    <row r="9611" spans="2:10" x14ac:dyDescent="0.2">
      <c r="B9611" s="7">
        <v>7</v>
      </c>
      <c r="C9611" s="7">
        <v>97</v>
      </c>
      <c r="D9611" s="7">
        <v>-0.74267530881872901</v>
      </c>
      <c r="E9611" s="7">
        <v>-0.60048352973580599</v>
      </c>
      <c r="G9611" s="7">
        <v>7</v>
      </c>
      <c r="H9611" s="7">
        <v>97</v>
      </c>
      <c r="I9611" s="7">
        <v>-0.77991752402041903</v>
      </c>
      <c r="J9611" s="7">
        <v>-0.171490419154435</v>
      </c>
    </row>
    <row r="9612" spans="2:10" x14ac:dyDescent="0.2">
      <c r="B9612" s="7">
        <v>8</v>
      </c>
      <c r="C9612" s="7">
        <v>97</v>
      </c>
      <c r="D9612" s="7">
        <v>0.18721930477503401</v>
      </c>
      <c r="E9612" s="7">
        <v>-0.15090205358488701</v>
      </c>
      <c r="G9612" s="7">
        <v>8</v>
      </c>
      <c r="H9612" s="7">
        <v>97</v>
      </c>
      <c r="I9612" s="7">
        <v>0.191100821421783</v>
      </c>
      <c r="J9612" s="7">
        <v>0.215851576140138</v>
      </c>
    </row>
    <row r="9613" spans="2:10" x14ac:dyDescent="0.2">
      <c r="B9613" s="7">
        <v>9</v>
      </c>
      <c r="C9613" s="7">
        <v>97</v>
      </c>
      <c r="D9613" s="7">
        <v>-0.259969044986463</v>
      </c>
      <c r="E9613" s="7">
        <v>-0.42106484001857503</v>
      </c>
      <c r="G9613" s="7">
        <v>9</v>
      </c>
      <c r="H9613" s="7">
        <v>97</v>
      </c>
      <c r="I9613" s="7">
        <v>-0.263262654046935</v>
      </c>
      <c r="J9613" s="7">
        <v>-0.82476467226407602</v>
      </c>
    </row>
    <row r="9614" spans="2:10" x14ac:dyDescent="0.2">
      <c r="B9614" s="7">
        <v>10</v>
      </c>
      <c r="C9614" s="7">
        <v>97</v>
      </c>
      <c r="D9614" s="7">
        <v>0.44383812626725699</v>
      </c>
      <c r="E9614" s="7">
        <v>0.37775773945638003</v>
      </c>
      <c r="G9614" s="7">
        <v>10</v>
      </c>
      <c r="H9614" s="7">
        <v>97</v>
      </c>
      <c r="I9614" s="7">
        <v>0.430034167632385</v>
      </c>
      <c r="J9614" s="7">
        <v>0.44275187663989402</v>
      </c>
    </row>
    <row r="9615" spans="2:10" x14ac:dyDescent="0.2">
      <c r="B9615" s="7">
        <v>11</v>
      </c>
      <c r="C9615" s="7">
        <v>97</v>
      </c>
      <c r="D9615" s="7">
        <v>-0.48465499945808299</v>
      </c>
      <c r="E9615" s="7">
        <v>-0.65244094680958598</v>
      </c>
      <c r="G9615" s="7">
        <v>11</v>
      </c>
      <c r="H9615" s="7">
        <v>97</v>
      </c>
      <c r="I9615" s="7">
        <v>-0.50607092320811198</v>
      </c>
      <c r="J9615" s="7">
        <v>-0.70957370367542105</v>
      </c>
    </row>
    <row r="9616" spans="2:10" x14ac:dyDescent="0.2">
      <c r="B9616" s="7">
        <v>12</v>
      </c>
      <c r="C9616" s="7">
        <v>97</v>
      </c>
      <c r="D9616" s="7">
        <v>-0.572573062620371</v>
      </c>
      <c r="E9616" s="7">
        <v>-0.956776074645869</v>
      </c>
      <c r="G9616" s="7">
        <v>12</v>
      </c>
      <c r="H9616" s="7">
        <v>97</v>
      </c>
      <c r="I9616" s="7">
        <v>-0.56112757661506896</v>
      </c>
      <c r="J9616" s="7">
        <v>-0.83602745112225396</v>
      </c>
    </row>
    <row r="9617" spans="2:10" x14ac:dyDescent="0.2">
      <c r="B9617" s="7">
        <v>13</v>
      </c>
      <c r="C9617" s="7">
        <v>97</v>
      </c>
      <c r="D9617" s="7">
        <v>-0.60611846339102504</v>
      </c>
      <c r="E9617" s="7">
        <v>-0.46398969632952403</v>
      </c>
      <c r="G9617" s="7">
        <v>13</v>
      </c>
      <c r="H9617" s="7">
        <v>97</v>
      </c>
      <c r="I9617" s="7">
        <v>-0.62213659864494597</v>
      </c>
      <c r="J9617" s="7">
        <v>-0.57824382431128596</v>
      </c>
    </row>
    <row r="9618" spans="2:10" x14ac:dyDescent="0.2">
      <c r="B9618" s="7">
        <v>14</v>
      </c>
      <c r="C9618" s="7">
        <v>97</v>
      </c>
      <c r="D9618" s="7">
        <v>-0.21022065282189201</v>
      </c>
      <c r="E9618" s="7">
        <v>-0.150699283266406</v>
      </c>
      <c r="G9618" s="7">
        <v>14</v>
      </c>
      <c r="H9618" s="7">
        <v>97</v>
      </c>
      <c r="I9618" s="7">
        <v>-0.212262691259578</v>
      </c>
      <c r="J9618" s="7">
        <v>-0.44477103618372898</v>
      </c>
    </row>
    <row r="9619" spans="2:10" x14ac:dyDescent="0.2">
      <c r="B9619" s="7">
        <v>15</v>
      </c>
      <c r="C9619" s="7">
        <v>97</v>
      </c>
      <c r="D9619" s="7">
        <v>-0.54107904518232397</v>
      </c>
      <c r="E9619" s="7">
        <v>-0.214701392837127</v>
      </c>
      <c r="G9619" s="7">
        <v>15</v>
      </c>
      <c r="H9619" s="7">
        <v>97</v>
      </c>
      <c r="I9619" s="7">
        <v>-0.53879674045129899</v>
      </c>
      <c r="J9619" s="7">
        <v>-0.61440623888707102</v>
      </c>
    </row>
    <row r="9620" spans="2:10" x14ac:dyDescent="0.2">
      <c r="B9620" s="7">
        <v>16</v>
      </c>
      <c r="C9620" s="7">
        <v>97</v>
      </c>
      <c r="D9620" s="7">
        <v>-0.46125871779876998</v>
      </c>
      <c r="E9620" s="7">
        <v>-0.107098794850192</v>
      </c>
      <c r="G9620" s="7">
        <v>16</v>
      </c>
      <c r="H9620" s="7">
        <v>97</v>
      </c>
      <c r="I9620" s="7">
        <v>-0.455276318367626</v>
      </c>
      <c r="J9620" s="7">
        <v>-0.23349143862225</v>
      </c>
    </row>
    <row r="9621" spans="2:10" x14ac:dyDescent="0.2">
      <c r="B9621" s="7">
        <v>17</v>
      </c>
      <c r="C9621" s="7">
        <v>97</v>
      </c>
      <c r="D9621" s="7">
        <v>-0.15997534793930901</v>
      </c>
      <c r="E9621" s="7">
        <v>-0.40486913158551102</v>
      </c>
      <c r="G9621" s="7">
        <v>17</v>
      </c>
      <c r="H9621" s="7">
        <v>97</v>
      </c>
      <c r="I9621" s="7">
        <v>-0.16255568703116999</v>
      </c>
      <c r="J9621" s="7">
        <v>-0.57343141481583704</v>
      </c>
    </row>
    <row r="9622" spans="2:10" x14ac:dyDescent="0.2">
      <c r="B9622" s="7">
        <v>18</v>
      </c>
      <c r="C9622" s="7">
        <v>97</v>
      </c>
      <c r="D9622" s="7">
        <v>3.6830866197776799E-2</v>
      </c>
      <c r="E9622" s="7">
        <v>-9.9849158580624903E-2</v>
      </c>
      <c r="G9622" s="7">
        <v>18</v>
      </c>
      <c r="H9622" s="7">
        <v>97</v>
      </c>
      <c r="I9622" s="7">
        <v>3.5862050346579202E-2</v>
      </c>
      <c r="J9622" s="7">
        <v>-0.154533601015241</v>
      </c>
    </row>
    <row r="9623" spans="2:10" x14ac:dyDescent="0.2">
      <c r="B9623" s="7">
        <v>19</v>
      </c>
      <c r="C9623" s="7">
        <v>97</v>
      </c>
      <c r="D9623" s="7">
        <v>-0.164985129452312</v>
      </c>
      <c r="E9623" s="7">
        <v>-0.48591668033906099</v>
      </c>
      <c r="G9623" s="7">
        <v>19</v>
      </c>
      <c r="H9623" s="7">
        <v>97</v>
      </c>
      <c r="I9623" s="7">
        <v>-0.159761497624169</v>
      </c>
      <c r="J9623" s="7">
        <v>-0.27987922619219902</v>
      </c>
    </row>
    <row r="9624" spans="2:10" x14ac:dyDescent="0.2">
      <c r="B9624" s="7">
        <v>20</v>
      </c>
      <c r="C9624" s="7">
        <v>97</v>
      </c>
      <c r="D9624" s="7">
        <v>-0.838613980998965</v>
      </c>
      <c r="E9624" s="7">
        <v>-0.80763333710517105</v>
      </c>
      <c r="G9624" s="7">
        <v>20</v>
      </c>
      <c r="H9624" s="7">
        <v>97</v>
      </c>
      <c r="I9624" s="7">
        <v>-0.82064501967671799</v>
      </c>
      <c r="J9624" s="7">
        <v>-0.82478406393332104</v>
      </c>
    </row>
    <row r="9625" spans="2:10" x14ac:dyDescent="0.2">
      <c r="B9625" s="7">
        <v>21</v>
      </c>
      <c r="C9625" s="7">
        <v>97</v>
      </c>
      <c r="D9625" s="7">
        <v>-0.40452852126094502</v>
      </c>
      <c r="E9625" s="7">
        <v>-8.1919835223872403E-2</v>
      </c>
      <c r="G9625" s="7">
        <v>21</v>
      </c>
      <c r="H9625" s="7">
        <v>97</v>
      </c>
      <c r="I9625" s="7">
        <v>-0.396175117360337</v>
      </c>
      <c r="J9625" s="7">
        <v>-0.42570770089454202</v>
      </c>
    </row>
    <row r="9626" spans="2:10" x14ac:dyDescent="0.2">
      <c r="B9626" s="7">
        <v>22</v>
      </c>
      <c r="C9626" s="7">
        <v>97</v>
      </c>
      <c r="D9626" s="7">
        <v>-0.286914590712188</v>
      </c>
      <c r="E9626" s="7">
        <v>-0.48405340354878801</v>
      </c>
      <c r="G9626" s="7">
        <v>22</v>
      </c>
      <c r="H9626" s="7">
        <v>97</v>
      </c>
      <c r="I9626" s="7">
        <v>-0.29021488812770002</v>
      </c>
      <c r="J9626" s="7">
        <v>-0.303705934225112</v>
      </c>
    </row>
    <row r="9627" spans="2:10" x14ac:dyDescent="0.2">
      <c r="B9627" s="7">
        <v>23</v>
      </c>
      <c r="C9627" s="7">
        <v>97</v>
      </c>
      <c r="D9627" s="7">
        <v>-0.60072314192246201</v>
      </c>
      <c r="E9627" s="7">
        <v>-0.38166193626022998</v>
      </c>
      <c r="G9627" s="7">
        <v>23</v>
      </c>
      <c r="H9627" s="7">
        <v>97</v>
      </c>
      <c r="I9627" s="7">
        <v>-0.60354254759270998</v>
      </c>
      <c r="J9627" s="7">
        <v>-0.80058061288666205</v>
      </c>
    </row>
    <row r="9628" spans="2:10" x14ac:dyDescent="0.2">
      <c r="B9628" s="7">
        <v>24</v>
      </c>
      <c r="C9628" s="7">
        <v>97</v>
      </c>
      <c r="D9628" s="7">
        <v>-0.67735430880418801</v>
      </c>
      <c r="E9628" s="7">
        <v>-0.327796878527924</v>
      </c>
      <c r="G9628" s="7">
        <v>24</v>
      </c>
      <c r="H9628" s="7">
        <v>97</v>
      </c>
      <c r="I9628" s="7">
        <v>-0.68693653472590599</v>
      </c>
      <c r="J9628" s="7">
        <v>-0.51182394309621604</v>
      </c>
    </row>
    <row r="9629" spans="2:10" x14ac:dyDescent="0.2">
      <c r="B9629" s="7">
        <v>25</v>
      </c>
      <c r="C9629" s="7">
        <v>97</v>
      </c>
      <c r="D9629" s="7">
        <v>-0.24690629233373301</v>
      </c>
      <c r="E9629" s="7">
        <v>-0.37413202908471499</v>
      </c>
      <c r="G9629" s="7">
        <v>25</v>
      </c>
      <c r="H9629" s="7">
        <v>97</v>
      </c>
      <c r="I9629" s="7">
        <v>-0.25360621683696699</v>
      </c>
      <c r="J9629" s="7">
        <v>-0.335801848123014</v>
      </c>
    </row>
    <row r="9630" spans="2:10" x14ac:dyDescent="0.2">
      <c r="B9630" s="7">
        <v>26</v>
      </c>
      <c r="C9630" s="7">
        <v>97</v>
      </c>
      <c r="D9630" s="7">
        <v>-7.7560954824348494E-2</v>
      </c>
      <c r="E9630" s="7">
        <v>-0.49826236413374098</v>
      </c>
      <c r="G9630" s="7">
        <v>26</v>
      </c>
      <c r="H9630" s="7">
        <v>97</v>
      </c>
      <c r="I9630" s="7">
        <v>-7.9453529431323694E-2</v>
      </c>
      <c r="J9630" s="7">
        <v>-2.90289225287923E-2</v>
      </c>
    </row>
    <row r="9631" spans="2:10" x14ac:dyDescent="0.2">
      <c r="B9631" s="7">
        <v>27</v>
      </c>
      <c r="C9631" s="7">
        <v>97</v>
      </c>
      <c r="D9631" s="7">
        <v>-0.34562900221057002</v>
      </c>
      <c r="E9631" s="7">
        <v>-0.35721571260303903</v>
      </c>
      <c r="G9631" s="7">
        <v>27</v>
      </c>
      <c r="H9631" s="7">
        <v>97</v>
      </c>
      <c r="I9631" s="7">
        <v>-0.35516909938564201</v>
      </c>
      <c r="J9631" s="7">
        <v>-0.48387859153587698</v>
      </c>
    </row>
    <row r="9632" spans="2:10" x14ac:dyDescent="0.2">
      <c r="B9632" s="7">
        <v>28</v>
      </c>
      <c r="C9632" s="7">
        <v>97</v>
      </c>
      <c r="D9632" s="7">
        <v>0.451242199162881</v>
      </c>
      <c r="E9632" s="7">
        <v>9.9362636090124704E-2</v>
      </c>
      <c r="G9632" s="7">
        <v>28</v>
      </c>
      <c r="H9632" s="7">
        <v>97</v>
      </c>
      <c r="I9632" s="7">
        <v>0.450478835420904</v>
      </c>
      <c r="J9632" s="7">
        <v>3.1683817841411603E-2</v>
      </c>
    </row>
    <row r="9633" spans="2:10" x14ac:dyDescent="0.2">
      <c r="B9633" s="7">
        <v>29</v>
      </c>
      <c r="C9633" s="7">
        <v>97</v>
      </c>
      <c r="D9633" s="7">
        <v>6.4941311263807797E-2</v>
      </c>
      <c r="E9633" s="7">
        <v>0.29414662539901199</v>
      </c>
      <c r="G9633" s="7">
        <v>29</v>
      </c>
      <c r="H9633" s="7">
        <v>97</v>
      </c>
      <c r="I9633" s="7">
        <v>6.9434581527922007E-2</v>
      </c>
      <c r="J9633" s="7">
        <v>-0.104504301153306</v>
      </c>
    </row>
    <row r="9634" spans="2:10" x14ac:dyDescent="0.2">
      <c r="B9634" s="7">
        <v>30</v>
      </c>
      <c r="C9634" s="7">
        <v>97</v>
      </c>
      <c r="D9634" s="7">
        <v>-6.7247224435433003E-2</v>
      </c>
      <c r="E9634" s="7">
        <v>-0.34819819759201798</v>
      </c>
      <c r="G9634" s="7">
        <v>30</v>
      </c>
      <c r="H9634" s="7">
        <v>97</v>
      </c>
      <c r="I9634" s="7">
        <v>-6.7459630179325103E-2</v>
      </c>
      <c r="J9634" s="7">
        <v>-0.29638349174619399</v>
      </c>
    </row>
    <row r="9635" spans="2:10" x14ac:dyDescent="0.2">
      <c r="B9635" s="7">
        <v>31</v>
      </c>
      <c r="C9635" s="7">
        <v>97</v>
      </c>
      <c r="D9635" s="7">
        <v>-0.95238152749564298</v>
      </c>
      <c r="E9635" s="7">
        <v>-1.0245793717346601</v>
      </c>
      <c r="G9635" s="7">
        <v>31</v>
      </c>
      <c r="H9635" s="7">
        <v>97</v>
      </c>
      <c r="I9635" s="7">
        <v>-0.97761478633713295</v>
      </c>
      <c r="J9635" s="7">
        <v>-1.1192527469629601</v>
      </c>
    </row>
    <row r="9636" spans="2:10" x14ac:dyDescent="0.2">
      <c r="B9636" s="7">
        <v>32</v>
      </c>
      <c r="C9636" s="7">
        <v>97</v>
      </c>
      <c r="D9636" s="7">
        <v>-0.460025763562048</v>
      </c>
      <c r="E9636" s="7">
        <v>-0.52707202232309303</v>
      </c>
      <c r="G9636" s="7">
        <v>32</v>
      </c>
      <c r="H9636" s="7">
        <v>97</v>
      </c>
      <c r="I9636" s="7">
        <v>-0.45594843888501102</v>
      </c>
      <c r="J9636" s="7">
        <v>-0.48580152453748299</v>
      </c>
    </row>
    <row r="9637" spans="2:10" x14ac:dyDescent="0.2">
      <c r="B9637" s="7">
        <v>33</v>
      </c>
      <c r="C9637" s="7">
        <v>97</v>
      </c>
      <c r="D9637" s="7">
        <v>-0.38257287799041301</v>
      </c>
      <c r="E9637" s="7">
        <v>-0.21779916564570501</v>
      </c>
      <c r="G9637" s="7">
        <v>33</v>
      </c>
      <c r="H9637" s="7">
        <v>97</v>
      </c>
      <c r="I9637" s="7">
        <v>-0.39088755441473</v>
      </c>
      <c r="J9637" s="7">
        <v>-0.13021866208067501</v>
      </c>
    </row>
    <row r="9638" spans="2:10" x14ac:dyDescent="0.2">
      <c r="B9638" s="7">
        <v>34</v>
      </c>
      <c r="C9638" s="7">
        <v>97</v>
      </c>
      <c r="D9638" s="7">
        <v>-0.18485649480201999</v>
      </c>
      <c r="E9638" s="7">
        <v>-0.167860977487896</v>
      </c>
      <c r="G9638" s="7">
        <v>34</v>
      </c>
      <c r="H9638" s="7">
        <v>97</v>
      </c>
      <c r="I9638" s="7">
        <v>-0.187520478762048</v>
      </c>
      <c r="J9638" s="7">
        <v>0.18619554819884501</v>
      </c>
    </row>
    <row r="9639" spans="2:10" x14ac:dyDescent="0.2">
      <c r="B9639" s="7">
        <v>35</v>
      </c>
      <c r="C9639" s="7">
        <v>97</v>
      </c>
      <c r="D9639" s="7">
        <v>-0.105628278909812</v>
      </c>
      <c r="E9639" s="7">
        <v>-6.2280926518107002E-2</v>
      </c>
      <c r="G9639" s="7">
        <v>35</v>
      </c>
      <c r="H9639" s="7">
        <v>97</v>
      </c>
      <c r="I9639" s="7">
        <v>-0.105682613038035</v>
      </c>
      <c r="J9639" s="7">
        <v>8.2690596398789395E-2</v>
      </c>
    </row>
    <row r="9640" spans="2:10" x14ac:dyDescent="0.2">
      <c r="B9640" s="7">
        <v>36</v>
      </c>
      <c r="C9640" s="7">
        <v>97</v>
      </c>
      <c r="D9640" s="7">
        <v>0.186766027175951</v>
      </c>
      <c r="E9640" s="7">
        <v>0.304514934619664</v>
      </c>
      <c r="G9640" s="7">
        <v>36</v>
      </c>
      <c r="H9640" s="7">
        <v>97</v>
      </c>
      <c r="I9640" s="7">
        <v>0.192664631851724</v>
      </c>
      <c r="J9640" s="7">
        <v>0.29958343191261499</v>
      </c>
    </row>
    <row r="9641" spans="2:10" x14ac:dyDescent="0.2">
      <c r="B9641" s="7">
        <v>37</v>
      </c>
      <c r="C9641" s="7">
        <v>97</v>
      </c>
      <c r="D9641" s="7">
        <v>-0.56742244179338097</v>
      </c>
      <c r="E9641" s="7">
        <v>-0.622780174045931</v>
      </c>
      <c r="G9641" s="7">
        <v>37</v>
      </c>
      <c r="H9641" s="7">
        <v>97</v>
      </c>
      <c r="I9641" s="7">
        <v>-0.57736638672898399</v>
      </c>
      <c r="J9641" s="7">
        <v>-0.904243514262278</v>
      </c>
    </row>
    <row r="9642" spans="2:10" x14ac:dyDescent="0.2">
      <c r="B9642" s="7">
        <v>38</v>
      </c>
      <c r="C9642" s="7">
        <v>97</v>
      </c>
      <c r="D9642" s="7">
        <v>0.149968153737951</v>
      </c>
      <c r="E9642" s="7">
        <v>0.19426656085333699</v>
      </c>
      <c r="G9642" s="7">
        <v>38</v>
      </c>
      <c r="H9642" s="7">
        <v>97</v>
      </c>
      <c r="I9642" s="7">
        <v>0.153323723394892</v>
      </c>
      <c r="J9642" s="7">
        <v>0.36998357858169101</v>
      </c>
    </row>
    <row r="9643" spans="2:10" x14ac:dyDescent="0.2">
      <c r="B9643" s="7">
        <v>39</v>
      </c>
      <c r="C9643" s="7">
        <v>97</v>
      </c>
      <c r="D9643" s="7">
        <v>-0.281789738517364</v>
      </c>
      <c r="E9643" s="7">
        <v>5.7861984055426398E-2</v>
      </c>
      <c r="G9643" s="7">
        <v>39</v>
      </c>
      <c r="H9643" s="7">
        <v>97</v>
      </c>
      <c r="I9643" s="7">
        <v>-0.27970743036282802</v>
      </c>
      <c r="J9643" s="7">
        <v>-2.86636328534353E-2</v>
      </c>
    </row>
    <row r="9644" spans="2:10" x14ac:dyDescent="0.2">
      <c r="B9644" s="7">
        <v>40</v>
      </c>
      <c r="C9644" s="7">
        <v>97</v>
      </c>
      <c r="D9644" s="7">
        <v>-0.90103457439099499</v>
      </c>
      <c r="E9644" s="7">
        <v>-1.0299551199240899</v>
      </c>
      <c r="G9644" s="7">
        <v>40</v>
      </c>
      <c r="H9644" s="7">
        <v>97</v>
      </c>
      <c r="I9644" s="7">
        <v>-0.89402828147125801</v>
      </c>
      <c r="J9644" s="7">
        <v>-1.1089550880271499</v>
      </c>
    </row>
    <row r="9645" spans="2:10" x14ac:dyDescent="0.2">
      <c r="B9645" s="7">
        <v>41</v>
      </c>
      <c r="C9645" s="7">
        <v>97</v>
      </c>
      <c r="D9645" s="7">
        <v>-0.23081144613541099</v>
      </c>
      <c r="E9645" s="7">
        <v>-0.46307056283841203</v>
      </c>
      <c r="G9645" s="7">
        <v>41</v>
      </c>
      <c r="H9645" s="7">
        <v>97</v>
      </c>
      <c r="I9645" s="7">
        <v>-0.23699694147318301</v>
      </c>
      <c r="J9645" s="7">
        <v>-0.39809935411964098</v>
      </c>
    </row>
    <row r="9646" spans="2:10" x14ac:dyDescent="0.2">
      <c r="B9646" s="7">
        <v>42</v>
      </c>
      <c r="C9646" s="7">
        <v>97</v>
      </c>
      <c r="D9646" s="7">
        <v>-0.12392879863334599</v>
      </c>
      <c r="E9646" s="7">
        <v>0.25215344595814398</v>
      </c>
      <c r="G9646" s="7">
        <v>42</v>
      </c>
      <c r="H9646" s="7">
        <v>97</v>
      </c>
      <c r="I9646" s="7">
        <v>-0.12469582344541</v>
      </c>
      <c r="J9646" s="7">
        <v>-2.0676801350402001E-2</v>
      </c>
    </row>
    <row r="9647" spans="2:10" x14ac:dyDescent="0.2">
      <c r="B9647" s="7">
        <v>43</v>
      </c>
      <c r="C9647" s="7">
        <v>97</v>
      </c>
      <c r="D9647" s="7">
        <v>-0.51052809383071396</v>
      </c>
      <c r="E9647" s="7">
        <v>-0.54905472411501499</v>
      </c>
      <c r="G9647" s="7">
        <v>43</v>
      </c>
      <c r="H9647" s="7">
        <v>97</v>
      </c>
      <c r="I9647" s="7">
        <v>-0.51507863877645599</v>
      </c>
      <c r="J9647" s="7">
        <v>-0.36655416530381801</v>
      </c>
    </row>
    <row r="9648" spans="2:10" x14ac:dyDescent="0.2">
      <c r="B9648" s="7">
        <v>44</v>
      </c>
      <c r="C9648" s="7">
        <v>97</v>
      </c>
      <c r="D9648" s="7">
        <v>1.8189855801618499E-2</v>
      </c>
      <c r="E9648" s="7">
        <v>-0.37084485225129299</v>
      </c>
      <c r="G9648" s="7">
        <v>44</v>
      </c>
      <c r="H9648" s="7">
        <v>97</v>
      </c>
      <c r="I9648" s="7">
        <v>1.8095254883797401E-2</v>
      </c>
      <c r="J9648" s="7">
        <v>-0.149129559892481</v>
      </c>
    </row>
    <row r="9649" spans="2:10" x14ac:dyDescent="0.2">
      <c r="B9649" s="7">
        <v>45</v>
      </c>
      <c r="C9649" s="7">
        <v>97</v>
      </c>
      <c r="D9649" s="7">
        <v>-0.91201357661989702</v>
      </c>
      <c r="E9649" s="7">
        <v>-1.0450737974617099</v>
      </c>
      <c r="G9649" s="7">
        <v>45</v>
      </c>
      <c r="H9649" s="7">
        <v>97</v>
      </c>
      <c r="I9649" s="7">
        <v>-0.92449328423744004</v>
      </c>
      <c r="J9649" s="7">
        <v>-0.98014643004645796</v>
      </c>
    </row>
    <row r="9650" spans="2:10" x14ac:dyDescent="0.2">
      <c r="B9650" s="7">
        <v>46</v>
      </c>
      <c r="C9650" s="7">
        <v>97</v>
      </c>
      <c r="D9650" s="7">
        <v>-0.72428381483959503</v>
      </c>
      <c r="E9650" s="7">
        <v>-0.70390039217360201</v>
      </c>
      <c r="G9650" s="7">
        <v>46</v>
      </c>
      <c r="H9650" s="7">
        <v>97</v>
      </c>
      <c r="I9650" s="7">
        <v>-0.75156959009784596</v>
      </c>
      <c r="J9650" s="7">
        <v>-0.88758223099644795</v>
      </c>
    </row>
    <row r="9651" spans="2:10" x14ac:dyDescent="0.2">
      <c r="B9651" s="7">
        <v>47</v>
      </c>
      <c r="C9651" s="7">
        <v>97</v>
      </c>
      <c r="D9651" s="7">
        <v>-7.5880632554389899E-2</v>
      </c>
      <c r="E9651" s="7">
        <v>-2.0188972957261499E-2</v>
      </c>
      <c r="G9651" s="7">
        <v>47</v>
      </c>
      <c r="H9651" s="7">
        <v>97</v>
      </c>
      <c r="I9651" s="7">
        <v>-7.5238624335595403E-2</v>
      </c>
      <c r="J9651" s="7">
        <v>0.17495803762322601</v>
      </c>
    </row>
    <row r="9652" spans="2:10" x14ac:dyDescent="0.2">
      <c r="B9652" s="7">
        <v>48</v>
      </c>
      <c r="C9652" s="7">
        <v>97</v>
      </c>
      <c r="D9652" s="7">
        <v>-0.16615045366721601</v>
      </c>
      <c r="E9652" s="7">
        <v>0.10789742267279399</v>
      </c>
      <c r="G9652" s="7">
        <v>48</v>
      </c>
      <c r="H9652" s="7">
        <v>97</v>
      </c>
      <c r="I9652" s="7">
        <v>-0.16671758031757899</v>
      </c>
      <c r="J9652" s="7">
        <v>0.159738246815889</v>
      </c>
    </row>
    <row r="9653" spans="2:10" x14ac:dyDescent="0.2">
      <c r="B9653" s="7">
        <v>49</v>
      </c>
      <c r="C9653" s="7">
        <v>97</v>
      </c>
      <c r="D9653" s="7">
        <v>-0.44032122845445498</v>
      </c>
      <c r="E9653" s="7">
        <v>-0.408109064796564</v>
      </c>
      <c r="G9653" s="7">
        <v>49</v>
      </c>
      <c r="H9653" s="7">
        <v>97</v>
      </c>
      <c r="I9653" s="7">
        <v>-0.43645745852543999</v>
      </c>
      <c r="J9653" s="7">
        <v>-0.46550306310364897</v>
      </c>
    </row>
    <row r="9654" spans="2:10" x14ac:dyDescent="0.2">
      <c r="B9654" s="7">
        <v>50</v>
      </c>
      <c r="C9654" s="7">
        <v>97</v>
      </c>
      <c r="D9654" s="7">
        <v>-0.38489097329662703</v>
      </c>
      <c r="E9654" s="7">
        <v>-0.57428723992414499</v>
      </c>
      <c r="G9654" s="7">
        <v>50</v>
      </c>
      <c r="H9654" s="7">
        <v>97</v>
      </c>
      <c r="I9654" s="7">
        <v>-0.38439607300344297</v>
      </c>
      <c r="J9654" s="7">
        <v>-0.65679588768243302</v>
      </c>
    </row>
    <row r="9655" spans="2:10" x14ac:dyDescent="0.2">
      <c r="B9655" s="7">
        <v>51</v>
      </c>
      <c r="C9655" s="7">
        <v>97</v>
      </c>
      <c r="D9655" s="7">
        <v>-0.17130765073704299</v>
      </c>
      <c r="E9655" s="7">
        <v>-0.20719360678816801</v>
      </c>
      <c r="G9655" s="7">
        <v>51</v>
      </c>
      <c r="H9655" s="7">
        <v>97</v>
      </c>
      <c r="I9655" s="7">
        <v>-0.17162236799931199</v>
      </c>
      <c r="J9655" s="7">
        <v>-0.264789922775231</v>
      </c>
    </row>
    <row r="9656" spans="2:10" x14ac:dyDescent="0.2">
      <c r="B9656" s="7">
        <v>52</v>
      </c>
      <c r="C9656" s="7">
        <v>97</v>
      </c>
      <c r="D9656" s="7">
        <v>0.13121388084483401</v>
      </c>
      <c r="E9656" s="7">
        <v>-0.31944392835283297</v>
      </c>
      <c r="G9656" s="7">
        <v>52</v>
      </c>
      <c r="H9656" s="7">
        <v>97</v>
      </c>
      <c r="I9656" s="7">
        <v>0.134436707166148</v>
      </c>
      <c r="J9656" s="7">
        <v>0.20598474616641699</v>
      </c>
    </row>
    <row r="9657" spans="2:10" x14ac:dyDescent="0.2">
      <c r="B9657" s="7">
        <v>53</v>
      </c>
      <c r="C9657" s="7">
        <v>97</v>
      </c>
      <c r="D9657" s="7">
        <v>-0.26995971906002902</v>
      </c>
      <c r="E9657" s="7">
        <v>-0.15077919119151101</v>
      </c>
      <c r="G9657" s="7">
        <v>53</v>
      </c>
      <c r="H9657" s="7">
        <v>97</v>
      </c>
      <c r="I9657" s="7">
        <v>-0.27496282363852298</v>
      </c>
      <c r="J9657" s="7">
        <v>0.12882124698236999</v>
      </c>
    </row>
    <row r="9658" spans="2:10" x14ac:dyDescent="0.2">
      <c r="B9658" s="7">
        <v>54</v>
      </c>
      <c r="C9658" s="7">
        <v>97</v>
      </c>
      <c r="D9658" s="7">
        <v>-0.134845776883112</v>
      </c>
      <c r="E9658" s="7">
        <v>-4.4085033854655897E-2</v>
      </c>
      <c r="G9658" s="7">
        <v>54</v>
      </c>
      <c r="H9658" s="7">
        <v>97</v>
      </c>
      <c r="I9658" s="7">
        <v>-0.13286146742132801</v>
      </c>
      <c r="J9658" s="7">
        <v>-0.23301341553143201</v>
      </c>
    </row>
    <row r="9659" spans="2:10" x14ac:dyDescent="0.2">
      <c r="B9659" s="7">
        <v>55</v>
      </c>
      <c r="C9659" s="7">
        <v>97</v>
      </c>
      <c r="D9659" s="7">
        <v>-3.3640751974087599E-2</v>
      </c>
      <c r="E9659" s="7">
        <v>-7.7950350279529304E-2</v>
      </c>
      <c r="G9659" s="7">
        <v>55</v>
      </c>
      <c r="H9659" s="7">
        <v>97</v>
      </c>
      <c r="I9659" s="7">
        <v>-3.3672721006221998E-2</v>
      </c>
      <c r="J9659" s="7">
        <v>0.120145623969035</v>
      </c>
    </row>
    <row r="9660" spans="2:10" x14ac:dyDescent="0.2">
      <c r="B9660" s="7">
        <v>56</v>
      </c>
      <c r="C9660" s="7">
        <v>97</v>
      </c>
      <c r="D9660" s="7">
        <v>-0.271430575329632</v>
      </c>
      <c r="E9660" s="7">
        <v>-0.265627987860309</v>
      </c>
      <c r="G9660" s="7">
        <v>56</v>
      </c>
      <c r="H9660" s="7">
        <v>97</v>
      </c>
      <c r="I9660" s="7">
        <v>-0.27434868084221598</v>
      </c>
      <c r="J9660" s="7">
        <v>-0.135290133432174</v>
      </c>
    </row>
    <row r="9661" spans="2:10" x14ac:dyDescent="0.2">
      <c r="B9661" s="7">
        <v>57</v>
      </c>
      <c r="C9661" s="7">
        <v>97</v>
      </c>
      <c r="D9661" s="7">
        <v>-0.72579753717341999</v>
      </c>
      <c r="E9661" s="7">
        <v>-1.0890429538592901</v>
      </c>
      <c r="G9661" s="7">
        <v>57</v>
      </c>
      <c r="H9661" s="7">
        <v>97</v>
      </c>
      <c r="I9661" s="7">
        <v>-0.72474332397668895</v>
      </c>
      <c r="J9661" s="7">
        <v>-0.49184186458503998</v>
      </c>
    </row>
    <row r="9662" spans="2:10" x14ac:dyDescent="0.2">
      <c r="B9662" s="7">
        <v>58</v>
      </c>
      <c r="C9662" s="7">
        <v>97</v>
      </c>
      <c r="D9662" s="7">
        <v>-1.45817384340781E-2</v>
      </c>
      <c r="E9662" s="7">
        <v>-0.221405895012079</v>
      </c>
      <c r="G9662" s="7">
        <v>58</v>
      </c>
      <c r="H9662" s="7">
        <v>97</v>
      </c>
      <c r="I9662" s="7">
        <v>-1.4773562431273E-2</v>
      </c>
      <c r="J9662" s="7">
        <v>-9.1206335586196702E-2</v>
      </c>
    </row>
    <row r="9663" spans="2:10" x14ac:dyDescent="0.2">
      <c r="B9663" s="7">
        <v>59</v>
      </c>
      <c r="C9663" s="7">
        <v>97</v>
      </c>
      <c r="D9663" s="7">
        <v>-0.38601829801586801</v>
      </c>
      <c r="E9663" s="7">
        <v>9.1825944676721796E-2</v>
      </c>
      <c r="G9663" s="7">
        <v>59</v>
      </c>
      <c r="H9663" s="7">
        <v>97</v>
      </c>
      <c r="I9663" s="7">
        <v>-0.40254354487274202</v>
      </c>
      <c r="J9663" s="7">
        <v>-0.18902090990855699</v>
      </c>
    </row>
    <row r="9664" spans="2:10" x14ac:dyDescent="0.2">
      <c r="B9664" s="7">
        <v>60</v>
      </c>
      <c r="C9664" s="7">
        <v>97</v>
      </c>
      <c r="D9664" s="7">
        <v>-1.1089025510814401</v>
      </c>
      <c r="E9664" s="7">
        <v>-1.0552337980979201</v>
      </c>
      <c r="G9664" s="7">
        <v>60</v>
      </c>
      <c r="H9664" s="7">
        <v>97</v>
      </c>
      <c r="I9664" s="7">
        <v>-1.09474968621122</v>
      </c>
      <c r="J9664" s="7">
        <v>-1.2453304805376</v>
      </c>
    </row>
    <row r="9665" spans="2:10" x14ac:dyDescent="0.2">
      <c r="B9665" s="7">
        <v>61</v>
      </c>
      <c r="C9665" s="7">
        <v>97</v>
      </c>
      <c r="D9665" s="7">
        <v>0.357400141492973</v>
      </c>
      <c r="E9665" s="7">
        <v>0.55554802176819895</v>
      </c>
      <c r="G9665" s="7">
        <v>61</v>
      </c>
      <c r="H9665" s="7">
        <v>97</v>
      </c>
      <c r="I9665" s="7">
        <v>0.36362964651334201</v>
      </c>
      <c r="J9665" s="7">
        <v>0.70596021132254805</v>
      </c>
    </row>
    <row r="9666" spans="2:10" x14ac:dyDescent="0.2">
      <c r="B9666" s="7">
        <v>62</v>
      </c>
      <c r="C9666" s="7">
        <v>97</v>
      </c>
      <c r="D9666" s="7">
        <v>-4.19955856410947E-2</v>
      </c>
      <c r="E9666" s="7">
        <v>-0.10837933791618801</v>
      </c>
      <c r="G9666" s="7">
        <v>62</v>
      </c>
      <c r="H9666" s="7">
        <v>97</v>
      </c>
      <c r="I9666" s="7">
        <v>-4.2215368655829102E-2</v>
      </c>
      <c r="J9666" s="7">
        <v>-7.9556017151035399E-2</v>
      </c>
    </row>
    <row r="9667" spans="2:10" x14ac:dyDescent="0.2">
      <c r="B9667" s="7">
        <v>63</v>
      </c>
      <c r="C9667" s="7">
        <v>97</v>
      </c>
      <c r="D9667" s="7">
        <v>-0.95360170793245902</v>
      </c>
      <c r="E9667" s="7">
        <v>-0.77825807959752702</v>
      </c>
      <c r="G9667" s="7">
        <v>63</v>
      </c>
      <c r="H9667" s="7">
        <v>97</v>
      </c>
      <c r="I9667" s="7">
        <v>-0.98311277138154096</v>
      </c>
      <c r="J9667" s="7">
        <v>-0.83488301935459996</v>
      </c>
    </row>
    <row r="9668" spans="2:10" x14ac:dyDescent="0.2">
      <c r="B9668" s="7">
        <v>64</v>
      </c>
      <c r="C9668" s="7">
        <v>97</v>
      </c>
      <c r="D9668" s="7">
        <v>-0.41983137940470699</v>
      </c>
      <c r="E9668" s="7">
        <v>-0.41938840788697701</v>
      </c>
      <c r="G9668" s="7">
        <v>64</v>
      </c>
      <c r="H9668" s="7">
        <v>97</v>
      </c>
      <c r="I9668" s="7">
        <v>-0.42525402844804799</v>
      </c>
      <c r="J9668" s="7">
        <v>-0.60619581903743402</v>
      </c>
    </row>
    <row r="9669" spans="2:10" x14ac:dyDescent="0.2">
      <c r="B9669" s="7">
        <v>65</v>
      </c>
      <c r="C9669" s="7">
        <v>97</v>
      </c>
      <c r="D9669" s="7">
        <v>-0.60840080802500696</v>
      </c>
      <c r="E9669" s="7">
        <v>-0.54371980184213498</v>
      </c>
      <c r="G9669" s="7">
        <v>65</v>
      </c>
      <c r="H9669" s="7">
        <v>97</v>
      </c>
      <c r="I9669" s="7">
        <v>-0.59323344539048095</v>
      </c>
      <c r="J9669" s="7">
        <v>-0.67429026916326995</v>
      </c>
    </row>
    <row r="9670" spans="2:10" x14ac:dyDescent="0.2">
      <c r="B9670" s="7">
        <v>66</v>
      </c>
      <c r="C9670" s="7">
        <v>97</v>
      </c>
      <c r="D9670" s="7">
        <v>-0.86524767805177605</v>
      </c>
      <c r="E9670" s="7">
        <v>-0.69275123809476602</v>
      </c>
      <c r="G9670" s="7">
        <v>66</v>
      </c>
      <c r="H9670" s="7">
        <v>97</v>
      </c>
      <c r="I9670" s="7">
        <v>-0.87793958836792496</v>
      </c>
      <c r="J9670" s="7">
        <v>-0.65185190882232702</v>
      </c>
    </row>
    <row r="9671" spans="2:10" x14ac:dyDescent="0.2">
      <c r="B9671" s="7">
        <v>67</v>
      </c>
      <c r="C9671" s="7">
        <v>97</v>
      </c>
      <c r="D9671" s="7">
        <v>-0.47931293399723401</v>
      </c>
      <c r="E9671" s="7">
        <v>-0.41101142605688201</v>
      </c>
      <c r="G9671" s="7">
        <v>67</v>
      </c>
      <c r="H9671" s="7">
        <v>97</v>
      </c>
      <c r="I9671" s="7">
        <v>-0.473671943830277</v>
      </c>
      <c r="J9671" s="7">
        <v>-0.53249450424363198</v>
      </c>
    </row>
    <row r="9672" spans="2:10" x14ac:dyDescent="0.2">
      <c r="B9672" s="7">
        <v>68</v>
      </c>
      <c r="C9672" s="7">
        <v>97</v>
      </c>
      <c r="D9672" s="7">
        <v>-0.28412875229544698</v>
      </c>
      <c r="E9672" s="7">
        <v>-0.43009332489785301</v>
      </c>
      <c r="G9672" s="7">
        <v>68</v>
      </c>
      <c r="H9672" s="7">
        <v>97</v>
      </c>
      <c r="I9672" s="7">
        <v>-0.27896481453209399</v>
      </c>
      <c r="J9672" s="7">
        <v>-0.64450252972091104</v>
      </c>
    </row>
    <row r="9673" spans="2:10" x14ac:dyDescent="0.2">
      <c r="B9673" s="7">
        <v>69</v>
      </c>
      <c r="C9673" s="7">
        <v>97</v>
      </c>
      <c r="D9673" s="7">
        <v>-6.8447599266252504E-2</v>
      </c>
      <c r="E9673" s="7">
        <v>-7.6224153060189301E-2</v>
      </c>
      <c r="G9673" s="7">
        <v>69</v>
      </c>
      <c r="H9673" s="7">
        <v>97</v>
      </c>
      <c r="I9673" s="7">
        <v>-6.9178597073186396E-2</v>
      </c>
      <c r="J9673" s="7">
        <v>0.23675169724412001</v>
      </c>
    </row>
    <row r="9674" spans="2:10" x14ac:dyDescent="0.2">
      <c r="B9674" s="7">
        <v>70</v>
      </c>
      <c r="C9674" s="7">
        <v>97</v>
      </c>
      <c r="D9674" s="7">
        <v>-0.53738472106431601</v>
      </c>
      <c r="E9674" s="7">
        <v>-0.40773719484826998</v>
      </c>
      <c r="G9674" s="7">
        <v>70</v>
      </c>
      <c r="H9674" s="7">
        <v>97</v>
      </c>
      <c r="I9674" s="7">
        <v>-0.53627487883632097</v>
      </c>
      <c r="J9674" s="7">
        <v>-0.987027709078104</v>
      </c>
    </row>
    <row r="9675" spans="2:10" x14ac:dyDescent="0.2">
      <c r="B9675" s="7">
        <v>71</v>
      </c>
      <c r="C9675" s="7">
        <v>97</v>
      </c>
      <c r="D9675" s="7">
        <v>0.34799753624114799</v>
      </c>
      <c r="E9675" s="7">
        <v>0.20573685989403101</v>
      </c>
      <c r="G9675" s="7">
        <v>71</v>
      </c>
      <c r="H9675" s="7">
        <v>97</v>
      </c>
      <c r="I9675" s="7">
        <v>0.34515901194173498</v>
      </c>
      <c r="J9675" s="7">
        <v>0.129050784630594</v>
      </c>
    </row>
    <row r="9676" spans="2:10" x14ac:dyDescent="0.2">
      <c r="B9676" s="7">
        <v>72</v>
      </c>
      <c r="C9676" s="7">
        <v>97</v>
      </c>
      <c r="D9676" s="7">
        <v>-0.35649838323665001</v>
      </c>
      <c r="E9676" s="7">
        <v>-0.207135938041834</v>
      </c>
      <c r="G9676" s="7">
        <v>72</v>
      </c>
      <c r="H9676" s="7">
        <v>97</v>
      </c>
      <c r="I9676" s="7">
        <v>-0.36605634375811602</v>
      </c>
      <c r="J9676" s="7">
        <v>-0.36589551105005702</v>
      </c>
    </row>
    <row r="9677" spans="2:10" x14ac:dyDescent="0.2">
      <c r="B9677" s="7">
        <v>73</v>
      </c>
      <c r="C9677" s="7">
        <v>97</v>
      </c>
      <c r="D9677" s="7">
        <v>-7.7618815803670999E-2</v>
      </c>
      <c r="E9677" s="7">
        <v>0.205769819993703</v>
      </c>
      <c r="G9677" s="7">
        <v>73</v>
      </c>
      <c r="H9677" s="7">
        <v>97</v>
      </c>
      <c r="I9677" s="7">
        <v>-7.9436843542073796E-2</v>
      </c>
      <c r="J9677" s="7">
        <v>0.36537715178857699</v>
      </c>
    </row>
    <row r="9678" spans="2:10" x14ac:dyDescent="0.2">
      <c r="B9678" s="7">
        <v>74</v>
      </c>
      <c r="C9678" s="7">
        <v>97</v>
      </c>
      <c r="D9678" s="7">
        <v>-7.0670393219722294E-2</v>
      </c>
      <c r="E9678" s="7">
        <v>0.37390179959769998</v>
      </c>
      <c r="G9678" s="7">
        <v>74</v>
      </c>
      <c r="H9678" s="7">
        <v>97</v>
      </c>
      <c r="I9678" s="7">
        <v>-7.2199010914138398E-2</v>
      </c>
      <c r="J9678" s="7">
        <v>0.598582142527327</v>
      </c>
    </row>
    <row r="9679" spans="2:10" x14ac:dyDescent="0.2">
      <c r="B9679" s="7">
        <v>75</v>
      </c>
      <c r="C9679" s="7">
        <v>97</v>
      </c>
      <c r="D9679" s="7">
        <v>-0.23082598752362299</v>
      </c>
      <c r="E9679" s="7">
        <v>-0.47594918838460498</v>
      </c>
      <c r="G9679" s="7">
        <v>75</v>
      </c>
      <c r="H9679" s="7">
        <v>97</v>
      </c>
      <c r="I9679" s="7">
        <v>-0.241484357374533</v>
      </c>
      <c r="J9679" s="7">
        <v>-0.499564322264966</v>
      </c>
    </row>
    <row r="9680" spans="2:10" x14ac:dyDescent="0.2">
      <c r="B9680" s="7">
        <v>76</v>
      </c>
      <c r="C9680" s="7">
        <v>97</v>
      </c>
      <c r="D9680" s="7">
        <v>0.23847617077304001</v>
      </c>
      <c r="E9680" s="7">
        <v>0.28543551536073197</v>
      </c>
      <c r="G9680" s="7">
        <v>76</v>
      </c>
      <c r="H9680" s="7">
        <v>97</v>
      </c>
      <c r="I9680" s="7">
        <v>0.24306293809920701</v>
      </c>
      <c r="J9680" s="7">
        <v>0.25173580206695201</v>
      </c>
    </row>
    <row r="9681" spans="2:10" x14ac:dyDescent="0.2">
      <c r="B9681" s="7">
        <v>77</v>
      </c>
      <c r="C9681" s="7">
        <v>97</v>
      </c>
      <c r="D9681" s="7">
        <v>-0.52426452658659595</v>
      </c>
      <c r="E9681" s="7">
        <v>-0.71697546783118604</v>
      </c>
      <c r="G9681" s="7">
        <v>77</v>
      </c>
      <c r="H9681" s="7">
        <v>97</v>
      </c>
      <c r="I9681" s="7">
        <v>-0.52615096615227896</v>
      </c>
      <c r="J9681" s="7">
        <v>-0.78005298096856801</v>
      </c>
    </row>
    <row r="9682" spans="2:10" x14ac:dyDescent="0.2">
      <c r="B9682" s="7">
        <v>78</v>
      </c>
      <c r="C9682" s="7">
        <v>97</v>
      </c>
      <c r="D9682" s="7">
        <v>-0.79564085881914104</v>
      </c>
      <c r="E9682" s="7">
        <v>-0.92175974994700804</v>
      </c>
      <c r="G9682" s="7">
        <v>78</v>
      </c>
      <c r="H9682" s="7">
        <v>97</v>
      </c>
      <c r="I9682" s="7">
        <v>-0.79572662903156</v>
      </c>
      <c r="J9682" s="7">
        <v>-0.70277648449451002</v>
      </c>
    </row>
    <row r="9683" spans="2:10" x14ac:dyDescent="0.2">
      <c r="B9683" s="7">
        <v>79</v>
      </c>
      <c r="C9683" s="7">
        <v>97</v>
      </c>
      <c r="D9683" s="7">
        <v>-0.52382159553721996</v>
      </c>
      <c r="E9683" s="7">
        <v>-0.27496975164492299</v>
      </c>
      <c r="G9683" s="7">
        <v>79</v>
      </c>
      <c r="H9683" s="7">
        <v>97</v>
      </c>
      <c r="I9683" s="7">
        <v>-0.52082923376569401</v>
      </c>
      <c r="J9683" s="7">
        <v>-5.3189610349920501E-2</v>
      </c>
    </row>
    <row r="9684" spans="2:10" x14ac:dyDescent="0.2">
      <c r="B9684" s="7">
        <v>80</v>
      </c>
      <c r="C9684" s="7">
        <v>97</v>
      </c>
      <c r="D9684" s="7">
        <v>-0.85242707757800296</v>
      </c>
      <c r="E9684" s="7">
        <v>-1.2359764704993901</v>
      </c>
      <c r="G9684" s="7">
        <v>80</v>
      </c>
      <c r="H9684" s="7">
        <v>97</v>
      </c>
      <c r="I9684" s="7">
        <v>-0.85889676986941499</v>
      </c>
      <c r="J9684" s="7">
        <v>-1.1009135616233201</v>
      </c>
    </row>
    <row r="9685" spans="2:10" x14ac:dyDescent="0.2">
      <c r="B9685" s="7">
        <v>81</v>
      </c>
      <c r="C9685" s="7">
        <v>97</v>
      </c>
      <c r="D9685" s="7">
        <v>0.17691902267996101</v>
      </c>
      <c r="E9685" s="7">
        <v>6.2721724133390402E-2</v>
      </c>
      <c r="G9685" s="7">
        <v>81</v>
      </c>
      <c r="H9685" s="7">
        <v>97</v>
      </c>
      <c r="I9685" s="7">
        <v>0.18318047157298201</v>
      </c>
      <c r="J9685" s="7">
        <v>0.14543244747957701</v>
      </c>
    </row>
    <row r="9686" spans="2:10" x14ac:dyDescent="0.2">
      <c r="B9686" s="7">
        <v>82</v>
      </c>
      <c r="C9686" s="7">
        <v>97</v>
      </c>
      <c r="D9686" s="7">
        <v>0.118221871924848</v>
      </c>
      <c r="E9686" s="7">
        <v>-0.136266668975183</v>
      </c>
      <c r="G9686" s="7">
        <v>82</v>
      </c>
      <c r="H9686" s="7">
        <v>97</v>
      </c>
      <c r="I9686" s="7">
        <v>0.129585286802232</v>
      </c>
      <c r="J9686" s="7">
        <v>-4.4260127259430099E-2</v>
      </c>
    </row>
    <row r="9687" spans="2:10" x14ac:dyDescent="0.2">
      <c r="B9687" s="7">
        <v>83</v>
      </c>
      <c r="C9687" s="7">
        <v>97</v>
      </c>
      <c r="D9687" s="7">
        <v>-0.42540026203458198</v>
      </c>
      <c r="E9687" s="7">
        <v>-0.41177718844197497</v>
      </c>
      <c r="G9687" s="7">
        <v>83</v>
      </c>
      <c r="H9687" s="7">
        <v>97</v>
      </c>
      <c r="I9687" s="7">
        <v>-0.44916368322563099</v>
      </c>
      <c r="J9687" s="7">
        <v>-0.71054288461803705</v>
      </c>
    </row>
    <row r="9688" spans="2:10" x14ac:dyDescent="0.2">
      <c r="B9688" s="7">
        <v>84</v>
      </c>
      <c r="C9688" s="7">
        <v>97</v>
      </c>
      <c r="D9688" s="7">
        <v>-0.40056279905722098</v>
      </c>
      <c r="E9688" s="7">
        <v>-0.40983554419887802</v>
      </c>
      <c r="G9688" s="7">
        <v>84</v>
      </c>
      <c r="H9688" s="7">
        <v>97</v>
      </c>
      <c r="I9688" s="7">
        <v>-0.38602204407664198</v>
      </c>
      <c r="J9688" s="7">
        <v>-0.31307645552300201</v>
      </c>
    </row>
    <row r="9689" spans="2:10" x14ac:dyDescent="0.2">
      <c r="B9689" s="7">
        <v>85</v>
      </c>
      <c r="C9689" s="7">
        <v>97</v>
      </c>
      <c r="D9689" s="7">
        <v>-0.903937209102887</v>
      </c>
      <c r="E9689" s="7">
        <v>-1.06691818006421</v>
      </c>
      <c r="G9689" s="7">
        <v>85</v>
      </c>
      <c r="H9689" s="7">
        <v>97</v>
      </c>
      <c r="I9689" s="7">
        <v>-0.92305439713977</v>
      </c>
      <c r="J9689" s="7">
        <v>-1.2835240622428099</v>
      </c>
    </row>
    <row r="9690" spans="2:10" x14ac:dyDescent="0.2">
      <c r="B9690" s="7">
        <v>86</v>
      </c>
      <c r="C9690" s="7">
        <v>97</v>
      </c>
      <c r="D9690" s="7">
        <v>-0.45751612459116398</v>
      </c>
      <c r="E9690" s="7">
        <v>-0.17437721384510299</v>
      </c>
      <c r="G9690" s="7">
        <v>86</v>
      </c>
      <c r="H9690" s="7">
        <v>97</v>
      </c>
      <c r="I9690" s="7">
        <v>-0.47084282216824203</v>
      </c>
      <c r="J9690" s="7">
        <v>-0.120291407828177</v>
      </c>
    </row>
    <row r="9691" spans="2:10" x14ac:dyDescent="0.2">
      <c r="B9691" s="7">
        <v>87</v>
      </c>
      <c r="C9691" s="7">
        <v>97</v>
      </c>
      <c r="D9691" s="7">
        <v>-0.10563556634936801</v>
      </c>
      <c r="E9691" s="7">
        <v>-0.14813780463547699</v>
      </c>
      <c r="G9691" s="7">
        <v>87</v>
      </c>
      <c r="H9691" s="7">
        <v>97</v>
      </c>
      <c r="I9691" s="7">
        <v>-0.107625763900063</v>
      </c>
      <c r="J9691" s="7">
        <v>0.21984672313391099</v>
      </c>
    </row>
    <row r="9692" spans="2:10" x14ac:dyDescent="0.2">
      <c r="B9692" s="7">
        <v>88</v>
      </c>
      <c r="C9692" s="7">
        <v>97</v>
      </c>
      <c r="D9692" s="7">
        <v>6.4493265935180205E-2</v>
      </c>
      <c r="E9692" s="7">
        <v>-0.29971365052192001</v>
      </c>
      <c r="G9692" s="7">
        <v>88</v>
      </c>
      <c r="H9692" s="7">
        <v>97</v>
      </c>
      <c r="I9692" s="7">
        <v>6.7358439434833897E-2</v>
      </c>
      <c r="J9692" s="7">
        <v>-0.15031776594726401</v>
      </c>
    </row>
    <row r="9693" spans="2:10" x14ac:dyDescent="0.2">
      <c r="B9693" s="7">
        <v>89</v>
      </c>
      <c r="C9693" s="7">
        <v>97</v>
      </c>
      <c r="D9693" s="7">
        <v>-0.142842686779213</v>
      </c>
      <c r="E9693" s="7">
        <v>-0.25643462271190898</v>
      </c>
      <c r="G9693" s="7">
        <v>89</v>
      </c>
      <c r="H9693" s="7">
        <v>97</v>
      </c>
      <c r="I9693" s="7">
        <v>-0.145641243713968</v>
      </c>
      <c r="J9693" s="7">
        <v>-0.12750270674129599</v>
      </c>
    </row>
    <row r="9694" spans="2:10" x14ac:dyDescent="0.2">
      <c r="B9694" s="7">
        <v>90</v>
      </c>
      <c r="C9694" s="7">
        <v>97</v>
      </c>
      <c r="D9694" s="7">
        <v>-0.51836549186076997</v>
      </c>
      <c r="E9694" s="7">
        <v>-0.64589504699967804</v>
      </c>
      <c r="G9694" s="7">
        <v>90</v>
      </c>
      <c r="H9694" s="7">
        <v>97</v>
      </c>
      <c r="I9694" s="7">
        <v>-0.53075903974822303</v>
      </c>
      <c r="J9694" s="7">
        <v>-0.64286920012526505</v>
      </c>
    </row>
    <row r="9695" spans="2:10" x14ac:dyDescent="0.2">
      <c r="B9695" s="7">
        <v>91</v>
      </c>
      <c r="C9695" s="7">
        <v>97</v>
      </c>
      <c r="D9695" s="7">
        <v>-0.448617105779057</v>
      </c>
      <c r="E9695" s="7">
        <v>-0.43287199486113698</v>
      </c>
      <c r="G9695" s="7">
        <v>91</v>
      </c>
      <c r="H9695" s="7">
        <v>97</v>
      </c>
      <c r="I9695" s="7">
        <v>-0.44824857286567599</v>
      </c>
      <c r="J9695" s="7">
        <v>-0.33679455877632702</v>
      </c>
    </row>
    <row r="9696" spans="2:10" x14ac:dyDescent="0.2">
      <c r="B9696" s="7">
        <v>92</v>
      </c>
      <c r="C9696" s="7">
        <v>97</v>
      </c>
      <c r="D9696" s="7">
        <v>-0.70828383061625</v>
      </c>
      <c r="E9696" s="7">
        <v>-0.64984963018189801</v>
      </c>
      <c r="G9696" s="7">
        <v>92</v>
      </c>
      <c r="H9696" s="7">
        <v>97</v>
      </c>
      <c r="I9696" s="7">
        <v>-0.73707899637726504</v>
      </c>
      <c r="J9696" s="7">
        <v>-0.793422536239348</v>
      </c>
    </row>
    <row r="9697" spans="2:10" x14ac:dyDescent="0.2">
      <c r="B9697" s="7">
        <v>93</v>
      </c>
      <c r="C9697" s="7">
        <v>97</v>
      </c>
      <c r="D9697" s="7">
        <v>-0.34106957465758903</v>
      </c>
      <c r="E9697" s="7">
        <v>-0.565615379806088</v>
      </c>
      <c r="G9697" s="7">
        <v>93</v>
      </c>
      <c r="H9697" s="7">
        <v>97</v>
      </c>
      <c r="I9697" s="7">
        <v>-0.341267041369471</v>
      </c>
      <c r="J9697" s="7">
        <v>-0.373927490324996</v>
      </c>
    </row>
    <row r="9698" spans="2:10" x14ac:dyDescent="0.2">
      <c r="B9698" s="7">
        <v>94</v>
      </c>
      <c r="C9698" s="7">
        <v>97</v>
      </c>
      <c r="D9698" s="7">
        <v>-7.1181118980289795E-2</v>
      </c>
      <c r="E9698" s="7">
        <v>-0.16020786698445999</v>
      </c>
      <c r="G9698" s="7">
        <v>94</v>
      </c>
      <c r="H9698" s="7">
        <v>97</v>
      </c>
      <c r="I9698" s="7">
        <v>-7.0030788306968197E-2</v>
      </c>
      <c r="J9698" s="7">
        <v>-0.32452420141712901</v>
      </c>
    </row>
    <row r="9699" spans="2:10" x14ac:dyDescent="0.2">
      <c r="B9699" s="7">
        <v>95</v>
      </c>
      <c r="C9699" s="7">
        <v>97</v>
      </c>
      <c r="D9699" s="7">
        <v>-0.21150711903814801</v>
      </c>
      <c r="E9699" s="7">
        <v>-0.138157366480335</v>
      </c>
      <c r="G9699" s="7">
        <v>95</v>
      </c>
      <c r="H9699" s="7">
        <v>97</v>
      </c>
      <c r="I9699" s="7">
        <v>-0.21637892479403201</v>
      </c>
      <c r="J9699" s="7">
        <v>-7.2186763918932903E-2</v>
      </c>
    </row>
    <row r="9700" spans="2:10" x14ac:dyDescent="0.2">
      <c r="B9700" s="7">
        <v>96</v>
      </c>
      <c r="C9700" s="7">
        <v>97</v>
      </c>
      <c r="D9700" s="7">
        <v>0.43630540454072397</v>
      </c>
      <c r="E9700" s="7">
        <v>-0.56641252557563604</v>
      </c>
      <c r="G9700" s="7">
        <v>96</v>
      </c>
      <c r="H9700" s="7">
        <v>97</v>
      </c>
      <c r="I9700" s="7">
        <v>0.47386974997271197</v>
      </c>
      <c r="J9700" s="7">
        <v>7.0707609033174607E-2</v>
      </c>
    </row>
    <row r="9701" spans="2:10" x14ac:dyDescent="0.2">
      <c r="B9701" s="7">
        <v>97</v>
      </c>
      <c r="C9701" s="7">
        <v>97</v>
      </c>
      <c r="D9701" s="7">
        <v>-0.15374094620383999</v>
      </c>
      <c r="E9701" s="7">
        <v>-0.105998253296121</v>
      </c>
      <c r="G9701" s="7">
        <v>97</v>
      </c>
      <c r="H9701" s="7">
        <v>97</v>
      </c>
      <c r="I9701" s="7">
        <v>-0.15659218534614899</v>
      </c>
      <c r="J9701" s="7">
        <v>6.7187254680279196E-2</v>
      </c>
    </row>
    <row r="9702" spans="2:10" x14ac:dyDescent="0.2">
      <c r="B9702" s="7">
        <v>98</v>
      </c>
      <c r="C9702" s="7">
        <v>97</v>
      </c>
      <c r="D9702" s="7">
        <v>8.6535706260153999E-2</v>
      </c>
      <c r="E9702" s="7">
        <v>-0.12352894520857401</v>
      </c>
      <c r="G9702" s="7">
        <v>98</v>
      </c>
      <c r="H9702" s="7">
        <v>97</v>
      </c>
      <c r="I9702" s="7">
        <v>8.8520522724120795E-2</v>
      </c>
      <c r="J9702" s="7">
        <v>0.18785282982707299</v>
      </c>
    </row>
    <row r="9703" spans="2:10" x14ac:dyDescent="0.2">
      <c r="B9703" s="7">
        <v>99</v>
      </c>
      <c r="C9703" s="7">
        <v>97</v>
      </c>
      <c r="D9703" s="7">
        <v>-0.492003769449255</v>
      </c>
      <c r="E9703" s="7">
        <v>-0.14141682512099599</v>
      </c>
      <c r="G9703" s="7">
        <v>99</v>
      </c>
      <c r="H9703" s="7">
        <v>97</v>
      </c>
      <c r="I9703" s="7">
        <v>-0.522136894987419</v>
      </c>
      <c r="J9703" s="7">
        <v>-0.55277362535496799</v>
      </c>
    </row>
    <row r="9704" spans="2:10" x14ac:dyDescent="0.2">
      <c r="B9704" s="7">
        <v>100</v>
      </c>
      <c r="C9704" s="7">
        <v>97</v>
      </c>
      <c r="D9704" s="7">
        <v>0.50898165602462897</v>
      </c>
      <c r="E9704" s="7">
        <v>0.27541549623396899</v>
      </c>
      <c r="G9704" s="7">
        <v>100</v>
      </c>
      <c r="H9704" s="7">
        <v>97</v>
      </c>
      <c r="I9704" s="7">
        <v>0.51600715044608103</v>
      </c>
      <c r="J9704" s="7">
        <v>0.74487474861041303</v>
      </c>
    </row>
    <row r="9705" spans="2:10" x14ac:dyDescent="0.2">
      <c r="B9705" s="7">
        <v>1</v>
      </c>
      <c r="C9705" s="7">
        <v>98</v>
      </c>
      <c r="D9705" s="7">
        <v>0.18592326906804599</v>
      </c>
      <c r="E9705" s="7">
        <v>8.2698921734288597E-2</v>
      </c>
      <c r="G9705" s="7">
        <v>1</v>
      </c>
      <c r="H9705" s="7">
        <v>98</v>
      </c>
      <c r="I9705" s="7">
        <v>0.192762279344771</v>
      </c>
      <c r="J9705" s="7">
        <v>0.27841864042752601</v>
      </c>
    </row>
    <row r="9706" spans="2:10" x14ac:dyDescent="0.2">
      <c r="B9706" s="7">
        <v>2</v>
      </c>
      <c r="C9706" s="7">
        <v>98</v>
      </c>
      <c r="D9706" s="7">
        <v>-0.29539037945780799</v>
      </c>
      <c r="E9706" s="7">
        <v>0.14632416841203399</v>
      </c>
      <c r="G9706" s="7">
        <v>2</v>
      </c>
      <c r="H9706" s="7">
        <v>98</v>
      </c>
      <c r="I9706" s="7">
        <v>-0.28034515538476701</v>
      </c>
      <c r="J9706" s="7">
        <v>0.11206999371665401</v>
      </c>
    </row>
    <row r="9707" spans="2:10" x14ac:dyDescent="0.2">
      <c r="B9707" s="7">
        <v>3</v>
      </c>
      <c r="C9707" s="7">
        <v>98</v>
      </c>
      <c r="D9707" s="7">
        <v>0.41716225868225498</v>
      </c>
      <c r="E9707" s="7">
        <v>0.40053881953299802</v>
      </c>
      <c r="G9707" s="7">
        <v>3</v>
      </c>
      <c r="H9707" s="7">
        <v>98</v>
      </c>
      <c r="I9707" s="7">
        <v>0.42666607197523299</v>
      </c>
      <c r="J9707" s="7">
        <v>0.107228724576776</v>
      </c>
    </row>
    <row r="9708" spans="2:10" x14ac:dyDescent="0.2">
      <c r="B9708" s="7">
        <v>4</v>
      </c>
      <c r="C9708" s="7">
        <v>98</v>
      </c>
      <c r="D9708" s="7">
        <v>4.1722765208581002E-2</v>
      </c>
      <c r="E9708" s="7">
        <v>-8.2643035032703899E-2</v>
      </c>
      <c r="G9708" s="7">
        <v>4</v>
      </c>
      <c r="H9708" s="7">
        <v>98</v>
      </c>
      <c r="I9708" s="7">
        <v>4.2994105554112302E-2</v>
      </c>
      <c r="J9708" s="7">
        <v>-3.6316933281166398E-2</v>
      </c>
    </row>
    <row r="9709" spans="2:10" x14ac:dyDescent="0.2">
      <c r="B9709" s="7">
        <v>5</v>
      </c>
      <c r="C9709" s="7">
        <v>98</v>
      </c>
      <c r="D9709" s="7">
        <v>0.44454199888525803</v>
      </c>
      <c r="E9709" s="7">
        <v>0.25701533818741201</v>
      </c>
      <c r="G9709" s="7">
        <v>5</v>
      </c>
      <c r="H9709" s="7">
        <v>98</v>
      </c>
      <c r="I9709" s="7">
        <v>0.445107942716917</v>
      </c>
      <c r="J9709" s="7">
        <v>0.396677193668249</v>
      </c>
    </row>
    <row r="9710" spans="2:10" x14ac:dyDescent="0.2">
      <c r="B9710" s="7">
        <v>6</v>
      </c>
      <c r="C9710" s="7">
        <v>98</v>
      </c>
      <c r="D9710" s="7">
        <v>-0.16515124040065499</v>
      </c>
      <c r="E9710" s="7">
        <v>-0.32204226958284898</v>
      </c>
      <c r="G9710" s="7">
        <v>6</v>
      </c>
      <c r="H9710" s="7">
        <v>98</v>
      </c>
      <c r="I9710" s="7">
        <v>-0.16455695056136799</v>
      </c>
      <c r="J9710" s="7">
        <v>-0.35522382946776698</v>
      </c>
    </row>
    <row r="9711" spans="2:10" x14ac:dyDescent="0.2">
      <c r="B9711" s="7">
        <v>7</v>
      </c>
      <c r="C9711" s="7">
        <v>98</v>
      </c>
      <c r="D9711" s="7">
        <v>-0.24169826921427101</v>
      </c>
      <c r="E9711" s="7">
        <v>-0.22480227225647201</v>
      </c>
      <c r="G9711" s="7">
        <v>7</v>
      </c>
      <c r="H9711" s="7">
        <v>98</v>
      </c>
      <c r="I9711" s="7">
        <v>-0.24191204608032901</v>
      </c>
      <c r="J9711" s="7">
        <v>4.1217510269941499E-2</v>
      </c>
    </row>
    <row r="9712" spans="2:10" x14ac:dyDescent="0.2">
      <c r="B9712" s="7">
        <v>8</v>
      </c>
      <c r="C9712" s="7">
        <v>98</v>
      </c>
      <c r="D9712" s="7">
        <v>0.28005982953971598</v>
      </c>
      <c r="E9712" s="7">
        <v>-8.2882273872842305E-2</v>
      </c>
      <c r="G9712" s="7">
        <v>8</v>
      </c>
      <c r="H9712" s="7">
        <v>98</v>
      </c>
      <c r="I9712" s="7">
        <v>0.28992914498050398</v>
      </c>
      <c r="J9712" s="7">
        <v>9.3518274755552105E-2</v>
      </c>
    </row>
    <row r="9713" spans="2:10" x14ac:dyDescent="0.2">
      <c r="B9713" s="7">
        <v>9</v>
      </c>
      <c r="C9713" s="7">
        <v>98</v>
      </c>
      <c r="D9713" s="7">
        <v>6.2921840932296497E-2</v>
      </c>
      <c r="E9713" s="7">
        <v>0.33659540290642898</v>
      </c>
      <c r="G9713" s="7">
        <v>9</v>
      </c>
      <c r="H9713" s="7">
        <v>98</v>
      </c>
      <c r="I9713" s="7">
        <v>6.3508452770898699E-2</v>
      </c>
      <c r="J9713" s="7">
        <v>7.8371143519970807E-2</v>
      </c>
    </row>
    <row r="9714" spans="2:10" x14ac:dyDescent="0.2">
      <c r="B9714" s="7">
        <v>10</v>
      </c>
      <c r="C9714" s="7">
        <v>98</v>
      </c>
      <c r="D9714" s="7">
        <v>-0.16623002197766701</v>
      </c>
      <c r="E9714" s="7">
        <v>0.48253837278683998</v>
      </c>
      <c r="G9714" s="7">
        <v>10</v>
      </c>
      <c r="H9714" s="7">
        <v>98</v>
      </c>
      <c r="I9714" s="7">
        <v>-0.16128809096462099</v>
      </c>
      <c r="J9714" s="7">
        <v>-0.101251370759165</v>
      </c>
    </row>
    <row r="9715" spans="2:10" x14ac:dyDescent="0.2">
      <c r="B9715" s="7">
        <v>11</v>
      </c>
      <c r="C9715" s="7">
        <v>98</v>
      </c>
      <c r="D9715" s="7">
        <v>-0.113193517008183</v>
      </c>
      <c r="E9715" s="7">
        <v>1.9849663491173799E-3</v>
      </c>
      <c r="G9715" s="7">
        <v>11</v>
      </c>
      <c r="H9715" s="7">
        <v>98</v>
      </c>
      <c r="I9715" s="7">
        <v>-0.116981726915122</v>
      </c>
      <c r="J9715" s="7">
        <v>-5.9458824441691101E-2</v>
      </c>
    </row>
    <row r="9716" spans="2:10" x14ac:dyDescent="0.2">
      <c r="B9716" s="7">
        <v>12</v>
      </c>
      <c r="C9716" s="7">
        <v>98</v>
      </c>
      <c r="D9716" s="7">
        <v>-6.5720763275707306E-2</v>
      </c>
      <c r="E9716" s="7">
        <v>0.24795975825963301</v>
      </c>
      <c r="G9716" s="7">
        <v>12</v>
      </c>
      <c r="H9716" s="7">
        <v>98</v>
      </c>
      <c r="I9716" s="7">
        <v>-6.6397901375210303E-2</v>
      </c>
      <c r="J9716" s="7">
        <v>0.150531583008367</v>
      </c>
    </row>
    <row r="9717" spans="2:10" x14ac:dyDescent="0.2">
      <c r="B9717" s="7">
        <v>13</v>
      </c>
      <c r="C9717" s="7">
        <v>98</v>
      </c>
      <c r="D9717" s="7">
        <v>-0.201113825326348</v>
      </c>
      <c r="E9717" s="7">
        <v>-0.24345511107528001</v>
      </c>
      <c r="G9717" s="7">
        <v>13</v>
      </c>
      <c r="H9717" s="7">
        <v>98</v>
      </c>
      <c r="I9717" s="7">
        <v>-0.20419118600172101</v>
      </c>
      <c r="J9717" s="7">
        <v>3.7194731173961798E-2</v>
      </c>
    </row>
    <row r="9718" spans="2:10" x14ac:dyDescent="0.2">
      <c r="B9718" s="7">
        <v>14</v>
      </c>
      <c r="C9718" s="7">
        <v>98</v>
      </c>
      <c r="D9718" s="7">
        <v>-3.9509344760305397E-2</v>
      </c>
      <c r="E9718" s="7">
        <v>0.39614002665324699</v>
      </c>
      <c r="G9718" s="7">
        <v>14</v>
      </c>
      <c r="H9718" s="7">
        <v>98</v>
      </c>
      <c r="I9718" s="7">
        <v>-3.9663550411581198E-2</v>
      </c>
      <c r="J9718" s="7">
        <v>0.153117672861418</v>
      </c>
    </row>
    <row r="9719" spans="2:10" x14ac:dyDescent="0.2">
      <c r="B9719" s="7">
        <v>15</v>
      </c>
      <c r="C9719" s="7">
        <v>98</v>
      </c>
      <c r="D9719" s="7">
        <v>0.17176029726328801</v>
      </c>
      <c r="E9719" s="7">
        <v>-0.41193739588001499</v>
      </c>
      <c r="G9719" s="7">
        <v>15</v>
      </c>
      <c r="H9719" s="7">
        <v>98</v>
      </c>
      <c r="I9719" s="7">
        <v>0.176258304554059</v>
      </c>
      <c r="J9719" s="7">
        <v>-3.4062218422752401E-3</v>
      </c>
    </row>
    <row r="9720" spans="2:10" x14ac:dyDescent="0.2">
      <c r="B9720" s="7">
        <v>16</v>
      </c>
      <c r="C9720" s="7">
        <v>98</v>
      </c>
      <c r="D9720" s="7">
        <v>0.51494866821301899</v>
      </c>
      <c r="E9720" s="7">
        <v>0.37192300061046901</v>
      </c>
      <c r="G9720" s="7">
        <v>16</v>
      </c>
      <c r="H9720" s="7">
        <v>98</v>
      </c>
      <c r="I9720" s="7">
        <v>0.53331998640241396</v>
      </c>
      <c r="J9720" s="7">
        <v>0.68152126704375904</v>
      </c>
    </row>
    <row r="9721" spans="2:10" x14ac:dyDescent="0.2">
      <c r="B9721" s="7">
        <v>17</v>
      </c>
      <c r="C9721" s="7">
        <v>98</v>
      </c>
      <c r="D9721" s="7">
        <v>0.102051121997932</v>
      </c>
      <c r="E9721" s="7">
        <v>1.8080955863656101E-2</v>
      </c>
      <c r="G9721" s="7">
        <v>17</v>
      </c>
      <c r="H9721" s="7">
        <v>98</v>
      </c>
      <c r="I9721" s="7">
        <v>9.8876387202289501E-2</v>
      </c>
      <c r="J9721" s="7">
        <v>-4.31257603538375E-2</v>
      </c>
    </row>
    <row r="9722" spans="2:10" x14ac:dyDescent="0.2">
      <c r="B9722" s="7">
        <v>18</v>
      </c>
      <c r="C9722" s="7">
        <v>98</v>
      </c>
      <c r="D9722" s="7">
        <v>-0.20258736530416799</v>
      </c>
      <c r="E9722" s="7">
        <v>-0.46601808011989199</v>
      </c>
      <c r="G9722" s="7">
        <v>18</v>
      </c>
      <c r="H9722" s="7">
        <v>98</v>
      </c>
      <c r="I9722" s="7">
        <v>-0.20124208734195601</v>
      </c>
      <c r="J9722" s="7">
        <v>-0.238320500618696</v>
      </c>
    </row>
    <row r="9723" spans="2:10" x14ac:dyDescent="0.2">
      <c r="B9723" s="7">
        <v>19</v>
      </c>
      <c r="C9723" s="7">
        <v>98</v>
      </c>
      <c r="D9723" s="7">
        <v>0.17350691283144301</v>
      </c>
      <c r="E9723" s="7">
        <v>0.20641822864366899</v>
      </c>
      <c r="G9723" s="7">
        <v>19</v>
      </c>
      <c r="H9723" s="7">
        <v>98</v>
      </c>
      <c r="I9723" s="7">
        <v>0.166967287259808</v>
      </c>
      <c r="J9723" s="7">
        <v>0.28025045061788001</v>
      </c>
    </row>
    <row r="9724" spans="2:10" x14ac:dyDescent="0.2">
      <c r="B9724" s="7">
        <v>20</v>
      </c>
      <c r="C9724" s="7">
        <v>98</v>
      </c>
      <c r="D9724" s="7">
        <v>0.145646780715287</v>
      </c>
      <c r="E9724" s="7">
        <v>9.0129400161711004E-2</v>
      </c>
      <c r="G9724" s="7">
        <v>20</v>
      </c>
      <c r="H9724" s="7">
        <v>98</v>
      </c>
      <c r="I9724" s="7">
        <v>0.15245277596634901</v>
      </c>
      <c r="J9724" s="7">
        <v>0.38944485449524502</v>
      </c>
    </row>
    <row r="9725" spans="2:10" x14ac:dyDescent="0.2">
      <c r="B9725" s="7">
        <v>21</v>
      </c>
      <c r="C9725" s="7">
        <v>98</v>
      </c>
      <c r="D9725" s="7">
        <v>0.30076938855055002</v>
      </c>
      <c r="E9725" s="7">
        <v>0.15837460600797801</v>
      </c>
      <c r="G9725" s="7">
        <v>21</v>
      </c>
      <c r="H9725" s="7">
        <v>98</v>
      </c>
      <c r="I9725" s="7">
        <v>0.30368905352973602</v>
      </c>
      <c r="J9725" s="7">
        <v>0.19874089166790099</v>
      </c>
    </row>
    <row r="9726" spans="2:10" x14ac:dyDescent="0.2">
      <c r="B9726" s="7">
        <v>22</v>
      </c>
      <c r="C9726" s="7">
        <v>98</v>
      </c>
      <c r="D9726" s="7">
        <v>0.43282271372023801</v>
      </c>
      <c r="E9726" s="7">
        <v>0.28174967979563997</v>
      </c>
      <c r="G9726" s="7">
        <v>22</v>
      </c>
      <c r="H9726" s="7">
        <v>98</v>
      </c>
      <c r="I9726" s="7">
        <v>0.43775589215625099</v>
      </c>
      <c r="J9726" s="7">
        <v>0.19340726671042499</v>
      </c>
    </row>
    <row r="9727" spans="2:10" x14ac:dyDescent="0.2">
      <c r="B9727" s="7">
        <v>23</v>
      </c>
      <c r="C9727" s="7">
        <v>98</v>
      </c>
      <c r="D9727" s="7">
        <v>-0.21291195605968899</v>
      </c>
      <c r="E9727" s="7">
        <v>-0.37708078759034502</v>
      </c>
      <c r="G9727" s="7">
        <v>23</v>
      </c>
      <c r="H9727" s="7">
        <v>98</v>
      </c>
      <c r="I9727" s="7">
        <v>-0.224863009809422</v>
      </c>
      <c r="J9727" s="7">
        <v>-0.23026223071464599</v>
      </c>
    </row>
    <row r="9728" spans="2:10" x14ac:dyDescent="0.2">
      <c r="B9728" s="7">
        <v>24</v>
      </c>
      <c r="C9728" s="7">
        <v>98</v>
      </c>
      <c r="D9728" s="7">
        <v>-0.13742938665959401</v>
      </c>
      <c r="E9728" s="7">
        <v>-3.9262679912561702E-2</v>
      </c>
      <c r="G9728" s="7">
        <v>24</v>
      </c>
      <c r="H9728" s="7">
        <v>98</v>
      </c>
      <c r="I9728" s="7">
        <v>-0.13848582138143201</v>
      </c>
      <c r="J9728" s="7">
        <v>-6.6664872364085206E-2</v>
      </c>
    </row>
    <row r="9729" spans="2:10" x14ac:dyDescent="0.2">
      <c r="B9729" s="7">
        <v>25</v>
      </c>
      <c r="C9729" s="7">
        <v>98</v>
      </c>
      <c r="D9729" s="7">
        <v>-0.55692224155231196</v>
      </c>
      <c r="E9729" s="7">
        <v>-0.73515256824563002</v>
      </c>
      <c r="G9729" s="7">
        <v>25</v>
      </c>
      <c r="H9729" s="7">
        <v>98</v>
      </c>
      <c r="I9729" s="7">
        <v>-0.549529931814985</v>
      </c>
      <c r="J9729" s="7">
        <v>-0.55714083479570298</v>
      </c>
    </row>
    <row r="9730" spans="2:10" x14ac:dyDescent="0.2">
      <c r="B9730" s="7">
        <v>26</v>
      </c>
      <c r="C9730" s="7">
        <v>98</v>
      </c>
      <c r="D9730" s="7">
        <v>0.41460682332529603</v>
      </c>
      <c r="E9730" s="7">
        <v>2.9721357657798798E-2</v>
      </c>
      <c r="G9730" s="7">
        <v>26</v>
      </c>
      <c r="H9730" s="7">
        <v>98</v>
      </c>
      <c r="I9730" s="7">
        <v>0.42264038214689498</v>
      </c>
      <c r="J9730" s="7">
        <v>2.05324990965918E-2</v>
      </c>
    </row>
    <row r="9731" spans="2:10" x14ac:dyDescent="0.2">
      <c r="B9731" s="7">
        <v>27</v>
      </c>
      <c r="C9731" s="7">
        <v>98</v>
      </c>
      <c r="D9731" s="7">
        <v>-4.25443448943792E-2</v>
      </c>
      <c r="E9731" s="7">
        <v>0.15569531767929901</v>
      </c>
      <c r="G9731" s="7">
        <v>27</v>
      </c>
      <c r="H9731" s="7">
        <v>98</v>
      </c>
      <c r="I9731" s="7">
        <v>-4.2397583114658098E-2</v>
      </c>
      <c r="J9731" s="7">
        <v>0.105321286693177</v>
      </c>
    </row>
    <row r="9732" spans="2:10" x14ac:dyDescent="0.2">
      <c r="B9732" s="7">
        <v>28</v>
      </c>
      <c r="C9732" s="7">
        <v>98</v>
      </c>
      <c r="D9732" s="7">
        <v>2.7451426759762799E-2</v>
      </c>
      <c r="E9732" s="7">
        <v>-0.37441967519851899</v>
      </c>
      <c r="G9732" s="7">
        <v>28</v>
      </c>
      <c r="H9732" s="7">
        <v>98</v>
      </c>
      <c r="I9732" s="7">
        <v>2.4434260043671299E-2</v>
      </c>
      <c r="J9732" s="7">
        <v>-8.9412595931319706E-3</v>
      </c>
    </row>
    <row r="9733" spans="2:10" x14ac:dyDescent="0.2">
      <c r="B9733" s="7">
        <v>29</v>
      </c>
      <c r="C9733" s="7">
        <v>98</v>
      </c>
      <c r="D9733" s="7">
        <v>2.58803298022992E-2</v>
      </c>
      <c r="E9733" s="7">
        <v>-0.19287229513294701</v>
      </c>
      <c r="G9733" s="7">
        <v>29</v>
      </c>
      <c r="H9733" s="7">
        <v>98</v>
      </c>
      <c r="I9733" s="7">
        <v>2.6033586740393098E-2</v>
      </c>
      <c r="J9733" s="7">
        <v>5.3854534585002299E-2</v>
      </c>
    </row>
    <row r="9734" spans="2:10" x14ac:dyDescent="0.2">
      <c r="B9734" s="7">
        <v>30</v>
      </c>
      <c r="C9734" s="7">
        <v>98</v>
      </c>
      <c r="D9734" s="7">
        <v>0.24616648776817299</v>
      </c>
      <c r="E9734" s="7">
        <v>-9.7915048353208994E-2</v>
      </c>
      <c r="G9734" s="7">
        <v>30</v>
      </c>
      <c r="H9734" s="7">
        <v>98</v>
      </c>
      <c r="I9734" s="7">
        <v>0.24049948707094901</v>
      </c>
      <c r="J9734" s="7">
        <v>8.59322580680182E-2</v>
      </c>
    </row>
    <row r="9735" spans="2:10" x14ac:dyDescent="0.2">
      <c r="B9735" s="7">
        <v>31</v>
      </c>
      <c r="C9735" s="7">
        <v>98</v>
      </c>
      <c r="D9735" s="7">
        <v>0.16484809775210499</v>
      </c>
      <c r="E9735" s="7">
        <v>0.54403083522079299</v>
      </c>
      <c r="G9735" s="7">
        <v>31</v>
      </c>
      <c r="H9735" s="7">
        <v>98</v>
      </c>
      <c r="I9735" s="7">
        <v>0.16272993302406499</v>
      </c>
      <c r="J9735" s="7">
        <v>0.33470698208686001</v>
      </c>
    </row>
    <row r="9736" spans="2:10" x14ac:dyDescent="0.2">
      <c r="B9736" s="7">
        <v>32</v>
      </c>
      <c r="C9736" s="7">
        <v>98</v>
      </c>
      <c r="D9736" s="7">
        <v>-0.337913549287925</v>
      </c>
      <c r="E9736" s="7">
        <v>-0.33807900283352199</v>
      </c>
      <c r="G9736" s="7">
        <v>32</v>
      </c>
      <c r="H9736" s="7">
        <v>98</v>
      </c>
      <c r="I9736" s="7">
        <v>-0.338667242132699</v>
      </c>
      <c r="J9736" s="7">
        <v>-0.16562234246479501</v>
      </c>
    </row>
    <row r="9737" spans="2:10" x14ac:dyDescent="0.2">
      <c r="B9737" s="7">
        <v>33</v>
      </c>
      <c r="C9737" s="7">
        <v>98</v>
      </c>
      <c r="D9737" s="7">
        <v>9.1490977786993902E-2</v>
      </c>
      <c r="E9737" s="7">
        <v>-0.234036265574948</v>
      </c>
      <c r="G9737" s="7">
        <v>33</v>
      </c>
      <c r="H9737" s="7">
        <v>98</v>
      </c>
      <c r="I9737" s="7">
        <v>9.1066957966163806E-2</v>
      </c>
      <c r="J9737" s="7">
        <v>-6.0600977484721597E-3</v>
      </c>
    </row>
    <row r="9738" spans="2:10" x14ac:dyDescent="0.2">
      <c r="B9738" s="7">
        <v>34</v>
      </c>
      <c r="C9738" s="7">
        <v>98</v>
      </c>
      <c r="D9738" s="7">
        <v>0.43785926664889002</v>
      </c>
      <c r="E9738" s="7">
        <v>0.452930463536934</v>
      </c>
      <c r="G9738" s="7">
        <v>34</v>
      </c>
      <c r="H9738" s="7">
        <v>98</v>
      </c>
      <c r="I9738" s="7">
        <v>0.432174046199645</v>
      </c>
      <c r="J9738" s="7">
        <v>0.39152440369969399</v>
      </c>
    </row>
    <row r="9739" spans="2:10" x14ac:dyDescent="0.2">
      <c r="B9739" s="7">
        <v>35</v>
      </c>
      <c r="C9739" s="7">
        <v>98</v>
      </c>
      <c r="D9739" s="7">
        <v>1.13060436116147</v>
      </c>
      <c r="E9739" s="7">
        <v>0.78643167242789203</v>
      </c>
      <c r="G9739" s="7">
        <v>35</v>
      </c>
      <c r="H9739" s="7">
        <v>98</v>
      </c>
      <c r="I9739" s="7">
        <v>1.12661170063728</v>
      </c>
      <c r="J9739" s="7">
        <v>0.72114472427363197</v>
      </c>
    </row>
    <row r="9740" spans="2:10" x14ac:dyDescent="0.2">
      <c r="B9740" s="7">
        <v>36</v>
      </c>
      <c r="C9740" s="7">
        <v>98</v>
      </c>
      <c r="D9740" s="7">
        <v>-1.01447448792484E-2</v>
      </c>
      <c r="E9740" s="7">
        <v>-0.221316740252399</v>
      </c>
      <c r="G9740" s="7">
        <v>36</v>
      </c>
      <c r="H9740" s="7">
        <v>98</v>
      </c>
      <c r="I9740" s="7">
        <v>-1.03070529198739E-2</v>
      </c>
      <c r="J9740" s="7">
        <v>0.23975172219333499</v>
      </c>
    </row>
    <row r="9741" spans="2:10" x14ac:dyDescent="0.2">
      <c r="B9741" s="7">
        <v>37</v>
      </c>
      <c r="C9741" s="7">
        <v>98</v>
      </c>
      <c r="D9741" s="7">
        <v>-0.19402642487668101</v>
      </c>
      <c r="E9741" s="7">
        <v>-0.16500327346110399</v>
      </c>
      <c r="G9741" s="7">
        <v>37</v>
      </c>
      <c r="H9741" s="7">
        <v>98</v>
      </c>
      <c r="I9741" s="7">
        <v>-0.196420035140001</v>
      </c>
      <c r="J9741" s="7">
        <v>-2.39396997850987E-2</v>
      </c>
    </row>
    <row r="9742" spans="2:10" x14ac:dyDescent="0.2">
      <c r="B9742" s="7">
        <v>38</v>
      </c>
      <c r="C9742" s="7">
        <v>98</v>
      </c>
      <c r="D9742" s="7">
        <v>-7.4823867242754402E-2</v>
      </c>
      <c r="E9742" s="7">
        <v>-0.73474842109798799</v>
      </c>
      <c r="G9742" s="7">
        <v>38</v>
      </c>
      <c r="H9742" s="7">
        <v>98</v>
      </c>
      <c r="I9742" s="7">
        <v>-7.4112077817777497E-2</v>
      </c>
      <c r="J9742" s="7">
        <v>-0.145157312702827</v>
      </c>
    </row>
    <row r="9743" spans="2:10" x14ac:dyDescent="0.2">
      <c r="B9743" s="7">
        <v>39</v>
      </c>
      <c r="C9743" s="7">
        <v>98</v>
      </c>
      <c r="D9743" s="7">
        <v>0.29098668563687702</v>
      </c>
      <c r="E9743" s="7">
        <v>0.43953672293357199</v>
      </c>
      <c r="G9743" s="7">
        <v>39</v>
      </c>
      <c r="H9743" s="7">
        <v>98</v>
      </c>
      <c r="I9743" s="7">
        <v>0.284542825580266</v>
      </c>
      <c r="J9743" s="7">
        <v>0.15666568752316301</v>
      </c>
    </row>
    <row r="9744" spans="2:10" x14ac:dyDescent="0.2">
      <c r="B9744" s="7">
        <v>40</v>
      </c>
      <c r="C9744" s="7">
        <v>98</v>
      </c>
      <c r="D9744" s="7">
        <v>-0.39061827575549002</v>
      </c>
      <c r="E9744" s="7">
        <v>-0.38530039640837999</v>
      </c>
      <c r="G9744" s="7">
        <v>40</v>
      </c>
      <c r="H9744" s="7">
        <v>98</v>
      </c>
      <c r="I9744" s="7">
        <v>-0.38900719954155</v>
      </c>
      <c r="J9744" s="7">
        <v>-0.52339850114272901</v>
      </c>
    </row>
    <row r="9745" spans="2:10" x14ac:dyDescent="0.2">
      <c r="B9745" s="7">
        <v>41</v>
      </c>
      <c r="C9745" s="7">
        <v>98</v>
      </c>
      <c r="D9745" s="7">
        <v>0.24076953867764</v>
      </c>
      <c r="E9745" s="7">
        <v>-0.12434402573554899</v>
      </c>
      <c r="G9745" s="7">
        <v>41</v>
      </c>
      <c r="H9745" s="7">
        <v>98</v>
      </c>
      <c r="I9745" s="7">
        <v>0.246148380443203</v>
      </c>
      <c r="J9745" s="7">
        <v>-0.24439244354060399</v>
      </c>
    </row>
    <row r="9746" spans="2:10" x14ac:dyDescent="0.2">
      <c r="B9746" s="7">
        <v>42</v>
      </c>
      <c r="C9746" s="7">
        <v>98</v>
      </c>
      <c r="D9746" s="7">
        <v>0.14916536875072001</v>
      </c>
      <c r="E9746" s="7">
        <v>0.222535594468808</v>
      </c>
      <c r="G9746" s="7">
        <v>42</v>
      </c>
      <c r="H9746" s="7">
        <v>98</v>
      </c>
      <c r="I9746" s="7">
        <v>0.14310778267161101</v>
      </c>
      <c r="J9746" s="7">
        <v>7.8740735058763001E-2</v>
      </c>
    </row>
    <row r="9747" spans="2:10" x14ac:dyDescent="0.2">
      <c r="B9747" s="7">
        <v>43</v>
      </c>
      <c r="C9747" s="7">
        <v>98</v>
      </c>
      <c r="D9747" s="7">
        <v>-0.41328363482803798</v>
      </c>
      <c r="E9747" s="7">
        <v>4.55972878176754E-2</v>
      </c>
      <c r="G9747" s="7">
        <v>43</v>
      </c>
      <c r="H9747" s="7">
        <v>98</v>
      </c>
      <c r="I9747" s="7">
        <v>-0.39845391350352199</v>
      </c>
      <c r="J9747" s="7">
        <v>-0.120864734792833</v>
      </c>
    </row>
    <row r="9748" spans="2:10" x14ac:dyDescent="0.2">
      <c r="B9748" s="7">
        <v>44</v>
      </c>
      <c r="C9748" s="7">
        <v>98</v>
      </c>
      <c r="D9748" s="7">
        <v>0.480156564071203</v>
      </c>
      <c r="E9748" s="7">
        <v>0.16255209623712399</v>
      </c>
      <c r="G9748" s="7">
        <v>44</v>
      </c>
      <c r="H9748" s="7">
        <v>98</v>
      </c>
      <c r="I9748" s="7">
        <v>0.50307525452039303</v>
      </c>
      <c r="J9748" s="7">
        <v>0.55945969147864905</v>
      </c>
    </row>
    <row r="9749" spans="2:10" x14ac:dyDescent="0.2">
      <c r="B9749" s="7">
        <v>45</v>
      </c>
      <c r="C9749" s="7">
        <v>98</v>
      </c>
      <c r="D9749" s="7">
        <v>-0.13006446207945599</v>
      </c>
      <c r="E9749" s="7">
        <v>-0.17206203305308701</v>
      </c>
      <c r="G9749" s="7">
        <v>45</v>
      </c>
      <c r="H9749" s="7">
        <v>98</v>
      </c>
      <c r="I9749" s="7">
        <v>-0.13179052622335699</v>
      </c>
      <c r="J9749" s="7">
        <v>-4.4593495196337998E-2</v>
      </c>
    </row>
    <row r="9750" spans="2:10" x14ac:dyDescent="0.2">
      <c r="B9750" s="7">
        <v>46</v>
      </c>
      <c r="C9750" s="7">
        <v>98</v>
      </c>
      <c r="D9750" s="7">
        <v>-0.24906949040607501</v>
      </c>
      <c r="E9750" s="7">
        <v>-6.0741257084545801E-2</v>
      </c>
      <c r="G9750" s="7">
        <v>46</v>
      </c>
      <c r="H9750" s="7">
        <v>98</v>
      </c>
      <c r="I9750" s="7">
        <v>-0.248914426430276</v>
      </c>
      <c r="J9750" s="7">
        <v>9.0457910613546993E-2</v>
      </c>
    </row>
    <row r="9751" spans="2:10" x14ac:dyDescent="0.2">
      <c r="B9751" s="7">
        <v>47</v>
      </c>
      <c r="C9751" s="7">
        <v>98</v>
      </c>
      <c r="D9751" s="7">
        <v>0.21137084886184701</v>
      </c>
      <c r="E9751" s="7">
        <v>-3.6252271450643497E-2</v>
      </c>
      <c r="G9751" s="7">
        <v>47</v>
      </c>
      <c r="H9751" s="7">
        <v>98</v>
      </c>
      <c r="I9751" s="7">
        <v>0.22006759865300499</v>
      </c>
      <c r="J9751" s="7">
        <v>-0.398719227241848</v>
      </c>
    </row>
    <row r="9752" spans="2:10" x14ac:dyDescent="0.2">
      <c r="B9752" s="7">
        <v>48</v>
      </c>
      <c r="C9752" s="7">
        <v>98</v>
      </c>
      <c r="D9752" s="7">
        <v>0.372765582299104</v>
      </c>
      <c r="E9752" s="7">
        <v>0.33714047650323897</v>
      </c>
      <c r="G9752" s="7">
        <v>48</v>
      </c>
      <c r="H9752" s="7">
        <v>98</v>
      </c>
      <c r="I9752" s="7">
        <v>0.38784039044928498</v>
      </c>
      <c r="J9752" s="7">
        <v>0.47830926902276899</v>
      </c>
    </row>
    <row r="9753" spans="2:10" x14ac:dyDescent="0.2">
      <c r="B9753" s="7">
        <v>49</v>
      </c>
      <c r="C9753" s="7">
        <v>98</v>
      </c>
      <c r="D9753" s="7">
        <v>-0.209214284247878</v>
      </c>
      <c r="E9753" s="7">
        <v>-0.16221142704297001</v>
      </c>
      <c r="G9753" s="7">
        <v>49</v>
      </c>
      <c r="H9753" s="7">
        <v>98</v>
      </c>
      <c r="I9753" s="7">
        <v>-0.21021157970318699</v>
      </c>
      <c r="J9753" s="7">
        <v>-0.46074957127774102</v>
      </c>
    </row>
    <row r="9754" spans="2:10" x14ac:dyDescent="0.2">
      <c r="B9754" s="7">
        <v>50</v>
      </c>
      <c r="C9754" s="7">
        <v>98</v>
      </c>
      <c r="D9754" s="7">
        <v>-0.40253075790321002</v>
      </c>
      <c r="E9754" s="7">
        <v>-0.27827304152373</v>
      </c>
      <c r="G9754" s="7">
        <v>50</v>
      </c>
      <c r="H9754" s="7">
        <v>98</v>
      </c>
      <c r="I9754" s="7">
        <v>-0.40985482446983201</v>
      </c>
      <c r="J9754" s="7">
        <v>-0.27743439977581202</v>
      </c>
    </row>
    <row r="9755" spans="2:10" x14ac:dyDescent="0.2">
      <c r="B9755" s="7">
        <v>51</v>
      </c>
      <c r="C9755" s="7">
        <v>98</v>
      </c>
      <c r="D9755" s="7">
        <v>0.13470079920886999</v>
      </c>
      <c r="E9755" s="7">
        <v>1.5089406271958899E-2</v>
      </c>
      <c r="G9755" s="7">
        <v>51</v>
      </c>
      <c r="H9755" s="7">
        <v>98</v>
      </c>
      <c r="I9755" s="7">
        <v>0.13790003660956299</v>
      </c>
      <c r="J9755" s="7">
        <v>-0.126815056626774</v>
      </c>
    </row>
    <row r="9756" spans="2:10" x14ac:dyDescent="0.2">
      <c r="B9756" s="7">
        <v>52</v>
      </c>
      <c r="C9756" s="7">
        <v>98</v>
      </c>
      <c r="D9756" s="7">
        <v>0.293592024553119</v>
      </c>
      <c r="E9756" s="7">
        <v>0.30302585924623698</v>
      </c>
      <c r="G9756" s="7">
        <v>52</v>
      </c>
      <c r="H9756" s="7">
        <v>98</v>
      </c>
      <c r="I9756" s="7">
        <v>0.29971799266352001</v>
      </c>
      <c r="J9756" s="7">
        <v>0.35003032499404901</v>
      </c>
    </row>
    <row r="9757" spans="2:10" x14ac:dyDescent="0.2">
      <c r="B9757" s="7">
        <v>53</v>
      </c>
      <c r="C9757" s="7">
        <v>98</v>
      </c>
      <c r="D9757" s="7">
        <v>4.7878804465863602E-2</v>
      </c>
      <c r="E9757" s="7">
        <v>-0.22891042537530101</v>
      </c>
      <c r="G9757" s="7">
        <v>53</v>
      </c>
      <c r="H9757" s="7">
        <v>98</v>
      </c>
      <c r="I9757" s="7">
        <v>5.3144596647298301E-2</v>
      </c>
      <c r="J9757" s="7">
        <v>-0.46495155199395499</v>
      </c>
    </row>
    <row r="9758" spans="2:10" x14ac:dyDescent="0.2">
      <c r="B9758" s="7">
        <v>54</v>
      </c>
      <c r="C9758" s="7">
        <v>98</v>
      </c>
      <c r="D9758" s="7">
        <v>0.44946269919432502</v>
      </c>
      <c r="E9758" s="7">
        <v>0.69994949396474004</v>
      </c>
      <c r="G9758" s="7">
        <v>54</v>
      </c>
      <c r="H9758" s="7">
        <v>98</v>
      </c>
      <c r="I9758" s="7">
        <v>0.46643352176512998</v>
      </c>
      <c r="J9758" s="7">
        <v>0.53560617984680703</v>
      </c>
    </row>
    <row r="9759" spans="2:10" x14ac:dyDescent="0.2">
      <c r="B9759" s="7">
        <v>55</v>
      </c>
      <c r="C9759" s="7">
        <v>98</v>
      </c>
      <c r="D9759" s="7">
        <v>0.31064469365560698</v>
      </c>
      <c r="E9759" s="7">
        <v>0.30664255278998198</v>
      </c>
      <c r="G9759" s="7">
        <v>55</v>
      </c>
      <c r="H9759" s="7">
        <v>98</v>
      </c>
      <c r="I9759" s="7">
        <v>0.31390385640706298</v>
      </c>
      <c r="J9759" s="7">
        <v>0.25204770528699599</v>
      </c>
    </row>
    <row r="9760" spans="2:10" x14ac:dyDescent="0.2">
      <c r="B9760" s="7">
        <v>56</v>
      </c>
      <c r="C9760" s="7">
        <v>98</v>
      </c>
      <c r="D9760" s="7">
        <v>0.27422433638264598</v>
      </c>
      <c r="E9760" s="7">
        <v>0.24893391814478599</v>
      </c>
      <c r="G9760" s="7">
        <v>56</v>
      </c>
      <c r="H9760" s="7">
        <v>98</v>
      </c>
      <c r="I9760" s="7">
        <v>0.270272224976225</v>
      </c>
      <c r="J9760" s="7">
        <v>9.3597209876194604E-2</v>
      </c>
    </row>
    <row r="9761" spans="2:10" x14ac:dyDescent="0.2">
      <c r="B9761" s="7">
        <v>57</v>
      </c>
      <c r="C9761" s="7">
        <v>98</v>
      </c>
      <c r="D9761" s="7">
        <v>0.57272612259877598</v>
      </c>
      <c r="E9761" s="7">
        <v>0.57581768959489399</v>
      </c>
      <c r="G9761" s="7">
        <v>57</v>
      </c>
      <c r="H9761" s="7">
        <v>98</v>
      </c>
      <c r="I9761" s="7">
        <v>0.60208019556675596</v>
      </c>
      <c r="J9761" s="7">
        <v>0.51903872276826701</v>
      </c>
    </row>
    <row r="9762" spans="2:10" x14ac:dyDescent="0.2">
      <c r="B9762" s="7">
        <v>58</v>
      </c>
      <c r="C9762" s="7">
        <v>98</v>
      </c>
      <c r="D9762" s="7">
        <v>0.92316500922560696</v>
      </c>
      <c r="E9762" s="7">
        <v>1.0351737244985599</v>
      </c>
      <c r="G9762" s="7">
        <v>58</v>
      </c>
      <c r="H9762" s="7">
        <v>98</v>
      </c>
      <c r="I9762" s="7">
        <v>0.93119922950106604</v>
      </c>
      <c r="J9762" s="7">
        <v>0.82432437144840998</v>
      </c>
    </row>
    <row r="9763" spans="2:10" x14ac:dyDescent="0.2">
      <c r="B9763" s="7">
        <v>59</v>
      </c>
      <c r="C9763" s="7">
        <v>98</v>
      </c>
      <c r="D9763" s="7">
        <v>-4.4451665426282497E-2</v>
      </c>
      <c r="E9763" s="7">
        <v>0.175646337622612</v>
      </c>
      <c r="G9763" s="7">
        <v>59</v>
      </c>
      <c r="H9763" s="7">
        <v>98</v>
      </c>
      <c r="I9763" s="7">
        <v>-4.4732258815797003E-2</v>
      </c>
      <c r="J9763" s="7">
        <v>0.25001070028024802</v>
      </c>
    </row>
    <row r="9764" spans="2:10" x14ac:dyDescent="0.2">
      <c r="B9764" s="7">
        <v>60</v>
      </c>
      <c r="C9764" s="7">
        <v>98</v>
      </c>
      <c r="D9764" s="7">
        <v>-0.16151569509520899</v>
      </c>
      <c r="E9764" s="7">
        <v>7.9063111188659697E-4</v>
      </c>
      <c r="G9764" s="7">
        <v>60</v>
      </c>
      <c r="H9764" s="7">
        <v>98</v>
      </c>
      <c r="I9764" s="7">
        <v>-0.162084288529148</v>
      </c>
      <c r="J9764" s="7">
        <v>-4.2043737278778102E-2</v>
      </c>
    </row>
    <row r="9765" spans="2:10" x14ac:dyDescent="0.2">
      <c r="B9765" s="7">
        <v>61</v>
      </c>
      <c r="C9765" s="7">
        <v>98</v>
      </c>
      <c r="D9765" s="7">
        <v>0.26763944295605402</v>
      </c>
      <c r="E9765" s="7">
        <v>0.226501665724751</v>
      </c>
      <c r="G9765" s="7">
        <v>61</v>
      </c>
      <c r="H9765" s="7">
        <v>98</v>
      </c>
      <c r="I9765" s="7">
        <v>0.27124327922295199</v>
      </c>
      <c r="J9765" s="7">
        <v>0.13998732358937399</v>
      </c>
    </row>
    <row r="9766" spans="2:10" x14ac:dyDescent="0.2">
      <c r="B9766" s="7">
        <v>62</v>
      </c>
      <c r="C9766" s="7">
        <v>98</v>
      </c>
      <c r="D9766" s="7">
        <v>-9.4643945224030204E-2</v>
      </c>
      <c r="E9766" s="7">
        <v>8.3198987992890494E-2</v>
      </c>
      <c r="G9766" s="7">
        <v>62</v>
      </c>
      <c r="H9766" s="7">
        <v>98</v>
      </c>
      <c r="I9766" s="7">
        <v>-9.4922817455483297E-2</v>
      </c>
      <c r="J9766" s="7">
        <v>-1.2111352407451601E-2</v>
      </c>
    </row>
    <row r="9767" spans="2:10" x14ac:dyDescent="0.2">
      <c r="B9767" s="7">
        <v>63</v>
      </c>
      <c r="C9767" s="7">
        <v>98</v>
      </c>
      <c r="D9767" s="7">
        <v>-4.5541956980885701E-3</v>
      </c>
      <c r="E9767" s="7">
        <v>0.141248805608996</v>
      </c>
      <c r="G9767" s="7">
        <v>63</v>
      </c>
      <c r="H9767" s="7">
        <v>98</v>
      </c>
      <c r="I9767" s="7">
        <v>-5.4721418368019999E-3</v>
      </c>
      <c r="J9767" s="7">
        <v>-5.8323103120624602E-2</v>
      </c>
    </row>
    <row r="9768" spans="2:10" x14ac:dyDescent="0.2">
      <c r="B9768" s="7">
        <v>64</v>
      </c>
      <c r="C9768" s="7">
        <v>98</v>
      </c>
      <c r="D9768" s="7">
        <v>0.14526122875941599</v>
      </c>
      <c r="E9768" s="7">
        <v>0.383353226714581</v>
      </c>
      <c r="G9768" s="7">
        <v>64</v>
      </c>
      <c r="H9768" s="7">
        <v>98</v>
      </c>
      <c r="I9768" s="7">
        <v>0.156443337007943</v>
      </c>
      <c r="J9768" s="7">
        <v>0.63594044090726398</v>
      </c>
    </row>
    <row r="9769" spans="2:10" x14ac:dyDescent="0.2">
      <c r="B9769" s="7">
        <v>65</v>
      </c>
      <c r="C9769" s="7">
        <v>98</v>
      </c>
      <c r="D9769" s="7">
        <v>-0.17950872630541501</v>
      </c>
      <c r="E9769" s="7">
        <v>-0.40962825346809001</v>
      </c>
      <c r="G9769" s="7">
        <v>65</v>
      </c>
      <c r="H9769" s="7">
        <v>98</v>
      </c>
      <c r="I9769" s="7">
        <v>-0.186376893195559</v>
      </c>
      <c r="J9769" s="7">
        <v>-0.59444197465794602</v>
      </c>
    </row>
    <row r="9770" spans="2:10" x14ac:dyDescent="0.2">
      <c r="B9770" s="7">
        <v>66</v>
      </c>
      <c r="C9770" s="7">
        <v>98</v>
      </c>
      <c r="D9770" s="7">
        <v>-7.5131529276526401E-2</v>
      </c>
      <c r="E9770" s="7">
        <v>0.54294594259658402</v>
      </c>
      <c r="G9770" s="7">
        <v>66</v>
      </c>
      <c r="H9770" s="7">
        <v>98</v>
      </c>
      <c r="I9770" s="7">
        <v>-7.5532377088738001E-2</v>
      </c>
      <c r="J9770" s="7">
        <v>0.377182190866792</v>
      </c>
    </row>
    <row r="9771" spans="2:10" x14ac:dyDescent="0.2">
      <c r="B9771" s="7">
        <v>67</v>
      </c>
      <c r="C9771" s="7">
        <v>98</v>
      </c>
      <c r="D9771" s="7">
        <v>-0.12665423207402601</v>
      </c>
      <c r="E9771" s="7">
        <v>0.16738813877886699</v>
      </c>
      <c r="G9771" s="7">
        <v>67</v>
      </c>
      <c r="H9771" s="7">
        <v>98</v>
      </c>
      <c r="I9771" s="7">
        <v>-0.128431441331256</v>
      </c>
      <c r="J9771" s="7">
        <v>-8.7002112233296493E-3</v>
      </c>
    </row>
    <row r="9772" spans="2:10" x14ac:dyDescent="0.2">
      <c r="B9772" s="7">
        <v>68</v>
      </c>
      <c r="C9772" s="7">
        <v>98</v>
      </c>
      <c r="D9772" s="7">
        <v>0.201545671349532</v>
      </c>
      <c r="E9772" s="7">
        <v>0.106885673014531</v>
      </c>
      <c r="G9772" s="7">
        <v>68</v>
      </c>
      <c r="H9772" s="7">
        <v>98</v>
      </c>
      <c r="I9772" s="7">
        <v>0.20429305375690299</v>
      </c>
      <c r="J9772" s="7">
        <v>-6.7062608771184503E-3</v>
      </c>
    </row>
    <row r="9773" spans="2:10" x14ac:dyDescent="0.2">
      <c r="B9773" s="7">
        <v>69</v>
      </c>
      <c r="C9773" s="7">
        <v>98</v>
      </c>
      <c r="D9773" s="7">
        <v>-0.59810502125533604</v>
      </c>
      <c r="E9773" s="7">
        <v>-0.59447841284054403</v>
      </c>
      <c r="G9773" s="7">
        <v>69</v>
      </c>
      <c r="H9773" s="7">
        <v>98</v>
      </c>
      <c r="I9773" s="7">
        <v>-0.59935929801444199</v>
      </c>
      <c r="J9773" s="7">
        <v>-0.60710699091862297</v>
      </c>
    </row>
    <row r="9774" spans="2:10" x14ac:dyDescent="0.2">
      <c r="B9774" s="7">
        <v>70</v>
      </c>
      <c r="C9774" s="7">
        <v>98</v>
      </c>
      <c r="D9774" s="7">
        <v>3.9898583096351602E-2</v>
      </c>
      <c r="E9774" s="7">
        <v>0.13920286803453699</v>
      </c>
      <c r="G9774" s="7">
        <v>70</v>
      </c>
      <c r="H9774" s="7">
        <v>98</v>
      </c>
      <c r="I9774" s="7">
        <v>3.9520434711323403E-2</v>
      </c>
      <c r="J9774" s="7">
        <v>0.18460259293310299</v>
      </c>
    </row>
    <row r="9775" spans="2:10" x14ac:dyDescent="0.2">
      <c r="B9775" s="7">
        <v>71</v>
      </c>
      <c r="C9775" s="7">
        <v>98</v>
      </c>
      <c r="D9775" s="7">
        <v>1.6716224984119999E-2</v>
      </c>
      <c r="E9775" s="7">
        <v>-0.26761874360586402</v>
      </c>
      <c r="G9775" s="7">
        <v>71</v>
      </c>
      <c r="H9775" s="7">
        <v>98</v>
      </c>
      <c r="I9775" s="7">
        <v>1.6075573403695899E-2</v>
      </c>
      <c r="J9775" s="7">
        <v>-0.23363748089480699</v>
      </c>
    </row>
    <row r="9776" spans="2:10" x14ac:dyDescent="0.2">
      <c r="B9776" s="7">
        <v>72</v>
      </c>
      <c r="C9776" s="7">
        <v>98</v>
      </c>
      <c r="D9776" s="7">
        <v>-0.64806237906702802</v>
      </c>
      <c r="E9776" s="7">
        <v>-0.74850316352694102</v>
      </c>
      <c r="G9776" s="7">
        <v>72</v>
      </c>
      <c r="H9776" s="7">
        <v>98</v>
      </c>
      <c r="I9776" s="7">
        <v>-0.64080054201495296</v>
      </c>
      <c r="J9776" s="7">
        <v>-0.68791734519672998</v>
      </c>
    </row>
    <row r="9777" spans="2:10" x14ac:dyDescent="0.2">
      <c r="B9777" s="7">
        <v>73</v>
      </c>
      <c r="C9777" s="7">
        <v>98</v>
      </c>
      <c r="D9777" s="7">
        <v>0.133933646601787</v>
      </c>
      <c r="E9777" s="7">
        <v>0.29910025136590201</v>
      </c>
      <c r="G9777" s="7">
        <v>73</v>
      </c>
      <c r="H9777" s="7">
        <v>98</v>
      </c>
      <c r="I9777" s="7">
        <v>0.138249693708829</v>
      </c>
      <c r="J9777" s="7">
        <v>0.53418679924700396</v>
      </c>
    </row>
    <row r="9778" spans="2:10" x14ac:dyDescent="0.2">
      <c r="B9778" s="7">
        <v>74</v>
      </c>
      <c r="C9778" s="7">
        <v>98</v>
      </c>
      <c r="D9778" s="7">
        <v>-9.29044862367778E-2</v>
      </c>
      <c r="E9778" s="7">
        <v>0.130063217364631</v>
      </c>
      <c r="G9778" s="7">
        <v>74</v>
      </c>
      <c r="H9778" s="7">
        <v>98</v>
      </c>
      <c r="I9778" s="7">
        <v>-9.4413246456112696E-2</v>
      </c>
      <c r="J9778" s="7">
        <v>0.21136619413959601</v>
      </c>
    </row>
    <row r="9779" spans="2:10" x14ac:dyDescent="0.2">
      <c r="B9779" s="7">
        <v>75</v>
      </c>
      <c r="C9779" s="7">
        <v>98</v>
      </c>
      <c r="D9779" s="7">
        <v>-0.219862181915018</v>
      </c>
      <c r="E9779" s="7">
        <v>-0.237698986021565</v>
      </c>
      <c r="G9779" s="7">
        <v>75</v>
      </c>
      <c r="H9779" s="7">
        <v>98</v>
      </c>
      <c r="I9779" s="7">
        <v>-0.22049260927411801</v>
      </c>
      <c r="J9779" s="7">
        <v>-6.2565859595713896E-2</v>
      </c>
    </row>
    <row r="9780" spans="2:10" x14ac:dyDescent="0.2">
      <c r="B9780" s="7">
        <v>76</v>
      </c>
      <c r="C9780" s="7">
        <v>98</v>
      </c>
      <c r="D9780" s="7">
        <v>0.807871827852223</v>
      </c>
      <c r="E9780" s="7">
        <v>0.26266909835811902</v>
      </c>
      <c r="G9780" s="7">
        <v>76</v>
      </c>
      <c r="H9780" s="7">
        <v>98</v>
      </c>
      <c r="I9780" s="7">
        <v>0.81682662215463497</v>
      </c>
      <c r="J9780" s="7">
        <v>0.65635986691745996</v>
      </c>
    </row>
    <row r="9781" spans="2:10" x14ac:dyDescent="0.2">
      <c r="B9781" s="7">
        <v>77</v>
      </c>
      <c r="C9781" s="7">
        <v>98</v>
      </c>
      <c r="D9781" s="7">
        <v>-0.20512895455055399</v>
      </c>
      <c r="E9781" s="7">
        <v>-0.16616319902649301</v>
      </c>
      <c r="G9781" s="7">
        <v>77</v>
      </c>
      <c r="H9781" s="7">
        <v>98</v>
      </c>
      <c r="I9781" s="7">
        <v>-0.200498971061467</v>
      </c>
      <c r="J9781" s="7">
        <v>-0.26015841517503902</v>
      </c>
    </row>
    <row r="9782" spans="2:10" x14ac:dyDescent="0.2">
      <c r="B9782" s="7">
        <v>78</v>
      </c>
      <c r="C9782" s="7">
        <v>98</v>
      </c>
      <c r="D9782" s="7">
        <v>-7.0978207516826999E-2</v>
      </c>
      <c r="E9782" s="7">
        <v>5.0930722817646802E-2</v>
      </c>
      <c r="G9782" s="7">
        <v>78</v>
      </c>
      <c r="H9782" s="7">
        <v>98</v>
      </c>
      <c r="I9782" s="7">
        <v>-7.1495780054752003E-2</v>
      </c>
      <c r="J9782" s="7">
        <v>-0.104922363291374</v>
      </c>
    </row>
    <row r="9783" spans="2:10" x14ac:dyDescent="0.2">
      <c r="B9783" s="7">
        <v>79</v>
      </c>
      <c r="C9783" s="7">
        <v>98</v>
      </c>
      <c r="D9783" s="7">
        <v>-0.164120923727574</v>
      </c>
      <c r="E9783" s="7">
        <v>-8.98234582167214E-2</v>
      </c>
      <c r="G9783" s="7">
        <v>79</v>
      </c>
      <c r="H9783" s="7">
        <v>98</v>
      </c>
      <c r="I9783" s="7">
        <v>-0.166529211917093</v>
      </c>
      <c r="J9783" s="7">
        <v>0.15745134250409201</v>
      </c>
    </row>
    <row r="9784" spans="2:10" x14ac:dyDescent="0.2">
      <c r="B9784" s="7">
        <v>80</v>
      </c>
      <c r="C9784" s="7">
        <v>98</v>
      </c>
      <c r="D9784" s="7">
        <v>0.36233354886365698</v>
      </c>
      <c r="E9784" s="7">
        <v>0.20763271586121099</v>
      </c>
      <c r="G9784" s="7">
        <v>80</v>
      </c>
      <c r="H9784" s="7">
        <v>98</v>
      </c>
      <c r="I9784" s="7">
        <v>0.36621195204450602</v>
      </c>
      <c r="J9784" s="7">
        <v>0.160584244304045</v>
      </c>
    </row>
    <row r="9785" spans="2:10" x14ac:dyDescent="0.2">
      <c r="B9785" s="7">
        <v>81</v>
      </c>
      <c r="C9785" s="7">
        <v>98</v>
      </c>
      <c r="D9785" s="7">
        <v>0.53494581178071698</v>
      </c>
      <c r="E9785" s="7">
        <v>0.74028913383698103</v>
      </c>
      <c r="G9785" s="7">
        <v>81</v>
      </c>
      <c r="H9785" s="7">
        <v>98</v>
      </c>
      <c r="I9785" s="7">
        <v>0.54119946630655502</v>
      </c>
      <c r="J9785" s="7">
        <v>0.57857040798938697</v>
      </c>
    </row>
    <row r="9786" spans="2:10" x14ac:dyDescent="0.2">
      <c r="B9786" s="7">
        <v>82</v>
      </c>
      <c r="C9786" s="7">
        <v>98</v>
      </c>
      <c r="D9786" s="7">
        <v>0.352679309871819</v>
      </c>
      <c r="E9786" s="7">
        <v>0.193737466636314</v>
      </c>
      <c r="G9786" s="7">
        <v>82</v>
      </c>
      <c r="H9786" s="7">
        <v>98</v>
      </c>
      <c r="I9786" s="7">
        <v>0.37250340732356002</v>
      </c>
      <c r="J9786" s="7">
        <v>0.383090700579721</v>
      </c>
    </row>
    <row r="9787" spans="2:10" x14ac:dyDescent="0.2">
      <c r="B9787" s="7">
        <v>83</v>
      </c>
      <c r="C9787" s="7">
        <v>98</v>
      </c>
      <c r="D9787" s="7">
        <v>-0.22114117478281201</v>
      </c>
      <c r="E9787" s="7">
        <v>-0.17695245063923301</v>
      </c>
      <c r="G9787" s="7">
        <v>83</v>
      </c>
      <c r="H9787" s="7">
        <v>98</v>
      </c>
      <c r="I9787" s="7">
        <v>-0.22036075975886599</v>
      </c>
      <c r="J9787" s="7">
        <v>6.2137608818361001E-2</v>
      </c>
    </row>
    <row r="9788" spans="2:10" x14ac:dyDescent="0.2">
      <c r="B9788" s="7">
        <v>84</v>
      </c>
      <c r="C9788" s="7">
        <v>98</v>
      </c>
      <c r="D9788" s="7">
        <v>-0.15344792965540699</v>
      </c>
      <c r="E9788" s="7">
        <v>-0.304875648143134</v>
      </c>
      <c r="G9788" s="7">
        <v>84</v>
      </c>
      <c r="H9788" s="7">
        <v>98</v>
      </c>
      <c r="I9788" s="7">
        <v>-0.16144156473039101</v>
      </c>
      <c r="J9788" s="7">
        <v>0.30570404062869599</v>
      </c>
    </row>
    <row r="9789" spans="2:10" x14ac:dyDescent="0.2">
      <c r="B9789" s="7">
        <v>85</v>
      </c>
      <c r="C9789" s="7">
        <v>98</v>
      </c>
      <c r="D9789" s="7">
        <v>0.25706281100836098</v>
      </c>
      <c r="E9789" s="7">
        <v>0.19467841960492499</v>
      </c>
      <c r="G9789" s="7">
        <v>85</v>
      </c>
      <c r="H9789" s="7">
        <v>98</v>
      </c>
      <c r="I9789" s="7">
        <v>0.25785195168289698</v>
      </c>
      <c r="J9789" s="7">
        <v>0.12539215266932899</v>
      </c>
    </row>
    <row r="9790" spans="2:10" x14ac:dyDescent="0.2">
      <c r="B9790" s="7">
        <v>86</v>
      </c>
      <c r="C9790" s="7">
        <v>98</v>
      </c>
      <c r="D9790" s="7">
        <v>1.05001522040089E-2</v>
      </c>
      <c r="E9790" s="7">
        <v>-7.3557231430771503E-2</v>
      </c>
      <c r="G9790" s="7">
        <v>86</v>
      </c>
      <c r="H9790" s="7">
        <v>98</v>
      </c>
      <c r="I9790" s="7">
        <v>1.0775929491837E-2</v>
      </c>
      <c r="J9790" s="7">
        <v>0.17821793730324201</v>
      </c>
    </row>
    <row r="9791" spans="2:10" x14ac:dyDescent="0.2">
      <c r="B9791" s="7">
        <v>87</v>
      </c>
      <c r="C9791" s="7">
        <v>98</v>
      </c>
      <c r="D9791" s="7">
        <v>-0.35042576985553398</v>
      </c>
      <c r="E9791" s="7">
        <v>-0.22001162817829401</v>
      </c>
      <c r="G9791" s="7">
        <v>87</v>
      </c>
      <c r="H9791" s="7">
        <v>98</v>
      </c>
      <c r="I9791" s="7">
        <v>-0.36200871673142698</v>
      </c>
      <c r="J9791" s="7">
        <v>-4.2293352392332097E-2</v>
      </c>
    </row>
    <row r="9792" spans="2:10" x14ac:dyDescent="0.2">
      <c r="B9792" s="7">
        <v>88</v>
      </c>
      <c r="C9792" s="7">
        <v>98</v>
      </c>
      <c r="D9792" s="7">
        <v>0.189890153751509</v>
      </c>
      <c r="E9792" s="7">
        <v>0.29816043836294098</v>
      </c>
      <c r="G9792" s="7">
        <v>88</v>
      </c>
      <c r="H9792" s="7">
        <v>98</v>
      </c>
      <c r="I9792" s="7">
        <v>0.18457039213088899</v>
      </c>
      <c r="J9792" s="7">
        <v>0.191630680649547</v>
      </c>
    </row>
    <row r="9793" spans="2:10" x14ac:dyDescent="0.2">
      <c r="B9793" s="7">
        <v>89</v>
      </c>
      <c r="C9793" s="7">
        <v>98</v>
      </c>
      <c r="D9793" s="7">
        <v>-7.3644931301173805E-2</v>
      </c>
      <c r="E9793" s="7">
        <v>-5.9895701318701797E-2</v>
      </c>
      <c r="G9793" s="7">
        <v>89</v>
      </c>
      <c r="H9793" s="7">
        <v>98</v>
      </c>
      <c r="I9793" s="7">
        <v>-7.4711899639085602E-2</v>
      </c>
      <c r="J9793" s="7">
        <v>9.8315229291938699E-2</v>
      </c>
    </row>
    <row r="9794" spans="2:10" x14ac:dyDescent="0.2">
      <c r="B9794" s="7">
        <v>90</v>
      </c>
      <c r="C9794" s="7">
        <v>98</v>
      </c>
      <c r="D9794" s="7">
        <v>-0.15693710177033099</v>
      </c>
      <c r="E9794" s="7">
        <v>-0.37224259090074502</v>
      </c>
      <c r="G9794" s="7">
        <v>90</v>
      </c>
      <c r="H9794" s="7">
        <v>98</v>
      </c>
      <c r="I9794" s="7">
        <v>-0.16541064574785999</v>
      </c>
      <c r="J9794" s="7">
        <v>-0.19128925666905999</v>
      </c>
    </row>
    <row r="9795" spans="2:10" x14ac:dyDescent="0.2">
      <c r="B9795" s="7">
        <v>91</v>
      </c>
      <c r="C9795" s="7">
        <v>98</v>
      </c>
      <c r="D9795" s="7">
        <v>0.36597662818406401</v>
      </c>
      <c r="E9795" s="7">
        <v>0.42712849532657698</v>
      </c>
      <c r="G9795" s="7">
        <v>91</v>
      </c>
      <c r="H9795" s="7">
        <v>98</v>
      </c>
      <c r="I9795" s="7">
        <v>0.37105282829554198</v>
      </c>
      <c r="J9795" s="7">
        <v>0.38776893357882303</v>
      </c>
    </row>
    <row r="9796" spans="2:10" x14ac:dyDescent="0.2">
      <c r="B9796" s="7">
        <v>92</v>
      </c>
      <c r="C9796" s="7">
        <v>98</v>
      </c>
      <c r="D9796" s="7">
        <v>0.12508513032147001</v>
      </c>
      <c r="E9796" s="7">
        <v>0.70362228380276404</v>
      </c>
      <c r="G9796" s="7">
        <v>92</v>
      </c>
      <c r="H9796" s="7">
        <v>98</v>
      </c>
      <c r="I9796" s="7">
        <v>0.12531368927846301</v>
      </c>
      <c r="J9796" s="7">
        <v>0.27728168760548499</v>
      </c>
    </row>
    <row r="9797" spans="2:10" x14ac:dyDescent="0.2">
      <c r="B9797" s="7">
        <v>93</v>
      </c>
      <c r="C9797" s="7">
        <v>98</v>
      </c>
      <c r="D9797" s="7">
        <v>0.60117572818453302</v>
      </c>
      <c r="E9797" s="7">
        <v>0.52930537213111795</v>
      </c>
      <c r="G9797" s="7">
        <v>93</v>
      </c>
      <c r="H9797" s="7">
        <v>98</v>
      </c>
      <c r="I9797" s="7">
        <v>0.61344333939866302</v>
      </c>
      <c r="J9797" s="7">
        <v>0.63320262581469999</v>
      </c>
    </row>
    <row r="9798" spans="2:10" x14ac:dyDescent="0.2">
      <c r="B9798" s="7">
        <v>94</v>
      </c>
      <c r="C9798" s="7">
        <v>98</v>
      </c>
      <c r="D9798" s="7">
        <v>-0.56387989224620405</v>
      </c>
      <c r="E9798" s="7">
        <v>-0.43152885808626801</v>
      </c>
      <c r="G9798" s="7">
        <v>94</v>
      </c>
      <c r="H9798" s="7">
        <v>98</v>
      </c>
      <c r="I9798" s="7">
        <v>-0.57982880463835695</v>
      </c>
      <c r="J9798" s="7">
        <v>-0.56338760122039599</v>
      </c>
    </row>
    <row r="9799" spans="2:10" x14ac:dyDescent="0.2">
      <c r="B9799" s="7">
        <v>95</v>
      </c>
      <c r="C9799" s="7">
        <v>98</v>
      </c>
      <c r="D9799" s="7">
        <v>-0.12349797068214401</v>
      </c>
      <c r="E9799" s="7">
        <v>-0.147317740673823</v>
      </c>
      <c r="G9799" s="7">
        <v>95</v>
      </c>
      <c r="H9799" s="7">
        <v>98</v>
      </c>
      <c r="I9799" s="7">
        <v>-0.123861461136023</v>
      </c>
      <c r="J9799" s="7">
        <v>-0.18081587463190599</v>
      </c>
    </row>
    <row r="9800" spans="2:10" x14ac:dyDescent="0.2">
      <c r="B9800" s="7">
        <v>96</v>
      </c>
      <c r="C9800" s="7">
        <v>98</v>
      </c>
      <c r="D9800" s="7">
        <v>-0.19784581182234601</v>
      </c>
      <c r="E9800" s="7">
        <v>-4.38744225472361E-2</v>
      </c>
      <c r="G9800" s="7">
        <v>96</v>
      </c>
      <c r="H9800" s="7">
        <v>98</v>
      </c>
      <c r="I9800" s="7">
        <v>-0.20203487293765199</v>
      </c>
      <c r="J9800" s="7">
        <v>0.24940453301155299</v>
      </c>
    </row>
    <row r="9801" spans="2:10" x14ac:dyDescent="0.2">
      <c r="B9801" s="7">
        <v>97</v>
      </c>
      <c r="C9801" s="7">
        <v>98</v>
      </c>
      <c r="D9801" s="7">
        <v>9.3266087099882697E-2</v>
      </c>
      <c r="E9801" s="7">
        <v>0.30924629212898103</v>
      </c>
      <c r="G9801" s="7">
        <v>97</v>
      </c>
      <c r="H9801" s="7">
        <v>98</v>
      </c>
      <c r="I9801" s="7">
        <v>9.6161557200019801E-2</v>
      </c>
      <c r="J9801" s="7">
        <v>0.35742685692124998</v>
      </c>
    </row>
    <row r="9802" spans="2:10" x14ac:dyDescent="0.2">
      <c r="B9802" s="7">
        <v>98</v>
      </c>
      <c r="C9802" s="7">
        <v>98</v>
      </c>
      <c r="D9802" s="7">
        <v>-0.31162274483858599</v>
      </c>
      <c r="E9802" s="7">
        <v>-0.34099103575546802</v>
      </c>
      <c r="G9802" s="7">
        <v>98</v>
      </c>
      <c r="H9802" s="7">
        <v>98</v>
      </c>
      <c r="I9802" s="7">
        <v>-0.30732805000558</v>
      </c>
      <c r="J9802" s="7">
        <v>-0.31770941178483503</v>
      </c>
    </row>
    <row r="9803" spans="2:10" x14ac:dyDescent="0.2">
      <c r="B9803" s="7">
        <v>99</v>
      </c>
      <c r="C9803" s="7">
        <v>98</v>
      </c>
      <c r="D9803" s="7">
        <v>-0.134879433855805</v>
      </c>
      <c r="E9803" s="7">
        <v>0.107739227176413</v>
      </c>
      <c r="G9803" s="7">
        <v>99</v>
      </c>
      <c r="H9803" s="7">
        <v>98</v>
      </c>
      <c r="I9803" s="7">
        <v>-0.13287734795723699</v>
      </c>
      <c r="J9803" s="7">
        <v>-0.200105951184677</v>
      </c>
    </row>
    <row r="9804" spans="2:10" x14ac:dyDescent="0.2">
      <c r="B9804" s="7">
        <v>100</v>
      </c>
      <c r="C9804" s="7">
        <v>98</v>
      </c>
      <c r="D9804" s="7">
        <v>0.41048448929127501</v>
      </c>
      <c r="E9804" s="7">
        <v>0.59762640825329205</v>
      </c>
      <c r="G9804" s="7">
        <v>100</v>
      </c>
      <c r="H9804" s="7">
        <v>98</v>
      </c>
      <c r="I9804" s="7">
        <v>0.418720690309548</v>
      </c>
      <c r="J9804" s="7">
        <v>0.50275891297733799</v>
      </c>
    </row>
    <row r="9805" spans="2:10" x14ac:dyDescent="0.2">
      <c r="B9805" s="7">
        <v>1</v>
      </c>
      <c r="C9805" s="7">
        <v>99</v>
      </c>
      <c r="D9805" s="7">
        <v>0.31454165259579198</v>
      </c>
      <c r="E9805" s="7">
        <v>-8.2966791901367506E-2</v>
      </c>
      <c r="G9805" s="7">
        <v>1</v>
      </c>
      <c r="H9805" s="7">
        <v>99</v>
      </c>
      <c r="I9805" s="7">
        <v>0.32181219917317699</v>
      </c>
      <c r="J9805" s="7">
        <v>0.10861609396390599</v>
      </c>
    </row>
    <row r="9806" spans="2:10" x14ac:dyDescent="0.2">
      <c r="B9806" s="7">
        <v>2</v>
      </c>
      <c r="C9806" s="7">
        <v>99</v>
      </c>
      <c r="D9806" s="7">
        <v>0.200462331132014</v>
      </c>
      <c r="E9806" s="7">
        <v>0.167613712590994</v>
      </c>
      <c r="G9806" s="7">
        <v>2</v>
      </c>
      <c r="H9806" s="7">
        <v>99</v>
      </c>
      <c r="I9806" s="7">
        <v>0.201059789002484</v>
      </c>
      <c r="J9806" s="7">
        <v>0.36697312376719998</v>
      </c>
    </row>
    <row r="9807" spans="2:10" x14ac:dyDescent="0.2">
      <c r="B9807" s="7">
        <v>3</v>
      </c>
      <c r="C9807" s="7">
        <v>99</v>
      </c>
      <c r="D9807" s="7">
        <v>-0.3139454457775</v>
      </c>
      <c r="E9807" s="7">
        <v>-0.12546026974649899</v>
      </c>
      <c r="G9807" s="7">
        <v>3</v>
      </c>
      <c r="H9807" s="7">
        <v>99</v>
      </c>
      <c r="I9807" s="7">
        <v>-0.31701231218449299</v>
      </c>
      <c r="J9807" s="7">
        <v>-0.13877461252467099</v>
      </c>
    </row>
    <row r="9808" spans="2:10" x14ac:dyDescent="0.2">
      <c r="B9808" s="7">
        <v>4</v>
      </c>
      <c r="C9808" s="7">
        <v>99</v>
      </c>
      <c r="D9808" s="7">
        <v>0.77795422152004901</v>
      </c>
      <c r="E9808" s="7">
        <v>0.53048173247746999</v>
      </c>
      <c r="G9808" s="7">
        <v>4</v>
      </c>
      <c r="H9808" s="7">
        <v>99</v>
      </c>
      <c r="I9808" s="7">
        <v>0.79115906352662901</v>
      </c>
      <c r="J9808" s="7">
        <v>0.78970772083298502</v>
      </c>
    </row>
    <row r="9809" spans="2:10" x14ac:dyDescent="0.2">
      <c r="B9809" s="7">
        <v>5</v>
      </c>
      <c r="C9809" s="7">
        <v>99</v>
      </c>
      <c r="D9809" s="7">
        <v>1.89472942479352E-3</v>
      </c>
      <c r="E9809" s="7">
        <v>-0.21601590084907199</v>
      </c>
      <c r="G9809" s="7">
        <v>5</v>
      </c>
      <c r="H9809" s="7">
        <v>99</v>
      </c>
      <c r="I9809" s="7">
        <v>2.6205801529970399E-3</v>
      </c>
      <c r="J9809" s="7">
        <v>-0.127165346210379</v>
      </c>
    </row>
    <row r="9810" spans="2:10" x14ac:dyDescent="0.2">
      <c r="B9810" s="7">
        <v>6</v>
      </c>
      <c r="C9810" s="7">
        <v>99</v>
      </c>
      <c r="D9810" s="7">
        <v>2.71846893285526E-2</v>
      </c>
      <c r="E9810" s="7">
        <v>0.19865724971000401</v>
      </c>
      <c r="G9810" s="7">
        <v>6</v>
      </c>
      <c r="H9810" s="7">
        <v>99</v>
      </c>
      <c r="I9810" s="7">
        <v>2.6946771027046301E-2</v>
      </c>
      <c r="J9810" s="7">
        <v>0.143481996347989</v>
      </c>
    </row>
    <row r="9811" spans="2:10" x14ac:dyDescent="0.2">
      <c r="B9811" s="7">
        <v>7</v>
      </c>
      <c r="C9811" s="7">
        <v>99</v>
      </c>
      <c r="D9811" s="7">
        <v>0.231810453637325</v>
      </c>
      <c r="E9811" s="7">
        <v>0.11610226179013899</v>
      </c>
      <c r="G9811" s="7">
        <v>7</v>
      </c>
      <c r="H9811" s="7">
        <v>99</v>
      </c>
      <c r="I9811" s="7">
        <v>0.23943977744287701</v>
      </c>
      <c r="J9811" s="7">
        <v>0.24709115251266101</v>
      </c>
    </row>
    <row r="9812" spans="2:10" x14ac:dyDescent="0.2">
      <c r="B9812" s="7">
        <v>8</v>
      </c>
      <c r="C9812" s="7">
        <v>99</v>
      </c>
      <c r="D9812" s="7">
        <v>-1.2341579705821301E-2</v>
      </c>
      <c r="E9812" s="7">
        <v>-0.12136426762208299</v>
      </c>
      <c r="G9812" s="7">
        <v>8</v>
      </c>
      <c r="H9812" s="7">
        <v>99</v>
      </c>
      <c r="I9812" s="7">
        <v>-1.2497987951221E-2</v>
      </c>
      <c r="J9812" s="7">
        <v>9.1202488071671101E-3</v>
      </c>
    </row>
    <row r="9813" spans="2:10" x14ac:dyDescent="0.2">
      <c r="B9813" s="7">
        <v>9</v>
      </c>
      <c r="C9813" s="7">
        <v>99</v>
      </c>
      <c r="D9813" s="7">
        <v>-7.3417962646405294E-2</v>
      </c>
      <c r="E9813" s="7">
        <v>0.191276373222527</v>
      </c>
      <c r="G9813" s="7">
        <v>9</v>
      </c>
      <c r="H9813" s="7">
        <v>99</v>
      </c>
      <c r="I9813" s="7">
        <v>-7.2558131358459996E-2</v>
      </c>
      <c r="J9813" s="7">
        <v>-0.27567713608622002</v>
      </c>
    </row>
    <row r="9814" spans="2:10" x14ac:dyDescent="0.2">
      <c r="B9814" s="7">
        <v>10</v>
      </c>
      <c r="C9814" s="7">
        <v>99</v>
      </c>
      <c r="D9814" s="7">
        <v>0.16079610519909199</v>
      </c>
      <c r="E9814" s="7">
        <v>0.177262032059431</v>
      </c>
      <c r="G9814" s="7">
        <v>10</v>
      </c>
      <c r="H9814" s="7">
        <v>99</v>
      </c>
      <c r="I9814" s="7">
        <v>0.16426437017584899</v>
      </c>
      <c r="J9814" s="7">
        <v>0.16395099677170699</v>
      </c>
    </row>
    <row r="9815" spans="2:10" x14ac:dyDescent="0.2">
      <c r="B9815" s="7">
        <v>11</v>
      </c>
      <c r="C9815" s="7">
        <v>99</v>
      </c>
      <c r="D9815" s="7">
        <v>1.99416575307323E-2</v>
      </c>
      <c r="E9815" s="7">
        <v>0.182418403514748</v>
      </c>
      <c r="G9815" s="7">
        <v>11</v>
      </c>
      <c r="H9815" s="7">
        <v>99</v>
      </c>
      <c r="I9815" s="7">
        <v>2.02233549834103E-2</v>
      </c>
      <c r="J9815" s="7">
        <v>0.17177203382473499</v>
      </c>
    </row>
    <row r="9816" spans="2:10" x14ac:dyDescent="0.2">
      <c r="B9816" s="7">
        <v>12</v>
      </c>
      <c r="C9816" s="7">
        <v>99</v>
      </c>
      <c r="D9816" s="7">
        <v>8.1297274788246596E-2</v>
      </c>
      <c r="E9816" s="7">
        <v>-0.12226257556707</v>
      </c>
      <c r="G9816" s="7">
        <v>12</v>
      </c>
      <c r="H9816" s="7">
        <v>99</v>
      </c>
      <c r="I9816" s="7">
        <v>8.4492912872321704E-2</v>
      </c>
      <c r="J9816" s="7">
        <v>0.16718750481713199</v>
      </c>
    </row>
    <row r="9817" spans="2:10" x14ac:dyDescent="0.2">
      <c r="B9817" s="7">
        <v>13</v>
      </c>
      <c r="C9817" s="7">
        <v>99</v>
      </c>
      <c r="D9817" s="7">
        <v>9.0240073570444501E-2</v>
      </c>
      <c r="E9817" s="7">
        <v>0.41167786720094501</v>
      </c>
      <c r="G9817" s="7">
        <v>13</v>
      </c>
      <c r="H9817" s="7">
        <v>99</v>
      </c>
      <c r="I9817" s="7">
        <v>9.1714336301419203E-2</v>
      </c>
      <c r="J9817" s="7">
        <v>0.32351710784883703</v>
      </c>
    </row>
    <row r="9818" spans="2:10" x14ac:dyDescent="0.2">
      <c r="B9818" s="7">
        <v>14</v>
      </c>
      <c r="C9818" s="7">
        <v>99</v>
      </c>
      <c r="D9818" s="7">
        <v>0.565821400270893</v>
      </c>
      <c r="E9818" s="7">
        <v>0.59599046085748897</v>
      </c>
      <c r="G9818" s="7">
        <v>14</v>
      </c>
      <c r="H9818" s="7">
        <v>99</v>
      </c>
      <c r="I9818" s="7">
        <v>0.58447505969602498</v>
      </c>
      <c r="J9818" s="7">
        <v>0.71208167998696004</v>
      </c>
    </row>
    <row r="9819" spans="2:10" x14ac:dyDescent="0.2">
      <c r="B9819" s="7">
        <v>15</v>
      </c>
      <c r="C9819" s="7">
        <v>99</v>
      </c>
      <c r="D9819" s="7">
        <v>7.3757075876040204E-2</v>
      </c>
      <c r="E9819" s="7">
        <v>7.5583740870879296E-2</v>
      </c>
      <c r="G9819" s="7">
        <v>15</v>
      </c>
      <c r="H9819" s="7">
        <v>99</v>
      </c>
      <c r="I9819" s="7">
        <v>7.5697032820347204E-2</v>
      </c>
      <c r="J9819" s="7">
        <v>0.25646232737147201</v>
      </c>
    </row>
    <row r="9820" spans="2:10" x14ac:dyDescent="0.2">
      <c r="B9820" s="7">
        <v>16</v>
      </c>
      <c r="C9820" s="7">
        <v>99</v>
      </c>
      <c r="D9820" s="7">
        <v>0.191841384793521</v>
      </c>
      <c r="E9820" s="7">
        <v>0.35160273647201201</v>
      </c>
      <c r="G9820" s="7">
        <v>16</v>
      </c>
      <c r="H9820" s="7">
        <v>99</v>
      </c>
      <c r="I9820" s="7">
        <v>0.194251142949732</v>
      </c>
      <c r="J9820" s="7">
        <v>0.193496889853813</v>
      </c>
    </row>
    <row r="9821" spans="2:10" x14ac:dyDescent="0.2">
      <c r="B9821" s="7">
        <v>17</v>
      </c>
      <c r="C9821" s="7">
        <v>99</v>
      </c>
      <c r="D9821" s="7">
        <v>2.8329907870621601E-2</v>
      </c>
      <c r="E9821" s="7">
        <v>-3.4729424441128899E-2</v>
      </c>
      <c r="G9821" s="7">
        <v>17</v>
      </c>
      <c r="H9821" s="7">
        <v>99</v>
      </c>
      <c r="I9821" s="7">
        <v>2.8895355363133E-2</v>
      </c>
      <c r="J9821" s="7">
        <v>6.2596752724166593E-2</v>
      </c>
    </row>
    <row r="9822" spans="2:10" x14ac:dyDescent="0.2">
      <c r="B9822" s="7">
        <v>18</v>
      </c>
      <c r="C9822" s="7">
        <v>99</v>
      </c>
      <c r="D9822" s="7">
        <v>5.4436099142314703E-2</v>
      </c>
      <c r="E9822" s="7">
        <v>-0.33188170452976401</v>
      </c>
      <c r="G9822" s="7">
        <v>18</v>
      </c>
      <c r="H9822" s="7">
        <v>99</v>
      </c>
      <c r="I9822" s="7">
        <v>5.39852245836192E-2</v>
      </c>
      <c r="J9822" s="7">
        <v>0.39258748019036399</v>
      </c>
    </row>
    <row r="9823" spans="2:10" x14ac:dyDescent="0.2">
      <c r="B9823" s="7">
        <v>19</v>
      </c>
      <c r="C9823" s="7">
        <v>99</v>
      </c>
      <c r="D9823" s="7">
        <v>-0.31923391769196202</v>
      </c>
      <c r="E9823" s="7">
        <v>-0.27970211769643999</v>
      </c>
      <c r="G9823" s="7">
        <v>19</v>
      </c>
      <c r="H9823" s="7">
        <v>99</v>
      </c>
      <c r="I9823" s="7">
        <v>-0.32383624849802001</v>
      </c>
      <c r="J9823" s="7">
        <v>-0.27967019209718802</v>
      </c>
    </row>
    <row r="9824" spans="2:10" x14ac:dyDescent="0.2">
      <c r="B9824" s="7">
        <v>20</v>
      </c>
      <c r="C9824" s="7">
        <v>99</v>
      </c>
      <c r="D9824" s="7">
        <v>6.6525027238062001E-2</v>
      </c>
      <c r="E9824" s="7">
        <v>0.30214833928516899</v>
      </c>
      <c r="G9824" s="7">
        <v>20</v>
      </c>
      <c r="H9824" s="7">
        <v>99</v>
      </c>
      <c r="I9824" s="7">
        <v>6.44629162828423E-2</v>
      </c>
      <c r="J9824" s="7">
        <v>0.101156218452676</v>
      </c>
    </row>
    <row r="9825" spans="2:10" x14ac:dyDescent="0.2">
      <c r="B9825" s="7">
        <v>21</v>
      </c>
      <c r="C9825" s="7">
        <v>99</v>
      </c>
      <c r="D9825" s="7">
        <v>0.108186421754339</v>
      </c>
      <c r="E9825" s="7">
        <v>0.11700509817697199</v>
      </c>
      <c r="G9825" s="7">
        <v>21</v>
      </c>
      <c r="H9825" s="7">
        <v>99</v>
      </c>
      <c r="I9825" s="7">
        <v>0.10551208785864</v>
      </c>
      <c r="J9825" s="7">
        <v>4.87812322327104E-2</v>
      </c>
    </row>
    <row r="9826" spans="2:10" x14ac:dyDescent="0.2">
      <c r="B9826" s="7">
        <v>22</v>
      </c>
      <c r="C9826" s="7">
        <v>99</v>
      </c>
      <c r="D9826" s="7">
        <v>9.8516581252568805E-2</v>
      </c>
      <c r="E9826" s="7">
        <v>0.15269769222824101</v>
      </c>
      <c r="G9826" s="7">
        <v>22</v>
      </c>
      <c r="H9826" s="7">
        <v>99</v>
      </c>
      <c r="I9826" s="7">
        <v>0.101520176682436</v>
      </c>
      <c r="J9826" s="7">
        <v>2.9052387953350401E-2</v>
      </c>
    </row>
    <row r="9827" spans="2:10" x14ac:dyDescent="0.2">
      <c r="B9827" s="7">
        <v>23</v>
      </c>
      <c r="C9827" s="7">
        <v>99</v>
      </c>
      <c r="D9827" s="7">
        <v>-7.35427761548966E-2</v>
      </c>
      <c r="E9827" s="7">
        <v>0.20358846757527799</v>
      </c>
      <c r="G9827" s="7">
        <v>23</v>
      </c>
      <c r="H9827" s="7">
        <v>99</v>
      </c>
      <c r="I9827" s="7">
        <v>-7.3848795974793505E-2</v>
      </c>
      <c r="J9827" s="7">
        <v>8.0460627814185101E-2</v>
      </c>
    </row>
    <row r="9828" spans="2:10" x14ac:dyDescent="0.2">
      <c r="B9828" s="7">
        <v>24</v>
      </c>
      <c r="C9828" s="7">
        <v>99</v>
      </c>
      <c r="D9828" s="7">
        <v>0.21482045243049699</v>
      </c>
      <c r="E9828" s="7">
        <v>0.13489422112984101</v>
      </c>
      <c r="G9828" s="7">
        <v>24</v>
      </c>
      <c r="H9828" s="7">
        <v>99</v>
      </c>
      <c r="I9828" s="7">
        <v>0.22369122822375401</v>
      </c>
      <c r="J9828" s="7">
        <v>0.48394596672124601</v>
      </c>
    </row>
    <row r="9829" spans="2:10" x14ac:dyDescent="0.2">
      <c r="B9829" s="7">
        <v>25</v>
      </c>
      <c r="C9829" s="7">
        <v>99</v>
      </c>
      <c r="D9829" s="7">
        <v>0.326689199916531</v>
      </c>
      <c r="E9829" s="7">
        <v>0.58867462427650896</v>
      </c>
      <c r="G9829" s="7">
        <v>25</v>
      </c>
      <c r="H9829" s="7">
        <v>99</v>
      </c>
      <c r="I9829" s="7">
        <v>0.33277445719852999</v>
      </c>
      <c r="J9829" s="7">
        <v>0.51235715997927</v>
      </c>
    </row>
    <row r="9830" spans="2:10" x14ac:dyDescent="0.2">
      <c r="B9830" s="7">
        <v>26</v>
      </c>
      <c r="C9830" s="7">
        <v>99</v>
      </c>
      <c r="D9830" s="7">
        <v>0.121921082606701</v>
      </c>
      <c r="E9830" s="7">
        <v>0.12971180487355199</v>
      </c>
      <c r="G9830" s="7">
        <v>26</v>
      </c>
      <c r="H9830" s="7">
        <v>99</v>
      </c>
      <c r="I9830" s="7">
        <v>0.119669526876462</v>
      </c>
      <c r="J9830" s="7">
        <v>1.1403641393395799E-2</v>
      </c>
    </row>
    <row r="9831" spans="2:10" x14ac:dyDescent="0.2">
      <c r="B9831" s="7">
        <v>27</v>
      </c>
      <c r="C9831" s="7">
        <v>99</v>
      </c>
      <c r="D9831" s="7">
        <v>-3.9566234973074502E-2</v>
      </c>
      <c r="E9831" s="7">
        <v>0.120330047354216</v>
      </c>
      <c r="G9831" s="7">
        <v>27</v>
      </c>
      <c r="H9831" s="7">
        <v>99</v>
      </c>
      <c r="I9831" s="7">
        <v>-4.0031039618524403E-2</v>
      </c>
      <c r="J9831" s="7">
        <v>1.0386986912905599E-2</v>
      </c>
    </row>
    <row r="9832" spans="2:10" x14ac:dyDescent="0.2">
      <c r="B9832" s="7">
        <v>28</v>
      </c>
      <c r="C9832" s="7">
        <v>99</v>
      </c>
      <c r="D9832" s="7">
        <v>5.8817311395103801E-2</v>
      </c>
      <c r="E9832" s="7">
        <v>5.2141607334981202E-2</v>
      </c>
      <c r="G9832" s="7">
        <v>28</v>
      </c>
      <c r="H9832" s="7">
        <v>99</v>
      </c>
      <c r="I9832" s="7">
        <v>5.6970003062784401E-2</v>
      </c>
      <c r="J9832" s="7">
        <v>-0.104925675218182</v>
      </c>
    </row>
    <row r="9833" spans="2:10" x14ac:dyDescent="0.2">
      <c r="B9833" s="7">
        <v>29</v>
      </c>
      <c r="C9833" s="7">
        <v>99</v>
      </c>
      <c r="D9833" s="7">
        <v>-0.114226721622256</v>
      </c>
      <c r="E9833" s="7">
        <v>-0.33455137839988502</v>
      </c>
      <c r="G9833" s="7">
        <v>29</v>
      </c>
      <c r="H9833" s="7">
        <v>99</v>
      </c>
      <c r="I9833" s="7">
        <v>-0.116574663322489</v>
      </c>
      <c r="J9833" s="7">
        <v>-0.37801046537472599</v>
      </c>
    </row>
    <row r="9834" spans="2:10" x14ac:dyDescent="0.2">
      <c r="B9834" s="7">
        <v>30</v>
      </c>
      <c r="C9834" s="7">
        <v>99</v>
      </c>
      <c r="D9834" s="7">
        <v>0.23218726539793499</v>
      </c>
      <c r="E9834" s="7">
        <v>0.25765709766258599</v>
      </c>
      <c r="G9834" s="7">
        <v>30</v>
      </c>
      <c r="H9834" s="7">
        <v>99</v>
      </c>
      <c r="I9834" s="7">
        <v>0.22617663664919199</v>
      </c>
      <c r="J9834" s="7">
        <v>0.24914997810082901</v>
      </c>
    </row>
    <row r="9835" spans="2:10" x14ac:dyDescent="0.2">
      <c r="B9835" s="7">
        <v>31</v>
      </c>
      <c r="C9835" s="7">
        <v>99</v>
      </c>
      <c r="D9835" s="7">
        <v>0.35694180691960797</v>
      </c>
      <c r="E9835" s="7">
        <v>0.43797038277675499</v>
      </c>
      <c r="G9835" s="7">
        <v>31</v>
      </c>
      <c r="H9835" s="7">
        <v>99</v>
      </c>
      <c r="I9835" s="7">
        <v>0.35772111772225601</v>
      </c>
      <c r="J9835" s="7">
        <v>0.29641115119196298</v>
      </c>
    </row>
    <row r="9836" spans="2:10" x14ac:dyDescent="0.2">
      <c r="B9836" s="7">
        <v>32</v>
      </c>
      <c r="C9836" s="7">
        <v>99</v>
      </c>
      <c r="D9836" s="7">
        <v>0.17036835223625199</v>
      </c>
      <c r="E9836" s="7">
        <v>0.25953207533441802</v>
      </c>
      <c r="G9836" s="7">
        <v>32</v>
      </c>
      <c r="H9836" s="7">
        <v>99</v>
      </c>
      <c r="I9836" s="7">
        <v>0.170997241834769</v>
      </c>
      <c r="J9836" s="7">
        <v>0.19227752458869701</v>
      </c>
    </row>
    <row r="9837" spans="2:10" x14ac:dyDescent="0.2">
      <c r="B9837" s="7">
        <v>33</v>
      </c>
      <c r="C9837" s="7">
        <v>99</v>
      </c>
      <c r="D9837" s="7">
        <v>-0.23990973145212099</v>
      </c>
      <c r="E9837" s="7">
        <v>-0.263967184102261</v>
      </c>
      <c r="G9837" s="7">
        <v>33</v>
      </c>
      <c r="H9837" s="7">
        <v>99</v>
      </c>
      <c r="I9837" s="7">
        <v>-0.235913334541173</v>
      </c>
      <c r="J9837" s="7">
        <v>-0.118891133256677</v>
      </c>
    </row>
    <row r="9838" spans="2:10" x14ac:dyDescent="0.2">
      <c r="B9838" s="7">
        <v>34</v>
      </c>
      <c r="C9838" s="7">
        <v>99</v>
      </c>
      <c r="D9838" s="7">
        <v>-8.7633511996477495E-2</v>
      </c>
      <c r="E9838" s="7">
        <v>-5.15549778265703E-2</v>
      </c>
      <c r="G9838" s="7">
        <v>34</v>
      </c>
      <c r="H9838" s="7">
        <v>99</v>
      </c>
      <c r="I9838" s="7">
        <v>-8.8362295967987101E-2</v>
      </c>
      <c r="J9838" s="7">
        <v>0.123332275496327</v>
      </c>
    </row>
    <row r="9839" spans="2:10" x14ac:dyDescent="0.2">
      <c r="B9839" s="7">
        <v>35</v>
      </c>
      <c r="C9839" s="7">
        <v>99</v>
      </c>
      <c r="D9839" s="7">
        <v>0.32483031114560901</v>
      </c>
      <c r="E9839" s="7">
        <v>0.51673679655541305</v>
      </c>
      <c r="G9839" s="7">
        <v>35</v>
      </c>
      <c r="H9839" s="7">
        <v>99</v>
      </c>
      <c r="I9839" s="7">
        <v>0.32906671098967799</v>
      </c>
      <c r="J9839" s="7">
        <v>0.52060063070347795</v>
      </c>
    </row>
    <row r="9840" spans="2:10" x14ac:dyDescent="0.2">
      <c r="B9840" s="7">
        <v>36</v>
      </c>
      <c r="C9840" s="7">
        <v>99</v>
      </c>
      <c r="D9840" s="7">
        <v>0.27243552308062302</v>
      </c>
      <c r="E9840" s="7">
        <v>6.7839003481792795E-2</v>
      </c>
      <c r="G9840" s="7">
        <v>36</v>
      </c>
      <c r="H9840" s="7">
        <v>99</v>
      </c>
      <c r="I9840" s="7">
        <v>0.27757029086512702</v>
      </c>
      <c r="J9840" s="7">
        <v>0.143837436892683</v>
      </c>
    </row>
    <row r="9841" spans="2:10" x14ac:dyDescent="0.2">
      <c r="B9841" s="7">
        <v>37</v>
      </c>
      <c r="C9841" s="7">
        <v>99</v>
      </c>
      <c r="D9841" s="7">
        <v>4.5125508822692097E-2</v>
      </c>
      <c r="E9841" s="7">
        <v>-6.1571547944407001E-2</v>
      </c>
      <c r="G9841" s="7">
        <v>37</v>
      </c>
      <c r="H9841" s="7">
        <v>99</v>
      </c>
      <c r="I9841" s="7">
        <v>4.5041138010111198E-2</v>
      </c>
      <c r="J9841" s="7">
        <v>0.15052435740665299</v>
      </c>
    </row>
    <row r="9842" spans="2:10" x14ac:dyDescent="0.2">
      <c r="B9842" s="7">
        <v>38</v>
      </c>
      <c r="C9842" s="7">
        <v>99</v>
      </c>
      <c r="D9842" s="7">
        <v>-0.121974466107216</v>
      </c>
      <c r="E9842" s="7">
        <v>0.197779821536886</v>
      </c>
      <c r="G9842" s="7">
        <v>38</v>
      </c>
      <c r="H9842" s="7">
        <v>99</v>
      </c>
      <c r="I9842" s="7">
        <v>-0.12043077399746401</v>
      </c>
      <c r="J9842" s="7">
        <v>0.10902076066600901</v>
      </c>
    </row>
    <row r="9843" spans="2:10" x14ac:dyDescent="0.2">
      <c r="B9843" s="7">
        <v>39</v>
      </c>
      <c r="C9843" s="7">
        <v>99</v>
      </c>
      <c r="D9843" s="7">
        <v>0.46602913581459499</v>
      </c>
      <c r="E9843" s="7">
        <v>0.25060836935101699</v>
      </c>
      <c r="G9843" s="7">
        <v>39</v>
      </c>
      <c r="H9843" s="7">
        <v>99</v>
      </c>
      <c r="I9843" s="7">
        <v>0.46619263043248699</v>
      </c>
      <c r="J9843" s="7">
        <v>0.20426722112373999</v>
      </c>
    </row>
    <row r="9844" spans="2:10" x14ac:dyDescent="0.2">
      <c r="B9844" s="7">
        <v>40</v>
      </c>
      <c r="C9844" s="7">
        <v>99</v>
      </c>
      <c r="D9844" s="7">
        <v>-0.50276136377470204</v>
      </c>
      <c r="E9844" s="7">
        <v>-0.68856184222091299</v>
      </c>
      <c r="G9844" s="7">
        <v>40</v>
      </c>
      <c r="H9844" s="7">
        <v>99</v>
      </c>
      <c r="I9844" s="7">
        <v>-0.50550993640485498</v>
      </c>
      <c r="J9844" s="7">
        <v>-0.50146750936450002</v>
      </c>
    </row>
    <row r="9845" spans="2:10" x14ac:dyDescent="0.2">
      <c r="B9845" s="7">
        <v>41</v>
      </c>
      <c r="C9845" s="7">
        <v>99</v>
      </c>
      <c r="D9845" s="7">
        <v>4.3766209370694796E-3</v>
      </c>
      <c r="E9845" s="7">
        <v>0.111704740428941</v>
      </c>
      <c r="G9845" s="7">
        <v>41</v>
      </c>
      <c r="H9845" s="7">
        <v>99</v>
      </c>
      <c r="I9845" s="7">
        <v>4.4512776474965304E-3</v>
      </c>
      <c r="J9845" s="7">
        <v>6.5721330189105295E-2</v>
      </c>
    </row>
    <row r="9846" spans="2:10" x14ac:dyDescent="0.2">
      <c r="B9846" s="7">
        <v>42</v>
      </c>
      <c r="C9846" s="7">
        <v>99</v>
      </c>
      <c r="D9846" s="7">
        <v>0.68660787984767602</v>
      </c>
      <c r="E9846" s="7">
        <v>0.69508350002166996</v>
      </c>
      <c r="G9846" s="7">
        <v>42</v>
      </c>
      <c r="H9846" s="7">
        <v>99</v>
      </c>
      <c r="I9846" s="7">
        <v>0.67162158779731096</v>
      </c>
      <c r="J9846" s="7">
        <v>0.59040741116258799</v>
      </c>
    </row>
    <row r="9847" spans="2:10" x14ac:dyDescent="0.2">
      <c r="B9847" s="7">
        <v>43</v>
      </c>
      <c r="C9847" s="7">
        <v>99</v>
      </c>
      <c r="D9847" s="7">
        <v>-0.35522993231867001</v>
      </c>
      <c r="E9847" s="7">
        <v>-0.42744427345671299</v>
      </c>
      <c r="G9847" s="7">
        <v>43</v>
      </c>
      <c r="H9847" s="7">
        <v>99</v>
      </c>
      <c r="I9847" s="7">
        <v>-0.36480008974377998</v>
      </c>
      <c r="J9847" s="7">
        <v>-0.44720045286093302</v>
      </c>
    </row>
    <row r="9848" spans="2:10" x14ac:dyDescent="0.2">
      <c r="B9848" s="7">
        <v>44</v>
      </c>
      <c r="C9848" s="7">
        <v>99</v>
      </c>
      <c r="D9848" s="7">
        <v>3.74210534148878E-2</v>
      </c>
      <c r="E9848" s="7">
        <v>0.114388645744696</v>
      </c>
      <c r="G9848" s="7">
        <v>44</v>
      </c>
      <c r="H9848" s="7">
        <v>99</v>
      </c>
      <c r="I9848" s="7">
        <v>3.6729569679014397E-2</v>
      </c>
      <c r="J9848" s="7">
        <v>-7.4217764275209305E-2</v>
      </c>
    </row>
    <row r="9849" spans="2:10" x14ac:dyDescent="0.2">
      <c r="B9849" s="7">
        <v>45</v>
      </c>
      <c r="C9849" s="7">
        <v>99</v>
      </c>
      <c r="D9849" s="7">
        <v>-0.73326982863970402</v>
      </c>
      <c r="E9849" s="7">
        <v>-0.73049373259441097</v>
      </c>
      <c r="G9849" s="7">
        <v>45</v>
      </c>
      <c r="H9849" s="7">
        <v>99</v>
      </c>
      <c r="I9849" s="7">
        <v>-0.74769429629223105</v>
      </c>
      <c r="J9849" s="7">
        <v>-0.81541012435254201</v>
      </c>
    </row>
    <row r="9850" spans="2:10" x14ac:dyDescent="0.2">
      <c r="B9850" s="7">
        <v>46</v>
      </c>
      <c r="C9850" s="7">
        <v>99</v>
      </c>
      <c r="D9850" s="7">
        <v>4.6304912601165399E-2</v>
      </c>
      <c r="E9850" s="7">
        <v>0.286827887762373</v>
      </c>
      <c r="G9850" s="7">
        <v>46</v>
      </c>
      <c r="H9850" s="7">
        <v>99</v>
      </c>
      <c r="I9850" s="7">
        <v>4.5620421415550901E-2</v>
      </c>
      <c r="J9850" s="7">
        <v>5.8449512779622702E-2</v>
      </c>
    </row>
    <row r="9851" spans="2:10" x14ac:dyDescent="0.2">
      <c r="B9851" s="7">
        <v>47</v>
      </c>
      <c r="C9851" s="7">
        <v>99</v>
      </c>
      <c r="D9851" s="7">
        <v>-7.8896891953291096E-2</v>
      </c>
      <c r="E9851" s="7">
        <v>-0.130499381259505</v>
      </c>
      <c r="G9851" s="7">
        <v>47</v>
      </c>
      <c r="H9851" s="7">
        <v>99</v>
      </c>
      <c r="I9851" s="7">
        <v>-8.01136856030773E-2</v>
      </c>
      <c r="J9851" s="7">
        <v>-0.167046618762905</v>
      </c>
    </row>
    <row r="9852" spans="2:10" x14ac:dyDescent="0.2">
      <c r="B9852" s="7">
        <v>48</v>
      </c>
      <c r="C9852" s="7">
        <v>99</v>
      </c>
      <c r="D9852" s="7">
        <v>-1.2552823124679899E-2</v>
      </c>
      <c r="E9852" s="7">
        <v>0.108363779483751</v>
      </c>
      <c r="G9852" s="7">
        <v>48</v>
      </c>
      <c r="H9852" s="7">
        <v>99</v>
      </c>
      <c r="I9852" s="7">
        <v>-1.2610580204497301E-2</v>
      </c>
      <c r="J9852" s="7">
        <v>-2.87561138590267E-2</v>
      </c>
    </row>
    <row r="9853" spans="2:10" x14ac:dyDescent="0.2">
      <c r="B9853" s="7">
        <v>49</v>
      </c>
      <c r="C9853" s="7">
        <v>99</v>
      </c>
      <c r="D9853" s="7">
        <v>-0.141232323359998</v>
      </c>
      <c r="E9853" s="7">
        <v>-5.8854680167613103E-2</v>
      </c>
      <c r="G9853" s="7">
        <v>49</v>
      </c>
      <c r="H9853" s="7">
        <v>99</v>
      </c>
      <c r="I9853" s="7">
        <v>-0.14009270626918399</v>
      </c>
      <c r="J9853" s="7">
        <v>-0.39100730931461197</v>
      </c>
    </row>
    <row r="9854" spans="2:10" x14ac:dyDescent="0.2">
      <c r="B9854" s="7">
        <v>50</v>
      </c>
      <c r="C9854" s="7">
        <v>99</v>
      </c>
      <c r="D9854" s="7">
        <v>0.220321569128893</v>
      </c>
      <c r="E9854" s="7">
        <v>0.41726322215209299</v>
      </c>
      <c r="G9854" s="7">
        <v>50</v>
      </c>
      <c r="H9854" s="7">
        <v>99</v>
      </c>
      <c r="I9854" s="7">
        <v>0.21909679742965199</v>
      </c>
      <c r="J9854" s="7">
        <v>0.219668457928369</v>
      </c>
    </row>
    <row r="9855" spans="2:10" x14ac:dyDescent="0.2">
      <c r="B9855" s="7">
        <v>51</v>
      </c>
      <c r="C9855" s="7">
        <v>99</v>
      </c>
      <c r="D9855" s="7">
        <v>0.14516966584349</v>
      </c>
      <c r="E9855" s="7">
        <v>0.32065640864619199</v>
      </c>
      <c r="G9855" s="7">
        <v>51</v>
      </c>
      <c r="H9855" s="7">
        <v>99</v>
      </c>
      <c r="I9855" s="7">
        <v>0.14771774362849699</v>
      </c>
      <c r="J9855" s="7">
        <v>0.25315878529041802</v>
      </c>
    </row>
    <row r="9856" spans="2:10" x14ac:dyDescent="0.2">
      <c r="B9856" s="7">
        <v>52</v>
      </c>
      <c r="C9856" s="7">
        <v>99</v>
      </c>
      <c r="D9856" s="7">
        <v>0.491676433813094</v>
      </c>
      <c r="E9856" s="7">
        <v>0.44000097040130798</v>
      </c>
      <c r="G9856" s="7">
        <v>52</v>
      </c>
      <c r="H9856" s="7">
        <v>99</v>
      </c>
      <c r="I9856" s="7">
        <v>0.52180820296632602</v>
      </c>
      <c r="J9856" s="7">
        <v>0.74027507505985002</v>
      </c>
    </row>
    <row r="9857" spans="2:10" x14ac:dyDescent="0.2">
      <c r="B9857" s="7">
        <v>53</v>
      </c>
      <c r="C9857" s="7">
        <v>99</v>
      </c>
      <c r="D9857" s="7">
        <v>6.3248659544021799E-2</v>
      </c>
      <c r="E9857" s="7">
        <v>7.1174593262664801E-2</v>
      </c>
      <c r="G9857" s="7">
        <v>53</v>
      </c>
      <c r="H9857" s="7">
        <v>99</v>
      </c>
      <c r="I9857" s="7">
        <v>6.4554691934995703E-2</v>
      </c>
      <c r="J9857" s="7">
        <v>-4.0367015972297103E-2</v>
      </c>
    </row>
    <row r="9858" spans="2:10" x14ac:dyDescent="0.2">
      <c r="B9858" s="7">
        <v>54</v>
      </c>
      <c r="C9858" s="7">
        <v>99</v>
      </c>
      <c r="D9858" s="7">
        <v>-0.27258191379022401</v>
      </c>
      <c r="E9858" s="7">
        <v>-0.392637370842775</v>
      </c>
      <c r="G9858" s="7">
        <v>54</v>
      </c>
      <c r="H9858" s="7">
        <v>99</v>
      </c>
      <c r="I9858" s="7">
        <v>-0.27987748408574797</v>
      </c>
      <c r="J9858" s="7">
        <v>-5.6774578675877797E-2</v>
      </c>
    </row>
    <row r="9859" spans="2:10" x14ac:dyDescent="0.2">
      <c r="B9859" s="7">
        <v>55</v>
      </c>
      <c r="C9859" s="7">
        <v>99</v>
      </c>
      <c r="D9859" s="7">
        <v>5.1673345470722297E-2</v>
      </c>
      <c r="E9859" s="7">
        <v>0.49112040823868602</v>
      </c>
      <c r="G9859" s="7">
        <v>55</v>
      </c>
      <c r="H9859" s="7">
        <v>99</v>
      </c>
      <c r="I9859" s="7">
        <v>5.1035605969304697E-2</v>
      </c>
      <c r="J9859" s="7">
        <v>-0.33097606317556699</v>
      </c>
    </row>
    <row r="9860" spans="2:10" x14ac:dyDescent="0.2">
      <c r="B9860" s="7">
        <v>56</v>
      </c>
      <c r="C9860" s="7">
        <v>99</v>
      </c>
      <c r="D9860" s="7">
        <v>-0.136918847265251</v>
      </c>
      <c r="E9860" s="7">
        <v>-0.15409514086079501</v>
      </c>
      <c r="G9860" s="7">
        <v>56</v>
      </c>
      <c r="H9860" s="7">
        <v>99</v>
      </c>
      <c r="I9860" s="7">
        <v>-0.140144195199467</v>
      </c>
      <c r="J9860" s="7">
        <v>-0.194928734012532</v>
      </c>
    </row>
    <row r="9861" spans="2:10" x14ac:dyDescent="0.2">
      <c r="B9861" s="7">
        <v>57</v>
      </c>
      <c r="C9861" s="7">
        <v>99</v>
      </c>
      <c r="D9861" s="7">
        <v>9.4427766364019006E-2</v>
      </c>
      <c r="E9861" s="7">
        <v>-7.8273947453180205E-3</v>
      </c>
      <c r="G9861" s="7">
        <v>57</v>
      </c>
      <c r="H9861" s="7">
        <v>99</v>
      </c>
      <c r="I9861" s="7">
        <v>9.6820596016784499E-2</v>
      </c>
      <c r="J9861" s="7">
        <v>3.1155852565759399E-2</v>
      </c>
    </row>
    <row r="9862" spans="2:10" x14ac:dyDescent="0.2">
      <c r="B9862" s="7">
        <v>58</v>
      </c>
      <c r="C9862" s="7">
        <v>99</v>
      </c>
      <c r="D9862" s="7">
        <v>-0.31096751160013703</v>
      </c>
      <c r="E9862" s="7">
        <v>-0.57226563371268802</v>
      </c>
      <c r="G9862" s="7">
        <v>58</v>
      </c>
      <c r="H9862" s="7">
        <v>99</v>
      </c>
      <c r="I9862" s="7">
        <v>-0.31546525574223599</v>
      </c>
      <c r="J9862" s="7">
        <v>-0.25398770210375798</v>
      </c>
    </row>
    <row r="9863" spans="2:10" x14ac:dyDescent="0.2">
      <c r="B9863" s="7">
        <v>59</v>
      </c>
      <c r="C9863" s="7">
        <v>99</v>
      </c>
      <c r="D9863" s="7">
        <v>0.470042418265322</v>
      </c>
      <c r="E9863" s="7">
        <v>0.33817619693941098</v>
      </c>
      <c r="G9863" s="7">
        <v>59</v>
      </c>
      <c r="H9863" s="7">
        <v>99</v>
      </c>
      <c r="I9863" s="7">
        <v>0.47662012650850499</v>
      </c>
      <c r="J9863" s="7">
        <v>0.159106801253419</v>
      </c>
    </row>
    <row r="9864" spans="2:10" x14ac:dyDescent="0.2">
      <c r="B9864" s="7">
        <v>60</v>
      </c>
      <c r="C9864" s="7">
        <v>99</v>
      </c>
      <c r="D9864" s="7">
        <v>0.442832546016938</v>
      </c>
      <c r="E9864" s="7">
        <v>0.279486090321801</v>
      </c>
      <c r="G9864" s="7">
        <v>60</v>
      </c>
      <c r="H9864" s="7">
        <v>99</v>
      </c>
      <c r="I9864" s="7">
        <v>0.442617563972452</v>
      </c>
      <c r="J9864" s="7">
        <v>0.43343625690218901</v>
      </c>
    </row>
    <row r="9865" spans="2:10" x14ac:dyDescent="0.2">
      <c r="B9865" s="7">
        <v>61</v>
      </c>
      <c r="C9865" s="7">
        <v>99</v>
      </c>
      <c r="D9865" s="7">
        <v>0.177970191378789</v>
      </c>
      <c r="E9865" s="7">
        <v>0.336851654818207</v>
      </c>
      <c r="G9865" s="7">
        <v>61</v>
      </c>
      <c r="H9865" s="7">
        <v>99</v>
      </c>
      <c r="I9865" s="7">
        <v>0.18420658135815199</v>
      </c>
      <c r="J9865" s="7">
        <v>-0.13516680027032499</v>
      </c>
    </row>
    <row r="9866" spans="2:10" x14ac:dyDescent="0.2">
      <c r="B9866" s="7">
        <v>62</v>
      </c>
      <c r="C9866" s="7">
        <v>99</v>
      </c>
      <c r="D9866" s="7">
        <v>4.5923323597013302E-2</v>
      </c>
      <c r="E9866" s="7">
        <v>3.9129852194348801E-2</v>
      </c>
      <c r="G9866" s="7">
        <v>62</v>
      </c>
      <c r="H9866" s="7">
        <v>99</v>
      </c>
      <c r="I9866" s="7">
        <v>4.8666570314457799E-2</v>
      </c>
      <c r="J9866" s="7">
        <v>0.238934834570212</v>
      </c>
    </row>
    <row r="9867" spans="2:10" x14ac:dyDescent="0.2">
      <c r="B9867" s="7">
        <v>63</v>
      </c>
      <c r="C9867" s="7">
        <v>99</v>
      </c>
      <c r="D9867" s="7">
        <v>-0.25889411263753098</v>
      </c>
      <c r="E9867" s="7">
        <v>-0.29200857777318801</v>
      </c>
      <c r="G9867" s="7">
        <v>63</v>
      </c>
      <c r="H9867" s="7">
        <v>99</v>
      </c>
      <c r="I9867" s="7">
        <v>-0.26003635251648399</v>
      </c>
      <c r="J9867" s="7">
        <v>7.0088351339607294E-2</v>
      </c>
    </row>
    <row r="9868" spans="2:10" x14ac:dyDescent="0.2">
      <c r="B9868" s="7">
        <v>64</v>
      </c>
      <c r="C9868" s="7">
        <v>99</v>
      </c>
      <c r="D9868" s="7">
        <v>-0.62071242482447397</v>
      </c>
      <c r="E9868" s="7">
        <v>-0.77213601872525595</v>
      </c>
      <c r="G9868" s="7">
        <v>64</v>
      </c>
      <c r="H9868" s="7">
        <v>99</v>
      </c>
      <c r="I9868" s="7">
        <v>-0.63013665447078004</v>
      </c>
      <c r="J9868" s="7">
        <v>-0.80556161328375397</v>
      </c>
    </row>
    <row r="9869" spans="2:10" x14ac:dyDescent="0.2">
      <c r="B9869" s="7">
        <v>65</v>
      </c>
      <c r="C9869" s="7">
        <v>99</v>
      </c>
      <c r="D9869" s="7">
        <v>0.13237533219205599</v>
      </c>
      <c r="E9869" s="7">
        <v>0.100700842462667</v>
      </c>
      <c r="G9869" s="7">
        <v>65</v>
      </c>
      <c r="H9869" s="7">
        <v>99</v>
      </c>
      <c r="I9869" s="7">
        <v>0.13728031658019699</v>
      </c>
      <c r="J9869" s="7">
        <v>0.20593938859861799</v>
      </c>
    </row>
    <row r="9870" spans="2:10" x14ac:dyDescent="0.2">
      <c r="B9870" s="7">
        <v>66</v>
      </c>
      <c r="C9870" s="7">
        <v>99</v>
      </c>
      <c r="D9870" s="7">
        <v>-0.33977608830327</v>
      </c>
      <c r="E9870" s="7">
        <v>-0.30417209415628199</v>
      </c>
      <c r="G9870" s="7">
        <v>66</v>
      </c>
      <c r="H9870" s="7">
        <v>99</v>
      </c>
      <c r="I9870" s="7">
        <v>-0.34344494326188202</v>
      </c>
      <c r="J9870" s="7">
        <v>-0.34994241388590303</v>
      </c>
    </row>
    <row r="9871" spans="2:10" x14ac:dyDescent="0.2">
      <c r="B9871" s="7">
        <v>67</v>
      </c>
      <c r="C9871" s="7">
        <v>99</v>
      </c>
      <c r="D9871" s="7">
        <v>-0.107589018062742</v>
      </c>
      <c r="E9871" s="7">
        <v>0.214323388927358</v>
      </c>
      <c r="G9871" s="7">
        <v>67</v>
      </c>
      <c r="H9871" s="7">
        <v>99</v>
      </c>
      <c r="I9871" s="7">
        <v>-0.105626977152807</v>
      </c>
      <c r="J9871" s="7">
        <v>0.180078545266703</v>
      </c>
    </row>
    <row r="9872" spans="2:10" x14ac:dyDescent="0.2">
      <c r="B9872" s="7">
        <v>68</v>
      </c>
      <c r="C9872" s="7">
        <v>99</v>
      </c>
      <c r="D9872" s="7">
        <v>0.55432052095252804</v>
      </c>
      <c r="E9872" s="7">
        <v>0.50045919421809304</v>
      </c>
      <c r="G9872" s="7">
        <v>68</v>
      </c>
      <c r="H9872" s="7">
        <v>99</v>
      </c>
      <c r="I9872" s="7">
        <v>0.55475914519551695</v>
      </c>
      <c r="J9872" s="7">
        <v>0.77248486586029597</v>
      </c>
    </row>
    <row r="9873" spans="2:10" x14ac:dyDescent="0.2">
      <c r="B9873" s="7">
        <v>69</v>
      </c>
      <c r="C9873" s="7">
        <v>99</v>
      </c>
      <c r="D9873" s="7">
        <v>3.3164344544176501E-2</v>
      </c>
      <c r="E9873" s="7">
        <v>-6.9711897933544299E-3</v>
      </c>
      <c r="G9873" s="7">
        <v>69</v>
      </c>
      <c r="H9873" s="7">
        <v>99</v>
      </c>
      <c r="I9873" s="7">
        <v>3.37621773562118E-2</v>
      </c>
      <c r="J9873" s="7">
        <v>-0.218460736152813</v>
      </c>
    </row>
    <row r="9874" spans="2:10" x14ac:dyDescent="0.2">
      <c r="B9874" s="7">
        <v>70</v>
      </c>
      <c r="C9874" s="7">
        <v>99</v>
      </c>
      <c r="D9874" s="7">
        <v>0.23383430537487801</v>
      </c>
      <c r="E9874" s="7">
        <v>0.168859804969482</v>
      </c>
      <c r="G9874" s="7">
        <v>70</v>
      </c>
      <c r="H9874" s="7">
        <v>99</v>
      </c>
      <c r="I9874" s="7">
        <v>0.23627582304921499</v>
      </c>
      <c r="J9874" s="7">
        <v>0.177873629202006</v>
      </c>
    </row>
    <row r="9875" spans="2:10" x14ac:dyDescent="0.2">
      <c r="B9875" s="7">
        <v>71</v>
      </c>
      <c r="C9875" s="7">
        <v>99</v>
      </c>
      <c r="D9875" s="7">
        <v>-0.23153030952387299</v>
      </c>
      <c r="E9875" s="7">
        <v>-0.39125748979593999</v>
      </c>
      <c r="G9875" s="7">
        <v>71</v>
      </c>
      <c r="H9875" s="7">
        <v>99</v>
      </c>
      <c r="I9875" s="7">
        <v>-0.22649638925014001</v>
      </c>
      <c r="J9875" s="7">
        <v>-0.19127551831322401</v>
      </c>
    </row>
    <row r="9876" spans="2:10" x14ac:dyDescent="0.2">
      <c r="B9876" s="7">
        <v>72</v>
      </c>
      <c r="C9876" s="7">
        <v>99</v>
      </c>
      <c r="D9876" s="7">
        <v>0.37800530395970999</v>
      </c>
      <c r="E9876" s="7">
        <v>0.55397707855332901</v>
      </c>
      <c r="G9876" s="7">
        <v>72</v>
      </c>
      <c r="H9876" s="7">
        <v>99</v>
      </c>
      <c r="I9876" s="7">
        <v>0.37314818579477099</v>
      </c>
      <c r="J9876" s="7">
        <v>0.41128471388073301</v>
      </c>
    </row>
    <row r="9877" spans="2:10" x14ac:dyDescent="0.2">
      <c r="B9877" s="7">
        <v>73</v>
      </c>
      <c r="C9877" s="7">
        <v>99</v>
      </c>
      <c r="D9877" s="7">
        <v>-5.8430420173443999E-2</v>
      </c>
      <c r="E9877" s="7">
        <v>-7.5342168907075902E-2</v>
      </c>
      <c r="G9877" s="7">
        <v>73</v>
      </c>
      <c r="H9877" s="7">
        <v>99</v>
      </c>
      <c r="I9877" s="7">
        <v>-5.99848044707567E-2</v>
      </c>
      <c r="J9877" s="7">
        <v>0.15688264174202499</v>
      </c>
    </row>
    <row r="9878" spans="2:10" x14ac:dyDescent="0.2">
      <c r="B9878" s="7">
        <v>74</v>
      </c>
      <c r="C9878" s="7">
        <v>99</v>
      </c>
      <c r="D9878" s="7">
        <v>0.30294394013218401</v>
      </c>
      <c r="E9878" s="7">
        <v>0.183642501077739</v>
      </c>
      <c r="G9878" s="7">
        <v>74</v>
      </c>
      <c r="H9878" s="7">
        <v>99</v>
      </c>
      <c r="I9878" s="7">
        <v>0.30508084922968998</v>
      </c>
      <c r="J9878" s="7">
        <v>0.45822523990106601</v>
      </c>
    </row>
    <row r="9879" spans="2:10" x14ac:dyDescent="0.2">
      <c r="B9879" s="7">
        <v>75</v>
      </c>
      <c r="C9879" s="7">
        <v>99</v>
      </c>
      <c r="D9879" s="7">
        <v>0.17491368899137499</v>
      </c>
      <c r="E9879" s="7">
        <v>0.20850460015259101</v>
      </c>
      <c r="G9879" s="7">
        <v>75</v>
      </c>
      <c r="H9879" s="7">
        <v>99</v>
      </c>
      <c r="I9879" s="7">
        <v>0.18069093787725801</v>
      </c>
      <c r="J9879" s="7">
        <v>0.23447843096886201</v>
      </c>
    </row>
    <row r="9880" spans="2:10" x14ac:dyDescent="0.2">
      <c r="B9880" s="7">
        <v>76</v>
      </c>
      <c r="C9880" s="7">
        <v>99</v>
      </c>
      <c r="D9880" s="7">
        <v>9.9678485560426494E-2</v>
      </c>
      <c r="E9880" s="7">
        <v>4.3112053555155697E-2</v>
      </c>
      <c r="G9880" s="7">
        <v>76</v>
      </c>
      <c r="H9880" s="7">
        <v>99</v>
      </c>
      <c r="I9880" s="7">
        <v>0.10223652667906399</v>
      </c>
      <c r="J9880" s="7">
        <v>0.15708770398567501</v>
      </c>
    </row>
    <row r="9881" spans="2:10" x14ac:dyDescent="0.2">
      <c r="B9881" s="7">
        <v>77</v>
      </c>
      <c r="C9881" s="7">
        <v>99</v>
      </c>
      <c r="D9881" s="7">
        <v>0.53940432393372395</v>
      </c>
      <c r="E9881" s="7">
        <v>0.67480914418032401</v>
      </c>
      <c r="G9881" s="7">
        <v>77</v>
      </c>
      <c r="H9881" s="7">
        <v>99</v>
      </c>
      <c r="I9881" s="7">
        <v>0.52789156440122098</v>
      </c>
      <c r="J9881" s="7">
        <v>0.50835806938318295</v>
      </c>
    </row>
    <row r="9882" spans="2:10" x14ac:dyDescent="0.2">
      <c r="B9882" s="7">
        <v>78</v>
      </c>
      <c r="C9882" s="7">
        <v>99</v>
      </c>
      <c r="D9882" s="7">
        <v>-0.14673994966113399</v>
      </c>
      <c r="E9882" s="7">
        <v>-0.25954112213250702</v>
      </c>
      <c r="G9882" s="7">
        <v>78</v>
      </c>
      <c r="H9882" s="7">
        <v>99</v>
      </c>
      <c r="I9882" s="7">
        <v>-0.14904305022396599</v>
      </c>
      <c r="J9882" s="7">
        <v>-0.29815951004797903</v>
      </c>
    </row>
    <row r="9883" spans="2:10" x14ac:dyDescent="0.2">
      <c r="B9883" s="7">
        <v>79</v>
      </c>
      <c r="C9883" s="7">
        <v>99</v>
      </c>
      <c r="D9883" s="7">
        <v>-7.6908964085816905E-2</v>
      </c>
      <c r="E9883" s="7">
        <v>-8.4249064427584799E-2</v>
      </c>
      <c r="G9883" s="7">
        <v>79</v>
      </c>
      <c r="H9883" s="7">
        <v>99</v>
      </c>
      <c r="I9883" s="7">
        <v>-7.7489184098409297E-2</v>
      </c>
      <c r="J9883" s="7">
        <v>-0.17525491540354601</v>
      </c>
    </row>
    <row r="9884" spans="2:10" x14ac:dyDescent="0.2">
      <c r="B9884" s="7">
        <v>80</v>
      </c>
      <c r="C9884" s="7">
        <v>99</v>
      </c>
      <c r="D9884" s="7">
        <v>0.172653812824169</v>
      </c>
      <c r="E9884" s="7">
        <v>0.20816620228874999</v>
      </c>
      <c r="G9884" s="7">
        <v>80</v>
      </c>
      <c r="H9884" s="7">
        <v>99</v>
      </c>
      <c r="I9884" s="7">
        <v>0.17678590500389499</v>
      </c>
      <c r="J9884" s="7">
        <v>0.15105287209881099</v>
      </c>
    </row>
    <row r="9885" spans="2:10" x14ac:dyDescent="0.2">
      <c r="B9885" s="7">
        <v>81</v>
      </c>
      <c r="C9885" s="7">
        <v>99</v>
      </c>
      <c r="D9885" s="7">
        <v>0.149445841185564</v>
      </c>
      <c r="E9885" s="7">
        <v>0.136111004648583</v>
      </c>
      <c r="G9885" s="7">
        <v>81</v>
      </c>
      <c r="H9885" s="7">
        <v>99</v>
      </c>
      <c r="I9885" s="7">
        <v>0.15146884718255901</v>
      </c>
      <c r="J9885" s="7">
        <v>0.34949617431431701</v>
      </c>
    </row>
    <row r="9886" spans="2:10" x14ac:dyDescent="0.2">
      <c r="B9886" s="7">
        <v>82</v>
      </c>
      <c r="C9886" s="7">
        <v>99</v>
      </c>
      <c r="D9886" s="7">
        <v>0.54064232435068904</v>
      </c>
      <c r="E9886" s="7">
        <v>0.36228968219532698</v>
      </c>
      <c r="G9886" s="7">
        <v>82</v>
      </c>
      <c r="H9886" s="7">
        <v>99</v>
      </c>
      <c r="I9886" s="7">
        <v>0.55385186794348495</v>
      </c>
      <c r="J9886" s="7">
        <v>0.45929048710882298</v>
      </c>
    </row>
    <row r="9887" spans="2:10" x14ac:dyDescent="0.2">
      <c r="B9887" s="7">
        <v>83</v>
      </c>
      <c r="C9887" s="7">
        <v>99</v>
      </c>
      <c r="D9887" s="7">
        <v>-0.29532564129211297</v>
      </c>
      <c r="E9887" s="7">
        <v>-0.34259224888180201</v>
      </c>
      <c r="G9887" s="7">
        <v>83</v>
      </c>
      <c r="H9887" s="7">
        <v>99</v>
      </c>
      <c r="I9887" s="7">
        <v>-0.292956304650689</v>
      </c>
      <c r="J9887" s="7">
        <v>-0.183752440324152</v>
      </c>
    </row>
    <row r="9888" spans="2:10" x14ac:dyDescent="0.2">
      <c r="B9888" s="7">
        <v>84</v>
      </c>
      <c r="C9888" s="7">
        <v>99</v>
      </c>
      <c r="D9888" s="7">
        <v>0.31064932035568699</v>
      </c>
      <c r="E9888" s="7">
        <v>0.18365148639083501</v>
      </c>
      <c r="G9888" s="7">
        <v>84</v>
      </c>
      <c r="H9888" s="7">
        <v>99</v>
      </c>
      <c r="I9888" s="7">
        <v>0.31807376516394698</v>
      </c>
      <c r="J9888" s="7">
        <v>0.31288267233914302</v>
      </c>
    </row>
    <row r="9889" spans="2:10" x14ac:dyDescent="0.2">
      <c r="B9889" s="7">
        <v>85</v>
      </c>
      <c r="C9889" s="7">
        <v>99</v>
      </c>
      <c r="D9889" s="7">
        <v>-0.39556406956187501</v>
      </c>
      <c r="E9889" s="7">
        <v>-0.50866278548872002</v>
      </c>
      <c r="G9889" s="7">
        <v>85</v>
      </c>
      <c r="H9889" s="7">
        <v>99</v>
      </c>
      <c r="I9889" s="7">
        <v>-0.39998288689883299</v>
      </c>
      <c r="J9889" s="7">
        <v>-0.42393637383205501</v>
      </c>
    </row>
    <row r="9890" spans="2:10" x14ac:dyDescent="0.2">
      <c r="B9890" s="7">
        <v>86</v>
      </c>
      <c r="C9890" s="7">
        <v>99</v>
      </c>
      <c r="D9890" s="7">
        <v>3.9151207621364897E-2</v>
      </c>
      <c r="E9890" s="7">
        <v>-0.18837124320981299</v>
      </c>
      <c r="G9890" s="7">
        <v>86</v>
      </c>
      <c r="H9890" s="7">
        <v>99</v>
      </c>
      <c r="I9890" s="7">
        <v>3.9524351557864698E-2</v>
      </c>
      <c r="J9890" s="7">
        <v>-0.189753150299273</v>
      </c>
    </row>
    <row r="9891" spans="2:10" x14ac:dyDescent="0.2">
      <c r="B9891" s="7">
        <v>87</v>
      </c>
      <c r="C9891" s="7">
        <v>99</v>
      </c>
      <c r="D9891" s="7">
        <v>-0.489625907396189</v>
      </c>
      <c r="E9891" s="7">
        <v>-0.42767637788727098</v>
      </c>
      <c r="G9891" s="7">
        <v>87</v>
      </c>
      <c r="H9891" s="7">
        <v>99</v>
      </c>
      <c r="I9891" s="7">
        <v>-0.49106589418234597</v>
      </c>
      <c r="J9891" s="7">
        <v>-0.57887012560315598</v>
      </c>
    </row>
    <row r="9892" spans="2:10" x14ac:dyDescent="0.2">
      <c r="B9892" s="7">
        <v>88</v>
      </c>
      <c r="C9892" s="7">
        <v>99</v>
      </c>
      <c r="D9892" s="7">
        <v>0.37546861902256501</v>
      </c>
      <c r="E9892" s="7">
        <v>0.54846649666273195</v>
      </c>
      <c r="G9892" s="7">
        <v>88</v>
      </c>
      <c r="H9892" s="7">
        <v>99</v>
      </c>
      <c r="I9892" s="7">
        <v>0.384444305023592</v>
      </c>
      <c r="J9892" s="7">
        <v>0.45081415587177198</v>
      </c>
    </row>
    <row r="9893" spans="2:10" x14ac:dyDescent="0.2">
      <c r="B9893" s="7">
        <v>89</v>
      </c>
      <c r="C9893" s="7">
        <v>99</v>
      </c>
      <c r="D9893" s="7">
        <v>-0.19740409214718699</v>
      </c>
      <c r="E9893" s="7">
        <v>-0.29576180397901702</v>
      </c>
      <c r="G9893" s="7">
        <v>89</v>
      </c>
      <c r="H9893" s="7">
        <v>99</v>
      </c>
      <c r="I9893" s="7">
        <v>-0.19651398219223801</v>
      </c>
      <c r="J9893" s="7">
        <v>-0.103409268374244</v>
      </c>
    </row>
    <row r="9894" spans="2:10" x14ac:dyDescent="0.2">
      <c r="B9894" s="7">
        <v>90</v>
      </c>
      <c r="C9894" s="7">
        <v>99</v>
      </c>
      <c r="D9894" s="7">
        <v>-0.45833630961366501</v>
      </c>
      <c r="E9894" s="7">
        <v>-0.38567634002509599</v>
      </c>
      <c r="G9894" s="7">
        <v>90</v>
      </c>
      <c r="H9894" s="7">
        <v>99</v>
      </c>
      <c r="I9894" s="7">
        <v>-0.45513388056887799</v>
      </c>
      <c r="J9894" s="7">
        <v>-0.31675191232184302</v>
      </c>
    </row>
    <row r="9895" spans="2:10" x14ac:dyDescent="0.2">
      <c r="B9895" s="7">
        <v>91</v>
      </c>
      <c r="C9895" s="7">
        <v>99</v>
      </c>
      <c r="D9895" s="7">
        <v>2.52872720812167E-2</v>
      </c>
      <c r="E9895" s="7">
        <v>-0.15102092873476899</v>
      </c>
      <c r="G9895" s="7">
        <v>91</v>
      </c>
      <c r="H9895" s="7">
        <v>99</v>
      </c>
      <c r="I9895" s="7">
        <v>2.5687003949904901E-2</v>
      </c>
      <c r="J9895" s="7">
        <v>4.9252705369112498E-2</v>
      </c>
    </row>
    <row r="9896" spans="2:10" x14ac:dyDescent="0.2">
      <c r="B9896" s="7">
        <v>92</v>
      </c>
      <c r="C9896" s="7">
        <v>99</v>
      </c>
      <c r="D9896" s="7">
        <v>0.332540474102414</v>
      </c>
      <c r="E9896" s="7">
        <v>0.39053207497203202</v>
      </c>
      <c r="G9896" s="7">
        <v>92</v>
      </c>
      <c r="H9896" s="7">
        <v>99</v>
      </c>
      <c r="I9896" s="7">
        <v>0.35345841165840602</v>
      </c>
      <c r="J9896" s="7">
        <v>0.52993721132744498</v>
      </c>
    </row>
    <row r="9897" spans="2:10" x14ac:dyDescent="0.2">
      <c r="B9897" s="7">
        <v>93</v>
      </c>
      <c r="C9897" s="7">
        <v>99</v>
      </c>
      <c r="D9897" s="7">
        <v>-0.12642043659157001</v>
      </c>
      <c r="E9897" s="7">
        <v>0.181953191739262</v>
      </c>
      <c r="G9897" s="7">
        <v>93</v>
      </c>
      <c r="H9897" s="7">
        <v>99</v>
      </c>
      <c r="I9897" s="7">
        <v>-0.12809451379230799</v>
      </c>
      <c r="J9897" s="7">
        <v>-9.5459195356157905E-2</v>
      </c>
    </row>
    <row r="9898" spans="2:10" x14ac:dyDescent="0.2">
      <c r="B9898" s="7">
        <v>94</v>
      </c>
      <c r="C9898" s="7">
        <v>99</v>
      </c>
      <c r="D9898" s="7">
        <v>8.6539888202848303E-2</v>
      </c>
      <c r="E9898" s="7">
        <v>4.1230332458185998E-2</v>
      </c>
      <c r="G9898" s="7">
        <v>94</v>
      </c>
      <c r="H9898" s="7">
        <v>99</v>
      </c>
      <c r="I9898" s="7">
        <v>8.7297369691446705E-2</v>
      </c>
      <c r="J9898" s="7">
        <v>4.0883056621225898E-2</v>
      </c>
    </row>
    <row r="9899" spans="2:10" x14ac:dyDescent="0.2">
      <c r="B9899" s="7">
        <v>95</v>
      </c>
      <c r="C9899" s="7">
        <v>99</v>
      </c>
      <c r="D9899" s="7">
        <v>-0.54176774088247504</v>
      </c>
      <c r="E9899" s="7">
        <v>-0.38473823792371697</v>
      </c>
      <c r="G9899" s="7">
        <v>95</v>
      </c>
      <c r="H9899" s="7">
        <v>99</v>
      </c>
      <c r="I9899" s="7">
        <v>-0.55430733132516397</v>
      </c>
      <c r="J9899" s="7">
        <v>-0.60248393494389696</v>
      </c>
    </row>
    <row r="9900" spans="2:10" x14ac:dyDescent="0.2">
      <c r="B9900" s="7">
        <v>96</v>
      </c>
      <c r="C9900" s="7">
        <v>99</v>
      </c>
      <c r="D9900" s="7">
        <v>-0.23364255322150099</v>
      </c>
      <c r="E9900" s="7">
        <v>-0.12628742843027199</v>
      </c>
      <c r="G9900" s="7">
        <v>96</v>
      </c>
      <c r="H9900" s="7">
        <v>99</v>
      </c>
      <c r="I9900" s="7">
        <v>-0.233791322804592</v>
      </c>
      <c r="J9900" s="7">
        <v>-0.38523683279107102</v>
      </c>
    </row>
    <row r="9901" spans="2:10" x14ac:dyDescent="0.2">
      <c r="B9901" s="7">
        <v>97</v>
      </c>
      <c r="C9901" s="7">
        <v>99</v>
      </c>
      <c r="D9901" s="7">
        <v>0.33230425723613499</v>
      </c>
      <c r="E9901" s="7">
        <v>0.192962054310411</v>
      </c>
      <c r="G9901" s="7">
        <v>97</v>
      </c>
      <c r="H9901" s="7">
        <v>99</v>
      </c>
      <c r="I9901" s="7">
        <v>0.33848648431553902</v>
      </c>
      <c r="J9901" s="7">
        <v>0.32099753954772198</v>
      </c>
    </row>
    <row r="9902" spans="2:10" x14ac:dyDescent="0.2">
      <c r="B9902" s="7">
        <v>98</v>
      </c>
      <c r="C9902" s="7">
        <v>99</v>
      </c>
      <c r="D9902" s="7">
        <v>0.35774500459911301</v>
      </c>
      <c r="E9902" s="7">
        <v>0.38700212687322599</v>
      </c>
      <c r="G9902" s="7">
        <v>98</v>
      </c>
      <c r="H9902" s="7">
        <v>99</v>
      </c>
      <c r="I9902" s="7">
        <v>0.35891771367194802</v>
      </c>
      <c r="J9902" s="7">
        <v>0.27423304341261001</v>
      </c>
    </row>
    <row r="9903" spans="2:10" x14ac:dyDescent="0.2">
      <c r="B9903" s="7">
        <v>99</v>
      </c>
      <c r="C9903" s="7">
        <v>99</v>
      </c>
      <c r="D9903" s="7">
        <v>-0.141832738818256</v>
      </c>
      <c r="E9903" s="7">
        <v>-0.100308459109404</v>
      </c>
      <c r="G9903" s="7">
        <v>99</v>
      </c>
      <c r="H9903" s="7">
        <v>99</v>
      </c>
      <c r="I9903" s="7">
        <v>-0.14481249335457</v>
      </c>
      <c r="J9903" s="7">
        <v>-0.24235209531339499</v>
      </c>
    </row>
    <row r="9904" spans="2:10" x14ac:dyDescent="0.2">
      <c r="B9904" s="7">
        <v>100</v>
      </c>
      <c r="C9904" s="7">
        <v>99</v>
      </c>
      <c r="D9904" s="7">
        <v>0.36822760126892401</v>
      </c>
      <c r="E9904" s="7">
        <v>0.316866692318438</v>
      </c>
      <c r="G9904" s="7">
        <v>100</v>
      </c>
      <c r="H9904" s="7">
        <v>99</v>
      </c>
      <c r="I9904" s="7">
        <v>0.37069209337773601</v>
      </c>
      <c r="J9904" s="7">
        <v>0.30468554065865699</v>
      </c>
    </row>
    <row r="9905" spans="2:10" x14ac:dyDescent="0.2">
      <c r="B9905" s="7">
        <v>1</v>
      </c>
      <c r="C9905" s="7">
        <v>100</v>
      </c>
      <c r="D9905" s="7">
        <v>0.27696732489766401</v>
      </c>
      <c r="E9905" s="7">
        <v>7.2023099911463703E-2</v>
      </c>
      <c r="G9905" s="7">
        <v>1</v>
      </c>
      <c r="H9905" s="7">
        <v>100</v>
      </c>
      <c r="I9905" s="7">
        <v>0.275558602054985</v>
      </c>
      <c r="J9905" s="7">
        <v>0.237549866896336</v>
      </c>
    </row>
    <row r="9906" spans="2:10" x14ac:dyDescent="0.2">
      <c r="B9906" s="7">
        <v>2</v>
      </c>
      <c r="C9906" s="7">
        <v>100</v>
      </c>
      <c r="D9906" s="7">
        <v>0.39237939014338002</v>
      </c>
      <c r="E9906" s="7">
        <v>0.115889228851427</v>
      </c>
      <c r="G9906" s="7">
        <v>2</v>
      </c>
      <c r="H9906" s="7">
        <v>100</v>
      </c>
      <c r="I9906" s="7">
        <v>0.398592160939018</v>
      </c>
      <c r="J9906" s="7">
        <v>0.62011959427365504</v>
      </c>
    </row>
    <row r="9907" spans="2:10" x14ac:dyDescent="0.2">
      <c r="B9907" s="7">
        <v>3</v>
      </c>
      <c r="C9907" s="7">
        <v>100</v>
      </c>
      <c r="D9907" s="7">
        <v>-0.14986500007631001</v>
      </c>
      <c r="E9907" s="7">
        <v>-0.581302920375382</v>
      </c>
      <c r="G9907" s="7">
        <v>3</v>
      </c>
      <c r="H9907" s="7">
        <v>100</v>
      </c>
      <c r="I9907" s="7">
        <v>-0.14924684288020901</v>
      </c>
      <c r="J9907" s="7">
        <v>-0.22989474857085501</v>
      </c>
    </row>
    <row r="9908" spans="2:10" x14ac:dyDescent="0.2">
      <c r="B9908" s="7">
        <v>4</v>
      </c>
      <c r="C9908" s="7">
        <v>100</v>
      </c>
      <c r="D9908" s="7">
        <v>0.14392174012234399</v>
      </c>
      <c r="E9908" s="7">
        <v>0.14786264466656701</v>
      </c>
      <c r="G9908" s="7">
        <v>4</v>
      </c>
      <c r="H9908" s="7">
        <v>100</v>
      </c>
      <c r="I9908" s="7">
        <v>0.14426290137769099</v>
      </c>
      <c r="J9908" s="7">
        <v>-3.6116870628640101E-2</v>
      </c>
    </row>
    <row r="9909" spans="2:10" x14ac:dyDescent="0.2">
      <c r="B9909" s="7">
        <v>5</v>
      </c>
      <c r="C9909" s="7">
        <v>100</v>
      </c>
      <c r="D9909" s="7">
        <v>-0.12546817141817401</v>
      </c>
      <c r="E9909" s="7">
        <v>7.8372898743366698E-2</v>
      </c>
      <c r="G9909" s="7">
        <v>5</v>
      </c>
      <c r="H9909" s="7">
        <v>100</v>
      </c>
      <c r="I9909" s="7">
        <v>-0.12687385656567801</v>
      </c>
      <c r="J9909" s="7">
        <v>-6.1422635658189499E-2</v>
      </c>
    </row>
    <row r="9910" spans="2:10" x14ac:dyDescent="0.2">
      <c r="B9910" s="7">
        <v>6</v>
      </c>
      <c r="C9910" s="7">
        <v>100</v>
      </c>
      <c r="D9910" s="7">
        <v>0.40763037205139402</v>
      </c>
      <c r="E9910" s="7">
        <v>0.13913654302863401</v>
      </c>
      <c r="G9910" s="7">
        <v>6</v>
      </c>
      <c r="H9910" s="7">
        <v>100</v>
      </c>
      <c r="I9910" s="7">
        <v>0.403508620940558</v>
      </c>
      <c r="J9910" s="7">
        <v>0.25741665117338802</v>
      </c>
    </row>
    <row r="9911" spans="2:10" x14ac:dyDescent="0.2">
      <c r="B9911" s="7">
        <v>7</v>
      </c>
      <c r="C9911" s="7">
        <v>100</v>
      </c>
      <c r="D9911" s="7">
        <v>8.5024504772994697E-2</v>
      </c>
      <c r="E9911" s="7">
        <v>-0.20995797648040301</v>
      </c>
      <c r="G9911" s="7">
        <v>7</v>
      </c>
      <c r="H9911" s="7">
        <v>100</v>
      </c>
      <c r="I9911" s="7">
        <v>8.5766811752768596E-2</v>
      </c>
      <c r="J9911" s="7">
        <v>-0.14453204819830601</v>
      </c>
    </row>
    <row r="9912" spans="2:10" x14ac:dyDescent="0.2">
      <c r="B9912" s="7">
        <v>8</v>
      </c>
      <c r="C9912" s="7">
        <v>100</v>
      </c>
      <c r="D9912" s="7">
        <v>0.28385154388163403</v>
      </c>
      <c r="E9912" s="7">
        <v>0.32788064096404801</v>
      </c>
      <c r="G9912" s="7">
        <v>8</v>
      </c>
      <c r="H9912" s="7">
        <v>100</v>
      </c>
      <c r="I9912" s="7">
        <v>0.27689697384101702</v>
      </c>
      <c r="J9912" s="7">
        <v>-6.3691989498320103E-3</v>
      </c>
    </row>
    <row r="9913" spans="2:10" x14ac:dyDescent="0.2">
      <c r="B9913" s="7">
        <v>9</v>
      </c>
      <c r="C9913" s="7">
        <v>100</v>
      </c>
      <c r="D9913" s="7">
        <v>9.2360983731447598E-3</v>
      </c>
      <c r="E9913" s="7">
        <v>6.1357326575821602E-2</v>
      </c>
      <c r="G9913" s="7">
        <v>9</v>
      </c>
      <c r="H9913" s="7">
        <v>100</v>
      </c>
      <c r="I9913" s="7">
        <v>1.10072127352172E-2</v>
      </c>
      <c r="J9913" s="7">
        <v>-0.16705778616015801</v>
      </c>
    </row>
    <row r="9914" spans="2:10" x14ac:dyDescent="0.2">
      <c r="B9914" s="7">
        <v>10</v>
      </c>
      <c r="C9914" s="7">
        <v>100</v>
      </c>
      <c r="D9914" s="7">
        <v>-4.6162610556935497E-2</v>
      </c>
      <c r="E9914" s="7">
        <v>7.11028025134057E-2</v>
      </c>
      <c r="G9914" s="7">
        <v>10</v>
      </c>
      <c r="H9914" s="7">
        <v>100</v>
      </c>
      <c r="I9914" s="7">
        <v>-4.63538678916997E-2</v>
      </c>
      <c r="J9914" s="7">
        <v>-0.16779648022455801</v>
      </c>
    </row>
    <row r="9915" spans="2:10" x14ac:dyDescent="0.2">
      <c r="B9915" s="7">
        <v>11</v>
      </c>
      <c r="C9915" s="7">
        <v>100</v>
      </c>
      <c r="D9915" s="7">
        <v>-0.112083377494687</v>
      </c>
      <c r="E9915" s="7">
        <v>0.128685607679839</v>
      </c>
      <c r="G9915" s="7">
        <v>11</v>
      </c>
      <c r="H9915" s="7">
        <v>100</v>
      </c>
      <c r="I9915" s="7">
        <v>-0.110639273134468</v>
      </c>
      <c r="J9915" s="7">
        <v>-0.17434018488643099</v>
      </c>
    </row>
    <row r="9916" spans="2:10" x14ac:dyDescent="0.2">
      <c r="B9916" s="7">
        <v>12</v>
      </c>
      <c r="C9916" s="7">
        <v>100</v>
      </c>
      <c r="D9916" s="7">
        <v>0.403269991851883</v>
      </c>
      <c r="E9916" s="7">
        <v>0.21807213720448601</v>
      </c>
      <c r="G9916" s="7">
        <v>12</v>
      </c>
      <c r="H9916" s="7">
        <v>100</v>
      </c>
      <c r="I9916" s="7">
        <v>0.42373804954999</v>
      </c>
      <c r="J9916" s="7">
        <v>0.59586004509382995</v>
      </c>
    </row>
    <row r="9917" spans="2:10" x14ac:dyDescent="0.2">
      <c r="B9917" s="7">
        <v>13</v>
      </c>
      <c r="C9917" s="7">
        <v>100</v>
      </c>
      <c r="D9917" s="7">
        <v>-3.2190305829726797E-2</v>
      </c>
      <c r="E9917" s="7">
        <v>0.16034223257549499</v>
      </c>
      <c r="G9917" s="7">
        <v>13</v>
      </c>
      <c r="H9917" s="7">
        <v>100</v>
      </c>
      <c r="I9917" s="7">
        <v>-3.2353204437444397E-2</v>
      </c>
      <c r="J9917" s="7">
        <v>0.37670834007517601</v>
      </c>
    </row>
    <row r="9918" spans="2:10" x14ac:dyDescent="0.2">
      <c r="B9918" s="7">
        <v>14</v>
      </c>
      <c r="C9918" s="7">
        <v>100</v>
      </c>
      <c r="D9918" s="7">
        <v>0.64955450981779195</v>
      </c>
      <c r="E9918" s="7">
        <v>0.546006259480046</v>
      </c>
      <c r="G9918" s="7">
        <v>14</v>
      </c>
      <c r="H9918" s="7">
        <v>100</v>
      </c>
      <c r="I9918" s="7">
        <v>0.63547568706135005</v>
      </c>
      <c r="J9918" s="7">
        <v>0.337776706514342</v>
      </c>
    </row>
    <row r="9919" spans="2:10" x14ac:dyDescent="0.2">
      <c r="B9919" s="7">
        <v>15</v>
      </c>
      <c r="C9919" s="7">
        <v>100</v>
      </c>
      <c r="D9919" s="7">
        <v>-0.42437603959794101</v>
      </c>
      <c r="E9919" s="7">
        <v>-0.41347678629701801</v>
      </c>
      <c r="G9919" s="7">
        <v>15</v>
      </c>
      <c r="H9919" s="7">
        <v>100</v>
      </c>
      <c r="I9919" s="7">
        <v>-0.42596162687868699</v>
      </c>
      <c r="J9919" s="7">
        <v>-0.16854529672176</v>
      </c>
    </row>
    <row r="9920" spans="2:10" x14ac:dyDescent="0.2">
      <c r="B9920" s="7">
        <v>16</v>
      </c>
      <c r="C9920" s="7">
        <v>100</v>
      </c>
      <c r="D9920" s="7">
        <v>0.26846505566712903</v>
      </c>
      <c r="E9920" s="7">
        <v>0.20051652232235201</v>
      </c>
      <c r="G9920" s="7">
        <v>16</v>
      </c>
      <c r="H9920" s="7">
        <v>100</v>
      </c>
      <c r="I9920" s="7">
        <v>0.26874554811741003</v>
      </c>
      <c r="J9920" s="7">
        <v>0.29369837220900902</v>
      </c>
    </row>
    <row r="9921" spans="2:10" x14ac:dyDescent="0.2">
      <c r="B9921" s="7">
        <v>17</v>
      </c>
      <c r="C9921" s="7">
        <v>100</v>
      </c>
      <c r="D9921" s="7">
        <v>-5.2543758957456901E-2</v>
      </c>
      <c r="E9921" s="7">
        <v>-0.33395523954159001</v>
      </c>
      <c r="G9921" s="7">
        <v>17</v>
      </c>
      <c r="H9921" s="7">
        <v>100</v>
      </c>
      <c r="I9921" s="7">
        <v>-5.2779976938772698E-2</v>
      </c>
      <c r="J9921" s="7">
        <v>-0.15258480031534599</v>
      </c>
    </row>
    <row r="9922" spans="2:10" x14ac:dyDescent="0.2">
      <c r="B9922" s="7">
        <v>18</v>
      </c>
      <c r="C9922" s="7">
        <v>100</v>
      </c>
      <c r="D9922" s="7">
        <v>-0.27219342377706701</v>
      </c>
      <c r="E9922" s="7">
        <v>-0.17788533863157799</v>
      </c>
      <c r="G9922" s="7">
        <v>18</v>
      </c>
      <c r="H9922" s="7">
        <v>100</v>
      </c>
      <c r="I9922" s="7">
        <v>-0.27948491875047898</v>
      </c>
      <c r="J9922" s="7">
        <v>-0.32611053773413901</v>
      </c>
    </row>
    <row r="9923" spans="2:10" x14ac:dyDescent="0.2">
      <c r="B9923" s="7">
        <v>19</v>
      </c>
      <c r="C9923" s="7">
        <v>100</v>
      </c>
      <c r="D9923" s="7">
        <v>-0.107973273856276</v>
      </c>
      <c r="E9923" s="7">
        <v>4.5002751023655002E-2</v>
      </c>
      <c r="G9923" s="7">
        <v>19</v>
      </c>
      <c r="H9923" s="7">
        <v>100</v>
      </c>
      <c r="I9923" s="7">
        <v>-0.10764023920344799</v>
      </c>
      <c r="J9923" s="7">
        <v>0.50939506704402604</v>
      </c>
    </row>
    <row r="9924" spans="2:10" x14ac:dyDescent="0.2">
      <c r="B9924" s="7">
        <v>20</v>
      </c>
      <c r="C9924" s="7">
        <v>100</v>
      </c>
      <c r="D9924" s="7">
        <v>-0.13264340698232099</v>
      </c>
      <c r="E9924" s="7">
        <v>-0.46204805724853398</v>
      </c>
      <c r="G9924" s="7">
        <v>20</v>
      </c>
      <c r="H9924" s="7">
        <v>100</v>
      </c>
      <c r="I9924" s="7">
        <v>-0.13288921418806099</v>
      </c>
      <c r="J9924" s="7">
        <v>-0.45228594647875903</v>
      </c>
    </row>
    <row r="9925" spans="2:10" x14ac:dyDescent="0.2">
      <c r="B9925" s="7">
        <v>21</v>
      </c>
      <c r="C9925" s="7">
        <v>100</v>
      </c>
      <c r="D9925" s="7">
        <v>-0.27157844555681299</v>
      </c>
      <c r="E9925" s="7">
        <v>-0.44023672863455898</v>
      </c>
      <c r="G9925" s="7">
        <v>21</v>
      </c>
      <c r="H9925" s="7">
        <v>100</v>
      </c>
      <c r="I9925" s="7">
        <v>-0.26836932260392898</v>
      </c>
      <c r="J9925" s="7">
        <v>-0.25832457106269802</v>
      </c>
    </row>
    <row r="9926" spans="2:10" x14ac:dyDescent="0.2">
      <c r="B9926" s="7">
        <v>22</v>
      </c>
      <c r="C9926" s="7">
        <v>100</v>
      </c>
      <c r="D9926" s="7">
        <v>-0.21246943520308201</v>
      </c>
      <c r="E9926" s="7">
        <v>-0.447870175707198</v>
      </c>
      <c r="G9926" s="7">
        <v>22</v>
      </c>
      <c r="H9926" s="7">
        <v>100</v>
      </c>
      <c r="I9926" s="7">
        <v>-0.21314757983792501</v>
      </c>
      <c r="J9926" s="7">
        <v>-0.14621631059947199</v>
      </c>
    </row>
    <row r="9927" spans="2:10" x14ac:dyDescent="0.2">
      <c r="B9927" s="7">
        <v>23</v>
      </c>
      <c r="C9927" s="7">
        <v>100</v>
      </c>
      <c r="D9927" s="7">
        <v>3.3339933972314398E-2</v>
      </c>
      <c r="E9927" s="7">
        <v>0.42530259653126701</v>
      </c>
      <c r="G9927" s="7">
        <v>23</v>
      </c>
      <c r="H9927" s="7">
        <v>100</v>
      </c>
      <c r="I9927" s="7">
        <v>3.4264883078432902E-2</v>
      </c>
      <c r="J9927" s="7">
        <v>0.208988255191489</v>
      </c>
    </row>
    <row r="9928" spans="2:10" x14ac:dyDescent="0.2">
      <c r="B9928" s="7">
        <v>24</v>
      </c>
      <c r="C9928" s="7">
        <v>100</v>
      </c>
      <c r="D9928" s="7">
        <v>8.8340294775567998E-2</v>
      </c>
      <c r="E9928" s="7">
        <v>-3.5519950611671E-2</v>
      </c>
      <c r="G9928" s="7">
        <v>24</v>
      </c>
      <c r="H9928" s="7">
        <v>100</v>
      </c>
      <c r="I9928" s="7">
        <v>9.2478498945070001E-2</v>
      </c>
      <c r="J9928" s="7">
        <v>-3.1565678026160199E-2</v>
      </c>
    </row>
    <row r="9929" spans="2:10" x14ac:dyDescent="0.2">
      <c r="B9929" s="7">
        <v>25</v>
      </c>
      <c r="C9929" s="7">
        <v>100</v>
      </c>
      <c r="D9929" s="7">
        <v>9.7212245318249995E-3</v>
      </c>
      <c r="E9929" s="7">
        <v>-0.198177934525917</v>
      </c>
      <c r="G9929" s="7">
        <v>25</v>
      </c>
      <c r="H9929" s="7">
        <v>100</v>
      </c>
      <c r="I9929" s="7">
        <v>9.3532663525106603E-3</v>
      </c>
      <c r="J9929" s="7">
        <v>-0.21408607009437899</v>
      </c>
    </row>
    <row r="9930" spans="2:10" x14ac:dyDescent="0.2">
      <c r="B9930" s="7">
        <v>26</v>
      </c>
      <c r="C9930" s="7">
        <v>100</v>
      </c>
      <c r="D9930" s="7">
        <v>0.54647090087741002</v>
      </c>
      <c r="E9930" s="7">
        <v>0.35495866131388398</v>
      </c>
      <c r="G9930" s="7">
        <v>26</v>
      </c>
      <c r="H9930" s="7">
        <v>100</v>
      </c>
      <c r="I9930" s="7">
        <v>0.55799413078222504</v>
      </c>
      <c r="J9930" s="7">
        <v>0.219810291489591</v>
      </c>
    </row>
    <row r="9931" spans="2:10" x14ac:dyDescent="0.2">
      <c r="B9931" s="7">
        <v>27</v>
      </c>
      <c r="C9931" s="7">
        <v>100</v>
      </c>
      <c r="D9931" s="7">
        <v>-0.124254905557016</v>
      </c>
      <c r="E9931" s="7">
        <v>-0.13235344438907401</v>
      </c>
      <c r="G9931" s="7">
        <v>27</v>
      </c>
      <c r="H9931" s="7">
        <v>100</v>
      </c>
      <c r="I9931" s="7">
        <v>-0.12513801451545301</v>
      </c>
      <c r="J9931" s="7">
        <v>-0.46413597773855098</v>
      </c>
    </row>
    <row r="9932" spans="2:10" x14ac:dyDescent="0.2">
      <c r="B9932" s="7">
        <v>28</v>
      </c>
      <c r="C9932" s="7">
        <v>100</v>
      </c>
      <c r="D9932" s="7">
        <v>5.9291054934154999E-2</v>
      </c>
      <c r="E9932" s="7">
        <v>0.199870456397054</v>
      </c>
      <c r="G9932" s="7">
        <v>28</v>
      </c>
      <c r="H9932" s="7">
        <v>100</v>
      </c>
      <c r="I9932" s="7">
        <v>5.6490877672049897E-2</v>
      </c>
      <c r="J9932" s="7">
        <v>-8.5583103186534601E-2</v>
      </c>
    </row>
    <row r="9933" spans="2:10" x14ac:dyDescent="0.2">
      <c r="B9933" s="7">
        <v>29</v>
      </c>
      <c r="C9933" s="7">
        <v>100</v>
      </c>
      <c r="D9933" s="7">
        <v>1.06074153108366E-2</v>
      </c>
      <c r="E9933" s="7">
        <v>0.155484900501516</v>
      </c>
      <c r="G9933" s="7">
        <v>29</v>
      </c>
      <c r="H9933" s="7">
        <v>100</v>
      </c>
      <c r="I9933" s="7">
        <v>1.1901827049317901E-2</v>
      </c>
      <c r="J9933" s="7">
        <v>0.15211311433695399</v>
      </c>
    </row>
    <row r="9934" spans="2:10" x14ac:dyDescent="0.2">
      <c r="B9934" s="7">
        <v>30</v>
      </c>
      <c r="C9934" s="7">
        <v>100</v>
      </c>
      <c r="D9934" s="7">
        <v>-0.379036765312601</v>
      </c>
      <c r="E9934" s="7">
        <v>-0.43739480545536502</v>
      </c>
      <c r="G9934" s="7">
        <v>30</v>
      </c>
      <c r="H9934" s="7">
        <v>100</v>
      </c>
      <c r="I9934" s="7">
        <v>-0.37188510135569403</v>
      </c>
      <c r="J9934" s="7">
        <v>-0.47183543394632599</v>
      </c>
    </row>
    <row r="9935" spans="2:10" x14ac:dyDescent="0.2">
      <c r="B9935" s="7">
        <v>31</v>
      </c>
      <c r="C9935" s="7">
        <v>100</v>
      </c>
      <c r="D9935" s="7">
        <v>-0.10642963185102799</v>
      </c>
      <c r="E9935" s="7">
        <v>-5.9406070870532603E-2</v>
      </c>
      <c r="G9935" s="7">
        <v>31</v>
      </c>
      <c r="H9935" s="7">
        <v>100</v>
      </c>
      <c r="I9935" s="7">
        <v>-0.105155246160983</v>
      </c>
      <c r="J9935" s="7">
        <v>-0.157730395479868</v>
      </c>
    </row>
    <row r="9936" spans="2:10" x14ac:dyDescent="0.2">
      <c r="B9936" s="7">
        <v>32</v>
      </c>
      <c r="C9936" s="7">
        <v>100</v>
      </c>
      <c r="D9936" s="7">
        <v>-0.22761562992105699</v>
      </c>
      <c r="E9936" s="7">
        <v>-0.15966813825668799</v>
      </c>
      <c r="G9936" s="7">
        <v>32</v>
      </c>
      <c r="H9936" s="7">
        <v>100</v>
      </c>
      <c r="I9936" s="7">
        <v>-0.22282773044305301</v>
      </c>
      <c r="J9936" s="7">
        <v>-0.19611868644097299</v>
      </c>
    </row>
    <row r="9937" spans="2:10" x14ac:dyDescent="0.2">
      <c r="B9937" s="7">
        <v>33</v>
      </c>
      <c r="C9937" s="7">
        <v>100</v>
      </c>
      <c r="D9937" s="7">
        <v>0.306552293703445</v>
      </c>
      <c r="E9937" s="7">
        <v>6.86375538507287E-2</v>
      </c>
      <c r="G9937" s="7">
        <v>33</v>
      </c>
      <c r="H9937" s="7">
        <v>100</v>
      </c>
      <c r="I9937" s="7">
        <v>0.31831250549758899</v>
      </c>
      <c r="J9937" s="7">
        <v>-1.9440049931977101E-2</v>
      </c>
    </row>
    <row r="9938" spans="2:10" x14ac:dyDescent="0.2">
      <c r="B9938" s="7">
        <v>34</v>
      </c>
      <c r="C9938" s="7">
        <v>100</v>
      </c>
      <c r="D9938" s="7">
        <v>-0.43319083182270901</v>
      </c>
      <c r="E9938" s="7">
        <v>-1.8174995396966799E-3</v>
      </c>
      <c r="G9938" s="7">
        <v>34</v>
      </c>
      <c r="H9938" s="7">
        <v>100</v>
      </c>
      <c r="I9938" s="7">
        <v>-0.43663989142389498</v>
      </c>
      <c r="J9938" s="7">
        <v>-0.41195075413049098</v>
      </c>
    </row>
    <row r="9939" spans="2:10" x14ac:dyDescent="0.2">
      <c r="B9939" s="7">
        <v>35</v>
      </c>
      <c r="C9939" s="7">
        <v>100</v>
      </c>
      <c r="D9939" s="7">
        <v>0.58627714039013801</v>
      </c>
      <c r="E9939" s="7">
        <v>0.85047001997326999</v>
      </c>
      <c r="G9939" s="7">
        <v>35</v>
      </c>
      <c r="H9939" s="7">
        <v>100</v>
      </c>
      <c r="I9939" s="7">
        <v>0.58899096398525697</v>
      </c>
      <c r="J9939" s="7">
        <v>0.83271462866054602</v>
      </c>
    </row>
    <row r="9940" spans="2:10" x14ac:dyDescent="0.2">
      <c r="B9940" s="7">
        <v>36</v>
      </c>
      <c r="C9940" s="7">
        <v>100</v>
      </c>
      <c r="D9940" s="7">
        <v>3.0177484242066999E-2</v>
      </c>
      <c r="E9940" s="7">
        <v>0.19794852725711001</v>
      </c>
      <c r="G9940" s="7">
        <v>36</v>
      </c>
      <c r="H9940" s="7">
        <v>100</v>
      </c>
      <c r="I9940" s="7">
        <v>3.0793756660592E-2</v>
      </c>
      <c r="J9940" s="7">
        <v>0.12932642148996801</v>
      </c>
    </row>
    <row r="9941" spans="2:10" x14ac:dyDescent="0.2">
      <c r="B9941" s="7">
        <v>37</v>
      </c>
      <c r="C9941" s="7">
        <v>100</v>
      </c>
      <c r="D9941" s="7">
        <v>-0.48834222112980602</v>
      </c>
      <c r="E9941" s="7">
        <v>-0.64946888953348902</v>
      </c>
      <c r="G9941" s="7">
        <v>37</v>
      </c>
      <c r="H9941" s="7">
        <v>100</v>
      </c>
      <c r="I9941" s="7">
        <v>-0.50175756277274397</v>
      </c>
      <c r="J9941" s="7">
        <v>-0.86698536919007396</v>
      </c>
    </row>
    <row r="9942" spans="2:10" x14ac:dyDescent="0.2">
      <c r="B9942" s="7">
        <v>38</v>
      </c>
      <c r="C9942" s="7">
        <v>100</v>
      </c>
      <c r="D9942" s="7">
        <v>9.9928472766902296E-2</v>
      </c>
      <c r="E9942" s="7">
        <v>-6.4052191285801597E-3</v>
      </c>
      <c r="G9942" s="7">
        <v>38</v>
      </c>
      <c r="H9942" s="7">
        <v>100</v>
      </c>
      <c r="I9942" s="7">
        <v>0.102230787274732</v>
      </c>
      <c r="J9942" s="7">
        <v>-0.16096263337696201</v>
      </c>
    </row>
    <row r="9943" spans="2:10" x14ac:dyDescent="0.2">
      <c r="B9943" s="7">
        <v>39</v>
      </c>
      <c r="C9943" s="7">
        <v>100</v>
      </c>
      <c r="D9943" s="7">
        <v>-0.10460788278088499</v>
      </c>
      <c r="E9943" s="7">
        <v>4.0770348980659697E-2</v>
      </c>
      <c r="G9943" s="7">
        <v>39</v>
      </c>
      <c r="H9943" s="7">
        <v>100</v>
      </c>
      <c r="I9943" s="7">
        <v>-0.10631842143664</v>
      </c>
      <c r="J9943" s="7">
        <v>1.6300972917320199E-2</v>
      </c>
    </row>
    <row r="9944" spans="2:10" x14ac:dyDescent="0.2">
      <c r="B9944" s="7">
        <v>40</v>
      </c>
      <c r="C9944" s="7">
        <v>100</v>
      </c>
      <c r="D9944" s="7">
        <v>-0.55338979145264799</v>
      </c>
      <c r="E9944" s="7">
        <v>-0.49609756046461001</v>
      </c>
      <c r="G9944" s="7">
        <v>40</v>
      </c>
      <c r="H9944" s="7">
        <v>100</v>
      </c>
      <c r="I9944" s="7">
        <v>-0.56600239341645198</v>
      </c>
      <c r="J9944" s="7">
        <v>-0.67855443215571098</v>
      </c>
    </row>
    <row r="9945" spans="2:10" x14ac:dyDescent="0.2">
      <c r="B9945" s="7">
        <v>41</v>
      </c>
      <c r="C9945" s="7">
        <v>100</v>
      </c>
      <c r="D9945" s="7">
        <v>0.43293897948603399</v>
      </c>
      <c r="E9945" s="7">
        <v>0.46544072466059699</v>
      </c>
      <c r="G9945" s="7">
        <v>41</v>
      </c>
      <c r="H9945" s="7">
        <v>100</v>
      </c>
      <c r="I9945" s="7">
        <v>0.42948275105759798</v>
      </c>
      <c r="J9945" s="7">
        <v>0.405768392985</v>
      </c>
    </row>
    <row r="9946" spans="2:10" x14ac:dyDescent="0.2">
      <c r="B9946" s="7">
        <v>42</v>
      </c>
      <c r="C9946" s="7">
        <v>100</v>
      </c>
      <c r="D9946" s="7">
        <v>-0.31895400039558602</v>
      </c>
      <c r="E9946" s="7">
        <v>0.224421731944977</v>
      </c>
      <c r="G9946" s="7">
        <v>42</v>
      </c>
      <c r="H9946" s="7">
        <v>100</v>
      </c>
      <c r="I9946" s="7">
        <v>-0.31832335411349799</v>
      </c>
      <c r="J9946" s="7">
        <v>-3.29401714054747E-2</v>
      </c>
    </row>
    <row r="9947" spans="2:10" x14ac:dyDescent="0.2">
      <c r="B9947" s="7">
        <v>43</v>
      </c>
      <c r="C9947" s="7">
        <v>100</v>
      </c>
      <c r="D9947" s="7">
        <v>-0.66094155446425495</v>
      </c>
      <c r="E9947" s="7">
        <v>-0.55168012262204502</v>
      </c>
      <c r="G9947" s="7">
        <v>43</v>
      </c>
      <c r="H9947" s="7">
        <v>100</v>
      </c>
      <c r="I9947" s="7">
        <v>-0.65041336817045703</v>
      </c>
      <c r="J9947" s="7">
        <v>-0.41348626650524101</v>
      </c>
    </row>
    <row r="9948" spans="2:10" x14ac:dyDescent="0.2">
      <c r="B9948" s="7">
        <v>44</v>
      </c>
      <c r="C9948" s="7">
        <v>100</v>
      </c>
      <c r="D9948" s="7">
        <v>0.82185120294951497</v>
      </c>
      <c r="E9948" s="7">
        <v>1.10877875115531</v>
      </c>
      <c r="G9948" s="7">
        <v>44</v>
      </c>
      <c r="H9948" s="7">
        <v>100</v>
      </c>
      <c r="I9948" s="7">
        <v>0.82338306956712204</v>
      </c>
      <c r="J9948" s="7">
        <v>0.92979291277658904</v>
      </c>
    </row>
    <row r="9949" spans="2:10" x14ac:dyDescent="0.2">
      <c r="B9949" s="7">
        <v>45</v>
      </c>
      <c r="C9949" s="7">
        <v>100</v>
      </c>
      <c r="D9949" s="7">
        <v>-0.54858251911117795</v>
      </c>
      <c r="E9949" s="7">
        <v>-0.53204274343378699</v>
      </c>
      <c r="G9949" s="7">
        <v>45</v>
      </c>
      <c r="H9949" s="7">
        <v>100</v>
      </c>
      <c r="I9949" s="7">
        <v>-0.54061735985202397</v>
      </c>
      <c r="J9949" s="7">
        <v>-0.47924697748060702</v>
      </c>
    </row>
    <row r="9950" spans="2:10" x14ac:dyDescent="0.2">
      <c r="B9950" s="7">
        <v>46</v>
      </c>
      <c r="C9950" s="7">
        <v>100</v>
      </c>
      <c r="D9950" s="7">
        <v>3.1640977792633002E-2</v>
      </c>
      <c r="E9950" s="7">
        <v>-5.823410872142E-2</v>
      </c>
      <c r="G9950" s="7">
        <v>46</v>
      </c>
      <c r="H9950" s="7">
        <v>100</v>
      </c>
      <c r="I9950" s="7">
        <v>3.2130341018184801E-2</v>
      </c>
      <c r="J9950" s="7">
        <v>-6.9465786024675694E-2</v>
      </c>
    </row>
    <row r="9951" spans="2:10" x14ac:dyDescent="0.2">
      <c r="B9951" s="7">
        <v>47</v>
      </c>
      <c r="C9951" s="7">
        <v>100</v>
      </c>
      <c r="D9951" s="7">
        <v>0.108285632492231</v>
      </c>
      <c r="E9951" s="7">
        <v>0.22486352020747399</v>
      </c>
      <c r="G9951" s="7">
        <v>47</v>
      </c>
      <c r="H9951" s="7">
        <v>100</v>
      </c>
      <c r="I9951" s="7">
        <v>0.10111275827591901</v>
      </c>
      <c r="J9951" s="7">
        <v>0.218470735636036</v>
      </c>
    </row>
    <row r="9952" spans="2:10" x14ac:dyDescent="0.2">
      <c r="B9952" s="7">
        <v>48</v>
      </c>
      <c r="C9952" s="7">
        <v>100</v>
      </c>
      <c r="D9952" s="7">
        <v>-4.6938883434977499E-2</v>
      </c>
      <c r="E9952" s="7">
        <v>-0.42160960749119902</v>
      </c>
      <c r="G9952" s="7">
        <v>48</v>
      </c>
      <c r="H9952" s="7">
        <v>100</v>
      </c>
      <c r="I9952" s="7">
        <v>-4.7577569532933198E-2</v>
      </c>
      <c r="J9952" s="7">
        <v>-0.52654628551615701</v>
      </c>
    </row>
    <row r="9953" spans="2:10" x14ac:dyDescent="0.2">
      <c r="B9953" s="7">
        <v>49</v>
      </c>
      <c r="C9953" s="7">
        <v>100</v>
      </c>
      <c r="D9953" s="7">
        <v>-0.16135639895619999</v>
      </c>
      <c r="E9953" s="7">
        <v>-0.26248878557574401</v>
      </c>
      <c r="G9953" s="7">
        <v>49</v>
      </c>
      <c r="H9953" s="7">
        <v>100</v>
      </c>
      <c r="I9953" s="7">
        <v>-0.16585973311052599</v>
      </c>
      <c r="J9953" s="7">
        <v>-0.15185627104798999</v>
      </c>
    </row>
    <row r="9954" spans="2:10" x14ac:dyDescent="0.2">
      <c r="B9954" s="7">
        <v>50</v>
      </c>
      <c r="C9954" s="7">
        <v>100</v>
      </c>
      <c r="D9954" s="7">
        <v>1.2605695876856299E-2</v>
      </c>
      <c r="E9954" s="7">
        <v>-2.8208208227925798E-2</v>
      </c>
      <c r="G9954" s="7">
        <v>50</v>
      </c>
      <c r="H9954" s="7">
        <v>100</v>
      </c>
      <c r="I9954" s="7">
        <v>1.2660412382411199E-2</v>
      </c>
      <c r="J9954" s="7">
        <v>-0.137898051650089</v>
      </c>
    </row>
    <row r="9955" spans="2:10" x14ac:dyDescent="0.2">
      <c r="B9955" s="7">
        <v>51</v>
      </c>
      <c r="C9955" s="7">
        <v>100</v>
      </c>
      <c r="D9955" s="7">
        <v>-0.12454401755620099</v>
      </c>
      <c r="E9955" s="7">
        <v>-0.104207626986517</v>
      </c>
      <c r="G9955" s="7">
        <v>51</v>
      </c>
      <c r="H9955" s="7">
        <v>100</v>
      </c>
      <c r="I9955" s="7">
        <v>-0.125956889954915</v>
      </c>
      <c r="J9955" s="7">
        <v>-9.8140941656580202E-2</v>
      </c>
    </row>
    <row r="9956" spans="2:10" x14ac:dyDescent="0.2">
      <c r="B9956" s="7">
        <v>52</v>
      </c>
      <c r="C9956" s="7">
        <v>100</v>
      </c>
      <c r="D9956" s="7">
        <v>5.8706289745291695E-4</v>
      </c>
      <c r="E9956" s="7">
        <v>-0.20228767560487601</v>
      </c>
      <c r="G9956" s="7">
        <v>52</v>
      </c>
      <c r="H9956" s="7">
        <v>100</v>
      </c>
      <c r="I9956" s="7">
        <v>1.48390129272524E-3</v>
      </c>
      <c r="J9956" s="7">
        <v>-0.20142850099367601</v>
      </c>
    </row>
    <row r="9957" spans="2:10" x14ac:dyDescent="0.2">
      <c r="B9957" s="7">
        <v>53</v>
      </c>
      <c r="C9957" s="7">
        <v>100</v>
      </c>
      <c r="D9957" s="7">
        <v>1.7605586933718199E-2</v>
      </c>
      <c r="E9957" s="7">
        <v>5.6922561095874798E-2</v>
      </c>
      <c r="G9957" s="7">
        <v>53</v>
      </c>
      <c r="H9957" s="7">
        <v>100</v>
      </c>
      <c r="I9957" s="7">
        <v>1.69952414543726E-2</v>
      </c>
      <c r="J9957" s="7">
        <v>-0.10669249195035201</v>
      </c>
    </row>
    <row r="9958" spans="2:10" x14ac:dyDescent="0.2">
      <c r="B9958" s="7">
        <v>54</v>
      </c>
      <c r="C9958" s="7">
        <v>100</v>
      </c>
      <c r="D9958" s="7">
        <v>4.1684637299147703E-2</v>
      </c>
      <c r="E9958" s="7">
        <v>-8.5260594651107802E-2</v>
      </c>
      <c r="G9958" s="7">
        <v>54</v>
      </c>
      <c r="H9958" s="7">
        <v>100</v>
      </c>
      <c r="I9958" s="7">
        <v>4.2731489057199E-2</v>
      </c>
      <c r="J9958" s="7">
        <v>5.8736541990120898E-2</v>
      </c>
    </row>
    <row r="9959" spans="2:10" x14ac:dyDescent="0.2">
      <c r="B9959" s="7">
        <v>55</v>
      </c>
      <c r="C9959" s="7">
        <v>100</v>
      </c>
      <c r="D9959" s="7">
        <v>-0.11022274018527101</v>
      </c>
      <c r="E9959" s="7">
        <v>-0.15511371504684601</v>
      </c>
      <c r="G9959" s="7">
        <v>55</v>
      </c>
      <c r="H9959" s="7">
        <v>100</v>
      </c>
      <c r="I9959" s="7">
        <v>-0.11114346984807601</v>
      </c>
      <c r="J9959" s="7">
        <v>-2.6994704101773501E-2</v>
      </c>
    </row>
    <row r="9960" spans="2:10" x14ac:dyDescent="0.2">
      <c r="B9960" s="7">
        <v>56</v>
      </c>
      <c r="C9960" s="7">
        <v>100</v>
      </c>
      <c r="D9960" s="7">
        <v>-0.40530689585313301</v>
      </c>
      <c r="E9960" s="7">
        <v>-0.59643362843649905</v>
      </c>
      <c r="G9960" s="7">
        <v>56</v>
      </c>
      <c r="H9960" s="7">
        <v>100</v>
      </c>
      <c r="I9960" s="7">
        <v>-0.40660662051194602</v>
      </c>
      <c r="J9960" s="7">
        <v>-0.54455177711185299</v>
      </c>
    </row>
    <row r="9961" spans="2:10" x14ac:dyDescent="0.2">
      <c r="B9961" s="7">
        <v>57</v>
      </c>
      <c r="C9961" s="7">
        <v>100</v>
      </c>
      <c r="D9961" s="7">
        <v>-0.17040629562252199</v>
      </c>
      <c r="E9961" s="7">
        <v>-0.12769352597036801</v>
      </c>
      <c r="G9961" s="7">
        <v>57</v>
      </c>
      <c r="H9961" s="7">
        <v>100</v>
      </c>
      <c r="I9961" s="7">
        <v>-0.16932135191792899</v>
      </c>
      <c r="J9961" s="7">
        <v>-6.3510072513837598E-2</v>
      </c>
    </row>
    <row r="9962" spans="2:10" x14ac:dyDescent="0.2">
      <c r="B9962" s="7">
        <v>58</v>
      </c>
      <c r="C9962" s="7">
        <v>100</v>
      </c>
      <c r="D9962" s="7">
        <v>9.0603624639211205E-2</v>
      </c>
      <c r="E9962" s="7">
        <v>0.365800421049158</v>
      </c>
      <c r="G9962" s="7">
        <v>58</v>
      </c>
      <c r="H9962" s="7">
        <v>100</v>
      </c>
      <c r="I9962" s="7">
        <v>9.1594980331423798E-2</v>
      </c>
      <c r="J9962" s="7">
        <v>0.46175613764867302</v>
      </c>
    </row>
    <row r="9963" spans="2:10" x14ac:dyDescent="0.2">
      <c r="B9963" s="7">
        <v>59</v>
      </c>
      <c r="C9963" s="7">
        <v>100</v>
      </c>
      <c r="D9963" s="7">
        <v>-4.3301653013807999E-2</v>
      </c>
      <c r="E9963" s="7">
        <v>-0.37532212412368599</v>
      </c>
      <c r="G9963" s="7">
        <v>59</v>
      </c>
      <c r="H9963" s="7">
        <v>100</v>
      </c>
      <c r="I9963" s="7">
        <v>-4.3360775327688998E-2</v>
      </c>
      <c r="J9963" s="7">
        <v>0.28455373938497203</v>
      </c>
    </row>
    <row r="9964" spans="2:10" x14ac:dyDescent="0.2">
      <c r="B9964" s="7">
        <v>60</v>
      </c>
      <c r="C9964" s="7">
        <v>100</v>
      </c>
      <c r="D9964" s="7">
        <v>-0.47227354356342299</v>
      </c>
      <c r="E9964" s="7">
        <v>-0.64032166406625102</v>
      </c>
      <c r="G9964" s="7">
        <v>60</v>
      </c>
      <c r="H9964" s="7">
        <v>100</v>
      </c>
      <c r="I9964" s="7">
        <v>-0.48236440075965697</v>
      </c>
      <c r="J9964" s="7">
        <v>-0.39761426849326897</v>
      </c>
    </row>
    <row r="9965" spans="2:10" x14ac:dyDescent="0.2">
      <c r="B9965" s="7">
        <v>61</v>
      </c>
      <c r="C9965" s="7">
        <v>100</v>
      </c>
      <c r="D9965" s="7">
        <v>-9.0779006422469999E-2</v>
      </c>
      <c r="E9965" s="7">
        <v>0.13974277120213099</v>
      </c>
      <c r="G9965" s="7">
        <v>61</v>
      </c>
      <c r="H9965" s="7">
        <v>100</v>
      </c>
      <c r="I9965" s="7">
        <v>-9.2070146967963701E-2</v>
      </c>
      <c r="J9965" s="7">
        <v>-8.0882816506037805E-2</v>
      </c>
    </row>
    <row r="9966" spans="2:10" x14ac:dyDescent="0.2">
      <c r="B9966" s="7">
        <v>62</v>
      </c>
      <c r="C9966" s="7">
        <v>100</v>
      </c>
      <c r="D9966" s="7">
        <v>7.5624370008878103E-2</v>
      </c>
      <c r="E9966" s="7">
        <v>0.23331915036909001</v>
      </c>
      <c r="G9966" s="7">
        <v>62</v>
      </c>
      <c r="H9966" s="7">
        <v>100</v>
      </c>
      <c r="I9966" s="7">
        <v>7.92603978733952E-2</v>
      </c>
      <c r="J9966" s="7">
        <v>0.28412603194181002</v>
      </c>
    </row>
    <row r="9967" spans="2:10" x14ac:dyDescent="0.2">
      <c r="B9967" s="7">
        <v>63</v>
      </c>
      <c r="C9967" s="7">
        <v>100</v>
      </c>
      <c r="D9967" s="7">
        <v>0.188522257866785</v>
      </c>
      <c r="E9967" s="7">
        <v>4.8941224590965497E-2</v>
      </c>
      <c r="G9967" s="7">
        <v>63</v>
      </c>
      <c r="H9967" s="7">
        <v>100</v>
      </c>
      <c r="I9967" s="7">
        <v>0.19380675482694301</v>
      </c>
      <c r="J9967" s="7">
        <v>0.25959335732473698</v>
      </c>
    </row>
    <row r="9968" spans="2:10" x14ac:dyDescent="0.2">
      <c r="B9968" s="7">
        <v>64</v>
      </c>
      <c r="C9968" s="7">
        <v>100</v>
      </c>
      <c r="D9968" s="7">
        <v>-0.41279731072136</v>
      </c>
      <c r="E9968" s="7">
        <v>-0.32005228269888603</v>
      </c>
      <c r="G9968" s="7">
        <v>64</v>
      </c>
      <c r="H9968" s="7">
        <v>100</v>
      </c>
      <c r="I9968" s="7">
        <v>-0.40912775227183901</v>
      </c>
      <c r="J9968" s="7">
        <v>-0.41875176612133203</v>
      </c>
    </row>
    <row r="9969" spans="2:10" x14ac:dyDescent="0.2">
      <c r="B9969" s="7">
        <v>65</v>
      </c>
      <c r="C9969" s="7">
        <v>100</v>
      </c>
      <c r="D9969" s="7">
        <v>-2.3204428704099601E-2</v>
      </c>
      <c r="E9969" s="7">
        <v>-0.27378015759254298</v>
      </c>
      <c r="G9969" s="7">
        <v>65</v>
      </c>
      <c r="H9969" s="7">
        <v>100</v>
      </c>
      <c r="I9969" s="7">
        <v>-2.33190790929498E-2</v>
      </c>
      <c r="J9969" s="7">
        <v>1.891594154604E-2</v>
      </c>
    </row>
    <row r="9970" spans="2:10" x14ac:dyDescent="0.2">
      <c r="B9970" s="7">
        <v>66</v>
      </c>
      <c r="C9970" s="7">
        <v>100</v>
      </c>
      <c r="D9970" s="7">
        <v>-0.72611346785131703</v>
      </c>
      <c r="E9970" s="7">
        <v>-0.86999033618638899</v>
      </c>
      <c r="G9970" s="7">
        <v>66</v>
      </c>
      <c r="H9970" s="7">
        <v>100</v>
      </c>
      <c r="I9970" s="7">
        <v>-0.75483884493433295</v>
      </c>
      <c r="J9970" s="7">
        <v>-0.88862784145647999</v>
      </c>
    </row>
    <row r="9971" spans="2:10" x14ac:dyDescent="0.2">
      <c r="B9971" s="7">
        <v>67</v>
      </c>
      <c r="C9971" s="7">
        <v>100</v>
      </c>
      <c r="D9971" s="7">
        <v>-9.9577477248589102E-3</v>
      </c>
      <c r="E9971" s="7">
        <v>-5.4574736792003101E-2</v>
      </c>
      <c r="G9971" s="7">
        <v>67</v>
      </c>
      <c r="H9971" s="7">
        <v>100</v>
      </c>
      <c r="I9971" s="7">
        <v>-1.03290281041577E-2</v>
      </c>
      <c r="J9971" s="7">
        <v>1.414064264348E-2</v>
      </c>
    </row>
    <row r="9972" spans="2:10" x14ac:dyDescent="0.2">
      <c r="B9972" s="7">
        <v>68</v>
      </c>
      <c r="C9972" s="7">
        <v>100</v>
      </c>
      <c r="D9972" s="7">
        <v>-4.4320830922315799E-2</v>
      </c>
      <c r="E9972" s="7">
        <v>-0.18208570796121701</v>
      </c>
      <c r="G9972" s="7">
        <v>68</v>
      </c>
      <c r="H9972" s="7">
        <v>100</v>
      </c>
      <c r="I9972" s="7">
        <v>-4.4568529317254003E-2</v>
      </c>
      <c r="J9972" s="7">
        <v>3.6805020238426203E-2</v>
      </c>
    </row>
    <row r="9973" spans="2:10" x14ac:dyDescent="0.2">
      <c r="B9973" s="7">
        <v>69</v>
      </c>
      <c r="C9973" s="7">
        <v>100</v>
      </c>
      <c r="D9973" s="7">
        <v>-2.7913292812693901E-2</v>
      </c>
      <c r="E9973" s="7">
        <v>-2.6049469601410601E-2</v>
      </c>
      <c r="G9973" s="7">
        <v>69</v>
      </c>
      <c r="H9973" s="7">
        <v>100</v>
      </c>
      <c r="I9973" s="7">
        <v>-2.8059374038073199E-2</v>
      </c>
      <c r="J9973" s="7">
        <v>-9.3342398253355399E-2</v>
      </c>
    </row>
    <row r="9974" spans="2:10" x14ac:dyDescent="0.2">
      <c r="B9974" s="7">
        <v>70</v>
      </c>
      <c r="C9974" s="7">
        <v>100</v>
      </c>
      <c r="D9974" s="7">
        <v>8.9093088270081999E-2</v>
      </c>
      <c r="E9974" s="7">
        <v>-3.49154096191651E-3</v>
      </c>
      <c r="G9974" s="7">
        <v>70</v>
      </c>
      <c r="H9974" s="7">
        <v>100</v>
      </c>
      <c r="I9974" s="7">
        <v>8.6736708189929096E-2</v>
      </c>
      <c r="J9974" s="7">
        <v>0.14741350086496199</v>
      </c>
    </row>
    <row r="9975" spans="2:10" x14ac:dyDescent="0.2">
      <c r="B9975" s="7">
        <v>71</v>
      </c>
      <c r="C9975" s="7">
        <v>100</v>
      </c>
      <c r="D9975" s="7">
        <v>-0.53040506325980497</v>
      </c>
      <c r="E9975" s="7">
        <v>-0.25706587116337198</v>
      </c>
      <c r="G9975" s="7">
        <v>71</v>
      </c>
      <c r="H9975" s="7">
        <v>100</v>
      </c>
      <c r="I9975" s="7">
        <v>-0.54306722895099002</v>
      </c>
      <c r="J9975" s="7">
        <v>-0.62988427136437997</v>
      </c>
    </row>
    <row r="9976" spans="2:10" x14ac:dyDescent="0.2">
      <c r="B9976" s="7">
        <v>72</v>
      </c>
      <c r="C9976" s="7">
        <v>100</v>
      </c>
      <c r="D9976" s="7">
        <v>0.14287771278133499</v>
      </c>
      <c r="E9976" s="7">
        <v>0.32802210660555903</v>
      </c>
      <c r="G9976" s="7">
        <v>72</v>
      </c>
      <c r="H9976" s="7">
        <v>100</v>
      </c>
      <c r="I9976" s="7">
        <v>0.13886868550717399</v>
      </c>
      <c r="J9976" s="7">
        <v>0.44476658751063602</v>
      </c>
    </row>
    <row r="9977" spans="2:10" x14ac:dyDescent="0.2">
      <c r="B9977" s="7">
        <v>73</v>
      </c>
      <c r="C9977" s="7">
        <v>100</v>
      </c>
      <c r="D9977" s="7">
        <v>-0.19499091634858301</v>
      </c>
      <c r="E9977" s="7">
        <v>-5.5418019307459203E-2</v>
      </c>
      <c r="G9977" s="7">
        <v>73</v>
      </c>
      <c r="H9977" s="7">
        <v>100</v>
      </c>
      <c r="I9977" s="7">
        <v>-0.19616029692516301</v>
      </c>
      <c r="J9977" s="7">
        <v>-0.40469626773921202</v>
      </c>
    </row>
    <row r="9978" spans="2:10" x14ac:dyDescent="0.2">
      <c r="B9978" s="7">
        <v>74</v>
      </c>
      <c r="C9978" s="7">
        <v>100</v>
      </c>
      <c r="D9978" s="7">
        <v>3.7821401667283497E-2</v>
      </c>
      <c r="E9978" s="7">
        <v>-0.122538987604559</v>
      </c>
      <c r="G9978" s="7">
        <v>74</v>
      </c>
      <c r="H9978" s="7">
        <v>100</v>
      </c>
      <c r="I9978" s="7">
        <v>3.5794497269932002E-2</v>
      </c>
      <c r="J9978" s="7">
        <v>1.9219256332864799E-2</v>
      </c>
    </row>
    <row r="9979" spans="2:10" x14ac:dyDescent="0.2">
      <c r="B9979" s="7">
        <v>75</v>
      </c>
      <c r="C9979" s="7">
        <v>100</v>
      </c>
      <c r="D9979" s="7">
        <v>-0.205131397809516</v>
      </c>
      <c r="E9979" s="7">
        <v>0.10501917314904299</v>
      </c>
      <c r="G9979" s="7">
        <v>75</v>
      </c>
      <c r="H9979" s="7">
        <v>100</v>
      </c>
      <c r="I9979" s="7">
        <v>-0.19949006376145001</v>
      </c>
      <c r="J9979" s="7">
        <v>0.16908508332946001</v>
      </c>
    </row>
    <row r="9980" spans="2:10" x14ac:dyDescent="0.2">
      <c r="B9980" s="7">
        <v>76</v>
      </c>
      <c r="C9980" s="7">
        <v>100</v>
      </c>
      <c r="D9980" s="7">
        <v>-2.8480688402728702E-2</v>
      </c>
      <c r="E9980" s="7">
        <v>-0.117632814647862</v>
      </c>
      <c r="G9980" s="7">
        <v>76</v>
      </c>
      <c r="H9980" s="7">
        <v>100</v>
      </c>
      <c r="I9980" s="7">
        <v>-2.87161218372711E-2</v>
      </c>
      <c r="J9980" s="7">
        <v>0.46493702694401901</v>
      </c>
    </row>
    <row r="9981" spans="2:10" x14ac:dyDescent="0.2">
      <c r="B9981" s="7">
        <v>77</v>
      </c>
      <c r="C9981" s="7">
        <v>100</v>
      </c>
      <c r="D9981" s="7">
        <v>-0.64237809003152502</v>
      </c>
      <c r="E9981" s="7">
        <v>-0.63343454814795797</v>
      </c>
      <c r="G9981" s="7">
        <v>77</v>
      </c>
      <c r="H9981" s="7">
        <v>100</v>
      </c>
      <c r="I9981" s="7">
        <v>-0.62913802538872998</v>
      </c>
      <c r="J9981" s="7">
        <v>-0.57754486901044699</v>
      </c>
    </row>
    <row r="9982" spans="2:10" x14ac:dyDescent="0.2">
      <c r="B9982" s="7">
        <v>78</v>
      </c>
      <c r="C9982" s="7">
        <v>100</v>
      </c>
      <c r="D9982" s="7">
        <v>-0.440163042254342</v>
      </c>
      <c r="E9982" s="7">
        <v>-0.33219370020140199</v>
      </c>
      <c r="G9982" s="7">
        <v>78</v>
      </c>
      <c r="H9982" s="7">
        <v>100</v>
      </c>
      <c r="I9982" s="7">
        <v>-0.43566358538411398</v>
      </c>
      <c r="J9982" s="7">
        <v>-0.30241017440689999</v>
      </c>
    </row>
    <row r="9983" spans="2:10" x14ac:dyDescent="0.2">
      <c r="B9983" s="7">
        <v>79</v>
      </c>
      <c r="C9983" s="7">
        <v>100</v>
      </c>
      <c r="D9983" s="7">
        <v>-4.42299350658759E-2</v>
      </c>
      <c r="E9983" s="7">
        <v>0.36201025759056499</v>
      </c>
      <c r="G9983" s="7">
        <v>79</v>
      </c>
      <c r="H9983" s="7">
        <v>100</v>
      </c>
      <c r="I9983" s="7">
        <v>-4.45600127487547E-2</v>
      </c>
      <c r="J9983" s="7">
        <v>-6.4057402846886505E-2</v>
      </c>
    </row>
    <row r="9984" spans="2:10" x14ac:dyDescent="0.2">
      <c r="B9984" s="7">
        <v>80</v>
      </c>
      <c r="C9984" s="7">
        <v>100</v>
      </c>
      <c r="D9984" s="7">
        <v>-0.58609428385184403</v>
      </c>
      <c r="E9984" s="7">
        <v>-0.66886710954195505</v>
      </c>
      <c r="G9984" s="7">
        <v>80</v>
      </c>
      <c r="H9984" s="7">
        <v>100</v>
      </c>
      <c r="I9984" s="7">
        <v>-0.59293926662160801</v>
      </c>
      <c r="J9984" s="7">
        <v>-0.82751643361023097</v>
      </c>
    </row>
    <row r="9985" spans="2:10" x14ac:dyDescent="0.2">
      <c r="B9985" s="7">
        <v>81</v>
      </c>
      <c r="C9985" s="7">
        <v>100</v>
      </c>
      <c r="D9985" s="7">
        <v>0.67696388044875699</v>
      </c>
      <c r="E9985" s="7">
        <v>0.62788272421887403</v>
      </c>
      <c r="G9985" s="7">
        <v>81</v>
      </c>
      <c r="H9985" s="7">
        <v>100</v>
      </c>
      <c r="I9985" s="7">
        <v>0.692247745840325</v>
      </c>
      <c r="J9985" s="7">
        <v>0.49677510184157597</v>
      </c>
    </row>
    <row r="9986" spans="2:10" x14ac:dyDescent="0.2">
      <c r="B9986" s="7">
        <v>82</v>
      </c>
      <c r="C9986" s="7">
        <v>100</v>
      </c>
      <c r="D9986" s="7">
        <v>-7.8100054713533304E-2</v>
      </c>
      <c r="E9986" s="7">
        <v>-0.13367277945191899</v>
      </c>
      <c r="G9986" s="7">
        <v>82</v>
      </c>
      <c r="H9986" s="7">
        <v>100</v>
      </c>
      <c r="I9986" s="7">
        <v>-7.9940293929105594E-2</v>
      </c>
      <c r="J9986" s="7">
        <v>4.93034892902404E-2</v>
      </c>
    </row>
    <row r="9987" spans="2:10" x14ac:dyDescent="0.2">
      <c r="B9987" s="7">
        <v>83</v>
      </c>
      <c r="C9987" s="7">
        <v>100</v>
      </c>
      <c r="D9987" s="7">
        <v>-0.56529274272962504</v>
      </c>
      <c r="E9987" s="7">
        <v>-0.70827004665890902</v>
      </c>
      <c r="G9987" s="7">
        <v>83</v>
      </c>
      <c r="H9987" s="7">
        <v>100</v>
      </c>
      <c r="I9987" s="7">
        <v>-0.56517218033616001</v>
      </c>
      <c r="J9987" s="7">
        <v>-0.68288627229967103</v>
      </c>
    </row>
    <row r="9988" spans="2:10" x14ac:dyDescent="0.2">
      <c r="B9988" s="7">
        <v>84</v>
      </c>
      <c r="C9988" s="7">
        <v>100</v>
      </c>
      <c r="D9988" s="7">
        <v>0.89326174374030698</v>
      </c>
      <c r="E9988" s="7">
        <v>1.01478562259004</v>
      </c>
      <c r="G9988" s="7">
        <v>84</v>
      </c>
      <c r="H9988" s="7">
        <v>100</v>
      </c>
      <c r="I9988" s="7">
        <v>0.85708189859056805</v>
      </c>
      <c r="J9988" s="7">
        <v>0.80004391065365799</v>
      </c>
    </row>
    <row r="9989" spans="2:10" x14ac:dyDescent="0.2">
      <c r="B9989" s="7">
        <v>85</v>
      </c>
      <c r="C9989" s="7">
        <v>100</v>
      </c>
      <c r="D9989" s="7">
        <v>-0.373875888052423</v>
      </c>
      <c r="E9989" s="7">
        <v>-0.54424372674890997</v>
      </c>
      <c r="G9989" s="7">
        <v>85</v>
      </c>
      <c r="H9989" s="7">
        <v>100</v>
      </c>
      <c r="I9989" s="7">
        <v>-0.37933972885348899</v>
      </c>
      <c r="J9989" s="7">
        <v>-0.72311714859627496</v>
      </c>
    </row>
    <row r="9990" spans="2:10" x14ac:dyDescent="0.2">
      <c r="B9990" s="7">
        <v>86</v>
      </c>
      <c r="C9990" s="7">
        <v>100</v>
      </c>
      <c r="D9990" s="7">
        <v>6.4094443263501305E-2</v>
      </c>
      <c r="E9990" s="7">
        <v>-9.8278712692018794E-2</v>
      </c>
      <c r="G9990" s="7">
        <v>86</v>
      </c>
      <c r="H9990" s="7">
        <v>100</v>
      </c>
      <c r="I9990" s="7">
        <v>6.7560885885725105E-2</v>
      </c>
      <c r="J9990" s="7">
        <v>6.3875745165681494E-2</v>
      </c>
    </row>
    <row r="9991" spans="2:10" x14ac:dyDescent="0.2">
      <c r="B9991" s="7">
        <v>87</v>
      </c>
      <c r="C9991" s="7">
        <v>100</v>
      </c>
      <c r="D9991" s="7">
        <v>0.48729719410408701</v>
      </c>
      <c r="E9991" s="7">
        <v>0.56944388139296498</v>
      </c>
      <c r="G9991" s="7">
        <v>87</v>
      </c>
      <c r="H9991" s="7">
        <v>100</v>
      </c>
      <c r="I9991" s="7">
        <v>0.48270881035241903</v>
      </c>
      <c r="J9991" s="7">
        <v>0.243186198566401</v>
      </c>
    </row>
    <row r="9992" spans="2:10" x14ac:dyDescent="0.2">
      <c r="B9992" s="7">
        <v>88</v>
      </c>
      <c r="C9992" s="7">
        <v>100</v>
      </c>
      <c r="D9992" s="7">
        <v>5.8867381324884803E-2</v>
      </c>
      <c r="E9992" s="7">
        <v>0.39575825607772602</v>
      </c>
      <c r="G9992" s="7">
        <v>88</v>
      </c>
      <c r="H9992" s="7">
        <v>100</v>
      </c>
      <c r="I9992" s="7">
        <v>5.9072515430704797E-2</v>
      </c>
      <c r="J9992" s="7">
        <v>0.56161329756439105</v>
      </c>
    </row>
    <row r="9993" spans="2:10" x14ac:dyDescent="0.2">
      <c r="B9993" s="7">
        <v>89</v>
      </c>
      <c r="C9993" s="7">
        <v>100</v>
      </c>
      <c r="D9993" s="7">
        <v>-0.158521243758772</v>
      </c>
      <c r="E9993" s="7">
        <v>-0.27805792308662303</v>
      </c>
      <c r="G9993" s="7">
        <v>89</v>
      </c>
      <c r="H9993" s="7">
        <v>100</v>
      </c>
      <c r="I9993" s="7">
        <v>-0.16271771779769101</v>
      </c>
      <c r="J9993" s="7">
        <v>-0.16853974477171499</v>
      </c>
    </row>
    <row r="9994" spans="2:10" x14ac:dyDescent="0.2">
      <c r="B9994" s="7">
        <v>90</v>
      </c>
      <c r="C9994" s="7">
        <v>100</v>
      </c>
      <c r="D9994" s="7">
        <v>-0.32674220982195701</v>
      </c>
      <c r="E9994" s="7">
        <v>-0.55981576976815195</v>
      </c>
      <c r="G9994" s="7">
        <v>90</v>
      </c>
      <c r="H9994" s="7">
        <v>100</v>
      </c>
      <c r="I9994" s="7">
        <v>-0.33317739686711401</v>
      </c>
      <c r="J9994" s="7">
        <v>-0.57824797103064796</v>
      </c>
    </row>
    <row r="9995" spans="2:10" x14ac:dyDescent="0.2">
      <c r="B9995" s="7">
        <v>91</v>
      </c>
      <c r="C9995" s="7">
        <v>100</v>
      </c>
      <c r="D9995" s="7">
        <v>-0.31444845912719299</v>
      </c>
      <c r="E9995" s="7">
        <v>-0.349664024289978</v>
      </c>
      <c r="G9995" s="7">
        <v>91</v>
      </c>
      <c r="H9995" s="7">
        <v>100</v>
      </c>
      <c r="I9995" s="7">
        <v>-0.31851655048633698</v>
      </c>
      <c r="J9995" s="7">
        <v>-0.51853859901539601</v>
      </c>
    </row>
    <row r="9996" spans="2:10" x14ac:dyDescent="0.2">
      <c r="B9996" s="7">
        <v>92</v>
      </c>
      <c r="C9996" s="7">
        <v>100</v>
      </c>
      <c r="D9996" s="7">
        <v>-0.61345820824779895</v>
      </c>
      <c r="E9996" s="7">
        <v>-0.34152632015177598</v>
      </c>
      <c r="G9996" s="7">
        <v>92</v>
      </c>
      <c r="H9996" s="7">
        <v>100</v>
      </c>
      <c r="I9996" s="7">
        <v>-0.60436639207214604</v>
      </c>
      <c r="J9996" s="7">
        <v>-0.10432499528702401</v>
      </c>
    </row>
    <row r="9997" spans="2:10" x14ac:dyDescent="0.2">
      <c r="B9997" s="7">
        <v>93</v>
      </c>
      <c r="C9997" s="7">
        <v>100</v>
      </c>
      <c r="D9997" s="7">
        <v>-9.2416518079125404E-2</v>
      </c>
      <c r="E9997" s="7">
        <v>0.18493954859868</v>
      </c>
      <c r="G9997" s="7">
        <v>93</v>
      </c>
      <c r="H9997" s="7">
        <v>100</v>
      </c>
      <c r="I9997" s="7">
        <v>-9.3020524215255307E-2</v>
      </c>
      <c r="J9997" s="7">
        <v>0.23051076411000401</v>
      </c>
    </row>
    <row r="9998" spans="2:10" x14ac:dyDescent="0.2">
      <c r="B9998" s="7">
        <v>94</v>
      </c>
      <c r="C9998" s="7">
        <v>100</v>
      </c>
      <c r="D9998" s="7">
        <v>-0.30405587193108802</v>
      </c>
      <c r="E9998" s="7">
        <v>-9.3957777437796403E-2</v>
      </c>
      <c r="G9998" s="7">
        <v>94</v>
      </c>
      <c r="H9998" s="7">
        <v>100</v>
      </c>
      <c r="I9998" s="7">
        <v>-0.31101205756606698</v>
      </c>
      <c r="J9998" s="7">
        <v>-0.19208235566463899</v>
      </c>
    </row>
    <row r="9999" spans="2:10" x14ac:dyDescent="0.2">
      <c r="B9999" s="7">
        <v>95</v>
      </c>
      <c r="C9999" s="7">
        <v>100</v>
      </c>
      <c r="D9999" s="7">
        <v>-0.1215053594301</v>
      </c>
      <c r="E9999" s="7">
        <v>-0.16747503449769999</v>
      </c>
      <c r="G9999" s="7">
        <v>95</v>
      </c>
      <c r="H9999" s="7">
        <v>100</v>
      </c>
      <c r="I9999" s="7">
        <v>-0.12580521782731499</v>
      </c>
      <c r="J9999" s="7">
        <v>-0.27054260789872198</v>
      </c>
    </row>
    <row r="10000" spans="2:10" x14ac:dyDescent="0.2">
      <c r="B10000" s="7">
        <v>96</v>
      </c>
      <c r="C10000" s="7">
        <v>100</v>
      </c>
      <c r="D10000" s="7">
        <v>9.57691910134022E-2</v>
      </c>
      <c r="E10000" s="7">
        <v>-0.19778206766592299</v>
      </c>
      <c r="G10000" s="7">
        <v>96</v>
      </c>
      <c r="H10000" s="7">
        <v>100</v>
      </c>
      <c r="I10000" s="7">
        <v>9.1279779978900202E-2</v>
      </c>
      <c r="J10000" s="7">
        <v>-8.3830791771548605E-2</v>
      </c>
    </row>
    <row r="10001" spans="2:10" x14ac:dyDescent="0.2">
      <c r="B10001" s="7">
        <v>97</v>
      </c>
      <c r="C10001" s="7">
        <v>100</v>
      </c>
      <c r="D10001" s="7">
        <v>-9.7881131087509801E-2</v>
      </c>
      <c r="E10001" s="7">
        <v>-0.36715683431603502</v>
      </c>
      <c r="G10001" s="7">
        <v>97</v>
      </c>
      <c r="H10001" s="7">
        <v>100</v>
      </c>
      <c r="I10001" s="7">
        <v>-9.8127668139563098E-2</v>
      </c>
      <c r="J10001" s="7">
        <v>-0.34910912791589299</v>
      </c>
    </row>
    <row r="10002" spans="2:10" x14ac:dyDescent="0.2">
      <c r="B10002" s="7">
        <v>98</v>
      </c>
      <c r="C10002" s="7">
        <v>100</v>
      </c>
      <c r="D10002" s="7">
        <v>0.34223751132260299</v>
      </c>
      <c r="E10002" s="7">
        <v>0.46623463072952498</v>
      </c>
      <c r="G10002" s="7">
        <v>98</v>
      </c>
      <c r="H10002" s="7">
        <v>100</v>
      </c>
      <c r="I10002" s="7">
        <v>0.33156091749994299</v>
      </c>
      <c r="J10002" s="7">
        <v>0.379791142075947</v>
      </c>
    </row>
    <row r="10003" spans="2:10" x14ac:dyDescent="0.2">
      <c r="B10003" s="7">
        <v>99</v>
      </c>
      <c r="C10003" s="7">
        <v>100</v>
      </c>
      <c r="D10003" s="7">
        <v>-0.17731537429265101</v>
      </c>
      <c r="E10003" s="7">
        <v>-0.16406874333974</v>
      </c>
      <c r="G10003" s="7">
        <v>99</v>
      </c>
      <c r="H10003" s="7">
        <v>100</v>
      </c>
      <c r="I10003" s="7">
        <v>-0.183524599026996</v>
      </c>
      <c r="J10003" s="7">
        <v>-0.111273341330339</v>
      </c>
    </row>
    <row r="10004" spans="2:10" x14ac:dyDescent="0.2">
      <c r="B10004" s="7">
        <v>100</v>
      </c>
      <c r="C10004" s="7">
        <v>100</v>
      </c>
      <c r="D10004" s="7">
        <v>0.14232740908011501</v>
      </c>
      <c r="E10004" s="7">
        <v>0.17670893990404701</v>
      </c>
      <c r="G10004" s="7">
        <v>100</v>
      </c>
      <c r="H10004" s="7">
        <v>100</v>
      </c>
      <c r="I10004" s="7">
        <v>0.14528751449702601</v>
      </c>
      <c r="J10004" s="7">
        <v>0.44997183484342201</v>
      </c>
    </row>
  </sheetData>
  <mergeCells count="2">
    <mergeCell ref="B3:E3"/>
    <mergeCell ref="G3:J3"/>
  </mergeCells>
  <pageMargins left="0.7" right="0.7" top="0.75" bottom="0.75" header="0.3" footer="0.3"/>
</worksheet>
</file>

<file path=xl/worksheets/sheet5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71F2E06F-D256-E34B-844E-587A9FAE582A}">
  <dimension ref="A1:O7"/>
  <sheetViews>
    <sheetView workbookViewId="0">
      <selection activeCell="Q19" sqref="Q19"/>
    </sheetView>
  </sheetViews>
  <sheetFormatPr baseColWidth="10" defaultColWidth="8.83203125" defaultRowHeight="16" x14ac:dyDescent="0.2"/>
  <cols>
    <col min="1" max="1" width="18.1640625" style="7" bestFit="1" customWidth="1"/>
    <col min="2" max="2" width="5.83203125" style="7" bestFit="1" customWidth="1"/>
    <col min="3" max="3" width="7.33203125" style="7" bestFit="1" customWidth="1"/>
    <col min="4" max="13" width="5.83203125" style="7" bestFit="1" customWidth="1"/>
    <col min="14" max="16384" width="8.83203125" style="7"/>
  </cols>
  <sheetData>
    <row r="1" spans="1:15" customFormat="1" ht="15" x14ac:dyDescent="0.2">
      <c r="A1" s="1" t="s">
        <v>0</v>
      </c>
    </row>
    <row r="2" spans="1:15" customFormat="1" ht="15" x14ac:dyDescent="0.2"/>
    <row r="3" spans="1:15" x14ac:dyDescent="0.2">
      <c r="B3" s="9" t="s">
        <v>2</v>
      </c>
      <c r="C3" s="9" t="s">
        <v>1</v>
      </c>
      <c r="D3" s="9">
        <v>1</v>
      </c>
      <c r="E3" s="9">
        <v>2</v>
      </c>
      <c r="F3" s="9">
        <v>3</v>
      </c>
      <c r="G3" s="9">
        <v>4</v>
      </c>
      <c r="H3" s="9">
        <v>5</v>
      </c>
      <c r="I3" s="9">
        <v>6</v>
      </c>
      <c r="J3" s="9">
        <v>7</v>
      </c>
      <c r="K3" s="9">
        <v>8</v>
      </c>
      <c r="L3" s="9">
        <v>9</v>
      </c>
      <c r="M3" s="9">
        <v>10</v>
      </c>
    </row>
    <row r="4" spans="1:15" x14ac:dyDescent="0.2">
      <c r="A4" s="28" t="s">
        <v>3</v>
      </c>
      <c r="B4" s="9">
        <v>2.85</v>
      </c>
      <c r="C4" s="9">
        <v>12.4</v>
      </c>
      <c r="D4" s="9">
        <v>3.19</v>
      </c>
      <c r="E4" s="9">
        <v>3.22</v>
      </c>
      <c r="F4" s="9">
        <v>2.73</v>
      </c>
      <c r="G4" s="9">
        <v>3.19</v>
      </c>
      <c r="H4" s="9">
        <v>2.67</v>
      </c>
      <c r="I4" s="9">
        <v>3.3</v>
      </c>
      <c r="J4" s="9">
        <v>13.1</v>
      </c>
      <c r="K4" s="9">
        <v>2.97</v>
      </c>
      <c r="L4" s="9">
        <v>3.14</v>
      </c>
      <c r="M4" s="9">
        <v>2.71</v>
      </c>
    </row>
    <row r="5" spans="1:15" x14ac:dyDescent="0.2">
      <c r="A5" s="28"/>
      <c r="B5" s="9">
        <v>3.36</v>
      </c>
      <c r="C5" s="9">
        <v>12.1</v>
      </c>
      <c r="D5" s="9">
        <v>3.02</v>
      </c>
      <c r="E5" s="9">
        <v>2.83</v>
      </c>
      <c r="F5" s="9">
        <v>3.32</v>
      </c>
      <c r="G5" s="9">
        <v>3.28</v>
      </c>
      <c r="H5" s="9">
        <v>3.48</v>
      </c>
      <c r="I5" s="9">
        <v>3.08</v>
      </c>
      <c r="J5" s="9">
        <v>13.2</v>
      </c>
      <c r="K5" s="9">
        <v>3.36</v>
      </c>
      <c r="L5" s="9">
        <v>3.15</v>
      </c>
      <c r="M5" s="9">
        <v>2.91</v>
      </c>
      <c r="O5" s="9"/>
    </row>
    <row r="6" spans="1:15" x14ac:dyDescent="0.2">
      <c r="B6" s="9"/>
      <c r="C6" s="9"/>
    </row>
    <row r="7" spans="1:15" x14ac:dyDescent="0.2">
      <c r="A7" s="7" t="s">
        <v>4</v>
      </c>
      <c r="B7" s="9">
        <v>13</v>
      </c>
      <c r="C7" s="9"/>
    </row>
  </sheetData>
  <mergeCells count="1">
    <mergeCell ref="A4:A5"/>
  </mergeCells>
  <pageMargins left="0.7" right="0.7" top="0.75" bottom="0.75" header="0.3" footer="0.3"/>
</worksheet>
</file>

<file path=xl/worksheets/sheet5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D2287E41-6B7B-CC4A-8BE1-7B33D3F2BB03}">
  <dimension ref="A1:P7"/>
  <sheetViews>
    <sheetView workbookViewId="0">
      <selection activeCell="B8" sqref="B8"/>
    </sheetView>
  </sheetViews>
  <sheetFormatPr baseColWidth="10" defaultColWidth="8.83203125" defaultRowHeight="15" x14ac:dyDescent="0.2"/>
  <cols>
    <col min="1" max="1" width="15.1640625" bestFit="1" customWidth="1"/>
    <col min="2" max="2" width="5.83203125" bestFit="1" customWidth="1"/>
    <col min="3" max="3" width="6.6640625" bestFit="1" customWidth="1"/>
    <col min="4" max="16" width="5.83203125" bestFit="1" customWidth="1"/>
  </cols>
  <sheetData>
    <row r="1" spans="1:16" x14ac:dyDescent="0.2">
      <c r="A1" s="1" t="s">
        <v>6</v>
      </c>
    </row>
    <row r="3" spans="1:16" ht="16" x14ac:dyDescent="0.2">
      <c r="A3" s="4"/>
      <c r="B3" s="3" t="s">
        <v>2</v>
      </c>
      <c r="C3" s="3" t="s">
        <v>5</v>
      </c>
      <c r="D3" s="3">
        <v>1</v>
      </c>
      <c r="E3" s="3">
        <v>2</v>
      </c>
      <c r="F3" s="3">
        <v>3</v>
      </c>
      <c r="G3" s="3">
        <v>4</v>
      </c>
      <c r="H3" s="3">
        <v>5</v>
      </c>
      <c r="I3" s="3">
        <v>6</v>
      </c>
      <c r="J3" s="3">
        <v>7</v>
      </c>
      <c r="K3" s="3">
        <v>8</v>
      </c>
      <c r="L3" s="3">
        <v>9</v>
      </c>
      <c r="M3" s="3">
        <v>10</v>
      </c>
      <c r="N3" s="6">
        <v>11</v>
      </c>
      <c r="O3" s="6">
        <v>12</v>
      </c>
      <c r="P3" s="6">
        <v>13</v>
      </c>
    </row>
    <row r="4" spans="1:16" ht="16" x14ac:dyDescent="0.2">
      <c r="A4" s="30" t="s">
        <v>3</v>
      </c>
      <c r="B4" s="3">
        <v>8.57</v>
      </c>
      <c r="C4" s="3">
        <v>83.7</v>
      </c>
      <c r="D4" s="3">
        <v>7.54</v>
      </c>
      <c r="E4" s="3">
        <v>8.85</v>
      </c>
      <c r="F4" s="3">
        <v>9.01</v>
      </c>
      <c r="G4" s="3">
        <v>7.78</v>
      </c>
      <c r="H4" s="3">
        <v>7.81</v>
      </c>
      <c r="I4" s="3">
        <v>8.4600000000000009</v>
      </c>
      <c r="J4" s="3">
        <v>8.39</v>
      </c>
      <c r="K4" s="3">
        <v>8.76</v>
      </c>
      <c r="L4" s="3">
        <v>8.32</v>
      </c>
      <c r="M4" s="3">
        <v>8.32</v>
      </c>
      <c r="N4" s="6">
        <v>7.7</v>
      </c>
      <c r="O4" s="6">
        <v>71.2</v>
      </c>
      <c r="P4" s="6">
        <v>9.1999999999999993</v>
      </c>
    </row>
    <row r="5" spans="1:16" ht="16" x14ac:dyDescent="0.2">
      <c r="A5" s="30"/>
      <c r="B5" s="3">
        <v>8.3000000000000007</v>
      </c>
      <c r="C5" s="3">
        <v>83.4</v>
      </c>
      <c r="D5" s="3">
        <v>8.52</v>
      </c>
      <c r="E5" s="3">
        <v>8.9600000000000009</v>
      </c>
      <c r="F5" s="3">
        <v>8.99</v>
      </c>
      <c r="G5" s="3">
        <v>8.25</v>
      </c>
      <c r="H5" s="3">
        <v>8.26</v>
      </c>
      <c r="I5" s="3">
        <v>8.15</v>
      </c>
      <c r="J5" s="3">
        <v>7.96</v>
      </c>
      <c r="K5" s="3">
        <v>7.16</v>
      </c>
      <c r="L5" s="3">
        <v>8.01</v>
      </c>
      <c r="M5" s="3">
        <v>8.74</v>
      </c>
      <c r="N5" s="6">
        <v>8.5399999999999991</v>
      </c>
      <c r="O5" s="3">
        <v>70.7</v>
      </c>
      <c r="P5" s="6">
        <v>8.52</v>
      </c>
    </row>
    <row r="6" spans="1:16" ht="16" x14ac:dyDescent="0.2">
      <c r="B6" s="2"/>
      <c r="C6" s="2"/>
    </row>
    <row r="7" spans="1:16" ht="16" x14ac:dyDescent="0.2">
      <c r="A7" s="5" t="s">
        <v>4</v>
      </c>
      <c r="B7" s="3">
        <v>95.2</v>
      </c>
      <c r="C7" s="2"/>
    </row>
  </sheetData>
  <mergeCells count="1">
    <mergeCell ref="A4:A5"/>
  </mergeCells>
  <pageMargins left="0.7" right="0.7" top="0.75" bottom="0.75" header="0.3" footer="0.3"/>
</worksheet>
</file>

<file path=xl/worksheets/sheet5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75D06BFD-FF3C-9242-8744-1C342C66FB78}">
  <dimension ref="A1:P7"/>
  <sheetViews>
    <sheetView workbookViewId="0">
      <selection activeCell="F36" sqref="F36:G36"/>
    </sheetView>
  </sheetViews>
  <sheetFormatPr baseColWidth="10" defaultColWidth="8.83203125" defaultRowHeight="15" x14ac:dyDescent="0.2"/>
  <cols>
    <col min="1" max="1" width="15.1640625" bestFit="1" customWidth="1"/>
    <col min="2" max="2" width="5.83203125" bestFit="1" customWidth="1"/>
    <col min="3" max="3" width="6.6640625" bestFit="1" customWidth="1"/>
    <col min="4" max="16" width="5.83203125" bestFit="1" customWidth="1"/>
  </cols>
  <sheetData>
    <row r="1" spans="1:16" x14ac:dyDescent="0.2">
      <c r="A1" s="1" t="s">
        <v>7</v>
      </c>
    </row>
    <row r="3" spans="1:16" ht="16" x14ac:dyDescent="0.2">
      <c r="A3" s="4"/>
      <c r="B3" s="3" t="s">
        <v>2</v>
      </c>
      <c r="C3" s="3" t="s">
        <v>5</v>
      </c>
      <c r="D3" s="3">
        <v>1</v>
      </c>
      <c r="E3" s="3">
        <v>2</v>
      </c>
      <c r="F3" s="3">
        <v>3</v>
      </c>
      <c r="G3" s="3">
        <v>4</v>
      </c>
      <c r="H3" s="3">
        <v>5</v>
      </c>
      <c r="I3" s="3">
        <v>6</v>
      </c>
      <c r="J3" s="3">
        <v>7</v>
      </c>
      <c r="K3" s="3">
        <v>8</v>
      </c>
      <c r="L3" s="3">
        <v>9</v>
      </c>
      <c r="M3" s="3">
        <v>10</v>
      </c>
      <c r="N3" s="6">
        <v>11</v>
      </c>
      <c r="O3" s="6">
        <v>12</v>
      </c>
      <c r="P3" s="6">
        <v>13</v>
      </c>
    </row>
    <row r="4" spans="1:16" ht="16" x14ac:dyDescent="0.2">
      <c r="A4" s="30" t="s">
        <v>3</v>
      </c>
      <c r="B4" s="3">
        <v>6.24</v>
      </c>
      <c r="C4" s="3">
        <v>81.400000000000006</v>
      </c>
      <c r="D4" s="3">
        <v>6.67</v>
      </c>
      <c r="E4" s="3">
        <v>76.2</v>
      </c>
      <c r="F4" s="3">
        <v>7.02</v>
      </c>
      <c r="G4" s="3">
        <v>7.43</v>
      </c>
      <c r="H4" s="3">
        <v>7.27</v>
      </c>
      <c r="I4" s="3">
        <v>7.32</v>
      </c>
      <c r="J4" s="3">
        <v>6.39</v>
      </c>
      <c r="K4" s="3">
        <v>6.36</v>
      </c>
      <c r="L4" s="3">
        <v>7.63</v>
      </c>
      <c r="M4" s="3">
        <v>7.54</v>
      </c>
      <c r="N4" s="6">
        <v>6.44</v>
      </c>
      <c r="O4" s="6">
        <v>7.02</v>
      </c>
      <c r="P4" s="6">
        <v>6.74</v>
      </c>
    </row>
    <row r="5" spans="1:16" ht="16" x14ac:dyDescent="0.2">
      <c r="A5" s="30"/>
      <c r="B5" s="3">
        <v>6.95</v>
      </c>
      <c r="C5" s="3">
        <v>80.7</v>
      </c>
      <c r="D5" s="3">
        <v>7.08</v>
      </c>
      <c r="E5" s="3">
        <v>76.7</v>
      </c>
      <c r="F5" s="3">
        <v>6.55</v>
      </c>
      <c r="G5" s="3">
        <v>6.85</v>
      </c>
      <c r="H5" s="3">
        <v>6.94</v>
      </c>
      <c r="I5" s="3">
        <v>6.22</v>
      </c>
      <c r="J5" s="3">
        <v>6.62</v>
      </c>
      <c r="K5" s="3">
        <v>7.22</v>
      </c>
      <c r="L5" s="3">
        <v>7.38</v>
      </c>
      <c r="M5" s="3">
        <v>7.57</v>
      </c>
      <c r="N5" s="6">
        <v>6.47</v>
      </c>
      <c r="O5" s="3">
        <v>6.4</v>
      </c>
      <c r="P5" s="6">
        <v>6.39</v>
      </c>
    </row>
    <row r="6" spans="1:16" ht="16" x14ac:dyDescent="0.2">
      <c r="B6" s="2"/>
      <c r="C6" s="2"/>
    </row>
    <row r="7" spans="1:16" ht="16" x14ac:dyDescent="0.2">
      <c r="A7" s="5" t="s">
        <v>4</v>
      </c>
      <c r="B7" s="3">
        <v>90</v>
      </c>
      <c r="C7" s="2"/>
    </row>
  </sheetData>
  <mergeCells count="1">
    <mergeCell ref="A4:A5"/>
  </mergeCells>
  <pageMargins left="0.7" right="0.7" top="0.75" bottom="0.75" header="0.3" footer="0.3"/>
</worksheet>
</file>

<file path=xl/worksheets/sheet5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D416408D-7D38-A141-B603-79D614388F67}">
  <dimension ref="A1:J7"/>
  <sheetViews>
    <sheetView workbookViewId="0">
      <selection activeCell="F18" sqref="F18"/>
    </sheetView>
  </sheetViews>
  <sheetFormatPr baseColWidth="10" defaultColWidth="8.83203125" defaultRowHeight="15" x14ac:dyDescent="0.2"/>
  <cols>
    <col min="1" max="1" width="15.1640625" bestFit="1" customWidth="1"/>
    <col min="2" max="2" width="5.83203125" bestFit="1" customWidth="1"/>
    <col min="3" max="3" width="6.6640625" bestFit="1" customWidth="1"/>
    <col min="4" max="10" width="5.83203125" bestFit="1" customWidth="1"/>
  </cols>
  <sheetData>
    <row r="1" spans="1:10" x14ac:dyDescent="0.2">
      <c r="A1" s="1" t="s">
        <v>8</v>
      </c>
    </row>
    <row r="3" spans="1:10" ht="16" x14ac:dyDescent="0.2">
      <c r="A3" s="4"/>
      <c r="B3" s="3" t="s">
        <v>2</v>
      </c>
      <c r="C3" s="3" t="s">
        <v>9</v>
      </c>
      <c r="D3" s="3">
        <v>1</v>
      </c>
      <c r="E3" s="3">
        <v>2</v>
      </c>
      <c r="F3" s="3">
        <v>3</v>
      </c>
      <c r="G3" s="3">
        <v>4</v>
      </c>
      <c r="H3" s="3">
        <v>5</v>
      </c>
      <c r="I3" s="3">
        <v>6</v>
      </c>
      <c r="J3" s="3">
        <v>7</v>
      </c>
    </row>
    <row r="4" spans="1:10" ht="16" x14ac:dyDescent="0.2">
      <c r="A4" s="30" t="s">
        <v>3</v>
      </c>
      <c r="B4" s="3">
        <v>3.4</v>
      </c>
      <c r="C4" s="3">
        <v>49.3</v>
      </c>
      <c r="D4" s="3">
        <v>3.07</v>
      </c>
      <c r="E4" s="3">
        <v>3.23</v>
      </c>
      <c r="F4" s="3">
        <v>3.34</v>
      </c>
      <c r="G4" s="3">
        <v>3.14</v>
      </c>
      <c r="H4" s="3">
        <v>37.799999999999997</v>
      </c>
      <c r="I4" s="3">
        <v>3.9</v>
      </c>
      <c r="J4" s="3">
        <v>2.7</v>
      </c>
    </row>
    <row r="5" spans="1:10" ht="16" x14ac:dyDescent="0.2">
      <c r="A5" s="30"/>
      <c r="B5" s="3">
        <v>3.42</v>
      </c>
      <c r="C5" s="3">
        <v>47.5</v>
      </c>
      <c r="D5" s="3">
        <v>3.04</v>
      </c>
      <c r="E5" s="3">
        <v>3.34</v>
      </c>
      <c r="F5" s="3">
        <v>3</v>
      </c>
      <c r="G5" s="3">
        <v>3.31</v>
      </c>
      <c r="H5" s="3">
        <v>38.200000000000003</v>
      </c>
      <c r="I5" s="3">
        <v>3.15</v>
      </c>
      <c r="J5" s="3">
        <v>3.13</v>
      </c>
    </row>
    <row r="6" spans="1:10" ht="16" x14ac:dyDescent="0.2">
      <c r="B6" s="2"/>
      <c r="C6" s="2"/>
    </row>
    <row r="7" spans="1:10" ht="16" x14ac:dyDescent="0.2">
      <c r="A7" s="5" t="s">
        <v>4</v>
      </c>
      <c r="B7" s="3">
        <v>28.4</v>
      </c>
      <c r="C7" s="2"/>
    </row>
  </sheetData>
  <mergeCells count="1">
    <mergeCell ref="A4:A5"/>
  </mergeCells>
  <pageMargins left="0.7" right="0.7" top="0.75" bottom="0.75" header="0.3" footer="0.3"/>
</worksheet>
</file>

<file path=xl/worksheets/sheet5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9631C65-9D35-124B-A3A2-04A478F60597}">
  <dimension ref="A1:F9"/>
  <sheetViews>
    <sheetView workbookViewId="0">
      <selection activeCell="C3" sqref="C3:F3"/>
    </sheetView>
  </sheetViews>
  <sheetFormatPr baseColWidth="10" defaultColWidth="8.83203125" defaultRowHeight="15" x14ac:dyDescent="0.2"/>
  <cols>
    <col min="1" max="1" width="18.1640625" bestFit="1" customWidth="1"/>
    <col min="2" max="2" width="11.1640625" bestFit="1" customWidth="1"/>
    <col min="3" max="3" width="8.6640625" bestFit="1" customWidth="1"/>
    <col min="4" max="6" width="9.83203125" bestFit="1" customWidth="1"/>
  </cols>
  <sheetData>
    <row r="1" spans="1:6" x14ac:dyDescent="0.2">
      <c r="A1" s="1" t="s">
        <v>10</v>
      </c>
    </row>
    <row r="3" spans="1:6" ht="16" x14ac:dyDescent="0.2">
      <c r="A3" s="7"/>
      <c r="B3" s="9"/>
      <c r="C3" s="9" t="s">
        <v>11</v>
      </c>
      <c r="D3" s="9" t="s">
        <v>12</v>
      </c>
      <c r="E3" s="9" t="s">
        <v>13</v>
      </c>
      <c r="F3" s="9" t="s">
        <v>14</v>
      </c>
    </row>
    <row r="4" spans="1:6" ht="16" x14ac:dyDescent="0.2">
      <c r="A4" s="28" t="s">
        <v>3</v>
      </c>
      <c r="B4" s="9" t="s">
        <v>15</v>
      </c>
      <c r="C4" s="9">
        <v>3.43</v>
      </c>
      <c r="D4" s="9">
        <v>4.7699999999999996</v>
      </c>
      <c r="E4" s="9">
        <v>4.43</v>
      </c>
      <c r="F4" s="9">
        <v>1.78</v>
      </c>
    </row>
    <row r="5" spans="1:6" ht="16" x14ac:dyDescent="0.2">
      <c r="A5" s="28"/>
      <c r="B5" s="9" t="s">
        <v>15</v>
      </c>
      <c r="C5" s="9">
        <v>3.36</v>
      </c>
      <c r="D5" s="9">
        <v>4.71</v>
      </c>
      <c r="E5" s="9">
        <v>5.08</v>
      </c>
      <c r="F5" s="9">
        <v>2.11</v>
      </c>
    </row>
    <row r="6" spans="1:6" ht="16" x14ac:dyDescent="0.2">
      <c r="A6" s="28"/>
      <c r="B6" s="9" t="s">
        <v>16</v>
      </c>
      <c r="C6" s="9">
        <v>71.7</v>
      </c>
      <c r="D6" s="7">
        <v>80.400000000000006</v>
      </c>
      <c r="E6" s="7">
        <v>70.400000000000006</v>
      </c>
      <c r="F6" s="7">
        <v>53.8</v>
      </c>
    </row>
    <row r="7" spans="1:6" ht="16" x14ac:dyDescent="0.2">
      <c r="A7" s="28"/>
      <c r="B7" s="9" t="s">
        <v>16</v>
      </c>
      <c r="C7" s="9">
        <v>73.8</v>
      </c>
      <c r="D7" s="7">
        <v>80.099999999999994</v>
      </c>
      <c r="E7" s="7">
        <v>70.3</v>
      </c>
      <c r="F7" s="7">
        <v>52.1</v>
      </c>
    </row>
    <row r="8" spans="1:6" ht="16" x14ac:dyDescent="0.2">
      <c r="A8" s="28"/>
      <c r="B8" s="7" t="s">
        <v>17</v>
      </c>
      <c r="C8" s="7">
        <v>8.1</v>
      </c>
      <c r="D8" s="7">
        <v>4.32</v>
      </c>
      <c r="E8" s="7">
        <v>5.88</v>
      </c>
      <c r="F8" s="7">
        <v>1.48</v>
      </c>
    </row>
    <row r="9" spans="1:6" ht="16" x14ac:dyDescent="0.2">
      <c r="A9" s="28"/>
      <c r="B9" s="7" t="s">
        <v>17</v>
      </c>
      <c r="C9" s="7">
        <v>8.4499999999999993</v>
      </c>
      <c r="D9" s="7">
        <v>4.87</v>
      </c>
      <c r="E9" s="7">
        <v>5.6</v>
      </c>
      <c r="F9" s="7">
        <v>1.65</v>
      </c>
    </row>
  </sheetData>
  <mergeCells count="1">
    <mergeCell ref="A4:A9"/>
  </mergeCells>
  <pageMargins left="0.7" right="0.7" top="0.75" bottom="0.75" header="0.3" footer="0.3"/>
</worksheet>
</file>

<file path=xl/worksheets/sheet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41DD5CFC-7795-7646-A923-9EB96C4C254A}">
  <dimension ref="A1:F10003"/>
  <sheetViews>
    <sheetView topLeftCell="A9942" workbookViewId="0">
      <selection activeCell="AA10021" sqref="AA10021"/>
    </sheetView>
  </sheetViews>
  <sheetFormatPr baseColWidth="10" defaultColWidth="8.83203125" defaultRowHeight="16" x14ac:dyDescent="0.2"/>
  <cols>
    <col min="1" max="1" width="19.5" bestFit="1" customWidth="1"/>
    <col min="2" max="2" width="29.33203125" style="6" bestFit="1" customWidth="1"/>
    <col min="3" max="6" width="9.1640625" style="6" bestFit="1" customWidth="1"/>
    <col min="7" max="18" width="7.6640625" bestFit="1" customWidth="1"/>
  </cols>
  <sheetData>
    <row r="1" spans="1:6" x14ac:dyDescent="0.2">
      <c r="A1" s="1" t="s">
        <v>40334</v>
      </c>
    </row>
    <row r="3" spans="1:6" s="7" customFormat="1" x14ac:dyDescent="0.2">
      <c r="C3" s="7" t="s">
        <v>40335</v>
      </c>
      <c r="D3" s="7" t="s">
        <v>40336</v>
      </c>
      <c r="E3" s="7" t="s">
        <v>40337</v>
      </c>
      <c r="F3" s="7" t="s">
        <v>40338</v>
      </c>
    </row>
    <row r="4" spans="1:6" s="7" customFormat="1" x14ac:dyDescent="0.2">
      <c r="A4" s="8"/>
      <c r="B4" s="7" t="s">
        <v>40339</v>
      </c>
      <c r="C4" s="7">
        <v>88</v>
      </c>
      <c r="D4" s="7">
        <v>191</v>
      </c>
      <c r="E4" s="7">
        <v>115</v>
      </c>
      <c r="F4" s="7">
        <v>147</v>
      </c>
    </row>
    <row r="5" spans="1:6" s="7" customFormat="1" x14ac:dyDescent="0.2">
      <c r="A5" s="8"/>
      <c r="B5" s="7" t="s">
        <v>40340</v>
      </c>
      <c r="C5" s="7">
        <v>117</v>
      </c>
      <c r="D5" s="7">
        <v>134</v>
      </c>
      <c r="E5" s="7">
        <v>107</v>
      </c>
      <c r="F5" s="7">
        <v>173</v>
      </c>
    </row>
    <row r="6" spans="1:6" s="7" customFormat="1" x14ac:dyDescent="0.2">
      <c r="A6" s="8"/>
      <c r="B6" s="7" t="s">
        <v>40341</v>
      </c>
      <c r="C6" s="7">
        <v>120</v>
      </c>
      <c r="D6" s="7">
        <v>194</v>
      </c>
      <c r="E6" s="7">
        <v>140</v>
      </c>
      <c r="F6" s="7">
        <v>172</v>
      </c>
    </row>
    <row r="7" spans="1:6" s="7" customFormat="1" x14ac:dyDescent="0.2">
      <c r="A7" s="8"/>
      <c r="B7" s="7" t="s">
        <v>40342</v>
      </c>
      <c r="C7" s="7">
        <v>145</v>
      </c>
      <c r="D7" s="7">
        <v>161</v>
      </c>
      <c r="E7" s="7">
        <v>130</v>
      </c>
      <c r="F7" s="7">
        <v>159</v>
      </c>
    </row>
    <row r="8" spans="1:6" s="7" customFormat="1" x14ac:dyDescent="0.2">
      <c r="B8" s="7" t="s">
        <v>40343</v>
      </c>
      <c r="C8" s="7">
        <v>124</v>
      </c>
      <c r="D8" s="7">
        <v>130</v>
      </c>
      <c r="E8" s="7">
        <v>122</v>
      </c>
      <c r="F8" s="7">
        <v>150</v>
      </c>
    </row>
    <row r="9" spans="1:6" s="7" customFormat="1" x14ac:dyDescent="0.2">
      <c r="B9" s="7" t="s">
        <v>40344</v>
      </c>
      <c r="C9" s="7">
        <v>97</v>
      </c>
      <c r="D9" s="7">
        <v>168</v>
      </c>
      <c r="E9" s="7">
        <v>97</v>
      </c>
      <c r="F9" s="7">
        <v>182</v>
      </c>
    </row>
    <row r="10" spans="1:6" s="7" customFormat="1" x14ac:dyDescent="0.2">
      <c r="B10" s="7" t="s">
        <v>40345</v>
      </c>
      <c r="C10" s="7">
        <v>68</v>
      </c>
      <c r="D10" s="7">
        <v>157</v>
      </c>
      <c r="E10" s="7">
        <v>117</v>
      </c>
      <c r="F10" s="7">
        <v>110</v>
      </c>
    </row>
    <row r="11" spans="1:6" s="7" customFormat="1" x14ac:dyDescent="0.2">
      <c r="B11" s="7" t="s">
        <v>40346</v>
      </c>
      <c r="C11" s="7">
        <v>71</v>
      </c>
      <c r="D11" s="7">
        <v>169</v>
      </c>
      <c r="E11" s="7">
        <v>131</v>
      </c>
      <c r="F11" s="7">
        <v>138</v>
      </c>
    </row>
    <row r="12" spans="1:6" s="7" customFormat="1" x14ac:dyDescent="0.2">
      <c r="B12" s="7" t="s">
        <v>40347</v>
      </c>
      <c r="C12" s="7">
        <v>109</v>
      </c>
      <c r="D12" s="7">
        <v>185</v>
      </c>
      <c r="E12" s="7">
        <v>116</v>
      </c>
      <c r="F12" s="7">
        <v>143</v>
      </c>
    </row>
    <row r="13" spans="1:6" s="7" customFormat="1" x14ac:dyDescent="0.2">
      <c r="B13" s="7" t="s">
        <v>40348</v>
      </c>
      <c r="C13" s="7">
        <v>104</v>
      </c>
      <c r="D13" s="7">
        <v>166</v>
      </c>
      <c r="E13" s="7">
        <v>102</v>
      </c>
      <c r="F13" s="7">
        <v>169</v>
      </c>
    </row>
    <row r="14" spans="1:6" s="7" customFormat="1" x14ac:dyDescent="0.2">
      <c r="B14" s="7" t="s">
        <v>40349</v>
      </c>
      <c r="C14" s="7">
        <v>108</v>
      </c>
      <c r="D14" s="7">
        <v>222</v>
      </c>
      <c r="E14" s="7">
        <v>153</v>
      </c>
      <c r="F14" s="7">
        <v>196</v>
      </c>
    </row>
    <row r="15" spans="1:6" s="7" customFormat="1" x14ac:dyDescent="0.2">
      <c r="B15" s="7" t="s">
        <v>40350</v>
      </c>
      <c r="C15" s="7">
        <v>88</v>
      </c>
      <c r="D15" s="7">
        <v>128</v>
      </c>
      <c r="E15" s="7">
        <v>99</v>
      </c>
      <c r="F15" s="7">
        <v>154</v>
      </c>
    </row>
    <row r="16" spans="1:6" s="7" customFormat="1" x14ac:dyDescent="0.2">
      <c r="B16" s="7" t="s">
        <v>40351</v>
      </c>
      <c r="C16" s="7">
        <v>98</v>
      </c>
      <c r="D16" s="7">
        <v>151</v>
      </c>
      <c r="E16" s="7">
        <v>123</v>
      </c>
      <c r="F16" s="7">
        <v>135</v>
      </c>
    </row>
    <row r="17" spans="2:6" s="7" customFormat="1" x14ac:dyDescent="0.2">
      <c r="B17" s="7" t="s">
        <v>40352</v>
      </c>
      <c r="C17" s="7">
        <v>87</v>
      </c>
      <c r="D17" s="7">
        <v>207</v>
      </c>
      <c r="E17" s="7">
        <v>130</v>
      </c>
      <c r="F17" s="7">
        <v>145</v>
      </c>
    </row>
    <row r="18" spans="2:6" s="7" customFormat="1" x14ac:dyDescent="0.2">
      <c r="B18" s="7" t="s">
        <v>40353</v>
      </c>
      <c r="C18" s="7">
        <v>107</v>
      </c>
      <c r="D18" s="7">
        <v>137</v>
      </c>
      <c r="E18" s="7">
        <v>121</v>
      </c>
      <c r="F18" s="7">
        <v>160</v>
      </c>
    </row>
    <row r="19" spans="2:6" s="7" customFormat="1" x14ac:dyDescent="0.2">
      <c r="B19" s="7" t="s">
        <v>40354</v>
      </c>
      <c r="C19" s="7">
        <v>141</v>
      </c>
      <c r="D19" s="7">
        <v>152</v>
      </c>
      <c r="E19" s="7">
        <v>114</v>
      </c>
      <c r="F19" s="7">
        <v>177</v>
      </c>
    </row>
    <row r="20" spans="2:6" s="7" customFormat="1" x14ac:dyDescent="0.2">
      <c r="B20" s="7" t="s">
        <v>40355</v>
      </c>
      <c r="C20" s="7">
        <v>106</v>
      </c>
      <c r="D20" s="7">
        <v>145</v>
      </c>
      <c r="E20" s="7">
        <v>106</v>
      </c>
      <c r="F20" s="7">
        <v>116</v>
      </c>
    </row>
    <row r="21" spans="2:6" s="7" customFormat="1" x14ac:dyDescent="0.2">
      <c r="B21" s="7" t="s">
        <v>40356</v>
      </c>
      <c r="C21" s="7">
        <v>80</v>
      </c>
      <c r="D21" s="7">
        <v>135</v>
      </c>
      <c r="E21" s="7">
        <v>79</v>
      </c>
      <c r="F21" s="7">
        <v>126</v>
      </c>
    </row>
    <row r="22" spans="2:6" s="7" customFormat="1" x14ac:dyDescent="0.2">
      <c r="B22" s="7" t="s">
        <v>40357</v>
      </c>
      <c r="C22" s="7">
        <v>69</v>
      </c>
      <c r="D22" s="7">
        <v>158</v>
      </c>
      <c r="E22" s="7">
        <v>140</v>
      </c>
      <c r="F22" s="7">
        <v>108</v>
      </c>
    </row>
    <row r="23" spans="2:6" s="7" customFormat="1" x14ac:dyDescent="0.2">
      <c r="B23" s="7" t="s">
        <v>40358</v>
      </c>
      <c r="C23" s="7">
        <v>120</v>
      </c>
      <c r="D23" s="7">
        <v>164</v>
      </c>
      <c r="E23" s="7">
        <v>127</v>
      </c>
      <c r="F23" s="7">
        <v>167</v>
      </c>
    </row>
    <row r="24" spans="2:6" s="7" customFormat="1" x14ac:dyDescent="0.2">
      <c r="B24" s="7" t="s">
        <v>40359</v>
      </c>
      <c r="C24" s="7">
        <v>101</v>
      </c>
      <c r="D24" s="7">
        <v>165</v>
      </c>
      <c r="E24" s="7">
        <v>134</v>
      </c>
      <c r="F24" s="7">
        <v>121</v>
      </c>
    </row>
    <row r="25" spans="2:6" s="7" customFormat="1" x14ac:dyDescent="0.2">
      <c r="B25" s="7" t="s">
        <v>40360</v>
      </c>
      <c r="C25" s="7">
        <v>120</v>
      </c>
      <c r="D25" s="7">
        <v>193</v>
      </c>
      <c r="E25" s="7">
        <v>94</v>
      </c>
      <c r="F25" s="7">
        <v>137</v>
      </c>
    </row>
    <row r="26" spans="2:6" s="7" customFormat="1" x14ac:dyDescent="0.2">
      <c r="B26" s="7" t="s">
        <v>40361</v>
      </c>
      <c r="C26" s="7">
        <v>79</v>
      </c>
      <c r="D26" s="7">
        <v>110</v>
      </c>
      <c r="E26" s="7">
        <v>96</v>
      </c>
      <c r="F26" s="7">
        <v>142</v>
      </c>
    </row>
    <row r="27" spans="2:6" s="7" customFormat="1" x14ac:dyDescent="0.2">
      <c r="B27" s="7" t="s">
        <v>40362</v>
      </c>
      <c r="C27" s="7">
        <v>91</v>
      </c>
      <c r="D27" s="7">
        <v>157</v>
      </c>
      <c r="E27" s="7">
        <v>114</v>
      </c>
      <c r="F27" s="7">
        <v>163</v>
      </c>
    </row>
    <row r="28" spans="2:6" s="7" customFormat="1" x14ac:dyDescent="0.2">
      <c r="B28" s="7" t="s">
        <v>40363</v>
      </c>
      <c r="C28" s="7">
        <v>92</v>
      </c>
      <c r="D28" s="7">
        <v>220</v>
      </c>
      <c r="E28" s="7">
        <v>167</v>
      </c>
      <c r="F28" s="7">
        <v>155</v>
      </c>
    </row>
    <row r="29" spans="2:6" s="7" customFormat="1" x14ac:dyDescent="0.2">
      <c r="B29" s="7" t="s">
        <v>40364</v>
      </c>
      <c r="C29" s="7">
        <v>70</v>
      </c>
      <c r="D29" s="7">
        <v>244</v>
      </c>
      <c r="E29" s="7">
        <v>136</v>
      </c>
      <c r="F29" s="7">
        <v>134</v>
      </c>
    </row>
    <row r="30" spans="2:6" s="7" customFormat="1" x14ac:dyDescent="0.2">
      <c r="B30" s="7" t="s">
        <v>40365</v>
      </c>
      <c r="C30" s="7">
        <v>112</v>
      </c>
      <c r="D30" s="7">
        <v>120</v>
      </c>
      <c r="E30" s="7">
        <v>67</v>
      </c>
      <c r="F30" s="7">
        <v>129</v>
      </c>
    </row>
    <row r="31" spans="2:6" s="7" customFormat="1" x14ac:dyDescent="0.2">
      <c r="B31" s="7" t="s">
        <v>40366</v>
      </c>
      <c r="C31" s="7">
        <v>132</v>
      </c>
      <c r="D31" s="7">
        <v>178</v>
      </c>
      <c r="E31" s="7">
        <v>162</v>
      </c>
      <c r="F31" s="7">
        <v>156</v>
      </c>
    </row>
    <row r="32" spans="2:6" s="7" customFormat="1" x14ac:dyDescent="0.2">
      <c r="B32" s="7" t="s">
        <v>40367</v>
      </c>
      <c r="C32" s="7">
        <v>102</v>
      </c>
      <c r="D32" s="7">
        <v>201</v>
      </c>
      <c r="E32" s="7">
        <v>129</v>
      </c>
      <c r="F32" s="7">
        <v>158</v>
      </c>
    </row>
    <row r="33" spans="2:6" s="7" customFormat="1" x14ac:dyDescent="0.2">
      <c r="B33" s="7" t="s">
        <v>40368</v>
      </c>
      <c r="C33" s="7">
        <v>83</v>
      </c>
      <c r="D33" s="7">
        <v>160</v>
      </c>
      <c r="E33" s="7">
        <v>141</v>
      </c>
      <c r="F33" s="7">
        <v>99</v>
      </c>
    </row>
    <row r="34" spans="2:6" s="7" customFormat="1" x14ac:dyDescent="0.2">
      <c r="B34" s="7" t="s">
        <v>40369</v>
      </c>
      <c r="C34" s="7">
        <v>120</v>
      </c>
      <c r="D34" s="7">
        <v>182</v>
      </c>
      <c r="E34" s="7">
        <v>119</v>
      </c>
      <c r="F34" s="7">
        <v>216</v>
      </c>
    </row>
    <row r="35" spans="2:6" s="7" customFormat="1" x14ac:dyDescent="0.2">
      <c r="B35" s="7" t="s">
        <v>40370</v>
      </c>
      <c r="C35" s="7">
        <v>92</v>
      </c>
      <c r="D35" s="7">
        <v>151</v>
      </c>
      <c r="E35" s="7">
        <v>108</v>
      </c>
      <c r="F35" s="7">
        <v>130</v>
      </c>
    </row>
    <row r="36" spans="2:6" s="7" customFormat="1" x14ac:dyDescent="0.2">
      <c r="B36" s="7" t="s">
        <v>40371</v>
      </c>
      <c r="C36" s="7">
        <v>120</v>
      </c>
      <c r="D36" s="7">
        <v>156</v>
      </c>
      <c r="E36" s="7">
        <v>131</v>
      </c>
      <c r="F36" s="7">
        <v>143</v>
      </c>
    </row>
    <row r="37" spans="2:6" s="7" customFormat="1" x14ac:dyDescent="0.2">
      <c r="B37" s="7" t="s">
        <v>40372</v>
      </c>
      <c r="C37" s="7">
        <v>107</v>
      </c>
      <c r="D37" s="7">
        <v>172</v>
      </c>
      <c r="E37" s="7">
        <v>140</v>
      </c>
      <c r="F37" s="7">
        <v>145</v>
      </c>
    </row>
    <row r="38" spans="2:6" s="7" customFormat="1" x14ac:dyDescent="0.2">
      <c r="B38" s="7" t="s">
        <v>40373</v>
      </c>
      <c r="C38" s="7">
        <v>79</v>
      </c>
      <c r="D38" s="7">
        <v>221</v>
      </c>
      <c r="E38" s="7">
        <v>130</v>
      </c>
      <c r="F38" s="7">
        <v>96</v>
      </c>
    </row>
    <row r="39" spans="2:6" s="7" customFormat="1" x14ac:dyDescent="0.2">
      <c r="B39" s="7" t="s">
        <v>40374</v>
      </c>
      <c r="C39" s="7">
        <v>92</v>
      </c>
      <c r="D39" s="7">
        <v>175</v>
      </c>
      <c r="E39" s="7">
        <v>112</v>
      </c>
      <c r="F39" s="7">
        <v>132</v>
      </c>
    </row>
    <row r="40" spans="2:6" s="7" customFormat="1" x14ac:dyDescent="0.2">
      <c r="B40" s="7" t="s">
        <v>40375</v>
      </c>
      <c r="C40" s="7">
        <v>122</v>
      </c>
      <c r="D40" s="7">
        <v>154</v>
      </c>
      <c r="E40" s="7">
        <v>100</v>
      </c>
      <c r="F40" s="7">
        <v>152</v>
      </c>
    </row>
    <row r="41" spans="2:6" s="7" customFormat="1" x14ac:dyDescent="0.2">
      <c r="B41" s="7" t="s">
        <v>40376</v>
      </c>
      <c r="C41" s="7">
        <v>101</v>
      </c>
      <c r="D41" s="7">
        <v>164</v>
      </c>
      <c r="E41" s="7">
        <v>117</v>
      </c>
      <c r="F41" s="7">
        <v>144</v>
      </c>
    </row>
    <row r="42" spans="2:6" s="7" customFormat="1" x14ac:dyDescent="0.2">
      <c r="B42" s="7" t="s">
        <v>40377</v>
      </c>
      <c r="C42" s="7">
        <v>106</v>
      </c>
      <c r="D42" s="7">
        <v>120</v>
      </c>
      <c r="E42" s="7">
        <v>74</v>
      </c>
      <c r="F42" s="7">
        <v>158</v>
      </c>
    </row>
    <row r="43" spans="2:6" s="7" customFormat="1" x14ac:dyDescent="0.2">
      <c r="B43" s="7" t="s">
        <v>40378</v>
      </c>
      <c r="C43" s="7">
        <v>95</v>
      </c>
      <c r="D43" s="7">
        <v>156</v>
      </c>
      <c r="E43" s="7">
        <v>113</v>
      </c>
      <c r="F43" s="7">
        <v>182</v>
      </c>
    </row>
    <row r="44" spans="2:6" s="7" customFormat="1" x14ac:dyDescent="0.2">
      <c r="B44" s="7" t="s">
        <v>40379</v>
      </c>
      <c r="C44" s="7">
        <v>101</v>
      </c>
      <c r="D44" s="7">
        <v>182</v>
      </c>
      <c r="E44" s="7">
        <v>134</v>
      </c>
      <c r="F44" s="7">
        <v>155</v>
      </c>
    </row>
    <row r="45" spans="2:6" s="7" customFormat="1" x14ac:dyDescent="0.2">
      <c r="B45" s="7" t="s">
        <v>40380</v>
      </c>
      <c r="C45" s="7">
        <v>132</v>
      </c>
      <c r="D45" s="7">
        <v>104</v>
      </c>
      <c r="E45" s="7">
        <v>92</v>
      </c>
      <c r="F45" s="7">
        <v>167</v>
      </c>
    </row>
    <row r="46" spans="2:6" x14ac:dyDescent="0.2">
      <c r="B46" s="6" t="s">
        <v>40381</v>
      </c>
      <c r="C46" s="6">
        <v>138</v>
      </c>
      <c r="D46" s="6">
        <v>158</v>
      </c>
      <c r="E46" s="6">
        <v>160</v>
      </c>
      <c r="F46" s="6">
        <v>126</v>
      </c>
    </row>
    <row r="47" spans="2:6" x14ac:dyDescent="0.2">
      <c r="B47" s="6" t="s">
        <v>40382</v>
      </c>
      <c r="C47" s="6">
        <v>68</v>
      </c>
      <c r="D47" s="6">
        <v>109</v>
      </c>
      <c r="E47" s="6">
        <v>94</v>
      </c>
      <c r="F47" s="6">
        <v>117</v>
      </c>
    </row>
    <row r="48" spans="2:6" x14ac:dyDescent="0.2">
      <c r="B48" s="6" t="s">
        <v>40383</v>
      </c>
      <c r="C48" s="6">
        <v>121</v>
      </c>
      <c r="D48" s="6">
        <v>160</v>
      </c>
      <c r="E48" s="6">
        <v>117</v>
      </c>
      <c r="F48" s="6">
        <v>114</v>
      </c>
    </row>
    <row r="49" spans="2:6" x14ac:dyDescent="0.2">
      <c r="B49" s="6" t="s">
        <v>40384</v>
      </c>
      <c r="C49" s="6">
        <v>78</v>
      </c>
      <c r="D49" s="6">
        <v>187</v>
      </c>
      <c r="E49" s="6">
        <v>111</v>
      </c>
      <c r="F49" s="6">
        <v>147</v>
      </c>
    </row>
    <row r="50" spans="2:6" x14ac:dyDescent="0.2">
      <c r="B50" s="6" t="s">
        <v>40385</v>
      </c>
      <c r="C50" s="6">
        <v>101</v>
      </c>
      <c r="D50" s="6">
        <v>138</v>
      </c>
      <c r="E50" s="6">
        <v>108</v>
      </c>
      <c r="F50" s="6">
        <v>125</v>
      </c>
    </row>
    <row r="51" spans="2:6" x14ac:dyDescent="0.2">
      <c r="B51" s="6" t="s">
        <v>40386</v>
      </c>
      <c r="C51" s="6">
        <v>99</v>
      </c>
      <c r="D51" s="6">
        <v>143</v>
      </c>
      <c r="E51" s="6">
        <v>99</v>
      </c>
      <c r="F51" s="6">
        <v>140</v>
      </c>
    </row>
    <row r="52" spans="2:6" x14ac:dyDescent="0.2">
      <c r="B52" s="6" t="s">
        <v>40387</v>
      </c>
      <c r="C52" s="6">
        <v>101</v>
      </c>
      <c r="D52" s="6">
        <v>173</v>
      </c>
      <c r="E52" s="6">
        <v>105</v>
      </c>
      <c r="F52" s="6">
        <v>195</v>
      </c>
    </row>
    <row r="53" spans="2:6" x14ac:dyDescent="0.2">
      <c r="B53" s="6" t="s">
        <v>40388</v>
      </c>
      <c r="C53" s="6">
        <v>89</v>
      </c>
      <c r="D53" s="6">
        <v>123</v>
      </c>
      <c r="E53" s="6">
        <v>144</v>
      </c>
      <c r="F53" s="6">
        <v>158</v>
      </c>
    </row>
    <row r="54" spans="2:6" x14ac:dyDescent="0.2">
      <c r="B54" s="6" t="s">
        <v>40389</v>
      </c>
      <c r="C54" s="6">
        <v>81</v>
      </c>
      <c r="D54" s="6">
        <v>144</v>
      </c>
      <c r="E54" s="6">
        <v>86</v>
      </c>
      <c r="F54" s="6">
        <v>128</v>
      </c>
    </row>
    <row r="55" spans="2:6" x14ac:dyDescent="0.2">
      <c r="B55" s="6" t="s">
        <v>40390</v>
      </c>
      <c r="C55" s="6">
        <v>83</v>
      </c>
      <c r="D55" s="6">
        <v>131</v>
      </c>
      <c r="E55" s="6">
        <v>116</v>
      </c>
      <c r="F55" s="6">
        <v>108</v>
      </c>
    </row>
    <row r="56" spans="2:6" x14ac:dyDescent="0.2">
      <c r="B56" s="6" t="s">
        <v>40391</v>
      </c>
      <c r="C56" s="6">
        <v>76</v>
      </c>
      <c r="D56" s="6">
        <v>189</v>
      </c>
      <c r="E56" s="6">
        <v>106</v>
      </c>
      <c r="F56" s="6">
        <v>152</v>
      </c>
    </row>
    <row r="57" spans="2:6" x14ac:dyDescent="0.2">
      <c r="B57" s="6" t="s">
        <v>40392</v>
      </c>
      <c r="C57" s="6">
        <v>102</v>
      </c>
      <c r="D57" s="6">
        <v>186</v>
      </c>
      <c r="E57" s="6">
        <v>122</v>
      </c>
      <c r="F57" s="6">
        <v>156</v>
      </c>
    </row>
    <row r="58" spans="2:6" x14ac:dyDescent="0.2">
      <c r="B58" s="6" t="s">
        <v>40393</v>
      </c>
      <c r="C58" s="6">
        <v>64</v>
      </c>
      <c r="D58" s="6">
        <v>152</v>
      </c>
      <c r="E58" s="6">
        <v>101</v>
      </c>
      <c r="F58" s="6">
        <v>127</v>
      </c>
    </row>
    <row r="59" spans="2:6" x14ac:dyDescent="0.2">
      <c r="B59" s="6" t="s">
        <v>40394</v>
      </c>
      <c r="C59" s="6">
        <v>106</v>
      </c>
      <c r="D59" s="6">
        <v>156</v>
      </c>
      <c r="E59" s="6">
        <v>117</v>
      </c>
      <c r="F59" s="6">
        <v>170</v>
      </c>
    </row>
    <row r="60" spans="2:6" x14ac:dyDescent="0.2">
      <c r="B60" s="6" t="s">
        <v>40395</v>
      </c>
      <c r="C60" s="6">
        <v>60</v>
      </c>
      <c r="D60" s="6">
        <v>189</v>
      </c>
      <c r="E60" s="6">
        <v>136</v>
      </c>
      <c r="F60" s="6">
        <v>126</v>
      </c>
    </row>
    <row r="61" spans="2:6" x14ac:dyDescent="0.2">
      <c r="B61" s="6" t="s">
        <v>40396</v>
      </c>
      <c r="C61" s="6">
        <v>102</v>
      </c>
      <c r="D61" s="6">
        <v>150</v>
      </c>
      <c r="E61" s="6">
        <v>121</v>
      </c>
      <c r="F61" s="6">
        <v>158</v>
      </c>
    </row>
    <row r="62" spans="2:6" x14ac:dyDescent="0.2">
      <c r="B62" s="6" t="s">
        <v>40397</v>
      </c>
      <c r="C62" s="6">
        <v>125</v>
      </c>
      <c r="D62" s="6">
        <v>136</v>
      </c>
      <c r="E62" s="6">
        <v>91</v>
      </c>
      <c r="F62" s="6">
        <v>170</v>
      </c>
    </row>
    <row r="63" spans="2:6" x14ac:dyDescent="0.2">
      <c r="B63" s="6" t="s">
        <v>40398</v>
      </c>
      <c r="C63" s="6">
        <v>73</v>
      </c>
      <c r="D63" s="6">
        <v>186</v>
      </c>
      <c r="E63" s="6">
        <v>129</v>
      </c>
      <c r="F63" s="6">
        <v>115</v>
      </c>
    </row>
    <row r="64" spans="2:6" x14ac:dyDescent="0.2">
      <c r="B64" s="6" t="s">
        <v>40399</v>
      </c>
      <c r="C64" s="6">
        <v>105</v>
      </c>
      <c r="D64" s="6">
        <v>159</v>
      </c>
      <c r="E64" s="6">
        <v>140</v>
      </c>
      <c r="F64" s="6">
        <v>156</v>
      </c>
    </row>
    <row r="65" spans="2:6" x14ac:dyDescent="0.2">
      <c r="B65" s="6" t="s">
        <v>40400</v>
      </c>
      <c r="C65" s="6">
        <v>108</v>
      </c>
      <c r="D65" s="6">
        <v>174</v>
      </c>
      <c r="E65" s="6">
        <v>113</v>
      </c>
      <c r="F65" s="6">
        <v>149</v>
      </c>
    </row>
    <row r="66" spans="2:6" x14ac:dyDescent="0.2">
      <c r="B66" s="6" t="s">
        <v>40401</v>
      </c>
      <c r="C66" s="6">
        <v>122</v>
      </c>
      <c r="D66" s="6">
        <v>131</v>
      </c>
      <c r="E66" s="6">
        <v>85</v>
      </c>
      <c r="F66" s="6">
        <v>171</v>
      </c>
    </row>
    <row r="67" spans="2:6" x14ac:dyDescent="0.2">
      <c r="B67" s="6" t="s">
        <v>40402</v>
      </c>
      <c r="C67" s="6">
        <v>85</v>
      </c>
      <c r="D67" s="6">
        <v>175</v>
      </c>
      <c r="E67" s="6">
        <v>120</v>
      </c>
      <c r="F67" s="6">
        <v>166</v>
      </c>
    </row>
    <row r="68" spans="2:6" x14ac:dyDescent="0.2">
      <c r="B68" s="6" t="s">
        <v>40403</v>
      </c>
      <c r="C68" s="6">
        <v>125</v>
      </c>
      <c r="D68" s="6">
        <v>178</v>
      </c>
      <c r="E68" s="6">
        <v>136</v>
      </c>
      <c r="F68" s="6">
        <v>163</v>
      </c>
    </row>
    <row r="69" spans="2:6" x14ac:dyDescent="0.2">
      <c r="B69" s="6" t="s">
        <v>40404</v>
      </c>
      <c r="C69" s="6">
        <v>79</v>
      </c>
      <c r="D69" s="6">
        <v>133</v>
      </c>
      <c r="E69" s="6">
        <v>85</v>
      </c>
      <c r="F69" s="6">
        <v>175</v>
      </c>
    </row>
    <row r="70" spans="2:6" x14ac:dyDescent="0.2">
      <c r="B70" s="6" t="s">
        <v>40405</v>
      </c>
      <c r="C70" s="6">
        <v>118</v>
      </c>
      <c r="D70" s="6">
        <v>162</v>
      </c>
      <c r="E70" s="6">
        <v>113</v>
      </c>
      <c r="F70" s="6">
        <v>137</v>
      </c>
    </row>
    <row r="71" spans="2:6" x14ac:dyDescent="0.2">
      <c r="B71" s="6" t="s">
        <v>40406</v>
      </c>
      <c r="C71" s="6">
        <v>94</v>
      </c>
      <c r="D71" s="6">
        <v>69</v>
      </c>
      <c r="E71" s="6">
        <v>70</v>
      </c>
      <c r="F71" s="6">
        <v>136</v>
      </c>
    </row>
    <row r="72" spans="2:6" x14ac:dyDescent="0.2">
      <c r="B72" s="6" t="s">
        <v>40407</v>
      </c>
      <c r="C72" s="6">
        <v>98</v>
      </c>
      <c r="D72" s="6">
        <v>117</v>
      </c>
      <c r="E72" s="6">
        <v>126</v>
      </c>
      <c r="F72" s="6">
        <v>140</v>
      </c>
    </row>
    <row r="73" spans="2:6" x14ac:dyDescent="0.2">
      <c r="B73" s="6" t="s">
        <v>40408</v>
      </c>
      <c r="C73" s="6">
        <v>99</v>
      </c>
      <c r="D73" s="6">
        <v>156</v>
      </c>
      <c r="E73" s="6">
        <v>101</v>
      </c>
      <c r="F73" s="6">
        <v>151</v>
      </c>
    </row>
    <row r="74" spans="2:6" x14ac:dyDescent="0.2">
      <c r="B74" s="6" t="s">
        <v>40409</v>
      </c>
      <c r="C74" s="6">
        <v>78</v>
      </c>
      <c r="D74" s="6">
        <v>231</v>
      </c>
      <c r="E74" s="6">
        <v>146</v>
      </c>
      <c r="F74" s="6">
        <v>144</v>
      </c>
    </row>
    <row r="75" spans="2:6" x14ac:dyDescent="0.2">
      <c r="B75" s="6" t="s">
        <v>40410</v>
      </c>
      <c r="C75" s="6">
        <v>115</v>
      </c>
      <c r="D75" s="6">
        <v>135</v>
      </c>
      <c r="E75" s="6">
        <v>122</v>
      </c>
      <c r="F75" s="6">
        <v>127</v>
      </c>
    </row>
    <row r="76" spans="2:6" x14ac:dyDescent="0.2">
      <c r="B76" s="6" t="s">
        <v>40411</v>
      </c>
      <c r="C76" s="6">
        <v>109</v>
      </c>
      <c r="D76" s="6">
        <v>192</v>
      </c>
      <c r="E76" s="6">
        <v>126</v>
      </c>
      <c r="F76" s="6">
        <v>173</v>
      </c>
    </row>
    <row r="77" spans="2:6" x14ac:dyDescent="0.2">
      <c r="B77" s="6" t="s">
        <v>40412</v>
      </c>
      <c r="C77" s="6">
        <v>144</v>
      </c>
      <c r="D77" s="6">
        <v>168</v>
      </c>
      <c r="E77" s="6">
        <v>144</v>
      </c>
      <c r="F77" s="6">
        <v>171</v>
      </c>
    </row>
    <row r="78" spans="2:6" x14ac:dyDescent="0.2">
      <c r="B78" s="6" t="s">
        <v>40413</v>
      </c>
      <c r="C78" s="6">
        <v>84</v>
      </c>
      <c r="D78" s="6">
        <v>225</v>
      </c>
      <c r="E78" s="6">
        <v>175</v>
      </c>
      <c r="F78" s="6">
        <v>133</v>
      </c>
    </row>
    <row r="79" spans="2:6" x14ac:dyDescent="0.2">
      <c r="B79" s="6" t="s">
        <v>40414</v>
      </c>
      <c r="C79" s="6">
        <v>99</v>
      </c>
      <c r="D79" s="6">
        <v>131</v>
      </c>
      <c r="E79" s="6">
        <v>123</v>
      </c>
      <c r="F79" s="6">
        <v>136</v>
      </c>
    </row>
    <row r="80" spans="2:6" x14ac:dyDescent="0.2">
      <c r="B80" s="6" t="s">
        <v>40415</v>
      </c>
      <c r="C80" s="6">
        <v>94</v>
      </c>
      <c r="D80" s="6">
        <v>137</v>
      </c>
      <c r="E80" s="6">
        <v>112</v>
      </c>
      <c r="F80" s="6">
        <v>166</v>
      </c>
    </row>
    <row r="81" spans="2:6" x14ac:dyDescent="0.2">
      <c r="B81" s="6" t="s">
        <v>40416</v>
      </c>
      <c r="C81" s="6">
        <v>114</v>
      </c>
      <c r="D81" s="6">
        <v>216</v>
      </c>
      <c r="E81" s="6">
        <v>143</v>
      </c>
      <c r="F81" s="6">
        <v>168</v>
      </c>
    </row>
    <row r="82" spans="2:6" x14ac:dyDescent="0.2">
      <c r="B82" s="6" t="s">
        <v>40417</v>
      </c>
      <c r="C82" s="6">
        <v>89</v>
      </c>
      <c r="D82" s="6">
        <v>156</v>
      </c>
      <c r="E82" s="6">
        <v>119</v>
      </c>
      <c r="F82" s="6">
        <v>110</v>
      </c>
    </row>
    <row r="83" spans="2:6" x14ac:dyDescent="0.2">
      <c r="B83" s="6" t="s">
        <v>40418</v>
      </c>
      <c r="C83" s="6">
        <v>80</v>
      </c>
      <c r="D83" s="6">
        <v>89</v>
      </c>
      <c r="E83" s="6">
        <v>76</v>
      </c>
      <c r="F83" s="6">
        <v>130</v>
      </c>
    </row>
    <row r="84" spans="2:6" x14ac:dyDescent="0.2">
      <c r="B84" s="6" t="s">
        <v>40419</v>
      </c>
      <c r="C84" s="6">
        <v>118</v>
      </c>
      <c r="D84" s="6">
        <v>132</v>
      </c>
      <c r="E84" s="6">
        <v>114</v>
      </c>
      <c r="F84" s="6">
        <v>175</v>
      </c>
    </row>
    <row r="85" spans="2:6" x14ac:dyDescent="0.2">
      <c r="B85" s="6" t="s">
        <v>40420</v>
      </c>
      <c r="C85" s="6">
        <v>83</v>
      </c>
      <c r="D85" s="6">
        <v>122</v>
      </c>
      <c r="E85" s="6">
        <v>92</v>
      </c>
      <c r="F85" s="6">
        <v>116</v>
      </c>
    </row>
    <row r="86" spans="2:6" x14ac:dyDescent="0.2">
      <c r="B86" s="6" t="s">
        <v>40421</v>
      </c>
      <c r="C86" s="6">
        <v>97</v>
      </c>
      <c r="D86" s="6">
        <v>159</v>
      </c>
      <c r="E86" s="6">
        <v>131</v>
      </c>
      <c r="F86" s="6">
        <v>134</v>
      </c>
    </row>
    <row r="87" spans="2:6" x14ac:dyDescent="0.2">
      <c r="B87" s="6" t="s">
        <v>40422</v>
      </c>
      <c r="C87" s="6">
        <v>103</v>
      </c>
      <c r="D87" s="6">
        <v>209</v>
      </c>
      <c r="E87" s="6">
        <v>162</v>
      </c>
      <c r="F87" s="6">
        <v>148</v>
      </c>
    </row>
    <row r="88" spans="2:6" x14ac:dyDescent="0.2">
      <c r="B88" s="6" t="s">
        <v>40423</v>
      </c>
      <c r="C88" s="6">
        <v>94</v>
      </c>
      <c r="D88" s="6">
        <v>178</v>
      </c>
      <c r="E88" s="6">
        <v>117</v>
      </c>
      <c r="F88" s="6">
        <v>119</v>
      </c>
    </row>
    <row r="89" spans="2:6" x14ac:dyDescent="0.2">
      <c r="B89" s="6" t="s">
        <v>40424</v>
      </c>
      <c r="C89" s="6">
        <v>86</v>
      </c>
      <c r="D89" s="6">
        <v>184</v>
      </c>
      <c r="E89" s="6">
        <v>150</v>
      </c>
      <c r="F89" s="6">
        <v>166</v>
      </c>
    </row>
    <row r="90" spans="2:6" x14ac:dyDescent="0.2">
      <c r="B90" s="6" t="s">
        <v>40425</v>
      </c>
      <c r="C90" s="6">
        <v>105</v>
      </c>
      <c r="D90" s="6">
        <v>201</v>
      </c>
      <c r="E90" s="6">
        <v>151</v>
      </c>
      <c r="F90" s="6">
        <v>159</v>
      </c>
    </row>
    <row r="91" spans="2:6" x14ac:dyDescent="0.2">
      <c r="B91" s="6" t="s">
        <v>40426</v>
      </c>
      <c r="C91" s="6">
        <v>109</v>
      </c>
      <c r="D91" s="6">
        <v>153</v>
      </c>
      <c r="E91" s="6">
        <v>103</v>
      </c>
      <c r="F91" s="6">
        <v>175</v>
      </c>
    </row>
    <row r="92" spans="2:6" x14ac:dyDescent="0.2">
      <c r="B92" s="6" t="s">
        <v>40427</v>
      </c>
      <c r="C92" s="6">
        <v>124</v>
      </c>
      <c r="D92" s="6">
        <v>73</v>
      </c>
      <c r="E92" s="6">
        <v>55</v>
      </c>
      <c r="F92" s="6">
        <v>168</v>
      </c>
    </row>
    <row r="93" spans="2:6" x14ac:dyDescent="0.2">
      <c r="B93" s="6" t="s">
        <v>40428</v>
      </c>
      <c r="C93" s="6">
        <v>105</v>
      </c>
      <c r="D93" s="6">
        <v>267</v>
      </c>
      <c r="E93" s="6">
        <v>163</v>
      </c>
      <c r="F93" s="6">
        <v>150</v>
      </c>
    </row>
    <row r="94" spans="2:6" x14ac:dyDescent="0.2">
      <c r="B94" s="6" t="s">
        <v>40429</v>
      </c>
      <c r="C94" s="6">
        <v>161</v>
      </c>
      <c r="D94" s="6">
        <v>109</v>
      </c>
      <c r="E94" s="6">
        <v>69</v>
      </c>
      <c r="F94" s="6">
        <v>204</v>
      </c>
    </row>
    <row r="95" spans="2:6" x14ac:dyDescent="0.2">
      <c r="B95" s="6" t="s">
        <v>40430</v>
      </c>
      <c r="C95" s="6">
        <v>85</v>
      </c>
      <c r="D95" s="6">
        <v>162</v>
      </c>
      <c r="E95" s="6">
        <v>100</v>
      </c>
      <c r="F95" s="6">
        <v>130</v>
      </c>
    </row>
    <row r="96" spans="2:6" x14ac:dyDescent="0.2">
      <c r="B96" s="6" t="s">
        <v>40431</v>
      </c>
      <c r="C96" s="6">
        <v>98</v>
      </c>
      <c r="D96" s="6">
        <v>149</v>
      </c>
      <c r="E96" s="6">
        <v>132</v>
      </c>
      <c r="F96" s="6">
        <v>157</v>
      </c>
    </row>
    <row r="97" spans="2:6" x14ac:dyDescent="0.2">
      <c r="B97" s="6" t="s">
        <v>40432</v>
      </c>
      <c r="C97" s="6">
        <v>118</v>
      </c>
      <c r="D97" s="6">
        <v>140</v>
      </c>
      <c r="E97" s="6">
        <v>93</v>
      </c>
      <c r="F97" s="6">
        <v>168</v>
      </c>
    </row>
    <row r="98" spans="2:6" x14ac:dyDescent="0.2">
      <c r="B98" s="6" t="s">
        <v>40433</v>
      </c>
      <c r="C98" s="6">
        <v>73</v>
      </c>
      <c r="D98" s="6">
        <v>164</v>
      </c>
      <c r="E98" s="6">
        <v>127</v>
      </c>
      <c r="F98" s="6">
        <v>158</v>
      </c>
    </row>
    <row r="99" spans="2:6" x14ac:dyDescent="0.2">
      <c r="B99" s="6" t="s">
        <v>40434</v>
      </c>
      <c r="C99" s="6">
        <v>94</v>
      </c>
      <c r="D99" s="6">
        <v>167</v>
      </c>
      <c r="E99" s="6">
        <v>97</v>
      </c>
      <c r="F99" s="6">
        <v>143</v>
      </c>
    </row>
    <row r="100" spans="2:6" x14ac:dyDescent="0.2">
      <c r="B100" s="6" t="s">
        <v>40435</v>
      </c>
      <c r="C100" s="6">
        <v>32</v>
      </c>
      <c r="D100" s="6">
        <v>169</v>
      </c>
      <c r="E100" s="6">
        <v>138</v>
      </c>
      <c r="F100" s="6">
        <v>65</v>
      </c>
    </row>
    <row r="101" spans="2:6" x14ac:dyDescent="0.2">
      <c r="B101" s="6" t="s">
        <v>40436</v>
      </c>
      <c r="C101" s="6">
        <v>103</v>
      </c>
      <c r="D101" s="6">
        <v>110</v>
      </c>
      <c r="E101" s="6">
        <v>75</v>
      </c>
      <c r="F101" s="6">
        <v>146</v>
      </c>
    </row>
    <row r="102" spans="2:6" x14ac:dyDescent="0.2">
      <c r="B102" s="6" t="s">
        <v>40437</v>
      </c>
      <c r="C102" s="6">
        <v>141</v>
      </c>
      <c r="D102" s="6">
        <v>215</v>
      </c>
      <c r="E102" s="6">
        <v>133</v>
      </c>
      <c r="F102" s="6">
        <v>195</v>
      </c>
    </row>
    <row r="103" spans="2:6" x14ac:dyDescent="0.2">
      <c r="B103" s="6" t="s">
        <v>40438</v>
      </c>
      <c r="C103" s="6">
        <v>114</v>
      </c>
      <c r="D103" s="6">
        <v>182</v>
      </c>
      <c r="E103" s="6">
        <v>132</v>
      </c>
      <c r="F103" s="6">
        <v>143</v>
      </c>
    </row>
    <row r="104" spans="2:6" x14ac:dyDescent="0.2">
      <c r="B104" s="6" t="s">
        <v>40439</v>
      </c>
      <c r="C104" s="6">
        <v>128</v>
      </c>
      <c r="D104" s="6">
        <v>89</v>
      </c>
      <c r="E104" s="6">
        <v>122</v>
      </c>
      <c r="F104" s="6">
        <v>71</v>
      </c>
    </row>
    <row r="105" spans="2:6" x14ac:dyDescent="0.2">
      <c r="B105" s="6" t="s">
        <v>40440</v>
      </c>
      <c r="C105" s="6">
        <v>124</v>
      </c>
      <c r="D105" s="6">
        <v>64</v>
      </c>
      <c r="E105" s="6">
        <v>126</v>
      </c>
      <c r="F105" s="6">
        <v>83</v>
      </c>
    </row>
    <row r="106" spans="2:6" x14ac:dyDescent="0.2">
      <c r="B106" s="6" t="s">
        <v>40441</v>
      </c>
      <c r="C106" s="6">
        <v>129</v>
      </c>
      <c r="D106" s="6">
        <v>111</v>
      </c>
      <c r="E106" s="6">
        <v>158</v>
      </c>
      <c r="F106" s="6">
        <v>91</v>
      </c>
    </row>
    <row r="107" spans="2:6" x14ac:dyDescent="0.2">
      <c r="B107" s="6" t="s">
        <v>40442</v>
      </c>
      <c r="C107" s="6">
        <v>138</v>
      </c>
      <c r="D107" s="6">
        <v>97</v>
      </c>
      <c r="E107" s="6">
        <v>168</v>
      </c>
      <c r="F107" s="6">
        <v>113</v>
      </c>
    </row>
    <row r="108" spans="2:6" x14ac:dyDescent="0.2">
      <c r="B108" s="6" t="s">
        <v>40443</v>
      </c>
      <c r="C108" s="6">
        <v>132</v>
      </c>
      <c r="D108" s="6">
        <v>73</v>
      </c>
      <c r="E108" s="6">
        <v>128</v>
      </c>
      <c r="F108" s="6">
        <v>108</v>
      </c>
    </row>
    <row r="109" spans="2:6" x14ac:dyDescent="0.2">
      <c r="B109" s="6" t="s">
        <v>40444</v>
      </c>
      <c r="C109" s="6">
        <v>90</v>
      </c>
      <c r="D109" s="6">
        <v>93</v>
      </c>
      <c r="E109" s="6">
        <v>143</v>
      </c>
      <c r="F109" s="6">
        <v>103</v>
      </c>
    </row>
    <row r="110" spans="2:6" x14ac:dyDescent="0.2">
      <c r="B110" s="6" t="s">
        <v>40445</v>
      </c>
      <c r="C110" s="6">
        <v>119</v>
      </c>
      <c r="D110" s="6">
        <v>94</v>
      </c>
      <c r="E110" s="6">
        <v>149</v>
      </c>
      <c r="F110" s="6">
        <v>74</v>
      </c>
    </row>
    <row r="111" spans="2:6" x14ac:dyDescent="0.2">
      <c r="B111" s="6" t="s">
        <v>40446</v>
      </c>
      <c r="C111" s="6">
        <v>77</v>
      </c>
      <c r="D111" s="6">
        <v>115</v>
      </c>
      <c r="E111" s="6">
        <v>145</v>
      </c>
      <c r="F111" s="6">
        <v>87</v>
      </c>
    </row>
    <row r="112" spans="2:6" x14ac:dyDescent="0.2">
      <c r="B112" s="6" t="s">
        <v>40447</v>
      </c>
      <c r="C112" s="6">
        <v>125</v>
      </c>
      <c r="D112" s="6">
        <v>73</v>
      </c>
      <c r="E112" s="6">
        <v>114</v>
      </c>
      <c r="F112" s="6">
        <v>77</v>
      </c>
    </row>
    <row r="113" spans="2:6" x14ac:dyDescent="0.2">
      <c r="B113" s="6" t="s">
        <v>40448</v>
      </c>
      <c r="C113" s="6">
        <v>128</v>
      </c>
      <c r="D113" s="6">
        <v>87</v>
      </c>
      <c r="E113" s="6">
        <v>146</v>
      </c>
      <c r="F113" s="6">
        <v>109</v>
      </c>
    </row>
    <row r="114" spans="2:6" x14ac:dyDescent="0.2">
      <c r="B114" s="6" t="s">
        <v>40449</v>
      </c>
      <c r="C114" s="6">
        <v>149</v>
      </c>
      <c r="D114" s="6">
        <v>108</v>
      </c>
      <c r="E114" s="6">
        <v>162</v>
      </c>
      <c r="F114" s="6">
        <v>93</v>
      </c>
    </row>
    <row r="115" spans="2:6" x14ac:dyDescent="0.2">
      <c r="B115" s="6" t="s">
        <v>40450</v>
      </c>
      <c r="C115" s="6">
        <v>148</v>
      </c>
      <c r="D115" s="6">
        <v>77</v>
      </c>
      <c r="E115" s="6">
        <v>140</v>
      </c>
      <c r="F115" s="6">
        <v>117</v>
      </c>
    </row>
    <row r="116" spans="2:6" x14ac:dyDescent="0.2">
      <c r="B116" s="6" t="s">
        <v>40451</v>
      </c>
      <c r="C116" s="6">
        <v>108</v>
      </c>
      <c r="D116" s="6">
        <v>72</v>
      </c>
      <c r="E116" s="6">
        <v>137</v>
      </c>
      <c r="F116" s="6">
        <v>101</v>
      </c>
    </row>
    <row r="117" spans="2:6" x14ac:dyDescent="0.2">
      <c r="B117" s="6" t="s">
        <v>40452</v>
      </c>
      <c r="C117" s="6">
        <v>120</v>
      </c>
      <c r="D117" s="6">
        <v>91</v>
      </c>
      <c r="E117" s="6">
        <v>168</v>
      </c>
      <c r="F117" s="6">
        <v>93</v>
      </c>
    </row>
    <row r="118" spans="2:6" x14ac:dyDescent="0.2">
      <c r="B118" s="6" t="s">
        <v>40453</v>
      </c>
      <c r="C118" s="6">
        <v>103</v>
      </c>
      <c r="D118" s="6">
        <v>82</v>
      </c>
      <c r="E118" s="6">
        <v>86</v>
      </c>
      <c r="F118" s="6">
        <v>87</v>
      </c>
    </row>
    <row r="119" spans="2:6" x14ac:dyDescent="0.2">
      <c r="B119" s="6" t="s">
        <v>40454</v>
      </c>
      <c r="C119" s="6">
        <v>158</v>
      </c>
      <c r="D119" s="6">
        <v>74</v>
      </c>
      <c r="E119" s="6">
        <v>97</v>
      </c>
      <c r="F119" s="6">
        <v>82</v>
      </c>
    </row>
    <row r="120" spans="2:6" x14ac:dyDescent="0.2">
      <c r="B120" s="6" t="s">
        <v>40455</v>
      </c>
      <c r="C120" s="6">
        <v>113</v>
      </c>
      <c r="D120" s="6">
        <v>69</v>
      </c>
      <c r="E120" s="6">
        <v>138</v>
      </c>
      <c r="F120" s="6">
        <v>51</v>
      </c>
    </row>
    <row r="121" spans="2:6" x14ac:dyDescent="0.2">
      <c r="B121" s="6" t="s">
        <v>40456</v>
      </c>
      <c r="C121" s="6">
        <v>74</v>
      </c>
      <c r="D121" s="6">
        <v>55</v>
      </c>
      <c r="E121" s="6">
        <v>99</v>
      </c>
      <c r="F121" s="6">
        <v>80</v>
      </c>
    </row>
    <row r="122" spans="2:6" x14ac:dyDescent="0.2">
      <c r="B122" s="6" t="s">
        <v>40457</v>
      </c>
      <c r="C122" s="6">
        <v>85</v>
      </c>
      <c r="D122" s="6">
        <v>100</v>
      </c>
      <c r="E122" s="6">
        <v>155</v>
      </c>
      <c r="F122" s="6">
        <v>66</v>
      </c>
    </row>
    <row r="123" spans="2:6" x14ac:dyDescent="0.2">
      <c r="B123" s="6" t="s">
        <v>40458</v>
      </c>
      <c r="C123" s="6">
        <v>138</v>
      </c>
      <c r="D123" s="6">
        <v>104</v>
      </c>
      <c r="E123" s="6">
        <v>159</v>
      </c>
      <c r="F123" s="6">
        <v>106</v>
      </c>
    </row>
    <row r="124" spans="2:6" x14ac:dyDescent="0.2">
      <c r="B124" s="6" t="s">
        <v>40459</v>
      </c>
      <c r="C124" s="6">
        <v>114</v>
      </c>
      <c r="D124" s="6">
        <v>100</v>
      </c>
      <c r="E124" s="6">
        <v>146</v>
      </c>
      <c r="F124" s="6">
        <v>83</v>
      </c>
    </row>
    <row r="125" spans="2:6" x14ac:dyDescent="0.2">
      <c r="B125" s="6" t="s">
        <v>40460</v>
      </c>
      <c r="C125" s="6">
        <v>140</v>
      </c>
      <c r="D125" s="6">
        <v>102</v>
      </c>
      <c r="E125" s="6">
        <v>142</v>
      </c>
      <c r="F125" s="6">
        <v>93</v>
      </c>
    </row>
    <row r="126" spans="2:6" x14ac:dyDescent="0.2">
      <c r="B126" s="6" t="s">
        <v>40461</v>
      </c>
      <c r="C126" s="6">
        <v>100</v>
      </c>
      <c r="D126" s="6">
        <v>71</v>
      </c>
      <c r="E126" s="6">
        <v>112</v>
      </c>
      <c r="F126" s="6">
        <v>74</v>
      </c>
    </row>
    <row r="127" spans="2:6" x14ac:dyDescent="0.2">
      <c r="B127" s="6" t="s">
        <v>40462</v>
      </c>
      <c r="C127" s="6">
        <v>121</v>
      </c>
      <c r="D127" s="6">
        <v>80</v>
      </c>
      <c r="E127" s="6">
        <v>114</v>
      </c>
      <c r="F127" s="6">
        <v>83</v>
      </c>
    </row>
    <row r="128" spans="2:6" x14ac:dyDescent="0.2">
      <c r="B128" s="6" t="s">
        <v>40463</v>
      </c>
      <c r="C128" s="6">
        <v>147</v>
      </c>
      <c r="D128" s="6">
        <v>114</v>
      </c>
      <c r="E128" s="6">
        <v>181</v>
      </c>
      <c r="F128" s="6">
        <v>95</v>
      </c>
    </row>
    <row r="129" spans="2:6" x14ac:dyDescent="0.2">
      <c r="B129" s="6" t="s">
        <v>40464</v>
      </c>
      <c r="C129" s="6">
        <v>98</v>
      </c>
      <c r="D129" s="6">
        <v>111</v>
      </c>
      <c r="E129" s="6">
        <v>191</v>
      </c>
      <c r="F129" s="6">
        <v>71</v>
      </c>
    </row>
    <row r="130" spans="2:6" x14ac:dyDescent="0.2">
      <c r="B130" s="6" t="s">
        <v>40465</v>
      </c>
      <c r="C130" s="6">
        <v>98</v>
      </c>
      <c r="D130" s="6">
        <v>78</v>
      </c>
      <c r="E130" s="6">
        <v>94</v>
      </c>
      <c r="F130" s="6">
        <v>69</v>
      </c>
    </row>
    <row r="131" spans="2:6" x14ac:dyDescent="0.2">
      <c r="B131" s="6" t="s">
        <v>40466</v>
      </c>
      <c r="C131" s="6">
        <v>162</v>
      </c>
      <c r="D131" s="6">
        <v>91</v>
      </c>
      <c r="E131" s="6">
        <v>146</v>
      </c>
      <c r="F131" s="6">
        <v>83</v>
      </c>
    </row>
    <row r="132" spans="2:6" x14ac:dyDescent="0.2">
      <c r="B132" s="6" t="s">
        <v>40467</v>
      </c>
      <c r="C132" s="6">
        <v>125</v>
      </c>
      <c r="D132" s="6">
        <v>106</v>
      </c>
      <c r="E132" s="6">
        <v>113</v>
      </c>
      <c r="F132" s="6">
        <v>69</v>
      </c>
    </row>
    <row r="133" spans="2:6" x14ac:dyDescent="0.2">
      <c r="B133" s="6" t="s">
        <v>40468</v>
      </c>
      <c r="C133" s="6">
        <v>88</v>
      </c>
      <c r="D133" s="6">
        <v>92</v>
      </c>
      <c r="E133" s="6">
        <v>143</v>
      </c>
      <c r="F133" s="6">
        <v>42</v>
      </c>
    </row>
    <row r="134" spans="2:6" x14ac:dyDescent="0.2">
      <c r="B134" s="6" t="s">
        <v>40469</v>
      </c>
      <c r="C134" s="6">
        <v>115</v>
      </c>
      <c r="D134" s="6">
        <v>112</v>
      </c>
      <c r="E134" s="6">
        <v>181</v>
      </c>
      <c r="F134" s="6">
        <v>83</v>
      </c>
    </row>
    <row r="135" spans="2:6" x14ac:dyDescent="0.2">
      <c r="B135" s="6" t="s">
        <v>40470</v>
      </c>
      <c r="C135" s="6">
        <v>110</v>
      </c>
      <c r="D135" s="6">
        <v>102</v>
      </c>
      <c r="E135" s="6">
        <v>134</v>
      </c>
      <c r="F135" s="6">
        <v>108</v>
      </c>
    </row>
    <row r="136" spans="2:6" x14ac:dyDescent="0.2">
      <c r="B136" s="6" t="s">
        <v>40471</v>
      </c>
      <c r="C136" s="6">
        <v>113</v>
      </c>
      <c r="D136" s="6">
        <v>103</v>
      </c>
      <c r="E136" s="6">
        <v>159</v>
      </c>
      <c r="F136" s="6">
        <v>85</v>
      </c>
    </row>
    <row r="137" spans="2:6" x14ac:dyDescent="0.2">
      <c r="B137" s="6" t="s">
        <v>40472</v>
      </c>
      <c r="C137" s="6">
        <v>124</v>
      </c>
      <c r="D137" s="6">
        <v>75</v>
      </c>
      <c r="E137" s="6">
        <v>115</v>
      </c>
      <c r="F137" s="6">
        <v>67</v>
      </c>
    </row>
    <row r="138" spans="2:6" x14ac:dyDescent="0.2">
      <c r="B138" s="6" t="s">
        <v>40473</v>
      </c>
      <c r="C138" s="6">
        <v>84</v>
      </c>
      <c r="D138" s="6">
        <v>85</v>
      </c>
      <c r="E138" s="6">
        <v>162</v>
      </c>
      <c r="F138" s="6">
        <v>43</v>
      </c>
    </row>
    <row r="139" spans="2:6" x14ac:dyDescent="0.2">
      <c r="B139" s="6" t="s">
        <v>40474</v>
      </c>
      <c r="C139" s="6">
        <v>120</v>
      </c>
      <c r="D139" s="6">
        <v>92</v>
      </c>
      <c r="E139" s="6">
        <v>122</v>
      </c>
      <c r="F139" s="6">
        <v>76</v>
      </c>
    </row>
    <row r="140" spans="2:6" x14ac:dyDescent="0.2">
      <c r="B140" s="6" t="s">
        <v>40475</v>
      </c>
      <c r="C140" s="6">
        <v>105</v>
      </c>
      <c r="D140" s="6">
        <v>75</v>
      </c>
      <c r="E140" s="6">
        <v>118</v>
      </c>
      <c r="F140" s="6">
        <v>92</v>
      </c>
    </row>
    <row r="141" spans="2:6" x14ac:dyDescent="0.2">
      <c r="B141" s="6" t="s">
        <v>40476</v>
      </c>
      <c r="C141" s="6">
        <v>129</v>
      </c>
      <c r="D141" s="6">
        <v>80</v>
      </c>
      <c r="E141" s="6">
        <v>118</v>
      </c>
      <c r="F141" s="6">
        <v>96</v>
      </c>
    </row>
    <row r="142" spans="2:6" x14ac:dyDescent="0.2">
      <c r="B142" s="6" t="s">
        <v>40477</v>
      </c>
      <c r="C142" s="6">
        <v>130</v>
      </c>
      <c r="D142" s="6">
        <v>57</v>
      </c>
      <c r="E142" s="6">
        <v>97</v>
      </c>
      <c r="F142" s="6">
        <v>76</v>
      </c>
    </row>
    <row r="143" spans="2:6" x14ac:dyDescent="0.2">
      <c r="B143" s="6" t="s">
        <v>40478</v>
      </c>
      <c r="C143" s="6">
        <v>125</v>
      </c>
      <c r="D143" s="6">
        <v>114</v>
      </c>
      <c r="E143" s="6">
        <v>137</v>
      </c>
      <c r="F143" s="6">
        <v>106</v>
      </c>
    </row>
    <row r="144" spans="2:6" x14ac:dyDescent="0.2">
      <c r="B144" s="6" t="s">
        <v>40479</v>
      </c>
      <c r="C144" s="6">
        <v>143</v>
      </c>
      <c r="D144" s="6">
        <v>90</v>
      </c>
      <c r="E144" s="6">
        <v>156</v>
      </c>
      <c r="F144" s="6">
        <v>118</v>
      </c>
    </row>
    <row r="145" spans="2:6" x14ac:dyDescent="0.2">
      <c r="B145" s="6" t="s">
        <v>40480</v>
      </c>
      <c r="C145" s="6">
        <v>130</v>
      </c>
      <c r="D145" s="6">
        <v>58</v>
      </c>
      <c r="E145" s="6">
        <v>123</v>
      </c>
      <c r="F145" s="6">
        <v>107</v>
      </c>
    </row>
    <row r="146" spans="2:6" x14ac:dyDescent="0.2">
      <c r="B146" s="6" t="s">
        <v>40481</v>
      </c>
      <c r="C146" s="6">
        <v>140</v>
      </c>
      <c r="D146" s="6">
        <v>110</v>
      </c>
      <c r="E146" s="6">
        <v>162</v>
      </c>
      <c r="F146" s="6">
        <v>89</v>
      </c>
    </row>
    <row r="147" spans="2:6" x14ac:dyDescent="0.2">
      <c r="B147" s="6" t="s">
        <v>40482</v>
      </c>
      <c r="C147" s="6">
        <v>99</v>
      </c>
      <c r="D147" s="6">
        <v>44</v>
      </c>
      <c r="E147" s="6">
        <v>80</v>
      </c>
      <c r="F147" s="6">
        <v>73</v>
      </c>
    </row>
    <row r="148" spans="2:6" x14ac:dyDescent="0.2">
      <c r="B148" s="6" t="s">
        <v>40483</v>
      </c>
      <c r="C148" s="6">
        <v>131</v>
      </c>
      <c r="D148" s="6">
        <v>88</v>
      </c>
      <c r="E148" s="6">
        <v>121</v>
      </c>
      <c r="F148" s="6">
        <v>71</v>
      </c>
    </row>
    <row r="149" spans="2:6" x14ac:dyDescent="0.2">
      <c r="B149" s="6" t="s">
        <v>40484</v>
      </c>
      <c r="C149" s="6">
        <v>122</v>
      </c>
      <c r="D149" s="6">
        <v>107</v>
      </c>
      <c r="E149" s="6">
        <v>171</v>
      </c>
      <c r="F149" s="6">
        <v>97</v>
      </c>
    </row>
    <row r="150" spans="2:6" x14ac:dyDescent="0.2">
      <c r="B150" s="6" t="s">
        <v>40485</v>
      </c>
      <c r="C150" s="6">
        <v>110</v>
      </c>
      <c r="D150" s="6">
        <v>90</v>
      </c>
      <c r="E150" s="6">
        <v>153</v>
      </c>
      <c r="F150" s="6">
        <v>86</v>
      </c>
    </row>
    <row r="151" spans="2:6" x14ac:dyDescent="0.2">
      <c r="B151" s="6" t="s">
        <v>40486</v>
      </c>
      <c r="C151" s="6">
        <v>99</v>
      </c>
      <c r="D151" s="6">
        <v>98</v>
      </c>
      <c r="E151" s="6">
        <v>127</v>
      </c>
      <c r="F151" s="6">
        <v>88</v>
      </c>
    </row>
    <row r="152" spans="2:6" x14ac:dyDescent="0.2">
      <c r="B152" s="6" t="s">
        <v>40487</v>
      </c>
      <c r="C152" s="6">
        <v>130</v>
      </c>
      <c r="D152" s="6">
        <v>65</v>
      </c>
      <c r="E152" s="6">
        <v>126</v>
      </c>
      <c r="F152" s="6">
        <v>95</v>
      </c>
    </row>
    <row r="153" spans="2:6" x14ac:dyDescent="0.2">
      <c r="B153" s="6" t="s">
        <v>40488</v>
      </c>
      <c r="C153" s="6">
        <v>133</v>
      </c>
      <c r="D153" s="6">
        <v>73</v>
      </c>
      <c r="E153" s="6">
        <v>117</v>
      </c>
      <c r="F153" s="6">
        <v>79</v>
      </c>
    </row>
    <row r="154" spans="2:6" x14ac:dyDescent="0.2">
      <c r="B154" s="6" t="s">
        <v>40489</v>
      </c>
      <c r="C154" s="6">
        <v>110</v>
      </c>
      <c r="D154" s="6">
        <v>58</v>
      </c>
      <c r="E154" s="6">
        <v>83</v>
      </c>
      <c r="F154" s="6">
        <v>79</v>
      </c>
    </row>
    <row r="155" spans="2:6" x14ac:dyDescent="0.2">
      <c r="B155" s="6" t="s">
        <v>40490</v>
      </c>
      <c r="C155" s="6">
        <v>120</v>
      </c>
      <c r="D155" s="6">
        <v>69</v>
      </c>
      <c r="E155" s="6">
        <v>108</v>
      </c>
      <c r="F155" s="6">
        <v>69</v>
      </c>
    </row>
    <row r="156" spans="2:6" x14ac:dyDescent="0.2">
      <c r="B156" s="6" t="s">
        <v>40491</v>
      </c>
      <c r="C156" s="6">
        <v>93</v>
      </c>
      <c r="D156" s="6">
        <v>77</v>
      </c>
      <c r="E156" s="6">
        <v>153</v>
      </c>
      <c r="F156" s="6">
        <v>78</v>
      </c>
    </row>
    <row r="157" spans="2:6" x14ac:dyDescent="0.2">
      <c r="B157" s="6" t="s">
        <v>40492</v>
      </c>
      <c r="C157" s="6">
        <v>111</v>
      </c>
      <c r="D157" s="6">
        <v>108</v>
      </c>
      <c r="E157" s="6">
        <v>155</v>
      </c>
      <c r="F157" s="6">
        <v>70</v>
      </c>
    </row>
    <row r="158" spans="2:6" x14ac:dyDescent="0.2">
      <c r="B158" s="6" t="s">
        <v>40493</v>
      </c>
      <c r="C158" s="6">
        <v>85</v>
      </c>
      <c r="D158" s="6">
        <v>79</v>
      </c>
      <c r="E158" s="6">
        <v>144</v>
      </c>
      <c r="F158" s="6">
        <v>73</v>
      </c>
    </row>
    <row r="159" spans="2:6" x14ac:dyDescent="0.2">
      <c r="B159" s="6" t="s">
        <v>40494</v>
      </c>
      <c r="C159" s="6">
        <v>144</v>
      </c>
      <c r="D159" s="6">
        <v>104</v>
      </c>
      <c r="E159" s="6">
        <v>133</v>
      </c>
      <c r="F159" s="6">
        <v>103</v>
      </c>
    </row>
    <row r="160" spans="2:6" x14ac:dyDescent="0.2">
      <c r="B160" s="6" t="s">
        <v>40495</v>
      </c>
      <c r="C160" s="6">
        <v>110</v>
      </c>
      <c r="D160" s="6">
        <v>87</v>
      </c>
      <c r="E160" s="6">
        <v>135</v>
      </c>
      <c r="F160" s="6">
        <v>72</v>
      </c>
    </row>
    <row r="161" spans="2:6" x14ac:dyDescent="0.2">
      <c r="B161" s="6" t="s">
        <v>40496</v>
      </c>
      <c r="C161" s="6">
        <v>121</v>
      </c>
      <c r="D161" s="6">
        <v>89</v>
      </c>
      <c r="E161" s="6">
        <v>145</v>
      </c>
      <c r="F161" s="6">
        <v>83</v>
      </c>
    </row>
    <row r="162" spans="2:6" x14ac:dyDescent="0.2">
      <c r="B162" s="6" t="s">
        <v>40497</v>
      </c>
      <c r="C162" s="6">
        <v>142</v>
      </c>
      <c r="D162" s="6">
        <v>76</v>
      </c>
      <c r="E162" s="6">
        <v>131</v>
      </c>
      <c r="F162" s="6">
        <v>71</v>
      </c>
    </row>
    <row r="163" spans="2:6" x14ac:dyDescent="0.2">
      <c r="B163" s="6" t="s">
        <v>40498</v>
      </c>
      <c r="C163" s="6">
        <v>81</v>
      </c>
      <c r="D163" s="6">
        <v>78</v>
      </c>
      <c r="E163" s="6">
        <v>144</v>
      </c>
      <c r="F163" s="6">
        <v>88</v>
      </c>
    </row>
    <row r="164" spans="2:6" x14ac:dyDescent="0.2">
      <c r="B164" s="6" t="s">
        <v>40499</v>
      </c>
      <c r="C164" s="6">
        <v>103</v>
      </c>
      <c r="D164" s="6">
        <v>77</v>
      </c>
      <c r="E164" s="6">
        <v>134</v>
      </c>
      <c r="F164" s="6">
        <v>86</v>
      </c>
    </row>
    <row r="165" spans="2:6" x14ac:dyDescent="0.2">
      <c r="B165" s="6" t="s">
        <v>40500</v>
      </c>
      <c r="C165" s="6">
        <v>115</v>
      </c>
      <c r="D165" s="6">
        <v>85</v>
      </c>
      <c r="E165" s="6">
        <v>125</v>
      </c>
      <c r="F165" s="6">
        <v>120</v>
      </c>
    </row>
    <row r="166" spans="2:6" x14ac:dyDescent="0.2">
      <c r="B166" s="6" t="s">
        <v>40501</v>
      </c>
      <c r="C166" s="6">
        <v>129</v>
      </c>
      <c r="D166" s="6">
        <v>57</v>
      </c>
      <c r="E166" s="6">
        <v>105</v>
      </c>
      <c r="F166" s="6">
        <v>76</v>
      </c>
    </row>
    <row r="167" spans="2:6" x14ac:dyDescent="0.2">
      <c r="B167" s="6" t="s">
        <v>40502</v>
      </c>
      <c r="C167" s="6">
        <v>83</v>
      </c>
      <c r="D167" s="6">
        <v>75</v>
      </c>
      <c r="E167" s="6">
        <v>113</v>
      </c>
      <c r="F167" s="6">
        <v>91</v>
      </c>
    </row>
    <row r="168" spans="2:6" x14ac:dyDescent="0.2">
      <c r="B168" s="6" t="s">
        <v>40503</v>
      </c>
      <c r="C168" s="6">
        <v>124</v>
      </c>
      <c r="D168" s="6">
        <v>122</v>
      </c>
      <c r="E168" s="6">
        <v>147</v>
      </c>
      <c r="F168" s="6">
        <v>97</v>
      </c>
    </row>
    <row r="169" spans="2:6" x14ac:dyDescent="0.2">
      <c r="B169" s="6" t="s">
        <v>40504</v>
      </c>
      <c r="C169" s="6">
        <v>131</v>
      </c>
      <c r="D169" s="6">
        <v>81</v>
      </c>
      <c r="E169" s="6">
        <v>114</v>
      </c>
      <c r="F169" s="6">
        <v>116</v>
      </c>
    </row>
    <row r="170" spans="2:6" x14ac:dyDescent="0.2">
      <c r="B170" s="6" t="s">
        <v>40505</v>
      </c>
      <c r="C170" s="6">
        <v>131</v>
      </c>
      <c r="D170" s="6">
        <v>104</v>
      </c>
      <c r="E170" s="6">
        <v>145</v>
      </c>
      <c r="F170" s="6">
        <v>85</v>
      </c>
    </row>
    <row r="171" spans="2:6" x14ac:dyDescent="0.2">
      <c r="B171" s="6" t="s">
        <v>40506</v>
      </c>
      <c r="C171" s="6">
        <v>113</v>
      </c>
      <c r="D171" s="6">
        <v>39</v>
      </c>
      <c r="E171" s="6">
        <v>62</v>
      </c>
      <c r="F171" s="6">
        <v>94</v>
      </c>
    </row>
    <row r="172" spans="2:6" x14ac:dyDescent="0.2">
      <c r="B172" s="6" t="s">
        <v>40507</v>
      </c>
      <c r="C172" s="6">
        <v>107</v>
      </c>
      <c r="D172" s="6">
        <v>91</v>
      </c>
      <c r="E172" s="6">
        <v>133</v>
      </c>
      <c r="F172" s="6">
        <v>86</v>
      </c>
    </row>
    <row r="173" spans="2:6" x14ac:dyDescent="0.2">
      <c r="B173" s="6" t="s">
        <v>40508</v>
      </c>
      <c r="C173" s="6">
        <v>97</v>
      </c>
      <c r="D173" s="6">
        <v>85</v>
      </c>
      <c r="E173" s="6">
        <v>156</v>
      </c>
      <c r="F173" s="6">
        <v>72</v>
      </c>
    </row>
    <row r="174" spans="2:6" x14ac:dyDescent="0.2">
      <c r="B174" s="6" t="s">
        <v>40509</v>
      </c>
      <c r="C174" s="6">
        <v>115</v>
      </c>
      <c r="D174" s="6">
        <v>113</v>
      </c>
      <c r="E174" s="6">
        <v>186</v>
      </c>
      <c r="F174" s="6">
        <v>102</v>
      </c>
    </row>
    <row r="175" spans="2:6" x14ac:dyDescent="0.2">
      <c r="B175" s="6" t="s">
        <v>40510</v>
      </c>
      <c r="C175" s="6">
        <v>125</v>
      </c>
      <c r="D175" s="6">
        <v>91</v>
      </c>
      <c r="E175" s="6">
        <v>114</v>
      </c>
      <c r="F175" s="6">
        <v>83</v>
      </c>
    </row>
    <row r="176" spans="2:6" x14ac:dyDescent="0.2">
      <c r="B176" s="6" t="s">
        <v>40511</v>
      </c>
      <c r="C176" s="6">
        <v>128</v>
      </c>
      <c r="D176" s="6">
        <v>118</v>
      </c>
      <c r="E176" s="6">
        <v>157</v>
      </c>
      <c r="F176" s="6">
        <v>88</v>
      </c>
    </row>
    <row r="177" spans="2:6" x14ac:dyDescent="0.2">
      <c r="B177" s="6" t="s">
        <v>40512</v>
      </c>
      <c r="C177" s="6">
        <v>106</v>
      </c>
      <c r="D177" s="6">
        <v>103</v>
      </c>
      <c r="E177" s="6">
        <v>174</v>
      </c>
      <c r="F177" s="6">
        <v>86</v>
      </c>
    </row>
    <row r="178" spans="2:6" x14ac:dyDescent="0.2">
      <c r="B178" s="6" t="s">
        <v>40513</v>
      </c>
      <c r="C178" s="6">
        <v>95</v>
      </c>
      <c r="D178" s="6">
        <v>116</v>
      </c>
      <c r="E178" s="6">
        <v>200</v>
      </c>
      <c r="F178" s="6">
        <v>82</v>
      </c>
    </row>
    <row r="179" spans="2:6" x14ac:dyDescent="0.2">
      <c r="B179" s="6" t="s">
        <v>40514</v>
      </c>
      <c r="C179" s="6">
        <v>111</v>
      </c>
      <c r="D179" s="6">
        <v>83</v>
      </c>
      <c r="E179" s="6">
        <v>133</v>
      </c>
      <c r="F179" s="6">
        <v>83</v>
      </c>
    </row>
    <row r="180" spans="2:6" x14ac:dyDescent="0.2">
      <c r="B180" s="6" t="s">
        <v>40515</v>
      </c>
      <c r="C180" s="6">
        <v>102</v>
      </c>
      <c r="D180" s="6">
        <v>93</v>
      </c>
      <c r="E180" s="6">
        <v>113</v>
      </c>
      <c r="F180" s="6">
        <v>104</v>
      </c>
    </row>
    <row r="181" spans="2:6" x14ac:dyDescent="0.2">
      <c r="B181" s="6" t="s">
        <v>40516</v>
      </c>
      <c r="C181" s="6">
        <v>132</v>
      </c>
      <c r="D181" s="6">
        <v>109</v>
      </c>
      <c r="E181" s="6">
        <v>151</v>
      </c>
      <c r="F181" s="6">
        <v>83</v>
      </c>
    </row>
    <row r="182" spans="2:6" x14ac:dyDescent="0.2">
      <c r="B182" s="6" t="s">
        <v>40517</v>
      </c>
      <c r="C182" s="6">
        <v>104</v>
      </c>
      <c r="D182" s="6">
        <v>94</v>
      </c>
      <c r="E182" s="6">
        <v>144</v>
      </c>
      <c r="F182" s="6">
        <v>56</v>
      </c>
    </row>
    <row r="183" spans="2:6" x14ac:dyDescent="0.2">
      <c r="B183" s="6" t="s">
        <v>40518</v>
      </c>
      <c r="C183" s="6">
        <v>117</v>
      </c>
      <c r="D183" s="6">
        <v>58</v>
      </c>
      <c r="E183" s="6">
        <v>87</v>
      </c>
      <c r="F183" s="6">
        <v>86</v>
      </c>
    </row>
    <row r="184" spans="2:6" x14ac:dyDescent="0.2">
      <c r="B184" s="6" t="s">
        <v>40519</v>
      </c>
      <c r="C184" s="6">
        <v>112</v>
      </c>
      <c r="D184" s="6">
        <v>75</v>
      </c>
      <c r="E184" s="6">
        <v>106</v>
      </c>
      <c r="F184" s="6">
        <v>94</v>
      </c>
    </row>
    <row r="185" spans="2:6" x14ac:dyDescent="0.2">
      <c r="B185" s="6" t="s">
        <v>40520</v>
      </c>
      <c r="C185" s="6">
        <v>70</v>
      </c>
      <c r="D185" s="6">
        <v>65</v>
      </c>
      <c r="E185" s="6">
        <v>95</v>
      </c>
      <c r="F185" s="6">
        <v>84</v>
      </c>
    </row>
    <row r="186" spans="2:6" x14ac:dyDescent="0.2">
      <c r="B186" s="6" t="s">
        <v>40521</v>
      </c>
      <c r="C186" s="6">
        <v>124</v>
      </c>
      <c r="D186" s="6">
        <v>77</v>
      </c>
      <c r="E186" s="6">
        <v>116</v>
      </c>
      <c r="F186" s="6">
        <v>57</v>
      </c>
    </row>
    <row r="187" spans="2:6" x14ac:dyDescent="0.2">
      <c r="B187" s="6" t="s">
        <v>40522</v>
      </c>
      <c r="C187" s="6">
        <v>105</v>
      </c>
      <c r="D187" s="6">
        <v>132</v>
      </c>
      <c r="E187" s="6">
        <v>184</v>
      </c>
      <c r="F187" s="6">
        <v>107</v>
      </c>
    </row>
    <row r="188" spans="2:6" x14ac:dyDescent="0.2">
      <c r="B188" s="6" t="s">
        <v>40523</v>
      </c>
      <c r="C188" s="6">
        <v>107</v>
      </c>
      <c r="D188" s="6">
        <v>88</v>
      </c>
      <c r="E188" s="6">
        <v>143</v>
      </c>
      <c r="F188" s="6">
        <v>70</v>
      </c>
    </row>
    <row r="189" spans="2:6" x14ac:dyDescent="0.2">
      <c r="B189" s="6" t="s">
        <v>40524</v>
      </c>
      <c r="C189" s="6">
        <v>103</v>
      </c>
      <c r="D189" s="6">
        <v>106</v>
      </c>
      <c r="E189" s="6">
        <v>169</v>
      </c>
      <c r="F189" s="6">
        <v>76</v>
      </c>
    </row>
    <row r="190" spans="2:6" x14ac:dyDescent="0.2">
      <c r="B190" s="6" t="s">
        <v>40525</v>
      </c>
      <c r="C190" s="6">
        <v>134</v>
      </c>
      <c r="D190" s="6">
        <v>115</v>
      </c>
      <c r="E190" s="6">
        <v>159</v>
      </c>
      <c r="F190" s="6">
        <v>88</v>
      </c>
    </row>
    <row r="191" spans="2:6" x14ac:dyDescent="0.2">
      <c r="B191" s="6" t="s">
        <v>40526</v>
      </c>
      <c r="C191" s="6">
        <v>123</v>
      </c>
      <c r="D191" s="6">
        <v>76</v>
      </c>
      <c r="E191" s="6">
        <v>132</v>
      </c>
      <c r="F191" s="6">
        <v>88</v>
      </c>
    </row>
    <row r="192" spans="2:6" x14ac:dyDescent="0.2">
      <c r="B192" s="6" t="s">
        <v>40527</v>
      </c>
      <c r="C192" s="6">
        <v>171</v>
      </c>
      <c r="D192" s="6">
        <v>38</v>
      </c>
      <c r="E192" s="6">
        <v>67</v>
      </c>
      <c r="F192" s="6">
        <v>95</v>
      </c>
    </row>
    <row r="193" spans="2:6" x14ac:dyDescent="0.2">
      <c r="B193" s="6" t="s">
        <v>40528</v>
      </c>
      <c r="C193" s="6">
        <v>116</v>
      </c>
      <c r="D193" s="6">
        <v>111</v>
      </c>
      <c r="E193" s="6">
        <v>199</v>
      </c>
      <c r="F193" s="6">
        <v>84</v>
      </c>
    </row>
    <row r="194" spans="2:6" x14ac:dyDescent="0.2">
      <c r="B194" s="6" t="s">
        <v>40529</v>
      </c>
      <c r="C194" s="6">
        <v>153</v>
      </c>
      <c r="D194" s="6">
        <v>72</v>
      </c>
      <c r="E194" s="6">
        <v>107</v>
      </c>
      <c r="F194" s="6">
        <v>100</v>
      </c>
    </row>
    <row r="195" spans="2:6" x14ac:dyDescent="0.2">
      <c r="B195" s="6" t="s">
        <v>40530</v>
      </c>
      <c r="C195" s="6">
        <v>125</v>
      </c>
      <c r="D195" s="6">
        <v>76</v>
      </c>
      <c r="E195" s="6">
        <v>128</v>
      </c>
      <c r="F195" s="6">
        <v>88</v>
      </c>
    </row>
    <row r="196" spans="2:6" x14ac:dyDescent="0.2">
      <c r="B196" s="6" t="s">
        <v>40531</v>
      </c>
      <c r="C196" s="6">
        <v>121</v>
      </c>
      <c r="D196" s="6">
        <v>82</v>
      </c>
      <c r="E196" s="6">
        <v>110</v>
      </c>
      <c r="F196" s="6">
        <v>89</v>
      </c>
    </row>
    <row r="197" spans="2:6" x14ac:dyDescent="0.2">
      <c r="B197" s="6" t="s">
        <v>40532</v>
      </c>
      <c r="C197" s="6">
        <v>148</v>
      </c>
      <c r="D197" s="6">
        <v>77</v>
      </c>
      <c r="E197" s="6">
        <v>112</v>
      </c>
      <c r="F197" s="6">
        <v>84</v>
      </c>
    </row>
    <row r="198" spans="2:6" x14ac:dyDescent="0.2">
      <c r="B198" s="6" t="s">
        <v>40533</v>
      </c>
      <c r="C198" s="6">
        <v>122</v>
      </c>
      <c r="D198" s="6">
        <v>97</v>
      </c>
      <c r="E198" s="6">
        <v>134</v>
      </c>
      <c r="F198" s="6">
        <v>113</v>
      </c>
    </row>
    <row r="199" spans="2:6" x14ac:dyDescent="0.2">
      <c r="B199" s="6" t="s">
        <v>40534</v>
      </c>
      <c r="C199" s="6">
        <v>137</v>
      </c>
      <c r="D199" s="6">
        <v>64</v>
      </c>
      <c r="E199" s="6">
        <v>123</v>
      </c>
      <c r="F199" s="6">
        <v>101</v>
      </c>
    </row>
    <row r="200" spans="2:6" x14ac:dyDescent="0.2">
      <c r="B200" s="6" t="s">
        <v>40535</v>
      </c>
      <c r="C200" s="6">
        <v>28</v>
      </c>
      <c r="D200" s="6">
        <v>100</v>
      </c>
      <c r="E200" s="6">
        <v>150</v>
      </c>
      <c r="F200" s="6">
        <v>38</v>
      </c>
    </row>
    <row r="201" spans="2:6" x14ac:dyDescent="0.2">
      <c r="B201" s="6" t="s">
        <v>40536</v>
      </c>
      <c r="C201" s="6">
        <v>119</v>
      </c>
      <c r="D201" s="6">
        <v>71</v>
      </c>
      <c r="E201" s="6">
        <v>112</v>
      </c>
      <c r="F201" s="6">
        <v>83</v>
      </c>
    </row>
    <row r="202" spans="2:6" x14ac:dyDescent="0.2">
      <c r="B202" s="6" t="s">
        <v>40537</v>
      </c>
      <c r="C202" s="6">
        <v>153</v>
      </c>
      <c r="D202" s="6">
        <v>99</v>
      </c>
      <c r="E202" s="6">
        <v>166</v>
      </c>
      <c r="F202" s="6">
        <v>91</v>
      </c>
    </row>
    <row r="203" spans="2:6" x14ac:dyDescent="0.2">
      <c r="B203" s="6" t="s">
        <v>40538</v>
      </c>
      <c r="C203" s="6">
        <v>101</v>
      </c>
      <c r="D203" s="6">
        <v>83</v>
      </c>
      <c r="E203" s="6">
        <v>149</v>
      </c>
      <c r="F203" s="6">
        <v>80</v>
      </c>
    </row>
    <row r="204" spans="2:6" x14ac:dyDescent="0.2">
      <c r="B204" s="6" t="s">
        <v>40539</v>
      </c>
      <c r="C204" s="6">
        <v>137</v>
      </c>
      <c r="D204" s="6">
        <v>145</v>
      </c>
      <c r="E204" s="6">
        <v>160</v>
      </c>
      <c r="F204" s="6">
        <v>101</v>
      </c>
    </row>
    <row r="205" spans="2:6" x14ac:dyDescent="0.2">
      <c r="B205" s="6" t="s">
        <v>40540</v>
      </c>
      <c r="C205" s="6">
        <v>94</v>
      </c>
      <c r="D205" s="6">
        <v>107</v>
      </c>
      <c r="E205" s="6">
        <v>118</v>
      </c>
      <c r="F205" s="6">
        <v>130</v>
      </c>
    </row>
    <row r="206" spans="2:6" x14ac:dyDescent="0.2">
      <c r="B206" s="6" t="s">
        <v>40541</v>
      </c>
      <c r="C206" s="6">
        <v>149</v>
      </c>
      <c r="D206" s="6">
        <v>158</v>
      </c>
      <c r="E206" s="6">
        <v>208</v>
      </c>
      <c r="F206" s="6">
        <v>117</v>
      </c>
    </row>
    <row r="207" spans="2:6" x14ac:dyDescent="0.2">
      <c r="B207" s="6" t="s">
        <v>40542</v>
      </c>
      <c r="C207" s="6">
        <v>184</v>
      </c>
      <c r="D207" s="6">
        <v>149</v>
      </c>
      <c r="E207" s="6">
        <v>199</v>
      </c>
      <c r="F207" s="6">
        <v>147</v>
      </c>
    </row>
    <row r="208" spans="2:6" x14ac:dyDescent="0.2">
      <c r="B208" s="6" t="s">
        <v>40543</v>
      </c>
      <c r="C208" s="6">
        <v>168</v>
      </c>
      <c r="D208" s="6">
        <v>122</v>
      </c>
      <c r="E208" s="6">
        <v>146</v>
      </c>
      <c r="F208" s="6">
        <v>162</v>
      </c>
    </row>
    <row r="209" spans="2:6" x14ac:dyDescent="0.2">
      <c r="B209" s="6" t="s">
        <v>40544</v>
      </c>
      <c r="C209" s="6">
        <v>99</v>
      </c>
      <c r="D209" s="6">
        <v>139</v>
      </c>
      <c r="E209" s="6">
        <v>148</v>
      </c>
      <c r="F209" s="6">
        <v>151</v>
      </c>
    </row>
    <row r="210" spans="2:6" x14ac:dyDescent="0.2">
      <c r="B210" s="6" t="s">
        <v>40545</v>
      </c>
      <c r="C210" s="6">
        <v>137</v>
      </c>
      <c r="D210" s="6">
        <v>120</v>
      </c>
      <c r="E210" s="6">
        <v>200</v>
      </c>
      <c r="F210" s="6">
        <v>82</v>
      </c>
    </row>
    <row r="211" spans="2:6" x14ac:dyDescent="0.2">
      <c r="B211" s="6" t="s">
        <v>40546</v>
      </c>
      <c r="C211" s="6">
        <v>103</v>
      </c>
      <c r="D211" s="6">
        <v>181</v>
      </c>
      <c r="E211" s="6">
        <v>189</v>
      </c>
      <c r="F211" s="6">
        <v>123</v>
      </c>
    </row>
    <row r="212" spans="2:6" x14ac:dyDescent="0.2">
      <c r="B212" s="6" t="s">
        <v>40547</v>
      </c>
      <c r="C212" s="6">
        <v>151</v>
      </c>
      <c r="D212" s="6">
        <v>103</v>
      </c>
      <c r="E212" s="6">
        <v>134</v>
      </c>
      <c r="F212" s="6">
        <v>104</v>
      </c>
    </row>
    <row r="213" spans="2:6" x14ac:dyDescent="0.2">
      <c r="B213" s="6" t="s">
        <v>40548</v>
      </c>
      <c r="C213" s="6">
        <v>134</v>
      </c>
      <c r="D213" s="6">
        <v>127</v>
      </c>
      <c r="E213" s="6">
        <v>139</v>
      </c>
      <c r="F213" s="6">
        <v>135</v>
      </c>
    </row>
    <row r="214" spans="2:6" x14ac:dyDescent="0.2">
      <c r="B214" s="6" t="s">
        <v>40549</v>
      </c>
      <c r="C214" s="6">
        <v>165</v>
      </c>
      <c r="D214" s="6">
        <v>177</v>
      </c>
      <c r="E214" s="6">
        <v>184</v>
      </c>
      <c r="F214" s="6">
        <v>178</v>
      </c>
    </row>
    <row r="215" spans="2:6" x14ac:dyDescent="0.2">
      <c r="B215" s="6" t="s">
        <v>40550</v>
      </c>
      <c r="C215" s="6">
        <v>167</v>
      </c>
      <c r="D215" s="6">
        <v>127</v>
      </c>
      <c r="E215" s="6">
        <v>165</v>
      </c>
      <c r="F215" s="6">
        <v>150</v>
      </c>
    </row>
    <row r="216" spans="2:6" x14ac:dyDescent="0.2">
      <c r="B216" s="6" t="s">
        <v>40551</v>
      </c>
      <c r="C216" s="6">
        <v>139</v>
      </c>
      <c r="D216" s="6">
        <v>109</v>
      </c>
      <c r="E216" s="6">
        <v>168</v>
      </c>
      <c r="F216" s="6">
        <v>145</v>
      </c>
    </row>
    <row r="217" spans="2:6" x14ac:dyDescent="0.2">
      <c r="B217" s="6" t="s">
        <v>40552</v>
      </c>
      <c r="C217" s="6">
        <v>137</v>
      </c>
      <c r="D217" s="6">
        <v>156</v>
      </c>
      <c r="E217" s="6">
        <v>178</v>
      </c>
      <c r="F217" s="6">
        <v>105</v>
      </c>
    </row>
    <row r="218" spans="2:6" x14ac:dyDescent="0.2">
      <c r="B218" s="6" t="s">
        <v>40553</v>
      </c>
      <c r="C218" s="6">
        <v>125</v>
      </c>
      <c r="D218" s="6">
        <v>105</v>
      </c>
      <c r="E218" s="6">
        <v>133</v>
      </c>
      <c r="F218" s="6">
        <v>103</v>
      </c>
    </row>
    <row r="219" spans="2:6" x14ac:dyDescent="0.2">
      <c r="B219" s="6" t="s">
        <v>40554</v>
      </c>
      <c r="C219" s="6">
        <v>168</v>
      </c>
      <c r="D219" s="6">
        <v>118</v>
      </c>
      <c r="E219" s="6">
        <v>101</v>
      </c>
      <c r="F219" s="6">
        <v>157</v>
      </c>
    </row>
    <row r="220" spans="2:6" x14ac:dyDescent="0.2">
      <c r="B220" s="6" t="s">
        <v>40555</v>
      </c>
      <c r="C220" s="6">
        <v>147</v>
      </c>
      <c r="D220" s="6">
        <v>123</v>
      </c>
      <c r="E220" s="6">
        <v>143</v>
      </c>
      <c r="F220" s="6">
        <v>113</v>
      </c>
    </row>
    <row r="221" spans="2:6" x14ac:dyDescent="0.2">
      <c r="B221" s="6" t="s">
        <v>40556</v>
      </c>
      <c r="C221" s="6">
        <v>120</v>
      </c>
      <c r="D221" s="6">
        <v>113</v>
      </c>
      <c r="E221" s="6">
        <v>163</v>
      </c>
      <c r="F221" s="6">
        <v>91</v>
      </c>
    </row>
    <row r="222" spans="2:6" x14ac:dyDescent="0.2">
      <c r="B222" s="6" t="s">
        <v>40557</v>
      </c>
      <c r="C222" s="6">
        <v>108</v>
      </c>
      <c r="D222" s="6">
        <v>153</v>
      </c>
      <c r="E222" s="6">
        <v>158</v>
      </c>
      <c r="F222" s="6">
        <v>84</v>
      </c>
    </row>
    <row r="223" spans="2:6" x14ac:dyDescent="0.2">
      <c r="B223" s="6" t="s">
        <v>40558</v>
      </c>
      <c r="C223" s="6">
        <v>188</v>
      </c>
      <c r="D223" s="6">
        <v>171</v>
      </c>
      <c r="E223" s="6">
        <v>178</v>
      </c>
      <c r="F223" s="6">
        <v>138</v>
      </c>
    </row>
    <row r="224" spans="2:6" x14ac:dyDescent="0.2">
      <c r="B224" s="6" t="s">
        <v>40559</v>
      </c>
      <c r="C224" s="6">
        <v>117</v>
      </c>
      <c r="D224" s="6">
        <v>139</v>
      </c>
      <c r="E224" s="6">
        <v>193</v>
      </c>
      <c r="F224" s="6">
        <v>138</v>
      </c>
    </row>
    <row r="225" spans="2:6" x14ac:dyDescent="0.2">
      <c r="B225" s="6" t="s">
        <v>40560</v>
      </c>
      <c r="C225" s="6">
        <v>152</v>
      </c>
      <c r="D225" s="6">
        <v>133</v>
      </c>
      <c r="E225" s="6">
        <v>165</v>
      </c>
      <c r="F225" s="6">
        <v>137</v>
      </c>
    </row>
    <row r="226" spans="2:6" x14ac:dyDescent="0.2">
      <c r="B226" s="6" t="s">
        <v>40561</v>
      </c>
      <c r="C226" s="6">
        <v>118</v>
      </c>
      <c r="D226" s="6">
        <v>86</v>
      </c>
      <c r="E226" s="6">
        <v>146</v>
      </c>
      <c r="F226" s="6">
        <v>110</v>
      </c>
    </row>
    <row r="227" spans="2:6" x14ac:dyDescent="0.2">
      <c r="B227" s="6" t="s">
        <v>40562</v>
      </c>
      <c r="C227" s="6">
        <v>129</v>
      </c>
      <c r="D227" s="6">
        <v>114</v>
      </c>
      <c r="E227" s="6">
        <v>160</v>
      </c>
      <c r="F227" s="6">
        <v>109</v>
      </c>
    </row>
    <row r="228" spans="2:6" x14ac:dyDescent="0.2">
      <c r="B228" s="6" t="s">
        <v>40563</v>
      </c>
      <c r="C228" s="6">
        <v>126</v>
      </c>
      <c r="D228" s="6">
        <v>156</v>
      </c>
      <c r="E228" s="6">
        <v>174</v>
      </c>
      <c r="F228" s="6">
        <v>142</v>
      </c>
    </row>
    <row r="229" spans="2:6" x14ac:dyDescent="0.2">
      <c r="B229" s="6" t="s">
        <v>40564</v>
      </c>
      <c r="C229" s="6">
        <v>114</v>
      </c>
      <c r="D229" s="6">
        <v>182</v>
      </c>
      <c r="E229" s="6">
        <v>223</v>
      </c>
      <c r="F229" s="6">
        <v>103</v>
      </c>
    </row>
    <row r="230" spans="2:6" x14ac:dyDescent="0.2">
      <c r="B230" s="6" t="s">
        <v>40565</v>
      </c>
      <c r="C230" s="6">
        <v>151</v>
      </c>
      <c r="D230" s="6">
        <v>114</v>
      </c>
      <c r="E230" s="6">
        <v>124</v>
      </c>
      <c r="F230" s="6">
        <v>107</v>
      </c>
    </row>
    <row r="231" spans="2:6" x14ac:dyDescent="0.2">
      <c r="B231" s="6" t="s">
        <v>40566</v>
      </c>
      <c r="C231" s="6">
        <v>200</v>
      </c>
      <c r="D231" s="6">
        <v>159</v>
      </c>
      <c r="E231" s="6">
        <v>165</v>
      </c>
      <c r="F231" s="6">
        <v>136</v>
      </c>
    </row>
    <row r="232" spans="2:6" x14ac:dyDescent="0.2">
      <c r="B232" s="6" t="s">
        <v>40567</v>
      </c>
      <c r="C232" s="6">
        <v>172</v>
      </c>
      <c r="D232" s="6">
        <v>161</v>
      </c>
      <c r="E232" s="6">
        <v>178</v>
      </c>
      <c r="F232" s="6">
        <v>165</v>
      </c>
    </row>
    <row r="233" spans="2:6" x14ac:dyDescent="0.2">
      <c r="B233" s="6" t="s">
        <v>40568</v>
      </c>
      <c r="C233" s="6">
        <v>90</v>
      </c>
      <c r="D233" s="6">
        <v>155</v>
      </c>
      <c r="E233" s="6">
        <v>162</v>
      </c>
      <c r="F233" s="6">
        <v>74</v>
      </c>
    </row>
    <row r="234" spans="2:6" x14ac:dyDescent="0.2">
      <c r="B234" s="6" t="s">
        <v>40569</v>
      </c>
      <c r="C234" s="6">
        <v>174</v>
      </c>
      <c r="D234" s="6">
        <v>138</v>
      </c>
      <c r="E234" s="6">
        <v>166</v>
      </c>
      <c r="F234" s="6">
        <v>135</v>
      </c>
    </row>
    <row r="235" spans="2:6" x14ac:dyDescent="0.2">
      <c r="B235" s="6" t="s">
        <v>40570</v>
      </c>
      <c r="C235" s="6">
        <v>134</v>
      </c>
      <c r="D235" s="6">
        <v>114</v>
      </c>
      <c r="E235" s="6">
        <v>138</v>
      </c>
      <c r="F235" s="6">
        <v>120</v>
      </c>
    </row>
    <row r="236" spans="2:6" x14ac:dyDescent="0.2">
      <c r="B236" s="6" t="s">
        <v>40571</v>
      </c>
      <c r="C236" s="6">
        <v>123</v>
      </c>
      <c r="D236" s="6">
        <v>152</v>
      </c>
      <c r="E236" s="6">
        <v>144</v>
      </c>
      <c r="F236" s="6">
        <v>110</v>
      </c>
    </row>
    <row r="237" spans="2:6" x14ac:dyDescent="0.2">
      <c r="B237" s="6" t="s">
        <v>40572</v>
      </c>
      <c r="C237" s="6">
        <v>131</v>
      </c>
      <c r="D237" s="6">
        <v>137</v>
      </c>
      <c r="E237" s="6">
        <v>174</v>
      </c>
      <c r="F237" s="6">
        <v>133</v>
      </c>
    </row>
    <row r="238" spans="2:6" x14ac:dyDescent="0.2">
      <c r="B238" s="6" t="s">
        <v>40573</v>
      </c>
      <c r="C238" s="6">
        <v>120</v>
      </c>
      <c r="D238" s="6">
        <v>178</v>
      </c>
      <c r="E238" s="6">
        <v>213</v>
      </c>
      <c r="F238" s="6">
        <v>84</v>
      </c>
    </row>
    <row r="239" spans="2:6" x14ac:dyDescent="0.2">
      <c r="B239" s="6" t="s">
        <v>40574</v>
      </c>
      <c r="C239" s="6">
        <v>130</v>
      </c>
      <c r="D239" s="6">
        <v>141</v>
      </c>
      <c r="E239" s="6">
        <v>149</v>
      </c>
      <c r="F239" s="6">
        <v>113</v>
      </c>
    </row>
    <row r="240" spans="2:6" x14ac:dyDescent="0.2">
      <c r="B240" s="6" t="s">
        <v>40575</v>
      </c>
      <c r="C240" s="6">
        <v>131</v>
      </c>
      <c r="D240" s="6">
        <v>124</v>
      </c>
      <c r="E240" s="6">
        <v>165</v>
      </c>
      <c r="F240" s="6">
        <v>89</v>
      </c>
    </row>
    <row r="241" spans="2:6" x14ac:dyDescent="0.2">
      <c r="B241" s="6" t="s">
        <v>40576</v>
      </c>
      <c r="C241" s="6">
        <v>138</v>
      </c>
      <c r="D241" s="6">
        <v>135</v>
      </c>
      <c r="E241" s="6">
        <v>172</v>
      </c>
      <c r="F241" s="6">
        <v>130</v>
      </c>
    </row>
    <row r="242" spans="2:6" x14ac:dyDescent="0.2">
      <c r="B242" s="6" t="s">
        <v>40577</v>
      </c>
      <c r="C242" s="6">
        <v>140</v>
      </c>
      <c r="D242" s="6">
        <v>130</v>
      </c>
      <c r="E242" s="6">
        <v>144</v>
      </c>
      <c r="F242" s="6">
        <v>108</v>
      </c>
    </row>
    <row r="243" spans="2:6" x14ac:dyDescent="0.2">
      <c r="B243" s="6" t="s">
        <v>40578</v>
      </c>
      <c r="C243" s="6">
        <v>134</v>
      </c>
      <c r="D243" s="6">
        <v>131</v>
      </c>
      <c r="E243" s="6">
        <v>145</v>
      </c>
      <c r="F243" s="6">
        <v>148</v>
      </c>
    </row>
    <row r="244" spans="2:6" x14ac:dyDescent="0.2">
      <c r="B244" s="6" t="s">
        <v>40579</v>
      </c>
      <c r="C244" s="6">
        <v>134</v>
      </c>
      <c r="D244" s="6">
        <v>155</v>
      </c>
      <c r="E244" s="6">
        <v>144</v>
      </c>
      <c r="F244" s="6">
        <v>138</v>
      </c>
    </row>
    <row r="245" spans="2:6" x14ac:dyDescent="0.2">
      <c r="B245" s="6" t="s">
        <v>40580</v>
      </c>
      <c r="C245" s="6">
        <v>142</v>
      </c>
      <c r="D245" s="6">
        <v>99</v>
      </c>
      <c r="E245" s="6">
        <v>138</v>
      </c>
      <c r="F245" s="6">
        <v>131</v>
      </c>
    </row>
    <row r="246" spans="2:6" x14ac:dyDescent="0.2">
      <c r="B246" s="6" t="s">
        <v>40581</v>
      </c>
      <c r="C246" s="6">
        <v>166</v>
      </c>
      <c r="D246" s="6">
        <v>175</v>
      </c>
      <c r="E246" s="6">
        <v>171</v>
      </c>
      <c r="F246" s="6">
        <v>129</v>
      </c>
    </row>
    <row r="247" spans="2:6" x14ac:dyDescent="0.2">
      <c r="B247" s="6" t="s">
        <v>40582</v>
      </c>
      <c r="C247" s="6">
        <v>97</v>
      </c>
      <c r="D247" s="6">
        <v>94</v>
      </c>
      <c r="E247" s="6">
        <v>99</v>
      </c>
      <c r="F247" s="6">
        <v>128</v>
      </c>
    </row>
    <row r="248" spans="2:6" x14ac:dyDescent="0.2">
      <c r="B248" s="6" t="s">
        <v>40583</v>
      </c>
      <c r="C248" s="6">
        <v>164</v>
      </c>
      <c r="D248" s="6">
        <v>122</v>
      </c>
      <c r="E248" s="6">
        <v>184</v>
      </c>
      <c r="F248" s="6">
        <v>100</v>
      </c>
    </row>
    <row r="249" spans="2:6" x14ac:dyDescent="0.2">
      <c r="B249" s="6" t="s">
        <v>40584</v>
      </c>
      <c r="C249" s="6">
        <v>164</v>
      </c>
      <c r="D249" s="6">
        <v>160</v>
      </c>
      <c r="E249" s="6">
        <v>189</v>
      </c>
      <c r="F249" s="6">
        <v>139</v>
      </c>
    </row>
    <row r="250" spans="2:6" x14ac:dyDescent="0.2">
      <c r="B250" s="6" t="s">
        <v>40585</v>
      </c>
      <c r="C250" s="6">
        <v>138</v>
      </c>
      <c r="D250" s="6">
        <v>145</v>
      </c>
      <c r="E250" s="6">
        <v>163</v>
      </c>
      <c r="F250" s="6">
        <v>126</v>
      </c>
    </row>
    <row r="251" spans="2:6" x14ac:dyDescent="0.2">
      <c r="B251" s="6" t="s">
        <v>40586</v>
      </c>
      <c r="C251" s="6">
        <v>118</v>
      </c>
      <c r="D251" s="6">
        <v>124</v>
      </c>
      <c r="E251" s="6">
        <v>157</v>
      </c>
      <c r="F251" s="6">
        <v>121</v>
      </c>
    </row>
    <row r="252" spans="2:6" x14ac:dyDescent="0.2">
      <c r="B252" s="6" t="s">
        <v>40587</v>
      </c>
      <c r="C252" s="6">
        <v>194</v>
      </c>
      <c r="D252" s="6">
        <v>131</v>
      </c>
      <c r="E252" s="6">
        <v>170</v>
      </c>
      <c r="F252" s="6">
        <v>153</v>
      </c>
    </row>
    <row r="253" spans="2:6" x14ac:dyDescent="0.2">
      <c r="B253" s="6" t="s">
        <v>40588</v>
      </c>
      <c r="C253" s="6">
        <v>166</v>
      </c>
      <c r="D253" s="6">
        <v>124</v>
      </c>
      <c r="E253" s="6">
        <v>165</v>
      </c>
      <c r="F253" s="6">
        <v>104</v>
      </c>
    </row>
    <row r="254" spans="2:6" x14ac:dyDescent="0.2">
      <c r="B254" s="6" t="s">
        <v>40589</v>
      </c>
      <c r="C254" s="6">
        <v>137</v>
      </c>
      <c r="D254" s="6">
        <v>100</v>
      </c>
      <c r="E254" s="6">
        <v>127</v>
      </c>
      <c r="F254" s="6">
        <v>114</v>
      </c>
    </row>
    <row r="255" spans="2:6" x14ac:dyDescent="0.2">
      <c r="B255" s="6" t="s">
        <v>40590</v>
      </c>
      <c r="C255" s="6">
        <v>113</v>
      </c>
      <c r="D255" s="6">
        <v>95</v>
      </c>
      <c r="E255" s="6">
        <v>140</v>
      </c>
      <c r="F255" s="6">
        <v>100</v>
      </c>
    </row>
    <row r="256" spans="2:6" x14ac:dyDescent="0.2">
      <c r="B256" s="6" t="s">
        <v>40591</v>
      </c>
      <c r="C256" s="6">
        <v>130</v>
      </c>
      <c r="D256" s="6">
        <v>167</v>
      </c>
      <c r="E256" s="6">
        <v>167</v>
      </c>
      <c r="F256" s="6">
        <v>76</v>
      </c>
    </row>
    <row r="257" spans="2:6" x14ac:dyDescent="0.2">
      <c r="B257" s="6" t="s">
        <v>40592</v>
      </c>
      <c r="C257" s="6">
        <v>161</v>
      </c>
      <c r="D257" s="6">
        <v>157</v>
      </c>
      <c r="E257" s="6">
        <v>156</v>
      </c>
      <c r="F257" s="6">
        <v>129</v>
      </c>
    </row>
    <row r="258" spans="2:6" x14ac:dyDescent="0.2">
      <c r="B258" s="6" t="s">
        <v>40593</v>
      </c>
      <c r="C258" s="6">
        <v>123</v>
      </c>
      <c r="D258" s="6">
        <v>116</v>
      </c>
      <c r="E258" s="6">
        <v>162</v>
      </c>
      <c r="F258" s="6">
        <v>94</v>
      </c>
    </row>
    <row r="259" spans="2:6" x14ac:dyDescent="0.2">
      <c r="B259" s="6" t="s">
        <v>40594</v>
      </c>
      <c r="C259" s="6">
        <v>157</v>
      </c>
      <c r="D259" s="6">
        <v>135</v>
      </c>
      <c r="E259" s="6">
        <v>137</v>
      </c>
      <c r="F259" s="6">
        <v>155</v>
      </c>
    </row>
    <row r="260" spans="2:6" x14ac:dyDescent="0.2">
      <c r="B260" s="6" t="s">
        <v>40595</v>
      </c>
      <c r="C260" s="6">
        <v>92</v>
      </c>
      <c r="D260" s="6">
        <v>125</v>
      </c>
      <c r="E260" s="6">
        <v>142</v>
      </c>
      <c r="F260" s="6">
        <v>96</v>
      </c>
    </row>
    <row r="261" spans="2:6" x14ac:dyDescent="0.2">
      <c r="B261" s="6" t="s">
        <v>40596</v>
      </c>
      <c r="C261" s="6">
        <v>172</v>
      </c>
      <c r="D261" s="6">
        <v>156</v>
      </c>
      <c r="E261" s="6">
        <v>181</v>
      </c>
      <c r="F261" s="6">
        <v>122</v>
      </c>
    </row>
    <row r="262" spans="2:6" x14ac:dyDescent="0.2">
      <c r="B262" s="6" t="s">
        <v>40597</v>
      </c>
      <c r="C262" s="6">
        <v>142</v>
      </c>
      <c r="D262" s="6">
        <v>95</v>
      </c>
      <c r="E262" s="6">
        <v>130</v>
      </c>
      <c r="F262" s="6">
        <v>147</v>
      </c>
    </row>
    <row r="263" spans="2:6" x14ac:dyDescent="0.2">
      <c r="B263" s="6" t="s">
        <v>40598</v>
      </c>
      <c r="C263" s="6">
        <v>121</v>
      </c>
      <c r="D263" s="6">
        <v>154</v>
      </c>
      <c r="E263" s="6">
        <v>180</v>
      </c>
      <c r="F263" s="6">
        <v>104</v>
      </c>
    </row>
    <row r="264" spans="2:6" x14ac:dyDescent="0.2">
      <c r="B264" s="6" t="s">
        <v>40599</v>
      </c>
      <c r="C264" s="6">
        <v>123</v>
      </c>
      <c r="D264" s="6">
        <v>134</v>
      </c>
      <c r="E264" s="6">
        <v>187</v>
      </c>
      <c r="F264" s="6">
        <v>131</v>
      </c>
    </row>
    <row r="265" spans="2:6" x14ac:dyDescent="0.2">
      <c r="B265" s="6" t="s">
        <v>40600</v>
      </c>
      <c r="C265" s="6">
        <v>154</v>
      </c>
      <c r="D265" s="6">
        <v>131</v>
      </c>
      <c r="E265" s="6">
        <v>162</v>
      </c>
      <c r="F265" s="6">
        <v>126</v>
      </c>
    </row>
    <row r="266" spans="2:6" x14ac:dyDescent="0.2">
      <c r="B266" s="6" t="s">
        <v>40601</v>
      </c>
      <c r="C266" s="6">
        <v>133</v>
      </c>
      <c r="D266" s="6">
        <v>107</v>
      </c>
      <c r="E266" s="6">
        <v>111</v>
      </c>
      <c r="F266" s="6">
        <v>138</v>
      </c>
    </row>
    <row r="267" spans="2:6" x14ac:dyDescent="0.2">
      <c r="B267" s="6" t="s">
        <v>40602</v>
      </c>
      <c r="C267" s="6">
        <v>130</v>
      </c>
      <c r="D267" s="6">
        <v>109</v>
      </c>
      <c r="E267" s="6">
        <v>167</v>
      </c>
      <c r="F267" s="6">
        <v>137</v>
      </c>
    </row>
    <row r="268" spans="2:6" x14ac:dyDescent="0.2">
      <c r="B268" s="6" t="s">
        <v>40603</v>
      </c>
      <c r="C268" s="6">
        <v>141</v>
      </c>
      <c r="D268" s="6">
        <v>158</v>
      </c>
      <c r="E268" s="6">
        <v>150</v>
      </c>
      <c r="F268" s="6">
        <v>149</v>
      </c>
    </row>
    <row r="269" spans="2:6" x14ac:dyDescent="0.2">
      <c r="B269" s="6" t="s">
        <v>40604</v>
      </c>
      <c r="C269" s="6">
        <v>146</v>
      </c>
      <c r="D269" s="6">
        <v>105</v>
      </c>
      <c r="E269" s="6">
        <v>129</v>
      </c>
      <c r="F269" s="6">
        <v>115</v>
      </c>
    </row>
    <row r="270" spans="2:6" x14ac:dyDescent="0.2">
      <c r="B270" s="6" t="s">
        <v>40605</v>
      </c>
      <c r="C270" s="6">
        <v>148</v>
      </c>
      <c r="D270" s="6">
        <v>136</v>
      </c>
      <c r="E270" s="6">
        <v>167</v>
      </c>
      <c r="F270" s="6">
        <v>102</v>
      </c>
    </row>
    <row r="271" spans="2:6" x14ac:dyDescent="0.2">
      <c r="B271" s="6" t="s">
        <v>40606</v>
      </c>
      <c r="C271" s="6">
        <v>166</v>
      </c>
      <c r="D271" s="6">
        <v>72</v>
      </c>
      <c r="E271" s="6">
        <v>70</v>
      </c>
      <c r="F271" s="6">
        <v>118</v>
      </c>
    </row>
    <row r="272" spans="2:6" x14ac:dyDescent="0.2">
      <c r="B272" s="6" t="s">
        <v>40607</v>
      </c>
      <c r="C272" s="6">
        <v>142</v>
      </c>
      <c r="D272" s="6">
        <v>93</v>
      </c>
      <c r="E272" s="6">
        <v>139</v>
      </c>
      <c r="F272" s="6">
        <v>116</v>
      </c>
    </row>
    <row r="273" spans="2:6" x14ac:dyDescent="0.2">
      <c r="B273" s="6" t="s">
        <v>40608</v>
      </c>
      <c r="C273" s="6">
        <v>116</v>
      </c>
      <c r="D273" s="6">
        <v>146</v>
      </c>
      <c r="E273" s="6">
        <v>159</v>
      </c>
      <c r="F273" s="6">
        <v>100</v>
      </c>
    </row>
    <row r="274" spans="2:6" x14ac:dyDescent="0.2">
      <c r="B274" s="6" t="s">
        <v>40609</v>
      </c>
      <c r="C274" s="6">
        <v>107</v>
      </c>
      <c r="D274" s="6">
        <v>190</v>
      </c>
      <c r="E274" s="6">
        <v>231</v>
      </c>
      <c r="F274" s="6">
        <v>112</v>
      </c>
    </row>
    <row r="275" spans="2:6" x14ac:dyDescent="0.2">
      <c r="B275" s="6" t="s">
        <v>40610</v>
      </c>
      <c r="C275" s="6">
        <v>142</v>
      </c>
      <c r="D275" s="6">
        <v>138</v>
      </c>
      <c r="E275" s="6">
        <v>120</v>
      </c>
      <c r="F275" s="6">
        <v>121</v>
      </c>
    </row>
    <row r="276" spans="2:6" x14ac:dyDescent="0.2">
      <c r="B276" s="6" t="s">
        <v>40611</v>
      </c>
      <c r="C276" s="6">
        <v>154</v>
      </c>
      <c r="D276" s="6">
        <v>162</v>
      </c>
      <c r="E276" s="6">
        <v>161</v>
      </c>
      <c r="F276" s="6">
        <v>138</v>
      </c>
    </row>
    <row r="277" spans="2:6" x14ac:dyDescent="0.2">
      <c r="B277" s="6" t="s">
        <v>40612</v>
      </c>
      <c r="C277" s="6">
        <v>169</v>
      </c>
      <c r="D277" s="6">
        <v>176</v>
      </c>
      <c r="E277" s="6">
        <v>187</v>
      </c>
      <c r="F277" s="6">
        <v>142</v>
      </c>
    </row>
    <row r="278" spans="2:6" x14ac:dyDescent="0.2">
      <c r="B278" s="6" t="s">
        <v>40613</v>
      </c>
      <c r="C278" s="6">
        <v>126</v>
      </c>
      <c r="D278" s="6">
        <v>211</v>
      </c>
      <c r="E278" s="6">
        <v>259</v>
      </c>
      <c r="F278" s="6">
        <v>107</v>
      </c>
    </row>
    <row r="279" spans="2:6" x14ac:dyDescent="0.2">
      <c r="B279" s="6" t="s">
        <v>40614</v>
      </c>
      <c r="C279" s="6">
        <v>142</v>
      </c>
      <c r="D279" s="6">
        <v>143</v>
      </c>
      <c r="E279" s="6">
        <v>162</v>
      </c>
      <c r="F279" s="6">
        <v>106</v>
      </c>
    </row>
    <row r="280" spans="2:6" x14ac:dyDescent="0.2">
      <c r="B280" s="6" t="s">
        <v>40615</v>
      </c>
      <c r="C280" s="6">
        <v>155</v>
      </c>
      <c r="D280" s="6">
        <v>117</v>
      </c>
      <c r="E280" s="6">
        <v>138</v>
      </c>
      <c r="F280" s="6">
        <v>167</v>
      </c>
    </row>
    <row r="281" spans="2:6" x14ac:dyDescent="0.2">
      <c r="B281" s="6" t="s">
        <v>40616</v>
      </c>
      <c r="C281" s="6">
        <v>162</v>
      </c>
      <c r="D281" s="6">
        <v>161</v>
      </c>
      <c r="E281" s="6">
        <v>189</v>
      </c>
      <c r="F281" s="6">
        <v>156</v>
      </c>
    </row>
    <row r="282" spans="2:6" x14ac:dyDescent="0.2">
      <c r="B282" s="6" t="s">
        <v>40617</v>
      </c>
      <c r="C282" s="6">
        <v>117</v>
      </c>
      <c r="D282" s="6">
        <v>143</v>
      </c>
      <c r="E282" s="6">
        <v>129</v>
      </c>
      <c r="F282" s="6">
        <v>89</v>
      </c>
    </row>
    <row r="283" spans="2:6" x14ac:dyDescent="0.2">
      <c r="B283" s="6" t="s">
        <v>40618</v>
      </c>
      <c r="C283" s="6">
        <v>115</v>
      </c>
      <c r="D283" s="6">
        <v>84</v>
      </c>
      <c r="E283" s="6">
        <v>104</v>
      </c>
      <c r="F283" s="6">
        <v>108</v>
      </c>
    </row>
    <row r="284" spans="2:6" x14ac:dyDescent="0.2">
      <c r="B284" s="6" t="s">
        <v>40619</v>
      </c>
      <c r="C284" s="6">
        <v>117</v>
      </c>
      <c r="D284" s="6">
        <v>143</v>
      </c>
      <c r="E284" s="6">
        <v>163</v>
      </c>
      <c r="F284" s="6">
        <v>104</v>
      </c>
    </row>
    <row r="285" spans="2:6" x14ac:dyDescent="0.2">
      <c r="B285" s="6" t="s">
        <v>40620</v>
      </c>
      <c r="C285" s="6">
        <v>96</v>
      </c>
      <c r="D285" s="6">
        <v>86</v>
      </c>
      <c r="E285" s="6">
        <v>120</v>
      </c>
      <c r="F285" s="6">
        <v>91</v>
      </c>
    </row>
    <row r="286" spans="2:6" x14ac:dyDescent="0.2">
      <c r="B286" s="6" t="s">
        <v>40621</v>
      </c>
      <c r="C286" s="6">
        <v>112</v>
      </c>
      <c r="D286" s="6">
        <v>155</v>
      </c>
      <c r="E286" s="6">
        <v>146</v>
      </c>
      <c r="F286" s="6">
        <v>123</v>
      </c>
    </row>
    <row r="287" spans="2:6" x14ac:dyDescent="0.2">
      <c r="B287" s="6" t="s">
        <v>40622</v>
      </c>
      <c r="C287" s="6">
        <v>110</v>
      </c>
      <c r="D287" s="6">
        <v>186</v>
      </c>
      <c r="E287" s="6">
        <v>227</v>
      </c>
      <c r="F287" s="6">
        <v>117</v>
      </c>
    </row>
    <row r="288" spans="2:6" x14ac:dyDescent="0.2">
      <c r="B288" s="6" t="s">
        <v>40623</v>
      </c>
      <c r="C288" s="6">
        <v>146</v>
      </c>
      <c r="D288" s="6">
        <v>133</v>
      </c>
      <c r="E288" s="6">
        <v>149</v>
      </c>
      <c r="F288" s="6">
        <v>110</v>
      </c>
    </row>
    <row r="289" spans="2:6" x14ac:dyDescent="0.2">
      <c r="B289" s="6" t="s">
        <v>40624</v>
      </c>
      <c r="C289" s="6">
        <v>115</v>
      </c>
      <c r="D289" s="6">
        <v>162</v>
      </c>
      <c r="E289" s="6">
        <v>209</v>
      </c>
      <c r="F289" s="6">
        <v>121</v>
      </c>
    </row>
    <row r="290" spans="2:6" x14ac:dyDescent="0.2">
      <c r="B290" s="6" t="s">
        <v>40625</v>
      </c>
      <c r="C290" s="6">
        <v>165</v>
      </c>
      <c r="D290" s="6">
        <v>157</v>
      </c>
      <c r="E290" s="6">
        <v>171</v>
      </c>
      <c r="F290" s="6">
        <v>144</v>
      </c>
    </row>
    <row r="291" spans="2:6" x14ac:dyDescent="0.2">
      <c r="B291" s="6" t="s">
        <v>40626</v>
      </c>
      <c r="C291" s="6">
        <v>107</v>
      </c>
      <c r="D291" s="6">
        <v>133</v>
      </c>
      <c r="E291" s="6">
        <v>159</v>
      </c>
      <c r="F291" s="6">
        <v>136</v>
      </c>
    </row>
    <row r="292" spans="2:6" x14ac:dyDescent="0.2">
      <c r="B292" s="6" t="s">
        <v>40627</v>
      </c>
      <c r="C292" s="6">
        <v>175</v>
      </c>
      <c r="D292" s="6">
        <v>56</v>
      </c>
      <c r="E292" s="6">
        <v>81</v>
      </c>
      <c r="F292" s="6">
        <v>160</v>
      </c>
    </row>
    <row r="293" spans="2:6" x14ac:dyDescent="0.2">
      <c r="B293" s="6" t="s">
        <v>40628</v>
      </c>
      <c r="C293" s="6">
        <v>139</v>
      </c>
      <c r="D293" s="6">
        <v>146</v>
      </c>
      <c r="E293" s="6">
        <v>228</v>
      </c>
      <c r="F293" s="6">
        <v>120</v>
      </c>
    </row>
    <row r="294" spans="2:6" x14ac:dyDescent="0.2">
      <c r="B294" s="6" t="s">
        <v>40629</v>
      </c>
      <c r="C294" s="6">
        <v>197</v>
      </c>
      <c r="D294" s="6">
        <v>125</v>
      </c>
      <c r="E294" s="6">
        <v>137</v>
      </c>
      <c r="F294" s="6">
        <v>174</v>
      </c>
    </row>
    <row r="295" spans="2:6" x14ac:dyDescent="0.2">
      <c r="B295" s="6" t="s">
        <v>40630</v>
      </c>
      <c r="C295" s="6">
        <v>98</v>
      </c>
      <c r="D295" s="6">
        <v>128</v>
      </c>
      <c r="E295" s="6">
        <v>159</v>
      </c>
      <c r="F295" s="6">
        <v>129</v>
      </c>
    </row>
    <row r="296" spans="2:6" x14ac:dyDescent="0.2">
      <c r="B296" s="6" t="s">
        <v>40631</v>
      </c>
      <c r="C296" s="6">
        <v>125</v>
      </c>
      <c r="D296" s="6">
        <v>165</v>
      </c>
      <c r="E296" s="6">
        <v>189</v>
      </c>
      <c r="F296" s="6">
        <v>131</v>
      </c>
    </row>
    <row r="297" spans="2:6" x14ac:dyDescent="0.2">
      <c r="B297" s="6" t="s">
        <v>40632</v>
      </c>
      <c r="C297" s="6">
        <v>171</v>
      </c>
      <c r="D297" s="6">
        <v>87</v>
      </c>
      <c r="E297" s="6">
        <v>141</v>
      </c>
      <c r="F297" s="6">
        <v>133</v>
      </c>
    </row>
    <row r="298" spans="2:6" x14ac:dyDescent="0.2">
      <c r="B298" s="6" t="s">
        <v>40633</v>
      </c>
      <c r="C298" s="6">
        <v>153</v>
      </c>
      <c r="D298" s="6">
        <v>171</v>
      </c>
      <c r="E298" s="6">
        <v>156</v>
      </c>
      <c r="F298" s="6">
        <v>146</v>
      </c>
    </row>
    <row r="299" spans="2:6" x14ac:dyDescent="0.2">
      <c r="B299" s="6" t="s">
        <v>40634</v>
      </c>
      <c r="C299" s="6">
        <v>154</v>
      </c>
      <c r="D299" s="6">
        <v>122</v>
      </c>
      <c r="E299" s="6">
        <v>160</v>
      </c>
      <c r="F299" s="6">
        <v>133</v>
      </c>
    </row>
    <row r="300" spans="2:6" x14ac:dyDescent="0.2">
      <c r="B300" s="6" t="s">
        <v>40635</v>
      </c>
      <c r="C300" s="6">
        <v>57</v>
      </c>
      <c r="D300" s="6">
        <v>126</v>
      </c>
      <c r="E300" s="6">
        <v>153</v>
      </c>
      <c r="F300" s="6">
        <v>51</v>
      </c>
    </row>
    <row r="301" spans="2:6" x14ac:dyDescent="0.2">
      <c r="B301" s="6" t="s">
        <v>40636</v>
      </c>
      <c r="C301" s="6">
        <v>134</v>
      </c>
      <c r="D301" s="6">
        <v>117</v>
      </c>
      <c r="E301" s="6">
        <v>98</v>
      </c>
      <c r="F301" s="6">
        <v>155</v>
      </c>
    </row>
    <row r="302" spans="2:6" x14ac:dyDescent="0.2">
      <c r="B302" s="6" t="s">
        <v>40637</v>
      </c>
      <c r="C302" s="6">
        <v>202</v>
      </c>
      <c r="D302" s="6">
        <v>192</v>
      </c>
      <c r="E302" s="6">
        <v>186</v>
      </c>
      <c r="F302" s="6">
        <v>164</v>
      </c>
    </row>
    <row r="303" spans="2:6" x14ac:dyDescent="0.2">
      <c r="B303" s="6" t="s">
        <v>40638</v>
      </c>
      <c r="C303" s="6">
        <v>121</v>
      </c>
      <c r="D303" s="6">
        <v>165</v>
      </c>
      <c r="E303" s="6">
        <v>159</v>
      </c>
      <c r="F303" s="6">
        <v>126</v>
      </c>
    </row>
    <row r="304" spans="2:6" x14ac:dyDescent="0.2">
      <c r="B304" s="6" t="s">
        <v>40639</v>
      </c>
      <c r="C304" s="6">
        <v>118</v>
      </c>
      <c r="D304" s="6">
        <v>168</v>
      </c>
      <c r="E304" s="6">
        <v>123</v>
      </c>
      <c r="F304" s="6">
        <v>138</v>
      </c>
    </row>
    <row r="305" spans="2:6" x14ac:dyDescent="0.2">
      <c r="B305" s="6" t="s">
        <v>40640</v>
      </c>
      <c r="C305" s="6">
        <v>134</v>
      </c>
      <c r="D305" s="6">
        <v>147</v>
      </c>
      <c r="E305" s="6">
        <v>108</v>
      </c>
      <c r="F305" s="6">
        <v>194</v>
      </c>
    </row>
    <row r="306" spans="2:6" x14ac:dyDescent="0.2">
      <c r="B306" s="6" t="s">
        <v>40641</v>
      </c>
      <c r="C306" s="6">
        <v>143</v>
      </c>
      <c r="D306" s="6">
        <v>210</v>
      </c>
      <c r="E306" s="6">
        <v>160</v>
      </c>
      <c r="F306" s="6">
        <v>154</v>
      </c>
    </row>
    <row r="307" spans="2:6" x14ac:dyDescent="0.2">
      <c r="B307" s="6" t="s">
        <v>40642</v>
      </c>
      <c r="C307" s="6">
        <v>160</v>
      </c>
      <c r="D307" s="6">
        <v>219</v>
      </c>
      <c r="E307" s="6">
        <v>181</v>
      </c>
      <c r="F307" s="6">
        <v>180</v>
      </c>
    </row>
    <row r="308" spans="2:6" x14ac:dyDescent="0.2">
      <c r="B308" s="6" t="s">
        <v>40643</v>
      </c>
      <c r="C308" s="6">
        <v>115</v>
      </c>
      <c r="D308" s="6">
        <v>164</v>
      </c>
      <c r="E308" s="6">
        <v>139</v>
      </c>
      <c r="F308" s="6">
        <v>180</v>
      </c>
    </row>
    <row r="309" spans="2:6" x14ac:dyDescent="0.2">
      <c r="B309" s="6" t="s">
        <v>40644</v>
      </c>
      <c r="C309" s="6">
        <v>122</v>
      </c>
      <c r="D309" s="6">
        <v>173</v>
      </c>
      <c r="E309" s="6">
        <v>154</v>
      </c>
      <c r="F309" s="6">
        <v>189</v>
      </c>
    </row>
    <row r="310" spans="2:6" x14ac:dyDescent="0.2">
      <c r="B310" s="6" t="s">
        <v>40645</v>
      </c>
      <c r="C310" s="6">
        <v>117</v>
      </c>
      <c r="D310" s="6">
        <v>168</v>
      </c>
      <c r="E310" s="6">
        <v>146</v>
      </c>
      <c r="F310" s="6">
        <v>101</v>
      </c>
    </row>
    <row r="311" spans="2:6" x14ac:dyDescent="0.2">
      <c r="B311" s="6" t="s">
        <v>40646</v>
      </c>
      <c r="C311" s="6">
        <v>124</v>
      </c>
      <c r="D311" s="6">
        <v>163</v>
      </c>
      <c r="E311" s="6">
        <v>182</v>
      </c>
      <c r="F311" s="6">
        <v>158</v>
      </c>
    </row>
    <row r="312" spans="2:6" x14ac:dyDescent="0.2">
      <c r="B312" s="6" t="s">
        <v>40647</v>
      </c>
      <c r="C312" s="6">
        <v>116</v>
      </c>
      <c r="D312" s="6">
        <v>175</v>
      </c>
      <c r="E312" s="6">
        <v>148</v>
      </c>
      <c r="F312" s="6">
        <v>138</v>
      </c>
    </row>
    <row r="313" spans="2:6" x14ac:dyDescent="0.2">
      <c r="B313" s="6" t="s">
        <v>40648</v>
      </c>
      <c r="C313" s="6">
        <v>131</v>
      </c>
      <c r="D313" s="6">
        <v>167</v>
      </c>
      <c r="E313" s="6">
        <v>132</v>
      </c>
      <c r="F313" s="6">
        <v>177</v>
      </c>
    </row>
    <row r="314" spans="2:6" x14ac:dyDescent="0.2">
      <c r="B314" s="6" t="s">
        <v>40649</v>
      </c>
      <c r="C314" s="6">
        <v>143</v>
      </c>
      <c r="D314" s="6">
        <v>207</v>
      </c>
      <c r="E314" s="6">
        <v>225</v>
      </c>
      <c r="F314" s="6">
        <v>206</v>
      </c>
    </row>
    <row r="315" spans="2:6" x14ac:dyDescent="0.2">
      <c r="B315" s="6" t="s">
        <v>40650</v>
      </c>
      <c r="C315" s="6">
        <v>160</v>
      </c>
      <c r="D315" s="6">
        <v>156</v>
      </c>
      <c r="E315" s="6">
        <v>133</v>
      </c>
      <c r="F315" s="6">
        <v>226</v>
      </c>
    </row>
    <row r="316" spans="2:6" x14ac:dyDescent="0.2">
      <c r="B316" s="6" t="s">
        <v>40651</v>
      </c>
      <c r="C316" s="6">
        <v>122</v>
      </c>
      <c r="D316" s="6">
        <v>160</v>
      </c>
      <c r="E316" s="6">
        <v>149</v>
      </c>
      <c r="F316" s="6">
        <v>149</v>
      </c>
    </row>
    <row r="317" spans="2:6" x14ac:dyDescent="0.2">
      <c r="B317" s="6" t="s">
        <v>40652</v>
      </c>
      <c r="C317" s="6">
        <v>129</v>
      </c>
      <c r="D317" s="6">
        <v>201</v>
      </c>
      <c r="E317" s="6">
        <v>173</v>
      </c>
      <c r="F317" s="6">
        <v>152</v>
      </c>
    </row>
    <row r="318" spans="2:6" x14ac:dyDescent="0.2">
      <c r="B318" s="6" t="s">
        <v>40653</v>
      </c>
      <c r="C318" s="6">
        <v>111</v>
      </c>
      <c r="D318" s="6">
        <v>132</v>
      </c>
      <c r="E318" s="6">
        <v>132</v>
      </c>
      <c r="F318" s="6">
        <v>143</v>
      </c>
    </row>
    <row r="319" spans="2:6" x14ac:dyDescent="0.2">
      <c r="B319" s="6" t="s">
        <v>40654</v>
      </c>
      <c r="C319" s="6">
        <v>142</v>
      </c>
      <c r="D319" s="6">
        <v>124</v>
      </c>
      <c r="E319" s="6">
        <v>132</v>
      </c>
      <c r="F319" s="6">
        <v>189</v>
      </c>
    </row>
    <row r="320" spans="2:6" x14ac:dyDescent="0.2">
      <c r="B320" s="6" t="s">
        <v>40655</v>
      </c>
      <c r="C320" s="6">
        <v>129</v>
      </c>
      <c r="D320" s="6">
        <v>137</v>
      </c>
      <c r="E320" s="6">
        <v>159</v>
      </c>
      <c r="F320" s="6">
        <v>119</v>
      </c>
    </row>
    <row r="321" spans="2:6" x14ac:dyDescent="0.2">
      <c r="B321" s="6" t="s">
        <v>40656</v>
      </c>
      <c r="C321" s="6">
        <v>101</v>
      </c>
      <c r="D321" s="6">
        <v>150</v>
      </c>
      <c r="E321" s="6">
        <v>110</v>
      </c>
      <c r="F321" s="6">
        <v>128</v>
      </c>
    </row>
    <row r="322" spans="2:6" x14ac:dyDescent="0.2">
      <c r="B322" s="6" t="s">
        <v>40657</v>
      </c>
      <c r="C322" s="6">
        <v>91</v>
      </c>
      <c r="D322" s="6">
        <v>183</v>
      </c>
      <c r="E322" s="6">
        <v>161</v>
      </c>
      <c r="F322" s="6">
        <v>88</v>
      </c>
    </row>
    <row r="323" spans="2:6" x14ac:dyDescent="0.2">
      <c r="B323" s="6" t="s">
        <v>40658</v>
      </c>
      <c r="C323" s="6">
        <v>152</v>
      </c>
      <c r="D323" s="6">
        <v>202</v>
      </c>
      <c r="E323" s="6">
        <v>163</v>
      </c>
      <c r="F323" s="6">
        <v>193</v>
      </c>
    </row>
    <row r="324" spans="2:6" x14ac:dyDescent="0.2">
      <c r="B324" s="6" t="s">
        <v>40659</v>
      </c>
      <c r="C324" s="6">
        <v>99</v>
      </c>
      <c r="D324" s="6">
        <v>179</v>
      </c>
      <c r="E324" s="6">
        <v>145</v>
      </c>
      <c r="F324" s="6">
        <v>143</v>
      </c>
    </row>
    <row r="325" spans="2:6" x14ac:dyDescent="0.2">
      <c r="B325" s="6" t="s">
        <v>40660</v>
      </c>
      <c r="C325" s="6">
        <v>161</v>
      </c>
      <c r="D325" s="6">
        <v>165</v>
      </c>
      <c r="E325" s="6">
        <v>179</v>
      </c>
      <c r="F325" s="6">
        <v>185</v>
      </c>
    </row>
    <row r="326" spans="2:6" x14ac:dyDescent="0.2">
      <c r="B326" s="6" t="s">
        <v>40661</v>
      </c>
      <c r="C326" s="6">
        <v>108</v>
      </c>
      <c r="D326" s="6">
        <v>122</v>
      </c>
      <c r="E326" s="6">
        <v>128</v>
      </c>
      <c r="F326" s="6">
        <v>146</v>
      </c>
    </row>
    <row r="327" spans="2:6" x14ac:dyDescent="0.2">
      <c r="B327" s="6" t="s">
        <v>40662</v>
      </c>
      <c r="C327" s="6">
        <v>109</v>
      </c>
      <c r="D327" s="6">
        <v>142</v>
      </c>
      <c r="E327" s="6">
        <v>130</v>
      </c>
      <c r="F327" s="6">
        <v>168</v>
      </c>
    </row>
    <row r="328" spans="2:6" x14ac:dyDescent="0.2">
      <c r="B328" s="6" t="s">
        <v>40663</v>
      </c>
      <c r="C328" s="6">
        <v>131</v>
      </c>
      <c r="D328" s="6">
        <v>210</v>
      </c>
      <c r="E328" s="6">
        <v>174</v>
      </c>
      <c r="F328" s="6">
        <v>158</v>
      </c>
    </row>
    <row r="329" spans="2:6" x14ac:dyDescent="0.2">
      <c r="B329" s="6" t="s">
        <v>40664</v>
      </c>
      <c r="C329" s="6">
        <v>91</v>
      </c>
      <c r="D329" s="6">
        <v>237</v>
      </c>
      <c r="E329" s="6">
        <v>215</v>
      </c>
      <c r="F329" s="6">
        <v>132</v>
      </c>
    </row>
    <row r="330" spans="2:6" x14ac:dyDescent="0.2">
      <c r="B330" s="6" t="s">
        <v>40665</v>
      </c>
      <c r="C330" s="6">
        <v>100</v>
      </c>
      <c r="D330" s="6">
        <v>143</v>
      </c>
      <c r="E330" s="6">
        <v>122</v>
      </c>
      <c r="F330" s="6">
        <v>134</v>
      </c>
    </row>
    <row r="331" spans="2:6" x14ac:dyDescent="0.2">
      <c r="B331" s="6" t="s">
        <v>40666</v>
      </c>
      <c r="C331" s="6">
        <v>165</v>
      </c>
      <c r="D331" s="6">
        <v>197</v>
      </c>
      <c r="E331" s="6">
        <v>183</v>
      </c>
      <c r="F331" s="6">
        <v>173</v>
      </c>
    </row>
    <row r="332" spans="2:6" x14ac:dyDescent="0.2">
      <c r="B332" s="6" t="s">
        <v>40667</v>
      </c>
      <c r="C332" s="6">
        <v>150</v>
      </c>
      <c r="D332" s="6">
        <v>198</v>
      </c>
      <c r="E332" s="6">
        <v>179</v>
      </c>
      <c r="F332" s="6">
        <v>161</v>
      </c>
    </row>
    <row r="333" spans="2:6" x14ac:dyDescent="0.2">
      <c r="B333" s="6" t="s">
        <v>40668</v>
      </c>
      <c r="C333" s="6">
        <v>71</v>
      </c>
      <c r="D333" s="6">
        <v>186</v>
      </c>
      <c r="E333" s="6">
        <v>155</v>
      </c>
      <c r="F333" s="6">
        <v>98</v>
      </c>
    </row>
    <row r="334" spans="2:6" x14ac:dyDescent="0.2">
      <c r="B334" s="6" t="s">
        <v>40669</v>
      </c>
      <c r="C334" s="6">
        <v>137</v>
      </c>
      <c r="D334" s="6">
        <v>184</v>
      </c>
      <c r="E334" s="6">
        <v>174</v>
      </c>
      <c r="F334" s="6">
        <v>188</v>
      </c>
    </row>
    <row r="335" spans="2:6" x14ac:dyDescent="0.2">
      <c r="B335" s="6" t="s">
        <v>40670</v>
      </c>
      <c r="C335" s="6">
        <v>125</v>
      </c>
      <c r="D335" s="6">
        <v>158</v>
      </c>
      <c r="E335" s="6">
        <v>173</v>
      </c>
      <c r="F335" s="6">
        <v>174</v>
      </c>
    </row>
    <row r="336" spans="2:6" x14ac:dyDescent="0.2">
      <c r="B336" s="6" t="s">
        <v>40671</v>
      </c>
      <c r="C336" s="6">
        <v>115</v>
      </c>
      <c r="D336" s="6">
        <v>157</v>
      </c>
      <c r="E336" s="6">
        <v>169</v>
      </c>
      <c r="F336" s="6">
        <v>191</v>
      </c>
    </row>
    <row r="337" spans="2:6" x14ac:dyDescent="0.2">
      <c r="B337" s="6" t="s">
        <v>40672</v>
      </c>
      <c r="C337" s="6">
        <v>102</v>
      </c>
      <c r="D337" s="6">
        <v>183</v>
      </c>
      <c r="E337" s="6">
        <v>135</v>
      </c>
      <c r="F337" s="6">
        <v>157</v>
      </c>
    </row>
    <row r="338" spans="2:6" x14ac:dyDescent="0.2">
      <c r="B338" s="6" t="s">
        <v>40673</v>
      </c>
      <c r="C338" s="6">
        <v>81</v>
      </c>
      <c r="D338" s="6">
        <v>220</v>
      </c>
      <c r="E338" s="6">
        <v>203</v>
      </c>
      <c r="F338" s="6">
        <v>104</v>
      </c>
    </row>
    <row r="339" spans="2:6" x14ac:dyDescent="0.2">
      <c r="B339" s="6" t="s">
        <v>40674</v>
      </c>
      <c r="C339" s="6">
        <v>123</v>
      </c>
      <c r="D339" s="6">
        <v>142</v>
      </c>
      <c r="E339" s="6">
        <v>146</v>
      </c>
      <c r="F339" s="6">
        <v>158</v>
      </c>
    </row>
    <row r="340" spans="2:6" x14ac:dyDescent="0.2">
      <c r="B340" s="6" t="s">
        <v>40675</v>
      </c>
      <c r="C340" s="6">
        <v>123</v>
      </c>
      <c r="D340" s="6">
        <v>161</v>
      </c>
      <c r="E340" s="6">
        <v>142</v>
      </c>
      <c r="F340" s="6">
        <v>135</v>
      </c>
    </row>
    <row r="341" spans="2:6" x14ac:dyDescent="0.2">
      <c r="B341" s="6" t="s">
        <v>40676</v>
      </c>
      <c r="C341" s="6">
        <v>147</v>
      </c>
      <c r="D341" s="6">
        <v>163</v>
      </c>
      <c r="E341" s="6">
        <v>146</v>
      </c>
      <c r="F341" s="6">
        <v>172</v>
      </c>
    </row>
    <row r="342" spans="2:6" x14ac:dyDescent="0.2">
      <c r="B342" s="6" t="s">
        <v>40677</v>
      </c>
      <c r="C342" s="6">
        <v>151</v>
      </c>
      <c r="D342" s="6">
        <v>108</v>
      </c>
      <c r="E342" s="6">
        <v>134</v>
      </c>
      <c r="F342" s="6">
        <v>142</v>
      </c>
    </row>
    <row r="343" spans="2:6" x14ac:dyDescent="0.2">
      <c r="B343" s="6" t="s">
        <v>40678</v>
      </c>
      <c r="C343" s="6">
        <v>134</v>
      </c>
      <c r="D343" s="6">
        <v>153</v>
      </c>
      <c r="E343" s="6">
        <v>153</v>
      </c>
      <c r="F343" s="6">
        <v>178</v>
      </c>
    </row>
    <row r="344" spans="2:6" x14ac:dyDescent="0.2">
      <c r="B344" s="6" t="s">
        <v>40679</v>
      </c>
      <c r="C344" s="6">
        <v>143</v>
      </c>
      <c r="D344" s="6">
        <v>176</v>
      </c>
      <c r="E344" s="6">
        <v>184</v>
      </c>
      <c r="F344" s="6">
        <v>199</v>
      </c>
    </row>
    <row r="345" spans="2:6" x14ac:dyDescent="0.2">
      <c r="B345" s="6" t="s">
        <v>40680</v>
      </c>
      <c r="C345" s="6">
        <v>137</v>
      </c>
      <c r="D345" s="6">
        <v>116</v>
      </c>
      <c r="E345" s="6">
        <v>98</v>
      </c>
      <c r="F345" s="6">
        <v>180</v>
      </c>
    </row>
    <row r="346" spans="2:6" x14ac:dyDescent="0.2">
      <c r="B346" s="6" t="s">
        <v>40681</v>
      </c>
      <c r="C346" s="6">
        <v>132</v>
      </c>
      <c r="D346" s="6">
        <v>231</v>
      </c>
      <c r="E346" s="6">
        <v>166</v>
      </c>
      <c r="F346" s="6">
        <v>152</v>
      </c>
    </row>
    <row r="347" spans="2:6" x14ac:dyDescent="0.2">
      <c r="B347" s="6" t="s">
        <v>40682</v>
      </c>
      <c r="C347" s="6">
        <v>112</v>
      </c>
      <c r="D347" s="6">
        <v>135</v>
      </c>
      <c r="E347" s="6">
        <v>97</v>
      </c>
      <c r="F347" s="6">
        <v>158</v>
      </c>
    </row>
    <row r="348" spans="2:6" x14ac:dyDescent="0.2">
      <c r="B348" s="6" t="s">
        <v>40683</v>
      </c>
      <c r="C348" s="6">
        <v>146</v>
      </c>
      <c r="D348" s="6">
        <v>171</v>
      </c>
      <c r="E348" s="6">
        <v>166</v>
      </c>
      <c r="F348" s="6">
        <v>135</v>
      </c>
    </row>
    <row r="349" spans="2:6" x14ac:dyDescent="0.2">
      <c r="B349" s="6" t="s">
        <v>40684</v>
      </c>
      <c r="C349" s="6">
        <v>116</v>
      </c>
      <c r="D349" s="6">
        <v>179</v>
      </c>
      <c r="E349" s="6">
        <v>140</v>
      </c>
      <c r="F349" s="6">
        <v>185</v>
      </c>
    </row>
    <row r="350" spans="2:6" x14ac:dyDescent="0.2">
      <c r="B350" s="6" t="s">
        <v>40685</v>
      </c>
      <c r="C350" s="6">
        <v>115</v>
      </c>
      <c r="D350" s="6">
        <v>134</v>
      </c>
      <c r="E350" s="6">
        <v>146</v>
      </c>
      <c r="F350" s="6">
        <v>166</v>
      </c>
    </row>
    <row r="351" spans="2:6" x14ac:dyDescent="0.2">
      <c r="B351" s="6" t="s">
        <v>40686</v>
      </c>
      <c r="C351" s="6">
        <v>101</v>
      </c>
      <c r="D351" s="6">
        <v>143</v>
      </c>
      <c r="E351" s="6">
        <v>150</v>
      </c>
      <c r="F351" s="6">
        <v>173</v>
      </c>
    </row>
    <row r="352" spans="2:6" x14ac:dyDescent="0.2">
      <c r="B352" s="6" t="s">
        <v>40687</v>
      </c>
      <c r="C352" s="6">
        <v>136</v>
      </c>
      <c r="D352" s="6">
        <v>151</v>
      </c>
      <c r="E352" s="6">
        <v>140</v>
      </c>
      <c r="F352" s="6">
        <v>163</v>
      </c>
    </row>
    <row r="353" spans="2:6" x14ac:dyDescent="0.2">
      <c r="B353" s="6" t="s">
        <v>40688</v>
      </c>
      <c r="C353" s="6">
        <v>122</v>
      </c>
      <c r="D353" s="6">
        <v>164</v>
      </c>
      <c r="E353" s="6">
        <v>166</v>
      </c>
      <c r="F353" s="6">
        <v>155</v>
      </c>
    </row>
    <row r="354" spans="2:6" x14ac:dyDescent="0.2">
      <c r="B354" s="6" t="s">
        <v>40689</v>
      </c>
      <c r="C354" s="6">
        <v>130</v>
      </c>
      <c r="D354" s="6">
        <v>110</v>
      </c>
      <c r="E354" s="6">
        <v>91</v>
      </c>
      <c r="F354" s="6">
        <v>165</v>
      </c>
    </row>
    <row r="355" spans="2:6" x14ac:dyDescent="0.2">
      <c r="B355" s="6" t="s">
        <v>40690</v>
      </c>
      <c r="C355" s="6">
        <v>117</v>
      </c>
      <c r="D355" s="6">
        <v>178</v>
      </c>
      <c r="E355" s="6">
        <v>152</v>
      </c>
      <c r="F355" s="6">
        <v>150</v>
      </c>
    </row>
    <row r="356" spans="2:6" x14ac:dyDescent="0.2">
      <c r="B356" s="6" t="s">
        <v>40691</v>
      </c>
      <c r="C356" s="6">
        <v>100</v>
      </c>
      <c r="D356" s="6">
        <v>175</v>
      </c>
      <c r="E356" s="6">
        <v>166</v>
      </c>
      <c r="F356" s="6">
        <v>133</v>
      </c>
    </row>
    <row r="357" spans="2:6" x14ac:dyDescent="0.2">
      <c r="B357" s="6" t="s">
        <v>40692</v>
      </c>
      <c r="C357" s="6">
        <v>107</v>
      </c>
      <c r="D357" s="6">
        <v>163</v>
      </c>
      <c r="E357" s="6">
        <v>130</v>
      </c>
      <c r="F357" s="6">
        <v>165</v>
      </c>
    </row>
    <row r="358" spans="2:6" x14ac:dyDescent="0.2">
      <c r="B358" s="6" t="s">
        <v>40693</v>
      </c>
      <c r="C358" s="6">
        <v>100</v>
      </c>
      <c r="D358" s="6">
        <v>166</v>
      </c>
      <c r="E358" s="6">
        <v>152</v>
      </c>
      <c r="F358" s="6">
        <v>141</v>
      </c>
    </row>
    <row r="359" spans="2:6" x14ac:dyDescent="0.2">
      <c r="B359" s="6" t="s">
        <v>40694</v>
      </c>
      <c r="C359" s="6">
        <v>113</v>
      </c>
      <c r="D359" s="6">
        <v>192</v>
      </c>
      <c r="E359" s="6">
        <v>159</v>
      </c>
      <c r="F359" s="6">
        <v>153</v>
      </c>
    </row>
    <row r="360" spans="2:6" x14ac:dyDescent="0.2">
      <c r="B360" s="6" t="s">
        <v>40695</v>
      </c>
      <c r="C360" s="6">
        <v>111</v>
      </c>
      <c r="D360" s="6">
        <v>172</v>
      </c>
      <c r="E360" s="6">
        <v>137</v>
      </c>
      <c r="F360" s="6">
        <v>118</v>
      </c>
    </row>
    <row r="361" spans="2:6" x14ac:dyDescent="0.2">
      <c r="B361" s="6" t="s">
        <v>40696</v>
      </c>
      <c r="C361" s="6">
        <v>159</v>
      </c>
      <c r="D361" s="6">
        <v>175</v>
      </c>
      <c r="E361" s="6">
        <v>128</v>
      </c>
      <c r="F361" s="6">
        <v>174</v>
      </c>
    </row>
    <row r="362" spans="2:6" x14ac:dyDescent="0.2">
      <c r="B362" s="6" t="s">
        <v>40697</v>
      </c>
      <c r="C362" s="6">
        <v>155</v>
      </c>
      <c r="D362" s="6">
        <v>140</v>
      </c>
      <c r="E362" s="6">
        <v>123</v>
      </c>
      <c r="F362" s="6">
        <v>162</v>
      </c>
    </row>
    <row r="363" spans="2:6" x14ac:dyDescent="0.2">
      <c r="B363" s="6" t="s">
        <v>40698</v>
      </c>
      <c r="C363" s="6">
        <v>115</v>
      </c>
      <c r="D363" s="6">
        <v>161</v>
      </c>
      <c r="E363" s="6">
        <v>166</v>
      </c>
      <c r="F363" s="6">
        <v>165</v>
      </c>
    </row>
    <row r="364" spans="2:6" x14ac:dyDescent="0.2">
      <c r="B364" s="6" t="s">
        <v>40699</v>
      </c>
      <c r="C364" s="6">
        <v>137</v>
      </c>
      <c r="D364" s="6">
        <v>185</v>
      </c>
      <c r="E364" s="6">
        <v>154</v>
      </c>
      <c r="F364" s="6">
        <v>210</v>
      </c>
    </row>
    <row r="365" spans="2:6" x14ac:dyDescent="0.2">
      <c r="B365" s="6" t="s">
        <v>40700</v>
      </c>
      <c r="C365" s="6">
        <v>129</v>
      </c>
      <c r="D365" s="6">
        <v>161</v>
      </c>
      <c r="E365" s="6">
        <v>133</v>
      </c>
      <c r="F365" s="6">
        <v>155</v>
      </c>
    </row>
    <row r="366" spans="2:6" x14ac:dyDescent="0.2">
      <c r="B366" s="6" t="s">
        <v>40701</v>
      </c>
      <c r="C366" s="6">
        <v>142</v>
      </c>
      <c r="D366" s="6">
        <v>141</v>
      </c>
      <c r="E366" s="6">
        <v>83</v>
      </c>
      <c r="F366" s="6">
        <v>159</v>
      </c>
    </row>
    <row r="367" spans="2:6" x14ac:dyDescent="0.2">
      <c r="B367" s="6" t="s">
        <v>40702</v>
      </c>
      <c r="C367" s="6">
        <v>106</v>
      </c>
      <c r="D367" s="6">
        <v>146</v>
      </c>
      <c r="E367" s="6">
        <v>125</v>
      </c>
      <c r="F367" s="6">
        <v>174</v>
      </c>
    </row>
    <row r="368" spans="2:6" x14ac:dyDescent="0.2">
      <c r="B368" s="6" t="s">
        <v>40703</v>
      </c>
      <c r="C368" s="6">
        <v>144</v>
      </c>
      <c r="D368" s="6">
        <v>196</v>
      </c>
      <c r="E368" s="6">
        <v>187</v>
      </c>
      <c r="F368" s="6">
        <v>174</v>
      </c>
    </row>
    <row r="369" spans="2:6" x14ac:dyDescent="0.2">
      <c r="B369" s="6" t="s">
        <v>40704</v>
      </c>
      <c r="C369" s="6">
        <v>124</v>
      </c>
      <c r="D369" s="6">
        <v>129</v>
      </c>
      <c r="E369" s="6">
        <v>119</v>
      </c>
      <c r="F369" s="6">
        <v>166</v>
      </c>
    </row>
    <row r="370" spans="2:6" x14ac:dyDescent="0.2">
      <c r="B370" s="6" t="s">
        <v>40705</v>
      </c>
      <c r="C370" s="6">
        <v>146</v>
      </c>
      <c r="D370" s="6">
        <v>153</v>
      </c>
      <c r="E370" s="6">
        <v>135</v>
      </c>
      <c r="F370" s="6">
        <v>149</v>
      </c>
    </row>
    <row r="371" spans="2:6" x14ac:dyDescent="0.2">
      <c r="B371" s="6" t="s">
        <v>40706</v>
      </c>
      <c r="C371" s="6">
        <v>119</v>
      </c>
      <c r="D371" s="6">
        <v>91</v>
      </c>
      <c r="E371" s="6">
        <v>61</v>
      </c>
      <c r="F371" s="6">
        <v>141</v>
      </c>
    </row>
    <row r="372" spans="2:6" x14ac:dyDescent="0.2">
      <c r="B372" s="6" t="s">
        <v>40707</v>
      </c>
      <c r="C372" s="6">
        <v>130</v>
      </c>
      <c r="D372" s="6">
        <v>135</v>
      </c>
      <c r="E372" s="6">
        <v>154</v>
      </c>
      <c r="F372" s="6">
        <v>132</v>
      </c>
    </row>
    <row r="373" spans="2:6" x14ac:dyDescent="0.2">
      <c r="B373" s="6" t="s">
        <v>40708</v>
      </c>
      <c r="C373" s="6">
        <v>105</v>
      </c>
      <c r="D373" s="6">
        <v>153</v>
      </c>
      <c r="E373" s="6">
        <v>130</v>
      </c>
      <c r="F373" s="6">
        <v>127</v>
      </c>
    </row>
    <row r="374" spans="2:6" x14ac:dyDescent="0.2">
      <c r="B374" s="6" t="s">
        <v>40709</v>
      </c>
      <c r="C374" s="6">
        <v>134</v>
      </c>
      <c r="D374" s="6">
        <v>254</v>
      </c>
      <c r="E374" s="6">
        <v>209</v>
      </c>
      <c r="F374" s="6">
        <v>138</v>
      </c>
    </row>
    <row r="375" spans="2:6" x14ac:dyDescent="0.2">
      <c r="B375" s="6" t="s">
        <v>40710</v>
      </c>
      <c r="C375" s="6">
        <v>135</v>
      </c>
      <c r="D375" s="6">
        <v>168</v>
      </c>
      <c r="E375" s="6">
        <v>135</v>
      </c>
      <c r="F375" s="6">
        <v>146</v>
      </c>
    </row>
    <row r="376" spans="2:6" x14ac:dyDescent="0.2">
      <c r="B376" s="6" t="s">
        <v>40711</v>
      </c>
      <c r="C376" s="6">
        <v>137</v>
      </c>
      <c r="D376" s="6">
        <v>181</v>
      </c>
      <c r="E376" s="6">
        <v>153</v>
      </c>
      <c r="F376" s="6">
        <v>170</v>
      </c>
    </row>
    <row r="377" spans="2:6" x14ac:dyDescent="0.2">
      <c r="B377" s="6" t="s">
        <v>40712</v>
      </c>
      <c r="C377" s="6">
        <v>130</v>
      </c>
      <c r="D377" s="6">
        <v>217</v>
      </c>
      <c r="E377" s="6">
        <v>158</v>
      </c>
      <c r="F377" s="6">
        <v>162</v>
      </c>
    </row>
    <row r="378" spans="2:6" x14ac:dyDescent="0.2">
      <c r="B378" s="6" t="s">
        <v>40713</v>
      </c>
      <c r="C378" s="6">
        <v>106</v>
      </c>
      <c r="D378" s="6">
        <v>272</v>
      </c>
      <c r="E378" s="6">
        <v>200</v>
      </c>
      <c r="F378" s="6">
        <v>138</v>
      </c>
    </row>
    <row r="379" spans="2:6" x14ac:dyDescent="0.2">
      <c r="B379" s="6" t="s">
        <v>40714</v>
      </c>
      <c r="C379" s="6">
        <v>131</v>
      </c>
      <c r="D379" s="6">
        <v>180</v>
      </c>
      <c r="E379" s="6">
        <v>157</v>
      </c>
      <c r="F379" s="6">
        <v>148</v>
      </c>
    </row>
    <row r="380" spans="2:6" x14ac:dyDescent="0.2">
      <c r="B380" s="6" t="s">
        <v>40715</v>
      </c>
      <c r="C380" s="6">
        <v>124</v>
      </c>
      <c r="D380" s="6">
        <v>147</v>
      </c>
      <c r="E380" s="6">
        <v>134</v>
      </c>
      <c r="F380" s="6">
        <v>158</v>
      </c>
    </row>
    <row r="381" spans="2:6" x14ac:dyDescent="0.2">
      <c r="B381" s="6" t="s">
        <v>40716</v>
      </c>
      <c r="C381" s="6">
        <v>133</v>
      </c>
      <c r="D381" s="6">
        <v>184</v>
      </c>
      <c r="E381" s="6">
        <v>180</v>
      </c>
      <c r="F381" s="6">
        <v>195</v>
      </c>
    </row>
    <row r="382" spans="2:6" x14ac:dyDescent="0.2">
      <c r="B382" s="6" t="s">
        <v>40717</v>
      </c>
      <c r="C382" s="6">
        <v>100</v>
      </c>
      <c r="D382" s="6">
        <v>147</v>
      </c>
      <c r="E382" s="6">
        <v>185</v>
      </c>
      <c r="F382" s="6">
        <v>115</v>
      </c>
    </row>
    <row r="383" spans="2:6" x14ac:dyDescent="0.2">
      <c r="B383" s="6" t="s">
        <v>40718</v>
      </c>
      <c r="C383" s="6">
        <v>102</v>
      </c>
      <c r="D383" s="6">
        <v>98</v>
      </c>
      <c r="E383" s="6">
        <v>103</v>
      </c>
      <c r="F383" s="6">
        <v>152</v>
      </c>
    </row>
    <row r="384" spans="2:6" x14ac:dyDescent="0.2">
      <c r="B384" s="6" t="s">
        <v>40719</v>
      </c>
      <c r="C384" s="6">
        <v>149</v>
      </c>
      <c r="D384" s="6">
        <v>174</v>
      </c>
      <c r="E384" s="6">
        <v>149</v>
      </c>
      <c r="F384" s="6">
        <v>147</v>
      </c>
    </row>
    <row r="385" spans="2:6" x14ac:dyDescent="0.2">
      <c r="B385" s="6" t="s">
        <v>40720</v>
      </c>
      <c r="C385" s="6">
        <v>104</v>
      </c>
      <c r="D385" s="6">
        <v>113</v>
      </c>
      <c r="E385" s="6">
        <v>98</v>
      </c>
      <c r="F385" s="6">
        <v>118</v>
      </c>
    </row>
    <row r="386" spans="2:6" x14ac:dyDescent="0.2">
      <c r="B386" s="6" t="s">
        <v>40721</v>
      </c>
      <c r="C386" s="6">
        <v>122</v>
      </c>
      <c r="D386" s="6">
        <v>148</v>
      </c>
      <c r="E386" s="6">
        <v>154</v>
      </c>
      <c r="F386" s="6">
        <v>133</v>
      </c>
    </row>
    <row r="387" spans="2:6" x14ac:dyDescent="0.2">
      <c r="B387" s="6" t="s">
        <v>40722</v>
      </c>
      <c r="C387" s="6">
        <v>114</v>
      </c>
      <c r="D387" s="6">
        <v>197</v>
      </c>
      <c r="E387" s="6">
        <v>183</v>
      </c>
      <c r="F387" s="6">
        <v>183</v>
      </c>
    </row>
    <row r="388" spans="2:6" x14ac:dyDescent="0.2">
      <c r="B388" s="6" t="s">
        <v>40723</v>
      </c>
      <c r="C388" s="6">
        <v>139</v>
      </c>
      <c r="D388" s="6">
        <v>173</v>
      </c>
      <c r="E388" s="6">
        <v>168</v>
      </c>
      <c r="F388" s="6">
        <v>156</v>
      </c>
    </row>
    <row r="389" spans="2:6" x14ac:dyDescent="0.2">
      <c r="B389" s="6" t="s">
        <v>40724</v>
      </c>
      <c r="C389" s="6">
        <v>128</v>
      </c>
      <c r="D389" s="6">
        <v>171</v>
      </c>
      <c r="E389" s="6">
        <v>175</v>
      </c>
      <c r="F389" s="6">
        <v>184</v>
      </c>
    </row>
    <row r="390" spans="2:6" x14ac:dyDescent="0.2">
      <c r="B390" s="6" t="s">
        <v>40725</v>
      </c>
      <c r="C390" s="6">
        <v>152</v>
      </c>
      <c r="D390" s="6">
        <v>201</v>
      </c>
      <c r="E390" s="6">
        <v>203</v>
      </c>
      <c r="F390" s="6">
        <v>172</v>
      </c>
    </row>
    <row r="391" spans="2:6" x14ac:dyDescent="0.2">
      <c r="B391" s="6" t="s">
        <v>40726</v>
      </c>
      <c r="C391" s="6">
        <v>138</v>
      </c>
      <c r="D391" s="6">
        <v>156</v>
      </c>
      <c r="E391" s="6">
        <v>130</v>
      </c>
      <c r="F391" s="6">
        <v>160</v>
      </c>
    </row>
    <row r="392" spans="2:6" x14ac:dyDescent="0.2">
      <c r="B392" s="6" t="s">
        <v>40727</v>
      </c>
      <c r="C392" s="6">
        <v>176</v>
      </c>
      <c r="D392" s="6">
        <v>89</v>
      </c>
      <c r="E392" s="6">
        <v>70</v>
      </c>
      <c r="F392" s="6">
        <v>185</v>
      </c>
    </row>
    <row r="393" spans="2:6" x14ac:dyDescent="0.2">
      <c r="B393" s="6" t="s">
        <v>40728</v>
      </c>
      <c r="C393" s="6">
        <v>113</v>
      </c>
      <c r="D393" s="6">
        <v>208</v>
      </c>
      <c r="E393" s="6">
        <v>194</v>
      </c>
      <c r="F393" s="6">
        <v>135</v>
      </c>
    </row>
    <row r="394" spans="2:6" x14ac:dyDescent="0.2">
      <c r="B394" s="6" t="s">
        <v>40729</v>
      </c>
      <c r="C394" s="6">
        <v>170</v>
      </c>
      <c r="D394" s="6">
        <v>140</v>
      </c>
      <c r="E394" s="6">
        <v>108</v>
      </c>
      <c r="F394" s="6">
        <v>233</v>
      </c>
    </row>
    <row r="395" spans="2:6" x14ac:dyDescent="0.2">
      <c r="B395" s="6" t="s">
        <v>40730</v>
      </c>
      <c r="C395" s="6">
        <v>130</v>
      </c>
      <c r="D395" s="6">
        <v>152</v>
      </c>
      <c r="E395" s="6">
        <v>141</v>
      </c>
      <c r="F395" s="6">
        <v>170</v>
      </c>
    </row>
    <row r="396" spans="2:6" x14ac:dyDescent="0.2">
      <c r="B396" s="6" t="s">
        <v>40731</v>
      </c>
      <c r="C396" s="6">
        <v>142</v>
      </c>
      <c r="D396" s="6">
        <v>159</v>
      </c>
      <c r="E396" s="6">
        <v>142</v>
      </c>
      <c r="F396" s="6">
        <v>155</v>
      </c>
    </row>
    <row r="397" spans="2:6" x14ac:dyDescent="0.2">
      <c r="B397" s="6" t="s">
        <v>40732</v>
      </c>
      <c r="C397" s="6">
        <v>156</v>
      </c>
      <c r="D397" s="6">
        <v>127</v>
      </c>
      <c r="E397" s="6">
        <v>144</v>
      </c>
      <c r="F397" s="6">
        <v>165</v>
      </c>
    </row>
    <row r="398" spans="2:6" x14ac:dyDescent="0.2">
      <c r="B398" s="6" t="s">
        <v>40733</v>
      </c>
      <c r="C398" s="6">
        <v>160</v>
      </c>
      <c r="D398" s="6">
        <v>190</v>
      </c>
      <c r="E398" s="6">
        <v>162</v>
      </c>
      <c r="F398" s="6">
        <v>174</v>
      </c>
    </row>
    <row r="399" spans="2:6" x14ac:dyDescent="0.2">
      <c r="B399" s="6" t="s">
        <v>40734</v>
      </c>
      <c r="C399" s="6">
        <v>113</v>
      </c>
      <c r="D399" s="6">
        <v>161</v>
      </c>
      <c r="E399" s="6">
        <v>119</v>
      </c>
      <c r="F399" s="6">
        <v>157</v>
      </c>
    </row>
    <row r="400" spans="2:6" x14ac:dyDescent="0.2">
      <c r="B400" s="6" t="s">
        <v>40735</v>
      </c>
      <c r="C400" s="6">
        <v>37</v>
      </c>
      <c r="D400" s="6">
        <v>198</v>
      </c>
      <c r="E400" s="6">
        <v>160</v>
      </c>
      <c r="F400" s="6">
        <v>56</v>
      </c>
    </row>
    <row r="401" spans="2:6" x14ac:dyDescent="0.2">
      <c r="B401" s="6" t="s">
        <v>40736</v>
      </c>
      <c r="C401" s="6">
        <v>168</v>
      </c>
      <c r="D401" s="6">
        <v>108</v>
      </c>
      <c r="E401" s="6">
        <v>87</v>
      </c>
      <c r="F401" s="6">
        <v>189</v>
      </c>
    </row>
    <row r="402" spans="2:6" x14ac:dyDescent="0.2">
      <c r="B402" s="6" t="s">
        <v>40737</v>
      </c>
      <c r="C402" s="6">
        <v>148</v>
      </c>
      <c r="D402" s="6">
        <v>189</v>
      </c>
      <c r="E402" s="6">
        <v>192</v>
      </c>
      <c r="F402" s="6">
        <v>192</v>
      </c>
    </row>
    <row r="403" spans="2:6" x14ac:dyDescent="0.2">
      <c r="B403" s="6" t="s">
        <v>40738</v>
      </c>
      <c r="C403" s="6">
        <v>114</v>
      </c>
      <c r="D403" s="6">
        <v>180</v>
      </c>
      <c r="E403" s="6">
        <v>163</v>
      </c>
      <c r="F403" s="6">
        <v>168</v>
      </c>
    </row>
    <row r="404" spans="2:6" x14ac:dyDescent="0.2">
      <c r="B404" s="6" t="s">
        <v>40739</v>
      </c>
      <c r="C404" s="6">
        <v>84</v>
      </c>
      <c r="D404" s="6">
        <v>143</v>
      </c>
      <c r="E404" s="6">
        <v>116</v>
      </c>
      <c r="F404" s="6">
        <v>140</v>
      </c>
    </row>
    <row r="405" spans="2:6" x14ac:dyDescent="0.2">
      <c r="B405" s="6" t="s">
        <v>40740</v>
      </c>
      <c r="C405" s="6">
        <v>148</v>
      </c>
      <c r="D405" s="6">
        <v>121</v>
      </c>
      <c r="E405" s="6">
        <v>116</v>
      </c>
      <c r="F405" s="6">
        <v>182</v>
      </c>
    </row>
    <row r="406" spans="2:6" x14ac:dyDescent="0.2">
      <c r="B406" s="6" t="s">
        <v>40741</v>
      </c>
      <c r="C406" s="6">
        <v>115</v>
      </c>
      <c r="D406" s="6">
        <v>154</v>
      </c>
      <c r="E406" s="6">
        <v>130</v>
      </c>
      <c r="F406" s="6">
        <v>164</v>
      </c>
    </row>
    <row r="407" spans="2:6" x14ac:dyDescent="0.2">
      <c r="B407" s="6" t="s">
        <v>40742</v>
      </c>
      <c r="C407" s="6">
        <v>123</v>
      </c>
      <c r="D407" s="6">
        <v>150</v>
      </c>
      <c r="E407" s="6">
        <v>148</v>
      </c>
      <c r="F407" s="6">
        <v>171</v>
      </c>
    </row>
    <row r="408" spans="2:6" x14ac:dyDescent="0.2">
      <c r="B408" s="6" t="s">
        <v>40743</v>
      </c>
      <c r="C408" s="6">
        <v>105</v>
      </c>
      <c r="D408" s="6">
        <v>127</v>
      </c>
      <c r="E408" s="6">
        <v>130</v>
      </c>
      <c r="F408" s="6">
        <v>154</v>
      </c>
    </row>
    <row r="409" spans="2:6" x14ac:dyDescent="0.2">
      <c r="B409" s="6" t="s">
        <v>40744</v>
      </c>
      <c r="C409" s="6">
        <v>97</v>
      </c>
      <c r="D409" s="6">
        <v>157</v>
      </c>
      <c r="E409" s="6">
        <v>131</v>
      </c>
      <c r="F409" s="6">
        <v>175</v>
      </c>
    </row>
    <row r="410" spans="2:6" x14ac:dyDescent="0.2">
      <c r="B410" s="6" t="s">
        <v>40745</v>
      </c>
      <c r="C410" s="6">
        <v>109</v>
      </c>
      <c r="D410" s="6">
        <v>138</v>
      </c>
      <c r="E410" s="6">
        <v>131</v>
      </c>
      <c r="F410" s="6">
        <v>89</v>
      </c>
    </row>
    <row r="411" spans="2:6" x14ac:dyDescent="0.2">
      <c r="B411" s="6" t="s">
        <v>40746</v>
      </c>
      <c r="C411" s="6">
        <v>69</v>
      </c>
      <c r="D411" s="6">
        <v>173</v>
      </c>
      <c r="E411" s="6">
        <v>130</v>
      </c>
      <c r="F411" s="6">
        <v>121</v>
      </c>
    </row>
    <row r="412" spans="2:6" x14ac:dyDescent="0.2">
      <c r="B412" s="6" t="s">
        <v>40747</v>
      </c>
      <c r="C412" s="6">
        <v>101</v>
      </c>
      <c r="D412" s="6">
        <v>124</v>
      </c>
      <c r="E412" s="6">
        <v>104</v>
      </c>
      <c r="F412" s="6">
        <v>145</v>
      </c>
    </row>
    <row r="413" spans="2:6" x14ac:dyDescent="0.2">
      <c r="B413" s="6" t="s">
        <v>40748</v>
      </c>
      <c r="C413" s="6">
        <v>113</v>
      </c>
      <c r="D413" s="6">
        <v>143</v>
      </c>
      <c r="E413" s="6">
        <v>111</v>
      </c>
      <c r="F413" s="6">
        <v>176</v>
      </c>
    </row>
    <row r="414" spans="2:6" x14ac:dyDescent="0.2">
      <c r="B414" s="6" t="s">
        <v>40749</v>
      </c>
      <c r="C414" s="6">
        <v>115</v>
      </c>
      <c r="D414" s="6">
        <v>160</v>
      </c>
      <c r="E414" s="6">
        <v>179</v>
      </c>
      <c r="F414" s="6">
        <v>140</v>
      </c>
    </row>
    <row r="415" spans="2:6" x14ac:dyDescent="0.2">
      <c r="B415" s="6" t="s">
        <v>40750</v>
      </c>
      <c r="C415" s="6">
        <v>132</v>
      </c>
      <c r="D415" s="6">
        <v>133</v>
      </c>
      <c r="E415" s="6">
        <v>105</v>
      </c>
      <c r="F415" s="6">
        <v>173</v>
      </c>
    </row>
    <row r="416" spans="2:6" x14ac:dyDescent="0.2">
      <c r="B416" s="6" t="s">
        <v>40751</v>
      </c>
      <c r="C416" s="6">
        <v>117</v>
      </c>
      <c r="D416" s="6">
        <v>150</v>
      </c>
      <c r="E416" s="6">
        <v>132</v>
      </c>
      <c r="F416" s="6">
        <v>134</v>
      </c>
    </row>
    <row r="417" spans="2:6" x14ac:dyDescent="0.2">
      <c r="B417" s="6" t="s">
        <v>40752</v>
      </c>
      <c r="C417" s="6">
        <v>108</v>
      </c>
      <c r="D417" s="6">
        <v>197</v>
      </c>
      <c r="E417" s="6">
        <v>186</v>
      </c>
      <c r="F417" s="6">
        <v>135</v>
      </c>
    </row>
    <row r="418" spans="2:6" x14ac:dyDescent="0.2">
      <c r="B418" s="6" t="s">
        <v>40753</v>
      </c>
      <c r="C418" s="6">
        <v>122</v>
      </c>
      <c r="D418" s="6">
        <v>152</v>
      </c>
      <c r="E418" s="6">
        <v>98</v>
      </c>
      <c r="F418" s="6">
        <v>151</v>
      </c>
    </row>
    <row r="419" spans="2:6" x14ac:dyDescent="0.2">
      <c r="B419" s="6" t="s">
        <v>40754</v>
      </c>
      <c r="C419" s="6">
        <v>117</v>
      </c>
      <c r="D419" s="6">
        <v>135</v>
      </c>
      <c r="E419" s="6">
        <v>99</v>
      </c>
      <c r="F419" s="6">
        <v>171</v>
      </c>
    </row>
    <row r="420" spans="2:6" x14ac:dyDescent="0.2">
      <c r="B420" s="6" t="s">
        <v>40755</v>
      </c>
      <c r="C420" s="6">
        <v>103</v>
      </c>
      <c r="D420" s="6">
        <v>146</v>
      </c>
      <c r="E420" s="6">
        <v>125</v>
      </c>
      <c r="F420" s="6">
        <v>115</v>
      </c>
    </row>
    <row r="421" spans="2:6" x14ac:dyDescent="0.2">
      <c r="B421" s="6" t="s">
        <v>40756</v>
      </c>
      <c r="C421" s="6">
        <v>77</v>
      </c>
      <c r="D421" s="6">
        <v>123</v>
      </c>
      <c r="E421" s="6">
        <v>118</v>
      </c>
      <c r="F421" s="6">
        <v>124</v>
      </c>
    </row>
    <row r="422" spans="2:6" x14ac:dyDescent="0.2">
      <c r="B422" s="6" t="s">
        <v>40757</v>
      </c>
      <c r="C422" s="6">
        <v>79</v>
      </c>
      <c r="D422" s="6">
        <v>154</v>
      </c>
      <c r="E422" s="6">
        <v>137</v>
      </c>
      <c r="F422" s="6">
        <v>79</v>
      </c>
    </row>
    <row r="423" spans="2:6" x14ac:dyDescent="0.2">
      <c r="B423" s="6" t="s">
        <v>40758</v>
      </c>
      <c r="C423" s="6">
        <v>137</v>
      </c>
      <c r="D423" s="6">
        <v>148</v>
      </c>
      <c r="E423" s="6">
        <v>144</v>
      </c>
      <c r="F423" s="6">
        <v>152</v>
      </c>
    </row>
    <row r="424" spans="2:6" x14ac:dyDescent="0.2">
      <c r="B424" s="6" t="s">
        <v>40759</v>
      </c>
      <c r="C424" s="6">
        <v>93</v>
      </c>
      <c r="D424" s="6">
        <v>171</v>
      </c>
      <c r="E424" s="6">
        <v>151</v>
      </c>
      <c r="F424" s="6">
        <v>127</v>
      </c>
    </row>
    <row r="425" spans="2:6" x14ac:dyDescent="0.2">
      <c r="B425" s="6" t="s">
        <v>40760</v>
      </c>
      <c r="C425" s="6">
        <v>113</v>
      </c>
      <c r="D425" s="6">
        <v>164</v>
      </c>
      <c r="E425" s="6">
        <v>147</v>
      </c>
      <c r="F425" s="6">
        <v>159</v>
      </c>
    </row>
    <row r="426" spans="2:6" x14ac:dyDescent="0.2">
      <c r="B426" s="6" t="s">
        <v>40761</v>
      </c>
      <c r="C426" s="6">
        <v>89</v>
      </c>
      <c r="D426" s="6">
        <v>115</v>
      </c>
      <c r="E426" s="6">
        <v>101</v>
      </c>
      <c r="F426" s="6">
        <v>134</v>
      </c>
    </row>
    <row r="427" spans="2:6" x14ac:dyDescent="0.2">
      <c r="B427" s="6" t="s">
        <v>40762</v>
      </c>
      <c r="C427" s="6">
        <v>98</v>
      </c>
      <c r="D427" s="6">
        <v>158</v>
      </c>
      <c r="E427" s="6">
        <v>105</v>
      </c>
      <c r="F427" s="6">
        <v>111</v>
      </c>
    </row>
    <row r="428" spans="2:6" x14ac:dyDescent="0.2">
      <c r="B428" s="6" t="s">
        <v>40763</v>
      </c>
      <c r="C428" s="6">
        <v>125</v>
      </c>
      <c r="D428" s="6">
        <v>208</v>
      </c>
      <c r="E428" s="6">
        <v>152</v>
      </c>
      <c r="F428" s="6">
        <v>132</v>
      </c>
    </row>
    <row r="429" spans="2:6" x14ac:dyDescent="0.2">
      <c r="B429" s="6" t="s">
        <v>40764</v>
      </c>
      <c r="C429" s="6">
        <v>99</v>
      </c>
      <c r="D429" s="6">
        <v>195</v>
      </c>
      <c r="E429" s="6">
        <v>167</v>
      </c>
      <c r="F429" s="6">
        <v>107</v>
      </c>
    </row>
    <row r="430" spans="2:6" x14ac:dyDescent="0.2">
      <c r="B430" s="6" t="s">
        <v>40765</v>
      </c>
      <c r="C430" s="6">
        <v>110</v>
      </c>
      <c r="D430" s="6">
        <v>120</v>
      </c>
      <c r="E430" s="6">
        <v>107</v>
      </c>
      <c r="F430" s="6">
        <v>119</v>
      </c>
    </row>
    <row r="431" spans="2:6" x14ac:dyDescent="0.2">
      <c r="B431" s="6" t="s">
        <v>40766</v>
      </c>
      <c r="C431" s="6">
        <v>133</v>
      </c>
      <c r="D431" s="6">
        <v>165</v>
      </c>
      <c r="E431" s="6">
        <v>143</v>
      </c>
      <c r="F431" s="6">
        <v>158</v>
      </c>
    </row>
    <row r="432" spans="2:6" x14ac:dyDescent="0.2">
      <c r="B432" s="6" t="s">
        <v>40767</v>
      </c>
      <c r="C432" s="6">
        <v>110</v>
      </c>
      <c r="D432" s="6">
        <v>190</v>
      </c>
      <c r="E432" s="6">
        <v>135</v>
      </c>
      <c r="F432" s="6">
        <v>168</v>
      </c>
    </row>
    <row r="433" spans="2:6" x14ac:dyDescent="0.2">
      <c r="B433" s="6" t="s">
        <v>40768</v>
      </c>
      <c r="C433" s="6">
        <v>67</v>
      </c>
      <c r="D433" s="6">
        <v>141</v>
      </c>
      <c r="E433" s="6">
        <v>107</v>
      </c>
      <c r="F433" s="6">
        <v>88</v>
      </c>
    </row>
    <row r="434" spans="2:6" x14ac:dyDescent="0.2">
      <c r="B434" s="6" t="s">
        <v>40769</v>
      </c>
      <c r="C434" s="6">
        <v>126</v>
      </c>
      <c r="D434" s="6">
        <v>174</v>
      </c>
      <c r="E434" s="6">
        <v>129</v>
      </c>
      <c r="F434" s="6">
        <v>168</v>
      </c>
    </row>
    <row r="435" spans="2:6" x14ac:dyDescent="0.2">
      <c r="B435" s="6" t="s">
        <v>40770</v>
      </c>
      <c r="C435" s="6">
        <v>102</v>
      </c>
      <c r="D435" s="6">
        <v>156</v>
      </c>
      <c r="E435" s="6">
        <v>116</v>
      </c>
      <c r="F435" s="6">
        <v>141</v>
      </c>
    </row>
    <row r="436" spans="2:6" x14ac:dyDescent="0.2">
      <c r="B436" s="6" t="s">
        <v>40771</v>
      </c>
      <c r="C436" s="6">
        <v>91</v>
      </c>
      <c r="D436" s="6">
        <v>154</v>
      </c>
      <c r="E436" s="6">
        <v>127</v>
      </c>
      <c r="F436" s="6">
        <v>129</v>
      </c>
    </row>
    <row r="437" spans="2:6" x14ac:dyDescent="0.2">
      <c r="B437" s="6" t="s">
        <v>40772</v>
      </c>
      <c r="C437" s="6">
        <v>104</v>
      </c>
      <c r="D437" s="6">
        <v>169</v>
      </c>
      <c r="E437" s="6">
        <v>135</v>
      </c>
      <c r="F437" s="6">
        <v>144</v>
      </c>
    </row>
    <row r="438" spans="2:6" x14ac:dyDescent="0.2">
      <c r="B438" s="6" t="s">
        <v>40773</v>
      </c>
      <c r="C438" s="6">
        <v>71</v>
      </c>
      <c r="D438" s="6">
        <v>186</v>
      </c>
      <c r="E438" s="6">
        <v>132</v>
      </c>
      <c r="F438" s="6">
        <v>89</v>
      </c>
    </row>
    <row r="439" spans="2:6" x14ac:dyDescent="0.2">
      <c r="B439" s="6" t="s">
        <v>40774</v>
      </c>
      <c r="C439" s="6">
        <v>107</v>
      </c>
      <c r="D439" s="6">
        <v>125</v>
      </c>
      <c r="E439" s="6">
        <v>120</v>
      </c>
      <c r="F439" s="6">
        <v>145</v>
      </c>
    </row>
    <row r="440" spans="2:6" x14ac:dyDescent="0.2">
      <c r="B440" s="6" t="s">
        <v>40775</v>
      </c>
      <c r="C440" s="6">
        <v>95</v>
      </c>
      <c r="D440" s="6">
        <v>146</v>
      </c>
      <c r="E440" s="6">
        <v>124</v>
      </c>
      <c r="F440" s="6">
        <v>133</v>
      </c>
    </row>
    <row r="441" spans="2:6" x14ac:dyDescent="0.2">
      <c r="B441" s="6" t="s">
        <v>40776</v>
      </c>
      <c r="C441" s="6">
        <v>125</v>
      </c>
      <c r="D441" s="6">
        <v>171</v>
      </c>
      <c r="E441" s="6">
        <v>116</v>
      </c>
      <c r="F441" s="6">
        <v>142</v>
      </c>
    </row>
    <row r="442" spans="2:6" x14ac:dyDescent="0.2">
      <c r="B442" s="6" t="s">
        <v>40777</v>
      </c>
      <c r="C442" s="6">
        <v>130</v>
      </c>
      <c r="D442" s="6">
        <v>140</v>
      </c>
      <c r="E442" s="6">
        <v>70</v>
      </c>
      <c r="F442" s="6">
        <v>126</v>
      </c>
    </row>
    <row r="443" spans="2:6" x14ac:dyDescent="0.2">
      <c r="B443" s="6" t="s">
        <v>40778</v>
      </c>
      <c r="C443" s="6">
        <v>111</v>
      </c>
      <c r="D443" s="6">
        <v>154</v>
      </c>
      <c r="E443" s="6">
        <v>114</v>
      </c>
      <c r="F443" s="6">
        <v>142</v>
      </c>
    </row>
    <row r="444" spans="2:6" x14ac:dyDescent="0.2">
      <c r="B444" s="6" t="s">
        <v>40779</v>
      </c>
      <c r="C444" s="6">
        <v>117</v>
      </c>
      <c r="D444" s="6">
        <v>161</v>
      </c>
      <c r="E444" s="6">
        <v>185</v>
      </c>
      <c r="F444" s="6">
        <v>170</v>
      </c>
    </row>
    <row r="445" spans="2:6" x14ac:dyDescent="0.2">
      <c r="B445" s="6" t="s">
        <v>40780</v>
      </c>
      <c r="C445" s="6">
        <v>118</v>
      </c>
      <c r="D445" s="6">
        <v>126</v>
      </c>
      <c r="E445" s="6">
        <v>100</v>
      </c>
      <c r="F445" s="6">
        <v>148</v>
      </c>
    </row>
    <row r="446" spans="2:6" x14ac:dyDescent="0.2">
      <c r="B446" s="6" t="s">
        <v>40781</v>
      </c>
      <c r="C446" s="6">
        <v>95</v>
      </c>
      <c r="D446" s="6">
        <v>207</v>
      </c>
      <c r="E446" s="6">
        <v>133</v>
      </c>
      <c r="F446" s="6">
        <v>154</v>
      </c>
    </row>
    <row r="447" spans="2:6" x14ac:dyDescent="0.2">
      <c r="B447" s="6" t="s">
        <v>40782</v>
      </c>
      <c r="C447" s="6">
        <v>87</v>
      </c>
      <c r="D447" s="6">
        <v>94</v>
      </c>
      <c r="E447" s="6">
        <v>74</v>
      </c>
      <c r="F447" s="6">
        <v>132</v>
      </c>
    </row>
    <row r="448" spans="2:6" x14ac:dyDescent="0.2">
      <c r="B448" s="6" t="s">
        <v>40783</v>
      </c>
      <c r="C448" s="6">
        <v>111</v>
      </c>
      <c r="D448" s="6">
        <v>136</v>
      </c>
      <c r="E448" s="6">
        <v>129</v>
      </c>
      <c r="F448" s="6">
        <v>122</v>
      </c>
    </row>
    <row r="449" spans="2:6" x14ac:dyDescent="0.2">
      <c r="B449" s="6" t="s">
        <v>40784</v>
      </c>
      <c r="C449" s="6">
        <v>105</v>
      </c>
      <c r="D449" s="6">
        <v>157</v>
      </c>
      <c r="E449" s="6">
        <v>139</v>
      </c>
      <c r="F449" s="6">
        <v>148</v>
      </c>
    </row>
    <row r="450" spans="2:6" x14ac:dyDescent="0.2">
      <c r="B450" s="6" t="s">
        <v>40785</v>
      </c>
      <c r="C450" s="6">
        <v>87</v>
      </c>
      <c r="D450" s="6">
        <v>143</v>
      </c>
      <c r="E450" s="6">
        <v>102</v>
      </c>
      <c r="F450" s="6">
        <v>127</v>
      </c>
    </row>
    <row r="451" spans="2:6" x14ac:dyDescent="0.2">
      <c r="B451" s="6" t="s">
        <v>40786</v>
      </c>
      <c r="C451" s="6">
        <v>101</v>
      </c>
      <c r="D451" s="6">
        <v>160</v>
      </c>
      <c r="E451" s="6">
        <v>93</v>
      </c>
      <c r="F451" s="6">
        <v>115</v>
      </c>
    </row>
    <row r="452" spans="2:6" x14ac:dyDescent="0.2">
      <c r="B452" s="6" t="s">
        <v>40787</v>
      </c>
      <c r="C452" s="6">
        <v>116</v>
      </c>
      <c r="D452" s="6">
        <v>140</v>
      </c>
      <c r="E452" s="6">
        <v>114</v>
      </c>
      <c r="F452" s="6">
        <v>133</v>
      </c>
    </row>
    <row r="453" spans="2:6" x14ac:dyDescent="0.2">
      <c r="B453" s="6" t="s">
        <v>40788</v>
      </c>
      <c r="C453" s="6">
        <v>118</v>
      </c>
      <c r="D453" s="6">
        <v>149</v>
      </c>
      <c r="E453" s="6">
        <v>100</v>
      </c>
      <c r="F453" s="6">
        <v>147</v>
      </c>
    </row>
    <row r="454" spans="2:6" x14ac:dyDescent="0.2">
      <c r="B454" s="6" t="s">
        <v>40789</v>
      </c>
      <c r="C454" s="6">
        <v>104</v>
      </c>
      <c r="D454" s="6">
        <v>107</v>
      </c>
      <c r="E454" s="6">
        <v>103</v>
      </c>
      <c r="F454" s="6">
        <v>159</v>
      </c>
    </row>
    <row r="455" spans="2:6" x14ac:dyDescent="0.2">
      <c r="B455" s="6" t="s">
        <v>40790</v>
      </c>
      <c r="C455" s="6">
        <v>86</v>
      </c>
      <c r="D455" s="6">
        <v>133</v>
      </c>
      <c r="E455" s="6">
        <v>113</v>
      </c>
      <c r="F455" s="6">
        <v>100</v>
      </c>
    </row>
    <row r="456" spans="2:6" x14ac:dyDescent="0.2">
      <c r="B456" s="6" t="s">
        <v>40791</v>
      </c>
      <c r="C456" s="6">
        <v>85</v>
      </c>
      <c r="D456" s="6">
        <v>158</v>
      </c>
      <c r="E456" s="6">
        <v>134</v>
      </c>
      <c r="F456" s="6">
        <v>109</v>
      </c>
    </row>
    <row r="457" spans="2:6" x14ac:dyDescent="0.2">
      <c r="B457" s="6" t="s">
        <v>40792</v>
      </c>
      <c r="C457" s="6">
        <v>95</v>
      </c>
      <c r="D457" s="6">
        <v>159</v>
      </c>
      <c r="E457" s="6">
        <v>125</v>
      </c>
      <c r="F457" s="6">
        <v>169</v>
      </c>
    </row>
    <row r="458" spans="2:6" x14ac:dyDescent="0.2">
      <c r="B458" s="6" t="s">
        <v>40793</v>
      </c>
      <c r="C458" s="6">
        <v>109</v>
      </c>
      <c r="D458" s="6">
        <v>147</v>
      </c>
      <c r="E458" s="6">
        <v>113</v>
      </c>
      <c r="F458" s="6">
        <v>122</v>
      </c>
    </row>
    <row r="459" spans="2:6" x14ac:dyDescent="0.2">
      <c r="B459" s="6" t="s">
        <v>40794</v>
      </c>
      <c r="C459" s="6">
        <v>133</v>
      </c>
      <c r="D459" s="6">
        <v>140</v>
      </c>
      <c r="E459" s="6">
        <v>116</v>
      </c>
      <c r="F459" s="6">
        <v>148</v>
      </c>
    </row>
    <row r="460" spans="2:6" x14ac:dyDescent="0.2">
      <c r="B460" s="6" t="s">
        <v>40795</v>
      </c>
      <c r="C460" s="6">
        <v>83</v>
      </c>
      <c r="D460" s="6">
        <v>155</v>
      </c>
      <c r="E460" s="6">
        <v>127</v>
      </c>
      <c r="F460" s="6">
        <v>88</v>
      </c>
    </row>
    <row r="461" spans="2:6" x14ac:dyDescent="0.2">
      <c r="B461" s="6" t="s">
        <v>40796</v>
      </c>
      <c r="C461" s="6">
        <v>117</v>
      </c>
      <c r="D461" s="6">
        <v>155</v>
      </c>
      <c r="E461" s="6">
        <v>112</v>
      </c>
      <c r="F461" s="6">
        <v>176</v>
      </c>
    </row>
    <row r="462" spans="2:6" x14ac:dyDescent="0.2">
      <c r="B462" s="6" t="s">
        <v>40797</v>
      </c>
      <c r="C462" s="6">
        <v>86</v>
      </c>
      <c r="D462" s="6">
        <v>145</v>
      </c>
      <c r="E462" s="6">
        <v>108</v>
      </c>
      <c r="F462" s="6">
        <v>133</v>
      </c>
    </row>
    <row r="463" spans="2:6" x14ac:dyDescent="0.2">
      <c r="B463" s="6" t="s">
        <v>40798</v>
      </c>
      <c r="C463" s="6">
        <v>110</v>
      </c>
      <c r="D463" s="6">
        <v>143</v>
      </c>
      <c r="E463" s="6">
        <v>127</v>
      </c>
      <c r="F463" s="6">
        <v>115</v>
      </c>
    </row>
    <row r="464" spans="2:6" x14ac:dyDescent="0.2">
      <c r="B464" s="6" t="s">
        <v>40799</v>
      </c>
      <c r="C464" s="6">
        <v>88</v>
      </c>
      <c r="D464" s="6">
        <v>142</v>
      </c>
      <c r="E464" s="6">
        <v>147</v>
      </c>
      <c r="F464" s="6">
        <v>160</v>
      </c>
    </row>
    <row r="465" spans="2:6" x14ac:dyDescent="0.2">
      <c r="B465" s="6" t="s">
        <v>40800</v>
      </c>
      <c r="C465" s="6">
        <v>97</v>
      </c>
      <c r="D465" s="6">
        <v>129</v>
      </c>
      <c r="E465" s="6">
        <v>113</v>
      </c>
      <c r="F465" s="6">
        <v>168</v>
      </c>
    </row>
    <row r="466" spans="2:6" x14ac:dyDescent="0.2">
      <c r="B466" s="6" t="s">
        <v>40801</v>
      </c>
      <c r="C466" s="6">
        <v>120</v>
      </c>
      <c r="D466" s="6">
        <v>110</v>
      </c>
      <c r="E466" s="6">
        <v>92</v>
      </c>
      <c r="F466" s="6">
        <v>137</v>
      </c>
    </row>
    <row r="467" spans="2:6" x14ac:dyDescent="0.2">
      <c r="B467" s="6" t="s">
        <v>40802</v>
      </c>
      <c r="C467" s="6">
        <v>86</v>
      </c>
      <c r="D467" s="6">
        <v>137</v>
      </c>
      <c r="E467" s="6">
        <v>90</v>
      </c>
      <c r="F467" s="6">
        <v>134</v>
      </c>
    </row>
    <row r="468" spans="2:6" x14ac:dyDescent="0.2">
      <c r="B468" s="6" t="s">
        <v>40803</v>
      </c>
      <c r="C468" s="6">
        <v>124</v>
      </c>
      <c r="D468" s="6">
        <v>151</v>
      </c>
      <c r="E468" s="6">
        <v>121</v>
      </c>
      <c r="F468" s="6">
        <v>134</v>
      </c>
    </row>
    <row r="469" spans="2:6" x14ac:dyDescent="0.2">
      <c r="B469" s="6" t="s">
        <v>40804</v>
      </c>
      <c r="C469" s="6">
        <v>102</v>
      </c>
      <c r="D469" s="6">
        <v>116</v>
      </c>
      <c r="E469" s="6">
        <v>93</v>
      </c>
      <c r="F469" s="6">
        <v>171</v>
      </c>
    </row>
    <row r="470" spans="2:6" x14ac:dyDescent="0.2">
      <c r="B470" s="6" t="s">
        <v>40805</v>
      </c>
      <c r="C470" s="6">
        <v>95</v>
      </c>
      <c r="D470" s="6">
        <v>134</v>
      </c>
      <c r="E470" s="6">
        <v>132</v>
      </c>
      <c r="F470" s="6">
        <v>147</v>
      </c>
    </row>
    <row r="471" spans="2:6" x14ac:dyDescent="0.2">
      <c r="B471" s="6" t="s">
        <v>40806</v>
      </c>
      <c r="C471" s="6">
        <v>100</v>
      </c>
      <c r="D471" s="6">
        <v>56</v>
      </c>
      <c r="E471" s="6">
        <v>63</v>
      </c>
      <c r="F471" s="6">
        <v>164</v>
      </c>
    </row>
    <row r="472" spans="2:6" x14ac:dyDescent="0.2">
      <c r="B472" s="6" t="s">
        <v>40807</v>
      </c>
      <c r="C472" s="6">
        <v>91</v>
      </c>
      <c r="D472" s="6">
        <v>151</v>
      </c>
      <c r="E472" s="6">
        <v>112</v>
      </c>
      <c r="F472" s="6">
        <v>132</v>
      </c>
    </row>
    <row r="473" spans="2:6" x14ac:dyDescent="0.2">
      <c r="B473" s="6" t="s">
        <v>40808</v>
      </c>
      <c r="C473" s="6">
        <v>90</v>
      </c>
      <c r="D473" s="6">
        <v>135</v>
      </c>
      <c r="E473" s="6">
        <v>119</v>
      </c>
      <c r="F473" s="6">
        <v>129</v>
      </c>
    </row>
    <row r="474" spans="2:6" x14ac:dyDescent="0.2">
      <c r="B474" s="6" t="s">
        <v>40809</v>
      </c>
      <c r="C474" s="6">
        <v>99</v>
      </c>
      <c r="D474" s="6">
        <v>182</v>
      </c>
      <c r="E474" s="6">
        <v>157</v>
      </c>
      <c r="F474" s="6">
        <v>131</v>
      </c>
    </row>
    <row r="475" spans="2:6" x14ac:dyDescent="0.2">
      <c r="B475" s="6" t="s">
        <v>40810</v>
      </c>
      <c r="C475" s="6">
        <v>106</v>
      </c>
      <c r="D475" s="6">
        <v>138</v>
      </c>
      <c r="E475" s="6">
        <v>90</v>
      </c>
      <c r="F475" s="6">
        <v>140</v>
      </c>
    </row>
    <row r="476" spans="2:6" x14ac:dyDescent="0.2">
      <c r="B476" s="6" t="s">
        <v>40811</v>
      </c>
      <c r="C476" s="6">
        <v>106</v>
      </c>
      <c r="D476" s="6">
        <v>233</v>
      </c>
      <c r="E476" s="6">
        <v>147</v>
      </c>
      <c r="F476" s="6">
        <v>169</v>
      </c>
    </row>
    <row r="477" spans="2:6" x14ac:dyDescent="0.2">
      <c r="B477" s="6" t="s">
        <v>40812</v>
      </c>
      <c r="C477" s="6">
        <v>122</v>
      </c>
      <c r="D477" s="6">
        <v>201</v>
      </c>
      <c r="E477" s="6">
        <v>168</v>
      </c>
      <c r="F477" s="6">
        <v>164</v>
      </c>
    </row>
    <row r="478" spans="2:6" x14ac:dyDescent="0.2">
      <c r="B478" s="6" t="s">
        <v>40813</v>
      </c>
      <c r="C478" s="6">
        <v>101</v>
      </c>
      <c r="D478" s="6">
        <v>208</v>
      </c>
      <c r="E478" s="6">
        <v>170</v>
      </c>
      <c r="F478" s="6">
        <v>140</v>
      </c>
    </row>
    <row r="479" spans="2:6" x14ac:dyDescent="0.2">
      <c r="B479" s="6" t="s">
        <v>40814</v>
      </c>
      <c r="C479" s="6">
        <v>78</v>
      </c>
      <c r="D479" s="6">
        <v>140</v>
      </c>
      <c r="E479" s="6">
        <v>115</v>
      </c>
      <c r="F479" s="6">
        <v>117</v>
      </c>
    </row>
    <row r="480" spans="2:6" x14ac:dyDescent="0.2">
      <c r="B480" s="6" t="s">
        <v>40815</v>
      </c>
      <c r="C480" s="6">
        <v>104</v>
      </c>
      <c r="D480" s="6">
        <v>159</v>
      </c>
      <c r="E480" s="6">
        <v>114</v>
      </c>
      <c r="F480" s="6">
        <v>150</v>
      </c>
    </row>
    <row r="481" spans="2:6" x14ac:dyDescent="0.2">
      <c r="B481" s="6" t="s">
        <v>40816</v>
      </c>
      <c r="C481" s="6">
        <v>101</v>
      </c>
      <c r="D481" s="6">
        <v>181</v>
      </c>
      <c r="E481" s="6">
        <v>123</v>
      </c>
      <c r="F481" s="6">
        <v>152</v>
      </c>
    </row>
    <row r="482" spans="2:6" x14ac:dyDescent="0.2">
      <c r="B482" s="6" t="s">
        <v>40817</v>
      </c>
      <c r="C482" s="6">
        <v>75</v>
      </c>
      <c r="D482" s="6">
        <v>139</v>
      </c>
      <c r="E482" s="6">
        <v>79</v>
      </c>
      <c r="F482" s="6">
        <v>121</v>
      </c>
    </row>
    <row r="483" spans="2:6" x14ac:dyDescent="0.2">
      <c r="B483" s="6" t="s">
        <v>40818</v>
      </c>
      <c r="C483" s="6">
        <v>109</v>
      </c>
      <c r="D483" s="6">
        <v>95</v>
      </c>
      <c r="E483" s="6">
        <v>70</v>
      </c>
      <c r="F483" s="6">
        <v>127</v>
      </c>
    </row>
    <row r="484" spans="2:6" x14ac:dyDescent="0.2">
      <c r="B484" s="6" t="s">
        <v>40819</v>
      </c>
      <c r="C484" s="6">
        <v>98</v>
      </c>
      <c r="D484" s="6">
        <v>148</v>
      </c>
      <c r="E484" s="6">
        <v>115</v>
      </c>
      <c r="F484" s="6">
        <v>142</v>
      </c>
    </row>
    <row r="485" spans="2:6" x14ac:dyDescent="0.2">
      <c r="B485" s="6" t="s">
        <v>40820</v>
      </c>
      <c r="C485" s="6">
        <v>99</v>
      </c>
      <c r="D485" s="6">
        <v>113</v>
      </c>
      <c r="E485" s="6">
        <v>68</v>
      </c>
      <c r="F485" s="6">
        <v>125</v>
      </c>
    </row>
    <row r="486" spans="2:6" x14ac:dyDescent="0.2">
      <c r="B486" s="6" t="s">
        <v>40821</v>
      </c>
      <c r="C486" s="6">
        <v>72</v>
      </c>
      <c r="D486" s="6">
        <v>176</v>
      </c>
      <c r="E486" s="6">
        <v>118</v>
      </c>
      <c r="F486" s="6">
        <v>105</v>
      </c>
    </row>
    <row r="487" spans="2:6" x14ac:dyDescent="0.2">
      <c r="B487" s="6" t="s">
        <v>40822</v>
      </c>
      <c r="C487" s="6">
        <v>95</v>
      </c>
      <c r="D487" s="6">
        <v>184</v>
      </c>
      <c r="E487" s="6">
        <v>176</v>
      </c>
      <c r="F487" s="6">
        <v>159</v>
      </c>
    </row>
    <row r="488" spans="2:6" x14ac:dyDescent="0.2">
      <c r="B488" s="6" t="s">
        <v>40823</v>
      </c>
      <c r="C488" s="6">
        <v>117</v>
      </c>
      <c r="D488" s="6">
        <v>144</v>
      </c>
      <c r="E488" s="6">
        <v>139</v>
      </c>
      <c r="F488" s="6">
        <v>127</v>
      </c>
    </row>
    <row r="489" spans="2:6" x14ac:dyDescent="0.2">
      <c r="B489" s="6" t="s">
        <v>40824</v>
      </c>
      <c r="C489" s="6">
        <v>110</v>
      </c>
      <c r="D489" s="6">
        <v>153</v>
      </c>
      <c r="E489" s="6">
        <v>138</v>
      </c>
      <c r="F489" s="6">
        <v>113</v>
      </c>
    </row>
    <row r="490" spans="2:6" x14ac:dyDescent="0.2">
      <c r="B490" s="6" t="s">
        <v>40825</v>
      </c>
      <c r="C490" s="6">
        <v>106</v>
      </c>
      <c r="D490" s="6">
        <v>191</v>
      </c>
      <c r="E490" s="6">
        <v>136</v>
      </c>
      <c r="F490" s="6">
        <v>159</v>
      </c>
    </row>
    <row r="491" spans="2:6" x14ac:dyDescent="0.2">
      <c r="B491" s="6" t="s">
        <v>40826</v>
      </c>
      <c r="C491" s="6">
        <v>91</v>
      </c>
      <c r="D491" s="6">
        <v>128</v>
      </c>
      <c r="E491" s="6">
        <v>110</v>
      </c>
      <c r="F491" s="6">
        <v>141</v>
      </c>
    </row>
    <row r="492" spans="2:6" x14ac:dyDescent="0.2">
      <c r="B492" s="6" t="s">
        <v>40827</v>
      </c>
      <c r="C492" s="6">
        <v>126</v>
      </c>
      <c r="D492" s="6">
        <v>79</v>
      </c>
      <c r="E492" s="6">
        <v>55</v>
      </c>
      <c r="F492" s="6">
        <v>205</v>
      </c>
    </row>
    <row r="493" spans="2:6" x14ac:dyDescent="0.2">
      <c r="B493" s="6" t="s">
        <v>40828</v>
      </c>
      <c r="C493" s="6">
        <v>103</v>
      </c>
      <c r="D493" s="6">
        <v>206</v>
      </c>
      <c r="E493" s="6">
        <v>169</v>
      </c>
      <c r="F493" s="6">
        <v>155</v>
      </c>
    </row>
    <row r="494" spans="2:6" x14ac:dyDescent="0.2">
      <c r="B494" s="6" t="s">
        <v>40829</v>
      </c>
      <c r="C494" s="6">
        <v>149</v>
      </c>
      <c r="D494" s="6">
        <v>132</v>
      </c>
      <c r="E494" s="6">
        <v>116</v>
      </c>
      <c r="F494" s="6">
        <v>206</v>
      </c>
    </row>
    <row r="495" spans="2:6" x14ac:dyDescent="0.2">
      <c r="B495" s="6" t="s">
        <v>40830</v>
      </c>
      <c r="C495" s="6">
        <v>112</v>
      </c>
      <c r="D495" s="6">
        <v>142</v>
      </c>
      <c r="E495" s="6">
        <v>119</v>
      </c>
      <c r="F495" s="6">
        <v>143</v>
      </c>
    </row>
    <row r="496" spans="2:6" x14ac:dyDescent="0.2">
      <c r="B496" s="6" t="s">
        <v>40831</v>
      </c>
      <c r="C496" s="6">
        <v>93</v>
      </c>
      <c r="D496" s="6">
        <v>180</v>
      </c>
      <c r="E496" s="6">
        <v>122</v>
      </c>
      <c r="F496" s="6">
        <v>162</v>
      </c>
    </row>
    <row r="497" spans="2:6" x14ac:dyDescent="0.2">
      <c r="B497" s="6" t="s">
        <v>40832</v>
      </c>
      <c r="C497" s="6">
        <v>113</v>
      </c>
      <c r="D497" s="6">
        <v>147</v>
      </c>
      <c r="E497" s="6">
        <v>107</v>
      </c>
      <c r="F497" s="6">
        <v>135</v>
      </c>
    </row>
    <row r="498" spans="2:6" x14ac:dyDescent="0.2">
      <c r="B498" s="6" t="s">
        <v>40833</v>
      </c>
      <c r="C498" s="6">
        <v>103</v>
      </c>
      <c r="D498" s="6">
        <v>172</v>
      </c>
      <c r="E498" s="6">
        <v>130</v>
      </c>
      <c r="F498" s="6">
        <v>183</v>
      </c>
    </row>
    <row r="499" spans="2:6" x14ac:dyDescent="0.2">
      <c r="B499" s="6" t="s">
        <v>40834</v>
      </c>
      <c r="C499" s="6">
        <v>96</v>
      </c>
      <c r="D499" s="6">
        <v>142</v>
      </c>
      <c r="E499" s="6">
        <v>117</v>
      </c>
      <c r="F499" s="6">
        <v>133</v>
      </c>
    </row>
    <row r="500" spans="2:6" x14ac:dyDescent="0.2">
      <c r="B500" s="6" t="s">
        <v>40835</v>
      </c>
      <c r="C500" s="6">
        <v>38</v>
      </c>
      <c r="D500" s="6">
        <v>168</v>
      </c>
      <c r="E500" s="6">
        <v>136</v>
      </c>
      <c r="F500" s="6">
        <v>42</v>
      </c>
    </row>
    <row r="501" spans="2:6" x14ac:dyDescent="0.2">
      <c r="B501" s="6" t="s">
        <v>40836</v>
      </c>
      <c r="C501" s="6">
        <v>108</v>
      </c>
      <c r="D501" s="6">
        <v>108</v>
      </c>
      <c r="E501" s="6">
        <v>67</v>
      </c>
      <c r="F501" s="6">
        <v>140</v>
      </c>
    </row>
    <row r="502" spans="2:6" x14ac:dyDescent="0.2">
      <c r="B502" s="6" t="s">
        <v>40837</v>
      </c>
      <c r="C502" s="6">
        <v>109</v>
      </c>
      <c r="D502" s="6">
        <v>172</v>
      </c>
      <c r="E502" s="6">
        <v>157</v>
      </c>
      <c r="F502" s="6">
        <v>158</v>
      </c>
    </row>
    <row r="503" spans="2:6" x14ac:dyDescent="0.2">
      <c r="B503" s="6" t="s">
        <v>40838</v>
      </c>
      <c r="C503" s="6">
        <v>91</v>
      </c>
      <c r="D503" s="6">
        <v>160</v>
      </c>
      <c r="E503" s="6">
        <v>133</v>
      </c>
      <c r="F503" s="6">
        <v>123</v>
      </c>
    </row>
    <row r="504" spans="2:6" x14ac:dyDescent="0.2">
      <c r="B504" s="6" t="s">
        <v>40839</v>
      </c>
      <c r="C504" s="6">
        <v>152</v>
      </c>
      <c r="D504" s="6">
        <v>171</v>
      </c>
      <c r="E504" s="6">
        <v>165</v>
      </c>
      <c r="F504" s="6">
        <v>133</v>
      </c>
    </row>
    <row r="505" spans="2:6" x14ac:dyDescent="0.2">
      <c r="B505" s="6" t="s">
        <v>40840</v>
      </c>
      <c r="C505" s="6">
        <v>175</v>
      </c>
      <c r="D505" s="6">
        <v>152</v>
      </c>
      <c r="E505" s="6">
        <v>118</v>
      </c>
      <c r="F505" s="6">
        <v>189</v>
      </c>
    </row>
    <row r="506" spans="2:6" x14ac:dyDescent="0.2">
      <c r="B506" s="6" t="s">
        <v>40841</v>
      </c>
      <c r="C506" s="6">
        <v>145</v>
      </c>
      <c r="D506" s="6">
        <v>186</v>
      </c>
      <c r="E506" s="6">
        <v>179</v>
      </c>
      <c r="F506" s="6">
        <v>178</v>
      </c>
    </row>
    <row r="507" spans="2:6" x14ac:dyDescent="0.2">
      <c r="B507" s="6" t="s">
        <v>40842</v>
      </c>
      <c r="C507" s="6">
        <v>172</v>
      </c>
      <c r="D507" s="6">
        <v>171</v>
      </c>
      <c r="E507" s="6">
        <v>176</v>
      </c>
      <c r="F507" s="6">
        <v>185</v>
      </c>
    </row>
    <row r="508" spans="2:6" x14ac:dyDescent="0.2">
      <c r="B508" s="6" t="s">
        <v>40843</v>
      </c>
      <c r="C508" s="6">
        <v>175</v>
      </c>
      <c r="D508" s="6">
        <v>168</v>
      </c>
      <c r="E508" s="6">
        <v>154</v>
      </c>
      <c r="F508" s="6">
        <v>170</v>
      </c>
    </row>
    <row r="509" spans="2:6" x14ac:dyDescent="0.2">
      <c r="B509" s="6" t="s">
        <v>40844</v>
      </c>
      <c r="C509" s="6">
        <v>109</v>
      </c>
      <c r="D509" s="6">
        <v>174</v>
      </c>
      <c r="E509" s="6">
        <v>141</v>
      </c>
      <c r="F509" s="6">
        <v>149</v>
      </c>
    </row>
    <row r="510" spans="2:6" x14ac:dyDescent="0.2">
      <c r="B510" s="6" t="s">
        <v>40845</v>
      </c>
      <c r="C510" s="6">
        <v>126</v>
      </c>
      <c r="D510" s="6">
        <v>152</v>
      </c>
      <c r="E510" s="6">
        <v>162</v>
      </c>
      <c r="F510" s="6">
        <v>102</v>
      </c>
    </row>
    <row r="511" spans="2:6" x14ac:dyDescent="0.2">
      <c r="B511" s="6" t="s">
        <v>40846</v>
      </c>
      <c r="C511" s="6">
        <v>118</v>
      </c>
      <c r="D511" s="6">
        <v>192</v>
      </c>
      <c r="E511" s="6">
        <v>178</v>
      </c>
      <c r="F511" s="6">
        <v>146</v>
      </c>
    </row>
    <row r="512" spans="2:6" x14ac:dyDescent="0.2">
      <c r="B512" s="6" t="s">
        <v>40847</v>
      </c>
      <c r="C512" s="6">
        <v>161</v>
      </c>
      <c r="D512" s="6">
        <v>136</v>
      </c>
      <c r="E512" s="6">
        <v>153</v>
      </c>
      <c r="F512" s="6">
        <v>152</v>
      </c>
    </row>
    <row r="513" spans="2:6" x14ac:dyDescent="0.2">
      <c r="B513" s="6" t="s">
        <v>40848</v>
      </c>
      <c r="C513" s="6">
        <v>173</v>
      </c>
      <c r="D513" s="6">
        <v>151</v>
      </c>
      <c r="E513" s="6">
        <v>159</v>
      </c>
      <c r="F513" s="6">
        <v>187</v>
      </c>
    </row>
    <row r="514" spans="2:6" x14ac:dyDescent="0.2">
      <c r="B514" s="6" t="s">
        <v>40849</v>
      </c>
      <c r="C514" s="6">
        <v>186</v>
      </c>
      <c r="D514" s="6">
        <v>203</v>
      </c>
      <c r="E514" s="6">
        <v>214</v>
      </c>
      <c r="F514" s="6">
        <v>155</v>
      </c>
    </row>
    <row r="515" spans="2:6" x14ac:dyDescent="0.2">
      <c r="B515" s="6" t="s">
        <v>40850</v>
      </c>
      <c r="C515" s="6">
        <v>194</v>
      </c>
      <c r="D515" s="6">
        <v>141</v>
      </c>
      <c r="E515" s="6">
        <v>155</v>
      </c>
      <c r="F515" s="6">
        <v>177</v>
      </c>
    </row>
    <row r="516" spans="2:6" x14ac:dyDescent="0.2">
      <c r="B516" s="6" t="s">
        <v>40851</v>
      </c>
      <c r="C516" s="6">
        <v>146</v>
      </c>
      <c r="D516" s="6">
        <v>143</v>
      </c>
      <c r="E516" s="6">
        <v>138</v>
      </c>
      <c r="F516" s="6">
        <v>142</v>
      </c>
    </row>
    <row r="517" spans="2:6" x14ac:dyDescent="0.2">
      <c r="B517" s="6" t="s">
        <v>40852</v>
      </c>
      <c r="C517" s="6">
        <v>136</v>
      </c>
      <c r="D517" s="6">
        <v>186</v>
      </c>
      <c r="E517" s="6">
        <v>210</v>
      </c>
      <c r="F517" s="6">
        <v>155</v>
      </c>
    </row>
    <row r="518" spans="2:6" x14ac:dyDescent="0.2">
      <c r="B518" s="6" t="s">
        <v>40853</v>
      </c>
      <c r="C518" s="6">
        <v>117</v>
      </c>
      <c r="D518" s="6">
        <v>119</v>
      </c>
      <c r="E518" s="6">
        <v>138</v>
      </c>
      <c r="F518" s="6">
        <v>154</v>
      </c>
    </row>
    <row r="519" spans="2:6" x14ac:dyDescent="0.2">
      <c r="B519" s="6" t="s">
        <v>40854</v>
      </c>
      <c r="C519" s="6">
        <v>165</v>
      </c>
      <c r="D519" s="6">
        <v>125</v>
      </c>
      <c r="E519" s="6">
        <v>132</v>
      </c>
      <c r="F519" s="6">
        <v>199</v>
      </c>
    </row>
    <row r="520" spans="2:6" x14ac:dyDescent="0.2">
      <c r="B520" s="6" t="s">
        <v>40855</v>
      </c>
      <c r="C520" s="6">
        <v>148</v>
      </c>
      <c r="D520" s="6">
        <v>157</v>
      </c>
      <c r="E520" s="6">
        <v>179</v>
      </c>
      <c r="F520" s="6">
        <v>100</v>
      </c>
    </row>
    <row r="521" spans="2:6" x14ac:dyDescent="0.2">
      <c r="B521" s="6" t="s">
        <v>40856</v>
      </c>
      <c r="C521" s="6">
        <v>99</v>
      </c>
      <c r="D521" s="6">
        <v>126</v>
      </c>
      <c r="E521" s="6">
        <v>129</v>
      </c>
      <c r="F521" s="6">
        <v>145</v>
      </c>
    </row>
    <row r="522" spans="2:6" x14ac:dyDescent="0.2">
      <c r="B522" s="6" t="s">
        <v>40857</v>
      </c>
      <c r="C522" s="6">
        <v>92</v>
      </c>
      <c r="D522" s="6">
        <v>170</v>
      </c>
      <c r="E522" s="6">
        <v>170</v>
      </c>
      <c r="F522" s="6">
        <v>110</v>
      </c>
    </row>
    <row r="523" spans="2:6" x14ac:dyDescent="0.2">
      <c r="B523" s="6" t="s">
        <v>40858</v>
      </c>
      <c r="C523" s="6">
        <v>150</v>
      </c>
      <c r="D523" s="6">
        <v>190</v>
      </c>
      <c r="E523" s="6">
        <v>185</v>
      </c>
      <c r="F523" s="6">
        <v>165</v>
      </c>
    </row>
    <row r="524" spans="2:6" x14ac:dyDescent="0.2">
      <c r="B524" s="6" t="s">
        <v>40859</v>
      </c>
      <c r="C524" s="6">
        <v>150</v>
      </c>
      <c r="D524" s="6">
        <v>245</v>
      </c>
      <c r="E524" s="6">
        <v>176</v>
      </c>
      <c r="F524" s="6">
        <v>144</v>
      </c>
    </row>
    <row r="525" spans="2:6" x14ac:dyDescent="0.2">
      <c r="B525" s="6" t="s">
        <v>40860</v>
      </c>
      <c r="C525" s="6">
        <v>175</v>
      </c>
      <c r="D525" s="6">
        <v>189</v>
      </c>
      <c r="E525" s="6">
        <v>203</v>
      </c>
      <c r="F525" s="6">
        <v>165</v>
      </c>
    </row>
    <row r="526" spans="2:6" x14ac:dyDescent="0.2">
      <c r="B526" s="6" t="s">
        <v>40861</v>
      </c>
      <c r="C526" s="6">
        <v>127</v>
      </c>
      <c r="D526" s="6">
        <v>142</v>
      </c>
      <c r="E526" s="6">
        <v>136</v>
      </c>
      <c r="F526" s="6">
        <v>139</v>
      </c>
    </row>
    <row r="527" spans="2:6" x14ac:dyDescent="0.2">
      <c r="B527" s="6" t="s">
        <v>40862</v>
      </c>
      <c r="C527" s="6">
        <v>121</v>
      </c>
      <c r="D527" s="6">
        <v>170</v>
      </c>
      <c r="E527" s="6">
        <v>147</v>
      </c>
      <c r="F527" s="6">
        <v>156</v>
      </c>
    </row>
    <row r="528" spans="2:6" x14ac:dyDescent="0.2">
      <c r="B528" s="6" t="s">
        <v>40863</v>
      </c>
      <c r="C528" s="6">
        <v>148</v>
      </c>
      <c r="D528" s="6">
        <v>209</v>
      </c>
      <c r="E528" s="6">
        <v>182</v>
      </c>
      <c r="F528" s="6">
        <v>171</v>
      </c>
    </row>
    <row r="529" spans="2:6" x14ac:dyDescent="0.2">
      <c r="B529" s="6" t="s">
        <v>40864</v>
      </c>
      <c r="C529" s="6">
        <v>134</v>
      </c>
      <c r="D529" s="6">
        <v>218</v>
      </c>
      <c r="E529" s="6">
        <v>254</v>
      </c>
      <c r="F529" s="6">
        <v>119</v>
      </c>
    </row>
    <row r="530" spans="2:6" x14ac:dyDescent="0.2">
      <c r="B530" s="6" t="s">
        <v>40865</v>
      </c>
      <c r="C530" s="6">
        <v>146</v>
      </c>
      <c r="D530" s="6">
        <v>121</v>
      </c>
      <c r="E530" s="6">
        <v>139</v>
      </c>
      <c r="F530" s="6">
        <v>134</v>
      </c>
    </row>
    <row r="531" spans="2:6" x14ac:dyDescent="0.2">
      <c r="B531" s="6" t="s">
        <v>40866</v>
      </c>
      <c r="C531" s="6">
        <v>198</v>
      </c>
      <c r="D531" s="6">
        <v>182</v>
      </c>
      <c r="E531" s="6">
        <v>177</v>
      </c>
      <c r="F531" s="6">
        <v>163</v>
      </c>
    </row>
    <row r="532" spans="2:6" x14ac:dyDescent="0.2">
      <c r="B532" s="6" t="s">
        <v>40867</v>
      </c>
      <c r="C532" s="6">
        <v>175</v>
      </c>
      <c r="D532" s="6">
        <v>177</v>
      </c>
      <c r="E532" s="6">
        <v>166</v>
      </c>
      <c r="F532" s="6">
        <v>144</v>
      </c>
    </row>
    <row r="533" spans="2:6" x14ac:dyDescent="0.2">
      <c r="B533" s="6" t="s">
        <v>40868</v>
      </c>
      <c r="C533" s="6">
        <v>103</v>
      </c>
      <c r="D533" s="6">
        <v>154</v>
      </c>
      <c r="E533" s="6">
        <v>171</v>
      </c>
      <c r="F533" s="6">
        <v>98</v>
      </c>
    </row>
    <row r="534" spans="2:6" x14ac:dyDescent="0.2">
      <c r="B534" s="6" t="s">
        <v>40869</v>
      </c>
      <c r="C534" s="6">
        <v>166</v>
      </c>
      <c r="D534" s="6">
        <v>193</v>
      </c>
      <c r="E534" s="6">
        <v>179</v>
      </c>
      <c r="F534" s="6">
        <v>160</v>
      </c>
    </row>
    <row r="535" spans="2:6" x14ac:dyDescent="0.2">
      <c r="B535" s="6" t="s">
        <v>40870</v>
      </c>
      <c r="C535" s="6">
        <v>138</v>
      </c>
      <c r="D535" s="6">
        <v>171</v>
      </c>
      <c r="E535" s="6">
        <v>193</v>
      </c>
      <c r="F535" s="6">
        <v>138</v>
      </c>
    </row>
    <row r="536" spans="2:6" x14ac:dyDescent="0.2">
      <c r="B536" s="6" t="s">
        <v>40871</v>
      </c>
      <c r="C536" s="6">
        <v>136</v>
      </c>
      <c r="D536" s="6">
        <v>191</v>
      </c>
      <c r="E536" s="6">
        <v>180</v>
      </c>
      <c r="F536" s="6">
        <v>158</v>
      </c>
    </row>
    <row r="537" spans="2:6" x14ac:dyDescent="0.2">
      <c r="B537" s="6" t="s">
        <v>40872</v>
      </c>
      <c r="C537" s="6">
        <v>124</v>
      </c>
      <c r="D537" s="6">
        <v>171</v>
      </c>
      <c r="E537" s="6">
        <v>172</v>
      </c>
      <c r="F537" s="6">
        <v>165</v>
      </c>
    </row>
    <row r="538" spans="2:6" x14ac:dyDescent="0.2">
      <c r="B538" s="6" t="s">
        <v>40873</v>
      </c>
      <c r="C538" s="6">
        <v>79</v>
      </c>
      <c r="D538" s="6">
        <v>217</v>
      </c>
      <c r="E538" s="6">
        <v>158</v>
      </c>
      <c r="F538" s="6">
        <v>97</v>
      </c>
    </row>
    <row r="539" spans="2:6" x14ac:dyDescent="0.2">
      <c r="B539" s="6" t="s">
        <v>40874</v>
      </c>
      <c r="C539" s="6">
        <v>171</v>
      </c>
      <c r="D539" s="6">
        <v>171</v>
      </c>
      <c r="E539" s="6">
        <v>143</v>
      </c>
      <c r="F539" s="6">
        <v>181</v>
      </c>
    </row>
    <row r="540" spans="2:6" x14ac:dyDescent="0.2">
      <c r="B540" s="6" t="s">
        <v>40875</v>
      </c>
      <c r="C540" s="6">
        <v>136</v>
      </c>
      <c r="D540" s="6">
        <v>157</v>
      </c>
      <c r="E540" s="6">
        <v>146</v>
      </c>
      <c r="F540" s="6">
        <v>145</v>
      </c>
    </row>
    <row r="541" spans="2:6" x14ac:dyDescent="0.2">
      <c r="B541" s="6" t="s">
        <v>40876</v>
      </c>
      <c r="C541" s="6">
        <v>150</v>
      </c>
      <c r="D541" s="6">
        <v>163</v>
      </c>
      <c r="E541" s="6">
        <v>147</v>
      </c>
      <c r="F541" s="6">
        <v>168</v>
      </c>
    </row>
    <row r="542" spans="2:6" x14ac:dyDescent="0.2">
      <c r="B542" s="6" t="s">
        <v>40877</v>
      </c>
      <c r="C542" s="6">
        <v>119</v>
      </c>
      <c r="D542" s="6">
        <v>135</v>
      </c>
      <c r="E542" s="6">
        <v>132</v>
      </c>
      <c r="F542" s="6">
        <v>131</v>
      </c>
    </row>
    <row r="543" spans="2:6" x14ac:dyDescent="0.2">
      <c r="B543" s="6" t="s">
        <v>40878</v>
      </c>
      <c r="C543" s="6">
        <v>175</v>
      </c>
      <c r="D543" s="6">
        <v>153</v>
      </c>
      <c r="E543" s="6">
        <v>168</v>
      </c>
      <c r="F543" s="6">
        <v>163</v>
      </c>
    </row>
    <row r="544" spans="2:6" x14ac:dyDescent="0.2">
      <c r="B544" s="6" t="s">
        <v>40879</v>
      </c>
      <c r="C544" s="6">
        <v>149</v>
      </c>
      <c r="D544" s="6">
        <v>187</v>
      </c>
      <c r="E544" s="6">
        <v>182</v>
      </c>
      <c r="F544" s="6">
        <v>172</v>
      </c>
    </row>
    <row r="545" spans="2:6" x14ac:dyDescent="0.2">
      <c r="B545" s="6" t="s">
        <v>40880</v>
      </c>
      <c r="C545" s="6">
        <v>139</v>
      </c>
      <c r="D545" s="6">
        <v>133</v>
      </c>
      <c r="E545" s="6">
        <v>126</v>
      </c>
      <c r="F545" s="6">
        <v>167</v>
      </c>
    </row>
    <row r="546" spans="2:6" x14ac:dyDescent="0.2">
      <c r="B546" s="6" t="s">
        <v>40881</v>
      </c>
      <c r="C546" s="6">
        <v>144</v>
      </c>
      <c r="D546" s="6">
        <v>173</v>
      </c>
      <c r="E546" s="6">
        <v>193</v>
      </c>
      <c r="F546" s="6">
        <v>134</v>
      </c>
    </row>
    <row r="547" spans="2:6" x14ac:dyDescent="0.2">
      <c r="B547" s="6" t="s">
        <v>40882</v>
      </c>
      <c r="C547" s="6">
        <v>124</v>
      </c>
      <c r="D547" s="6">
        <v>114</v>
      </c>
      <c r="E547" s="6">
        <v>120</v>
      </c>
      <c r="F547" s="6">
        <v>156</v>
      </c>
    </row>
    <row r="548" spans="2:6" x14ac:dyDescent="0.2">
      <c r="B548" s="6" t="s">
        <v>40883</v>
      </c>
      <c r="C548" s="6">
        <v>162</v>
      </c>
      <c r="D548" s="6">
        <v>157</v>
      </c>
      <c r="E548" s="6">
        <v>187</v>
      </c>
      <c r="F548" s="6">
        <v>149</v>
      </c>
    </row>
    <row r="549" spans="2:6" x14ac:dyDescent="0.2">
      <c r="B549" s="6" t="s">
        <v>40884</v>
      </c>
      <c r="C549" s="6">
        <v>135</v>
      </c>
      <c r="D549" s="6">
        <v>169</v>
      </c>
      <c r="E549" s="6">
        <v>160</v>
      </c>
      <c r="F549" s="6">
        <v>162</v>
      </c>
    </row>
    <row r="550" spans="2:6" x14ac:dyDescent="0.2">
      <c r="B550" s="6" t="s">
        <v>40885</v>
      </c>
      <c r="C550" s="6">
        <v>145</v>
      </c>
      <c r="D550" s="6">
        <v>159</v>
      </c>
      <c r="E550" s="6">
        <v>135</v>
      </c>
      <c r="F550" s="6">
        <v>159</v>
      </c>
    </row>
    <row r="551" spans="2:6" x14ac:dyDescent="0.2">
      <c r="B551" s="6" t="s">
        <v>40886</v>
      </c>
      <c r="C551" s="6">
        <v>157</v>
      </c>
      <c r="D551" s="6">
        <v>153</v>
      </c>
      <c r="E551" s="6">
        <v>169</v>
      </c>
      <c r="F551" s="6">
        <v>133</v>
      </c>
    </row>
    <row r="552" spans="2:6" x14ac:dyDescent="0.2">
      <c r="B552" s="6" t="s">
        <v>40887</v>
      </c>
      <c r="C552" s="6">
        <v>151</v>
      </c>
      <c r="D552" s="6">
        <v>136</v>
      </c>
      <c r="E552" s="6">
        <v>165</v>
      </c>
      <c r="F552" s="6">
        <v>196</v>
      </c>
    </row>
    <row r="553" spans="2:6" x14ac:dyDescent="0.2">
      <c r="B553" s="6" t="s">
        <v>40888</v>
      </c>
      <c r="C553" s="6">
        <v>127</v>
      </c>
      <c r="D553" s="6">
        <v>175</v>
      </c>
      <c r="E553" s="6">
        <v>189</v>
      </c>
      <c r="F553" s="6">
        <v>137</v>
      </c>
    </row>
    <row r="554" spans="2:6" x14ac:dyDescent="0.2">
      <c r="B554" s="6" t="s">
        <v>40889</v>
      </c>
      <c r="C554" s="6">
        <v>138</v>
      </c>
      <c r="D554" s="6">
        <v>117</v>
      </c>
      <c r="E554" s="6">
        <v>128</v>
      </c>
      <c r="F554" s="6">
        <v>122</v>
      </c>
    </row>
    <row r="555" spans="2:6" x14ac:dyDescent="0.2">
      <c r="B555" s="6" t="s">
        <v>40890</v>
      </c>
      <c r="C555" s="6">
        <v>145</v>
      </c>
      <c r="D555" s="6">
        <v>147</v>
      </c>
      <c r="E555" s="6">
        <v>140</v>
      </c>
      <c r="F555" s="6">
        <v>111</v>
      </c>
    </row>
    <row r="556" spans="2:6" x14ac:dyDescent="0.2">
      <c r="B556" s="6" t="s">
        <v>40891</v>
      </c>
      <c r="C556" s="6">
        <v>104</v>
      </c>
      <c r="D556" s="6">
        <v>195</v>
      </c>
      <c r="E556" s="6">
        <v>185</v>
      </c>
      <c r="F556" s="6">
        <v>128</v>
      </c>
    </row>
    <row r="557" spans="2:6" x14ac:dyDescent="0.2">
      <c r="B557" s="6" t="s">
        <v>40892</v>
      </c>
      <c r="C557" s="6">
        <v>156</v>
      </c>
      <c r="D557" s="6">
        <v>200</v>
      </c>
      <c r="E557" s="6">
        <v>189</v>
      </c>
      <c r="F557" s="6">
        <v>144</v>
      </c>
    </row>
    <row r="558" spans="2:6" x14ac:dyDescent="0.2">
      <c r="B558" s="6" t="s">
        <v>40893</v>
      </c>
      <c r="C558" s="6">
        <v>101</v>
      </c>
      <c r="D558" s="6">
        <v>144</v>
      </c>
      <c r="E558" s="6">
        <v>159</v>
      </c>
      <c r="F558" s="6">
        <v>106</v>
      </c>
    </row>
    <row r="559" spans="2:6" x14ac:dyDescent="0.2">
      <c r="B559" s="6" t="s">
        <v>40894</v>
      </c>
      <c r="C559" s="6">
        <v>189</v>
      </c>
      <c r="D559" s="6">
        <v>158</v>
      </c>
      <c r="E559" s="6">
        <v>160</v>
      </c>
      <c r="F559" s="6">
        <v>158</v>
      </c>
    </row>
    <row r="560" spans="2:6" x14ac:dyDescent="0.2">
      <c r="B560" s="6" t="s">
        <v>40895</v>
      </c>
      <c r="C560" s="6">
        <v>104</v>
      </c>
      <c r="D560" s="6">
        <v>147</v>
      </c>
      <c r="E560" s="6">
        <v>144</v>
      </c>
      <c r="F560" s="6">
        <v>119</v>
      </c>
    </row>
    <row r="561" spans="2:6" x14ac:dyDescent="0.2">
      <c r="B561" s="6" t="s">
        <v>40896</v>
      </c>
      <c r="C561" s="6">
        <v>130</v>
      </c>
      <c r="D561" s="6">
        <v>165</v>
      </c>
      <c r="E561" s="6">
        <v>139</v>
      </c>
      <c r="F561" s="6">
        <v>164</v>
      </c>
    </row>
    <row r="562" spans="2:6" x14ac:dyDescent="0.2">
      <c r="B562" s="6" t="s">
        <v>40897</v>
      </c>
      <c r="C562" s="6">
        <v>154</v>
      </c>
      <c r="D562" s="6">
        <v>161</v>
      </c>
      <c r="E562" s="6">
        <v>180</v>
      </c>
      <c r="F562" s="6">
        <v>156</v>
      </c>
    </row>
    <row r="563" spans="2:6" x14ac:dyDescent="0.2">
      <c r="B563" s="6" t="s">
        <v>40898</v>
      </c>
      <c r="C563" s="6">
        <v>138</v>
      </c>
      <c r="D563" s="6">
        <v>173</v>
      </c>
      <c r="E563" s="6">
        <v>198</v>
      </c>
      <c r="F563" s="6">
        <v>148</v>
      </c>
    </row>
    <row r="564" spans="2:6" x14ac:dyDescent="0.2">
      <c r="B564" s="6" t="s">
        <v>40899</v>
      </c>
      <c r="C564" s="6">
        <v>129</v>
      </c>
      <c r="D564" s="6">
        <v>195</v>
      </c>
      <c r="E564" s="6">
        <v>190</v>
      </c>
      <c r="F564" s="6">
        <v>144</v>
      </c>
    </row>
    <row r="565" spans="2:6" x14ac:dyDescent="0.2">
      <c r="B565" s="6" t="s">
        <v>40900</v>
      </c>
      <c r="C565" s="6">
        <v>160</v>
      </c>
      <c r="D565" s="6">
        <v>148</v>
      </c>
      <c r="E565" s="6">
        <v>144</v>
      </c>
      <c r="F565" s="6">
        <v>174</v>
      </c>
    </row>
    <row r="566" spans="2:6" x14ac:dyDescent="0.2">
      <c r="B566" s="6" t="s">
        <v>40901</v>
      </c>
      <c r="C566" s="6">
        <v>151</v>
      </c>
      <c r="D566" s="6">
        <v>109</v>
      </c>
      <c r="E566" s="6">
        <v>130</v>
      </c>
      <c r="F566" s="6">
        <v>161</v>
      </c>
    </row>
    <row r="567" spans="2:6" x14ac:dyDescent="0.2">
      <c r="B567" s="6" t="s">
        <v>40902</v>
      </c>
      <c r="C567" s="6">
        <v>132</v>
      </c>
      <c r="D567" s="6">
        <v>146</v>
      </c>
      <c r="E567" s="6">
        <v>142</v>
      </c>
      <c r="F567" s="6">
        <v>184</v>
      </c>
    </row>
    <row r="568" spans="2:6" x14ac:dyDescent="0.2">
      <c r="B568" s="6" t="s">
        <v>40903</v>
      </c>
      <c r="C568" s="6">
        <v>170</v>
      </c>
      <c r="D568" s="6">
        <v>168</v>
      </c>
      <c r="E568" s="6">
        <v>179</v>
      </c>
      <c r="F568" s="6">
        <v>144</v>
      </c>
    </row>
    <row r="569" spans="2:6" x14ac:dyDescent="0.2">
      <c r="B569" s="6" t="s">
        <v>40904</v>
      </c>
      <c r="C569" s="6">
        <v>177</v>
      </c>
      <c r="D569" s="6">
        <v>121</v>
      </c>
      <c r="E569" s="6">
        <v>120</v>
      </c>
      <c r="F569" s="6">
        <v>177</v>
      </c>
    </row>
    <row r="570" spans="2:6" x14ac:dyDescent="0.2">
      <c r="B570" s="6" t="s">
        <v>40905</v>
      </c>
      <c r="C570" s="6">
        <v>146</v>
      </c>
      <c r="D570" s="6">
        <v>174</v>
      </c>
      <c r="E570" s="6">
        <v>160</v>
      </c>
      <c r="F570" s="6">
        <v>151</v>
      </c>
    </row>
    <row r="571" spans="2:6" x14ac:dyDescent="0.2">
      <c r="B571" s="6" t="s">
        <v>40906</v>
      </c>
      <c r="C571" s="6">
        <v>170</v>
      </c>
      <c r="D571" s="6">
        <v>87</v>
      </c>
      <c r="E571" s="6">
        <v>84</v>
      </c>
      <c r="F571" s="6">
        <v>165</v>
      </c>
    </row>
    <row r="572" spans="2:6" x14ac:dyDescent="0.2">
      <c r="B572" s="6" t="s">
        <v>40907</v>
      </c>
      <c r="C572" s="6">
        <v>142</v>
      </c>
      <c r="D572" s="6">
        <v>149</v>
      </c>
      <c r="E572" s="6">
        <v>165</v>
      </c>
      <c r="F572" s="6">
        <v>173</v>
      </c>
    </row>
    <row r="573" spans="2:6" x14ac:dyDescent="0.2">
      <c r="B573" s="6" t="s">
        <v>40908</v>
      </c>
      <c r="C573" s="6">
        <v>141</v>
      </c>
      <c r="D573" s="6">
        <v>193</v>
      </c>
      <c r="E573" s="6">
        <v>187</v>
      </c>
      <c r="F573" s="6">
        <v>132</v>
      </c>
    </row>
    <row r="574" spans="2:6" x14ac:dyDescent="0.2">
      <c r="B574" s="6" t="s">
        <v>40909</v>
      </c>
      <c r="C574" s="6">
        <v>122</v>
      </c>
      <c r="D574" s="6">
        <v>226</v>
      </c>
      <c r="E574" s="6">
        <v>259</v>
      </c>
      <c r="F574" s="6">
        <v>113</v>
      </c>
    </row>
    <row r="575" spans="2:6" x14ac:dyDescent="0.2">
      <c r="B575" s="6" t="s">
        <v>40910</v>
      </c>
      <c r="C575" s="6">
        <v>121</v>
      </c>
      <c r="D575" s="6">
        <v>164</v>
      </c>
      <c r="E575" s="6">
        <v>148</v>
      </c>
      <c r="F575" s="6">
        <v>132</v>
      </c>
    </row>
    <row r="576" spans="2:6" x14ac:dyDescent="0.2">
      <c r="B576" s="6" t="s">
        <v>40911</v>
      </c>
      <c r="C576" s="6">
        <v>164</v>
      </c>
      <c r="D576" s="6">
        <v>201</v>
      </c>
      <c r="E576" s="6">
        <v>182</v>
      </c>
      <c r="F576" s="6">
        <v>127</v>
      </c>
    </row>
    <row r="577" spans="2:6" x14ac:dyDescent="0.2">
      <c r="B577" s="6" t="s">
        <v>40912</v>
      </c>
      <c r="C577" s="6">
        <v>182</v>
      </c>
      <c r="D577" s="6">
        <v>220</v>
      </c>
      <c r="E577" s="6">
        <v>223</v>
      </c>
      <c r="F577" s="6">
        <v>163</v>
      </c>
    </row>
    <row r="578" spans="2:6" x14ac:dyDescent="0.2">
      <c r="B578" s="6" t="s">
        <v>40913</v>
      </c>
      <c r="C578" s="6">
        <v>135</v>
      </c>
      <c r="D578" s="6">
        <v>218</v>
      </c>
      <c r="E578" s="6">
        <v>243</v>
      </c>
      <c r="F578" s="6">
        <v>133</v>
      </c>
    </row>
    <row r="579" spans="2:6" x14ac:dyDescent="0.2">
      <c r="B579" s="6" t="s">
        <v>40914</v>
      </c>
      <c r="C579" s="6">
        <v>148</v>
      </c>
      <c r="D579" s="6">
        <v>145</v>
      </c>
      <c r="E579" s="6">
        <v>160</v>
      </c>
      <c r="F579" s="6">
        <v>113</v>
      </c>
    </row>
    <row r="580" spans="2:6" x14ac:dyDescent="0.2">
      <c r="B580" s="6" t="s">
        <v>40915</v>
      </c>
      <c r="C580" s="6">
        <v>173</v>
      </c>
      <c r="D580" s="6">
        <v>141</v>
      </c>
      <c r="E580" s="6">
        <v>155</v>
      </c>
      <c r="F580" s="6">
        <v>161</v>
      </c>
    </row>
    <row r="581" spans="2:6" x14ac:dyDescent="0.2">
      <c r="B581" s="6" t="s">
        <v>40916</v>
      </c>
      <c r="C581" s="6">
        <v>151</v>
      </c>
      <c r="D581" s="6">
        <v>196</v>
      </c>
      <c r="E581" s="6">
        <v>203</v>
      </c>
      <c r="F581" s="6">
        <v>158</v>
      </c>
    </row>
    <row r="582" spans="2:6" x14ac:dyDescent="0.2">
      <c r="B582" s="6" t="s">
        <v>40917</v>
      </c>
      <c r="C582" s="6">
        <v>102</v>
      </c>
      <c r="D582" s="6">
        <v>145</v>
      </c>
      <c r="E582" s="6">
        <v>139</v>
      </c>
      <c r="F582" s="6">
        <v>145</v>
      </c>
    </row>
    <row r="583" spans="2:6" x14ac:dyDescent="0.2">
      <c r="B583" s="6" t="s">
        <v>40918</v>
      </c>
      <c r="C583" s="6">
        <v>139</v>
      </c>
      <c r="D583" s="6">
        <v>136</v>
      </c>
      <c r="E583" s="6">
        <v>99</v>
      </c>
      <c r="F583" s="6">
        <v>138</v>
      </c>
    </row>
    <row r="584" spans="2:6" x14ac:dyDescent="0.2">
      <c r="B584" s="6" t="s">
        <v>40919</v>
      </c>
      <c r="C584" s="6">
        <v>148</v>
      </c>
      <c r="D584" s="6">
        <v>159</v>
      </c>
      <c r="E584" s="6">
        <v>171</v>
      </c>
      <c r="F584" s="6">
        <v>166</v>
      </c>
    </row>
    <row r="585" spans="2:6" x14ac:dyDescent="0.2">
      <c r="B585" s="6" t="s">
        <v>40920</v>
      </c>
      <c r="C585" s="6">
        <v>107</v>
      </c>
      <c r="D585" s="6">
        <v>131</v>
      </c>
      <c r="E585" s="6">
        <v>107</v>
      </c>
      <c r="F585" s="6">
        <v>118</v>
      </c>
    </row>
    <row r="586" spans="2:6" x14ac:dyDescent="0.2">
      <c r="B586" s="6" t="s">
        <v>40921</v>
      </c>
      <c r="C586" s="6">
        <v>113</v>
      </c>
      <c r="D586" s="6">
        <v>153</v>
      </c>
      <c r="E586" s="6">
        <v>174</v>
      </c>
      <c r="F586" s="6">
        <v>158</v>
      </c>
    </row>
    <row r="587" spans="2:6" x14ac:dyDescent="0.2">
      <c r="B587" s="6" t="s">
        <v>40922</v>
      </c>
      <c r="C587" s="6">
        <v>143</v>
      </c>
      <c r="D587" s="6">
        <v>209</v>
      </c>
      <c r="E587" s="6">
        <v>229</v>
      </c>
      <c r="F587" s="6">
        <v>151</v>
      </c>
    </row>
    <row r="588" spans="2:6" x14ac:dyDescent="0.2">
      <c r="B588" s="6" t="s">
        <v>40923</v>
      </c>
      <c r="C588" s="6">
        <v>138</v>
      </c>
      <c r="D588" s="6">
        <v>203</v>
      </c>
      <c r="E588" s="6">
        <v>167</v>
      </c>
      <c r="F588" s="6">
        <v>149</v>
      </c>
    </row>
    <row r="589" spans="2:6" x14ac:dyDescent="0.2">
      <c r="B589" s="6" t="s">
        <v>40924</v>
      </c>
      <c r="C589" s="6">
        <v>144</v>
      </c>
      <c r="D589" s="6">
        <v>191</v>
      </c>
      <c r="E589" s="6">
        <v>188</v>
      </c>
      <c r="F589" s="6">
        <v>149</v>
      </c>
    </row>
    <row r="590" spans="2:6" x14ac:dyDescent="0.2">
      <c r="B590" s="6" t="s">
        <v>40925</v>
      </c>
      <c r="C590" s="6">
        <v>172</v>
      </c>
      <c r="D590" s="6">
        <v>206</v>
      </c>
      <c r="E590" s="6">
        <v>216</v>
      </c>
      <c r="F590" s="6">
        <v>173</v>
      </c>
    </row>
    <row r="591" spans="2:6" x14ac:dyDescent="0.2">
      <c r="B591" s="6" t="s">
        <v>40926</v>
      </c>
      <c r="C591" s="6">
        <v>117</v>
      </c>
      <c r="D591" s="6">
        <v>125</v>
      </c>
      <c r="E591" s="6">
        <v>148</v>
      </c>
      <c r="F591" s="6">
        <v>158</v>
      </c>
    </row>
    <row r="592" spans="2:6" x14ac:dyDescent="0.2">
      <c r="B592" s="6" t="s">
        <v>40927</v>
      </c>
      <c r="C592" s="6">
        <v>186</v>
      </c>
      <c r="D592" s="6">
        <v>54</v>
      </c>
      <c r="E592" s="6">
        <v>99</v>
      </c>
      <c r="F592" s="6">
        <v>186</v>
      </c>
    </row>
    <row r="593" spans="2:6" x14ac:dyDescent="0.2">
      <c r="B593" s="6" t="s">
        <v>40928</v>
      </c>
      <c r="C593" s="6">
        <v>122</v>
      </c>
      <c r="D593" s="6">
        <v>199</v>
      </c>
      <c r="E593" s="6">
        <v>250</v>
      </c>
      <c r="F593" s="6">
        <v>138</v>
      </c>
    </row>
    <row r="594" spans="2:6" x14ac:dyDescent="0.2">
      <c r="B594" s="6" t="s">
        <v>40929</v>
      </c>
      <c r="C594" s="6">
        <v>197</v>
      </c>
      <c r="D594" s="6">
        <v>150</v>
      </c>
      <c r="E594" s="6">
        <v>130</v>
      </c>
      <c r="F594" s="6">
        <v>190</v>
      </c>
    </row>
    <row r="595" spans="2:6" x14ac:dyDescent="0.2">
      <c r="B595" s="6" t="s">
        <v>40930</v>
      </c>
      <c r="C595" s="6">
        <v>148</v>
      </c>
      <c r="D595" s="6">
        <v>158</v>
      </c>
      <c r="E595" s="6">
        <v>139</v>
      </c>
      <c r="F595" s="6">
        <v>159</v>
      </c>
    </row>
    <row r="596" spans="2:6" x14ac:dyDescent="0.2">
      <c r="B596" s="6" t="s">
        <v>40931</v>
      </c>
      <c r="C596" s="6">
        <v>167</v>
      </c>
      <c r="D596" s="6">
        <v>154</v>
      </c>
      <c r="E596" s="6">
        <v>177</v>
      </c>
      <c r="F596" s="6">
        <v>120</v>
      </c>
    </row>
    <row r="597" spans="2:6" x14ac:dyDescent="0.2">
      <c r="B597" s="6" t="s">
        <v>40932</v>
      </c>
      <c r="C597" s="6">
        <v>170</v>
      </c>
      <c r="D597" s="6">
        <v>147</v>
      </c>
      <c r="E597" s="6">
        <v>128</v>
      </c>
      <c r="F597" s="6">
        <v>137</v>
      </c>
    </row>
    <row r="598" spans="2:6" x14ac:dyDescent="0.2">
      <c r="B598" s="6" t="s">
        <v>40933</v>
      </c>
      <c r="C598" s="6">
        <v>173</v>
      </c>
      <c r="D598" s="6">
        <v>177</v>
      </c>
      <c r="E598" s="6">
        <v>169</v>
      </c>
      <c r="F598" s="6">
        <v>182</v>
      </c>
    </row>
    <row r="599" spans="2:6" x14ac:dyDescent="0.2">
      <c r="B599" s="6" t="s">
        <v>40934</v>
      </c>
      <c r="C599" s="6">
        <v>124</v>
      </c>
      <c r="D599" s="6">
        <v>148</v>
      </c>
      <c r="E599" s="6">
        <v>136</v>
      </c>
      <c r="F599" s="6">
        <v>156</v>
      </c>
    </row>
    <row r="600" spans="2:6" x14ac:dyDescent="0.2">
      <c r="B600" s="6" t="s">
        <v>40935</v>
      </c>
      <c r="C600" s="6">
        <v>56</v>
      </c>
      <c r="D600" s="6">
        <v>130</v>
      </c>
      <c r="E600" s="6">
        <v>170</v>
      </c>
      <c r="F600" s="6">
        <v>61</v>
      </c>
    </row>
    <row r="601" spans="2:6" x14ac:dyDescent="0.2">
      <c r="B601" s="6" t="s">
        <v>40936</v>
      </c>
      <c r="C601" s="6">
        <v>149</v>
      </c>
      <c r="D601" s="6">
        <v>97</v>
      </c>
      <c r="E601" s="6">
        <v>104</v>
      </c>
      <c r="F601" s="6">
        <v>154</v>
      </c>
    </row>
    <row r="602" spans="2:6" x14ac:dyDescent="0.2">
      <c r="B602" s="6" t="s">
        <v>40937</v>
      </c>
      <c r="C602" s="6">
        <v>168</v>
      </c>
      <c r="D602" s="6">
        <v>196</v>
      </c>
      <c r="E602" s="6">
        <v>194</v>
      </c>
      <c r="F602" s="6">
        <v>165</v>
      </c>
    </row>
    <row r="603" spans="2:6" x14ac:dyDescent="0.2">
      <c r="B603" s="6" t="s">
        <v>40938</v>
      </c>
      <c r="C603" s="6">
        <v>136</v>
      </c>
      <c r="D603" s="6">
        <v>170</v>
      </c>
      <c r="E603" s="6">
        <v>186</v>
      </c>
      <c r="F603" s="6">
        <v>146</v>
      </c>
    </row>
    <row r="604" spans="2:6" x14ac:dyDescent="0.2">
      <c r="B604" s="6" t="s">
        <v>40939</v>
      </c>
      <c r="C604" s="6">
        <v>86</v>
      </c>
      <c r="D604" s="6">
        <v>159</v>
      </c>
      <c r="E604" s="6">
        <v>164</v>
      </c>
      <c r="F604" s="6">
        <v>137</v>
      </c>
    </row>
    <row r="605" spans="2:6" x14ac:dyDescent="0.2">
      <c r="B605" s="6" t="s">
        <v>40940</v>
      </c>
      <c r="C605" s="6">
        <v>142</v>
      </c>
      <c r="D605" s="6">
        <v>124</v>
      </c>
      <c r="E605" s="6">
        <v>155</v>
      </c>
      <c r="F605" s="6">
        <v>179</v>
      </c>
    </row>
    <row r="606" spans="2:6" x14ac:dyDescent="0.2">
      <c r="B606" s="6" t="s">
        <v>40941</v>
      </c>
      <c r="C606" s="6">
        <v>146</v>
      </c>
      <c r="D606" s="6">
        <v>220</v>
      </c>
      <c r="E606" s="6">
        <v>197</v>
      </c>
      <c r="F606" s="6">
        <v>187</v>
      </c>
    </row>
    <row r="607" spans="2:6" x14ac:dyDescent="0.2">
      <c r="B607" s="6" t="s">
        <v>40942</v>
      </c>
      <c r="C607" s="6">
        <v>146</v>
      </c>
      <c r="D607" s="6">
        <v>155</v>
      </c>
      <c r="E607" s="6">
        <v>198</v>
      </c>
      <c r="F607" s="6">
        <v>216</v>
      </c>
    </row>
    <row r="608" spans="2:6" x14ac:dyDescent="0.2">
      <c r="B608" s="6" t="s">
        <v>40943</v>
      </c>
      <c r="C608" s="6">
        <v>150</v>
      </c>
      <c r="D608" s="6">
        <v>129</v>
      </c>
      <c r="E608" s="6">
        <v>162</v>
      </c>
      <c r="F608" s="6">
        <v>168</v>
      </c>
    </row>
    <row r="609" spans="2:6" x14ac:dyDescent="0.2">
      <c r="B609" s="6" t="s">
        <v>40944</v>
      </c>
      <c r="C609" s="6">
        <v>128</v>
      </c>
      <c r="D609" s="6">
        <v>170</v>
      </c>
      <c r="E609" s="6">
        <v>159</v>
      </c>
      <c r="F609" s="6">
        <v>167</v>
      </c>
    </row>
    <row r="610" spans="2:6" x14ac:dyDescent="0.2">
      <c r="B610" s="6" t="s">
        <v>40945</v>
      </c>
      <c r="C610" s="6">
        <v>91</v>
      </c>
      <c r="D610" s="6">
        <v>209</v>
      </c>
      <c r="E610" s="6">
        <v>167</v>
      </c>
      <c r="F610" s="6">
        <v>114</v>
      </c>
    </row>
    <row r="611" spans="2:6" x14ac:dyDescent="0.2">
      <c r="B611" s="6" t="s">
        <v>40946</v>
      </c>
      <c r="C611" s="6">
        <v>89</v>
      </c>
      <c r="D611" s="6">
        <v>190</v>
      </c>
      <c r="E611" s="6">
        <v>194</v>
      </c>
      <c r="F611" s="6">
        <v>169</v>
      </c>
    </row>
    <row r="612" spans="2:6" x14ac:dyDescent="0.2">
      <c r="B612" s="6" t="s">
        <v>40947</v>
      </c>
      <c r="C612" s="6">
        <v>72</v>
      </c>
      <c r="D612" s="6">
        <v>156</v>
      </c>
      <c r="E612" s="6">
        <v>161</v>
      </c>
      <c r="F612" s="6">
        <v>172</v>
      </c>
    </row>
    <row r="613" spans="2:6" x14ac:dyDescent="0.2">
      <c r="B613" s="6" t="s">
        <v>40948</v>
      </c>
      <c r="C613" s="6">
        <v>135</v>
      </c>
      <c r="D613" s="6">
        <v>130</v>
      </c>
      <c r="E613" s="6">
        <v>155</v>
      </c>
      <c r="F613" s="6">
        <v>154</v>
      </c>
    </row>
    <row r="614" spans="2:6" x14ac:dyDescent="0.2">
      <c r="B614" s="6" t="s">
        <v>40949</v>
      </c>
      <c r="C614" s="6">
        <v>143</v>
      </c>
      <c r="D614" s="6">
        <v>207</v>
      </c>
      <c r="E614" s="6">
        <v>211</v>
      </c>
      <c r="F614" s="6">
        <v>221</v>
      </c>
    </row>
    <row r="615" spans="2:6" x14ac:dyDescent="0.2">
      <c r="B615" s="6" t="s">
        <v>40950</v>
      </c>
      <c r="C615" s="6">
        <v>112</v>
      </c>
      <c r="D615" s="6">
        <v>139</v>
      </c>
      <c r="E615" s="6">
        <v>164</v>
      </c>
      <c r="F615" s="6">
        <v>192</v>
      </c>
    </row>
    <row r="616" spans="2:6" x14ac:dyDescent="0.2">
      <c r="B616" s="6" t="s">
        <v>40951</v>
      </c>
      <c r="C616" s="6">
        <v>119</v>
      </c>
      <c r="D616" s="6">
        <v>138</v>
      </c>
      <c r="E616" s="6">
        <v>168</v>
      </c>
      <c r="F616" s="6">
        <v>193</v>
      </c>
    </row>
    <row r="617" spans="2:6" x14ac:dyDescent="0.2">
      <c r="B617" s="6" t="s">
        <v>40952</v>
      </c>
      <c r="C617" s="6">
        <v>146</v>
      </c>
      <c r="D617" s="6">
        <v>189</v>
      </c>
      <c r="E617" s="6">
        <v>181</v>
      </c>
      <c r="F617" s="6">
        <v>178</v>
      </c>
    </row>
    <row r="618" spans="2:6" x14ac:dyDescent="0.2">
      <c r="B618" s="6" t="s">
        <v>40953</v>
      </c>
      <c r="C618" s="6">
        <v>108</v>
      </c>
      <c r="D618" s="6">
        <v>123</v>
      </c>
      <c r="E618" s="6">
        <v>133</v>
      </c>
      <c r="F618" s="6">
        <v>142</v>
      </c>
    </row>
    <row r="619" spans="2:6" x14ac:dyDescent="0.2">
      <c r="B619" s="6" t="s">
        <v>40954</v>
      </c>
      <c r="C619" s="6">
        <v>117</v>
      </c>
      <c r="D619" s="6">
        <v>152</v>
      </c>
      <c r="E619" s="6">
        <v>151</v>
      </c>
      <c r="F619" s="6">
        <v>199</v>
      </c>
    </row>
    <row r="620" spans="2:6" x14ac:dyDescent="0.2">
      <c r="B620" s="6" t="s">
        <v>40955</v>
      </c>
      <c r="C620" s="6">
        <v>91</v>
      </c>
      <c r="D620" s="6">
        <v>170</v>
      </c>
      <c r="E620" s="6">
        <v>124</v>
      </c>
      <c r="F620" s="6">
        <v>121</v>
      </c>
    </row>
    <row r="621" spans="2:6" x14ac:dyDescent="0.2">
      <c r="B621" s="6" t="s">
        <v>40956</v>
      </c>
      <c r="C621" s="6">
        <v>95</v>
      </c>
      <c r="D621" s="6">
        <v>129</v>
      </c>
      <c r="E621" s="6">
        <v>106</v>
      </c>
      <c r="F621" s="6">
        <v>142</v>
      </c>
    </row>
    <row r="622" spans="2:6" x14ac:dyDescent="0.2">
      <c r="B622" s="6" t="s">
        <v>40957</v>
      </c>
      <c r="C622" s="6">
        <v>90</v>
      </c>
      <c r="D622" s="6">
        <v>193</v>
      </c>
      <c r="E622" s="6">
        <v>203</v>
      </c>
      <c r="F622" s="6">
        <v>129</v>
      </c>
    </row>
    <row r="623" spans="2:6" x14ac:dyDescent="0.2">
      <c r="B623" s="6" t="s">
        <v>40958</v>
      </c>
      <c r="C623" s="6">
        <v>160</v>
      </c>
      <c r="D623" s="6">
        <v>197</v>
      </c>
      <c r="E623" s="6">
        <v>187</v>
      </c>
      <c r="F623" s="6">
        <v>180</v>
      </c>
    </row>
    <row r="624" spans="2:6" x14ac:dyDescent="0.2">
      <c r="B624" s="6" t="s">
        <v>40959</v>
      </c>
      <c r="C624" s="6">
        <v>96</v>
      </c>
      <c r="D624" s="6">
        <v>212</v>
      </c>
      <c r="E624" s="6">
        <v>194</v>
      </c>
      <c r="F624" s="6">
        <v>152</v>
      </c>
    </row>
    <row r="625" spans="2:6" x14ac:dyDescent="0.2">
      <c r="B625" s="6" t="s">
        <v>40960</v>
      </c>
      <c r="C625" s="6">
        <v>134</v>
      </c>
      <c r="D625" s="6">
        <v>164</v>
      </c>
      <c r="E625" s="6">
        <v>160</v>
      </c>
      <c r="F625" s="6">
        <v>192</v>
      </c>
    </row>
    <row r="626" spans="2:6" x14ac:dyDescent="0.2">
      <c r="B626" s="6" t="s">
        <v>40961</v>
      </c>
      <c r="C626" s="6">
        <v>136</v>
      </c>
      <c r="D626" s="6">
        <v>164</v>
      </c>
      <c r="E626" s="6">
        <v>121</v>
      </c>
      <c r="F626" s="6">
        <v>147</v>
      </c>
    </row>
    <row r="627" spans="2:6" x14ac:dyDescent="0.2">
      <c r="B627" s="6" t="s">
        <v>40962</v>
      </c>
      <c r="C627" s="6">
        <v>123</v>
      </c>
      <c r="D627" s="6">
        <v>147</v>
      </c>
      <c r="E627" s="6">
        <v>158</v>
      </c>
      <c r="F627" s="6">
        <v>154</v>
      </c>
    </row>
    <row r="628" spans="2:6" x14ac:dyDescent="0.2">
      <c r="B628" s="6" t="s">
        <v>40963</v>
      </c>
      <c r="C628" s="6">
        <v>134</v>
      </c>
      <c r="D628" s="6">
        <v>220</v>
      </c>
      <c r="E628" s="6">
        <v>222</v>
      </c>
      <c r="F628" s="6">
        <v>172</v>
      </c>
    </row>
    <row r="629" spans="2:6" x14ac:dyDescent="0.2">
      <c r="B629" s="6" t="s">
        <v>40964</v>
      </c>
      <c r="C629" s="6">
        <v>93</v>
      </c>
      <c r="D629" s="6">
        <v>240</v>
      </c>
      <c r="E629" s="6">
        <v>229</v>
      </c>
      <c r="F629" s="6">
        <v>151</v>
      </c>
    </row>
    <row r="630" spans="2:6" x14ac:dyDescent="0.2">
      <c r="B630" s="6" t="s">
        <v>40965</v>
      </c>
      <c r="C630" s="6">
        <v>105</v>
      </c>
      <c r="D630" s="6">
        <v>140</v>
      </c>
      <c r="E630" s="6">
        <v>133</v>
      </c>
      <c r="F630" s="6">
        <v>153</v>
      </c>
    </row>
    <row r="631" spans="2:6" x14ac:dyDescent="0.2">
      <c r="B631" s="6" t="s">
        <v>40966</v>
      </c>
      <c r="C631" s="6">
        <v>125</v>
      </c>
      <c r="D631" s="6">
        <v>178</v>
      </c>
      <c r="E631" s="6">
        <v>175</v>
      </c>
      <c r="F631" s="6">
        <v>204</v>
      </c>
    </row>
    <row r="632" spans="2:6" x14ac:dyDescent="0.2">
      <c r="B632" s="6" t="s">
        <v>40967</v>
      </c>
      <c r="C632" s="6">
        <v>104</v>
      </c>
      <c r="D632" s="6">
        <v>205</v>
      </c>
      <c r="E632" s="6">
        <v>197</v>
      </c>
      <c r="F632" s="6">
        <v>178</v>
      </c>
    </row>
    <row r="633" spans="2:6" x14ac:dyDescent="0.2">
      <c r="B633" s="6" t="s">
        <v>40968</v>
      </c>
      <c r="C633" s="6">
        <v>61</v>
      </c>
      <c r="D633" s="6">
        <v>175</v>
      </c>
      <c r="E633" s="6">
        <v>174</v>
      </c>
      <c r="F633" s="6">
        <v>91</v>
      </c>
    </row>
    <row r="634" spans="2:6" x14ac:dyDescent="0.2">
      <c r="B634" s="6" t="s">
        <v>40969</v>
      </c>
      <c r="C634" s="6">
        <v>129</v>
      </c>
      <c r="D634" s="6">
        <v>187</v>
      </c>
      <c r="E634" s="6">
        <v>206</v>
      </c>
      <c r="F634" s="6">
        <v>180</v>
      </c>
    </row>
    <row r="635" spans="2:6" x14ac:dyDescent="0.2">
      <c r="B635" s="6" t="s">
        <v>40970</v>
      </c>
      <c r="C635" s="6">
        <v>102</v>
      </c>
      <c r="D635" s="6">
        <v>211</v>
      </c>
      <c r="E635" s="6">
        <v>152</v>
      </c>
      <c r="F635" s="6">
        <v>152</v>
      </c>
    </row>
    <row r="636" spans="2:6" x14ac:dyDescent="0.2">
      <c r="B636" s="6" t="s">
        <v>40971</v>
      </c>
      <c r="C636" s="6">
        <v>118</v>
      </c>
      <c r="D636" s="6">
        <v>189</v>
      </c>
      <c r="E636" s="6">
        <v>137</v>
      </c>
      <c r="F636" s="6">
        <v>159</v>
      </c>
    </row>
    <row r="637" spans="2:6" x14ac:dyDescent="0.2">
      <c r="B637" s="6" t="s">
        <v>40972</v>
      </c>
      <c r="C637" s="6">
        <v>108</v>
      </c>
      <c r="D637" s="6">
        <v>192</v>
      </c>
      <c r="E637" s="6">
        <v>198</v>
      </c>
      <c r="F637" s="6">
        <v>153</v>
      </c>
    </row>
    <row r="638" spans="2:6" x14ac:dyDescent="0.2">
      <c r="B638" s="6" t="s">
        <v>40973</v>
      </c>
      <c r="C638" s="6">
        <v>70</v>
      </c>
      <c r="D638" s="6">
        <v>206</v>
      </c>
      <c r="E638" s="6">
        <v>191</v>
      </c>
      <c r="F638" s="6">
        <v>103</v>
      </c>
    </row>
    <row r="639" spans="2:6" x14ac:dyDescent="0.2">
      <c r="B639" s="6" t="s">
        <v>40974</v>
      </c>
      <c r="C639" s="6">
        <v>119</v>
      </c>
      <c r="D639" s="6">
        <v>174</v>
      </c>
      <c r="E639" s="6">
        <v>160</v>
      </c>
      <c r="F639" s="6">
        <v>198</v>
      </c>
    </row>
    <row r="640" spans="2:6" x14ac:dyDescent="0.2">
      <c r="B640" s="6" t="s">
        <v>40975</v>
      </c>
      <c r="C640" s="6">
        <v>103</v>
      </c>
      <c r="D640" s="6">
        <v>166</v>
      </c>
      <c r="E640" s="6">
        <v>194</v>
      </c>
      <c r="F640" s="6">
        <v>148</v>
      </c>
    </row>
    <row r="641" spans="2:6" x14ac:dyDescent="0.2">
      <c r="B641" s="6" t="s">
        <v>40976</v>
      </c>
      <c r="C641" s="6">
        <v>135</v>
      </c>
      <c r="D641" s="6">
        <v>181</v>
      </c>
      <c r="E641" s="6">
        <v>191</v>
      </c>
      <c r="F641" s="6">
        <v>175</v>
      </c>
    </row>
    <row r="642" spans="2:6" x14ac:dyDescent="0.2">
      <c r="B642" s="6" t="s">
        <v>40977</v>
      </c>
      <c r="C642" s="6">
        <v>100</v>
      </c>
      <c r="D642" s="6">
        <v>117</v>
      </c>
      <c r="E642" s="6">
        <v>144</v>
      </c>
      <c r="F642" s="6">
        <v>124</v>
      </c>
    </row>
    <row r="643" spans="2:6" x14ac:dyDescent="0.2">
      <c r="B643" s="6" t="s">
        <v>40978</v>
      </c>
      <c r="C643" s="6">
        <v>132</v>
      </c>
      <c r="D643" s="6">
        <v>143</v>
      </c>
      <c r="E643" s="6">
        <v>160</v>
      </c>
      <c r="F643" s="6">
        <v>162</v>
      </c>
    </row>
    <row r="644" spans="2:6" x14ac:dyDescent="0.2">
      <c r="B644" s="6" t="s">
        <v>40979</v>
      </c>
      <c r="C644" s="6">
        <v>140</v>
      </c>
      <c r="D644" s="6">
        <v>162</v>
      </c>
      <c r="E644" s="6">
        <v>173</v>
      </c>
      <c r="F644" s="6">
        <v>189</v>
      </c>
    </row>
    <row r="645" spans="2:6" x14ac:dyDescent="0.2">
      <c r="B645" s="6" t="s">
        <v>40980</v>
      </c>
      <c r="C645" s="6">
        <v>131</v>
      </c>
      <c r="D645" s="6">
        <v>129</v>
      </c>
      <c r="E645" s="6">
        <v>124</v>
      </c>
      <c r="F645" s="6">
        <v>183</v>
      </c>
    </row>
    <row r="646" spans="2:6" x14ac:dyDescent="0.2">
      <c r="B646" s="6" t="s">
        <v>40981</v>
      </c>
      <c r="C646" s="6">
        <v>132</v>
      </c>
      <c r="D646" s="6">
        <v>206</v>
      </c>
      <c r="E646" s="6">
        <v>182</v>
      </c>
      <c r="F646" s="6">
        <v>161</v>
      </c>
    </row>
    <row r="647" spans="2:6" x14ac:dyDescent="0.2">
      <c r="B647" s="6" t="s">
        <v>40982</v>
      </c>
      <c r="C647" s="6">
        <v>96</v>
      </c>
      <c r="D647" s="6">
        <v>113</v>
      </c>
      <c r="E647" s="6">
        <v>110</v>
      </c>
      <c r="F647" s="6">
        <v>144</v>
      </c>
    </row>
    <row r="648" spans="2:6" x14ac:dyDescent="0.2">
      <c r="B648" s="6" t="s">
        <v>40983</v>
      </c>
      <c r="C648" s="6">
        <v>120</v>
      </c>
      <c r="D648" s="6">
        <v>177</v>
      </c>
      <c r="E648" s="6">
        <v>202</v>
      </c>
      <c r="F648" s="6">
        <v>159</v>
      </c>
    </row>
    <row r="649" spans="2:6" x14ac:dyDescent="0.2">
      <c r="B649" s="6" t="s">
        <v>40984</v>
      </c>
      <c r="C649" s="6">
        <v>110</v>
      </c>
      <c r="D649" s="6">
        <v>181</v>
      </c>
      <c r="E649" s="6">
        <v>170</v>
      </c>
      <c r="F649" s="6">
        <v>207</v>
      </c>
    </row>
    <row r="650" spans="2:6" x14ac:dyDescent="0.2">
      <c r="B650" s="6" t="s">
        <v>40985</v>
      </c>
      <c r="C650" s="6">
        <v>113</v>
      </c>
      <c r="D650" s="6">
        <v>166</v>
      </c>
      <c r="E650" s="6">
        <v>121</v>
      </c>
      <c r="F650" s="6">
        <v>132</v>
      </c>
    </row>
    <row r="651" spans="2:6" x14ac:dyDescent="0.2">
      <c r="B651" s="6" t="s">
        <v>40986</v>
      </c>
      <c r="C651" s="6">
        <v>108</v>
      </c>
      <c r="D651" s="6">
        <v>174</v>
      </c>
      <c r="E651" s="6">
        <v>160</v>
      </c>
      <c r="F651" s="6">
        <v>123</v>
      </c>
    </row>
    <row r="652" spans="2:6" x14ac:dyDescent="0.2">
      <c r="B652" s="6" t="s">
        <v>40987</v>
      </c>
      <c r="C652" s="6">
        <v>122</v>
      </c>
      <c r="D652" s="6">
        <v>162</v>
      </c>
      <c r="E652" s="6">
        <v>149</v>
      </c>
      <c r="F652" s="6">
        <v>189</v>
      </c>
    </row>
    <row r="653" spans="2:6" x14ac:dyDescent="0.2">
      <c r="B653" s="6" t="s">
        <v>40988</v>
      </c>
      <c r="C653" s="6">
        <v>92</v>
      </c>
      <c r="D653" s="6">
        <v>150</v>
      </c>
      <c r="E653" s="6">
        <v>165</v>
      </c>
      <c r="F653" s="6">
        <v>173</v>
      </c>
    </row>
    <row r="654" spans="2:6" x14ac:dyDescent="0.2">
      <c r="B654" s="6" t="s">
        <v>40989</v>
      </c>
      <c r="C654" s="6">
        <v>81</v>
      </c>
      <c r="D654" s="6">
        <v>142</v>
      </c>
      <c r="E654" s="6">
        <v>136</v>
      </c>
      <c r="F654" s="6">
        <v>151</v>
      </c>
    </row>
    <row r="655" spans="2:6" x14ac:dyDescent="0.2">
      <c r="B655" s="6" t="s">
        <v>40990</v>
      </c>
      <c r="C655" s="6">
        <v>112</v>
      </c>
      <c r="D655" s="6">
        <v>162</v>
      </c>
      <c r="E655" s="6">
        <v>134</v>
      </c>
      <c r="F655" s="6">
        <v>128</v>
      </c>
    </row>
    <row r="656" spans="2:6" x14ac:dyDescent="0.2">
      <c r="B656" s="6" t="s">
        <v>40991</v>
      </c>
      <c r="C656" s="6">
        <v>96</v>
      </c>
      <c r="D656" s="6">
        <v>190</v>
      </c>
      <c r="E656" s="6">
        <v>180</v>
      </c>
      <c r="F656" s="6">
        <v>129</v>
      </c>
    </row>
    <row r="657" spans="2:6" x14ac:dyDescent="0.2">
      <c r="B657" s="6" t="s">
        <v>40992</v>
      </c>
      <c r="C657" s="6">
        <v>95</v>
      </c>
      <c r="D657" s="6">
        <v>181</v>
      </c>
      <c r="E657" s="6">
        <v>167</v>
      </c>
      <c r="F657" s="6">
        <v>142</v>
      </c>
    </row>
    <row r="658" spans="2:6" x14ac:dyDescent="0.2">
      <c r="B658" s="6" t="s">
        <v>40993</v>
      </c>
      <c r="C658" s="6">
        <v>95</v>
      </c>
      <c r="D658" s="6">
        <v>167</v>
      </c>
      <c r="E658" s="6">
        <v>195</v>
      </c>
      <c r="F658" s="6">
        <v>128</v>
      </c>
    </row>
    <row r="659" spans="2:6" x14ac:dyDescent="0.2">
      <c r="B659" s="6" t="s">
        <v>40994</v>
      </c>
      <c r="C659" s="6">
        <v>115</v>
      </c>
      <c r="D659" s="6">
        <v>151</v>
      </c>
      <c r="E659" s="6">
        <v>161</v>
      </c>
      <c r="F659" s="6">
        <v>167</v>
      </c>
    </row>
    <row r="660" spans="2:6" x14ac:dyDescent="0.2">
      <c r="B660" s="6" t="s">
        <v>40995</v>
      </c>
      <c r="C660" s="6">
        <v>96</v>
      </c>
      <c r="D660" s="6">
        <v>151</v>
      </c>
      <c r="E660" s="6">
        <v>153</v>
      </c>
      <c r="F660" s="6">
        <v>112</v>
      </c>
    </row>
    <row r="661" spans="2:6" x14ac:dyDescent="0.2">
      <c r="B661" s="6" t="s">
        <v>40996</v>
      </c>
      <c r="C661" s="6">
        <v>154</v>
      </c>
      <c r="D661" s="6">
        <v>156</v>
      </c>
      <c r="E661" s="6">
        <v>151</v>
      </c>
      <c r="F661" s="6">
        <v>186</v>
      </c>
    </row>
    <row r="662" spans="2:6" x14ac:dyDescent="0.2">
      <c r="B662" s="6" t="s">
        <v>40997</v>
      </c>
      <c r="C662" s="6">
        <v>136</v>
      </c>
      <c r="D662" s="6">
        <v>154</v>
      </c>
      <c r="E662" s="6">
        <v>147</v>
      </c>
      <c r="F662" s="6">
        <v>169</v>
      </c>
    </row>
    <row r="663" spans="2:6" x14ac:dyDescent="0.2">
      <c r="B663" s="6" t="s">
        <v>40998</v>
      </c>
      <c r="C663" s="6">
        <v>116</v>
      </c>
      <c r="D663" s="6">
        <v>175</v>
      </c>
      <c r="E663" s="6">
        <v>182</v>
      </c>
      <c r="F663" s="6">
        <v>159</v>
      </c>
    </row>
    <row r="664" spans="2:6" x14ac:dyDescent="0.2">
      <c r="B664" s="6" t="s">
        <v>40999</v>
      </c>
      <c r="C664" s="6">
        <v>91</v>
      </c>
      <c r="D664" s="6">
        <v>170</v>
      </c>
      <c r="E664" s="6">
        <v>204</v>
      </c>
      <c r="F664" s="6">
        <v>177</v>
      </c>
    </row>
    <row r="665" spans="2:6" x14ac:dyDescent="0.2">
      <c r="B665" s="6" t="s">
        <v>41000</v>
      </c>
      <c r="C665" s="6">
        <v>134</v>
      </c>
      <c r="D665" s="6">
        <v>143</v>
      </c>
      <c r="E665" s="6">
        <v>178</v>
      </c>
      <c r="F665" s="6">
        <v>204</v>
      </c>
    </row>
    <row r="666" spans="2:6" x14ac:dyDescent="0.2">
      <c r="B666" s="6" t="s">
        <v>41001</v>
      </c>
      <c r="C666" s="6">
        <v>139</v>
      </c>
      <c r="D666" s="6">
        <v>126</v>
      </c>
      <c r="E666" s="6">
        <v>119</v>
      </c>
      <c r="F666" s="6">
        <v>162</v>
      </c>
    </row>
    <row r="667" spans="2:6" x14ac:dyDescent="0.2">
      <c r="B667" s="6" t="s">
        <v>41002</v>
      </c>
      <c r="C667" s="6">
        <v>116</v>
      </c>
      <c r="D667" s="6">
        <v>152</v>
      </c>
      <c r="E667" s="6">
        <v>150</v>
      </c>
      <c r="F667" s="6">
        <v>150</v>
      </c>
    </row>
    <row r="668" spans="2:6" x14ac:dyDescent="0.2">
      <c r="B668" s="6" t="s">
        <v>41003</v>
      </c>
      <c r="C668" s="6">
        <v>117</v>
      </c>
      <c r="D668" s="6">
        <v>193</v>
      </c>
      <c r="E668" s="6">
        <v>214</v>
      </c>
      <c r="F668" s="6">
        <v>153</v>
      </c>
    </row>
    <row r="669" spans="2:6" x14ac:dyDescent="0.2">
      <c r="B669" s="6" t="s">
        <v>41004</v>
      </c>
      <c r="C669" s="6">
        <v>130</v>
      </c>
      <c r="D669" s="6">
        <v>114</v>
      </c>
      <c r="E669" s="6">
        <v>130</v>
      </c>
      <c r="F669" s="6">
        <v>181</v>
      </c>
    </row>
    <row r="670" spans="2:6" x14ac:dyDescent="0.2">
      <c r="B670" s="6" t="s">
        <v>41005</v>
      </c>
      <c r="C670" s="6">
        <v>119</v>
      </c>
      <c r="D670" s="6">
        <v>179</v>
      </c>
      <c r="E670" s="6">
        <v>183</v>
      </c>
      <c r="F670" s="6">
        <v>152</v>
      </c>
    </row>
    <row r="671" spans="2:6" x14ac:dyDescent="0.2">
      <c r="B671" s="6" t="s">
        <v>41006</v>
      </c>
      <c r="C671" s="6">
        <v>119</v>
      </c>
      <c r="D671" s="6">
        <v>83</v>
      </c>
      <c r="E671" s="6">
        <v>85</v>
      </c>
      <c r="F671" s="6">
        <v>158</v>
      </c>
    </row>
    <row r="672" spans="2:6" x14ac:dyDescent="0.2">
      <c r="B672" s="6" t="s">
        <v>41007</v>
      </c>
      <c r="C672" s="6">
        <v>104</v>
      </c>
      <c r="D672" s="6">
        <v>164</v>
      </c>
      <c r="E672" s="6">
        <v>152</v>
      </c>
      <c r="F672" s="6">
        <v>132</v>
      </c>
    </row>
    <row r="673" spans="2:6" x14ac:dyDescent="0.2">
      <c r="B673" s="6" t="s">
        <v>41008</v>
      </c>
      <c r="C673" s="6">
        <v>104</v>
      </c>
      <c r="D673" s="6">
        <v>160</v>
      </c>
      <c r="E673" s="6">
        <v>164</v>
      </c>
      <c r="F673" s="6">
        <v>147</v>
      </c>
    </row>
    <row r="674" spans="2:6" x14ac:dyDescent="0.2">
      <c r="B674" s="6" t="s">
        <v>41009</v>
      </c>
      <c r="C674" s="6">
        <v>107</v>
      </c>
      <c r="D674" s="6">
        <v>240</v>
      </c>
      <c r="E674" s="6">
        <v>240</v>
      </c>
      <c r="F674" s="6">
        <v>144</v>
      </c>
    </row>
    <row r="675" spans="2:6" x14ac:dyDescent="0.2">
      <c r="B675" s="6" t="s">
        <v>41010</v>
      </c>
      <c r="C675" s="6">
        <v>105</v>
      </c>
      <c r="D675" s="6">
        <v>182</v>
      </c>
      <c r="E675" s="6">
        <v>152</v>
      </c>
      <c r="F675" s="6">
        <v>168</v>
      </c>
    </row>
    <row r="676" spans="2:6" x14ac:dyDescent="0.2">
      <c r="B676" s="6" t="s">
        <v>41011</v>
      </c>
      <c r="C676" s="6">
        <v>118</v>
      </c>
      <c r="D676" s="6">
        <v>184</v>
      </c>
      <c r="E676" s="6">
        <v>160</v>
      </c>
      <c r="F676" s="6">
        <v>182</v>
      </c>
    </row>
    <row r="677" spans="2:6" x14ac:dyDescent="0.2">
      <c r="B677" s="6" t="s">
        <v>41012</v>
      </c>
      <c r="C677" s="6">
        <v>148</v>
      </c>
      <c r="D677" s="6">
        <v>181</v>
      </c>
      <c r="E677" s="6">
        <v>169</v>
      </c>
      <c r="F677" s="6">
        <v>161</v>
      </c>
    </row>
    <row r="678" spans="2:6" x14ac:dyDescent="0.2">
      <c r="B678" s="6" t="s">
        <v>41013</v>
      </c>
      <c r="C678" s="6">
        <v>103</v>
      </c>
      <c r="D678" s="6">
        <v>246</v>
      </c>
      <c r="E678" s="6">
        <v>218</v>
      </c>
      <c r="F678" s="6">
        <v>139</v>
      </c>
    </row>
    <row r="679" spans="2:6" x14ac:dyDescent="0.2">
      <c r="B679" s="6" t="s">
        <v>41014</v>
      </c>
      <c r="C679" s="6">
        <v>101</v>
      </c>
      <c r="D679" s="6">
        <v>146</v>
      </c>
      <c r="E679" s="6">
        <v>191</v>
      </c>
      <c r="F679" s="6">
        <v>115</v>
      </c>
    </row>
    <row r="680" spans="2:6" x14ac:dyDescent="0.2">
      <c r="B680" s="6" t="s">
        <v>41015</v>
      </c>
      <c r="C680" s="6">
        <v>106</v>
      </c>
      <c r="D680" s="6">
        <v>139</v>
      </c>
      <c r="E680" s="6">
        <v>162</v>
      </c>
      <c r="F680" s="6">
        <v>163</v>
      </c>
    </row>
    <row r="681" spans="2:6" x14ac:dyDescent="0.2">
      <c r="B681" s="6" t="s">
        <v>41016</v>
      </c>
      <c r="C681" s="6">
        <v>96</v>
      </c>
      <c r="D681" s="6">
        <v>178</v>
      </c>
      <c r="E681" s="6">
        <v>185</v>
      </c>
      <c r="F681" s="6">
        <v>177</v>
      </c>
    </row>
    <row r="682" spans="2:6" x14ac:dyDescent="0.2">
      <c r="B682" s="6" t="s">
        <v>41017</v>
      </c>
      <c r="C682" s="6">
        <v>99</v>
      </c>
      <c r="D682" s="6">
        <v>162</v>
      </c>
      <c r="E682" s="6">
        <v>133</v>
      </c>
      <c r="F682" s="6">
        <v>120</v>
      </c>
    </row>
    <row r="683" spans="2:6" x14ac:dyDescent="0.2">
      <c r="B683" s="6" t="s">
        <v>41018</v>
      </c>
      <c r="C683" s="6">
        <v>104</v>
      </c>
      <c r="D683" s="6">
        <v>90</v>
      </c>
      <c r="E683" s="6">
        <v>111</v>
      </c>
      <c r="F683" s="6">
        <v>165</v>
      </c>
    </row>
    <row r="684" spans="2:6" x14ac:dyDescent="0.2">
      <c r="B684" s="6" t="s">
        <v>41019</v>
      </c>
      <c r="C684" s="6">
        <v>111</v>
      </c>
      <c r="D684" s="6">
        <v>169</v>
      </c>
      <c r="E684" s="6">
        <v>149</v>
      </c>
      <c r="F684" s="6">
        <v>139</v>
      </c>
    </row>
    <row r="685" spans="2:6" x14ac:dyDescent="0.2">
      <c r="B685" s="6" t="s">
        <v>41020</v>
      </c>
      <c r="C685" s="6">
        <v>105</v>
      </c>
      <c r="D685" s="6">
        <v>127</v>
      </c>
      <c r="E685" s="6">
        <v>113</v>
      </c>
      <c r="F685" s="6">
        <v>134</v>
      </c>
    </row>
    <row r="686" spans="2:6" x14ac:dyDescent="0.2">
      <c r="B686" s="6" t="s">
        <v>41021</v>
      </c>
      <c r="C686" s="6">
        <v>120</v>
      </c>
      <c r="D686" s="6">
        <v>151</v>
      </c>
      <c r="E686" s="6">
        <v>151</v>
      </c>
      <c r="F686" s="6">
        <v>150</v>
      </c>
    </row>
    <row r="687" spans="2:6" x14ac:dyDescent="0.2">
      <c r="B687" s="6" t="s">
        <v>41022</v>
      </c>
      <c r="C687" s="6">
        <v>122</v>
      </c>
      <c r="D687" s="6">
        <v>196</v>
      </c>
      <c r="E687" s="6">
        <v>225</v>
      </c>
      <c r="F687" s="6">
        <v>164</v>
      </c>
    </row>
    <row r="688" spans="2:6" x14ac:dyDescent="0.2">
      <c r="B688" s="6" t="s">
        <v>41023</v>
      </c>
      <c r="C688" s="6">
        <v>113</v>
      </c>
      <c r="D688" s="6">
        <v>152</v>
      </c>
      <c r="E688" s="6">
        <v>165</v>
      </c>
      <c r="F688" s="6">
        <v>123</v>
      </c>
    </row>
    <row r="689" spans="2:6" x14ac:dyDescent="0.2">
      <c r="B689" s="6" t="s">
        <v>41024</v>
      </c>
      <c r="C689" s="6">
        <v>86</v>
      </c>
      <c r="D689" s="6">
        <v>198</v>
      </c>
      <c r="E689" s="6">
        <v>205</v>
      </c>
      <c r="F689" s="6">
        <v>163</v>
      </c>
    </row>
    <row r="690" spans="2:6" x14ac:dyDescent="0.2">
      <c r="B690" s="6" t="s">
        <v>41025</v>
      </c>
      <c r="C690" s="6">
        <v>141</v>
      </c>
      <c r="D690" s="6">
        <v>262</v>
      </c>
      <c r="E690" s="6">
        <v>212</v>
      </c>
      <c r="F690" s="6">
        <v>172</v>
      </c>
    </row>
    <row r="691" spans="2:6" x14ac:dyDescent="0.2">
      <c r="B691" s="6" t="s">
        <v>41026</v>
      </c>
      <c r="C691" s="6">
        <v>107</v>
      </c>
      <c r="D691" s="6">
        <v>155</v>
      </c>
      <c r="E691" s="6">
        <v>160</v>
      </c>
      <c r="F691" s="6">
        <v>176</v>
      </c>
    </row>
    <row r="692" spans="2:6" x14ac:dyDescent="0.2">
      <c r="B692" s="6" t="s">
        <v>41027</v>
      </c>
      <c r="C692" s="6">
        <v>143</v>
      </c>
      <c r="D692" s="6">
        <v>75</v>
      </c>
      <c r="E692" s="6">
        <v>74</v>
      </c>
      <c r="F692" s="6">
        <v>191</v>
      </c>
    </row>
    <row r="693" spans="2:6" x14ac:dyDescent="0.2">
      <c r="B693" s="6" t="s">
        <v>41028</v>
      </c>
      <c r="C693" s="6">
        <v>93</v>
      </c>
      <c r="D693" s="6">
        <v>223</v>
      </c>
      <c r="E693" s="6">
        <v>278</v>
      </c>
      <c r="F693" s="6">
        <v>155</v>
      </c>
    </row>
    <row r="694" spans="2:6" x14ac:dyDescent="0.2">
      <c r="B694" s="6" t="s">
        <v>41029</v>
      </c>
      <c r="C694" s="6">
        <v>163</v>
      </c>
      <c r="D694" s="6">
        <v>139</v>
      </c>
      <c r="E694" s="6">
        <v>145</v>
      </c>
      <c r="F694" s="6">
        <v>235</v>
      </c>
    </row>
    <row r="695" spans="2:6" x14ac:dyDescent="0.2">
      <c r="B695" s="6" t="s">
        <v>41030</v>
      </c>
      <c r="C695" s="6">
        <v>114</v>
      </c>
      <c r="D695" s="6">
        <v>171</v>
      </c>
      <c r="E695" s="6">
        <v>180</v>
      </c>
      <c r="F695" s="6">
        <v>171</v>
      </c>
    </row>
    <row r="696" spans="2:6" x14ac:dyDescent="0.2">
      <c r="B696" s="6" t="s">
        <v>41031</v>
      </c>
      <c r="C696" s="6">
        <v>137</v>
      </c>
      <c r="D696" s="6">
        <v>177</v>
      </c>
      <c r="E696" s="6">
        <v>182</v>
      </c>
      <c r="F696" s="6">
        <v>160</v>
      </c>
    </row>
    <row r="697" spans="2:6" x14ac:dyDescent="0.2">
      <c r="B697" s="6" t="s">
        <v>41032</v>
      </c>
      <c r="C697" s="6">
        <v>124</v>
      </c>
      <c r="D697" s="6">
        <v>116</v>
      </c>
      <c r="E697" s="6">
        <v>137</v>
      </c>
      <c r="F697" s="6">
        <v>200</v>
      </c>
    </row>
    <row r="698" spans="2:6" x14ac:dyDescent="0.2">
      <c r="B698" s="6" t="s">
        <v>41033</v>
      </c>
      <c r="C698" s="6">
        <v>123</v>
      </c>
      <c r="D698" s="6">
        <v>194</v>
      </c>
      <c r="E698" s="6">
        <v>200</v>
      </c>
      <c r="F698" s="6">
        <v>151</v>
      </c>
    </row>
    <row r="699" spans="2:6" x14ac:dyDescent="0.2">
      <c r="B699" s="6" t="s">
        <v>41034</v>
      </c>
      <c r="C699" s="6">
        <v>92</v>
      </c>
      <c r="D699" s="6">
        <v>150</v>
      </c>
      <c r="E699" s="6">
        <v>148</v>
      </c>
      <c r="F699" s="6">
        <v>152</v>
      </c>
    </row>
    <row r="700" spans="2:6" x14ac:dyDescent="0.2">
      <c r="B700" s="6" t="s">
        <v>41035</v>
      </c>
      <c r="C700" s="6">
        <v>31</v>
      </c>
      <c r="D700" s="6">
        <v>157</v>
      </c>
      <c r="E700" s="6">
        <v>196</v>
      </c>
      <c r="F700" s="6">
        <v>70</v>
      </c>
    </row>
    <row r="701" spans="2:6" x14ac:dyDescent="0.2">
      <c r="B701" s="6" t="s">
        <v>41036</v>
      </c>
      <c r="C701" s="6">
        <v>106</v>
      </c>
      <c r="D701" s="6">
        <v>89</v>
      </c>
      <c r="E701" s="6">
        <v>137</v>
      </c>
      <c r="F701" s="6">
        <v>178</v>
      </c>
    </row>
    <row r="702" spans="2:6" x14ac:dyDescent="0.2">
      <c r="B702" s="6" t="s">
        <v>41037</v>
      </c>
      <c r="C702" s="6">
        <v>149</v>
      </c>
      <c r="D702" s="6">
        <v>219</v>
      </c>
      <c r="E702" s="6">
        <v>206</v>
      </c>
      <c r="F702" s="6">
        <v>193</v>
      </c>
    </row>
    <row r="703" spans="2:6" x14ac:dyDescent="0.2">
      <c r="B703" s="6" t="s">
        <v>41038</v>
      </c>
      <c r="C703" s="6">
        <v>106</v>
      </c>
      <c r="D703" s="6">
        <v>172</v>
      </c>
      <c r="E703" s="6">
        <v>177</v>
      </c>
      <c r="F703" s="6">
        <v>160</v>
      </c>
    </row>
    <row r="704" spans="2:6" x14ac:dyDescent="0.2">
      <c r="B704" s="6" t="s">
        <v>41039</v>
      </c>
      <c r="C704" s="6">
        <v>135</v>
      </c>
      <c r="D704" s="6">
        <v>181</v>
      </c>
      <c r="E704" s="6">
        <v>145</v>
      </c>
      <c r="F704" s="6">
        <v>170</v>
      </c>
    </row>
    <row r="705" spans="2:6" x14ac:dyDescent="0.2">
      <c r="B705" s="6" t="s">
        <v>41040</v>
      </c>
      <c r="C705" s="6">
        <v>176</v>
      </c>
      <c r="D705" s="6">
        <v>167</v>
      </c>
      <c r="E705" s="6">
        <v>144</v>
      </c>
      <c r="F705" s="6">
        <v>185</v>
      </c>
    </row>
    <row r="706" spans="2:6" x14ac:dyDescent="0.2">
      <c r="B706" s="6" t="s">
        <v>41041</v>
      </c>
      <c r="C706" s="6">
        <v>162</v>
      </c>
      <c r="D706" s="6">
        <v>218</v>
      </c>
      <c r="E706" s="6">
        <v>175</v>
      </c>
      <c r="F706" s="6">
        <v>218</v>
      </c>
    </row>
    <row r="707" spans="2:6" x14ac:dyDescent="0.2">
      <c r="B707" s="6" t="s">
        <v>41042</v>
      </c>
      <c r="C707" s="6">
        <v>172</v>
      </c>
      <c r="D707" s="6">
        <v>257</v>
      </c>
      <c r="E707" s="6">
        <v>181</v>
      </c>
      <c r="F707" s="6">
        <v>239</v>
      </c>
    </row>
    <row r="708" spans="2:6" x14ac:dyDescent="0.2">
      <c r="B708" s="6" t="s">
        <v>41043</v>
      </c>
      <c r="C708" s="6">
        <v>151</v>
      </c>
      <c r="D708" s="6">
        <v>165</v>
      </c>
      <c r="E708" s="6">
        <v>135</v>
      </c>
      <c r="F708" s="6">
        <v>168</v>
      </c>
    </row>
    <row r="709" spans="2:6" x14ac:dyDescent="0.2">
      <c r="B709" s="6" t="s">
        <v>41044</v>
      </c>
      <c r="C709" s="6">
        <v>131</v>
      </c>
      <c r="D709" s="6">
        <v>164</v>
      </c>
      <c r="E709" s="6">
        <v>152</v>
      </c>
      <c r="F709" s="6">
        <v>189</v>
      </c>
    </row>
    <row r="710" spans="2:6" x14ac:dyDescent="0.2">
      <c r="B710" s="6" t="s">
        <v>41045</v>
      </c>
      <c r="C710" s="6">
        <v>135</v>
      </c>
      <c r="D710" s="6">
        <v>213</v>
      </c>
      <c r="E710" s="6">
        <v>147</v>
      </c>
      <c r="F710" s="6">
        <v>121</v>
      </c>
    </row>
    <row r="711" spans="2:6" x14ac:dyDescent="0.2">
      <c r="B711" s="6" t="s">
        <v>41046</v>
      </c>
      <c r="C711" s="6">
        <v>105</v>
      </c>
      <c r="D711" s="6">
        <v>196</v>
      </c>
      <c r="E711" s="6">
        <v>196</v>
      </c>
      <c r="F711" s="6">
        <v>165</v>
      </c>
    </row>
    <row r="712" spans="2:6" x14ac:dyDescent="0.2">
      <c r="B712" s="6" t="s">
        <v>41047</v>
      </c>
      <c r="C712" s="6">
        <v>131</v>
      </c>
      <c r="D712" s="6">
        <v>195</v>
      </c>
      <c r="E712" s="6">
        <v>132</v>
      </c>
      <c r="F712" s="6">
        <v>172</v>
      </c>
    </row>
    <row r="713" spans="2:6" x14ac:dyDescent="0.2">
      <c r="B713" s="6" t="s">
        <v>41048</v>
      </c>
      <c r="C713" s="6">
        <v>174</v>
      </c>
      <c r="D713" s="6">
        <v>176</v>
      </c>
      <c r="E713" s="6">
        <v>137</v>
      </c>
      <c r="F713" s="6">
        <v>167</v>
      </c>
    </row>
    <row r="714" spans="2:6" x14ac:dyDescent="0.2">
      <c r="B714" s="6" t="s">
        <v>41049</v>
      </c>
      <c r="C714" s="6">
        <v>192</v>
      </c>
      <c r="D714" s="6">
        <v>233</v>
      </c>
      <c r="E714" s="6">
        <v>226</v>
      </c>
      <c r="F714" s="6">
        <v>190</v>
      </c>
    </row>
    <row r="715" spans="2:6" x14ac:dyDescent="0.2">
      <c r="B715" s="6" t="s">
        <v>41050</v>
      </c>
      <c r="C715" s="6">
        <v>184</v>
      </c>
      <c r="D715" s="6">
        <v>167</v>
      </c>
      <c r="E715" s="6">
        <v>167</v>
      </c>
      <c r="F715" s="6">
        <v>184</v>
      </c>
    </row>
    <row r="716" spans="2:6" x14ac:dyDescent="0.2">
      <c r="B716" s="6" t="s">
        <v>41051</v>
      </c>
      <c r="C716" s="6">
        <v>157</v>
      </c>
      <c r="D716" s="6">
        <v>163</v>
      </c>
      <c r="E716" s="6">
        <v>167</v>
      </c>
      <c r="F716" s="6">
        <v>170</v>
      </c>
    </row>
    <row r="717" spans="2:6" x14ac:dyDescent="0.2">
      <c r="B717" s="6" t="s">
        <v>41052</v>
      </c>
      <c r="C717" s="6">
        <v>153</v>
      </c>
      <c r="D717" s="6">
        <v>218</v>
      </c>
      <c r="E717" s="6">
        <v>190</v>
      </c>
      <c r="F717" s="6">
        <v>165</v>
      </c>
    </row>
    <row r="718" spans="2:6" x14ac:dyDescent="0.2">
      <c r="B718" s="6" t="s">
        <v>41053</v>
      </c>
      <c r="C718" s="6">
        <v>133</v>
      </c>
      <c r="D718" s="6">
        <v>178</v>
      </c>
      <c r="E718" s="6">
        <v>117</v>
      </c>
      <c r="F718" s="6">
        <v>119</v>
      </c>
    </row>
    <row r="719" spans="2:6" x14ac:dyDescent="0.2">
      <c r="B719" s="6" t="s">
        <v>41054</v>
      </c>
      <c r="C719" s="6">
        <v>169</v>
      </c>
      <c r="D719" s="6">
        <v>174</v>
      </c>
      <c r="E719" s="6">
        <v>154</v>
      </c>
      <c r="F719" s="6">
        <v>172</v>
      </c>
    </row>
    <row r="720" spans="2:6" x14ac:dyDescent="0.2">
      <c r="B720" s="6" t="s">
        <v>41055</v>
      </c>
      <c r="C720" s="6">
        <v>169</v>
      </c>
      <c r="D720" s="6">
        <v>206</v>
      </c>
      <c r="E720" s="6">
        <v>131</v>
      </c>
      <c r="F720" s="6">
        <v>139</v>
      </c>
    </row>
    <row r="721" spans="2:6" x14ac:dyDescent="0.2">
      <c r="B721" s="6" t="s">
        <v>41056</v>
      </c>
      <c r="C721" s="6">
        <v>111</v>
      </c>
      <c r="D721" s="6">
        <v>150</v>
      </c>
      <c r="E721" s="6">
        <v>119</v>
      </c>
      <c r="F721" s="6">
        <v>139</v>
      </c>
    </row>
    <row r="722" spans="2:6" x14ac:dyDescent="0.2">
      <c r="B722" s="6" t="s">
        <v>41057</v>
      </c>
      <c r="C722" s="6">
        <v>112</v>
      </c>
      <c r="D722" s="6">
        <v>187</v>
      </c>
      <c r="E722" s="6">
        <v>194</v>
      </c>
      <c r="F722" s="6">
        <v>98</v>
      </c>
    </row>
    <row r="723" spans="2:6" x14ac:dyDescent="0.2">
      <c r="B723" s="6" t="s">
        <v>41058</v>
      </c>
      <c r="C723" s="6">
        <v>186</v>
      </c>
      <c r="D723" s="6">
        <v>213</v>
      </c>
      <c r="E723" s="6">
        <v>169</v>
      </c>
      <c r="F723" s="6">
        <v>192</v>
      </c>
    </row>
    <row r="724" spans="2:6" x14ac:dyDescent="0.2">
      <c r="B724" s="6" t="s">
        <v>41059</v>
      </c>
      <c r="C724" s="6">
        <v>142</v>
      </c>
      <c r="D724" s="6">
        <v>228</v>
      </c>
      <c r="E724" s="6">
        <v>182</v>
      </c>
      <c r="F724" s="6">
        <v>147</v>
      </c>
    </row>
    <row r="725" spans="2:6" x14ac:dyDescent="0.2">
      <c r="B725" s="6" t="s">
        <v>41060</v>
      </c>
      <c r="C725" s="6">
        <v>174</v>
      </c>
      <c r="D725" s="6">
        <v>214</v>
      </c>
      <c r="E725" s="6">
        <v>208</v>
      </c>
      <c r="F725" s="6">
        <v>202</v>
      </c>
    </row>
    <row r="726" spans="2:6" x14ac:dyDescent="0.2">
      <c r="B726" s="6" t="s">
        <v>41061</v>
      </c>
      <c r="C726" s="6">
        <v>138</v>
      </c>
      <c r="D726" s="6">
        <v>183</v>
      </c>
      <c r="E726" s="6">
        <v>112</v>
      </c>
      <c r="F726" s="6">
        <v>146</v>
      </c>
    </row>
    <row r="727" spans="2:6" x14ac:dyDescent="0.2">
      <c r="B727" s="6" t="s">
        <v>41062</v>
      </c>
      <c r="C727" s="6">
        <v>141</v>
      </c>
      <c r="D727" s="6">
        <v>139</v>
      </c>
      <c r="E727" s="6">
        <v>163</v>
      </c>
      <c r="F727" s="6">
        <v>150</v>
      </c>
    </row>
    <row r="728" spans="2:6" x14ac:dyDescent="0.2">
      <c r="B728" s="6" t="s">
        <v>41063</v>
      </c>
      <c r="C728" s="6">
        <v>155</v>
      </c>
      <c r="D728" s="6">
        <v>247</v>
      </c>
      <c r="E728" s="6">
        <v>217</v>
      </c>
      <c r="F728" s="6">
        <v>179</v>
      </c>
    </row>
    <row r="729" spans="2:6" x14ac:dyDescent="0.2">
      <c r="B729" s="6" t="s">
        <v>41064</v>
      </c>
      <c r="C729" s="6">
        <v>95</v>
      </c>
      <c r="D729" s="6">
        <v>255</v>
      </c>
      <c r="E729" s="6">
        <v>224</v>
      </c>
      <c r="F729" s="6">
        <v>121</v>
      </c>
    </row>
    <row r="730" spans="2:6" x14ac:dyDescent="0.2">
      <c r="B730" s="6" t="s">
        <v>41065</v>
      </c>
      <c r="C730" s="6">
        <v>148</v>
      </c>
      <c r="D730" s="6">
        <v>173</v>
      </c>
      <c r="E730" s="6">
        <v>125</v>
      </c>
      <c r="F730" s="6">
        <v>168</v>
      </c>
    </row>
    <row r="731" spans="2:6" x14ac:dyDescent="0.2">
      <c r="B731" s="6" t="s">
        <v>41066</v>
      </c>
      <c r="C731" s="6">
        <v>148</v>
      </c>
      <c r="D731" s="6">
        <v>224</v>
      </c>
      <c r="E731" s="6">
        <v>174</v>
      </c>
      <c r="F731" s="6">
        <v>177</v>
      </c>
    </row>
    <row r="732" spans="2:6" x14ac:dyDescent="0.2">
      <c r="B732" s="6" t="s">
        <v>41067</v>
      </c>
      <c r="C732" s="6">
        <v>173</v>
      </c>
      <c r="D732" s="6">
        <v>229</v>
      </c>
      <c r="E732" s="6">
        <v>166</v>
      </c>
      <c r="F732" s="6">
        <v>176</v>
      </c>
    </row>
    <row r="733" spans="2:6" x14ac:dyDescent="0.2">
      <c r="B733" s="6" t="s">
        <v>41068</v>
      </c>
      <c r="C733" s="6">
        <v>111</v>
      </c>
      <c r="D733" s="6">
        <v>182</v>
      </c>
      <c r="E733" s="6">
        <v>169</v>
      </c>
      <c r="F733" s="6">
        <v>92</v>
      </c>
    </row>
    <row r="734" spans="2:6" x14ac:dyDescent="0.2">
      <c r="B734" s="6" t="s">
        <v>41069</v>
      </c>
      <c r="C734" s="6">
        <v>164</v>
      </c>
      <c r="D734" s="6">
        <v>194</v>
      </c>
      <c r="E734" s="6">
        <v>208</v>
      </c>
      <c r="F734" s="6">
        <v>199</v>
      </c>
    </row>
    <row r="735" spans="2:6" x14ac:dyDescent="0.2">
      <c r="B735" s="6" t="s">
        <v>41070</v>
      </c>
      <c r="C735" s="6">
        <v>147</v>
      </c>
      <c r="D735" s="6">
        <v>148</v>
      </c>
      <c r="E735" s="6">
        <v>160</v>
      </c>
      <c r="F735" s="6">
        <v>159</v>
      </c>
    </row>
    <row r="736" spans="2:6" x14ac:dyDescent="0.2">
      <c r="B736" s="6" t="s">
        <v>41071</v>
      </c>
      <c r="C736" s="6">
        <v>151</v>
      </c>
      <c r="D736" s="6">
        <v>161</v>
      </c>
      <c r="E736" s="6">
        <v>157</v>
      </c>
      <c r="F736" s="6">
        <v>149</v>
      </c>
    </row>
    <row r="737" spans="2:6" x14ac:dyDescent="0.2">
      <c r="B737" s="6" t="s">
        <v>41072</v>
      </c>
      <c r="C737" s="6">
        <v>128</v>
      </c>
      <c r="D737" s="6">
        <v>211</v>
      </c>
      <c r="E737" s="6">
        <v>143</v>
      </c>
      <c r="F737" s="6">
        <v>158</v>
      </c>
    </row>
    <row r="738" spans="2:6" x14ac:dyDescent="0.2">
      <c r="B738" s="6" t="s">
        <v>41073</v>
      </c>
      <c r="C738" s="6">
        <v>98</v>
      </c>
      <c r="D738" s="6">
        <v>219</v>
      </c>
      <c r="E738" s="6">
        <v>206</v>
      </c>
      <c r="F738" s="6">
        <v>131</v>
      </c>
    </row>
    <row r="739" spans="2:6" x14ac:dyDescent="0.2">
      <c r="B739" s="6" t="s">
        <v>41074</v>
      </c>
      <c r="C739" s="6">
        <v>109</v>
      </c>
      <c r="D739" s="6">
        <v>178</v>
      </c>
      <c r="E739" s="6">
        <v>137</v>
      </c>
      <c r="F739" s="6">
        <v>149</v>
      </c>
    </row>
    <row r="740" spans="2:6" x14ac:dyDescent="0.2">
      <c r="B740" s="6" t="s">
        <v>41075</v>
      </c>
      <c r="C740" s="6">
        <v>141</v>
      </c>
      <c r="D740" s="6">
        <v>176</v>
      </c>
      <c r="E740" s="6">
        <v>133</v>
      </c>
      <c r="F740" s="6">
        <v>173</v>
      </c>
    </row>
    <row r="741" spans="2:6" x14ac:dyDescent="0.2">
      <c r="B741" s="6" t="s">
        <v>41076</v>
      </c>
      <c r="C741" s="6">
        <v>157</v>
      </c>
      <c r="D741" s="6">
        <v>178</v>
      </c>
      <c r="E741" s="6">
        <v>157</v>
      </c>
      <c r="F741" s="6">
        <v>187</v>
      </c>
    </row>
    <row r="742" spans="2:6" x14ac:dyDescent="0.2">
      <c r="B742" s="6" t="s">
        <v>41077</v>
      </c>
      <c r="C742" s="6">
        <v>123</v>
      </c>
      <c r="D742" s="6">
        <v>158</v>
      </c>
      <c r="E742" s="6">
        <v>104</v>
      </c>
      <c r="F742" s="6">
        <v>143</v>
      </c>
    </row>
    <row r="743" spans="2:6" x14ac:dyDescent="0.2">
      <c r="B743" s="6" t="s">
        <v>41078</v>
      </c>
      <c r="C743" s="6">
        <v>154</v>
      </c>
      <c r="D743" s="6">
        <v>209</v>
      </c>
      <c r="E743" s="6">
        <v>153</v>
      </c>
      <c r="F743" s="6">
        <v>195</v>
      </c>
    </row>
    <row r="744" spans="2:6" x14ac:dyDescent="0.2">
      <c r="B744" s="6" t="s">
        <v>41079</v>
      </c>
      <c r="C744" s="6">
        <v>144</v>
      </c>
      <c r="D744" s="6">
        <v>247</v>
      </c>
      <c r="E744" s="6">
        <v>197</v>
      </c>
      <c r="F744" s="6">
        <v>151</v>
      </c>
    </row>
    <row r="745" spans="2:6" x14ac:dyDescent="0.2">
      <c r="B745" s="6" t="s">
        <v>41080</v>
      </c>
      <c r="C745" s="6">
        <v>157</v>
      </c>
      <c r="D745" s="6">
        <v>155</v>
      </c>
      <c r="E745" s="6">
        <v>122</v>
      </c>
      <c r="F745" s="6">
        <v>196</v>
      </c>
    </row>
    <row r="746" spans="2:6" x14ac:dyDescent="0.2">
      <c r="B746" s="6" t="s">
        <v>41081</v>
      </c>
      <c r="C746" s="6">
        <v>190</v>
      </c>
      <c r="D746" s="6">
        <v>218</v>
      </c>
      <c r="E746" s="6">
        <v>194</v>
      </c>
      <c r="F746" s="6">
        <v>165</v>
      </c>
    </row>
    <row r="747" spans="2:6" x14ac:dyDescent="0.2">
      <c r="B747" s="6" t="s">
        <v>41082</v>
      </c>
      <c r="C747" s="6">
        <v>107</v>
      </c>
      <c r="D747" s="6">
        <v>125</v>
      </c>
      <c r="E747" s="6">
        <v>108</v>
      </c>
      <c r="F747" s="6">
        <v>184</v>
      </c>
    </row>
    <row r="748" spans="2:6" x14ac:dyDescent="0.2">
      <c r="B748" s="6" t="s">
        <v>41083</v>
      </c>
      <c r="C748" s="6">
        <v>168</v>
      </c>
      <c r="D748" s="6">
        <v>183</v>
      </c>
      <c r="E748" s="6">
        <v>165</v>
      </c>
      <c r="F748" s="6">
        <v>186</v>
      </c>
    </row>
    <row r="749" spans="2:6" x14ac:dyDescent="0.2">
      <c r="B749" s="6" t="s">
        <v>41084</v>
      </c>
      <c r="C749" s="6">
        <v>133</v>
      </c>
      <c r="D749" s="6">
        <v>199</v>
      </c>
      <c r="E749" s="6">
        <v>180</v>
      </c>
      <c r="F749" s="6">
        <v>199</v>
      </c>
    </row>
    <row r="750" spans="2:6" x14ac:dyDescent="0.2">
      <c r="B750" s="6" t="s">
        <v>41085</v>
      </c>
      <c r="C750" s="6">
        <v>138</v>
      </c>
      <c r="D750" s="6">
        <v>159</v>
      </c>
      <c r="E750" s="6">
        <v>188</v>
      </c>
      <c r="F750" s="6">
        <v>150</v>
      </c>
    </row>
    <row r="751" spans="2:6" x14ac:dyDescent="0.2">
      <c r="B751" s="6" t="s">
        <v>41086</v>
      </c>
      <c r="C751" s="6">
        <v>151</v>
      </c>
      <c r="D751" s="6">
        <v>158</v>
      </c>
      <c r="E751" s="6">
        <v>146</v>
      </c>
      <c r="F751" s="6">
        <v>156</v>
      </c>
    </row>
    <row r="752" spans="2:6" x14ac:dyDescent="0.2">
      <c r="B752" s="6" t="s">
        <v>41087</v>
      </c>
      <c r="C752" s="6">
        <v>149</v>
      </c>
      <c r="D752" s="6">
        <v>188</v>
      </c>
      <c r="E752" s="6">
        <v>127</v>
      </c>
      <c r="F752" s="6">
        <v>178</v>
      </c>
    </row>
    <row r="753" spans="2:6" x14ac:dyDescent="0.2">
      <c r="B753" s="6" t="s">
        <v>41088</v>
      </c>
      <c r="C753" s="6">
        <v>150</v>
      </c>
      <c r="D753" s="6">
        <v>205</v>
      </c>
      <c r="E753" s="6">
        <v>190</v>
      </c>
      <c r="F753" s="6">
        <v>148</v>
      </c>
    </row>
    <row r="754" spans="2:6" x14ac:dyDescent="0.2">
      <c r="B754" s="6" t="s">
        <v>41089</v>
      </c>
      <c r="C754" s="6">
        <v>114</v>
      </c>
      <c r="D754" s="6">
        <v>134</v>
      </c>
      <c r="E754" s="6">
        <v>110</v>
      </c>
      <c r="F754" s="6">
        <v>123</v>
      </c>
    </row>
    <row r="755" spans="2:6" x14ac:dyDescent="0.2">
      <c r="B755" s="6" t="s">
        <v>41090</v>
      </c>
      <c r="C755" s="6">
        <v>145</v>
      </c>
      <c r="D755" s="6">
        <v>128</v>
      </c>
      <c r="E755" s="6">
        <v>135</v>
      </c>
      <c r="F755" s="6">
        <v>141</v>
      </c>
    </row>
    <row r="756" spans="2:6" x14ac:dyDescent="0.2">
      <c r="B756" s="6" t="s">
        <v>41091</v>
      </c>
      <c r="C756" s="6">
        <v>116</v>
      </c>
      <c r="D756" s="6">
        <v>194</v>
      </c>
      <c r="E756" s="6">
        <v>201</v>
      </c>
      <c r="F756" s="6">
        <v>154</v>
      </c>
    </row>
    <row r="757" spans="2:6" x14ac:dyDescent="0.2">
      <c r="B757" s="6" t="s">
        <v>41092</v>
      </c>
      <c r="C757" s="6">
        <v>158</v>
      </c>
      <c r="D757" s="6">
        <v>182</v>
      </c>
      <c r="E757" s="6">
        <v>156</v>
      </c>
      <c r="F757" s="6">
        <v>132</v>
      </c>
    </row>
    <row r="758" spans="2:6" x14ac:dyDescent="0.2">
      <c r="B758" s="6" t="s">
        <v>41093</v>
      </c>
      <c r="C758" s="6">
        <v>110</v>
      </c>
      <c r="D758" s="6">
        <v>158</v>
      </c>
      <c r="E758" s="6">
        <v>156</v>
      </c>
      <c r="F758" s="6">
        <v>137</v>
      </c>
    </row>
    <row r="759" spans="2:6" x14ac:dyDescent="0.2">
      <c r="B759" s="6" t="s">
        <v>41094</v>
      </c>
      <c r="C759" s="6">
        <v>155</v>
      </c>
      <c r="D759" s="6">
        <v>177</v>
      </c>
      <c r="E759" s="6">
        <v>157</v>
      </c>
      <c r="F759" s="6">
        <v>180</v>
      </c>
    </row>
    <row r="760" spans="2:6" x14ac:dyDescent="0.2">
      <c r="B760" s="6" t="s">
        <v>41095</v>
      </c>
      <c r="C760" s="6">
        <v>112</v>
      </c>
      <c r="D760" s="6">
        <v>164</v>
      </c>
      <c r="E760" s="6">
        <v>176</v>
      </c>
      <c r="F760" s="6">
        <v>128</v>
      </c>
    </row>
    <row r="761" spans="2:6" x14ac:dyDescent="0.2">
      <c r="B761" s="6" t="s">
        <v>41096</v>
      </c>
      <c r="C761" s="6">
        <v>173</v>
      </c>
      <c r="D761" s="6">
        <v>178</v>
      </c>
      <c r="E761" s="6">
        <v>122</v>
      </c>
      <c r="F761" s="6">
        <v>185</v>
      </c>
    </row>
    <row r="762" spans="2:6" x14ac:dyDescent="0.2">
      <c r="B762" s="6" t="s">
        <v>41097</v>
      </c>
      <c r="C762" s="6">
        <v>171</v>
      </c>
      <c r="D762" s="6">
        <v>159</v>
      </c>
      <c r="E762" s="6">
        <v>116</v>
      </c>
      <c r="F762" s="6">
        <v>180</v>
      </c>
    </row>
    <row r="763" spans="2:6" x14ac:dyDescent="0.2">
      <c r="B763" s="6" t="s">
        <v>41098</v>
      </c>
      <c r="C763" s="6">
        <v>119</v>
      </c>
      <c r="D763" s="6">
        <v>224</v>
      </c>
      <c r="E763" s="6">
        <v>157</v>
      </c>
      <c r="F763" s="6">
        <v>139</v>
      </c>
    </row>
    <row r="764" spans="2:6" x14ac:dyDescent="0.2">
      <c r="B764" s="6" t="s">
        <v>41099</v>
      </c>
      <c r="C764" s="6">
        <v>133</v>
      </c>
      <c r="D764" s="6">
        <v>228</v>
      </c>
      <c r="E764" s="6">
        <v>156</v>
      </c>
      <c r="F764" s="6">
        <v>171</v>
      </c>
    </row>
    <row r="765" spans="2:6" x14ac:dyDescent="0.2">
      <c r="B765" s="6" t="s">
        <v>41100</v>
      </c>
      <c r="C765" s="6">
        <v>143</v>
      </c>
      <c r="D765" s="6">
        <v>131</v>
      </c>
      <c r="E765" s="6">
        <v>120</v>
      </c>
      <c r="F765" s="6">
        <v>180</v>
      </c>
    </row>
    <row r="766" spans="2:6" x14ac:dyDescent="0.2">
      <c r="B766" s="6" t="s">
        <v>41101</v>
      </c>
      <c r="C766" s="6">
        <v>154</v>
      </c>
      <c r="D766" s="6">
        <v>148</v>
      </c>
      <c r="E766" s="6">
        <v>91</v>
      </c>
      <c r="F766" s="6">
        <v>166</v>
      </c>
    </row>
    <row r="767" spans="2:6" x14ac:dyDescent="0.2">
      <c r="B767" s="6" t="s">
        <v>41102</v>
      </c>
      <c r="C767" s="6">
        <v>142</v>
      </c>
      <c r="D767" s="6">
        <v>159</v>
      </c>
      <c r="E767" s="6">
        <v>142</v>
      </c>
      <c r="F767" s="6">
        <v>189</v>
      </c>
    </row>
    <row r="768" spans="2:6" x14ac:dyDescent="0.2">
      <c r="B768" s="6" t="s">
        <v>41103</v>
      </c>
      <c r="C768" s="6">
        <v>141</v>
      </c>
      <c r="D768" s="6">
        <v>224</v>
      </c>
      <c r="E768" s="6">
        <v>176</v>
      </c>
      <c r="F768" s="6">
        <v>163</v>
      </c>
    </row>
    <row r="769" spans="2:6" x14ac:dyDescent="0.2">
      <c r="B769" s="6" t="s">
        <v>41104</v>
      </c>
      <c r="C769" s="6">
        <v>151</v>
      </c>
      <c r="D769" s="6">
        <v>151</v>
      </c>
      <c r="E769" s="6">
        <v>123</v>
      </c>
      <c r="F769" s="6">
        <v>186</v>
      </c>
    </row>
    <row r="770" spans="2:6" x14ac:dyDescent="0.2">
      <c r="B770" s="6" t="s">
        <v>41105</v>
      </c>
      <c r="C770" s="6">
        <v>156</v>
      </c>
      <c r="D770" s="6">
        <v>175</v>
      </c>
      <c r="E770" s="6">
        <v>162</v>
      </c>
      <c r="F770" s="6">
        <v>176</v>
      </c>
    </row>
    <row r="771" spans="2:6" x14ac:dyDescent="0.2">
      <c r="B771" s="6" t="s">
        <v>41106</v>
      </c>
      <c r="C771" s="6">
        <v>154</v>
      </c>
      <c r="D771" s="6">
        <v>74</v>
      </c>
      <c r="E771" s="6">
        <v>74</v>
      </c>
      <c r="F771" s="6">
        <v>187</v>
      </c>
    </row>
    <row r="772" spans="2:6" x14ac:dyDescent="0.2">
      <c r="B772" s="6" t="s">
        <v>41107</v>
      </c>
      <c r="C772" s="6">
        <v>125</v>
      </c>
      <c r="D772" s="6">
        <v>169</v>
      </c>
      <c r="E772" s="6">
        <v>142</v>
      </c>
      <c r="F772" s="6">
        <v>160</v>
      </c>
    </row>
    <row r="773" spans="2:6" x14ac:dyDescent="0.2">
      <c r="B773" s="6" t="s">
        <v>41108</v>
      </c>
      <c r="C773" s="6">
        <v>101</v>
      </c>
      <c r="D773" s="6">
        <v>204</v>
      </c>
      <c r="E773" s="6">
        <v>137</v>
      </c>
      <c r="F773" s="6">
        <v>159</v>
      </c>
    </row>
    <row r="774" spans="2:6" x14ac:dyDescent="0.2">
      <c r="B774" s="6" t="s">
        <v>41109</v>
      </c>
      <c r="C774" s="6">
        <v>136</v>
      </c>
      <c r="D774" s="6">
        <v>224</v>
      </c>
      <c r="E774" s="6">
        <v>214</v>
      </c>
      <c r="F774" s="6">
        <v>137</v>
      </c>
    </row>
    <row r="775" spans="2:6" x14ac:dyDescent="0.2">
      <c r="B775" s="6" t="s">
        <v>41110</v>
      </c>
      <c r="C775" s="6">
        <v>127</v>
      </c>
      <c r="D775" s="6">
        <v>176</v>
      </c>
      <c r="E775" s="6">
        <v>152</v>
      </c>
      <c r="F775" s="6">
        <v>154</v>
      </c>
    </row>
    <row r="776" spans="2:6" x14ac:dyDescent="0.2">
      <c r="B776" s="6" t="s">
        <v>41111</v>
      </c>
      <c r="C776" s="6">
        <v>145</v>
      </c>
      <c r="D776" s="6">
        <v>197</v>
      </c>
      <c r="E776" s="6">
        <v>183</v>
      </c>
      <c r="F776" s="6">
        <v>169</v>
      </c>
    </row>
    <row r="777" spans="2:6" x14ac:dyDescent="0.2">
      <c r="B777" s="6" t="s">
        <v>41112</v>
      </c>
      <c r="C777" s="6">
        <v>166</v>
      </c>
      <c r="D777" s="6">
        <v>256</v>
      </c>
      <c r="E777" s="6">
        <v>192</v>
      </c>
      <c r="F777" s="6">
        <v>189</v>
      </c>
    </row>
    <row r="778" spans="2:6" x14ac:dyDescent="0.2">
      <c r="B778" s="6" t="s">
        <v>41113</v>
      </c>
      <c r="C778" s="6">
        <v>121</v>
      </c>
      <c r="D778" s="6">
        <v>244</v>
      </c>
      <c r="E778" s="6">
        <v>234</v>
      </c>
      <c r="F778" s="6">
        <v>162</v>
      </c>
    </row>
    <row r="779" spans="2:6" x14ac:dyDescent="0.2">
      <c r="B779" s="6" t="s">
        <v>41114</v>
      </c>
      <c r="C779" s="6">
        <v>140</v>
      </c>
      <c r="D779" s="6">
        <v>184</v>
      </c>
      <c r="E779" s="6">
        <v>153</v>
      </c>
      <c r="F779" s="6">
        <v>157</v>
      </c>
    </row>
    <row r="780" spans="2:6" x14ac:dyDescent="0.2">
      <c r="B780" s="6" t="s">
        <v>41115</v>
      </c>
      <c r="C780" s="6">
        <v>135</v>
      </c>
      <c r="D780" s="6">
        <v>176</v>
      </c>
      <c r="E780" s="6">
        <v>132</v>
      </c>
      <c r="F780" s="6">
        <v>181</v>
      </c>
    </row>
    <row r="781" spans="2:6" x14ac:dyDescent="0.2">
      <c r="B781" s="6" t="s">
        <v>41116</v>
      </c>
      <c r="C781" s="6">
        <v>153</v>
      </c>
      <c r="D781" s="6">
        <v>205</v>
      </c>
      <c r="E781" s="6">
        <v>203</v>
      </c>
      <c r="F781" s="6">
        <v>188</v>
      </c>
    </row>
    <row r="782" spans="2:6" x14ac:dyDescent="0.2">
      <c r="B782" s="6" t="s">
        <v>41117</v>
      </c>
      <c r="C782" s="6">
        <v>111</v>
      </c>
      <c r="D782" s="6">
        <v>186</v>
      </c>
      <c r="E782" s="6">
        <v>156</v>
      </c>
      <c r="F782" s="6">
        <v>138</v>
      </c>
    </row>
    <row r="783" spans="2:6" x14ac:dyDescent="0.2">
      <c r="B783" s="6" t="s">
        <v>41118</v>
      </c>
      <c r="C783" s="6">
        <v>130</v>
      </c>
      <c r="D783" s="6">
        <v>103</v>
      </c>
      <c r="E783" s="6">
        <v>100</v>
      </c>
      <c r="F783" s="6">
        <v>160</v>
      </c>
    </row>
    <row r="784" spans="2:6" x14ac:dyDescent="0.2">
      <c r="B784" s="6" t="s">
        <v>41119</v>
      </c>
      <c r="C784" s="6">
        <v>140</v>
      </c>
      <c r="D784" s="6">
        <v>196</v>
      </c>
      <c r="E784" s="6">
        <v>189</v>
      </c>
      <c r="F784" s="6">
        <v>174</v>
      </c>
    </row>
    <row r="785" spans="2:6" x14ac:dyDescent="0.2">
      <c r="B785" s="6" t="s">
        <v>41120</v>
      </c>
      <c r="C785" s="6">
        <v>119</v>
      </c>
      <c r="D785" s="6">
        <v>163</v>
      </c>
      <c r="E785" s="6">
        <v>125</v>
      </c>
      <c r="F785" s="6">
        <v>128</v>
      </c>
    </row>
    <row r="786" spans="2:6" x14ac:dyDescent="0.2">
      <c r="B786" s="6" t="s">
        <v>41121</v>
      </c>
      <c r="C786" s="6">
        <v>120</v>
      </c>
      <c r="D786" s="6">
        <v>177</v>
      </c>
      <c r="E786" s="6">
        <v>157</v>
      </c>
      <c r="F786" s="6">
        <v>162</v>
      </c>
    </row>
    <row r="787" spans="2:6" x14ac:dyDescent="0.2">
      <c r="B787" s="6" t="s">
        <v>41122</v>
      </c>
      <c r="C787" s="6">
        <v>116</v>
      </c>
      <c r="D787" s="6">
        <v>273</v>
      </c>
      <c r="E787" s="6">
        <v>190</v>
      </c>
      <c r="F787" s="6">
        <v>174</v>
      </c>
    </row>
    <row r="788" spans="2:6" x14ac:dyDescent="0.2">
      <c r="B788" s="6" t="s">
        <v>41123</v>
      </c>
      <c r="C788" s="6">
        <v>138</v>
      </c>
      <c r="D788" s="6">
        <v>171</v>
      </c>
      <c r="E788" s="6">
        <v>143</v>
      </c>
      <c r="F788" s="6">
        <v>149</v>
      </c>
    </row>
    <row r="789" spans="2:6" x14ac:dyDescent="0.2">
      <c r="B789" s="6" t="s">
        <v>41124</v>
      </c>
      <c r="C789" s="6">
        <v>142</v>
      </c>
      <c r="D789" s="6">
        <v>234</v>
      </c>
      <c r="E789" s="6">
        <v>171</v>
      </c>
      <c r="F789" s="6">
        <v>173</v>
      </c>
    </row>
    <row r="790" spans="2:6" x14ac:dyDescent="0.2">
      <c r="B790" s="6" t="s">
        <v>41125</v>
      </c>
      <c r="C790" s="6">
        <v>155</v>
      </c>
      <c r="D790" s="6">
        <v>218</v>
      </c>
      <c r="E790" s="6">
        <v>195</v>
      </c>
      <c r="F790" s="6">
        <v>186</v>
      </c>
    </row>
    <row r="791" spans="2:6" x14ac:dyDescent="0.2">
      <c r="B791" s="6" t="s">
        <v>41126</v>
      </c>
      <c r="C791" s="6">
        <v>172</v>
      </c>
      <c r="D791" s="6">
        <v>158</v>
      </c>
      <c r="E791" s="6">
        <v>124</v>
      </c>
      <c r="F791" s="6">
        <v>193</v>
      </c>
    </row>
    <row r="792" spans="2:6" x14ac:dyDescent="0.2">
      <c r="B792" s="6" t="s">
        <v>41127</v>
      </c>
      <c r="C792" s="6">
        <v>165</v>
      </c>
      <c r="D792" s="6">
        <v>90</v>
      </c>
      <c r="E792" s="6">
        <v>78</v>
      </c>
      <c r="F792" s="6">
        <v>212</v>
      </c>
    </row>
    <row r="793" spans="2:6" x14ac:dyDescent="0.2">
      <c r="B793" s="6" t="s">
        <v>41128</v>
      </c>
      <c r="C793" s="6">
        <v>132</v>
      </c>
      <c r="D793" s="6">
        <v>233</v>
      </c>
      <c r="E793" s="6">
        <v>207</v>
      </c>
      <c r="F793" s="6">
        <v>153</v>
      </c>
    </row>
    <row r="794" spans="2:6" x14ac:dyDescent="0.2">
      <c r="B794" s="6" t="s">
        <v>41129</v>
      </c>
      <c r="C794" s="6">
        <v>200</v>
      </c>
      <c r="D794" s="6">
        <v>157</v>
      </c>
      <c r="E794" s="6">
        <v>112</v>
      </c>
      <c r="F794" s="6">
        <v>222</v>
      </c>
    </row>
    <row r="795" spans="2:6" x14ac:dyDescent="0.2">
      <c r="B795" s="6" t="s">
        <v>41130</v>
      </c>
      <c r="C795" s="6">
        <v>153</v>
      </c>
      <c r="D795" s="6">
        <v>188</v>
      </c>
      <c r="E795" s="6">
        <v>156</v>
      </c>
      <c r="F795" s="6">
        <v>149</v>
      </c>
    </row>
    <row r="796" spans="2:6" x14ac:dyDescent="0.2">
      <c r="B796" s="6" t="s">
        <v>41131</v>
      </c>
      <c r="C796" s="6">
        <v>149</v>
      </c>
      <c r="D796" s="6">
        <v>192</v>
      </c>
      <c r="E796" s="6">
        <v>165</v>
      </c>
      <c r="F796" s="6">
        <v>171</v>
      </c>
    </row>
    <row r="797" spans="2:6" x14ac:dyDescent="0.2">
      <c r="B797" s="6" t="s">
        <v>41132</v>
      </c>
      <c r="C797" s="6">
        <v>185</v>
      </c>
      <c r="D797" s="6">
        <v>134</v>
      </c>
      <c r="E797" s="6">
        <v>154</v>
      </c>
      <c r="F797" s="6">
        <v>204</v>
      </c>
    </row>
    <row r="798" spans="2:6" x14ac:dyDescent="0.2">
      <c r="B798" s="6" t="s">
        <v>41133</v>
      </c>
      <c r="C798" s="6">
        <v>162</v>
      </c>
      <c r="D798" s="6">
        <v>184</v>
      </c>
      <c r="E798" s="6">
        <v>167</v>
      </c>
      <c r="F798" s="6">
        <v>188</v>
      </c>
    </row>
    <row r="799" spans="2:6" x14ac:dyDescent="0.2">
      <c r="B799" s="6" t="s">
        <v>41134</v>
      </c>
      <c r="C799" s="6">
        <v>132</v>
      </c>
      <c r="D799" s="6">
        <v>155</v>
      </c>
      <c r="E799" s="6">
        <v>157</v>
      </c>
      <c r="F799" s="6">
        <v>156</v>
      </c>
    </row>
    <row r="800" spans="2:6" x14ac:dyDescent="0.2">
      <c r="B800" s="6" t="s">
        <v>41135</v>
      </c>
      <c r="C800" s="6">
        <v>30</v>
      </c>
      <c r="D800" s="6">
        <v>200</v>
      </c>
      <c r="E800" s="6">
        <v>153</v>
      </c>
      <c r="F800" s="6">
        <v>77</v>
      </c>
    </row>
    <row r="801" spans="2:6" x14ac:dyDescent="0.2">
      <c r="B801" s="6" t="s">
        <v>41136</v>
      </c>
      <c r="C801" s="6">
        <v>168</v>
      </c>
      <c r="D801" s="6">
        <v>143</v>
      </c>
      <c r="E801" s="6">
        <v>116</v>
      </c>
      <c r="F801" s="6">
        <v>168</v>
      </c>
    </row>
    <row r="802" spans="2:6" x14ac:dyDescent="0.2">
      <c r="B802" s="6" t="s">
        <v>41137</v>
      </c>
      <c r="C802" s="6">
        <v>171</v>
      </c>
      <c r="D802" s="6">
        <v>234</v>
      </c>
      <c r="E802" s="6">
        <v>192</v>
      </c>
      <c r="F802" s="6">
        <v>210</v>
      </c>
    </row>
    <row r="803" spans="2:6" x14ac:dyDescent="0.2">
      <c r="B803" s="6" t="s">
        <v>41138</v>
      </c>
      <c r="C803" s="6">
        <v>117</v>
      </c>
      <c r="D803" s="6">
        <v>197</v>
      </c>
      <c r="E803" s="6">
        <v>158</v>
      </c>
      <c r="F803" s="6">
        <v>172</v>
      </c>
    </row>
    <row r="804" spans="2:6" x14ac:dyDescent="0.2">
      <c r="B804" s="6" t="s">
        <v>41139</v>
      </c>
      <c r="C804" s="6">
        <v>87</v>
      </c>
      <c r="D804" s="6">
        <v>137</v>
      </c>
      <c r="E804" s="6">
        <v>135</v>
      </c>
      <c r="F804" s="6">
        <v>114</v>
      </c>
    </row>
    <row r="805" spans="2:6" x14ac:dyDescent="0.2">
      <c r="B805" s="6" t="s">
        <v>41140</v>
      </c>
      <c r="C805" s="6">
        <v>151</v>
      </c>
      <c r="D805" s="6">
        <v>96</v>
      </c>
      <c r="E805" s="6">
        <v>122</v>
      </c>
      <c r="F805" s="6">
        <v>173</v>
      </c>
    </row>
    <row r="806" spans="2:6" x14ac:dyDescent="0.2">
      <c r="B806" s="6" t="s">
        <v>41141</v>
      </c>
      <c r="C806" s="6">
        <v>141</v>
      </c>
      <c r="D806" s="6">
        <v>148</v>
      </c>
      <c r="E806" s="6">
        <v>146</v>
      </c>
      <c r="F806" s="6">
        <v>127</v>
      </c>
    </row>
    <row r="807" spans="2:6" x14ac:dyDescent="0.2">
      <c r="B807" s="6" t="s">
        <v>41142</v>
      </c>
      <c r="C807" s="6">
        <v>153</v>
      </c>
      <c r="D807" s="6">
        <v>151</v>
      </c>
      <c r="E807" s="6">
        <v>152</v>
      </c>
      <c r="F807" s="6">
        <v>154</v>
      </c>
    </row>
    <row r="808" spans="2:6" x14ac:dyDescent="0.2">
      <c r="B808" s="6" t="s">
        <v>41143</v>
      </c>
      <c r="C808" s="6">
        <v>113</v>
      </c>
      <c r="D808" s="6">
        <v>103</v>
      </c>
      <c r="E808" s="6">
        <v>140</v>
      </c>
      <c r="F808" s="6">
        <v>120</v>
      </c>
    </row>
    <row r="809" spans="2:6" x14ac:dyDescent="0.2">
      <c r="B809" s="6" t="s">
        <v>41144</v>
      </c>
      <c r="C809" s="6">
        <v>100</v>
      </c>
      <c r="D809" s="6">
        <v>123</v>
      </c>
      <c r="E809" s="6">
        <v>160</v>
      </c>
      <c r="F809" s="6">
        <v>136</v>
      </c>
    </row>
    <row r="810" spans="2:6" x14ac:dyDescent="0.2">
      <c r="B810" s="6" t="s">
        <v>41145</v>
      </c>
      <c r="C810" s="6">
        <v>119</v>
      </c>
      <c r="D810" s="6">
        <v>151</v>
      </c>
      <c r="E810" s="6">
        <v>158</v>
      </c>
      <c r="F810" s="6">
        <v>108</v>
      </c>
    </row>
    <row r="811" spans="2:6" x14ac:dyDescent="0.2">
      <c r="B811" s="6" t="s">
        <v>41146</v>
      </c>
      <c r="C811" s="6">
        <v>107</v>
      </c>
      <c r="D811" s="6">
        <v>144</v>
      </c>
      <c r="E811" s="6">
        <v>183</v>
      </c>
      <c r="F811" s="6">
        <v>120</v>
      </c>
    </row>
    <row r="812" spans="2:6" x14ac:dyDescent="0.2">
      <c r="B812" s="6" t="s">
        <v>41147</v>
      </c>
      <c r="C812" s="6">
        <v>116</v>
      </c>
      <c r="D812" s="6">
        <v>116</v>
      </c>
      <c r="E812" s="6">
        <v>118</v>
      </c>
      <c r="F812" s="6">
        <v>127</v>
      </c>
    </row>
    <row r="813" spans="2:6" x14ac:dyDescent="0.2">
      <c r="B813" s="6" t="s">
        <v>41148</v>
      </c>
      <c r="C813" s="6">
        <v>100</v>
      </c>
      <c r="D813" s="6">
        <v>128</v>
      </c>
      <c r="E813" s="6">
        <v>122</v>
      </c>
      <c r="F813" s="6">
        <v>135</v>
      </c>
    </row>
    <row r="814" spans="2:6" x14ac:dyDescent="0.2">
      <c r="B814" s="6" t="s">
        <v>41149</v>
      </c>
      <c r="C814" s="6">
        <v>133</v>
      </c>
      <c r="D814" s="6">
        <v>141</v>
      </c>
      <c r="E814" s="6">
        <v>149</v>
      </c>
      <c r="F814" s="6">
        <v>138</v>
      </c>
    </row>
    <row r="815" spans="2:6" x14ac:dyDescent="0.2">
      <c r="B815" s="6" t="s">
        <v>41150</v>
      </c>
      <c r="C815" s="6">
        <v>151</v>
      </c>
      <c r="D815" s="6">
        <v>101</v>
      </c>
      <c r="E815" s="6">
        <v>98</v>
      </c>
      <c r="F815" s="6">
        <v>159</v>
      </c>
    </row>
    <row r="816" spans="2:6" x14ac:dyDescent="0.2">
      <c r="B816" s="6" t="s">
        <v>41151</v>
      </c>
      <c r="C816" s="6">
        <v>119</v>
      </c>
      <c r="D816" s="6">
        <v>128</v>
      </c>
      <c r="E816" s="6">
        <v>147</v>
      </c>
      <c r="F816" s="6">
        <v>120</v>
      </c>
    </row>
    <row r="817" spans="2:6" x14ac:dyDescent="0.2">
      <c r="B817" s="6" t="s">
        <v>41152</v>
      </c>
      <c r="C817" s="6">
        <v>126</v>
      </c>
      <c r="D817" s="6">
        <v>136</v>
      </c>
      <c r="E817" s="6">
        <v>190</v>
      </c>
      <c r="F817" s="6">
        <v>105</v>
      </c>
    </row>
    <row r="818" spans="2:6" x14ac:dyDescent="0.2">
      <c r="B818" s="6" t="s">
        <v>41153</v>
      </c>
      <c r="C818" s="6">
        <v>107</v>
      </c>
      <c r="D818" s="6">
        <v>84</v>
      </c>
      <c r="E818" s="6">
        <v>88</v>
      </c>
      <c r="F818" s="6">
        <v>126</v>
      </c>
    </row>
    <row r="819" spans="2:6" x14ac:dyDescent="0.2">
      <c r="B819" s="6" t="s">
        <v>41154</v>
      </c>
      <c r="C819" s="6">
        <v>126</v>
      </c>
      <c r="D819" s="6">
        <v>106</v>
      </c>
      <c r="E819" s="6">
        <v>95</v>
      </c>
      <c r="F819" s="6">
        <v>119</v>
      </c>
    </row>
    <row r="820" spans="2:6" x14ac:dyDescent="0.2">
      <c r="B820" s="6" t="s">
        <v>41155</v>
      </c>
      <c r="C820" s="6">
        <v>114</v>
      </c>
      <c r="D820" s="6">
        <v>110</v>
      </c>
      <c r="E820" s="6">
        <v>132</v>
      </c>
      <c r="F820" s="6">
        <v>103</v>
      </c>
    </row>
    <row r="821" spans="2:6" x14ac:dyDescent="0.2">
      <c r="B821" s="6" t="s">
        <v>41156</v>
      </c>
      <c r="C821" s="6">
        <v>80</v>
      </c>
      <c r="D821" s="6">
        <v>120</v>
      </c>
      <c r="E821" s="6">
        <v>100</v>
      </c>
      <c r="F821" s="6">
        <v>107</v>
      </c>
    </row>
    <row r="822" spans="2:6" x14ac:dyDescent="0.2">
      <c r="B822" s="6" t="s">
        <v>41157</v>
      </c>
      <c r="C822" s="6">
        <v>85</v>
      </c>
      <c r="D822" s="6">
        <v>144</v>
      </c>
      <c r="E822" s="6">
        <v>139</v>
      </c>
      <c r="F822" s="6">
        <v>70</v>
      </c>
    </row>
    <row r="823" spans="2:6" x14ac:dyDescent="0.2">
      <c r="B823" s="6" t="s">
        <v>41158</v>
      </c>
      <c r="C823" s="6">
        <v>130</v>
      </c>
      <c r="D823" s="6">
        <v>132</v>
      </c>
      <c r="E823" s="6">
        <v>159</v>
      </c>
      <c r="F823" s="6">
        <v>152</v>
      </c>
    </row>
    <row r="824" spans="2:6" x14ac:dyDescent="0.2">
      <c r="B824" s="6" t="s">
        <v>41159</v>
      </c>
      <c r="C824" s="6">
        <v>117</v>
      </c>
      <c r="D824" s="6">
        <v>156</v>
      </c>
      <c r="E824" s="6">
        <v>142</v>
      </c>
      <c r="F824" s="6">
        <v>111</v>
      </c>
    </row>
    <row r="825" spans="2:6" x14ac:dyDescent="0.2">
      <c r="B825" s="6" t="s">
        <v>41160</v>
      </c>
      <c r="C825" s="6">
        <v>159</v>
      </c>
      <c r="D825" s="6">
        <v>141</v>
      </c>
      <c r="E825" s="6">
        <v>151</v>
      </c>
      <c r="F825" s="6">
        <v>134</v>
      </c>
    </row>
    <row r="826" spans="2:6" x14ac:dyDescent="0.2">
      <c r="B826" s="6" t="s">
        <v>41161</v>
      </c>
      <c r="C826" s="6">
        <v>117</v>
      </c>
      <c r="D826" s="6">
        <v>137</v>
      </c>
      <c r="E826" s="6">
        <v>117</v>
      </c>
      <c r="F826" s="6">
        <v>123</v>
      </c>
    </row>
    <row r="827" spans="2:6" x14ac:dyDescent="0.2">
      <c r="B827" s="6" t="s">
        <v>41162</v>
      </c>
      <c r="C827" s="6">
        <v>129</v>
      </c>
      <c r="D827" s="6">
        <v>128</v>
      </c>
      <c r="E827" s="6">
        <v>144</v>
      </c>
      <c r="F827" s="6">
        <v>128</v>
      </c>
    </row>
    <row r="828" spans="2:6" x14ac:dyDescent="0.2">
      <c r="B828" s="6" t="s">
        <v>41163</v>
      </c>
      <c r="C828" s="6">
        <v>153</v>
      </c>
      <c r="D828" s="6">
        <v>153</v>
      </c>
      <c r="E828" s="6">
        <v>176</v>
      </c>
      <c r="F828" s="6">
        <v>126</v>
      </c>
    </row>
    <row r="829" spans="2:6" x14ac:dyDescent="0.2">
      <c r="B829" s="6" t="s">
        <v>41164</v>
      </c>
      <c r="C829" s="6">
        <v>103</v>
      </c>
      <c r="D829" s="6">
        <v>174</v>
      </c>
      <c r="E829" s="6">
        <v>177</v>
      </c>
      <c r="F829" s="6">
        <v>106</v>
      </c>
    </row>
    <row r="830" spans="2:6" x14ac:dyDescent="0.2">
      <c r="B830" s="6" t="s">
        <v>41165</v>
      </c>
      <c r="C830" s="6">
        <v>111</v>
      </c>
      <c r="D830" s="6">
        <v>116</v>
      </c>
      <c r="E830" s="6">
        <v>114</v>
      </c>
      <c r="F830" s="6">
        <v>125</v>
      </c>
    </row>
    <row r="831" spans="2:6" x14ac:dyDescent="0.2">
      <c r="B831" s="6" t="s">
        <v>41166</v>
      </c>
      <c r="C831" s="6">
        <v>145</v>
      </c>
      <c r="D831" s="6">
        <v>136</v>
      </c>
      <c r="E831" s="6">
        <v>170</v>
      </c>
      <c r="F831" s="6">
        <v>126</v>
      </c>
    </row>
    <row r="832" spans="2:6" x14ac:dyDescent="0.2">
      <c r="B832" s="6" t="s">
        <v>41167</v>
      </c>
      <c r="C832" s="6">
        <v>123</v>
      </c>
      <c r="D832" s="6">
        <v>163</v>
      </c>
      <c r="E832" s="6">
        <v>160</v>
      </c>
      <c r="F832" s="6">
        <v>146</v>
      </c>
    </row>
    <row r="833" spans="2:6" x14ac:dyDescent="0.2">
      <c r="B833" s="6" t="s">
        <v>41168</v>
      </c>
      <c r="C833" s="6">
        <v>69</v>
      </c>
      <c r="D833" s="6">
        <v>164</v>
      </c>
      <c r="E833" s="6">
        <v>145</v>
      </c>
      <c r="F833" s="6">
        <v>75</v>
      </c>
    </row>
    <row r="834" spans="2:6" x14ac:dyDescent="0.2">
      <c r="B834" s="6" t="s">
        <v>41169</v>
      </c>
      <c r="C834" s="6">
        <v>116</v>
      </c>
      <c r="D834" s="6">
        <v>172</v>
      </c>
      <c r="E834" s="6">
        <v>147</v>
      </c>
      <c r="F834" s="6">
        <v>123</v>
      </c>
    </row>
    <row r="835" spans="2:6" x14ac:dyDescent="0.2">
      <c r="B835" s="6" t="s">
        <v>41170</v>
      </c>
      <c r="C835" s="6">
        <v>123</v>
      </c>
      <c r="D835" s="6">
        <v>145</v>
      </c>
      <c r="E835" s="6">
        <v>150</v>
      </c>
      <c r="F835" s="6">
        <v>126</v>
      </c>
    </row>
    <row r="836" spans="2:6" x14ac:dyDescent="0.2">
      <c r="B836" s="6" t="s">
        <v>41171</v>
      </c>
      <c r="C836" s="6">
        <v>119</v>
      </c>
      <c r="D836" s="6">
        <v>145</v>
      </c>
      <c r="E836" s="6">
        <v>167</v>
      </c>
      <c r="F836" s="6">
        <v>140</v>
      </c>
    </row>
    <row r="837" spans="2:6" x14ac:dyDescent="0.2">
      <c r="B837" s="6" t="s">
        <v>41172</v>
      </c>
      <c r="C837" s="6">
        <v>119</v>
      </c>
      <c r="D837" s="6">
        <v>126</v>
      </c>
      <c r="E837" s="6">
        <v>143</v>
      </c>
      <c r="F837" s="6">
        <v>112</v>
      </c>
    </row>
    <row r="838" spans="2:6" x14ac:dyDescent="0.2">
      <c r="B838" s="6" t="s">
        <v>41173</v>
      </c>
      <c r="C838" s="6">
        <v>89</v>
      </c>
      <c r="D838" s="6">
        <v>187</v>
      </c>
      <c r="E838" s="6">
        <v>196</v>
      </c>
      <c r="F838" s="6">
        <v>77</v>
      </c>
    </row>
    <row r="839" spans="2:6" x14ac:dyDescent="0.2">
      <c r="B839" s="6" t="s">
        <v>41174</v>
      </c>
      <c r="C839" s="6">
        <v>133</v>
      </c>
      <c r="D839" s="6">
        <v>115</v>
      </c>
      <c r="E839" s="6">
        <v>132</v>
      </c>
      <c r="F839" s="6">
        <v>94</v>
      </c>
    </row>
    <row r="840" spans="2:6" x14ac:dyDescent="0.2">
      <c r="B840" s="6" t="s">
        <v>41175</v>
      </c>
      <c r="C840" s="6">
        <v>108</v>
      </c>
      <c r="D840" s="6">
        <v>108</v>
      </c>
      <c r="E840" s="6">
        <v>120</v>
      </c>
      <c r="F840" s="6">
        <v>130</v>
      </c>
    </row>
    <row r="841" spans="2:6" x14ac:dyDescent="0.2">
      <c r="B841" s="6" t="s">
        <v>41176</v>
      </c>
      <c r="C841" s="6">
        <v>135</v>
      </c>
      <c r="D841" s="6">
        <v>118</v>
      </c>
      <c r="E841" s="6">
        <v>132</v>
      </c>
      <c r="F841" s="6">
        <v>150</v>
      </c>
    </row>
    <row r="842" spans="2:6" x14ac:dyDescent="0.2">
      <c r="B842" s="6" t="s">
        <v>41177</v>
      </c>
      <c r="C842" s="6">
        <v>116</v>
      </c>
      <c r="D842" s="6">
        <v>106</v>
      </c>
      <c r="E842" s="6">
        <v>90</v>
      </c>
      <c r="F842" s="6">
        <v>114</v>
      </c>
    </row>
    <row r="843" spans="2:6" x14ac:dyDescent="0.2">
      <c r="B843" s="6" t="s">
        <v>41178</v>
      </c>
      <c r="C843" s="6">
        <v>121</v>
      </c>
      <c r="D843" s="6">
        <v>109</v>
      </c>
      <c r="E843" s="6">
        <v>127</v>
      </c>
      <c r="F843" s="6">
        <v>125</v>
      </c>
    </row>
    <row r="844" spans="2:6" x14ac:dyDescent="0.2">
      <c r="B844" s="6" t="s">
        <v>41179</v>
      </c>
      <c r="C844" s="6">
        <v>142</v>
      </c>
      <c r="D844" s="6">
        <v>144</v>
      </c>
      <c r="E844" s="6">
        <v>156</v>
      </c>
      <c r="F844" s="6">
        <v>140</v>
      </c>
    </row>
    <row r="845" spans="2:6" x14ac:dyDescent="0.2">
      <c r="B845" s="6" t="s">
        <v>41180</v>
      </c>
      <c r="C845" s="6">
        <v>119</v>
      </c>
      <c r="D845" s="6">
        <v>116</v>
      </c>
      <c r="E845" s="6">
        <v>112</v>
      </c>
      <c r="F845" s="6">
        <v>118</v>
      </c>
    </row>
    <row r="846" spans="2:6" x14ac:dyDescent="0.2">
      <c r="B846" s="6" t="s">
        <v>41181</v>
      </c>
      <c r="C846" s="6">
        <v>114</v>
      </c>
      <c r="D846" s="6">
        <v>169</v>
      </c>
      <c r="E846" s="6">
        <v>179</v>
      </c>
      <c r="F846" s="6">
        <v>122</v>
      </c>
    </row>
    <row r="847" spans="2:6" x14ac:dyDescent="0.2">
      <c r="B847" s="6" t="s">
        <v>41182</v>
      </c>
      <c r="C847" s="6">
        <v>95</v>
      </c>
      <c r="D847" s="6">
        <v>98</v>
      </c>
      <c r="E847" s="6">
        <v>100</v>
      </c>
      <c r="F847" s="6">
        <v>97</v>
      </c>
    </row>
    <row r="848" spans="2:6" x14ac:dyDescent="0.2">
      <c r="B848" s="6" t="s">
        <v>41183</v>
      </c>
      <c r="C848" s="6">
        <v>143</v>
      </c>
      <c r="D848" s="6">
        <v>124</v>
      </c>
      <c r="E848" s="6">
        <v>119</v>
      </c>
      <c r="F848" s="6">
        <v>126</v>
      </c>
    </row>
    <row r="849" spans="2:6" x14ac:dyDescent="0.2">
      <c r="B849" s="6" t="s">
        <v>41184</v>
      </c>
      <c r="C849" s="6">
        <v>107</v>
      </c>
      <c r="D849" s="6">
        <v>132</v>
      </c>
      <c r="E849" s="6">
        <v>134</v>
      </c>
      <c r="F849" s="6">
        <v>106</v>
      </c>
    </row>
    <row r="850" spans="2:6" x14ac:dyDescent="0.2">
      <c r="B850" s="6" t="s">
        <v>41185</v>
      </c>
      <c r="C850" s="6">
        <v>114</v>
      </c>
      <c r="D850" s="6">
        <v>120</v>
      </c>
      <c r="E850" s="6">
        <v>120</v>
      </c>
      <c r="F850" s="6">
        <v>128</v>
      </c>
    </row>
    <row r="851" spans="2:6" x14ac:dyDescent="0.2">
      <c r="B851" s="6" t="s">
        <v>41186</v>
      </c>
      <c r="C851" s="6">
        <v>115</v>
      </c>
      <c r="D851" s="6">
        <v>111</v>
      </c>
      <c r="E851" s="6">
        <v>140</v>
      </c>
      <c r="F851" s="6">
        <v>124</v>
      </c>
    </row>
    <row r="852" spans="2:6" x14ac:dyDescent="0.2">
      <c r="B852" s="6" t="s">
        <v>41187</v>
      </c>
      <c r="C852" s="6">
        <v>123</v>
      </c>
      <c r="D852" s="6">
        <v>119</v>
      </c>
      <c r="E852" s="6">
        <v>132</v>
      </c>
      <c r="F852" s="6">
        <v>135</v>
      </c>
    </row>
    <row r="853" spans="2:6" x14ac:dyDescent="0.2">
      <c r="B853" s="6" t="s">
        <v>41188</v>
      </c>
      <c r="C853" s="6">
        <v>98</v>
      </c>
      <c r="D853" s="6">
        <v>126</v>
      </c>
      <c r="E853" s="6">
        <v>154</v>
      </c>
      <c r="F853" s="6">
        <v>145</v>
      </c>
    </row>
    <row r="854" spans="2:6" x14ac:dyDescent="0.2">
      <c r="B854" s="6" t="s">
        <v>41189</v>
      </c>
      <c r="C854" s="6">
        <v>116</v>
      </c>
      <c r="D854" s="6">
        <v>84</v>
      </c>
      <c r="E854" s="6">
        <v>101</v>
      </c>
      <c r="F854" s="6">
        <v>116</v>
      </c>
    </row>
    <row r="855" spans="2:6" x14ac:dyDescent="0.2">
      <c r="B855" s="6" t="s">
        <v>41190</v>
      </c>
      <c r="C855" s="6">
        <v>110</v>
      </c>
      <c r="D855" s="6">
        <v>111</v>
      </c>
      <c r="E855" s="6">
        <v>128</v>
      </c>
      <c r="F855" s="6">
        <v>78</v>
      </c>
    </row>
    <row r="856" spans="2:6" x14ac:dyDescent="0.2">
      <c r="B856" s="6" t="s">
        <v>41191</v>
      </c>
      <c r="C856" s="6">
        <v>102</v>
      </c>
      <c r="D856" s="6">
        <v>136</v>
      </c>
      <c r="E856" s="6">
        <v>169</v>
      </c>
      <c r="F856" s="6">
        <v>128</v>
      </c>
    </row>
    <row r="857" spans="2:6" x14ac:dyDescent="0.2">
      <c r="B857" s="6" t="s">
        <v>41192</v>
      </c>
      <c r="C857" s="6">
        <v>110</v>
      </c>
      <c r="D857" s="6">
        <v>137</v>
      </c>
      <c r="E857" s="6">
        <v>156</v>
      </c>
      <c r="F857" s="6">
        <v>118</v>
      </c>
    </row>
    <row r="858" spans="2:6" x14ac:dyDescent="0.2">
      <c r="B858" s="6" t="s">
        <v>41193</v>
      </c>
      <c r="C858" s="6">
        <v>102</v>
      </c>
      <c r="D858" s="6">
        <v>135</v>
      </c>
      <c r="E858" s="6">
        <v>124</v>
      </c>
      <c r="F858" s="6">
        <v>89</v>
      </c>
    </row>
    <row r="859" spans="2:6" x14ac:dyDescent="0.2">
      <c r="B859" s="6" t="s">
        <v>41194</v>
      </c>
      <c r="C859" s="6">
        <v>151</v>
      </c>
      <c r="D859" s="6">
        <v>114</v>
      </c>
      <c r="E859" s="6">
        <v>174</v>
      </c>
      <c r="F859" s="6">
        <v>125</v>
      </c>
    </row>
    <row r="860" spans="2:6" x14ac:dyDescent="0.2">
      <c r="B860" s="6" t="s">
        <v>41195</v>
      </c>
      <c r="C860" s="6">
        <v>94</v>
      </c>
      <c r="D860" s="6">
        <v>126</v>
      </c>
      <c r="E860" s="6">
        <v>134</v>
      </c>
      <c r="F860" s="6">
        <v>87</v>
      </c>
    </row>
    <row r="861" spans="2:6" x14ac:dyDescent="0.2">
      <c r="B861" s="6" t="s">
        <v>41196</v>
      </c>
      <c r="C861" s="6">
        <v>127</v>
      </c>
      <c r="D861" s="6">
        <v>110</v>
      </c>
      <c r="E861" s="6">
        <v>134</v>
      </c>
      <c r="F861" s="6">
        <v>130</v>
      </c>
    </row>
    <row r="862" spans="2:6" x14ac:dyDescent="0.2">
      <c r="B862" s="6" t="s">
        <v>41197</v>
      </c>
      <c r="C862" s="6">
        <v>84</v>
      </c>
      <c r="D862" s="6">
        <v>123</v>
      </c>
      <c r="E862" s="6">
        <v>126</v>
      </c>
      <c r="F862" s="6">
        <v>129</v>
      </c>
    </row>
    <row r="863" spans="2:6" x14ac:dyDescent="0.2">
      <c r="B863" s="6" t="s">
        <v>41198</v>
      </c>
      <c r="C863" s="6">
        <v>126</v>
      </c>
      <c r="D863" s="6">
        <v>142</v>
      </c>
      <c r="E863" s="6">
        <v>122</v>
      </c>
      <c r="F863" s="6">
        <v>98</v>
      </c>
    </row>
    <row r="864" spans="2:6" x14ac:dyDescent="0.2">
      <c r="B864" s="6" t="s">
        <v>41199</v>
      </c>
      <c r="C864" s="6">
        <v>102</v>
      </c>
      <c r="D864" s="6">
        <v>130</v>
      </c>
      <c r="E864" s="6">
        <v>127</v>
      </c>
      <c r="F864" s="6">
        <v>118</v>
      </c>
    </row>
    <row r="865" spans="2:6" x14ac:dyDescent="0.2">
      <c r="B865" s="6" t="s">
        <v>41200</v>
      </c>
      <c r="C865" s="6">
        <v>134</v>
      </c>
      <c r="D865" s="6">
        <v>112</v>
      </c>
      <c r="E865" s="6">
        <v>140</v>
      </c>
      <c r="F865" s="6">
        <v>134</v>
      </c>
    </row>
    <row r="866" spans="2:6" x14ac:dyDescent="0.2">
      <c r="B866" s="6" t="s">
        <v>41201</v>
      </c>
      <c r="C866" s="6">
        <v>129</v>
      </c>
      <c r="D866" s="6">
        <v>80</v>
      </c>
      <c r="E866" s="6">
        <v>126</v>
      </c>
      <c r="F866" s="6">
        <v>108</v>
      </c>
    </row>
    <row r="867" spans="2:6" x14ac:dyDescent="0.2">
      <c r="B867" s="6" t="s">
        <v>41202</v>
      </c>
      <c r="C867" s="6">
        <v>108</v>
      </c>
      <c r="D867" s="6">
        <v>105</v>
      </c>
      <c r="E867" s="6">
        <v>144</v>
      </c>
      <c r="F867" s="6">
        <v>114</v>
      </c>
    </row>
    <row r="868" spans="2:6" x14ac:dyDescent="0.2">
      <c r="B868" s="6" t="s">
        <v>41203</v>
      </c>
      <c r="C868" s="6">
        <v>125</v>
      </c>
      <c r="D868" s="6">
        <v>158</v>
      </c>
      <c r="E868" s="6">
        <v>137</v>
      </c>
      <c r="F868" s="6">
        <v>98</v>
      </c>
    </row>
    <row r="869" spans="2:6" x14ac:dyDescent="0.2">
      <c r="B869" s="6" t="s">
        <v>41204</v>
      </c>
      <c r="C869" s="6">
        <v>118</v>
      </c>
      <c r="D869" s="6">
        <v>92</v>
      </c>
      <c r="E869" s="6">
        <v>99</v>
      </c>
      <c r="F869" s="6">
        <v>124</v>
      </c>
    </row>
    <row r="870" spans="2:6" x14ac:dyDescent="0.2">
      <c r="B870" s="6" t="s">
        <v>41205</v>
      </c>
      <c r="C870" s="6">
        <v>115</v>
      </c>
      <c r="D870" s="6">
        <v>133</v>
      </c>
      <c r="E870" s="6">
        <v>153</v>
      </c>
      <c r="F870" s="6">
        <v>93</v>
      </c>
    </row>
    <row r="871" spans="2:6" x14ac:dyDescent="0.2">
      <c r="B871" s="6" t="s">
        <v>41206</v>
      </c>
      <c r="C871" s="6">
        <v>124</v>
      </c>
      <c r="D871" s="6">
        <v>81</v>
      </c>
      <c r="E871" s="6">
        <v>78</v>
      </c>
      <c r="F871" s="6">
        <v>125</v>
      </c>
    </row>
    <row r="872" spans="2:6" x14ac:dyDescent="0.2">
      <c r="B872" s="6" t="s">
        <v>41207</v>
      </c>
      <c r="C872" s="6">
        <v>118</v>
      </c>
      <c r="D872" s="6">
        <v>114</v>
      </c>
      <c r="E872" s="6">
        <v>119</v>
      </c>
      <c r="F872" s="6">
        <v>104</v>
      </c>
    </row>
    <row r="873" spans="2:6" x14ac:dyDescent="0.2">
      <c r="B873" s="6" t="s">
        <v>41208</v>
      </c>
      <c r="C873" s="6">
        <v>94</v>
      </c>
      <c r="D873" s="6">
        <v>116</v>
      </c>
      <c r="E873" s="6">
        <v>155</v>
      </c>
      <c r="F873" s="6">
        <v>115</v>
      </c>
    </row>
    <row r="874" spans="2:6" x14ac:dyDescent="0.2">
      <c r="B874" s="6" t="s">
        <v>41209</v>
      </c>
      <c r="C874" s="6">
        <v>106</v>
      </c>
      <c r="D874" s="6">
        <v>158</v>
      </c>
      <c r="E874" s="6">
        <v>206</v>
      </c>
      <c r="F874" s="6">
        <v>105</v>
      </c>
    </row>
    <row r="875" spans="2:6" x14ac:dyDescent="0.2">
      <c r="B875" s="6" t="s">
        <v>41210</v>
      </c>
      <c r="C875" s="6">
        <v>117</v>
      </c>
      <c r="D875" s="6">
        <v>139</v>
      </c>
      <c r="E875" s="6">
        <v>151</v>
      </c>
      <c r="F875" s="6">
        <v>83</v>
      </c>
    </row>
    <row r="876" spans="2:6" x14ac:dyDescent="0.2">
      <c r="B876" s="6" t="s">
        <v>41211</v>
      </c>
      <c r="C876" s="6">
        <v>107</v>
      </c>
      <c r="D876" s="6">
        <v>137</v>
      </c>
      <c r="E876" s="6">
        <v>189</v>
      </c>
      <c r="F876" s="6">
        <v>127</v>
      </c>
    </row>
    <row r="877" spans="2:6" x14ac:dyDescent="0.2">
      <c r="B877" s="6" t="s">
        <v>41212</v>
      </c>
      <c r="C877" s="6">
        <v>124</v>
      </c>
      <c r="D877" s="6">
        <v>154</v>
      </c>
      <c r="E877" s="6">
        <v>162</v>
      </c>
      <c r="F877" s="6">
        <v>120</v>
      </c>
    </row>
    <row r="878" spans="2:6" x14ac:dyDescent="0.2">
      <c r="B878" s="6" t="s">
        <v>41213</v>
      </c>
      <c r="C878" s="6">
        <v>104</v>
      </c>
      <c r="D878" s="6">
        <v>170</v>
      </c>
      <c r="E878" s="6">
        <v>224</v>
      </c>
      <c r="F878" s="6">
        <v>79</v>
      </c>
    </row>
    <row r="879" spans="2:6" x14ac:dyDescent="0.2">
      <c r="B879" s="6" t="s">
        <v>41214</v>
      </c>
      <c r="C879" s="6">
        <v>97</v>
      </c>
      <c r="D879" s="6">
        <v>125</v>
      </c>
      <c r="E879" s="6">
        <v>149</v>
      </c>
      <c r="F879" s="6">
        <v>99</v>
      </c>
    </row>
    <row r="880" spans="2:6" x14ac:dyDescent="0.2">
      <c r="B880" s="6" t="s">
        <v>41215</v>
      </c>
      <c r="C880" s="6">
        <v>128</v>
      </c>
      <c r="D880" s="6">
        <v>126</v>
      </c>
      <c r="E880" s="6">
        <v>121</v>
      </c>
      <c r="F880" s="6">
        <v>135</v>
      </c>
    </row>
    <row r="881" spans="2:6" x14ac:dyDescent="0.2">
      <c r="B881" s="6" t="s">
        <v>41216</v>
      </c>
      <c r="C881" s="6">
        <v>121</v>
      </c>
      <c r="D881" s="6">
        <v>142</v>
      </c>
      <c r="E881" s="6">
        <v>167</v>
      </c>
      <c r="F881" s="6">
        <v>135</v>
      </c>
    </row>
    <row r="882" spans="2:6" x14ac:dyDescent="0.2">
      <c r="B882" s="6" t="s">
        <v>41217</v>
      </c>
      <c r="C882" s="6">
        <v>85</v>
      </c>
      <c r="D882" s="6">
        <v>120</v>
      </c>
      <c r="E882" s="6">
        <v>124</v>
      </c>
      <c r="F882" s="6">
        <v>91</v>
      </c>
    </row>
    <row r="883" spans="2:6" x14ac:dyDescent="0.2">
      <c r="B883" s="6" t="s">
        <v>41218</v>
      </c>
      <c r="C883" s="6">
        <v>127</v>
      </c>
      <c r="D883" s="6">
        <v>78</v>
      </c>
      <c r="E883" s="6">
        <v>89</v>
      </c>
      <c r="F883" s="6">
        <v>99</v>
      </c>
    </row>
    <row r="884" spans="2:6" x14ac:dyDescent="0.2">
      <c r="B884" s="6" t="s">
        <v>41219</v>
      </c>
      <c r="C884" s="6">
        <v>109</v>
      </c>
      <c r="D884" s="6">
        <v>107</v>
      </c>
      <c r="E884" s="6">
        <v>111</v>
      </c>
      <c r="F884" s="6">
        <v>131</v>
      </c>
    </row>
    <row r="885" spans="2:6" x14ac:dyDescent="0.2">
      <c r="B885" s="6" t="s">
        <v>41220</v>
      </c>
      <c r="C885" s="6">
        <v>74</v>
      </c>
      <c r="D885" s="6">
        <v>108</v>
      </c>
      <c r="E885" s="6">
        <v>114</v>
      </c>
      <c r="F885" s="6">
        <v>109</v>
      </c>
    </row>
    <row r="886" spans="2:6" x14ac:dyDescent="0.2">
      <c r="B886" s="6" t="s">
        <v>41221</v>
      </c>
      <c r="C886" s="6">
        <v>115</v>
      </c>
      <c r="D886" s="6">
        <v>139</v>
      </c>
      <c r="E886" s="6">
        <v>129</v>
      </c>
      <c r="F886" s="6">
        <v>92</v>
      </c>
    </row>
    <row r="887" spans="2:6" x14ac:dyDescent="0.2">
      <c r="B887" s="6" t="s">
        <v>41222</v>
      </c>
      <c r="C887" s="6">
        <v>100</v>
      </c>
      <c r="D887" s="6">
        <v>165</v>
      </c>
      <c r="E887" s="6">
        <v>175</v>
      </c>
      <c r="F887" s="6">
        <v>129</v>
      </c>
    </row>
    <row r="888" spans="2:6" x14ac:dyDescent="0.2">
      <c r="B888" s="6" t="s">
        <v>41223</v>
      </c>
      <c r="C888" s="6">
        <v>110</v>
      </c>
      <c r="D888" s="6">
        <v>135</v>
      </c>
      <c r="E888" s="6">
        <v>142</v>
      </c>
      <c r="F888" s="6">
        <v>109</v>
      </c>
    </row>
    <row r="889" spans="2:6" x14ac:dyDescent="0.2">
      <c r="B889" s="6" t="s">
        <v>41224</v>
      </c>
      <c r="C889" s="6">
        <v>77</v>
      </c>
      <c r="D889" s="6">
        <v>153</v>
      </c>
      <c r="E889" s="6">
        <v>196</v>
      </c>
      <c r="F889" s="6">
        <v>133</v>
      </c>
    </row>
    <row r="890" spans="2:6" x14ac:dyDescent="0.2">
      <c r="B890" s="6" t="s">
        <v>41225</v>
      </c>
      <c r="C890" s="6">
        <v>115</v>
      </c>
      <c r="D890" s="6">
        <v>149</v>
      </c>
      <c r="E890" s="6">
        <v>185</v>
      </c>
      <c r="F890" s="6">
        <v>124</v>
      </c>
    </row>
    <row r="891" spans="2:6" x14ac:dyDescent="0.2">
      <c r="B891" s="6" t="s">
        <v>41226</v>
      </c>
      <c r="C891" s="6">
        <v>101</v>
      </c>
      <c r="D891" s="6">
        <v>114</v>
      </c>
      <c r="E891" s="6">
        <v>159</v>
      </c>
      <c r="F891" s="6">
        <v>148</v>
      </c>
    </row>
    <row r="892" spans="2:6" x14ac:dyDescent="0.2">
      <c r="B892" s="6" t="s">
        <v>41227</v>
      </c>
      <c r="C892" s="6">
        <v>146</v>
      </c>
      <c r="D892" s="6">
        <v>68</v>
      </c>
      <c r="E892" s="6">
        <v>72</v>
      </c>
      <c r="F892" s="6">
        <v>139</v>
      </c>
    </row>
    <row r="893" spans="2:6" x14ac:dyDescent="0.2">
      <c r="B893" s="6" t="s">
        <v>41228</v>
      </c>
      <c r="C893" s="6">
        <v>111</v>
      </c>
      <c r="D893" s="6">
        <v>144</v>
      </c>
      <c r="E893" s="6">
        <v>189</v>
      </c>
      <c r="F893" s="6">
        <v>128</v>
      </c>
    </row>
    <row r="894" spans="2:6" x14ac:dyDescent="0.2">
      <c r="B894" s="6" t="s">
        <v>41229</v>
      </c>
      <c r="C894" s="6">
        <v>168</v>
      </c>
      <c r="D894" s="6">
        <v>107</v>
      </c>
      <c r="E894" s="6">
        <v>120</v>
      </c>
      <c r="F894" s="6">
        <v>179</v>
      </c>
    </row>
    <row r="895" spans="2:6" x14ac:dyDescent="0.2">
      <c r="B895" s="6" t="s">
        <v>41230</v>
      </c>
      <c r="C895" s="6">
        <v>120</v>
      </c>
      <c r="D895" s="6">
        <v>135</v>
      </c>
      <c r="E895" s="6">
        <v>176</v>
      </c>
      <c r="F895" s="6">
        <v>98</v>
      </c>
    </row>
    <row r="896" spans="2:6" x14ac:dyDescent="0.2">
      <c r="B896" s="6" t="s">
        <v>41231</v>
      </c>
      <c r="C896" s="6">
        <v>111</v>
      </c>
      <c r="D896" s="6">
        <v>128</v>
      </c>
      <c r="E896" s="6">
        <v>138</v>
      </c>
      <c r="F896" s="6">
        <v>137</v>
      </c>
    </row>
    <row r="897" spans="2:6" x14ac:dyDescent="0.2">
      <c r="B897" s="6" t="s">
        <v>41232</v>
      </c>
      <c r="C897" s="6">
        <v>153</v>
      </c>
      <c r="D897" s="6">
        <v>91</v>
      </c>
      <c r="E897" s="6">
        <v>124</v>
      </c>
      <c r="F897" s="6">
        <v>145</v>
      </c>
    </row>
    <row r="898" spans="2:6" x14ac:dyDescent="0.2">
      <c r="B898" s="6" t="s">
        <v>41233</v>
      </c>
      <c r="C898" s="6">
        <v>133</v>
      </c>
      <c r="D898" s="6">
        <v>136</v>
      </c>
      <c r="E898" s="6">
        <v>138</v>
      </c>
      <c r="F898" s="6">
        <v>112</v>
      </c>
    </row>
    <row r="899" spans="2:6" x14ac:dyDescent="0.2">
      <c r="B899" s="6" t="s">
        <v>41234</v>
      </c>
      <c r="C899" s="6">
        <v>103</v>
      </c>
      <c r="D899" s="6">
        <v>110</v>
      </c>
      <c r="E899" s="6">
        <v>151</v>
      </c>
      <c r="F899" s="6">
        <v>128</v>
      </c>
    </row>
    <row r="900" spans="2:6" x14ac:dyDescent="0.2">
      <c r="B900" s="6" t="s">
        <v>41235</v>
      </c>
      <c r="C900" s="6">
        <v>41</v>
      </c>
      <c r="D900" s="6">
        <v>124</v>
      </c>
      <c r="E900" s="6">
        <v>168</v>
      </c>
      <c r="F900" s="6">
        <v>42</v>
      </c>
    </row>
    <row r="901" spans="2:6" x14ac:dyDescent="0.2">
      <c r="B901" s="6" t="s">
        <v>41236</v>
      </c>
      <c r="C901" s="6">
        <v>147</v>
      </c>
      <c r="D901" s="6">
        <v>91</v>
      </c>
      <c r="E901" s="6">
        <v>85</v>
      </c>
      <c r="F901" s="6">
        <v>123</v>
      </c>
    </row>
    <row r="902" spans="2:6" x14ac:dyDescent="0.2">
      <c r="B902" s="6" t="s">
        <v>41237</v>
      </c>
      <c r="C902" s="6">
        <v>142</v>
      </c>
      <c r="D902" s="6">
        <v>169</v>
      </c>
      <c r="E902" s="6">
        <v>180</v>
      </c>
      <c r="F902" s="6">
        <v>116</v>
      </c>
    </row>
    <row r="903" spans="2:6" x14ac:dyDescent="0.2">
      <c r="B903" s="6" t="s">
        <v>41238</v>
      </c>
      <c r="C903" s="6">
        <v>89</v>
      </c>
      <c r="D903" s="6">
        <v>150</v>
      </c>
      <c r="E903" s="6">
        <v>153</v>
      </c>
      <c r="F903" s="6">
        <v>124</v>
      </c>
    </row>
    <row r="904" spans="2:6" x14ac:dyDescent="0.2">
      <c r="B904" s="6" t="s">
        <v>41239</v>
      </c>
      <c r="C904" s="6">
        <v>171</v>
      </c>
      <c r="D904" s="6">
        <v>131</v>
      </c>
      <c r="E904" s="6">
        <v>183</v>
      </c>
      <c r="F904" s="6">
        <v>129</v>
      </c>
    </row>
    <row r="905" spans="2:6" x14ac:dyDescent="0.2">
      <c r="B905" s="6" t="s">
        <v>41240</v>
      </c>
      <c r="C905" s="6">
        <v>175</v>
      </c>
      <c r="D905" s="6">
        <v>101</v>
      </c>
      <c r="E905" s="6">
        <v>152</v>
      </c>
      <c r="F905" s="6">
        <v>137</v>
      </c>
    </row>
    <row r="906" spans="2:6" x14ac:dyDescent="0.2">
      <c r="B906" s="6" t="s">
        <v>41241</v>
      </c>
      <c r="C906" s="6">
        <v>157</v>
      </c>
      <c r="D906" s="6">
        <v>185</v>
      </c>
      <c r="E906" s="6">
        <v>200</v>
      </c>
      <c r="F906" s="6">
        <v>127</v>
      </c>
    </row>
    <row r="907" spans="2:6" x14ac:dyDescent="0.2">
      <c r="B907" s="6" t="s">
        <v>41242</v>
      </c>
      <c r="C907" s="6">
        <v>169</v>
      </c>
      <c r="D907" s="6">
        <v>147</v>
      </c>
      <c r="E907" s="6">
        <v>205</v>
      </c>
      <c r="F907" s="6">
        <v>156</v>
      </c>
    </row>
    <row r="908" spans="2:6" x14ac:dyDescent="0.2">
      <c r="B908" s="6" t="s">
        <v>41243</v>
      </c>
      <c r="C908" s="6">
        <v>159</v>
      </c>
      <c r="D908" s="6">
        <v>128</v>
      </c>
      <c r="E908" s="6">
        <v>156</v>
      </c>
      <c r="F908" s="6">
        <v>140</v>
      </c>
    </row>
    <row r="909" spans="2:6" x14ac:dyDescent="0.2">
      <c r="B909" s="6" t="s">
        <v>41244</v>
      </c>
      <c r="C909" s="6">
        <v>150</v>
      </c>
      <c r="D909" s="6">
        <v>114</v>
      </c>
      <c r="E909" s="6">
        <v>158</v>
      </c>
      <c r="F909" s="6">
        <v>120</v>
      </c>
    </row>
    <row r="910" spans="2:6" x14ac:dyDescent="0.2">
      <c r="B910" s="6" t="s">
        <v>41245</v>
      </c>
      <c r="C910" s="6">
        <v>136</v>
      </c>
      <c r="D910" s="6">
        <v>137</v>
      </c>
      <c r="E910" s="6">
        <v>188</v>
      </c>
      <c r="F910" s="6">
        <v>105</v>
      </c>
    </row>
    <row r="911" spans="2:6" x14ac:dyDescent="0.2">
      <c r="B911" s="6" t="s">
        <v>41246</v>
      </c>
      <c r="C911" s="6">
        <v>126</v>
      </c>
      <c r="D911" s="6">
        <v>143</v>
      </c>
      <c r="E911" s="6">
        <v>213</v>
      </c>
      <c r="F911" s="6">
        <v>124</v>
      </c>
    </row>
    <row r="912" spans="2:6" x14ac:dyDescent="0.2">
      <c r="B912" s="6" t="s">
        <v>41247</v>
      </c>
      <c r="C912" s="6">
        <v>134</v>
      </c>
      <c r="D912" s="6">
        <v>133</v>
      </c>
      <c r="E912" s="6">
        <v>160</v>
      </c>
      <c r="F912" s="6">
        <v>118</v>
      </c>
    </row>
    <row r="913" spans="2:6" x14ac:dyDescent="0.2">
      <c r="B913" s="6" t="s">
        <v>41248</v>
      </c>
      <c r="C913" s="6">
        <v>171</v>
      </c>
      <c r="D913" s="6">
        <v>104</v>
      </c>
      <c r="E913" s="6">
        <v>157</v>
      </c>
      <c r="F913" s="6">
        <v>161</v>
      </c>
    </row>
    <row r="914" spans="2:6" x14ac:dyDescent="0.2">
      <c r="B914" s="6" t="s">
        <v>41249</v>
      </c>
      <c r="C914" s="6">
        <v>161</v>
      </c>
      <c r="D914" s="6">
        <v>169</v>
      </c>
      <c r="E914" s="6">
        <v>228</v>
      </c>
      <c r="F914" s="6">
        <v>174</v>
      </c>
    </row>
    <row r="915" spans="2:6" x14ac:dyDescent="0.2">
      <c r="B915" s="6" t="s">
        <v>41250</v>
      </c>
      <c r="C915" s="6">
        <v>161</v>
      </c>
      <c r="D915" s="6">
        <v>117</v>
      </c>
      <c r="E915" s="6">
        <v>162</v>
      </c>
      <c r="F915" s="6">
        <v>166</v>
      </c>
    </row>
    <row r="916" spans="2:6" x14ac:dyDescent="0.2">
      <c r="B916" s="6" t="s">
        <v>41251</v>
      </c>
      <c r="C916" s="6">
        <v>162</v>
      </c>
      <c r="D916" s="6">
        <v>131</v>
      </c>
      <c r="E916" s="6">
        <v>177</v>
      </c>
      <c r="F916" s="6">
        <v>128</v>
      </c>
    </row>
    <row r="917" spans="2:6" x14ac:dyDescent="0.2">
      <c r="B917" s="6" t="s">
        <v>41252</v>
      </c>
      <c r="C917" s="6">
        <v>155</v>
      </c>
      <c r="D917" s="6">
        <v>151</v>
      </c>
      <c r="E917" s="6">
        <v>211</v>
      </c>
      <c r="F917" s="6">
        <v>136</v>
      </c>
    </row>
    <row r="918" spans="2:6" x14ac:dyDescent="0.2">
      <c r="B918" s="6" t="s">
        <v>41253</v>
      </c>
      <c r="C918" s="6">
        <v>168</v>
      </c>
      <c r="D918" s="6">
        <v>126</v>
      </c>
      <c r="E918" s="6">
        <v>164</v>
      </c>
      <c r="F918" s="6">
        <v>116</v>
      </c>
    </row>
    <row r="919" spans="2:6" x14ac:dyDescent="0.2">
      <c r="B919" s="6" t="s">
        <v>41254</v>
      </c>
      <c r="C919" s="6">
        <v>172</v>
      </c>
      <c r="D919" s="6">
        <v>121</v>
      </c>
      <c r="E919" s="6">
        <v>134</v>
      </c>
      <c r="F919" s="6">
        <v>161</v>
      </c>
    </row>
    <row r="920" spans="2:6" x14ac:dyDescent="0.2">
      <c r="B920" s="6" t="s">
        <v>41255</v>
      </c>
      <c r="C920" s="6">
        <v>148</v>
      </c>
      <c r="D920" s="6">
        <v>133</v>
      </c>
      <c r="E920" s="6">
        <v>166</v>
      </c>
      <c r="F920" s="6">
        <v>105</v>
      </c>
    </row>
    <row r="921" spans="2:6" x14ac:dyDescent="0.2">
      <c r="B921" s="6" t="s">
        <v>41256</v>
      </c>
      <c r="C921" s="6">
        <v>118</v>
      </c>
      <c r="D921" s="6">
        <v>132</v>
      </c>
      <c r="E921" s="6">
        <v>119</v>
      </c>
      <c r="F921" s="6">
        <v>96</v>
      </c>
    </row>
    <row r="922" spans="2:6" x14ac:dyDescent="0.2">
      <c r="B922" s="6" t="s">
        <v>41257</v>
      </c>
      <c r="C922" s="6">
        <v>103</v>
      </c>
      <c r="D922" s="6">
        <v>168</v>
      </c>
      <c r="E922" s="6">
        <v>201</v>
      </c>
      <c r="F922" s="6">
        <v>78</v>
      </c>
    </row>
    <row r="923" spans="2:6" x14ac:dyDescent="0.2">
      <c r="B923" s="6" t="s">
        <v>41258</v>
      </c>
      <c r="C923" s="6">
        <v>150</v>
      </c>
      <c r="D923" s="6">
        <v>163</v>
      </c>
      <c r="E923" s="6">
        <v>197</v>
      </c>
      <c r="F923" s="6">
        <v>162</v>
      </c>
    </row>
    <row r="924" spans="2:6" x14ac:dyDescent="0.2">
      <c r="B924" s="6" t="s">
        <v>41259</v>
      </c>
      <c r="C924" s="6">
        <v>141</v>
      </c>
      <c r="D924" s="6">
        <v>183</v>
      </c>
      <c r="E924" s="6">
        <v>218</v>
      </c>
      <c r="F924" s="6">
        <v>130</v>
      </c>
    </row>
    <row r="925" spans="2:6" x14ac:dyDescent="0.2">
      <c r="B925" s="6" t="s">
        <v>41260</v>
      </c>
      <c r="C925" s="6">
        <v>182</v>
      </c>
      <c r="D925" s="6">
        <v>159</v>
      </c>
      <c r="E925" s="6">
        <v>184</v>
      </c>
      <c r="F925" s="6">
        <v>140</v>
      </c>
    </row>
    <row r="926" spans="2:6" x14ac:dyDescent="0.2">
      <c r="B926" s="6" t="s">
        <v>41261</v>
      </c>
      <c r="C926" s="6">
        <v>145</v>
      </c>
      <c r="D926" s="6">
        <v>117</v>
      </c>
      <c r="E926" s="6">
        <v>160</v>
      </c>
      <c r="F926" s="6">
        <v>149</v>
      </c>
    </row>
    <row r="927" spans="2:6" x14ac:dyDescent="0.2">
      <c r="B927" s="6" t="s">
        <v>41262</v>
      </c>
      <c r="C927" s="6">
        <v>142</v>
      </c>
      <c r="D927" s="6">
        <v>129</v>
      </c>
      <c r="E927" s="6">
        <v>153</v>
      </c>
      <c r="F927" s="6">
        <v>96</v>
      </c>
    </row>
    <row r="928" spans="2:6" x14ac:dyDescent="0.2">
      <c r="B928" s="6" t="s">
        <v>41263</v>
      </c>
      <c r="C928" s="6">
        <v>190</v>
      </c>
      <c r="D928" s="6">
        <v>183</v>
      </c>
      <c r="E928" s="6">
        <v>205</v>
      </c>
      <c r="F928" s="6">
        <v>154</v>
      </c>
    </row>
    <row r="929" spans="2:6" x14ac:dyDescent="0.2">
      <c r="B929" s="6" t="s">
        <v>41264</v>
      </c>
      <c r="C929" s="6">
        <v>126</v>
      </c>
      <c r="D929" s="6">
        <v>204</v>
      </c>
      <c r="E929" s="6">
        <v>235</v>
      </c>
      <c r="F929" s="6">
        <v>106</v>
      </c>
    </row>
    <row r="930" spans="2:6" x14ac:dyDescent="0.2">
      <c r="B930" s="6" t="s">
        <v>41265</v>
      </c>
      <c r="C930" s="6">
        <v>139</v>
      </c>
      <c r="D930" s="6">
        <v>123</v>
      </c>
      <c r="E930" s="6">
        <v>142</v>
      </c>
      <c r="F930" s="6">
        <v>133</v>
      </c>
    </row>
    <row r="931" spans="2:6" x14ac:dyDescent="0.2">
      <c r="B931" s="6" t="s">
        <v>41266</v>
      </c>
      <c r="C931" s="6">
        <v>172</v>
      </c>
      <c r="D931" s="6">
        <v>196</v>
      </c>
      <c r="E931" s="6">
        <v>161</v>
      </c>
      <c r="F931" s="6">
        <v>162</v>
      </c>
    </row>
    <row r="932" spans="2:6" x14ac:dyDescent="0.2">
      <c r="B932" s="6" t="s">
        <v>41267</v>
      </c>
      <c r="C932" s="6">
        <v>192</v>
      </c>
      <c r="D932" s="6">
        <v>155</v>
      </c>
      <c r="E932" s="6">
        <v>148</v>
      </c>
      <c r="F932" s="6">
        <v>135</v>
      </c>
    </row>
    <row r="933" spans="2:6" x14ac:dyDescent="0.2">
      <c r="B933" s="6" t="s">
        <v>41268</v>
      </c>
      <c r="C933" s="6">
        <v>91</v>
      </c>
      <c r="D933" s="6">
        <v>162</v>
      </c>
      <c r="E933" s="6">
        <v>179</v>
      </c>
      <c r="F933" s="6">
        <v>73</v>
      </c>
    </row>
    <row r="934" spans="2:6" x14ac:dyDescent="0.2">
      <c r="B934" s="6" t="s">
        <v>41269</v>
      </c>
      <c r="C934" s="6">
        <v>153</v>
      </c>
      <c r="D934" s="6">
        <v>126</v>
      </c>
      <c r="E934" s="6">
        <v>176</v>
      </c>
      <c r="F934" s="6">
        <v>147</v>
      </c>
    </row>
    <row r="935" spans="2:6" x14ac:dyDescent="0.2">
      <c r="B935" s="6" t="s">
        <v>41270</v>
      </c>
      <c r="C935" s="6">
        <v>154</v>
      </c>
      <c r="D935" s="6">
        <v>135</v>
      </c>
      <c r="E935" s="6">
        <v>176</v>
      </c>
      <c r="F935" s="6">
        <v>118</v>
      </c>
    </row>
    <row r="936" spans="2:6" x14ac:dyDescent="0.2">
      <c r="B936" s="6" t="s">
        <v>41271</v>
      </c>
      <c r="C936" s="6">
        <v>173</v>
      </c>
      <c r="D936" s="6">
        <v>120</v>
      </c>
      <c r="E936" s="6">
        <v>153</v>
      </c>
      <c r="F936" s="6">
        <v>156</v>
      </c>
    </row>
    <row r="937" spans="2:6" x14ac:dyDescent="0.2">
      <c r="B937" s="6" t="s">
        <v>41272</v>
      </c>
      <c r="C937" s="6">
        <v>150</v>
      </c>
      <c r="D937" s="6">
        <v>145</v>
      </c>
      <c r="E937" s="6">
        <v>209</v>
      </c>
      <c r="F937" s="6">
        <v>135</v>
      </c>
    </row>
    <row r="938" spans="2:6" x14ac:dyDescent="0.2">
      <c r="B938" s="6" t="s">
        <v>41273</v>
      </c>
      <c r="C938" s="6">
        <v>101</v>
      </c>
      <c r="D938" s="6">
        <v>168</v>
      </c>
      <c r="E938" s="6">
        <v>207</v>
      </c>
      <c r="F938" s="6">
        <v>80</v>
      </c>
    </row>
    <row r="939" spans="2:6" x14ac:dyDescent="0.2">
      <c r="B939" s="6" t="s">
        <v>41274</v>
      </c>
      <c r="C939" s="6">
        <v>156</v>
      </c>
      <c r="D939" s="6">
        <v>162</v>
      </c>
      <c r="E939" s="6">
        <v>170</v>
      </c>
      <c r="F939" s="6">
        <v>120</v>
      </c>
    </row>
    <row r="940" spans="2:6" x14ac:dyDescent="0.2">
      <c r="B940" s="6" t="s">
        <v>41275</v>
      </c>
      <c r="C940" s="6">
        <v>132</v>
      </c>
      <c r="D940" s="6">
        <v>119</v>
      </c>
      <c r="E940" s="6">
        <v>154</v>
      </c>
      <c r="F940" s="6">
        <v>111</v>
      </c>
    </row>
    <row r="941" spans="2:6" x14ac:dyDescent="0.2">
      <c r="B941" s="6" t="s">
        <v>41276</v>
      </c>
      <c r="C941" s="6">
        <v>167</v>
      </c>
      <c r="D941" s="6">
        <v>114</v>
      </c>
      <c r="E941" s="6">
        <v>151</v>
      </c>
      <c r="F941" s="6">
        <v>139</v>
      </c>
    </row>
    <row r="942" spans="2:6" x14ac:dyDescent="0.2">
      <c r="B942" s="6" t="s">
        <v>41277</v>
      </c>
      <c r="C942" s="6">
        <v>187</v>
      </c>
      <c r="D942" s="6">
        <v>114</v>
      </c>
      <c r="E942" s="6">
        <v>133</v>
      </c>
      <c r="F942" s="6">
        <v>109</v>
      </c>
    </row>
    <row r="943" spans="2:6" x14ac:dyDescent="0.2">
      <c r="B943" s="6" t="s">
        <v>41278</v>
      </c>
      <c r="C943" s="6">
        <v>188</v>
      </c>
      <c r="D943" s="6">
        <v>149</v>
      </c>
      <c r="E943" s="6">
        <v>166</v>
      </c>
      <c r="F943" s="6">
        <v>141</v>
      </c>
    </row>
    <row r="944" spans="2:6" x14ac:dyDescent="0.2">
      <c r="B944" s="6" t="s">
        <v>41279</v>
      </c>
      <c r="C944" s="6">
        <v>173</v>
      </c>
      <c r="D944" s="6">
        <v>168</v>
      </c>
      <c r="E944" s="6">
        <v>227</v>
      </c>
      <c r="F944" s="6">
        <v>155</v>
      </c>
    </row>
    <row r="945" spans="2:6" x14ac:dyDescent="0.2">
      <c r="B945" s="6" t="s">
        <v>41280</v>
      </c>
      <c r="C945" s="6">
        <v>146</v>
      </c>
      <c r="D945" s="6">
        <v>108</v>
      </c>
      <c r="E945" s="6">
        <v>123</v>
      </c>
      <c r="F945" s="6">
        <v>147</v>
      </c>
    </row>
    <row r="946" spans="2:6" x14ac:dyDescent="0.2">
      <c r="B946" s="6" t="s">
        <v>41281</v>
      </c>
      <c r="C946" s="6">
        <v>171</v>
      </c>
      <c r="D946" s="6">
        <v>183</v>
      </c>
      <c r="E946" s="6">
        <v>194</v>
      </c>
      <c r="F946" s="6">
        <v>132</v>
      </c>
    </row>
    <row r="947" spans="2:6" x14ac:dyDescent="0.2">
      <c r="B947" s="6" t="s">
        <v>41282</v>
      </c>
      <c r="C947" s="6">
        <v>127</v>
      </c>
      <c r="D947" s="6">
        <v>99</v>
      </c>
      <c r="E947" s="6">
        <v>126</v>
      </c>
      <c r="F947" s="6">
        <v>135</v>
      </c>
    </row>
    <row r="948" spans="2:6" x14ac:dyDescent="0.2">
      <c r="B948" s="6" t="s">
        <v>41283</v>
      </c>
      <c r="C948" s="6">
        <v>208</v>
      </c>
      <c r="D948" s="6">
        <v>142</v>
      </c>
      <c r="E948" s="6">
        <v>190</v>
      </c>
      <c r="F948" s="6">
        <v>112</v>
      </c>
    </row>
    <row r="949" spans="2:6" x14ac:dyDescent="0.2">
      <c r="B949" s="6" t="s">
        <v>41284</v>
      </c>
      <c r="C949" s="6">
        <v>160</v>
      </c>
      <c r="D949" s="6">
        <v>144</v>
      </c>
      <c r="E949" s="6">
        <v>194</v>
      </c>
      <c r="F949" s="6">
        <v>139</v>
      </c>
    </row>
    <row r="950" spans="2:6" x14ac:dyDescent="0.2">
      <c r="B950" s="6" t="s">
        <v>41285</v>
      </c>
      <c r="C950" s="6">
        <v>133</v>
      </c>
      <c r="D950" s="6">
        <v>124</v>
      </c>
      <c r="E950" s="6">
        <v>159</v>
      </c>
      <c r="F950" s="6">
        <v>136</v>
      </c>
    </row>
    <row r="951" spans="2:6" x14ac:dyDescent="0.2">
      <c r="B951" s="6" t="s">
        <v>41286</v>
      </c>
      <c r="C951" s="6">
        <v>119</v>
      </c>
      <c r="D951" s="6">
        <v>160</v>
      </c>
      <c r="E951" s="6">
        <v>175</v>
      </c>
      <c r="F951" s="6">
        <v>102</v>
      </c>
    </row>
    <row r="952" spans="2:6" x14ac:dyDescent="0.2">
      <c r="B952" s="6" t="s">
        <v>41287</v>
      </c>
      <c r="C952" s="6">
        <v>147</v>
      </c>
      <c r="D952" s="6">
        <v>146</v>
      </c>
      <c r="E952" s="6">
        <v>156</v>
      </c>
      <c r="F952" s="6">
        <v>134</v>
      </c>
    </row>
    <row r="953" spans="2:6" x14ac:dyDescent="0.2">
      <c r="B953" s="6" t="s">
        <v>41288</v>
      </c>
      <c r="C953" s="6">
        <v>159</v>
      </c>
      <c r="D953" s="6">
        <v>140</v>
      </c>
      <c r="E953" s="6">
        <v>191</v>
      </c>
      <c r="F953" s="6">
        <v>121</v>
      </c>
    </row>
    <row r="954" spans="2:6" x14ac:dyDescent="0.2">
      <c r="B954" s="6" t="s">
        <v>41289</v>
      </c>
      <c r="C954" s="6">
        <v>116</v>
      </c>
      <c r="D954" s="6">
        <v>85</v>
      </c>
      <c r="E954" s="6">
        <v>129</v>
      </c>
      <c r="F954" s="6">
        <v>107</v>
      </c>
    </row>
    <row r="955" spans="2:6" x14ac:dyDescent="0.2">
      <c r="B955" s="6" t="s">
        <v>41290</v>
      </c>
      <c r="C955" s="6">
        <v>117</v>
      </c>
      <c r="D955" s="6">
        <v>126</v>
      </c>
      <c r="E955" s="6">
        <v>157</v>
      </c>
      <c r="F955" s="6">
        <v>104</v>
      </c>
    </row>
    <row r="956" spans="2:6" x14ac:dyDescent="0.2">
      <c r="B956" s="6" t="s">
        <v>41291</v>
      </c>
      <c r="C956" s="6">
        <v>107</v>
      </c>
      <c r="D956" s="6">
        <v>129</v>
      </c>
      <c r="E956" s="6">
        <v>202</v>
      </c>
      <c r="F956" s="6">
        <v>94</v>
      </c>
    </row>
    <row r="957" spans="2:6" x14ac:dyDescent="0.2">
      <c r="B957" s="6" t="s">
        <v>41292</v>
      </c>
      <c r="C957" s="6">
        <v>146</v>
      </c>
      <c r="D957" s="6">
        <v>150</v>
      </c>
      <c r="E957" s="6">
        <v>181</v>
      </c>
      <c r="F957" s="6">
        <v>155</v>
      </c>
    </row>
    <row r="958" spans="2:6" x14ac:dyDescent="0.2">
      <c r="B958" s="6" t="s">
        <v>41293</v>
      </c>
      <c r="C958" s="6">
        <v>109</v>
      </c>
      <c r="D958" s="6">
        <v>141</v>
      </c>
      <c r="E958" s="6">
        <v>162</v>
      </c>
      <c r="F958" s="6">
        <v>99</v>
      </c>
    </row>
    <row r="959" spans="2:6" x14ac:dyDescent="0.2">
      <c r="B959" s="6" t="s">
        <v>41294</v>
      </c>
      <c r="C959" s="6">
        <v>159</v>
      </c>
      <c r="D959" s="6">
        <v>155</v>
      </c>
      <c r="E959" s="6">
        <v>189</v>
      </c>
      <c r="F959" s="6">
        <v>135</v>
      </c>
    </row>
    <row r="960" spans="2:6" x14ac:dyDescent="0.2">
      <c r="B960" s="6" t="s">
        <v>41295</v>
      </c>
      <c r="C960" s="6">
        <v>105</v>
      </c>
      <c r="D960" s="6">
        <v>147</v>
      </c>
      <c r="E960" s="6">
        <v>173</v>
      </c>
      <c r="F960" s="6">
        <v>76</v>
      </c>
    </row>
    <row r="961" spans="2:6" x14ac:dyDescent="0.2">
      <c r="B961" s="6" t="s">
        <v>41296</v>
      </c>
      <c r="C961" s="6">
        <v>170</v>
      </c>
      <c r="D961" s="6">
        <v>148</v>
      </c>
      <c r="E961" s="6">
        <v>171</v>
      </c>
      <c r="F961" s="6">
        <v>143</v>
      </c>
    </row>
    <row r="962" spans="2:6" x14ac:dyDescent="0.2">
      <c r="B962" s="6" t="s">
        <v>41297</v>
      </c>
      <c r="C962" s="6">
        <v>171</v>
      </c>
      <c r="D962" s="6">
        <v>107</v>
      </c>
      <c r="E962" s="6">
        <v>166</v>
      </c>
      <c r="F962" s="6">
        <v>140</v>
      </c>
    </row>
    <row r="963" spans="2:6" x14ac:dyDescent="0.2">
      <c r="B963" s="6" t="s">
        <v>41298</v>
      </c>
      <c r="C963" s="6">
        <v>156</v>
      </c>
      <c r="D963" s="6">
        <v>151</v>
      </c>
      <c r="E963" s="6">
        <v>154</v>
      </c>
      <c r="F963" s="6">
        <v>115</v>
      </c>
    </row>
    <row r="964" spans="2:6" x14ac:dyDescent="0.2">
      <c r="B964" s="6" t="s">
        <v>41299</v>
      </c>
      <c r="C964" s="6">
        <v>138</v>
      </c>
      <c r="D964" s="6">
        <v>150</v>
      </c>
      <c r="E964" s="6">
        <v>180</v>
      </c>
      <c r="F964" s="6">
        <v>141</v>
      </c>
    </row>
    <row r="965" spans="2:6" x14ac:dyDescent="0.2">
      <c r="B965" s="6" t="s">
        <v>41300</v>
      </c>
      <c r="C965" s="6">
        <v>162</v>
      </c>
      <c r="D965" s="6">
        <v>135</v>
      </c>
      <c r="E965" s="6">
        <v>144</v>
      </c>
      <c r="F965" s="6">
        <v>134</v>
      </c>
    </row>
    <row r="966" spans="2:6" x14ac:dyDescent="0.2">
      <c r="B966" s="6" t="s">
        <v>41301</v>
      </c>
      <c r="C966" s="6">
        <v>148</v>
      </c>
      <c r="D966" s="6">
        <v>108</v>
      </c>
      <c r="E966" s="6">
        <v>151</v>
      </c>
      <c r="F966" s="6">
        <v>147</v>
      </c>
    </row>
    <row r="967" spans="2:6" x14ac:dyDescent="0.2">
      <c r="B967" s="6" t="s">
        <v>41302</v>
      </c>
      <c r="C967" s="6">
        <v>136</v>
      </c>
      <c r="D967" s="6">
        <v>139</v>
      </c>
      <c r="E967" s="6">
        <v>149</v>
      </c>
      <c r="F967" s="6">
        <v>137</v>
      </c>
    </row>
    <row r="968" spans="2:6" x14ac:dyDescent="0.2">
      <c r="B968" s="6" t="s">
        <v>41303</v>
      </c>
      <c r="C968" s="6">
        <v>159</v>
      </c>
      <c r="D968" s="6">
        <v>187</v>
      </c>
      <c r="E968" s="6">
        <v>190</v>
      </c>
      <c r="F968" s="6">
        <v>134</v>
      </c>
    </row>
    <row r="969" spans="2:6" x14ac:dyDescent="0.2">
      <c r="B969" s="6" t="s">
        <v>41304</v>
      </c>
      <c r="C969" s="6">
        <v>169</v>
      </c>
      <c r="D969" s="6">
        <v>131</v>
      </c>
      <c r="E969" s="6">
        <v>112</v>
      </c>
      <c r="F969" s="6">
        <v>163</v>
      </c>
    </row>
    <row r="970" spans="2:6" x14ac:dyDescent="0.2">
      <c r="B970" s="6" t="s">
        <v>41305</v>
      </c>
      <c r="C970" s="6">
        <v>181</v>
      </c>
      <c r="D970" s="6">
        <v>130</v>
      </c>
      <c r="E970" s="6">
        <v>157</v>
      </c>
      <c r="F970" s="6">
        <v>132</v>
      </c>
    </row>
    <row r="971" spans="2:6" x14ac:dyDescent="0.2">
      <c r="B971" s="6" t="s">
        <v>41306</v>
      </c>
      <c r="C971" s="6">
        <v>122</v>
      </c>
      <c r="D971" s="6">
        <v>56</v>
      </c>
      <c r="E971" s="6">
        <v>80</v>
      </c>
      <c r="F971" s="6">
        <v>128</v>
      </c>
    </row>
    <row r="972" spans="2:6" x14ac:dyDescent="0.2">
      <c r="B972" s="6" t="s">
        <v>41307</v>
      </c>
      <c r="C972" s="6">
        <v>145</v>
      </c>
      <c r="D972" s="6">
        <v>141</v>
      </c>
      <c r="E972" s="6">
        <v>148</v>
      </c>
      <c r="F972" s="6">
        <v>126</v>
      </c>
    </row>
    <row r="973" spans="2:6" x14ac:dyDescent="0.2">
      <c r="B973" s="6" t="s">
        <v>41308</v>
      </c>
      <c r="C973" s="6">
        <v>132</v>
      </c>
      <c r="D973" s="6">
        <v>146</v>
      </c>
      <c r="E973" s="6">
        <v>193</v>
      </c>
      <c r="F973" s="6">
        <v>120</v>
      </c>
    </row>
    <row r="974" spans="2:6" x14ac:dyDescent="0.2">
      <c r="B974" s="6" t="s">
        <v>41309</v>
      </c>
      <c r="C974" s="6">
        <v>144</v>
      </c>
      <c r="D974" s="6">
        <v>212</v>
      </c>
      <c r="E974" s="6">
        <v>236</v>
      </c>
      <c r="F974" s="6">
        <v>137</v>
      </c>
    </row>
    <row r="975" spans="2:6" x14ac:dyDescent="0.2">
      <c r="B975" s="6" t="s">
        <v>41310</v>
      </c>
      <c r="C975" s="6">
        <v>124</v>
      </c>
      <c r="D975" s="6">
        <v>122</v>
      </c>
      <c r="E975" s="6">
        <v>159</v>
      </c>
      <c r="F975" s="6">
        <v>113</v>
      </c>
    </row>
    <row r="976" spans="2:6" x14ac:dyDescent="0.2">
      <c r="B976" s="6" t="s">
        <v>41311</v>
      </c>
      <c r="C976" s="6">
        <v>136</v>
      </c>
      <c r="D976" s="6">
        <v>166</v>
      </c>
      <c r="E976" s="6">
        <v>193</v>
      </c>
      <c r="F976" s="6">
        <v>143</v>
      </c>
    </row>
    <row r="977" spans="2:6" x14ac:dyDescent="0.2">
      <c r="B977" s="6" t="s">
        <v>41312</v>
      </c>
      <c r="C977" s="6">
        <v>164</v>
      </c>
      <c r="D977" s="6">
        <v>172</v>
      </c>
      <c r="E977" s="6">
        <v>213</v>
      </c>
      <c r="F977" s="6">
        <v>139</v>
      </c>
    </row>
    <row r="978" spans="2:6" x14ac:dyDescent="0.2">
      <c r="B978" s="6" t="s">
        <v>41313</v>
      </c>
      <c r="C978" s="6">
        <v>119</v>
      </c>
      <c r="D978" s="6">
        <v>219</v>
      </c>
      <c r="E978" s="6">
        <v>235</v>
      </c>
      <c r="F978" s="6">
        <v>98</v>
      </c>
    </row>
    <row r="979" spans="2:6" x14ac:dyDescent="0.2">
      <c r="B979" s="6" t="s">
        <v>41314</v>
      </c>
      <c r="C979" s="6">
        <v>118</v>
      </c>
      <c r="D979" s="6">
        <v>121</v>
      </c>
      <c r="E979" s="6">
        <v>162</v>
      </c>
      <c r="F979" s="6">
        <v>113</v>
      </c>
    </row>
    <row r="980" spans="2:6" x14ac:dyDescent="0.2">
      <c r="B980" s="6" t="s">
        <v>41315</v>
      </c>
      <c r="C980" s="6">
        <v>139</v>
      </c>
      <c r="D980" s="6">
        <v>121</v>
      </c>
      <c r="E980" s="6">
        <v>142</v>
      </c>
      <c r="F980" s="6">
        <v>155</v>
      </c>
    </row>
    <row r="981" spans="2:6" x14ac:dyDescent="0.2">
      <c r="B981" s="6" t="s">
        <v>41316</v>
      </c>
      <c r="C981" s="6">
        <v>154</v>
      </c>
      <c r="D981" s="6">
        <v>165</v>
      </c>
      <c r="E981" s="6">
        <v>212</v>
      </c>
      <c r="F981" s="6">
        <v>144</v>
      </c>
    </row>
    <row r="982" spans="2:6" x14ac:dyDescent="0.2">
      <c r="B982" s="6" t="s">
        <v>41317</v>
      </c>
      <c r="C982" s="6">
        <v>105</v>
      </c>
      <c r="D982" s="6">
        <v>120</v>
      </c>
      <c r="E982" s="6">
        <v>167</v>
      </c>
      <c r="F982" s="6">
        <v>90</v>
      </c>
    </row>
    <row r="983" spans="2:6" x14ac:dyDescent="0.2">
      <c r="B983" s="6" t="s">
        <v>41318</v>
      </c>
      <c r="C983" s="6">
        <v>122</v>
      </c>
      <c r="D983" s="6">
        <v>83</v>
      </c>
      <c r="E983" s="6">
        <v>112</v>
      </c>
      <c r="F983" s="6">
        <v>113</v>
      </c>
    </row>
    <row r="984" spans="2:6" x14ac:dyDescent="0.2">
      <c r="B984" s="6" t="s">
        <v>41319</v>
      </c>
      <c r="C984" s="6">
        <v>154</v>
      </c>
      <c r="D984" s="6">
        <v>137</v>
      </c>
      <c r="E984" s="6">
        <v>176</v>
      </c>
      <c r="F984" s="6">
        <v>110</v>
      </c>
    </row>
    <row r="985" spans="2:6" x14ac:dyDescent="0.2">
      <c r="B985" s="6" t="s">
        <v>41320</v>
      </c>
      <c r="C985" s="6">
        <v>118</v>
      </c>
      <c r="D985" s="6">
        <v>124</v>
      </c>
      <c r="E985" s="6">
        <v>115</v>
      </c>
      <c r="F985" s="6">
        <v>100</v>
      </c>
    </row>
    <row r="986" spans="2:6" x14ac:dyDescent="0.2">
      <c r="B986" s="6" t="s">
        <v>41321</v>
      </c>
      <c r="C986" s="6">
        <v>140</v>
      </c>
      <c r="D986" s="6">
        <v>145</v>
      </c>
      <c r="E986" s="6">
        <v>149</v>
      </c>
      <c r="F986" s="6">
        <v>131</v>
      </c>
    </row>
    <row r="987" spans="2:6" x14ac:dyDescent="0.2">
      <c r="B987" s="6" t="s">
        <v>41322</v>
      </c>
      <c r="C987" s="6">
        <v>121</v>
      </c>
      <c r="D987" s="6">
        <v>195</v>
      </c>
      <c r="E987" s="6">
        <v>195</v>
      </c>
      <c r="F987" s="6">
        <v>122</v>
      </c>
    </row>
    <row r="988" spans="2:6" x14ac:dyDescent="0.2">
      <c r="B988" s="6" t="s">
        <v>41323</v>
      </c>
      <c r="C988" s="6">
        <v>127</v>
      </c>
      <c r="D988" s="6">
        <v>132</v>
      </c>
      <c r="E988" s="6">
        <v>151</v>
      </c>
      <c r="F988" s="6">
        <v>103</v>
      </c>
    </row>
    <row r="989" spans="2:6" x14ac:dyDescent="0.2">
      <c r="B989" s="6" t="s">
        <v>41324</v>
      </c>
      <c r="C989" s="6">
        <v>140</v>
      </c>
      <c r="D989" s="6">
        <v>167</v>
      </c>
      <c r="E989" s="6">
        <v>183</v>
      </c>
      <c r="F989" s="6">
        <v>130</v>
      </c>
    </row>
    <row r="990" spans="2:6" x14ac:dyDescent="0.2">
      <c r="B990" s="6" t="s">
        <v>41325</v>
      </c>
      <c r="C990" s="6">
        <v>157</v>
      </c>
      <c r="D990" s="6">
        <v>189</v>
      </c>
      <c r="E990" s="6">
        <v>194</v>
      </c>
      <c r="F990" s="6">
        <v>164</v>
      </c>
    </row>
    <row r="991" spans="2:6" x14ac:dyDescent="0.2">
      <c r="B991" s="6" t="s">
        <v>41326</v>
      </c>
      <c r="C991" s="6">
        <v>133</v>
      </c>
      <c r="D991" s="6">
        <v>124</v>
      </c>
      <c r="E991" s="6">
        <v>163</v>
      </c>
      <c r="F991" s="6">
        <v>136</v>
      </c>
    </row>
    <row r="992" spans="2:6" x14ac:dyDescent="0.2">
      <c r="B992" s="6" t="s">
        <v>41327</v>
      </c>
      <c r="C992" s="6">
        <v>143</v>
      </c>
      <c r="D992" s="6">
        <v>46</v>
      </c>
      <c r="E992" s="6">
        <v>90</v>
      </c>
      <c r="F992" s="6">
        <v>155</v>
      </c>
    </row>
    <row r="993" spans="2:6" x14ac:dyDescent="0.2">
      <c r="B993" s="6" t="s">
        <v>41328</v>
      </c>
      <c r="C993" s="6">
        <v>157</v>
      </c>
      <c r="D993" s="6">
        <v>187</v>
      </c>
      <c r="E993" s="6">
        <v>226</v>
      </c>
      <c r="F993" s="6">
        <v>135</v>
      </c>
    </row>
    <row r="994" spans="2:6" x14ac:dyDescent="0.2">
      <c r="B994" s="6" t="s">
        <v>41329</v>
      </c>
      <c r="C994" s="6">
        <v>191</v>
      </c>
      <c r="D994" s="6">
        <v>121</v>
      </c>
      <c r="E994" s="6">
        <v>139</v>
      </c>
      <c r="F994" s="6">
        <v>169</v>
      </c>
    </row>
    <row r="995" spans="2:6" x14ac:dyDescent="0.2">
      <c r="B995" s="6" t="s">
        <v>41330</v>
      </c>
      <c r="C995" s="6">
        <v>128</v>
      </c>
      <c r="D995" s="6">
        <v>126</v>
      </c>
      <c r="E995" s="6">
        <v>169</v>
      </c>
      <c r="F995" s="6">
        <v>115</v>
      </c>
    </row>
    <row r="996" spans="2:6" x14ac:dyDescent="0.2">
      <c r="B996" s="6" t="s">
        <v>41331</v>
      </c>
      <c r="C996" s="6">
        <v>150</v>
      </c>
      <c r="D996" s="6">
        <v>147</v>
      </c>
      <c r="E996" s="6">
        <v>203</v>
      </c>
      <c r="F996" s="6">
        <v>125</v>
      </c>
    </row>
    <row r="997" spans="2:6" x14ac:dyDescent="0.2">
      <c r="B997" s="6" t="s">
        <v>41332</v>
      </c>
      <c r="C997" s="6">
        <v>146</v>
      </c>
      <c r="D997" s="6">
        <v>115</v>
      </c>
      <c r="E997" s="6">
        <v>147</v>
      </c>
      <c r="F997" s="6">
        <v>126</v>
      </c>
    </row>
    <row r="998" spans="2:6" x14ac:dyDescent="0.2">
      <c r="B998" s="6" t="s">
        <v>41333</v>
      </c>
      <c r="C998" s="6">
        <v>178</v>
      </c>
      <c r="D998" s="6">
        <v>132</v>
      </c>
      <c r="E998" s="6">
        <v>165</v>
      </c>
      <c r="F998" s="6">
        <v>125</v>
      </c>
    </row>
    <row r="999" spans="2:6" x14ac:dyDescent="0.2">
      <c r="B999" s="6" t="s">
        <v>41334</v>
      </c>
      <c r="C999" s="6">
        <v>176</v>
      </c>
      <c r="D999" s="6">
        <v>138</v>
      </c>
      <c r="E999" s="6">
        <v>170</v>
      </c>
      <c r="F999" s="6">
        <v>98</v>
      </c>
    </row>
    <row r="1000" spans="2:6" x14ac:dyDescent="0.2">
      <c r="B1000" s="6" t="s">
        <v>41335</v>
      </c>
      <c r="C1000" s="6">
        <v>48</v>
      </c>
      <c r="D1000" s="6">
        <v>121</v>
      </c>
      <c r="E1000" s="6">
        <v>177</v>
      </c>
      <c r="F1000" s="6">
        <v>49</v>
      </c>
    </row>
    <row r="1001" spans="2:6" x14ac:dyDescent="0.2">
      <c r="B1001" s="6" t="s">
        <v>41336</v>
      </c>
      <c r="C1001" s="6">
        <v>173</v>
      </c>
      <c r="D1001" s="6">
        <v>93</v>
      </c>
      <c r="E1001" s="6">
        <v>124</v>
      </c>
      <c r="F1001" s="6">
        <v>160</v>
      </c>
    </row>
    <row r="1002" spans="2:6" x14ac:dyDescent="0.2">
      <c r="B1002" s="6" t="s">
        <v>41337</v>
      </c>
      <c r="C1002" s="6">
        <v>144</v>
      </c>
      <c r="D1002" s="6">
        <v>171</v>
      </c>
      <c r="E1002" s="6">
        <v>192</v>
      </c>
      <c r="F1002" s="6">
        <v>140</v>
      </c>
    </row>
    <row r="1003" spans="2:6" x14ac:dyDescent="0.2">
      <c r="B1003" s="6" t="s">
        <v>41338</v>
      </c>
      <c r="C1003" s="6">
        <v>135</v>
      </c>
      <c r="D1003" s="6">
        <v>139</v>
      </c>
      <c r="E1003" s="6">
        <v>153</v>
      </c>
      <c r="F1003" s="6">
        <v>109</v>
      </c>
    </row>
    <row r="1004" spans="2:6" x14ac:dyDescent="0.2">
      <c r="B1004" s="6" t="s">
        <v>41339</v>
      </c>
      <c r="C1004" s="6">
        <v>119</v>
      </c>
      <c r="D1004" s="6">
        <v>182</v>
      </c>
      <c r="E1004" s="6">
        <v>156</v>
      </c>
      <c r="F1004" s="6">
        <v>120</v>
      </c>
    </row>
    <row r="1005" spans="2:6" x14ac:dyDescent="0.2">
      <c r="B1005" s="6" t="s">
        <v>41340</v>
      </c>
      <c r="C1005" s="6">
        <v>124</v>
      </c>
      <c r="D1005" s="6">
        <v>122</v>
      </c>
      <c r="E1005" s="6">
        <v>121</v>
      </c>
      <c r="F1005" s="6">
        <v>163</v>
      </c>
    </row>
    <row r="1006" spans="2:6" x14ac:dyDescent="0.2">
      <c r="B1006" s="6" t="s">
        <v>41341</v>
      </c>
      <c r="C1006" s="6">
        <v>168</v>
      </c>
      <c r="D1006" s="6">
        <v>199</v>
      </c>
      <c r="E1006" s="6">
        <v>153</v>
      </c>
      <c r="F1006" s="6">
        <v>176</v>
      </c>
    </row>
    <row r="1007" spans="2:6" x14ac:dyDescent="0.2">
      <c r="B1007" s="6" t="s">
        <v>41342</v>
      </c>
      <c r="C1007" s="6">
        <v>150</v>
      </c>
      <c r="D1007" s="6">
        <v>161</v>
      </c>
      <c r="E1007" s="6">
        <v>178</v>
      </c>
      <c r="F1007" s="6">
        <v>158</v>
      </c>
    </row>
    <row r="1008" spans="2:6" x14ac:dyDescent="0.2">
      <c r="B1008" s="6" t="s">
        <v>41343</v>
      </c>
      <c r="C1008" s="6">
        <v>136</v>
      </c>
      <c r="D1008" s="6">
        <v>119</v>
      </c>
      <c r="E1008" s="6">
        <v>129</v>
      </c>
      <c r="F1008" s="6">
        <v>152</v>
      </c>
    </row>
    <row r="1009" spans="2:6" x14ac:dyDescent="0.2">
      <c r="B1009" s="6" t="s">
        <v>41344</v>
      </c>
      <c r="C1009" s="6">
        <v>96</v>
      </c>
      <c r="D1009" s="6">
        <v>171</v>
      </c>
      <c r="E1009" s="6">
        <v>136</v>
      </c>
      <c r="F1009" s="6">
        <v>159</v>
      </c>
    </row>
    <row r="1010" spans="2:6" x14ac:dyDescent="0.2">
      <c r="B1010" s="6" t="s">
        <v>41345</v>
      </c>
      <c r="C1010" s="6">
        <v>108</v>
      </c>
      <c r="D1010" s="6">
        <v>171</v>
      </c>
      <c r="E1010" s="6">
        <v>168</v>
      </c>
      <c r="F1010" s="6">
        <v>120</v>
      </c>
    </row>
    <row r="1011" spans="2:6" x14ac:dyDescent="0.2">
      <c r="B1011" s="6" t="s">
        <v>41346</v>
      </c>
      <c r="C1011" s="6">
        <v>78</v>
      </c>
      <c r="D1011" s="6">
        <v>181</v>
      </c>
      <c r="E1011" s="6">
        <v>142</v>
      </c>
      <c r="F1011" s="6">
        <v>127</v>
      </c>
    </row>
    <row r="1012" spans="2:6" x14ac:dyDescent="0.2">
      <c r="B1012" s="6" t="s">
        <v>41347</v>
      </c>
      <c r="C1012" s="6">
        <v>111</v>
      </c>
      <c r="D1012" s="6">
        <v>128</v>
      </c>
      <c r="E1012" s="6">
        <v>120</v>
      </c>
      <c r="F1012" s="6">
        <v>131</v>
      </c>
    </row>
    <row r="1013" spans="2:6" x14ac:dyDescent="0.2">
      <c r="B1013" s="6" t="s">
        <v>41348</v>
      </c>
      <c r="C1013" s="6">
        <v>102</v>
      </c>
      <c r="D1013" s="6">
        <v>124</v>
      </c>
      <c r="E1013" s="6">
        <v>116</v>
      </c>
      <c r="F1013" s="6">
        <v>155</v>
      </c>
    </row>
    <row r="1014" spans="2:6" x14ac:dyDescent="0.2">
      <c r="B1014" s="6" t="s">
        <v>41349</v>
      </c>
      <c r="C1014" s="6">
        <v>153</v>
      </c>
      <c r="D1014" s="6">
        <v>184</v>
      </c>
      <c r="E1014" s="6">
        <v>210</v>
      </c>
      <c r="F1014" s="6">
        <v>157</v>
      </c>
    </row>
    <row r="1015" spans="2:6" x14ac:dyDescent="0.2">
      <c r="B1015" s="6" t="s">
        <v>41350</v>
      </c>
      <c r="C1015" s="6">
        <v>148</v>
      </c>
      <c r="D1015" s="6">
        <v>136</v>
      </c>
      <c r="E1015" s="6">
        <v>133</v>
      </c>
      <c r="F1015" s="6">
        <v>162</v>
      </c>
    </row>
    <row r="1016" spans="2:6" x14ac:dyDescent="0.2">
      <c r="B1016" s="6" t="s">
        <v>41351</v>
      </c>
      <c r="C1016" s="6">
        <v>110</v>
      </c>
      <c r="D1016" s="6">
        <v>155</v>
      </c>
      <c r="E1016" s="6">
        <v>136</v>
      </c>
      <c r="F1016" s="6">
        <v>167</v>
      </c>
    </row>
    <row r="1017" spans="2:6" x14ac:dyDescent="0.2">
      <c r="B1017" s="6" t="s">
        <v>41352</v>
      </c>
      <c r="C1017" s="6">
        <v>85</v>
      </c>
      <c r="D1017" s="6">
        <v>179</v>
      </c>
      <c r="E1017" s="6">
        <v>147</v>
      </c>
      <c r="F1017" s="6">
        <v>119</v>
      </c>
    </row>
    <row r="1018" spans="2:6" x14ac:dyDescent="0.2">
      <c r="B1018" s="6" t="s">
        <v>41353</v>
      </c>
      <c r="C1018" s="6">
        <v>128</v>
      </c>
      <c r="D1018" s="6">
        <v>143</v>
      </c>
      <c r="E1018" s="6">
        <v>112</v>
      </c>
      <c r="F1018" s="6">
        <v>128</v>
      </c>
    </row>
    <row r="1019" spans="2:6" x14ac:dyDescent="0.2">
      <c r="B1019" s="6" t="s">
        <v>41354</v>
      </c>
      <c r="C1019" s="6">
        <v>118</v>
      </c>
      <c r="D1019" s="6">
        <v>84</v>
      </c>
      <c r="E1019" s="6">
        <v>111</v>
      </c>
      <c r="F1019" s="6">
        <v>172</v>
      </c>
    </row>
    <row r="1020" spans="2:6" x14ac:dyDescent="0.2">
      <c r="B1020" s="6" t="s">
        <v>41355</v>
      </c>
      <c r="C1020" s="6">
        <v>90</v>
      </c>
      <c r="D1020" s="6">
        <v>122</v>
      </c>
      <c r="E1020" s="6">
        <v>132</v>
      </c>
      <c r="F1020" s="6">
        <v>104</v>
      </c>
    </row>
    <row r="1021" spans="2:6" x14ac:dyDescent="0.2">
      <c r="B1021" s="6" t="s">
        <v>41356</v>
      </c>
      <c r="C1021" s="6">
        <v>94</v>
      </c>
      <c r="D1021" s="6">
        <v>109</v>
      </c>
      <c r="E1021" s="6">
        <v>102</v>
      </c>
      <c r="F1021" s="6">
        <v>101</v>
      </c>
    </row>
    <row r="1022" spans="2:6" x14ac:dyDescent="0.2">
      <c r="B1022" s="6" t="s">
        <v>41357</v>
      </c>
      <c r="C1022" s="6">
        <v>64</v>
      </c>
      <c r="D1022" s="6">
        <v>166</v>
      </c>
      <c r="E1022" s="6">
        <v>146</v>
      </c>
      <c r="F1022" s="6">
        <v>93</v>
      </c>
    </row>
    <row r="1023" spans="2:6" x14ac:dyDescent="0.2">
      <c r="B1023" s="6" t="s">
        <v>41358</v>
      </c>
      <c r="C1023" s="6">
        <v>125</v>
      </c>
      <c r="D1023" s="6">
        <v>153</v>
      </c>
      <c r="E1023" s="6">
        <v>180</v>
      </c>
      <c r="F1023" s="6">
        <v>152</v>
      </c>
    </row>
    <row r="1024" spans="2:6" x14ac:dyDescent="0.2">
      <c r="B1024" s="6" t="s">
        <v>41359</v>
      </c>
      <c r="C1024" s="6">
        <v>127</v>
      </c>
      <c r="D1024" s="6">
        <v>172</v>
      </c>
      <c r="E1024" s="6">
        <v>164</v>
      </c>
      <c r="F1024" s="6">
        <v>120</v>
      </c>
    </row>
    <row r="1025" spans="2:6" x14ac:dyDescent="0.2">
      <c r="B1025" s="6" t="s">
        <v>41360</v>
      </c>
      <c r="C1025" s="6">
        <v>130</v>
      </c>
      <c r="D1025" s="6">
        <v>171</v>
      </c>
      <c r="E1025" s="6">
        <v>167</v>
      </c>
      <c r="F1025" s="6">
        <v>131</v>
      </c>
    </row>
    <row r="1026" spans="2:6" x14ac:dyDescent="0.2">
      <c r="B1026" s="6" t="s">
        <v>41361</v>
      </c>
      <c r="C1026" s="6">
        <v>100</v>
      </c>
      <c r="D1026" s="6">
        <v>130</v>
      </c>
      <c r="E1026" s="6">
        <v>112</v>
      </c>
      <c r="F1026" s="6">
        <v>159</v>
      </c>
    </row>
    <row r="1027" spans="2:6" x14ac:dyDescent="0.2">
      <c r="B1027" s="6" t="s">
        <v>41362</v>
      </c>
      <c r="C1027" s="6">
        <v>105</v>
      </c>
      <c r="D1027" s="6">
        <v>130</v>
      </c>
      <c r="E1027" s="6">
        <v>132</v>
      </c>
      <c r="F1027" s="6">
        <v>142</v>
      </c>
    </row>
    <row r="1028" spans="2:6" x14ac:dyDescent="0.2">
      <c r="B1028" s="6" t="s">
        <v>41363</v>
      </c>
      <c r="C1028" s="6">
        <v>137</v>
      </c>
      <c r="D1028" s="6">
        <v>188</v>
      </c>
      <c r="E1028" s="6">
        <v>195</v>
      </c>
      <c r="F1028" s="6">
        <v>154</v>
      </c>
    </row>
    <row r="1029" spans="2:6" x14ac:dyDescent="0.2">
      <c r="B1029" s="6" t="s">
        <v>41364</v>
      </c>
      <c r="C1029" s="6">
        <v>79</v>
      </c>
      <c r="D1029" s="6">
        <v>186</v>
      </c>
      <c r="E1029" s="6">
        <v>175</v>
      </c>
      <c r="F1029" s="6">
        <v>122</v>
      </c>
    </row>
    <row r="1030" spans="2:6" x14ac:dyDescent="0.2">
      <c r="B1030" s="6" t="s">
        <v>41365</v>
      </c>
      <c r="C1030" s="6">
        <v>104</v>
      </c>
      <c r="D1030" s="6">
        <v>96</v>
      </c>
      <c r="E1030" s="6">
        <v>119</v>
      </c>
      <c r="F1030" s="6">
        <v>142</v>
      </c>
    </row>
    <row r="1031" spans="2:6" x14ac:dyDescent="0.2">
      <c r="B1031" s="6" t="s">
        <v>41366</v>
      </c>
      <c r="C1031" s="6">
        <v>110</v>
      </c>
      <c r="D1031" s="6">
        <v>159</v>
      </c>
      <c r="E1031" s="6">
        <v>188</v>
      </c>
      <c r="F1031" s="6">
        <v>185</v>
      </c>
    </row>
    <row r="1032" spans="2:6" x14ac:dyDescent="0.2">
      <c r="B1032" s="6" t="s">
        <v>41367</v>
      </c>
      <c r="C1032" s="6">
        <v>127</v>
      </c>
      <c r="D1032" s="6">
        <v>152</v>
      </c>
      <c r="E1032" s="6">
        <v>154</v>
      </c>
      <c r="F1032" s="6">
        <v>158</v>
      </c>
    </row>
    <row r="1033" spans="2:6" x14ac:dyDescent="0.2">
      <c r="B1033" s="6" t="s">
        <v>41368</v>
      </c>
      <c r="C1033" s="6">
        <v>72</v>
      </c>
      <c r="D1033" s="6">
        <v>145</v>
      </c>
      <c r="E1033" s="6">
        <v>122</v>
      </c>
      <c r="F1033" s="6">
        <v>90</v>
      </c>
    </row>
    <row r="1034" spans="2:6" x14ac:dyDescent="0.2">
      <c r="B1034" s="6" t="s">
        <v>41369</v>
      </c>
      <c r="C1034" s="6">
        <v>121</v>
      </c>
      <c r="D1034" s="6">
        <v>162</v>
      </c>
      <c r="E1034" s="6">
        <v>169</v>
      </c>
      <c r="F1034" s="6">
        <v>166</v>
      </c>
    </row>
    <row r="1035" spans="2:6" x14ac:dyDescent="0.2">
      <c r="B1035" s="6" t="s">
        <v>41370</v>
      </c>
      <c r="C1035" s="6">
        <v>104</v>
      </c>
      <c r="D1035" s="6">
        <v>142</v>
      </c>
      <c r="E1035" s="6">
        <v>133</v>
      </c>
      <c r="F1035" s="6">
        <v>140</v>
      </c>
    </row>
    <row r="1036" spans="2:6" x14ac:dyDescent="0.2">
      <c r="B1036" s="6" t="s">
        <v>41371</v>
      </c>
      <c r="C1036" s="6">
        <v>135</v>
      </c>
      <c r="D1036" s="6">
        <v>159</v>
      </c>
      <c r="E1036" s="6">
        <v>135</v>
      </c>
      <c r="F1036" s="6">
        <v>165</v>
      </c>
    </row>
    <row r="1037" spans="2:6" x14ac:dyDescent="0.2">
      <c r="B1037" s="6" t="s">
        <v>41372</v>
      </c>
      <c r="C1037" s="6">
        <v>102</v>
      </c>
      <c r="D1037" s="6">
        <v>151</v>
      </c>
      <c r="E1037" s="6">
        <v>121</v>
      </c>
      <c r="F1037" s="6">
        <v>158</v>
      </c>
    </row>
    <row r="1038" spans="2:6" x14ac:dyDescent="0.2">
      <c r="B1038" s="6" t="s">
        <v>41373</v>
      </c>
      <c r="C1038" s="6">
        <v>65</v>
      </c>
      <c r="D1038" s="6">
        <v>186</v>
      </c>
      <c r="E1038" s="6">
        <v>179</v>
      </c>
      <c r="F1038" s="6">
        <v>103</v>
      </c>
    </row>
    <row r="1039" spans="2:6" x14ac:dyDescent="0.2">
      <c r="B1039" s="6" t="s">
        <v>41374</v>
      </c>
      <c r="C1039" s="6">
        <v>78</v>
      </c>
      <c r="D1039" s="6">
        <v>118</v>
      </c>
      <c r="E1039" s="6">
        <v>145</v>
      </c>
      <c r="F1039" s="6">
        <v>136</v>
      </c>
    </row>
    <row r="1040" spans="2:6" x14ac:dyDescent="0.2">
      <c r="B1040" s="6" t="s">
        <v>41375</v>
      </c>
      <c r="C1040" s="6">
        <v>90</v>
      </c>
      <c r="D1040" s="6">
        <v>141</v>
      </c>
      <c r="E1040" s="6">
        <v>128</v>
      </c>
      <c r="F1040" s="6">
        <v>118</v>
      </c>
    </row>
    <row r="1041" spans="2:6" x14ac:dyDescent="0.2">
      <c r="B1041" s="6" t="s">
        <v>41376</v>
      </c>
      <c r="C1041" s="6">
        <v>125</v>
      </c>
      <c r="D1041" s="6">
        <v>129</v>
      </c>
      <c r="E1041" s="6">
        <v>117</v>
      </c>
      <c r="F1041" s="6">
        <v>125</v>
      </c>
    </row>
    <row r="1042" spans="2:6" x14ac:dyDescent="0.2">
      <c r="B1042" s="6" t="s">
        <v>41377</v>
      </c>
      <c r="C1042" s="6">
        <v>113</v>
      </c>
      <c r="D1042" s="6">
        <v>98</v>
      </c>
      <c r="E1042" s="6">
        <v>106</v>
      </c>
      <c r="F1042" s="6">
        <v>135</v>
      </c>
    </row>
    <row r="1043" spans="2:6" x14ac:dyDescent="0.2">
      <c r="B1043" s="6" t="s">
        <v>41378</v>
      </c>
      <c r="C1043" s="6">
        <v>158</v>
      </c>
      <c r="D1043" s="6">
        <v>163</v>
      </c>
      <c r="E1043" s="6">
        <v>138</v>
      </c>
      <c r="F1043" s="6">
        <v>149</v>
      </c>
    </row>
    <row r="1044" spans="2:6" x14ac:dyDescent="0.2">
      <c r="B1044" s="6" t="s">
        <v>41379</v>
      </c>
      <c r="C1044" s="6">
        <v>110</v>
      </c>
      <c r="D1044" s="6">
        <v>167</v>
      </c>
      <c r="E1044" s="6">
        <v>151</v>
      </c>
      <c r="F1044" s="6">
        <v>163</v>
      </c>
    </row>
    <row r="1045" spans="2:6" x14ac:dyDescent="0.2">
      <c r="B1045" s="6" t="s">
        <v>41380</v>
      </c>
      <c r="C1045" s="6">
        <v>123</v>
      </c>
      <c r="D1045" s="6">
        <v>96</v>
      </c>
      <c r="E1045" s="6">
        <v>92</v>
      </c>
      <c r="F1045" s="6">
        <v>146</v>
      </c>
    </row>
    <row r="1046" spans="2:6" x14ac:dyDescent="0.2">
      <c r="B1046" s="6" t="s">
        <v>41381</v>
      </c>
      <c r="C1046" s="6">
        <v>96</v>
      </c>
      <c r="D1046" s="6">
        <v>203</v>
      </c>
      <c r="E1046" s="6">
        <v>134</v>
      </c>
      <c r="F1046" s="6">
        <v>142</v>
      </c>
    </row>
    <row r="1047" spans="2:6" x14ac:dyDescent="0.2">
      <c r="B1047" s="6" t="s">
        <v>41382</v>
      </c>
      <c r="C1047" s="6">
        <v>103</v>
      </c>
      <c r="D1047" s="6">
        <v>93</v>
      </c>
      <c r="E1047" s="6">
        <v>103</v>
      </c>
      <c r="F1047" s="6">
        <v>146</v>
      </c>
    </row>
    <row r="1048" spans="2:6" x14ac:dyDescent="0.2">
      <c r="B1048" s="6" t="s">
        <v>41383</v>
      </c>
      <c r="C1048" s="6">
        <v>144</v>
      </c>
      <c r="D1048" s="6">
        <v>133</v>
      </c>
      <c r="E1048" s="6">
        <v>133</v>
      </c>
      <c r="F1048" s="6">
        <v>122</v>
      </c>
    </row>
    <row r="1049" spans="2:6" x14ac:dyDescent="0.2">
      <c r="B1049" s="6" t="s">
        <v>41384</v>
      </c>
      <c r="C1049" s="6">
        <v>94</v>
      </c>
      <c r="D1049" s="6">
        <v>168</v>
      </c>
      <c r="E1049" s="6">
        <v>142</v>
      </c>
      <c r="F1049" s="6">
        <v>145</v>
      </c>
    </row>
    <row r="1050" spans="2:6" x14ac:dyDescent="0.2">
      <c r="B1050" s="6" t="s">
        <v>41385</v>
      </c>
      <c r="C1050" s="6">
        <v>114</v>
      </c>
      <c r="D1050" s="6">
        <v>109</v>
      </c>
      <c r="E1050" s="6">
        <v>101</v>
      </c>
      <c r="F1050" s="6">
        <v>137</v>
      </c>
    </row>
    <row r="1051" spans="2:6" x14ac:dyDescent="0.2">
      <c r="B1051" s="6" t="s">
        <v>41386</v>
      </c>
      <c r="C1051" s="6">
        <v>98</v>
      </c>
      <c r="D1051" s="6">
        <v>158</v>
      </c>
      <c r="E1051" s="6">
        <v>142</v>
      </c>
      <c r="F1051" s="6">
        <v>126</v>
      </c>
    </row>
    <row r="1052" spans="2:6" x14ac:dyDescent="0.2">
      <c r="B1052" s="6" t="s">
        <v>41387</v>
      </c>
      <c r="C1052" s="6">
        <v>138</v>
      </c>
      <c r="D1052" s="6">
        <v>124</v>
      </c>
      <c r="E1052" s="6">
        <v>140</v>
      </c>
      <c r="F1052" s="6">
        <v>158</v>
      </c>
    </row>
    <row r="1053" spans="2:6" x14ac:dyDescent="0.2">
      <c r="B1053" s="6" t="s">
        <v>41388</v>
      </c>
      <c r="C1053" s="6">
        <v>114</v>
      </c>
      <c r="D1053" s="6">
        <v>153</v>
      </c>
      <c r="E1053" s="6">
        <v>115</v>
      </c>
      <c r="F1053" s="6">
        <v>130</v>
      </c>
    </row>
    <row r="1054" spans="2:6" x14ac:dyDescent="0.2">
      <c r="B1054" s="6" t="s">
        <v>41389</v>
      </c>
      <c r="C1054" s="6">
        <v>136</v>
      </c>
      <c r="D1054" s="6">
        <v>128</v>
      </c>
      <c r="E1054" s="6">
        <v>83</v>
      </c>
      <c r="F1054" s="6">
        <v>139</v>
      </c>
    </row>
    <row r="1055" spans="2:6" x14ac:dyDescent="0.2">
      <c r="B1055" s="6" t="s">
        <v>41390</v>
      </c>
      <c r="C1055" s="6">
        <v>88</v>
      </c>
      <c r="D1055" s="6">
        <v>108</v>
      </c>
      <c r="E1055" s="6">
        <v>122</v>
      </c>
      <c r="F1055" s="6">
        <v>104</v>
      </c>
    </row>
    <row r="1056" spans="2:6" x14ac:dyDescent="0.2">
      <c r="B1056" s="6" t="s">
        <v>41391</v>
      </c>
      <c r="C1056" s="6">
        <v>119</v>
      </c>
      <c r="D1056" s="6">
        <v>171</v>
      </c>
      <c r="E1056" s="6">
        <v>140</v>
      </c>
      <c r="F1056" s="6">
        <v>123</v>
      </c>
    </row>
    <row r="1057" spans="2:6" x14ac:dyDescent="0.2">
      <c r="B1057" s="6" t="s">
        <v>41392</v>
      </c>
      <c r="C1057" s="6">
        <v>129</v>
      </c>
      <c r="D1057" s="6">
        <v>149</v>
      </c>
      <c r="E1057" s="6">
        <v>126</v>
      </c>
      <c r="F1057" s="6">
        <v>127</v>
      </c>
    </row>
    <row r="1058" spans="2:6" x14ac:dyDescent="0.2">
      <c r="B1058" s="6" t="s">
        <v>41393</v>
      </c>
      <c r="C1058" s="6">
        <v>81</v>
      </c>
      <c r="D1058" s="6">
        <v>109</v>
      </c>
      <c r="E1058" s="6">
        <v>134</v>
      </c>
      <c r="F1058" s="6">
        <v>97</v>
      </c>
    </row>
    <row r="1059" spans="2:6" x14ac:dyDescent="0.2">
      <c r="B1059" s="6" t="s">
        <v>41394</v>
      </c>
      <c r="C1059" s="6">
        <v>128</v>
      </c>
      <c r="D1059" s="6">
        <v>132</v>
      </c>
      <c r="E1059" s="6">
        <v>162</v>
      </c>
      <c r="F1059" s="6">
        <v>161</v>
      </c>
    </row>
    <row r="1060" spans="2:6" x14ac:dyDescent="0.2">
      <c r="B1060" s="6" t="s">
        <v>41395</v>
      </c>
      <c r="C1060" s="6">
        <v>119</v>
      </c>
      <c r="D1060" s="6">
        <v>158</v>
      </c>
      <c r="E1060" s="6">
        <v>148</v>
      </c>
      <c r="F1060" s="6">
        <v>71</v>
      </c>
    </row>
    <row r="1061" spans="2:6" x14ac:dyDescent="0.2">
      <c r="B1061" s="6" t="s">
        <v>41396</v>
      </c>
      <c r="C1061" s="6">
        <v>154</v>
      </c>
      <c r="D1061" s="6">
        <v>133</v>
      </c>
      <c r="E1061" s="6">
        <v>122</v>
      </c>
      <c r="F1061" s="6">
        <v>171</v>
      </c>
    </row>
    <row r="1062" spans="2:6" x14ac:dyDescent="0.2">
      <c r="B1062" s="6" t="s">
        <v>41397</v>
      </c>
      <c r="C1062" s="6">
        <v>128</v>
      </c>
      <c r="D1062" s="6">
        <v>121</v>
      </c>
      <c r="E1062" s="6">
        <v>130</v>
      </c>
      <c r="F1062" s="6">
        <v>115</v>
      </c>
    </row>
    <row r="1063" spans="2:6" x14ac:dyDescent="0.2">
      <c r="B1063" s="6" t="s">
        <v>41398</v>
      </c>
      <c r="C1063" s="6">
        <v>88</v>
      </c>
      <c r="D1063" s="6">
        <v>156</v>
      </c>
      <c r="E1063" s="6">
        <v>134</v>
      </c>
      <c r="F1063" s="6">
        <v>117</v>
      </c>
    </row>
    <row r="1064" spans="2:6" x14ac:dyDescent="0.2">
      <c r="B1064" s="6" t="s">
        <v>41399</v>
      </c>
      <c r="C1064" s="6">
        <v>102</v>
      </c>
      <c r="D1064" s="6">
        <v>150</v>
      </c>
      <c r="E1064" s="6">
        <v>132</v>
      </c>
      <c r="F1064" s="6">
        <v>147</v>
      </c>
    </row>
    <row r="1065" spans="2:6" x14ac:dyDescent="0.2">
      <c r="B1065" s="6" t="s">
        <v>41400</v>
      </c>
      <c r="C1065" s="6">
        <v>136</v>
      </c>
      <c r="D1065" s="6">
        <v>120</v>
      </c>
      <c r="E1065" s="6">
        <v>116</v>
      </c>
      <c r="F1065" s="6">
        <v>166</v>
      </c>
    </row>
    <row r="1066" spans="2:6" x14ac:dyDescent="0.2">
      <c r="B1066" s="6" t="s">
        <v>41401</v>
      </c>
      <c r="C1066" s="6">
        <v>129</v>
      </c>
      <c r="D1066" s="6">
        <v>99</v>
      </c>
      <c r="E1066" s="6">
        <v>94</v>
      </c>
      <c r="F1066" s="6">
        <v>139</v>
      </c>
    </row>
    <row r="1067" spans="2:6" x14ac:dyDescent="0.2">
      <c r="B1067" s="6" t="s">
        <v>41402</v>
      </c>
      <c r="C1067" s="6">
        <v>112</v>
      </c>
      <c r="D1067" s="6">
        <v>138</v>
      </c>
      <c r="E1067" s="6">
        <v>109</v>
      </c>
      <c r="F1067" s="6">
        <v>175</v>
      </c>
    </row>
    <row r="1068" spans="2:6" x14ac:dyDescent="0.2">
      <c r="B1068" s="6" t="s">
        <v>41403</v>
      </c>
      <c r="C1068" s="6">
        <v>120</v>
      </c>
      <c r="D1068" s="6">
        <v>185</v>
      </c>
      <c r="E1068" s="6">
        <v>135</v>
      </c>
      <c r="F1068" s="6">
        <v>120</v>
      </c>
    </row>
    <row r="1069" spans="2:6" x14ac:dyDescent="0.2">
      <c r="B1069" s="6" t="s">
        <v>41404</v>
      </c>
      <c r="C1069" s="6">
        <v>135</v>
      </c>
      <c r="D1069" s="6">
        <v>121</v>
      </c>
      <c r="E1069" s="6">
        <v>101</v>
      </c>
      <c r="F1069" s="6">
        <v>148</v>
      </c>
    </row>
    <row r="1070" spans="2:6" x14ac:dyDescent="0.2">
      <c r="B1070" s="6" t="s">
        <v>41405</v>
      </c>
      <c r="C1070" s="6">
        <v>109</v>
      </c>
      <c r="D1070" s="6">
        <v>150</v>
      </c>
      <c r="E1070" s="6">
        <v>128</v>
      </c>
      <c r="F1070" s="6">
        <v>155</v>
      </c>
    </row>
    <row r="1071" spans="2:6" x14ac:dyDescent="0.2">
      <c r="B1071" s="6" t="s">
        <v>41406</v>
      </c>
      <c r="C1071" s="6">
        <v>102</v>
      </c>
      <c r="D1071" s="6">
        <v>70</v>
      </c>
      <c r="E1071" s="6">
        <v>69</v>
      </c>
      <c r="F1071" s="6">
        <v>166</v>
      </c>
    </row>
    <row r="1072" spans="2:6" x14ac:dyDescent="0.2">
      <c r="B1072" s="6" t="s">
        <v>41407</v>
      </c>
      <c r="C1072" s="6">
        <v>112</v>
      </c>
      <c r="D1072" s="6">
        <v>123</v>
      </c>
      <c r="E1072" s="6">
        <v>113</v>
      </c>
      <c r="F1072" s="6">
        <v>137</v>
      </c>
    </row>
    <row r="1073" spans="2:6" x14ac:dyDescent="0.2">
      <c r="B1073" s="6" t="s">
        <v>41408</v>
      </c>
      <c r="C1073" s="6">
        <v>120</v>
      </c>
      <c r="D1073" s="6">
        <v>143</v>
      </c>
      <c r="E1073" s="6">
        <v>113</v>
      </c>
      <c r="F1073" s="6">
        <v>111</v>
      </c>
    </row>
    <row r="1074" spans="2:6" x14ac:dyDescent="0.2">
      <c r="B1074" s="6" t="s">
        <v>41409</v>
      </c>
      <c r="C1074" s="6">
        <v>100</v>
      </c>
      <c r="D1074" s="6">
        <v>195</v>
      </c>
      <c r="E1074" s="6">
        <v>181</v>
      </c>
      <c r="F1074" s="6">
        <v>105</v>
      </c>
    </row>
    <row r="1075" spans="2:6" x14ac:dyDescent="0.2">
      <c r="B1075" s="6" t="s">
        <v>41410</v>
      </c>
      <c r="C1075" s="6">
        <v>104</v>
      </c>
      <c r="D1075" s="6">
        <v>124</v>
      </c>
      <c r="E1075" s="6">
        <v>124</v>
      </c>
      <c r="F1075" s="6">
        <v>121</v>
      </c>
    </row>
    <row r="1076" spans="2:6" x14ac:dyDescent="0.2">
      <c r="B1076" s="6" t="s">
        <v>41411</v>
      </c>
      <c r="C1076" s="6">
        <v>112</v>
      </c>
      <c r="D1076" s="6">
        <v>131</v>
      </c>
      <c r="E1076" s="6">
        <v>161</v>
      </c>
      <c r="F1076" s="6">
        <v>153</v>
      </c>
    </row>
    <row r="1077" spans="2:6" x14ac:dyDescent="0.2">
      <c r="B1077" s="6" t="s">
        <v>41412</v>
      </c>
      <c r="C1077" s="6">
        <v>142</v>
      </c>
      <c r="D1077" s="6">
        <v>193</v>
      </c>
      <c r="E1077" s="6">
        <v>156</v>
      </c>
      <c r="F1077" s="6">
        <v>150</v>
      </c>
    </row>
    <row r="1078" spans="2:6" x14ac:dyDescent="0.2">
      <c r="B1078" s="6" t="s">
        <v>41413</v>
      </c>
      <c r="C1078" s="6">
        <v>109</v>
      </c>
      <c r="D1078" s="6">
        <v>183</v>
      </c>
      <c r="E1078" s="6">
        <v>170</v>
      </c>
      <c r="F1078" s="6">
        <v>99</v>
      </c>
    </row>
    <row r="1079" spans="2:6" x14ac:dyDescent="0.2">
      <c r="B1079" s="6" t="s">
        <v>41414</v>
      </c>
      <c r="C1079" s="6">
        <v>82</v>
      </c>
      <c r="D1079" s="6">
        <v>135</v>
      </c>
      <c r="E1079" s="6">
        <v>146</v>
      </c>
      <c r="F1079" s="6">
        <v>134</v>
      </c>
    </row>
    <row r="1080" spans="2:6" x14ac:dyDescent="0.2">
      <c r="B1080" s="6" t="s">
        <v>41415</v>
      </c>
      <c r="C1080" s="6">
        <v>95</v>
      </c>
      <c r="D1080" s="6">
        <v>156</v>
      </c>
      <c r="E1080" s="6">
        <v>110</v>
      </c>
      <c r="F1080" s="6">
        <v>136</v>
      </c>
    </row>
    <row r="1081" spans="2:6" x14ac:dyDescent="0.2">
      <c r="B1081" s="6" t="s">
        <v>41416</v>
      </c>
      <c r="C1081" s="6">
        <v>141</v>
      </c>
      <c r="D1081" s="6">
        <v>161</v>
      </c>
      <c r="E1081" s="6">
        <v>189</v>
      </c>
      <c r="F1081" s="6">
        <v>145</v>
      </c>
    </row>
    <row r="1082" spans="2:6" x14ac:dyDescent="0.2">
      <c r="B1082" s="6" t="s">
        <v>41417</v>
      </c>
      <c r="C1082" s="6">
        <v>93</v>
      </c>
      <c r="D1082" s="6">
        <v>119</v>
      </c>
      <c r="E1082" s="6">
        <v>126</v>
      </c>
      <c r="F1082" s="6">
        <v>102</v>
      </c>
    </row>
    <row r="1083" spans="2:6" x14ac:dyDescent="0.2">
      <c r="B1083" s="6" t="s">
        <v>41418</v>
      </c>
      <c r="C1083" s="6">
        <v>129</v>
      </c>
      <c r="D1083" s="6">
        <v>102</v>
      </c>
      <c r="E1083" s="6">
        <v>71</v>
      </c>
      <c r="F1083" s="6">
        <v>139</v>
      </c>
    </row>
    <row r="1084" spans="2:6" x14ac:dyDescent="0.2">
      <c r="B1084" s="6" t="s">
        <v>41419</v>
      </c>
      <c r="C1084" s="6">
        <v>93</v>
      </c>
      <c r="D1084" s="6">
        <v>145</v>
      </c>
      <c r="E1084" s="6">
        <v>128</v>
      </c>
      <c r="F1084" s="6">
        <v>121</v>
      </c>
    </row>
    <row r="1085" spans="2:6" x14ac:dyDescent="0.2">
      <c r="B1085" s="6" t="s">
        <v>41420</v>
      </c>
      <c r="C1085" s="6">
        <v>101</v>
      </c>
      <c r="D1085" s="6">
        <v>83</v>
      </c>
      <c r="E1085" s="6">
        <v>82</v>
      </c>
      <c r="F1085" s="6">
        <v>128</v>
      </c>
    </row>
    <row r="1086" spans="2:6" x14ac:dyDescent="0.2">
      <c r="B1086" s="6" t="s">
        <v>41421</v>
      </c>
      <c r="C1086" s="6">
        <v>113</v>
      </c>
      <c r="D1086" s="6">
        <v>173</v>
      </c>
      <c r="E1086" s="6">
        <v>149</v>
      </c>
      <c r="F1086" s="6">
        <v>136</v>
      </c>
    </row>
    <row r="1087" spans="2:6" x14ac:dyDescent="0.2">
      <c r="B1087" s="6" t="s">
        <v>41422</v>
      </c>
      <c r="C1087" s="6">
        <v>106</v>
      </c>
      <c r="D1087" s="6">
        <v>214</v>
      </c>
      <c r="E1087" s="6">
        <v>207</v>
      </c>
      <c r="F1087" s="6">
        <v>128</v>
      </c>
    </row>
    <row r="1088" spans="2:6" x14ac:dyDescent="0.2">
      <c r="B1088" s="6" t="s">
        <v>41423</v>
      </c>
      <c r="C1088" s="6">
        <v>111</v>
      </c>
      <c r="D1088" s="6">
        <v>135</v>
      </c>
      <c r="E1088" s="6">
        <v>114</v>
      </c>
      <c r="F1088" s="6">
        <v>117</v>
      </c>
    </row>
    <row r="1089" spans="2:6" x14ac:dyDescent="0.2">
      <c r="B1089" s="6" t="s">
        <v>41424</v>
      </c>
      <c r="C1089" s="6">
        <v>102</v>
      </c>
      <c r="D1089" s="6">
        <v>169</v>
      </c>
      <c r="E1089" s="6">
        <v>168</v>
      </c>
      <c r="F1089" s="6">
        <v>131</v>
      </c>
    </row>
    <row r="1090" spans="2:6" x14ac:dyDescent="0.2">
      <c r="B1090" s="6" t="s">
        <v>41425</v>
      </c>
      <c r="C1090" s="6">
        <v>137</v>
      </c>
      <c r="D1090" s="6">
        <v>195</v>
      </c>
      <c r="E1090" s="6">
        <v>185</v>
      </c>
      <c r="F1090" s="6">
        <v>152</v>
      </c>
    </row>
    <row r="1091" spans="2:6" x14ac:dyDescent="0.2">
      <c r="B1091" s="6" t="s">
        <v>41426</v>
      </c>
      <c r="C1091" s="6">
        <v>131</v>
      </c>
      <c r="D1091" s="6">
        <v>129</v>
      </c>
      <c r="E1091" s="6">
        <v>116</v>
      </c>
      <c r="F1091" s="6">
        <v>163</v>
      </c>
    </row>
    <row r="1092" spans="2:6" x14ac:dyDescent="0.2">
      <c r="B1092" s="6" t="s">
        <v>41427</v>
      </c>
      <c r="C1092" s="6">
        <v>105</v>
      </c>
      <c r="D1092" s="6">
        <v>81</v>
      </c>
      <c r="E1092" s="6">
        <v>81</v>
      </c>
      <c r="F1092" s="6">
        <v>162</v>
      </c>
    </row>
    <row r="1093" spans="2:6" x14ac:dyDescent="0.2">
      <c r="B1093" s="6" t="s">
        <v>41428</v>
      </c>
      <c r="C1093" s="6">
        <v>103</v>
      </c>
      <c r="D1093" s="6">
        <v>219</v>
      </c>
      <c r="E1093" s="6">
        <v>157</v>
      </c>
      <c r="F1093" s="6">
        <v>138</v>
      </c>
    </row>
    <row r="1094" spans="2:6" x14ac:dyDescent="0.2">
      <c r="B1094" s="6" t="s">
        <v>41429</v>
      </c>
      <c r="C1094" s="6">
        <v>129</v>
      </c>
      <c r="D1094" s="6">
        <v>111</v>
      </c>
      <c r="E1094" s="6">
        <v>104</v>
      </c>
      <c r="F1094" s="6">
        <v>185</v>
      </c>
    </row>
    <row r="1095" spans="2:6" x14ac:dyDescent="0.2">
      <c r="B1095" s="6" t="s">
        <v>41430</v>
      </c>
      <c r="C1095" s="6">
        <v>108</v>
      </c>
      <c r="D1095" s="6">
        <v>140</v>
      </c>
      <c r="E1095" s="6">
        <v>129</v>
      </c>
      <c r="F1095" s="6">
        <v>127</v>
      </c>
    </row>
    <row r="1096" spans="2:6" x14ac:dyDescent="0.2">
      <c r="B1096" s="6" t="s">
        <v>41431</v>
      </c>
      <c r="C1096" s="6">
        <v>113</v>
      </c>
      <c r="D1096" s="6">
        <v>139</v>
      </c>
      <c r="E1096" s="6">
        <v>111</v>
      </c>
      <c r="F1096" s="6">
        <v>129</v>
      </c>
    </row>
    <row r="1097" spans="2:6" x14ac:dyDescent="0.2">
      <c r="B1097" s="6" t="s">
        <v>41432</v>
      </c>
      <c r="C1097" s="6">
        <v>122</v>
      </c>
      <c r="D1097" s="6">
        <v>128</v>
      </c>
      <c r="E1097" s="6">
        <v>112</v>
      </c>
      <c r="F1097" s="6">
        <v>193</v>
      </c>
    </row>
    <row r="1098" spans="2:6" x14ac:dyDescent="0.2">
      <c r="B1098" s="6" t="s">
        <v>41433</v>
      </c>
      <c r="C1098" s="6">
        <v>116</v>
      </c>
      <c r="D1098" s="6">
        <v>105</v>
      </c>
      <c r="E1098" s="6">
        <v>137</v>
      </c>
      <c r="F1098" s="6">
        <v>154</v>
      </c>
    </row>
    <row r="1099" spans="2:6" x14ac:dyDescent="0.2">
      <c r="B1099" s="6" t="s">
        <v>41434</v>
      </c>
      <c r="C1099" s="6">
        <v>98</v>
      </c>
      <c r="D1099" s="6">
        <v>154</v>
      </c>
      <c r="E1099" s="6">
        <v>142</v>
      </c>
      <c r="F1099" s="6">
        <v>128</v>
      </c>
    </row>
    <row r="1100" spans="2:6" x14ac:dyDescent="0.2">
      <c r="B1100" s="6" t="s">
        <v>41435</v>
      </c>
      <c r="C1100" s="6">
        <v>41</v>
      </c>
      <c r="D1100" s="6">
        <v>126</v>
      </c>
      <c r="E1100" s="6">
        <v>131</v>
      </c>
      <c r="F1100" s="6">
        <v>52</v>
      </c>
    </row>
    <row r="1101" spans="2:6" x14ac:dyDescent="0.2">
      <c r="B1101" s="6" t="s">
        <v>41436</v>
      </c>
      <c r="C1101" s="6">
        <v>136</v>
      </c>
      <c r="D1101" s="6">
        <v>90</v>
      </c>
      <c r="E1101" s="6">
        <v>102</v>
      </c>
      <c r="F1101" s="6">
        <v>174</v>
      </c>
    </row>
    <row r="1102" spans="2:6" x14ac:dyDescent="0.2">
      <c r="B1102" s="6" t="s">
        <v>41437</v>
      </c>
      <c r="C1102" s="6">
        <v>133</v>
      </c>
      <c r="D1102" s="6">
        <v>172</v>
      </c>
      <c r="E1102" s="6">
        <v>154</v>
      </c>
      <c r="F1102" s="6">
        <v>150</v>
      </c>
    </row>
    <row r="1103" spans="2:6" x14ac:dyDescent="0.2">
      <c r="B1103" s="6" t="s">
        <v>41438</v>
      </c>
      <c r="C1103" s="6">
        <v>83</v>
      </c>
      <c r="D1103" s="6">
        <v>130</v>
      </c>
      <c r="E1103" s="6">
        <v>131</v>
      </c>
      <c r="F1103" s="6">
        <v>132</v>
      </c>
    </row>
    <row r="1104" spans="2:6" x14ac:dyDescent="0.2">
      <c r="B1104" s="6" t="s">
        <v>41439</v>
      </c>
      <c r="C1104" s="6">
        <v>138</v>
      </c>
      <c r="D1104" s="6">
        <v>122</v>
      </c>
      <c r="E1104" s="6">
        <v>180</v>
      </c>
      <c r="F1104" s="6">
        <v>81</v>
      </c>
    </row>
    <row r="1105" spans="2:6" x14ac:dyDescent="0.2">
      <c r="B1105" s="6" t="s">
        <v>41440</v>
      </c>
      <c r="C1105" s="6">
        <v>191</v>
      </c>
      <c r="D1105" s="6">
        <v>106</v>
      </c>
      <c r="E1105" s="6">
        <v>168</v>
      </c>
      <c r="F1105" s="6">
        <v>123</v>
      </c>
    </row>
    <row r="1106" spans="2:6" x14ac:dyDescent="0.2">
      <c r="B1106" s="6" t="s">
        <v>41441</v>
      </c>
      <c r="C1106" s="6">
        <v>187</v>
      </c>
      <c r="D1106" s="6">
        <v>125</v>
      </c>
      <c r="E1106" s="6">
        <v>238</v>
      </c>
      <c r="F1106" s="6">
        <v>125</v>
      </c>
    </row>
    <row r="1107" spans="2:6" x14ac:dyDescent="0.2">
      <c r="B1107" s="6" t="s">
        <v>41442</v>
      </c>
      <c r="C1107" s="6">
        <v>185</v>
      </c>
      <c r="D1107" s="6">
        <v>108</v>
      </c>
      <c r="E1107" s="6">
        <v>229</v>
      </c>
      <c r="F1107" s="6">
        <v>126</v>
      </c>
    </row>
    <row r="1108" spans="2:6" x14ac:dyDescent="0.2">
      <c r="B1108" s="6" t="s">
        <v>41443</v>
      </c>
      <c r="C1108" s="6">
        <v>178</v>
      </c>
      <c r="D1108" s="6">
        <v>86</v>
      </c>
      <c r="E1108" s="6">
        <v>167</v>
      </c>
      <c r="F1108" s="6">
        <v>107</v>
      </c>
    </row>
    <row r="1109" spans="2:6" x14ac:dyDescent="0.2">
      <c r="B1109" s="6" t="s">
        <v>41444</v>
      </c>
      <c r="C1109" s="6">
        <v>130</v>
      </c>
      <c r="D1109" s="6">
        <v>92</v>
      </c>
      <c r="E1109" s="6">
        <v>216</v>
      </c>
      <c r="F1109" s="6">
        <v>106</v>
      </c>
    </row>
    <row r="1110" spans="2:6" x14ac:dyDescent="0.2">
      <c r="B1110" s="6" t="s">
        <v>41445</v>
      </c>
      <c r="C1110" s="6">
        <v>134</v>
      </c>
      <c r="D1110" s="6">
        <v>95</v>
      </c>
      <c r="E1110" s="6">
        <v>188</v>
      </c>
      <c r="F1110" s="6">
        <v>83</v>
      </c>
    </row>
    <row r="1111" spans="2:6" x14ac:dyDescent="0.2">
      <c r="B1111" s="6" t="s">
        <v>41446</v>
      </c>
      <c r="C1111" s="6">
        <v>157</v>
      </c>
      <c r="D1111" s="6">
        <v>95</v>
      </c>
      <c r="E1111" s="6">
        <v>171</v>
      </c>
      <c r="F1111" s="6">
        <v>111</v>
      </c>
    </row>
    <row r="1112" spans="2:6" x14ac:dyDescent="0.2">
      <c r="B1112" s="6" t="s">
        <v>41447</v>
      </c>
      <c r="C1112" s="6">
        <v>157</v>
      </c>
      <c r="D1112" s="6">
        <v>113</v>
      </c>
      <c r="E1112" s="6">
        <v>172</v>
      </c>
      <c r="F1112" s="6">
        <v>92</v>
      </c>
    </row>
    <row r="1113" spans="2:6" x14ac:dyDescent="0.2">
      <c r="B1113" s="6" t="s">
        <v>41448</v>
      </c>
      <c r="C1113" s="6">
        <v>133</v>
      </c>
      <c r="D1113" s="6">
        <v>82</v>
      </c>
      <c r="E1113" s="6">
        <v>178</v>
      </c>
      <c r="F1113" s="6">
        <v>122</v>
      </c>
    </row>
    <row r="1114" spans="2:6" x14ac:dyDescent="0.2">
      <c r="B1114" s="6" t="s">
        <v>41449</v>
      </c>
      <c r="C1114" s="6">
        <v>197</v>
      </c>
      <c r="D1114" s="6">
        <v>153</v>
      </c>
      <c r="E1114" s="6">
        <v>260</v>
      </c>
      <c r="F1114" s="6">
        <v>120</v>
      </c>
    </row>
    <row r="1115" spans="2:6" x14ac:dyDescent="0.2">
      <c r="B1115" s="6" t="s">
        <v>41450</v>
      </c>
      <c r="C1115" s="6">
        <v>173</v>
      </c>
      <c r="D1115" s="6">
        <v>96</v>
      </c>
      <c r="E1115" s="6">
        <v>171</v>
      </c>
      <c r="F1115" s="6">
        <v>121</v>
      </c>
    </row>
    <row r="1116" spans="2:6" x14ac:dyDescent="0.2">
      <c r="B1116" s="6" t="s">
        <v>41451</v>
      </c>
      <c r="C1116" s="6">
        <v>168</v>
      </c>
      <c r="D1116" s="6">
        <v>114</v>
      </c>
      <c r="E1116" s="6">
        <v>157</v>
      </c>
      <c r="F1116" s="6">
        <v>103</v>
      </c>
    </row>
    <row r="1117" spans="2:6" x14ac:dyDescent="0.2">
      <c r="B1117" s="6" t="s">
        <v>41452</v>
      </c>
      <c r="C1117" s="6">
        <v>156</v>
      </c>
      <c r="D1117" s="6">
        <v>111</v>
      </c>
      <c r="E1117" s="6">
        <v>256</v>
      </c>
      <c r="F1117" s="6">
        <v>84</v>
      </c>
    </row>
    <row r="1118" spans="2:6" x14ac:dyDescent="0.2">
      <c r="B1118" s="6" t="s">
        <v>41453</v>
      </c>
      <c r="C1118" s="6">
        <v>151</v>
      </c>
      <c r="D1118" s="6">
        <v>102</v>
      </c>
      <c r="E1118" s="6">
        <v>163</v>
      </c>
      <c r="F1118" s="6">
        <v>97</v>
      </c>
    </row>
    <row r="1119" spans="2:6" x14ac:dyDescent="0.2">
      <c r="B1119" s="6" t="s">
        <v>41454</v>
      </c>
      <c r="C1119" s="6">
        <v>184</v>
      </c>
      <c r="D1119" s="6">
        <v>118</v>
      </c>
      <c r="E1119" s="6">
        <v>172</v>
      </c>
      <c r="F1119" s="6">
        <v>114</v>
      </c>
    </row>
    <row r="1120" spans="2:6" x14ac:dyDescent="0.2">
      <c r="B1120" s="6" t="s">
        <v>41455</v>
      </c>
      <c r="C1120" s="6">
        <v>155</v>
      </c>
      <c r="D1120" s="6">
        <v>95</v>
      </c>
      <c r="E1120" s="6">
        <v>173</v>
      </c>
      <c r="F1120" s="6">
        <v>77</v>
      </c>
    </row>
    <row r="1121" spans="2:6" x14ac:dyDescent="0.2">
      <c r="B1121" s="6" t="s">
        <v>41456</v>
      </c>
      <c r="C1121" s="6">
        <v>131</v>
      </c>
      <c r="D1121" s="6">
        <v>79</v>
      </c>
      <c r="E1121" s="6">
        <v>151</v>
      </c>
      <c r="F1121" s="6">
        <v>90</v>
      </c>
    </row>
    <row r="1122" spans="2:6" x14ac:dyDescent="0.2">
      <c r="B1122" s="6" t="s">
        <v>41457</v>
      </c>
      <c r="C1122" s="6">
        <v>110</v>
      </c>
      <c r="D1122" s="6">
        <v>105</v>
      </c>
      <c r="E1122" s="6">
        <v>221</v>
      </c>
      <c r="F1122" s="6">
        <v>65</v>
      </c>
    </row>
    <row r="1123" spans="2:6" x14ac:dyDescent="0.2">
      <c r="B1123" s="6" t="s">
        <v>41458</v>
      </c>
      <c r="C1123" s="6">
        <v>193</v>
      </c>
      <c r="D1123" s="6">
        <v>124</v>
      </c>
      <c r="E1123" s="6">
        <v>244</v>
      </c>
      <c r="F1123" s="6">
        <v>97</v>
      </c>
    </row>
    <row r="1124" spans="2:6" x14ac:dyDescent="0.2">
      <c r="B1124" s="6" t="s">
        <v>41459</v>
      </c>
      <c r="C1124" s="6">
        <v>144</v>
      </c>
      <c r="D1124" s="6">
        <v>129</v>
      </c>
      <c r="E1124" s="6">
        <v>213</v>
      </c>
      <c r="F1124" s="6">
        <v>91</v>
      </c>
    </row>
    <row r="1125" spans="2:6" x14ac:dyDescent="0.2">
      <c r="B1125" s="6" t="s">
        <v>41460</v>
      </c>
      <c r="C1125" s="6">
        <v>165</v>
      </c>
      <c r="D1125" s="6">
        <v>129</v>
      </c>
      <c r="E1125" s="6">
        <v>183</v>
      </c>
      <c r="F1125" s="6">
        <v>107</v>
      </c>
    </row>
    <row r="1126" spans="2:6" x14ac:dyDescent="0.2">
      <c r="B1126" s="6" t="s">
        <v>41461</v>
      </c>
      <c r="C1126" s="6">
        <v>142</v>
      </c>
      <c r="D1126" s="6">
        <v>103</v>
      </c>
      <c r="E1126" s="6">
        <v>139</v>
      </c>
      <c r="F1126" s="6">
        <v>81</v>
      </c>
    </row>
    <row r="1127" spans="2:6" x14ac:dyDescent="0.2">
      <c r="B1127" s="6" t="s">
        <v>41462</v>
      </c>
      <c r="C1127" s="6">
        <v>193</v>
      </c>
      <c r="D1127" s="6">
        <v>91</v>
      </c>
      <c r="E1127" s="6">
        <v>185</v>
      </c>
      <c r="F1127" s="6">
        <v>117</v>
      </c>
    </row>
    <row r="1128" spans="2:6" x14ac:dyDescent="0.2">
      <c r="B1128" s="6" t="s">
        <v>41463</v>
      </c>
      <c r="C1128" s="6">
        <v>191</v>
      </c>
      <c r="D1128" s="6">
        <v>146</v>
      </c>
      <c r="E1128" s="6">
        <v>204</v>
      </c>
      <c r="F1128" s="6">
        <v>106</v>
      </c>
    </row>
    <row r="1129" spans="2:6" x14ac:dyDescent="0.2">
      <c r="B1129" s="6" t="s">
        <v>41464</v>
      </c>
      <c r="C1129" s="6">
        <v>126</v>
      </c>
      <c r="D1129" s="6">
        <v>165</v>
      </c>
      <c r="E1129" s="6">
        <v>259</v>
      </c>
      <c r="F1129" s="6">
        <v>80</v>
      </c>
    </row>
    <row r="1130" spans="2:6" x14ac:dyDescent="0.2">
      <c r="B1130" s="6" t="s">
        <v>41465</v>
      </c>
      <c r="C1130" s="6">
        <v>166</v>
      </c>
      <c r="D1130" s="6">
        <v>92</v>
      </c>
      <c r="E1130" s="6">
        <v>138</v>
      </c>
      <c r="F1130" s="6">
        <v>87</v>
      </c>
    </row>
    <row r="1131" spans="2:6" x14ac:dyDescent="0.2">
      <c r="B1131" s="6" t="s">
        <v>41466</v>
      </c>
      <c r="C1131" s="6">
        <v>197</v>
      </c>
      <c r="D1131" s="6">
        <v>143</v>
      </c>
      <c r="E1131" s="6">
        <v>212</v>
      </c>
      <c r="F1131" s="6">
        <v>114</v>
      </c>
    </row>
    <row r="1132" spans="2:6" x14ac:dyDescent="0.2">
      <c r="B1132" s="6" t="s">
        <v>41467</v>
      </c>
      <c r="C1132" s="6">
        <v>187</v>
      </c>
      <c r="D1132" s="6">
        <v>133</v>
      </c>
      <c r="E1132" s="6">
        <v>220</v>
      </c>
      <c r="F1132" s="6">
        <v>123</v>
      </c>
    </row>
    <row r="1133" spans="2:6" x14ac:dyDescent="0.2">
      <c r="B1133" s="6" t="s">
        <v>41468</v>
      </c>
      <c r="C1133" s="6">
        <v>112</v>
      </c>
      <c r="D1133" s="6">
        <v>96</v>
      </c>
      <c r="E1133" s="6">
        <v>215</v>
      </c>
      <c r="F1133" s="6">
        <v>73</v>
      </c>
    </row>
    <row r="1134" spans="2:6" x14ac:dyDescent="0.2">
      <c r="B1134" s="6" t="s">
        <v>41469</v>
      </c>
      <c r="C1134" s="6">
        <v>199</v>
      </c>
      <c r="D1134" s="6">
        <v>135</v>
      </c>
      <c r="E1134" s="6">
        <v>209</v>
      </c>
      <c r="F1134" s="6">
        <v>121</v>
      </c>
    </row>
    <row r="1135" spans="2:6" x14ac:dyDescent="0.2">
      <c r="B1135" s="6" t="s">
        <v>41470</v>
      </c>
      <c r="C1135" s="6">
        <v>160</v>
      </c>
      <c r="D1135" s="6">
        <v>113</v>
      </c>
      <c r="E1135" s="6">
        <v>170</v>
      </c>
      <c r="F1135" s="6">
        <v>88</v>
      </c>
    </row>
    <row r="1136" spans="2:6" x14ac:dyDescent="0.2">
      <c r="B1136" s="6" t="s">
        <v>41471</v>
      </c>
      <c r="C1136" s="6">
        <v>174</v>
      </c>
      <c r="D1136" s="6">
        <v>131</v>
      </c>
      <c r="E1136" s="6">
        <v>192</v>
      </c>
      <c r="F1136" s="6">
        <v>75</v>
      </c>
    </row>
    <row r="1137" spans="2:6" x14ac:dyDescent="0.2">
      <c r="B1137" s="6" t="s">
        <v>41472</v>
      </c>
      <c r="C1137" s="6">
        <v>176</v>
      </c>
      <c r="D1137" s="6">
        <v>125</v>
      </c>
      <c r="E1137" s="6">
        <v>188</v>
      </c>
      <c r="F1137" s="6">
        <v>93</v>
      </c>
    </row>
    <row r="1138" spans="2:6" x14ac:dyDescent="0.2">
      <c r="B1138" s="6" t="s">
        <v>41473</v>
      </c>
      <c r="C1138" s="6">
        <v>111</v>
      </c>
      <c r="D1138" s="6">
        <v>125</v>
      </c>
      <c r="E1138" s="6">
        <v>224</v>
      </c>
      <c r="F1138" s="6">
        <v>76</v>
      </c>
    </row>
    <row r="1139" spans="2:6" x14ac:dyDescent="0.2">
      <c r="B1139" s="6" t="s">
        <v>41474</v>
      </c>
      <c r="C1139" s="6">
        <v>187</v>
      </c>
      <c r="D1139" s="6">
        <v>112</v>
      </c>
      <c r="E1139" s="6">
        <v>176</v>
      </c>
      <c r="F1139" s="6">
        <v>101</v>
      </c>
    </row>
    <row r="1140" spans="2:6" x14ac:dyDescent="0.2">
      <c r="B1140" s="6" t="s">
        <v>41475</v>
      </c>
      <c r="C1140" s="6">
        <v>166</v>
      </c>
      <c r="D1140" s="6">
        <v>97</v>
      </c>
      <c r="E1140" s="6">
        <v>213</v>
      </c>
      <c r="F1140" s="6">
        <v>84</v>
      </c>
    </row>
    <row r="1141" spans="2:6" x14ac:dyDescent="0.2">
      <c r="B1141" s="6" t="s">
        <v>41476</v>
      </c>
      <c r="C1141" s="6">
        <v>162</v>
      </c>
      <c r="D1141" s="6">
        <v>103</v>
      </c>
      <c r="E1141" s="6">
        <v>192</v>
      </c>
      <c r="F1141" s="6">
        <v>103</v>
      </c>
    </row>
    <row r="1142" spans="2:6" x14ac:dyDescent="0.2">
      <c r="B1142" s="6" t="s">
        <v>41477</v>
      </c>
      <c r="C1142" s="6">
        <v>191</v>
      </c>
      <c r="D1142" s="6">
        <v>78</v>
      </c>
      <c r="E1142" s="6">
        <v>126</v>
      </c>
      <c r="F1142" s="6">
        <v>75</v>
      </c>
    </row>
    <row r="1143" spans="2:6" x14ac:dyDescent="0.2">
      <c r="B1143" s="6" t="s">
        <v>41478</v>
      </c>
      <c r="C1143" s="6">
        <v>197</v>
      </c>
      <c r="D1143" s="6">
        <v>130</v>
      </c>
      <c r="E1143" s="6">
        <v>145</v>
      </c>
      <c r="F1143" s="6">
        <v>102</v>
      </c>
    </row>
    <row r="1144" spans="2:6" x14ac:dyDescent="0.2">
      <c r="B1144" s="6" t="s">
        <v>41479</v>
      </c>
      <c r="C1144" s="6">
        <v>198</v>
      </c>
      <c r="D1144" s="6">
        <v>133</v>
      </c>
      <c r="E1144" s="6">
        <v>208</v>
      </c>
      <c r="F1144" s="6">
        <v>125</v>
      </c>
    </row>
    <row r="1145" spans="2:6" x14ac:dyDescent="0.2">
      <c r="B1145" s="6" t="s">
        <v>41480</v>
      </c>
      <c r="C1145" s="6">
        <v>154</v>
      </c>
      <c r="D1145" s="6">
        <v>81</v>
      </c>
      <c r="E1145" s="6">
        <v>160</v>
      </c>
      <c r="F1145" s="6">
        <v>122</v>
      </c>
    </row>
    <row r="1146" spans="2:6" x14ac:dyDescent="0.2">
      <c r="B1146" s="6" t="s">
        <v>41481</v>
      </c>
      <c r="C1146" s="6">
        <v>191</v>
      </c>
      <c r="D1146" s="6">
        <v>116</v>
      </c>
      <c r="E1146" s="6">
        <v>214</v>
      </c>
      <c r="F1146" s="6">
        <v>91</v>
      </c>
    </row>
    <row r="1147" spans="2:6" x14ac:dyDescent="0.2">
      <c r="B1147" s="6" t="s">
        <v>41482</v>
      </c>
      <c r="C1147" s="6">
        <v>122</v>
      </c>
      <c r="D1147" s="6">
        <v>89</v>
      </c>
      <c r="E1147" s="6">
        <v>128</v>
      </c>
      <c r="F1147" s="6">
        <v>104</v>
      </c>
    </row>
    <row r="1148" spans="2:6" x14ac:dyDescent="0.2">
      <c r="B1148" s="6" t="s">
        <v>41483</v>
      </c>
      <c r="C1148" s="6">
        <v>182</v>
      </c>
      <c r="D1148" s="6">
        <v>120</v>
      </c>
      <c r="E1148" s="6">
        <v>197</v>
      </c>
      <c r="F1148" s="6">
        <v>94</v>
      </c>
    </row>
    <row r="1149" spans="2:6" x14ac:dyDescent="0.2">
      <c r="B1149" s="6" t="s">
        <v>41484</v>
      </c>
      <c r="C1149" s="6">
        <v>164</v>
      </c>
      <c r="D1149" s="6">
        <v>101</v>
      </c>
      <c r="E1149" s="6">
        <v>208</v>
      </c>
      <c r="F1149" s="6">
        <v>98</v>
      </c>
    </row>
    <row r="1150" spans="2:6" x14ac:dyDescent="0.2">
      <c r="B1150" s="6" t="s">
        <v>41485</v>
      </c>
      <c r="C1150" s="6">
        <v>164</v>
      </c>
      <c r="D1150" s="6">
        <v>92</v>
      </c>
      <c r="E1150" s="6">
        <v>176</v>
      </c>
      <c r="F1150" s="6">
        <v>99</v>
      </c>
    </row>
    <row r="1151" spans="2:6" x14ac:dyDescent="0.2">
      <c r="B1151" s="6" t="s">
        <v>41486</v>
      </c>
      <c r="C1151" s="6">
        <v>149</v>
      </c>
      <c r="D1151" s="6">
        <v>95</v>
      </c>
      <c r="E1151" s="6">
        <v>174</v>
      </c>
      <c r="F1151" s="6">
        <v>91</v>
      </c>
    </row>
    <row r="1152" spans="2:6" x14ac:dyDescent="0.2">
      <c r="B1152" s="6" t="s">
        <v>41487</v>
      </c>
      <c r="C1152" s="6">
        <v>206</v>
      </c>
      <c r="D1152" s="6">
        <v>86</v>
      </c>
      <c r="E1152" s="6">
        <v>165</v>
      </c>
      <c r="F1152" s="6">
        <v>128</v>
      </c>
    </row>
    <row r="1153" spans="2:6" x14ac:dyDescent="0.2">
      <c r="B1153" s="6" t="s">
        <v>41488</v>
      </c>
      <c r="C1153" s="6">
        <v>149</v>
      </c>
      <c r="D1153" s="6">
        <v>115</v>
      </c>
      <c r="E1153" s="6">
        <v>187</v>
      </c>
      <c r="F1153" s="6">
        <v>103</v>
      </c>
    </row>
    <row r="1154" spans="2:6" x14ac:dyDescent="0.2">
      <c r="B1154" s="6" t="s">
        <v>41489</v>
      </c>
      <c r="C1154" s="6">
        <v>127</v>
      </c>
      <c r="D1154" s="6">
        <v>93</v>
      </c>
      <c r="E1154" s="6">
        <v>121</v>
      </c>
      <c r="F1154" s="6">
        <v>84</v>
      </c>
    </row>
    <row r="1155" spans="2:6" x14ac:dyDescent="0.2">
      <c r="B1155" s="6" t="s">
        <v>41490</v>
      </c>
      <c r="C1155" s="6">
        <v>117</v>
      </c>
      <c r="D1155" s="6">
        <v>107</v>
      </c>
      <c r="E1155" s="6">
        <v>182</v>
      </c>
      <c r="F1155" s="6">
        <v>86</v>
      </c>
    </row>
    <row r="1156" spans="2:6" x14ac:dyDescent="0.2">
      <c r="B1156" s="6" t="s">
        <v>41491</v>
      </c>
      <c r="C1156" s="6">
        <v>192</v>
      </c>
      <c r="D1156" s="6">
        <v>103</v>
      </c>
      <c r="E1156" s="6">
        <v>210</v>
      </c>
      <c r="F1156" s="6">
        <v>86</v>
      </c>
    </row>
    <row r="1157" spans="2:6" x14ac:dyDescent="0.2">
      <c r="B1157" s="6" t="s">
        <v>41492</v>
      </c>
      <c r="C1157" s="6">
        <v>150</v>
      </c>
      <c r="D1157" s="6">
        <v>114</v>
      </c>
      <c r="E1157" s="6">
        <v>208</v>
      </c>
      <c r="F1157" s="6">
        <v>102</v>
      </c>
    </row>
    <row r="1158" spans="2:6" x14ac:dyDescent="0.2">
      <c r="B1158" s="6" t="s">
        <v>41493</v>
      </c>
      <c r="C1158" s="6">
        <v>128</v>
      </c>
      <c r="D1158" s="6">
        <v>85</v>
      </c>
      <c r="E1158" s="6">
        <v>181</v>
      </c>
      <c r="F1158" s="6">
        <v>87</v>
      </c>
    </row>
    <row r="1159" spans="2:6" x14ac:dyDescent="0.2">
      <c r="B1159" s="6" t="s">
        <v>41494</v>
      </c>
      <c r="C1159" s="6">
        <v>182</v>
      </c>
      <c r="D1159" s="6">
        <v>99</v>
      </c>
      <c r="E1159" s="6">
        <v>191</v>
      </c>
      <c r="F1159" s="6">
        <v>107</v>
      </c>
    </row>
    <row r="1160" spans="2:6" x14ac:dyDescent="0.2">
      <c r="B1160" s="6" t="s">
        <v>41495</v>
      </c>
      <c r="C1160" s="6">
        <v>136</v>
      </c>
      <c r="D1160" s="6">
        <v>95</v>
      </c>
      <c r="E1160" s="6">
        <v>212</v>
      </c>
      <c r="F1160" s="6">
        <v>101</v>
      </c>
    </row>
    <row r="1161" spans="2:6" x14ac:dyDescent="0.2">
      <c r="B1161" s="6" t="s">
        <v>41496</v>
      </c>
      <c r="C1161" s="6">
        <v>189</v>
      </c>
      <c r="D1161" s="6">
        <v>108</v>
      </c>
      <c r="E1161" s="6">
        <v>174</v>
      </c>
      <c r="F1161" s="6">
        <v>115</v>
      </c>
    </row>
    <row r="1162" spans="2:6" x14ac:dyDescent="0.2">
      <c r="B1162" s="6" t="s">
        <v>41497</v>
      </c>
      <c r="C1162" s="6">
        <v>151</v>
      </c>
      <c r="D1162" s="6">
        <v>98</v>
      </c>
      <c r="E1162" s="6">
        <v>152</v>
      </c>
      <c r="F1162" s="6">
        <v>95</v>
      </c>
    </row>
    <row r="1163" spans="2:6" x14ac:dyDescent="0.2">
      <c r="B1163" s="6" t="s">
        <v>41498</v>
      </c>
      <c r="C1163" s="6">
        <v>126</v>
      </c>
      <c r="D1163" s="6">
        <v>103</v>
      </c>
      <c r="E1163" s="6">
        <v>195</v>
      </c>
      <c r="F1163" s="6">
        <v>82</v>
      </c>
    </row>
    <row r="1164" spans="2:6" x14ac:dyDescent="0.2">
      <c r="B1164" s="6" t="s">
        <v>41499</v>
      </c>
      <c r="C1164" s="6">
        <v>156</v>
      </c>
      <c r="D1164" s="6">
        <v>98</v>
      </c>
      <c r="E1164" s="6">
        <v>196</v>
      </c>
      <c r="F1164" s="6">
        <v>105</v>
      </c>
    </row>
    <row r="1165" spans="2:6" x14ac:dyDescent="0.2">
      <c r="B1165" s="6" t="s">
        <v>41500</v>
      </c>
      <c r="C1165" s="6">
        <v>165</v>
      </c>
      <c r="D1165" s="6">
        <v>97</v>
      </c>
      <c r="E1165" s="6">
        <v>169</v>
      </c>
      <c r="F1165" s="6">
        <v>117</v>
      </c>
    </row>
    <row r="1166" spans="2:6" x14ac:dyDescent="0.2">
      <c r="B1166" s="6" t="s">
        <v>41501</v>
      </c>
      <c r="C1166" s="6">
        <v>156</v>
      </c>
      <c r="D1166" s="6">
        <v>58</v>
      </c>
      <c r="E1166" s="6">
        <v>151</v>
      </c>
      <c r="F1166" s="6">
        <v>91</v>
      </c>
    </row>
    <row r="1167" spans="2:6" x14ac:dyDescent="0.2">
      <c r="B1167" s="6" t="s">
        <v>41502</v>
      </c>
      <c r="C1167" s="6">
        <v>147</v>
      </c>
      <c r="D1167" s="6">
        <v>106</v>
      </c>
      <c r="E1167" s="6">
        <v>165</v>
      </c>
      <c r="F1167" s="6">
        <v>101</v>
      </c>
    </row>
    <row r="1168" spans="2:6" x14ac:dyDescent="0.2">
      <c r="B1168" s="6" t="s">
        <v>41503</v>
      </c>
      <c r="C1168" s="6">
        <v>170</v>
      </c>
      <c r="D1168" s="6">
        <v>103</v>
      </c>
      <c r="E1168" s="6">
        <v>188</v>
      </c>
      <c r="F1168" s="6">
        <v>88</v>
      </c>
    </row>
    <row r="1169" spans="2:6" x14ac:dyDescent="0.2">
      <c r="B1169" s="6" t="s">
        <v>41504</v>
      </c>
      <c r="C1169" s="6">
        <v>182</v>
      </c>
      <c r="D1169" s="6">
        <v>69</v>
      </c>
      <c r="E1169" s="6">
        <v>132</v>
      </c>
      <c r="F1169" s="6">
        <v>103</v>
      </c>
    </row>
    <row r="1170" spans="2:6" x14ac:dyDescent="0.2">
      <c r="B1170" s="6" t="s">
        <v>41505</v>
      </c>
      <c r="C1170" s="6">
        <v>165</v>
      </c>
      <c r="D1170" s="6">
        <v>114</v>
      </c>
      <c r="E1170" s="6">
        <v>202</v>
      </c>
      <c r="F1170" s="6">
        <v>101</v>
      </c>
    </row>
    <row r="1171" spans="2:6" x14ac:dyDescent="0.2">
      <c r="B1171" s="6" t="s">
        <v>41506</v>
      </c>
      <c r="C1171" s="6">
        <v>149</v>
      </c>
      <c r="D1171" s="6">
        <v>58</v>
      </c>
      <c r="E1171" s="6">
        <v>90</v>
      </c>
      <c r="F1171" s="6">
        <v>93</v>
      </c>
    </row>
    <row r="1172" spans="2:6" x14ac:dyDescent="0.2">
      <c r="B1172" s="6" t="s">
        <v>41507</v>
      </c>
      <c r="C1172" s="6">
        <v>167</v>
      </c>
      <c r="D1172" s="6">
        <v>91</v>
      </c>
      <c r="E1172" s="6">
        <v>169</v>
      </c>
      <c r="F1172" s="6">
        <v>86</v>
      </c>
    </row>
    <row r="1173" spans="2:6" x14ac:dyDescent="0.2">
      <c r="B1173" s="6" t="s">
        <v>41508</v>
      </c>
      <c r="C1173" s="6">
        <v>135</v>
      </c>
      <c r="D1173" s="6">
        <v>125</v>
      </c>
      <c r="E1173" s="6">
        <v>203</v>
      </c>
      <c r="F1173" s="6">
        <v>78</v>
      </c>
    </row>
    <row r="1174" spans="2:6" x14ac:dyDescent="0.2">
      <c r="B1174" s="6" t="s">
        <v>41509</v>
      </c>
      <c r="C1174" s="6">
        <v>125</v>
      </c>
      <c r="D1174" s="6">
        <v>147</v>
      </c>
      <c r="E1174" s="6">
        <v>232</v>
      </c>
      <c r="F1174" s="6">
        <v>102</v>
      </c>
    </row>
    <row r="1175" spans="2:6" x14ac:dyDescent="0.2">
      <c r="B1175" s="6" t="s">
        <v>41510</v>
      </c>
      <c r="C1175" s="6">
        <v>152</v>
      </c>
      <c r="D1175" s="6">
        <v>105</v>
      </c>
      <c r="E1175" s="6">
        <v>159</v>
      </c>
      <c r="F1175" s="6">
        <v>95</v>
      </c>
    </row>
    <row r="1176" spans="2:6" x14ac:dyDescent="0.2">
      <c r="B1176" s="6" t="s">
        <v>41511</v>
      </c>
      <c r="C1176" s="6">
        <v>181</v>
      </c>
      <c r="D1176" s="6">
        <v>140</v>
      </c>
      <c r="E1176" s="6">
        <v>228</v>
      </c>
      <c r="F1176" s="6">
        <v>91</v>
      </c>
    </row>
    <row r="1177" spans="2:6" x14ac:dyDescent="0.2">
      <c r="B1177" s="6" t="s">
        <v>41512</v>
      </c>
      <c r="C1177" s="6">
        <v>197</v>
      </c>
      <c r="D1177" s="6">
        <v>129</v>
      </c>
      <c r="E1177" s="6">
        <v>175</v>
      </c>
      <c r="F1177" s="6">
        <v>98</v>
      </c>
    </row>
    <row r="1178" spans="2:6" x14ac:dyDescent="0.2">
      <c r="B1178" s="6" t="s">
        <v>41513</v>
      </c>
      <c r="C1178" s="6">
        <v>143</v>
      </c>
      <c r="D1178" s="6">
        <v>165</v>
      </c>
      <c r="E1178" s="6">
        <v>278</v>
      </c>
      <c r="F1178" s="6">
        <v>94</v>
      </c>
    </row>
    <row r="1179" spans="2:6" x14ac:dyDescent="0.2">
      <c r="B1179" s="6" t="s">
        <v>41514</v>
      </c>
      <c r="C1179" s="6">
        <v>155</v>
      </c>
      <c r="D1179" s="6">
        <v>125</v>
      </c>
      <c r="E1179" s="6">
        <v>156</v>
      </c>
      <c r="F1179" s="6">
        <v>86</v>
      </c>
    </row>
    <row r="1180" spans="2:6" x14ac:dyDescent="0.2">
      <c r="B1180" s="6" t="s">
        <v>41515</v>
      </c>
      <c r="C1180" s="6">
        <v>156</v>
      </c>
      <c r="D1180" s="6">
        <v>90</v>
      </c>
      <c r="E1180" s="6">
        <v>145</v>
      </c>
      <c r="F1180" s="6">
        <v>100</v>
      </c>
    </row>
    <row r="1181" spans="2:6" x14ac:dyDescent="0.2">
      <c r="B1181" s="6" t="s">
        <v>41516</v>
      </c>
      <c r="C1181" s="6">
        <v>151</v>
      </c>
      <c r="D1181" s="6">
        <v>133</v>
      </c>
      <c r="E1181" s="6">
        <v>218</v>
      </c>
      <c r="F1181" s="6">
        <v>116</v>
      </c>
    </row>
    <row r="1182" spans="2:6" x14ac:dyDescent="0.2">
      <c r="B1182" s="6" t="s">
        <v>41517</v>
      </c>
      <c r="C1182" s="6">
        <v>107</v>
      </c>
      <c r="D1182" s="6">
        <v>101</v>
      </c>
      <c r="E1182" s="6">
        <v>165</v>
      </c>
      <c r="F1182" s="6">
        <v>76</v>
      </c>
    </row>
    <row r="1183" spans="2:6" x14ac:dyDescent="0.2">
      <c r="B1183" s="6" t="s">
        <v>41518</v>
      </c>
      <c r="C1183" s="6">
        <v>146</v>
      </c>
      <c r="D1183" s="6">
        <v>66</v>
      </c>
      <c r="E1183" s="6">
        <v>132</v>
      </c>
      <c r="F1183" s="6">
        <v>78</v>
      </c>
    </row>
    <row r="1184" spans="2:6" x14ac:dyDescent="0.2">
      <c r="B1184" s="6" t="s">
        <v>41519</v>
      </c>
      <c r="C1184" s="6">
        <v>158</v>
      </c>
      <c r="D1184" s="6">
        <v>112</v>
      </c>
      <c r="E1184" s="6">
        <v>180</v>
      </c>
      <c r="F1184" s="6">
        <v>102</v>
      </c>
    </row>
    <row r="1185" spans="2:6" x14ac:dyDescent="0.2">
      <c r="B1185" s="6" t="s">
        <v>41520</v>
      </c>
      <c r="C1185" s="6">
        <v>156</v>
      </c>
      <c r="D1185" s="6">
        <v>78</v>
      </c>
      <c r="E1185" s="6">
        <v>141</v>
      </c>
      <c r="F1185" s="6">
        <v>88</v>
      </c>
    </row>
    <row r="1186" spans="2:6" x14ac:dyDescent="0.2">
      <c r="B1186" s="6" t="s">
        <v>41521</v>
      </c>
      <c r="C1186" s="6">
        <v>148</v>
      </c>
      <c r="D1186" s="6">
        <v>118</v>
      </c>
      <c r="E1186" s="6">
        <v>173</v>
      </c>
      <c r="F1186" s="6">
        <v>90</v>
      </c>
    </row>
    <row r="1187" spans="2:6" x14ac:dyDescent="0.2">
      <c r="B1187" s="6" t="s">
        <v>41522</v>
      </c>
      <c r="C1187" s="6">
        <v>138</v>
      </c>
      <c r="D1187" s="6">
        <v>149</v>
      </c>
      <c r="E1187" s="6">
        <v>245</v>
      </c>
      <c r="F1187" s="6">
        <v>86</v>
      </c>
    </row>
    <row r="1188" spans="2:6" x14ac:dyDescent="0.2">
      <c r="B1188" s="6" t="s">
        <v>41523</v>
      </c>
      <c r="C1188" s="6">
        <v>162</v>
      </c>
      <c r="D1188" s="6">
        <v>113</v>
      </c>
      <c r="E1188" s="6">
        <v>191</v>
      </c>
      <c r="F1188" s="6">
        <v>74</v>
      </c>
    </row>
    <row r="1189" spans="2:6" x14ac:dyDescent="0.2">
      <c r="B1189" s="6" t="s">
        <v>41524</v>
      </c>
      <c r="C1189" s="6">
        <v>136</v>
      </c>
      <c r="D1189" s="6">
        <v>156</v>
      </c>
      <c r="E1189" s="6">
        <v>205</v>
      </c>
      <c r="F1189" s="6">
        <v>91</v>
      </c>
    </row>
    <row r="1190" spans="2:6" x14ac:dyDescent="0.2">
      <c r="B1190" s="6" t="s">
        <v>41525</v>
      </c>
      <c r="C1190" s="6">
        <v>202</v>
      </c>
      <c r="D1190" s="6">
        <v>158</v>
      </c>
      <c r="E1190" s="6">
        <v>254</v>
      </c>
      <c r="F1190" s="6">
        <v>112</v>
      </c>
    </row>
    <row r="1191" spans="2:6" x14ac:dyDescent="0.2">
      <c r="B1191" s="6" t="s">
        <v>41526</v>
      </c>
      <c r="C1191" s="6">
        <v>151</v>
      </c>
      <c r="D1191" s="6">
        <v>96</v>
      </c>
      <c r="E1191" s="6">
        <v>165</v>
      </c>
      <c r="F1191" s="6">
        <v>113</v>
      </c>
    </row>
    <row r="1192" spans="2:6" x14ac:dyDescent="0.2">
      <c r="B1192" s="6" t="s">
        <v>41527</v>
      </c>
      <c r="C1192" s="6">
        <v>189</v>
      </c>
      <c r="D1192" s="6">
        <v>44</v>
      </c>
      <c r="E1192" s="6">
        <v>95</v>
      </c>
      <c r="F1192" s="6">
        <v>117</v>
      </c>
    </row>
    <row r="1193" spans="2:6" x14ac:dyDescent="0.2">
      <c r="B1193" s="6" t="s">
        <v>41528</v>
      </c>
      <c r="C1193" s="6">
        <v>138</v>
      </c>
      <c r="D1193" s="6">
        <v>138</v>
      </c>
      <c r="E1193" s="6">
        <v>259</v>
      </c>
      <c r="F1193" s="6">
        <v>77</v>
      </c>
    </row>
    <row r="1194" spans="2:6" x14ac:dyDescent="0.2">
      <c r="B1194" s="6" t="s">
        <v>41529</v>
      </c>
      <c r="C1194" s="6">
        <v>192</v>
      </c>
      <c r="D1194" s="6">
        <v>90</v>
      </c>
      <c r="E1194" s="6">
        <v>176</v>
      </c>
      <c r="F1194" s="6">
        <v>128</v>
      </c>
    </row>
    <row r="1195" spans="2:6" x14ac:dyDescent="0.2">
      <c r="B1195" s="6" t="s">
        <v>41530</v>
      </c>
      <c r="C1195" s="6">
        <v>172</v>
      </c>
      <c r="D1195" s="6">
        <v>103</v>
      </c>
      <c r="E1195" s="6">
        <v>144</v>
      </c>
      <c r="F1195" s="6">
        <v>85</v>
      </c>
    </row>
    <row r="1196" spans="2:6" x14ac:dyDescent="0.2">
      <c r="B1196" s="6" t="s">
        <v>41531</v>
      </c>
      <c r="C1196" s="6">
        <v>196</v>
      </c>
      <c r="D1196" s="6">
        <v>109</v>
      </c>
      <c r="E1196" s="6">
        <v>175</v>
      </c>
      <c r="F1196" s="6">
        <v>96</v>
      </c>
    </row>
    <row r="1197" spans="2:6" x14ac:dyDescent="0.2">
      <c r="B1197" s="6" t="s">
        <v>41532</v>
      </c>
      <c r="C1197" s="6">
        <v>204</v>
      </c>
      <c r="D1197" s="6">
        <v>100</v>
      </c>
      <c r="E1197" s="6">
        <v>139</v>
      </c>
      <c r="F1197" s="6">
        <v>98</v>
      </c>
    </row>
    <row r="1198" spans="2:6" x14ac:dyDescent="0.2">
      <c r="B1198" s="6" t="s">
        <v>41533</v>
      </c>
      <c r="C1198" s="6">
        <v>178</v>
      </c>
      <c r="D1198" s="6">
        <v>103</v>
      </c>
      <c r="E1198" s="6">
        <v>198</v>
      </c>
      <c r="F1198" s="6">
        <v>125</v>
      </c>
    </row>
    <row r="1199" spans="2:6" x14ac:dyDescent="0.2">
      <c r="B1199" s="6" t="s">
        <v>41534</v>
      </c>
      <c r="C1199" s="6">
        <v>134</v>
      </c>
      <c r="D1199" s="6">
        <v>117</v>
      </c>
      <c r="E1199" s="6">
        <v>161</v>
      </c>
      <c r="F1199" s="6">
        <v>87</v>
      </c>
    </row>
    <row r="1200" spans="2:6" x14ac:dyDescent="0.2">
      <c r="B1200" s="6" t="s">
        <v>41535</v>
      </c>
      <c r="C1200" s="6">
        <v>53</v>
      </c>
      <c r="D1200" s="6">
        <v>107</v>
      </c>
      <c r="E1200" s="6">
        <v>198</v>
      </c>
      <c r="F1200" s="6">
        <v>35</v>
      </c>
    </row>
    <row r="1201" spans="2:6" x14ac:dyDescent="0.2">
      <c r="B1201" s="6" t="s">
        <v>41536</v>
      </c>
      <c r="C1201" s="6">
        <v>160</v>
      </c>
      <c r="D1201" s="6">
        <v>75</v>
      </c>
      <c r="E1201" s="6">
        <v>132</v>
      </c>
      <c r="F1201" s="6">
        <v>131</v>
      </c>
    </row>
    <row r="1202" spans="2:6" x14ac:dyDescent="0.2">
      <c r="B1202" s="6" t="s">
        <v>41537</v>
      </c>
      <c r="C1202" s="6">
        <v>206</v>
      </c>
      <c r="D1202" s="6">
        <v>144</v>
      </c>
      <c r="E1202" s="6">
        <v>239</v>
      </c>
      <c r="F1202" s="6">
        <v>129</v>
      </c>
    </row>
    <row r="1203" spans="2:6" x14ac:dyDescent="0.2">
      <c r="B1203" s="6" t="s">
        <v>41538</v>
      </c>
      <c r="C1203" s="6">
        <v>140</v>
      </c>
      <c r="D1203" s="6">
        <v>117</v>
      </c>
      <c r="E1203" s="6">
        <v>202</v>
      </c>
      <c r="F1203" s="6">
        <v>78</v>
      </c>
    </row>
    <row r="1204" spans="2:6" x14ac:dyDescent="0.2">
      <c r="B1204" s="6" t="s">
        <v>41539</v>
      </c>
      <c r="C1204" s="6">
        <v>112</v>
      </c>
      <c r="D1204" s="6">
        <v>139</v>
      </c>
      <c r="E1204" s="6">
        <v>132</v>
      </c>
      <c r="F1204" s="6">
        <v>140</v>
      </c>
    </row>
    <row r="1205" spans="2:6" x14ac:dyDescent="0.2">
      <c r="B1205" s="6" t="s">
        <v>41540</v>
      </c>
      <c r="C1205" s="6">
        <v>110</v>
      </c>
      <c r="D1205" s="6">
        <v>106</v>
      </c>
      <c r="E1205" s="6">
        <v>139</v>
      </c>
      <c r="F1205" s="6">
        <v>153</v>
      </c>
    </row>
    <row r="1206" spans="2:6" x14ac:dyDescent="0.2">
      <c r="B1206" s="6" t="s">
        <v>41541</v>
      </c>
      <c r="C1206" s="6">
        <v>163</v>
      </c>
      <c r="D1206" s="6">
        <v>169</v>
      </c>
      <c r="E1206" s="6">
        <v>174</v>
      </c>
      <c r="F1206" s="6">
        <v>133</v>
      </c>
    </row>
    <row r="1207" spans="2:6" x14ac:dyDescent="0.2">
      <c r="B1207" s="6" t="s">
        <v>41542</v>
      </c>
      <c r="C1207" s="6">
        <v>128</v>
      </c>
      <c r="D1207" s="6">
        <v>179</v>
      </c>
      <c r="E1207" s="6">
        <v>169</v>
      </c>
      <c r="F1207" s="6">
        <v>132</v>
      </c>
    </row>
    <row r="1208" spans="2:6" x14ac:dyDescent="0.2">
      <c r="B1208" s="6" t="s">
        <v>41543</v>
      </c>
      <c r="C1208" s="6">
        <v>160</v>
      </c>
      <c r="D1208" s="6">
        <v>134</v>
      </c>
      <c r="E1208" s="6">
        <v>156</v>
      </c>
      <c r="F1208" s="6">
        <v>156</v>
      </c>
    </row>
    <row r="1209" spans="2:6" x14ac:dyDescent="0.2">
      <c r="B1209" s="6" t="s">
        <v>41544</v>
      </c>
      <c r="C1209" s="6">
        <v>116</v>
      </c>
      <c r="D1209" s="6">
        <v>165</v>
      </c>
      <c r="E1209" s="6">
        <v>132</v>
      </c>
      <c r="F1209" s="6">
        <v>151</v>
      </c>
    </row>
    <row r="1210" spans="2:6" x14ac:dyDescent="0.2">
      <c r="B1210" s="6" t="s">
        <v>41545</v>
      </c>
      <c r="C1210" s="6">
        <v>113</v>
      </c>
      <c r="D1210" s="6">
        <v>173</v>
      </c>
      <c r="E1210" s="6">
        <v>185</v>
      </c>
      <c r="F1210" s="6">
        <v>96</v>
      </c>
    </row>
    <row r="1211" spans="2:6" x14ac:dyDescent="0.2">
      <c r="B1211" s="6" t="s">
        <v>41546</v>
      </c>
      <c r="C1211" s="6">
        <v>100</v>
      </c>
      <c r="D1211" s="6">
        <v>157</v>
      </c>
      <c r="E1211" s="6">
        <v>168</v>
      </c>
      <c r="F1211" s="6">
        <v>129</v>
      </c>
    </row>
    <row r="1212" spans="2:6" x14ac:dyDescent="0.2">
      <c r="B1212" s="6" t="s">
        <v>41547</v>
      </c>
      <c r="C1212" s="6">
        <v>116</v>
      </c>
      <c r="D1212" s="6">
        <v>141</v>
      </c>
      <c r="E1212" s="6">
        <v>145</v>
      </c>
      <c r="F1212" s="6">
        <v>117</v>
      </c>
    </row>
    <row r="1213" spans="2:6" x14ac:dyDescent="0.2">
      <c r="B1213" s="6" t="s">
        <v>41548</v>
      </c>
      <c r="C1213" s="6">
        <v>144</v>
      </c>
      <c r="D1213" s="6">
        <v>146</v>
      </c>
      <c r="E1213" s="6">
        <v>115</v>
      </c>
      <c r="F1213" s="6">
        <v>159</v>
      </c>
    </row>
    <row r="1214" spans="2:6" x14ac:dyDescent="0.2">
      <c r="B1214" s="6" t="s">
        <v>41549</v>
      </c>
      <c r="C1214" s="6">
        <v>128</v>
      </c>
      <c r="D1214" s="6">
        <v>200</v>
      </c>
      <c r="E1214" s="6">
        <v>183</v>
      </c>
      <c r="F1214" s="6">
        <v>147</v>
      </c>
    </row>
    <row r="1215" spans="2:6" x14ac:dyDescent="0.2">
      <c r="B1215" s="6" t="s">
        <v>41550</v>
      </c>
      <c r="C1215" s="6">
        <v>136</v>
      </c>
      <c r="D1215" s="6">
        <v>152</v>
      </c>
      <c r="E1215" s="6">
        <v>145</v>
      </c>
      <c r="F1215" s="6">
        <v>171</v>
      </c>
    </row>
    <row r="1216" spans="2:6" x14ac:dyDescent="0.2">
      <c r="B1216" s="6" t="s">
        <v>41551</v>
      </c>
      <c r="C1216" s="6">
        <v>140</v>
      </c>
      <c r="D1216" s="6">
        <v>140</v>
      </c>
      <c r="E1216" s="6">
        <v>148</v>
      </c>
      <c r="F1216" s="6">
        <v>121</v>
      </c>
    </row>
    <row r="1217" spans="2:6" x14ac:dyDescent="0.2">
      <c r="B1217" s="6" t="s">
        <v>41552</v>
      </c>
      <c r="C1217" s="6">
        <v>111</v>
      </c>
      <c r="D1217" s="6">
        <v>176</v>
      </c>
      <c r="E1217" s="6">
        <v>174</v>
      </c>
      <c r="F1217" s="6">
        <v>135</v>
      </c>
    </row>
    <row r="1218" spans="2:6" x14ac:dyDescent="0.2">
      <c r="B1218" s="6" t="s">
        <v>41553</v>
      </c>
      <c r="C1218" s="6">
        <v>127</v>
      </c>
      <c r="D1218" s="6">
        <v>112</v>
      </c>
      <c r="E1218" s="6">
        <v>117</v>
      </c>
      <c r="F1218" s="6">
        <v>143</v>
      </c>
    </row>
    <row r="1219" spans="2:6" x14ac:dyDescent="0.2">
      <c r="B1219" s="6" t="s">
        <v>41554</v>
      </c>
      <c r="C1219" s="6">
        <v>139</v>
      </c>
      <c r="D1219" s="6">
        <v>107</v>
      </c>
      <c r="E1219" s="6">
        <v>131</v>
      </c>
      <c r="F1219" s="6">
        <v>158</v>
      </c>
    </row>
    <row r="1220" spans="2:6" x14ac:dyDescent="0.2">
      <c r="B1220" s="6" t="s">
        <v>41555</v>
      </c>
      <c r="C1220" s="6">
        <v>135</v>
      </c>
      <c r="D1220" s="6">
        <v>136</v>
      </c>
      <c r="E1220" s="6">
        <v>130</v>
      </c>
      <c r="F1220" s="6">
        <v>97</v>
      </c>
    </row>
    <row r="1221" spans="2:6" x14ac:dyDescent="0.2">
      <c r="B1221" s="6" t="s">
        <v>41556</v>
      </c>
      <c r="C1221" s="6">
        <v>93</v>
      </c>
      <c r="D1221" s="6">
        <v>114</v>
      </c>
      <c r="E1221" s="6">
        <v>138</v>
      </c>
      <c r="F1221" s="6">
        <v>97</v>
      </c>
    </row>
    <row r="1222" spans="2:6" x14ac:dyDescent="0.2">
      <c r="B1222" s="6" t="s">
        <v>41557</v>
      </c>
      <c r="C1222" s="6">
        <v>98</v>
      </c>
      <c r="D1222" s="6">
        <v>183</v>
      </c>
      <c r="E1222" s="6">
        <v>143</v>
      </c>
      <c r="F1222" s="6">
        <v>105</v>
      </c>
    </row>
    <row r="1223" spans="2:6" x14ac:dyDescent="0.2">
      <c r="B1223" s="6" t="s">
        <v>41558</v>
      </c>
      <c r="C1223" s="6">
        <v>135</v>
      </c>
      <c r="D1223" s="6">
        <v>177</v>
      </c>
      <c r="E1223" s="6">
        <v>162</v>
      </c>
      <c r="F1223" s="6">
        <v>162</v>
      </c>
    </row>
    <row r="1224" spans="2:6" x14ac:dyDescent="0.2">
      <c r="B1224" s="6" t="s">
        <v>41559</v>
      </c>
      <c r="C1224" s="6">
        <v>93</v>
      </c>
      <c r="D1224" s="6">
        <v>135</v>
      </c>
      <c r="E1224" s="6">
        <v>159</v>
      </c>
      <c r="F1224" s="6">
        <v>127</v>
      </c>
    </row>
    <row r="1225" spans="2:6" x14ac:dyDescent="0.2">
      <c r="B1225" s="6" t="s">
        <v>41560</v>
      </c>
      <c r="C1225" s="6">
        <v>140</v>
      </c>
      <c r="D1225" s="6">
        <v>171</v>
      </c>
      <c r="E1225" s="6">
        <v>165</v>
      </c>
      <c r="F1225" s="6">
        <v>155</v>
      </c>
    </row>
    <row r="1226" spans="2:6" x14ac:dyDescent="0.2">
      <c r="B1226" s="6" t="s">
        <v>41561</v>
      </c>
      <c r="C1226" s="6">
        <v>121</v>
      </c>
      <c r="D1226" s="6">
        <v>135</v>
      </c>
      <c r="E1226" s="6">
        <v>127</v>
      </c>
      <c r="F1226" s="6">
        <v>144</v>
      </c>
    </row>
    <row r="1227" spans="2:6" x14ac:dyDescent="0.2">
      <c r="B1227" s="6" t="s">
        <v>41562</v>
      </c>
      <c r="C1227" s="6">
        <v>131</v>
      </c>
      <c r="D1227" s="6">
        <v>135</v>
      </c>
      <c r="E1227" s="6">
        <v>142</v>
      </c>
      <c r="F1227" s="6">
        <v>136</v>
      </c>
    </row>
    <row r="1228" spans="2:6" x14ac:dyDescent="0.2">
      <c r="B1228" s="6" t="s">
        <v>41563</v>
      </c>
      <c r="C1228" s="6">
        <v>134</v>
      </c>
      <c r="D1228" s="6">
        <v>187</v>
      </c>
      <c r="E1228" s="6">
        <v>198</v>
      </c>
      <c r="F1228" s="6">
        <v>124</v>
      </c>
    </row>
    <row r="1229" spans="2:6" x14ac:dyDescent="0.2">
      <c r="B1229" s="6" t="s">
        <v>41564</v>
      </c>
      <c r="C1229" s="6">
        <v>105</v>
      </c>
      <c r="D1229" s="6">
        <v>188</v>
      </c>
      <c r="E1229" s="6">
        <v>192</v>
      </c>
      <c r="F1229" s="6">
        <v>98</v>
      </c>
    </row>
    <row r="1230" spans="2:6" x14ac:dyDescent="0.2">
      <c r="B1230" s="6" t="s">
        <v>41565</v>
      </c>
      <c r="C1230" s="6">
        <v>124</v>
      </c>
      <c r="D1230" s="6">
        <v>114</v>
      </c>
      <c r="E1230" s="6">
        <v>137</v>
      </c>
      <c r="F1230" s="6">
        <v>124</v>
      </c>
    </row>
    <row r="1231" spans="2:6" x14ac:dyDescent="0.2">
      <c r="B1231" s="6" t="s">
        <v>41566</v>
      </c>
      <c r="C1231" s="6">
        <v>141</v>
      </c>
      <c r="D1231" s="6">
        <v>184</v>
      </c>
      <c r="E1231" s="6">
        <v>177</v>
      </c>
      <c r="F1231" s="6">
        <v>183</v>
      </c>
    </row>
    <row r="1232" spans="2:6" x14ac:dyDescent="0.2">
      <c r="B1232" s="6" t="s">
        <v>41567</v>
      </c>
      <c r="C1232" s="6">
        <v>142</v>
      </c>
      <c r="D1232" s="6">
        <v>156</v>
      </c>
      <c r="E1232" s="6">
        <v>176</v>
      </c>
      <c r="F1232" s="6">
        <v>151</v>
      </c>
    </row>
    <row r="1233" spans="2:6" x14ac:dyDescent="0.2">
      <c r="B1233" s="6" t="s">
        <v>41568</v>
      </c>
      <c r="C1233" s="6">
        <v>74</v>
      </c>
      <c r="D1233" s="6">
        <v>139</v>
      </c>
      <c r="E1233" s="6">
        <v>165</v>
      </c>
      <c r="F1233" s="6">
        <v>81</v>
      </c>
    </row>
    <row r="1234" spans="2:6" x14ac:dyDescent="0.2">
      <c r="B1234" s="6" t="s">
        <v>41569</v>
      </c>
      <c r="C1234" s="6">
        <v>143</v>
      </c>
      <c r="D1234" s="6">
        <v>181</v>
      </c>
      <c r="E1234" s="6">
        <v>135</v>
      </c>
      <c r="F1234" s="6">
        <v>138</v>
      </c>
    </row>
    <row r="1235" spans="2:6" x14ac:dyDescent="0.2">
      <c r="B1235" s="6" t="s">
        <v>41570</v>
      </c>
      <c r="C1235" s="6">
        <v>109</v>
      </c>
      <c r="D1235" s="6">
        <v>135</v>
      </c>
      <c r="E1235" s="6">
        <v>148</v>
      </c>
      <c r="F1235" s="6">
        <v>133</v>
      </c>
    </row>
    <row r="1236" spans="2:6" x14ac:dyDescent="0.2">
      <c r="B1236" s="6" t="s">
        <v>41571</v>
      </c>
      <c r="C1236" s="6">
        <v>132</v>
      </c>
      <c r="D1236" s="6">
        <v>115</v>
      </c>
      <c r="E1236" s="6">
        <v>156</v>
      </c>
      <c r="F1236" s="6">
        <v>131</v>
      </c>
    </row>
    <row r="1237" spans="2:6" x14ac:dyDescent="0.2">
      <c r="B1237" s="6" t="s">
        <v>41572</v>
      </c>
      <c r="C1237" s="6">
        <v>127</v>
      </c>
      <c r="D1237" s="6">
        <v>144</v>
      </c>
      <c r="E1237" s="6">
        <v>154</v>
      </c>
      <c r="F1237" s="6">
        <v>126</v>
      </c>
    </row>
    <row r="1238" spans="2:6" x14ac:dyDescent="0.2">
      <c r="B1238" s="6" t="s">
        <v>41573</v>
      </c>
      <c r="C1238" s="6">
        <v>69</v>
      </c>
      <c r="D1238" s="6">
        <v>161</v>
      </c>
      <c r="E1238" s="6">
        <v>188</v>
      </c>
      <c r="F1238" s="6">
        <v>88</v>
      </c>
    </row>
    <row r="1239" spans="2:6" x14ac:dyDescent="0.2">
      <c r="B1239" s="6" t="s">
        <v>41574</v>
      </c>
      <c r="C1239" s="6">
        <v>123</v>
      </c>
      <c r="D1239" s="6">
        <v>129</v>
      </c>
      <c r="E1239" s="6">
        <v>128</v>
      </c>
      <c r="F1239" s="6">
        <v>126</v>
      </c>
    </row>
    <row r="1240" spans="2:6" x14ac:dyDescent="0.2">
      <c r="B1240" s="6" t="s">
        <v>41575</v>
      </c>
      <c r="C1240" s="6">
        <v>120</v>
      </c>
      <c r="D1240" s="6">
        <v>140</v>
      </c>
      <c r="E1240" s="6">
        <v>124</v>
      </c>
      <c r="F1240" s="6">
        <v>134</v>
      </c>
    </row>
    <row r="1241" spans="2:6" x14ac:dyDescent="0.2">
      <c r="B1241" s="6" t="s">
        <v>41576</v>
      </c>
      <c r="C1241" s="6">
        <v>138</v>
      </c>
      <c r="D1241" s="6">
        <v>133</v>
      </c>
      <c r="E1241" s="6">
        <v>156</v>
      </c>
      <c r="F1241" s="6">
        <v>167</v>
      </c>
    </row>
    <row r="1242" spans="2:6" x14ac:dyDescent="0.2">
      <c r="B1242" s="6" t="s">
        <v>41577</v>
      </c>
      <c r="C1242" s="6">
        <v>117</v>
      </c>
      <c r="D1242" s="6">
        <v>101</v>
      </c>
      <c r="E1242" s="6">
        <v>125</v>
      </c>
      <c r="F1242" s="6">
        <v>146</v>
      </c>
    </row>
    <row r="1243" spans="2:6" x14ac:dyDescent="0.2">
      <c r="B1243" s="6" t="s">
        <v>41578</v>
      </c>
      <c r="C1243" s="6">
        <v>146</v>
      </c>
      <c r="D1243" s="6">
        <v>165</v>
      </c>
      <c r="E1243" s="6">
        <v>126</v>
      </c>
      <c r="F1243" s="6">
        <v>135</v>
      </c>
    </row>
    <row r="1244" spans="2:6" x14ac:dyDescent="0.2">
      <c r="B1244" s="6" t="s">
        <v>41579</v>
      </c>
      <c r="C1244" s="6">
        <v>147</v>
      </c>
      <c r="D1244" s="6">
        <v>178</v>
      </c>
      <c r="E1244" s="6">
        <v>154</v>
      </c>
      <c r="F1244" s="6">
        <v>148</v>
      </c>
    </row>
    <row r="1245" spans="2:6" x14ac:dyDescent="0.2">
      <c r="B1245" s="6" t="s">
        <v>41580</v>
      </c>
      <c r="C1245" s="6">
        <v>151</v>
      </c>
      <c r="D1245" s="6">
        <v>116</v>
      </c>
      <c r="E1245" s="6">
        <v>132</v>
      </c>
      <c r="F1245" s="6">
        <v>143</v>
      </c>
    </row>
    <row r="1246" spans="2:6" x14ac:dyDescent="0.2">
      <c r="B1246" s="6" t="s">
        <v>41581</v>
      </c>
      <c r="C1246" s="6">
        <v>146</v>
      </c>
      <c r="D1246" s="6">
        <v>162</v>
      </c>
      <c r="E1246" s="6">
        <v>168</v>
      </c>
      <c r="F1246" s="6">
        <v>135</v>
      </c>
    </row>
    <row r="1247" spans="2:6" x14ac:dyDescent="0.2">
      <c r="B1247" s="6" t="s">
        <v>41582</v>
      </c>
      <c r="C1247" s="6">
        <v>88</v>
      </c>
      <c r="D1247" s="6">
        <v>101</v>
      </c>
      <c r="E1247" s="6">
        <v>133</v>
      </c>
      <c r="F1247" s="6">
        <v>140</v>
      </c>
    </row>
    <row r="1248" spans="2:6" x14ac:dyDescent="0.2">
      <c r="B1248" s="6" t="s">
        <v>41583</v>
      </c>
      <c r="C1248" s="6">
        <v>156</v>
      </c>
      <c r="D1248" s="6">
        <v>157</v>
      </c>
      <c r="E1248" s="6">
        <v>171</v>
      </c>
      <c r="F1248" s="6">
        <v>125</v>
      </c>
    </row>
    <row r="1249" spans="2:6" x14ac:dyDescent="0.2">
      <c r="B1249" s="6" t="s">
        <v>41584</v>
      </c>
      <c r="C1249" s="6">
        <v>112</v>
      </c>
      <c r="D1249" s="6">
        <v>153</v>
      </c>
      <c r="E1249" s="6">
        <v>178</v>
      </c>
      <c r="F1249" s="6">
        <v>136</v>
      </c>
    </row>
    <row r="1250" spans="2:6" x14ac:dyDescent="0.2">
      <c r="B1250" s="6" t="s">
        <v>41585</v>
      </c>
      <c r="C1250" s="6">
        <v>137</v>
      </c>
      <c r="D1250" s="6">
        <v>114</v>
      </c>
      <c r="E1250" s="6">
        <v>132</v>
      </c>
      <c r="F1250" s="6">
        <v>122</v>
      </c>
    </row>
    <row r="1251" spans="2:6" x14ac:dyDescent="0.2">
      <c r="B1251" s="6" t="s">
        <v>41586</v>
      </c>
      <c r="C1251" s="6">
        <v>100</v>
      </c>
      <c r="D1251" s="6">
        <v>142</v>
      </c>
      <c r="E1251" s="6">
        <v>148</v>
      </c>
      <c r="F1251" s="6">
        <v>111</v>
      </c>
    </row>
    <row r="1252" spans="2:6" x14ac:dyDescent="0.2">
      <c r="B1252" s="6" t="s">
        <v>41587</v>
      </c>
      <c r="C1252" s="6">
        <v>134</v>
      </c>
      <c r="D1252" s="6">
        <v>173</v>
      </c>
      <c r="E1252" s="6">
        <v>133</v>
      </c>
      <c r="F1252" s="6">
        <v>155</v>
      </c>
    </row>
    <row r="1253" spans="2:6" x14ac:dyDescent="0.2">
      <c r="B1253" s="6" t="s">
        <v>41588</v>
      </c>
      <c r="C1253" s="6">
        <v>144</v>
      </c>
      <c r="D1253" s="6">
        <v>168</v>
      </c>
      <c r="E1253" s="6">
        <v>136</v>
      </c>
      <c r="F1253" s="6">
        <v>111</v>
      </c>
    </row>
    <row r="1254" spans="2:6" x14ac:dyDescent="0.2">
      <c r="B1254" s="6" t="s">
        <v>41589</v>
      </c>
      <c r="C1254" s="6">
        <v>144</v>
      </c>
      <c r="D1254" s="6">
        <v>99</v>
      </c>
      <c r="E1254" s="6">
        <v>97</v>
      </c>
      <c r="F1254" s="6">
        <v>121</v>
      </c>
    </row>
    <row r="1255" spans="2:6" x14ac:dyDescent="0.2">
      <c r="B1255" s="6" t="s">
        <v>41590</v>
      </c>
      <c r="C1255" s="6">
        <v>100</v>
      </c>
      <c r="D1255" s="6">
        <v>98</v>
      </c>
      <c r="E1255" s="6">
        <v>137</v>
      </c>
      <c r="F1255" s="6">
        <v>119</v>
      </c>
    </row>
    <row r="1256" spans="2:6" x14ac:dyDescent="0.2">
      <c r="B1256" s="6" t="s">
        <v>41591</v>
      </c>
      <c r="C1256" s="6">
        <v>86</v>
      </c>
      <c r="D1256" s="6">
        <v>169</v>
      </c>
      <c r="E1256" s="6">
        <v>191</v>
      </c>
      <c r="F1256" s="6">
        <v>109</v>
      </c>
    </row>
    <row r="1257" spans="2:6" x14ac:dyDescent="0.2">
      <c r="B1257" s="6" t="s">
        <v>41592</v>
      </c>
      <c r="C1257" s="6">
        <v>130</v>
      </c>
      <c r="D1257" s="6">
        <v>179</v>
      </c>
      <c r="E1257" s="6">
        <v>153</v>
      </c>
      <c r="F1257" s="6">
        <v>119</v>
      </c>
    </row>
    <row r="1258" spans="2:6" x14ac:dyDescent="0.2">
      <c r="B1258" s="6" t="s">
        <v>41593</v>
      </c>
      <c r="C1258" s="6">
        <v>87</v>
      </c>
      <c r="D1258" s="6">
        <v>129</v>
      </c>
      <c r="E1258" s="6">
        <v>147</v>
      </c>
      <c r="F1258" s="6">
        <v>112</v>
      </c>
    </row>
    <row r="1259" spans="2:6" x14ac:dyDescent="0.2">
      <c r="B1259" s="6" t="s">
        <v>41594</v>
      </c>
      <c r="C1259" s="6">
        <v>129</v>
      </c>
      <c r="D1259" s="6">
        <v>159</v>
      </c>
      <c r="E1259" s="6">
        <v>131</v>
      </c>
      <c r="F1259" s="6">
        <v>123</v>
      </c>
    </row>
    <row r="1260" spans="2:6" x14ac:dyDescent="0.2">
      <c r="B1260" s="6" t="s">
        <v>41595</v>
      </c>
      <c r="C1260" s="6">
        <v>94</v>
      </c>
      <c r="D1260" s="6">
        <v>139</v>
      </c>
      <c r="E1260" s="6">
        <v>155</v>
      </c>
      <c r="F1260" s="6">
        <v>106</v>
      </c>
    </row>
    <row r="1261" spans="2:6" x14ac:dyDescent="0.2">
      <c r="B1261" s="6" t="s">
        <v>41596</v>
      </c>
      <c r="C1261" s="6">
        <v>127</v>
      </c>
      <c r="D1261" s="6">
        <v>140</v>
      </c>
      <c r="E1261" s="6">
        <v>149</v>
      </c>
      <c r="F1261" s="6">
        <v>168</v>
      </c>
    </row>
    <row r="1262" spans="2:6" x14ac:dyDescent="0.2">
      <c r="B1262" s="6" t="s">
        <v>41597</v>
      </c>
      <c r="C1262" s="6">
        <v>144</v>
      </c>
      <c r="D1262" s="6">
        <v>136</v>
      </c>
      <c r="E1262" s="6">
        <v>140</v>
      </c>
      <c r="F1262" s="6">
        <v>147</v>
      </c>
    </row>
    <row r="1263" spans="2:6" x14ac:dyDescent="0.2">
      <c r="B1263" s="6" t="s">
        <v>41598</v>
      </c>
      <c r="C1263" s="6">
        <v>115</v>
      </c>
      <c r="D1263" s="6">
        <v>163</v>
      </c>
      <c r="E1263" s="6">
        <v>174</v>
      </c>
      <c r="F1263" s="6">
        <v>105</v>
      </c>
    </row>
    <row r="1264" spans="2:6" x14ac:dyDescent="0.2">
      <c r="B1264" s="6" t="s">
        <v>41599</v>
      </c>
      <c r="C1264" s="6">
        <v>117</v>
      </c>
      <c r="D1264" s="6">
        <v>181</v>
      </c>
      <c r="E1264" s="6">
        <v>166</v>
      </c>
      <c r="F1264" s="6">
        <v>107</v>
      </c>
    </row>
    <row r="1265" spans="2:6" x14ac:dyDescent="0.2">
      <c r="B1265" s="6" t="s">
        <v>41600</v>
      </c>
      <c r="C1265" s="6">
        <v>187</v>
      </c>
      <c r="D1265" s="6">
        <v>168</v>
      </c>
      <c r="E1265" s="6">
        <v>141</v>
      </c>
      <c r="F1265" s="6">
        <v>153</v>
      </c>
    </row>
    <row r="1266" spans="2:6" x14ac:dyDescent="0.2">
      <c r="B1266" s="6" t="s">
        <v>41601</v>
      </c>
      <c r="C1266" s="6">
        <v>131</v>
      </c>
      <c r="D1266" s="6">
        <v>149</v>
      </c>
      <c r="E1266" s="6">
        <v>105</v>
      </c>
      <c r="F1266" s="6">
        <v>149</v>
      </c>
    </row>
    <row r="1267" spans="2:6" x14ac:dyDescent="0.2">
      <c r="B1267" s="6" t="s">
        <v>41602</v>
      </c>
      <c r="C1267" s="6">
        <v>100</v>
      </c>
      <c r="D1267" s="6">
        <v>164</v>
      </c>
      <c r="E1267" s="6">
        <v>121</v>
      </c>
      <c r="F1267" s="6">
        <v>146</v>
      </c>
    </row>
    <row r="1268" spans="2:6" x14ac:dyDescent="0.2">
      <c r="B1268" s="6" t="s">
        <v>41603</v>
      </c>
      <c r="C1268" s="6">
        <v>118</v>
      </c>
      <c r="D1268" s="6">
        <v>139</v>
      </c>
      <c r="E1268" s="6">
        <v>168</v>
      </c>
      <c r="F1268" s="6">
        <v>128</v>
      </c>
    </row>
    <row r="1269" spans="2:6" x14ac:dyDescent="0.2">
      <c r="B1269" s="6" t="s">
        <v>41604</v>
      </c>
      <c r="C1269" s="6">
        <v>157</v>
      </c>
      <c r="D1269" s="6">
        <v>80</v>
      </c>
      <c r="E1269" s="6">
        <v>100</v>
      </c>
      <c r="F1269" s="6">
        <v>139</v>
      </c>
    </row>
    <row r="1270" spans="2:6" x14ac:dyDescent="0.2">
      <c r="B1270" s="6" t="s">
        <v>41605</v>
      </c>
      <c r="C1270" s="6">
        <v>136</v>
      </c>
      <c r="D1270" s="6">
        <v>119</v>
      </c>
      <c r="E1270" s="6">
        <v>159</v>
      </c>
      <c r="F1270" s="6">
        <v>150</v>
      </c>
    </row>
    <row r="1271" spans="2:6" x14ac:dyDescent="0.2">
      <c r="B1271" s="6" t="s">
        <v>41606</v>
      </c>
      <c r="C1271" s="6">
        <v>115</v>
      </c>
      <c r="D1271" s="6">
        <v>72</v>
      </c>
      <c r="E1271" s="6">
        <v>72</v>
      </c>
      <c r="F1271" s="6">
        <v>152</v>
      </c>
    </row>
    <row r="1272" spans="2:6" x14ac:dyDescent="0.2">
      <c r="B1272" s="6" t="s">
        <v>41607</v>
      </c>
      <c r="C1272" s="6">
        <v>113</v>
      </c>
      <c r="D1272" s="6">
        <v>147</v>
      </c>
      <c r="E1272" s="6">
        <v>148</v>
      </c>
      <c r="F1272" s="6">
        <v>116</v>
      </c>
    </row>
    <row r="1273" spans="2:6" x14ac:dyDescent="0.2">
      <c r="B1273" s="6" t="s">
        <v>41608</v>
      </c>
      <c r="C1273" s="6">
        <v>114</v>
      </c>
      <c r="D1273" s="6">
        <v>147</v>
      </c>
      <c r="E1273" s="6">
        <v>161</v>
      </c>
      <c r="F1273" s="6">
        <v>131</v>
      </c>
    </row>
    <row r="1274" spans="2:6" x14ac:dyDescent="0.2">
      <c r="B1274" s="6" t="s">
        <v>41609</v>
      </c>
      <c r="C1274" s="6">
        <v>110</v>
      </c>
      <c r="D1274" s="6">
        <v>168</v>
      </c>
      <c r="E1274" s="6">
        <v>226</v>
      </c>
      <c r="F1274" s="6">
        <v>140</v>
      </c>
    </row>
    <row r="1275" spans="2:6" x14ac:dyDescent="0.2">
      <c r="B1275" s="6" t="s">
        <v>41610</v>
      </c>
      <c r="C1275" s="6">
        <v>133</v>
      </c>
      <c r="D1275" s="6">
        <v>166</v>
      </c>
      <c r="E1275" s="6">
        <v>141</v>
      </c>
      <c r="F1275" s="6">
        <v>123</v>
      </c>
    </row>
    <row r="1276" spans="2:6" x14ac:dyDescent="0.2">
      <c r="B1276" s="6" t="s">
        <v>41611</v>
      </c>
      <c r="C1276" s="6">
        <v>122</v>
      </c>
      <c r="D1276" s="6">
        <v>178</v>
      </c>
      <c r="E1276" s="6">
        <v>174</v>
      </c>
      <c r="F1276" s="6">
        <v>142</v>
      </c>
    </row>
    <row r="1277" spans="2:6" x14ac:dyDescent="0.2">
      <c r="B1277" s="6" t="s">
        <v>41612</v>
      </c>
      <c r="C1277" s="6">
        <v>147</v>
      </c>
      <c r="D1277" s="6">
        <v>192</v>
      </c>
      <c r="E1277" s="6">
        <v>189</v>
      </c>
      <c r="F1277" s="6">
        <v>166</v>
      </c>
    </row>
    <row r="1278" spans="2:6" x14ac:dyDescent="0.2">
      <c r="B1278" s="6" t="s">
        <v>41613</v>
      </c>
      <c r="C1278" s="6">
        <v>117</v>
      </c>
      <c r="D1278" s="6">
        <v>184</v>
      </c>
      <c r="E1278" s="6">
        <v>196</v>
      </c>
      <c r="F1278" s="6">
        <v>144</v>
      </c>
    </row>
    <row r="1279" spans="2:6" x14ac:dyDescent="0.2">
      <c r="B1279" s="6" t="s">
        <v>41614</v>
      </c>
      <c r="C1279" s="6">
        <v>98</v>
      </c>
      <c r="D1279" s="6">
        <v>136</v>
      </c>
      <c r="E1279" s="6">
        <v>167</v>
      </c>
      <c r="F1279" s="6">
        <v>133</v>
      </c>
    </row>
    <row r="1280" spans="2:6" x14ac:dyDescent="0.2">
      <c r="B1280" s="6" t="s">
        <v>41615</v>
      </c>
      <c r="C1280" s="6">
        <v>124</v>
      </c>
      <c r="D1280" s="6">
        <v>139</v>
      </c>
      <c r="E1280" s="6">
        <v>144</v>
      </c>
      <c r="F1280" s="6">
        <v>124</v>
      </c>
    </row>
    <row r="1281" spans="2:6" x14ac:dyDescent="0.2">
      <c r="B1281" s="6" t="s">
        <v>41616</v>
      </c>
      <c r="C1281" s="6">
        <v>129</v>
      </c>
      <c r="D1281" s="6">
        <v>188</v>
      </c>
      <c r="E1281" s="6">
        <v>159</v>
      </c>
      <c r="F1281" s="6">
        <v>161</v>
      </c>
    </row>
    <row r="1282" spans="2:6" x14ac:dyDescent="0.2">
      <c r="B1282" s="6" t="s">
        <v>41617</v>
      </c>
      <c r="C1282" s="6">
        <v>89</v>
      </c>
      <c r="D1282" s="6">
        <v>147</v>
      </c>
      <c r="E1282" s="6">
        <v>122</v>
      </c>
      <c r="F1282" s="6">
        <v>121</v>
      </c>
    </row>
    <row r="1283" spans="2:6" x14ac:dyDescent="0.2">
      <c r="B1283" s="6" t="s">
        <v>41618</v>
      </c>
      <c r="C1283" s="6">
        <v>129</v>
      </c>
      <c r="D1283" s="6">
        <v>95</v>
      </c>
      <c r="E1283" s="6">
        <v>108</v>
      </c>
      <c r="F1283" s="6">
        <v>115</v>
      </c>
    </row>
    <row r="1284" spans="2:6" x14ac:dyDescent="0.2">
      <c r="B1284" s="6" t="s">
        <v>41619</v>
      </c>
      <c r="C1284" s="6">
        <v>145</v>
      </c>
      <c r="D1284" s="6">
        <v>145</v>
      </c>
      <c r="E1284" s="6">
        <v>149</v>
      </c>
      <c r="F1284" s="6">
        <v>160</v>
      </c>
    </row>
    <row r="1285" spans="2:6" x14ac:dyDescent="0.2">
      <c r="B1285" s="6" t="s">
        <v>41620</v>
      </c>
      <c r="C1285" s="6">
        <v>89</v>
      </c>
      <c r="D1285" s="6">
        <v>99</v>
      </c>
      <c r="E1285" s="6">
        <v>92</v>
      </c>
      <c r="F1285" s="6">
        <v>141</v>
      </c>
    </row>
    <row r="1286" spans="2:6" x14ac:dyDescent="0.2">
      <c r="B1286" s="6" t="s">
        <v>41621</v>
      </c>
      <c r="C1286" s="6">
        <v>133</v>
      </c>
      <c r="D1286" s="6">
        <v>107</v>
      </c>
      <c r="E1286" s="6">
        <v>162</v>
      </c>
      <c r="F1286" s="6">
        <v>89</v>
      </c>
    </row>
    <row r="1287" spans="2:6" x14ac:dyDescent="0.2">
      <c r="B1287" s="6" t="s">
        <v>41622</v>
      </c>
      <c r="C1287" s="6">
        <v>123</v>
      </c>
      <c r="D1287" s="6">
        <v>191</v>
      </c>
      <c r="E1287" s="6">
        <v>210</v>
      </c>
      <c r="F1287" s="6">
        <v>122</v>
      </c>
    </row>
    <row r="1288" spans="2:6" x14ac:dyDescent="0.2">
      <c r="B1288" s="6" t="s">
        <v>41623</v>
      </c>
      <c r="C1288" s="6">
        <v>149</v>
      </c>
      <c r="D1288" s="6">
        <v>167</v>
      </c>
      <c r="E1288" s="6">
        <v>190</v>
      </c>
      <c r="F1288" s="6">
        <v>89</v>
      </c>
    </row>
    <row r="1289" spans="2:6" x14ac:dyDescent="0.2">
      <c r="B1289" s="6" t="s">
        <v>41624</v>
      </c>
      <c r="C1289" s="6">
        <v>138</v>
      </c>
      <c r="D1289" s="6">
        <v>168</v>
      </c>
      <c r="E1289" s="6">
        <v>175</v>
      </c>
      <c r="F1289" s="6">
        <v>128</v>
      </c>
    </row>
    <row r="1290" spans="2:6" x14ac:dyDescent="0.2">
      <c r="B1290" s="6" t="s">
        <v>41625</v>
      </c>
      <c r="C1290" s="6">
        <v>146</v>
      </c>
      <c r="D1290" s="6">
        <v>207</v>
      </c>
      <c r="E1290" s="6">
        <v>177</v>
      </c>
      <c r="F1290" s="6">
        <v>132</v>
      </c>
    </row>
    <row r="1291" spans="2:6" x14ac:dyDescent="0.2">
      <c r="B1291" s="6" t="s">
        <v>41626</v>
      </c>
      <c r="C1291" s="6">
        <v>138</v>
      </c>
      <c r="D1291" s="6">
        <v>166</v>
      </c>
      <c r="E1291" s="6">
        <v>145</v>
      </c>
      <c r="F1291" s="6">
        <v>153</v>
      </c>
    </row>
    <row r="1292" spans="2:6" x14ac:dyDescent="0.2">
      <c r="B1292" s="6" t="s">
        <v>41627</v>
      </c>
      <c r="C1292" s="6">
        <v>145</v>
      </c>
      <c r="D1292" s="6">
        <v>61</v>
      </c>
      <c r="E1292" s="6">
        <v>73</v>
      </c>
      <c r="F1292" s="6">
        <v>178</v>
      </c>
    </row>
    <row r="1293" spans="2:6" x14ac:dyDescent="0.2">
      <c r="B1293" s="6" t="s">
        <v>41628</v>
      </c>
      <c r="C1293" s="6">
        <v>130</v>
      </c>
      <c r="D1293" s="6">
        <v>200</v>
      </c>
      <c r="E1293" s="6">
        <v>231</v>
      </c>
      <c r="F1293" s="6">
        <v>113</v>
      </c>
    </row>
    <row r="1294" spans="2:6" x14ac:dyDescent="0.2">
      <c r="B1294" s="6" t="s">
        <v>41629</v>
      </c>
      <c r="C1294" s="6">
        <v>166</v>
      </c>
      <c r="D1294" s="6">
        <v>117</v>
      </c>
      <c r="E1294" s="6">
        <v>111</v>
      </c>
      <c r="F1294" s="6">
        <v>197</v>
      </c>
    </row>
    <row r="1295" spans="2:6" x14ac:dyDescent="0.2">
      <c r="B1295" s="6" t="s">
        <v>41630</v>
      </c>
      <c r="C1295" s="6">
        <v>100</v>
      </c>
      <c r="D1295" s="6">
        <v>151</v>
      </c>
      <c r="E1295" s="6">
        <v>133</v>
      </c>
      <c r="F1295" s="6">
        <v>124</v>
      </c>
    </row>
    <row r="1296" spans="2:6" x14ac:dyDescent="0.2">
      <c r="B1296" s="6" t="s">
        <v>41631</v>
      </c>
      <c r="C1296" s="6">
        <v>135</v>
      </c>
      <c r="D1296" s="6">
        <v>144</v>
      </c>
      <c r="E1296" s="6">
        <v>149</v>
      </c>
      <c r="F1296" s="6">
        <v>136</v>
      </c>
    </row>
    <row r="1297" spans="2:6" x14ac:dyDescent="0.2">
      <c r="B1297" s="6" t="s">
        <v>41632</v>
      </c>
      <c r="C1297" s="6">
        <v>110</v>
      </c>
      <c r="D1297" s="6">
        <v>94</v>
      </c>
      <c r="E1297" s="6">
        <v>127</v>
      </c>
      <c r="F1297" s="6">
        <v>158</v>
      </c>
    </row>
    <row r="1298" spans="2:6" x14ac:dyDescent="0.2">
      <c r="B1298" s="6" t="s">
        <v>41633</v>
      </c>
      <c r="C1298" s="6">
        <v>146</v>
      </c>
      <c r="D1298" s="6">
        <v>146</v>
      </c>
      <c r="E1298" s="6">
        <v>165</v>
      </c>
      <c r="F1298" s="6">
        <v>146</v>
      </c>
    </row>
    <row r="1299" spans="2:6" x14ac:dyDescent="0.2">
      <c r="B1299" s="6" t="s">
        <v>41634</v>
      </c>
      <c r="C1299" s="6">
        <v>111</v>
      </c>
      <c r="D1299" s="6">
        <v>165</v>
      </c>
      <c r="E1299" s="6">
        <v>151</v>
      </c>
      <c r="F1299" s="6">
        <v>136</v>
      </c>
    </row>
    <row r="1300" spans="2:6" x14ac:dyDescent="0.2">
      <c r="B1300" s="6" t="s">
        <v>41635</v>
      </c>
      <c r="C1300" s="6">
        <v>52</v>
      </c>
      <c r="D1300" s="6">
        <v>148</v>
      </c>
      <c r="E1300" s="6">
        <v>143</v>
      </c>
      <c r="F1300" s="6">
        <v>57</v>
      </c>
    </row>
    <row r="1301" spans="2:6" x14ac:dyDescent="0.2">
      <c r="B1301" s="6" t="s">
        <v>41636</v>
      </c>
      <c r="C1301" s="6">
        <v>154</v>
      </c>
      <c r="D1301" s="6">
        <v>118</v>
      </c>
      <c r="E1301" s="6">
        <v>110</v>
      </c>
      <c r="F1301" s="6">
        <v>134</v>
      </c>
    </row>
    <row r="1302" spans="2:6" x14ac:dyDescent="0.2">
      <c r="B1302" s="6" t="s">
        <v>41637</v>
      </c>
      <c r="C1302" s="6">
        <v>130</v>
      </c>
      <c r="D1302" s="6">
        <v>166</v>
      </c>
      <c r="E1302" s="6">
        <v>184</v>
      </c>
      <c r="F1302" s="6">
        <v>167</v>
      </c>
    </row>
    <row r="1303" spans="2:6" x14ac:dyDescent="0.2">
      <c r="B1303" s="6" t="s">
        <v>41638</v>
      </c>
      <c r="C1303" s="6">
        <v>107</v>
      </c>
      <c r="D1303" s="6">
        <v>135</v>
      </c>
      <c r="E1303" s="6">
        <v>163</v>
      </c>
      <c r="F1303" s="6">
        <v>137</v>
      </c>
    </row>
    <row r="1304" spans="2:6" x14ac:dyDescent="0.2">
      <c r="B1304" s="6" t="s">
        <v>41639</v>
      </c>
      <c r="C1304" s="6">
        <v>81</v>
      </c>
      <c r="D1304" s="6">
        <v>186</v>
      </c>
      <c r="E1304" s="6">
        <v>94</v>
      </c>
      <c r="F1304" s="6">
        <v>153</v>
      </c>
    </row>
    <row r="1305" spans="2:6" x14ac:dyDescent="0.2">
      <c r="B1305" s="6" t="s">
        <v>41640</v>
      </c>
      <c r="C1305" s="6">
        <v>93</v>
      </c>
      <c r="D1305" s="6">
        <v>146</v>
      </c>
      <c r="E1305" s="6">
        <v>86</v>
      </c>
      <c r="F1305" s="6">
        <v>177</v>
      </c>
    </row>
    <row r="1306" spans="2:6" x14ac:dyDescent="0.2">
      <c r="B1306" s="6" t="s">
        <v>41641</v>
      </c>
      <c r="C1306" s="6">
        <v>109</v>
      </c>
      <c r="D1306" s="6">
        <v>227</v>
      </c>
      <c r="E1306" s="6">
        <v>124</v>
      </c>
      <c r="F1306" s="6">
        <v>196</v>
      </c>
    </row>
    <row r="1307" spans="2:6" x14ac:dyDescent="0.2">
      <c r="B1307" s="6" t="s">
        <v>41642</v>
      </c>
      <c r="C1307" s="6">
        <v>87</v>
      </c>
      <c r="D1307" s="6">
        <v>202</v>
      </c>
      <c r="E1307" s="6">
        <v>125</v>
      </c>
      <c r="F1307" s="6">
        <v>196</v>
      </c>
    </row>
    <row r="1308" spans="2:6" x14ac:dyDescent="0.2">
      <c r="B1308" s="6" t="s">
        <v>41643</v>
      </c>
      <c r="C1308" s="6">
        <v>124</v>
      </c>
      <c r="D1308" s="6">
        <v>139</v>
      </c>
      <c r="E1308" s="6">
        <v>89</v>
      </c>
      <c r="F1308" s="6">
        <v>184</v>
      </c>
    </row>
    <row r="1309" spans="2:6" x14ac:dyDescent="0.2">
      <c r="B1309" s="6" t="s">
        <v>41644</v>
      </c>
      <c r="C1309" s="6">
        <v>69</v>
      </c>
      <c r="D1309" s="6">
        <v>219</v>
      </c>
      <c r="E1309" s="6">
        <v>82</v>
      </c>
      <c r="F1309" s="6">
        <v>184</v>
      </c>
    </row>
    <row r="1310" spans="2:6" x14ac:dyDescent="0.2">
      <c r="B1310" s="6" t="s">
        <v>41645</v>
      </c>
      <c r="C1310" s="6">
        <v>85</v>
      </c>
      <c r="D1310" s="6">
        <v>227</v>
      </c>
      <c r="E1310" s="6">
        <v>92</v>
      </c>
      <c r="F1310" s="6">
        <v>109</v>
      </c>
    </row>
    <row r="1311" spans="2:6" x14ac:dyDescent="0.2">
      <c r="B1311" s="6" t="s">
        <v>41646</v>
      </c>
      <c r="C1311" s="6">
        <v>61</v>
      </c>
      <c r="D1311" s="6">
        <v>193</v>
      </c>
      <c r="E1311" s="6">
        <v>122</v>
      </c>
      <c r="F1311" s="6">
        <v>213</v>
      </c>
    </row>
    <row r="1312" spans="2:6" x14ac:dyDescent="0.2">
      <c r="B1312" s="6" t="s">
        <v>41647</v>
      </c>
      <c r="C1312" s="6">
        <v>65</v>
      </c>
      <c r="D1312" s="6">
        <v>171</v>
      </c>
      <c r="E1312" s="6">
        <v>83</v>
      </c>
      <c r="F1312" s="6">
        <v>203</v>
      </c>
    </row>
    <row r="1313" spans="2:6" x14ac:dyDescent="0.2">
      <c r="B1313" s="6" t="s">
        <v>41648</v>
      </c>
      <c r="C1313" s="6">
        <v>100</v>
      </c>
      <c r="D1313" s="6">
        <v>163</v>
      </c>
      <c r="E1313" s="6">
        <v>83</v>
      </c>
      <c r="F1313" s="6">
        <v>171</v>
      </c>
    </row>
    <row r="1314" spans="2:6" x14ac:dyDescent="0.2">
      <c r="B1314" s="6" t="s">
        <v>41649</v>
      </c>
      <c r="C1314" s="6">
        <v>94</v>
      </c>
      <c r="D1314" s="6">
        <v>268</v>
      </c>
      <c r="E1314" s="6">
        <v>121</v>
      </c>
      <c r="F1314" s="6">
        <v>199</v>
      </c>
    </row>
    <row r="1315" spans="2:6" x14ac:dyDescent="0.2">
      <c r="B1315" s="6" t="s">
        <v>41650</v>
      </c>
      <c r="C1315" s="6">
        <v>91</v>
      </c>
      <c r="D1315" s="6">
        <v>176</v>
      </c>
      <c r="E1315" s="6">
        <v>92</v>
      </c>
      <c r="F1315" s="6">
        <v>199</v>
      </c>
    </row>
    <row r="1316" spans="2:6" x14ac:dyDescent="0.2">
      <c r="B1316" s="6" t="s">
        <v>41651</v>
      </c>
      <c r="C1316" s="6">
        <v>100</v>
      </c>
      <c r="D1316" s="6">
        <v>188</v>
      </c>
      <c r="E1316" s="6">
        <v>106</v>
      </c>
      <c r="F1316" s="6">
        <v>156</v>
      </c>
    </row>
    <row r="1317" spans="2:6" x14ac:dyDescent="0.2">
      <c r="B1317" s="6" t="s">
        <v>41652</v>
      </c>
      <c r="C1317" s="6">
        <v>83</v>
      </c>
      <c r="D1317" s="6">
        <v>236</v>
      </c>
      <c r="E1317" s="6">
        <v>117</v>
      </c>
      <c r="F1317" s="6">
        <v>162</v>
      </c>
    </row>
    <row r="1318" spans="2:6" x14ac:dyDescent="0.2">
      <c r="B1318" s="6" t="s">
        <v>41653</v>
      </c>
      <c r="C1318" s="6">
        <v>81</v>
      </c>
      <c r="D1318" s="6">
        <v>173</v>
      </c>
      <c r="E1318" s="6">
        <v>85</v>
      </c>
      <c r="F1318" s="6">
        <v>168</v>
      </c>
    </row>
    <row r="1319" spans="2:6" x14ac:dyDescent="0.2">
      <c r="B1319" s="6" t="s">
        <v>41654</v>
      </c>
      <c r="C1319" s="6">
        <v>98</v>
      </c>
      <c r="D1319" s="6">
        <v>163</v>
      </c>
      <c r="E1319" s="6">
        <v>79</v>
      </c>
      <c r="F1319" s="6">
        <v>189</v>
      </c>
    </row>
    <row r="1320" spans="2:6" x14ac:dyDescent="0.2">
      <c r="B1320" s="6" t="s">
        <v>41655</v>
      </c>
      <c r="C1320" s="6">
        <v>70</v>
      </c>
      <c r="D1320" s="6">
        <v>140</v>
      </c>
      <c r="E1320" s="6">
        <v>98</v>
      </c>
      <c r="F1320" s="6">
        <v>125</v>
      </c>
    </row>
    <row r="1321" spans="2:6" x14ac:dyDescent="0.2">
      <c r="B1321" s="6" t="s">
        <v>41656</v>
      </c>
      <c r="C1321" s="6">
        <v>63</v>
      </c>
      <c r="D1321" s="6">
        <v>157</v>
      </c>
      <c r="E1321" s="6">
        <v>85</v>
      </c>
      <c r="F1321" s="6">
        <v>163</v>
      </c>
    </row>
    <row r="1322" spans="2:6" x14ac:dyDescent="0.2">
      <c r="B1322" s="6" t="s">
        <v>41657</v>
      </c>
      <c r="C1322" s="6">
        <v>65</v>
      </c>
      <c r="D1322" s="6">
        <v>219</v>
      </c>
      <c r="E1322" s="6">
        <v>121</v>
      </c>
      <c r="F1322" s="6">
        <v>123</v>
      </c>
    </row>
    <row r="1323" spans="2:6" x14ac:dyDescent="0.2">
      <c r="B1323" s="6" t="s">
        <v>41658</v>
      </c>
      <c r="C1323" s="6">
        <v>69</v>
      </c>
      <c r="D1323" s="6">
        <v>199</v>
      </c>
      <c r="E1323" s="6">
        <v>99</v>
      </c>
      <c r="F1323" s="6">
        <v>180</v>
      </c>
    </row>
    <row r="1324" spans="2:6" x14ac:dyDescent="0.2">
      <c r="B1324" s="6" t="s">
        <v>41659</v>
      </c>
      <c r="C1324" s="6">
        <v>99</v>
      </c>
      <c r="D1324" s="6">
        <v>226</v>
      </c>
      <c r="E1324" s="6">
        <v>107</v>
      </c>
      <c r="F1324" s="6">
        <v>153</v>
      </c>
    </row>
    <row r="1325" spans="2:6" x14ac:dyDescent="0.2">
      <c r="B1325" s="6" t="s">
        <v>41660</v>
      </c>
      <c r="C1325" s="6">
        <v>109</v>
      </c>
      <c r="D1325" s="6">
        <v>225</v>
      </c>
      <c r="E1325" s="6">
        <v>110</v>
      </c>
      <c r="F1325" s="6">
        <v>201</v>
      </c>
    </row>
    <row r="1326" spans="2:6" x14ac:dyDescent="0.2">
      <c r="B1326" s="6" t="s">
        <v>41661</v>
      </c>
      <c r="C1326" s="6">
        <v>102</v>
      </c>
      <c r="D1326" s="6">
        <v>172</v>
      </c>
      <c r="E1326" s="6">
        <v>92</v>
      </c>
      <c r="F1326" s="6">
        <v>183</v>
      </c>
    </row>
    <row r="1327" spans="2:6" x14ac:dyDescent="0.2">
      <c r="B1327" s="6" t="s">
        <v>41662</v>
      </c>
      <c r="C1327" s="6">
        <v>72</v>
      </c>
      <c r="D1327" s="6">
        <v>175</v>
      </c>
      <c r="E1327" s="6">
        <v>90</v>
      </c>
      <c r="F1327" s="6">
        <v>163</v>
      </c>
    </row>
    <row r="1328" spans="2:6" x14ac:dyDescent="0.2">
      <c r="B1328" s="6" t="s">
        <v>41663</v>
      </c>
      <c r="C1328" s="6">
        <v>94</v>
      </c>
      <c r="D1328" s="6">
        <v>215</v>
      </c>
      <c r="E1328" s="6">
        <v>120</v>
      </c>
      <c r="F1328" s="6">
        <v>164</v>
      </c>
    </row>
    <row r="1329" spans="2:6" x14ac:dyDescent="0.2">
      <c r="B1329" s="6" t="s">
        <v>41664</v>
      </c>
      <c r="C1329" s="6">
        <v>68</v>
      </c>
      <c r="D1329" s="6">
        <v>284</v>
      </c>
      <c r="E1329" s="6">
        <v>139</v>
      </c>
      <c r="F1329" s="6">
        <v>172</v>
      </c>
    </row>
    <row r="1330" spans="2:6" x14ac:dyDescent="0.2">
      <c r="B1330" s="6" t="s">
        <v>41665</v>
      </c>
      <c r="C1330" s="6">
        <v>73</v>
      </c>
      <c r="D1330" s="6">
        <v>149</v>
      </c>
      <c r="E1330" s="6">
        <v>72</v>
      </c>
      <c r="F1330" s="6">
        <v>147</v>
      </c>
    </row>
    <row r="1331" spans="2:6" x14ac:dyDescent="0.2">
      <c r="B1331" s="6" t="s">
        <v>41666</v>
      </c>
      <c r="C1331" s="6">
        <v>111</v>
      </c>
      <c r="D1331" s="6">
        <v>197</v>
      </c>
      <c r="E1331" s="6">
        <v>117</v>
      </c>
      <c r="F1331" s="6">
        <v>192</v>
      </c>
    </row>
    <row r="1332" spans="2:6" x14ac:dyDescent="0.2">
      <c r="B1332" s="6" t="s">
        <v>41667</v>
      </c>
      <c r="C1332" s="6">
        <v>75</v>
      </c>
      <c r="D1332" s="6">
        <v>188</v>
      </c>
      <c r="E1332" s="6">
        <v>115</v>
      </c>
      <c r="F1332" s="6">
        <v>187</v>
      </c>
    </row>
    <row r="1333" spans="2:6" x14ac:dyDescent="0.2">
      <c r="B1333" s="6" t="s">
        <v>41668</v>
      </c>
      <c r="C1333" s="6">
        <v>57</v>
      </c>
      <c r="D1333" s="6">
        <v>185</v>
      </c>
      <c r="E1333" s="6">
        <v>93</v>
      </c>
      <c r="F1333" s="6">
        <v>100</v>
      </c>
    </row>
    <row r="1334" spans="2:6" x14ac:dyDescent="0.2">
      <c r="B1334" s="6" t="s">
        <v>41669</v>
      </c>
      <c r="C1334" s="6">
        <v>100</v>
      </c>
      <c r="D1334" s="6">
        <v>248</v>
      </c>
      <c r="E1334" s="6">
        <v>116</v>
      </c>
      <c r="F1334" s="6">
        <v>216</v>
      </c>
    </row>
    <row r="1335" spans="2:6" x14ac:dyDescent="0.2">
      <c r="B1335" s="6" t="s">
        <v>41670</v>
      </c>
      <c r="C1335" s="6">
        <v>77</v>
      </c>
      <c r="D1335" s="6">
        <v>174</v>
      </c>
      <c r="E1335" s="6">
        <v>87</v>
      </c>
      <c r="F1335" s="6">
        <v>147</v>
      </c>
    </row>
    <row r="1336" spans="2:6" x14ac:dyDescent="0.2">
      <c r="B1336" s="6" t="s">
        <v>41671</v>
      </c>
      <c r="C1336" s="6">
        <v>109</v>
      </c>
      <c r="D1336" s="6">
        <v>179</v>
      </c>
      <c r="E1336" s="6">
        <v>82</v>
      </c>
      <c r="F1336" s="6">
        <v>159</v>
      </c>
    </row>
    <row r="1337" spans="2:6" x14ac:dyDescent="0.2">
      <c r="B1337" s="6" t="s">
        <v>41672</v>
      </c>
      <c r="C1337" s="6">
        <v>85</v>
      </c>
      <c r="D1337" s="6">
        <v>209</v>
      </c>
      <c r="E1337" s="6">
        <v>114</v>
      </c>
      <c r="F1337" s="6">
        <v>182</v>
      </c>
    </row>
    <row r="1338" spans="2:6" x14ac:dyDescent="0.2">
      <c r="B1338" s="6" t="s">
        <v>41673</v>
      </c>
      <c r="C1338" s="6">
        <v>56</v>
      </c>
      <c r="D1338" s="6">
        <v>241</v>
      </c>
      <c r="E1338" s="6">
        <v>120</v>
      </c>
      <c r="F1338" s="6">
        <v>103</v>
      </c>
    </row>
    <row r="1339" spans="2:6" x14ac:dyDescent="0.2">
      <c r="B1339" s="6" t="s">
        <v>41674</v>
      </c>
      <c r="C1339" s="6">
        <v>90</v>
      </c>
      <c r="D1339" s="6">
        <v>181</v>
      </c>
      <c r="E1339" s="6">
        <v>100</v>
      </c>
      <c r="F1339" s="6">
        <v>146</v>
      </c>
    </row>
    <row r="1340" spans="2:6" x14ac:dyDescent="0.2">
      <c r="B1340" s="6" t="s">
        <v>41675</v>
      </c>
      <c r="C1340" s="6">
        <v>80</v>
      </c>
      <c r="D1340" s="6">
        <v>175</v>
      </c>
      <c r="E1340" s="6">
        <v>99</v>
      </c>
      <c r="F1340" s="6">
        <v>156</v>
      </c>
    </row>
    <row r="1341" spans="2:6" x14ac:dyDescent="0.2">
      <c r="B1341" s="6" t="s">
        <v>41676</v>
      </c>
      <c r="C1341" s="6">
        <v>88</v>
      </c>
      <c r="D1341" s="6">
        <v>205</v>
      </c>
      <c r="E1341" s="6">
        <v>89</v>
      </c>
      <c r="F1341" s="6">
        <v>195</v>
      </c>
    </row>
    <row r="1342" spans="2:6" x14ac:dyDescent="0.2">
      <c r="B1342" s="6" t="s">
        <v>41677</v>
      </c>
      <c r="C1342" s="6">
        <v>81</v>
      </c>
      <c r="D1342" s="6">
        <v>128</v>
      </c>
      <c r="E1342" s="6">
        <v>81</v>
      </c>
      <c r="F1342" s="6">
        <v>161</v>
      </c>
    </row>
    <row r="1343" spans="2:6" x14ac:dyDescent="0.2">
      <c r="B1343" s="6" t="s">
        <v>41678</v>
      </c>
      <c r="C1343" s="6">
        <v>95</v>
      </c>
      <c r="D1343" s="6">
        <v>198</v>
      </c>
      <c r="E1343" s="6">
        <v>97</v>
      </c>
      <c r="F1343" s="6">
        <v>168</v>
      </c>
    </row>
    <row r="1344" spans="2:6" x14ac:dyDescent="0.2">
      <c r="B1344" s="6" t="s">
        <v>41679</v>
      </c>
      <c r="C1344" s="6">
        <v>100</v>
      </c>
      <c r="D1344" s="6">
        <v>179</v>
      </c>
      <c r="E1344" s="6">
        <v>116</v>
      </c>
      <c r="F1344" s="6">
        <v>194</v>
      </c>
    </row>
    <row r="1345" spans="2:6" x14ac:dyDescent="0.2">
      <c r="B1345" s="6" t="s">
        <v>41680</v>
      </c>
      <c r="C1345" s="6">
        <v>102</v>
      </c>
      <c r="D1345" s="6">
        <v>158</v>
      </c>
      <c r="E1345" s="6">
        <v>76</v>
      </c>
      <c r="F1345" s="6">
        <v>205</v>
      </c>
    </row>
    <row r="1346" spans="2:6" x14ac:dyDescent="0.2">
      <c r="B1346" s="6" t="s">
        <v>41681</v>
      </c>
      <c r="C1346" s="6">
        <v>81</v>
      </c>
      <c r="D1346" s="6">
        <v>219</v>
      </c>
      <c r="E1346" s="6">
        <v>127</v>
      </c>
      <c r="F1346" s="6">
        <v>160</v>
      </c>
    </row>
    <row r="1347" spans="2:6" x14ac:dyDescent="0.2">
      <c r="B1347" s="6" t="s">
        <v>41682</v>
      </c>
      <c r="C1347" s="6">
        <v>71</v>
      </c>
      <c r="D1347" s="6">
        <v>115</v>
      </c>
      <c r="E1347" s="6">
        <v>80</v>
      </c>
      <c r="F1347" s="6">
        <v>165</v>
      </c>
    </row>
    <row r="1348" spans="2:6" x14ac:dyDescent="0.2">
      <c r="B1348" s="6" t="s">
        <v>41683</v>
      </c>
      <c r="C1348" s="6">
        <v>81</v>
      </c>
      <c r="D1348" s="6">
        <v>159</v>
      </c>
      <c r="E1348" s="6">
        <v>113</v>
      </c>
      <c r="F1348" s="6">
        <v>135</v>
      </c>
    </row>
    <row r="1349" spans="2:6" x14ac:dyDescent="0.2">
      <c r="B1349" s="6" t="s">
        <v>41684</v>
      </c>
      <c r="C1349" s="6">
        <v>82</v>
      </c>
      <c r="D1349" s="6">
        <v>196</v>
      </c>
      <c r="E1349" s="6">
        <v>95</v>
      </c>
      <c r="F1349" s="6">
        <v>205</v>
      </c>
    </row>
    <row r="1350" spans="2:6" x14ac:dyDescent="0.2">
      <c r="B1350" s="6" t="s">
        <v>41685</v>
      </c>
      <c r="C1350" s="6">
        <v>59</v>
      </c>
      <c r="D1350" s="6">
        <v>144</v>
      </c>
      <c r="E1350" s="6">
        <v>95</v>
      </c>
      <c r="F1350" s="6">
        <v>180</v>
      </c>
    </row>
    <row r="1351" spans="2:6" x14ac:dyDescent="0.2">
      <c r="B1351" s="6" t="s">
        <v>41686</v>
      </c>
      <c r="C1351" s="6">
        <v>66</v>
      </c>
      <c r="D1351" s="6">
        <v>169</v>
      </c>
      <c r="E1351" s="6">
        <v>100</v>
      </c>
      <c r="F1351" s="6">
        <v>169</v>
      </c>
    </row>
    <row r="1352" spans="2:6" x14ac:dyDescent="0.2">
      <c r="B1352" s="6" t="s">
        <v>41687</v>
      </c>
      <c r="C1352" s="6">
        <v>98</v>
      </c>
      <c r="D1352" s="6">
        <v>183</v>
      </c>
      <c r="E1352" s="6">
        <v>115</v>
      </c>
      <c r="F1352" s="6">
        <v>192</v>
      </c>
    </row>
    <row r="1353" spans="2:6" x14ac:dyDescent="0.2">
      <c r="B1353" s="6" t="s">
        <v>41688</v>
      </c>
      <c r="C1353" s="6">
        <v>83</v>
      </c>
      <c r="D1353" s="6">
        <v>165</v>
      </c>
      <c r="E1353" s="6">
        <v>100</v>
      </c>
      <c r="F1353" s="6">
        <v>184</v>
      </c>
    </row>
    <row r="1354" spans="2:6" x14ac:dyDescent="0.2">
      <c r="B1354" s="6" t="s">
        <v>41689</v>
      </c>
      <c r="C1354" s="6">
        <v>107</v>
      </c>
      <c r="D1354" s="6">
        <v>132</v>
      </c>
      <c r="E1354" s="6">
        <v>66</v>
      </c>
      <c r="F1354" s="6">
        <v>158</v>
      </c>
    </row>
    <row r="1355" spans="2:6" x14ac:dyDescent="0.2">
      <c r="B1355" s="6" t="s">
        <v>41690</v>
      </c>
      <c r="C1355" s="6">
        <v>78</v>
      </c>
      <c r="D1355" s="6">
        <v>151</v>
      </c>
      <c r="E1355" s="6">
        <v>97</v>
      </c>
      <c r="F1355" s="6">
        <v>118</v>
      </c>
    </row>
    <row r="1356" spans="2:6" x14ac:dyDescent="0.2">
      <c r="B1356" s="6" t="s">
        <v>41691</v>
      </c>
      <c r="C1356" s="6">
        <v>82</v>
      </c>
      <c r="D1356" s="6">
        <v>175</v>
      </c>
      <c r="E1356" s="6">
        <v>100</v>
      </c>
      <c r="F1356" s="6">
        <v>139</v>
      </c>
    </row>
    <row r="1357" spans="2:6" x14ac:dyDescent="0.2">
      <c r="B1357" s="6" t="s">
        <v>41692</v>
      </c>
      <c r="C1357" s="6">
        <v>109</v>
      </c>
      <c r="D1357" s="6">
        <v>211</v>
      </c>
      <c r="E1357" s="6">
        <v>94</v>
      </c>
      <c r="F1357" s="6">
        <v>161</v>
      </c>
    </row>
    <row r="1358" spans="2:6" x14ac:dyDescent="0.2">
      <c r="B1358" s="6" t="s">
        <v>41693</v>
      </c>
      <c r="C1358" s="6">
        <v>66</v>
      </c>
      <c r="D1358" s="6">
        <v>167</v>
      </c>
      <c r="E1358" s="6">
        <v>103</v>
      </c>
      <c r="F1358" s="6">
        <v>134</v>
      </c>
    </row>
    <row r="1359" spans="2:6" x14ac:dyDescent="0.2">
      <c r="B1359" s="6" t="s">
        <v>41694</v>
      </c>
      <c r="C1359" s="6">
        <v>81</v>
      </c>
      <c r="D1359" s="6">
        <v>197</v>
      </c>
      <c r="E1359" s="6">
        <v>93</v>
      </c>
      <c r="F1359" s="6">
        <v>161</v>
      </c>
    </row>
    <row r="1360" spans="2:6" x14ac:dyDescent="0.2">
      <c r="B1360" s="6" t="s">
        <v>41695</v>
      </c>
      <c r="C1360" s="6">
        <v>65</v>
      </c>
      <c r="D1360" s="6">
        <v>163</v>
      </c>
      <c r="E1360" s="6">
        <v>106</v>
      </c>
      <c r="F1360" s="6">
        <v>109</v>
      </c>
    </row>
    <row r="1361" spans="2:6" x14ac:dyDescent="0.2">
      <c r="B1361" s="6" t="s">
        <v>41696</v>
      </c>
      <c r="C1361" s="6">
        <v>113</v>
      </c>
      <c r="D1361" s="6">
        <v>193</v>
      </c>
      <c r="E1361" s="6">
        <v>91</v>
      </c>
      <c r="F1361" s="6">
        <v>216</v>
      </c>
    </row>
    <row r="1362" spans="2:6" x14ac:dyDescent="0.2">
      <c r="B1362" s="6" t="s">
        <v>41697</v>
      </c>
      <c r="C1362" s="6">
        <v>113</v>
      </c>
      <c r="D1362" s="6">
        <v>159</v>
      </c>
      <c r="E1362" s="6">
        <v>78</v>
      </c>
      <c r="F1362" s="6">
        <v>197</v>
      </c>
    </row>
    <row r="1363" spans="2:6" x14ac:dyDescent="0.2">
      <c r="B1363" s="6" t="s">
        <v>41698</v>
      </c>
      <c r="C1363" s="6">
        <v>79</v>
      </c>
      <c r="D1363" s="6">
        <v>195</v>
      </c>
      <c r="E1363" s="6">
        <v>151</v>
      </c>
      <c r="F1363" s="6">
        <v>148</v>
      </c>
    </row>
    <row r="1364" spans="2:6" x14ac:dyDescent="0.2">
      <c r="B1364" s="6" t="s">
        <v>41699</v>
      </c>
      <c r="C1364" s="6">
        <v>103</v>
      </c>
      <c r="D1364" s="6">
        <v>164</v>
      </c>
      <c r="E1364" s="6">
        <v>91</v>
      </c>
      <c r="F1364" s="6">
        <v>160</v>
      </c>
    </row>
    <row r="1365" spans="2:6" x14ac:dyDescent="0.2">
      <c r="B1365" s="6" t="s">
        <v>41700</v>
      </c>
      <c r="C1365" s="6">
        <v>124</v>
      </c>
      <c r="D1365" s="6">
        <v>155</v>
      </c>
      <c r="E1365" s="6">
        <v>96</v>
      </c>
      <c r="F1365" s="6">
        <v>212</v>
      </c>
    </row>
    <row r="1366" spans="2:6" x14ac:dyDescent="0.2">
      <c r="B1366" s="6" t="s">
        <v>41701</v>
      </c>
      <c r="C1366" s="6">
        <v>89</v>
      </c>
      <c r="D1366" s="6">
        <v>149</v>
      </c>
      <c r="E1366" s="6">
        <v>76</v>
      </c>
      <c r="F1366" s="6">
        <v>192</v>
      </c>
    </row>
    <row r="1367" spans="2:6" x14ac:dyDescent="0.2">
      <c r="B1367" s="6" t="s">
        <v>41702</v>
      </c>
      <c r="C1367" s="6">
        <v>83</v>
      </c>
      <c r="D1367" s="6">
        <v>173</v>
      </c>
      <c r="E1367" s="6">
        <v>90</v>
      </c>
      <c r="F1367" s="6">
        <v>216</v>
      </c>
    </row>
    <row r="1368" spans="2:6" x14ac:dyDescent="0.2">
      <c r="B1368" s="6" t="s">
        <v>41703</v>
      </c>
      <c r="C1368" s="6">
        <v>87</v>
      </c>
      <c r="D1368" s="6">
        <v>192</v>
      </c>
      <c r="E1368" s="6">
        <v>100</v>
      </c>
      <c r="F1368" s="6">
        <v>164</v>
      </c>
    </row>
    <row r="1369" spans="2:6" x14ac:dyDescent="0.2">
      <c r="B1369" s="6" t="s">
        <v>41704</v>
      </c>
      <c r="C1369" s="6">
        <v>100</v>
      </c>
      <c r="D1369" s="6">
        <v>145</v>
      </c>
      <c r="E1369" s="6">
        <v>62</v>
      </c>
      <c r="F1369" s="6">
        <v>186</v>
      </c>
    </row>
    <row r="1370" spans="2:6" x14ac:dyDescent="0.2">
      <c r="B1370" s="6" t="s">
        <v>41705</v>
      </c>
      <c r="C1370" s="6">
        <v>90</v>
      </c>
      <c r="D1370" s="6">
        <v>159</v>
      </c>
      <c r="E1370" s="6">
        <v>107</v>
      </c>
      <c r="F1370" s="6">
        <v>201</v>
      </c>
    </row>
    <row r="1371" spans="2:6" x14ac:dyDescent="0.2">
      <c r="B1371" s="6" t="s">
        <v>41706</v>
      </c>
      <c r="C1371" s="6">
        <v>93</v>
      </c>
      <c r="D1371" s="6">
        <v>92</v>
      </c>
      <c r="E1371" s="6">
        <v>58</v>
      </c>
      <c r="F1371" s="6">
        <v>176</v>
      </c>
    </row>
    <row r="1372" spans="2:6" x14ac:dyDescent="0.2">
      <c r="B1372" s="6" t="s">
        <v>41707</v>
      </c>
      <c r="C1372" s="6">
        <v>81</v>
      </c>
      <c r="D1372" s="6">
        <v>172</v>
      </c>
      <c r="E1372" s="6">
        <v>95</v>
      </c>
      <c r="F1372" s="6">
        <v>139</v>
      </c>
    </row>
    <row r="1373" spans="2:6" x14ac:dyDescent="0.2">
      <c r="B1373" s="6" t="s">
        <v>41708</v>
      </c>
      <c r="C1373" s="6">
        <v>61</v>
      </c>
      <c r="D1373" s="6">
        <v>176</v>
      </c>
      <c r="E1373" s="6">
        <v>103</v>
      </c>
      <c r="F1373" s="6">
        <v>129</v>
      </c>
    </row>
    <row r="1374" spans="2:6" x14ac:dyDescent="0.2">
      <c r="B1374" s="6" t="s">
        <v>41709</v>
      </c>
      <c r="C1374" s="6">
        <v>87</v>
      </c>
      <c r="D1374" s="6">
        <v>227</v>
      </c>
      <c r="E1374" s="6">
        <v>130</v>
      </c>
      <c r="F1374" s="6">
        <v>153</v>
      </c>
    </row>
    <row r="1375" spans="2:6" x14ac:dyDescent="0.2">
      <c r="B1375" s="6" t="s">
        <v>41710</v>
      </c>
      <c r="C1375" s="6">
        <v>66</v>
      </c>
      <c r="D1375" s="6">
        <v>194</v>
      </c>
      <c r="E1375" s="6">
        <v>92</v>
      </c>
      <c r="F1375" s="6">
        <v>141</v>
      </c>
    </row>
    <row r="1376" spans="2:6" x14ac:dyDescent="0.2">
      <c r="B1376" s="6" t="s">
        <v>41711</v>
      </c>
      <c r="C1376" s="6">
        <v>94</v>
      </c>
      <c r="D1376" s="6">
        <v>198</v>
      </c>
      <c r="E1376" s="6">
        <v>125</v>
      </c>
      <c r="F1376" s="6">
        <v>187</v>
      </c>
    </row>
    <row r="1377" spans="2:6" x14ac:dyDescent="0.2">
      <c r="B1377" s="6" t="s">
        <v>41712</v>
      </c>
      <c r="C1377" s="6">
        <v>104</v>
      </c>
      <c r="D1377" s="6">
        <v>214</v>
      </c>
      <c r="E1377" s="6">
        <v>128</v>
      </c>
      <c r="F1377" s="6">
        <v>171</v>
      </c>
    </row>
    <row r="1378" spans="2:6" x14ac:dyDescent="0.2">
      <c r="B1378" s="6" t="s">
        <v>41713</v>
      </c>
      <c r="C1378" s="6">
        <v>90</v>
      </c>
      <c r="D1378" s="6">
        <v>243</v>
      </c>
      <c r="E1378" s="6">
        <v>152</v>
      </c>
      <c r="F1378" s="6">
        <v>153</v>
      </c>
    </row>
    <row r="1379" spans="2:6" x14ac:dyDescent="0.2">
      <c r="B1379" s="6" t="s">
        <v>41714</v>
      </c>
      <c r="C1379" s="6">
        <v>65</v>
      </c>
      <c r="D1379" s="6">
        <v>164</v>
      </c>
      <c r="E1379" s="6">
        <v>88</v>
      </c>
      <c r="F1379" s="6">
        <v>148</v>
      </c>
    </row>
    <row r="1380" spans="2:6" x14ac:dyDescent="0.2">
      <c r="B1380" s="6" t="s">
        <v>41715</v>
      </c>
      <c r="C1380" s="6">
        <v>93</v>
      </c>
      <c r="D1380" s="6">
        <v>183</v>
      </c>
      <c r="E1380" s="6">
        <v>83</v>
      </c>
      <c r="F1380" s="6">
        <v>182</v>
      </c>
    </row>
    <row r="1381" spans="2:6" x14ac:dyDescent="0.2">
      <c r="B1381" s="6" t="s">
        <v>41716</v>
      </c>
      <c r="C1381" s="6">
        <v>100</v>
      </c>
      <c r="D1381" s="6">
        <v>215</v>
      </c>
      <c r="E1381" s="6">
        <v>124</v>
      </c>
      <c r="F1381" s="6">
        <v>175</v>
      </c>
    </row>
    <row r="1382" spans="2:6" x14ac:dyDescent="0.2">
      <c r="B1382" s="6" t="s">
        <v>41717</v>
      </c>
      <c r="C1382" s="6">
        <v>72</v>
      </c>
      <c r="D1382" s="6">
        <v>163</v>
      </c>
      <c r="E1382" s="6">
        <v>95</v>
      </c>
      <c r="F1382" s="6">
        <v>117</v>
      </c>
    </row>
    <row r="1383" spans="2:6" x14ac:dyDescent="0.2">
      <c r="B1383" s="6" t="s">
        <v>41718</v>
      </c>
      <c r="C1383" s="6">
        <v>55</v>
      </c>
      <c r="D1383" s="6">
        <v>111</v>
      </c>
      <c r="E1383" s="6">
        <v>65</v>
      </c>
      <c r="F1383" s="6">
        <v>148</v>
      </c>
    </row>
    <row r="1384" spans="2:6" x14ac:dyDescent="0.2">
      <c r="B1384" s="6" t="s">
        <v>41719</v>
      </c>
      <c r="C1384" s="6">
        <v>83</v>
      </c>
      <c r="D1384" s="6">
        <v>150</v>
      </c>
      <c r="E1384" s="6">
        <v>72</v>
      </c>
      <c r="F1384" s="6">
        <v>178</v>
      </c>
    </row>
    <row r="1385" spans="2:6" x14ac:dyDescent="0.2">
      <c r="B1385" s="6" t="s">
        <v>41720</v>
      </c>
      <c r="C1385" s="6">
        <v>68</v>
      </c>
      <c r="D1385" s="6">
        <v>129</v>
      </c>
      <c r="E1385" s="6">
        <v>82</v>
      </c>
      <c r="F1385" s="6">
        <v>143</v>
      </c>
    </row>
    <row r="1386" spans="2:6" x14ac:dyDescent="0.2">
      <c r="B1386" s="6" t="s">
        <v>41721</v>
      </c>
      <c r="C1386" s="6">
        <v>79</v>
      </c>
      <c r="D1386" s="6">
        <v>191</v>
      </c>
      <c r="E1386" s="6">
        <v>102</v>
      </c>
      <c r="F1386" s="6">
        <v>135</v>
      </c>
    </row>
    <row r="1387" spans="2:6" x14ac:dyDescent="0.2">
      <c r="B1387" s="6" t="s">
        <v>41722</v>
      </c>
      <c r="C1387" s="6">
        <v>78</v>
      </c>
      <c r="D1387" s="6">
        <v>255</v>
      </c>
      <c r="E1387" s="6">
        <v>154</v>
      </c>
      <c r="F1387" s="6">
        <v>178</v>
      </c>
    </row>
    <row r="1388" spans="2:6" x14ac:dyDescent="0.2">
      <c r="B1388" s="6" t="s">
        <v>41723</v>
      </c>
      <c r="C1388" s="6">
        <v>81</v>
      </c>
      <c r="D1388" s="6">
        <v>215</v>
      </c>
      <c r="E1388" s="6">
        <v>87</v>
      </c>
      <c r="F1388" s="6">
        <v>167</v>
      </c>
    </row>
    <row r="1389" spans="2:6" x14ac:dyDescent="0.2">
      <c r="B1389" s="6" t="s">
        <v>41724</v>
      </c>
      <c r="C1389" s="6">
        <v>83</v>
      </c>
      <c r="D1389" s="6">
        <v>208</v>
      </c>
      <c r="E1389" s="6">
        <v>97</v>
      </c>
      <c r="F1389" s="6">
        <v>151</v>
      </c>
    </row>
    <row r="1390" spans="2:6" x14ac:dyDescent="0.2">
      <c r="B1390" s="6" t="s">
        <v>41725</v>
      </c>
      <c r="C1390" s="6">
        <v>101</v>
      </c>
      <c r="D1390" s="6">
        <v>232</v>
      </c>
      <c r="E1390" s="6">
        <v>110</v>
      </c>
      <c r="F1390" s="6">
        <v>193</v>
      </c>
    </row>
    <row r="1391" spans="2:6" x14ac:dyDescent="0.2">
      <c r="B1391" s="6" t="s">
        <v>41726</v>
      </c>
      <c r="C1391" s="6">
        <v>84</v>
      </c>
      <c r="D1391" s="6">
        <v>157</v>
      </c>
      <c r="E1391" s="6">
        <v>92</v>
      </c>
      <c r="F1391" s="6">
        <v>156</v>
      </c>
    </row>
    <row r="1392" spans="2:6" x14ac:dyDescent="0.2">
      <c r="B1392" s="6" t="s">
        <v>41727</v>
      </c>
      <c r="C1392" s="6">
        <v>106</v>
      </c>
      <c r="D1392" s="6">
        <v>90</v>
      </c>
      <c r="E1392" s="6">
        <v>37</v>
      </c>
      <c r="F1392" s="6">
        <v>219</v>
      </c>
    </row>
    <row r="1393" spans="2:6" x14ac:dyDescent="0.2">
      <c r="B1393" s="6" t="s">
        <v>41728</v>
      </c>
      <c r="C1393" s="6">
        <v>86</v>
      </c>
      <c r="D1393" s="6">
        <v>260</v>
      </c>
      <c r="E1393" s="6">
        <v>145</v>
      </c>
      <c r="F1393" s="6">
        <v>166</v>
      </c>
    </row>
    <row r="1394" spans="2:6" x14ac:dyDescent="0.2">
      <c r="B1394" s="6" t="s">
        <v>41729</v>
      </c>
      <c r="C1394" s="6">
        <v>125</v>
      </c>
      <c r="D1394" s="6">
        <v>160</v>
      </c>
      <c r="E1394" s="6">
        <v>79</v>
      </c>
      <c r="F1394" s="6">
        <v>227</v>
      </c>
    </row>
    <row r="1395" spans="2:6" x14ac:dyDescent="0.2">
      <c r="B1395" s="6" t="s">
        <v>41730</v>
      </c>
      <c r="C1395" s="6">
        <v>83</v>
      </c>
      <c r="D1395" s="6">
        <v>186</v>
      </c>
      <c r="E1395" s="6">
        <v>83</v>
      </c>
      <c r="F1395" s="6">
        <v>147</v>
      </c>
    </row>
    <row r="1396" spans="2:6" x14ac:dyDescent="0.2">
      <c r="B1396" s="6" t="s">
        <v>41731</v>
      </c>
      <c r="C1396" s="6">
        <v>82</v>
      </c>
      <c r="D1396" s="6">
        <v>189</v>
      </c>
      <c r="E1396" s="6">
        <v>107</v>
      </c>
      <c r="F1396" s="6">
        <v>191</v>
      </c>
    </row>
    <row r="1397" spans="2:6" x14ac:dyDescent="0.2">
      <c r="B1397" s="6" t="s">
        <v>41732</v>
      </c>
      <c r="C1397" s="6">
        <v>99</v>
      </c>
      <c r="D1397" s="6">
        <v>150</v>
      </c>
      <c r="E1397" s="6">
        <v>97</v>
      </c>
      <c r="F1397" s="6">
        <v>161</v>
      </c>
    </row>
    <row r="1398" spans="2:6" x14ac:dyDescent="0.2">
      <c r="B1398" s="6" t="s">
        <v>41733</v>
      </c>
      <c r="C1398" s="6">
        <v>87</v>
      </c>
      <c r="D1398" s="6">
        <v>201</v>
      </c>
      <c r="E1398" s="6">
        <v>104</v>
      </c>
      <c r="F1398" s="6">
        <v>180</v>
      </c>
    </row>
    <row r="1399" spans="2:6" x14ac:dyDescent="0.2">
      <c r="B1399" s="6" t="s">
        <v>41734</v>
      </c>
      <c r="C1399" s="6">
        <v>66</v>
      </c>
      <c r="D1399" s="6">
        <v>168</v>
      </c>
      <c r="E1399" s="6">
        <v>91</v>
      </c>
      <c r="F1399" s="6">
        <v>165</v>
      </c>
    </row>
    <row r="1400" spans="2:6" x14ac:dyDescent="0.2">
      <c r="B1400" s="6" t="s">
        <v>41735</v>
      </c>
      <c r="C1400" s="6">
        <v>27</v>
      </c>
      <c r="D1400" s="6">
        <v>198</v>
      </c>
      <c r="E1400" s="6">
        <v>128</v>
      </c>
      <c r="F1400" s="6">
        <v>59</v>
      </c>
    </row>
    <row r="1401" spans="2:6" x14ac:dyDescent="0.2">
      <c r="B1401" s="6" t="s">
        <v>41736</v>
      </c>
      <c r="C1401" s="6">
        <v>107</v>
      </c>
      <c r="D1401" s="6">
        <v>126</v>
      </c>
      <c r="E1401" s="6">
        <v>68</v>
      </c>
      <c r="F1401" s="6">
        <v>173</v>
      </c>
    </row>
    <row r="1402" spans="2:6" x14ac:dyDescent="0.2">
      <c r="B1402" s="6" t="s">
        <v>41737</v>
      </c>
      <c r="C1402" s="6">
        <v>98</v>
      </c>
      <c r="D1402" s="6">
        <v>261</v>
      </c>
      <c r="E1402" s="6">
        <v>101</v>
      </c>
      <c r="F1402" s="6">
        <v>182</v>
      </c>
    </row>
    <row r="1403" spans="2:6" x14ac:dyDescent="0.2">
      <c r="B1403" s="6" t="s">
        <v>41738</v>
      </c>
      <c r="C1403" s="6">
        <v>89</v>
      </c>
      <c r="D1403" s="6">
        <v>175</v>
      </c>
      <c r="E1403" s="6">
        <v>114</v>
      </c>
      <c r="F1403" s="6">
        <v>190</v>
      </c>
    </row>
    <row r="1404" spans="2:6" x14ac:dyDescent="0.2">
      <c r="B1404" s="6" t="s">
        <v>41739</v>
      </c>
      <c r="C1404" s="6">
        <v>135</v>
      </c>
      <c r="D1404" s="6">
        <v>162</v>
      </c>
      <c r="E1404" s="6">
        <v>157</v>
      </c>
      <c r="F1404" s="6">
        <v>133</v>
      </c>
    </row>
    <row r="1405" spans="2:6" x14ac:dyDescent="0.2">
      <c r="B1405" s="6" t="s">
        <v>41740</v>
      </c>
      <c r="C1405" s="6">
        <v>166</v>
      </c>
      <c r="D1405" s="6">
        <v>138</v>
      </c>
      <c r="E1405" s="6">
        <v>143</v>
      </c>
      <c r="F1405" s="6">
        <v>184</v>
      </c>
    </row>
    <row r="1406" spans="2:6" x14ac:dyDescent="0.2">
      <c r="B1406" s="6" t="s">
        <v>41741</v>
      </c>
      <c r="C1406" s="6">
        <v>175</v>
      </c>
      <c r="D1406" s="6">
        <v>171</v>
      </c>
      <c r="E1406" s="6">
        <v>195</v>
      </c>
      <c r="F1406" s="6">
        <v>177</v>
      </c>
    </row>
    <row r="1407" spans="2:6" x14ac:dyDescent="0.2">
      <c r="B1407" s="6" t="s">
        <v>41742</v>
      </c>
      <c r="C1407" s="6">
        <v>175</v>
      </c>
      <c r="D1407" s="6">
        <v>149</v>
      </c>
      <c r="E1407" s="6">
        <v>200</v>
      </c>
      <c r="F1407" s="6">
        <v>157</v>
      </c>
    </row>
    <row r="1408" spans="2:6" x14ac:dyDescent="0.2">
      <c r="B1408" s="6" t="s">
        <v>41743</v>
      </c>
      <c r="C1408" s="6">
        <v>153</v>
      </c>
      <c r="D1408" s="6">
        <v>139</v>
      </c>
      <c r="E1408" s="6">
        <v>132</v>
      </c>
      <c r="F1408" s="6">
        <v>187</v>
      </c>
    </row>
    <row r="1409" spans="2:6" x14ac:dyDescent="0.2">
      <c r="B1409" s="6" t="s">
        <v>41744</v>
      </c>
      <c r="C1409" s="6">
        <v>127</v>
      </c>
      <c r="D1409" s="6">
        <v>155</v>
      </c>
      <c r="E1409" s="6">
        <v>164</v>
      </c>
      <c r="F1409" s="6">
        <v>127</v>
      </c>
    </row>
    <row r="1410" spans="2:6" x14ac:dyDescent="0.2">
      <c r="B1410" s="6" t="s">
        <v>41745</v>
      </c>
      <c r="C1410" s="6">
        <v>125</v>
      </c>
      <c r="D1410" s="6">
        <v>149</v>
      </c>
      <c r="E1410" s="6">
        <v>198</v>
      </c>
      <c r="F1410" s="6">
        <v>95</v>
      </c>
    </row>
    <row r="1411" spans="2:6" x14ac:dyDescent="0.2">
      <c r="B1411" s="6" t="s">
        <v>41746</v>
      </c>
      <c r="C1411" s="6">
        <v>88</v>
      </c>
      <c r="D1411" s="6">
        <v>146</v>
      </c>
      <c r="E1411" s="6">
        <v>180</v>
      </c>
      <c r="F1411" s="6">
        <v>185</v>
      </c>
    </row>
    <row r="1412" spans="2:6" x14ac:dyDescent="0.2">
      <c r="B1412" s="6" t="s">
        <v>41747</v>
      </c>
      <c r="C1412" s="6">
        <v>172</v>
      </c>
      <c r="D1412" s="6">
        <v>125</v>
      </c>
      <c r="E1412" s="6">
        <v>150</v>
      </c>
      <c r="F1412" s="6">
        <v>133</v>
      </c>
    </row>
    <row r="1413" spans="2:6" x14ac:dyDescent="0.2">
      <c r="B1413" s="6" t="s">
        <v>41748</v>
      </c>
      <c r="C1413" s="6">
        <v>156</v>
      </c>
      <c r="D1413" s="6">
        <v>106</v>
      </c>
      <c r="E1413" s="6">
        <v>149</v>
      </c>
      <c r="F1413" s="6">
        <v>175</v>
      </c>
    </row>
    <row r="1414" spans="2:6" x14ac:dyDescent="0.2">
      <c r="B1414" s="6" t="s">
        <v>41749</v>
      </c>
      <c r="C1414" s="6">
        <v>182</v>
      </c>
      <c r="D1414" s="6">
        <v>218</v>
      </c>
      <c r="E1414" s="6">
        <v>193</v>
      </c>
      <c r="F1414" s="6">
        <v>174</v>
      </c>
    </row>
    <row r="1415" spans="2:6" x14ac:dyDescent="0.2">
      <c r="B1415" s="6" t="s">
        <v>41750</v>
      </c>
      <c r="C1415" s="6">
        <v>197</v>
      </c>
      <c r="D1415" s="6">
        <v>136</v>
      </c>
      <c r="E1415" s="6">
        <v>166</v>
      </c>
      <c r="F1415" s="6">
        <v>188</v>
      </c>
    </row>
    <row r="1416" spans="2:6" x14ac:dyDescent="0.2">
      <c r="B1416" s="6" t="s">
        <v>41751</v>
      </c>
      <c r="C1416" s="6">
        <v>144</v>
      </c>
      <c r="D1416" s="6">
        <v>161</v>
      </c>
      <c r="E1416" s="6">
        <v>166</v>
      </c>
      <c r="F1416" s="6">
        <v>172</v>
      </c>
    </row>
    <row r="1417" spans="2:6" x14ac:dyDescent="0.2">
      <c r="B1417" s="6" t="s">
        <v>41752</v>
      </c>
      <c r="C1417" s="6">
        <v>147</v>
      </c>
      <c r="D1417" s="6">
        <v>168</v>
      </c>
      <c r="E1417" s="6">
        <v>225</v>
      </c>
      <c r="F1417" s="6">
        <v>155</v>
      </c>
    </row>
    <row r="1418" spans="2:6" x14ac:dyDescent="0.2">
      <c r="B1418" s="6" t="s">
        <v>41753</v>
      </c>
      <c r="C1418" s="6">
        <v>141</v>
      </c>
      <c r="D1418" s="6">
        <v>108</v>
      </c>
      <c r="E1418" s="6">
        <v>126</v>
      </c>
      <c r="F1418" s="6">
        <v>152</v>
      </c>
    </row>
    <row r="1419" spans="2:6" x14ac:dyDescent="0.2">
      <c r="B1419" s="6" t="s">
        <v>41754</v>
      </c>
      <c r="C1419" s="6">
        <v>144</v>
      </c>
      <c r="D1419" s="6">
        <v>141</v>
      </c>
      <c r="E1419" s="6">
        <v>135</v>
      </c>
      <c r="F1419" s="6">
        <v>168</v>
      </c>
    </row>
    <row r="1420" spans="2:6" x14ac:dyDescent="0.2">
      <c r="B1420" s="6" t="s">
        <v>41755</v>
      </c>
      <c r="C1420" s="6">
        <v>155</v>
      </c>
      <c r="D1420" s="6">
        <v>139</v>
      </c>
      <c r="E1420" s="6">
        <v>150</v>
      </c>
      <c r="F1420" s="6">
        <v>108</v>
      </c>
    </row>
    <row r="1421" spans="2:6" x14ac:dyDescent="0.2">
      <c r="B1421" s="6" t="s">
        <v>41756</v>
      </c>
      <c r="C1421" s="6">
        <v>135</v>
      </c>
      <c r="D1421" s="6">
        <v>116</v>
      </c>
      <c r="E1421" s="6">
        <v>132</v>
      </c>
      <c r="F1421" s="6">
        <v>141</v>
      </c>
    </row>
    <row r="1422" spans="2:6" x14ac:dyDescent="0.2">
      <c r="B1422" s="6" t="s">
        <v>41757</v>
      </c>
      <c r="C1422" s="6">
        <v>84</v>
      </c>
      <c r="D1422" s="6">
        <v>188</v>
      </c>
      <c r="E1422" s="6">
        <v>192</v>
      </c>
      <c r="F1422" s="6">
        <v>86</v>
      </c>
    </row>
    <row r="1423" spans="2:6" x14ac:dyDescent="0.2">
      <c r="B1423" s="6" t="s">
        <v>41758</v>
      </c>
      <c r="C1423" s="6">
        <v>170</v>
      </c>
      <c r="D1423" s="6">
        <v>190</v>
      </c>
      <c r="E1423" s="6">
        <v>218</v>
      </c>
      <c r="F1423" s="6">
        <v>127</v>
      </c>
    </row>
    <row r="1424" spans="2:6" x14ac:dyDescent="0.2">
      <c r="B1424" s="6" t="s">
        <v>41759</v>
      </c>
      <c r="C1424" s="6">
        <v>140</v>
      </c>
      <c r="D1424" s="6">
        <v>167</v>
      </c>
      <c r="E1424" s="6">
        <v>202</v>
      </c>
      <c r="F1424" s="6">
        <v>133</v>
      </c>
    </row>
    <row r="1425" spans="2:6" x14ac:dyDescent="0.2">
      <c r="B1425" s="6" t="s">
        <v>41760</v>
      </c>
      <c r="C1425" s="6">
        <v>140</v>
      </c>
      <c r="D1425" s="6">
        <v>177</v>
      </c>
      <c r="E1425" s="6">
        <v>190</v>
      </c>
      <c r="F1425" s="6">
        <v>171</v>
      </c>
    </row>
    <row r="1426" spans="2:6" x14ac:dyDescent="0.2">
      <c r="B1426" s="6" t="s">
        <v>41761</v>
      </c>
      <c r="C1426" s="6">
        <v>126</v>
      </c>
      <c r="D1426" s="6">
        <v>143</v>
      </c>
      <c r="E1426" s="6">
        <v>129</v>
      </c>
      <c r="F1426" s="6">
        <v>140</v>
      </c>
    </row>
    <row r="1427" spans="2:6" x14ac:dyDescent="0.2">
      <c r="B1427" s="6" t="s">
        <v>41762</v>
      </c>
      <c r="C1427" s="6">
        <v>140</v>
      </c>
      <c r="D1427" s="6">
        <v>132</v>
      </c>
      <c r="E1427" s="6">
        <v>171</v>
      </c>
      <c r="F1427" s="6">
        <v>163</v>
      </c>
    </row>
    <row r="1428" spans="2:6" x14ac:dyDescent="0.2">
      <c r="B1428" s="6" t="s">
        <v>41763</v>
      </c>
      <c r="C1428" s="6">
        <v>175</v>
      </c>
      <c r="D1428" s="6">
        <v>152</v>
      </c>
      <c r="E1428" s="6">
        <v>235</v>
      </c>
      <c r="F1428" s="6">
        <v>165</v>
      </c>
    </row>
    <row r="1429" spans="2:6" x14ac:dyDescent="0.2">
      <c r="B1429" s="6" t="s">
        <v>41764</v>
      </c>
      <c r="C1429" s="6">
        <v>103</v>
      </c>
      <c r="D1429" s="6">
        <v>194</v>
      </c>
      <c r="E1429" s="6">
        <v>259</v>
      </c>
      <c r="F1429" s="6">
        <v>118</v>
      </c>
    </row>
    <row r="1430" spans="2:6" x14ac:dyDescent="0.2">
      <c r="B1430" s="6" t="s">
        <v>41765</v>
      </c>
      <c r="C1430" s="6">
        <v>123</v>
      </c>
      <c r="D1430" s="6">
        <v>131</v>
      </c>
      <c r="E1430" s="6">
        <v>154</v>
      </c>
      <c r="F1430" s="6">
        <v>128</v>
      </c>
    </row>
    <row r="1431" spans="2:6" x14ac:dyDescent="0.2">
      <c r="B1431" s="6" t="s">
        <v>41766</v>
      </c>
      <c r="C1431" s="6">
        <v>164</v>
      </c>
      <c r="D1431" s="6">
        <v>154</v>
      </c>
      <c r="E1431" s="6">
        <v>210</v>
      </c>
      <c r="F1431" s="6">
        <v>160</v>
      </c>
    </row>
    <row r="1432" spans="2:6" x14ac:dyDescent="0.2">
      <c r="B1432" s="6" t="s">
        <v>41767</v>
      </c>
      <c r="C1432" s="6">
        <v>178</v>
      </c>
      <c r="D1432" s="6">
        <v>198</v>
      </c>
      <c r="E1432" s="6">
        <v>175</v>
      </c>
      <c r="F1432" s="6">
        <v>175</v>
      </c>
    </row>
    <row r="1433" spans="2:6" x14ac:dyDescent="0.2">
      <c r="B1433" s="6" t="s">
        <v>41768</v>
      </c>
      <c r="C1433" s="6">
        <v>87</v>
      </c>
      <c r="D1433" s="6">
        <v>176</v>
      </c>
      <c r="E1433" s="6">
        <v>144</v>
      </c>
      <c r="F1433" s="6">
        <v>110</v>
      </c>
    </row>
    <row r="1434" spans="2:6" x14ac:dyDescent="0.2">
      <c r="B1434" s="6" t="s">
        <v>41769</v>
      </c>
      <c r="C1434" s="6">
        <v>148</v>
      </c>
      <c r="D1434" s="6">
        <v>167</v>
      </c>
      <c r="E1434" s="6">
        <v>181</v>
      </c>
      <c r="F1434" s="6">
        <v>151</v>
      </c>
    </row>
    <row r="1435" spans="2:6" x14ac:dyDescent="0.2">
      <c r="B1435" s="6" t="s">
        <v>41770</v>
      </c>
      <c r="C1435" s="6">
        <v>148</v>
      </c>
      <c r="D1435" s="6">
        <v>158</v>
      </c>
      <c r="E1435" s="6">
        <v>158</v>
      </c>
      <c r="F1435" s="6">
        <v>148</v>
      </c>
    </row>
    <row r="1436" spans="2:6" x14ac:dyDescent="0.2">
      <c r="B1436" s="6" t="s">
        <v>41771</v>
      </c>
      <c r="C1436" s="6">
        <v>140</v>
      </c>
      <c r="D1436" s="6">
        <v>177</v>
      </c>
      <c r="E1436" s="6">
        <v>157</v>
      </c>
      <c r="F1436" s="6">
        <v>140</v>
      </c>
    </row>
    <row r="1437" spans="2:6" x14ac:dyDescent="0.2">
      <c r="B1437" s="6" t="s">
        <v>41772</v>
      </c>
      <c r="C1437" s="6">
        <v>163</v>
      </c>
      <c r="D1437" s="6">
        <v>149</v>
      </c>
      <c r="E1437" s="6">
        <v>188</v>
      </c>
      <c r="F1437" s="6">
        <v>134</v>
      </c>
    </row>
    <row r="1438" spans="2:6" x14ac:dyDescent="0.2">
      <c r="B1438" s="6" t="s">
        <v>41773</v>
      </c>
      <c r="C1438" s="6">
        <v>86</v>
      </c>
      <c r="D1438" s="6">
        <v>200</v>
      </c>
      <c r="E1438" s="6">
        <v>194</v>
      </c>
      <c r="F1438" s="6">
        <v>104</v>
      </c>
    </row>
    <row r="1439" spans="2:6" x14ac:dyDescent="0.2">
      <c r="B1439" s="6" t="s">
        <v>41774</v>
      </c>
      <c r="C1439" s="6">
        <v>96</v>
      </c>
      <c r="D1439" s="6">
        <v>170</v>
      </c>
      <c r="E1439" s="6">
        <v>159</v>
      </c>
      <c r="F1439" s="6">
        <v>154</v>
      </c>
    </row>
    <row r="1440" spans="2:6" x14ac:dyDescent="0.2">
      <c r="B1440" s="6" t="s">
        <v>41775</v>
      </c>
      <c r="C1440" s="6">
        <v>128</v>
      </c>
      <c r="D1440" s="6">
        <v>194</v>
      </c>
      <c r="E1440" s="6">
        <v>182</v>
      </c>
      <c r="F1440" s="6">
        <v>117</v>
      </c>
    </row>
    <row r="1441" spans="2:6" x14ac:dyDescent="0.2">
      <c r="B1441" s="6" t="s">
        <v>41776</v>
      </c>
      <c r="C1441" s="6">
        <v>146</v>
      </c>
      <c r="D1441" s="6">
        <v>147</v>
      </c>
      <c r="E1441" s="6">
        <v>149</v>
      </c>
      <c r="F1441" s="6">
        <v>158</v>
      </c>
    </row>
    <row r="1442" spans="2:6" x14ac:dyDescent="0.2">
      <c r="B1442" s="6" t="s">
        <v>41777</v>
      </c>
      <c r="C1442" s="6">
        <v>129</v>
      </c>
      <c r="D1442" s="6">
        <v>117</v>
      </c>
      <c r="E1442" s="6">
        <v>123</v>
      </c>
      <c r="F1442" s="6">
        <v>134</v>
      </c>
    </row>
    <row r="1443" spans="2:6" x14ac:dyDescent="0.2">
      <c r="B1443" s="6" t="s">
        <v>41778</v>
      </c>
      <c r="C1443" s="6">
        <v>153</v>
      </c>
      <c r="D1443" s="6">
        <v>147</v>
      </c>
      <c r="E1443" s="6">
        <v>177</v>
      </c>
      <c r="F1443" s="6">
        <v>155</v>
      </c>
    </row>
    <row r="1444" spans="2:6" x14ac:dyDescent="0.2">
      <c r="B1444" s="6" t="s">
        <v>41779</v>
      </c>
      <c r="C1444" s="6">
        <v>147</v>
      </c>
      <c r="D1444" s="6">
        <v>169</v>
      </c>
      <c r="E1444" s="6">
        <v>219</v>
      </c>
      <c r="F1444" s="6">
        <v>153</v>
      </c>
    </row>
    <row r="1445" spans="2:6" x14ac:dyDescent="0.2">
      <c r="B1445" s="6" t="s">
        <v>41780</v>
      </c>
      <c r="C1445" s="6">
        <v>161</v>
      </c>
      <c r="D1445" s="6">
        <v>129</v>
      </c>
      <c r="E1445" s="6">
        <v>145</v>
      </c>
      <c r="F1445" s="6">
        <v>147</v>
      </c>
    </row>
    <row r="1446" spans="2:6" x14ac:dyDescent="0.2">
      <c r="B1446" s="6" t="s">
        <v>41781</v>
      </c>
      <c r="C1446" s="6">
        <v>139</v>
      </c>
      <c r="D1446" s="6">
        <v>193</v>
      </c>
      <c r="E1446" s="6">
        <v>187</v>
      </c>
      <c r="F1446" s="6">
        <v>149</v>
      </c>
    </row>
    <row r="1447" spans="2:6" x14ac:dyDescent="0.2">
      <c r="B1447" s="6" t="s">
        <v>41782</v>
      </c>
      <c r="C1447" s="6">
        <v>116</v>
      </c>
      <c r="D1447" s="6">
        <v>99</v>
      </c>
      <c r="E1447" s="6">
        <v>123</v>
      </c>
      <c r="F1447" s="6">
        <v>125</v>
      </c>
    </row>
    <row r="1448" spans="2:6" x14ac:dyDescent="0.2">
      <c r="B1448" s="6" t="s">
        <v>41783</v>
      </c>
      <c r="C1448" s="6">
        <v>156</v>
      </c>
      <c r="D1448" s="6">
        <v>170</v>
      </c>
      <c r="E1448" s="6">
        <v>169</v>
      </c>
      <c r="F1448" s="6">
        <v>128</v>
      </c>
    </row>
    <row r="1449" spans="2:6" x14ac:dyDescent="0.2">
      <c r="B1449" s="6" t="s">
        <v>41784</v>
      </c>
      <c r="C1449" s="6">
        <v>121</v>
      </c>
      <c r="D1449" s="6">
        <v>160</v>
      </c>
      <c r="E1449" s="6">
        <v>198</v>
      </c>
      <c r="F1449" s="6">
        <v>147</v>
      </c>
    </row>
    <row r="1450" spans="2:6" x14ac:dyDescent="0.2">
      <c r="B1450" s="6" t="s">
        <v>41785</v>
      </c>
      <c r="C1450" s="6">
        <v>139</v>
      </c>
      <c r="D1450" s="6">
        <v>173</v>
      </c>
      <c r="E1450" s="6">
        <v>155</v>
      </c>
      <c r="F1450" s="6">
        <v>134</v>
      </c>
    </row>
    <row r="1451" spans="2:6" x14ac:dyDescent="0.2">
      <c r="B1451" s="6" t="s">
        <v>41786</v>
      </c>
      <c r="C1451" s="6">
        <v>136</v>
      </c>
      <c r="D1451" s="6">
        <v>132</v>
      </c>
      <c r="E1451" s="6">
        <v>165</v>
      </c>
      <c r="F1451" s="6">
        <v>139</v>
      </c>
    </row>
    <row r="1452" spans="2:6" x14ac:dyDescent="0.2">
      <c r="B1452" s="6" t="s">
        <v>41787</v>
      </c>
      <c r="C1452" s="6">
        <v>160</v>
      </c>
      <c r="D1452" s="6">
        <v>125</v>
      </c>
      <c r="E1452" s="6">
        <v>163</v>
      </c>
      <c r="F1452" s="6">
        <v>148</v>
      </c>
    </row>
    <row r="1453" spans="2:6" x14ac:dyDescent="0.2">
      <c r="B1453" s="6" t="s">
        <v>41788</v>
      </c>
      <c r="C1453" s="6">
        <v>131</v>
      </c>
      <c r="D1453" s="6">
        <v>160</v>
      </c>
      <c r="E1453" s="6">
        <v>185</v>
      </c>
      <c r="F1453" s="6">
        <v>150</v>
      </c>
    </row>
    <row r="1454" spans="2:6" x14ac:dyDescent="0.2">
      <c r="B1454" s="6" t="s">
        <v>41789</v>
      </c>
      <c r="C1454" s="6">
        <v>125</v>
      </c>
      <c r="D1454" s="6">
        <v>125</v>
      </c>
      <c r="E1454" s="6">
        <v>132</v>
      </c>
      <c r="F1454" s="6">
        <v>125</v>
      </c>
    </row>
    <row r="1455" spans="2:6" x14ac:dyDescent="0.2">
      <c r="B1455" s="6" t="s">
        <v>41790</v>
      </c>
      <c r="C1455" s="6">
        <v>127</v>
      </c>
      <c r="D1455" s="6">
        <v>134</v>
      </c>
      <c r="E1455" s="6">
        <v>169</v>
      </c>
      <c r="F1455" s="6">
        <v>142</v>
      </c>
    </row>
    <row r="1456" spans="2:6" x14ac:dyDescent="0.2">
      <c r="B1456" s="6" t="s">
        <v>41791</v>
      </c>
      <c r="C1456" s="6">
        <v>135</v>
      </c>
      <c r="D1456" s="6">
        <v>178</v>
      </c>
      <c r="E1456" s="6">
        <v>178</v>
      </c>
      <c r="F1456" s="6">
        <v>108</v>
      </c>
    </row>
    <row r="1457" spans="2:6" x14ac:dyDescent="0.2">
      <c r="B1457" s="6" t="s">
        <v>41792</v>
      </c>
      <c r="C1457" s="6">
        <v>115</v>
      </c>
      <c r="D1457" s="6">
        <v>156</v>
      </c>
      <c r="E1457" s="6">
        <v>186</v>
      </c>
      <c r="F1457" s="6">
        <v>129</v>
      </c>
    </row>
    <row r="1458" spans="2:6" x14ac:dyDescent="0.2">
      <c r="B1458" s="6" t="s">
        <v>41793</v>
      </c>
      <c r="C1458" s="6">
        <v>107</v>
      </c>
      <c r="D1458" s="6">
        <v>133</v>
      </c>
      <c r="E1458" s="6">
        <v>146</v>
      </c>
      <c r="F1458" s="6">
        <v>109</v>
      </c>
    </row>
    <row r="1459" spans="2:6" x14ac:dyDescent="0.2">
      <c r="B1459" s="6" t="s">
        <v>41794</v>
      </c>
      <c r="C1459" s="6">
        <v>154</v>
      </c>
      <c r="D1459" s="6">
        <v>144</v>
      </c>
      <c r="E1459" s="6">
        <v>146</v>
      </c>
      <c r="F1459" s="6">
        <v>164</v>
      </c>
    </row>
    <row r="1460" spans="2:6" x14ac:dyDescent="0.2">
      <c r="B1460" s="6" t="s">
        <v>41795</v>
      </c>
      <c r="C1460" s="6">
        <v>88</v>
      </c>
      <c r="D1460" s="6">
        <v>178</v>
      </c>
      <c r="E1460" s="6">
        <v>169</v>
      </c>
      <c r="F1460" s="6">
        <v>105</v>
      </c>
    </row>
    <row r="1461" spans="2:6" x14ac:dyDescent="0.2">
      <c r="B1461" s="6" t="s">
        <v>41796</v>
      </c>
      <c r="C1461" s="6">
        <v>150</v>
      </c>
      <c r="D1461" s="6">
        <v>159</v>
      </c>
      <c r="E1461" s="6">
        <v>154</v>
      </c>
      <c r="F1461" s="6">
        <v>167</v>
      </c>
    </row>
    <row r="1462" spans="2:6" x14ac:dyDescent="0.2">
      <c r="B1462" s="6" t="s">
        <v>41797</v>
      </c>
      <c r="C1462" s="6">
        <v>164</v>
      </c>
      <c r="D1462" s="6">
        <v>145</v>
      </c>
      <c r="E1462" s="6">
        <v>172</v>
      </c>
      <c r="F1462" s="6">
        <v>174</v>
      </c>
    </row>
    <row r="1463" spans="2:6" x14ac:dyDescent="0.2">
      <c r="B1463" s="6" t="s">
        <v>41798</v>
      </c>
      <c r="C1463" s="6">
        <v>102</v>
      </c>
      <c r="D1463" s="6">
        <v>140</v>
      </c>
      <c r="E1463" s="6">
        <v>163</v>
      </c>
      <c r="F1463" s="6">
        <v>138</v>
      </c>
    </row>
    <row r="1464" spans="2:6" x14ac:dyDescent="0.2">
      <c r="B1464" s="6" t="s">
        <v>41799</v>
      </c>
      <c r="C1464" s="6">
        <v>139</v>
      </c>
      <c r="D1464" s="6">
        <v>167</v>
      </c>
      <c r="E1464" s="6">
        <v>163</v>
      </c>
      <c r="F1464" s="6">
        <v>127</v>
      </c>
    </row>
    <row r="1465" spans="2:6" x14ac:dyDescent="0.2">
      <c r="B1465" s="6" t="s">
        <v>41800</v>
      </c>
      <c r="C1465" s="6">
        <v>153</v>
      </c>
      <c r="D1465" s="6">
        <v>154</v>
      </c>
      <c r="E1465" s="6">
        <v>162</v>
      </c>
      <c r="F1465" s="6">
        <v>156</v>
      </c>
    </row>
    <row r="1466" spans="2:6" x14ac:dyDescent="0.2">
      <c r="B1466" s="6" t="s">
        <v>41801</v>
      </c>
      <c r="C1466" s="6">
        <v>148</v>
      </c>
      <c r="D1466" s="6">
        <v>125</v>
      </c>
      <c r="E1466" s="6">
        <v>123</v>
      </c>
      <c r="F1466" s="6">
        <v>152</v>
      </c>
    </row>
    <row r="1467" spans="2:6" x14ac:dyDescent="0.2">
      <c r="B1467" s="6" t="s">
        <v>41802</v>
      </c>
      <c r="C1467" s="6">
        <v>133</v>
      </c>
      <c r="D1467" s="6">
        <v>154</v>
      </c>
      <c r="E1467" s="6">
        <v>144</v>
      </c>
      <c r="F1467" s="6">
        <v>124</v>
      </c>
    </row>
    <row r="1468" spans="2:6" x14ac:dyDescent="0.2">
      <c r="B1468" s="6" t="s">
        <v>41803</v>
      </c>
      <c r="C1468" s="6">
        <v>144</v>
      </c>
      <c r="D1468" s="6">
        <v>189</v>
      </c>
      <c r="E1468" s="6">
        <v>168</v>
      </c>
      <c r="F1468" s="6">
        <v>125</v>
      </c>
    </row>
    <row r="1469" spans="2:6" x14ac:dyDescent="0.2">
      <c r="B1469" s="6" t="s">
        <v>41804</v>
      </c>
      <c r="C1469" s="6">
        <v>136</v>
      </c>
      <c r="D1469" s="6">
        <v>121</v>
      </c>
      <c r="E1469" s="6">
        <v>142</v>
      </c>
      <c r="F1469" s="6">
        <v>138</v>
      </c>
    </row>
    <row r="1470" spans="2:6" x14ac:dyDescent="0.2">
      <c r="B1470" s="6" t="s">
        <v>41805</v>
      </c>
      <c r="C1470" s="6">
        <v>164</v>
      </c>
      <c r="D1470" s="6">
        <v>159</v>
      </c>
      <c r="E1470" s="6">
        <v>180</v>
      </c>
      <c r="F1470" s="6">
        <v>125</v>
      </c>
    </row>
    <row r="1471" spans="2:6" x14ac:dyDescent="0.2">
      <c r="B1471" s="6" t="s">
        <v>41806</v>
      </c>
      <c r="C1471" s="6">
        <v>146</v>
      </c>
      <c r="D1471" s="6">
        <v>85</v>
      </c>
      <c r="E1471" s="6">
        <v>72</v>
      </c>
      <c r="F1471" s="6">
        <v>135</v>
      </c>
    </row>
    <row r="1472" spans="2:6" x14ac:dyDescent="0.2">
      <c r="B1472" s="6" t="s">
        <v>41807</v>
      </c>
      <c r="C1472" s="6">
        <v>156</v>
      </c>
      <c r="D1472" s="6">
        <v>127</v>
      </c>
      <c r="E1472" s="6">
        <v>126</v>
      </c>
      <c r="F1472" s="6">
        <v>138</v>
      </c>
    </row>
    <row r="1473" spans="2:6" x14ac:dyDescent="0.2">
      <c r="B1473" s="6" t="s">
        <v>41808</v>
      </c>
      <c r="C1473" s="6">
        <v>113</v>
      </c>
      <c r="D1473" s="6">
        <v>151</v>
      </c>
      <c r="E1473" s="6">
        <v>174</v>
      </c>
      <c r="F1473" s="6">
        <v>130</v>
      </c>
    </row>
    <row r="1474" spans="2:6" x14ac:dyDescent="0.2">
      <c r="B1474" s="6" t="s">
        <v>41809</v>
      </c>
      <c r="C1474" s="6">
        <v>123</v>
      </c>
      <c r="D1474" s="6">
        <v>201</v>
      </c>
      <c r="E1474" s="6">
        <v>255</v>
      </c>
      <c r="F1474" s="6">
        <v>137</v>
      </c>
    </row>
    <row r="1475" spans="2:6" x14ac:dyDescent="0.2">
      <c r="B1475" s="6" t="s">
        <v>41810</v>
      </c>
      <c r="C1475" s="6">
        <v>128</v>
      </c>
      <c r="D1475" s="6">
        <v>172</v>
      </c>
      <c r="E1475" s="6">
        <v>146</v>
      </c>
      <c r="F1475" s="6">
        <v>140</v>
      </c>
    </row>
    <row r="1476" spans="2:6" x14ac:dyDescent="0.2">
      <c r="B1476" s="6" t="s">
        <v>41811</v>
      </c>
      <c r="C1476" s="6">
        <v>142</v>
      </c>
      <c r="D1476" s="6">
        <v>180</v>
      </c>
      <c r="E1476" s="6">
        <v>187</v>
      </c>
      <c r="F1476" s="6">
        <v>121</v>
      </c>
    </row>
    <row r="1477" spans="2:6" x14ac:dyDescent="0.2">
      <c r="B1477" s="6" t="s">
        <v>41812</v>
      </c>
      <c r="C1477" s="6">
        <v>157</v>
      </c>
      <c r="D1477" s="6">
        <v>184</v>
      </c>
      <c r="E1477" s="6">
        <v>195</v>
      </c>
      <c r="F1477" s="6">
        <v>147</v>
      </c>
    </row>
    <row r="1478" spans="2:6" x14ac:dyDescent="0.2">
      <c r="B1478" s="6" t="s">
        <v>41813</v>
      </c>
      <c r="C1478" s="6">
        <v>141</v>
      </c>
      <c r="D1478" s="6">
        <v>201</v>
      </c>
      <c r="E1478" s="6">
        <v>215</v>
      </c>
      <c r="F1478" s="6">
        <v>129</v>
      </c>
    </row>
    <row r="1479" spans="2:6" x14ac:dyDescent="0.2">
      <c r="B1479" s="6" t="s">
        <v>41814</v>
      </c>
      <c r="C1479" s="6">
        <v>120</v>
      </c>
      <c r="D1479" s="6">
        <v>146</v>
      </c>
      <c r="E1479" s="6">
        <v>164</v>
      </c>
      <c r="F1479" s="6">
        <v>137</v>
      </c>
    </row>
    <row r="1480" spans="2:6" x14ac:dyDescent="0.2">
      <c r="B1480" s="6" t="s">
        <v>41815</v>
      </c>
      <c r="C1480" s="6">
        <v>162</v>
      </c>
      <c r="D1480" s="6">
        <v>141</v>
      </c>
      <c r="E1480" s="6">
        <v>133</v>
      </c>
      <c r="F1480" s="6">
        <v>130</v>
      </c>
    </row>
    <row r="1481" spans="2:6" x14ac:dyDescent="0.2">
      <c r="B1481" s="6" t="s">
        <v>41816</v>
      </c>
      <c r="C1481" s="6">
        <v>149</v>
      </c>
      <c r="D1481" s="6">
        <v>201</v>
      </c>
      <c r="E1481" s="6">
        <v>171</v>
      </c>
      <c r="F1481" s="6">
        <v>167</v>
      </c>
    </row>
    <row r="1482" spans="2:6" x14ac:dyDescent="0.2">
      <c r="B1482" s="6" t="s">
        <v>41817</v>
      </c>
      <c r="C1482" s="6">
        <v>111</v>
      </c>
      <c r="D1482" s="6">
        <v>174</v>
      </c>
      <c r="E1482" s="6">
        <v>150</v>
      </c>
      <c r="F1482" s="6">
        <v>124</v>
      </c>
    </row>
    <row r="1483" spans="2:6" x14ac:dyDescent="0.2">
      <c r="B1483" s="6" t="s">
        <v>41818</v>
      </c>
      <c r="C1483" s="6">
        <v>126</v>
      </c>
      <c r="D1483" s="6">
        <v>87</v>
      </c>
      <c r="E1483" s="6">
        <v>118</v>
      </c>
      <c r="F1483" s="6">
        <v>125</v>
      </c>
    </row>
    <row r="1484" spans="2:6" x14ac:dyDescent="0.2">
      <c r="B1484" s="6" t="s">
        <v>41819</v>
      </c>
      <c r="C1484" s="6">
        <v>145</v>
      </c>
      <c r="D1484" s="6">
        <v>138</v>
      </c>
      <c r="E1484" s="6">
        <v>150</v>
      </c>
      <c r="F1484" s="6">
        <v>125</v>
      </c>
    </row>
    <row r="1485" spans="2:6" x14ac:dyDescent="0.2">
      <c r="B1485" s="6" t="s">
        <v>41820</v>
      </c>
      <c r="C1485" s="6">
        <v>126</v>
      </c>
      <c r="D1485" s="6">
        <v>131</v>
      </c>
      <c r="E1485" s="6">
        <v>129</v>
      </c>
      <c r="F1485" s="6">
        <v>134</v>
      </c>
    </row>
    <row r="1486" spans="2:6" x14ac:dyDescent="0.2">
      <c r="B1486" s="6" t="s">
        <v>41821</v>
      </c>
      <c r="C1486" s="6">
        <v>126</v>
      </c>
      <c r="D1486" s="6">
        <v>146</v>
      </c>
      <c r="E1486" s="6">
        <v>162</v>
      </c>
      <c r="F1486" s="6">
        <v>120</v>
      </c>
    </row>
    <row r="1487" spans="2:6" x14ac:dyDescent="0.2">
      <c r="B1487" s="6" t="s">
        <v>41822</v>
      </c>
      <c r="C1487" s="6">
        <v>116</v>
      </c>
      <c r="D1487" s="6">
        <v>182</v>
      </c>
      <c r="E1487" s="6">
        <v>236</v>
      </c>
      <c r="F1487" s="6">
        <v>159</v>
      </c>
    </row>
    <row r="1488" spans="2:6" x14ac:dyDescent="0.2">
      <c r="B1488" s="6" t="s">
        <v>41823</v>
      </c>
      <c r="C1488" s="6">
        <v>145</v>
      </c>
      <c r="D1488" s="6">
        <v>161</v>
      </c>
      <c r="E1488" s="6">
        <v>175</v>
      </c>
      <c r="F1488" s="6">
        <v>127</v>
      </c>
    </row>
    <row r="1489" spans="2:6" x14ac:dyDescent="0.2">
      <c r="B1489" s="6" t="s">
        <v>41824</v>
      </c>
      <c r="C1489" s="6">
        <v>121</v>
      </c>
      <c r="D1489" s="6">
        <v>201</v>
      </c>
      <c r="E1489" s="6">
        <v>215</v>
      </c>
      <c r="F1489" s="6">
        <v>125</v>
      </c>
    </row>
    <row r="1490" spans="2:6" x14ac:dyDescent="0.2">
      <c r="B1490" s="6" t="s">
        <v>41825</v>
      </c>
      <c r="C1490" s="6">
        <v>179</v>
      </c>
      <c r="D1490" s="6">
        <v>206</v>
      </c>
      <c r="E1490" s="6">
        <v>223</v>
      </c>
      <c r="F1490" s="6">
        <v>154</v>
      </c>
    </row>
    <row r="1491" spans="2:6" x14ac:dyDescent="0.2">
      <c r="B1491" s="6" t="s">
        <v>41826</v>
      </c>
      <c r="C1491" s="6">
        <v>124</v>
      </c>
      <c r="D1491" s="6">
        <v>149</v>
      </c>
      <c r="E1491" s="6">
        <v>174</v>
      </c>
      <c r="F1491" s="6">
        <v>157</v>
      </c>
    </row>
    <row r="1492" spans="2:6" x14ac:dyDescent="0.2">
      <c r="B1492" s="6" t="s">
        <v>41827</v>
      </c>
      <c r="C1492" s="6">
        <v>189</v>
      </c>
      <c r="D1492" s="6">
        <v>80</v>
      </c>
      <c r="E1492" s="6">
        <v>74</v>
      </c>
      <c r="F1492" s="6">
        <v>188</v>
      </c>
    </row>
    <row r="1493" spans="2:6" x14ac:dyDescent="0.2">
      <c r="B1493" s="6" t="s">
        <v>41828</v>
      </c>
      <c r="C1493" s="6">
        <v>133</v>
      </c>
      <c r="D1493" s="6">
        <v>188</v>
      </c>
      <c r="E1493" s="6">
        <v>193</v>
      </c>
      <c r="F1493" s="6">
        <v>117</v>
      </c>
    </row>
    <row r="1494" spans="2:6" x14ac:dyDescent="0.2">
      <c r="B1494" s="6" t="s">
        <v>41829</v>
      </c>
      <c r="C1494" s="6">
        <v>181</v>
      </c>
      <c r="D1494" s="6">
        <v>122</v>
      </c>
      <c r="E1494" s="6">
        <v>151</v>
      </c>
      <c r="F1494" s="6">
        <v>197</v>
      </c>
    </row>
    <row r="1495" spans="2:6" x14ac:dyDescent="0.2">
      <c r="B1495" s="6" t="s">
        <v>41830</v>
      </c>
      <c r="C1495" s="6">
        <v>159</v>
      </c>
      <c r="D1495" s="6">
        <v>144</v>
      </c>
      <c r="E1495" s="6">
        <v>143</v>
      </c>
      <c r="F1495" s="6">
        <v>121</v>
      </c>
    </row>
    <row r="1496" spans="2:6" x14ac:dyDescent="0.2">
      <c r="B1496" s="6" t="s">
        <v>41831</v>
      </c>
      <c r="C1496" s="6">
        <v>144</v>
      </c>
      <c r="D1496" s="6">
        <v>167</v>
      </c>
      <c r="E1496" s="6">
        <v>187</v>
      </c>
      <c r="F1496" s="6">
        <v>131</v>
      </c>
    </row>
    <row r="1497" spans="2:6" x14ac:dyDescent="0.2">
      <c r="B1497" s="6" t="s">
        <v>41832</v>
      </c>
      <c r="C1497" s="6">
        <v>154</v>
      </c>
      <c r="D1497" s="6">
        <v>142</v>
      </c>
      <c r="E1497" s="6">
        <v>134</v>
      </c>
      <c r="F1497" s="6">
        <v>156</v>
      </c>
    </row>
    <row r="1498" spans="2:6" x14ac:dyDescent="0.2">
      <c r="B1498" s="6" t="s">
        <v>41833</v>
      </c>
      <c r="C1498" s="6">
        <v>136</v>
      </c>
      <c r="D1498" s="6">
        <v>141</v>
      </c>
      <c r="E1498" s="6">
        <v>174</v>
      </c>
      <c r="F1498" s="6">
        <v>150</v>
      </c>
    </row>
    <row r="1499" spans="2:6" x14ac:dyDescent="0.2">
      <c r="B1499" s="6" t="s">
        <v>41834</v>
      </c>
      <c r="C1499" s="6">
        <v>133</v>
      </c>
      <c r="D1499" s="6">
        <v>143</v>
      </c>
      <c r="E1499" s="6">
        <v>150</v>
      </c>
      <c r="F1499" s="6">
        <v>145</v>
      </c>
    </row>
    <row r="1500" spans="2:6" x14ac:dyDescent="0.2">
      <c r="B1500" s="6" t="s">
        <v>41835</v>
      </c>
      <c r="C1500" s="6">
        <v>43</v>
      </c>
      <c r="D1500" s="6">
        <v>140</v>
      </c>
      <c r="E1500" s="6">
        <v>153</v>
      </c>
      <c r="F1500" s="6">
        <v>46</v>
      </c>
    </row>
    <row r="1501" spans="2:6" x14ac:dyDescent="0.2">
      <c r="B1501" s="6" t="s">
        <v>41836</v>
      </c>
      <c r="C1501" s="6">
        <v>148</v>
      </c>
      <c r="D1501" s="6">
        <v>122</v>
      </c>
      <c r="E1501" s="6">
        <v>117</v>
      </c>
      <c r="F1501" s="6">
        <v>186</v>
      </c>
    </row>
    <row r="1502" spans="2:6" x14ac:dyDescent="0.2">
      <c r="B1502" s="6" t="s">
        <v>41837</v>
      </c>
      <c r="C1502" s="6">
        <v>166</v>
      </c>
      <c r="D1502" s="6">
        <v>211</v>
      </c>
      <c r="E1502" s="6">
        <v>198</v>
      </c>
      <c r="F1502" s="6">
        <v>147</v>
      </c>
    </row>
    <row r="1503" spans="2:6" x14ac:dyDescent="0.2">
      <c r="B1503" s="6" t="s">
        <v>41838</v>
      </c>
      <c r="C1503" s="6">
        <v>122</v>
      </c>
      <c r="D1503" s="6">
        <v>165</v>
      </c>
      <c r="E1503" s="6">
        <v>170</v>
      </c>
      <c r="F1503" s="6">
        <v>151</v>
      </c>
    </row>
    <row r="1504" spans="2:6" x14ac:dyDescent="0.2">
      <c r="B1504" s="6" t="s">
        <v>41839</v>
      </c>
      <c r="C1504" s="6">
        <v>120</v>
      </c>
      <c r="D1504" s="6">
        <v>130</v>
      </c>
      <c r="E1504" s="6">
        <v>123</v>
      </c>
      <c r="F1504" s="6">
        <v>126</v>
      </c>
    </row>
    <row r="1505" spans="2:6" x14ac:dyDescent="0.2">
      <c r="B1505" s="6" t="s">
        <v>41840</v>
      </c>
      <c r="C1505" s="6">
        <v>161</v>
      </c>
      <c r="D1505" s="6">
        <v>131</v>
      </c>
      <c r="E1505" s="6">
        <v>143</v>
      </c>
      <c r="F1505" s="6">
        <v>141</v>
      </c>
    </row>
    <row r="1506" spans="2:6" x14ac:dyDescent="0.2">
      <c r="B1506" s="6" t="s">
        <v>41841</v>
      </c>
      <c r="C1506" s="6">
        <v>158</v>
      </c>
      <c r="D1506" s="6">
        <v>179</v>
      </c>
      <c r="E1506" s="6">
        <v>188</v>
      </c>
      <c r="F1506" s="6">
        <v>147</v>
      </c>
    </row>
    <row r="1507" spans="2:6" x14ac:dyDescent="0.2">
      <c r="B1507" s="6" t="s">
        <v>41842</v>
      </c>
      <c r="C1507" s="6">
        <v>138</v>
      </c>
      <c r="D1507" s="6">
        <v>147</v>
      </c>
      <c r="E1507" s="6">
        <v>176</v>
      </c>
      <c r="F1507" s="6">
        <v>155</v>
      </c>
    </row>
    <row r="1508" spans="2:6" x14ac:dyDescent="0.2">
      <c r="B1508" s="6" t="s">
        <v>41843</v>
      </c>
      <c r="C1508" s="6">
        <v>160</v>
      </c>
      <c r="D1508" s="6">
        <v>119</v>
      </c>
      <c r="E1508" s="6">
        <v>139</v>
      </c>
      <c r="F1508" s="6">
        <v>143</v>
      </c>
    </row>
    <row r="1509" spans="2:6" x14ac:dyDescent="0.2">
      <c r="B1509" s="6" t="s">
        <v>41844</v>
      </c>
      <c r="C1509" s="6">
        <v>112</v>
      </c>
      <c r="D1509" s="6">
        <v>107</v>
      </c>
      <c r="E1509" s="6">
        <v>161</v>
      </c>
      <c r="F1509" s="6">
        <v>136</v>
      </c>
    </row>
    <row r="1510" spans="2:6" x14ac:dyDescent="0.2">
      <c r="B1510" s="6" t="s">
        <v>41845</v>
      </c>
      <c r="C1510" s="6">
        <v>116</v>
      </c>
      <c r="D1510" s="6">
        <v>157</v>
      </c>
      <c r="E1510" s="6">
        <v>175</v>
      </c>
      <c r="F1510" s="6">
        <v>101</v>
      </c>
    </row>
    <row r="1511" spans="2:6" x14ac:dyDescent="0.2">
      <c r="B1511" s="6" t="s">
        <v>41846</v>
      </c>
      <c r="C1511" s="6">
        <v>105</v>
      </c>
      <c r="D1511" s="6">
        <v>142</v>
      </c>
      <c r="E1511" s="6">
        <v>147</v>
      </c>
      <c r="F1511" s="6">
        <v>135</v>
      </c>
    </row>
    <row r="1512" spans="2:6" x14ac:dyDescent="0.2">
      <c r="B1512" s="6" t="s">
        <v>41847</v>
      </c>
      <c r="C1512" s="6">
        <v>144</v>
      </c>
      <c r="D1512" s="6">
        <v>149</v>
      </c>
      <c r="E1512" s="6">
        <v>142</v>
      </c>
      <c r="F1512" s="6">
        <v>130</v>
      </c>
    </row>
    <row r="1513" spans="2:6" x14ac:dyDescent="0.2">
      <c r="B1513" s="6" t="s">
        <v>41848</v>
      </c>
      <c r="C1513" s="6">
        <v>124</v>
      </c>
      <c r="D1513" s="6">
        <v>107</v>
      </c>
      <c r="E1513" s="6">
        <v>157</v>
      </c>
      <c r="F1513" s="6">
        <v>153</v>
      </c>
    </row>
    <row r="1514" spans="2:6" x14ac:dyDescent="0.2">
      <c r="B1514" s="6" t="s">
        <v>41849</v>
      </c>
      <c r="C1514" s="6">
        <v>136</v>
      </c>
      <c r="D1514" s="6">
        <v>154</v>
      </c>
      <c r="E1514" s="6">
        <v>201</v>
      </c>
      <c r="F1514" s="6">
        <v>131</v>
      </c>
    </row>
    <row r="1515" spans="2:6" x14ac:dyDescent="0.2">
      <c r="B1515" s="6" t="s">
        <v>41850</v>
      </c>
      <c r="C1515" s="6">
        <v>171</v>
      </c>
      <c r="D1515" s="6">
        <v>153</v>
      </c>
      <c r="E1515" s="6">
        <v>119</v>
      </c>
      <c r="F1515" s="6">
        <v>144</v>
      </c>
    </row>
    <row r="1516" spans="2:6" x14ac:dyDescent="0.2">
      <c r="B1516" s="6" t="s">
        <v>41851</v>
      </c>
      <c r="C1516" s="6">
        <v>113</v>
      </c>
      <c r="D1516" s="6">
        <v>106</v>
      </c>
      <c r="E1516" s="6">
        <v>135</v>
      </c>
      <c r="F1516" s="6">
        <v>116</v>
      </c>
    </row>
    <row r="1517" spans="2:6" x14ac:dyDescent="0.2">
      <c r="B1517" s="6" t="s">
        <v>41852</v>
      </c>
      <c r="C1517" s="6">
        <v>126</v>
      </c>
      <c r="D1517" s="6">
        <v>132</v>
      </c>
      <c r="E1517" s="6">
        <v>213</v>
      </c>
      <c r="F1517" s="6">
        <v>128</v>
      </c>
    </row>
    <row r="1518" spans="2:6" x14ac:dyDescent="0.2">
      <c r="B1518" s="6" t="s">
        <v>41853</v>
      </c>
      <c r="C1518" s="6">
        <v>144</v>
      </c>
      <c r="D1518" s="6">
        <v>100</v>
      </c>
      <c r="E1518" s="6">
        <v>131</v>
      </c>
      <c r="F1518" s="6">
        <v>105</v>
      </c>
    </row>
    <row r="1519" spans="2:6" x14ac:dyDescent="0.2">
      <c r="B1519" s="6" t="s">
        <v>41854</v>
      </c>
      <c r="C1519" s="6">
        <v>156</v>
      </c>
      <c r="D1519" s="6">
        <v>109</v>
      </c>
      <c r="E1519" s="6">
        <v>151</v>
      </c>
      <c r="F1519" s="6">
        <v>125</v>
      </c>
    </row>
    <row r="1520" spans="2:6" x14ac:dyDescent="0.2">
      <c r="B1520" s="6" t="s">
        <v>41855</v>
      </c>
      <c r="C1520" s="6">
        <v>127</v>
      </c>
      <c r="D1520" s="6">
        <v>131</v>
      </c>
      <c r="E1520" s="6">
        <v>124</v>
      </c>
      <c r="F1520" s="6">
        <v>87</v>
      </c>
    </row>
    <row r="1521" spans="2:6" x14ac:dyDescent="0.2">
      <c r="B1521" s="6" t="s">
        <v>41856</v>
      </c>
      <c r="C1521" s="6">
        <v>96</v>
      </c>
      <c r="D1521" s="6">
        <v>108</v>
      </c>
      <c r="E1521" s="6">
        <v>118</v>
      </c>
      <c r="F1521" s="6">
        <v>110</v>
      </c>
    </row>
    <row r="1522" spans="2:6" x14ac:dyDescent="0.2">
      <c r="B1522" s="6" t="s">
        <v>41857</v>
      </c>
      <c r="C1522" s="6">
        <v>83</v>
      </c>
      <c r="D1522" s="6">
        <v>159</v>
      </c>
      <c r="E1522" s="6">
        <v>154</v>
      </c>
      <c r="F1522" s="6">
        <v>99</v>
      </c>
    </row>
    <row r="1523" spans="2:6" x14ac:dyDescent="0.2">
      <c r="B1523" s="6" t="s">
        <v>41858</v>
      </c>
      <c r="C1523" s="6">
        <v>163</v>
      </c>
      <c r="D1523" s="6">
        <v>155</v>
      </c>
      <c r="E1523" s="6">
        <v>167</v>
      </c>
      <c r="F1523" s="6">
        <v>138</v>
      </c>
    </row>
    <row r="1524" spans="2:6" x14ac:dyDescent="0.2">
      <c r="B1524" s="6" t="s">
        <v>41859</v>
      </c>
      <c r="C1524" s="6">
        <v>131</v>
      </c>
      <c r="D1524" s="6">
        <v>157</v>
      </c>
      <c r="E1524" s="6">
        <v>170</v>
      </c>
      <c r="F1524" s="6">
        <v>84</v>
      </c>
    </row>
    <row r="1525" spans="2:6" x14ac:dyDescent="0.2">
      <c r="B1525" s="6" t="s">
        <v>41860</v>
      </c>
      <c r="C1525" s="6">
        <v>160</v>
      </c>
      <c r="D1525" s="6">
        <v>139</v>
      </c>
      <c r="E1525" s="6">
        <v>192</v>
      </c>
      <c r="F1525" s="6">
        <v>110</v>
      </c>
    </row>
    <row r="1526" spans="2:6" x14ac:dyDescent="0.2">
      <c r="B1526" s="6" t="s">
        <v>41861</v>
      </c>
      <c r="C1526" s="6">
        <v>118</v>
      </c>
      <c r="D1526" s="6">
        <v>125</v>
      </c>
      <c r="E1526" s="6">
        <v>132</v>
      </c>
      <c r="F1526" s="6">
        <v>121</v>
      </c>
    </row>
    <row r="1527" spans="2:6" x14ac:dyDescent="0.2">
      <c r="B1527" s="6" t="s">
        <v>41862</v>
      </c>
      <c r="C1527" s="6">
        <v>127</v>
      </c>
      <c r="D1527" s="6">
        <v>114</v>
      </c>
      <c r="E1527" s="6">
        <v>132</v>
      </c>
      <c r="F1527" s="6">
        <v>134</v>
      </c>
    </row>
    <row r="1528" spans="2:6" x14ac:dyDescent="0.2">
      <c r="B1528" s="6" t="s">
        <v>41863</v>
      </c>
      <c r="C1528" s="6">
        <v>145</v>
      </c>
      <c r="D1528" s="6">
        <v>222</v>
      </c>
      <c r="E1528" s="6">
        <v>220</v>
      </c>
      <c r="F1528" s="6">
        <v>135</v>
      </c>
    </row>
    <row r="1529" spans="2:6" x14ac:dyDescent="0.2">
      <c r="B1529" s="6" t="s">
        <v>41864</v>
      </c>
      <c r="C1529" s="6">
        <v>103</v>
      </c>
      <c r="D1529" s="6">
        <v>168</v>
      </c>
      <c r="E1529" s="6">
        <v>208</v>
      </c>
      <c r="F1529" s="6">
        <v>95</v>
      </c>
    </row>
    <row r="1530" spans="2:6" x14ac:dyDescent="0.2">
      <c r="B1530" s="6" t="s">
        <v>41865</v>
      </c>
      <c r="C1530" s="6">
        <v>87</v>
      </c>
      <c r="D1530" s="6">
        <v>89</v>
      </c>
      <c r="E1530" s="6">
        <v>121</v>
      </c>
      <c r="F1530" s="6">
        <v>107</v>
      </c>
    </row>
    <row r="1531" spans="2:6" x14ac:dyDescent="0.2">
      <c r="B1531" s="6" t="s">
        <v>41866</v>
      </c>
      <c r="C1531" s="6">
        <v>173</v>
      </c>
      <c r="D1531" s="6">
        <v>130</v>
      </c>
      <c r="E1531" s="6">
        <v>149</v>
      </c>
      <c r="F1531" s="6">
        <v>136</v>
      </c>
    </row>
    <row r="1532" spans="2:6" x14ac:dyDescent="0.2">
      <c r="B1532" s="6" t="s">
        <v>41867</v>
      </c>
      <c r="C1532" s="6">
        <v>164</v>
      </c>
      <c r="D1532" s="6">
        <v>142</v>
      </c>
      <c r="E1532" s="6">
        <v>190</v>
      </c>
      <c r="F1532" s="6">
        <v>143</v>
      </c>
    </row>
    <row r="1533" spans="2:6" x14ac:dyDescent="0.2">
      <c r="B1533" s="6" t="s">
        <v>41868</v>
      </c>
      <c r="C1533" s="6">
        <v>72</v>
      </c>
      <c r="D1533" s="6">
        <v>114</v>
      </c>
      <c r="E1533" s="6">
        <v>144</v>
      </c>
      <c r="F1533" s="6">
        <v>83</v>
      </c>
    </row>
    <row r="1534" spans="2:6" x14ac:dyDescent="0.2">
      <c r="B1534" s="6" t="s">
        <v>41869</v>
      </c>
      <c r="C1534" s="6">
        <v>137</v>
      </c>
      <c r="D1534" s="6">
        <v>134</v>
      </c>
      <c r="E1534" s="6">
        <v>172</v>
      </c>
      <c r="F1534" s="6">
        <v>144</v>
      </c>
    </row>
    <row r="1535" spans="2:6" x14ac:dyDescent="0.2">
      <c r="B1535" s="6" t="s">
        <v>41870</v>
      </c>
      <c r="C1535" s="6">
        <v>124</v>
      </c>
      <c r="D1535" s="6">
        <v>144</v>
      </c>
      <c r="E1535" s="6">
        <v>157</v>
      </c>
      <c r="F1535" s="6">
        <v>133</v>
      </c>
    </row>
    <row r="1536" spans="2:6" x14ac:dyDescent="0.2">
      <c r="B1536" s="6" t="s">
        <v>41871</v>
      </c>
      <c r="C1536" s="6">
        <v>97</v>
      </c>
      <c r="D1536" s="6">
        <v>145</v>
      </c>
      <c r="E1536" s="6">
        <v>151</v>
      </c>
      <c r="F1536" s="6">
        <v>150</v>
      </c>
    </row>
    <row r="1537" spans="2:6" x14ac:dyDescent="0.2">
      <c r="B1537" s="6" t="s">
        <v>41872</v>
      </c>
      <c r="C1537" s="6">
        <v>150</v>
      </c>
      <c r="D1537" s="6">
        <v>153</v>
      </c>
      <c r="E1537" s="6">
        <v>186</v>
      </c>
      <c r="F1537" s="6">
        <v>118</v>
      </c>
    </row>
    <row r="1538" spans="2:6" x14ac:dyDescent="0.2">
      <c r="B1538" s="6" t="s">
        <v>41873</v>
      </c>
      <c r="C1538" s="6">
        <v>88</v>
      </c>
      <c r="D1538" s="6">
        <v>115</v>
      </c>
      <c r="E1538" s="6">
        <v>202</v>
      </c>
      <c r="F1538" s="6">
        <v>81</v>
      </c>
    </row>
    <row r="1539" spans="2:6" x14ac:dyDescent="0.2">
      <c r="B1539" s="6" t="s">
        <v>41874</v>
      </c>
      <c r="C1539" s="6">
        <v>122</v>
      </c>
      <c r="D1539" s="6">
        <v>140</v>
      </c>
      <c r="E1539" s="6">
        <v>131</v>
      </c>
      <c r="F1539" s="6">
        <v>144</v>
      </c>
    </row>
    <row r="1540" spans="2:6" x14ac:dyDescent="0.2">
      <c r="B1540" s="6" t="s">
        <v>41875</v>
      </c>
      <c r="C1540" s="6">
        <v>135</v>
      </c>
      <c r="D1540" s="6">
        <v>119</v>
      </c>
      <c r="E1540" s="6">
        <v>154</v>
      </c>
      <c r="F1540" s="6">
        <v>82</v>
      </c>
    </row>
    <row r="1541" spans="2:6" x14ac:dyDescent="0.2">
      <c r="B1541" s="6" t="s">
        <v>41876</v>
      </c>
      <c r="C1541" s="6">
        <v>134</v>
      </c>
      <c r="D1541" s="6">
        <v>133</v>
      </c>
      <c r="E1541" s="6">
        <v>150</v>
      </c>
      <c r="F1541" s="6">
        <v>135</v>
      </c>
    </row>
    <row r="1542" spans="2:6" x14ac:dyDescent="0.2">
      <c r="B1542" s="6" t="s">
        <v>41877</v>
      </c>
      <c r="C1542" s="6">
        <v>116</v>
      </c>
      <c r="D1542" s="6">
        <v>100</v>
      </c>
      <c r="E1542" s="6">
        <v>123</v>
      </c>
      <c r="F1542" s="6">
        <v>131</v>
      </c>
    </row>
    <row r="1543" spans="2:6" x14ac:dyDescent="0.2">
      <c r="B1543" s="6" t="s">
        <v>41878</v>
      </c>
      <c r="C1543" s="6">
        <v>132</v>
      </c>
      <c r="D1543" s="6">
        <v>129</v>
      </c>
      <c r="E1543" s="6">
        <v>155</v>
      </c>
      <c r="F1543" s="6">
        <v>177</v>
      </c>
    </row>
    <row r="1544" spans="2:6" x14ac:dyDescent="0.2">
      <c r="B1544" s="6" t="s">
        <v>41879</v>
      </c>
      <c r="C1544" s="6">
        <v>138</v>
      </c>
      <c r="D1544" s="6">
        <v>141</v>
      </c>
      <c r="E1544" s="6">
        <v>185</v>
      </c>
      <c r="F1544" s="6">
        <v>136</v>
      </c>
    </row>
    <row r="1545" spans="2:6" x14ac:dyDescent="0.2">
      <c r="B1545" s="6" t="s">
        <v>41880</v>
      </c>
      <c r="C1545" s="6">
        <v>128</v>
      </c>
      <c r="D1545" s="6">
        <v>109</v>
      </c>
      <c r="E1545" s="6">
        <v>115</v>
      </c>
      <c r="F1545" s="6">
        <v>108</v>
      </c>
    </row>
    <row r="1546" spans="2:6" x14ac:dyDescent="0.2">
      <c r="B1546" s="6" t="s">
        <v>41881</v>
      </c>
      <c r="C1546" s="6">
        <v>164</v>
      </c>
      <c r="D1546" s="6">
        <v>140</v>
      </c>
      <c r="E1546" s="6">
        <v>188</v>
      </c>
      <c r="F1546" s="6">
        <v>109</v>
      </c>
    </row>
    <row r="1547" spans="2:6" x14ac:dyDescent="0.2">
      <c r="B1547" s="6" t="s">
        <v>41882</v>
      </c>
      <c r="C1547" s="6">
        <v>81</v>
      </c>
      <c r="D1547" s="6">
        <v>67</v>
      </c>
      <c r="E1547" s="6">
        <v>103</v>
      </c>
      <c r="F1547" s="6">
        <v>118</v>
      </c>
    </row>
    <row r="1548" spans="2:6" x14ac:dyDescent="0.2">
      <c r="B1548" s="6" t="s">
        <v>41883</v>
      </c>
      <c r="C1548" s="6">
        <v>168</v>
      </c>
      <c r="D1548" s="6">
        <v>147</v>
      </c>
      <c r="E1548" s="6">
        <v>178</v>
      </c>
      <c r="F1548" s="6">
        <v>137</v>
      </c>
    </row>
    <row r="1549" spans="2:6" x14ac:dyDescent="0.2">
      <c r="B1549" s="6" t="s">
        <v>41884</v>
      </c>
      <c r="C1549" s="6">
        <v>136</v>
      </c>
      <c r="D1549" s="6">
        <v>167</v>
      </c>
      <c r="E1549" s="6">
        <v>184</v>
      </c>
      <c r="F1549" s="6">
        <v>131</v>
      </c>
    </row>
    <row r="1550" spans="2:6" x14ac:dyDescent="0.2">
      <c r="B1550" s="6" t="s">
        <v>41885</v>
      </c>
      <c r="C1550" s="6">
        <v>120</v>
      </c>
      <c r="D1550" s="6">
        <v>98</v>
      </c>
      <c r="E1550" s="6">
        <v>148</v>
      </c>
      <c r="F1550" s="6">
        <v>129</v>
      </c>
    </row>
    <row r="1551" spans="2:6" x14ac:dyDescent="0.2">
      <c r="B1551" s="6" t="s">
        <v>41886</v>
      </c>
      <c r="C1551" s="6">
        <v>127</v>
      </c>
      <c r="D1551" s="6">
        <v>116</v>
      </c>
      <c r="E1551" s="6">
        <v>139</v>
      </c>
      <c r="F1551" s="6">
        <v>142</v>
      </c>
    </row>
    <row r="1552" spans="2:6" x14ac:dyDescent="0.2">
      <c r="B1552" s="6" t="s">
        <v>41887</v>
      </c>
      <c r="C1552" s="6">
        <v>165</v>
      </c>
      <c r="D1552" s="6">
        <v>113</v>
      </c>
      <c r="E1552" s="6">
        <v>166</v>
      </c>
      <c r="F1552" s="6">
        <v>159</v>
      </c>
    </row>
    <row r="1553" spans="2:6" x14ac:dyDescent="0.2">
      <c r="B1553" s="6" t="s">
        <v>41888</v>
      </c>
      <c r="C1553" s="6">
        <v>89</v>
      </c>
      <c r="D1553" s="6">
        <v>142</v>
      </c>
      <c r="E1553" s="6">
        <v>192</v>
      </c>
      <c r="F1553" s="6">
        <v>113</v>
      </c>
    </row>
    <row r="1554" spans="2:6" x14ac:dyDescent="0.2">
      <c r="B1554" s="6" t="s">
        <v>41889</v>
      </c>
      <c r="C1554" s="6">
        <v>121</v>
      </c>
      <c r="D1554" s="6">
        <v>85</v>
      </c>
      <c r="E1554" s="6">
        <v>131</v>
      </c>
      <c r="F1554" s="6">
        <v>108</v>
      </c>
    </row>
    <row r="1555" spans="2:6" x14ac:dyDescent="0.2">
      <c r="B1555" s="6" t="s">
        <v>41890</v>
      </c>
      <c r="C1555" s="6">
        <v>95</v>
      </c>
      <c r="D1555" s="6">
        <v>108</v>
      </c>
      <c r="E1555" s="6">
        <v>153</v>
      </c>
      <c r="F1555" s="6">
        <v>114</v>
      </c>
    </row>
    <row r="1556" spans="2:6" x14ac:dyDescent="0.2">
      <c r="B1556" s="6" t="s">
        <v>41891</v>
      </c>
      <c r="C1556" s="6">
        <v>107</v>
      </c>
      <c r="D1556" s="6">
        <v>137</v>
      </c>
      <c r="E1556" s="6">
        <v>147</v>
      </c>
      <c r="F1556" s="6">
        <v>105</v>
      </c>
    </row>
    <row r="1557" spans="2:6" x14ac:dyDescent="0.2">
      <c r="B1557" s="6" t="s">
        <v>41892</v>
      </c>
      <c r="C1557" s="6">
        <v>134</v>
      </c>
      <c r="D1557" s="6">
        <v>145</v>
      </c>
      <c r="E1557" s="6">
        <v>152</v>
      </c>
      <c r="F1557" s="6">
        <v>127</v>
      </c>
    </row>
    <row r="1558" spans="2:6" x14ac:dyDescent="0.2">
      <c r="B1558" s="6" t="s">
        <v>41893</v>
      </c>
      <c r="C1558" s="6">
        <v>104</v>
      </c>
      <c r="D1558" s="6">
        <v>106</v>
      </c>
      <c r="E1558" s="6">
        <v>156</v>
      </c>
      <c r="F1558" s="6">
        <v>84</v>
      </c>
    </row>
    <row r="1559" spans="2:6" x14ac:dyDescent="0.2">
      <c r="B1559" s="6" t="s">
        <v>41894</v>
      </c>
      <c r="C1559" s="6">
        <v>130</v>
      </c>
      <c r="D1559" s="6">
        <v>130</v>
      </c>
      <c r="E1559" s="6">
        <v>179</v>
      </c>
      <c r="F1559" s="6">
        <v>140</v>
      </c>
    </row>
    <row r="1560" spans="2:6" x14ac:dyDescent="0.2">
      <c r="B1560" s="6" t="s">
        <v>41895</v>
      </c>
      <c r="C1560" s="6">
        <v>83</v>
      </c>
      <c r="D1560" s="6">
        <v>133</v>
      </c>
      <c r="E1560" s="6">
        <v>148</v>
      </c>
      <c r="F1560" s="6">
        <v>93</v>
      </c>
    </row>
    <row r="1561" spans="2:6" x14ac:dyDescent="0.2">
      <c r="B1561" s="6" t="s">
        <v>41896</v>
      </c>
      <c r="C1561" s="6">
        <v>138</v>
      </c>
      <c r="D1561" s="6">
        <v>139</v>
      </c>
      <c r="E1561" s="6">
        <v>124</v>
      </c>
      <c r="F1561" s="6">
        <v>130</v>
      </c>
    </row>
    <row r="1562" spans="2:6" x14ac:dyDescent="0.2">
      <c r="B1562" s="6" t="s">
        <v>41897</v>
      </c>
      <c r="C1562" s="6">
        <v>116</v>
      </c>
      <c r="D1562" s="6">
        <v>124</v>
      </c>
      <c r="E1562" s="6">
        <v>166</v>
      </c>
      <c r="F1562" s="6">
        <v>120</v>
      </c>
    </row>
    <row r="1563" spans="2:6" x14ac:dyDescent="0.2">
      <c r="B1563" s="6" t="s">
        <v>41898</v>
      </c>
      <c r="C1563" s="6">
        <v>131</v>
      </c>
      <c r="D1563" s="6">
        <v>143</v>
      </c>
      <c r="E1563" s="6">
        <v>153</v>
      </c>
      <c r="F1563" s="6">
        <v>93</v>
      </c>
    </row>
    <row r="1564" spans="2:6" x14ac:dyDescent="0.2">
      <c r="B1564" s="6" t="s">
        <v>41899</v>
      </c>
      <c r="C1564" s="6">
        <v>139</v>
      </c>
      <c r="D1564" s="6">
        <v>147</v>
      </c>
      <c r="E1564" s="6">
        <v>173</v>
      </c>
      <c r="F1564" s="6">
        <v>121</v>
      </c>
    </row>
    <row r="1565" spans="2:6" x14ac:dyDescent="0.2">
      <c r="B1565" s="6" t="s">
        <v>41900</v>
      </c>
      <c r="C1565" s="6">
        <v>148</v>
      </c>
      <c r="D1565" s="6">
        <v>121</v>
      </c>
      <c r="E1565" s="6">
        <v>152</v>
      </c>
      <c r="F1565" s="6">
        <v>141</v>
      </c>
    </row>
    <row r="1566" spans="2:6" x14ac:dyDescent="0.2">
      <c r="B1566" s="6" t="s">
        <v>41901</v>
      </c>
      <c r="C1566" s="6">
        <v>111</v>
      </c>
      <c r="D1566" s="6">
        <v>94</v>
      </c>
      <c r="E1566" s="6">
        <v>108</v>
      </c>
      <c r="F1566" s="6">
        <v>134</v>
      </c>
    </row>
    <row r="1567" spans="2:6" x14ac:dyDescent="0.2">
      <c r="B1567" s="6" t="s">
        <v>41902</v>
      </c>
      <c r="C1567" s="6">
        <v>118</v>
      </c>
      <c r="D1567" s="6">
        <v>111</v>
      </c>
      <c r="E1567" s="6">
        <v>141</v>
      </c>
      <c r="F1567" s="6">
        <v>115</v>
      </c>
    </row>
    <row r="1568" spans="2:6" x14ac:dyDescent="0.2">
      <c r="B1568" s="6" t="s">
        <v>41903</v>
      </c>
      <c r="C1568" s="6">
        <v>92</v>
      </c>
      <c r="D1568" s="6">
        <v>135</v>
      </c>
      <c r="E1568" s="6">
        <v>161</v>
      </c>
      <c r="F1568" s="6">
        <v>106</v>
      </c>
    </row>
    <row r="1569" spans="2:6" x14ac:dyDescent="0.2">
      <c r="B1569" s="6" t="s">
        <v>41904</v>
      </c>
      <c r="C1569" s="6">
        <v>139</v>
      </c>
      <c r="D1569" s="6">
        <v>88</v>
      </c>
      <c r="E1569" s="6">
        <v>120</v>
      </c>
      <c r="F1569" s="6">
        <v>147</v>
      </c>
    </row>
    <row r="1570" spans="2:6" x14ac:dyDescent="0.2">
      <c r="B1570" s="6" t="s">
        <v>41905</v>
      </c>
      <c r="C1570" s="6">
        <v>125</v>
      </c>
      <c r="D1570" s="6">
        <v>118</v>
      </c>
      <c r="E1570" s="6">
        <v>156</v>
      </c>
      <c r="F1570" s="6">
        <v>127</v>
      </c>
    </row>
    <row r="1571" spans="2:6" x14ac:dyDescent="0.2">
      <c r="B1571" s="6" t="s">
        <v>41906</v>
      </c>
      <c r="C1571" s="6">
        <v>116</v>
      </c>
      <c r="D1571" s="6">
        <v>56</v>
      </c>
      <c r="E1571" s="6">
        <v>73</v>
      </c>
      <c r="F1571" s="6">
        <v>114</v>
      </c>
    </row>
    <row r="1572" spans="2:6" x14ac:dyDescent="0.2">
      <c r="B1572" s="6" t="s">
        <v>41907</v>
      </c>
      <c r="C1572" s="6">
        <v>129</v>
      </c>
      <c r="D1572" s="6">
        <v>138</v>
      </c>
      <c r="E1572" s="6">
        <v>150</v>
      </c>
      <c r="F1572" s="6">
        <v>115</v>
      </c>
    </row>
    <row r="1573" spans="2:6" x14ac:dyDescent="0.2">
      <c r="B1573" s="6" t="s">
        <v>41908</v>
      </c>
      <c r="C1573" s="6">
        <v>110</v>
      </c>
      <c r="D1573" s="6">
        <v>116</v>
      </c>
      <c r="E1573" s="6">
        <v>148</v>
      </c>
      <c r="F1573" s="6">
        <v>106</v>
      </c>
    </row>
    <row r="1574" spans="2:6" x14ac:dyDescent="0.2">
      <c r="B1574" s="6" t="s">
        <v>41909</v>
      </c>
      <c r="C1574" s="6">
        <v>154</v>
      </c>
      <c r="D1574" s="6">
        <v>153</v>
      </c>
      <c r="E1574" s="6">
        <v>245</v>
      </c>
      <c r="F1574" s="6">
        <v>92</v>
      </c>
    </row>
    <row r="1575" spans="2:6" x14ac:dyDescent="0.2">
      <c r="B1575" s="6" t="s">
        <v>41910</v>
      </c>
      <c r="C1575" s="6">
        <v>107</v>
      </c>
      <c r="D1575" s="6">
        <v>110</v>
      </c>
      <c r="E1575" s="6">
        <v>121</v>
      </c>
      <c r="F1575" s="6">
        <v>108</v>
      </c>
    </row>
    <row r="1576" spans="2:6" x14ac:dyDescent="0.2">
      <c r="B1576" s="6" t="s">
        <v>41911</v>
      </c>
      <c r="C1576" s="6">
        <v>146</v>
      </c>
      <c r="D1576" s="6">
        <v>139</v>
      </c>
      <c r="E1576" s="6">
        <v>176</v>
      </c>
      <c r="F1576" s="6">
        <v>134</v>
      </c>
    </row>
    <row r="1577" spans="2:6" x14ac:dyDescent="0.2">
      <c r="B1577" s="6" t="s">
        <v>41912</v>
      </c>
      <c r="C1577" s="6">
        <v>140</v>
      </c>
      <c r="D1577" s="6">
        <v>193</v>
      </c>
      <c r="E1577" s="6">
        <v>193</v>
      </c>
      <c r="F1577" s="6">
        <v>152</v>
      </c>
    </row>
    <row r="1578" spans="2:6" x14ac:dyDescent="0.2">
      <c r="B1578" s="6" t="s">
        <v>41913</v>
      </c>
      <c r="C1578" s="6">
        <v>106</v>
      </c>
      <c r="D1578" s="6">
        <v>219</v>
      </c>
      <c r="E1578" s="6">
        <v>200</v>
      </c>
      <c r="F1578" s="6">
        <v>87</v>
      </c>
    </row>
    <row r="1579" spans="2:6" x14ac:dyDescent="0.2">
      <c r="B1579" s="6" t="s">
        <v>41914</v>
      </c>
      <c r="C1579" s="6">
        <v>118</v>
      </c>
      <c r="D1579" s="6">
        <v>111</v>
      </c>
      <c r="E1579" s="6">
        <v>162</v>
      </c>
      <c r="F1579" s="6">
        <v>102</v>
      </c>
    </row>
    <row r="1580" spans="2:6" x14ac:dyDescent="0.2">
      <c r="B1580" s="6" t="s">
        <v>41915</v>
      </c>
      <c r="C1580" s="6">
        <v>136</v>
      </c>
      <c r="D1580" s="6">
        <v>132</v>
      </c>
      <c r="E1580" s="6">
        <v>137</v>
      </c>
      <c r="F1580" s="6">
        <v>135</v>
      </c>
    </row>
    <row r="1581" spans="2:6" x14ac:dyDescent="0.2">
      <c r="B1581" s="6" t="s">
        <v>41916</v>
      </c>
      <c r="C1581" s="6">
        <v>124</v>
      </c>
      <c r="D1581" s="6">
        <v>159</v>
      </c>
      <c r="E1581" s="6">
        <v>183</v>
      </c>
      <c r="F1581" s="6">
        <v>127</v>
      </c>
    </row>
    <row r="1582" spans="2:6" x14ac:dyDescent="0.2">
      <c r="B1582" s="6" t="s">
        <v>41917</v>
      </c>
      <c r="C1582" s="6">
        <v>100</v>
      </c>
      <c r="D1582" s="6">
        <v>110</v>
      </c>
      <c r="E1582" s="6">
        <v>143</v>
      </c>
      <c r="F1582" s="6">
        <v>97</v>
      </c>
    </row>
    <row r="1583" spans="2:6" x14ac:dyDescent="0.2">
      <c r="B1583" s="6" t="s">
        <v>41918</v>
      </c>
      <c r="C1583" s="6">
        <v>119</v>
      </c>
      <c r="D1583" s="6">
        <v>78</v>
      </c>
      <c r="E1583" s="6">
        <v>114</v>
      </c>
      <c r="F1583" s="6">
        <v>101</v>
      </c>
    </row>
    <row r="1584" spans="2:6" x14ac:dyDescent="0.2">
      <c r="B1584" s="6" t="s">
        <v>41919</v>
      </c>
      <c r="C1584" s="6">
        <v>131</v>
      </c>
      <c r="D1584" s="6">
        <v>113</v>
      </c>
      <c r="E1584" s="6">
        <v>146</v>
      </c>
      <c r="F1584" s="6">
        <v>144</v>
      </c>
    </row>
    <row r="1585" spans="2:6" x14ac:dyDescent="0.2">
      <c r="B1585" s="6" t="s">
        <v>41920</v>
      </c>
      <c r="C1585" s="6">
        <v>94</v>
      </c>
      <c r="D1585" s="6">
        <v>112</v>
      </c>
      <c r="E1585" s="6">
        <v>141</v>
      </c>
      <c r="F1585" s="6">
        <v>96</v>
      </c>
    </row>
    <row r="1586" spans="2:6" x14ac:dyDescent="0.2">
      <c r="B1586" s="6" t="s">
        <v>41921</v>
      </c>
      <c r="C1586" s="6">
        <v>120</v>
      </c>
      <c r="D1586" s="6">
        <v>111</v>
      </c>
      <c r="E1586" s="6">
        <v>157</v>
      </c>
      <c r="F1586" s="6">
        <v>118</v>
      </c>
    </row>
    <row r="1587" spans="2:6" x14ac:dyDescent="0.2">
      <c r="B1587" s="6" t="s">
        <v>41922</v>
      </c>
      <c r="C1587" s="6">
        <v>108</v>
      </c>
      <c r="D1587" s="6">
        <v>140</v>
      </c>
      <c r="E1587" s="6">
        <v>236</v>
      </c>
      <c r="F1587" s="6">
        <v>113</v>
      </c>
    </row>
    <row r="1588" spans="2:6" x14ac:dyDescent="0.2">
      <c r="B1588" s="6" t="s">
        <v>41923</v>
      </c>
      <c r="C1588" s="6">
        <v>121</v>
      </c>
      <c r="D1588" s="6">
        <v>111</v>
      </c>
      <c r="E1588" s="6">
        <v>150</v>
      </c>
      <c r="F1588" s="6">
        <v>105</v>
      </c>
    </row>
    <row r="1589" spans="2:6" x14ac:dyDescent="0.2">
      <c r="B1589" s="6" t="s">
        <v>41924</v>
      </c>
      <c r="C1589" s="6">
        <v>124</v>
      </c>
      <c r="D1589" s="6">
        <v>132</v>
      </c>
      <c r="E1589" s="6">
        <v>194</v>
      </c>
      <c r="F1589" s="6">
        <v>115</v>
      </c>
    </row>
    <row r="1590" spans="2:6" x14ac:dyDescent="0.2">
      <c r="B1590" s="6" t="s">
        <v>41925</v>
      </c>
      <c r="C1590" s="6">
        <v>155</v>
      </c>
      <c r="D1590" s="6">
        <v>205</v>
      </c>
      <c r="E1590" s="6">
        <v>199</v>
      </c>
      <c r="F1590" s="6">
        <v>136</v>
      </c>
    </row>
    <row r="1591" spans="2:6" x14ac:dyDescent="0.2">
      <c r="B1591" s="6" t="s">
        <v>41926</v>
      </c>
      <c r="C1591" s="6">
        <v>135</v>
      </c>
      <c r="D1591" s="6">
        <v>116</v>
      </c>
      <c r="E1591" s="6">
        <v>156</v>
      </c>
      <c r="F1591" s="6">
        <v>135</v>
      </c>
    </row>
    <row r="1592" spans="2:6" x14ac:dyDescent="0.2">
      <c r="B1592" s="6" t="s">
        <v>41927</v>
      </c>
      <c r="C1592" s="6">
        <v>161</v>
      </c>
      <c r="D1592" s="6">
        <v>51</v>
      </c>
      <c r="E1592" s="6">
        <v>78</v>
      </c>
      <c r="F1592" s="6">
        <v>146</v>
      </c>
    </row>
    <row r="1593" spans="2:6" x14ac:dyDescent="0.2">
      <c r="B1593" s="6" t="s">
        <v>41928</v>
      </c>
      <c r="C1593" s="6">
        <v>135</v>
      </c>
      <c r="D1593" s="6">
        <v>199</v>
      </c>
      <c r="E1593" s="6">
        <v>196</v>
      </c>
      <c r="F1593" s="6">
        <v>113</v>
      </c>
    </row>
    <row r="1594" spans="2:6" x14ac:dyDescent="0.2">
      <c r="B1594" s="6" t="s">
        <v>41929</v>
      </c>
      <c r="C1594" s="6">
        <v>177</v>
      </c>
      <c r="D1594" s="6">
        <v>100</v>
      </c>
      <c r="E1594" s="6">
        <v>120</v>
      </c>
      <c r="F1594" s="6">
        <v>192</v>
      </c>
    </row>
    <row r="1595" spans="2:6" x14ac:dyDescent="0.2">
      <c r="B1595" s="6" t="s">
        <v>41930</v>
      </c>
      <c r="C1595" s="6">
        <v>123</v>
      </c>
      <c r="D1595" s="6">
        <v>110</v>
      </c>
      <c r="E1595" s="6">
        <v>159</v>
      </c>
      <c r="F1595" s="6">
        <v>118</v>
      </c>
    </row>
    <row r="1596" spans="2:6" x14ac:dyDescent="0.2">
      <c r="B1596" s="6" t="s">
        <v>41931</v>
      </c>
      <c r="C1596" s="6">
        <v>116</v>
      </c>
      <c r="D1596" s="6">
        <v>130</v>
      </c>
      <c r="E1596" s="6">
        <v>140</v>
      </c>
      <c r="F1596" s="6">
        <v>152</v>
      </c>
    </row>
    <row r="1597" spans="2:6" x14ac:dyDescent="0.2">
      <c r="B1597" s="6" t="s">
        <v>41932</v>
      </c>
      <c r="C1597" s="6">
        <v>142</v>
      </c>
      <c r="D1597" s="6">
        <v>121</v>
      </c>
      <c r="E1597" s="6">
        <v>122</v>
      </c>
      <c r="F1597" s="6">
        <v>127</v>
      </c>
    </row>
    <row r="1598" spans="2:6" x14ac:dyDescent="0.2">
      <c r="B1598" s="6" t="s">
        <v>41933</v>
      </c>
      <c r="C1598" s="6">
        <v>140</v>
      </c>
      <c r="D1598" s="6">
        <v>124</v>
      </c>
      <c r="E1598" s="6">
        <v>164</v>
      </c>
      <c r="F1598" s="6">
        <v>132</v>
      </c>
    </row>
    <row r="1599" spans="2:6" x14ac:dyDescent="0.2">
      <c r="B1599" s="6" t="s">
        <v>41934</v>
      </c>
      <c r="C1599" s="6">
        <v>112</v>
      </c>
      <c r="D1599" s="6">
        <v>137</v>
      </c>
      <c r="E1599" s="6">
        <v>141</v>
      </c>
      <c r="F1599" s="6">
        <v>112</v>
      </c>
    </row>
    <row r="1600" spans="2:6" x14ac:dyDescent="0.2">
      <c r="B1600" s="6" t="s">
        <v>41935</v>
      </c>
      <c r="C1600" s="6">
        <v>51</v>
      </c>
      <c r="D1600" s="6">
        <v>124</v>
      </c>
      <c r="E1600" s="6">
        <v>159</v>
      </c>
      <c r="F1600" s="6">
        <v>42</v>
      </c>
    </row>
    <row r="1601" spans="2:6" x14ac:dyDescent="0.2">
      <c r="B1601" s="6" t="s">
        <v>41936</v>
      </c>
      <c r="C1601" s="6">
        <v>176</v>
      </c>
      <c r="D1601" s="6">
        <v>101</v>
      </c>
      <c r="E1601" s="6">
        <v>106</v>
      </c>
      <c r="F1601" s="6">
        <v>141</v>
      </c>
    </row>
    <row r="1602" spans="2:6" x14ac:dyDescent="0.2">
      <c r="B1602" s="6" t="s">
        <v>41937</v>
      </c>
      <c r="C1602" s="6">
        <v>163</v>
      </c>
      <c r="D1602" s="6">
        <v>173</v>
      </c>
      <c r="E1602" s="6">
        <v>192</v>
      </c>
      <c r="F1602" s="6">
        <v>159</v>
      </c>
    </row>
    <row r="1603" spans="2:6" x14ac:dyDescent="0.2">
      <c r="B1603" s="6" t="s">
        <v>41938</v>
      </c>
      <c r="C1603" s="6">
        <v>113</v>
      </c>
      <c r="D1603" s="6">
        <v>175</v>
      </c>
      <c r="E1603" s="6">
        <v>160</v>
      </c>
      <c r="F1603" s="6">
        <v>126</v>
      </c>
    </row>
    <row r="1604" spans="2:6" x14ac:dyDescent="0.2">
      <c r="B1604" s="6" t="s">
        <v>41939</v>
      </c>
      <c r="C1604" s="6">
        <v>126</v>
      </c>
      <c r="D1604" s="6">
        <v>155</v>
      </c>
      <c r="E1604" s="6">
        <v>146</v>
      </c>
      <c r="F1604" s="6">
        <v>140</v>
      </c>
    </row>
    <row r="1605" spans="2:6" x14ac:dyDescent="0.2">
      <c r="B1605" s="6" t="s">
        <v>41940</v>
      </c>
      <c r="C1605" s="6">
        <v>193</v>
      </c>
      <c r="D1605" s="6">
        <v>119</v>
      </c>
      <c r="E1605" s="6">
        <v>144</v>
      </c>
      <c r="F1605" s="6">
        <v>167</v>
      </c>
    </row>
    <row r="1606" spans="2:6" x14ac:dyDescent="0.2">
      <c r="B1606" s="6" t="s">
        <v>41941</v>
      </c>
      <c r="C1606" s="6">
        <v>167</v>
      </c>
      <c r="D1606" s="6">
        <v>169</v>
      </c>
      <c r="E1606" s="6">
        <v>213</v>
      </c>
      <c r="F1606" s="6">
        <v>160</v>
      </c>
    </row>
    <row r="1607" spans="2:6" x14ac:dyDescent="0.2">
      <c r="B1607" s="6" t="s">
        <v>41942</v>
      </c>
      <c r="C1607" s="6">
        <v>166</v>
      </c>
      <c r="D1607" s="6">
        <v>169</v>
      </c>
      <c r="E1607" s="6">
        <v>214</v>
      </c>
      <c r="F1607" s="6">
        <v>171</v>
      </c>
    </row>
    <row r="1608" spans="2:6" x14ac:dyDescent="0.2">
      <c r="B1608" s="6" t="s">
        <v>41943</v>
      </c>
      <c r="C1608" s="6">
        <v>138</v>
      </c>
      <c r="D1608" s="6">
        <v>130</v>
      </c>
      <c r="E1608" s="6">
        <v>169</v>
      </c>
      <c r="F1608" s="6">
        <v>176</v>
      </c>
    </row>
    <row r="1609" spans="2:6" x14ac:dyDescent="0.2">
      <c r="B1609" s="6" t="s">
        <v>41944</v>
      </c>
      <c r="C1609" s="6">
        <v>134</v>
      </c>
      <c r="D1609" s="6">
        <v>173</v>
      </c>
      <c r="E1609" s="6">
        <v>170</v>
      </c>
      <c r="F1609" s="6">
        <v>116</v>
      </c>
    </row>
    <row r="1610" spans="2:6" x14ac:dyDescent="0.2">
      <c r="B1610" s="6" t="s">
        <v>41945</v>
      </c>
      <c r="C1610" s="6">
        <v>125</v>
      </c>
      <c r="D1610" s="6">
        <v>176</v>
      </c>
      <c r="E1610" s="6">
        <v>190</v>
      </c>
      <c r="F1610" s="6">
        <v>89</v>
      </c>
    </row>
    <row r="1611" spans="2:6" x14ac:dyDescent="0.2">
      <c r="B1611" s="6" t="s">
        <v>41946</v>
      </c>
      <c r="C1611" s="6">
        <v>115</v>
      </c>
      <c r="D1611" s="6">
        <v>169</v>
      </c>
      <c r="E1611" s="6">
        <v>233</v>
      </c>
      <c r="F1611" s="6">
        <v>111</v>
      </c>
    </row>
    <row r="1612" spans="2:6" x14ac:dyDescent="0.2">
      <c r="B1612" s="6" t="s">
        <v>41947</v>
      </c>
      <c r="C1612" s="6">
        <v>159</v>
      </c>
      <c r="D1612" s="6">
        <v>128</v>
      </c>
      <c r="E1612" s="6">
        <v>153</v>
      </c>
      <c r="F1612" s="6">
        <v>147</v>
      </c>
    </row>
    <row r="1613" spans="2:6" x14ac:dyDescent="0.2">
      <c r="B1613" s="6" t="s">
        <v>41948</v>
      </c>
      <c r="C1613" s="6">
        <v>162</v>
      </c>
      <c r="D1613" s="6">
        <v>136</v>
      </c>
      <c r="E1613" s="6">
        <v>131</v>
      </c>
      <c r="F1613" s="6">
        <v>164</v>
      </c>
    </row>
    <row r="1614" spans="2:6" x14ac:dyDescent="0.2">
      <c r="B1614" s="6" t="s">
        <v>41949</v>
      </c>
      <c r="C1614" s="6">
        <v>165</v>
      </c>
      <c r="D1614" s="6">
        <v>185</v>
      </c>
      <c r="E1614" s="6">
        <v>206</v>
      </c>
      <c r="F1614" s="6">
        <v>193</v>
      </c>
    </row>
    <row r="1615" spans="2:6" x14ac:dyDescent="0.2">
      <c r="B1615" s="6" t="s">
        <v>41950</v>
      </c>
      <c r="C1615" s="6">
        <v>189</v>
      </c>
      <c r="D1615" s="6">
        <v>152</v>
      </c>
      <c r="E1615" s="6">
        <v>146</v>
      </c>
      <c r="F1615" s="6">
        <v>167</v>
      </c>
    </row>
    <row r="1616" spans="2:6" x14ac:dyDescent="0.2">
      <c r="B1616" s="6" t="s">
        <v>41951</v>
      </c>
      <c r="C1616" s="6">
        <v>119</v>
      </c>
      <c r="D1616" s="6">
        <v>136</v>
      </c>
      <c r="E1616" s="6">
        <v>144</v>
      </c>
      <c r="F1616" s="6">
        <v>131</v>
      </c>
    </row>
    <row r="1617" spans="2:6" x14ac:dyDescent="0.2">
      <c r="B1617" s="6" t="s">
        <v>41952</v>
      </c>
      <c r="C1617" s="6">
        <v>141</v>
      </c>
      <c r="D1617" s="6">
        <v>202</v>
      </c>
      <c r="E1617" s="6">
        <v>184</v>
      </c>
      <c r="F1617" s="6">
        <v>134</v>
      </c>
    </row>
    <row r="1618" spans="2:6" x14ac:dyDescent="0.2">
      <c r="B1618" s="6" t="s">
        <v>41953</v>
      </c>
      <c r="C1618" s="6">
        <v>142</v>
      </c>
      <c r="D1618" s="6">
        <v>129</v>
      </c>
      <c r="E1618" s="6">
        <v>143</v>
      </c>
      <c r="F1618" s="6">
        <v>118</v>
      </c>
    </row>
    <row r="1619" spans="2:6" x14ac:dyDescent="0.2">
      <c r="B1619" s="6" t="s">
        <v>41954</v>
      </c>
      <c r="C1619" s="6">
        <v>136</v>
      </c>
      <c r="D1619" s="6">
        <v>130</v>
      </c>
      <c r="E1619" s="6">
        <v>137</v>
      </c>
      <c r="F1619" s="6">
        <v>134</v>
      </c>
    </row>
    <row r="1620" spans="2:6" x14ac:dyDescent="0.2">
      <c r="B1620" s="6" t="s">
        <v>41955</v>
      </c>
      <c r="C1620" s="6">
        <v>176</v>
      </c>
      <c r="D1620" s="6">
        <v>129</v>
      </c>
      <c r="E1620" s="6">
        <v>151</v>
      </c>
      <c r="F1620" s="6">
        <v>118</v>
      </c>
    </row>
    <row r="1621" spans="2:6" x14ac:dyDescent="0.2">
      <c r="B1621" s="6" t="s">
        <v>41956</v>
      </c>
      <c r="C1621" s="6">
        <v>134</v>
      </c>
      <c r="D1621" s="6">
        <v>130</v>
      </c>
      <c r="E1621" s="6">
        <v>127</v>
      </c>
      <c r="F1621" s="6">
        <v>118</v>
      </c>
    </row>
    <row r="1622" spans="2:6" x14ac:dyDescent="0.2">
      <c r="B1622" s="6" t="s">
        <v>41957</v>
      </c>
      <c r="C1622" s="6">
        <v>105</v>
      </c>
      <c r="D1622" s="6">
        <v>190</v>
      </c>
      <c r="E1622" s="6">
        <v>199</v>
      </c>
      <c r="F1622" s="6">
        <v>104</v>
      </c>
    </row>
    <row r="1623" spans="2:6" x14ac:dyDescent="0.2">
      <c r="B1623" s="6" t="s">
        <v>41958</v>
      </c>
      <c r="C1623" s="6">
        <v>153</v>
      </c>
      <c r="D1623" s="6">
        <v>163</v>
      </c>
      <c r="E1623" s="6">
        <v>207</v>
      </c>
      <c r="F1623" s="6">
        <v>148</v>
      </c>
    </row>
    <row r="1624" spans="2:6" x14ac:dyDescent="0.2">
      <c r="B1624" s="6" t="s">
        <v>41959</v>
      </c>
      <c r="C1624" s="6">
        <v>158</v>
      </c>
      <c r="D1624" s="6">
        <v>167</v>
      </c>
      <c r="E1624" s="6">
        <v>196</v>
      </c>
      <c r="F1624" s="6">
        <v>140</v>
      </c>
    </row>
    <row r="1625" spans="2:6" x14ac:dyDescent="0.2">
      <c r="B1625" s="6" t="s">
        <v>41960</v>
      </c>
      <c r="C1625" s="6">
        <v>177</v>
      </c>
      <c r="D1625" s="6">
        <v>178</v>
      </c>
      <c r="E1625" s="6">
        <v>192</v>
      </c>
      <c r="F1625" s="6">
        <v>156</v>
      </c>
    </row>
    <row r="1626" spans="2:6" x14ac:dyDescent="0.2">
      <c r="B1626" s="6" t="s">
        <v>41961</v>
      </c>
      <c r="C1626" s="6">
        <v>137</v>
      </c>
      <c r="D1626" s="6">
        <v>148</v>
      </c>
      <c r="E1626" s="6">
        <v>148</v>
      </c>
      <c r="F1626" s="6">
        <v>141</v>
      </c>
    </row>
    <row r="1627" spans="2:6" x14ac:dyDescent="0.2">
      <c r="B1627" s="6" t="s">
        <v>41962</v>
      </c>
      <c r="C1627" s="6">
        <v>163</v>
      </c>
      <c r="D1627" s="6">
        <v>165</v>
      </c>
      <c r="E1627" s="6">
        <v>164</v>
      </c>
      <c r="F1627" s="6">
        <v>165</v>
      </c>
    </row>
    <row r="1628" spans="2:6" x14ac:dyDescent="0.2">
      <c r="B1628" s="6" t="s">
        <v>41963</v>
      </c>
      <c r="C1628" s="6">
        <v>158</v>
      </c>
      <c r="D1628" s="6">
        <v>224</v>
      </c>
      <c r="E1628" s="6">
        <v>237</v>
      </c>
      <c r="F1628" s="6">
        <v>149</v>
      </c>
    </row>
    <row r="1629" spans="2:6" x14ac:dyDescent="0.2">
      <c r="B1629" s="6" t="s">
        <v>41964</v>
      </c>
      <c r="C1629" s="6">
        <v>121</v>
      </c>
      <c r="D1629" s="6">
        <v>193</v>
      </c>
      <c r="E1629" s="6">
        <v>239</v>
      </c>
      <c r="F1629" s="6">
        <v>101</v>
      </c>
    </row>
    <row r="1630" spans="2:6" x14ac:dyDescent="0.2">
      <c r="B1630" s="6" t="s">
        <v>41965</v>
      </c>
      <c r="C1630" s="6">
        <v>121</v>
      </c>
      <c r="D1630" s="6">
        <v>116</v>
      </c>
      <c r="E1630" s="6">
        <v>142</v>
      </c>
      <c r="F1630" s="6">
        <v>127</v>
      </c>
    </row>
    <row r="1631" spans="2:6" x14ac:dyDescent="0.2">
      <c r="B1631" s="6" t="s">
        <v>41966</v>
      </c>
      <c r="C1631" s="6">
        <v>170</v>
      </c>
      <c r="D1631" s="6">
        <v>173</v>
      </c>
      <c r="E1631" s="6">
        <v>166</v>
      </c>
      <c r="F1631" s="6">
        <v>131</v>
      </c>
    </row>
    <row r="1632" spans="2:6" x14ac:dyDescent="0.2">
      <c r="B1632" s="6" t="s">
        <v>41967</v>
      </c>
      <c r="C1632" s="6">
        <v>161</v>
      </c>
      <c r="D1632" s="6">
        <v>138</v>
      </c>
      <c r="E1632" s="6">
        <v>219</v>
      </c>
      <c r="F1632" s="6">
        <v>152</v>
      </c>
    </row>
    <row r="1633" spans="2:6" x14ac:dyDescent="0.2">
      <c r="B1633" s="6" t="s">
        <v>41968</v>
      </c>
      <c r="C1633" s="6">
        <v>95</v>
      </c>
      <c r="D1633" s="6">
        <v>163</v>
      </c>
      <c r="E1633" s="6">
        <v>159</v>
      </c>
      <c r="F1633" s="6">
        <v>66</v>
      </c>
    </row>
    <row r="1634" spans="2:6" x14ac:dyDescent="0.2">
      <c r="B1634" s="6" t="s">
        <v>41969</v>
      </c>
      <c r="C1634" s="6">
        <v>175</v>
      </c>
      <c r="D1634" s="6">
        <v>169</v>
      </c>
      <c r="E1634" s="6">
        <v>236</v>
      </c>
      <c r="F1634" s="6">
        <v>154</v>
      </c>
    </row>
    <row r="1635" spans="2:6" x14ac:dyDescent="0.2">
      <c r="B1635" s="6" t="s">
        <v>41970</v>
      </c>
      <c r="C1635" s="6">
        <v>157</v>
      </c>
      <c r="D1635" s="6">
        <v>160</v>
      </c>
      <c r="E1635" s="6">
        <v>149</v>
      </c>
      <c r="F1635" s="6">
        <v>163</v>
      </c>
    </row>
    <row r="1636" spans="2:6" x14ac:dyDescent="0.2">
      <c r="B1636" s="6" t="s">
        <v>41971</v>
      </c>
      <c r="C1636" s="6">
        <v>172</v>
      </c>
      <c r="D1636" s="6">
        <v>156</v>
      </c>
      <c r="E1636" s="6">
        <v>201</v>
      </c>
      <c r="F1636" s="6">
        <v>155</v>
      </c>
    </row>
    <row r="1637" spans="2:6" x14ac:dyDescent="0.2">
      <c r="B1637" s="6" t="s">
        <v>41972</v>
      </c>
      <c r="C1637" s="6">
        <v>154</v>
      </c>
      <c r="D1637" s="6">
        <v>164</v>
      </c>
      <c r="E1637" s="6">
        <v>175</v>
      </c>
      <c r="F1637" s="6">
        <v>146</v>
      </c>
    </row>
    <row r="1638" spans="2:6" x14ac:dyDescent="0.2">
      <c r="B1638" s="6" t="s">
        <v>41973</v>
      </c>
      <c r="C1638" s="6">
        <v>89</v>
      </c>
      <c r="D1638" s="6">
        <v>199</v>
      </c>
      <c r="E1638" s="6">
        <v>201</v>
      </c>
      <c r="F1638" s="6">
        <v>86</v>
      </c>
    </row>
    <row r="1639" spans="2:6" x14ac:dyDescent="0.2">
      <c r="B1639" s="6" t="s">
        <v>41974</v>
      </c>
      <c r="C1639" s="6">
        <v>151</v>
      </c>
      <c r="D1639" s="6">
        <v>152</v>
      </c>
      <c r="E1639" s="6">
        <v>187</v>
      </c>
      <c r="F1639" s="6">
        <v>149</v>
      </c>
    </row>
    <row r="1640" spans="2:6" x14ac:dyDescent="0.2">
      <c r="B1640" s="6" t="s">
        <v>41975</v>
      </c>
      <c r="C1640" s="6">
        <v>148</v>
      </c>
      <c r="D1640" s="6">
        <v>144</v>
      </c>
      <c r="E1640" s="6">
        <v>142</v>
      </c>
      <c r="F1640" s="6">
        <v>155</v>
      </c>
    </row>
    <row r="1641" spans="2:6" x14ac:dyDescent="0.2">
      <c r="B1641" s="6" t="s">
        <v>41976</v>
      </c>
      <c r="C1641" s="6">
        <v>169</v>
      </c>
      <c r="D1641" s="6">
        <v>120</v>
      </c>
      <c r="E1641" s="6">
        <v>199</v>
      </c>
      <c r="F1641" s="6">
        <v>145</v>
      </c>
    </row>
    <row r="1642" spans="2:6" x14ac:dyDescent="0.2">
      <c r="B1642" s="6" t="s">
        <v>41977</v>
      </c>
      <c r="C1642" s="6">
        <v>136</v>
      </c>
      <c r="D1642" s="6">
        <v>115</v>
      </c>
      <c r="E1642" s="6">
        <v>134</v>
      </c>
      <c r="F1642" s="6">
        <v>143</v>
      </c>
    </row>
    <row r="1643" spans="2:6" x14ac:dyDescent="0.2">
      <c r="B1643" s="6" t="s">
        <v>41978</v>
      </c>
      <c r="C1643" s="6">
        <v>183</v>
      </c>
      <c r="D1643" s="6">
        <v>155</v>
      </c>
      <c r="E1643" s="6">
        <v>205</v>
      </c>
      <c r="F1643" s="6">
        <v>164</v>
      </c>
    </row>
    <row r="1644" spans="2:6" x14ac:dyDescent="0.2">
      <c r="B1644" s="6" t="s">
        <v>41979</v>
      </c>
      <c r="C1644" s="6">
        <v>163</v>
      </c>
      <c r="D1644" s="6">
        <v>190</v>
      </c>
      <c r="E1644" s="6">
        <v>218</v>
      </c>
      <c r="F1644" s="6">
        <v>173</v>
      </c>
    </row>
    <row r="1645" spans="2:6" x14ac:dyDescent="0.2">
      <c r="B1645" s="6" t="s">
        <v>41980</v>
      </c>
      <c r="C1645" s="6">
        <v>165</v>
      </c>
      <c r="D1645" s="6">
        <v>132</v>
      </c>
      <c r="E1645" s="6">
        <v>150</v>
      </c>
      <c r="F1645" s="6">
        <v>154</v>
      </c>
    </row>
    <row r="1646" spans="2:6" x14ac:dyDescent="0.2">
      <c r="B1646" s="6" t="s">
        <v>41981</v>
      </c>
      <c r="C1646" s="6">
        <v>191</v>
      </c>
      <c r="D1646" s="6">
        <v>181</v>
      </c>
      <c r="E1646" s="6">
        <v>199</v>
      </c>
      <c r="F1646" s="6">
        <v>145</v>
      </c>
    </row>
    <row r="1647" spans="2:6" x14ac:dyDescent="0.2">
      <c r="B1647" s="6" t="s">
        <v>41982</v>
      </c>
      <c r="C1647" s="6">
        <v>139</v>
      </c>
      <c r="D1647" s="6">
        <v>84</v>
      </c>
      <c r="E1647" s="6">
        <v>135</v>
      </c>
      <c r="F1647" s="6">
        <v>107</v>
      </c>
    </row>
    <row r="1648" spans="2:6" x14ac:dyDescent="0.2">
      <c r="B1648" s="6" t="s">
        <v>41983</v>
      </c>
      <c r="C1648" s="6">
        <v>164</v>
      </c>
      <c r="D1648" s="6">
        <v>163</v>
      </c>
      <c r="E1648" s="6">
        <v>218</v>
      </c>
      <c r="F1648" s="6">
        <v>131</v>
      </c>
    </row>
    <row r="1649" spans="2:6" x14ac:dyDescent="0.2">
      <c r="B1649" s="6" t="s">
        <v>41984</v>
      </c>
      <c r="C1649" s="6">
        <v>143</v>
      </c>
      <c r="D1649" s="6">
        <v>151</v>
      </c>
      <c r="E1649" s="6">
        <v>161</v>
      </c>
      <c r="F1649" s="6">
        <v>157</v>
      </c>
    </row>
    <row r="1650" spans="2:6" x14ac:dyDescent="0.2">
      <c r="B1650" s="6" t="s">
        <v>41985</v>
      </c>
      <c r="C1650" s="6">
        <v>161</v>
      </c>
      <c r="D1650" s="6">
        <v>130</v>
      </c>
      <c r="E1650" s="6">
        <v>173</v>
      </c>
      <c r="F1650" s="6">
        <v>147</v>
      </c>
    </row>
    <row r="1651" spans="2:6" x14ac:dyDescent="0.2">
      <c r="B1651" s="6" t="s">
        <v>41986</v>
      </c>
      <c r="C1651" s="6">
        <v>147</v>
      </c>
      <c r="D1651" s="6">
        <v>170</v>
      </c>
      <c r="E1651" s="6">
        <v>161</v>
      </c>
      <c r="F1651" s="6">
        <v>155</v>
      </c>
    </row>
    <row r="1652" spans="2:6" x14ac:dyDescent="0.2">
      <c r="B1652" s="6" t="s">
        <v>41987</v>
      </c>
      <c r="C1652" s="6">
        <v>132</v>
      </c>
      <c r="D1652" s="6">
        <v>130</v>
      </c>
      <c r="E1652" s="6">
        <v>158</v>
      </c>
      <c r="F1652" s="6">
        <v>180</v>
      </c>
    </row>
    <row r="1653" spans="2:6" x14ac:dyDescent="0.2">
      <c r="B1653" s="6" t="s">
        <v>41988</v>
      </c>
      <c r="C1653" s="6">
        <v>127</v>
      </c>
      <c r="D1653" s="6">
        <v>151</v>
      </c>
      <c r="E1653" s="6">
        <v>191</v>
      </c>
      <c r="F1653" s="6">
        <v>133</v>
      </c>
    </row>
    <row r="1654" spans="2:6" x14ac:dyDescent="0.2">
      <c r="B1654" s="6" t="s">
        <v>41989</v>
      </c>
      <c r="C1654" s="6">
        <v>123</v>
      </c>
      <c r="D1654" s="6">
        <v>108</v>
      </c>
      <c r="E1654" s="6">
        <v>116</v>
      </c>
      <c r="F1654" s="6">
        <v>132</v>
      </c>
    </row>
    <row r="1655" spans="2:6" x14ac:dyDescent="0.2">
      <c r="B1655" s="6" t="s">
        <v>41990</v>
      </c>
      <c r="C1655" s="6">
        <v>114</v>
      </c>
      <c r="D1655" s="6">
        <v>152</v>
      </c>
      <c r="E1655" s="6">
        <v>139</v>
      </c>
      <c r="F1655" s="6">
        <v>134</v>
      </c>
    </row>
    <row r="1656" spans="2:6" x14ac:dyDescent="0.2">
      <c r="B1656" s="6" t="s">
        <v>41991</v>
      </c>
      <c r="C1656" s="6">
        <v>128</v>
      </c>
      <c r="D1656" s="6">
        <v>187</v>
      </c>
      <c r="E1656" s="6">
        <v>190</v>
      </c>
      <c r="F1656" s="6">
        <v>113</v>
      </c>
    </row>
    <row r="1657" spans="2:6" x14ac:dyDescent="0.2">
      <c r="B1657" s="6" t="s">
        <v>41992</v>
      </c>
      <c r="C1657" s="6">
        <v>133</v>
      </c>
      <c r="D1657" s="6">
        <v>155</v>
      </c>
      <c r="E1657" s="6">
        <v>180</v>
      </c>
      <c r="F1657" s="6">
        <v>153</v>
      </c>
    </row>
    <row r="1658" spans="2:6" x14ac:dyDescent="0.2">
      <c r="B1658" s="6" t="s">
        <v>41993</v>
      </c>
      <c r="C1658" s="6">
        <v>103</v>
      </c>
      <c r="D1658" s="6">
        <v>158</v>
      </c>
      <c r="E1658" s="6">
        <v>171</v>
      </c>
      <c r="F1658" s="6">
        <v>113</v>
      </c>
    </row>
    <row r="1659" spans="2:6" x14ac:dyDescent="0.2">
      <c r="B1659" s="6" t="s">
        <v>41994</v>
      </c>
      <c r="C1659" s="6">
        <v>149</v>
      </c>
      <c r="D1659" s="6">
        <v>166</v>
      </c>
      <c r="E1659" s="6">
        <v>171</v>
      </c>
      <c r="F1659" s="6">
        <v>139</v>
      </c>
    </row>
    <row r="1660" spans="2:6" x14ac:dyDescent="0.2">
      <c r="B1660" s="6" t="s">
        <v>41995</v>
      </c>
      <c r="C1660" s="6">
        <v>109</v>
      </c>
      <c r="D1660" s="6">
        <v>167</v>
      </c>
      <c r="E1660" s="6">
        <v>167</v>
      </c>
      <c r="F1660" s="6">
        <v>103</v>
      </c>
    </row>
    <row r="1661" spans="2:6" x14ac:dyDescent="0.2">
      <c r="B1661" s="6" t="s">
        <v>41996</v>
      </c>
      <c r="C1661" s="6">
        <v>170</v>
      </c>
      <c r="D1661" s="6">
        <v>148</v>
      </c>
      <c r="E1661" s="6">
        <v>165</v>
      </c>
      <c r="F1661" s="6">
        <v>149</v>
      </c>
    </row>
    <row r="1662" spans="2:6" x14ac:dyDescent="0.2">
      <c r="B1662" s="6" t="s">
        <v>41997</v>
      </c>
      <c r="C1662" s="6">
        <v>165</v>
      </c>
      <c r="D1662" s="6">
        <v>130</v>
      </c>
      <c r="E1662" s="6">
        <v>163</v>
      </c>
      <c r="F1662" s="6">
        <v>158</v>
      </c>
    </row>
    <row r="1663" spans="2:6" x14ac:dyDescent="0.2">
      <c r="B1663" s="6" t="s">
        <v>41998</v>
      </c>
      <c r="C1663" s="6">
        <v>117</v>
      </c>
      <c r="D1663" s="6">
        <v>174</v>
      </c>
      <c r="E1663" s="6">
        <v>192</v>
      </c>
      <c r="F1663" s="6">
        <v>127</v>
      </c>
    </row>
    <row r="1664" spans="2:6" x14ac:dyDescent="0.2">
      <c r="B1664" s="6" t="s">
        <v>41999</v>
      </c>
      <c r="C1664" s="6">
        <v>153</v>
      </c>
      <c r="D1664" s="6">
        <v>157</v>
      </c>
      <c r="E1664" s="6">
        <v>207</v>
      </c>
      <c r="F1664" s="6">
        <v>126</v>
      </c>
    </row>
    <row r="1665" spans="2:6" x14ac:dyDescent="0.2">
      <c r="B1665" s="6" t="s">
        <v>42000</v>
      </c>
      <c r="C1665" s="6">
        <v>174</v>
      </c>
      <c r="D1665" s="6">
        <v>146</v>
      </c>
      <c r="E1665" s="6">
        <v>175</v>
      </c>
      <c r="F1665" s="6">
        <v>147</v>
      </c>
    </row>
    <row r="1666" spans="2:6" x14ac:dyDescent="0.2">
      <c r="B1666" s="6" t="s">
        <v>42001</v>
      </c>
      <c r="C1666" s="6">
        <v>145</v>
      </c>
      <c r="D1666" s="6">
        <v>115</v>
      </c>
      <c r="E1666" s="6">
        <v>114</v>
      </c>
      <c r="F1666" s="6">
        <v>160</v>
      </c>
    </row>
    <row r="1667" spans="2:6" x14ac:dyDescent="0.2">
      <c r="B1667" s="6" t="s">
        <v>42002</v>
      </c>
      <c r="C1667" s="6">
        <v>134</v>
      </c>
      <c r="D1667" s="6">
        <v>129</v>
      </c>
      <c r="E1667" s="6">
        <v>171</v>
      </c>
      <c r="F1667" s="6">
        <v>162</v>
      </c>
    </row>
    <row r="1668" spans="2:6" x14ac:dyDescent="0.2">
      <c r="B1668" s="6" t="s">
        <v>42003</v>
      </c>
      <c r="C1668" s="6">
        <v>128</v>
      </c>
      <c r="D1668" s="6">
        <v>195</v>
      </c>
      <c r="E1668" s="6">
        <v>187</v>
      </c>
      <c r="F1668" s="6">
        <v>136</v>
      </c>
    </row>
    <row r="1669" spans="2:6" x14ac:dyDescent="0.2">
      <c r="B1669" s="6" t="s">
        <v>42004</v>
      </c>
      <c r="C1669" s="6">
        <v>173</v>
      </c>
      <c r="D1669" s="6">
        <v>98</v>
      </c>
      <c r="E1669" s="6">
        <v>169</v>
      </c>
      <c r="F1669" s="6">
        <v>158</v>
      </c>
    </row>
    <row r="1670" spans="2:6" x14ac:dyDescent="0.2">
      <c r="B1670" s="6" t="s">
        <v>42005</v>
      </c>
      <c r="C1670" s="6">
        <v>143</v>
      </c>
      <c r="D1670" s="6">
        <v>183</v>
      </c>
      <c r="E1670" s="6">
        <v>198</v>
      </c>
      <c r="F1670" s="6">
        <v>163</v>
      </c>
    </row>
    <row r="1671" spans="2:6" x14ac:dyDescent="0.2">
      <c r="B1671" s="6" t="s">
        <v>42006</v>
      </c>
      <c r="C1671" s="6">
        <v>128</v>
      </c>
      <c r="D1671" s="6">
        <v>69</v>
      </c>
      <c r="E1671" s="6">
        <v>87</v>
      </c>
      <c r="F1671" s="6">
        <v>136</v>
      </c>
    </row>
    <row r="1672" spans="2:6" x14ac:dyDescent="0.2">
      <c r="B1672" s="6" t="s">
        <v>42007</v>
      </c>
      <c r="C1672" s="6">
        <v>146</v>
      </c>
      <c r="D1672" s="6">
        <v>148</v>
      </c>
      <c r="E1672" s="6">
        <v>142</v>
      </c>
      <c r="F1672" s="6">
        <v>147</v>
      </c>
    </row>
    <row r="1673" spans="2:6" x14ac:dyDescent="0.2">
      <c r="B1673" s="6" t="s">
        <v>42008</v>
      </c>
      <c r="C1673" s="6">
        <v>165</v>
      </c>
      <c r="D1673" s="6">
        <v>148</v>
      </c>
      <c r="E1673" s="6">
        <v>166</v>
      </c>
      <c r="F1673" s="6">
        <v>137</v>
      </c>
    </row>
    <row r="1674" spans="2:6" x14ac:dyDescent="0.2">
      <c r="B1674" s="6" t="s">
        <v>42009</v>
      </c>
      <c r="C1674" s="6">
        <v>145</v>
      </c>
      <c r="D1674" s="6">
        <v>242</v>
      </c>
      <c r="E1674" s="6">
        <v>205</v>
      </c>
      <c r="F1674" s="6">
        <v>119</v>
      </c>
    </row>
    <row r="1675" spans="2:6" x14ac:dyDescent="0.2">
      <c r="B1675" s="6" t="s">
        <v>42010</v>
      </c>
      <c r="C1675" s="6">
        <v>137</v>
      </c>
      <c r="D1675" s="6">
        <v>162</v>
      </c>
      <c r="E1675" s="6">
        <v>178</v>
      </c>
      <c r="F1675" s="6">
        <v>126</v>
      </c>
    </row>
    <row r="1676" spans="2:6" x14ac:dyDescent="0.2">
      <c r="B1676" s="6" t="s">
        <v>42011</v>
      </c>
      <c r="C1676" s="6">
        <v>199</v>
      </c>
      <c r="D1676" s="6">
        <v>180</v>
      </c>
      <c r="E1676" s="6">
        <v>198</v>
      </c>
      <c r="F1676" s="6">
        <v>149</v>
      </c>
    </row>
    <row r="1677" spans="2:6" x14ac:dyDescent="0.2">
      <c r="B1677" s="6" t="s">
        <v>42012</v>
      </c>
      <c r="C1677" s="6">
        <v>157</v>
      </c>
      <c r="D1677" s="6">
        <v>188</v>
      </c>
      <c r="E1677" s="6">
        <v>190</v>
      </c>
      <c r="F1677" s="6">
        <v>146</v>
      </c>
    </row>
    <row r="1678" spans="2:6" x14ac:dyDescent="0.2">
      <c r="B1678" s="6" t="s">
        <v>42013</v>
      </c>
      <c r="C1678" s="6">
        <v>129</v>
      </c>
      <c r="D1678" s="6">
        <v>259</v>
      </c>
      <c r="E1678" s="6">
        <v>235</v>
      </c>
      <c r="F1678" s="6">
        <v>92</v>
      </c>
    </row>
    <row r="1679" spans="2:6" x14ac:dyDescent="0.2">
      <c r="B1679" s="6" t="s">
        <v>42014</v>
      </c>
      <c r="C1679" s="6">
        <v>171</v>
      </c>
      <c r="D1679" s="6">
        <v>143</v>
      </c>
      <c r="E1679" s="6">
        <v>177</v>
      </c>
      <c r="F1679" s="6">
        <v>126</v>
      </c>
    </row>
    <row r="1680" spans="2:6" x14ac:dyDescent="0.2">
      <c r="B1680" s="6" t="s">
        <v>42015</v>
      </c>
      <c r="C1680" s="6">
        <v>159</v>
      </c>
      <c r="D1680" s="6">
        <v>125</v>
      </c>
      <c r="E1680" s="6">
        <v>138</v>
      </c>
      <c r="F1680" s="6">
        <v>135</v>
      </c>
    </row>
    <row r="1681" spans="2:6" x14ac:dyDescent="0.2">
      <c r="B1681" s="6" t="s">
        <v>42016</v>
      </c>
      <c r="C1681" s="6">
        <v>144</v>
      </c>
      <c r="D1681" s="6">
        <v>181</v>
      </c>
      <c r="E1681" s="6">
        <v>214</v>
      </c>
      <c r="F1681" s="6">
        <v>139</v>
      </c>
    </row>
    <row r="1682" spans="2:6" x14ac:dyDescent="0.2">
      <c r="B1682" s="6" t="s">
        <v>42017</v>
      </c>
      <c r="C1682" s="6">
        <v>96</v>
      </c>
      <c r="D1682" s="6">
        <v>149</v>
      </c>
      <c r="E1682" s="6">
        <v>157</v>
      </c>
      <c r="F1682" s="6">
        <v>140</v>
      </c>
    </row>
    <row r="1683" spans="2:6" x14ac:dyDescent="0.2">
      <c r="B1683" s="6" t="s">
        <v>42018</v>
      </c>
      <c r="C1683" s="6">
        <v>127</v>
      </c>
      <c r="D1683" s="6">
        <v>122</v>
      </c>
      <c r="E1683" s="6">
        <v>111</v>
      </c>
      <c r="F1683" s="6">
        <v>128</v>
      </c>
    </row>
    <row r="1684" spans="2:6" x14ac:dyDescent="0.2">
      <c r="B1684" s="6" t="s">
        <v>42019</v>
      </c>
      <c r="C1684" s="6">
        <v>159</v>
      </c>
      <c r="D1684" s="6">
        <v>142</v>
      </c>
      <c r="E1684" s="6">
        <v>175</v>
      </c>
      <c r="F1684" s="6">
        <v>139</v>
      </c>
    </row>
    <row r="1685" spans="2:6" x14ac:dyDescent="0.2">
      <c r="B1685" s="6" t="s">
        <v>42020</v>
      </c>
      <c r="C1685" s="6">
        <v>102</v>
      </c>
      <c r="D1685" s="6">
        <v>97</v>
      </c>
      <c r="E1685" s="6">
        <v>157</v>
      </c>
      <c r="F1685" s="6">
        <v>139</v>
      </c>
    </row>
    <row r="1686" spans="2:6" x14ac:dyDescent="0.2">
      <c r="B1686" s="6" t="s">
        <v>42021</v>
      </c>
      <c r="C1686" s="6">
        <v>137</v>
      </c>
      <c r="D1686" s="6">
        <v>147</v>
      </c>
      <c r="E1686" s="6">
        <v>179</v>
      </c>
      <c r="F1686" s="6">
        <v>126</v>
      </c>
    </row>
    <row r="1687" spans="2:6" x14ac:dyDescent="0.2">
      <c r="B1687" s="6" t="s">
        <v>42022</v>
      </c>
      <c r="C1687" s="6">
        <v>126</v>
      </c>
      <c r="D1687" s="6">
        <v>179</v>
      </c>
      <c r="E1687" s="6">
        <v>234</v>
      </c>
      <c r="F1687" s="6">
        <v>153</v>
      </c>
    </row>
    <row r="1688" spans="2:6" x14ac:dyDescent="0.2">
      <c r="B1688" s="6" t="s">
        <v>42023</v>
      </c>
      <c r="C1688" s="6">
        <v>144</v>
      </c>
      <c r="D1688" s="6">
        <v>155</v>
      </c>
      <c r="E1688" s="6">
        <v>177</v>
      </c>
      <c r="F1688" s="6">
        <v>117</v>
      </c>
    </row>
    <row r="1689" spans="2:6" x14ac:dyDescent="0.2">
      <c r="B1689" s="6" t="s">
        <v>42024</v>
      </c>
      <c r="C1689" s="6">
        <v>126</v>
      </c>
      <c r="D1689" s="6">
        <v>164</v>
      </c>
      <c r="E1689" s="6">
        <v>205</v>
      </c>
      <c r="F1689" s="6">
        <v>139</v>
      </c>
    </row>
    <row r="1690" spans="2:6" x14ac:dyDescent="0.2">
      <c r="B1690" s="6" t="s">
        <v>42025</v>
      </c>
      <c r="C1690" s="6">
        <v>159</v>
      </c>
      <c r="D1690" s="6">
        <v>204</v>
      </c>
      <c r="E1690" s="6">
        <v>211</v>
      </c>
      <c r="F1690" s="6">
        <v>135</v>
      </c>
    </row>
    <row r="1691" spans="2:6" x14ac:dyDescent="0.2">
      <c r="B1691" s="6" t="s">
        <v>42026</v>
      </c>
      <c r="C1691" s="6">
        <v>167</v>
      </c>
      <c r="D1691" s="6">
        <v>118</v>
      </c>
      <c r="E1691" s="6">
        <v>175</v>
      </c>
      <c r="F1691" s="6">
        <v>145</v>
      </c>
    </row>
    <row r="1692" spans="2:6" x14ac:dyDescent="0.2">
      <c r="B1692" s="6" t="s">
        <v>42027</v>
      </c>
      <c r="C1692" s="6">
        <v>178</v>
      </c>
      <c r="D1692" s="6">
        <v>72</v>
      </c>
      <c r="E1692" s="6">
        <v>86</v>
      </c>
      <c r="F1692" s="6">
        <v>176</v>
      </c>
    </row>
    <row r="1693" spans="2:6" x14ac:dyDescent="0.2">
      <c r="B1693" s="6" t="s">
        <v>42028</v>
      </c>
      <c r="C1693" s="6">
        <v>138</v>
      </c>
      <c r="D1693" s="6">
        <v>218</v>
      </c>
      <c r="E1693" s="6">
        <v>206</v>
      </c>
      <c r="F1693" s="6">
        <v>118</v>
      </c>
    </row>
    <row r="1694" spans="2:6" x14ac:dyDescent="0.2">
      <c r="B1694" s="6" t="s">
        <v>42029</v>
      </c>
      <c r="C1694" s="6">
        <v>180</v>
      </c>
      <c r="D1694" s="6">
        <v>115</v>
      </c>
      <c r="E1694" s="6">
        <v>133</v>
      </c>
      <c r="F1694" s="6">
        <v>167</v>
      </c>
    </row>
    <row r="1695" spans="2:6" x14ac:dyDescent="0.2">
      <c r="B1695" s="6" t="s">
        <v>42030</v>
      </c>
      <c r="C1695" s="6">
        <v>158</v>
      </c>
      <c r="D1695" s="6">
        <v>165</v>
      </c>
      <c r="E1695" s="6">
        <v>161</v>
      </c>
      <c r="F1695" s="6">
        <v>151</v>
      </c>
    </row>
    <row r="1696" spans="2:6" x14ac:dyDescent="0.2">
      <c r="B1696" s="6" t="s">
        <v>42031</v>
      </c>
      <c r="C1696" s="6">
        <v>140</v>
      </c>
      <c r="D1696" s="6">
        <v>166</v>
      </c>
      <c r="E1696" s="6">
        <v>191</v>
      </c>
      <c r="F1696" s="6">
        <v>121</v>
      </c>
    </row>
    <row r="1697" spans="2:6" x14ac:dyDescent="0.2">
      <c r="B1697" s="6" t="s">
        <v>42032</v>
      </c>
      <c r="C1697" s="6">
        <v>160</v>
      </c>
      <c r="D1697" s="6">
        <v>119</v>
      </c>
      <c r="E1697" s="6">
        <v>179</v>
      </c>
      <c r="F1697" s="6">
        <v>139</v>
      </c>
    </row>
    <row r="1698" spans="2:6" x14ac:dyDescent="0.2">
      <c r="B1698" s="6" t="s">
        <v>42033</v>
      </c>
      <c r="C1698" s="6">
        <v>148</v>
      </c>
      <c r="D1698" s="6">
        <v>183</v>
      </c>
      <c r="E1698" s="6">
        <v>190</v>
      </c>
      <c r="F1698" s="6">
        <v>149</v>
      </c>
    </row>
    <row r="1699" spans="2:6" x14ac:dyDescent="0.2">
      <c r="B1699" s="6" t="s">
        <v>42034</v>
      </c>
      <c r="C1699" s="6">
        <v>138</v>
      </c>
      <c r="D1699" s="6">
        <v>130</v>
      </c>
      <c r="E1699" s="6">
        <v>172</v>
      </c>
      <c r="F1699" s="6">
        <v>144</v>
      </c>
    </row>
    <row r="1700" spans="2:6" x14ac:dyDescent="0.2">
      <c r="B1700" s="6" t="s">
        <v>42035</v>
      </c>
      <c r="C1700" s="6">
        <v>47</v>
      </c>
      <c r="D1700" s="6">
        <v>156</v>
      </c>
      <c r="E1700" s="6">
        <v>148</v>
      </c>
      <c r="F1700" s="6">
        <v>54</v>
      </c>
    </row>
    <row r="1701" spans="2:6" x14ac:dyDescent="0.2">
      <c r="B1701" s="6" t="s">
        <v>42036</v>
      </c>
      <c r="C1701" s="6">
        <v>136</v>
      </c>
      <c r="D1701" s="6">
        <v>106</v>
      </c>
      <c r="E1701" s="6">
        <v>136</v>
      </c>
      <c r="F1701" s="6">
        <v>163</v>
      </c>
    </row>
    <row r="1702" spans="2:6" x14ac:dyDescent="0.2">
      <c r="B1702" s="6" t="s">
        <v>42037</v>
      </c>
      <c r="C1702" s="6">
        <v>183</v>
      </c>
      <c r="D1702" s="6">
        <v>193</v>
      </c>
      <c r="E1702" s="6">
        <v>222</v>
      </c>
      <c r="F1702" s="6">
        <v>188</v>
      </c>
    </row>
    <row r="1703" spans="2:6" x14ac:dyDescent="0.2">
      <c r="B1703" s="6" t="s">
        <v>42038</v>
      </c>
      <c r="C1703" s="6">
        <v>151</v>
      </c>
      <c r="D1703" s="6">
        <v>168</v>
      </c>
      <c r="E1703" s="6">
        <v>199</v>
      </c>
      <c r="F1703" s="6">
        <v>125</v>
      </c>
    </row>
    <row r="1704" spans="2:6" x14ac:dyDescent="0.2">
      <c r="B1704" s="6" t="s">
        <v>42039</v>
      </c>
      <c r="C1704" s="6">
        <v>121</v>
      </c>
      <c r="D1704" s="6">
        <v>139</v>
      </c>
      <c r="E1704" s="6">
        <v>129</v>
      </c>
      <c r="F1704" s="6">
        <v>100</v>
      </c>
    </row>
    <row r="1705" spans="2:6" x14ac:dyDescent="0.2">
      <c r="B1705" s="6" t="s">
        <v>42040</v>
      </c>
      <c r="C1705" s="6">
        <v>132</v>
      </c>
      <c r="D1705" s="6">
        <v>77</v>
      </c>
      <c r="E1705" s="6">
        <v>127</v>
      </c>
      <c r="F1705" s="6">
        <v>112</v>
      </c>
    </row>
    <row r="1706" spans="2:6" x14ac:dyDescent="0.2">
      <c r="B1706" s="6" t="s">
        <v>42041</v>
      </c>
      <c r="C1706" s="6">
        <v>145</v>
      </c>
      <c r="D1706" s="6">
        <v>133</v>
      </c>
      <c r="E1706" s="6">
        <v>161</v>
      </c>
      <c r="F1706" s="6">
        <v>118</v>
      </c>
    </row>
    <row r="1707" spans="2:6" x14ac:dyDescent="0.2">
      <c r="B1707" s="6" t="s">
        <v>42042</v>
      </c>
      <c r="C1707" s="6">
        <v>147</v>
      </c>
      <c r="D1707" s="6">
        <v>125</v>
      </c>
      <c r="E1707" s="6">
        <v>134</v>
      </c>
      <c r="F1707" s="6">
        <v>104</v>
      </c>
    </row>
    <row r="1708" spans="2:6" x14ac:dyDescent="0.2">
      <c r="B1708" s="6" t="s">
        <v>42043</v>
      </c>
      <c r="C1708" s="6">
        <v>151</v>
      </c>
      <c r="D1708" s="6">
        <v>114</v>
      </c>
      <c r="E1708" s="6">
        <v>122</v>
      </c>
      <c r="F1708" s="6">
        <v>101</v>
      </c>
    </row>
    <row r="1709" spans="2:6" x14ac:dyDescent="0.2">
      <c r="B1709" s="6" t="s">
        <v>42044</v>
      </c>
      <c r="C1709" s="6">
        <v>113</v>
      </c>
      <c r="D1709" s="6">
        <v>119</v>
      </c>
      <c r="E1709" s="6">
        <v>115</v>
      </c>
      <c r="F1709" s="6">
        <v>97</v>
      </c>
    </row>
    <row r="1710" spans="2:6" x14ac:dyDescent="0.2">
      <c r="B1710" s="6" t="s">
        <v>42045</v>
      </c>
      <c r="C1710" s="6">
        <v>92</v>
      </c>
      <c r="D1710" s="6">
        <v>126</v>
      </c>
      <c r="E1710" s="6">
        <v>166</v>
      </c>
      <c r="F1710" s="6">
        <v>74</v>
      </c>
    </row>
    <row r="1711" spans="2:6" x14ac:dyDescent="0.2">
      <c r="B1711" s="6" t="s">
        <v>42046</v>
      </c>
      <c r="C1711" s="6">
        <v>106</v>
      </c>
      <c r="D1711" s="6">
        <v>102</v>
      </c>
      <c r="E1711" s="6">
        <v>143</v>
      </c>
      <c r="F1711" s="6">
        <v>115</v>
      </c>
    </row>
    <row r="1712" spans="2:6" x14ac:dyDescent="0.2">
      <c r="B1712" s="6" t="s">
        <v>42047</v>
      </c>
      <c r="C1712" s="6">
        <v>119</v>
      </c>
      <c r="D1712" s="6">
        <v>101</v>
      </c>
      <c r="E1712" s="6">
        <v>107</v>
      </c>
      <c r="F1712" s="6">
        <v>102</v>
      </c>
    </row>
    <row r="1713" spans="2:6" x14ac:dyDescent="0.2">
      <c r="B1713" s="6" t="s">
        <v>42048</v>
      </c>
      <c r="C1713" s="6">
        <v>121</v>
      </c>
      <c r="D1713" s="6">
        <v>91</v>
      </c>
      <c r="E1713" s="6">
        <v>133</v>
      </c>
      <c r="F1713" s="6">
        <v>99</v>
      </c>
    </row>
    <row r="1714" spans="2:6" x14ac:dyDescent="0.2">
      <c r="B1714" s="6" t="s">
        <v>42049</v>
      </c>
      <c r="C1714" s="6">
        <v>145</v>
      </c>
      <c r="D1714" s="6">
        <v>138</v>
      </c>
      <c r="E1714" s="6">
        <v>160</v>
      </c>
      <c r="F1714" s="6">
        <v>122</v>
      </c>
    </row>
    <row r="1715" spans="2:6" x14ac:dyDescent="0.2">
      <c r="B1715" s="6" t="s">
        <v>42050</v>
      </c>
      <c r="C1715" s="6">
        <v>163</v>
      </c>
      <c r="D1715" s="6">
        <v>100</v>
      </c>
      <c r="E1715" s="6">
        <v>154</v>
      </c>
      <c r="F1715" s="6">
        <v>118</v>
      </c>
    </row>
    <row r="1716" spans="2:6" x14ac:dyDescent="0.2">
      <c r="B1716" s="6" t="s">
        <v>42051</v>
      </c>
      <c r="C1716" s="6">
        <v>130</v>
      </c>
      <c r="D1716" s="6">
        <v>100</v>
      </c>
      <c r="E1716" s="6">
        <v>141</v>
      </c>
      <c r="F1716" s="6">
        <v>85</v>
      </c>
    </row>
    <row r="1717" spans="2:6" x14ac:dyDescent="0.2">
      <c r="B1717" s="6" t="s">
        <v>42052</v>
      </c>
      <c r="C1717" s="6">
        <v>117</v>
      </c>
      <c r="D1717" s="6">
        <v>134</v>
      </c>
      <c r="E1717" s="6">
        <v>158</v>
      </c>
      <c r="F1717" s="6">
        <v>107</v>
      </c>
    </row>
    <row r="1718" spans="2:6" x14ac:dyDescent="0.2">
      <c r="B1718" s="6" t="s">
        <v>42053</v>
      </c>
      <c r="C1718" s="6">
        <v>105</v>
      </c>
      <c r="D1718" s="6">
        <v>90</v>
      </c>
      <c r="E1718" s="6">
        <v>107</v>
      </c>
      <c r="F1718" s="6">
        <v>97</v>
      </c>
    </row>
    <row r="1719" spans="2:6" x14ac:dyDescent="0.2">
      <c r="B1719" s="6" t="s">
        <v>42054</v>
      </c>
      <c r="C1719" s="6">
        <v>137</v>
      </c>
      <c r="D1719" s="6">
        <v>103</v>
      </c>
      <c r="E1719" s="6">
        <v>127</v>
      </c>
      <c r="F1719" s="6">
        <v>124</v>
      </c>
    </row>
    <row r="1720" spans="2:6" x14ac:dyDescent="0.2">
      <c r="B1720" s="6" t="s">
        <v>42055</v>
      </c>
      <c r="C1720" s="6">
        <v>127</v>
      </c>
      <c r="D1720" s="6">
        <v>109</v>
      </c>
      <c r="E1720" s="6">
        <v>127</v>
      </c>
      <c r="F1720" s="6">
        <v>79</v>
      </c>
    </row>
    <row r="1721" spans="2:6" x14ac:dyDescent="0.2">
      <c r="B1721" s="6" t="s">
        <v>42056</v>
      </c>
      <c r="C1721" s="6">
        <v>73</v>
      </c>
      <c r="D1721" s="6">
        <v>111</v>
      </c>
      <c r="E1721" s="6">
        <v>126</v>
      </c>
      <c r="F1721" s="6">
        <v>94</v>
      </c>
    </row>
    <row r="1722" spans="2:6" x14ac:dyDescent="0.2">
      <c r="B1722" s="6" t="s">
        <v>42057</v>
      </c>
      <c r="C1722" s="6">
        <v>75</v>
      </c>
      <c r="D1722" s="6">
        <v>135</v>
      </c>
      <c r="E1722" s="6">
        <v>160</v>
      </c>
      <c r="F1722" s="6">
        <v>70</v>
      </c>
    </row>
    <row r="1723" spans="2:6" x14ac:dyDescent="0.2">
      <c r="B1723" s="6" t="s">
        <v>42058</v>
      </c>
      <c r="C1723" s="6">
        <v>130</v>
      </c>
      <c r="D1723" s="6">
        <v>127</v>
      </c>
      <c r="E1723" s="6">
        <v>182</v>
      </c>
      <c r="F1723" s="6">
        <v>114</v>
      </c>
    </row>
    <row r="1724" spans="2:6" x14ac:dyDescent="0.2">
      <c r="B1724" s="6" t="s">
        <v>42059</v>
      </c>
      <c r="C1724" s="6">
        <v>112</v>
      </c>
      <c r="D1724" s="6">
        <v>121</v>
      </c>
      <c r="E1724" s="6">
        <v>148</v>
      </c>
      <c r="F1724" s="6">
        <v>112</v>
      </c>
    </row>
    <row r="1725" spans="2:6" x14ac:dyDescent="0.2">
      <c r="B1725" s="6" t="s">
        <v>42060</v>
      </c>
      <c r="C1725" s="6">
        <v>117</v>
      </c>
      <c r="D1725" s="6">
        <v>137</v>
      </c>
      <c r="E1725" s="6">
        <v>152</v>
      </c>
      <c r="F1725" s="6">
        <v>112</v>
      </c>
    </row>
    <row r="1726" spans="2:6" x14ac:dyDescent="0.2">
      <c r="B1726" s="6" t="s">
        <v>42061</v>
      </c>
      <c r="C1726" s="6">
        <v>105</v>
      </c>
      <c r="D1726" s="6">
        <v>103</v>
      </c>
      <c r="E1726" s="6">
        <v>125</v>
      </c>
      <c r="F1726" s="6">
        <v>120</v>
      </c>
    </row>
    <row r="1727" spans="2:6" x14ac:dyDescent="0.2">
      <c r="B1727" s="6" t="s">
        <v>42062</v>
      </c>
      <c r="C1727" s="6">
        <v>96</v>
      </c>
      <c r="D1727" s="6">
        <v>126</v>
      </c>
      <c r="E1727" s="6">
        <v>150</v>
      </c>
      <c r="F1727" s="6">
        <v>112</v>
      </c>
    </row>
    <row r="1728" spans="2:6" x14ac:dyDescent="0.2">
      <c r="B1728" s="6" t="s">
        <v>42063</v>
      </c>
      <c r="C1728" s="6">
        <v>128</v>
      </c>
      <c r="D1728" s="6">
        <v>112</v>
      </c>
      <c r="E1728" s="6">
        <v>169</v>
      </c>
      <c r="F1728" s="6">
        <v>135</v>
      </c>
    </row>
    <row r="1729" spans="2:6" x14ac:dyDescent="0.2">
      <c r="B1729" s="6" t="s">
        <v>42064</v>
      </c>
      <c r="C1729" s="6">
        <v>91</v>
      </c>
      <c r="D1729" s="6">
        <v>189</v>
      </c>
      <c r="E1729" s="6">
        <v>192</v>
      </c>
      <c r="F1729" s="6">
        <v>83</v>
      </c>
    </row>
    <row r="1730" spans="2:6" x14ac:dyDescent="0.2">
      <c r="B1730" s="6" t="s">
        <v>42065</v>
      </c>
      <c r="C1730" s="6">
        <v>101</v>
      </c>
      <c r="D1730" s="6">
        <v>78</v>
      </c>
      <c r="E1730" s="6">
        <v>94</v>
      </c>
      <c r="F1730" s="6">
        <v>112</v>
      </c>
    </row>
    <row r="1731" spans="2:6" x14ac:dyDescent="0.2">
      <c r="B1731" s="6" t="s">
        <v>42066</v>
      </c>
      <c r="C1731" s="6">
        <v>162</v>
      </c>
      <c r="D1731" s="6">
        <v>115</v>
      </c>
      <c r="E1731" s="6">
        <v>141</v>
      </c>
      <c r="F1731" s="6">
        <v>96</v>
      </c>
    </row>
    <row r="1732" spans="2:6" x14ac:dyDescent="0.2">
      <c r="B1732" s="6" t="s">
        <v>42067</v>
      </c>
      <c r="C1732" s="6">
        <v>144</v>
      </c>
      <c r="D1732" s="6">
        <v>117</v>
      </c>
      <c r="E1732" s="6">
        <v>155</v>
      </c>
      <c r="F1732" s="6">
        <v>104</v>
      </c>
    </row>
    <row r="1733" spans="2:6" x14ac:dyDescent="0.2">
      <c r="B1733" s="6" t="s">
        <v>42068</v>
      </c>
      <c r="C1733" s="6">
        <v>75</v>
      </c>
      <c r="D1733" s="6">
        <v>109</v>
      </c>
      <c r="E1733" s="6">
        <v>150</v>
      </c>
      <c r="F1733" s="6">
        <v>76</v>
      </c>
    </row>
    <row r="1734" spans="2:6" x14ac:dyDescent="0.2">
      <c r="B1734" s="6" t="s">
        <v>42069</v>
      </c>
      <c r="C1734" s="6">
        <v>127</v>
      </c>
      <c r="D1734" s="6">
        <v>149</v>
      </c>
      <c r="E1734" s="6">
        <v>169</v>
      </c>
      <c r="F1734" s="6">
        <v>119</v>
      </c>
    </row>
    <row r="1735" spans="2:6" x14ac:dyDescent="0.2">
      <c r="B1735" s="6" t="s">
        <v>42070</v>
      </c>
      <c r="C1735" s="6">
        <v>122</v>
      </c>
      <c r="D1735" s="6">
        <v>128</v>
      </c>
      <c r="E1735" s="6">
        <v>141</v>
      </c>
      <c r="F1735" s="6">
        <v>97</v>
      </c>
    </row>
    <row r="1736" spans="2:6" x14ac:dyDescent="0.2">
      <c r="B1736" s="6" t="s">
        <v>42071</v>
      </c>
      <c r="C1736" s="6">
        <v>123</v>
      </c>
      <c r="D1736" s="6">
        <v>116</v>
      </c>
      <c r="E1736" s="6">
        <v>139</v>
      </c>
      <c r="F1736" s="6">
        <v>92</v>
      </c>
    </row>
    <row r="1737" spans="2:6" x14ac:dyDescent="0.2">
      <c r="B1737" s="6" t="s">
        <v>42072</v>
      </c>
      <c r="C1737" s="6">
        <v>145</v>
      </c>
      <c r="D1737" s="6">
        <v>112</v>
      </c>
      <c r="E1737" s="6">
        <v>136</v>
      </c>
      <c r="F1737" s="6">
        <v>123</v>
      </c>
    </row>
    <row r="1738" spans="2:6" x14ac:dyDescent="0.2">
      <c r="B1738" s="6" t="s">
        <v>42073</v>
      </c>
      <c r="C1738" s="6">
        <v>93</v>
      </c>
      <c r="D1738" s="6">
        <v>130</v>
      </c>
      <c r="E1738" s="6">
        <v>168</v>
      </c>
      <c r="F1738" s="6">
        <v>71</v>
      </c>
    </row>
    <row r="1739" spans="2:6" x14ac:dyDescent="0.2">
      <c r="B1739" s="6" t="s">
        <v>42074</v>
      </c>
      <c r="C1739" s="6">
        <v>109</v>
      </c>
      <c r="D1739" s="6">
        <v>102</v>
      </c>
      <c r="E1739" s="6">
        <v>121</v>
      </c>
      <c r="F1739" s="6">
        <v>92</v>
      </c>
    </row>
    <row r="1740" spans="2:6" x14ac:dyDescent="0.2">
      <c r="B1740" s="6" t="s">
        <v>42075</v>
      </c>
      <c r="C1740" s="6">
        <v>122</v>
      </c>
      <c r="D1740" s="6">
        <v>101</v>
      </c>
      <c r="E1740" s="6">
        <v>121</v>
      </c>
      <c r="F1740" s="6">
        <v>92</v>
      </c>
    </row>
    <row r="1741" spans="2:6" x14ac:dyDescent="0.2">
      <c r="B1741" s="6" t="s">
        <v>42076</v>
      </c>
      <c r="C1741" s="6">
        <v>124</v>
      </c>
      <c r="D1741" s="6">
        <v>103</v>
      </c>
      <c r="E1741" s="6">
        <v>150</v>
      </c>
      <c r="F1741" s="6">
        <v>116</v>
      </c>
    </row>
    <row r="1742" spans="2:6" x14ac:dyDescent="0.2">
      <c r="B1742" s="6" t="s">
        <v>42077</v>
      </c>
      <c r="C1742" s="6">
        <v>128</v>
      </c>
      <c r="D1742" s="6">
        <v>102</v>
      </c>
      <c r="E1742" s="6">
        <v>107</v>
      </c>
      <c r="F1742" s="6">
        <v>87</v>
      </c>
    </row>
    <row r="1743" spans="2:6" x14ac:dyDescent="0.2">
      <c r="B1743" s="6" t="s">
        <v>42078</v>
      </c>
      <c r="C1743" s="6">
        <v>144</v>
      </c>
      <c r="D1743" s="6">
        <v>113</v>
      </c>
      <c r="E1743" s="6">
        <v>139</v>
      </c>
      <c r="F1743" s="6">
        <v>101</v>
      </c>
    </row>
    <row r="1744" spans="2:6" x14ac:dyDescent="0.2">
      <c r="B1744" s="6" t="s">
        <v>42079</v>
      </c>
      <c r="C1744" s="6">
        <v>133</v>
      </c>
      <c r="D1744" s="6">
        <v>132</v>
      </c>
      <c r="E1744" s="6">
        <v>155</v>
      </c>
      <c r="F1744" s="6">
        <v>108</v>
      </c>
    </row>
    <row r="1745" spans="2:6" x14ac:dyDescent="0.2">
      <c r="B1745" s="6" t="s">
        <v>42080</v>
      </c>
      <c r="C1745" s="6">
        <v>135</v>
      </c>
      <c r="D1745" s="6">
        <v>104</v>
      </c>
      <c r="E1745" s="6">
        <v>78</v>
      </c>
      <c r="F1745" s="6">
        <v>104</v>
      </c>
    </row>
    <row r="1746" spans="2:6" x14ac:dyDescent="0.2">
      <c r="B1746" s="6" t="s">
        <v>42081</v>
      </c>
      <c r="C1746" s="6">
        <v>117</v>
      </c>
      <c r="D1746" s="6">
        <v>128</v>
      </c>
      <c r="E1746" s="6">
        <v>176</v>
      </c>
      <c r="F1746" s="6">
        <v>107</v>
      </c>
    </row>
    <row r="1747" spans="2:6" x14ac:dyDescent="0.2">
      <c r="B1747" s="6" t="s">
        <v>42082</v>
      </c>
      <c r="C1747" s="6">
        <v>108</v>
      </c>
      <c r="D1747" s="6">
        <v>86</v>
      </c>
      <c r="E1747" s="6">
        <v>98</v>
      </c>
      <c r="F1747" s="6">
        <v>88</v>
      </c>
    </row>
    <row r="1748" spans="2:6" x14ac:dyDescent="0.2">
      <c r="B1748" s="6" t="s">
        <v>42083</v>
      </c>
      <c r="C1748" s="6">
        <v>121</v>
      </c>
      <c r="D1748" s="6">
        <v>90</v>
      </c>
      <c r="E1748" s="6">
        <v>137</v>
      </c>
      <c r="F1748" s="6">
        <v>89</v>
      </c>
    </row>
    <row r="1749" spans="2:6" x14ac:dyDescent="0.2">
      <c r="B1749" s="6" t="s">
        <v>42084</v>
      </c>
      <c r="C1749" s="6">
        <v>80</v>
      </c>
      <c r="D1749" s="6">
        <v>126</v>
      </c>
      <c r="E1749" s="6">
        <v>137</v>
      </c>
      <c r="F1749" s="6">
        <v>116</v>
      </c>
    </row>
    <row r="1750" spans="2:6" x14ac:dyDescent="0.2">
      <c r="B1750" s="6" t="s">
        <v>42085</v>
      </c>
      <c r="C1750" s="6">
        <v>127</v>
      </c>
      <c r="D1750" s="6">
        <v>92</v>
      </c>
      <c r="E1750" s="6">
        <v>139</v>
      </c>
      <c r="F1750" s="6">
        <v>129</v>
      </c>
    </row>
    <row r="1751" spans="2:6" x14ac:dyDescent="0.2">
      <c r="B1751" s="6" t="s">
        <v>42086</v>
      </c>
      <c r="C1751" s="6">
        <v>117</v>
      </c>
      <c r="D1751" s="6">
        <v>115</v>
      </c>
      <c r="E1751" s="6">
        <v>129</v>
      </c>
      <c r="F1751" s="6">
        <v>114</v>
      </c>
    </row>
    <row r="1752" spans="2:6" x14ac:dyDescent="0.2">
      <c r="B1752" s="6" t="s">
        <v>42087</v>
      </c>
      <c r="C1752" s="6">
        <v>156</v>
      </c>
      <c r="D1752" s="6">
        <v>111</v>
      </c>
      <c r="E1752" s="6">
        <v>136</v>
      </c>
      <c r="F1752" s="6">
        <v>113</v>
      </c>
    </row>
    <row r="1753" spans="2:6" x14ac:dyDescent="0.2">
      <c r="B1753" s="6" t="s">
        <v>42088</v>
      </c>
      <c r="C1753" s="6">
        <v>112</v>
      </c>
      <c r="D1753" s="6">
        <v>87</v>
      </c>
      <c r="E1753" s="6">
        <v>120</v>
      </c>
      <c r="F1753" s="6">
        <v>93</v>
      </c>
    </row>
    <row r="1754" spans="2:6" x14ac:dyDescent="0.2">
      <c r="B1754" s="6" t="s">
        <v>42089</v>
      </c>
      <c r="C1754" s="6">
        <v>106</v>
      </c>
      <c r="D1754" s="6">
        <v>69</v>
      </c>
      <c r="E1754" s="6">
        <v>98</v>
      </c>
      <c r="F1754" s="6">
        <v>71</v>
      </c>
    </row>
    <row r="1755" spans="2:6" x14ac:dyDescent="0.2">
      <c r="B1755" s="6" t="s">
        <v>42090</v>
      </c>
      <c r="C1755" s="6">
        <v>111</v>
      </c>
      <c r="D1755" s="6">
        <v>106</v>
      </c>
      <c r="E1755" s="6">
        <v>124</v>
      </c>
      <c r="F1755" s="6">
        <v>92</v>
      </c>
    </row>
    <row r="1756" spans="2:6" x14ac:dyDescent="0.2">
      <c r="B1756" s="6" t="s">
        <v>42091</v>
      </c>
      <c r="C1756" s="6">
        <v>107</v>
      </c>
      <c r="D1756" s="6">
        <v>138</v>
      </c>
      <c r="E1756" s="6">
        <v>139</v>
      </c>
      <c r="F1756" s="6">
        <v>92</v>
      </c>
    </row>
    <row r="1757" spans="2:6" x14ac:dyDescent="0.2">
      <c r="B1757" s="6" t="s">
        <v>42092</v>
      </c>
      <c r="C1757" s="6">
        <v>112</v>
      </c>
      <c r="D1757" s="6">
        <v>106</v>
      </c>
      <c r="E1757" s="6">
        <v>139</v>
      </c>
      <c r="F1757" s="6">
        <v>104</v>
      </c>
    </row>
    <row r="1758" spans="2:6" x14ac:dyDescent="0.2">
      <c r="B1758" s="6" t="s">
        <v>42093</v>
      </c>
      <c r="C1758" s="6">
        <v>69</v>
      </c>
      <c r="D1758" s="6">
        <v>112</v>
      </c>
      <c r="E1758" s="6">
        <v>126</v>
      </c>
      <c r="F1758" s="6">
        <v>66</v>
      </c>
    </row>
    <row r="1759" spans="2:6" x14ac:dyDescent="0.2">
      <c r="B1759" s="6" t="s">
        <v>42094</v>
      </c>
      <c r="C1759" s="6">
        <v>147</v>
      </c>
      <c r="D1759" s="6">
        <v>108</v>
      </c>
      <c r="E1759" s="6">
        <v>127</v>
      </c>
      <c r="F1759" s="6">
        <v>131</v>
      </c>
    </row>
    <row r="1760" spans="2:6" x14ac:dyDescent="0.2">
      <c r="B1760" s="6" t="s">
        <v>42095</v>
      </c>
      <c r="C1760" s="6">
        <v>73</v>
      </c>
      <c r="D1760" s="6">
        <v>89</v>
      </c>
      <c r="E1760" s="6">
        <v>136</v>
      </c>
      <c r="F1760" s="6">
        <v>96</v>
      </c>
    </row>
    <row r="1761" spans="2:6" x14ac:dyDescent="0.2">
      <c r="B1761" s="6" t="s">
        <v>42096</v>
      </c>
      <c r="C1761" s="6">
        <v>139</v>
      </c>
      <c r="D1761" s="6">
        <v>122</v>
      </c>
      <c r="E1761" s="6">
        <v>125</v>
      </c>
      <c r="F1761" s="6">
        <v>116</v>
      </c>
    </row>
    <row r="1762" spans="2:6" x14ac:dyDescent="0.2">
      <c r="B1762" s="6" t="s">
        <v>42097</v>
      </c>
      <c r="C1762" s="6">
        <v>118</v>
      </c>
      <c r="D1762" s="6">
        <v>98</v>
      </c>
      <c r="E1762" s="6">
        <v>131</v>
      </c>
      <c r="F1762" s="6">
        <v>103</v>
      </c>
    </row>
    <row r="1763" spans="2:6" x14ac:dyDescent="0.2">
      <c r="B1763" s="6" t="s">
        <v>42098</v>
      </c>
      <c r="C1763" s="6">
        <v>135</v>
      </c>
      <c r="D1763" s="6">
        <v>118</v>
      </c>
      <c r="E1763" s="6">
        <v>157</v>
      </c>
      <c r="F1763" s="6">
        <v>89</v>
      </c>
    </row>
    <row r="1764" spans="2:6" x14ac:dyDescent="0.2">
      <c r="B1764" s="6" t="s">
        <v>42099</v>
      </c>
      <c r="C1764" s="6">
        <v>141</v>
      </c>
      <c r="D1764" s="6">
        <v>128</v>
      </c>
      <c r="E1764" s="6">
        <v>125</v>
      </c>
      <c r="F1764" s="6">
        <v>105</v>
      </c>
    </row>
    <row r="1765" spans="2:6" x14ac:dyDescent="0.2">
      <c r="B1765" s="6" t="s">
        <v>42100</v>
      </c>
      <c r="C1765" s="6">
        <v>153</v>
      </c>
      <c r="D1765" s="6">
        <v>117</v>
      </c>
      <c r="E1765" s="6">
        <v>117</v>
      </c>
      <c r="F1765" s="6">
        <v>130</v>
      </c>
    </row>
    <row r="1766" spans="2:6" x14ac:dyDescent="0.2">
      <c r="B1766" s="6" t="s">
        <v>42101</v>
      </c>
      <c r="C1766" s="6">
        <v>128</v>
      </c>
      <c r="D1766" s="6">
        <v>76</v>
      </c>
      <c r="E1766" s="6">
        <v>84</v>
      </c>
      <c r="F1766" s="6">
        <v>125</v>
      </c>
    </row>
    <row r="1767" spans="2:6" x14ac:dyDescent="0.2">
      <c r="B1767" s="6" t="s">
        <v>42102</v>
      </c>
      <c r="C1767" s="6">
        <v>97</v>
      </c>
      <c r="D1767" s="6">
        <v>115</v>
      </c>
      <c r="E1767" s="6">
        <v>129</v>
      </c>
      <c r="F1767" s="6">
        <v>104</v>
      </c>
    </row>
    <row r="1768" spans="2:6" x14ac:dyDescent="0.2">
      <c r="B1768" s="6" t="s">
        <v>42103</v>
      </c>
      <c r="C1768" s="6">
        <v>125</v>
      </c>
      <c r="D1768" s="6">
        <v>115</v>
      </c>
      <c r="E1768" s="6">
        <v>142</v>
      </c>
      <c r="F1768" s="6">
        <v>106</v>
      </c>
    </row>
    <row r="1769" spans="2:6" x14ac:dyDescent="0.2">
      <c r="B1769" s="6" t="s">
        <v>42104</v>
      </c>
      <c r="C1769" s="6">
        <v>112</v>
      </c>
      <c r="D1769" s="6">
        <v>85</v>
      </c>
      <c r="E1769" s="6">
        <v>127</v>
      </c>
      <c r="F1769" s="6">
        <v>95</v>
      </c>
    </row>
    <row r="1770" spans="2:6" x14ac:dyDescent="0.2">
      <c r="B1770" s="6" t="s">
        <v>42105</v>
      </c>
      <c r="C1770" s="6">
        <v>112</v>
      </c>
      <c r="D1770" s="6">
        <v>134</v>
      </c>
      <c r="E1770" s="6">
        <v>143</v>
      </c>
      <c r="F1770" s="6">
        <v>86</v>
      </c>
    </row>
    <row r="1771" spans="2:6" x14ac:dyDescent="0.2">
      <c r="B1771" s="6" t="s">
        <v>42106</v>
      </c>
      <c r="C1771" s="6">
        <v>135</v>
      </c>
      <c r="D1771" s="6">
        <v>59</v>
      </c>
      <c r="E1771" s="6">
        <v>58</v>
      </c>
      <c r="F1771" s="6">
        <v>90</v>
      </c>
    </row>
    <row r="1772" spans="2:6" x14ac:dyDescent="0.2">
      <c r="B1772" s="6" t="s">
        <v>42107</v>
      </c>
      <c r="C1772" s="6">
        <v>112</v>
      </c>
      <c r="D1772" s="6">
        <v>95</v>
      </c>
      <c r="E1772" s="6">
        <v>125</v>
      </c>
      <c r="F1772" s="6">
        <v>120</v>
      </c>
    </row>
    <row r="1773" spans="2:6" x14ac:dyDescent="0.2">
      <c r="B1773" s="6" t="s">
        <v>42108</v>
      </c>
      <c r="C1773" s="6">
        <v>94</v>
      </c>
      <c r="D1773" s="6">
        <v>94</v>
      </c>
      <c r="E1773" s="6">
        <v>116</v>
      </c>
      <c r="F1773" s="6">
        <v>89</v>
      </c>
    </row>
    <row r="1774" spans="2:6" x14ac:dyDescent="0.2">
      <c r="B1774" s="6" t="s">
        <v>42109</v>
      </c>
      <c r="C1774" s="6">
        <v>108</v>
      </c>
      <c r="D1774" s="6">
        <v>167</v>
      </c>
      <c r="E1774" s="6">
        <v>200</v>
      </c>
      <c r="F1774" s="6">
        <v>96</v>
      </c>
    </row>
    <row r="1775" spans="2:6" x14ac:dyDescent="0.2">
      <c r="B1775" s="6" t="s">
        <v>42110</v>
      </c>
      <c r="C1775" s="6">
        <v>121</v>
      </c>
      <c r="D1775" s="6">
        <v>97</v>
      </c>
      <c r="E1775" s="6">
        <v>135</v>
      </c>
      <c r="F1775" s="6">
        <v>79</v>
      </c>
    </row>
    <row r="1776" spans="2:6" x14ac:dyDescent="0.2">
      <c r="B1776" s="6" t="s">
        <v>42111</v>
      </c>
      <c r="C1776" s="6">
        <v>143</v>
      </c>
      <c r="D1776" s="6">
        <v>110</v>
      </c>
      <c r="E1776" s="6">
        <v>156</v>
      </c>
      <c r="F1776" s="6">
        <v>111</v>
      </c>
    </row>
    <row r="1777" spans="2:6" x14ac:dyDescent="0.2">
      <c r="B1777" s="6" t="s">
        <v>42112</v>
      </c>
      <c r="C1777" s="6">
        <v>152</v>
      </c>
      <c r="D1777" s="6">
        <v>141</v>
      </c>
      <c r="E1777" s="6">
        <v>175</v>
      </c>
      <c r="F1777" s="6">
        <v>108</v>
      </c>
    </row>
    <row r="1778" spans="2:6" x14ac:dyDescent="0.2">
      <c r="B1778" s="6" t="s">
        <v>42113</v>
      </c>
      <c r="C1778" s="6">
        <v>98</v>
      </c>
      <c r="D1778" s="6">
        <v>168</v>
      </c>
      <c r="E1778" s="6">
        <v>221</v>
      </c>
      <c r="F1778" s="6">
        <v>89</v>
      </c>
    </row>
    <row r="1779" spans="2:6" x14ac:dyDescent="0.2">
      <c r="B1779" s="6" t="s">
        <v>42114</v>
      </c>
      <c r="C1779" s="6">
        <v>91</v>
      </c>
      <c r="D1779" s="6">
        <v>122</v>
      </c>
      <c r="E1779" s="6">
        <v>139</v>
      </c>
      <c r="F1779" s="6">
        <v>90</v>
      </c>
    </row>
    <row r="1780" spans="2:6" x14ac:dyDescent="0.2">
      <c r="B1780" s="6" t="s">
        <v>42115</v>
      </c>
      <c r="C1780" s="6">
        <v>123</v>
      </c>
      <c r="D1780" s="6">
        <v>100</v>
      </c>
      <c r="E1780" s="6">
        <v>129</v>
      </c>
      <c r="F1780" s="6">
        <v>109</v>
      </c>
    </row>
    <row r="1781" spans="2:6" x14ac:dyDescent="0.2">
      <c r="B1781" s="6" t="s">
        <v>42116</v>
      </c>
      <c r="C1781" s="6">
        <v>142</v>
      </c>
      <c r="D1781" s="6">
        <v>133</v>
      </c>
      <c r="E1781" s="6">
        <v>145</v>
      </c>
      <c r="F1781" s="6">
        <v>87</v>
      </c>
    </row>
    <row r="1782" spans="2:6" x14ac:dyDescent="0.2">
      <c r="B1782" s="6" t="s">
        <v>42117</v>
      </c>
      <c r="C1782" s="6">
        <v>115</v>
      </c>
      <c r="D1782" s="6">
        <v>107</v>
      </c>
      <c r="E1782" s="6">
        <v>148</v>
      </c>
      <c r="F1782" s="6">
        <v>91</v>
      </c>
    </row>
    <row r="1783" spans="2:6" x14ac:dyDescent="0.2">
      <c r="B1783" s="6" t="s">
        <v>42118</v>
      </c>
      <c r="C1783" s="6">
        <v>117</v>
      </c>
      <c r="D1783" s="6">
        <v>76</v>
      </c>
      <c r="E1783" s="6">
        <v>100</v>
      </c>
      <c r="F1783" s="6">
        <v>89</v>
      </c>
    </row>
    <row r="1784" spans="2:6" x14ac:dyDescent="0.2">
      <c r="B1784" s="6" t="s">
        <v>42119</v>
      </c>
      <c r="C1784" s="6">
        <v>118</v>
      </c>
      <c r="D1784" s="6">
        <v>108</v>
      </c>
      <c r="E1784" s="6">
        <v>129</v>
      </c>
      <c r="F1784" s="6">
        <v>107</v>
      </c>
    </row>
    <row r="1785" spans="2:6" x14ac:dyDescent="0.2">
      <c r="B1785" s="6" t="s">
        <v>42120</v>
      </c>
      <c r="C1785" s="6">
        <v>113</v>
      </c>
      <c r="D1785" s="6">
        <v>85</v>
      </c>
      <c r="E1785" s="6">
        <v>113</v>
      </c>
      <c r="F1785" s="6">
        <v>79</v>
      </c>
    </row>
    <row r="1786" spans="2:6" x14ac:dyDescent="0.2">
      <c r="B1786" s="6" t="s">
        <v>42121</v>
      </c>
      <c r="C1786" s="6">
        <v>89</v>
      </c>
      <c r="D1786" s="6">
        <v>114</v>
      </c>
      <c r="E1786" s="6">
        <v>148</v>
      </c>
      <c r="F1786" s="6">
        <v>89</v>
      </c>
    </row>
    <row r="1787" spans="2:6" x14ac:dyDescent="0.2">
      <c r="B1787" s="6" t="s">
        <v>42122</v>
      </c>
      <c r="C1787" s="6">
        <v>125</v>
      </c>
      <c r="D1787" s="6">
        <v>144</v>
      </c>
      <c r="E1787" s="6">
        <v>170</v>
      </c>
      <c r="F1787" s="6">
        <v>107</v>
      </c>
    </row>
    <row r="1788" spans="2:6" x14ac:dyDescent="0.2">
      <c r="B1788" s="6" t="s">
        <v>42123</v>
      </c>
      <c r="C1788" s="6">
        <v>120</v>
      </c>
      <c r="D1788" s="6">
        <v>119</v>
      </c>
      <c r="E1788" s="6">
        <v>141</v>
      </c>
      <c r="F1788" s="6">
        <v>85</v>
      </c>
    </row>
    <row r="1789" spans="2:6" x14ac:dyDescent="0.2">
      <c r="B1789" s="6" t="s">
        <v>42124</v>
      </c>
      <c r="C1789" s="6">
        <v>104</v>
      </c>
      <c r="D1789" s="6">
        <v>101</v>
      </c>
      <c r="E1789" s="6">
        <v>164</v>
      </c>
      <c r="F1789" s="6">
        <v>90</v>
      </c>
    </row>
    <row r="1790" spans="2:6" x14ac:dyDescent="0.2">
      <c r="B1790" s="6" t="s">
        <v>42125</v>
      </c>
      <c r="C1790" s="6">
        <v>127</v>
      </c>
      <c r="D1790" s="6">
        <v>135</v>
      </c>
      <c r="E1790" s="6">
        <v>182</v>
      </c>
      <c r="F1790" s="6">
        <v>104</v>
      </c>
    </row>
    <row r="1791" spans="2:6" x14ac:dyDescent="0.2">
      <c r="B1791" s="6" t="s">
        <v>42126</v>
      </c>
      <c r="C1791" s="6">
        <v>124</v>
      </c>
      <c r="D1791" s="6">
        <v>115</v>
      </c>
      <c r="E1791" s="6">
        <v>114</v>
      </c>
      <c r="F1791" s="6">
        <v>104</v>
      </c>
    </row>
    <row r="1792" spans="2:6" x14ac:dyDescent="0.2">
      <c r="B1792" s="6" t="s">
        <v>42127</v>
      </c>
      <c r="C1792" s="6">
        <v>151</v>
      </c>
      <c r="D1792" s="6">
        <v>59</v>
      </c>
      <c r="E1792" s="6">
        <v>56</v>
      </c>
      <c r="F1792" s="6">
        <v>145</v>
      </c>
    </row>
    <row r="1793" spans="2:6" x14ac:dyDescent="0.2">
      <c r="B1793" s="6" t="s">
        <v>42128</v>
      </c>
      <c r="C1793" s="6">
        <v>105</v>
      </c>
      <c r="D1793" s="6">
        <v>154</v>
      </c>
      <c r="E1793" s="6">
        <v>178</v>
      </c>
      <c r="F1793" s="6">
        <v>91</v>
      </c>
    </row>
    <row r="1794" spans="2:6" x14ac:dyDescent="0.2">
      <c r="B1794" s="6" t="s">
        <v>42129</v>
      </c>
      <c r="C1794" s="6">
        <v>144</v>
      </c>
      <c r="D1794" s="6">
        <v>78</v>
      </c>
      <c r="E1794" s="6">
        <v>117</v>
      </c>
      <c r="F1794" s="6">
        <v>142</v>
      </c>
    </row>
    <row r="1795" spans="2:6" x14ac:dyDescent="0.2">
      <c r="B1795" s="6" t="s">
        <v>42130</v>
      </c>
      <c r="C1795" s="6">
        <v>105</v>
      </c>
      <c r="D1795" s="6">
        <v>135</v>
      </c>
      <c r="E1795" s="6">
        <v>116</v>
      </c>
      <c r="F1795" s="6">
        <v>102</v>
      </c>
    </row>
    <row r="1796" spans="2:6" x14ac:dyDescent="0.2">
      <c r="B1796" s="6" t="s">
        <v>42131</v>
      </c>
      <c r="C1796" s="6">
        <v>130</v>
      </c>
      <c r="D1796" s="6">
        <v>123</v>
      </c>
      <c r="E1796" s="6">
        <v>143</v>
      </c>
      <c r="F1796" s="6">
        <v>98</v>
      </c>
    </row>
    <row r="1797" spans="2:6" x14ac:dyDescent="0.2">
      <c r="B1797" s="6" t="s">
        <v>42132</v>
      </c>
      <c r="C1797" s="6">
        <v>143</v>
      </c>
      <c r="D1797" s="6">
        <v>89</v>
      </c>
      <c r="E1797" s="6">
        <v>90</v>
      </c>
      <c r="F1797" s="6">
        <v>114</v>
      </c>
    </row>
    <row r="1798" spans="2:6" x14ac:dyDescent="0.2">
      <c r="B1798" s="6" t="s">
        <v>42133</v>
      </c>
      <c r="C1798" s="6">
        <v>107</v>
      </c>
      <c r="D1798" s="6">
        <v>129</v>
      </c>
      <c r="E1798" s="6">
        <v>137</v>
      </c>
      <c r="F1798" s="6">
        <v>118</v>
      </c>
    </row>
    <row r="1799" spans="2:6" x14ac:dyDescent="0.2">
      <c r="B1799" s="6" t="s">
        <v>42134</v>
      </c>
      <c r="C1799" s="6">
        <v>117</v>
      </c>
      <c r="D1799" s="6">
        <v>111</v>
      </c>
      <c r="E1799" s="6">
        <v>157</v>
      </c>
      <c r="F1799" s="6">
        <v>105</v>
      </c>
    </row>
    <row r="1800" spans="2:6" x14ac:dyDescent="0.2">
      <c r="B1800" s="6" t="s">
        <v>42135</v>
      </c>
      <c r="C1800" s="6">
        <v>45</v>
      </c>
      <c r="D1800" s="6">
        <v>97</v>
      </c>
      <c r="E1800" s="6">
        <v>141</v>
      </c>
      <c r="F1800" s="6">
        <v>38</v>
      </c>
    </row>
    <row r="1801" spans="2:6" x14ac:dyDescent="0.2">
      <c r="B1801" s="6" t="s">
        <v>42136</v>
      </c>
      <c r="C1801" s="6">
        <v>135</v>
      </c>
      <c r="D1801" s="6">
        <v>77</v>
      </c>
      <c r="E1801" s="6">
        <v>88</v>
      </c>
      <c r="F1801" s="6">
        <v>98</v>
      </c>
    </row>
    <row r="1802" spans="2:6" x14ac:dyDescent="0.2">
      <c r="B1802" s="6" t="s">
        <v>42137</v>
      </c>
      <c r="C1802" s="6">
        <v>147</v>
      </c>
      <c r="D1802" s="6">
        <v>132</v>
      </c>
      <c r="E1802" s="6">
        <v>160</v>
      </c>
      <c r="F1802" s="6">
        <v>128</v>
      </c>
    </row>
    <row r="1803" spans="2:6" x14ac:dyDescent="0.2">
      <c r="B1803" s="6" t="s">
        <v>42138</v>
      </c>
      <c r="C1803" s="6">
        <v>88</v>
      </c>
      <c r="D1803" s="6">
        <v>113</v>
      </c>
      <c r="E1803" s="6">
        <v>155</v>
      </c>
      <c r="F1803" s="6">
        <v>83</v>
      </c>
    </row>
    <row r="1804" spans="2:6" x14ac:dyDescent="0.2">
      <c r="B1804" s="6" t="s">
        <v>42139</v>
      </c>
      <c r="C1804" s="6">
        <v>96</v>
      </c>
      <c r="D1804" s="6">
        <v>149</v>
      </c>
      <c r="E1804" s="6">
        <v>95</v>
      </c>
      <c r="F1804" s="6">
        <v>169</v>
      </c>
    </row>
    <row r="1805" spans="2:6" x14ac:dyDescent="0.2">
      <c r="B1805" s="6" t="s">
        <v>42140</v>
      </c>
      <c r="C1805" s="6">
        <v>103</v>
      </c>
      <c r="D1805" s="6">
        <v>125</v>
      </c>
      <c r="E1805" s="6">
        <v>91</v>
      </c>
      <c r="F1805" s="6">
        <v>184</v>
      </c>
    </row>
    <row r="1806" spans="2:6" x14ac:dyDescent="0.2">
      <c r="B1806" s="6" t="s">
        <v>42141</v>
      </c>
      <c r="C1806" s="6">
        <v>108</v>
      </c>
      <c r="D1806" s="6">
        <v>182</v>
      </c>
      <c r="E1806" s="6">
        <v>145</v>
      </c>
      <c r="F1806" s="6">
        <v>169</v>
      </c>
    </row>
    <row r="1807" spans="2:6" x14ac:dyDescent="0.2">
      <c r="B1807" s="6" t="s">
        <v>42142</v>
      </c>
      <c r="C1807" s="6">
        <v>109</v>
      </c>
      <c r="D1807" s="6">
        <v>203</v>
      </c>
      <c r="E1807" s="6">
        <v>113</v>
      </c>
      <c r="F1807" s="6">
        <v>205</v>
      </c>
    </row>
    <row r="1808" spans="2:6" x14ac:dyDescent="0.2">
      <c r="B1808" s="6" t="s">
        <v>42143</v>
      </c>
      <c r="C1808" s="6">
        <v>111</v>
      </c>
      <c r="D1808" s="6">
        <v>136</v>
      </c>
      <c r="E1808" s="6">
        <v>100</v>
      </c>
      <c r="F1808" s="6">
        <v>178</v>
      </c>
    </row>
    <row r="1809" spans="2:6" x14ac:dyDescent="0.2">
      <c r="B1809" s="6" t="s">
        <v>42144</v>
      </c>
      <c r="C1809" s="6">
        <v>77</v>
      </c>
      <c r="D1809" s="6">
        <v>197</v>
      </c>
      <c r="E1809" s="6">
        <v>73</v>
      </c>
      <c r="F1809" s="6">
        <v>169</v>
      </c>
    </row>
    <row r="1810" spans="2:6" x14ac:dyDescent="0.2">
      <c r="B1810" s="6" t="s">
        <v>42145</v>
      </c>
      <c r="C1810" s="6">
        <v>82</v>
      </c>
      <c r="D1810" s="6">
        <v>157</v>
      </c>
      <c r="E1810" s="6">
        <v>131</v>
      </c>
      <c r="F1810" s="6">
        <v>120</v>
      </c>
    </row>
    <row r="1811" spans="2:6" x14ac:dyDescent="0.2">
      <c r="B1811" s="6" t="s">
        <v>42146</v>
      </c>
      <c r="C1811" s="6">
        <v>73</v>
      </c>
      <c r="D1811" s="6">
        <v>200</v>
      </c>
      <c r="E1811" s="6">
        <v>112</v>
      </c>
      <c r="F1811" s="6">
        <v>157</v>
      </c>
    </row>
    <row r="1812" spans="2:6" x14ac:dyDescent="0.2">
      <c r="B1812" s="6" t="s">
        <v>42147</v>
      </c>
      <c r="C1812" s="6">
        <v>86</v>
      </c>
      <c r="D1812" s="6">
        <v>153</v>
      </c>
      <c r="E1812" s="6">
        <v>102</v>
      </c>
      <c r="F1812" s="6">
        <v>144</v>
      </c>
    </row>
    <row r="1813" spans="2:6" x14ac:dyDescent="0.2">
      <c r="B1813" s="6" t="s">
        <v>42148</v>
      </c>
      <c r="C1813" s="6">
        <v>108</v>
      </c>
      <c r="D1813" s="6">
        <v>160</v>
      </c>
      <c r="E1813" s="6">
        <v>99</v>
      </c>
      <c r="F1813" s="6">
        <v>133</v>
      </c>
    </row>
    <row r="1814" spans="2:6" x14ac:dyDescent="0.2">
      <c r="B1814" s="6" t="s">
        <v>42149</v>
      </c>
      <c r="C1814" s="6">
        <v>107</v>
      </c>
      <c r="D1814" s="6">
        <v>222</v>
      </c>
      <c r="E1814" s="6">
        <v>151</v>
      </c>
      <c r="F1814" s="6">
        <v>171</v>
      </c>
    </row>
    <row r="1815" spans="2:6" x14ac:dyDescent="0.2">
      <c r="B1815" s="6" t="s">
        <v>42150</v>
      </c>
      <c r="C1815" s="6">
        <v>108</v>
      </c>
      <c r="D1815" s="6">
        <v>164</v>
      </c>
      <c r="E1815" s="6">
        <v>78</v>
      </c>
      <c r="F1815" s="6">
        <v>196</v>
      </c>
    </row>
    <row r="1816" spans="2:6" x14ac:dyDescent="0.2">
      <c r="B1816" s="6" t="s">
        <v>42151</v>
      </c>
      <c r="C1816" s="6">
        <v>106</v>
      </c>
      <c r="D1816" s="6">
        <v>179</v>
      </c>
      <c r="E1816" s="6">
        <v>117</v>
      </c>
      <c r="F1816" s="6">
        <v>152</v>
      </c>
    </row>
    <row r="1817" spans="2:6" x14ac:dyDescent="0.2">
      <c r="B1817" s="6" t="s">
        <v>42152</v>
      </c>
      <c r="C1817" s="6">
        <v>72</v>
      </c>
      <c r="D1817" s="6">
        <v>187</v>
      </c>
      <c r="E1817" s="6">
        <v>127</v>
      </c>
      <c r="F1817" s="6">
        <v>162</v>
      </c>
    </row>
    <row r="1818" spans="2:6" x14ac:dyDescent="0.2">
      <c r="B1818" s="6" t="s">
        <v>42153</v>
      </c>
      <c r="C1818" s="6">
        <v>80</v>
      </c>
      <c r="D1818" s="6">
        <v>145</v>
      </c>
      <c r="E1818" s="6">
        <v>84</v>
      </c>
      <c r="F1818" s="6">
        <v>146</v>
      </c>
    </row>
    <row r="1819" spans="2:6" x14ac:dyDescent="0.2">
      <c r="B1819" s="6" t="s">
        <v>42154</v>
      </c>
      <c r="C1819" s="6">
        <v>86</v>
      </c>
      <c r="D1819" s="6">
        <v>132</v>
      </c>
      <c r="E1819" s="6">
        <v>72</v>
      </c>
      <c r="F1819" s="6">
        <v>177</v>
      </c>
    </row>
    <row r="1820" spans="2:6" x14ac:dyDescent="0.2">
      <c r="B1820" s="6" t="s">
        <v>42155</v>
      </c>
      <c r="C1820" s="6">
        <v>93</v>
      </c>
      <c r="D1820" s="6">
        <v>176</v>
      </c>
      <c r="E1820" s="6">
        <v>109</v>
      </c>
      <c r="F1820" s="6">
        <v>120</v>
      </c>
    </row>
    <row r="1821" spans="2:6" x14ac:dyDescent="0.2">
      <c r="B1821" s="6" t="s">
        <v>42156</v>
      </c>
      <c r="C1821" s="6">
        <v>58</v>
      </c>
      <c r="D1821" s="6">
        <v>141</v>
      </c>
      <c r="E1821" s="6">
        <v>85</v>
      </c>
      <c r="F1821" s="6">
        <v>127</v>
      </c>
    </row>
    <row r="1822" spans="2:6" x14ac:dyDescent="0.2">
      <c r="B1822" s="6" t="s">
        <v>42157</v>
      </c>
      <c r="C1822" s="6">
        <v>84</v>
      </c>
      <c r="D1822" s="6">
        <v>222</v>
      </c>
      <c r="E1822" s="6">
        <v>101</v>
      </c>
      <c r="F1822" s="6">
        <v>105</v>
      </c>
    </row>
    <row r="1823" spans="2:6" x14ac:dyDescent="0.2">
      <c r="B1823" s="6" t="s">
        <v>42158</v>
      </c>
      <c r="C1823" s="6">
        <v>111</v>
      </c>
      <c r="D1823" s="6">
        <v>212</v>
      </c>
      <c r="E1823" s="6">
        <v>126</v>
      </c>
      <c r="F1823" s="6">
        <v>185</v>
      </c>
    </row>
    <row r="1824" spans="2:6" x14ac:dyDescent="0.2">
      <c r="B1824" s="6" t="s">
        <v>42159</v>
      </c>
      <c r="C1824" s="6">
        <v>90</v>
      </c>
      <c r="D1824" s="6">
        <v>208</v>
      </c>
      <c r="E1824" s="6">
        <v>135</v>
      </c>
      <c r="F1824" s="6">
        <v>166</v>
      </c>
    </row>
    <row r="1825" spans="2:6" x14ac:dyDescent="0.2">
      <c r="B1825" s="6" t="s">
        <v>42160</v>
      </c>
      <c r="C1825" s="6">
        <v>99</v>
      </c>
      <c r="D1825" s="6">
        <v>205</v>
      </c>
      <c r="E1825" s="6">
        <v>126</v>
      </c>
      <c r="F1825" s="6">
        <v>172</v>
      </c>
    </row>
    <row r="1826" spans="2:6" x14ac:dyDescent="0.2">
      <c r="B1826" s="6" t="s">
        <v>42161</v>
      </c>
      <c r="C1826" s="6">
        <v>101</v>
      </c>
      <c r="D1826" s="6">
        <v>130</v>
      </c>
      <c r="E1826" s="6">
        <v>75</v>
      </c>
      <c r="F1826" s="6">
        <v>159</v>
      </c>
    </row>
    <row r="1827" spans="2:6" x14ac:dyDescent="0.2">
      <c r="B1827" s="6" t="s">
        <v>42162</v>
      </c>
      <c r="C1827" s="6">
        <v>81</v>
      </c>
      <c r="D1827" s="6">
        <v>167</v>
      </c>
      <c r="E1827" s="6">
        <v>109</v>
      </c>
      <c r="F1827" s="6">
        <v>146</v>
      </c>
    </row>
    <row r="1828" spans="2:6" x14ac:dyDescent="0.2">
      <c r="B1828" s="6" t="s">
        <v>42163</v>
      </c>
      <c r="C1828" s="6">
        <v>78</v>
      </c>
      <c r="D1828" s="6">
        <v>215</v>
      </c>
      <c r="E1828" s="6">
        <v>138</v>
      </c>
      <c r="F1828" s="6">
        <v>189</v>
      </c>
    </row>
    <row r="1829" spans="2:6" x14ac:dyDescent="0.2">
      <c r="B1829" s="6" t="s">
        <v>42164</v>
      </c>
      <c r="C1829" s="6">
        <v>73</v>
      </c>
      <c r="D1829" s="6">
        <v>221</v>
      </c>
      <c r="E1829" s="6">
        <v>151</v>
      </c>
      <c r="F1829" s="6">
        <v>143</v>
      </c>
    </row>
    <row r="1830" spans="2:6" x14ac:dyDescent="0.2">
      <c r="B1830" s="6" t="s">
        <v>42165</v>
      </c>
      <c r="C1830" s="6">
        <v>71</v>
      </c>
      <c r="D1830" s="6">
        <v>137</v>
      </c>
      <c r="E1830" s="6">
        <v>85</v>
      </c>
      <c r="F1830" s="6">
        <v>115</v>
      </c>
    </row>
    <row r="1831" spans="2:6" x14ac:dyDescent="0.2">
      <c r="B1831" s="6" t="s">
        <v>42166</v>
      </c>
      <c r="C1831" s="6">
        <v>101</v>
      </c>
      <c r="D1831" s="6">
        <v>216</v>
      </c>
      <c r="E1831" s="6">
        <v>128</v>
      </c>
      <c r="F1831" s="6">
        <v>174</v>
      </c>
    </row>
    <row r="1832" spans="2:6" x14ac:dyDescent="0.2">
      <c r="B1832" s="6" t="s">
        <v>42167</v>
      </c>
      <c r="C1832" s="6">
        <v>97</v>
      </c>
      <c r="D1832" s="6">
        <v>174</v>
      </c>
      <c r="E1832" s="6">
        <v>137</v>
      </c>
      <c r="F1832" s="6">
        <v>169</v>
      </c>
    </row>
    <row r="1833" spans="2:6" x14ac:dyDescent="0.2">
      <c r="B1833" s="6" t="s">
        <v>42168</v>
      </c>
      <c r="C1833" s="6">
        <v>61</v>
      </c>
      <c r="D1833" s="6">
        <v>181</v>
      </c>
      <c r="E1833" s="6">
        <v>111</v>
      </c>
      <c r="F1833" s="6">
        <v>96</v>
      </c>
    </row>
    <row r="1834" spans="2:6" x14ac:dyDescent="0.2">
      <c r="B1834" s="6" t="s">
        <v>42169</v>
      </c>
      <c r="C1834" s="6">
        <v>87</v>
      </c>
      <c r="D1834" s="6">
        <v>216</v>
      </c>
      <c r="E1834" s="6">
        <v>122</v>
      </c>
      <c r="F1834" s="6">
        <v>175</v>
      </c>
    </row>
    <row r="1835" spans="2:6" x14ac:dyDescent="0.2">
      <c r="B1835" s="6" t="s">
        <v>42170</v>
      </c>
      <c r="C1835" s="6">
        <v>97</v>
      </c>
      <c r="D1835" s="6">
        <v>167</v>
      </c>
      <c r="E1835" s="6">
        <v>117</v>
      </c>
      <c r="F1835" s="6">
        <v>151</v>
      </c>
    </row>
    <row r="1836" spans="2:6" x14ac:dyDescent="0.2">
      <c r="B1836" s="6" t="s">
        <v>42171</v>
      </c>
      <c r="C1836" s="6">
        <v>108</v>
      </c>
      <c r="D1836" s="6">
        <v>175</v>
      </c>
      <c r="E1836" s="6">
        <v>121</v>
      </c>
      <c r="F1836" s="6">
        <v>167</v>
      </c>
    </row>
    <row r="1837" spans="2:6" x14ac:dyDescent="0.2">
      <c r="B1837" s="6" t="s">
        <v>42172</v>
      </c>
      <c r="C1837" s="6">
        <v>96</v>
      </c>
      <c r="D1837" s="6">
        <v>170</v>
      </c>
      <c r="E1837" s="6">
        <v>109</v>
      </c>
      <c r="F1837" s="6">
        <v>125</v>
      </c>
    </row>
    <row r="1838" spans="2:6" x14ac:dyDescent="0.2">
      <c r="B1838" s="6" t="s">
        <v>42173</v>
      </c>
      <c r="C1838" s="6">
        <v>68</v>
      </c>
      <c r="D1838" s="6">
        <v>229</v>
      </c>
      <c r="E1838" s="6">
        <v>142</v>
      </c>
      <c r="F1838" s="6">
        <v>106</v>
      </c>
    </row>
    <row r="1839" spans="2:6" x14ac:dyDescent="0.2">
      <c r="B1839" s="6" t="s">
        <v>42174</v>
      </c>
      <c r="C1839" s="6">
        <v>84</v>
      </c>
      <c r="D1839" s="6">
        <v>173</v>
      </c>
      <c r="E1839" s="6">
        <v>124</v>
      </c>
      <c r="F1839" s="6">
        <v>152</v>
      </c>
    </row>
    <row r="1840" spans="2:6" x14ac:dyDescent="0.2">
      <c r="B1840" s="6" t="s">
        <v>42175</v>
      </c>
      <c r="C1840" s="6">
        <v>71</v>
      </c>
      <c r="D1840" s="6">
        <v>143</v>
      </c>
      <c r="E1840" s="6">
        <v>108</v>
      </c>
      <c r="F1840" s="6">
        <v>180</v>
      </c>
    </row>
    <row r="1841" spans="2:6" x14ac:dyDescent="0.2">
      <c r="B1841" s="6" t="s">
        <v>42176</v>
      </c>
      <c r="C1841" s="6">
        <v>98</v>
      </c>
      <c r="D1841" s="6">
        <v>140</v>
      </c>
      <c r="E1841" s="6">
        <v>96</v>
      </c>
      <c r="F1841" s="6">
        <v>162</v>
      </c>
    </row>
    <row r="1842" spans="2:6" x14ac:dyDescent="0.2">
      <c r="B1842" s="6" t="s">
        <v>42177</v>
      </c>
      <c r="C1842" s="6">
        <v>74</v>
      </c>
      <c r="D1842" s="6">
        <v>120</v>
      </c>
      <c r="E1842" s="6">
        <v>99</v>
      </c>
      <c r="F1842" s="6">
        <v>151</v>
      </c>
    </row>
    <row r="1843" spans="2:6" x14ac:dyDescent="0.2">
      <c r="B1843" s="6" t="s">
        <v>42178</v>
      </c>
      <c r="C1843" s="6">
        <v>114</v>
      </c>
      <c r="D1843" s="6">
        <v>166</v>
      </c>
      <c r="E1843" s="6">
        <v>103</v>
      </c>
      <c r="F1843" s="6">
        <v>176</v>
      </c>
    </row>
    <row r="1844" spans="2:6" x14ac:dyDescent="0.2">
      <c r="B1844" s="6" t="s">
        <v>42179</v>
      </c>
      <c r="C1844" s="6">
        <v>96</v>
      </c>
      <c r="D1844" s="6">
        <v>183</v>
      </c>
      <c r="E1844" s="6">
        <v>104</v>
      </c>
      <c r="F1844" s="6">
        <v>181</v>
      </c>
    </row>
    <row r="1845" spans="2:6" x14ac:dyDescent="0.2">
      <c r="B1845" s="6" t="s">
        <v>42180</v>
      </c>
      <c r="C1845" s="6">
        <v>99</v>
      </c>
      <c r="D1845" s="6">
        <v>126</v>
      </c>
      <c r="E1845" s="6">
        <v>82</v>
      </c>
      <c r="F1845" s="6">
        <v>189</v>
      </c>
    </row>
    <row r="1846" spans="2:6" x14ac:dyDescent="0.2">
      <c r="B1846" s="6" t="s">
        <v>42181</v>
      </c>
      <c r="C1846" s="6">
        <v>96</v>
      </c>
      <c r="D1846" s="6">
        <v>240</v>
      </c>
      <c r="E1846" s="6">
        <v>120</v>
      </c>
      <c r="F1846" s="6">
        <v>164</v>
      </c>
    </row>
    <row r="1847" spans="2:6" x14ac:dyDescent="0.2">
      <c r="B1847" s="6" t="s">
        <v>42182</v>
      </c>
      <c r="C1847" s="6">
        <v>67</v>
      </c>
      <c r="D1847" s="6">
        <v>130</v>
      </c>
      <c r="E1847" s="6">
        <v>85</v>
      </c>
      <c r="F1847" s="6">
        <v>156</v>
      </c>
    </row>
    <row r="1848" spans="2:6" x14ac:dyDescent="0.2">
      <c r="B1848" s="6" t="s">
        <v>42183</v>
      </c>
      <c r="C1848" s="6">
        <v>147</v>
      </c>
      <c r="D1848" s="6">
        <v>158</v>
      </c>
      <c r="E1848" s="6">
        <v>100</v>
      </c>
      <c r="F1848" s="6">
        <v>171</v>
      </c>
    </row>
    <row r="1849" spans="2:6" x14ac:dyDescent="0.2">
      <c r="B1849" s="6" t="s">
        <v>42184</v>
      </c>
      <c r="C1849" s="6">
        <v>90</v>
      </c>
      <c r="D1849" s="6">
        <v>183</v>
      </c>
      <c r="E1849" s="6">
        <v>118</v>
      </c>
      <c r="F1849" s="6">
        <v>172</v>
      </c>
    </row>
    <row r="1850" spans="2:6" x14ac:dyDescent="0.2">
      <c r="B1850" s="6" t="s">
        <v>42185</v>
      </c>
      <c r="C1850" s="6">
        <v>104</v>
      </c>
      <c r="D1850" s="6">
        <v>185</v>
      </c>
      <c r="E1850" s="6">
        <v>89</v>
      </c>
      <c r="F1850" s="6">
        <v>142</v>
      </c>
    </row>
    <row r="1851" spans="2:6" x14ac:dyDescent="0.2">
      <c r="B1851" s="6" t="s">
        <v>42186</v>
      </c>
      <c r="C1851" s="6">
        <v>72</v>
      </c>
      <c r="D1851" s="6">
        <v>173</v>
      </c>
      <c r="E1851" s="6">
        <v>96</v>
      </c>
      <c r="F1851" s="6">
        <v>135</v>
      </c>
    </row>
    <row r="1852" spans="2:6" x14ac:dyDescent="0.2">
      <c r="B1852" s="6" t="s">
        <v>42187</v>
      </c>
      <c r="C1852" s="6">
        <v>102</v>
      </c>
      <c r="D1852" s="6">
        <v>200</v>
      </c>
      <c r="E1852" s="6">
        <v>92</v>
      </c>
      <c r="F1852" s="6">
        <v>193</v>
      </c>
    </row>
    <row r="1853" spans="2:6" x14ac:dyDescent="0.2">
      <c r="B1853" s="6" t="s">
        <v>42188</v>
      </c>
      <c r="C1853" s="6">
        <v>76</v>
      </c>
      <c r="D1853" s="6">
        <v>149</v>
      </c>
      <c r="E1853" s="6">
        <v>105</v>
      </c>
      <c r="F1853" s="6">
        <v>145</v>
      </c>
    </row>
    <row r="1854" spans="2:6" x14ac:dyDescent="0.2">
      <c r="B1854" s="6" t="s">
        <v>42189</v>
      </c>
      <c r="C1854" s="6">
        <v>80</v>
      </c>
      <c r="D1854" s="6">
        <v>121</v>
      </c>
      <c r="E1854" s="6">
        <v>71</v>
      </c>
      <c r="F1854" s="6">
        <v>143</v>
      </c>
    </row>
    <row r="1855" spans="2:6" x14ac:dyDescent="0.2">
      <c r="B1855" s="6" t="s">
        <v>42190</v>
      </c>
      <c r="C1855" s="6">
        <v>80</v>
      </c>
      <c r="D1855" s="6">
        <v>144</v>
      </c>
      <c r="E1855" s="6">
        <v>87</v>
      </c>
      <c r="F1855" s="6">
        <v>111</v>
      </c>
    </row>
    <row r="1856" spans="2:6" x14ac:dyDescent="0.2">
      <c r="B1856" s="6" t="s">
        <v>42191</v>
      </c>
      <c r="C1856" s="6">
        <v>73</v>
      </c>
      <c r="D1856" s="6">
        <v>178</v>
      </c>
      <c r="E1856" s="6">
        <v>138</v>
      </c>
      <c r="F1856" s="6">
        <v>129</v>
      </c>
    </row>
    <row r="1857" spans="2:6" x14ac:dyDescent="0.2">
      <c r="B1857" s="6" t="s">
        <v>42192</v>
      </c>
      <c r="C1857" s="6">
        <v>82</v>
      </c>
      <c r="D1857" s="6">
        <v>155</v>
      </c>
      <c r="E1857" s="6">
        <v>87</v>
      </c>
      <c r="F1857" s="6">
        <v>142</v>
      </c>
    </row>
    <row r="1858" spans="2:6" x14ac:dyDescent="0.2">
      <c r="B1858" s="6" t="s">
        <v>42193</v>
      </c>
      <c r="C1858" s="6">
        <v>67</v>
      </c>
      <c r="D1858" s="6">
        <v>167</v>
      </c>
      <c r="E1858" s="6">
        <v>90</v>
      </c>
      <c r="F1858" s="6">
        <v>116</v>
      </c>
    </row>
    <row r="1859" spans="2:6" x14ac:dyDescent="0.2">
      <c r="B1859" s="6" t="s">
        <v>42194</v>
      </c>
      <c r="C1859" s="6">
        <v>105</v>
      </c>
      <c r="D1859" s="6">
        <v>182</v>
      </c>
      <c r="E1859" s="6">
        <v>95</v>
      </c>
      <c r="F1859" s="6">
        <v>164</v>
      </c>
    </row>
    <row r="1860" spans="2:6" x14ac:dyDescent="0.2">
      <c r="B1860" s="6" t="s">
        <v>42195</v>
      </c>
      <c r="C1860" s="6">
        <v>49</v>
      </c>
      <c r="D1860" s="6">
        <v>173</v>
      </c>
      <c r="E1860" s="6">
        <v>103</v>
      </c>
      <c r="F1860" s="6">
        <v>100</v>
      </c>
    </row>
    <row r="1861" spans="2:6" x14ac:dyDescent="0.2">
      <c r="B1861" s="6" t="s">
        <v>42196</v>
      </c>
      <c r="C1861" s="6">
        <v>75</v>
      </c>
      <c r="D1861" s="6">
        <v>155</v>
      </c>
      <c r="E1861" s="6">
        <v>94</v>
      </c>
      <c r="F1861" s="6">
        <v>175</v>
      </c>
    </row>
    <row r="1862" spans="2:6" x14ac:dyDescent="0.2">
      <c r="B1862" s="6" t="s">
        <v>42197</v>
      </c>
      <c r="C1862" s="6">
        <v>108</v>
      </c>
      <c r="D1862" s="6">
        <v>155</v>
      </c>
      <c r="E1862" s="6">
        <v>111</v>
      </c>
      <c r="F1862" s="6">
        <v>182</v>
      </c>
    </row>
    <row r="1863" spans="2:6" x14ac:dyDescent="0.2">
      <c r="B1863" s="6" t="s">
        <v>42198</v>
      </c>
      <c r="C1863" s="6">
        <v>66</v>
      </c>
      <c r="D1863" s="6">
        <v>149</v>
      </c>
      <c r="E1863" s="6">
        <v>103</v>
      </c>
      <c r="F1863" s="6">
        <v>138</v>
      </c>
    </row>
    <row r="1864" spans="2:6" x14ac:dyDescent="0.2">
      <c r="B1864" s="6" t="s">
        <v>42199</v>
      </c>
      <c r="C1864" s="6">
        <v>107</v>
      </c>
      <c r="D1864" s="6">
        <v>196</v>
      </c>
      <c r="E1864" s="6">
        <v>110</v>
      </c>
      <c r="F1864" s="6">
        <v>152</v>
      </c>
    </row>
    <row r="1865" spans="2:6" x14ac:dyDescent="0.2">
      <c r="B1865" s="6" t="s">
        <v>42200</v>
      </c>
      <c r="C1865" s="6">
        <v>104</v>
      </c>
      <c r="D1865" s="6">
        <v>154</v>
      </c>
      <c r="E1865" s="6">
        <v>123</v>
      </c>
      <c r="F1865" s="6">
        <v>184</v>
      </c>
    </row>
    <row r="1866" spans="2:6" x14ac:dyDescent="0.2">
      <c r="B1866" s="6" t="s">
        <v>42201</v>
      </c>
      <c r="C1866" s="6">
        <v>108</v>
      </c>
      <c r="D1866" s="6">
        <v>163</v>
      </c>
      <c r="E1866" s="6">
        <v>70</v>
      </c>
      <c r="F1866" s="6">
        <v>185</v>
      </c>
    </row>
    <row r="1867" spans="2:6" x14ac:dyDescent="0.2">
      <c r="B1867" s="6" t="s">
        <v>42202</v>
      </c>
      <c r="C1867" s="6">
        <v>88</v>
      </c>
      <c r="D1867" s="6">
        <v>166</v>
      </c>
      <c r="E1867" s="6">
        <v>102</v>
      </c>
      <c r="F1867" s="6">
        <v>170</v>
      </c>
    </row>
    <row r="1868" spans="2:6" x14ac:dyDescent="0.2">
      <c r="B1868" s="6" t="s">
        <v>42203</v>
      </c>
      <c r="C1868" s="6">
        <v>91</v>
      </c>
      <c r="D1868" s="6">
        <v>210</v>
      </c>
      <c r="E1868" s="6">
        <v>95</v>
      </c>
      <c r="F1868" s="6">
        <v>147</v>
      </c>
    </row>
    <row r="1869" spans="2:6" x14ac:dyDescent="0.2">
      <c r="B1869" s="6" t="s">
        <v>42204</v>
      </c>
      <c r="C1869" s="6">
        <v>92</v>
      </c>
      <c r="D1869" s="6">
        <v>157</v>
      </c>
      <c r="E1869" s="6">
        <v>89</v>
      </c>
      <c r="F1869" s="6">
        <v>157</v>
      </c>
    </row>
    <row r="1870" spans="2:6" x14ac:dyDescent="0.2">
      <c r="B1870" s="6" t="s">
        <v>42205</v>
      </c>
      <c r="C1870" s="6">
        <v>99</v>
      </c>
      <c r="D1870" s="6">
        <v>160</v>
      </c>
      <c r="E1870" s="6">
        <v>112</v>
      </c>
      <c r="F1870" s="6">
        <v>166</v>
      </c>
    </row>
    <row r="1871" spans="2:6" x14ac:dyDescent="0.2">
      <c r="B1871" s="6" t="s">
        <v>42206</v>
      </c>
      <c r="C1871" s="6">
        <v>93</v>
      </c>
      <c r="D1871" s="6">
        <v>75</v>
      </c>
      <c r="E1871" s="6">
        <v>48</v>
      </c>
      <c r="F1871" s="6">
        <v>150</v>
      </c>
    </row>
    <row r="1872" spans="2:6" x14ac:dyDescent="0.2">
      <c r="B1872" s="6" t="s">
        <v>42207</v>
      </c>
      <c r="C1872" s="6">
        <v>86</v>
      </c>
      <c r="D1872" s="6">
        <v>157</v>
      </c>
      <c r="E1872" s="6">
        <v>103</v>
      </c>
      <c r="F1872" s="6">
        <v>176</v>
      </c>
    </row>
    <row r="1873" spans="2:6" x14ac:dyDescent="0.2">
      <c r="B1873" s="6" t="s">
        <v>42208</v>
      </c>
      <c r="C1873" s="6">
        <v>82</v>
      </c>
      <c r="D1873" s="6">
        <v>176</v>
      </c>
      <c r="E1873" s="6">
        <v>103</v>
      </c>
      <c r="F1873" s="6">
        <v>133</v>
      </c>
    </row>
    <row r="1874" spans="2:6" x14ac:dyDescent="0.2">
      <c r="B1874" s="6" t="s">
        <v>42209</v>
      </c>
      <c r="C1874" s="6">
        <v>88</v>
      </c>
      <c r="D1874" s="6">
        <v>237</v>
      </c>
      <c r="E1874" s="6">
        <v>115</v>
      </c>
      <c r="F1874" s="6">
        <v>139</v>
      </c>
    </row>
    <row r="1875" spans="2:6" x14ac:dyDescent="0.2">
      <c r="B1875" s="6" t="s">
        <v>42210</v>
      </c>
      <c r="C1875" s="6">
        <v>67</v>
      </c>
      <c r="D1875" s="6">
        <v>157</v>
      </c>
      <c r="E1875" s="6">
        <v>109</v>
      </c>
      <c r="F1875" s="6">
        <v>148</v>
      </c>
    </row>
    <row r="1876" spans="2:6" x14ac:dyDescent="0.2">
      <c r="B1876" s="6" t="s">
        <v>42211</v>
      </c>
      <c r="C1876" s="6">
        <v>74</v>
      </c>
      <c r="D1876" s="6">
        <v>203</v>
      </c>
      <c r="E1876" s="6">
        <v>150</v>
      </c>
      <c r="F1876" s="6">
        <v>175</v>
      </c>
    </row>
    <row r="1877" spans="2:6" x14ac:dyDescent="0.2">
      <c r="B1877" s="6" t="s">
        <v>42212</v>
      </c>
      <c r="C1877" s="6">
        <v>111</v>
      </c>
      <c r="D1877" s="6">
        <v>223</v>
      </c>
      <c r="E1877" s="6">
        <v>147</v>
      </c>
      <c r="F1877" s="6">
        <v>213</v>
      </c>
    </row>
    <row r="1878" spans="2:6" x14ac:dyDescent="0.2">
      <c r="B1878" s="6" t="s">
        <v>42213</v>
      </c>
      <c r="C1878" s="6">
        <v>82</v>
      </c>
      <c r="D1878" s="6">
        <v>242</v>
      </c>
      <c r="E1878" s="6">
        <v>148</v>
      </c>
      <c r="F1878" s="6">
        <v>152</v>
      </c>
    </row>
    <row r="1879" spans="2:6" x14ac:dyDescent="0.2">
      <c r="B1879" s="6" t="s">
        <v>42214</v>
      </c>
      <c r="C1879" s="6">
        <v>72</v>
      </c>
      <c r="D1879" s="6">
        <v>159</v>
      </c>
      <c r="E1879" s="6">
        <v>85</v>
      </c>
      <c r="F1879" s="6">
        <v>143</v>
      </c>
    </row>
    <row r="1880" spans="2:6" x14ac:dyDescent="0.2">
      <c r="B1880" s="6" t="s">
        <v>42215</v>
      </c>
      <c r="C1880" s="6">
        <v>108</v>
      </c>
      <c r="D1880" s="6">
        <v>152</v>
      </c>
      <c r="E1880" s="6">
        <v>105</v>
      </c>
      <c r="F1880" s="6">
        <v>156</v>
      </c>
    </row>
    <row r="1881" spans="2:6" x14ac:dyDescent="0.2">
      <c r="B1881" s="6" t="s">
        <v>42216</v>
      </c>
      <c r="C1881" s="6">
        <v>94</v>
      </c>
      <c r="D1881" s="6">
        <v>215</v>
      </c>
      <c r="E1881" s="6">
        <v>111</v>
      </c>
      <c r="F1881" s="6">
        <v>166</v>
      </c>
    </row>
    <row r="1882" spans="2:6" x14ac:dyDescent="0.2">
      <c r="B1882" s="6" t="s">
        <v>42217</v>
      </c>
      <c r="C1882" s="6">
        <v>93</v>
      </c>
      <c r="D1882" s="6">
        <v>144</v>
      </c>
      <c r="E1882" s="6">
        <v>109</v>
      </c>
      <c r="F1882" s="6">
        <v>133</v>
      </c>
    </row>
    <row r="1883" spans="2:6" x14ac:dyDescent="0.2">
      <c r="B1883" s="6" t="s">
        <v>42218</v>
      </c>
      <c r="C1883" s="6">
        <v>84</v>
      </c>
      <c r="D1883" s="6">
        <v>127</v>
      </c>
      <c r="E1883" s="6">
        <v>83</v>
      </c>
      <c r="F1883" s="6">
        <v>153</v>
      </c>
    </row>
    <row r="1884" spans="2:6" x14ac:dyDescent="0.2">
      <c r="B1884" s="6" t="s">
        <v>42219</v>
      </c>
      <c r="C1884" s="6">
        <v>87</v>
      </c>
      <c r="D1884" s="6">
        <v>179</v>
      </c>
      <c r="E1884" s="6">
        <v>103</v>
      </c>
      <c r="F1884" s="6">
        <v>149</v>
      </c>
    </row>
    <row r="1885" spans="2:6" x14ac:dyDescent="0.2">
      <c r="B1885" s="6" t="s">
        <v>42220</v>
      </c>
      <c r="C1885" s="6">
        <v>67</v>
      </c>
      <c r="D1885" s="6">
        <v>114</v>
      </c>
      <c r="E1885" s="6">
        <v>85</v>
      </c>
      <c r="F1885" s="6">
        <v>136</v>
      </c>
    </row>
    <row r="1886" spans="2:6" x14ac:dyDescent="0.2">
      <c r="B1886" s="6" t="s">
        <v>42221</v>
      </c>
      <c r="C1886" s="6">
        <v>71</v>
      </c>
      <c r="D1886" s="6">
        <v>191</v>
      </c>
      <c r="E1886" s="6">
        <v>93</v>
      </c>
      <c r="F1886" s="6">
        <v>145</v>
      </c>
    </row>
    <row r="1887" spans="2:6" x14ac:dyDescent="0.2">
      <c r="B1887" s="6" t="s">
        <v>42222</v>
      </c>
      <c r="C1887" s="6">
        <v>71</v>
      </c>
      <c r="D1887" s="6">
        <v>197</v>
      </c>
      <c r="E1887" s="6">
        <v>147</v>
      </c>
      <c r="F1887" s="6">
        <v>145</v>
      </c>
    </row>
    <row r="1888" spans="2:6" x14ac:dyDescent="0.2">
      <c r="B1888" s="6" t="s">
        <v>42223</v>
      </c>
      <c r="C1888" s="6">
        <v>70</v>
      </c>
      <c r="D1888" s="6">
        <v>145</v>
      </c>
      <c r="E1888" s="6">
        <v>100</v>
      </c>
      <c r="F1888" s="6">
        <v>135</v>
      </c>
    </row>
    <row r="1889" spans="2:6" x14ac:dyDescent="0.2">
      <c r="B1889" s="6" t="s">
        <v>42224</v>
      </c>
      <c r="C1889" s="6">
        <v>97</v>
      </c>
      <c r="D1889" s="6">
        <v>195</v>
      </c>
      <c r="E1889" s="6">
        <v>114</v>
      </c>
      <c r="F1889" s="6">
        <v>121</v>
      </c>
    </row>
    <row r="1890" spans="2:6" x14ac:dyDescent="0.2">
      <c r="B1890" s="6" t="s">
        <v>42225</v>
      </c>
      <c r="C1890" s="6">
        <v>107</v>
      </c>
      <c r="D1890" s="6">
        <v>214</v>
      </c>
      <c r="E1890" s="6">
        <v>142</v>
      </c>
      <c r="F1890" s="6">
        <v>135</v>
      </c>
    </row>
    <row r="1891" spans="2:6" x14ac:dyDescent="0.2">
      <c r="B1891" s="6" t="s">
        <v>42226</v>
      </c>
      <c r="C1891" s="6">
        <v>86</v>
      </c>
      <c r="D1891" s="6">
        <v>157</v>
      </c>
      <c r="E1891" s="6">
        <v>99</v>
      </c>
      <c r="F1891" s="6">
        <v>160</v>
      </c>
    </row>
    <row r="1892" spans="2:6" x14ac:dyDescent="0.2">
      <c r="B1892" s="6" t="s">
        <v>42227</v>
      </c>
      <c r="C1892" s="6">
        <v>97</v>
      </c>
      <c r="D1892" s="6">
        <v>103</v>
      </c>
      <c r="E1892" s="6">
        <v>43</v>
      </c>
      <c r="F1892" s="6">
        <v>207</v>
      </c>
    </row>
    <row r="1893" spans="2:6" x14ac:dyDescent="0.2">
      <c r="B1893" s="6" t="s">
        <v>42228</v>
      </c>
      <c r="C1893" s="6">
        <v>92</v>
      </c>
      <c r="D1893" s="6">
        <v>246</v>
      </c>
      <c r="E1893" s="6">
        <v>130</v>
      </c>
      <c r="F1893" s="6">
        <v>144</v>
      </c>
    </row>
    <row r="1894" spans="2:6" x14ac:dyDescent="0.2">
      <c r="B1894" s="6" t="s">
        <v>42229</v>
      </c>
      <c r="C1894" s="6">
        <v>104</v>
      </c>
      <c r="D1894" s="6">
        <v>147</v>
      </c>
      <c r="E1894" s="6">
        <v>81</v>
      </c>
      <c r="F1894" s="6">
        <v>222</v>
      </c>
    </row>
    <row r="1895" spans="2:6" x14ac:dyDescent="0.2">
      <c r="B1895" s="6" t="s">
        <v>42230</v>
      </c>
      <c r="C1895" s="6">
        <v>92</v>
      </c>
      <c r="D1895" s="6">
        <v>189</v>
      </c>
      <c r="E1895" s="6">
        <v>88</v>
      </c>
      <c r="F1895" s="6">
        <v>165</v>
      </c>
    </row>
    <row r="1896" spans="2:6" x14ac:dyDescent="0.2">
      <c r="B1896" s="6" t="s">
        <v>42231</v>
      </c>
      <c r="C1896" s="6">
        <v>114</v>
      </c>
      <c r="D1896" s="6">
        <v>166</v>
      </c>
      <c r="E1896" s="6">
        <v>87</v>
      </c>
      <c r="F1896" s="6">
        <v>152</v>
      </c>
    </row>
    <row r="1897" spans="2:6" x14ac:dyDescent="0.2">
      <c r="B1897" s="6" t="s">
        <v>42232</v>
      </c>
      <c r="C1897" s="6">
        <v>99</v>
      </c>
      <c r="D1897" s="6">
        <v>146</v>
      </c>
      <c r="E1897" s="6">
        <v>94</v>
      </c>
      <c r="F1897" s="6">
        <v>158</v>
      </c>
    </row>
    <row r="1898" spans="2:6" x14ac:dyDescent="0.2">
      <c r="B1898" s="6" t="s">
        <v>42233</v>
      </c>
      <c r="C1898" s="6">
        <v>105</v>
      </c>
      <c r="D1898" s="6">
        <v>169</v>
      </c>
      <c r="E1898" s="6">
        <v>127</v>
      </c>
      <c r="F1898" s="6">
        <v>192</v>
      </c>
    </row>
    <row r="1899" spans="2:6" x14ac:dyDescent="0.2">
      <c r="B1899" s="6" t="s">
        <v>42234</v>
      </c>
      <c r="C1899" s="6">
        <v>95</v>
      </c>
      <c r="D1899" s="6">
        <v>136</v>
      </c>
      <c r="E1899" s="6">
        <v>86</v>
      </c>
      <c r="F1899" s="6">
        <v>153</v>
      </c>
    </row>
    <row r="1900" spans="2:6" x14ac:dyDescent="0.2">
      <c r="B1900" s="6" t="s">
        <v>42235</v>
      </c>
      <c r="C1900" s="6">
        <v>41</v>
      </c>
      <c r="D1900" s="6">
        <v>170</v>
      </c>
      <c r="E1900" s="6">
        <v>89</v>
      </c>
      <c r="F1900" s="6">
        <v>79</v>
      </c>
    </row>
    <row r="1901" spans="2:6" x14ac:dyDescent="0.2">
      <c r="B1901" s="6" t="s">
        <v>42236</v>
      </c>
      <c r="C1901" s="6">
        <v>84</v>
      </c>
      <c r="D1901" s="6">
        <v>130</v>
      </c>
      <c r="E1901" s="6">
        <v>87</v>
      </c>
      <c r="F1901" s="6">
        <v>165</v>
      </c>
    </row>
    <row r="1902" spans="2:6" x14ac:dyDescent="0.2">
      <c r="B1902" s="6" t="s">
        <v>42237</v>
      </c>
      <c r="C1902" s="6">
        <v>112</v>
      </c>
      <c r="D1902" s="6">
        <v>218</v>
      </c>
      <c r="E1902" s="6">
        <v>130</v>
      </c>
      <c r="F1902" s="6">
        <v>193</v>
      </c>
    </row>
    <row r="1903" spans="2:6" x14ac:dyDescent="0.2">
      <c r="B1903" s="6" t="s">
        <v>42238</v>
      </c>
      <c r="C1903" s="6">
        <v>96</v>
      </c>
      <c r="D1903" s="6">
        <v>209</v>
      </c>
      <c r="E1903" s="6">
        <v>108</v>
      </c>
      <c r="F1903" s="6">
        <v>150</v>
      </c>
    </row>
    <row r="1904" spans="2:6" x14ac:dyDescent="0.2">
      <c r="B1904" s="6" t="s">
        <v>42239</v>
      </c>
      <c r="C1904" s="6">
        <v>99</v>
      </c>
      <c r="D1904" s="6">
        <v>189</v>
      </c>
      <c r="E1904" s="6">
        <v>108</v>
      </c>
      <c r="F1904" s="6">
        <v>177</v>
      </c>
    </row>
    <row r="1905" spans="2:6" x14ac:dyDescent="0.2">
      <c r="B1905" s="6" t="s">
        <v>42240</v>
      </c>
      <c r="C1905" s="6">
        <v>114</v>
      </c>
      <c r="D1905" s="6">
        <v>137</v>
      </c>
      <c r="E1905" s="6">
        <v>102</v>
      </c>
      <c r="F1905" s="6">
        <v>192</v>
      </c>
    </row>
    <row r="1906" spans="2:6" x14ac:dyDescent="0.2">
      <c r="B1906" s="6" t="s">
        <v>42241</v>
      </c>
      <c r="C1906" s="6">
        <v>144</v>
      </c>
      <c r="D1906" s="6">
        <v>235</v>
      </c>
      <c r="E1906" s="6">
        <v>145</v>
      </c>
      <c r="F1906" s="6">
        <v>204</v>
      </c>
    </row>
    <row r="1907" spans="2:6" x14ac:dyDescent="0.2">
      <c r="B1907" s="6" t="s">
        <v>42242</v>
      </c>
      <c r="C1907" s="6">
        <v>124</v>
      </c>
      <c r="D1907" s="6">
        <v>219</v>
      </c>
      <c r="E1907" s="6">
        <v>122</v>
      </c>
      <c r="F1907" s="6">
        <v>194</v>
      </c>
    </row>
    <row r="1908" spans="2:6" x14ac:dyDescent="0.2">
      <c r="B1908" s="6" t="s">
        <v>42243</v>
      </c>
      <c r="C1908" s="6">
        <v>121</v>
      </c>
      <c r="D1908" s="6">
        <v>173</v>
      </c>
      <c r="E1908" s="6">
        <v>97</v>
      </c>
      <c r="F1908" s="6">
        <v>199</v>
      </c>
    </row>
    <row r="1909" spans="2:6" x14ac:dyDescent="0.2">
      <c r="B1909" s="6" t="s">
        <v>42244</v>
      </c>
      <c r="C1909" s="6">
        <v>77</v>
      </c>
      <c r="D1909" s="6">
        <v>164</v>
      </c>
      <c r="E1909" s="6">
        <v>115</v>
      </c>
      <c r="F1909" s="6">
        <v>161</v>
      </c>
    </row>
    <row r="1910" spans="2:6" x14ac:dyDescent="0.2">
      <c r="B1910" s="6" t="s">
        <v>42245</v>
      </c>
      <c r="C1910" s="6">
        <v>102</v>
      </c>
      <c r="D1910" s="6">
        <v>160</v>
      </c>
      <c r="E1910" s="6">
        <v>135</v>
      </c>
      <c r="F1910" s="6">
        <v>123</v>
      </c>
    </row>
    <row r="1911" spans="2:6" x14ac:dyDescent="0.2">
      <c r="B1911" s="6" t="s">
        <v>42246</v>
      </c>
      <c r="C1911" s="6">
        <v>105</v>
      </c>
      <c r="D1911" s="6">
        <v>224</v>
      </c>
      <c r="E1911" s="6">
        <v>155</v>
      </c>
      <c r="F1911" s="6">
        <v>152</v>
      </c>
    </row>
    <row r="1912" spans="2:6" x14ac:dyDescent="0.2">
      <c r="B1912" s="6" t="s">
        <v>42247</v>
      </c>
      <c r="C1912" s="6">
        <v>108</v>
      </c>
      <c r="D1912" s="6">
        <v>178</v>
      </c>
      <c r="E1912" s="6">
        <v>114</v>
      </c>
      <c r="F1912" s="6">
        <v>181</v>
      </c>
    </row>
    <row r="1913" spans="2:6" x14ac:dyDescent="0.2">
      <c r="B1913" s="6" t="s">
        <v>42248</v>
      </c>
      <c r="C1913" s="6">
        <v>117</v>
      </c>
      <c r="D1913" s="6">
        <v>164</v>
      </c>
      <c r="E1913" s="6">
        <v>124</v>
      </c>
      <c r="F1913" s="6">
        <v>176</v>
      </c>
    </row>
    <row r="1914" spans="2:6" x14ac:dyDescent="0.2">
      <c r="B1914" s="6" t="s">
        <v>42249</v>
      </c>
      <c r="C1914" s="6">
        <v>116</v>
      </c>
      <c r="D1914" s="6">
        <v>258</v>
      </c>
      <c r="E1914" s="6">
        <v>163</v>
      </c>
      <c r="F1914" s="6">
        <v>187</v>
      </c>
    </row>
    <row r="1915" spans="2:6" x14ac:dyDescent="0.2">
      <c r="B1915" s="6" t="s">
        <v>42250</v>
      </c>
      <c r="C1915" s="6">
        <v>131</v>
      </c>
      <c r="D1915" s="6">
        <v>154</v>
      </c>
      <c r="E1915" s="6">
        <v>126</v>
      </c>
      <c r="F1915" s="6">
        <v>211</v>
      </c>
    </row>
    <row r="1916" spans="2:6" x14ac:dyDescent="0.2">
      <c r="B1916" s="6" t="s">
        <v>42251</v>
      </c>
      <c r="C1916" s="6">
        <v>119</v>
      </c>
      <c r="D1916" s="6">
        <v>169</v>
      </c>
      <c r="E1916" s="6">
        <v>119</v>
      </c>
      <c r="F1916" s="6">
        <v>176</v>
      </c>
    </row>
    <row r="1917" spans="2:6" x14ac:dyDescent="0.2">
      <c r="B1917" s="6" t="s">
        <v>42252</v>
      </c>
      <c r="C1917" s="6">
        <v>106</v>
      </c>
      <c r="D1917" s="6">
        <v>217</v>
      </c>
      <c r="E1917" s="6">
        <v>181</v>
      </c>
      <c r="F1917" s="6">
        <v>160</v>
      </c>
    </row>
    <row r="1918" spans="2:6" x14ac:dyDescent="0.2">
      <c r="B1918" s="6" t="s">
        <v>42253</v>
      </c>
      <c r="C1918" s="6">
        <v>82</v>
      </c>
      <c r="D1918" s="6">
        <v>153</v>
      </c>
      <c r="E1918" s="6">
        <v>112</v>
      </c>
      <c r="F1918" s="6">
        <v>145</v>
      </c>
    </row>
    <row r="1919" spans="2:6" x14ac:dyDescent="0.2">
      <c r="B1919" s="6" t="s">
        <v>42254</v>
      </c>
      <c r="C1919" s="6">
        <v>142</v>
      </c>
      <c r="D1919" s="6">
        <v>145</v>
      </c>
      <c r="E1919" s="6">
        <v>95</v>
      </c>
      <c r="F1919" s="6">
        <v>194</v>
      </c>
    </row>
    <row r="1920" spans="2:6" x14ac:dyDescent="0.2">
      <c r="B1920" s="6" t="s">
        <v>42255</v>
      </c>
      <c r="C1920" s="6">
        <v>115</v>
      </c>
      <c r="D1920" s="6">
        <v>167</v>
      </c>
      <c r="E1920" s="6">
        <v>99</v>
      </c>
      <c r="F1920" s="6">
        <v>103</v>
      </c>
    </row>
    <row r="1921" spans="2:6" x14ac:dyDescent="0.2">
      <c r="B1921" s="6" t="s">
        <v>42256</v>
      </c>
      <c r="C1921" s="6">
        <v>72</v>
      </c>
      <c r="D1921" s="6">
        <v>159</v>
      </c>
      <c r="E1921" s="6">
        <v>105</v>
      </c>
      <c r="F1921" s="6">
        <v>128</v>
      </c>
    </row>
    <row r="1922" spans="2:6" x14ac:dyDescent="0.2">
      <c r="B1922" s="6" t="s">
        <v>42257</v>
      </c>
      <c r="C1922" s="6">
        <v>61</v>
      </c>
      <c r="D1922" s="6">
        <v>197</v>
      </c>
      <c r="E1922" s="6">
        <v>118</v>
      </c>
      <c r="F1922" s="6">
        <v>120</v>
      </c>
    </row>
    <row r="1923" spans="2:6" x14ac:dyDescent="0.2">
      <c r="B1923" s="6" t="s">
        <v>42258</v>
      </c>
      <c r="C1923" s="6">
        <v>111</v>
      </c>
      <c r="D1923" s="6">
        <v>215</v>
      </c>
      <c r="E1923" s="6">
        <v>182</v>
      </c>
      <c r="F1923" s="6">
        <v>214</v>
      </c>
    </row>
    <row r="1924" spans="2:6" x14ac:dyDescent="0.2">
      <c r="B1924" s="6" t="s">
        <v>42259</v>
      </c>
      <c r="C1924" s="6">
        <v>91</v>
      </c>
      <c r="D1924" s="6">
        <v>259</v>
      </c>
      <c r="E1924" s="6">
        <v>145</v>
      </c>
      <c r="F1924" s="6">
        <v>166</v>
      </c>
    </row>
    <row r="1925" spans="2:6" x14ac:dyDescent="0.2">
      <c r="B1925" s="6" t="s">
        <v>42260</v>
      </c>
      <c r="C1925" s="6">
        <v>111</v>
      </c>
      <c r="D1925" s="6">
        <v>181</v>
      </c>
      <c r="E1925" s="6">
        <v>140</v>
      </c>
      <c r="F1925" s="6">
        <v>190</v>
      </c>
    </row>
    <row r="1926" spans="2:6" x14ac:dyDescent="0.2">
      <c r="B1926" s="6" t="s">
        <v>42261</v>
      </c>
      <c r="C1926" s="6">
        <v>98</v>
      </c>
      <c r="D1926" s="6">
        <v>147</v>
      </c>
      <c r="E1926" s="6">
        <v>95</v>
      </c>
      <c r="F1926" s="6">
        <v>162</v>
      </c>
    </row>
    <row r="1927" spans="2:6" x14ac:dyDescent="0.2">
      <c r="B1927" s="6" t="s">
        <v>42262</v>
      </c>
      <c r="C1927" s="6">
        <v>108</v>
      </c>
      <c r="D1927" s="6">
        <v>161</v>
      </c>
      <c r="E1927" s="6">
        <v>94</v>
      </c>
      <c r="F1927" s="6">
        <v>164</v>
      </c>
    </row>
    <row r="1928" spans="2:6" x14ac:dyDescent="0.2">
      <c r="B1928" s="6" t="s">
        <v>42263</v>
      </c>
      <c r="C1928" s="6">
        <v>106</v>
      </c>
      <c r="D1928" s="6">
        <v>201</v>
      </c>
      <c r="E1928" s="6">
        <v>159</v>
      </c>
      <c r="F1928" s="6">
        <v>175</v>
      </c>
    </row>
    <row r="1929" spans="2:6" x14ac:dyDescent="0.2">
      <c r="B1929" s="6" t="s">
        <v>42264</v>
      </c>
      <c r="C1929" s="6">
        <v>97</v>
      </c>
      <c r="D1929" s="6">
        <v>231</v>
      </c>
      <c r="E1929" s="6">
        <v>185</v>
      </c>
      <c r="F1929" s="6">
        <v>129</v>
      </c>
    </row>
    <row r="1930" spans="2:6" x14ac:dyDescent="0.2">
      <c r="B1930" s="6" t="s">
        <v>42265</v>
      </c>
      <c r="C1930" s="6">
        <v>114</v>
      </c>
      <c r="D1930" s="6">
        <v>126</v>
      </c>
      <c r="E1930" s="6">
        <v>96</v>
      </c>
      <c r="F1930" s="6">
        <v>131</v>
      </c>
    </row>
    <row r="1931" spans="2:6" x14ac:dyDescent="0.2">
      <c r="B1931" s="6" t="s">
        <v>42266</v>
      </c>
      <c r="C1931" s="6">
        <v>126</v>
      </c>
      <c r="D1931" s="6">
        <v>188</v>
      </c>
      <c r="E1931" s="6">
        <v>149</v>
      </c>
      <c r="F1931" s="6">
        <v>170</v>
      </c>
    </row>
    <row r="1932" spans="2:6" x14ac:dyDescent="0.2">
      <c r="B1932" s="6" t="s">
        <v>42267</v>
      </c>
      <c r="C1932" s="6">
        <v>123</v>
      </c>
      <c r="D1932" s="6">
        <v>226</v>
      </c>
      <c r="E1932" s="6">
        <v>142</v>
      </c>
      <c r="F1932" s="6">
        <v>173</v>
      </c>
    </row>
    <row r="1933" spans="2:6" x14ac:dyDescent="0.2">
      <c r="B1933" s="6" t="s">
        <v>42268</v>
      </c>
      <c r="C1933" s="6">
        <v>89</v>
      </c>
      <c r="D1933" s="6">
        <v>150</v>
      </c>
      <c r="E1933" s="6">
        <v>141</v>
      </c>
      <c r="F1933" s="6">
        <v>111</v>
      </c>
    </row>
    <row r="1934" spans="2:6" x14ac:dyDescent="0.2">
      <c r="B1934" s="6" t="s">
        <v>42269</v>
      </c>
      <c r="C1934" s="6">
        <v>101</v>
      </c>
      <c r="D1934" s="6">
        <v>214</v>
      </c>
      <c r="E1934" s="6">
        <v>128</v>
      </c>
      <c r="F1934" s="6">
        <v>199</v>
      </c>
    </row>
    <row r="1935" spans="2:6" x14ac:dyDescent="0.2">
      <c r="B1935" s="6" t="s">
        <v>42270</v>
      </c>
      <c r="C1935" s="6">
        <v>80</v>
      </c>
      <c r="D1935" s="6">
        <v>178</v>
      </c>
      <c r="E1935" s="6">
        <v>119</v>
      </c>
      <c r="F1935" s="6">
        <v>175</v>
      </c>
    </row>
    <row r="1936" spans="2:6" x14ac:dyDescent="0.2">
      <c r="B1936" s="6" t="s">
        <v>42271</v>
      </c>
      <c r="C1936" s="6">
        <v>101</v>
      </c>
      <c r="D1936" s="6">
        <v>150</v>
      </c>
      <c r="E1936" s="6">
        <v>118</v>
      </c>
      <c r="F1936" s="6">
        <v>183</v>
      </c>
    </row>
    <row r="1937" spans="2:6" x14ac:dyDescent="0.2">
      <c r="B1937" s="6" t="s">
        <v>42272</v>
      </c>
      <c r="C1937" s="6">
        <v>103</v>
      </c>
      <c r="D1937" s="6">
        <v>180</v>
      </c>
      <c r="E1937" s="6">
        <v>118</v>
      </c>
      <c r="F1937" s="6">
        <v>167</v>
      </c>
    </row>
    <row r="1938" spans="2:6" x14ac:dyDescent="0.2">
      <c r="B1938" s="6" t="s">
        <v>42273</v>
      </c>
      <c r="C1938" s="6">
        <v>67</v>
      </c>
      <c r="D1938" s="6">
        <v>213</v>
      </c>
      <c r="E1938" s="6">
        <v>131</v>
      </c>
      <c r="F1938" s="6">
        <v>114</v>
      </c>
    </row>
    <row r="1939" spans="2:6" x14ac:dyDescent="0.2">
      <c r="B1939" s="6" t="s">
        <v>42274</v>
      </c>
      <c r="C1939" s="6">
        <v>98</v>
      </c>
      <c r="D1939" s="6">
        <v>177</v>
      </c>
      <c r="E1939" s="6">
        <v>140</v>
      </c>
      <c r="F1939" s="6">
        <v>148</v>
      </c>
    </row>
    <row r="1940" spans="2:6" x14ac:dyDescent="0.2">
      <c r="B1940" s="6" t="s">
        <v>42275</v>
      </c>
      <c r="C1940" s="6">
        <v>93</v>
      </c>
      <c r="D1940" s="6">
        <v>177</v>
      </c>
      <c r="E1940" s="6">
        <v>111</v>
      </c>
      <c r="F1940" s="6">
        <v>164</v>
      </c>
    </row>
    <row r="1941" spans="2:6" x14ac:dyDescent="0.2">
      <c r="B1941" s="6" t="s">
        <v>42276</v>
      </c>
      <c r="C1941" s="6">
        <v>105</v>
      </c>
      <c r="D1941" s="6">
        <v>151</v>
      </c>
      <c r="E1941" s="6">
        <v>126</v>
      </c>
      <c r="F1941" s="6">
        <v>184</v>
      </c>
    </row>
    <row r="1942" spans="2:6" x14ac:dyDescent="0.2">
      <c r="B1942" s="6" t="s">
        <v>42277</v>
      </c>
      <c r="C1942" s="6">
        <v>98</v>
      </c>
      <c r="D1942" s="6">
        <v>158</v>
      </c>
      <c r="E1942" s="6">
        <v>99</v>
      </c>
      <c r="F1942" s="6">
        <v>153</v>
      </c>
    </row>
    <row r="1943" spans="2:6" x14ac:dyDescent="0.2">
      <c r="B1943" s="6" t="s">
        <v>42278</v>
      </c>
      <c r="C1943" s="6">
        <v>102</v>
      </c>
      <c r="D1943" s="6">
        <v>186</v>
      </c>
      <c r="E1943" s="6">
        <v>141</v>
      </c>
      <c r="F1943" s="6">
        <v>161</v>
      </c>
    </row>
    <row r="1944" spans="2:6" x14ac:dyDescent="0.2">
      <c r="B1944" s="6" t="s">
        <v>42279</v>
      </c>
      <c r="C1944" s="6">
        <v>108</v>
      </c>
      <c r="D1944" s="6">
        <v>207</v>
      </c>
      <c r="E1944" s="6">
        <v>143</v>
      </c>
      <c r="F1944" s="6">
        <v>197</v>
      </c>
    </row>
    <row r="1945" spans="2:6" x14ac:dyDescent="0.2">
      <c r="B1945" s="6" t="s">
        <v>42280</v>
      </c>
      <c r="C1945" s="6">
        <v>119</v>
      </c>
      <c r="D1945" s="6">
        <v>169</v>
      </c>
      <c r="E1945" s="6">
        <v>111</v>
      </c>
      <c r="F1945" s="6">
        <v>155</v>
      </c>
    </row>
    <row r="1946" spans="2:6" x14ac:dyDescent="0.2">
      <c r="B1946" s="6" t="s">
        <v>42281</v>
      </c>
      <c r="C1946" s="6">
        <v>105</v>
      </c>
      <c r="D1946" s="6">
        <v>193</v>
      </c>
      <c r="E1946" s="6">
        <v>142</v>
      </c>
      <c r="F1946" s="6">
        <v>177</v>
      </c>
    </row>
    <row r="1947" spans="2:6" x14ac:dyDescent="0.2">
      <c r="B1947" s="6" t="s">
        <v>42282</v>
      </c>
      <c r="C1947" s="6">
        <v>92</v>
      </c>
      <c r="D1947" s="6">
        <v>135</v>
      </c>
      <c r="E1947" s="6">
        <v>75</v>
      </c>
      <c r="F1947" s="6">
        <v>177</v>
      </c>
    </row>
    <row r="1948" spans="2:6" x14ac:dyDescent="0.2">
      <c r="B1948" s="6" t="s">
        <v>42283</v>
      </c>
      <c r="C1948" s="6">
        <v>112</v>
      </c>
      <c r="D1948" s="6">
        <v>175</v>
      </c>
      <c r="E1948" s="6">
        <v>112</v>
      </c>
      <c r="F1948" s="6">
        <v>147</v>
      </c>
    </row>
    <row r="1949" spans="2:6" x14ac:dyDescent="0.2">
      <c r="B1949" s="6" t="s">
        <v>42284</v>
      </c>
      <c r="C1949" s="6">
        <v>107</v>
      </c>
      <c r="D1949" s="6">
        <v>197</v>
      </c>
      <c r="E1949" s="6">
        <v>134</v>
      </c>
      <c r="F1949" s="6">
        <v>187</v>
      </c>
    </row>
    <row r="1950" spans="2:6" x14ac:dyDescent="0.2">
      <c r="B1950" s="6" t="s">
        <v>42285</v>
      </c>
      <c r="C1950" s="6">
        <v>120</v>
      </c>
      <c r="D1950" s="6">
        <v>190</v>
      </c>
      <c r="E1950" s="6">
        <v>103</v>
      </c>
      <c r="F1950" s="6">
        <v>147</v>
      </c>
    </row>
    <row r="1951" spans="2:6" x14ac:dyDescent="0.2">
      <c r="B1951" s="6" t="s">
        <v>42286</v>
      </c>
      <c r="C1951" s="6">
        <v>99</v>
      </c>
      <c r="D1951" s="6">
        <v>208</v>
      </c>
      <c r="E1951" s="6">
        <v>120</v>
      </c>
      <c r="F1951" s="6">
        <v>155</v>
      </c>
    </row>
    <row r="1952" spans="2:6" x14ac:dyDescent="0.2">
      <c r="B1952" s="6" t="s">
        <v>42287</v>
      </c>
      <c r="C1952" s="6">
        <v>98</v>
      </c>
      <c r="D1952" s="6">
        <v>173</v>
      </c>
      <c r="E1952" s="6">
        <v>109</v>
      </c>
      <c r="F1952" s="6">
        <v>170</v>
      </c>
    </row>
    <row r="1953" spans="2:6" x14ac:dyDescent="0.2">
      <c r="B1953" s="6" t="s">
        <v>42288</v>
      </c>
      <c r="C1953" s="6">
        <v>84</v>
      </c>
      <c r="D1953" s="6">
        <v>140</v>
      </c>
      <c r="E1953" s="6">
        <v>120</v>
      </c>
      <c r="F1953" s="6">
        <v>139</v>
      </c>
    </row>
    <row r="1954" spans="2:6" x14ac:dyDescent="0.2">
      <c r="B1954" s="6" t="s">
        <v>42289</v>
      </c>
      <c r="C1954" s="6">
        <v>108</v>
      </c>
      <c r="D1954" s="6">
        <v>127</v>
      </c>
      <c r="E1954" s="6">
        <v>81</v>
      </c>
      <c r="F1954" s="6">
        <v>168</v>
      </c>
    </row>
    <row r="1955" spans="2:6" x14ac:dyDescent="0.2">
      <c r="B1955" s="6" t="s">
        <v>42290</v>
      </c>
      <c r="C1955" s="6">
        <v>91</v>
      </c>
      <c r="D1955" s="6">
        <v>142</v>
      </c>
      <c r="E1955" s="6">
        <v>121</v>
      </c>
      <c r="F1955" s="6">
        <v>140</v>
      </c>
    </row>
    <row r="1956" spans="2:6" x14ac:dyDescent="0.2">
      <c r="B1956" s="6" t="s">
        <v>42291</v>
      </c>
      <c r="C1956" s="6">
        <v>95</v>
      </c>
      <c r="D1956" s="6">
        <v>197</v>
      </c>
      <c r="E1956" s="6">
        <v>149</v>
      </c>
      <c r="F1956" s="6">
        <v>147</v>
      </c>
    </row>
    <row r="1957" spans="2:6" x14ac:dyDescent="0.2">
      <c r="B1957" s="6" t="s">
        <v>42292</v>
      </c>
      <c r="C1957" s="6">
        <v>87</v>
      </c>
      <c r="D1957" s="6">
        <v>175</v>
      </c>
      <c r="E1957" s="6">
        <v>132</v>
      </c>
      <c r="F1957" s="6">
        <v>183</v>
      </c>
    </row>
    <row r="1958" spans="2:6" x14ac:dyDescent="0.2">
      <c r="B1958" s="6" t="s">
        <v>42293</v>
      </c>
      <c r="C1958" s="6">
        <v>96</v>
      </c>
      <c r="D1958" s="6">
        <v>161</v>
      </c>
      <c r="E1958" s="6">
        <v>89</v>
      </c>
      <c r="F1958" s="6">
        <v>156</v>
      </c>
    </row>
    <row r="1959" spans="2:6" x14ac:dyDescent="0.2">
      <c r="B1959" s="6" t="s">
        <v>42294</v>
      </c>
      <c r="C1959" s="6">
        <v>99</v>
      </c>
      <c r="D1959" s="6">
        <v>172</v>
      </c>
      <c r="E1959" s="6">
        <v>137</v>
      </c>
      <c r="F1959" s="6">
        <v>184</v>
      </c>
    </row>
    <row r="1960" spans="2:6" x14ac:dyDescent="0.2">
      <c r="B1960" s="6" t="s">
        <v>42295</v>
      </c>
      <c r="C1960" s="6">
        <v>76</v>
      </c>
      <c r="D1960" s="6">
        <v>158</v>
      </c>
      <c r="E1960" s="6">
        <v>115</v>
      </c>
      <c r="F1960" s="6">
        <v>109</v>
      </c>
    </row>
    <row r="1961" spans="2:6" x14ac:dyDescent="0.2">
      <c r="B1961" s="6" t="s">
        <v>42296</v>
      </c>
      <c r="C1961" s="6">
        <v>123</v>
      </c>
      <c r="D1961" s="6">
        <v>181</v>
      </c>
      <c r="E1961" s="6">
        <v>130</v>
      </c>
      <c r="F1961" s="6">
        <v>187</v>
      </c>
    </row>
    <row r="1962" spans="2:6" x14ac:dyDescent="0.2">
      <c r="B1962" s="6" t="s">
        <v>42297</v>
      </c>
      <c r="C1962" s="6">
        <v>122</v>
      </c>
      <c r="D1962" s="6">
        <v>179</v>
      </c>
      <c r="E1962" s="6">
        <v>124</v>
      </c>
      <c r="F1962" s="6">
        <v>197</v>
      </c>
    </row>
    <row r="1963" spans="2:6" x14ac:dyDescent="0.2">
      <c r="B1963" s="6" t="s">
        <v>42298</v>
      </c>
      <c r="C1963" s="6">
        <v>78</v>
      </c>
      <c r="D1963" s="6">
        <v>176</v>
      </c>
      <c r="E1963" s="6">
        <v>156</v>
      </c>
      <c r="F1963" s="6">
        <v>144</v>
      </c>
    </row>
    <row r="1964" spans="2:6" x14ac:dyDescent="0.2">
      <c r="B1964" s="6" t="s">
        <v>42299</v>
      </c>
      <c r="C1964" s="6">
        <v>113</v>
      </c>
      <c r="D1964" s="6">
        <v>195</v>
      </c>
      <c r="E1964" s="6">
        <v>109</v>
      </c>
      <c r="F1964" s="6">
        <v>187</v>
      </c>
    </row>
    <row r="1965" spans="2:6" x14ac:dyDescent="0.2">
      <c r="B1965" s="6" t="s">
        <v>42300</v>
      </c>
      <c r="C1965" s="6">
        <v>140</v>
      </c>
      <c r="D1965" s="6">
        <v>150</v>
      </c>
      <c r="E1965" s="6">
        <v>116</v>
      </c>
      <c r="F1965" s="6">
        <v>189</v>
      </c>
    </row>
    <row r="1966" spans="2:6" x14ac:dyDescent="0.2">
      <c r="B1966" s="6" t="s">
        <v>42301</v>
      </c>
      <c r="C1966" s="6">
        <v>102</v>
      </c>
      <c r="D1966" s="6">
        <v>143</v>
      </c>
      <c r="E1966" s="6">
        <v>109</v>
      </c>
      <c r="F1966" s="6">
        <v>169</v>
      </c>
    </row>
    <row r="1967" spans="2:6" x14ac:dyDescent="0.2">
      <c r="B1967" s="6" t="s">
        <v>42302</v>
      </c>
      <c r="C1967" s="6">
        <v>95</v>
      </c>
      <c r="D1967" s="6">
        <v>165</v>
      </c>
      <c r="E1967" s="6">
        <v>104</v>
      </c>
      <c r="F1967" s="6">
        <v>177</v>
      </c>
    </row>
    <row r="1968" spans="2:6" x14ac:dyDescent="0.2">
      <c r="B1968" s="6" t="s">
        <v>42303</v>
      </c>
      <c r="C1968" s="6">
        <v>114</v>
      </c>
      <c r="D1968" s="6">
        <v>197</v>
      </c>
      <c r="E1968" s="6">
        <v>141</v>
      </c>
      <c r="F1968" s="6">
        <v>174</v>
      </c>
    </row>
    <row r="1969" spans="2:6" x14ac:dyDescent="0.2">
      <c r="B1969" s="6" t="s">
        <v>42304</v>
      </c>
      <c r="C1969" s="6">
        <v>91</v>
      </c>
      <c r="D1969" s="6">
        <v>105</v>
      </c>
      <c r="E1969" s="6">
        <v>87</v>
      </c>
      <c r="F1969" s="6">
        <v>190</v>
      </c>
    </row>
    <row r="1970" spans="2:6" x14ac:dyDescent="0.2">
      <c r="B1970" s="6" t="s">
        <v>42305</v>
      </c>
      <c r="C1970" s="6">
        <v>111</v>
      </c>
      <c r="D1970" s="6">
        <v>182</v>
      </c>
      <c r="E1970" s="6">
        <v>138</v>
      </c>
      <c r="F1970" s="6">
        <v>159</v>
      </c>
    </row>
    <row r="1971" spans="2:6" x14ac:dyDescent="0.2">
      <c r="B1971" s="6" t="s">
        <v>42306</v>
      </c>
      <c r="C1971" s="6">
        <v>97</v>
      </c>
      <c r="D1971" s="6">
        <v>89</v>
      </c>
      <c r="E1971" s="6">
        <v>48</v>
      </c>
      <c r="F1971" s="6">
        <v>166</v>
      </c>
    </row>
    <row r="1972" spans="2:6" x14ac:dyDescent="0.2">
      <c r="B1972" s="6" t="s">
        <v>42307</v>
      </c>
      <c r="C1972" s="6">
        <v>93</v>
      </c>
      <c r="D1972" s="6">
        <v>185</v>
      </c>
      <c r="E1972" s="6">
        <v>122</v>
      </c>
      <c r="F1972" s="6">
        <v>152</v>
      </c>
    </row>
    <row r="1973" spans="2:6" x14ac:dyDescent="0.2">
      <c r="B1973" s="6" t="s">
        <v>42308</v>
      </c>
      <c r="C1973" s="6">
        <v>115</v>
      </c>
      <c r="D1973" s="6">
        <v>180</v>
      </c>
      <c r="E1973" s="6">
        <v>111</v>
      </c>
      <c r="F1973" s="6">
        <v>148</v>
      </c>
    </row>
    <row r="1974" spans="2:6" x14ac:dyDescent="0.2">
      <c r="B1974" s="6" t="s">
        <v>42309</v>
      </c>
      <c r="C1974" s="6">
        <v>94</v>
      </c>
      <c r="D1974" s="6">
        <v>256</v>
      </c>
      <c r="E1974" s="6">
        <v>174</v>
      </c>
      <c r="F1974" s="6">
        <v>165</v>
      </c>
    </row>
    <row r="1975" spans="2:6" x14ac:dyDescent="0.2">
      <c r="B1975" s="6" t="s">
        <v>42310</v>
      </c>
      <c r="C1975" s="6">
        <v>121</v>
      </c>
      <c r="D1975" s="6">
        <v>155</v>
      </c>
      <c r="E1975" s="6">
        <v>123</v>
      </c>
      <c r="F1975" s="6">
        <v>136</v>
      </c>
    </row>
    <row r="1976" spans="2:6" x14ac:dyDescent="0.2">
      <c r="B1976" s="6" t="s">
        <v>42311</v>
      </c>
      <c r="C1976" s="6">
        <v>142</v>
      </c>
      <c r="D1976" s="6">
        <v>186</v>
      </c>
      <c r="E1976" s="6">
        <v>136</v>
      </c>
      <c r="F1976" s="6">
        <v>174</v>
      </c>
    </row>
    <row r="1977" spans="2:6" x14ac:dyDescent="0.2">
      <c r="B1977" s="6" t="s">
        <v>42312</v>
      </c>
      <c r="C1977" s="6">
        <v>120</v>
      </c>
      <c r="D1977" s="6">
        <v>193</v>
      </c>
      <c r="E1977" s="6">
        <v>110</v>
      </c>
      <c r="F1977" s="6">
        <v>194</v>
      </c>
    </row>
    <row r="1978" spans="2:6" x14ac:dyDescent="0.2">
      <c r="B1978" s="6" t="s">
        <v>42313</v>
      </c>
      <c r="C1978" s="6">
        <v>99</v>
      </c>
      <c r="D1978" s="6">
        <v>291</v>
      </c>
      <c r="E1978" s="6">
        <v>151</v>
      </c>
      <c r="F1978" s="6">
        <v>153</v>
      </c>
    </row>
    <row r="1979" spans="2:6" x14ac:dyDescent="0.2">
      <c r="B1979" s="6" t="s">
        <v>42314</v>
      </c>
      <c r="C1979" s="6">
        <v>88</v>
      </c>
      <c r="D1979" s="6">
        <v>171</v>
      </c>
      <c r="E1979" s="6">
        <v>109</v>
      </c>
      <c r="F1979" s="6">
        <v>133</v>
      </c>
    </row>
    <row r="1980" spans="2:6" x14ac:dyDescent="0.2">
      <c r="B1980" s="6" t="s">
        <v>42315</v>
      </c>
      <c r="C1980" s="6">
        <v>129</v>
      </c>
      <c r="D1980" s="6">
        <v>159</v>
      </c>
      <c r="E1980" s="6">
        <v>90</v>
      </c>
      <c r="F1980" s="6">
        <v>203</v>
      </c>
    </row>
    <row r="1981" spans="2:6" x14ac:dyDescent="0.2">
      <c r="B1981" s="6" t="s">
        <v>42316</v>
      </c>
      <c r="C1981" s="6">
        <v>130</v>
      </c>
      <c r="D1981" s="6">
        <v>155</v>
      </c>
      <c r="E1981" s="6">
        <v>144</v>
      </c>
      <c r="F1981" s="6">
        <v>180</v>
      </c>
    </row>
    <row r="1982" spans="2:6" x14ac:dyDescent="0.2">
      <c r="B1982" s="6" t="s">
        <v>42317</v>
      </c>
      <c r="C1982" s="6">
        <v>82</v>
      </c>
      <c r="D1982" s="6">
        <v>185</v>
      </c>
      <c r="E1982" s="6">
        <v>113</v>
      </c>
      <c r="F1982" s="6">
        <v>159</v>
      </c>
    </row>
    <row r="1983" spans="2:6" x14ac:dyDescent="0.2">
      <c r="B1983" s="6" t="s">
        <v>42318</v>
      </c>
      <c r="C1983" s="6">
        <v>86</v>
      </c>
      <c r="D1983" s="6">
        <v>119</v>
      </c>
      <c r="E1983" s="6">
        <v>56</v>
      </c>
      <c r="F1983" s="6">
        <v>146</v>
      </c>
    </row>
    <row r="1984" spans="2:6" x14ac:dyDescent="0.2">
      <c r="B1984" s="6" t="s">
        <v>42319</v>
      </c>
      <c r="C1984" s="6">
        <v>98</v>
      </c>
      <c r="D1984" s="6">
        <v>147</v>
      </c>
      <c r="E1984" s="6">
        <v>126</v>
      </c>
      <c r="F1984" s="6">
        <v>164</v>
      </c>
    </row>
    <row r="1985" spans="2:6" x14ac:dyDescent="0.2">
      <c r="B1985" s="6" t="s">
        <v>42320</v>
      </c>
      <c r="C1985" s="6">
        <v>87</v>
      </c>
      <c r="D1985" s="6">
        <v>120</v>
      </c>
      <c r="E1985" s="6">
        <v>102</v>
      </c>
      <c r="F1985" s="6">
        <v>155</v>
      </c>
    </row>
    <row r="1986" spans="2:6" x14ac:dyDescent="0.2">
      <c r="B1986" s="6" t="s">
        <v>42321</v>
      </c>
      <c r="C1986" s="6">
        <v>92</v>
      </c>
      <c r="D1986" s="6">
        <v>207</v>
      </c>
      <c r="E1986" s="6">
        <v>127</v>
      </c>
      <c r="F1986" s="6">
        <v>123</v>
      </c>
    </row>
    <row r="1987" spans="2:6" x14ac:dyDescent="0.2">
      <c r="B1987" s="6" t="s">
        <v>42322</v>
      </c>
      <c r="C1987" s="6">
        <v>81</v>
      </c>
      <c r="D1987" s="6">
        <v>240</v>
      </c>
      <c r="E1987" s="6">
        <v>160</v>
      </c>
      <c r="F1987" s="6">
        <v>166</v>
      </c>
    </row>
    <row r="1988" spans="2:6" x14ac:dyDescent="0.2">
      <c r="B1988" s="6" t="s">
        <v>42323</v>
      </c>
      <c r="C1988" s="6">
        <v>106</v>
      </c>
      <c r="D1988" s="6">
        <v>181</v>
      </c>
      <c r="E1988" s="6">
        <v>111</v>
      </c>
      <c r="F1988" s="6">
        <v>147</v>
      </c>
    </row>
    <row r="1989" spans="2:6" x14ac:dyDescent="0.2">
      <c r="B1989" s="6" t="s">
        <v>42324</v>
      </c>
      <c r="C1989" s="6">
        <v>89</v>
      </c>
      <c r="D1989" s="6">
        <v>215</v>
      </c>
      <c r="E1989" s="6">
        <v>153</v>
      </c>
      <c r="F1989" s="6">
        <v>164</v>
      </c>
    </row>
    <row r="1990" spans="2:6" x14ac:dyDescent="0.2">
      <c r="B1990" s="6" t="s">
        <v>42325</v>
      </c>
      <c r="C1990" s="6">
        <v>111</v>
      </c>
      <c r="D1990" s="6">
        <v>273</v>
      </c>
      <c r="E1990" s="6">
        <v>167</v>
      </c>
      <c r="F1990" s="6">
        <v>191</v>
      </c>
    </row>
    <row r="1991" spans="2:6" x14ac:dyDescent="0.2">
      <c r="B1991" s="6" t="s">
        <v>42326</v>
      </c>
      <c r="C1991" s="6">
        <v>92</v>
      </c>
      <c r="D1991" s="6">
        <v>180</v>
      </c>
      <c r="E1991" s="6">
        <v>98</v>
      </c>
      <c r="F1991" s="6">
        <v>189</v>
      </c>
    </row>
    <row r="1992" spans="2:6" x14ac:dyDescent="0.2">
      <c r="B1992" s="6" t="s">
        <v>42327</v>
      </c>
      <c r="C1992" s="6">
        <v>114</v>
      </c>
      <c r="D1992" s="6">
        <v>74</v>
      </c>
      <c r="E1992" s="6">
        <v>57</v>
      </c>
      <c r="F1992" s="6">
        <v>190</v>
      </c>
    </row>
    <row r="1993" spans="2:6" x14ac:dyDescent="0.2">
      <c r="B1993" s="6" t="s">
        <v>42328</v>
      </c>
      <c r="C1993" s="6">
        <v>108</v>
      </c>
      <c r="D1993" s="6">
        <v>229</v>
      </c>
      <c r="E1993" s="6">
        <v>163</v>
      </c>
      <c r="F1993" s="6">
        <v>150</v>
      </c>
    </row>
    <row r="1994" spans="2:6" x14ac:dyDescent="0.2">
      <c r="B1994" s="6" t="s">
        <v>42329</v>
      </c>
      <c r="C1994" s="6">
        <v>159</v>
      </c>
      <c r="D1994" s="6">
        <v>153</v>
      </c>
      <c r="E1994" s="6">
        <v>86</v>
      </c>
      <c r="F1994" s="6">
        <v>196</v>
      </c>
    </row>
    <row r="1995" spans="2:6" x14ac:dyDescent="0.2">
      <c r="B1995" s="6" t="s">
        <v>42330</v>
      </c>
      <c r="C1995" s="6">
        <v>115</v>
      </c>
      <c r="D1995" s="6">
        <v>155</v>
      </c>
      <c r="E1995" s="6">
        <v>117</v>
      </c>
      <c r="F1995" s="6">
        <v>175</v>
      </c>
    </row>
    <row r="1996" spans="2:6" x14ac:dyDescent="0.2">
      <c r="B1996" s="6" t="s">
        <v>42331</v>
      </c>
      <c r="C1996" s="6">
        <v>102</v>
      </c>
      <c r="D1996" s="6">
        <v>186</v>
      </c>
      <c r="E1996" s="6">
        <v>144</v>
      </c>
      <c r="F1996" s="6">
        <v>165</v>
      </c>
    </row>
    <row r="1997" spans="2:6" x14ac:dyDescent="0.2">
      <c r="B1997" s="6" t="s">
        <v>42332</v>
      </c>
      <c r="C1997" s="6">
        <v>99</v>
      </c>
      <c r="D1997" s="6">
        <v>132</v>
      </c>
      <c r="E1997" s="6">
        <v>98</v>
      </c>
      <c r="F1997" s="6">
        <v>191</v>
      </c>
    </row>
    <row r="1998" spans="2:6" x14ac:dyDescent="0.2">
      <c r="B1998" s="6" t="s">
        <v>42333</v>
      </c>
      <c r="C1998" s="6">
        <v>119</v>
      </c>
      <c r="D1998" s="6">
        <v>178</v>
      </c>
      <c r="E1998" s="6">
        <v>106</v>
      </c>
      <c r="F1998" s="6">
        <v>164</v>
      </c>
    </row>
    <row r="1999" spans="2:6" x14ac:dyDescent="0.2">
      <c r="B1999" s="6" t="s">
        <v>42334</v>
      </c>
      <c r="C1999" s="6">
        <v>106</v>
      </c>
      <c r="D1999" s="6">
        <v>139</v>
      </c>
      <c r="E1999" s="6">
        <v>83</v>
      </c>
      <c r="F1999" s="6">
        <v>178</v>
      </c>
    </row>
    <row r="2000" spans="2:6" x14ac:dyDescent="0.2">
      <c r="B2000" s="6" t="s">
        <v>42335</v>
      </c>
      <c r="C2000" s="6">
        <v>36</v>
      </c>
      <c r="D2000" s="6">
        <v>178</v>
      </c>
      <c r="E2000" s="6">
        <v>125</v>
      </c>
      <c r="F2000" s="6">
        <v>60</v>
      </c>
    </row>
    <row r="2001" spans="2:6" x14ac:dyDescent="0.2">
      <c r="B2001" s="6" t="s">
        <v>42336</v>
      </c>
      <c r="C2001" s="6">
        <v>111</v>
      </c>
      <c r="D2001" s="6">
        <v>123</v>
      </c>
      <c r="E2001" s="6">
        <v>93</v>
      </c>
      <c r="F2001" s="6">
        <v>191</v>
      </c>
    </row>
    <row r="2002" spans="2:6" x14ac:dyDescent="0.2">
      <c r="B2002" s="6" t="s">
        <v>42337</v>
      </c>
      <c r="C2002" s="6">
        <v>143</v>
      </c>
      <c r="D2002" s="6">
        <v>268</v>
      </c>
      <c r="E2002" s="6">
        <v>122</v>
      </c>
      <c r="F2002" s="6">
        <v>167</v>
      </c>
    </row>
    <row r="2003" spans="2:6" x14ac:dyDescent="0.2">
      <c r="B2003" s="6" t="s">
        <v>42338</v>
      </c>
      <c r="C2003" s="6">
        <v>106</v>
      </c>
      <c r="D2003" s="6">
        <v>213</v>
      </c>
      <c r="E2003" s="6">
        <v>157</v>
      </c>
      <c r="F2003" s="6">
        <v>177</v>
      </c>
    </row>
    <row r="2004" spans="2:6" x14ac:dyDescent="0.2">
      <c r="B2004" s="6" t="s">
        <v>42339</v>
      </c>
      <c r="C2004" s="6">
        <v>141</v>
      </c>
      <c r="D2004" s="6">
        <v>109</v>
      </c>
      <c r="E2004" s="6">
        <v>145</v>
      </c>
      <c r="F2004" s="6">
        <v>94</v>
      </c>
    </row>
    <row r="2005" spans="2:6" x14ac:dyDescent="0.2">
      <c r="B2005" s="6" t="s">
        <v>42340</v>
      </c>
      <c r="C2005" s="6">
        <v>189</v>
      </c>
      <c r="D2005" s="6">
        <v>73</v>
      </c>
      <c r="E2005" s="6">
        <v>145</v>
      </c>
      <c r="F2005" s="6">
        <v>111</v>
      </c>
    </row>
    <row r="2006" spans="2:6" x14ac:dyDescent="0.2">
      <c r="B2006" s="6" t="s">
        <v>42341</v>
      </c>
      <c r="C2006" s="6">
        <v>184</v>
      </c>
      <c r="D2006" s="6">
        <v>123</v>
      </c>
      <c r="E2006" s="6">
        <v>232</v>
      </c>
      <c r="F2006" s="6">
        <v>107</v>
      </c>
    </row>
    <row r="2007" spans="2:6" x14ac:dyDescent="0.2">
      <c r="B2007" s="6" t="s">
        <v>42342</v>
      </c>
      <c r="C2007" s="6">
        <v>155</v>
      </c>
      <c r="D2007" s="6">
        <v>131</v>
      </c>
      <c r="E2007" s="6">
        <v>225</v>
      </c>
      <c r="F2007" s="6">
        <v>115</v>
      </c>
    </row>
    <row r="2008" spans="2:6" x14ac:dyDescent="0.2">
      <c r="B2008" s="6" t="s">
        <v>42343</v>
      </c>
      <c r="C2008" s="6">
        <v>209</v>
      </c>
      <c r="D2008" s="6">
        <v>126</v>
      </c>
      <c r="E2008" s="6">
        <v>170</v>
      </c>
      <c r="F2008" s="6">
        <v>131</v>
      </c>
    </row>
    <row r="2009" spans="2:6" x14ac:dyDescent="0.2">
      <c r="B2009" s="6" t="s">
        <v>42344</v>
      </c>
      <c r="C2009" s="6">
        <v>110</v>
      </c>
      <c r="D2009" s="6">
        <v>92</v>
      </c>
      <c r="E2009" s="6">
        <v>173</v>
      </c>
      <c r="F2009" s="6">
        <v>98</v>
      </c>
    </row>
    <row r="2010" spans="2:6" x14ac:dyDescent="0.2">
      <c r="B2010" s="6" t="s">
        <v>42345</v>
      </c>
      <c r="C2010" s="6">
        <v>139</v>
      </c>
      <c r="D2010" s="6">
        <v>96</v>
      </c>
      <c r="E2010" s="6">
        <v>181</v>
      </c>
      <c r="F2010" s="6">
        <v>81</v>
      </c>
    </row>
    <row r="2011" spans="2:6" x14ac:dyDescent="0.2">
      <c r="B2011" s="6" t="s">
        <v>42346</v>
      </c>
      <c r="C2011" s="6">
        <v>107</v>
      </c>
      <c r="D2011" s="6">
        <v>144</v>
      </c>
      <c r="E2011" s="6">
        <v>198</v>
      </c>
      <c r="F2011" s="6">
        <v>90</v>
      </c>
    </row>
    <row r="2012" spans="2:6" x14ac:dyDescent="0.2">
      <c r="B2012" s="6" t="s">
        <v>42347</v>
      </c>
      <c r="C2012" s="6">
        <v>133</v>
      </c>
      <c r="D2012" s="6">
        <v>118</v>
      </c>
      <c r="E2012" s="6">
        <v>177</v>
      </c>
      <c r="F2012" s="6">
        <v>114</v>
      </c>
    </row>
    <row r="2013" spans="2:6" x14ac:dyDescent="0.2">
      <c r="B2013" s="6" t="s">
        <v>42348</v>
      </c>
      <c r="C2013" s="6">
        <v>153</v>
      </c>
      <c r="D2013" s="6">
        <v>108</v>
      </c>
      <c r="E2013" s="6">
        <v>146</v>
      </c>
      <c r="F2013" s="6">
        <v>99</v>
      </c>
    </row>
    <row r="2014" spans="2:6" x14ac:dyDescent="0.2">
      <c r="B2014" s="6" t="s">
        <v>42349</v>
      </c>
      <c r="C2014" s="6">
        <v>151</v>
      </c>
      <c r="D2014" s="6">
        <v>136</v>
      </c>
      <c r="E2014" s="6">
        <v>220</v>
      </c>
      <c r="F2014" s="6">
        <v>122</v>
      </c>
    </row>
    <row r="2015" spans="2:6" x14ac:dyDescent="0.2">
      <c r="B2015" s="6" t="s">
        <v>42350</v>
      </c>
      <c r="C2015" s="6">
        <v>165</v>
      </c>
      <c r="D2015" s="6">
        <v>101</v>
      </c>
      <c r="E2015" s="6">
        <v>188</v>
      </c>
      <c r="F2015" s="6">
        <v>134</v>
      </c>
    </row>
    <row r="2016" spans="2:6" x14ac:dyDescent="0.2">
      <c r="B2016" s="6" t="s">
        <v>42351</v>
      </c>
      <c r="C2016" s="6">
        <v>142</v>
      </c>
      <c r="D2016" s="6">
        <v>117</v>
      </c>
      <c r="E2016" s="6">
        <v>155</v>
      </c>
      <c r="F2016" s="6">
        <v>107</v>
      </c>
    </row>
    <row r="2017" spans="2:6" x14ac:dyDescent="0.2">
      <c r="B2017" s="6" t="s">
        <v>42352</v>
      </c>
      <c r="C2017" s="6">
        <v>147</v>
      </c>
      <c r="D2017" s="6">
        <v>138</v>
      </c>
      <c r="E2017" s="6">
        <v>231</v>
      </c>
      <c r="F2017" s="6">
        <v>95</v>
      </c>
    </row>
    <row r="2018" spans="2:6" x14ac:dyDescent="0.2">
      <c r="B2018" s="6" t="s">
        <v>42353</v>
      </c>
      <c r="C2018" s="6">
        <v>120</v>
      </c>
      <c r="D2018" s="6">
        <v>90</v>
      </c>
      <c r="E2018" s="6">
        <v>162</v>
      </c>
      <c r="F2018" s="6">
        <v>96</v>
      </c>
    </row>
    <row r="2019" spans="2:6" x14ac:dyDescent="0.2">
      <c r="B2019" s="6" t="s">
        <v>42354</v>
      </c>
      <c r="C2019" s="6">
        <v>151</v>
      </c>
      <c r="D2019" s="6">
        <v>92</v>
      </c>
      <c r="E2019" s="6">
        <v>119</v>
      </c>
      <c r="F2019" s="6">
        <v>119</v>
      </c>
    </row>
    <row r="2020" spans="2:6" x14ac:dyDescent="0.2">
      <c r="B2020" s="6" t="s">
        <v>42355</v>
      </c>
      <c r="C2020" s="6">
        <v>145</v>
      </c>
      <c r="D2020" s="6">
        <v>103</v>
      </c>
      <c r="E2020" s="6">
        <v>160</v>
      </c>
      <c r="F2020" s="6">
        <v>76</v>
      </c>
    </row>
    <row r="2021" spans="2:6" x14ac:dyDescent="0.2">
      <c r="B2021" s="6" t="s">
        <v>42356</v>
      </c>
      <c r="C2021" s="6">
        <v>114</v>
      </c>
      <c r="D2021" s="6">
        <v>76</v>
      </c>
      <c r="E2021" s="6">
        <v>150</v>
      </c>
      <c r="F2021" s="6">
        <v>90</v>
      </c>
    </row>
    <row r="2022" spans="2:6" x14ac:dyDescent="0.2">
      <c r="B2022" s="6" t="s">
        <v>42357</v>
      </c>
      <c r="C2022" s="6">
        <v>101</v>
      </c>
      <c r="D2022" s="6">
        <v>121</v>
      </c>
      <c r="E2022" s="6">
        <v>195</v>
      </c>
      <c r="F2022" s="6">
        <v>63</v>
      </c>
    </row>
    <row r="2023" spans="2:6" x14ac:dyDescent="0.2">
      <c r="B2023" s="6" t="s">
        <v>42358</v>
      </c>
      <c r="C2023" s="6">
        <v>172</v>
      </c>
      <c r="D2023" s="6">
        <v>108</v>
      </c>
      <c r="E2023" s="6">
        <v>178</v>
      </c>
      <c r="F2023" s="6">
        <v>116</v>
      </c>
    </row>
    <row r="2024" spans="2:6" x14ac:dyDescent="0.2">
      <c r="B2024" s="6" t="s">
        <v>42359</v>
      </c>
      <c r="C2024" s="6">
        <v>117</v>
      </c>
      <c r="D2024" s="6">
        <v>147</v>
      </c>
      <c r="E2024" s="6">
        <v>168</v>
      </c>
      <c r="F2024" s="6">
        <v>119</v>
      </c>
    </row>
    <row r="2025" spans="2:6" x14ac:dyDescent="0.2">
      <c r="B2025" s="6" t="s">
        <v>42360</v>
      </c>
      <c r="C2025" s="6">
        <v>168</v>
      </c>
      <c r="D2025" s="6">
        <v>131</v>
      </c>
      <c r="E2025" s="6">
        <v>207</v>
      </c>
      <c r="F2025" s="6">
        <v>101</v>
      </c>
    </row>
    <row r="2026" spans="2:6" x14ac:dyDescent="0.2">
      <c r="B2026" s="6" t="s">
        <v>42361</v>
      </c>
      <c r="C2026" s="6">
        <v>135</v>
      </c>
      <c r="D2026" s="6">
        <v>89</v>
      </c>
      <c r="E2026" s="6">
        <v>120</v>
      </c>
      <c r="F2026" s="6">
        <v>84</v>
      </c>
    </row>
    <row r="2027" spans="2:6" x14ac:dyDescent="0.2">
      <c r="B2027" s="6" t="s">
        <v>42362</v>
      </c>
      <c r="C2027" s="6">
        <v>147</v>
      </c>
      <c r="D2027" s="6">
        <v>121</v>
      </c>
      <c r="E2027" s="6">
        <v>151</v>
      </c>
      <c r="F2027" s="6">
        <v>124</v>
      </c>
    </row>
    <row r="2028" spans="2:6" x14ac:dyDescent="0.2">
      <c r="B2028" s="6" t="s">
        <v>42363</v>
      </c>
      <c r="C2028" s="6">
        <v>149</v>
      </c>
      <c r="D2028" s="6">
        <v>144</v>
      </c>
      <c r="E2028" s="6">
        <v>229</v>
      </c>
      <c r="F2028" s="6">
        <v>99</v>
      </c>
    </row>
    <row r="2029" spans="2:6" x14ac:dyDescent="0.2">
      <c r="B2029" s="6" t="s">
        <v>42364</v>
      </c>
      <c r="C2029" s="6">
        <v>126</v>
      </c>
      <c r="D2029" s="6">
        <v>157</v>
      </c>
      <c r="E2029" s="6">
        <v>206</v>
      </c>
      <c r="F2029" s="6">
        <v>74</v>
      </c>
    </row>
    <row r="2030" spans="2:6" x14ac:dyDescent="0.2">
      <c r="B2030" s="6" t="s">
        <v>42365</v>
      </c>
      <c r="C2030" s="6">
        <v>113</v>
      </c>
      <c r="D2030" s="6">
        <v>102</v>
      </c>
      <c r="E2030" s="6">
        <v>140</v>
      </c>
      <c r="F2030" s="6">
        <v>76</v>
      </c>
    </row>
    <row r="2031" spans="2:6" x14ac:dyDescent="0.2">
      <c r="B2031" s="6" t="s">
        <v>42366</v>
      </c>
      <c r="C2031" s="6">
        <v>170</v>
      </c>
      <c r="D2031" s="6">
        <v>119</v>
      </c>
      <c r="E2031" s="6">
        <v>210</v>
      </c>
      <c r="F2031" s="6">
        <v>121</v>
      </c>
    </row>
    <row r="2032" spans="2:6" x14ac:dyDescent="0.2">
      <c r="B2032" s="6" t="s">
        <v>42367</v>
      </c>
      <c r="C2032" s="6">
        <v>158</v>
      </c>
      <c r="D2032" s="6">
        <v>120</v>
      </c>
      <c r="E2032" s="6">
        <v>177</v>
      </c>
      <c r="F2032" s="6">
        <v>99</v>
      </c>
    </row>
    <row r="2033" spans="2:6" x14ac:dyDescent="0.2">
      <c r="B2033" s="6" t="s">
        <v>42368</v>
      </c>
      <c r="C2033" s="6">
        <v>88</v>
      </c>
      <c r="D2033" s="6">
        <v>113</v>
      </c>
      <c r="E2033" s="6">
        <v>182</v>
      </c>
      <c r="F2033" s="6">
        <v>59</v>
      </c>
    </row>
    <row r="2034" spans="2:6" x14ac:dyDescent="0.2">
      <c r="B2034" s="6" t="s">
        <v>42369</v>
      </c>
      <c r="C2034" s="6">
        <v>153</v>
      </c>
      <c r="D2034" s="6">
        <v>104</v>
      </c>
      <c r="E2034" s="6">
        <v>198</v>
      </c>
      <c r="F2034" s="6">
        <v>106</v>
      </c>
    </row>
    <row r="2035" spans="2:6" x14ac:dyDescent="0.2">
      <c r="B2035" s="6" t="s">
        <v>42370</v>
      </c>
      <c r="C2035" s="6">
        <v>142</v>
      </c>
      <c r="D2035" s="6">
        <v>87</v>
      </c>
      <c r="E2035" s="6">
        <v>177</v>
      </c>
      <c r="F2035" s="6">
        <v>82</v>
      </c>
    </row>
    <row r="2036" spans="2:6" x14ac:dyDescent="0.2">
      <c r="B2036" s="6" t="s">
        <v>42371</v>
      </c>
      <c r="C2036" s="6">
        <v>126</v>
      </c>
      <c r="D2036" s="6">
        <v>122</v>
      </c>
      <c r="E2036" s="6">
        <v>200</v>
      </c>
      <c r="F2036" s="6">
        <v>108</v>
      </c>
    </row>
    <row r="2037" spans="2:6" x14ac:dyDescent="0.2">
      <c r="B2037" s="6" t="s">
        <v>42372</v>
      </c>
      <c r="C2037" s="6">
        <v>155</v>
      </c>
      <c r="D2037" s="6">
        <v>152</v>
      </c>
      <c r="E2037" s="6">
        <v>179</v>
      </c>
      <c r="F2037" s="6">
        <v>109</v>
      </c>
    </row>
    <row r="2038" spans="2:6" x14ac:dyDescent="0.2">
      <c r="B2038" s="6" t="s">
        <v>42373</v>
      </c>
      <c r="C2038" s="6">
        <v>107</v>
      </c>
      <c r="D2038" s="6">
        <v>126</v>
      </c>
      <c r="E2038" s="6">
        <v>221</v>
      </c>
      <c r="F2038" s="6">
        <v>79</v>
      </c>
    </row>
    <row r="2039" spans="2:6" x14ac:dyDescent="0.2">
      <c r="B2039" s="6" t="s">
        <v>42374</v>
      </c>
      <c r="C2039" s="6">
        <v>125</v>
      </c>
      <c r="D2039" s="6">
        <v>114</v>
      </c>
      <c r="E2039" s="6">
        <v>149</v>
      </c>
      <c r="F2039" s="6">
        <v>105</v>
      </c>
    </row>
    <row r="2040" spans="2:6" x14ac:dyDescent="0.2">
      <c r="B2040" s="6" t="s">
        <v>42375</v>
      </c>
      <c r="C2040" s="6">
        <v>139</v>
      </c>
      <c r="D2040" s="6">
        <v>102</v>
      </c>
      <c r="E2040" s="6">
        <v>153</v>
      </c>
      <c r="F2040" s="6">
        <v>72</v>
      </c>
    </row>
    <row r="2041" spans="2:6" x14ac:dyDescent="0.2">
      <c r="B2041" s="6" t="s">
        <v>42376</v>
      </c>
      <c r="C2041" s="6">
        <v>165</v>
      </c>
      <c r="D2041" s="6">
        <v>108</v>
      </c>
      <c r="E2041" s="6">
        <v>151</v>
      </c>
      <c r="F2041" s="6">
        <v>109</v>
      </c>
    </row>
    <row r="2042" spans="2:6" x14ac:dyDescent="0.2">
      <c r="B2042" s="6" t="s">
        <v>42377</v>
      </c>
      <c r="C2042" s="6">
        <v>160</v>
      </c>
      <c r="D2042" s="6">
        <v>85</v>
      </c>
      <c r="E2042" s="6">
        <v>130</v>
      </c>
      <c r="F2042" s="6">
        <v>81</v>
      </c>
    </row>
    <row r="2043" spans="2:6" x14ac:dyDescent="0.2">
      <c r="B2043" s="6" t="s">
        <v>42378</v>
      </c>
      <c r="C2043" s="6">
        <v>170</v>
      </c>
      <c r="D2043" s="6">
        <v>112</v>
      </c>
      <c r="E2043" s="6">
        <v>178</v>
      </c>
      <c r="F2043" s="6">
        <v>114</v>
      </c>
    </row>
    <row r="2044" spans="2:6" x14ac:dyDescent="0.2">
      <c r="B2044" s="6" t="s">
        <v>42379</v>
      </c>
      <c r="C2044" s="6">
        <v>161</v>
      </c>
      <c r="D2044" s="6">
        <v>121</v>
      </c>
      <c r="E2044" s="6">
        <v>200</v>
      </c>
      <c r="F2044" s="6">
        <v>98</v>
      </c>
    </row>
    <row r="2045" spans="2:6" x14ac:dyDescent="0.2">
      <c r="B2045" s="6" t="s">
        <v>42380</v>
      </c>
      <c r="C2045" s="6">
        <v>158</v>
      </c>
      <c r="D2045" s="6">
        <v>80</v>
      </c>
      <c r="E2045" s="6">
        <v>116</v>
      </c>
      <c r="F2045" s="6">
        <v>105</v>
      </c>
    </row>
    <row r="2046" spans="2:6" x14ac:dyDescent="0.2">
      <c r="B2046" s="6" t="s">
        <v>42381</v>
      </c>
      <c r="C2046" s="6">
        <v>177</v>
      </c>
      <c r="D2046" s="6">
        <v>109</v>
      </c>
      <c r="E2046" s="6">
        <v>208</v>
      </c>
      <c r="F2046" s="6">
        <v>118</v>
      </c>
    </row>
    <row r="2047" spans="2:6" x14ac:dyDescent="0.2">
      <c r="B2047" s="6" t="s">
        <v>42382</v>
      </c>
      <c r="C2047" s="6">
        <v>96</v>
      </c>
      <c r="D2047" s="6">
        <v>89</v>
      </c>
      <c r="E2047" s="6">
        <v>132</v>
      </c>
      <c r="F2047" s="6">
        <v>110</v>
      </c>
    </row>
    <row r="2048" spans="2:6" x14ac:dyDescent="0.2">
      <c r="B2048" s="6" t="s">
        <v>42383</v>
      </c>
      <c r="C2048" s="6">
        <v>144</v>
      </c>
      <c r="D2048" s="6">
        <v>112</v>
      </c>
      <c r="E2048" s="6">
        <v>199</v>
      </c>
      <c r="F2048" s="6">
        <v>87</v>
      </c>
    </row>
    <row r="2049" spans="2:6" x14ac:dyDescent="0.2">
      <c r="B2049" s="6" t="s">
        <v>42384</v>
      </c>
      <c r="C2049" s="6">
        <v>140</v>
      </c>
      <c r="D2049" s="6">
        <v>112</v>
      </c>
      <c r="E2049" s="6">
        <v>197</v>
      </c>
      <c r="F2049" s="6">
        <v>93</v>
      </c>
    </row>
    <row r="2050" spans="2:6" x14ac:dyDescent="0.2">
      <c r="B2050" s="6" t="s">
        <v>42385</v>
      </c>
      <c r="C2050" s="6">
        <v>150</v>
      </c>
      <c r="D2050" s="6">
        <v>95</v>
      </c>
      <c r="E2050" s="6">
        <v>151</v>
      </c>
      <c r="F2050" s="6">
        <v>83</v>
      </c>
    </row>
    <row r="2051" spans="2:6" x14ac:dyDescent="0.2">
      <c r="B2051" s="6" t="s">
        <v>42386</v>
      </c>
      <c r="C2051" s="6">
        <v>140</v>
      </c>
      <c r="D2051" s="6">
        <v>105</v>
      </c>
      <c r="E2051" s="6">
        <v>188</v>
      </c>
      <c r="F2051" s="6">
        <v>93</v>
      </c>
    </row>
    <row r="2052" spans="2:6" x14ac:dyDescent="0.2">
      <c r="B2052" s="6" t="s">
        <v>42387</v>
      </c>
      <c r="C2052" s="6">
        <v>157</v>
      </c>
      <c r="D2052" s="6">
        <v>99</v>
      </c>
      <c r="E2052" s="6">
        <v>169</v>
      </c>
      <c r="F2052" s="6">
        <v>97</v>
      </c>
    </row>
    <row r="2053" spans="2:6" x14ac:dyDescent="0.2">
      <c r="B2053" s="6" t="s">
        <v>42388</v>
      </c>
      <c r="C2053" s="6">
        <v>161</v>
      </c>
      <c r="D2053" s="6">
        <v>94</v>
      </c>
      <c r="E2053" s="6">
        <v>173</v>
      </c>
      <c r="F2053" s="6">
        <v>107</v>
      </c>
    </row>
    <row r="2054" spans="2:6" x14ac:dyDescent="0.2">
      <c r="B2054" s="6" t="s">
        <v>42389</v>
      </c>
      <c r="C2054" s="6">
        <v>125</v>
      </c>
      <c r="D2054" s="6">
        <v>78</v>
      </c>
      <c r="E2054" s="6">
        <v>113</v>
      </c>
      <c r="F2054" s="6">
        <v>96</v>
      </c>
    </row>
    <row r="2055" spans="2:6" x14ac:dyDescent="0.2">
      <c r="B2055" s="6" t="s">
        <v>42390</v>
      </c>
      <c r="C2055" s="6">
        <v>116</v>
      </c>
      <c r="D2055" s="6">
        <v>109</v>
      </c>
      <c r="E2055" s="6">
        <v>168</v>
      </c>
      <c r="F2055" s="6">
        <v>106</v>
      </c>
    </row>
    <row r="2056" spans="2:6" x14ac:dyDescent="0.2">
      <c r="B2056" s="6" t="s">
        <v>42391</v>
      </c>
      <c r="C2056" s="6">
        <v>142</v>
      </c>
      <c r="D2056" s="6">
        <v>115</v>
      </c>
      <c r="E2056" s="6">
        <v>173</v>
      </c>
      <c r="F2056" s="6">
        <v>86</v>
      </c>
    </row>
    <row r="2057" spans="2:6" x14ac:dyDescent="0.2">
      <c r="B2057" s="6" t="s">
        <v>42392</v>
      </c>
      <c r="C2057" s="6">
        <v>156</v>
      </c>
      <c r="D2057" s="6">
        <v>113</v>
      </c>
      <c r="E2057" s="6">
        <v>191</v>
      </c>
      <c r="F2057" s="6">
        <v>102</v>
      </c>
    </row>
    <row r="2058" spans="2:6" x14ac:dyDescent="0.2">
      <c r="B2058" s="6" t="s">
        <v>42393</v>
      </c>
      <c r="C2058" s="6">
        <v>115</v>
      </c>
      <c r="D2058" s="6">
        <v>96</v>
      </c>
      <c r="E2058" s="6">
        <v>150</v>
      </c>
      <c r="F2058" s="6">
        <v>99</v>
      </c>
    </row>
    <row r="2059" spans="2:6" x14ac:dyDescent="0.2">
      <c r="B2059" s="6" t="s">
        <v>42394</v>
      </c>
      <c r="C2059" s="6">
        <v>157</v>
      </c>
      <c r="D2059" s="6">
        <v>116</v>
      </c>
      <c r="E2059" s="6">
        <v>137</v>
      </c>
      <c r="F2059" s="6">
        <v>143</v>
      </c>
    </row>
    <row r="2060" spans="2:6" x14ac:dyDescent="0.2">
      <c r="B2060" s="6" t="s">
        <v>42395</v>
      </c>
      <c r="C2060" s="6">
        <v>106</v>
      </c>
      <c r="D2060" s="6">
        <v>134</v>
      </c>
      <c r="E2060" s="6">
        <v>162</v>
      </c>
      <c r="F2060" s="6">
        <v>68</v>
      </c>
    </row>
    <row r="2061" spans="2:6" x14ac:dyDescent="0.2">
      <c r="B2061" s="6" t="s">
        <v>42396</v>
      </c>
      <c r="C2061" s="6">
        <v>164</v>
      </c>
      <c r="D2061" s="6">
        <v>123</v>
      </c>
      <c r="E2061" s="6">
        <v>202</v>
      </c>
      <c r="F2061" s="6">
        <v>118</v>
      </c>
    </row>
    <row r="2062" spans="2:6" x14ac:dyDescent="0.2">
      <c r="B2062" s="6" t="s">
        <v>42397</v>
      </c>
      <c r="C2062" s="6">
        <v>158</v>
      </c>
      <c r="D2062" s="6">
        <v>80</v>
      </c>
      <c r="E2062" s="6">
        <v>184</v>
      </c>
      <c r="F2062" s="6">
        <v>123</v>
      </c>
    </row>
    <row r="2063" spans="2:6" x14ac:dyDescent="0.2">
      <c r="B2063" s="6" t="s">
        <v>42398</v>
      </c>
      <c r="C2063" s="6">
        <v>132</v>
      </c>
      <c r="D2063" s="6">
        <v>103</v>
      </c>
      <c r="E2063" s="6">
        <v>188</v>
      </c>
      <c r="F2063" s="6">
        <v>84</v>
      </c>
    </row>
    <row r="2064" spans="2:6" x14ac:dyDescent="0.2">
      <c r="B2064" s="6" t="s">
        <v>42399</v>
      </c>
      <c r="C2064" s="6">
        <v>139</v>
      </c>
      <c r="D2064" s="6">
        <v>106</v>
      </c>
      <c r="E2064" s="6">
        <v>157</v>
      </c>
      <c r="F2064" s="6">
        <v>114</v>
      </c>
    </row>
    <row r="2065" spans="2:6" x14ac:dyDescent="0.2">
      <c r="B2065" s="6" t="s">
        <v>42400</v>
      </c>
      <c r="C2065" s="6">
        <v>166</v>
      </c>
      <c r="D2065" s="6">
        <v>93</v>
      </c>
      <c r="E2065" s="6">
        <v>164</v>
      </c>
      <c r="F2065" s="6">
        <v>116</v>
      </c>
    </row>
    <row r="2066" spans="2:6" x14ac:dyDescent="0.2">
      <c r="B2066" s="6" t="s">
        <v>42401</v>
      </c>
      <c r="C2066" s="6">
        <v>177</v>
      </c>
      <c r="D2066" s="6">
        <v>78</v>
      </c>
      <c r="E2066" s="6">
        <v>131</v>
      </c>
      <c r="F2066" s="6">
        <v>120</v>
      </c>
    </row>
    <row r="2067" spans="2:6" x14ac:dyDescent="0.2">
      <c r="B2067" s="6" t="s">
        <v>42402</v>
      </c>
      <c r="C2067" s="6">
        <v>153</v>
      </c>
      <c r="D2067" s="6">
        <v>110</v>
      </c>
      <c r="E2067" s="6">
        <v>163</v>
      </c>
      <c r="F2067" s="6">
        <v>99</v>
      </c>
    </row>
    <row r="2068" spans="2:6" x14ac:dyDescent="0.2">
      <c r="B2068" s="6" t="s">
        <v>42403</v>
      </c>
      <c r="C2068" s="6">
        <v>150</v>
      </c>
      <c r="D2068" s="6">
        <v>119</v>
      </c>
      <c r="E2068" s="6">
        <v>171</v>
      </c>
      <c r="F2068" s="6">
        <v>131</v>
      </c>
    </row>
    <row r="2069" spans="2:6" x14ac:dyDescent="0.2">
      <c r="B2069" s="6" t="s">
        <v>42404</v>
      </c>
      <c r="C2069" s="6">
        <v>166</v>
      </c>
      <c r="D2069" s="6">
        <v>91</v>
      </c>
      <c r="E2069" s="6">
        <v>118</v>
      </c>
      <c r="F2069" s="6">
        <v>101</v>
      </c>
    </row>
    <row r="2070" spans="2:6" x14ac:dyDescent="0.2">
      <c r="B2070" s="6" t="s">
        <v>42405</v>
      </c>
      <c r="C2070" s="6">
        <v>163</v>
      </c>
      <c r="D2070" s="6">
        <v>112</v>
      </c>
      <c r="E2070" s="6">
        <v>184</v>
      </c>
      <c r="F2070" s="6">
        <v>74</v>
      </c>
    </row>
    <row r="2071" spans="2:6" x14ac:dyDescent="0.2">
      <c r="B2071" s="6" t="s">
        <v>42406</v>
      </c>
      <c r="C2071" s="6">
        <v>172</v>
      </c>
      <c r="D2071" s="6">
        <v>43</v>
      </c>
      <c r="E2071" s="6">
        <v>87</v>
      </c>
      <c r="F2071" s="6">
        <v>90</v>
      </c>
    </row>
    <row r="2072" spans="2:6" x14ac:dyDescent="0.2">
      <c r="B2072" s="6" t="s">
        <v>42407</v>
      </c>
      <c r="C2072" s="6">
        <v>118</v>
      </c>
      <c r="D2072" s="6">
        <v>86</v>
      </c>
      <c r="E2072" s="6">
        <v>134</v>
      </c>
      <c r="F2072" s="6">
        <v>89</v>
      </c>
    </row>
    <row r="2073" spans="2:6" x14ac:dyDescent="0.2">
      <c r="B2073" s="6" t="s">
        <v>42408</v>
      </c>
      <c r="C2073" s="6">
        <v>130</v>
      </c>
      <c r="D2073" s="6">
        <v>109</v>
      </c>
      <c r="E2073" s="6">
        <v>202</v>
      </c>
      <c r="F2073" s="6">
        <v>98</v>
      </c>
    </row>
    <row r="2074" spans="2:6" x14ac:dyDescent="0.2">
      <c r="B2074" s="6" t="s">
        <v>42409</v>
      </c>
      <c r="C2074" s="6">
        <v>140</v>
      </c>
      <c r="D2074" s="6">
        <v>144</v>
      </c>
      <c r="E2074" s="6">
        <v>261</v>
      </c>
      <c r="F2074" s="6">
        <v>77</v>
      </c>
    </row>
    <row r="2075" spans="2:6" x14ac:dyDescent="0.2">
      <c r="B2075" s="6" t="s">
        <v>42410</v>
      </c>
      <c r="C2075" s="6">
        <v>127</v>
      </c>
      <c r="D2075" s="6">
        <v>102</v>
      </c>
      <c r="E2075" s="6">
        <v>134</v>
      </c>
      <c r="F2075" s="6">
        <v>73</v>
      </c>
    </row>
    <row r="2076" spans="2:6" x14ac:dyDescent="0.2">
      <c r="B2076" s="6" t="s">
        <v>42411</v>
      </c>
      <c r="C2076" s="6">
        <v>144</v>
      </c>
      <c r="D2076" s="6">
        <v>149</v>
      </c>
      <c r="E2076" s="6">
        <v>193</v>
      </c>
      <c r="F2076" s="6">
        <v>108</v>
      </c>
    </row>
    <row r="2077" spans="2:6" x14ac:dyDescent="0.2">
      <c r="B2077" s="6" t="s">
        <v>42412</v>
      </c>
      <c r="C2077" s="6">
        <v>166</v>
      </c>
      <c r="D2077" s="6">
        <v>109</v>
      </c>
      <c r="E2077" s="6">
        <v>220</v>
      </c>
      <c r="F2077" s="6">
        <v>115</v>
      </c>
    </row>
    <row r="2078" spans="2:6" x14ac:dyDescent="0.2">
      <c r="B2078" s="6" t="s">
        <v>42413</v>
      </c>
      <c r="C2078" s="6">
        <v>119</v>
      </c>
      <c r="D2078" s="6">
        <v>156</v>
      </c>
      <c r="E2078" s="6">
        <v>266</v>
      </c>
      <c r="F2078" s="6">
        <v>78</v>
      </c>
    </row>
    <row r="2079" spans="2:6" x14ac:dyDescent="0.2">
      <c r="B2079" s="6" t="s">
        <v>42414</v>
      </c>
      <c r="C2079" s="6">
        <v>125</v>
      </c>
      <c r="D2079" s="6">
        <v>101</v>
      </c>
      <c r="E2079" s="6">
        <v>149</v>
      </c>
      <c r="F2079" s="6">
        <v>91</v>
      </c>
    </row>
    <row r="2080" spans="2:6" x14ac:dyDescent="0.2">
      <c r="B2080" s="6" t="s">
        <v>42415</v>
      </c>
      <c r="C2080" s="6">
        <v>144</v>
      </c>
      <c r="D2080" s="6">
        <v>89</v>
      </c>
      <c r="E2080" s="6">
        <v>163</v>
      </c>
      <c r="F2080" s="6">
        <v>90</v>
      </c>
    </row>
    <row r="2081" spans="2:6" x14ac:dyDescent="0.2">
      <c r="B2081" s="6" t="s">
        <v>42416</v>
      </c>
      <c r="C2081" s="6">
        <v>166</v>
      </c>
      <c r="D2081" s="6">
        <v>155</v>
      </c>
      <c r="E2081" s="6">
        <v>228</v>
      </c>
      <c r="F2081" s="6">
        <v>102</v>
      </c>
    </row>
    <row r="2082" spans="2:6" x14ac:dyDescent="0.2">
      <c r="B2082" s="6" t="s">
        <v>42417</v>
      </c>
      <c r="C2082" s="6">
        <v>124</v>
      </c>
      <c r="D2082" s="6">
        <v>102</v>
      </c>
      <c r="E2082" s="6">
        <v>124</v>
      </c>
      <c r="F2082" s="6">
        <v>81</v>
      </c>
    </row>
    <row r="2083" spans="2:6" x14ac:dyDescent="0.2">
      <c r="B2083" s="6" t="s">
        <v>42418</v>
      </c>
      <c r="C2083" s="6">
        <v>140</v>
      </c>
      <c r="D2083" s="6">
        <v>78</v>
      </c>
      <c r="E2083" s="6">
        <v>111</v>
      </c>
      <c r="F2083" s="6">
        <v>108</v>
      </c>
    </row>
    <row r="2084" spans="2:6" x14ac:dyDescent="0.2">
      <c r="B2084" s="6" t="s">
        <v>42419</v>
      </c>
      <c r="C2084" s="6">
        <v>170</v>
      </c>
      <c r="D2084" s="6">
        <v>94</v>
      </c>
      <c r="E2084" s="6">
        <v>159</v>
      </c>
      <c r="F2084" s="6">
        <v>112</v>
      </c>
    </row>
    <row r="2085" spans="2:6" x14ac:dyDescent="0.2">
      <c r="B2085" s="6" t="s">
        <v>42420</v>
      </c>
      <c r="C2085" s="6">
        <v>112</v>
      </c>
      <c r="D2085" s="6">
        <v>74</v>
      </c>
      <c r="E2085" s="6">
        <v>134</v>
      </c>
      <c r="F2085" s="6">
        <v>71</v>
      </c>
    </row>
    <row r="2086" spans="2:6" x14ac:dyDescent="0.2">
      <c r="B2086" s="6" t="s">
        <v>42421</v>
      </c>
      <c r="C2086" s="6">
        <v>146</v>
      </c>
      <c r="D2086" s="6">
        <v>131</v>
      </c>
      <c r="E2086" s="6">
        <v>207</v>
      </c>
      <c r="F2086" s="6">
        <v>71</v>
      </c>
    </row>
    <row r="2087" spans="2:6" x14ac:dyDescent="0.2">
      <c r="B2087" s="6" t="s">
        <v>42422</v>
      </c>
      <c r="C2087" s="6">
        <v>123</v>
      </c>
      <c r="D2087" s="6">
        <v>160</v>
      </c>
      <c r="E2087" s="6">
        <v>228</v>
      </c>
      <c r="F2087" s="6">
        <v>85</v>
      </c>
    </row>
    <row r="2088" spans="2:6" x14ac:dyDescent="0.2">
      <c r="B2088" s="6" t="s">
        <v>42423</v>
      </c>
      <c r="C2088" s="6">
        <v>183</v>
      </c>
      <c r="D2088" s="6">
        <v>104</v>
      </c>
      <c r="E2088" s="6">
        <v>191</v>
      </c>
      <c r="F2088" s="6">
        <v>87</v>
      </c>
    </row>
    <row r="2089" spans="2:6" x14ac:dyDescent="0.2">
      <c r="B2089" s="6" t="s">
        <v>42424</v>
      </c>
      <c r="C2089" s="6">
        <v>144</v>
      </c>
      <c r="D2089" s="6">
        <v>110</v>
      </c>
      <c r="E2089" s="6">
        <v>193</v>
      </c>
      <c r="F2089" s="6">
        <v>115</v>
      </c>
    </row>
    <row r="2090" spans="2:6" x14ac:dyDescent="0.2">
      <c r="B2090" s="6" t="s">
        <v>42425</v>
      </c>
      <c r="C2090" s="6">
        <v>155</v>
      </c>
      <c r="D2090" s="6">
        <v>146</v>
      </c>
      <c r="E2090" s="6">
        <v>197</v>
      </c>
      <c r="F2090" s="6">
        <v>122</v>
      </c>
    </row>
    <row r="2091" spans="2:6" x14ac:dyDescent="0.2">
      <c r="B2091" s="6" t="s">
        <v>42426</v>
      </c>
      <c r="C2091" s="6">
        <v>168</v>
      </c>
      <c r="D2091" s="6">
        <v>90</v>
      </c>
      <c r="E2091" s="6">
        <v>182</v>
      </c>
      <c r="F2091" s="6">
        <v>120</v>
      </c>
    </row>
    <row r="2092" spans="2:6" x14ac:dyDescent="0.2">
      <c r="B2092" s="6" t="s">
        <v>42427</v>
      </c>
      <c r="C2092" s="6">
        <v>193</v>
      </c>
      <c r="D2092" s="6">
        <v>43</v>
      </c>
      <c r="E2092" s="6">
        <v>95</v>
      </c>
      <c r="F2092" s="6">
        <v>114</v>
      </c>
    </row>
    <row r="2093" spans="2:6" x14ac:dyDescent="0.2">
      <c r="B2093" s="6" t="s">
        <v>42428</v>
      </c>
      <c r="C2093" s="6">
        <v>142</v>
      </c>
      <c r="D2093" s="6">
        <v>110</v>
      </c>
      <c r="E2093" s="6">
        <v>232</v>
      </c>
      <c r="F2093" s="6">
        <v>75</v>
      </c>
    </row>
    <row r="2094" spans="2:6" x14ac:dyDescent="0.2">
      <c r="B2094" s="6" t="s">
        <v>42429</v>
      </c>
      <c r="C2094" s="6">
        <v>177</v>
      </c>
      <c r="D2094" s="6">
        <v>111</v>
      </c>
      <c r="E2094" s="6">
        <v>147</v>
      </c>
      <c r="F2094" s="6">
        <v>129</v>
      </c>
    </row>
    <row r="2095" spans="2:6" x14ac:dyDescent="0.2">
      <c r="B2095" s="6" t="s">
        <v>42430</v>
      </c>
      <c r="C2095" s="6">
        <v>167</v>
      </c>
      <c r="D2095" s="6">
        <v>98</v>
      </c>
      <c r="E2095" s="6">
        <v>186</v>
      </c>
      <c r="F2095" s="6">
        <v>97</v>
      </c>
    </row>
    <row r="2096" spans="2:6" x14ac:dyDescent="0.2">
      <c r="B2096" s="6" t="s">
        <v>42431</v>
      </c>
      <c r="C2096" s="6">
        <v>153</v>
      </c>
      <c r="D2096" s="6">
        <v>107</v>
      </c>
      <c r="E2096" s="6">
        <v>206</v>
      </c>
      <c r="F2096" s="6">
        <v>106</v>
      </c>
    </row>
    <row r="2097" spans="2:6" x14ac:dyDescent="0.2">
      <c r="B2097" s="6" t="s">
        <v>42432</v>
      </c>
      <c r="C2097" s="6">
        <v>169</v>
      </c>
      <c r="D2097" s="6">
        <v>79</v>
      </c>
      <c r="E2097" s="6">
        <v>141</v>
      </c>
      <c r="F2097" s="6">
        <v>120</v>
      </c>
    </row>
    <row r="2098" spans="2:6" x14ac:dyDescent="0.2">
      <c r="B2098" s="6" t="s">
        <v>42433</v>
      </c>
      <c r="C2098" s="6">
        <v>152</v>
      </c>
      <c r="D2098" s="6">
        <v>130</v>
      </c>
      <c r="E2098" s="6">
        <v>204</v>
      </c>
      <c r="F2098" s="6">
        <v>120</v>
      </c>
    </row>
    <row r="2099" spans="2:6" x14ac:dyDescent="0.2">
      <c r="B2099" s="6" t="s">
        <v>42434</v>
      </c>
      <c r="C2099" s="6">
        <v>132</v>
      </c>
      <c r="D2099" s="6">
        <v>101</v>
      </c>
      <c r="E2099" s="6">
        <v>176</v>
      </c>
      <c r="F2099" s="6">
        <v>118</v>
      </c>
    </row>
    <row r="2100" spans="2:6" x14ac:dyDescent="0.2">
      <c r="B2100" s="6" t="s">
        <v>42435</v>
      </c>
      <c r="C2100" s="6">
        <v>54</v>
      </c>
      <c r="D2100" s="6">
        <v>105</v>
      </c>
      <c r="E2100" s="6">
        <v>178</v>
      </c>
      <c r="F2100" s="6">
        <v>51</v>
      </c>
    </row>
    <row r="2101" spans="2:6" x14ac:dyDescent="0.2">
      <c r="B2101" s="6" t="s">
        <v>42436</v>
      </c>
      <c r="C2101" s="6">
        <v>164</v>
      </c>
      <c r="D2101" s="6">
        <v>77</v>
      </c>
      <c r="E2101" s="6">
        <v>132</v>
      </c>
      <c r="F2101" s="6">
        <v>118</v>
      </c>
    </row>
    <row r="2102" spans="2:6" x14ac:dyDescent="0.2">
      <c r="B2102" s="6" t="s">
        <v>42437</v>
      </c>
      <c r="C2102" s="6">
        <v>187</v>
      </c>
      <c r="D2102" s="6">
        <v>152</v>
      </c>
      <c r="E2102" s="6">
        <v>231</v>
      </c>
      <c r="F2102" s="6">
        <v>97</v>
      </c>
    </row>
    <row r="2103" spans="2:6" x14ac:dyDescent="0.2">
      <c r="B2103" s="6" t="s">
        <v>42438</v>
      </c>
      <c r="C2103" s="6">
        <v>147</v>
      </c>
      <c r="D2103" s="6">
        <v>130</v>
      </c>
      <c r="E2103" s="6">
        <v>190</v>
      </c>
      <c r="F2103" s="6">
        <v>79</v>
      </c>
    </row>
    <row r="2104" spans="2:6" x14ac:dyDescent="0.2">
      <c r="B2104" s="6" t="s">
        <v>42439</v>
      </c>
      <c r="C2104" s="6">
        <v>133</v>
      </c>
      <c r="D2104" s="6">
        <v>160</v>
      </c>
      <c r="E2104" s="6">
        <v>140</v>
      </c>
      <c r="F2104" s="6">
        <v>136</v>
      </c>
    </row>
    <row r="2105" spans="2:6" x14ac:dyDescent="0.2">
      <c r="B2105" s="6" t="s">
        <v>42440</v>
      </c>
      <c r="C2105" s="6">
        <v>142</v>
      </c>
      <c r="D2105" s="6">
        <v>137</v>
      </c>
      <c r="E2105" s="6">
        <v>157</v>
      </c>
      <c r="F2105" s="6">
        <v>141</v>
      </c>
    </row>
    <row r="2106" spans="2:6" x14ac:dyDescent="0.2">
      <c r="B2106" s="6" t="s">
        <v>42441</v>
      </c>
      <c r="C2106" s="6">
        <v>159</v>
      </c>
      <c r="D2106" s="6">
        <v>208</v>
      </c>
      <c r="E2106" s="6">
        <v>198</v>
      </c>
      <c r="F2106" s="6">
        <v>179</v>
      </c>
    </row>
    <row r="2107" spans="2:6" x14ac:dyDescent="0.2">
      <c r="B2107" s="6" t="s">
        <v>42442</v>
      </c>
      <c r="C2107" s="6">
        <v>159</v>
      </c>
      <c r="D2107" s="6">
        <v>205</v>
      </c>
      <c r="E2107" s="6">
        <v>169</v>
      </c>
      <c r="F2107" s="6">
        <v>185</v>
      </c>
    </row>
    <row r="2108" spans="2:6" x14ac:dyDescent="0.2">
      <c r="B2108" s="6" t="s">
        <v>42443</v>
      </c>
      <c r="C2108" s="6">
        <v>132</v>
      </c>
      <c r="D2108" s="6">
        <v>147</v>
      </c>
      <c r="E2108" s="6">
        <v>152</v>
      </c>
      <c r="F2108" s="6">
        <v>188</v>
      </c>
    </row>
    <row r="2109" spans="2:6" x14ac:dyDescent="0.2">
      <c r="B2109" s="6" t="s">
        <v>42444</v>
      </c>
      <c r="C2109" s="6">
        <v>111</v>
      </c>
      <c r="D2109" s="6">
        <v>158</v>
      </c>
      <c r="E2109" s="6">
        <v>159</v>
      </c>
      <c r="F2109" s="6">
        <v>169</v>
      </c>
    </row>
    <row r="2110" spans="2:6" x14ac:dyDescent="0.2">
      <c r="B2110" s="6" t="s">
        <v>42445</v>
      </c>
      <c r="C2110" s="6">
        <v>122</v>
      </c>
      <c r="D2110" s="6">
        <v>176</v>
      </c>
      <c r="E2110" s="6">
        <v>164</v>
      </c>
      <c r="F2110" s="6">
        <v>104</v>
      </c>
    </row>
    <row r="2111" spans="2:6" x14ac:dyDescent="0.2">
      <c r="B2111" s="6" t="s">
        <v>42446</v>
      </c>
      <c r="C2111" s="6">
        <v>96</v>
      </c>
      <c r="D2111" s="6">
        <v>211</v>
      </c>
      <c r="E2111" s="6">
        <v>206</v>
      </c>
      <c r="F2111" s="6">
        <v>138</v>
      </c>
    </row>
    <row r="2112" spans="2:6" x14ac:dyDescent="0.2">
      <c r="B2112" s="6" t="s">
        <v>42447</v>
      </c>
      <c r="C2112" s="6">
        <v>125</v>
      </c>
      <c r="D2112" s="6">
        <v>164</v>
      </c>
      <c r="E2112" s="6">
        <v>158</v>
      </c>
      <c r="F2112" s="6">
        <v>169</v>
      </c>
    </row>
    <row r="2113" spans="2:6" x14ac:dyDescent="0.2">
      <c r="B2113" s="6" t="s">
        <v>42448</v>
      </c>
      <c r="C2113" s="6">
        <v>153</v>
      </c>
      <c r="D2113" s="6">
        <v>158</v>
      </c>
      <c r="E2113" s="6">
        <v>168</v>
      </c>
      <c r="F2113" s="6">
        <v>158</v>
      </c>
    </row>
    <row r="2114" spans="2:6" x14ac:dyDescent="0.2">
      <c r="B2114" s="6" t="s">
        <v>42449</v>
      </c>
      <c r="C2114" s="6">
        <v>176</v>
      </c>
      <c r="D2114" s="6">
        <v>203</v>
      </c>
      <c r="E2114" s="6">
        <v>181</v>
      </c>
      <c r="F2114" s="6">
        <v>181</v>
      </c>
    </row>
    <row r="2115" spans="2:6" x14ac:dyDescent="0.2">
      <c r="B2115" s="6" t="s">
        <v>42450</v>
      </c>
      <c r="C2115" s="6">
        <v>187</v>
      </c>
      <c r="D2115" s="6">
        <v>166</v>
      </c>
      <c r="E2115" s="6">
        <v>138</v>
      </c>
      <c r="F2115" s="6">
        <v>175</v>
      </c>
    </row>
    <row r="2116" spans="2:6" x14ac:dyDescent="0.2">
      <c r="B2116" s="6" t="s">
        <v>42451</v>
      </c>
      <c r="C2116" s="6">
        <v>98</v>
      </c>
      <c r="D2116" s="6">
        <v>214</v>
      </c>
      <c r="E2116" s="6">
        <v>155</v>
      </c>
      <c r="F2116" s="6">
        <v>135</v>
      </c>
    </row>
    <row r="2117" spans="2:6" x14ac:dyDescent="0.2">
      <c r="B2117" s="6" t="s">
        <v>42452</v>
      </c>
      <c r="C2117" s="6">
        <v>135</v>
      </c>
      <c r="D2117" s="6">
        <v>188</v>
      </c>
      <c r="E2117" s="6">
        <v>188</v>
      </c>
      <c r="F2117" s="6">
        <v>154</v>
      </c>
    </row>
    <row r="2118" spans="2:6" x14ac:dyDescent="0.2">
      <c r="B2118" s="6" t="s">
        <v>42453</v>
      </c>
      <c r="C2118" s="6">
        <v>121</v>
      </c>
      <c r="D2118" s="6">
        <v>152</v>
      </c>
      <c r="E2118" s="6">
        <v>126</v>
      </c>
      <c r="F2118" s="6">
        <v>134</v>
      </c>
    </row>
    <row r="2119" spans="2:6" x14ac:dyDescent="0.2">
      <c r="B2119" s="6" t="s">
        <v>42454</v>
      </c>
      <c r="C2119" s="6">
        <v>131</v>
      </c>
      <c r="D2119" s="6">
        <v>165</v>
      </c>
      <c r="E2119" s="6">
        <v>150</v>
      </c>
      <c r="F2119" s="6">
        <v>166</v>
      </c>
    </row>
    <row r="2120" spans="2:6" x14ac:dyDescent="0.2">
      <c r="B2120" s="6" t="s">
        <v>42455</v>
      </c>
      <c r="C2120" s="6">
        <v>143</v>
      </c>
      <c r="D2120" s="6">
        <v>157</v>
      </c>
      <c r="E2120" s="6">
        <v>142</v>
      </c>
      <c r="F2120" s="6">
        <v>119</v>
      </c>
    </row>
    <row r="2121" spans="2:6" x14ac:dyDescent="0.2">
      <c r="B2121" s="6" t="s">
        <v>42456</v>
      </c>
      <c r="C2121" s="6">
        <v>116</v>
      </c>
      <c r="D2121" s="6">
        <v>169</v>
      </c>
      <c r="E2121" s="6">
        <v>147</v>
      </c>
      <c r="F2121" s="6">
        <v>112</v>
      </c>
    </row>
    <row r="2122" spans="2:6" x14ac:dyDescent="0.2">
      <c r="B2122" s="6" t="s">
        <v>42457</v>
      </c>
      <c r="C2122" s="6">
        <v>90</v>
      </c>
      <c r="D2122" s="6">
        <v>202</v>
      </c>
      <c r="E2122" s="6">
        <v>183</v>
      </c>
      <c r="F2122" s="6">
        <v>116</v>
      </c>
    </row>
    <row r="2123" spans="2:6" x14ac:dyDescent="0.2">
      <c r="B2123" s="6" t="s">
        <v>42458</v>
      </c>
      <c r="C2123" s="6">
        <v>162</v>
      </c>
      <c r="D2123" s="6">
        <v>213</v>
      </c>
      <c r="E2123" s="6">
        <v>189</v>
      </c>
      <c r="F2123" s="6">
        <v>187</v>
      </c>
    </row>
    <row r="2124" spans="2:6" x14ac:dyDescent="0.2">
      <c r="B2124" s="6" t="s">
        <v>42459</v>
      </c>
      <c r="C2124" s="6">
        <v>130</v>
      </c>
      <c r="D2124" s="6">
        <v>214</v>
      </c>
      <c r="E2124" s="6">
        <v>181</v>
      </c>
      <c r="F2124" s="6">
        <v>132</v>
      </c>
    </row>
    <row r="2125" spans="2:6" x14ac:dyDescent="0.2">
      <c r="B2125" s="6" t="s">
        <v>42460</v>
      </c>
      <c r="C2125" s="6">
        <v>153</v>
      </c>
      <c r="D2125" s="6">
        <v>179</v>
      </c>
      <c r="E2125" s="6">
        <v>187</v>
      </c>
      <c r="F2125" s="6">
        <v>155</v>
      </c>
    </row>
    <row r="2126" spans="2:6" x14ac:dyDescent="0.2">
      <c r="B2126" s="6" t="s">
        <v>42461</v>
      </c>
      <c r="C2126" s="6">
        <v>126</v>
      </c>
      <c r="D2126" s="6">
        <v>163</v>
      </c>
      <c r="E2126" s="6">
        <v>153</v>
      </c>
      <c r="F2126" s="6">
        <v>142</v>
      </c>
    </row>
    <row r="2127" spans="2:6" x14ac:dyDescent="0.2">
      <c r="B2127" s="6" t="s">
        <v>42462</v>
      </c>
      <c r="C2127" s="6">
        <v>97</v>
      </c>
      <c r="D2127" s="6">
        <v>159</v>
      </c>
      <c r="E2127" s="6">
        <v>122</v>
      </c>
      <c r="F2127" s="6">
        <v>136</v>
      </c>
    </row>
    <row r="2128" spans="2:6" x14ac:dyDescent="0.2">
      <c r="B2128" s="6" t="s">
        <v>42463</v>
      </c>
      <c r="C2128" s="6">
        <v>162</v>
      </c>
      <c r="D2128" s="6">
        <v>232</v>
      </c>
      <c r="E2128" s="6">
        <v>180</v>
      </c>
      <c r="F2128" s="6">
        <v>185</v>
      </c>
    </row>
    <row r="2129" spans="2:6" x14ac:dyDescent="0.2">
      <c r="B2129" s="6" t="s">
        <v>42464</v>
      </c>
      <c r="C2129" s="6">
        <v>102</v>
      </c>
      <c r="D2129" s="6">
        <v>210</v>
      </c>
      <c r="E2129" s="6">
        <v>211</v>
      </c>
      <c r="F2129" s="6">
        <v>132</v>
      </c>
    </row>
    <row r="2130" spans="2:6" x14ac:dyDescent="0.2">
      <c r="B2130" s="6" t="s">
        <v>42465</v>
      </c>
      <c r="C2130" s="6">
        <v>136</v>
      </c>
      <c r="D2130" s="6">
        <v>136</v>
      </c>
      <c r="E2130" s="6">
        <v>117</v>
      </c>
      <c r="F2130" s="6">
        <v>139</v>
      </c>
    </row>
    <row r="2131" spans="2:6" x14ac:dyDescent="0.2">
      <c r="B2131" s="6" t="s">
        <v>42466</v>
      </c>
      <c r="C2131" s="6">
        <v>156</v>
      </c>
      <c r="D2131" s="6">
        <v>190</v>
      </c>
      <c r="E2131" s="6">
        <v>187</v>
      </c>
      <c r="F2131" s="6">
        <v>189</v>
      </c>
    </row>
    <row r="2132" spans="2:6" x14ac:dyDescent="0.2">
      <c r="B2132" s="6" t="s">
        <v>42467</v>
      </c>
      <c r="C2132" s="6">
        <v>126</v>
      </c>
      <c r="D2132" s="6">
        <v>182</v>
      </c>
      <c r="E2132" s="6">
        <v>158</v>
      </c>
      <c r="F2132" s="6">
        <v>168</v>
      </c>
    </row>
    <row r="2133" spans="2:6" x14ac:dyDescent="0.2">
      <c r="B2133" s="6" t="s">
        <v>42468</v>
      </c>
      <c r="C2133" s="6">
        <v>91</v>
      </c>
      <c r="D2133" s="6">
        <v>151</v>
      </c>
      <c r="E2133" s="6">
        <v>148</v>
      </c>
      <c r="F2133" s="6">
        <v>79</v>
      </c>
    </row>
    <row r="2134" spans="2:6" x14ac:dyDescent="0.2">
      <c r="B2134" s="6" t="s">
        <v>42469</v>
      </c>
      <c r="C2134" s="6">
        <v>138</v>
      </c>
      <c r="D2134" s="6">
        <v>174</v>
      </c>
      <c r="E2134" s="6">
        <v>187</v>
      </c>
      <c r="F2134" s="6">
        <v>183</v>
      </c>
    </row>
    <row r="2135" spans="2:6" x14ac:dyDescent="0.2">
      <c r="B2135" s="6" t="s">
        <v>42470</v>
      </c>
      <c r="C2135" s="6">
        <v>140</v>
      </c>
      <c r="D2135" s="6">
        <v>166</v>
      </c>
      <c r="E2135" s="6">
        <v>117</v>
      </c>
      <c r="F2135" s="6">
        <v>146</v>
      </c>
    </row>
    <row r="2136" spans="2:6" x14ac:dyDescent="0.2">
      <c r="B2136" s="6" t="s">
        <v>42471</v>
      </c>
      <c r="C2136" s="6">
        <v>146</v>
      </c>
      <c r="D2136" s="6">
        <v>194</v>
      </c>
      <c r="E2136" s="6">
        <v>167</v>
      </c>
      <c r="F2136" s="6">
        <v>156</v>
      </c>
    </row>
    <row r="2137" spans="2:6" x14ac:dyDescent="0.2">
      <c r="B2137" s="6" t="s">
        <v>42472</v>
      </c>
      <c r="C2137" s="6">
        <v>128</v>
      </c>
      <c r="D2137" s="6">
        <v>170</v>
      </c>
      <c r="E2137" s="6">
        <v>169</v>
      </c>
      <c r="F2137" s="6">
        <v>177</v>
      </c>
    </row>
    <row r="2138" spans="2:6" x14ac:dyDescent="0.2">
      <c r="B2138" s="6" t="s">
        <v>42473</v>
      </c>
      <c r="C2138" s="6">
        <v>63</v>
      </c>
      <c r="D2138" s="6">
        <v>210</v>
      </c>
      <c r="E2138" s="6">
        <v>185</v>
      </c>
      <c r="F2138" s="6">
        <v>105</v>
      </c>
    </row>
    <row r="2139" spans="2:6" x14ac:dyDescent="0.2">
      <c r="B2139" s="6" t="s">
        <v>42474</v>
      </c>
      <c r="C2139" s="6">
        <v>120</v>
      </c>
      <c r="D2139" s="6">
        <v>142</v>
      </c>
      <c r="E2139" s="6">
        <v>141</v>
      </c>
      <c r="F2139" s="6">
        <v>161</v>
      </c>
    </row>
    <row r="2140" spans="2:6" x14ac:dyDescent="0.2">
      <c r="B2140" s="6" t="s">
        <v>42475</v>
      </c>
      <c r="C2140" s="6">
        <v>128</v>
      </c>
      <c r="D2140" s="6">
        <v>148</v>
      </c>
      <c r="E2140" s="6">
        <v>129</v>
      </c>
      <c r="F2140" s="6">
        <v>114</v>
      </c>
    </row>
    <row r="2141" spans="2:6" x14ac:dyDescent="0.2">
      <c r="B2141" s="6" t="s">
        <v>42476</v>
      </c>
      <c r="C2141" s="6">
        <v>157</v>
      </c>
      <c r="D2141" s="6">
        <v>160</v>
      </c>
      <c r="E2141" s="6">
        <v>159</v>
      </c>
      <c r="F2141" s="6">
        <v>163</v>
      </c>
    </row>
    <row r="2142" spans="2:6" x14ac:dyDescent="0.2">
      <c r="B2142" s="6" t="s">
        <v>42477</v>
      </c>
      <c r="C2142" s="6">
        <v>100</v>
      </c>
      <c r="D2142" s="6">
        <v>127</v>
      </c>
      <c r="E2142" s="6">
        <v>116</v>
      </c>
      <c r="F2142" s="6">
        <v>138</v>
      </c>
    </row>
    <row r="2143" spans="2:6" x14ac:dyDescent="0.2">
      <c r="B2143" s="6" t="s">
        <v>42478</v>
      </c>
      <c r="C2143" s="6">
        <v>151</v>
      </c>
      <c r="D2143" s="6">
        <v>193</v>
      </c>
      <c r="E2143" s="6">
        <v>143</v>
      </c>
      <c r="F2143" s="6">
        <v>159</v>
      </c>
    </row>
    <row r="2144" spans="2:6" x14ac:dyDescent="0.2">
      <c r="B2144" s="6" t="s">
        <v>42479</v>
      </c>
      <c r="C2144" s="6">
        <v>136</v>
      </c>
      <c r="D2144" s="6">
        <v>213</v>
      </c>
      <c r="E2144" s="6">
        <v>165</v>
      </c>
      <c r="F2144" s="6">
        <v>179</v>
      </c>
    </row>
    <row r="2145" spans="2:6" x14ac:dyDescent="0.2">
      <c r="B2145" s="6" t="s">
        <v>42480</v>
      </c>
      <c r="C2145" s="6">
        <v>137</v>
      </c>
      <c r="D2145" s="6">
        <v>162</v>
      </c>
      <c r="E2145" s="6">
        <v>120</v>
      </c>
      <c r="F2145" s="6">
        <v>171</v>
      </c>
    </row>
    <row r="2146" spans="2:6" x14ac:dyDescent="0.2">
      <c r="B2146" s="6" t="s">
        <v>42481</v>
      </c>
      <c r="C2146" s="6">
        <v>175</v>
      </c>
      <c r="D2146" s="6">
        <v>224</v>
      </c>
      <c r="E2146" s="6">
        <v>192</v>
      </c>
      <c r="F2146" s="6">
        <v>128</v>
      </c>
    </row>
    <row r="2147" spans="2:6" x14ac:dyDescent="0.2">
      <c r="B2147" s="6" t="s">
        <v>42482</v>
      </c>
      <c r="C2147" s="6">
        <v>106</v>
      </c>
      <c r="D2147" s="6">
        <v>108</v>
      </c>
      <c r="E2147" s="6">
        <v>106</v>
      </c>
      <c r="F2147" s="6">
        <v>147</v>
      </c>
    </row>
    <row r="2148" spans="2:6" x14ac:dyDescent="0.2">
      <c r="B2148" s="6" t="s">
        <v>42483</v>
      </c>
      <c r="C2148" s="6">
        <v>135</v>
      </c>
      <c r="D2148" s="6">
        <v>169</v>
      </c>
      <c r="E2148" s="6">
        <v>171</v>
      </c>
      <c r="F2148" s="6">
        <v>135</v>
      </c>
    </row>
    <row r="2149" spans="2:6" x14ac:dyDescent="0.2">
      <c r="B2149" s="6" t="s">
        <v>42484</v>
      </c>
      <c r="C2149" s="6">
        <v>107</v>
      </c>
      <c r="D2149" s="6">
        <v>165</v>
      </c>
      <c r="E2149" s="6">
        <v>167</v>
      </c>
      <c r="F2149" s="6">
        <v>167</v>
      </c>
    </row>
    <row r="2150" spans="2:6" x14ac:dyDescent="0.2">
      <c r="B2150" s="6" t="s">
        <v>42485</v>
      </c>
      <c r="C2150" s="6">
        <v>132</v>
      </c>
      <c r="D2150" s="6">
        <v>151</v>
      </c>
      <c r="E2150" s="6">
        <v>151</v>
      </c>
      <c r="F2150" s="6">
        <v>154</v>
      </c>
    </row>
    <row r="2151" spans="2:6" x14ac:dyDescent="0.2">
      <c r="B2151" s="6" t="s">
        <v>42486</v>
      </c>
      <c r="C2151" s="6">
        <v>139</v>
      </c>
      <c r="D2151" s="6">
        <v>185</v>
      </c>
      <c r="E2151" s="6">
        <v>141</v>
      </c>
      <c r="F2151" s="6">
        <v>141</v>
      </c>
    </row>
    <row r="2152" spans="2:6" x14ac:dyDescent="0.2">
      <c r="B2152" s="6" t="s">
        <v>42487</v>
      </c>
      <c r="C2152" s="6">
        <v>161</v>
      </c>
      <c r="D2152" s="6">
        <v>160</v>
      </c>
      <c r="E2152" s="6">
        <v>151</v>
      </c>
      <c r="F2152" s="6">
        <v>141</v>
      </c>
    </row>
    <row r="2153" spans="2:6" x14ac:dyDescent="0.2">
      <c r="B2153" s="6" t="s">
        <v>42488</v>
      </c>
      <c r="C2153" s="6">
        <v>88</v>
      </c>
      <c r="D2153" s="6">
        <v>156</v>
      </c>
      <c r="E2153" s="6">
        <v>192</v>
      </c>
      <c r="F2153" s="6">
        <v>132</v>
      </c>
    </row>
    <row r="2154" spans="2:6" x14ac:dyDescent="0.2">
      <c r="B2154" s="6" t="s">
        <v>42489</v>
      </c>
      <c r="C2154" s="6">
        <v>114</v>
      </c>
      <c r="D2154" s="6">
        <v>118</v>
      </c>
      <c r="E2154" s="6">
        <v>121</v>
      </c>
      <c r="F2154" s="6">
        <v>126</v>
      </c>
    </row>
    <row r="2155" spans="2:6" x14ac:dyDescent="0.2">
      <c r="B2155" s="6" t="s">
        <v>42490</v>
      </c>
      <c r="C2155" s="6">
        <v>135</v>
      </c>
      <c r="D2155" s="6">
        <v>154</v>
      </c>
      <c r="E2155" s="6">
        <v>132</v>
      </c>
      <c r="F2155" s="6">
        <v>136</v>
      </c>
    </row>
    <row r="2156" spans="2:6" x14ac:dyDescent="0.2">
      <c r="B2156" s="6" t="s">
        <v>42491</v>
      </c>
      <c r="C2156" s="6">
        <v>117</v>
      </c>
      <c r="D2156" s="6">
        <v>187</v>
      </c>
      <c r="E2156" s="6">
        <v>192</v>
      </c>
      <c r="F2156" s="6">
        <v>116</v>
      </c>
    </row>
    <row r="2157" spans="2:6" x14ac:dyDescent="0.2">
      <c r="B2157" s="6" t="s">
        <v>42492</v>
      </c>
      <c r="C2157" s="6">
        <v>126</v>
      </c>
      <c r="D2157" s="6">
        <v>188</v>
      </c>
      <c r="E2157" s="6">
        <v>145</v>
      </c>
      <c r="F2157" s="6">
        <v>175</v>
      </c>
    </row>
    <row r="2158" spans="2:6" x14ac:dyDescent="0.2">
      <c r="B2158" s="6" t="s">
        <v>42493</v>
      </c>
      <c r="C2158" s="6">
        <v>112</v>
      </c>
      <c r="D2158" s="6">
        <v>150</v>
      </c>
      <c r="E2158" s="6">
        <v>158</v>
      </c>
      <c r="F2158" s="6">
        <v>117</v>
      </c>
    </row>
    <row r="2159" spans="2:6" x14ac:dyDescent="0.2">
      <c r="B2159" s="6" t="s">
        <v>42494</v>
      </c>
      <c r="C2159" s="6">
        <v>139</v>
      </c>
      <c r="D2159" s="6">
        <v>175</v>
      </c>
      <c r="E2159" s="6">
        <v>172</v>
      </c>
      <c r="F2159" s="6">
        <v>153</v>
      </c>
    </row>
    <row r="2160" spans="2:6" x14ac:dyDescent="0.2">
      <c r="B2160" s="6" t="s">
        <v>42495</v>
      </c>
      <c r="C2160" s="6">
        <v>104</v>
      </c>
      <c r="D2160" s="6">
        <v>174</v>
      </c>
      <c r="E2160" s="6">
        <v>154</v>
      </c>
      <c r="F2160" s="6">
        <v>120</v>
      </c>
    </row>
    <row r="2161" spans="2:6" x14ac:dyDescent="0.2">
      <c r="B2161" s="6" t="s">
        <v>42496</v>
      </c>
      <c r="C2161" s="6">
        <v>151</v>
      </c>
      <c r="D2161" s="6">
        <v>176</v>
      </c>
      <c r="E2161" s="6">
        <v>147</v>
      </c>
      <c r="F2161" s="6">
        <v>154</v>
      </c>
    </row>
    <row r="2162" spans="2:6" x14ac:dyDescent="0.2">
      <c r="B2162" s="6" t="s">
        <v>42497</v>
      </c>
      <c r="C2162" s="6">
        <v>156</v>
      </c>
      <c r="D2162" s="6">
        <v>155</v>
      </c>
      <c r="E2162" s="6">
        <v>158</v>
      </c>
      <c r="F2162" s="6">
        <v>178</v>
      </c>
    </row>
    <row r="2163" spans="2:6" x14ac:dyDescent="0.2">
      <c r="B2163" s="6" t="s">
        <v>42498</v>
      </c>
      <c r="C2163" s="6">
        <v>124</v>
      </c>
      <c r="D2163" s="6">
        <v>178</v>
      </c>
      <c r="E2163" s="6">
        <v>170</v>
      </c>
      <c r="F2163" s="6">
        <v>155</v>
      </c>
    </row>
    <row r="2164" spans="2:6" x14ac:dyDescent="0.2">
      <c r="B2164" s="6" t="s">
        <v>42499</v>
      </c>
      <c r="C2164" s="6">
        <v>121</v>
      </c>
      <c r="D2164" s="6">
        <v>173</v>
      </c>
      <c r="E2164" s="6">
        <v>170</v>
      </c>
      <c r="F2164" s="6">
        <v>131</v>
      </c>
    </row>
    <row r="2165" spans="2:6" x14ac:dyDescent="0.2">
      <c r="B2165" s="6" t="s">
        <v>42500</v>
      </c>
      <c r="C2165" s="6">
        <v>170</v>
      </c>
      <c r="D2165" s="6">
        <v>148</v>
      </c>
      <c r="E2165" s="6">
        <v>157</v>
      </c>
      <c r="F2165" s="6">
        <v>160</v>
      </c>
    </row>
    <row r="2166" spans="2:6" x14ac:dyDescent="0.2">
      <c r="B2166" s="6" t="s">
        <v>42501</v>
      </c>
      <c r="C2166" s="6">
        <v>156</v>
      </c>
      <c r="D2166" s="6">
        <v>135</v>
      </c>
      <c r="E2166" s="6">
        <v>141</v>
      </c>
      <c r="F2166" s="6">
        <v>150</v>
      </c>
    </row>
    <row r="2167" spans="2:6" x14ac:dyDescent="0.2">
      <c r="B2167" s="6" t="s">
        <v>42502</v>
      </c>
      <c r="C2167" s="6">
        <v>130</v>
      </c>
      <c r="D2167" s="6">
        <v>150</v>
      </c>
      <c r="E2167" s="6">
        <v>133</v>
      </c>
      <c r="F2167" s="6">
        <v>178</v>
      </c>
    </row>
    <row r="2168" spans="2:6" x14ac:dyDescent="0.2">
      <c r="B2168" s="6" t="s">
        <v>42503</v>
      </c>
      <c r="C2168" s="6">
        <v>143</v>
      </c>
      <c r="D2168" s="6">
        <v>202</v>
      </c>
      <c r="E2168" s="6">
        <v>196</v>
      </c>
      <c r="F2168" s="6">
        <v>120</v>
      </c>
    </row>
    <row r="2169" spans="2:6" x14ac:dyDescent="0.2">
      <c r="B2169" s="6" t="s">
        <v>42504</v>
      </c>
      <c r="C2169" s="6">
        <v>113</v>
      </c>
      <c r="D2169" s="6">
        <v>110</v>
      </c>
      <c r="E2169" s="6">
        <v>111</v>
      </c>
      <c r="F2169" s="6">
        <v>151</v>
      </c>
    </row>
    <row r="2170" spans="2:6" x14ac:dyDescent="0.2">
      <c r="B2170" s="6" t="s">
        <v>42505</v>
      </c>
      <c r="C2170" s="6">
        <v>131</v>
      </c>
      <c r="D2170" s="6">
        <v>135</v>
      </c>
      <c r="E2170" s="6">
        <v>192</v>
      </c>
      <c r="F2170" s="6">
        <v>162</v>
      </c>
    </row>
    <row r="2171" spans="2:6" x14ac:dyDescent="0.2">
      <c r="B2171" s="6" t="s">
        <v>42506</v>
      </c>
      <c r="C2171" s="6">
        <v>136</v>
      </c>
      <c r="D2171" s="6">
        <v>83</v>
      </c>
      <c r="E2171" s="6">
        <v>80</v>
      </c>
      <c r="F2171" s="6">
        <v>151</v>
      </c>
    </row>
    <row r="2172" spans="2:6" x14ac:dyDescent="0.2">
      <c r="B2172" s="6" t="s">
        <v>42507</v>
      </c>
      <c r="C2172" s="6">
        <v>154</v>
      </c>
      <c r="D2172" s="6">
        <v>171</v>
      </c>
      <c r="E2172" s="6">
        <v>141</v>
      </c>
      <c r="F2172" s="6">
        <v>149</v>
      </c>
    </row>
    <row r="2173" spans="2:6" x14ac:dyDescent="0.2">
      <c r="B2173" s="6" t="s">
        <v>42508</v>
      </c>
      <c r="C2173" s="6">
        <v>114</v>
      </c>
      <c r="D2173" s="6">
        <v>173</v>
      </c>
      <c r="E2173" s="6">
        <v>160</v>
      </c>
      <c r="F2173" s="6">
        <v>120</v>
      </c>
    </row>
    <row r="2174" spans="2:6" x14ac:dyDescent="0.2">
      <c r="B2174" s="6" t="s">
        <v>42509</v>
      </c>
      <c r="C2174" s="6">
        <v>132</v>
      </c>
      <c r="D2174" s="6">
        <v>238</v>
      </c>
      <c r="E2174" s="6">
        <v>242</v>
      </c>
      <c r="F2174" s="6">
        <v>157</v>
      </c>
    </row>
    <row r="2175" spans="2:6" x14ac:dyDescent="0.2">
      <c r="B2175" s="6" t="s">
        <v>42510</v>
      </c>
      <c r="C2175" s="6">
        <v>138</v>
      </c>
      <c r="D2175" s="6">
        <v>184</v>
      </c>
      <c r="E2175" s="6">
        <v>172</v>
      </c>
      <c r="F2175" s="6">
        <v>154</v>
      </c>
    </row>
    <row r="2176" spans="2:6" x14ac:dyDescent="0.2">
      <c r="B2176" s="6" t="s">
        <v>42511</v>
      </c>
      <c r="C2176" s="6">
        <v>129</v>
      </c>
      <c r="D2176" s="6">
        <v>222</v>
      </c>
      <c r="E2176" s="6">
        <v>174</v>
      </c>
      <c r="F2176" s="6">
        <v>188</v>
      </c>
    </row>
    <row r="2177" spans="2:6" x14ac:dyDescent="0.2">
      <c r="B2177" s="6" t="s">
        <v>42512</v>
      </c>
      <c r="C2177" s="6">
        <v>135</v>
      </c>
      <c r="D2177" s="6">
        <v>179</v>
      </c>
      <c r="E2177" s="6">
        <v>206</v>
      </c>
      <c r="F2177" s="6">
        <v>159</v>
      </c>
    </row>
    <row r="2178" spans="2:6" x14ac:dyDescent="0.2">
      <c r="B2178" s="6" t="s">
        <v>42513</v>
      </c>
      <c r="C2178" s="6">
        <v>105</v>
      </c>
      <c r="D2178" s="6">
        <v>232</v>
      </c>
      <c r="E2178" s="6">
        <v>236</v>
      </c>
      <c r="F2178" s="6">
        <v>134</v>
      </c>
    </row>
    <row r="2179" spans="2:6" x14ac:dyDescent="0.2">
      <c r="B2179" s="6" t="s">
        <v>42514</v>
      </c>
      <c r="C2179" s="6">
        <v>127</v>
      </c>
      <c r="D2179" s="6">
        <v>173</v>
      </c>
      <c r="E2179" s="6">
        <v>145</v>
      </c>
      <c r="F2179" s="6">
        <v>123</v>
      </c>
    </row>
    <row r="2180" spans="2:6" x14ac:dyDescent="0.2">
      <c r="B2180" s="6" t="s">
        <v>42515</v>
      </c>
      <c r="C2180" s="6">
        <v>136</v>
      </c>
      <c r="D2180" s="6">
        <v>140</v>
      </c>
      <c r="E2180" s="6">
        <v>139</v>
      </c>
      <c r="F2180" s="6">
        <v>133</v>
      </c>
    </row>
    <row r="2181" spans="2:6" x14ac:dyDescent="0.2">
      <c r="B2181" s="6" t="s">
        <v>42516</v>
      </c>
      <c r="C2181" s="6">
        <v>144</v>
      </c>
      <c r="D2181" s="6">
        <v>211</v>
      </c>
      <c r="E2181" s="6">
        <v>169</v>
      </c>
      <c r="F2181" s="6">
        <v>173</v>
      </c>
    </row>
    <row r="2182" spans="2:6" x14ac:dyDescent="0.2">
      <c r="B2182" s="6" t="s">
        <v>42517</v>
      </c>
      <c r="C2182" s="6">
        <v>96</v>
      </c>
      <c r="D2182" s="6">
        <v>145</v>
      </c>
      <c r="E2182" s="6">
        <v>146</v>
      </c>
      <c r="F2182" s="6">
        <v>118</v>
      </c>
    </row>
    <row r="2183" spans="2:6" x14ac:dyDescent="0.2">
      <c r="B2183" s="6" t="s">
        <v>42518</v>
      </c>
      <c r="C2183" s="6">
        <v>113</v>
      </c>
      <c r="D2183" s="6">
        <v>103</v>
      </c>
      <c r="E2183" s="6">
        <v>81</v>
      </c>
      <c r="F2183" s="6">
        <v>130</v>
      </c>
    </row>
    <row r="2184" spans="2:6" x14ac:dyDescent="0.2">
      <c r="B2184" s="6" t="s">
        <v>42519</v>
      </c>
      <c r="C2184" s="6">
        <v>103</v>
      </c>
      <c r="D2184" s="6">
        <v>141</v>
      </c>
      <c r="E2184" s="6">
        <v>138</v>
      </c>
      <c r="F2184" s="6">
        <v>154</v>
      </c>
    </row>
    <row r="2185" spans="2:6" x14ac:dyDescent="0.2">
      <c r="B2185" s="6" t="s">
        <v>42520</v>
      </c>
      <c r="C2185" s="6">
        <v>120</v>
      </c>
      <c r="D2185" s="6">
        <v>127</v>
      </c>
      <c r="E2185" s="6">
        <v>106</v>
      </c>
      <c r="F2185" s="6">
        <v>124</v>
      </c>
    </row>
    <row r="2186" spans="2:6" x14ac:dyDescent="0.2">
      <c r="B2186" s="6" t="s">
        <v>42521</v>
      </c>
      <c r="C2186" s="6">
        <v>121</v>
      </c>
      <c r="D2186" s="6">
        <v>184</v>
      </c>
      <c r="E2186" s="6">
        <v>150</v>
      </c>
      <c r="F2186" s="6">
        <v>124</v>
      </c>
    </row>
    <row r="2187" spans="2:6" x14ac:dyDescent="0.2">
      <c r="B2187" s="6" t="s">
        <v>42522</v>
      </c>
      <c r="C2187" s="6">
        <v>114</v>
      </c>
      <c r="D2187" s="6">
        <v>230</v>
      </c>
      <c r="E2187" s="6">
        <v>208</v>
      </c>
      <c r="F2187" s="6">
        <v>156</v>
      </c>
    </row>
    <row r="2188" spans="2:6" x14ac:dyDescent="0.2">
      <c r="B2188" s="6" t="s">
        <v>42523</v>
      </c>
      <c r="C2188" s="6">
        <v>135</v>
      </c>
      <c r="D2188" s="6">
        <v>185</v>
      </c>
      <c r="E2188" s="6">
        <v>163</v>
      </c>
      <c r="F2188" s="6">
        <v>142</v>
      </c>
    </row>
    <row r="2189" spans="2:6" x14ac:dyDescent="0.2">
      <c r="B2189" s="6" t="s">
        <v>42524</v>
      </c>
      <c r="C2189" s="6">
        <v>133</v>
      </c>
      <c r="D2189" s="6">
        <v>191</v>
      </c>
      <c r="E2189" s="6">
        <v>185</v>
      </c>
      <c r="F2189" s="6">
        <v>161</v>
      </c>
    </row>
    <row r="2190" spans="2:6" x14ac:dyDescent="0.2">
      <c r="B2190" s="6" t="s">
        <v>42525</v>
      </c>
      <c r="C2190" s="6">
        <v>138</v>
      </c>
      <c r="D2190" s="6">
        <v>203</v>
      </c>
      <c r="E2190" s="6">
        <v>199</v>
      </c>
      <c r="F2190" s="6">
        <v>160</v>
      </c>
    </row>
    <row r="2191" spans="2:6" x14ac:dyDescent="0.2">
      <c r="B2191" s="6" t="s">
        <v>42526</v>
      </c>
      <c r="C2191" s="6">
        <v>163</v>
      </c>
      <c r="D2191" s="6">
        <v>153</v>
      </c>
      <c r="E2191" s="6">
        <v>149</v>
      </c>
      <c r="F2191" s="6">
        <v>181</v>
      </c>
    </row>
    <row r="2192" spans="2:6" x14ac:dyDescent="0.2">
      <c r="B2192" s="6" t="s">
        <v>42527</v>
      </c>
      <c r="C2192" s="6">
        <v>162</v>
      </c>
      <c r="D2192" s="6">
        <v>83</v>
      </c>
      <c r="E2192" s="6">
        <v>64</v>
      </c>
      <c r="F2192" s="6">
        <v>194</v>
      </c>
    </row>
    <row r="2193" spans="2:6" x14ac:dyDescent="0.2">
      <c r="B2193" s="6" t="s">
        <v>42528</v>
      </c>
      <c r="C2193" s="6">
        <v>139</v>
      </c>
      <c r="D2193" s="6">
        <v>209</v>
      </c>
      <c r="E2193" s="6">
        <v>241</v>
      </c>
      <c r="F2193" s="6">
        <v>137</v>
      </c>
    </row>
    <row r="2194" spans="2:6" x14ac:dyDescent="0.2">
      <c r="B2194" s="6" t="s">
        <v>42529</v>
      </c>
      <c r="C2194" s="6">
        <v>148</v>
      </c>
      <c r="D2194" s="6">
        <v>143</v>
      </c>
      <c r="E2194" s="6">
        <v>129</v>
      </c>
      <c r="F2194" s="6">
        <v>176</v>
      </c>
    </row>
    <row r="2195" spans="2:6" x14ac:dyDescent="0.2">
      <c r="B2195" s="6" t="s">
        <v>42530</v>
      </c>
      <c r="C2195" s="6">
        <v>117</v>
      </c>
      <c r="D2195" s="6">
        <v>174</v>
      </c>
      <c r="E2195" s="6">
        <v>156</v>
      </c>
      <c r="F2195" s="6">
        <v>124</v>
      </c>
    </row>
    <row r="2196" spans="2:6" x14ac:dyDescent="0.2">
      <c r="B2196" s="6" t="s">
        <v>42531</v>
      </c>
      <c r="C2196" s="6">
        <v>144</v>
      </c>
      <c r="D2196" s="6">
        <v>171</v>
      </c>
      <c r="E2196" s="6">
        <v>167</v>
      </c>
      <c r="F2196" s="6">
        <v>149</v>
      </c>
    </row>
    <row r="2197" spans="2:6" x14ac:dyDescent="0.2">
      <c r="B2197" s="6" t="s">
        <v>42532</v>
      </c>
      <c r="C2197" s="6">
        <v>123</v>
      </c>
      <c r="D2197" s="6">
        <v>142</v>
      </c>
      <c r="E2197" s="6">
        <v>127</v>
      </c>
      <c r="F2197" s="6">
        <v>154</v>
      </c>
    </row>
    <row r="2198" spans="2:6" x14ac:dyDescent="0.2">
      <c r="B2198" s="6" t="s">
        <v>42533</v>
      </c>
      <c r="C2198" s="6">
        <v>146</v>
      </c>
      <c r="D2198" s="6">
        <v>184</v>
      </c>
      <c r="E2198" s="6">
        <v>159</v>
      </c>
      <c r="F2198" s="6">
        <v>165</v>
      </c>
    </row>
    <row r="2199" spans="2:6" x14ac:dyDescent="0.2">
      <c r="B2199" s="6" t="s">
        <v>42534</v>
      </c>
      <c r="C2199" s="6">
        <v>120</v>
      </c>
      <c r="D2199" s="6">
        <v>174</v>
      </c>
      <c r="E2199" s="6">
        <v>152</v>
      </c>
      <c r="F2199" s="6">
        <v>157</v>
      </c>
    </row>
    <row r="2200" spans="2:6" x14ac:dyDescent="0.2">
      <c r="B2200" s="6" t="s">
        <v>42535</v>
      </c>
      <c r="C2200" s="6">
        <v>35</v>
      </c>
      <c r="D2200" s="6">
        <v>188</v>
      </c>
      <c r="E2200" s="6">
        <v>152</v>
      </c>
      <c r="F2200" s="6">
        <v>66</v>
      </c>
    </row>
    <row r="2201" spans="2:6" x14ac:dyDescent="0.2">
      <c r="B2201" s="6" t="s">
        <v>42536</v>
      </c>
      <c r="C2201" s="6">
        <v>162</v>
      </c>
      <c r="D2201" s="6">
        <v>110</v>
      </c>
      <c r="E2201" s="6">
        <v>108</v>
      </c>
      <c r="F2201" s="6">
        <v>158</v>
      </c>
    </row>
    <row r="2202" spans="2:6" x14ac:dyDescent="0.2">
      <c r="B2202" s="6" t="s">
        <v>42537</v>
      </c>
      <c r="C2202" s="6">
        <v>163</v>
      </c>
      <c r="D2202" s="6">
        <v>227</v>
      </c>
      <c r="E2202" s="6">
        <v>203</v>
      </c>
      <c r="F2202" s="6">
        <v>227</v>
      </c>
    </row>
    <row r="2203" spans="2:6" x14ac:dyDescent="0.2">
      <c r="B2203" s="6" t="s">
        <v>42538</v>
      </c>
      <c r="C2203" s="6">
        <v>135</v>
      </c>
      <c r="D2203" s="6">
        <v>198</v>
      </c>
      <c r="E2203" s="6">
        <v>163</v>
      </c>
      <c r="F2203" s="6">
        <v>145</v>
      </c>
    </row>
    <row r="2204" spans="2:6" x14ac:dyDescent="0.2">
      <c r="B2204" s="6" t="s">
        <v>42539</v>
      </c>
      <c r="C2204" s="6">
        <v>118</v>
      </c>
      <c r="D2204" s="6">
        <v>167</v>
      </c>
      <c r="E2204" s="6">
        <v>167</v>
      </c>
      <c r="F2204" s="6">
        <v>112</v>
      </c>
    </row>
    <row r="2205" spans="2:6" x14ac:dyDescent="0.2">
      <c r="B2205" s="6" t="s">
        <v>42540</v>
      </c>
      <c r="C2205" s="6">
        <v>161</v>
      </c>
      <c r="D2205" s="6">
        <v>96</v>
      </c>
      <c r="E2205" s="6">
        <v>117</v>
      </c>
      <c r="F2205" s="6">
        <v>151</v>
      </c>
    </row>
    <row r="2206" spans="2:6" x14ac:dyDescent="0.2">
      <c r="B2206" s="6" t="s">
        <v>42541</v>
      </c>
      <c r="C2206" s="6">
        <v>144</v>
      </c>
      <c r="D2206" s="6">
        <v>184</v>
      </c>
      <c r="E2206" s="6">
        <v>178</v>
      </c>
      <c r="F2206" s="6">
        <v>154</v>
      </c>
    </row>
    <row r="2207" spans="2:6" x14ac:dyDescent="0.2">
      <c r="B2207" s="6" t="s">
        <v>42542</v>
      </c>
      <c r="C2207" s="6">
        <v>147</v>
      </c>
      <c r="D2207" s="6">
        <v>147</v>
      </c>
      <c r="E2207" s="6">
        <v>174</v>
      </c>
      <c r="F2207" s="6">
        <v>184</v>
      </c>
    </row>
    <row r="2208" spans="2:6" x14ac:dyDescent="0.2">
      <c r="B2208" s="6" t="s">
        <v>42543</v>
      </c>
      <c r="C2208" s="6">
        <v>115</v>
      </c>
      <c r="D2208" s="6">
        <v>124</v>
      </c>
      <c r="E2208" s="6">
        <v>118</v>
      </c>
      <c r="F2208" s="6">
        <v>146</v>
      </c>
    </row>
    <row r="2209" spans="2:6" x14ac:dyDescent="0.2">
      <c r="B2209" s="6" t="s">
        <v>42544</v>
      </c>
      <c r="C2209" s="6">
        <v>100</v>
      </c>
      <c r="D2209" s="6">
        <v>130</v>
      </c>
      <c r="E2209" s="6">
        <v>163</v>
      </c>
      <c r="F2209" s="6">
        <v>158</v>
      </c>
    </row>
    <row r="2210" spans="2:6" x14ac:dyDescent="0.2">
      <c r="B2210" s="6" t="s">
        <v>42545</v>
      </c>
      <c r="C2210" s="6">
        <v>126</v>
      </c>
      <c r="D2210" s="6">
        <v>139</v>
      </c>
      <c r="E2210" s="6">
        <v>132</v>
      </c>
      <c r="F2210" s="6">
        <v>108</v>
      </c>
    </row>
    <row r="2211" spans="2:6" x14ac:dyDescent="0.2">
      <c r="B2211" s="6" t="s">
        <v>42546</v>
      </c>
      <c r="C2211" s="6">
        <v>105</v>
      </c>
      <c r="D2211" s="6">
        <v>170</v>
      </c>
      <c r="E2211" s="6">
        <v>156</v>
      </c>
      <c r="F2211" s="6">
        <v>126</v>
      </c>
    </row>
    <row r="2212" spans="2:6" x14ac:dyDescent="0.2">
      <c r="B2212" s="6" t="s">
        <v>42547</v>
      </c>
      <c r="C2212" s="6">
        <v>133</v>
      </c>
      <c r="D2212" s="6">
        <v>109</v>
      </c>
      <c r="E2212" s="6">
        <v>159</v>
      </c>
      <c r="F2212" s="6">
        <v>133</v>
      </c>
    </row>
    <row r="2213" spans="2:6" x14ac:dyDescent="0.2">
      <c r="B2213" s="6" t="s">
        <v>42548</v>
      </c>
      <c r="C2213" s="6">
        <v>122</v>
      </c>
      <c r="D2213" s="6">
        <v>110</v>
      </c>
      <c r="E2213" s="6">
        <v>154</v>
      </c>
      <c r="F2213" s="6">
        <v>141</v>
      </c>
    </row>
    <row r="2214" spans="2:6" x14ac:dyDescent="0.2">
      <c r="B2214" s="6" t="s">
        <v>42549</v>
      </c>
      <c r="C2214" s="6">
        <v>148</v>
      </c>
      <c r="D2214" s="6">
        <v>163</v>
      </c>
      <c r="E2214" s="6">
        <v>193</v>
      </c>
      <c r="F2214" s="6">
        <v>160</v>
      </c>
    </row>
    <row r="2215" spans="2:6" x14ac:dyDescent="0.2">
      <c r="B2215" s="6" t="s">
        <v>42550</v>
      </c>
      <c r="C2215" s="6">
        <v>143</v>
      </c>
      <c r="D2215" s="6">
        <v>130</v>
      </c>
      <c r="E2215" s="6">
        <v>144</v>
      </c>
      <c r="F2215" s="6">
        <v>191</v>
      </c>
    </row>
    <row r="2216" spans="2:6" x14ac:dyDescent="0.2">
      <c r="B2216" s="6" t="s">
        <v>42551</v>
      </c>
      <c r="C2216" s="6">
        <v>126</v>
      </c>
      <c r="D2216" s="6">
        <v>137</v>
      </c>
      <c r="E2216" s="6">
        <v>144</v>
      </c>
      <c r="F2216" s="6">
        <v>121</v>
      </c>
    </row>
    <row r="2217" spans="2:6" x14ac:dyDescent="0.2">
      <c r="B2217" s="6" t="s">
        <v>42552</v>
      </c>
      <c r="C2217" s="6">
        <v>116</v>
      </c>
      <c r="D2217" s="6">
        <v>188</v>
      </c>
      <c r="E2217" s="6">
        <v>194</v>
      </c>
      <c r="F2217" s="6">
        <v>135</v>
      </c>
    </row>
    <row r="2218" spans="2:6" x14ac:dyDescent="0.2">
      <c r="B2218" s="6" t="s">
        <v>42553</v>
      </c>
      <c r="C2218" s="6">
        <v>109</v>
      </c>
      <c r="D2218" s="6">
        <v>120</v>
      </c>
      <c r="E2218" s="6">
        <v>128</v>
      </c>
      <c r="F2218" s="6">
        <v>111</v>
      </c>
    </row>
    <row r="2219" spans="2:6" x14ac:dyDescent="0.2">
      <c r="B2219" s="6" t="s">
        <v>42554</v>
      </c>
      <c r="C2219" s="6">
        <v>156</v>
      </c>
      <c r="D2219" s="6">
        <v>105</v>
      </c>
      <c r="E2219" s="6">
        <v>143</v>
      </c>
      <c r="F2219" s="6">
        <v>160</v>
      </c>
    </row>
    <row r="2220" spans="2:6" x14ac:dyDescent="0.2">
      <c r="B2220" s="6" t="s">
        <v>42555</v>
      </c>
      <c r="C2220" s="6">
        <v>122</v>
      </c>
      <c r="D2220" s="6">
        <v>142</v>
      </c>
      <c r="E2220" s="6">
        <v>148</v>
      </c>
      <c r="F2220" s="6">
        <v>94</v>
      </c>
    </row>
    <row r="2221" spans="2:6" x14ac:dyDescent="0.2">
      <c r="B2221" s="6" t="s">
        <v>42556</v>
      </c>
      <c r="C2221" s="6">
        <v>102</v>
      </c>
      <c r="D2221" s="6">
        <v>132</v>
      </c>
      <c r="E2221" s="6">
        <v>119</v>
      </c>
      <c r="F2221" s="6">
        <v>116</v>
      </c>
    </row>
    <row r="2222" spans="2:6" x14ac:dyDescent="0.2">
      <c r="B2222" s="6" t="s">
        <v>42557</v>
      </c>
      <c r="C2222" s="6">
        <v>77</v>
      </c>
      <c r="D2222" s="6">
        <v>132</v>
      </c>
      <c r="E2222" s="6">
        <v>176</v>
      </c>
      <c r="F2222" s="6">
        <v>107</v>
      </c>
    </row>
    <row r="2223" spans="2:6" x14ac:dyDescent="0.2">
      <c r="B2223" s="6" t="s">
        <v>42558</v>
      </c>
      <c r="C2223" s="6">
        <v>147</v>
      </c>
      <c r="D2223" s="6">
        <v>151</v>
      </c>
      <c r="E2223" s="6">
        <v>201</v>
      </c>
      <c r="F2223" s="6">
        <v>176</v>
      </c>
    </row>
    <row r="2224" spans="2:6" x14ac:dyDescent="0.2">
      <c r="B2224" s="6" t="s">
        <v>42559</v>
      </c>
      <c r="C2224" s="6">
        <v>116</v>
      </c>
      <c r="D2224" s="6">
        <v>181</v>
      </c>
      <c r="E2224" s="6">
        <v>163</v>
      </c>
      <c r="F2224" s="6">
        <v>126</v>
      </c>
    </row>
    <row r="2225" spans="2:6" x14ac:dyDescent="0.2">
      <c r="B2225" s="6" t="s">
        <v>42560</v>
      </c>
      <c r="C2225" s="6">
        <v>156</v>
      </c>
      <c r="D2225" s="6">
        <v>137</v>
      </c>
      <c r="E2225" s="6">
        <v>147</v>
      </c>
      <c r="F2225" s="6">
        <v>140</v>
      </c>
    </row>
    <row r="2226" spans="2:6" x14ac:dyDescent="0.2">
      <c r="B2226" s="6" t="s">
        <v>42561</v>
      </c>
      <c r="C2226" s="6">
        <v>130</v>
      </c>
      <c r="D2226" s="6">
        <v>130</v>
      </c>
      <c r="E2226" s="6">
        <v>117</v>
      </c>
      <c r="F2226" s="6">
        <v>110</v>
      </c>
    </row>
    <row r="2227" spans="2:6" x14ac:dyDescent="0.2">
      <c r="B2227" s="6" t="s">
        <v>42562</v>
      </c>
      <c r="C2227" s="6">
        <v>128</v>
      </c>
      <c r="D2227" s="6">
        <v>121</v>
      </c>
      <c r="E2227" s="6">
        <v>132</v>
      </c>
      <c r="F2227" s="6">
        <v>132</v>
      </c>
    </row>
    <row r="2228" spans="2:6" x14ac:dyDescent="0.2">
      <c r="B2228" s="6" t="s">
        <v>42563</v>
      </c>
      <c r="C2228" s="6">
        <v>144</v>
      </c>
      <c r="D2228" s="6">
        <v>188</v>
      </c>
      <c r="E2228" s="6">
        <v>213</v>
      </c>
      <c r="F2228" s="6">
        <v>146</v>
      </c>
    </row>
    <row r="2229" spans="2:6" x14ac:dyDescent="0.2">
      <c r="B2229" s="6" t="s">
        <v>42564</v>
      </c>
      <c r="C2229" s="6">
        <v>99</v>
      </c>
      <c r="D2229" s="6">
        <v>170</v>
      </c>
      <c r="E2229" s="6">
        <v>204</v>
      </c>
      <c r="F2229" s="6">
        <v>112</v>
      </c>
    </row>
    <row r="2230" spans="2:6" x14ac:dyDescent="0.2">
      <c r="B2230" s="6" t="s">
        <v>42565</v>
      </c>
      <c r="C2230" s="6">
        <v>135</v>
      </c>
      <c r="D2230" s="6">
        <v>97</v>
      </c>
      <c r="E2230" s="6">
        <v>130</v>
      </c>
      <c r="F2230" s="6">
        <v>116</v>
      </c>
    </row>
    <row r="2231" spans="2:6" x14ac:dyDescent="0.2">
      <c r="B2231" s="6" t="s">
        <v>42566</v>
      </c>
      <c r="C2231" s="6">
        <v>157</v>
      </c>
      <c r="D2231" s="6">
        <v>171</v>
      </c>
      <c r="E2231" s="6">
        <v>166</v>
      </c>
      <c r="F2231" s="6">
        <v>185</v>
      </c>
    </row>
    <row r="2232" spans="2:6" x14ac:dyDescent="0.2">
      <c r="B2232" s="6" t="s">
        <v>42567</v>
      </c>
      <c r="C2232" s="6">
        <v>151</v>
      </c>
      <c r="D2232" s="6">
        <v>151</v>
      </c>
      <c r="E2232" s="6">
        <v>147</v>
      </c>
      <c r="F2232" s="6">
        <v>129</v>
      </c>
    </row>
    <row r="2233" spans="2:6" x14ac:dyDescent="0.2">
      <c r="B2233" s="6" t="s">
        <v>42568</v>
      </c>
      <c r="C2233" s="6">
        <v>92</v>
      </c>
      <c r="D2233" s="6">
        <v>170</v>
      </c>
      <c r="E2233" s="6">
        <v>141</v>
      </c>
      <c r="F2233" s="6">
        <v>83</v>
      </c>
    </row>
    <row r="2234" spans="2:6" x14ac:dyDescent="0.2">
      <c r="B2234" s="6" t="s">
        <v>42569</v>
      </c>
      <c r="C2234" s="6">
        <v>126</v>
      </c>
      <c r="D2234" s="6">
        <v>185</v>
      </c>
      <c r="E2234" s="6">
        <v>194</v>
      </c>
      <c r="F2234" s="6">
        <v>146</v>
      </c>
    </row>
    <row r="2235" spans="2:6" x14ac:dyDescent="0.2">
      <c r="B2235" s="6" t="s">
        <v>42570</v>
      </c>
      <c r="C2235" s="6">
        <v>133</v>
      </c>
      <c r="D2235" s="6">
        <v>129</v>
      </c>
      <c r="E2235" s="6">
        <v>160</v>
      </c>
      <c r="F2235" s="6">
        <v>134</v>
      </c>
    </row>
    <row r="2236" spans="2:6" x14ac:dyDescent="0.2">
      <c r="B2236" s="6" t="s">
        <v>42571</v>
      </c>
      <c r="C2236" s="6">
        <v>155</v>
      </c>
      <c r="D2236" s="6">
        <v>131</v>
      </c>
      <c r="E2236" s="6">
        <v>145</v>
      </c>
      <c r="F2236" s="6">
        <v>112</v>
      </c>
    </row>
    <row r="2237" spans="2:6" x14ac:dyDescent="0.2">
      <c r="B2237" s="6" t="s">
        <v>42572</v>
      </c>
      <c r="C2237" s="6">
        <v>121</v>
      </c>
      <c r="D2237" s="6">
        <v>131</v>
      </c>
      <c r="E2237" s="6">
        <v>180</v>
      </c>
      <c r="F2237" s="6">
        <v>150</v>
      </c>
    </row>
    <row r="2238" spans="2:6" x14ac:dyDescent="0.2">
      <c r="B2238" s="6" t="s">
        <v>42573</v>
      </c>
      <c r="C2238" s="6">
        <v>89</v>
      </c>
      <c r="D2238" s="6">
        <v>170</v>
      </c>
      <c r="E2238" s="6">
        <v>172</v>
      </c>
      <c r="F2238" s="6">
        <v>83</v>
      </c>
    </row>
    <row r="2239" spans="2:6" x14ac:dyDescent="0.2">
      <c r="B2239" s="6" t="s">
        <v>42574</v>
      </c>
      <c r="C2239" s="6">
        <v>119</v>
      </c>
      <c r="D2239" s="6">
        <v>130</v>
      </c>
      <c r="E2239" s="6">
        <v>159</v>
      </c>
      <c r="F2239" s="6">
        <v>117</v>
      </c>
    </row>
    <row r="2240" spans="2:6" x14ac:dyDescent="0.2">
      <c r="B2240" s="6" t="s">
        <v>42575</v>
      </c>
      <c r="C2240" s="6">
        <v>118</v>
      </c>
      <c r="D2240" s="6">
        <v>127</v>
      </c>
      <c r="E2240" s="6">
        <v>177</v>
      </c>
      <c r="F2240" s="6">
        <v>113</v>
      </c>
    </row>
    <row r="2241" spans="2:6" x14ac:dyDescent="0.2">
      <c r="B2241" s="6" t="s">
        <v>42576</v>
      </c>
      <c r="C2241" s="6">
        <v>158</v>
      </c>
      <c r="D2241" s="6">
        <v>138</v>
      </c>
      <c r="E2241" s="6">
        <v>170</v>
      </c>
      <c r="F2241" s="6">
        <v>144</v>
      </c>
    </row>
    <row r="2242" spans="2:6" x14ac:dyDescent="0.2">
      <c r="B2242" s="6" t="s">
        <v>42577</v>
      </c>
      <c r="C2242" s="6">
        <v>163</v>
      </c>
      <c r="D2242" s="6">
        <v>92</v>
      </c>
      <c r="E2242" s="6">
        <v>156</v>
      </c>
      <c r="F2242" s="6">
        <v>107</v>
      </c>
    </row>
    <row r="2243" spans="2:6" x14ac:dyDescent="0.2">
      <c r="B2243" s="6" t="s">
        <v>42578</v>
      </c>
      <c r="C2243" s="6">
        <v>156</v>
      </c>
      <c r="D2243" s="6">
        <v>164</v>
      </c>
      <c r="E2243" s="6">
        <v>152</v>
      </c>
      <c r="F2243" s="6">
        <v>135</v>
      </c>
    </row>
    <row r="2244" spans="2:6" x14ac:dyDescent="0.2">
      <c r="B2244" s="6" t="s">
        <v>42579</v>
      </c>
      <c r="C2244" s="6">
        <v>126</v>
      </c>
      <c r="D2244" s="6">
        <v>150</v>
      </c>
      <c r="E2244" s="6">
        <v>195</v>
      </c>
      <c r="F2244" s="6">
        <v>151</v>
      </c>
    </row>
    <row r="2245" spans="2:6" x14ac:dyDescent="0.2">
      <c r="B2245" s="6" t="s">
        <v>42580</v>
      </c>
      <c r="C2245" s="6">
        <v>146</v>
      </c>
      <c r="D2245" s="6">
        <v>96</v>
      </c>
      <c r="E2245" s="6">
        <v>139</v>
      </c>
      <c r="F2245" s="6">
        <v>129</v>
      </c>
    </row>
    <row r="2246" spans="2:6" x14ac:dyDescent="0.2">
      <c r="B2246" s="6" t="s">
        <v>42581</v>
      </c>
      <c r="C2246" s="6">
        <v>139</v>
      </c>
      <c r="D2246" s="6">
        <v>176</v>
      </c>
      <c r="E2246" s="6">
        <v>165</v>
      </c>
      <c r="F2246" s="6">
        <v>153</v>
      </c>
    </row>
    <row r="2247" spans="2:6" x14ac:dyDescent="0.2">
      <c r="B2247" s="6" t="s">
        <v>42582</v>
      </c>
      <c r="C2247" s="6">
        <v>94</v>
      </c>
      <c r="D2247" s="6">
        <v>90</v>
      </c>
      <c r="E2247" s="6">
        <v>113</v>
      </c>
      <c r="F2247" s="6">
        <v>132</v>
      </c>
    </row>
    <row r="2248" spans="2:6" x14ac:dyDescent="0.2">
      <c r="B2248" s="6" t="s">
        <v>42583</v>
      </c>
      <c r="C2248" s="6">
        <v>150</v>
      </c>
      <c r="D2248" s="6">
        <v>149</v>
      </c>
      <c r="E2248" s="6">
        <v>164</v>
      </c>
      <c r="F2248" s="6">
        <v>151</v>
      </c>
    </row>
    <row r="2249" spans="2:6" x14ac:dyDescent="0.2">
      <c r="B2249" s="6" t="s">
        <v>42584</v>
      </c>
      <c r="C2249" s="6">
        <v>113</v>
      </c>
      <c r="D2249" s="6">
        <v>158</v>
      </c>
      <c r="E2249" s="6">
        <v>193</v>
      </c>
      <c r="F2249" s="6">
        <v>117</v>
      </c>
    </row>
    <row r="2250" spans="2:6" x14ac:dyDescent="0.2">
      <c r="B2250" s="6" t="s">
        <v>42585</v>
      </c>
      <c r="C2250" s="6">
        <v>132</v>
      </c>
      <c r="D2250" s="6">
        <v>137</v>
      </c>
      <c r="E2250" s="6">
        <v>123</v>
      </c>
      <c r="F2250" s="6">
        <v>137</v>
      </c>
    </row>
    <row r="2251" spans="2:6" x14ac:dyDescent="0.2">
      <c r="B2251" s="6" t="s">
        <v>42586</v>
      </c>
      <c r="C2251" s="6">
        <v>137</v>
      </c>
      <c r="D2251" s="6">
        <v>131</v>
      </c>
      <c r="E2251" s="6">
        <v>177</v>
      </c>
      <c r="F2251" s="6">
        <v>114</v>
      </c>
    </row>
    <row r="2252" spans="2:6" x14ac:dyDescent="0.2">
      <c r="B2252" s="6" t="s">
        <v>42587</v>
      </c>
      <c r="C2252" s="6">
        <v>131</v>
      </c>
      <c r="D2252" s="6">
        <v>139</v>
      </c>
      <c r="E2252" s="6">
        <v>160</v>
      </c>
      <c r="F2252" s="6">
        <v>176</v>
      </c>
    </row>
    <row r="2253" spans="2:6" x14ac:dyDescent="0.2">
      <c r="B2253" s="6" t="s">
        <v>42588</v>
      </c>
      <c r="C2253" s="6">
        <v>117</v>
      </c>
      <c r="D2253" s="6">
        <v>154</v>
      </c>
      <c r="E2253" s="6">
        <v>165</v>
      </c>
      <c r="F2253" s="6">
        <v>105</v>
      </c>
    </row>
    <row r="2254" spans="2:6" x14ac:dyDescent="0.2">
      <c r="B2254" s="6" t="s">
        <v>42589</v>
      </c>
      <c r="C2254" s="6">
        <v>123</v>
      </c>
      <c r="D2254" s="6">
        <v>96</v>
      </c>
      <c r="E2254" s="6">
        <v>107</v>
      </c>
      <c r="F2254" s="6">
        <v>93</v>
      </c>
    </row>
    <row r="2255" spans="2:6" x14ac:dyDescent="0.2">
      <c r="B2255" s="6" t="s">
        <v>42590</v>
      </c>
      <c r="C2255" s="6">
        <v>131</v>
      </c>
      <c r="D2255" s="6">
        <v>116</v>
      </c>
      <c r="E2255" s="6">
        <v>134</v>
      </c>
      <c r="F2255" s="6">
        <v>123</v>
      </c>
    </row>
    <row r="2256" spans="2:6" x14ac:dyDescent="0.2">
      <c r="B2256" s="6" t="s">
        <v>42591</v>
      </c>
      <c r="C2256" s="6">
        <v>128</v>
      </c>
      <c r="D2256" s="6">
        <v>154</v>
      </c>
      <c r="E2256" s="6">
        <v>156</v>
      </c>
      <c r="F2256" s="6">
        <v>121</v>
      </c>
    </row>
    <row r="2257" spans="2:6" x14ac:dyDescent="0.2">
      <c r="B2257" s="6" t="s">
        <v>42592</v>
      </c>
      <c r="C2257" s="6">
        <v>121</v>
      </c>
      <c r="D2257" s="6">
        <v>159</v>
      </c>
      <c r="E2257" s="6">
        <v>159</v>
      </c>
      <c r="F2257" s="6">
        <v>127</v>
      </c>
    </row>
    <row r="2258" spans="2:6" x14ac:dyDescent="0.2">
      <c r="B2258" s="6" t="s">
        <v>42593</v>
      </c>
      <c r="C2258" s="6">
        <v>97</v>
      </c>
      <c r="D2258" s="6">
        <v>122</v>
      </c>
      <c r="E2258" s="6">
        <v>160</v>
      </c>
      <c r="F2258" s="6">
        <v>115</v>
      </c>
    </row>
    <row r="2259" spans="2:6" x14ac:dyDescent="0.2">
      <c r="B2259" s="6" t="s">
        <v>42594</v>
      </c>
      <c r="C2259" s="6">
        <v>148</v>
      </c>
      <c r="D2259" s="6">
        <v>143</v>
      </c>
      <c r="E2259" s="6">
        <v>154</v>
      </c>
      <c r="F2259" s="6">
        <v>132</v>
      </c>
    </row>
    <row r="2260" spans="2:6" x14ac:dyDescent="0.2">
      <c r="B2260" s="6" t="s">
        <v>42595</v>
      </c>
      <c r="C2260" s="6">
        <v>85</v>
      </c>
      <c r="D2260" s="6">
        <v>164</v>
      </c>
      <c r="E2260" s="6">
        <v>152</v>
      </c>
      <c r="F2260" s="6">
        <v>103</v>
      </c>
    </row>
    <row r="2261" spans="2:6" x14ac:dyDescent="0.2">
      <c r="B2261" s="6" t="s">
        <v>42596</v>
      </c>
      <c r="C2261" s="6">
        <v>157</v>
      </c>
      <c r="D2261" s="6">
        <v>118</v>
      </c>
      <c r="E2261" s="6">
        <v>146</v>
      </c>
      <c r="F2261" s="6">
        <v>146</v>
      </c>
    </row>
    <row r="2262" spans="2:6" x14ac:dyDescent="0.2">
      <c r="B2262" s="6" t="s">
        <v>42597</v>
      </c>
      <c r="C2262" s="6">
        <v>166</v>
      </c>
      <c r="D2262" s="6">
        <v>124</v>
      </c>
      <c r="E2262" s="6">
        <v>155</v>
      </c>
      <c r="F2262" s="6">
        <v>124</v>
      </c>
    </row>
    <row r="2263" spans="2:6" x14ac:dyDescent="0.2">
      <c r="B2263" s="6" t="s">
        <v>42598</v>
      </c>
      <c r="C2263" s="6">
        <v>102</v>
      </c>
      <c r="D2263" s="6">
        <v>181</v>
      </c>
      <c r="E2263" s="6">
        <v>200</v>
      </c>
      <c r="F2263" s="6">
        <v>128</v>
      </c>
    </row>
    <row r="2264" spans="2:6" x14ac:dyDescent="0.2">
      <c r="B2264" s="6" t="s">
        <v>42599</v>
      </c>
      <c r="C2264" s="6">
        <v>120</v>
      </c>
      <c r="D2264" s="6">
        <v>157</v>
      </c>
      <c r="E2264" s="6">
        <v>173</v>
      </c>
      <c r="F2264" s="6">
        <v>136</v>
      </c>
    </row>
    <row r="2265" spans="2:6" x14ac:dyDescent="0.2">
      <c r="B2265" s="6" t="s">
        <v>42600</v>
      </c>
      <c r="C2265" s="6">
        <v>119</v>
      </c>
      <c r="D2265" s="6">
        <v>121</v>
      </c>
      <c r="E2265" s="6">
        <v>129</v>
      </c>
      <c r="F2265" s="6">
        <v>162</v>
      </c>
    </row>
    <row r="2266" spans="2:6" x14ac:dyDescent="0.2">
      <c r="B2266" s="6" t="s">
        <v>42601</v>
      </c>
      <c r="C2266" s="6">
        <v>112</v>
      </c>
      <c r="D2266" s="6">
        <v>104</v>
      </c>
      <c r="E2266" s="6">
        <v>122</v>
      </c>
      <c r="F2266" s="6">
        <v>144</v>
      </c>
    </row>
    <row r="2267" spans="2:6" x14ac:dyDescent="0.2">
      <c r="B2267" s="6" t="s">
        <v>42602</v>
      </c>
      <c r="C2267" s="6">
        <v>162</v>
      </c>
      <c r="D2267" s="6">
        <v>132</v>
      </c>
      <c r="E2267" s="6">
        <v>128</v>
      </c>
      <c r="F2267" s="6">
        <v>132</v>
      </c>
    </row>
    <row r="2268" spans="2:6" x14ac:dyDescent="0.2">
      <c r="B2268" s="6" t="s">
        <v>42603</v>
      </c>
      <c r="C2268" s="6">
        <v>135</v>
      </c>
      <c r="D2268" s="6">
        <v>153</v>
      </c>
      <c r="E2268" s="6">
        <v>144</v>
      </c>
      <c r="F2268" s="6">
        <v>139</v>
      </c>
    </row>
    <row r="2269" spans="2:6" x14ac:dyDescent="0.2">
      <c r="B2269" s="6" t="s">
        <v>42604</v>
      </c>
      <c r="C2269" s="6">
        <v>138</v>
      </c>
      <c r="D2269" s="6">
        <v>106</v>
      </c>
      <c r="E2269" s="6">
        <v>101</v>
      </c>
      <c r="F2269" s="6">
        <v>136</v>
      </c>
    </row>
    <row r="2270" spans="2:6" x14ac:dyDescent="0.2">
      <c r="B2270" s="6" t="s">
        <v>42605</v>
      </c>
      <c r="C2270" s="6">
        <v>142</v>
      </c>
      <c r="D2270" s="6">
        <v>151</v>
      </c>
      <c r="E2270" s="6">
        <v>166</v>
      </c>
      <c r="F2270" s="6">
        <v>115</v>
      </c>
    </row>
    <row r="2271" spans="2:6" x14ac:dyDescent="0.2">
      <c r="B2271" s="6" t="s">
        <v>42606</v>
      </c>
      <c r="C2271" s="6">
        <v>127</v>
      </c>
      <c r="D2271" s="6">
        <v>61</v>
      </c>
      <c r="E2271" s="6">
        <v>87</v>
      </c>
      <c r="F2271" s="6">
        <v>122</v>
      </c>
    </row>
    <row r="2272" spans="2:6" x14ac:dyDescent="0.2">
      <c r="B2272" s="6" t="s">
        <v>42607</v>
      </c>
      <c r="C2272" s="6">
        <v>110</v>
      </c>
      <c r="D2272" s="6">
        <v>140</v>
      </c>
      <c r="E2272" s="6">
        <v>138</v>
      </c>
      <c r="F2272" s="6">
        <v>141</v>
      </c>
    </row>
    <row r="2273" spans="2:6" x14ac:dyDescent="0.2">
      <c r="B2273" s="6" t="s">
        <v>42608</v>
      </c>
      <c r="C2273" s="6">
        <v>133</v>
      </c>
      <c r="D2273" s="6">
        <v>143</v>
      </c>
      <c r="E2273" s="6">
        <v>171</v>
      </c>
      <c r="F2273" s="6">
        <v>106</v>
      </c>
    </row>
    <row r="2274" spans="2:6" x14ac:dyDescent="0.2">
      <c r="B2274" s="6" t="s">
        <v>42609</v>
      </c>
      <c r="C2274" s="6">
        <v>110</v>
      </c>
      <c r="D2274" s="6">
        <v>222</v>
      </c>
      <c r="E2274" s="6">
        <v>204</v>
      </c>
      <c r="F2274" s="6">
        <v>130</v>
      </c>
    </row>
    <row r="2275" spans="2:6" x14ac:dyDescent="0.2">
      <c r="B2275" s="6" t="s">
        <v>42610</v>
      </c>
      <c r="C2275" s="6">
        <v>109</v>
      </c>
      <c r="D2275" s="6">
        <v>109</v>
      </c>
      <c r="E2275" s="6">
        <v>120</v>
      </c>
      <c r="F2275" s="6">
        <v>122</v>
      </c>
    </row>
    <row r="2276" spans="2:6" x14ac:dyDescent="0.2">
      <c r="B2276" s="6" t="s">
        <v>42611</v>
      </c>
      <c r="C2276" s="6">
        <v>153</v>
      </c>
      <c r="D2276" s="6">
        <v>165</v>
      </c>
      <c r="E2276" s="6">
        <v>168</v>
      </c>
      <c r="F2276" s="6">
        <v>145</v>
      </c>
    </row>
    <row r="2277" spans="2:6" x14ac:dyDescent="0.2">
      <c r="B2277" s="6" t="s">
        <v>42612</v>
      </c>
      <c r="C2277" s="6">
        <v>140</v>
      </c>
      <c r="D2277" s="6">
        <v>166</v>
      </c>
      <c r="E2277" s="6">
        <v>180</v>
      </c>
      <c r="F2277" s="6">
        <v>183</v>
      </c>
    </row>
    <row r="2278" spans="2:6" x14ac:dyDescent="0.2">
      <c r="B2278" s="6" t="s">
        <v>42613</v>
      </c>
      <c r="C2278" s="6">
        <v>98</v>
      </c>
      <c r="D2278" s="6">
        <v>203</v>
      </c>
      <c r="E2278" s="6">
        <v>209</v>
      </c>
      <c r="F2278" s="6">
        <v>146</v>
      </c>
    </row>
    <row r="2279" spans="2:6" x14ac:dyDescent="0.2">
      <c r="B2279" s="6" t="s">
        <v>42614</v>
      </c>
      <c r="C2279" s="6">
        <v>113</v>
      </c>
      <c r="D2279" s="6">
        <v>132</v>
      </c>
      <c r="E2279" s="6">
        <v>157</v>
      </c>
      <c r="F2279" s="6">
        <v>129</v>
      </c>
    </row>
    <row r="2280" spans="2:6" x14ac:dyDescent="0.2">
      <c r="B2280" s="6" t="s">
        <v>42615</v>
      </c>
      <c r="C2280" s="6">
        <v>134</v>
      </c>
      <c r="D2280" s="6">
        <v>123</v>
      </c>
      <c r="E2280" s="6">
        <v>123</v>
      </c>
      <c r="F2280" s="6">
        <v>157</v>
      </c>
    </row>
    <row r="2281" spans="2:6" x14ac:dyDescent="0.2">
      <c r="B2281" s="6" t="s">
        <v>42616</v>
      </c>
      <c r="C2281" s="6">
        <v>159</v>
      </c>
      <c r="D2281" s="6">
        <v>153</v>
      </c>
      <c r="E2281" s="6">
        <v>182</v>
      </c>
      <c r="F2281" s="6">
        <v>141</v>
      </c>
    </row>
    <row r="2282" spans="2:6" x14ac:dyDescent="0.2">
      <c r="B2282" s="6" t="s">
        <v>42617</v>
      </c>
      <c r="C2282" s="6">
        <v>102</v>
      </c>
      <c r="D2282" s="6">
        <v>120</v>
      </c>
      <c r="E2282" s="6">
        <v>146</v>
      </c>
      <c r="F2282" s="6">
        <v>125</v>
      </c>
    </row>
    <row r="2283" spans="2:6" x14ac:dyDescent="0.2">
      <c r="B2283" s="6" t="s">
        <v>42618</v>
      </c>
      <c r="C2283" s="6">
        <v>128</v>
      </c>
      <c r="D2283" s="6">
        <v>112</v>
      </c>
      <c r="E2283" s="6">
        <v>87</v>
      </c>
      <c r="F2283" s="6">
        <v>104</v>
      </c>
    </row>
    <row r="2284" spans="2:6" x14ac:dyDescent="0.2">
      <c r="B2284" s="6" t="s">
        <v>42619</v>
      </c>
      <c r="C2284" s="6">
        <v>119</v>
      </c>
      <c r="D2284" s="6">
        <v>125</v>
      </c>
      <c r="E2284" s="6">
        <v>120</v>
      </c>
      <c r="F2284" s="6">
        <v>139</v>
      </c>
    </row>
    <row r="2285" spans="2:6" x14ac:dyDescent="0.2">
      <c r="B2285" s="6" t="s">
        <v>42620</v>
      </c>
      <c r="C2285" s="6">
        <v>113</v>
      </c>
      <c r="D2285" s="6">
        <v>118</v>
      </c>
      <c r="E2285" s="6">
        <v>107</v>
      </c>
      <c r="F2285" s="6">
        <v>117</v>
      </c>
    </row>
    <row r="2286" spans="2:6" x14ac:dyDescent="0.2">
      <c r="B2286" s="6" t="s">
        <v>42621</v>
      </c>
      <c r="C2286" s="6">
        <v>97</v>
      </c>
      <c r="D2286" s="6">
        <v>158</v>
      </c>
      <c r="E2286" s="6">
        <v>180</v>
      </c>
      <c r="F2286" s="6">
        <v>117</v>
      </c>
    </row>
    <row r="2287" spans="2:6" x14ac:dyDescent="0.2">
      <c r="B2287" s="6" t="s">
        <v>42622</v>
      </c>
      <c r="C2287" s="6">
        <v>118</v>
      </c>
      <c r="D2287" s="6">
        <v>151</v>
      </c>
      <c r="E2287" s="6">
        <v>218</v>
      </c>
      <c r="F2287" s="6">
        <v>123</v>
      </c>
    </row>
    <row r="2288" spans="2:6" x14ac:dyDescent="0.2">
      <c r="B2288" s="6" t="s">
        <v>42623</v>
      </c>
      <c r="C2288" s="6">
        <v>133</v>
      </c>
      <c r="D2288" s="6">
        <v>122</v>
      </c>
      <c r="E2288" s="6">
        <v>177</v>
      </c>
      <c r="F2288" s="6">
        <v>116</v>
      </c>
    </row>
    <row r="2289" spans="2:6" x14ac:dyDescent="0.2">
      <c r="B2289" s="6" t="s">
        <v>42624</v>
      </c>
      <c r="C2289" s="6">
        <v>118</v>
      </c>
      <c r="D2289" s="6">
        <v>163</v>
      </c>
      <c r="E2289" s="6">
        <v>177</v>
      </c>
      <c r="F2289" s="6">
        <v>125</v>
      </c>
    </row>
    <row r="2290" spans="2:6" x14ac:dyDescent="0.2">
      <c r="B2290" s="6" t="s">
        <v>42625</v>
      </c>
      <c r="C2290" s="6">
        <v>187</v>
      </c>
      <c r="D2290" s="6">
        <v>145</v>
      </c>
      <c r="E2290" s="6">
        <v>220</v>
      </c>
      <c r="F2290" s="6">
        <v>154</v>
      </c>
    </row>
    <row r="2291" spans="2:6" x14ac:dyDescent="0.2">
      <c r="B2291" s="6" t="s">
        <v>42626</v>
      </c>
      <c r="C2291" s="6">
        <v>114</v>
      </c>
      <c r="D2291" s="6">
        <v>134</v>
      </c>
      <c r="E2291" s="6">
        <v>146</v>
      </c>
      <c r="F2291" s="6">
        <v>166</v>
      </c>
    </row>
    <row r="2292" spans="2:6" x14ac:dyDescent="0.2">
      <c r="B2292" s="6" t="s">
        <v>42627</v>
      </c>
      <c r="C2292" s="6">
        <v>162</v>
      </c>
      <c r="D2292" s="6">
        <v>59</v>
      </c>
      <c r="E2292" s="6">
        <v>95</v>
      </c>
      <c r="F2292" s="6">
        <v>161</v>
      </c>
    </row>
    <row r="2293" spans="2:6" x14ac:dyDescent="0.2">
      <c r="B2293" s="6" t="s">
        <v>42628</v>
      </c>
      <c r="C2293" s="6">
        <v>102</v>
      </c>
      <c r="D2293" s="6">
        <v>207</v>
      </c>
      <c r="E2293" s="6">
        <v>232</v>
      </c>
      <c r="F2293" s="6">
        <v>113</v>
      </c>
    </row>
    <row r="2294" spans="2:6" x14ac:dyDescent="0.2">
      <c r="B2294" s="6" t="s">
        <v>42629</v>
      </c>
      <c r="C2294" s="6">
        <v>173</v>
      </c>
      <c r="D2294" s="6">
        <v>137</v>
      </c>
      <c r="E2294" s="6">
        <v>116</v>
      </c>
      <c r="F2294" s="6">
        <v>180</v>
      </c>
    </row>
    <row r="2295" spans="2:6" x14ac:dyDescent="0.2">
      <c r="B2295" s="6" t="s">
        <v>42630</v>
      </c>
      <c r="C2295" s="6">
        <v>113</v>
      </c>
      <c r="D2295" s="6">
        <v>148</v>
      </c>
      <c r="E2295" s="6">
        <v>144</v>
      </c>
      <c r="F2295" s="6">
        <v>130</v>
      </c>
    </row>
    <row r="2296" spans="2:6" x14ac:dyDescent="0.2">
      <c r="B2296" s="6" t="s">
        <v>42631</v>
      </c>
      <c r="C2296" s="6">
        <v>139</v>
      </c>
      <c r="D2296" s="6">
        <v>147</v>
      </c>
      <c r="E2296" s="6">
        <v>140</v>
      </c>
      <c r="F2296" s="6">
        <v>135</v>
      </c>
    </row>
    <row r="2297" spans="2:6" x14ac:dyDescent="0.2">
      <c r="B2297" s="6" t="s">
        <v>42632</v>
      </c>
      <c r="C2297" s="6">
        <v>134</v>
      </c>
      <c r="D2297" s="6">
        <v>121</v>
      </c>
      <c r="E2297" s="6">
        <v>142</v>
      </c>
      <c r="F2297" s="6">
        <v>119</v>
      </c>
    </row>
    <row r="2298" spans="2:6" x14ac:dyDescent="0.2">
      <c r="B2298" s="6" t="s">
        <v>42633</v>
      </c>
      <c r="C2298" s="6">
        <v>141</v>
      </c>
      <c r="D2298" s="6">
        <v>155</v>
      </c>
      <c r="E2298" s="6">
        <v>154</v>
      </c>
      <c r="F2298" s="6">
        <v>125</v>
      </c>
    </row>
    <row r="2299" spans="2:6" x14ac:dyDescent="0.2">
      <c r="B2299" s="6" t="s">
        <v>42634</v>
      </c>
      <c r="C2299" s="6">
        <v>115</v>
      </c>
      <c r="D2299" s="6">
        <v>115</v>
      </c>
      <c r="E2299" s="6">
        <v>188</v>
      </c>
      <c r="F2299" s="6">
        <v>130</v>
      </c>
    </row>
    <row r="2300" spans="2:6" x14ac:dyDescent="0.2">
      <c r="B2300" s="6" t="s">
        <v>42635</v>
      </c>
      <c r="C2300" s="6">
        <v>42</v>
      </c>
      <c r="D2300" s="6">
        <v>148</v>
      </c>
      <c r="E2300" s="6">
        <v>135</v>
      </c>
      <c r="F2300" s="6">
        <v>59</v>
      </c>
    </row>
    <row r="2301" spans="2:6" x14ac:dyDescent="0.2">
      <c r="B2301" s="6" t="s">
        <v>42636</v>
      </c>
      <c r="C2301" s="6">
        <v>141</v>
      </c>
      <c r="D2301" s="6">
        <v>104</v>
      </c>
      <c r="E2301" s="6">
        <v>86</v>
      </c>
      <c r="F2301" s="6">
        <v>127</v>
      </c>
    </row>
    <row r="2302" spans="2:6" x14ac:dyDescent="0.2">
      <c r="B2302" s="6" t="s">
        <v>42637</v>
      </c>
      <c r="C2302" s="6">
        <v>164</v>
      </c>
      <c r="D2302" s="6">
        <v>177</v>
      </c>
      <c r="E2302" s="6">
        <v>192</v>
      </c>
      <c r="F2302" s="6">
        <v>156</v>
      </c>
    </row>
    <row r="2303" spans="2:6" x14ac:dyDescent="0.2">
      <c r="B2303" s="6" t="s">
        <v>42638</v>
      </c>
      <c r="C2303" s="6">
        <v>96</v>
      </c>
      <c r="D2303" s="6">
        <v>150</v>
      </c>
      <c r="E2303" s="6">
        <v>170</v>
      </c>
      <c r="F2303" s="6">
        <v>107</v>
      </c>
    </row>
    <row r="2304" spans="2:6" x14ac:dyDescent="0.2">
      <c r="B2304" s="6" t="s">
        <v>42639</v>
      </c>
      <c r="C2304" s="6">
        <v>96</v>
      </c>
      <c r="D2304" s="6">
        <v>202</v>
      </c>
      <c r="E2304" s="6">
        <v>154</v>
      </c>
      <c r="F2304" s="6">
        <v>161</v>
      </c>
    </row>
    <row r="2305" spans="2:6" x14ac:dyDescent="0.2">
      <c r="B2305" s="6" t="s">
        <v>42640</v>
      </c>
      <c r="C2305" s="6">
        <v>145</v>
      </c>
      <c r="D2305" s="6">
        <v>124</v>
      </c>
      <c r="E2305" s="6">
        <v>130</v>
      </c>
      <c r="F2305" s="6">
        <v>157</v>
      </c>
    </row>
    <row r="2306" spans="2:6" x14ac:dyDescent="0.2">
      <c r="B2306" s="6" t="s">
        <v>42641</v>
      </c>
      <c r="C2306" s="6">
        <v>147</v>
      </c>
      <c r="D2306" s="6">
        <v>231</v>
      </c>
      <c r="E2306" s="6">
        <v>182</v>
      </c>
      <c r="F2306" s="6">
        <v>192</v>
      </c>
    </row>
    <row r="2307" spans="2:6" x14ac:dyDescent="0.2">
      <c r="B2307" s="6" t="s">
        <v>42642</v>
      </c>
      <c r="C2307" s="6">
        <v>148</v>
      </c>
      <c r="D2307" s="6">
        <v>223</v>
      </c>
      <c r="E2307" s="6">
        <v>206</v>
      </c>
      <c r="F2307" s="6">
        <v>182</v>
      </c>
    </row>
    <row r="2308" spans="2:6" x14ac:dyDescent="0.2">
      <c r="B2308" s="6" t="s">
        <v>42643</v>
      </c>
      <c r="C2308" s="6">
        <v>118</v>
      </c>
      <c r="D2308" s="6">
        <v>185</v>
      </c>
      <c r="E2308" s="6">
        <v>137</v>
      </c>
      <c r="F2308" s="6">
        <v>174</v>
      </c>
    </row>
    <row r="2309" spans="2:6" x14ac:dyDescent="0.2">
      <c r="B2309" s="6" t="s">
        <v>42644</v>
      </c>
      <c r="C2309" s="6">
        <v>124</v>
      </c>
      <c r="D2309" s="6">
        <v>178</v>
      </c>
      <c r="E2309" s="6">
        <v>159</v>
      </c>
      <c r="F2309" s="6">
        <v>173</v>
      </c>
    </row>
    <row r="2310" spans="2:6" x14ac:dyDescent="0.2">
      <c r="B2310" s="6" t="s">
        <v>42645</v>
      </c>
      <c r="C2310" s="6">
        <v>124</v>
      </c>
      <c r="D2310" s="6">
        <v>170</v>
      </c>
      <c r="E2310" s="6">
        <v>182</v>
      </c>
      <c r="F2310" s="6">
        <v>126</v>
      </c>
    </row>
    <row r="2311" spans="2:6" x14ac:dyDescent="0.2">
      <c r="B2311" s="6" t="s">
        <v>42646</v>
      </c>
      <c r="C2311" s="6">
        <v>88</v>
      </c>
      <c r="D2311" s="6">
        <v>177</v>
      </c>
      <c r="E2311" s="6">
        <v>155</v>
      </c>
      <c r="F2311" s="6">
        <v>160</v>
      </c>
    </row>
    <row r="2312" spans="2:6" x14ac:dyDescent="0.2">
      <c r="B2312" s="6" t="s">
        <v>42647</v>
      </c>
      <c r="C2312" s="6">
        <v>126</v>
      </c>
      <c r="D2312" s="6">
        <v>126</v>
      </c>
      <c r="E2312" s="6">
        <v>143</v>
      </c>
      <c r="F2312" s="6">
        <v>151</v>
      </c>
    </row>
    <row r="2313" spans="2:6" x14ac:dyDescent="0.2">
      <c r="B2313" s="6" t="s">
        <v>42648</v>
      </c>
      <c r="C2313" s="6">
        <v>146</v>
      </c>
      <c r="D2313" s="6">
        <v>142</v>
      </c>
      <c r="E2313" s="6">
        <v>155</v>
      </c>
      <c r="F2313" s="6">
        <v>178</v>
      </c>
    </row>
    <row r="2314" spans="2:6" x14ac:dyDescent="0.2">
      <c r="B2314" s="6" t="s">
        <v>42649</v>
      </c>
      <c r="C2314" s="6">
        <v>153</v>
      </c>
      <c r="D2314" s="6">
        <v>219</v>
      </c>
      <c r="E2314" s="6">
        <v>226</v>
      </c>
      <c r="F2314" s="6">
        <v>167</v>
      </c>
    </row>
    <row r="2315" spans="2:6" x14ac:dyDescent="0.2">
      <c r="B2315" s="6" t="s">
        <v>42650</v>
      </c>
      <c r="C2315" s="6">
        <v>155</v>
      </c>
      <c r="D2315" s="6">
        <v>152</v>
      </c>
      <c r="E2315" s="6">
        <v>154</v>
      </c>
      <c r="F2315" s="6">
        <v>199</v>
      </c>
    </row>
    <row r="2316" spans="2:6" x14ac:dyDescent="0.2">
      <c r="B2316" s="6" t="s">
        <v>42651</v>
      </c>
      <c r="C2316" s="6">
        <v>139</v>
      </c>
      <c r="D2316" s="6">
        <v>163</v>
      </c>
      <c r="E2316" s="6">
        <v>170</v>
      </c>
      <c r="F2316" s="6">
        <v>154</v>
      </c>
    </row>
    <row r="2317" spans="2:6" x14ac:dyDescent="0.2">
      <c r="B2317" s="6" t="s">
        <v>42652</v>
      </c>
      <c r="C2317" s="6">
        <v>121</v>
      </c>
      <c r="D2317" s="6">
        <v>221</v>
      </c>
      <c r="E2317" s="6">
        <v>174</v>
      </c>
      <c r="F2317" s="6">
        <v>136</v>
      </c>
    </row>
    <row r="2318" spans="2:6" x14ac:dyDescent="0.2">
      <c r="B2318" s="6" t="s">
        <v>42653</v>
      </c>
      <c r="C2318" s="6">
        <v>135</v>
      </c>
      <c r="D2318" s="6">
        <v>156</v>
      </c>
      <c r="E2318" s="6">
        <v>133</v>
      </c>
      <c r="F2318" s="6">
        <v>140</v>
      </c>
    </row>
    <row r="2319" spans="2:6" x14ac:dyDescent="0.2">
      <c r="B2319" s="6" t="s">
        <v>42654</v>
      </c>
      <c r="C2319" s="6">
        <v>156</v>
      </c>
      <c r="D2319" s="6">
        <v>167</v>
      </c>
      <c r="E2319" s="6">
        <v>134</v>
      </c>
      <c r="F2319" s="6">
        <v>177</v>
      </c>
    </row>
    <row r="2320" spans="2:6" x14ac:dyDescent="0.2">
      <c r="B2320" s="6" t="s">
        <v>42655</v>
      </c>
      <c r="C2320" s="6">
        <v>134</v>
      </c>
      <c r="D2320" s="6">
        <v>183</v>
      </c>
      <c r="E2320" s="6">
        <v>152</v>
      </c>
      <c r="F2320" s="6">
        <v>109</v>
      </c>
    </row>
    <row r="2321" spans="2:6" x14ac:dyDescent="0.2">
      <c r="B2321" s="6" t="s">
        <v>42656</v>
      </c>
      <c r="C2321" s="6">
        <v>89</v>
      </c>
      <c r="D2321" s="6">
        <v>127</v>
      </c>
      <c r="E2321" s="6">
        <v>139</v>
      </c>
      <c r="F2321" s="6">
        <v>157</v>
      </c>
    </row>
    <row r="2322" spans="2:6" x14ac:dyDescent="0.2">
      <c r="B2322" s="6" t="s">
        <v>42657</v>
      </c>
      <c r="C2322" s="6">
        <v>81</v>
      </c>
      <c r="D2322" s="6">
        <v>207</v>
      </c>
      <c r="E2322" s="6">
        <v>183</v>
      </c>
      <c r="F2322" s="6">
        <v>94</v>
      </c>
    </row>
    <row r="2323" spans="2:6" x14ac:dyDescent="0.2">
      <c r="B2323" s="6" t="s">
        <v>42658</v>
      </c>
      <c r="C2323" s="6">
        <v>161</v>
      </c>
      <c r="D2323" s="6">
        <v>203</v>
      </c>
      <c r="E2323" s="6">
        <v>156</v>
      </c>
      <c r="F2323" s="6">
        <v>174</v>
      </c>
    </row>
    <row r="2324" spans="2:6" x14ac:dyDescent="0.2">
      <c r="B2324" s="6" t="s">
        <v>42659</v>
      </c>
      <c r="C2324" s="6">
        <v>106</v>
      </c>
      <c r="D2324" s="6">
        <v>215</v>
      </c>
      <c r="E2324" s="6">
        <v>195</v>
      </c>
      <c r="F2324" s="6">
        <v>109</v>
      </c>
    </row>
    <row r="2325" spans="2:6" x14ac:dyDescent="0.2">
      <c r="B2325" s="6" t="s">
        <v>42660</v>
      </c>
      <c r="C2325" s="6">
        <v>141</v>
      </c>
      <c r="D2325" s="6">
        <v>192</v>
      </c>
      <c r="E2325" s="6">
        <v>171</v>
      </c>
      <c r="F2325" s="6">
        <v>141</v>
      </c>
    </row>
    <row r="2326" spans="2:6" x14ac:dyDescent="0.2">
      <c r="B2326" s="6" t="s">
        <v>42661</v>
      </c>
      <c r="C2326" s="6">
        <v>110</v>
      </c>
      <c r="D2326" s="6">
        <v>149</v>
      </c>
      <c r="E2326" s="6">
        <v>154</v>
      </c>
      <c r="F2326" s="6">
        <v>154</v>
      </c>
    </row>
    <row r="2327" spans="2:6" x14ac:dyDescent="0.2">
      <c r="B2327" s="6" t="s">
        <v>42662</v>
      </c>
      <c r="C2327" s="6">
        <v>132</v>
      </c>
      <c r="D2327" s="6">
        <v>166</v>
      </c>
      <c r="E2327" s="6">
        <v>141</v>
      </c>
      <c r="F2327" s="6">
        <v>157</v>
      </c>
    </row>
    <row r="2328" spans="2:6" x14ac:dyDescent="0.2">
      <c r="B2328" s="6" t="s">
        <v>42663</v>
      </c>
      <c r="C2328" s="6">
        <v>133</v>
      </c>
      <c r="D2328" s="6">
        <v>231</v>
      </c>
      <c r="E2328" s="6">
        <v>176</v>
      </c>
      <c r="F2328" s="6">
        <v>201</v>
      </c>
    </row>
    <row r="2329" spans="2:6" x14ac:dyDescent="0.2">
      <c r="B2329" s="6" t="s">
        <v>42664</v>
      </c>
      <c r="C2329" s="6">
        <v>103</v>
      </c>
      <c r="D2329" s="6">
        <v>261</v>
      </c>
      <c r="E2329" s="6">
        <v>183</v>
      </c>
      <c r="F2329" s="6">
        <v>145</v>
      </c>
    </row>
    <row r="2330" spans="2:6" x14ac:dyDescent="0.2">
      <c r="B2330" s="6" t="s">
        <v>42665</v>
      </c>
      <c r="C2330" s="6">
        <v>123</v>
      </c>
      <c r="D2330" s="6">
        <v>132</v>
      </c>
      <c r="E2330" s="6">
        <v>131</v>
      </c>
      <c r="F2330" s="6">
        <v>121</v>
      </c>
    </row>
    <row r="2331" spans="2:6" x14ac:dyDescent="0.2">
      <c r="B2331" s="6" t="s">
        <v>42666</v>
      </c>
      <c r="C2331" s="6">
        <v>137</v>
      </c>
      <c r="D2331" s="6">
        <v>167</v>
      </c>
      <c r="E2331" s="6">
        <v>170</v>
      </c>
      <c r="F2331" s="6">
        <v>202</v>
      </c>
    </row>
    <row r="2332" spans="2:6" x14ac:dyDescent="0.2">
      <c r="B2332" s="6" t="s">
        <v>42667</v>
      </c>
      <c r="C2332" s="6">
        <v>134</v>
      </c>
      <c r="D2332" s="6">
        <v>207</v>
      </c>
      <c r="E2332" s="6">
        <v>182</v>
      </c>
      <c r="F2332" s="6">
        <v>188</v>
      </c>
    </row>
    <row r="2333" spans="2:6" x14ac:dyDescent="0.2">
      <c r="B2333" s="6" t="s">
        <v>42668</v>
      </c>
      <c r="C2333" s="6">
        <v>52</v>
      </c>
      <c r="D2333" s="6">
        <v>182</v>
      </c>
      <c r="E2333" s="6">
        <v>202</v>
      </c>
      <c r="F2333" s="6">
        <v>107</v>
      </c>
    </row>
    <row r="2334" spans="2:6" x14ac:dyDescent="0.2">
      <c r="B2334" s="6" t="s">
        <v>42669</v>
      </c>
      <c r="C2334" s="6">
        <v>152</v>
      </c>
      <c r="D2334" s="6">
        <v>188</v>
      </c>
      <c r="E2334" s="6">
        <v>170</v>
      </c>
      <c r="F2334" s="6">
        <v>147</v>
      </c>
    </row>
    <row r="2335" spans="2:6" x14ac:dyDescent="0.2">
      <c r="B2335" s="6" t="s">
        <v>42670</v>
      </c>
      <c r="C2335" s="6">
        <v>121</v>
      </c>
      <c r="D2335" s="6">
        <v>158</v>
      </c>
      <c r="E2335" s="6">
        <v>135</v>
      </c>
      <c r="F2335" s="6">
        <v>171</v>
      </c>
    </row>
    <row r="2336" spans="2:6" x14ac:dyDescent="0.2">
      <c r="B2336" s="6" t="s">
        <v>42671</v>
      </c>
      <c r="C2336" s="6">
        <v>163</v>
      </c>
      <c r="D2336" s="6">
        <v>193</v>
      </c>
      <c r="E2336" s="6">
        <v>151</v>
      </c>
      <c r="F2336" s="6">
        <v>163</v>
      </c>
    </row>
    <row r="2337" spans="2:6" x14ac:dyDescent="0.2">
      <c r="B2337" s="6" t="s">
        <v>42672</v>
      </c>
      <c r="C2337" s="6">
        <v>128</v>
      </c>
      <c r="D2337" s="6">
        <v>144</v>
      </c>
      <c r="E2337" s="6">
        <v>159</v>
      </c>
      <c r="F2337" s="6">
        <v>157</v>
      </c>
    </row>
    <row r="2338" spans="2:6" x14ac:dyDescent="0.2">
      <c r="B2338" s="6" t="s">
        <v>42673</v>
      </c>
      <c r="C2338" s="6">
        <v>96</v>
      </c>
      <c r="D2338" s="6">
        <v>171</v>
      </c>
      <c r="E2338" s="6">
        <v>195</v>
      </c>
      <c r="F2338" s="6">
        <v>104</v>
      </c>
    </row>
    <row r="2339" spans="2:6" x14ac:dyDescent="0.2">
      <c r="B2339" s="6" t="s">
        <v>42674</v>
      </c>
      <c r="C2339" s="6">
        <v>120</v>
      </c>
      <c r="D2339" s="6">
        <v>171</v>
      </c>
      <c r="E2339" s="6">
        <v>152</v>
      </c>
      <c r="F2339" s="6">
        <v>171</v>
      </c>
    </row>
    <row r="2340" spans="2:6" x14ac:dyDescent="0.2">
      <c r="B2340" s="6" t="s">
        <v>42675</v>
      </c>
      <c r="C2340" s="6">
        <v>133</v>
      </c>
      <c r="D2340" s="6">
        <v>173</v>
      </c>
      <c r="E2340" s="6">
        <v>104</v>
      </c>
      <c r="F2340" s="6">
        <v>143</v>
      </c>
    </row>
    <row r="2341" spans="2:6" x14ac:dyDescent="0.2">
      <c r="B2341" s="6" t="s">
        <v>42676</v>
      </c>
      <c r="C2341" s="6">
        <v>145</v>
      </c>
      <c r="D2341" s="6">
        <v>150</v>
      </c>
      <c r="E2341" s="6">
        <v>152</v>
      </c>
      <c r="F2341" s="6">
        <v>179</v>
      </c>
    </row>
    <row r="2342" spans="2:6" x14ac:dyDescent="0.2">
      <c r="B2342" s="6" t="s">
        <v>42677</v>
      </c>
      <c r="C2342" s="6">
        <v>132</v>
      </c>
      <c r="D2342" s="6">
        <v>138</v>
      </c>
      <c r="E2342" s="6">
        <v>123</v>
      </c>
      <c r="F2342" s="6">
        <v>107</v>
      </c>
    </row>
    <row r="2343" spans="2:6" x14ac:dyDescent="0.2">
      <c r="B2343" s="6" t="s">
        <v>42678</v>
      </c>
      <c r="C2343" s="6">
        <v>149</v>
      </c>
      <c r="D2343" s="6">
        <v>198</v>
      </c>
      <c r="E2343" s="6">
        <v>159</v>
      </c>
      <c r="F2343" s="6">
        <v>177</v>
      </c>
    </row>
    <row r="2344" spans="2:6" x14ac:dyDescent="0.2">
      <c r="B2344" s="6" t="s">
        <v>42679</v>
      </c>
      <c r="C2344" s="6">
        <v>122</v>
      </c>
      <c r="D2344" s="6">
        <v>193</v>
      </c>
      <c r="E2344" s="6">
        <v>178</v>
      </c>
      <c r="F2344" s="6">
        <v>156</v>
      </c>
    </row>
    <row r="2345" spans="2:6" x14ac:dyDescent="0.2">
      <c r="B2345" s="6" t="s">
        <v>42680</v>
      </c>
      <c r="C2345" s="6">
        <v>141</v>
      </c>
      <c r="D2345" s="6">
        <v>146</v>
      </c>
      <c r="E2345" s="6">
        <v>135</v>
      </c>
      <c r="F2345" s="6">
        <v>163</v>
      </c>
    </row>
    <row r="2346" spans="2:6" x14ac:dyDescent="0.2">
      <c r="B2346" s="6" t="s">
        <v>42681</v>
      </c>
      <c r="C2346" s="6">
        <v>155</v>
      </c>
      <c r="D2346" s="6">
        <v>234</v>
      </c>
      <c r="E2346" s="6">
        <v>175</v>
      </c>
      <c r="F2346" s="6">
        <v>134</v>
      </c>
    </row>
    <row r="2347" spans="2:6" x14ac:dyDescent="0.2">
      <c r="B2347" s="6" t="s">
        <v>42682</v>
      </c>
      <c r="C2347" s="6">
        <v>109</v>
      </c>
      <c r="D2347" s="6">
        <v>117</v>
      </c>
      <c r="E2347" s="6">
        <v>97</v>
      </c>
      <c r="F2347" s="6">
        <v>156</v>
      </c>
    </row>
    <row r="2348" spans="2:6" x14ac:dyDescent="0.2">
      <c r="B2348" s="6" t="s">
        <v>42683</v>
      </c>
      <c r="C2348" s="6">
        <v>160</v>
      </c>
      <c r="D2348" s="6">
        <v>178</v>
      </c>
      <c r="E2348" s="6">
        <v>178</v>
      </c>
      <c r="F2348" s="6">
        <v>175</v>
      </c>
    </row>
    <row r="2349" spans="2:6" x14ac:dyDescent="0.2">
      <c r="B2349" s="6" t="s">
        <v>42684</v>
      </c>
      <c r="C2349" s="6">
        <v>108</v>
      </c>
      <c r="D2349" s="6">
        <v>212</v>
      </c>
      <c r="E2349" s="6">
        <v>171</v>
      </c>
      <c r="F2349" s="6">
        <v>139</v>
      </c>
    </row>
    <row r="2350" spans="2:6" x14ac:dyDescent="0.2">
      <c r="B2350" s="6" t="s">
        <v>42685</v>
      </c>
      <c r="C2350" s="6">
        <v>127</v>
      </c>
      <c r="D2350" s="6">
        <v>138</v>
      </c>
      <c r="E2350" s="6">
        <v>137</v>
      </c>
      <c r="F2350" s="6">
        <v>142</v>
      </c>
    </row>
    <row r="2351" spans="2:6" x14ac:dyDescent="0.2">
      <c r="B2351" s="6" t="s">
        <v>42686</v>
      </c>
      <c r="C2351" s="6">
        <v>144</v>
      </c>
      <c r="D2351" s="6">
        <v>148</v>
      </c>
      <c r="E2351" s="6">
        <v>151</v>
      </c>
      <c r="F2351" s="6">
        <v>160</v>
      </c>
    </row>
    <row r="2352" spans="2:6" x14ac:dyDescent="0.2">
      <c r="B2352" s="6" t="s">
        <v>42687</v>
      </c>
      <c r="C2352" s="6">
        <v>153</v>
      </c>
      <c r="D2352" s="6">
        <v>144</v>
      </c>
      <c r="E2352" s="6">
        <v>145</v>
      </c>
      <c r="F2352" s="6">
        <v>141</v>
      </c>
    </row>
    <row r="2353" spans="2:6" x14ac:dyDescent="0.2">
      <c r="B2353" s="6" t="s">
        <v>42688</v>
      </c>
      <c r="C2353" s="6">
        <v>138</v>
      </c>
      <c r="D2353" s="6">
        <v>131</v>
      </c>
      <c r="E2353" s="6">
        <v>166</v>
      </c>
      <c r="F2353" s="6">
        <v>171</v>
      </c>
    </row>
    <row r="2354" spans="2:6" x14ac:dyDescent="0.2">
      <c r="B2354" s="6" t="s">
        <v>42689</v>
      </c>
      <c r="C2354" s="6">
        <v>122</v>
      </c>
      <c r="D2354" s="6">
        <v>143</v>
      </c>
      <c r="E2354" s="6">
        <v>109</v>
      </c>
      <c r="F2354" s="6">
        <v>128</v>
      </c>
    </row>
    <row r="2355" spans="2:6" x14ac:dyDescent="0.2">
      <c r="B2355" s="6" t="s">
        <v>42690</v>
      </c>
      <c r="C2355" s="6">
        <v>143</v>
      </c>
      <c r="D2355" s="6">
        <v>179</v>
      </c>
      <c r="E2355" s="6">
        <v>169</v>
      </c>
      <c r="F2355" s="6">
        <v>156</v>
      </c>
    </row>
    <row r="2356" spans="2:6" x14ac:dyDescent="0.2">
      <c r="B2356" s="6" t="s">
        <v>42691</v>
      </c>
      <c r="C2356" s="6">
        <v>128</v>
      </c>
      <c r="D2356" s="6">
        <v>172</v>
      </c>
      <c r="E2356" s="6">
        <v>185</v>
      </c>
      <c r="F2356" s="6">
        <v>143</v>
      </c>
    </row>
    <row r="2357" spans="2:6" x14ac:dyDescent="0.2">
      <c r="B2357" s="6" t="s">
        <v>42692</v>
      </c>
      <c r="C2357" s="6">
        <v>130</v>
      </c>
      <c r="D2357" s="6">
        <v>233</v>
      </c>
      <c r="E2357" s="6">
        <v>165</v>
      </c>
      <c r="F2357" s="6">
        <v>147</v>
      </c>
    </row>
    <row r="2358" spans="2:6" x14ac:dyDescent="0.2">
      <c r="B2358" s="6" t="s">
        <v>42693</v>
      </c>
      <c r="C2358" s="6">
        <v>115</v>
      </c>
      <c r="D2358" s="6">
        <v>143</v>
      </c>
      <c r="E2358" s="6">
        <v>143</v>
      </c>
      <c r="F2358" s="6">
        <v>151</v>
      </c>
    </row>
    <row r="2359" spans="2:6" x14ac:dyDescent="0.2">
      <c r="B2359" s="6" t="s">
        <v>42694</v>
      </c>
      <c r="C2359" s="6">
        <v>134</v>
      </c>
      <c r="D2359" s="6">
        <v>184</v>
      </c>
      <c r="E2359" s="6">
        <v>155</v>
      </c>
      <c r="F2359" s="6">
        <v>163</v>
      </c>
    </row>
    <row r="2360" spans="2:6" x14ac:dyDescent="0.2">
      <c r="B2360" s="6" t="s">
        <v>42695</v>
      </c>
      <c r="C2360" s="6">
        <v>97</v>
      </c>
      <c r="D2360" s="6">
        <v>178</v>
      </c>
      <c r="E2360" s="6">
        <v>184</v>
      </c>
      <c r="F2360" s="6">
        <v>120</v>
      </c>
    </row>
    <row r="2361" spans="2:6" x14ac:dyDescent="0.2">
      <c r="B2361" s="6" t="s">
        <v>42696</v>
      </c>
      <c r="C2361" s="6">
        <v>140</v>
      </c>
      <c r="D2361" s="6">
        <v>170</v>
      </c>
      <c r="E2361" s="6">
        <v>159</v>
      </c>
      <c r="F2361" s="6">
        <v>202</v>
      </c>
    </row>
    <row r="2362" spans="2:6" x14ac:dyDescent="0.2">
      <c r="B2362" s="6" t="s">
        <v>42697</v>
      </c>
      <c r="C2362" s="6">
        <v>146</v>
      </c>
      <c r="D2362" s="6">
        <v>114</v>
      </c>
      <c r="E2362" s="6">
        <v>141</v>
      </c>
      <c r="F2362" s="6">
        <v>169</v>
      </c>
    </row>
    <row r="2363" spans="2:6" x14ac:dyDescent="0.2">
      <c r="B2363" s="6" t="s">
        <v>42698</v>
      </c>
      <c r="C2363" s="6">
        <v>128</v>
      </c>
      <c r="D2363" s="6">
        <v>176</v>
      </c>
      <c r="E2363" s="6">
        <v>180</v>
      </c>
      <c r="F2363" s="6">
        <v>167</v>
      </c>
    </row>
    <row r="2364" spans="2:6" x14ac:dyDescent="0.2">
      <c r="B2364" s="6" t="s">
        <v>42699</v>
      </c>
      <c r="C2364" s="6">
        <v>140</v>
      </c>
      <c r="D2364" s="6">
        <v>172</v>
      </c>
      <c r="E2364" s="6">
        <v>158</v>
      </c>
      <c r="F2364" s="6">
        <v>166</v>
      </c>
    </row>
    <row r="2365" spans="2:6" x14ac:dyDescent="0.2">
      <c r="B2365" s="6" t="s">
        <v>42700</v>
      </c>
      <c r="C2365" s="6">
        <v>153</v>
      </c>
      <c r="D2365" s="6">
        <v>160</v>
      </c>
      <c r="E2365" s="6">
        <v>155</v>
      </c>
      <c r="F2365" s="6">
        <v>183</v>
      </c>
    </row>
    <row r="2366" spans="2:6" x14ac:dyDescent="0.2">
      <c r="B2366" s="6" t="s">
        <v>42701</v>
      </c>
      <c r="C2366" s="6">
        <v>162</v>
      </c>
      <c r="D2366" s="6">
        <v>120</v>
      </c>
      <c r="E2366" s="6">
        <v>117</v>
      </c>
      <c r="F2366" s="6">
        <v>159</v>
      </c>
    </row>
    <row r="2367" spans="2:6" x14ac:dyDescent="0.2">
      <c r="B2367" s="6" t="s">
        <v>42702</v>
      </c>
      <c r="C2367" s="6">
        <v>131</v>
      </c>
      <c r="D2367" s="6">
        <v>166</v>
      </c>
      <c r="E2367" s="6">
        <v>137</v>
      </c>
      <c r="F2367" s="6">
        <v>132</v>
      </c>
    </row>
    <row r="2368" spans="2:6" x14ac:dyDescent="0.2">
      <c r="B2368" s="6" t="s">
        <v>42703</v>
      </c>
      <c r="C2368" s="6">
        <v>134</v>
      </c>
      <c r="D2368" s="6">
        <v>211</v>
      </c>
      <c r="E2368" s="6">
        <v>175</v>
      </c>
      <c r="F2368" s="6">
        <v>134</v>
      </c>
    </row>
    <row r="2369" spans="2:6" x14ac:dyDescent="0.2">
      <c r="B2369" s="6" t="s">
        <v>42704</v>
      </c>
      <c r="C2369" s="6">
        <v>165</v>
      </c>
      <c r="D2369" s="6">
        <v>158</v>
      </c>
      <c r="E2369" s="6">
        <v>122</v>
      </c>
      <c r="F2369" s="6">
        <v>142</v>
      </c>
    </row>
    <row r="2370" spans="2:6" x14ac:dyDescent="0.2">
      <c r="B2370" s="6" t="s">
        <v>42705</v>
      </c>
      <c r="C2370" s="6">
        <v>126</v>
      </c>
      <c r="D2370" s="6">
        <v>154</v>
      </c>
      <c r="E2370" s="6">
        <v>161</v>
      </c>
      <c r="F2370" s="6">
        <v>138</v>
      </c>
    </row>
    <row r="2371" spans="2:6" x14ac:dyDescent="0.2">
      <c r="B2371" s="6" t="s">
        <v>42706</v>
      </c>
      <c r="C2371" s="6">
        <v>141</v>
      </c>
      <c r="D2371" s="6">
        <v>87</v>
      </c>
      <c r="E2371" s="6">
        <v>85</v>
      </c>
      <c r="F2371" s="6">
        <v>152</v>
      </c>
    </row>
    <row r="2372" spans="2:6" x14ac:dyDescent="0.2">
      <c r="B2372" s="6" t="s">
        <v>42707</v>
      </c>
      <c r="C2372" s="6">
        <v>141</v>
      </c>
      <c r="D2372" s="6">
        <v>156</v>
      </c>
      <c r="E2372" s="6">
        <v>141</v>
      </c>
      <c r="F2372" s="6">
        <v>151</v>
      </c>
    </row>
    <row r="2373" spans="2:6" x14ac:dyDescent="0.2">
      <c r="B2373" s="6" t="s">
        <v>42708</v>
      </c>
      <c r="C2373" s="6">
        <v>105</v>
      </c>
      <c r="D2373" s="6">
        <v>193</v>
      </c>
      <c r="E2373" s="6">
        <v>166</v>
      </c>
      <c r="F2373" s="6">
        <v>142</v>
      </c>
    </row>
    <row r="2374" spans="2:6" x14ac:dyDescent="0.2">
      <c r="B2374" s="6" t="s">
        <v>42709</v>
      </c>
      <c r="C2374" s="6">
        <v>133</v>
      </c>
      <c r="D2374" s="6">
        <v>269</v>
      </c>
      <c r="E2374" s="6">
        <v>198</v>
      </c>
      <c r="F2374" s="6">
        <v>133</v>
      </c>
    </row>
    <row r="2375" spans="2:6" x14ac:dyDescent="0.2">
      <c r="B2375" s="6" t="s">
        <v>42710</v>
      </c>
      <c r="C2375" s="6">
        <v>129</v>
      </c>
      <c r="D2375" s="6">
        <v>174</v>
      </c>
      <c r="E2375" s="6">
        <v>163</v>
      </c>
      <c r="F2375" s="6">
        <v>130</v>
      </c>
    </row>
    <row r="2376" spans="2:6" x14ac:dyDescent="0.2">
      <c r="B2376" s="6" t="s">
        <v>42711</v>
      </c>
      <c r="C2376" s="6">
        <v>133</v>
      </c>
      <c r="D2376" s="6">
        <v>194</v>
      </c>
      <c r="E2376" s="6">
        <v>173</v>
      </c>
      <c r="F2376" s="6">
        <v>169</v>
      </c>
    </row>
    <row r="2377" spans="2:6" x14ac:dyDescent="0.2">
      <c r="B2377" s="6" t="s">
        <v>42712</v>
      </c>
      <c r="C2377" s="6">
        <v>164</v>
      </c>
      <c r="D2377" s="6">
        <v>213</v>
      </c>
      <c r="E2377" s="6">
        <v>186</v>
      </c>
      <c r="F2377" s="6">
        <v>165</v>
      </c>
    </row>
    <row r="2378" spans="2:6" x14ac:dyDescent="0.2">
      <c r="B2378" s="6" t="s">
        <v>42713</v>
      </c>
      <c r="C2378" s="6">
        <v>130</v>
      </c>
      <c r="D2378" s="6">
        <v>245</v>
      </c>
      <c r="E2378" s="6">
        <v>234</v>
      </c>
      <c r="F2378" s="6">
        <v>114</v>
      </c>
    </row>
    <row r="2379" spans="2:6" x14ac:dyDescent="0.2">
      <c r="B2379" s="6" t="s">
        <v>42714</v>
      </c>
      <c r="C2379" s="6">
        <v>91</v>
      </c>
      <c r="D2379" s="6">
        <v>176</v>
      </c>
      <c r="E2379" s="6">
        <v>166</v>
      </c>
      <c r="F2379" s="6">
        <v>129</v>
      </c>
    </row>
    <row r="2380" spans="2:6" x14ac:dyDescent="0.2">
      <c r="B2380" s="6" t="s">
        <v>42715</v>
      </c>
      <c r="C2380" s="6">
        <v>152</v>
      </c>
      <c r="D2380" s="6">
        <v>179</v>
      </c>
      <c r="E2380" s="6">
        <v>136</v>
      </c>
      <c r="F2380" s="6">
        <v>178</v>
      </c>
    </row>
    <row r="2381" spans="2:6" x14ac:dyDescent="0.2">
      <c r="B2381" s="6" t="s">
        <v>42716</v>
      </c>
      <c r="C2381" s="6">
        <v>115</v>
      </c>
      <c r="D2381" s="6">
        <v>212</v>
      </c>
      <c r="E2381" s="6">
        <v>203</v>
      </c>
      <c r="F2381" s="6">
        <v>168</v>
      </c>
    </row>
    <row r="2382" spans="2:6" x14ac:dyDescent="0.2">
      <c r="B2382" s="6" t="s">
        <v>42717</v>
      </c>
      <c r="C2382" s="6">
        <v>110</v>
      </c>
      <c r="D2382" s="6">
        <v>140</v>
      </c>
      <c r="E2382" s="6">
        <v>146</v>
      </c>
      <c r="F2382" s="6">
        <v>124</v>
      </c>
    </row>
    <row r="2383" spans="2:6" x14ac:dyDescent="0.2">
      <c r="B2383" s="6" t="s">
        <v>42718</v>
      </c>
      <c r="C2383" s="6">
        <v>132</v>
      </c>
      <c r="D2383" s="6">
        <v>107</v>
      </c>
      <c r="E2383" s="6">
        <v>102</v>
      </c>
      <c r="F2383" s="6">
        <v>124</v>
      </c>
    </row>
    <row r="2384" spans="2:6" x14ac:dyDescent="0.2">
      <c r="B2384" s="6" t="s">
        <v>42719</v>
      </c>
      <c r="C2384" s="6">
        <v>124</v>
      </c>
      <c r="D2384" s="6">
        <v>186</v>
      </c>
      <c r="E2384" s="6">
        <v>123</v>
      </c>
      <c r="F2384" s="6">
        <v>163</v>
      </c>
    </row>
    <row r="2385" spans="2:6" x14ac:dyDescent="0.2">
      <c r="B2385" s="6" t="s">
        <v>42720</v>
      </c>
      <c r="C2385" s="6">
        <v>98</v>
      </c>
      <c r="D2385" s="6">
        <v>150</v>
      </c>
      <c r="E2385" s="6">
        <v>120</v>
      </c>
      <c r="F2385" s="6">
        <v>140</v>
      </c>
    </row>
    <row r="2386" spans="2:6" x14ac:dyDescent="0.2">
      <c r="B2386" s="6" t="s">
        <v>42721</v>
      </c>
      <c r="C2386" s="6">
        <v>122</v>
      </c>
      <c r="D2386" s="6">
        <v>187</v>
      </c>
      <c r="E2386" s="6">
        <v>161</v>
      </c>
      <c r="F2386" s="6">
        <v>133</v>
      </c>
    </row>
    <row r="2387" spans="2:6" x14ac:dyDescent="0.2">
      <c r="B2387" s="6" t="s">
        <v>42722</v>
      </c>
      <c r="C2387" s="6">
        <v>108</v>
      </c>
      <c r="D2387" s="6">
        <v>236</v>
      </c>
      <c r="E2387" s="6">
        <v>198</v>
      </c>
      <c r="F2387" s="6">
        <v>141</v>
      </c>
    </row>
    <row r="2388" spans="2:6" x14ac:dyDescent="0.2">
      <c r="B2388" s="6" t="s">
        <v>42723</v>
      </c>
      <c r="C2388" s="6">
        <v>117</v>
      </c>
      <c r="D2388" s="6">
        <v>193</v>
      </c>
      <c r="E2388" s="6">
        <v>169</v>
      </c>
      <c r="F2388" s="6">
        <v>138</v>
      </c>
    </row>
    <row r="2389" spans="2:6" x14ac:dyDescent="0.2">
      <c r="B2389" s="6" t="s">
        <v>42724</v>
      </c>
      <c r="C2389" s="6">
        <v>97</v>
      </c>
      <c r="D2389" s="6">
        <v>207</v>
      </c>
      <c r="E2389" s="6">
        <v>178</v>
      </c>
      <c r="F2389" s="6">
        <v>153</v>
      </c>
    </row>
    <row r="2390" spans="2:6" x14ac:dyDescent="0.2">
      <c r="B2390" s="6" t="s">
        <v>42725</v>
      </c>
      <c r="C2390" s="6">
        <v>150</v>
      </c>
      <c r="D2390" s="6">
        <v>228</v>
      </c>
      <c r="E2390" s="6">
        <v>231</v>
      </c>
      <c r="F2390" s="6">
        <v>178</v>
      </c>
    </row>
    <row r="2391" spans="2:6" x14ac:dyDescent="0.2">
      <c r="B2391" s="6" t="s">
        <v>42726</v>
      </c>
      <c r="C2391" s="6">
        <v>149</v>
      </c>
      <c r="D2391" s="6">
        <v>197</v>
      </c>
      <c r="E2391" s="6">
        <v>160</v>
      </c>
      <c r="F2391" s="6">
        <v>189</v>
      </c>
    </row>
    <row r="2392" spans="2:6" x14ac:dyDescent="0.2">
      <c r="B2392" s="6" t="s">
        <v>42727</v>
      </c>
      <c r="C2392" s="6">
        <v>167</v>
      </c>
      <c r="D2392" s="6">
        <v>96</v>
      </c>
      <c r="E2392" s="6">
        <v>70</v>
      </c>
      <c r="F2392" s="6">
        <v>185</v>
      </c>
    </row>
    <row r="2393" spans="2:6" x14ac:dyDescent="0.2">
      <c r="B2393" s="6" t="s">
        <v>42728</v>
      </c>
      <c r="C2393" s="6">
        <v>147</v>
      </c>
      <c r="D2393" s="6">
        <v>190</v>
      </c>
      <c r="E2393" s="6">
        <v>214</v>
      </c>
      <c r="F2393" s="6">
        <v>136</v>
      </c>
    </row>
    <row r="2394" spans="2:6" x14ac:dyDescent="0.2">
      <c r="B2394" s="6" t="s">
        <v>42729</v>
      </c>
      <c r="C2394" s="6">
        <v>172</v>
      </c>
      <c r="D2394" s="6">
        <v>134</v>
      </c>
      <c r="E2394" s="6">
        <v>128</v>
      </c>
      <c r="F2394" s="6">
        <v>219</v>
      </c>
    </row>
    <row r="2395" spans="2:6" x14ac:dyDescent="0.2">
      <c r="B2395" s="6" t="s">
        <v>42730</v>
      </c>
      <c r="C2395" s="6">
        <v>123</v>
      </c>
      <c r="D2395" s="6">
        <v>160</v>
      </c>
      <c r="E2395" s="6">
        <v>183</v>
      </c>
      <c r="F2395" s="6">
        <v>157</v>
      </c>
    </row>
    <row r="2396" spans="2:6" x14ac:dyDescent="0.2">
      <c r="B2396" s="6" t="s">
        <v>42731</v>
      </c>
      <c r="C2396" s="6">
        <v>138</v>
      </c>
      <c r="D2396" s="6">
        <v>171</v>
      </c>
      <c r="E2396" s="6">
        <v>161</v>
      </c>
      <c r="F2396" s="6">
        <v>146</v>
      </c>
    </row>
    <row r="2397" spans="2:6" x14ac:dyDescent="0.2">
      <c r="B2397" s="6" t="s">
        <v>42732</v>
      </c>
      <c r="C2397" s="6">
        <v>148</v>
      </c>
      <c r="D2397" s="6">
        <v>150</v>
      </c>
      <c r="E2397" s="6">
        <v>100</v>
      </c>
      <c r="F2397" s="6">
        <v>160</v>
      </c>
    </row>
    <row r="2398" spans="2:6" x14ac:dyDescent="0.2">
      <c r="B2398" s="6" t="s">
        <v>42733</v>
      </c>
      <c r="C2398" s="6">
        <v>136</v>
      </c>
      <c r="D2398" s="6">
        <v>164</v>
      </c>
      <c r="E2398" s="6">
        <v>177</v>
      </c>
      <c r="F2398" s="6">
        <v>171</v>
      </c>
    </row>
    <row r="2399" spans="2:6" x14ac:dyDescent="0.2">
      <c r="B2399" s="6" t="s">
        <v>42734</v>
      </c>
      <c r="C2399" s="6">
        <v>112</v>
      </c>
      <c r="D2399" s="6">
        <v>148</v>
      </c>
      <c r="E2399" s="6">
        <v>133</v>
      </c>
      <c r="F2399" s="6">
        <v>150</v>
      </c>
    </row>
    <row r="2400" spans="2:6" x14ac:dyDescent="0.2">
      <c r="B2400" s="6" t="s">
        <v>42735</v>
      </c>
      <c r="C2400" s="6">
        <v>38</v>
      </c>
      <c r="D2400" s="6">
        <v>182</v>
      </c>
      <c r="E2400" s="6">
        <v>159</v>
      </c>
      <c r="F2400" s="6">
        <v>50</v>
      </c>
    </row>
    <row r="2401" spans="2:6" x14ac:dyDescent="0.2">
      <c r="B2401" s="6" t="s">
        <v>42736</v>
      </c>
      <c r="C2401" s="6">
        <v>147</v>
      </c>
      <c r="D2401" s="6">
        <v>114</v>
      </c>
      <c r="E2401" s="6">
        <v>119</v>
      </c>
      <c r="F2401" s="6">
        <v>174</v>
      </c>
    </row>
    <row r="2402" spans="2:6" x14ac:dyDescent="0.2">
      <c r="B2402" s="6" t="s">
        <v>42737</v>
      </c>
      <c r="C2402" s="6">
        <v>168</v>
      </c>
      <c r="D2402" s="6">
        <v>233</v>
      </c>
      <c r="E2402" s="6">
        <v>222</v>
      </c>
      <c r="F2402" s="6">
        <v>172</v>
      </c>
    </row>
    <row r="2403" spans="2:6" x14ac:dyDescent="0.2">
      <c r="B2403" s="6" t="s">
        <v>42738</v>
      </c>
      <c r="C2403" s="6">
        <v>109</v>
      </c>
      <c r="D2403" s="6">
        <v>196</v>
      </c>
      <c r="E2403" s="6">
        <v>180</v>
      </c>
      <c r="F2403" s="6">
        <v>132</v>
      </c>
    </row>
    <row r="2404" spans="2:6" x14ac:dyDescent="0.2">
      <c r="B2404" s="6" t="s">
        <v>42739</v>
      </c>
      <c r="C2404" s="6">
        <v>175</v>
      </c>
      <c r="D2404" s="6">
        <v>146</v>
      </c>
      <c r="E2404" s="6">
        <v>220</v>
      </c>
      <c r="F2404" s="6">
        <v>137</v>
      </c>
    </row>
    <row r="2405" spans="2:6" x14ac:dyDescent="0.2">
      <c r="B2405" s="6" t="s">
        <v>42740</v>
      </c>
      <c r="C2405" s="6">
        <v>241</v>
      </c>
      <c r="D2405" s="6">
        <v>108</v>
      </c>
      <c r="E2405" s="6">
        <v>148</v>
      </c>
      <c r="F2405" s="6">
        <v>156</v>
      </c>
    </row>
    <row r="2406" spans="2:6" x14ac:dyDescent="0.2">
      <c r="B2406" s="6" t="s">
        <v>42741</v>
      </c>
      <c r="C2406" s="6">
        <v>215</v>
      </c>
      <c r="D2406" s="6">
        <v>208</v>
      </c>
      <c r="E2406" s="6">
        <v>227</v>
      </c>
      <c r="F2406" s="6">
        <v>155</v>
      </c>
    </row>
    <row r="2407" spans="2:6" x14ac:dyDescent="0.2">
      <c r="B2407" s="6" t="s">
        <v>42742</v>
      </c>
      <c r="C2407" s="6">
        <v>237</v>
      </c>
      <c r="D2407" s="6">
        <v>164</v>
      </c>
      <c r="E2407" s="6">
        <v>265</v>
      </c>
      <c r="F2407" s="6">
        <v>203</v>
      </c>
    </row>
    <row r="2408" spans="2:6" x14ac:dyDescent="0.2">
      <c r="B2408" s="6" t="s">
        <v>42743</v>
      </c>
      <c r="C2408" s="6">
        <v>215</v>
      </c>
      <c r="D2408" s="6">
        <v>158</v>
      </c>
      <c r="E2408" s="6">
        <v>209</v>
      </c>
      <c r="F2408" s="6">
        <v>148</v>
      </c>
    </row>
    <row r="2409" spans="2:6" x14ac:dyDescent="0.2">
      <c r="B2409" s="6" t="s">
        <v>42744</v>
      </c>
      <c r="C2409" s="6">
        <v>174</v>
      </c>
      <c r="D2409" s="6">
        <v>141</v>
      </c>
      <c r="E2409" s="6">
        <v>248</v>
      </c>
      <c r="F2409" s="6">
        <v>186</v>
      </c>
    </row>
    <row r="2410" spans="2:6" x14ac:dyDescent="0.2">
      <c r="B2410" s="6" t="s">
        <v>42745</v>
      </c>
      <c r="C2410" s="6">
        <v>169</v>
      </c>
      <c r="D2410" s="6">
        <v>147</v>
      </c>
      <c r="E2410" s="6">
        <v>211</v>
      </c>
      <c r="F2410" s="6">
        <v>86</v>
      </c>
    </row>
    <row r="2411" spans="2:6" x14ac:dyDescent="0.2">
      <c r="B2411" s="6" t="s">
        <v>42746</v>
      </c>
      <c r="C2411" s="6">
        <v>153</v>
      </c>
      <c r="D2411" s="6">
        <v>178</v>
      </c>
      <c r="E2411" s="6">
        <v>243</v>
      </c>
      <c r="F2411" s="6">
        <v>161</v>
      </c>
    </row>
    <row r="2412" spans="2:6" x14ac:dyDescent="0.2">
      <c r="B2412" s="6" t="s">
        <v>42747</v>
      </c>
      <c r="C2412" s="6">
        <v>167</v>
      </c>
      <c r="D2412" s="6">
        <v>122</v>
      </c>
      <c r="E2412" s="6">
        <v>230</v>
      </c>
      <c r="F2412" s="6">
        <v>134</v>
      </c>
    </row>
    <row r="2413" spans="2:6" x14ac:dyDescent="0.2">
      <c r="B2413" s="6" t="s">
        <v>42748</v>
      </c>
      <c r="C2413" s="6">
        <v>189</v>
      </c>
      <c r="D2413" s="6">
        <v>142</v>
      </c>
      <c r="E2413" s="6">
        <v>188</v>
      </c>
      <c r="F2413" s="6">
        <v>168</v>
      </c>
    </row>
    <row r="2414" spans="2:6" x14ac:dyDescent="0.2">
      <c r="B2414" s="6" t="s">
        <v>42749</v>
      </c>
      <c r="C2414" s="6">
        <v>205</v>
      </c>
      <c r="D2414" s="6">
        <v>191</v>
      </c>
      <c r="E2414" s="6">
        <v>289</v>
      </c>
      <c r="F2414" s="6">
        <v>186</v>
      </c>
    </row>
    <row r="2415" spans="2:6" x14ac:dyDescent="0.2">
      <c r="B2415" s="6" t="s">
        <v>42750</v>
      </c>
      <c r="C2415" s="6">
        <v>229</v>
      </c>
      <c r="D2415" s="6">
        <v>150</v>
      </c>
      <c r="E2415" s="6">
        <v>190</v>
      </c>
      <c r="F2415" s="6">
        <v>168</v>
      </c>
    </row>
    <row r="2416" spans="2:6" x14ac:dyDescent="0.2">
      <c r="B2416" s="6" t="s">
        <v>42751</v>
      </c>
      <c r="C2416" s="6">
        <v>197</v>
      </c>
      <c r="D2416" s="6">
        <v>132</v>
      </c>
      <c r="E2416" s="6">
        <v>203</v>
      </c>
      <c r="F2416" s="6">
        <v>157</v>
      </c>
    </row>
    <row r="2417" spans="2:6" x14ac:dyDescent="0.2">
      <c r="B2417" s="6" t="s">
        <v>42752</v>
      </c>
      <c r="C2417" s="6">
        <v>176</v>
      </c>
      <c r="D2417" s="6">
        <v>181</v>
      </c>
      <c r="E2417" s="6">
        <v>257</v>
      </c>
      <c r="F2417" s="6">
        <v>142</v>
      </c>
    </row>
    <row r="2418" spans="2:6" x14ac:dyDescent="0.2">
      <c r="B2418" s="6" t="s">
        <v>42753</v>
      </c>
      <c r="C2418" s="6">
        <v>176</v>
      </c>
      <c r="D2418" s="6">
        <v>97</v>
      </c>
      <c r="E2418" s="6">
        <v>183</v>
      </c>
      <c r="F2418" s="6">
        <v>124</v>
      </c>
    </row>
    <row r="2419" spans="2:6" x14ac:dyDescent="0.2">
      <c r="B2419" s="6" t="s">
        <v>42754</v>
      </c>
      <c r="C2419" s="6">
        <v>224</v>
      </c>
      <c r="D2419" s="6">
        <v>118</v>
      </c>
      <c r="E2419" s="6">
        <v>207</v>
      </c>
      <c r="F2419" s="6">
        <v>184</v>
      </c>
    </row>
    <row r="2420" spans="2:6" x14ac:dyDescent="0.2">
      <c r="B2420" s="6" t="s">
        <v>42755</v>
      </c>
      <c r="C2420" s="6">
        <v>219</v>
      </c>
      <c r="D2420" s="6">
        <v>148</v>
      </c>
      <c r="E2420" s="6">
        <v>203</v>
      </c>
      <c r="F2420" s="6">
        <v>124</v>
      </c>
    </row>
    <row r="2421" spans="2:6" x14ac:dyDescent="0.2">
      <c r="B2421" s="6" t="s">
        <v>42756</v>
      </c>
      <c r="C2421" s="6">
        <v>141</v>
      </c>
      <c r="D2421" s="6">
        <v>136</v>
      </c>
      <c r="E2421" s="6">
        <v>167</v>
      </c>
      <c r="F2421" s="6">
        <v>138</v>
      </c>
    </row>
    <row r="2422" spans="2:6" x14ac:dyDescent="0.2">
      <c r="B2422" s="6" t="s">
        <v>42757</v>
      </c>
      <c r="C2422" s="6">
        <v>102</v>
      </c>
      <c r="D2422" s="6">
        <v>204</v>
      </c>
      <c r="E2422" s="6">
        <v>241</v>
      </c>
      <c r="F2422" s="6">
        <v>100</v>
      </c>
    </row>
    <row r="2423" spans="2:6" x14ac:dyDescent="0.2">
      <c r="B2423" s="6" t="s">
        <v>42758</v>
      </c>
      <c r="C2423" s="6">
        <v>224</v>
      </c>
      <c r="D2423" s="6">
        <v>192</v>
      </c>
      <c r="E2423" s="6">
        <v>263</v>
      </c>
      <c r="F2423" s="6">
        <v>166</v>
      </c>
    </row>
    <row r="2424" spans="2:6" x14ac:dyDescent="0.2">
      <c r="B2424" s="6" t="s">
        <v>42759</v>
      </c>
      <c r="C2424" s="6">
        <v>155</v>
      </c>
      <c r="D2424" s="6">
        <v>197</v>
      </c>
      <c r="E2424" s="6">
        <v>223</v>
      </c>
      <c r="F2424" s="6">
        <v>121</v>
      </c>
    </row>
    <row r="2425" spans="2:6" x14ac:dyDescent="0.2">
      <c r="B2425" s="6" t="s">
        <v>42760</v>
      </c>
      <c r="C2425" s="6">
        <v>212</v>
      </c>
      <c r="D2425" s="6">
        <v>163</v>
      </c>
      <c r="E2425" s="6">
        <v>249</v>
      </c>
      <c r="F2425" s="6">
        <v>138</v>
      </c>
    </row>
    <row r="2426" spans="2:6" x14ac:dyDescent="0.2">
      <c r="B2426" s="6" t="s">
        <v>42761</v>
      </c>
      <c r="C2426" s="6">
        <v>173</v>
      </c>
      <c r="D2426" s="6">
        <v>124</v>
      </c>
      <c r="E2426" s="6">
        <v>181</v>
      </c>
      <c r="F2426" s="6">
        <v>113</v>
      </c>
    </row>
    <row r="2427" spans="2:6" x14ac:dyDescent="0.2">
      <c r="B2427" s="6" t="s">
        <v>42762</v>
      </c>
      <c r="C2427" s="6">
        <v>206</v>
      </c>
      <c r="D2427" s="6">
        <v>149</v>
      </c>
      <c r="E2427" s="6">
        <v>217</v>
      </c>
      <c r="F2427" s="6">
        <v>145</v>
      </c>
    </row>
    <row r="2428" spans="2:6" x14ac:dyDescent="0.2">
      <c r="B2428" s="6" t="s">
        <v>42763</v>
      </c>
      <c r="C2428" s="6">
        <v>230</v>
      </c>
      <c r="D2428" s="6">
        <v>179</v>
      </c>
      <c r="E2428" s="6">
        <v>285</v>
      </c>
      <c r="F2428" s="6">
        <v>159</v>
      </c>
    </row>
    <row r="2429" spans="2:6" x14ac:dyDescent="0.2">
      <c r="B2429" s="6" t="s">
        <v>42764</v>
      </c>
      <c r="C2429" s="6">
        <v>179</v>
      </c>
      <c r="D2429" s="6">
        <v>231</v>
      </c>
      <c r="E2429" s="6">
        <v>301</v>
      </c>
      <c r="F2429" s="6">
        <v>125</v>
      </c>
    </row>
    <row r="2430" spans="2:6" x14ac:dyDescent="0.2">
      <c r="B2430" s="6" t="s">
        <v>42765</v>
      </c>
      <c r="C2430" s="6">
        <v>149</v>
      </c>
      <c r="D2430" s="6">
        <v>119</v>
      </c>
      <c r="E2430" s="6">
        <v>186</v>
      </c>
      <c r="F2430" s="6">
        <v>141</v>
      </c>
    </row>
    <row r="2431" spans="2:6" x14ac:dyDescent="0.2">
      <c r="B2431" s="6" t="s">
        <v>42766</v>
      </c>
      <c r="C2431" s="6">
        <v>229</v>
      </c>
      <c r="D2431" s="6">
        <v>180</v>
      </c>
      <c r="E2431" s="6">
        <v>250</v>
      </c>
      <c r="F2431" s="6">
        <v>166</v>
      </c>
    </row>
    <row r="2432" spans="2:6" x14ac:dyDescent="0.2">
      <c r="B2432" s="6" t="s">
        <v>42767</v>
      </c>
      <c r="C2432" s="6">
        <v>196</v>
      </c>
      <c r="D2432" s="6">
        <v>154</v>
      </c>
      <c r="E2432" s="6">
        <v>277</v>
      </c>
      <c r="F2432" s="6">
        <v>161</v>
      </c>
    </row>
    <row r="2433" spans="2:6" x14ac:dyDescent="0.2">
      <c r="B2433" s="6" t="s">
        <v>42768</v>
      </c>
      <c r="C2433" s="6">
        <v>107</v>
      </c>
      <c r="D2433" s="6">
        <v>114</v>
      </c>
      <c r="E2433" s="6">
        <v>195</v>
      </c>
      <c r="F2433" s="6">
        <v>84</v>
      </c>
    </row>
    <row r="2434" spans="2:6" x14ac:dyDescent="0.2">
      <c r="B2434" s="6" t="s">
        <v>42769</v>
      </c>
      <c r="C2434" s="6">
        <v>219</v>
      </c>
      <c r="D2434" s="6">
        <v>192</v>
      </c>
      <c r="E2434" s="6">
        <v>254</v>
      </c>
      <c r="F2434" s="6">
        <v>174</v>
      </c>
    </row>
    <row r="2435" spans="2:6" x14ac:dyDescent="0.2">
      <c r="B2435" s="6" t="s">
        <v>42770</v>
      </c>
      <c r="C2435" s="6">
        <v>186</v>
      </c>
      <c r="D2435" s="6">
        <v>144</v>
      </c>
      <c r="E2435" s="6">
        <v>206</v>
      </c>
      <c r="F2435" s="6">
        <v>171</v>
      </c>
    </row>
    <row r="2436" spans="2:6" x14ac:dyDescent="0.2">
      <c r="B2436" s="6" t="s">
        <v>42771</v>
      </c>
      <c r="C2436" s="6">
        <v>164</v>
      </c>
      <c r="D2436" s="6">
        <v>147</v>
      </c>
      <c r="E2436" s="6">
        <v>194</v>
      </c>
      <c r="F2436" s="6">
        <v>171</v>
      </c>
    </row>
    <row r="2437" spans="2:6" x14ac:dyDescent="0.2">
      <c r="B2437" s="6" t="s">
        <v>42772</v>
      </c>
      <c r="C2437" s="6">
        <v>201</v>
      </c>
      <c r="D2437" s="6">
        <v>148</v>
      </c>
      <c r="E2437" s="6">
        <v>201</v>
      </c>
      <c r="F2437" s="6">
        <v>125</v>
      </c>
    </row>
    <row r="2438" spans="2:6" x14ac:dyDescent="0.2">
      <c r="B2438" s="6" t="s">
        <v>42773</v>
      </c>
      <c r="C2438" s="6">
        <v>131</v>
      </c>
      <c r="D2438" s="6">
        <v>188</v>
      </c>
      <c r="E2438" s="6">
        <v>249</v>
      </c>
      <c r="F2438" s="6">
        <v>98</v>
      </c>
    </row>
    <row r="2439" spans="2:6" x14ac:dyDescent="0.2">
      <c r="B2439" s="6" t="s">
        <v>42774</v>
      </c>
      <c r="C2439" s="6">
        <v>182</v>
      </c>
      <c r="D2439" s="6">
        <v>165</v>
      </c>
      <c r="E2439" s="6">
        <v>178</v>
      </c>
      <c r="F2439" s="6">
        <v>145</v>
      </c>
    </row>
    <row r="2440" spans="2:6" x14ac:dyDescent="0.2">
      <c r="B2440" s="6" t="s">
        <v>42775</v>
      </c>
      <c r="C2440" s="6">
        <v>193</v>
      </c>
      <c r="D2440" s="6">
        <v>149</v>
      </c>
      <c r="E2440" s="6">
        <v>209</v>
      </c>
      <c r="F2440" s="6">
        <v>117</v>
      </c>
    </row>
    <row r="2441" spans="2:6" x14ac:dyDescent="0.2">
      <c r="B2441" s="6" t="s">
        <v>42776</v>
      </c>
      <c r="C2441" s="6">
        <v>203</v>
      </c>
      <c r="D2441" s="6">
        <v>156</v>
      </c>
      <c r="E2441" s="6">
        <v>196</v>
      </c>
      <c r="F2441" s="6">
        <v>156</v>
      </c>
    </row>
    <row r="2442" spans="2:6" x14ac:dyDescent="0.2">
      <c r="B2442" s="6" t="s">
        <v>42777</v>
      </c>
      <c r="C2442" s="6">
        <v>142</v>
      </c>
      <c r="D2442" s="6">
        <v>118</v>
      </c>
      <c r="E2442" s="6">
        <v>187</v>
      </c>
      <c r="F2442" s="6">
        <v>134</v>
      </c>
    </row>
    <row r="2443" spans="2:6" x14ac:dyDescent="0.2">
      <c r="B2443" s="6" t="s">
        <v>42778</v>
      </c>
      <c r="C2443" s="6">
        <v>217</v>
      </c>
      <c r="D2443" s="6">
        <v>158</v>
      </c>
      <c r="E2443" s="6">
        <v>204</v>
      </c>
      <c r="F2443" s="6">
        <v>190</v>
      </c>
    </row>
    <row r="2444" spans="2:6" x14ac:dyDescent="0.2">
      <c r="B2444" s="6" t="s">
        <v>42779</v>
      </c>
      <c r="C2444" s="6">
        <v>217</v>
      </c>
      <c r="D2444" s="6">
        <v>169</v>
      </c>
      <c r="E2444" s="6">
        <v>264</v>
      </c>
      <c r="F2444" s="6">
        <v>166</v>
      </c>
    </row>
    <row r="2445" spans="2:6" x14ac:dyDescent="0.2">
      <c r="B2445" s="6" t="s">
        <v>42780</v>
      </c>
      <c r="C2445" s="6">
        <v>183</v>
      </c>
      <c r="D2445" s="6">
        <v>105</v>
      </c>
      <c r="E2445" s="6">
        <v>157</v>
      </c>
      <c r="F2445" s="6">
        <v>157</v>
      </c>
    </row>
    <row r="2446" spans="2:6" x14ac:dyDescent="0.2">
      <c r="B2446" s="6" t="s">
        <v>42781</v>
      </c>
      <c r="C2446" s="6">
        <v>212</v>
      </c>
      <c r="D2446" s="6">
        <v>146</v>
      </c>
      <c r="E2446" s="6">
        <v>257</v>
      </c>
      <c r="F2446" s="6">
        <v>148</v>
      </c>
    </row>
    <row r="2447" spans="2:6" x14ac:dyDescent="0.2">
      <c r="B2447" s="6" t="s">
        <v>42782</v>
      </c>
      <c r="C2447" s="6">
        <v>144</v>
      </c>
      <c r="D2447" s="6">
        <v>106</v>
      </c>
      <c r="E2447" s="6">
        <v>144</v>
      </c>
      <c r="F2447" s="6">
        <v>156</v>
      </c>
    </row>
    <row r="2448" spans="2:6" x14ac:dyDescent="0.2">
      <c r="B2448" s="6" t="s">
        <v>42783</v>
      </c>
      <c r="C2448" s="6">
        <v>205</v>
      </c>
      <c r="D2448" s="6">
        <v>180</v>
      </c>
      <c r="E2448" s="6">
        <v>215</v>
      </c>
      <c r="F2448" s="6">
        <v>129</v>
      </c>
    </row>
    <row r="2449" spans="2:6" x14ac:dyDescent="0.2">
      <c r="B2449" s="6" t="s">
        <v>42784</v>
      </c>
      <c r="C2449" s="6">
        <v>202</v>
      </c>
      <c r="D2449" s="6">
        <v>118</v>
      </c>
      <c r="E2449" s="6">
        <v>252</v>
      </c>
      <c r="F2449" s="6">
        <v>184</v>
      </c>
    </row>
    <row r="2450" spans="2:6" x14ac:dyDescent="0.2">
      <c r="B2450" s="6" t="s">
        <v>42785</v>
      </c>
      <c r="C2450" s="6">
        <v>157</v>
      </c>
      <c r="D2450" s="6">
        <v>151</v>
      </c>
      <c r="E2450" s="6">
        <v>211</v>
      </c>
      <c r="F2450" s="6">
        <v>135</v>
      </c>
    </row>
    <row r="2451" spans="2:6" x14ac:dyDescent="0.2">
      <c r="B2451" s="6" t="s">
        <v>42786</v>
      </c>
      <c r="C2451" s="6">
        <v>182</v>
      </c>
      <c r="D2451" s="6">
        <v>140</v>
      </c>
      <c r="E2451" s="6">
        <v>181</v>
      </c>
      <c r="F2451" s="6">
        <v>139</v>
      </c>
    </row>
    <row r="2452" spans="2:6" x14ac:dyDescent="0.2">
      <c r="B2452" s="6" t="s">
        <v>42787</v>
      </c>
      <c r="C2452" s="6">
        <v>196</v>
      </c>
      <c r="D2452" s="6">
        <v>155</v>
      </c>
      <c r="E2452" s="6">
        <v>183</v>
      </c>
      <c r="F2452" s="6">
        <v>163</v>
      </c>
    </row>
    <row r="2453" spans="2:6" x14ac:dyDescent="0.2">
      <c r="B2453" s="6" t="s">
        <v>42788</v>
      </c>
      <c r="C2453" s="6">
        <v>158</v>
      </c>
      <c r="D2453" s="6">
        <v>161</v>
      </c>
      <c r="E2453" s="6">
        <v>268</v>
      </c>
      <c r="F2453" s="6">
        <v>143</v>
      </c>
    </row>
    <row r="2454" spans="2:6" x14ac:dyDescent="0.2">
      <c r="B2454" s="6" t="s">
        <v>42789</v>
      </c>
      <c r="C2454" s="6">
        <v>184</v>
      </c>
      <c r="D2454" s="6">
        <v>120</v>
      </c>
      <c r="E2454" s="6">
        <v>155</v>
      </c>
      <c r="F2454" s="6">
        <v>120</v>
      </c>
    </row>
    <row r="2455" spans="2:6" x14ac:dyDescent="0.2">
      <c r="B2455" s="6" t="s">
        <v>42790</v>
      </c>
      <c r="C2455" s="6">
        <v>189</v>
      </c>
      <c r="D2455" s="6">
        <v>126</v>
      </c>
      <c r="E2455" s="6">
        <v>190</v>
      </c>
      <c r="F2455" s="6">
        <v>135</v>
      </c>
    </row>
    <row r="2456" spans="2:6" x14ac:dyDescent="0.2">
      <c r="B2456" s="6" t="s">
        <v>42791</v>
      </c>
      <c r="C2456" s="6">
        <v>171</v>
      </c>
      <c r="D2456" s="6">
        <v>187</v>
      </c>
      <c r="E2456" s="6">
        <v>250</v>
      </c>
      <c r="F2456" s="6">
        <v>126</v>
      </c>
    </row>
    <row r="2457" spans="2:6" x14ac:dyDescent="0.2">
      <c r="B2457" s="6" t="s">
        <v>42792</v>
      </c>
      <c r="C2457" s="6">
        <v>199</v>
      </c>
      <c r="D2457" s="6">
        <v>150</v>
      </c>
      <c r="E2457" s="6">
        <v>196</v>
      </c>
      <c r="F2457" s="6">
        <v>133</v>
      </c>
    </row>
    <row r="2458" spans="2:6" x14ac:dyDescent="0.2">
      <c r="B2458" s="6" t="s">
        <v>42793</v>
      </c>
      <c r="C2458" s="6">
        <v>155</v>
      </c>
      <c r="D2458" s="6">
        <v>148</v>
      </c>
      <c r="E2458" s="6">
        <v>200</v>
      </c>
      <c r="F2458" s="6">
        <v>120</v>
      </c>
    </row>
    <row r="2459" spans="2:6" x14ac:dyDescent="0.2">
      <c r="B2459" s="6" t="s">
        <v>42794</v>
      </c>
      <c r="C2459" s="6">
        <v>195</v>
      </c>
      <c r="D2459" s="6">
        <v>127</v>
      </c>
      <c r="E2459" s="6">
        <v>220</v>
      </c>
      <c r="F2459" s="6">
        <v>148</v>
      </c>
    </row>
    <row r="2460" spans="2:6" x14ac:dyDescent="0.2">
      <c r="B2460" s="6" t="s">
        <v>42795</v>
      </c>
      <c r="C2460" s="6">
        <v>141</v>
      </c>
      <c r="D2460" s="6">
        <v>162</v>
      </c>
      <c r="E2460" s="6">
        <v>197</v>
      </c>
      <c r="F2460" s="6">
        <v>111</v>
      </c>
    </row>
    <row r="2461" spans="2:6" x14ac:dyDescent="0.2">
      <c r="B2461" s="6" t="s">
        <v>42796</v>
      </c>
      <c r="C2461" s="6">
        <v>265</v>
      </c>
      <c r="D2461" s="6">
        <v>161</v>
      </c>
      <c r="E2461" s="6">
        <v>229</v>
      </c>
      <c r="F2461" s="6">
        <v>155</v>
      </c>
    </row>
    <row r="2462" spans="2:6" x14ac:dyDescent="0.2">
      <c r="B2462" s="6" t="s">
        <v>42797</v>
      </c>
      <c r="C2462" s="6">
        <v>206</v>
      </c>
      <c r="D2462" s="6">
        <v>148</v>
      </c>
      <c r="E2462" s="6">
        <v>193</v>
      </c>
      <c r="F2462" s="6">
        <v>144</v>
      </c>
    </row>
    <row r="2463" spans="2:6" x14ac:dyDescent="0.2">
      <c r="B2463" s="6" t="s">
        <v>42798</v>
      </c>
      <c r="C2463" s="6">
        <v>151</v>
      </c>
      <c r="D2463" s="6">
        <v>170</v>
      </c>
      <c r="E2463" s="6">
        <v>205</v>
      </c>
      <c r="F2463" s="6">
        <v>148</v>
      </c>
    </row>
    <row r="2464" spans="2:6" x14ac:dyDescent="0.2">
      <c r="B2464" s="6" t="s">
        <v>42799</v>
      </c>
      <c r="C2464" s="6">
        <v>161</v>
      </c>
      <c r="D2464" s="6">
        <v>182</v>
      </c>
      <c r="E2464" s="6">
        <v>244</v>
      </c>
      <c r="F2464" s="6">
        <v>141</v>
      </c>
    </row>
    <row r="2465" spans="2:6" x14ac:dyDescent="0.2">
      <c r="B2465" s="6" t="s">
        <v>42800</v>
      </c>
      <c r="C2465" s="6">
        <v>214</v>
      </c>
      <c r="D2465" s="6">
        <v>144</v>
      </c>
      <c r="E2465" s="6">
        <v>191</v>
      </c>
      <c r="F2465" s="6">
        <v>167</v>
      </c>
    </row>
    <row r="2466" spans="2:6" x14ac:dyDescent="0.2">
      <c r="B2466" s="6" t="s">
        <v>42801</v>
      </c>
      <c r="C2466" s="6">
        <v>210</v>
      </c>
      <c r="D2466" s="6">
        <v>98</v>
      </c>
      <c r="E2466" s="6">
        <v>151</v>
      </c>
      <c r="F2466" s="6">
        <v>161</v>
      </c>
    </row>
    <row r="2467" spans="2:6" x14ac:dyDescent="0.2">
      <c r="B2467" s="6" t="s">
        <v>42802</v>
      </c>
      <c r="C2467" s="6">
        <v>160</v>
      </c>
      <c r="D2467" s="6">
        <v>145</v>
      </c>
      <c r="E2467" s="6">
        <v>170</v>
      </c>
      <c r="F2467" s="6">
        <v>151</v>
      </c>
    </row>
    <row r="2468" spans="2:6" x14ac:dyDescent="0.2">
      <c r="B2468" s="6" t="s">
        <v>42803</v>
      </c>
      <c r="C2468" s="6">
        <v>206</v>
      </c>
      <c r="D2468" s="6">
        <v>142</v>
      </c>
      <c r="E2468" s="6">
        <v>225</v>
      </c>
      <c r="F2468" s="6">
        <v>149</v>
      </c>
    </row>
    <row r="2469" spans="2:6" x14ac:dyDescent="0.2">
      <c r="B2469" s="6" t="s">
        <v>42804</v>
      </c>
      <c r="C2469" s="6">
        <v>198</v>
      </c>
      <c r="D2469" s="6">
        <v>116</v>
      </c>
      <c r="E2469" s="6">
        <v>198</v>
      </c>
      <c r="F2469" s="6">
        <v>169</v>
      </c>
    </row>
    <row r="2470" spans="2:6" x14ac:dyDescent="0.2">
      <c r="B2470" s="6" t="s">
        <v>42805</v>
      </c>
      <c r="C2470" s="6">
        <v>198</v>
      </c>
      <c r="D2470" s="6">
        <v>155</v>
      </c>
      <c r="E2470" s="6">
        <v>229</v>
      </c>
      <c r="F2470" s="6">
        <v>147</v>
      </c>
    </row>
    <row r="2471" spans="2:6" x14ac:dyDescent="0.2">
      <c r="B2471" s="6" t="s">
        <v>42806</v>
      </c>
      <c r="C2471" s="6">
        <v>186</v>
      </c>
      <c r="D2471" s="6">
        <v>66</v>
      </c>
      <c r="E2471" s="6">
        <v>103</v>
      </c>
      <c r="F2471" s="6">
        <v>140</v>
      </c>
    </row>
    <row r="2472" spans="2:6" x14ac:dyDescent="0.2">
      <c r="B2472" s="6" t="s">
        <v>42807</v>
      </c>
      <c r="C2472" s="6">
        <v>177</v>
      </c>
      <c r="D2472" s="6">
        <v>135</v>
      </c>
      <c r="E2472" s="6">
        <v>199</v>
      </c>
      <c r="F2472" s="6">
        <v>133</v>
      </c>
    </row>
    <row r="2473" spans="2:6" x14ac:dyDescent="0.2">
      <c r="B2473" s="6" t="s">
        <v>42808</v>
      </c>
      <c r="C2473" s="6">
        <v>167</v>
      </c>
      <c r="D2473" s="6">
        <v>136</v>
      </c>
      <c r="E2473" s="6">
        <v>246</v>
      </c>
      <c r="F2473" s="6">
        <v>131</v>
      </c>
    </row>
    <row r="2474" spans="2:6" x14ac:dyDescent="0.2">
      <c r="B2474" s="6" t="s">
        <v>42809</v>
      </c>
      <c r="C2474" s="6">
        <v>161</v>
      </c>
      <c r="D2474" s="6">
        <v>179</v>
      </c>
      <c r="E2474" s="6">
        <v>286</v>
      </c>
      <c r="F2474" s="6">
        <v>142</v>
      </c>
    </row>
    <row r="2475" spans="2:6" x14ac:dyDescent="0.2">
      <c r="B2475" s="6" t="s">
        <v>42810</v>
      </c>
      <c r="C2475" s="6">
        <v>185</v>
      </c>
      <c r="D2475" s="6">
        <v>172</v>
      </c>
      <c r="E2475" s="6">
        <v>196</v>
      </c>
      <c r="F2475" s="6">
        <v>128</v>
      </c>
    </row>
    <row r="2476" spans="2:6" x14ac:dyDescent="0.2">
      <c r="B2476" s="6" t="s">
        <v>42811</v>
      </c>
      <c r="C2476" s="6">
        <v>202</v>
      </c>
      <c r="D2476" s="6">
        <v>185</v>
      </c>
      <c r="E2476" s="6">
        <v>229</v>
      </c>
      <c r="F2476" s="6">
        <v>159</v>
      </c>
    </row>
    <row r="2477" spans="2:6" x14ac:dyDescent="0.2">
      <c r="B2477" s="6" t="s">
        <v>42812</v>
      </c>
      <c r="C2477" s="6">
        <v>222</v>
      </c>
      <c r="D2477" s="6">
        <v>177</v>
      </c>
      <c r="E2477" s="6">
        <v>223</v>
      </c>
      <c r="F2477" s="6">
        <v>173</v>
      </c>
    </row>
    <row r="2478" spans="2:6" x14ac:dyDescent="0.2">
      <c r="B2478" s="6" t="s">
        <v>42813</v>
      </c>
      <c r="C2478" s="6">
        <v>158</v>
      </c>
      <c r="D2478" s="6">
        <v>210</v>
      </c>
      <c r="E2478" s="6">
        <v>295</v>
      </c>
      <c r="F2478" s="6">
        <v>139</v>
      </c>
    </row>
    <row r="2479" spans="2:6" x14ac:dyDescent="0.2">
      <c r="B2479" s="6" t="s">
        <v>42814</v>
      </c>
      <c r="C2479" s="6">
        <v>163</v>
      </c>
      <c r="D2479" s="6">
        <v>152</v>
      </c>
      <c r="E2479" s="6">
        <v>213</v>
      </c>
      <c r="F2479" s="6">
        <v>112</v>
      </c>
    </row>
    <row r="2480" spans="2:6" x14ac:dyDescent="0.2">
      <c r="B2480" s="6" t="s">
        <v>42815</v>
      </c>
      <c r="C2480" s="6">
        <v>190</v>
      </c>
      <c r="D2480" s="6">
        <v>129</v>
      </c>
      <c r="E2480" s="6">
        <v>184</v>
      </c>
      <c r="F2480" s="6">
        <v>168</v>
      </c>
    </row>
    <row r="2481" spans="2:6" x14ac:dyDescent="0.2">
      <c r="B2481" s="6" t="s">
        <v>42816</v>
      </c>
      <c r="C2481" s="6">
        <v>191</v>
      </c>
      <c r="D2481" s="6">
        <v>154</v>
      </c>
      <c r="E2481" s="6">
        <v>266</v>
      </c>
      <c r="F2481" s="6">
        <v>184</v>
      </c>
    </row>
    <row r="2482" spans="2:6" x14ac:dyDescent="0.2">
      <c r="B2482" s="6" t="s">
        <v>42817</v>
      </c>
      <c r="C2482" s="6">
        <v>145</v>
      </c>
      <c r="D2482" s="6">
        <v>111</v>
      </c>
      <c r="E2482" s="6">
        <v>221</v>
      </c>
      <c r="F2482" s="6">
        <v>102</v>
      </c>
    </row>
    <row r="2483" spans="2:6" x14ac:dyDescent="0.2">
      <c r="B2483" s="6" t="s">
        <v>42818</v>
      </c>
      <c r="C2483" s="6">
        <v>180</v>
      </c>
      <c r="D2483" s="6">
        <v>98</v>
      </c>
      <c r="E2483" s="6">
        <v>116</v>
      </c>
      <c r="F2483" s="6">
        <v>142</v>
      </c>
    </row>
    <row r="2484" spans="2:6" x14ac:dyDescent="0.2">
      <c r="B2484" s="6" t="s">
        <v>42819</v>
      </c>
      <c r="C2484" s="6">
        <v>188</v>
      </c>
      <c r="D2484" s="6">
        <v>150</v>
      </c>
      <c r="E2484" s="6">
        <v>146</v>
      </c>
      <c r="F2484" s="6">
        <v>156</v>
      </c>
    </row>
    <row r="2485" spans="2:6" x14ac:dyDescent="0.2">
      <c r="B2485" s="6" t="s">
        <v>42820</v>
      </c>
      <c r="C2485" s="6">
        <v>161</v>
      </c>
      <c r="D2485" s="6">
        <v>115</v>
      </c>
      <c r="E2485" s="6">
        <v>169</v>
      </c>
      <c r="F2485" s="6">
        <v>118</v>
      </c>
    </row>
    <row r="2486" spans="2:6" x14ac:dyDescent="0.2">
      <c r="B2486" s="6" t="s">
        <v>42821</v>
      </c>
      <c r="C2486" s="6">
        <v>153</v>
      </c>
      <c r="D2486" s="6">
        <v>134</v>
      </c>
      <c r="E2486" s="6">
        <v>190</v>
      </c>
      <c r="F2486" s="6">
        <v>128</v>
      </c>
    </row>
    <row r="2487" spans="2:6" x14ac:dyDescent="0.2">
      <c r="B2487" s="6" t="s">
        <v>42822</v>
      </c>
      <c r="C2487" s="6">
        <v>173</v>
      </c>
      <c r="D2487" s="6">
        <v>175</v>
      </c>
      <c r="E2487" s="6">
        <v>256</v>
      </c>
      <c r="F2487" s="6">
        <v>163</v>
      </c>
    </row>
    <row r="2488" spans="2:6" x14ac:dyDescent="0.2">
      <c r="B2488" s="6" t="s">
        <v>42823</v>
      </c>
      <c r="C2488" s="6">
        <v>186</v>
      </c>
      <c r="D2488" s="6">
        <v>150</v>
      </c>
      <c r="E2488" s="6">
        <v>235</v>
      </c>
      <c r="F2488" s="6">
        <v>149</v>
      </c>
    </row>
    <row r="2489" spans="2:6" x14ac:dyDescent="0.2">
      <c r="B2489" s="6" t="s">
        <v>42824</v>
      </c>
      <c r="C2489" s="6">
        <v>175</v>
      </c>
      <c r="D2489" s="6">
        <v>164</v>
      </c>
      <c r="E2489" s="6">
        <v>282</v>
      </c>
      <c r="F2489" s="6">
        <v>142</v>
      </c>
    </row>
    <row r="2490" spans="2:6" x14ac:dyDescent="0.2">
      <c r="B2490" s="6" t="s">
        <v>42825</v>
      </c>
      <c r="C2490" s="6">
        <v>239</v>
      </c>
      <c r="D2490" s="6">
        <v>212</v>
      </c>
      <c r="E2490" s="6">
        <v>255</v>
      </c>
      <c r="F2490" s="6">
        <v>154</v>
      </c>
    </row>
    <row r="2491" spans="2:6" x14ac:dyDescent="0.2">
      <c r="B2491" s="6" t="s">
        <v>42826</v>
      </c>
      <c r="C2491" s="6">
        <v>153</v>
      </c>
      <c r="D2491" s="6">
        <v>157</v>
      </c>
      <c r="E2491" s="6">
        <v>167</v>
      </c>
      <c r="F2491" s="6">
        <v>147</v>
      </c>
    </row>
    <row r="2492" spans="2:6" x14ac:dyDescent="0.2">
      <c r="B2492" s="6" t="s">
        <v>42827</v>
      </c>
      <c r="C2492" s="6">
        <v>232</v>
      </c>
      <c r="D2492" s="6">
        <v>70</v>
      </c>
      <c r="E2492" s="6">
        <v>103</v>
      </c>
      <c r="F2492" s="6">
        <v>196</v>
      </c>
    </row>
    <row r="2493" spans="2:6" x14ac:dyDescent="0.2">
      <c r="B2493" s="6" t="s">
        <v>42828</v>
      </c>
      <c r="C2493" s="6">
        <v>190</v>
      </c>
      <c r="D2493" s="6">
        <v>169</v>
      </c>
      <c r="E2493" s="6">
        <v>298</v>
      </c>
      <c r="F2493" s="6">
        <v>128</v>
      </c>
    </row>
    <row r="2494" spans="2:6" x14ac:dyDescent="0.2">
      <c r="B2494" s="6" t="s">
        <v>42829</v>
      </c>
      <c r="C2494" s="6">
        <v>257</v>
      </c>
      <c r="D2494" s="6">
        <v>103</v>
      </c>
      <c r="E2494" s="6">
        <v>211</v>
      </c>
      <c r="F2494" s="6">
        <v>190</v>
      </c>
    </row>
    <row r="2495" spans="2:6" x14ac:dyDescent="0.2">
      <c r="B2495" s="6" t="s">
        <v>42830</v>
      </c>
      <c r="C2495" s="6">
        <v>185</v>
      </c>
      <c r="D2495" s="6">
        <v>146</v>
      </c>
      <c r="E2495" s="6">
        <v>182</v>
      </c>
      <c r="F2495" s="6">
        <v>134</v>
      </c>
    </row>
    <row r="2496" spans="2:6" x14ac:dyDescent="0.2">
      <c r="B2496" s="6" t="s">
        <v>42831</v>
      </c>
      <c r="C2496" s="6">
        <v>195</v>
      </c>
      <c r="D2496" s="6">
        <v>152</v>
      </c>
      <c r="E2496" s="6">
        <v>257</v>
      </c>
      <c r="F2496" s="6">
        <v>145</v>
      </c>
    </row>
    <row r="2497" spans="2:6" x14ac:dyDescent="0.2">
      <c r="B2497" s="6" t="s">
        <v>42832</v>
      </c>
      <c r="C2497" s="6">
        <v>202</v>
      </c>
      <c r="D2497" s="6">
        <v>108</v>
      </c>
      <c r="E2497" s="6">
        <v>203</v>
      </c>
      <c r="F2497" s="6">
        <v>161</v>
      </c>
    </row>
    <row r="2498" spans="2:6" x14ac:dyDescent="0.2">
      <c r="B2498" s="6" t="s">
        <v>42833</v>
      </c>
      <c r="C2498" s="6">
        <v>197</v>
      </c>
      <c r="D2498" s="6">
        <v>174</v>
      </c>
      <c r="E2498" s="6">
        <v>246</v>
      </c>
      <c r="F2498" s="6">
        <v>152</v>
      </c>
    </row>
    <row r="2499" spans="2:6" x14ac:dyDescent="0.2">
      <c r="B2499" s="6" t="s">
        <v>42834</v>
      </c>
      <c r="C2499" s="6">
        <v>181</v>
      </c>
      <c r="D2499" s="6">
        <v>161</v>
      </c>
      <c r="E2499" s="6">
        <v>193</v>
      </c>
      <c r="F2499" s="6">
        <v>121</v>
      </c>
    </row>
    <row r="2500" spans="2:6" x14ac:dyDescent="0.2">
      <c r="B2500" s="6" t="s">
        <v>42835</v>
      </c>
      <c r="C2500" s="6">
        <v>64</v>
      </c>
      <c r="D2500" s="6">
        <v>162</v>
      </c>
      <c r="E2500" s="6">
        <v>229</v>
      </c>
      <c r="F2500" s="6">
        <v>72</v>
      </c>
    </row>
    <row r="2501" spans="2:6" x14ac:dyDescent="0.2">
      <c r="B2501" s="6" t="s">
        <v>42836</v>
      </c>
      <c r="C2501" s="6">
        <v>238</v>
      </c>
      <c r="D2501" s="6">
        <v>97</v>
      </c>
      <c r="E2501" s="6">
        <v>147</v>
      </c>
      <c r="F2501" s="6">
        <v>147</v>
      </c>
    </row>
    <row r="2502" spans="2:6" x14ac:dyDescent="0.2">
      <c r="B2502" s="6" t="s">
        <v>42837</v>
      </c>
      <c r="C2502" s="6">
        <v>237</v>
      </c>
      <c r="D2502" s="6">
        <v>207</v>
      </c>
      <c r="E2502" s="6">
        <v>291</v>
      </c>
      <c r="F2502" s="6">
        <v>171</v>
      </c>
    </row>
    <row r="2503" spans="2:6" x14ac:dyDescent="0.2">
      <c r="B2503" s="6" t="s">
        <v>42838</v>
      </c>
      <c r="C2503" s="6">
        <v>161</v>
      </c>
      <c r="D2503" s="6">
        <v>189</v>
      </c>
      <c r="E2503" s="6">
        <v>258</v>
      </c>
      <c r="F2503" s="6">
        <v>119</v>
      </c>
    </row>
    <row r="2504" spans="2:6" x14ac:dyDescent="0.2">
      <c r="B2504" s="6" t="s">
        <v>42839</v>
      </c>
      <c r="C2504" s="6">
        <v>106</v>
      </c>
      <c r="D2504" s="6">
        <v>171</v>
      </c>
      <c r="E2504" s="6">
        <v>135</v>
      </c>
      <c r="F2504" s="6">
        <v>130</v>
      </c>
    </row>
    <row r="2505" spans="2:6" x14ac:dyDescent="0.2">
      <c r="B2505" s="6" t="s">
        <v>42840</v>
      </c>
      <c r="C2505" s="6">
        <v>131</v>
      </c>
      <c r="D2505" s="6">
        <v>124</v>
      </c>
      <c r="E2505" s="6">
        <v>127</v>
      </c>
      <c r="F2505" s="6">
        <v>158</v>
      </c>
    </row>
    <row r="2506" spans="2:6" x14ac:dyDescent="0.2">
      <c r="B2506" s="6" t="s">
        <v>42841</v>
      </c>
      <c r="C2506" s="6">
        <v>107</v>
      </c>
      <c r="D2506" s="6">
        <v>212</v>
      </c>
      <c r="E2506" s="6">
        <v>169</v>
      </c>
      <c r="F2506" s="6">
        <v>147</v>
      </c>
    </row>
    <row r="2507" spans="2:6" x14ac:dyDescent="0.2">
      <c r="B2507" s="6" t="s">
        <v>42842</v>
      </c>
      <c r="C2507" s="6">
        <v>137</v>
      </c>
      <c r="D2507" s="6">
        <v>140</v>
      </c>
      <c r="E2507" s="6">
        <v>176</v>
      </c>
      <c r="F2507" s="6">
        <v>169</v>
      </c>
    </row>
    <row r="2508" spans="2:6" x14ac:dyDescent="0.2">
      <c r="B2508" s="6" t="s">
        <v>42843</v>
      </c>
      <c r="C2508" s="6">
        <v>122</v>
      </c>
      <c r="D2508" s="6">
        <v>146</v>
      </c>
      <c r="E2508" s="6">
        <v>125</v>
      </c>
      <c r="F2508" s="6">
        <v>166</v>
      </c>
    </row>
    <row r="2509" spans="2:6" x14ac:dyDescent="0.2">
      <c r="B2509" s="6" t="s">
        <v>42844</v>
      </c>
      <c r="C2509" s="6">
        <v>87</v>
      </c>
      <c r="D2509" s="6">
        <v>132</v>
      </c>
      <c r="E2509" s="6">
        <v>134</v>
      </c>
      <c r="F2509" s="6">
        <v>159</v>
      </c>
    </row>
    <row r="2510" spans="2:6" x14ac:dyDescent="0.2">
      <c r="B2510" s="6" t="s">
        <v>42845</v>
      </c>
      <c r="C2510" s="6">
        <v>122</v>
      </c>
      <c r="D2510" s="6">
        <v>183</v>
      </c>
      <c r="E2510" s="6">
        <v>146</v>
      </c>
      <c r="F2510" s="6">
        <v>86</v>
      </c>
    </row>
    <row r="2511" spans="2:6" x14ac:dyDescent="0.2">
      <c r="B2511" s="6" t="s">
        <v>42846</v>
      </c>
      <c r="C2511" s="6">
        <v>92</v>
      </c>
      <c r="D2511" s="6">
        <v>171</v>
      </c>
      <c r="E2511" s="6">
        <v>164</v>
      </c>
      <c r="F2511" s="6">
        <v>156</v>
      </c>
    </row>
    <row r="2512" spans="2:6" x14ac:dyDescent="0.2">
      <c r="B2512" s="6" t="s">
        <v>42847</v>
      </c>
      <c r="C2512" s="6">
        <v>99</v>
      </c>
      <c r="D2512" s="6">
        <v>113</v>
      </c>
      <c r="E2512" s="6">
        <v>143</v>
      </c>
      <c r="F2512" s="6">
        <v>141</v>
      </c>
    </row>
    <row r="2513" spans="2:6" x14ac:dyDescent="0.2">
      <c r="B2513" s="6" t="s">
        <v>42848</v>
      </c>
      <c r="C2513" s="6">
        <v>104</v>
      </c>
      <c r="D2513" s="6">
        <v>137</v>
      </c>
      <c r="E2513" s="6">
        <v>128</v>
      </c>
      <c r="F2513" s="6">
        <v>159</v>
      </c>
    </row>
    <row r="2514" spans="2:6" x14ac:dyDescent="0.2">
      <c r="B2514" s="6" t="s">
        <v>42849</v>
      </c>
      <c r="C2514" s="6">
        <v>117</v>
      </c>
      <c r="D2514" s="6">
        <v>180</v>
      </c>
      <c r="E2514" s="6">
        <v>153</v>
      </c>
      <c r="F2514" s="6">
        <v>170</v>
      </c>
    </row>
    <row r="2515" spans="2:6" x14ac:dyDescent="0.2">
      <c r="B2515" s="6" t="s">
        <v>42850</v>
      </c>
      <c r="C2515" s="6">
        <v>146</v>
      </c>
      <c r="D2515" s="6">
        <v>151</v>
      </c>
      <c r="E2515" s="6">
        <v>142</v>
      </c>
      <c r="F2515" s="6">
        <v>140</v>
      </c>
    </row>
    <row r="2516" spans="2:6" x14ac:dyDescent="0.2">
      <c r="B2516" s="6" t="s">
        <v>42851</v>
      </c>
      <c r="C2516" s="6">
        <v>121</v>
      </c>
      <c r="D2516" s="6">
        <v>163</v>
      </c>
      <c r="E2516" s="6">
        <v>114</v>
      </c>
      <c r="F2516" s="6">
        <v>153</v>
      </c>
    </row>
    <row r="2517" spans="2:6" x14ac:dyDescent="0.2">
      <c r="B2517" s="6" t="s">
        <v>42852</v>
      </c>
      <c r="C2517" s="6">
        <v>106</v>
      </c>
      <c r="D2517" s="6">
        <v>221</v>
      </c>
      <c r="E2517" s="6">
        <v>195</v>
      </c>
      <c r="F2517" s="6">
        <v>152</v>
      </c>
    </row>
    <row r="2518" spans="2:6" x14ac:dyDescent="0.2">
      <c r="B2518" s="6" t="s">
        <v>42853</v>
      </c>
      <c r="C2518" s="6">
        <v>105</v>
      </c>
      <c r="D2518" s="6">
        <v>118</v>
      </c>
      <c r="E2518" s="6">
        <v>121</v>
      </c>
      <c r="F2518" s="6">
        <v>150</v>
      </c>
    </row>
    <row r="2519" spans="2:6" x14ac:dyDescent="0.2">
      <c r="B2519" s="6" t="s">
        <v>42854</v>
      </c>
      <c r="C2519" s="6">
        <v>115</v>
      </c>
      <c r="D2519" s="6">
        <v>125</v>
      </c>
      <c r="E2519" s="6">
        <v>132</v>
      </c>
      <c r="F2519" s="6">
        <v>185</v>
      </c>
    </row>
    <row r="2520" spans="2:6" x14ac:dyDescent="0.2">
      <c r="B2520" s="6" t="s">
        <v>42855</v>
      </c>
      <c r="C2520" s="6">
        <v>122</v>
      </c>
      <c r="D2520" s="6">
        <v>137</v>
      </c>
      <c r="E2520" s="6">
        <v>118</v>
      </c>
      <c r="F2520" s="6">
        <v>113</v>
      </c>
    </row>
    <row r="2521" spans="2:6" x14ac:dyDescent="0.2">
      <c r="B2521" s="6" t="s">
        <v>42856</v>
      </c>
      <c r="C2521" s="6">
        <v>90</v>
      </c>
      <c r="D2521" s="6">
        <v>125</v>
      </c>
      <c r="E2521" s="6">
        <v>114</v>
      </c>
      <c r="F2521" s="6">
        <v>136</v>
      </c>
    </row>
    <row r="2522" spans="2:6" x14ac:dyDescent="0.2">
      <c r="B2522" s="6" t="s">
        <v>42857</v>
      </c>
      <c r="C2522" s="6">
        <v>80</v>
      </c>
      <c r="D2522" s="6">
        <v>138</v>
      </c>
      <c r="E2522" s="6">
        <v>160</v>
      </c>
      <c r="F2522" s="6">
        <v>98</v>
      </c>
    </row>
    <row r="2523" spans="2:6" x14ac:dyDescent="0.2">
      <c r="B2523" s="6" t="s">
        <v>42858</v>
      </c>
      <c r="C2523" s="6">
        <v>145</v>
      </c>
      <c r="D2523" s="6">
        <v>156</v>
      </c>
      <c r="E2523" s="6">
        <v>149</v>
      </c>
      <c r="F2523" s="6">
        <v>194</v>
      </c>
    </row>
    <row r="2524" spans="2:6" x14ac:dyDescent="0.2">
      <c r="B2524" s="6" t="s">
        <v>42859</v>
      </c>
      <c r="C2524" s="6">
        <v>91</v>
      </c>
      <c r="D2524" s="6">
        <v>196</v>
      </c>
      <c r="E2524" s="6">
        <v>144</v>
      </c>
      <c r="F2524" s="6">
        <v>126</v>
      </c>
    </row>
    <row r="2525" spans="2:6" x14ac:dyDescent="0.2">
      <c r="B2525" s="6" t="s">
        <v>42860</v>
      </c>
      <c r="C2525" s="6">
        <v>137</v>
      </c>
      <c r="D2525" s="6">
        <v>178</v>
      </c>
      <c r="E2525" s="6">
        <v>138</v>
      </c>
      <c r="F2525" s="6">
        <v>162</v>
      </c>
    </row>
    <row r="2526" spans="2:6" x14ac:dyDescent="0.2">
      <c r="B2526" s="6" t="s">
        <v>42861</v>
      </c>
      <c r="C2526" s="6">
        <v>112</v>
      </c>
      <c r="D2526" s="6">
        <v>137</v>
      </c>
      <c r="E2526" s="6">
        <v>109</v>
      </c>
      <c r="F2526" s="6">
        <v>134</v>
      </c>
    </row>
    <row r="2527" spans="2:6" x14ac:dyDescent="0.2">
      <c r="B2527" s="6" t="s">
        <v>42862</v>
      </c>
      <c r="C2527" s="6">
        <v>120</v>
      </c>
      <c r="D2527" s="6">
        <v>145</v>
      </c>
      <c r="E2527" s="6">
        <v>128</v>
      </c>
      <c r="F2527" s="6">
        <v>145</v>
      </c>
    </row>
    <row r="2528" spans="2:6" x14ac:dyDescent="0.2">
      <c r="B2528" s="6" t="s">
        <v>42863</v>
      </c>
      <c r="C2528" s="6">
        <v>101</v>
      </c>
      <c r="D2528" s="6">
        <v>198</v>
      </c>
      <c r="E2528" s="6">
        <v>188</v>
      </c>
      <c r="F2528" s="6">
        <v>162</v>
      </c>
    </row>
    <row r="2529" spans="2:6" x14ac:dyDescent="0.2">
      <c r="B2529" s="6" t="s">
        <v>42864</v>
      </c>
      <c r="C2529" s="6">
        <v>101</v>
      </c>
      <c r="D2529" s="6">
        <v>234</v>
      </c>
      <c r="E2529" s="6">
        <v>179</v>
      </c>
      <c r="F2529" s="6">
        <v>121</v>
      </c>
    </row>
    <row r="2530" spans="2:6" x14ac:dyDescent="0.2">
      <c r="B2530" s="6" t="s">
        <v>42865</v>
      </c>
      <c r="C2530" s="6">
        <v>81</v>
      </c>
      <c r="D2530" s="6">
        <v>123</v>
      </c>
      <c r="E2530" s="6">
        <v>124</v>
      </c>
      <c r="F2530" s="6">
        <v>131</v>
      </c>
    </row>
    <row r="2531" spans="2:6" x14ac:dyDescent="0.2">
      <c r="B2531" s="6" t="s">
        <v>42866</v>
      </c>
      <c r="C2531" s="6">
        <v>138</v>
      </c>
      <c r="D2531" s="6">
        <v>181</v>
      </c>
      <c r="E2531" s="6">
        <v>137</v>
      </c>
      <c r="F2531" s="6">
        <v>147</v>
      </c>
    </row>
    <row r="2532" spans="2:6" x14ac:dyDescent="0.2">
      <c r="B2532" s="6" t="s">
        <v>42867</v>
      </c>
      <c r="C2532" s="6">
        <v>131</v>
      </c>
      <c r="D2532" s="6">
        <v>171</v>
      </c>
      <c r="E2532" s="6">
        <v>135</v>
      </c>
      <c r="F2532" s="6">
        <v>160</v>
      </c>
    </row>
    <row r="2533" spans="2:6" x14ac:dyDescent="0.2">
      <c r="B2533" s="6" t="s">
        <v>42868</v>
      </c>
      <c r="C2533" s="6">
        <v>73</v>
      </c>
      <c r="D2533" s="6">
        <v>158</v>
      </c>
      <c r="E2533" s="6">
        <v>145</v>
      </c>
      <c r="F2533" s="6">
        <v>90</v>
      </c>
    </row>
    <row r="2534" spans="2:6" x14ac:dyDescent="0.2">
      <c r="B2534" s="6" t="s">
        <v>42869</v>
      </c>
      <c r="C2534" s="6">
        <v>139</v>
      </c>
      <c r="D2534" s="6">
        <v>154</v>
      </c>
      <c r="E2534" s="6">
        <v>166</v>
      </c>
      <c r="F2534" s="6">
        <v>153</v>
      </c>
    </row>
    <row r="2535" spans="2:6" x14ac:dyDescent="0.2">
      <c r="B2535" s="6" t="s">
        <v>42870</v>
      </c>
      <c r="C2535" s="6">
        <v>116</v>
      </c>
      <c r="D2535" s="6">
        <v>124</v>
      </c>
      <c r="E2535" s="6">
        <v>124</v>
      </c>
      <c r="F2535" s="6">
        <v>131</v>
      </c>
    </row>
    <row r="2536" spans="2:6" x14ac:dyDescent="0.2">
      <c r="B2536" s="6" t="s">
        <v>42871</v>
      </c>
      <c r="C2536" s="6">
        <v>127</v>
      </c>
      <c r="D2536" s="6">
        <v>153</v>
      </c>
      <c r="E2536" s="6">
        <v>120</v>
      </c>
      <c r="F2536" s="6">
        <v>155</v>
      </c>
    </row>
    <row r="2537" spans="2:6" x14ac:dyDescent="0.2">
      <c r="B2537" s="6" t="s">
        <v>42872</v>
      </c>
      <c r="C2537" s="6">
        <v>109</v>
      </c>
      <c r="D2537" s="6">
        <v>164</v>
      </c>
      <c r="E2537" s="6">
        <v>138</v>
      </c>
      <c r="F2537" s="6">
        <v>144</v>
      </c>
    </row>
    <row r="2538" spans="2:6" x14ac:dyDescent="0.2">
      <c r="B2538" s="6" t="s">
        <v>42873</v>
      </c>
      <c r="C2538" s="6">
        <v>63</v>
      </c>
      <c r="D2538" s="6">
        <v>171</v>
      </c>
      <c r="E2538" s="6">
        <v>177</v>
      </c>
      <c r="F2538" s="6">
        <v>89</v>
      </c>
    </row>
    <row r="2539" spans="2:6" x14ac:dyDescent="0.2">
      <c r="B2539" s="6" t="s">
        <v>42874</v>
      </c>
      <c r="C2539" s="6">
        <v>142</v>
      </c>
      <c r="D2539" s="6">
        <v>194</v>
      </c>
      <c r="E2539" s="6">
        <v>107</v>
      </c>
      <c r="F2539" s="6">
        <v>120</v>
      </c>
    </row>
    <row r="2540" spans="2:6" x14ac:dyDescent="0.2">
      <c r="B2540" s="6" t="s">
        <v>42875</v>
      </c>
      <c r="C2540" s="6">
        <v>93</v>
      </c>
      <c r="D2540" s="6">
        <v>122</v>
      </c>
      <c r="E2540" s="6">
        <v>117</v>
      </c>
      <c r="F2540" s="6">
        <v>134</v>
      </c>
    </row>
    <row r="2541" spans="2:6" x14ac:dyDescent="0.2">
      <c r="B2541" s="6" t="s">
        <v>42876</v>
      </c>
      <c r="C2541" s="6">
        <v>125</v>
      </c>
      <c r="D2541" s="6">
        <v>175</v>
      </c>
      <c r="E2541" s="6">
        <v>129</v>
      </c>
      <c r="F2541" s="6">
        <v>156</v>
      </c>
    </row>
    <row r="2542" spans="2:6" x14ac:dyDescent="0.2">
      <c r="B2542" s="6" t="s">
        <v>42877</v>
      </c>
      <c r="C2542" s="6">
        <v>125</v>
      </c>
      <c r="D2542" s="6">
        <v>115</v>
      </c>
      <c r="E2542" s="6">
        <v>99</v>
      </c>
      <c r="F2542" s="6">
        <v>157</v>
      </c>
    </row>
    <row r="2543" spans="2:6" x14ac:dyDescent="0.2">
      <c r="B2543" s="6" t="s">
        <v>42878</v>
      </c>
      <c r="C2543" s="6">
        <v>133</v>
      </c>
      <c r="D2543" s="6">
        <v>137</v>
      </c>
      <c r="E2543" s="6">
        <v>158</v>
      </c>
      <c r="F2543" s="6">
        <v>182</v>
      </c>
    </row>
    <row r="2544" spans="2:6" x14ac:dyDescent="0.2">
      <c r="B2544" s="6" t="s">
        <v>42879</v>
      </c>
      <c r="C2544" s="6">
        <v>122</v>
      </c>
      <c r="D2544" s="6">
        <v>188</v>
      </c>
      <c r="E2544" s="6">
        <v>160</v>
      </c>
      <c r="F2544" s="6">
        <v>145</v>
      </c>
    </row>
    <row r="2545" spans="2:6" x14ac:dyDescent="0.2">
      <c r="B2545" s="6" t="s">
        <v>42880</v>
      </c>
      <c r="C2545" s="6">
        <v>94</v>
      </c>
      <c r="D2545" s="6">
        <v>114</v>
      </c>
      <c r="E2545" s="6">
        <v>105</v>
      </c>
      <c r="F2545" s="6">
        <v>146</v>
      </c>
    </row>
    <row r="2546" spans="2:6" x14ac:dyDescent="0.2">
      <c r="B2546" s="6" t="s">
        <v>42881</v>
      </c>
      <c r="C2546" s="6">
        <v>138</v>
      </c>
      <c r="D2546" s="6">
        <v>188</v>
      </c>
      <c r="E2546" s="6">
        <v>160</v>
      </c>
      <c r="F2546" s="6">
        <v>128</v>
      </c>
    </row>
    <row r="2547" spans="2:6" x14ac:dyDescent="0.2">
      <c r="B2547" s="6" t="s">
        <v>42882</v>
      </c>
      <c r="C2547" s="6">
        <v>81</v>
      </c>
      <c r="D2547" s="6">
        <v>111</v>
      </c>
      <c r="E2547" s="6">
        <v>80</v>
      </c>
      <c r="F2547" s="6">
        <v>149</v>
      </c>
    </row>
    <row r="2548" spans="2:6" x14ac:dyDescent="0.2">
      <c r="B2548" s="6" t="s">
        <v>42883</v>
      </c>
      <c r="C2548" s="6">
        <v>115</v>
      </c>
      <c r="D2548" s="6">
        <v>186</v>
      </c>
      <c r="E2548" s="6">
        <v>167</v>
      </c>
      <c r="F2548" s="6">
        <v>135</v>
      </c>
    </row>
    <row r="2549" spans="2:6" x14ac:dyDescent="0.2">
      <c r="B2549" s="6" t="s">
        <v>42884</v>
      </c>
      <c r="C2549" s="6">
        <v>108</v>
      </c>
      <c r="D2549" s="6">
        <v>220</v>
      </c>
      <c r="E2549" s="6">
        <v>146</v>
      </c>
      <c r="F2549" s="6">
        <v>134</v>
      </c>
    </row>
    <row r="2550" spans="2:6" x14ac:dyDescent="0.2">
      <c r="B2550" s="6" t="s">
        <v>42885</v>
      </c>
      <c r="C2550" s="6">
        <v>97</v>
      </c>
      <c r="D2550" s="6">
        <v>155</v>
      </c>
      <c r="E2550" s="6">
        <v>121</v>
      </c>
      <c r="F2550" s="6">
        <v>135</v>
      </c>
    </row>
    <row r="2551" spans="2:6" x14ac:dyDescent="0.2">
      <c r="B2551" s="6" t="s">
        <v>42886</v>
      </c>
      <c r="C2551" s="6">
        <v>91</v>
      </c>
      <c r="D2551" s="6">
        <v>130</v>
      </c>
      <c r="E2551" s="6">
        <v>150</v>
      </c>
      <c r="F2551" s="6">
        <v>109</v>
      </c>
    </row>
    <row r="2552" spans="2:6" x14ac:dyDescent="0.2">
      <c r="B2552" s="6" t="s">
        <v>42887</v>
      </c>
      <c r="C2552" s="6">
        <v>152</v>
      </c>
      <c r="D2552" s="6">
        <v>143</v>
      </c>
      <c r="E2552" s="6">
        <v>143</v>
      </c>
      <c r="F2552" s="6">
        <v>155</v>
      </c>
    </row>
    <row r="2553" spans="2:6" x14ac:dyDescent="0.2">
      <c r="B2553" s="6" t="s">
        <v>42888</v>
      </c>
      <c r="C2553" s="6">
        <v>87</v>
      </c>
      <c r="D2553" s="6">
        <v>146</v>
      </c>
      <c r="E2553" s="6">
        <v>147</v>
      </c>
      <c r="F2553" s="6">
        <v>129</v>
      </c>
    </row>
    <row r="2554" spans="2:6" x14ac:dyDescent="0.2">
      <c r="B2554" s="6" t="s">
        <v>42889</v>
      </c>
      <c r="C2554" s="6">
        <v>86</v>
      </c>
      <c r="D2554" s="6">
        <v>121</v>
      </c>
      <c r="E2554" s="6">
        <v>96</v>
      </c>
      <c r="F2554" s="6">
        <v>148</v>
      </c>
    </row>
    <row r="2555" spans="2:6" x14ac:dyDescent="0.2">
      <c r="B2555" s="6" t="s">
        <v>42890</v>
      </c>
      <c r="C2555" s="6">
        <v>90</v>
      </c>
      <c r="D2555" s="6">
        <v>132</v>
      </c>
      <c r="E2555" s="6">
        <v>112</v>
      </c>
      <c r="F2555" s="6">
        <v>137</v>
      </c>
    </row>
    <row r="2556" spans="2:6" x14ac:dyDescent="0.2">
      <c r="B2556" s="6" t="s">
        <v>42891</v>
      </c>
      <c r="C2556" s="6">
        <v>89</v>
      </c>
      <c r="D2556" s="6">
        <v>154</v>
      </c>
      <c r="E2556" s="6">
        <v>164</v>
      </c>
      <c r="F2556" s="6">
        <v>118</v>
      </c>
    </row>
    <row r="2557" spans="2:6" x14ac:dyDescent="0.2">
      <c r="B2557" s="6" t="s">
        <v>42892</v>
      </c>
      <c r="C2557" s="6">
        <v>98</v>
      </c>
      <c r="D2557" s="6">
        <v>183</v>
      </c>
      <c r="E2557" s="6">
        <v>141</v>
      </c>
      <c r="F2557" s="6">
        <v>136</v>
      </c>
    </row>
    <row r="2558" spans="2:6" x14ac:dyDescent="0.2">
      <c r="B2558" s="6" t="s">
        <v>42893</v>
      </c>
      <c r="C2558" s="6">
        <v>77</v>
      </c>
      <c r="D2558" s="6">
        <v>139</v>
      </c>
      <c r="E2558" s="6">
        <v>91</v>
      </c>
      <c r="F2558" s="6">
        <v>104</v>
      </c>
    </row>
    <row r="2559" spans="2:6" x14ac:dyDescent="0.2">
      <c r="B2559" s="6" t="s">
        <v>42894</v>
      </c>
      <c r="C2559" s="6">
        <v>142</v>
      </c>
      <c r="D2559" s="6">
        <v>150</v>
      </c>
      <c r="E2559" s="6">
        <v>129</v>
      </c>
      <c r="F2559" s="6">
        <v>152</v>
      </c>
    </row>
    <row r="2560" spans="2:6" x14ac:dyDescent="0.2">
      <c r="B2560" s="6" t="s">
        <v>42895</v>
      </c>
      <c r="C2560" s="6">
        <v>102</v>
      </c>
      <c r="D2560" s="6">
        <v>136</v>
      </c>
      <c r="E2560" s="6">
        <v>128</v>
      </c>
      <c r="F2560" s="6">
        <v>132</v>
      </c>
    </row>
    <row r="2561" spans="2:6" x14ac:dyDescent="0.2">
      <c r="B2561" s="6" t="s">
        <v>42896</v>
      </c>
      <c r="C2561" s="6">
        <v>118</v>
      </c>
      <c r="D2561" s="6">
        <v>152</v>
      </c>
      <c r="E2561" s="6">
        <v>120</v>
      </c>
      <c r="F2561" s="6">
        <v>168</v>
      </c>
    </row>
    <row r="2562" spans="2:6" x14ac:dyDescent="0.2">
      <c r="B2562" s="6" t="s">
        <v>42897</v>
      </c>
      <c r="C2562" s="6">
        <v>119</v>
      </c>
      <c r="D2562" s="6">
        <v>151</v>
      </c>
      <c r="E2562" s="6">
        <v>124</v>
      </c>
      <c r="F2562" s="6">
        <v>138</v>
      </c>
    </row>
    <row r="2563" spans="2:6" x14ac:dyDescent="0.2">
      <c r="B2563" s="6" t="s">
        <v>42898</v>
      </c>
      <c r="C2563" s="6">
        <v>90</v>
      </c>
      <c r="D2563" s="6">
        <v>154</v>
      </c>
      <c r="E2563" s="6">
        <v>153</v>
      </c>
      <c r="F2563" s="6">
        <v>132</v>
      </c>
    </row>
    <row r="2564" spans="2:6" x14ac:dyDescent="0.2">
      <c r="B2564" s="6" t="s">
        <v>42899</v>
      </c>
      <c r="C2564" s="6">
        <v>104</v>
      </c>
      <c r="D2564" s="6">
        <v>124</v>
      </c>
      <c r="E2564" s="6">
        <v>120</v>
      </c>
      <c r="F2564" s="6">
        <v>148</v>
      </c>
    </row>
    <row r="2565" spans="2:6" x14ac:dyDescent="0.2">
      <c r="B2565" s="6" t="s">
        <v>42900</v>
      </c>
      <c r="C2565" s="6">
        <v>119</v>
      </c>
      <c r="D2565" s="6">
        <v>165</v>
      </c>
      <c r="E2565" s="6">
        <v>125</v>
      </c>
      <c r="F2565" s="6">
        <v>161</v>
      </c>
    </row>
    <row r="2566" spans="2:6" x14ac:dyDescent="0.2">
      <c r="B2566" s="6" t="s">
        <v>42901</v>
      </c>
      <c r="C2566" s="6">
        <v>88</v>
      </c>
      <c r="D2566" s="6">
        <v>128</v>
      </c>
      <c r="E2566" s="6">
        <v>95</v>
      </c>
      <c r="F2566" s="6">
        <v>138</v>
      </c>
    </row>
    <row r="2567" spans="2:6" x14ac:dyDescent="0.2">
      <c r="B2567" s="6" t="s">
        <v>42902</v>
      </c>
      <c r="C2567" s="6">
        <v>102</v>
      </c>
      <c r="D2567" s="6">
        <v>126</v>
      </c>
      <c r="E2567" s="6">
        <v>137</v>
      </c>
      <c r="F2567" s="6">
        <v>153</v>
      </c>
    </row>
    <row r="2568" spans="2:6" x14ac:dyDescent="0.2">
      <c r="B2568" s="6" t="s">
        <v>42903</v>
      </c>
      <c r="C2568" s="6">
        <v>105</v>
      </c>
      <c r="D2568" s="6">
        <v>147</v>
      </c>
      <c r="E2568" s="6">
        <v>153</v>
      </c>
      <c r="F2568" s="6">
        <v>139</v>
      </c>
    </row>
    <row r="2569" spans="2:6" x14ac:dyDescent="0.2">
      <c r="B2569" s="6" t="s">
        <v>42904</v>
      </c>
      <c r="C2569" s="6">
        <v>114</v>
      </c>
      <c r="D2569" s="6">
        <v>114</v>
      </c>
      <c r="E2569" s="6">
        <v>110</v>
      </c>
      <c r="F2569" s="6">
        <v>142</v>
      </c>
    </row>
    <row r="2570" spans="2:6" x14ac:dyDescent="0.2">
      <c r="B2570" s="6" t="s">
        <v>42905</v>
      </c>
      <c r="C2570" s="6">
        <v>101</v>
      </c>
      <c r="D2570" s="6">
        <v>175</v>
      </c>
      <c r="E2570" s="6">
        <v>131</v>
      </c>
      <c r="F2570" s="6">
        <v>125</v>
      </c>
    </row>
    <row r="2571" spans="2:6" x14ac:dyDescent="0.2">
      <c r="B2571" s="6" t="s">
        <v>42906</v>
      </c>
      <c r="C2571" s="6">
        <v>92</v>
      </c>
      <c r="D2571" s="6">
        <v>70</v>
      </c>
      <c r="E2571" s="6">
        <v>72</v>
      </c>
      <c r="F2571" s="6">
        <v>131</v>
      </c>
    </row>
    <row r="2572" spans="2:6" x14ac:dyDescent="0.2">
      <c r="B2572" s="6" t="s">
        <v>42907</v>
      </c>
      <c r="C2572" s="6">
        <v>127</v>
      </c>
      <c r="D2572" s="6">
        <v>160</v>
      </c>
      <c r="E2572" s="6">
        <v>123</v>
      </c>
      <c r="F2572" s="6">
        <v>140</v>
      </c>
    </row>
    <row r="2573" spans="2:6" x14ac:dyDescent="0.2">
      <c r="B2573" s="6" t="s">
        <v>42908</v>
      </c>
      <c r="C2573" s="6">
        <v>147</v>
      </c>
      <c r="D2573" s="6">
        <v>161</v>
      </c>
      <c r="E2573" s="6">
        <v>129</v>
      </c>
      <c r="F2573" s="6">
        <v>125</v>
      </c>
    </row>
    <row r="2574" spans="2:6" x14ac:dyDescent="0.2">
      <c r="B2574" s="6" t="s">
        <v>42909</v>
      </c>
      <c r="C2574" s="6">
        <v>82</v>
      </c>
      <c r="D2574" s="6">
        <v>189</v>
      </c>
      <c r="E2574" s="6">
        <v>192</v>
      </c>
      <c r="F2574" s="6">
        <v>111</v>
      </c>
    </row>
    <row r="2575" spans="2:6" x14ac:dyDescent="0.2">
      <c r="B2575" s="6" t="s">
        <v>42910</v>
      </c>
      <c r="C2575" s="6">
        <v>87</v>
      </c>
      <c r="D2575" s="6">
        <v>132</v>
      </c>
      <c r="E2575" s="6">
        <v>113</v>
      </c>
      <c r="F2575" s="6">
        <v>133</v>
      </c>
    </row>
    <row r="2576" spans="2:6" x14ac:dyDescent="0.2">
      <c r="B2576" s="6" t="s">
        <v>42911</v>
      </c>
      <c r="C2576" s="6">
        <v>115</v>
      </c>
      <c r="D2576" s="6">
        <v>168</v>
      </c>
      <c r="E2576" s="6">
        <v>157</v>
      </c>
      <c r="F2576" s="6">
        <v>154</v>
      </c>
    </row>
    <row r="2577" spans="2:6" x14ac:dyDescent="0.2">
      <c r="B2577" s="6" t="s">
        <v>42912</v>
      </c>
      <c r="C2577" s="6">
        <v>145</v>
      </c>
      <c r="D2577" s="6">
        <v>182</v>
      </c>
      <c r="E2577" s="6">
        <v>159</v>
      </c>
      <c r="F2577" s="6">
        <v>155</v>
      </c>
    </row>
    <row r="2578" spans="2:6" x14ac:dyDescent="0.2">
      <c r="B2578" s="6" t="s">
        <v>42913</v>
      </c>
      <c r="C2578" s="6">
        <v>93</v>
      </c>
      <c r="D2578" s="6">
        <v>244</v>
      </c>
      <c r="E2578" s="6">
        <v>197</v>
      </c>
      <c r="F2578" s="6">
        <v>116</v>
      </c>
    </row>
    <row r="2579" spans="2:6" x14ac:dyDescent="0.2">
      <c r="B2579" s="6" t="s">
        <v>42914</v>
      </c>
      <c r="C2579" s="6">
        <v>104</v>
      </c>
      <c r="D2579" s="6">
        <v>143</v>
      </c>
      <c r="E2579" s="6">
        <v>131</v>
      </c>
      <c r="F2579" s="6">
        <v>114</v>
      </c>
    </row>
    <row r="2580" spans="2:6" x14ac:dyDescent="0.2">
      <c r="B2580" s="6" t="s">
        <v>42915</v>
      </c>
      <c r="C2580" s="6">
        <v>117</v>
      </c>
      <c r="D2580" s="6">
        <v>167</v>
      </c>
      <c r="E2580" s="6">
        <v>118</v>
      </c>
      <c r="F2580" s="6">
        <v>161</v>
      </c>
    </row>
    <row r="2581" spans="2:6" x14ac:dyDescent="0.2">
      <c r="B2581" s="6" t="s">
        <v>42916</v>
      </c>
      <c r="C2581" s="6">
        <v>119</v>
      </c>
      <c r="D2581" s="6">
        <v>196</v>
      </c>
      <c r="E2581" s="6">
        <v>177</v>
      </c>
      <c r="F2581" s="6">
        <v>177</v>
      </c>
    </row>
    <row r="2582" spans="2:6" x14ac:dyDescent="0.2">
      <c r="B2582" s="6" t="s">
        <v>42917</v>
      </c>
      <c r="C2582" s="6">
        <v>97</v>
      </c>
      <c r="D2582" s="6">
        <v>154</v>
      </c>
      <c r="E2582" s="6">
        <v>119</v>
      </c>
      <c r="F2582" s="6">
        <v>118</v>
      </c>
    </row>
    <row r="2583" spans="2:6" x14ac:dyDescent="0.2">
      <c r="B2583" s="6" t="s">
        <v>42918</v>
      </c>
      <c r="C2583" s="6">
        <v>94</v>
      </c>
      <c r="D2583" s="6">
        <v>102</v>
      </c>
      <c r="E2583" s="6">
        <v>80</v>
      </c>
      <c r="F2583" s="6">
        <v>122</v>
      </c>
    </row>
    <row r="2584" spans="2:6" x14ac:dyDescent="0.2">
      <c r="B2584" s="6" t="s">
        <v>42919</v>
      </c>
      <c r="C2584" s="6">
        <v>104</v>
      </c>
      <c r="D2584" s="6">
        <v>146</v>
      </c>
      <c r="E2584" s="6">
        <v>102</v>
      </c>
      <c r="F2584" s="6">
        <v>111</v>
      </c>
    </row>
    <row r="2585" spans="2:6" x14ac:dyDescent="0.2">
      <c r="B2585" s="6" t="s">
        <v>42920</v>
      </c>
      <c r="C2585" s="6">
        <v>105</v>
      </c>
      <c r="D2585" s="6">
        <v>136</v>
      </c>
      <c r="E2585" s="6">
        <v>122</v>
      </c>
      <c r="F2585" s="6">
        <v>113</v>
      </c>
    </row>
    <row r="2586" spans="2:6" x14ac:dyDescent="0.2">
      <c r="B2586" s="6" t="s">
        <v>42921</v>
      </c>
      <c r="C2586" s="6">
        <v>93</v>
      </c>
      <c r="D2586" s="6">
        <v>146</v>
      </c>
      <c r="E2586" s="6">
        <v>161</v>
      </c>
      <c r="F2586" s="6">
        <v>137</v>
      </c>
    </row>
    <row r="2587" spans="2:6" x14ac:dyDescent="0.2">
      <c r="B2587" s="6" t="s">
        <v>42922</v>
      </c>
      <c r="C2587" s="6">
        <v>108</v>
      </c>
      <c r="D2587" s="6">
        <v>202</v>
      </c>
      <c r="E2587" s="6">
        <v>188</v>
      </c>
      <c r="F2587" s="6">
        <v>139</v>
      </c>
    </row>
    <row r="2588" spans="2:6" x14ac:dyDescent="0.2">
      <c r="B2588" s="6" t="s">
        <v>42923</v>
      </c>
      <c r="C2588" s="6">
        <v>120</v>
      </c>
      <c r="D2588" s="6">
        <v>156</v>
      </c>
      <c r="E2588" s="6">
        <v>122</v>
      </c>
      <c r="F2588" s="6">
        <v>112</v>
      </c>
    </row>
    <row r="2589" spans="2:6" x14ac:dyDescent="0.2">
      <c r="B2589" s="6" t="s">
        <v>42924</v>
      </c>
      <c r="C2589" s="6">
        <v>104</v>
      </c>
      <c r="D2589" s="6">
        <v>148</v>
      </c>
      <c r="E2589" s="6">
        <v>167</v>
      </c>
      <c r="F2589" s="6">
        <v>162</v>
      </c>
    </row>
    <row r="2590" spans="2:6" x14ac:dyDescent="0.2">
      <c r="B2590" s="6" t="s">
        <v>42925</v>
      </c>
      <c r="C2590" s="6">
        <v>119</v>
      </c>
      <c r="D2590" s="6">
        <v>214</v>
      </c>
      <c r="E2590" s="6">
        <v>179</v>
      </c>
      <c r="F2590" s="6">
        <v>139</v>
      </c>
    </row>
    <row r="2591" spans="2:6" x14ac:dyDescent="0.2">
      <c r="B2591" s="6" t="s">
        <v>42926</v>
      </c>
      <c r="C2591" s="6">
        <v>96</v>
      </c>
      <c r="D2591" s="6">
        <v>134</v>
      </c>
      <c r="E2591" s="6">
        <v>101</v>
      </c>
      <c r="F2591" s="6">
        <v>146</v>
      </c>
    </row>
    <row r="2592" spans="2:6" x14ac:dyDescent="0.2">
      <c r="B2592" s="6" t="s">
        <v>42927</v>
      </c>
      <c r="C2592" s="6">
        <v>138</v>
      </c>
      <c r="D2592" s="6">
        <v>77</v>
      </c>
      <c r="E2592" s="6">
        <v>71</v>
      </c>
      <c r="F2592" s="6">
        <v>181</v>
      </c>
    </row>
    <row r="2593" spans="2:6" x14ac:dyDescent="0.2">
      <c r="B2593" s="6" t="s">
        <v>42928</v>
      </c>
      <c r="C2593" s="6">
        <v>110</v>
      </c>
      <c r="D2593" s="6">
        <v>226</v>
      </c>
      <c r="E2593" s="6">
        <v>205</v>
      </c>
      <c r="F2593" s="6">
        <v>130</v>
      </c>
    </row>
    <row r="2594" spans="2:6" x14ac:dyDescent="0.2">
      <c r="B2594" s="6" t="s">
        <v>42929</v>
      </c>
      <c r="C2594" s="6">
        <v>130</v>
      </c>
      <c r="D2594" s="6">
        <v>146</v>
      </c>
      <c r="E2594" s="6">
        <v>106</v>
      </c>
      <c r="F2594" s="6">
        <v>200</v>
      </c>
    </row>
    <row r="2595" spans="2:6" x14ac:dyDescent="0.2">
      <c r="B2595" s="6" t="s">
        <v>42930</v>
      </c>
      <c r="C2595" s="6">
        <v>108</v>
      </c>
      <c r="D2595" s="6">
        <v>136</v>
      </c>
      <c r="E2595" s="6">
        <v>142</v>
      </c>
      <c r="F2595" s="6">
        <v>123</v>
      </c>
    </row>
    <row r="2596" spans="2:6" x14ac:dyDescent="0.2">
      <c r="B2596" s="6" t="s">
        <v>42931</v>
      </c>
      <c r="C2596" s="6">
        <v>125</v>
      </c>
      <c r="D2596" s="6">
        <v>147</v>
      </c>
      <c r="E2596" s="6">
        <v>145</v>
      </c>
      <c r="F2596" s="6">
        <v>146</v>
      </c>
    </row>
    <row r="2597" spans="2:6" x14ac:dyDescent="0.2">
      <c r="B2597" s="6" t="s">
        <v>42932</v>
      </c>
      <c r="C2597" s="6">
        <v>112</v>
      </c>
      <c r="D2597" s="6">
        <v>135</v>
      </c>
      <c r="E2597" s="6">
        <v>113</v>
      </c>
      <c r="F2597" s="6">
        <v>163</v>
      </c>
    </row>
    <row r="2598" spans="2:6" x14ac:dyDescent="0.2">
      <c r="B2598" s="6" t="s">
        <v>42933</v>
      </c>
      <c r="C2598" s="6">
        <v>114</v>
      </c>
      <c r="D2598" s="6">
        <v>140</v>
      </c>
      <c r="E2598" s="6">
        <v>148</v>
      </c>
      <c r="F2598" s="6">
        <v>190</v>
      </c>
    </row>
    <row r="2599" spans="2:6" x14ac:dyDescent="0.2">
      <c r="B2599" s="6" t="s">
        <v>42934</v>
      </c>
      <c r="C2599" s="6">
        <v>97</v>
      </c>
      <c r="D2599" s="6">
        <v>156</v>
      </c>
      <c r="E2599" s="6">
        <v>139</v>
      </c>
      <c r="F2599" s="6">
        <v>149</v>
      </c>
    </row>
    <row r="2600" spans="2:6" x14ac:dyDescent="0.2">
      <c r="B2600" s="6" t="s">
        <v>42935</v>
      </c>
      <c r="C2600" s="6">
        <v>36</v>
      </c>
      <c r="D2600" s="6">
        <v>145</v>
      </c>
      <c r="E2600" s="6">
        <v>148</v>
      </c>
      <c r="F2600" s="6">
        <v>61</v>
      </c>
    </row>
    <row r="2601" spans="2:6" x14ac:dyDescent="0.2">
      <c r="B2601" s="6" t="s">
        <v>42936</v>
      </c>
      <c r="C2601" s="6">
        <v>131</v>
      </c>
      <c r="D2601" s="6">
        <v>86</v>
      </c>
      <c r="E2601" s="6">
        <v>90</v>
      </c>
      <c r="F2601" s="6">
        <v>151</v>
      </c>
    </row>
    <row r="2602" spans="2:6" x14ac:dyDescent="0.2">
      <c r="B2602" s="6" t="s">
        <v>42937</v>
      </c>
      <c r="C2602" s="6">
        <v>116</v>
      </c>
      <c r="D2602" s="6">
        <v>194</v>
      </c>
      <c r="E2602" s="6">
        <v>181</v>
      </c>
      <c r="F2602" s="6">
        <v>156</v>
      </c>
    </row>
    <row r="2603" spans="2:6" x14ac:dyDescent="0.2">
      <c r="B2603" s="6" t="s">
        <v>42938</v>
      </c>
      <c r="C2603" s="6">
        <v>77</v>
      </c>
      <c r="D2603" s="6">
        <v>132</v>
      </c>
      <c r="E2603" s="6">
        <v>158</v>
      </c>
      <c r="F2603" s="6">
        <v>125</v>
      </c>
    </row>
    <row r="2604" spans="2:6" x14ac:dyDescent="0.2">
      <c r="B2604" s="6" t="s">
        <v>42939</v>
      </c>
      <c r="C2604" s="6">
        <v>126</v>
      </c>
      <c r="D2604" s="6">
        <v>198</v>
      </c>
      <c r="E2604" s="6">
        <v>181</v>
      </c>
      <c r="F2604" s="6">
        <v>135</v>
      </c>
    </row>
    <row r="2605" spans="2:6" x14ac:dyDescent="0.2">
      <c r="B2605" s="6" t="s">
        <v>42940</v>
      </c>
      <c r="C2605" s="6">
        <v>164</v>
      </c>
      <c r="D2605" s="6">
        <v>125</v>
      </c>
      <c r="E2605" s="6">
        <v>153</v>
      </c>
      <c r="F2605" s="6">
        <v>145</v>
      </c>
    </row>
    <row r="2606" spans="2:6" x14ac:dyDescent="0.2">
      <c r="B2606" s="6" t="s">
        <v>42941</v>
      </c>
      <c r="C2606" s="6">
        <v>166</v>
      </c>
      <c r="D2606" s="6">
        <v>204</v>
      </c>
      <c r="E2606" s="6">
        <v>251</v>
      </c>
      <c r="F2606" s="6">
        <v>157</v>
      </c>
    </row>
    <row r="2607" spans="2:6" x14ac:dyDescent="0.2">
      <c r="B2607" s="6" t="s">
        <v>42942</v>
      </c>
      <c r="C2607" s="6">
        <v>164</v>
      </c>
      <c r="D2607" s="6">
        <v>157</v>
      </c>
      <c r="E2607" s="6">
        <v>207</v>
      </c>
      <c r="F2607" s="6">
        <v>134</v>
      </c>
    </row>
    <row r="2608" spans="2:6" x14ac:dyDescent="0.2">
      <c r="B2608" s="6" t="s">
        <v>42943</v>
      </c>
      <c r="C2608" s="6">
        <v>172</v>
      </c>
      <c r="D2608" s="6">
        <v>173</v>
      </c>
      <c r="E2608" s="6">
        <v>184</v>
      </c>
      <c r="F2608" s="6">
        <v>169</v>
      </c>
    </row>
    <row r="2609" spans="2:6" x14ac:dyDescent="0.2">
      <c r="B2609" s="6" t="s">
        <v>42944</v>
      </c>
      <c r="C2609" s="6">
        <v>120</v>
      </c>
      <c r="D2609" s="6">
        <v>184</v>
      </c>
      <c r="E2609" s="6">
        <v>198</v>
      </c>
      <c r="F2609" s="6">
        <v>155</v>
      </c>
    </row>
    <row r="2610" spans="2:6" x14ac:dyDescent="0.2">
      <c r="B2610" s="6" t="s">
        <v>42945</v>
      </c>
      <c r="C2610" s="6">
        <v>155</v>
      </c>
      <c r="D2610" s="6">
        <v>198</v>
      </c>
      <c r="E2610" s="6">
        <v>171</v>
      </c>
      <c r="F2610" s="6">
        <v>97</v>
      </c>
    </row>
    <row r="2611" spans="2:6" x14ac:dyDescent="0.2">
      <c r="B2611" s="6" t="s">
        <v>42946</v>
      </c>
      <c r="C2611" s="6">
        <v>115</v>
      </c>
      <c r="D2611" s="6">
        <v>174</v>
      </c>
      <c r="E2611" s="6">
        <v>202</v>
      </c>
      <c r="F2611" s="6">
        <v>149</v>
      </c>
    </row>
    <row r="2612" spans="2:6" x14ac:dyDescent="0.2">
      <c r="B2612" s="6" t="s">
        <v>42947</v>
      </c>
      <c r="C2612" s="6">
        <v>141</v>
      </c>
      <c r="D2612" s="6">
        <v>169</v>
      </c>
      <c r="E2612" s="6">
        <v>210</v>
      </c>
      <c r="F2612" s="6">
        <v>105</v>
      </c>
    </row>
    <row r="2613" spans="2:6" x14ac:dyDescent="0.2">
      <c r="B2613" s="6" t="s">
        <v>42948</v>
      </c>
      <c r="C2613" s="6">
        <v>158</v>
      </c>
      <c r="D2613" s="6">
        <v>127</v>
      </c>
      <c r="E2613" s="6">
        <v>142</v>
      </c>
      <c r="F2613" s="6">
        <v>140</v>
      </c>
    </row>
    <row r="2614" spans="2:6" x14ac:dyDescent="0.2">
      <c r="B2614" s="6" t="s">
        <v>42949</v>
      </c>
      <c r="C2614" s="6">
        <v>161</v>
      </c>
      <c r="D2614" s="6">
        <v>200</v>
      </c>
      <c r="E2614" s="6">
        <v>226</v>
      </c>
      <c r="F2614" s="6">
        <v>193</v>
      </c>
    </row>
    <row r="2615" spans="2:6" x14ac:dyDescent="0.2">
      <c r="B2615" s="6" t="s">
        <v>42950</v>
      </c>
      <c r="C2615" s="6">
        <v>167</v>
      </c>
      <c r="D2615" s="6">
        <v>150</v>
      </c>
      <c r="E2615" s="6">
        <v>160</v>
      </c>
      <c r="F2615" s="6">
        <v>187</v>
      </c>
    </row>
    <row r="2616" spans="2:6" x14ac:dyDescent="0.2">
      <c r="B2616" s="6" t="s">
        <v>42951</v>
      </c>
      <c r="C2616" s="6">
        <v>125</v>
      </c>
      <c r="D2616" s="6">
        <v>145</v>
      </c>
      <c r="E2616" s="6">
        <v>169</v>
      </c>
      <c r="F2616" s="6">
        <v>139</v>
      </c>
    </row>
    <row r="2617" spans="2:6" x14ac:dyDescent="0.2">
      <c r="B2617" s="6" t="s">
        <v>42952</v>
      </c>
      <c r="C2617" s="6">
        <v>156</v>
      </c>
      <c r="D2617" s="6">
        <v>207</v>
      </c>
      <c r="E2617" s="6">
        <v>224</v>
      </c>
      <c r="F2617" s="6">
        <v>160</v>
      </c>
    </row>
    <row r="2618" spans="2:6" x14ac:dyDescent="0.2">
      <c r="B2618" s="6" t="s">
        <v>42953</v>
      </c>
      <c r="C2618" s="6">
        <v>140</v>
      </c>
      <c r="D2618" s="6">
        <v>142</v>
      </c>
      <c r="E2618" s="6">
        <v>158</v>
      </c>
      <c r="F2618" s="6">
        <v>138</v>
      </c>
    </row>
    <row r="2619" spans="2:6" x14ac:dyDescent="0.2">
      <c r="B2619" s="6" t="s">
        <v>42954</v>
      </c>
      <c r="C2619" s="6">
        <v>192</v>
      </c>
      <c r="D2619" s="6">
        <v>139</v>
      </c>
      <c r="E2619" s="6">
        <v>155</v>
      </c>
      <c r="F2619" s="6">
        <v>208</v>
      </c>
    </row>
    <row r="2620" spans="2:6" x14ac:dyDescent="0.2">
      <c r="B2620" s="6" t="s">
        <v>42955</v>
      </c>
      <c r="C2620" s="6">
        <v>156</v>
      </c>
      <c r="D2620" s="6">
        <v>141</v>
      </c>
      <c r="E2620" s="6">
        <v>146</v>
      </c>
      <c r="F2620" s="6">
        <v>125</v>
      </c>
    </row>
    <row r="2621" spans="2:6" x14ac:dyDescent="0.2">
      <c r="B2621" s="6" t="s">
        <v>42956</v>
      </c>
      <c r="C2621" s="6">
        <v>135</v>
      </c>
      <c r="D2621" s="6">
        <v>151</v>
      </c>
      <c r="E2621" s="6">
        <v>135</v>
      </c>
      <c r="F2621" s="6">
        <v>131</v>
      </c>
    </row>
    <row r="2622" spans="2:6" x14ac:dyDescent="0.2">
      <c r="B2622" s="6" t="s">
        <v>42957</v>
      </c>
      <c r="C2622" s="6">
        <v>112</v>
      </c>
      <c r="D2622" s="6">
        <v>179</v>
      </c>
      <c r="E2622" s="6">
        <v>196</v>
      </c>
      <c r="F2622" s="6">
        <v>110</v>
      </c>
    </row>
    <row r="2623" spans="2:6" x14ac:dyDescent="0.2">
      <c r="B2623" s="6" t="s">
        <v>42958</v>
      </c>
      <c r="C2623" s="6">
        <v>177</v>
      </c>
      <c r="D2623" s="6">
        <v>196</v>
      </c>
      <c r="E2623" s="6">
        <v>205</v>
      </c>
      <c r="F2623" s="6">
        <v>193</v>
      </c>
    </row>
    <row r="2624" spans="2:6" x14ac:dyDescent="0.2">
      <c r="B2624" s="6" t="s">
        <v>42959</v>
      </c>
      <c r="C2624" s="6">
        <v>148</v>
      </c>
      <c r="D2624" s="6">
        <v>180</v>
      </c>
      <c r="E2624" s="6">
        <v>194</v>
      </c>
      <c r="F2624" s="6">
        <v>119</v>
      </c>
    </row>
    <row r="2625" spans="2:6" x14ac:dyDescent="0.2">
      <c r="B2625" s="6" t="s">
        <v>42960</v>
      </c>
      <c r="C2625" s="6">
        <v>155</v>
      </c>
      <c r="D2625" s="6">
        <v>180</v>
      </c>
      <c r="E2625" s="6">
        <v>228</v>
      </c>
      <c r="F2625" s="6">
        <v>192</v>
      </c>
    </row>
    <row r="2626" spans="2:6" x14ac:dyDescent="0.2">
      <c r="B2626" s="6" t="s">
        <v>42961</v>
      </c>
      <c r="C2626" s="6">
        <v>143</v>
      </c>
      <c r="D2626" s="6">
        <v>132</v>
      </c>
      <c r="E2626" s="6">
        <v>141</v>
      </c>
      <c r="F2626" s="6">
        <v>138</v>
      </c>
    </row>
    <row r="2627" spans="2:6" x14ac:dyDescent="0.2">
      <c r="B2627" s="6" t="s">
        <v>42962</v>
      </c>
      <c r="C2627" s="6">
        <v>151</v>
      </c>
      <c r="D2627" s="6">
        <v>164</v>
      </c>
      <c r="E2627" s="6">
        <v>177</v>
      </c>
      <c r="F2627" s="6">
        <v>126</v>
      </c>
    </row>
    <row r="2628" spans="2:6" x14ac:dyDescent="0.2">
      <c r="B2628" s="6" t="s">
        <v>42963</v>
      </c>
      <c r="C2628" s="6">
        <v>167</v>
      </c>
      <c r="D2628" s="6">
        <v>198</v>
      </c>
      <c r="E2628" s="6">
        <v>190</v>
      </c>
      <c r="F2628" s="6">
        <v>148</v>
      </c>
    </row>
    <row r="2629" spans="2:6" x14ac:dyDescent="0.2">
      <c r="B2629" s="6" t="s">
        <v>42964</v>
      </c>
      <c r="C2629" s="6">
        <v>152</v>
      </c>
      <c r="D2629" s="6">
        <v>253</v>
      </c>
      <c r="E2629" s="6">
        <v>263</v>
      </c>
      <c r="F2629" s="6">
        <v>138</v>
      </c>
    </row>
    <row r="2630" spans="2:6" x14ac:dyDescent="0.2">
      <c r="B2630" s="6" t="s">
        <v>42965</v>
      </c>
      <c r="C2630" s="6">
        <v>124</v>
      </c>
      <c r="D2630" s="6">
        <v>114</v>
      </c>
      <c r="E2630" s="6">
        <v>127</v>
      </c>
      <c r="F2630" s="6">
        <v>136</v>
      </c>
    </row>
    <row r="2631" spans="2:6" x14ac:dyDescent="0.2">
      <c r="B2631" s="6" t="s">
        <v>42966</v>
      </c>
      <c r="C2631" s="6">
        <v>161</v>
      </c>
      <c r="D2631" s="6">
        <v>206</v>
      </c>
      <c r="E2631" s="6">
        <v>179</v>
      </c>
      <c r="F2631" s="6">
        <v>178</v>
      </c>
    </row>
    <row r="2632" spans="2:6" x14ac:dyDescent="0.2">
      <c r="B2632" s="6" t="s">
        <v>42967</v>
      </c>
      <c r="C2632" s="6">
        <v>146</v>
      </c>
      <c r="D2632" s="6">
        <v>185</v>
      </c>
      <c r="E2632" s="6">
        <v>217</v>
      </c>
      <c r="F2632" s="6">
        <v>172</v>
      </c>
    </row>
    <row r="2633" spans="2:6" x14ac:dyDescent="0.2">
      <c r="B2633" s="6" t="s">
        <v>42968</v>
      </c>
      <c r="C2633" s="6">
        <v>90</v>
      </c>
      <c r="D2633" s="6">
        <v>140</v>
      </c>
      <c r="E2633" s="6">
        <v>186</v>
      </c>
      <c r="F2633" s="6">
        <v>94</v>
      </c>
    </row>
    <row r="2634" spans="2:6" x14ac:dyDescent="0.2">
      <c r="B2634" s="6" t="s">
        <v>42969</v>
      </c>
      <c r="C2634" s="6">
        <v>183</v>
      </c>
      <c r="D2634" s="6">
        <v>194</v>
      </c>
      <c r="E2634" s="6">
        <v>260</v>
      </c>
      <c r="F2634" s="6">
        <v>168</v>
      </c>
    </row>
    <row r="2635" spans="2:6" x14ac:dyDescent="0.2">
      <c r="B2635" s="6" t="s">
        <v>42970</v>
      </c>
      <c r="C2635" s="6">
        <v>172</v>
      </c>
      <c r="D2635" s="6">
        <v>162</v>
      </c>
      <c r="E2635" s="6">
        <v>151</v>
      </c>
      <c r="F2635" s="6">
        <v>132</v>
      </c>
    </row>
    <row r="2636" spans="2:6" x14ac:dyDescent="0.2">
      <c r="B2636" s="6" t="s">
        <v>42971</v>
      </c>
      <c r="C2636" s="6">
        <v>164</v>
      </c>
      <c r="D2636" s="6">
        <v>177</v>
      </c>
      <c r="E2636" s="6">
        <v>170</v>
      </c>
      <c r="F2636" s="6">
        <v>179</v>
      </c>
    </row>
    <row r="2637" spans="2:6" x14ac:dyDescent="0.2">
      <c r="B2637" s="6" t="s">
        <v>42972</v>
      </c>
      <c r="C2637" s="6">
        <v>136</v>
      </c>
      <c r="D2637" s="6">
        <v>164</v>
      </c>
      <c r="E2637" s="6">
        <v>182</v>
      </c>
      <c r="F2637" s="6">
        <v>135</v>
      </c>
    </row>
    <row r="2638" spans="2:6" x14ac:dyDescent="0.2">
      <c r="B2638" s="6" t="s">
        <v>42973</v>
      </c>
      <c r="C2638" s="6">
        <v>119</v>
      </c>
      <c r="D2638" s="6">
        <v>176</v>
      </c>
      <c r="E2638" s="6">
        <v>196</v>
      </c>
      <c r="F2638" s="6">
        <v>114</v>
      </c>
    </row>
    <row r="2639" spans="2:6" x14ac:dyDescent="0.2">
      <c r="B2639" s="6" t="s">
        <v>42974</v>
      </c>
      <c r="C2639" s="6">
        <v>148</v>
      </c>
      <c r="D2639" s="6">
        <v>148</v>
      </c>
      <c r="E2639" s="6">
        <v>169</v>
      </c>
      <c r="F2639" s="6">
        <v>133</v>
      </c>
    </row>
    <row r="2640" spans="2:6" x14ac:dyDescent="0.2">
      <c r="B2640" s="6" t="s">
        <v>42975</v>
      </c>
      <c r="C2640" s="6">
        <v>129</v>
      </c>
      <c r="D2640" s="6">
        <v>152</v>
      </c>
      <c r="E2640" s="6">
        <v>167</v>
      </c>
      <c r="F2640" s="6">
        <v>177</v>
      </c>
    </row>
    <row r="2641" spans="2:6" x14ac:dyDescent="0.2">
      <c r="B2641" s="6" t="s">
        <v>42976</v>
      </c>
      <c r="C2641" s="6">
        <v>147</v>
      </c>
      <c r="D2641" s="6">
        <v>140</v>
      </c>
      <c r="E2641" s="6">
        <v>207</v>
      </c>
      <c r="F2641" s="6">
        <v>176</v>
      </c>
    </row>
    <row r="2642" spans="2:6" x14ac:dyDescent="0.2">
      <c r="B2642" s="6" t="s">
        <v>42977</v>
      </c>
      <c r="C2642" s="6">
        <v>163</v>
      </c>
      <c r="D2642" s="6">
        <v>102</v>
      </c>
      <c r="E2642" s="6">
        <v>132</v>
      </c>
      <c r="F2642" s="6">
        <v>148</v>
      </c>
    </row>
    <row r="2643" spans="2:6" x14ac:dyDescent="0.2">
      <c r="B2643" s="6" t="s">
        <v>42978</v>
      </c>
      <c r="C2643" s="6">
        <v>188</v>
      </c>
      <c r="D2643" s="6">
        <v>180</v>
      </c>
      <c r="E2643" s="6">
        <v>157</v>
      </c>
      <c r="F2643" s="6">
        <v>210</v>
      </c>
    </row>
    <row r="2644" spans="2:6" x14ac:dyDescent="0.2">
      <c r="B2644" s="6" t="s">
        <v>42979</v>
      </c>
      <c r="C2644" s="6">
        <v>171</v>
      </c>
      <c r="D2644" s="6">
        <v>180</v>
      </c>
      <c r="E2644" s="6">
        <v>178</v>
      </c>
      <c r="F2644" s="6">
        <v>172</v>
      </c>
    </row>
    <row r="2645" spans="2:6" x14ac:dyDescent="0.2">
      <c r="B2645" s="6" t="s">
        <v>42980</v>
      </c>
      <c r="C2645" s="6">
        <v>180</v>
      </c>
      <c r="D2645" s="6">
        <v>130</v>
      </c>
      <c r="E2645" s="6">
        <v>131</v>
      </c>
      <c r="F2645" s="6">
        <v>153</v>
      </c>
    </row>
    <row r="2646" spans="2:6" x14ac:dyDescent="0.2">
      <c r="B2646" s="6" t="s">
        <v>42981</v>
      </c>
      <c r="C2646" s="6">
        <v>138</v>
      </c>
      <c r="D2646" s="6">
        <v>176</v>
      </c>
      <c r="E2646" s="6">
        <v>196</v>
      </c>
      <c r="F2646" s="6">
        <v>145</v>
      </c>
    </row>
    <row r="2647" spans="2:6" x14ac:dyDescent="0.2">
      <c r="B2647" s="6" t="s">
        <v>42982</v>
      </c>
      <c r="C2647" s="6">
        <v>102</v>
      </c>
      <c r="D2647" s="6">
        <v>120</v>
      </c>
      <c r="E2647" s="6">
        <v>131</v>
      </c>
      <c r="F2647" s="6">
        <v>134</v>
      </c>
    </row>
    <row r="2648" spans="2:6" x14ac:dyDescent="0.2">
      <c r="B2648" s="6" t="s">
        <v>42983</v>
      </c>
      <c r="C2648" s="6">
        <v>176</v>
      </c>
      <c r="D2648" s="6">
        <v>175</v>
      </c>
      <c r="E2648" s="6">
        <v>180</v>
      </c>
      <c r="F2648" s="6">
        <v>136</v>
      </c>
    </row>
    <row r="2649" spans="2:6" x14ac:dyDescent="0.2">
      <c r="B2649" s="6" t="s">
        <v>42984</v>
      </c>
      <c r="C2649" s="6">
        <v>126</v>
      </c>
      <c r="D2649" s="6">
        <v>167</v>
      </c>
      <c r="E2649" s="6">
        <v>197</v>
      </c>
      <c r="F2649" s="6">
        <v>160</v>
      </c>
    </row>
    <row r="2650" spans="2:6" x14ac:dyDescent="0.2">
      <c r="B2650" s="6" t="s">
        <v>42985</v>
      </c>
      <c r="C2650" s="6">
        <v>129</v>
      </c>
      <c r="D2650" s="6">
        <v>142</v>
      </c>
      <c r="E2650" s="6">
        <v>166</v>
      </c>
      <c r="F2650" s="6">
        <v>137</v>
      </c>
    </row>
    <row r="2651" spans="2:6" x14ac:dyDescent="0.2">
      <c r="B2651" s="6" t="s">
        <v>42986</v>
      </c>
      <c r="C2651" s="6">
        <v>150</v>
      </c>
      <c r="D2651" s="6">
        <v>160</v>
      </c>
      <c r="E2651" s="6">
        <v>171</v>
      </c>
      <c r="F2651" s="6">
        <v>141</v>
      </c>
    </row>
    <row r="2652" spans="2:6" x14ac:dyDescent="0.2">
      <c r="B2652" s="6" t="s">
        <v>42987</v>
      </c>
      <c r="C2652" s="6">
        <v>158</v>
      </c>
      <c r="D2652" s="6">
        <v>161</v>
      </c>
      <c r="E2652" s="6">
        <v>186</v>
      </c>
      <c r="F2652" s="6">
        <v>175</v>
      </c>
    </row>
    <row r="2653" spans="2:6" x14ac:dyDescent="0.2">
      <c r="B2653" s="6" t="s">
        <v>42988</v>
      </c>
      <c r="C2653" s="6">
        <v>146</v>
      </c>
      <c r="D2653" s="6">
        <v>162</v>
      </c>
      <c r="E2653" s="6">
        <v>186</v>
      </c>
      <c r="F2653" s="6">
        <v>124</v>
      </c>
    </row>
    <row r="2654" spans="2:6" x14ac:dyDescent="0.2">
      <c r="B2654" s="6" t="s">
        <v>42989</v>
      </c>
      <c r="C2654" s="6">
        <v>127</v>
      </c>
      <c r="D2654" s="6">
        <v>120</v>
      </c>
      <c r="E2654" s="6">
        <v>95</v>
      </c>
      <c r="F2654" s="6">
        <v>158</v>
      </c>
    </row>
    <row r="2655" spans="2:6" x14ac:dyDescent="0.2">
      <c r="B2655" s="6" t="s">
        <v>42990</v>
      </c>
      <c r="C2655" s="6">
        <v>127</v>
      </c>
      <c r="D2655" s="6">
        <v>139</v>
      </c>
      <c r="E2655" s="6">
        <v>183</v>
      </c>
      <c r="F2655" s="6">
        <v>130</v>
      </c>
    </row>
    <row r="2656" spans="2:6" x14ac:dyDescent="0.2">
      <c r="B2656" s="6" t="s">
        <v>42991</v>
      </c>
      <c r="C2656" s="6">
        <v>161</v>
      </c>
      <c r="D2656" s="6">
        <v>200</v>
      </c>
      <c r="E2656" s="6">
        <v>233</v>
      </c>
      <c r="F2656" s="6">
        <v>107</v>
      </c>
    </row>
    <row r="2657" spans="2:6" x14ac:dyDescent="0.2">
      <c r="B2657" s="6" t="s">
        <v>42992</v>
      </c>
      <c r="C2657" s="6">
        <v>168</v>
      </c>
      <c r="D2657" s="6">
        <v>144</v>
      </c>
      <c r="E2657" s="6">
        <v>172</v>
      </c>
      <c r="F2657" s="6">
        <v>121</v>
      </c>
    </row>
    <row r="2658" spans="2:6" x14ac:dyDescent="0.2">
      <c r="B2658" s="6" t="s">
        <v>42993</v>
      </c>
      <c r="C2658" s="6">
        <v>85</v>
      </c>
      <c r="D2658" s="6">
        <v>139</v>
      </c>
      <c r="E2658" s="6">
        <v>149</v>
      </c>
      <c r="F2658" s="6">
        <v>140</v>
      </c>
    </row>
    <row r="2659" spans="2:6" x14ac:dyDescent="0.2">
      <c r="B2659" s="6" t="s">
        <v>42994</v>
      </c>
      <c r="C2659" s="6">
        <v>175</v>
      </c>
      <c r="D2659" s="6">
        <v>163</v>
      </c>
      <c r="E2659" s="6">
        <v>169</v>
      </c>
      <c r="F2659" s="6">
        <v>164</v>
      </c>
    </row>
    <row r="2660" spans="2:6" x14ac:dyDescent="0.2">
      <c r="B2660" s="6" t="s">
        <v>42995</v>
      </c>
      <c r="C2660" s="6">
        <v>135</v>
      </c>
      <c r="D2660" s="6">
        <v>170</v>
      </c>
      <c r="E2660" s="6">
        <v>163</v>
      </c>
      <c r="F2660" s="6">
        <v>116</v>
      </c>
    </row>
    <row r="2661" spans="2:6" x14ac:dyDescent="0.2">
      <c r="B2661" s="6" t="s">
        <v>42996</v>
      </c>
      <c r="C2661" s="6">
        <v>148</v>
      </c>
      <c r="D2661" s="6">
        <v>166</v>
      </c>
      <c r="E2661" s="6">
        <v>158</v>
      </c>
      <c r="F2661" s="6">
        <v>179</v>
      </c>
    </row>
    <row r="2662" spans="2:6" x14ac:dyDescent="0.2">
      <c r="B2662" s="6" t="s">
        <v>42997</v>
      </c>
      <c r="C2662" s="6">
        <v>130</v>
      </c>
      <c r="D2662" s="6">
        <v>142</v>
      </c>
      <c r="E2662" s="6">
        <v>170</v>
      </c>
      <c r="F2662" s="6">
        <v>167</v>
      </c>
    </row>
    <row r="2663" spans="2:6" x14ac:dyDescent="0.2">
      <c r="B2663" s="6" t="s">
        <v>42998</v>
      </c>
      <c r="C2663" s="6">
        <v>127</v>
      </c>
      <c r="D2663" s="6">
        <v>172</v>
      </c>
      <c r="E2663" s="6">
        <v>185</v>
      </c>
      <c r="F2663" s="6">
        <v>146</v>
      </c>
    </row>
    <row r="2664" spans="2:6" x14ac:dyDescent="0.2">
      <c r="B2664" s="6" t="s">
        <v>42999</v>
      </c>
      <c r="C2664" s="6">
        <v>149</v>
      </c>
      <c r="D2664" s="6">
        <v>179</v>
      </c>
      <c r="E2664" s="6">
        <v>173</v>
      </c>
      <c r="F2664" s="6">
        <v>153</v>
      </c>
    </row>
    <row r="2665" spans="2:6" x14ac:dyDescent="0.2">
      <c r="B2665" s="6" t="s">
        <v>43000</v>
      </c>
      <c r="C2665" s="6">
        <v>217</v>
      </c>
      <c r="D2665" s="6">
        <v>139</v>
      </c>
      <c r="E2665" s="6">
        <v>163</v>
      </c>
      <c r="F2665" s="6">
        <v>185</v>
      </c>
    </row>
    <row r="2666" spans="2:6" x14ac:dyDescent="0.2">
      <c r="B2666" s="6" t="s">
        <v>43001</v>
      </c>
      <c r="C2666" s="6">
        <v>155</v>
      </c>
      <c r="D2666" s="6">
        <v>120</v>
      </c>
      <c r="E2666" s="6">
        <v>159</v>
      </c>
      <c r="F2666" s="6">
        <v>149</v>
      </c>
    </row>
    <row r="2667" spans="2:6" x14ac:dyDescent="0.2">
      <c r="B2667" s="6" t="s">
        <v>43002</v>
      </c>
      <c r="C2667" s="6">
        <v>120</v>
      </c>
      <c r="D2667" s="6">
        <v>135</v>
      </c>
      <c r="E2667" s="6">
        <v>171</v>
      </c>
      <c r="F2667" s="6">
        <v>199</v>
      </c>
    </row>
    <row r="2668" spans="2:6" x14ac:dyDescent="0.2">
      <c r="B2668" s="6" t="s">
        <v>43003</v>
      </c>
      <c r="C2668" s="6">
        <v>163</v>
      </c>
      <c r="D2668" s="6">
        <v>169</v>
      </c>
      <c r="E2668" s="6">
        <v>205</v>
      </c>
      <c r="F2668" s="6">
        <v>171</v>
      </c>
    </row>
    <row r="2669" spans="2:6" x14ac:dyDescent="0.2">
      <c r="B2669" s="6" t="s">
        <v>43004</v>
      </c>
      <c r="C2669" s="6">
        <v>161</v>
      </c>
      <c r="D2669" s="6">
        <v>136</v>
      </c>
      <c r="E2669" s="6">
        <v>135</v>
      </c>
      <c r="F2669" s="6">
        <v>132</v>
      </c>
    </row>
    <row r="2670" spans="2:6" x14ac:dyDescent="0.2">
      <c r="B2670" s="6" t="s">
        <v>43005</v>
      </c>
      <c r="C2670" s="6">
        <v>142</v>
      </c>
      <c r="D2670" s="6">
        <v>150</v>
      </c>
      <c r="E2670" s="6">
        <v>182</v>
      </c>
      <c r="F2670" s="6">
        <v>167</v>
      </c>
    </row>
    <row r="2671" spans="2:6" x14ac:dyDescent="0.2">
      <c r="B2671" s="6" t="s">
        <v>43006</v>
      </c>
      <c r="C2671" s="6">
        <v>138</v>
      </c>
      <c r="D2671" s="6">
        <v>79</v>
      </c>
      <c r="E2671" s="6">
        <v>77</v>
      </c>
      <c r="F2671" s="6">
        <v>130</v>
      </c>
    </row>
    <row r="2672" spans="2:6" x14ac:dyDescent="0.2">
      <c r="B2672" s="6" t="s">
        <v>43007</v>
      </c>
      <c r="C2672" s="6">
        <v>145</v>
      </c>
      <c r="D2672" s="6">
        <v>155</v>
      </c>
      <c r="E2672" s="6">
        <v>177</v>
      </c>
      <c r="F2672" s="6">
        <v>149</v>
      </c>
    </row>
    <row r="2673" spans="2:6" x14ac:dyDescent="0.2">
      <c r="B2673" s="6" t="s">
        <v>43008</v>
      </c>
      <c r="C2673" s="6">
        <v>157</v>
      </c>
      <c r="D2673" s="6">
        <v>172</v>
      </c>
      <c r="E2673" s="6">
        <v>173</v>
      </c>
      <c r="F2673" s="6">
        <v>128</v>
      </c>
    </row>
    <row r="2674" spans="2:6" x14ac:dyDescent="0.2">
      <c r="B2674" s="6" t="s">
        <v>43009</v>
      </c>
      <c r="C2674" s="6">
        <v>142</v>
      </c>
      <c r="D2674" s="6">
        <v>219</v>
      </c>
      <c r="E2674" s="6">
        <v>247</v>
      </c>
      <c r="F2674" s="6">
        <v>114</v>
      </c>
    </row>
    <row r="2675" spans="2:6" x14ac:dyDescent="0.2">
      <c r="B2675" s="6" t="s">
        <v>43010</v>
      </c>
      <c r="C2675" s="6">
        <v>155</v>
      </c>
      <c r="D2675" s="6">
        <v>159</v>
      </c>
      <c r="E2675" s="6">
        <v>141</v>
      </c>
      <c r="F2675" s="6">
        <v>118</v>
      </c>
    </row>
    <row r="2676" spans="2:6" x14ac:dyDescent="0.2">
      <c r="B2676" s="6" t="s">
        <v>43011</v>
      </c>
      <c r="C2676" s="6">
        <v>141</v>
      </c>
      <c r="D2676" s="6">
        <v>195</v>
      </c>
      <c r="E2676" s="6">
        <v>191</v>
      </c>
      <c r="F2676" s="6">
        <v>158</v>
      </c>
    </row>
    <row r="2677" spans="2:6" x14ac:dyDescent="0.2">
      <c r="B2677" s="6" t="s">
        <v>43012</v>
      </c>
      <c r="C2677" s="6">
        <v>177</v>
      </c>
      <c r="D2677" s="6">
        <v>207</v>
      </c>
      <c r="E2677" s="6">
        <v>200</v>
      </c>
      <c r="F2677" s="6">
        <v>193</v>
      </c>
    </row>
    <row r="2678" spans="2:6" x14ac:dyDescent="0.2">
      <c r="B2678" s="6" t="s">
        <v>43013</v>
      </c>
      <c r="C2678" s="6">
        <v>140</v>
      </c>
      <c r="D2678" s="6">
        <v>189</v>
      </c>
      <c r="E2678" s="6">
        <v>254</v>
      </c>
      <c r="F2678" s="6">
        <v>146</v>
      </c>
    </row>
    <row r="2679" spans="2:6" x14ac:dyDescent="0.2">
      <c r="B2679" s="6" t="s">
        <v>43014</v>
      </c>
      <c r="C2679" s="6">
        <v>135</v>
      </c>
      <c r="D2679" s="6">
        <v>162</v>
      </c>
      <c r="E2679" s="6">
        <v>142</v>
      </c>
      <c r="F2679" s="6">
        <v>127</v>
      </c>
    </row>
    <row r="2680" spans="2:6" x14ac:dyDescent="0.2">
      <c r="B2680" s="6" t="s">
        <v>43015</v>
      </c>
      <c r="C2680" s="6">
        <v>145</v>
      </c>
      <c r="D2680" s="6">
        <v>134</v>
      </c>
      <c r="E2680" s="6">
        <v>187</v>
      </c>
      <c r="F2680" s="6">
        <v>179</v>
      </c>
    </row>
    <row r="2681" spans="2:6" x14ac:dyDescent="0.2">
      <c r="B2681" s="6" t="s">
        <v>43016</v>
      </c>
      <c r="C2681" s="6">
        <v>174</v>
      </c>
      <c r="D2681" s="6">
        <v>182</v>
      </c>
      <c r="E2681" s="6">
        <v>229</v>
      </c>
      <c r="F2681" s="6">
        <v>155</v>
      </c>
    </row>
    <row r="2682" spans="2:6" x14ac:dyDescent="0.2">
      <c r="B2682" s="6" t="s">
        <v>43017</v>
      </c>
      <c r="C2682" s="6">
        <v>100</v>
      </c>
      <c r="D2682" s="6">
        <v>151</v>
      </c>
      <c r="E2682" s="6">
        <v>171</v>
      </c>
      <c r="F2682" s="6">
        <v>102</v>
      </c>
    </row>
    <row r="2683" spans="2:6" x14ac:dyDescent="0.2">
      <c r="B2683" s="6" t="s">
        <v>43018</v>
      </c>
      <c r="C2683" s="6">
        <v>143</v>
      </c>
      <c r="D2683" s="6">
        <v>93</v>
      </c>
      <c r="E2683" s="6">
        <v>112</v>
      </c>
      <c r="F2683" s="6">
        <v>157</v>
      </c>
    </row>
    <row r="2684" spans="2:6" x14ac:dyDescent="0.2">
      <c r="B2684" s="6" t="s">
        <v>43019</v>
      </c>
      <c r="C2684" s="6">
        <v>169</v>
      </c>
      <c r="D2684" s="6">
        <v>166</v>
      </c>
      <c r="E2684" s="6">
        <v>164</v>
      </c>
      <c r="F2684" s="6">
        <v>166</v>
      </c>
    </row>
    <row r="2685" spans="2:6" x14ac:dyDescent="0.2">
      <c r="B2685" s="6" t="s">
        <v>43020</v>
      </c>
      <c r="C2685" s="6">
        <v>121</v>
      </c>
      <c r="D2685" s="6">
        <v>105</v>
      </c>
      <c r="E2685" s="6">
        <v>155</v>
      </c>
      <c r="F2685" s="6">
        <v>116</v>
      </c>
    </row>
    <row r="2686" spans="2:6" x14ac:dyDescent="0.2">
      <c r="B2686" s="6" t="s">
        <v>43021</v>
      </c>
      <c r="C2686" s="6">
        <v>163</v>
      </c>
      <c r="D2686" s="6">
        <v>189</v>
      </c>
      <c r="E2686" s="6">
        <v>190</v>
      </c>
      <c r="F2686" s="6">
        <v>139</v>
      </c>
    </row>
    <row r="2687" spans="2:6" x14ac:dyDescent="0.2">
      <c r="B2687" s="6" t="s">
        <v>43022</v>
      </c>
      <c r="C2687" s="6">
        <v>124</v>
      </c>
      <c r="D2687" s="6">
        <v>206</v>
      </c>
      <c r="E2687" s="6">
        <v>250</v>
      </c>
      <c r="F2687" s="6">
        <v>172</v>
      </c>
    </row>
    <row r="2688" spans="2:6" x14ac:dyDescent="0.2">
      <c r="B2688" s="6" t="s">
        <v>43023</v>
      </c>
      <c r="C2688" s="6">
        <v>141</v>
      </c>
      <c r="D2688" s="6">
        <v>164</v>
      </c>
      <c r="E2688" s="6">
        <v>185</v>
      </c>
      <c r="F2688" s="6">
        <v>143</v>
      </c>
    </row>
    <row r="2689" spans="2:6" x14ac:dyDescent="0.2">
      <c r="B2689" s="6" t="s">
        <v>43024</v>
      </c>
      <c r="C2689" s="6">
        <v>146</v>
      </c>
      <c r="D2689" s="6">
        <v>224</v>
      </c>
      <c r="E2689" s="6">
        <v>223</v>
      </c>
      <c r="F2689" s="6">
        <v>127</v>
      </c>
    </row>
    <row r="2690" spans="2:6" x14ac:dyDescent="0.2">
      <c r="B2690" s="6" t="s">
        <v>43025</v>
      </c>
      <c r="C2690" s="6">
        <v>150</v>
      </c>
      <c r="D2690" s="6">
        <v>222</v>
      </c>
      <c r="E2690" s="6">
        <v>194</v>
      </c>
      <c r="F2690" s="6">
        <v>161</v>
      </c>
    </row>
    <row r="2691" spans="2:6" x14ac:dyDescent="0.2">
      <c r="B2691" s="6" t="s">
        <v>43026</v>
      </c>
      <c r="C2691" s="6">
        <v>166</v>
      </c>
      <c r="D2691" s="6">
        <v>167</v>
      </c>
      <c r="E2691" s="6">
        <v>168</v>
      </c>
      <c r="F2691" s="6">
        <v>162</v>
      </c>
    </row>
    <row r="2692" spans="2:6" x14ac:dyDescent="0.2">
      <c r="B2692" s="6" t="s">
        <v>43027</v>
      </c>
      <c r="C2692" s="6">
        <v>184</v>
      </c>
      <c r="D2692" s="6">
        <v>65</v>
      </c>
      <c r="E2692" s="6">
        <v>76</v>
      </c>
      <c r="F2692" s="6">
        <v>179</v>
      </c>
    </row>
    <row r="2693" spans="2:6" x14ac:dyDescent="0.2">
      <c r="B2693" s="6" t="s">
        <v>43028</v>
      </c>
      <c r="C2693" s="6">
        <v>131</v>
      </c>
      <c r="D2693" s="6">
        <v>234</v>
      </c>
      <c r="E2693" s="6">
        <v>262</v>
      </c>
      <c r="F2693" s="6">
        <v>149</v>
      </c>
    </row>
    <row r="2694" spans="2:6" x14ac:dyDescent="0.2">
      <c r="B2694" s="6" t="s">
        <v>43029</v>
      </c>
      <c r="C2694" s="6">
        <v>172</v>
      </c>
      <c r="D2694" s="6">
        <v>143</v>
      </c>
      <c r="E2694" s="6">
        <v>143</v>
      </c>
      <c r="F2694" s="6">
        <v>160</v>
      </c>
    </row>
    <row r="2695" spans="2:6" x14ac:dyDescent="0.2">
      <c r="B2695" s="6" t="s">
        <v>43030</v>
      </c>
      <c r="C2695" s="6">
        <v>144</v>
      </c>
      <c r="D2695" s="6">
        <v>142</v>
      </c>
      <c r="E2695" s="6">
        <v>163</v>
      </c>
      <c r="F2695" s="6">
        <v>130</v>
      </c>
    </row>
    <row r="2696" spans="2:6" x14ac:dyDescent="0.2">
      <c r="B2696" s="6" t="s">
        <v>43031</v>
      </c>
      <c r="C2696" s="6">
        <v>145</v>
      </c>
      <c r="D2696" s="6">
        <v>150</v>
      </c>
      <c r="E2696" s="6">
        <v>195</v>
      </c>
      <c r="F2696" s="6">
        <v>158</v>
      </c>
    </row>
    <row r="2697" spans="2:6" x14ac:dyDescent="0.2">
      <c r="B2697" s="6" t="s">
        <v>43032</v>
      </c>
      <c r="C2697" s="6">
        <v>182</v>
      </c>
      <c r="D2697" s="6">
        <v>135</v>
      </c>
      <c r="E2697" s="6">
        <v>148</v>
      </c>
      <c r="F2697" s="6">
        <v>148</v>
      </c>
    </row>
    <row r="2698" spans="2:6" x14ac:dyDescent="0.2">
      <c r="B2698" s="6" t="s">
        <v>43033</v>
      </c>
      <c r="C2698" s="6">
        <v>170</v>
      </c>
      <c r="D2698" s="6">
        <v>150</v>
      </c>
      <c r="E2698" s="6">
        <v>216</v>
      </c>
      <c r="F2698" s="6">
        <v>171</v>
      </c>
    </row>
    <row r="2699" spans="2:6" x14ac:dyDescent="0.2">
      <c r="B2699" s="6" t="s">
        <v>43034</v>
      </c>
      <c r="C2699" s="6">
        <v>122</v>
      </c>
      <c r="D2699" s="6">
        <v>158</v>
      </c>
      <c r="E2699" s="6">
        <v>176</v>
      </c>
      <c r="F2699" s="6">
        <v>177</v>
      </c>
    </row>
    <row r="2700" spans="2:6" x14ac:dyDescent="0.2">
      <c r="B2700" s="6" t="s">
        <v>43035</v>
      </c>
      <c r="C2700" s="6">
        <v>46</v>
      </c>
      <c r="D2700" s="6">
        <v>179</v>
      </c>
      <c r="E2700" s="6">
        <v>190</v>
      </c>
      <c r="F2700" s="6">
        <v>66</v>
      </c>
    </row>
    <row r="2701" spans="2:6" x14ac:dyDescent="0.2">
      <c r="B2701" s="6" t="s">
        <v>43036</v>
      </c>
      <c r="C2701" s="6">
        <v>164</v>
      </c>
      <c r="D2701" s="6">
        <v>149</v>
      </c>
      <c r="E2701" s="6">
        <v>112</v>
      </c>
      <c r="F2701" s="6">
        <v>178</v>
      </c>
    </row>
    <row r="2702" spans="2:6" x14ac:dyDescent="0.2">
      <c r="B2702" s="6" t="s">
        <v>43037</v>
      </c>
      <c r="C2702" s="6">
        <v>186</v>
      </c>
      <c r="D2702" s="6">
        <v>211</v>
      </c>
      <c r="E2702" s="6">
        <v>204</v>
      </c>
      <c r="F2702" s="6">
        <v>151</v>
      </c>
    </row>
    <row r="2703" spans="2:6" x14ac:dyDescent="0.2">
      <c r="B2703" s="6" t="s">
        <v>43038</v>
      </c>
      <c r="C2703" s="6">
        <v>109</v>
      </c>
      <c r="D2703" s="6">
        <v>199</v>
      </c>
      <c r="E2703" s="6">
        <v>168</v>
      </c>
      <c r="F2703" s="6">
        <v>125</v>
      </c>
    </row>
    <row r="2704" spans="2:6" x14ac:dyDescent="0.2">
      <c r="B2704" s="6" t="s">
        <v>43039</v>
      </c>
      <c r="C2704" s="6">
        <v>162</v>
      </c>
      <c r="D2704" s="6">
        <v>151</v>
      </c>
      <c r="E2704" s="6">
        <v>201</v>
      </c>
      <c r="F2704" s="6">
        <v>118</v>
      </c>
    </row>
    <row r="2705" spans="2:6" x14ac:dyDescent="0.2">
      <c r="B2705" s="6" t="s">
        <v>43040</v>
      </c>
      <c r="C2705" s="6">
        <v>191</v>
      </c>
      <c r="D2705" s="6">
        <v>107</v>
      </c>
      <c r="E2705" s="6">
        <v>158</v>
      </c>
      <c r="F2705" s="6">
        <v>142</v>
      </c>
    </row>
    <row r="2706" spans="2:6" x14ac:dyDescent="0.2">
      <c r="B2706" s="6" t="s">
        <v>43041</v>
      </c>
      <c r="C2706" s="6">
        <v>193</v>
      </c>
      <c r="D2706" s="6">
        <v>185</v>
      </c>
      <c r="E2706" s="6">
        <v>249</v>
      </c>
      <c r="F2706" s="6">
        <v>160</v>
      </c>
    </row>
    <row r="2707" spans="2:6" x14ac:dyDescent="0.2">
      <c r="B2707" s="6" t="s">
        <v>43042</v>
      </c>
      <c r="C2707" s="6">
        <v>196</v>
      </c>
      <c r="D2707" s="6">
        <v>156</v>
      </c>
      <c r="E2707" s="6">
        <v>235</v>
      </c>
      <c r="F2707" s="6">
        <v>116</v>
      </c>
    </row>
    <row r="2708" spans="2:6" x14ac:dyDescent="0.2">
      <c r="B2708" s="6" t="s">
        <v>43043</v>
      </c>
      <c r="C2708" s="6">
        <v>182</v>
      </c>
      <c r="D2708" s="6">
        <v>140</v>
      </c>
      <c r="E2708" s="6">
        <v>195</v>
      </c>
      <c r="F2708" s="6">
        <v>148</v>
      </c>
    </row>
    <row r="2709" spans="2:6" x14ac:dyDescent="0.2">
      <c r="B2709" s="6" t="s">
        <v>43044</v>
      </c>
      <c r="C2709" s="6">
        <v>132</v>
      </c>
      <c r="D2709" s="6">
        <v>106</v>
      </c>
      <c r="E2709" s="6">
        <v>207</v>
      </c>
      <c r="F2709" s="6">
        <v>138</v>
      </c>
    </row>
    <row r="2710" spans="2:6" x14ac:dyDescent="0.2">
      <c r="B2710" s="6" t="s">
        <v>43045</v>
      </c>
      <c r="C2710" s="6">
        <v>148</v>
      </c>
      <c r="D2710" s="6">
        <v>150</v>
      </c>
      <c r="E2710" s="6">
        <v>221</v>
      </c>
      <c r="F2710" s="6">
        <v>90</v>
      </c>
    </row>
    <row r="2711" spans="2:6" x14ac:dyDescent="0.2">
      <c r="B2711" s="6" t="s">
        <v>43046</v>
      </c>
      <c r="C2711" s="6">
        <v>170</v>
      </c>
      <c r="D2711" s="6">
        <v>164</v>
      </c>
      <c r="E2711" s="6">
        <v>265</v>
      </c>
      <c r="F2711" s="6">
        <v>127</v>
      </c>
    </row>
    <row r="2712" spans="2:6" x14ac:dyDescent="0.2">
      <c r="B2712" s="6" t="s">
        <v>43047</v>
      </c>
      <c r="C2712" s="6">
        <v>186</v>
      </c>
      <c r="D2712" s="6">
        <v>123</v>
      </c>
      <c r="E2712" s="6">
        <v>206</v>
      </c>
      <c r="F2712" s="6">
        <v>107</v>
      </c>
    </row>
    <row r="2713" spans="2:6" x14ac:dyDescent="0.2">
      <c r="B2713" s="6" t="s">
        <v>43048</v>
      </c>
      <c r="C2713" s="6">
        <v>202</v>
      </c>
      <c r="D2713" s="6">
        <v>123</v>
      </c>
      <c r="E2713" s="6">
        <v>179</v>
      </c>
      <c r="F2713" s="6">
        <v>136</v>
      </c>
    </row>
    <row r="2714" spans="2:6" x14ac:dyDescent="0.2">
      <c r="B2714" s="6" t="s">
        <v>43049</v>
      </c>
      <c r="C2714" s="6">
        <v>178</v>
      </c>
      <c r="D2714" s="6">
        <v>170</v>
      </c>
      <c r="E2714" s="6">
        <v>289</v>
      </c>
      <c r="F2714" s="6">
        <v>183</v>
      </c>
    </row>
    <row r="2715" spans="2:6" x14ac:dyDescent="0.2">
      <c r="B2715" s="6" t="s">
        <v>43050</v>
      </c>
      <c r="C2715" s="6">
        <v>210</v>
      </c>
      <c r="D2715" s="6">
        <v>111</v>
      </c>
      <c r="E2715" s="6">
        <v>203</v>
      </c>
      <c r="F2715" s="6">
        <v>155</v>
      </c>
    </row>
    <row r="2716" spans="2:6" x14ac:dyDescent="0.2">
      <c r="B2716" s="6" t="s">
        <v>43051</v>
      </c>
      <c r="C2716" s="6">
        <v>160</v>
      </c>
      <c r="D2716" s="6">
        <v>143</v>
      </c>
      <c r="E2716" s="6">
        <v>185</v>
      </c>
      <c r="F2716" s="6">
        <v>130</v>
      </c>
    </row>
    <row r="2717" spans="2:6" x14ac:dyDescent="0.2">
      <c r="B2717" s="6" t="s">
        <v>43052</v>
      </c>
      <c r="C2717" s="6">
        <v>174</v>
      </c>
      <c r="D2717" s="6">
        <v>154</v>
      </c>
      <c r="E2717" s="6">
        <v>254</v>
      </c>
      <c r="F2717" s="6">
        <v>121</v>
      </c>
    </row>
    <row r="2718" spans="2:6" x14ac:dyDescent="0.2">
      <c r="B2718" s="6" t="s">
        <v>43053</v>
      </c>
      <c r="C2718" s="6">
        <v>167</v>
      </c>
      <c r="D2718" s="6">
        <v>110</v>
      </c>
      <c r="E2718" s="6">
        <v>156</v>
      </c>
      <c r="F2718" s="6">
        <v>98</v>
      </c>
    </row>
    <row r="2719" spans="2:6" x14ac:dyDescent="0.2">
      <c r="B2719" s="6" t="s">
        <v>43054</v>
      </c>
      <c r="C2719" s="6">
        <v>193</v>
      </c>
      <c r="D2719" s="6">
        <v>94</v>
      </c>
      <c r="E2719" s="6">
        <v>173</v>
      </c>
      <c r="F2719" s="6">
        <v>163</v>
      </c>
    </row>
    <row r="2720" spans="2:6" x14ac:dyDescent="0.2">
      <c r="B2720" s="6" t="s">
        <v>43055</v>
      </c>
      <c r="C2720" s="6">
        <v>182</v>
      </c>
      <c r="D2720" s="6">
        <v>131</v>
      </c>
      <c r="E2720" s="6">
        <v>190</v>
      </c>
      <c r="F2720" s="6">
        <v>83</v>
      </c>
    </row>
    <row r="2721" spans="2:6" x14ac:dyDescent="0.2">
      <c r="B2721" s="6" t="s">
        <v>43056</v>
      </c>
      <c r="C2721" s="6">
        <v>140</v>
      </c>
      <c r="D2721" s="6">
        <v>106</v>
      </c>
      <c r="E2721" s="6">
        <v>183</v>
      </c>
      <c r="F2721" s="6">
        <v>88</v>
      </c>
    </row>
    <row r="2722" spans="2:6" x14ac:dyDescent="0.2">
      <c r="B2722" s="6" t="s">
        <v>43057</v>
      </c>
      <c r="C2722" s="6">
        <v>130</v>
      </c>
      <c r="D2722" s="6">
        <v>184</v>
      </c>
      <c r="E2722" s="6">
        <v>211</v>
      </c>
      <c r="F2722" s="6">
        <v>83</v>
      </c>
    </row>
    <row r="2723" spans="2:6" x14ac:dyDescent="0.2">
      <c r="B2723" s="6" t="s">
        <v>43058</v>
      </c>
      <c r="C2723" s="6">
        <v>220</v>
      </c>
      <c r="D2723" s="6">
        <v>147</v>
      </c>
      <c r="E2723" s="6">
        <v>215</v>
      </c>
      <c r="F2723" s="6">
        <v>157</v>
      </c>
    </row>
    <row r="2724" spans="2:6" x14ac:dyDescent="0.2">
      <c r="B2724" s="6" t="s">
        <v>43059</v>
      </c>
      <c r="C2724" s="6">
        <v>146</v>
      </c>
      <c r="D2724" s="6">
        <v>157</v>
      </c>
      <c r="E2724" s="6">
        <v>231</v>
      </c>
      <c r="F2724" s="6">
        <v>110</v>
      </c>
    </row>
    <row r="2725" spans="2:6" x14ac:dyDescent="0.2">
      <c r="B2725" s="6" t="s">
        <v>43060</v>
      </c>
      <c r="C2725" s="6">
        <v>199</v>
      </c>
      <c r="D2725" s="6">
        <v>133</v>
      </c>
      <c r="E2725" s="6">
        <v>260</v>
      </c>
      <c r="F2725" s="6">
        <v>137</v>
      </c>
    </row>
    <row r="2726" spans="2:6" x14ac:dyDescent="0.2">
      <c r="B2726" s="6" t="s">
        <v>43061</v>
      </c>
      <c r="C2726" s="6">
        <v>152</v>
      </c>
      <c r="D2726" s="6">
        <v>118</v>
      </c>
      <c r="E2726" s="6">
        <v>187</v>
      </c>
      <c r="F2726" s="6">
        <v>123</v>
      </c>
    </row>
    <row r="2727" spans="2:6" x14ac:dyDescent="0.2">
      <c r="B2727" s="6" t="s">
        <v>43062</v>
      </c>
      <c r="C2727" s="6">
        <v>185</v>
      </c>
      <c r="D2727" s="6">
        <v>109</v>
      </c>
      <c r="E2727" s="6">
        <v>194</v>
      </c>
      <c r="F2727" s="6">
        <v>118</v>
      </c>
    </row>
    <row r="2728" spans="2:6" x14ac:dyDescent="0.2">
      <c r="B2728" s="6" t="s">
        <v>43063</v>
      </c>
      <c r="C2728" s="6">
        <v>221</v>
      </c>
      <c r="D2728" s="6">
        <v>183</v>
      </c>
      <c r="E2728" s="6">
        <v>240</v>
      </c>
      <c r="F2728" s="6">
        <v>119</v>
      </c>
    </row>
    <row r="2729" spans="2:6" x14ac:dyDescent="0.2">
      <c r="B2729" s="6" t="s">
        <v>43064</v>
      </c>
      <c r="C2729" s="6">
        <v>133</v>
      </c>
      <c r="D2729" s="6">
        <v>165</v>
      </c>
      <c r="E2729" s="6">
        <v>277</v>
      </c>
      <c r="F2729" s="6">
        <v>112</v>
      </c>
    </row>
    <row r="2730" spans="2:6" x14ac:dyDescent="0.2">
      <c r="B2730" s="6" t="s">
        <v>43065</v>
      </c>
      <c r="C2730" s="6">
        <v>176</v>
      </c>
      <c r="D2730" s="6">
        <v>105</v>
      </c>
      <c r="E2730" s="6">
        <v>150</v>
      </c>
      <c r="F2730" s="6">
        <v>102</v>
      </c>
    </row>
    <row r="2731" spans="2:6" x14ac:dyDescent="0.2">
      <c r="B2731" s="6" t="s">
        <v>43066</v>
      </c>
      <c r="C2731" s="6">
        <v>180</v>
      </c>
      <c r="D2731" s="6">
        <v>128</v>
      </c>
      <c r="E2731" s="6">
        <v>237</v>
      </c>
      <c r="F2731" s="6">
        <v>118</v>
      </c>
    </row>
    <row r="2732" spans="2:6" x14ac:dyDescent="0.2">
      <c r="B2732" s="6" t="s">
        <v>43067</v>
      </c>
      <c r="C2732" s="6">
        <v>174</v>
      </c>
      <c r="D2732" s="6">
        <v>165</v>
      </c>
      <c r="E2732" s="6">
        <v>213</v>
      </c>
      <c r="F2732" s="6">
        <v>133</v>
      </c>
    </row>
    <row r="2733" spans="2:6" x14ac:dyDescent="0.2">
      <c r="B2733" s="6" t="s">
        <v>43068</v>
      </c>
      <c r="C2733" s="6">
        <v>95</v>
      </c>
      <c r="D2733" s="6">
        <v>149</v>
      </c>
      <c r="E2733" s="6">
        <v>205</v>
      </c>
      <c r="F2733" s="6">
        <v>70</v>
      </c>
    </row>
    <row r="2734" spans="2:6" x14ac:dyDescent="0.2">
      <c r="B2734" s="6" t="s">
        <v>43069</v>
      </c>
      <c r="C2734" s="6">
        <v>216</v>
      </c>
      <c r="D2734" s="6">
        <v>176</v>
      </c>
      <c r="E2734" s="6">
        <v>238</v>
      </c>
      <c r="F2734" s="6">
        <v>150</v>
      </c>
    </row>
    <row r="2735" spans="2:6" x14ac:dyDescent="0.2">
      <c r="B2735" s="6" t="s">
        <v>43070</v>
      </c>
      <c r="C2735" s="6">
        <v>161</v>
      </c>
      <c r="D2735" s="6">
        <v>114</v>
      </c>
      <c r="E2735" s="6">
        <v>200</v>
      </c>
      <c r="F2735" s="6">
        <v>106</v>
      </c>
    </row>
    <row r="2736" spans="2:6" x14ac:dyDescent="0.2">
      <c r="B2736" s="6" t="s">
        <v>43071</v>
      </c>
      <c r="C2736" s="6">
        <v>159</v>
      </c>
      <c r="D2736" s="6">
        <v>135</v>
      </c>
      <c r="E2736" s="6">
        <v>200</v>
      </c>
      <c r="F2736" s="6">
        <v>98</v>
      </c>
    </row>
    <row r="2737" spans="2:6" x14ac:dyDescent="0.2">
      <c r="B2737" s="6" t="s">
        <v>43072</v>
      </c>
      <c r="C2737" s="6">
        <v>176</v>
      </c>
      <c r="D2737" s="6">
        <v>143</v>
      </c>
      <c r="E2737" s="6">
        <v>230</v>
      </c>
      <c r="F2737" s="6">
        <v>117</v>
      </c>
    </row>
    <row r="2738" spans="2:6" x14ac:dyDescent="0.2">
      <c r="B2738" s="6" t="s">
        <v>43073</v>
      </c>
      <c r="C2738" s="6">
        <v>160</v>
      </c>
      <c r="D2738" s="6">
        <v>144</v>
      </c>
      <c r="E2738" s="6">
        <v>275</v>
      </c>
      <c r="F2738" s="6">
        <v>67</v>
      </c>
    </row>
    <row r="2739" spans="2:6" x14ac:dyDescent="0.2">
      <c r="B2739" s="6" t="s">
        <v>43074</v>
      </c>
      <c r="C2739" s="6">
        <v>170</v>
      </c>
      <c r="D2739" s="6">
        <v>126</v>
      </c>
      <c r="E2739" s="6">
        <v>184</v>
      </c>
      <c r="F2739" s="6">
        <v>123</v>
      </c>
    </row>
    <row r="2740" spans="2:6" x14ac:dyDescent="0.2">
      <c r="B2740" s="6" t="s">
        <v>43075</v>
      </c>
      <c r="C2740" s="6">
        <v>163</v>
      </c>
      <c r="D2740" s="6">
        <v>123</v>
      </c>
      <c r="E2740" s="6">
        <v>210</v>
      </c>
      <c r="F2740" s="6">
        <v>110</v>
      </c>
    </row>
    <row r="2741" spans="2:6" x14ac:dyDescent="0.2">
      <c r="B2741" s="6" t="s">
        <v>43076</v>
      </c>
      <c r="C2741" s="6">
        <v>165</v>
      </c>
      <c r="D2741" s="6">
        <v>119</v>
      </c>
      <c r="E2741" s="6">
        <v>223</v>
      </c>
      <c r="F2741" s="6">
        <v>122</v>
      </c>
    </row>
    <row r="2742" spans="2:6" x14ac:dyDescent="0.2">
      <c r="B2742" s="6" t="s">
        <v>43077</v>
      </c>
      <c r="C2742" s="6">
        <v>166</v>
      </c>
      <c r="D2742" s="6">
        <v>99</v>
      </c>
      <c r="E2742" s="6">
        <v>151</v>
      </c>
      <c r="F2742" s="6">
        <v>109</v>
      </c>
    </row>
    <row r="2743" spans="2:6" x14ac:dyDescent="0.2">
      <c r="B2743" s="6" t="s">
        <v>43078</v>
      </c>
      <c r="C2743" s="6">
        <v>222</v>
      </c>
      <c r="D2743" s="6">
        <v>127</v>
      </c>
      <c r="E2743" s="6">
        <v>247</v>
      </c>
      <c r="F2743" s="6">
        <v>157</v>
      </c>
    </row>
    <row r="2744" spans="2:6" x14ac:dyDescent="0.2">
      <c r="B2744" s="6" t="s">
        <v>43079</v>
      </c>
      <c r="C2744" s="6">
        <v>235</v>
      </c>
      <c r="D2744" s="6">
        <v>158</v>
      </c>
      <c r="E2744" s="6">
        <v>230</v>
      </c>
      <c r="F2744" s="6">
        <v>127</v>
      </c>
    </row>
    <row r="2745" spans="2:6" x14ac:dyDescent="0.2">
      <c r="B2745" s="6" t="s">
        <v>43080</v>
      </c>
      <c r="C2745" s="6">
        <v>173</v>
      </c>
      <c r="D2745" s="6">
        <v>102</v>
      </c>
      <c r="E2745" s="6">
        <v>128</v>
      </c>
      <c r="F2745" s="6">
        <v>139</v>
      </c>
    </row>
    <row r="2746" spans="2:6" x14ac:dyDescent="0.2">
      <c r="B2746" s="6" t="s">
        <v>43081</v>
      </c>
      <c r="C2746" s="6">
        <v>203</v>
      </c>
      <c r="D2746" s="6">
        <v>144</v>
      </c>
      <c r="E2746" s="6">
        <v>240</v>
      </c>
      <c r="F2746" s="6">
        <v>123</v>
      </c>
    </row>
    <row r="2747" spans="2:6" x14ac:dyDescent="0.2">
      <c r="B2747" s="6" t="s">
        <v>43082</v>
      </c>
      <c r="C2747" s="6">
        <v>151</v>
      </c>
      <c r="D2747" s="6">
        <v>94</v>
      </c>
      <c r="E2747" s="6">
        <v>150</v>
      </c>
      <c r="F2747" s="6">
        <v>122</v>
      </c>
    </row>
    <row r="2748" spans="2:6" x14ac:dyDescent="0.2">
      <c r="B2748" s="6" t="s">
        <v>43083</v>
      </c>
      <c r="C2748" s="6">
        <v>174</v>
      </c>
      <c r="D2748" s="6">
        <v>161</v>
      </c>
      <c r="E2748" s="6">
        <v>223</v>
      </c>
      <c r="F2748" s="6">
        <v>93</v>
      </c>
    </row>
    <row r="2749" spans="2:6" x14ac:dyDescent="0.2">
      <c r="B2749" s="6" t="s">
        <v>43084</v>
      </c>
      <c r="C2749" s="6">
        <v>160</v>
      </c>
      <c r="D2749" s="6">
        <v>123</v>
      </c>
      <c r="E2749" s="6">
        <v>214</v>
      </c>
      <c r="F2749" s="6">
        <v>137</v>
      </c>
    </row>
    <row r="2750" spans="2:6" x14ac:dyDescent="0.2">
      <c r="B2750" s="6" t="s">
        <v>43085</v>
      </c>
      <c r="C2750" s="6">
        <v>213</v>
      </c>
      <c r="D2750" s="6">
        <v>121</v>
      </c>
      <c r="E2750" s="6">
        <v>223</v>
      </c>
      <c r="F2750" s="6">
        <v>102</v>
      </c>
    </row>
    <row r="2751" spans="2:6" x14ac:dyDescent="0.2">
      <c r="B2751" s="6" t="s">
        <v>43086</v>
      </c>
      <c r="C2751" s="6">
        <v>141</v>
      </c>
      <c r="D2751" s="6">
        <v>150</v>
      </c>
      <c r="E2751" s="6">
        <v>185</v>
      </c>
      <c r="F2751" s="6">
        <v>105</v>
      </c>
    </row>
    <row r="2752" spans="2:6" x14ac:dyDescent="0.2">
      <c r="B2752" s="6" t="s">
        <v>43087</v>
      </c>
      <c r="C2752" s="6">
        <v>209</v>
      </c>
      <c r="D2752" s="6">
        <v>133</v>
      </c>
      <c r="E2752" s="6">
        <v>213</v>
      </c>
      <c r="F2752" s="6">
        <v>125</v>
      </c>
    </row>
    <row r="2753" spans="2:6" x14ac:dyDescent="0.2">
      <c r="B2753" s="6" t="s">
        <v>43088</v>
      </c>
      <c r="C2753" s="6">
        <v>168</v>
      </c>
      <c r="D2753" s="6">
        <v>143</v>
      </c>
      <c r="E2753" s="6">
        <v>199</v>
      </c>
      <c r="F2753" s="6">
        <v>94</v>
      </c>
    </row>
    <row r="2754" spans="2:6" x14ac:dyDescent="0.2">
      <c r="B2754" s="6" t="s">
        <v>43089</v>
      </c>
      <c r="C2754" s="6">
        <v>124</v>
      </c>
      <c r="D2754" s="6">
        <v>106</v>
      </c>
      <c r="E2754" s="6">
        <v>164</v>
      </c>
      <c r="F2754" s="6">
        <v>118</v>
      </c>
    </row>
    <row r="2755" spans="2:6" x14ac:dyDescent="0.2">
      <c r="B2755" s="6" t="s">
        <v>43090</v>
      </c>
      <c r="C2755" s="6">
        <v>146</v>
      </c>
      <c r="D2755" s="6">
        <v>136</v>
      </c>
      <c r="E2755" s="6">
        <v>193</v>
      </c>
      <c r="F2755" s="6">
        <v>102</v>
      </c>
    </row>
    <row r="2756" spans="2:6" x14ac:dyDescent="0.2">
      <c r="B2756" s="6" t="s">
        <v>43091</v>
      </c>
      <c r="C2756" s="6">
        <v>129</v>
      </c>
      <c r="D2756" s="6">
        <v>129</v>
      </c>
      <c r="E2756" s="6">
        <v>243</v>
      </c>
      <c r="F2756" s="6">
        <v>98</v>
      </c>
    </row>
    <row r="2757" spans="2:6" x14ac:dyDescent="0.2">
      <c r="B2757" s="6" t="s">
        <v>43092</v>
      </c>
      <c r="C2757" s="6">
        <v>179</v>
      </c>
      <c r="D2757" s="6">
        <v>150</v>
      </c>
      <c r="E2757" s="6">
        <v>217</v>
      </c>
      <c r="F2757" s="6">
        <v>113</v>
      </c>
    </row>
    <row r="2758" spans="2:6" x14ac:dyDescent="0.2">
      <c r="B2758" s="6" t="s">
        <v>43093</v>
      </c>
      <c r="C2758" s="6">
        <v>120</v>
      </c>
      <c r="D2758" s="6">
        <v>113</v>
      </c>
      <c r="E2758" s="6">
        <v>188</v>
      </c>
      <c r="F2758" s="6">
        <v>103</v>
      </c>
    </row>
    <row r="2759" spans="2:6" x14ac:dyDescent="0.2">
      <c r="B2759" s="6" t="s">
        <v>43094</v>
      </c>
      <c r="C2759" s="6">
        <v>178</v>
      </c>
      <c r="D2759" s="6">
        <v>118</v>
      </c>
      <c r="E2759" s="6">
        <v>191</v>
      </c>
      <c r="F2759" s="6">
        <v>143</v>
      </c>
    </row>
    <row r="2760" spans="2:6" x14ac:dyDescent="0.2">
      <c r="B2760" s="6" t="s">
        <v>43095</v>
      </c>
      <c r="C2760" s="6">
        <v>137</v>
      </c>
      <c r="D2760" s="6">
        <v>122</v>
      </c>
      <c r="E2760" s="6">
        <v>239</v>
      </c>
      <c r="F2760" s="6">
        <v>83</v>
      </c>
    </row>
    <row r="2761" spans="2:6" x14ac:dyDescent="0.2">
      <c r="B2761" s="6" t="s">
        <v>43096</v>
      </c>
      <c r="C2761" s="6">
        <v>180</v>
      </c>
      <c r="D2761" s="6">
        <v>126</v>
      </c>
      <c r="E2761" s="6">
        <v>210</v>
      </c>
      <c r="F2761" s="6">
        <v>126</v>
      </c>
    </row>
    <row r="2762" spans="2:6" x14ac:dyDescent="0.2">
      <c r="B2762" s="6" t="s">
        <v>43097</v>
      </c>
      <c r="C2762" s="6">
        <v>172</v>
      </c>
      <c r="D2762" s="6">
        <v>141</v>
      </c>
      <c r="E2762" s="6">
        <v>193</v>
      </c>
      <c r="F2762" s="6">
        <v>139</v>
      </c>
    </row>
    <row r="2763" spans="2:6" x14ac:dyDescent="0.2">
      <c r="B2763" s="6" t="s">
        <v>43098</v>
      </c>
      <c r="C2763" s="6">
        <v>171</v>
      </c>
      <c r="D2763" s="6">
        <v>137</v>
      </c>
      <c r="E2763" s="6">
        <v>230</v>
      </c>
      <c r="F2763" s="6">
        <v>112</v>
      </c>
    </row>
    <row r="2764" spans="2:6" x14ac:dyDescent="0.2">
      <c r="B2764" s="6" t="s">
        <v>43099</v>
      </c>
      <c r="C2764" s="6">
        <v>158</v>
      </c>
      <c r="D2764" s="6">
        <v>163</v>
      </c>
      <c r="E2764" s="6">
        <v>231</v>
      </c>
      <c r="F2764" s="6">
        <v>112</v>
      </c>
    </row>
    <row r="2765" spans="2:6" x14ac:dyDescent="0.2">
      <c r="B2765" s="6" t="s">
        <v>43100</v>
      </c>
      <c r="C2765" s="6">
        <v>187</v>
      </c>
      <c r="D2765" s="6">
        <v>107</v>
      </c>
      <c r="E2765" s="6">
        <v>214</v>
      </c>
      <c r="F2765" s="6">
        <v>130</v>
      </c>
    </row>
    <row r="2766" spans="2:6" x14ac:dyDescent="0.2">
      <c r="B2766" s="6" t="s">
        <v>43101</v>
      </c>
      <c r="C2766" s="6">
        <v>187</v>
      </c>
      <c r="D2766" s="6">
        <v>84</v>
      </c>
      <c r="E2766" s="6">
        <v>146</v>
      </c>
      <c r="F2766" s="6">
        <v>113</v>
      </c>
    </row>
    <row r="2767" spans="2:6" x14ac:dyDescent="0.2">
      <c r="B2767" s="6" t="s">
        <v>43102</v>
      </c>
      <c r="C2767" s="6">
        <v>144</v>
      </c>
      <c r="D2767" s="6">
        <v>88</v>
      </c>
      <c r="E2767" s="6">
        <v>153</v>
      </c>
      <c r="F2767" s="6">
        <v>148</v>
      </c>
    </row>
    <row r="2768" spans="2:6" x14ac:dyDescent="0.2">
      <c r="B2768" s="6" t="s">
        <v>43103</v>
      </c>
      <c r="C2768" s="6">
        <v>180</v>
      </c>
      <c r="D2768" s="6">
        <v>134</v>
      </c>
      <c r="E2768" s="6">
        <v>246</v>
      </c>
      <c r="F2768" s="6">
        <v>127</v>
      </c>
    </row>
    <row r="2769" spans="2:6" x14ac:dyDescent="0.2">
      <c r="B2769" s="6" t="s">
        <v>43104</v>
      </c>
      <c r="C2769" s="6">
        <v>184</v>
      </c>
      <c r="D2769" s="6">
        <v>102</v>
      </c>
      <c r="E2769" s="6">
        <v>180</v>
      </c>
      <c r="F2769" s="6">
        <v>141</v>
      </c>
    </row>
    <row r="2770" spans="2:6" x14ac:dyDescent="0.2">
      <c r="B2770" s="6" t="s">
        <v>43105</v>
      </c>
      <c r="C2770" s="6">
        <v>138</v>
      </c>
      <c r="D2770" s="6">
        <v>114</v>
      </c>
      <c r="E2770" s="6">
        <v>195</v>
      </c>
      <c r="F2770" s="6">
        <v>134</v>
      </c>
    </row>
    <row r="2771" spans="2:6" x14ac:dyDescent="0.2">
      <c r="B2771" s="6" t="s">
        <v>43106</v>
      </c>
      <c r="C2771" s="6">
        <v>193</v>
      </c>
      <c r="D2771" s="6">
        <v>54</v>
      </c>
      <c r="E2771" s="6">
        <v>87</v>
      </c>
      <c r="F2771" s="6">
        <v>117</v>
      </c>
    </row>
    <row r="2772" spans="2:6" x14ac:dyDescent="0.2">
      <c r="B2772" s="6" t="s">
        <v>43107</v>
      </c>
      <c r="C2772" s="6">
        <v>174</v>
      </c>
      <c r="D2772" s="6">
        <v>98</v>
      </c>
      <c r="E2772" s="6">
        <v>202</v>
      </c>
      <c r="F2772" s="6">
        <v>93</v>
      </c>
    </row>
    <row r="2773" spans="2:6" x14ac:dyDescent="0.2">
      <c r="B2773" s="6" t="s">
        <v>43108</v>
      </c>
      <c r="C2773" s="6">
        <v>171</v>
      </c>
      <c r="D2773" s="6">
        <v>143</v>
      </c>
      <c r="E2773" s="6">
        <v>224</v>
      </c>
      <c r="F2773" s="6">
        <v>108</v>
      </c>
    </row>
    <row r="2774" spans="2:6" x14ac:dyDescent="0.2">
      <c r="B2774" s="6" t="s">
        <v>43109</v>
      </c>
      <c r="C2774" s="6">
        <v>152</v>
      </c>
      <c r="D2774" s="6">
        <v>165</v>
      </c>
      <c r="E2774" s="6">
        <v>258</v>
      </c>
      <c r="F2774" s="6">
        <v>102</v>
      </c>
    </row>
    <row r="2775" spans="2:6" x14ac:dyDescent="0.2">
      <c r="B2775" s="6" t="s">
        <v>43110</v>
      </c>
      <c r="C2775" s="6">
        <v>179</v>
      </c>
      <c r="D2775" s="6">
        <v>134</v>
      </c>
      <c r="E2775" s="6">
        <v>189</v>
      </c>
      <c r="F2775" s="6">
        <v>124</v>
      </c>
    </row>
    <row r="2776" spans="2:6" x14ac:dyDescent="0.2">
      <c r="B2776" s="6" t="s">
        <v>43111</v>
      </c>
      <c r="C2776" s="6">
        <v>157</v>
      </c>
      <c r="D2776" s="6">
        <v>137</v>
      </c>
      <c r="E2776" s="6">
        <v>222</v>
      </c>
      <c r="F2776" s="6">
        <v>126</v>
      </c>
    </row>
    <row r="2777" spans="2:6" x14ac:dyDescent="0.2">
      <c r="B2777" s="6" t="s">
        <v>43112</v>
      </c>
      <c r="C2777" s="6">
        <v>202</v>
      </c>
      <c r="D2777" s="6">
        <v>169</v>
      </c>
      <c r="E2777" s="6">
        <v>242</v>
      </c>
      <c r="F2777" s="6">
        <v>169</v>
      </c>
    </row>
    <row r="2778" spans="2:6" x14ac:dyDescent="0.2">
      <c r="B2778" s="6" t="s">
        <v>43113</v>
      </c>
      <c r="C2778" s="6">
        <v>115</v>
      </c>
      <c r="D2778" s="6">
        <v>171</v>
      </c>
      <c r="E2778" s="6">
        <v>295</v>
      </c>
      <c r="F2778" s="6">
        <v>105</v>
      </c>
    </row>
    <row r="2779" spans="2:6" x14ac:dyDescent="0.2">
      <c r="B2779" s="6" t="s">
        <v>43114</v>
      </c>
      <c r="C2779" s="6">
        <v>164</v>
      </c>
      <c r="D2779" s="6">
        <v>117</v>
      </c>
      <c r="E2779" s="6">
        <v>183</v>
      </c>
      <c r="F2779" s="6">
        <v>102</v>
      </c>
    </row>
    <row r="2780" spans="2:6" x14ac:dyDescent="0.2">
      <c r="B2780" s="6" t="s">
        <v>43115</v>
      </c>
      <c r="C2780" s="6">
        <v>185</v>
      </c>
      <c r="D2780" s="6">
        <v>125</v>
      </c>
      <c r="E2780" s="6">
        <v>191</v>
      </c>
      <c r="F2780" s="6">
        <v>113</v>
      </c>
    </row>
    <row r="2781" spans="2:6" x14ac:dyDescent="0.2">
      <c r="B2781" s="6" t="s">
        <v>43116</v>
      </c>
      <c r="C2781" s="6">
        <v>159</v>
      </c>
      <c r="D2781" s="6">
        <v>185</v>
      </c>
      <c r="E2781" s="6">
        <v>261</v>
      </c>
      <c r="F2781" s="6">
        <v>133</v>
      </c>
    </row>
    <row r="2782" spans="2:6" x14ac:dyDescent="0.2">
      <c r="B2782" s="6" t="s">
        <v>43117</v>
      </c>
      <c r="C2782" s="6">
        <v>133</v>
      </c>
      <c r="D2782" s="6">
        <v>155</v>
      </c>
      <c r="E2782" s="6">
        <v>172</v>
      </c>
      <c r="F2782" s="6">
        <v>100</v>
      </c>
    </row>
    <row r="2783" spans="2:6" x14ac:dyDescent="0.2">
      <c r="B2783" s="6" t="s">
        <v>43118</v>
      </c>
      <c r="C2783" s="6">
        <v>169</v>
      </c>
      <c r="D2783" s="6">
        <v>62</v>
      </c>
      <c r="E2783" s="6">
        <v>110</v>
      </c>
      <c r="F2783" s="6">
        <v>105</v>
      </c>
    </row>
    <row r="2784" spans="2:6" x14ac:dyDescent="0.2">
      <c r="B2784" s="6" t="s">
        <v>43119</v>
      </c>
      <c r="C2784" s="6">
        <v>155</v>
      </c>
      <c r="D2784" s="6">
        <v>129</v>
      </c>
      <c r="E2784" s="6">
        <v>186</v>
      </c>
      <c r="F2784" s="6">
        <v>116</v>
      </c>
    </row>
    <row r="2785" spans="2:6" x14ac:dyDescent="0.2">
      <c r="B2785" s="6" t="s">
        <v>43120</v>
      </c>
      <c r="C2785" s="6">
        <v>147</v>
      </c>
      <c r="D2785" s="6">
        <v>101</v>
      </c>
      <c r="E2785" s="6">
        <v>159</v>
      </c>
      <c r="F2785" s="6">
        <v>100</v>
      </c>
    </row>
    <row r="2786" spans="2:6" x14ac:dyDescent="0.2">
      <c r="B2786" s="6" t="s">
        <v>43121</v>
      </c>
      <c r="C2786" s="6">
        <v>159</v>
      </c>
      <c r="D2786" s="6">
        <v>102</v>
      </c>
      <c r="E2786" s="6">
        <v>205</v>
      </c>
      <c r="F2786" s="6">
        <v>132</v>
      </c>
    </row>
    <row r="2787" spans="2:6" x14ac:dyDescent="0.2">
      <c r="B2787" s="6" t="s">
        <v>43122</v>
      </c>
      <c r="C2787" s="6">
        <v>142</v>
      </c>
      <c r="D2787" s="6">
        <v>147</v>
      </c>
      <c r="E2787" s="6">
        <v>273</v>
      </c>
      <c r="F2787" s="6">
        <v>139</v>
      </c>
    </row>
    <row r="2788" spans="2:6" x14ac:dyDescent="0.2">
      <c r="B2788" s="6" t="s">
        <v>43123</v>
      </c>
      <c r="C2788" s="6">
        <v>179</v>
      </c>
      <c r="D2788" s="6">
        <v>161</v>
      </c>
      <c r="E2788" s="6">
        <v>204</v>
      </c>
      <c r="F2788" s="6">
        <v>82</v>
      </c>
    </row>
    <row r="2789" spans="2:6" x14ac:dyDescent="0.2">
      <c r="B2789" s="6" t="s">
        <v>43124</v>
      </c>
      <c r="C2789" s="6">
        <v>170</v>
      </c>
      <c r="D2789" s="6">
        <v>138</v>
      </c>
      <c r="E2789" s="6">
        <v>259</v>
      </c>
      <c r="F2789" s="6">
        <v>132</v>
      </c>
    </row>
    <row r="2790" spans="2:6" x14ac:dyDescent="0.2">
      <c r="B2790" s="6" t="s">
        <v>43125</v>
      </c>
      <c r="C2790" s="6">
        <v>177</v>
      </c>
      <c r="D2790" s="6">
        <v>140</v>
      </c>
      <c r="E2790" s="6">
        <v>237</v>
      </c>
      <c r="F2790" s="6">
        <v>128</v>
      </c>
    </row>
    <row r="2791" spans="2:6" x14ac:dyDescent="0.2">
      <c r="B2791" s="6" t="s">
        <v>43126</v>
      </c>
      <c r="C2791" s="6">
        <v>141</v>
      </c>
      <c r="D2791" s="6">
        <v>102</v>
      </c>
      <c r="E2791" s="6">
        <v>187</v>
      </c>
      <c r="F2791" s="6">
        <v>130</v>
      </c>
    </row>
    <row r="2792" spans="2:6" x14ac:dyDescent="0.2">
      <c r="B2792" s="6" t="s">
        <v>43127</v>
      </c>
      <c r="C2792" s="6">
        <v>221</v>
      </c>
      <c r="D2792" s="6">
        <v>72</v>
      </c>
      <c r="E2792" s="6">
        <v>97</v>
      </c>
      <c r="F2792" s="6">
        <v>128</v>
      </c>
    </row>
    <row r="2793" spans="2:6" x14ac:dyDescent="0.2">
      <c r="B2793" s="6" t="s">
        <v>43128</v>
      </c>
      <c r="C2793" s="6">
        <v>160</v>
      </c>
      <c r="D2793" s="6">
        <v>167</v>
      </c>
      <c r="E2793" s="6">
        <v>299</v>
      </c>
      <c r="F2793" s="6">
        <v>98</v>
      </c>
    </row>
    <row r="2794" spans="2:6" x14ac:dyDescent="0.2">
      <c r="B2794" s="6" t="s">
        <v>43129</v>
      </c>
      <c r="C2794" s="6">
        <v>215</v>
      </c>
      <c r="D2794" s="6">
        <v>111</v>
      </c>
      <c r="E2794" s="6">
        <v>158</v>
      </c>
      <c r="F2794" s="6">
        <v>168</v>
      </c>
    </row>
    <row r="2795" spans="2:6" x14ac:dyDescent="0.2">
      <c r="B2795" s="6" t="s">
        <v>43130</v>
      </c>
      <c r="C2795" s="6">
        <v>159</v>
      </c>
      <c r="D2795" s="6">
        <v>133</v>
      </c>
      <c r="E2795" s="6">
        <v>194</v>
      </c>
      <c r="F2795" s="6">
        <v>126</v>
      </c>
    </row>
    <row r="2796" spans="2:6" x14ac:dyDescent="0.2">
      <c r="B2796" s="6" t="s">
        <v>43131</v>
      </c>
      <c r="C2796" s="6">
        <v>160</v>
      </c>
      <c r="D2796" s="6">
        <v>116</v>
      </c>
      <c r="E2796" s="6">
        <v>205</v>
      </c>
      <c r="F2796" s="6">
        <v>109</v>
      </c>
    </row>
    <row r="2797" spans="2:6" x14ac:dyDescent="0.2">
      <c r="B2797" s="6" t="s">
        <v>43132</v>
      </c>
      <c r="C2797" s="6">
        <v>203</v>
      </c>
      <c r="D2797" s="6">
        <v>110</v>
      </c>
      <c r="E2797" s="6">
        <v>158</v>
      </c>
      <c r="F2797" s="6">
        <v>138</v>
      </c>
    </row>
    <row r="2798" spans="2:6" x14ac:dyDescent="0.2">
      <c r="B2798" s="6" t="s">
        <v>43133</v>
      </c>
      <c r="C2798" s="6">
        <v>176</v>
      </c>
      <c r="D2798" s="6">
        <v>153</v>
      </c>
      <c r="E2798" s="6">
        <v>191</v>
      </c>
      <c r="F2798" s="6">
        <v>114</v>
      </c>
    </row>
    <row r="2799" spans="2:6" x14ac:dyDescent="0.2">
      <c r="B2799" s="6" t="s">
        <v>43134</v>
      </c>
      <c r="C2799" s="6">
        <v>177</v>
      </c>
      <c r="D2799" s="6">
        <v>104</v>
      </c>
      <c r="E2799" s="6">
        <v>178</v>
      </c>
      <c r="F2799" s="6">
        <v>108</v>
      </c>
    </row>
    <row r="2800" spans="2:6" x14ac:dyDescent="0.2">
      <c r="B2800" s="6" t="s">
        <v>43135</v>
      </c>
      <c r="C2800" s="6">
        <v>46</v>
      </c>
      <c r="D2800" s="6">
        <v>106</v>
      </c>
      <c r="E2800" s="6">
        <v>183</v>
      </c>
      <c r="F2800" s="6">
        <v>34</v>
      </c>
    </row>
    <row r="2801" spans="2:6" x14ac:dyDescent="0.2">
      <c r="B2801" s="6" t="s">
        <v>43136</v>
      </c>
      <c r="C2801" s="6">
        <v>200</v>
      </c>
      <c r="D2801" s="6">
        <v>104</v>
      </c>
      <c r="E2801" s="6">
        <v>152</v>
      </c>
      <c r="F2801" s="6">
        <v>133</v>
      </c>
    </row>
    <row r="2802" spans="2:6" x14ac:dyDescent="0.2">
      <c r="B2802" s="6" t="s">
        <v>43137</v>
      </c>
      <c r="C2802" s="6">
        <v>222</v>
      </c>
      <c r="D2802" s="6">
        <v>156</v>
      </c>
      <c r="E2802" s="6">
        <v>256</v>
      </c>
      <c r="F2802" s="6">
        <v>153</v>
      </c>
    </row>
    <row r="2803" spans="2:6" x14ac:dyDescent="0.2">
      <c r="B2803" s="6" t="s">
        <v>43138</v>
      </c>
      <c r="C2803" s="6">
        <v>137</v>
      </c>
      <c r="D2803" s="6">
        <v>133</v>
      </c>
      <c r="E2803" s="6">
        <v>214</v>
      </c>
      <c r="F2803" s="6">
        <v>132</v>
      </c>
    </row>
    <row r="2804" spans="2:6" x14ac:dyDescent="0.2">
      <c r="B2804" s="6" t="s">
        <v>43139</v>
      </c>
      <c r="C2804" s="6">
        <v>90</v>
      </c>
      <c r="D2804" s="6">
        <v>184</v>
      </c>
      <c r="E2804" s="6">
        <v>138</v>
      </c>
      <c r="F2804" s="6">
        <v>158</v>
      </c>
    </row>
    <row r="2805" spans="2:6" x14ac:dyDescent="0.2">
      <c r="B2805" s="6" t="s">
        <v>43140</v>
      </c>
      <c r="C2805" s="6">
        <v>126</v>
      </c>
      <c r="D2805" s="6">
        <v>186</v>
      </c>
      <c r="E2805" s="6">
        <v>115</v>
      </c>
      <c r="F2805" s="6">
        <v>215</v>
      </c>
    </row>
    <row r="2806" spans="2:6" x14ac:dyDescent="0.2">
      <c r="B2806" s="6" t="s">
        <v>43141</v>
      </c>
      <c r="C2806" s="6">
        <v>125</v>
      </c>
      <c r="D2806" s="6">
        <v>217</v>
      </c>
      <c r="E2806" s="6">
        <v>152</v>
      </c>
      <c r="F2806" s="6">
        <v>264</v>
      </c>
    </row>
    <row r="2807" spans="2:6" x14ac:dyDescent="0.2">
      <c r="B2807" s="6" t="s">
        <v>43142</v>
      </c>
      <c r="C2807" s="6">
        <v>120</v>
      </c>
      <c r="D2807" s="6">
        <v>218</v>
      </c>
      <c r="E2807" s="6">
        <v>146</v>
      </c>
      <c r="F2807" s="6">
        <v>206</v>
      </c>
    </row>
    <row r="2808" spans="2:6" x14ac:dyDescent="0.2">
      <c r="B2808" s="6" t="s">
        <v>43143</v>
      </c>
      <c r="C2808" s="6">
        <v>105</v>
      </c>
      <c r="D2808" s="6">
        <v>165</v>
      </c>
      <c r="E2808" s="6">
        <v>117</v>
      </c>
      <c r="F2808" s="6">
        <v>198</v>
      </c>
    </row>
    <row r="2809" spans="2:6" x14ac:dyDescent="0.2">
      <c r="B2809" s="6" t="s">
        <v>43144</v>
      </c>
      <c r="C2809" s="6">
        <v>91</v>
      </c>
      <c r="D2809" s="6">
        <v>194</v>
      </c>
      <c r="E2809" s="6">
        <v>122</v>
      </c>
      <c r="F2809" s="6">
        <v>200</v>
      </c>
    </row>
    <row r="2810" spans="2:6" x14ac:dyDescent="0.2">
      <c r="B2810" s="6" t="s">
        <v>43145</v>
      </c>
      <c r="C2810" s="6">
        <v>84</v>
      </c>
      <c r="D2810" s="6">
        <v>199</v>
      </c>
      <c r="E2810" s="6">
        <v>152</v>
      </c>
      <c r="F2810" s="6">
        <v>126</v>
      </c>
    </row>
    <row r="2811" spans="2:6" x14ac:dyDescent="0.2">
      <c r="B2811" s="6" t="s">
        <v>43146</v>
      </c>
      <c r="C2811" s="6">
        <v>96</v>
      </c>
      <c r="D2811" s="6">
        <v>222</v>
      </c>
      <c r="E2811" s="6">
        <v>142</v>
      </c>
      <c r="F2811" s="6">
        <v>188</v>
      </c>
    </row>
    <row r="2812" spans="2:6" x14ac:dyDescent="0.2">
      <c r="B2812" s="6" t="s">
        <v>43147</v>
      </c>
      <c r="C2812" s="6">
        <v>118</v>
      </c>
      <c r="D2812" s="6">
        <v>180</v>
      </c>
      <c r="E2812" s="6">
        <v>118</v>
      </c>
      <c r="F2812" s="6">
        <v>162</v>
      </c>
    </row>
    <row r="2813" spans="2:6" x14ac:dyDescent="0.2">
      <c r="B2813" s="6" t="s">
        <v>43148</v>
      </c>
      <c r="C2813" s="6">
        <v>99</v>
      </c>
      <c r="D2813" s="6">
        <v>181</v>
      </c>
      <c r="E2813" s="6">
        <v>92</v>
      </c>
      <c r="F2813" s="6">
        <v>208</v>
      </c>
    </row>
    <row r="2814" spans="2:6" x14ac:dyDescent="0.2">
      <c r="B2814" s="6" t="s">
        <v>43149</v>
      </c>
      <c r="C2814" s="6">
        <v>124</v>
      </c>
      <c r="D2814" s="6">
        <v>209</v>
      </c>
      <c r="E2814" s="6">
        <v>160</v>
      </c>
      <c r="F2814" s="6">
        <v>196</v>
      </c>
    </row>
    <row r="2815" spans="2:6" x14ac:dyDescent="0.2">
      <c r="B2815" s="6" t="s">
        <v>43150</v>
      </c>
      <c r="C2815" s="6">
        <v>126</v>
      </c>
      <c r="D2815" s="6">
        <v>199</v>
      </c>
      <c r="E2815" s="6">
        <v>112</v>
      </c>
      <c r="F2815" s="6">
        <v>218</v>
      </c>
    </row>
    <row r="2816" spans="2:6" x14ac:dyDescent="0.2">
      <c r="B2816" s="6" t="s">
        <v>43151</v>
      </c>
      <c r="C2816" s="6">
        <v>98</v>
      </c>
      <c r="D2816" s="6">
        <v>182</v>
      </c>
      <c r="E2816" s="6">
        <v>124</v>
      </c>
      <c r="F2816" s="6">
        <v>169</v>
      </c>
    </row>
    <row r="2817" spans="2:6" x14ac:dyDescent="0.2">
      <c r="B2817" s="6" t="s">
        <v>43152</v>
      </c>
      <c r="C2817" s="6">
        <v>108</v>
      </c>
      <c r="D2817" s="6">
        <v>237</v>
      </c>
      <c r="E2817" s="6">
        <v>143</v>
      </c>
      <c r="F2817" s="6">
        <v>182</v>
      </c>
    </row>
    <row r="2818" spans="2:6" x14ac:dyDescent="0.2">
      <c r="B2818" s="6" t="s">
        <v>43153</v>
      </c>
      <c r="C2818" s="6">
        <v>102</v>
      </c>
      <c r="D2818" s="6">
        <v>182</v>
      </c>
      <c r="E2818" s="6">
        <v>77</v>
      </c>
      <c r="F2818" s="6">
        <v>178</v>
      </c>
    </row>
    <row r="2819" spans="2:6" x14ac:dyDescent="0.2">
      <c r="B2819" s="6" t="s">
        <v>43154</v>
      </c>
      <c r="C2819" s="6">
        <v>105</v>
      </c>
      <c r="D2819" s="6">
        <v>175</v>
      </c>
      <c r="E2819" s="6">
        <v>104</v>
      </c>
      <c r="F2819" s="6">
        <v>198</v>
      </c>
    </row>
    <row r="2820" spans="2:6" x14ac:dyDescent="0.2">
      <c r="B2820" s="6" t="s">
        <v>43155</v>
      </c>
      <c r="C2820" s="6">
        <v>93</v>
      </c>
      <c r="D2820" s="6">
        <v>183</v>
      </c>
      <c r="E2820" s="6">
        <v>117</v>
      </c>
      <c r="F2820" s="6">
        <v>151</v>
      </c>
    </row>
    <row r="2821" spans="2:6" x14ac:dyDescent="0.2">
      <c r="B2821" s="6" t="s">
        <v>43156</v>
      </c>
      <c r="C2821" s="6">
        <v>84</v>
      </c>
      <c r="D2821" s="6">
        <v>185</v>
      </c>
      <c r="E2821" s="6">
        <v>106</v>
      </c>
      <c r="F2821" s="6">
        <v>149</v>
      </c>
    </row>
    <row r="2822" spans="2:6" x14ac:dyDescent="0.2">
      <c r="B2822" s="6" t="s">
        <v>43157</v>
      </c>
      <c r="C2822" s="6">
        <v>74</v>
      </c>
      <c r="D2822" s="6">
        <v>233</v>
      </c>
      <c r="E2822" s="6">
        <v>156</v>
      </c>
      <c r="F2822" s="6">
        <v>140</v>
      </c>
    </row>
    <row r="2823" spans="2:6" x14ac:dyDescent="0.2">
      <c r="B2823" s="6" t="s">
        <v>43158</v>
      </c>
      <c r="C2823" s="6">
        <v>107</v>
      </c>
      <c r="D2823" s="6">
        <v>213</v>
      </c>
      <c r="E2823" s="6">
        <v>164</v>
      </c>
      <c r="F2823" s="6">
        <v>215</v>
      </c>
    </row>
    <row r="2824" spans="2:6" x14ac:dyDescent="0.2">
      <c r="B2824" s="6" t="s">
        <v>43159</v>
      </c>
      <c r="C2824" s="6">
        <v>73</v>
      </c>
      <c r="D2824" s="6">
        <v>218</v>
      </c>
      <c r="E2824" s="6">
        <v>140</v>
      </c>
      <c r="F2824" s="6">
        <v>139</v>
      </c>
    </row>
    <row r="2825" spans="2:6" x14ac:dyDescent="0.2">
      <c r="B2825" s="6" t="s">
        <v>43160</v>
      </c>
      <c r="C2825" s="6">
        <v>127</v>
      </c>
      <c r="D2825" s="6">
        <v>211</v>
      </c>
      <c r="E2825" s="6">
        <v>125</v>
      </c>
      <c r="F2825" s="6">
        <v>211</v>
      </c>
    </row>
    <row r="2826" spans="2:6" x14ac:dyDescent="0.2">
      <c r="B2826" s="6" t="s">
        <v>43161</v>
      </c>
      <c r="C2826" s="6">
        <v>89</v>
      </c>
      <c r="D2826" s="6">
        <v>208</v>
      </c>
      <c r="E2826" s="6">
        <v>100</v>
      </c>
      <c r="F2826" s="6">
        <v>184</v>
      </c>
    </row>
    <row r="2827" spans="2:6" x14ac:dyDescent="0.2">
      <c r="B2827" s="6" t="s">
        <v>43162</v>
      </c>
      <c r="C2827" s="6">
        <v>108</v>
      </c>
      <c r="D2827" s="6">
        <v>196</v>
      </c>
      <c r="E2827" s="6">
        <v>121</v>
      </c>
      <c r="F2827" s="6">
        <v>180</v>
      </c>
    </row>
    <row r="2828" spans="2:6" x14ac:dyDescent="0.2">
      <c r="B2828" s="6" t="s">
        <v>43163</v>
      </c>
      <c r="C2828" s="6">
        <v>117</v>
      </c>
      <c r="D2828" s="6">
        <v>251</v>
      </c>
      <c r="E2828" s="6">
        <v>181</v>
      </c>
      <c r="F2828" s="6">
        <v>192</v>
      </c>
    </row>
    <row r="2829" spans="2:6" x14ac:dyDescent="0.2">
      <c r="B2829" s="6" t="s">
        <v>43164</v>
      </c>
      <c r="C2829" s="6">
        <v>85</v>
      </c>
      <c r="D2829" s="6">
        <v>269</v>
      </c>
      <c r="E2829" s="6">
        <v>151</v>
      </c>
      <c r="F2829" s="6">
        <v>126</v>
      </c>
    </row>
    <row r="2830" spans="2:6" x14ac:dyDescent="0.2">
      <c r="B2830" s="6" t="s">
        <v>43165</v>
      </c>
      <c r="C2830" s="6">
        <v>105</v>
      </c>
      <c r="D2830" s="6">
        <v>132</v>
      </c>
      <c r="E2830" s="6">
        <v>95</v>
      </c>
      <c r="F2830" s="6">
        <v>142</v>
      </c>
    </row>
    <row r="2831" spans="2:6" x14ac:dyDescent="0.2">
      <c r="B2831" s="6" t="s">
        <v>43166</v>
      </c>
      <c r="C2831" s="6">
        <v>137</v>
      </c>
      <c r="D2831" s="6">
        <v>235</v>
      </c>
      <c r="E2831" s="6">
        <v>133</v>
      </c>
      <c r="F2831" s="6">
        <v>206</v>
      </c>
    </row>
    <row r="2832" spans="2:6" x14ac:dyDescent="0.2">
      <c r="B2832" s="6" t="s">
        <v>43167</v>
      </c>
      <c r="C2832" s="6">
        <v>140</v>
      </c>
      <c r="D2832" s="6">
        <v>217</v>
      </c>
      <c r="E2832" s="6">
        <v>135</v>
      </c>
      <c r="F2832" s="6">
        <v>200</v>
      </c>
    </row>
    <row r="2833" spans="2:6" x14ac:dyDescent="0.2">
      <c r="B2833" s="6" t="s">
        <v>43168</v>
      </c>
      <c r="C2833" s="6">
        <v>70</v>
      </c>
      <c r="D2833" s="6">
        <v>172</v>
      </c>
      <c r="E2833" s="6">
        <v>117</v>
      </c>
      <c r="F2833" s="6">
        <v>127</v>
      </c>
    </row>
    <row r="2834" spans="2:6" x14ac:dyDescent="0.2">
      <c r="B2834" s="6" t="s">
        <v>43169</v>
      </c>
      <c r="C2834" s="6">
        <v>158</v>
      </c>
      <c r="D2834" s="6">
        <v>253</v>
      </c>
      <c r="E2834" s="6">
        <v>137</v>
      </c>
      <c r="F2834" s="6">
        <v>196</v>
      </c>
    </row>
    <row r="2835" spans="2:6" x14ac:dyDescent="0.2">
      <c r="B2835" s="6" t="s">
        <v>43170</v>
      </c>
      <c r="C2835" s="6">
        <v>100</v>
      </c>
      <c r="D2835" s="6">
        <v>190</v>
      </c>
      <c r="E2835" s="6">
        <v>84</v>
      </c>
      <c r="F2835" s="6">
        <v>175</v>
      </c>
    </row>
    <row r="2836" spans="2:6" x14ac:dyDescent="0.2">
      <c r="B2836" s="6" t="s">
        <v>43171</v>
      </c>
      <c r="C2836" s="6">
        <v>121</v>
      </c>
      <c r="D2836" s="6">
        <v>154</v>
      </c>
      <c r="E2836" s="6">
        <v>116</v>
      </c>
      <c r="F2836" s="6">
        <v>195</v>
      </c>
    </row>
    <row r="2837" spans="2:6" x14ac:dyDescent="0.2">
      <c r="B2837" s="6" t="s">
        <v>43172</v>
      </c>
      <c r="C2837" s="6">
        <v>125</v>
      </c>
      <c r="D2837" s="6">
        <v>230</v>
      </c>
      <c r="E2837" s="6">
        <v>110</v>
      </c>
      <c r="F2837" s="6">
        <v>188</v>
      </c>
    </row>
    <row r="2838" spans="2:6" x14ac:dyDescent="0.2">
      <c r="B2838" s="6" t="s">
        <v>43173</v>
      </c>
      <c r="C2838" s="6">
        <v>57</v>
      </c>
      <c r="D2838" s="6">
        <v>264</v>
      </c>
      <c r="E2838" s="6">
        <v>151</v>
      </c>
      <c r="F2838" s="6">
        <v>124</v>
      </c>
    </row>
    <row r="2839" spans="2:6" x14ac:dyDescent="0.2">
      <c r="B2839" s="6" t="s">
        <v>43174</v>
      </c>
      <c r="C2839" s="6">
        <v>111</v>
      </c>
      <c r="D2839" s="6">
        <v>185</v>
      </c>
      <c r="E2839" s="6">
        <v>139</v>
      </c>
      <c r="F2839" s="6">
        <v>175</v>
      </c>
    </row>
    <row r="2840" spans="2:6" x14ac:dyDescent="0.2">
      <c r="B2840" s="6" t="s">
        <v>43175</v>
      </c>
      <c r="C2840" s="6">
        <v>100</v>
      </c>
      <c r="D2840" s="6">
        <v>203</v>
      </c>
      <c r="E2840" s="6">
        <v>127</v>
      </c>
      <c r="F2840" s="6">
        <v>166</v>
      </c>
    </row>
    <row r="2841" spans="2:6" x14ac:dyDescent="0.2">
      <c r="B2841" s="6" t="s">
        <v>43176</v>
      </c>
      <c r="C2841" s="6">
        <v>123</v>
      </c>
      <c r="D2841" s="6">
        <v>174</v>
      </c>
      <c r="E2841" s="6">
        <v>102</v>
      </c>
      <c r="F2841" s="6">
        <v>199</v>
      </c>
    </row>
    <row r="2842" spans="2:6" x14ac:dyDescent="0.2">
      <c r="B2842" s="6" t="s">
        <v>43177</v>
      </c>
      <c r="C2842" s="6">
        <v>107</v>
      </c>
      <c r="D2842" s="6">
        <v>178</v>
      </c>
      <c r="E2842" s="6">
        <v>97</v>
      </c>
      <c r="F2842" s="6">
        <v>185</v>
      </c>
    </row>
    <row r="2843" spans="2:6" x14ac:dyDescent="0.2">
      <c r="B2843" s="6" t="s">
        <v>43178</v>
      </c>
      <c r="C2843" s="6">
        <v>131</v>
      </c>
      <c r="D2843" s="6">
        <v>215</v>
      </c>
      <c r="E2843" s="6">
        <v>139</v>
      </c>
      <c r="F2843" s="6">
        <v>180</v>
      </c>
    </row>
    <row r="2844" spans="2:6" x14ac:dyDescent="0.2">
      <c r="B2844" s="6" t="s">
        <v>43179</v>
      </c>
      <c r="C2844" s="6">
        <v>104</v>
      </c>
      <c r="D2844" s="6">
        <v>233</v>
      </c>
      <c r="E2844" s="6">
        <v>140</v>
      </c>
      <c r="F2844" s="6">
        <v>202</v>
      </c>
    </row>
    <row r="2845" spans="2:6" x14ac:dyDescent="0.2">
      <c r="B2845" s="6" t="s">
        <v>43180</v>
      </c>
      <c r="C2845" s="6">
        <v>118</v>
      </c>
      <c r="D2845" s="6">
        <v>165</v>
      </c>
      <c r="E2845" s="6">
        <v>100</v>
      </c>
      <c r="F2845" s="6">
        <v>172</v>
      </c>
    </row>
    <row r="2846" spans="2:6" x14ac:dyDescent="0.2">
      <c r="B2846" s="6" t="s">
        <v>43181</v>
      </c>
      <c r="C2846" s="6">
        <v>120</v>
      </c>
      <c r="D2846" s="6">
        <v>260</v>
      </c>
      <c r="E2846" s="6">
        <v>157</v>
      </c>
      <c r="F2846" s="6">
        <v>195</v>
      </c>
    </row>
    <row r="2847" spans="2:6" x14ac:dyDescent="0.2">
      <c r="B2847" s="6" t="s">
        <v>43182</v>
      </c>
      <c r="C2847" s="6">
        <v>65</v>
      </c>
      <c r="D2847" s="6">
        <v>109</v>
      </c>
      <c r="E2847" s="6">
        <v>74</v>
      </c>
      <c r="F2847" s="6">
        <v>173</v>
      </c>
    </row>
    <row r="2848" spans="2:6" x14ac:dyDescent="0.2">
      <c r="B2848" s="6" t="s">
        <v>43183</v>
      </c>
      <c r="C2848" s="6">
        <v>137</v>
      </c>
      <c r="D2848" s="6">
        <v>194</v>
      </c>
      <c r="E2848" s="6">
        <v>129</v>
      </c>
      <c r="F2848" s="6">
        <v>168</v>
      </c>
    </row>
    <row r="2849" spans="2:6" x14ac:dyDescent="0.2">
      <c r="B2849" s="6" t="s">
        <v>43184</v>
      </c>
      <c r="C2849" s="6">
        <v>104</v>
      </c>
      <c r="D2849" s="6">
        <v>212</v>
      </c>
      <c r="E2849" s="6">
        <v>122</v>
      </c>
      <c r="F2849" s="6">
        <v>181</v>
      </c>
    </row>
    <row r="2850" spans="2:6" x14ac:dyDescent="0.2">
      <c r="B2850" s="6" t="s">
        <v>43185</v>
      </c>
      <c r="C2850" s="6">
        <v>88</v>
      </c>
      <c r="D2850" s="6">
        <v>173</v>
      </c>
      <c r="E2850" s="6">
        <v>94</v>
      </c>
      <c r="F2850" s="6">
        <v>196</v>
      </c>
    </row>
    <row r="2851" spans="2:6" x14ac:dyDescent="0.2">
      <c r="B2851" s="6" t="s">
        <v>43186</v>
      </c>
      <c r="C2851" s="6">
        <v>96</v>
      </c>
      <c r="D2851" s="6">
        <v>176</v>
      </c>
      <c r="E2851" s="6">
        <v>118</v>
      </c>
      <c r="F2851" s="6">
        <v>159</v>
      </c>
    </row>
    <row r="2852" spans="2:6" x14ac:dyDescent="0.2">
      <c r="B2852" s="6" t="s">
        <v>43187</v>
      </c>
      <c r="C2852" s="6">
        <v>121</v>
      </c>
      <c r="D2852" s="6">
        <v>177</v>
      </c>
      <c r="E2852" s="6">
        <v>115</v>
      </c>
      <c r="F2852" s="6">
        <v>209</v>
      </c>
    </row>
    <row r="2853" spans="2:6" x14ac:dyDescent="0.2">
      <c r="B2853" s="6" t="s">
        <v>43188</v>
      </c>
      <c r="C2853" s="6">
        <v>117</v>
      </c>
      <c r="D2853" s="6">
        <v>212</v>
      </c>
      <c r="E2853" s="6">
        <v>139</v>
      </c>
      <c r="F2853" s="6">
        <v>188</v>
      </c>
    </row>
    <row r="2854" spans="2:6" x14ac:dyDescent="0.2">
      <c r="B2854" s="6" t="s">
        <v>43189</v>
      </c>
      <c r="C2854" s="6">
        <v>112</v>
      </c>
      <c r="D2854" s="6">
        <v>139</v>
      </c>
      <c r="E2854" s="6">
        <v>96</v>
      </c>
      <c r="F2854" s="6">
        <v>158</v>
      </c>
    </row>
    <row r="2855" spans="2:6" x14ac:dyDescent="0.2">
      <c r="B2855" s="6" t="s">
        <v>43190</v>
      </c>
      <c r="C2855" s="6">
        <v>92</v>
      </c>
      <c r="D2855" s="6">
        <v>150</v>
      </c>
      <c r="E2855" s="6">
        <v>128</v>
      </c>
      <c r="F2855" s="6">
        <v>153</v>
      </c>
    </row>
    <row r="2856" spans="2:6" x14ac:dyDescent="0.2">
      <c r="B2856" s="6" t="s">
        <v>43191</v>
      </c>
      <c r="C2856" s="6">
        <v>95</v>
      </c>
      <c r="D2856" s="6">
        <v>209</v>
      </c>
      <c r="E2856" s="6">
        <v>136</v>
      </c>
      <c r="F2856" s="6">
        <v>166</v>
      </c>
    </row>
    <row r="2857" spans="2:6" x14ac:dyDescent="0.2">
      <c r="B2857" s="6" t="s">
        <v>43192</v>
      </c>
      <c r="C2857" s="6">
        <v>93</v>
      </c>
      <c r="D2857" s="6">
        <v>184</v>
      </c>
      <c r="E2857" s="6">
        <v>146</v>
      </c>
      <c r="F2857" s="6">
        <v>193</v>
      </c>
    </row>
    <row r="2858" spans="2:6" x14ac:dyDescent="0.2">
      <c r="B2858" s="6" t="s">
        <v>43193</v>
      </c>
      <c r="C2858" s="6">
        <v>77</v>
      </c>
      <c r="D2858" s="6">
        <v>172</v>
      </c>
      <c r="E2858" s="6">
        <v>130</v>
      </c>
      <c r="F2858" s="6">
        <v>154</v>
      </c>
    </row>
    <row r="2859" spans="2:6" x14ac:dyDescent="0.2">
      <c r="B2859" s="6" t="s">
        <v>43194</v>
      </c>
      <c r="C2859" s="6">
        <v>150</v>
      </c>
      <c r="D2859" s="6">
        <v>218</v>
      </c>
      <c r="E2859" s="6">
        <v>103</v>
      </c>
      <c r="F2859" s="6">
        <v>212</v>
      </c>
    </row>
    <row r="2860" spans="2:6" x14ac:dyDescent="0.2">
      <c r="B2860" s="6" t="s">
        <v>43195</v>
      </c>
      <c r="C2860" s="6">
        <v>87</v>
      </c>
      <c r="D2860" s="6">
        <v>191</v>
      </c>
      <c r="E2860" s="6">
        <v>118</v>
      </c>
      <c r="F2860" s="6">
        <v>139</v>
      </c>
    </row>
    <row r="2861" spans="2:6" x14ac:dyDescent="0.2">
      <c r="B2861" s="6" t="s">
        <v>43196</v>
      </c>
      <c r="C2861" s="6">
        <v>136</v>
      </c>
      <c r="D2861" s="6">
        <v>188</v>
      </c>
      <c r="E2861" s="6">
        <v>130</v>
      </c>
      <c r="F2861" s="6">
        <v>244</v>
      </c>
    </row>
    <row r="2862" spans="2:6" x14ac:dyDescent="0.2">
      <c r="B2862" s="6" t="s">
        <v>43197</v>
      </c>
      <c r="C2862" s="6">
        <v>133</v>
      </c>
      <c r="D2862" s="6">
        <v>175</v>
      </c>
      <c r="E2862" s="6">
        <v>99</v>
      </c>
      <c r="F2862" s="6">
        <v>197</v>
      </c>
    </row>
    <row r="2863" spans="2:6" x14ac:dyDescent="0.2">
      <c r="B2863" s="6" t="s">
        <v>43198</v>
      </c>
      <c r="C2863" s="6">
        <v>86</v>
      </c>
      <c r="D2863" s="6">
        <v>244</v>
      </c>
      <c r="E2863" s="6">
        <v>122</v>
      </c>
      <c r="F2863" s="6">
        <v>172</v>
      </c>
    </row>
    <row r="2864" spans="2:6" x14ac:dyDescent="0.2">
      <c r="B2864" s="6" t="s">
        <v>43199</v>
      </c>
      <c r="C2864" s="6">
        <v>118</v>
      </c>
      <c r="D2864" s="6">
        <v>198</v>
      </c>
      <c r="E2864" s="6">
        <v>119</v>
      </c>
      <c r="F2864" s="6">
        <v>167</v>
      </c>
    </row>
    <row r="2865" spans="2:6" x14ac:dyDescent="0.2">
      <c r="B2865" s="6" t="s">
        <v>43200</v>
      </c>
      <c r="C2865" s="6">
        <v>142</v>
      </c>
      <c r="D2865" s="6">
        <v>152</v>
      </c>
      <c r="E2865" s="6">
        <v>112</v>
      </c>
      <c r="F2865" s="6">
        <v>188</v>
      </c>
    </row>
    <row r="2866" spans="2:6" x14ac:dyDescent="0.2">
      <c r="B2866" s="6" t="s">
        <v>43201</v>
      </c>
      <c r="C2866" s="6">
        <v>109</v>
      </c>
      <c r="D2866" s="6">
        <v>138</v>
      </c>
      <c r="E2866" s="6">
        <v>94</v>
      </c>
      <c r="F2866" s="6">
        <v>194</v>
      </c>
    </row>
    <row r="2867" spans="2:6" x14ac:dyDescent="0.2">
      <c r="B2867" s="6" t="s">
        <v>43202</v>
      </c>
      <c r="C2867" s="6">
        <v>81</v>
      </c>
      <c r="D2867" s="6">
        <v>191</v>
      </c>
      <c r="E2867" s="6">
        <v>120</v>
      </c>
      <c r="F2867" s="6">
        <v>181</v>
      </c>
    </row>
    <row r="2868" spans="2:6" x14ac:dyDescent="0.2">
      <c r="B2868" s="6" t="s">
        <v>43203</v>
      </c>
      <c r="C2868" s="6">
        <v>120</v>
      </c>
      <c r="D2868" s="6">
        <v>226</v>
      </c>
      <c r="E2868" s="6">
        <v>129</v>
      </c>
      <c r="F2868" s="6">
        <v>196</v>
      </c>
    </row>
    <row r="2869" spans="2:6" x14ac:dyDescent="0.2">
      <c r="B2869" s="6" t="s">
        <v>43204</v>
      </c>
      <c r="C2869" s="6">
        <v>109</v>
      </c>
      <c r="D2869" s="6">
        <v>179</v>
      </c>
      <c r="E2869" s="6">
        <v>106</v>
      </c>
      <c r="F2869" s="6">
        <v>198</v>
      </c>
    </row>
    <row r="2870" spans="2:6" x14ac:dyDescent="0.2">
      <c r="B2870" s="6" t="s">
        <v>43205</v>
      </c>
      <c r="C2870" s="6">
        <v>105</v>
      </c>
      <c r="D2870" s="6">
        <v>200</v>
      </c>
      <c r="E2870" s="6">
        <v>122</v>
      </c>
      <c r="F2870" s="6">
        <v>168</v>
      </c>
    </row>
    <row r="2871" spans="2:6" x14ac:dyDescent="0.2">
      <c r="B2871" s="6" t="s">
        <v>43206</v>
      </c>
      <c r="C2871" s="6">
        <v>99</v>
      </c>
      <c r="D2871" s="6">
        <v>102</v>
      </c>
      <c r="E2871" s="6">
        <v>44</v>
      </c>
      <c r="F2871" s="6">
        <v>173</v>
      </c>
    </row>
    <row r="2872" spans="2:6" x14ac:dyDescent="0.2">
      <c r="B2872" s="6" t="s">
        <v>43207</v>
      </c>
      <c r="C2872" s="6">
        <v>93</v>
      </c>
      <c r="D2872" s="6">
        <v>192</v>
      </c>
      <c r="E2872" s="6">
        <v>94</v>
      </c>
      <c r="F2872" s="6">
        <v>185</v>
      </c>
    </row>
    <row r="2873" spans="2:6" x14ac:dyDescent="0.2">
      <c r="B2873" s="6" t="s">
        <v>43208</v>
      </c>
      <c r="C2873" s="6">
        <v>86</v>
      </c>
      <c r="D2873" s="6">
        <v>225</v>
      </c>
      <c r="E2873" s="6">
        <v>127</v>
      </c>
      <c r="F2873" s="6">
        <v>152</v>
      </c>
    </row>
    <row r="2874" spans="2:6" x14ac:dyDescent="0.2">
      <c r="B2874" s="6" t="s">
        <v>43209</v>
      </c>
      <c r="C2874" s="6">
        <v>94</v>
      </c>
      <c r="D2874" s="6">
        <v>286</v>
      </c>
      <c r="E2874" s="6">
        <v>173</v>
      </c>
      <c r="F2874" s="6">
        <v>148</v>
      </c>
    </row>
    <row r="2875" spans="2:6" x14ac:dyDescent="0.2">
      <c r="B2875" s="6" t="s">
        <v>43210</v>
      </c>
      <c r="C2875" s="6">
        <v>111</v>
      </c>
      <c r="D2875" s="6">
        <v>190</v>
      </c>
      <c r="E2875" s="6">
        <v>109</v>
      </c>
      <c r="F2875" s="6">
        <v>149</v>
      </c>
    </row>
    <row r="2876" spans="2:6" x14ac:dyDescent="0.2">
      <c r="B2876" s="6" t="s">
        <v>43211</v>
      </c>
      <c r="C2876" s="6">
        <v>95</v>
      </c>
      <c r="D2876" s="6">
        <v>231</v>
      </c>
      <c r="E2876" s="6">
        <v>171</v>
      </c>
      <c r="F2876" s="6">
        <v>185</v>
      </c>
    </row>
    <row r="2877" spans="2:6" x14ac:dyDescent="0.2">
      <c r="B2877" s="6" t="s">
        <v>43212</v>
      </c>
      <c r="C2877" s="6">
        <v>110</v>
      </c>
      <c r="D2877" s="6">
        <v>227</v>
      </c>
      <c r="E2877" s="6">
        <v>163</v>
      </c>
      <c r="F2877" s="6">
        <v>172</v>
      </c>
    </row>
    <row r="2878" spans="2:6" x14ac:dyDescent="0.2">
      <c r="B2878" s="6" t="s">
        <v>43213</v>
      </c>
      <c r="C2878" s="6">
        <v>101</v>
      </c>
      <c r="D2878" s="6">
        <v>266</v>
      </c>
      <c r="E2878" s="6">
        <v>166</v>
      </c>
      <c r="F2878" s="6">
        <v>179</v>
      </c>
    </row>
    <row r="2879" spans="2:6" x14ac:dyDescent="0.2">
      <c r="B2879" s="6" t="s">
        <v>43214</v>
      </c>
      <c r="C2879" s="6">
        <v>77</v>
      </c>
      <c r="D2879" s="6">
        <v>207</v>
      </c>
      <c r="E2879" s="6">
        <v>90</v>
      </c>
      <c r="F2879" s="6">
        <v>155</v>
      </c>
    </row>
    <row r="2880" spans="2:6" x14ac:dyDescent="0.2">
      <c r="B2880" s="6" t="s">
        <v>43215</v>
      </c>
      <c r="C2880" s="6">
        <v>122</v>
      </c>
      <c r="D2880" s="6">
        <v>185</v>
      </c>
      <c r="E2880" s="6">
        <v>109</v>
      </c>
      <c r="F2880" s="6">
        <v>173</v>
      </c>
    </row>
    <row r="2881" spans="2:6" x14ac:dyDescent="0.2">
      <c r="B2881" s="6" t="s">
        <v>43216</v>
      </c>
      <c r="C2881" s="6">
        <v>114</v>
      </c>
      <c r="D2881" s="6">
        <v>244</v>
      </c>
      <c r="E2881" s="6">
        <v>147</v>
      </c>
      <c r="F2881" s="6">
        <v>225</v>
      </c>
    </row>
    <row r="2882" spans="2:6" x14ac:dyDescent="0.2">
      <c r="B2882" s="6" t="s">
        <v>43217</v>
      </c>
      <c r="C2882" s="6">
        <v>75</v>
      </c>
      <c r="D2882" s="6">
        <v>171</v>
      </c>
      <c r="E2882" s="6">
        <v>109</v>
      </c>
      <c r="F2882" s="6">
        <v>160</v>
      </c>
    </row>
    <row r="2883" spans="2:6" x14ac:dyDescent="0.2">
      <c r="B2883" s="6" t="s">
        <v>43218</v>
      </c>
      <c r="C2883" s="6">
        <v>111</v>
      </c>
      <c r="D2883" s="6">
        <v>140</v>
      </c>
      <c r="E2883" s="6">
        <v>89</v>
      </c>
      <c r="F2883" s="6">
        <v>169</v>
      </c>
    </row>
    <row r="2884" spans="2:6" x14ac:dyDescent="0.2">
      <c r="B2884" s="6" t="s">
        <v>43219</v>
      </c>
      <c r="C2884" s="6">
        <v>105</v>
      </c>
      <c r="D2884" s="6">
        <v>170</v>
      </c>
      <c r="E2884" s="6">
        <v>131</v>
      </c>
      <c r="F2884" s="6">
        <v>233</v>
      </c>
    </row>
    <row r="2885" spans="2:6" x14ac:dyDescent="0.2">
      <c r="B2885" s="6" t="s">
        <v>43220</v>
      </c>
      <c r="C2885" s="6">
        <v>79</v>
      </c>
      <c r="D2885" s="6">
        <v>150</v>
      </c>
      <c r="E2885" s="6">
        <v>104</v>
      </c>
      <c r="F2885" s="6">
        <v>128</v>
      </c>
    </row>
    <row r="2886" spans="2:6" x14ac:dyDescent="0.2">
      <c r="B2886" s="6" t="s">
        <v>43221</v>
      </c>
      <c r="C2886" s="6">
        <v>88</v>
      </c>
      <c r="D2886" s="6">
        <v>198</v>
      </c>
      <c r="E2886" s="6">
        <v>120</v>
      </c>
      <c r="F2886" s="6">
        <v>146</v>
      </c>
    </row>
    <row r="2887" spans="2:6" x14ac:dyDescent="0.2">
      <c r="B2887" s="6" t="s">
        <v>43222</v>
      </c>
      <c r="C2887" s="6">
        <v>89</v>
      </c>
      <c r="D2887" s="6">
        <v>222</v>
      </c>
      <c r="E2887" s="6">
        <v>176</v>
      </c>
      <c r="F2887" s="6">
        <v>176</v>
      </c>
    </row>
    <row r="2888" spans="2:6" x14ac:dyDescent="0.2">
      <c r="B2888" s="6" t="s">
        <v>43223</v>
      </c>
      <c r="C2888" s="6">
        <v>121</v>
      </c>
      <c r="D2888" s="6">
        <v>183</v>
      </c>
      <c r="E2888" s="6">
        <v>110</v>
      </c>
      <c r="F2888" s="6">
        <v>140</v>
      </c>
    </row>
    <row r="2889" spans="2:6" x14ac:dyDescent="0.2">
      <c r="B2889" s="6" t="s">
        <v>43224</v>
      </c>
      <c r="C2889" s="6">
        <v>91</v>
      </c>
      <c r="D2889" s="6">
        <v>236</v>
      </c>
      <c r="E2889" s="6">
        <v>150</v>
      </c>
      <c r="F2889" s="6">
        <v>193</v>
      </c>
    </row>
    <row r="2890" spans="2:6" x14ac:dyDescent="0.2">
      <c r="B2890" s="6" t="s">
        <v>43225</v>
      </c>
      <c r="C2890" s="6">
        <v>119</v>
      </c>
      <c r="D2890" s="6">
        <v>239</v>
      </c>
      <c r="E2890" s="6">
        <v>151</v>
      </c>
      <c r="F2890" s="6">
        <v>189</v>
      </c>
    </row>
    <row r="2891" spans="2:6" x14ac:dyDescent="0.2">
      <c r="B2891" s="6" t="s">
        <v>43226</v>
      </c>
      <c r="C2891" s="6">
        <v>111</v>
      </c>
      <c r="D2891" s="6">
        <v>157</v>
      </c>
      <c r="E2891" s="6">
        <v>105</v>
      </c>
      <c r="F2891" s="6">
        <v>163</v>
      </c>
    </row>
    <row r="2892" spans="2:6" x14ac:dyDescent="0.2">
      <c r="B2892" s="6" t="s">
        <v>43227</v>
      </c>
      <c r="C2892" s="6">
        <v>140</v>
      </c>
      <c r="D2892" s="6">
        <v>93</v>
      </c>
      <c r="E2892" s="6">
        <v>79</v>
      </c>
      <c r="F2892" s="6">
        <v>203</v>
      </c>
    </row>
    <row r="2893" spans="2:6" x14ac:dyDescent="0.2">
      <c r="B2893" s="6" t="s">
        <v>43228</v>
      </c>
      <c r="C2893" s="6">
        <v>100</v>
      </c>
      <c r="D2893" s="6">
        <v>224</v>
      </c>
      <c r="E2893" s="6">
        <v>209</v>
      </c>
      <c r="F2893" s="6">
        <v>173</v>
      </c>
    </row>
    <row r="2894" spans="2:6" x14ac:dyDescent="0.2">
      <c r="B2894" s="6" t="s">
        <v>43229</v>
      </c>
      <c r="C2894" s="6">
        <v>149</v>
      </c>
      <c r="D2894" s="6">
        <v>164</v>
      </c>
      <c r="E2894" s="6">
        <v>107</v>
      </c>
      <c r="F2894" s="6">
        <v>208</v>
      </c>
    </row>
    <row r="2895" spans="2:6" x14ac:dyDescent="0.2">
      <c r="B2895" s="6" t="s">
        <v>43230</v>
      </c>
      <c r="C2895" s="6">
        <v>84</v>
      </c>
      <c r="D2895" s="6">
        <v>231</v>
      </c>
      <c r="E2895" s="6">
        <v>109</v>
      </c>
      <c r="F2895" s="6">
        <v>161</v>
      </c>
    </row>
    <row r="2896" spans="2:6" x14ac:dyDescent="0.2">
      <c r="B2896" s="6" t="s">
        <v>43231</v>
      </c>
      <c r="C2896" s="6">
        <v>109</v>
      </c>
      <c r="D2896" s="6">
        <v>198</v>
      </c>
      <c r="E2896" s="6">
        <v>123</v>
      </c>
      <c r="F2896" s="6">
        <v>165</v>
      </c>
    </row>
    <row r="2897" spans="2:6" x14ac:dyDescent="0.2">
      <c r="B2897" s="6" t="s">
        <v>43232</v>
      </c>
      <c r="C2897" s="6">
        <v>143</v>
      </c>
      <c r="D2897" s="6">
        <v>175</v>
      </c>
      <c r="E2897" s="6">
        <v>107</v>
      </c>
      <c r="F2897" s="6">
        <v>195</v>
      </c>
    </row>
    <row r="2898" spans="2:6" x14ac:dyDescent="0.2">
      <c r="B2898" s="6" t="s">
        <v>43233</v>
      </c>
      <c r="C2898" s="6">
        <v>121</v>
      </c>
      <c r="D2898" s="6">
        <v>231</v>
      </c>
      <c r="E2898" s="6">
        <v>128</v>
      </c>
      <c r="F2898" s="6">
        <v>198</v>
      </c>
    </row>
    <row r="2899" spans="2:6" x14ac:dyDescent="0.2">
      <c r="B2899" s="6" t="s">
        <v>43234</v>
      </c>
      <c r="C2899" s="6">
        <v>88</v>
      </c>
      <c r="D2899" s="6">
        <v>199</v>
      </c>
      <c r="E2899" s="6">
        <v>136</v>
      </c>
      <c r="F2899" s="6">
        <v>193</v>
      </c>
    </row>
    <row r="2900" spans="2:6" x14ac:dyDescent="0.2">
      <c r="B2900" s="6" t="s">
        <v>43235</v>
      </c>
      <c r="C2900" s="6">
        <v>35</v>
      </c>
      <c r="D2900" s="6">
        <v>182</v>
      </c>
      <c r="E2900" s="6">
        <v>147</v>
      </c>
      <c r="F2900" s="6">
        <v>90</v>
      </c>
    </row>
    <row r="2901" spans="2:6" x14ac:dyDescent="0.2">
      <c r="B2901" s="6" t="s">
        <v>43236</v>
      </c>
      <c r="C2901" s="6">
        <v>106</v>
      </c>
      <c r="D2901" s="6">
        <v>115</v>
      </c>
      <c r="E2901" s="6">
        <v>75</v>
      </c>
      <c r="F2901" s="6">
        <v>195</v>
      </c>
    </row>
    <row r="2902" spans="2:6" x14ac:dyDescent="0.2">
      <c r="B2902" s="6" t="s">
        <v>43237</v>
      </c>
      <c r="C2902" s="6">
        <v>135</v>
      </c>
      <c r="D2902" s="6">
        <v>248</v>
      </c>
      <c r="E2902" s="6">
        <v>185</v>
      </c>
      <c r="F2902" s="6">
        <v>192</v>
      </c>
    </row>
    <row r="2903" spans="2:6" x14ac:dyDescent="0.2">
      <c r="B2903" s="6" t="s">
        <v>43238</v>
      </c>
      <c r="C2903" s="6">
        <v>77</v>
      </c>
      <c r="D2903" s="6">
        <v>204</v>
      </c>
      <c r="E2903" s="6">
        <v>153</v>
      </c>
      <c r="F2903" s="6">
        <v>148</v>
      </c>
    </row>
    <row r="2904" spans="2:6" x14ac:dyDescent="0.2">
      <c r="B2904" s="6" t="s">
        <v>43239</v>
      </c>
      <c r="C2904" s="6">
        <v>56</v>
      </c>
      <c r="D2904" s="6">
        <v>144</v>
      </c>
      <c r="E2904" s="6">
        <v>88</v>
      </c>
      <c r="F2904" s="6">
        <v>124</v>
      </c>
    </row>
    <row r="2905" spans="2:6" x14ac:dyDescent="0.2">
      <c r="B2905" s="6" t="s">
        <v>43240</v>
      </c>
      <c r="C2905" s="6">
        <v>56</v>
      </c>
      <c r="D2905" s="6">
        <v>101</v>
      </c>
      <c r="E2905" s="6">
        <v>86</v>
      </c>
      <c r="F2905" s="6">
        <v>136</v>
      </c>
    </row>
    <row r="2906" spans="2:6" x14ac:dyDescent="0.2">
      <c r="B2906" s="6" t="s">
        <v>43241</v>
      </c>
      <c r="C2906" s="6">
        <v>100</v>
      </c>
      <c r="D2906" s="6">
        <v>169</v>
      </c>
      <c r="E2906" s="6">
        <v>113</v>
      </c>
      <c r="F2906" s="6">
        <v>156</v>
      </c>
    </row>
    <row r="2907" spans="2:6" x14ac:dyDescent="0.2">
      <c r="B2907" s="6" t="s">
        <v>43242</v>
      </c>
      <c r="C2907" s="6">
        <v>79</v>
      </c>
      <c r="D2907" s="6">
        <v>143</v>
      </c>
      <c r="E2907" s="6">
        <v>87</v>
      </c>
      <c r="F2907" s="6">
        <v>140</v>
      </c>
    </row>
    <row r="2908" spans="2:6" x14ac:dyDescent="0.2">
      <c r="B2908" s="6" t="s">
        <v>43243</v>
      </c>
      <c r="C2908" s="6">
        <v>82</v>
      </c>
      <c r="D2908" s="6">
        <v>131</v>
      </c>
      <c r="E2908" s="6">
        <v>60</v>
      </c>
      <c r="F2908" s="6">
        <v>149</v>
      </c>
    </row>
    <row r="2909" spans="2:6" x14ac:dyDescent="0.2">
      <c r="B2909" s="6" t="s">
        <v>43244</v>
      </c>
      <c r="C2909" s="6">
        <v>61</v>
      </c>
      <c r="D2909" s="6">
        <v>130</v>
      </c>
      <c r="E2909" s="6">
        <v>83</v>
      </c>
      <c r="F2909" s="6">
        <v>123</v>
      </c>
    </row>
    <row r="2910" spans="2:6" x14ac:dyDescent="0.2">
      <c r="B2910" s="6" t="s">
        <v>43245</v>
      </c>
      <c r="C2910" s="6">
        <v>57</v>
      </c>
      <c r="D2910" s="6">
        <v>135</v>
      </c>
      <c r="E2910" s="6">
        <v>81</v>
      </c>
      <c r="F2910" s="6">
        <v>93</v>
      </c>
    </row>
    <row r="2911" spans="2:6" x14ac:dyDescent="0.2">
      <c r="B2911" s="6" t="s">
        <v>43246</v>
      </c>
      <c r="C2911" s="6">
        <v>34</v>
      </c>
      <c r="D2911" s="6">
        <v>167</v>
      </c>
      <c r="E2911" s="6">
        <v>62</v>
      </c>
      <c r="F2911" s="6">
        <v>111</v>
      </c>
    </row>
    <row r="2912" spans="2:6" x14ac:dyDescent="0.2">
      <c r="B2912" s="6" t="s">
        <v>43247</v>
      </c>
      <c r="C2912" s="6">
        <v>68</v>
      </c>
      <c r="D2912" s="6">
        <v>100</v>
      </c>
      <c r="E2912" s="6">
        <v>80</v>
      </c>
      <c r="F2912" s="6">
        <v>117</v>
      </c>
    </row>
    <row r="2913" spans="2:6" x14ac:dyDescent="0.2">
      <c r="B2913" s="6" t="s">
        <v>43248</v>
      </c>
      <c r="C2913" s="6">
        <v>69</v>
      </c>
      <c r="D2913" s="6">
        <v>127</v>
      </c>
      <c r="E2913" s="6">
        <v>67</v>
      </c>
      <c r="F2913" s="6">
        <v>140</v>
      </c>
    </row>
    <row r="2914" spans="2:6" x14ac:dyDescent="0.2">
      <c r="B2914" s="6" t="s">
        <v>43249</v>
      </c>
      <c r="C2914" s="6">
        <v>80</v>
      </c>
      <c r="D2914" s="6">
        <v>174</v>
      </c>
      <c r="E2914" s="6">
        <v>112</v>
      </c>
      <c r="F2914" s="6">
        <v>128</v>
      </c>
    </row>
    <row r="2915" spans="2:6" x14ac:dyDescent="0.2">
      <c r="B2915" s="6" t="s">
        <v>43250</v>
      </c>
      <c r="C2915" s="6">
        <v>64</v>
      </c>
      <c r="D2915" s="6">
        <v>149</v>
      </c>
      <c r="E2915" s="6">
        <v>73</v>
      </c>
      <c r="F2915" s="6">
        <v>128</v>
      </c>
    </row>
    <row r="2916" spans="2:6" x14ac:dyDescent="0.2">
      <c r="B2916" s="6" t="s">
        <v>43251</v>
      </c>
      <c r="C2916" s="6">
        <v>66</v>
      </c>
      <c r="D2916" s="6">
        <v>145</v>
      </c>
      <c r="E2916" s="6">
        <v>76</v>
      </c>
      <c r="F2916" s="6">
        <v>147</v>
      </c>
    </row>
    <row r="2917" spans="2:6" x14ac:dyDescent="0.2">
      <c r="B2917" s="6" t="s">
        <v>43252</v>
      </c>
      <c r="C2917" s="6">
        <v>59</v>
      </c>
      <c r="D2917" s="6">
        <v>180</v>
      </c>
      <c r="E2917" s="6">
        <v>107</v>
      </c>
      <c r="F2917" s="6">
        <v>116</v>
      </c>
    </row>
    <row r="2918" spans="2:6" x14ac:dyDescent="0.2">
      <c r="B2918" s="6" t="s">
        <v>43253</v>
      </c>
      <c r="C2918" s="6">
        <v>71</v>
      </c>
      <c r="D2918" s="6">
        <v>113</v>
      </c>
      <c r="E2918" s="6">
        <v>79</v>
      </c>
      <c r="F2918" s="6">
        <v>130</v>
      </c>
    </row>
    <row r="2919" spans="2:6" x14ac:dyDescent="0.2">
      <c r="B2919" s="6" t="s">
        <v>43254</v>
      </c>
      <c r="C2919" s="6">
        <v>74</v>
      </c>
      <c r="D2919" s="6">
        <v>120</v>
      </c>
      <c r="E2919" s="6">
        <v>92</v>
      </c>
      <c r="F2919" s="6">
        <v>128</v>
      </c>
    </row>
    <row r="2920" spans="2:6" x14ac:dyDescent="0.2">
      <c r="B2920" s="6" t="s">
        <v>43255</v>
      </c>
      <c r="C2920" s="6">
        <v>54</v>
      </c>
      <c r="D2920" s="6">
        <v>108</v>
      </c>
      <c r="E2920" s="6">
        <v>76</v>
      </c>
      <c r="F2920" s="6">
        <v>107</v>
      </c>
    </row>
    <row r="2921" spans="2:6" x14ac:dyDescent="0.2">
      <c r="B2921" s="6" t="s">
        <v>43256</v>
      </c>
      <c r="C2921" s="6">
        <v>73</v>
      </c>
      <c r="D2921" s="6">
        <v>96</v>
      </c>
      <c r="E2921" s="6">
        <v>59</v>
      </c>
      <c r="F2921" s="6">
        <v>94</v>
      </c>
    </row>
    <row r="2922" spans="2:6" x14ac:dyDescent="0.2">
      <c r="B2922" s="6" t="s">
        <v>43257</v>
      </c>
      <c r="C2922" s="6">
        <v>51</v>
      </c>
      <c r="D2922" s="6">
        <v>139</v>
      </c>
      <c r="E2922" s="6">
        <v>102</v>
      </c>
      <c r="F2922" s="6">
        <v>102</v>
      </c>
    </row>
    <row r="2923" spans="2:6" x14ac:dyDescent="0.2">
      <c r="B2923" s="6" t="s">
        <v>43258</v>
      </c>
      <c r="C2923" s="6">
        <v>66</v>
      </c>
      <c r="D2923" s="6">
        <v>146</v>
      </c>
      <c r="E2923" s="6">
        <v>96</v>
      </c>
      <c r="F2923" s="6">
        <v>162</v>
      </c>
    </row>
    <row r="2924" spans="2:6" x14ac:dyDescent="0.2">
      <c r="B2924" s="6" t="s">
        <v>43259</v>
      </c>
      <c r="C2924" s="6">
        <v>67</v>
      </c>
      <c r="D2924" s="6">
        <v>159</v>
      </c>
      <c r="E2924" s="6">
        <v>87</v>
      </c>
      <c r="F2924" s="6">
        <v>114</v>
      </c>
    </row>
    <row r="2925" spans="2:6" x14ac:dyDescent="0.2">
      <c r="B2925" s="6" t="s">
        <v>43260</v>
      </c>
      <c r="C2925" s="6">
        <v>84</v>
      </c>
      <c r="D2925" s="6">
        <v>139</v>
      </c>
      <c r="E2925" s="6">
        <v>88</v>
      </c>
      <c r="F2925" s="6">
        <v>141</v>
      </c>
    </row>
    <row r="2926" spans="2:6" x14ac:dyDescent="0.2">
      <c r="B2926" s="6" t="s">
        <v>43261</v>
      </c>
      <c r="C2926" s="6">
        <v>77</v>
      </c>
      <c r="D2926" s="6">
        <v>110</v>
      </c>
      <c r="E2926" s="6">
        <v>77</v>
      </c>
      <c r="F2926" s="6">
        <v>120</v>
      </c>
    </row>
    <row r="2927" spans="2:6" x14ac:dyDescent="0.2">
      <c r="B2927" s="6" t="s">
        <v>43262</v>
      </c>
      <c r="C2927" s="6">
        <v>79</v>
      </c>
      <c r="D2927" s="6">
        <v>130</v>
      </c>
      <c r="E2927" s="6">
        <v>71</v>
      </c>
      <c r="F2927" s="6">
        <v>109</v>
      </c>
    </row>
    <row r="2928" spans="2:6" x14ac:dyDescent="0.2">
      <c r="B2928" s="6" t="s">
        <v>43263</v>
      </c>
      <c r="C2928" s="6">
        <v>59</v>
      </c>
      <c r="D2928" s="6">
        <v>171</v>
      </c>
      <c r="E2928" s="6">
        <v>118</v>
      </c>
      <c r="F2928" s="6">
        <v>120</v>
      </c>
    </row>
    <row r="2929" spans="2:6" x14ac:dyDescent="0.2">
      <c r="B2929" s="6" t="s">
        <v>43264</v>
      </c>
      <c r="C2929" s="6">
        <v>55</v>
      </c>
      <c r="D2929" s="6">
        <v>178</v>
      </c>
      <c r="E2929" s="6">
        <v>115</v>
      </c>
      <c r="F2929" s="6">
        <v>113</v>
      </c>
    </row>
    <row r="2930" spans="2:6" x14ac:dyDescent="0.2">
      <c r="B2930" s="6" t="s">
        <v>43265</v>
      </c>
      <c r="C2930" s="6">
        <v>61</v>
      </c>
      <c r="D2930" s="6">
        <v>104</v>
      </c>
      <c r="E2930" s="6">
        <v>72</v>
      </c>
      <c r="F2930" s="6">
        <v>133</v>
      </c>
    </row>
    <row r="2931" spans="2:6" x14ac:dyDescent="0.2">
      <c r="B2931" s="6" t="s">
        <v>43266</v>
      </c>
      <c r="C2931" s="6">
        <v>80</v>
      </c>
      <c r="D2931" s="6">
        <v>153</v>
      </c>
      <c r="E2931" s="6">
        <v>105</v>
      </c>
      <c r="F2931" s="6">
        <v>148</v>
      </c>
    </row>
    <row r="2932" spans="2:6" x14ac:dyDescent="0.2">
      <c r="B2932" s="6" t="s">
        <v>43267</v>
      </c>
      <c r="C2932" s="6">
        <v>97</v>
      </c>
      <c r="D2932" s="6">
        <v>124</v>
      </c>
      <c r="E2932" s="6">
        <v>91</v>
      </c>
      <c r="F2932" s="6">
        <v>123</v>
      </c>
    </row>
    <row r="2933" spans="2:6" x14ac:dyDescent="0.2">
      <c r="B2933" s="6" t="s">
        <v>43268</v>
      </c>
      <c r="C2933" s="6">
        <v>33</v>
      </c>
      <c r="D2933" s="6">
        <v>155</v>
      </c>
      <c r="E2933" s="6">
        <v>68</v>
      </c>
      <c r="F2933" s="6">
        <v>66</v>
      </c>
    </row>
    <row r="2934" spans="2:6" x14ac:dyDescent="0.2">
      <c r="B2934" s="6" t="s">
        <v>43269</v>
      </c>
      <c r="C2934" s="6">
        <v>55</v>
      </c>
      <c r="D2934" s="6">
        <v>162</v>
      </c>
      <c r="E2934" s="6">
        <v>115</v>
      </c>
      <c r="F2934" s="6">
        <v>120</v>
      </c>
    </row>
    <row r="2935" spans="2:6" x14ac:dyDescent="0.2">
      <c r="B2935" s="6" t="s">
        <v>43270</v>
      </c>
      <c r="C2935" s="6">
        <v>76</v>
      </c>
      <c r="D2935" s="6">
        <v>124</v>
      </c>
      <c r="E2935" s="6">
        <v>85</v>
      </c>
      <c r="F2935" s="6">
        <v>139</v>
      </c>
    </row>
    <row r="2936" spans="2:6" x14ac:dyDescent="0.2">
      <c r="B2936" s="6" t="s">
        <v>43271</v>
      </c>
      <c r="C2936" s="6">
        <v>95</v>
      </c>
      <c r="D2936" s="6">
        <v>127</v>
      </c>
      <c r="E2936" s="6">
        <v>92</v>
      </c>
      <c r="F2936" s="6">
        <v>98</v>
      </c>
    </row>
    <row r="2937" spans="2:6" x14ac:dyDescent="0.2">
      <c r="B2937" s="6" t="s">
        <v>43272</v>
      </c>
      <c r="C2937" s="6">
        <v>75</v>
      </c>
      <c r="D2937" s="6">
        <v>131</v>
      </c>
      <c r="E2937" s="6">
        <v>80</v>
      </c>
      <c r="F2937" s="6">
        <v>129</v>
      </c>
    </row>
    <row r="2938" spans="2:6" x14ac:dyDescent="0.2">
      <c r="B2938" s="6" t="s">
        <v>43273</v>
      </c>
      <c r="C2938" s="6">
        <v>49</v>
      </c>
      <c r="D2938" s="6">
        <v>173</v>
      </c>
      <c r="E2938" s="6">
        <v>83</v>
      </c>
      <c r="F2938" s="6">
        <v>84</v>
      </c>
    </row>
    <row r="2939" spans="2:6" x14ac:dyDescent="0.2">
      <c r="B2939" s="6" t="s">
        <v>43274</v>
      </c>
      <c r="C2939" s="6">
        <v>64</v>
      </c>
      <c r="D2939" s="6">
        <v>138</v>
      </c>
      <c r="E2939" s="6">
        <v>76</v>
      </c>
      <c r="F2939" s="6">
        <v>122</v>
      </c>
    </row>
    <row r="2940" spans="2:6" x14ac:dyDescent="0.2">
      <c r="B2940" s="6" t="s">
        <v>43275</v>
      </c>
      <c r="C2940" s="6">
        <v>53</v>
      </c>
      <c r="D2940" s="6">
        <v>111</v>
      </c>
      <c r="E2940" s="6">
        <v>80</v>
      </c>
      <c r="F2940" s="6">
        <v>121</v>
      </c>
    </row>
    <row r="2941" spans="2:6" x14ac:dyDescent="0.2">
      <c r="B2941" s="6" t="s">
        <v>43276</v>
      </c>
      <c r="C2941" s="6">
        <v>69</v>
      </c>
      <c r="D2941" s="6">
        <v>142</v>
      </c>
      <c r="E2941" s="6">
        <v>73</v>
      </c>
      <c r="F2941" s="6">
        <v>138</v>
      </c>
    </row>
    <row r="2942" spans="2:6" x14ac:dyDescent="0.2">
      <c r="B2942" s="6" t="s">
        <v>43277</v>
      </c>
      <c r="C2942" s="6">
        <v>59</v>
      </c>
      <c r="D2942" s="6">
        <v>103</v>
      </c>
      <c r="E2942" s="6">
        <v>70</v>
      </c>
      <c r="F2942" s="6">
        <v>96</v>
      </c>
    </row>
    <row r="2943" spans="2:6" x14ac:dyDescent="0.2">
      <c r="B2943" s="6" t="s">
        <v>43278</v>
      </c>
      <c r="C2943" s="6">
        <v>78</v>
      </c>
      <c r="D2943" s="6">
        <v>115</v>
      </c>
      <c r="E2943" s="6">
        <v>99</v>
      </c>
      <c r="F2943" s="6">
        <v>148</v>
      </c>
    </row>
    <row r="2944" spans="2:6" x14ac:dyDescent="0.2">
      <c r="B2944" s="6" t="s">
        <v>43279</v>
      </c>
      <c r="C2944" s="6">
        <v>74</v>
      </c>
      <c r="D2944" s="6">
        <v>144</v>
      </c>
      <c r="E2944" s="6">
        <v>106</v>
      </c>
      <c r="F2944" s="6">
        <v>133</v>
      </c>
    </row>
    <row r="2945" spans="2:6" x14ac:dyDescent="0.2">
      <c r="B2945" s="6" t="s">
        <v>43280</v>
      </c>
      <c r="C2945" s="6">
        <v>68</v>
      </c>
      <c r="D2945" s="6">
        <v>112</v>
      </c>
      <c r="E2945" s="6">
        <v>59</v>
      </c>
      <c r="F2945" s="6">
        <v>143</v>
      </c>
    </row>
    <row r="2946" spans="2:6" x14ac:dyDescent="0.2">
      <c r="B2946" s="6" t="s">
        <v>43281</v>
      </c>
      <c r="C2946" s="6">
        <v>94</v>
      </c>
      <c r="D2946" s="6">
        <v>128</v>
      </c>
      <c r="E2946" s="6">
        <v>78</v>
      </c>
      <c r="F2946" s="6">
        <v>132</v>
      </c>
    </row>
    <row r="2947" spans="2:6" x14ac:dyDescent="0.2">
      <c r="B2947" s="6" t="s">
        <v>43282</v>
      </c>
      <c r="C2947" s="6">
        <v>60</v>
      </c>
      <c r="D2947" s="6">
        <v>110</v>
      </c>
      <c r="E2947" s="6">
        <v>48</v>
      </c>
      <c r="F2947" s="6">
        <v>115</v>
      </c>
    </row>
    <row r="2948" spans="2:6" x14ac:dyDescent="0.2">
      <c r="B2948" s="6" t="s">
        <v>43283</v>
      </c>
      <c r="C2948" s="6">
        <v>84</v>
      </c>
      <c r="D2948" s="6">
        <v>125</v>
      </c>
      <c r="E2948" s="6">
        <v>86</v>
      </c>
      <c r="F2948" s="6">
        <v>107</v>
      </c>
    </row>
    <row r="2949" spans="2:6" x14ac:dyDescent="0.2">
      <c r="B2949" s="6" t="s">
        <v>43284</v>
      </c>
      <c r="C2949" s="6">
        <v>79</v>
      </c>
      <c r="D2949" s="6">
        <v>121</v>
      </c>
      <c r="E2949" s="6">
        <v>89</v>
      </c>
      <c r="F2949" s="6">
        <v>149</v>
      </c>
    </row>
    <row r="2950" spans="2:6" x14ac:dyDescent="0.2">
      <c r="B2950" s="6" t="s">
        <v>43285</v>
      </c>
      <c r="C2950" s="6">
        <v>72</v>
      </c>
      <c r="D2950" s="6">
        <v>112</v>
      </c>
      <c r="E2950" s="6">
        <v>72</v>
      </c>
      <c r="F2950" s="6">
        <v>119</v>
      </c>
    </row>
    <row r="2951" spans="2:6" x14ac:dyDescent="0.2">
      <c r="B2951" s="6" t="s">
        <v>43286</v>
      </c>
      <c r="C2951" s="6">
        <v>41</v>
      </c>
      <c r="D2951" s="6">
        <v>127</v>
      </c>
      <c r="E2951" s="6">
        <v>84</v>
      </c>
      <c r="F2951" s="6">
        <v>101</v>
      </c>
    </row>
    <row r="2952" spans="2:6" x14ac:dyDescent="0.2">
      <c r="B2952" s="6" t="s">
        <v>43287</v>
      </c>
      <c r="C2952" s="6">
        <v>82</v>
      </c>
      <c r="D2952" s="6">
        <v>133</v>
      </c>
      <c r="E2952" s="6">
        <v>59</v>
      </c>
      <c r="F2952" s="6">
        <v>148</v>
      </c>
    </row>
    <row r="2953" spans="2:6" x14ac:dyDescent="0.2">
      <c r="B2953" s="6" t="s">
        <v>43288</v>
      </c>
      <c r="C2953" s="6">
        <v>52</v>
      </c>
      <c r="D2953" s="6">
        <v>140</v>
      </c>
      <c r="E2953" s="6">
        <v>80</v>
      </c>
      <c r="F2953" s="6">
        <v>137</v>
      </c>
    </row>
    <row r="2954" spans="2:6" x14ac:dyDescent="0.2">
      <c r="B2954" s="6" t="s">
        <v>43289</v>
      </c>
      <c r="C2954" s="6">
        <v>43</v>
      </c>
      <c r="D2954" s="6">
        <v>106</v>
      </c>
      <c r="E2954" s="6">
        <v>62</v>
      </c>
      <c r="F2954" s="6">
        <v>104</v>
      </c>
    </row>
    <row r="2955" spans="2:6" x14ac:dyDescent="0.2">
      <c r="B2955" s="6" t="s">
        <v>43290</v>
      </c>
      <c r="C2955" s="6">
        <v>47</v>
      </c>
      <c r="D2955" s="6">
        <v>110</v>
      </c>
      <c r="E2955" s="6">
        <v>70</v>
      </c>
      <c r="F2955" s="6">
        <v>115</v>
      </c>
    </row>
    <row r="2956" spans="2:6" x14ac:dyDescent="0.2">
      <c r="B2956" s="6" t="s">
        <v>43291</v>
      </c>
      <c r="C2956" s="6">
        <v>60</v>
      </c>
      <c r="D2956" s="6">
        <v>152</v>
      </c>
      <c r="E2956" s="6">
        <v>88</v>
      </c>
      <c r="F2956" s="6">
        <v>116</v>
      </c>
    </row>
    <row r="2957" spans="2:6" x14ac:dyDescent="0.2">
      <c r="B2957" s="6" t="s">
        <v>43292</v>
      </c>
      <c r="C2957" s="6">
        <v>63</v>
      </c>
      <c r="D2957" s="6">
        <v>136</v>
      </c>
      <c r="E2957" s="6">
        <v>81</v>
      </c>
      <c r="F2957" s="6">
        <v>129</v>
      </c>
    </row>
    <row r="2958" spans="2:6" x14ac:dyDescent="0.2">
      <c r="B2958" s="6" t="s">
        <v>43293</v>
      </c>
      <c r="C2958" s="6">
        <v>56</v>
      </c>
      <c r="D2958" s="6">
        <v>132</v>
      </c>
      <c r="E2958" s="6">
        <v>81</v>
      </c>
      <c r="F2958" s="6">
        <v>98</v>
      </c>
    </row>
    <row r="2959" spans="2:6" x14ac:dyDescent="0.2">
      <c r="B2959" s="6" t="s">
        <v>43294</v>
      </c>
      <c r="C2959" s="6">
        <v>81</v>
      </c>
      <c r="D2959" s="6">
        <v>119</v>
      </c>
      <c r="E2959" s="6">
        <v>80</v>
      </c>
      <c r="F2959" s="6">
        <v>144</v>
      </c>
    </row>
    <row r="2960" spans="2:6" x14ac:dyDescent="0.2">
      <c r="B2960" s="6" t="s">
        <v>43295</v>
      </c>
      <c r="C2960" s="6">
        <v>52</v>
      </c>
      <c r="D2960" s="6">
        <v>144</v>
      </c>
      <c r="E2960" s="6">
        <v>72</v>
      </c>
      <c r="F2960" s="6">
        <v>84</v>
      </c>
    </row>
    <row r="2961" spans="2:6" x14ac:dyDescent="0.2">
      <c r="B2961" s="6" t="s">
        <v>43296</v>
      </c>
      <c r="C2961" s="6">
        <v>69</v>
      </c>
      <c r="D2961" s="6">
        <v>135</v>
      </c>
      <c r="E2961" s="6">
        <v>80</v>
      </c>
      <c r="F2961" s="6">
        <v>115</v>
      </c>
    </row>
    <row r="2962" spans="2:6" x14ac:dyDescent="0.2">
      <c r="B2962" s="6" t="s">
        <v>43297</v>
      </c>
      <c r="C2962" s="6">
        <v>76</v>
      </c>
      <c r="D2962" s="6">
        <v>126</v>
      </c>
      <c r="E2962" s="6">
        <v>77</v>
      </c>
      <c r="F2962" s="6">
        <v>140</v>
      </c>
    </row>
    <row r="2963" spans="2:6" x14ac:dyDescent="0.2">
      <c r="B2963" s="6" t="s">
        <v>43298</v>
      </c>
      <c r="C2963" s="6">
        <v>62</v>
      </c>
      <c r="D2963" s="6">
        <v>121</v>
      </c>
      <c r="E2963" s="6">
        <v>95</v>
      </c>
      <c r="F2963" s="6">
        <v>109</v>
      </c>
    </row>
    <row r="2964" spans="2:6" x14ac:dyDescent="0.2">
      <c r="B2964" s="6" t="s">
        <v>43299</v>
      </c>
      <c r="C2964" s="6">
        <v>58</v>
      </c>
      <c r="D2964" s="6">
        <v>133</v>
      </c>
      <c r="E2964" s="6">
        <v>82</v>
      </c>
      <c r="F2964" s="6">
        <v>136</v>
      </c>
    </row>
    <row r="2965" spans="2:6" x14ac:dyDescent="0.2">
      <c r="B2965" s="6" t="s">
        <v>43300</v>
      </c>
      <c r="C2965" s="6">
        <v>76</v>
      </c>
      <c r="D2965" s="6">
        <v>101</v>
      </c>
      <c r="E2965" s="6">
        <v>105</v>
      </c>
      <c r="F2965" s="6">
        <v>141</v>
      </c>
    </row>
    <row r="2966" spans="2:6" x14ac:dyDescent="0.2">
      <c r="B2966" s="6" t="s">
        <v>43301</v>
      </c>
      <c r="C2966" s="6">
        <v>67</v>
      </c>
      <c r="D2966" s="6">
        <v>98</v>
      </c>
      <c r="E2966" s="6">
        <v>56</v>
      </c>
      <c r="F2966" s="6">
        <v>120</v>
      </c>
    </row>
    <row r="2967" spans="2:6" x14ac:dyDescent="0.2">
      <c r="B2967" s="6" t="s">
        <v>43302</v>
      </c>
      <c r="C2967" s="6">
        <v>45</v>
      </c>
      <c r="D2967" s="6">
        <v>99</v>
      </c>
      <c r="E2967" s="6">
        <v>85</v>
      </c>
      <c r="F2967" s="6">
        <v>118</v>
      </c>
    </row>
    <row r="2968" spans="2:6" x14ac:dyDescent="0.2">
      <c r="B2968" s="6" t="s">
        <v>43303</v>
      </c>
      <c r="C2968" s="6">
        <v>72</v>
      </c>
      <c r="D2968" s="6">
        <v>120</v>
      </c>
      <c r="E2968" s="6">
        <v>75</v>
      </c>
      <c r="F2968" s="6">
        <v>121</v>
      </c>
    </row>
    <row r="2969" spans="2:6" x14ac:dyDescent="0.2">
      <c r="B2969" s="6" t="s">
        <v>43304</v>
      </c>
      <c r="C2969" s="6">
        <v>85</v>
      </c>
      <c r="D2969" s="6">
        <v>93</v>
      </c>
      <c r="E2969" s="6">
        <v>67</v>
      </c>
      <c r="F2969" s="6">
        <v>146</v>
      </c>
    </row>
    <row r="2970" spans="2:6" x14ac:dyDescent="0.2">
      <c r="B2970" s="6" t="s">
        <v>43305</v>
      </c>
      <c r="C2970" s="6">
        <v>55</v>
      </c>
      <c r="D2970" s="6">
        <v>121</v>
      </c>
      <c r="E2970" s="6">
        <v>94</v>
      </c>
      <c r="F2970" s="6">
        <v>130</v>
      </c>
    </row>
    <row r="2971" spans="2:6" x14ac:dyDescent="0.2">
      <c r="B2971" s="6" t="s">
        <v>43306</v>
      </c>
      <c r="C2971" s="6">
        <v>66</v>
      </c>
      <c r="D2971" s="6">
        <v>47</v>
      </c>
      <c r="E2971" s="6">
        <v>45</v>
      </c>
      <c r="F2971" s="6">
        <v>111</v>
      </c>
    </row>
    <row r="2972" spans="2:6" x14ac:dyDescent="0.2">
      <c r="B2972" s="6" t="s">
        <v>43307</v>
      </c>
      <c r="C2972" s="6">
        <v>73</v>
      </c>
      <c r="D2972" s="6">
        <v>124</v>
      </c>
      <c r="E2972" s="6">
        <v>94</v>
      </c>
      <c r="F2972" s="6">
        <v>131</v>
      </c>
    </row>
    <row r="2973" spans="2:6" x14ac:dyDescent="0.2">
      <c r="B2973" s="6" t="s">
        <v>43308</v>
      </c>
      <c r="C2973" s="6">
        <v>55</v>
      </c>
      <c r="D2973" s="6">
        <v>147</v>
      </c>
      <c r="E2973" s="6">
        <v>72</v>
      </c>
      <c r="F2973" s="6">
        <v>105</v>
      </c>
    </row>
    <row r="2974" spans="2:6" x14ac:dyDescent="0.2">
      <c r="B2974" s="6" t="s">
        <v>43309</v>
      </c>
      <c r="C2974" s="6">
        <v>60</v>
      </c>
      <c r="D2974" s="6">
        <v>179</v>
      </c>
      <c r="E2974" s="6">
        <v>119</v>
      </c>
      <c r="F2974" s="6">
        <v>108</v>
      </c>
    </row>
    <row r="2975" spans="2:6" x14ac:dyDescent="0.2">
      <c r="B2975" s="6" t="s">
        <v>43310</v>
      </c>
      <c r="C2975" s="6">
        <v>42</v>
      </c>
      <c r="D2975" s="6">
        <v>141</v>
      </c>
      <c r="E2975" s="6">
        <v>63</v>
      </c>
      <c r="F2975" s="6">
        <v>125</v>
      </c>
    </row>
    <row r="2976" spans="2:6" x14ac:dyDescent="0.2">
      <c r="B2976" s="6" t="s">
        <v>43311</v>
      </c>
      <c r="C2976" s="6">
        <v>51</v>
      </c>
      <c r="D2976" s="6">
        <v>144</v>
      </c>
      <c r="E2976" s="6">
        <v>91</v>
      </c>
      <c r="F2976" s="6">
        <v>137</v>
      </c>
    </row>
    <row r="2977" spans="2:6" x14ac:dyDescent="0.2">
      <c r="B2977" s="6" t="s">
        <v>43312</v>
      </c>
      <c r="C2977" s="6">
        <v>96</v>
      </c>
      <c r="D2977" s="6">
        <v>170</v>
      </c>
      <c r="E2977" s="6">
        <v>109</v>
      </c>
      <c r="F2977" s="6">
        <v>158</v>
      </c>
    </row>
    <row r="2978" spans="2:6" x14ac:dyDescent="0.2">
      <c r="B2978" s="6" t="s">
        <v>43313</v>
      </c>
      <c r="C2978" s="6">
        <v>67</v>
      </c>
      <c r="D2978" s="6">
        <v>204</v>
      </c>
      <c r="E2978" s="6">
        <v>113</v>
      </c>
      <c r="F2978" s="6">
        <v>105</v>
      </c>
    </row>
    <row r="2979" spans="2:6" x14ac:dyDescent="0.2">
      <c r="B2979" s="6" t="s">
        <v>43314</v>
      </c>
      <c r="C2979" s="6">
        <v>51</v>
      </c>
      <c r="D2979" s="6">
        <v>120</v>
      </c>
      <c r="E2979" s="6">
        <v>65</v>
      </c>
      <c r="F2979" s="6">
        <v>85</v>
      </c>
    </row>
    <row r="2980" spans="2:6" x14ac:dyDescent="0.2">
      <c r="B2980" s="6" t="s">
        <v>43315</v>
      </c>
      <c r="C2980" s="6">
        <v>69</v>
      </c>
      <c r="D2980" s="6">
        <v>112</v>
      </c>
      <c r="E2980" s="6">
        <v>72</v>
      </c>
      <c r="F2980" s="6">
        <v>173</v>
      </c>
    </row>
    <row r="2981" spans="2:6" x14ac:dyDescent="0.2">
      <c r="B2981" s="6" t="s">
        <v>43316</v>
      </c>
      <c r="C2981" s="6">
        <v>75</v>
      </c>
      <c r="D2981" s="6">
        <v>179</v>
      </c>
      <c r="E2981" s="6">
        <v>96</v>
      </c>
      <c r="F2981" s="6">
        <v>137</v>
      </c>
    </row>
    <row r="2982" spans="2:6" x14ac:dyDescent="0.2">
      <c r="B2982" s="6" t="s">
        <v>43317</v>
      </c>
      <c r="C2982" s="6">
        <v>61</v>
      </c>
      <c r="D2982" s="6">
        <v>135</v>
      </c>
      <c r="E2982" s="6">
        <v>95</v>
      </c>
      <c r="F2982" s="6">
        <v>111</v>
      </c>
    </row>
    <row r="2983" spans="2:6" x14ac:dyDescent="0.2">
      <c r="B2983" s="6" t="s">
        <v>43318</v>
      </c>
      <c r="C2983" s="6">
        <v>63</v>
      </c>
      <c r="D2983" s="6">
        <v>81</v>
      </c>
      <c r="E2983" s="6">
        <v>40</v>
      </c>
      <c r="F2983" s="6">
        <v>110</v>
      </c>
    </row>
    <row r="2984" spans="2:6" x14ac:dyDescent="0.2">
      <c r="B2984" s="6" t="s">
        <v>43319</v>
      </c>
      <c r="C2984" s="6">
        <v>57</v>
      </c>
      <c r="D2984" s="6">
        <v>121</v>
      </c>
      <c r="E2984" s="6">
        <v>73</v>
      </c>
      <c r="F2984" s="6">
        <v>118</v>
      </c>
    </row>
    <row r="2985" spans="2:6" x14ac:dyDescent="0.2">
      <c r="B2985" s="6" t="s">
        <v>43320</v>
      </c>
      <c r="C2985" s="6">
        <v>62</v>
      </c>
      <c r="D2985" s="6">
        <v>113</v>
      </c>
      <c r="E2985" s="6">
        <v>58</v>
      </c>
      <c r="F2985" s="6">
        <v>105</v>
      </c>
    </row>
    <row r="2986" spans="2:6" x14ac:dyDescent="0.2">
      <c r="B2986" s="6" t="s">
        <v>43321</v>
      </c>
      <c r="C2986" s="6">
        <v>52</v>
      </c>
      <c r="D2986" s="6">
        <v>147</v>
      </c>
      <c r="E2986" s="6">
        <v>93</v>
      </c>
      <c r="F2986" s="6">
        <v>121</v>
      </c>
    </row>
    <row r="2987" spans="2:6" x14ac:dyDescent="0.2">
      <c r="B2987" s="6" t="s">
        <v>43322</v>
      </c>
      <c r="C2987" s="6">
        <v>63</v>
      </c>
      <c r="D2987" s="6">
        <v>200</v>
      </c>
      <c r="E2987" s="6">
        <v>107</v>
      </c>
      <c r="F2987" s="6">
        <v>146</v>
      </c>
    </row>
    <row r="2988" spans="2:6" x14ac:dyDescent="0.2">
      <c r="B2988" s="6" t="s">
        <v>43323</v>
      </c>
      <c r="C2988" s="6">
        <v>84</v>
      </c>
      <c r="D2988" s="6">
        <v>129</v>
      </c>
      <c r="E2988" s="6">
        <v>93</v>
      </c>
      <c r="F2988" s="6">
        <v>123</v>
      </c>
    </row>
    <row r="2989" spans="2:6" x14ac:dyDescent="0.2">
      <c r="B2989" s="6" t="s">
        <v>43324</v>
      </c>
      <c r="C2989" s="6">
        <v>97</v>
      </c>
      <c r="D2989" s="6">
        <v>124</v>
      </c>
      <c r="E2989" s="6">
        <v>100</v>
      </c>
      <c r="F2989" s="6">
        <v>117</v>
      </c>
    </row>
    <row r="2990" spans="2:6" x14ac:dyDescent="0.2">
      <c r="B2990" s="6" t="s">
        <v>43325</v>
      </c>
      <c r="C2990" s="6">
        <v>74</v>
      </c>
      <c r="D2990" s="6">
        <v>169</v>
      </c>
      <c r="E2990" s="6">
        <v>88</v>
      </c>
      <c r="F2990" s="6">
        <v>138</v>
      </c>
    </row>
    <row r="2991" spans="2:6" x14ac:dyDescent="0.2">
      <c r="B2991" s="6" t="s">
        <v>43326</v>
      </c>
      <c r="C2991" s="6">
        <v>59</v>
      </c>
      <c r="D2991" s="6">
        <v>106</v>
      </c>
      <c r="E2991" s="6">
        <v>66</v>
      </c>
      <c r="F2991" s="6">
        <v>130</v>
      </c>
    </row>
    <row r="2992" spans="2:6" x14ac:dyDescent="0.2">
      <c r="B2992" s="6" t="s">
        <v>43327</v>
      </c>
      <c r="C2992" s="6">
        <v>67</v>
      </c>
      <c r="D2992" s="6">
        <v>55</v>
      </c>
      <c r="E2992" s="6">
        <v>26</v>
      </c>
      <c r="F2992" s="6">
        <v>195</v>
      </c>
    </row>
    <row r="2993" spans="2:6" x14ac:dyDescent="0.2">
      <c r="B2993" s="6" t="s">
        <v>43328</v>
      </c>
      <c r="C2993" s="6">
        <v>81</v>
      </c>
      <c r="D2993" s="6">
        <v>180</v>
      </c>
      <c r="E2993" s="6">
        <v>72</v>
      </c>
      <c r="F2993" s="6">
        <v>120</v>
      </c>
    </row>
    <row r="2994" spans="2:6" x14ac:dyDescent="0.2">
      <c r="B2994" s="6" t="s">
        <v>43329</v>
      </c>
      <c r="C2994" s="6">
        <v>70</v>
      </c>
      <c r="D2994" s="6">
        <v>113</v>
      </c>
      <c r="E2994" s="6">
        <v>53</v>
      </c>
      <c r="F2994" s="6">
        <v>181</v>
      </c>
    </row>
    <row r="2995" spans="2:6" x14ac:dyDescent="0.2">
      <c r="B2995" s="6" t="s">
        <v>43330</v>
      </c>
      <c r="C2995" s="6">
        <v>73</v>
      </c>
      <c r="D2995" s="6">
        <v>126</v>
      </c>
      <c r="E2995" s="6">
        <v>80</v>
      </c>
      <c r="F2995" s="6">
        <v>141</v>
      </c>
    </row>
    <row r="2996" spans="2:6" x14ac:dyDescent="0.2">
      <c r="B2996" s="6" t="s">
        <v>43331</v>
      </c>
      <c r="C2996" s="6">
        <v>60</v>
      </c>
      <c r="D2996" s="6">
        <v>126</v>
      </c>
      <c r="E2996" s="6">
        <v>68</v>
      </c>
      <c r="F2996" s="6">
        <v>127</v>
      </c>
    </row>
    <row r="2997" spans="2:6" x14ac:dyDescent="0.2">
      <c r="B2997" s="6" t="s">
        <v>43332</v>
      </c>
      <c r="C2997" s="6">
        <v>68</v>
      </c>
      <c r="D2997" s="6">
        <v>99</v>
      </c>
      <c r="E2997" s="6">
        <v>69</v>
      </c>
      <c r="F2997" s="6">
        <v>141</v>
      </c>
    </row>
    <row r="2998" spans="2:6" x14ac:dyDescent="0.2">
      <c r="B2998" s="6" t="s">
        <v>43333</v>
      </c>
      <c r="C2998" s="6">
        <v>85</v>
      </c>
      <c r="D2998" s="6">
        <v>137</v>
      </c>
      <c r="E2998" s="6">
        <v>96</v>
      </c>
      <c r="F2998" s="6">
        <v>142</v>
      </c>
    </row>
    <row r="2999" spans="2:6" x14ac:dyDescent="0.2">
      <c r="B2999" s="6" t="s">
        <v>43334</v>
      </c>
      <c r="C2999" s="6">
        <v>55</v>
      </c>
      <c r="D2999" s="6">
        <v>114</v>
      </c>
      <c r="E2999" s="6">
        <v>71</v>
      </c>
      <c r="F2999" s="6">
        <v>122</v>
      </c>
    </row>
    <row r="3000" spans="2:6" x14ac:dyDescent="0.2">
      <c r="B3000" s="6" t="s">
        <v>43335</v>
      </c>
      <c r="C3000" s="6">
        <v>19</v>
      </c>
      <c r="D3000" s="6">
        <v>119</v>
      </c>
      <c r="E3000" s="6">
        <v>79</v>
      </c>
      <c r="F3000" s="6">
        <v>56</v>
      </c>
    </row>
    <row r="3001" spans="2:6" x14ac:dyDescent="0.2">
      <c r="B3001" s="6" t="s">
        <v>43336</v>
      </c>
      <c r="C3001" s="6">
        <v>78</v>
      </c>
      <c r="D3001" s="6">
        <v>95</v>
      </c>
      <c r="E3001" s="6">
        <v>53</v>
      </c>
      <c r="F3001" s="6">
        <v>122</v>
      </c>
    </row>
    <row r="3002" spans="2:6" x14ac:dyDescent="0.2">
      <c r="B3002" s="6" t="s">
        <v>43337</v>
      </c>
      <c r="C3002" s="6">
        <v>64</v>
      </c>
      <c r="D3002" s="6">
        <v>128</v>
      </c>
      <c r="E3002" s="6">
        <v>102</v>
      </c>
      <c r="F3002" s="6">
        <v>150</v>
      </c>
    </row>
    <row r="3003" spans="2:6" x14ac:dyDescent="0.2">
      <c r="B3003" s="6" t="s">
        <v>43338</v>
      </c>
      <c r="C3003" s="6">
        <v>50</v>
      </c>
      <c r="D3003" s="6">
        <v>121</v>
      </c>
      <c r="E3003" s="6">
        <v>84</v>
      </c>
      <c r="F3003" s="6">
        <v>112</v>
      </c>
    </row>
    <row r="3004" spans="2:6" x14ac:dyDescent="0.2">
      <c r="B3004" s="6" t="s">
        <v>43339</v>
      </c>
      <c r="C3004" s="6">
        <v>124</v>
      </c>
      <c r="D3004" s="6">
        <v>169</v>
      </c>
      <c r="E3004" s="6">
        <v>145</v>
      </c>
      <c r="F3004" s="6">
        <v>135</v>
      </c>
    </row>
    <row r="3005" spans="2:6" x14ac:dyDescent="0.2">
      <c r="B3005" s="6" t="s">
        <v>43340</v>
      </c>
      <c r="C3005" s="6">
        <v>162</v>
      </c>
      <c r="D3005" s="6">
        <v>139</v>
      </c>
      <c r="E3005" s="6">
        <v>130</v>
      </c>
      <c r="F3005" s="6">
        <v>162</v>
      </c>
    </row>
    <row r="3006" spans="2:6" x14ac:dyDescent="0.2">
      <c r="B3006" s="6" t="s">
        <v>43341</v>
      </c>
      <c r="C3006" s="6">
        <v>153</v>
      </c>
      <c r="D3006" s="6">
        <v>173</v>
      </c>
      <c r="E3006" s="6">
        <v>196</v>
      </c>
      <c r="F3006" s="6">
        <v>160</v>
      </c>
    </row>
    <row r="3007" spans="2:6" x14ac:dyDescent="0.2">
      <c r="B3007" s="6" t="s">
        <v>43342</v>
      </c>
      <c r="C3007" s="6">
        <v>177</v>
      </c>
      <c r="D3007" s="6">
        <v>159</v>
      </c>
      <c r="E3007" s="6">
        <v>195</v>
      </c>
      <c r="F3007" s="6">
        <v>158</v>
      </c>
    </row>
    <row r="3008" spans="2:6" x14ac:dyDescent="0.2">
      <c r="B3008" s="6" t="s">
        <v>43343</v>
      </c>
      <c r="C3008" s="6">
        <v>147</v>
      </c>
      <c r="D3008" s="6">
        <v>144</v>
      </c>
      <c r="E3008" s="6">
        <v>161</v>
      </c>
      <c r="F3008" s="6">
        <v>115</v>
      </c>
    </row>
    <row r="3009" spans="2:6" x14ac:dyDescent="0.2">
      <c r="B3009" s="6" t="s">
        <v>43344</v>
      </c>
      <c r="C3009" s="6">
        <v>112</v>
      </c>
      <c r="D3009" s="6">
        <v>146</v>
      </c>
      <c r="E3009" s="6">
        <v>160</v>
      </c>
      <c r="F3009" s="6">
        <v>140</v>
      </c>
    </row>
    <row r="3010" spans="2:6" x14ac:dyDescent="0.2">
      <c r="B3010" s="6" t="s">
        <v>43345</v>
      </c>
      <c r="C3010" s="6">
        <v>118</v>
      </c>
      <c r="D3010" s="6">
        <v>163</v>
      </c>
      <c r="E3010" s="6">
        <v>150</v>
      </c>
      <c r="F3010" s="6">
        <v>99</v>
      </c>
    </row>
    <row r="3011" spans="2:6" x14ac:dyDescent="0.2">
      <c r="B3011" s="6" t="s">
        <v>43346</v>
      </c>
      <c r="C3011" s="6">
        <v>108</v>
      </c>
      <c r="D3011" s="6">
        <v>187</v>
      </c>
      <c r="E3011" s="6">
        <v>197</v>
      </c>
      <c r="F3011" s="6">
        <v>125</v>
      </c>
    </row>
    <row r="3012" spans="2:6" x14ac:dyDescent="0.2">
      <c r="B3012" s="6" t="s">
        <v>43347</v>
      </c>
      <c r="C3012" s="6">
        <v>110</v>
      </c>
      <c r="D3012" s="6">
        <v>130</v>
      </c>
      <c r="E3012" s="6">
        <v>175</v>
      </c>
      <c r="F3012" s="6">
        <v>125</v>
      </c>
    </row>
    <row r="3013" spans="2:6" x14ac:dyDescent="0.2">
      <c r="B3013" s="6" t="s">
        <v>43348</v>
      </c>
      <c r="C3013" s="6">
        <v>140</v>
      </c>
      <c r="D3013" s="6">
        <v>115</v>
      </c>
      <c r="E3013" s="6">
        <v>143</v>
      </c>
      <c r="F3013" s="6">
        <v>140</v>
      </c>
    </row>
    <row r="3014" spans="2:6" x14ac:dyDescent="0.2">
      <c r="B3014" s="6" t="s">
        <v>43349</v>
      </c>
      <c r="C3014" s="6">
        <v>160</v>
      </c>
      <c r="D3014" s="6">
        <v>200</v>
      </c>
      <c r="E3014" s="6">
        <v>192</v>
      </c>
      <c r="F3014" s="6">
        <v>152</v>
      </c>
    </row>
    <row r="3015" spans="2:6" x14ac:dyDescent="0.2">
      <c r="B3015" s="6" t="s">
        <v>43350</v>
      </c>
      <c r="C3015" s="6">
        <v>162</v>
      </c>
      <c r="D3015" s="6">
        <v>124</v>
      </c>
      <c r="E3015" s="6">
        <v>158</v>
      </c>
      <c r="F3015" s="6">
        <v>167</v>
      </c>
    </row>
    <row r="3016" spans="2:6" x14ac:dyDescent="0.2">
      <c r="B3016" s="6" t="s">
        <v>43351</v>
      </c>
      <c r="C3016" s="6">
        <v>143</v>
      </c>
      <c r="D3016" s="6">
        <v>119</v>
      </c>
      <c r="E3016" s="6">
        <v>150</v>
      </c>
      <c r="F3016" s="6">
        <v>133</v>
      </c>
    </row>
    <row r="3017" spans="2:6" x14ac:dyDescent="0.2">
      <c r="B3017" s="6" t="s">
        <v>43352</v>
      </c>
      <c r="C3017" s="6">
        <v>136</v>
      </c>
      <c r="D3017" s="6">
        <v>152</v>
      </c>
      <c r="E3017" s="6">
        <v>196</v>
      </c>
      <c r="F3017" s="6">
        <v>144</v>
      </c>
    </row>
    <row r="3018" spans="2:6" x14ac:dyDescent="0.2">
      <c r="B3018" s="6" t="s">
        <v>43353</v>
      </c>
      <c r="C3018" s="6">
        <v>123</v>
      </c>
      <c r="D3018" s="6">
        <v>127</v>
      </c>
      <c r="E3018" s="6">
        <v>139</v>
      </c>
      <c r="F3018" s="6">
        <v>122</v>
      </c>
    </row>
    <row r="3019" spans="2:6" x14ac:dyDescent="0.2">
      <c r="B3019" s="6" t="s">
        <v>43354</v>
      </c>
      <c r="C3019" s="6">
        <v>185</v>
      </c>
      <c r="D3019" s="6">
        <v>111</v>
      </c>
      <c r="E3019" s="6">
        <v>113</v>
      </c>
      <c r="F3019" s="6">
        <v>156</v>
      </c>
    </row>
    <row r="3020" spans="2:6" x14ac:dyDescent="0.2">
      <c r="B3020" s="6" t="s">
        <v>43355</v>
      </c>
      <c r="C3020" s="6">
        <v>139</v>
      </c>
      <c r="D3020" s="6">
        <v>124</v>
      </c>
      <c r="E3020" s="6">
        <v>151</v>
      </c>
      <c r="F3020" s="6">
        <v>126</v>
      </c>
    </row>
    <row r="3021" spans="2:6" x14ac:dyDescent="0.2">
      <c r="B3021" s="6" t="s">
        <v>43356</v>
      </c>
      <c r="C3021" s="6">
        <v>97</v>
      </c>
      <c r="D3021" s="6">
        <v>123</v>
      </c>
      <c r="E3021" s="6">
        <v>149</v>
      </c>
      <c r="F3021" s="6">
        <v>94</v>
      </c>
    </row>
    <row r="3022" spans="2:6" x14ac:dyDescent="0.2">
      <c r="B3022" s="6" t="s">
        <v>43357</v>
      </c>
      <c r="C3022" s="6">
        <v>70</v>
      </c>
      <c r="D3022" s="6">
        <v>160</v>
      </c>
      <c r="E3022" s="6">
        <v>170</v>
      </c>
      <c r="F3022" s="6">
        <v>95</v>
      </c>
    </row>
    <row r="3023" spans="2:6" x14ac:dyDescent="0.2">
      <c r="B3023" s="6" t="s">
        <v>43358</v>
      </c>
      <c r="C3023" s="6">
        <v>159</v>
      </c>
      <c r="D3023" s="6">
        <v>168</v>
      </c>
      <c r="E3023" s="6">
        <v>188</v>
      </c>
      <c r="F3023" s="6">
        <v>153</v>
      </c>
    </row>
    <row r="3024" spans="2:6" x14ac:dyDescent="0.2">
      <c r="B3024" s="6" t="s">
        <v>43359</v>
      </c>
      <c r="C3024" s="6">
        <v>127</v>
      </c>
      <c r="D3024" s="6">
        <v>175</v>
      </c>
      <c r="E3024" s="6">
        <v>186</v>
      </c>
      <c r="F3024" s="6">
        <v>123</v>
      </c>
    </row>
    <row r="3025" spans="2:6" x14ac:dyDescent="0.2">
      <c r="B3025" s="6" t="s">
        <v>43360</v>
      </c>
      <c r="C3025" s="6">
        <v>154</v>
      </c>
      <c r="D3025" s="6">
        <v>151</v>
      </c>
      <c r="E3025" s="6">
        <v>176</v>
      </c>
      <c r="F3025" s="6">
        <v>147</v>
      </c>
    </row>
    <row r="3026" spans="2:6" x14ac:dyDescent="0.2">
      <c r="B3026" s="6" t="s">
        <v>43361</v>
      </c>
      <c r="C3026" s="6">
        <v>121</v>
      </c>
      <c r="D3026" s="6">
        <v>133</v>
      </c>
      <c r="E3026" s="6">
        <v>159</v>
      </c>
      <c r="F3026" s="6">
        <v>120</v>
      </c>
    </row>
    <row r="3027" spans="2:6" x14ac:dyDescent="0.2">
      <c r="B3027" s="6" t="s">
        <v>43362</v>
      </c>
      <c r="C3027" s="6">
        <v>137</v>
      </c>
      <c r="D3027" s="6">
        <v>126</v>
      </c>
      <c r="E3027" s="6">
        <v>165</v>
      </c>
      <c r="F3027" s="6">
        <v>127</v>
      </c>
    </row>
    <row r="3028" spans="2:6" x14ac:dyDescent="0.2">
      <c r="B3028" s="6" t="s">
        <v>43363</v>
      </c>
      <c r="C3028" s="6">
        <v>135</v>
      </c>
      <c r="D3028" s="6">
        <v>179</v>
      </c>
      <c r="E3028" s="6">
        <v>187</v>
      </c>
      <c r="F3028" s="6">
        <v>116</v>
      </c>
    </row>
    <row r="3029" spans="2:6" x14ac:dyDescent="0.2">
      <c r="B3029" s="6" t="s">
        <v>43364</v>
      </c>
      <c r="C3029" s="6">
        <v>103</v>
      </c>
      <c r="D3029" s="6">
        <v>216</v>
      </c>
      <c r="E3029" s="6">
        <v>226</v>
      </c>
      <c r="F3029" s="6">
        <v>96</v>
      </c>
    </row>
    <row r="3030" spans="2:6" x14ac:dyDescent="0.2">
      <c r="B3030" s="6" t="s">
        <v>43365</v>
      </c>
      <c r="C3030" s="6">
        <v>134</v>
      </c>
      <c r="D3030" s="6">
        <v>123</v>
      </c>
      <c r="E3030" s="6">
        <v>122</v>
      </c>
      <c r="F3030" s="6">
        <v>109</v>
      </c>
    </row>
    <row r="3031" spans="2:6" x14ac:dyDescent="0.2">
      <c r="B3031" s="6" t="s">
        <v>43366</v>
      </c>
      <c r="C3031" s="6">
        <v>142</v>
      </c>
      <c r="D3031" s="6">
        <v>178</v>
      </c>
      <c r="E3031" s="6">
        <v>173</v>
      </c>
      <c r="F3031" s="6">
        <v>154</v>
      </c>
    </row>
    <row r="3032" spans="2:6" x14ac:dyDescent="0.2">
      <c r="B3032" s="6" t="s">
        <v>43367</v>
      </c>
      <c r="C3032" s="6">
        <v>160</v>
      </c>
      <c r="D3032" s="6">
        <v>170</v>
      </c>
      <c r="E3032" s="6">
        <v>166</v>
      </c>
      <c r="F3032" s="6">
        <v>143</v>
      </c>
    </row>
    <row r="3033" spans="2:6" x14ac:dyDescent="0.2">
      <c r="B3033" s="6" t="s">
        <v>43368</v>
      </c>
      <c r="C3033" s="6">
        <v>78</v>
      </c>
      <c r="D3033" s="6">
        <v>154</v>
      </c>
      <c r="E3033" s="6">
        <v>152</v>
      </c>
      <c r="F3033" s="6">
        <v>76</v>
      </c>
    </row>
    <row r="3034" spans="2:6" x14ac:dyDescent="0.2">
      <c r="B3034" s="6" t="s">
        <v>43369</v>
      </c>
      <c r="C3034" s="6">
        <v>154</v>
      </c>
      <c r="D3034" s="6">
        <v>189</v>
      </c>
      <c r="E3034" s="6">
        <v>165</v>
      </c>
      <c r="F3034" s="6">
        <v>128</v>
      </c>
    </row>
    <row r="3035" spans="2:6" x14ac:dyDescent="0.2">
      <c r="B3035" s="6" t="s">
        <v>43370</v>
      </c>
      <c r="C3035" s="6">
        <v>131</v>
      </c>
      <c r="D3035" s="6">
        <v>160</v>
      </c>
      <c r="E3035" s="6">
        <v>147</v>
      </c>
      <c r="F3035" s="6">
        <v>113</v>
      </c>
    </row>
    <row r="3036" spans="2:6" x14ac:dyDescent="0.2">
      <c r="B3036" s="6" t="s">
        <v>43371</v>
      </c>
      <c r="C3036" s="6">
        <v>141</v>
      </c>
      <c r="D3036" s="6">
        <v>129</v>
      </c>
      <c r="E3036" s="6">
        <v>171</v>
      </c>
      <c r="F3036" s="6">
        <v>133</v>
      </c>
    </row>
    <row r="3037" spans="2:6" x14ac:dyDescent="0.2">
      <c r="B3037" s="6" t="s">
        <v>43372</v>
      </c>
      <c r="C3037" s="6">
        <v>152</v>
      </c>
      <c r="D3037" s="6">
        <v>170</v>
      </c>
      <c r="E3037" s="6">
        <v>191</v>
      </c>
      <c r="F3037" s="6">
        <v>121</v>
      </c>
    </row>
    <row r="3038" spans="2:6" x14ac:dyDescent="0.2">
      <c r="B3038" s="6" t="s">
        <v>43373</v>
      </c>
      <c r="C3038" s="6">
        <v>106</v>
      </c>
      <c r="D3038" s="6">
        <v>162</v>
      </c>
      <c r="E3038" s="6">
        <v>206</v>
      </c>
      <c r="F3038" s="6">
        <v>106</v>
      </c>
    </row>
    <row r="3039" spans="2:6" x14ac:dyDescent="0.2">
      <c r="B3039" s="6" t="s">
        <v>43374</v>
      </c>
      <c r="C3039" s="6">
        <v>121</v>
      </c>
      <c r="D3039" s="6">
        <v>146</v>
      </c>
      <c r="E3039" s="6">
        <v>154</v>
      </c>
      <c r="F3039" s="6">
        <v>144</v>
      </c>
    </row>
    <row r="3040" spans="2:6" x14ac:dyDescent="0.2">
      <c r="B3040" s="6" t="s">
        <v>43375</v>
      </c>
      <c r="C3040" s="6">
        <v>135</v>
      </c>
      <c r="D3040" s="6">
        <v>127</v>
      </c>
      <c r="E3040" s="6">
        <v>157</v>
      </c>
      <c r="F3040" s="6">
        <v>133</v>
      </c>
    </row>
    <row r="3041" spans="2:6" x14ac:dyDescent="0.2">
      <c r="B3041" s="6" t="s">
        <v>43376</v>
      </c>
      <c r="C3041" s="6">
        <v>159</v>
      </c>
      <c r="D3041" s="6">
        <v>152</v>
      </c>
      <c r="E3041" s="6">
        <v>182</v>
      </c>
      <c r="F3041" s="6">
        <v>160</v>
      </c>
    </row>
    <row r="3042" spans="2:6" x14ac:dyDescent="0.2">
      <c r="B3042" s="6" t="s">
        <v>43377</v>
      </c>
      <c r="C3042" s="6">
        <v>138</v>
      </c>
      <c r="D3042" s="6">
        <v>124</v>
      </c>
      <c r="E3042" s="6">
        <v>111</v>
      </c>
      <c r="F3042" s="6">
        <v>113</v>
      </c>
    </row>
    <row r="3043" spans="2:6" x14ac:dyDescent="0.2">
      <c r="B3043" s="6" t="s">
        <v>43378</v>
      </c>
      <c r="C3043" s="6">
        <v>139</v>
      </c>
      <c r="D3043" s="6">
        <v>124</v>
      </c>
      <c r="E3043" s="6">
        <v>187</v>
      </c>
      <c r="F3043" s="6">
        <v>147</v>
      </c>
    </row>
    <row r="3044" spans="2:6" x14ac:dyDescent="0.2">
      <c r="B3044" s="6" t="s">
        <v>43379</v>
      </c>
      <c r="C3044" s="6">
        <v>126</v>
      </c>
      <c r="D3044" s="6">
        <v>165</v>
      </c>
      <c r="E3044" s="6">
        <v>190</v>
      </c>
      <c r="F3044" s="6">
        <v>139</v>
      </c>
    </row>
    <row r="3045" spans="2:6" x14ac:dyDescent="0.2">
      <c r="B3045" s="6" t="s">
        <v>43380</v>
      </c>
      <c r="C3045" s="6">
        <v>105</v>
      </c>
      <c r="D3045" s="6">
        <v>120</v>
      </c>
      <c r="E3045" s="6">
        <v>128</v>
      </c>
      <c r="F3045" s="6">
        <v>108</v>
      </c>
    </row>
    <row r="3046" spans="2:6" x14ac:dyDescent="0.2">
      <c r="B3046" s="6" t="s">
        <v>43381</v>
      </c>
      <c r="C3046" s="6">
        <v>152</v>
      </c>
      <c r="D3046" s="6">
        <v>194</v>
      </c>
      <c r="E3046" s="6">
        <v>197</v>
      </c>
      <c r="F3046" s="6">
        <v>131</v>
      </c>
    </row>
    <row r="3047" spans="2:6" x14ac:dyDescent="0.2">
      <c r="B3047" s="6" t="s">
        <v>43382</v>
      </c>
      <c r="C3047" s="6">
        <v>89</v>
      </c>
      <c r="D3047" s="6">
        <v>103</v>
      </c>
      <c r="E3047" s="6">
        <v>125</v>
      </c>
      <c r="F3047" s="6">
        <v>111</v>
      </c>
    </row>
    <row r="3048" spans="2:6" x14ac:dyDescent="0.2">
      <c r="B3048" s="6" t="s">
        <v>43383</v>
      </c>
      <c r="C3048" s="6">
        <v>147</v>
      </c>
      <c r="D3048" s="6">
        <v>158</v>
      </c>
      <c r="E3048" s="6">
        <v>154</v>
      </c>
      <c r="F3048" s="6">
        <v>116</v>
      </c>
    </row>
    <row r="3049" spans="2:6" x14ac:dyDescent="0.2">
      <c r="B3049" s="6" t="s">
        <v>43384</v>
      </c>
      <c r="C3049" s="6">
        <v>116</v>
      </c>
      <c r="D3049" s="6">
        <v>154</v>
      </c>
      <c r="E3049" s="6">
        <v>162</v>
      </c>
      <c r="F3049" s="6">
        <v>117</v>
      </c>
    </row>
    <row r="3050" spans="2:6" x14ac:dyDescent="0.2">
      <c r="B3050" s="6" t="s">
        <v>43385</v>
      </c>
      <c r="C3050" s="6">
        <v>140</v>
      </c>
      <c r="D3050" s="6">
        <v>144</v>
      </c>
      <c r="E3050" s="6">
        <v>148</v>
      </c>
      <c r="F3050" s="6">
        <v>126</v>
      </c>
    </row>
    <row r="3051" spans="2:6" x14ac:dyDescent="0.2">
      <c r="B3051" s="6" t="s">
        <v>43386</v>
      </c>
      <c r="C3051" s="6">
        <v>150</v>
      </c>
      <c r="D3051" s="6">
        <v>156</v>
      </c>
      <c r="E3051" s="6">
        <v>186</v>
      </c>
      <c r="F3051" s="6">
        <v>123</v>
      </c>
    </row>
    <row r="3052" spans="2:6" x14ac:dyDescent="0.2">
      <c r="B3052" s="6" t="s">
        <v>43387</v>
      </c>
      <c r="C3052" s="6">
        <v>135</v>
      </c>
      <c r="D3052" s="6">
        <v>130</v>
      </c>
      <c r="E3052" s="6">
        <v>158</v>
      </c>
      <c r="F3052" s="6">
        <v>134</v>
      </c>
    </row>
    <row r="3053" spans="2:6" x14ac:dyDescent="0.2">
      <c r="B3053" s="6" t="s">
        <v>43388</v>
      </c>
      <c r="C3053" s="6">
        <v>138</v>
      </c>
      <c r="D3053" s="6">
        <v>143</v>
      </c>
      <c r="E3053" s="6">
        <v>162</v>
      </c>
      <c r="F3053" s="6">
        <v>137</v>
      </c>
    </row>
    <row r="3054" spans="2:6" x14ac:dyDescent="0.2">
      <c r="B3054" s="6" t="s">
        <v>43389</v>
      </c>
      <c r="C3054" s="6">
        <v>112</v>
      </c>
      <c r="D3054" s="6">
        <v>95</v>
      </c>
      <c r="E3054" s="6">
        <v>130</v>
      </c>
      <c r="F3054" s="6">
        <v>128</v>
      </c>
    </row>
    <row r="3055" spans="2:6" x14ac:dyDescent="0.2">
      <c r="B3055" s="6" t="s">
        <v>43390</v>
      </c>
      <c r="C3055" s="6">
        <v>146</v>
      </c>
      <c r="D3055" s="6">
        <v>104</v>
      </c>
      <c r="E3055" s="6">
        <v>149</v>
      </c>
      <c r="F3055" s="6">
        <v>118</v>
      </c>
    </row>
    <row r="3056" spans="2:6" x14ac:dyDescent="0.2">
      <c r="B3056" s="6" t="s">
        <v>43391</v>
      </c>
      <c r="C3056" s="6">
        <v>109</v>
      </c>
      <c r="D3056" s="6">
        <v>138</v>
      </c>
      <c r="E3056" s="6">
        <v>203</v>
      </c>
      <c r="F3056" s="6">
        <v>99</v>
      </c>
    </row>
    <row r="3057" spans="2:6" x14ac:dyDescent="0.2">
      <c r="B3057" s="6" t="s">
        <v>43392</v>
      </c>
      <c r="C3057" s="6">
        <v>136</v>
      </c>
      <c r="D3057" s="6">
        <v>120</v>
      </c>
      <c r="E3057" s="6">
        <v>164</v>
      </c>
      <c r="F3057" s="6">
        <v>115</v>
      </c>
    </row>
    <row r="3058" spans="2:6" x14ac:dyDescent="0.2">
      <c r="B3058" s="6" t="s">
        <v>43393</v>
      </c>
      <c r="C3058" s="6">
        <v>110</v>
      </c>
      <c r="D3058" s="6">
        <v>140</v>
      </c>
      <c r="E3058" s="6">
        <v>153</v>
      </c>
      <c r="F3058" s="6">
        <v>102</v>
      </c>
    </row>
    <row r="3059" spans="2:6" x14ac:dyDescent="0.2">
      <c r="B3059" s="6" t="s">
        <v>43394</v>
      </c>
      <c r="C3059" s="6">
        <v>136</v>
      </c>
      <c r="D3059" s="6">
        <v>142</v>
      </c>
      <c r="E3059" s="6">
        <v>148</v>
      </c>
      <c r="F3059" s="6">
        <v>124</v>
      </c>
    </row>
    <row r="3060" spans="2:6" x14ac:dyDescent="0.2">
      <c r="B3060" s="6" t="s">
        <v>43395</v>
      </c>
      <c r="C3060" s="6">
        <v>85</v>
      </c>
      <c r="D3060" s="6">
        <v>141</v>
      </c>
      <c r="E3060" s="6">
        <v>190</v>
      </c>
      <c r="F3060" s="6">
        <v>106</v>
      </c>
    </row>
    <row r="3061" spans="2:6" x14ac:dyDescent="0.2">
      <c r="B3061" s="6" t="s">
        <v>43396</v>
      </c>
      <c r="C3061" s="6">
        <v>151</v>
      </c>
      <c r="D3061" s="6">
        <v>138</v>
      </c>
      <c r="E3061" s="6">
        <v>131</v>
      </c>
      <c r="F3061" s="6">
        <v>173</v>
      </c>
    </row>
    <row r="3062" spans="2:6" x14ac:dyDescent="0.2">
      <c r="B3062" s="6" t="s">
        <v>43397</v>
      </c>
      <c r="C3062" s="6">
        <v>145</v>
      </c>
      <c r="D3062" s="6">
        <v>126</v>
      </c>
      <c r="E3062" s="6">
        <v>160</v>
      </c>
      <c r="F3062" s="6">
        <v>142</v>
      </c>
    </row>
    <row r="3063" spans="2:6" x14ac:dyDescent="0.2">
      <c r="B3063" s="6" t="s">
        <v>43398</v>
      </c>
      <c r="C3063" s="6">
        <v>112</v>
      </c>
      <c r="D3063" s="6">
        <v>136</v>
      </c>
      <c r="E3063" s="6">
        <v>156</v>
      </c>
      <c r="F3063" s="6">
        <v>110</v>
      </c>
    </row>
    <row r="3064" spans="2:6" x14ac:dyDescent="0.2">
      <c r="B3064" s="6" t="s">
        <v>43399</v>
      </c>
      <c r="C3064" s="6">
        <v>108</v>
      </c>
      <c r="D3064" s="6">
        <v>145</v>
      </c>
      <c r="E3064" s="6">
        <v>175</v>
      </c>
      <c r="F3064" s="6">
        <v>130</v>
      </c>
    </row>
    <row r="3065" spans="2:6" x14ac:dyDescent="0.2">
      <c r="B3065" s="6" t="s">
        <v>43400</v>
      </c>
      <c r="C3065" s="6">
        <v>165</v>
      </c>
      <c r="D3065" s="6">
        <v>109</v>
      </c>
      <c r="E3065" s="6">
        <v>143</v>
      </c>
      <c r="F3065" s="6">
        <v>145</v>
      </c>
    </row>
    <row r="3066" spans="2:6" x14ac:dyDescent="0.2">
      <c r="B3066" s="6" t="s">
        <v>43401</v>
      </c>
      <c r="C3066" s="6">
        <v>123</v>
      </c>
      <c r="D3066" s="6">
        <v>121</v>
      </c>
      <c r="E3066" s="6">
        <v>117</v>
      </c>
      <c r="F3066" s="6">
        <v>108</v>
      </c>
    </row>
    <row r="3067" spans="2:6" x14ac:dyDescent="0.2">
      <c r="B3067" s="6" t="s">
        <v>43402</v>
      </c>
      <c r="C3067" s="6">
        <v>126</v>
      </c>
      <c r="D3067" s="6">
        <v>161</v>
      </c>
      <c r="E3067" s="6">
        <v>168</v>
      </c>
      <c r="F3067" s="6">
        <v>150</v>
      </c>
    </row>
    <row r="3068" spans="2:6" x14ac:dyDescent="0.2">
      <c r="B3068" s="6" t="s">
        <v>43403</v>
      </c>
      <c r="C3068" s="6">
        <v>156</v>
      </c>
      <c r="D3068" s="6">
        <v>139</v>
      </c>
      <c r="E3068" s="6">
        <v>166</v>
      </c>
      <c r="F3068" s="6">
        <v>139</v>
      </c>
    </row>
    <row r="3069" spans="2:6" x14ac:dyDescent="0.2">
      <c r="B3069" s="6" t="s">
        <v>43404</v>
      </c>
      <c r="C3069" s="6">
        <v>154</v>
      </c>
      <c r="D3069" s="6">
        <v>107</v>
      </c>
      <c r="E3069" s="6">
        <v>143</v>
      </c>
      <c r="F3069" s="6">
        <v>153</v>
      </c>
    </row>
    <row r="3070" spans="2:6" x14ac:dyDescent="0.2">
      <c r="B3070" s="6" t="s">
        <v>43405</v>
      </c>
      <c r="C3070" s="6">
        <v>129</v>
      </c>
      <c r="D3070" s="6">
        <v>131</v>
      </c>
      <c r="E3070" s="6">
        <v>171</v>
      </c>
      <c r="F3070" s="6">
        <v>138</v>
      </c>
    </row>
    <row r="3071" spans="2:6" x14ac:dyDescent="0.2">
      <c r="B3071" s="6" t="s">
        <v>43406</v>
      </c>
      <c r="C3071" s="6">
        <v>136</v>
      </c>
      <c r="D3071" s="6">
        <v>73</v>
      </c>
      <c r="E3071" s="6">
        <v>72</v>
      </c>
      <c r="F3071" s="6">
        <v>130</v>
      </c>
    </row>
    <row r="3072" spans="2:6" x14ac:dyDescent="0.2">
      <c r="B3072" s="6" t="s">
        <v>43407</v>
      </c>
      <c r="C3072" s="6">
        <v>108</v>
      </c>
      <c r="D3072" s="6">
        <v>127</v>
      </c>
      <c r="E3072" s="6">
        <v>131</v>
      </c>
      <c r="F3072" s="6">
        <v>125</v>
      </c>
    </row>
    <row r="3073" spans="2:6" x14ac:dyDescent="0.2">
      <c r="B3073" s="6" t="s">
        <v>43408</v>
      </c>
      <c r="C3073" s="6">
        <v>136</v>
      </c>
      <c r="D3073" s="6">
        <v>177</v>
      </c>
      <c r="E3073" s="6">
        <v>186</v>
      </c>
      <c r="F3073" s="6">
        <v>108</v>
      </c>
    </row>
    <row r="3074" spans="2:6" x14ac:dyDescent="0.2">
      <c r="B3074" s="6" t="s">
        <v>43409</v>
      </c>
      <c r="C3074" s="6">
        <v>119</v>
      </c>
      <c r="D3074" s="6">
        <v>174</v>
      </c>
      <c r="E3074" s="6">
        <v>207</v>
      </c>
      <c r="F3074" s="6">
        <v>141</v>
      </c>
    </row>
    <row r="3075" spans="2:6" x14ac:dyDescent="0.2">
      <c r="B3075" s="6" t="s">
        <v>43410</v>
      </c>
      <c r="C3075" s="6">
        <v>148</v>
      </c>
      <c r="D3075" s="6">
        <v>123</v>
      </c>
      <c r="E3075" s="6">
        <v>152</v>
      </c>
      <c r="F3075" s="6">
        <v>137</v>
      </c>
    </row>
    <row r="3076" spans="2:6" x14ac:dyDescent="0.2">
      <c r="B3076" s="6" t="s">
        <v>43411</v>
      </c>
      <c r="C3076" s="6">
        <v>185</v>
      </c>
      <c r="D3076" s="6">
        <v>156</v>
      </c>
      <c r="E3076" s="6">
        <v>184</v>
      </c>
      <c r="F3076" s="6">
        <v>153</v>
      </c>
    </row>
    <row r="3077" spans="2:6" x14ac:dyDescent="0.2">
      <c r="B3077" s="6" t="s">
        <v>43412</v>
      </c>
      <c r="C3077" s="6">
        <v>176</v>
      </c>
      <c r="D3077" s="6">
        <v>181</v>
      </c>
      <c r="E3077" s="6">
        <v>202</v>
      </c>
      <c r="F3077" s="6">
        <v>145</v>
      </c>
    </row>
    <row r="3078" spans="2:6" x14ac:dyDescent="0.2">
      <c r="B3078" s="6" t="s">
        <v>43413</v>
      </c>
      <c r="C3078" s="6">
        <v>122</v>
      </c>
      <c r="D3078" s="6">
        <v>197</v>
      </c>
      <c r="E3078" s="6">
        <v>221</v>
      </c>
      <c r="F3078" s="6">
        <v>152</v>
      </c>
    </row>
    <row r="3079" spans="2:6" x14ac:dyDescent="0.2">
      <c r="B3079" s="6" t="s">
        <v>43414</v>
      </c>
      <c r="C3079" s="6">
        <v>131</v>
      </c>
      <c r="D3079" s="6">
        <v>126</v>
      </c>
      <c r="E3079" s="6">
        <v>188</v>
      </c>
      <c r="F3079" s="6">
        <v>106</v>
      </c>
    </row>
    <row r="3080" spans="2:6" x14ac:dyDescent="0.2">
      <c r="B3080" s="6" t="s">
        <v>43415</v>
      </c>
      <c r="C3080" s="6">
        <v>158</v>
      </c>
      <c r="D3080" s="6">
        <v>125</v>
      </c>
      <c r="E3080" s="6">
        <v>140</v>
      </c>
      <c r="F3080" s="6">
        <v>135</v>
      </c>
    </row>
    <row r="3081" spans="2:6" x14ac:dyDescent="0.2">
      <c r="B3081" s="6" t="s">
        <v>43416</v>
      </c>
      <c r="C3081" s="6">
        <v>120</v>
      </c>
      <c r="D3081" s="6">
        <v>190</v>
      </c>
      <c r="E3081" s="6">
        <v>157</v>
      </c>
      <c r="F3081" s="6">
        <v>142</v>
      </c>
    </row>
    <row r="3082" spans="2:6" x14ac:dyDescent="0.2">
      <c r="B3082" s="6" t="s">
        <v>43417</v>
      </c>
      <c r="C3082" s="6">
        <v>104</v>
      </c>
      <c r="D3082" s="6">
        <v>126</v>
      </c>
      <c r="E3082" s="6">
        <v>164</v>
      </c>
      <c r="F3082" s="6">
        <v>95</v>
      </c>
    </row>
    <row r="3083" spans="2:6" x14ac:dyDescent="0.2">
      <c r="B3083" s="6" t="s">
        <v>43418</v>
      </c>
      <c r="C3083" s="6">
        <v>109</v>
      </c>
      <c r="D3083" s="6">
        <v>79</v>
      </c>
      <c r="E3083" s="6">
        <v>113</v>
      </c>
      <c r="F3083" s="6">
        <v>141</v>
      </c>
    </row>
    <row r="3084" spans="2:6" x14ac:dyDescent="0.2">
      <c r="B3084" s="6" t="s">
        <v>43419</v>
      </c>
      <c r="C3084" s="6">
        <v>135</v>
      </c>
      <c r="D3084" s="6">
        <v>139</v>
      </c>
      <c r="E3084" s="6">
        <v>149</v>
      </c>
      <c r="F3084" s="6">
        <v>145</v>
      </c>
    </row>
    <row r="3085" spans="2:6" x14ac:dyDescent="0.2">
      <c r="B3085" s="6" t="s">
        <v>43420</v>
      </c>
      <c r="C3085" s="6">
        <v>133</v>
      </c>
      <c r="D3085" s="6">
        <v>100</v>
      </c>
      <c r="E3085" s="6">
        <v>128</v>
      </c>
      <c r="F3085" s="6">
        <v>103</v>
      </c>
    </row>
    <row r="3086" spans="2:6" x14ac:dyDescent="0.2">
      <c r="B3086" s="6" t="s">
        <v>43421</v>
      </c>
      <c r="C3086" s="6">
        <v>105</v>
      </c>
      <c r="D3086" s="6">
        <v>127</v>
      </c>
      <c r="E3086" s="6">
        <v>161</v>
      </c>
      <c r="F3086" s="6">
        <v>129</v>
      </c>
    </row>
    <row r="3087" spans="2:6" x14ac:dyDescent="0.2">
      <c r="B3087" s="6" t="s">
        <v>43422</v>
      </c>
      <c r="C3087" s="6">
        <v>147</v>
      </c>
      <c r="D3087" s="6">
        <v>213</v>
      </c>
      <c r="E3087" s="6">
        <v>216</v>
      </c>
      <c r="F3087" s="6">
        <v>130</v>
      </c>
    </row>
    <row r="3088" spans="2:6" x14ac:dyDescent="0.2">
      <c r="B3088" s="6" t="s">
        <v>43423</v>
      </c>
      <c r="C3088" s="6">
        <v>142</v>
      </c>
      <c r="D3088" s="6">
        <v>157</v>
      </c>
      <c r="E3088" s="6">
        <v>147</v>
      </c>
      <c r="F3088" s="6">
        <v>106</v>
      </c>
    </row>
    <row r="3089" spans="2:6" x14ac:dyDescent="0.2">
      <c r="B3089" s="6" t="s">
        <v>43424</v>
      </c>
      <c r="C3089" s="6">
        <v>110</v>
      </c>
      <c r="D3089" s="6">
        <v>164</v>
      </c>
      <c r="E3089" s="6">
        <v>190</v>
      </c>
      <c r="F3089" s="6">
        <v>107</v>
      </c>
    </row>
    <row r="3090" spans="2:6" x14ac:dyDescent="0.2">
      <c r="B3090" s="6" t="s">
        <v>43425</v>
      </c>
      <c r="C3090" s="6">
        <v>163</v>
      </c>
      <c r="D3090" s="6">
        <v>185</v>
      </c>
      <c r="E3090" s="6">
        <v>181</v>
      </c>
      <c r="F3090" s="6">
        <v>124</v>
      </c>
    </row>
    <row r="3091" spans="2:6" x14ac:dyDescent="0.2">
      <c r="B3091" s="6" t="s">
        <v>43426</v>
      </c>
      <c r="C3091" s="6">
        <v>136</v>
      </c>
      <c r="D3091" s="6">
        <v>94</v>
      </c>
      <c r="E3091" s="6">
        <v>154</v>
      </c>
      <c r="F3091" s="6">
        <v>152</v>
      </c>
    </row>
    <row r="3092" spans="2:6" x14ac:dyDescent="0.2">
      <c r="B3092" s="6" t="s">
        <v>43427</v>
      </c>
      <c r="C3092" s="6">
        <v>164</v>
      </c>
      <c r="D3092" s="6">
        <v>70</v>
      </c>
      <c r="E3092" s="6">
        <v>71</v>
      </c>
      <c r="F3092" s="6">
        <v>173</v>
      </c>
    </row>
    <row r="3093" spans="2:6" x14ac:dyDescent="0.2">
      <c r="B3093" s="6" t="s">
        <v>43428</v>
      </c>
      <c r="C3093" s="6">
        <v>130</v>
      </c>
      <c r="D3093" s="6">
        <v>181</v>
      </c>
      <c r="E3093" s="6">
        <v>241</v>
      </c>
      <c r="F3093" s="6">
        <v>108</v>
      </c>
    </row>
    <row r="3094" spans="2:6" x14ac:dyDescent="0.2">
      <c r="B3094" s="6" t="s">
        <v>43429</v>
      </c>
      <c r="C3094" s="6">
        <v>162</v>
      </c>
      <c r="D3094" s="6">
        <v>134</v>
      </c>
      <c r="E3094" s="6">
        <v>131</v>
      </c>
      <c r="F3094" s="6">
        <v>166</v>
      </c>
    </row>
    <row r="3095" spans="2:6" x14ac:dyDescent="0.2">
      <c r="B3095" s="6" t="s">
        <v>43430</v>
      </c>
      <c r="C3095" s="6">
        <v>137</v>
      </c>
      <c r="D3095" s="6">
        <v>137</v>
      </c>
      <c r="E3095" s="6">
        <v>138</v>
      </c>
      <c r="F3095" s="6">
        <v>104</v>
      </c>
    </row>
    <row r="3096" spans="2:6" x14ac:dyDescent="0.2">
      <c r="B3096" s="6" t="s">
        <v>43431</v>
      </c>
      <c r="C3096" s="6">
        <v>149</v>
      </c>
      <c r="D3096" s="6">
        <v>129</v>
      </c>
      <c r="E3096" s="6">
        <v>173</v>
      </c>
      <c r="F3096" s="6">
        <v>137</v>
      </c>
    </row>
    <row r="3097" spans="2:6" x14ac:dyDescent="0.2">
      <c r="B3097" s="6" t="s">
        <v>43432</v>
      </c>
      <c r="C3097" s="6">
        <v>168</v>
      </c>
      <c r="D3097" s="6">
        <v>102</v>
      </c>
      <c r="E3097" s="6">
        <v>119</v>
      </c>
      <c r="F3097" s="6">
        <v>161</v>
      </c>
    </row>
    <row r="3098" spans="2:6" x14ac:dyDescent="0.2">
      <c r="B3098" s="6" t="s">
        <v>43433</v>
      </c>
      <c r="C3098" s="6">
        <v>173</v>
      </c>
      <c r="D3098" s="6">
        <v>140</v>
      </c>
      <c r="E3098" s="6">
        <v>157</v>
      </c>
      <c r="F3098" s="6">
        <v>133</v>
      </c>
    </row>
    <row r="3099" spans="2:6" x14ac:dyDescent="0.2">
      <c r="B3099" s="6" t="s">
        <v>43434</v>
      </c>
      <c r="C3099" s="6">
        <v>103</v>
      </c>
      <c r="D3099" s="6">
        <v>119</v>
      </c>
      <c r="E3099" s="6">
        <v>166</v>
      </c>
      <c r="F3099" s="6">
        <v>129</v>
      </c>
    </row>
    <row r="3100" spans="2:6" x14ac:dyDescent="0.2">
      <c r="B3100" s="6" t="s">
        <v>43435</v>
      </c>
      <c r="C3100" s="6">
        <v>43</v>
      </c>
      <c r="D3100" s="6">
        <v>167</v>
      </c>
      <c r="E3100" s="6">
        <v>147</v>
      </c>
      <c r="F3100" s="6">
        <v>41</v>
      </c>
    </row>
    <row r="3101" spans="2:6" x14ac:dyDescent="0.2">
      <c r="B3101" s="6" t="s">
        <v>43436</v>
      </c>
      <c r="C3101" s="6">
        <v>145</v>
      </c>
      <c r="D3101" s="6">
        <v>83</v>
      </c>
      <c r="E3101" s="6">
        <v>119</v>
      </c>
      <c r="F3101" s="6">
        <v>146</v>
      </c>
    </row>
    <row r="3102" spans="2:6" x14ac:dyDescent="0.2">
      <c r="B3102" s="6" t="s">
        <v>43437</v>
      </c>
      <c r="C3102" s="6">
        <v>165</v>
      </c>
      <c r="D3102" s="6">
        <v>165</v>
      </c>
      <c r="E3102" s="6">
        <v>180</v>
      </c>
      <c r="F3102" s="6">
        <v>152</v>
      </c>
    </row>
    <row r="3103" spans="2:6" x14ac:dyDescent="0.2">
      <c r="B3103" s="6" t="s">
        <v>43438</v>
      </c>
      <c r="C3103" s="6">
        <v>122</v>
      </c>
      <c r="D3103" s="6">
        <v>193</v>
      </c>
      <c r="E3103" s="6">
        <v>163</v>
      </c>
      <c r="F3103" s="6">
        <v>129</v>
      </c>
    </row>
    <row r="3104" spans="2:6" x14ac:dyDescent="0.2">
      <c r="B3104" s="6" t="s">
        <v>43439</v>
      </c>
      <c r="C3104" s="6">
        <v>113</v>
      </c>
      <c r="D3104" s="6">
        <v>143</v>
      </c>
      <c r="E3104" s="6">
        <v>167</v>
      </c>
      <c r="F3104" s="6">
        <v>105</v>
      </c>
    </row>
    <row r="3105" spans="2:6" x14ac:dyDescent="0.2">
      <c r="B3105" s="6" t="s">
        <v>43440</v>
      </c>
      <c r="C3105" s="6">
        <v>164</v>
      </c>
      <c r="D3105" s="6">
        <v>109</v>
      </c>
      <c r="E3105" s="6">
        <v>152</v>
      </c>
      <c r="F3105" s="6">
        <v>170</v>
      </c>
    </row>
    <row r="3106" spans="2:6" x14ac:dyDescent="0.2">
      <c r="B3106" s="6" t="s">
        <v>43441</v>
      </c>
      <c r="C3106" s="6">
        <v>153</v>
      </c>
      <c r="D3106" s="6">
        <v>163</v>
      </c>
      <c r="E3106" s="6">
        <v>183</v>
      </c>
      <c r="F3106" s="6">
        <v>162</v>
      </c>
    </row>
    <row r="3107" spans="2:6" x14ac:dyDescent="0.2">
      <c r="B3107" s="6" t="s">
        <v>43442</v>
      </c>
      <c r="C3107" s="6">
        <v>160</v>
      </c>
      <c r="D3107" s="6">
        <v>134</v>
      </c>
      <c r="E3107" s="6">
        <v>187</v>
      </c>
      <c r="F3107" s="6">
        <v>182</v>
      </c>
    </row>
    <row r="3108" spans="2:6" x14ac:dyDescent="0.2">
      <c r="B3108" s="6" t="s">
        <v>43443</v>
      </c>
      <c r="C3108" s="6">
        <v>161</v>
      </c>
      <c r="D3108" s="6">
        <v>144</v>
      </c>
      <c r="E3108" s="6">
        <v>145</v>
      </c>
      <c r="F3108" s="6">
        <v>130</v>
      </c>
    </row>
    <row r="3109" spans="2:6" x14ac:dyDescent="0.2">
      <c r="B3109" s="6" t="s">
        <v>43444</v>
      </c>
      <c r="C3109" s="6">
        <v>113</v>
      </c>
      <c r="D3109" s="6">
        <v>147</v>
      </c>
      <c r="E3109" s="6">
        <v>141</v>
      </c>
      <c r="F3109" s="6">
        <v>147</v>
      </c>
    </row>
    <row r="3110" spans="2:6" x14ac:dyDescent="0.2">
      <c r="B3110" s="6" t="s">
        <v>43445</v>
      </c>
      <c r="C3110" s="6">
        <v>148</v>
      </c>
      <c r="D3110" s="6">
        <v>145</v>
      </c>
      <c r="E3110" s="6">
        <v>165</v>
      </c>
      <c r="F3110" s="6">
        <v>90</v>
      </c>
    </row>
    <row r="3111" spans="2:6" x14ac:dyDescent="0.2">
      <c r="B3111" s="6" t="s">
        <v>43446</v>
      </c>
      <c r="C3111" s="6">
        <v>104</v>
      </c>
      <c r="D3111" s="6">
        <v>171</v>
      </c>
      <c r="E3111" s="6">
        <v>162</v>
      </c>
      <c r="F3111" s="6">
        <v>145</v>
      </c>
    </row>
    <row r="3112" spans="2:6" x14ac:dyDescent="0.2">
      <c r="B3112" s="6" t="s">
        <v>43447</v>
      </c>
      <c r="C3112" s="6">
        <v>111</v>
      </c>
      <c r="D3112" s="6">
        <v>99</v>
      </c>
      <c r="E3112" s="6">
        <v>153</v>
      </c>
      <c r="F3112" s="6">
        <v>141</v>
      </c>
    </row>
    <row r="3113" spans="2:6" x14ac:dyDescent="0.2">
      <c r="B3113" s="6" t="s">
        <v>43448</v>
      </c>
      <c r="C3113" s="6">
        <v>149</v>
      </c>
      <c r="D3113" s="6">
        <v>132</v>
      </c>
      <c r="E3113" s="6">
        <v>123</v>
      </c>
      <c r="F3113" s="6">
        <v>162</v>
      </c>
    </row>
    <row r="3114" spans="2:6" x14ac:dyDescent="0.2">
      <c r="B3114" s="6" t="s">
        <v>43449</v>
      </c>
      <c r="C3114" s="6">
        <v>141</v>
      </c>
      <c r="D3114" s="6">
        <v>163</v>
      </c>
      <c r="E3114" s="6">
        <v>197</v>
      </c>
      <c r="F3114" s="6">
        <v>133</v>
      </c>
    </row>
    <row r="3115" spans="2:6" x14ac:dyDescent="0.2">
      <c r="B3115" s="6" t="s">
        <v>43450</v>
      </c>
      <c r="C3115" s="6">
        <v>146</v>
      </c>
      <c r="D3115" s="6">
        <v>117</v>
      </c>
      <c r="E3115" s="6">
        <v>136</v>
      </c>
      <c r="F3115" s="6">
        <v>145</v>
      </c>
    </row>
    <row r="3116" spans="2:6" x14ac:dyDescent="0.2">
      <c r="B3116" s="6" t="s">
        <v>43451</v>
      </c>
      <c r="C3116" s="6">
        <v>121</v>
      </c>
      <c r="D3116" s="6">
        <v>138</v>
      </c>
      <c r="E3116" s="6">
        <v>157</v>
      </c>
      <c r="F3116" s="6">
        <v>142</v>
      </c>
    </row>
    <row r="3117" spans="2:6" x14ac:dyDescent="0.2">
      <c r="B3117" s="6" t="s">
        <v>43452</v>
      </c>
      <c r="C3117" s="6">
        <v>107</v>
      </c>
      <c r="D3117" s="6">
        <v>186</v>
      </c>
      <c r="E3117" s="6">
        <v>183</v>
      </c>
      <c r="F3117" s="6">
        <v>121</v>
      </c>
    </row>
    <row r="3118" spans="2:6" x14ac:dyDescent="0.2">
      <c r="B3118" s="6" t="s">
        <v>43453</v>
      </c>
      <c r="C3118" s="6">
        <v>141</v>
      </c>
      <c r="D3118" s="6">
        <v>115</v>
      </c>
      <c r="E3118" s="6">
        <v>127</v>
      </c>
      <c r="F3118" s="6">
        <v>98</v>
      </c>
    </row>
    <row r="3119" spans="2:6" x14ac:dyDescent="0.2">
      <c r="B3119" s="6" t="s">
        <v>43454</v>
      </c>
      <c r="C3119" s="6">
        <v>148</v>
      </c>
      <c r="D3119" s="6">
        <v>111</v>
      </c>
      <c r="E3119" s="6">
        <v>137</v>
      </c>
      <c r="F3119" s="6">
        <v>155</v>
      </c>
    </row>
    <row r="3120" spans="2:6" x14ac:dyDescent="0.2">
      <c r="B3120" s="6" t="s">
        <v>43455</v>
      </c>
      <c r="C3120" s="6">
        <v>152</v>
      </c>
      <c r="D3120" s="6">
        <v>158</v>
      </c>
      <c r="E3120" s="6">
        <v>176</v>
      </c>
      <c r="F3120" s="6">
        <v>96</v>
      </c>
    </row>
    <row r="3121" spans="2:6" x14ac:dyDescent="0.2">
      <c r="B3121" s="6" t="s">
        <v>43456</v>
      </c>
      <c r="C3121" s="6">
        <v>115</v>
      </c>
      <c r="D3121" s="6">
        <v>102</v>
      </c>
      <c r="E3121" s="6">
        <v>143</v>
      </c>
      <c r="F3121" s="6">
        <v>104</v>
      </c>
    </row>
    <row r="3122" spans="2:6" x14ac:dyDescent="0.2">
      <c r="B3122" s="6" t="s">
        <v>43457</v>
      </c>
      <c r="C3122" s="6">
        <v>89</v>
      </c>
      <c r="D3122" s="6">
        <v>162</v>
      </c>
      <c r="E3122" s="6">
        <v>185</v>
      </c>
      <c r="F3122" s="6">
        <v>71</v>
      </c>
    </row>
    <row r="3123" spans="2:6" x14ac:dyDescent="0.2">
      <c r="B3123" s="6" t="s">
        <v>43458</v>
      </c>
      <c r="C3123" s="6">
        <v>152</v>
      </c>
      <c r="D3123" s="6">
        <v>150</v>
      </c>
      <c r="E3123" s="6">
        <v>180</v>
      </c>
      <c r="F3123" s="6">
        <v>139</v>
      </c>
    </row>
    <row r="3124" spans="2:6" x14ac:dyDescent="0.2">
      <c r="B3124" s="6" t="s">
        <v>43459</v>
      </c>
      <c r="C3124" s="6">
        <v>110</v>
      </c>
      <c r="D3124" s="6">
        <v>146</v>
      </c>
      <c r="E3124" s="6">
        <v>171</v>
      </c>
      <c r="F3124" s="6">
        <v>126</v>
      </c>
    </row>
    <row r="3125" spans="2:6" x14ac:dyDescent="0.2">
      <c r="B3125" s="6" t="s">
        <v>43460</v>
      </c>
      <c r="C3125" s="6">
        <v>163</v>
      </c>
      <c r="D3125" s="6">
        <v>143</v>
      </c>
      <c r="E3125" s="6">
        <v>181</v>
      </c>
      <c r="F3125" s="6">
        <v>187</v>
      </c>
    </row>
    <row r="3126" spans="2:6" x14ac:dyDescent="0.2">
      <c r="B3126" s="6" t="s">
        <v>43461</v>
      </c>
      <c r="C3126" s="6">
        <v>108</v>
      </c>
      <c r="D3126" s="6">
        <v>123</v>
      </c>
      <c r="E3126" s="6">
        <v>126</v>
      </c>
      <c r="F3126" s="6">
        <v>122</v>
      </c>
    </row>
    <row r="3127" spans="2:6" x14ac:dyDescent="0.2">
      <c r="B3127" s="6" t="s">
        <v>43462</v>
      </c>
      <c r="C3127" s="6">
        <v>141</v>
      </c>
      <c r="D3127" s="6">
        <v>102</v>
      </c>
      <c r="E3127" s="6">
        <v>136</v>
      </c>
      <c r="F3127" s="6">
        <v>119</v>
      </c>
    </row>
    <row r="3128" spans="2:6" x14ac:dyDescent="0.2">
      <c r="B3128" s="6" t="s">
        <v>43463</v>
      </c>
      <c r="C3128" s="6">
        <v>155</v>
      </c>
      <c r="D3128" s="6">
        <v>175</v>
      </c>
      <c r="E3128" s="6">
        <v>198</v>
      </c>
      <c r="F3128" s="6">
        <v>141</v>
      </c>
    </row>
    <row r="3129" spans="2:6" x14ac:dyDescent="0.2">
      <c r="B3129" s="6" t="s">
        <v>43464</v>
      </c>
      <c r="C3129" s="6">
        <v>98</v>
      </c>
      <c r="D3129" s="6">
        <v>186</v>
      </c>
      <c r="E3129" s="6">
        <v>221</v>
      </c>
      <c r="F3129" s="6">
        <v>119</v>
      </c>
    </row>
    <row r="3130" spans="2:6" x14ac:dyDescent="0.2">
      <c r="B3130" s="6" t="s">
        <v>43465</v>
      </c>
      <c r="C3130" s="6">
        <v>115</v>
      </c>
      <c r="D3130" s="6">
        <v>103</v>
      </c>
      <c r="E3130" s="6">
        <v>103</v>
      </c>
      <c r="F3130" s="6">
        <v>131</v>
      </c>
    </row>
    <row r="3131" spans="2:6" x14ac:dyDescent="0.2">
      <c r="B3131" s="6" t="s">
        <v>43466</v>
      </c>
      <c r="C3131" s="6">
        <v>149</v>
      </c>
      <c r="D3131" s="6">
        <v>159</v>
      </c>
      <c r="E3131" s="6">
        <v>160</v>
      </c>
      <c r="F3131" s="6">
        <v>153</v>
      </c>
    </row>
    <row r="3132" spans="2:6" x14ac:dyDescent="0.2">
      <c r="B3132" s="6" t="s">
        <v>43467</v>
      </c>
      <c r="C3132" s="6">
        <v>144</v>
      </c>
      <c r="D3132" s="6">
        <v>168</v>
      </c>
      <c r="E3132" s="6">
        <v>157</v>
      </c>
      <c r="F3132" s="6">
        <v>147</v>
      </c>
    </row>
    <row r="3133" spans="2:6" x14ac:dyDescent="0.2">
      <c r="B3133" s="6" t="s">
        <v>43468</v>
      </c>
      <c r="C3133" s="6">
        <v>69</v>
      </c>
      <c r="D3133" s="6">
        <v>130</v>
      </c>
      <c r="E3133" s="6">
        <v>168</v>
      </c>
      <c r="F3133" s="6">
        <v>82</v>
      </c>
    </row>
    <row r="3134" spans="2:6" x14ac:dyDescent="0.2">
      <c r="B3134" s="6" t="s">
        <v>43469</v>
      </c>
      <c r="C3134" s="6">
        <v>163</v>
      </c>
      <c r="D3134" s="6">
        <v>164</v>
      </c>
      <c r="E3134" s="6">
        <v>199</v>
      </c>
      <c r="F3134" s="6">
        <v>164</v>
      </c>
    </row>
    <row r="3135" spans="2:6" x14ac:dyDescent="0.2">
      <c r="B3135" s="6" t="s">
        <v>43470</v>
      </c>
      <c r="C3135" s="6">
        <v>106</v>
      </c>
      <c r="D3135" s="6">
        <v>124</v>
      </c>
      <c r="E3135" s="6">
        <v>163</v>
      </c>
      <c r="F3135" s="6">
        <v>134</v>
      </c>
    </row>
    <row r="3136" spans="2:6" x14ac:dyDescent="0.2">
      <c r="B3136" s="6" t="s">
        <v>43471</v>
      </c>
      <c r="C3136" s="6">
        <v>140</v>
      </c>
      <c r="D3136" s="6">
        <v>139</v>
      </c>
      <c r="E3136" s="6">
        <v>166</v>
      </c>
      <c r="F3136" s="6">
        <v>123</v>
      </c>
    </row>
    <row r="3137" spans="2:6" x14ac:dyDescent="0.2">
      <c r="B3137" s="6" t="s">
        <v>43472</v>
      </c>
      <c r="C3137" s="6">
        <v>112</v>
      </c>
      <c r="D3137" s="6">
        <v>143</v>
      </c>
      <c r="E3137" s="6">
        <v>184</v>
      </c>
      <c r="F3137" s="6">
        <v>133</v>
      </c>
    </row>
    <row r="3138" spans="2:6" x14ac:dyDescent="0.2">
      <c r="B3138" s="6" t="s">
        <v>43473</v>
      </c>
      <c r="C3138" s="6">
        <v>95</v>
      </c>
      <c r="D3138" s="6">
        <v>166</v>
      </c>
      <c r="E3138" s="6">
        <v>209</v>
      </c>
      <c r="F3138" s="6">
        <v>98</v>
      </c>
    </row>
    <row r="3139" spans="2:6" x14ac:dyDescent="0.2">
      <c r="B3139" s="6" t="s">
        <v>43474</v>
      </c>
      <c r="C3139" s="6">
        <v>116</v>
      </c>
      <c r="D3139" s="6">
        <v>119</v>
      </c>
      <c r="E3139" s="6">
        <v>165</v>
      </c>
      <c r="F3139" s="6">
        <v>153</v>
      </c>
    </row>
    <row r="3140" spans="2:6" x14ac:dyDescent="0.2">
      <c r="B3140" s="6" t="s">
        <v>43475</v>
      </c>
      <c r="C3140" s="6">
        <v>146</v>
      </c>
      <c r="D3140" s="6">
        <v>156</v>
      </c>
      <c r="E3140" s="6">
        <v>136</v>
      </c>
      <c r="F3140" s="6">
        <v>148</v>
      </c>
    </row>
    <row r="3141" spans="2:6" x14ac:dyDescent="0.2">
      <c r="B3141" s="6" t="s">
        <v>43476</v>
      </c>
      <c r="C3141" s="6">
        <v>123</v>
      </c>
      <c r="D3141" s="6">
        <v>138</v>
      </c>
      <c r="E3141" s="6">
        <v>173</v>
      </c>
      <c r="F3141" s="6">
        <v>138</v>
      </c>
    </row>
    <row r="3142" spans="2:6" x14ac:dyDescent="0.2">
      <c r="B3142" s="6" t="s">
        <v>43477</v>
      </c>
      <c r="C3142" s="6">
        <v>120</v>
      </c>
      <c r="D3142" s="6">
        <v>97</v>
      </c>
      <c r="E3142" s="6">
        <v>143</v>
      </c>
      <c r="F3142" s="6">
        <v>133</v>
      </c>
    </row>
    <row r="3143" spans="2:6" x14ac:dyDescent="0.2">
      <c r="B3143" s="6" t="s">
        <v>43478</v>
      </c>
      <c r="C3143" s="6">
        <v>150</v>
      </c>
      <c r="D3143" s="6">
        <v>117</v>
      </c>
      <c r="E3143" s="6">
        <v>167</v>
      </c>
      <c r="F3143" s="6">
        <v>175</v>
      </c>
    </row>
    <row r="3144" spans="2:6" x14ac:dyDescent="0.2">
      <c r="B3144" s="6" t="s">
        <v>43479</v>
      </c>
      <c r="C3144" s="6">
        <v>137</v>
      </c>
      <c r="D3144" s="6">
        <v>141</v>
      </c>
      <c r="E3144" s="6">
        <v>157</v>
      </c>
      <c r="F3144" s="6">
        <v>155</v>
      </c>
    </row>
    <row r="3145" spans="2:6" x14ac:dyDescent="0.2">
      <c r="B3145" s="6" t="s">
        <v>43480</v>
      </c>
      <c r="C3145" s="6">
        <v>145</v>
      </c>
      <c r="D3145" s="6">
        <v>101</v>
      </c>
      <c r="E3145" s="6">
        <v>115</v>
      </c>
      <c r="F3145" s="6">
        <v>152</v>
      </c>
    </row>
    <row r="3146" spans="2:6" x14ac:dyDescent="0.2">
      <c r="B3146" s="6" t="s">
        <v>43481</v>
      </c>
      <c r="C3146" s="6">
        <v>143</v>
      </c>
      <c r="D3146" s="6">
        <v>190</v>
      </c>
      <c r="E3146" s="6">
        <v>194</v>
      </c>
      <c r="F3146" s="6">
        <v>155</v>
      </c>
    </row>
    <row r="3147" spans="2:6" x14ac:dyDescent="0.2">
      <c r="B3147" s="6" t="s">
        <v>43482</v>
      </c>
      <c r="C3147" s="6">
        <v>99</v>
      </c>
      <c r="D3147" s="6">
        <v>85</v>
      </c>
      <c r="E3147" s="6">
        <v>101</v>
      </c>
      <c r="F3147" s="6">
        <v>128</v>
      </c>
    </row>
    <row r="3148" spans="2:6" x14ac:dyDescent="0.2">
      <c r="B3148" s="6" t="s">
        <v>43483</v>
      </c>
      <c r="C3148" s="6">
        <v>144</v>
      </c>
      <c r="D3148" s="6">
        <v>168</v>
      </c>
      <c r="E3148" s="6">
        <v>178</v>
      </c>
      <c r="F3148" s="6">
        <v>110</v>
      </c>
    </row>
    <row r="3149" spans="2:6" x14ac:dyDescent="0.2">
      <c r="B3149" s="6" t="s">
        <v>43484</v>
      </c>
      <c r="C3149" s="6">
        <v>115</v>
      </c>
      <c r="D3149" s="6">
        <v>139</v>
      </c>
      <c r="E3149" s="6">
        <v>204</v>
      </c>
      <c r="F3149" s="6">
        <v>125</v>
      </c>
    </row>
    <row r="3150" spans="2:6" x14ac:dyDescent="0.2">
      <c r="B3150" s="6" t="s">
        <v>43485</v>
      </c>
      <c r="C3150" s="6">
        <v>113</v>
      </c>
      <c r="D3150" s="6">
        <v>114</v>
      </c>
      <c r="E3150" s="6">
        <v>137</v>
      </c>
      <c r="F3150" s="6">
        <v>132</v>
      </c>
    </row>
    <row r="3151" spans="2:6" x14ac:dyDescent="0.2">
      <c r="B3151" s="6" t="s">
        <v>43486</v>
      </c>
      <c r="C3151" s="6">
        <v>108</v>
      </c>
      <c r="D3151" s="6">
        <v>111</v>
      </c>
      <c r="E3151" s="6">
        <v>145</v>
      </c>
      <c r="F3151" s="6">
        <v>140</v>
      </c>
    </row>
    <row r="3152" spans="2:6" x14ac:dyDescent="0.2">
      <c r="B3152" s="6" t="s">
        <v>43487</v>
      </c>
      <c r="C3152" s="6">
        <v>156</v>
      </c>
      <c r="D3152" s="6">
        <v>133</v>
      </c>
      <c r="E3152" s="6">
        <v>164</v>
      </c>
      <c r="F3152" s="6">
        <v>141</v>
      </c>
    </row>
    <row r="3153" spans="2:6" x14ac:dyDescent="0.2">
      <c r="B3153" s="6" t="s">
        <v>43488</v>
      </c>
      <c r="C3153" s="6">
        <v>106</v>
      </c>
      <c r="D3153" s="6">
        <v>150</v>
      </c>
      <c r="E3153" s="6">
        <v>150</v>
      </c>
      <c r="F3153" s="6">
        <v>122</v>
      </c>
    </row>
    <row r="3154" spans="2:6" x14ac:dyDescent="0.2">
      <c r="B3154" s="6" t="s">
        <v>43489</v>
      </c>
      <c r="C3154" s="6">
        <v>132</v>
      </c>
      <c r="D3154" s="6">
        <v>105</v>
      </c>
      <c r="E3154" s="6">
        <v>111</v>
      </c>
      <c r="F3154" s="6">
        <v>120</v>
      </c>
    </row>
    <row r="3155" spans="2:6" x14ac:dyDescent="0.2">
      <c r="B3155" s="6" t="s">
        <v>43490</v>
      </c>
      <c r="C3155" s="6">
        <v>104</v>
      </c>
      <c r="D3155" s="6">
        <v>112</v>
      </c>
      <c r="E3155" s="6">
        <v>123</v>
      </c>
      <c r="F3155" s="6">
        <v>101</v>
      </c>
    </row>
    <row r="3156" spans="2:6" x14ac:dyDescent="0.2">
      <c r="B3156" s="6" t="s">
        <v>43491</v>
      </c>
      <c r="C3156" s="6">
        <v>133</v>
      </c>
      <c r="D3156" s="6">
        <v>158</v>
      </c>
      <c r="E3156" s="6">
        <v>145</v>
      </c>
      <c r="F3156" s="6">
        <v>132</v>
      </c>
    </row>
    <row r="3157" spans="2:6" x14ac:dyDescent="0.2">
      <c r="B3157" s="6" t="s">
        <v>43492</v>
      </c>
      <c r="C3157" s="6">
        <v>131</v>
      </c>
      <c r="D3157" s="6">
        <v>153</v>
      </c>
      <c r="E3157" s="6">
        <v>199</v>
      </c>
      <c r="F3157" s="6">
        <v>128</v>
      </c>
    </row>
    <row r="3158" spans="2:6" x14ac:dyDescent="0.2">
      <c r="B3158" s="6" t="s">
        <v>43493</v>
      </c>
      <c r="C3158" s="6">
        <v>105</v>
      </c>
      <c r="D3158" s="6">
        <v>125</v>
      </c>
      <c r="E3158" s="6">
        <v>146</v>
      </c>
      <c r="F3158" s="6">
        <v>114</v>
      </c>
    </row>
    <row r="3159" spans="2:6" x14ac:dyDescent="0.2">
      <c r="B3159" s="6" t="s">
        <v>43494</v>
      </c>
      <c r="C3159" s="6">
        <v>144</v>
      </c>
      <c r="D3159" s="6">
        <v>131</v>
      </c>
      <c r="E3159" s="6">
        <v>138</v>
      </c>
      <c r="F3159" s="6">
        <v>133</v>
      </c>
    </row>
    <row r="3160" spans="2:6" x14ac:dyDescent="0.2">
      <c r="B3160" s="6" t="s">
        <v>43495</v>
      </c>
      <c r="C3160" s="6">
        <v>105</v>
      </c>
      <c r="D3160" s="6">
        <v>131</v>
      </c>
      <c r="E3160" s="6">
        <v>176</v>
      </c>
      <c r="F3160" s="6">
        <v>102</v>
      </c>
    </row>
    <row r="3161" spans="2:6" x14ac:dyDescent="0.2">
      <c r="B3161" s="6" t="s">
        <v>43496</v>
      </c>
      <c r="C3161" s="6">
        <v>142</v>
      </c>
      <c r="D3161" s="6">
        <v>120</v>
      </c>
      <c r="E3161" s="6">
        <v>166</v>
      </c>
      <c r="F3161" s="6">
        <v>156</v>
      </c>
    </row>
    <row r="3162" spans="2:6" x14ac:dyDescent="0.2">
      <c r="B3162" s="6" t="s">
        <v>43497</v>
      </c>
      <c r="C3162" s="6">
        <v>137</v>
      </c>
      <c r="D3162" s="6">
        <v>112</v>
      </c>
      <c r="E3162" s="6">
        <v>148</v>
      </c>
      <c r="F3162" s="6">
        <v>121</v>
      </c>
    </row>
    <row r="3163" spans="2:6" x14ac:dyDescent="0.2">
      <c r="B3163" s="6" t="s">
        <v>43498</v>
      </c>
      <c r="C3163" s="6">
        <v>130</v>
      </c>
      <c r="D3163" s="6">
        <v>126</v>
      </c>
      <c r="E3163" s="6">
        <v>179</v>
      </c>
      <c r="F3163" s="6">
        <v>142</v>
      </c>
    </row>
    <row r="3164" spans="2:6" x14ac:dyDescent="0.2">
      <c r="B3164" s="6" t="s">
        <v>43499</v>
      </c>
      <c r="C3164" s="6">
        <v>125</v>
      </c>
      <c r="D3164" s="6">
        <v>136</v>
      </c>
      <c r="E3164" s="6">
        <v>167</v>
      </c>
      <c r="F3164" s="6">
        <v>127</v>
      </c>
    </row>
    <row r="3165" spans="2:6" x14ac:dyDescent="0.2">
      <c r="B3165" s="6" t="s">
        <v>43500</v>
      </c>
      <c r="C3165" s="6">
        <v>158</v>
      </c>
      <c r="D3165" s="6">
        <v>128</v>
      </c>
      <c r="E3165" s="6">
        <v>154</v>
      </c>
      <c r="F3165" s="6">
        <v>147</v>
      </c>
    </row>
    <row r="3166" spans="2:6" x14ac:dyDescent="0.2">
      <c r="B3166" s="6" t="s">
        <v>43501</v>
      </c>
      <c r="C3166" s="6">
        <v>121</v>
      </c>
      <c r="D3166" s="6">
        <v>117</v>
      </c>
      <c r="E3166" s="6">
        <v>110</v>
      </c>
      <c r="F3166" s="6">
        <v>144</v>
      </c>
    </row>
    <row r="3167" spans="2:6" x14ac:dyDescent="0.2">
      <c r="B3167" s="6" t="s">
        <v>43502</v>
      </c>
      <c r="C3167" s="6">
        <v>105</v>
      </c>
      <c r="D3167" s="6">
        <v>124</v>
      </c>
      <c r="E3167" s="6">
        <v>156</v>
      </c>
      <c r="F3167" s="6">
        <v>145</v>
      </c>
    </row>
    <row r="3168" spans="2:6" x14ac:dyDescent="0.2">
      <c r="B3168" s="6" t="s">
        <v>43503</v>
      </c>
      <c r="C3168" s="6">
        <v>137</v>
      </c>
      <c r="D3168" s="6">
        <v>159</v>
      </c>
      <c r="E3168" s="6">
        <v>156</v>
      </c>
      <c r="F3168" s="6">
        <v>110</v>
      </c>
    </row>
    <row r="3169" spans="2:6" x14ac:dyDescent="0.2">
      <c r="B3169" s="6" t="s">
        <v>43504</v>
      </c>
      <c r="C3169" s="6">
        <v>177</v>
      </c>
      <c r="D3169" s="6">
        <v>113</v>
      </c>
      <c r="E3169" s="6">
        <v>120</v>
      </c>
      <c r="F3169" s="6">
        <v>155</v>
      </c>
    </row>
    <row r="3170" spans="2:6" x14ac:dyDescent="0.2">
      <c r="B3170" s="6" t="s">
        <v>43505</v>
      </c>
      <c r="C3170" s="6">
        <v>135</v>
      </c>
      <c r="D3170" s="6">
        <v>132</v>
      </c>
      <c r="E3170" s="6">
        <v>176</v>
      </c>
      <c r="F3170" s="6">
        <v>108</v>
      </c>
    </row>
    <row r="3171" spans="2:6" x14ac:dyDescent="0.2">
      <c r="B3171" s="6" t="s">
        <v>43506</v>
      </c>
      <c r="C3171" s="6">
        <v>124</v>
      </c>
      <c r="D3171" s="6">
        <v>66</v>
      </c>
      <c r="E3171" s="6">
        <v>79</v>
      </c>
      <c r="F3171" s="6">
        <v>140</v>
      </c>
    </row>
    <row r="3172" spans="2:6" x14ac:dyDescent="0.2">
      <c r="B3172" s="6" t="s">
        <v>43507</v>
      </c>
      <c r="C3172" s="6">
        <v>114</v>
      </c>
      <c r="D3172" s="6">
        <v>108</v>
      </c>
      <c r="E3172" s="6">
        <v>150</v>
      </c>
      <c r="F3172" s="6">
        <v>139</v>
      </c>
    </row>
    <row r="3173" spans="2:6" x14ac:dyDescent="0.2">
      <c r="B3173" s="6" t="s">
        <v>43508</v>
      </c>
      <c r="C3173" s="6">
        <v>118</v>
      </c>
      <c r="D3173" s="6">
        <v>131</v>
      </c>
      <c r="E3173" s="6">
        <v>154</v>
      </c>
      <c r="F3173" s="6">
        <v>120</v>
      </c>
    </row>
    <row r="3174" spans="2:6" x14ac:dyDescent="0.2">
      <c r="B3174" s="6" t="s">
        <v>43509</v>
      </c>
      <c r="C3174" s="6">
        <v>117</v>
      </c>
      <c r="D3174" s="6">
        <v>187</v>
      </c>
      <c r="E3174" s="6">
        <v>214</v>
      </c>
      <c r="F3174" s="6">
        <v>110</v>
      </c>
    </row>
    <row r="3175" spans="2:6" x14ac:dyDescent="0.2">
      <c r="B3175" s="6" t="s">
        <v>43510</v>
      </c>
      <c r="C3175" s="6">
        <v>117</v>
      </c>
      <c r="D3175" s="6">
        <v>126</v>
      </c>
      <c r="E3175" s="6">
        <v>164</v>
      </c>
      <c r="F3175" s="6">
        <v>133</v>
      </c>
    </row>
    <row r="3176" spans="2:6" x14ac:dyDescent="0.2">
      <c r="B3176" s="6" t="s">
        <v>43511</v>
      </c>
      <c r="C3176" s="6">
        <v>157</v>
      </c>
      <c r="D3176" s="6">
        <v>132</v>
      </c>
      <c r="E3176" s="6">
        <v>167</v>
      </c>
      <c r="F3176" s="6">
        <v>145</v>
      </c>
    </row>
    <row r="3177" spans="2:6" x14ac:dyDescent="0.2">
      <c r="B3177" s="6" t="s">
        <v>43512</v>
      </c>
      <c r="C3177" s="6">
        <v>146</v>
      </c>
      <c r="D3177" s="6">
        <v>177</v>
      </c>
      <c r="E3177" s="6">
        <v>189</v>
      </c>
      <c r="F3177" s="6">
        <v>163</v>
      </c>
    </row>
    <row r="3178" spans="2:6" x14ac:dyDescent="0.2">
      <c r="B3178" s="6" t="s">
        <v>43513</v>
      </c>
      <c r="C3178" s="6">
        <v>103</v>
      </c>
      <c r="D3178" s="6">
        <v>210</v>
      </c>
      <c r="E3178" s="6">
        <v>210</v>
      </c>
      <c r="F3178" s="6">
        <v>106</v>
      </c>
    </row>
    <row r="3179" spans="2:6" x14ac:dyDescent="0.2">
      <c r="B3179" s="6" t="s">
        <v>43514</v>
      </c>
      <c r="C3179" s="6">
        <v>90</v>
      </c>
      <c r="D3179" s="6">
        <v>116</v>
      </c>
      <c r="E3179" s="6">
        <v>139</v>
      </c>
      <c r="F3179" s="6">
        <v>135</v>
      </c>
    </row>
    <row r="3180" spans="2:6" x14ac:dyDescent="0.2">
      <c r="B3180" s="6" t="s">
        <v>43515</v>
      </c>
      <c r="C3180" s="6">
        <v>117</v>
      </c>
      <c r="D3180" s="6">
        <v>106</v>
      </c>
      <c r="E3180" s="6">
        <v>133</v>
      </c>
      <c r="F3180" s="6">
        <v>137</v>
      </c>
    </row>
    <row r="3181" spans="2:6" x14ac:dyDescent="0.2">
      <c r="B3181" s="6" t="s">
        <v>43516</v>
      </c>
      <c r="C3181" s="6">
        <v>126</v>
      </c>
      <c r="D3181" s="6">
        <v>154</v>
      </c>
      <c r="E3181" s="6">
        <v>181</v>
      </c>
      <c r="F3181" s="6">
        <v>152</v>
      </c>
    </row>
    <row r="3182" spans="2:6" x14ac:dyDescent="0.2">
      <c r="B3182" s="6" t="s">
        <v>43517</v>
      </c>
      <c r="C3182" s="6">
        <v>102</v>
      </c>
      <c r="D3182" s="6">
        <v>136</v>
      </c>
      <c r="E3182" s="6">
        <v>162</v>
      </c>
      <c r="F3182" s="6">
        <v>102</v>
      </c>
    </row>
    <row r="3183" spans="2:6" x14ac:dyDescent="0.2">
      <c r="B3183" s="6" t="s">
        <v>43518</v>
      </c>
      <c r="C3183" s="6">
        <v>112</v>
      </c>
      <c r="D3183" s="6">
        <v>81</v>
      </c>
      <c r="E3183" s="6">
        <v>98</v>
      </c>
      <c r="F3183" s="6">
        <v>103</v>
      </c>
    </row>
    <row r="3184" spans="2:6" x14ac:dyDescent="0.2">
      <c r="B3184" s="6" t="s">
        <v>43519</v>
      </c>
      <c r="C3184" s="6">
        <v>125</v>
      </c>
      <c r="D3184" s="6">
        <v>143</v>
      </c>
      <c r="E3184" s="6">
        <v>129</v>
      </c>
      <c r="F3184" s="6">
        <v>122</v>
      </c>
    </row>
    <row r="3185" spans="2:6" x14ac:dyDescent="0.2">
      <c r="B3185" s="6" t="s">
        <v>43520</v>
      </c>
      <c r="C3185" s="6">
        <v>116</v>
      </c>
      <c r="D3185" s="6">
        <v>85</v>
      </c>
      <c r="E3185" s="6">
        <v>144</v>
      </c>
      <c r="F3185" s="6">
        <v>104</v>
      </c>
    </row>
    <row r="3186" spans="2:6" x14ac:dyDescent="0.2">
      <c r="B3186" s="6" t="s">
        <v>43521</v>
      </c>
      <c r="C3186" s="6">
        <v>114</v>
      </c>
      <c r="D3186" s="6">
        <v>134</v>
      </c>
      <c r="E3186" s="6">
        <v>148</v>
      </c>
      <c r="F3186" s="6">
        <v>115</v>
      </c>
    </row>
    <row r="3187" spans="2:6" x14ac:dyDescent="0.2">
      <c r="B3187" s="6" t="s">
        <v>43522</v>
      </c>
      <c r="C3187" s="6">
        <v>104</v>
      </c>
      <c r="D3187" s="6">
        <v>175</v>
      </c>
      <c r="E3187" s="6">
        <v>190</v>
      </c>
      <c r="F3187" s="6">
        <v>119</v>
      </c>
    </row>
    <row r="3188" spans="2:6" x14ac:dyDescent="0.2">
      <c r="B3188" s="6" t="s">
        <v>43523</v>
      </c>
      <c r="C3188" s="6">
        <v>115</v>
      </c>
      <c r="D3188" s="6">
        <v>139</v>
      </c>
      <c r="E3188" s="6">
        <v>163</v>
      </c>
      <c r="F3188" s="6">
        <v>110</v>
      </c>
    </row>
    <row r="3189" spans="2:6" x14ac:dyDescent="0.2">
      <c r="B3189" s="6" t="s">
        <v>43524</v>
      </c>
      <c r="C3189" s="6">
        <v>97</v>
      </c>
      <c r="D3189" s="6">
        <v>150</v>
      </c>
      <c r="E3189" s="6">
        <v>164</v>
      </c>
      <c r="F3189" s="6">
        <v>129</v>
      </c>
    </row>
    <row r="3190" spans="2:6" x14ac:dyDescent="0.2">
      <c r="B3190" s="6" t="s">
        <v>43525</v>
      </c>
      <c r="C3190" s="6">
        <v>164</v>
      </c>
      <c r="D3190" s="6">
        <v>191</v>
      </c>
      <c r="E3190" s="6">
        <v>215</v>
      </c>
      <c r="F3190" s="6">
        <v>151</v>
      </c>
    </row>
    <row r="3191" spans="2:6" x14ac:dyDescent="0.2">
      <c r="B3191" s="6" t="s">
        <v>43526</v>
      </c>
      <c r="C3191" s="6">
        <v>104</v>
      </c>
      <c r="D3191" s="6">
        <v>120</v>
      </c>
      <c r="E3191" s="6">
        <v>136</v>
      </c>
      <c r="F3191" s="6">
        <v>163</v>
      </c>
    </row>
    <row r="3192" spans="2:6" x14ac:dyDescent="0.2">
      <c r="B3192" s="6" t="s">
        <v>43527</v>
      </c>
      <c r="C3192" s="6">
        <v>146</v>
      </c>
      <c r="D3192" s="6">
        <v>58</v>
      </c>
      <c r="E3192" s="6">
        <v>79</v>
      </c>
      <c r="F3192" s="6">
        <v>151</v>
      </c>
    </row>
    <row r="3193" spans="2:6" x14ac:dyDescent="0.2">
      <c r="B3193" s="6" t="s">
        <v>43528</v>
      </c>
      <c r="C3193" s="6">
        <v>104</v>
      </c>
      <c r="D3193" s="6">
        <v>185</v>
      </c>
      <c r="E3193" s="6">
        <v>240</v>
      </c>
      <c r="F3193" s="6">
        <v>119</v>
      </c>
    </row>
    <row r="3194" spans="2:6" x14ac:dyDescent="0.2">
      <c r="B3194" s="6" t="s">
        <v>43529</v>
      </c>
      <c r="C3194" s="6">
        <v>184</v>
      </c>
      <c r="D3194" s="6">
        <v>115</v>
      </c>
      <c r="E3194" s="6">
        <v>102</v>
      </c>
      <c r="F3194" s="6">
        <v>151</v>
      </c>
    </row>
    <row r="3195" spans="2:6" x14ac:dyDescent="0.2">
      <c r="B3195" s="6" t="s">
        <v>43530</v>
      </c>
      <c r="C3195" s="6">
        <v>118</v>
      </c>
      <c r="D3195" s="6">
        <v>150</v>
      </c>
      <c r="E3195" s="6">
        <v>163</v>
      </c>
      <c r="F3195" s="6">
        <v>128</v>
      </c>
    </row>
    <row r="3196" spans="2:6" x14ac:dyDescent="0.2">
      <c r="B3196" s="6" t="s">
        <v>43531</v>
      </c>
      <c r="C3196" s="6">
        <v>135</v>
      </c>
      <c r="D3196" s="6">
        <v>128</v>
      </c>
      <c r="E3196" s="6">
        <v>150</v>
      </c>
      <c r="F3196" s="6">
        <v>125</v>
      </c>
    </row>
    <row r="3197" spans="2:6" x14ac:dyDescent="0.2">
      <c r="B3197" s="6" t="s">
        <v>43532</v>
      </c>
      <c r="C3197" s="6">
        <v>147</v>
      </c>
      <c r="D3197" s="6">
        <v>116</v>
      </c>
      <c r="E3197" s="6">
        <v>141</v>
      </c>
      <c r="F3197" s="6">
        <v>164</v>
      </c>
    </row>
    <row r="3198" spans="2:6" x14ac:dyDescent="0.2">
      <c r="B3198" s="6" t="s">
        <v>43533</v>
      </c>
      <c r="C3198" s="6">
        <v>152</v>
      </c>
      <c r="D3198" s="6">
        <v>156</v>
      </c>
      <c r="E3198" s="6">
        <v>159</v>
      </c>
      <c r="F3198" s="6">
        <v>128</v>
      </c>
    </row>
    <row r="3199" spans="2:6" x14ac:dyDescent="0.2">
      <c r="B3199" s="6" t="s">
        <v>43534</v>
      </c>
      <c r="C3199" s="6">
        <v>119</v>
      </c>
      <c r="D3199" s="6">
        <v>130</v>
      </c>
      <c r="E3199" s="6">
        <v>155</v>
      </c>
      <c r="F3199" s="6">
        <v>119</v>
      </c>
    </row>
    <row r="3200" spans="2:6" x14ac:dyDescent="0.2">
      <c r="B3200" s="6" t="s">
        <v>43535</v>
      </c>
      <c r="C3200" s="6">
        <v>49</v>
      </c>
      <c r="D3200" s="6">
        <v>158</v>
      </c>
      <c r="E3200" s="6">
        <v>166</v>
      </c>
      <c r="F3200" s="6">
        <v>54</v>
      </c>
    </row>
    <row r="3201" spans="2:6" x14ac:dyDescent="0.2">
      <c r="B3201" s="6" t="s">
        <v>43536</v>
      </c>
      <c r="C3201" s="6">
        <v>132</v>
      </c>
      <c r="D3201" s="6">
        <v>107</v>
      </c>
      <c r="E3201" s="6">
        <v>133</v>
      </c>
      <c r="F3201" s="6">
        <v>139</v>
      </c>
    </row>
    <row r="3202" spans="2:6" x14ac:dyDescent="0.2">
      <c r="B3202" s="6" t="s">
        <v>43537</v>
      </c>
      <c r="C3202" s="6">
        <v>151</v>
      </c>
      <c r="D3202" s="6">
        <v>151</v>
      </c>
      <c r="E3202" s="6">
        <v>178</v>
      </c>
      <c r="F3202" s="6">
        <v>173</v>
      </c>
    </row>
    <row r="3203" spans="2:6" x14ac:dyDescent="0.2">
      <c r="B3203" s="6" t="s">
        <v>43538</v>
      </c>
      <c r="C3203" s="6">
        <v>127</v>
      </c>
      <c r="D3203" s="6">
        <v>138</v>
      </c>
      <c r="E3203" s="6">
        <v>217</v>
      </c>
      <c r="F3203" s="6">
        <v>129</v>
      </c>
    </row>
    <row r="3204" spans="2:6" x14ac:dyDescent="0.2">
      <c r="B3204" s="6" t="s">
        <v>43539</v>
      </c>
      <c r="C3204" s="6">
        <v>80</v>
      </c>
      <c r="D3204" s="6">
        <v>152</v>
      </c>
      <c r="E3204" s="6">
        <v>142</v>
      </c>
      <c r="F3204" s="6">
        <v>111</v>
      </c>
    </row>
    <row r="3205" spans="2:6" x14ac:dyDescent="0.2">
      <c r="B3205" s="6" t="s">
        <v>43540</v>
      </c>
      <c r="C3205" s="6">
        <v>134</v>
      </c>
      <c r="D3205" s="6">
        <v>138</v>
      </c>
      <c r="E3205" s="6">
        <v>103</v>
      </c>
      <c r="F3205" s="6">
        <v>167</v>
      </c>
    </row>
    <row r="3206" spans="2:6" x14ac:dyDescent="0.2">
      <c r="B3206" s="6" t="s">
        <v>43541</v>
      </c>
      <c r="C3206" s="6">
        <v>142</v>
      </c>
      <c r="D3206" s="6">
        <v>178</v>
      </c>
      <c r="E3206" s="6">
        <v>175</v>
      </c>
      <c r="F3206" s="6">
        <v>129</v>
      </c>
    </row>
    <row r="3207" spans="2:6" x14ac:dyDescent="0.2">
      <c r="B3207" s="6" t="s">
        <v>43542</v>
      </c>
      <c r="C3207" s="6">
        <v>131</v>
      </c>
      <c r="D3207" s="6">
        <v>151</v>
      </c>
      <c r="E3207" s="6">
        <v>166</v>
      </c>
      <c r="F3207" s="6">
        <v>134</v>
      </c>
    </row>
    <row r="3208" spans="2:6" x14ac:dyDescent="0.2">
      <c r="B3208" s="6" t="s">
        <v>43543</v>
      </c>
      <c r="C3208" s="6">
        <v>121</v>
      </c>
      <c r="D3208" s="6">
        <v>133</v>
      </c>
      <c r="E3208" s="6">
        <v>127</v>
      </c>
      <c r="F3208" s="6">
        <v>157</v>
      </c>
    </row>
    <row r="3209" spans="2:6" x14ac:dyDescent="0.2">
      <c r="B3209" s="6" t="s">
        <v>43544</v>
      </c>
      <c r="C3209" s="6">
        <v>99</v>
      </c>
      <c r="D3209" s="6">
        <v>140</v>
      </c>
      <c r="E3209" s="6">
        <v>135</v>
      </c>
      <c r="F3209" s="6">
        <v>119</v>
      </c>
    </row>
    <row r="3210" spans="2:6" x14ac:dyDescent="0.2">
      <c r="B3210" s="6" t="s">
        <v>43545</v>
      </c>
      <c r="C3210" s="6">
        <v>98</v>
      </c>
      <c r="D3210" s="6">
        <v>139</v>
      </c>
      <c r="E3210" s="6">
        <v>143</v>
      </c>
      <c r="F3210" s="6">
        <v>90</v>
      </c>
    </row>
    <row r="3211" spans="2:6" x14ac:dyDescent="0.2">
      <c r="B3211" s="6" t="s">
        <v>43546</v>
      </c>
      <c r="C3211" s="6">
        <v>100</v>
      </c>
      <c r="D3211" s="6">
        <v>149</v>
      </c>
      <c r="E3211" s="6">
        <v>134</v>
      </c>
      <c r="F3211" s="6">
        <v>122</v>
      </c>
    </row>
    <row r="3212" spans="2:6" x14ac:dyDescent="0.2">
      <c r="B3212" s="6" t="s">
        <v>43547</v>
      </c>
      <c r="C3212" s="6">
        <v>118</v>
      </c>
      <c r="D3212" s="6">
        <v>127</v>
      </c>
      <c r="E3212" s="6">
        <v>126</v>
      </c>
      <c r="F3212" s="6">
        <v>117</v>
      </c>
    </row>
    <row r="3213" spans="2:6" x14ac:dyDescent="0.2">
      <c r="B3213" s="6" t="s">
        <v>43548</v>
      </c>
      <c r="C3213" s="6">
        <v>123</v>
      </c>
      <c r="D3213" s="6">
        <v>132</v>
      </c>
      <c r="E3213" s="6">
        <v>126</v>
      </c>
      <c r="F3213" s="6">
        <v>141</v>
      </c>
    </row>
    <row r="3214" spans="2:6" x14ac:dyDescent="0.2">
      <c r="B3214" s="6" t="s">
        <v>43549</v>
      </c>
      <c r="C3214" s="6">
        <v>176</v>
      </c>
      <c r="D3214" s="6">
        <v>194</v>
      </c>
      <c r="E3214" s="6">
        <v>185</v>
      </c>
      <c r="F3214" s="6">
        <v>149</v>
      </c>
    </row>
    <row r="3215" spans="2:6" x14ac:dyDescent="0.2">
      <c r="B3215" s="6" t="s">
        <v>43550</v>
      </c>
      <c r="C3215" s="6">
        <v>162</v>
      </c>
      <c r="D3215" s="6">
        <v>130</v>
      </c>
      <c r="E3215" s="6">
        <v>118</v>
      </c>
      <c r="F3215" s="6">
        <v>138</v>
      </c>
    </row>
    <row r="3216" spans="2:6" x14ac:dyDescent="0.2">
      <c r="B3216" s="6" t="s">
        <v>43551</v>
      </c>
      <c r="C3216" s="6">
        <v>126</v>
      </c>
      <c r="D3216" s="6">
        <v>134</v>
      </c>
      <c r="E3216" s="6">
        <v>116</v>
      </c>
      <c r="F3216" s="6">
        <v>106</v>
      </c>
    </row>
    <row r="3217" spans="2:6" x14ac:dyDescent="0.2">
      <c r="B3217" s="6" t="s">
        <v>43552</v>
      </c>
      <c r="C3217" s="6">
        <v>110</v>
      </c>
      <c r="D3217" s="6">
        <v>174</v>
      </c>
      <c r="E3217" s="6">
        <v>172</v>
      </c>
      <c r="F3217" s="6">
        <v>124</v>
      </c>
    </row>
    <row r="3218" spans="2:6" x14ac:dyDescent="0.2">
      <c r="B3218" s="6" t="s">
        <v>43553</v>
      </c>
      <c r="C3218" s="6">
        <v>120</v>
      </c>
      <c r="D3218" s="6">
        <v>148</v>
      </c>
      <c r="E3218" s="6">
        <v>127</v>
      </c>
      <c r="F3218" s="6">
        <v>126</v>
      </c>
    </row>
    <row r="3219" spans="2:6" x14ac:dyDescent="0.2">
      <c r="B3219" s="6" t="s">
        <v>43554</v>
      </c>
      <c r="C3219" s="6">
        <v>130</v>
      </c>
      <c r="D3219" s="6">
        <v>121</v>
      </c>
      <c r="E3219" s="6">
        <v>120</v>
      </c>
      <c r="F3219" s="6">
        <v>139</v>
      </c>
    </row>
    <row r="3220" spans="2:6" x14ac:dyDescent="0.2">
      <c r="B3220" s="6" t="s">
        <v>43555</v>
      </c>
      <c r="C3220" s="6">
        <v>118</v>
      </c>
      <c r="D3220" s="6">
        <v>127</v>
      </c>
      <c r="E3220" s="6">
        <v>134</v>
      </c>
      <c r="F3220" s="6">
        <v>118</v>
      </c>
    </row>
    <row r="3221" spans="2:6" x14ac:dyDescent="0.2">
      <c r="B3221" s="6" t="s">
        <v>43556</v>
      </c>
      <c r="C3221" s="6">
        <v>80</v>
      </c>
      <c r="D3221" s="6">
        <v>116</v>
      </c>
      <c r="E3221" s="6">
        <v>121</v>
      </c>
      <c r="F3221" s="6">
        <v>126</v>
      </c>
    </row>
    <row r="3222" spans="2:6" x14ac:dyDescent="0.2">
      <c r="B3222" s="6" t="s">
        <v>43557</v>
      </c>
      <c r="C3222" s="6">
        <v>63</v>
      </c>
      <c r="D3222" s="6">
        <v>153</v>
      </c>
      <c r="E3222" s="6">
        <v>120</v>
      </c>
      <c r="F3222" s="6">
        <v>71</v>
      </c>
    </row>
    <row r="3223" spans="2:6" x14ac:dyDescent="0.2">
      <c r="B3223" s="6" t="s">
        <v>43558</v>
      </c>
      <c r="C3223" s="6">
        <v>134</v>
      </c>
      <c r="D3223" s="6">
        <v>170</v>
      </c>
      <c r="E3223" s="6">
        <v>167</v>
      </c>
      <c r="F3223" s="6">
        <v>145</v>
      </c>
    </row>
    <row r="3224" spans="2:6" x14ac:dyDescent="0.2">
      <c r="B3224" s="6" t="s">
        <v>43559</v>
      </c>
      <c r="C3224" s="6">
        <v>123</v>
      </c>
      <c r="D3224" s="6">
        <v>209</v>
      </c>
      <c r="E3224" s="6">
        <v>168</v>
      </c>
      <c r="F3224" s="6">
        <v>120</v>
      </c>
    </row>
    <row r="3225" spans="2:6" x14ac:dyDescent="0.2">
      <c r="B3225" s="6" t="s">
        <v>43560</v>
      </c>
      <c r="C3225" s="6">
        <v>136</v>
      </c>
      <c r="D3225" s="6">
        <v>179</v>
      </c>
      <c r="E3225" s="6">
        <v>133</v>
      </c>
      <c r="F3225" s="6">
        <v>155</v>
      </c>
    </row>
    <row r="3226" spans="2:6" x14ac:dyDescent="0.2">
      <c r="B3226" s="6" t="s">
        <v>43561</v>
      </c>
      <c r="C3226" s="6">
        <v>112</v>
      </c>
      <c r="D3226" s="6">
        <v>142</v>
      </c>
      <c r="E3226" s="6">
        <v>127</v>
      </c>
      <c r="F3226" s="6">
        <v>123</v>
      </c>
    </row>
    <row r="3227" spans="2:6" x14ac:dyDescent="0.2">
      <c r="B3227" s="6" t="s">
        <v>43562</v>
      </c>
      <c r="C3227" s="6">
        <v>151</v>
      </c>
      <c r="D3227" s="6">
        <v>109</v>
      </c>
      <c r="E3227" s="6">
        <v>149</v>
      </c>
      <c r="F3227" s="6">
        <v>128</v>
      </c>
    </row>
    <row r="3228" spans="2:6" x14ac:dyDescent="0.2">
      <c r="B3228" s="6" t="s">
        <v>43563</v>
      </c>
      <c r="C3228" s="6">
        <v>129</v>
      </c>
      <c r="D3228" s="6">
        <v>194</v>
      </c>
      <c r="E3228" s="6">
        <v>189</v>
      </c>
      <c r="F3228" s="6">
        <v>144</v>
      </c>
    </row>
    <row r="3229" spans="2:6" x14ac:dyDescent="0.2">
      <c r="B3229" s="6" t="s">
        <v>43564</v>
      </c>
      <c r="C3229" s="6">
        <v>107</v>
      </c>
      <c r="D3229" s="6">
        <v>192</v>
      </c>
      <c r="E3229" s="6">
        <v>176</v>
      </c>
      <c r="F3229" s="6">
        <v>96</v>
      </c>
    </row>
    <row r="3230" spans="2:6" x14ac:dyDescent="0.2">
      <c r="B3230" s="6" t="s">
        <v>43565</v>
      </c>
      <c r="C3230" s="6">
        <v>110</v>
      </c>
      <c r="D3230" s="6">
        <v>121</v>
      </c>
      <c r="E3230" s="6">
        <v>104</v>
      </c>
      <c r="F3230" s="6">
        <v>86</v>
      </c>
    </row>
    <row r="3231" spans="2:6" x14ac:dyDescent="0.2">
      <c r="B3231" s="6" t="s">
        <v>43566</v>
      </c>
      <c r="C3231" s="6">
        <v>135</v>
      </c>
      <c r="D3231" s="6">
        <v>151</v>
      </c>
      <c r="E3231" s="6">
        <v>155</v>
      </c>
      <c r="F3231" s="6">
        <v>136</v>
      </c>
    </row>
    <row r="3232" spans="2:6" x14ac:dyDescent="0.2">
      <c r="B3232" s="6" t="s">
        <v>43567</v>
      </c>
      <c r="C3232" s="6">
        <v>142</v>
      </c>
      <c r="D3232" s="6">
        <v>162</v>
      </c>
      <c r="E3232" s="6">
        <v>168</v>
      </c>
      <c r="F3232" s="6">
        <v>124</v>
      </c>
    </row>
    <row r="3233" spans="2:6" x14ac:dyDescent="0.2">
      <c r="B3233" s="6" t="s">
        <v>43568</v>
      </c>
      <c r="C3233" s="6">
        <v>65</v>
      </c>
      <c r="D3233" s="6">
        <v>126</v>
      </c>
      <c r="E3233" s="6">
        <v>120</v>
      </c>
      <c r="F3233" s="6">
        <v>65</v>
      </c>
    </row>
    <row r="3234" spans="2:6" x14ac:dyDescent="0.2">
      <c r="B3234" s="6" t="s">
        <v>43569</v>
      </c>
      <c r="C3234" s="6">
        <v>136</v>
      </c>
      <c r="D3234" s="6">
        <v>163</v>
      </c>
      <c r="E3234" s="6">
        <v>163</v>
      </c>
      <c r="F3234" s="6">
        <v>142</v>
      </c>
    </row>
    <row r="3235" spans="2:6" x14ac:dyDescent="0.2">
      <c r="B3235" s="6" t="s">
        <v>43570</v>
      </c>
      <c r="C3235" s="6">
        <v>94</v>
      </c>
      <c r="D3235" s="6">
        <v>127</v>
      </c>
      <c r="E3235" s="6">
        <v>157</v>
      </c>
      <c r="F3235" s="6">
        <v>116</v>
      </c>
    </row>
    <row r="3236" spans="2:6" x14ac:dyDescent="0.2">
      <c r="B3236" s="6" t="s">
        <v>43571</v>
      </c>
      <c r="C3236" s="6">
        <v>114</v>
      </c>
      <c r="D3236" s="6">
        <v>158</v>
      </c>
      <c r="E3236" s="6">
        <v>139</v>
      </c>
      <c r="F3236" s="6">
        <v>117</v>
      </c>
    </row>
    <row r="3237" spans="2:6" x14ac:dyDescent="0.2">
      <c r="B3237" s="6" t="s">
        <v>43572</v>
      </c>
      <c r="C3237" s="6">
        <v>105</v>
      </c>
      <c r="D3237" s="6">
        <v>153</v>
      </c>
      <c r="E3237" s="6">
        <v>139</v>
      </c>
      <c r="F3237" s="6">
        <v>115</v>
      </c>
    </row>
    <row r="3238" spans="2:6" x14ac:dyDescent="0.2">
      <c r="B3238" s="6" t="s">
        <v>43573</v>
      </c>
      <c r="C3238" s="6">
        <v>96</v>
      </c>
      <c r="D3238" s="6">
        <v>161</v>
      </c>
      <c r="E3238" s="6">
        <v>181</v>
      </c>
      <c r="F3238" s="6">
        <v>76</v>
      </c>
    </row>
    <row r="3239" spans="2:6" x14ac:dyDescent="0.2">
      <c r="B3239" s="6" t="s">
        <v>43574</v>
      </c>
      <c r="C3239" s="6">
        <v>132</v>
      </c>
      <c r="D3239" s="6">
        <v>150</v>
      </c>
      <c r="E3239" s="6">
        <v>126</v>
      </c>
      <c r="F3239" s="6">
        <v>106</v>
      </c>
    </row>
    <row r="3240" spans="2:6" x14ac:dyDescent="0.2">
      <c r="B3240" s="6" t="s">
        <v>43575</v>
      </c>
      <c r="C3240" s="6">
        <v>114</v>
      </c>
      <c r="D3240" s="6">
        <v>105</v>
      </c>
      <c r="E3240" s="6">
        <v>109</v>
      </c>
      <c r="F3240" s="6">
        <v>121</v>
      </c>
    </row>
    <row r="3241" spans="2:6" x14ac:dyDescent="0.2">
      <c r="B3241" s="6" t="s">
        <v>43576</v>
      </c>
      <c r="C3241" s="6">
        <v>124</v>
      </c>
      <c r="D3241" s="6">
        <v>138</v>
      </c>
      <c r="E3241" s="6">
        <v>131</v>
      </c>
      <c r="F3241" s="6">
        <v>130</v>
      </c>
    </row>
    <row r="3242" spans="2:6" x14ac:dyDescent="0.2">
      <c r="B3242" s="6" t="s">
        <v>43577</v>
      </c>
      <c r="C3242" s="6">
        <v>111</v>
      </c>
      <c r="D3242" s="6">
        <v>93</v>
      </c>
      <c r="E3242" s="6">
        <v>126</v>
      </c>
      <c r="F3242" s="6">
        <v>128</v>
      </c>
    </row>
    <row r="3243" spans="2:6" x14ac:dyDescent="0.2">
      <c r="B3243" s="6" t="s">
        <v>43578</v>
      </c>
      <c r="C3243" s="6">
        <v>145</v>
      </c>
      <c r="D3243" s="6">
        <v>165</v>
      </c>
      <c r="E3243" s="6">
        <v>116</v>
      </c>
      <c r="F3243" s="6">
        <v>133</v>
      </c>
    </row>
    <row r="3244" spans="2:6" x14ac:dyDescent="0.2">
      <c r="B3244" s="6" t="s">
        <v>43579</v>
      </c>
      <c r="C3244" s="6">
        <v>124</v>
      </c>
      <c r="D3244" s="6">
        <v>151</v>
      </c>
      <c r="E3244" s="6">
        <v>139</v>
      </c>
      <c r="F3244" s="6">
        <v>159</v>
      </c>
    </row>
    <row r="3245" spans="2:6" x14ac:dyDescent="0.2">
      <c r="B3245" s="6" t="s">
        <v>43580</v>
      </c>
      <c r="C3245" s="6">
        <v>111</v>
      </c>
      <c r="D3245" s="6">
        <v>86</v>
      </c>
      <c r="E3245" s="6">
        <v>111</v>
      </c>
      <c r="F3245" s="6">
        <v>119</v>
      </c>
    </row>
    <row r="3246" spans="2:6" x14ac:dyDescent="0.2">
      <c r="B3246" s="6" t="s">
        <v>43581</v>
      </c>
      <c r="C3246" s="6">
        <v>141</v>
      </c>
      <c r="D3246" s="6">
        <v>176</v>
      </c>
      <c r="E3246" s="6">
        <v>139</v>
      </c>
      <c r="F3246" s="6">
        <v>120</v>
      </c>
    </row>
    <row r="3247" spans="2:6" x14ac:dyDescent="0.2">
      <c r="B3247" s="6" t="s">
        <v>43582</v>
      </c>
      <c r="C3247" s="6">
        <v>96</v>
      </c>
      <c r="D3247" s="6">
        <v>101</v>
      </c>
      <c r="E3247" s="6">
        <v>90</v>
      </c>
      <c r="F3247" s="6">
        <v>135</v>
      </c>
    </row>
    <row r="3248" spans="2:6" x14ac:dyDescent="0.2">
      <c r="B3248" s="6" t="s">
        <v>43583</v>
      </c>
      <c r="C3248" s="6">
        <v>137</v>
      </c>
      <c r="D3248" s="6">
        <v>143</v>
      </c>
      <c r="E3248" s="6">
        <v>172</v>
      </c>
      <c r="F3248" s="6">
        <v>88</v>
      </c>
    </row>
    <row r="3249" spans="2:6" x14ac:dyDescent="0.2">
      <c r="B3249" s="6" t="s">
        <v>43584</v>
      </c>
      <c r="C3249" s="6">
        <v>124</v>
      </c>
      <c r="D3249" s="6">
        <v>152</v>
      </c>
      <c r="E3249" s="6">
        <v>144</v>
      </c>
      <c r="F3249" s="6">
        <v>116</v>
      </c>
    </row>
    <row r="3250" spans="2:6" x14ac:dyDescent="0.2">
      <c r="B3250" s="6" t="s">
        <v>43585</v>
      </c>
      <c r="C3250" s="6">
        <v>127</v>
      </c>
      <c r="D3250" s="6">
        <v>137</v>
      </c>
      <c r="E3250" s="6">
        <v>142</v>
      </c>
      <c r="F3250" s="6">
        <v>131</v>
      </c>
    </row>
    <row r="3251" spans="2:6" x14ac:dyDescent="0.2">
      <c r="B3251" s="6" t="s">
        <v>43586</v>
      </c>
      <c r="C3251" s="6">
        <v>102</v>
      </c>
      <c r="D3251" s="6">
        <v>110</v>
      </c>
      <c r="E3251" s="6">
        <v>135</v>
      </c>
      <c r="F3251" s="6">
        <v>116</v>
      </c>
    </row>
    <row r="3252" spans="2:6" x14ac:dyDescent="0.2">
      <c r="B3252" s="6" t="s">
        <v>43587</v>
      </c>
      <c r="C3252" s="6">
        <v>115</v>
      </c>
      <c r="D3252" s="6">
        <v>119</v>
      </c>
      <c r="E3252" s="6">
        <v>153</v>
      </c>
      <c r="F3252" s="6">
        <v>159</v>
      </c>
    </row>
    <row r="3253" spans="2:6" x14ac:dyDescent="0.2">
      <c r="B3253" s="6" t="s">
        <v>43588</v>
      </c>
      <c r="C3253" s="6">
        <v>97</v>
      </c>
      <c r="D3253" s="6">
        <v>151</v>
      </c>
      <c r="E3253" s="6">
        <v>118</v>
      </c>
      <c r="F3253" s="6">
        <v>135</v>
      </c>
    </row>
    <row r="3254" spans="2:6" x14ac:dyDescent="0.2">
      <c r="B3254" s="6" t="s">
        <v>43589</v>
      </c>
      <c r="C3254" s="6">
        <v>102</v>
      </c>
      <c r="D3254" s="6">
        <v>95</v>
      </c>
      <c r="E3254" s="6">
        <v>82</v>
      </c>
      <c r="F3254" s="6">
        <v>128</v>
      </c>
    </row>
    <row r="3255" spans="2:6" x14ac:dyDescent="0.2">
      <c r="B3255" s="6" t="s">
        <v>43590</v>
      </c>
      <c r="C3255" s="6">
        <v>90</v>
      </c>
      <c r="D3255" s="6">
        <v>119</v>
      </c>
      <c r="E3255" s="6">
        <v>106</v>
      </c>
      <c r="F3255" s="6">
        <v>86</v>
      </c>
    </row>
    <row r="3256" spans="2:6" x14ac:dyDescent="0.2">
      <c r="B3256" s="6" t="s">
        <v>43591</v>
      </c>
      <c r="C3256" s="6">
        <v>97</v>
      </c>
      <c r="D3256" s="6">
        <v>183</v>
      </c>
      <c r="E3256" s="6">
        <v>138</v>
      </c>
      <c r="F3256" s="6">
        <v>95</v>
      </c>
    </row>
    <row r="3257" spans="2:6" x14ac:dyDescent="0.2">
      <c r="B3257" s="6" t="s">
        <v>43592</v>
      </c>
      <c r="C3257" s="6">
        <v>105</v>
      </c>
      <c r="D3257" s="6">
        <v>152</v>
      </c>
      <c r="E3257" s="6">
        <v>174</v>
      </c>
      <c r="F3257" s="6">
        <v>121</v>
      </c>
    </row>
    <row r="3258" spans="2:6" x14ac:dyDescent="0.2">
      <c r="B3258" s="6" t="s">
        <v>43593</v>
      </c>
      <c r="C3258" s="6">
        <v>95</v>
      </c>
      <c r="D3258" s="6">
        <v>126</v>
      </c>
      <c r="E3258" s="6">
        <v>126</v>
      </c>
      <c r="F3258" s="6">
        <v>87</v>
      </c>
    </row>
    <row r="3259" spans="2:6" x14ac:dyDescent="0.2">
      <c r="B3259" s="6" t="s">
        <v>43594</v>
      </c>
      <c r="C3259" s="6">
        <v>126</v>
      </c>
      <c r="D3259" s="6">
        <v>140</v>
      </c>
      <c r="E3259" s="6">
        <v>124</v>
      </c>
      <c r="F3259" s="6">
        <v>151</v>
      </c>
    </row>
    <row r="3260" spans="2:6" x14ac:dyDescent="0.2">
      <c r="B3260" s="6" t="s">
        <v>43595</v>
      </c>
      <c r="C3260" s="6">
        <v>86</v>
      </c>
      <c r="D3260" s="6">
        <v>135</v>
      </c>
      <c r="E3260" s="6">
        <v>147</v>
      </c>
      <c r="F3260" s="6">
        <v>90</v>
      </c>
    </row>
    <row r="3261" spans="2:6" x14ac:dyDescent="0.2">
      <c r="B3261" s="6" t="s">
        <v>43596</v>
      </c>
      <c r="C3261" s="6">
        <v>114</v>
      </c>
      <c r="D3261" s="6">
        <v>148</v>
      </c>
      <c r="E3261" s="6">
        <v>139</v>
      </c>
      <c r="F3261" s="6">
        <v>142</v>
      </c>
    </row>
    <row r="3262" spans="2:6" x14ac:dyDescent="0.2">
      <c r="B3262" s="6" t="s">
        <v>43597</v>
      </c>
      <c r="C3262" s="6">
        <v>118</v>
      </c>
      <c r="D3262" s="6">
        <v>137</v>
      </c>
      <c r="E3262" s="6">
        <v>129</v>
      </c>
      <c r="F3262" s="6">
        <v>118</v>
      </c>
    </row>
    <row r="3263" spans="2:6" x14ac:dyDescent="0.2">
      <c r="B3263" s="6" t="s">
        <v>43598</v>
      </c>
      <c r="C3263" s="6">
        <v>125</v>
      </c>
      <c r="D3263" s="6">
        <v>166</v>
      </c>
      <c r="E3263" s="6">
        <v>161</v>
      </c>
      <c r="F3263" s="6">
        <v>94</v>
      </c>
    </row>
    <row r="3264" spans="2:6" x14ac:dyDescent="0.2">
      <c r="B3264" s="6" t="s">
        <v>43599</v>
      </c>
      <c r="C3264" s="6">
        <v>90</v>
      </c>
      <c r="D3264" s="6">
        <v>148</v>
      </c>
      <c r="E3264" s="6">
        <v>133</v>
      </c>
      <c r="F3264" s="6">
        <v>117</v>
      </c>
    </row>
    <row r="3265" spans="2:6" x14ac:dyDescent="0.2">
      <c r="B3265" s="6" t="s">
        <v>43600</v>
      </c>
      <c r="C3265" s="6">
        <v>111</v>
      </c>
      <c r="D3265" s="6">
        <v>149</v>
      </c>
      <c r="E3265" s="6">
        <v>130</v>
      </c>
      <c r="F3265" s="6">
        <v>136</v>
      </c>
    </row>
    <row r="3266" spans="2:6" x14ac:dyDescent="0.2">
      <c r="B3266" s="6" t="s">
        <v>43601</v>
      </c>
      <c r="C3266" s="6">
        <v>136</v>
      </c>
      <c r="D3266" s="6">
        <v>110</v>
      </c>
      <c r="E3266" s="6">
        <v>103</v>
      </c>
      <c r="F3266" s="6">
        <v>113</v>
      </c>
    </row>
    <row r="3267" spans="2:6" x14ac:dyDescent="0.2">
      <c r="B3267" s="6" t="s">
        <v>43602</v>
      </c>
      <c r="C3267" s="6">
        <v>105</v>
      </c>
      <c r="D3267" s="6">
        <v>114</v>
      </c>
      <c r="E3267" s="6">
        <v>131</v>
      </c>
      <c r="F3267" s="6">
        <v>138</v>
      </c>
    </row>
    <row r="3268" spans="2:6" x14ac:dyDescent="0.2">
      <c r="B3268" s="6" t="s">
        <v>43603</v>
      </c>
      <c r="C3268" s="6">
        <v>121</v>
      </c>
      <c r="D3268" s="6">
        <v>166</v>
      </c>
      <c r="E3268" s="6">
        <v>122</v>
      </c>
      <c r="F3268" s="6">
        <v>130</v>
      </c>
    </row>
    <row r="3269" spans="2:6" x14ac:dyDescent="0.2">
      <c r="B3269" s="6" t="s">
        <v>43604</v>
      </c>
      <c r="C3269" s="6">
        <v>116</v>
      </c>
      <c r="D3269" s="6">
        <v>111</v>
      </c>
      <c r="E3269" s="6">
        <v>104</v>
      </c>
      <c r="F3269" s="6">
        <v>135</v>
      </c>
    </row>
    <row r="3270" spans="2:6" x14ac:dyDescent="0.2">
      <c r="B3270" s="6" t="s">
        <v>43605</v>
      </c>
      <c r="C3270" s="6">
        <v>111</v>
      </c>
      <c r="D3270" s="6">
        <v>157</v>
      </c>
      <c r="E3270" s="6">
        <v>160</v>
      </c>
      <c r="F3270" s="6">
        <v>139</v>
      </c>
    </row>
    <row r="3271" spans="2:6" x14ac:dyDescent="0.2">
      <c r="B3271" s="6" t="s">
        <v>43606</v>
      </c>
      <c r="C3271" s="6">
        <v>133</v>
      </c>
      <c r="D3271" s="6">
        <v>61</v>
      </c>
      <c r="E3271" s="6">
        <v>65</v>
      </c>
      <c r="F3271" s="6">
        <v>114</v>
      </c>
    </row>
    <row r="3272" spans="2:6" x14ac:dyDescent="0.2">
      <c r="B3272" s="6" t="s">
        <v>43607</v>
      </c>
      <c r="C3272" s="6">
        <v>114</v>
      </c>
      <c r="D3272" s="6">
        <v>144</v>
      </c>
      <c r="E3272" s="6">
        <v>124</v>
      </c>
      <c r="F3272" s="6">
        <v>128</v>
      </c>
    </row>
    <row r="3273" spans="2:6" x14ac:dyDescent="0.2">
      <c r="B3273" s="6" t="s">
        <v>43608</v>
      </c>
      <c r="C3273" s="6">
        <v>90</v>
      </c>
      <c r="D3273" s="6">
        <v>123</v>
      </c>
      <c r="E3273" s="6">
        <v>123</v>
      </c>
      <c r="F3273" s="6">
        <v>88</v>
      </c>
    </row>
    <row r="3274" spans="2:6" x14ac:dyDescent="0.2">
      <c r="B3274" s="6" t="s">
        <v>43609</v>
      </c>
      <c r="C3274" s="6">
        <v>116</v>
      </c>
      <c r="D3274" s="6">
        <v>201</v>
      </c>
      <c r="E3274" s="6">
        <v>182</v>
      </c>
      <c r="F3274" s="6">
        <v>111</v>
      </c>
    </row>
    <row r="3275" spans="2:6" x14ac:dyDescent="0.2">
      <c r="B3275" s="6" t="s">
        <v>43610</v>
      </c>
      <c r="C3275" s="6">
        <v>104</v>
      </c>
      <c r="D3275" s="6">
        <v>139</v>
      </c>
      <c r="E3275" s="6">
        <v>130</v>
      </c>
      <c r="F3275" s="6">
        <v>124</v>
      </c>
    </row>
    <row r="3276" spans="2:6" x14ac:dyDescent="0.2">
      <c r="B3276" s="6" t="s">
        <v>43611</v>
      </c>
      <c r="C3276" s="6">
        <v>132</v>
      </c>
      <c r="D3276" s="6">
        <v>163</v>
      </c>
      <c r="E3276" s="6">
        <v>162</v>
      </c>
      <c r="F3276" s="6">
        <v>142</v>
      </c>
    </row>
    <row r="3277" spans="2:6" x14ac:dyDescent="0.2">
      <c r="B3277" s="6" t="s">
        <v>43612</v>
      </c>
      <c r="C3277" s="6">
        <v>121</v>
      </c>
      <c r="D3277" s="6">
        <v>161</v>
      </c>
      <c r="E3277" s="6">
        <v>157</v>
      </c>
      <c r="F3277" s="6">
        <v>109</v>
      </c>
    </row>
    <row r="3278" spans="2:6" x14ac:dyDescent="0.2">
      <c r="B3278" s="6" t="s">
        <v>43613</v>
      </c>
      <c r="C3278" s="6">
        <v>101</v>
      </c>
      <c r="D3278" s="6">
        <v>220</v>
      </c>
      <c r="E3278" s="6">
        <v>213</v>
      </c>
      <c r="F3278" s="6">
        <v>107</v>
      </c>
    </row>
    <row r="3279" spans="2:6" x14ac:dyDescent="0.2">
      <c r="B3279" s="6" t="s">
        <v>43614</v>
      </c>
      <c r="C3279" s="6">
        <v>87</v>
      </c>
      <c r="D3279" s="6">
        <v>133</v>
      </c>
      <c r="E3279" s="6">
        <v>131</v>
      </c>
      <c r="F3279" s="6">
        <v>94</v>
      </c>
    </row>
    <row r="3280" spans="2:6" x14ac:dyDescent="0.2">
      <c r="B3280" s="6" t="s">
        <v>43615</v>
      </c>
      <c r="C3280" s="6">
        <v>127</v>
      </c>
      <c r="D3280" s="6">
        <v>125</v>
      </c>
      <c r="E3280" s="6">
        <v>119</v>
      </c>
      <c r="F3280" s="6">
        <v>120</v>
      </c>
    </row>
    <row r="3281" spans="2:6" x14ac:dyDescent="0.2">
      <c r="B3281" s="6" t="s">
        <v>43616</v>
      </c>
      <c r="C3281" s="6">
        <v>127</v>
      </c>
      <c r="D3281" s="6">
        <v>185</v>
      </c>
      <c r="E3281" s="6">
        <v>161</v>
      </c>
      <c r="F3281" s="6">
        <v>154</v>
      </c>
    </row>
    <row r="3282" spans="2:6" x14ac:dyDescent="0.2">
      <c r="B3282" s="6" t="s">
        <v>43617</v>
      </c>
      <c r="C3282" s="6">
        <v>98</v>
      </c>
      <c r="D3282" s="6">
        <v>146</v>
      </c>
      <c r="E3282" s="6">
        <v>140</v>
      </c>
      <c r="F3282" s="6">
        <v>88</v>
      </c>
    </row>
    <row r="3283" spans="2:6" x14ac:dyDescent="0.2">
      <c r="B3283" s="6" t="s">
        <v>43618</v>
      </c>
      <c r="C3283" s="6">
        <v>90</v>
      </c>
      <c r="D3283" s="6">
        <v>92</v>
      </c>
      <c r="E3283" s="6">
        <v>83</v>
      </c>
      <c r="F3283" s="6">
        <v>114</v>
      </c>
    </row>
    <row r="3284" spans="2:6" x14ac:dyDescent="0.2">
      <c r="B3284" s="6" t="s">
        <v>43619</v>
      </c>
      <c r="C3284" s="6">
        <v>108</v>
      </c>
      <c r="D3284" s="6">
        <v>146</v>
      </c>
      <c r="E3284" s="6">
        <v>121</v>
      </c>
      <c r="F3284" s="6">
        <v>120</v>
      </c>
    </row>
    <row r="3285" spans="2:6" x14ac:dyDescent="0.2">
      <c r="B3285" s="6" t="s">
        <v>43620</v>
      </c>
      <c r="C3285" s="6">
        <v>92</v>
      </c>
      <c r="D3285" s="6">
        <v>107</v>
      </c>
      <c r="E3285" s="6">
        <v>92</v>
      </c>
      <c r="F3285" s="6">
        <v>75</v>
      </c>
    </row>
    <row r="3286" spans="2:6" x14ac:dyDescent="0.2">
      <c r="B3286" s="6" t="s">
        <v>43621</v>
      </c>
      <c r="C3286" s="6">
        <v>111</v>
      </c>
      <c r="D3286" s="6">
        <v>142</v>
      </c>
      <c r="E3286" s="6">
        <v>195</v>
      </c>
      <c r="F3286" s="6">
        <v>87</v>
      </c>
    </row>
    <row r="3287" spans="2:6" x14ac:dyDescent="0.2">
      <c r="B3287" s="6" t="s">
        <v>43622</v>
      </c>
      <c r="C3287" s="6">
        <v>109</v>
      </c>
      <c r="D3287" s="6">
        <v>204</v>
      </c>
      <c r="E3287" s="6">
        <v>182</v>
      </c>
      <c r="F3287" s="6">
        <v>135</v>
      </c>
    </row>
    <row r="3288" spans="2:6" x14ac:dyDescent="0.2">
      <c r="B3288" s="6" t="s">
        <v>43623</v>
      </c>
      <c r="C3288" s="6">
        <v>105</v>
      </c>
      <c r="D3288" s="6">
        <v>136</v>
      </c>
      <c r="E3288" s="6">
        <v>145</v>
      </c>
      <c r="F3288" s="6">
        <v>139</v>
      </c>
    </row>
    <row r="3289" spans="2:6" x14ac:dyDescent="0.2">
      <c r="B3289" s="6" t="s">
        <v>43624</v>
      </c>
      <c r="C3289" s="6">
        <v>99</v>
      </c>
      <c r="D3289" s="6">
        <v>180</v>
      </c>
      <c r="E3289" s="6">
        <v>153</v>
      </c>
      <c r="F3289" s="6">
        <v>110</v>
      </c>
    </row>
    <row r="3290" spans="2:6" x14ac:dyDescent="0.2">
      <c r="B3290" s="6" t="s">
        <v>43625</v>
      </c>
      <c r="C3290" s="6">
        <v>139</v>
      </c>
      <c r="D3290" s="6">
        <v>182</v>
      </c>
      <c r="E3290" s="6">
        <v>175</v>
      </c>
      <c r="F3290" s="6">
        <v>129</v>
      </c>
    </row>
    <row r="3291" spans="2:6" x14ac:dyDescent="0.2">
      <c r="B3291" s="6" t="s">
        <v>43626</v>
      </c>
      <c r="C3291" s="6">
        <v>112</v>
      </c>
      <c r="D3291" s="6">
        <v>163</v>
      </c>
      <c r="E3291" s="6">
        <v>127</v>
      </c>
      <c r="F3291" s="6">
        <v>156</v>
      </c>
    </row>
    <row r="3292" spans="2:6" x14ac:dyDescent="0.2">
      <c r="B3292" s="6" t="s">
        <v>43627</v>
      </c>
      <c r="C3292" s="6">
        <v>128</v>
      </c>
      <c r="D3292" s="6">
        <v>63</v>
      </c>
      <c r="E3292" s="6">
        <v>83</v>
      </c>
      <c r="F3292" s="6">
        <v>150</v>
      </c>
    </row>
    <row r="3293" spans="2:6" x14ac:dyDescent="0.2">
      <c r="B3293" s="6" t="s">
        <v>43628</v>
      </c>
      <c r="C3293" s="6">
        <v>99</v>
      </c>
      <c r="D3293" s="6">
        <v>174</v>
      </c>
      <c r="E3293" s="6">
        <v>192</v>
      </c>
      <c r="F3293" s="6">
        <v>98</v>
      </c>
    </row>
    <row r="3294" spans="2:6" x14ac:dyDescent="0.2">
      <c r="B3294" s="6" t="s">
        <v>43629</v>
      </c>
      <c r="C3294" s="6">
        <v>159</v>
      </c>
      <c r="D3294" s="6">
        <v>98</v>
      </c>
      <c r="E3294" s="6">
        <v>103</v>
      </c>
      <c r="F3294" s="6">
        <v>168</v>
      </c>
    </row>
    <row r="3295" spans="2:6" x14ac:dyDescent="0.2">
      <c r="B3295" s="6" t="s">
        <v>43630</v>
      </c>
      <c r="C3295" s="6">
        <v>102</v>
      </c>
      <c r="D3295" s="6">
        <v>121</v>
      </c>
      <c r="E3295" s="6">
        <v>119</v>
      </c>
      <c r="F3295" s="6">
        <v>128</v>
      </c>
    </row>
    <row r="3296" spans="2:6" x14ac:dyDescent="0.2">
      <c r="B3296" s="6" t="s">
        <v>43631</v>
      </c>
      <c r="C3296" s="6">
        <v>139</v>
      </c>
      <c r="D3296" s="6">
        <v>172</v>
      </c>
      <c r="E3296" s="6">
        <v>130</v>
      </c>
      <c r="F3296" s="6">
        <v>105</v>
      </c>
    </row>
    <row r="3297" spans="2:6" x14ac:dyDescent="0.2">
      <c r="B3297" s="6" t="s">
        <v>43632</v>
      </c>
      <c r="C3297" s="6">
        <v>136</v>
      </c>
      <c r="D3297" s="6">
        <v>117</v>
      </c>
      <c r="E3297" s="6">
        <v>112</v>
      </c>
      <c r="F3297" s="6">
        <v>129</v>
      </c>
    </row>
    <row r="3298" spans="2:6" x14ac:dyDescent="0.2">
      <c r="B3298" s="6" t="s">
        <v>43633</v>
      </c>
      <c r="C3298" s="6">
        <v>120</v>
      </c>
      <c r="D3298" s="6">
        <v>150</v>
      </c>
      <c r="E3298" s="6">
        <v>156</v>
      </c>
      <c r="F3298" s="6">
        <v>151</v>
      </c>
    </row>
    <row r="3299" spans="2:6" x14ac:dyDescent="0.2">
      <c r="B3299" s="6" t="s">
        <v>43634</v>
      </c>
      <c r="C3299" s="6">
        <v>90</v>
      </c>
      <c r="D3299" s="6">
        <v>149</v>
      </c>
      <c r="E3299" s="6">
        <v>117</v>
      </c>
      <c r="F3299" s="6">
        <v>145</v>
      </c>
    </row>
    <row r="3300" spans="2:6" x14ac:dyDescent="0.2">
      <c r="B3300" s="6" t="s">
        <v>43635</v>
      </c>
      <c r="C3300" s="6">
        <v>29</v>
      </c>
      <c r="D3300" s="6">
        <v>137</v>
      </c>
      <c r="E3300" s="6">
        <v>152</v>
      </c>
      <c r="F3300" s="6">
        <v>60</v>
      </c>
    </row>
    <row r="3301" spans="2:6" x14ac:dyDescent="0.2">
      <c r="B3301" s="6" t="s">
        <v>43636</v>
      </c>
      <c r="C3301" s="6">
        <v>129</v>
      </c>
      <c r="D3301" s="6">
        <v>120</v>
      </c>
      <c r="E3301" s="6">
        <v>117</v>
      </c>
      <c r="F3301" s="6">
        <v>154</v>
      </c>
    </row>
    <row r="3302" spans="2:6" x14ac:dyDescent="0.2">
      <c r="B3302" s="6" t="s">
        <v>43637</v>
      </c>
      <c r="C3302" s="6">
        <v>132</v>
      </c>
      <c r="D3302" s="6">
        <v>169</v>
      </c>
      <c r="E3302" s="6">
        <v>189</v>
      </c>
      <c r="F3302" s="6">
        <v>162</v>
      </c>
    </row>
    <row r="3303" spans="2:6" x14ac:dyDescent="0.2">
      <c r="B3303" s="6" t="s">
        <v>43638</v>
      </c>
      <c r="C3303" s="6">
        <v>120</v>
      </c>
      <c r="D3303" s="6">
        <v>175</v>
      </c>
      <c r="E3303" s="6">
        <v>165</v>
      </c>
      <c r="F3303" s="6">
        <v>98</v>
      </c>
    </row>
    <row r="3304" spans="2:6" x14ac:dyDescent="0.2">
      <c r="B3304" s="6" t="s">
        <v>43639</v>
      </c>
      <c r="C3304" s="6">
        <v>134</v>
      </c>
      <c r="D3304" s="6">
        <v>156</v>
      </c>
      <c r="E3304" s="6">
        <v>158</v>
      </c>
      <c r="F3304" s="6">
        <v>151</v>
      </c>
    </row>
    <row r="3305" spans="2:6" x14ac:dyDescent="0.2">
      <c r="B3305" s="6" t="s">
        <v>43640</v>
      </c>
      <c r="C3305" s="6">
        <v>156</v>
      </c>
      <c r="D3305" s="6">
        <v>114</v>
      </c>
      <c r="E3305" s="6">
        <v>150</v>
      </c>
      <c r="F3305" s="6">
        <v>205</v>
      </c>
    </row>
    <row r="3306" spans="2:6" x14ac:dyDescent="0.2">
      <c r="B3306" s="6" t="s">
        <v>43641</v>
      </c>
      <c r="C3306" s="6">
        <v>163</v>
      </c>
      <c r="D3306" s="6">
        <v>187</v>
      </c>
      <c r="E3306" s="6">
        <v>255</v>
      </c>
      <c r="F3306" s="6">
        <v>172</v>
      </c>
    </row>
    <row r="3307" spans="2:6" x14ac:dyDescent="0.2">
      <c r="B3307" s="6" t="s">
        <v>43642</v>
      </c>
      <c r="C3307" s="6">
        <v>163</v>
      </c>
      <c r="D3307" s="6">
        <v>182</v>
      </c>
      <c r="E3307" s="6">
        <v>197</v>
      </c>
      <c r="F3307" s="6">
        <v>186</v>
      </c>
    </row>
    <row r="3308" spans="2:6" x14ac:dyDescent="0.2">
      <c r="B3308" s="6" t="s">
        <v>43643</v>
      </c>
      <c r="C3308" s="6">
        <v>142</v>
      </c>
      <c r="D3308" s="6">
        <v>133</v>
      </c>
      <c r="E3308" s="6">
        <v>160</v>
      </c>
      <c r="F3308" s="6">
        <v>172</v>
      </c>
    </row>
    <row r="3309" spans="2:6" x14ac:dyDescent="0.2">
      <c r="B3309" s="6" t="s">
        <v>43644</v>
      </c>
      <c r="C3309" s="6">
        <v>122</v>
      </c>
      <c r="D3309" s="6">
        <v>140</v>
      </c>
      <c r="E3309" s="6">
        <v>173</v>
      </c>
      <c r="F3309" s="6">
        <v>198</v>
      </c>
    </row>
    <row r="3310" spans="2:6" x14ac:dyDescent="0.2">
      <c r="B3310" s="6" t="s">
        <v>43645</v>
      </c>
      <c r="C3310" s="6">
        <v>150</v>
      </c>
      <c r="D3310" s="6">
        <v>176</v>
      </c>
      <c r="E3310" s="6">
        <v>165</v>
      </c>
      <c r="F3310" s="6">
        <v>99</v>
      </c>
    </row>
    <row r="3311" spans="2:6" x14ac:dyDescent="0.2">
      <c r="B3311" s="6" t="s">
        <v>43646</v>
      </c>
      <c r="C3311" s="6">
        <v>135</v>
      </c>
      <c r="D3311" s="6">
        <v>194</v>
      </c>
      <c r="E3311" s="6">
        <v>237</v>
      </c>
      <c r="F3311" s="6">
        <v>164</v>
      </c>
    </row>
    <row r="3312" spans="2:6" x14ac:dyDescent="0.2">
      <c r="B3312" s="6" t="s">
        <v>43647</v>
      </c>
      <c r="C3312" s="6">
        <v>126</v>
      </c>
      <c r="D3312" s="6">
        <v>160</v>
      </c>
      <c r="E3312" s="6">
        <v>197</v>
      </c>
      <c r="F3312" s="6">
        <v>142</v>
      </c>
    </row>
    <row r="3313" spans="2:6" x14ac:dyDescent="0.2">
      <c r="B3313" s="6" t="s">
        <v>43648</v>
      </c>
      <c r="C3313" s="6">
        <v>163</v>
      </c>
      <c r="D3313" s="6">
        <v>158</v>
      </c>
      <c r="E3313" s="6">
        <v>146</v>
      </c>
      <c r="F3313" s="6">
        <v>187</v>
      </c>
    </row>
    <row r="3314" spans="2:6" x14ac:dyDescent="0.2">
      <c r="B3314" s="6" t="s">
        <v>43649</v>
      </c>
      <c r="C3314" s="6">
        <v>149</v>
      </c>
      <c r="D3314" s="6">
        <v>216</v>
      </c>
      <c r="E3314" s="6">
        <v>227</v>
      </c>
      <c r="F3314" s="6">
        <v>186</v>
      </c>
    </row>
    <row r="3315" spans="2:6" x14ac:dyDescent="0.2">
      <c r="B3315" s="6" t="s">
        <v>43650</v>
      </c>
      <c r="C3315" s="6">
        <v>162</v>
      </c>
      <c r="D3315" s="6">
        <v>150</v>
      </c>
      <c r="E3315" s="6">
        <v>159</v>
      </c>
      <c r="F3315" s="6">
        <v>223</v>
      </c>
    </row>
    <row r="3316" spans="2:6" x14ac:dyDescent="0.2">
      <c r="B3316" s="6" t="s">
        <v>43651</v>
      </c>
      <c r="C3316" s="6">
        <v>112</v>
      </c>
      <c r="D3316" s="6">
        <v>153</v>
      </c>
      <c r="E3316" s="6">
        <v>187</v>
      </c>
      <c r="F3316" s="6">
        <v>151</v>
      </c>
    </row>
    <row r="3317" spans="2:6" x14ac:dyDescent="0.2">
      <c r="B3317" s="6" t="s">
        <v>43652</v>
      </c>
      <c r="C3317" s="6">
        <v>118</v>
      </c>
      <c r="D3317" s="6">
        <v>179</v>
      </c>
      <c r="E3317" s="6">
        <v>213</v>
      </c>
      <c r="F3317" s="6">
        <v>154</v>
      </c>
    </row>
    <row r="3318" spans="2:6" x14ac:dyDescent="0.2">
      <c r="B3318" s="6" t="s">
        <v>43653</v>
      </c>
      <c r="C3318" s="6">
        <v>141</v>
      </c>
      <c r="D3318" s="6">
        <v>144</v>
      </c>
      <c r="E3318" s="6">
        <v>141</v>
      </c>
      <c r="F3318" s="6">
        <v>148</v>
      </c>
    </row>
    <row r="3319" spans="2:6" x14ac:dyDescent="0.2">
      <c r="B3319" s="6" t="s">
        <v>43654</v>
      </c>
      <c r="C3319" s="6">
        <v>164</v>
      </c>
      <c r="D3319" s="6">
        <v>146</v>
      </c>
      <c r="E3319" s="6">
        <v>171</v>
      </c>
      <c r="F3319" s="6">
        <v>199</v>
      </c>
    </row>
    <row r="3320" spans="2:6" x14ac:dyDescent="0.2">
      <c r="B3320" s="6" t="s">
        <v>43655</v>
      </c>
      <c r="C3320" s="6">
        <v>151</v>
      </c>
      <c r="D3320" s="6">
        <v>135</v>
      </c>
      <c r="E3320" s="6">
        <v>140</v>
      </c>
      <c r="F3320" s="6">
        <v>117</v>
      </c>
    </row>
    <row r="3321" spans="2:6" x14ac:dyDescent="0.2">
      <c r="B3321" s="6" t="s">
        <v>43656</v>
      </c>
      <c r="C3321" s="6">
        <v>93</v>
      </c>
      <c r="D3321" s="6">
        <v>147</v>
      </c>
      <c r="E3321" s="6">
        <v>128</v>
      </c>
      <c r="F3321" s="6">
        <v>176</v>
      </c>
    </row>
    <row r="3322" spans="2:6" x14ac:dyDescent="0.2">
      <c r="B3322" s="6" t="s">
        <v>43657</v>
      </c>
      <c r="C3322" s="6">
        <v>79</v>
      </c>
      <c r="D3322" s="6">
        <v>184</v>
      </c>
      <c r="E3322" s="6">
        <v>203</v>
      </c>
      <c r="F3322" s="6">
        <v>106</v>
      </c>
    </row>
    <row r="3323" spans="2:6" x14ac:dyDescent="0.2">
      <c r="B3323" s="6" t="s">
        <v>43658</v>
      </c>
      <c r="C3323" s="6">
        <v>210</v>
      </c>
      <c r="D3323" s="6">
        <v>169</v>
      </c>
      <c r="E3323" s="6">
        <v>208</v>
      </c>
      <c r="F3323" s="6">
        <v>179</v>
      </c>
    </row>
    <row r="3324" spans="2:6" x14ac:dyDescent="0.2">
      <c r="B3324" s="6" t="s">
        <v>43659</v>
      </c>
      <c r="C3324" s="6">
        <v>145</v>
      </c>
      <c r="D3324" s="6">
        <v>176</v>
      </c>
      <c r="E3324" s="6">
        <v>181</v>
      </c>
      <c r="F3324" s="6">
        <v>178</v>
      </c>
    </row>
    <row r="3325" spans="2:6" x14ac:dyDescent="0.2">
      <c r="B3325" s="6" t="s">
        <v>43660</v>
      </c>
      <c r="C3325" s="6">
        <v>166</v>
      </c>
      <c r="D3325" s="6">
        <v>183</v>
      </c>
      <c r="E3325" s="6">
        <v>174</v>
      </c>
      <c r="F3325" s="6">
        <v>177</v>
      </c>
    </row>
    <row r="3326" spans="2:6" x14ac:dyDescent="0.2">
      <c r="B3326" s="6" t="s">
        <v>43661</v>
      </c>
      <c r="C3326" s="6">
        <v>128</v>
      </c>
      <c r="D3326" s="6">
        <v>160</v>
      </c>
      <c r="E3326" s="6">
        <v>130</v>
      </c>
      <c r="F3326" s="6">
        <v>144</v>
      </c>
    </row>
    <row r="3327" spans="2:6" x14ac:dyDescent="0.2">
      <c r="B3327" s="6" t="s">
        <v>43662</v>
      </c>
      <c r="C3327" s="6">
        <v>142</v>
      </c>
      <c r="D3327" s="6">
        <v>148</v>
      </c>
      <c r="E3327" s="6">
        <v>172</v>
      </c>
      <c r="F3327" s="6">
        <v>149</v>
      </c>
    </row>
    <row r="3328" spans="2:6" x14ac:dyDescent="0.2">
      <c r="B3328" s="6" t="s">
        <v>43663</v>
      </c>
      <c r="C3328" s="6">
        <v>177</v>
      </c>
      <c r="D3328" s="6">
        <v>168</v>
      </c>
      <c r="E3328" s="6">
        <v>200</v>
      </c>
      <c r="F3328" s="6">
        <v>145</v>
      </c>
    </row>
    <row r="3329" spans="2:6" x14ac:dyDescent="0.2">
      <c r="B3329" s="6" t="s">
        <v>43664</v>
      </c>
      <c r="C3329" s="6">
        <v>120</v>
      </c>
      <c r="D3329" s="6">
        <v>227</v>
      </c>
      <c r="E3329" s="6">
        <v>242</v>
      </c>
      <c r="F3329" s="6">
        <v>152</v>
      </c>
    </row>
    <row r="3330" spans="2:6" x14ac:dyDescent="0.2">
      <c r="B3330" s="6" t="s">
        <v>43665</v>
      </c>
      <c r="C3330" s="6">
        <v>110</v>
      </c>
      <c r="D3330" s="6">
        <v>141</v>
      </c>
      <c r="E3330" s="6">
        <v>138</v>
      </c>
      <c r="F3330" s="6">
        <v>141</v>
      </c>
    </row>
    <row r="3331" spans="2:6" x14ac:dyDescent="0.2">
      <c r="B3331" s="6" t="s">
        <v>43666</v>
      </c>
      <c r="C3331" s="6">
        <v>183</v>
      </c>
      <c r="D3331" s="6">
        <v>199</v>
      </c>
      <c r="E3331" s="6">
        <v>187</v>
      </c>
      <c r="F3331" s="6">
        <v>201</v>
      </c>
    </row>
    <row r="3332" spans="2:6" x14ac:dyDescent="0.2">
      <c r="B3332" s="6" t="s">
        <v>43667</v>
      </c>
      <c r="C3332" s="6">
        <v>170</v>
      </c>
      <c r="D3332" s="6">
        <v>185</v>
      </c>
      <c r="E3332" s="6">
        <v>199</v>
      </c>
      <c r="F3332" s="6">
        <v>190</v>
      </c>
    </row>
    <row r="3333" spans="2:6" x14ac:dyDescent="0.2">
      <c r="B3333" s="6" t="s">
        <v>43668</v>
      </c>
      <c r="C3333" s="6">
        <v>97</v>
      </c>
      <c r="D3333" s="6">
        <v>181</v>
      </c>
      <c r="E3333" s="6">
        <v>187</v>
      </c>
      <c r="F3333" s="6">
        <v>113</v>
      </c>
    </row>
    <row r="3334" spans="2:6" x14ac:dyDescent="0.2">
      <c r="B3334" s="6" t="s">
        <v>43669</v>
      </c>
      <c r="C3334" s="6">
        <v>147</v>
      </c>
      <c r="D3334" s="6">
        <v>212</v>
      </c>
      <c r="E3334" s="6">
        <v>178</v>
      </c>
      <c r="F3334" s="6">
        <v>190</v>
      </c>
    </row>
    <row r="3335" spans="2:6" x14ac:dyDescent="0.2">
      <c r="B3335" s="6" t="s">
        <v>43670</v>
      </c>
      <c r="C3335" s="6">
        <v>158</v>
      </c>
      <c r="D3335" s="6">
        <v>138</v>
      </c>
      <c r="E3335" s="6">
        <v>162</v>
      </c>
      <c r="F3335" s="6">
        <v>150</v>
      </c>
    </row>
    <row r="3336" spans="2:6" x14ac:dyDescent="0.2">
      <c r="B3336" s="6" t="s">
        <v>43671</v>
      </c>
      <c r="C3336" s="6">
        <v>150</v>
      </c>
      <c r="D3336" s="6">
        <v>170</v>
      </c>
      <c r="E3336" s="6">
        <v>180</v>
      </c>
      <c r="F3336" s="6">
        <v>164</v>
      </c>
    </row>
    <row r="3337" spans="2:6" x14ac:dyDescent="0.2">
      <c r="B3337" s="6" t="s">
        <v>43672</v>
      </c>
      <c r="C3337" s="6">
        <v>144</v>
      </c>
      <c r="D3337" s="6">
        <v>173</v>
      </c>
      <c r="E3337" s="6">
        <v>177</v>
      </c>
      <c r="F3337" s="6">
        <v>150</v>
      </c>
    </row>
    <row r="3338" spans="2:6" x14ac:dyDescent="0.2">
      <c r="B3338" s="6" t="s">
        <v>43673</v>
      </c>
      <c r="C3338" s="6">
        <v>77</v>
      </c>
      <c r="D3338" s="6">
        <v>195</v>
      </c>
      <c r="E3338" s="6">
        <v>212</v>
      </c>
      <c r="F3338" s="6">
        <v>120</v>
      </c>
    </row>
    <row r="3339" spans="2:6" x14ac:dyDescent="0.2">
      <c r="B3339" s="6" t="s">
        <v>43674</v>
      </c>
      <c r="C3339" s="6">
        <v>158</v>
      </c>
      <c r="D3339" s="6">
        <v>177</v>
      </c>
      <c r="E3339" s="6">
        <v>176</v>
      </c>
      <c r="F3339" s="6">
        <v>161</v>
      </c>
    </row>
    <row r="3340" spans="2:6" x14ac:dyDescent="0.2">
      <c r="B3340" s="6" t="s">
        <v>43675</v>
      </c>
      <c r="C3340" s="6">
        <v>123</v>
      </c>
      <c r="D3340" s="6">
        <v>164</v>
      </c>
      <c r="E3340" s="6">
        <v>191</v>
      </c>
      <c r="F3340" s="6">
        <v>161</v>
      </c>
    </row>
    <row r="3341" spans="2:6" x14ac:dyDescent="0.2">
      <c r="B3341" s="6" t="s">
        <v>43676</v>
      </c>
      <c r="C3341" s="6">
        <v>143</v>
      </c>
      <c r="D3341" s="6">
        <v>141</v>
      </c>
      <c r="E3341" s="6">
        <v>157</v>
      </c>
      <c r="F3341" s="6">
        <v>146</v>
      </c>
    </row>
    <row r="3342" spans="2:6" x14ac:dyDescent="0.2">
      <c r="B3342" s="6" t="s">
        <v>43677</v>
      </c>
      <c r="C3342" s="6">
        <v>132</v>
      </c>
      <c r="D3342" s="6">
        <v>143</v>
      </c>
      <c r="E3342" s="6">
        <v>125</v>
      </c>
      <c r="F3342" s="6">
        <v>186</v>
      </c>
    </row>
    <row r="3343" spans="2:6" x14ac:dyDescent="0.2">
      <c r="B3343" s="6" t="s">
        <v>43678</v>
      </c>
      <c r="C3343" s="6">
        <v>152</v>
      </c>
      <c r="D3343" s="6">
        <v>177</v>
      </c>
      <c r="E3343" s="6">
        <v>156</v>
      </c>
      <c r="F3343" s="6">
        <v>232</v>
      </c>
    </row>
    <row r="3344" spans="2:6" x14ac:dyDescent="0.2">
      <c r="B3344" s="6" t="s">
        <v>43679</v>
      </c>
      <c r="C3344" s="6">
        <v>159</v>
      </c>
      <c r="D3344" s="6">
        <v>173</v>
      </c>
      <c r="E3344" s="6">
        <v>177</v>
      </c>
      <c r="F3344" s="6">
        <v>179</v>
      </c>
    </row>
    <row r="3345" spans="2:6" x14ac:dyDescent="0.2">
      <c r="B3345" s="6" t="s">
        <v>43680</v>
      </c>
      <c r="C3345" s="6">
        <v>138</v>
      </c>
      <c r="D3345" s="6">
        <v>107</v>
      </c>
      <c r="E3345" s="6">
        <v>127</v>
      </c>
      <c r="F3345" s="6">
        <v>180</v>
      </c>
    </row>
    <row r="3346" spans="2:6" x14ac:dyDescent="0.2">
      <c r="B3346" s="6" t="s">
        <v>43681</v>
      </c>
      <c r="C3346" s="6">
        <v>179</v>
      </c>
      <c r="D3346" s="6">
        <v>201</v>
      </c>
      <c r="E3346" s="6">
        <v>204</v>
      </c>
      <c r="F3346" s="6">
        <v>154</v>
      </c>
    </row>
    <row r="3347" spans="2:6" x14ac:dyDescent="0.2">
      <c r="B3347" s="6" t="s">
        <v>43682</v>
      </c>
      <c r="C3347" s="6">
        <v>101</v>
      </c>
      <c r="D3347" s="6">
        <v>107</v>
      </c>
      <c r="E3347" s="6">
        <v>113</v>
      </c>
      <c r="F3347" s="6">
        <v>142</v>
      </c>
    </row>
    <row r="3348" spans="2:6" x14ac:dyDescent="0.2">
      <c r="B3348" s="6" t="s">
        <v>43683</v>
      </c>
      <c r="C3348" s="6">
        <v>189</v>
      </c>
      <c r="D3348" s="6">
        <v>144</v>
      </c>
      <c r="E3348" s="6">
        <v>188</v>
      </c>
      <c r="F3348" s="6">
        <v>157</v>
      </c>
    </row>
    <row r="3349" spans="2:6" x14ac:dyDescent="0.2">
      <c r="B3349" s="6" t="s">
        <v>43684</v>
      </c>
      <c r="C3349" s="6">
        <v>169</v>
      </c>
      <c r="D3349" s="6">
        <v>156</v>
      </c>
      <c r="E3349" s="6">
        <v>172</v>
      </c>
      <c r="F3349" s="6">
        <v>148</v>
      </c>
    </row>
    <row r="3350" spans="2:6" x14ac:dyDescent="0.2">
      <c r="B3350" s="6" t="s">
        <v>43685</v>
      </c>
      <c r="C3350" s="6">
        <v>183</v>
      </c>
      <c r="D3350" s="6">
        <v>150</v>
      </c>
      <c r="E3350" s="6">
        <v>159</v>
      </c>
      <c r="F3350" s="6">
        <v>147</v>
      </c>
    </row>
    <row r="3351" spans="2:6" x14ac:dyDescent="0.2">
      <c r="B3351" s="6" t="s">
        <v>43686</v>
      </c>
      <c r="C3351" s="6">
        <v>140</v>
      </c>
      <c r="D3351" s="6">
        <v>160</v>
      </c>
      <c r="E3351" s="6">
        <v>164</v>
      </c>
      <c r="F3351" s="6">
        <v>133</v>
      </c>
    </row>
    <row r="3352" spans="2:6" x14ac:dyDescent="0.2">
      <c r="B3352" s="6" t="s">
        <v>43687</v>
      </c>
      <c r="C3352" s="6">
        <v>158</v>
      </c>
      <c r="D3352" s="6">
        <v>156</v>
      </c>
      <c r="E3352" s="6">
        <v>176</v>
      </c>
      <c r="F3352" s="6">
        <v>161</v>
      </c>
    </row>
    <row r="3353" spans="2:6" x14ac:dyDescent="0.2">
      <c r="B3353" s="6" t="s">
        <v>43688</v>
      </c>
      <c r="C3353" s="6">
        <v>140</v>
      </c>
      <c r="D3353" s="6">
        <v>149</v>
      </c>
      <c r="E3353" s="6">
        <v>179</v>
      </c>
      <c r="F3353" s="6">
        <v>156</v>
      </c>
    </row>
    <row r="3354" spans="2:6" x14ac:dyDescent="0.2">
      <c r="B3354" s="6" t="s">
        <v>43689</v>
      </c>
      <c r="C3354" s="6">
        <v>141</v>
      </c>
      <c r="D3354" s="6">
        <v>116</v>
      </c>
      <c r="E3354" s="6">
        <v>151</v>
      </c>
      <c r="F3354" s="6">
        <v>169</v>
      </c>
    </row>
    <row r="3355" spans="2:6" x14ac:dyDescent="0.2">
      <c r="B3355" s="6" t="s">
        <v>43690</v>
      </c>
      <c r="C3355" s="6">
        <v>104</v>
      </c>
      <c r="D3355" s="6">
        <v>174</v>
      </c>
      <c r="E3355" s="6">
        <v>181</v>
      </c>
      <c r="F3355" s="6">
        <v>127</v>
      </c>
    </row>
    <row r="3356" spans="2:6" x14ac:dyDescent="0.2">
      <c r="B3356" s="6" t="s">
        <v>43691</v>
      </c>
      <c r="C3356" s="6">
        <v>148</v>
      </c>
      <c r="D3356" s="6">
        <v>157</v>
      </c>
      <c r="E3356" s="6">
        <v>224</v>
      </c>
      <c r="F3356" s="6">
        <v>130</v>
      </c>
    </row>
    <row r="3357" spans="2:6" x14ac:dyDescent="0.2">
      <c r="B3357" s="6" t="s">
        <v>43692</v>
      </c>
      <c r="C3357" s="6">
        <v>150</v>
      </c>
      <c r="D3357" s="6">
        <v>176</v>
      </c>
      <c r="E3357" s="6">
        <v>186</v>
      </c>
      <c r="F3357" s="6">
        <v>155</v>
      </c>
    </row>
    <row r="3358" spans="2:6" x14ac:dyDescent="0.2">
      <c r="B3358" s="6" t="s">
        <v>43693</v>
      </c>
      <c r="C3358" s="6">
        <v>120</v>
      </c>
      <c r="D3358" s="6">
        <v>141</v>
      </c>
      <c r="E3358" s="6">
        <v>177</v>
      </c>
      <c r="F3358" s="6">
        <v>123</v>
      </c>
    </row>
    <row r="3359" spans="2:6" x14ac:dyDescent="0.2">
      <c r="B3359" s="6" t="s">
        <v>43694</v>
      </c>
      <c r="C3359" s="6">
        <v>139</v>
      </c>
      <c r="D3359" s="6">
        <v>189</v>
      </c>
      <c r="E3359" s="6">
        <v>166</v>
      </c>
      <c r="F3359" s="6">
        <v>176</v>
      </c>
    </row>
    <row r="3360" spans="2:6" x14ac:dyDescent="0.2">
      <c r="B3360" s="6" t="s">
        <v>43695</v>
      </c>
      <c r="C3360" s="6">
        <v>115</v>
      </c>
      <c r="D3360" s="6">
        <v>158</v>
      </c>
      <c r="E3360" s="6">
        <v>141</v>
      </c>
      <c r="F3360" s="6">
        <v>146</v>
      </c>
    </row>
    <row r="3361" spans="2:6" x14ac:dyDescent="0.2">
      <c r="B3361" s="6" t="s">
        <v>43696</v>
      </c>
      <c r="C3361" s="6">
        <v>160</v>
      </c>
      <c r="D3361" s="6">
        <v>154</v>
      </c>
      <c r="E3361" s="6">
        <v>181</v>
      </c>
      <c r="F3361" s="6">
        <v>159</v>
      </c>
    </row>
    <row r="3362" spans="2:6" x14ac:dyDescent="0.2">
      <c r="B3362" s="6" t="s">
        <v>43697</v>
      </c>
      <c r="C3362" s="6">
        <v>147</v>
      </c>
      <c r="D3362" s="6">
        <v>160</v>
      </c>
      <c r="E3362" s="6">
        <v>166</v>
      </c>
      <c r="F3362" s="6">
        <v>174</v>
      </c>
    </row>
    <row r="3363" spans="2:6" x14ac:dyDescent="0.2">
      <c r="B3363" s="6" t="s">
        <v>43698</v>
      </c>
      <c r="C3363" s="6">
        <v>141</v>
      </c>
      <c r="D3363" s="6">
        <v>154</v>
      </c>
      <c r="E3363" s="6">
        <v>157</v>
      </c>
      <c r="F3363" s="6">
        <v>137</v>
      </c>
    </row>
    <row r="3364" spans="2:6" x14ac:dyDescent="0.2">
      <c r="B3364" s="6" t="s">
        <v>43699</v>
      </c>
      <c r="C3364" s="6">
        <v>141</v>
      </c>
      <c r="D3364" s="6">
        <v>178</v>
      </c>
      <c r="E3364" s="6">
        <v>205</v>
      </c>
      <c r="F3364" s="6">
        <v>182</v>
      </c>
    </row>
    <row r="3365" spans="2:6" x14ac:dyDescent="0.2">
      <c r="B3365" s="6" t="s">
        <v>43700</v>
      </c>
      <c r="C3365" s="6">
        <v>171</v>
      </c>
      <c r="D3365" s="6">
        <v>141</v>
      </c>
      <c r="E3365" s="6">
        <v>151</v>
      </c>
      <c r="F3365" s="6">
        <v>200</v>
      </c>
    </row>
    <row r="3366" spans="2:6" x14ac:dyDescent="0.2">
      <c r="B3366" s="6" t="s">
        <v>43701</v>
      </c>
      <c r="C3366" s="6">
        <v>134</v>
      </c>
      <c r="D3366" s="6">
        <v>149</v>
      </c>
      <c r="E3366" s="6">
        <v>128</v>
      </c>
      <c r="F3366" s="6">
        <v>212</v>
      </c>
    </row>
    <row r="3367" spans="2:6" x14ac:dyDescent="0.2">
      <c r="B3367" s="6" t="s">
        <v>43702</v>
      </c>
      <c r="C3367" s="6">
        <v>141</v>
      </c>
      <c r="D3367" s="6">
        <v>137</v>
      </c>
      <c r="E3367" s="6">
        <v>167</v>
      </c>
      <c r="F3367" s="6">
        <v>192</v>
      </c>
    </row>
    <row r="3368" spans="2:6" x14ac:dyDescent="0.2">
      <c r="B3368" s="6" t="s">
        <v>43703</v>
      </c>
      <c r="C3368" s="6">
        <v>136</v>
      </c>
      <c r="D3368" s="6">
        <v>164</v>
      </c>
      <c r="E3368" s="6">
        <v>189</v>
      </c>
      <c r="F3368" s="6">
        <v>196</v>
      </c>
    </row>
    <row r="3369" spans="2:6" x14ac:dyDescent="0.2">
      <c r="B3369" s="6" t="s">
        <v>43704</v>
      </c>
      <c r="C3369" s="6">
        <v>148</v>
      </c>
      <c r="D3369" s="6">
        <v>140</v>
      </c>
      <c r="E3369" s="6">
        <v>135</v>
      </c>
      <c r="F3369" s="6">
        <v>173</v>
      </c>
    </row>
    <row r="3370" spans="2:6" x14ac:dyDescent="0.2">
      <c r="B3370" s="6" t="s">
        <v>43705</v>
      </c>
      <c r="C3370" s="6">
        <v>142</v>
      </c>
      <c r="D3370" s="6">
        <v>155</v>
      </c>
      <c r="E3370" s="6">
        <v>167</v>
      </c>
      <c r="F3370" s="6">
        <v>176</v>
      </c>
    </row>
    <row r="3371" spans="2:6" x14ac:dyDescent="0.2">
      <c r="B3371" s="6" t="s">
        <v>43706</v>
      </c>
      <c r="C3371" s="6">
        <v>145</v>
      </c>
      <c r="D3371" s="6">
        <v>85</v>
      </c>
      <c r="E3371" s="6">
        <v>60</v>
      </c>
      <c r="F3371" s="6">
        <v>159</v>
      </c>
    </row>
    <row r="3372" spans="2:6" x14ac:dyDescent="0.2">
      <c r="B3372" s="6" t="s">
        <v>43707</v>
      </c>
      <c r="C3372" s="6">
        <v>145</v>
      </c>
      <c r="D3372" s="6">
        <v>128</v>
      </c>
      <c r="E3372" s="6">
        <v>178</v>
      </c>
      <c r="F3372" s="6">
        <v>182</v>
      </c>
    </row>
    <row r="3373" spans="2:6" x14ac:dyDescent="0.2">
      <c r="B3373" s="6" t="s">
        <v>43708</v>
      </c>
      <c r="C3373" s="6">
        <v>133</v>
      </c>
      <c r="D3373" s="6">
        <v>180</v>
      </c>
      <c r="E3373" s="6">
        <v>166</v>
      </c>
      <c r="F3373" s="6">
        <v>119</v>
      </c>
    </row>
    <row r="3374" spans="2:6" x14ac:dyDescent="0.2">
      <c r="B3374" s="6" t="s">
        <v>43709</v>
      </c>
      <c r="C3374" s="6">
        <v>107</v>
      </c>
      <c r="D3374" s="6">
        <v>224</v>
      </c>
      <c r="E3374" s="6">
        <v>217</v>
      </c>
      <c r="F3374" s="6">
        <v>163</v>
      </c>
    </row>
    <row r="3375" spans="2:6" x14ac:dyDescent="0.2">
      <c r="B3375" s="6" t="s">
        <v>43710</v>
      </c>
      <c r="C3375" s="6">
        <v>125</v>
      </c>
      <c r="D3375" s="6">
        <v>144</v>
      </c>
      <c r="E3375" s="6">
        <v>168</v>
      </c>
      <c r="F3375" s="6">
        <v>144</v>
      </c>
    </row>
    <row r="3376" spans="2:6" x14ac:dyDescent="0.2">
      <c r="B3376" s="6" t="s">
        <v>43711</v>
      </c>
      <c r="C3376" s="6">
        <v>158</v>
      </c>
      <c r="D3376" s="6">
        <v>165</v>
      </c>
      <c r="E3376" s="6">
        <v>155</v>
      </c>
      <c r="F3376" s="6">
        <v>186</v>
      </c>
    </row>
    <row r="3377" spans="2:6" x14ac:dyDescent="0.2">
      <c r="B3377" s="6" t="s">
        <v>43712</v>
      </c>
      <c r="C3377" s="6">
        <v>156</v>
      </c>
      <c r="D3377" s="6">
        <v>207</v>
      </c>
      <c r="E3377" s="6">
        <v>210</v>
      </c>
      <c r="F3377" s="6">
        <v>199</v>
      </c>
    </row>
    <row r="3378" spans="2:6" x14ac:dyDescent="0.2">
      <c r="B3378" s="6" t="s">
        <v>43713</v>
      </c>
      <c r="C3378" s="6">
        <v>110</v>
      </c>
      <c r="D3378" s="6">
        <v>242</v>
      </c>
      <c r="E3378" s="6">
        <v>241</v>
      </c>
      <c r="F3378" s="6">
        <v>175</v>
      </c>
    </row>
    <row r="3379" spans="2:6" x14ac:dyDescent="0.2">
      <c r="B3379" s="6" t="s">
        <v>43714</v>
      </c>
      <c r="C3379" s="6">
        <v>112</v>
      </c>
      <c r="D3379" s="6">
        <v>141</v>
      </c>
      <c r="E3379" s="6">
        <v>159</v>
      </c>
      <c r="F3379" s="6">
        <v>145</v>
      </c>
    </row>
    <row r="3380" spans="2:6" x14ac:dyDescent="0.2">
      <c r="B3380" s="6" t="s">
        <v>43715</v>
      </c>
      <c r="C3380" s="6">
        <v>158</v>
      </c>
      <c r="D3380" s="6">
        <v>140</v>
      </c>
      <c r="E3380" s="6">
        <v>154</v>
      </c>
      <c r="F3380" s="6">
        <v>167</v>
      </c>
    </row>
    <row r="3381" spans="2:6" x14ac:dyDescent="0.2">
      <c r="B3381" s="6" t="s">
        <v>43716</v>
      </c>
      <c r="C3381" s="6">
        <v>147</v>
      </c>
      <c r="D3381" s="6">
        <v>218</v>
      </c>
      <c r="E3381" s="6">
        <v>228</v>
      </c>
      <c r="F3381" s="6">
        <v>177</v>
      </c>
    </row>
    <row r="3382" spans="2:6" x14ac:dyDescent="0.2">
      <c r="B3382" s="6" t="s">
        <v>43717</v>
      </c>
      <c r="C3382" s="6">
        <v>112</v>
      </c>
      <c r="D3382" s="6">
        <v>165</v>
      </c>
      <c r="E3382" s="6">
        <v>166</v>
      </c>
      <c r="F3382" s="6">
        <v>126</v>
      </c>
    </row>
    <row r="3383" spans="2:6" x14ac:dyDescent="0.2">
      <c r="B3383" s="6" t="s">
        <v>43718</v>
      </c>
      <c r="C3383" s="6">
        <v>117</v>
      </c>
      <c r="D3383" s="6">
        <v>107</v>
      </c>
      <c r="E3383" s="6">
        <v>119</v>
      </c>
      <c r="F3383" s="6">
        <v>159</v>
      </c>
    </row>
    <row r="3384" spans="2:6" x14ac:dyDescent="0.2">
      <c r="B3384" s="6" t="s">
        <v>43719</v>
      </c>
      <c r="C3384" s="6">
        <v>132</v>
      </c>
      <c r="D3384" s="6">
        <v>162</v>
      </c>
      <c r="E3384" s="6">
        <v>155</v>
      </c>
      <c r="F3384" s="6">
        <v>160</v>
      </c>
    </row>
    <row r="3385" spans="2:6" x14ac:dyDescent="0.2">
      <c r="B3385" s="6" t="s">
        <v>43720</v>
      </c>
      <c r="C3385" s="6">
        <v>117</v>
      </c>
      <c r="D3385" s="6">
        <v>143</v>
      </c>
      <c r="E3385" s="6">
        <v>135</v>
      </c>
      <c r="F3385" s="6">
        <v>155</v>
      </c>
    </row>
    <row r="3386" spans="2:6" x14ac:dyDescent="0.2">
      <c r="B3386" s="6" t="s">
        <v>43721</v>
      </c>
      <c r="C3386" s="6">
        <v>117</v>
      </c>
      <c r="D3386" s="6">
        <v>155</v>
      </c>
      <c r="E3386" s="6">
        <v>179</v>
      </c>
      <c r="F3386" s="6">
        <v>136</v>
      </c>
    </row>
    <row r="3387" spans="2:6" x14ac:dyDescent="0.2">
      <c r="B3387" s="6" t="s">
        <v>43722</v>
      </c>
      <c r="C3387" s="6">
        <v>117</v>
      </c>
      <c r="D3387" s="6">
        <v>219</v>
      </c>
      <c r="E3387" s="6">
        <v>229</v>
      </c>
      <c r="F3387" s="6">
        <v>183</v>
      </c>
    </row>
    <row r="3388" spans="2:6" x14ac:dyDescent="0.2">
      <c r="B3388" s="6" t="s">
        <v>43723</v>
      </c>
      <c r="C3388" s="6">
        <v>148</v>
      </c>
      <c r="D3388" s="6">
        <v>149</v>
      </c>
      <c r="E3388" s="6">
        <v>202</v>
      </c>
      <c r="F3388" s="6">
        <v>130</v>
      </c>
    </row>
    <row r="3389" spans="2:6" x14ac:dyDescent="0.2">
      <c r="B3389" s="6" t="s">
        <v>43724</v>
      </c>
      <c r="C3389" s="6">
        <v>124</v>
      </c>
      <c r="D3389" s="6">
        <v>236</v>
      </c>
      <c r="E3389" s="6">
        <v>186</v>
      </c>
      <c r="F3389" s="6">
        <v>148</v>
      </c>
    </row>
    <row r="3390" spans="2:6" x14ac:dyDescent="0.2">
      <c r="B3390" s="6" t="s">
        <v>43725</v>
      </c>
      <c r="C3390" s="6">
        <v>131</v>
      </c>
      <c r="D3390" s="6">
        <v>226</v>
      </c>
      <c r="E3390" s="6">
        <v>202</v>
      </c>
      <c r="F3390" s="6">
        <v>176</v>
      </c>
    </row>
    <row r="3391" spans="2:6" x14ac:dyDescent="0.2">
      <c r="B3391" s="6" t="s">
        <v>43726</v>
      </c>
      <c r="C3391" s="6">
        <v>124</v>
      </c>
      <c r="D3391" s="6">
        <v>150</v>
      </c>
      <c r="E3391" s="6">
        <v>179</v>
      </c>
      <c r="F3391" s="6">
        <v>163</v>
      </c>
    </row>
    <row r="3392" spans="2:6" x14ac:dyDescent="0.2">
      <c r="B3392" s="6" t="s">
        <v>43727</v>
      </c>
      <c r="C3392" s="6">
        <v>160</v>
      </c>
      <c r="D3392" s="6">
        <v>85</v>
      </c>
      <c r="E3392" s="6">
        <v>80</v>
      </c>
      <c r="F3392" s="6">
        <v>174</v>
      </c>
    </row>
    <row r="3393" spans="2:6" x14ac:dyDescent="0.2">
      <c r="B3393" s="6" t="s">
        <v>43728</v>
      </c>
      <c r="C3393" s="6">
        <v>140</v>
      </c>
      <c r="D3393" s="6">
        <v>199</v>
      </c>
      <c r="E3393" s="6">
        <v>232</v>
      </c>
      <c r="F3393" s="6">
        <v>140</v>
      </c>
    </row>
    <row r="3394" spans="2:6" x14ac:dyDescent="0.2">
      <c r="B3394" s="6" t="s">
        <v>43729</v>
      </c>
      <c r="C3394" s="6">
        <v>165</v>
      </c>
      <c r="D3394" s="6">
        <v>133</v>
      </c>
      <c r="E3394" s="6">
        <v>119</v>
      </c>
      <c r="F3394" s="6">
        <v>206</v>
      </c>
    </row>
    <row r="3395" spans="2:6" x14ac:dyDescent="0.2">
      <c r="B3395" s="6" t="s">
        <v>43730</v>
      </c>
      <c r="C3395" s="6">
        <v>113</v>
      </c>
      <c r="D3395" s="6">
        <v>157</v>
      </c>
      <c r="E3395" s="6">
        <v>166</v>
      </c>
      <c r="F3395" s="6">
        <v>153</v>
      </c>
    </row>
    <row r="3396" spans="2:6" x14ac:dyDescent="0.2">
      <c r="B3396" s="6" t="s">
        <v>43731</v>
      </c>
      <c r="C3396" s="6">
        <v>125</v>
      </c>
      <c r="D3396" s="6">
        <v>197</v>
      </c>
      <c r="E3396" s="6">
        <v>193</v>
      </c>
      <c r="F3396" s="6">
        <v>166</v>
      </c>
    </row>
    <row r="3397" spans="2:6" x14ac:dyDescent="0.2">
      <c r="B3397" s="6" t="s">
        <v>43732</v>
      </c>
      <c r="C3397" s="6">
        <v>171</v>
      </c>
      <c r="D3397" s="6">
        <v>130</v>
      </c>
      <c r="E3397" s="6">
        <v>90</v>
      </c>
      <c r="F3397" s="6">
        <v>186</v>
      </c>
    </row>
    <row r="3398" spans="2:6" x14ac:dyDescent="0.2">
      <c r="B3398" s="6" t="s">
        <v>43733</v>
      </c>
      <c r="C3398" s="6">
        <v>163</v>
      </c>
      <c r="D3398" s="6">
        <v>178</v>
      </c>
      <c r="E3398" s="6">
        <v>192</v>
      </c>
      <c r="F3398" s="6">
        <v>159</v>
      </c>
    </row>
    <row r="3399" spans="2:6" x14ac:dyDescent="0.2">
      <c r="B3399" s="6" t="s">
        <v>43734</v>
      </c>
      <c r="C3399" s="6">
        <v>133</v>
      </c>
      <c r="D3399" s="6">
        <v>153</v>
      </c>
      <c r="E3399" s="6">
        <v>164</v>
      </c>
      <c r="F3399" s="6">
        <v>148</v>
      </c>
    </row>
    <row r="3400" spans="2:6" x14ac:dyDescent="0.2">
      <c r="B3400" s="6" t="s">
        <v>43735</v>
      </c>
      <c r="C3400" s="6">
        <v>68</v>
      </c>
      <c r="D3400" s="6">
        <v>162</v>
      </c>
      <c r="E3400" s="6">
        <v>165</v>
      </c>
      <c r="F3400" s="6">
        <v>68</v>
      </c>
    </row>
    <row r="3401" spans="2:6" x14ac:dyDescent="0.2">
      <c r="B3401" s="6" t="s">
        <v>43736</v>
      </c>
      <c r="C3401" s="6">
        <v>156</v>
      </c>
      <c r="D3401" s="6">
        <v>94</v>
      </c>
      <c r="E3401" s="6">
        <v>126</v>
      </c>
      <c r="F3401" s="6">
        <v>146</v>
      </c>
    </row>
    <row r="3402" spans="2:6" x14ac:dyDescent="0.2">
      <c r="B3402" s="6" t="s">
        <v>43737</v>
      </c>
      <c r="C3402" s="6">
        <v>166</v>
      </c>
      <c r="D3402" s="6">
        <v>176</v>
      </c>
      <c r="E3402" s="6">
        <v>245</v>
      </c>
      <c r="F3402" s="6">
        <v>174</v>
      </c>
    </row>
    <row r="3403" spans="2:6" x14ac:dyDescent="0.2">
      <c r="B3403" s="6" t="s">
        <v>43738</v>
      </c>
      <c r="C3403" s="6">
        <v>154</v>
      </c>
      <c r="D3403" s="6">
        <v>158</v>
      </c>
      <c r="E3403" s="6">
        <v>185</v>
      </c>
      <c r="F3403" s="6">
        <v>123</v>
      </c>
    </row>
    <row r="3404" spans="2:6" x14ac:dyDescent="0.2">
      <c r="B3404" s="6" t="s">
        <v>43739</v>
      </c>
      <c r="C3404" s="6">
        <v>125</v>
      </c>
      <c r="D3404" s="6">
        <v>159</v>
      </c>
      <c r="E3404" s="6">
        <v>178</v>
      </c>
      <c r="F3404" s="6">
        <v>128</v>
      </c>
    </row>
    <row r="3405" spans="2:6" x14ac:dyDescent="0.2">
      <c r="B3405" s="6" t="s">
        <v>43740</v>
      </c>
      <c r="C3405" s="6">
        <v>156</v>
      </c>
      <c r="D3405" s="6">
        <v>121</v>
      </c>
      <c r="E3405" s="6">
        <v>115</v>
      </c>
      <c r="F3405" s="6">
        <v>161</v>
      </c>
    </row>
    <row r="3406" spans="2:6" x14ac:dyDescent="0.2">
      <c r="B3406" s="6" t="s">
        <v>43741</v>
      </c>
      <c r="C3406" s="6">
        <v>156</v>
      </c>
      <c r="D3406" s="6">
        <v>206</v>
      </c>
      <c r="E3406" s="6">
        <v>221</v>
      </c>
      <c r="F3406" s="6">
        <v>154</v>
      </c>
    </row>
    <row r="3407" spans="2:6" x14ac:dyDescent="0.2">
      <c r="B3407" s="6" t="s">
        <v>43742</v>
      </c>
      <c r="C3407" s="6">
        <v>156</v>
      </c>
      <c r="D3407" s="6">
        <v>193</v>
      </c>
      <c r="E3407" s="6">
        <v>207</v>
      </c>
      <c r="F3407" s="6">
        <v>194</v>
      </c>
    </row>
    <row r="3408" spans="2:6" x14ac:dyDescent="0.2">
      <c r="B3408" s="6" t="s">
        <v>43743</v>
      </c>
      <c r="C3408" s="6">
        <v>146</v>
      </c>
      <c r="D3408" s="6">
        <v>174</v>
      </c>
      <c r="E3408" s="6">
        <v>163</v>
      </c>
      <c r="F3408" s="6">
        <v>158</v>
      </c>
    </row>
    <row r="3409" spans="2:6" x14ac:dyDescent="0.2">
      <c r="B3409" s="6" t="s">
        <v>43744</v>
      </c>
      <c r="C3409" s="6">
        <v>136</v>
      </c>
      <c r="D3409" s="6">
        <v>192</v>
      </c>
      <c r="E3409" s="6">
        <v>178</v>
      </c>
      <c r="F3409" s="6">
        <v>192</v>
      </c>
    </row>
    <row r="3410" spans="2:6" x14ac:dyDescent="0.2">
      <c r="B3410" s="6" t="s">
        <v>43745</v>
      </c>
      <c r="C3410" s="6">
        <v>138</v>
      </c>
      <c r="D3410" s="6">
        <v>170</v>
      </c>
      <c r="E3410" s="6">
        <v>179</v>
      </c>
      <c r="F3410" s="6">
        <v>134</v>
      </c>
    </row>
    <row r="3411" spans="2:6" x14ac:dyDescent="0.2">
      <c r="B3411" s="6" t="s">
        <v>43746</v>
      </c>
      <c r="C3411" s="6">
        <v>108</v>
      </c>
      <c r="D3411" s="6">
        <v>159</v>
      </c>
      <c r="E3411" s="6">
        <v>198</v>
      </c>
      <c r="F3411" s="6">
        <v>190</v>
      </c>
    </row>
    <row r="3412" spans="2:6" x14ac:dyDescent="0.2">
      <c r="B3412" s="6" t="s">
        <v>43747</v>
      </c>
      <c r="C3412" s="6">
        <v>129</v>
      </c>
      <c r="D3412" s="6">
        <v>165</v>
      </c>
      <c r="E3412" s="6">
        <v>173</v>
      </c>
      <c r="F3412" s="6">
        <v>154</v>
      </c>
    </row>
    <row r="3413" spans="2:6" x14ac:dyDescent="0.2">
      <c r="B3413" s="6" t="s">
        <v>43748</v>
      </c>
      <c r="C3413" s="6">
        <v>183</v>
      </c>
      <c r="D3413" s="6">
        <v>119</v>
      </c>
      <c r="E3413" s="6">
        <v>163</v>
      </c>
      <c r="F3413" s="6">
        <v>204</v>
      </c>
    </row>
    <row r="3414" spans="2:6" x14ac:dyDescent="0.2">
      <c r="B3414" s="6" t="s">
        <v>43749</v>
      </c>
      <c r="C3414" s="6">
        <v>185</v>
      </c>
      <c r="D3414" s="6">
        <v>210</v>
      </c>
      <c r="E3414" s="6">
        <v>231</v>
      </c>
      <c r="F3414" s="6">
        <v>174</v>
      </c>
    </row>
    <row r="3415" spans="2:6" x14ac:dyDescent="0.2">
      <c r="B3415" s="6" t="s">
        <v>43750</v>
      </c>
      <c r="C3415" s="6">
        <v>188</v>
      </c>
      <c r="D3415" s="6">
        <v>168</v>
      </c>
      <c r="E3415" s="6">
        <v>159</v>
      </c>
      <c r="F3415" s="6">
        <v>180</v>
      </c>
    </row>
    <row r="3416" spans="2:6" x14ac:dyDescent="0.2">
      <c r="B3416" s="6" t="s">
        <v>43751</v>
      </c>
      <c r="C3416" s="6">
        <v>135</v>
      </c>
      <c r="D3416" s="6">
        <v>167</v>
      </c>
      <c r="E3416" s="6">
        <v>175</v>
      </c>
      <c r="F3416" s="6">
        <v>156</v>
      </c>
    </row>
    <row r="3417" spans="2:6" x14ac:dyDescent="0.2">
      <c r="B3417" s="6" t="s">
        <v>43752</v>
      </c>
      <c r="C3417" s="6">
        <v>141</v>
      </c>
      <c r="D3417" s="6">
        <v>193</v>
      </c>
      <c r="E3417" s="6">
        <v>235</v>
      </c>
      <c r="F3417" s="6">
        <v>127</v>
      </c>
    </row>
    <row r="3418" spans="2:6" x14ac:dyDescent="0.2">
      <c r="B3418" s="6" t="s">
        <v>43753</v>
      </c>
      <c r="C3418" s="6">
        <v>122</v>
      </c>
      <c r="D3418" s="6">
        <v>163</v>
      </c>
      <c r="E3418" s="6">
        <v>154</v>
      </c>
      <c r="F3418" s="6">
        <v>163</v>
      </c>
    </row>
    <row r="3419" spans="2:6" x14ac:dyDescent="0.2">
      <c r="B3419" s="6" t="s">
        <v>43754</v>
      </c>
      <c r="C3419" s="6">
        <v>178</v>
      </c>
      <c r="D3419" s="6">
        <v>135</v>
      </c>
      <c r="E3419" s="6">
        <v>146</v>
      </c>
      <c r="F3419" s="6">
        <v>201</v>
      </c>
    </row>
    <row r="3420" spans="2:6" x14ac:dyDescent="0.2">
      <c r="B3420" s="6" t="s">
        <v>43755</v>
      </c>
      <c r="C3420" s="6">
        <v>141</v>
      </c>
      <c r="D3420" s="6">
        <v>176</v>
      </c>
      <c r="E3420" s="6">
        <v>167</v>
      </c>
      <c r="F3420" s="6">
        <v>121</v>
      </c>
    </row>
    <row r="3421" spans="2:6" x14ac:dyDescent="0.2">
      <c r="B3421" s="6" t="s">
        <v>43756</v>
      </c>
      <c r="C3421" s="6">
        <v>121</v>
      </c>
      <c r="D3421" s="6">
        <v>118</v>
      </c>
      <c r="E3421" s="6">
        <v>151</v>
      </c>
      <c r="F3421" s="6">
        <v>139</v>
      </c>
    </row>
    <row r="3422" spans="2:6" x14ac:dyDescent="0.2">
      <c r="B3422" s="6" t="s">
        <v>43757</v>
      </c>
      <c r="C3422" s="6">
        <v>106</v>
      </c>
      <c r="D3422" s="6">
        <v>196</v>
      </c>
      <c r="E3422" s="6">
        <v>190</v>
      </c>
      <c r="F3422" s="6">
        <v>118</v>
      </c>
    </row>
    <row r="3423" spans="2:6" x14ac:dyDescent="0.2">
      <c r="B3423" s="6" t="s">
        <v>43758</v>
      </c>
      <c r="C3423" s="6">
        <v>189</v>
      </c>
      <c r="D3423" s="6">
        <v>186</v>
      </c>
      <c r="E3423" s="6">
        <v>228</v>
      </c>
      <c r="F3423" s="6">
        <v>186</v>
      </c>
    </row>
    <row r="3424" spans="2:6" x14ac:dyDescent="0.2">
      <c r="B3424" s="6" t="s">
        <v>43759</v>
      </c>
      <c r="C3424" s="6">
        <v>158</v>
      </c>
      <c r="D3424" s="6">
        <v>210</v>
      </c>
      <c r="E3424" s="6">
        <v>176</v>
      </c>
      <c r="F3424" s="6">
        <v>158</v>
      </c>
    </row>
    <row r="3425" spans="2:6" x14ac:dyDescent="0.2">
      <c r="B3425" s="6" t="s">
        <v>43760</v>
      </c>
      <c r="C3425" s="6">
        <v>191</v>
      </c>
      <c r="D3425" s="6">
        <v>183</v>
      </c>
      <c r="E3425" s="6">
        <v>210</v>
      </c>
      <c r="F3425" s="6">
        <v>198</v>
      </c>
    </row>
    <row r="3426" spans="2:6" x14ac:dyDescent="0.2">
      <c r="B3426" s="6" t="s">
        <v>43761</v>
      </c>
      <c r="C3426" s="6">
        <v>141</v>
      </c>
      <c r="D3426" s="6">
        <v>169</v>
      </c>
      <c r="E3426" s="6">
        <v>109</v>
      </c>
      <c r="F3426" s="6">
        <v>123</v>
      </c>
    </row>
    <row r="3427" spans="2:6" x14ac:dyDescent="0.2">
      <c r="B3427" s="6" t="s">
        <v>43762</v>
      </c>
      <c r="C3427" s="6">
        <v>153</v>
      </c>
      <c r="D3427" s="6">
        <v>158</v>
      </c>
      <c r="E3427" s="6">
        <v>167</v>
      </c>
      <c r="F3427" s="6">
        <v>135</v>
      </c>
    </row>
    <row r="3428" spans="2:6" x14ac:dyDescent="0.2">
      <c r="B3428" s="6" t="s">
        <v>43763</v>
      </c>
      <c r="C3428" s="6">
        <v>159</v>
      </c>
      <c r="D3428" s="6">
        <v>202</v>
      </c>
      <c r="E3428" s="6">
        <v>225</v>
      </c>
      <c r="F3428" s="6">
        <v>181</v>
      </c>
    </row>
    <row r="3429" spans="2:6" x14ac:dyDescent="0.2">
      <c r="B3429" s="6" t="s">
        <v>43764</v>
      </c>
      <c r="C3429" s="6">
        <v>112</v>
      </c>
      <c r="D3429" s="6">
        <v>254</v>
      </c>
      <c r="E3429" s="6">
        <v>218</v>
      </c>
      <c r="F3429" s="6">
        <v>114</v>
      </c>
    </row>
    <row r="3430" spans="2:6" x14ac:dyDescent="0.2">
      <c r="B3430" s="6" t="s">
        <v>43765</v>
      </c>
      <c r="C3430" s="6">
        <v>138</v>
      </c>
      <c r="D3430" s="6">
        <v>135</v>
      </c>
      <c r="E3430" s="6">
        <v>159</v>
      </c>
      <c r="F3430" s="6">
        <v>144</v>
      </c>
    </row>
    <row r="3431" spans="2:6" x14ac:dyDescent="0.2">
      <c r="B3431" s="6" t="s">
        <v>43766</v>
      </c>
      <c r="C3431" s="6">
        <v>173</v>
      </c>
      <c r="D3431" s="6">
        <v>187</v>
      </c>
      <c r="E3431" s="6">
        <v>216</v>
      </c>
      <c r="F3431" s="6">
        <v>200</v>
      </c>
    </row>
    <row r="3432" spans="2:6" x14ac:dyDescent="0.2">
      <c r="B3432" s="6" t="s">
        <v>43767</v>
      </c>
      <c r="C3432" s="6">
        <v>175</v>
      </c>
      <c r="D3432" s="6">
        <v>198</v>
      </c>
      <c r="E3432" s="6">
        <v>209</v>
      </c>
      <c r="F3432" s="6">
        <v>164</v>
      </c>
    </row>
    <row r="3433" spans="2:6" x14ac:dyDescent="0.2">
      <c r="B3433" s="6" t="s">
        <v>43768</v>
      </c>
      <c r="C3433" s="6">
        <v>87</v>
      </c>
      <c r="D3433" s="6">
        <v>178</v>
      </c>
      <c r="E3433" s="6">
        <v>176</v>
      </c>
      <c r="F3433" s="6">
        <v>129</v>
      </c>
    </row>
    <row r="3434" spans="2:6" x14ac:dyDescent="0.2">
      <c r="B3434" s="6" t="s">
        <v>43769</v>
      </c>
      <c r="C3434" s="6">
        <v>185</v>
      </c>
      <c r="D3434" s="6">
        <v>174</v>
      </c>
      <c r="E3434" s="6">
        <v>220</v>
      </c>
      <c r="F3434" s="6">
        <v>169</v>
      </c>
    </row>
    <row r="3435" spans="2:6" x14ac:dyDescent="0.2">
      <c r="B3435" s="6" t="s">
        <v>43770</v>
      </c>
      <c r="C3435" s="6">
        <v>115</v>
      </c>
      <c r="D3435" s="6">
        <v>143</v>
      </c>
      <c r="E3435" s="6">
        <v>154</v>
      </c>
      <c r="F3435" s="6">
        <v>173</v>
      </c>
    </row>
    <row r="3436" spans="2:6" x14ac:dyDescent="0.2">
      <c r="B3436" s="6" t="s">
        <v>43771</v>
      </c>
      <c r="C3436" s="6">
        <v>169</v>
      </c>
      <c r="D3436" s="6">
        <v>152</v>
      </c>
      <c r="E3436" s="6">
        <v>172</v>
      </c>
      <c r="F3436" s="6">
        <v>155</v>
      </c>
    </row>
    <row r="3437" spans="2:6" x14ac:dyDescent="0.2">
      <c r="B3437" s="6" t="s">
        <v>43772</v>
      </c>
      <c r="C3437" s="6">
        <v>176</v>
      </c>
      <c r="D3437" s="6">
        <v>177</v>
      </c>
      <c r="E3437" s="6">
        <v>185</v>
      </c>
      <c r="F3437" s="6">
        <v>151</v>
      </c>
    </row>
    <row r="3438" spans="2:6" x14ac:dyDescent="0.2">
      <c r="B3438" s="6" t="s">
        <v>43773</v>
      </c>
      <c r="C3438" s="6">
        <v>115</v>
      </c>
      <c r="D3438" s="6">
        <v>206</v>
      </c>
      <c r="E3438" s="6">
        <v>230</v>
      </c>
      <c r="F3438" s="6">
        <v>94</v>
      </c>
    </row>
    <row r="3439" spans="2:6" x14ac:dyDescent="0.2">
      <c r="B3439" s="6" t="s">
        <v>43774</v>
      </c>
      <c r="C3439" s="6">
        <v>107</v>
      </c>
      <c r="D3439" s="6">
        <v>158</v>
      </c>
      <c r="E3439" s="6">
        <v>162</v>
      </c>
      <c r="F3439" s="6">
        <v>150</v>
      </c>
    </row>
    <row r="3440" spans="2:6" x14ac:dyDescent="0.2">
      <c r="B3440" s="6" t="s">
        <v>43775</v>
      </c>
      <c r="C3440" s="6">
        <v>151</v>
      </c>
      <c r="D3440" s="6">
        <v>133</v>
      </c>
      <c r="E3440" s="6">
        <v>165</v>
      </c>
      <c r="F3440" s="6">
        <v>174</v>
      </c>
    </row>
    <row r="3441" spans="2:6" x14ac:dyDescent="0.2">
      <c r="B3441" s="6" t="s">
        <v>43776</v>
      </c>
      <c r="C3441" s="6">
        <v>167</v>
      </c>
      <c r="D3441" s="6">
        <v>179</v>
      </c>
      <c r="E3441" s="6">
        <v>157</v>
      </c>
      <c r="F3441" s="6">
        <v>154</v>
      </c>
    </row>
    <row r="3442" spans="2:6" x14ac:dyDescent="0.2">
      <c r="B3442" s="6" t="s">
        <v>43777</v>
      </c>
      <c r="C3442" s="6">
        <v>157</v>
      </c>
      <c r="D3442" s="6">
        <v>124</v>
      </c>
      <c r="E3442" s="6">
        <v>112</v>
      </c>
      <c r="F3442" s="6">
        <v>139</v>
      </c>
    </row>
    <row r="3443" spans="2:6" x14ac:dyDescent="0.2">
      <c r="B3443" s="6" t="s">
        <v>43778</v>
      </c>
      <c r="C3443" s="6">
        <v>166</v>
      </c>
      <c r="D3443" s="6">
        <v>194</v>
      </c>
      <c r="E3443" s="6">
        <v>164</v>
      </c>
      <c r="F3443" s="6">
        <v>190</v>
      </c>
    </row>
    <row r="3444" spans="2:6" x14ac:dyDescent="0.2">
      <c r="B3444" s="6" t="s">
        <v>43779</v>
      </c>
      <c r="C3444" s="6">
        <v>160</v>
      </c>
      <c r="D3444" s="6">
        <v>179</v>
      </c>
      <c r="E3444" s="6">
        <v>165</v>
      </c>
      <c r="F3444" s="6">
        <v>189</v>
      </c>
    </row>
    <row r="3445" spans="2:6" x14ac:dyDescent="0.2">
      <c r="B3445" s="6" t="s">
        <v>43780</v>
      </c>
      <c r="C3445" s="6">
        <v>132</v>
      </c>
      <c r="D3445" s="6">
        <v>120</v>
      </c>
      <c r="E3445" s="6">
        <v>105</v>
      </c>
      <c r="F3445" s="6">
        <v>171</v>
      </c>
    </row>
    <row r="3446" spans="2:6" x14ac:dyDescent="0.2">
      <c r="B3446" s="6" t="s">
        <v>43781</v>
      </c>
      <c r="C3446" s="6">
        <v>137</v>
      </c>
      <c r="D3446" s="6">
        <v>213</v>
      </c>
      <c r="E3446" s="6">
        <v>186</v>
      </c>
      <c r="F3446" s="6">
        <v>169</v>
      </c>
    </row>
    <row r="3447" spans="2:6" x14ac:dyDescent="0.2">
      <c r="B3447" s="6" t="s">
        <v>43782</v>
      </c>
      <c r="C3447" s="6">
        <v>110</v>
      </c>
      <c r="D3447" s="6">
        <v>80</v>
      </c>
      <c r="E3447" s="6">
        <v>126</v>
      </c>
      <c r="F3447" s="6">
        <v>139</v>
      </c>
    </row>
    <row r="3448" spans="2:6" x14ac:dyDescent="0.2">
      <c r="B3448" s="6" t="s">
        <v>43783</v>
      </c>
      <c r="C3448" s="6">
        <v>180</v>
      </c>
      <c r="D3448" s="6">
        <v>177</v>
      </c>
      <c r="E3448" s="6">
        <v>192</v>
      </c>
      <c r="F3448" s="6">
        <v>111</v>
      </c>
    </row>
    <row r="3449" spans="2:6" x14ac:dyDescent="0.2">
      <c r="B3449" s="6" t="s">
        <v>43784</v>
      </c>
      <c r="C3449" s="6">
        <v>111</v>
      </c>
      <c r="D3449" s="6">
        <v>183</v>
      </c>
      <c r="E3449" s="6">
        <v>191</v>
      </c>
      <c r="F3449" s="6">
        <v>169</v>
      </c>
    </row>
    <row r="3450" spans="2:6" x14ac:dyDescent="0.2">
      <c r="B3450" s="6" t="s">
        <v>43785</v>
      </c>
      <c r="C3450" s="6">
        <v>129</v>
      </c>
      <c r="D3450" s="6">
        <v>159</v>
      </c>
      <c r="E3450" s="6">
        <v>163</v>
      </c>
      <c r="F3450" s="6">
        <v>161</v>
      </c>
    </row>
    <row r="3451" spans="2:6" x14ac:dyDescent="0.2">
      <c r="B3451" s="6" t="s">
        <v>43786</v>
      </c>
      <c r="C3451" s="6">
        <v>133</v>
      </c>
      <c r="D3451" s="6">
        <v>178</v>
      </c>
      <c r="E3451" s="6">
        <v>155</v>
      </c>
      <c r="F3451" s="6">
        <v>153</v>
      </c>
    </row>
    <row r="3452" spans="2:6" x14ac:dyDescent="0.2">
      <c r="B3452" s="6" t="s">
        <v>43787</v>
      </c>
      <c r="C3452" s="6">
        <v>155</v>
      </c>
      <c r="D3452" s="6">
        <v>159</v>
      </c>
      <c r="E3452" s="6">
        <v>144</v>
      </c>
      <c r="F3452" s="6">
        <v>182</v>
      </c>
    </row>
    <row r="3453" spans="2:6" x14ac:dyDescent="0.2">
      <c r="B3453" s="6" t="s">
        <v>43788</v>
      </c>
      <c r="C3453" s="6">
        <v>156</v>
      </c>
      <c r="D3453" s="6">
        <v>163</v>
      </c>
      <c r="E3453" s="6">
        <v>177</v>
      </c>
      <c r="F3453" s="6">
        <v>165</v>
      </c>
    </row>
    <row r="3454" spans="2:6" x14ac:dyDescent="0.2">
      <c r="B3454" s="6" t="s">
        <v>43789</v>
      </c>
      <c r="C3454" s="6">
        <v>133</v>
      </c>
      <c r="D3454" s="6">
        <v>145</v>
      </c>
      <c r="E3454" s="6">
        <v>113</v>
      </c>
      <c r="F3454" s="6">
        <v>135</v>
      </c>
    </row>
    <row r="3455" spans="2:6" x14ac:dyDescent="0.2">
      <c r="B3455" s="6" t="s">
        <v>43790</v>
      </c>
      <c r="C3455" s="6">
        <v>103</v>
      </c>
      <c r="D3455" s="6">
        <v>150</v>
      </c>
      <c r="E3455" s="6">
        <v>126</v>
      </c>
      <c r="F3455" s="6">
        <v>129</v>
      </c>
    </row>
    <row r="3456" spans="2:6" x14ac:dyDescent="0.2">
      <c r="B3456" s="6" t="s">
        <v>43791</v>
      </c>
      <c r="C3456" s="6">
        <v>121</v>
      </c>
      <c r="D3456" s="6">
        <v>179</v>
      </c>
      <c r="E3456" s="6">
        <v>181</v>
      </c>
      <c r="F3456" s="6">
        <v>133</v>
      </c>
    </row>
    <row r="3457" spans="2:6" x14ac:dyDescent="0.2">
      <c r="B3457" s="6" t="s">
        <v>43792</v>
      </c>
      <c r="C3457" s="6">
        <v>131</v>
      </c>
      <c r="D3457" s="6">
        <v>183</v>
      </c>
      <c r="E3457" s="6">
        <v>185</v>
      </c>
      <c r="F3457" s="6">
        <v>148</v>
      </c>
    </row>
    <row r="3458" spans="2:6" x14ac:dyDescent="0.2">
      <c r="B3458" s="6" t="s">
        <v>43793</v>
      </c>
      <c r="C3458" s="6">
        <v>113</v>
      </c>
      <c r="D3458" s="6">
        <v>149</v>
      </c>
      <c r="E3458" s="6">
        <v>150</v>
      </c>
      <c r="F3458" s="6">
        <v>125</v>
      </c>
    </row>
    <row r="3459" spans="2:6" x14ac:dyDescent="0.2">
      <c r="B3459" s="6" t="s">
        <v>43794</v>
      </c>
      <c r="C3459" s="6">
        <v>175</v>
      </c>
      <c r="D3459" s="6">
        <v>179</v>
      </c>
      <c r="E3459" s="6">
        <v>159</v>
      </c>
      <c r="F3459" s="6">
        <v>159</v>
      </c>
    </row>
    <row r="3460" spans="2:6" x14ac:dyDescent="0.2">
      <c r="B3460" s="6" t="s">
        <v>43795</v>
      </c>
      <c r="C3460" s="6">
        <v>105</v>
      </c>
      <c r="D3460" s="6">
        <v>163</v>
      </c>
      <c r="E3460" s="6">
        <v>182</v>
      </c>
      <c r="F3460" s="6">
        <v>108</v>
      </c>
    </row>
    <row r="3461" spans="2:6" x14ac:dyDescent="0.2">
      <c r="B3461" s="6" t="s">
        <v>43796</v>
      </c>
      <c r="C3461" s="6">
        <v>152</v>
      </c>
      <c r="D3461" s="6">
        <v>149</v>
      </c>
      <c r="E3461" s="6">
        <v>162</v>
      </c>
      <c r="F3461" s="6">
        <v>210</v>
      </c>
    </row>
    <row r="3462" spans="2:6" x14ac:dyDescent="0.2">
      <c r="B3462" s="6" t="s">
        <v>43797</v>
      </c>
      <c r="C3462" s="6">
        <v>208</v>
      </c>
      <c r="D3462" s="6">
        <v>147</v>
      </c>
      <c r="E3462" s="6">
        <v>132</v>
      </c>
      <c r="F3462" s="6">
        <v>180</v>
      </c>
    </row>
    <row r="3463" spans="2:6" x14ac:dyDescent="0.2">
      <c r="B3463" s="6" t="s">
        <v>43798</v>
      </c>
      <c r="C3463" s="6">
        <v>102</v>
      </c>
      <c r="D3463" s="6">
        <v>173</v>
      </c>
      <c r="E3463" s="6">
        <v>177</v>
      </c>
      <c r="F3463" s="6">
        <v>158</v>
      </c>
    </row>
    <row r="3464" spans="2:6" x14ac:dyDescent="0.2">
      <c r="B3464" s="6" t="s">
        <v>43799</v>
      </c>
      <c r="C3464" s="6">
        <v>165</v>
      </c>
      <c r="D3464" s="6">
        <v>177</v>
      </c>
      <c r="E3464" s="6">
        <v>193</v>
      </c>
      <c r="F3464" s="6">
        <v>175</v>
      </c>
    </row>
    <row r="3465" spans="2:6" x14ac:dyDescent="0.2">
      <c r="B3465" s="6" t="s">
        <v>43800</v>
      </c>
      <c r="C3465" s="6">
        <v>165</v>
      </c>
      <c r="D3465" s="6">
        <v>184</v>
      </c>
      <c r="E3465" s="6">
        <v>144</v>
      </c>
      <c r="F3465" s="6">
        <v>172</v>
      </c>
    </row>
    <row r="3466" spans="2:6" x14ac:dyDescent="0.2">
      <c r="B3466" s="6" t="s">
        <v>43801</v>
      </c>
      <c r="C3466" s="6">
        <v>170</v>
      </c>
      <c r="D3466" s="6">
        <v>120</v>
      </c>
      <c r="E3466" s="6">
        <v>139</v>
      </c>
      <c r="F3466" s="6">
        <v>151</v>
      </c>
    </row>
    <row r="3467" spans="2:6" x14ac:dyDescent="0.2">
      <c r="B3467" s="6" t="s">
        <v>43802</v>
      </c>
      <c r="C3467" s="6">
        <v>124</v>
      </c>
      <c r="D3467" s="6">
        <v>156</v>
      </c>
      <c r="E3467" s="6">
        <v>137</v>
      </c>
      <c r="F3467" s="6">
        <v>177</v>
      </c>
    </row>
    <row r="3468" spans="2:6" x14ac:dyDescent="0.2">
      <c r="B3468" s="6" t="s">
        <v>43803</v>
      </c>
      <c r="C3468" s="6">
        <v>182</v>
      </c>
      <c r="D3468" s="6">
        <v>197</v>
      </c>
      <c r="E3468" s="6">
        <v>181</v>
      </c>
      <c r="F3468" s="6">
        <v>133</v>
      </c>
    </row>
    <row r="3469" spans="2:6" x14ac:dyDescent="0.2">
      <c r="B3469" s="6" t="s">
        <v>43804</v>
      </c>
      <c r="C3469" s="6">
        <v>140</v>
      </c>
      <c r="D3469" s="6">
        <v>136</v>
      </c>
      <c r="E3469" s="6">
        <v>141</v>
      </c>
      <c r="F3469" s="6">
        <v>175</v>
      </c>
    </row>
    <row r="3470" spans="2:6" x14ac:dyDescent="0.2">
      <c r="B3470" s="6" t="s">
        <v>43805</v>
      </c>
      <c r="C3470" s="6">
        <v>141</v>
      </c>
      <c r="D3470" s="6">
        <v>178</v>
      </c>
      <c r="E3470" s="6">
        <v>167</v>
      </c>
      <c r="F3470" s="6">
        <v>146</v>
      </c>
    </row>
    <row r="3471" spans="2:6" x14ac:dyDescent="0.2">
      <c r="B3471" s="6" t="s">
        <v>43806</v>
      </c>
      <c r="C3471" s="6">
        <v>148</v>
      </c>
      <c r="D3471" s="6">
        <v>83</v>
      </c>
      <c r="E3471" s="6">
        <v>70</v>
      </c>
      <c r="F3471" s="6">
        <v>138</v>
      </c>
    </row>
    <row r="3472" spans="2:6" x14ac:dyDescent="0.2">
      <c r="B3472" s="6" t="s">
        <v>43807</v>
      </c>
      <c r="C3472" s="6">
        <v>138</v>
      </c>
      <c r="D3472" s="6">
        <v>183</v>
      </c>
      <c r="E3472" s="6">
        <v>140</v>
      </c>
      <c r="F3472" s="6">
        <v>133</v>
      </c>
    </row>
    <row r="3473" spans="2:6" x14ac:dyDescent="0.2">
      <c r="B3473" s="6" t="s">
        <v>43808</v>
      </c>
      <c r="C3473" s="6">
        <v>144</v>
      </c>
      <c r="D3473" s="6">
        <v>161</v>
      </c>
      <c r="E3473" s="6">
        <v>160</v>
      </c>
      <c r="F3473" s="6">
        <v>154</v>
      </c>
    </row>
    <row r="3474" spans="2:6" x14ac:dyDescent="0.2">
      <c r="B3474" s="6" t="s">
        <v>43809</v>
      </c>
      <c r="C3474" s="6">
        <v>135</v>
      </c>
      <c r="D3474" s="6">
        <v>281</v>
      </c>
      <c r="E3474" s="6">
        <v>239</v>
      </c>
      <c r="F3474" s="6">
        <v>144</v>
      </c>
    </row>
    <row r="3475" spans="2:6" x14ac:dyDescent="0.2">
      <c r="B3475" s="6" t="s">
        <v>43810</v>
      </c>
      <c r="C3475" s="6">
        <v>141</v>
      </c>
      <c r="D3475" s="6">
        <v>180</v>
      </c>
      <c r="E3475" s="6">
        <v>173</v>
      </c>
      <c r="F3475" s="6">
        <v>137</v>
      </c>
    </row>
    <row r="3476" spans="2:6" x14ac:dyDescent="0.2">
      <c r="B3476" s="6" t="s">
        <v>43811</v>
      </c>
      <c r="C3476" s="6">
        <v>156</v>
      </c>
      <c r="D3476" s="6">
        <v>243</v>
      </c>
      <c r="E3476" s="6">
        <v>172</v>
      </c>
      <c r="F3476" s="6">
        <v>174</v>
      </c>
    </row>
    <row r="3477" spans="2:6" x14ac:dyDescent="0.2">
      <c r="B3477" s="6" t="s">
        <v>43812</v>
      </c>
      <c r="C3477" s="6">
        <v>146</v>
      </c>
      <c r="D3477" s="6">
        <v>189</v>
      </c>
      <c r="E3477" s="6">
        <v>222</v>
      </c>
      <c r="F3477" s="6">
        <v>203</v>
      </c>
    </row>
    <row r="3478" spans="2:6" x14ac:dyDescent="0.2">
      <c r="B3478" s="6" t="s">
        <v>43813</v>
      </c>
      <c r="C3478" s="6">
        <v>130</v>
      </c>
      <c r="D3478" s="6">
        <v>233</v>
      </c>
      <c r="E3478" s="6">
        <v>240</v>
      </c>
      <c r="F3478" s="6">
        <v>136</v>
      </c>
    </row>
    <row r="3479" spans="2:6" x14ac:dyDescent="0.2">
      <c r="B3479" s="6" t="s">
        <v>43814</v>
      </c>
      <c r="C3479" s="6">
        <v>119</v>
      </c>
      <c r="D3479" s="6">
        <v>176</v>
      </c>
      <c r="E3479" s="6">
        <v>200</v>
      </c>
      <c r="F3479" s="6">
        <v>146</v>
      </c>
    </row>
    <row r="3480" spans="2:6" x14ac:dyDescent="0.2">
      <c r="B3480" s="6" t="s">
        <v>43815</v>
      </c>
      <c r="C3480" s="6">
        <v>146</v>
      </c>
      <c r="D3480" s="6">
        <v>147</v>
      </c>
      <c r="E3480" s="6">
        <v>174</v>
      </c>
      <c r="F3480" s="6">
        <v>164</v>
      </c>
    </row>
    <row r="3481" spans="2:6" x14ac:dyDescent="0.2">
      <c r="B3481" s="6" t="s">
        <v>43816</v>
      </c>
      <c r="C3481" s="6">
        <v>163</v>
      </c>
      <c r="D3481" s="6">
        <v>215</v>
      </c>
      <c r="E3481" s="6">
        <v>205</v>
      </c>
      <c r="F3481" s="6">
        <v>180</v>
      </c>
    </row>
    <row r="3482" spans="2:6" x14ac:dyDescent="0.2">
      <c r="B3482" s="6" t="s">
        <v>43817</v>
      </c>
      <c r="C3482" s="6">
        <v>147</v>
      </c>
      <c r="D3482" s="6">
        <v>139</v>
      </c>
      <c r="E3482" s="6">
        <v>165</v>
      </c>
      <c r="F3482" s="6">
        <v>131</v>
      </c>
    </row>
    <row r="3483" spans="2:6" x14ac:dyDescent="0.2">
      <c r="B3483" s="6" t="s">
        <v>43818</v>
      </c>
      <c r="C3483" s="6">
        <v>138</v>
      </c>
      <c r="D3483" s="6">
        <v>129</v>
      </c>
      <c r="E3483" s="6">
        <v>119</v>
      </c>
      <c r="F3483" s="6">
        <v>140</v>
      </c>
    </row>
    <row r="3484" spans="2:6" x14ac:dyDescent="0.2">
      <c r="B3484" s="6" t="s">
        <v>43819</v>
      </c>
      <c r="C3484" s="6">
        <v>149</v>
      </c>
      <c r="D3484" s="6">
        <v>152</v>
      </c>
      <c r="E3484" s="6">
        <v>147</v>
      </c>
      <c r="F3484" s="6">
        <v>166</v>
      </c>
    </row>
    <row r="3485" spans="2:6" x14ac:dyDescent="0.2">
      <c r="B3485" s="6" t="s">
        <v>43820</v>
      </c>
      <c r="C3485" s="6">
        <v>119</v>
      </c>
      <c r="D3485" s="6">
        <v>118</v>
      </c>
      <c r="E3485" s="6">
        <v>127</v>
      </c>
      <c r="F3485" s="6">
        <v>116</v>
      </c>
    </row>
    <row r="3486" spans="2:6" x14ac:dyDescent="0.2">
      <c r="B3486" s="6" t="s">
        <v>43821</v>
      </c>
      <c r="C3486" s="6">
        <v>127</v>
      </c>
      <c r="D3486" s="6">
        <v>171</v>
      </c>
      <c r="E3486" s="6">
        <v>202</v>
      </c>
      <c r="F3486" s="6">
        <v>119</v>
      </c>
    </row>
    <row r="3487" spans="2:6" x14ac:dyDescent="0.2">
      <c r="B3487" s="6" t="s">
        <v>43822</v>
      </c>
      <c r="C3487" s="6">
        <v>129</v>
      </c>
      <c r="D3487" s="6">
        <v>206</v>
      </c>
      <c r="E3487" s="6">
        <v>238</v>
      </c>
      <c r="F3487" s="6">
        <v>167</v>
      </c>
    </row>
    <row r="3488" spans="2:6" x14ac:dyDescent="0.2">
      <c r="B3488" s="6" t="s">
        <v>43823</v>
      </c>
      <c r="C3488" s="6">
        <v>152</v>
      </c>
      <c r="D3488" s="6">
        <v>197</v>
      </c>
      <c r="E3488" s="6">
        <v>180</v>
      </c>
      <c r="F3488" s="6">
        <v>128</v>
      </c>
    </row>
    <row r="3489" spans="2:6" x14ac:dyDescent="0.2">
      <c r="B3489" s="6" t="s">
        <v>43824</v>
      </c>
      <c r="C3489" s="6">
        <v>141</v>
      </c>
      <c r="D3489" s="6">
        <v>233</v>
      </c>
      <c r="E3489" s="6">
        <v>205</v>
      </c>
      <c r="F3489" s="6">
        <v>140</v>
      </c>
    </row>
    <row r="3490" spans="2:6" x14ac:dyDescent="0.2">
      <c r="B3490" s="6" t="s">
        <v>43825</v>
      </c>
      <c r="C3490" s="6">
        <v>155</v>
      </c>
      <c r="D3490" s="6">
        <v>220</v>
      </c>
      <c r="E3490" s="6">
        <v>222</v>
      </c>
      <c r="F3490" s="6">
        <v>138</v>
      </c>
    </row>
    <row r="3491" spans="2:6" x14ac:dyDescent="0.2">
      <c r="B3491" s="6" t="s">
        <v>43826</v>
      </c>
      <c r="C3491" s="6">
        <v>132</v>
      </c>
      <c r="D3491" s="6">
        <v>150</v>
      </c>
      <c r="E3491" s="6">
        <v>149</v>
      </c>
      <c r="F3491" s="6">
        <v>172</v>
      </c>
    </row>
    <row r="3492" spans="2:6" x14ac:dyDescent="0.2">
      <c r="B3492" s="6" t="s">
        <v>43827</v>
      </c>
      <c r="C3492" s="6">
        <v>218</v>
      </c>
      <c r="D3492" s="6">
        <v>93</v>
      </c>
      <c r="E3492" s="6">
        <v>87</v>
      </c>
      <c r="F3492" s="6">
        <v>193</v>
      </c>
    </row>
    <row r="3493" spans="2:6" x14ac:dyDescent="0.2">
      <c r="B3493" s="6" t="s">
        <v>43828</v>
      </c>
      <c r="C3493" s="6">
        <v>151</v>
      </c>
      <c r="D3493" s="6">
        <v>219</v>
      </c>
      <c r="E3493" s="6">
        <v>267</v>
      </c>
      <c r="F3493" s="6">
        <v>140</v>
      </c>
    </row>
    <row r="3494" spans="2:6" x14ac:dyDescent="0.2">
      <c r="B3494" s="6" t="s">
        <v>43829</v>
      </c>
      <c r="C3494" s="6">
        <v>207</v>
      </c>
      <c r="D3494" s="6">
        <v>112</v>
      </c>
      <c r="E3494" s="6">
        <v>135</v>
      </c>
      <c r="F3494" s="6">
        <v>222</v>
      </c>
    </row>
    <row r="3495" spans="2:6" x14ac:dyDescent="0.2">
      <c r="B3495" s="6" t="s">
        <v>43830</v>
      </c>
      <c r="C3495" s="6">
        <v>140</v>
      </c>
      <c r="D3495" s="6">
        <v>152</v>
      </c>
      <c r="E3495" s="6">
        <v>184</v>
      </c>
      <c r="F3495" s="6">
        <v>170</v>
      </c>
    </row>
    <row r="3496" spans="2:6" x14ac:dyDescent="0.2">
      <c r="B3496" s="6" t="s">
        <v>43831</v>
      </c>
      <c r="C3496" s="6">
        <v>170</v>
      </c>
      <c r="D3496" s="6">
        <v>181</v>
      </c>
      <c r="E3496" s="6">
        <v>188</v>
      </c>
      <c r="F3496" s="6">
        <v>158</v>
      </c>
    </row>
    <row r="3497" spans="2:6" x14ac:dyDescent="0.2">
      <c r="B3497" s="6" t="s">
        <v>43832</v>
      </c>
      <c r="C3497" s="6">
        <v>177</v>
      </c>
      <c r="D3497" s="6">
        <v>149</v>
      </c>
      <c r="E3497" s="6">
        <v>145</v>
      </c>
      <c r="F3497" s="6">
        <v>172</v>
      </c>
    </row>
    <row r="3498" spans="2:6" x14ac:dyDescent="0.2">
      <c r="B3498" s="6" t="s">
        <v>43833</v>
      </c>
      <c r="C3498" s="6">
        <v>172</v>
      </c>
      <c r="D3498" s="6">
        <v>159</v>
      </c>
      <c r="E3498" s="6">
        <v>166</v>
      </c>
      <c r="F3498" s="6">
        <v>169</v>
      </c>
    </row>
    <row r="3499" spans="2:6" x14ac:dyDescent="0.2">
      <c r="B3499" s="6" t="s">
        <v>43834</v>
      </c>
      <c r="C3499" s="6">
        <v>134</v>
      </c>
      <c r="D3499" s="6">
        <v>158</v>
      </c>
      <c r="E3499" s="6">
        <v>159</v>
      </c>
      <c r="F3499" s="6">
        <v>141</v>
      </c>
    </row>
    <row r="3500" spans="2:6" x14ac:dyDescent="0.2">
      <c r="B3500" s="6" t="s">
        <v>43835</v>
      </c>
      <c r="C3500" s="6">
        <v>56</v>
      </c>
      <c r="D3500" s="6">
        <v>176</v>
      </c>
      <c r="E3500" s="6">
        <v>187</v>
      </c>
      <c r="F3500" s="6">
        <v>60</v>
      </c>
    </row>
    <row r="3501" spans="2:6" x14ac:dyDescent="0.2">
      <c r="B3501" s="6" t="s">
        <v>43836</v>
      </c>
      <c r="C3501" s="6">
        <v>184</v>
      </c>
      <c r="D3501" s="6">
        <v>110</v>
      </c>
      <c r="E3501" s="6">
        <v>121</v>
      </c>
      <c r="F3501" s="6">
        <v>195</v>
      </c>
    </row>
    <row r="3502" spans="2:6" x14ac:dyDescent="0.2">
      <c r="B3502" s="6" t="s">
        <v>43837</v>
      </c>
      <c r="C3502" s="6">
        <v>187</v>
      </c>
      <c r="D3502" s="6">
        <v>187</v>
      </c>
      <c r="E3502" s="6">
        <v>208</v>
      </c>
      <c r="F3502" s="6">
        <v>181</v>
      </c>
    </row>
    <row r="3503" spans="2:6" x14ac:dyDescent="0.2">
      <c r="B3503" s="6" t="s">
        <v>43838</v>
      </c>
      <c r="C3503" s="6">
        <v>139</v>
      </c>
      <c r="D3503" s="6">
        <v>176</v>
      </c>
      <c r="E3503" s="6">
        <v>208</v>
      </c>
      <c r="F3503" s="6">
        <v>153</v>
      </c>
    </row>
    <row r="3504" spans="2:6" x14ac:dyDescent="0.2">
      <c r="B3504" s="6" t="s">
        <v>43839</v>
      </c>
      <c r="C3504" s="6">
        <v>153</v>
      </c>
      <c r="D3504" s="6">
        <v>119</v>
      </c>
      <c r="E3504" s="6">
        <v>210</v>
      </c>
      <c r="F3504" s="6">
        <v>99</v>
      </c>
    </row>
    <row r="3505" spans="2:6" x14ac:dyDescent="0.2">
      <c r="B3505" s="6" t="s">
        <v>43840</v>
      </c>
      <c r="C3505" s="6">
        <v>155</v>
      </c>
      <c r="D3505" s="6">
        <v>86</v>
      </c>
      <c r="E3505" s="6">
        <v>166</v>
      </c>
      <c r="F3505" s="6">
        <v>113</v>
      </c>
    </row>
    <row r="3506" spans="2:6" x14ac:dyDescent="0.2">
      <c r="B3506" s="6" t="s">
        <v>43841</v>
      </c>
      <c r="C3506" s="6">
        <v>180</v>
      </c>
      <c r="D3506" s="6">
        <v>138</v>
      </c>
      <c r="E3506" s="6">
        <v>235</v>
      </c>
      <c r="F3506" s="6">
        <v>147</v>
      </c>
    </row>
    <row r="3507" spans="2:6" x14ac:dyDescent="0.2">
      <c r="B3507" s="6" t="s">
        <v>43842</v>
      </c>
      <c r="C3507" s="6">
        <v>171</v>
      </c>
      <c r="D3507" s="6">
        <v>102</v>
      </c>
      <c r="E3507" s="6">
        <v>229</v>
      </c>
      <c r="F3507" s="6">
        <v>131</v>
      </c>
    </row>
    <row r="3508" spans="2:6" x14ac:dyDescent="0.2">
      <c r="B3508" s="6" t="s">
        <v>43843</v>
      </c>
      <c r="C3508" s="6">
        <v>146</v>
      </c>
      <c r="D3508" s="6">
        <v>91</v>
      </c>
      <c r="E3508" s="6">
        <v>185</v>
      </c>
      <c r="F3508" s="6">
        <v>117</v>
      </c>
    </row>
    <row r="3509" spans="2:6" x14ac:dyDescent="0.2">
      <c r="B3509" s="6" t="s">
        <v>43844</v>
      </c>
      <c r="C3509" s="6">
        <v>111</v>
      </c>
      <c r="D3509" s="6">
        <v>80</v>
      </c>
      <c r="E3509" s="6">
        <v>162</v>
      </c>
      <c r="F3509" s="6">
        <v>115</v>
      </c>
    </row>
    <row r="3510" spans="2:6" x14ac:dyDescent="0.2">
      <c r="B3510" s="6" t="s">
        <v>43845</v>
      </c>
      <c r="C3510" s="6">
        <v>133</v>
      </c>
      <c r="D3510" s="6">
        <v>128</v>
      </c>
      <c r="E3510" s="6">
        <v>192</v>
      </c>
      <c r="F3510" s="6">
        <v>79</v>
      </c>
    </row>
    <row r="3511" spans="2:6" x14ac:dyDescent="0.2">
      <c r="B3511" s="6" t="s">
        <v>43846</v>
      </c>
      <c r="C3511" s="6">
        <v>106</v>
      </c>
      <c r="D3511" s="6">
        <v>117</v>
      </c>
      <c r="E3511" s="6">
        <v>196</v>
      </c>
      <c r="F3511" s="6">
        <v>105</v>
      </c>
    </row>
    <row r="3512" spans="2:6" x14ac:dyDescent="0.2">
      <c r="B3512" s="6" t="s">
        <v>43847</v>
      </c>
      <c r="C3512" s="6">
        <v>170</v>
      </c>
      <c r="D3512" s="6">
        <v>110</v>
      </c>
      <c r="E3512" s="6">
        <v>187</v>
      </c>
      <c r="F3512" s="6">
        <v>121</v>
      </c>
    </row>
    <row r="3513" spans="2:6" x14ac:dyDescent="0.2">
      <c r="B3513" s="6" t="s">
        <v>43848</v>
      </c>
      <c r="C3513" s="6">
        <v>150</v>
      </c>
      <c r="D3513" s="6">
        <v>94</v>
      </c>
      <c r="E3513" s="6">
        <v>200</v>
      </c>
      <c r="F3513" s="6">
        <v>118</v>
      </c>
    </row>
    <row r="3514" spans="2:6" x14ac:dyDescent="0.2">
      <c r="B3514" s="6" t="s">
        <v>43849</v>
      </c>
      <c r="C3514" s="6">
        <v>186</v>
      </c>
      <c r="D3514" s="6">
        <v>133</v>
      </c>
      <c r="E3514" s="6">
        <v>232</v>
      </c>
      <c r="F3514" s="6">
        <v>110</v>
      </c>
    </row>
    <row r="3515" spans="2:6" x14ac:dyDescent="0.2">
      <c r="B3515" s="6" t="s">
        <v>43850</v>
      </c>
      <c r="C3515" s="6">
        <v>175</v>
      </c>
      <c r="D3515" s="6">
        <v>93</v>
      </c>
      <c r="E3515" s="6">
        <v>140</v>
      </c>
      <c r="F3515" s="6">
        <v>137</v>
      </c>
    </row>
    <row r="3516" spans="2:6" x14ac:dyDescent="0.2">
      <c r="B3516" s="6" t="s">
        <v>43851</v>
      </c>
      <c r="C3516" s="6">
        <v>143</v>
      </c>
      <c r="D3516" s="6">
        <v>83</v>
      </c>
      <c r="E3516" s="6">
        <v>173</v>
      </c>
      <c r="F3516" s="6">
        <v>106</v>
      </c>
    </row>
    <row r="3517" spans="2:6" x14ac:dyDescent="0.2">
      <c r="B3517" s="6" t="s">
        <v>43852</v>
      </c>
      <c r="C3517" s="6">
        <v>143</v>
      </c>
      <c r="D3517" s="6">
        <v>141</v>
      </c>
      <c r="E3517" s="6">
        <v>205</v>
      </c>
      <c r="F3517" s="6">
        <v>87</v>
      </c>
    </row>
    <row r="3518" spans="2:6" x14ac:dyDescent="0.2">
      <c r="B3518" s="6" t="s">
        <v>43853</v>
      </c>
      <c r="C3518" s="6">
        <v>148</v>
      </c>
      <c r="D3518" s="6">
        <v>86</v>
      </c>
      <c r="E3518" s="6">
        <v>138</v>
      </c>
      <c r="F3518" s="6">
        <v>109</v>
      </c>
    </row>
    <row r="3519" spans="2:6" x14ac:dyDescent="0.2">
      <c r="B3519" s="6" t="s">
        <v>43854</v>
      </c>
      <c r="C3519" s="6">
        <v>179</v>
      </c>
      <c r="D3519" s="6">
        <v>98</v>
      </c>
      <c r="E3519" s="6">
        <v>148</v>
      </c>
      <c r="F3519" s="6">
        <v>115</v>
      </c>
    </row>
    <row r="3520" spans="2:6" x14ac:dyDescent="0.2">
      <c r="B3520" s="6" t="s">
        <v>43855</v>
      </c>
      <c r="C3520" s="6">
        <v>155</v>
      </c>
      <c r="D3520" s="6">
        <v>100</v>
      </c>
      <c r="E3520" s="6">
        <v>182</v>
      </c>
      <c r="F3520" s="6">
        <v>68</v>
      </c>
    </row>
    <row r="3521" spans="2:6" x14ac:dyDescent="0.2">
      <c r="B3521" s="6" t="s">
        <v>43856</v>
      </c>
      <c r="C3521" s="6">
        <v>108</v>
      </c>
      <c r="D3521" s="6">
        <v>83</v>
      </c>
      <c r="E3521" s="6">
        <v>141</v>
      </c>
      <c r="F3521" s="6">
        <v>80</v>
      </c>
    </row>
    <row r="3522" spans="2:6" x14ac:dyDescent="0.2">
      <c r="B3522" s="6" t="s">
        <v>43857</v>
      </c>
      <c r="C3522" s="6">
        <v>103</v>
      </c>
      <c r="D3522" s="6">
        <v>117</v>
      </c>
      <c r="E3522" s="6">
        <v>189</v>
      </c>
      <c r="F3522" s="6">
        <v>70</v>
      </c>
    </row>
    <row r="3523" spans="2:6" x14ac:dyDescent="0.2">
      <c r="B3523" s="6" t="s">
        <v>43858</v>
      </c>
      <c r="C3523" s="6">
        <v>145</v>
      </c>
      <c r="D3523" s="6">
        <v>117</v>
      </c>
      <c r="E3523" s="6">
        <v>219</v>
      </c>
      <c r="F3523" s="6">
        <v>118</v>
      </c>
    </row>
    <row r="3524" spans="2:6" x14ac:dyDescent="0.2">
      <c r="B3524" s="6" t="s">
        <v>43859</v>
      </c>
      <c r="C3524" s="6">
        <v>151</v>
      </c>
      <c r="D3524" s="6">
        <v>140</v>
      </c>
      <c r="E3524" s="6">
        <v>197</v>
      </c>
      <c r="F3524" s="6">
        <v>97</v>
      </c>
    </row>
    <row r="3525" spans="2:6" x14ac:dyDescent="0.2">
      <c r="B3525" s="6" t="s">
        <v>43860</v>
      </c>
      <c r="C3525" s="6">
        <v>171</v>
      </c>
      <c r="D3525" s="6">
        <v>127</v>
      </c>
      <c r="E3525" s="6">
        <v>212</v>
      </c>
      <c r="F3525" s="6">
        <v>113</v>
      </c>
    </row>
    <row r="3526" spans="2:6" x14ac:dyDescent="0.2">
      <c r="B3526" s="6" t="s">
        <v>43861</v>
      </c>
      <c r="C3526" s="6">
        <v>128</v>
      </c>
      <c r="D3526" s="6">
        <v>89</v>
      </c>
      <c r="E3526" s="6">
        <v>151</v>
      </c>
      <c r="F3526" s="6">
        <v>84</v>
      </c>
    </row>
    <row r="3527" spans="2:6" x14ac:dyDescent="0.2">
      <c r="B3527" s="6" t="s">
        <v>43862</v>
      </c>
      <c r="C3527" s="6">
        <v>146</v>
      </c>
      <c r="D3527" s="6">
        <v>95</v>
      </c>
      <c r="E3527" s="6">
        <v>165</v>
      </c>
      <c r="F3527" s="6">
        <v>98</v>
      </c>
    </row>
    <row r="3528" spans="2:6" x14ac:dyDescent="0.2">
      <c r="B3528" s="6" t="s">
        <v>43863</v>
      </c>
      <c r="C3528" s="6">
        <v>150</v>
      </c>
      <c r="D3528" s="6">
        <v>131</v>
      </c>
      <c r="E3528" s="6">
        <v>216</v>
      </c>
      <c r="F3528" s="6">
        <v>98</v>
      </c>
    </row>
    <row r="3529" spans="2:6" x14ac:dyDescent="0.2">
      <c r="B3529" s="6" t="s">
        <v>43864</v>
      </c>
      <c r="C3529" s="6">
        <v>124</v>
      </c>
      <c r="D3529" s="6">
        <v>168</v>
      </c>
      <c r="E3529" s="6">
        <v>236</v>
      </c>
      <c r="F3529" s="6">
        <v>80</v>
      </c>
    </row>
    <row r="3530" spans="2:6" x14ac:dyDescent="0.2">
      <c r="B3530" s="6" t="s">
        <v>43865</v>
      </c>
      <c r="C3530" s="6">
        <v>134</v>
      </c>
      <c r="D3530" s="6">
        <v>106</v>
      </c>
      <c r="E3530" s="6">
        <v>135</v>
      </c>
      <c r="F3530" s="6">
        <v>79</v>
      </c>
    </row>
    <row r="3531" spans="2:6" x14ac:dyDescent="0.2">
      <c r="B3531" s="6" t="s">
        <v>43866</v>
      </c>
      <c r="C3531" s="6">
        <v>196</v>
      </c>
      <c r="D3531" s="6">
        <v>120</v>
      </c>
      <c r="E3531" s="6">
        <v>218</v>
      </c>
      <c r="F3531" s="6">
        <v>117</v>
      </c>
    </row>
    <row r="3532" spans="2:6" x14ac:dyDescent="0.2">
      <c r="B3532" s="6" t="s">
        <v>43867</v>
      </c>
      <c r="C3532" s="6">
        <v>189</v>
      </c>
      <c r="D3532" s="6">
        <v>144</v>
      </c>
      <c r="E3532" s="6">
        <v>202</v>
      </c>
      <c r="F3532" s="6">
        <v>98</v>
      </c>
    </row>
    <row r="3533" spans="2:6" x14ac:dyDescent="0.2">
      <c r="B3533" s="6" t="s">
        <v>43868</v>
      </c>
      <c r="C3533" s="6">
        <v>108</v>
      </c>
      <c r="D3533" s="6">
        <v>92</v>
      </c>
      <c r="E3533" s="6">
        <v>178</v>
      </c>
      <c r="F3533" s="6">
        <v>73</v>
      </c>
    </row>
    <row r="3534" spans="2:6" x14ac:dyDescent="0.2">
      <c r="B3534" s="6" t="s">
        <v>43869</v>
      </c>
      <c r="C3534" s="6">
        <v>183</v>
      </c>
      <c r="D3534" s="6">
        <v>148</v>
      </c>
      <c r="E3534" s="6">
        <v>215</v>
      </c>
      <c r="F3534" s="6">
        <v>139</v>
      </c>
    </row>
    <row r="3535" spans="2:6" x14ac:dyDescent="0.2">
      <c r="B3535" s="6" t="s">
        <v>43870</v>
      </c>
      <c r="C3535" s="6">
        <v>149</v>
      </c>
      <c r="D3535" s="6">
        <v>107</v>
      </c>
      <c r="E3535" s="6">
        <v>175</v>
      </c>
      <c r="F3535" s="6">
        <v>97</v>
      </c>
    </row>
    <row r="3536" spans="2:6" x14ac:dyDescent="0.2">
      <c r="B3536" s="6" t="s">
        <v>43871</v>
      </c>
      <c r="C3536" s="6">
        <v>139</v>
      </c>
      <c r="D3536" s="6">
        <v>124</v>
      </c>
      <c r="E3536" s="6">
        <v>164</v>
      </c>
      <c r="F3536" s="6">
        <v>93</v>
      </c>
    </row>
    <row r="3537" spans="2:6" x14ac:dyDescent="0.2">
      <c r="B3537" s="6" t="s">
        <v>43872</v>
      </c>
      <c r="C3537" s="6">
        <v>138</v>
      </c>
      <c r="D3537" s="6">
        <v>126</v>
      </c>
      <c r="E3537" s="6">
        <v>179</v>
      </c>
      <c r="F3537" s="6">
        <v>97</v>
      </c>
    </row>
    <row r="3538" spans="2:6" x14ac:dyDescent="0.2">
      <c r="B3538" s="6" t="s">
        <v>43873</v>
      </c>
      <c r="C3538" s="6">
        <v>104</v>
      </c>
      <c r="D3538" s="6">
        <v>133</v>
      </c>
      <c r="E3538" s="6">
        <v>221</v>
      </c>
      <c r="F3538" s="6">
        <v>80</v>
      </c>
    </row>
    <row r="3539" spans="2:6" x14ac:dyDescent="0.2">
      <c r="B3539" s="6" t="s">
        <v>43874</v>
      </c>
      <c r="C3539" s="6">
        <v>127</v>
      </c>
      <c r="D3539" s="6">
        <v>98</v>
      </c>
      <c r="E3539" s="6">
        <v>161</v>
      </c>
      <c r="F3539" s="6">
        <v>106</v>
      </c>
    </row>
    <row r="3540" spans="2:6" x14ac:dyDescent="0.2">
      <c r="B3540" s="6" t="s">
        <v>43875</v>
      </c>
      <c r="C3540" s="6">
        <v>132</v>
      </c>
      <c r="D3540" s="6">
        <v>95</v>
      </c>
      <c r="E3540" s="6">
        <v>170</v>
      </c>
      <c r="F3540" s="6">
        <v>95</v>
      </c>
    </row>
    <row r="3541" spans="2:6" x14ac:dyDescent="0.2">
      <c r="B3541" s="6" t="s">
        <v>43876</v>
      </c>
      <c r="C3541" s="6">
        <v>162</v>
      </c>
      <c r="D3541" s="6">
        <v>110</v>
      </c>
      <c r="E3541" s="6">
        <v>173</v>
      </c>
      <c r="F3541" s="6">
        <v>109</v>
      </c>
    </row>
    <row r="3542" spans="2:6" x14ac:dyDescent="0.2">
      <c r="B3542" s="6" t="s">
        <v>43877</v>
      </c>
      <c r="C3542" s="6">
        <v>126</v>
      </c>
      <c r="D3542" s="6">
        <v>57</v>
      </c>
      <c r="E3542" s="6">
        <v>130</v>
      </c>
      <c r="F3542" s="6">
        <v>89</v>
      </c>
    </row>
    <row r="3543" spans="2:6" x14ac:dyDescent="0.2">
      <c r="B3543" s="6" t="s">
        <v>43878</v>
      </c>
      <c r="C3543" s="6">
        <v>156</v>
      </c>
      <c r="D3543" s="6">
        <v>103</v>
      </c>
      <c r="E3543" s="6">
        <v>174</v>
      </c>
      <c r="F3543" s="6">
        <v>126</v>
      </c>
    </row>
    <row r="3544" spans="2:6" x14ac:dyDescent="0.2">
      <c r="B3544" s="6" t="s">
        <v>43879</v>
      </c>
      <c r="C3544" s="6">
        <v>130</v>
      </c>
      <c r="D3544" s="6">
        <v>130</v>
      </c>
      <c r="E3544" s="6">
        <v>193</v>
      </c>
      <c r="F3544" s="6">
        <v>106</v>
      </c>
    </row>
    <row r="3545" spans="2:6" x14ac:dyDescent="0.2">
      <c r="B3545" s="6" t="s">
        <v>43880</v>
      </c>
      <c r="C3545" s="6">
        <v>148</v>
      </c>
      <c r="D3545" s="6">
        <v>77</v>
      </c>
      <c r="E3545" s="6">
        <v>139</v>
      </c>
      <c r="F3545" s="6">
        <v>105</v>
      </c>
    </row>
    <row r="3546" spans="2:6" x14ac:dyDescent="0.2">
      <c r="B3546" s="6" t="s">
        <v>43881</v>
      </c>
      <c r="C3546" s="6">
        <v>166</v>
      </c>
      <c r="D3546" s="6">
        <v>134</v>
      </c>
      <c r="E3546" s="6">
        <v>259</v>
      </c>
      <c r="F3546" s="6">
        <v>110</v>
      </c>
    </row>
    <row r="3547" spans="2:6" x14ac:dyDescent="0.2">
      <c r="B3547" s="6" t="s">
        <v>43882</v>
      </c>
      <c r="C3547" s="6">
        <v>112</v>
      </c>
      <c r="D3547" s="6">
        <v>76</v>
      </c>
      <c r="E3547" s="6">
        <v>130</v>
      </c>
      <c r="F3547" s="6">
        <v>107</v>
      </c>
    </row>
    <row r="3548" spans="2:6" x14ac:dyDescent="0.2">
      <c r="B3548" s="6" t="s">
        <v>43883</v>
      </c>
      <c r="C3548" s="6">
        <v>166</v>
      </c>
      <c r="D3548" s="6">
        <v>126</v>
      </c>
      <c r="E3548" s="6">
        <v>160</v>
      </c>
      <c r="F3548" s="6">
        <v>123</v>
      </c>
    </row>
    <row r="3549" spans="2:6" x14ac:dyDescent="0.2">
      <c r="B3549" s="6" t="s">
        <v>43884</v>
      </c>
      <c r="C3549" s="6">
        <v>126</v>
      </c>
      <c r="D3549" s="6">
        <v>94</v>
      </c>
      <c r="E3549" s="6">
        <v>207</v>
      </c>
      <c r="F3549" s="6">
        <v>97</v>
      </c>
    </row>
    <row r="3550" spans="2:6" x14ac:dyDescent="0.2">
      <c r="B3550" s="6" t="s">
        <v>43885</v>
      </c>
      <c r="C3550" s="6">
        <v>161</v>
      </c>
      <c r="D3550" s="6">
        <v>135</v>
      </c>
      <c r="E3550" s="6">
        <v>163</v>
      </c>
      <c r="F3550" s="6">
        <v>83</v>
      </c>
    </row>
    <row r="3551" spans="2:6" x14ac:dyDescent="0.2">
      <c r="B3551" s="6" t="s">
        <v>43886</v>
      </c>
      <c r="C3551" s="6">
        <v>137</v>
      </c>
      <c r="D3551" s="6">
        <v>86</v>
      </c>
      <c r="E3551" s="6">
        <v>147</v>
      </c>
      <c r="F3551" s="6">
        <v>90</v>
      </c>
    </row>
    <row r="3552" spans="2:6" x14ac:dyDescent="0.2">
      <c r="B3552" s="6" t="s">
        <v>43887</v>
      </c>
      <c r="C3552" s="6">
        <v>194</v>
      </c>
      <c r="D3552" s="6">
        <v>118</v>
      </c>
      <c r="E3552" s="6">
        <v>183</v>
      </c>
      <c r="F3552" s="6">
        <v>103</v>
      </c>
    </row>
    <row r="3553" spans="2:6" x14ac:dyDescent="0.2">
      <c r="B3553" s="6" t="s">
        <v>43888</v>
      </c>
      <c r="C3553" s="6">
        <v>130</v>
      </c>
      <c r="D3553" s="6">
        <v>97</v>
      </c>
      <c r="E3553" s="6">
        <v>188</v>
      </c>
      <c r="F3553" s="6">
        <v>98</v>
      </c>
    </row>
    <row r="3554" spans="2:6" x14ac:dyDescent="0.2">
      <c r="B3554" s="6" t="s">
        <v>43889</v>
      </c>
      <c r="C3554" s="6">
        <v>101</v>
      </c>
      <c r="D3554" s="6">
        <v>72</v>
      </c>
      <c r="E3554" s="6">
        <v>120</v>
      </c>
      <c r="F3554" s="6">
        <v>82</v>
      </c>
    </row>
    <row r="3555" spans="2:6" x14ac:dyDescent="0.2">
      <c r="B3555" s="6" t="s">
        <v>43890</v>
      </c>
      <c r="C3555" s="6">
        <v>113</v>
      </c>
      <c r="D3555" s="6">
        <v>120</v>
      </c>
      <c r="E3555" s="6">
        <v>154</v>
      </c>
      <c r="F3555" s="6">
        <v>94</v>
      </c>
    </row>
    <row r="3556" spans="2:6" x14ac:dyDescent="0.2">
      <c r="B3556" s="6" t="s">
        <v>43891</v>
      </c>
      <c r="C3556" s="6">
        <v>137</v>
      </c>
      <c r="D3556" s="6">
        <v>119</v>
      </c>
      <c r="E3556" s="6">
        <v>199</v>
      </c>
      <c r="F3556" s="6">
        <v>81</v>
      </c>
    </row>
    <row r="3557" spans="2:6" x14ac:dyDescent="0.2">
      <c r="B3557" s="6" t="s">
        <v>43892</v>
      </c>
      <c r="C3557" s="6">
        <v>161</v>
      </c>
      <c r="D3557" s="6">
        <v>124</v>
      </c>
      <c r="E3557" s="6">
        <v>193</v>
      </c>
      <c r="F3557" s="6">
        <v>97</v>
      </c>
    </row>
    <row r="3558" spans="2:6" x14ac:dyDescent="0.2">
      <c r="B3558" s="6" t="s">
        <v>43893</v>
      </c>
      <c r="C3558" s="6">
        <v>118</v>
      </c>
      <c r="D3558" s="6">
        <v>94</v>
      </c>
      <c r="E3558" s="6">
        <v>177</v>
      </c>
      <c r="F3558" s="6">
        <v>66</v>
      </c>
    </row>
    <row r="3559" spans="2:6" x14ac:dyDescent="0.2">
      <c r="B3559" s="6" t="s">
        <v>43894</v>
      </c>
      <c r="C3559" s="6">
        <v>168</v>
      </c>
      <c r="D3559" s="6">
        <v>117</v>
      </c>
      <c r="E3559" s="6">
        <v>184</v>
      </c>
      <c r="F3559" s="6">
        <v>116</v>
      </c>
    </row>
    <row r="3560" spans="2:6" x14ac:dyDescent="0.2">
      <c r="B3560" s="6" t="s">
        <v>43895</v>
      </c>
      <c r="C3560" s="6">
        <v>113</v>
      </c>
      <c r="D3560" s="6">
        <v>105</v>
      </c>
      <c r="E3560" s="6">
        <v>209</v>
      </c>
      <c r="F3560" s="6">
        <v>77</v>
      </c>
    </row>
    <row r="3561" spans="2:6" x14ac:dyDescent="0.2">
      <c r="B3561" s="6" t="s">
        <v>43896</v>
      </c>
      <c r="C3561" s="6">
        <v>140</v>
      </c>
      <c r="D3561" s="6">
        <v>113</v>
      </c>
      <c r="E3561" s="6">
        <v>178</v>
      </c>
      <c r="F3561" s="6">
        <v>104</v>
      </c>
    </row>
    <row r="3562" spans="2:6" x14ac:dyDescent="0.2">
      <c r="B3562" s="6" t="s">
        <v>43897</v>
      </c>
      <c r="C3562" s="6">
        <v>167</v>
      </c>
      <c r="D3562" s="6">
        <v>84</v>
      </c>
      <c r="E3562" s="6">
        <v>136</v>
      </c>
      <c r="F3562" s="6">
        <v>95</v>
      </c>
    </row>
    <row r="3563" spans="2:6" x14ac:dyDescent="0.2">
      <c r="B3563" s="6" t="s">
        <v>43898</v>
      </c>
      <c r="C3563" s="6">
        <v>151</v>
      </c>
      <c r="D3563" s="6">
        <v>112</v>
      </c>
      <c r="E3563" s="6">
        <v>185</v>
      </c>
      <c r="F3563" s="6">
        <v>83</v>
      </c>
    </row>
    <row r="3564" spans="2:6" x14ac:dyDescent="0.2">
      <c r="B3564" s="6" t="s">
        <v>43899</v>
      </c>
      <c r="C3564" s="6">
        <v>143</v>
      </c>
      <c r="D3564" s="6">
        <v>115</v>
      </c>
      <c r="E3564" s="6">
        <v>198</v>
      </c>
      <c r="F3564" s="6">
        <v>95</v>
      </c>
    </row>
    <row r="3565" spans="2:6" x14ac:dyDescent="0.2">
      <c r="B3565" s="6" t="s">
        <v>43900</v>
      </c>
      <c r="C3565" s="6">
        <v>175</v>
      </c>
      <c r="D3565" s="6">
        <v>113</v>
      </c>
      <c r="E3565" s="6">
        <v>179</v>
      </c>
      <c r="F3565" s="6">
        <v>125</v>
      </c>
    </row>
    <row r="3566" spans="2:6" x14ac:dyDescent="0.2">
      <c r="B3566" s="6" t="s">
        <v>43901</v>
      </c>
      <c r="C3566" s="6">
        <v>156</v>
      </c>
      <c r="D3566" s="6">
        <v>68</v>
      </c>
      <c r="E3566" s="6">
        <v>127</v>
      </c>
      <c r="F3566" s="6">
        <v>108</v>
      </c>
    </row>
    <row r="3567" spans="2:6" x14ac:dyDescent="0.2">
      <c r="B3567" s="6" t="s">
        <v>43902</v>
      </c>
      <c r="C3567" s="6">
        <v>105</v>
      </c>
      <c r="D3567" s="6">
        <v>88</v>
      </c>
      <c r="E3567" s="6">
        <v>155</v>
      </c>
      <c r="F3567" s="6">
        <v>119</v>
      </c>
    </row>
    <row r="3568" spans="2:6" x14ac:dyDescent="0.2">
      <c r="B3568" s="6" t="s">
        <v>43903</v>
      </c>
      <c r="C3568" s="6">
        <v>127</v>
      </c>
      <c r="D3568" s="6">
        <v>107</v>
      </c>
      <c r="E3568" s="6">
        <v>208</v>
      </c>
      <c r="F3568" s="6">
        <v>86</v>
      </c>
    </row>
    <row r="3569" spans="2:6" x14ac:dyDescent="0.2">
      <c r="B3569" s="6" t="s">
        <v>43904</v>
      </c>
      <c r="C3569" s="6">
        <v>126</v>
      </c>
      <c r="D3569" s="6">
        <v>89</v>
      </c>
      <c r="E3569" s="6">
        <v>128</v>
      </c>
      <c r="F3569" s="6">
        <v>97</v>
      </c>
    </row>
    <row r="3570" spans="2:6" x14ac:dyDescent="0.2">
      <c r="B3570" s="6" t="s">
        <v>43905</v>
      </c>
      <c r="C3570" s="6">
        <v>117</v>
      </c>
      <c r="D3570" s="6">
        <v>134</v>
      </c>
      <c r="E3570" s="6">
        <v>159</v>
      </c>
      <c r="F3570" s="6">
        <v>88</v>
      </c>
    </row>
    <row r="3571" spans="2:6" x14ac:dyDescent="0.2">
      <c r="B3571" s="6" t="s">
        <v>43906</v>
      </c>
      <c r="C3571" s="6">
        <v>134</v>
      </c>
      <c r="D3571" s="6">
        <v>59</v>
      </c>
      <c r="E3571" s="6">
        <v>86</v>
      </c>
      <c r="F3571" s="6">
        <v>105</v>
      </c>
    </row>
    <row r="3572" spans="2:6" x14ac:dyDescent="0.2">
      <c r="B3572" s="6" t="s">
        <v>43907</v>
      </c>
      <c r="C3572" s="6">
        <v>159</v>
      </c>
      <c r="D3572" s="6">
        <v>84</v>
      </c>
      <c r="E3572" s="6">
        <v>185</v>
      </c>
      <c r="F3572" s="6">
        <v>112</v>
      </c>
    </row>
    <row r="3573" spans="2:6" x14ac:dyDescent="0.2">
      <c r="B3573" s="6" t="s">
        <v>43908</v>
      </c>
      <c r="C3573" s="6">
        <v>121</v>
      </c>
      <c r="D3573" s="6">
        <v>121</v>
      </c>
      <c r="E3573" s="6">
        <v>204</v>
      </c>
      <c r="F3573" s="6">
        <v>95</v>
      </c>
    </row>
    <row r="3574" spans="2:6" x14ac:dyDescent="0.2">
      <c r="B3574" s="6" t="s">
        <v>43909</v>
      </c>
      <c r="C3574" s="6">
        <v>119</v>
      </c>
      <c r="D3574" s="6">
        <v>168</v>
      </c>
      <c r="E3574" s="6">
        <v>245</v>
      </c>
      <c r="F3574" s="6">
        <v>88</v>
      </c>
    </row>
    <row r="3575" spans="2:6" x14ac:dyDescent="0.2">
      <c r="B3575" s="6" t="s">
        <v>43910</v>
      </c>
      <c r="C3575" s="6">
        <v>149</v>
      </c>
      <c r="D3575" s="6">
        <v>108</v>
      </c>
      <c r="E3575" s="6">
        <v>184</v>
      </c>
      <c r="F3575" s="6">
        <v>98</v>
      </c>
    </row>
    <row r="3576" spans="2:6" x14ac:dyDescent="0.2">
      <c r="B3576" s="6" t="s">
        <v>43911</v>
      </c>
      <c r="C3576" s="6">
        <v>169</v>
      </c>
      <c r="D3576" s="6">
        <v>147</v>
      </c>
      <c r="E3576" s="6">
        <v>207</v>
      </c>
      <c r="F3576" s="6">
        <v>109</v>
      </c>
    </row>
    <row r="3577" spans="2:6" x14ac:dyDescent="0.2">
      <c r="B3577" s="6" t="s">
        <v>43912</v>
      </c>
      <c r="C3577" s="6">
        <v>175</v>
      </c>
      <c r="D3577" s="6">
        <v>132</v>
      </c>
      <c r="E3577" s="6">
        <v>185</v>
      </c>
      <c r="F3577" s="6">
        <v>99</v>
      </c>
    </row>
    <row r="3578" spans="2:6" x14ac:dyDescent="0.2">
      <c r="B3578" s="6" t="s">
        <v>43913</v>
      </c>
      <c r="C3578" s="6">
        <v>136</v>
      </c>
      <c r="D3578" s="6">
        <v>136</v>
      </c>
      <c r="E3578" s="6">
        <v>254</v>
      </c>
      <c r="F3578" s="6">
        <v>91</v>
      </c>
    </row>
    <row r="3579" spans="2:6" x14ac:dyDescent="0.2">
      <c r="B3579" s="6" t="s">
        <v>43914</v>
      </c>
      <c r="C3579" s="6">
        <v>152</v>
      </c>
      <c r="D3579" s="6">
        <v>113</v>
      </c>
      <c r="E3579" s="6">
        <v>194</v>
      </c>
      <c r="F3579" s="6">
        <v>116</v>
      </c>
    </row>
    <row r="3580" spans="2:6" x14ac:dyDescent="0.2">
      <c r="B3580" s="6" t="s">
        <v>43915</v>
      </c>
      <c r="C3580" s="6">
        <v>189</v>
      </c>
      <c r="D3580" s="6">
        <v>89</v>
      </c>
      <c r="E3580" s="6">
        <v>174</v>
      </c>
      <c r="F3580" s="6">
        <v>109</v>
      </c>
    </row>
    <row r="3581" spans="2:6" x14ac:dyDescent="0.2">
      <c r="B3581" s="6" t="s">
        <v>43916</v>
      </c>
      <c r="C3581" s="6">
        <v>129</v>
      </c>
      <c r="D3581" s="6">
        <v>120</v>
      </c>
      <c r="E3581" s="6">
        <v>225</v>
      </c>
      <c r="F3581" s="6">
        <v>112</v>
      </c>
    </row>
    <row r="3582" spans="2:6" x14ac:dyDescent="0.2">
      <c r="B3582" s="6" t="s">
        <v>43917</v>
      </c>
      <c r="C3582" s="6">
        <v>122</v>
      </c>
      <c r="D3582" s="6">
        <v>92</v>
      </c>
      <c r="E3582" s="6">
        <v>179</v>
      </c>
      <c r="F3582" s="6">
        <v>88</v>
      </c>
    </row>
    <row r="3583" spans="2:6" x14ac:dyDescent="0.2">
      <c r="B3583" s="6" t="s">
        <v>43918</v>
      </c>
      <c r="C3583" s="6">
        <v>132</v>
      </c>
      <c r="D3583" s="6">
        <v>74</v>
      </c>
      <c r="E3583" s="6">
        <v>122</v>
      </c>
      <c r="F3583" s="6">
        <v>110</v>
      </c>
    </row>
    <row r="3584" spans="2:6" x14ac:dyDescent="0.2">
      <c r="B3584" s="6" t="s">
        <v>43919</v>
      </c>
      <c r="C3584" s="6">
        <v>127</v>
      </c>
      <c r="D3584" s="6">
        <v>111</v>
      </c>
      <c r="E3584" s="6">
        <v>174</v>
      </c>
      <c r="F3584" s="6">
        <v>128</v>
      </c>
    </row>
    <row r="3585" spans="2:6" x14ac:dyDescent="0.2">
      <c r="B3585" s="6" t="s">
        <v>43920</v>
      </c>
      <c r="C3585" s="6">
        <v>108</v>
      </c>
      <c r="D3585" s="6">
        <v>87</v>
      </c>
      <c r="E3585" s="6">
        <v>119</v>
      </c>
      <c r="F3585" s="6">
        <v>71</v>
      </c>
    </row>
    <row r="3586" spans="2:6" x14ac:dyDescent="0.2">
      <c r="B3586" s="6" t="s">
        <v>43921</v>
      </c>
      <c r="C3586" s="6">
        <v>131</v>
      </c>
      <c r="D3586" s="6">
        <v>125</v>
      </c>
      <c r="E3586" s="6">
        <v>211</v>
      </c>
      <c r="F3586" s="6">
        <v>93</v>
      </c>
    </row>
    <row r="3587" spans="2:6" x14ac:dyDescent="0.2">
      <c r="B3587" s="6" t="s">
        <v>43922</v>
      </c>
      <c r="C3587" s="6">
        <v>123</v>
      </c>
      <c r="D3587" s="6">
        <v>125</v>
      </c>
      <c r="E3587" s="6">
        <v>228</v>
      </c>
      <c r="F3587" s="6">
        <v>80</v>
      </c>
    </row>
    <row r="3588" spans="2:6" x14ac:dyDescent="0.2">
      <c r="B3588" s="6" t="s">
        <v>43923</v>
      </c>
      <c r="C3588" s="6">
        <v>129</v>
      </c>
      <c r="D3588" s="6">
        <v>112</v>
      </c>
      <c r="E3588" s="6">
        <v>191</v>
      </c>
      <c r="F3588" s="6">
        <v>121</v>
      </c>
    </row>
    <row r="3589" spans="2:6" x14ac:dyDescent="0.2">
      <c r="B3589" s="6" t="s">
        <v>43924</v>
      </c>
      <c r="C3589" s="6">
        <v>136</v>
      </c>
      <c r="D3589" s="6">
        <v>139</v>
      </c>
      <c r="E3589" s="6">
        <v>229</v>
      </c>
      <c r="F3589" s="6">
        <v>89</v>
      </c>
    </row>
    <row r="3590" spans="2:6" x14ac:dyDescent="0.2">
      <c r="B3590" s="6" t="s">
        <v>43925</v>
      </c>
      <c r="C3590" s="6">
        <v>176</v>
      </c>
      <c r="D3590" s="6">
        <v>148</v>
      </c>
      <c r="E3590" s="6">
        <v>237</v>
      </c>
      <c r="F3590" s="6">
        <v>127</v>
      </c>
    </row>
    <row r="3591" spans="2:6" x14ac:dyDescent="0.2">
      <c r="B3591" s="6" t="s">
        <v>43926</v>
      </c>
      <c r="C3591" s="6">
        <v>142</v>
      </c>
      <c r="D3591" s="6">
        <v>92</v>
      </c>
      <c r="E3591" s="6">
        <v>147</v>
      </c>
      <c r="F3591" s="6">
        <v>129</v>
      </c>
    </row>
    <row r="3592" spans="2:6" x14ac:dyDescent="0.2">
      <c r="B3592" s="6" t="s">
        <v>43927</v>
      </c>
      <c r="C3592" s="6">
        <v>179</v>
      </c>
      <c r="D3592" s="6">
        <v>62</v>
      </c>
      <c r="E3592" s="6">
        <v>90</v>
      </c>
      <c r="F3592" s="6">
        <v>124</v>
      </c>
    </row>
    <row r="3593" spans="2:6" x14ac:dyDescent="0.2">
      <c r="B3593" s="6" t="s">
        <v>43928</v>
      </c>
      <c r="C3593" s="6">
        <v>130</v>
      </c>
      <c r="D3593" s="6">
        <v>156</v>
      </c>
      <c r="E3593" s="6">
        <v>251</v>
      </c>
      <c r="F3593" s="6">
        <v>91</v>
      </c>
    </row>
    <row r="3594" spans="2:6" x14ac:dyDescent="0.2">
      <c r="B3594" s="6" t="s">
        <v>43929</v>
      </c>
      <c r="C3594" s="6">
        <v>245</v>
      </c>
      <c r="D3594" s="6">
        <v>115</v>
      </c>
      <c r="E3594" s="6">
        <v>142</v>
      </c>
      <c r="F3594" s="6">
        <v>151</v>
      </c>
    </row>
    <row r="3595" spans="2:6" x14ac:dyDescent="0.2">
      <c r="B3595" s="6" t="s">
        <v>43930</v>
      </c>
      <c r="C3595" s="6">
        <v>122</v>
      </c>
      <c r="D3595" s="6">
        <v>113</v>
      </c>
      <c r="E3595" s="6">
        <v>190</v>
      </c>
      <c r="F3595" s="6">
        <v>108</v>
      </c>
    </row>
    <row r="3596" spans="2:6" x14ac:dyDescent="0.2">
      <c r="B3596" s="6" t="s">
        <v>43931</v>
      </c>
      <c r="C3596" s="6">
        <v>158</v>
      </c>
      <c r="D3596" s="6">
        <v>103</v>
      </c>
      <c r="E3596" s="6">
        <v>184</v>
      </c>
      <c r="F3596" s="6">
        <v>94</v>
      </c>
    </row>
    <row r="3597" spans="2:6" x14ac:dyDescent="0.2">
      <c r="B3597" s="6" t="s">
        <v>43932</v>
      </c>
      <c r="C3597" s="6">
        <v>182</v>
      </c>
      <c r="D3597" s="6">
        <v>99</v>
      </c>
      <c r="E3597" s="6">
        <v>160</v>
      </c>
      <c r="F3597" s="6">
        <v>119</v>
      </c>
    </row>
    <row r="3598" spans="2:6" x14ac:dyDescent="0.2">
      <c r="B3598" s="6" t="s">
        <v>43933</v>
      </c>
      <c r="C3598" s="6">
        <v>138</v>
      </c>
      <c r="D3598" s="6">
        <v>109</v>
      </c>
      <c r="E3598" s="6">
        <v>168</v>
      </c>
      <c r="F3598" s="6">
        <v>133</v>
      </c>
    </row>
    <row r="3599" spans="2:6" x14ac:dyDescent="0.2">
      <c r="B3599" s="6" t="s">
        <v>43934</v>
      </c>
      <c r="C3599" s="6">
        <v>151</v>
      </c>
      <c r="D3599" s="6">
        <v>76</v>
      </c>
      <c r="E3599" s="6">
        <v>187</v>
      </c>
      <c r="F3599" s="6">
        <v>93</v>
      </c>
    </row>
    <row r="3600" spans="2:6" x14ac:dyDescent="0.2">
      <c r="B3600" s="6" t="s">
        <v>43935</v>
      </c>
      <c r="C3600" s="6">
        <v>45</v>
      </c>
      <c r="D3600" s="6">
        <v>112</v>
      </c>
      <c r="E3600" s="6">
        <v>176</v>
      </c>
      <c r="F3600" s="6">
        <v>30</v>
      </c>
    </row>
    <row r="3601" spans="2:6" x14ac:dyDescent="0.2">
      <c r="B3601" s="6" t="s">
        <v>43936</v>
      </c>
      <c r="C3601" s="6">
        <v>171</v>
      </c>
      <c r="D3601" s="6">
        <v>81</v>
      </c>
      <c r="E3601" s="6">
        <v>131</v>
      </c>
      <c r="F3601" s="6">
        <v>101</v>
      </c>
    </row>
    <row r="3602" spans="2:6" x14ac:dyDescent="0.2">
      <c r="B3602" s="6" t="s">
        <v>43937</v>
      </c>
      <c r="C3602" s="6">
        <v>183</v>
      </c>
      <c r="D3602" s="6">
        <v>136</v>
      </c>
      <c r="E3602" s="6">
        <v>240</v>
      </c>
      <c r="F3602" s="6">
        <v>141</v>
      </c>
    </row>
    <row r="3603" spans="2:6" x14ac:dyDescent="0.2">
      <c r="B3603" s="6" t="s">
        <v>43938</v>
      </c>
      <c r="C3603" s="6">
        <v>143</v>
      </c>
      <c r="D3603" s="6">
        <v>119</v>
      </c>
      <c r="E3603" s="6">
        <v>209</v>
      </c>
      <c r="F3603" s="6">
        <v>94</v>
      </c>
    </row>
    <row r="3604" spans="2:6" x14ac:dyDescent="0.2">
      <c r="B3604" s="6" t="s">
        <v>43939</v>
      </c>
      <c r="C3604" s="6">
        <v>103</v>
      </c>
      <c r="D3604" s="6">
        <v>155</v>
      </c>
      <c r="E3604" s="6">
        <v>160</v>
      </c>
      <c r="F3604" s="6">
        <v>122</v>
      </c>
    </row>
    <row r="3605" spans="2:6" x14ac:dyDescent="0.2">
      <c r="B3605" s="6" t="s">
        <v>43940</v>
      </c>
      <c r="C3605" s="6">
        <v>156</v>
      </c>
      <c r="D3605" s="6">
        <v>135</v>
      </c>
      <c r="E3605" s="6">
        <v>124</v>
      </c>
      <c r="F3605" s="6">
        <v>121</v>
      </c>
    </row>
    <row r="3606" spans="2:6" x14ac:dyDescent="0.2">
      <c r="B3606" s="6" t="s">
        <v>43941</v>
      </c>
      <c r="C3606" s="6">
        <v>132</v>
      </c>
      <c r="D3606" s="6">
        <v>170</v>
      </c>
      <c r="E3606" s="6">
        <v>181</v>
      </c>
      <c r="F3606" s="6">
        <v>128</v>
      </c>
    </row>
    <row r="3607" spans="2:6" x14ac:dyDescent="0.2">
      <c r="B3607" s="6" t="s">
        <v>43942</v>
      </c>
      <c r="C3607" s="6">
        <v>156</v>
      </c>
      <c r="D3607" s="6">
        <v>164</v>
      </c>
      <c r="E3607" s="6">
        <v>184</v>
      </c>
      <c r="F3607" s="6">
        <v>140</v>
      </c>
    </row>
    <row r="3608" spans="2:6" x14ac:dyDescent="0.2">
      <c r="B3608" s="6" t="s">
        <v>43943</v>
      </c>
      <c r="C3608" s="6">
        <v>140</v>
      </c>
      <c r="D3608" s="6">
        <v>112</v>
      </c>
      <c r="E3608" s="6">
        <v>174</v>
      </c>
      <c r="F3608" s="6">
        <v>156</v>
      </c>
    </row>
    <row r="3609" spans="2:6" x14ac:dyDescent="0.2">
      <c r="B3609" s="6" t="s">
        <v>43944</v>
      </c>
      <c r="C3609" s="6">
        <v>107</v>
      </c>
      <c r="D3609" s="6">
        <v>131</v>
      </c>
      <c r="E3609" s="6">
        <v>161</v>
      </c>
      <c r="F3609" s="6">
        <v>150</v>
      </c>
    </row>
    <row r="3610" spans="2:6" x14ac:dyDescent="0.2">
      <c r="B3610" s="6" t="s">
        <v>43945</v>
      </c>
      <c r="C3610" s="6">
        <v>112</v>
      </c>
      <c r="D3610" s="6">
        <v>144</v>
      </c>
      <c r="E3610" s="6">
        <v>152</v>
      </c>
      <c r="F3610" s="6">
        <v>79</v>
      </c>
    </row>
    <row r="3611" spans="2:6" x14ac:dyDescent="0.2">
      <c r="B3611" s="6" t="s">
        <v>43946</v>
      </c>
      <c r="C3611" s="6">
        <v>127</v>
      </c>
      <c r="D3611" s="6">
        <v>132</v>
      </c>
      <c r="E3611" s="6">
        <v>189</v>
      </c>
      <c r="F3611" s="6">
        <v>138</v>
      </c>
    </row>
    <row r="3612" spans="2:6" x14ac:dyDescent="0.2">
      <c r="B3612" s="6" t="s">
        <v>43947</v>
      </c>
      <c r="C3612" s="6">
        <v>114</v>
      </c>
      <c r="D3612" s="6">
        <v>127</v>
      </c>
      <c r="E3612" s="6">
        <v>147</v>
      </c>
      <c r="F3612" s="6">
        <v>114</v>
      </c>
    </row>
    <row r="3613" spans="2:6" x14ac:dyDescent="0.2">
      <c r="B3613" s="6" t="s">
        <v>43948</v>
      </c>
      <c r="C3613" s="6">
        <v>138</v>
      </c>
      <c r="D3613" s="6">
        <v>127</v>
      </c>
      <c r="E3613" s="6">
        <v>130</v>
      </c>
      <c r="F3613" s="6">
        <v>144</v>
      </c>
    </row>
    <row r="3614" spans="2:6" x14ac:dyDescent="0.2">
      <c r="B3614" s="6" t="s">
        <v>43949</v>
      </c>
      <c r="C3614" s="6">
        <v>145</v>
      </c>
      <c r="D3614" s="6">
        <v>168</v>
      </c>
      <c r="E3614" s="6">
        <v>188</v>
      </c>
      <c r="F3614" s="6">
        <v>154</v>
      </c>
    </row>
    <row r="3615" spans="2:6" x14ac:dyDescent="0.2">
      <c r="B3615" s="6" t="s">
        <v>43950</v>
      </c>
      <c r="C3615" s="6">
        <v>170</v>
      </c>
      <c r="D3615" s="6">
        <v>119</v>
      </c>
      <c r="E3615" s="6">
        <v>134</v>
      </c>
      <c r="F3615" s="6">
        <v>132</v>
      </c>
    </row>
    <row r="3616" spans="2:6" x14ac:dyDescent="0.2">
      <c r="B3616" s="6" t="s">
        <v>43951</v>
      </c>
      <c r="C3616" s="6">
        <v>103</v>
      </c>
      <c r="D3616" s="6">
        <v>132</v>
      </c>
      <c r="E3616" s="6">
        <v>133</v>
      </c>
      <c r="F3616" s="6">
        <v>130</v>
      </c>
    </row>
    <row r="3617" spans="2:6" x14ac:dyDescent="0.2">
      <c r="B3617" s="6" t="s">
        <v>43952</v>
      </c>
      <c r="C3617" s="6">
        <v>139</v>
      </c>
      <c r="D3617" s="6">
        <v>165</v>
      </c>
      <c r="E3617" s="6">
        <v>181</v>
      </c>
      <c r="F3617" s="6">
        <v>138</v>
      </c>
    </row>
    <row r="3618" spans="2:6" x14ac:dyDescent="0.2">
      <c r="B3618" s="6" t="s">
        <v>43953</v>
      </c>
      <c r="C3618" s="6">
        <v>134</v>
      </c>
      <c r="D3618" s="6">
        <v>108</v>
      </c>
      <c r="E3618" s="6">
        <v>143</v>
      </c>
      <c r="F3618" s="6">
        <v>102</v>
      </c>
    </row>
    <row r="3619" spans="2:6" x14ac:dyDescent="0.2">
      <c r="B3619" s="6" t="s">
        <v>43954</v>
      </c>
      <c r="C3619" s="6">
        <v>112</v>
      </c>
      <c r="D3619" s="6">
        <v>92</v>
      </c>
      <c r="E3619" s="6">
        <v>119</v>
      </c>
      <c r="F3619" s="6">
        <v>155</v>
      </c>
    </row>
    <row r="3620" spans="2:6" x14ac:dyDescent="0.2">
      <c r="B3620" s="6" t="s">
        <v>43955</v>
      </c>
      <c r="C3620" s="6">
        <v>137</v>
      </c>
      <c r="D3620" s="6">
        <v>109</v>
      </c>
      <c r="E3620" s="6">
        <v>123</v>
      </c>
      <c r="F3620" s="6">
        <v>116</v>
      </c>
    </row>
    <row r="3621" spans="2:6" x14ac:dyDescent="0.2">
      <c r="B3621" s="6" t="s">
        <v>43956</v>
      </c>
      <c r="C3621" s="6">
        <v>68</v>
      </c>
      <c r="D3621" s="6">
        <v>96</v>
      </c>
      <c r="E3621" s="6">
        <v>124</v>
      </c>
      <c r="F3621" s="6">
        <v>103</v>
      </c>
    </row>
    <row r="3622" spans="2:6" x14ac:dyDescent="0.2">
      <c r="B3622" s="6" t="s">
        <v>43957</v>
      </c>
      <c r="C3622" s="6">
        <v>115</v>
      </c>
      <c r="D3622" s="6">
        <v>129</v>
      </c>
      <c r="E3622" s="6">
        <v>201</v>
      </c>
      <c r="F3622" s="6">
        <v>92</v>
      </c>
    </row>
    <row r="3623" spans="2:6" x14ac:dyDescent="0.2">
      <c r="B3623" s="6" t="s">
        <v>43958</v>
      </c>
      <c r="C3623" s="6">
        <v>139</v>
      </c>
      <c r="D3623" s="6">
        <v>151</v>
      </c>
      <c r="E3623" s="6">
        <v>166</v>
      </c>
      <c r="F3623" s="6">
        <v>156</v>
      </c>
    </row>
    <row r="3624" spans="2:6" x14ac:dyDescent="0.2">
      <c r="B3624" s="6" t="s">
        <v>43959</v>
      </c>
      <c r="C3624" s="6">
        <v>104</v>
      </c>
      <c r="D3624" s="6">
        <v>173</v>
      </c>
      <c r="E3624" s="6">
        <v>164</v>
      </c>
      <c r="F3624" s="6">
        <v>124</v>
      </c>
    </row>
    <row r="3625" spans="2:6" x14ac:dyDescent="0.2">
      <c r="B3625" s="6" t="s">
        <v>43960</v>
      </c>
      <c r="C3625" s="6">
        <v>112</v>
      </c>
      <c r="D3625" s="6">
        <v>161</v>
      </c>
      <c r="E3625" s="6">
        <v>160</v>
      </c>
      <c r="F3625" s="6">
        <v>136</v>
      </c>
    </row>
    <row r="3626" spans="2:6" x14ac:dyDescent="0.2">
      <c r="B3626" s="6" t="s">
        <v>43961</v>
      </c>
      <c r="C3626" s="6">
        <v>129</v>
      </c>
      <c r="D3626" s="6">
        <v>87</v>
      </c>
      <c r="E3626" s="6">
        <v>129</v>
      </c>
      <c r="F3626" s="6">
        <v>106</v>
      </c>
    </row>
    <row r="3627" spans="2:6" x14ac:dyDescent="0.2">
      <c r="B3627" s="6" t="s">
        <v>43962</v>
      </c>
      <c r="C3627" s="6">
        <v>122</v>
      </c>
      <c r="D3627" s="6">
        <v>129</v>
      </c>
      <c r="E3627" s="6">
        <v>148</v>
      </c>
      <c r="F3627" s="6">
        <v>134</v>
      </c>
    </row>
    <row r="3628" spans="2:6" x14ac:dyDescent="0.2">
      <c r="B3628" s="6" t="s">
        <v>43963</v>
      </c>
      <c r="C3628" s="6">
        <v>158</v>
      </c>
      <c r="D3628" s="6">
        <v>172</v>
      </c>
      <c r="E3628" s="6">
        <v>198</v>
      </c>
      <c r="F3628" s="6">
        <v>113</v>
      </c>
    </row>
    <row r="3629" spans="2:6" x14ac:dyDescent="0.2">
      <c r="B3629" s="6" t="s">
        <v>43964</v>
      </c>
      <c r="C3629" s="6">
        <v>123</v>
      </c>
      <c r="D3629" s="6">
        <v>149</v>
      </c>
      <c r="E3629" s="6">
        <v>197</v>
      </c>
      <c r="F3629" s="6">
        <v>104</v>
      </c>
    </row>
    <row r="3630" spans="2:6" x14ac:dyDescent="0.2">
      <c r="B3630" s="6" t="s">
        <v>43965</v>
      </c>
      <c r="C3630" s="6">
        <v>100</v>
      </c>
      <c r="D3630" s="6">
        <v>127</v>
      </c>
      <c r="E3630" s="6">
        <v>106</v>
      </c>
      <c r="F3630" s="6">
        <v>101</v>
      </c>
    </row>
    <row r="3631" spans="2:6" x14ac:dyDescent="0.2">
      <c r="B3631" s="6" t="s">
        <v>43966</v>
      </c>
      <c r="C3631" s="6">
        <v>163</v>
      </c>
      <c r="D3631" s="6">
        <v>145</v>
      </c>
      <c r="E3631" s="6">
        <v>165</v>
      </c>
      <c r="F3631" s="6">
        <v>179</v>
      </c>
    </row>
    <row r="3632" spans="2:6" x14ac:dyDescent="0.2">
      <c r="B3632" s="6" t="s">
        <v>43967</v>
      </c>
      <c r="C3632" s="6">
        <v>136</v>
      </c>
      <c r="D3632" s="6">
        <v>188</v>
      </c>
      <c r="E3632" s="6">
        <v>167</v>
      </c>
      <c r="F3632" s="6">
        <v>135</v>
      </c>
    </row>
    <row r="3633" spans="2:6" x14ac:dyDescent="0.2">
      <c r="B3633" s="6" t="s">
        <v>43968</v>
      </c>
      <c r="C3633" s="6">
        <v>70</v>
      </c>
      <c r="D3633" s="6">
        <v>141</v>
      </c>
      <c r="E3633" s="6">
        <v>135</v>
      </c>
      <c r="F3633" s="6">
        <v>85</v>
      </c>
    </row>
    <row r="3634" spans="2:6" x14ac:dyDescent="0.2">
      <c r="B3634" s="6" t="s">
        <v>43969</v>
      </c>
      <c r="C3634" s="6">
        <v>140</v>
      </c>
      <c r="D3634" s="6">
        <v>147</v>
      </c>
      <c r="E3634" s="6">
        <v>175</v>
      </c>
      <c r="F3634" s="6">
        <v>139</v>
      </c>
    </row>
    <row r="3635" spans="2:6" x14ac:dyDescent="0.2">
      <c r="B3635" s="6" t="s">
        <v>43970</v>
      </c>
      <c r="C3635" s="6">
        <v>121</v>
      </c>
      <c r="D3635" s="6">
        <v>142</v>
      </c>
      <c r="E3635" s="6">
        <v>146</v>
      </c>
      <c r="F3635" s="6">
        <v>132</v>
      </c>
    </row>
    <row r="3636" spans="2:6" x14ac:dyDescent="0.2">
      <c r="B3636" s="6" t="s">
        <v>43971</v>
      </c>
      <c r="C3636" s="6">
        <v>138</v>
      </c>
      <c r="D3636" s="6">
        <v>134</v>
      </c>
      <c r="E3636" s="6">
        <v>153</v>
      </c>
      <c r="F3636" s="6">
        <v>128</v>
      </c>
    </row>
    <row r="3637" spans="2:6" x14ac:dyDescent="0.2">
      <c r="B3637" s="6" t="s">
        <v>43972</v>
      </c>
      <c r="C3637" s="6">
        <v>139</v>
      </c>
      <c r="D3637" s="6">
        <v>142</v>
      </c>
      <c r="E3637" s="6">
        <v>157</v>
      </c>
      <c r="F3637" s="6">
        <v>135</v>
      </c>
    </row>
    <row r="3638" spans="2:6" x14ac:dyDescent="0.2">
      <c r="B3638" s="6" t="s">
        <v>43973</v>
      </c>
      <c r="C3638" s="6">
        <v>78</v>
      </c>
      <c r="D3638" s="6">
        <v>161</v>
      </c>
      <c r="E3638" s="6">
        <v>178</v>
      </c>
      <c r="F3638" s="6">
        <v>104</v>
      </c>
    </row>
    <row r="3639" spans="2:6" x14ac:dyDescent="0.2">
      <c r="B3639" s="6" t="s">
        <v>43974</v>
      </c>
      <c r="C3639" s="6">
        <v>134</v>
      </c>
      <c r="D3639" s="6">
        <v>135</v>
      </c>
      <c r="E3639" s="6">
        <v>137</v>
      </c>
      <c r="F3639" s="6">
        <v>100</v>
      </c>
    </row>
    <row r="3640" spans="2:6" x14ac:dyDescent="0.2">
      <c r="B3640" s="6" t="s">
        <v>43975</v>
      </c>
      <c r="C3640" s="6">
        <v>112</v>
      </c>
      <c r="D3640" s="6">
        <v>156</v>
      </c>
      <c r="E3640" s="6">
        <v>126</v>
      </c>
      <c r="F3640" s="6">
        <v>92</v>
      </c>
    </row>
    <row r="3641" spans="2:6" x14ac:dyDescent="0.2">
      <c r="B3641" s="6" t="s">
        <v>43976</v>
      </c>
      <c r="C3641" s="6">
        <v>143</v>
      </c>
      <c r="D3641" s="6">
        <v>138</v>
      </c>
      <c r="E3641" s="6">
        <v>150</v>
      </c>
      <c r="F3641" s="6">
        <v>154</v>
      </c>
    </row>
    <row r="3642" spans="2:6" x14ac:dyDescent="0.2">
      <c r="B3642" s="6" t="s">
        <v>43977</v>
      </c>
      <c r="C3642" s="6">
        <v>158</v>
      </c>
      <c r="D3642" s="6">
        <v>82</v>
      </c>
      <c r="E3642" s="6">
        <v>116</v>
      </c>
      <c r="F3642" s="6">
        <v>110</v>
      </c>
    </row>
    <row r="3643" spans="2:6" x14ac:dyDescent="0.2">
      <c r="B3643" s="6" t="s">
        <v>43978</v>
      </c>
      <c r="C3643" s="6">
        <v>151</v>
      </c>
      <c r="D3643" s="6">
        <v>133</v>
      </c>
      <c r="E3643" s="6">
        <v>137</v>
      </c>
      <c r="F3643" s="6">
        <v>116</v>
      </c>
    </row>
    <row r="3644" spans="2:6" x14ac:dyDescent="0.2">
      <c r="B3644" s="6" t="s">
        <v>43979</v>
      </c>
      <c r="C3644" s="6">
        <v>141</v>
      </c>
      <c r="D3644" s="6">
        <v>144</v>
      </c>
      <c r="E3644" s="6">
        <v>163</v>
      </c>
      <c r="F3644" s="6">
        <v>142</v>
      </c>
    </row>
    <row r="3645" spans="2:6" x14ac:dyDescent="0.2">
      <c r="B3645" s="6" t="s">
        <v>43980</v>
      </c>
      <c r="C3645" s="6">
        <v>134</v>
      </c>
      <c r="D3645" s="6">
        <v>102</v>
      </c>
      <c r="E3645" s="6">
        <v>100</v>
      </c>
      <c r="F3645" s="6">
        <v>123</v>
      </c>
    </row>
    <row r="3646" spans="2:6" x14ac:dyDescent="0.2">
      <c r="B3646" s="6" t="s">
        <v>43981</v>
      </c>
      <c r="C3646" s="6">
        <v>137</v>
      </c>
      <c r="D3646" s="6">
        <v>173</v>
      </c>
      <c r="E3646" s="6">
        <v>145</v>
      </c>
      <c r="F3646" s="6">
        <v>115</v>
      </c>
    </row>
    <row r="3647" spans="2:6" x14ac:dyDescent="0.2">
      <c r="B3647" s="6" t="s">
        <v>43982</v>
      </c>
      <c r="C3647" s="6">
        <v>95</v>
      </c>
      <c r="D3647" s="6">
        <v>97</v>
      </c>
      <c r="E3647" s="6">
        <v>110</v>
      </c>
      <c r="F3647" s="6">
        <v>109</v>
      </c>
    </row>
    <row r="3648" spans="2:6" x14ac:dyDescent="0.2">
      <c r="B3648" s="6" t="s">
        <v>43983</v>
      </c>
      <c r="C3648" s="6">
        <v>129</v>
      </c>
      <c r="D3648" s="6">
        <v>146</v>
      </c>
      <c r="E3648" s="6">
        <v>161</v>
      </c>
      <c r="F3648" s="6">
        <v>108</v>
      </c>
    </row>
    <row r="3649" spans="2:6" x14ac:dyDescent="0.2">
      <c r="B3649" s="6" t="s">
        <v>43984</v>
      </c>
      <c r="C3649" s="6">
        <v>126</v>
      </c>
      <c r="D3649" s="6">
        <v>148</v>
      </c>
      <c r="E3649" s="6">
        <v>137</v>
      </c>
      <c r="F3649" s="6">
        <v>112</v>
      </c>
    </row>
    <row r="3650" spans="2:6" x14ac:dyDescent="0.2">
      <c r="B3650" s="6" t="s">
        <v>43985</v>
      </c>
      <c r="C3650" s="6">
        <v>145</v>
      </c>
      <c r="D3650" s="6">
        <v>145</v>
      </c>
      <c r="E3650" s="6">
        <v>143</v>
      </c>
      <c r="F3650" s="6">
        <v>107</v>
      </c>
    </row>
    <row r="3651" spans="2:6" x14ac:dyDescent="0.2">
      <c r="B3651" s="6" t="s">
        <v>43986</v>
      </c>
      <c r="C3651" s="6">
        <v>139</v>
      </c>
      <c r="D3651" s="6">
        <v>124</v>
      </c>
      <c r="E3651" s="6">
        <v>134</v>
      </c>
      <c r="F3651" s="6">
        <v>133</v>
      </c>
    </row>
    <row r="3652" spans="2:6" x14ac:dyDescent="0.2">
      <c r="B3652" s="6" t="s">
        <v>43987</v>
      </c>
      <c r="C3652" s="6">
        <v>135</v>
      </c>
      <c r="D3652" s="6">
        <v>116</v>
      </c>
      <c r="E3652" s="6">
        <v>134</v>
      </c>
      <c r="F3652" s="6">
        <v>117</v>
      </c>
    </row>
    <row r="3653" spans="2:6" x14ac:dyDescent="0.2">
      <c r="B3653" s="6" t="s">
        <v>43988</v>
      </c>
      <c r="C3653" s="6">
        <v>148</v>
      </c>
      <c r="D3653" s="6">
        <v>141</v>
      </c>
      <c r="E3653" s="6">
        <v>152</v>
      </c>
      <c r="F3653" s="6">
        <v>121</v>
      </c>
    </row>
    <row r="3654" spans="2:6" x14ac:dyDescent="0.2">
      <c r="B3654" s="6" t="s">
        <v>43989</v>
      </c>
      <c r="C3654" s="6">
        <v>100</v>
      </c>
      <c r="D3654" s="6">
        <v>98</v>
      </c>
      <c r="E3654" s="6">
        <v>111</v>
      </c>
      <c r="F3654" s="6">
        <v>125</v>
      </c>
    </row>
    <row r="3655" spans="2:6" x14ac:dyDescent="0.2">
      <c r="B3655" s="6" t="s">
        <v>43990</v>
      </c>
      <c r="C3655" s="6">
        <v>110</v>
      </c>
      <c r="D3655" s="6">
        <v>126</v>
      </c>
      <c r="E3655" s="6">
        <v>136</v>
      </c>
      <c r="F3655" s="6">
        <v>96</v>
      </c>
    </row>
    <row r="3656" spans="2:6" x14ac:dyDescent="0.2">
      <c r="B3656" s="6" t="s">
        <v>43991</v>
      </c>
      <c r="C3656" s="6">
        <v>123</v>
      </c>
      <c r="D3656" s="6">
        <v>142</v>
      </c>
      <c r="E3656" s="6">
        <v>165</v>
      </c>
      <c r="F3656" s="6">
        <v>108</v>
      </c>
    </row>
    <row r="3657" spans="2:6" x14ac:dyDescent="0.2">
      <c r="B3657" s="6" t="s">
        <v>43992</v>
      </c>
      <c r="C3657" s="6">
        <v>137</v>
      </c>
      <c r="D3657" s="6">
        <v>144</v>
      </c>
      <c r="E3657" s="6">
        <v>172</v>
      </c>
      <c r="F3657" s="6">
        <v>131</v>
      </c>
    </row>
    <row r="3658" spans="2:6" x14ac:dyDescent="0.2">
      <c r="B3658" s="6" t="s">
        <v>43993</v>
      </c>
      <c r="C3658" s="6">
        <v>89</v>
      </c>
      <c r="D3658" s="6">
        <v>101</v>
      </c>
      <c r="E3658" s="6">
        <v>140</v>
      </c>
      <c r="F3658" s="6">
        <v>98</v>
      </c>
    </row>
    <row r="3659" spans="2:6" x14ac:dyDescent="0.2">
      <c r="B3659" s="6" t="s">
        <v>43994</v>
      </c>
      <c r="C3659" s="6">
        <v>137</v>
      </c>
      <c r="D3659" s="6">
        <v>163</v>
      </c>
      <c r="E3659" s="6">
        <v>166</v>
      </c>
      <c r="F3659" s="6">
        <v>147</v>
      </c>
    </row>
    <row r="3660" spans="2:6" x14ac:dyDescent="0.2">
      <c r="B3660" s="6" t="s">
        <v>43995</v>
      </c>
      <c r="C3660" s="6">
        <v>109</v>
      </c>
      <c r="D3660" s="6">
        <v>133</v>
      </c>
      <c r="E3660" s="6">
        <v>168</v>
      </c>
      <c r="F3660" s="6">
        <v>84</v>
      </c>
    </row>
    <row r="3661" spans="2:6" x14ac:dyDescent="0.2">
      <c r="B3661" s="6" t="s">
        <v>43996</v>
      </c>
      <c r="C3661" s="6">
        <v>142</v>
      </c>
      <c r="D3661" s="6">
        <v>112</v>
      </c>
      <c r="E3661" s="6">
        <v>144</v>
      </c>
      <c r="F3661" s="6">
        <v>132</v>
      </c>
    </row>
    <row r="3662" spans="2:6" x14ac:dyDescent="0.2">
      <c r="B3662" s="6" t="s">
        <v>43997</v>
      </c>
      <c r="C3662" s="6">
        <v>145</v>
      </c>
      <c r="D3662" s="6">
        <v>127</v>
      </c>
      <c r="E3662" s="6">
        <v>147</v>
      </c>
      <c r="F3662" s="6">
        <v>142</v>
      </c>
    </row>
    <row r="3663" spans="2:6" x14ac:dyDescent="0.2">
      <c r="B3663" s="6" t="s">
        <v>43998</v>
      </c>
      <c r="C3663" s="6">
        <v>121</v>
      </c>
      <c r="D3663" s="6">
        <v>138</v>
      </c>
      <c r="E3663" s="6">
        <v>165</v>
      </c>
      <c r="F3663" s="6">
        <v>115</v>
      </c>
    </row>
    <row r="3664" spans="2:6" x14ac:dyDescent="0.2">
      <c r="B3664" s="6" t="s">
        <v>43999</v>
      </c>
      <c r="C3664" s="6">
        <v>103</v>
      </c>
      <c r="D3664" s="6">
        <v>151</v>
      </c>
      <c r="E3664" s="6">
        <v>172</v>
      </c>
      <c r="F3664" s="6">
        <v>119</v>
      </c>
    </row>
    <row r="3665" spans="2:6" x14ac:dyDescent="0.2">
      <c r="B3665" s="6" t="s">
        <v>44000</v>
      </c>
      <c r="C3665" s="6">
        <v>131</v>
      </c>
      <c r="D3665" s="6">
        <v>108</v>
      </c>
      <c r="E3665" s="6">
        <v>158</v>
      </c>
      <c r="F3665" s="6">
        <v>142</v>
      </c>
    </row>
    <row r="3666" spans="2:6" x14ac:dyDescent="0.2">
      <c r="B3666" s="6" t="s">
        <v>44001</v>
      </c>
      <c r="C3666" s="6">
        <v>126</v>
      </c>
      <c r="D3666" s="6">
        <v>129</v>
      </c>
      <c r="E3666" s="6">
        <v>124</v>
      </c>
      <c r="F3666" s="6">
        <v>126</v>
      </c>
    </row>
    <row r="3667" spans="2:6" x14ac:dyDescent="0.2">
      <c r="B3667" s="6" t="s">
        <v>44002</v>
      </c>
      <c r="C3667" s="6">
        <v>125</v>
      </c>
      <c r="D3667" s="6">
        <v>147</v>
      </c>
      <c r="E3667" s="6">
        <v>147</v>
      </c>
      <c r="F3667" s="6">
        <v>152</v>
      </c>
    </row>
    <row r="3668" spans="2:6" x14ac:dyDescent="0.2">
      <c r="B3668" s="6" t="s">
        <v>44003</v>
      </c>
      <c r="C3668" s="6">
        <v>133</v>
      </c>
      <c r="D3668" s="6">
        <v>130</v>
      </c>
      <c r="E3668" s="6">
        <v>182</v>
      </c>
      <c r="F3668" s="6">
        <v>121</v>
      </c>
    </row>
    <row r="3669" spans="2:6" x14ac:dyDescent="0.2">
      <c r="B3669" s="6" t="s">
        <v>44004</v>
      </c>
      <c r="C3669" s="6">
        <v>126</v>
      </c>
      <c r="D3669" s="6">
        <v>84</v>
      </c>
      <c r="E3669" s="6">
        <v>93</v>
      </c>
      <c r="F3669" s="6">
        <v>122</v>
      </c>
    </row>
    <row r="3670" spans="2:6" x14ac:dyDescent="0.2">
      <c r="B3670" s="6" t="s">
        <v>44005</v>
      </c>
      <c r="C3670" s="6">
        <v>139</v>
      </c>
      <c r="D3670" s="6">
        <v>146</v>
      </c>
      <c r="E3670" s="6">
        <v>146</v>
      </c>
      <c r="F3670" s="6">
        <v>101</v>
      </c>
    </row>
    <row r="3671" spans="2:6" x14ac:dyDescent="0.2">
      <c r="B3671" s="6" t="s">
        <v>44006</v>
      </c>
      <c r="C3671" s="6">
        <v>130</v>
      </c>
      <c r="D3671" s="6">
        <v>70</v>
      </c>
      <c r="E3671" s="6">
        <v>84</v>
      </c>
      <c r="F3671" s="6">
        <v>127</v>
      </c>
    </row>
    <row r="3672" spans="2:6" x14ac:dyDescent="0.2">
      <c r="B3672" s="6" t="s">
        <v>44007</v>
      </c>
      <c r="C3672" s="6">
        <v>120</v>
      </c>
      <c r="D3672" s="6">
        <v>118</v>
      </c>
      <c r="E3672" s="6">
        <v>150</v>
      </c>
      <c r="F3672" s="6">
        <v>119</v>
      </c>
    </row>
    <row r="3673" spans="2:6" x14ac:dyDescent="0.2">
      <c r="B3673" s="6" t="s">
        <v>44008</v>
      </c>
      <c r="C3673" s="6">
        <v>103</v>
      </c>
      <c r="D3673" s="6">
        <v>150</v>
      </c>
      <c r="E3673" s="6">
        <v>159</v>
      </c>
      <c r="F3673" s="6">
        <v>89</v>
      </c>
    </row>
    <row r="3674" spans="2:6" x14ac:dyDescent="0.2">
      <c r="B3674" s="6" t="s">
        <v>44009</v>
      </c>
      <c r="C3674" s="6">
        <v>117</v>
      </c>
      <c r="D3674" s="6">
        <v>210</v>
      </c>
      <c r="E3674" s="6">
        <v>209</v>
      </c>
      <c r="F3674" s="6">
        <v>102</v>
      </c>
    </row>
    <row r="3675" spans="2:6" x14ac:dyDescent="0.2">
      <c r="B3675" s="6" t="s">
        <v>44010</v>
      </c>
      <c r="C3675" s="6">
        <v>116</v>
      </c>
      <c r="D3675" s="6">
        <v>109</v>
      </c>
      <c r="E3675" s="6">
        <v>139</v>
      </c>
      <c r="F3675" s="6">
        <v>88</v>
      </c>
    </row>
    <row r="3676" spans="2:6" x14ac:dyDescent="0.2">
      <c r="B3676" s="6" t="s">
        <v>44011</v>
      </c>
      <c r="C3676" s="6">
        <v>111</v>
      </c>
      <c r="D3676" s="6">
        <v>157</v>
      </c>
      <c r="E3676" s="6">
        <v>147</v>
      </c>
      <c r="F3676" s="6">
        <v>149</v>
      </c>
    </row>
    <row r="3677" spans="2:6" x14ac:dyDescent="0.2">
      <c r="B3677" s="6" t="s">
        <v>44012</v>
      </c>
      <c r="C3677" s="6">
        <v>168</v>
      </c>
      <c r="D3677" s="6">
        <v>164</v>
      </c>
      <c r="E3677" s="6">
        <v>208</v>
      </c>
      <c r="F3677" s="6">
        <v>136</v>
      </c>
    </row>
    <row r="3678" spans="2:6" x14ac:dyDescent="0.2">
      <c r="B3678" s="6" t="s">
        <v>44013</v>
      </c>
      <c r="C3678" s="6">
        <v>117</v>
      </c>
      <c r="D3678" s="6">
        <v>198</v>
      </c>
      <c r="E3678" s="6">
        <v>238</v>
      </c>
      <c r="F3678" s="6">
        <v>115</v>
      </c>
    </row>
    <row r="3679" spans="2:6" x14ac:dyDescent="0.2">
      <c r="B3679" s="6" t="s">
        <v>44014</v>
      </c>
      <c r="C3679" s="6">
        <v>104</v>
      </c>
      <c r="D3679" s="6">
        <v>112</v>
      </c>
      <c r="E3679" s="6">
        <v>136</v>
      </c>
      <c r="F3679" s="6">
        <v>115</v>
      </c>
    </row>
    <row r="3680" spans="2:6" x14ac:dyDescent="0.2">
      <c r="B3680" s="6" t="s">
        <v>44015</v>
      </c>
      <c r="C3680" s="6">
        <v>134</v>
      </c>
      <c r="D3680" s="6">
        <v>102</v>
      </c>
      <c r="E3680" s="6">
        <v>113</v>
      </c>
      <c r="F3680" s="6">
        <v>140</v>
      </c>
    </row>
    <row r="3681" spans="2:6" x14ac:dyDescent="0.2">
      <c r="B3681" s="6" t="s">
        <v>44016</v>
      </c>
      <c r="C3681" s="6">
        <v>124</v>
      </c>
      <c r="D3681" s="6">
        <v>150</v>
      </c>
      <c r="E3681" s="6">
        <v>178</v>
      </c>
      <c r="F3681" s="6">
        <v>120</v>
      </c>
    </row>
    <row r="3682" spans="2:6" x14ac:dyDescent="0.2">
      <c r="B3682" s="6" t="s">
        <v>44017</v>
      </c>
      <c r="C3682" s="6">
        <v>122</v>
      </c>
      <c r="D3682" s="6">
        <v>118</v>
      </c>
      <c r="E3682" s="6">
        <v>139</v>
      </c>
      <c r="F3682" s="6">
        <v>107</v>
      </c>
    </row>
    <row r="3683" spans="2:6" x14ac:dyDescent="0.2">
      <c r="B3683" s="6" t="s">
        <v>44018</v>
      </c>
      <c r="C3683" s="6">
        <v>104</v>
      </c>
      <c r="D3683" s="6">
        <v>95</v>
      </c>
      <c r="E3683" s="6">
        <v>87</v>
      </c>
      <c r="F3683" s="6">
        <v>81</v>
      </c>
    </row>
    <row r="3684" spans="2:6" x14ac:dyDescent="0.2">
      <c r="B3684" s="6" t="s">
        <v>44019</v>
      </c>
      <c r="C3684" s="6">
        <v>112</v>
      </c>
      <c r="D3684" s="6">
        <v>119</v>
      </c>
      <c r="E3684" s="6">
        <v>144</v>
      </c>
      <c r="F3684" s="6">
        <v>105</v>
      </c>
    </row>
    <row r="3685" spans="2:6" x14ac:dyDescent="0.2">
      <c r="B3685" s="6" t="s">
        <v>44020</v>
      </c>
      <c r="C3685" s="6">
        <v>83</v>
      </c>
      <c r="D3685" s="6">
        <v>118</v>
      </c>
      <c r="E3685" s="6">
        <v>117</v>
      </c>
      <c r="F3685" s="6">
        <v>105</v>
      </c>
    </row>
    <row r="3686" spans="2:6" x14ac:dyDescent="0.2">
      <c r="B3686" s="6" t="s">
        <v>44021</v>
      </c>
      <c r="C3686" s="6">
        <v>119</v>
      </c>
      <c r="D3686" s="6">
        <v>144</v>
      </c>
      <c r="E3686" s="6">
        <v>188</v>
      </c>
      <c r="F3686" s="6">
        <v>107</v>
      </c>
    </row>
    <row r="3687" spans="2:6" x14ac:dyDescent="0.2">
      <c r="B3687" s="6" t="s">
        <v>44022</v>
      </c>
      <c r="C3687" s="6">
        <v>108</v>
      </c>
      <c r="D3687" s="6">
        <v>181</v>
      </c>
      <c r="E3687" s="6">
        <v>201</v>
      </c>
      <c r="F3687" s="6">
        <v>124</v>
      </c>
    </row>
    <row r="3688" spans="2:6" x14ac:dyDescent="0.2">
      <c r="B3688" s="6" t="s">
        <v>44023</v>
      </c>
      <c r="C3688" s="6">
        <v>136</v>
      </c>
      <c r="D3688" s="6">
        <v>139</v>
      </c>
      <c r="E3688" s="6">
        <v>172</v>
      </c>
      <c r="F3688" s="6">
        <v>129</v>
      </c>
    </row>
    <row r="3689" spans="2:6" x14ac:dyDescent="0.2">
      <c r="B3689" s="6" t="s">
        <v>44024</v>
      </c>
      <c r="C3689" s="6">
        <v>94</v>
      </c>
      <c r="D3689" s="6">
        <v>164</v>
      </c>
      <c r="E3689" s="6">
        <v>169</v>
      </c>
      <c r="F3689" s="6">
        <v>95</v>
      </c>
    </row>
    <row r="3690" spans="2:6" x14ac:dyDescent="0.2">
      <c r="B3690" s="6" t="s">
        <v>44025</v>
      </c>
      <c r="C3690" s="6">
        <v>142</v>
      </c>
      <c r="D3690" s="6">
        <v>142</v>
      </c>
      <c r="E3690" s="6">
        <v>194</v>
      </c>
      <c r="F3690" s="6">
        <v>152</v>
      </c>
    </row>
    <row r="3691" spans="2:6" x14ac:dyDescent="0.2">
      <c r="B3691" s="6" t="s">
        <v>44026</v>
      </c>
      <c r="C3691" s="6">
        <v>124</v>
      </c>
      <c r="D3691" s="6">
        <v>126</v>
      </c>
      <c r="E3691" s="6">
        <v>138</v>
      </c>
      <c r="F3691" s="6">
        <v>157</v>
      </c>
    </row>
    <row r="3692" spans="2:6" x14ac:dyDescent="0.2">
      <c r="B3692" s="6" t="s">
        <v>44027</v>
      </c>
      <c r="C3692" s="6">
        <v>151</v>
      </c>
      <c r="D3692" s="6">
        <v>84</v>
      </c>
      <c r="E3692" s="6">
        <v>72</v>
      </c>
      <c r="F3692" s="6">
        <v>151</v>
      </c>
    </row>
    <row r="3693" spans="2:6" x14ac:dyDescent="0.2">
      <c r="B3693" s="6" t="s">
        <v>44028</v>
      </c>
      <c r="C3693" s="6">
        <v>123</v>
      </c>
      <c r="D3693" s="6">
        <v>205</v>
      </c>
      <c r="E3693" s="6">
        <v>212</v>
      </c>
      <c r="F3693" s="6">
        <v>127</v>
      </c>
    </row>
    <row r="3694" spans="2:6" x14ac:dyDescent="0.2">
      <c r="B3694" s="6" t="s">
        <v>44029</v>
      </c>
      <c r="C3694" s="6">
        <v>154</v>
      </c>
      <c r="D3694" s="6">
        <v>127</v>
      </c>
      <c r="E3694" s="6">
        <v>133</v>
      </c>
      <c r="F3694" s="6">
        <v>180</v>
      </c>
    </row>
    <row r="3695" spans="2:6" x14ac:dyDescent="0.2">
      <c r="B3695" s="6" t="s">
        <v>44030</v>
      </c>
      <c r="C3695" s="6">
        <v>130</v>
      </c>
      <c r="D3695" s="6">
        <v>153</v>
      </c>
      <c r="E3695" s="6">
        <v>129</v>
      </c>
      <c r="F3695" s="6">
        <v>126</v>
      </c>
    </row>
    <row r="3696" spans="2:6" x14ac:dyDescent="0.2">
      <c r="B3696" s="6" t="s">
        <v>44031</v>
      </c>
      <c r="C3696" s="6">
        <v>131</v>
      </c>
      <c r="D3696" s="6">
        <v>145</v>
      </c>
      <c r="E3696" s="6">
        <v>179</v>
      </c>
      <c r="F3696" s="6">
        <v>125</v>
      </c>
    </row>
    <row r="3697" spans="2:6" x14ac:dyDescent="0.2">
      <c r="B3697" s="6" t="s">
        <v>44032</v>
      </c>
      <c r="C3697" s="6">
        <v>145</v>
      </c>
      <c r="D3697" s="6">
        <v>112</v>
      </c>
      <c r="E3697" s="6">
        <v>113</v>
      </c>
      <c r="F3697" s="6">
        <v>158</v>
      </c>
    </row>
    <row r="3698" spans="2:6" x14ac:dyDescent="0.2">
      <c r="B3698" s="6" t="s">
        <v>44033</v>
      </c>
      <c r="C3698" s="6">
        <v>159</v>
      </c>
      <c r="D3698" s="6">
        <v>131</v>
      </c>
      <c r="E3698" s="6">
        <v>155</v>
      </c>
      <c r="F3698" s="6">
        <v>148</v>
      </c>
    </row>
    <row r="3699" spans="2:6" x14ac:dyDescent="0.2">
      <c r="B3699" s="6" t="s">
        <v>44034</v>
      </c>
      <c r="C3699" s="6">
        <v>137</v>
      </c>
      <c r="D3699" s="6">
        <v>137</v>
      </c>
      <c r="E3699" s="6">
        <v>138</v>
      </c>
      <c r="F3699" s="6">
        <v>142</v>
      </c>
    </row>
    <row r="3700" spans="2:6" x14ac:dyDescent="0.2">
      <c r="B3700" s="6" t="s">
        <v>44035</v>
      </c>
      <c r="C3700" s="6">
        <v>32</v>
      </c>
      <c r="D3700" s="6">
        <v>118</v>
      </c>
      <c r="E3700" s="6">
        <v>163</v>
      </c>
      <c r="F3700" s="6">
        <v>61</v>
      </c>
    </row>
    <row r="3701" spans="2:6" x14ac:dyDescent="0.2">
      <c r="B3701" s="6" t="s">
        <v>44036</v>
      </c>
      <c r="C3701" s="6">
        <v>140</v>
      </c>
      <c r="D3701" s="6">
        <v>90</v>
      </c>
      <c r="E3701" s="6">
        <v>101</v>
      </c>
      <c r="F3701" s="6">
        <v>167</v>
      </c>
    </row>
    <row r="3702" spans="2:6" x14ac:dyDescent="0.2">
      <c r="B3702" s="6" t="s">
        <v>44037</v>
      </c>
      <c r="C3702" s="6">
        <v>194</v>
      </c>
      <c r="D3702" s="6">
        <v>162</v>
      </c>
      <c r="E3702" s="6">
        <v>214</v>
      </c>
      <c r="F3702" s="6">
        <v>152</v>
      </c>
    </row>
    <row r="3703" spans="2:6" x14ac:dyDescent="0.2">
      <c r="B3703" s="6" t="s">
        <v>44038</v>
      </c>
      <c r="C3703" s="6">
        <v>109</v>
      </c>
      <c r="D3703" s="6">
        <v>141</v>
      </c>
      <c r="E3703" s="6">
        <v>212</v>
      </c>
      <c r="F3703" s="6">
        <v>122</v>
      </c>
    </row>
    <row r="3704" spans="2:6" x14ac:dyDescent="0.2">
      <c r="B3704" s="6" t="s">
        <v>44039</v>
      </c>
      <c r="C3704" s="6">
        <v>145</v>
      </c>
      <c r="D3704" s="6">
        <v>154</v>
      </c>
      <c r="E3704" s="6">
        <v>210</v>
      </c>
      <c r="F3704" s="6">
        <v>180</v>
      </c>
    </row>
    <row r="3705" spans="2:6" x14ac:dyDescent="0.2">
      <c r="B3705" s="6" t="s">
        <v>44040</v>
      </c>
      <c r="C3705" s="6">
        <v>197</v>
      </c>
      <c r="D3705" s="6">
        <v>136</v>
      </c>
      <c r="E3705" s="6">
        <v>173</v>
      </c>
      <c r="F3705" s="6">
        <v>190</v>
      </c>
    </row>
    <row r="3706" spans="2:6" x14ac:dyDescent="0.2">
      <c r="B3706" s="6" t="s">
        <v>44041</v>
      </c>
      <c r="C3706" s="6">
        <v>174</v>
      </c>
      <c r="D3706" s="6">
        <v>190</v>
      </c>
      <c r="E3706" s="6">
        <v>250</v>
      </c>
      <c r="F3706" s="6">
        <v>188</v>
      </c>
    </row>
    <row r="3707" spans="2:6" x14ac:dyDescent="0.2">
      <c r="B3707" s="6" t="s">
        <v>44042</v>
      </c>
      <c r="C3707" s="6">
        <v>204</v>
      </c>
      <c r="D3707" s="6">
        <v>188</v>
      </c>
      <c r="E3707" s="6">
        <v>255</v>
      </c>
      <c r="F3707" s="6">
        <v>222</v>
      </c>
    </row>
    <row r="3708" spans="2:6" x14ac:dyDescent="0.2">
      <c r="B3708" s="6" t="s">
        <v>44043</v>
      </c>
      <c r="C3708" s="6">
        <v>212</v>
      </c>
      <c r="D3708" s="6">
        <v>165</v>
      </c>
      <c r="E3708" s="6">
        <v>163</v>
      </c>
      <c r="F3708" s="6">
        <v>180</v>
      </c>
    </row>
    <row r="3709" spans="2:6" x14ac:dyDescent="0.2">
      <c r="B3709" s="6" t="s">
        <v>44044</v>
      </c>
      <c r="C3709" s="6">
        <v>139</v>
      </c>
      <c r="D3709" s="6">
        <v>173</v>
      </c>
      <c r="E3709" s="6">
        <v>197</v>
      </c>
      <c r="F3709" s="6">
        <v>166</v>
      </c>
    </row>
    <row r="3710" spans="2:6" x14ac:dyDescent="0.2">
      <c r="B3710" s="6" t="s">
        <v>44045</v>
      </c>
      <c r="C3710" s="6">
        <v>171</v>
      </c>
      <c r="D3710" s="6">
        <v>199</v>
      </c>
      <c r="E3710" s="6">
        <v>188</v>
      </c>
      <c r="F3710" s="6">
        <v>118</v>
      </c>
    </row>
    <row r="3711" spans="2:6" x14ac:dyDescent="0.2">
      <c r="B3711" s="6" t="s">
        <v>44046</v>
      </c>
      <c r="C3711" s="6">
        <v>153</v>
      </c>
      <c r="D3711" s="6">
        <v>180</v>
      </c>
      <c r="E3711" s="6">
        <v>204</v>
      </c>
      <c r="F3711" s="6">
        <v>157</v>
      </c>
    </row>
    <row r="3712" spans="2:6" x14ac:dyDescent="0.2">
      <c r="B3712" s="6" t="s">
        <v>44047</v>
      </c>
      <c r="C3712" s="6">
        <v>148</v>
      </c>
      <c r="D3712" s="6">
        <v>135</v>
      </c>
      <c r="E3712" s="6">
        <v>207</v>
      </c>
      <c r="F3712" s="6">
        <v>121</v>
      </c>
    </row>
    <row r="3713" spans="2:6" x14ac:dyDescent="0.2">
      <c r="B3713" s="6" t="s">
        <v>44048</v>
      </c>
      <c r="C3713" s="6">
        <v>162</v>
      </c>
      <c r="D3713" s="6">
        <v>151</v>
      </c>
      <c r="E3713" s="6">
        <v>178</v>
      </c>
      <c r="F3713" s="6">
        <v>192</v>
      </c>
    </row>
    <row r="3714" spans="2:6" x14ac:dyDescent="0.2">
      <c r="B3714" s="6" t="s">
        <v>44049</v>
      </c>
      <c r="C3714" s="6">
        <v>238</v>
      </c>
      <c r="D3714" s="6">
        <v>251</v>
      </c>
      <c r="E3714" s="6">
        <v>255</v>
      </c>
      <c r="F3714" s="6">
        <v>185</v>
      </c>
    </row>
    <row r="3715" spans="2:6" x14ac:dyDescent="0.2">
      <c r="B3715" s="6" t="s">
        <v>44050</v>
      </c>
      <c r="C3715" s="6">
        <v>182</v>
      </c>
      <c r="D3715" s="6">
        <v>166</v>
      </c>
      <c r="E3715" s="6">
        <v>165</v>
      </c>
      <c r="F3715" s="6">
        <v>218</v>
      </c>
    </row>
    <row r="3716" spans="2:6" x14ac:dyDescent="0.2">
      <c r="B3716" s="6" t="s">
        <v>44051</v>
      </c>
      <c r="C3716" s="6">
        <v>185</v>
      </c>
      <c r="D3716" s="6">
        <v>178</v>
      </c>
      <c r="E3716" s="6">
        <v>161</v>
      </c>
      <c r="F3716" s="6">
        <v>152</v>
      </c>
    </row>
    <row r="3717" spans="2:6" x14ac:dyDescent="0.2">
      <c r="B3717" s="6" t="s">
        <v>44052</v>
      </c>
      <c r="C3717" s="6">
        <v>153</v>
      </c>
      <c r="D3717" s="6">
        <v>185</v>
      </c>
      <c r="E3717" s="6">
        <v>249</v>
      </c>
      <c r="F3717" s="6">
        <v>136</v>
      </c>
    </row>
    <row r="3718" spans="2:6" x14ac:dyDescent="0.2">
      <c r="B3718" s="6" t="s">
        <v>44053</v>
      </c>
      <c r="C3718" s="6">
        <v>169</v>
      </c>
      <c r="D3718" s="6">
        <v>135</v>
      </c>
      <c r="E3718" s="6">
        <v>154</v>
      </c>
      <c r="F3718" s="6">
        <v>165</v>
      </c>
    </row>
    <row r="3719" spans="2:6" x14ac:dyDescent="0.2">
      <c r="B3719" s="6" t="s">
        <v>44054</v>
      </c>
      <c r="C3719" s="6">
        <v>176</v>
      </c>
      <c r="D3719" s="6">
        <v>137</v>
      </c>
      <c r="E3719" s="6">
        <v>183</v>
      </c>
      <c r="F3719" s="6">
        <v>193</v>
      </c>
    </row>
    <row r="3720" spans="2:6" x14ac:dyDescent="0.2">
      <c r="B3720" s="6" t="s">
        <v>44055</v>
      </c>
      <c r="C3720" s="6">
        <v>200</v>
      </c>
      <c r="D3720" s="6">
        <v>150</v>
      </c>
      <c r="E3720" s="6">
        <v>175</v>
      </c>
      <c r="F3720" s="6">
        <v>128</v>
      </c>
    </row>
    <row r="3721" spans="2:6" x14ac:dyDescent="0.2">
      <c r="B3721" s="6" t="s">
        <v>44056</v>
      </c>
      <c r="C3721" s="6">
        <v>133</v>
      </c>
      <c r="D3721" s="6">
        <v>115</v>
      </c>
      <c r="E3721" s="6">
        <v>151</v>
      </c>
      <c r="F3721" s="6">
        <v>122</v>
      </c>
    </row>
    <row r="3722" spans="2:6" x14ac:dyDescent="0.2">
      <c r="B3722" s="6" t="s">
        <v>44057</v>
      </c>
      <c r="C3722" s="6">
        <v>122</v>
      </c>
      <c r="D3722" s="6">
        <v>177</v>
      </c>
      <c r="E3722" s="6">
        <v>184</v>
      </c>
      <c r="F3722" s="6">
        <v>109</v>
      </c>
    </row>
    <row r="3723" spans="2:6" x14ac:dyDescent="0.2">
      <c r="B3723" s="6" t="s">
        <v>44058</v>
      </c>
      <c r="C3723" s="6">
        <v>206</v>
      </c>
      <c r="D3723" s="6">
        <v>211</v>
      </c>
      <c r="E3723" s="6">
        <v>232</v>
      </c>
      <c r="F3723" s="6">
        <v>182</v>
      </c>
    </row>
    <row r="3724" spans="2:6" x14ac:dyDescent="0.2">
      <c r="B3724" s="6" t="s">
        <v>44059</v>
      </c>
      <c r="C3724" s="6">
        <v>171</v>
      </c>
      <c r="D3724" s="6">
        <v>189</v>
      </c>
      <c r="E3724" s="6">
        <v>254</v>
      </c>
      <c r="F3724" s="6">
        <v>152</v>
      </c>
    </row>
    <row r="3725" spans="2:6" x14ac:dyDescent="0.2">
      <c r="B3725" s="6" t="s">
        <v>44060</v>
      </c>
      <c r="C3725" s="6">
        <v>172</v>
      </c>
      <c r="D3725" s="6">
        <v>189</v>
      </c>
      <c r="E3725" s="6">
        <v>198</v>
      </c>
      <c r="F3725" s="6">
        <v>176</v>
      </c>
    </row>
    <row r="3726" spans="2:6" x14ac:dyDescent="0.2">
      <c r="B3726" s="6" t="s">
        <v>44061</v>
      </c>
      <c r="C3726" s="6">
        <v>154</v>
      </c>
      <c r="D3726" s="6">
        <v>163</v>
      </c>
      <c r="E3726" s="6">
        <v>180</v>
      </c>
      <c r="F3726" s="6">
        <v>141</v>
      </c>
    </row>
    <row r="3727" spans="2:6" x14ac:dyDescent="0.2">
      <c r="B3727" s="6" t="s">
        <v>44062</v>
      </c>
      <c r="C3727" s="6">
        <v>170</v>
      </c>
      <c r="D3727" s="6">
        <v>181</v>
      </c>
      <c r="E3727" s="6">
        <v>193</v>
      </c>
      <c r="F3727" s="6">
        <v>173</v>
      </c>
    </row>
    <row r="3728" spans="2:6" x14ac:dyDescent="0.2">
      <c r="B3728" s="6" t="s">
        <v>44063</v>
      </c>
      <c r="C3728" s="6">
        <v>191</v>
      </c>
      <c r="D3728" s="6">
        <v>206</v>
      </c>
      <c r="E3728" s="6">
        <v>254</v>
      </c>
      <c r="F3728" s="6">
        <v>171</v>
      </c>
    </row>
    <row r="3729" spans="2:6" x14ac:dyDescent="0.2">
      <c r="B3729" s="6" t="s">
        <v>44064</v>
      </c>
      <c r="C3729" s="6">
        <v>143</v>
      </c>
      <c r="D3729" s="6">
        <v>212</v>
      </c>
      <c r="E3729" s="6">
        <v>293</v>
      </c>
      <c r="F3729" s="6">
        <v>114</v>
      </c>
    </row>
    <row r="3730" spans="2:6" x14ac:dyDescent="0.2">
      <c r="B3730" s="6" t="s">
        <v>44065</v>
      </c>
      <c r="C3730" s="6">
        <v>189</v>
      </c>
      <c r="D3730" s="6">
        <v>131</v>
      </c>
      <c r="E3730" s="6">
        <v>145</v>
      </c>
      <c r="F3730" s="6">
        <v>143</v>
      </c>
    </row>
    <row r="3731" spans="2:6" x14ac:dyDescent="0.2">
      <c r="B3731" s="6" t="s">
        <v>44066</v>
      </c>
      <c r="C3731" s="6">
        <v>175</v>
      </c>
      <c r="D3731" s="6">
        <v>209</v>
      </c>
      <c r="E3731" s="6">
        <v>205</v>
      </c>
      <c r="F3731" s="6">
        <v>189</v>
      </c>
    </row>
    <row r="3732" spans="2:6" x14ac:dyDescent="0.2">
      <c r="B3732" s="6" t="s">
        <v>44067</v>
      </c>
      <c r="C3732" s="6">
        <v>193</v>
      </c>
      <c r="D3732" s="6">
        <v>214</v>
      </c>
      <c r="E3732" s="6">
        <v>212</v>
      </c>
      <c r="F3732" s="6">
        <v>166</v>
      </c>
    </row>
    <row r="3733" spans="2:6" x14ac:dyDescent="0.2">
      <c r="B3733" s="6" t="s">
        <v>44068</v>
      </c>
      <c r="C3733" s="6">
        <v>98</v>
      </c>
      <c r="D3733" s="6">
        <v>133</v>
      </c>
      <c r="E3733" s="6">
        <v>193</v>
      </c>
      <c r="F3733" s="6">
        <v>105</v>
      </c>
    </row>
    <row r="3734" spans="2:6" x14ac:dyDescent="0.2">
      <c r="B3734" s="6" t="s">
        <v>44069</v>
      </c>
      <c r="C3734" s="6">
        <v>205</v>
      </c>
      <c r="D3734" s="6">
        <v>161</v>
      </c>
      <c r="E3734" s="6">
        <v>217</v>
      </c>
      <c r="F3734" s="6">
        <v>175</v>
      </c>
    </row>
    <row r="3735" spans="2:6" x14ac:dyDescent="0.2">
      <c r="B3735" s="6" t="s">
        <v>44070</v>
      </c>
      <c r="C3735" s="6">
        <v>154</v>
      </c>
      <c r="D3735" s="6">
        <v>175</v>
      </c>
      <c r="E3735" s="6">
        <v>190</v>
      </c>
      <c r="F3735" s="6">
        <v>133</v>
      </c>
    </row>
    <row r="3736" spans="2:6" x14ac:dyDescent="0.2">
      <c r="B3736" s="6" t="s">
        <v>44071</v>
      </c>
      <c r="C3736" s="6">
        <v>184</v>
      </c>
      <c r="D3736" s="6">
        <v>147</v>
      </c>
      <c r="E3736" s="6">
        <v>194</v>
      </c>
      <c r="F3736" s="6">
        <v>178</v>
      </c>
    </row>
    <row r="3737" spans="2:6" x14ac:dyDescent="0.2">
      <c r="B3737" s="6" t="s">
        <v>44072</v>
      </c>
      <c r="C3737" s="6">
        <v>176</v>
      </c>
      <c r="D3737" s="6">
        <v>147</v>
      </c>
      <c r="E3737" s="6">
        <v>191</v>
      </c>
      <c r="F3737" s="6">
        <v>160</v>
      </c>
    </row>
    <row r="3738" spans="2:6" x14ac:dyDescent="0.2">
      <c r="B3738" s="6" t="s">
        <v>44073</v>
      </c>
      <c r="C3738" s="6">
        <v>114</v>
      </c>
      <c r="D3738" s="6">
        <v>231</v>
      </c>
      <c r="E3738" s="6">
        <v>238</v>
      </c>
      <c r="F3738" s="6">
        <v>94</v>
      </c>
    </row>
    <row r="3739" spans="2:6" x14ac:dyDescent="0.2">
      <c r="B3739" s="6" t="s">
        <v>44074</v>
      </c>
      <c r="C3739" s="6">
        <v>155</v>
      </c>
      <c r="D3739" s="6">
        <v>187</v>
      </c>
      <c r="E3739" s="6">
        <v>201</v>
      </c>
      <c r="F3739" s="6">
        <v>184</v>
      </c>
    </row>
    <row r="3740" spans="2:6" x14ac:dyDescent="0.2">
      <c r="B3740" s="6" t="s">
        <v>44075</v>
      </c>
      <c r="C3740" s="6">
        <v>147</v>
      </c>
      <c r="D3740" s="6">
        <v>132</v>
      </c>
      <c r="E3740" s="6">
        <v>167</v>
      </c>
      <c r="F3740" s="6">
        <v>162</v>
      </c>
    </row>
    <row r="3741" spans="2:6" x14ac:dyDescent="0.2">
      <c r="B3741" s="6" t="s">
        <v>44076</v>
      </c>
      <c r="C3741" s="6">
        <v>192</v>
      </c>
      <c r="D3741" s="6">
        <v>130</v>
      </c>
      <c r="E3741" s="6">
        <v>179</v>
      </c>
      <c r="F3741" s="6">
        <v>163</v>
      </c>
    </row>
    <row r="3742" spans="2:6" x14ac:dyDescent="0.2">
      <c r="B3742" s="6" t="s">
        <v>44077</v>
      </c>
      <c r="C3742" s="6">
        <v>167</v>
      </c>
      <c r="D3742" s="6">
        <v>134</v>
      </c>
      <c r="E3742" s="6">
        <v>116</v>
      </c>
      <c r="F3742" s="6">
        <v>148</v>
      </c>
    </row>
    <row r="3743" spans="2:6" x14ac:dyDescent="0.2">
      <c r="B3743" s="6" t="s">
        <v>44078</v>
      </c>
      <c r="C3743" s="6">
        <v>151</v>
      </c>
      <c r="D3743" s="6">
        <v>170</v>
      </c>
      <c r="E3743" s="6">
        <v>196</v>
      </c>
      <c r="F3743" s="6">
        <v>185</v>
      </c>
    </row>
    <row r="3744" spans="2:6" x14ac:dyDescent="0.2">
      <c r="B3744" s="6" t="s">
        <v>44079</v>
      </c>
      <c r="C3744" s="6">
        <v>189</v>
      </c>
      <c r="D3744" s="6">
        <v>166</v>
      </c>
      <c r="E3744" s="6">
        <v>218</v>
      </c>
      <c r="F3744" s="6">
        <v>176</v>
      </c>
    </row>
    <row r="3745" spans="2:6" x14ac:dyDescent="0.2">
      <c r="B3745" s="6" t="s">
        <v>44080</v>
      </c>
      <c r="C3745" s="6">
        <v>170</v>
      </c>
      <c r="D3745" s="6">
        <v>116</v>
      </c>
      <c r="E3745" s="6">
        <v>150</v>
      </c>
      <c r="F3745" s="6">
        <v>151</v>
      </c>
    </row>
    <row r="3746" spans="2:6" x14ac:dyDescent="0.2">
      <c r="B3746" s="6" t="s">
        <v>44081</v>
      </c>
      <c r="C3746" s="6">
        <v>200</v>
      </c>
      <c r="D3746" s="6">
        <v>208</v>
      </c>
      <c r="E3746" s="6">
        <v>231</v>
      </c>
      <c r="F3746" s="6">
        <v>168</v>
      </c>
    </row>
    <row r="3747" spans="2:6" x14ac:dyDescent="0.2">
      <c r="B3747" s="6" t="s">
        <v>44082</v>
      </c>
      <c r="C3747" s="6">
        <v>139</v>
      </c>
      <c r="D3747" s="6">
        <v>128</v>
      </c>
      <c r="E3747" s="6">
        <v>108</v>
      </c>
      <c r="F3747" s="6">
        <v>145</v>
      </c>
    </row>
    <row r="3748" spans="2:6" x14ac:dyDescent="0.2">
      <c r="B3748" s="6" t="s">
        <v>44083</v>
      </c>
      <c r="C3748" s="6">
        <v>191</v>
      </c>
      <c r="D3748" s="6">
        <v>178</v>
      </c>
      <c r="E3748" s="6">
        <v>188</v>
      </c>
      <c r="F3748" s="6">
        <v>151</v>
      </c>
    </row>
    <row r="3749" spans="2:6" x14ac:dyDescent="0.2">
      <c r="B3749" s="6" t="s">
        <v>44084</v>
      </c>
      <c r="C3749" s="6">
        <v>161</v>
      </c>
      <c r="D3749" s="6">
        <v>188</v>
      </c>
      <c r="E3749" s="6">
        <v>209</v>
      </c>
      <c r="F3749" s="6">
        <v>148</v>
      </c>
    </row>
    <row r="3750" spans="2:6" x14ac:dyDescent="0.2">
      <c r="B3750" s="6" t="s">
        <v>44085</v>
      </c>
      <c r="C3750" s="6">
        <v>155</v>
      </c>
      <c r="D3750" s="6">
        <v>158</v>
      </c>
      <c r="E3750" s="6">
        <v>172</v>
      </c>
      <c r="F3750" s="6">
        <v>158</v>
      </c>
    </row>
    <row r="3751" spans="2:6" x14ac:dyDescent="0.2">
      <c r="B3751" s="6" t="s">
        <v>44086</v>
      </c>
      <c r="C3751" s="6">
        <v>166</v>
      </c>
      <c r="D3751" s="6">
        <v>154</v>
      </c>
      <c r="E3751" s="6">
        <v>162</v>
      </c>
      <c r="F3751" s="6">
        <v>148</v>
      </c>
    </row>
    <row r="3752" spans="2:6" x14ac:dyDescent="0.2">
      <c r="B3752" s="6" t="s">
        <v>44087</v>
      </c>
      <c r="C3752" s="6">
        <v>186</v>
      </c>
      <c r="D3752" s="6">
        <v>186</v>
      </c>
      <c r="E3752" s="6">
        <v>198</v>
      </c>
      <c r="F3752" s="6">
        <v>172</v>
      </c>
    </row>
    <row r="3753" spans="2:6" x14ac:dyDescent="0.2">
      <c r="B3753" s="6" t="s">
        <v>44088</v>
      </c>
      <c r="C3753" s="6">
        <v>153</v>
      </c>
      <c r="D3753" s="6">
        <v>151</v>
      </c>
      <c r="E3753" s="6">
        <v>173</v>
      </c>
      <c r="F3753" s="6">
        <v>155</v>
      </c>
    </row>
    <row r="3754" spans="2:6" x14ac:dyDescent="0.2">
      <c r="B3754" s="6" t="s">
        <v>44089</v>
      </c>
      <c r="C3754" s="6">
        <v>158</v>
      </c>
      <c r="D3754" s="6">
        <v>99</v>
      </c>
      <c r="E3754" s="6">
        <v>137</v>
      </c>
      <c r="F3754" s="6">
        <v>138</v>
      </c>
    </row>
    <row r="3755" spans="2:6" x14ac:dyDescent="0.2">
      <c r="B3755" s="6" t="s">
        <v>44090</v>
      </c>
      <c r="C3755" s="6">
        <v>118</v>
      </c>
      <c r="D3755" s="6">
        <v>139</v>
      </c>
      <c r="E3755" s="6">
        <v>149</v>
      </c>
      <c r="F3755" s="6">
        <v>116</v>
      </c>
    </row>
    <row r="3756" spans="2:6" x14ac:dyDescent="0.2">
      <c r="B3756" s="6" t="s">
        <v>44091</v>
      </c>
      <c r="C3756" s="6">
        <v>164</v>
      </c>
      <c r="D3756" s="6">
        <v>194</v>
      </c>
      <c r="E3756" s="6">
        <v>181</v>
      </c>
      <c r="F3756" s="6">
        <v>159</v>
      </c>
    </row>
    <row r="3757" spans="2:6" x14ac:dyDescent="0.2">
      <c r="B3757" s="6" t="s">
        <v>44092</v>
      </c>
      <c r="C3757" s="6">
        <v>173</v>
      </c>
      <c r="D3757" s="6">
        <v>182</v>
      </c>
      <c r="E3757" s="6">
        <v>175</v>
      </c>
      <c r="F3757" s="6">
        <v>150</v>
      </c>
    </row>
    <row r="3758" spans="2:6" x14ac:dyDescent="0.2">
      <c r="B3758" s="6" t="s">
        <v>44093</v>
      </c>
      <c r="C3758" s="6">
        <v>131</v>
      </c>
      <c r="D3758" s="6">
        <v>119</v>
      </c>
      <c r="E3758" s="6">
        <v>168</v>
      </c>
      <c r="F3758" s="6">
        <v>165</v>
      </c>
    </row>
    <row r="3759" spans="2:6" x14ac:dyDescent="0.2">
      <c r="B3759" s="6" t="s">
        <v>44094</v>
      </c>
      <c r="C3759" s="6">
        <v>179</v>
      </c>
      <c r="D3759" s="6">
        <v>175</v>
      </c>
      <c r="E3759" s="6">
        <v>185</v>
      </c>
      <c r="F3759" s="6">
        <v>169</v>
      </c>
    </row>
    <row r="3760" spans="2:6" x14ac:dyDescent="0.2">
      <c r="B3760" s="6" t="s">
        <v>44095</v>
      </c>
      <c r="C3760" s="6">
        <v>125</v>
      </c>
      <c r="D3760" s="6">
        <v>197</v>
      </c>
      <c r="E3760" s="6">
        <v>180</v>
      </c>
      <c r="F3760" s="6">
        <v>127</v>
      </c>
    </row>
    <row r="3761" spans="2:6" x14ac:dyDescent="0.2">
      <c r="B3761" s="6" t="s">
        <v>44096</v>
      </c>
      <c r="C3761" s="6">
        <v>181</v>
      </c>
      <c r="D3761" s="6">
        <v>154</v>
      </c>
      <c r="E3761" s="6">
        <v>177</v>
      </c>
      <c r="F3761" s="6">
        <v>184</v>
      </c>
    </row>
    <row r="3762" spans="2:6" x14ac:dyDescent="0.2">
      <c r="B3762" s="6" t="s">
        <v>44097</v>
      </c>
      <c r="C3762" s="6">
        <v>176</v>
      </c>
      <c r="D3762" s="6">
        <v>165</v>
      </c>
      <c r="E3762" s="6">
        <v>162</v>
      </c>
      <c r="F3762" s="6">
        <v>167</v>
      </c>
    </row>
    <row r="3763" spans="2:6" x14ac:dyDescent="0.2">
      <c r="B3763" s="6" t="s">
        <v>44098</v>
      </c>
      <c r="C3763" s="6">
        <v>128</v>
      </c>
      <c r="D3763" s="6">
        <v>185</v>
      </c>
      <c r="E3763" s="6">
        <v>201</v>
      </c>
      <c r="F3763" s="6">
        <v>167</v>
      </c>
    </row>
    <row r="3764" spans="2:6" x14ac:dyDescent="0.2">
      <c r="B3764" s="6" t="s">
        <v>44099</v>
      </c>
      <c r="C3764" s="6">
        <v>124</v>
      </c>
      <c r="D3764" s="6">
        <v>191</v>
      </c>
      <c r="E3764" s="6">
        <v>224</v>
      </c>
      <c r="F3764" s="6">
        <v>170</v>
      </c>
    </row>
    <row r="3765" spans="2:6" x14ac:dyDescent="0.2">
      <c r="B3765" s="6" t="s">
        <v>44100</v>
      </c>
      <c r="C3765" s="6">
        <v>194</v>
      </c>
      <c r="D3765" s="6">
        <v>158</v>
      </c>
      <c r="E3765" s="6">
        <v>176</v>
      </c>
      <c r="F3765" s="6">
        <v>173</v>
      </c>
    </row>
    <row r="3766" spans="2:6" x14ac:dyDescent="0.2">
      <c r="B3766" s="6" t="s">
        <v>44101</v>
      </c>
      <c r="C3766" s="6">
        <v>165</v>
      </c>
      <c r="D3766" s="6">
        <v>132</v>
      </c>
      <c r="E3766" s="6">
        <v>145</v>
      </c>
      <c r="F3766" s="6">
        <v>190</v>
      </c>
    </row>
    <row r="3767" spans="2:6" x14ac:dyDescent="0.2">
      <c r="B3767" s="6" t="s">
        <v>44102</v>
      </c>
      <c r="C3767" s="6">
        <v>171</v>
      </c>
      <c r="D3767" s="6">
        <v>145</v>
      </c>
      <c r="E3767" s="6">
        <v>178</v>
      </c>
      <c r="F3767" s="6">
        <v>201</v>
      </c>
    </row>
    <row r="3768" spans="2:6" x14ac:dyDescent="0.2">
      <c r="B3768" s="6" t="s">
        <v>44103</v>
      </c>
      <c r="C3768" s="6">
        <v>145</v>
      </c>
      <c r="D3768" s="6">
        <v>199</v>
      </c>
      <c r="E3768" s="6">
        <v>199</v>
      </c>
      <c r="F3768" s="6">
        <v>146</v>
      </c>
    </row>
    <row r="3769" spans="2:6" x14ac:dyDescent="0.2">
      <c r="B3769" s="6" t="s">
        <v>44104</v>
      </c>
      <c r="C3769" s="6">
        <v>176</v>
      </c>
      <c r="D3769" s="6">
        <v>136</v>
      </c>
      <c r="E3769" s="6">
        <v>131</v>
      </c>
      <c r="F3769" s="6">
        <v>175</v>
      </c>
    </row>
    <row r="3770" spans="2:6" x14ac:dyDescent="0.2">
      <c r="B3770" s="6" t="s">
        <v>44105</v>
      </c>
      <c r="C3770" s="6">
        <v>159</v>
      </c>
      <c r="D3770" s="6">
        <v>151</v>
      </c>
      <c r="E3770" s="6">
        <v>199</v>
      </c>
      <c r="F3770" s="6">
        <v>153</v>
      </c>
    </row>
    <row r="3771" spans="2:6" x14ac:dyDescent="0.2">
      <c r="B3771" s="6" t="s">
        <v>44106</v>
      </c>
      <c r="C3771" s="6">
        <v>154</v>
      </c>
      <c r="D3771" s="6">
        <v>81</v>
      </c>
      <c r="E3771" s="6">
        <v>105</v>
      </c>
      <c r="F3771" s="6">
        <v>161</v>
      </c>
    </row>
    <row r="3772" spans="2:6" x14ac:dyDescent="0.2">
      <c r="B3772" s="6" t="s">
        <v>44107</v>
      </c>
      <c r="C3772" s="6">
        <v>149</v>
      </c>
      <c r="D3772" s="6">
        <v>139</v>
      </c>
      <c r="E3772" s="6">
        <v>171</v>
      </c>
      <c r="F3772" s="6">
        <v>171</v>
      </c>
    </row>
    <row r="3773" spans="2:6" x14ac:dyDescent="0.2">
      <c r="B3773" s="6" t="s">
        <v>44108</v>
      </c>
      <c r="C3773" s="6">
        <v>125</v>
      </c>
      <c r="D3773" s="6">
        <v>196</v>
      </c>
      <c r="E3773" s="6">
        <v>187</v>
      </c>
      <c r="F3773" s="6">
        <v>135</v>
      </c>
    </row>
    <row r="3774" spans="2:6" x14ac:dyDescent="0.2">
      <c r="B3774" s="6" t="s">
        <v>44109</v>
      </c>
      <c r="C3774" s="6">
        <v>148</v>
      </c>
      <c r="D3774" s="6">
        <v>270</v>
      </c>
      <c r="E3774" s="6">
        <v>245</v>
      </c>
      <c r="F3774" s="6">
        <v>145</v>
      </c>
    </row>
    <row r="3775" spans="2:6" x14ac:dyDescent="0.2">
      <c r="B3775" s="6" t="s">
        <v>44110</v>
      </c>
      <c r="C3775" s="6">
        <v>149</v>
      </c>
      <c r="D3775" s="6">
        <v>170</v>
      </c>
      <c r="E3775" s="6">
        <v>183</v>
      </c>
      <c r="F3775" s="6">
        <v>140</v>
      </c>
    </row>
    <row r="3776" spans="2:6" x14ac:dyDescent="0.2">
      <c r="B3776" s="6" t="s">
        <v>44111</v>
      </c>
      <c r="C3776" s="6">
        <v>162</v>
      </c>
      <c r="D3776" s="6">
        <v>182</v>
      </c>
      <c r="E3776" s="6">
        <v>208</v>
      </c>
      <c r="F3776" s="6">
        <v>166</v>
      </c>
    </row>
    <row r="3777" spans="2:6" x14ac:dyDescent="0.2">
      <c r="B3777" s="6" t="s">
        <v>44112</v>
      </c>
      <c r="C3777" s="6">
        <v>194</v>
      </c>
      <c r="D3777" s="6">
        <v>200</v>
      </c>
      <c r="E3777" s="6">
        <v>215</v>
      </c>
      <c r="F3777" s="6">
        <v>187</v>
      </c>
    </row>
    <row r="3778" spans="2:6" x14ac:dyDescent="0.2">
      <c r="B3778" s="6" t="s">
        <v>44113</v>
      </c>
      <c r="C3778" s="6">
        <v>144</v>
      </c>
      <c r="D3778" s="6">
        <v>268</v>
      </c>
      <c r="E3778" s="6">
        <v>250</v>
      </c>
      <c r="F3778" s="6">
        <v>140</v>
      </c>
    </row>
    <row r="3779" spans="2:6" x14ac:dyDescent="0.2">
      <c r="B3779" s="6" t="s">
        <v>44114</v>
      </c>
      <c r="C3779" s="6">
        <v>173</v>
      </c>
      <c r="D3779" s="6">
        <v>145</v>
      </c>
      <c r="E3779" s="6">
        <v>183</v>
      </c>
      <c r="F3779" s="6">
        <v>147</v>
      </c>
    </row>
    <row r="3780" spans="2:6" x14ac:dyDescent="0.2">
      <c r="B3780" s="6" t="s">
        <v>44115</v>
      </c>
      <c r="C3780" s="6">
        <v>171</v>
      </c>
      <c r="D3780" s="6">
        <v>168</v>
      </c>
      <c r="E3780" s="6">
        <v>153</v>
      </c>
      <c r="F3780" s="6">
        <v>161</v>
      </c>
    </row>
    <row r="3781" spans="2:6" x14ac:dyDescent="0.2">
      <c r="B3781" s="6" t="s">
        <v>44116</v>
      </c>
      <c r="C3781" s="6">
        <v>170</v>
      </c>
      <c r="D3781" s="6">
        <v>177</v>
      </c>
      <c r="E3781" s="6">
        <v>246</v>
      </c>
      <c r="F3781" s="6">
        <v>197</v>
      </c>
    </row>
    <row r="3782" spans="2:6" x14ac:dyDescent="0.2">
      <c r="B3782" s="6" t="s">
        <v>44117</v>
      </c>
      <c r="C3782" s="6">
        <v>110</v>
      </c>
      <c r="D3782" s="6">
        <v>168</v>
      </c>
      <c r="E3782" s="6">
        <v>162</v>
      </c>
      <c r="F3782" s="6">
        <v>151</v>
      </c>
    </row>
    <row r="3783" spans="2:6" x14ac:dyDescent="0.2">
      <c r="B3783" s="6" t="s">
        <v>44118</v>
      </c>
      <c r="C3783" s="6">
        <v>151</v>
      </c>
      <c r="D3783" s="6">
        <v>105</v>
      </c>
      <c r="E3783" s="6">
        <v>120</v>
      </c>
      <c r="F3783" s="6">
        <v>153</v>
      </c>
    </row>
    <row r="3784" spans="2:6" x14ac:dyDescent="0.2">
      <c r="B3784" s="6" t="s">
        <v>44119</v>
      </c>
      <c r="C3784" s="6">
        <v>170</v>
      </c>
      <c r="D3784" s="6">
        <v>159</v>
      </c>
      <c r="E3784" s="6">
        <v>159</v>
      </c>
      <c r="F3784" s="6">
        <v>160</v>
      </c>
    </row>
    <row r="3785" spans="2:6" x14ac:dyDescent="0.2">
      <c r="B3785" s="6" t="s">
        <v>44120</v>
      </c>
      <c r="C3785" s="6">
        <v>142</v>
      </c>
      <c r="D3785" s="6">
        <v>124</v>
      </c>
      <c r="E3785" s="6">
        <v>123</v>
      </c>
      <c r="F3785" s="6">
        <v>143</v>
      </c>
    </row>
    <row r="3786" spans="2:6" x14ac:dyDescent="0.2">
      <c r="B3786" s="6" t="s">
        <v>44121</v>
      </c>
      <c r="C3786" s="6">
        <v>153</v>
      </c>
      <c r="D3786" s="6">
        <v>165</v>
      </c>
      <c r="E3786" s="6">
        <v>189</v>
      </c>
      <c r="F3786" s="6">
        <v>139</v>
      </c>
    </row>
    <row r="3787" spans="2:6" x14ac:dyDescent="0.2">
      <c r="B3787" s="6" t="s">
        <v>44122</v>
      </c>
      <c r="C3787" s="6">
        <v>133</v>
      </c>
      <c r="D3787" s="6">
        <v>254</v>
      </c>
      <c r="E3787" s="6">
        <v>241</v>
      </c>
      <c r="F3787" s="6">
        <v>190</v>
      </c>
    </row>
    <row r="3788" spans="2:6" x14ac:dyDescent="0.2">
      <c r="B3788" s="6" t="s">
        <v>44123</v>
      </c>
      <c r="C3788" s="6">
        <v>177</v>
      </c>
      <c r="D3788" s="6">
        <v>190</v>
      </c>
      <c r="E3788" s="6">
        <v>224</v>
      </c>
      <c r="F3788" s="6">
        <v>143</v>
      </c>
    </row>
    <row r="3789" spans="2:6" x14ac:dyDescent="0.2">
      <c r="B3789" s="6" t="s">
        <v>44124</v>
      </c>
      <c r="C3789" s="6">
        <v>148</v>
      </c>
      <c r="D3789" s="6">
        <v>207</v>
      </c>
      <c r="E3789" s="6">
        <v>193</v>
      </c>
      <c r="F3789" s="6">
        <v>148</v>
      </c>
    </row>
    <row r="3790" spans="2:6" x14ac:dyDescent="0.2">
      <c r="B3790" s="6" t="s">
        <v>44125</v>
      </c>
      <c r="C3790" s="6">
        <v>205</v>
      </c>
      <c r="D3790" s="6">
        <v>238</v>
      </c>
      <c r="E3790" s="6">
        <v>233</v>
      </c>
      <c r="F3790" s="6">
        <v>196</v>
      </c>
    </row>
    <row r="3791" spans="2:6" x14ac:dyDescent="0.2">
      <c r="B3791" s="6" t="s">
        <v>44126</v>
      </c>
      <c r="C3791" s="6">
        <v>165</v>
      </c>
      <c r="D3791" s="6">
        <v>176</v>
      </c>
      <c r="E3791" s="6">
        <v>165</v>
      </c>
      <c r="F3791" s="6">
        <v>174</v>
      </c>
    </row>
    <row r="3792" spans="2:6" x14ac:dyDescent="0.2">
      <c r="B3792" s="6" t="s">
        <v>44127</v>
      </c>
      <c r="C3792" s="6">
        <v>221</v>
      </c>
      <c r="D3792" s="6">
        <v>66</v>
      </c>
      <c r="E3792" s="6">
        <v>89</v>
      </c>
      <c r="F3792" s="6">
        <v>174</v>
      </c>
    </row>
    <row r="3793" spans="2:6" x14ac:dyDescent="0.2">
      <c r="B3793" s="6" t="s">
        <v>44128</v>
      </c>
      <c r="C3793" s="6">
        <v>143</v>
      </c>
      <c r="D3793" s="6">
        <v>231</v>
      </c>
      <c r="E3793" s="6">
        <v>269</v>
      </c>
      <c r="F3793" s="6">
        <v>155</v>
      </c>
    </row>
    <row r="3794" spans="2:6" x14ac:dyDescent="0.2">
      <c r="B3794" s="6" t="s">
        <v>44129</v>
      </c>
      <c r="C3794" s="6">
        <v>224</v>
      </c>
      <c r="D3794" s="6">
        <v>124</v>
      </c>
      <c r="E3794" s="6">
        <v>131</v>
      </c>
      <c r="F3794" s="6">
        <v>198</v>
      </c>
    </row>
    <row r="3795" spans="2:6" x14ac:dyDescent="0.2">
      <c r="B3795" s="6" t="s">
        <v>44130</v>
      </c>
      <c r="C3795" s="6">
        <v>144</v>
      </c>
      <c r="D3795" s="6">
        <v>157</v>
      </c>
      <c r="E3795" s="6">
        <v>176</v>
      </c>
      <c r="F3795" s="6">
        <v>138</v>
      </c>
    </row>
    <row r="3796" spans="2:6" x14ac:dyDescent="0.2">
      <c r="B3796" s="6" t="s">
        <v>44131</v>
      </c>
      <c r="C3796" s="6">
        <v>180</v>
      </c>
      <c r="D3796" s="6">
        <v>156</v>
      </c>
      <c r="E3796" s="6">
        <v>158</v>
      </c>
      <c r="F3796" s="6">
        <v>171</v>
      </c>
    </row>
    <row r="3797" spans="2:6" x14ac:dyDescent="0.2">
      <c r="B3797" s="6" t="s">
        <v>44132</v>
      </c>
      <c r="C3797" s="6">
        <v>201</v>
      </c>
      <c r="D3797" s="6">
        <v>150</v>
      </c>
      <c r="E3797" s="6">
        <v>177</v>
      </c>
      <c r="F3797" s="6">
        <v>198</v>
      </c>
    </row>
    <row r="3798" spans="2:6" x14ac:dyDescent="0.2">
      <c r="B3798" s="6" t="s">
        <v>44133</v>
      </c>
      <c r="C3798" s="6">
        <v>187</v>
      </c>
      <c r="D3798" s="6">
        <v>190</v>
      </c>
      <c r="E3798" s="6">
        <v>202</v>
      </c>
      <c r="F3798" s="6">
        <v>172</v>
      </c>
    </row>
    <row r="3799" spans="2:6" x14ac:dyDescent="0.2">
      <c r="B3799" s="6" t="s">
        <v>44134</v>
      </c>
      <c r="C3799" s="6">
        <v>160</v>
      </c>
      <c r="D3799" s="6">
        <v>159</v>
      </c>
      <c r="E3799" s="6">
        <v>192</v>
      </c>
      <c r="F3799" s="6">
        <v>143</v>
      </c>
    </row>
    <row r="3800" spans="2:6" x14ac:dyDescent="0.2">
      <c r="B3800" s="6" t="s">
        <v>44135</v>
      </c>
      <c r="C3800" s="6">
        <v>35</v>
      </c>
      <c r="D3800" s="6">
        <v>179</v>
      </c>
      <c r="E3800" s="6">
        <v>171</v>
      </c>
      <c r="F3800" s="6">
        <v>79</v>
      </c>
    </row>
    <row r="3801" spans="2:6" x14ac:dyDescent="0.2">
      <c r="B3801" s="6" t="s">
        <v>44136</v>
      </c>
      <c r="C3801" s="6">
        <v>179</v>
      </c>
      <c r="D3801" s="6">
        <v>117</v>
      </c>
      <c r="E3801" s="6">
        <v>134</v>
      </c>
      <c r="F3801" s="6">
        <v>178</v>
      </c>
    </row>
    <row r="3802" spans="2:6" x14ac:dyDescent="0.2">
      <c r="B3802" s="6" t="s">
        <v>44137</v>
      </c>
      <c r="C3802" s="6">
        <v>165</v>
      </c>
      <c r="D3802" s="6">
        <v>210</v>
      </c>
      <c r="E3802" s="6">
        <v>233</v>
      </c>
      <c r="F3802" s="6">
        <v>169</v>
      </c>
    </row>
    <row r="3803" spans="2:6" x14ac:dyDescent="0.2">
      <c r="B3803" s="6" t="s">
        <v>44138</v>
      </c>
      <c r="C3803" s="6">
        <v>136</v>
      </c>
      <c r="D3803" s="6">
        <v>186</v>
      </c>
      <c r="E3803" s="6">
        <v>245</v>
      </c>
      <c r="F3803" s="6">
        <v>149</v>
      </c>
    </row>
    <row r="3804" spans="2:6" x14ac:dyDescent="0.2">
      <c r="B3804" s="6" t="s">
        <v>44139</v>
      </c>
      <c r="C3804" s="6">
        <v>117</v>
      </c>
      <c r="D3804" s="6">
        <v>123</v>
      </c>
      <c r="E3804" s="6">
        <v>185</v>
      </c>
      <c r="F3804" s="6">
        <v>102</v>
      </c>
    </row>
    <row r="3805" spans="2:6" x14ac:dyDescent="0.2">
      <c r="B3805" s="6" t="s">
        <v>44140</v>
      </c>
      <c r="C3805" s="6">
        <v>173</v>
      </c>
      <c r="D3805" s="6">
        <v>104</v>
      </c>
      <c r="E3805" s="6">
        <v>195</v>
      </c>
      <c r="F3805" s="6">
        <v>158</v>
      </c>
    </row>
    <row r="3806" spans="2:6" x14ac:dyDescent="0.2">
      <c r="B3806" s="6" t="s">
        <v>44141</v>
      </c>
      <c r="C3806" s="6">
        <v>174</v>
      </c>
      <c r="D3806" s="6">
        <v>167</v>
      </c>
      <c r="E3806" s="6">
        <v>238</v>
      </c>
      <c r="F3806" s="6">
        <v>161</v>
      </c>
    </row>
    <row r="3807" spans="2:6" x14ac:dyDescent="0.2">
      <c r="B3807" s="6" t="s">
        <v>44142</v>
      </c>
      <c r="C3807" s="6">
        <v>173</v>
      </c>
      <c r="D3807" s="6">
        <v>150</v>
      </c>
      <c r="E3807" s="6">
        <v>234</v>
      </c>
      <c r="F3807" s="6">
        <v>120</v>
      </c>
    </row>
    <row r="3808" spans="2:6" x14ac:dyDescent="0.2">
      <c r="B3808" s="6" t="s">
        <v>44143</v>
      </c>
      <c r="C3808" s="6">
        <v>160</v>
      </c>
      <c r="D3808" s="6">
        <v>100</v>
      </c>
      <c r="E3808" s="6">
        <v>150</v>
      </c>
      <c r="F3808" s="6">
        <v>171</v>
      </c>
    </row>
    <row r="3809" spans="2:6" x14ac:dyDescent="0.2">
      <c r="B3809" s="6" t="s">
        <v>44144</v>
      </c>
      <c r="C3809" s="6">
        <v>135</v>
      </c>
      <c r="D3809" s="6">
        <v>124</v>
      </c>
      <c r="E3809" s="6">
        <v>167</v>
      </c>
      <c r="F3809" s="6">
        <v>116</v>
      </c>
    </row>
    <row r="3810" spans="2:6" x14ac:dyDescent="0.2">
      <c r="B3810" s="6" t="s">
        <v>44145</v>
      </c>
      <c r="C3810" s="6">
        <v>154</v>
      </c>
      <c r="D3810" s="6">
        <v>117</v>
      </c>
      <c r="E3810" s="6">
        <v>184</v>
      </c>
      <c r="F3810" s="6">
        <v>85</v>
      </c>
    </row>
    <row r="3811" spans="2:6" x14ac:dyDescent="0.2">
      <c r="B3811" s="6" t="s">
        <v>44146</v>
      </c>
      <c r="C3811" s="6">
        <v>143</v>
      </c>
      <c r="D3811" s="6">
        <v>123</v>
      </c>
      <c r="E3811" s="6">
        <v>192</v>
      </c>
      <c r="F3811" s="6">
        <v>128</v>
      </c>
    </row>
    <row r="3812" spans="2:6" x14ac:dyDescent="0.2">
      <c r="B3812" s="6" t="s">
        <v>44147</v>
      </c>
      <c r="C3812" s="6">
        <v>150</v>
      </c>
      <c r="D3812" s="6">
        <v>108</v>
      </c>
      <c r="E3812" s="6">
        <v>182</v>
      </c>
      <c r="F3812" s="6">
        <v>128</v>
      </c>
    </row>
    <row r="3813" spans="2:6" x14ac:dyDescent="0.2">
      <c r="B3813" s="6" t="s">
        <v>44148</v>
      </c>
      <c r="C3813" s="6">
        <v>155</v>
      </c>
      <c r="D3813" s="6">
        <v>107</v>
      </c>
      <c r="E3813" s="6">
        <v>137</v>
      </c>
      <c r="F3813" s="6">
        <v>110</v>
      </c>
    </row>
    <row r="3814" spans="2:6" x14ac:dyDescent="0.2">
      <c r="B3814" s="6" t="s">
        <v>44149</v>
      </c>
      <c r="C3814" s="6">
        <v>154</v>
      </c>
      <c r="D3814" s="6">
        <v>154</v>
      </c>
      <c r="E3814" s="6">
        <v>214</v>
      </c>
      <c r="F3814" s="6">
        <v>111</v>
      </c>
    </row>
    <row r="3815" spans="2:6" x14ac:dyDescent="0.2">
      <c r="B3815" s="6" t="s">
        <v>44150</v>
      </c>
      <c r="C3815" s="6">
        <v>180</v>
      </c>
      <c r="D3815" s="6">
        <v>111</v>
      </c>
      <c r="E3815" s="6">
        <v>167</v>
      </c>
      <c r="F3815" s="6">
        <v>176</v>
      </c>
    </row>
    <row r="3816" spans="2:6" x14ac:dyDescent="0.2">
      <c r="B3816" s="6" t="s">
        <v>44151</v>
      </c>
      <c r="C3816" s="6">
        <v>168</v>
      </c>
      <c r="D3816" s="6">
        <v>126</v>
      </c>
      <c r="E3816" s="6">
        <v>176</v>
      </c>
      <c r="F3816" s="6">
        <v>141</v>
      </c>
    </row>
    <row r="3817" spans="2:6" x14ac:dyDescent="0.2">
      <c r="B3817" s="6" t="s">
        <v>44152</v>
      </c>
      <c r="C3817" s="6">
        <v>157</v>
      </c>
      <c r="D3817" s="6">
        <v>177</v>
      </c>
      <c r="E3817" s="6">
        <v>240</v>
      </c>
      <c r="F3817" s="6">
        <v>125</v>
      </c>
    </row>
    <row r="3818" spans="2:6" x14ac:dyDescent="0.2">
      <c r="B3818" s="6" t="s">
        <v>44153</v>
      </c>
      <c r="C3818" s="6">
        <v>160</v>
      </c>
      <c r="D3818" s="6">
        <v>126</v>
      </c>
      <c r="E3818" s="6">
        <v>193</v>
      </c>
      <c r="F3818" s="6">
        <v>107</v>
      </c>
    </row>
    <row r="3819" spans="2:6" x14ac:dyDescent="0.2">
      <c r="B3819" s="6" t="s">
        <v>44154</v>
      </c>
      <c r="C3819" s="6">
        <v>142</v>
      </c>
      <c r="D3819" s="6">
        <v>96</v>
      </c>
      <c r="E3819" s="6">
        <v>178</v>
      </c>
      <c r="F3819" s="6">
        <v>144</v>
      </c>
    </row>
    <row r="3820" spans="2:6" x14ac:dyDescent="0.2">
      <c r="B3820" s="6" t="s">
        <v>44155</v>
      </c>
      <c r="C3820" s="6">
        <v>152</v>
      </c>
      <c r="D3820" s="6">
        <v>113</v>
      </c>
      <c r="E3820" s="6">
        <v>157</v>
      </c>
      <c r="F3820" s="6">
        <v>81</v>
      </c>
    </row>
    <row r="3821" spans="2:6" x14ac:dyDescent="0.2">
      <c r="B3821" s="6" t="s">
        <v>44156</v>
      </c>
      <c r="C3821" s="6">
        <v>128</v>
      </c>
      <c r="D3821" s="6">
        <v>97</v>
      </c>
      <c r="E3821" s="6">
        <v>150</v>
      </c>
      <c r="F3821" s="6">
        <v>114</v>
      </c>
    </row>
    <row r="3822" spans="2:6" x14ac:dyDescent="0.2">
      <c r="B3822" s="6" t="s">
        <v>44157</v>
      </c>
      <c r="C3822" s="6">
        <v>101</v>
      </c>
      <c r="D3822" s="6">
        <v>128</v>
      </c>
      <c r="E3822" s="6">
        <v>228</v>
      </c>
      <c r="F3822" s="6">
        <v>71</v>
      </c>
    </row>
    <row r="3823" spans="2:6" x14ac:dyDescent="0.2">
      <c r="B3823" s="6" t="s">
        <v>44158</v>
      </c>
      <c r="C3823" s="6">
        <v>188</v>
      </c>
      <c r="D3823" s="6">
        <v>165</v>
      </c>
      <c r="E3823" s="6">
        <v>224</v>
      </c>
      <c r="F3823" s="6">
        <v>151</v>
      </c>
    </row>
    <row r="3824" spans="2:6" x14ac:dyDescent="0.2">
      <c r="B3824" s="6" t="s">
        <v>44159</v>
      </c>
      <c r="C3824" s="6">
        <v>140</v>
      </c>
      <c r="D3824" s="6">
        <v>127</v>
      </c>
      <c r="E3824" s="6">
        <v>194</v>
      </c>
      <c r="F3824" s="6">
        <v>101</v>
      </c>
    </row>
    <row r="3825" spans="2:6" x14ac:dyDescent="0.2">
      <c r="B3825" s="6" t="s">
        <v>44160</v>
      </c>
      <c r="C3825" s="6">
        <v>189</v>
      </c>
      <c r="D3825" s="6">
        <v>170</v>
      </c>
      <c r="E3825" s="6">
        <v>207</v>
      </c>
      <c r="F3825" s="6">
        <v>129</v>
      </c>
    </row>
    <row r="3826" spans="2:6" x14ac:dyDescent="0.2">
      <c r="B3826" s="6" t="s">
        <v>44161</v>
      </c>
      <c r="C3826" s="6">
        <v>143</v>
      </c>
      <c r="D3826" s="6">
        <v>99</v>
      </c>
      <c r="E3826" s="6">
        <v>178</v>
      </c>
      <c r="F3826" s="6">
        <v>109</v>
      </c>
    </row>
    <row r="3827" spans="2:6" x14ac:dyDescent="0.2">
      <c r="B3827" s="6" t="s">
        <v>44162</v>
      </c>
      <c r="C3827" s="6">
        <v>146</v>
      </c>
      <c r="D3827" s="6">
        <v>95</v>
      </c>
      <c r="E3827" s="6">
        <v>142</v>
      </c>
      <c r="F3827" s="6">
        <v>118</v>
      </c>
    </row>
    <row r="3828" spans="2:6" x14ac:dyDescent="0.2">
      <c r="B3828" s="6" t="s">
        <v>44163</v>
      </c>
      <c r="C3828" s="6">
        <v>169</v>
      </c>
      <c r="D3828" s="6">
        <v>144</v>
      </c>
      <c r="E3828" s="6">
        <v>226</v>
      </c>
      <c r="F3828" s="6">
        <v>135</v>
      </c>
    </row>
    <row r="3829" spans="2:6" x14ac:dyDescent="0.2">
      <c r="B3829" s="6" t="s">
        <v>44164</v>
      </c>
      <c r="C3829" s="6">
        <v>138</v>
      </c>
      <c r="D3829" s="6">
        <v>161</v>
      </c>
      <c r="E3829" s="6">
        <v>211</v>
      </c>
      <c r="F3829" s="6">
        <v>109</v>
      </c>
    </row>
    <row r="3830" spans="2:6" x14ac:dyDescent="0.2">
      <c r="B3830" s="6" t="s">
        <v>44165</v>
      </c>
      <c r="C3830" s="6">
        <v>135</v>
      </c>
      <c r="D3830" s="6">
        <v>95</v>
      </c>
      <c r="E3830" s="6">
        <v>111</v>
      </c>
      <c r="F3830" s="6">
        <v>126</v>
      </c>
    </row>
    <row r="3831" spans="2:6" x14ac:dyDescent="0.2">
      <c r="B3831" s="6" t="s">
        <v>44166</v>
      </c>
      <c r="C3831" s="6">
        <v>192</v>
      </c>
      <c r="D3831" s="6">
        <v>161</v>
      </c>
      <c r="E3831" s="6">
        <v>226</v>
      </c>
      <c r="F3831" s="6">
        <v>137</v>
      </c>
    </row>
    <row r="3832" spans="2:6" x14ac:dyDescent="0.2">
      <c r="B3832" s="6" t="s">
        <v>44167</v>
      </c>
      <c r="C3832" s="6">
        <v>190</v>
      </c>
      <c r="D3832" s="6">
        <v>141</v>
      </c>
      <c r="E3832" s="6">
        <v>220</v>
      </c>
      <c r="F3832" s="6">
        <v>128</v>
      </c>
    </row>
    <row r="3833" spans="2:6" x14ac:dyDescent="0.2">
      <c r="B3833" s="6" t="s">
        <v>44168</v>
      </c>
      <c r="C3833" s="6">
        <v>87</v>
      </c>
      <c r="D3833" s="6">
        <v>151</v>
      </c>
      <c r="E3833" s="6">
        <v>195</v>
      </c>
      <c r="F3833" s="6">
        <v>63</v>
      </c>
    </row>
    <row r="3834" spans="2:6" x14ac:dyDescent="0.2">
      <c r="B3834" s="6" t="s">
        <v>44169</v>
      </c>
      <c r="C3834" s="6">
        <v>144</v>
      </c>
      <c r="D3834" s="6">
        <v>146</v>
      </c>
      <c r="E3834" s="6">
        <v>175</v>
      </c>
      <c r="F3834" s="6">
        <v>142</v>
      </c>
    </row>
    <row r="3835" spans="2:6" x14ac:dyDescent="0.2">
      <c r="B3835" s="6" t="s">
        <v>44170</v>
      </c>
      <c r="C3835" s="6">
        <v>126</v>
      </c>
      <c r="D3835" s="6">
        <v>127</v>
      </c>
      <c r="E3835" s="6">
        <v>160</v>
      </c>
      <c r="F3835" s="6">
        <v>128</v>
      </c>
    </row>
    <row r="3836" spans="2:6" x14ac:dyDescent="0.2">
      <c r="B3836" s="6" t="s">
        <v>44171</v>
      </c>
      <c r="C3836" s="6">
        <v>162</v>
      </c>
      <c r="D3836" s="6">
        <v>113</v>
      </c>
      <c r="E3836" s="6">
        <v>171</v>
      </c>
      <c r="F3836" s="6">
        <v>121</v>
      </c>
    </row>
    <row r="3837" spans="2:6" x14ac:dyDescent="0.2">
      <c r="B3837" s="6" t="s">
        <v>44172</v>
      </c>
      <c r="C3837" s="6">
        <v>167</v>
      </c>
      <c r="D3837" s="6">
        <v>120</v>
      </c>
      <c r="E3837" s="6">
        <v>199</v>
      </c>
      <c r="F3837" s="6">
        <v>117</v>
      </c>
    </row>
    <row r="3838" spans="2:6" x14ac:dyDescent="0.2">
      <c r="B3838" s="6" t="s">
        <v>44173</v>
      </c>
      <c r="C3838" s="6">
        <v>113</v>
      </c>
      <c r="D3838" s="6">
        <v>160</v>
      </c>
      <c r="E3838" s="6">
        <v>218</v>
      </c>
      <c r="F3838" s="6">
        <v>70</v>
      </c>
    </row>
    <row r="3839" spans="2:6" x14ac:dyDescent="0.2">
      <c r="B3839" s="6" t="s">
        <v>44174</v>
      </c>
      <c r="C3839" s="6">
        <v>141</v>
      </c>
      <c r="D3839" s="6">
        <v>128</v>
      </c>
      <c r="E3839" s="6">
        <v>189</v>
      </c>
      <c r="F3839" s="6">
        <v>101</v>
      </c>
    </row>
    <row r="3840" spans="2:6" x14ac:dyDescent="0.2">
      <c r="B3840" s="6" t="s">
        <v>44175</v>
      </c>
      <c r="C3840" s="6">
        <v>158</v>
      </c>
      <c r="D3840" s="6">
        <v>103</v>
      </c>
      <c r="E3840" s="6">
        <v>165</v>
      </c>
      <c r="F3840" s="6">
        <v>114</v>
      </c>
    </row>
    <row r="3841" spans="2:6" x14ac:dyDescent="0.2">
      <c r="B3841" s="6" t="s">
        <v>44176</v>
      </c>
      <c r="C3841" s="6">
        <v>148</v>
      </c>
      <c r="D3841" s="6">
        <v>140</v>
      </c>
      <c r="E3841" s="6">
        <v>205</v>
      </c>
      <c r="F3841" s="6">
        <v>118</v>
      </c>
    </row>
    <row r="3842" spans="2:6" x14ac:dyDescent="0.2">
      <c r="B3842" s="6" t="s">
        <v>44177</v>
      </c>
      <c r="C3842" s="6">
        <v>163</v>
      </c>
      <c r="D3842" s="6">
        <v>108</v>
      </c>
      <c r="E3842" s="6">
        <v>144</v>
      </c>
      <c r="F3842" s="6">
        <v>102</v>
      </c>
    </row>
    <row r="3843" spans="2:6" x14ac:dyDescent="0.2">
      <c r="B3843" s="6" t="s">
        <v>44178</v>
      </c>
      <c r="C3843" s="6">
        <v>174</v>
      </c>
      <c r="D3843" s="6">
        <v>129</v>
      </c>
      <c r="E3843" s="6">
        <v>160</v>
      </c>
      <c r="F3843" s="6">
        <v>131</v>
      </c>
    </row>
    <row r="3844" spans="2:6" x14ac:dyDescent="0.2">
      <c r="B3844" s="6" t="s">
        <v>44179</v>
      </c>
      <c r="C3844" s="6">
        <v>201</v>
      </c>
      <c r="D3844" s="6">
        <v>159</v>
      </c>
      <c r="E3844" s="6">
        <v>208</v>
      </c>
      <c r="F3844" s="6">
        <v>129</v>
      </c>
    </row>
    <row r="3845" spans="2:6" x14ac:dyDescent="0.2">
      <c r="B3845" s="6" t="s">
        <v>44180</v>
      </c>
      <c r="C3845" s="6">
        <v>140</v>
      </c>
      <c r="D3845" s="6">
        <v>114</v>
      </c>
      <c r="E3845" s="6">
        <v>141</v>
      </c>
      <c r="F3845" s="6">
        <v>132</v>
      </c>
    </row>
    <row r="3846" spans="2:6" x14ac:dyDescent="0.2">
      <c r="B3846" s="6" t="s">
        <v>44181</v>
      </c>
      <c r="C3846" s="6">
        <v>156</v>
      </c>
      <c r="D3846" s="6">
        <v>156</v>
      </c>
      <c r="E3846" s="6">
        <v>216</v>
      </c>
      <c r="F3846" s="6">
        <v>114</v>
      </c>
    </row>
    <row r="3847" spans="2:6" x14ac:dyDescent="0.2">
      <c r="B3847" s="6" t="s">
        <v>44182</v>
      </c>
      <c r="C3847" s="6">
        <v>116</v>
      </c>
      <c r="D3847" s="6">
        <v>72</v>
      </c>
      <c r="E3847" s="6">
        <v>117</v>
      </c>
      <c r="F3847" s="6">
        <v>98</v>
      </c>
    </row>
    <row r="3848" spans="2:6" x14ac:dyDescent="0.2">
      <c r="B3848" s="6" t="s">
        <v>44183</v>
      </c>
      <c r="C3848" s="6">
        <v>197</v>
      </c>
      <c r="D3848" s="6">
        <v>150</v>
      </c>
      <c r="E3848" s="6">
        <v>208</v>
      </c>
      <c r="F3848" s="6">
        <v>118</v>
      </c>
    </row>
    <row r="3849" spans="2:6" x14ac:dyDescent="0.2">
      <c r="B3849" s="6" t="s">
        <v>44184</v>
      </c>
      <c r="C3849" s="6">
        <v>150</v>
      </c>
      <c r="D3849" s="6">
        <v>123</v>
      </c>
      <c r="E3849" s="6">
        <v>201</v>
      </c>
      <c r="F3849" s="6">
        <v>145</v>
      </c>
    </row>
    <row r="3850" spans="2:6" x14ac:dyDescent="0.2">
      <c r="B3850" s="6" t="s">
        <v>44185</v>
      </c>
      <c r="C3850" s="6">
        <v>148</v>
      </c>
      <c r="D3850" s="6">
        <v>116</v>
      </c>
      <c r="E3850" s="6">
        <v>183</v>
      </c>
      <c r="F3850" s="6">
        <v>133</v>
      </c>
    </row>
    <row r="3851" spans="2:6" x14ac:dyDescent="0.2">
      <c r="B3851" s="6" t="s">
        <v>44186</v>
      </c>
      <c r="C3851" s="6">
        <v>143</v>
      </c>
      <c r="D3851" s="6">
        <v>113</v>
      </c>
      <c r="E3851" s="6">
        <v>174</v>
      </c>
      <c r="F3851" s="6">
        <v>119</v>
      </c>
    </row>
    <row r="3852" spans="2:6" x14ac:dyDescent="0.2">
      <c r="B3852" s="6" t="s">
        <v>44187</v>
      </c>
      <c r="C3852" s="6">
        <v>186</v>
      </c>
      <c r="D3852" s="6">
        <v>127</v>
      </c>
      <c r="E3852" s="6">
        <v>202</v>
      </c>
      <c r="F3852" s="6">
        <v>139</v>
      </c>
    </row>
    <row r="3853" spans="2:6" x14ac:dyDescent="0.2">
      <c r="B3853" s="6" t="s">
        <v>44188</v>
      </c>
      <c r="C3853" s="6">
        <v>150</v>
      </c>
      <c r="D3853" s="6">
        <v>129</v>
      </c>
      <c r="E3853" s="6">
        <v>182</v>
      </c>
      <c r="F3853" s="6">
        <v>97</v>
      </c>
    </row>
    <row r="3854" spans="2:6" x14ac:dyDescent="0.2">
      <c r="B3854" s="6" t="s">
        <v>44189</v>
      </c>
      <c r="C3854" s="6">
        <v>118</v>
      </c>
      <c r="D3854" s="6">
        <v>113</v>
      </c>
      <c r="E3854" s="6">
        <v>172</v>
      </c>
      <c r="F3854" s="6">
        <v>105</v>
      </c>
    </row>
    <row r="3855" spans="2:6" x14ac:dyDescent="0.2">
      <c r="B3855" s="6" t="s">
        <v>44190</v>
      </c>
      <c r="C3855" s="6">
        <v>107</v>
      </c>
      <c r="D3855" s="6">
        <v>117</v>
      </c>
      <c r="E3855" s="6">
        <v>159</v>
      </c>
      <c r="F3855" s="6">
        <v>88</v>
      </c>
    </row>
    <row r="3856" spans="2:6" x14ac:dyDescent="0.2">
      <c r="B3856" s="6" t="s">
        <v>44191</v>
      </c>
      <c r="C3856" s="6">
        <v>120</v>
      </c>
      <c r="D3856" s="6">
        <v>156</v>
      </c>
      <c r="E3856" s="6">
        <v>239</v>
      </c>
      <c r="F3856" s="6">
        <v>101</v>
      </c>
    </row>
    <row r="3857" spans="2:6" x14ac:dyDescent="0.2">
      <c r="B3857" s="6" t="s">
        <v>44192</v>
      </c>
      <c r="C3857" s="6">
        <v>145</v>
      </c>
      <c r="D3857" s="6">
        <v>134</v>
      </c>
      <c r="E3857" s="6">
        <v>182</v>
      </c>
      <c r="F3857" s="6">
        <v>126</v>
      </c>
    </row>
    <row r="3858" spans="2:6" x14ac:dyDescent="0.2">
      <c r="B3858" s="6" t="s">
        <v>44193</v>
      </c>
      <c r="C3858" s="6">
        <v>123</v>
      </c>
      <c r="D3858" s="6">
        <v>134</v>
      </c>
      <c r="E3858" s="6">
        <v>187</v>
      </c>
      <c r="F3858" s="6">
        <v>90</v>
      </c>
    </row>
    <row r="3859" spans="2:6" x14ac:dyDescent="0.2">
      <c r="B3859" s="6" t="s">
        <v>44194</v>
      </c>
      <c r="C3859" s="6">
        <v>150</v>
      </c>
      <c r="D3859" s="6">
        <v>101</v>
      </c>
      <c r="E3859" s="6">
        <v>159</v>
      </c>
      <c r="F3859" s="6">
        <v>132</v>
      </c>
    </row>
    <row r="3860" spans="2:6" x14ac:dyDescent="0.2">
      <c r="B3860" s="6" t="s">
        <v>44195</v>
      </c>
      <c r="C3860" s="6">
        <v>91</v>
      </c>
      <c r="D3860" s="6">
        <v>126</v>
      </c>
      <c r="E3860" s="6">
        <v>201</v>
      </c>
      <c r="F3860" s="6">
        <v>99</v>
      </c>
    </row>
    <row r="3861" spans="2:6" x14ac:dyDescent="0.2">
      <c r="B3861" s="6" t="s">
        <v>44196</v>
      </c>
      <c r="C3861" s="6">
        <v>150</v>
      </c>
      <c r="D3861" s="6">
        <v>111</v>
      </c>
      <c r="E3861" s="6">
        <v>184</v>
      </c>
      <c r="F3861" s="6">
        <v>137</v>
      </c>
    </row>
    <row r="3862" spans="2:6" x14ac:dyDescent="0.2">
      <c r="B3862" s="6" t="s">
        <v>44197</v>
      </c>
      <c r="C3862" s="6">
        <v>156</v>
      </c>
      <c r="D3862" s="6">
        <v>95</v>
      </c>
      <c r="E3862" s="6">
        <v>186</v>
      </c>
      <c r="F3862" s="6">
        <v>132</v>
      </c>
    </row>
    <row r="3863" spans="2:6" x14ac:dyDescent="0.2">
      <c r="B3863" s="6" t="s">
        <v>44198</v>
      </c>
      <c r="C3863" s="6">
        <v>147</v>
      </c>
      <c r="D3863" s="6">
        <v>129</v>
      </c>
      <c r="E3863" s="6">
        <v>231</v>
      </c>
      <c r="F3863" s="6">
        <v>113</v>
      </c>
    </row>
    <row r="3864" spans="2:6" x14ac:dyDescent="0.2">
      <c r="B3864" s="6" t="s">
        <v>44199</v>
      </c>
      <c r="C3864" s="6">
        <v>164</v>
      </c>
      <c r="D3864" s="6">
        <v>151</v>
      </c>
      <c r="E3864" s="6">
        <v>200</v>
      </c>
      <c r="F3864" s="6">
        <v>105</v>
      </c>
    </row>
    <row r="3865" spans="2:6" x14ac:dyDescent="0.2">
      <c r="B3865" s="6" t="s">
        <v>44200</v>
      </c>
      <c r="C3865" s="6">
        <v>159</v>
      </c>
      <c r="D3865" s="6">
        <v>140</v>
      </c>
      <c r="E3865" s="6">
        <v>167</v>
      </c>
      <c r="F3865" s="6">
        <v>135</v>
      </c>
    </row>
    <row r="3866" spans="2:6" x14ac:dyDescent="0.2">
      <c r="B3866" s="6" t="s">
        <v>44201</v>
      </c>
      <c r="C3866" s="6">
        <v>161</v>
      </c>
      <c r="D3866" s="6">
        <v>102</v>
      </c>
      <c r="E3866" s="6">
        <v>113</v>
      </c>
      <c r="F3866" s="6">
        <v>121</v>
      </c>
    </row>
    <row r="3867" spans="2:6" x14ac:dyDescent="0.2">
      <c r="B3867" s="6" t="s">
        <v>44202</v>
      </c>
      <c r="C3867" s="6">
        <v>157</v>
      </c>
      <c r="D3867" s="6">
        <v>123</v>
      </c>
      <c r="E3867" s="6">
        <v>173</v>
      </c>
      <c r="F3867" s="6">
        <v>107</v>
      </c>
    </row>
    <row r="3868" spans="2:6" x14ac:dyDescent="0.2">
      <c r="B3868" s="6" t="s">
        <v>44203</v>
      </c>
      <c r="C3868" s="6">
        <v>182</v>
      </c>
      <c r="D3868" s="6">
        <v>133</v>
      </c>
      <c r="E3868" s="6">
        <v>223</v>
      </c>
      <c r="F3868" s="6">
        <v>107</v>
      </c>
    </row>
    <row r="3869" spans="2:6" x14ac:dyDescent="0.2">
      <c r="B3869" s="6" t="s">
        <v>44204</v>
      </c>
      <c r="C3869" s="6">
        <v>147</v>
      </c>
      <c r="D3869" s="6">
        <v>94</v>
      </c>
      <c r="E3869" s="6">
        <v>148</v>
      </c>
      <c r="F3869" s="6">
        <v>125</v>
      </c>
    </row>
    <row r="3870" spans="2:6" x14ac:dyDescent="0.2">
      <c r="B3870" s="6" t="s">
        <v>44205</v>
      </c>
      <c r="C3870" s="6">
        <v>144</v>
      </c>
      <c r="D3870" s="6">
        <v>149</v>
      </c>
      <c r="E3870" s="6">
        <v>177</v>
      </c>
      <c r="F3870" s="6">
        <v>115</v>
      </c>
    </row>
    <row r="3871" spans="2:6" x14ac:dyDescent="0.2">
      <c r="B3871" s="6" t="s">
        <v>44206</v>
      </c>
      <c r="C3871" s="6">
        <v>147</v>
      </c>
      <c r="D3871" s="6">
        <v>60</v>
      </c>
      <c r="E3871" s="6">
        <v>91</v>
      </c>
      <c r="F3871" s="6">
        <v>122</v>
      </c>
    </row>
    <row r="3872" spans="2:6" x14ac:dyDescent="0.2">
      <c r="B3872" s="6" t="s">
        <v>44207</v>
      </c>
      <c r="C3872" s="6">
        <v>140</v>
      </c>
      <c r="D3872" s="6">
        <v>104</v>
      </c>
      <c r="E3872" s="6">
        <v>169</v>
      </c>
      <c r="F3872" s="6">
        <v>121</v>
      </c>
    </row>
    <row r="3873" spans="2:6" x14ac:dyDescent="0.2">
      <c r="B3873" s="6" t="s">
        <v>44208</v>
      </c>
      <c r="C3873" s="6">
        <v>137</v>
      </c>
      <c r="D3873" s="6">
        <v>143</v>
      </c>
      <c r="E3873" s="6">
        <v>192</v>
      </c>
      <c r="F3873" s="6">
        <v>100</v>
      </c>
    </row>
    <row r="3874" spans="2:6" x14ac:dyDescent="0.2">
      <c r="B3874" s="6" t="s">
        <v>44209</v>
      </c>
      <c r="C3874" s="6">
        <v>141</v>
      </c>
      <c r="D3874" s="6">
        <v>180</v>
      </c>
      <c r="E3874" s="6">
        <v>236</v>
      </c>
      <c r="F3874" s="6">
        <v>135</v>
      </c>
    </row>
    <row r="3875" spans="2:6" x14ac:dyDescent="0.2">
      <c r="B3875" s="6" t="s">
        <v>44210</v>
      </c>
      <c r="C3875" s="6">
        <v>169</v>
      </c>
      <c r="D3875" s="6">
        <v>148</v>
      </c>
      <c r="E3875" s="6">
        <v>174</v>
      </c>
      <c r="F3875" s="6">
        <v>96</v>
      </c>
    </row>
    <row r="3876" spans="2:6" x14ac:dyDescent="0.2">
      <c r="B3876" s="6" t="s">
        <v>44211</v>
      </c>
      <c r="C3876" s="6">
        <v>157</v>
      </c>
      <c r="D3876" s="6">
        <v>155</v>
      </c>
      <c r="E3876" s="6">
        <v>202</v>
      </c>
      <c r="F3876" s="6">
        <v>132</v>
      </c>
    </row>
    <row r="3877" spans="2:6" x14ac:dyDescent="0.2">
      <c r="B3877" s="6" t="s">
        <v>44212</v>
      </c>
      <c r="C3877" s="6">
        <v>198</v>
      </c>
      <c r="D3877" s="6">
        <v>155</v>
      </c>
      <c r="E3877" s="6">
        <v>209</v>
      </c>
      <c r="F3877" s="6">
        <v>128</v>
      </c>
    </row>
    <row r="3878" spans="2:6" x14ac:dyDescent="0.2">
      <c r="B3878" s="6" t="s">
        <v>44213</v>
      </c>
      <c r="C3878" s="6">
        <v>129</v>
      </c>
      <c r="D3878" s="6">
        <v>151</v>
      </c>
      <c r="E3878" s="6">
        <v>287</v>
      </c>
      <c r="F3878" s="6">
        <v>89</v>
      </c>
    </row>
    <row r="3879" spans="2:6" x14ac:dyDescent="0.2">
      <c r="B3879" s="6" t="s">
        <v>44214</v>
      </c>
      <c r="C3879" s="6">
        <v>152</v>
      </c>
      <c r="D3879" s="6">
        <v>113</v>
      </c>
      <c r="E3879" s="6">
        <v>201</v>
      </c>
      <c r="F3879" s="6">
        <v>86</v>
      </c>
    </row>
    <row r="3880" spans="2:6" x14ac:dyDescent="0.2">
      <c r="B3880" s="6" t="s">
        <v>44215</v>
      </c>
      <c r="C3880" s="6">
        <v>165</v>
      </c>
      <c r="D3880" s="6">
        <v>93</v>
      </c>
      <c r="E3880" s="6">
        <v>168</v>
      </c>
      <c r="F3880" s="6">
        <v>122</v>
      </c>
    </row>
    <row r="3881" spans="2:6" x14ac:dyDescent="0.2">
      <c r="B3881" s="6" t="s">
        <v>44216</v>
      </c>
      <c r="C3881" s="6">
        <v>181</v>
      </c>
      <c r="D3881" s="6">
        <v>156</v>
      </c>
      <c r="E3881" s="6">
        <v>207</v>
      </c>
      <c r="F3881" s="6">
        <v>111</v>
      </c>
    </row>
    <row r="3882" spans="2:6" x14ac:dyDescent="0.2">
      <c r="B3882" s="6" t="s">
        <v>44217</v>
      </c>
      <c r="C3882" s="6">
        <v>146</v>
      </c>
      <c r="D3882" s="6">
        <v>112</v>
      </c>
      <c r="E3882" s="6">
        <v>183</v>
      </c>
      <c r="F3882" s="6">
        <v>104</v>
      </c>
    </row>
    <row r="3883" spans="2:6" x14ac:dyDescent="0.2">
      <c r="B3883" s="6" t="s">
        <v>44218</v>
      </c>
      <c r="C3883" s="6">
        <v>139</v>
      </c>
      <c r="D3883" s="6">
        <v>66</v>
      </c>
      <c r="E3883" s="6">
        <v>105</v>
      </c>
      <c r="F3883" s="6">
        <v>102</v>
      </c>
    </row>
    <row r="3884" spans="2:6" x14ac:dyDescent="0.2">
      <c r="B3884" s="6" t="s">
        <v>44219</v>
      </c>
      <c r="C3884" s="6">
        <v>139</v>
      </c>
      <c r="D3884" s="6">
        <v>117</v>
      </c>
      <c r="E3884" s="6">
        <v>152</v>
      </c>
      <c r="F3884" s="6">
        <v>112</v>
      </c>
    </row>
    <row r="3885" spans="2:6" x14ac:dyDescent="0.2">
      <c r="B3885" s="6" t="s">
        <v>44220</v>
      </c>
      <c r="C3885" s="6">
        <v>94</v>
      </c>
      <c r="D3885" s="6">
        <v>82</v>
      </c>
      <c r="E3885" s="6">
        <v>151</v>
      </c>
      <c r="F3885" s="6">
        <v>94</v>
      </c>
    </row>
    <row r="3886" spans="2:6" x14ac:dyDescent="0.2">
      <c r="B3886" s="6" t="s">
        <v>44221</v>
      </c>
      <c r="C3886" s="6">
        <v>131</v>
      </c>
      <c r="D3886" s="6">
        <v>129</v>
      </c>
      <c r="E3886" s="6">
        <v>200</v>
      </c>
      <c r="F3886" s="6">
        <v>120</v>
      </c>
    </row>
    <row r="3887" spans="2:6" x14ac:dyDescent="0.2">
      <c r="B3887" s="6" t="s">
        <v>44222</v>
      </c>
      <c r="C3887" s="6">
        <v>128</v>
      </c>
      <c r="D3887" s="6">
        <v>155</v>
      </c>
      <c r="E3887" s="6">
        <v>222</v>
      </c>
      <c r="F3887" s="6">
        <v>116</v>
      </c>
    </row>
    <row r="3888" spans="2:6" x14ac:dyDescent="0.2">
      <c r="B3888" s="6" t="s">
        <v>44223</v>
      </c>
      <c r="C3888" s="6">
        <v>147</v>
      </c>
      <c r="D3888" s="6">
        <v>129</v>
      </c>
      <c r="E3888" s="6">
        <v>214</v>
      </c>
      <c r="F3888" s="6">
        <v>127</v>
      </c>
    </row>
    <row r="3889" spans="2:6" x14ac:dyDescent="0.2">
      <c r="B3889" s="6" t="s">
        <v>44224</v>
      </c>
      <c r="C3889" s="6">
        <v>133</v>
      </c>
      <c r="D3889" s="6">
        <v>118</v>
      </c>
      <c r="E3889" s="6">
        <v>211</v>
      </c>
      <c r="F3889" s="6">
        <v>111</v>
      </c>
    </row>
    <row r="3890" spans="2:6" x14ac:dyDescent="0.2">
      <c r="B3890" s="6" t="s">
        <v>44225</v>
      </c>
      <c r="C3890" s="6">
        <v>182</v>
      </c>
      <c r="D3890" s="6">
        <v>173</v>
      </c>
      <c r="E3890" s="6">
        <v>232</v>
      </c>
      <c r="F3890" s="6">
        <v>133</v>
      </c>
    </row>
    <row r="3891" spans="2:6" x14ac:dyDescent="0.2">
      <c r="B3891" s="6" t="s">
        <v>44226</v>
      </c>
      <c r="C3891" s="6">
        <v>162</v>
      </c>
      <c r="D3891" s="6">
        <v>134</v>
      </c>
      <c r="E3891" s="6">
        <v>165</v>
      </c>
      <c r="F3891" s="6">
        <v>119</v>
      </c>
    </row>
    <row r="3892" spans="2:6" x14ac:dyDescent="0.2">
      <c r="B3892" s="6" t="s">
        <v>44227</v>
      </c>
      <c r="C3892" s="6">
        <v>175</v>
      </c>
      <c r="D3892" s="6">
        <v>70</v>
      </c>
      <c r="E3892" s="6">
        <v>100</v>
      </c>
      <c r="F3892" s="6">
        <v>155</v>
      </c>
    </row>
    <row r="3893" spans="2:6" x14ac:dyDescent="0.2">
      <c r="B3893" s="6" t="s">
        <v>44228</v>
      </c>
      <c r="C3893" s="6">
        <v>162</v>
      </c>
      <c r="D3893" s="6">
        <v>142</v>
      </c>
      <c r="E3893" s="6">
        <v>285</v>
      </c>
      <c r="F3893" s="6">
        <v>91</v>
      </c>
    </row>
    <row r="3894" spans="2:6" x14ac:dyDescent="0.2">
      <c r="B3894" s="6" t="s">
        <v>44229</v>
      </c>
      <c r="C3894" s="6">
        <v>182</v>
      </c>
      <c r="D3894" s="6">
        <v>133</v>
      </c>
      <c r="E3894" s="6">
        <v>136</v>
      </c>
      <c r="F3894" s="6">
        <v>138</v>
      </c>
    </row>
    <row r="3895" spans="2:6" x14ac:dyDescent="0.2">
      <c r="B3895" s="6" t="s">
        <v>44230</v>
      </c>
      <c r="C3895" s="6">
        <v>149</v>
      </c>
      <c r="D3895" s="6">
        <v>117</v>
      </c>
      <c r="E3895" s="6">
        <v>222</v>
      </c>
      <c r="F3895" s="6">
        <v>85</v>
      </c>
    </row>
    <row r="3896" spans="2:6" x14ac:dyDescent="0.2">
      <c r="B3896" s="6" t="s">
        <v>44231</v>
      </c>
      <c r="C3896" s="6">
        <v>148</v>
      </c>
      <c r="D3896" s="6">
        <v>112</v>
      </c>
      <c r="E3896" s="6">
        <v>201</v>
      </c>
      <c r="F3896" s="6">
        <v>127</v>
      </c>
    </row>
    <row r="3897" spans="2:6" x14ac:dyDescent="0.2">
      <c r="B3897" s="6" t="s">
        <v>44232</v>
      </c>
      <c r="C3897" s="6">
        <v>169</v>
      </c>
      <c r="D3897" s="6">
        <v>110</v>
      </c>
      <c r="E3897" s="6">
        <v>152</v>
      </c>
      <c r="F3897" s="6">
        <v>135</v>
      </c>
    </row>
    <row r="3898" spans="2:6" x14ac:dyDescent="0.2">
      <c r="B3898" s="6" t="s">
        <v>44233</v>
      </c>
      <c r="C3898" s="6">
        <v>169</v>
      </c>
      <c r="D3898" s="6">
        <v>135</v>
      </c>
      <c r="E3898" s="6">
        <v>181</v>
      </c>
      <c r="F3898" s="6">
        <v>139</v>
      </c>
    </row>
    <row r="3899" spans="2:6" x14ac:dyDescent="0.2">
      <c r="B3899" s="6" t="s">
        <v>44234</v>
      </c>
      <c r="C3899" s="6">
        <v>135</v>
      </c>
      <c r="D3899" s="6">
        <v>117</v>
      </c>
      <c r="E3899" s="6">
        <v>135</v>
      </c>
      <c r="F3899" s="6">
        <v>109</v>
      </c>
    </row>
    <row r="3900" spans="2:6" x14ac:dyDescent="0.2">
      <c r="B3900" s="6" t="s">
        <v>44235</v>
      </c>
      <c r="C3900" s="6">
        <v>58</v>
      </c>
      <c r="D3900" s="6">
        <v>101</v>
      </c>
      <c r="E3900" s="6">
        <v>175</v>
      </c>
      <c r="F3900" s="6">
        <v>54</v>
      </c>
    </row>
    <row r="3901" spans="2:6" x14ac:dyDescent="0.2">
      <c r="B3901" s="6" t="s">
        <v>44236</v>
      </c>
      <c r="C3901" s="6">
        <v>173</v>
      </c>
      <c r="D3901" s="6">
        <v>90</v>
      </c>
      <c r="E3901" s="6">
        <v>155</v>
      </c>
      <c r="F3901" s="6">
        <v>122</v>
      </c>
    </row>
    <row r="3902" spans="2:6" x14ac:dyDescent="0.2">
      <c r="B3902" s="6" t="s">
        <v>44237</v>
      </c>
      <c r="C3902" s="6">
        <v>182</v>
      </c>
      <c r="D3902" s="6">
        <v>171</v>
      </c>
      <c r="E3902" s="6">
        <v>239</v>
      </c>
      <c r="F3902" s="6">
        <v>147</v>
      </c>
    </row>
    <row r="3903" spans="2:6" x14ac:dyDescent="0.2">
      <c r="B3903" s="6" t="s">
        <v>44238</v>
      </c>
      <c r="C3903" s="6">
        <v>144</v>
      </c>
      <c r="D3903" s="6">
        <v>124</v>
      </c>
      <c r="E3903" s="6">
        <v>202</v>
      </c>
      <c r="F3903" s="6">
        <v>94</v>
      </c>
    </row>
    <row r="3904" spans="2:6" x14ac:dyDescent="0.2">
      <c r="B3904" s="6" t="s">
        <v>44239</v>
      </c>
      <c r="C3904" s="6">
        <v>111</v>
      </c>
      <c r="D3904" s="6">
        <v>156</v>
      </c>
      <c r="E3904" s="6">
        <v>149</v>
      </c>
      <c r="F3904" s="6">
        <v>128</v>
      </c>
    </row>
    <row r="3905" spans="2:6" x14ac:dyDescent="0.2">
      <c r="B3905" s="6" t="s">
        <v>44240</v>
      </c>
      <c r="C3905" s="6">
        <v>147</v>
      </c>
      <c r="D3905" s="6">
        <v>91</v>
      </c>
      <c r="E3905" s="6">
        <v>145</v>
      </c>
      <c r="F3905" s="6">
        <v>134</v>
      </c>
    </row>
    <row r="3906" spans="2:6" x14ac:dyDescent="0.2">
      <c r="B3906" s="6" t="s">
        <v>44241</v>
      </c>
      <c r="C3906" s="6">
        <v>131</v>
      </c>
      <c r="D3906" s="6">
        <v>173</v>
      </c>
      <c r="E3906" s="6">
        <v>210</v>
      </c>
      <c r="F3906" s="6">
        <v>152</v>
      </c>
    </row>
    <row r="3907" spans="2:6" x14ac:dyDescent="0.2">
      <c r="B3907" s="6" t="s">
        <v>44242</v>
      </c>
      <c r="C3907" s="6">
        <v>143</v>
      </c>
      <c r="D3907" s="6">
        <v>123</v>
      </c>
      <c r="E3907" s="6">
        <v>196</v>
      </c>
      <c r="F3907" s="6">
        <v>157</v>
      </c>
    </row>
    <row r="3908" spans="2:6" x14ac:dyDescent="0.2">
      <c r="B3908" s="6" t="s">
        <v>44243</v>
      </c>
      <c r="C3908" s="6">
        <v>147</v>
      </c>
      <c r="D3908" s="6">
        <v>100</v>
      </c>
      <c r="E3908" s="6">
        <v>139</v>
      </c>
      <c r="F3908" s="6">
        <v>167</v>
      </c>
    </row>
    <row r="3909" spans="2:6" x14ac:dyDescent="0.2">
      <c r="B3909" s="6" t="s">
        <v>44244</v>
      </c>
      <c r="C3909" s="6">
        <v>125</v>
      </c>
      <c r="D3909" s="6">
        <v>130</v>
      </c>
      <c r="E3909" s="6">
        <v>156</v>
      </c>
      <c r="F3909" s="6">
        <v>131</v>
      </c>
    </row>
    <row r="3910" spans="2:6" x14ac:dyDescent="0.2">
      <c r="B3910" s="6" t="s">
        <v>44245</v>
      </c>
      <c r="C3910" s="6">
        <v>107</v>
      </c>
      <c r="D3910" s="6">
        <v>110</v>
      </c>
      <c r="E3910" s="6">
        <v>180</v>
      </c>
      <c r="F3910" s="6">
        <v>83</v>
      </c>
    </row>
    <row r="3911" spans="2:6" x14ac:dyDescent="0.2">
      <c r="B3911" s="6" t="s">
        <v>44246</v>
      </c>
      <c r="C3911" s="6">
        <v>112</v>
      </c>
      <c r="D3911" s="6">
        <v>152</v>
      </c>
      <c r="E3911" s="6">
        <v>180</v>
      </c>
      <c r="F3911" s="6">
        <v>154</v>
      </c>
    </row>
    <row r="3912" spans="2:6" x14ac:dyDescent="0.2">
      <c r="B3912" s="6" t="s">
        <v>44247</v>
      </c>
      <c r="C3912" s="6">
        <v>136</v>
      </c>
      <c r="D3912" s="6">
        <v>118</v>
      </c>
      <c r="E3912" s="6">
        <v>154</v>
      </c>
      <c r="F3912" s="6">
        <v>118</v>
      </c>
    </row>
    <row r="3913" spans="2:6" x14ac:dyDescent="0.2">
      <c r="B3913" s="6" t="s">
        <v>44248</v>
      </c>
      <c r="C3913" s="6">
        <v>131</v>
      </c>
      <c r="D3913" s="6">
        <v>133</v>
      </c>
      <c r="E3913" s="6">
        <v>136</v>
      </c>
      <c r="F3913" s="6">
        <v>136</v>
      </c>
    </row>
    <row r="3914" spans="2:6" x14ac:dyDescent="0.2">
      <c r="B3914" s="6" t="s">
        <v>44249</v>
      </c>
      <c r="C3914" s="6">
        <v>167</v>
      </c>
      <c r="D3914" s="6">
        <v>176</v>
      </c>
      <c r="E3914" s="6">
        <v>223</v>
      </c>
      <c r="F3914" s="6">
        <v>143</v>
      </c>
    </row>
    <row r="3915" spans="2:6" x14ac:dyDescent="0.2">
      <c r="B3915" s="6" t="s">
        <v>44250</v>
      </c>
      <c r="C3915" s="6">
        <v>157</v>
      </c>
      <c r="D3915" s="6">
        <v>105</v>
      </c>
      <c r="E3915" s="6">
        <v>142</v>
      </c>
      <c r="F3915" s="6">
        <v>128</v>
      </c>
    </row>
    <row r="3916" spans="2:6" x14ac:dyDescent="0.2">
      <c r="B3916" s="6" t="s">
        <v>44251</v>
      </c>
      <c r="C3916" s="6">
        <v>125</v>
      </c>
      <c r="D3916" s="6">
        <v>116</v>
      </c>
      <c r="E3916" s="6">
        <v>137</v>
      </c>
      <c r="F3916" s="6">
        <v>130</v>
      </c>
    </row>
    <row r="3917" spans="2:6" x14ac:dyDescent="0.2">
      <c r="B3917" s="6" t="s">
        <v>44252</v>
      </c>
      <c r="C3917" s="6">
        <v>128</v>
      </c>
      <c r="D3917" s="6">
        <v>191</v>
      </c>
      <c r="E3917" s="6">
        <v>212</v>
      </c>
      <c r="F3917" s="6">
        <v>150</v>
      </c>
    </row>
    <row r="3918" spans="2:6" x14ac:dyDescent="0.2">
      <c r="B3918" s="6" t="s">
        <v>44253</v>
      </c>
      <c r="C3918" s="6">
        <v>146</v>
      </c>
      <c r="D3918" s="6">
        <v>119</v>
      </c>
      <c r="E3918" s="6">
        <v>138</v>
      </c>
      <c r="F3918" s="6">
        <v>126</v>
      </c>
    </row>
    <row r="3919" spans="2:6" x14ac:dyDescent="0.2">
      <c r="B3919" s="6" t="s">
        <v>44254</v>
      </c>
      <c r="C3919" s="6">
        <v>154</v>
      </c>
      <c r="D3919" s="6">
        <v>118</v>
      </c>
      <c r="E3919" s="6">
        <v>148</v>
      </c>
      <c r="F3919" s="6">
        <v>166</v>
      </c>
    </row>
    <row r="3920" spans="2:6" x14ac:dyDescent="0.2">
      <c r="B3920" s="6" t="s">
        <v>44255</v>
      </c>
      <c r="C3920" s="6">
        <v>107</v>
      </c>
      <c r="D3920" s="6">
        <v>129</v>
      </c>
      <c r="E3920" s="6">
        <v>150</v>
      </c>
      <c r="F3920" s="6">
        <v>114</v>
      </c>
    </row>
    <row r="3921" spans="2:6" x14ac:dyDescent="0.2">
      <c r="B3921" s="6" t="s">
        <v>44256</v>
      </c>
      <c r="C3921" s="6">
        <v>85</v>
      </c>
      <c r="D3921" s="6">
        <v>98</v>
      </c>
      <c r="E3921" s="6">
        <v>147</v>
      </c>
      <c r="F3921" s="6">
        <v>111</v>
      </c>
    </row>
    <row r="3922" spans="2:6" x14ac:dyDescent="0.2">
      <c r="B3922" s="6" t="s">
        <v>44257</v>
      </c>
      <c r="C3922" s="6">
        <v>94</v>
      </c>
      <c r="D3922" s="6">
        <v>169</v>
      </c>
      <c r="E3922" s="6">
        <v>201</v>
      </c>
      <c r="F3922" s="6">
        <v>79</v>
      </c>
    </row>
    <row r="3923" spans="2:6" x14ac:dyDescent="0.2">
      <c r="B3923" s="6" t="s">
        <v>44258</v>
      </c>
      <c r="C3923" s="6">
        <v>175</v>
      </c>
      <c r="D3923" s="6">
        <v>128</v>
      </c>
      <c r="E3923" s="6">
        <v>194</v>
      </c>
      <c r="F3923" s="6">
        <v>167</v>
      </c>
    </row>
    <row r="3924" spans="2:6" x14ac:dyDescent="0.2">
      <c r="B3924" s="6" t="s">
        <v>44259</v>
      </c>
      <c r="C3924" s="6">
        <v>126</v>
      </c>
      <c r="D3924" s="6">
        <v>197</v>
      </c>
      <c r="E3924" s="6">
        <v>185</v>
      </c>
      <c r="F3924" s="6">
        <v>129</v>
      </c>
    </row>
    <row r="3925" spans="2:6" x14ac:dyDescent="0.2">
      <c r="B3925" s="6" t="s">
        <v>44260</v>
      </c>
      <c r="C3925" s="6">
        <v>141</v>
      </c>
      <c r="D3925" s="6">
        <v>183</v>
      </c>
      <c r="E3925" s="6">
        <v>165</v>
      </c>
      <c r="F3925" s="6">
        <v>164</v>
      </c>
    </row>
    <row r="3926" spans="2:6" x14ac:dyDescent="0.2">
      <c r="B3926" s="6" t="s">
        <v>44261</v>
      </c>
      <c r="C3926" s="6">
        <v>117</v>
      </c>
      <c r="D3926" s="6">
        <v>115</v>
      </c>
      <c r="E3926" s="6">
        <v>137</v>
      </c>
      <c r="F3926" s="6">
        <v>153</v>
      </c>
    </row>
    <row r="3927" spans="2:6" x14ac:dyDescent="0.2">
      <c r="B3927" s="6" t="s">
        <v>44262</v>
      </c>
      <c r="C3927" s="6">
        <v>106</v>
      </c>
      <c r="D3927" s="6">
        <v>128</v>
      </c>
      <c r="E3927" s="6">
        <v>135</v>
      </c>
      <c r="F3927" s="6">
        <v>124</v>
      </c>
    </row>
    <row r="3928" spans="2:6" x14ac:dyDescent="0.2">
      <c r="B3928" s="6" t="s">
        <v>44263</v>
      </c>
      <c r="C3928" s="6">
        <v>137</v>
      </c>
      <c r="D3928" s="6">
        <v>216</v>
      </c>
      <c r="E3928" s="6">
        <v>190</v>
      </c>
      <c r="F3928" s="6">
        <v>144</v>
      </c>
    </row>
    <row r="3929" spans="2:6" x14ac:dyDescent="0.2">
      <c r="B3929" s="6" t="s">
        <v>44264</v>
      </c>
      <c r="C3929" s="6">
        <v>107</v>
      </c>
      <c r="D3929" s="6">
        <v>207</v>
      </c>
      <c r="E3929" s="6">
        <v>245</v>
      </c>
      <c r="F3929" s="6">
        <v>103</v>
      </c>
    </row>
    <row r="3930" spans="2:6" x14ac:dyDescent="0.2">
      <c r="B3930" s="6" t="s">
        <v>44265</v>
      </c>
      <c r="C3930" s="6">
        <v>123</v>
      </c>
      <c r="D3930" s="6">
        <v>98</v>
      </c>
      <c r="E3930" s="6">
        <v>133</v>
      </c>
      <c r="F3930" s="6">
        <v>115</v>
      </c>
    </row>
    <row r="3931" spans="2:6" x14ac:dyDescent="0.2">
      <c r="B3931" s="6" t="s">
        <v>44266</v>
      </c>
      <c r="C3931" s="6">
        <v>164</v>
      </c>
      <c r="D3931" s="6">
        <v>175</v>
      </c>
      <c r="E3931" s="6">
        <v>165</v>
      </c>
      <c r="F3931" s="6">
        <v>176</v>
      </c>
    </row>
    <row r="3932" spans="2:6" x14ac:dyDescent="0.2">
      <c r="B3932" s="6" t="s">
        <v>44267</v>
      </c>
      <c r="C3932" s="6">
        <v>146</v>
      </c>
      <c r="D3932" s="6">
        <v>142</v>
      </c>
      <c r="E3932" s="6">
        <v>177</v>
      </c>
      <c r="F3932" s="6">
        <v>144</v>
      </c>
    </row>
    <row r="3933" spans="2:6" x14ac:dyDescent="0.2">
      <c r="B3933" s="6" t="s">
        <v>44268</v>
      </c>
      <c r="C3933" s="6">
        <v>99</v>
      </c>
      <c r="D3933" s="6">
        <v>140</v>
      </c>
      <c r="E3933" s="6">
        <v>169</v>
      </c>
      <c r="F3933" s="6">
        <v>100</v>
      </c>
    </row>
    <row r="3934" spans="2:6" x14ac:dyDescent="0.2">
      <c r="B3934" s="6" t="s">
        <v>44269</v>
      </c>
      <c r="C3934" s="6">
        <v>131</v>
      </c>
      <c r="D3934" s="6">
        <v>162</v>
      </c>
      <c r="E3934" s="6">
        <v>177</v>
      </c>
      <c r="F3934" s="6">
        <v>156</v>
      </c>
    </row>
    <row r="3935" spans="2:6" x14ac:dyDescent="0.2">
      <c r="B3935" s="6" t="s">
        <v>44270</v>
      </c>
      <c r="C3935" s="6">
        <v>100</v>
      </c>
      <c r="D3935" s="6">
        <v>116</v>
      </c>
      <c r="E3935" s="6">
        <v>145</v>
      </c>
      <c r="F3935" s="6">
        <v>142</v>
      </c>
    </row>
    <row r="3936" spans="2:6" x14ac:dyDescent="0.2">
      <c r="B3936" s="6" t="s">
        <v>44271</v>
      </c>
      <c r="C3936" s="6">
        <v>143</v>
      </c>
      <c r="D3936" s="6">
        <v>134</v>
      </c>
      <c r="E3936" s="6">
        <v>136</v>
      </c>
      <c r="F3936" s="6">
        <v>143</v>
      </c>
    </row>
    <row r="3937" spans="2:6" x14ac:dyDescent="0.2">
      <c r="B3937" s="6" t="s">
        <v>44272</v>
      </c>
      <c r="C3937" s="6">
        <v>121</v>
      </c>
      <c r="D3937" s="6">
        <v>153</v>
      </c>
      <c r="E3937" s="6">
        <v>132</v>
      </c>
      <c r="F3937" s="6">
        <v>128</v>
      </c>
    </row>
    <row r="3938" spans="2:6" x14ac:dyDescent="0.2">
      <c r="B3938" s="6" t="s">
        <v>44273</v>
      </c>
      <c r="C3938" s="6">
        <v>69</v>
      </c>
      <c r="D3938" s="6">
        <v>204</v>
      </c>
      <c r="E3938" s="6">
        <v>196</v>
      </c>
      <c r="F3938" s="6">
        <v>82</v>
      </c>
    </row>
    <row r="3939" spans="2:6" x14ac:dyDescent="0.2">
      <c r="B3939" s="6" t="s">
        <v>44274</v>
      </c>
      <c r="C3939" s="6">
        <v>115</v>
      </c>
      <c r="D3939" s="6">
        <v>133</v>
      </c>
      <c r="E3939" s="6">
        <v>149</v>
      </c>
      <c r="F3939" s="6">
        <v>111</v>
      </c>
    </row>
    <row r="3940" spans="2:6" x14ac:dyDescent="0.2">
      <c r="B3940" s="6" t="s">
        <v>44275</v>
      </c>
      <c r="C3940" s="6">
        <v>133</v>
      </c>
      <c r="D3940" s="6">
        <v>138</v>
      </c>
      <c r="E3940" s="6">
        <v>143</v>
      </c>
      <c r="F3940" s="6">
        <v>89</v>
      </c>
    </row>
    <row r="3941" spans="2:6" x14ac:dyDescent="0.2">
      <c r="B3941" s="6" t="s">
        <v>44276</v>
      </c>
      <c r="C3941" s="6">
        <v>132</v>
      </c>
      <c r="D3941" s="6">
        <v>97</v>
      </c>
      <c r="E3941" s="6">
        <v>165</v>
      </c>
      <c r="F3941" s="6">
        <v>173</v>
      </c>
    </row>
    <row r="3942" spans="2:6" x14ac:dyDescent="0.2">
      <c r="B3942" s="6" t="s">
        <v>44277</v>
      </c>
      <c r="C3942" s="6">
        <v>125</v>
      </c>
      <c r="D3942" s="6">
        <v>115</v>
      </c>
      <c r="E3942" s="6">
        <v>141</v>
      </c>
      <c r="F3942" s="6">
        <v>141</v>
      </c>
    </row>
    <row r="3943" spans="2:6" x14ac:dyDescent="0.2">
      <c r="B3943" s="6" t="s">
        <v>44278</v>
      </c>
      <c r="C3943" s="6">
        <v>161</v>
      </c>
      <c r="D3943" s="6">
        <v>154</v>
      </c>
      <c r="E3943" s="6">
        <v>177</v>
      </c>
      <c r="F3943" s="6">
        <v>152</v>
      </c>
    </row>
    <row r="3944" spans="2:6" x14ac:dyDescent="0.2">
      <c r="B3944" s="6" t="s">
        <v>44279</v>
      </c>
      <c r="C3944" s="6">
        <v>127</v>
      </c>
      <c r="D3944" s="6">
        <v>179</v>
      </c>
      <c r="E3944" s="6">
        <v>171</v>
      </c>
      <c r="F3944" s="6">
        <v>148</v>
      </c>
    </row>
    <row r="3945" spans="2:6" x14ac:dyDescent="0.2">
      <c r="B3945" s="6" t="s">
        <v>44280</v>
      </c>
      <c r="C3945" s="6">
        <v>141</v>
      </c>
      <c r="D3945" s="6">
        <v>93</v>
      </c>
      <c r="E3945" s="6">
        <v>146</v>
      </c>
      <c r="F3945" s="6">
        <v>144</v>
      </c>
    </row>
    <row r="3946" spans="2:6" x14ac:dyDescent="0.2">
      <c r="B3946" s="6" t="s">
        <v>44281</v>
      </c>
      <c r="C3946" s="6">
        <v>131</v>
      </c>
      <c r="D3946" s="6">
        <v>166</v>
      </c>
      <c r="E3946" s="6">
        <v>145</v>
      </c>
      <c r="F3946" s="6">
        <v>138</v>
      </c>
    </row>
    <row r="3947" spans="2:6" x14ac:dyDescent="0.2">
      <c r="B3947" s="6" t="s">
        <v>44282</v>
      </c>
      <c r="C3947" s="6">
        <v>108</v>
      </c>
      <c r="D3947" s="6">
        <v>83</v>
      </c>
      <c r="E3947" s="6">
        <v>101</v>
      </c>
      <c r="F3947" s="6">
        <v>115</v>
      </c>
    </row>
    <row r="3948" spans="2:6" x14ac:dyDescent="0.2">
      <c r="B3948" s="6" t="s">
        <v>44283</v>
      </c>
      <c r="C3948" s="6">
        <v>143</v>
      </c>
      <c r="D3948" s="6">
        <v>154</v>
      </c>
      <c r="E3948" s="6">
        <v>160</v>
      </c>
      <c r="F3948" s="6">
        <v>153</v>
      </c>
    </row>
    <row r="3949" spans="2:6" x14ac:dyDescent="0.2">
      <c r="B3949" s="6" t="s">
        <v>44284</v>
      </c>
      <c r="C3949" s="6">
        <v>138</v>
      </c>
      <c r="D3949" s="6">
        <v>141</v>
      </c>
      <c r="E3949" s="6">
        <v>179</v>
      </c>
      <c r="F3949" s="6">
        <v>132</v>
      </c>
    </row>
    <row r="3950" spans="2:6" x14ac:dyDescent="0.2">
      <c r="B3950" s="6" t="s">
        <v>44285</v>
      </c>
      <c r="C3950" s="6">
        <v>126</v>
      </c>
      <c r="D3950" s="6">
        <v>139</v>
      </c>
      <c r="E3950" s="6">
        <v>157</v>
      </c>
      <c r="F3950" s="6">
        <v>136</v>
      </c>
    </row>
    <row r="3951" spans="2:6" x14ac:dyDescent="0.2">
      <c r="B3951" s="6" t="s">
        <v>44286</v>
      </c>
      <c r="C3951" s="6">
        <v>95</v>
      </c>
      <c r="D3951" s="6">
        <v>139</v>
      </c>
      <c r="E3951" s="6">
        <v>152</v>
      </c>
      <c r="F3951" s="6">
        <v>114</v>
      </c>
    </row>
    <row r="3952" spans="2:6" x14ac:dyDescent="0.2">
      <c r="B3952" s="6" t="s">
        <v>44287</v>
      </c>
      <c r="C3952" s="6">
        <v>157</v>
      </c>
      <c r="D3952" s="6">
        <v>154</v>
      </c>
      <c r="E3952" s="6">
        <v>145</v>
      </c>
      <c r="F3952" s="6">
        <v>137</v>
      </c>
    </row>
    <row r="3953" spans="2:6" x14ac:dyDescent="0.2">
      <c r="B3953" s="6" t="s">
        <v>44288</v>
      </c>
      <c r="C3953" s="6">
        <v>106</v>
      </c>
      <c r="D3953" s="6">
        <v>151</v>
      </c>
      <c r="E3953" s="6">
        <v>169</v>
      </c>
      <c r="F3953" s="6">
        <v>122</v>
      </c>
    </row>
    <row r="3954" spans="2:6" x14ac:dyDescent="0.2">
      <c r="B3954" s="6" t="s">
        <v>44289</v>
      </c>
      <c r="C3954" s="6">
        <v>115</v>
      </c>
      <c r="D3954" s="6">
        <v>105</v>
      </c>
      <c r="E3954" s="6">
        <v>119</v>
      </c>
      <c r="F3954" s="6">
        <v>123</v>
      </c>
    </row>
    <row r="3955" spans="2:6" x14ac:dyDescent="0.2">
      <c r="B3955" s="6" t="s">
        <v>44290</v>
      </c>
      <c r="C3955" s="6">
        <v>113</v>
      </c>
      <c r="D3955" s="6">
        <v>132</v>
      </c>
      <c r="E3955" s="6">
        <v>163</v>
      </c>
      <c r="F3955" s="6">
        <v>110</v>
      </c>
    </row>
    <row r="3956" spans="2:6" x14ac:dyDescent="0.2">
      <c r="B3956" s="6" t="s">
        <v>44291</v>
      </c>
      <c r="C3956" s="6">
        <v>111</v>
      </c>
      <c r="D3956" s="6">
        <v>171</v>
      </c>
      <c r="E3956" s="6">
        <v>170</v>
      </c>
      <c r="F3956" s="6">
        <v>125</v>
      </c>
    </row>
    <row r="3957" spans="2:6" x14ac:dyDescent="0.2">
      <c r="B3957" s="6" t="s">
        <v>44292</v>
      </c>
      <c r="C3957" s="6">
        <v>109</v>
      </c>
      <c r="D3957" s="6">
        <v>154</v>
      </c>
      <c r="E3957" s="6">
        <v>176</v>
      </c>
      <c r="F3957" s="6">
        <v>123</v>
      </c>
    </row>
    <row r="3958" spans="2:6" x14ac:dyDescent="0.2">
      <c r="B3958" s="6" t="s">
        <v>44293</v>
      </c>
      <c r="C3958" s="6">
        <v>102</v>
      </c>
      <c r="D3958" s="6">
        <v>145</v>
      </c>
      <c r="E3958" s="6">
        <v>165</v>
      </c>
      <c r="F3958" s="6">
        <v>111</v>
      </c>
    </row>
    <row r="3959" spans="2:6" x14ac:dyDescent="0.2">
      <c r="B3959" s="6" t="s">
        <v>44294</v>
      </c>
      <c r="C3959" s="6">
        <v>145</v>
      </c>
      <c r="D3959" s="6">
        <v>128</v>
      </c>
      <c r="E3959" s="6">
        <v>162</v>
      </c>
      <c r="F3959" s="6">
        <v>131</v>
      </c>
    </row>
    <row r="3960" spans="2:6" x14ac:dyDescent="0.2">
      <c r="B3960" s="6" t="s">
        <v>44295</v>
      </c>
      <c r="C3960" s="6">
        <v>95</v>
      </c>
      <c r="D3960" s="6">
        <v>130</v>
      </c>
      <c r="E3960" s="6">
        <v>149</v>
      </c>
      <c r="F3960" s="6">
        <v>99</v>
      </c>
    </row>
    <row r="3961" spans="2:6" x14ac:dyDescent="0.2">
      <c r="B3961" s="6" t="s">
        <v>44296</v>
      </c>
      <c r="C3961" s="6">
        <v>132</v>
      </c>
      <c r="D3961" s="6">
        <v>161</v>
      </c>
      <c r="E3961" s="6">
        <v>171</v>
      </c>
      <c r="F3961" s="6">
        <v>184</v>
      </c>
    </row>
    <row r="3962" spans="2:6" x14ac:dyDescent="0.2">
      <c r="B3962" s="6" t="s">
        <v>44297</v>
      </c>
      <c r="C3962" s="6">
        <v>148</v>
      </c>
      <c r="D3962" s="6">
        <v>147</v>
      </c>
      <c r="E3962" s="6">
        <v>154</v>
      </c>
      <c r="F3962" s="6">
        <v>168</v>
      </c>
    </row>
    <row r="3963" spans="2:6" x14ac:dyDescent="0.2">
      <c r="B3963" s="6" t="s">
        <v>44298</v>
      </c>
      <c r="C3963" s="6">
        <v>138</v>
      </c>
      <c r="D3963" s="6">
        <v>151</v>
      </c>
      <c r="E3963" s="6">
        <v>175</v>
      </c>
      <c r="F3963" s="6">
        <v>133</v>
      </c>
    </row>
    <row r="3964" spans="2:6" x14ac:dyDescent="0.2">
      <c r="B3964" s="6" t="s">
        <v>44299</v>
      </c>
      <c r="C3964" s="6">
        <v>125</v>
      </c>
      <c r="D3964" s="6">
        <v>164</v>
      </c>
      <c r="E3964" s="6">
        <v>195</v>
      </c>
      <c r="F3964" s="6">
        <v>121</v>
      </c>
    </row>
    <row r="3965" spans="2:6" x14ac:dyDescent="0.2">
      <c r="B3965" s="6" t="s">
        <v>44300</v>
      </c>
      <c r="C3965" s="6">
        <v>141</v>
      </c>
      <c r="D3965" s="6">
        <v>158</v>
      </c>
      <c r="E3965" s="6">
        <v>137</v>
      </c>
      <c r="F3965" s="6">
        <v>130</v>
      </c>
    </row>
    <row r="3966" spans="2:6" x14ac:dyDescent="0.2">
      <c r="B3966" s="6" t="s">
        <v>44301</v>
      </c>
      <c r="C3966" s="6">
        <v>135</v>
      </c>
      <c r="D3966" s="6">
        <v>112</v>
      </c>
      <c r="E3966" s="6">
        <v>142</v>
      </c>
      <c r="F3966" s="6">
        <v>128</v>
      </c>
    </row>
    <row r="3967" spans="2:6" x14ac:dyDescent="0.2">
      <c r="B3967" s="6" t="s">
        <v>44302</v>
      </c>
      <c r="C3967" s="6">
        <v>128</v>
      </c>
      <c r="D3967" s="6">
        <v>123</v>
      </c>
      <c r="E3967" s="6">
        <v>178</v>
      </c>
      <c r="F3967" s="6">
        <v>142</v>
      </c>
    </row>
    <row r="3968" spans="2:6" x14ac:dyDescent="0.2">
      <c r="B3968" s="6" t="s">
        <v>44303</v>
      </c>
      <c r="C3968" s="6">
        <v>126</v>
      </c>
      <c r="D3968" s="6">
        <v>170</v>
      </c>
      <c r="E3968" s="6">
        <v>166</v>
      </c>
      <c r="F3968" s="6">
        <v>114</v>
      </c>
    </row>
    <row r="3969" spans="2:6" x14ac:dyDescent="0.2">
      <c r="B3969" s="6" t="s">
        <v>44304</v>
      </c>
      <c r="C3969" s="6">
        <v>133</v>
      </c>
      <c r="D3969" s="6">
        <v>110</v>
      </c>
      <c r="E3969" s="6">
        <v>125</v>
      </c>
      <c r="F3969" s="6">
        <v>147</v>
      </c>
    </row>
    <row r="3970" spans="2:6" x14ac:dyDescent="0.2">
      <c r="B3970" s="6" t="s">
        <v>44305</v>
      </c>
      <c r="C3970" s="6">
        <v>109</v>
      </c>
      <c r="D3970" s="6">
        <v>172</v>
      </c>
      <c r="E3970" s="6">
        <v>127</v>
      </c>
      <c r="F3970" s="6">
        <v>134</v>
      </c>
    </row>
    <row r="3971" spans="2:6" x14ac:dyDescent="0.2">
      <c r="B3971" s="6" t="s">
        <v>44306</v>
      </c>
      <c r="C3971" s="6">
        <v>132</v>
      </c>
      <c r="D3971" s="6">
        <v>64</v>
      </c>
      <c r="E3971" s="6">
        <v>89</v>
      </c>
      <c r="F3971" s="6">
        <v>138</v>
      </c>
    </row>
    <row r="3972" spans="2:6" x14ac:dyDescent="0.2">
      <c r="B3972" s="6" t="s">
        <v>44307</v>
      </c>
      <c r="C3972" s="6">
        <v>123</v>
      </c>
      <c r="D3972" s="6">
        <v>150</v>
      </c>
      <c r="E3972" s="6">
        <v>140</v>
      </c>
      <c r="F3972" s="6">
        <v>123</v>
      </c>
    </row>
    <row r="3973" spans="2:6" x14ac:dyDescent="0.2">
      <c r="B3973" s="6" t="s">
        <v>44308</v>
      </c>
      <c r="C3973" s="6">
        <v>100</v>
      </c>
      <c r="D3973" s="6">
        <v>153</v>
      </c>
      <c r="E3973" s="6">
        <v>156</v>
      </c>
      <c r="F3973" s="6">
        <v>124</v>
      </c>
    </row>
    <row r="3974" spans="2:6" x14ac:dyDescent="0.2">
      <c r="B3974" s="6" t="s">
        <v>44309</v>
      </c>
      <c r="C3974" s="6">
        <v>108</v>
      </c>
      <c r="D3974" s="6">
        <v>195</v>
      </c>
      <c r="E3974" s="6">
        <v>188</v>
      </c>
      <c r="F3974" s="6">
        <v>115</v>
      </c>
    </row>
    <row r="3975" spans="2:6" x14ac:dyDescent="0.2">
      <c r="B3975" s="6" t="s">
        <v>44310</v>
      </c>
      <c r="C3975" s="6">
        <v>110</v>
      </c>
      <c r="D3975" s="6">
        <v>154</v>
      </c>
      <c r="E3975" s="6">
        <v>133</v>
      </c>
      <c r="F3975" s="6">
        <v>132</v>
      </c>
    </row>
    <row r="3976" spans="2:6" x14ac:dyDescent="0.2">
      <c r="B3976" s="6" t="s">
        <v>44311</v>
      </c>
      <c r="C3976" s="6">
        <v>123</v>
      </c>
      <c r="D3976" s="6">
        <v>154</v>
      </c>
      <c r="E3976" s="6">
        <v>249</v>
      </c>
      <c r="F3976" s="6">
        <v>134</v>
      </c>
    </row>
    <row r="3977" spans="2:6" x14ac:dyDescent="0.2">
      <c r="B3977" s="6" t="s">
        <v>44312</v>
      </c>
      <c r="C3977" s="6">
        <v>145</v>
      </c>
      <c r="D3977" s="6">
        <v>155</v>
      </c>
      <c r="E3977" s="6">
        <v>172</v>
      </c>
      <c r="F3977" s="6">
        <v>148</v>
      </c>
    </row>
    <row r="3978" spans="2:6" x14ac:dyDescent="0.2">
      <c r="B3978" s="6" t="s">
        <v>44313</v>
      </c>
      <c r="C3978" s="6">
        <v>114</v>
      </c>
      <c r="D3978" s="6">
        <v>231</v>
      </c>
      <c r="E3978" s="6">
        <v>194</v>
      </c>
      <c r="F3978" s="6">
        <v>132</v>
      </c>
    </row>
    <row r="3979" spans="2:6" x14ac:dyDescent="0.2">
      <c r="B3979" s="6" t="s">
        <v>44314</v>
      </c>
      <c r="C3979" s="6">
        <v>118</v>
      </c>
      <c r="D3979" s="6">
        <v>138</v>
      </c>
      <c r="E3979" s="6">
        <v>141</v>
      </c>
      <c r="F3979" s="6">
        <v>95</v>
      </c>
    </row>
    <row r="3980" spans="2:6" x14ac:dyDescent="0.2">
      <c r="B3980" s="6" t="s">
        <v>44315</v>
      </c>
      <c r="C3980" s="6">
        <v>128</v>
      </c>
      <c r="D3980" s="6">
        <v>120</v>
      </c>
      <c r="E3980" s="6">
        <v>162</v>
      </c>
      <c r="F3980" s="6">
        <v>147</v>
      </c>
    </row>
    <row r="3981" spans="2:6" x14ac:dyDescent="0.2">
      <c r="B3981" s="6" t="s">
        <v>44316</v>
      </c>
      <c r="C3981" s="6">
        <v>130</v>
      </c>
      <c r="D3981" s="6">
        <v>182</v>
      </c>
      <c r="E3981" s="6">
        <v>174</v>
      </c>
      <c r="F3981" s="6">
        <v>151</v>
      </c>
    </row>
    <row r="3982" spans="2:6" x14ac:dyDescent="0.2">
      <c r="B3982" s="6" t="s">
        <v>44317</v>
      </c>
      <c r="C3982" s="6">
        <v>89</v>
      </c>
      <c r="D3982" s="6">
        <v>108</v>
      </c>
      <c r="E3982" s="6">
        <v>159</v>
      </c>
      <c r="F3982" s="6">
        <v>110</v>
      </c>
    </row>
    <row r="3983" spans="2:6" x14ac:dyDescent="0.2">
      <c r="B3983" s="6" t="s">
        <v>44318</v>
      </c>
      <c r="C3983" s="6">
        <v>102</v>
      </c>
      <c r="D3983" s="6">
        <v>80</v>
      </c>
      <c r="E3983" s="6">
        <v>125</v>
      </c>
      <c r="F3983" s="6">
        <v>136</v>
      </c>
    </row>
    <row r="3984" spans="2:6" x14ac:dyDescent="0.2">
      <c r="B3984" s="6" t="s">
        <v>44319</v>
      </c>
      <c r="C3984" s="6">
        <v>154</v>
      </c>
      <c r="D3984" s="6">
        <v>120</v>
      </c>
      <c r="E3984" s="6">
        <v>135</v>
      </c>
      <c r="F3984" s="6">
        <v>143</v>
      </c>
    </row>
    <row r="3985" spans="2:6" x14ac:dyDescent="0.2">
      <c r="B3985" s="6" t="s">
        <v>44320</v>
      </c>
      <c r="C3985" s="6">
        <v>98</v>
      </c>
      <c r="D3985" s="6">
        <v>102</v>
      </c>
      <c r="E3985" s="6">
        <v>99</v>
      </c>
      <c r="F3985" s="6">
        <v>101</v>
      </c>
    </row>
    <row r="3986" spans="2:6" x14ac:dyDescent="0.2">
      <c r="B3986" s="6" t="s">
        <v>44321</v>
      </c>
      <c r="C3986" s="6">
        <v>124</v>
      </c>
      <c r="D3986" s="6">
        <v>143</v>
      </c>
      <c r="E3986" s="6">
        <v>184</v>
      </c>
      <c r="F3986" s="6">
        <v>127</v>
      </c>
    </row>
    <row r="3987" spans="2:6" x14ac:dyDescent="0.2">
      <c r="B3987" s="6" t="s">
        <v>44322</v>
      </c>
      <c r="C3987" s="6">
        <v>124</v>
      </c>
      <c r="D3987" s="6">
        <v>184</v>
      </c>
      <c r="E3987" s="6">
        <v>187</v>
      </c>
      <c r="F3987" s="6">
        <v>123</v>
      </c>
    </row>
    <row r="3988" spans="2:6" x14ac:dyDescent="0.2">
      <c r="B3988" s="6" t="s">
        <v>44323</v>
      </c>
      <c r="C3988" s="6">
        <v>117</v>
      </c>
      <c r="D3988" s="6">
        <v>118</v>
      </c>
      <c r="E3988" s="6">
        <v>185</v>
      </c>
      <c r="F3988" s="6">
        <v>127</v>
      </c>
    </row>
    <row r="3989" spans="2:6" x14ac:dyDescent="0.2">
      <c r="B3989" s="6" t="s">
        <v>44324</v>
      </c>
      <c r="C3989" s="6">
        <v>114</v>
      </c>
      <c r="D3989" s="6">
        <v>163</v>
      </c>
      <c r="E3989" s="6">
        <v>186</v>
      </c>
      <c r="F3989" s="6">
        <v>149</v>
      </c>
    </row>
    <row r="3990" spans="2:6" x14ac:dyDescent="0.2">
      <c r="B3990" s="6" t="s">
        <v>44325</v>
      </c>
      <c r="C3990" s="6">
        <v>145</v>
      </c>
      <c r="D3990" s="6">
        <v>178</v>
      </c>
      <c r="E3990" s="6">
        <v>180</v>
      </c>
      <c r="F3990" s="6">
        <v>174</v>
      </c>
    </row>
    <row r="3991" spans="2:6" x14ac:dyDescent="0.2">
      <c r="B3991" s="6" t="s">
        <v>44326</v>
      </c>
      <c r="C3991" s="6">
        <v>114</v>
      </c>
      <c r="D3991" s="6">
        <v>149</v>
      </c>
      <c r="E3991" s="6">
        <v>126</v>
      </c>
      <c r="F3991" s="6">
        <v>157</v>
      </c>
    </row>
    <row r="3992" spans="2:6" x14ac:dyDescent="0.2">
      <c r="B3992" s="6" t="s">
        <v>44327</v>
      </c>
      <c r="C3992" s="6">
        <v>152</v>
      </c>
      <c r="D3992" s="6">
        <v>62</v>
      </c>
      <c r="E3992" s="6">
        <v>82</v>
      </c>
      <c r="F3992" s="6">
        <v>155</v>
      </c>
    </row>
    <row r="3993" spans="2:6" x14ac:dyDescent="0.2">
      <c r="B3993" s="6" t="s">
        <v>44328</v>
      </c>
      <c r="C3993" s="6">
        <v>145</v>
      </c>
      <c r="D3993" s="6">
        <v>185</v>
      </c>
      <c r="E3993" s="6">
        <v>197</v>
      </c>
      <c r="F3993" s="6">
        <v>118</v>
      </c>
    </row>
    <row r="3994" spans="2:6" x14ac:dyDescent="0.2">
      <c r="B3994" s="6" t="s">
        <v>44329</v>
      </c>
      <c r="C3994" s="6">
        <v>163</v>
      </c>
      <c r="D3994" s="6">
        <v>134</v>
      </c>
      <c r="E3994" s="6">
        <v>130</v>
      </c>
      <c r="F3994" s="6">
        <v>158</v>
      </c>
    </row>
    <row r="3995" spans="2:6" x14ac:dyDescent="0.2">
      <c r="B3995" s="6" t="s">
        <v>44330</v>
      </c>
      <c r="C3995" s="6">
        <v>90</v>
      </c>
      <c r="D3995" s="6">
        <v>130</v>
      </c>
      <c r="E3995" s="6">
        <v>178</v>
      </c>
      <c r="F3995" s="6">
        <v>123</v>
      </c>
    </row>
    <row r="3996" spans="2:6" x14ac:dyDescent="0.2">
      <c r="B3996" s="6" t="s">
        <v>44331</v>
      </c>
      <c r="C3996" s="6">
        <v>132</v>
      </c>
      <c r="D3996" s="6">
        <v>148</v>
      </c>
      <c r="E3996" s="6">
        <v>145</v>
      </c>
      <c r="F3996" s="6">
        <v>149</v>
      </c>
    </row>
    <row r="3997" spans="2:6" x14ac:dyDescent="0.2">
      <c r="B3997" s="6" t="s">
        <v>44332</v>
      </c>
      <c r="C3997" s="6">
        <v>152</v>
      </c>
      <c r="D3997" s="6">
        <v>104</v>
      </c>
      <c r="E3997" s="6">
        <v>135</v>
      </c>
      <c r="F3997" s="6">
        <v>161</v>
      </c>
    </row>
    <row r="3998" spans="2:6" x14ac:dyDescent="0.2">
      <c r="B3998" s="6" t="s">
        <v>44333</v>
      </c>
      <c r="C3998" s="6">
        <v>139</v>
      </c>
      <c r="D3998" s="6">
        <v>163</v>
      </c>
      <c r="E3998" s="6">
        <v>154</v>
      </c>
      <c r="F3998" s="6">
        <v>157</v>
      </c>
    </row>
    <row r="3999" spans="2:6" x14ac:dyDescent="0.2">
      <c r="B3999" s="6" t="s">
        <v>44334</v>
      </c>
      <c r="C3999" s="6">
        <v>130</v>
      </c>
      <c r="D3999" s="6">
        <v>105</v>
      </c>
      <c r="E3999" s="6">
        <v>133</v>
      </c>
      <c r="F3999" s="6">
        <v>136</v>
      </c>
    </row>
    <row r="4000" spans="2:6" x14ac:dyDescent="0.2">
      <c r="B4000" s="6" t="s">
        <v>44335</v>
      </c>
      <c r="C4000" s="6">
        <v>36</v>
      </c>
      <c r="D4000" s="6">
        <v>130</v>
      </c>
      <c r="E4000" s="6">
        <v>127</v>
      </c>
      <c r="F4000" s="6">
        <v>45</v>
      </c>
    </row>
    <row r="4001" spans="2:6" x14ac:dyDescent="0.2">
      <c r="B4001" s="6" t="s">
        <v>44336</v>
      </c>
      <c r="C4001" s="6">
        <v>128</v>
      </c>
      <c r="D4001" s="6">
        <v>117</v>
      </c>
      <c r="E4001" s="6">
        <v>113</v>
      </c>
      <c r="F4001" s="6">
        <v>135</v>
      </c>
    </row>
    <row r="4002" spans="2:6" x14ac:dyDescent="0.2">
      <c r="B4002" s="6" t="s">
        <v>44337</v>
      </c>
      <c r="C4002" s="6">
        <v>147</v>
      </c>
      <c r="D4002" s="6">
        <v>176</v>
      </c>
      <c r="E4002" s="6">
        <v>178</v>
      </c>
      <c r="F4002" s="6">
        <v>136</v>
      </c>
    </row>
    <row r="4003" spans="2:6" x14ac:dyDescent="0.2">
      <c r="B4003" s="6" t="s">
        <v>44338</v>
      </c>
      <c r="C4003" s="6">
        <v>119</v>
      </c>
      <c r="D4003" s="6">
        <v>163</v>
      </c>
      <c r="E4003" s="6">
        <v>205</v>
      </c>
      <c r="F4003" s="6">
        <v>121</v>
      </c>
    </row>
    <row r="4004" spans="2:6" x14ac:dyDescent="0.2">
      <c r="B4004" s="6" t="s">
        <v>44339</v>
      </c>
      <c r="C4004" s="6">
        <v>82</v>
      </c>
      <c r="D4004" s="6">
        <v>182</v>
      </c>
      <c r="E4004" s="6">
        <v>100</v>
      </c>
      <c r="F4004" s="6">
        <v>137</v>
      </c>
    </row>
    <row r="4005" spans="2:6" x14ac:dyDescent="0.2">
      <c r="B4005" s="6" t="s">
        <v>44340</v>
      </c>
      <c r="C4005" s="6">
        <v>106</v>
      </c>
      <c r="D4005" s="6">
        <v>127</v>
      </c>
      <c r="E4005" s="6">
        <v>99</v>
      </c>
      <c r="F4005" s="6">
        <v>170</v>
      </c>
    </row>
    <row r="4006" spans="2:6" x14ac:dyDescent="0.2">
      <c r="B4006" s="6" t="s">
        <v>44341</v>
      </c>
      <c r="C4006" s="6">
        <v>110</v>
      </c>
      <c r="D4006" s="6">
        <v>208</v>
      </c>
      <c r="E4006" s="6">
        <v>121</v>
      </c>
      <c r="F4006" s="6">
        <v>222</v>
      </c>
    </row>
    <row r="4007" spans="2:6" x14ac:dyDescent="0.2">
      <c r="B4007" s="6" t="s">
        <v>44342</v>
      </c>
      <c r="C4007" s="6">
        <v>107</v>
      </c>
      <c r="D4007" s="6">
        <v>178</v>
      </c>
      <c r="E4007" s="6">
        <v>139</v>
      </c>
      <c r="F4007" s="6">
        <v>202</v>
      </c>
    </row>
    <row r="4008" spans="2:6" x14ac:dyDescent="0.2">
      <c r="B4008" s="6" t="s">
        <v>44343</v>
      </c>
      <c r="C4008" s="6">
        <v>95</v>
      </c>
      <c r="D4008" s="6">
        <v>199</v>
      </c>
      <c r="E4008" s="6">
        <v>114</v>
      </c>
      <c r="F4008" s="6">
        <v>194</v>
      </c>
    </row>
    <row r="4009" spans="2:6" x14ac:dyDescent="0.2">
      <c r="B4009" s="6" t="s">
        <v>44344</v>
      </c>
      <c r="C4009" s="6">
        <v>90</v>
      </c>
      <c r="D4009" s="6">
        <v>197</v>
      </c>
      <c r="E4009" s="6">
        <v>111</v>
      </c>
      <c r="F4009" s="6">
        <v>200</v>
      </c>
    </row>
    <row r="4010" spans="2:6" x14ac:dyDescent="0.2">
      <c r="B4010" s="6" t="s">
        <v>44345</v>
      </c>
      <c r="C4010" s="6">
        <v>92</v>
      </c>
      <c r="D4010" s="6">
        <v>180</v>
      </c>
      <c r="E4010" s="6">
        <v>109</v>
      </c>
      <c r="F4010" s="6">
        <v>95</v>
      </c>
    </row>
    <row r="4011" spans="2:6" x14ac:dyDescent="0.2">
      <c r="B4011" s="6" t="s">
        <v>44346</v>
      </c>
      <c r="C4011" s="6">
        <v>90</v>
      </c>
      <c r="D4011" s="6">
        <v>214</v>
      </c>
      <c r="E4011" s="6">
        <v>121</v>
      </c>
      <c r="F4011" s="6">
        <v>184</v>
      </c>
    </row>
    <row r="4012" spans="2:6" x14ac:dyDescent="0.2">
      <c r="B4012" s="6" t="s">
        <v>44347</v>
      </c>
      <c r="C4012" s="6">
        <v>105</v>
      </c>
      <c r="D4012" s="6">
        <v>167</v>
      </c>
      <c r="E4012" s="6">
        <v>83</v>
      </c>
      <c r="F4012" s="6">
        <v>146</v>
      </c>
    </row>
    <row r="4013" spans="2:6" x14ac:dyDescent="0.2">
      <c r="B4013" s="6" t="s">
        <v>44348</v>
      </c>
      <c r="C4013" s="6">
        <v>98</v>
      </c>
      <c r="D4013" s="6">
        <v>154</v>
      </c>
      <c r="E4013" s="6">
        <v>81</v>
      </c>
      <c r="F4013" s="6">
        <v>173</v>
      </c>
    </row>
    <row r="4014" spans="2:6" x14ac:dyDescent="0.2">
      <c r="B4014" s="6" t="s">
        <v>44349</v>
      </c>
      <c r="C4014" s="6">
        <v>101</v>
      </c>
      <c r="D4014" s="6">
        <v>211</v>
      </c>
      <c r="E4014" s="6">
        <v>125</v>
      </c>
      <c r="F4014" s="6">
        <v>180</v>
      </c>
    </row>
    <row r="4015" spans="2:6" x14ac:dyDescent="0.2">
      <c r="B4015" s="6" t="s">
        <v>44350</v>
      </c>
      <c r="C4015" s="6">
        <v>98</v>
      </c>
      <c r="D4015" s="6">
        <v>181</v>
      </c>
      <c r="E4015" s="6">
        <v>105</v>
      </c>
      <c r="F4015" s="6">
        <v>203</v>
      </c>
    </row>
    <row r="4016" spans="2:6" x14ac:dyDescent="0.2">
      <c r="B4016" s="6" t="s">
        <v>44351</v>
      </c>
      <c r="C4016" s="6">
        <v>96</v>
      </c>
      <c r="D4016" s="6">
        <v>182</v>
      </c>
      <c r="E4016" s="6">
        <v>113</v>
      </c>
      <c r="F4016" s="6">
        <v>160</v>
      </c>
    </row>
    <row r="4017" spans="2:6" x14ac:dyDescent="0.2">
      <c r="B4017" s="6" t="s">
        <v>44352</v>
      </c>
      <c r="C4017" s="6">
        <v>99</v>
      </c>
      <c r="D4017" s="6">
        <v>190</v>
      </c>
      <c r="E4017" s="6">
        <v>140</v>
      </c>
      <c r="F4017" s="6">
        <v>148</v>
      </c>
    </row>
    <row r="4018" spans="2:6" x14ac:dyDescent="0.2">
      <c r="B4018" s="6" t="s">
        <v>44353</v>
      </c>
      <c r="C4018" s="6">
        <v>91</v>
      </c>
      <c r="D4018" s="6">
        <v>135</v>
      </c>
      <c r="E4018" s="6">
        <v>96</v>
      </c>
      <c r="F4018" s="6">
        <v>151</v>
      </c>
    </row>
    <row r="4019" spans="2:6" x14ac:dyDescent="0.2">
      <c r="B4019" s="6" t="s">
        <v>44354</v>
      </c>
      <c r="C4019" s="6">
        <v>109</v>
      </c>
      <c r="D4019" s="6">
        <v>172</v>
      </c>
      <c r="E4019" s="6">
        <v>87</v>
      </c>
      <c r="F4019" s="6">
        <v>178</v>
      </c>
    </row>
    <row r="4020" spans="2:6" x14ac:dyDescent="0.2">
      <c r="B4020" s="6" t="s">
        <v>44355</v>
      </c>
      <c r="C4020" s="6">
        <v>97</v>
      </c>
      <c r="D4020" s="6">
        <v>168</v>
      </c>
      <c r="E4020" s="6">
        <v>96</v>
      </c>
      <c r="F4020" s="6">
        <v>110</v>
      </c>
    </row>
    <row r="4021" spans="2:6" x14ac:dyDescent="0.2">
      <c r="B4021" s="6" t="s">
        <v>44356</v>
      </c>
      <c r="C4021" s="6">
        <v>84</v>
      </c>
      <c r="D4021" s="6">
        <v>157</v>
      </c>
      <c r="E4021" s="6">
        <v>91</v>
      </c>
      <c r="F4021" s="6">
        <v>117</v>
      </c>
    </row>
    <row r="4022" spans="2:6" x14ac:dyDescent="0.2">
      <c r="B4022" s="6" t="s">
        <v>44357</v>
      </c>
      <c r="C4022" s="6">
        <v>61</v>
      </c>
      <c r="D4022" s="6">
        <v>202</v>
      </c>
      <c r="E4022" s="6">
        <v>113</v>
      </c>
      <c r="F4022" s="6">
        <v>110</v>
      </c>
    </row>
    <row r="4023" spans="2:6" x14ac:dyDescent="0.2">
      <c r="B4023" s="6" t="s">
        <v>44358</v>
      </c>
      <c r="C4023" s="6">
        <v>117</v>
      </c>
      <c r="D4023" s="6">
        <v>174</v>
      </c>
      <c r="E4023" s="6">
        <v>141</v>
      </c>
      <c r="F4023" s="6">
        <v>195</v>
      </c>
    </row>
    <row r="4024" spans="2:6" x14ac:dyDescent="0.2">
      <c r="B4024" s="6" t="s">
        <v>44359</v>
      </c>
      <c r="C4024" s="6">
        <v>109</v>
      </c>
      <c r="D4024" s="6">
        <v>233</v>
      </c>
      <c r="E4024" s="6">
        <v>116</v>
      </c>
      <c r="F4024" s="6">
        <v>173</v>
      </c>
    </row>
    <row r="4025" spans="2:6" x14ac:dyDescent="0.2">
      <c r="B4025" s="6" t="s">
        <v>44360</v>
      </c>
      <c r="C4025" s="6">
        <v>87</v>
      </c>
      <c r="D4025" s="6">
        <v>198</v>
      </c>
      <c r="E4025" s="6">
        <v>124</v>
      </c>
      <c r="F4025" s="6">
        <v>204</v>
      </c>
    </row>
    <row r="4026" spans="2:6" x14ac:dyDescent="0.2">
      <c r="B4026" s="6" t="s">
        <v>44361</v>
      </c>
      <c r="C4026" s="6">
        <v>91</v>
      </c>
      <c r="D4026" s="6">
        <v>172</v>
      </c>
      <c r="E4026" s="6">
        <v>98</v>
      </c>
      <c r="F4026" s="6">
        <v>161</v>
      </c>
    </row>
    <row r="4027" spans="2:6" x14ac:dyDescent="0.2">
      <c r="B4027" s="6" t="s">
        <v>44362</v>
      </c>
      <c r="C4027" s="6">
        <v>83</v>
      </c>
      <c r="D4027" s="6">
        <v>164</v>
      </c>
      <c r="E4027" s="6">
        <v>89</v>
      </c>
      <c r="F4027" s="6">
        <v>170</v>
      </c>
    </row>
    <row r="4028" spans="2:6" x14ac:dyDescent="0.2">
      <c r="B4028" s="6" t="s">
        <v>44363</v>
      </c>
      <c r="C4028" s="6">
        <v>100</v>
      </c>
      <c r="D4028" s="6">
        <v>221</v>
      </c>
      <c r="E4028" s="6">
        <v>143</v>
      </c>
      <c r="F4028" s="6">
        <v>189</v>
      </c>
    </row>
    <row r="4029" spans="2:6" x14ac:dyDescent="0.2">
      <c r="B4029" s="6" t="s">
        <v>44364</v>
      </c>
      <c r="C4029" s="6">
        <v>78</v>
      </c>
      <c r="D4029" s="6">
        <v>288</v>
      </c>
      <c r="E4029" s="6">
        <v>166</v>
      </c>
      <c r="F4029" s="6">
        <v>142</v>
      </c>
    </row>
    <row r="4030" spans="2:6" x14ac:dyDescent="0.2">
      <c r="B4030" s="6" t="s">
        <v>44365</v>
      </c>
      <c r="C4030" s="6">
        <v>78</v>
      </c>
      <c r="D4030" s="6">
        <v>126</v>
      </c>
      <c r="E4030" s="6">
        <v>87</v>
      </c>
      <c r="F4030" s="6">
        <v>144</v>
      </c>
    </row>
    <row r="4031" spans="2:6" x14ac:dyDescent="0.2">
      <c r="B4031" s="6" t="s">
        <v>44366</v>
      </c>
      <c r="C4031" s="6">
        <v>106</v>
      </c>
      <c r="D4031" s="6">
        <v>165</v>
      </c>
      <c r="E4031" s="6">
        <v>138</v>
      </c>
      <c r="F4031" s="6">
        <v>183</v>
      </c>
    </row>
    <row r="4032" spans="2:6" x14ac:dyDescent="0.2">
      <c r="B4032" s="6" t="s">
        <v>44367</v>
      </c>
      <c r="C4032" s="6">
        <v>107</v>
      </c>
      <c r="D4032" s="6">
        <v>214</v>
      </c>
      <c r="E4032" s="6">
        <v>138</v>
      </c>
      <c r="F4032" s="6">
        <v>194</v>
      </c>
    </row>
    <row r="4033" spans="2:6" x14ac:dyDescent="0.2">
      <c r="B4033" s="6" t="s">
        <v>44368</v>
      </c>
      <c r="C4033" s="6">
        <v>70</v>
      </c>
      <c r="D4033" s="6">
        <v>190</v>
      </c>
      <c r="E4033" s="6">
        <v>143</v>
      </c>
      <c r="F4033" s="6">
        <v>84</v>
      </c>
    </row>
    <row r="4034" spans="2:6" x14ac:dyDescent="0.2">
      <c r="B4034" s="6" t="s">
        <v>44369</v>
      </c>
      <c r="C4034" s="6">
        <v>120</v>
      </c>
      <c r="D4034" s="6">
        <v>215</v>
      </c>
      <c r="E4034" s="6">
        <v>137</v>
      </c>
      <c r="F4034" s="6">
        <v>206</v>
      </c>
    </row>
    <row r="4035" spans="2:6" x14ac:dyDescent="0.2">
      <c r="B4035" s="6" t="s">
        <v>44370</v>
      </c>
      <c r="C4035" s="6">
        <v>63</v>
      </c>
      <c r="D4035" s="6">
        <v>185</v>
      </c>
      <c r="E4035" s="6">
        <v>122</v>
      </c>
      <c r="F4035" s="6">
        <v>150</v>
      </c>
    </row>
    <row r="4036" spans="2:6" x14ac:dyDescent="0.2">
      <c r="B4036" s="6" t="s">
        <v>44371</v>
      </c>
      <c r="C4036" s="6">
        <v>83</v>
      </c>
      <c r="D4036" s="6">
        <v>162</v>
      </c>
      <c r="E4036" s="6">
        <v>124</v>
      </c>
      <c r="F4036" s="6">
        <v>182</v>
      </c>
    </row>
    <row r="4037" spans="2:6" x14ac:dyDescent="0.2">
      <c r="B4037" s="6" t="s">
        <v>44372</v>
      </c>
      <c r="C4037" s="6">
        <v>111</v>
      </c>
      <c r="D4037" s="6">
        <v>197</v>
      </c>
      <c r="E4037" s="6">
        <v>85</v>
      </c>
      <c r="F4037" s="6">
        <v>173</v>
      </c>
    </row>
    <row r="4038" spans="2:6" x14ac:dyDescent="0.2">
      <c r="B4038" s="6" t="s">
        <v>44373</v>
      </c>
      <c r="C4038" s="6">
        <v>82</v>
      </c>
      <c r="D4038" s="6">
        <v>271</v>
      </c>
      <c r="E4038" s="6">
        <v>141</v>
      </c>
      <c r="F4038" s="6">
        <v>105</v>
      </c>
    </row>
    <row r="4039" spans="2:6" x14ac:dyDescent="0.2">
      <c r="B4039" s="6" t="s">
        <v>44374</v>
      </c>
      <c r="C4039" s="6">
        <v>97</v>
      </c>
      <c r="D4039" s="6">
        <v>204</v>
      </c>
      <c r="E4039" s="6">
        <v>106</v>
      </c>
      <c r="F4039" s="6">
        <v>166</v>
      </c>
    </row>
    <row r="4040" spans="2:6" x14ac:dyDescent="0.2">
      <c r="B4040" s="6" t="s">
        <v>44375</v>
      </c>
      <c r="C4040" s="6">
        <v>79</v>
      </c>
      <c r="D4040" s="6">
        <v>165</v>
      </c>
      <c r="E4040" s="6">
        <v>111</v>
      </c>
      <c r="F4040" s="6">
        <v>145</v>
      </c>
    </row>
    <row r="4041" spans="2:6" x14ac:dyDescent="0.2">
      <c r="B4041" s="6" t="s">
        <v>44376</v>
      </c>
      <c r="C4041" s="6">
        <v>88</v>
      </c>
      <c r="D4041" s="6">
        <v>128</v>
      </c>
      <c r="E4041" s="6">
        <v>102</v>
      </c>
      <c r="F4041" s="6">
        <v>188</v>
      </c>
    </row>
    <row r="4042" spans="2:6" x14ac:dyDescent="0.2">
      <c r="B4042" s="6" t="s">
        <v>44377</v>
      </c>
      <c r="C4042" s="6">
        <v>112</v>
      </c>
      <c r="D4042" s="6">
        <v>144</v>
      </c>
      <c r="E4042" s="6">
        <v>80</v>
      </c>
      <c r="F4042" s="6">
        <v>148</v>
      </c>
    </row>
    <row r="4043" spans="2:6" x14ac:dyDescent="0.2">
      <c r="B4043" s="6" t="s">
        <v>44378</v>
      </c>
      <c r="C4043" s="6">
        <v>142</v>
      </c>
      <c r="D4043" s="6">
        <v>172</v>
      </c>
      <c r="E4043" s="6">
        <v>115</v>
      </c>
      <c r="F4043" s="6">
        <v>180</v>
      </c>
    </row>
    <row r="4044" spans="2:6" x14ac:dyDescent="0.2">
      <c r="B4044" s="6" t="s">
        <v>44379</v>
      </c>
      <c r="C4044" s="6">
        <v>79</v>
      </c>
      <c r="D4044" s="6">
        <v>190</v>
      </c>
      <c r="E4044" s="6">
        <v>120</v>
      </c>
      <c r="F4044" s="6">
        <v>173</v>
      </c>
    </row>
    <row r="4045" spans="2:6" x14ac:dyDescent="0.2">
      <c r="B4045" s="6" t="s">
        <v>44380</v>
      </c>
      <c r="C4045" s="6">
        <v>94</v>
      </c>
      <c r="D4045" s="6">
        <v>120</v>
      </c>
      <c r="E4045" s="6">
        <v>94</v>
      </c>
      <c r="F4045" s="6">
        <v>174</v>
      </c>
    </row>
    <row r="4046" spans="2:6" x14ac:dyDescent="0.2">
      <c r="B4046" s="6" t="s">
        <v>44381</v>
      </c>
      <c r="C4046" s="6">
        <v>95</v>
      </c>
      <c r="D4046" s="6">
        <v>198</v>
      </c>
      <c r="E4046" s="6">
        <v>113</v>
      </c>
      <c r="F4046" s="6">
        <v>175</v>
      </c>
    </row>
    <row r="4047" spans="2:6" x14ac:dyDescent="0.2">
      <c r="B4047" s="6" t="s">
        <v>44382</v>
      </c>
      <c r="C4047" s="6">
        <v>92</v>
      </c>
      <c r="D4047" s="6">
        <v>121</v>
      </c>
      <c r="E4047" s="6">
        <v>83</v>
      </c>
      <c r="F4047" s="6">
        <v>150</v>
      </c>
    </row>
    <row r="4048" spans="2:6" x14ac:dyDescent="0.2">
      <c r="B4048" s="6" t="s">
        <v>44383</v>
      </c>
      <c r="C4048" s="6">
        <v>94</v>
      </c>
      <c r="D4048" s="6">
        <v>195</v>
      </c>
      <c r="E4048" s="6">
        <v>120</v>
      </c>
      <c r="F4048" s="6">
        <v>158</v>
      </c>
    </row>
    <row r="4049" spans="2:6" x14ac:dyDescent="0.2">
      <c r="B4049" s="6" t="s">
        <v>44384</v>
      </c>
      <c r="C4049" s="6">
        <v>94</v>
      </c>
      <c r="D4049" s="6">
        <v>213</v>
      </c>
      <c r="E4049" s="6">
        <v>131</v>
      </c>
      <c r="F4049" s="6">
        <v>181</v>
      </c>
    </row>
    <row r="4050" spans="2:6" x14ac:dyDescent="0.2">
      <c r="B4050" s="6" t="s">
        <v>44385</v>
      </c>
      <c r="C4050" s="6">
        <v>75</v>
      </c>
      <c r="D4050" s="6">
        <v>160</v>
      </c>
      <c r="E4050" s="6">
        <v>104</v>
      </c>
      <c r="F4050" s="6">
        <v>158</v>
      </c>
    </row>
    <row r="4051" spans="2:6" x14ac:dyDescent="0.2">
      <c r="B4051" s="6" t="s">
        <v>44386</v>
      </c>
      <c r="C4051" s="6">
        <v>89</v>
      </c>
      <c r="D4051" s="6">
        <v>193</v>
      </c>
      <c r="E4051" s="6">
        <v>114</v>
      </c>
      <c r="F4051" s="6">
        <v>154</v>
      </c>
    </row>
    <row r="4052" spans="2:6" x14ac:dyDescent="0.2">
      <c r="B4052" s="6" t="s">
        <v>44387</v>
      </c>
      <c r="C4052" s="6">
        <v>108</v>
      </c>
      <c r="D4052" s="6">
        <v>138</v>
      </c>
      <c r="E4052" s="6">
        <v>117</v>
      </c>
      <c r="F4052" s="6">
        <v>149</v>
      </c>
    </row>
    <row r="4053" spans="2:6" x14ac:dyDescent="0.2">
      <c r="B4053" s="6" t="s">
        <v>44388</v>
      </c>
      <c r="C4053" s="6">
        <v>109</v>
      </c>
      <c r="D4053" s="6">
        <v>182</v>
      </c>
      <c r="E4053" s="6">
        <v>118</v>
      </c>
      <c r="F4053" s="6">
        <v>176</v>
      </c>
    </row>
    <row r="4054" spans="2:6" x14ac:dyDescent="0.2">
      <c r="B4054" s="6" t="s">
        <v>44389</v>
      </c>
      <c r="C4054" s="6">
        <v>93</v>
      </c>
      <c r="D4054" s="6">
        <v>118</v>
      </c>
      <c r="E4054" s="6">
        <v>66</v>
      </c>
      <c r="F4054" s="6">
        <v>160</v>
      </c>
    </row>
    <row r="4055" spans="2:6" x14ac:dyDescent="0.2">
      <c r="B4055" s="6" t="s">
        <v>44390</v>
      </c>
      <c r="C4055" s="6">
        <v>96</v>
      </c>
      <c r="D4055" s="6">
        <v>180</v>
      </c>
      <c r="E4055" s="6">
        <v>113</v>
      </c>
      <c r="F4055" s="6">
        <v>115</v>
      </c>
    </row>
    <row r="4056" spans="2:6" x14ac:dyDescent="0.2">
      <c r="B4056" s="6" t="s">
        <v>44391</v>
      </c>
      <c r="C4056" s="6">
        <v>64</v>
      </c>
      <c r="D4056" s="6">
        <v>193</v>
      </c>
      <c r="E4056" s="6">
        <v>108</v>
      </c>
      <c r="F4056" s="6">
        <v>121</v>
      </c>
    </row>
    <row r="4057" spans="2:6" x14ac:dyDescent="0.2">
      <c r="B4057" s="6" t="s">
        <v>44392</v>
      </c>
      <c r="C4057" s="6">
        <v>84</v>
      </c>
      <c r="D4057" s="6">
        <v>202</v>
      </c>
      <c r="E4057" s="6">
        <v>125</v>
      </c>
      <c r="F4057" s="6">
        <v>167</v>
      </c>
    </row>
    <row r="4058" spans="2:6" x14ac:dyDescent="0.2">
      <c r="B4058" s="6" t="s">
        <v>44393</v>
      </c>
      <c r="C4058" s="6">
        <v>68</v>
      </c>
      <c r="D4058" s="6">
        <v>169</v>
      </c>
      <c r="E4058" s="6">
        <v>83</v>
      </c>
      <c r="F4058" s="6">
        <v>145</v>
      </c>
    </row>
    <row r="4059" spans="2:6" x14ac:dyDescent="0.2">
      <c r="B4059" s="6" t="s">
        <v>44394</v>
      </c>
      <c r="C4059" s="6">
        <v>122</v>
      </c>
      <c r="D4059" s="6">
        <v>188</v>
      </c>
      <c r="E4059" s="6">
        <v>102</v>
      </c>
      <c r="F4059" s="6">
        <v>193</v>
      </c>
    </row>
    <row r="4060" spans="2:6" x14ac:dyDescent="0.2">
      <c r="B4060" s="6" t="s">
        <v>44395</v>
      </c>
      <c r="C4060" s="6">
        <v>73</v>
      </c>
      <c r="D4060" s="6">
        <v>163</v>
      </c>
      <c r="E4060" s="6">
        <v>121</v>
      </c>
      <c r="F4060" s="6">
        <v>113</v>
      </c>
    </row>
    <row r="4061" spans="2:6" x14ac:dyDescent="0.2">
      <c r="B4061" s="6" t="s">
        <v>44396</v>
      </c>
      <c r="C4061" s="6">
        <v>98</v>
      </c>
      <c r="D4061" s="6">
        <v>144</v>
      </c>
      <c r="E4061" s="6">
        <v>127</v>
      </c>
      <c r="F4061" s="6">
        <v>206</v>
      </c>
    </row>
    <row r="4062" spans="2:6" x14ac:dyDescent="0.2">
      <c r="B4062" s="6" t="s">
        <v>44397</v>
      </c>
      <c r="C4062" s="6">
        <v>99</v>
      </c>
      <c r="D4062" s="6">
        <v>147</v>
      </c>
      <c r="E4062" s="6">
        <v>108</v>
      </c>
      <c r="F4062" s="6">
        <v>183</v>
      </c>
    </row>
    <row r="4063" spans="2:6" x14ac:dyDescent="0.2">
      <c r="B4063" s="6" t="s">
        <v>44398</v>
      </c>
      <c r="C4063" s="6">
        <v>60</v>
      </c>
      <c r="D4063" s="6">
        <v>167</v>
      </c>
      <c r="E4063" s="6">
        <v>105</v>
      </c>
      <c r="F4063" s="6">
        <v>157</v>
      </c>
    </row>
    <row r="4064" spans="2:6" x14ac:dyDescent="0.2">
      <c r="B4064" s="6" t="s">
        <v>44399</v>
      </c>
      <c r="C4064" s="6">
        <v>85</v>
      </c>
      <c r="D4064" s="6">
        <v>196</v>
      </c>
      <c r="E4064" s="6">
        <v>111</v>
      </c>
      <c r="F4064" s="6">
        <v>158</v>
      </c>
    </row>
    <row r="4065" spans="2:6" x14ac:dyDescent="0.2">
      <c r="B4065" s="6" t="s">
        <v>44400</v>
      </c>
      <c r="C4065" s="6">
        <v>104</v>
      </c>
      <c r="D4065" s="6">
        <v>153</v>
      </c>
      <c r="E4065" s="6">
        <v>108</v>
      </c>
      <c r="F4065" s="6">
        <v>173</v>
      </c>
    </row>
    <row r="4066" spans="2:6" x14ac:dyDescent="0.2">
      <c r="B4066" s="6" t="s">
        <v>44401</v>
      </c>
      <c r="C4066" s="6">
        <v>99</v>
      </c>
      <c r="D4066" s="6">
        <v>119</v>
      </c>
      <c r="E4066" s="6">
        <v>75</v>
      </c>
      <c r="F4066" s="6">
        <v>164</v>
      </c>
    </row>
    <row r="4067" spans="2:6" x14ac:dyDescent="0.2">
      <c r="B4067" s="6" t="s">
        <v>44402</v>
      </c>
      <c r="C4067" s="6">
        <v>82</v>
      </c>
      <c r="D4067" s="6">
        <v>159</v>
      </c>
      <c r="E4067" s="6">
        <v>96</v>
      </c>
      <c r="F4067" s="6">
        <v>188</v>
      </c>
    </row>
    <row r="4068" spans="2:6" x14ac:dyDescent="0.2">
      <c r="B4068" s="6" t="s">
        <v>44403</v>
      </c>
      <c r="C4068" s="6">
        <v>97</v>
      </c>
      <c r="D4068" s="6">
        <v>206</v>
      </c>
      <c r="E4068" s="6">
        <v>105</v>
      </c>
      <c r="F4068" s="6">
        <v>191</v>
      </c>
    </row>
    <row r="4069" spans="2:6" x14ac:dyDescent="0.2">
      <c r="B4069" s="6" t="s">
        <v>44404</v>
      </c>
      <c r="C4069" s="6">
        <v>82</v>
      </c>
      <c r="D4069" s="6">
        <v>120</v>
      </c>
      <c r="E4069" s="6">
        <v>101</v>
      </c>
      <c r="F4069" s="6">
        <v>144</v>
      </c>
    </row>
    <row r="4070" spans="2:6" x14ac:dyDescent="0.2">
      <c r="B4070" s="6" t="s">
        <v>44405</v>
      </c>
      <c r="C4070" s="6">
        <v>70</v>
      </c>
      <c r="D4070" s="6">
        <v>176</v>
      </c>
      <c r="E4070" s="6">
        <v>125</v>
      </c>
      <c r="F4070" s="6">
        <v>135</v>
      </c>
    </row>
    <row r="4071" spans="2:6" x14ac:dyDescent="0.2">
      <c r="B4071" s="6" t="s">
        <v>44406</v>
      </c>
      <c r="C4071" s="6">
        <v>89</v>
      </c>
      <c r="D4071" s="6">
        <v>74</v>
      </c>
      <c r="E4071" s="6">
        <v>61</v>
      </c>
      <c r="F4071" s="6">
        <v>178</v>
      </c>
    </row>
    <row r="4072" spans="2:6" x14ac:dyDescent="0.2">
      <c r="B4072" s="6" t="s">
        <v>44407</v>
      </c>
      <c r="C4072" s="6">
        <v>73</v>
      </c>
      <c r="D4072" s="6">
        <v>146</v>
      </c>
      <c r="E4072" s="6">
        <v>89</v>
      </c>
      <c r="F4072" s="6">
        <v>153</v>
      </c>
    </row>
    <row r="4073" spans="2:6" x14ac:dyDescent="0.2">
      <c r="B4073" s="6" t="s">
        <v>44408</v>
      </c>
      <c r="C4073" s="6">
        <v>86</v>
      </c>
      <c r="D4073" s="6">
        <v>201</v>
      </c>
      <c r="E4073" s="6">
        <v>109</v>
      </c>
      <c r="F4073" s="6">
        <v>120</v>
      </c>
    </row>
    <row r="4074" spans="2:6" x14ac:dyDescent="0.2">
      <c r="B4074" s="6" t="s">
        <v>44409</v>
      </c>
      <c r="C4074" s="6">
        <v>79</v>
      </c>
      <c r="D4074" s="6">
        <v>250</v>
      </c>
      <c r="E4074" s="6">
        <v>152</v>
      </c>
      <c r="F4074" s="6">
        <v>142</v>
      </c>
    </row>
    <row r="4075" spans="2:6" x14ac:dyDescent="0.2">
      <c r="B4075" s="6" t="s">
        <v>44410</v>
      </c>
      <c r="C4075" s="6">
        <v>91</v>
      </c>
      <c r="D4075" s="6">
        <v>190</v>
      </c>
      <c r="E4075" s="6">
        <v>106</v>
      </c>
      <c r="F4075" s="6">
        <v>188</v>
      </c>
    </row>
    <row r="4076" spans="2:6" x14ac:dyDescent="0.2">
      <c r="B4076" s="6" t="s">
        <v>44411</v>
      </c>
      <c r="C4076" s="6">
        <v>95</v>
      </c>
      <c r="D4076" s="6">
        <v>206</v>
      </c>
      <c r="E4076" s="6">
        <v>151</v>
      </c>
      <c r="F4076" s="6">
        <v>183</v>
      </c>
    </row>
    <row r="4077" spans="2:6" x14ac:dyDescent="0.2">
      <c r="B4077" s="6" t="s">
        <v>44412</v>
      </c>
      <c r="C4077" s="6">
        <v>125</v>
      </c>
      <c r="D4077" s="6">
        <v>209</v>
      </c>
      <c r="E4077" s="6">
        <v>125</v>
      </c>
      <c r="F4077" s="6">
        <v>191</v>
      </c>
    </row>
    <row r="4078" spans="2:6" x14ac:dyDescent="0.2">
      <c r="B4078" s="6" t="s">
        <v>44413</v>
      </c>
      <c r="C4078" s="6">
        <v>76</v>
      </c>
      <c r="D4078" s="6">
        <v>227</v>
      </c>
      <c r="E4078" s="6">
        <v>151</v>
      </c>
      <c r="F4078" s="6">
        <v>145</v>
      </c>
    </row>
    <row r="4079" spans="2:6" x14ac:dyDescent="0.2">
      <c r="B4079" s="6" t="s">
        <v>44414</v>
      </c>
      <c r="C4079" s="6">
        <v>84</v>
      </c>
      <c r="D4079" s="6">
        <v>199</v>
      </c>
      <c r="E4079" s="6">
        <v>101</v>
      </c>
      <c r="F4079" s="6">
        <v>141</v>
      </c>
    </row>
    <row r="4080" spans="2:6" x14ac:dyDescent="0.2">
      <c r="B4080" s="6" t="s">
        <v>44415</v>
      </c>
      <c r="C4080" s="6">
        <v>90</v>
      </c>
      <c r="D4080" s="6">
        <v>176</v>
      </c>
      <c r="E4080" s="6">
        <v>71</v>
      </c>
      <c r="F4080" s="6">
        <v>168</v>
      </c>
    </row>
    <row r="4081" spans="2:6" x14ac:dyDescent="0.2">
      <c r="B4081" s="6" t="s">
        <v>44416</v>
      </c>
      <c r="C4081" s="6">
        <v>92</v>
      </c>
      <c r="D4081" s="6">
        <v>244</v>
      </c>
      <c r="E4081" s="6">
        <v>139</v>
      </c>
      <c r="F4081" s="6">
        <v>210</v>
      </c>
    </row>
    <row r="4082" spans="2:6" x14ac:dyDescent="0.2">
      <c r="B4082" s="6" t="s">
        <v>44417</v>
      </c>
      <c r="C4082" s="6">
        <v>72</v>
      </c>
      <c r="D4082" s="6">
        <v>180</v>
      </c>
      <c r="E4082" s="6">
        <v>90</v>
      </c>
      <c r="F4082" s="6">
        <v>133</v>
      </c>
    </row>
    <row r="4083" spans="2:6" x14ac:dyDescent="0.2">
      <c r="B4083" s="6" t="s">
        <v>44418</v>
      </c>
      <c r="C4083" s="6">
        <v>83</v>
      </c>
      <c r="D4083" s="6">
        <v>90</v>
      </c>
      <c r="E4083" s="6">
        <v>67</v>
      </c>
      <c r="F4083" s="6">
        <v>145</v>
      </c>
    </row>
    <row r="4084" spans="2:6" x14ac:dyDescent="0.2">
      <c r="B4084" s="6" t="s">
        <v>44419</v>
      </c>
      <c r="C4084" s="6">
        <v>79</v>
      </c>
      <c r="D4084" s="6">
        <v>181</v>
      </c>
      <c r="E4084" s="6">
        <v>112</v>
      </c>
      <c r="F4084" s="6">
        <v>167</v>
      </c>
    </row>
    <row r="4085" spans="2:6" x14ac:dyDescent="0.2">
      <c r="B4085" s="6" t="s">
        <v>44420</v>
      </c>
      <c r="C4085" s="6">
        <v>95</v>
      </c>
      <c r="D4085" s="6">
        <v>132</v>
      </c>
      <c r="E4085" s="6">
        <v>89</v>
      </c>
      <c r="F4085" s="6">
        <v>144</v>
      </c>
    </row>
    <row r="4086" spans="2:6" x14ac:dyDescent="0.2">
      <c r="B4086" s="6" t="s">
        <v>44421</v>
      </c>
      <c r="C4086" s="6">
        <v>100</v>
      </c>
      <c r="D4086" s="6">
        <v>203</v>
      </c>
      <c r="E4086" s="6">
        <v>95</v>
      </c>
      <c r="F4086" s="6">
        <v>135</v>
      </c>
    </row>
    <row r="4087" spans="2:6" x14ac:dyDescent="0.2">
      <c r="B4087" s="6" t="s">
        <v>44422</v>
      </c>
      <c r="C4087" s="6">
        <v>76</v>
      </c>
      <c r="D4087" s="6">
        <v>231</v>
      </c>
      <c r="E4087" s="6">
        <v>150</v>
      </c>
      <c r="F4087" s="6">
        <v>158</v>
      </c>
    </row>
    <row r="4088" spans="2:6" x14ac:dyDescent="0.2">
      <c r="B4088" s="6" t="s">
        <v>44423</v>
      </c>
      <c r="C4088" s="6">
        <v>81</v>
      </c>
      <c r="D4088" s="6">
        <v>196</v>
      </c>
      <c r="E4088" s="6">
        <v>125</v>
      </c>
      <c r="F4088" s="6">
        <v>149</v>
      </c>
    </row>
    <row r="4089" spans="2:6" x14ac:dyDescent="0.2">
      <c r="B4089" s="6" t="s">
        <v>44424</v>
      </c>
      <c r="C4089" s="6">
        <v>98</v>
      </c>
      <c r="D4089" s="6">
        <v>235</v>
      </c>
      <c r="E4089" s="6">
        <v>118</v>
      </c>
      <c r="F4089" s="6">
        <v>176</v>
      </c>
    </row>
    <row r="4090" spans="2:6" x14ac:dyDescent="0.2">
      <c r="B4090" s="6" t="s">
        <v>44425</v>
      </c>
      <c r="C4090" s="6">
        <v>103</v>
      </c>
      <c r="D4090" s="6">
        <v>241</v>
      </c>
      <c r="E4090" s="6">
        <v>146</v>
      </c>
      <c r="F4090" s="6">
        <v>171</v>
      </c>
    </row>
    <row r="4091" spans="2:6" x14ac:dyDescent="0.2">
      <c r="B4091" s="6" t="s">
        <v>44426</v>
      </c>
      <c r="C4091" s="6">
        <v>95</v>
      </c>
      <c r="D4091" s="6">
        <v>161</v>
      </c>
      <c r="E4091" s="6">
        <v>112</v>
      </c>
      <c r="F4091" s="6">
        <v>163</v>
      </c>
    </row>
    <row r="4092" spans="2:6" x14ac:dyDescent="0.2">
      <c r="B4092" s="6" t="s">
        <v>44427</v>
      </c>
      <c r="C4092" s="6">
        <v>91</v>
      </c>
      <c r="D4092" s="6">
        <v>89</v>
      </c>
      <c r="E4092" s="6">
        <v>54</v>
      </c>
      <c r="F4092" s="6">
        <v>190</v>
      </c>
    </row>
    <row r="4093" spans="2:6" x14ac:dyDescent="0.2">
      <c r="B4093" s="6" t="s">
        <v>44428</v>
      </c>
      <c r="C4093" s="6">
        <v>88</v>
      </c>
      <c r="D4093" s="6">
        <v>246</v>
      </c>
      <c r="E4093" s="6">
        <v>138</v>
      </c>
      <c r="F4093" s="6">
        <v>155</v>
      </c>
    </row>
    <row r="4094" spans="2:6" x14ac:dyDescent="0.2">
      <c r="B4094" s="6" t="s">
        <v>44429</v>
      </c>
      <c r="C4094" s="6">
        <v>111</v>
      </c>
      <c r="D4094" s="6">
        <v>147</v>
      </c>
      <c r="E4094" s="6">
        <v>81</v>
      </c>
      <c r="F4094" s="6">
        <v>262</v>
      </c>
    </row>
    <row r="4095" spans="2:6" x14ac:dyDescent="0.2">
      <c r="B4095" s="6" t="s">
        <v>44430</v>
      </c>
      <c r="C4095" s="6">
        <v>74</v>
      </c>
      <c r="D4095" s="6">
        <v>178</v>
      </c>
      <c r="E4095" s="6">
        <v>86</v>
      </c>
      <c r="F4095" s="6">
        <v>163</v>
      </c>
    </row>
    <row r="4096" spans="2:6" x14ac:dyDescent="0.2">
      <c r="B4096" s="6" t="s">
        <v>44431</v>
      </c>
      <c r="C4096" s="6">
        <v>92</v>
      </c>
      <c r="D4096" s="6">
        <v>198</v>
      </c>
      <c r="E4096" s="6">
        <v>103</v>
      </c>
      <c r="F4096" s="6">
        <v>165</v>
      </c>
    </row>
    <row r="4097" spans="2:6" x14ac:dyDescent="0.2">
      <c r="B4097" s="6" t="s">
        <v>44432</v>
      </c>
      <c r="C4097" s="6">
        <v>113</v>
      </c>
      <c r="D4097" s="6">
        <v>160</v>
      </c>
      <c r="E4097" s="6">
        <v>94</v>
      </c>
      <c r="F4097" s="6">
        <v>196</v>
      </c>
    </row>
    <row r="4098" spans="2:6" x14ac:dyDescent="0.2">
      <c r="B4098" s="6" t="s">
        <v>44433</v>
      </c>
      <c r="C4098" s="6">
        <v>119</v>
      </c>
      <c r="D4098" s="6">
        <v>216</v>
      </c>
      <c r="E4098" s="6">
        <v>125</v>
      </c>
      <c r="F4098" s="6">
        <v>187</v>
      </c>
    </row>
    <row r="4099" spans="2:6" x14ac:dyDescent="0.2">
      <c r="B4099" s="6" t="s">
        <v>44434</v>
      </c>
      <c r="C4099" s="6">
        <v>94</v>
      </c>
      <c r="D4099" s="6">
        <v>160</v>
      </c>
      <c r="E4099" s="6">
        <v>116</v>
      </c>
      <c r="F4099" s="6">
        <v>157</v>
      </c>
    </row>
    <row r="4100" spans="2:6" x14ac:dyDescent="0.2">
      <c r="B4100" s="6" t="s">
        <v>44435</v>
      </c>
      <c r="C4100" s="6">
        <v>33</v>
      </c>
      <c r="D4100" s="6">
        <v>201</v>
      </c>
      <c r="E4100" s="6">
        <v>107</v>
      </c>
      <c r="F4100" s="6">
        <v>49</v>
      </c>
    </row>
    <row r="4101" spans="2:6" x14ac:dyDescent="0.2">
      <c r="B4101" s="6" t="s">
        <v>44436</v>
      </c>
      <c r="C4101" s="6">
        <v>117</v>
      </c>
      <c r="D4101" s="6">
        <v>115</v>
      </c>
      <c r="E4101" s="6">
        <v>77</v>
      </c>
      <c r="F4101" s="6">
        <v>175</v>
      </c>
    </row>
    <row r="4102" spans="2:6" x14ac:dyDescent="0.2">
      <c r="B4102" s="6" t="s">
        <v>44437</v>
      </c>
      <c r="C4102" s="6">
        <v>111</v>
      </c>
      <c r="D4102" s="6">
        <v>235</v>
      </c>
      <c r="E4102" s="6">
        <v>140</v>
      </c>
      <c r="F4102" s="6">
        <v>219</v>
      </c>
    </row>
    <row r="4103" spans="2:6" x14ac:dyDescent="0.2">
      <c r="B4103" s="6" t="s">
        <v>44438</v>
      </c>
      <c r="C4103" s="6">
        <v>72</v>
      </c>
      <c r="D4103" s="6">
        <v>178</v>
      </c>
      <c r="E4103" s="6">
        <v>103</v>
      </c>
      <c r="F4103" s="6">
        <v>138</v>
      </c>
    </row>
    <row r="4104" spans="2:6" x14ac:dyDescent="0.2">
      <c r="B4104" s="6" t="s">
        <v>44439</v>
      </c>
      <c r="C4104" s="6">
        <v>112</v>
      </c>
      <c r="D4104" s="6">
        <v>126</v>
      </c>
      <c r="E4104" s="6">
        <v>97</v>
      </c>
      <c r="F4104" s="6">
        <v>121</v>
      </c>
    </row>
    <row r="4105" spans="2:6" x14ac:dyDescent="0.2">
      <c r="B4105" s="6" t="s">
        <v>44440</v>
      </c>
      <c r="C4105" s="6">
        <v>102</v>
      </c>
      <c r="D4105" s="6">
        <v>101</v>
      </c>
      <c r="E4105" s="6">
        <v>89</v>
      </c>
      <c r="F4105" s="6">
        <v>138</v>
      </c>
    </row>
    <row r="4106" spans="2:6" x14ac:dyDescent="0.2">
      <c r="B4106" s="6" t="s">
        <v>44441</v>
      </c>
      <c r="C4106" s="6">
        <v>119</v>
      </c>
      <c r="D4106" s="6">
        <v>162</v>
      </c>
      <c r="E4106" s="6">
        <v>157</v>
      </c>
      <c r="F4106" s="6">
        <v>138</v>
      </c>
    </row>
    <row r="4107" spans="2:6" x14ac:dyDescent="0.2">
      <c r="B4107" s="6" t="s">
        <v>44442</v>
      </c>
      <c r="C4107" s="6">
        <v>109</v>
      </c>
      <c r="D4107" s="6">
        <v>146</v>
      </c>
      <c r="E4107" s="6">
        <v>133</v>
      </c>
      <c r="F4107" s="6">
        <v>114</v>
      </c>
    </row>
    <row r="4108" spans="2:6" x14ac:dyDescent="0.2">
      <c r="B4108" s="6" t="s">
        <v>44443</v>
      </c>
      <c r="C4108" s="6">
        <v>90</v>
      </c>
      <c r="D4108" s="6">
        <v>123</v>
      </c>
      <c r="E4108" s="6">
        <v>92</v>
      </c>
      <c r="F4108" s="6">
        <v>121</v>
      </c>
    </row>
    <row r="4109" spans="2:6" x14ac:dyDescent="0.2">
      <c r="B4109" s="6" t="s">
        <v>44444</v>
      </c>
      <c r="C4109" s="6">
        <v>81</v>
      </c>
      <c r="D4109" s="6">
        <v>104</v>
      </c>
      <c r="E4109" s="6">
        <v>135</v>
      </c>
      <c r="F4109" s="6">
        <v>128</v>
      </c>
    </row>
    <row r="4110" spans="2:6" x14ac:dyDescent="0.2">
      <c r="B4110" s="6" t="s">
        <v>44445</v>
      </c>
      <c r="C4110" s="6">
        <v>82</v>
      </c>
      <c r="D4110" s="6">
        <v>139</v>
      </c>
      <c r="E4110" s="6">
        <v>113</v>
      </c>
      <c r="F4110" s="6">
        <v>74</v>
      </c>
    </row>
    <row r="4111" spans="2:6" x14ac:dyDescent="0.2">
      <c r="B4111" s="6" t="s">
        <v>44446</v>
      </c>
      <c r="C4111" s="6">
        <v>89</v>
      </c>
      <c r="D4111" s="6">
        <v>116</v>
      </c>
      <c r="E4111" s="6">
        <v>115</v>
      </c>
      <c r="F4111" s="6">
        <v>141</v>
      </c>
    </row>
    <row r="4112" spans="2:6" x14ac:dyDescent="0.2">
      <c r="B4112" s="6" t="s">
        <v>44447</v>
      </c>
      <c r="C4112" s="6">
        <v>112</v>
      </c>
      <c r="D4112" s="6">
        <v>96</v>
      </c>
      <c r="E4112" s="6">
        <v>109</v>
      </c>
      <c r="F4112" s="6">
        <v>108</v>
      </c>
    </row>
    <row r="4113" spans="2:6" x14ac:dyDescent="0.2">
      <c r="B4113" s="6" t="s">
        <v>44448</v>
      </c>
      <c r="C4113" s="6">
        <v>102</v>
      </c>
      <c r="D4113" s="6">
        <v>110</v>
      </c>
      <c r="E4113" s="6">
        <v>92</v>
      </c>
      <c r="F4113" s="6">
        <v>151</v>
      </c>
    </row>
    <row r="4114" spans="2:6" x14ac:dyDescent="0.2">
      <c r="B4114" s="6" t="s">
        <v>44449</v>
      </c>
      <c r="C4114" s="6">
        <v>124</v>
      </c>
      <c r="D4114" s="6">
        <v>167</v>
      </c>
      <c r="E4114" s="6">
        <v>134</v>
      </c>
      <c r="F4114" s="6">
        <v>135</v>
      </c>
    </row>
    <row r="4115" spans="2:6" x14ac:dyDescent="0.2">
      <c r="B4115" s="6" t="s">
        <v>44450</v>
      </c>
      <c r="C4115" s="6">
        <v>124</v>
      </c>
      <c r="D4115" s="6">
        <v>94</v>
      </c>
      <c r="E4115" s="6">
        <v>104</v>
      </c>
      <c r="F4115" s="6">
        <v>134</v>
      </c>
    </row>
    <row r="4116" spans="2:6" x14ac:dyDescent="0.2">
      <c r="B4116" s="6" t="s">
        <v>44451</v>
      </c>
      <c r="C4116" s="6">
        <v>110</v>
      </c>
      <c r="D4116" s="6">
        <v>106</v>
      </c>
      <c r="E4116" s="6">
        <v>111</v>
      </c>
      <c r="F4116" s="6">
        <v>109</v>
      </c>
    </row>
    <row r="4117" spans="2:6" x14ac:dyDescent="0.2">
      <c r="B4117" s="6" t="s">
        <v>44452</v>
      </c>
      <c r="C4117" s="6">
        <v>86</v>
      </c>
      <c r="D4117" s="6">
        <v>146</v>
      </c>
      <c r="E4117" s="6">
        <v>136</v>
      </c>
      <c r="F4117" s="6">
        <v>117</v>
      </c>
    </row>
    <row r="4118" spans="2:6" x14ac:dyDescent="0.2">
      <c r="B4118" s="6" t="s">
        <v>44453</v>
      </c>
      <c r="C4118" s="6">
        <v>76</v>
      </c>
      <c r="D4118" s="6">
        <v>89</v>
      </c>
      <c r="E4118" s="6">
        <v>96</v>
      </c>
      <c r="F4118" s="6">
        <v>110</v>
      </c>
    </row>
    <row r="4119" spans="2:6" x14ac:dyDescent="0.2">
      <c r="B4119" s="6" t="s">
        <v>44454</v>
      </c>
      <c r="C4119" s="6">
        <v>100</v>
      </c>
      <c r="D4119" s="6">
        <v>102</v>
      </c>
      <c r="E4119" s="6">
        <v>121</v>
      </c>
      <c r="F4119" s="6">
        <v>133</v>
      </c>
    </row>
    <row r="4120" spans="2:6" x14ac:dyDescent="0.2">
      <c r="B4120" s="6" t="s">
        <v>44455</v>
      </c>
      <c r="C4120" s="6">
        <v>92</v>
      </c>
      <c r="D4120" s="6">
        <v>126</v>
      </c>
      <c r="E4120" s="6">
        <v>105</v>
      </c>
      <c r="F4120" s="6">
        <v>81</v>
      </c>
    </row>
    <row r="4121" spans="2:6" x14ac:dyDescent="0.2">
      <c r="B4121" s="6" t="s">
        <v>44456</v>
      </c>
      <c r="C4121" s="6">
        <v>64</v>
      </c>
      <c r="D4121" s="6">
        <v>89</v>
      </c>
      <c r="E4121" s="6">
        <v>98</v>
      </c>
      <c r="F4121" s="6">
        <v>90</v>
      </c>
    </row>
    <row r="4122" spans="2:6" x14ac:dyDescent="0.2">
      <c r="B4122" s="6" t="s">
        <v>44457</v>
      </c>
      <c r="C4122" s="6">
        <v>76</v>
      </c>
      <c r="D4122" s="6">
        <v>134</v>
      </c>
      <c r="E4122" s="6">
        <v>121</v>
      </c>
      <c r="F4122" s="6">
        <v>83</v>
      </c>
    </row>
    <row r="4123" spans="2:6" x14ac:dyDescent="0.2">
      <c r="B4123" s="6" t="s">
        <v>44458</v>
      </c>
      <c r="C4123" s="6">
        <v>106</v>
      </c>
      <c r="D4123" s="6">
        <v>153</v>
      </c>
      <c r="E4123" s="6">
        <v>142</v>
      </c>
      <c r="F4123" s="6">
        <v>103</v>
      </c>
    </row>
    <row r="4124" spans="2:6" x14ac:dyDescent="0.2">
      <c r="B4124" s="6" t="s">
        <v>44459</v>
      </c>
      <c r="C4124" s="6">
        <v>71</v>
      </c>
      <c r="D4124" s="6">
        <v>133</v>
      </c>
      <c r="E4124" s="6">
        <v>103</v>
      </c>
      <c r="F4124" s="6">
        <v>122</v>
      </c>
    </row>
    <row r="4125" spans="2:6" x14ac:dyDescent="0.2">
      <c r="B4125" s="6" t="s">
        <v>44460</v>
      </c>
      <c r="C4125" s="6">
        <v>106</v>
      </c>
      <c r="D4125" s="6">
        <v>132</v>
      </c>
      <c r="E4125" s="6">
        <v>132</v>
      </c>
      <c r="F4125" s="6">
        <v>151</v>
      </c>
    </row>
    <row r="4126" spans="2:6" x14ac:dyDescent="0.2">
      <c r="B4126" s="6" t="s">
        <v>44461</v>
      </c>
      <c r="C4126" s="6">
        <v>72</v>
      </c>
      <c r="D4126" s="6">
        <v>105</v>
      </c>
      <c r="E4126" s="6">
        <v>82</v>
      </c>
      <c r="F4126" s="6">
        <v>114</v>
      </c>
    </row>
    <row r="4127" spans="2:6" x14ac:dyDescent="0.2">
      <c r="B4127" s="6" t="s">
        <v>44462</v>
      </c>
      <c r="C4127" s="6">
        <v>80</v>
      </c>
      <c r="D4127" s="6">
        <v>126</v>
      </c>
      <c r="E4127" s="6">
        <v>96</v>
      </c>
      <c r="F4127" s="6">
        <v>104</v>
      </c>
    </row>
    <row r="4128" spans="2:6" x14ac:dyDescent="0.2">
      <c r="B4128" s="6" t="s">
        <v>44463</v>
      </c>
      <c r="C4128" s="6">
        <v>92</v>
      </c>
      <c r="D4128" s="6">
        <v>155</v>
      </c>
      <c r="E4128" s="6">
        <v>191</v>
      </c>
      <c r="F4128" s="6">
        <v>143</v>
      </c>
    </row>
    <row r="4129" spans="2:6" x14ac:dyDescent="0.2">
      <c r="B4129" s="6" t="s">
        <v>44464</v>
      </c>
      <c r="C4129" s="6">
        <v>75</v>
      </c>
      <c r="D4129" s="6">
        <v>159</v>
      </c>
      <c r="E4129" s="6">
        <v>151</v>
      </c>
      <c r="F4129" s="6">
        <v>93</v>
      </c>
    </row>
    <row r="4130" spans="2:6" x14ac:dyDescent="0.2">
      <c r="B4130" s="6" t="s">
        <v>44465</v>
      </c>
      <c r="C4130" s="6">
        <v>103</v>
      </c>
      <c r="D4130" s="6">
        <v>117</v>
      </c>
      <c r="E4130" s="6">
        <v>94</v>
      </c>
      <c r="F4130" s="6">
        <v>104</v>
      </c>
    </row>
    <row r="4131" spans="2:6" x14ac:dyDescent="0.2">
      <c r="B4131" s="6" t="s">
        <v>44466</v>
      </c>
      <c r="C4131" s="6">
        <v>116</v>
      </c>
      <c r="D4131" s="6">
        <v>111</v>
      </c>
      <c r="E4131" s="6">
        <v>104</v>
      </c>
      <c r="F4131" s="6">
        <v>163</v>
      </c>
    </row>
    <row r="4132" spans="2:6" x14ac:dyDescent="0.2">
      <c r="B4132" s="6" t="s">
        <v>44467</v>
      </c>
      <c r="C4132" s="6">
        <v>94</v>
      </c>
      <c r="D4132" s="6">
        <v>129</v>
      </c>
      <c r="E4132" s="6">
        <v>110</v>
      </c>
      <c r="F4132" s="6">
        <v>121</v>
      </c>
    </row>
    <row r="4133" spans="2:6" x14ac:dyDescent="0.2">
      <c r="B4133" s="6" t="s">
        <v>44468</v>
      </c>
      <c r="C4133" s="6">
        <v>57</v>
      </c>
      <c r="D4133" s="6">
        <v>133</v>
      </c>
      <c r="E4133" s="6">
        <v>104</v>
      </c>
      <c r="F4133" s="6">
        <v>58</v>
      </c>
    </row>
    <row r="4134" spans="2:6" x14ac:dyDescent="0.2">
      <c r="B4134" s="6" t="s">
        <v>44469</v>
      </c>
      <c r="C4134" s="6">
        <v>87</v>
      </c>
      <c r="D4134" s="6">
        <v>149</v>
      </c>
      <c r="E4134" s="6">
        <v>141</v>
      </c>
      <c r="F4134" s="6">
        <v>120</v>
      </c>
    </row>
    <row r="4135" spans="2:6" x14ac:dyDescent="0.2">
      <c r="B4135" s="6" t="s">
        <v>44470</v>
      </c>
      <c r="C4135" s="6">
        <v>97</v>
      </c>
      <c r="D4135" s="6">
        <v>155</v>
      </c>
      <c r="E4135" s="6">
        <v>105</v>
      </c>
      <c r="F4135" s="6">
        <v>103</v>
      </c>
    </row>
    <row r="4136" spans="2:6" x14ac:dyDescent="0.2">
      <c r="B4136" s="6" t="s">
        <v>44471</v>
      </c>
      <c r="C4136" s="6">
        <v>102</v>
      </c>
      <c r="D4136" s="6">
        <v>119</v>
      </c>
      <c r="E4136" s="6">
        <v>130</v>
      </c>
      <c r="F4136" s="6">
        <v>98</v>
      </c>
    </row>
    <row r="4137" spans="2:6" x14ac:dyDescent="0.2">
      <c r="B4137" s="6" t="s">
        <v>44472</v>
      </c>
      <c r="C4137" s="6">
        <v>84</v>
      </c>
      <c r="D4137" s="6">
        <v>121</v>
      </c>
      <c r="E4137" s="6">
        <v>126</v>
      </c>
      <c r="F4137" s="6">
        <v>120</v>
      </c>
    </row>
    <row r="4138" spans="2:6" x14ac:dyDescent="0.2">
      <c r="B4138" s="6" t="s">
        <v>44473</v>
      </c>
      <c r="C4138" s="6">
        <v>57</v>
      </c>
      <c r="D4138" s="6">
        <v>159</v>
      </c>
      <c r="E4138" s="6">
        <v>156</v>
      </c>
      <c r="F4138" s="6">
        <v>90</v>
      </c>
    </row>
    <row r="4139" spans="2:6" x14ac:dyDescent="0.2">
      <c r="B4139" s="6" t="s">
        <v>44474</v>
      </c>
      <c r="C4139" s="6">
        <v>102</v>
      </c>
      <c r="D4139" s="6">
        <v>128</v>
      </c>
      <c r="E4139" s="6">
        <v>101</v>
      </c>
      <c r="F4139" s="6">
        <v>103</v>
      </c>
    </row>
    <row r="4140" spans="2:6" x14ac:dyDescent="0.2">
      <c r="B4140" s="6" t="s">
        <v>44475</v>
      </c>
      <c r="C4140" s="6">
        <v>92</v>
      </c>
      <c r="D4140" s="6">
        <v>98</v>
      </c>
      <c r="E4140" s="6">
        <v>100</v>
      </c>
      <c r="F4140" s="6">
        <v>97</v>
      </c>
    </row>
    <row r="4141" spans="2:6" x14ac:dyDescent="0.2">
      <c r="B4141" s="6" t="s">
        <v>44476</v>
      </c>
      <c r="C4141" s="6">
        <v>117</v>
      </c>
      <c r="D4141" s="6">
        <v>127</v>
      </c>
      <c r="E4141" s="6">
        <v>104</v>
      </c>
      <c r="F4141" s="6">
        <v>139</v>
      </c>
    </row>
    <row r="4142" spans="2:6" x14ac:dyDescent="0.2">
      <c r="B4142" s="6" t="s">
        <v>44477</v>
      </c>
      <c r="C4142" s="6">
        <v>85</v>
      </c>
      <c r="D4142" s="6">
        <v>90</v>
      </c>
      <c r="E4142" s="6">
        <v>101</v>
      </c>
      <c r="F4142" s="6">
        <v>103</v>
      </c>
    </row>
    <row r="4143" spans="2:6" x14ac:dyDescent="0.2">
      <c r="B4143" s="6" t="s">
        <v>44478</v>
      </c>
      <c r="C4143" s="6">
        <v>115</v>
      </c>
      <c r="D4143" s="6">
        <v>111</v>
      </c>
      <c r="E4143" s="6">
        <v>85</v>
      </c>
      <c r="F4143" s="6">
        <v>130</v>
      </c>
    </row>
    <row r="4144" spans="2:6" x14ac:dyDescent="0.2">
      <c r="B4144" s="6" t="s">
        <v>44479</v>
      </c>
      <c r="C4144" s="6">
        <v>84</v>
      </c>
      <c r="D4144" s="6">
        <v>144</v>
      </c>
      <c r="E4144" s="6">
        <v>137</v>
      </c>
      <c r="F4144" s="6">
        <v>120</v>
      </c>
    </row>
    <row r="4145" spans="2:6" x14ac:dyDescent="0.2">
      <c r="B4145" s="6" t="s">
        <v>44480</v>
      </c>
      <c r="C4145" s="6">
        <v>113</v>
      </c>
      <c r="D4145" s="6">
        <v>98</v>
      </c>
      <c r="E4145" s="6">
        <v>71</v>
      </c>
      <c r="F4145" s="6">
        <v>121</v>
      </c>
    </row>
    <row r="4146" spans="2:6" x14ac:dyDescent="0.2">
      <c r="B4146" s="6" t="s">
        <v>44481</v>
      </c>
      <c r="C4146" s="6">
        <v>121</v>
      </c>
      <c r="D4146" s="6">
        <v>162</v>
      </c>
      <c r="E4146" s="6">
        <v>154</v>
      </c>
      <c r="F4146" s="6">
        <v>113</v>
      </c>
    </row>
    <row r="4147" spans="2:6" x14ac:dyDescent="0.2">
      <c r="B4147" s="6" t="s">
        <v>44482</v>
      </c>
      <c r="C4147" s="6">
        <v>61</v>
      </c>
      <c r="D4147" s="6">
        <v>81</v>
      </c>
      <c r="E4147" s="6">
        <v>67</v>
      </c>
      <c r="F4147" s="6">
        <v>79</v>
      </c>
    </row>
    <row r="4148" spans="2:6" x14ac:dyDescent="0.2">
      <c r="B4148" s="6" t="s">
        <v>44483</v>
      </c>
      <c r="C4148" s="6">
        <v>120</v>
      </c>
      <c r="D4148" s="6">
        <v>122</v>
      </c>
      <c r="E4148" s="6">
        <v>104</v>
      </c>
      <c r="F4148" s="6">
        <v>103</v>
      </c>
    </row>
    <row r="4149" spans="2:6" x14ac:dyDescent="0.2">
      <c r="B4149" s="6" t="s">
        <v>44484</v>
      </c>
      <c r="C4149" s="6">
        <v>100</v>
      </c>
      <c r="D4149" s="6">
        <v>114</v>
      </c>
      <c r="E4149" s="6">
        <v>118</v>
      </c>
      <c r="F4149" s="6">
        <v>116</v>
      </c>
    </row>
    <row r="4150" spans="2:6" x14ac:dyDescent="0.2">
      <c r="B4150" s="6" t="s">
        <v>44485</v>
      </c>
      <c r="C4150" s="6">
        <v>83</v>
      </c>
      <c r="D4150" s="6">
        <v>100</v>
      </c>
      <c r="E4150" s="6">
        <v>88</v>
      </c>
      <c r="F4150" s="6">
        <v>121</v>
      </c>
    </row>
    <row r="4151" spans="2:6" x14ac:dyDescent="0.2">
      <c r="B4151" s="6" t="s">
        <v>44486</v>
      </c>
      <c r="C4151" s="6">
        <v>81</v>
      </c>
      <c r="D4151" s="6">
        <v>113</v>
      </c>
      <c r="E4151" s="6">
        <v>111</v>
      </c>
      <c r="F4151" s="6">
        <v>107</v>
      </c>
    </row>
    <row r="4152" spans="2:6" x14ac:dyDescent="0.2">
      <c r="B4152" s="6" t="s">
        <v>44487</v>
      </c>
      <c r="C4152" s="6">
        <v>105</v>
      </c>
      <c r="D4152" s="6">
        <v>115</v>
      </c>
      <c r="E4152" s="6">
        <v>102</v>
      </c>
      <c r="F4152" s="6">
        <v>116</v>
      </c>
    </row>
    <row r="4153" spans="2:6" x14ac:dyDescent="0.2">
      <c r="B4153" s="6" t="s">
        <v>44488</v>
      </c>
      <c r="C4153" s="6">
        <v>101</v>
      </c>
      <c r="D4153" s="6">
        <v>117</v>
      </c>
      <c r="E4153" s="6">
        <v>101</v>
      </c>
      <c r="F4153" s="6">
        <v>111</v>
      </c>
    </row>
    <row r="4154" spans="2:6" x14ac:dyDescent="0.2">
      <c r="B4154" s="6" t="s">
        <v>44489</v>
      </c>
      <c r="C4154" s="6">
        <v>83</v>
      </c>
      <c r="D4154" s="6">
        <v>70</v>
      </c>
      <c r="E4154" s="6">
        <v>76</v>
      </c>
      <c r="F4154" s="6">
        <v>97</v>
      </c>
    </row>
    <row r="4155" spans="2:6" x14ac:dyDescent="0.2">
      <c r="B4155" s="6" t="s">
        <v>44490</v>
      </c>
      <c r="C4155" s="6">
        <v>72</v>
      </c>
      <c r="D4155" s="6">
        <v>93</v>
      </c>
      <c r="E4155" s="6">
        <v>93</v>
      </c>
      <c r="F4155" s="6">
        <v>96</v>
      </c>
    </row>
    <row r="4156" spans="2:6" x14ac:dyDescent="0.2">
      <c r="B4156" s="6" t="s">
        <v>44491</v>
      </c>
      <c r="C4156" s="6">
        <v>71</v>
      </c>
      <c r="D4156" s="6">
        <v>132</v>
      </c>
      <c r="E4156" s="6">
        <v>127</v>
      </c>
      <c r="F4156" s="6">
        <v>92</v>
      </c>
    </row>
    <row r="4157" spans="2:6" x14ac:dyDescent="0.2">
      <c r="B4157" s="6" t="s">
        <v>44492</v>
      </c>
      <c r="C4157" s="6">
        <v>111</v>
      </c>
      <c r="D4157" s="6">
        <v>137</v>
      </c>
      <c r="E4157" s="6">
        <v>121</v>
      </c>
      <c r="F4157" s="6">
        <v>124</v>
      </c>
    </row>
    <row r="4158" spans="2:6" x14ac:dyDescent="0.2">
      <c r="B4158" s="6" t="s">
        <v>44493</v>
      </c>
      <c r="C4158" s="6">
        <v>86</v>
      </c>
      <c r="D4158" s="6">
        <v>102</v>
      </c>
      <c r="E4158" s="6">
        <v>90</v>
      </c>
      <c r="F4158" s="6">
        <v>90</v>
      </c>
    </row>
    <row r="4159" spans="2:6" x14ac:dyDescent="0.2">
      <c r="B4159" s="6" t="s">
        <v>44494</v>
      </c>
      <c r="C4159" s="6">
        <v>88</v>
      </c>
      <c r="D4159" s="6">
        <v>119</v>
      </c>
      <c r="E4159" s="6">
        <v>100</v>
      </c>
      <c r="F4159" s="6">
        <v>109</v>
      </c>
    </row>
    <row r="4160" spans="2:6" x14ac:dyDescent="0.2">
      <c r="B4160" s="6" t="s">
        <v>44495</v>
      </c>
      <c r="C4160" s="6">
        <v>64</v>
      </c>
      <c r="D4160" s="6">
        <v>123</v>
      </c>
      <c r="E4160" s="6">
        <v>123</v>
      </c>
      <c r="F4160" s="6">
        <v>74</v>
      </c>
    </row>
    <row r="4161" spans="2:6" x14ac:dyDescent="0.2">
      <c r="B4161" s="6" t="s">
        <v>44496</v>
      </c>
      <c r="C4161" s="6">
        <v>90</v>
      </c>
      <c r="D4161" s="6">
        <v>97</v>
      </c>
      <c r="E4161" s="6">
        <v>100</v>
      </c>
      <c r="F4161" s="6">
        <v>105</v>
      </c>
    </row>
    <row r="4162" spans="2:6" x14ac:dyDescent="0.2">
      <c r="B4162" s="6" t="s">
        <v>44497</v>
      </c>
      <c r="C4162" s="6">
        <v>108</v>
      </c>
      <c r="D4162" s="6">
        <v>112</v>
      </c>
      <c r="E4162" s="6">
        <v>102</v>
      </c>
      <c r="F4162" s="6">
        <v>116</v>
      </c>
    </row>
    <row r="4163" spans="2:6" x14ac:dyDescent="0.2">
      <c r="B4163" s="6" t="s">
        <v>44498</v>
      </c>
      <c r="C4163" s="6">
        <v>69</v>
      </c>
      <c r="D4163" s="6">
        <v>129</v>
      </c>
      <c r="E4163" s="6">
        <v>117</v>
      </c>
      <c r="F4163" s="6">
        <v>81</v>
      </c>
    </row>
    <row r="4164" spans="2:6" x14ac:dyDescent="0.2">
      <c r="B4164" s="6" t="s">
        <v>44499</v>
      </c>
      <c r="C4164" s="6">
        <v>89</v>
      </c>
      <c r="D4164" s="6">
        <v>138</v>
      </c>
      <c r="E4164" s="6">
        <v>93</v>
      </c>
      <c r="F4164" s="6">
        <v>111</v>
      </c>
    </row>
    <row r="4165" spans="2:6" x14ac:dyDescent="0.2">
      <c r="B4165" s="6" t="s">
        <v>44500</v>
      </c>
      <c r="C4165" s="6">
        <v>99</v>
      </c>
      <c r="D4165" s="6">
        <v>122</v>
      </c>
      <c r="E4165" s="6">
        <v>121</v>
      </c>
      <c r="F4165" s="6">
        <v>132</v>
      </c>
    </row>
    <row r="4166" spans="2:6" x14ac:dyDescent="0.2">
      <c r="B4166" s="6" t="s">
        <v>44501</v>
      </c>
      <c r="C4166" s="6">
        <v>105</v>
      </c>
      <c r="D4166" s="6">
        <v>112</v>
      </c>
      <c r="E4166" s="6">
        <v>79</v>
      </c>
      <c r="F4166" s="6">
        <v>111</v>
      </c>
    </row>
    <row r="4167" spans="2:6" x14ac:dyDescent="0.2">
      <c r="B4167" s="6" t="s">
        <v>44502</v>
      </c>
      <c r="C4167" s="6">
        <v>84</v>
      </c>
      <c r="D4167" s="6">
        <v>113</v>
      </c>
      <c r="E4167" s="6">
        <v>113</v>
      </c>
      <c r="F4167" s="6">
        <v>121</v>
      </c>
    </row>
    <row r="4168" spans="2:6" x14ac:dyDescent="0.2">
      <c r="B4168" s="6" t="s">
        <v>44503</v>
      </c>
      <c r="C4168" s="6">
        <v>90</v>
      </c>
      <c r="D4168" s="6">
        <v>124</v>
      </c>
      <c r="E4168" s="6">
        <v>115</v>
      </c>
      <c r="F4168" s="6">
        <v>139</v>
      </c>
    </row>
    <row r="4169" spans="2:6" x14ac:dyDescent="0.2">
      <c r="B4169" s="6" t="s">
        <v>44504</v>
      </c>
      <c r="C4169" s="6">
        <v>106</v>
      </c>
      <c r="D4169" s="6">
        <v>97</v>
      </c>
      <c r="E4169" s="6">
        <v>89</v>
      </c>
      <c r="F4169" s="6">
        <v>98</v>
      </c>
    </row>
    <row r="4170" spans="2:6" x14ac:dyDescent="0.2">
      <c r="B4170" s="6" t="s">
        <v>44505</v>
      </c>
      <c r="C4170" s="6">
        <v>91</v>
      </c>
      <c r="D4170" s="6">
        <v>107</v>
      </c>
      <c r="E4170" s="6">
        <v>130</v>
      </c>
      <c r="F4170" s="6">
        <v>113</v>
      </c>
    </row>
    <row r="4171" spans="2:6" x14ac:dyDescent="0.2">
      <c r="B4171" s="6" t="s">
        <v>44506</v>
      </c>
      <c r="C4171" s="6">
        <v>92</v>
      </c>
      <c r="D4171" s="6">
        <v>66</v>
      </c>
      <c r="E4171" s="6">
        <v>43</v>
      </c>
      <c r="F4171" s="6">
        <v>132</v>
      </c>
    </row>
    <row r="4172" spans="2:6" x14ac:dyDescent="0.2">
      <c r="B4172" s="6" t="s">
        <v>44507</v>
      </c>
      <c r="C4172" s="6">
        <v>85</v>
      </c>
      <c r="D4172" s="6">
        <v>104</v>
      </c>
      <c r="E4172" s="6">
        <v>100</v>
      </c>
      <c r="F4172" s="6">
        <v>116</v>
      </c>
    </row>
    <row r="4173" spans="2:6" x14ac:dyDescent="0.2">
      <c r="B4173" s="6" t="s">
        <v>44508</v>
      </c>
      <c r="C4173" s="6">
        <v>66</v>
      </c>
      <c r="D4173" s="6">
        <v>94</v>
      </c>
      <c r="E4173" s="6">
        <v>94</v>
      </c>
      <c r="F4173" s="6">
        <v>114</v>
      </c>
    </row>
    <row r="4174" spans="2:6" x14ac:dyDescent="0.2">
      <c r="B4174" s="6" t="s">
        <v>44509</v>
      </c>
      <c r="C4174" s="6">
        <v>101</v>
      </c>
      <c r="D4174" s="6">
        <v>164</v>
      </c>
      <c r="E4174" s="6">
        <v>157</v>
      </c>
      <c r="F4174" s="6">
        <v>102</v>
      </c>
    </row>
    <row r="4175" spans="2:6" x14ac:dyDescent="0.2">
      <c r="B4175" s="6" t="s">
        <v>44510</v>
      </c>
      <c r="C4175" s="6">
        <v>103</v>
      </c>
      <c r="D4175" s="6">
        <v>101</v>
      </c>
      <c r="E4175" s="6">
        <v>100</v>
      </c>
      <c r="F4175" s="6">
        <v>95</v>
      </c>
    </row>
    <row r="4176" spans="2:6" x14ac:dyDescent="0.2">
      <c r="B4176" s="6" t="s">
        <v>44511</v>
      </c>
      <c r="C4176" s="6">
        <v>114</v>
      </c>
      <c r="D4176" s="6">
        <v>138</v>
      </c>
      <c r="E4176" s="6">
        <v>136</v>
      </c>
      <c r="F4176" s="6">
        <v>123</v>
      </c>
    </row>
    <row r="4177" spans="2:6" x14ac:dyDescent="0.2">
      <c r="B4177" s="6" t="s">
        <v>44512</v>
      </c>
      <c r="C4177" s="6">
        <v>108</v>
      </c>
      <c r="D4177" s="6">
        <v>138</v>
      </c>
      <c r="E4177" s="6">
        <v>129</v>
      </c>
      <c r="F4177" s="6">
        <v>122</v>
      </c>
    </row>
    <row r="4178" spans="2:6" x14ac:dyDescent="0.2">
      <c r="B4178" s="6" t="s">
        <v>44513</v>
      </c>
      <c r="C4178" s="6">
        <v>87</v>
      </c>
      <c r="D4178" s="6">
        <v>175</v>
      </c>
      <c r="E4178" s="6">
        <v>171</v>
      </c>
      <c r="F4178" s="6">
        <v>113</v>
      </c>
    </row>
    <row r="4179" spans="2:6" x14ac:dyDescent="0.2">
      <c r="B4179" s="6" t="s">
        <v>44514</v>
      </c>
      <c r="C4179" s="6">
        <v>102</v>
      </c>
      <c r="D4179" s="6">
        <v>134</v>
      </c>
      <c r="E4179" s="6">
        <v>91</v>
      </c>
      <c r="F4179" s="6">
        <v>86</v>
      </c>
    </row>
    <row r="4180" spans="2:6" x14ac:dyDescent="0.2">
      <c r="B4180" s="6" t="s">
        <v>44515</v>
      </c>
      <c r="C4180" s="6">
        <v>94</v>
      </c>
      <c r="D4180" s="6">
        <v>111</v>
      </c>
      <c r="E4180" s="6">
        <v>103</v>
      </c>
      <c r="F4180" s="6">
        <v>98</v>
      </c>
    </row>
    <row r="4181" spans="2:6" x14ac:dyDescent="0.2">
      <c r="B4181" s="6" t="s">
        <v>44516</v>
      </c>
      <c r="C4181" s="6">
        <v>92</v>
      </c>
      <c r="D4181" s="6">
        <v>126</v>
      </c>
      <c r="E4181" s="6">
        <v>122</v>
      </c>
      <c r="F4181" s="6">
        <v>113</v>
      </c>
    </row>
    <row r="4182" spans="2:6" x14ac:dyDescent="0.2">
      <c r="B4182" s="6" t="s">
        <v>44517</v>
      </c>
      <c r="C4182" s="6">
        <v>78</v>
      </c>
      <c r="D4182" s="6">
        <v>106</v>
      </c>
      <c r="E4182" s="6">
        <v>106</v>
      </c>
      <c r="F4182" s="6">
        <v>74</v>
      </c>
    </row>
    <row r="4183" spans="2:6" x14ac:dyDescent="0.2">
      <c r="B4183" s="6" t="s">
        <v>44518</v>
      </c>
      <c r="C4183" s="6">
        <v>79</v>
      </c>
      <c r="D4183" s="6">
        <v>81</v>
      </c>
      <c r="E4183" s="6">
        <v>75</v>
      </c>
      <c r="F4183" s="6">
        <v>94</v>
      </c>
    </row>
    <row r="4184" spans="2:6" x14ac:dyDescent="0.2">
      <c r="B4184" s="6" t="s">
        <v>44519</v>
      </c>
      <c r="C4184" s="6">
        <v>98</v>
      </c>
      <c r="D4184" s="6">
        <v>111</v>
      </c>
      <c r="E4184" s="6">
        <v>115</v>
      </c>
      <c r="F4184" s="6">
        <v>123</v>
      </c>
    </row>
    <row r="4185" spans="2:6" x14ac:dyDescent="0.2">
      <c r="B4185" s="6" t="s">
        <v>44520</v>
      </c>
      <c r="C4185" s="6">
        <v>101</v>
      </c>
      <c r="D4185" s="6">
        <v>91</v>
      </c>
      <c r="E4185" s="6">
        <v>95</v>
      </c>
      <c r="F4185" s="6">
        <v>82</v>
      </c>
    </row>
    <row r="4186" spans="2:6" x14ac:dyDescent="0.2">
      <c r="B4186" s="6" t="s">
        <v>44521</v>
      </c>
      <c r="C4186" s="6">
        <v>83</v>
      </c>
      <c r="D4186" s="6">
        <v>110</v>
      </c>
      <c r="E4186" s="6">
        <v>126</v>
      </c>
      <c r="F4186" s="6">
        <v>106</v>
      </c>
    </row>
    <row r="4187" spans="2:6" x14ac:dyDescent="0.2">
      <c r="B4187" s="6" t="s">
        <v>44522</v>
      </c>
      <c r="C4187" s="6">
        <v>80</v>
      </c>
      <c r="D4187" s="6">
        <v>191</v>
      </c>
      <c r="E4187" s="6">
        <v>147</v>
      </c>
      <c r="F4187" s="6">
        <v>115</v>
      </c>
    </row>
    <row r="4188" spans="2:6" x14ac:dyDescent="0.2">
      <c r="B4188" s="6" t="s">
        <v>44523</v>
      </c>
      <c r="C4188" s="6">
        <v>79</v>
      </c>
      <c r="D4188" s="6">
        <v>107</v>
      </c>
      <c r="E4188" s="6">
        <v>117</v>
      </c>
      <c r="F4188" s="6">
        <v>70</v>
      </c>
    </row>
    <row r="4189" spans="2:6" x14ac:dyDescent="0.2">
      <c r="B4189" s="6" t="s">
        <v>44524</v>
      </c>
      <c r="C4189" s="6">
        <v>84</v>
      </c>
      <c r="D4189" s="6">
        <v>145</v>
      </c>
      <c r="E4189" s="6">
        <v>128</v>
      </c>
      <c r="F4189" s="6">
        <v>97</v>
      </c>
    </row>
    <row r="4190" spans="2:6" x14ac:dyDescent="0.2">
      <c r="B4190" s="6" t="s">
        <v>44525</v>
      </c>
      <c r="C4190" s="6">
        <v>104</v>
      </c>
      <c r="D4190" s="6">
        <v>148</v>
      </c>
      <c r="E4190" s="6">
        <v>131</v>
      </c>
      <c r="F4190" s="6">
        <v>115</v>
      </c>
    </row>
    <row r="4191" spans="2:6" x14ac:dyDescent="0.2">
      <c r="B4191" s="6" t="s">
        <v>44526</v>
      </c>
      <c r="C4191" s="6">
        <v>80</v>
      </c>
      <c r="D4191" s="6">
        <v>111</v>
      </c>
      <c r="E4191" s="6">
        <v>108</v>
      </c>
      <c r="F4191" s="6">
        <v>129</v>
      </c>
    </row>
    <row r="4192" spans="2:6" x14ac:dyDescent="0.2">
      <c r="B4192" s="6" t="s">
        <v>44527</v>
      </c>
      <c r="C4192" s="6">
        <v>115</v>
      </c>
      <c r="D4192" s="6">
        <v>70</v>
      </c>
      <c r="E4192" s="6">
        <v>49</v>
      </c>
      <c r="F4192" s="6">
        <v>127</v>
      </c>
    </row>
    <row r="4193" spans="2:6" x14ac:dyDescent="0.2">
      <c r="B4193" s="6" t="s">
        <v>44528</v>
      </c>
      <c r="C4193" s="6">
        <v>82</v>
      </c>
      <c r="D4193" s="6">
        <v>172</v>
      </c>
      <c r="E4193" s="6">
        <v>118</v>
      </c>
      <c r="F4193" s="6">
        <v>113</v>
      </c>
    </row>
    <row r="4194" spans="2:6" x14ac:dyDescent="0.2">
      <c r="B4194" s="6" t="s">
        <v>44529</v>
      </c>
      <c r="C4194" s="6">
        <v>117</v>
      </c>
      <c r="D4194" s="6">
        <v>91</v>
      </c>
      <c r="E4194" s="6">
        <v>71</v>
      </c>
      <c r="F4194" s="6">
        <v>157</v>
      </c>
    </row>
    <row r="4195" spans="2:6" x14ac:dyDescent="0.2">
      <c r="B4195" s="6" t="s">
        <v>44530</v>
      </c>
      <c r="C4195" s="6">
        <v>99</v>
      </c>
      <c r="D4195" s="6">
        <v>109</v>
      </c>
      <c r="E4195" s="6">
        <v>97</v>
      </c>
      <c r="F4195" s="6">
        <v>122</v>
      </c>
    </row>
    <row r="4196" spans="2:6" x14ac:dyDescent="0.2">
      <c r="B4196" s="6" t="s">
        <v>44531</v>
      </c>
      <c r="C4196" s="6">
        <v>77</v>
      </c>
      <c r="D4196" s="6">
        <v>109</v>
      </c>
      <c r="E4196" s="6">
        <v>117</v>
      </c>
      <c r="F4196" s="6">
        <v>103</v>
      </c>
    </row>
    <row r="4197" spans="2:6" x14ac:dyDescent="0.2">
      <c r="B4197" s="6" t="s">
        <v>44532</v>
      </c>
      <c r="C4197" s="6">
        <v>123</v>
      </c>
      <c r="D4197" s="6">
        <v>111</v>
      </c>
      <c r="E4197" s="6">
        <v>83</v>
      </c>
      <c r="F4197" s="6">
        <v>132</v>
      </c>
    </row>
    <row r="4198" spans="2:6" x14ac:dyDescent="0.2">
      <c r="B4198" s="6" t="s">
        <v>44533</v>
      </c>
      <c r="C4198" s="6">
        <v>111</v>
      </c>
      <c r="D4198" s="6">
        <v>118</v>
      </c>
      <c r="E4198" s="6">
        <v>124</v>
      </c>
      <c r="F4198" s="6">
        <v>101</v>
      </c>
    </row>
    <row r="4199" spans="2:6" x14ac:dyDescent="0.2">
      <c r="B4199" s="6" t="s">
        <v>44534</v>
      </c>
      <c r="C4199" s="6">
        <v>90</v>
      </c>
      <c r="D4199" s="6">
        <v>110</v>
      </c>
      <c r="E4199" s="6">
        <v>102</v>
      </c>
      <c r="F4199" s="6">
        <v>112</v>
      </c>
    </row>
    <row r="4200" spans="2:6" x14ac:dyDescent="0.2">
      <c r="B4200" s="6" t="s">
        <v>44535</v>
      </c>
      <c r="C4200" s="6">
        <v>20</v>
      </c>
      <c r="D4200" s="6">
        <v>136</v>
      </c>
      <c r="E4200" s="6">
        <v>115</v>
      </c>
      <c r="F4200" s="6">
        <v>55</v>
      </c>
    </row>
    <row r="4201" spans="2:6" x14ac:dyDescent="0.2">
      <c r="B4201" s="6" t="s">
        <v>44536</v>
      </c>
      <c r="C4201" s="6">
        <v>92</v>
      </c>
      <c r="D4201" s="6">
        <v>83</v>
      </c>
      <c r="E4201" s="6">
        <v>83</v>
      </c>
      <c r="F4201" s="6">
        <v>117</v>
      </c>
    </row>
    <row r="4202" spans="2:6" x14ac:dyDescent="0.2">
      <c r="B4202" s="6" t="s">
        <v>44537</v>
      </c>
      <c r="C4202" s="6">
        <v>124</v>
      </c>
      <c r="D4202" s="6">
        <v>131</v>
      </c>
      <c r="E4202" s="6">
        <v>145</v>
      </c>
      <c r="F4202" s="6">
        <v>127</v>
      </c>
    </row>
    <row r="4203" spans="2:6" x14ac:dyDescent="0.2">
      <c r="B4203" s="6" t="s">
        <v>44538</v>
      </c>
      <c r="C4203" s="6">
        <v>81</v>
      </c>
      <c r="D4203" s="6">
        <v>125</v>
      </c>
      <c r="E4203" s="6">
        <v>136</v>
      </c>
      <c r="F4203" s="6">
        <v>93</v>
      </c>
    </row>
    <row r="4204" spans="2:6" x14ac:dyDescent="0.2">
      <c r="B4204" s="6" t="s">
        <v>44539</v>
      </c>
      <c r="C4204" s="6">
        <v>112</v>
      </c>
      <c r="D4204" s="6">
        <v>159</v>
      </c>
      <c r="E4204" s="6">
        <v>145</v>
      </c>
      <c r="F4204" s="6">
        <v>144</v>
      </c>
    </row>
    <row r="4205" spans="2:6" x14ac:dyDescent="0.2">
      <c r="B4205" s="6" t="s">
        <v>44540</v>
      </c>
      <c r="C4205" s="6">
        <v>153</v>
      </c>
      <c r="D4205" s="6">
        <v>133</v>
      </c>
      <c r="E4205" s="6">
        <v>140</v>
      </c>
      <c r="F4205" s="6">
        <v>186</v>
      </c>
    </row>
    <row r="4206" spans="2:6" x14ac:dyDescent="0.2">
      <c r="B4206" s="6" t="s">
        <v>44541</v>
      </c>
      <c r="C4206" s="6">
        <v>148</v>
      </c>
      <c r="D4206" s="6">
        <v>186</v>
      </c>
      <c r="E4206" s="6">
        <v>193</v>
      </c>
      <c r="F4206" s="6">
        <v>140</v>
      </c>
    </row>
    <row r="4207" spans="2:6" x14ac:dyDescent="0.2">
      <c r="B4207" s="6" t="s">
        <v>44542</v>
      </c>
      <c r="C4207" s="6">
        <v>149</v>
      </c>
      <c r="D4207" s="6">
        <v>165</v>
      </c>
      <c r="E4207" s="6">
        <v>196</v>
      </c>
      <c r="F4207" s="6">
        <v>176</v>
      </c>
    </row>
    <row r="4208" spans="2:6" x14ac:dyDescent="0.2">
      <c r="B4208" s="6" t="s">
        <v>44543</v>
      </c>
      <c r="C4208" s="6">
        <v>157</v>
      </c>
      <c r="D4208" s="6">
        <v>142</v>
      </c>
      <c r="E4208" s="6">
        <v>134</v>
      </c>
      <c r="F4208" s="6">
        <v>176</v>
      </c>
    </row>
    <row r="4209" spans="2:6" x14ac:dyDescent="0.2">
      <c r="B4209" s="6" t="s">
        <v>44544</v>
      </c>
      <c r="C4209" s="6">
        <v>119</v>
      </c>
      <c r="D4209" s="6">
        <v>179</v>
      </c>
      <c r="E4209" s="6">
        <v>142</v>
      </c>
      <c r="F4209" s="6">
        <v>170</v>
      </c>
    </row>
    <row r="4210" spans="2:6" x14ac:dyDescent="0.2">
      <c r="B4210" s="6" t="s">
        <v>44545</v>
      </c>
      <c r="C4210" s="6">
        <v>114</v>
      </c>
      <c r="D4210" s="6">
        <v>154</v>
      </c>
      <c r="E4210" s="6">
        <v>178</v>
      </c>
      <c r="F4210" s="6">
        <v>112</v>
      </c>
    </row>
    <row r="4211" spans="2:6" x14ac:dyDescent="0.2">
      <c r="B4211" s="6" t="s">
        <v>44546</v>
      </c>
      <c r="C4211" s="6">
        <v>125</v>
      </c>
      <c r="D4211" s="6">
        <v>170</v>
      </c>
      <c r="E4211" s="6">
        <v>198</v>
      </c>
      <c r="F4211" s="6">
        <v>144</v>
      </c>
    </row>
    <row r="4212" spans="2:6" x14ac:dyDescent="0.2">
      <c r="B4212" s="6" t="s">
        <v>44547</v>
      </c>
      <c r="C4212" s="6">
        <v>141</v>
      </c>
      <c r="D4212" s="6">
        <v>146</v>
      </c>
      <c r="E4212" s="6">
        <v>138</v>
      </c>
      <c r="F4212" s="6">
        <v>148</v>
      </c>
    </row>
    <row r="4213" spans="2:6" x14ac:dyDescent="0.2">
      <c r="B4213" s="6" t="s">
        <v>44548</v>
      </c>
      <c r="C4213" s="6">
        <v>146</v>
      </c>
      <c r="D4213" s="6">
        <v>171</v>
      </c>
      <c r="E4213" s="6">
        <v>122</v>
      </c>
      <c r="F4213" s="6">
        <v>152</v>
      </c>
    </row>
    <row r="4214" spans="2:6" x14ac:dyDescent="0.2">
      <c r="B4214" s="6" t="s">
        <v>44549</v>
      </c>
      <c r="C4214" s="6">
        <v>151</v>
      </c>
      <c r="D4214" s="6">
        <v>195</v>
      </c>
      <c r="E4214" s="6">
        <v>207</v>
      </c>
      <c r="F4214" s="6">
        <v>156</v>
      </c>
    </row>
    <row r="4215" spans="2:6" x14ac:dyDescent="0.2">
      <c r="B4215" s="6" t="s">
        <v>44550</v>
      </c>
      <c r="C4215" s="6">
        <v>132</v>
      </c>
      <c r="D4215" s="6">
        <v>170</v>
      </c>
      <c r="E4215" s="6">
        <v>155</v>
      </c>
      <c r="F4215" s="6">
        <v>199</v>
      </c>
    </row>
    <row r="4216" spans="2:6" x14ac:dyDescent="0.2">
      <c r="B4216" s="6" t="s">
        <v>44551</v>
      </c>
      <c r="C4216" s="6">
        <v>146</v>
      </c>
      <c r="D4216" s="6">
        <v>165</v>
      </c>
      <c r="E4216" s="6">
        <v>176</v>
      </c>
      <c r="F4216" s="6">
        <v>129</v>
      </c>
    </row>
    <row r="4217" spans="2:6" x14ac:dyDescent="0.2">
      <c r="B4217" s="6" t="s">
        <v>44552</v>
      </c>
      <c r="C4217" s="6">
        <v>124</v>
      </c>
      <c r="D4217" s="6">
        <v>207</v>
      </c>
      <c r="E4217" s="6">
        <v>212</v>
      </c>
      <c r="F4217" s="6">
        <v>161</v>
      </c>
    </row>
    <row r="4218" spans="2:6" x14ac:dyDescent="0.2">
      <c r="B4218" s="6" t="s">
        <v>44553</v>
      </c>
      <c r="C4218" s="6">
        <v>119</v>
      </c>
      <c r="D4218" s="6">
        <v>156</v>
      </c>
      <c r="E4218" s="6">
        <v>144</v>
      </c>
      <c r="F4218" s="6">
        <v>162</v>
      </c>
    </row>
    <row r="4219" spans="2:6" x14ac:dyDescent="0.2">
      <c r="B4219" s="6" t="s">
        <v>44554</v>
      </c>
      <c r="C4219" s="6">
        <v>139</v>
      </c>
      <c r="D4219" s="6">
        <v>130</v>
      </c>
      <c r="E4219" s="6">
        <v>138</v>
      </c>
      <c r="F4219" s="6">
        <v>166</v>
      </c>
    </row>
    <row r="4220" spans="2:6" x14ac:dyDescent="0.2">
      <c r="B4220" s="6" t="s">
        <v>44555</v>
      </c>
      <c r="C4220" s="6">
        <v>147</v>
      </c>
      <c r="D4220" s="6">
        <v>154</v>
      </c>
      <c r="E4220" s="6">
        <v>166</v>
      </c>
      <c r="F4220" s="6">
        <v>112</v>
      </c>
    </row>
    <row r="4221" spans="2:6" x14ac:dyDescent="0.2">
      <c r="B4221" s="6" t="s">
        <v>44556</v>
      </c>
      <c r="C4221" s="6">
        <v>105</v>
      </c>
      <c r="D4221" s="6">
        <v>137</v>
      </c>
      <c r="E4221" s="6">
        <v>113</v>
      </c>
      <c r="F4221" s="6">
        <v>140</v>
      </c>
    </row>
    <row r="4222" spans="2:6" x14ac:dyDescent="0.2">
      <c r="B4222" s="6" t="s">
        <v>44557</v>
      </c>
      <c r="C4222" s="6">
        <v>87</v>
      </c>
      <c r="D4222" s="6">
        <v>190</v>
      </c>
      <c r="E4222" s="6">
        <v>212</v>
      </c>
      <c r="F4222" s="6">
        <v>84</v>
      </c>
    </row>
    <row r="4223" spans="2:6" x14ac:dyDescent="0.2">
      <c r="B4223" s="6" t="s">
        <v>44558</v>
      </c>
      <c r="C4223" s="6">
        <v>151</v>
      </c>
      <c r="D4223" s="6">
        <v>207</v>
      </c>
      <c r="E4223" s="6">
        <v>195</v>
      </c>
      <c r="F4223" s="6">
        <v>185</v>
      </c>
    </row>
    <row r="4224" spans="2:6" x14ac:dyDescent="0.2">
      <c r="B4224" s="6" t="s">
        <v>44559</v>
      </c>
      <c r="C4224" s="6">
        <v>116</v>
      </c>
      <c r="D4224" s="6">
        <v>202</v>
      </c>
      <c r="E4224" s="6">
        <v>186</v>
      </c>
      <c r="F4224" s="6">
        <v>159</v>
      </c>
    </row>
    <row r="4225" spans="2:6" x14ac:dyDescent="0.2">
      <c r="B4225" s="6" t="s">
        <v>44560</v>
      </c>
      <c r="C4225" s="6">
        <v>176</v>
      </c>
      <c r="D4225" s="6">
        <v>178</v>
      </c>
      <c r="E4225" s="6">
        <v>190</v>
      </c>
      <c r="F4225" s="6">
        <v>189</v>
      </c>
    </row>
    <row r="4226" spans="2:6" x14ac:dyDescent="0.2">
      <c r="B4226" s="6" t="s">
        <v>44561</v>
      </c>
      <c r="C4226" s="6">
        <v>159</v>
      </c>
      <c r="D4226" s="6">
        <v>135</v>
      </c>
      <c r="E4226" s="6">
        <v>149</v>
      </c>
      <c r="F4226" s="6">
        <v>122</v>
      </c>
    </row>
    <row r="4227" spans="2:6" x14ac:dyDescent="0.2">
      <c r="B4227" s="6" t="s">
        <v>44562</v>
      </c>
      <c r="C4227" s="6">
        <v>143</v>
      </c>
      <c r="D4227" s="6">
        <v>180</v>
      </c>
      <c r="E4227" s="6">
        <v>173</v>
      </c>
      <c r="F4227" s="6">
        <v>163</v>
      </c>
    </row>
    <row r="4228" spans="2:6" x14ac:dyDescent="0.2">
      <c r="B4228" s="6" t="s">
        <v>44563</v>
      </c>
      <c r="C4228" s="6">
        <v>141</v>
      </c>
      <c r="D4228" s="6">
        <v>228</v>
      </c>
      <c r="E4228" s="6">
        <v>214</v>
      </c>
      <c r="F4228" s="6">
        <v>185</v>
      </c>
    </row>
    <row r="4229" spans="2:6" x14ac:dyDescent="0.2">
      <c r="B4229" s="6" t="s">
        <v>44564</v>
      </c>
      <c r="C4229" s="6">
        <v>100</v>
      </c>
      <c r="D4229" s="6">
        <v>214</v>
      </c>
      <c r="E4229" s="6">
        <v>219</v>
      </c>
      <c r="F4229" s="6">
        <v>108</v>
      </c>
    </row>
    <row r="4230" spans="2:6" x14ac:dyDescent="0.2">
      <c r="B4230" s="6" t="s">
        <v>44565</v>
      </c>
      <c r="C4230" s="6">
        <v>142</v>
      </c>
      <c r="D4230" s="6">
        <v>130</v>
      </c>
      <c r="E4230" s="6">
        <v>117</v>
      </c>
      <c r="F4230" s="6">
        <v>127</v>
      </c>
    </row>
    <row r="4231" spans="2:6" x14ac:dyDescent="0.2">
      <c r="B4231" s="6" t="s">
        <v>44566</v>
      </c>
      <c r="C4231" s="6">
        <v>151</v>
      </c>
      <c r="D4231" s="6">
        <v>177</v>
      </c>
      <c r="E4231" s="6">
        <v>189</v>
      </c>
      <c r="F4231" s="6">
        <v>180</v>
      </c>
    </row>
    <row r="4232" spans="2:6" x14ac:dyDescent="0.2">
      <c r="B4232" s="6" t="s">
        <v>44567</v>
      </c>
      <c r="C4232" s="6">
        <v>121</v>
      </c>
      <c r="D4232" s="6">
        <v>176</v>
      </c>
      <c r="E4232" s="6">
        <v>188</v>
      </c>
      <c r="F4232" s="6">
        <v>181</v>
      </c>
    </row>
    <row r="4233" spans="2:6" x14ac:dyDescent="0.2">
      <c r="B4233" s="6" t="s">
        <v>44568</v>
      </c>
      <c r="C4233" s="6">
        <v>85</v>
      </c>
      <c r="D4233" s="6">
        <v>161</v>
      </c>
      <c r="E4233" s="6">
        <v>153</v>
      </c>
      <c r="F4233" s="6">
        <v>101</v>
      </c>
    </row>
    <row r="4234" spans="2:6" x14ac:dyDescent="0.2">
      <c r="B4234" s="6" t="s">
        <v>44569</v>
      </c>
      <c r="C4234" s="6">
        <v>135</v>
      </c>
      <c r="D4234" s="6">
        <v>179</v>
      </c>
      <c r="E4234" s="6">
        <v>166</v>
      </c>
      <c r="F4234" s="6">
        <v>146</v>
      </c>
    </row>
    <row r="4235" spans="2:6" x14ac:dyDescent="0.2">
      <c r="B4235" s="6" t="s">
        <v>44570</v>
      </c>
      <c r="C4235" s="6">
        <v>125</v>
      </c>
      <c r="D4235" s="6">
        <v>167</v>
      </c>
      <c r="E4235" s="6">
        <v>156</v>
      </c>
      <c r="F4235" s="6">
        <v>147</v>
      </c>
    </row>
    <row r="4236" spans="2:6" x14ac:dyDescent="0.2">
      <c r="B4236" s="6" t="s">
        <v>44571</v>
      </c>
      <c r="C4236" s="6">
        <v>147</v>
      </c>
      <c r="D4236" s="6">
        <v>170</v>
      </c>
      <c r="E4236" s="6">
        <v>160</v>
      </c>
      <c r="F4236" s="6">
        <v>157</v>
      </c>
    </row>
    <row r="4237" spans="2:6" x14ac:dyDescent="0.2">
      <c r="B4237" s="6" t="s">
        <v>44572</v>
      </c>
      <c r="C4237" s="6">
        <v>119</v>
      </c>
      <c r="D4237" s="6">
        <v>171</v>
      </c>
      <c r="E4237" s="6">
        <v>203</v>
      </c>
      <c r="F4237" s="6">
        <v>144</v>
      </c>
    </row>
    <row r="4238" spans="2:6" x14ac:dyDescent="0.2">
      <c r="B4238" s="6" t="s">
        <v>44573</v>
      </c>
      <c r="C4238" s="6">
        <v>68</v>
      </c>
      <c r="D4238" s="6">
        <v>202</v>
      </c>
      <c r="E4238" s="6">
        <v>213</v>
      </c>
      <c r="F4238" s="6">
        <v>102</v>
      </c>
    </row>
    <row r="4239" spans="2:6" x14ac:dyDescent="0.2">
      <c r="B4239" s="6" t="s">
        <v>44574</v>
      </c>
      <c r="C4239" s="6">
        <v>138</v>
      </c>
      <c r="D4239" s="6">
        <v>160</v>
      </c>
      <c r="E4239" s="6">
        <v>164</v>
      </c>
      <c r="F4239" s="6">
        <v>154</v>
      </c>
    </row>
    <row r="4240" spans="2:6" x14ac:dyDescent="0.2">
      <c r="B4240" s="6" t="s">
        <v>44575</v>
      </c>
      <c r="C4240" s="6">
        <v>112</v>
      </c>
      <c r="D4240" s="6">
        <v>144</v>
      </c>
      <c r="E4240" s="6">
        <v>147</v>
      </c>
      <c r="F4240" s="6">
        <v>108</v>
      </c>
    </row>
    <row r="4241" spans="2:6" x14ac:dyDescent="0.2">
      <c r="B4241" s="6" t="s">
        <v>44576</v>
      </c>
      <c r="C4241" s="6">
        <v>156</v>
      </c>
      <c r="D4241" s="6">
        <v>166</v>
      </c>
      <c r="E4241" s="6">
        <v>206</v>
      </c>
      <c r="F4241" s="6">
        <v>168</v>
      </c>
    </row>
    <row r="4242" spans="2:6" x14ac:dyDescent="0.2">
      <c r="B4242" s="6" t="s">
        <v>44577</v>
      </c>
      <c r="C4242" s="6">
        <v>122</v>
      </c>
      <c r="D4242" s="6">
        <v>109</v>
      </c>
      <c r="E4242" s="6">
        <v>125</v>
      </c>
      <c r="F4242" s="6">
        <v>158</v>
      </c>
    </row>
    <row r="4243" spans="2:6" x14ac:dyDescent="0.2">
      <c r="B4243" s="6" t="s">
        <v>44578</v>
      </c>
      <c r="C4243" s="6">
        <v>166</v>
      </c>
      <c r="D4243" s="6">
        <v>161</v>
      </c>
      <c r="E4243" s="6">
        <v>148</v>
      </c>
      <c r="F4243" s="6">
        <v>176</v>
      </c>
    </row>
    <row r="4244" spans="2:6" x14ac:dyDescent="0.2">
      <c r="B4244" s="6" t="s">
        <v>44579</v>
      </c>
      <c r="C4244" s="6">
        <v>138</v>
      </c>
      <c r="D4244" s="6">
        <v>180</v>
      </c>
      <c r="E4244" s="6">
        <v>189</v>
      </c>
      <c r="F4244" s="6">
        <v>197</v>
      </c>
    </row>
    <row r="4245" spans="2:6" x14ac:dyDescent="0.2">
      <c r="B4245" s="6" t="s">
        <v>44580</v>
      </c>
      <c r="C4245" s="6">
        <v>167</v>
      </c>
      <c r="D4245" s="6">
        <v>117</v>
      </c>
      <c r="E4245" s="6">
        <v>146</v>
      </c>
      <c r="F4245" s="6">
        <v>177</v>
      </c>
    </row>
    <row r="4246" spans="2:6" x14ac:dyDescent="0.2">
      <c r="B4246" s="6" t="s">
        <v>44581</v>
      </c>
      <c r="C4246" s="6">
        <v>142</v>
      </c>
      <c r="D4246" s="6">
        <v>195</v>
      </c>
      <c r="E4246" s="6">
        <v>200</v>
      </c>
      <c r="F4246" s="6">
        <v>159</v>
      </c>
    </row>
    <row r="4247" spans="2:6" x14ac:dyDescent="0.2">
      <c r="B4247" s="6" t="s">
        <v>44582</v>
      </c>
      <c r="C4247" s="6">
        <v>101</v>
      </c>
      <c r="D4247" s="6">
        <v>130</v>
      </c>
      <c r="E4247" s="6">
        <v>101</v>
      </c>
      <c r="F4247" s="6">
        <v>149</v>
      </c>
    </row>
    <row r="4248" spans="2:6" x14ac:dyDescent="0.2">
      <c r="B4248" s="6" t="s">
        <v>44583</v>
      </c>
      <c r="C4248" s="6">
        <v>163</v>
      </c>
      <c r="D4248" s="6">
        <v>166</v>
      </c>
      <c r="E4248" s="6">
        <v>209</v>
      </c>
      <c r="F4248" s="6">
        <v>143</v>
      </c>
    </row>
    <row r="4249" spans="2:6" x14ac:dyDescent="0.2">
      <c r="B4249" s="6" t="s">
        <v>44584</v>
      </c>
      <c r="C4249" s="6">
        <v>125</v>
      </c>
      <c r="D4249" s="6">
        <v>174</v>
      </c>
      <c r="E4249" s="6">
        <v>181</v>
      </c>
      <c r="F4249" s="6">
        <v>133</v>
      </c>
    </row>
    <row r="4250" spans="2:6" x14ac:dyDescent="0.2">
      <c r="B4250" s="6" t="s">
        <v>44585</v>
      </c>
      <c r="C4250" s="6">
        <v>132</v>
      </c>
      <c r="D4250" s="6">
        <v>143</v>
      </c>
      <c r="E4250" s="6">
        <v>151</v>
      </c>
      <c r="F4250" s="6">
        <v>140</v>
      </c>
    </row>
    <row r="4251" spans="2:6" x14ac:dyDescent="0.2">
      <c r="B4251" s="6" t="s">
        <v>44586</v>
      </c>
      <c r="C4251" s="6">
        <v>102</v>
      </c>
      <c r="D4251" s="6">
        <v>159</v>
      </c>
      <c r="E4251" s="6">
        <v>152</v>
      </c>
      <c r="F4251" s="6">
        <v>145</v>
      </c>
    </row>
    <row r="4252" spans="2:6" x14ac:dyDescent="0.2">
      <c r="B4252" s="6" t="s">
        <v>44587</v>
      </c>
      <c r="C4252" s="6">
        <v>162</v>
      </c>
      <c r="D4252" s="6">
        <v>145</v>
      </c>
      <c r="E4252" s="6">
        <v>145</v>
      </c>
      <c r="F4252" s="6">
        <v>185</v>
      </c>
    </row>
    <row r="4253" spans="2:6" x14ac:dyDescent="0.2">
      <c r="B4253" s="6" t="s">
        <v>44588</v>
      </c>
      <c r="C4253" s="6">
        <v>129</v>
      </c>
      <c r="D4253" s="6">
        <v>134</v>
      </c>
      <c r="E4253" s="6">
        <v>156</v>
      </c>
      <c r="F4253" s="6">
        <v>131</v>
      </c>
    </row>
    <row r="4254" spans="2:6" x14ac:dyDescent="0.2">
      <c r="B4254" s="6" t="s">
        <v>44589</v>
      </c>
      <c r="C4254" s="6">
        <v>109</v>
      </c>
      <c r="D4254" s="6">
        <v>120</v>
      </c>
      <c r="E4254" s="6">
        <v>137</v>
      </c>
      <c r="F4254" s="6">
        <v>124</v>
      </c>
    </row>
    <row r="4255" spans="2:6" x14ac:dyDescent="0.2">
      <c r="B4255" s="6" t="s">
        <v>44590</v>
      </c>
      <c r="C4255" s="6">
        <v>123</v>
      </c>
      <c r="D4255" s="6">
        <v>174</v>
      </c>
      <c r="E4255" s="6">
        <v>150</v>
      </c>
      <c r="F4255" s="6">
        <v>120</v>
      </c>
    </row>
    <row r="4256" spans="2:6" x14ac:dyDescent="0.2">
      <c r="B4256" s="6" t="s">
        <v>44591</v>
      </c>
      <c r="C4256" s="6">
        <v>118</v>
      </c>
      <c r="D4256" s="6">
        <v>172</v>
      </c>
      <c r="E4256" s="6">
        <v>170</v>
      </c>
      <c r="F4256" s="6">
        <v>121</v>
      </c>
    </row>
    <row r="4257" spans="2:6" x14ac:dyDescent="0.2">
      <c r="B4257" s="6" t="s">
        <v>44592</v>
      </c>
      <c r="C4257" s="6">
        <v>131</v>
      </c>
      <c r="D4257" s="6">
        <v>162</v>
      </c>
      <c r="E4257" s="6">
        <v>154</v>
      </c>
      <c r="F4257" s="6">
        <v>144</v>
      </c>
    </row>
    <row r="4258" spans="2:6" x14ac:dyDescent="0.2">
      <c r="B4258" s="6" t="s">
        <v>44593</v>
      </c>
      <c r="C4258" s="6">
        <v>115</v>
      </c>
      <c r="D4258" s="6">
        <v>157</v>
      </c>
      <c r="E4258" s="6">
        <v>149</v>
      </c>
      <c r="F4258" s="6">
        <v>108</v>
      </c>
    </row>
    <row r="4259" spans="2:6" x14ac:dyDescent="0.2">
      <c r="B4259" s="6" t="s">
        <v>44594</v>
      </c>
      <c r="C4259" s="6">
        <v>159</v>
      </c>
      <c r="D4259" s="6">
        <v>152</v>
      </c>
      <c r="E4259" s="6">
        <v>164</v>
      </c>
      <c r="F4259" s="6">
        <v>155</v>
      </c>
    </row>
    <row r="4260" spans="2:6" x14ac:dyDescent="0.2">
      <c r="B4260" s="6" t="s">
        <v>44595</v>
      </c>
      <c r="C4260" s="6">
        <v>97</v>
      </c>
      <c r="D4260" s="6">
        <v>175</v>
      </c>
      <c r="E4260" s="6">
        <v>168</v>
      </c>
      <c r="F4260" s="6">
        <v>101</v>
      </c>
    </row>
    <row r="4261" spans="2:6" x14ac:dyDescent="0.2">
      <c r="B4261" s="6" t="s">
        <v>44596</v>
      </c>
      <c r="C4261" s="6">
        <v>142</v>
      </c>
      <c r="D4261" s="6">
        <v>148</v>
      </c>
      <c r="E4261" s="6">
        <v>163</v>
      </c>
      <c r="F4261" s="6">
        <v>171</v>
      </c>
    </row>
    <row r="4262" spans="2:6" x14ac:dyDescent="0.2">
      <c r="B4262" s="6" t="s">
        <v>44597</v>
      </c>
      <c r="C4262" s="6">
        <v>145</v>
      </c>
      <c r="D4262" s="6">
        <v>187</v>
      </c>
      <c r="E4262" s="6">
        <v>143</v>
      </c>
      <c r="F4262" s="6">
        <v>191</v>
      </c>
    </row>
    <row r="4263" spans="2:6" x14ac:dyDescent="0.2">
      <c r="B4263" s="6" t="s">
        <v>44598</v>
      </c>
      <c r="C4263" s="6">
        <v>138</v>
      </c>
      <c r="D4263" s="6">
        <v>160</v>
      </c>
      <c r="E4263" s="6">
        <v>172</v>
      </c>
      <c r="F4263" s="6">
        <v>138</v>
      </c>
    </row>
    <row r="4264" spans="2:6" x14ac:dyDescent="0.2">
      <c r="B4264" s="6" t="s">
        <v>44599</v>
      </c>
      <c r="C4264" s="6">
        <v>153</v>
      </c>
      <c r="D4264" s="6">
        <v>197</v>
      </c>
      <c r="E4264" s="6">
        <v>166</v>
      </c>
      <c r="F4264" s="6">
        <v>139</v>
      </c>
    </row>
    <row r="4265" spans="2:6" x14ac:dyDescent="0.2">
      <c r="B4265" s="6" t="s">
        <v>44600</v>
      </c>
      <c r="C4265" s="6">
        <v>167</v>
      </c>
      <c r="D4265" s="6">
        <v>144</v>
      </c>
      <c r="E4265" s="6">
        <v>163</v>
      </c>
      <c r="F4265" s="6">
        <v>167</v>
      </c>
    </row>
    <row r="4266" spans="2:6" x14ac:dyDescent="0.2">
      <c r="B4266" s="6" t="s">
        <v>44601</v>
      </c>
      <c r="C4266" s="6">
        <v>146</v>
      </c>
      <c r="D4266" s="6">
        <v>117</v>
      </c>
      <c r="E4266" s="6">
        <v>115</v>
      </c>
      <c r="F4266" s="6">
        <v>161</v>
      </c>
    </row>
    <row r="4267" spans="2:6" x14ac:dyDescent="0.2">
      <c r="B4267" s="6" t="s">
        <v>44602</v>
      </c>
      <c r="C4267" s="6">
        <v>123</v>
      </c>
      <c r="D4267" s="6">
        <v>172</v>
      </c>
      <c r="E4267" s="6">
        <v>177</v>
      </c>
      <c r="F4267" s="6">
        <v>170</v>
      </c>
    </row>
    <row r="4268" spans="2:6" x14ac:dyDescent="0.2">
      <c r="B4268" s="6" t="s">
        <v>44603</v>
      </c>
      <c r="C4268" s="6">
        <v>132</v>
      </c>
      <c r="D4268" s="6">
        <v>174</v>
      </c>
      <c r="E4268" s="6">
        <v>157</v>
      </c>
      <c r="F4268" s="6">
        <v>142</v>
      </c>
    </row>
    <row r="4269" spans="2:6" x14ac:dyDescent="0.2">
      <c r="B4269" s="6" t="s">
        <v>44604</v>
      </c>
      <c r="C4269" s="6">
        <v>139</v>
      </c>
      <c r="D4269" s="6">
        <v>134</v>
      </c>
      <c r="E4269" s="6">
        <v>136</v>
      </c>
      <c r="F4269" s="6">
        <v>165</v>
      </c>
    </row>
    <row r="4270" spans="2:6" x14ac:dyDescent="0.2">
      <c r="B4270" s="6" t="s">
        <v>44605</v>
      </c>
      <c r="C4270" s="6">
        <v>125</v>
      </c>
      <c r="D4270" s="6">
        <v>144</v>
      </c>
      <c r="E4270" s="6">
        <v>141</v>
      </c>
      <c r="F4270" s="6">
        <v>122</v>
      </c>
    </row>
    <row r="4271" spans="2:6" x14ac:dyDescent="0.2">
      <c r="B4271" s="6" t="s">
        <v>44606</v>
      </c>
      <c r="C4271" s="6">
        <v>112</v>
      </c>
      <c r="D4271" s="6">
        <v>68</v>
      </c>
      <c r="E4271" s="6">
        <v>73</v>
      </c>
      <c r="F4271" s="6">
        <v>143</v>
      </c>
    </row>
    <row r="4272" spans="2:6" x14ac:dyDescent="0.2">
      <c r="B4272" s="6" t="s">
        <v>44607</v>
      </c>
      <c r="C4272" s="6">
        <v>145</v>
      </c>
      <c r="D4272" s="6">
        <v>154</v>
      </c>
      <c r="E4272" s="6">
        <v>122</v>
      </c>
      <c r="F4272" s="6">
        <v>127</v>
      </c>
    </row>
    <row r="4273" spans="2:6" x14ac:dyDescent="0.2">
      <c r="B4273" s="6" t="s">
        <v>44608</v>
      </c>
      <c r="C4273" s="6">
        <v>101</v>
      </c>
      <c r="D4273" s="6">
        <v>169</v>
      </c>
      <c r="E4273" s="6">
        <v>190</v>
      </c>
      <c r="F4273" s="6">
        <v>113</v>
      </c>
    </row>
    <row r="4274" spans="2:6" x14ac:dyDescent="0.2">
      <c r="B4274" s="6" t="s">
        <v>44609</v>
      </c>
      <c r="C4274" s="6">
        <v>134</v>
      </c>
      <c r="D4274" s="6">
        <v>251</v>
      </c>
      <c r="E4274" s="6">
        <v>242</v>
      </c>
      <c r="F4274" s="6">
        <v>120</v>
      </c>
    </row>
    <row r="4275" spans="2:6" x14ac:dyDescent="0.2">
      <c r="B4275" s="6" t="s">
        <v>44610</v>
      </c>
      <c r="C4275" s="6">
        <v>123</v>
      </c>
      <c r="D4275" s="6">
        <v>184</v>
      </c>
      <c r="E4275" s="6">
        <v>140</v>
      </c>
      <c r="F4275" s="6">
        <v>166</v>
      </c>
    </row>
    <row r="4276" spans="2:6" x14ac:dyDescent="0.2">
      <c r="B4276" s="6" t="s">
        <v>44611</v>
      </c>
      <c r="C4276" s="6">
        <v>145</v>
      </c>
      <c r="D4276" s="6">
        <v>194</v>
      </c>
      <c r="E4276" s="6">
        <v>180</v>
      </c>
      <c r="F4276" s="6">
        <v>195</v>
      </c>
    </row>
    <row r="4277" spans="2:6" x14ac:dyDescent="0.2">
      <c r="B4277" s="6" t="s">
        <v>44612</v>
      </c>
      <c r="C4277" s="6">
        <v>166</v>
      </c>
      <c r="D4277" s="6">
        <v>186</v>
      </c>
      <c r="E4277" s="6">
        <v>188</v>
      </c>
      <c r="F4277" s="6">
        <v>199</v>
      </c>
    </row>
    <row r="4278" spans="2:6" x14ac:dyDescent="0.2">
      <c r="B4278" s="6" t="s">
        <v>44613</v>
      </c>
      <c r="C4278" s="6">
        <v>96</v>
      </c>
      <c r="D4278" s="6">
        <v>252</v>
      </c>
      <c r="E4278" s="6">
        <v>216</v>
      </c>
      <c r="F4278" s="6">
        <v>123</v>
      </c>
    </row>
    <row r="4279" spans="2:6" x14ac:dyDescent="0.2">
      <c r="B4279" s="6" t="s">
        <v>44614</v>
      </c>
      <c r="C4279" s="6">
        <v>121</v>
      </c>
      <c r="D4279" s="6">
        <v>170</v>
      </c>
      <c r="E4279" s="6">
        <v>151</v>
      </c>
      <c r="F4279" s="6">
        <v>147</v>
      </c>
    </row>
    <row r="4280" spans="2:6" x14ac:dyDescent="0.2">
      <c r="B4280" s="6" t="s">
        <v>44615</v>
      </c>
      <c r="C4280" s="6">
        <v>139</v>
      </c>
      <c r="D4280" s="6">
        <v>145</v>
      </c>
      <c r="E4280" s="6">
        <v>144</v>
      </c>
      <c r="F4280" s="6">
        <v>155</v>
      </c>
    </row>
    <row r="4281" spans="2:6" x14ac:dyDescent="0.2">
      <c r="B4281" s="6" t="s">
        <v>44616</v>
      </c>
      <c r="C4281" s="6">
        <v>148</v>
      </c>
      <c r="D4281" s="6">
        <v>189</v>
      </c>
      <c r="E4281" s="6">
        <v>168</v>
      </c>
      <c r="F4281" s="6">
        <v>171</v>
      </c>
    </row>
    <row r="4282" spans="2:6" x14ac:dyDescent="0.2">
      <c r="B4282" s="6" t="s">
        <v>44617</v>
      </c>
      <c r="C4282" s="6">
        <v>122</v>
      </c>
      <c r="D4282" s="6">
        <v>141</v>
      </c>
      <c r="E4282" s="6">
        <v>138</v>
      </c>
      <c r="F4282" s="6">
        <v>136</v>
      </c>
    </row>
    <row r="4283" spans="2:6" x14ac:dyDescent="0.2">
      <c r="B4283" s="6" t="s">
        <v>44618</v>
      </c>
      <c r="C4283" s="6">
        <v>122</v>
      </c>
      <c r="D4283" s="6">
        <v>110</v>
      </c>
      <c r="E4283" s="6">
        <v>97</v>
      </c>
      <c r="F4283" s="6">
        <v>168</v>
      </c>
    </row>
    <row r="4284" spans="2:6" x14ac:dyDescent="0.2">
      <c r="B4284" s="6" t="s">
        <v>44619</v>
      </c>
      <c r="C4284" s="6">
        <v>134</v>
      </c>
      <c r="D4284" s="6">
        <v>156</v>
      </c>
      <c r="E4284" s="6">
        <v>138</v>
      </c>
      <c r="F4284" s="6">
        <v>166</v>
      </c>
    </row>
    <row r="4285" spans="2:6" x14ac:dyDescent="0.2">
      <c r="B4285" s="6" t="s">
        <v>44620</v>
      </c>
      <c r="C4285" s="6">
        <v>83</v>
      </c>
      <c r="D4285" s="6">
        <v>124</v>
      </c>
      <c r="E4285" s="6">
        <v>125</v>
      </c>
      <c r="F4285" s="6">
        <v>123</v>
      </c>
    </row>
    <row r="4286" spans="2:6" x14ac:dyDescent="0.2">
      <c r="B4286" s="6" t="s">
        <v>44621</v>
      </c>
      <c r="C4286" s="6">
        <v>109</v>
      </c>
      <c r="D4286" s="6">
        <v>164</v>
      </c>
      <c r="E4286" s="6">
        <v>163</v>
      </c>
      <c r="F4286" s="6">
        <v>137</v>
      </c>
    </row>
    <row r="4287" spans="2:6" x14ac:dyDescent="0.2">
      <c r="B4287" s="6" t="s">
        <v>44622</v>
      </c>
      <c r="C4287" s="6">
        <v>115</v>
      </c>
      <c r="D4287" s="6">
        <v>192</v>
      </c>
      <c r="E4287" s="6">
        <v>197</v>
      </c>
      <c r="F4287" s="6">
        <v>149</v>
      </c>
    </row>
    <row r="4288" spans="2:6" x14ac:dyDescent="0.2">
      <c r="B4288" s="6" t="s">
        <v>44623</v>
      </c>
      <c r="C4288" s="6">
        <v>135</v>
      </c>
      <c r="D4288" s="6">
        <v>199</v>
      </c>
      <c r="E4288" s="6">
        <v>167</v>
      </c>
      <c r="F4288" s="6">
        <v>97</v>
      </c>
    </row>
    <row r="4289" spans="2:6" x14ac:dyDescent="0.2">
      <c r="B4289" s="6" t="s">
        <v>44624</v>
      </c>
      <c r="C4289" s="6">
        <v>151</v>
      </c>
      <c r="D4289" s="6">
        <v>201</v>
      </c>
      <c r="E4289" s="6">
        <v>218</v>
      </c>
      <c r="F4289" s="6">
        <v>143</v>
      </c>
    </row>
    <row r="4290" spans="2:6" x14ac:dyDescent="0.2">
      <c r="B4290" s="6" t="s">
        <v>44625</v>
      </c>
      <c r="C4290" s="6">
        <v>143</v>
      </c>
      <c r="D4290" s="6">
        <v>245</v>
      </c>
      <c r="E4290" s="6">
        <v>179</v>
      </c>
      <c r="F4290" s="6">
        <v>181</v>
      </c>
    </row>
    <row r="4291" spans="2:6" x14ac:dyDescent="0.2">
      <c r="B4291" s="6" t="s">
        <v>44626</v>
      </c>
      <c r="C4291" s="6">
        <v>113</v>
      </c>
      <c r="D4291" s="6">
        <v>148</v>
      </c>
      <c r="E4291" s="6">
        <v>148</v>
      </c>
      <c r="F4291" s="6">
        <v>141</v>
      </c>
    </row>
    <row r="4292" spans="2:6" x14ac:dyDescent="0.2">
      <c r="B4292" s="6" t="s">
        <v>44627</v>
      </c>
      <c r="C4292" s="6">
        <v>137</v>
      </c>
      <c r="D4292" s="6">
        <v>79</v>
      </c>
      <c r="E4292" s="6">
        <v>68</v>
      </c>
      <c r="F4292" s="6">
        <v>198</v>
      </c>
    </row>
    <row r="4293" spans="2:6" x14ac:dyDescent="0.2">
      <c r="B4293" s="6" t="s">
        <v>44628</v>
      </c>
      <c r="C4293" s="6">
        <v>112</v>
      </c>
      <c r="D4293" s="6">
        <v>197</v>
      </c>
      <c r="E4293" s="6">
        <v>213</v>
      </c>
      <c r="F4293" s="6">
        <v>145</v>
      </c>
    </row>
    <row r="4294" spans="2:6" x14ac:dyDescent="0.2">
      <c r="B4294" s="6" t="s">
        <v>44629</v>
      </c>
      <c r="C4294" s="6">
        <v>192</v>
      </c>
      <c r="D4294" s="6">
        <v>141</v>
      </c>
      <c r="E4294" s="6">
        <v>134</v>
      </c>
      <c r="F4294" s="6">
        <v>171</v>
      </c>
    </row>
    <row r="4295" spans="2:6" x14ac:dyDescent="0.2">
      <c r="B4295" s="6" t="s">
        <v>44630</v>
      </c>
      <c r="C4295" s="6">
        <v>124</v>
      </c>
      <c r="D4295" s="6">
        <v>170</v>
      </c>
      <c r="E4295" s="6">
        <v>162</v>
      </c>
      <c r="F4295" s="6">
        <v>135</v>
      </c>
    </row>
    <row r="4296" spans="2:6" x14ac:dyDescent="0.2">
      <c r="B4296" s="6" t="s">
        <v>44631</v>
      </c>
      <c r="C4296" s="6">
        <v>142</v>
      </c>
      <c r="D4296" s="6">
        <v>173</v>
      </c>
      <c r="E4296" s="6">
        <v>175</v>
      </c>
      <c r="F4296" s="6">
        <v>153</v>
      </c>
    </row>
    <row r="4297" spans="2:6" x14ac:dyDescent="0.2">
      <c r="B4297" s="6" t="s">
        <v>44632</v>
      </c>
      <c r="C4297" s="6">
        <v>137</v>
      </c>
      <c r="D4297" s="6">
        <v>131</v>
      </c>
      <c r="E4297" s="6">
        <v>130</v>
      </c>
      <c r="F4297" s="6">
        <v>185</v>
      </c>
    </row>
    <row r="4298" spans="2:6" x14ac:dyDescent="0.2">
      <c r="B4298" s="6" t="s">
        <v>44633</v>
      </c>
      <c r="C4298" s="6">
        <v>136</v>
      </c>
      <c r="D4298" s="6">
        <v>153</v>
      </c>
      <c r="E4298" s="6">
        <v>157</v>
      </c>
      <c r="F4298" s="6">
        <v>160</v>
      </c>
    </row>
    <row r="4299" spans="2:6" x14ac:dyDescent="0.2">
      <c r="B4299" s="6" t="s">
        <v>44634</v>
      </c>
      <c r="C4299" s="6">
        <v>121</v>
      </c>
      <c r="D4299" s="6">
        <v>164</v>
      </c>
      <c r="E4299" s="6">
        <v>154</v>
      </c>
      <c r="F4299" s="6">
        <v>161</v>
      </c>
    </row>
    <row r="4300" spans="2:6" x14ac:dyDescent="0.2">
      <c r="B4300" s="6" t="s">
        <v>44635</v>
      </c>
      <c r="C4300" s="6">
        <v>42</v>
      </c>
      <c r="D4300" s="6">
        <v>168</v>
      </c>
      <c r="E4300" s="6">
        <v>186</v>
      </c>
      <c r="F4300" s="6">
        <v>61</v>
      </c>
    </row>
    <row r="4301" spans="2:6" x14ac:dyDescent="0.2">
      <c r="B4301" s="6" t="s">
        <v>44636</v>
      </c>
      <c r="C4301" s="6">
        <v>162</v>
      </c>
      <c r="D4301" s="6">
        <v>109</v>
      </c>
      <c r="E4301" s="6">
        <v>129</v>
      </c>
      <c r="F4301" s="6">
        <v>168</v>
      </c>
    </row>
    <row r="4302" spans="2:6" x14ac:dyDescent="0.2">
      <c r="B4302" s="6" t="s">
        <v>44637</v>
      </c>
      <c r="C4302" s="6">
        <v>158</v>
      </c>
      <c r="D4302" s="6">
        <v>167</v>
      </c>
      <c r="E4302" s="6">
        <v>198</v>
      </c>
      <c r="F4302" s="6">
        <v>179</v>
      </c>
    </row>
    <row r="4303" spans="2:6" x14ac:dyDescent="0.2">
      <c r="B4303" s="6" t="s">
        <v>44638</v>
      </c>
      <c r="C4303" s="6">
        <v>118</v>
      </c>
      <c r="D4303" s="6">
        <v>198</v>
      </c>
      <c r="E4303" s="6">
        <v>178</v>
      </c>
      <c r="F4303" s="6">
        <v>143</v>
      </c>
    </row>
    <row r="4304" spans="2:6" x14ac:dyDescent="0.2">
      <c r="B4304" s="6" t="s">
        <v>44639</v>
      </c>
      <c r="C4304" s="6">
        <v>113</v>
      </c>
      <c r="D4304" s="6">
        <v>206</v>
      </c>
      <c r="E4304" s="6">
        <v>108</v>
      </c>
      <c r="F4304" s="6">
        <v>171</v>
      </c>
    </row>
    <row r="4305" spans="2:6" x14ac:dyDescent="0.2">
      <c r="B4305" s="6" t="s">
        <v>44640</v>
      </c>
      <c r="C4305" s="6">
        <v>118</v>
      </c>
      <c r="D4305" s="6">
        <v>136</v>
      </c>
      <c r="E4305" s="6">
        <v>104</v>
      </c>
      <c r="F4305" s="6">
        <v>183</v>
      </c>
    </row>
    <row r="4306" spans="2:6" x14ac:dyDescent="0.2">
      <c r="B4306" s="6" t="s">
        <v>44641</v>
      </c>
      <c r="C4306" s="6">
        <v>135</v>
      </c>
      <c r="D4306" s="6">
        <v>207</v>
      </c>
      <c r="E4306" s="6">
        <v>141</v>
      </c>
      <c r="F4306" s="6">
        <v>201</v>
      </c>
    </row>
    <row r="4307" spans="2:6" x14ac:dyDescent="0.2">
      <c r="B4307" s="6" t="s">
        <v>44642</v>
      </c>
      <c r="C4307" s="6">
        <v>150</v>
      </c>
      <c r="D4307" s="6">
        <v>209</v>
      </c>
      <c r="E4307" s="6">
        <v>143</v>
      </c>
      <c r="F4307" s="6">
        <v>204</v>
      </c>
    </row>
    <row r="4308" spans="2:6" x14ac:dyDescent="0.2">
      <c r="B4308" s="6" t="s">
        <v>44643</v>
      </c>
      <c r="C4308" s="6">
        <v>151</v>
      </c>
      <c r="D4308" s="6">
        <v>153</v>
      </c>
      <c r="E4308" s="6">
        <v>98</v>
      </c>
      <c r="F4308" s="6">
        <v>191</v>
      </c>
    </row>
    <row r="4309" spans="2:6" x14ac:dyDescent="0.2">
      <c r="B4309" s="6" t="s">
        <v>44644</v>
      </c>
      <c r="C4309" s="6">
        <v>80</v>
      </c>
      <c r="D4309" s="6">
        <v>159</v>
      </c>
      <c r="E4309" s="6">
        <v>94</v>
      </c>
      <c r="F4309" s="6">
        <v>183</v>
      </c>
    </row>
    <row r="4310" spans="2:6" x14ac:dyDescent="0.2">
      <c r="B4310" s="6" t="s">
        <v>44645</v>
      </c>
      <c r="C4310" s="6">
        <v>91</v>
      </c>
      <c r="D4310" s="6">
        <v>192</v>
      </c>
      <c r="E4310" s="6">
        <v>106</v>
      </c>
      <c r="F4310" s="6">
        <v>127</v>
      </c>
    </row>
    <row r="4311" spans="2:6" x14ac:dyDescent="0.2">
      <c r="B4311" s="6" t="s">
        <v>44646</v>
      </c>
      <c r="C4311" s="6">
        <v>114</v>
      </c>
      <c r="D4311" s="6">
        <v>176</v>
      </c>
      <c r="E4311" s="6">
        <v>107</v>
      </c>
      <c r="F4311" s="6">
        <v>196</v>
      </c>
    </row>
    <row r="4312" spans="2:6" x14ac:dyDescent="0.2">
      <c r="B4312" s="6" t="s">
        <v>44647</v>
      </c>
      <c r="C4312" s="6">
        <v>120</v>
      </c>
      <c r="D4312" s="6">
        <v>144</v>
      </c>
      <c r="E4312" s="6">
        <v>108</v>
      </c>
      <c r="F4312" s="6">
        <v>155</v>
      </c>
    </row>
    <row r="4313" spans="2:6" x14ac:dyDescent="0.2">
      <c r="B4313" s="6" t="s">
        <v>44648</v>
      </c>
      <c r="C4313" s="6">
        <v>145</v>
      </c>
      <c r="D4313" s="6">
        <v>155</v>
      </c>
      <c r="E4313" s="6">
        <v>71</v>
      </c>
      <c r="F4313" s="6">
        <v>172</v>
      </c>
    </row>
    <row r="4314" spans="2:6" x14ac:dyDescent="0.2">
      <c r="B4314" s="6" t="s">
        <v>44649</v>
      </c>
      <c r="C4314" s="6">
        <v>128</v>
      </c>
      <c r="D4314" s="6">
        <v>217</v>
      </c>
      <c r="E4314" s="6">
        <v>165</v>
      </c>
      <c r="F4314" s="6">
        <v>162</v>
      </c>
    </row>
    <row r="4315" spans="2:6" x14ac:dyDescent="0.2">
      <c r="B4315" s="6" t="s">
        <v>44650</v>
      </c>
      <c r="C4315" s="6">
        <v>153</v>
      </c>
      <c r="D4315" s="6">
        <v>146</v>
      </c>
      <c r="E4315" s="6">
        <v>104</v>
      </c>
      <c r="F4315" s="6">
        <v>194</v>
      </c>
    </row>
    <row r="4316" spans="2:6" x14ac:dyDescent="0.2">
      <c r="B4316" s="6" t="s">
        <v>44651</v>
      </c>
      <c r="C4316" s="6">
        <v>100</v>
      </c>
      <c r="D4316" s="6">
        <v>139</v>
      </c>
      <c r="E4316" s="6">
        <v>86</v>
      </c>
      <c r="F4316" s="6">
        <v>186</v>
      </c>
    </row>
    <row r="4317" spans="2:6" x14ac:dyDescent="0.2">
      <c r="B4317" s="6" t="s">
        <v>44652</v>
      </c>
      <c r="C4317" s="6">
        <v>95</v>
      </c>
      <c r="D4317" s="6">
        <v>199</v>
      </c>
      <c r="E4317" s="6">
        <v>158</v>
      </c>
      <c r="F4317" s="6">
        <v>207</v>
      </c>
    </row>
    <row r="4318" spans="2:6" x14ac:dyDescent="0.2">
      <c r="B4318" s="6" t="s">
        <v>44653</v>
      </c>
      <c r="C4318" s="6">
        <v>136</v>
      </c>
      <c r="D4318" s="6">
        <v>141</v>
      </c>
      <c r="E4318" s="6">
        <v>92</v>
      </c>
      <c r="F4318" s="6">
        <v>182</v>
      </c>
    </row>
    <row r="4319" spans="2:6" x14ac:dyDescent="0.2">
      <c r="B4319" s="6" t="s">
        <v>44654</v>
      </c>
      <c r="C4319" s="6">
        <v>132</v>
      </c>
      <c r="D4319" s="6">
        <v>169</v>
      </c>
      <c r="E4319" s="6">
        <v>82</v>
      </c>
      <c r="F4319" s="6">
        <v>164</v>
      </c>
    </row>
    <row r="4320" spans="2:6" x14ac:dyDescent="0.2">
      <c r="B4320" s="6" t="s">
        <v>44655</v>
      </c>
      <c r="C4320" s="6">
        <v>117</v>
      </c>
      <c r="D4320" s="6">
        <v>135</v>
      </c>
      <c r="E4320" s="6">
        <v>107</v>
      </c>
      <c r="F4320" s="6">
        <v>126</v>
      </c>
    </row>
    <row r="4321" spans="2:6" x14ac:dyDescent="0.2">
      <c r="B4321" s="6" t="s">
        <v>44656</v>
      </c>
      <c r="C4321" s="6">
        <v>89</v>
      </c>
      <c r="D4321" s="6">
        <v>174</v>
      </c>
      <c r="E4321" s="6">
        <v>78</v>
      </c>
      <c r="F4321" s="6">
        <v>140</v>
      </c>
    </row>
    <row r="4322" spans="2:6" x14ac:dyDescent="0.2">
      <c r="B4322" s="6" t="s">
        <v>44657</v>
      </c>
      <c r="C4322" s="6">
        <v>89</v>
      </c>
      <c r="D4322" s="6">
        <v>195</v>
      </c>
      <c r="E4322" s="6">
        <v>113</v>
      </c>
      <c r="F4322" s="6">
        <v>103</v>
      </c>
    </row>
    <row r="4323" spans="2:6" x14ac:dyDescent="0.2">
      <c r="B4323" s="6" t="s">
        <v>44658</v>
      </c>
      <c r="C4323" s="6">
        <v>151</v>
      </c>
      <c r="D4323" s="6">
        <v>165</v>
      </c>
      <c r="E4323" s="6">
        <v>116</v>
      </c>
      <c r="F4323" s="6">
        <v>199</v>
      </c>
    </row>
    <row r="4324" spans="2:6" x14ac:dyDescent="0.2">
      <c r="B4324" s="6" t="s">
        <v>44659</v>
      </c>
      <c r="C4324" s="6">
        <v>122</v>
      </c>
      <c r="D4324" s="6">
        <v>200</v>
      </c>
      <c r="E4324" s="6">
        <v>107</v>
      </c>
      <c r="F4324" s="6">
        <v>166</v>
      </c>
    </row>
    <row r="4325" spans="2:6" x14ac:dyDescent="0.2">
      <c r="B4325" s="6" t="s">
        <v>44660</v>
      </c>
      <c r="C4325" s="6">
        <v>136</v>
      </c>
      <c r="D4325" s="6">
        <v>215</v>
      </c>
      <c r="E4325" s="6">
        <v>159</v>
      </c>
      <c r="F4325" s="6">
        <v>188</v>
      </c>
    </row>
    <row r="4326" spans="2:6" x14ac:dyDescent="0.2">
      <c r="B4326" s="6" t="s">
        <v>44661</v>
      </c>
      <c r="C4326" s="6">
        <v>113</v>
      </c>
      <c r="D4326" s="6">
        <v>172</v>
      </c>
      <c r="E4326" s="6">
        <v>90</v>
      </c>
      <c r="F4326" s="6">
        <v>125</v>
      </c>
    </row>
    <row r="4327" spans="2:6" x14ac:dyDescent="0.2">
      <c r="B4327" s="6" t="s">
        <v>44662</v>
      </c>
      <c r="C4327" s="6">
        <v>129</v>
      </c>
      <c r="D4327" s="6">
        <v>148</v>
      </c>
      <c r="E4327" s="6">
        <v>104</v>
      </c>
      <c r="F4327" s="6">
        <v>131</v>
      </c>
    </row>
    <row r="4328" spans="2:6" x14ac:dyDescent="0.2">
      <c r="B4328" s="6" t="s">
        <v>44663</v>
      </c>
      <c r="C4328" s="6">
        <v>122</v>
      </c>
      <c r="D4328" s="6">
        <v>225</v>
      </c>
      <c r="E4328" s="6">
        <v>146</v>
      </c>
      <c r="F4328" s="6">
        <v>177</v>
      </c>
    </row>
    <row r="4329" spans="2:6" x14ac:dyDescent="0.2">
      <c r="B4329" s="6" t="s">
        <v>44664</v>
      </c>
      <c r="C4329" s="6">
        <v>91</v>
      </c>
      <c r="D4329" s="6">
        <v>226</v>
      </c>
      <c r="E4329" s="6">
        <v>147</v>
      </c>
      <c r="F4329" s="6">
        <v>145</v>
      </c>
    </row>
    <row r="4330" spans="2:6" x14ac:dyDescent="0.2">
      <c r="B4330" s="6" t="s">
        <v>44665</v>
      </c>
      <c r="C4330" s="6">
        <v>119</v>
      </c>
      <c r="D4330" s="6">
        <v>112</v>
      </c>
      <c r="E4330" s="6">
        <v>92</v>
      </c>
      <c r="F4330" s="6">
        <v>148</v>
      </c>
    </row>
    <row r="4331" spans="2:6" x14ac:dyDescent="0.2">
      <c r="B4331" s="6" t="s">
        <v>44666</v>
      </c>
      <c r="C4331" s="6">
        <v>161</v>
      </c>
      <c r="D4331" s="6">
        <v>217</v>
      </c>
      <c r="E4331" s="6">
        <v>117</v>
      </c>
      <c r="F4331" s="6">
        <v>175</v>
      </c>
    </row>
    <row r="4332" spans="2:6" x14ac:dyDescent="0.2">
      <c r="B4332" s="6" t="s">
        <v>44667</v>
      </c>
      <c r="C4332" s="6">
        <v>166</v>
      </c>
      <c r="D4332" s="6">
        <v>186</v>
      </c>
      <c r="E4332" s="6">
        <v>134</v>
      </c>
      <c r="F4332" s="6">
        <v>187</v>
      </c>
    </row>
    <row r="4333" spans="2:6" x14ac:dyDescent="0.2">
      <c r="B4333" s="6" t="s">
        <v>44668</v>
      </c>
      <c r="C4333" s="6">
        <v>87</v>
      </c>
      <c r="D4333" s="6">
        <v>167</v>
      </c>
      <c r="E4333" s="6">
        <v>119</v>
      </c>
      <c r="F4333" s="6">
        <v>93</v>
      </c>
    </row>
    <row r="4334" spans="2:6" x14ac:dyDescent="0.2">
      <c r="B4334" s="6" t="s">
        <v>44669</v>
      </c>
      <c r="C4334" s="6">
        <v>138</v>
      </c>
      <c r="D4334" s="6">
        <v>188</v>
      </c>
      <c r="E4334" s="6">
        <v>124</v>
      </c>
      <c r="F4334" s="6">
        <v>194</v>
      </c>
    </row>
    <row r="4335" spans="2:6" x14ac:dyDescent="0.2">
      <c r="B4335" s="6" t="s">
        <v>44670</v>
      </c>
      <c r="C4335" s="6">
        <v>140</v>
      </c>
      <c r="D4335" s="6">
        <v>177</v>
      </c>
      <c r="E4335" s="6">
        <v>91</v>
      </c>
      <c r="F4335" s="6">
        <v>150</v>
      </c>
    </row>
    <row r="4336" spans="2:6" x14ac:dyDescent="0.2">
      <c r="B4336" s="6" t="s">
        <v>44671</v>
      </c>
      <c r="C4336" s="6">
        <v>120</v>
      </c>
      <c r="D4336" s="6">
        <v>166</v>
      </c>
      <c r="E4336" s="6">
        <v>104</v>
      </c>
      <c r="F4336" s="6">
        <v>168</v>
      </c>
    </row>
    <row r="4337" spans="2:6" x14ac:dyDescent="0.2">
      <c r="B4337" s="6" t="s">
        <v>44672</v>
      </c>
      <c r="C4337" s="6">
        <v>114</v>
      </c>
      <c r="D4337" s="6">
        <v>200</v>
      </c>
      <c r="E4337" s="6">
        <v>113</v>
      </c>
      <c r="F4337" s="6">
        <v>181</v>
      </c>
    </row>
    <row r="4338" spans="2:6" x14ac:dyDescent="0.2">
      <c r="B4338" s="6" t="s">
        <v>44673</v>
      </c>
      <c r="C4338" s="6">
        <v>91</v>
      </c>
      <c r="D4338" s="6">
        <v>251</v>
      </c>
      <c r="E4338" s="6">
        <v>131</v>
      </c>
      <c r="F4338" s="6">
        <v>97</v>
      </c>
    </row>
    <row r="4339" spans="2:6" x14ac:dyDescent="0.2">
      <c r="B4339" s="6" t="s">
        <v>44674</v>
      </c>
      <c r="C4339" s="6">
        <v>132</v>
      </c>
      <c r="D4339" s="6">
        <v>225</v>
      </c>
      <c r="E4339" s="6">
        <v>88</v>
      </c>
      <c r="F4339" s="6">
        <v>131</v>
      </c>
    </row>
    <row r="4340" spans="2:6" x14ac:dyDescent="0.2">
      <c r="B4340" s="6" t="s">
        <v>44675</v>
      </c>
      <c r="C4340" s="6">
        <v>131</v>
      </c>
      <c r="D4340" s="6">
        <v>182</v>
      </c>
      <c r="E4340" s="6">
        <v>114</v>
      </c>
      <c r="F4340" s="6">
        <v>186</v>
      </c>
    </row>
    <row r="4341" spans="2:6" x14ac:dyDescent="0.2">
      <c r="B4341" s="6" t="s">
        <v>44676</v>
      </c>
      <c r="C4341" s="6">
        <v>142</v>
      </c>
      <c r="D4341" s="6">
        <v>171</v>
      </c>
      <c r="E4341" s="6">
        <v>102</v>
      </c>
      <c r="F4341" s="6">
        <v>168</v>
      </c>
    </row>
    <row r="4342" spans="2:6" x14ac:dyDescent="0.2">
      <c r="B4342" s="6" t="s">
        <v>44677</v>
      </c>
      <c r="C4342" s="6">
        <v>129</v>
      </c>
      <c r="D4342" s="6">
        <v>140</v>
      </c>
      <c r="E4342" s="6">
        <v>78</v>
      </c>
      <c r="F4342" s="6">
        <v>139</v>
      </c>
    </row>
    <row r="4343" spans="2:6" x14ac:dyDescent="0.2">
      <c r="B4343" s="6" t="s">
        <v>44678</v>
      </c>
      <c r="C4343" s="6">
        <v>127</v>
      </c>
      <c r="D4343" s="6">
        <v>168</v>
      </c>
      <c r="E4343" s="6">
        <v>95</v>
      </c>
      <c r="F4343" s="6">
        <v>186</v>
      </c>
    </row>
    <row r="4344" spans="2:6" x14ac:dyDescent="0.2">
      <c r="B4344" s="6" t="s">
        <v>44679</v>
      </c>
      <c r="C4344" s="6">
        <v>129</v>
      </c>
      <c r="D4344" s="6">
        <v>228</v>
      </c>
      <c r="E4344" s="6">
        <v>112</v>
      </c>
      <c r="F4344" s="6">
        <v>186</v>
      </c>
    </row>
    <row r="4345" spans="2:6" x14ac:dyDescent="0.2">
      <c r="B4345" s="6" t="s">
        <v>44680</v>
      </c>
      <c r="C4345" s="6">
        <v>151</v>
      </c>
      <c r="D4345" s="6">
        <v>120</v>
      </c>
      <c r="E4345" s="6">
        <v>79</v>
      </c>
      <c r="F4345" s="6">
        <v>186</v>
      </c>
    </row>
    <row r="4346" spans="2:6" x14ac:dyDescent="0.2">
      <c r="B4346" s="6" t="s">
        <v>44681</v>
      </c>
      <c r="C4346" s="6">
        <v>144</v>
      </c>
      <c r="D4346" s="6">
        <v>182</v>
      </c>
      <c r="E4346" s="6">
        <v>154</v>
      </c>
      <c r="F4346" s="6">
        <v>145</v>
      </c>
    </row>
    <row r="4347" spans="2:6" x14ac:dyDescent="0.2">
      <c r="B4347" s="6" t="s">
        <v>44682</v>
      </c>
      <c r="C4347" s="6">
        <v>83</v>
      </c>
      <c r="D4347" s="6">
        <v>118</v>
      </c>
      <c r="E4347" s="6">
        <v>68</v>
      </c>
      <c r="F4347" s="6">
        <v>146</v>
      </c>
    </row>
    <row r="4348" spans="2:6" x14ac:dyDescent="0.2">
      <c r="B4348" s="6" t="s">
        <v>44683</v>
      </c>
      <c r="C4348" s="6">
        <v>134</v>
      </c>
      <c r="D4348" s="6">
        <v>163</v>
      </c>
      <c r="E4348" s="6">
        <v>130</v>
      </c>
      <c r="F4348" s="6">
        <v>141</v>
      </c>
    </row>
    <row r="4349" spans="2:6" x14ac:dyDescent="0.2">
      <c r="B4349" s="6" t="s">
        <v>44684</v>
      </c>
      <c r="C4349" s="6">
        <v>127</v>
      </c>
      <c r="D4349" s="6">
        <v>195</v>
      </c>
      <c r="E4349" s="6">
        <v>129</v>
      </c>
      <c r="F4349" s="6">
        <v>152</v>
      </c>
    </row>
    <row r="4350" spans="2:6" x14ac:dyDescent="0.2">
      <c r="B4350" s="6" t="s">
        <v>44685</v>
      </c>
      <c r="C4350" s="6">
        <v>108</v>
      </c>
      <c r="D4350" s="6">
        <v>168</v>
      </c>
      <c r="E4350" s="6">
        <v>96</v>
      </c>
      <c r="F4350" s="6">
        <v>169</v>
      </c>
    </row>
    <row r="4351" spans="2:6" x14ac:dyDescent="0.2">
      <c r="B4351" s="6" t="s">
        <v>44686</v>
      </c>
      <c r="C4351" s="6">
        <v>116</v>
      </c>
      <c r="D4351" s="6">
        <v>158</v>
      </c>
      <c r="E4351" s="6">
        <v>94</v>
      </c>
      <c r="F4351" s="6">
        <v>168</v>
      </c>
    </row>
    <row r="4352" spans="2:6" x14ac:dyDescent="0.2">
      <c r="B4352" s="6" t="s">
        <v>44687</v>
      </c>
      <c r="C4352" s="6">
        <v>159</v>
      </c>
      <c r="D4352" s="6">
        <v>165</v>
      </c>
      <c r="E4352" s="6">
        <v>123</v>
      </c>
      <c r="F4352" s="6">
        <v>173</v>
      </c>
    </row>
    <row r="4353" spans="2:6" x14ac:dyDescent="0.2">
      <c r="B4353" s="6" t="s">
        <v>44688</v>
      </c>
      <c r="C4353" s="6">
        <v>139</v>
      </c>
      <c r="D4353" s="6">
        <v>186</v>
      </c>
      <c r="E4353" s="6">
        <v>101</v>
      </c>
      <c r="F4353" s="6">
        <v>163</v>
      </c>
    </row>
    <row r="4354" spans="2:6" x14ac:dyDescent="0.2">
      <c r="B4354" s="6" t="s">
        <v>44689</v>
      </c>
      <c r="C4354" s="6">
        <v>113</v>
      </c>
      <c r="D4354" s="6">
        <v>126</v>
      </c>
      <c r="E4354" s="6">
        <v>79</v>
      </c>
      <c r="F4354" s="6">
        <v>139</v>
      </c>
    </row>
    <row r="4355" spans="2:6" x14ac:dyDescent="0.2">
      <c r="B4355" s="6" t="s">
        <v>44690</v>
      </c>
      <c r="C4355" s="6">
        <v>105</v>
      </c>
      <c r="D4355" s="6">
        <v>140</v>
      </c>
      <c r="E4355" s="6">
        <v>88</v>
      </c>
      <c r="F4355" s="6">
        <v>129</v>
      </c>
    </row>
    <row r="4356" spans="2:6" x14ac:dyDescent="0.2">
      <c r="B4356" s="6" t="s">
        <v>44691</v>
      </c>
      <c r="C4356" s="6">
        <v>115</v>
      </c>
      <c r="D4356" s="6">
        <v>207</v>
      </c>
      <c r="E4356" s="6">
        <v>134</v>
      </c>
      <c r="F4356" s="6">
        <v>149</v>
      </c>
    </row>
    <row r="4357" spans="2:6" x14ac:dyDescent="0.2">
      <c r="B4357" s="6" t="s">
        <v>44692</v>
      </c>
      <c r="C4357" s="6">
        <v>123</v>
      </c>
      <c r="D4357" s="6">
        <v>170</v>
      </c>
      <c r="E4357" s="6">
        <v>96</v>
      </c>
      <c r="F4357" s="6">
        <v>182</v>
      </c>
    </row>
    <row r="4358" spans="2:6" x14ac:dyDescent="0.2">
      <c r="B4358" s="6" t="s">
        <v>44693</v>
      </c>
      <c r="C4358" s="6">
        <v>81</v>
      </c>
      <c r="D4358" s="6">
        <v>148</v>
      </c>
      <c r="E4358" s="6">
        <v>89</v>
      </c>
      <c r="F4358" s="6">
        <v>137</v>
      </c>
    </row>
    <row r="4359" spans="2:6" x14ac:dyDescent="0.2">
      <c r="B4359" s="6" t="s">
        <v>44694</v>
      </c>
      <c r="C4359" s="6">
        <v>151</v>
      </c>
      <c r="D4359" s="6">
        <v>160</v>
      </c>
      <c r="E4359" s="6">
        <v>97</v>
      </c>
      <c r="F4359" s="6">
        <v>192</v>
      </c>
    </row>
    <row r="4360" spans="2:6" x14ac:dyDescent="0.2">
      <c r="B4360" s="6" t="s">
        <v>44695</v>
      </c>
      <c r="C4360" s="6">
        <v>77</v>
      </c>
      <c r="D4360" s="6">
        <v>151</v>
      </c>
      <c r="E4360" s="6">
        <v>103</v>
      </c>
      <c r="F4360" s="6">
        <v>130</v>
      </c>
    </row>
    <row r="4361" spans="2:6" x14ac:dyDescent="0.2">
      <c r="B4361" s="6" t="s">
        <v>44696</v>
      </c>
      <c r="C4361" s="6">
        <v>173</v>
      </c>
      <c r="D4361" s="6">
        <v>156</v>
      </c>
      <c r="E4361" s="6">
        <v>118</v>
      </c>
      <c r="F4361" s="6">
        <v>207</v>
      </c>
    </row>
    <row r="4362" spans="2:6" x14ac:dyDescent="0.2">
      <c r="B4362" s="6" t="s">
        <v>44697</v>
      </c>
      <c r="C4362" s="6">
        <v>108</v>
      </c>
      <c r="D4362" s="6">
        <v>131</v>
      </c>
      <c r="E4362" s="6">
        <v>97</v>
      </c>
      <c r="F4362" s="6">
        <v>184</v>
      </c>
    </row>
    <row r="4363" spans="2:6" x14ac:dyDescent="0.2">
      <c r="B4363" s="6" t="s">
        <v>44698</v>
      </c>
      <c r="C4363" s="6">
        <v>96</v>
      </c>
      <c r="D4363" s="6">
        <v>182</v>
      </c>
      <c r="E4363" s="6">
        <v>115</v>
      </c>
      <c r="F4363" s="6">
        <v>147</v>
      </c>
    </row>
    <row r="4364" spans="2:6" x14ac:dyDescent="0.2">
      <c r="B4364" s="6" t="s">
        <v>44699</v>
      </c>
      <c r="C4364" s="6">
        <v>133</v>
      </c>
      <c r="D4364" s="6">
        <v>206</v>
      </c>
      <c r="E4364" s="6">
        <v>115</v>
      </c>
      <c r="F4364" s="6">
        <v>156</v>
      </c>
    </row>
    <row r="4365" spans="2:6" x14ac:dyDescent="0.2">
      <c r="B4365" s="6" t="s">
        <v>44700</v>
      </c>
      <c r="C4365" s="6">
        <v>169</v>
      </c>
      <c r="D4365" s="6">
        <v>143</v>
      </c>
      <c r="E4365" s="6">
        <v>93</v>
      </c>
      <c r="F4365" s="6">
        <v>181</v>
      </c>
    </row>
    <row r="4366" spans="2:6" x14ac:dyDescent="0.2">
      <c r="B4366" s="6" t="s">
        <v>44701</v>
      </c>
      <c r="C4366" s="6">
        <v>120</v>
      </c>
      <c r="D4366" s="6">
        <v>141</v>
      </c>
      <c r="E4366" s="6">
        <v>87</v>
      </c>
      <c r="F4366" s="6">
        <v>208</v>
      </c>
    </row>
    <row r="4367" spans="2:6" x14ac:dyDescent="0.2">
      <c r="B4367" s="6" t="s">
        <v>44702</v>
      </c>
      <c r="C4367" s="6">
        <v>99</v>
      </c>
      <c r="D4367" s="6">
        <v>127</v>
      </c>
      <c r="E4367" s="6">
        <v>107</v>
      </c>
      <c r="F4367" s="6">
        <v>182</v>
      </c>
    </row>
    <row r="4368" spans="2:6" x14ac:dyDescent="0.2">
      <c r="B4368" s="6" t="s">
        <v>44703</v>
      </c>
      <c r="C4368" s="6">
        <v>127</v>
      </c>
      <c r="D4368" s="6">
        <v>208</v>
      </c>
      <c r="E4368" s="6">
        <v>129</v>
      </c>
      <c r="F4368" s="6">
        <v>171</v>
      </c>
    </row>
    <row r="4369" spans="2:6" x14ac:dyDescent="0.2">
      <c r="B4369" s="6" t="s">
        <v>44704</v>
      </c>
      <c r="C4369" s="6">
        <v>151</v>
      </c>
      <c r="D4369" s="6">
        <v>150</v>
      </c>
      <c r="E4369" s="6">
        <v>95</v>
      </c>
      <c r="F4369" s="6">
        <v>188</v>
      </c>
    </row>
    <row r="4370" spans="2:6" x14ac:dyDescent="0.2">
      <c r="B4370" s="6" t="s">
        <v>44705</v>
      </c>
      <c r="C4370" s="6">
        <v>138</v>
      </c>
      <c r="D4370" s="6">
        <v>180</v>
      </c>
      <c r="E4370" s="6">
        <v>91</v>
      </c>
      <c r="F4370" s="6">
        <v>171</v>
      </c>
    </row>
    <row r="4371" spans="2:6" x14ac:dyDescent="0.2">
      <c r="B4371" s="6" t="s">
        <v>44706</v>
      </c>
      <c r="C4371" s="6">
        <v>111</v>
      </c>
      <c r="D4371" s="6">
        <v>91</v>
      </c>
      <c r="E4371" s="6">
        <v>40</v>
      </c>
      <c r="F4371" s="6">
        <v>171</v>
      </c>
    </row>
    <row r="4372" spans="2:6" x14ac:dyDescent="0.2">
      <c r="B4372" s="6" t="s">
        <v>44707</v>
      </c>
      <c r="C4372" s="6">
        <v>127</v>
      </c>
      <c r="D4372" s="6">
        <v>185</v>
      </c>
      <c r="E4372" s="6">
        <v>107</v>
      </c>
      <c r="F4372" s="6">
        <v>166</v>
      </c>
    </row>
    <row r="4373" spans="2:6" x14ac:dyDescent="0.2">
      <c r="B4373" s="6" t="s">
        <v>44708</v>
      </c>
      <c r="C4373" s="6">
        <v>91</v>
      </c>
      <c r="D4373" s="6">
        <v>183</v>
      </c>
      <c r="E4373" s="6">
        <v>117</v>
      </c>
      <c r="F4373" s="6">
        <v>134</v>
      </c>
    </row>
    <row r="4374" spans="2:6" x14ac:dyDescent="0.2">
      <c r="B4374" s="6" t="s">
        <v>44709</v>
      </c>
      <c r="C4374" s="6">
        <v>119</v>
      </c>
      <c r="D4374" s="6">
        <v>224</v>
      </c>
      <c r="E4374" s="6">
        <v>134</v>
      </c>
      <c r="F4374" s="6">
        <v>154</v>
      </c>
    </row>
    <row r="4375" spans="2:6" x14ac:dyDescent="0.2">
      <c r="B4375" s="6" t="s">
        <v>44710</v>
      </c>
      <c r="C4375" s="6">
        <v>103</v>
      </c>
      <c r="D4375" s="6">
        <v>168</v>
      </c>
      <c r="E4375" s="6">
        <v>114</v>
      </c>
      <c r="F4375" s="6">
        <v>145</v>
      </c>
    </row>
    <row r="4376" spans="2:6" x14ac:dyDescent="0.2">
      <c r="B4376" s="6" t="s">
        <v>44711</v>
      </c>
      <c r="C4376" s="6">
        <v>127</v>
      </c>
      <c r="D4376" s="6">
        <v>194</v>
      </c>
      <c r="E4376" s="6">
        <v>154</v>
      </c>
      <c r="F4376" s="6">
        <v>166</v>
      </c>
    </row>
    <row r="4377" spans="2:6" x14ac:dyDescent="0.2">
      <c r="B4377" s="6" t="s">
        <v>44712</v>
      </c>
      <c r="C4377" s="6">
        <v>133</v>
      </c>
      <c r="D4377" s="6">
        <v>179</v>
      </c>
      <c r="E4377" s="6">
        <v>123</v>
      </c>
      <c r="F4377" s="6">
        <v>200</v>
      </c>
    </row>
    <row r="4378" spans="2:6" x14ac:dyDescent="0.2">
      <c r="B4378" s="6" t="s">
        <v>44713</v>
      </c>
      <c r="C4378" s="6">
        <v>113</v>
      </c>
      <c r="D4378" s="6">
        <v>213</v>
      </c>
      <c r="E4378" s="6">
        <v>163</v>
      </c>
      <c r="F4378" s="6">
        <v>140</v>
      </c>
    </row>
    <row r="4379" spans="2:6" x14ac:dyDescent="0.2">
      <c r="B4379" s="6" t="s">
        <v>44714</v>
      </c>
      <c r="C4379" s="6">
        <v>94</v>
      </c>
      <c r="D4379" s="6">
        <v>166</v>
      </c>
      <c r="E4379" s="6">
        <v>100</v>
      </c>
      <c r="F4379" s="6">
        <v>156</v>
      </c>
    </row>
    <row r="4380" spans="2:6" x14ac:dyDescent="0.2">
      <c r="B4380" s="6" t="s">
        <v>44715</v>
      </c>
      <c r="C4380" s="6">
        <v>123</v>
      </c>
      <c r="D4380" s="6">
        <v>173</v>
      </c>
      <c r="E4380" s="6">
        <v>97</v>
      </c>
      <c r="F4380" s="6">
        <v>179</v>
      </c>
    </row>
    <row r="4381" spans="2:6" x14ac:dyDescent="0.2">
      <c r="B4381" s="6" t="s">
        <v>44716</v>
      </c>
      <c r="C4381" s="6">
        <v>125</v>
      </c>
      <c r="D4381" s="6">
        <v>198</v>
      </c>
      <c r="E4381" s="6">
        <v>113</v>
      </c>
      <c r="F4381" s="6">
        <v>149</v>
      </c>
    </row>
    <row r="4382" spans="2:6" x14ac:dyDescent="0.2">
      <c r="B4382" s="6" t="s">
        <v>44717</v>
      </c>
      <c r="C4382" s="6">
        <v>93</v>
      </c>
      <c r="D4382" s="6">
        <v>157</v>
      </c>
      <c r="E4382" s="6">
        <v>108</v>
      </c>
      <c r="F4382" s="6">
        <v>141</v>
      </c>
    </row>
    <row r="4383" spans="2:6" x14ac:dyDescent="0.2">
      <c r="B4383" s="6" t="s">
        <v>44718</v>
      </c>
      <c r="C4383" s="6">
        <v>122</v>
      </c>
      <c r="D4383" s="6">
        <v>108</v>
      </c>
      <c r="E4383" s="6">
        <v>67</v>
      </c>
      <c r="F4383" s="6">
        <v>151</v>
      </c>
    </row>
    <row r="4384" spans="2:6" x14ac:dyDescent="0.2">
      <c r="B4384" s="6" t="s">
        <v>44719</v>
      </c>
      <c r="C4384" s="6">
        <v>138</v>
      </c>
      <c r="D4384" s="6">
        <v>130</v>
      </c>
      <c r="E4384" s="6">
        <v>106</v>
      </c>
      <c r="F4384" s="6">
        <v>181</v>
      </c>
    </row>
    <row r="4385" spans="2:6" x14ac:dyDescent="0.2">
      <c r="B4385" s="6" t="s">
        <v>44720</v>
      </c>
      <c r="C4385" s="6">
        <v>96</v>
      </c>
      <c r="D4385" s="6">
        <v>116</v>
      </c>
      <c r="E4385" s="6">
        <v>69</v>
      </c>
      <c r="F4385" s="6">
        <v>167</v>
      </c>
    </row>
    <row r="4386" spans="2:6" x14ac:dyDescent="0.2">
      <c r="B4386" s="6" t="s">
        <v>44721</v>
      </c>
      <c r="C4386" s="6">
        <v>100</v>
      </c>
      <c r="D4386" s="6">
        <v>184</v>
      </c>
      <c r="E4386" s="6">
        <v>123</v>
      </c>
      <c r="F4386" s="6">
        <v>143</v>
      </c>
    </row>
    <row r="4387" spans="2:6" x14ac:dyDescent="0.2">
      <c r="B4387" s="6" t="s">
        <v>44722</v>
      </c>
      <c r="C4387" s="6">
        <v>127</v>
      </c>
      <c r="D4387" s="6">
        <v>218</v>
      </c>
      <c r="E4387" s="6">
        <v>152</v>
      </c>
      <c r="F4387" s="6">
        <v>183</v>
      </c>
    </row>
    <row r="4388" spans="2:6" x14ac:dyDescent="0.2">
      <c r="B4388" s="6" t="s">
        <v>44723</v>
      </c>
      <c r="C4388" s="6">
        <v>118</v>
      </c>
      <c r="D4388" s="6">
        <v>174</v>
      </c>
      <c r="E4388" s="6">
        <v>129</v>
      </c>
      <c r="F4388" s="6">
        <v>117</v>
      </c>
    </row>
    <row r="4389" spans="2:6" x14ac:dyDescent="0.2">
      <c r="B4389" s="6" t="s">
        <v>44724</v>
      </c>
      <c r="C4389" s="6">
        <v>117</v>
      </c>
      <c r="D4389" s="6">
        <v>223</v>
      </c>
      <c r="E4389" s="6">
        <v>140</v>
      </c>
      <c r="F4389" s="6">
        <v>173</v>
      </c>
    </row>
    <row r="4390" spans="2:6" x14ac:dyDescent="0.2">
      <c r="B4390" s="6" t="s">
        <v>44725</v>
      </c>
      <c r="C4390" s="6">
        <v>137</v>
      </c>
      <c r="D4390" s="6">
        <v>230</v>
      </c>
      <c r="E4390" s="6">
        <v>147</v>
      </c>
      <c r="F4390" s="6">
        <v>150</v>
      </c>
    </row>
    <row r="4391" spans="2:6" x14ac:dyDescent="0.2">
      <c r="B4391" s="6" t="s">
        <v>44726</v>
      </c>
      <c r="C4391" s="6">
        <v>130</v>
      </c>
      <c r="D4391" s="6">
        <v>156</v>
      </c>
      <c r="E4391" s="6">
        <v>122</v>
      </c>
      <c r="F4391" s="6">
        <v>186</v>
      </c>
    </row>
    <row r="4392" spans="2:6" x14ac:dyDescent="0.2">
      <c r="B4392" s="6" t="s">
        <v>44727</v>
      </c>
      <c r="C4392" s="6">
        <v>144</v>
      </c>
      <c r="D4392" s="6">
        <v>103</v>
      </c>
      <c r="E4392" s="6">
        <v>57</v>
      </c>
      <c r="F4392" s="6">
        <v>169</v>
      </c>
    </row>
    <row r="4393" spans="2:6" x14ac:dyDescent="0.2">
      <c r="B4393" s="6" t="s">
        <v>44728</v>
      </c>
      <c r="C4393" s="6">
        <v>116</v>
      </c>
      <c r="D4393" s="6">
        <v>222</v>
      </c>
      <c r="E4393" s="6">
        <v>183</v>
      </c>
      <c r="F4393" s="6">
        <v>149</v>
      </c>
    </row>
    <row r="4394" spans="2:6" x14ac:dyDescent="0.2">
      <c r="B4394" s="6" t="s">
        <v>44729</v>
      </c>
      <c r="C4394" s="6">
        <v>158</v>
      </c>
      <c r="D4394" s="6">
        <v>124</v>
      </c>
      <c r="E4394" s="6">
        <v>75</v>
      </c>
      <c r="F4394" s="6">
        <v>208</v>
      </c>
    </row>
    <row r="4395" spans="2:6" x14ac:dyDescent="0.2">
      <c r="B4395" s="6" t="s">
        <v>44730</v>
      </c>
      <c r="C4395" s="6">
        <v>131</v>
      </c>
      <c r="D4395" s="6">
        <v>161</v>
      </c>
      <c r="E4395" s="6">
        <v>99</v>
      </c>
      <c r="F4395" s="6">
        <v>142</v>
      </c>
    </row>
    <row r="4396" spans="2:6" x14ac:dyDescent="0.2">
      <c r="B4396" s="6" t="s">
        <v>44731</v>
      </c>
      <c r="C4396" s="6">
        <v>132</v>
      </c>
      <c r="D4396" s="6">
        <v>201</v>
      </c>
      <c r="E4396" s="6">
        <v>92</v>
      </c>
      <c r="F4396" s="6">
        <v>172</v>
      </c>
    </row>
    <row r="4397" spans="2:6" x14ac:dyDescent="0.2">
      <c r="B4397" s="6" t="s">
        <v>44732</v>
      </c>
      <c r="C4397" s="6">
        <v>186</v>
      </c>
      <c r="D4397" s="6">
        <v>143</v>
      </c>
      <c r="E4397" s="6">
        <v>118</v>
      </c>
      <c r="F4397" s="6">
        <v>150</v>
      </c>
    </row>
    <row r="4398" spans="2:6" x14ac:dyDescent="0.2">
      <c r="B4398" s="6" t="s">
        <v>44733</v>
      </c>
      <c r="C4398" s="6">
        <v>135</v>
      </c>
      <c r="D4398" s="6">
        <v>182</v>
      </c>
      <c r="E4398" s="6">
        <v>109</v>
      </c>
      <c r="F4398" s="6">
        <v>184</v>
      </c>
    </row>
    <row r="4399" spans="2:6" x14ac:dyDescent="0.2">
      <c r="B4399" s="6" t="s">
        <v>44734</v>
      </c>
      <c r="C4399" s="6">
        <v>117</v>
      </c>
      <c r="D4399" s="6">
        <v>156</v>
      </c>
      <c r="E4399" s="6">
        <v>83</v>
      </c>
      <c r="F4399" s="6">
        <v>192</v>
      </c>
    </row>
    <row r="4400" spans="2:6" x14ac:dyDescent="0.2">
      <c r="B4400" s="6" t="s">
        <v>44735</v>
      </c>
      <c r="C4400" s="6">
        <v>56</v>
      </c>
      <c r="D4400" s="6">
        <v>189</v>
      </c>
      <c r="E4400" s="6">
        <v>100</v>
      </c>
      <c r="F4400" s="6">
        <v>61</v>
      </c>
    </row>
    <row r="4401" spans="2:6" x14ac:dyDescent="0.2">
      <c r="B4401" s="6" t="s">
        <v>44736</v>
      </c>
      <c r="C4401" s="6">
        <v>149</v>
      </c>
      <c r="D4401" s="6">
        <v>104</v>
      </c>
      <c r="E4401" s="6">
        <v>53</v>
      </c>
      <c r="F4401" s="6">
        <v>163</v>
      </c>
    </row>
    <row r="4402" spans="2:6" x14ac:dyDescent="0.2">
      <c r="B4402" s="6" t="s">
        <v>44737</v>
      </c>
      <c r="C4402" s="6">
        <v>144</v>
      </c>
      <c r="D4402" s="6">
        <v>225</v>
      </c>
      <c r="E4402" s="6">
        <v>142</v>
      </c>
      <c r="F4402" s="6">
        <v>210</v>
      </c>
    </row>
    <row r="4403" spans="2:6" x14ac:dyDescent="0.2">
      <c r="B4403" s="6" t="s">
        <v>44738</v>
      </c>
      <c r="C4403" s="6">
        <v>96</v>
      </c>
      <c r="D4403" s="6">
        <v>180</v>
      </c>
      <c r="E4403" s="6">
        <v>135</v>
      </c>
      <c r="F4403" s="6">
        <v>155</v>
      </c>
    </row>
    <row r="4404" spans="2:6" x14ac:dyDescent="0.2">
      <c r="B4404" s="6" t="s">
        <v>44739</v>
      </c>
      <c r="C4404" s="6">
        <v>150</v>
      </c>
      <c r="D4404" s="6">
        <v>129</v>
      </c>
      <c r="E4404" s="6">
        <v>206</v>
      </c>
      <c r="F4404" s="6">
        <v>108</v>
      </c>
    </row>
    <row r="4405" spans="2:6" x14ac:dyDescent="0.2">
      <c r="B4405" s="6" t="s">
        <v>44740</v>
      </c>
      <c r="C4405" s="6">
        <v>175</v>
      </c>
      <c r="D4405" s="6">
        <v>91</v>
      </c>
      <c r="E4405" s="6">
        <v>190</v>
      </c>
      <c r="F4405" s="6">
        <v>100</v>
      </c>
    </row>
    <row r="4406" spans="2:6" x14ac:dyDescent="0.2">
      <c r="B4406" s="6" t="s">
        <v>44741</v>
      </c>
      <c r="C4406" s="6">
        <v>170</v>
      </c>
      <c r="D4406" s="6">
        <v>164</v>
      </c>
      <c r="E4406" s="6">
        <v>262</v>
      </c>
      <c r="F4406" s="6">
        <v>116</v>
      </c>
    </row>
    <row r="4407" spans="2:6" x14ac:dyDescent="0.2">
      <c r="B4407" s="6" t="s">
        <v>44742</v>
      </c>
      <c r="C4407" s="6">
        <v>189</v>
      </c>
      <c r="D4407" s="6">
        <v>122</v>
      </c>
      <c r="E4407" s="6">
        <v>241</v>
      </c>
      <c r="F4407" s="6">
        <v>151</v>
      </c>
    </row>
    <row r="4408" spans="2:6" x14ac:dyDescent="0.2">
      <c r="B4408" s="6" t="s">
        <v>44743</v>
      </c>
      <c r="C4408" s="6">
        <v>180</v>
      </c>
      <c r="D4408" s="6">
        <v>119</v>
      </c>
      <c r="E4408" s="6">
        <v>230</v>
      </c>
      <c r="F4408" s="6">
        <v>113</v>
      </c>
    </row>
    <row r="4409" spans="2:6" x14ac:dyDescent="0.2">
      <c r="B4409" s="6" t="s">
        <v>44744</v>
      </c>
      <c r="C4409" s="6">
        <v>145</v>
      </c>
      <c r="D4409" s="6">
        <v>113</v>
      </c>
      <c r="E4409" s="6">
        <v>225</v>
      </c>
      <c r="F4409" s="6">
        <v>123</v>
      </c>
    </row>
    <row r="4410" spans="2:6" x14ac:dyDescent="0.2">
      <c r="B4410" s="6" t="s">
        <v>44745</v>
      </c>
      <c r="C4410" s="6">
        <v>126</v>
      </c>
      <c r="D4410" s="6">
        <v>136</v>
      </c>
      <c r="E4410" s="6">
        <v>210</v>
      </c>
      <c r="F4410" s="6">
        <v>68</v>
      </c>
    </row>
    <row r="4411" spans="2:6" x14ac:dyDescent="0.2">
      <c r="B4411" s="6" t="s">
        <v>44746</v>
      </c>
      <c r="C4411" s="6">
        <v>126</v>
      </c>
      <c r="D4411" s="6">
        <v>123</v>
      </c>
      <c r="E4411" s="6">
        <v>274</v>
      </c>
      <c r="F4411" s="6">
        <v>123</v>
      </c>
    </row>
    <row r="4412" spans="2:6" x14ac:dyDescent="0.2">
      <c r="B4412" s="6" t="s">
        <v>44747</v>
      </c>
      <c r="C4412" s="6">
        <v>141</v>
      </c>
      <c r="D4412" s="6">
        <v>109</v>
      </c>
      <c r="E4412" s="6">
        <v>205</v>
      </c>
      <c r="F4412" s="6">
        <v>93</v>
      </c>
    </row>
    <row r="4413" spans="2:6" x14ac:dyDescent="0.2">
      <c r="B4413" s="6" t="s">
        <v>44748</v>
      </c>
      <c r="C4413" s="6">
        <v>172</v>
      </c>
      <c r="D4413" s="6">
        <v>105</v>
      </c>
      <c r="E4413" s="6">
        <v>195</v>
      </c>
      <c r="F4413" s="6">
        <v>122</v>
      </c>
    </row>
    <row r="4414" spans="2:6" x14ac:dyDescent="0.2">
      <c r="B4414" s="6" t="s">
        <v>44749</v>
      </c>
      <c r="C4414" s="6">
        <v>193</v>
      </c>
      <c r="D4414" s="6">
        <v>154</v>
      </c>
      <c r="E4414" s="6">
        <v>300</v>
      </c>
      <c r="F4414" s="6">
        <v>143</v>
      </c>
    </row>
    <row r="4415" spans="2:6" x14ac:dyDescent="0.2">
      <c r="B4415" s="6" t="s">
        <v>44750</v>
      </c>
      <c r="C4415" s="6">
        <v>202</v>
      </c>
      <c r="D4415" s="6">
        <v>127</v>
      </c>
      <c r="E4415" s="6">
        <v>204</v>
      </c>
      <c r="F4415" s="6">
        <v>136</v>
      </c>
    </row>
    <row r="4416" spans="2:6" x14ac:dyDescent="0.2">
      <c r="B4416" s="6" t="s">
        <v>44751</v>
      </c>
      <c r="C4416" s="6">
        <v>171</v>
      </c>
      <c r="D4416" s="6">
        <v>102</v>
      </c>
      <c r="E4416" s="6">
        <v>223</v>
      </c>
      <c r="F4416" s="6">
        <v>91</v>
      </c>
    </row>
    <row r="4417" spans="2:6" x14ac:dyDescent="0.2">
      <c r="B4417" s="6" t="s">
        <v>44752</v>
      </c>
      <c r="C4417" s="6">
        <v>135</v>
      </c>
      <c r="D4417" s="6">
        <v>157</v>
      </c>
      <c r="E4417" s="6">
        <v>269</v>
      </c>
      <c r="F4417" s="6">
        <v>134</v>
      </c>
    </row>
    <row r="4418" spans="2:6" x14ac:dyDescent="0.2">
      <c r="B4418" s="6" t="s">
        <v>44753</v>
      </c>
      <c r="C4418" s="6">
        <v>154</v>
      </c>
      <c r="D4418" s="6">
        <v>98</v>
      </c>
      <c r="E4418" s="6">
        <v>192</v>
      </c>
      <c r="F4418" s="6">
        <v>87</v>
      </c>
    </row>
    <row r="4419" spans="2:6" x14ac:dyDescent="0.2">
      <c r="B4419" s="6" t="s">
        <v>44754</v>
      </c>
      <c r="C4419" s="6">
        <v>186</v>
      </c>
      <c r="D4419" s="6">
        <v>87</v>
      </c>
      <c r="E4419" s="6">
        <v>200</v>
      </c>
      <c r="F4419" s="6">
        <v>133</v>
      </c>
    </row>
    <row r="4420" spans="2:6" x14ac:dyDescent="0.2">
      <c r="B4420" s="6" t="s">
        <v>44755</v>
      </c>
      <c r="C4420" s="6">
        <v>157</v>
      </c>
      <c r="D4420" s="6">
        <v>124</v>
      </c>
      <c r="E4420" s="6">
        <v>227</v>
      </c>
      <c r="F4420" s="6">
        <v>89</v>
      </c>
    </row>
    <row r="4421" spans="2:6" x14ac:dyDescent="0.2">
      <c r="B4421" s="6" t="s">
        <v>44756</v>
      </c>
      <c r="C4421" s="6">
        <v>121</v>
      </c>
      <c r="D4421" s="6">
        <v>89</v>
      </c>
      <c r="E4421" s="6">
        <v>202</v>
      </c>
      <c r="F4421" s="6">
        <v>100</v>
      </c>
    </row>
    <row r="4422" spans="2:6" x14ac:dyDescent="0.2">
      <c r="B4422" s="6" t="s">
        <v>44757</v>
      </c>
      <c r="C4422" s="6">
        <v>90</v>
      </c>
      <c r="D4422" s="6">
        <v>135</v>
      </c>
      <c r="E4422" s="6">
        <v>265</v>
      </c>
      <c r="F4422" s="6">
        <v>66</v>
      </c>
    </row>
    <row r="4423" spans="2:6" x14ac:dyDescent="0.2">
      <c r="B4423" s="6" t="s">
        <v>44758</v>
      </c>
      <c r="C4423" s="6">
        <v>203</v>
      </c>
      <c r="D4423" s="6">
        <v>145</v>
      </c>
      <c r="E4423" s="6">
        <v>278</v>
      </c>
      <c r="F4423" s="6">
        <v>106</v>
      </c>
    </row>
    <row r="4424" spans="2:6" x14ac:dyDescent="0.2">
      <c r="B4424" s="6" t="s">
        <v>44759</v>
      </c>
      <c r="C4424" s="6">
        <v>122</v>
      </c>
      <c r="D4424" s="6">
        <v>140</v>
      </c>
      <c r="E4424" s="6">
        <v>292</v>
      </c>
      <c r="F4424" s="6">
        <v>102</v>
      </c>
    </row>
    <row r="4425" spans="2:6" x14ac:dyDescent="0.2">
      <c r="B4425" s="6" t="s">
        <v>44760</v>
      </c>
      <c r="C4425" s="6">
        <v>163</v>
      </c>
      <c r="D4425" s="6">
        <v>129</v>
      </c>
      <c r="E4425" s="6">
        <v>242</v>
      </c>
      <c r="F4425" s="6">
        <v>112</v>
      </c>
    </row>
    <row r="4426" spans="2:6" x14ac:dyDescent="0.2">
      <c r="B4426" s="6" t="s">
        <v>44761</v>
      </c>
      <c r="C4426" s="6">
        <v>127</v>
      </c>
      <c r="D4426" s="6">
        <v>99</v>
      </c>
      <c r="E4426" s="6">
        <v>199</v>
      </c>
      <c r="F4426" s="6">
        <v>99</v>
      </c>
    </row>
    <row r="4427" spans="2:6" x14ac:dyDescent="0.2">
      <c r="B4427" s="6" t="s">
        <v>44762</v>
      </c>
      <c r="C4427" s="6">
        <v>142</v>
      </c>
      <c r="D4427" s="6">
        <v>110</v>
      </c>
      <c r="E4427" s="6">
        <v>216</v>
      </c>
      <c r="F4427" s="6">
        <v>114</v>
      </c>
    </row>
    <row r="4428" spans="2:6" x14ac:dyDescent="0.2">
      <c r="B4428" s="6" t="s">
        <v>44763</v>
      </c>
      <c r="C4428" s="6">
        <v>179</v>
      </c>
      <c r="D4428" s="6">
        <v>146</v>
      </c>
      <c r="E4428" s="6">
        <v>296</v>
      </c>
      <c r="F4428" s="6">
        <v>91</v>
      </c>
    </row>
    <row r="4429" spans="2:6" x14ac:dyDescent="0.2">
      <c r="B4429" s="6" t="s">
        <v>44764</v>
      </c>
      <c r="C4429" s="6">
        <v>108</v>
      </c>
      <c r="D4429" s="6">
        <v>159</v>
      </c>
      <c r="E4429" s="6">
        <v>297</v>
      </c>
      <c r="F4429" s="6">
        <v>80</v>
      </c>
    </row>
    <row r="4430" spans="2:6" x14ac:dyDescent="0.2">
      <c r="B4430" s="6" t="s">
        <v>44765</v>
      </c>
      <c r="C4430" s="6">
        <v>169</v>
      </c>
      <c r="D4430" s="6">
        <v>89</v>
      </c>
      <c r="E4430" s="6">
        <v>161</v>
      </c>
      <c r="F4430" s="6">
        <v>101</v>
      </c>
    </row>
    <row r="4431" spans="2:6" x14ac:dyDescent="0.2">
      <c r="B4431" s="6" t="s">
        <v>44766</v>
      </c>
      <c r="C4431" s="6">
        <v>190</v>
      </c>
      <c r="D4431" s="6">
        <v>121</v>
      </c>
      <c r="E4431" s="6">
        <v>265</v>
      </c>
      <c r="F4431" s="6">
        <v>139</v>
      </c>
    </row>
    <row r="4432" spans="2:6" x14ac:dyDescent="0.2">
      <c r="B4432" s="6" t="s">
        <v>44767</v>
      </c>
      <c r="C4432" s="6">
        <v>208</v>
      </c>
      <c r="D4432" s="6">
        <v>121</v>
      </c>
      <c r="E4432" s="6">
        <v>265</v>
      </c>
      <c r="F4432" s="6">
        <v>116</v>
      </c>
    </row>
    <row r="4433" spans="2:6" x14ac:dyDescent="0.2">
      <c r="B4433" s="6" t="s">
        <v>44768</v>
      </c>
      <c r="C4433" s="6">
        <v>107</v>
      </c>
      <c r="D4433" s="6">
        <v>119</v>
      </c>
      <c r="E4433" s="6">
        <v>232</v>
      </c>
      <c r="F4433" s="6">
        <v>70</v>
      </c>
    </row>
    <row r="4434" spans="2:6" x14ac:dyDescent="0.2">
      <c r="B4434" s="6" t="s">
        <v>44769</v>
      </c>
      <c r="C4434" s="6">
        <v>175</v>
      </c>
      <c r="D4434" s="6">
        <v>169</v>
      </c>
      <c r="E4434" s="6">
        <v>271</v>
      </c>
      <c r="F4434" s="6">
        <v>128</v>
      </c>
    </row>
    <row r="4435" spans="2:6" x14ac:dyDescent="0.2">
      <c r="B4435" s="6" t="s">
        <v>44770</v>
      </c>
      <c r="C4435" s="6">
        <v>145</v>
      </c>
      <c r="D4435" s="6">
        <v>98</v>
      </c>
      <c r="E4435" s="6">
        <v>211</v>
      </c>
      <c r="F4435" s="6">
        <v>104</v>
      </c>
    </row>
    <row r="4436" spans="2:6" x14ac:dyDescent="0.2">
      <c r="B4436" s="6" t="s">
        <v>44771</v>
      </c>
      <c r="C4436" s="6">
        <v>172</v>
      </c>
      <c r="D4436" s="6">
        <v>133</v>
      </c>
      <c r="E4436" s="6">
        <v>231</v>
      </c>
      <c r="F4436" s="6">
        <v>114</v>
      </c>
    </row>
    <row r="4437" spans="2:6" x14ac:dyDescent="0.2">
      <c r="B4437" s="6" t="s">
        <v>44772</v>
      </c>
      <c r="C4437" s="6">
        <v>146</v>
      </c>
      <c r="D4437" s="6">
        <v>112</v>
      </c>
      <c r="E4437" s="6">
        <v>187</v>
      </c>
      <c r="F4437" s="6">
        <v>89</v>
      </c>
    </row>
    <row r="4438" spans="2:6" x14ac:dyDescent="0.2">
      <c r="B4438" s="6" t="s">
        <v>44773</v>
      </c>
      <c r="C4438" s="6">
        <v>119</v>
      </c>
      <c r="D4438" s="6">
        <v>137</v>
      </c>
      <c r="E4438" s="6">
        <v>245</v>
      </c>
      <c r="F4438" s="6">
        <v>61</v>
      </c>
    </row>
    <row r="4439" spans="2:6" x14ac:dyDescent="0.2">
      <c r="B4439" s="6" t="s">
        <v>44774</v>
      </c>
      <c r="C4439" s="6">
        <v>186</v>
      </c>
      <c r="D4439" s="6">
        <v>124</v>
      </c>
      <c r="E4439" s="6">
        <v>225</v>
      </c>
      <c r="F4439" s="6">
        <v>121</v>
      </c>
    </row>
    <row r="4440" spans="2:6" x14ac:dyDescent="0.2">
      <c r="B4440" s="6" t="s">
        <v>44775</v>
      </c>
      <c r="C4440" s="6">
        <v>155</v>
      </c>
      <c r="D4440" s="6">
        <v>116</v>
      </c>
      <c r="E4440" s="6">
        <v>203</v>
      </c>
      <c r="F4440" s="6">
        <v>82</v>
      </c>
    </row>
    <row r="4441" spans="2:6" x14ac:dyDescent="0.2">
      <c r="B4441" s="6" t="s">
        <v>44776</v>
      </c>
      <c r="C4441" s="6">
        <v>168</v>
      </c>
      <c r="D4441" s="6">
        <v>135</v>
      </c>
      <c r="E4441" s="6">
        <v>225</v>
      </c>
      <c r="F4441" s="6">
        <v>104</v>
      </c>
    </row>
    <row r="4442" spans="2:6" x14ac:dyDescent="0.2">
      <c r="B4442" s="6" t="s">
        <v>44777</v>
      </c>
      <c r="C4442" s="6">
        <v>146</v>
      </c>
      <c r="D4442" s="6">
        <v>73</v>
      </c>
      <c r="E4442" s="6">
        <v>180</v>
      </c>
      <c r="F4442" s="6">
        <v>87</v>
      </c>
    </row>
    <row r="4443" spans="2:6" x14ac:dyDescent="0.2">
      <c r="B4443" s="6" t="s">
        <v>44778</v>
      </c>
      <c r="C4443" s="6">
        <v>203</v>
      </c>
      <c r="D4443" s="6">
        <v>122</v>
      </c>
      <c r="E4443" s="6">
        <v>233</v>
      </c>
      <c r="F4443" s="6">
        <v>101</v>
      </c>
    </row>
    <row r="4444" spans="2:6" x14ac:dyDescent="0.2">
      <c r="B4444" s="6" t="s">
        <v>44779</v>
      </c>
      <c r="C4444" s="6">
        <v>170</v>
      </c>
      <c r="D4444" s="6">
        <v>122</v>
      </c>
      <c r="E4444" s="6">
        <v>291</v>
      </c>
      <c r="F4444" s="6">
        <v>130</v>
      </c>
    </row>
    <row r="4445" spans="2:6" x14ac:dyDescent="0.2">
      <c r="B4445" s="6" t="s">
        <v>44780</v>
      </c>
      <c r="C4445" s="6">
        <v>150</v>
      </c>
      <c r="D4445" s="6">
        <v>94</v>
      </c>
      <c r="E4445" s="6">
        <v>181</v>
      </c>
      <c r="F4445" s="6">
        <v>108</v>
      </c>
    </row>
    <row r="4446" spans="2:6" x14ac:dyDescent="0.2">
      <c r="B4446" s="6" t="s">
        <v>44781</v>
      </c>
      <c r="C4446" s="6">
        <v>157</v>
      </c>
      <c r="D4446" s="6">
        <v>134</v>
      </c>
      <c r="E4446" s="6">
        <v>245</v>
      </c>
      <c r="F4446" s="6">
        <v>83</v>
      </c>
    </row>
    <row r="4447" spans="2:6" x14ac:dyDescent="0.2">
      <c r="B4447" s="6" t="s">
        <v>44782</v>
      </c>
      <c r="C4447" s="6">
        <v>101</v>
      </c>
      <c r="D4447" s="6">
        <v>81</v>
      </c>
      <c r="E4447" s="6">
        <v>144</v>
      </c>
      <c r="F4447" s="6">
        <v>98</v>
      </c>
    </row>
    <row r="4448" spans="2:6" x14ac:dyDescent="0.2">
      <c r="B4448" s="6" t="s">
        <v>44783</v>
      </c>
      <c r="C4448" s="6">
        <v>202</v>
      </c>
      <c r="D4448" s="6">
        <v>155</v>
      </c>
      <c r="E4448" s="6">
        <v>241</v>
      </c>
      <c r="F4448" s="6">
        <v>103</v>
      </c>
    </row>
    <row r="4449" spans="2:6" x14ac:dyDescent="0.2">
      <c r="B4449" s="6" t="s">
        <v>44784</v>
      </c>
      <c r="C4449" s="6">
        <v>139</v>
      </c>
      <c r="D4449" s="6">
        <v>112</v>
      </c>
      <c r="E4449" s="6">
        <v>261</v>
      </c>
      <c r="F4449" s="6">
        <v>111</v>
      </c>
    </row>
    <row r="4450" spans="2:6" x14ac:dyDescent="0.2">
      <c r="B4450" s="6" t="s">
        <v>44785</v>
      </c>
      <c r="C4450" s="6">
        <v>138</v>
      </c>
      <c r="D4450" s="6">
        <v>105</v>
      </c>
      <c r="E4450" s="6">
        <v>201</v>
      </c>
      <c r="F4450" s="6">
        <v>104</v>
      </c>
    </row>
    <row r="4451" spans="2:6" x14ac:dyDescent="0.2">
      <c r="B4451" s="6" t="s">
        <v>44786</v>
      </c>
      <c r="C4451" s="6">
        <v>139</v>
      </c>
      <c r="D4451" s="6">
        <v>109</v>
      </c>
      <c r="E4451" s="6">
        <v>203</v>
      </c>
      <c r="F4451" s="6">
        <v>114</v>
      </c>
    </row>
    <row r="4452" spans="2:6" x14ac:dyDescent="0.2">
      <c r="B4452" s="6" t="s">
        <v>44787</v>
      </c>
      <c r="C4452" s="6">
        <v>159</v>
      </c>
      <c r="D4452" s="6">
        <v>139</v>
      </c>
      <c r="E4452" s="6">
        <v>248</v>
      </c>
      <c r="F4452" s="6">
        <v>127</v>
      </c>
    </row>
    <row r="4453" spans="2:6" x14ac:dyDescent="0.2">
      <c r="B4453" s="6" t="s">
        <v>44788</v>
      </c>
      <c r="C4453" s="6">
        <v>151</v>
      </c>
      <c r="D4453" s="6">
        <v>163</v>
      </c>
      <c r="E4453" s="6">
        <v>218</v>
      </c>
      <c r="F4453" s="6">
        <v>108</v>
      </c>
    </row>
    <row r="4454" spans="2:6" x14ac:dyDescent="0.2">
      <c r="B4454" s="6" t="s">
        <v>44789</v>
      </c>
      <c r="C4454" s="6">
        <v>135</v>
      </c>
      <c r="D4454" s="6">
        <v>112</v>
      </c>
      <c r="E4454" s="6">
        <v>162</v>
      </c>
      <c r="F4454" s="6">
        <v>95</v>
      </c>
    </row>
    <row r="4455" spans="2:6" x14ac:dyDescent="0.2">
      <c r="B4455" s="6" t="s">
        <v>44790</v>
      </c>
      <c r="C4455" s="6">
        <v>128</v>
      </c>
      <c r="D4455" s="6">
        <v>95</v>
      </c>
      <c r="E4455" s="6">
        <v>215</v>
      </c>
      <c r="F4455" s="6">
        <v>85</v>
      </c>
    </row>
    <row r="4456" spans="2:6" x14ac:dyDescent="0.2">
      <c r="B4456" s="6" t="s">
        <v>44791</v>
      </c>
      <c r="C4456" s="6">
        <v>151</v>
      </c>
      <c r="D4456" s="6">
        <v>124</v>
      </c>
      <c r="E4456" s="6">
        <v>280</v>
      </c>
      <c r="F4456" s="6">
        <v>99</v>
      </c>
    </row>
    <row r="4457" spans="2:6" x14ac:dyDescent="0.2">
      <c r="B4457" s="6" t="s">
        <v>44792</v>
      </c>
      <c r="C4457" s="6">
        <v>167</v>
      </c>
      <c r="D4457" s="6">
        <v>119</v>
      </c>
      <c r="E4457" s="6">
        <v>229</v>
      </c>
      <c r="F4457" s="6">
        <v>94</v>
      </c>
    </row>
    <row r="4458" spans="2:6" x14ac:dyDescent="0.2">
      <c r="B4458" s="6" t="s">
        <v>44793</v>
      </c>
      <c r="C4458" s="6">
        <v>149</v>
      </c>
      <c r="D4458" s="6">
        <v>107</v>
      </c>
      <c r="E4458" s="6">
        <v>191</v>
      </c>
      <c r="F4458" s="6">
        <v>85</v>
      </c>
    </row>
    <row r="4459" spans="2:6" x14ac:dyDescent="0.2">
      <c r="B4459" s="6" t="s">
        <v>44794</v>
      </c>
      <c r="C4459" s="6">
        <v>166</v>
      </c>
      <c r="D4459" s="6">
        <v>101</v>
      </c>
      <c r="E4459" s="6">
        <v>235</v>
      </c>
      <c r="F4459" s="6">
        <v>100</v>
      </c>
    </row>
    <row r="4460" spans="2:6" x14ac:dyDescent="0.2">
      <c r="B4460" s="6" t="s">
        <v>44795</v>
      </c>
      <c r="C4460" s="6">
        <v>122</v>
      </c>
      <c r="D4460" s="6">
        <v>118</v>
      </c>
      <c r="E4460" s="6">
        <v>240</v>
      </c>
      <c r="F4460" s="6">
        <v>88</v>
      </c>
    </row>
    <row r="4461" spans="2:6" x14ac:dyDescent="0.2">
      <c r="B4461" s="6" t="s">
        <v>44796</v>
      </c>
      <c r="C4461" s="6">
        <v>194</v>
      </c>
      <c r="D4461" s="6">
        <v>109</v>
      </c>
      <c r="E4461" s="6">
        <v>282</v>
      </c>
      <c r="F4461" s="6">
        <v>123</v>
      </c>
    </row>
    <row r="4462" spans="2:6" x14ac:dyDescent="0.2">
      <c r="B4462" s="6" t="s">
        <v>44797</v>
      </c>
      <c r="C4462" s="6">
        <v>204</v>
      </c>
      <c r="D4462" s="6">
        <v>83</v>
      </c>
      <c r="E4462" s="6">
        <v>239</v>
      </c>
      <c r="F4462" s="6">
        <v>120</v>
      </c>
    </row>
    <row r="4463" spans="2:6" x14ac:dyDescent="0.2">
      <c r="B4463" s="6" t="s">
        <v>44798</v>
      </c>
      <c r="C4463" s="6">
        <v>131</v>
      </c>
      <c r="D4463" s="6">
        <v>114</v>
      </c>
      <c r="E4463" s="6">
        <v>227</v>
      </c>
      <c r="F4463" s="6">
        <v>97</v>
      </c>
    </row>
    <row r="4464" spans="2:6" x14ac:dyDescent="0.2">
      <c r="B4464" s="6" t="s">
        <v>44799</v>
      </c>
      <c r="C4464" s="6">
        <v>155</v>
      </c>
      <c r="D4464" s="6">
        <v>131</v>
      </c>
      <c r="E4464" s="6">
        <v>255</v>
      </c>
      <c r="F4464" s="6">
        <v>98</v>
      </c>
    </row>
    <row r="4465" spans="2:6" x14ac:dyDescent="0.2">
      <c r="B4465" s="6" t="s">
        <v>44800</v>
      </c>
      <c r="C4465" s="6">
        <v>185</v>
      </c>
      <c r="D4465" s="6">
        <v>93</v>
      </c>
      <c r="E4465" s="6">
        <v>236</v>
      </c>
      <c r="F4465" s="6">
        <v>140</v>
      </c>
    </row>
    <row r="4466" spans="2:6" x14ac:dyDescent="0.2">
      <c r="B4466" s="6" t="s">
        <v>44801</v>
      </c>
      <c r="C4466" s="6">
        <v>153</v>
      </c>
      <c r="D4466" s="6">
        <v>66</v>
      </c>
      <c r="E4466" s="6">
        <v>142</v>
      </c>
      <c r="F4466" s="6">
        <v>100</v>
      </c>
    </row>
    <row r="4467" spans="2:6" x14ac:dyDescent="0.2">
      <c r="B4467" s="6" t="s">
        <v>44802</v>
      </c>
      <c r="C4467" s="6">
        <v>151</v>
      </c>
      <c r="D4467" s="6">
        <v>114</v>
      </c>
      <c r="E4467" s="6">
        <v>197</v>
      </c>
      <c r="F4467" s="6">
        <v>92</v>
      </c>
    </row>
    <row r="4468" spans="2:6" x14ac:dyDescent="0.2">
      <c r="B4468" s="6" t="s">
        <v>44803</v>
      </c>
      <c r="C4468" s="6">
        <v>138</v>
      </c>
      <c r="D4468" s="6">
        <v>117</v>
      </c>
      <c r="E4468" s="6">
        <v>260</v>
      </c>
      <c r="F4468" s="6">
        <v>99</v>
      </c>
    </row>
    <row r="4469" spans="2:6" x14ac:dyDescent="0.2">
      <c r="B4469" s="6" t="s">
        <v>44804</v>
      </c>
      <c r="C4469" s="6">
        <v>140</v>
      </c>
      <c r="D4469" s="6">
        <v>109</v>
      </c>
      <c r="E4469" s="6">
        <v>175</v>
      </c>
      <c r="F4469" s="6">
        <v>123</v>
      </c>
    </row>
    <row r="4470" spans="2:6" x14ac:dyDescent="0.2">
      <c r="B4470" s="6" t="s">
        <v>44805</v>
      </c>
      <c r="C4470" s="6">
        <v>154</v>
      </c>
      <c r="D4470" s="6">
        <v>131</v>
      </c>
      <c r="E4470" s="6">
        <v>240</v>
      </c>
      <c r="F4470" s="6">
        <v>135</v>
      </c>
    </row>
    <row r="4471" spans="2:6" x14ac:dyDescent="0.2">
      <c r="B4471" s="6" t="s">
        <v>44806</v>
      </c>
      <c r="C4471" s="6">
        <v>182</v>
      </c>
      <c r="D4471" s="6">
        <v>54</v>
      </c>
      <c r="E4471" s="6">
        <v>114</v>
      </c>
      <c r="F4471" s="6">
        <v>97</v>
      </c>
    </row>
    <row r="4472" spans="2:6" x14ac:dyDescent="0.2">
      <c r="B4472" s="6" t="s">
        <v>44807</v>
      </c>
      <c r="C4472" s="6">
        <v>119</v>
      </c>
      <c r="D4472" s="6">
        <v>130</v>
      </c>
      <c r="E4472" s="6">
        <v>201</v>
      </c>
      <c r="F4472" s="6">
        <v>96</v>
      </c>
    </row>
    <row r="4473" spans="2:6" x14ac:dyDescent="0.2">
      <c r="B4473" s="6" t="s">
        <v>44808</v>
      </c>
      <c r="C4473" s="6">
        <v>150</v>
      </c>
      <c r="D4473" s="6">
        <v>113</v>
      </c>
      <c r="E4473" s="6">
        <v>262</v>
      </c>
      <c r="F4473" s="6">
        <v>92</v>
      </c>
    </row>
    <row r="4474" spans="2:6" x14ac:dyDescent="0.2">
      <c r="B4474" s="6" t="s">
        <v>44809</v>
      </c>
      <c r="C4474" s="6">
        <v>129</v>
      </c>
      <c r="D4474" s="6">
        <v>147</v>
      </c>
      <c r="E4474" s="6">
        <v>330</v>
      </c>
      <c r="F4474" s="6">
        <v>92</v>
      </c>
    </row>
    <row r="4475" spans="2:6" x14ac:dyDescent="0.2">
      <c r="B4475" s="6" t="s">
        <v>44810</v>
      </c>
      <c r="C4475" s="6">
        <v>142</v>
      </c>
      <c r="D4475" s="6">
        <v>104</v>
      </c>
      <c r="E4475" s="6">
        <v>234</v>
      </c>
      <c r="F4475" s="6">
        <v>79</v>
      </c>
    </row>
    <row r="4476" spans="2:6" x14ac:dyDescent="0.2">
      <c r="B4476" s="6" t="s">
        <v>44811</v>
      </c>
      <c r="C4476" s="6">
        <v>169</v>
      </c>
      <c r="D4476" s="6">
        <v>146</v>
      </c>
      <c r="E4476" s="6">
        <v>262</v>
      </c>
      <c r="F4476" s="6">
        <v>126</v>
      </c>
    </row>
    <row r="4477" spans="2:6" x14ac:dyDescent="0.2">
      <c r="B4477" s="6" t="s">
        <v>44812</v>
      </c>
      <c r="C4477" s="6">
        <v>192</v>
      </c>
      <c r="D4477" s="6">
        <v>100</v>
      </c>
      <c r="E4477" s="6">
        <v>251</v>
      </c>
      <c r="F4477" s="6">
        <v>109</v>
      </c>
    </row>
    <row r="4478" spans="2:6" x14ac:dyDescent="0.2">
      <c r="B4478" s="6" t="s">
        <v>44813</v>
      </c>
      <c r="C4478" s="6">
        <v>132</v>
      </c>
      <c r="D4478" s="6">
        <v>165</v>
      </c>
      <c r="E4478" s="6">
        <v>339</v>
      </c>
      <c r="F4478" s="6">
        <v>111</v>
      </c>
    </row>
    <row r="4479" spans="2:6" x14ac:dyDescent="0.2">
      <c r="B4479" s="6" t="s">
        <v>44814</v>
      </c>
      <c r="C4479" s="6">
        <v>147</v>
      </c>
      <c r="D4479" s="6">
        <v>97</v>
      </c>
      <c r="E4479" s="6">
        <v>235</v>
      </c>
      <c r="F4479" s="6">
        <v>93</v>
      </c>
    </row>
    <row r="4480" spans="2:6" x14ac:dyDescent="0.2">
      <c r="B4480" s="6" t="s">
        <v>44815</v>
      </c>
      <c r="C4480" s="6">
        <v>160</v>
      </c>
      <c r="D4480" s="6">
        <v>93</v>
      </c>
      <c r="E4480" s="6">
        <v>212</v>
      </c>
      <c r="F4480" s="6">
        <v>122</v>
      </c>
    </row>
    <row r="4481" spans="2:6" x14ac:dyDescent="0.2">
      <c r="B4481" s="6" t="s">
        <v>44816</v>
      </c>
      <c r="C4481" s="6">
        <v>158</v>
      </c>
      <c r="D4481" s="6">
        <v>123</v>
      </c>
      <c r="E4481" s="6">
        <v>268</v>
      </c>
      <c r="F4481" s="6">
        <v>159</v>
      </c>
    </row>
    <row r="4482" spans="2:6" x14ac:dyDescent="0.2">
      <c r="B4482" s="6" t="s">
        <v>44817</v>
      </c>
      <c r="C4482" s="6">
        <v>135</v>
      </c>
      <c r="D4482" s="6">
        <v>118</v>
      </c>
      <c r="E4482" s="6">
        <v>193</v>
      </c>
      <c r="F4482" s="6">
        <v>106</v>
      </c>
    </row>
    <row r="4483" spans="2:6" x14ac:dyDescent="0.2">
      <c r="B4483" s="6" t="s">
        <v>44818</v>
      </c>
      <c r="C4483" s="6">
        <v>130</v>
      </c>
      <c r="D4483" s="6">
        <v>63</v>
      </c>
      <c r="E4483" s="6">
        <v>174</v>
      </c>
      <c r="F4483" s="6">
        <v>98</v>
      </c>
    </row>
    <row r="4484" spans="2:6" x14ac:dyDescent="0.2">
      <c r="B4484" s="6" t="s">
        <v>44819</v>
      </c>
      <c r="C4484" s="6">
        <v>153</v>
      </c>
      <c r="D4484" s="6">
        <v>116</v>
      </c>
      <c r="E4484" s="6">
        <v>195</v>
      </c>
      <c r="F4484" s="6">
        <v>103</v>
      </c>
    </row>
    <row r="4485" spans="2:6" x14ac:dyDescent="0.2">
      <c r="B4485" s="6" t="s">
        <v>44820</v>
      </c>
      <c r="C4485" s="6">
        <v>109</v>
      </c>
      <c r="D4485" s="6">
        <v>104</v>
      </c>
      <c r="E4485" s="6">
        <v>215</v>
      </c>
      <c r="F4485" s="6">
        <v>87</v>
      </c>
    </row>
    <row r="4486" spans="2:6" x14ac:dyDescent="0.2">
      <c r="B4486" s="6" t="s">
        <v>44821</v>
      </c>
      <c r="C4486" s="6">
        <v>140</v>
      </c>
      <c r="D4486" s="6">
        <v>132</v>
      </c>
      <c r="E4486" s="6">
        <v>248</v>
      </c>
      <c r="F4486" s="6">
        <v>89</v>
      </c>
    </row>
    <row r="4487" spans="2:6" x14ac:dyDescent="0.2">
      <c r="B4487" s="6" t="s">
        <v>44822</v>
      </c>
      <c r="C4487" s="6">
        <v>119</v>
      </c>
      <c r="D4487" s="6">
        <v>149</v>
      </c>
      <c r="E4487" s="6">
        <v>311</v>
      </c>
      <c r="F4487" s="6">
        <v>101</v>
      </c>
    </row>
    <row r="4488" spans="2:6" x14ac:dyDescent="0.2">
      <c r="B4488" s="6" t="s">
        <v>44823</v>
      </c>
      <c r="C4488" s="6">
        <v>169</v>
      </c>
      <c r="D4488" s="6">
        <v>117</v>
      </c>
      <c r="E4488" s="6">
        <v>252</v>
      </c>
      <c r="F4488" s="6">
        <v>108</v>
      </c>
    </row>
    <row r="4489" spans="2:6" x14ac:dyDescent="0.2">
      <c r="B4489" s="6" t="s">
        <v>44824</v>
      </c>
      <c r="C4489" s="6">
        <v>149</v>
      </c>
      <c r="D4489" s="6">
        <v>134</v>
      </c>
      <c r="E4489" s="6">
        <v>250</v>
      </c>
      <c r="F4489" s="6">
        <v>95</v>
      </c>
    </row>
    <row r="4490" spans="2:6" x14ac:dyDescent="0.2">
      <c r="B4490" s="6" t="s">
        <v>44825</v>
      </c>
      <c r="C4490" s="6">
        <v>155</v>
      </c>
      <c r="D4490" s="6">
        <v>157</v>
      </c>
      <c r="E4490" s="6">
        <v>313</v>
      </c>
      <c r="F4490" s="6">
        <v>142</v>
      </c>
    </row>
    <row r="4491" spans="2:6" x14ac:dyDescent="0.2">
      <c r="B4491" s="6" t="s">
        <v>44826</v>
      </c>
      <c r="C4491" s="6">
        <v>153</v>
      </c>
      <c r="D4491" s="6">
        <v>92</v>
      </c>
      <c r="E4491" s="6">
        <v>204</v>
      </c>
      <c r="F4491" s="6">
        <v>120</v>
      </c>
    </row>
    <row r="4492" spans="2:6" x14ac:dyDescent="0.2">
      <c r="B4492" s="6" t="s">
        <v>44827</v>
      </c>
      <c r="C4492" s="6">
        <v>172</v>
      </c>
      <c r="D4492" s="6">
        <v>52</v>
      </c>
      <c r="E4492" s="6">
        <v>115</v>
      </c>
      <c r="F4492" s="6">
        <v>138</v>
      </c>
    </row>
    <row r="4493" spans="2:6" x14ac:dyDescent="0.2">
      <c r="B4493" s="6" t="s">
        <v>44828</v>
      </c>
      <c r="C4493" s="6">
        <v>124</v>
      </c>
      <c r="D4493" s="6">
        <v>169</v>
      </c>
      <c r="E4493" s="6">
        <v>322</v>
      </c>
      <c r="F4493" s="6">
        <v>115</v>
      </c>
    </row>
    <row r="4494" spans="2:6" x14ac:dyDescent="0.2">
      <c r="B4494" s="6" t="s">
        <v>44829</v>
      </c>
      <c r="C4494" s="6">
        <v>199</v>
      </c>
      <c r="D4494" s="6">
        <v>103</v>
      </c>
      <c r="E4494" s="6">
        <v>166</v>
      </c>
      <c r="F4494" s="6">
        <v>134</v>
      </c>
    </row>
    <row r="4495" spans="2:6" x14ac:dyDescent="0.2">
      <c r="B4495" s="6" t="s">
        <v>44830</v>
      </c>
      <c r="C4495" s="6">
        <v>155</v>
      </c>
      <c r="D4495" s="6">
        <v>100</v>
      </c>
      <c r="E4495" s="6">
        <v>214</v>
      </c>
      <c r="F4495" s="6">
        <v>82</v>
      </c>
    </row>
    <row r="4496" spans="2:6" x14ac:dyDescent="0.2">
      <c r="B4496" s="6" t="s">
        <v>44831</v>
      </c>
      <c r="C4496" s="6">
        <v>150</v>
      </c>
      <c r="D4496" s="6">
        <v>126</v>
      </c>
      <c r="E4496" s="6">
        <v>230</v>
      </c>
      <c r="F4496" s="6">
        <v>105</v>
      </c>
    </row>
    <row r="4497" spans="2:6" x14ac:dyDescent="0.2">
      <c r="B4497" s="6" t="s">
        <v>44832</v>
      </c>
      <c r="C4497" s="6">
        <v>205</v>
      </c>
      <c r="D4497" s="6">
        <v>110</v>
      </c>
      <c r="E4497" s="6">
        <v>208</v>
      </c>
      <c r="F4497" s="6">
        <v>120</v>
      </c>
    </row>
    <row r="4498" spans="2:6" x14ac:dyDescent="0.2">
      <c r="B4498" s="6" t="s">
        <v>44833</v>
      </c>
      <c r="C4498" s="6">
        <v>177</v>
      </c>
      <c r="D4498" s="6">
        <v>106</v>
      </c>
      <c r="E4498" s="6">
        <v>224</v>
      </c>
      <c r="F4498" s="6">
        <v>126</v>
      </c>
    </row>
    <row r="4499" spans="2:6" x14ac:dyDescent="0.2">
      <c r="B4499" s="6" t="s">
        <v>44834</v>
      </c>
      <c r="C4499" s="6">
        <v>162</v>
      </c>
      <c r="D4499" s="6">
        <v>109</v>
      </c>
      <c r="E4499" s="6">
        <v>202</v>
      </c>
      <c r="F4499" s="6">
        <v>95</v>
      </c>
    </row>
    <row r="4500" spans="2:6" x14ac:dyDescent="0.2">
      <c r="B4500" s="6" t="s">
        <v>44835</v>
      </c>
      <c r="C4500" s="6">
        <v>46</v>
      </c>
      <c r="D4500" s="6">
        <v>132</v>
      </c>
      <c r="E4500" s="6">
        <v>230</v>
      </c>
      <c r="F4500" s="6">
        <v>32</v>
      </c>
    </row>
    <row r="4501" spans="2:6" x14ac:dyDescent="0.2">
      <c r="B4501" s="6" t="s">
        <v>44836</v>
      </c>
      <c r="C4501" s="6">
        <v>192</v>
      </c>
      <c r="D4501" s="6">
        <v>81</v>
      </c>
      <c r="E4501" s="6">
        <v>189</v>
      </c>
      <c r="F4501" s="6">
        <v>119</v>
      </c>
    </row>
    <row r="4502" spans="2:6" x14ac:dyDescent="0.2">
      <c r="B4502" s="6" t="s">
        <v>44837</v>
      </c>
      <c r="C4502" s="6">
        <v>174</v>
      </c>
      <c r="D4502" s="6">
        <v>170</v>
      </c>
      <c r="E4502" s="6">
        <v>273</v>
      </c>
      <c r="F4502" s="6">
        <v>120</v>
      </c>
    </row>
    <row r="4503" spans="2:6" x14ac:dyDescent="0.2">
      <c r="B4503" s="6" t="s">
        <v>44838</v>
      </c>
      <c r="C4503" s="6">
        <v>147</v>
      </c>
      <c r="D4503" s="6">
        <v>136</v>
      </c>
      <c r="E4503" s="6">
        <v>271</v>
      </c>
      <c r="F4503" s="6">
        <v>114</v>
      </c>
    </row>
    <row r="4504" spans="2:6" x14ac:dyDescent="0.2">
      <c r="B4504" s="6" t="s">
        <v>44839</v>
      </c>
      <c r="C4504" s="6">
        <v>131</v>
      </c>
      <c r="D4504" s="6">
        <v>186</v>
      </c>
      <c r="E4504" s="6">
        <v>151</v>
      </c>
      <c r="F4504" s="6">
        <v>141</v>
      </c>
    </row>
    <row r="4505" spans="2:6" x14ac:dyDescent="0.2">
      <c r="B4505" s="6" t="s">
        <v>44840</v>
      </c>
      <c r="C4505" s="6">
        <v>181</v>
      </c>
      <c r="D4505" s="6">
        <v>126</v>
      </c>
      <c r="E4505" s="6">
        <v>171</v>
      </c>
      <c r="F4505" s="6">
        <v>179</v>
      </c>
    </row>
    <row r="4506" spans="2:6" x14ac:dyDescent="0.2">
      <c r="B4506" s="6" t="s">
        <v>44841</v>
      </c>
      <c r="C4506" s="6">
        <v>197</v>
      </c>
      <c r="D4506" s="6">
        <v>198</v>
      </c>
      <c r="E4506" s="6">
        <v>233</v>
      </c>
      <c r="F4506" s="6">
        <v>189</v>
      </c>
    </row>
    <row r="4507" spans="2:6" x14ac:dyDescent="0.2">
      <c r="B4507" s="6" t="s">
        <v>44842</v>
      </c>
      <c r="C4507" s="6">
        <v>159</v>
      </c>
      <c r="D4507" s="6">
        <v>186</v>
      </c>
      <c r="E4507" s="6">
        <v>195</v>
      </c>
      <c r="F4507" s="6">
        <v>182</v>
      </c>
    </row>
    <row r="4508" spans="2:6" x14ac:dyDescent="0.2">
      <c r="B4508" s="6" t="s">
        <v>44843</v>
      </c>
      <c r="C4508" s="6">
        <v>141</v>
      </c>
      <c r="D4508" s="6">
        <v>151</v>
      </c>
      <c r="E4508" s="6">
        <v>188</v>
      </c>
      <c r="F4508" s="6">
        <v>185</v>
      </c>
    </row>
    <row r="4509" spans="2:6" x14ac:dyDescent="0.2">
      <c r="B4509" s="6" t="s">
        <v>44844</v>
      </c>
      <c r="C4509" s="6">
        <v>133</v>
      </c>
      <c r="D4509" s="6">
        <v>177</v>
      </c>
      <c r="E4509" s="6">
        <v>174</v>
      </c>
      <c r="F4509" s="6">
        <v>160</v>
      </c>
    </row>
    <row r="4510" spans="2:6" x14ac:dyDescent="0.2">
      <c r="B4510" s="6" t="s">
        <v>44845</v>
      </c>
      <c r="C4510" s="6">
        <v>124</v>
      </c>
      <c r="D4510" s="6">
        <v>180</v>
      </c>
      <c r="E4510" s="6">
        <v>185</v>
      </c>
      <c r="F4510" s="6">
        <v>110</v>
      </c>
    </row>
    <row r="4511" spans="2:6" x14ac:dyDescent="0.2">
      <c r="B4511" s="6" t="s">
        <v>44846</v>
      </c>
      <c r="C4511" s="6">
        <v>114</v>
      </c>
      <c r="D4511" s="6">
        <v>218</v>
      </c>
      <c r="E4511" s="6">
        <v>210</v>
      </c>
      <c r="F4511" s="6">
        <v>164</v>
      </c>
    </row>
    <row r="4512" spans="2:6" x14ac:dyDescent="0.2">
      <c r="B4512" s="6" t="s">
        <v>44847</v>
      </c>
      <c r="C4512" s="6">
        <v>139</v>
      </c>
      <c r="D4512" s="6">
        <v>181</v>
      </c>
      <c r="E4512" s="6">
        <v>184</v>
      </c>
      <c r="F4512" s="6">
        <v>166</v>
      </c>
    </row>
    <row r="4513" spans="2:6" x14ac:dyDescent="0.2">
      <c r="B4513" s="6" t="s">
        <v>44848</v>
      </c>
      <c r="C4513" s="6">
        <v>170</v>
      </c>
      <c r="D4513" s="6">
        <v>156</v>
      </c>
      <c r="E4513" s="6">
        <v>148</v>
      </c>
      <c r="F4513" s="6">
        <v>177</v>
      </c>
    </row>
    <row r="4514" spans="2:6" x14ac:dyDescent="0.2">
      <c r="B4514" s="6" t="s">
        <v>44849</v>
      </c>
      <c r="C4514" s="6">
        <v>188</v>
      </c>
      <c r="D4514" s="6">
        <v>214</v>
      </c>
      <c r="E4514" s="6">
        <v>221</v>
      </c>
      <c r="F4514" s="6">
        <v>178</v>
      </c>
    </row>
    <row r="4515" spans="2:6" x14ac:dyDescent="0.2">
      <c r="B4515" s="6" t="s">
        <v>44850</v>
      </c>
      <c r="C4515" s="6">
        <v>175</v>
      </c>
      <c r="D4515" s="6">
        <v>165</v>
      </c>
      <c r="E4515" s="6">
        <v>141</v>
      </c>
      <c r="F4515" s="6">
        <v>179</v>
      </c>
    </row>
    <row r="4516" spans="2:6" x14ac:dyDescent="0.2">
      <c r="B4516" s="6" t="s">
        <v>44851</v>
      </c>
      <c r="C4516" s="6">
        <v>154</v>
      </c>
      <c r="D4516" s="6">
        <v>209</v>
      </c>
      <c r="E4516" s="6">
        <v>168</v>
      </c>
      <c r="F4516" s="6">
        <v>161</v>
      </c>
    </row>
    <row r="4517" spans="2:6" x14ac:dyDescent="0.2">
      <c r="B4517" s="6" t="s">
        <v>44852</v>
      </c>
      <c r="C4517" s="6">
        <v>169</v>
      </c>
      <c r="D4517" s="6">
        <v>250</v>
      </c>
      <c r="E4517" s="6">
        <v>214</v>
      </c>
      <c r="F4517" s="6">
        <v>151</v>
      </c>
    </row>
    <row r="4518" spans="2:6" x14ac:dyDescent="0.2">
      <c r="B4518" s="6" t="s">
        <v>44853</v>
      </c>
      <c r="C4518" s="6">
        <v>151</v>
      </c>
      <c r="D4518" s="6">
        <v>151</v>
      </c>
      <c r="E4518" s="6">
        <v>153</v>
      </c>
      <c r="F4518" s="6">
        <v>153</v>
      </c>
    </row>
    <row r="4519" spans="2:6" x14ac:dyDescent="0.2">
      <c r="B4519" s="6" t="s">
        <v>44854</v>
      </c>
      <c r="C4519" s="6">
        <v>170</v>
      </c>
      <c r="D4519" s="6">
        <v>129</v>
      </c>
      <c r="E4519" s="6">
        <v>126</v>
      </c>
      <c r="F4519" s="6">
        <v>181</v>
      </c>
    </row>
    <row r="4520" spans="2:6" x14ac:dyDescent="0.2">
      <c r="B4520" s="6" t="s">
        <v>44855</v>
      </c>
      <c r="C4520" s="6">
        <v>150</v>
      </c>
      <c r="D4520" s="6">
        <v>158</v>
      </c>
      <c r="E4520" s="6">
        <v>179</v>
      </c>
      <c r="F4520" s="6">
        <v>111</v>
      </c>
    </row>
    <row r="4521" spans="2:6" x14ac:dyDescent="0.2">
      <c r="B4521" s="6" t="s">
        <v>44856</v>
      </c>
      <c r="C4521" s="6">
        <v>120</v>
      </c>
      <c r="D4521" s="6">
        <v>144</v>
      </c>
      <c r="E4521" s="6">
        <v>149</v>
      </c>
      <c r="F4521" s="6">
        <v>122</v>
      </c>
    </row>
    <row r="4522" spans="2:6" x14ac:dyDescent="0.2">
      <c r="B4522" s="6" t="s">
        <v>44857</v>
      </c>
      <c r="C4522" s="6">
        <v>105</v>
      </c>
      <c r="D4522" s="6">
        <v>183</v>
      </c>
      <c r="E4522" s="6">
        <v>187</v>
      </c>
      <c r="F4522" s="6">
        <v>105</v>
      </c>
    </row>
    <row r="4523" spans="2:6" x14ac:dyDescent="0.2">
      <c r="B4523" s="6" t="s">
        <v>44858</v>
      </c>
      <c r="C4523" s="6">
        <v>190</v>
      </c>
      <c r="D4523" s="6">
        <v>168</v>
      </c>
      <c r="E4523" s="6">
        <v>223</v>
      </c>
      <c r="F4523" s="6">
        <v>206</v>
      </c>
    </row>
    <row r="4524" spans="2:6" x14ac:dyDescent="0.2">
      <c r="B4524" s="6" t="s">
        <v>44859</v>
      </c>
      <c r="C4524" s="6">
        <v>118</v>
      </c>
      <c r="D4524" s="6">
        <v>203</v>
      </c>
      <c r="E4524" s="6">
        <v>223</v>
      </c>
      <c r="F4524" s="6">
        <v>157</v>
      </c>
    </row>
    <row r="4525" spans="2:6" x14ac:dyDescent="0.2">
      <c r="B4525" s="6" t="s">
        <v>44860</v>
      </c>
      <c r="C4525" s="6">
        <v>128</v>
      </c>
      <c r="D4525" s="6">
        <v>176</v>
      </c>
      <c r="E4525" s="6">
        <v>188</v>
      </c>
      <c r="F4525" s="6">
        <v>171</v>
      </c>
    </row>
    <row r="4526" spans="2:6" x14ac:dyDescent="0.2">
      <c r="B4526" s="6" t="s">
        <v>44861</v>
      </c>
      <c r="C4526" s="6">
        <v>106</v>
      </c>
      <c r="D4526" s="6">
        <v>129</v>
      </c>
      <c r="E4526" s="6">
        <v>154</v>
      </c>
      <c r="F4526" s="6">
        <v>156</v>
      </c>
    </row>
    <row r="4527" spans="2:6" x14ac:dyDescent="0.2">
      <c r="B4527" s="6" t="s">
        <v>44862</v>
      </c>
      <c r="C4527" s="6">
        <v>153</v>
      </c>
      <c r="D4527" s="6">
        <v>130</v>
      </c>
      <c r="E4527" s="6">
        <v>185</v>
      </c>
      <c r="F4527" s="6">
        <v>170</v>
      </c>
    </row>
    <row r="4528" spans="2:6" x14ac:dyDescent="0.2">
      <c r="B4528" s="6" t="s">
        <v>44863</v>
      </c>
      <c r="C4528" s="6">
        <v>172</v>
      </c>
      <c r="D4528" s="6">
        <v>192</v>
      </c>
      <c r="E4528" s="6">
        <v>230</v>
      </c>
      <c r="F4528" s="6">
        <v>145</v>
      </c>
    </row>
    <row r="4529" spans="2:6" x14ac:dyDescent="0.2">
      <c r="B4529" s="6" t="s">
        <v>44864</v>
      </c>
      <c r="C4529" s="6">
        <v>96</v>
      </c>
      <c r="D4529" s="6">
        <v>246</v>
      </c>
      <c r="E4529" s="6">
        <v>250</v>
      </c>
      <c r="F4529" s="6">
        <v>125</v>
      </c>
    </row>
    <row r="4530" spans="2:6" x14ac:dyDescent="0.2">
      <c r="B4530" s="6" t="s">
        <v>44865</v>
      </c>
      <c r="C4530" s="6">
        <v>143</v>
      </c>
      <c r="D4530" s="6">
        <v>123</v>
      </c>
      <c r="E4530" s="6">
        <v>134</v>
      </c>
      <c r="F4530" s="6">
        <v>133</v>
      </c>
    </row>
    <row r="4531" spans="2:6" x14ac:dyDescent="0.2">
      <c r="B4531" s="6" t="s">
        <v>44866</v>
      </c>
      <c r="C4531" s="6">
        <v>182</v>
      </c>
      <c r="D4531" s="6">
        <v>189</v>
      </c>
      <c r="E4531" s="6">
        <v>214</v>
      </c>
      <c r="F4531" s="6">
        <v>205</v>
      </c>
    </row>
    <row r="4532" spans="2:6" x14ac:dyDescent="0.2">
      <c r="B4532" s="6" t="s">
        <v>44867</v>
      </c>
      <c r="C4532" s="6">
        <v>141</v>
      </c>
      <c r="D4532" s="6">
        <v>172</v>
      </c>
      <c r="E4532" s="6">
        <v>196</v>
      </c>
      <c r="F4532" s="6">
        <v>178</v>
      </c>
    </row>
    <row r="4533" spans="2:6" x14ac:dyDescent="0.2">
      <c r="B4533" s="6" t="s">
        <v>44868</v>
      </c>
      <c r="C4533" s="6">
        <v>106</v>
      </c>
      <c r="D4533" s="6">
        <v>158</v>
      </c>
      <c r="E4533" s="6">
        <v>193</v>
      </c>
      <c r="F4533" s="6">
        <v>107</v>
      </c>
    </row>
    <row r="4534" spans="2:6" x14ac:dyDescent="0.2">
      <c r="B4534" s="6" t="s">
        <v>44869</v>
      </c>
      <c r="C4534" s="6">
        <v>191</v>
      </c>
      <c r="D4534" s="6">
        <v>221</v>
      </c>
      <c r="E4534" s="6">
        <v>186</v>
      </c>
      <c r="F4534" s="6">
        <v>179</v>
      </c>
    </row>
    <row r="4535" spans="2:6" x14ac:dyDescent="0.2">
      <c r="B4535" s="6" t="s">
        <v>44870</v>
      </c>
      <c r="C4535" s="6">
        <v>146</v>
      </c>
      <c r="D4535" s="6">
        <v>158</v>
      </c>
      <c r="E4535" s="6">
        <v>179</v>
      </c>
      <c r="F4535" s="6">
        <v>166</v>
      </c>
    </row>
    <row r="4536" spans="2:6" x14ac:dyDescent="0.2">
      <c r="B4536" s="6" t="s">
        <v>44871</v>
      </c>
      <c r="C4536" s="6">
        <v>147</v>
      </c>
      <c r="D4536" s="6">
        <v>120</v>
      </c>
      <c r="E4536" s="6">
        <v>171</v>
      </c>
      <c r="F4536" s="6">
        <v>154</v>
      </c>
    </row>
    <row r="4537" spans="2:6" x14ac:dyDescent="0.2">
      <c r="B4537" s="6" t="s">
        <v>44872</v>
      </c>
      <c r="C4537" s="6">
        <v>138</v>
      </c>
      <c r="D4537" s="6">
        <v>182</v>
      </c>
      <c r="E4537" s="6">
        <v>181</v>
      </c>
      <c r="F4537" s="6">
        <v>161</v>
      </c>
    </row>
    <row r="4538" spans="2:6" x14ac:dyDescent="0.2">
      <c r="B4538" s="6" t="s">
        <v>44873</v>
      </c>
      <c r="C4538" s="6">
        <v>100</v>
      </c>
      <c r="D4538" s="6">
        <v>212</v>
      </c>
      <c r="E4538" s="6">
        <v>266</v>
      </c>
      <c r="F4538" s="6">
        <v>116</v>
      </c>
    </row>
    <row r="4539" spans="2:6" x14ac:dyDescent="0.2">
      <c r="B4539" s="6" t="s">
        <v>44874</v>
      </c>
      <c r="C4539" s="6">
        <v>142</v>
      </c>
      <c r="D4539" s="6">
        <v>174</v>
      </c>
      <c r="E4539" s="6">
        <v>158</v>
      </c>
      <c r="F4539" s="6">
        <v>149</v>
      </c>
    </row>
    <row r="4540" spans="2:6" x14ac:dyDescent="0.2">
      <c r="B4540" s="6" t="s">
        <v>44875</v>
      </c>
      <c r="C4540" s="6">
        <v>140</v>
      </c>
      <c r="D4540" s="6">
        <v>129</v>
      </c>
      <c r="E4540" s="6">
        <v>164</v>
      </c>
      <c r="F4540" s="6">
        <v>141</v>
      </c>
    </row>
    <row r="4541" spans="2:6" x14ac:dyDescent="0.2">
      <c r="B4541" s="6" t="s">
        <v>44876</v>
      </c>
      <c r="C4541" s="6">
        <v>161</v>
      </c>
      <c r="D4541" s="6">
        <v>170</v>
      </c>
      <c r="E4541" s="6">
        <v>170</v>
      </c>
      <c r="F4541" s="6">
        <v>160</v>
      </c>
    </row>
    <row r="4542" spans="2:6" x14ac:dyDescent="0.2">
      <c r="B4542" s="6" t="s">
        <v>44877</v>
      </c>
      <c r="C4542" s="6">
        <v>161</v>
      </c>
      <c r="D4542" s="6">
        <v>142</v>
      </c>
      <c r="E4542" s="6">
        <v>128</v>
      </c>
      <c r="F4542" s="6">
        <v>143</v>
      </c>
    </row>
    <row r="4543" spans="2:6" x14ac:dyDescent="0.2">
      <c r="B4543" s="6" t="s">
        <v>44878</v>
      </c>
      <c r="C4543" s="6">
        <v>163</v>
      </c>
      <c r="D4543" s="6">
        <v>166</v>
      </c>
      <c r="E4543" s="6">
        <v>172</v>
      </c>
      <c r="F4543" s="6">
        <v>210</v>
      </c>
    </row>
    <row r="4544" spans="2:6" x14ac:dyDescent="0.2">
      <c r="B4544" s="6" t="s">
        <v>44879</v>
      </c>
      <c r="C4544" s="6">
        <v>160</v>
      </c>
      <c r="D4544" s="6">
        <v>185</v>
      </c>
      <c r="E4544" s="6">
        <v>193</v>
      </c>
      <c r="F4544" s="6">
        <v>139</v>
      </c>
    </row>
    <row r="4545" spans="2:6" x14ac:dyDescent="0.2">
      <c r="B4545" s="6" t="s">
        <v>44880</v>
      </c>
      <c r="C4545" s="6">
        <v>165</v>
      </c>
      <c r="D4545" s="6">
        <v>124</v>
      </c>
      <c r="E4545" s="6">
        <v>151</v>
      </c>
      <c r="F4545" s="6">
        <v>172</v>
      </c>
    </row>
    <row r="4546" spans="2:6" x14ac:dyDescent="0.2">
      <c r="B4546" s="6" t="s">
        <v>44881</v>
      </c>
      <c r="C4546" s="6">
        <v>171</v>
      </c>
      <c r="D4546" s="6">
        <v>190</v>
      </c>
      <c r="E4546" s="6">
        <v>237</v>
      </c>
      <c r="F4546" s="6">
        <v>153</v>
      </c>
    </row>
    <row r="4547" spans="2:6" x14ac:dyDescent="0.2">
      <c r="B4547" s="6" t="s">
        <v>44882</v>
      </c>
      <c r="C4547" s="6">
        <v>123</v>
      </c>
      <c r="D4547" s="6">
        <v>134</v>
      </c>
      <c r="E4547" s="6">
        <v>129</v>
      </c>
      <c r="F4547" s="6">
        <v>161</v>
      </c>
    </row>
    <row r="4548" spans="2:6" x14ac:dyDescent="0.2">
      <c r="B4548" s="6" t="s">
        <v>44883</v>
      </c>
      <c r="C4548" s="6">
        <v>187</v>
      </c>
      <c r="D4548" s="6">
        <v>154</v>
      </c>
      <c r="E4548" s="6">
        <v>188</v>
      </c>
      <c r="F4548" s="6">
        <v>156</v>
      </c>
    </row>
    <row r="4549" spans="2:6" x14ac:dyDescent="0.2">
      <c r="B4549" s="6" t="s">
        <v>44884</v>
      </c>
      <c r="C4549" s="6">
        <v>133</v>
      </c>
      <c r="D4549" s="6">
        <v>225</v>
      </c>
      <c r="E4549" s="6">
        <v>189</v>
      </c>
      <c r="F4549" s="6">
        <v>157</v>
      </c>
    </row>
    <row r="4550" spans="2:6" x14ac:dyDescent="0.2">
      <c r="B4550" s="6" t="s">
        <v>44885</v>
      </c>
      <c r="C4550" s="6">
        <v>143</v>
      </c>
      <c r="D4550" s="6">
        <v>158</v>
      </c>
      <c r="E4550" s="6">
        <v>166</v>
      </c>
      <c r="F4550" s="6">
        <v>161</v>
      </c>
    </row>
    <row r="4551" spans="2:6" x14ac:dyDescent="0.2">
      <c r="B4551" s="6" t="s">
        <v>44886</v>
      </c>
      <c r="C4551" s="6">
        <v>121</v>
      </c>
      <c r="D4551" s="6">
        <v>141</v>
      </c>
      <c r="E4551" s="6">
        <v>155</v>
      </c>
      <c r="F4551" s="6">
        <v>168</v>
      </c>
    </row>
    <row r="4552" spans="2:6" x14ac:dyDescent="0.2">
      <c r="B4552" s="6" t="s">
        <v>44887</v>
      </c>
      <c r="C4552" s="6">
        <v>179</v>
      </c>
      <c r="D4552" s="6">
        <v>144</v>
      </c>
      <c r="E4552" s="6">
        <v>158</v>
      </c>
      <c r="F4552" s="6">
        <v>149</v>
      </c>
    </row>
    <row r="4553" spans="2:6" x14ac:dyDescent="0.2">
      <c r="B4553" s="6" t="s">
        <v>44888</v>
      </c>
      <c r="C4553" s="6">
        <v>147</v>
      </c>
      <c r="D4553" s="6">
        <v>186</v>
      </c>
      <c r="E4553" s="6">
        <v>178</v>
      </c>
      <c r="F4553" s="6">
        <v>168</v>
      </c>
    </row>
    <row r="4554" spans="2:6" x14ac:dyDescent="0.2">
      <c r="B4554" s="6" t="s">
        <v>44889</v>
      </c>
      <c r="C4554" s="6">
        <v>147</v>
      </c>
      <c r="D4554" s="6">
        <v>119</v>
      </c>
      <c r="E4554" s="6">
        <v>107</v>
      </c>
      <c r="F4554" s="6">
        <v>131</v>
      </c>
    </row>
    <row r="4555" spans="2:6" x14ac:dyDescent="0.2">
      <c r="B4555" s="6" t="s">
        <v>44890</v>
      </c>
      <c r="C4555" s="6">
        <v>122</v>
      </c>
      <c r="D4555" s="6">
        <v>158</v>
      </c>
      <c r="E4555" s="6">
        <v>181</v>
      </c>
      <c r="F4555" s="6">
        <v>148</v>
      </c>
    </row>
    <row r="4556" spans="2:6" x14ac:dyDescent="0.2">
      <c r="B4556" s="6" t="s">
        <v>44891</v>
      </c>
      <c r="C4556" s="6">
        <v>137</v>
      </c>
      <c r="D4556" s="6">
        <v>188</v>
      </c>
      <c r="E4556" s="6">
        <v>237</v>
      </c>
      <c r="F4556" s="6">
        <v>141</v>
      </c>
    </row>
    <row r="4557" spans="2:6" x14ac:dyDescent="0.2">
      <c r="B4557" s="6" t="s">
        <v>44892</v>
      </c>
      <c r="C4557" s="6">
        <v>136</v>
      </c>
      <c r="D4557" s="6">
        <v>170</v>
      </c>
      <c r="E4557" s="6">
        <v>177</v>
      </c>
      <c r="F4557" s="6">
        <v>162</v>
      </c>
    </row>
    <row r="4558" spans="2:6" x14ac:dyDescent="0.2">
      <c r="B4558" s="6" t="s">
        <v>44893</v>
      </c>
      <c r="C4558" s="6">
        <v>120</v>
      </c>
      <c r="D4558" s="6">
        <v>157</v>
      </c>
      <c r="E4558" s="6">
        <v>158</v>
      </c>
      <c r="F4558" s="6">
        <v>135</v>
      </c>
    </row>
    <row r="4559" spans="2:6" x14ac:dyDescent="0.2">
      <c r="B4559" s="6" t="s">
        <v>44894</v>
      </c>
      <c r="C4559" s="6">
        <v>151</v>
      </c>
      <c r="D4559" s="6">
        <v>169</v>
      </c>
      <c r="E4559" s="6">
        <v>184</v>
      </c>
      <c r="F4559" s="6">
        <v>185</v>
      </c>
    </row>
    <row r="4560" spans="2:6" x14ac:dyDescent="0.2">
      <c r="B4560" s="6" t="s">
        <v>44895</v>
      </c>
      <c r="C4560" s="6">
        <v>110</v>
      </c>
      <c r="D4560" s="6">
        <v>159</v>
      </c>
      <c r="E4560" s="6">
        <v>176</v>
      </c>
      <c r="F4560" s="6">
        <v>111</v>
      </c>
    </row>
    <row r="4561" spans="2:6" x14ac:dyDescent="0.2">
      <c r="B4561" s="6" t="s">
        <v>44896</v>
      </c>
      <c r="C4561" s="6">
        <v>169</v>
      </c>
      <c r="D4561" s="6">
        <v>145</v>
      </c>
      <c r="E4561" s="6">
        <v>169</v>
      </c>
      <c r="F4561" s="6">
        <v>197</v>
      </c>
    </row>
    <row r="4562" spans="2:6" x14ac:dyDescent="0.2">
      <c r="B4562" s="6" t="s">
        <v>44897</v>
      </c>
      <c r="C4562" s="6">
        <v>167</v>
      </c>
      <c r="D4562" s="6">
        <v>182</v>
      </c>
      <c r="E4562" s="6">
        <v>170</v>
      </c>
      <c r="F4562" s="6">
        <v>199</v>
      </c>
    </row>
    <row r="4563" spans="2:6" x14ac:dyDescent="0.2">
      <c r="B4563" s="6" t="s">
        <v>44898</v>
      </c>
      <c r="C4563" s="6">
        <v>139</v>
      </c>
      <c r="D4563" s="6">
        <v>196</v>
      </c>
      <c r="E4563" s="6">
        <v>197</v>
      </c>
      <c r="F4563" s="6">
        <v>152</v>
      </c>
    </row>
    <row r="4564" spans="2:6" x14ac:dyDescent="0.2">
      <c r="B4564" s="6" t="s">
        <v>44899</v>
      </c>
      <c r="C4564" s="6">
        <v>152</v>
      </c>
      <c r="D4564" s="6">
        <v>144</v>
      </c>
      <c r="E4564" s="6">
        <v>198</v>
      </c>
      <c r="F4564" s="6">
        <v>130</v>
      </c>
    </row>
    <row r="4565" spans="2:6" x14ac:dyDescent="0.2">
      <c r="B4565" s="6" t="s">
        <v>44900</v>
      </c>
      <c r="C4565" s="6">
        <v>153</v>
      </c>
      <c r="D4565" s="6">
        <v>161</v>
      </c>
      <c r="E4565" s="6">
        <v>173</v>
      </c>
      <c r="F4565" s="6">
        <v>170</v>
      </c>
    </row>
    <row r="4566" spans="2:6" x14ac:dyDescent="0.2">
      <c r="B4566" s="6" t="s">
        <v>44901</v>
      </c>
      <c r="C4566" s="6">
        <v>175</v>
      </c>
      <c r="D4566" s="6">
        <v>144</v>
      </c>
      <c r="E4566" s="6">
        <v>152</v>
      </c>
      <c r="F4566" s="6">
        <v>189</v>
      </c>
    </row>
    <row r="4567" spans="2:6" x14ac:dyDescent="0.2">
      <c r="B4567" s="6" t="s">
        <v>44902</v>
      </c>
      <c r="C4567" s="6">
        <v>144</v>
      </c>
      <c r="D4567" s="6">
        <v>151</v>
      </c>
      <c r="E4567" s="6">
        <v>157</v>
      </c>
      <c r="F4567" s="6">
        <v>169</v>
      </c>
    </row>
    <row r="4568" spans="2:6" x14ac:dyDescent="0.2">
      <c r="B4568" s="6" t="s">
        <v>44903</v>
      </c>
      <c r="C4568" s="6">
        <v>155</v>
      </c>
      <c r="D4568" s="6">
        <v>181</v>
      </c>
      <c r="E4568" s="6">
        <v>189</v>
      </c>
      <c r="F4568" s="6">
        <v>149</v>
      </c>
    </row>
    <row r="4569" spans="2:6" x14ac:dyDescent="0.2">
      <c r="B4569" s="6" t="s">
        <v>44904</v>
      </c>
      <c r="C4569" s="6">
        <v>170</v>
      </c>
      <c r="D4569" s="6">
        <v>116</v>
      </c>
      <c r="E4569" s="6">
        <v>145</v>
      </c>
      <c r="F4569" s="6">
        <v>181</v>
      </c>
    </row>
    <row r="4570" spans="2:6" x14ac:dyDescent="0.2">
      <c r="B4570" s="6" t="s">
        <v>44905</v>
      </c>
      <c r="C4570" s="6">
        <v>146</v>
      </c>
      <c r="D4570" s="6">
        <v>166</v>
      </c>
      <c r="E4570" s="6">
        <v>171</v>
      </c>
      <c r="F4570" s="6">
        <v>157</v>
      </c>
    </row>
    <row r="4571" spans="2:6" x14ac:dyDescent="0.2">
      <c r="B4571" s="6" t="s">
        <v>44906</v>
      </c>
      <c r="C4571" s="6">
        <v>153</v>
      </c>
      <c r="D4571" s="6">
        <v>68</v>
      </c>
      <c r="E4571" s="6">
        <v>85</v>
      </c>
      <c r="F4571" s="6">
        <v>157</v>
      </c>
    </row>
    <row r="4572" spans="2:6" x14ac:dyDescent="0.2">
      <c r="B4572" s="6" t="s">
        <v>44907</v>
      </c>
      <c r="C4572" s="6">
        <v>133</v>
      </c>
      <c r="D4572" s="6">
        <v>146</v>
      </c>
      <c r="E4572" s="6">
        <v>145</v>
      </c>
      <c r="F4572" s="6">
        <v>178</v>
      </c>
    </row>
    <row r="4573" spans="2:6" x14ac:dyDescent="0.2">
      <c r="B4573" s="6" t="s">
        <v>44908</v>
      </c>
      <c r="C4573" s="6">
        <v>127</v>
      </c>
      <c r="D4573" s="6">
        <v>198</v>
      </c>
      <c r="E4573" s="6">
        <v>175</v>
      </c>
      <c r="F4573" s="6">
        <v>131</v>
      </c>
    </row>
    <row r="4574" spans="2:6" x14ac:dyDescent="0.2">
      <c r="B4574" s="6" t="s">
        <v>44909</v>
      </c>
      <c r="C4574" s="6">
        <v>105</v>
      </c>
      <c r="D4574" s="6">
        <v>258</v>
      </c>
      <c r="E4574" s="6">
        <v>242</v>
      </c>
      <c r="F4574" s="6">
        <v>136</v>
      </c>
    </row>
    <row r="4575" spans="2:6" x14ac:dyDescent="0.2">
      <c r="B4575" s="6" t="s">
        <v>44910</v>
      </c>
      <c r="C4575" s="6">
        <v>167</v>
      </c>
      <c r="D4575" s="6">
        <v>169</v>
      </c>
      <c r="E4575" s="6">
        <v>162</v>
      </c>
      <c r="F4575" s="6">
        <v>154</v>
      </c>
    </row>
    <row r="4576" spans="2:6" x14ac:dyDescent="0.2">
      <c r="B4576" s="6" t="s">
        <v>44911</v>
      </c>
      <c r="C4576" s="6">
        <v>185</v>
      </c>
      <c r="D4576" s="6">
        <v>177</v>
      </c>
      <c r="E4576" s="6">
        <v>226</v>
      </c>
      <c r="F4576" s="6">
        <v>168</v>
      </c>
    </row>
    <row r="4577" spans="2:6" x14ac:dyDescent="0.2">
      <c r="B4577" s="6" t="s">
        <v>44912</v>
      </c>
      <c r="C4577" s="6">
        <v>175</v>
      </c>
      <c r="D4577" s="6">
        <v>202</v>
      </c>
      <c r="E4577" s="6">
        <v>232</v>
      </c>
      <c r="F4577" s="6">
        <v>184</v>
      </c>
    </row>
    <row r="4578" spans="2:6" x14ac:dyDescent="0.2">
      <c r="B4578" s="6" t="s">
        <v>44913</v>
      </c>
      <c r="C4578" s="6">
        <v>119</v>
      </c>
      <c r="D4578" s="6">
        <v>210</v>
      </c>
      <c r="E4578" s="6">
        <v>257</v>
      </c>
      <c r="F4578" s="6">
        <v>146</v>
      </c>
    </row>
    <row r="4579" spans="2:6" x14ac:dyDescent="0.2">
      <c r="B4579" s="6" t="s">
        <v>44914</v>
      </c>
      <c r="C4579" s="6">
        <v>132</v>
      </c>
      <c r="D4579" s="6">
        <v>166</v>
      </c>
      <c r="E4579" s="6">
        <v>165</v>
      </c>
      <c r="F4579" s="6">
        <v>132</v>
      </c>
    </row>
    <row r="4580" spans="2:6" x14ac:dyDescent="0.2">
      <c r="B4580" s="6" t="s">
        <v>44915</v>
      </c>
      <c r="C4580" s="6">
        <v>155</v>
      </c>
      <c r="D4580" s="6">
        <v>157</v>
      </c>
      <c r="E4580" s="6">
        <v>134</v>
      </c>
      <c r="F4580" s="6">
        <v>143</v>
      </c>
    </row>
    <row r="4581" spans="2:6" x14ac:dyDescent="0.2">
      <c r="B4581" s="6" t="s">
        <v>44916</v>
      </c>
      <c r="C4581" s="6">
        <v>155</v>
      </c>
      <c r="D4581" s="6">
        <v>208</v>
      </c>
      <c r="E4581" s="6">
        <v>226</v>
      </c>
      <c r="F4581" s="6">
        <v>200</v>
      </c>
    </row>
    <row r="4582" spans="2:6" x14ac:dyDescent="0.2">
      <c r="B4582" s="6" t="s">
        <v>44917</v>
      </c>
      <c r="C4582" s="6">
        <v>121</v>
      </c>
      <c r="D4582" s="6">
        <v>178</v>
      </c>
      <c r="E4582" s="6">
        <v>168</v>
      </c>
      <c r="F4582" s="6">
        <v>145</v>
      </c>
    </row>
    <row r="4583" spans="2:6" x14ac:dyDescent="0.2">
      <c r="B4583" s="6" t="s">
        <v>44918</v>
      </c>
      <c r="C4583" s="6">
        <v>122</v>
      </c>
      <c r="D4583" s="6">
        <v>111</v>
      </c>
      <c r="E4583" s="6">
        <v>122</v>
      </c>
      <c r="F4583" s="6">
        <v>156</v>
      </c>
    </row>
    <row r="4584" spans="2:6" x14ac:dyDescent="0.2">
      <c r="B4584" s="6" t="s">
        <v>44919</v>
      </c>
      <c r="C4584" s="6">
        <v>166</v>
      </c>
      <c r="D4584" s="6">
        <v>169</v>
      </c>
      <c r="E4584" s="6">
        <v>163</v>
      </c>
      <c r="F4584" s="6">
        <v>179</v>
      </c>
    </row>
    <row r="4585" spans="2:6" x14ac:dyDescent="0.2">
      <c r="B4585" s="6" t="s">
        <v>44920</v>
      </c>
      <c r="C4585" s="6">
        <v>113</v>
      </c>
      <c r="D4585" s="6">
        <v>117</v>
      </c>
      <c r="E4585" s="6">
        <v>135</v>
      </c>
      <c r="F4585" s="6">
        <v>137</v>
      </c>
    </row>
    <row r="4586" spans="2:6" x14ac:dyDescent="0.2">
      <c r="B4586" s="6" t="s">
        <v>44921</v>
      </c>
      <c r="C4586" s="6">
        <v>99</v>
      </c>
      <c r="D4586" s="6">
        <v>180</v>
      </c>
      <c r="E4586" s="6">
        <v>201</v>
      </c>
      <c r="F4586" s="6">
        <v>117</v>
      </c>
    </row>
    <row r="4587" spans="2:6" x14ac:dyDescent="0.2">
      <c r="B4587" s="6" t="s">
        <v>44922</v>
      </c>
      <c r="C4587" s="6">
        <v>141</v>
      </c>
      <c r="D4587" s="6">
        <v>255</v>
      </c>
      <c r="E4587" s="6">
        <v>205</v>
      </c>
      <c r="F4587" s="6">
        <v>173</v>
      </c>
    </row>
    <row r="4588" spans="2:6" x14ac:dyDescent="0.2">
      <c r="B4588" s="6" t="s">
        <v>44923</v>
      </c>
      <c r="C4588" s="6">
        <v>161</v>
      </c>
      <c r="D4588" s="6">
        <v>183</v>
      </c>
      <c r="E4588" s="6">
        <v>193</v>
      </c>
      <c r="F4588" s="6">
        <v>149</v>
      </c>
    </row>
    <row r="4589" spans="2:6" x14ac:dyDescent="0.2">
      <c r="B4589" s="6" t="s">
        <v>44924</v>
      </c>
      <c r="C4589" s="6">
        <v>147</v>
      </c>
      <c r="D4589" s="6">
        <v>174</v>
      </c>
      <c r="E4589" s="6">
        <v>232</v>
      </c>
      <c r="F4589" s="6">
        <v>154</v>
      </c>
    </row>
    <row r="4590" spans="2:6" x14ac:dyDescent="0.2">
      <c r="B4590" s="6" t="s">
        <v>44925</v>
      </c>
      <c r="C4590" s="6">
        <v>164</v>
      </c>
      <c r="D4590" s="6">
        <v>241</v>
      </c>
      <c r="E4590" s="6">
        <v>246</v>
      </c>
      <c r="F4590" s="6">
        <v>190</v>
      </c>
    </row>
    <row r="4591" spans="2:6" x14ac:dyDescent="0.2">
      <c r="B4591" s="6" t="s">
        <v>44926</v>
      </c>
      <c r="C4591" s="6">
        <v>157</v>
      </c>
      <c r="D4591" s="6">
        <v>174</v>
      </c>
      <c r="E4591" s="6">
        <v>164</v>
      </c>
      <c r="F4591" s="6">
        <v>173</v>
      </c>
    </row>
    <row r="4592" spans="2:6" x14ac:dyDescent="0.2">
      <c r="B4592" s="6" t="s">
        <v>44927</v>
      </c>
      <c r="C4592" s="6">
        <v>145</v>
      </c>
      <c r="D4592" s="6">
        <v>87</v>
      </c>
      <c r="E4592" s="6">
        <v>84</v>
      </c>
      <c r="F4592" s="6">
        <v>208</v>
      </c>
    </row>
    <row r="4593" spans="2:6" x14ac:dyDescent="0.2">
      <c r="B4593" s="6" t="s">
        <v>44928</v>
      </c>
      <c r="C4593" s="6">
        <v>136</v>
      </c>
      <c r="D4593" s="6">
        <v>264</v>
      </c>
      <c r="E4593" s="6">
        <v>260</v>
      </c>
      <c r="F4593" s="6">
        <v>132</v>
      </c>
    </row>
    <row r="4594" spans="2:6" x14ac:dyDescent="0.2">
      <c r="B4594" s="6" t="s">
        <v>44929</v>
      </c>
      <c r="C4594" s="6">
        <v>158</v>
      </c>
      <c r="D4594" s="6">
        <v>112</v>
      </c>
      <c r="E4594" s="6">
        <v>130</v>
      </c>
      <c r="F4594" s="6">
        <v>241</v>
      </c>
    </row>
    <row r="4595" spans="2:6" x14ac:dyDescent="0.2">
      <c r="B4595" s="6" t="s">
        <v>44930</v>
      </c>
      <c r="C4595" s="6">
        <v>147</v>
      </c>
      <c r="D4595" s="6">
        <v>155</v>
      </c>
      <c r="E4595" s="6">
        <v>187</v>
      </c>
      <c r="F4595" s="6">
        <v>175</v>
      </c>
    </row>
    <row r="4596" spans="2:6" x14ac:dyDescent="0.2">
      <c r="B4596" s="6" t="s">
        <v>44931</v>
      </c>
      <c r="C4596" s="6">
        <v>155</v>
      </c>
      <c r="D4596" s="6">
        <v>198</v>
      </c>
      <c r="E4596" s="6">
        <v>181</v>
      </c>
      <c r="F4596" s="6">
        <v>148</v>
      </c>
    </row>
    <row r="4597" spans="2:6" x14ac:dyDescent="0.2">
      <c r="B4597" s="6" t="s">
        <v>44932</v>
      </c>
      <c r="C4597" s="6">
        <v>169</v>
      </c>
      <c r="D4597" s="6">
        <v>125</v>
      </c>
      <c r="E4597" s="6">
        <v>142</v>
      </c>
      <c r="F4597" s="6">
        <v>180</v>
      </c>
    </row>
    <row r="4598" spans="2:6" x14ac:dyDescent="0.2">
      <c r="B4598" s="6" t="s">
        <v>44933</v>
      </c>
      <c r="C4598" s="6">
        <v>155</v>
      </c>
      <c r="D4598" s="6">
        <v>196</v>
      </c>
      <c r="E4598" s="6">
        <v>186</v>
      </c>
      <c r="F4598" s="6">
        <v>213</v>
      </c>
    </row>
    <row r="4599" spans="2:6" x14ac:dyDescent="0.2">
      <c r="B4599" s="6" t="s">
        <v>44934</v>
      </c>
      <c r="C4599" s="6">
        <v>136</v>
      </c>
      <c r="D4599" s="6">
        <v>150</v>
      </c>
      <c r="E4599" s="6">
        <v>188</v>
      </c>
      <c r="F4599" s="6">
        <v>120</v>
      </c>
    </row>
    <row r="4600" spans="2:6" x14ac:dyDescent="0.2">
      <c r="B4600" s="6" t="s">
        <v>44935</v>
      </c>
      <c r="C4600" s="6">
        <v>51</v>
      </c>
      <c r="D4600" s="6">
        <v>181</v>
      </c>
      <c r="E4600" s="6">
        <v>150</v>
      </c>
      <c r="F4600" s="6">
        <v>66</v>
      </c>
    </row>
    <row r="4601" spans="2:6" x14ac:dyDescent="0.2">
      <c r="B4601" s="6" t="s">
        <v>44936</v>
      </c>
      <c r="C4601" s="6">
        <v>183</v>
      </c>
      <c r="D4601" s="6">
        <v>125</v>
      </c>
      <c r="E4601" s="6">
        <v>140</v>
      </c>
      <c r="F4601" s="6">
        <v>170</v>
      </c>
    </row>
    <row r="4602" spans="2:6" x14ac:dyDescent="0.2">
      <c r="B4602" s="6" t="s">
        <v>44937</v>
      </c>
      <c r="C4602" s="6">
        <v>184</v>
      </c>
      <c r="D4602" s="6">
        <v>201</v>
      </c>
      <c r="E4602" s="6">
        <v>261</v>
      </c>
      <c r="F4602" s="6">
        <v>160</v>
      </c>
    </row>
    <row r="4603" spans="2:6" x14ac:dyDescent="0.2">
      <c r="B4603" s="6" t="s">
        <v>44938</v>
      </c>
      <c r="C4603" s="6">
        <v>115</v>
      </c>
      <c r="D4603" s="6">
        <v>153</v>
      </c>
      <c r="E4603" s="6">
        <v>181</v>
      </c>
      <c r="F4603" s="6">
        <v>161</v>
      </c>
    </row>
    <row r="4604" spans="2:6" x14ac:dyDescent="0.2">
      <c r="B4604" s="6" t="s">
        <v>44939</v>
      </c>
      <c r="C4604" s="6">
        <v>122</v>
      </c>
      <c r="D4604" s="6">
        <v>185</v>
      </c>
      <c r="E4604" s="6">
        <v>160</v>
      </c>
      <c r="F4604" s="6">
        <v>169</v>
      </c>
    </row>
    <row r="4605" spans="2:6" x14ac:dyDescent="0.2">
      <c r="B4605" s="6" t="s">
        <v>44940</v>
      </c>
      <c r="C4605" s="6">
        <v>136</v>
      </c>
      <c r="D4605" s="6">
        <v>159</v>
      </c>
      <c r="E4605" s="6">
        <v>137</v>
      </c>
      <c r="F4605" s="6">
        <v>194</v>
      </c>
    </row>
    <row r="4606" spans="2:6" x14ac:dyDescent="0.2">
      <c r="B4606" s="6" t="s">
        <v>44941</v>
      </c>
      <c r="C4606" s="6">
        <v>147</v>
      </c>
      <c r="D4606" s="6">
        <v>207</v>
      </c>
      <c r="E4606" s="6">
        <v>176</v>
      </c>
      <c r="F4606" s="6">
        <v>208</v>
      </c>
    </row>
    <row r="4607" spans="2:6" x14ac:dyDescent="0.2">
      <c r="B4607" s="6" t="s">
        <v>44942</v>
      </c>
      <c r="C4607" s="6">
        <v>155</v>
      </c>
      <c r="D4607" s="6">
        <v>204</v>
      </c>
      <c r="E4607" s="6">
        <v>204</v>
      </c>
      <c r="F4607" s="6">
        <v>198</v>
      </c>
    </row>
    <row r="4608" spans="2:6" x14ac:dyDescent="0.2">
      <c r="B4608" s="6" t="s">
        <v>44943</v>
      </c>
      <c r="C4608" s="6">
        <v>118</v>
      </c>
      <c r="D4608" s="6">
        <v>169</v>
      </c>
      <c r="E4608" s="6">
        <v>136</v>
      </c>
      <c r="F4608" s="6">
        <v>183</v>
      </c>
    </row>
    <row r="4609" spans="2:6" x14ac:dyDescent="0.2">
      <c r="B4609" s="6" t="s">
        <v>44944</v>
      </c>
      <c r="C4609" s="6">
        <v>105</v>
      </c>
      <c r="D4609" s="6">
        <v>208</v>
      </c>
      <c r="E4609" s="6">
        <v>167</v>
      </c>
      <c r="F4609" s="6">
        <v>170</v>
      </c>
    </row>
    <row r="4610" spans="2:6" x14ac:dyDescent="0.2">
      <c r="B4610" s="6" t="s">
        <v>44945</v>
      </c>
      <c r="C4610" s="6">
        <v>108</v>
      </c>
      <c r="D4610" s="6">
        <v>204</v>
      </c>
      <c r="E4610" s="6">
        <v>151</v>
      </c>
      <c r="F4610" s="6">
        <v>100</v>
      </c>
    </row>
    <row r="4611" spans="2:6" x14ac:dyDescent="0.2">
      <c r="B4611" s="6" t="s">
        <v>44946</v>
      </c>
      <c r="C4611" s="6">
        <v>111</v>
      </c>
      <c r="D4611" s="6">
        <v>194</v>
      </c>
      <c r="E4611" s="6">
        <v>161</v>
      </c>
      <c r="F4611" s="6">
        <v>200</v>
      </c>
    </row>
    <row r="4612" spans="2:6" x14ac:dyDescent="0.2">
      <c r="B4612" s="6" t="s">
        <v>44947</v>
      </c>
      <c r="C4612" s="6">
        <v>125</v>
      </c>
      <c r="D4612" s="6">
        <v>185</v>
      </c>
      <c r="E4612" s="6">
        <v>143</v>
      </c>
      <c r="F4612" s="6">
        <v>160</v>
      </c>
    </row>
    <row r="4613" spans="2:6" x14ac:dyDescent="0.2">
      <c r="B4613" s="6" t="s">
        <v>44948</v>
      </c>
      <c r="C4613" s="6">
        <v>142</v>
      </c>
      <c r="D4613" s="6">
        <v>179</v>
      </c>
      <c r="E4613" s="6">
        <v>126</v>
      </c>
      <c r="F4613" s="6">
        <v>181</v>
      </c>
    </row>
    <row r="4614" spans="2:6" x14ac:dyDescent="0.2">
      <c r="B4614" s="6" t="s">
        <v>44949</v>
      </c>
      <c r="C4614" s="6">
        <v>148</v>
      </c>
      <c r="D4614" s="6">
        <v>244</v>
      </c>
      <c r="E4614" s="6">
        <v>211</v>
      </c>
      <c r="F4614" s="6">
        <v>232</v>
      </c>
    </row>
    <row r="4615" spans="2:6" x14ac:dyDescent="0.2">
      <c r="B4615" s="6" t="s">
        <v>44950</v>
      </c>
      <c r="C4615" s="6">
        <v>141</v>
      </c>
      <c r="D4615" s="6">
        <v>195</v>
      </c>
      <c r="E4615" s="6">
        <v>150</v>
      </c>
      <c r="F4615" s="6">
        <v>198</v>
      </c>
    </row>
    <row r="4616" spans="2:6" x14ac:dyDescent="0.2">
      <c r="B4616" s="6" t="s">
        <v>44951</v>
      </c>
      <c r="C4616" s="6">
        <v>137</v>
      </c>
      <c r="D4616" s="6">
        <v>157</v>
      </c>
      <c r="E4616" s="6">
        <v>131</v>
      </c>
      <c r="F4616" s="6">
        <v>170</v>
      </c>
    </row>
    <row r="4617" spans="2:6" x14ac:dyDescent="0.2">
      <c r="B4617" s="6" t="s">
        <v>44952</v>
      </c>
      <c r="C4617" s="6">
        <v>124</v>
      </c>
      <c r="D4617" s="6">
        <v>243</v>
      </c>
      <c r="E4617" s="6">
        <v>193</v>
      </c>
      <c r="F4617" s="6">
        <v>166</v>
      </c>
    </row>
    <row r="4618" spans="2:6" x14ac:dyDescent="0.2">
      <c r="B4618" s="6" t="s">
        <v>44953</v>
      </c>
      <c r="C4618" s="6">
        <v>140</v>
      </c>
      <c r="D4618" s="6">
        <v>160</v>
      </c>
      <c r="E4618" s="6">
        <v>145</v>
      </c>
      <c r="F4618" s="6">
        <v>170</v>
      </c>
    </row>
    <row r="4619" spans="2:6" x14ac:dyDescent="0.2">
      <c r="B4619" s="6" t="s">
        <v>44954</v>
      </c>
      <c r="C4619" s="6">
        <v>133</v>
      </c>
      <c r="D4619" s="6">
        <v>168</v>
      </c>
      <c r="E4619" s="6">
        <v>110</v>
      </c>
      <c r="F4619" s="6">
        <v>210</v>
      </c>
    </row>
    <row r="4620" spans="2:6" x14ac:dyDescent="0.2">
      <c r="B4620" s="6" t="s">
        <v>44955</v>
      </c>
      <c r="C4620" s="6">
        <v>133</v>
      </c>
      <c r="D4620" s="6">
        <v>184</v>
      </c>
      <c r="E4620" s="6">
        <v>144</v>
      </c>
      <c r="F4620" s="6">
        <v>141</v>
      </c>
    </row>
    <row r="4621" spans="2:6" x14ac:dyDescent="0.2">
      <c r="B4621" s="6" t="s">
        <v>44956</v>
      </c>
      <c r="C4621" s="6">
        <v>121</v>
      </c>
      <c r="D4621" s="6">
        <v>140</v>
      </c>
      <c r="E4621" s="6">
        <v>137</v>
      </c>
      <c r="F4621" s="6">
        <v>133</v>
      </c>
    </row>
    <row r="4622" spans="2:6" x14ac:dyDescent="0.2">
      <c r="B4622" s="6" t="s">
        <v>44957</v>
      </c>
      <c r="C4622" s="6">
        <v>94</v>
      </c>
      <c r="D4622" s="6">
        <v>258</v>
      </c>
      <c r="E4622" s="6">
        <v>164</v>
      </c>
      <c r="F4622" s="6">
        <v>99</v>
      </c>
    </row>
    <row r="4623" spans="2:6" x14ac:dyDescent="0.2">
      <c r="B4623" s="6" t="s">
        <v>44958</v>
      </c>
      <c r="C4623" s="6">
        <v>139</v>
      </c>
      <c r="D4623" s="6">
        <v>200</v>
      </c>
      <c r="E4623" s="6">
        <v>157</v>
      </c>
      <c r="F4623" s="6">
        <v>195</v>
      </c>
    </row>
    <row r="4624" spans="2:6" x14ac:dyDescent="0.2">
      <c r="B4624" s="6" t="s">
        <v>44959</v>
      </c>
      <c r="C4624" s="6">
        <v>123</v>
      </c>
      <c r="D4624" s="6">
        <v>201</v>
      </c>
      <c r="E4624" s="6">
        <v>171</v>
      </c>
      <c r="F4624" s="6">
        <v>191</v>
      </c>
    </row>
    <row r="4625" spans="2:6" x14ac:dyDescent="0.2">
      <c r="B4625" s="6" t="s">
        <v>44960</v>
      </c>
      <c r="C4625" s="6">
        <v>136</v>
      </c>
      <c r="D4625" s="6">
        <v>194</v>
      </c>
      <c r="E4625" s="6">
        <v>174</v>
      </c>
      <c r="F4625" s="6">
        <v>202</v>
      </c>
    </row>
    <row r="4626" spans="2:6" x14ac:dyDescent="0.2">
      <c r="B4626" s="6" t="s">
        <v>44961</v>
      </c>
      <c r="C4626" s="6">
        <v>132</v>
      </c>
      <c r="D4626" s="6">
        <v>180</v>
      </c>
      <c r="E4626" s="6">
        <v>154</v>
      </c>
      <c r="F4626" s="6">
        <v>165</v>
      </c>
    </row>
    <row r="4627" spans="2:6" x14ac:dyDescent="0.2">
      <c r="B4627" s="6" t="s">
        <v>44962</v>
      </c>
      <c r="C4627" s="6">
        <v>144</v>
      </c>
      <c r="D4627" s="6">
        <v>172</v>
      </c>
      <c r="E4627" s="6">
        <v>128</v>
      </c>
      <c r="F4627" s="6">
        <v>191</v>
      </c>
    </row>
    <row r="4628" spans="2:6" x14ac:dyDescent="0.2">
      <c r="B4628" s="6" t="s">
        <v>44963</v>
      </c>
      <c r="C4628" s="6">
        <v>160</v>
      </c>
      <c r="D4628" s="6">
        <v>246</v>
      </c>
      <c r="E4628" s="6">
        <v>162</v>
      </c>
      <c r="F4628" s="6">
        <v>211</v>
      </c>
    </row>
    <row r="4629" spans="2:6" x14ac:dyDescent="0.2">
      <c r="B4629" s="6" t="s">
        <v>44964</v>
      </c>
      <c r="C4629" s="6">
        <v>121</v>
      </c>
      <c r="D4629" s="6">
        <v>229</v>
      </c>
      <c r="E4629" s="6">
        <v>211</v>
      </c>
      <c r="F4629" s="6">
        <v>181</v>
      </c>
    </row>
    <row r="4630" spans="2:6" x14ac:dyDescent="0.2">
      <c r="B4630" s="6" t="s">
        <v>44965</v>
      </c>
      <c r="C4630" s="6">
        <v>108</v>
      </c>
      <c r="D4630" s="6">
        <v>142</v>
      </c>
      <c r="E4630" s="6">
        <v>141</v>
      </c>
      <c r="F4630" s="6">
        <v>177</v>
      </c>
    </row>
    <row r="4631" spans="2:6" x14ac:dyDescent="0.2">
      <c r="B4631" s="6" t="s">
        <v>44966</v>
      </c>
      <c r="C4631" s="6">
        <v>148</v>
      </c>
      <c r="D4631" s="6">
        <v>229</v>
      </c>
      <c r="E4631" s="6">
        <v>178</v>
      </c>
      <c r="F4631" s="6">
        <v>194</v>
      </c>
    </row>
    <row r="4632" spans="2:6" x14ac:dyDescent="0.2">
      <c r="B4632" s="6" t="s">
        <v>44967</v>
      </c>
      <c r="C4632" s="6">
        <v>155</v>
      </c>
      <c r="D4632" s="6">
        <v>224</v>
      </c>
      <c r="E4632" s="6">
        <v>155</v>
      </c>
      <c r="F4632" s="6">
        <v>191</v>
      </c>
    </row>
    <row r="4633" spans="2:6" x14ac:dyDescent="0.2">
      <c r="B4633" s="6" t="s">
        <v>44968</v>
      </c>
      <c r="C4633" s="6">
        <v>116</v>
      </c>
      <c r="D4633" s="6">
        <v>179</v>
      </c>
      <c r="E4633" s="6">
        <v>179</v>
      </c>
      <c r="F4633" s="6">
        <v>109</v>
      </c>
    </row>
    <row r="4634" spans="2:6" x14ac:dyDescent="0.2">
      <c r="B4634" s="6" t="s">
        <v>44969</v>
      </c>
      <c r="C4634" s="6">
        <v>160</v>
      </c>
      <c r="D4634" s="6">
        <v>221</v>
      </c>
      <c r="E4634" s="6">
        <v>179</v>
      </c>
      <c r="F4634" s="6">
        <v>179</v>
      </c>
    </row>
    <row r="4635" spans="2:6" x14ac:dyDescent="0.2">
      <c r="B4635" s="6" t="s">
        <v>44970</v>
      </c>
      <c r="C4635" s="6">
        <v>101</v>
      </c>
      <c r="D4635" s="6">
        <v>186</v>
      </c>
      <c r="E4635" s="6">
        <v>117</v>
      </c>
      <c r="F4635" s="6">
        <v>190</v>
      </c>
    </row>
    <row r="4636" spans="2:6" x14ac:dyDescent="0.2">
      <c r="B4636" s="6" t="s">
        <v>44971</v>
      </c>
      <c r="C4636" s="6">
        <v>129</v>
      </c>
      <c r="D4636" s="6">
        <v>176</v>
      </c>
      <c r="E4636" s="6">
        <v>132</v>
      </c>
      <c r="F4636" s="6">
        <v>202</v>
      </c>
    </row>
    <row r="4637" spans="2:6" x14ac:dyDescent="0.2">
      <c r="B4637" s="6" t="s">
        <v>44972</v>
      </c>
      <c r="C4637" s="6">
        <v>122</v>
      </c>
      <c r="D4637" s="6">
        <v>178</v>
      </c>
      <c r="E4637" s="6">
        <v>136</v>
      </c>
      <c r="F4637" s="6">
        <v>167</v>
      </c>
    </row>
    <row r="4638" spans="2:6" x14ac:dyDescent="0.2">
      <c r="B4638" s="6" t="s">
        <v>44973</v>
      </c>
      <c r="C4638" s="6">
        <v>83</v>
      </c>
      <c r="D4638" s="6">
        <v>253</v>
      </c>
      <c r="E4638" s="6">
        <v>173</v>
      </c>
      <c r="F4638" s="6">
        <v>118</v>
      </c>
    </row>
    <row r="4639" spans="2:6" x14ac:dyDescent="0.2">
      <c r="B4639" s="6" t="s">
        <v>44974</v>
      </c>
      <c r="C4639" s="6">
        <v>134</v>
      </c>
      <c r="D4639" s="6">
        <v>166</v>
      </c>
      <c r="E4639" s="6">
        <v>126</v>
      </c>
      <c r="F4639" s="6">
        <v>147</v>
      </c>
    </row>
    <row r="4640" spans="2:6" x14ac:dyDescent="0.2">
      <c r="B4640" s="6" t="s">
        <v>44975</v>
      </c>
      <c r="C4640" s="6">
        <v>112</v>
      </c>
      <c r="D4640" s="6">
        <v>161</v>
      </c>
      <c r="E4640" s="6">
        <v>129</v>
      </c>
      <c r="F4640" s="6">
        <v>154</v>
      </c>
    </row>
    <row r="4641" spans="2:6" x14ac:dyDescent="0.2">
      <c r="B4641" s="6" t="s">
        <v>44976</v>
      </c>
      <c r="C4641" s="6">
        <v>133</v>
      </c>
      <c r="D4641" s="6">
        <v>187</v>
      </c>
      <c r="E4641" s="6">
        <v>151</v>
      </c>
      <c r="F4641" s="6">
        <v>179</v>
      </c>
    </row>
    <row r="4642" spans="2:6" x14ac:dyDescent="0.2">
      <c r="B4642" s="6" t="s">
        <v>44977</v>
      </c>
      <c r="C4642" s="6">
        <v>142</v>
      </c>
      <c r="D4642" s="6">
        <v>142</v>
      </c>
      <c r="E4642" s="6">
        <v>121</v>
      </c>
      <c r="F4642" s="6">
        <v>153</v>
      </c>
    </row>
    <row r="4643" spans="2:6" x14ac:dyDescent="0.2">
      <c r="B4643" s="6" t="s">
        <v>44978</v>
      </c>
      <c r="C4643" s="6">
        <v>151</v>
      </c>
      <c r="D4643" s="6">
        <v>141</v>
      </c>
      <c r="E4643" s="6">
        <v>145</v>
      </c>
      <c r="F4643" s="6">
        <v>213</v>
      </c>
    </row>
    <row r="4644" spans="2:6" x14ac:dyDescent="0.2">
      <c r="B4644" s="6" t="s">
        <v>44979</v>
      </c>
      <c r="C4644" s="6">
        <v>128</v>
      </c>
      <c r="D4644" s="6">
        <v>185</v>
      </c>
      <c r="E4644" s="6">
        <v>163</v>
      </c>
      <c r="F4644" s="6">
        <v>196</v>
      </c>
    </row>
    <row r="4645" spans="2:6" x14ac:dyDescent="0.2">
      <c r="B4645" s="6" t="s">
        <v>44980</v>
      </c>
      <c r="C4645" s="6">
        <v>149</v>
      </c>
      <c r="D4645" s="6">
        <v>150</v>
      </c>
      <c r="E4645" s="6">
        <v>111</v>
      </c>
      <c r="F4645" s="6">
        <v>206</v>
      </c>
    </row>
    <row r="4646" spans="2:6" x14ac:dyDescent="0.2">
      <c r="B4646" s="6" t="s">
        <v>44981</v>
      </c>
      <c r="C4646" s="6">
        <v>156</v>
      </c>
      <c r="D4646" s="6">
        <v>235</v>
      </c>
      <c r="E4646" s="6">
        <v>188</v>
      </c>
      <c r="F4646" s="6">
        <v>159</v>
      </c>
    </row>
    <row r="4647" spans="2:6" x14ac:dyDescent="0.2">
      <c r="B4647" s="6" t="s">
        <v>44982</v>
      </c>
      <c r="C4647" s="6">
        <v>119</v>
      </c>
      <c r="D4647" s="6">
        <v>126</v>
      </c>
      <c r="E4647" s="6">
        <v>102</v>
      </c>
      <c r="F4647" s="6">
        <v>179</v>
      </c>
    </row>
    <row r="4648" spans="2:6" x14ac:dyDescent="0.2">
      <c r="B4648" s="6" t="s">
        <v>44983</v>
      </c>
      <c r="C4648" s="6">
        <v>168</v>
      </c>
      <c r="D4648" s="6">
        <v>189</v>
      </c>
      <c r="E4648" s="6">
        <v>192</v>
      </c>
      <c r="F4648" s="6">
        <v>194</v>
      </c>
    </row>
    <row r="4649" spans="2:6" x14ac:dyDescent="0.2">
      <c r="B4649" s="6" t="s">
        <v>44984</v>
      </c>
      <c r="C4649" s="6">
        <v>117</v>
      </c>
      <c r="D4649" s="6">
        <v>167</v>
      </c>
      <c r="E4649" s="6">
        <v>147</v>
      </c>
      <c r="F4649" s="6">
        <v>169</v>
      </c>
    </row>
    <row r="4650" spans="2:6" x14ac:dyDescent="0.2">
      <c r="B4650" s="6" t="s">
        <v>44985</v>
      </c>
      <c r="C4650" s="6">
        <v>132</v>
      </c>
      <c r="D4650" s="6">
        <v>176</v>
      </c>
      <c r="E4650" s="6">
        <v>132</v>
      </c>
      <c r="F4650" s="6">
        <v>160</v>
      </c>
    </row>
    <row r="4651" spans="2:6" x14ac:dyDescent="0.2">
      <c r="B4651" s="6" t="s">
        <v>44986</v>
      </c>
      <c r="C4651" s="6">
        <v>121</v>
      </c>
      <c r="D4651" s="6">
        <v>181</v>
      </c>
      <c r="E4651" s="6">
        <v>146</v>
      </c>
      <c r="F4651" s="6">
        <v>147</v>
      </c>
    </row>
    <row r="4652" spans="2:6" x14ac:dyDescent="0.2">
      <c r="B4652" s="6" t="s">
        <v>44987</v>
      </c>
      <c r="C4652" s="6">
        <v>172</v>
      </c>
      <c r="D4652" s="6">
        <v>164</v>
      </c>
      <c r="E4652" s="6">
        <v>130</v>
      </c>
      <c r="F4652" s="6">
        <v>212</v>
      </c>
    </row>
    <row r="4653" spans="2:6" x14ac:dyDescent="0.2">
      <c r="B4653" s="6" t="s">
        <v>44988</v>
      </c>
      <c r="C4653" s="6">
        <v>144</v>
      </c>
      <c r="D4653" s="6">
        <v>198</v>
      </c>
      <c r="E4653" s="6">
        <v>128</v>
      </c>
      <c r="F4653" s="6">
        <v>153</v>
      </c>
    </row>
    <row r="4654" spans="2:6" x14ac:dyDescent="0.2">
      <c r="B4654" s="6" t="s">
        <v>44989</v>
      </c>
      <c r="C4654" s="6">
        <v>112</v>
      </c>
      <c r="D4654" s="6">
        <v>150</v>
      </c>
      <c r="E4654" s="6">
        <v>110</v>
      </c>
      <c r="F4654" s="6">
        <v>160</v>
      </c>
    </row>
    <row r="4655" spans="2:6" x14ac:dyDescent="0.2">
      <c r="B4655" s="6" t="s">
        <v>44990</v>
      </c>
      <c r="C4655" s="6">
        <v>98</v>
      </c>
      <c r="D4655" s="6">
        <v>167</v>
      </c>
      <c r="E4655" s="6">
        <v>124</v>
      </c>
      <c r="F4655" s="6">
        <v>142</v>
      </c>
    </row>
    <row r="4656" spans="2:6" x14ac:dyDescent="0.2">
      <c r="B4656" s="6" t="s">
        <v>44991</v>
      </c>
      <c r="C4656" s="6">
        <v>114</v>
      </c>
      <c r="D4656" s="6">
        <v>177</v>
      </c>
      <c r="E4656" s="6">
        <v>157</v>
      </c>
      <c r="F4656" s="6">
        <v>152</v>
      </c>
    </row>
    <row r="4657" spans="2:6" x14ac:dyDescent="0.2">
      <c r="B4657" s="6" t="s">
        <v>44992</v>
      </c>
      <c r="C4657" s="6">
        <v>133</v>
      </c>
      <c r="D4657" s="6">
        <v>232</v>
      </c>
      <c r="E4657" s="6">
        <v>165</v>
      </c>
      <c r="F4657" s="6">
        <v>155</v>
      </c>
    </row>
    <row r="4658" spans="2:6" x14ac:dyDescent="0.2">
      <c r="B4658" s="6" t="s">
        <v>44993</v>
      </c>
      <c r="C4658" s="6">
        <v>122</v>
      </c>
      <c r="D4658" s="6">
        <v>160</v>
      </c>
      <c r="E4658" s="6">
        <v>143</v>
      </c>
      <c r="F4658" s="6">
        <v>123</v>
      </c>
    </row>
    <row r="4659" spans="2:6" x14ac:dyDescent="0.2">
      <c r="B4659" s="6" t="s">
        <v>44994</v>
      </c>
      <c r="C4659" s="6">
        <v>152</v>
      </c>
      <c r="D4659" s="6">
        <v>196</v>
      </c>
      <c r="E4659" s="6">
        <v>133</v>
      </c>
      <c r="F4659" s="6">
        <v>172</v>
      </c>
    </row>
    <row r="4660" spans="2:6" x14ac:dyDescent="0.2">
      <c r="B4660" s="6" t="s">
        <v>44995</v>
      </c>
      <c r="C4660" s="6">
        <v>71</v>
      </c>
      <c r="D4660" s="6">
        <v>186</v>
      </c>
      <c r="E4660" s="6">
        <v>167</v>
      </c>
      <c r="F4660" s="6">
        <v>132</v>
      </c>
    </row>
    <row r="4661" spans="2:6" x14ac:dyDescent="0.2">
      <c r="B4661" s="6" t="s">
        <v>44996</v>
      </c>
      <c r="C4661" s="6">
        <v>146</v>
      </c>
      <c r="D4661" s="6">
        <v>162</v>
      </c>
      <c r="E4661" s="6">
        <v>143</v>
      </c>
      <c r="F4661" s="6">
        <v>238</v>
      </c>
    </row>
    <row r="4662" spans="2:6" x14ac:dyDescent="0.2">
      <c r="B4662" s="6" t="s">
        <v>44997</v>
      </c>
      <c r="C4662" s="6">
        <v>164</v>
      </c>
      <c r="D4662" s="6">
        <v>161</v>
      </c>
      <c r="E4662" s="6">
        <v>150</v>
      </c>
      <c r="F4662" s="6">
        <v>179</v>
      </c>
    </row>
    <row r="4663" spans="2:6" x14ac:dyDescent="0.2">
      <c r="B4663" s="6" t="s">
        <v>44998</v>
      </c>
      <c r="C4663" s="6">
        <v>130</v>
      </c>
      <c r="D4663" s="6">
        <v>224</v>
      </c>
      <c r="E4663" s="6">
        <v>155</v>
      </c>
      <c r="F4663" s="6">
        <v>141</v>
      </c>
    </row>
    <row r="4664" spans="2:6" x14ac:dyDescent="0.2">
      <c r="B4664" s="6" t="s">
        <v>44999</v>
      </c>
      <c r="C4664" s="6">
        <v>115</v>
      </c>
      <c r="D4664" s="6">
        <v>198</v>
      </c>
      <c r="E4664" s="6">
        <v>161</v>
      </c>
      <c r="F4664" s="6">
        <v>179</v>
      </c>
    </row>
    <row r="4665" spans="2:6" x14ac:dyDescent="0.2">
      <c r="B4665" s="6" t="s">
        <v>45000</v>
      </c>
      <c r="C4665" s="6">
        <v>145</v>
      </c>
      <c r="D4665" s="6">
        <v>146</v>
      </c>
      <c r="E4665" s="6">
        <v>158</v>
      </c>
      <c r="F4665" s="6">
        <v>181</v>
      </c>
    </row>
    <row r="4666" spans="2:6" x14ac:dyDescent="0.2">
      <c r="B4666" s="6" t="s">
        <v>45001</v>
      </c>
      <c r="C4666" s="6">
        <v>156</v>
      </c>
      <c r="D4666" s="6">
        <v>165</v>
      </c>
      <c r="E4666" s="6">
        <v>91</v>
      </c>
      <c r="F4666" s="6">
        <v>152</v>
      </c>
    </row>
    <row r="4667" spans="2:6" x14ac:dyDescent="0.2">
      <c r="B4667" s="6" t="s">
        <v>45002</v>
      </c>
      <c r="C4667" s="6">
        <v>121</v>
      </c>
      <c r="D4667" s="6">
        <v>170</v>
      </c>
      <c r="E4667" s="6">
        <v>145</v>
      </c>
      <c r="F4667" s="6">
        <v>157</v>
      </c>
    </row>
    <row r="4668" spans="2:6" x14ac:dyDescent="0.2">
      <c r="B4668" s="6" t="s">
        <v>45003</v>
      </c>
      <c r="C4668" s="6">
        <v>123</v>
      </c>
      <c r="D4668" s="6">
        <v>214</v>
      </c>
      <c r="E4668" s="6">
        <v>169</v>
      </c>
      <c r="F4668" s="6">
        <v>174</v>
      </c>
    </row>
    <row r="4669" spans="2:6" x14ac:dyDescent="0.2">
      <c r="B4669" s="6" t="s">
        <v>45004</v>
      </c>
      <c r="C4669" s="6">
        <v>129</v>
      </c>
      <c r="D4669" s="6">
        <v>150</v>
      </c>
      <c r="E4669" s="6">
        <v>129</v>
      </c>
      <c r="F4669" s="6">
        <v>231</v>
      </c>
    </row>
    <row r="4670" spans="2:6" x14ac:dyDescent="0.2">
      <c r="B4670" s="6" t="s">
        <v>45005</v>
      </c>
      <c r="C4670" s="6">
        <v>115</v>
      </c>
      <c r="D4670" s="6">
        <v>168</v>
      </c>
      <c r="E4670" s="6">
        <v>115</v>
      </c>
      <c r="F4670" s="6">
        <v>181</v>
      </c>
    </row>
    <row r="4671" spans="2:6" x14ac:dyDescent="0.2">
      <c r="B4671" s="6" t="s">
        <v>45006</v>
      </c>
      <c r="C4671" s="6">
        <v>131</v>
      </c>
      <c r="D4671" s="6">
        <v>90</v>
      </c>
      <c r="E4671" s="6">
        <v>81</v>
      </c>
      <c r="F4671" s="6">
        <v>152</v>
      </c>
    </row>
    <row r="4672" spans="2:6" x14ac:dyDescent="0.2">
      <c r="B4672" s="6" t="s">
        <v>45007</v>
      </c>
      <c r="C4672" s="6">
        <v>108</v>
      </c>
      <c r="D4672" s="6">
        <v>166</v>
      </c>
      <c r="E4672" s="6">
        <v>133</v>
      </c>
      <c r="F4672" s="6">
        <v>171</v>
      </c>
    </row>
    <row r="4673" spans="2:6" x14ac:dyDescent="0.2">
      <c r="B4673" s="6" t="s">
        <v>45008</v>
      </c>
      <c r="C4673" s="6">
        <v>105</v>
      </c>
      <c r="D4673" s="6">
        <v>170</v>
      </c>
      <c r="E4673" s="6">
        <v>159</v>
      </c>
      <c r="F4673" s="6">
        <v>149</v>
      </c>
    </row>
    <row r="4674" spans="2:6" x14ac:dyDescent="0.2">
      <c r="B4674" s="6" t="s">
        <v>45009</v>
      </c>
      <c r="C4674" s="6">
        <v>103</v>
      </c>
      <c r="D4674" s="6">
        <v>227</v>
      </c>
      <c r="E4674" s="6">
        <v>221</v>
      </c>
      <c r="F4674" s="6">
        <v>140</v>
      </c>
    </row>
    <row r="4675" spans="2:6" x14ac:dyDescent="0.2">
      <c r="B4675" s="6" t="s">
        <v>45010</v>
      </c>
      <c r="C4675" s="6">
        <v>114</v>
      </c>
      <c r="D4675" s="6">
        <v>187</v>
      </c>
      <c r="E4675" s="6">
        <v>175</v>
      </c>
      <c r="F4675" s="6">
        <v>166</v>
      </c>
    </row>
    <row r="4676" spans="2:6" x14ac:dyDescent="0.2">
      <c r="B4676" s="6" t="s">
        <v>45011</v>
      </c>
      <c r="C4676" s="6">
        <v>152</v>
      </c>
      <c r="D4676" s="6">
        <v>203</v>
      </c>
      <c r="E4676" s="6">
        <v>188</v>
      </c>
      <c r="F4676" s="6">
        <v>169</v>
      </c>
    </row>
    <row r="4677" spans="2:6" x14ac:dyDescent="0.2">
      <c r="B4677" s="6" t="s">
        <v>45012</v>
      </c>
      <c r="C4677" s="6">
        <v>147</v>
      </c>
      <c r="D4677" s="6">
        <v>219</v>
      </c>
      <c r="E4677" s="6">
        <v>184</v>
      </c>
      <c r="F4677" s="6">
        <v>184</v>
      </c>
    </row>
    <row r="4678" spans="2:6" x14ac:dyDescent="0.2">
      <c r="B4678" s="6" t="s">
        <v>45013</v>
      </c>
      <c r="C4678" s="6">
        <v>106</v>
      </c>
      <c r="D4678" s="6">
        <v>224</v>
      </c>
      <c r="E4678" s="6">
        <v>206</v>
      </c>
      <c r="F4678" s="6">
        <v>164</v>
      </c>
    </row>
    <row r="4679" spans="2:6" x14ac:dyDescent="0.2">
      <c r="B4679" s="6" t="s">
        <v>45014</v>
      </c>
      <c r="C4679" s="6">
        <v>128</v>
      </c>
      <c r="D4679" s="6">
        <v>175</v>
      </c>
      <c r="E4679" s="6">
        <v>151</v>
      </c>
      <c r="F4679" s="6">
        <v>132</v>
      </c>
    </row>
    <row r="4680" spans="2:6" x14ac:dyDescent="0.2">
      <c r="B4680" s="6" t="s">
        <v>45015</v>
      </c>
      <c r="C4680" s="6">
        <v>139</v>
      </c>
      <c r="D4680" s="6">
        <v>128</v>
      </c>
      <c r="E4680" s="6">
        <v>110</v>
      </c>
      <c r="F4680" s="6">
        <v>199</v>
      </c>
    </row>
    <row r="4681" spans="2:6" x14ac:dyDescent="0.2">
      <c r="B4681" s="6" t="s">
        <v>45016</v>
      </c>
      <c r="C4681" s="6">
        <v>149</v>
      </c>
      <c r="D4681" s="6">
        <v>216</v>
      </c>
      <c r="E4681" s="6">
        <v>181</v>
      </c>
      <c r="F4681" s="6">
        <v>172</v>
      </c>
    </row>
    <row r="4682" spans="2:6" x14ac:dyDescent="0.2">
      <c r="B4682" s="6" t="s">
        <v>45017</v>
      </c>
      <c r="C4682" s="6">
        <v>95</v>
      </c>
      <c r="D4682" s="6">
        <v>155</v>
      </c>
      <c r="E4682" s="6">
        <v>134</v>
      </c>
      <c r="F4682" s="6">
        <v>144</v>
      </c>
    </row>
    <row r="4683" spans="2:6" x14ac:dyDescent="0.2">
      <c r="B4683" s="6" t="s">
        <v>45018</v>
      </c>
      <c r="C4683" s="6">
        <v>121</v>
      </c>
      <c r="D4683" s="6">
        <v>110</v>
      </c>
      <c r="E4683" s="6">
        <v>108</v>
      </c>
      <c r="F4683" s="6">
        <v>133</v>
      </c>
    </row>
    <row r="4684" spans="2:6" x14ac:dyDescent="0.2">
      <c r="B4684" s="6" t="s">
        <v>45019</v>
      </c>
      <c r="C4684" s="6">
        <v>117</v>
      </c>
      <c r="D4684" s="6">
        <v>150</v>
      </c>
      <c r="E4684" s="6">
        <v>135</v>
      </c>
      <c r="F4684" s="6">
        <v>184</v>
      </c>
    </row>
    <row r="4685" spans="2:6" x14ac:dyDescent="0.2">
      <c r="B4685" s="6" t="s">
        <v>45020</v>
      </c>
      <c r="C4685" s="6">
        <v>141</v>
      </c>
      <c r="D4685" s="6">
        <v>126</v>
      </c>
      <c r="E4685" s="6">
        <v>112</v>
      </c>
      <c r="F4685" s="6">
        <v>126</v>
      </c>
    </row>
    <row r="4686" spans="2:6" x14ac:dyDescent="0.2">
      <c r="B4686" s="6" t="s">
        <v>45021</v>
      </c>
      <c r="C4686" s="6">
        <v>101</v>
      </c>
      <c r="D4686" s="6">
        <v>204</v>
      </c>
      <c r="E4686" s="6">
        <v>170</v>
      </c>
      <c r="F4686" s="6">
        <v>132</v>
      </c>
    </row>
    <row r="4687" spans="2:6" x14ac:dyDescent="0.2">
      <c r="B4687" s="6" t="s">
        <v>45022</v>
      </c>
      <c r="C4687" s="6">
        <v>112</v>
      </c>
      <c r="D4687" s="6">
        <v>240</v>
      </c>
      <c r="E4687" s="6">
        <v>191</v>
      </c>
      <c r="F4687" s="6">
        <v>181</v>
      </c>
    </row>
    <row r="4688" spans="2:6" x14ac:dyDescent="0.2">
      <c r="B4688" s="6" t="s">
        <v>45023</v>
      </c>
      <c r="C4688" s="6">
        <v>133</v>
      </c>
      <c r="D4688" s="6">
        <v>182</v>
      </c>
      <c r="E4688" s="6">
        <v>152</v>
      </c>
      <c r="F4688" s="6">
        <v>150</v>
      </c>
    </row>
    <row r="4689" spans="2:6" x14ac:dyDescent="0.2">
      <c r="B4689" s="6" t="s">
        <v>45024</v>
      </c>
      <c r="C4689" s="6">
        <v>127</v>
      </c>
      <c r="D4689" s="6">
        <v>220</v>
      </c>
      <c r="E4689" s="6">
        <v>212</v>
      </c>
      <c r="F4689" s="6">
        <v>141</v>
      </c>
    </row>
    <row r="4690" spans="2:6" x14ac:dyDescent="0.2">
      <c r="B4690" s="6" t="s">
        <v>45025</v>
      </c>
      <c r="C4690" s="6">
        <v>112</v>
      </c>
      <c r="D4690" s="6">
        <v>206</v>
      </c>
      <c r="E4690" s="6">
        <v>209</v>
      </c>
      <c r="F4690" s="6">
        <v>179</v>
      </c>
    </row>
    <row r="4691" spans="2:6" x14ac:dyDescent="0.2">
      <c r="B4691" s="6" t="s">
        <v>45026</v>
      </c>
      <c r="C4691" s="6">
        <v>118</v>
      </c>
      <c r="D4691" s="6">
        <v>204</v>
      </c>
      <c r="E4691" s="6">
        <v>164</v>
      </c>
      <c r="F4691" s="6">
        <v>195</v>
      </c>
    </row>
    <row r="4692" spans="2:6" x14ac:dyDescent="0.2">
      <c r="B4692" s="6" t="s">
        <v>45027</v>
      </c>
      <c r="C4692" s="6">
        <v>148</v>
      </c>
      <c r="D4692" s="6">
        <v>87</v>
      </c>
      <c r="E4692" s="6">
        <v>72</v>
      </c>
      <c r="F4692" s="6">
        <v>198</v>
      </c>
    </row>
    <row r="4693" spans="2:6" x14ac:dyDescent="0.2">
      <c r="B4693" s="6" t="s">
        <v>45028</v>
      </c>
      <c r="C4693" s="6">
        <v>118</v>
      </c>
      <c r="D4693" s="6">
        <v>229</v>
      </c>
      <c r="E4693" s="6">
        <v>169</v>
      </c>
      <c r="F4693" s="6">
        <v>169</v>
      </c>
    </row>
    <row r="4694" spans="2:6" x14ac:dyDescent="0.2">
      <c r="B4694" s="6" t="s">
        <v>45029</v>
      </c>
      <c r="C4694" s="6">
        <v>164</v>
      </c>
      <c r="D4694" s="6">
        <v>146</v>
      </c>
      <c r="E4694" s="6">
        <v>128</v>
      </c>
      <c r="F4694" s="6">
        <v>213</v>
      </c>
    </row>
    <row r="4695" spans="2:6" x14ac:dyDescent="0.2">
      <c r="B4695" s="6" t="s">
        <v>45030</v>
      </c>
      <c r="C4695" s="6">
        <v>135</v>
      </c>
      <c r="D4695" s="6">
        <v>181</v>
      </c>
      <c r="E4695" s="6">
        <v>172</v>
      </c>
      <c r="F4695" s="6">
        <v>172</v>
      </c>
    </row>
    <row r="4696" spans="2:6" x14ac:dyDescent="0.2">
      <c r="B4696" s="6" t="s">
        <v>45031</v>
      </c>
      <c r="C4696" s="6">
        <v>127</v>
      </c>
      <c r="D4696" s="6">
        <v>178</v>
      </c>
      <c r="E4696" s="6">
        <v>142</v>
      </c>
      <c r="F4696" s="6">
        <v>149</v>
      </c>
    </row>
    <row r="4697" spans="2:6" x14ac:dyDescent="0.2">
      <c r="B4697" s="6" t="s">
        <v>45032</v>
      </c>
      <c r="C4697" s="6">
        <v>154</v>
      </c>
      <c r="D4697" s="6">
        <v>156</v>
      </c>
      <c r="E4697" s="6">
        <v>149</v>
      </c>
      <c r="F4697" s="6">
        <v>184</v>
      </c>
    </row>
    <row r="4698" spans="2:6" x14ac:dyDescent="0.2">
      <c r="B4698" s="6" t="s">
        <v>45033</v>
      </c>
      <c r="C4698" s="6">
        <v>145</v>
      </c>
      <c r="D4698" s="6">
        <v>233</v>
      </c>
      <c r="E4698" s="6">
        <v>150</v>
      </c>
      <c r="F4698" s="6">
        <v>203</v>
      </c>
    </row>
    <row r="4699" spans="2:6" x14ac:dyDescent="0.2">
      <c r="B4699" s="6" t="s">
        <v>45034</v>
      </c>
      <c r="C4699" s="6">
        <v>128</v>
      </c>
      <c r="D4699" s="6">
        <v>194</v>
      </c>
      <c r="E4699" s="6">
        <v>132</v>
      </c>
      <c r="F4699" s="6">
        <v>179</v>
      </c>
    </row>
    <row r="4700" spans="2:6" x14ac:dyDescent="0.2">
      <c r="B4700" s="6" t="s">
        <v>45035</v>
      </c>
      <c r="C4700" s="6">
        <v>26</v>
      </c>
      <c r="D4700" s="6">
        <v>200</v>
      </c>
      <c r="E4700" s="6">
        <v>136</v>
      </c>
      <c r="F4700" s="6">
        <v>78</v>
      </c>
    </row>
    <row r="4701" spans="2:6" x14ac:dyDescent="0.2">
      <c r="B4701" s="6" t="s">
        <v>45036</v>
      </c>
      <c r="C4701" s="6">
        <v>129</v>
      </c>
      <c r="D4701" s="6">
        <v>133</v>
      </c>
      <c r="E4701" s="6">
        <v>92</v>
      </c>
      <c r="F4701" s="6">
        <v>211</v>
      </c>
    </row>
    <row r="4702" spans="2:6" x14ac:dyDescent="0.2">
      <c r="B4702" s="6" t="s">
        <v>45037</v>
      </c>
      <c r="C4702" s="6">
        <v>161</v>
      </c>
      <c r="D4702" s="6">
        <v>239</v>
      </c>
      <c r="E4702" s="6">
        <v>183</v>
      </c>
      <c r="F4702" s="6">
        <v>208</v>
      </c>
    </row>
    <row r="4703" spans="2:6" x14ac:dyDescent="0.2">
      <c r="B4703" s="6" t="s">
        <v>45038</v>
      </c>
      <c r="C4703" s="6">
        <v>138</v>
      </c>
      <c r="D4703" s="6">
        <v>203</v>
      </c>
      <c r="E4703" s="6">
        <v>174</v>
      </c>
      <c r="F4703" s="6">
        <v>194</v>
      </c>
    </row>
    <row r="4704" spans="2:6" x14ac:dyDescent="0.2">
      <c r="B4704" s="6" t="s">
        <v>45039</v>
      </c>
      <c r="C4704" s="6">
        <v>123</v>
      </c>
      <c r="D4704" s="6">
        <v>109</v>
      </c>
      <c r="E4704" s="6">
        <v>191</v>
      </c>
      <c r="F4704" s="6">
        <v>92</v>
      </c>
    </row>
    <row r="4705" spans="2:6" x14ac:dyDescent="0.2">
      <c r="B4705" s="6" t="s">
        <v>45040</v>
      </c>
      <c r="C4705" s="6">
        <v>170</v>
      </c>
      <c r="D4705" s="6">
        <v>96</v>
      </c>
      <c r="E4705" s="6">
        <v>160</v>
      </c>
      <c r="F4705" s="6">
        <v>131</v>
      </c>
    </row>
    <row r="4706" spans="2:6" x14ac:dyDescent="0.2">
      <c r="B4706" s="6" t="s">
        <v>45041</v>
      </c>
      <c r="C4706" s="6">
        <v>178</v>
      </c>
      <c r="D4706" s="6">
        <v>135</v>
      </c>
      <c r="E4706" s="6">
        <v>208</v>
      </c>
      <c r="F4706" s="6">
        <v>123</v>
      </c>
    </row>
    <row r="4707" spans="2:6" x14ac:dyDescent="0.2">
      <c r="B4707" s="6" t="s">
        <v>45042</v>
      </c>
      <c r="C4707" s="6">
        <v>200</v>
      </c>
      <c r="D4707" s="6">
        <v>127</v>
      </c>
      <c r="E4707" s="6">
        <v>187</v>
      </c>
      <c r="F4707" s="6">
        <v>169</v>
      </c>
    </row>
    <row r="4708" spans="2:6" x14ac:dyDescent="0.2">
      <c r="B4708" s="6" t="s">
        <v>45043</v>
      </c>
      <c r="C4708" s="6">
        <v>188</v>
      </c>
      <c r="D4708" s="6">
        <v>104</v>
      </c>
      <c r="E4708" s="6">
        <v>147</v>
      </c>
      <c r="F4708" s="6">
        <v>127</v>
      </c>
    </row>
    <row r="4709" spans="2:6" x14ac:dyDescent="0.2">
      <c r="B4709" s="6" t="s">
        <v>45044</v>
      </c>
      <c r="C4709" s="6">
        <v>120</v>
      </c>
      <c r="D4709" s="6">
        <v>110</v>
      </c>
      <c r="E4709" s="6">
        <v>207</v>
      </c>
      <c r="F4709" s="6">
        <v>136</v>
      </c>
    </row>
    <row r="4710" spans="2:6" x14ac:dyDescent="0.2">
      <c r="B4710" s="6" t="s">
        <v>45045</v>
      </c>
      <c r="C4710" s="6">
        <v>128</v>
      </c>
      <c r="D4710" s="6">
        <v>129</v>
      </c>
      <c r="E4710" s="6">
        <v>198</v>
      </c>
      <c r="F4710" s="6">
        <v>86</v>
      </c>
    </row>
    <row r="4711" spans="2:6" x14ac:dyDescent="0.2">
      <c r="B4711" s="6" t="s">
        <v>45046</v>
      </c>
      <c r="C4711" s="6">
        <v>94</v>
      </c>
      <c r="D4711" s="6">
        <v>139</v>
      </c>
      <c r="E4711" s="6">
        <v>174</v>
      </c>
      <c r="F4711" s="6">
        <v>124</v>
      </c>
    </row>
    <row r="4712" spans="2:6" x14ac:dyDescent="0.2">
      <c r="B4712" s="6" t="s">
        <v>45047</v>
      </c>
      <c r="C4712" s="6">
        <v>155</v>
      </c>
      <c r="D4712" s="6">
        <v>128</v>
      </c>
      <c r="E4712" s="6">
        <v>172</v>
      </c>
      <c r="F4712" s="6">
        <v>128</v>
      </c>
    </row>
    <row r="4713" spans="2:6" x14ac:dyDescent="0.2">
      <c r="B4713" s="6" t="s">
        <v>45048</v>
      </c>
      <c r="C4713" s="6">
        <v>170</v>
      </c>
      <c r="D4713" s="6">
        <v>105</v>
      </c>
      <c r="E4713" s="6">
        <v>161</v>
      </c>
      <c r="F4713" s="6">
        <v>125</v>
      </c>
    </row>
    <row r="4714" spans="2:6" x14ac:dyDescent="0.2">
      <c r="B4714" s="6" t="s">
        <v>45049</v>
      </c>
      <c r="C4714" s="6">
        <v>162</v>
      </c>
      <c r="D4714" s="6">
        <v>176</v>
      </c>
      <c r="E4714" s="6">
        <v>192</v>
      </c>
      <c r="F4714" s="6">
        <v>164</v>
      </c>
    </row>
    <row r="4715" spans="2:6" x14ac:dyDescent="0.2">
      <c r="B4715" s="6" t="s">
        <v>45050</v>
      </c>
      <c r="C4715" s="6">
        <v>201</v>
      </c>
      <c r="D4715" s="6">
        <v>104</v>
      </c>
      <c r="E4715" s="6">
        <v>194</v>
      </c>
      <c r="F4715" s="6">
        <v>149</v>
      </c>
    </row>
    <row r="4716" spans="2:6" x14ac:dyDescent="0.2">
      <c r="B4716" s="6" t="s">
        <v>45051</v>
      </c>
      <c r="C4716" s="6">
        <v>146</v>
      </c>
      <c r="D4716" s="6">
        <v>120</v>
      </c>
      <c r="E4716" s="6">
        <v>180</v>
      </c>
      <c r="F4716" s="6">
        <v>93</v>
      </c>
    </row>
    <row r="4717" spans="2:6" x14ac:dyDescent="0.2">
      <c r="B4717" s="6" t="s">
        <v>45052</v>
      </c>
      <c r="C4717" s="6">
        <v>170</v>
      </c>
      <c r="D4717" s="6">
        <v>193</v>
      </c>
      <c r="E4717" s="6">
        <v>239</v>
      </c>
      <c r="F4717" s="6">
        <v>101</v>
      </c>
    </row>
    <row r="4718" spans="2:6" x14ac:dyDescent="0.2">
      <c r="B4718" s="6" t="s">
        <v>45053</v>
      </c>
      <c r="C4718" s="6">
        <v>136</v>
      </c>
      <c r="D4718" s="6">
        <v>120</v>
      </c>
      <c r="E4718" s="6">
        <v>142</v>
      </c>
      <c r="F4718" s="6">
        <v>109</v>
      </c>
    </row>
    <row r="4719" spans="2:6" x14ac:dyDescent="0.2">
      <c r="B4719" s="6" t="s">
        <v>45054</v>
      </c>
      <c r="C4719" s="6">
        <v>129</v>
      </c>
      <c r="D4719" s="6">
        <v>104</v>
      </c>
      <c r="E4719" s="6">
        <v>139</v>
      </c>
      <c r="F4719" s="6">
        <v>123</v>
      </c>
    </row>
    <row r="4720" spans="2:6" x14ac:dyDescent="0.2">
      <c r="B4720" s="6" t="s">
        <v>45055</v>
      </c>
      <c r="C4720" s="6">
        <v>136</v>
      </c>
      <c r="D4720" s="6">
        <v>105</v>
      </c>
      <c r="E4720" s="6">
        <v>175</v>
      </c>
      <c r="F4720" s="6">
        <v>109</v>
      </c>
    </row>
    <row r="4721" spans="2:6" x14ac:dyDescent="0.2">
      <c r="B4721" s="6" t="s">
        <v>45056</v>
      </c>
      <c r="C4721" s="6">
        <v>122</v>
      </c>
      <c r="D4721" s="6">
        <v>82</v>
      </c>
      <c r="E4721" s="6">
        <v>129</v>
      </c>
      <c r="F4721" s="6">
        <v>108</v>
      </c>
    </row>
    <row r="4722" spans="2:6" x14ac:dyDescent="0.2">
      <c r="B4722" s="6" t="s">
        <v>45057</v>
      </c>
      <c r="C4722" s="6">
        <v>126</v>
      </c>
      <c r="D4722" s="6">
        <v>146</v>
      </c>
      <c r="E4722" s="6">
        <v>212</v>
      </c>
      <c r="F4722" s="6">
        <v>74</v>
      </c>
    </row>
    <row r="4723" spans="2:6" x14ac:dyDescent="0.2">
      <c r="B4723" s="6" t="s">
        <v>45058</v>
      </c>
      <c r="C4723" s="6">
        <v>163</v>
      </c>
      <c r="D4723" s="6">
        <v>134</v>
      </c>
      <c r="E4723" s="6">
        <v>220</v>
      </c>
      <c r="F4723" s="6">
        <v>123</v>
      </c>
    </row>
    <row r="4724" spans="2:6" x14ac:dyDescent="0.2">
      <c r="B4724" s="6" t="s">
        <v>45059</v>
      </c>
      <c r="C4724" s="6">
        <v>145</v>
      </c>
      <c r="D4724" s="6">
        <v>167</v>
      </c>
      <c r="E4724" s="6">
        <v>210</v>
      </c>
      <c r="F4724" s="6">
        <v>107</v>
      </c>
    </row>
    <row r="4725" spans="2:6" x14ac:dyDescent="0.2">
      <c r="B4725" s="6" t="s">
        <v>45060</v>
      </c>
      <c r="C4725" s="6">
        <v>168</v>
      </c>
      <c r="D4725" s="6">
        <v>126</v>
      </c>
      <c r="E4725" s="6">
        <v>218</v>
      </c>
      <c r="F4725" s="6">
        <v>139</v>
      </c>
    </row>
    <row r="4726" spans="2:6" x14ac:dyDescent="0.2">
      <c r="B4726" s="6" t="s">
        <v>45061</v>
      </c>
      <c r="C4726" s="6">
        <v>141</v>
      </c>
      <c r="D4726" s="6">
        <v>98</v>
      </c>
      <c r="E4726" s="6">
        <v>153</v>
      </c>
      <c r="F4726" s="6">
        <v>116</v>
      </c>
    </row>
    <row r="4727" spans="2:6" x14ac:dyDescent="0.2">
      <c r="B4727" s="6" t="s">
        <v>45062</v>
      </c>
      <c r="C4727" s="6">
        <v>133</v>
      </c>
      <c r="D4727" s="6">
        <v>117</v>
      </c>
      <c r="E4727" s="6">
        <v>192</v>
      </c>
      <c r="F4727" s="6">
        <v>95</v>
      </c>
    </row>
    <row r="4728" spans="2:6" x14ac:dyDescent="0.2">
      <c r="B4728" s="6" t="s">
        <v>45063</v>
      </c>
      <c r="C4728" s="6">
        <v>156</v>
      </c>
      <c r="D4728" s="6">
        <v>183</v>
      </c>
      <c r="E4728" s="6">
        <v>214</v>
      </c>
      <c r="F4728" s="6">
        <v>122</v>
      </c>
    </row>
    <row r="4729" spans="2:6" x14ac:dyDescent="0.2">
      <c r="B4729" s="6" t="s">
        <v>45064</v>
      </c>
      <c r="C4729" s="6">
        <v>116</v>
      </c>
      <c r="D4729" s="6">
        <v>171</v>
      </c>
      <c r="E4729" s="6">
        <v>240</v>
      </c>
      <c r="F4729" s="6">
        <v>81</v>
      </c>
    </row>
    <row r="4730" spans="2:6" x14ac:dyDescent="0.2">
      <c r="B4730" s="6" t="s">
        <v>45065</v>
      </c>
      <c r="C4730" s="6">
        <v>129</v>
      </c>
      <c r="D4730" s="6">
        <v>88</v>
      </c>
      <c r="E4730" s="6">
        <v>135</v>
      </c>
      <c r="F4730" s="6">
        <v>108</v>
      </c>
    </row>
    <row r="4731" spans="2:6" x14ac:dyDescent="0.2">
      <c r="B4731" s="6" t="s">
        <v>45066</v>
      </c>
      <c r="C4731" s="6">
        <v>165</v>
      </c>
      <c r="D4731" s="6">
        <v>168</v>
      </c>
      <c r="E4731" s="6">
        <v>214</v>
      </c>
      <c r="F4731" s="6">
        <v>138</v>
      </c>
    </row>
    <row r="4732" spans="2:6" x14ac:dyDescent="0.2">
      <c r="B4732" s="6" t="s">
        <v>45067</v>
      </c>
      <c r="C4732" s="6">
        <v>163</v>
      </c>
      <c r="D4732" s="6">
        <v>164</v>
      </c>
      <c r="E4732" s="6">
        <v>214</v>
      </c>
      <c r="F4732" s="6">
        <v>119</v>
      </c>
    </row>
    <row r="4733" spans="2:6" x14ac:dyDescent="0.2">
      <c r="B4733" s="6" t="s">
        <v>45068</v>
      </c>
      <c r="C4733" s="6">
        <v>95</v>
      </c>
      <c r="D4733" s="6">
        <v>114</v>
      </c>
      <c r="E4733" s="6">
        <v>180</v>
      </c>
      <c r="F4733" s="6">
        <v>66</v>
      </c>
    </row>
    <row r="4734" spans="2:6" x14ac:dyDescent="0.2">
      <c r="B4734" s="6" t="s">
        <v>45069</v>
      </c>
      <c r="C4734" s="6">
        <v>164</v>
      </c>
      <c r="D4734" s="6">
        <v>126</v>
      </c>
      <c r="E4734" s="6">
        <v>209</v>
      </c>
      <c r="F4734" s="6">
        <v>127</v>
      </c>
    </row>
    <row r="4735" spans="2:6" x14ac:dyDescent="0.2">
      <c r="B4735" s="6" t="s">
        <v>45070</v>
      </c>
      <c r="C4735" s="6">
        <v>131</v>
      </c>
      <c r="D4735" s="6">
        <v>102</v>
      </c>
      <c r="E4735" s="6">
        <v>177</v>
      </c>
      <c r="F4735" s="6">
        <v>98</v>
      </c>
    </row>
    <row r="4736" spans="2:6" x14ac:dyDescent="0.2">
      <c r="B4736" s="6" t="s">
        <v>45071</v>
      </c>
      <c r="C4736" s="6">
        <v>150</v>
      </c>
      <c r="D4736" s="6">
        <v>132</v>
      </c>
      <c r="E4736" s="6">
        <v>170</v>
      </c>
      <c r="F4736" s="6">
        <v>107</v>
      </c>
    </row>
    <row r="4737" spans="2:6" x14ac:dyDescent="0.2">
      <c r="B4737" s="6" t="s">
        <v>45072</v>
      </c>
      <c r="C4737" s="6">
        <v>161</v>
      </c>
      <c r="D4737" s="6">
        <v>122</v>
      </c>
      <c r="E4737" s="6">
        <v>163</v>
      </c>
      <c r="F4737" s="6">
        <v>119</v>
      </c>
    </row>
    <row r="4738" spans="2:6" x14ac:dyDescent="0.2">
      <c r="B4738" s="6" t="s">
        <v>45073</v>
      </c>
      <c r="C4738" s="6">
        <v>95</v>
      </c>
      <c r="D4738" s="6">
        <v>149</v>
      </c>
      <c r="E4738" s="6">
        <v>240</v>
      </c>
      <c r="F4738" s="6">
        <v>76</v>
      </c>
    </row>
    <row r="4739" spans="2:6" x14ac:dyDescent="0.2">
      <c r="B4739" s="6" t="s">
        <v>45074</v>
      </c>
      <c r="C4739" s="6">
        <v>150</v>
      </c>
      <c r="D4739" s="6">
        <v>121</v>
      </c>
      <c r="E4739" s="6">
        <v>163</v>
      </c>
      <c r="F4739" s="6">
        <v>101</v>
      </c>
    </row>
    <row r="4740" spans="2:6" x14ac:dyDescent="0.2">
      <c r="B4740" s="6" t="s">
        <v>45075</v>
      </c>
      <c r="C4740" s="6">
        <v>105</v>
      </c>
      <c r="D4740" s="6">
        <v>131</v>
      </c>
      <c r="E4740" s="6">
        <v>180</v>
      </c>
      <c r="F4740" s="6">
        <v>104</v>
      </c>
    </row>
    <row r="4741" spans="2:6" x14ac:dyDescent="0.2">
      <c r="B4741" s="6" t="s">
        <v>45076</v>
      </c>
      <c r="C4741" s="6">
        <v>164</v>
      </c>
      <c r="D4741" s="6">
        <v>112</v>
      </c>
      <c r="E4741" s="6">
        <v>167</v>
      </c>
      <c r="F4741" s="6">
        <v>108</v>
      </c>
    </row>
    <row r="4742" spans="2:6" x14ac:dyDescent="0.2">
      <c r="B4742" s="6" t="s">
        <v>45077</v>
      </c>
      <c r="C4742" s="6">
        <v>146</v>
      </c>
      <c r="D4742" s="6">
        <v>76</v>
      </c>
      <c r="E4742" s="6">
        <v>117</v>
      </c>
      <c r="F4742" s="6">
        <v>106</v>
      </c>
    </row>
    <row r="4743" spans="2:6" x14ac:dyDescent="0.2">
      <c r="B4743" s="6" t="s">
        <v>45078</v>
      </c>
      <c r="C4743" s="6">
        <v>139</v>
      </c>
      <c r="D4743" s="6">
        <v>133</v>
      </c>
      <c r="E4743" s="6">
        <v>185</v>
      </c>
      <c r="F4743" s="6">
        <v>152</v>
      </c>
    </row>
    <row r="4744" spans="2:6" x14ac:dyDescent="0.2">
      <c r="B4744" s="6" t="s">
        <v>45079</v>
      </c>
      <c r="C4744" s="6">
        <v>176</v>
      </c>
      <c r="D4744" s="6">
        <v>132</v>
      </c>
      <c r="E4744" s="6">
        <v>217</v>
      </c>
      <c r="F4744" s="6">
        <v>132</v>
      </c>
    </row>
    <row r="4745" spans="2:6" x14ac:dyDescent="0.2">
      <c r="B4745" s="6" t="s">
        <v>45080</v>
      </c>
      <c r="C4745" s="6">
        <v>150</v>
      </c>
      <c r="D4745" s="6">
        <v>72</v>
      </c>
      <c r="E4745" s="6">
        <v>139</v>
      </c>
      <c r="F4745" s="6">
        <v>133</v>
      </c>
    </row>
    <row r="4746" spans="2:6" x14ac:dyDescent="0.2">
      <c r="B4746" s="6" t="s">
        <v>45081</v>
      </c>
      <c r="C4746" s="6">
        <v>174</v>
      </c>
      <c r="D4746" s="6">
        <v>145</v>
      </c>
      <c r="E4746" s="6">
        <v>206</v>
      </c>
      <c r="F4746" s="6">
        <v>120</v>
      </c>
    </row>
    <row r="4747" spans="2:6" x14ac:dyDescent="0.2">
      <c r="B4747" s="6" t="s">
        <v>45082</v>
      </c>
      <c r="C4747" s="6">
        <v>117</v>
      </c>
      <c r="D4747" s="6">
        <v>97</v>
      </c>
      <c r="E4747" s="6">
        <v>132</v>
      </c>
      <c r="F4747" s="6">
        <v>94</v>
      </c>
    </row>
    <row r="4748" spans="2:6" x14ac:dyDescent="0.2">
      <c r="B4748" s="6" t="s">
        <v>45083</v>
      </c>
      <c r="C4748" s="6">
        <v>183</v>
      </c>
      <c r="D4748" s="6">
        <v>112</v>
      </c>
      <c r="E4748" s="6">
        <v>201</v>
      </c>
      <c r="F4748" s="6">
        <v>123</v>
      </c>
    </row>
    <row r="4749" spans="2:6" x14ac:dyDescent="0.2">
      <c r="B4749" s="6" t="s">
        <v>45084</v>
      </c>
      <c r="C4749" s="6">
        <v>150</v>
      </c>
      <c r="D4749" s="6">
        <v>127</v>
      </c>
      <c r="E4749" s="6">
        <v>161</v>
      </c>
      <c r="F4749" s="6">
        <v>113</v>
      </c>
    </row>
    <row r="4750" spans="2:6" x14ac:dyDescent="0.2">
      <c r="B4750" s="6" t="s">
        <v>45085</v>
      </c>
      <c r="C4750" s="6">
        <v>153</v>
      </c>
      <c r="D4750" s="6">
        <v>110</v>
      </c>
      <c r="E4750" s="6">
        <v>184</v>
      </c>
      <c r="F4750" s="6">
        <v>109</v>
      </c>
    </row>
    <row r="4751" spans="2:6" x14ac:dyDescent="0.2">
      <c r="B4751" s="6" t="s">
        <v>45086</v>
      </c>
      <c r="C4751" s="6">
        <v>166</v>
      </c>
      <c r="D4751" s="6">
        <v>114</v>
      </c>
      <c r="E4751" s="6">
        <v>173</v>
      </c>
      <c r="F4751" s="6">
        <v>111</v>
      </c>
    </row>
    <row r="4752" spans="2:6" x14ac:dyDescent="0.2">
      <c r="B4752" s="6" t="s">
        <v>45087</v>
      </c>
      <c r="C4752" s="6">
        <v>197</v>
      </c>
      <c r="D4752" s="6">
        <v>132</v>
      </c>
      <c r="E4752" s="6">
        <v>157</v>
      </c>
      <c r="F4752" s="6">
        <v>155</v>
      </c>
    </row>
    <row r="4753" spans="2:6" x14ac:dyDescent="0.2">
      <c r="B4753" s="6" t="s">
        <v>45088</v>
      </c>
      <c r="C4753" s="6">
        <v>132</v>
      </c>
      <c r="D4753" s="6">
        <v>141</v>
      </c>
      <c r="E4753" s="6">
        <v>177</v>
      </c>
      <c r="F4753" s="6">
        <v>118</v>
      </c>
    </row>
    <row r="4754" spans="2:6" x14ac:dyDescent="0.2">
      <c r="B4754" s="6" t="s">
        <v>45089</v>
      </c>
      <c r="C4754" s="6">
        <v>149</v>
      </c>
      <c r="D4754" s="6">
        <v>68</v>
      </c>
      <c r="E4754" s="6">
        <v>143</v>
      </c>
      <c r="F4754" s="6">
        <v>107</v>
      </c>
    </row>
    <row r="4755" spans="2:6" x14ac:dyDescent="0.2">
      <c r="B4755" s="6" t="s">
        <v>45090</v>
      </c>
      <c r="C4755" s="6">
        <v>99</v>
      </c>
      <c r="D4755" s="6">
        <v>122</v>
      </c>
      <c r="E4755" s="6">
        <v>151</v>
      </c>
      <c r="F4755" s="6">
        <v>95</v>
      </c>
    </row>
    <row r="4756" spans="2:6" x14ac:dyDescent="0.2">
      <c r="B4756" s="6" t="s">
        <v>45091</v>
      </c>
      <c r="C4756" s="6">
        <v>118</v>
      </c>
      <c r="D4756" s="6">
        <v>136</v>
      </c>
      <c r="E4756" s="6">
        <v>220</v>
      </c>
      <c r="F4756" s="6">
        <v>85</v>
      </c>
    </row>
    <row r="4757" spans="2:6" x14ac:dyDescent="0.2">
      <c r="B4757" s="6" t="s">
        <v>45092</v>
      </c>
      <c r="C4757" s="6">
        <v>161</v>
      </c>
      <c r="D4757" s="6">
        <v>146</v>
      </c>
      <c r="E4757" s="6">
        <v>166</v>
      </c>
      <c r="F4757" s="6">
        <v>113</v>
      </c>
    </row>
    <row r="4758" spans="2:6" x14ac:dyDescent="0.2">
      <c r="B4758" s="6" t="s">
        <v>45093</v>
      </c>
      <c r="C4758" s="6">
        <v>110</v>
      </c>
      <c r="D4758" s="6">
        <v>100</v>
      </c>
      <c r="E4758" s="6">
        <v>182</v>
      </c>
      <c r="F4758" s="6">
        <v>105</v>
      </c>
    </row>
    <row r="4759" spans="2:6" x14ac:dyDescent="0.2">
      <c r="B4759" s="6" t="s">
        <v>45094</v>
      </c>
      <c r="C4759" s="6">
        <v>155</v>
      </c>
      <c r="D4759" s="6">
        <v>108</v>
      </c>
      <c r="E4759" s="6">
        <v>188</v>
      </c>
      <c r="F4759" s="6">
        <v>136</v>
      </c>
    </row>
    <row r="4760" spans="2:6" x14ac:dyDescent="0.2">
      <c r="B4760" s="6" t="s">
        <v>45095</v>
      </c>
      <c r="C4760" s="6">
        <v>119</v>
      </c>
      <c r="D4760" s="6">
        <v>120</v>
      </c>
      <c r="E4760" s="6">
        <v>203</v>
      </c>
      <c r="F4760" s="6">
        <v>93</v>
      </c>
    </row>
    <row r="4761" spans="2:6" x14ac:dyDescent="0.2">
      <c r="B4761" s="6" t="s">
        <v>45096</v>
      </c>
      <c r="C4761" s="6">
        <v>174</v>
      </c>
      <c r="D4761" s="6">
        <v>106</v>
      </c>
      <c r="E4761" s="6">
        <v>195</v>
      </c>
      <c r="F4761" s="6">
        <v>136</v>
      </c>
    </row>
    <row r="4762" spans="2:6" x14ac:dyDescent="0.2">
      <c r="B4762" s="6" t="s">
        <v>45097</v>
      </c>
      <c r="C4762" s="6">
        <v>179</v>
      </c>
      <c r="D4762" s="6">
        <v>82</v>
      </c>
      <c r="E4762" s="6">
        <v>178</v>
      </c>
      <c r="F4762" s="6">
        <v>112</v>
      </c>
    </row>
    <row r="4763" spans="2:6" x14ac:dyDescent="0.2">
      <c r="B4763" s="6" t="s">
        <v>45098</v>
      </c>
      <c r="C4763" s="6">
        <v>158</v>
      </c>
      <c r="D4763" s="6">
        <v>137</v>
      </c>
      <c r="E4763" s="6">
        <v>195</v>
      </c>
      <c r="F4763" s="6">
        <v>97</v>
      </c>
    </row>
    <row r="4764" spans="2:6" x14ac:dyDescent="0.2">
      <c r="B4764" s="6" t="s">
        <v>45099</v>
      </c>
      <c r="C4764" s="6">
        <v>172</v>
      </c>
      <c r="D4764" s="6">
        <v>135</v>
      </c>
      <c r="E4764" s="6">
        <v>199</v>
      </c>
      <c r="F4764" s="6">
        <v>120</v>
      </c>
    </row>
    <row r="4765" spans="2:6" x14ac:dyDescent="0.2">
      <c r="B4765" s="6" t="s">
        <v>45100</v>
      </c>
      <c r="C4765" s="6">
        <v>179</v>
      </c>
      <c r="D4765" s="6">
        <v>121</v>
      </c>
      <c r="E4765" s="6">
        <v>168</v>
      </c>
      <c r="F4765" s="6">
        <v>130</v>
      </c>
    </row>
    <row r="4766" spans="2:6" x14ac:dyDescent="0.2">
      <c r="B4766" s="6" t="s">
        <v>45101</v>
      </c>
      <c r="C4766" s="6">
        <v>146</v>
      </c>
      <c r="D4766" s="6">
        <v>93</v>
      </c>
      <c r="E4766" s="6">
        <v>146</v>
      </c>
      <c r="F4766" s="6">
        <v>113</v>
      </c>
    </row>
    <row r="4767" spans="2:6" x14ac:dyDescent="0.2">
      <c r="B4767" s="6" t="s">
        <v>45102</v>
      </c>
      <c r="C4767" s="6">
        <v>142</v>
      </c>
      <c r="D4767" s="6">
        <v>120</v>
      </c>
      <c r="E4767" s="6">
        <v>174</v>
      </c>
      <c r="F4767" s="6">
        <v>114</v>
      </c>
    </row>
    <row r="4768" spans="2:6" x14ac:dyDescent="0.2">
      <c r="B4768" s="6" t="s">
        <v>45103</v>
      </c>
      <c r="C4768" s="6">
        <v>153</v>
      </c>
      <c r="D4768" s="6">
        <v>179</v>
      </c>
      <c r="E4768" s="6">
        <v>195</v>
      </c>
      <c r="F4768" s="6">
        <v>120</v>
      </c>
    </row>
    <row r="4769" spans="2:6" x14ac:dyDescent="0.2">
      <c r="B4769" s="6" t="s">
        <v>45104</v>
      </c>
      <c r="C4769" s="6">
        <v>149</v>
      </c>
      <c r="D4769" s="6">
        <v>92</v>
      </c>
      <c r="E4769" s="6">
        <v>141</v>
      </c>
      <c r="F4769" s="6">
        <v>101</v>
      </c>
    </row>
    <row r="4770" spans="2:6" x14ac:dyDescent="0.2">
      <c r="B4770" s="6" t="s">
        <v>45105</v>
      </c>
      <c r="C4770" s="6">
        <v>175</v>
      </c>
      <c r="D4770" s="6">
        <v>129</v>
      </c>
      <c r="E4770" s="6">
        <v>204</v>
      </c>
      <c r="F4770" s="6">
        <v>100</v>
      </c>
    </row>
    <row r="4771" spans="2:6" x14ac:dyDescent="0.2">
      <c r="B4771" s="6" t="s">
        <v>45106</v>
      </c>
      <c r="C4771" s="6">
        <v>134</v>
      </c>
      <c r="D4771" s="6">
        <v>65</v>
      </c>
      <c r="E4771" s="6">
        <v>80</v>
      </c>
      <c r="F4771" s="6">
        <v>116</v>
      </c>
    </row>
    <row r="4772" spans="2:6" x14ac:dyDescent="0.2">
      <c r="B4772" s="6" t="s">
        <v>45107</v>
      </c>
      <c r="C4772" s="6">
        <v>162</v>
      </c>
      <c r="D4772" s="6">
        <v>122</v>
      </c>
      <c r="E4772" s="6">
        <v>146</v>
      </c>
      <c r="F4772" s="6">
        <v>100</v>
      </c>
    </row>
    <row r="4773" spans="2:6" x14ac:dyDescent="0.2">
      <c r="B4773" s="6" t="s">
        <v>45108</v>
      </c>
      <c r="C4773" s="6">
        <v>143</v>
      </c>
      <c r="D4773" s="6">
        <v>115</v>
      </c>
      <c r="E4773" s="6">
        <v>197</v>
      </c>
      <c r="F4773" s="6">
        <v>97</v>
      </c>
    </row>
    <row r="4774" spans="2:6" x14ac:dyDescent="0.2">
      <c r="B4774" s="6" t="s">
        <v>45109</v>
      </c>
      <c r="C4774" s="6">
        <v>149</v>
      </c>
      <c r="D4774" s="6">
        <v>170</v>
      </c>
      <c r="E4774" s="6">
        <v>222</v>
      </c>
      <c r="F4774" s="6">
        <v>104</v>
      </c>
    </row>
    <row r="4775" spans="2:6" x14ac:dyDescent="0.2">
      <c r="B4775" s="6" t="s">
        <v>45110</v>
      </c>
      <c r="C4775" s="6">
        <v>119</v>
      </c>
      <c r="D4775" s="6">
        <v>133</v>
      </c>
      <c r="E4775" s="6">
        <v>176</v>
      </c>
      <c r="F4775" s="6">
        <v>138</v>
      </c>
    </row>
    <row r="4776" spans="2:6" x14ac:dyDescent="0.2">
      <c r="B4776" s="6" t="s">
        <v>45111</v>
      </c>
      <c r="C4776" s="6">
        <v>168</v>
      </c>
      <c r="D4776" s="6">
        <v>140</v>
      </c>
      <c r="E4776" s="6">
        <v>197</v>
      </c>
      <c r="F4776" s="6">
        <v>129</v>
      </c>
    </row>
    <row r="4777" spans="2:6" x14ac:dyDescent="0.2">
      <c r="B4777" s="6" t="s">
        <v>45112</v>
      </c>
      <c r="C4777" s="6">
        <v>172</v>
      </c>
      <c r="D4777" s="6">
        <v>155</v>
      </c>
      <c r="E4777" s="6">
        <v>208</v>
      </c>
      <c r="F4777" s="6">
        <v>122</v>
      </c>
    </row>
    <row r="4778" spans="2:6" x14ac:dyDescent="0.2">
      <c r="B4778" s="6" t="s">
        <v>45113</v>
      </c>
      <c r="C4778" s="6">
        <v>158</v>
      </c>
      <c r="D4778" s="6">
        <v>162</v>
      </c>
      <c r="E4778" s="6">
        <v>263</v>
      </c>
      <c r="F4778" s="6">
        <v>110</v>
      </c>
    </row>
    <row r="4779" spans="2:6" x14ac:dyDescent="0.2">
      <c r="B4779" s="6" t="s">
        <v>45114</v>
      </c>
      <c r="C4779" s="6">
        <v>120</v>
      </c>
      <c r="D4779" s="6">
        <v>103</v>
      </c>
      <c r="E4779" s="6">
        <v>190</v>
      </c>
      <c r="F4779" s="6">
        <v>109</v>
      </c>
    </row>
    <row r="4780" spans="2:6" x14ac:dyDescent="0.2">
      <c r="B4780" s="6" t="s">
        <v>45115</v>
      </c>
      <c r="C4780" s="6">
        <v>154</v>
      </c>
      <c r="D4780" s="6">
        <v>106</v>
      </c>
      <c r="E4780" s="6">
        <v>176</v>
      </c>
      <c r="F4780" s="6">
        <v>135</v>
      </c>
    </row>
    <row r="4781" spans="2:6" x14ac:dyDescent="0.2">
      <c r="B4781" s="6" t="s">
        <v>45116</v>
      </c>
      <c r="C4781" s="6">
        <v>127</v>
      </c>
      <c r="D4781" s="6">
        <v>134</v>
      </c>
      <c r="E4781" s="6">
        <v>243</v>
      </c>
      <c r="F4781" s="6">
        <v>129</v>
      </c>
    </row>
    <row r="4782" spans="2:6" x14ac:dyDescent="0.2">
      <c r="B4782" s="6" t="s">
        <v>45117</v>
      </c>
      <c r="C4782" s="6">
        <v>115</v>
      </c>
      <c r="D4782" s="6">
        <v>117</v>
      </c>
      <c r="E4782" s="6">
        <v>180</v>
      </c>
      <c r="F4782" s="6">
        <v>106</v>
      </c>
    </row>
    <row r="4783" spans="2:6" x14ac:dyDescent="0.2">
      <c r="B4783" s="6" t="s">
        <v>45118</v>
      </c>
      <c r="C4783" s="6">
        <v>145</v>
      </c>
      <c r="D4783" s="6">
        <v>82</v>
      </c>
      <c r="E4783" s="6">
        <v>119</v>
      </c>
      <c r="F4783" s="6">
        <v>87</v>
      </c>
    </row>
    <row r="4784" spans="2:6" x14ac:dyDescent="0.2">
      <c r="B4784" s="6" t="s">
        <v>45119</v>
      </c>
      <c r="C4784" s="6">
        <v>170</v>
      </c>
      <c r="D4784" s="6">
        <v>129</v>
      </c>
      <c r="E4784" s="6">
        <v>182</v>
      </c>
      <c r="F4784" s="6">
        <v>100</v>
      </c>
    </row>
    <row r="4785" spans="2:6" x14ac:dyDescent="0.2">
      <c r="B4785" s="6" t="s">
        <v>45120</v>
      </c>
      <c r="C4785" s="6">
        <v>107</v>
      </c>
      <c r="D4785" s="6">
        <v>96</v>
      </c>
      <c r="E4785" s="6">
        <v>132</v>
      </c>
      <c r="F4785" s="6">
        <v>96</v>
      </c>
    </row>
    <row r="4786" spans="2:6" x14ac:dyDescent="0.2">
      <c r="B4786" s="6" t="s">
        <v>45121</v>
      </c>
      <c r="C4786" s="6">
        <v>130</v>
      </c>
      <c r="D4786" s="6">
        <v>141</v>
      </c>
      <c r="E4786" s="6">
        <v>189</v>
      </c>
      <c r="F4786" s="6">
        <v>94</v>
      </c>
    </row>
    <row r="4787" spans="2:6" x14ac:dyDescent="0.2">
      <c r="B4787" s="6" t="s">
        <v>45122</v>
      </c>
      <c r="C4787" s="6">
        <v>126</v>
      </c>
      <c r="D4787" s="6">
        <v>160</v>
      </c>
      <c r="E4787" s="6">
        <v>234</v>
      </c>
      <c r="F4787" s="6">
        <v>94</v>
      </c>
    </row>
    <row r="4788" spans="2:6" x14ac:dyDescent="0.2">
      <c r="B4788" s="6" t="s">
        <v>45123</v>
      </c>
      <c r="C4788" s="6">
        <v>167</v>
      </c>
      <c r="D4788" s="6">
        <v>111</v>
      </c>
      <c r="E4788" s="6">
        <v>186</v>
      </c>
      <c r="F4788" s="6">
        <v>103</v>
      </c>
    </row>
    <row r="4789" spans="2:6" x14ac:dyDescent="0.2">
      <c r="B4789" s="6" t="s">
        <v>45124</v>
      </c>
      <c r="C4789" s="6">
        <v>130</v>
      </c>
      <c r="D4789" s="6">
        <v>105</v>
      </c>
      <c r="E4789" s="6">
        <v>189</v>
      </c>
      <c r="F4789" s="6">
        <v>91</v>
      </c>
    </row>
    <row r="4790" spans="2:6" x14ac:dyDescent="0.2">
      <c r="B4790" s="6" t="s">
        <v>45125</v>
      </c>
      <c r="C4790" s="6">
        <v>169</v>
      </c>
      <c r="D4790" s="6">
        <v>169</v>
      </c>
      <c r="E4790" s="6">
        <v>242</v>
      </c>
      <c r="F4790" s="6">
        <v>126</v>
      </c>
    </row>
    <row r="4791" spans="2:6" x14ac:dyDescent="0.2">
      <c r="B4791" s="6" t="s">
        <v>45126</v>
      </c>
      <c r="C4791" s="6">
        <v>135</v>
      </c>
      <c r="D4791" s="6">
        <v>122</v>
      </c>
      <c r="E4791" s="6">
        <v>191</v>
      </c>
      <c r="F4791" s="6">
        <v>147</v>
      </c>
    </row>
    <row r="4792" spans="2:6" x14ac:dyDescent="0.2">
      <c r="B4792" s="6" t="s">
        <v>45127</v>
      </c>
      <c r="C4792" s="6">
        <v>189</v>
      </c>
      <c r="D4792" s="6">
        <v>59</v>
      </c>
      <c r="E4792" s="6">
        <v>75</v>
      </c>
      <c r="F4792" s="6">
        <v>139</v>
      </c>
    </row>
    <row r="4793" spans="2:6" x14ac:dyDescent="0.2">
      <c r="B4793" s="6" t="s">
        <v>45128</v>
      </c>
      <c r="C4793" s="6">
        <v>142</v>
      </c>
      <c r="D4793" s="6">
        <v>156</v>
      </c>
      <c r="E4793" s="6">
        <v>238</v>
      </c>
      <c r="F4793" s="6">
        <v>114</v>
      </c>
    </row>
    <row r="4794" spans="2:6" x14ac:dyDescent="0.2">
      <c r="B4794" s="6" t="s">
        <v>45129</v>
      </c>
      <c r="C4794" s="6">
        <v>216</v>
      </c>
      <c r="D4794" s="6">
        <v>98</v>
      </c>
      <c r="E4794" s="6">
        <v>153</v>
      </c>
      <c r="F4794" s="6">
        <v>166</v>
      </c>
    </row>
    <row r="4795" spans="2:6" x14ac:dyDescent="0.2">
      <c r="B4795" s="6" t="s">
        <v>45130</v>
      </c>
      <c r="C4795" s="6">
        <v>141</v>
      </c>
      <c r="D4795" s="6">
        <v>111</v>
      </c>
      <c r="E4795" s="6">
        <v>175</v>
      </c>
      <c r="F4795" s="6">
        <v>117</v>
      </c>
    </row>
    <row r="4796" spans="2:6" x14ac:dyDescent="0.2">
      <c r="B4796" s="6" t="s">
        <v>45131</v>
      </c>
      <c r="C4796" s="6">
        <v>127</v>
      </c>
      <c r="D4796" s="6">
        <v>121</v>
      </c>
      <c r="E4796" s="6">
        <v>181</v>
      </c>
      <c r="F4796" s="6">
        <v>103</v>
      </c>
    </row>
    <row r="4797" spans="2:6" x14ac:dyDescent="0.2">
      <c r="B4797" s="6" t="s">
        <v>45132</v>
      </c>
      <c r="C4797" s="6">
        <v>195</v>
      </c>
      <c r="D4797" s="6">
        <v>99</v>
      </c>
      <c r="E4797" s="6">
        <v>157</v>
      </c>
      <c r="F4797" s="6">
        <v>122</v>
      </c>
    </row>
    <row r="4798" spans="2:6" x14ac:dyDescent="0.2">
      <c r="B4798" s="6" t="s">
        <v>45133</v>
      </c>
      <c r="C4798" s="6">
        <v>133</v>
      </c>
      <c r="D4798" s="6">
        <v>118</v>
      </c>
      <c r="E4798" s="6">
        <v>192</v>
      </c>
      <c r="F4798" s="6">
        <v>127</v>
      </c>
    </row>
    <row r="4799" spans="2:6" x14ac:dyDescent="0.2">
      <c r="B4799" s="6" t="s">
        <v>45134</v>
      </c>
      <c r="C4799" s="6">
        <v>137</v>
      </c>
      <c r="D4799" s="6">
        <v>116</v>
      </c>
      <c r="E4799" s="6">
        <v>160</v>
      </c>
      <c r="F4799" s="6">
        <v>121</v>
      </c>
    </row>
    <row r="4800" spans="2:6" x14ac:dyDescent="0.2">
      <c r="B4800" s="6" t="s">
        <v>45135</v>
      </c>
      <c r="C4800" s="6">
        <v>56</v>
      </c>
      <c r="D4800" s="6">
        <v>125</v>
      </c>
      <c r="E4800" s="6">
        <v>188</v>
      </c>
      <c r="F4800" s="6">
        <v>38</v>
      </c>
    </row>
    <row r="4801" spans="2:6" x14ac:dyDescent="0.2">
      <c r="B4801" s="6" t="s">
        <v>45136</v>
      </c>
      <c r="C4801" s="6">
        <v>152</v>
      </c>
      <c r="D4801" s="6">
        <v>75</v>
      </c>
      <c r="E4801" s="6">
        <v>128</v>
      </c>
      <c r="F4801" s="6">
        <v>116</v>
      </c>
    </row>
    <row r="4802" spans="2:6" x14ac:dyDescent="0.2">
      <c r="B4802" s="6" t="s">
        <v>45137</v>
      </c>
      <c r="C4802" s="6">
        <v>191</v>
      </c>
      <c r="D4802" s="6">
        <v>152</v>
      </c>
      <c r="E4802" s="6">
        <v>233</v>
      </c>
      <c r="F4802" s="6">
        <v>146</v>
      </c>
    </row>
    <row r="4803" spans="2:6" x14ac:dyDescent="0.2">
      <c r="B4803" s="6" t="s">
        <v>45138</v>
      </c>
      <c r="C4803" s="6">
        <v>145</v>
      </c>
      <c r="D4803" s="6">
        <v>131</v>
      </c>
      <c r="E4803" s="6">
        <v>198</v>
      </c>
      <c r="F4803" s="6">
        <v>119</v>
      </c>
    </row>
    <row r="4804" spans="2:6" x14ac:dyDescent="0.2">
      <c r="B4804" s="6" t="s">
        <v>45139</v>
      </c>
      <c r="C4804" s="6">
        <v>121</v>
      </c>
      <c r="D4804" s="6">
        <v>181</v>
      </c>
      <c r="E4804" s="6">
        <v>156</v>
      </c>
      <c r="F4804" s="6">
        <v>143</v>
      </c>
    </row>
    <row r="4805" spans="2:6" x14ac:dyDescent="0.2">
      <c r="B4805" s="6" t="s">
        <v>45140</v>
      </c>
      <c r="C4805" s="6">
        <v>167</v>
      </c>
      <c r="D4805" s="6">
        <v>144</v>
      </c>
      <c r="E4805" s="6">
        <v>159</v>
      </c>
      <c r="F4805" s="6">
        <v>136</v>
      </c>
    </row>
    <row r="4806" spans="2:6" x14ac:dyDescent="0.2">
      <c r="B4806" s="6" t="s">
        <v>45141</v>
      </c>
      <c r="C4806" s="6">
        <v>171</v>
      </c>
      <c r="D4806" s="6">
        <v>206</v>
      </c>
      <c r="E4806" s="6">
        <v>182</v>
      </c>
      <c r="F4806" s="6">
        <v>172</v>
      </c>
    </row>
    <row r="4807" spans="2:6" x14ac:dyDescent="0.2">
      <c r="B4807" s="6" t="s">
        <v>45142</v>
      </c>
      <c r="C4807" s="6">
        <v>181</v>
      </c>
      <c r="D4807" s="6">
        <v>175</v>
      </c>
      <c r="E4807" s="6">
        <v>193</v>
      </c>
      <c r="F4807" s="6">
        <v>178</v>
      </c>
    </row>
    <row r="4808" spans="2:6" x14ac:dyDescent="0.2">
      <c r="B4808" s="6" t="s">
        <v>45143</v>
      </c>
      <c r="C4808" s="6">
        <v>170</v>
      </c>
      <c r="D4808" s="6">
        <v>163</v>
      </c>
      <c r="E4808" s="6">
        <v>152</v>
      </c>
      <c r="F4808" s="6">
        <v>158</v>
      </c>
    </row>
    <row r="4809" spans="2:6" x14ac:dyDescent="0.2">
      <c r="B4809" s="6" t="s">
        <v>45144</v>
      </c>
      <c r="C4809" s="6">
        <v>121</v>
      </c>
      <c r="D4809" s="6">
        <v>146</v>
      </c>
      <c r="E4809" s="6">
        <v>179</v>
      </c>
      <c r="F4809" s="6">
        <v>132</v>
      </c>
    </row>
    <row r="4810" spans="2:6" x14ac:dyDescent="0.2">
      <c r="B4810" s="6" t="s">
        <v>45145</v>
      </c>
      <c r="C4810" s="6">
        <v>142</v>
      </c>
      <c r="D4810" s="6">
        <v>158</v>
      </c>
      <c r="E4810" s="6">
        <v>193</v>
      </c>
      <c r="F4810" s="6">
        <v>105</v>
      </c>
    </row>
    <row r="4811" spans="2:6" x14ac:dyDescent="0.2">
      <c r="B4811" s="6" t="s">
        <v>45146</v>
      </c>
      <c r="C4811" s="6">
        <v>105</v>
      </c>
      <c r="D4811" s="6">
        <v>142</v>
      </c>
      <c r="E4811" s="6">
        <v>162</v>
      </c>
      <c r="F4811" s="6">
        <v>154</v>
      </c>
    </row>
    <row r="4812" spans="2:6" x14ac:dyDescent="0.2">
      <c r="B4812" s="6" t="s">
        <v>45147</v>
      </c>
      <c r="C4812" s="6">
        <v>134</v>
      </c>
      <c r="D4812" s="6">
        <v>141</v>
      </c>
      <c r="E4812" s="6">
        <v>157</v>
      </c>
      <c r="F4812" s="6">
        <v>148</v>
      </c>
    </row>
    <row r="4813" spans="2:6" x14ac:dyDescent="0.2">
      <c r="B4813" s="6" t="s">
        <v>45148</v>
      </c>
      <c r="C4813" s="6">
        <v>175</v>
      </c>
      <c r="D4813" s="6">
        <v>143</v>
      </c>
      <c r="E4813" s="6">
        <v>146</v>
      </c>
      <c r="F4813" s="6">
        <v>146</v>
      </c>
    </row>
    <row r="4814" spans="2:6" x14ac:dyDescent="0.2">
      <c r="B4814" s="6" t="s">
        <v>45149</v>
      </c>
      <c r="C4814" s="6">
        <v>190</v>
      </c>
      <c r="D4814" s="6">
        <v>220</v>
      </c>
      <c r="E4814" s="6">
        <v>208</v>
      </c>
      <c r="F4814" s="6">
        <v>183</v>
      </c>
    </row>
    <row r="4815" spans="2:6" x14ac:dyDescent="0.2">
      <c r="B4815" s="6" t="s">
        <v>45150</v>
      </c>
      <c r="C4815" s="6">
        <v>157</v>
      </c>
      <c r="D4815" s="6">
        <v>154</v>
      </c>
      <c r="E4815" s="6">
        <v>150</v>
      </c>
      <c r="F4815" s="6">
        <v>191</v>
      </c>
    </row>
    <row r="4816" spans="2:6" x14ac:dyDescent="0.2">
      <c r="B4816" s="6" t="s">
        <v>45151</v>
      </c>
      <c r="C4816" s="6">
        <v>137</v>
      </c>
      <c r="D4816" s="6">
        <v>144</v>
      </c>
      <c r="E4816" s="6">
        <v>170</v>
      </c>
      <c r="F4816" s="6">
        <v>138</v>
      </c>
    </row>
    <row r="4817" spans="2:6" x14ac:dyDescent="0.2">
      <c r="B4817" s="6" t="s">
        <v>45152</v>
      </c>
      <c r="C4817" s="6">
        <v>125</v>
      </c>
      <c r="D4817" s="6">
        <v>195</v>
      </c>
      <c r="E4817" s="6">
        <v>212</v>
      </c>
      <c r="F4817" s="6">
        <v>114</v>
      </c>
    </row>
    <row r="4818" spans="2:6" x14ac:dyDescent="0.2">
      <c r="B4818" s="6" t="s">
        <v>45153</v>
      </c>
      <c r="C4818" s="6">
        <v>130</v>
      </c>
      <c r="D4818" s="6">
        <v>120</v>
      </c>
      <c r="E4818" s="6">
        <v>144</v>
      </c>
      <c r="F4818" s="6">
        <v>167</v>
      </c>
    </row>
    <row r="4819" spans="2:6" x14ac:dyDescent="0.2">
      <c r="B4819" s="6" t="s">
        <v>45154</v>
      </c>
      <c r="C4819" s="6">
        <v>151</v>
      </c>
      <c r="D4819" s="6">
        <v>120</v>
      </c>
      <c r="E4819" s="6">
        <v>135</v>
      </c>
      <c r="F4819" s="6">
        <v>179</v>
      </c>
    </row>
    <row r="4820" spans="2:6" x14ac:dyDescent="0.2">
      <c r="B4820" s="6" t="s">
        <v>45155</v>
      </c>
      <c r="C4820" s="6">
        <v>151</v>
      </c>
      <c r="D4820" s="6">
        <v>167</v>
      </c>
      <c r="E4820" s="6">
        <v>150</v>
      </c>
      <c r="F4820" s="6">
        <v>111</v>
      </c>
    </row>
    <row r="4821" spans="2:6" x14ac:dyDescent="0.2">
      <c r="B4821" s="6" t="s">
        <v>45156</v>
      </c>
      <c r="C4821" s="6">
        <v>98</v>
      </c>
      <c r="D4821" s="6">
        <v>130</v>
      </c>
      <c r="E4821" s="6">
        <v>134</v>
      </c>
      <c r="F4821" s="6">
        <v>117</v>
      </c>
    </row>
    <row r="4822" spans="2:6" x14ac:dyDescent="0.2">
      <c r="B4822" s="6" t="s">
        <v>45157</v>
      </c>
      <c r="C4822" s="6">
        <v>90</v>
      </c>
      <c r="D4822" s="6">
        <v>208</v>
      </c>
      <c r="E4822" s="6">
        <v>189</v>
      </c>
      <c r="F4822" s="6">
        <v>89</v>
      </c>
    </row>
    <row r="4823" spans="2:6" x14ac:dyDescent="0.2">
      <c r="B4823" s="6" t="s">
        <v>45158</v>
      </c>
      <c r="C4823" s="6">
        <v>156</v>
      </c>
      <c r="D4823" s="6">
        <v>167</v>
      </c>
      <c r="E4823" s="6">
        <v>174</v>
      </c>
      <c r="F4823" s="6">
        <v>188</v>
      </c>
    </row>
    <row r="4824" spans="2:6" x14ac:dyDescent="0.2">
      <c r="B4824" s="6" t="s">
        <v>45159</v>
      </c>
      <c r="C4824" s="6">
        <v>153</v>
      </c>
      <c r="D4824" s="6">
        <v>174</v>
      </c>
      <c r="E4824" s="6">
        <v>190</v>
      </c>
      <c r="F4824" s="6">
        <v>172</v>
      </c>
    </row>
    <row r="4825" spans="2:6" x14ac:dyDescent="0.2">
      <c r="B4825" s="6" t="s">
        <v>45160</v>
      </c>
      <c r="C4825" s="6">
        <v>155</v>
      </c>
      <c r="D4825" s="6">
        <v>161</v>
      </c>
      <c r="E4825" s="6">
        <v>197</v>
      </c>
      <c r="F4825" s="6">
        <v>173</v>
      </c>
    </row>
    <row r="4826" spans="2:6" x14ac:dyDescent="0.2">
      <c r="B4826" s="6" t="s">
        <v>45161</v>
      </c>
      <c r="C4826" s="6">
        <v>128</v>
      </c>
      <c r="D4826" s="6">
        <v>114</v>
      </c>
      <c r="E4826" s="6">
        <v>174</v>
      </c>
      <c r="F4826" s="6">
        <v>147</v>
      </c>
    </row>
    <row r="4827" spans="2:6" x14ac:dyDescent="0.2">
      <c r="B4827" s="6" t="s">
        <v>45162</v>
      </c>
      <c r="C4827" s="6">
        <v>137</v>
      </c>
      <c r="D4827" s="6">
        <v>179</v>
      </c>
      <c r="E4827" s="6">
        <v>143</v>
      </c>
      <c r="F4827" s="6">
        <v>131</v>
      </c>
    </row>
    <row r="4828" spans="2:6" x14ac:dyDescent="0.2">
      <c r="B4828" s="6" t="s">
        <v>45163</v>
      </c>
      <c r="C4828" s="6">
        <v>173</v>
      </c>
      <c r="D4828" s="6">
        <v>207</v>
      </c>
      <c r="E4828" s="6">
        <v>230</v>
      </c>
      <c r="F4828" s="6">
        <v>148</v>
      </c>
    </row>
    <row r="4829" spans="2:6" x14ac:dyDescent="0.2">
      <c r="B4829" s="6" t="s">
        <v>45164</v>
      </c>
      <c r="C4829" s="6">
        <v>122</v>
      </c>
      <c r="D4829" s="6">
        <v>203</v>
      </c>
      <c r="E4829" s="6">
        <v>193</v>
      </c>
      <c r="F4829" s="6">
        <v>136</v>
      </c>
    </row>
    <row r="4830" spans="2:6" x14ac:dyDescent="0.2">
      <c r="B4830" s="6" t="s">
        <v>45165</v>
      </c>
      <c r="C4830" s="6">
        <v>142</v>
      </c>
      <c r="D4830" s="6">
        <v>128</v>
      </c>
      <c r="E4830" s="6">
        <v>151</v>
      </c>
      <c r="F4830" s="6">
        <v>142</v>
      </c>
    </row>
    <row r="4831" spans="2:6" x14ac:dyDescent="0.2">
      <c r="B4831" s="6" t="s">
        <v>45166</v>
      </c>
      <c r="C4831" s="6">
        <v>150</v>
      </c>
      <c r="D4831" s="6">
        <v>191</v>
      </c>
      <c r="E4831" s="6">
        <v>207</v>
      </c>
      <c r="F4831" s="6">
        <v>139</v>
      </c>
    </row>
    <row r="4832" spans="2:6" x14ac:dyDescent="0.2">
      <c r="B4832" s="6" t="s">
        <v>45167</v>
      </c>
      <c r="C4832" s="6">
        <v>159</v>
      </c>
      <c r="D4832" s="6">
        <v>233</v>
      </c>
      <c r="E4832" s="6">
        <v>156</v>
      </c>
      <c r="F4832" s="6">
        <v>147</v>
      </c>
    </row>
    <row r="4833" spans="2:6" x14ac:dyDescent="0.2">
      <c r="B4833" s="6" t="s">
        <v>45168</v>
      </c>
      <c r="C4833" s="6">
        <v>79</v>
      </c>
      <c r="D4833" s="6">
        <v>160</v>
      </c>
      <c r="E4833" s="6">
        <v>164</v>
      </c>
      <c r="F4833" s="6">
        <v>106</v>
      </c>
    </row>
    <row r="4834" spans="2:6" x14ac:dyDescent="0.2">
      <c r="B4834" s="6" t="s">
        <v>45169</v>
      </c>
      <c r="C4834" s="6">
        <v>150</v>
      </c>
      <c r="D4834" s="6">
        <v>185</v>
      </c>
      <c r="E4834" s="6">
        <v>179</v>
      </c>
      <c r="F4834" s="6">
        <v>163</v>
      </c>
    </row>
    <row r="4835" spans="2:6" x14ac:dyDescent="0.2">
      <c r="B4835" s="6" t="s">
        <v>45170</v>
      </c>
      <c r="C4835" s="6">
        <v>136</v>
      </c>
      <c r="D4835" s="6">
        <v>142</v>
      </c>
      <c r="E4835" s="6">
        <v>161</v>
      </c>
      <c r="F4835" s="6">
        <v>153</v>
      </c>
    </row>
    <row r="4836" spans="2:6" x14ac:dyDescent="0.2">
      <c r="B4836" s="6" t="s">
        <v>45171</v>
      </c>
      <c r="C4836" s="6">
        <v>150</v>
      </c>
      <c r="D4836" s="6">
        <v>164</v>
      </c>
      <c r="E4836" s="6">
        <v>159</v>
      </c>
      <c r="F4836" s="6">
        <v>137</v>
      </c>
    </row>
    <row r="4837" spans="2:6" x14ac:dyDescent="0.2">
      <c r="B4837" s="6" t="s">
        <v>45172</v>
      </c>
      <c r="C4837" s="6">
        <v>171</v>
      </c>
      <c r="D4837" s="6">
        <v>176</v>
      </c>
      <c r="E4837" s="6">
        <v>153</v>
      </c>
      <c r="F4837" s="6">
        <v>167</v>
      </c>
    </row>
    <row r="4838" spans="2:6" x14ac:dyDescent="0.2">
      <c r="B4838" s="6" t="s">
        <v>45173</v>
      </c>
      <c r="C4838" s="6">
        <v>107</v>
      </c>
      <c r="D4838" s="6">
        <v>194</v>
      </c>
      <c r="E4838" s="6">
        <v>184</v>
      </c>
      <c r="F4838" s="6">
        <v>111</v>
      </c>
    </row>
    <row r="4839" spans="2:6" x14ac:dyDescent="0.2">
      <c r="B4839" s="6" t="s">
        <v>45174</v>
      </c>
      <c r="C4839" s="6">
        <v>148</v>
      </c>
      <c r="D4839" s="6">
        <v>138</v>
      </c>
      <c r="E4839" s="6">
        <v>142</v>
      </c>
      <c r="F4839" s="6">
        <v>138</v>
      </c>
    </row>
    <row r="4840" spans="2:6" x14ac:dyDescent="0.2">
      <c r="B4840" s="6" t="s">
        <v>45175</v>
      </c>
      <c r="C4840" s="6">
        <v>148</v>
      </c>
      <c r="D4840" s="6">
        <v>139</v>
      </c>
      <c r="E4840" s="6">
        <v>164</v>
      </c>
      <c r="F4840" s="6">
        <v>144</v>
      </c>
    </row>
    <row r="4841" spans="2:6" x14ac:dyDescent="0.2">
      <c r="B4841" s="6" t="s">
        <v>45176</v>
      </c>
      <c r="C4841" s="6">
        <v>193</v>
      </c>
      <c r="D4841" s="6">
        <v>128</v>
      </c>
      <c r="E4841" s="6">
        <v>166</v>
      </c>
      <c r="F4841" s="6">
        <v>172</v>
      </c>
    </row>
    <row r="4842" spans="2:6" x14ac:dyDescent="0.2">
      <c r="B4842" s="6" t="s">
        <v>45177</v>
      </c>
      <c r="C4842" s="6">
        <v>113</v>
      </c>
      <c r="D4842" s="6">
        <v>129</v>
      </c>
      <c r="E4842" s="6">
        <v>121</v>
      </c>
      <c r="F4842" s="6">
        <v>119</v>
      </c>
    </row>
    <row r="4843" spans="2:6" x14ac:dyDescent="0.2">
      <c r="B4843" s="6" t="s">
        <v>45178</v>
      </c>
      <c r="C4843" s="6">
        <v>147</v>
      </c>
      <c r="D4843" s="6">
        <v>138</v>
      </c>
      <c r="E4843" s="6">
        <v>178</v>
      </c>
      <c r="F4843" s="6">
        <v>149</v>
      </c>
    </row>
    <row r="4844" spans="2:6" x14ac:dyDescent="0.2">
      <c r="B4844" s="6" t="s">
        <v>45179</v>
      </c>
      <c r="C4844" s="6">
        <v>157</v>
      </c>
      <c r="D4844" s="6">
        <v>179</v>
      </c>
      <c r="E4844" s="6">
        <v>181</v>
      </c>
      <c r="F4844" s="6">
        <v>160</v>
      </c>
    </row>
    <row r="4845" spans="2:6" x14ac:dyDescent="0.2">
      <c r="B4845" s="6" t="s">
        <v>45180</v>
      </c>
      <c r="C4845" s="6">
        <v>126</v>
      </c>
      <c r="D4845" s="6">
        <v>96</v>
      </c>
      <c r="E4845" s="6">
        <v>133</v>
      </c>
      <c r="F4845" s="6">
        <v>145</v>
      </c>
    </row>
    <row r="4846" spans="2:6" x14ac:dyDescent="0.2">
      <c r="B4846" s="6" t="s">
        <v>45181</v>
      </c>
      <c r="C4846" s="6">
        <v>146</v>
      </c>
      <c r="D4846" s="6">
        <v>178</v>
      </c>
      <c r="E4846" s="6">
        <v>189</v>
      </c>
      <c r="F4846" s="6">
        <v>150</v>
      </c>
    </row>
    <row r="4847" spans="2:6" x14ac:dyDescent="0.2">
      <c r="B4847" s="6" t="s">
        <v>45182</v>
      </c>
      <c r="C4847" s="6">
        <v>122</v>
      </c>
      <c r="D4847" s="6">
        <v>113</v>
      </c>
      <c r="E4847" s="6">
        <v>116</v>
      </c>
      <c r="F4847" s="6">
        <v>161</v>
      </c>
    </row>
    <row r="4848" spans="2:6" x14ac:dyDescent="0.2">
      <c r="B4848" s="6" t="s">
        <v>45183</v>
      </c>
      <c r="C4848" s="6">
        <v>156</v>
      </c>
      <c r="D4848" s="6">
        <v>145</v>
      </c>
      <c r="E4848" s="6">
        <v>169</v>
      </c>
      <c r="F4848" s="6">
        <v>132</v>
      </c>
    </row>
    <row r="4849" spans="2:6" x14ac:dyDescent="0.2">
      <c r="B4849" s="6" t="s">
        <v>45184</v>
      </c>
      <c r="C4849" s="6">
        <v>117</v>
      </c>
      <c r="D4849" s="6">
        <v>183</v>
      </c>
      <c r="E4849" s="6">
        <v>200</v>
      </c>
      <c r="F4849" s="6">
        <v>147</v>
      </c>
    </row>
    <row r="4850" spans="2:6" x14ac:dyDescent="0.2">
      <c r="B4850" s="6" t="s">
        <v>45185</v>
      </c>
      <c r="C4850" s="6">
        <v>139</v>
      </c>
      <c r="D4850" s="6">
        <v>122</v>
      </c>
      <c r="E4850" s="6">
        <v>146</v>
      </c>
      <c r="F4850" s="6">
        <v>128</v>
      </c>
    </row>
    <row r="4851" spans="2:6" x14ac:dyDescent="0.2">
      <c r="B4851" s="6" t="s">
        <v>45186</v>
      </c>
      <c r="C4851" s="6">
        <v>133</v>
      </c>
      <c r="D4851" s="6">
        <v>125</v>
      </c>
      <c r="E4851" s="6">
        <v>164</v>
      </c>
      <c r="F4851" s="6">
        <v>138</v>
      </c>
    </row>
    <row r="4852" spans="2:6" x14ac:dyDescent="0.2">
      <c r="B4852" s="6" t="s">
        <v>45187</v>
      </c>
      <c r="C4852" s="6">
        <v>150</v>
      </c>
      <c r="D4852" s="6">
        <v>170</v>
      </c>
      <c r="E4852" s="6">
        <v>165</v>
      </c>
      <c r="F4852" s="6">
        <v>142</v>
      </c>
    </row>
    <row r="4853" spans="2:6" x14ac:dyDescent="0.2">
      <c r="B4853" s="6" t="s">
        <v>45188</v>
      </c>
      <c r="C4853" s="6">
        <v>119</v>
      </c>
      <c r="D4853" s="6">
        <v>161</v>
      </c>
      <c r="E4853" s="6">
        <v>147</v>
      </c>
      <c r="F4853" s="6">
        <v>159</v>
      </c>
    </row>
    <row r="4854" spans="2:6" x14ac:dyDescent="0.2">
      <c r="B4854" s="6" t="s">
        <v>45189</v>
      </c>
      <c r="C4854" s="6">
        <v>99</v>
      </c>
      <c r="D4854" s="6">
        <v>113</v>
      </c>
      <c r="E4854" s="6">
        <v>101</v>
      </c>
      <c r="F4854" s="6">
        <v>125</v>
      </c>
    </row>
    <row r="4855" spans="2:6" x14ac:dyDescent="0.2">
      <c r="B4855" s="6" t="s">
        <v>45190</v>
      </c>
      <c r="C4855" s="6">
        <v>75</v>
      </c>
      <c r="D4855" s="6">
        <v>127</v>
      </c>
      <c r="E4855" s="6">
        <v>142</v>
      </c>
      <c r="F4855" s="6">
        <v>142</v>
      </c>
    </row>
    <row r="4856" spans="2:6" x14ac:dyDescent="0.2">
      <c r="B4856" s="6" t="s">
        <v>45191</v>
      </c>
      <c r="C4856" s="6">
        <v>150</v>
      </c>
      <c r="D4856" s="6">
        <v>173</v>
      </c>
      <c r="E4856" s="6">
        <v>196</v>
      </c>
      <c r="F4856" s="6">
        <v>136</v>
      </c>
    </row>
    <row r="4857" spans="2:6" x14ac:dyDescent="0.2">
      <c r="B4857" s="6" t="s">
        <v>45192</v>
      </c>
      <c r="C4857" s="6">
        <v>147</v>
      </c>
      <c r="D4857" s="6">
        <v>171</v>
      </c>
      <c r="E4857" s="6">
        <v>165</v>
      </c>
      <c r="F4857" s="6">
        <v>146</v>
      </c>
    </row>
    <row r="4858" spans="2:6" x14ac:dyDescent="0.2">
      <c r="B4858" s="6" t="s">
        <v>45193</v>
      </c>
      <c r="C4858" s="6">
        <v>107</v>
      </c>
      <c r="D4858" s="6">
        <v>147</v>
      </c>
      <c r="E4858" s="6">
        <v>140</v>
      </c>
      <c r="F4858" s="6">
        <v>105</v>
      </c>
    </row>
    <row r="4859" spans="2:6" x14ac:dyDescent="0.2">
      <c r="B4859" s="6" t="s">
        <v>45194</v>
      </c>
      <c r="C4859" s="6">
        <v>146</v>
      </c>
      <c r="D4859" s="6">
        <v>154</v>
      </c>
      <c r="E4859" s="6">
        <v>162</v>
      </c>
      <c r="F4859" s="6">
        <v>158</v>
      </c>
    </row>
    <row r="4860" spans="2:6" x14ac:dyDescent="0.2">
      <c r="B4860" s="6" t="s">
        <v>45195</v>
      </c>
      <c r="C4860" s="6">
        <v>114</v>
      </c>
      <c r="D4860" s="6">
        <v>154</v>
      </c>
      <c r="E4860" s="6">
        <v>172</v>
      </c>
      <c r="F4860" s="6">
        <v>110</v>
      </c>
    </row>
    <row r="4861" spans="2:6" x14ac:dyDescent="0.2">
      <c r="B4861" s="6" t="s">
        <v>45196</v>
      </c>
      <c r="C4861" s="6">
        <v>154</v>
      </c>
      <c r="D4861" s="6">
        <v>174</v>
      </c>
      <c r="E4861" s="6">
        <v>162</v>
      </c>
      <c r="F4861" s="6">
        <v>190</v>
      </c>
    </row>
    <row r="4862" spans="2:6" x14ac:dyDescent="0.2">
      <c r="B4862" s="6" t="s">
        <v>45197</v>
      </c>
      <c r="C4862" s="6">
        <v>163</v>
      </c>
      <c r="D4862" s="6">
        <v>162</v>
      </c>
      <c r="E4862" s="6">
        <v>154</v>
      </c>
      <c r="F4862" s="6">
        <v>169</v>
      </c>
    </row>
    <row r="4863" spans="2:6" x14ac:dyDescent="0.2">
      <c r="B4863" s="6" t="s">
        <v>45198</v>
      </c>
      <c r="C4863" s="6">
        <v>104</v>
      </c>
      <c r="D4863" s="6">
        <v>174</v>
      </c>
      <c r="E4863" s="6">
        <v>200</v>
      </c>
      <c r="F4863" s="6">
        <v>138</v>
      </c>
    </row>
    <row r="4864" spans="2:6" x14ac:dyDescent="0.2">
      <c r="B4864" s="6" t="s">
        <v>45199</v>
      </c>
      <c r="C4864" s="6">
        <v>156</v>
      </c>
      <c r="D4864" s="6">
        <v>180</v>
      </c>
      <c r="E4864" s="6">
        <v>188</v>
      </c>
      <c r="F4864" s="6">
        <v>150</v>
      </c>
    </row>
    <row r="4865" spans="2:6" x14ac:dyDescent="0.2">
      <c r="B4865" s="6" t="s">
        <v>45200</v>
      </c>
      <c r="C4865" s="6">
        <v>165</v>
      </c>
      <c r="D4865" s="6">
        <v>152</v>
      </c>
      <c r="E4865" s="6">
        <v>140</v>
      </c>
      <c r="F4865" s="6">
        <v>147</v>
      </c>
    </row>
    <row r="4866" spans="2:6" x14ac:dyDescent="0.2">
      <c r="B4866" s="6" t="s">
        <v>45201</v>
      </c>
      <c r="C4866" s="6">
        <v>176</v>
      </c>
      <c r="D4866" s="6">
        <v>123</v>
      </c>
      <c r="E4866" s="6">
        <v>144</v>
      </c>
      <c r="F4866" s="6">
        <v>161</v>
      </c>
    </row>
    <row r="4867" spans="2:6" x14ac:dyDescent="0.2">
      <c r="B4867" s="6" t="s">
        <v>45202</v>
      </c>
      <c r="C4867" s="6">
        <v>153</v>
      </c>
      <c r="D4867" s="6">
        <v>163</v>
      </c>
      <c r="E4867" s="6">
        <v>162</v>
      </c>
      <c r="F4867" s="6">
        <v>148</v>
      </c>
    </row>
    <row r="4868" spans="2:6" x14ac:dyDescent="0.2">
      <c r="B4868" s="6" t="s">
        <v>45203</v>
      </c>
      <c r="C4868" s="6">
        <v>126</v>
      </c>
      <c r="D4868" s="6">
        <v>179</v>
      </c>
      <c r="E4868" s="6">
        <v>170</v>
      </c>
      <c r="F4868" s="6">
        <v>160</v>
      </c>
    </row>
    <row r="4869" spans="2:6" x14ac:dyDescent="0.2">
      <c r="B4869" s="6" t="s">
        <v>45204</v>
      </c>
      <c r="C4869" s="6">
        <v>136</v>
      </c>
      <c r="D4869" s="6">
        <v>119</v>
      </c>
      <c r="E4869" s="6">
        <v>121</v>
      </c>
      <c r="F4869" s="6">
        <v>128</v>
      </c>
    </row>
    <row r="4870" spans="2:6" x14ac:dyDescent="0.2">
      <c r="B4870" s="6" t="s">
        <v>45205</v>
      </c>
      <c r="C4870" s="6">
        <v>132</v>
      </c>
      <c r="D4870" s="6">
        <v>164</v>
      </c>
      <c r="E4870" s="6">
        <v>183</v>
      </c>
      <c r="F4870" s="6">
        <v>145</v>
      </c>
    </row>
    <row r="4871" spans="2:6" x14ac:dyDescent="0.2">
      <c r="B4871" s="6" t="s">
        <v>45206</v>
      </c>
      <c r="C4871" s="6">
        <v>157</v>
      </c>
      <c r="D4871" s="6">
        <v>69</v>
      </c>
      <c r="E4871" s="6">
        <v>67</v>
      </c>
      <c r="F4871" s="6">
        <v>111</v>
      </c>
    </row>
    <row r="4872" spans="2:6" x14ac:dyDescent="0.2">
      <c r="B4872" s="6" t="s">
        <v>45207</v>
      </c>
      <c r="C4872" s="6">
        <v>155</v>
      </c>
      <c r="D4872" s="6">
        <v>158</v>
      </c>
      <c r="E4872" s="6">
        <v>125</v>
      </c>
      <c r="F4872" s="6">
        <v>128</v>
      </c>
    </row>
    <row r="4873" spans="2:6" x14ac:dyDescent="0.2">
      <c r="B4873" s="6" t="s">
        <v>45208</v>
      </c>
      <c r="C4873" s="6">
        <v>107</v>
      </c>
      <c r="D4873" s="6">
        <v>171</v>
      </c>
      <c r="E4873" s="6">
        <v>148</v>
      </c>
      <c r="F4873" s="6">
        <v>123</v>
      </c>
    </row>
    <row r="4874" spans="2:6" x14ac:dyDescent="0.2">
      <c r="B4874" s="6" t="s">
        <v>45209</v>
      </c>
      <c r="C4874" s="6">
        <v>119</v>
      </c>
      <c r="D4874" s="6">
        <v>245</v>
      </c>
      <c r="E4874" s="6">
        <v>217</v>
      </c>
      <c r="F4874" s="6">
        <v>115</v>
      </c>
    </row>
    <row r="4875" spans="2:6" x14ac:dyDescent="0.2">
      <c r="B4875" s="6" t="s">
        <v>45210</v>
      </c>
      <c r="C4875" s="6">
        <v>139</v>
      </c>
      <c r="D4875" s="6">
        <v>159</v>
      </c>
      <c r="E4875" s="6">
        <v>168</v>
      </c>
      <c r="F4875" s="6">
        <v>142</v>
      </c>
    </row>
    <row r="4876" spans="2:6" x14ac:dyDescent="0.2">
      <c r="B4876" s="6" t="s">
        <v>45211</v>
      </c>
      <c r="C4876" s="6">
        <v>137</v>
      </c>
      <c r="D4876" s="6">
        <v>177</v>
      </c>
      <c r="E4876" s="6">
        <v>208</v>
      </c>
      <c r="F4876" s="6">
        <v>164</v>
      </c>
    </row>
    <row r="4877" spans="2:6" x14ac:dyDescent="0.2">
      <c r="B4877" s="6" t="s">
        <v>45212</v>
      </c>
      <c r="C4877" s="6">
        <v>157</v>
      </c>
      <c r="D4877" s="6">
        <v>179</v>
      </c>
      <c r="E4877" s="6">
        <v>184</v>
      </c>
      <c r="F4877" s="6">
        <v>177</v>
      </c>
    </row>
    <row r="4878" spans="2:6" x14ac:dyDescent="0.2">
      <c r="B4878" s="6" t="s">
        <v>45213</v>
      </c>
      <c r="C4878" s="6">
        <v>124</v>
      </c>
      <c r="D4878" s="6">
        <v>215</v>
      </c>
      <c r="E4878" s="6">
        <v>225</v>
      </c>
      <c r="F4878" s="6">
        <v>138</v>
      </c>
    </row>
    <row r="4879" spans="2:6" x14ac:dyDescent="0.2">
      <c r="B4879" s="6" t="s">
        <v>45214</v>
      </c>
      <c r="C4879" s="6">
        <v>140</v>
      </c>
      <c r="D4879" s="6">
        <v>154</v>
      </c>
      <c r="E4879" s="6">
        <v>176</v>
      </c>
      <c r="F4879" s="6">
        <v>125</v>
      </c>
    </row>
    <row r="4880" spans="2:6" x14ac:dyDescent="0.2">
      <c r="B4880" s="6" t="s">
        <v>45215</v>
      </c>
      <c r="C4880" s="6">
        <v>149</v>
      </c>
      <c r="D4880" s="6">
        <v>130</v>
      </c>
      <c r="E4880" s="6">
        <v>139</v>
      </c>
      <c r="F4880" s="6">
        <v>123</v>
      </c>
    </row>
    <row r="4881" spans="2:6" x14ac:dyDescent="0.2">
      <c r="B4881" s="6" t="s">
        <v>45216</v>
      </c>
      <c r="C4881" s="6">
        <v>167</v>
      </c>
      <c r="D4881" s="6">
        <v>181</v>
      </c>
      <c r="E4881" s="6">
        <v>181</v>
      </c>
      <c r="F4881" s="6">
        <v>160</v>
      </c>
    </row>
    <row r="4882" spans="2:6" x14ac:dyDescent="0.2">
      <c r="B4882" s="6" t="s">
        <v>45217</v>
      </c>
      <c r="C4882" s="6">
        <v>110</v>
      </c>
      <c r="D4882" s="6">
        <v>153</v>
      </c>
      <c r="E4882" s="6">
        <v>150</v>
      </c>
      <c r="F4882" s="6">
        <v>110</v>
      </c>
    </row>
    <row r="4883" spans="2:6" x14ac:dyDescent="0.2">
      <c r="B4883" s="6" t="s">
        <v>45218</v>
      </c>
      <c r="C4883" s="6">
        <v>137</v>
      </c>
      <c r="D4883" s="6">
        <v>96</v>
      </c>
      <c r="E4883" s="6">
        <v>123</v>
      </c>
      <c r="F4883" s="6">
        <v>134</v>
      </c>
    </row>
    <row r="4884" spans="2:6" x14ac:dyDescent="0.2">
      <c r="B4884" s="6" t="s">
        <v>45219</v>
      </c>
      <c r="C4884" s="6">
        <v>157</v>
      </c>
      <c r="D4884" s="6">
        <v>149</v>
      </c>
      <c r="E4884" s="6">
        <v>131</v>
      </c>
      <c r="F4884" s="6">
        <v>137</v>
      </c>
    </row>
    <row r="4885" spans="2:6" x14ac:dyDescent="0.2">
      <c r="B4885" s="6" t="s">
        <v>45220</v>
      </c>
      <c r="C4885" s="6">
        <v>119</v>
      </c>
      <c r="D4885" s="6">
        <v>102</v>
      </c>
      <c r="E4885" s="6">
        <v>126</v>
      </c>
      <c r="F4885" s="6">
        <v>130</v>
      </c>
    </row>
    <row r="4886" spans="2:6" x14ac:dyDescent="0.2">
      <c r="B4886" s="6" t="s">
        <v>45221</v>
      </c>
      <c r="C4886" s="6">
        <v>137</v>
      </c>
      <c r="D4886" s="6">
        <v>142</v>
      </c>
      <c r="E4886" s="6">
        <v>168</v>
      </c>
      <c r="F4886" s="6">
        <v>124</v>
      </c>
    </row>
    <row r="4887" spans="2:6" x14ac:dyDescent="0.2">
      <c r="B4887" s="6" t="s">
        <v>45222</v>
      </c>
      <c r="C4887" s="6">
        <v>123</v>
      </c>
      <c r="D4887" s="6">
        <v>208</v>
      </c>
      <c r="E4887" s="6">
        <v>182</v>
      </c>
      <c r="F4887" s="6">
        <v>123</v>
      </c>
    </row>
    <row r="4888" spans="2:6" x14ac:dyDescent="0.2">
      <c r="B4888" s="6" t="s">
        <v>45223</v>
      </c>
      <c r="C4888" s="6">
        <v>143</v>
      </c>
      <c r="D4888" s="6">
        <v>159</v>
      </c>
      <c r="E4888" s="6">
        <v>161</v>
      </c>
      <c r="F4888" s="6">
        <v>145</v>
      </c>
    </row>
    <row r="4889" spans="2:6" x14ac:dyDescent="0.2">
      <c r="B4889" s="6" t="s">
        <v>45224</v>
      </c>
      <c r="C4889" s="6">
        <v>101</v>
      </c>
      <c r="D4889" s="6">
        <v>179</v>
      </c>
      <c r="E4889" s="6">
        <v>205</v>
      </c>
      <c r="F4889" s="6">
        <v>163</v>
      </c>
    </row>
    <row r="4890" spans="2:6" x14ac:dyDescent="0.2">
      <c r="B4890" s="6" t="s">
        <v>45225</v>
      </c>
      <c r="C4890" s="6">
        <v>174</v>
      </c>
      <c r="D4890" s="6">
        <v>234</v>
      </c>
      <c r="E4890" s="6">
        <v>224</v>
      </c>
      <c r="F4890" s="6">
        <v>168</v>
      </c>
    </row>
    <row r="4891" spans="2:6" x14ac:dyDescent="0.2">
      <c r="B4891" s="6" t="s">
        <v>45226</v>
      </c>
      <c r="C4891" s="6">
        <v>144</v>
      </c>
      <c r="D4891" s="6">
        <v>124</v>
      </c>
      <c r="E4891" s="6">
        <v>189</v>
      </c>
      <c r="F4891" s="6">
        <v>165</v>
      </c>
    </row>
    <row r="4892" spans="2:6" x14ac:dyDescent="0.2">
      <c r="B4892" s="6" t="s">
        <v>45227</v>
      </c>
      <c r="C4892" s="6">
        <v>169</v>
      </c>
      <c r="D4892" s="6">
        <v>84</v>
      </c>
      <c r="E4892" s="6">
        <v>77</v>
      </c>
      <c r="F4892" s="6">
        <v>208</v>
      </c>
    </row>
    <row r="4893" spans="2:6" x14ac:dyDescent="0.2">
      <c r="B4893" s="6" t="s">
        <v>45228</v>
      </c>
      <c r="C4893" s="6">
        <v>113</v>
      </c>
      <c r="D4893" s="6">
        <v>218</v>
      </c>
      <c r="E4893" s="6">
        <v>210</v>
      </c>
      <c r="F4893" s="6">
        <v>136</v>
      </c>
    </row>
    <row r="4894" spans="2:6" x14ac:dyDescent="0.2">
      <c r="B4894" s="6" t="s">
        <v>45229</v>
      </c>
      <c r="C4894" s="6">
        <v>176</v>
      </c>
      <c r="D4894" s="6">
        <v>144</v>
      </c>
      <c r="E4894" s="6">
        <v>139</v>
      </c>
      <c r="F4894" s="6">
        <v>191</v>
      </c>
    </row>
    <row r="4895" spans="2:6" x14ac:dyDescent="0.2">
      <c r="B4895" s="6" t="s">
        <v>45230</v>
      </c>
      <c r="C4895" s="6">
        <v>127</v>
      </c>
      <c r="D4895" s="6">
        <v>137</v>
      </c>
      <c r="E4895" s="6">
        <v>148</v>
      </c>
      <c r="F4895" s="6">
        <v>155</v>
      </c>
    </row>
    <row r="4896" spans="2:6" x14ac:dyDescent="0.2">
      <c r="B4896" s="6" t="s">
        <v>45231</v>
      </c>
      <c r="C4896" s="6">
        <v>126</v>
      </c>
      <c r="D4896" s="6">
        <v>159</v>
      </c>
      <c r="E4896" s="6">
        <v>142</v>
      </c>
      <c r="F4896" s="6">
        <v>156</v>
      </c>
    </row>
    <row r="4897" spans="2:6" x14ac:dyDescent="0.2">
      <c r="B4897" s="6" t="s">
        <v>45232</v>
      </c>
      <c r="C4897" s="6">
        <v>161</v>
      </c>
      <c r="D4897" s="6">
        <v>146</v>
      </c>
      <c r="E4897" s="6">
        <v>164</v>
      </c>
      <c r="F4897" s="6">
        <v>142</v>
      </c>
    </row>
    <row r="4898" spans="2:6" x14ac:dyDescent="0.2">
      <c r="B4898" s="6" t="s">
        <v>45233</v>
      </c>
      <c r="C4898" s="6">
        <v>118</v>
      </c>
      <c r="D4898" s="6">
        <v>167</v>
      </c>
      <c r="E4898" s="6">
        <v>176</v>
      </c>
      <c r="F4898" s="6">
        <v>192</v>
      </c>
    </row>
    <row r="4899" spans="2:6" x14ac:dyDescent="0.2">
      <c r="B4899" s="6" t="s">
        <v>45234</v>
      </c>
      <c r="C4899" s="6">
        <v>152</v>
      </c>
      <c r="D4899" s="6">
        <v>147</v>
      </c>
      <c r="E4899" s="6">
        <v>138</v>
      </c>
      <c r="F4899" s="6">
        <v>154</v>
      </c>
    </row>
    <row r="4900" spans="2:6" x14ac:dyDescent="0.2">
      <c r="B4900" s="6" t="s">
        <v>45235</v>
      </c>
      <c r="C4900" s="6">
        <v>74</v>
      </c>
      <c r="D4900" s="6">
        <v>144</v>
      </c>
      <c r="E4900" s="6">
        <v>153</v>
      </c>
      <c r="F4900" s="6">
        <v>74</v>
      </c>
    </row>
    <row r="4901" spans="2:6" x14ac:dyDescent="0.2">
      <c r="B4901" s="6" t="s">
        <v>45236</v>
      </c>
      <c r="C4901" s="6">
        <v>165</v>
      </c>
      <c r="D4901" s="6">
        <v>114</v>
      </c>
      <c r="E4901" s="6">
        <v>132</v>
      </c>
      <c r="F4901" s="6">
        <v>183</v>
      </c>
    </row>
    <row r="4902" spans="2:6" x14ac:dyDescent="0.2">
      <c r="B4902" s="6" t="s">
        <v>45237</v>
      </c>
      <c r="C4902" s="6">
        <v>190</v>
      </c>
      <c r="D4902" s="6">
        <v>213</v>
      </c>
      <c r="E4902" s="6">
        <v>230</v>
      </c>
      <c r="F4902" s="6">
        <v>198</v>
      </c>
    </row>
    <row r="4903" spans="2:6" x14ac:dyDescent="0.2">
      <c r="B4903" s="6" t="s">
        <v>45238</v>
      </c>
      <c r="C4903" s="6">
        <v>102</v>
      </c>
      <c r="D4903" s="6">
        <v>170</v>
      </c>
      <c r="E4903" s="6">
        <v>156</v>
      </c>
      <c r="F4903" s="6">
        <v>154</v>
      </c>
    </row>
    <row r="4904" spans="2:6" x14ac:dyDescent="0.2">
      <c r="B4904" s="6" t="s">
        <v>45239</v>
      </c>
      <c r="C4904" s="6">
        <v>145</v>
      </c>
      <c r="D4904" s="6">
        <v>126</v>
      </c>
      <c r="E4904" s="6">
        <v>167</v>
      </c>
      <c r="F4904" s="6">
        <v>121</v>
      </c>
    </row>
    <row r="4905" spans="2:6" x14ac:dyDescent="0.2">
      <c r="B4905" s="6" t="s">
        <v>45240</v>
      </c>
      <c r="C4905" s="6">
        <v>180</v>
      </c>
      <c r="D4905" s="6">
        <v>120</v>
      </c>
      <c r="E4905" s="6">
        <v>160</v>
      </c>
      <c r="F4905" s="6">
        <v>163</v>
      </c>
    </row>
    <row r="4906" spans="2:6" x14ac:dyDescent="0.2">
      <c r="B4906" s="6" t="s">
        <v>45241</v>
      </c>
      <c r="C4906" s="6">
        <v>169</v>
      </c>
      <c r="D4906" s="6">
        <v>172</v>
      </c>
      <c r="E4906" s="6">
        <v>231</v>
      </c>
      <c r="F4906" s="6">
        <v>153</v>
      </c>
    </row>
    <row r="4907" spans="2:6" x14ac:dyDescent="0.2">
      <c r="B4907" s="6" t="s">
        <v>45242</v>
      </c>
      <c r="C4907" s="6">
        <v>217</v>
      </c>
      <c r="D4907" s="6">
        <v>155</v>
      </c>
      <c r="E4907" s="6">
        <v>208</v>
      </c>
      <c r="F4907" s="6">
        <v>138</v>
      </c>
    </row>
    <row r="4908" spans="2:6" x14ac:dyDescent="0.2">
      <c r="B4908" s="6" t="s">
        <v>45243</v>
      </c>
      <c r="C4908" s="6">
        <v>198</v>
      </c>
      <c r="D4908" s="6">
        <v>124</v>
      </c>
      <c r="E4908" s="6">
        <v>201</v>
      </c>
      <c r="F4908" s="6">
        <v>141</v>
      </c>
    </row>
    <row r="4909" spans="2:6" x14ac:dyDescent="0.2">
      <c r="B4909" s="6" t="s">
        <v>45244</v>
      </c>
      <c r="C4909" s="6">
        <v>140</v>
      </c>
      <c r="D4909" s="6">
        <v>143</v>
      </c>
      <c r="E4909" s="6">
        <v>176</v>
      </c>
      <c r="F4909" s="6">
        <v>139</v>
      </c>
    </row>
    <row r="4910" spans="2:6" x14ac:dyDescent="0.2">
      <c r="B4910" s="6" t="s">
        <v>45245</v>
      </c>
      <c r="C4910" s="6">
        <v>142</v>
      </c>
      <c r="D4910" s="6">
        <v>157</v>
      </c>
      <c r="E4910" s="6">
        <v>204</v>
      </c>
      <c r="F4910" s="6">
        <v>79</v>
      </c>
    </row>
    <row r="4911" spans="2:6" x14ac:dyDescent="0.2">
      <c r="B4911" s="6" t="s">
        <v>45246</v>
      </c>
      <c r="C4911" s="6">
        <v>139</v>
      </c>
      <c r="D4911" s="6">
        <v>166</v>
      </c>
      <c r="E4911" s="6">
        <v>230</v>
      </c>
      <c r="F4911" s="6">
        <v>129</v>
      </c>
    </row>
    <row r="4912" spans="2:6" x14ac:dyDescent="0.2">
      <c r="B4912" s="6" t="s">
        <v>45247</v>
      </c>
      <c r="C4912" s="6">
        <v>158</v>
      </c>
      <c r="D4912" s="6">
        <v>140</v>
      </c>
      <c r="E4912" s="6">
        <v>175</v>
      </c>
      <c r="F4912" s="6">
        <v>108</v>
      </c>
    </row>
    <row r="4913" spans="2:6" x14ac:dyDescent="0.2">
      <c r="B4913" s="6" t="s">
        <v>45248</v>
      </c>
      <c r="C4913" s="6">
        <v>185</v>
      </c>
      <c r="D4913" s="6">
        <v>128</v>
      </c>
      <c r="E4913" s="6">
        <v>151</v>
      </c>
      <c r="F4913" s="6">
        <v>144</v>
      </c>
    </row>
    <row r="4914" spans="2:6" x14ac:dyDescent="0.2">
      <c r="B4914" s="6" t="s">
        <v>45249</v>
      </c>
      <c r="C4914" s="6">
        <v>220</v>
      </c>
      <c r="D4914" s="6">
        <v>151</v>
      </c>
      <c r="E4914" s="6">
        <v>272</v>
      </c>
      <c r="F4914" s="6">
        <v>164</v>
      </c>
    </row>
    <row r="4915" spans="2:6" x14ac:dyDescent="0.2">
      <c r="B4915" s="6" t="s">
        <v>45250</v>
      </c>
      <c r="C4915" s="6">
        <v>190</v>
      </c>
      <c r="D4915" s="6">
        <v>135</v>
      </c>
      <c r="E4915" s="6">
        <v>182</v>
      </c>
      <c r="F4915" s="6">
        <v>164</v>
      </c>
    </row>
    <row r="4916" spans="2:6" x14ac:dyDescent="0.2">
      <c r="B4916" s="6" t="s">
        <v>45251</v>
      </c>
      <c r="C4916" s="6">
        <v>174</v>
      </c>
      <c r="D4916" s="6">
        <v>144</v>
      </c>
      <c r="E4916" s="6">
        <v>180</v>
      </c>
      <c r="F4916" s="6">
        <v>147</v>
      </c>
    </row>
    <row r="4917" spans="2:6" x14ac:dyDescent="0.2">
      <c r="B4917" s="6" t="s">
        <v>45252</v>
      </c>
      <c r="C4917" s="6">
        <v>150</v>
      </c>
      <c r="D4917" s="6">
        <v>168</v>
      </c>
      <c r="E4917" s="6">
        <v>229</v>
      </c>
      <c r="F4917" s="6">
        <v>126</v>
      </c>
    </row>
    <row r="4918" spans="2:6" x14ac:dyDescent="0.2">
      <c r="B4918" s="6" t="s">
        <v>45253</v>
      </c>
      <c r="C4918" s="6">
        <v>172</v>
      </c>
      <c r="D4918" s="6">
        <v>115</v>
      </c>
      <c r="E4918" s="6">
        <v>151</v>
      </c>
      <c r="F4918" s="6">
        <v>108</v>
      </c>
    </row>
    <row r="4919" spans="2:6" x14ac:dyDescent="0.2">
      <c r="B4919" s="6" t="s">
        <v>45254</v>
      </c>
      <c r="C4919" s="6">
        <v>195</v>
      </c>
      <c r="D4919" s="6">
        <v>114</v>
      </c>
      <c r="E4919" s="6">
        <v>151</v>
      </c>
      <c r="F4919" s="6">
        <v>128</v>
      </c>
    </row>
    <row r="4920" spans="2:6" x14ac:dyDescent="0.2">
      <c r="B4920" s="6" t="s">
        <v>45255</v>
      </c>
      <c r="C4920" s="6">
        <v>163</v>
      </c>
      <c r="D4920" s="6">
        <v>145</v>
      </c>
      <c r="E4920" s="6">
        <v>172</v>
      </c>
      <c r="F4920" s="6">
        <v>82</v>
      </c>
    </row>
    <row r="4921" spans="2:6" x14ac:dyDescent="0.2">
      <c r="B4921" s="6" t="s">
        <v>45256</v>
      </c>
      <c r="C4921" s="6">
        <v>137</v>
      </c>
      <c r="D4921" s="6">
        <v>91</v>
      </c>
      <c r="E4921" s="6">
        <v>150</v>
      </c>
      <c r="F4921" s="6">
        <v>137</v>
      </c>
    </row>
    <row r="4922" spans="2:6" x14ac:dyDescent="0.2">
      <c r="B4922" s="6" t="s">
        <v>45257</v>
      </c>
      <c r="C4922" s="6">
        <v>107</v>
      </c>
      <c r="D4922" s="6">
        <v>157</v>
      </c>
      <c r="E4922" s="6">
        <v>193</v>
      </c>
      <c r="F4922" s="6">
        <v>85</v>
      </c>
    </row>
    <row r="4923" spans="2:6" x14ac:dyDescent="0.2">
      <c r="B4923" s="6" t="s">
        <v>45258</v>
      </c>
      <c r="C4923" s="6">
        <v>225</v>
      </c>
      <c r="D4923" s="6">
        <v>152</v>
      </c>
      <c r="E4923" s="6">
        <v>237</v>
      </c>
      <c r="F4923" s="6">
        <v>160</v>
      </c>
    </row>
    <row r="4924" spans="2:6" x14ac:dyDescent="0.2">
      <c r="B4924" s="6" t="s">
        <v>45259</v>
      </c>
      <c r="C4924" s="6">
        <v>158</v>
      </c>
      <c r="D4924" s="6">
        <v>162</v>
      </c>
      <c r="E4924" s="6">
        <v>223</v>
      </c>
      <c r="F4924" s="6">
        <v>125</v>
      </c>
    </row>
    <row r="4925" spans="2:6" x14ac:dyDescent="0.2">
      <c r="B4925" s="6" t="s">
        <v>45260</v>
      </c>
      <c r="C4925" s="6">
        <v>173</v>
      </c>
      <c r="D4925" s="6">
        <v>140</v>
      </c>
      <c r="E4925" s="6">
        <v>212</v>
      </c>
      <c r="F4925" s="6">
        <v>130</v>
      </c>
    </row>
    <row r="4926" spans="2:6" x14ac:dyDescent="0.2">
      <c r="B4926" s="6" t="s">
        <v>45261</v>
      </c>
      <c r="C4926" s="6">
        <v>163</v>
      </c>
      <c r="D4926" s="6">
        <v>129</v>
      </c>
      <c r="E4926" s="6">
        <v>158</v>
      </c>
      <c r="F4926" s="6">
        <v>116</v>
      </c>
    </row>
    <row r="4927" spans="2:6" x14ac:dyDescent="0.2">
      <c r="B4927" s="6" t="s">
        <v>45262</v>
      </c>
      <c r="C4927" s="6">
        <v>161</v>
      </c>
      <c r="D4927" s="6">
        <v>131</v>
      </c>
      <c r="E4927" s="6">
        <v>157</v>
      </c>
      <c r="F4927" s="6">
        <v>117</v>
      </c>
    </row>
    <row r="4928" spans="2:6" x14ac:dyDescent="0.2">
      <c r="B4928" s="6" t="s">
        <v>45263</v>
      </c>
      <c r="C4928" s="6">
        <v>197</v>
      </c>
      <c r="D4928" s="6">
        <v>207</v>
      </c>
      <c r="E4928" s="6">
        <v>258</v>
      </c>
      <c r="F4928" s="6">
        <v>129</v>
      </c>
    </row>
    <row r="4929" spans="2:6" x14ac:dyDescent="0.2">
      <c r="B4929" s="6" t="s">
        <v>45264</v>
      </c>
      <c r="C4929" s="6">
        <v>142</v>
      </c>
      <c r="D4929" s="6">
        <v>182</v>
      </c>
      <c r="E4929" s="6">
        <v>244</v>
      </c>
      <c r="F4929" s="6">
        <v>110</v>
      </c>
    </row>
    <row r="4930" spans="2:6" x14ac:dyDescent="0.2">
      <c r="B4930" s="6" t="s">
        <v>45265</v>
      </c>
      <c r="C4930" s="6">
        <v>150</v>
      </c>
      <c r="D4930" s="6">
        <v>99</v>
      </c>
      <c r="E4930" s="6">
        <v>156</v>
      </c>
      <c r="F4930" s="6">
        <v>120</v>
      </c>
    </row>
    <row r="4931" spans="2:6" x14ac:dyDescent="0.2">
      <c r="B4931" s="6" t="s">
        <v>45266</v>
      </c>
      <c r="C4931" s="6">
        <v>175</v>
      </c>
      <c r="D4931" s="6">
        <v>155</v>
      </c>
      <c r="E4931" s="6">
        <v>198</v>
      </c>
      <c r="F4931" s="6">
        <v>152</v>
      </c>
    </row>
    <row r="4932" spans="2:6" x14ac:dyDescent="0.2">
      <c r="B4932" s="6" t="s">
        <v>45267</v>
      </c>
      <c r="C4932" s="6">
        <v>174</v>
      </c>
      <c r="D4932" s="6">
        <v>157</v>
      </c>
      <c r="E4932" s="6">
        <v>181</v>
      </c>
      <c r="F4932" s="6">
        <v>138</v>
      </c>
    </row>
    <row r="4933" spans="2:6" x14ac:dyDescent="0.2">
      <c r="B4933" s="6" t="s">
        <v>45268</v>
      </c>
      <c r="C4933" s="6">
        <v>89</v>
      </c>
      <c r="D4933" s="6">
        <v>124</v>
      </c>
      <c r="E4933" s="6">
        <v>170</v>
      </c>
      <c r="F4933" s="6">
        <v>63</v>
      </c>
    </row>
    <row r="4934" spans="2:6" x14ac:dyDescent="0.2">
      <c r="B4934" s="6" t="s">
        <v>45269</v>
      </c>
      <c r="C4934" s="6">
        <v>181</v>
      </c>
      <c r="D4934" s="6">
        <v>130</v>
      </c>
      <c r="E4934" s="6">
        <v>184</v>
      </c>
      <c r="F4934" s="6">
        <v>147</v>
      </c>
    </row>
    <row r="4935" spans="2:6" x14ac:dyDescent="0.2">
      <c r="B4935" s="6" t="s">
        <v>45270</v>
      </c>
      <c r="C4935" s="6">
        <v>178</v>
      </c>
      <c r="D4935" s="6">
        <v>136</v>
      </c>
      <c r="E4935" s="6">
        <v>198</v>
      </c>
      <c r="F4935" s="6">
        <v>116</v>
      </c>
    </row>
    <row r="4936" spans="2:6" x14ac:dyDescent="0.2">
      <c r="B4936" s="6" t="s">
        <v>45271</v>
      </c>
      <c r="C4936" s="6">
        <v>185</v>
      </c>
      <c r="D4936" s="6">
        <v>149</v>
      </c>
      <c r="E4936" s="6">
        <v>166</v>
      </c>
      <c r="F4936" s="6">
        <v>124</v>
      </c>
    </row>
    <row r="4937" spans="2:6" x14ac:dyDescent="0.2">
      <c r="B4937" s="6" t="s">
        <v>45272</v>
      </c>
      <c r="C4937" s="6">
        <v>147</v>
      </c>
      <c r="D4937" s="6">
        <v>157</v>
      </c>
      <c r="E4937" s="6">
        <v>200</v>
      </c>
      <c r="F4937" s="6">
        <v>129</v>
      </c>
    </row>
    <row r="4938" spans="2:6" x14ac:dyDescent="0.2">
      <c r="B4938" s="6" t="s">
        <v>45273</v>
      </c>
      <c r="C4938" s="6">
        <v>111</v>
      </c>
      <c r="D4938" s="6">
        <v>166</v>
      </c>
      <c r="E4938" s="6">
        <v>246</v>
      </c>
      <c r="F4938" s="6">
        <v>87</v>
      </c>
    </row>
    <row r="4939" spans="2:6" x14ac:dyDescent="0.2">
      <c r="B4939" s="6" t="s">
        <v>45274</v>
      </c>
      <c r="C4939" s="6">
        <v>153</v>
      </c>
      <c r="D4939" s="6">
        <v>158</v>
      </c>
      <c r="E4939" s="6">
        <v>221</v>
      </c>
      <c r="F4939" s="6">
        <v>116</v>
      </c>
    </row>
    <row r="4940" spans="2:6" x14ac:dyDescent="0.2">
      <c r="B4940" s="6" t="s">
        <v>45275</v>
      </c>
      <c r="C4940" s="6">
        <v>169</v>
      </c>
      <c r="D4940" s="6">
        <v>118</v>
      </c>
      <c r="E4940" s="6">
        <v>158</v>
      </c>
      <c r="F4940" s="6">
        <v>143</v>
      </c>
    </row>
    <row r="4941" spans="2:6" x14ac:dyDescent="0.2">
      <c r="B4941" s="6" t="s">
        <v>45276</v>
      </c>
      <c r="C4941" s="6">
        <v>203</v>
      </c>
      <c r="D4941" s="6">
        <v>129</v>
      </c>
      <c r="E4941" s="6">
        <v>200</v>
      </c>
      <c r="F4941" s="6">
        <v>139</v>
      </c>
    </row>
    <row r="4942" spans="2:6" x14ac:dyDescent="0.2">
      <c r="B4942" s="6" t="s">
        <v>45277</v>
      </c>
      <c r="C4942" s="6">
        <v>145</v>
      </c>
      <c r="D4942" s="6">
        <v>109</v>
      </c>
      <c r="E4942" s="6">
        <v>145</v>
      </c>
      <c r="F4942" s="6">
        <v>107</v>
      </c>
    </row>
    <row r="4943" spans="2:6" x14ac:dyDescent="0.2">
      <c r="B4943" s="6" t="s">
        <v>45278</v>
      </c>
      <c r="C4943" s="6">
        <v>187</v>
      </c>
      <c r="D4943" s="6">
        <v>120</v>
      </c>
      <c r="E4943" s="6">
        <v>178</v>
      </c>
      <c r="F4943" s="6">
        <v>158</v>
      </c>
    </row>
    <row r="4944" spans="2:6" x14ac:dyDescent="0.2">
      <c r="B4944" s="6" t="s">
        <v>45279</v>
      </c>
      <c r="C4944" s="6">
        <v>162</v>
      </c>
      <c r="D4944" s="6">
        <v>117</v>
      </c>
      <c r="E4944" s="6">
        <v>224</v>
      </c>
      <c r="F4944" s="6">
        <v>134</v>
      </c>
    </row>
    <row r="4945" spans="2:6" x14ac:dyDescent="0.2">
      <c r="B4945" s="6" t="s">
        <v>45280</v>
      </c>
      <c r="C4945" s="6">
        <v>165</v>
      </c>
      <c r="D4945" s="6">
        <v>114</v>
      </c>
      <c r="E4945" s="6">
        <v>116</v>
      </c>
      <c r="F4945" s="6">
        <v>154</v>
      </c>
    </row>
    <row r="4946" spans="2:6" x14ac:dyDescent="0.2">
      <c r="B4946" s="6" t="s">
        <v>45281</v>
      </c>
      <c r="C4946" s="6">
        <v>162</v>
      </c>
      <c r="D4946" s="6">
        <v>187</v>
      </c>
      <c r="E4946" s="6">
        <v>212</v>
      </c>
      <c r="F4946" s="6">
        <v>146</v>
      </c>
    </row>
    <row r="4947" spans="2:6" x14ac:dyDescent="0.2">
      <c r="B4947" s="6" t="s">
        <v>45282</v>
      </c>
      <c r="C4947" s="6">
        <v>128</v>
      </c>
      <c r="D4947" s="6">
        <v>70</v>
      </c>
      <c r="E4947" s="6">
        <v>110</v>
      </c>
      <c r="F4947" s="6">
        <v>115</v>
      </c>
    </row>
    <row r="4948" spans="2:6" x14ac:dyDescent="0.2">
      <c r="B4948" s="6" t="s">
        <v>45283</v>
      </c>
      <c r="C4948" s="6">
        <v>166</v>
      </c>
      <c r="D4948" s="6">
        <v>158</v>
      </c>
      <c r="E4948" s="6">
        <v>225</v>
      </c>
      <c r="F4948" s="6">
        <v>113</v>
      </c>
    </row>
    <row r="4949" spans="2:6" x14ac:dyDescent="0.2">
      <c r="B4949" s="6" t="s">
        <v>45284</v>
      </c>
      <c r="C4949" s="6">
        <v>163</v>
      </c>
      <c r="D4949" s="6">
        <v>171</v>
      </c>
      <c r="E4949" s="6">
        <v>191</v>
      </c>
      <c r="F4949" s="6">
        <v>161</v>
      </c>
    </row>
    <row r="4950" spans="2:6" x14ac:dyDescent="0.2">
      <c r="B4950" s="6" t="s">
        <v>45285</v>
      </c>
      <c r="C4950" s="6">
        <v>163</v>
      </c>
      <c r="D4950" s="6">
        <v>158</v>
      </c>
      <c r="E4950" s="6">
        <v>197</v>
      </c>
      <c r="F4950" s="6">
        <v>113</v>
      </c>
    </row>
    <row r="4951" spans="2:6" x14ac:dyDescent="0.2">
      <c r="B4951" s="6" t="s">
        <v>45286</v>
      </c>
      <c r="C4951" s="6">
        <v>141</v>
      </c>
      <c r="D4951" s="6">
        <v>150</v>
      </c>
      <c r="E4951" s="6">
        <v>148</v>
      </c>
      <c r="F4951" s="6">
        <v>153</v>
      </c>
    </row>
    <row r="4952" spans="2:6" x14ac:dyDescent="0.2">
      <c r="B4952" s="6" t="s">
        <v>45287</v>
      </c>
      <c r="C4952" s="6">
        <v>186</v>
      </c>
      <c r="D4952" s="6">
        <v>134</v>
      </c>
      <c r="E4952" s="6">
        <v>198</v>
      </c>
      <c r="F4952" s="6">
        <v>148</v>
      </c>
    </row>
    <row r="4953" spans="2:6" x14ac:dyDescent="0.2">
      <c r="B4953" s="6" t="s">
        <v>45288</v>
      </c>
      <c r="C4953" s="6">
        <v>148</v>
      </c>
      <c r="D4953" s="6">
        <v>147</v>
      </c>
      <c r="E4953" s="6">
        <v>196</v>
      </c>
      <c r="F4953" s="6">
        <v>116</v>
      </c>
    </row>
    <row r="4954" spans="2:6" x14ac:dyDescent="0.2">
      <c r="B4954" s="6" t="s">
        <v>45289</v>
      </c>
      <c r="C4954" s="6">
        <v>134</v>
      </c>
      <c r="D4954" s="6">
        <v>104</v>
      </c>
      <c r="E4954" s="6">
        <v>146</v>
      </c>
      <c r="F4954" s="6">
        <v>94</v>
      </c>
    </row>
    <row r="4955" spans="2:6" x14ac:dyDescent="0.2">
      <c r="B4955" s="6" t="s">
        <v>45290</v>
      </c>
      <c r="C4955" s="6">
        <v>135</v>
      </c>
      <c r="D4955" s="6">
        <v>116</v>
      </c>
      <c r="E4955" s="6">
        <v>160</v>
      </c>
      <c r="F4955" s="6">
        <v>123</v>
      </c>
    </row>
    <row r="4956" spans="2:6" x14ac:dyDescent="0.2">
      <c r="B4956" s="6" t="s">
        <v>45291</v>
      </c>
      <c r="C4956" s="6">
        <v>122</v>
      </c>
      <c r="D4956" s="6">
        <v>135</v>
      </c>
      <c r="E4956" s="6">
        <v>217</v>
      </c>
      <c r="F4956" s="6">
        <v>115</v>
      </c>
    </row>
    <row r="4957" spans="2:6" x14ac:dyDescent="0.2">
      <c r="B4957" s="6" t="s">
        <v>45292</v>
      </c>
      <c r="C4957" s="6">
        <v>153</v>
      </c>
      <c r="D4957" s="6">
        <v>145</v>
      </c>
      <c r="E4957" s="6">
        <v>223</v>
      </c>
      <c r="F4957" s="6">
        <v>127</v>
      </c>
    </row>
    <row r="4958" spans="2:6" x14ac:dyDescent="0.2">
      <c r="B4958" s="6" t="s">
        <v>45293</v>
      </c>
      <c r="C4958" s="6">
        <v>142</v>
      </c>
      <c r="D4958" s="6">
        <v>156</v>
      </c>
      <c r="E4958" s="6">
        <v>173</v>
      </c>
      <c r="F4958" s="6">
        <v>98</v>
      </c>
    </row>
    <row r="4959" spans="2:6" x14ac:dyDescent="0.2">
      <c r="B4959" s="6" t="s">
        <v>45294</v>
      </c>
      <c r="C4959" s="6">
        <v>146</v>
      </c>
      <c r="D4959" s="6">
        <v>138</v>
      </c>
      <c r="E4959" s="6">
        <v>193</v>
      </c>
      <c r="F4959" s="6">
        <v>148</v>
      </c>
    </row>
    <row r="4960" spans="2:6" x14ac:dyDescent="0.2">
      <c r="B4960" s="6" t="s">
        <v>45295</v>
      </c>
      <c r="C4960" s="6">
        <v>101</v>
      </c>
      <c r="D4960" s="6">
        <v>129</v>
      </c>
      <c r="E4960" s="6">
        <v>206</v>
      </c>
      <c r="F4960" s="6">
        <v>125</v>
      </c>
    </row>
    <row r="4961" spans="2:6" x14ac:dyDescent="0.2">
      <c r="B4961" s="6" t="s">
        <v>45296</v>
      </c>
      <c r="C4961" s="6">
        <v>205</v>
      </c>
      <c r="D4961" s="6">
        <v>130</v>
      </c>
      <c r="E4961" s="6">
        <v>182</v>
      </c>
      <c r="F4961" s="6">
        <v>149</v>
      </c>
    </row>
    <row r="4962" spans="2:6" x14ac:dyDescent="0.2">
      <c r="B4962" s="6" t="s">
        <v>45297</v>
      </c>
      <c r="C4962" s="6">
        <v>183</v>
      </c>
      <c r="D4962" s="6">
        <v>125</v>
      </c>
      <c r="E4962" s="6">
        <v>189</v>
      </c>
      <c r="F4962" s="6">
        <v>112</v>
      </c>
    </row>
    <row r="4963" spans="2:6" x14ac:dyDescent="0.2">
      <c r="B4963" s="6" t="s">
        <v>45298</v>
      </c>
      <c r="C4963" s="6">
        <v>162</v>
      </c>
      <c r="D4963" s="6">
        <v>182</v>
      </c>
      <c r="E4963" s="6">
        <v>215</v>
      </c>
      <c r="F4963" s="6">
        <v>105</v>
      </c>
    </row>
    <row r="4964" spans="2:6" x14ac:dyDescent="0.2">
      <c r="B4964" s="6" t="s">
        <v>45299</v>
      </c>
      <c r="C4964" s="6">
        <v>124</v>
      </c>
      <c r="D4964" s="6">
        <v>160</v>
      </c>
      <c r="E4964" s="6">
        <v>213</v>
      </c>
      <c r="F4964" s="6">
        <v>125</v>
      </c>
    </row>
    <row r="4965" spans="2:6" x14ac:dyDescent="0.2">
      <c r="B4965" s="6" t="s">
        <v>45300</v>
      </c>
      <c r="C4965" s="6">
        <v>202</v>
      </c>
      <c r="D4965" s="6">
        <v>124</v>
      </c>
      <c r="E4965" s="6">
        <v>190</v>
      </c>
      <c r="F4965" s="6">
        <v>117</v>
      </c>
    </row>
    <row r="4966" spans="2:6" x14ac:dyDescent="0.2">
      <c r="B4966" s="6" t="s">
        <v>45301</v>
      </c>
      <c r="C4966" s="6">
        <v>145</v>
      </c>
      <c r="D4966" s="6">
        <v>98</v>
      </c>
      <c r="E4966" s="6">
        <v>148</v>
      </c>
      <c r="F4966" s="6">
        <v>151</v>
      </c>
    </row>
    <row r="4967" spans="2:6" x14ac:dyDescent="0.2">
      <c r="B4967" s="6" t="s">
        <v>45302</v>
      </c>
      <c r="C4967" s="6">
        <v>182</v>
      </c>
      <c r="D4967" s="6">
        <v>110</v>
      </c>
      <c r="E4967" s="6">
        <v>200</v>
      </c>
      <c r="F4967" s="6">
        <v>139</v>
      </c>
    </row>
    <row r="4968" spans="2:6" x14ac:dyDescent="0.2">
      <c r="B4968" s="6" t="s">
        <v>45303</v>
      </c>
      <c r="C4968" s="6">
        <v>153</v>
      </c>
      <c r="D4968" s="6">
        <v>135</v>
      </c>
      <c r="E4968" s="6">
        <v>216</v>
      </c>
      <c r="F4968" s="6">
        <v>101</v>
      </c>
    </row>
    <row r="4969" spans="2:6" x14ac:dyDescent="0.2">
      <c r="B4969" s="6" t="s">
        <v>45304</v>
      </c>
      <c r="C4969" s="6">
        <v>180</v>
      </c>
      <c r="D4969" s="6">
        <v>105</v>
      </c>
      <c r="E4969" s="6">
        <v>130</v>
      </c>
      <c r="F4969" s="6">
        <v>119</v>
      </c>
    </row>
    <row r="4970" spans="2:6" x14ac:dyDescent="0.2">
      <c r="B4970" s="6" t="s">
        <v>45305</v>
      </c>
      <c r="C4970" s="6">
        <v>136</v>
      </c>
      <c r="D4970" s="6">
        <v>153</v>
      </c>
      <c r="E4970" s="6">
        <v>171</v>
      </c>
      <c r="F4970" s="6">
        <v>171</v>
      </c>
    </row>
    <row r="4971" spans="2:6" x14ac:dyDescent="0.2">
      <c r="B4971" s="6" t="s">
        <v>45306</v>
      </c>
      <c r="C4971" s="6">
        <v>154</v>
      </c>
      <c r="D4971" s="6">
        <v>77</v>
      </c>
      <c r="E4971" s="6">
        <v>88</v>
      </c>
      <c r="F4971" s="6">
        <v>105</v>
      </c>
    </row>
    <row r="4972" spans="2:6" x14ac:dyDescent="0.2">
      <c r="B4972" s="6" t="s">
        <v>45307</v>
      </c>
      <c r="C4972" s="6">
        <v>151</v>
      </c>
      <c r="D4972" s="6">
        <v>110</v>
      </c>
      <c r="E4972" s="6">
        <v>169</v>
      </c>
      <c r="F4972" s="6">
        <v>111</v>
      </c>
    </row>
    <row r="4973" spans="2:6" x14ac:dyDescent="0.2">
      <c r="B4973" s="6" t="s">
        <v>45308</v>
      </c>
      <c r="C4973" s="6">
        <v>120</v>
      </c>
      <c r="D4973" s="6">
        <v>166</v>
      </c>
      <c r="E4973" s="6">
        <v>217</v>
      </c>
      <c r="F4973" s="6">
        <v>96</v>
      </c>
    </row>
    <row r="4974" spans="2:6" x14ac:dyDescent="0.2">
      <c r="B4974" s="6" t="s">
        <v>45309</v>
      </c>
      <c r="C4974" s="6">
        <v>139</v>
      </c>
      <c r="D4974" s="6">
        <v>184</v>
      </c>
      <c r="E4974" s="6">
        <v>212</v>
      </c>
      <c r="F4974" s="6">
        <v>128</v>
      </c>
    </row>
    <row r="4975" spans="2:6" x14ac:dyDescent="0.2">
      <c r="B4975" s="6" t="s">
        <v>45310</v>
      </c>
      <c r="C4975" s="6">
        <v>133</v>
      </c>
      <c r="D4975" s="6">
        <v>137</v>
      </c>
      <c r="E4975" s="6">
        <v>184</v>
      </c>
      <c r="F4975" s="6">
        <v>115</v>
      </c>
    </row>
    <row r="4976" spans="2:6" x14ac:dyDescent="0.2">
      <c r="B4976" s="6" t="s">
        <v>45311</v>
      </c>
      <c r="C4976" s="6">
        <v>158</v>
      </c>
      <c r="D4976" s="6">
        <v>134</v>
      </c>
      <c r="E4976" s="6">
        <v>243</v>
      </c>
      <c r="F4976" s="6">
        <v>131</v>
      </c>
    </row>
    <row r="4977" spans="2:6" x14ac:dyDescent="0.2">
      <c r="B4977" s="6" t="s">
        <v>45312</v>
      </c>
      <c r="C4977" s="6">
        <v>231</v>
      </c>
      <c r="D4977" s="6">
        <v>194</v>
      </c>
      <c r="E4977" s="6">
        <v>210</v>
      </c>
      <c r="F4977" s="6">
        <v>147</v>
      </c>
    </row>
    <row r="4978" spans="2:6" x14ac:dyDescent="0.2">
      <c r="B4978" s="6" t="s">
        <v>45313</v>
      </c>
      <c r="C4978" s="6">
        <v>124</v>
      </c>
      <c r="D4978" s="6">
        <v>189</v>
      </c>
      <c r="E4978" s="6">
        <v>274</v>
      </c>
      <c r="F4978" s="6">
        <v>121</v>
      </c>
    </row>
    <row r="4979" spans="2:6" x14ac:dyDescent="0.2">
      <c r="B4979" s="6" t="s">
        <v>45314</v>
      </c>
      <c r="C4979" s="6">
        <v>134</v>
      </c>
      <c r="D4979" s="6">
        <v>134</v>
      </c>
      <c r="E4979" s="6">
        <v>202</v>
      </c>
      <c r="F4979" s="6">
        <v>106</v>
      </c>
    </row>
    <row r="4980" spans="2:6" x14ac:dyDescent="0.2">
      <c r="B4980" s="6" t="s">
        <v>45315</v>
      </c>
      <c r="C4980" s="6">
        <v>161</v>
      </c>
      <c r="D4980" s="6">
        <v>140</v>
      </c>
      <c r="E4980" s="6">
        <v>158</v>
      </c>
      <c r="F4980" s="6">
        <v>113</v>
      </c>
    </row>
    <row r="4981" spans="2:6" x14ac:dyDescent="0.2">
      <c r="B4981" s="6" t="s">
        <v>45316</v>
      </c>
      <c r="C4981" s="6">
        <v>143</v>
      </c>
      <c r="D4981" s="6">
        <v>161</v>
      </c>
      <c r="E4981" s="6">
        <v>239</v>
      </c>
      <c r="F4981" s="6">
        <v>129</v>
      </c>
    </row>
    <row r="4982" spans="2:6" x14ac:dyDescent="0.2">
      <c r="B4982" s="6" t="s">
        <v>45317</v>
      </c>
      <c r="C4982" s="6">
        <v>118</v>
      </c>
      <c r="D4982" s="6">
        <v>146</v>
      </c>
      <c r="E4982" s="6">
        <v>188</v>
      </c>
      <c r="F4982" s="6">
        <v>90</v>
      </c>
    </row>
    <row r="4983" spans="2:6" x14ac:dyDescent="0.2">
      <c r="B4983" s="6" t="s">
        <v>45318</v>
      </c>
      <c r="C4983" s="6">
        <v>143</v>
      </c>
      <c r="D4983" s="6">
        <v>87</v>
      </c>
      <c r="E4983" s="6">
        <v>106</v>
      </c>
      <c r="F4983" s="6">
        <v>125</v>
      </c>
    </row>
    <row r="4984" spans="2:6" x14ac:dyDescent="0.2">
      <c r="B4984" s="6" t="s">
        <v>45319</v>
      </c>
      <c r="C4984" s="6">
        <v>165</v>
      </c>
      <c r="D4984" s="6">
        <v>110</v>
      </c>
      <c r="E4984" s="6">
        <v>180</v>
      </c>
      <c r="F4984" s="6">
        <v>137</v>
      </c>
    </row>
    <row r="4985" spans="2:6" x14ac:dyDescent="0.2">
      <c r="B4985" s="6" t="s">
        <v>45320</v>
      </c>
      <c r="C4985" s="6">
        <v>128</v>
      </c>
      <c r="D4985" s="6">
        <v>105</v>
      </c>
      <c r="E4985" s="6">
        <v>150</v>
      </c>
      <c r="F4985" s="6">
        <v>100</v>
      </c>
    </row>
    <row r="4986" spans="2:6" x14ac:dyDescent="0.2">
      <c r="B4986" s="6" t="s">
        <v>45321</v>
      </c>
      <c r="C4986" s="6">
        <v>162</v>
      </c>
      <c r="D4986" s="6">
        <v>169</v>
      </c>
      <c r="E4986" s="6">
        <v>224</v>
      </c>
      <c r="F4986" s="6">
        <v>108</v>
      </c>
    </row>
    <row r="4987" spans="2:6" x14ac:dyDescent="0.2">
      <c r="B4987" s="6" t="s">
        <v>45322</v>
      </c>
      <c r="C4987" s="6">
        <v>138</v>
      </c>
      <c r="D4987" s="6">
        <v>192</v>
      </c>
      <c r="E4987" s="6">
        <v>218</v>
      </c>
      <c r="F4987" s="6">
        <v>122</v>
      </c>
    </row>
    <row r="4988" spans="2:6" x14ac:dyDescent="0.2">
      <c r="B4988" s="6" t="s">
        <v>45323</v>
      </c>
      <c r="C4988" s="6">
        <v>160</v>
      </c>
      <c r="D4988" s="6">
        <v>162</v>
      </c>
      <c r="E4988" s="6">
        <v>205</v>
      </c>
      <c r="F4988" s="6">
        <v>98</v>
      </c>
    </row>
    <row r="4989" spans="2:6" x14ac:dyDescent="0.2">
      <c r="B4989" s="6" t="s">
        <v>45324</v>
      </c>
      <c r="C4989" s="6">
        <v>149</v>
      </c>
      <c r="D4989" s="6">
        <v>161</v>
      </c>
      <c r="E4989" s="6">
        <v>222</v>
      </c>
      <c r="F4989" s="6">
        <v>124</v>
      </c>
    </row>
    <row r="4990" spans="2:6" x14ac:dyDescent="0.2">
      <c r="B4990" s="6" t="s">
        <v>45325</v>
      </c>
      <c r="C4990" s="6">
        <v>181</v>
      </c>
      <c r="D4990" s="6">
        <v>179</v>
      </c>
      <c r="E4990" s="6">
        <v>228</v>
      </c>
      <c r="F4990" s="6">
        <v>132</v>
      </c>
    </row>
    <row r="4991" spans="2:6" x14ac:dyDescent="0.2">
      <c r="B4991" s="6" t="s">
        <v>45326</v>
      </c>
      <c r="C4991" s="6">
        <v>161</v>
      </c>
      <c r="D4991" s="6">
        <v>160</v>
      </c>
      <c r="E4991" s="6">
        <v>174</v>
      </c>
      <c r="F4991" s="6">
        <v>126</v>
      </c>
    </row>
    <row r="4992" spans="2:6" x14ac:dyDescent="0.2">
      <c r="B4992" s="6" t="s">
        <v>45327</v>
      </c>
      <c r="C4992" s="6">
        <v>205</v>
      </c>
      <c r="D4992" s="6">
        <v>73</v>
      </c>
      <c r="E4992" s="6">
        <v>100</v>
      </c>
      <c r="F4992" s="6">
        <v>149</v>
      </c>
    </row>
    <row r="4993" spans="2:6" x14ac:dyDescent="0.2">
      <c r="B4993" s="6" t="s">
        <v>45328</v>
      </c>
      <c r="C4993" s="6">
        <v>138</v>
      </c>
      <c r="D4993" s="6">
        <v>167</v>
      </c>
      <c r="E4993" s="6">
        <v>255</v>
      </c>
      <c r="F4993" s="6">
        <v>99</v>
      </c>
    </row>
    <row r="4994" spans="2:6" x14ac:dyDescent="0.2">
      <c r="B4994" s="6" t="s">
        <v>45329</v>
      </c>
      <c r="C4994" s="6">
        <v>191</v>
      </c>
      <c r="D4994" s="6">
        <v>100</v>
      </c>
      <c r="E4994" s="6">
        <v>160</v>
      </c>
      <c r="F4994" s="6">
        <v>164</v>
      </c>
    </row>
    <row r="4995" spans="2:6" x14ac:dyDescent="0.2">
      <c r="B4995" s="6" t="s">
        <v>45330</v>
      </c>
      <c r="C4995" s="6">
        <v>148</v>
      </c>
      <c r="D4995" s="6">
        <v>163</v>
      </c>
      <c r="E4995" s="6">
        <v>160</v>
      </c>
      <c r="F4995" s="6">
        <v>138</v>
      </c>
    </row>
    <row r="4996" spans="2:6" x14ac:dyDescent="0.2">
      <c r="B4996" s="6" t="s">
        <v>45331</v>
      </c>
      <c r="C4996" s="6">
        <v>143</v>
      </c>
      <c r="D4996" s="6">
        <v>180</v>
      </c>
      <c r="E4996" s="6">
        <v>203</v>
      </c>
      <c r="F4996" s="6">
        <v>137</v>
      </c>
    </row>
    <row r="4997" spans="2:6" x14ac:dyDescent="0.2">
      <c r="B4997" s="6" t="s">
        <v>45332</v>
      </c>
      <c r="C4997" s="6">
        <v>203</v>
      </c>
      <c r="D4997" s="6">
        <v>121</v>
      </c>
      <c r="E4997" s="6">
        <v>143</v>
      </c>
      <c r="F4997" s="6">
        <v>134</v>
      </c>
    </row>
    <row r="4998" spans="2:6" x14ac:dyDescent="0.2">
      <c r="B4998" s="6" t="s">
        <v>45333</v>
      </c>
      <c r="C4998" s="6">
        <v>187</v>
      </c>
      <c r="D4998" s="6">
        <v>159</v>
      </c>
      <c r="E4998" s="6">
        <v>176</v>
      </c>
      <c r="F4998" s="6">
        <v>151</v>
      </c>
    </row>
    <row r="4999" spans="2:6" x14ac:dyDescent="0.2">
      <c r="B4999" s="6" t="s">
        <v>45334</v>
      </c>
      <c r="C4999" s="6">
        <v>133</v>
      </c>
      <c r="D4999" s="6">
        <v>116</v>
      </c>
      <c r="E4999" s="6">
        <v>148</v>
      </c>
      <c r="F4999" s="6">
        <v>106</v>
      </c>
    </row>
    <row r="5000" spans="2:6" x14ac:dyDescent="0.2">
      <c r="B5000" s="6" t="s">
        <v>45335</v>
      </c>
      <c r="C5000" s="6">
        <v>62</v>
      </c>
      <c r="D5000" s="6">
        <v>170</v>
      </c>
      <c r="E5000" s="6">
        <v>188</v>
      </c>
      <c r="F5000" s="6">
        <v>55</v>
      </c>
    </row>
    <row r="5001" spans="2:6" x14ac:dyDescent="0.2">
      <c r="B5001" s="6" t="s">
        <v>45336</v>
      </c>
      <c r="C5001" s="6">
        <v>153</v>
      </c>
      <c r="D5001" s="6">
        <v>109</v>
      </c>
      <c r="E5001" s="6">
        <v>151</v>
      </c>
      <c r="F5001" s="6">
        <v>126</v>
      </c>
    </row>
    <row r="5002" spans="2:6" x14ac:dyDescent="0.2">
      <c r="B5002" s="6" t="s">
        <v>45337</v>
      </c>
      <c r="C5002" s="6">
        <v>189</v>
      </c>
      <c r="D5002" s="6">
        <v>173</v>
      </c>
      <c r="E5002" s="6">
        <v>259</v>
      </c>
      <c r="F5002" s="6">
        <v>178</v>
      </c>
    </row>
    <row r="5003" spans="2:6" x14ac:dyDescent="0.2">
      <c r="B5003" s="6" t="s">
        <v>45338</v>
      </c>
      <c r="C5003" s="6">
        <v>143</v>
      </c>
      <c r="D5003" s="6">
        <v>176</v>
      </c>
      <c r="E5003" s="6">
        <v>230</v>
      </c>
      <c r="F5003" s="6">
        <v>121</v>
      </c>
    </row>
    <row r="5004" spans="2:6" x14ac:dyDescent="0.2">
      <c r="B5004" s="6" t="s">
        <v>45339</v>
      </c>
      <c r="C5004" s="6">
        <v>121</v>
      </c>
      <c r="D5004" s="6">
        <v>135</v>
      </c>
      <c r="E5004" s="6">
        <v>111</v>
      </c>
      <c r="F5004" s="6">
        <v>134</v>
      </c>
    </row>
    <row r="5005" spans="2:6" x14ac:dyDescent="0.2">
      <c r="B5005" s="6" t="s">
        <v>45340</v>
      </c>
      <c r="C5005" s="6">
        <v>102</v>
      </c>
      <c r="D5005" s="6">
        <v>117</v>
      </c>
      <c r="E5005" s="6">
        <v>113</v>
      </c>
      <c r="F5005" s="6">
        <v>138</v>
      </c>
    </row>
    <row r="5006" spans="2:6" x14ac:dyDescent="0.2">
      <c r="B5006" s="6" t="s">
        <v>45341</v>
      </c>
      <c r="C5006" s="6">
        <v>125</v>
      </c>
      <c r="D5006" s="6">
        <v>182</v>
      </c>
      <c r="E5006" s="6">
        <v>154</v>
      </c>
      <c r="F5006" s="6">
        <v>165</v>
      </c>
    </row>
    <row r="5007" spans="2:6" x14ac:dyDescent="0.2">
      <c r="B5007" s="6" t="s">
        <v>45342</v>
      </c>
      <c r="C5007" s="6">
        <v>133</v>
      </c>
      <c r="D5007" s="6">
        <v>151</v>
      </c>
      <c r="E5007" s="6">
        <v>146</v>
      </c>
      <c r="F5007" s="6">
        <v>116</v>
      </c>
    </row>
    <row r="5008" spans="2:6" x14ac:dyDescent="0.2">
      <c r="B5008" s="6" t="s">
        <v>45343</v>
      </c>
      <c r="C5008" s="6">
        <v>131</v>
      </c>
      <c r="D5008" s="6">
        <v>136</v>
      </c>
      <c r="E5008" s="6">
        <v>120</v>
      </c>
      <c r="F5008" s="6">
        <v>165</v>
      </c>
    </row>
    <row r="5009" spans="2:6" x14ac:dyDescent="0.2">
      <c r="B5009" s="6" t="s">
        <v>45344</v>
      </c>
      <c r="C5009" s="6">
        <v>97</v>
      </c>
      <c r="D5009" s="6">
        <v>143</v>
      </c>
      <c r="E5009" s="6">
        <v>140</v>
      </c>
      <c r="F5009" s="6">
        <v>142</v>
      </c>
    </row>
    <row r="5010" spans="2:6" x14ac:dyDescent="0.2">
      <c r="B5010" s="6" t="s">
        <v>45345</v>
      </c>
      <c r="C5010" s="6">
        <v>92</v>
      </c>
      <c r="D5010" s="6">
        <v>121</v>
      </c>
      <c r="E5010" s="6">
        <v>147</v>
      </c>
      <c r="F5010" s="6">
        <v>71</v>
      </c>
    </row>
    <row r="5011" spans="2:6" x14ac:dyDescent="0.2">
      <c r="B5011" s="6" t="s">
        <v>45346</v>
      </c>
      <c r="C5011" s="6">
        <v>102</v>
      </c>
      <c r="D5011" s="6">
        <v>165</v>
      </c>
      <c r="E5011" s="6">
        <v>143</v>
      </c>
      <c r="F5011" s="6">
        <v>139</v>
      </c>
    </row>
    <row r="5012" spans="2:6" x14ac:dyDescent="0.2">
      <c r="B5012" s="6" t="s">
        <v>45347</v>
      </c>
      <c r="C5012" s="6">
        <v>104</v>
      </c>
      <c r="D5012" s="6">
        <v>99</v>
      </c>
      <c r="E5012" s="6">
        <v>94</v>
      </c>
      <c r="F5012" s="6">
        <v>114</v>
      </c>
    </row>
    <row r="5013" spans="2:6" x14ac:dyDescent="0.2">
      <c r="B5013" s="6" t="s">
        <v>45348</v>
      </c>
      <c r="C5013" s="6">
        <v>101</v>
      </c>
      <c r="D5013" s="6">
        <v>118</v>
      </c>
      <c r="E5013" s="6">
        <v>108</v>
      </c>
      <c r="F5013" s="6">
        <v>164</v>
      </c>
    </row>
    <row r="5014" spans="2:6" x14ac:dyDescent="0.2">
      <c r="B5014" s="6" t="s">
        <v>45349</v>
      </c>
      <c r="C5014" s="6">
        <v>137</v>
      </c>
      <c r="D5014" s="6">
        <v>168</v>
      </c>
      <c r="E5014" s="6">
        <v>167</v>
      </c>
      <c r="F5014" s="6">
        <v>153</v>
      </c>
    </row>
    <row r="5015" spans="2:6" x14ac:dyDescent="0.2">
      <c r="B5015" s="6" t="s">
        <v>45350</v>
      </c>
      <c r="C5015" s="6">
        <v>131</v>
      </c>
      <c r="D5015" s="6">
        <v>134</v>
      </c>
      <c r="E5015" s="6">
        <v>111</v>
      </c>
      <c r="F5015" s="6">
        <v>171</v>
      </c>
    </row>
    <row r="5016" spans="2:6" x14ac:dyDescent="0.2">
      <c r="B5016" s="6" t="s">
        <v>45351</v>
      </c>
      <c r="C5016" s="6">
        <v>111</v>
      </c>
      <c r="D5016" s="6">
        <v>120</v>
      </c>
      <c r="E5016" s="6">
        <v>158</v>
      </c>
      <c r="F5016" s="6">
        <v>127</v>
      </c>
    </row>
    <row r="5017" spans="2:6" x14ac:dyDescent="0.2">
      <c r="B5017" s="6" t="s">
        <v>45352</v>
      </c>
      <c r="C5017" s="6">
        <v>99</v>
      </c>
      <c r="D5017" s="6">
        <v>164</v>
      </c>
      <c r="E5017" s="6">
        <v>147</v>
      </c>
      <c r="F5017" s="6">
        <v>119</v>
      </c>
    </row>
    <row r="5018" spans="2:6" x14ac:dyDescent="0.2">
      <c r="B5018" s="6" t="s">
        <v>45353</v>
      </c>
      <c r="C5018" s="6">
        <v>116</v>
      </c>
      <c r="D5018" s="6">
        <v>111</v>
      </c>
      <c r="E5018" s="6">
        <v>107</v>
      </c>
      <c r="F5018" s="6">
        <v>138</v>
      </c>
    </row>
    <row r="5019" spans="2:6" x14ac:dyDescent="0.2">
      <c r="B5019" s="6" t="s">
        <v>45354</v>
      </c>
      <c r="C5019" s="6">
        <v>115</v>
      </c>
      <c r="D5019" s="6">
        <v>104</v>
      </c>
      <c r="E5019" s="6">
        <v>120</v>
      </c>
      <c r="F5019" s="6">
        <v>134</v>
      </c>
    </row>
    <row r="5020" spans="2:6" x14ac:dyDescent="0.2">
      <c r="B5020" s="6" t="s">
        <v>45355</v>
      </c>
      <c r="C5020" s="6">
        <v>104</v>
      </c>
      <c r="D5020" s="6">
        <v>114</v>
      </c>
      <c r="E5020" s="6">
        <v>118</v>
      </c>
      <c r="F5020" s="6">
        <v>78</v>
      </c>
    </row>
    <row r="5021" spans="2:6" x14ac:dyDescent="0.2">
      <c r="B5021" s="6" t="s">
        <v>45356</v>
      </c>
      <c r="C5021" s="6">
        <v>86</v>
      </c>
      <c r="D5021" s="6">
        <v>118</v>
      </c>
      <c r="E5021" s="6">
        <v>119</v>
      </c>
      <c r="F5021" s="6">
        <v>116</v>
      </c>
    </row>
    <row r="5022" spans="2:6" x14ac:dyDescent="0.2">
      <c r="B5022" s="6" t="s">
        <v>45357</v>
      </c>
      <c r="C5022" s="6">
        <v>97</v>
      </c>
      <c r="D5022" s="6">
        <v>159</v>
      </c>
      <c r="E5022" s="6">
        <v>126</v>
      </c>
      <c r="F5022" s="6">
        <v>79</v>
      </c>
    </row>
    <row r="5023" spans="2:6" x14ac:dyDescent="0.2">
      <c r="B5023" s="6" t="s">
        <v>45358</v>
      </c>
      <c r="C5023" s="6">
        <v>130</v>
      </c>
      <c r="D5023" s="6">
        <v>146</v>
      </c>
      <c r="E5023" s="6">
        <v>186</v>
      </c>
      <c r="F5023" s="6">
        <v>159</v>
      </c>
    </row>
    <row r="5024" spans="2:6" x14ac:dyDescent="0.2">
      <c r="B5024" s="6" t="s">
        <v>45359</v>
      </c>
      <c r="C5024" s="6">
        <v>78</v>
      </c>
      <c r="D5024" s="6">
        <v>131</v>
      </c>
      <c r="E5024" s="6">
        <v>141</v>
      </c>
      <c r="F5024" s="6">
        <v>115</v>
      </c>
    </row>
    <row r="5025" spans="2:6" x14ac:dyDescent="0.2">
      <c r="B5025" s="6" t="s">
        <v>45360</v>
      </c>
      <c r="C5025" s="6">
        <v>118</v>
      </c>
      <c r="D5025" s="6">
        <v>143</v>
      </c>
      <c r="E5025" s="6">
        <v>142</v>
      </c>
      <c r="F5025" s="6">
        <v>134</v>
      </c>
    </row>
    <row r="5026" spans="2:6" x14ac:dyDescent="0.2">
      <c r="B5026" s="6" t="s">
        <v>45361</v>
      </c>
      <c r="C5026" s="6">
        <v>132</v>
      </c>
      <c r="D5026" s="6">
        <v>125</v>
      </c>
      <c r="E5026" s="6">
        <v>111</v>
      </c>
      <c r="F5026" s="6">
        <v>98</v>
      </c>
    </row>
    <row r="5027" spans="2:6" x14ac:dyDescent="0.2">
      <c r="B5027" s="6" t="s">
        <v>45362</v>
      </c>
      <c r="C5027" s="6">
        <v>113</v>
      </c>
      <c r="D5027" s="6">
        <v>120</v>
      </c>
      <c r="E5027" s="6">
        <v>140</v>
      </c>
      <c r="F5027" s="6">
        <v>117</v>
      </c>
    </row>
    <row r="5028" spans="2:6" x14ac:dyDescent="0.2">
      <c r="B5028" s="6" t="s">
        <v>45363</v>
      </c>
      <c r="C5028" s="6">
        <v>107</v>
      </c>
      <c r="D5028" s="6">
        <v>175</v>
      </c>
      <c r="E5028" s="6">
        <v>182</v>
      </c>
      <c r="F5028" s="6">
        <v>156</v>
      </c>
    </row>
    <row r="5029" spans="2:6" x14ac:dyDescent="0.2">
      <c r="B5029" s="6" t="s">
        <v>45364</v>
      </c>
      <c r="C5029" s="6">
        <v>82</v>
      </c>
      <c r="D5029" s="6">
        <v>157</v>
      </c>
      <c r="E5029" s="6">
        <v>189</v>
      </c>
      <c r="F5029" s="6">
        <v>109</v>
      </c>
    </row>
    <row r="5030" spans="2:6" x14ac:dyDescent="0.2">
      <c r="B5030" s="6" t="s">
        <v>45365</v>
      </c>
      <c r="C5030" s="6">
        <v>110</v>
      </c>
      <c r="D5030" s="6">
        <v>110</v>
      </c>
      <c r="E5030" s="6">
        <v>106</v>
      </c>
      <c r="F5030" s="6">
        <v>126</v>
      </c>
    </row>
    <row r="5031" spans="2:6" x14ac:dyDescent="0.2">
      <c r="B5031" s="6" t="s">
        <v>45366</v>
      </c>
      <c r="C5031" s="6">
        <v>127</v>
      </c>
      <c r="D5031" s="6">
        <v>147</v>
      </c>
      <c r="E5031" s="6">
        <v>158</v>
      </c>
      <c r="F5031" s="6">
        <v>126</v>
      </c>
    </row>
    <row r="5032" spans="2:6" x14ac:dyDescent="0.2">
      <c r="B5032" s="6" t="s">
        <v>45367</v>
      </c>
      <c r="C5032" s="6">
        <v>149</v>
      </c>
      <c r="D5032" s="6">
        <v>174</v>
      </c>
      <c r="E5032" s="6">
        <v>168</v>
      </c>
      <c r="F5032" s="6">
        <v>121</v>
      </c>
    </row>
    <row r="5033" spans="2:6" x14ac:dyDescent="0.2">
      <c r="B5033" s="6" t="s">
        <v>45368</v>
      </c>
      <c r="C5033" s="6">
        <v>50</v>
      </c>
      <c r="D5033" s="6">
        <v>138</v>
      </c>
      <c r="E5033" s="6">
        <v>125</v>
      </c>
      <c r="F5033" s="6">
        <v>84</v>
      </c>
    </row>
    <row r="5034" spans="2:6" x14ac:dyDescent="0.2">
      <c r="B5034" s="6" t="s">
        <v>45369</v>
      </c>
      <c r="C5034" s="6">
        <v>128</v>
      </c>
      <c r="D5034" s="6">
        <v>171</v>
      </c>
      <c r="E5034" s="6">
        <v>140</v>
      </c>
      <c r="F5034" s="6">
        <v>144</v>
      </c>
    </row>
    <row r="5035" spans="2:6" x14ac:dyDescent="0.2">
      <c r="B5035" s="6" t="s">
        <v>45370</v>
      </c>
      <c r="C5035" s="6">
        <v>115</v>
      </c>
      <c r="D5035" s="6">
        <v>125</v>
      </c>
      <c r="E5035" s="6">
        <v>104</v>
      </c>
      <c r="F5035" s="6">
        <v>141</v>
      </c>
    </row>
    <row r="5036" spans="2:6" x14ac:dyDescent="0.2">
      <c r="B5036" s="6" t="s">
        <v>45371</v>
      </c>
      <c r="C5036" s="6">
        <v>112</v>
      </c>
      <c r="D5036" s="6">
        <v>120</v>
      </c>
      <c r="E5036" s="6">
        <v>120</v>
      </c>
      <c r="F5036" s="6">
        <v>115</v>
      </c>
    </row>
    <row r="5037" spans="2:6" x14ac:dyDescent="0.2">
      <c r="B5037" s="6" t="s">
        <v>45372</v>
      </c>
      <c r="C5037" s="6">
        <v>110</v>
      </c>
      <c r="D5037" s="6">
        <v>119</v>
      </c>
      <c r="E5037" s="6">
        <v>142</v>
      </c>
      <c r="F5037" s="6">
        <v>130</v>
      </c>
    </row>
    <row r="5038" spans="2:6" x14ac:dyDescent="0.2">
      <c r="B5038" s="6" t="s">
        <v>45373</v>
      </c>
      <c r="C5038" s="6">
        <v>93</v>
      </c>
      <c r="D5038" s="6">
        <v>190</v>
      </c>
      <c r="E5038" s="6">
        <v>172</v>
      </c>
      <c r="F5038" s="6">
        <v>96</v>
      </c>
    </row>
    <row r="5039" spans="2:6" x14ac:dyDescent="0.2">
      <c r="B5039" s="6" t="s">
        <v>45374</v>
      </c>
      <c r="C5039" s="6">
        <v>109</v>
      </c>
      <c r="D5039" s="6">
        <v>129</v>
      </c>
      <c r="E5039" s="6">
        <v>106</v>
      </c>
      <c r="F5039" s="6">
        <v>125</v>
      </c>
    </row>
    <row r="5040" spans="2:6" x14ac:dyDescent="0.2">
      <c r="B5040" s="6" t="s">
        <v>45375</v>
      </c>
      <c r="C5040" s="6">
        <v>90</v>
      </c>
      <c r="D5040" s="6">
        <v>122</v>
      </c>
      <c r="E5040" s="6">
        <v>104</v>
      </c>
      <c r="F5040" s="6">
        <v>104</v>
      </c>
    </row>
    <row r="5041" spans="2:6" x14ac:dyDescent="0.2">
      <c r="B5041" s="6" t="s">
        <v>45376</v>
      </c>
      <c r="C5041" s="6">
        <v>116</v>
      </c>
      <c r="D5041" s="6">
        <v>107</v>
      </c>
      <c r="E5041" s="6">
        <v>105</v>
      </c>
      <c r="F5041" s="6">
        <v>146</v>
      </c>
    </row>
    <row r="5042" spans="2:6" x14ac:dyDescent="0.2">
      <c r="B5042" s="6" t="s">
        <v>45377</v>
      </c>
      <c r="C5042" s="6">
        <v>96</v>
      </c>
      <c r="D5042" s="6">
        <v>98</v>
      </c>
      <c r="E5042" s="6">
        <v>88</v>
      </c>
      <c r="F5042" s="6">
        <v>133</v>
      </c>
    </row>
    <row r="5043" spans="2:6" x14ac:dyDescent="0.2">
      <c r="B5043" s="6" t="s">
        <v>45378</v>
      </c>
      <c r="C5043" s="6">
        <v>113</v>
      </c>
      <c r="D5043" s="6">
        <v>170</v>
      </c>
      <c r="E5043" s="6">
        <v>140</v>
      </c>
      <c r="F5043" s="6">
        <v>148</v>
      </c>
    </row>
    <row r="5044" spans="2:6" x14ac:dyDescent="0.2">
      <c r="B5044" s="6" t="s">
        <v>45379</v>
      </c>
      <c r="C5044" s="6">
        <v>125</v>
      </c>
      <c r="D5044" s="6">
        <v>149</v>
      </c>
      <c r="E5044" s="6">
        <v>134</v>
      </c>
      <c r="F5044" s="6">
        <v>171</v>
      </c>
    </row>
    <row r="5045" spans="2:6" x14ac:dyDescent="0.2">
      <c r="B5045" s="6" t="s">
        <v>45380</v>
      </c>
      <c r="C5045" s="6">
        <v>140</v>
      </c>
      <c r="D5045" s="6">
        <v>102</v>
      </c>
      <c r="E5045" s="6">
        <v>108</v>
      </c>
      <c r="F5045" s="6">
        <v>120</v>
      </c>
    </row>
    <row r="5046" spans="2:6" x14ac:dyDescent="0.2">
      <c r="B5046" s="6" t="s">
        <v>45381</v>
      </c>
      <c r="C5046" s="6">
        <v>120</v>
      </c>
      <c r="D5046" s="6">
        <v>183</v>
      </c>
      <c r="E5046" s="6">
        <v>140</v>
      </c>
      <c r="F5046" s="6">
        <v>124</v>
      </c>
    </row>
    <row r="5047" spans="2:6" x14ac:dyDescent="0.2">
      <c r="B5047" s="6" t="s">
        <v>45382</v>
      </c>
      <c r="C5047" s="6">
        <v>90</v>
      </c>
      <c r="D5047" s="6">
        <v>101</v>
      </c>
      <c r="E5047" s="6">
        <v>77</v>
      </c>
      <c r="F5047" s="6">
        <v>118</v>
      </c>
    </row>
    <row r="5048" spans="2:6" x14ac:dyDescent="0.2">
      <c r="B5048" s="6" t="s">
        <v>45383</v>
      </c>
      <c r="C5048" s="6">
        <v>149</v>
      </c>
      <c r="D5048" s="6">
        <v>117</v>
      </c>
      <c r="E5048" s="6">
        <v>147</v>
      </c>
      <c r="F5048" s="6">
        <v>111</v>
      </c>
    </row>
    <row r="5049" spans="2:6" x14ac:dyDescent="0.2">
      <c r="B5049" s="6" t="s">
        <v>45384</v>
      </c>
      <c r="C5049" s="6">
        <v>104</v>
      </c>
      <c r="D5049" s="6">
        <v>147</v>
      </c>
      <c r="E5049" s="6">
        <v>158</v>
      </c>
      <c r="F5049" s="6">
        <v>135</v>
      </c>
    </row>
    <row r="5050" spans="2:6" x14ac:dyDescent="0.2">
      <c r="B5050" s="6" t="s">
        <v>45385</v>
      </c>
      <c r="C5050" s="6">
        <v>112</v>
      </c>
      <c r="D5050" s="6">
        <v>128</v>
      </c>
      <c r="E5050" s="6">
        <v>107</v>
      </c>
      <c r="F5050" s="6">
        <v>126</v>
      </c>
    </row>
    <row r="5051" spans="2:6" x14ac:dyDescent="0.2">
      <c r="B5051" s="6" t="s">
        <v>45386</v>
      </c>
      <c r="C5051" s="6">
        <v>107</v>
      </c>
      <c r="D5051" s="6">
        <v>115</v>
      </c>
      <c r="E5051" s="6">
        <v>118</v>
      </c>
      <c r="F5051" s="6">
        <v>116</v>
      </c>
    </row>
    <row r="5052" spans="2:6" x14ac:dyDescent="0.2">
      <c r="B5052" s="6" t="s">
        <v>45387</v>
      </c>
      <c r="C5052" s="6">
        <v>109</v>
      </c>
      <c r="D5052" s="6">
        <v>108</v>
      </c>
      <c r="E5052" s="6">
        <v>134</v>
      </c>
      <c r="F5052" s="6">
        <v>152</v>
      </c>
    </row>
    <row r="5053" spans="2:6" x14ac:dyDescent="0.2">
      <c r="B5053" s="6" t="s">
        <v>45388</v>
      </c>
      <c r="C5053" s="6">
        <v>112</v>
      </c>
      <c r="D5053" s="6">
        <v>121</v>
      </c>
      <c r="E5053" s="6">
        <v>147</v>
      </c>
      <c r="F5053" s="6">
        <v>110</v>
      </c>
    </row>
    <row r="5054" spans="2:6" x14ac:dyDescent="0.2">
      <c r="B5054" s="6" t="s">
        <v>45389</v>
      </c>
      <c r="C5054" s="6">
        <v>122</v>
      </c>
      <c r="D5054" s="6">
        <v>85</v>
      </c>
      <c r="E5054" s="6">
        <v>81</v>
      </c>
      <c r="F5054" s="6">
        <v>119</v>
      </c>
    </row>
    <row r="5055" spans="2:6" x14ac:dyDescent="0.2">
      <c r="B5055" s="6" t="s">
        <v>45390</v>
      </c>
      <c r="C5055" s="6">
        <v>90</v>
      </c>
      <c r="D5055" s="6">
        <v>99</v>
      </c>
      <c r="E5055" s="6">
        <v>117</v>
      </c>
      <c r="F5055" s="6">
        <v>115</v>
      </c>
    </row>
    <row r="5056" spans="2:6" x14ac:dyDescent="0.2">
      <c r="B5056" s="6" t="s">
        <v>45391</v>
      </c>
      <c r="C5056" s="6">
        <v>105</v>
      </c>
      <c r="D5056" s="6">
        <v>189</v>
      </c>
      <c r="E5056" s="6">
        <v>143</v>
      </c>
      <c r="F5056" s="6">
        <v>117</v>
      </c>
    </row>
    <row r="5057" spans="2:6" x14ac:dyDescent="0.2">
      <c r="B5057" s="6" t="s">
        <v>45392</v>
      </c>
      <c r="C5057" s="6">
        <v>119</v>
      </c>
      <c r="D5057" s="6">
        <v>141</v>
      </c>
      <c r="E5057" s="6">
        <v>136</v>
      </c>
      <c r="F5057" s="6">
        <v>130</v>
      </c>
    </row>
    <row r="5058" spans="2:6" x14ac:dyDescent="0.2">
      <c r="B5058" s="6" t="s">
        <v>45393</v>
      </c>
      <c r="C5058" s="6">
        <v>82</v>
      </c>
      <c r="D5058" s="6">
        <v>147</v>
      </c>
      <c r="E5058" s="6">
        <v>159</v>
      </c>
      <c r="F5058" s="6">
        <v>86</v>
      </c>
    </row>
    <row r="5059" spans="2:6" x14ac:dyDescent="0.2">
      <c r="B5059" s="6" t="s">
        <v>45394</v>
      </c>
      <c r="C5059" s="6">
        <v>141</v>
      </c>
      <c r="D5059" s="6">
        <v>137</v>
      </c>
      <c r="E5059" s="6">
        <v>114</v>
      </c>
      <c r="F5059" s="6">
        <v>146</v>
      </c>
    </row>
    <row r="5060" spans="2:6" x14ac:dyDescent="0.2">
      <c r="B5060" s="6" t="s">
        <v>45395</v>
      </c>
      <c r="C5060" s="6">
        <v>73</v>
      </c>
      <c r="D5060" s="6">
        <v>134</v>
      </c>
      <c r="E5060" s="6">
        <v>131</v>
      </c>
      <c r="F5060" s="6">
        <v>89</v>
      </c>
    </row>
    <row r="5061" spans="2:6" x14ac:dyDescent="0.2">
      <c r="B5061" s="6" t="s">
        <v>45396</v>
      </c>
      <c r="C5061" s="6">
        <v>129</v>
      </c>
      <c r="D5061" s="6">
        <v>135</v>
      </c>
      <c r="E5061" s="6">
        <v>122</v>
      </c>
      <c r="F5061" s="6">
        <v>147</v>
      </c>
    </row>
    <row r="5062" spans="2:6" x14ac:dyDescent="0.2">
      <c r="B5062" s="6" t="s">
        <v>45397</v>
      </c>
      <c r="C5062" s="6">
        <v>136</v>
      </c>
      <c r="D5062" s="6">
        <v>130</v>
      </c>
      <c r="E5062" s="6">
        <v>112</v>
      </c>
      <c r="F5062" s="6">
        <v>119</v>
      </c>
    </row>
    <row r="5063" spans="2:6" x14ac:dyDescent="0.2">
      <c r="B5063" s="6" t="s">
        <v>45398</v>
      </c>
      <c r="C5063" s="6">
        <v>94</v>
      </c>
      <c r="D5063" s="6">
        <v>128</v>
      </c>
      <c r="E5063" s="6">
        <v>130</v>
      </c>
      <c r="F5063" s="6">
        <v>115</v>
      </c>
    </row>
    <row r="5064" spans="2:6" x14ac:dyDescent="0.2">
      <c r="B5064" s="6" t="s">
        <v>45399</v>
      </c>
      <c r="C5064" s="6">
        <v>105</v>
      </c>
      <c r="D5064" s="6">
        <v>122</v>
      </c>
      <c r="E5064" s="6">
        <v>151</v>
      </c>
      <c r="F5064" s="6">
        <v>129</v>
      </c>
    </row>
    <row r="5065" spans="2:6" x14ac:dyDescent="0.2">
      <c r="B5065" s="6" t="s">
        <v>45400</v>
      </c>
      <c r="C5065" s="6">
        <v>137</v>
      </c>
      <c r="D5065" s="6">
        <v>141</v>
      </c>
      <c r="E5065" s="6">
        <v>111</v>
      </c>
      <c r="F5065" s="6">
        <v>150</v>
      </c>
    </row>
    <row r="5066" spans="2:6" x14ac:dyDescent="0.2">
      <c r="B5066" s="6" t="s">
        <v>45401</v>
      </c>
      <c r="C5066" s="6">
        <v>119</v>
      </c>
      <c r="D5066" s="6">
        <v>104</v>
      </c>
      <c r="E5066" s="6">
        <v>80</v>
      </c>
      <c r="F5066" s="6">
        <v>132</v>
      </c>
    </row>
    <row r="5067" spans="2:6" x14ac:dyDescent="0.2">
      <c r="B5067" s="6" t="s">
        <v>45402</v>
      </c>
      <c r="C5067" s="6">
        <v>101</v>
      </c>
      <c r="D5067" s="6">
        <v>119</v>
      </c>
      <c r="E5067" s="6">
        <v>120</v>
      </c>
      <c r="F5067" s="6">
        <v>132</v>
      </c>
    </row>
    <row r="5068" spans="2:6" x14ac:dyDescent="0.2">
      <c r="B5068" s="6" t="s">
        <v>45403</v>
      </c>
      <c r="C5068" s="6">
        <v>130</v>
      </c>
      <c r="D5068" s="6">
        <v>151</v>
      </c>
      <c r="E5068" s="6">
        <v>142</v>
      </c>
      <c r="F5068" s="6">
        <v>97</v>
      </c>
    </row>
    <row r="5069" spans="2:6" x14ac:dyDescent="0.2">
      <c r="B5069" s="6" t="s">
        <v>45404</v>
      </c>
      <c r="C5069" s="6">
        <v>111</v>
      </c>
      <c r="D5069" s="6">
        <v>91</v>
      </c>
      <c r="E5069" s="6">
        <v>91</v>
      </c>
      <c r="F5069" s="6">
        <v>119</v>
      </c>
    </row>
    <row r="5070" spans="2:6" x14ac:dyDescent="0.2">
      <c r="B5070" s="6" t="s">
        <v>45405</v>
      </c>
      <c r="C5070" s="6">
        <v>88</v>
      </c>
      <c r="D5070" s="6">
        <v>135</v>
      </c>
      <c r="E5070" s="6">
        <v>118</v>
      </c>
      <c r="F5070" s="6">
        <v>126</v>
      </c>
    </row>
    <row r="5071" spans="2:6" x14ac:dyDescent="0.2">
      <c r="B5071" s="6" t="s">
        <v>45406</v>
      </c>
      <c r="C5071" s="6">
        <v>112</v>
      </c>
      <c r="D5071" s="6">
        <v>56</v>
      </c>
      <c r="E5071" s="6">
        <v>63</v>
      </c>
      <c r="F5071" s="6">
        <v>132</v>
      </c>
    </row>
    <row r="5072" spans="2:6" x14ac:dyDescent="0.2">
      <c r="B5072" s="6" t="s">
        <v>45407</v>
      </c>
      <c r="C5072" s="6">
        <v>101</v>
      </c>
      <c r="D5072" s="6">
        <v>145</v>
      </c>
      <c r="E5072" s="6">
        <v>85</v>
      </c>
      <c r="F5072" s="6">
        <v>141</v>
      </c>
    </row>
    <row r="5073" spans="2:6" x14ac:dyDescent="0.2">
      <c r="B5073" s="6" t="s">
        <v>45408</v>
      </c>
      <c r="C5073" s="6">
        <v>100</v>
      </c>
      <c r="D5073" s="6">
        <v>130</v>
      </c>
      <c r="E5073" s="6">
        <v>132</v>
      </c>
      <c r="F5073" s="6">
        <v>120</v>
      </c>
    </row>
    <row r="5074" spans="2:6" x14ac:dyDescent="0.2">
      <c r="B5074" s="6" t="s">
        <v>45409</v>
      </c>
      <c r="C5074" s="6">
        <v>93</v>
      </c>
      <c r="D5074" s="6">
        <v>169</v>
      </c>
      <c r="E5074" s="6">
        <v>178</v>
      </c>
      <c r="F5074" s="6">
        <v>91</v>
      </c>
    </row>
    <row r="5075" spans="2:6" x14ac:dyDescent="0.2">
      <c r="B5075" s="6" t="s">
        <v>45410</v>
      </c>
      <c r="C5075" s="6">
        <v>89</v>
      </c>
      <c r="D5075" s="6">
        <v>119</v>
      </c>
      <c r="E5075" s="6">
        <v>126</v>
      </c>
      <c r="F5075" s="6">
        <v>107</v>
      </c>
    </row>
    <row r="5076" spans="2:6" x14ac:dyDescent="0.2">
      <c r="B5076" s="6" t="s">
        <v>45411</v>
      </c>
      <c r="C5076" s="6">
        <v>102</v>
      </c>
      <c r="D5076" s="6">
        <v>180</v>
      </c>
      <c r="E5076" s="6">
        <v>165</v>
      </c>
      <c r="F5076" s="6">
        <v>162</v>
      </c>
    </row>
    <row r="5077" spans="2:6" x14ac:dyDescent="0.2">
      <c r="B5077" s="6" t="s">
        <v>45412</v>
      </c>
      <c r="C5077" s="6">
        <v>129</v>
      </c>
      <c r="D5077" s="6">
        <v>177</v>
      </c>
      <c r="E5077" s="6">
        <v>161</v>
      </c>
      <c r="F5077" s="6">
        <v>146</v>
      </c>
    </row>
    <row r="5078" spans="2:6" x14ac:dyDescent="0.2">
      <c r="B5078" s="6" t="s">
        <v>45413</v>
      </c>
      <c r="C5078" s="6">
        <v>76</v>
      </c>
      <c r="D5078" s="6">
        <v>182</v>
      </c>
      <c r="E5078" s="6">
        <v>191</v>
      </c>
      <c r="F5078" s="6">
        <v>102</v>
      </c>
    </row>
    <row r="5079" spans="2:6" x14ac:dyDescent="0.2">
      <c r="B5079" s="6" t="s">
        <v>45414</v>
      </c>
      <c r="C5079" s="6">
        <v>88</v>
      </c>
      <c r="D5079" s="6">
        <v>129</v>
      </c>
      <c r="E5079" s="6">
        <v>134</v>
      </c>
      <c r="F5079" s="6">
        <v>100</v>
      </c>
    </row>
    <row r="5080" spans="2:6" x14ac:dyDescent="0.2">
      <c r="B5080" s="6" t="s">
        <v>45415</v>
      </c>
      <c r="C5080" s="6">
        <v>116</v>
      </c>
      <c r="D5080" s="6">
        <v>112</v>
      </c>
      <c r="E5080" s="6">
        <v>93</v>
      </c>
      <c r="F5080" s="6">
        <v>113</v>
      </c>
    </row>
    <row r="5081" spans="2:6" x14ac:dyDescent="0.2">
      <c r="B5081" s="6" t="s">
        <v>45416</v>
      </c>
      <c r="C5081" s="6">
        <v>117</v>
      </c>
      <c r="D5081" s="6">
        <v>140</v>
      </c>
      <c r="E5081" s="6">
        <v>155</v>
      </c>
      <c r="F5081" s="6">
        <v>135</v>
      </c>
    </row>
    <row r="5082" spans="2:6" x14ac:dyDescent="0.2">
      <c r="B5082" s="6" t="s">
        <v>45417</v>
      </c>
      <c r="C5082" s="6">
        <v>92</v>
      </c>
      <c r="D5082" s="6">
        <v>136</v>
      </c>
      <c r="E5082" s="6">
        <v>114</v>
      </c>
      <c r="F5082" s="6">
        <v>96</v>
      </c>
    </row>
    <row r="5083" spans="2:6" x14ac:dyDescent="0.2">
      <c r="B5083" s="6" t="s">
        <v>45418</v>
      </c>
      <c r="C5083" s="6">
        <v>112</v>
      </c>
      <c r="D5083" s="6">
        <v>62</v>
      </c>
      <c r="E5083" s="6">
        <v>84</v>
      </c>
      <c r="F5083" s="6">
        <v>131</v>
      </c>
    </row>
    <row r="5084" spans="2:6" x14ac:dyDescent="0.2">
      <c r="B5084" s="6" t="s">
        <v>45419</v>
      </c>
      <c r="C5084" s="6">
        <v>127</v>
      </c>
      <c r="D5084" s="6">
        <v>128</v>
      </c>
      <c r="E5084" s="6">
        <v>119</v>
      </c>
      <c r="F5084" s="6">
        <v>131</v>
      </c>
    </row>
    <row r="5085" spans="2:6" x14ac:dyDescent="0.2">
      <c r="B5085" s="6" t="s">
        <v>45420</v>
      </c>
      <c r="C5085" s="6">
        <v>93</v>
      </c>
      <c r="D5085" s="6">
        <v>88</v>
      </c>
      <c r="E5085" s="6">
        <v>119</v>
      </c>
      <c r="F5085" s="6">
        <v>110</v>
      </c>
    </row>
    <row r="5086" spans="2:6" x14ac:dyDescent="0.2">
      <c r="B5086" s="6" t="s">
        <v>45421</v>
      </c>
      <c r="C5086" s="6">
        <v>91</v>
      </c>
      <c r="D5086" s="6">
        <v>102</v>
      </c>
      <c r="E5086" s="6">
        <v>146</v>
      </c>
      <c r="F5086" s="6">
        <v>119</v>
      </c>
    </row>
    <row r="5087" spans="2:6" x14ac:dyDescent="0.2">
      <c r="B5087" s="6" t="s">
        <v>45422</v>
      </c>
      <c r="C5087" s="6">
        <v>94</v>
      </c>
      <c r="D5087" s="6">
        <v>159</v>
      </c>
      <c r="E5087" s="6">
        <v>148</v>
      </c>
      <c r="F5087" s="6">
        <v>126</v>
      </c>
    </row>
    <row r="5088" spans="2:6" x14ac:dyDescent="0.2">
      <c r="B5088" s="6" t="s">
        <v>45423</v>
      </c>
      <c r="C5088" s="6">
        <v>134</v>
      </c>
      <c r="D5088" s="6">
        <v>151</v>
      </c>
      <c r="E5088" s="6">
        <v>132</v>
      </c>
      <c r="F5088" s="6">
        <v>118</v>
      </c>
    </row>
    <row r="5089" spans="2:6" x14ac:dyDescent="0.2">
      <c r="B5089" s="6" t="s">
        <v>45424</v>
      </c>
      <c r="C5089" s="6">
        <v>99</v>
      </c>
      <c r="D5089" s="6">
        <v>164</v>
      </c>
      <c r="E5089" s="6">
        <v>132</v>
      </c>
      <c r="F5089" s="6">
        <v>126</v>
      </c>
    </row>
    <row r="5090" spans="2:6" x14ac:dyDescent="0.2">
      <c r="B5090" s="6" t="s">
        <v>45425</v>
      </c>
      <c r="C5090" s="6">
        <v>122</v>
      </c>
      <c r="D5090" s="6">
        <v>152</v>
      </c>
      <c r="E5090" s="6">
        <v>179</v>
      </c>
      <c r="F5090" s="6">
        <v>132</v>
      </c>
    </row>
    <row r="5091" spans="2:6" x14ac:dyDescent="0.2">
      <c r="B5091" s="6" t="s">
        <v>45426</v>
      </c>
      <c r="C5091" s="6">
        <v>116</v>
      </c>
      <c r="D5091" s="6">
        <v>155</v>
      </c>
      <c r="E5091" s="6">
        <v>120</v>
      </c>
      <c r="F5091" s="6">
        <v>155</v>
      </c>
    </row>
    <row r="5092" spans="2:6" x14ac:dyDescent="0.2">
      <c r="B5092" s="6" t="s">
        <v>45427</v>
      </c>
      <c r="C5092" s="6">
        <v>131</v>
      </c>
      <c r="D5092" s="6">
        <v>63</v>
      </c>
      <c r="E5092" s="6">
        <v>75</v>
      </c>
      <c r="F5092" s="6">
        <v>147</v>
      </c>
    </row>
    <row r="5093" spans="2:6" x14ac:dyDescent="0.2">
      <c r="B5093" s="6" t="s">
        <v>45428</v>
      </c>
      <c r="C5093" s="6">
        <v>100</v>
      </c>
      <c r="D5093" s="6">
        <v>197</v>
      </c>
      <c r="E5093" s="6">
        <v>184</v>
      </c>
      <c r="F5093" s="6">
        <v>120</v>
      </c>
    </row>
    <row r="5094" spans="2:6" x14ac:dyDescent="0.2">
      <c r="B5094" s="6" t="s">
        <v>45429</v>
      </c>
      <c r="C5094" s="6">
        <v>121</v>
      </c>
      <c r="D5094" s="6">
        <v>119</v>
      </c>
      <c r="E5094" s="6">
        <v>96</v>
      </c>
      <c r="F5094" s="6">
        <v>172</v>
      </c>
    </row>
    <row r="5095" spans="2:6" x14ac:dyDescent="0.2">
      <c r="B5095" s="6" t="s">
        <v>45430</v>
      </c>
      <c r="C5095" s="6">
        <v>103</v>
      </c>
      <c r="D5095" s="6">
        <v>134</v>
      </c>
      <c r="E5095" s="6">
        <v>131</v>
      </c>
      <c r="F5095" s="6">
        <v>126</v>
      </c>
    </row>
    <row r="5096" spans="2:6" x14ac:dyDescent="0.2">
      <c r="B5096" s="6" t="s">
        <v>45431</v>
      </c>
      <c r="C5096" s="6">
        <v>122</v>
      </c>
      <c r="D5096" s="6">
        <v>126</v>
      </c>
      <c r="E5096" s="6">
        <v>123</v>
      </c>
      <c r="F5096" s="6">
        <v>147</v>
      </c>
    </row>
    <row r="5097" spans="2:6" x14ac:dyDescent="0.2">
      <c r="B5097" s="6" t="s">
        <v>45432</v>
      </c>
      <c r="C5097" s="6">
        <v>116</v>
      </c>
      <c r="D5097" s="6">
        <v>123</v>
      </c>
      <c r="E5097" s="6">
        <v>105</v>
      </c>
      <c r="F5097" s="6">
        <v>165</v>
      </c>
    </row>
    <row r="5098" spans="2:6" x14ac:dyDescent="0.2">
      <c r="B5098" s="6" t="s">
        <v>45433</v>
      </c>
      <c r="C5098" s="6">
        <v>104</v>
      </c>
      <c r="D5098" s="6">
        <v>136</v>
      </c>
      <c r="E5098" s="6">
        <v>114</v>
      </c>
      <c r="F5098" s="6">
        <v>148</v>
      </c>
    </row>
    <row r="5099" spans="2:6" x14ac:dyDescent="0.2">
      <c r="B5099" s="6" t="s">
        <v>45434</v>
      </c>
      <c r="C5099" s="6">
        <v>86</v>
      </c>
      <c r="D5099" s="6">
        <v>114</v>
      </c>
      <c r="E5099" s="6">
        <v>129</v>
      </c>
      <c r="F5099" s="6">
        <v>127</v>
      </c>
    </row>
    <row r="5100" spans="2:6" x14ac:dyDescent="0.2">
      <c r="B5100" s="6" t="s">
        <v>45435</v>
      </c>
      <c r="C5100" s="6">
        <v>44</v>
      </c>
      <c r="D5100" s="6">
        <v>113</v>
      </c>
      <c r="E5100" s="6">
        <v>133</v>
      </c>
      <c r="F5100" s="6">
        <v>58</v>
      </c>
    </row>
    <row r="5101" spans="2:6" x14ac:dyDescent="0.2">
      <c r="B5101" s="6" t="s">
        <v>45436</v>
      </c>
      <c r="C5101" s="6">
        <v>118</v>
      </c>
      <c r="D5101" s="6">
        <v>76</v>
      </c>
      <c r="E5101" s="6">
        <v>108</v>
      </c>
      <c r="F5101" s="6">
        <v>154</v>
      </c>
    </row>
    <row r="5102" spans="2:6" x14ac:dyDescent="0.2">
      <c r="B5102" s="6" t="s">
        <v>45437</v>
      </c>
      <c r="C5102" s="6">
        <v>141</v>
      </c>
      <c r="D5102" s="6">
        <v>173</v>
      </c>
      <c r="E5102" s="6">
        <v>166</v>
      </c>
      <c r="F5102" s="6">
        <v>153</v>
      </c>
    </row>
    <row r="5103" spans="2:6" x14ac:dyDescent="0.2">
      <c r="B5103" s="6" t="s">
        <v>45438</v>
      </c>
      <c r="C5103" s="6">
        <v>113</v>
      </c>
      <c r="D5103" s="6">
        <v>130</v>
      </c>
      <c r="E5103" s="6">
        <v>141</v>
      </c>
      <c r="F5103" s="6">
        <v>135</v>
      </c>
    </row>
    <row r="5104" spans="2:6" x14ac:dyDescent="0.2">
      <c r="B5104" s="6" t="s">
        <v>45439</v>
      </c>
      <c r="C5104" s="6">
        <v>143</v>
      </c>
      <c r="D5104" s="6">
        <v>175</v>
      </c>
      <c r="E5104" s="6">
        <v>163</v>
      </c>
      <c r="F5104" s="6">
        <v>155</v>
      </c>
    </row>
    <row r="5105" spans="2:6" x14ac:dyDescent="0.2">
      <c r="B5105" s="6" t="s">
        <v>45440</v>
      </c>
      <c r="C5105" s="6">
        <v>200</v>
      </c>
      <c r="D5105" s="6">
        <v>118</v>
      </c>
      <c r="E5105" s="6">
        <v>147</v>
      </c>
      <c r="F5105" s="6">
        <v>175</v>
      </c>
    </row>
    <row r="5106" spans="2:6" x14ac:dyDescent="0.2">
      <c r="B5106" s="6" t="s">
        <v>45441</v>
      </c>
      <c r="C5106" s="6">
        <v>179</v>
      </c>
      <c r="D5106" s="6">
        <v>211</v>
      </c>
      <c r="E5106" s="6">
        <v>198</v>
      </c>
      <c r="F5106" s="6">
        <v>161</v>
      </c>
    </row>
    <row r="5107" spans="2:6" x14ac:dyDescent="0.2">
      <c r="B5107" s="6" t="s">
        <v>45442</v>
      </c>
      <c r="C5107" s="6">
        <v>179</v>
      </c>
      <c r="D5107" s="6">
        <v>184</v>
      </c>
      <c r="E5107" s="6">
        <v>214</v>
      </c>
      <c r="F5107" s="6">
        <v>191</v>
      </c>
    </row>
    <row r="5108" spans="2:6" x14ac:dyDescent="0.2">
      <c r="B5108" s="6" t="s">
        <v>45443</v>
      </c>
      <c r="C5108" s="6">
        <v>147</v>
      </c>
      <c r="D5108" s="6">
        <v>130</v>
      </c>
      <c r="E5108" s="6">
        <v>170</v>
      </c>
      <c r="F5108" s="6">
        <v>180</v>
      </c>
    </row>
    <row r="5109" spans="2:6" x14ac:dyDescent="0.2">
      <c r="B5109" s="6" t="s">
        <v>45444</v>
      </c>
      <c r="C5109" s="6">
        <v>168</v>
      </c>
      <c r="D5109" s="6">
        <v>166</v>
      </c>
      <c r="E5109" s="6">
        <v>201</v>
      </c>
      <c r="F5109" s="6">
        <v>154</v>
      </c>
    </row>
    <row r="5110" spans="2:6" x14ac:dyDescent="0.2">
      <c r="B5110" s="6" t="s">
        <v>45445</v>
      </c>
      <c r="C5110" s="6">
        <v>165</v>
      </c>
      <c r="D5110" s="6">
        <v>180</v>
      </c>
      <c r="E5110" s="6">
        <v>203</v>
      </c>
      <c r="F5110" s="6">
        <v>124</v>
      </c>
    </row>
    <row r="5111" spans="2:6" x14ac:dyDescent="0.2">
      <c r="B5111" s="6" t="s">
        <v>45446</v>
      </c>
      <c r="C5111" s="6">
        <v>132</v>
      </c>
      <c r="D5111" s="6">
        <v>190</v>
      </c>
      <c r="E5111" s="6">
        <v>210</v>
      </c>
      <c r="F5111" s="6">
        <v>138</v>
      </c>
    </row>
    <row r="5112" spans="2:6" x14ac:dyDescent="0.2">
      <c r="B5112" s="6" t="s">
        <v>45447</v>
      </c>
      <c r="C5112" s="6">
        <v>167</v>
      </c>
      <c r="D5112" s="6">
        <v>169</v>
      </c>
      <c r="E5112" s="6">
        <v>179</v>
      </c>
      <c r="F5112" s="6">
        <v>134</v>
      </c>
    </row>
    <row r="5113" spans="2:6" x14ac:dyDescent="0.2">
      <c r="B5113" s="6" t="s">
        <v>45448</v>
      </c>
      <c r="C5113" s="6">
        <v>148</v>
      </c>
      <c r="D5113" s="6">
        <v>152</v>
      </c>
      <c r="E5113" s="6">
        <v>143</v>
      </c>
      <c r="F5113" s="6">
        <v>176</v>
      </c>
    </row>
    <row r="5114" spans="2:6" x14ac:dyDescent="0.2">
      <c r="B5114" s="6" t="s">
        <v>45449</v>
      </c>
      <c r="C5114" s="6">
        <v>187</v>
      </c>
      <c r="D5114" s="6">
        <v>220</v>
      </c>
      <c r="E5114" s="6">
        <v>252</v>
      </c>
      <c r="F5114" s="6">
        <v>189</v>
      </c>
    </row>
    <row r="5115" spans="2:6" x14ac:dyDescent="0.2">
      <c r="B5115" s="6" t="s">
        <v>45450</v>
      </c>
      <c r="C5115" s="6">
        <v>177</v>
      </c>
      <c r="D5115" s="6">
        <v>143</v>
      </c>
      <c r="E5115" s="6">
        <v>199</v>
      </c>
      <c r="F5115" s="6">
        <v>187</v>
      </c>
    </row>
    <row r="5116" spans="2:6" x14ac:dyDescent="0.2">
      <c r="B5116" s="6" t="s">
        <v>45451</v>
      </c>
      <c r="C5116" s="6">
        <v>168</v>
      </c>
      <c r="D5116" s="6">
        <v>165</v>
      </c>
      <c r="E5116" s="6">
        <v>169</v>
      </c>
      <c r="F5116" s="6">
        <v>162</v>
      </c>
    </row>
    <row r="5117" spans="2:6" x14ac:dyDescent="0.2">
      <c r="B5117" s="6" t="s">
        <v>45452</v>
      </c>
      <c r="C5117" s="6">
        <v>165</v>
      </c>
      <c r="D5117" s="6">
        <v>234</v>
      </c>
      <c r="E5117" s="6">
        <v>221</v>
      </c>
      <c r="F5117" s="6">
        <v>156</v>
      </c>
    </row>
    <row r="5118" spans="2:6" x14ac:dyDescent="0.2">
      <c r="B5118" s="6" t="s">
        <v>45453</v>
      </c>
      <c r="C5118" s="6">
        <v>166</v>
      </c>
      <c r="D5118" s="6">
        <v>104</v>
      </c>
      <c r="E5118" s="6">
        <v>143</v>
      </c>
      <c r="F5118" s="6">
        <v>154</v>
      </c>
    </row>
    <row r="5119" spans="2:6" x14ac:dyDescent="0.2">
      <c r="B5119" s="6" t="s">
        <v>45454</v>
      </c>
      <c r="C5119" s="6">
        <v>174</v>
      </c>
      <c r="D5119" s="6">
        <v>145</v>
      </c>
      <c r="E5119" s="6">
        <v>163</v>
      </c>
      <c r="F5119" s="6">
        <v>207</v>
      </c>
    </row>
    <row r="5120" spans="2:6" x14ac:dyDescent="0.2">
      <c r="B5120" s="6" t="s">
        <v>45455</v>
      </c>
      <c r="C5120" s="6">
        <v>149</v>
      </c>
      <c r="D5120" s="6">
        <v>154</v>
      </c>
      <c r="E5120" s="6">
        <v>161</v>
      </c>
      <c r="F5120" s="6">
        <v>116</v>
      </c>
    </row>
    <row r="5121" spans="2:6" x14ac:dyDescent="0.2">
      <c r="B5121" s="6" t="s">
        <v>45456</v>
      </c>
      <c r="C5121" s="6">
        <v>103</v>
      </c>
      <c r="D5121" s="6">
        <v>137</v>
      </c>
      <c r="E5121" s="6">
        <v>174</v>
      </c>
      <c r="F5121" s="6">
        <v>125</v>
      </c>
    </row>
    <row r="5122" spans="2:6" x14ac:dyDescent="0.2">
      <c r="B5122" s="6" t="s">
        <v>45457</v>
      </c>
      <c r="C5122" s="6">
        <v>99</v>
      </c>
      <c r="D5122" s="6">
        <v>178</v>
      </c>
      <c r="E5122" s="6">
        <v>233</v>
      </c>
      <c r="F5122" s="6">
        <v>118</v>
      </c>
    </row>
    <row r="5123" spans="2:6" x14ac:dyDescent="0.2">
      <c r="B5123" s="6" t="s">
        <v>45458</v>
      </c>
      <c r="C5123" s="6">
        <v>168</v>
      </c>
      <c r="D5123" s="6">
        <v>177</v>
      </c>
      <c r="E5123" s="6">
        <v>223</v>
      </c>
      <c r="F5123" s="6">
        <v>176</v>
      </c>
    </row>
    <row r="5124" spans="2:6" x14ac:dyDescent="0.2">
      <c r="B5124" s="6" t="s">
        <v>45459</v>
      </c>
      <c r="C5124" s="6">
        <v>152</v>
      </c>
      <c r="D5124" s="6">
        <v>204</v>
      </c>
      <c r="E5124" s="6">
        <v>218</v>
      </c>
      <c r="F5124" s="6">
        <v>156</v>
      </c>
    </row>
    <row r="5125" spans="2:6" x14ac:dyDescent="0.2">
      <c r="B5125" s="6" t="s">
        <v>45460</v>
      </c>
      <c r="C5125" s="6">
        <v>158</v>
      </c>
      <c r="D5125" s="6">
        <v>151</v>
      </c>
      <c r="E5125" s="6">
        <v>182</v>
      </c>
      <c r="F5125" s="6">
        <v>167</v>
      </c>
    </row>
    <row r="5126" spans="2:6" x14ac:dyDescent="0.2">
      <c r="B5126" s="6" t="s">
        <v>45461</v>
      </c>
      <c r="C5126" s="6">
        <v>166</v>
      </c>
      <c r="D5126" s="6">
        <v>148</v>
      </c>
      <c r="E5126" s="6">
        <v>155</v>
      </c>
      <c r="F5126" s="6">
        <v>129</v>
      </c>
    </row>
    <row r="5127" spans="2:6" x14ac:dyDescent="0.2">
      <c r="B5127" s="6" t="s">
        <v>45462</v>
      </c>
      <c r="C5127" s="6">
        <v>159</v>
      </c>
      <c r="D5127" s="6">
        <v>162</v>
      </c>
      <c r="E5127" s="6">
        <v>189</v>
      </c>
      <c r="F5127" s="6">
        <v>154</v>
      </c>
    </row>
    <row r="5128" spans="2:6" x14ac:dyDescent="0.2">
      <c r="B5128" s="6" t="s">
        <v>45463</v>
      </c>
      <c r="C5128" s="6">
        <v>201</v>
      </c>
      <c r="D5128" s="6">
        <v>256</v>
      </c>
      <c r="E5128" s="6">
        <v>235</v>
      </c>
      <c r="F5128" s="6">
        <v>165</v>
      </c>
    </row>
    <row r="5129" spans="2:6" x14ac:dyDescent="0.2">
      <c r="B5129" s="6" t="s">
        <v>45464</v>
      </c>
      <c r="C5129" s="6">
        <v>149</v>
      </c>
      <c r="D5129" s="6">
        <v>182</v>
      </c>
      <c r="E5129" s="6">
        <v>235</v>
      </c>
      <c r="F5129" s="6">
        <v>124</v>
      </c>
    </row>
    <row r="5130" spans="2:6" x14ac:dyDescent="0.2">
      <c r="B5130" s="6" t="s">
        <v>45465</v>
      </c>
      <c r="C5130" s="6">
        <v>166</v>
      </c>
      <c r="D5130" s="6">
        <v>146</v>
      </c>
      <c r="E5130" s="6">
        <v>171</v>
      </c>
      <c r="F5130" s="6">
        <v>144</v>
      </c>
    </row>
    <row r="5131" spans="2:6" x14ac:dyDescent="0.2">
      <c r="B5131" s="6" t="s">
        <v>45466</v>
      </c>
      <c r="C5131" s="6">
        <v>164</v>
      </c>
      <c r="D5131" s="6">
        <v>180</v>
      </c>
      <c r="E5131" s="6">
        <v>220</v>
      </c>
      <c r="F5131" s="6">
        <v>158</v>
      </c>
    </row>
    <row r="5132" spans="2:6" x14ac:dyDescent="0.2">
      <c r="B5132" s="6" t="s">
        <v>45467</v>
      </c>
      <c r="C5132" s="6">
        <v>199</v>
      </c>
      <c r="D5132" s="6">
        <v>206</v>
      </c>
      <c r="E5132" s="6">
        <v>208</v>
      </c>
      <c r="F5132" s="6">
        <v>179</v>
      </c>
    </row>
    <row r="5133" spans="2:6" x14ac:dyDescent="0.2">
      <c r="B5133" s="6" t="s">
        <v>45468</v>
      </c>
      <c r="C5133" s="6">
        <v>102</v>
      </c>
      <c r="D5133" s="6">
        <v>161</v>
      </c>
      <c r="E5133" s="6">
        <v>205</v>
      </c>
      <c r="F5133" s="6">
        <v>103</v>
      </c>
    </row>
    <row r="5134" spans="2:6" x14ac:dyDescent="0.2">
      <c r="B5134" s="6" t="s">
        <v>45469</v>
      </c>
      <c r="C5134" s="6">
        <v>162</v>
      </c>
      <c r="D5134" s="6">
        <v>202</v>
      </c>
      <c r="E5134" s="6">
        <v>205</v>
      </c>
      <c r="F5134" s="6">
        <v>193</v>
      </c>
    </row>
    <row r="5135" spans="2:6" x14ac:dyDescent="0.2">
      <c r="B5135" s="6" t="s">
        <v>45470</v>
      </c>
      <c r="C5135" s="6">
        <v>173</v>
      </c>
      <c r="D5135" s="6">
        <v>176</v>
      </c>
      <c r="E5135" s="6">
        <v>170</v>
      </c>
      <c r="F5135" s="6">
        <v>135</v>
      </c>
    </row>
    <row r="5136" spans="2:6" x14ac:dyDescent="0.2">
      <c r="B5136" s="6" t="s">
        <v>45471</v>
      </c>
      <c r="C5136" s="6">
        <v>154</v>
      </c>
      <c r="D5136" s="6">
        <v>150</v>
      </c>
      <c r="E5136" s="6">
        <v>194</v>
      </c>
      <c r="F5136" s="6">
        <v>186</v>
      </c>
    </row>
    <row r="5137" spans="2:6" x14ac:dyDescent="0.2">
      <c r="B5137" s="6" t="s">
        <v>45472</v>
      </c>
      <c r="C5137" s="6">
        <v>165</v>
      </c>
      <c r="D5137" s="6">
        <v>173</v>
      </c>
      <c r="E5137" s="6">
        <v>191</v>
      </c>
      <c r="F5137" s="6">
        <v>158</v>
      </c>
    </row>
    <row r="5138" spans="2:6" x14ac:dyDescent="0.2">
      <c r="B5138" s="6" t="s">
        <v>45473</v>
      </c>
      <c r="C5138" s="6">
        <v>106</v>
      </c>
      <c r="D5138" s="6">
        <v>209</v>
      </c>
      <c r="E5138" s="6">
        <v>242</v>
      </c>
      <c r="F5138" s="6">
        <v>106</v>
      </c>
    </row>
    <row r="5139" spans="2:6" x14ac:dyDescent="0.2">
      <c r="B5139" s="6" t="s">
        <v>45474</v>
      </c>
      <c r="C5139" s="6">
        <v>144</v>
      </c>
      <c r="D5139" s="6">
        <v>165</v>
      </c>
      <c r="E5139" s="6">
        <v>180</v>
      </c>
      <c r="F5139" s="6">
        <v>164</v>
      </c>
    </row>
    <row r="5140" spans="2:6" x14ac:dyDescent="0.2">
      <c r="B5140" s="6" t="s">
        <v>45475</v>
      </c>
      <c r="C5140" s="6">
        <v>138</v>
      </c>
      <c r="D5140" s="6">
        <v>129</v>
      </c>
      <c r="E5140" s="6">
        <v>166</v>
      </c>
      <c r="F5140" s="6">
        <v>157</v>
      </c>
    </row>
    <row r="5141" spans="2:6" x14ac:dyDescent="0.2">
      <c r="B5141" s="6" t="s">
        <v>45476</v>
      </c>
      <c r="C5141" s="6">
        <v>155</v>
      </c>
      <c r="D5141" s="6">
        <v>160</v>
      </c>
      <c r="E5141" s="6">
        <v>207</v>
      </c>
      <c r="F5141" s="6">
        <v>144</v>
      </c>
    </row>
    <row r="5142" spans="2:6" x14ac:dyDescent="0.2">
      <c r="B5142" s="6" t="s">
        <v>45477</v>
      </c>
      <c r="C5142" s="6">
        <v>145</v>
      </c>
      <c r="D5142" s="6">
        <v>111</v>
      </c>
      <c r="E5142" s="6">
        <v>163</v>
      </c>
      <c r="F5142" s="6">
        <v>143</v>
      </c>
    </row>
    <row r="5143" spans="2:6" x14ac:dyDescent="0.2">
      <c r="B5143" s="6" t="s">
        <v>45478</v>
      </c>
      <c r="C5143" s="6">
        <v>184</v>
      </c>
      <c r="D5143" s="6">
        <v>141</v>
      </c>
      <c r="E5143" s="6">
        <v>191</v>
      </c>
      <c r="F5143" s="6">
        <v>174</v>
      </c>
    </row>
    <row r="5144" spans="2:6" x14ac:dyDescent="0.2">
      <c r="B5144" s="6" t="s">
        <v>45479</v>
      </c>
      <c r="C5144" s="6">
        <v>182</v>
      </c>
      <c r="D5144" s="6">
        <v>190</v>
      </c>
      <c r="E5144" s="6">
        <v>225</v>
      </c>
      <c r="F5144" s="6">
        <v>181</v>
      </c>
    </row>
    <row r="5145" spans="2:6" x14ac:dyDescent="0.2">
      <c r="B5145" s="6" t="s">
        <v>45480</v>
      </c>
      <c r="C5145" s="6">
        <v>177</v>
      </c>
      <c r="D5145" s="6">
        <v>109</v>
      </c>
      <c r="E5145" s="6">
        <v>138</v>
      </c>
      <c r="F5145" s="6">
        <v>173</v>
      </c>
    </row>
    <row r="5146" spans="2:6" x14ac:dyDescent="0.2">
      <c r="B5146" s="6" t="s">
        <v>45481</v>
      </c>
      <c r="C5146" s="6">
        <v>149</v>
      </c>
      <c r="D5146" s="6">
        <v>185</v>
      </c>
      <c r="E5146" s="6">
        <v>197</v>
      </c>
      <c r="F5146" s="6">
        <v>159</v>
      </c>
    </row>
    <row r="5147" spans="2:6" x14ac:dyDescent="0.2">
      <c r="B5147" s="6" t="s">
        <v>45482</v>
      </c>
      <c r="C5147" s="6">
        <v>124</v>
      </c>
      <c r="D5147" s="6">
        <v>122</v>
      </c>
      <c r="E5147" s="6">
        <v>130</v>
      </c>
      <c r="F5147" s="6">
        <v>138</v>
      </c>
    </row>
    <row r="5148" spans="2:6" x14ac:dyDescent="0.2">
      <c r="B5148" s="6" t="s">
        <v>45483</v>
      </c>
      <c r="C5148" s="6">
        <v>192</v>
      </c>
      <c r="D5148" s="6">
        <v>167</v>
      </c>
      <c r="E5148" s="6">
        <v>206</v>
      </c>
      <c r="F5148" s="6">
        <v>130</v>
      </c>
    </row>
    <row r="5149" spans="2:6" x14ac:dyDescent="0.2">
      <c r="B5149" s="6" t="s">
        <v>45484</v>
      </c>
      <c r="C5149" s="6">
        <v>129</v>
      </c>
      <c r="D5149" s="6">
        <v>176</v>
      </c>
      <c r="E5149" s="6">
        <v>217</v>
      </c>
      <c r="F5149" s="6">
        <v>142</v>
      </c>
    </row>
    <row r="5150" spans="2:6" x14ac:dyDescent="0.2">
      <c r="B5150" s="6" t="s">
        <v>45485</v>
      </c>
      <c r="C5150" s="6">
        <v>177</v>
      </c>
      <c r="D5150" s="6">
        <v>171</v>
      </c>
      <c r="E5150" s="6">
        <v>143</v>
      </c>
      <c r="F5150" s="6">
        <v>144</v>
      </c>
    </row>
    <row r="5151" spans="2:6" x14ac:dyDescent="0.2">
      <c r="B5151" s="6" t="s">
        <v>45486</v>
      </c>
      <c r="C5151" s="6">
        <v>162</v>
      </c>
      <c r="D5151" s="6">
        <v>168</v>
      </c>
      <c r="E5151" s="6">
        <v>221</v>
      </c>
      <c r="F5151" s="6">
        <v>167</v>
      </c>
    </row>
    <row r="5152" spans="2:6" x14ac:dyDescent="0.2">
      <c r="B5152" s="6" t="s">
        <v>45487</v>
      </c>
      <c r="C5152" s="6">
        <v>219</v>
      </c>
      <c r="D5152" s="6">
        <v>166</v>
      </c>
      <c r="E5152" s="6">
        <v>181</v>
      </c>
      <c r="F5152" s="6">
        <v>149</v>
      </c>
    </row>
    <row r="5153" spans="2:6" x14ac:dyDescent="0.2">
      <c r="B5153" s="6" t="s">
        <v>45488</v>
      </c>
      <c r="C5153" s="6">
        <v>147</v>
      </c>
      <c r="D5153" s="6">
        <v>141</v>
      </c>
      <c r="E5153" s="6">
        <v>187</v>
      </c>
      <c r="F5153" s="6">
        <v>127</v>
      </c>
    </row>
    <row r="5154" spans="2:6" x14ac:dyDescent="0.2">
      <c r="B5154" s="6" t="s">
        <v>45489</v>
      </c>
      <c r="C5154" s="6">
        <v>161</v>
      </c>
      <c r="D5154" s="6">
        <v>123</v>
      </c>
      <c r="E5154" s="6">
        <v>163</v>
      </c>
      <c r="F5154" s="6">
        <v>177</v>
      </c>
    </row>
    <row r="5155" spans="2:6" x14ac:dyDescent="0.2">
      <c r="B5155" s="6" t="s">
        <v>45490</v>
      </c>
      <c r="C5155" s="6">
        <v>126</v>
      </c>
      <c r="D5155" s="6">
        <v>141</v>
      </c>
      <c r="E5155" s="6">
        <v>177</v>
      </c>
      <c r="F5155" s="6">
        <v>111</v>
      </c>
    </row>
    <row r="5156" spans="2:6" x14ac:dyDescent="0.2">
      <c r="B5156" s="6" t="s">
        <v>45491</v>
      </c>
      <c r="C5156" s="6">
        <v>129</v>
      </c>
      <c r="D5156" s="6">
        <v>178</v>
      </c>
      <c r="E5156" s="6">
        <v>172</v>
      </c>
      <c r="F5156" s="6">
        <v>135</v>
      </c>
    </row>
    <row r="5157" spans="2:6" x14ac:dyDescent="0.2">
      <c r="B5157" s="6" t="s">
        <v>45492</v>
      </c>
      <c r="C5157" s="6">
        <v>139</v>
      </c>
      <c r="D5157" s="6">
        <v>177</v>
      </c>
      <c r="E5157" s="6">
        <v>171</v>
      </c>
      <c r="F5157" s="6">
        <v>155</v>
      </c>
    </row>
    <row r="5158" spans="2:6" x14ac:dyDescent="0.2">
      <c r="B5158" s="6" t="s">
        <v>45493</v>
      </c>
      <c r="C5158" s="6">
        <v>104</v>
      </c>
      <c r="D5158" s="6">
        <v>134</v>
      </c>
      <c r="E5158" s="6">
        <v>178</v>
      </c>
      <c r="F5158" s="6">
        <v>89</v>
      </c>
    </row>
    <row r="5159" spans="2:6" x14ac:dyDescent="0.2">
      <c r="B5159" s="6" t="s">
        <v>45494</v>
      </c>
      <c r="C5159" s="6">
        <v>202</v>
      </c>
      <c r="D5159" s="6">
        <v>146</v>
      </c>
      <c r="E5159" s="6">
        <v>220</v>
      </c>
      <c r="F5159" s="6">
        <v>186</v>
      </c>
    </row>
    <row r="5160" spans="2:6" x14ac:dyDescent="0.2">
      <c r="B5160" s="6" t="s">
        <v>45495</v>
      </c>
      <c r="C5160" s="6">
        <v>114</v>
      </c>
      <c r="D5160" s="6">
        <v>151</v>
      </c>
      <c r="E5160" s="6">
        <v>217</v>
      </c>
      <c r="F5160" s="6">
        <v>124</v>
      </c>
    </row>
    <row r="5161" spans="2:6" x14ac:dyDescent="0.2">
      <c r="B5161" s="6" t="s">
        <v>45496</v>
      </c>
      <c r="C5161" s="6">
        <v>181</v>
      </c>
      <c r="D5161" s="6">
        <v>165</v>
      </c>
      <c r="E5161" s="6">
        <v>184</v>
      </c>
      <c r="F5161" s="6">
        <v>176</v>
      </c>
    </row>
    <row r="5162" spans="2:6" x14ac:dyDescent="0.2">
      <c r="B5162" s="6" t="s">
        <v>45497</v>
      </c>
      <c r="C5162" s="6">
        <v>174</v>
      </c>
      <c r="D5162" s="6">
        <v>173</v>
      </c>
      <c r="E5162" s="6">
        <v>172</v>
      </c>
      <c r="F5162" s="6">
        <v>157</v>
      </c>
    </row>
    <row r="5163" spans="2:6" x14ac:dyDescent="0.2">
      <c r="B5163" s="6" t="s">
        <v>45498</v>
      </c>
      <c r="C5163" s="6">
        <v>151</v>
      </c>
      <c r="D5163" s="6">
        <v>154</v>
      </c>
      <c r="E5163" s="6">
        <v>183</v>
      </c>
      <c r="F5163" s="6">
        <v>126</v>
      </c>
    </row>
    <row r="5164" spans="2:6" x14ac:dyDescent="0.2">
      <c r="B5164" s="6" t="s">
        <v>45499</v>
      </c>
      <c r="C5164" s="6">
        <v>133</v>
      </c>
      <c r="D5164" s="6">
        <v>190</v>
      </c>
      <c r="E5164" s="6">
        <v>210</v>
      </c>
      <c r="F5164" s="6">
        <v>155</v>
      </c>
    </row>
    <row r="5165" spans="2:6" x14ac:dyDescent="0.2">
      <c r="B5165" s="6" t="s">
        <v>45500</v>
      </c>
      <c r="C5165" s="6">
        <v>176</v>
      </c>
      <c r="D5165" s="6">
        <v>149</v>
      </c>
      <c r="E5165" s="6">
        <v>172</v>
      </c>
      <c r="F5165" s="6">
        <v>219</v>
      </c>
    </row>
    <row r="5166" spans="2:6" x14ac:dyDescent="0.2">
      <c r="B5166" s="6" t="s">
        <v>45501</v>
      </c>
      <c r="C5166" s="6">
        <v>154</v>
      </c>
      <c r="D5166" s="6">
        <v>136</v>
      </c>
      <c r="E5166" s="6">
        <v>136</v>
      </c>
      <c r="F5166" s="6">
        <v>164</v>
      </c>
    </row>
    <row r="5167" spans="2:6" x14ac:dyDescent="0.2">
      <c r="B5167" s="6" t="s">
        <v>45502</v>
      </c>
      <c r="C5167" s="6">
        <v>150</v>
      </c>
      <c r="D5167" s="6">
        <v>149</v>
      </c>
      <c r="E5167" s="6">
        <v>166</v>
      </c>
      <c r="F5167" s="6">
        <v>151</v>
      </c>
    </row>
    <row r="5168" spans="2:6" x14ac:dyDescent="0.2">
      <c r="B5168" s="6" t="s">
        <v>45503</v>
      </c>
      <c r="C5168" s="6">
        <v>140</v>
      </c>
      <c r="D5168" s="6">
        <v>170</v>
      </c>
      <c r="E5168" s="6">
        <v>237</v>
      </c>
      <c r="F5168" s="6">
        <v>142</v>
      </c>
    </row>
    <row r="5169" spans="2:6" x14ac:dyDescent="0.2">
      <c r="B5169" s="6" t="s">
        <v>45504</v>
      </c>
      <c r="C5169" s="6">
        <v>188</v>
      </c>
      <c r="D5169" s="6">
        <v>117</v>
      </c>
      <c r="E5169" s="6">
        <v>145</v>
      </c>
      <c r="F5169" s="6">
        <v>164</v>
      </c>
    </row>
    <row r="5170" spans="2:6" x14ac:dyDescent="0.2">
      <c r="B5170" s="6" t="s">
        <v>45505</v>
      </c>
      <c r="C5170" s="6">
        <v>177</v>
      </c>
      <c r="D5170" s="6">
        <v>173</v>
      </c>
      <c r="E5170" s="6">
        <v>205</v>
      </c>
      <c r="F5170" s="6">
        <v>157</v>
      </c>
    </row>
    <row r="5171" spans="2:6" x14ac:dyDescent="0.2">
      <c r="B5171" s="6" t="s">
        <v>45506</v>
      </c>
      <c r="C5171" s="6">
        <v>179</v>
      </c>
      <c r="D5171" s="6">
        <v>104</v>
      </c>
      <c r="E5171" s="6">
        <v>93</v>
      </c>
      <c r="F5171" s="6">
        <v>140</v>
      </c>
    </row>
    <row r="5172" spans="2:6" x14ac:dyDescent="0.2">
      <c r="B5172" s="6" t="s">
        <v>45507</v>
      </c>
      <c r="C5172" s="6">
        <v>117</v>
      </c>
      <c r="D5172" s="6">
        <v>161</v>
      </c>
      <c r="E5172" s="6">
        <v>170</v>
      </c>
      <c r="F5172" s="6">
        <v>127</v>
      </c>
    </row>
    <row r="5173" spans="2:6" x14ac:dyDescent="0.2">
      <c r="B5173" s="6" t="s">
        <v>45508</v>
      </c>
      <c r="C5173" s="6">
        <v>135</v>
      </c>
      <c r="D5173" s="6">
        <v>169</v>
      </c>
      <c r="E5173" s="6">
        <v>196</v>
      </c>
      <c r="F5173" s="6">
        <v>141</v>
      </c>
    </row>
    <row r="5174" spans="2:6" x14ac:dyDescent="0.2">
      <c r="B5174" s="6" t="s">
        <v>45509</v>
      </c>
      <c r="C5174" s="6">
        <v>166</v>
      </c>
      <c r="D5174" s="6">
        <v>251</v>
      </c>
      <c r="E5174" s="6">
        <v>291</v>
      </c>
      <c r="F5174" s="6">
        <v>132</v>
      </c>
    </row>
    <row r="5175" spans="2:6" x14ac:dyDescent="0.2">
      <c r="B5175" s="6" t="s">
        <v>45510</v>
      </c>
      <c r="C5175" s="6">
        <v>164</v>
      </c>
      <c r="D5175" s="6">
        <v>171</v>
      </c>
      <c r="E5175" s="6">
        <v>156</v>
      </c>
      <c r="F5175" s="6">
        <v>139</v>
      </c>
    </row>
    <row r="5176" spans="2:6" x14ac:dyDescent="0.2">
      <c r="B5176" s="6" t="s">
        <v>45511</v>
      </c>
      <c r="C5176" s="6">
        <v>194</v>
      </c>
      <c r="D5176" s="6">
        <v>185</v>
      </c>
      <c r="E5176" s="6">
        <v>229</v>
      </c>
      <c r="F5176" s="6">
        <v>178</v>
      </c>
    </row>
    <row r="5177" spans="2:6" x14ac:dyDescent="0.2">
      <c r="B5177" s="6" t="s">
        <v>45512</v>
      </c>
      <c r="C5177" s="6">
        <v>193</v>
      </c>
      <c r="D5177" s="6">
        <v>180</v>
      </c>
      <c r="E5177" s="6">
        <v>183</v>
      </c>
      <c r="F5177" s="6">
        <v>192</v>
      </c>
    </row>
    <row r="5178" spans="2:6" x14ac:dyDescent="0.2">
      <c r="B5178" s="6" t="s">
        <v>45513</v>
      </c>
      <c r="C5178" s="6">
        <v>119</v>
      </c>
      <c r="D5178" s="6">
        <v>228</v>
      </c>
      <c r="E5178" s="6">
        <v>276</v>
      </c>
      <c r="F5178" s="6">
        <v>129</v>
      </c>
    </row>
    <row r="5179" spans="2:6" x14ac:dyDescent="0.2">
      <c r="B5179" s="6" t="s">
        <v>45514</v>
      </c>
      <c r="C5179" s="6">
        <v>127</v>
      </c>
      <c r="D5179" s="6">
        <v>154</v>
      </c>
      <c r="E5179" s="6">
        <v>168</v>
      </c>
      <c r="F5179" s="6">
        <v>101</v>
      </c>
    </row>
    <row r="5180" spans="2:6" x14ac:dyDescent="0.2">
      <c r="B5180" s="6" t="s">
        <v>45515</v>
      </c>
      <c r="C5180" s="6">
        <v>170</v>
      </c>
      <c r="D5180" s="6">
        <v>159</v>
      </c>
      <c r="E5180" s="6">
        <v>179</v>
      </c>
      <c r="F5180" s="6">
        <v>164</v>
      </c>
    </row>
    <row r="5181" spans="2:6" x14ac:dyDescent="0.2">
      <c r="B5181" s="6" t="s">
        <v>45516</v>
      </c>
      <c r="C5181" s="6">
        <v>166</v>
      </c>
      <c r="D5181" s="6">
        <v>170</v>
      </c>
      <c r="E5181" s="6">
        <v>220</v>
      </c>
      <c r="F5181" s="6">
        <v>167</v>
      </c>
    </row>
    <row r="5182" spans="2:6" x14ac:dyDescent="0.2">
      <c r="B5182" s="6" t="s">
        <v>45517</v>
      </c>
      <c r="C5182" s="6">
        <v>125</v>
      </c>
      <c r="D5182" s="6">
        <v>149</v>
      </c>
      <c r="E5182" s="6">
        <v>178</v>
      </c>
      <c r="F5182" s="6">
        <v>136</v>
      </c>
    </row>
    <row r="5183" spans="2:6" x14ac:dyDescent="0.2">
      <c r="B5183" s="6" t="s">
        <v>45518</v>
      </c>
      <c r="C5183" s="6">
        <v>156</v>
      </c>
      <c r="D5183" s="6">
        <v>104</v>
      </c>
      <c r="E5183" s="6">
        <v>118</v>
      </c>
      <c r="F5183" s="6">
        <v>138</v>
      </c>
    </row>
    <row r="5184" spans="2:6" x14ac:dyDescent="0.2">
      <c r="B5184" s="6" t="s">
        <v>45519</v>
      </c>
      <c r="C5184" s="6">
        <v>158</v>
      </c>
      <c r="D5184" s="6">
        <v>149</v>
      </c>
      <c r="E5184" s="6">
        <v>168</v>
      </c>
      <c r="F5184" s="6">
        <v>166</v>
      </c>
    </row>
    <row r="5185" spans="2:6" x14ac:dyDescent="0.2">
      <c r="B5185" s="6" t="s">
        <v>45520</v>
      </c>
      <c r="C5185" s="6">
        <v>123</v>
      </c>
      <c r="D5185" s="6">
        <v>98</v>
      </c>
      <c r="E5185" s="6">
        <v>140</v>
      </c>
      <c r="F5185" s="6">
        <v>127</v>
      </c>
    </row>
    <row r="5186" spans="2:6" x14ac:dyDescent="0.2">
      <c r="B5186" s="6" t="s">
        <v>45521</v>
      </c>
      <c r="C5186" s="6">
        <v>141</v>
      </c>
      <c r="D5186" s="6">
        <v>153</v>
      </c>
      <c r="E5186" s="6">
        <v>209</v>
      </c>
      <c r="F5186" s="6">
        <v>148</v>
      </c>
    </row>
    <row r="5187" spans="2:6" x14ac:dyDescent="0.2">
      <c r="B5187" s="6" t="s">
        <v>45522</v>
      </c>
      <c r="C5187" s="6">
        <v>146</v>
      </c>
      <c r="D5187" s="6">
        <v>198</v>
      </c>
      <c r="E5187" s="6">
        <v>249</v>
      </c>
      <c r="F5187" s="6">
        <v>170</v>
      </c>
    </row>
    <row r="5188" spans="2:6" x14ac:dyDescent="0.2">
      <c r="B5188" s="6" t="s">
        <v>45523</v>
      </c>
      <c r="C5188" s="6">
        <v>151</v>
      </c>
      <c r="D5188" s="6">
        <v>165</v>
      </c>
      <c r="E5188" s="6">
        <v>164</v>
      </c>
      <c r="F5188" s="6">
        <v>123</v>
      </c>
    </row>
    <row r="5189" spans="2:6" x14ac:dyDescent="0.2">
      <c r="B5189" s="6" t="s">
        <v>45524</v>
      </c>
      <c r="C5189" s="6">
        <v>155</v>
      </c>
      <c r="D5189" s="6">
        <v>170</v>
      </c>
      <c r="E5189" s="6">
        <v>234</v>
      </c>
      <c r="F5189" s="6">
        <v>156</v>
      </c>
    </row>
    <row r="5190" spans="2:6" x14ac:dyDescent="0.2">
      <c r="B5190" s="6" t="s">
        <v>45525</v>
      </c>
      <c r="C5190" s="6">
        <v>161</v>
      </c>
      <c r="D5190" s="6">
        <v>204</v>
      </c>
      <c r="E5190" s="6">
        <v>234</v>
      </c>
      <c r="F5190" s="6">
        <v>147</v>
      </c>
    </row>
    <row r="5191" spans="2:6" x14ac:dyDescent="0.2">
      <c r="B5191" s="6" t="s">
        <v>45526</v>
      </c>
      <c r="C5191" s="6">
        <v>122</v>
      </c>
      <c r="D5191" s="6">
        <v>136</v>
      </c>
      <c r="E5191" s="6">
        <v>130</v>
      </c>
      <c r="F5191" s="6">
        <v>187</v>
      </c>
    </row>
    <row r="5192" spans="2:6" x14ac:dyDescent="0.2">
      <c r="B5192" s="6" t="s">
        <v>45527</v>
      </c>
      <c r="C5192" s="6">
        <v>191</v>
      </c>
      <c r="D5192" s="6">
        <v>85</v>
      </c>
      <c r="E5192" s="6">
        <v>90</v>
      </c>
      <c r="F5192" s="6">
        <v>190</v>
      </c>
    </row>
    <row r="5193" spans="2:6" x14ac:dyDescent="0.2">
      <c r="B5193" s="6" t="s">
        <v>45528</v>
      </c>
      <c r="C5193" s="6">
        <v>155</v>
      </c>
      <c r="D5193" s="6">
        <v>209</v>
      </c>
      <c r="E5193" s="6">
        <v>250</v>
      </c>
      <c r="F5193" s="6">
        <v>142</v>
      </c>
    </row>
    <row r="5194" spans="2:6" x14ac:dyDescent="0.2">
      <c r="B5194" s="6" t="s">
        <v>45529</v>
      </c>
      <c r="C5194" s="6">
        <v>192</v>
      </c>
      <c r="D5194" s="6">
        <v>127</v>
      </c>
      <c r="E5194" s="6">
        <v>137</v>
      </c>
      <c r="F5194" s="6">
        <v>192</v>
      </c>
    </row>
    <row r="5195" spans="2:6" x14ac:dyDescent="0.2">
      <c r="B5195" s="6" t="s">
        <v>45530</v>
      </c>
      <c r="C5195" s="6">
        <v>163</v>
      </c>
      <c r="D5195" s="6">
        <v>149</v>
      </c>
      <c r="E5195" s="6">
        <v>189</v>
      </c>
      <c r="F5195" s="6">
        <v>145</v>
      </c>
    </row>
    <row r="5196" spans="2:6" x14ac:dyDescent="0.2">
      <c r="B5196" s="6" t="s">
        <v>45531</v>
      </c>
      <c r="C5196" s="6">
        <v>162</v>
      </c>
      <c r="D5196" s="6">
        <v>174</v>
      </c>
      <c r="E5196" s="6">
        <v>181</v>
      </c>
      <c r="F5196" s="6">
        <v>142</v>
      </c>
    </row>
    <row r="5197" spans="2:6" x14ac:dyDescent="0.2">
      <c r="B5197" s="6" t="s">
        <v>45532</v>
      </c>
      <c r="C5197" s="6">
        <v>191</v>
      </c>
      <c r="D5197" s="6">
        <v>131</v>
      </c>
      <c r="E5197" s="6">
        <v>145</v>
      </c>
      <c r="F5197" s="6">
        <v>210</v>
      </c>
    </row>
    <row r="5198" spans="2:6" x14ac:dyDescent="0.2">
      <c r="B5198" s="6" t="s">
        <v>45533</v>
      </c>
      <c r="C5198" s="6">
        <v>183</v>
      </c>
      <c r="D5198" s="6">
        <v>183</v>
      </c>
      <c r="E5198" s="6">
        <v>212</v>
      </c>
      <c r="F5198" s="6">
        <v>149</v>
      </c>
    </row>
    <row r="5199" spans="2:6" x14ac:dyDescent="0.2">
      <c r="B5199" s="6" t="s">
        <v>45534</v>
      </c>
      <c r="C5199" s="6">
        <v>142</v>
      </c>
      <c r="D5199" s="6">
        <v>147</v>
      </c>
      <c r="E5199" s="6">
        <v>159</v>
      </c>
      <c r="F5199" s="6">
        <v>139</v>
      </c>
    </row>
    <row r="5200" spans="2:6" x14ac:dyDescent="0.2">
      <c r="B5200" s="6" t="s">
        <v>45535</v>
      </c>
      <c r="C5200" s="6">
        <v>51</v>
      </c>
      <c r="D5200" s="6">
        <v>145</v>
      </c>
      <c r="E5200" s="6">
        <v>205</v>
      </c>
      <c r="F5200" s="6">
        <v>79</v>
      </c>
    </row>
    <row r="5201" spans="2:6" x14ac:dyDescent="0.2">
      <c r="B5201" s="6" t="s">
        <v>45536</v>
      </c>
      <c r="C5201" s="6">
        <v>177</v>
      </c>
      <c r="D5201" s="6">
        <v>123</v>
      </c>
      <c r="E5201" s="6">
        <v>144</v>
      </c>
      <c r="F5201" s="6">
        <v>174</v>
      </c>
    </row>
    <row r="5202" spans="2:6" x14ac:dyDescent="0.2">
      <c r="B5202" s="6" t="s">
        <v>45537</v>
      </c>
      <c r="C5202" s="6">
        <v>213</v>
      </c>
      <c r="D5202" s="6">
        <v>222</v>
      </c>
      <c r="E5202" s="6">
        <v>233</v>
      </c>
      <c r="F5202" s="6">
        <v>168</v>
      </c>
    </row>
    <row r="5203" spans="2:6" x14ac:dyDescent="0.2">
      <c r="B5203" s="6" t="s">
        <v>45538</v>
      </c>
      <c r="C5203" s="6">
        <v>141</v>
      </c>
      <c r="D5203" s="6">
        <v>177</v>
      </c>
      <c r="E5203" s="6">
        <v>197</v>
      </c>
      <c r="F5203" s="6">
        <v>145</v>
      </c>
    </row>
    <row r="5204" spans="2:6" x14ac:dyDescent="0.2">
      <c r="B5204" s="6" t="s">
        <v>45539</v>
      </c>
      <c r="C5204" s="6">
        <v>159</v>
      </c>
      <c r="D5204" s="6">
        <v>127</v>
      </c>
      <c r="E5204" s="6">
        <v>179</v>
      </c>
      <c r="F5204" s="6">
        <v>122</v>
      </c>
    </row>
    <row r="5205" spans="2:6" x14ac:dyDescent="0.2">
      <c r="B5205" s="6" t="s">
        <v>45540</v>
      </c>
      <c r="C5205" s="6">
        <v>184</v>
      </c>
      <c r="D5205" s="6">
        <v>119</v>
      </c>
      <c r="E5205" s="6">
        <v>187</v>
      </c>
      <c r="F5205" s="6">
        <v>159</v>
      </c>
    </row>
    <row r="5206" spans="2:6" x14ac:dyDescent="0.2">
      <c r="B5206" s="6" t="s">
        <v>45541</v>
      </c>
      <c r="C5206" s="6">
        <v>175</v>
      </c>
      <c r="D5206" s="6">
        <v>157</v>
      </c>
      <c r="E5206" s="6">
        <v>240</v>
      </c>
      <c r="F5206" s="6">
        <v>162</v>
      </c>
    </row>
    <row r="5207" spans="2:6" x14ac:dyDescent="0.2">
      <c r="B5207" s="6" t="s">
        <v>45542</v>
      </c>
      <c r="C5207" s="6">
        <v>223</v>
      </c>
      <c r="D5207" s="6">
        <v>155</v>
      </c>
      <c r="E5207" s="6">
        <v>233</v>
      </c>
      <c r="F5207" s="6">
        <v>136</v>
      </c>
    </row>
    <row r="5208" spans="2:6" x14ac:dyDescent="0.2">
      <c r="B5208" s="6" t="s">
        <v>45543</v>
      </c>
      <c r="C5208" s="6">
        <v>185</v>
      </c>
      <c r="D5208" s="6">
        <v>144</v>
      </c>
      <c r="E5208" s="6">
        <v>194</v>
      </c>
      <c r="F5208" s="6">
        <v>151</v>
      </c>
    </row>
    <row r="5209" spans="2:6" x14ac:dyDescent="0.2">
      <c r="B5209" s="6" t="s">
        <v>45544</v>
      </c>
      <c r="C5209" s="6">
        <v>151</v>
      </c>
      <c r="D5209" s="6">
        <v>114</v>
      </c>
      <c r="E5209" s="6">
        <v>242</v>
      </c>
      <c r="F5209" s="6">
        <v>136</v>
      </c>
    </row>
    <row r="5210" spans="2:6" x14ac:dyDescent="0.2">
      <c r="B5210" s="6" t="s">
        <v>45545</v>
      </c>
      <c r="C5210" s="6">
        <v>165</v>
      </c>
      <c r="D5210" s="6">
        <v>129</v>
      </c>
      <c r="E5210" s="6">
        <v>218</v>
      </c>
      <c r="F5210" s="6">
        <v>83</v>
      </c>
    </row>
    <row r="5211" spans="2:6" x14ac:dyDescent="0.2">
      <c r="B5211" s="6" t="s">
        <v>45546</v>
      </c>
      <c r="C5211" s="6">
        <v>146</v>
      </c>
      <c r="D5211" s="6">
        <v>140</v>
      </c>
      <c r="E5211" s="6">
        <v>219</v>
      </c>
      <c r="F5211" s="6">
        <v>140</v>
      </c>
    </row>
    <row r="5212" spans="2:6" x14ac:dyDescent="0.2">
      <c r="B5212" s="6" t="s">
        <v>45547</v>
      </c>
      <c r="C5212" s="6">
        <v>181</v>
      </c>
      <c r="D5212" s="6">
        <v>150</v>
      </c>
      <c r="E5212" s="6">
        <v>181</v>
      </c>
      <c r="F5212" s="6">
        <v>106</v>
      </c>
    </row>
    <row r="5213" spans="2:6" x14ac:dyDescent="0.2">
      <c r="B5213" s="6" t="s">
        <v>45548</v>
      </c>
      <c r="C5213" s="6">
        <v>179</v>
      </c>
      <c r="D5213" s="6">
        <v>118</v>
      </c>
      <c r="E5213" s="6">
        <v>149</v>
      </c>
      <c r="F5213" s="6">
        <v>130</v>
      </c>
    </row>
    <row r="5214" spans="2:6" x14ac:dyDescent="0.2">
      <c r="B5214" s="6" t="s">
        <v>45549</v>
      </c>
      <c r="C5214" s="6">
        <v>219</v>
      </c>
      <c r="D5214" s="6">
        <v>188</v>
      </c>
      <c r="E5214" s="6">
        <v>241</v>
      </c>
      <c r="F5214" s="6">
        <v>144</v>
      </c>
    </row>
    <row r="5215" spans="2:6" x14ac:dyDescent="0.2">
      <c r="B5215" s="6" t="s">
        <v>45550</v>
      </c>
      <c r="C5215" s="6">
        <v>200</v>
      </c>
      <c r="D5215" s="6">
        <v>137</v>
      </c>
      <c r="E5215" s="6">
        <v>164</v>
      </c>
      <c r="F5215" s="6">
        <v>147</v>
      </c>
    </row>
    <row r="5216" spans="2:6" x14ac:dyDescent="0.2">
      <c r="B5216" s="6" t="s">
        <v>45551</v>
      </c>
      <c r="C5216" s="6">
        <v>184</v>
      </c>
      <c r="D5216" s="6">
        <v>139</v>
      </c>
      <c r="E5216" s="6">
        <v>180</v>
      </c>
      <c r="F5216" s="6">
        <v>134</v>
      </c>
    </row>
    <row r="5217" spans="2:6" x14ac:dyDescent="0.2">
      <c r="B5217" s="6" t="s">
        <v>45552</v>
      </c>
      <c r="C5217" s="6">
        <v>174</v>
      </c>
      <c r="D5217" s="6">
        <v>168</v>
      </c>
      <c r="E5217" s="6">
        <v>221</v>
      </c>
      <c r="F5217" s="6">
        <v>109</v>
      </c>
    </row>
    <row r="5218" spans="2:6" x14ac:dyDescent="0.2">
      <c r="B5218" s="6" t="s">
        <v>45553</v>
      </c>
      <c r="C5218" s="6">
        <v>195</v>
      </c>
      <c r="D5218" s="6">
        <v>112</v>
      </c>
      <c r="E5218" s="6">
        <v>160</v>
      </c>
      <c r="F5218" s="6">
        <v>117</v>
      </c>
    </row>
    <row r="5219" spans="2:6" x14ac:dyDescent="0.2">
      <c r="B5219" s="6" t="s">
        <v>45554</v>
      </c>
      <c r="C5219" s="6">
        <v>154</v>
      </c>
      <c r="D5219" s="6">
        <v>88</v>
      </c>
      <c r="E5219" s="6">
        <v>161</v>
      </c>
      <c r="F5219" s="6">
        <v>148</v>
      </c>
    </row>
    <row r="5220" spans="2:6" x14ac:dyDescent="0.2">
      <c r="B5220" s="6" t="s">
        <v>45555</v>
      </c>
      <c r="C5220" s="6">
        <v>171</v>
      </c>
      <c r="D5220" s="6">
        <v>125</v>
      </c>
      <c r="E5220" s="6">
        <v>179</v>
      </c>
      <c r="F5220" s="6">
        <v>99</v>
      </c>
    </row>
    <row r="5221" spans="2:6" x14ac:dyDescent="0.2">
      <c r="B5221" s="6" t="s">
        <v>45556</v>
      </c>
      <c r="C5221" s="6">
        <v>144</v>
      </c>
      <c r="D5221" s="6">
        <v>127</v>
      </c>
      <c r="E5221" s="6">
        <v>173</v>
      </c>
      <c r="F5221" s="6">
        <v>108</v>
      </c>
    </row>
    <row r="5222" spans="2:6" x14ac:dyDescent="0.2">
      <c r="B5222" s="6" t="s">
        <v>45557</v>
      </c>
      <c r="C5222" s="6">
        <v>127</v>
      </c>
      <c r="D5222" s="6">
        <v>147</v>
      </c>
      <c r="E5222" s="6">
        <v>180</v>
      </c>
      <c r="F5222" s="6">
        <v>75</v>
      </c>
    </row>
    <row r="5223" spans="2:6" x14ac:dyDescent="0.2">
      <c r="B5223" s="6" t="s">
        <v>45558</v>
      </c>
      <c r="C5223" s="6">
        <v>194</v>
      </c>
      <c r="D5223" s="6">
        <v>148</v>
      </c>
      <c r="E5223" s="6">
        <v>238</v>
      </c>
      <c r="F5223" s="6">
        <v>141</v>
      </c>
    </row>
    <row r="5224" spans="2:6" x14ac:dyDescent="0.2">
      <c r="B5224" s="6" t="s">
        <v>45559</v>
      </c>
      <c r="C5224" s="6">
        <v>168</v>
      </c>
      <c r="D5224" s="6">
        <v>172</v>
      </c>
      <c r="E5224" s="6">
        <v>240</v>
      </c>
      <c r="F5224" s="6">
        <v>126</v>
      </c>
    </row>
    <row r="5225" spans="2:6" x14ac:dyDescent="0.2">
      <c r="B5225" s="6" t="s">
        <v>45560</v>
      </c>
      <c r="C5225" s="6">
        <v>192</v>
      </c>
      <c r="D5225" s="6">
        <v>161</v>
      </c>
      <c r="E5225" s="6">
        <v>185</v>
      </c>
      <c r="F5225" s="6">
        <v>149</v>
      </c>
    </row>
    <row r="5226" spans="2:6" x14ac:dyDescent="0.2">
      <c r="B5226" s="6" t="s">
        <v>45561</v>
      </c>
      <c r="C5226" s="6">
        <v>154</v>
      </c>
      <c r="D5226" s="6">
        <v>129</v>
      </c>
      <c r="E5226" s="6">
        <v>158</v>
      </c>
      <c r="F5226" s="6">
        <v>147</v>
      </c>
    </row>
    <row r="5227" spans="2:6" x14ac:dyDescent="0.2">
      <c r="B5227" s="6" t="s">
        <v>45562</v>
      </c>
      <c r="C5227" s="6">
        <v>163</v>
      </c>
      <c r="D5227" s="6">
        <v>109</v>
      </c>
      <c r="E5227" s="6">
        <v>192</v>
      </c>
      <c r="F5227" s="6">
        <v>128</v>
      </c>
    </row>
    <row r="5228" spans="2:6" x14ac:dyDescent="0.2">
      <c r="B5228" s="6" t="s">
        <v>45563</v>
      </c>
      <c r="C5228" s="6">
        <v>164</v>
      </c>
      <c r="D5228" s="6">
        <v>201</v>
      </c>
      <c r="E5228" s="6">
        <v>221</v>
      </c>
      <c r="F5228" s="6">
        <v>139</v>
      </c>
    </row>
    <row r="5229" spans="2:6" x14ac:dyDescent="0.2">
      <c r="B5229" s="6" t="s">
        <v>45564</v>
      </c>
      <c r="C5229" s="6">
        <v>146</v>
      </c>
      <c r="D5229" s="6">
        <v>207</v>
      </c>
      <c r="E5229" s="6">
        <v>274</v>
      </c>
      <c r="F5229" s="6">
        <v>107</v>
      </c>
    </row>
    <row r="5230" spans="2:6" x14ac:dyDescent="0.2">
      <c r="B5230" s="6" t="s">
        <v>45565</v>
      </c>
      <c r="C5230" s="6">
        <v>174</v>
      </c>
      <c r="D5230" s="6">
        <v>108</v>
      </c>
      <c r="E5230" s="6">
        <v>129</v>
      </c>
      <c r="F5230" s="6">
        <v>125</v>
      </c>
    </row>
    <row r="5231" spans="2:6" x14ac:dyDescent="0.2">
      <c r="B5231" s="6" t="s">
        <v>45566</v>
      </c>
      <c r="C5231" s="6">
        <v>175</v>
      </c>
      <c r="D5231" s="6">
        <v>133</v>
      </c>
      <c r="E5231" s="6">
        <v>230</v>
      </c>
      <c r="F5231" s="6">
        <v>179</v>
      </c>
    </row>
    <row r="5232" spans="2:6" x14ac:dyDescent="0.2">
      <c r="B5232" s="6" t="s">
        <v>45567</v>
      </c>
      <c r="C5232" s="6">
        <v>178</v>
      </c>
      <c r="D5232" s="6">
        <v>169</v>
      </c>
      <c r="E5232" s="6">
        <v>215</v>
      </c>
      <c r="F5232" s="6">
        <v>128</v>
      </c>
    </row>
    <row r="5233" spans="2:6" x14ac:dyDescent="0.2">
      <c r="B5233" s="6" t="s">
        <v>45568</v>
      </c>
      <c r="C5233" s="6">
        <v>121</v>
      </c>
      <c r="D5233" s="6">
        <v>144</v>
      </c>
      <c r="E5233" s="6">
        <v>184</v>
      </c>
      <c r="F5233" s="6">
        <v>99</v>
      </c>
    </row>
    <row r="5234" spans="2:6" x14ac:dyDescent="0.2">
      <c r="B5234" s="6" t="s">
        <v>45569</v>
      </c>
      <c r="C5234" s="6">
        <v>180</v>
      </c>
      <c r="D5234" s="6">
        <v>175</v>
      </c>
      <c r="E5234" s="6">
        <v>239</v>
      </c>
      <c r="F5234" s="6">
        <v>149</v>
      </c>
    </row>
    <row r="5235" spans="2:6" x14ac:dyDescent="0.2">
      <c r="B5235" s="6" t="s">
        <v>45570</v>
      </c>
      <c r="C5235" s="6">
        <v>148</v>
      </c>
      <c r="D5235" s="6">
        <v>116</v>
      </c>
      <c r="E5235" s="6">
        <v>196</v>
      </c>
      <c r="F5235" s="6">
        <v>137</v>
      </c>
    </row>
    <row r="5236" spans="2:6" x14ac:dyDescent="0.2">
      <c r="B5236" s="6" t="s">
        <v>45571</v>
      </c>
      <c r="C5236" s="6">
        <v>213</v>
      </c>
      <c r="D5236" s="6">
        <v>142</v>
      </c>
      <c r="E5236" s="6">
        <v>168</v>
      </c>
      <c r="F5236" s="6">
        <v>153</v>
      </c>
    </row>
    <row r="5237" spans="2:6" x14ac:dyDescent="0.2">
      <c r="B5237" s="6" t="s">
        <v>45572</v>
      </c>
      <c r="C5237" s="6">
        <v>137</v>
      </c>
      <c r="D5237" s="6">
        <v>141</v>
      </c>
      <c r="E5237" s="6">
        <v>209</v>
      </c>
      <c r="F5237" s="6">
        <v>143</v>
      </c>
    </row>
    <row r="5238" spans="2:6" x14ac:dyDescent="0.2">
      <c r="B5238" s="6" t="s">
        <v>45573</v>
      </c>
      <c r="C5238" s="6">
        <v>118</v>
      </c>
      <c r="D5238" s="6">
        <v>183</v>
      </c>
      <c r="E5238" s="6">
        <v>238</v>
      </c>
      <c r="F5238" s="6">
        <v>78</v>
      </c>
    </row>
    <row r="5239" spans="2:6" x14ac:dyDescent="0.2">
      <c r="B5239" s="6" t="s">
        <v>45574</v>
      </c>
      <c r="C5239" s="6">
        <v>150</v>
      </c>
      <c r="D5239" s="6">
        <v>123</v>
      </c>
      <c r="E5239" s="6">
        <v>196</v>
      </c>
      <c r="F5239" s="6">
        <v>134</v>
      </c>
    </row>
    <row r="5240" spans="2:6" x14ac:dyDescent="0.2">
      <c r="B5240" s="6" t="s">
        <v>45575</v>
      </c>
      <c r="C5240" s="6">
        <v>158</v>
      </c>
      <c r="D5240" s="6">
        <v>115</v>
      </c>
      <c r="E5240" s="6">
        <v>170</v>
      </c>
      <c r="F5240" s="6">
        <v>94</v>
      </c>
    </row>
    <row r="5241" spans="2:6" x14ac:dyDescent="0.2">
      <c r="B5241" s="6" t="s">
        <v>45576</v>
      </c>
      <c r="C5241" s="6">
        <v>177</v>
      </c>
      <c r="D5241" s="6">
        <v>142</v>
      </c>
      <c r="E5241" s="6">
        <v>189</v>
      </c>
      <c r="F5241" s="6">
        <v>173</v>
      </c>
    </row>
    <row r="5242" spans="2:6" x14ac:dyDescent="0.2">
      <c r="B5242" s="6" t="s">
        <v>45577</v>
      </c>
      <c r="C5242" s="6">
        <v>156</v>
      </c>
      <c r="D5242" s="6">
        <v>114</v>
      </c>
      <c r="E5242" s="6">
        <v>127</v>
      </c>
      <c r="F5242" s="6">
        <v>114</v>
      </c>
    </row>
    <row r="5243" spans="2:6" x14ac:dyDescent="0.2">
      <c r="B5243" s="6" t="s">
        <v>45578</v>
      </c>
      <c r="C5243" s="6">
        <v>171</v>
      </c>
      <c r="D5243" s="6">
        <v>131</v>
      </c>
      <c r="E5243" s="6">
        <v>203</v>
      </c>
      <c r="F5243" s="6">
        <v>186</v>
      </c>
    </row>
    <row r="5244" spans="2:6" x14ac:dyDescent="0.2">
      <c r="B5244" s="6" t="s">
        <v>45579</v>
      </c>
      <c r="C5244" s="6">
        <v>196</v>
      </c>
      <c r="D5244" s="6">
        <v>153</v>
      </c>
      <c r="E5244" s="6">
        <v>179</v>
      </c>
      <c r="F5244" s="6">
        <v>134</v>
      </c>
    </row>
    <row r="5245" spans="2:6" x14ac:dyDescent="0.2">
      <c r="B5245" s="6" t="s">
        <v>45580</v>
      </c>
      <c r="C5245" s="6">
        <v>162</v>
      </c>
      <c r="D5245" s="6">
        <v>115</v>
      </c>
      <c r="E5245" s="6">
        <v>153</v>
      </c>
      <c r="F5245" s="6">
        <v>131</v>
      </c>
    </row>
    <row r="5246" spans="2:6" x14ac:dyDescent="0.2">
      <c r="B5246" s="6" t="s">
        <v>45581</v>
      </c>
      <c r="C5246" s="6">
        <v>218</v>
      </c>
      <c r="D5246" s="6">
        <v>165</v>
      </c>
      <c r="E5246" s="6">
        <v>284</v>
      </c>
      <c r="F5246" s="6">
        <v>142</v>
      </c>
    </row>
    <row r="5247" spans="2:6" x14ac:dyDescent="0.2">
      <c r="B5247" s="6" t="s">
        <v>45582</v>
      </c>
      <c r="C5247" s="6">
        <v>138</v>
      </c>
      <c r="D5247" s="6">
        <v>91</v>
      </c>
      <c r="E5247" s="6">
        <v>130</v>
      </c>
      <c r="F5247" s="6">
        <v>104</v>
      </c>
    </row>
    <row r="5248" spans="2:6" x14ac:dyDescent="0.2">
      <c r="B5248" s="6" t="s">
        <v>45583</v>
      </c>
      <c r="C5248" s="6">
        <v>201</v>
      </c>
      <c r="D5248" s="6">
        <v>127</v>
      </c>
      <c r="E5248" s="6">
        <v>178</v>
      </c>
      <c r="F5248" s="6">
        <v>125</v>
      </c>
    </row>
    <row r="5249" spans="2:6" x14ac:dyDescent="0.2">
      <c r="B5249" s="6" t="s">
        <v>45584</v>
      </c>
      <c r="C5249" s="6">
        <v>174</v>
      </c>
      <c r="D5249" s="6">
        <v>175</v>
      </c>
      <c r="E5249" s="6">
        <v>201</v>
      </c>
      <c r="F5249" s="6">
        <v>133</v>
      </c>
    </row>
    <row r="5250" spans="2:6" x14ac:dyDescent="0.2">
      <c r="B5250" s="6" t="s">
        <v>45585</v>
      </c>
      <c r="C5250" s="6">
        <v>161</v>
      </c>
      <c r="D5250" s="6">
        <v>111</v>
      </c>
      <c r="E5250" s="6">
        <v>198</v>
      </c>
      <c r="F5250" s="6">
        <v>107</v>
      </c>
    </row>
    <row r="5251" spans="2:6" x14ac:dyDescent="0.2">
      <c r="B5251" s="6" t="s">
        <v>45586</v>
      </c>
      <c r="C5251" s="6">
        <v>169</v>
      </c>
      <c r="D5251" s="6">
        <v>138</v>
      </c>
      <c r="E5251" s="6">
        <v>211</v>
      </c>
      <c r="F5251" s="6">
        <v>121</v>
      </c>
    </row>
    <row r="5252" spans="2:6" x14ac:dyDescent="0.2">
      <c r="B5252" s="6" t="s">
        <v>45587</v>
      </c>
      <c r="C5252" s="6">
        <v>177</v>
      </c>
      <c r="D5252" s="6">
        <v>140</v>
      </c>
      <c r="E5252" s="6">
        <v>216</v>
      </c>
      <c r="F5252" s="6">
        <v>116</v>
      </c>
    </row>
    <row r="5253" spans="2:6" x14ac:dyDescent="0.2">
      <c r="B5253" s="6" t="s">
        <v>45588</v>
      </c>
      <c r="C5253" s="6">
        <v>152</v>
      </c>
      <c r="D5253" s="6">
        <v>135</v>
      </c>
      <c r="E5253" s="6">
        <v>184</v>
      </c>
      <c r="F5253" s="6">
        <v>127</v>
      </c>
    </row>
    <row r="5254" spans="2:6" x14ac:dyDescent="0.2">
      <c r="B5254" s="6" t="s">
        <v>45589</v>
      </c>
      <c r="C5254" s="6">
        <v>160</v>
      </c>
      <c r="D5254" s="6">
        <v>102</v>
      </c>
      <c r="E5254" s="6">
        <v>142</v>
      </c>
      <c r="F5254" s="6">
        <v>120</v>
      </c>
    </row>
    <row r="5255" spans="2:6" x14ac:dyDescent="0.2">
      <c r="B5255" s="6" t="s">
        <v>45590</v>
      </c>
      <c r="C5255" s="6">
        <v>133</v>
      </c>
      <c r="D5255" s="6">
        <v>118</v>
      </c>
      <c r="E5255" s="6">
        <v>189</v>
      </c>
      <c r="F5255" s="6">
        <v>100</v>
      </c>
    </row>
    <row r="5256" spans="2:6" x14ac:dyDescent="0.2">
      <c r="B5256" s="6" t="s">
        <v>45591</v>
      </c>
      <c r="C5256" s="6">
        <v>136</v>
      </c>
      <c r="D5256" s="6">
        <v>156</v>
      </c>
      <c r="E5256" s="6">
        <v>205</v>
      </c>
      <c r="F5256" s="6">
        <v>120</v>
      </c>
    </row>
    <row r="5257" spans="2:6" x14ac:dyDescent="0.2">
      <c r="B5257" s="6" t="s">
        <v>45592</v>
      </c>
      <c r="C5257" s="6">
        <v>147</v>
      </c>
      <c r="D5257" s="6">
        <v>158</v>
      </c>
      <c r="E5257" s="6">
        <v>179</v>
      </c>
      <c r="F5257" s="6">
        <v>172</v>
      </c>
    </row>
    <row r="5258" spans="2:6" x14ac:dyDescent="0.2">
      <c r="B5258" s="6" t="s">
        <v>45593</v>
      </c>
      <c r="C5258" s="6">
        <v>138</v>
      </c>
      <c r="D5258" s="6">
        <v>126</v>
      </c>
      <c r="E5258" s="6">
        <v>172</v>
      </c>
      <c r="F5258" s="6">
        <v>99</v>
      </c>
    </row>
    <row r="5259" spans="2:6" x14ac:dyDescent="0.2">
      <c r="B5259" s="6" t="s">
        <v>45594</v>
      </c>
      <c r="C5259" s="6">
        <v>181</v>
      </c>
      <c r="D5259" s="6">
        <v>151</v>
      </c>
      <c r="E5259" s="6">
        <v>200</v>
      </c>
      <c r="F5259" s="6">
        <v>145</v>
      </c>
    </row>
    <row r="5260" spans="2:6" x14ac:dyDescent="0.2">
      <c r="B5260" s="6" t="s">
        <v>45595</v>
      </c>
      <c r="C5260" s="6">
        <v>125</v>
      </c>
      <c r="D5260" s="6">
        <v>136</v>
      </c>
      <c r="E5260" s="6">
        <v>205</v>
      </c>
      <c r="F5260" s="6">
        <v>86</v>
      </c>
    </row>
    <row r="5261" spans="2:6" x14ac:dyDescent="0.2">
      <c r="B5261" s="6" t="s">
        <v>45596</v>
      </c>
      <c r="C5261" s="6">
        <v>198</v>
      </c>
      <c r="D5261" s="6">
        <v>131</v>
      </c>
      <c r="E5261" s="6">
        <v>207</v>
      </c>
      <c r="F5261" s="6">
        <v>139</v>
      </c>
    </row>
    <row r="5262" spans="2:6" x14ac:dyDescent="0.2">
      <c r="B5262" s="6" t="s">
        <v>45597</v>
      </c>
      <c r="C5262" s="6">
        <v>167</v>
      </c>
      <c r="D5262" s="6">
        <v>108</v>
      </c>
      <c r="E5262" s="6">
        <v>175</v>
      </c>
      <c r="F5262" s="6">
        <v>165</v>
      </c>
    </row>
    <row r="5263" spans="2:6" x14ac:dyDescent="0.2">
      <c r="B5263" s="6" t="s">
        <v>45598</v>
      </c>
      <c r="C5263" s="6">
        <v>174</v>
      </c>
      <c r="D5263" s="6">
        <v>143</v>
      </c>
      <c r="E5263" s="6">
        <v>213</v>
      </c>
      <c r="F5263" s="6">
        <v>145</v>
      </c>
    </row>
    <row r="5264" spans="2:6" x14ac:dyDescent="0.2">
      <c r="B5264" s="6" t="s">
        <v>45599</v>
      </c>
      <c r="C5264" s="6">
        <v>157</v>
      </c>
      <c r="D5264" s="6">
        <v>131</v>
      </c>
      <c r="E5264" s="6">
        <v>229</v>
      </c>
      <c r="F5264" s="6">
        <v>138</v>
      </c>
    </row>
    <row r="5265" spans="2:6" x14ac:dyDescent="0.2">
      <c r="B5265" s="6" t="s">
        <v>45600</v>
      </c>
      <c r="C5265" s="6">
        <v>175</v>
      </c>
      <c r="D5265" s="6">
        <v>109</v>
      </c>
      <c r="E5265" s="6">
        <v>164</v>
      </c>
      <c r="F5265" s="6">
        <v>125</v>
      </c>
    </row>
    <row r="5266" spans="2:6" x14ac:dyDescent="0.2">
      <c r="B5266" s="6" t="s">
        <v>45601</v>
      </c>
      <c r="C5266" s="6">
        <v>186</v>
      </c>
      <c r="D5266" s="6">
        <v>117</v>
      </c>
      <c r="E5266" s="6">
        <v>156</v>
      </c>
      <c r="F5266" s="6">
        <v>138</v>
      </c>
    </row>
    <row r="5267" spans="2:6" x14ac:dyDescent="0.2">
      <c r="B5267" s="6" t="s">
        <v>45602</v>
      </c>
      <c r="C5267" s="6">
        <v>153</v>
      </c>
      <c r="D5267" s="6">
        <v>126</v>
      </c>
      <c r="E5267" s="6">
        <v>191</v>
      </c>
      <c r="F5267" s="6">
        <v>140</v>
      </c>
    </row>
    <row r="5268" spans="2:6" x14ac:dyDescent="0.2">
      <c r="B5268" s="6" t="s">
        <v>45603</v>
      </c>
      <c r="C5268" s="6">
        <v>189</v>
      </c>
      <c r="D5268" s="6">
        <v>169</v>
      </c>
      <c r="E5268" s="6">
        <v>187</v>
      </c>
      <c r="F5268" s="6">
        <v>127</v>
      </c>
    </row>
    <row r="5269" spans="2:6" x14ac:dyDescent="0.2">
      <c r="B5269" s="6" t="s">
        <v>45604</v>
      </c>
      <c r="C5269" s="6">
        <v>209</v>
      </c>
      <c r="D5269" s="6">
        <v>124</v>
      </c>
      <c r="E5269" s="6">
        <v>147</v>
      </c>
      <c r="F5269" s="6">
        <v>124</v>
      </c>
    </row>
    <row r="5270" spans="2:6" x14ac:dyDescent="0.2">
      <c r="B5270" s="6" t="s">
        <v>45605</v>
      </c>
      <c r="C5270" s="6">
        <v>192</v>
      </c>
      <c r="D5270" s="6">
        <v>135</v>
      </c>
      <c r="E5270" s="6">
        <v>199</v>
      </c>
      <c r="F5270" s="6">
        <v>122</v>
      </c>
    </row>
    <row r="5271" spans="2:6" x14ac:dyDescent="0.2">
      <c r="B5271" s="6" t="s">
        <v>45606</v>
      </c>
      <c r="C5271" s="6">
        <v>183</v>
      </c>
      <c r="D5271" s="6">
        <v>82</v>
      </c>
      <c r="E5271" s="6">
        <v>94</v>
      </c>
      <c r="F5271" s="6">
        <v>104</v>
      </c>
    </row>
    <row r="5272" spans="2:6" x14ac:dyDescent="0.2">
      <c r="B5272" s="6" t="s">
        <v>45607</v>
      </c>
      <c r="C5272" s="6">
        <v>164</v>
      </c>
      <c r="D5272" s="6">
        <v>119</v>
      </c>
      <c r="E5272" s="6">
        <v>180</v>
      </c>
      <c r="F5272" s="6">
        <v>112</v>
      </c>
    </row>
    <row r="5273" spans="2:6" x14ac:dyDescent="0.2">
      <c r="B5273" s="6" t="s">
        <v>45608</v>
      </c>
      <c r="C5273" s="6">
        <v>152</v>
      </c>
      <c r="D5273" s="6">
        <v>141</v>
      </c>
      <c r="E5273" s="6">
        <v>227</v>
      </c>
      <c r="F5273" s="6">
        <v>115</v>
      </c>
    </row>
    <row r="5274" spans="2:6" x14ac:dyDescent="0.2">
      <c r="B5274" s="6" t="s">
        <v>45609</v>
      </c>
      <c r="C5274" s="6">
        <v>148</v>
      </c>
      <c r="D5274" s="6">
        <v>207</v>
      </c>
      <c r="E5274" s="6">
        <v>254</v>
      </c>
      <c r="F5274" s="6">
        <v>110</v>
      </c>
    </row>
    <row r="5275" spans="2:6" x14ac:dyDescent="0.2">
      <c r="B5275" s="6" t="s">
        <v>45610</v>
      </c>
      <c r="C5275" s="6">
        <v>180</v>
      </c>
      <c r="D5275" s="6">
        <v>129</v>
      </c>
      <c r="E5275" s="6">
        <v>190</v>
      </c>
      <c r="F5275" s="6">
        <v>124</v>
      </c>
    </row>
    <row r="5276" spans="2:6" x14ac:dyDescent="0.2">
      <c r="B5276" s="6" t="s">
        <v>45611</v>
      </c>
      <c r="C5276" s="6">
        <v>203</v>
      </c>
      <c r="D5276" s="6">
        <v>143</v>
      </c>
      <c r="E5276" s="6">
        <v>208</v>
      </c>
      <c r="F5276" s="6">
        <v>123</v>
      </c>
    </row>
    <row r="5277" spans="2:6" x14ac:dyDescent="0.2">
      <c r="B5277" s="6" t="s">
        <v>45612</v>
      </c>
      <c r="C5277" s="6">
        <v>209</v>
      </c>
      <c r="D5277" s="6">
        <v>176</v>
      </c>
      <c r="E5277" s="6">
        <v>188</v>
      </c>
      <c r="F5277" s="6">
        <v>191</v>
      </c>
    </row>
    <row r="5278" spans="2:6" x14ac:dyDescent="0.2">
      <c r="B5278" s="6" t="s">
        <v>45613</v>
      </c>
      <c r="C5278" s="6">
        <v>118</v>
      </c>
      <c r="D5278" s="6">
        <v>200</v>
      </c>
      <c r="E5278" s="6">
        <v>223</v>
      </c>
      <c r="F5278" s="6">
        <v>113</v>
      </c>
    </row>
    <row r="5279" spans="2:6" x14ac:dyDescent="0.2">
      <c r="B5279" s="6" t="s">
        <v>45614</v>
      </c>
      <c r="C5279" s="6">
        <v>145</v>
      </c>
      <c r="D5279" s="6">
        <v>107</v>
      </c>
      <c r="E5279" s="6">
        <v>190</v>
      </c>
      <c r="F5279" s="6">
        <v>106</v>
      </c>
    </row>
    <row r="5280" spans="2:6" x14ac:dyDescent="0.2">
      <c r="B5280" s="6" t="s">
        <v>45615</v>
      </c>
      <c r="C5280" s="6">
        <v>194</v>
      </c>
      <c r="D5280" s="6">
        <v>109</v>
      </c>
      <c r="E5280" s="6">
        <v>169</v>
      </c>
      <c r="F5280" s="6">
        <v>146</v>
      </c>
    </row>
    <row r="5281" spans="2:6" x14ac:dyDescent="0.2">
      <c r="B5281" s="6" t="s">
        <v>45616</v>
      </c>
      <c r="C5281" s="6">
        <v>183</v>
      </c>
      <c r="D5281" s="6">
        <v>164</v>
      </c>
      <c r="E5281" s="6">
        <v>200</v>
      </c>
      <c r="F5281" s="6">
        <v>168</v>
      </c>
    </row>
    <row r="5282" spans="2:6" x14ac:dyDescent="0.2">
      <c r="B5282" s="6" t="s">
        <v>45617</v>
      </c>
      <c r="C5282" s="6">
        <v>172</v>
      </c>
      <c r="D5282" s="6">
        <v>120</v>
      </c>
      <c r="E5282" s="6">
        <v>201</v>
      </c>
      <c r="F5282" s="6">
        <v>127</v>
      </c>
    </row>
    <row r="5283" spans="2:6" x14ac:dyDescent="0.2">
      <c r="B5283" s="6" t="s">
        <v>45618</v>
      </c>
      <c r="C5283" s="6">
        <v>162</v>
      </c>
      <c r="D5283" s="6">
        <v>71</v>
      </c>
      <c r="E5283" s="6">
        <v>105</v>
      </c>
      <c r="F5283" s="6">
        <v>126</v>
      </c>
    </row>
    <row r="5284" spans="2:6" x14ac:dyDescent="0.2">
      <c r="B5284" s="6" t="s">
        <v>45619</v>
      </c>
      <c r="C5284" s="6">
        <v>160</v>
      </c>
      <c r="D5284" s="6">
        <v>161</v>
      </c>
      <c r="E5284" s="6">
        <v>176</v>
      </c>
      <c r="F5284" s="6">
        <v>125</v>
      </c>
    </row>
    <row r="5285" spans="2:6" x14ac:dyDescent="0.2">
      <c r="B5285" s="6" t="s">
        <v>45620</v>
      </c>
      <c r="C5285" s="6">
        <v>127</v>
      </c>
      <c r="D5285" s="6">
        <v>108</v>
      </c>
      <c r="E5285" s="6">
        <v>123</v>
      </c>
      <c r="F5285" s="6">
        <v>111</v>
      </c>
    </row>
    <row r="5286" spans="2:6" x14ac:dyDescent="0.2">
      <c r="B5286" s="6" t="s">
        <v>45621</v>
      </c>
      <c r="C5286" s="6">
        <v>157</v>
      </c>
      <c r="D5286" s="6">
        <v>150</v>
      </c>
      <c r="E5286" s="6">
        <v>190</v>
      </c>
      <c r="F5286" s="6">
        <v>109</v>
      </c>
    </row>
    <row r="5287" spans="2:6" x14ac:dyDescent="0.2">
      <c r="B5287" s="6" t="s">
        <v>45622</v>
      </c>
      <c r="C5287" s="6">
        <v>164</v>
      </c>
      <c r="D5287" s="6">
        <v>204</v>
      </c>
      <c r="E5287" s="6">
        <v>256</v>
      </c>
      <c r="F5287" s="6">
        <v>132</v>
      </c>
    </row>
    <row r="5288" spans="2:6" x14ac:dyDescent="0.2">
      <c r="B5288" s="6" t="s">
        <v>45623</v>
      </c>
      <c r="C5288" s="6">
        <v>171</v>
      </c>
      <c r="D5288" s="6">
        <v>124</v>
      </c>
      <c r="E5288" s="6">
        <v>219</v>
      </c>
      <c r="F5288" s="6">
        <v>130</v>
      </c>
    </row>
    <row r="5289" spans="2:6" x14ac:dyDescent="0.2">
      <c r="B5289" s="6" t="s">
        <v>45624</v>
      </c>
      <c r="C5289" s="6">
        <v>157</v>
      </c>
      <c r="D5289" s="6">
        <v>176</v>
      </c>
      <c r="E5289" s="6">
        <v>237</v>
      </c>
      <c r="F5289" s="6">
        <v>130</v>
      </c>
    </row>
    <row r="5290" spans="2:6" x14ac:dyDescent="0.2">
      <c r="B5290" s="6" t="s">
        <v>45625</v>
      </c>
      <c r="C5290" s="6">
        <v>205</v>
      </c>
      <c r="D5290" s="6">
        <v>160</v>
      </c>
      <c r="E5290" s="6">
        <v>263</v>
      </c>
      <c r="F5290" s="6">
        <v>170</v>
      </c>
    </row>
    <row r="5291" spans="2:6" x14ac:dyDescent="0.2">
      <c r="B5291" s="6" t="s">
        <v>45626</v>
      </c>
      <c r="C5291" s="6">
        <v>159</v>
      </c>
      <c r="D5291" s="6">
        <v>115</v>
      </c>
      <c r="E5291" s="6">
        <v>180</v>
      </c>
      <c r="F5291" s="6">
        <v>145</v>
      </c>
    </row>
    <row r="5292" spans="2:6" x14ac:dyDescent="0.2">
      <c r="B5292" s="6" t="s">
        <v>45627</v>
      </c>
      <c r="C5292" s="6">
        <v>200</v>
      </c>
      <c r="D5292" s="6">
        <v>63</v>
      </c>
      <c r="E5292" s="6">
        <v>97</v>
      </c>
      <c r="F5292" s="6">
        <v>149</v>
      </c>
    </row>
    <row r="5293" spans="2:6" x14ac:dyDescent="0.2">
      <c r="B5293" s="6" t="s">
        <v>45628</v>
      </c>
      <c r="C5293" s="6">
        <v>149</v>
      </c>
      <c r="D5293" s="6">
        <v>196</v>
      </c>
      <c r="E5293" s="6">
        <v>256</v>
      </c>
      <c r="F5293" s="6">
        <v>128</v>
      </c>
    </row>
    <row r="5294" spans="2:6" x14ac:dyDescent="0.2">
      <c r="B5294" s="6" t="s">
        <v>45629</v>
      </c>
      <c r="C5294" s="6">
        <v>210</v>
      </c>
      <c r="D5294" s="6">
        <v>111</v>
      </c>
      <c r="E5294" s="6">
        <v>152</v>
      </c>
      <c r="F5294" s="6">
        <v>195</v>
      </c>
    </row>
    <row r="5295" spans="2:6" x14ac:dyDescent="0.2">
      <c r="B5295" s="6" t="s">
        <v>45630</v>
      </c>
      <c r="C5295" s="6">
        <v>163</v>
      </c>
      <c r="D5295" s="6">
        <v>130</v>
      </c>
      <c r="E5295" s="6">
        <v>187</v>
      </c>
      <c r="F5295" s="6">
        <v>146</v>
      </c>
    </row>
    <row r="5296" spans="2:6" x14ac:dyDescent="0.2">
      <c r="B5296" s="6" t="s">
        <v>45631</v>
      </c>
      <c r="C5296" s="6">
        <v>172</v>
      </c>
      <c r="D5296" s="6">
        <v>149</v>
      </c>
      <c r="E5296" s="6">
        <v>198</v>
      </c>
      <c r="F5296" s="6">
        <v>144</v>
      </c>
    </row>
    <row r="5297" spans="2:6" x14ac:dyDescent="0.2">
      <c r="B5297" s="6" t="s">
        <v>45632</v>
      </c>
      <c r="C5297" s="6">
        <v>188</v>
      </c>
      <c r="D5297" s="6">
        <v>89</v>
      </c>
      <c r="E5297" s="6">
        <v>146</v>
      </c>
      <c r="F5297" s="6">
        <v>154</v>
      </c>
    </row>
    <row r="5298" spans="2:6" x14ac:dyDescent="0.2">
      <c r="B5298" s="6" t="s">
        <v>45633</v>
      </c>
      <c r="C5298" s="6">
        <v>179</v>
      </c>
      <c r="D5298" s="6">
        <v>140</v>
      </c>
      <c r="E5298" s="6">
        <v>161</v>
      </c>
      <c r="F5298" s="6">
        <v>149</v>
      </c>
    </row>
    <row r="5299" spans="2:6" x14ac:dyDescent="0.2">
      <c r="B5299" s="6" t="s">
        <v>45634</v>
      </c>
      <c r="C5299" s="6">
        <v>175</v>
      </c>
      <c r="D5299" s="6">
        <v>108</v>
      </c>
      <c r="E5299" s="6">
        <v>170</v>
      </c>
      <c r="F5299" s="6">
        <v>139</v>
      </c>
    </row>
    <row r="5300" spans="2:6" x14ac:dyDescent="0.2">
      <c r="B5300" s="6" t="s">
        <v>45635</v>
      </c>
      <c r="C5300" s="6">
        <v>48</v>
      </c>
      <c r="D5300" s="6">
        <v>146</v>
      </c>
      <c r="E5300" s="6">
        <v>224</v>
      </c>
      <c r="F5300" s="6">
        <v>45</v>
      </c>
    </row>
    <row r="5301" spans="2:6" x14ac:dyDescent="0.2">
      <c r="B5301" s="6" t="s">
        <v>45636</v>
      </c>
      <c r="C5301" s="6">
        <v>175</v>
      </c>
      <c r="D5301" s="6">
        <v>89</v>
      </c>
      <c r="E5301" s="6">
        <v>114</v>
      </c>
      <c r="F5301" s="6">
        <v>145</v>
      </c>
    </row>
    <row r="5302" spans="2:6" x14ac:dyDescent="0.2">
      <c r="B5302" s="6" t="s">
        <v>45637</v>
      </c>
      <c r="C5302" s="6">
        <v>177</v>
      </c>
      <c r="D5302" s="6">
        <v>154</v>
      </c>
      <c r="E5302" s="6">
        <v>214</v>
      </c>
      <c r="F5302" s="6">
        <v>180</v>
      </c>
    </row>
    <row r="5303" spans="2:6" x14ac:dyDescent="0.2">
      <c r="B5303" s="6" t="s">
        <v>45638</v>
      </c>
      <c r="C5303" s="6">
        <v>152</v>
      </c>
      <c r="D5303" s="6">
        <v>156</v>
      </c>
      <c r="E5303" s="6">
        <v>204</v>
      </c>
      <c r="F5303" s="6">
        <v>135</v>
      </c>
    </row>
    <row r="5304" spans="2:6" x14ac:dyDescent="0.2">
      <c r="B5304" s="6" t="s">
        <v>45639</v>
      </c>
      <c r="C5304" s="6">
        <v>128</v>
      </c>
      <c r="D5304" s="6">
        <v>111</v>
      </c>
      <c r="E5304" s="6">
        <v>165</v>
      </c>
      <c r="F5304" s="6">
        <v>108</v>
      </c>
    </row>
    <row r="5305" spans="2:6" x14ac:dyDescent="0.2">
      <c r="B5305" s="6" t="s">
        <v>45640</v>
      </c>
      <c r="C5305" s="6">
        <v>149</v>
      </c>
      <c r="D5305" s="6">
        <v>93</v>
      </c>
      <c r="E5305" s="6">
        <v>129</v>
      </c>
      <c r="F5305" s="6">
        <v>137</v>
      </c>
    </row>
    <row r="5306" spans="2:6" x14ac:dyDescent="0.2">
      <c r="B5306" s="6" t="s">
        <v>45641</v>
      </c>
      <c r="C5306" s="6">
        <v>167</v>
      </c>
      <c r="D5306" s="6">
        <v>125</v>
      </c>
      <c r="E5306" s="6">
        <v>202</v>
      </c>
      <c r="F5306" s="6">
        <v>113</v>
      </c>
    </row>
    <row r="5307" spans="2:6" x14ac:dyDescent="0.2">
      <c r="B5307" s="6" t="s">
        <v>45642</v>
      </c>
      <c r="C5307" s="6">
        <v>135</v>
      </c>
      <c r="D5307" s="6">
        <v>111</v>
      </c>
      <c r="E5307" s="6">
        <v>200</v>
      </c>
      <c r="F5307" s="6">
        <v>116</v>
      </c>
    </row>
    <row r="5308" spans="2:6" x14ac:dyDescent="0.2">
      <c r="B5308" s="6" t="s">
        <v>45643</v>
      </c>
      <c r="C5308" s="6">
        <v>140</v>
      </c>
      <c r="D5308" s="6">
        <v>96</v>
      </c>
      <c r="E5308" s="6">
        <v>131</v>
      </c>
      <c r="F5308" s="6">
        <v>98</v>
      </c>
    </row>
    <row r="5309" spans="2:6" x14ac:dyDescent="0.2">
      <c r="B5309" s="6" t="s">
        <v>45644</v>
      </c>
      <c r="C5309" s="6">
        <v>110</v>
      </c>
      <c r="D5309" s="6">
        <v>82</v>
      </c>
      <c r="E5309" s="6">
        <v>180</v>
      </c>
      <c r="F5309" s="6">
        <v>107</v>
      </c>
    </row>
    <row r="5310" spans="2:6" x14ac:dyDescent="0.2">
      <c r="B5310" s="6" t="s">
        <v>45645</v>
      </c>
      <c r="C5310" s="6">
        <v>138</v>
      </c>
      <c r="D5310" s="6">
        <v>113</v>
      </c>
      <c r="E5310" s="6">
        <v>187</v>
      </c>
      <c r="F5310" s="6">
        <v>66</v>
      </c>
    </row>
    <row r="5311" spans="2:6" x14ac:dyDescent="0.2">
      <c r="B5311" s="6" t="s">
        <v>45646</v>
      </c>
      <c r="C5311" s="6">
        <v>131</v>
      </c>
      <c r="D5311" s="6">
        <v>105</v>
      </c>
      <c r="E5311" s="6">
        <v>191</v>
      </c>
      <c r="F5311" s="6">
        <v>106</v>
      </c>
    </row>
    <row r="5312" spans="2:6" x14ac:dyDescent="0.2">
      <c r="B5312" s="6" t="s">
        <v>45647</v>
      </c>
      <c r="C5312" s="6">
        <v>121</v>
      </c>
      <c r="D5312" s="6">
        <v>113</v>
      </c>
      <c r="E5312" s="6">
        <v>139</v>
      </c>
      <c r="F5312" s="6">
        <v>104</v>
      </c>
    </row>
    <row r="5313" spans="2:6" x14ac:dyDescent="0.2">
      <c r="B5313" s="6" t="s">
        <v>45648</v>
      </c>
      <c r="C5313" s="6">
        <v>136</v>
      </c>
      <c r="D5313" s="6">
        <v>96</v>
      </c>
      <c r="E5313" s="6">
        <v>156</v>
      </c>
      <c r="F5313" s="6">
        <v>144</v>
      </c>
    </row>
    <row r="5314" spans="2:6" x14ac:dyDescent="0.2">
      <c r="B5314" s="6" t="s">
        <v>45649</v>
      </c>
      <c r="C5314" s="6">
        <v>170</v>
      </c>
      <c r="D5314" s="6">
        <v>148</v>
      </c>
      <c r="E5314" s="6">
        <v>193</v>
      </c>
      <c r="F5314" s="6">
        <v>137</v>
      </c>
    </row>
    <row r="5315" spans="2:6" x14ac:dyDescent="0.2">
      <c r="B5315" s="6" t="s">
        <v>45650</v>
      </c>
      <c r="C5315" s="6">
        <v>140</v>
      </c>
      <c r="D5315" s="6">
        <v>91</v>
      </c>
      <c r="E5315" s="6">
        <v>147</v>
      </c>
      <c r="F5315" s="6">
        <v>118</v>
      </c>
    </row>
    <row r="5316" spans="2:6" x14ac:dyDescent="0.2">
      <c r="B5316" s="6" t="s">
        <v>45651</v>
      </c>
      <c r="C5316" s="6">
        <v>136</v>
      </c>
      <c r="D5316" s="6">
        <v>96</v>
      </c>
      <c r="E5316" s="6">
        <v>154</v>
      </c>
      <c r="F5316" s="6">
        <v>99</v>
      </c>
    </row>
    <row r="5317" spans="2:6" x14ac:dyDescent="0.2">
      <c r="B5317" s="6" t="s">
        <v>45652</v>
      </c>
      <c r="C5317" s="6">
        <v>137</v>
      </c>
      <c r="D5317" s="6">
        <v>126</v>
      </c>
      <c r="E5317" s="6">
        <v>166</v>
      </c>
      <c r="F5317" s="6">
        <v>104</v>
      </c>
    </row>
    <row r="5318" spans="2:6" x14ac:dyDescent="0.2">
      <c r="B5318" s="6" t="s">
        <v>45653</v>
      </c>
      <c r="C5318" s="6">
        <v>135</v>
      </c>
      <c r="D5318" s="6">
        <v>109</v>
      </c>
      <c r="E5318" s="6">
        <v>161</v>
      </c>
      <c r="F5318" s="6">
        <v>119</v>
      </c>
    </row>
    <row r="5319" spans="2:6" x14ac:dyDescent="0.2">
      <c r="B5319" s="6" t="s">
        <v>45654</v>
      </c>
      <c r="C5319" s="6">
        <v>133</v>
      </c>
      <c r="D5319" s="6">
        <v>112</v>
      </c>
      <c r="E5319" s="6">
        <v>138</v>
      </c>
      <c r="F5319" s="6">
        <v>113</v>
      </c>
    </row>
    <row r="5320" spans="2:6" x14ac:dyDescent="0.2">
      <c r="B5320" s="6" t="s">
        <v>45655</v>
      </c>
      <c r="C5320" s="6">
        <v>142</v>
      </c>
      <c r="D5320" s="6">
        <v>69</v>
      </c>
      <c r="E5320" s="6">
        <v>144</v>
      </c>
      <c r="F5320" s="6">
        <v>68</v>
      </c>
    </row>
    <row r="5321" spans="2:6" x14ac:dyDescent="0.2">
      <c r="B5321" s="6" t="s">
        <v>45656</v>
      </c>
      <c r="C5321" s="6">
        <v>109</v>
      </c>
      <c r="D5321" s="6">
        <v>80</v>
      </c>
      <c r="E5321" s="6">
        <v>150</v>
      </c>
      <c r="F5321" s="6">
        <v>92</v>
      </c>
    </row>
    <row r="5322" spans="2:6" x14ac:dyDescent="0.2">
      <c r="B5322" s="6" t="s">
        <v>45657</v>
      </c>
      <c r="C5322" s="6">
        <v>104</v>
      </c>
      <c r="D5322" s="6">
        <v>102</v>
      </c>
      <c r="E5322" s="6">
        <v>185</v>
      </c>
      <c r="F5322" s="6">
        <v>73</v>
      </c>
    </row>
    <row r="5323" spans="2:6" x14ac:dyDescent="0.2">
      <c r="B5323" s="6" t="s">
        <v>45658</v>
      </c>
      <c r="C5323" s="6">
        <v>189</v>
      </c>
      <c r="D5323" s="6">
        <v>141</v>
      </c>
      <c r="E5323" s="6">
        <v>168</v>
      </c>
      <c r="F5323" s="6">
        <v>115</v>
      </c>
    </row>
    <row r="5324" spans="2:6" x14ac:dyDescent="0.2">
      <c r="B5324" s="6" t="s">
        <v>45659</v>
      </c>
      <c r="C5324" s="6">
        <v>125</v>
      </c>
      <c r="D5324" s="6">
        <v>132</v>
      </c>
      <c r="E5324" s="6">
        <v>180</v>
      </c>
      <c r="F5324" s="6">
        <v>98</v>
      </c>
    </row>
    <row r="5325" spans="2:6" x14ac:dyDescent="0.2">
      <c r="B5325" s="6" t="s">
        <v>45660</v>
      </c>
      <c r="C5325" s="6">
        <v>138</v>
      </c>
      <c r="D5325" s="6">
        <v>97</v>
      </c>
      <c r="E5325" s="6">
        <v>206</v>
      </c>
      <c r="F5325" s="6">
        <v>118</v>
      </c>
    </row>
    <row r="5326" spans="2:6" x14ac:dyDescent="0.2">
      <c r="B5326" s="6" t="s">
        <v>45661</v>
      </c>
      <c r="C5326" s="6">
        <v>116</v>
      </c>
      <c r="D5326" s="6">
        <v>91</v>
      </c>
      <c r="E5326" s="6">
        <v>132</v>
      </c>
      <c r="F5326" s="6">
        <v>99</v>
      </c>
    </row>
    <row r="5327" spans="2:6" x14ac:dyDescent="0.2">
      <c r="B5327" s="6" t="s">
        <v>45662</v>
      </c>
      <c r="C5327" s="6">
        <v>120</v>
      </c>
      <c r="D5327" s="6">
        <v>103</v>
      </c>
      <c r="E5327" s="6">
        <v>165</v>
      </c>
      <c r="F5327" s="6">
        <v>90</v>
      </c>
    </row>
    <row r="5328" spans="2:6" x14ac:dyDescent="0.2">
      <c r="B5328" s="6" t="s">
        <v>45663</v>
      </c>
      <c r="C5328" s="6">
        <v>156</v>
      </c>
      <c r="D5328" s="6">
        <v>126</v>
      </c>
      <c r="E5328" s="6">
        <v>176</v>
      </c>
      <c r="F5328" s="6">
        <v>126</v>
      </c>
    </row>
    <row r="5329" spans="2:6" x14ac:dyDescent="0.2">
      <c r="B5329" s="6" t="s">
        <v>45664</v>
      </c>
      <c r="C5329" s="6">
        <v>103</v>
      </c>
      <c r="D5329" s="6">
        <v>143</v>
      </c>
      <c r="E5329" s="6">
        <v>220</v>
      </c>
      <c r="F5329" s="6">
        <v>71</v>
      </c>
    </row>
    <row r="5330" spans="2:6" x14ac:dyDescent="0.2">
      <c r="B5330" s="6" t="s">
        <v>45665</v>
      </c>
      <c r="C5330" s="6">
        <v>125</v>
      </c>
      <c r="D5330" s="6">
        <v>87</v>
      </c>
      <c r="E5330" s="6">
        <v>133</v>
      </c>
      <c r="F5330" s="6">
        <v>82</v>
      </c>
    </row>
    <row r="5331" spans="2:6" x14ac:dyDescent="0.2">
      <c r="B5331" s="6" t="s">
        <v>45666</v>
      </c>
      <c r="C5331" s="6">
        <v>154</v>
      </c>
      <c r="D5331" s="6">
        <v>141</v>
      </c>
      <c r="E5331" s="6">
        <v>153</v>
      </c>
      <c r="F5331" s="6">
        <v>121</v>
      </c>
    </row>
    <row r="5332" spans="2:6" x14ac:dyDescent="0.2">
      <c r="B5332" s="6" t="s">
        <v>45667</v>
      </c>
      <c r="C5332" s="6">
        <v>157</v>
      </c>
      <c r="D5332" s="6">
        <v>143</v>
      </c>
      <c r="E5332" s="6">
        <v>178</v>
      </c>
      <c r="F5332" s="6">
        <v>117</v>
      </c>
    </row>
    <row r="5333" spans="2:6" x14ac:dyDescent="0.2">
      <c r="B5333" s="6" t="s">
        <v>45668</v>
      </c>
      <c r="C5333" s="6">
        <v>90</v>
      </c>
      <c r="D5333" s="6">
        <v>105</v>
      </c>
      <c r="E5333" s="6">
        <v>155</v>
      </c>
      <c r="F5333" s="6">
        <v>61</v>
      </c>
    </row>
    <row r="5334" spans="2:6" x14ac:dyDescent="0.2">
      <c r="B5334" s="6" t="s">
        <v>45669</v>
      </c>
      <c r="C5334" s="6">
        <v>171</v>
      </c>
      <c r="D5334" s="6">
        <v>146</v>
      </c>
      <c r="E5334" s="6">
        <v>169</v>
      </c>
      <c r="F5334" s="6">
        <v>105</v>
      </c>
    </row>
    <row r="5335" spans="2:6" x14ac:dyDescent="0.2">
      <c r="B5335" s="6" t="s">
        <v>45670</v>
      </c>
      <c r="C5335" s="6">
        <v>137</v>
      </c>
      <c r="D5335" s="6">
        <v>131</v>
      </c>
      <c r="E5335" s="6">
        <v>152</v>
      </c>
      <c r="F5335" s="6">
        <v>107</v>
      </c>
    </row>
    <row r="5336" spans="2:6" x14ac:dyDescent="0.2">
      <c r="B5336" s="6" t="s">
        <v>45671</v>
      </c>
      <c r="C5336" s="6">
        <v>128</v>
      </c>
      <c r="D5336" s="6">
        <v>111</v>
      </c>
      <c r="E5336" s="6">
        <v>159</v>
      </c>
      <c r="F5336" s="6">
        <v>112</v>
      </c>
    </row>
    <row r="5337" spans="2:6" x14ac:dyDescent="0.2">
      <c r="B5337" s="6" t="s">
        <v>45672</v>
      </c>
      <c r="C5337" s="6">
        <v>130</v>
      </c>
      <c r="D5337" s="6">
        <v>157</v>
      </c>
      <c r="E5337" s="6">
        <v>179</v>
      </c>
      <c r="F5337" s="6">
        <v>70</v>
      </c>
    </row>
    <row r="5338" spans="2:6" x14ac:dyDescent="0.2">
      <c r="B5338" s="6" t="s">
        <v>45673</v>
      </c>
      <c r="C5338" s="6">
        <v>112</v>
      </c>
      <c r="D5338" s="6">
        <v>132</v>
      </c>
      <c r="E5338" s="6">
        <v>204</v>
      </c>
      <c r="F5338" s="6">
        <v>76</v>
      </c>
    </row>
    <row r="5339" spans="2:6" x14ac:dyDescent="0.2">
      <c r="B5339" s="6" t="s">
        <v>45674</v>
      </c>
      <c r="C5339" s="6">
        <v>142</v>
      </c>
      <c r="D5339" s="6">
        <v>109</v>
      </c>
      <c r="E5339" s="6">
        <v>131</v>
      </c>
      <c r="F5339" s="6">
        <v>98</v>
      </c>
    </row>
    <row r="5340" spans="2:6" x14ac:dyDescent="0.2">
      <c r="B5340" s="6" t="s">
        <v>45675</v>
      </c>
      <c r="C5340" s="6">
        <v>124</v>
      </c>
      <c r="D5340" s="6">
        <v>120</v>
      </c>
      <c r="E5340" s="6">
        <v>145</v>
      </c>
      <c r="F5340" s="6">
        <v>102</v>
      </c>
    </row>
    <row r="5341" spans="2:6" x14ac:dyDescent="0.2">
      <c r="B5341" s="6" t="s">
        <v>45676</v>
      </c>
      <c r="C5341" s="6">
        <v>158</v>
      </c>
      <c r="D5341" s="6">
        <v>92</v>
      </c>
      <c r="E5341" s="6">
        <v>155</v>
      </c>
      <c r="F5341" s="6">
        <v>133</v>
      </c>
    </row>
    <row r="5342" spans="2:6" x14ac:dyDescent="0.2">
      <c r="B5342" s="6" t="s">
        <v>45677</v>
      </c>
      <c r="C5342" s="6">
        <v>145</v>
      </c>
      <c r="D5342" s="6">
        <v>80</v>
      </c>
      <c r="E5342" s="6">
        <v>119</v>
      </c>
      <c r="F5342" s="6">
        <v>95</v>
      </c>
    </row>
    <row r="5343" spans="2:6" x14ac:dyDescent="0.2">
      <c r="B5343" s="6" t="s">
        <v>45678</v>
      </c>
      <c r="C5343" s="6">
        <v>153</v>
      </c>
      <c r="D5343" s="6">
        <v>104</v>
      </c>
      <c r="E5343" s="6">
        <v>168</v>
      </c>
      <c r="F5343" s="6">
        <v>110</v>
      </c>
    </row>
    <row r="5344" spans="2:6" x14ac:dyDescent="0.2">
      <c r="B5344" s="6" t="s">
        <v>45679</v>
      </c>
      <c r="C5344" s="6">
        <v>137</v>
      </c>
      <c r="D5344" s="6">
        <v>124</v>
      </c>
      <c r="E5344" s="6">
        <v>175</v>
      </c>
      <c r="F5344" s="6">
        <v>117</v>
      </c>
    </row>
    <row r="5345" spans="2:6" x14ac:dyDescent="0.2">
      <c r="B5345" s="6" t="s">
        <v>45680</v>
      </c>
      <c r="C5345" s="6">
        <v>128</v>
      </c>
      <c r="D5345" s="6">
        <v>79</v>
      </c>
      <c r="E5345" s="6">
        <v>113</v>
      </c>
      <c r="F5345" s="6">
        <v>118</v>
      </c>
    </row>
    <row r="5346" spans="2:6" x14ac:dyDescent="0.2">
      <c r="B5346" s="6" t="s">
        <v>45681</v>
      </c>
      <c r="C5346" s="6">
        <v>166</v>
      </c>
      <c r="D5346" s="6">
        <v>113</v>
      </c>
      <c r="E5346" s="6">
        <v>180</v>
      </c>
      <c r="F5346" s="6">
        <v>109</v>
      </c>
    </row>
    <row r="5347" spans="2:6" x14ac:dyDescent="0.2">
      <c r="B5347" s="6" t="s">
        <v>45682</v>
      </c>
      <c r="C5347" s="6">
        <v>92</v>
      </c>
      <c r="D5347" s="6">
        <v>68</v>
      </c>
      <c r="E5347" s="6">
        <v>97</v>
      </c>
      <c r="F5347" s="6">
        <v>97</v>
      </c>
    </row>
    <row r="5348" spans="2:6" x14ac:dyDescent="0.2">
      <c r="B5348" s="6" t="s">
        <v>45683</v>
      </c>
      <c r="C5348" s="6">
        <v>168</v>
      </c>
      <c r="D5348" s="6">
        <v>96</v>
      </c>
      <c r="E5348" s="6">
        <v>199</v>
      </c>
      <c r="F5348" s="6">
        <v>87</v>
      </c>
    </row>
    <row r="5349" spans="2:6" x14ac:dyDescent="0.2">
      <c r="B5349" s="6" t="s">
        <v>45684</v>
      </c>
      <c r="C5349" s="6">
        <v>122</v>
      </c>
      <c r="D5349" s="6">
        <v>106</v>
      </c>
      <c r="E5349" s="6">
        <v>182</v>
      </c>
      <c r="F5349" s="6">
        <v>93</v>
      </c>
    </row>
    <row r="5350" spans="2:6" x14ac:dyDescent="0.2">
      <c r="B5350" s="6" t="s">
        <v>45685</v>
      </c>
      <c r="C5350" s="6">
        <v>132</v>
      </c>
      <c r="D5350" s="6">
        <v>85</v>
      </c>
      <c r="E5350" s="6">
        <v>176</v>
      </c>
      <c r="F5350" s="6">
        <v>97</v>
      </c>
    </row>
    <row r="5351" spans="2:6" x14ac:dyDescent="0.2">
      <c r="B5351" s="6" t="s">
        <v>45686</v>
      </c>
      <c r="C5351" s="6">
        <v>124</v>
      </c>
      <c r="D5351" s="6">
        <v>116</v>
      </c>
      <c r="E5351" s="6">
        <v>139</v>
      </c>
      <c r="F5351" s="6">
        <v>101</v>
      </c>
    </row>
    <row r="5352" spans="2:6" x14ac:dyDescent="0.2">
      <c r="B5352" s="6" t="s">
        <v>45687</v>
      </c>
      <c r="C5352" s="6">
        <v>115</v>
      </c>
      <c r="D5352" s="6">
        <v>107</v>
      </c>
      <c r="E5352" s="6">
        <v>143</v>
      </c>
      <c r="F5352" s="6">
        <v>103</v>
      </c>
    </row>
    <row r="5353" spans="2:6" x14ac:dyDescent="0.2">
      <c r="B5353" s="6" t="s">
        <v>45688</v>
      </c>
      <c r="C5353" s="6">
        <v>130</v>
      </c>
      <c r="D5353" s="6">
        <v>113</v>
      </c>
      <c r="E5353" s="6">
        <v>159</v>
      </c>
      <c r="F5353" s="6">
        <v>113</v>
      </c>
    </row>
    <row r="5354" spans="2:6" x14ac:dyDescent="0.2">
      <c r="B5354" s="6" t="s">
        <v>45689</v>
      </c>
      <c r="C5354" s="6">
        <v>150</v>
      </c>
      <c r="D5354" s="6">
        <v>71</v>
      </c>
      <c r="E5354" s="6">
        <v>125</v>
      </c>
      <c r="F5354" s="6">
        <v>96</v>
      </c>
    </row>
    <row r="5355" spans="2:6" x14ac:dyDescent="0.2">
      <c r="B5355" s="6" t="s">
        <v>45690</v>
      </c>
      <c r="C5355" s="6">
        <v>111</v>
      </c>
      <c r="D5355" s="6">
        <v>91</v>
      </c>
      <c r="E5355" s="6">
        <v>168</v>
      </c>
      <c r="F5355" s="6">
        <v>98</v>
      </c>
    </row>
    <row r="5356" spans="2:6" x14ac:dyDescent="0.2">
      <c r="B5356" s="6" t="s">
        <v>45691</v>
      </c>
      <c r="C5356" s="6">
        <v>93</v>
      </c>
      <c r="D5356" s="6">
        <v>105</v>
      </c>
      <c r="E5356" s="6">
        <v>173</v>
      </c>
      <c r="F5356" s="6">
        <v>88</v>
      </c>
    </row>
    <row r="5357" spans="2:6" x14ac:dyDescent="0.2">
      <c r="B5357" s="6" t="s">
        <v>45692</v>
      </c>
      <c r="C5357" s="6">
        <v>133</v>
      </c>
      <c r="D5357" s="6">
        <v>123</v>
      </c>
      <c r="E5357" s="6">
        <v>134</v>
      </c>
      <c r="F5357" s="6">
        <v>109</v>
      </c>
    </row>
    <row r="5358" spans="2:6" x14ac:dyDescent="0.2">
      <c r="B5358" s="6" t="s">
        <v>45693</v>
      </c>
      <c r="C5358" s="6">
        <v>102</v>
      </c>
      <c r="D5358" s="6">
        <v>91</v>
      </c>
      <c r="E5358" s="6">
        <v>156</v>
      </c>
      <c r="F5358" s="6">
        <v>67</v>
      </c>
    </row>
    <row r="5359" spans="2:6" x14ac:dyDescent="0.2">
      <c r="B5359" s="6" t="s">
        <v>45694</v>
      </c>
      <c r="C5359" s="6">
        <v>135</v>
      </c>
      <c r="D5359" s="6">
        <v>136</v>
      </c>
      <c r="E5359" s="6">
        <v>175</v>
      </c>
      <c r="F5359" s="6">
        <v>113</v>
      </c>
    </row>
    <row r="5360" spans="2:6" x14ac:dyDescent="0.2">
      <c r="B5360" s="6" t="s">
        <v>45695</v>
      </c>
      <c r="C5360" s="6">
        <v>94</v>
      </c>
      <c r="D5360" s="6">
        <v>124</v>
      </c>
      <c r="E5360" s="6">
        <v>155</v>
      </c>
      <c r="F5360" s="6">
        <v>75</v>
      </c>
    </row>
    <row r="5361" spans="2:6" x14ac:dyDescent="0.2">
      <c r="B5361" s="6" t="s">
        <v>45696</v>
      </c>
      <c r="C5361" s="6">
        <v>143</v>
      </c>
      <c r="D5361" s="6">
        <v>81</v>
      </c>
      <c r="E5361" s="6">
        <v>144</v>
      </c>
      <c r="F5361" s="6">
        <v>138</v>
      </c>
    </row>
    <row r="5362" spans="2:6" x14ac:dyDescent="0.2">
      <c r="B5362" s="6" t="s">
        <v>45697</v>
      </c>
      <c r="C5362" s="6">
        <v>149</v>
      </c>
      <c r="D5362" s="6">
        <v>96</v>
      </c>
      <c r="E5362" s="6">
        <v>134</v>
      </c>
      <c r="F5362" s="6">
        <v>121</v>
      </c>
    </row>
    <row r="5363" spans="2:6" x14ac:dyDescent="0.2">
      <c r="B5363" s="6" t="s">
        <v>45698</v>
      </c>
      <c r="C5363" s="6">
        <v>122</v>
      </c>
      <c r="D5363" s="6">
        <v>127</v>
      </c>
      <c r="E5363" s="6">
        <v>183</v>
      </c>
      <c r="F5363" s="6">
        <v>91</v>
      </c>
    </row>
    <row r="5364" spans="2:6" x14ac:dyDescent="0.2">
      <c r="B5364" s="6" t="s">
        <v>45699</v>
      </c>
      <c r="C5364" s="6">
        <v>132</v>
      </c>
      <c r="D5364" s="6">
        <v>125</v>
      </c>
      <c r="E5364" s="6">
        <v>180</v>
      </c>
      <c r="F5364" s="6">
        <v>116</v>
      </c>
    </row>
    <row r="5365" spans="2:6" x14ac:dyDescent="0.2">
      <c r="B5365" s="6" t="s">
        <v>45700</v>
      </c>
      <c r="C5365" s="6">
        <v>128</v>
      </c>
      <c r="D5365" s="6">
        <v>117</v>
      </c>
      <c r="E5365" s="6">
        <v>139</v>
      </c>
      <c r="F5365" s="6">
        <v>105</v>
      </c>
    </row>
    <row r="5366" spans="2:6" x14ac:dyDescent="0.2">
      <c r="B5366" s="6" t="s">
        <v>45701</v>
      </c>
      <c r="C5366" s="6">
        <v>157</v>
      </c>
      <c r="D5366" s="6">
        <v>82</v>
      </c>
      <c r="E5366" s="6">
        <v>126</v>
      </c>
      <c r="F5366" s="6">
        <v>88</v>
      </c>
    </row>
    <row r="5367" spans="2:6" x14ac:dyDescent="0.2">
      <c r="B5367" s="6" t="s">
        <v>45702</v>
      </c>
      <c r="C5367" s="6">
        <v>136</v>
      </c>
      <c r="D5367" s="6">
        <v>88</v>
      </c>
      <c r="E5367" s="6">
        <v>139</v>
      </c>
      <c r="F5367" s="6">
        <v>127</v>
      </c>
    </row>
    <row r="5368" spans="2:6" x14ac:dyDescent="0.2">
      <c r="B5368" s="6" t="s">
        <v>45703</v>
      </c>
      <c r="C5368" s="6">
        <v>142</v>
      </c>
      <c r="D5368" s="6">
        <v>100</v>
      </c>
      <c r="E5368" s="6">
        <v>171</v>
      </c>
      <c r="F5368" s="6">
        <v>89</v>
      </c>
    </row>
    <row r="5369" spans="2:6" x14ac:dyDescent="0.2">
      <c r="B5369" s="6" t="s">
        <v>45704</v>
      </c>
      <c r="C5369" s="6">
        <v>164</v>
      </c>
      <c r="D5369" s="6">
        <v>64</v>
      </c>
      <c r="E5369" s="6">
        <v>115</v>
      </c>
      <c r="F5369" s="6">
        <v>125</v>
      </c>
    </row>
    <row r="5370" spans="2:6" x14ac:dyDescent="0.2">
      <c r="B5370" s="6" t="s">
        <v>45705</v>
      </c>
      <c r="C5370" s="6">
        <v>140</v>
      </c>
      <c r="D5370" s="6">
        <v>103</v>
      </c>
      <c r="E5370" s="6">
        <v>158</v>
      </c>
      <c r="F5370" s="6">
        <v>126</v>
      </c>
    </row>
    <row r="5371" spans="2:6" x14ac:dyDescent="0.2">
      <c r="B5371" s="6" t="s">
        <v>45706</v>
      </c>
      <c r="C5371" s="6">
        <v>103</v>
      </c>
      <c r="D5371" s="6">
        <v>43</v>
      </c>
      <c r="E5371" s="6">
        <v>58</v>
      </c>
      <c r="F5371" s="6">
        <v>90</v>
      </c>
    </row>
    <row r="5372" spans="2:6" x14ac:dyDescent="0.2">
      <c r="B5372" s="6" t="s">
        <v>45707</v>
      </c>
      <c r="C5372" s="6">
        <v>125</v>
      </c>
      <c r="D5372" s="6">
        <v>134</v>
      </c>
      <c r="E5372" s="6">
        <v>128</v>
      </c>
      <c r="F5372" s="6">
        <v>100</v>
      </c>
    </row>
    <row r="5373" spans="2:6" x14ac:dyDescent="0.2">
      <c r="B5373" s="6" t="s">
        <v>45708</v>
      </c>
      <c r="C5373" s="6">
        <v>111</v>
      </c>
      <c r="D5373" s="6">
        <v>89</v>
      </c>
      <c r="E5373" s="6">
        <v>174</v>
      </c>
      <c r="F5373" s="6">
        <v>112</v>
      </c>
    </row>
    <row r="5374" spans="2:6" x14ac:dyDescent="0.2">
      <c r="B5374" s="6" t="s">
        <v>45709</v>
      </c>
      <c r="C5374" s="6">
        <v>142</v>
      </c>
      <c r="D5374" s="6">
        <v>142</v>
      </c>
      <c r="E5374" s="6">
        <v>216</v>
      </c>
      <c r="F5374" s="6">
        <v>110</v>
      </c>
    </row>
    <row r="5375" spans="2:6" x14ac:dyDescent="0.2">
      <c r="B5375" s="6" t="s">
        <v>45710</v>
      </c>
      <c r="C5375" s="6">
        <v>140</v>
      </c>
      <c r="D5375" s="6">
        <v>99</v>
      </c>
      <c r="E5375" s="6">
        <v>140</v>
      </c>
      <c r="F5375" s="6">
        <v>111</v>
      </c>
    </row>
    <row r="5376" spans="2:6" x14ac:dyDescent="0.2">
      <c r="B5376" s="6" t="s">
        <v>45711</v>
      </c>
      <c r="C5376" s="6">
        <v>114</v>
      </c>
      <c r="D5376" s="6">
        <v>112</v>
      </c>
      <c r="E5376" s="6">
        <v>198</v>
      </c>
      <c r="F5376" s="6">
        <v>116</v>
      </c>
    </row>
    <row r="5377" spans="2:6" x14ac:dyDescent="0.2">
      <c r="B5377" s="6" t="s">
        <v>45712</v>
      </c>
      <c r="C5377" s="6">
        <v>163</v>
      </c>
      <c r="D5377" s="6">
        <v>127</v>
      </c>
      <c r="E5377" s="6">
        <v>188</v>
      </c>
      <c r="F5377" s="6">
        <v>120</v>
      </c>
    </row>
    <row r="5378" spans="2:6" x14ac:dyDescent="0.2">
      <c r="B5378" s="6" t="s">
        <v>45713</v>
      </c>
      <c r="C5378" s="6">
        <v>111</v>
      </c>
      <c r="D5378" s="6">
        <v>185</v>
      </c>
      <c r="E5378" s="6">
        <v>228</v>
      </c>
      <c r="F5378" s="6">
        <v>112</v>
      </c>
    </row>
    <row r="5379" spans="2:6" x14ac:dyDescent="0.2">
      <c r="B5379" s="6" t="s">
        <v>45714</v>
      </c>
      <c r="C5379" s="6">
        <v>116</v>
      </c>
      <c r="D5379" s="6">
        <v>103</v>
      </c>
      <c r="E5379" s="6">
        <v>165</v>
      </c>
      <c r="F5379" s="6">
        <v>92</v>
      </c>
    </row>
    <row r="5380" spans="2:6" x14ac:dyDescent="0.2">
      <c r="B5380" s="6" t="s">
        <v>45715</v>
      </c>
      <c r="C5380" s="6">
        <v>112</v>
      </c>
      <c r="D5380" s="6">
        <v>84</v>
      </c>
      <c r="E5380" s="6">
        <v>114</v>
      </c>
      <c r="F5380" s="6">
        <v>97</v>
      </c>
    </row>
    <row r="5381" spans="2:6" x14ac:dyDescent="0.2">
      <c r="B5381" s="6" t="s">
        <v>45716</v>
      </c>
      <c r="C5381" s="6">
        <v>133</v>
      </c>
      <c r="D5381" s="6">
        <v>124</v>
      </c>
      <c r="E5381" s="6">
        <v>173</v>
      </c>
      <c r="F5381" s="6">
        <v>97</v>
      </c>
    </row>
    <row r="5382" spans="2:6" x14ac:dyDescent="0.2">
      <c r="B5382" s="6" t="s">
        <v>45717</v>
      </c>
      <c r="C5382" s="6">
        <v>115</v>
      </c>
      <c r="D5382" s="6">
        <v>108</v>
      </c>
      <c r="E5382" s="6">
        <v>149</v>
      </c>
      <c r="F5382" s="6">
        <v>81</v>
      </c>
    </row>
    <row r="5383" spans="2:6" x14ac:dyDescent="0.2">
      <c r="B5383" s="6" t="s">
        <v>45718</v>
      </c>
      <c r="C5383" s="6">
        <v>132</v>
      </c>
      <c r="D5383" s="6">
        <v>57</v>
      </c>
      <c r="E5383" s="6">
        <v>111</v>
      </c>
      <c r="F5383" s="6">
        <v>92</v>
      </c>
    </row>
    <row r="5384" spans="2:6" x14ac:dyDescent="0.2">
      <c r="B5384" s="6" t="s">
        <v>45719</v>
      </c>
      <c r="C5384" s="6">
        <v>131</v>
      </c>
      <c r="D5384" s="6">
        <v>104</v>
      </c>
      <c r="E5384" s="6">
        <v>155</v>
      </c>
      <c r="F5384" s="6">
        <v>128</v>
      </c>
    </row>
    <row r="5385" spans="2:6" x14ac:dyDescent="0.2">
      <c r="B5385" s="6" t="s">
        <v>45720</v>
      </c>
      <c r="C5385" s="6">
        <v>137</v>
      </c>
      <c r="D5385" s="6">
        <v>96</v>
      </c>
      <c r="E5385" s="6">
        <v>109</v>
      </c>
      <c r="F5385" s="6">
        <v>84</v>
      </c>
    </row>
    <row r="5386" spans="2:6" x14ac:dyDescent="0.2">
      <c r="B5386" s="6" t="s">
        <v>45721</v>
      </c>
      <c r="C5386" s="6">
        <v>117</v>
      </c>
      <c r="D5386" s="6">
        <v>134</v>
      </c>
      <c r="E5386" s="6">
        <v>174</v>
      </c>
      <c r="F5386" s="6">
        <v>94</v>
      </c>
    </row>
    <row r="5387" spans="2:6" x14ac:dyDescent="0.2">
      <c r="B5387" s="6" t="s">
        <v>45722</v>
      </c>
      <c r="C5387" s="6">
        <v>100</v>
      </c>
      <c r="D5387" s="6">
        <v>155</v>
      </c>
      <c r="E5387" s="6">
        <v>203</v>
      </c>
      <c r="F5387" s="6">
        <v>126</v>
      </c>
    </row>
    <row r="5388" spans="2:6" x14ac:dyDescent="0.2">
      <c r="B5388" s="6" t="s">
        <v>45723</v>
      </c>
      <c r="C5388" s="6">
        <v>128</v>
      </c>
      <c r="D5388" s="6">
        <v>110</v>
      </c>
      <c r="E5388" s="6">
        <v>165</v>
      </c>
      <c r="F5388" s="6">
        <v>93</v>
      </c>
    </row>
    <row r="5389" spans="2:6" x14ac:dyDescent="0.2">
      <c r="B5389" s="6" t="s">
        <v>45724</v>
      </c>
      <c r="C5389" s="6">
        <v>128</v>
      </c>
      <c r="D5389" s="6">
        <v>114</v>
      </c>
      <c r="E5389" s="6">
        <v>195</v>
      </c>
      <c r="F5389" s="6">
        <v>107</v>
      </c>
    </row>
    <row r="5390" spans="2:6" x14ac:dyDescent="0.2">
      <c r="B5390" s="6" t="s">
        <v>45725</v>
      </c>
      <c r="C5390" s="6">
        <v>130</v>
      </c>
      <c r="D5390" s="6">
        <v>148</v>
      </c>
      <c r="E5390" s="6">
        <v>194</v>
      </c>
      <c r="F5390" s="6">
        <v>110</v>
      </c>
    </row>
    <row r="5391" spans="2:6" x14ac:dyDescent="0.2">
      <c r="B5391" s="6" t="s">
        <v>45726</v>
      </c>
      <c r="C5391" s="6">
        <v>153</v>
      </c>
      <c r="D5391" s="6">
        <v>106</v>
      </c>
      <c r="E5391" s="6">
        <v>138</v>
      </c>
      <c r="F5391" s="6">
        <v>121</v>
      </c>
    </row>
    <row r="5392" spans="2:6" x14ac:dyDescent="0.2">
      <c r="B5392" s="6" t="s">
        <v>45727</v>
      </c>
      <c r="C5392" s="6">
        <v>185</v>
      </c>
      <c r="D5392" s="6">
        <v>45</v>
      </c>
      <c r="E5392" s="6">
        <v>64</v>
      </c>
      <c r="F5392" s="6">
        <v>112</v>
      </c>
    </row>
    <row r="5393" spans="2:6" x14ac:dyDescent="0.2">
      <c r="B5393" s="6" t="s">
        <v>45728</v>
      </c>
      <c r="C5393" s="6">
        <v>150</v>
      </c>
      <c r="D5393" s="6">
        <v>162</v>
      </c>
      <c r="E5393" s="6">
        <v>223</v>
      </c>
      <c r="F5393" s="6">
        <v>87</v>
      </c>
    </row>
    <row r="5394" spans="2:6" x14ac:dyDescent="0.2">
      <c r="B5394" s="6" t="s">
        <v>45729</v>
      </c>
      <c r="C5394" s="6">
        <v>176</v>
      </c>
      <c r="D5394" s="6">
        <v>72</v>
      </c>
      <c r="E5394" s="6">
        <v>123</v>
      </c>
      <c r="F5394" s="6">
        <v>121</v>
      </c>
    </row>
    <row r="5395" spans="2:6" x14ac:dyDescent="0.2">
      <c r="B5395" s="6" t="s">
        <v>45730</v>
      </c>
      <c r="C5395" s="6">
        <v>135</v>
      </c>
      <c r="D5395" s="6">
        <v>96</v>
      </c>
      <c r="E5395" s="6">
        <v>168</v>
      </c>
      <c r="F5395" s="6">
        <v>85</v>
      </c>
    </row>
    <row r="5396" spans="2:6" x14ac:dyDescent="0.2">
      <c r="B5396" s="6" t="s">
        <v>45731</v>
      </c>
      <c r="C5396" s="6">
        <v>137</v>
      </c>
      <c r="D5396" s="6">
        <v>107</v>
      </c>
      <c r="E5396" s="6">
        <v>152</v>
      </c>
      <c r="F5396" s="6">
        <v>85</v>
      </c>
    </row>
    <row r="5397" spans="2:6" x14ac:dyDescent="0.2">
      <c r="B5397" s="6" t="s">
        <v>45732</v>
      </c>
      <c r="C5397" s="6">
        <v>163</v>
      </c>
      <c r="D5397" s="6">
        <v>95</v>
      </c>
      <c r="E5397" s="6">
        <v>130</v>
      </c>
      <c r="F5397" s="6">
        <v>134</v>
      </c>
    </row>
    <row r="5398" spans="2:6" x14ac:dyDescent="0.2">
      <c r="B5398" s="6" t="s">
        <v>45733</v>
      </c>
      <c r="C5398" s="6">
        <v>128</v>
      </c>
      <c r="D5398" s="6">
        <v>114</v>
      </c>
      <c r="E5398" s="6">
        <v>162</v>
      </c>
      <c r="F5398" s="6">
        <v>106</v>
      </c>
    </row>
    <row r="5399" spans="2:6" x14ac:dyDescent="0.2">
      <c r="B5399" s="6" t="s">
        <v>45734</v>
      </c>
      <c r="C5399" s="6">
        <v>117</v>
      </c>
      <c r="D5399" s="6">
        <v>79</v>
      </c>
      <c r="E5399" s="6">
        <v>141</v>
      </c>
      <c r="F5399" s="6">
        <v>91</v>
      </c>
    </row>
    <row r="5400" spans="2:6" x14ac:dyDescent="0.2">
      <c r="B5400" s="6" t="s">
        <v>45735</v>
      </c>
      <c r="C5400" s="6">
        <v>38</v>
      </c>
      <c r="D5400" s="6">
        <v>113</v>
      </c>
      <c r="E5400" s="6">
        <v>195</v>
      </c>
      <c r="F5400" s="6">
        <v>41</v>
      </c>
    </row>
    <row r="5401" spans="2:6" x14ac:dyDescent="0.2">
      <c r="B5401" s="6" t="s">
        <v>45736</v>
      </c>
      <c r="C5401" s="6">
        <v>130</v>
      </c>
      <c r="D5401" s="6">
        <v>78</v>
      </c>
      <c r="E5401" s="6">
        <v>122</v>
      </c>
      <c r="F5401" s="6">
        <v>80</v>
      </c>
    </row>
    <row r="5402" spans="2:6" x14ac:dyDescent="0.2">
      <c r="B5402" s="6" t="s">
        <v>45737</v>
      </c>
      <c r="C5402" s="6">
        <v>146</v>
      </c>
      <c r="D5402" s="6">
        <v>127</v>
      </c>
      <c r="E5402" s="6">
        <v>224</v>
      </c>
      <c r="F5402" s="6">
        <v>119</v>
      </c>
    </row>
    <row r="5403" spans="2:6" x14ac:dyDescent="0.2">
      <c r="B5403" s="6" t="s">
        <v>45738</v>
      </c>
      <c r="C5403" s="6">
        <v>125</v>
      </c>
      <c r="D5403" s="6">
        <v>115</v>
      </c>
      <c r="E5403" s="6">
        <v>170</v>
      </c>
      <c r="F5403" s="6">
        <v>95</v>
      </c>
    </row>
    <row r="5404" spans="2:6" x14ac:dyDescent="0.2">
      <c r="B5404" s="6" t="s">
        <v>45739</v>
      </c>
      <c r="C5404" s="6">
        <v>129</v>
      </c>
      <c r="D5404" s="6">
        <v>148</v>
      </c>
      <c r="E5404" s="6">
        <v>196</v>
      </c>
      <c r="F5404" s="6">
        <v>120</v>
      </c>
    </row>
    <row r="5405" spans="2:6" x14ac:dyDescent="0.2">
      <c r="B5405" s="6" t="s">
        <v>45740</v>
      </c>
      <c r="C5405" s="6">
        <v>148</v>
      </c>
      <c r="D5405" s="6">
        <v>128</v>
      </c>
      <c r="E5405" s="6">
        <v>160</v>
      </c>
      <c r="F5405" s="6">
        <v>165</v>
      </c>
    </row>
    <row r="5406" spans="2:6" x14ac:dyDescent="0.2">
      <c r="B5406" s="6" t="s">
        <v>45741</v>
      </c>
      <c r="C5406" s="6">
        <v>174</v>
      </c>
      <c r="D5406" s="6">
        <v>176</v>
      </c>
      <c r="E5406" s="6">
        <v>222</v>
      </c>
      <c r="F5406" s="6">
        <v>170</v>
      </c>
    </row>
    <row r="5407" spans="2:6" x14ac:dyDescent="0.2">
      <c r="B5407" s="6" t="s">
        <v>45742</v>
      </c>
      <c r="C5407" s="6">
        <v>152</v>
      </c>
      <c r="D5407" s="6">
        <v>179</v>
      </c>
      <c r="E5407" s="6">
        <v>206</v>
      </c>
      <c r="F5407" s="6">
        <v>163</v>
      </c>
    </row>
    <row r="5408" spans="2:6" x14ac:dyDescent="0.2">
      <c r="B5408" s="6" t="s">
        <v>45743</v>
      </c>
      <c r="C5408" s="6">
        <v>174</v>
      </c>
      <c r="D5408" s="6">
        <v>147</v>
      </c>
      <c r="E5408" s="6">
        <v>176</v>
      </c>
      <c r="F5408" s="6">
        <v>155</v>
      </c>
    </row>
    <row r="5409" spans="2:6" x14ac:dyDescent="0.2">
      <c r="B5409" s="6" t="s">
        <v>45744</v>
      </c>
      <c r="C5409" s="6">
        <v>127</v>
      </c>
      <c r="D5409" s="6">
        <v>178</v>
      </c>
      <c r="E5409" s="6">
        <v>168</v>
      </c>
      <c r="F5409" s="6">
        <v>141</v>
      </c>
    </row>
    <row r="5410" spans="2:6" x14ac:dyDescent="0.2">
      <c r="B5410" s="6" t="s">
        <v>45745</v>
      </c>
      <c r="C5410" s="6">
        <v>154</v>
      </c>
      <c r="D5410" s="6">
        <v>168</v>
      </c>
      <c r="E5410" s="6">
        <v>168</v>
      </c>
      <c r="F5410" s="6">
        <v>104</v>
      </c>
    </row>
    <row r="5411" spans="2:6" x14ac:dyDescent="0.2">
      <c r="B5411" s="6" t="s">
        <v>45746</v>
      </c>
      <c r="C5411" s="6">
        <v>115</v>
      </c>
      <c r="D5411" s="6">
        <v>189</v>
      </c>
      <c r="E5411" s="6">
        <v>223</v>
      </c>
      <c r="F5411" s="6">
        <v>134</v>
      </c>
    </row>
    <row r="5412" spans="2:6" x14ac:dyDescent="0.2">
      <c r="B5412" s="6" t="s">
        <v>45747</v>
      </c>
      <c r="C5412" s="6">
        <v>148</v>
      </c>
      <c r="D5412" s="6">
        <v>133</v>
      </c>
      <c r="E5412" s="6">
        <v>172</v>
      </c>
      <c r="F5412" s="6">
        <v>152</v>
      </c>
    </row>
    <row r="5413" spans="2:6" x14ac:dyDescent="0.2">
      <c r="B5413" s="6" t="s">
        <v>45748</v>
      </c>
      <c r="C5413" s="6">
        <v>168</v>
      </c>
      <c r="D5413" s="6">
        <v>144</v>
      </c>
      <c r="E5413" s="6">
        <v>172</v>
      </c>
      <c r="F5413" s="6">
        <v>180</v>
      </c>
    </row>
    <row r="5414" spans="2:6" x14ac:dyDescent="0.2">
      <c r="B5414" s="6" t="s">
        <v>45749</v>
      </c>
      <c r="C5414" s="6">
        <v>219</v>
      </c>
      <c r="D5414" s="6">
        <v>180</v>
      </c>
      <c r="E5414" s="6">
        <v>250</v>
      </c>
      <c r="F5414" s="6">
        <v>167</v>
      </c>
    </row>
    <row r="5415" spans="2:6" x14ac:dyDescent="0.2">
      <c r="B5415" s="6" t="s">
        <v>45750</v>
      </c>
      <c r="C5415" s="6">
        <v>196</v>
      </c>
      <c r="D5415" s="6">
        <v>116</v>
      </c>
      <c r="E5415" s="6">
        <v>174</v>
      </c>
      <c r="F5415" s="6">
        <v>168</v>
      </c>
    </row>
    <row r="5416" spans="2:6" x14ac:dyDescent="0.2">
      <c r="B5416" s="6" t="s">
        <v>45751</v>
      </c>
      <c r="C5416" s="6">
        <v>153</v>
      </c>
      <c r="D5416" s="6">
        <v>148</v>
      </c>
      <c r="E5416" s="6">
        <v>157</v>
      </c>
      <c r="F5416" s="6">
        <v>166</v>
      </c>
    </row>
    <row r="5417" spans="2:6" x14ac:dyDescent="0.2">
      <c r="B5417" s="6" t="s">
        <v>45752</v>
      </c>
      <c r="C5417" s="6">
        <v>142</v>
      </c>
      <c r="D5417" s="6">
        <v>198</v>
      </c>
      <c r="E5417" s="6">
        <v>193</v>
      </c>
      <c r="F5417" s="6">
        <v>135</v>
      </c>
    </row>
    <row r="5418" spans="2:6" x14ac:dyDescent="0.2">
      <c r="B5418" s="6" t="s">
        <v>45753</v>
      </c>
      <c r="C5418" s="6">
        <v>155</v>
      </c>
      <c r="D5418" s="6">
        <v>126</v>
      </c>
      <c r="E5418" s="6">
        <v>145</v>
      </c>
      <c r="F5418" s="6">
        <v>124</v>
      </c>
    </row>
    <row r="5419" spans="2:6" x14ac:dyDescent="0.2">
      <c r="B5419" s="6" t="s">
        <v>45754</v>
      </c>
      <c r="C5419" s="6">
        <v>157</v>
      </c>
      <c r="D5419" s="6">
        <v>114</v>
      </c>
      <c r="E5419" s="6">
        <v>176</v>
      </c>
      <c r="F5419" s="6">
        <v>169</v>
      </c>
    </row>
    <row r="5420" spans="2:6" x14ac:dyDescent="0.2">
      <c r="B5420" s="6" t="s">
        <v>45755</v>
      </c>
      <c r="C5420" s="6">
        <v>135</v>
      </c>
      <c r="D5420" s="6">
        <v>169</v>
      </c>
      <c r="E5420" s="6">
        <v>159</v>
      </c>
      <c r="F5420" s="6">
        <v>121</v>
      </c>
    </row>
    <row r="5421" spans="2:6" x14ac:dyDescent="0.2">
      <c r="B5421" s="6" t="s">
        <v>45756</v>
      </c>
      <c r="C5421" s="6">
        <v>121</v>
      </c>
      <c r="D5421" s="6">
        <v>114</v>
      </c>
      <c r="E5421" s="6">
        <v>164</v>
      </c>
      <c r="F5421" s="6">
        <v>124</v>
      </c>
    </row>
    <row r="5422" spans="2:6" x14ac:dyDescent="0.2">
      <c r="B5422" s="6" t="s">
        <v>45757</v>
      </c>
      <c r="C5422" s="6">
        <v>102</v>
      </c>
      <c r="D5422" s="6">
        <v>160</v>
      </c>
      <c r="E5422" s="6">
        <v>200</v>
      </c>
      <c r="F5422" s="6">
        <v>98</v>
      </c>
    </row>
    <row r="5423" spans="2:6" x14ac:dyDescent="0.2">
      <c r="B5423" s="6" t="s">
        <v>45758</v>
      </c>
      <c r="C5423" s="6">
        <v>151</v>
      </c>
      <c r="D5423" s="6">
        <v>212</v>
      </c>
      <c r="E5423" s="6">
        <v>181</v>
      </c>
      <c r="F5423" s="6">
        <v>143</v>
      </c>
    </row>
    <row r="5424" spans="2:6" x14ac:dyDescent="0.2">
      <c r="B5424" s="6" t="s">
        <v>45759</v>
      </c>
      <c r="C5424" s="6">
        <v>148</v>
      </c>
      <c r="D5424" s="6">
        <v>221</v>
      </c>
      <c r="E5424" s="6">
        <v>197</v>
      </c>
      <c r="F5424" s="6">
        <v>143</v>
      </c>
    </row>
    <row r="5425" spans="2:6" x14ac:dyDescent="0.2">
      <c r="B5425" s="6" t="s">
        <v>45760</v>
      </c>
      <c r="C5425" s="6">
        <v>171</v>
      </c>
      <c r="D5425" s="6">
        <v>169</v>
      </c>
      <c r="E5425" s="6">
        <v>178</v>
      </c>
      <c r="F5425" s="6">
        <v>163</v>
      </c>
    </row>
    <row r="5426" spans="2:6" x14ac:dyDescent="0.2">
      <c r="B5426" s="6" t="s">
        <v>45761</v>
      </c>
      <c r="C5426" s="6">
        <v>133</v>
      </c>
      <c r="D5426" s="6">
        <v>136</v>
      </c>
      <c r="E5426" s="6">
        <v>133</v>
      </c>
      <c r="F5426" s="6">
        <v>141</v>
      </c>
    </row>
    <row r="5427" spans="2:6" x14ac:dyDescent="0.2">
      <c r="B5427" s="6" t="s">
        <v>45762</v>
      </c>
      <c r="C5427" s="6">
        <v>149</v>
      </c>
      <c r="D5427" s="6">
        <v>125</v>
      </c>
      <c r="E5427" s="6">
        <v>168</v>
      </c>
      <c r="F5427" s="6">
        <v>150</v>
      </c>
    </row>
    <row r="5428" spans="2:6" x14ac:dyDescent="0.2">
      <c r="B5428" s="6" t="s">
        <v>45763</v>
      </c>
      <c r="C5428" s="6">
        <v>160</v>
      </c>
      <c r="D5428" s="6">
        <v>190</v>
      </c>
      <c r="E5428" s="6">
        <v>214</v>
      </c>
      <c r="F5428" s="6">
        <v>142</v>
      </c>
    </row>
    <row r="5429" spans="2:6" x14ac:dyDescent="0.2">
      <c r="B5429" s="6" t="s">
        <v>45764</v>
      </c>
      <c r="C5429" s="6">
        <v>117</v>
      </c>
      <c r="D5429" s="6">
        <v>209</v>
      </c>
      <c r="E5429" s="6">
        <v>243</v>
      </c>
      <c r="F5429" s="6">
        <v>118</v>
      </c>
    </row>
    <row r="5430" spans="2:6" x14ac:dyDescent="0.2">
      <c r="B5430" s="6" t="s">
        <v>45765</v>
      </c>
      <c r="C5430" s="6">
        <v>145</v>
      </c>
      <c r="D5430" s="6">
        <v>120</v>
      </c>
      <c r="E5430" s="6">
        <v>153</v>
      </c>
      <c r="F5430" s="6">
        <v>127</v>
      </c>
    </row>
    <row r="5431" spans="2:6" x14ac:dyDescent="0.2">
      <c r="B5431" s="6" t="s">
        <v>45766</v>
      </c>
      <c r="C5431" s="6">
        <v>180</v>
      </c>
      <c r="D5431" s="6">
        <v>196</v>
      </c>
      <c r="E5431" s="6">
        <v>209</v>
      </c>
      <c r="F5431" s="6">
        <v>163</v>
      </c>
    </row>
    <row r="5432" spans="2:6" x14ac:dyDescent="0.2">
      <c r="B5432" s="6" t="s">
        <v>45767</v>
      </c>
      <c r="C5432" s="6">
        <v>153</v>
      </c>
      <c r="D5432" s="6">
        <v>194</v>
      </c>
      <c r="E5432" s="6">
        <v>219</v>
      </c>
      <c r="F5432" s="6">
        <v>123</v>
      </c>
    </row>
    <row r="5433" spans="2:6" x14ac:dyDescent="0.2">
      <c r="B5433" s="6" t="s">
        <v>45768</v>
      </c>
      <c r="C5433" s="6">
        <v>89</v>
      </c>
      <c r="D5433" s="6">
        <v>164</v>
      </c>
      <c r="E5433" s="6">
        <v>201</v>
      </c>
      <c r="F5433" s="6">
        <v>89</v>
      </c>
    </row>
    <row r="5434" spans="2:6" x14ac:dyDescent="0.2">
      <c r="B5434" s="6" t="s">
        <v>45769</v>
      </c>
      <c r="C5434" s="6">
        <v>171</v>
      </c>
      <c r="D5434" s="6">
        <v>210</v>
      </c>
      <c r="E5434" s="6">
        <v>233</v>
      </c>
      <c r="F5434" s="6">
        <v>152</v>
      </c>
    </row>
    <row r="5435" spans="2:6" x14ac:dyDescent="0.2">
      <c r="B5435" s="6" t="s">
        <v>45770</v>
      </c>
      <c r="C5435" s="6">
        <v>169</v>
      </c>
      <c r="D5435" s="6">
        <v>134</v>
      </c>
      <c r="E5435" s="6">
        <v>174</v>
      </c>
      <c r="F5435" s="6">
        <v>154</v>
      </c>
    </row>
    <row r="5436" spans="2:6" x14ac:dyDescent="0.2">
      <c r="B5436" s="6" t="s">
        <v>45771</v>
      </c>
      <c r="C5436" s="6">
        <v>165</v>
      </c>
      <c r="D5436" s="6">
        <v>135</v>
      </c>
      <c r="E5436" s="6">
        <v>192</v>
      </c>
      <c r="F5436" s="6">
        <v>156</v>
      </c>
    </row>
    <row r="5437" spans="2:6" x14ac:dyDescent="0.2">
      <c r="B5437" s="6" t="s">
        <v>45772</v>
      </c>
      <c r="C5437" s="6">
        <v>185</v>
      </c>
      <c r="D5437" s="6">
        <v>163</v>
      </c>
      <c r="E5437" s="6">
        <v>186</v>
      </c>
      <c r="F5437" s="6">
        <v>143</v>
      </c>
    </row>
    <row r="5438" spans="2:6" x14ac:dyDescent="0.2">
      <c r="B5438" s="6" t="s">
        <v>45773</v>
      </c>
      <c r="C5438" s="6">
        <v>105</v>
      </c>
      <c r="D5438" s="6">
        <v>182</v>
      </c>
      <c r="E5438" s="6">
        <v>186</v>
      </c>
      <c r="F5438" s="6">
        <v>86</v>
      </c>
    </row>
    <row r="5439" spans="2:6" x14ac:dyDescent="0.2">
      <c r="B5439" s="6" t="s">
        <v>45774</v>
      </c>
      <c r="C5439" s="6">
        <v>126</v>
      </c>
      <c r="D5439" s="6">
        <v>162</v>
      </c>
      <c r="E5439" s="6">
        <v>162</v>
      </c>
      <c r="F5439" s="6">
        <v>135</v>
      </c>
    </row>
    <row r="5440" spans="2:6" x14ac:dyDescent="0.2">
      <c r="B5440" s="6" t="s">
        <v>45775</v>
      </c>
      <c r="C5440" s="6">
        <v>136</v>
      </c>
      <c r="D5440" s="6">
        <v>128</v>
      </c>
      <c r="E5440" s="6">
        <v>178</v>
      </c>
      <c r="F5440" s="6">
        <v>150</v>
      </c>
    </row>
    <row r="5441" spans="2:6" x14ac:dyDescent="0.2">
      <c r="B5441" s="6" t="s">
        <v>45776</v>
      </c>
      <c r="C5441" s="6">
        <v>169</v>
      </c>
      <c r="D5441" s="6">
        <v>143</v>
      </c>
      <c r="E5441" s="6">
        <v>168</v>
      </c>
      <c r="F5441" s="6">
        <v>165</v>
      </c>
    </row>
    <row r="5442" spans="2:6" x14ac:dyDescent="0.2">
      <c r="B5442" s="6" t="s">
        <v>45777</v>
      </c>
      <c r="C5442" s="6">
        <v>154</v>
      </c>
      <c r="D5442" s="6">
        <v>93</v>
      </c>
      <c r="E5442" s="6">
        <v>145</v>
      </c>
      <c r="F5442" s="6">
        <v>142</v>
      </c>
    </row>
    <row r="5443" spans="2:6" x14ac:dyDescent="0.2">
      <c r="B5443" s="6" t="s">
        <v>45778</v>
      </c>
      <c r="C5443" s="6">
        <v>155</v>
      </c>
      <c r="D5443" s="6">
        <v>142</v>
      </c>
      <c r="E5443" s="6">
        <v>152</v>
      </c>
      <c r="F5443" s="6">
        <v>138</v>
      </c>
    </row>
    <row r="5444" spans="2:6" x14ac:dyDescent="0.2">
      <c r="B5444" s="6" t="s">
        <v>45779</v>
      </c>
      <c r="C5444" s="6">
        <v>176</v>
      </c>
      <c r="D5444" s="6">
        <v>176</v>
      </c>
      <c r="E5444" s="6">
        <v>201</v>
      </c>
      <c r="F5444" s="6">
        <v>179</v>
      </c>
    </row>
    <row r="5445" spans="2:6" x14ac:dyDescent="0.2">
      <c r="B5445" s="6" t="s">
        <v>45780</v>
      </c>
      <c r="C5445" s="6">
        <v>176</v>
      </c>
      <c r="D5445" s="6">
        <v>110</v>
      </c>
      <c r="E5445" s="6">
        <v>163</v>
      </c>
      <c r="F5445" s="6">
        <v>148</v>
      </c>
    </row>
    <row r="5446" spans="2:6" x14ac:dyDescent="0.2">
      <c r="B5446" s="6" t="s">
        <v>45781</v>
      </c>
      <c r="C5446" s="6">
        <v>173</v>
      </c>
      <c r="D5446" s="6">
        <v>178</v>
      </c>
      <c r="E5446" s="6">
        <v>194</v>
      </c>
      <c r="F5446" s="6">
        <v>145</v>
      </c>
    </row>
    <row r="5447" spans="2:6" x14ac:dyDescent="0.2">
      <c r="B5447" s="6" t="s">
        <v>45782</v>
      </c>
      <c r="C5447" s="6">
        <v>119</v>
      </c>
      <c r="D5447" s="6">
        <v>91</v>
      </c>
      <c r="E5447" s="6">
        <v>132</v>
      </c>
      <c r="F5447" s="6">
        <v>152</v>
      </c>
    </row>
    <row r="5448" spans="2:6" x14ac:dyDescent="0.2">
      <c r="B5448" s="6" t="s">
        <v>45783</v>
      </c>
      <c r="C5448" s="6">
        <v>165</v>
      </c>
      <c r="D5448" s="6">
        <v>157</v>
      </c>
      <c r="E5448" s="6">
        <v>204</v>
      </c>
      <c r="F5448" s="6">
        <v>135</v>
      </c>
    </row>
    <row r="5449" spans="2:6" x14ac:dyDescent="0.2">
      <c r="B5449" s="6" t="s">
        <v>45784</v>
      </c>
      <c r="C5449" s="6">
        <v>143</v>
      </c>
      <c r="D5449" s="6">
        <v>114</v>
      </c>
      <c r="E5449" s="6">
        <v>205</v>
      </c>
      <c r="F5449" s="6">
        <v>132</v>
      </c>
    </row>
    <row r="5450" spans="2:6" x14ac:dyDescent="0.2">
      <c r="B5450" s="6" t="s">
        <v>45785</v>
      </c>
      <c r="C5450" s="6">
        <v>125</v>
      </c>
      <c r="D5450" s="6">
        <v>130</v>
      </c>
      <c r="E5450" s="6">
        <v>175</v>
      </c>
      <c r="F5450" s="6">
        <v>142</v>
      </c>
    </row>
    <row r="5451" spans="2:6" x14ac:dyDescent="0.2">
      <c r="B5451" s="6" t="s">
        <v>45786</v>
      </c>
      <c r="C5451" s="6">
        <v>140</v>
      </c>
      <c r="D5451" s="6">
        <v>144</v>
      </c>
      <c r="E5451" s="6">
        <v>162</v>
      </c>
      <c r="F5451" s="6">
        <v>129</v>
      </c>
    </row>
    <row r="5452" spans="2:6" x14ac:dyDescent="0.2">
      <c r="B5452" s="6" t="s">
        <v>45787</v>
      </c>
      <c r="C5452" s="6">
        <v>135</v>
      </c>
      <c r="D5452" s="6">
        <v>146</v>
      </c>
      <c r="E5452" s="6">
        <v>158</v>
      </c>
      <c r="F5452" s="6">
        <v>176</v>
      </c>
    </row>
    <row r="5453" spans="2:6" x14ac:dyDescent="0.2">
      <c r="B5453" s="6" t="s">
        <v>45788</v>
      </c>
      <c r="C5453" s="6">
        <v>159</v>
      </c>
      <c r="D5453" s="6">
        <v>155</v>
      </c>
      <c r="E5453" s="6">
        <v>175</v>
      </c>
      <c r="F5453" s="6">
        <v>138</v>
      </c>
    </row>
    <row r="5454" spans="2:6" x14ac:dyDescent="0.2">
      <c r="B5454" s="6" t="s">
        <v>45789</v>
      </c>
      <c r="C5454" s="6">
        <v>142</v>
      </c>
      <c r="D5454" s="6">
        <v>97</v>
      </c>
      <c r="E5454" s="6">
        <v>136</v>
      </c>
      <c r="F5454" s="6">
        <v>143</v>
      </c>
    </row>
    <row r="5455" spans="2:6" x14ac:dyDescent="0.2">
      <c r="B5455" s="6" t="s">
        <v>45790</v>
      </c>
      <c r="C5455" s="6">
        <v>130</v>
      </c>
      <c r="D5455" s="6">
        <v>140</v>
      </c>
      <c r="E5455" s="6">
        <v>162</v>
      </c>
      <c r="F5455" s="6">
        <v>100</v>
      </c>
    </row>
    <row r="5456" spans="2:6" x14ac:dyDescent="0.2">
      <c r="B5456" s="6" t="s">
        <v>45791</v>
      </c>
      <c r="C5456" s="6">
        <v>139</v>
      </c>
      <c r="D5456" s="6">
        <v>136</v>
      </c>
      <c r="E5456" s="6">
        <v>178</v>
      </c>
      <c r="F5456" s="6">
        <v>111</v>
      </c>
    </row>
    <row r="5457" spans="2:6" x14ac:dyDescent="0.2">
      <c r="B5457" s="6" t="s">
        <v>45792</v>
      </c>
      <c r="C5457" s="6">
        <v>167</v>
      </c>
      <c r="D5457" s="6">
        <v>164</v>
      </c>
      <c r="E5457" s="6">
        <v>205</v>
      </c>
      <c r="F5457" s="6">
        <v>151</v>
      </c>
    </row>
    <row r="5458" spans="2:6" x14ac:dyDescent="0.2">
      <c r="B5458" s="6" t="s">
        <v>45793</v>
      </c>
      <c r="C5458" s="6">
        <v>118</v>
      </c>
      <c r="D5458" s="6">
        <v>150</v>
      </c>
      <c r="E5458" s="6">
        <v>201</v>
      </c>
      <c r="F5458" s="6">
        <v>90</v>
      </c>
    </row>
    <row r="5459" spans="2:6" x14ac:dyDescent="0.2">
      <c r="B5459" s="6" t="s">
        <v>45794</v>
      </c>
      <c r="C5459" s="6">
        <v>174</v>
      </c>
      <c r="D5459" s="6">
        <v>141</v>
      </c>
      <c r="E5459" s="6">
        <v>179</v>
      </c>
      <c r="F5459" s="6">
        <v>162</v>
      </c>
    </row>
    <row r="5460" spans="2:6" x14ac:dyDescent="0.2">
      <c r="B5460" s="6" t="s">
        <v>45795</v>
      </c>
      <c r="C5460" s="6">
        <v>92</v>
      </c>
      <c r="D5460" s="6">
        <v>150</v>
      </c>
      <c r="E5460" s="6">
        <v>178</v>
      </c>
      <c r="F5460" s="6">
        <v>99</v>
      </c>
    </row>
    <row r="5461" spans="2:6" x14ac:dyDescent="0.2">
      <c r="B5461" s="6" t="s">
        <v>45796</v>
      </c>
      <c r="C5461" s="6">
        <v>166</v>
      </c>
      <c r="D5461" s="6">
        <v>136</v>
      </c>
      <c r="E5461" s="6">
        <v>180</v>
      </c>
      <c r="F5461" s="6">
        <v>138</v>
      </c>
    </row>
    <row r="5462" spans="2:6" x14ac:dyDescent="0.2">
      <c r="B5462" s="6" t="s">
        <v>45797</v>
      </c>
      <c r="C5462" s="6">
        <v>158</v>
      </c>
      <c r="D5462" s="6">
        <v>116</v>
      </c>
      <c r="E5462" s="6">
        <v>162</v>
      </c>
      <c r="F5462" s="6">
        <v>163</v>
      </c>
    </row>
    <row r="5463" spans="2:6" x14ac:dyDescent="0.2">
      <c r="B5463" s="6" t="s">
        <v>45798</v>
      </c>
      <c r="C5463" s="6">
        <v>145</v>
      </c>
      <c r="D5463" s="6">
        <v>158</v>
      </c>
      <c r="E5463" s="6">
        <v>213</v>
      </c>
      <c r="F5463" s="6">
        <v>120</v>
      </c>
    </row>
    <row r="5464" spans="2:6" x14ac:dyDescent="0.2">
      <c r="B5464" s="6" t="s">
        <v>45799</v>
      </c>
      <c r="C5464" s="6">
        <v>136</v>
      </c>
      <c r="D5464" s="6">
        <v>169</v>
      </c>
      <c r="E5464" s="6">
        <v>170</v>
      </c>
      <c r="F5464" s="6">
        <v>131</v>
      </c>
    </row>
    <row r="5465" spans="2:6" x14ac:dyDescent="0.2">
      <c r="B5465" s="6" t="s">
        <v>45800</v>
      </c>
      <c r="C5465" s="6">
        <v>193</v>
      </c>
      <c r="D5465" s="6">
        <v>167</v>
      </c>
      <c r="E5465" s="6">
        <v>151</v>
      </c>
      <c r="F5465" s="6">
        <v>193</v>
      </c>
    </row>
    <row r="5466" spans="2:6" x14ac:dyDescent="0.2">
      <c r="B5466" s="6" t="s">
        <v>45801</v>
      </c>
      <c r="C5466" s="6">
        <v>151</v>
      </c>
      <c r="D5466" s="6">
        <v>97</v>
      </c>
      <c r="E5466" s="6">
        <v>126</v>
      </c>
      <c r="F5466" s="6">
        <v>137</v>
      </c>
    </row>
    <row r="5467" spans="2:6" x14ac:dyDescent="0.2">
      <c r="B5467" s="6" t="s">
        <v>45802</v>
      </c>
      <c r="C5467" s="6">
        <v>150</v>
      </c>
      <c r="D5467" s="6">
        <v>122</v>
      </c>
      <c r="E5467" s="6">
        <v>184</v>
      </c>
      <c r="F5467" s="6">
        <v>142</v>
      </c>
    </row>
    <row r="5468" spans="2:6" x14ac:dyDescent="0.2">
      <c r="B5468" s="6" t="s">
        <v>45803</v>
      </c>
      <c r="C5468" s="6">
        <v>155</v>
      </c>
      <c r="D5468" s="6">
        <v>170</v>
      </c>
      <c r="E5468" s="6">
        <v>175</v>
      </c>
      <c r="F5468" s="6">
        <v>146</v>
      </c>
    </row>
    <row r="5469" spans="2:6" x14ac:dyDescent="0.2">
      <c r="B5469" s="6" t="s">
        <v>45804</v>
      </c>
      <c r="C5469" s="6">
        <v>139</v>
      </c>
      <c r="D5469" s="6">
        <v>120</v>
      </c>
      <c r="E5469" s="6">
        <v>136</v>
      </c>
      <c r="F5469" s="6">
        <v>135</v>
      </c>
    </row>
    <row r="5470" spans="2:6" x14ac:dyDescent="0.2">
      <c r="B5470" s="6" t="s">
        <v>45805</v>
      </c>
      <c r="C5470" s="6">
        <v>170</v>
      </c>
      <c r="D5470" s="6">
        <v>151</v>
      </c>
      <c r="E5470" s="6">
        <v>162</v>
      </c>
      <c r="F5470" s="6">
        <v>126</v>
      </c>
    </row>
    <row r="5471" spans="2:6" x14ac:dyDescent="0.2">
      <c r="B5471" s="6" t="s">
        <v>45806</v>
      </c>
      <c r="C5471" s="6">
        <v>155</v>
      </c>
      <c r="D5471" s="6">
        <v>68</v>
      </c>
      <c r="E5471" s="6">
        <v>74</v>
      </c>
      <c r="F5471" s="6">
        <v>148</v>
      </c>
    </row>
    <row r="5472" spans="2:6" x14ac:dyDescent="0.2">
      <c r="B5472" s="6" t="s">
        <v>45807</v>
      </c>
      <c r="C5472" s="6">
        <v>157</v>
      </c>
      <c r="D5472" s="6">
        <v>126</v>
      </c>
      <c r="E5472" s="6">
        <v>165</v>
      </c>
      <c r="F5472" s="6">
        <v>138</v>
      </c>
    </row>
    <row r="5473" spans="2:6" x14ac:dyDescent="0.2">
      <c r="B5473" s="6" t="s">
        <v>45808</v>
      </c>
      <c r="C5473" s="6">
        <v>126</v>
      </c>
      <c r="D5473" s="6">
        <v>140</v>
      </c>
      <c r="E5473" s="6">
        <v>187</v>
      </c>
      <c r="F5473" s="6">
        <v>135</v>
      </c>
    </row>
    <row r="5474" spans="2:6" x14ac:dyDescent="0.2">
      <c r="B5474" s="6" t="s">
        <v>45809</v>
      </c>
      <c r="C5474" s="6">
        <v>141</v>
      </c>
      <c r="D5474" s="6">
        <v>194</v>
      </c>
      <c r="E5474" s="6">
        <v>261</v>
      </c>
      <c r="F5474" s="6">
        <v>104</v>
      </c>
    </row>
    <row r="5475" spans="2:6" x14ac:dyDescent="0.2">
      <c r="B5475" s="6" t="s">
        <v>45810</v>
      </c>
      <c r="C5475" s="6">
        <v>170</v>
      </c>
      <c r="D5475" s="6">
        <v>158</v>
      </c>
      <c r="E5475" s="6">
        <v>169</v>
      </c>
      <c r="F5475" s="6">
        <v>134</v>
      </c>
    </row>
    <row r="5476" spans="2:6" x14ac:dyDescent="0.2">
      <c r="B5476" s="6" t="s">
        <v>45811</v>
      </c>
      <c r="C5476" s="6">
        <v>138</v>
      </c>
      <c r="D5476" s="6">
        <v>181</v>
      </c>
      <c r="E5476" s="6">
        <v>174</v>
      </c>
      <c r="F5476" s="6">
        <v>167</v>
      </c>
    </row>
    <row r="5477" spans="2:6" x14ac:dyDescent="0.2">
      <c r="B5477" s="6" t="s">
        <v>45812</v>
      </c>
      <c r="C5477" s="6">
        <v>194</v>
      </c>
      <c r="D5477" s="6">
        <v>201</v>
      </c>
      <c r="E5477" s="6">
        <v>220</v>
      </c>
      <c r="F5477" s="6">
        <v>143</v>
      </c>
    </row>
    <row r="5478" spans="2:6" x14ac:dyDescent="0.2">
      <c r="B5478" s="6" t="s">
        <v>45813</v>
      </c>
      <c r="C5478" s="6">
        <v>147</v>
      </c>
      <c r="D5478" s="6">
        <v>190</v>
      </c>
      <c r="E5478" s="6">
        <v>275</v>
      </c>
      <c r="F5478" s="6">
        <v>145</v>
      </c>
    </row>
    <row r="5479" spans="2:6" x14ac:dyDescent="0.2">
      <c r="B5479" s="6" t="s">
        <v>45814</v>
      </c>
      <c r="C5479" s="6">
        <v>128</v>
      </c>
      <c r="D5479" s="6">
        <v>170</v>
      </c>
      <c r="E5479" s="6">
        <v>164</v>
      </c>
      <c r="F5479" s="6">
        <v>118</v>
      </c>
    </row>
    <row r="5480" spans="2:6" x14ac:dyDescent="0.2">
      <c r="B5480" s="6" t="s">
        <v>45815</v>
      </c>
      <c r="C5480" s="6">
        <v>117</v>
      </c>
      <c r="D5480" s="6">
        <v>131</v>
      </c>
      <c r="E5480" s="6">
        <v>152</v>
      </c>
      <c r="F5480" s="6">
        <v>157</v>
      </c>
    </row>
    <row r="5481" spans="2:6" x14ac:dyDescent="0.2">
      <c r="B5481" s="6" t="s">
        <v>45816</v>
      </c>
      <c r="C5481" s="6">
        <v>137</v>
      </c>
      <c r="D5481" s="6">
        <v>187</v>
      </c>
      <c r="E5481" s="6">
        <v>198</v>
      </c>
      <c r="F5481" s="6">
        <v>147</v>
      </c>
    </row>
    <row r="5482" spans="2:6" x14ac:dyDescent="0.2">
      <c r="B5482" s="6" t="s">
        <v>45817</v>
      </c>
      <c r="C5482" s="6">
        <v>118</v>
      </c>
      <c r="D5482" s="6">
        <v>132</v>
      </c>
      <c r="E5482" s="6">
        <v>143</v>
      </c>
      <c r="F5482" s="6">
        <v>107</v>
      </c>
    </row>
    <row r="5483" spans="2:6" x14ac:dyDescent="0.2">
      <c r="B5483" s="6" t="s">
        <v>45818</v>
      </c>
      <c r="C5483" s="6">
        <v>145</v>
      </c>
      <c r="D5483" s="6">
        <v>105</v>
      </c>
      <c r="E5483" s="6">
        <v>81</v>
      </c>
      <c r="F5483" s="6">
        <v>126</v>
      </c>
    </row>
    <row r="5484" spans="2:6" x14ac:dyDescent="0.2">
      <c r="B5484" s="6" t="s">
        <v>45819</v>
      </c>
      <c r="C5484" s="6">
        <v>160</v>
      </c>
      <c r="D5484" s="6">
        <v>138</v>
      </c>
      <c r="E5484" s="6">
        <v>154</v>
      </c>
      <c r="F5484" s="6">
        <v>158</v>
      </c>
    </row>
    <row r="5485" spans="2:6" x14ac:dyDescent="0.2">
      <c r="B5485" s="6" t="s">
        <v>45820</v>
      </c>
      <c r="C5485" s="6">
        <v>128</v>
      </c>
      <c r="D5485" s="6">
        <v>112</v>
      </c>
      <c r="E5485" s="6">
        <v>143</v>
      </c>
      <c r="F5485" s="6">
        <v>118</v>
      </c>
    </row>
    <row r="5486" spans="2:6" x14ac:dyDescent="0.2">
      <c r="B5486" s="6" t="s">
        <v>45821</v>
      </c>
      <c r="C5486" s="6">
        <v>156</v>
      </c>
      <c r="D5486" s="6">
        <v>148</v>
      </c>
      <c r="E5486" s="6">
        <v>194</v>
      </c>
      <c r="F5486" s="6">
        <v>108</v>
      </c>
    </row>
    <row r="5487" spans="2:6" x14ac:dyDescent="0.2">
      <c r="B5487" s="6" t="s">
        <v>45822</v>
      </c>
      <c r="C5487" s="6">
        <v>119</v>
      </c>
      <c r="D5487" s="6">
        <v>191</v>
      </c>
      <c r="E5487" s="6">
        <v>216</v>
      </c>
      <c r="F5487" s="6">
        <v>168</v>
      </c>
    </row>
    <row r="5488" spans="2:6" x14ac:dyDescent="0.2">
      <c r="B5488" s="6" t="s">
        <v>45823</v>
      </c>
      <c r="C5488" s="6">
        <v>151</v>
      </c>
      <c r="D5488" s="6">
        <v>165</v>
      </c>
      <c r="E5488" s="6">
        <v>188</v>
      </c>
      <c r="F5488" s="6">
        <v>138</v>
      </c>
    </row>
    <row r="5489" spans="2:6" x14ac:dyDescent="0.2">
      <c r="B5489" s="6" t="s">
        <v>45824</v>
      </c>
      <c r="C5489" s="6">
        <v>136</v>
      </c>
      <c r="D5489" s="6">
        <v>182</v>
      </c>
      <c r="E5489" s="6">
        <v>218</v>
      </c>
      <c r="F5489" s="6">
        <v>129</v>
      </c>
    </row>
    <row r="5490" spans="2:6" x14ac:dyDescent="0.2">
      <c r="B5490" s="6" t="s">
        <v>45825</v>
      </c>
      <c r="C5490" s="6">
        <v>166</v>
      </c>
      <c r="D5490" s="6">
        <v>210</v>
      </c>
      <c r="E5490" s="6">
        <v>217</v>
      </c>
      <c r="F5490" s="6">
        <v>145</v>
      </c>
    </row>
    <row r="5491" spans="2:6" x14ac:dyDescent="0.2">
      <c r="B5491" s="6" t="s">
        <v>45826</v>
      </c>
      <c r="C5491" s="6">
        <v>165</v>
      </c>
      <c r="D5491" s="6">
        <v>143</v>
      </c>
      <c r="E5491" s="6">
        <v>145</v>
      </c>
      <c r="F5491" s="6">
        <v>134</v>
      </c>
    </row>
    <row r="5492" spans="2:6" x14ac:dyDescent="0.2">
      <c r="B5492" s="6" t="s">
        <v>45827</v>
      </c>
      <c r="C5492" s="6">
        <v>189</v>
      </c>
      <c r="D5492" s="6">
        <v>80</v>
      </c>
      <c r="E5492" s="6">
        <v>85</v>
      </c>
      <c r="F5492" s="6">
        <v>162</v>
      </c>
    </row>
    <row r="5493" spans="2:6" x14ac:dyDescent="0.2">
      <c r="B5493" s="6" t="s">
        <v>45828</v>
      </c>
      <c r="C5493" s="6">
        <v>147</v>
      </c>
      <c r="D5493" s="6">
        <v>223</v>
      </c>
      <c r="E5493" s="6">
        <v>223</v>
      </c>
      <c r="F5493" s="6">
        <v>139</v>
      </c>
    </row>
    <row r="5494" spans="2:6" x14ac:dyDescent="0.2">
      <c r="B5494" s="6" t="s">
        <v>45829</v>
      </c>
      <c r="C5494" s="6">
        <v>214</v>
      </c>
      <c r="D5494" s="6">
        <v>132</v>
      </c>
      <c r="E5494" s="6">
        <v>134</v>
      </c>
      <c r="F5494" s="6">
        <v>175</v>
      </c>
    </row>
    <row r="5495" spans="2:6" x14ac:dyDescent="0.2">
      <c r="B5495" s="6" t="s">
        <v>45830</v>
      </c>
      <c r="C5495" s="6">
        <v>169</v>
      </c>
      <c r="D5495" s="6">
        <v>150</v>
      </c>
      <c r="E5495" s="6">
        <v>166</v>
      </c>
      <c r="F5495" s="6">
        <v>112</v>
      </c>
    </row>
    <row r="5496" spans="2:6" x14ac:dyDescent="0.2">
      <c r="B5496" s="6" t="s">
        <v>45831</v>
      </c>
      <c r="C5496" s="6">
        <v>144</v>
      </c>
      <c r="D5496" s="6">
        <v>181</v>
      </c>
      <c r="E5496" s="6">
        <v>196</v>
      </c>
      <c r="F5496" s="6">
        <v>167</v>
      </c>
    </row>
    <row r="5497" spans="2:6" x14ac:dyDescent="0.2">
      <c r="B5497" s="6" t="s">
        <v>45832</v>
      </c>
      <c r="C5497" s="6">
        <v>184</v>
      </c>
      <c r="D5497" s="6">
        <v>126</v>
      </c>
      <c r="E5497" s="6">
        <v>156</v>
      </c>
      <c r="F5497" s="6">
        <v>158</v>
      </c>
    </row>
    <row r="5498" spans="2:6" x14ac:dyDescent="0.2">
      <c r="B5498" s="6" t="s">
        <v>45833</v>
      </c>
      <c r="C5498" s="6">
        <v>155</v>
      </c>
      <c r="D5498" s="6">
        <v>179</v>
      </c>
      <c r="E5498" s="6">
        <v>190</v>
      </c>
      <c r="F5498" s="6">
        <v>167</v>
      </c>
    </row>
    <row r="5499" spans="2:6" x14ac:dyDescent="0.2">
      <c r="B5499" s="6" t="s">
        <v>45834</v>
      </c>
      <c r="C5499" s="6">
        <v>134</v>
      </c>
      <c r="D5499" s="6">
        <v>149</v>
      </c>
      <c r="E5499" s="6">
        <v>143</v>
      </c>
      <c r="F5499" s="6">
        <v>113</v>
      </c>
    </row>
    <row r="5500" spans="2:6" x14ac:dyDescent="0.2">
      <c r="B5500" s="6" t="s">
        <v>45835</v>
      </c>
      <c r="C5500" s="6">
        <v>51</v>
      </c>
      <c r="D5500" s="6">
        <v>158</v>
      </c>
      <c r="E5500" s="6">
        <v>153</v>
      </c>
      <c r="F5500" s="6">
        <v>45</v>
      </c>
    </row>
    <row r="5501" spans="2:6" x14ac:dyDescent="0.2">
      <c r="B5501" s="6" t="s">
        <v>45836</v>
      </c>
      <c r="C5501" s="6">
        <v>195</v>
      </c>
      <c r="D5501" s="6">
        <v>94</v>
      </c>
      <c r="E5501" s="6">
        <v>119</v>
      </c>
      <c r="F5501" s="6">
        <v>167</v>
      </c>
    </row>
    <row r="5502" spans="2:6" x14ac:dyDescent="0.2">
      <c r="B5502" s="6" t="s">
        <v>45837</v>
      </c>
      <c r="C5502" s="6">
        <v>168</v>
      </c>
      <c r="D5502" s="6">
        <v>169</v>
      </c>
      <c r="E5502" s="6">
        <v>204</v>
      </c>
      <c r="F5502" s="6">
        <v>176</v>
      </c>
    </row>
    <row r="5503" spans="2:6" x14ac:dyDescent="0.2">
      <c r="B5503" s="6" t="s">
        <v>45838</v>
      </c>
      <c r="C5503" s="6">
        <v>146</v>
      </c>
      <c r="D5503" s="6">
        <v>197</v>
      </c>
      <c r="E5503" s="6">
        <v>216</v>
      </c>
      <c r="F5503" s="6">
        <v>123</v>
      </c>
    </row>
    <row r="5504" spans="2:6" x14ac:dyDescent="0.2">
      <c r="B5504" s="6" t="s">
        <v>45839</v>
      </c>
      <c r="C5504" s="6">
        <v>143</v>
      </c>
      <c r="D5504" s="6">
        <v>63</v>
      </c>
      <c r="E5504" s="6">
        <v>144</v>
      </c>
      <c r="F5504" s="6">
        <v>77</v>
      </c>
    </row>
    <row r="5505" spans="2:6" x14ac:dyDescent="0.2">
      <c r="B5505" s="6" t="s">
        <v>45840</v>
      </c>
      <c r="C5505" s="6">
        <v>139</v>
      </c>
      <c r="D5505" s="6">
        <v>52</v>
      </c>
      <c r="E5505" s="6">
        <v>133</v>
      </c>
      <c r="F5505" s="6">
        <v>65</v>
      </c>
    </row>
    <row r="5506" spans="2:6" x14ac:dyDescent="0.2">
      <c r="B5506" s="6" t="s">
        <v>45841</v>
      </c>
      <c r="C5506" s="6">
        <v>158</v>
      </c>
      <c r="D5506" s="6">
        <v>92</v>
      </c>
      <c r="E5506" s="6">
        <v>189</v>
      </c>
      <c r="F5506" s="6">
        <v>78</v>
      </c>
    </row>
    <row r="5507" spans="2:6" x14ac:dyDescent="0.2">
      <c r="B5507" s="6" t="s">
        <v>45842</v>
      </c>
      <c r="C5507" s="6">
        <v>151</v>
      </c>
      <c r="D5507" s="6">
        <v>82</v>
      </c>
      <c r="E5507" s="6">
        <v>201</v>
      </c>
      <c r="F5507" s="6">
        <v>68</v>
      </c>
    </row>
    <row r="5508" spans="2:6" x14ac:dyDescent="0.2">
      <c r="B5508" s="6" t="s">
        <v>45843</v>
      </c>
      <c r="C5508" s="6">
        <v>156</v>
      </c>
      <c r="D5508" s="6">
        <v>62</v>
      </c>
      <c r="E5508" s="6">
        <v>155</v>
      </c>
      <c r="F5508" s="6">
        <v>74</v>
      </c>
    </row>
    <row r="5509" spans="2:6" x14ac:dyDescent="0.2">
      <c r="B5509" s="6" t="s">
        <v>45844</v>
      </c>
      <c r="C5509" s="6">
        <v>121</v>
      </c>
      <c r="D5509" s="6">
        <v>69</v>
      </c>
      <c r="E5509" s="6">
        <v>147</v>
      </c>
      <c r="F5509" s="6">
        <v>69</v>
      </c>
    </row>
    <row r="5510" spans="2:6" x14ac:dyDescent="0.2">
      <c r="B5510" s="6" t="s">
        <v>45845</v>
      </c>
      <c r="C5510" s="6">
        <v>104</v>
      </c>
      <c r="D5510" s="6">
        <v>80</v>
      </c>
      <c r="E5510" s="6">
        <v>181</v>
      </c>
      <c r="F5510" s="6">
        <v>39</v>
      </c>
    </row>
    <row r="5511" spans="2:6" x14ac:dyDescent="0.2">
      <c r="B5511" s="6" t="s">
        <v>45846</v>
      </c>
      <c r="C5511" s="6">
        <v>112</v>
      </c>
      <c r="D5511" s="6">
        <v>60</v>
      </c>
      <c r="E5511" s="6">
        <v>169</v>
      </c>
      <c r="F5511" s="6">
        <v>69</v>
      </c>
    </row>
    <row r="5512" spans="2:6" x14ac:dyDescent="0.2">
      <c r="B5512" s="6" t="s">
        <v>45847</v>
      </c>
      <c r="C5512" s="6">
        <v>128</v>
      </c>
      <c r="D5512" s="6">
        <v>62</v>
      </c>
      <c r="E5512" s="6">
        <v>160</v>
      </c>
      <c r="F5512" s="6">
        <v>48</v>
      </c>
    </row>
    <row r="5513" spans="2:6" x14ac:dyDescent="0.2">
      <c r="B5513" s="6" t="s">
        <v>45848</v>
      </c>
      <c r="C5513" s="6">
        <v>117</v>
      </c>
      <c r="D5513" s="6">
        <v>56</v>
      </c>
      <c r="E5513" s="6">
        <v>151</v>
      </c>
      <c r="F5513" s="6">
        <v>70</v>
      </c>
    </row>
    <row r="5514" spans="2:6" x14ac:dyDescent="0.2">
      <c r="B5514" s="6" t="s">
        <v>45849</v>
      </c>
      <c r="C5514" s="6">
        <v>166</v>
      </c>
      <c r="D5514" s="6">
        <v>85</v>
      </c>
      <c r="E5514" s="6">
        <v>223</v>
      </c>
      <c r="F5514" s="6">
        <v>77</v>
      </c>
    </row>
    <row r="5515" spans="2:6" x14ac:dyDescent="0.2">
      <c r="B5515" s="6" t="s">
        <v>45850</v>
      </c>
      <c r="C5515" s="6">
        <v>164</v>
      </c>
      <c r="D5515" s="6">
        <v>53</v>
      </c>
      <c r="E5515" s="6">
        <v>179</v>
      </c>
      <c r="F5515" s="6">
        <v>74</v>
      </c>
    </row>
    <row r="5516" spans="2:6" x14ac:dyDescent="0.2">
      <c r="B5516" s="6" t="s">
        <v>45851</v>
      </c>
      <c r="C5516" s="6">
        <v>125</v>
      </c>
      <c r="D5516" s="6">
        <v>71</v>
      </c>
      <c r="E5516" s="6">
        <v>147</v>
      </c>
      <c r="F5516" s="6">
        <v>50</v>
      </c>
    </row>
    <row r="5517" spans="2:6" x14ac:dyDescent="0.2">
      <c r="B5517" s="6" t="s">
        <v>45852</v>
      </c>
      <c r="C5517" s="6">
        <v>117</v>
      </c>
      <c r="D5517" s="6">
        <v>88</v>
      </c>
      <c r="E5517" s="6">
        <v>211</v>
      </c>
      <c r="F5517" s="6">
        <v>53</v>
      </c>
    </row>
    <row r="5518" spans="2:6" x14ac:dyDescent="0.2">
      <c r="B5518" s="6" t="s">
        <v>45853</v>
      </c>
      <c r="C5518" s="6">
        <v>119</v>
      </c>
      <c r="D5518" s="6">
        <v>65</v>
      </c>
      <c r="E5518" s="6">
        <v>135</v>
      </c>
      <c r="F5518" s="6">
        <v>63</v>
      </c>
    </row>
    <row r="5519" spans="2:6" x14ac:dyDescent="0.2">
      <c r="B5519" s="6" t="s">
        <v>45854</v>
      </c>
      <c r="C5519" s="6">
        <v>151</v>
      </c>
      <c r="D5519" s="6">
        <v>56</v>
      </c>
      <c r="E5519" s="6">
        <v>119</v>
      </c>
      <c r="F5519" s="6">
        <v>70</v>
      </c>
    </row>
    <row r="5520" spans="2:6" x14ac:dyDescent="0.2">
      <c r="B5520" s="6" t="s">
        <v>45855</v>
      </c>
      <c r="C5520" s="6">
        <v>144</v>
      </c>
      <c r="D5520" s="6">
        <v>63</v>
      </c>
      <c r="E5520" s="6">
        <v>147</v>
      </c>
      <c r="F5520" s="6">
        <v>58</v>
      </c>
    </row>
    <row r="5521" spans="2:6" x14ac:dyDescent="0.2">
      <c r="B5521" s="6" t="s">
        <v>45856</v>
      </c>
      <c r="C5521" s="6">
        <v>106</v>
      </c>
      <c r="D5521" s="6">
        <v>53</v>
      </c>
      <c r="E5521" s="6">
        <v>113</v>
      </c>
      <c r="F5521" s="6">
        <v>62</v>
      </c>
    </row>
    <row r="5522" spans="2:6" x14ac:dyDescent="0.2">
      <c r="B5522" s="6" t="s">
        <v>45857</v>
      </c>
      <c r="C5522" s="6">
        <v>82</v>
      </c>
      <c r="D5522" s="6">
        <v>62</v>
      </c>
      <c r="E5522" s="6">
        <v>179</v>
      </c>
      <c r="F5522" s="6">
        <v>34</v>
      </c>
    </row>
    <row r="5523" spans="2:6" x14ac:dyDescent="0.2">
      <c r="B5523" s="6" t="s">
        <v>45858</v>
      </c>
      <c r="C5523" s="6">
        <v>165</v>
      </c>
      <c r="D5523" s="6">
        <v>50</v>
      </c>
      <c r="E5523" s="6">
        <v>180</v>
      </c>
      <c r="F5523" s="6">
        <v>82</v>
      </c>
    </row>
    <row r="5524" spans="2:6" x14ac:dyDescent="0.2">
      <c r="B5524" s="6" t="s">
        <v>45859</v>
      </c>
      <c r="C5524" s="6">
        <v>112</v>
      </c>
      <c r="D5524" s="6">
        <v>89</v>
      </c>
      <c r="E5524" s="6">
        <v>164</v>
      </c>
      <c r="F5524" s="6">
        <v>76</v>
      </c>
    </row>
    <row r="5525" spans="2:6" x14ac:dyDescent="0.2">
      <c r="B5525" s="6" t="s">
        <v>45860</v>
      </c>
      <c r="C5525" s="6">
        <v>142</v>
      </c>
      <c r="D5525" s="6">
        <v>83</v>
      </c>
      <c r="E5525" s="6">
        <v>189</v>
      </c>
      <c r="F5525" s="6">
        <v>79</v>
      </c>
    </row>
    <row r="5526" spans="2:6" x14ac:dyDescent="0.2">
      <c r="B5526" s="6" t="s">
        <v>45861</v>
      </c>
      <c r="C5526" s="6">
        <v>135</v>
      </c>
      <c r="D5526" s="6">
        <v>65</v>
      </c>
      <c r="E5526" s="6">
        <v>149</v>
      </c>
      <c r="F5526" s="6">
        <v>57</v>
      </c>
    </row>
    <row r="5527" spans="2:6" x14ac:dyDescent="0.2">
      <c r="B5527" s="6" t="s">
        <v>45862</v>
      </c>
      <c r="C5527" s="6">
        <v>137</v>
      </c>
      <c r="D5527" s="6">
        <v>61</v>
      </c>
      <c r="E5527" s="6">
        <v>138</v>
      </c>
      <c r="F5527" s="6">
        <v>58</v>
      </c>
    </row>
    <row r="5528" spans="2:6" x14ac:dyDescent="0.2">
      <c r="B5528" s="6" t="s">
        <v>45863</v>
      </c>
      <c r="C5528" s="6">
        <v>173</v>
      </c>
      <c r="D5528" s="6">
        <v>84</v>
      </c>
      <c r="E5528" s="6">
        <v>180</v>
      </c>
      <c r="F5528" s="6">
        <v>61</v>
      </c>
    </row>
    <row r="5529" spans="2:6" x14ac:dyDescent="0.2">
      <c r="B5529" s="6" t="s">
        <v>45864</v>
      </c>
      <c r="C5529" s="6">
        <v>98</v>
      </c>
      <c r="D5529" s="6">
        <v>95</v>
      </c>
      <c r="E5529" s="6">
        <v>238</v>
      </c>
      <c r="F5529" s="6">
        <v>54</v>
      </c>
    </row>
    <row r="5530" spans="2:6" x14ac:dyDescent="0.2">
      <c r="B5530" s="6" t="s">
        <v>45865</v>
      </c>
      <c r="C5530" s="6">
        <v>109</v>
      </c>
      <c r="D5530" s="6">
        <v>52</v>
      </c>
      <c r="E5530" s="6">
        <v>114</v>
      </c>
      <c r="F5530" s="6">
        <v>67</v>
      </c>
    </row>
    <row r="5531" spans="2:6" x14ac:dyDescent="0.2">
      <c r="B5531" s="6" t="s">
        <v>45866</v>
      </c>
      <c r="C5531" s="6">
        <v>152</v>
      </c>
      <c r="D5531" s="6">
        <v>76</v>
      </c>
      <c r="E5531" s="6">
        <v>190</v>
      </c>
      <c r="F5531" s="6">
        <v>61</v>
      </c>
    </row>
    <row r="5532" spans="2:6" x14ac:dyDescent="0.2">
      <c r="B5532" s="6" t="s">
        <v>45867</v>
      </c>
      <c r="C5532" s="6">
        <v>145</v>
      </c>
      <c r="D5532" s="6">
        <v>66</v>
      </c>
      <c r="E5532" s="6">
        <v>179</v>
      </c>
      <c r="F5532" s="6">
        <v>61</v>
      </c>
    </row>
    <row r="5533" spans="2:6" x14ac:dyDescent="0.2">
      <c r="B5533" s="6" t="s">
        <v>45868</v>
      </c>
      <c r="C5533" s="6">
        <v>98</v>
      </c>
      <c r="D5533" s="6">
        <v>82</v>
      </c>
      <c r="E5533" s="6">
        <v>145</v>
      </c>
      <c r="F5533" s="6">
        <v>49</v>
      </c>
    </row>
    <row r="5534" spans="2:6" x14ac:dyDescent="0.2">
      <c r="B5534" s="6" t="s">
        <v>45869</v>
      </c>
      <c r="C5534" s="6">
        <v>154</v>
      </c>
      <c r="D5534" s="6">
        <v>101</v>
      </c>
      <c r="E5534" s="6">
        <v>211</v>
      </c>
      <c r="F5534" s="6">
        <v>60</v>
      </c>
    </row>
    <row r="5535" spans="2:6" x14ac:dyDescent="0.2">
      <c r="B5535" s="6" t="s">
        <v>45870</v>
      </c>
      <c r="C5535" s="6">
        <v>120</v>
      </c>
      <c r="D5535" s="6">
        <v>63</v>
      </c>
      <c r="E5535" s="6">
        <v>141</v>
      </c>
      <c r="F5535" s="6">
        <v>59</v>
      </c>
    </row>
    <row r="5536" spans="2:6" x14ac:dyDescent="0.2">
      <c r="B5536" s="6" t="s">
        <v>45871</v>
      </c>
      <c r="C5536" s="6">
        <v>154</v>
      </c>
      <c r="D5536" s="6">
        <v>63</v>
      </c>
      <c r="E5536" s="6">
        <v>137</v>
      </c>
      <c r="F5536" s="6">
        <v>69</v>
      </c>
    </row>
    <row r="5537" spans="2:6" x14ac:dyDescent="0.2">
      <c r="B5537" s="6" t="s">
        <v>45872</v>
      </c>
      <c r="C5537" s="6">
        <v>138</v>
      </c>
      <c r="D5537" s="6">
        <v>64</v>
      </c>
      <c r="E5537" s="6">
        <v>165</v>
      </c>
      <c r="F5537" s="6">
        <v>67</v>
      </c>
    </row>
    <row r="5538" spans="2:6" x14ac:dyDescent="0.2">
      <c r="B5538" s="6" t="s">
        <v>45873</v>
      </c>
      <c r="C5538" s="6">
        <v>89</v>
      </c>
      <c r="D5538" s="6">
        <v>118</v>
      </c>
      <c r="E5538" s="6">
        <v>204</v>
      </c>
      <c r="F5538" s="6">
        <v>45</v>
      </c>
    </row>
    <row r="5539" spans="2:6" x14ac:dyDescent="0.2">
      <c r="B5539" s="6" t="s">
        <v>45874</v>
      </c>
      <c r="C5539" s="6">
        <v>109</v>
      </c>
      <c r="D5539" s="6">
        <v>75</v>
      </c>
      <c r="E5539" s="6">
        <v>168</v>
      </c>
      <c r="F5539" s="6">
        <v>75</v>
      </c>
    </row>
    <row r="5540" spans="2:6" x14ac:dyDescent="0.2">
      <c r="B5540" s="6" t="s">
        <v>45875</v>
      </c>
      <c r="C5540" s="6">
        <v>137</v>
      </c>
      <c r="D5540" s="6">
        <v>60</v>
      </c>
      <c r="E5540" s="6">
        <v>142</v>
      </c>
      <c r="F5540" s="6">
        <v>59</v>
      </c>
    </row>
    <row r="5541" spans="2:6" x14ac:dyDescent="0.2">
      <c r="B5541" s="6" t="s">
        <v>45876</v>
      </c>
      <c r="C5541" s="6">
        <v>135</v>
      </c>
      <c r="D5541" s="6">
        <v>68</v>
      </c>
      <c r="E5541" s="6">
        <v>168</v>
      </c>
      <c r="F5541" s="6">
        <v>57</v>
      </c>
    </row>
    <row r="5542" spans="2:6" x14ac:dyDescent="0.2">
      <c r="B5542" s="6" t="s">
        <v>45877</v>
      </c>
      <c r="C5542" s="6">
        <v>113</v>
      </c>
      <c r="D5542" s="6">
        <v>52</v>
      </c>
      <c r="E5542" s="6">
        <v>103</v>
      </c>
      <c r="F5542" s="6">
        <v>54</v>
      </c>
    </row>
    <row r="5543" spans="2:6" x14ac:dyDescent="0.2">
      <c r="B5543" s="6" t="s">
        <v>45878</v>
      </c>
      <c r="C5543" s="6">
        <v>163</v>
      </c>
      <c r="D5543" s="6">
        <v>71</v>
      </c>
      <c r="E5543" s="6">
        <v>142</v>
      </c>
      <c r="F5543" s="6">
        <v>86</v>
      </c>
    </row>
    <row r="5544" spans="2:6" x14ac:dyDescent="0.2">
      <c r="B5544" s="6" t="s">
        <v>45879</v>
      </c>
      <c r="C5544" s="6">
        <v>142</v>
      </c>
      <c r="D5544" s="6">
        <v>87</v>
      </c>
      <c r="E5544" s="6">
        <v>162</v>
      </c>
      <c r="F5544" s="6">
        <v>70</v>
      </c>
    </row>
    <row r="5545" spans="2:6" x14ac:dyDescent="0.2">
      <c r="B5545" s="6" t="s">
        <v>45880</v>
      </c>
      <c r="C5545" s="6">
        <v>117</v>
      </c>
      <c r="D5545" s="6">
        <v>59</v>
      </c>
      <c r="E5545" s="6">
        <v>105</v>
      </c>
      <c r="F5545" s="6">
        <v>61</v>
      </c>
    </row>
    <row r="5546" spans="2:6" x14ac:dyDescent="0.2">
      <c r="B5546" s="6" t="s">
        <v>45881</v>
      </c>
      <c r="C5546" s="6">
        <v>129</v>
      </c>
      <c r="D5546" s="6">
        <v>70</v>
      </c>
      <c r="E5546" s="6">
        <v>183</v>
      </c>
      <c r="F5546" s="6">
        <v>47</v>
      </c>
    </row>
    <row r="5547" spans="2:6" x14ac:dyDescent="0.2">
      <c r="B5547" s="6" t="s">
        <v>45882</v>
      </c>
      <c r="C5547" s="6">
        <v>79</v>
      </c>
      <c r="D5547" s="6">
        <v>52</v>
      </c>
      <c r="E5547" s="6">
        <v>139</v>
      </c>
      <c r="F5547" s="6">
        <v>64</v>
      </c>
    </row>
    <row r="5548" spans="2:6" x14ac:dyDescent="0.2">
      <c r="B5548" s="6" t="s">
        <v>45883</v>
      </c>
      <c r="C5548" s="6">
        <v>156</v>
      </c>
      <c r="D5548" s="6">
        <v>62</v>
      </c>
      <c r="E5548" s="6">
        <v>180</v>
      </c>
      <c r="F5548" s="6">
        <v>49</v>
      </c>
    </row>
    <row r="5549" spans="2:6" x14ac:dyDescent="0.2">
      <c r="B5549" s="6" t="s">
        <v>45884</v>
      </c>
      <c r="C5549" s="6">
        <v>112</v>
      </c>
      <c r="D5549" s="6">
        <v>72</v>
      </c>
      <c r="E5549" s="6">
        <v>181</v>
      </c>
      <c r="F5549" s="6">
        <v>49</v>
      </c>
    </row>
    <row r="5550" spans="2:6" x14ac:dyDescent="0.2">
      <c r="B5550" s="6" t="s">
        <v>45885</v>
      </c>
      <c r="C5550" s="6">
        <v>116</v>
      </c>
      <c r="D5550" s="6">
        <v>74</v>
      </c>
      <c r="E5550" s="6">
        <v>157</v>
      </c>
      <c r="F5550" s="6">
        <v>51</v>
      </c>
    </row>
    <row r="5551" spans="2:6" x14ac:dyDescent="0.2">
      <c r="B5551" s="6" t="s">
        <v>45886</v>
      </c>
      <c r="C5551" s="6">
        <v>106</v>
      </c>
      <c r="D5551" s="6">
        <v>73</v>
      </c>
      <c r="E5551" s="6">
        <v>131</v>
      </c>
      <c r="F5551" s="6">
        <v>58</v>
      </c>
    </row>
    <row r="5552" spans="2:6" x14ac:dyDescent="0.2">
      <c r="B5552" s="6" t="s">
        <v>45887</v>
      </c>
      <c r="C5552" s="6">
        <v>153</v>
      </c>
      <c r="D5552" s="6">
        <v>51</v>
      </c>
      <c r="E5552" s="6">
        <v>144</v>
      </c>
      <c r="F5552" s="6">
        <v>66</v>
      </c>
    </row>
    <row r="5553" spans="2:6" x14ac:dyDescent="0.2">
      <c r="B5553" s="6" t="s">
        <v>45888</v>
      </c>
      <c r="C5553" s="6">
        <v>93</v>
      </c>
      <c r="D5553" s="6">
        <v>83</v>
      </c>
      <c r="E5553" s="6">
        <v>169</v>
      </c>
      <c r="F5553" s="6">
        <v>54</v>
      </c>
    </row>
    <row r="5554" spans="2:6" x14ac:dyDescent="0.2">
      <c r="B5554" s="6" t="s">
        <v>45889</v>
      </c>
      <c r="C5554" s="6">
        <v>140</v>
      </c>
      <c r="D5554" s="6">
        <v>57</v>
      </c>
      <c r="E5554" s="6">
        <v>124</v>
      </c>
      <c r="F5554" s="6">
        <v>66</v>
      </c>
    </row>
    <row r="5555" spans="2:6" x14ac:dyDescent="0.2">
      <c r="B5555" s="6" t="s">
        <v>45890</v>
      </c>
      <c r="C5555" s="6">
        <v>113</v>
      </c>
      <c r="D5555" s="6">
        <v>61</v>
      </c>
      <c r="E5555" s="6">
        <v>139</v>
      </c>
      <c r="F5555" s="6">
        <v>58</v>
      </c>
    </row>
    <row r="5556" spans="2:6" x14ac:dyDescent="0.2">
      <c r="B5556" s="6" t="s">
        <v>45891</v>
      </c>
      <c r="C5556" s="6">
        <v>117</v>
      </c>
      <c r="D5556" s="6">
        <v>94</v>
      </c>
      <c r="E5556" s="6">
        <v>162</v>
      </c>
      <c r="F5556" s="6">
        <v>56</v>
      </c>
    </row>
    <row r="5557" spans="2:6" x14ac:dyDescent="0.2">
      <c r="B5557" s="6" t="s">
        <v>45892</v>
      </c>
      <c r="C5557" s="6">
        <v>130</v>
      </c>
      <c r="D5557" s="6">
        <v>71</v>
      </c>
      <c r="E5557" s="6">
        <v>174</v>
      </c>
      <c r="F5557" s="6">
        <v>70</v>
      </c>
    </row>
    <row r="5558" spans="2:6" x14ac:dyDescent="0.2">
      <c r="B5558" s="6" t="s">
        <v>45893</v>
      </c>
      <c r="C5558" s="6">
        <v>106</v>
      </c>
      <c r="D5558" s="6">
        <v>64</v>
      </c>
      <c r="E5558" s="6">
        <v>150</v>
      </c>
      <c r="F5558" s="6">
        <v>49</v>
      </c>
    </row>
    <row r="5559" spans="2:6" x14ac:dyDescent="0.2">
      <c r="B5559" s="6" t="s">
        <v>45894</v>
      </c>
      <c r="C5559" s="6">
        <v>123</v>
      </c>
      <c r="D5559" s="6">
        <v>59</v>
      </c>
      <c r="E5559" s="6">
        <v>152</v>
      </c>
      <c r="F5559" s="6">
        <v>61</v>
      </c>
    </row>
    <row r="5560" spans="2:6" x14ac:dyDescent="0.2">
      <c r="B5560" s="6" t="s">
        <v>45895</v>
      </c>
      <c r="C5560" s="6">
        <v>101</v>
      </c>
      <c r="D5560" s="6">
        <v>68</v>
      </c>
      <c r="E5560" s="6">
        <v>161</v>
      </c>
      <c r="F5560" s="6">
        <v>44</v>
      </c>
    </row>
    <row r="5561" spans="2:6" x14ac:dyDescent="0.2">
      <c r="B5561" s="6" t="s">
        <v>45896</v>
      </c>
      <c r="C5561" s="6">
        <v>141</v>
      </c>
      <c r="D5561" s="6">
        <v>71</v>
      </c>
      <c r="E5561" s="6">
        <v>138</v>
      </c>
      <c r="F5561" s="6">
        <v>57</v>
      </c>
    </row>
    <row r="5562" spans="2:6" x14ac:dyDescent="0.2">
      <c r="B5562" s="6" t="s">
        <v>45897</v>
      </c>
      <c r="C5562" s="6">
        <v>154</v>
      </c>
      <c r="D5562" s="6">
        <v>60</v>
      </c>
      <c r="E5562" s="6">
        <v>135</v>
      </c>
      <c r="F5562" s="6">
        <v>56</v>
      </c>
    </row>
    <row r="5563" spans="2:6" x14ac:dyDescent="0.2">
      <c r="B5563" s="6" t="s">
        <v>45898</v>
      </c>
      <c r="C5563" s="6">
        <v>136</v>
      </c>
      <c r="D5563" s="6">
        <v>88</v>
      </c>
      <c r="E5563" s="6">
        <v>158</v>
      </c>
      <c r="F5563" s="6">
        <v>59</v>
      </c>
    </row>
    <row r="5564" spans="2:6" x14ac:dyDescent="0.2">
      <c r="B5564" s="6" t="s">
        <v>45899</v>
      </c>
      <c r="C5564" s="6">
        <v>161</v>
      </c>
      <c r="D5564" s="6">
        <v>75</v>
      </c>
      <c r="E5564" s="6">
        <v>160</v>
      </c>
      <c r="F5564" s="6">
        <v>59</v>
      </c>
    </row>
    <row r="5565" spans="2:6" x14ac:dyDescent="0.2">
      <c r="B5565" s="6" t="s">
        <v>45900</v>
      </c>
      <c r="C5565" s="6">
        <v>141</v>
      </c>
      <c r="D5565" s="6">
        <v>64</v>
      </c>
      <c r="E5565" s="6">
        <v>151</v>
      </c>
      <c r="F5565" s="6">
        <v>62</v>
      </c>
    </row>
    <row r="5566" spans="2:6" x14ac:dyDescent="0.2">
      <c r="B5566" s="6" t="s">
        <v>45901</v>
      </c>
      <c r="C5566" s="6">
        <v>136</v>
      </c>
      <c r="D5566" s="6">
        <v>45</v>
      </c>
      <c r="E5566" s="6">
        <v>109</v>
      </c>
      <c r="F5566" s="6">
        <v>68</v>
      </c>
    </row>
    <row r="5567" spans="2:6" x14ac:dyDescent="0.2">
      <c r="B5567" s="6" t="s">
        <v>45902</v>
      </c>
      <c r="C5567" s="6">
        <v>95</v>
      </c>
      <c r="D5567" s="6">
        <v>68</v>
      </c>
      <c r="E5567" s="6">
        <v>152</v>
      </c>
      <c r="F5567" s="6">
        <v>88</v>
      </c>
    </row>
    <row r="5568" spans="2:6" x14ac:dyDescent="0.2">
      <c r="B5568" s="6" t="s">
        <v>45903</v>
      </c>
      <c r="C5568" s="6">
        <v>145</v>
      </c>
      <c r="D5568" s="6">
        <v>70</v>
      </c>
      <c r="E5568" s="6">
        <v>170</v>
      </c>
      <c r="F5568" s="6">
        <v>47</v>
      </c>
    </row>
    <row r="5569" spans="2:6" x14ac:dyDescent="0.2">
      <c r="B5569" s="6" t="s">
        <v>45904</v>
      </c>
      <c r="C5569" s="6">
        <v>135</v>
      </c>
      <c r="D5569" s="6">
        <v>56</v>
      </c>
      <c r="E5569" s="6">
        <v>103</v>
      </c>
      <c r="F5569" s="6">
        <v>69</v>
      </c>
    </row>
    <row r="5570" spans="2:6" x14ac:dyDescent="0.2">
      <c r="B5570" s="6" t="s">
        <v>45905</v>
      </c>
      <c r="C5570" s="6">
        <v>102</v>
      </c>
      <c r="D5570" s="6">
        <v>53</v>
      </c>
      <c r="E5570" s="6">
        <v>157</v>
      </c>
      <c r="F5570" s="6">
        <v>59</v>
      </c>
    </row>
    <row r="5571" spans="2:6" x14ac:dyDescent="0.2">
      <c r="B5571" s="6" t="s">
        <v>45906</v>
      </c>
      <c r="C5571" s="6">
        <v>154</v>
      </c>
      <c r="D5571" s="6">
        <v>32</v>
      </c>
      <c r="E5571" s="6">
        <v>80</v>
      </c>
      <c r="F5571" s="6">
        <v>60</v>
      </c>
    </row>
    <row r="5572" spans="2:6" x14ac:dyDescent="0.2">
      <c r="B5572" s="6" t="s">
        <v>45907</v>
      </c>
      <c r="C5572" s="6">
        <v>114</v>
      </c>
      <c r="D5572" s="6">
        <v>55</v>
      </c>
      <c r="E5572" s="6">
        <v>121</v>
      </c>
      <c r="F5572" s="6">
        <v>57</v>
      </c>
    </row>
    <row r="5573" spans="2:6" x14ac:dyDescent="0.2">
      <c r="B5573" s="6" t="s">
        <v>45908</v>
      </c>
      <c r="C5573" s="6">
        <v>109</v>
      </c>
      <c r="D5573" s="6">
        <v>86</v>
      </c>
      <c r="E5573" s="6">
        <v>165</v>
      </c>
      <c r="F5573" s="6">
        <v>46</v>
      </c>
    </row>
    <row r="5574" spans="2:6" x14ac:dyDescent="0.2">
      <c r="B5574" s="6" t="s">
        <v>45909</v>
      </c>
      <c r="C5574" s="6">
        <v>120</v>
      </c>
      <c r="D5574" s="6">
        <v>103</v>
      </c>
      <c r="E5574" s="6">
        <v>221</v>
      </c>
      <c r="F5574" s="6">
        <v>41</v>
      </c>
    </row>
    <row r="5575" spans="2:6" x14ac:dyDescent="0.2">
      <c r="B5575" s="6" t="s">
        <v>45910</v>
      </c>
      <c r="C5575" s="6">
        <v>124</v>
      </c>
      <c r="D5575" s="6">
        <v>74</v>
      </c>
      <c r="E5575" s="6">
        <v>136</v>
      </c>
      <c r="F5575" s="6">
        <v>41</v>
      </c>
    </row>
    <row r="5576" spans="2:6" x14ac:dyDescent="0.2">
      <c r="B5576" s="6" t="s">
        <v>45911</v>
      </c>
      <c r="C5576" s="6">
        <v>159</v>
      </c>
      <c r="D5576" s="6">
        <v>72</v>
      </c>
      <c r="E5576" s="6">
        <v>162</v>
      </c>
      <c r="F5576" s="6">
        <v>59</v>
      </c>
    </row>
    <row r="5577" spans="2:6" x14ac:dyDescent="0.2">
      <c r="B5577" s="6" t="s">
        <v>45912</v>
      </c>
      <c r="C5577" s="6">
        <v>145</v>
      </c>
      <c r="D5577" s="6">
        <v>72</v>
      </c>
      <c r="E5577" s="6">
        <v>172</v>
      </c>
      <c r="F5577" s="6">
        <v>79</v>
      </c>
    </row>
    <row r="5578" spans="2:6" x14ac:dyDescent="0.2">
      <c r="B5578" s="6" t="s">
        <v>45913</v>
      </c>
      <c r="C5578" s="6">
        <v>124</v>
      </c>
      <c r="D5578" s="6">
        <v>97</v>
      </c>
      <c r="E5578" s="6">
        <v>213</v>
      </c>
      <c r="F5578" s="6">
        <v>66</v>
      </c>
    </row>
    <row r="5579" spans="2:6" x14ac:dyDescent="0.2">
      <c r="B5579" s="6" t="s">
        <v>45914</v>
      </c>
      <c r="C5579" s="6">
        <v>109</v>
      </c>
      <c r="D5579" s="6">
        <v>73</v>
      </c>
      <c r="E5579" s="6">
        <v>168</v>
      </c>
      <c r="F5579" s="6">
        <v>50</v>
      </c>
    </row>
    <row r="5580" spans="2:6" x14ac:dyDescent="0.2">
      <c r="B5580" s="6" t="s">
        <v>45915</v>
      </c>
      <c r="C5580" s="6">
        <v>119</v>
      </c>
      <c r="D5580" s="6">
        <v>78</v>
      </c>
      <c r="E5580" s="6">
        <v>160</v>
      </c>
      <c r="F5580" s="6">
        <v>61</v>
      </c>
    </row>
    <row r="5581" spans="2:6" x14ac:dyDescent="0.2">
      <c r="B5581" s="6" t="s">
        <v>45916</v>
      </c>
      <c r="C5581" s="6">
        <v>151</v>
      </c>
      <c r="D5581" s="6">
        <v>94</v>
      </c>
      <c r="E5581" s="6">
        <v>176</v>
      </c>
      <c r="F5581" s="6">
        <v>81</v>
      </c>
    </row>
    <row r="5582" spans="2:6" x14ac:dyDescent="0.2">
      <c r="B5582" s="6" t="s">
        <v>45917</v>
      </c>
      <c r="C5582" s="6">
        <v>104</v>
      </c>
      <c r="D5582" s="6">
        <v>36</v>
      </c>
      <c r="E5582" s="6">
        <v>140</v>
      </c>
      <c r="F5582" s="6">
        <v>54</v>
      </c>
    </row>
    <row r="5583" spans="2:6" x14ac:dyDescent="0.2">
      <c r="B5583" s="6" t="s">
        <v>45918</v>
      </c>
      <c r="C5583" s="6">
        <v>119</v>
      </c>
      <c r="D5583" s="6">
        <v>35</v>
      </c>
      <c r="E5583" s="6">
        <v>117</v>
      </c>
      <c r="F5583" s="6">
        <v>60</v>
      </c>
    </row>
    <row r="5584" spans="2:6" x14ac:dyDescent="0.2">
      <c r="B5584" s="6" t="s">
        <v>45919</v>
      </c>
      <c r="C5584" s="6">
        <v>130</v>
      </c>
      <c r="D5584" s="6">
        <v>66</v>
      </c>
      <c r="E5584" s="6">
        <v>122</v>
      </c>
      <c r="F5584" s="6">
        <v>66</v>
      </c>
    </row>
    <row r="5585" spans="2:6" x14ac:dyDescent="0.2">
      <c r="B5585" s="6" t="s">
        <v>45920</v>
      </c>
      <c r="C5585" s="6">
        <v>119</v>
      </c>
      <c r="D5585" s="6">
        <v>59</v>
      </c>
      <c r="E5585" s="6">
        <v>143</v>
      </c>
      <c r="F5585" s="6">
        <v>56</v>
      </c>
    </row>
    <row r="5586" spans="2:6" x14ac:dyDescent="0.2">
      <c r="B5586" s="6" t="s">
        <v>45921</v>
      </c>
      <c r="C5586" s="6">
        <v>109</v>
      </c>
      <c r="D5586" s="6">
        <v>80</v>
      </c>
      <c r="E5586" s="6">
        <v>156</v>
      </c>
      <c r="F5586" s="6">
        <v>62</v>
      </c>
    </row>
    <row r="5587" spans="2:6" x14ac:dyDescent="0.2">
      <c r="B5587" s="6" t="s">
        <v>45922</v>
      </c>
      <c r="C5587" s="6">
        <v>109</v>
      </c>
      <c r="D5587" s="6">
        <v>69</v>
      </c>
      <c r="E5587" s="6">
        <v>202</v>
      </c>
      <c r="F5587" s="6">
        <v>62</v>
      </c>
    </row>
    <row r="5588" spans="2:6" x14ac:dyDescent="0.2">
      <c r="B5588" s="6" t="s">
        <v>45923</v>
      </c>
      <c r="C5588" s="6">
        <v>133</v>
      </c>
      <c r="D5588" s="6">
        <v>66</v>
      </c>
      <c r="E5588" s="6">
        <v>172</v>
      </c>
      <c r="F5588" s="6">
        <v>48</v>
      </c>
    </row>
    <row r="5589" spans="2:6" x14ac:dyDescent="0.2">
      <c r="B5589" s="6" t="s">
        <v>45924</v>
      </c>
      <c r="C5589" s="6">
        <v>128</v>
      </c>
      <c r="D5589" s="6">
        <v>92</v>
      </c>
      <c r="E5589" s="6">
        <v>197</v>
      </c>
      <c r="F5589" s="6">
        <v>51</v>
      </c>
    </row>
    <row r="5590" spans="2:6" x14ac:dyDescent="0.2">
      <c r="B5590" s="6" t="s">
        <v>45925</v>
      </c>
      <c r="C5590" s="6">
        <v>116</v>
      </c>
      <c r="D5590" s="6">
        <v>87</v>
      </c>
      <c r="E5590" s="6">
        <v>210</v>
      </c>
      <c r="F5590" s="6">
        <v>63</v>
      </c>
    </row>
    <row r="5591" spans="2:6" x14ac:dyDescent="0.2">
      <c r="B5591" s="6" t="s">
        <v>45926</v>
      </c>
      <c r="C5591" s="6">
        <v>124</v>
      </c>
      <c r="D5591" s="6">
        <v>47</v>
      </c>
      <c r="E5591" s="6">
        <v>130</v>
      </c>
      <c r="F5591" s="6">
        <v>56</v>
      </c>
    </row>
    <row r="5592" spans="2:6" x14ac:dyDescent="0.2">
      <c r="B5592" s="6" t="s">
        <v>45927</v>
      </c>
      <c r="C5592" s="6">
        <v>158</v>
      </c>
      <c r="D5592" s="6">
        <v>26</v>
      </c>
      <c r="E5592" s="6">
        <v>69</v>
      </c>
      <c r="F5592" s="6">
        <v>52</v>
      </c>
    </row>
    <row r="5593" spans="2:6" x14ac:dyDescent="0.2">
      <c r="B5593" s="6" t="s">
        <v>45928</v>
      </c>
      <c r="C5593" s="6">
        <v>136</v>
      </c>
      <c r="D5593" s="6">
        <v>75</v>
      </c>
      <c r="E5593" s="6">
        <v>191</v>
      </c>
      <c r="F5593" s="6">
        <v>48</v>
      </c>
    </row>
    <row r="5594" spans="2:6" x14ac:dyDescent="0.2">
      <c r="B5594" s="6" t="s">
        <v>45929</v>
      </c>
      <c r="C5594" s="6">
        <v>185</v>
      </c>
      <c r="D5594" s="6">
        <v>47</v>
      </c>
      <c r="E5594" s="6">
        <v>118</v>
      </c>
      <c r="F5594" s="6">
        <v>88</v>
      </c>
    </row>
    <row r="5595" spans="2:6" x14ac:dyDescent="0.2">
      <c r="B5595" s="6" t="s">
        <v>45930</v>
      </c>
      <c r="C5595" s="6">
        <v>131</v>
      </c>
      <c r="D5595" s="6">
        <v>78</v>
      </c>
      <c r="E5595" s="6">
        <v>134</v>
      </c>
      <c r="F5595" s="6">
        <v>68</v>
      </c>
    </row>
    <row r="5596" spans="2:6" x14ac:dyDescent="0.2">
      <c r="B5596" s="6" t="s">
        <v>45931</v>
      </c>
      <c r="C5596" s="6">
        <v>137</v>
      </c>
      <c r="D5596" s="6">
        <v>67</v>
      </c>
      <c r="E5596" s="6">
        <v>116</v>
      </c>
      <c r="F5596" s="6">
        <v>57</v>
      </c>
    </row>
    <row r="5597" spans="2:6" x14ac:dyDescent="0.2">
      <c r="B5597" s="6" t="s">
        <v>45932</v>
      </c>
      <c r="C5597" s="6">
        <v>144</v>
      </c>
      <c r="D5597" s="6">
        <v>56</v>
      </c>
      <c r="E5597" s="6">
        <v>131</v>
      </c>
      <c r="F5597" s="6">
        <v>78</v>
      </c>
    </row>
    <row r="5598" spans="2:6" x14ac:dyDescent="0.2">
      <c r="B5598" s="6" t="s">
        <v>45933</v>
      </c>
      <c r="C5598" s="6">
        <v>123</v>
      </c>
      <c r="D5598" s="6">
        <v>70</v>
      </c>
      <c r="E5598" s="6">
        <v>146</v>
      </c>
      <c r="F5598" s="6">
        <v>64</v>
      </c>
    </row>
    <row r="5599" spans="2:6" x14ac:dyDescent="0.2">
      <c r="B5599" s="6" t="s">
        <v>45934</v>
      </c>
      <c r="C5599" s="6">
        <v>132</v>
      </c>
      <c r="D5599" s="6">
        <v>67</v>
      </c>
      <c r="E5599" s="6">
        <v>153</v>
      </c>
      <c r="F5599" s="6">
        <v>51</v>
      </c>
    </row>
    <row r="5600" spans="2:6" x14ac:dyDescent="0.2">
      <c r="B5600" s="6" t="s">
        <v>45935</v>
      </c>
      <c r="C5600" s="6">
        <v>39</v>
      </c>
      <c r="D5600" s="6">
        <v>70</v>
      </c>
      <c r="E5600" s="6">
        <v>142</v>
      </c>
      <c r="F5600" s="6">
        <v>24</v>
      </c>
    </row>
    <row r="5601" spans="2:6" x14ac:dyDescent="0.2">
      <c r="B5601" s="6" t="s">
        <v>45936</v>
      </c>
      <c r="C5601" s="6">
        <v>157</v>
      </c>
      <c r="D5601" s="6">
        <v>58</v>
      </c>
      <c r="E5601" s="6">
        <v>92</v>
      </c>
      <c r="F5601" s="6">
        <v>70</v>
      </c>
    </row>
    <row r="5602" spans="2:6" x14ac:dyDescent="0.2">
      <c r="B5602" s="6" t="s">
        <v>45937</v>
      </c>
      <c r="C5602" s="6">
        <v>160</v>
      </c>
      <c r="D5602" s="6">
        <v>79</v>
      </c>
      <c r="E5602" s="6">
        <v>169</v>
      </c>
      <c r="F5602" s="6">
        <v>93</v>
      </c>
    </row>
    <row r="5603" spans="2:6" x14ac:dyDescent="0.2">
      <c r="B5603" s="6" t="s">
        <v>45938</v>
      </c>
      <c r="C5603" s="6">
        <v>105</v>
      </c>
      <c r="D5603" s="6">
        <v>87</v>
      </c>
      <c r="E5603" s="6">
        <v>167</v>
      </c>
      <c r="F5603" s="6">
        <v>56</v>
      </c>
    </row>
    <row r="5604" spans="2:6" x14ac:dyDescent="0.2">
      <c r="B5604" s="6" t="s">
        <v>45939</v>
      </c>
      <c r="C5604" s="6">
        <v>119</v>
      </c>
      <c r="D5604" s="6">
        <v>182</v>
      </c>
      <c r="E5604" s="6">
        <v>153</v>
      </c>
      <c r="F5604" s="6">
        <v>137</v>
      </c>
    </row>
    <row r="5605" spans="2:6" x14ac:dyDescent="0.2">
      <c r="B5605" s="6" t="s">
        <v>45940</v>
      </c>
      <c r="C5605" s="6">
        <v>134</v>
      </c>
      <c r="D5605" s="6">
        <v>137</v>
      </c>
      <c r="E5605" s="6">
        <v>106</v>
      </c>
      <c r="F5605" s="6">
        <v>172</v>
      </c>
    </row>
    <row r="5606" spans="2:6" x14ac:dyDescent="0.2">
      <c r="B5606" s="6" t="s">
        <v>45941</v>
      </c>
      <c r="C5606" s="6">
        <v>126</v>
      </c>
      <c r="D5606" s="6">
        <v>209</v>
      </c>
      <c r="E5606" s="6">
        <v>187</v>
      </c>
      <c r="F5606" s="6">
        <v>184</v>
      </c>
    </row>
    <row r="5607" spans="2:6" x14ac:dyDescent="0.2">
      <c r="B5607" s="6" t="s">
        <v>45942</v>
      </c>
      <c r="C5607" s="6">
        <v>123</v>
      </c>
      <c r="D5607" s="6">
        <v>197</v>
      </c>
      <c r="E5607" s="6">
        <v>143</v>
      </c>
      <c r="F5607" s="6">
        <v>185</v>
      </c>
    </row>
    <row r="5608" spans="2:6" x14ac:dyDescent="0.2">
      <c r="B5608" s="6" t="s">
        <v>45943</v>
      </c>
      <c r="C5608" s="6">
        <v>140</v>
      </c>
      <c r="D5608" s="6">
        <v>165</v>
      </c>
      <c r="E5608" s="6">
        <v>157</v>
      </c>
      <c r="F5608" s="6">
        <v>167</v>
      </c>
    </row>
    <row r="5609" spans="2:6" x14ac:dyDescent="0.2">
      <c r="B5609" s="6" t="s">
        <v>45944</v>
      </c>
      <c r="C5609" s="6">
        <v>103</v>
      </c>
      <c r="D5609" s="6">
        <v>151</v>
      </c>
      <c r="E5609" s="6">
        <v>163</v>
      </c>
      <c r="F5609" s="6">
        <v>206</v>
      </c>
    </row>
    <row r="5610" spans="2:6" x14ac:dyDescent="0.2">
      <c r="B5610" s="6" t="s">
        <v>45945</v>
      </c>
      <c r="C5610" s="6">
        <v>118</v>
      </c>
      <c r="D5610" s="6">
        <v>171</v>
      </c>
      <c r="E5610" s="6">
        <v>165</v>
      </c>
      <c r="F5610" s="6">
        <v>138</v>
      </c>
    </row>
    <row r="5611" spans="2:6" x14ac:dyDescent="0.2">
      <c r="B5611" s="6" t="s">
        <v>45946</v>
      </c>
      <c r="C5611" s="6">
        <v>109</v>
      </c>
      <c r="D5611" s="6">
        <v>165</v>
      </c>
      <c r="E5611" s="6">
        <v>142</v>
      </c>
      <c r="F5611" s="6">
        <v>160</v>
      </c>
    </row>
    <row r="5612" spans="2:6" x14ac:dyDescent="0.2">
      <c r="B5612" s="6" t="s">
        <v>45947</v>
      </c>
      <c r="C5612" s="6">
        <v>129</v>
      </c>
      <c r="D5612" s="6">
        <v>144</v>
      </c>
      <c r="E5612" s="6">
        <v>152</v>
      </c>
      <c r="F5612" s="6">
        <v>160</v>
      </c>
    </row>
    <row r="5613" spans="2:6" x14ac:dyDescent="0.2">
      <c r="B5613" s="6" t="s">
        <v>45948</v>
      </c>
      <c r="C5613" s="6">
        <v>143</v>
      </c>
      <c r="D5613" s="6">
        <v>153</v>
      </c>
      <c r="E5613" s="6">
        <v>159</v>
      </c>
      <c r="F5613" s="6">
        <v>179</v>
      </c>
    </row>
    <row r="5614" spans="2:6" x14ac:dyDescent="0.2">
      <c r="B5614" s="6" t="s">
        <v>45949</v>
      </c>
      <c r="C5614" s="6">
        <v>153</v>
      </c>
      <c r="D5614" s="6">
        <v>224</v>
      </c>
      <c r="E5614" s="6">
        <v>208</v>
      </c>
      <c r="F5614" s="6">
        <v>205</v>
      </c>
    </row>
    <row r="5615" spans="2:6" x14ac:dyDescent="0.2">
      <c r="B5615" s="6" t="s">
        <v>45950</v>
      </c>
      <c r="C5615" s="6">
        <v>157</v>
      </c>
      <c r="D5615" s="6">
        <v>147</v>
      </c>
      <c r="E5615" s="6">
        <v>146</v>
      </c>
      <c r="F5615" s="6">
        <v>164</v>
      </c>
    </row>
    <row r="5616" spans="2:6" x14ac:dyDescent="0.2">
      <c r="B5616" s="6" t="s">
        <v>45951</v>
      </c>
      <c r="C5616" s="6">
        <v>136</v>
      </c>
      <c r="D5616" s="6">
        <v>170</v>
      </c>
      <c r="E5616" s="6">
        <v>120</v>
      </c>
      <c r="F5616" s="6">
        <v>154</v>
      </c>
    </row>
    <row r="5617" spans="2:6" x14ac:dyDescent="0.2">
      <c r="B5617" s="6" t="s">
        <v>45952</v>
      </c>
      <c r="C5617" s="6">
        <v>129</v>
      </c>
      <c r="D5617" s="6">
        <v>212</v>
      </c>
      <c r="E5617" s="6">
        <v>196</v>
      </c>
      <c r="F5617" s="6">
        <v>135</v>
      </c>
    </row>
    <row r="5618" spans="2:6" x14ac:dyDescent="0.2">
      <c r="B5618" s="6" t="s">
        <v>45953</v>
      </c>
      <c r="C5618" s="6">
        <v>144</v>
      </c>
      <c r="D5618" s="6">
        <v>137</v>
      </c>
      <c r="E5618" s="6">
        <v>152</v>
      </c>
      <c r="F5618" s="6">
        <v>168</v>
      </c>
    </row>
    <row r="5619" spans="2:6" x14ac:dyDescent="0.2">
      <c r="B5619" s="6" t="s">
        <v>45954</v>
      </c>
      <c r="C5619" s="6">
        <v>150</v>
      </c>
      <c r="D5619" s="6">
        <v>129</v>
      </c>
      <c r="E5619" s="6">
        <v>144</v>
      </c>
      <c r="F5619" s="6">
        <v>189</v>
      </c>
    </row>
    <row r="5620" spans="2:6" x14ac:dyDescent="0.2">
      <c r="B5620" s="6" t="s">
        <v>45955</v>
      </c>
      <c r="C5620" s="6">
        <v>134</v>
      </c>
      <c r="D5620" s="6">
        <v>194</v>
      </c>
      <c r="E5620" s="6">
        <v>157</v>
      </c>
      <c r="F5620" s="6">
        <v>114</v>
      </c>
    </row>
    <row r="5621" spans="2:6" x14ac:dyDescent="0.2">
      <c r="B5621" s="6" t="s">
        <v>45956</v>
      </c>
      <c r="C5621" s="6">
        <v>118</v>
      </c>
      <c r="D5621" s="6">
        <v>136</v>
      </c>
      <c r="E5621" s="6">
        <v>114</v>
      </c>
      <c r="F5621" s="6">
        <v>152</v>
      </c>
    </row>
    <row r="5622" spans="2:6" x14ac:dyDescent="0.2">
      <c r="B5622" s="6" t="s">
        <v>45957</v>
      </c>
      <c r="C5622" s="6">
        <v>96</v>
      </c>
      <c r="D5622" s="6">
        <v>158</v>
      </c>
      <c r="E5622" s="6">
        <v>186</v>
      </c>
      <c r="F5622" s="6">
        <v>114</v>
      </c>
    </row>
    <row r="5623" spans="2:6" x14ac:dyDescent="0.2">
      <c r="B5623" s="6" t="s">
        <v>45958</v>
      </c>
      <c r="C5623" s="6">
        <v>159</v>
      </c>
      <c r="D5623" s="6">
        <v>172</v>
      </c>
      <c r="E5623" s="6">
        <v>170</v>
      </c>
      <c r="F5623" s="6">
        <v>149</v>
      </c>
    </row>
    <row r="5624" spans="2:6" x14ac:dyDescent="0.2">
      <c r="B5624" s="6" t="s">
        <v>45959</v>
      </c>
      <c r="C5624" s="6">
        <v>122</v>
      </c>
      <c r="D5624" s="6">
        <v>187</v>
      </c>
      <c r="E5624" s="6">
        <v>160</v>
      </c>
      <c r="F5624" s="6">
        <v>169</v>
      </c>
    </row>
    <row r="5625" spans="2:6" x14ac:dyDescent="0.2">
      <c r="B5625" s="6" t="s">
        <v>45960</v>
      </c>
      <c r="C5625" s="6">
        <v>132</v>
      </c>
      <c r="D5625" s="6">
        <v>167</v>
      </c>
      <c r="E5625" s="6">
        <v>207</v>
      </c>
      <c r="F5625" s="6">
        <v>179</v>
      </c>
    </row>
    <row r="5626" spans="2:6" x14ac:dyDescent="0.2">
      <c r="B5626" s="6" t="s">
        <v>45961</v>
      </c>
      <c r="C5626" s="6">
        <v>108</v>
      </c>
      <c r="D5626" s="6">
        <v>126</v>
      </c>
      <c r="E5626" s="6">
        <v>122</v>
      </c>
      <c r="F5626" s="6">
        <v>120</v>
      </c>
    </row>
    <row r="5627" spans="2:6" x14ac:dyDescent="0.2">
      <c r="B5627" s="6" t="s">
        <v>45962</v>
      </c>
      <c r="C5627" s="6">
        <v>152</v>
      </c>
      <c r="D5627" s="6">
        <v>140</v>
      </c>
      <c r="E5627" s="6">
        <v>139</v>
      </c>
      <c r="F5627" s="6">
        <v>149</v>
      </c>
    </row>
    <row r="5628" spans="2:6" x14ac:dyDescent="0.2">
      <c r="B5628" s="6" t="s">
        <v>45963</v>
      </c>
      <c r="C5628" s="6">
        <v>134</v>
      </c>
      <c r="D5628" s="6">
        <v>195</v>
      </c>
      <c r="E5628" s="6">
        <v>174</v>
      </c>
      <c r="F5628" s="6">
        <v>216</v>
      </c>
    </row>
    <row r="5629" spans="2:6" x14ac:dyDescent="0.2">
      <c r="B5629" s="6" t="s">
        <v>45964</v>
      </c>
      <c r="C5629" s="6">
        <v>123</v>
      </c>
      <c r="D5629" s="6">
        <v>239</v>
      </c>
      <c r="E5629" s="6">
        <v>218</v>
      </c>
      <c r="F5629" s="6">
        <v>131</v>
      </c>
    </row>
    <row r="5630" spans="2:6" x14ac:dyDescent="0.2">
      <c r="B5630" s="6" t="s">
        <v>45965</v>
      </c>
      <c r="C5630" s="6">
        <v>106</v>
      </c>
      <c r="D5630" s="6">
        <v>128</v>
      </c>
      <c r="E5630" s="6">
        <v>135</v>
      </c>
      <c r="F5630" s="6">
        <v>143</v>
      </c>
    </row>
    <row r="5631" spans="2:6" x14ac:dyDescent="0.2">
      <c r="B5631" s="6" t="s">
        <v>45966</v>
      </c>
      <c r="C5631" s="6">
        <v>148</v>
      </c>
      <c r="D5631" s="6">
        <v>189</v>
      </c>
      <c r="E5631" s="6">
        <v>186</v>
      </c>
      <c r="F5631" s="6">
        <v>167</v>
      </c>
    </row>
    <row r="5632" spans="2:6" x14ac:dyDescent="0.2">
      <c r="B5632" s="6" t="s">
        <v>45967</v>
      </c>
      <c r="C5632" s="6">
        <v>128</v>
      </c>
      <c r="D5632" s="6">
        <v>234</v>
      </c>
      <c r="E5632" s="6">
        <v>148</v>
      </c>
      <c r="F5632" s="6">
        <v>195</v>
      </c>
    </row>
    <row r="5633" spans="2:6" x14ac:dyDescent="0.2">
      <c r="B5633" s="6" t="s">
        <v>45968</v>
      </c>
      <c r="C5633" s="6">
        <v>63</v>
      </c>
      <c r="D5633" s="6">
        <v>166</v>
      </c>
      <c r="E5633" s="6">
        <v>150</v>
      </c>
      <c r="F5633" s="6">
        <v>124</v>
      </c>
    </row>
    <row r="5634" spans="2:6" x14ac:dyDescent="0.2">
      <c r="B5634" s="6" t="s">
        <v>45969</v>
      </c>
      <c r="C5634" s="6">
        <v>137</v>
      </c>
      <c r="D5634" s="6">
        <v>203</v>
      </c>
      <c r="E5634" s="6">
        <v>173</v>
      </c>
      <c r="F5634" s="6">
        <v>165</v>
      </c>
    </row>
    <row r="5635" spans="2:6" x14ac:dyDescent="0.2">
      <c r="B5635" s="6" t="s">
        <v>45970</v>
      </c>
      <c r="C5635" s="6">
        <v>155</v>
      </c>
      <c r="D5635" s="6">
        <v>176</v>
      </c>
      <c r="E5635" s="6">
        <v>157</v>
      </c>
      <c r="F5635" s="6">
        <v>129</v>
      </c>
    </row>
    <row r="5636" spans="2:6" x14ac:dyDescent="0.2">
      <c r="B5636" s="6" t="s">
        <v>45971</v>
      </c>
      <c r="C5636" s="6">
        <v>132</v>
      </c>
      <c r="D5636" s="6">
        <v>161</v>
      </c>
      <c r="E5636" s="6">
        <v>160</v>
      </c>
      <c r="F5636" s="6">
        <v>164</v>
      </c>
    </row>
    <row r="5637" spans="2:6" x14ac:dyDescent="0.2">
      <c r="B5637" s="6" t="s">
        <v>45972</v>
      </c>
      <c r="C5637" s="6">
        <v>121</v>
      </c>
      <c r="D5637" s="6">
        <v>166</v>
      </c>
      <c r="E5637" s="6">
        <v>164</v>
      </c>
      <c r="F5637" s="6">
        <v>145</v>
      </c>
    </row>
    <row r="5638" spans="2:6" x14ac:dyDescent="0.2">
      <c r="B5638" s="6" t="s">
        <v>45973</v>
      </c>
      <c r="C5638" s="6">
        <v>92</v>
      </c>
      <c r="D5638" s="6">
        <v>218</v>
      </c>
      <c r="E5638" s="6">
        <v>192</v>
      </c>
      <c r="F5638" s="6">
        <v>102</v>
      </c>
    </row>
    <row r="5639" spans="2:6" x14ac:dyDescent="0.2">
      <c r="B5639" s="6" t="s">
        <v>45974</v>
      </c>
      <c r="C5639" s="6">
        <v>150</v>
      </c>
      <c r="D5639" s="6">
        <v>169</v>
      </c>
      <c r="E5639" s="6">
        <v>146</v>
      </c>
      <c r="F5639" s="6">
        <v>128</v>
      </c>
    </row>
    <row r="5640" spans="2:6" x14ac:dyDescent="0.2">
      <c r="B5640" s="6" t="s">
        <v>45975</v>
      </c>
      <c r="C5640" s="6">
        <v>134</v>
      </c>
      <c r="D5640" s="6">
        <v>150</v>
      </c>
      <c r="E5640" s="6">
        <v>162</v>
      </c>
      <c r="F5640" s="6">
        <v>149</v>
      </c>
    </row>
    <row r="5641" spans="2:6" x14ac:dyDescent="0.2">
      <c r="B5641" s="6" t="s">
        <v>45976</v>
      </c>
      <c r="C5641" s="6">
        <v>140</v>
      </c>
      <c r="D5641" s="6">
        <v>152</v>
      </c>
      <c r="E5641" s="6">
        <v>172</v>
      </c>
      <c r="F5641" s="6">
        <v>179</v>
      </c>
    </row>
    <row r="5642" spans="2:6" x14ac:dyDescent="0.2">
      <c r="B5642" s="6" t="s">
        <v>45977</v>
      </c>
      <c r="C5642" s="6">
        <v>143</v>
      </c>
      <c r="D5642" s="6">
        <v>107</v>
      </c>
      <c r="E5642" s="6">
        <v>109</v>
      </c>
      <c r="F5642" s="6">
        <v>149</v>
      </c>
    </row>
    <row r="5643" spans="2:6" x14ac:dyDescent="0.2">
      <c r="B5643" s="6" t="s">
        <v>45978</v>
      </c>
      <c r="C5643" s="6">
        <v>151</v>
      </c>
      <c r="D5643" s="6">
        <v>196</v>
      </c>
      <c r="E5643" s="6">
        <v>149</v>
      </c>
      <c r="F5643" s="6">
        <v>179</v>
      </c>
    </row>
    <row r="5644" spans="2:6" x14ac:dyDescent="0.2">
      <c r="B5644" s="6" t="s">
        <v>45979</v>
      </c>
      <c r="C5644" s="6">
        <v>159</v>
      </c>
      <c r="D5644" s="6">
        <v>159</v>
      </c>
      <c r="E5644" s="6">
        <v>159</v>
      </c>
      <c r="F5644" s="6">
        <v>124</v>
      </c>
    </row>
    <row r="5645" spans="2:6" x14ac:dyDescent="0.2">
      <c r="B5645" s="6" t="s">
        <v>45980</v>
      </c>
      <c r="C5645" s="6">
        <v>120</v>
      </c>
      <c r="D5645" s="6">
        <v>112</v>
      </c>
      <c r="E5645" s="6">
        <v>96</v>
      </c>
      <c r="F5645" s="6">
        <v>155</v>
      </c>
    </row>
    <row r="5646" spans="2:6" x14ac:dyDescent="0.2">
      <c r="B5646" s="6" t="s">
        <v>45981</v>
      </c>
      <c r="C5646" s="6">
        <v>160</v>
      </c>
      <c r="D5646" s="6">
        <v>179</v>
      </c>
      <c r="E5646" s="6">
        <v>158</v>
      </c>
      <c r="F5646" s="6">
        <v>155</v>
      </c>
    </row>
    <row r="5647" spans="2:6" x14ac:dyDescent="0.2">
      <c r="B5647" s="6" t="s">
        <v>45982</v>
      </c>
      <c r="C5647" s="6">
        <v>120</v>
      </c>
      <c r="D5647" s="6">
        <v>105</v>
      </c>
      <c r="E5647" s="6">
        <v>111</v>
      </c>
      <c r="F5647" s="6">
        <v>124</v>
      </c>
    </row>
    <row r="5648" spans="2:6" x14ac:dyDescent="0.2">
      <c r="B5648" s="6" t="s">
        <v>45983</v>
      </c>
      <c r="C5648" s="6">
        <v>138</v>
      </c>
      <c r="D5648" s="6">
        <v>160</v>
      </c>
      <c r="E5648" s="6">
        <v>145</v>
      </c>
      <c r="F5648" s="6">
        <v>140</v>
      </c>
    </row>
    <row r="5649" spans="2:6" x14ac:dyDescent="0.2">
      <c r="B5649" s="6" t="s">
        <v>45984</v>
      </c>
      <c r="C5649" s="6">
        <v>130</v>
      </c>
      <c r="D5649" s="6">
        <v>182</v>
      </c>
      <c r="E5649" s="6">
        <v>125</v>
      </c>
      <c r="F5649" s="6">
        <v>150</v>
      </c>
    </row>
    <row r="5650" spans="2:6" x14ac:dyDescent="0.2">
      <c r="B5650" s="6" t="s">
        <v>45985</v>
      </c>
      <c r="C5650" s="6">
        <v>122</v>
      </c>
      <c r="D5650" s="6">
        <v>152</v>
      </c>
      <c r="E5650" s="6">
        <v>166</v>
      </c>
      <c r="F5650" s="6">
        <v>141</v>
      </c>
    </row>
    <row r="5651" spans="2:6" x14ac:dyDescent="0.2">
      <c r="B5651" s="6" t="s">
        <v>45986</v>
      </c>
      <c r="C5651" s="6">
        <v>117</v>
      </c>
      <c r="D5651" s="6">
        <v>140</v>
      </c>
      <c r="E5651" s="6">
        <v>150</v>
      </c>
      <c r="F5651" s="6">
        <v>151</v>
      </c>
    </row>
    <row r="5652" spans="2:6" x14ac:dyDescent="0.2">
      <c r="B5652" s="6" t="s">
        <v>45987</v>
      </c>
      <c r="C5652" s="6">
        <v>150</v>
      </c>
      <c r="D5652" s="6">
        <v>163</v>
      </c>
      <c r="E5652" s="6">
        <v>141</v>
      </c>
      <c r="F5652" s="6">
        <v>166</v>
      </c>
    </row>
    <row r="5653" spans="2:6" x14ac:dyDescent="0.2">
      <c r="B5653" s="6" t="s">
        <v>45988</v>
      </c>
      <c r="C5653" s="6">
        <v>139</v>
      </c>
      <c r="D5653" s="6">
        <v>158</v>
      </c>
      <c r="E5653" s="6">
        <v>151</v>
      </c>
      <c r="F5653" s="6">
        <v>138</v>
      </c>
    </row>
    <row r="5654" spans="2:6" x14ac:dyDescent="0.2">
      <c r="B5654" s="6" t="s">
        <v>45989</v>
      </c>
      <c r="C5654" s="6">
        <v>107</v>
      </c>
      <c r="D5654" s="6">
        <v>130</v>
      </c>
      <c r="E5654" s="6">
        <v>136</v>
      </c>
      <c r="F5654" s="6">
        <v>157</v>
      </c>
    </row>
    <row r="5655" spans="2:6" x14ac:dyDescent="0.2">
      <c r="B5655" s="6" t="s">
        <v>45990</v>
      </c>
      <c r="C5655" s="6">
        <v>124</v>
      </c>
      <c r="D5655" s="6">
        <v>172</v>
      </c>
      <c r="E5655" s="6">
        <v>131</v>
      </c>
      <c r="F5655" s="6">
        <v>137</v>
      </c>
    </row>
    <row r="5656" spans="2:6" x14ac:dyDescent="0.2">
      <c r="B5656" s="6" t="s">
        <v>45991</v>
      </c>
      <c r="C5656" s="6">
        <v>109</v>
      </c>
      <c r="D5656" s="6">
        <v>210</v>
      </c>
      <c r="E5656" s="6">
        <v>170</v>
      </c>
      <c r="F5656" s="6">
        <v>119</v>
      </c>
    </row>
    <row r="5657" spans="2:6" x14ac:dyDescent="0.2">
      <c r="B5657" s="6" t="s">
        <v>45992</v>
      </c>
      <c r="C5657" s="6">
        <v>150</v>
      </c>
      <c r="D5657" s="6">
        <v>151</v>
      </c>
      <c r="E5657" s="6">
        <v>131</v>
      </c>
      <c r="F5657" s="6">
        <v>184</v>
      </c>
    </row>
    <row r="5658" spans="2:6" x14ac:dyDescent="0.2">
      <c r="B5658" s="6" t="s">
        <v>45993</v>
      </c>
      <c r="C5658" s="6">
        <v>98</v>
      </c>
      <c r="D5658" s="6">
        <v>122</v>
      </c>
      <c r="E5658" s="6">
        <v>138</v>
      </c>
      <c r="F5658" s="6">
        <v>117</v>
      </c>
    </row>
    <row r="5659" spans="2:6" x14ac:dyDescent="0.2">
      <c r="B5659" s="6" t="s">
        <v>45994</v>
      </c>
      <c r="C5659" s="6">
        <v>173</v>
      </c>
      <c r="D5659" s="6">
        <v>164</v>
      </c>
      <c r="E5659" s="6">
        <v>148</v>
      </c>
      <c r="F5659" s="6">
        <v>174</v>
      </c>
    </row>
    <row r="5660" spans="2:6" x14ac:dyDescent="0.2">
      <c r="B5660" s="6" t="s">
        <v>45995</v>
      </c>
      <c r="C5660" s="6">
        <v>105</v>
      </c>
      <c r="D5660" s="6">
        <v>145</v>
      </c>
      <c r="E5660" s="6">
        <v>156</v>
      </c>
      <c r="F5660" s="6">
        <v>112</v>
      </c>
    </row>
    <row r="5661" spans="2:6" x14ac:dyDescent="0.2">
      <c r="B5661" s="6" t="s">
        <v>45996</v>
      </c>
      <c r="C5661" s="6">
        <v>145</v>
      </c>
      <c r="D5661" s="6">
        <v>153</v>
      </c>
      <c r="E5661" s="6">
        <v>139</v>
      </c>
      <c r="F5661" s="6">
        <v>183</v>
      </c>
    </row>
    <row r="5662" spans="2:6" x14ac:dyDescent="0.2">
      <c r="B5662" s="6" t="s">
        <v>45997</v>
      </c>
      <c r="C5662" s="6">
        <v>128</v>
      </c>
      <c r="D5662" s="6">
        <v>123</v>
      </c>
      <c r="E5662" s="6">
        <v>124</v>
      </c>
      <c r="F5662" s="6">
        <v>141</v>
      </c>
    </row>
    <row r="5663" spans="2:6" x14ac:dyDescent="0.2">
      <c r="B5663" s="6" t="s">
        <v>45998</v>
      </c>
      <c r="C5663" s="6">
        <v>105</v>
      </c>
      <c r="D5663" s="6">
        <v>158</v>
      </c>
      <c r="E5663" s="6">
        <v>149</v>
      </c>
      <c r="F5663" s="6">
        <v>148</v>
      </c>
    </row>
    <row r="5664" spans="2:6" x14ac:dyDescent="0.2">
      <c r="B5664" s="6" t="s">
        <v>45999</v>
      </c>
      <c r="C5664" s="6">
        <v>128</v>
      </c>
      <c r="D5664" s="6">
        <v>156</v>
      </c>
      <c r="E5664" s="6">
        <v>170</v>
      </c>
      <c r="F5664" s="6">
        <v>157</v>
      </c>
    </row>
    <row r="5665" spans="2:6" x14ac:dyDescent="0.2">
      <c r="B5665" s="6" t="s">
        <v>46000</v>
      </c>
      <c r="C5665" s="6">
        <v>158</v>
      </c>
      <c r="D5665" s="6">
        <v>161</v>
      </c>
      <c r="E5665" s="6">
        <v>175</v>
      </c>
      <c r="F5665" s="6">
        <v>178</v>
      </c>
    </row>
    <row r="5666" spans="2:6" x14ac:dyDescent="0.2">
      <c r="B5666" s="6" t="s">
        <v>46001</v>
      </c>
      <c r="C5666" s="6">
        <v>131</v>
      </c>
      <c r="D5666" s="6">
        <v>123</v>
      </c>
      <c r="E5666" s="6">
        <v>115</v>
      </c>
      <c r="F5666" s="6">
        <v>163</v>
      </c>
    </row>
    <row r="5667" spans="2:6" x14ac:dyDescent="0.2">
      <c r="B5667" s="6" t="s">
        <v>46002</v>
      </c>
      <c r="C5667" s="6">
        <v>134</v>
      </c>
      <c r="D5667" s="6">
        <v>149</v>
      </c>
      <c r="E5667" s="6">
        <v>140</v>
      </c>
      <c r="F5667" s="6">
        <v>156</v>
      </c>
    </row>
    <row r="5668" spans="2:6" x14ac:dyDescent="0.2">
      <c r="B5668" s="6" t="s">
        <v>46003</v>
      </c>
      <c r="C5668" s="6">
        <v>125</v>
      </c>
      <c r="D5668" s="6">
        <v>159</v>
      </c>
      <c r="E5668" s="6">
        <v>145</v>
      </c>
      <c r="F5668" s="6">
        <v>151</v>
      </c>
    </row>
    <row r="5669" spans="2:6" x14ac:dyDescent="0.2">
      <c r="B5669" s="6" t="s">
        <v>46004</v>
      </c>
      <c r="C5669" s="6">
        <v>125</v>
      </c>
      <c r="D5669" s="6">
        <v>104</v>
      </c>
      <c r="E5669" s="6">
        <v>116</v>
      </c>
      <c r="F5669" s="6">
        <v>178</v>
      </c>
    </row>
    <row r="5670" spans="2:6" x14ac:dyDescent="0.2">
      <c r="B5670" s="6" t="s">
        <v>46005</v>
      </c>
      <c r="C5670" s="6">
        <v>131</v>
      </c>
      <c r="D5670" s="6">
        <v>157</v>
      </c>
      <c r="E5670" s="6">
        <v>137</v>
      </c>
      <c r="F5670" s="6">
        <v>143</v>
      </c>
    </row>
    <row r="5671" spans="2:6" x14ac:dyDescent="0.2">
      <c r="B5671" s="6" t="s">
        <v>46006</v>
      </c>
      <c r="C5671" s="6">
        <v>126</v>
      </c>
      <c r="D5671" s="6">
        <v>77</v>
      </c>
      <c r="E5671" s="6">
        <v>80</v>
      </c>
      <c r="F5671" s="6">
        <v>157</v>
      </c>
    </row>
    <row r="5672" spans="2:6" x14ac:dyDescent="0.2">
      <c r="B5672" s="6" t="s">
        <v>46007</v>
      </c>
      <c r="C5672" s="6">
        <v>111</v>
      </c>
      <c r="D5672" s="6">
        <v>169</v>
      </c>
      <c r="E5672" s="6">
        <v>121</v>
      </c>
      <c r="F5672" s="6">
        <v>193</v>
      </c>
    </row>
    <row r="5673" spans="2:6" x14ac:dyDescent="0.2">
      <c r="B5673" s="6" t="s">
        <v>46008</v>
      </c>
      <c r="C5673" s="6">
        <v>112</v>
      </c>
      <c r="D5673" s="6">
        <v>165</v>
      </c>
      <c r="E5673" s="6">
        <v>167</v>
      </c>
      <c r="F5673" s="6">
        <v>138</v>
      </c>
    </row>
    <row r="5674" spans="2:6" x14ac:dyDescent="0.2">
      <c r="B5674" s="6" t="s">
        <v>46009</v>
      </c>
      <c r="C5674" s="6">
        <v>96</v>
      </c>
      <c r="D5674" s="6">
        <v>206</v>
      </c>
      <c r="E5674" s="6">
        <v>188</v>
      </c>
      <c r="F5674" s="6">
        <v>131</v>
      </c>
    </row>
    <row r="5675" spans="2:6" x14ac:dyDescent="0.2">
      <c r="B5675" s="6" t="s">
        <v>46010</v>
      </c>
      <c r="C5675" s="6">
        <v>100</v>
      </c>
      <c r="D5675" s="6">
        <v>173</v>
      </c>
      <c r="E5675" s="6">
        <v>132</v>
      </c>
      <c r="F5675" s="6">
        <v>91</v>
      </c>
    </row>
    <row r="5676" spans="2:6" x14ac:dyDescent="0.2">
      <c r="B5676" s="6" t="s">
        <v>46011</v>
      </c>
      <c r="C5676" s="6">
        <v>123</v>
      </c>
      <c r="D5676" s="6">
        <v>180</v>
      </c>
      <c r="E5676" s="6">
        <v>180</v>
      </c>
      <c r="F5676" s="6">
        <v>154</v>
      </c>
    </row>
    <row r="5677" spans="2:6" x14ac:dyDescent="0.2">
      <c r="B5677" s="6" t="s">
        <v>46012</v>
      </c>
      <c r="C5677" s="6">
        <v>133</v>
      </c>
      <c r="D5677" s="6">
        <v>175</v>
      </c>
      <c r="E5677" s="6">
        <v>179</v>
      </c>
      <c r="F5677" s="6">
        <v>142</v>
      </c>
    </row>
    <row r="5678" spans="2:6" x14ac:dyDescent="0.2">
      <c r="B5678" s="6" t="s">
        <v>46013</v>
      </c>
      <c r="C5678" s="6">
        <v>116</v>
      </c>
      <c r="D5678" s="6">
        <v>257</v>
      </c>
      <c r="E5678" s="6">
        <v>195</v>
      </c>
      <c r="F5678" s="6">
        <v>107</v>
      </c>
    </row>
    <row r="5679" spans="2:6" x14ac:dyDescent="0.2">
      <c r="B5679" s="6" t="s">
        <v>46014</v>
      </c>
      <c r="C5679" s="6">
        <v>77</v>
      </c>
      <c r="D5679" s="6">
        <v>164</v>
      </c>
      <c r="E5679" s="6">
        <v>153</v>
      </c>
      <c r="F5679" s="6">
        <v>131</v>
      </c>
    </row>
    <row r="5680" spans="2:6" x14ac:dyDescent="0.2">
      <c r="B5680" s="6" t="s">
        <v>46015</v>
      </c>
      <c r="C5680" s="6">
        <v>121</v>
      </c>
      <c r="D5680" s="6">
        <v>141</v>
      </c>
      <c r="E5680" s="6">
        <v>136</v>
      </c>
      <c r="F5680" s="6">
        <v>164</v>
      </c>
    </row>
    <row r="5681" spans="2:6" x14ac:dyDescent="0.2">
      <c r="B5681" s="6" t="s">
        <v>46016</v>
      </c>
      <c r="C5681" s="6">
        <v>114</v>
      </c>
      <c r="D5681" s="6">
        <v>199</v>
      </c>
      <c r="E5681" s="6">
        <v>185</v>
      </c>
      <c r="F5681" s="6">
        <v>181</v>
      </c>
    </row>
    <row r="5682" spans="2:6" x14ac:dyDescent="0.2">
      <c r="B5682" s="6" t="s">
        <v>46017</v>
      </c>
      <c r="C5682" s="6">
        <v>103</v>
      </c>
      <c r="D5682" s="6">
        <v>140</v>
      </c>
      <c r="E5682" s="6">
        <v>157</v>
      </c>
      <c r="F5682" s="6">
        <v>113</v>
      </c>
    </row>
    <row r="5683" spans="2:6" x14ac:dyDescent="0.2">
      <c r="B5683" s="6" t="s">
        <v>46018</v>
      </c>
      <c r="C5683" s="6">
        <v>114</v>
      </c>
      <c r="D5683" s="6">
        <v>113</v>
      </c>
      <c r="E5683" s="6">
        <v>113</v>
      </c>
      <c r="F5683" s="6">
        <v>166</v>
      </c>
    </row>
    <row r="5684" spans="2:6" x14ac:dyDescent="0.2">
      <c r="B5684" s="6" t="s">
        <v>46019</v>
      </c>
      <c r="C5684" s="6">
        <v>129</v>
      </c>
      <c r="D5684" s="6">
        <v>146</v>
      </c>
      <c r="E5684" s="6">
        <v>146</v>
      </c>
      <c r="F5684" s="6">
        <v>153</v>
      </c>
    </row>
    <row r="5685" spans="2:6" x14ac:dyDescent="0.2">
      <c r="B5685" s="6" t="s">
        <v>46020</v>
      </c>
      <c r="C5685" s="6">
        <v>109</v>
      </c>
      <c r="D5685" s="6">
        <v>138</v>
      </c>
      <c r="E5685" s="6">
        <v>119</v>
      </c>
      <c r="F5685" s="6">
        <v>126</v>
      </c>
    </row>
    <row r="5686" spans="2:6" x14ac:dyDescent="0.2">
      <c r="B5686" s="6" t="s">
        <v>46021</v>
      </c>
      <c r="C5686" s="6">
        <v>125</v>
      </c>
      <c r="D5686" s="6">
        <v>147</v>
      </c>
      <c r="E5686" s="6">
        <v>177</v>
      </c>
      <c r="F5686" s="6">
        <v>137</v>
      </c>
    </row>
    <row r="5687" spans="2:6" x14ac:dyDescent="0.2">
      <c r="B5687" s="6" t="s">
        <v>46022</v>
      </c>
      <c r="C5687" s="6">
        <v>114</v>
      </c>
      <c r="D5687" s="6">
        <v>178</v>
      </c>
      <c r="E5687" s="6">
        <v>196</v>
      </c>
      <c r="F5687" s="6">
        <v>163</v>
      </c>
    </row>
    <row r="5688" spans="2:6" x14ac:dyDescent="0.2">
      <c r="B5688" s="6" t="s">
        <v>46023</v>
      </c>
      <c r="C5688" s="6">
        <v>93</v>
      </c>
      <c r="D5688" s="6">
        <v>170</v>
      </c>
      <c r="E5688" s="6">
        <v>144</v>
      </c>
      <c r="F5688" s="6">
        <v>124</v>
      </c>
    </row>
    <row r="5689" spans="2:6" x14ac:dyDescent="0.2">
      <c r="B5689" s="6" t="s">
        <v>46024</v>
      </c>
      <c r="C5689" s="6">
        <v>110</v>
      </c>
      <c r="D5689" s="6">
        <v>203</v>
      </c>
      <c r="E5689" s="6">
        <v>176</v>
      </c>
      <c r="F5689" s="6">
        <v>169</v>
      </c>
    </row>
    <row r="5690" spans="2:6" x14ac:dyDescent="0.2">
      <c r="B5690" s="6" t="s">
        <v>46025</v>
      </c>
      <c r="C5690" s="6">
        <v>151</v>
      </c>
      <c r="D5690" s="6">
        <v>182</v>
      </c>
      <c r="E5690" s="6">
        <v>187</v>
      </c>
      <c r="F5690" s="6">
        <v>155</v>
      </c>
    </row>
    <row r="5691" spans="2:6" x14ac:dyDescent="0.2">
      <c r="B5691" s="6" t="s">
        <v>46026</v>
      </c>
      <c r="C5691" s="6">
        <v>143</v>
      </c>
      <c r="D5691" s="6">
        <v>163</v>
      </c>
      <c r="E5691" s="6">
        <v>109</v>
      </c>
      <c r="F5691" s="6">
        <v>170</v>
      </c>
    </row>
    <row r="5692" spans="2:6" x14ac:dyDescent="0.2">
      <c r="B5692" s="6" t="s">
        <v>46027</v>
      </c>
      <c r="C5692" s="6">
        <v>140</v>
      </c>
      <c r="D5692" s="6">
        <v>86</v>
      </c>
      <c r="E5692" s="6">
        <v>98</v>
      </c>
      <c r="F5692" s="6">
        <v>201</v>
      </c>
    </row>
    <row r="5693" spans="2:6" x14ac:dyDescent="0.2">
      <c r="B5693" s="6" t="s">
        <v>46028</v>
      </c>
      <c r="C5693" s="6">
        <v>121</v>
      </c>
      <c r="D5693" s="6">
        <v>165</v>
      </c>
      <c r="E5693" s="6">
        <v>192</v>
      </c>
      <c r="F5693" s="6">
        <v>143</v>
      </c>
    </row>
    <row r="5694" spans="2:6" x14ac:dyDescent="0.2">
      <c r="B5694" s="6" t="s">
        <v>46029</v>
      </c>
      <c r="C5694" s="6">
        <v>189</v>
      </c>
      <c r="D5694" s="6">
        <v>117</v>
      </c>
      <c r="E5694" s="6">
        <v>123</v>
      </c>
      <c r="F5694" s="6">
        <v>206</v>
      </c>
    </row>
    <row r="5695" spans="2:6" x14ac:dyDescent="0.2">
      <c r="B5695" s="6" t="s">
        <v>46030</v>
      </c>
      <c r="C5695" s="6">
        <v>124</v>
      </c>
      <c r="D5695" s="6">
        <v>148</v>
      </c>
      <c r="E5695" s="6">
        <v>146</v>
      </c>
      <c r="F5695" s="6">
        <v>137</v>
      </c>
    </row>
    <row r="5696" spans="2:6" x14ac:dyDescent="0.2">
      <c r="B5696" s="6" t="s">
        <v>46031</v>
      </c>
      <c r="C5696" s="6">
        <v>138</v>
      </c>
      <c r="D5696" s="6">
        <v>143</v>
      </c>
      <c r="E5696" s="6">
        <v>153</v>
      </c>
      <c r="F5696" s="6">
        <v>147</v>
      </c>
    </row>
    <row r="5697" spans="2:6" x14ac:dyDescent="0.2">
      <c r="B5697" s="6" t="s">
        <v>46032</v>
      </c>
      <c r="C5697" s="6">
        <v>139</v>
      </c>
      <c r="D5697" s="6">
        <v>151</v>
      </c>
      <c r="E5697" s="6">
        <v>142</v>
      </c>
      <c r="F5697" s="6">
        <v>160</v>
      </c>
    </row>
    <row r="5698" spans="2:6" x14ac:dyDescent="0.2">
      <c r="B5698" s="6" t="s">
        <v>46033</v>
      </c>
      <c r="C5698" s="6">
        <v>120</v>
      </c>
      <c r="D5698" s="6">
        <v>170</v>
      </c>
      <c r="E5698" s="6">
        <v>166</v>
      </c>
      <c r="F5698" s="6">
        <v>161</v>
      </c>
    </row>
    <row r="5699" spans="2:6" x14ac:dyDescent="0.2">
      <c r="B5699" s="6" t="s">
        <v>46034</v>
      </c>
      <c r="C5699" s="6">
        <v>111</v>
      </c>
      <c r="D5699" s="6">
        <v>175</v>
      </c>
      <c r="E5699" s="6">
        <v>115</v>
      </c>
      <c r="F5699" s="6">
        <v>174</v>
      </c>
    </row>
    <row r="5700" spans="2:6" x14ac:dyDescent="0.2">
      <c r="B5700" s="6" t="s">
        <v>46035</v>
      </c>
      <c r="C5700" s="6">
        <v>54</v>
      </c>
      <c r="D5700" s="6">
        <v>137</v>
      </c>
      <c r="E5700" s="6">
        <v>152</v>
      </c>
      <c r="F5700" s="6">
        <v>50</v>
      </c>
    </row>
    <row r="5701" spans="2:6" x14ac:dyDescent="0.2">
      <c r="B5701" s="6" t="s">
        <v>46036</v>
      </c>
      <c r="C5701" s="6">
        <v>154</v>
      </c>
      <c r="D5701" s="6">
        <v>123</v>
      </c>
      <c r="E5701" s="6">
        <v>112</v>
      </c>
      <c r="F5701" s="6">
        <v>175</v>
      </c>
    </row>
    <row r="5702" spans="2:6" x14ac:dyDescent="0.2">
      <c r="B5702" s="6" t="s">
        <v>46037</v>
      </c>
      <c r="C5702" s="6">
        <v>151</v>
      </c>
      <c r="D5702" s="6">
        <v>190</v>
      </c>
      <c r="E5702" s="6">
        <v>167</v>
      </c>
      <c r="F5702" s="6">
        <v>194</v>
      </c>
    </row>
    <row r="5703" spans="2:6" x14ac:dyDescent="0.2">
      <c r="B5703" s="6" t="s">
        <v>46038</v>
      </c>
      <c r="C5703" s="6">
        <v>110</v>
      </c>
      <c r="D5703" s="6">
        <v>194</v>
      </c>
      <c r="E5703" s="6">
        <v>165</v>
      </c>
      <c r="F5703" s="6">
        <v>172</v>
      </c>
    </row>
    <row r="5704" spans="2:6" x14ac:dyDescent="0.2">
      <c r="B5704" s="6" t="s">
        <v>46039</v>
      </c>
      <c r="C5704" s="6">
        <v>103</v>
      </c>
      <c r="D5704" s="6">
        <v>151</v>
      </c>
      <c r="E5704" s="6">
        <v>132</v>
      </c>
      <c r="F5704" s="6">
        <v>133</v>
      </c>
    </row>
    <row r="5705" spans="2:6" x14ac:dyDescent="0.2">
      <c r="B5705" s="6" t="s">
        <v>46040</v>
      </c>
      <c r="C5705" s="6">
        <v>114</v>
      </c>
      <c r="D5705" s="6">
        <v>135</v>
      </c>
      <c r="E5705" s="6">
        <v>98</v>
      </c>
      <c r="F5705" s="6">
        <v>151</v>
      </c>
    </row>
    <row r="5706" spans="2:6" x14ac:dyDescent="0.2">
      <c r="B5706" s="6" t="s">
        <v>46041</v>
      </c>
      <c r="C5706" s="6">
        <v>105</v>
      </c>
      <c r="D5706" s="6">
        <v>209</v>
      </c>
      <c r="E5706" s="6">
        <v>139</v>
      </c>
      <c r="F5706" s="6">
        <v>161</v>
      </c>
    </row>
    <row r="5707" spans="2:6" x14ac:dyDescent="0.2">
      <c r="B5707" s="6" t="s">
        <v>46042</v>
      </c>
      <c r="C5707" s="6">
        <v>163</v>
      </c>
      <c r="D5707" s="6">
        <v>167</v>
      </c>
      <c r="E5707" s="6">
        <v>176</v>
      </c>
      <c r="F5707" s="6">
        <v>171</v>
      </c>
    </row>
    <row r="5708" spans="2:6" x14ac:dyDescent="0.2">
      <c r="B5708" s="6" t="s">
        <v>46043</v>
      </c>
      <c r="C5708" s="6">
        <v>107</v>
      </c>
      <c r="D5708" s="6">
        <v>133</v>
      </c>
      <c r="E5708" s="6">
        <v>115</v>
      </c>
      <c r="F5708" s="6">
        <v>164</v>
      </c>
    </row>
    <row r="5709" spans="2:6" x14ac:dyDescent="0.2">
      <c r="B5709" s="6" t="s">
        <v>46044</v>
      </c>
      <c r="C5709" s="6">
        <v>110</v>
      </c>
      <c r="D5709" s="6">
        <v>176</v>
      </c>
      <c r="E5709" s="6">
        <v>139</v>
      </c>
      <c r="F5709" s="6">
        <v>138</v>
      </c>
    </row>
    <row r="5710" spans="2:6" x14ac:dyDescent="0.2">
      <c r="B5710" s="6" t="s">
        <v>46045</v>
      </c>
      <c r="C5710" s="6">
        <v>117</v>
      </c>
      <c r="D5710" s="6">
        <v>146</v>
      </c>
      <c r="E5710" s="6">
        <v>149</v>
      </c>
      <c r="F5710" s="6">
        <v>120</v>
      </c>
    </row>
    <row r="5711" spans="2:6" x14ac:dyDescent="0.2">
      <c r="B5711" s="6" t="s">
        <v>46046</v>
      </c>
      <c r="C5711" s="6">
        <v>92</v>
      </c>
      <c r="D5711" s="6">
        <v>187</v>
      </c>
      <c r="E5711" s="6">
        <v>175</v>
      </c>
      <c r="F5711" s="6">
        <v>143</v>
      </c>
    </row>
    <row r="5712" spans="2:6" x14ac:dyDescent="0.2">
      <c r="B5712" s="6" t="s">
        <v>46047</v>
      </c>
      <c r="C5712" s="6">
        <v>96</v>
      </c>
      <c r="D5712" s="6">
        <v>118</v>
      </c>
      <c r="E5712" s="6">
        <v>108</v>
      </c>
      <c r="F5712" s="6">
        <v>136</v>
      </c>
    </row>
    <row r="5713" spans="2:6" x14ac:dyDescent="0.2">
      <c r="B5713" s="6" t="s">
        <v>46048</v>
      </c>
      <c r="C5713" s="6">
        <v>113</v>
      </c>
      <c r="D5713" s="6">
        <v>137</v>
      </c>
      <c r="E5713" s="6">
        <v>124</v>
      </c>
      <c r="F5713" s="6">
        <v>175</v>
      </c>
    </row>
    <row r="5714" spans="2:6" x14ac:dyDescent="0.2">
      <c r="B5714" s="6" t="s">
        <v>46049</v>
      </c>
      <c r="C5714" s="6">
        <v>126</v>
      </c>
      <c r="D5714" s="6">
        <v>196</v>
      </c>
      <c r="E5714" s="6">
        <v>185</v>
      </c>
      <c r="F5714" s="6">
        <v>179</v>
      </c>
    </row>
    <row r="5715" spans="2:6" x14ac:dyDescent="0.2">
      <c r="B5715" s="6" t="s">
        <v>46050</v>
      </c>
      <c r="C5715" s="6">
        <v>141</v>
      </c>
      <c r="D5715" s="6">
        <v>147</v>
      </c>
      <c r="E5715" s="6">
        <v>124</v>
      </c>
      <c r="F5715" s="6">
        <v>178</v>
      </c>
    </row>
    <row r="5716" spans="2:6" x14ac:dyDescent="0.2">
      <c r="B5716" s="6" t="s">
        <v>46051</v>
      </c>
      <c r="C5716" s="6">
        <v>101</v>
      </c>
      <c r="D5716" s="6">
        <v>191</v>
      </c>
      <c r="E5716" s="6">
        <v>122</v>
      </c>
      <c r="F5716" s="6">
        <v>159</v>
      </c>
    </row>
    <row r="5717" spans="2:6" x14ac:dyDescent="0.2">
      <c r="B5717" s="6" t="s">
        <v>46052</v>
      </c>
      <c r="C5717" s="6">
        <v>113</v>
      </c>
      <c r="D5717" s="6">
        <v>173</v>
      </c>
      <c r="E5717" s="6">
        <v>191</v>
      </c>
      <c r="F5717" s="6">
        <v>137</v>
      </c>
    </row>
    <row r="5718" spans="2:6" x14ac:dyDescent="0.2">
      <c r="B5718" s="6" t="s">
        <v>46053</v>
      </c>
      <c r="C5718" s="6">
        <v>96</v>
      </c>
      <c r="D5718" s="6">
        <v>143</v>
      </c>
      <c r="E5718" s="6">
        <v>117</v>
      </c>
      <c r="F5718" s="6">
        <v>133</v>
      </c>
    </row>
    <row r="5719" spans="2:6" x14ac:dyDescent="0.2">
      <c r="B5719" s="6" t="s">
        <v>46054</v>
      </c>
      <c r="C5719" s="6">
        <v>113</v>
      </c>
      <c r="D5719" s="6">
        <v>108</v>
      </c>
      <c r="E5719" s="6">
        <v>99</v>
      </c>
      <c r="F5719" s="6">
        <v>195</v>
      </c>
    </row>
    <row r="5720" spans="2:6" x14ac:dyDescent="0.2">
      <c r="B5720" s="6" t="s">
        <v>46055</v>
      </c>
      <c r="C5720" s="6">
        <v>114</v>
      </c>
      <c r="D5720" s="6">
        <v>134</v>
      </c>
      <c r="E5720" s="6">
        <v>140</v>
      </c>
      <c r="F5720" s="6">
        <v>103</v>
      </c>
    </row>
    <row r="5721" spans="2:6" x14ac:dyDescent="0.2">
      <c r="B5721" s="6" t="s">
        <v>46056</v>
      </c>
      <c r="C5721" s="6">
        <v>75</v>
      </c>
      <c r="D5721" s="6">
        <v>133</v>
      </c>
      <c r="E5721" s="6">
        <v>107</v>
      </c>
      <c r="F5721" s="6">
        <v>130</v>
      </c>
    </row>
    <row r="5722" spans="2:6" x14ac:dyDescent="0.2">
      <c r="B5722" s="6" t="s">
        <v>46057</v>
      </c>
      <c r="C5722" s="6">
        <v>80</v>
      </c>
      <c r="D5722" s="6">
        <v>148</v>
      </c>
      <c r="E5722" s="6">
        <v>143</v>
      </c>
      <c r="F5722" s="6">
        <v>109</v>
      </c>
    </row>
    <row r="5723" spans="2:6" x14ac:dyDescent="0.2">
      <c r="B5723" s="6" t="s">
        <v>46058</v>
      </c>
      <c r="C5723" s="6">
        <v>131</v>
      </c>
      <c r="D5723" s="6">
        <v>174</v>
      </c>
      <c r="E5723" s="6">
        <v>155</v>
      </c>
      <c r="F5723" s="6">
        <v>135</v>
      </c>
    </row>
    <row r="5724" spans="2:6" x14ac:dyDescent="0.2">
      <c r="B5724" s="6" t="s">
        <v>46059</v>
      </c>
      <c r="C5724" s="6">
        <v>122</v>
      </c>
      <c r="D5724" s="6">
        <v>188</v>
      </c>
      <c r="E5724" s="6">
        <v>162</v>
      </c>
      <c r="F5724" s="6">
        <v>145</v>
      </c>
    </row>
    <row r="5725" spans="2:6" x14ac:dyDescent="0.2">
      <c r="B5725" s="6" t="s">
        <v>46060</v>
      </c>
      <c r="C5725" s="6">
        <v>132</v>
      </c>
      <c r="D5725" s="6">
        <v>165</v>
      </c>
      <c r="E5725" s="6">
        <v>191</v>
      </c>
      <c r="F5725" s="6">
        <v>167</v>
      </c>
    </row>
    <row r="5726" spans="2:6" x14ac:dyDescent="0.2">
      <c r="B5726" s="6" t="s">
        <v>46061</v>
      </c>
      <c r="C5726" s="6">
        <v>108</v>
      </c>
      <c r="D5726" s="6">
        <v>124</v>
      </c>
      <c r="E5726" s="6">
        <v>143</v>
      </c>
      <c r="F5726" s="6">
        <v>124</v>
      </c>
    </row>
    <row r="5727" spans="2:6" x14ac:dyDescent="0.2">
      <c r="B5727" s="6" t="s">
        <v>46062</v>
      </c>
      <c r="C5727" s="6">
        <v>125</v>
      </c>
      <c r="D5727" s="6">
        <v>154</v>
      </c>
      <c r="E5727" s="6">
        <v>98</v>
      </c>
      <c r="F5727" s="6">
        <v>143</v>
      </c>
    </row>
    <row r="5728" spans="2:6" x14ac:dyDescent="0.2">
      <c r="B5728" s="6" t="s">
        <v>46063</v>
      </c>
      <c r="C5728" s="6">
        <v>130</v>
      </c>
      <c r="D5728" s="6">
        <v>215</v>
      </c>
      <c r="E5728" s="6">
        <v>173</v>
      </c>
      <c r="F5728" s="6">
        <v>186</v>
      </c>
    </row>
    <row r="5729" spans="2:6" x14ac:dyDescent="0.2">
      <c r="B5729" s="6" t="s">
        <v>46064</v>
      </c>
      <c r="C5729" s="6">
        <v>93</v>
      </c>
      <c r="D5729" s="6">
        <v>177</v>
      </c>
      <c r="E5729" s="6">
        <v>178</v>
      </c>
      <c r="F5729" s="6">
        <v>132</v>
      </c>
    </row>
    <row r="5730" spans="2:6" x14ac:dyDescent="0.2">
      <c r="B5730" s="6" t="s">
        <v>46065</v>
      </c>
      <c r="C5730" s="6">
        <v>90</v>
      </c>
      <c r="D5730" s="6">
        <v>112</v>
      </c>
      <c r="E5730" s="6">
        <v>102</v>
      </c>
      <c r="F5730" s="6">
        <v>133</v>
      </c>
    </row>
    <row r="5731" spans="2:6" x14ac:dyDescent="0.2">
      <c r="B5731" s="6" t="s">
        <v>46066</v>
      </c>
      <c r="C5731" s="6">
        <v>131</v>
      </c>
      <c r="D5731" s="6">
        <v>175</v>
      </c>
      <c r="E5731" s="6">
        <v>138</v>
      </c>
      <c r="F5731" s="6">
        <v>184</v>
      </c>
    </row>
    <row r="5732" spans="2:6" x14ac:dyDescent="0.2">
      <c r="B5732" s="6" t="s">
        <v>46067</v>
      </c>
      <c r="C5732" s="6">
        <v>140</v>
      </c>
      <c r="D5732" s="6">
        <v>179</v>
      </c>
      <c r="E5732" s="6">
        <v>148</v>
      </c>
      <c r="F5732" s="6">
        <v>171</v>
      </c>
    </row>
    <row r="5733" spans="2:6" x14ac:dyDescent="0.2">
      <c r="B5733" s="6" t="s">
        <v>46068</v>
      </c>
      <c r="C5733" s="6">
        <v>73</v>
      </c>
      <c r="D5733" s="6">
        <v>161</v>
      </c>
      <c r="E5733" s="6">
        <v>148</v>
      </c>
      <c r="F5733" s="6">
        <v>81</v>
      </c>
    </row>
    <row r="5734" spans="2:6" x14ac:dyDescent="0.2">
      <c r="B5734" s="6" t="s">
        <v>46069</v>
      </c>
      <c r="C5734" s="6">
        <v>116</v>
      </c>
      <c r="D5734" s="6">
        <v>175</v>
      </c>
      <c r="E5734" s="6">
        <v>183</v>
      </c>
      <c r="F5734" s="6">
        <v>160</v>
      </c>
    </row>
    <row r="5735" spans="2:6" x14ac:dyDescent="0.2">
      <c r="B5735" s="6" t="s">
        <v>46070</v>
      </c>
      <c r="C5735" s="6">
        <v>117</v>
      </c>
      <c r="D5735" s="6">
        <v>135</v>
      </c>
      <c r="E5735" s="6">
        <v>121</v>
      </c>
      <c r="F5735" s="6">
        <v>143</v>
      </c>
    </row>
    <row r="5736" spans="2:6" x14ac:dyDescent="0.2">
      <c r="B5736" s="6" t="s">
        <v>46071</v>
      </c>
      <c r="C5736" s="6">
        <v>139</v>
      </c>
      <c r="D5736" s="6">
        <v>175</v>
      </c>
      <c r="E5736" s="6">
        <v>129</v>
      </c>
      <c r="F5736" s="6">
        <v>143</v>
      </c>
    </row>
    <row r="5737" spans="2:6" x14ac:dyDescent="0.2">
      <c r="B5737" s="6" t="s">
        <v>46072</v>
      </c>
      <c r="C5737" s="6">
        <v>106</v>
      </c>
      <c r="D5737" s="6">
        <v>162</v>
      </c>
      <c r="E5737" s="6">
        <v>128</v>
      </c>
      <c r="F5737" s="6">
        <v>136</v>
      </c>
    </row>
    <row r="5738" spans="2:6" x14ac:dyDescent="0.2">
      <c r="B5738" s="6" t="s">
        <v>46073</v>
      </c>
      <c r="C5738" s="6">
        <v>83</v>
      </c>
      <c r="D5738" s="6">
        <v>207</v>
      </c>
      <c r="E5738" s="6">
        <v>181</v>
      </c>
      <c r="F5738" s="6">
        <v>116</v>
      </c>
    </row>
    <row r="5739" spans="2:6" x14ac:dyDescent="0.2">
      <c r="B5739" s="6" t="s">
        <v>46074</v>
      </c>
      <c r="C5739" s="6">
        <v>127</v>
      </c>
      <c r="D5739" s="6">
        <v>159</v>
      </c>
      <c r="E5739" s="6">
        <v>133</v>
      </c>
      <c r="F5739" s="6">
        <v>130</v>
      </c>
    </row>
    <row r="5740" spans="2:6" x14ac:dyDescent="0.2">
      <c r="B5740" s="6" t="s">
        <v>46075</v>
      </c>
      <c r="C5740" s="6">
        <v>111</v>
      </c>
      <c r="D5740" s="6">
        <v>159</v>
      </c>
      <c r="E5740" s="6">
        <v>123</v>
      </c>
      <c r="F5740" s="6">
        <v>125</v>
      </c>
    </row>
    <row r="5741" spans="2:6" x14ac:dyDescent="0.2">
      <c r="B5741" s="6" t="s">
        <v>46076</v>
      </c>
      <c r="C5741" s="6">
        <v>134</v>
      </c>
      <c r="D5741" s="6">
        <v>137</v>
      </c>
      <c r="E5741" s="6">
        <v>143</v>
      </c>
      <c r="F5741" s="6">
        <v>146</v>
      </c>
    </row>
    <row r="5742" spans="2:6" x14ac:dyDescent="0.2">
      <c r="B5742" s="6" t="s">
        <v>46077</v>
      </c>
      <c r="C5742" s="6">
        <v>120</v>
      </c>
      <c r="D5742" s="6">
        <v>125</v>
      </c>
      <c r="E5742" s="6">
        <v>91</v>
      </c>
      <c r="F5742" s="6">
        <v>136</v>
      </c>
    </row>
    <row r="5743" spans="2:6" x14ac:dyDescent="0.2">
      <c r="B5743" s="6" t="s">
        <v>46078</v>
      </c>
      <c r="C5743" s="6">
        <v>126</v>
      </c>
      <c r="D5743" s="6">
        <v>143</v>
      </c>
      <c r="E5743" s="6">
        <v>163</v>
      </c>
      <c r="F5743" s="6">
        <v>179</v>
      </c>
    </row>
    <row r="5744" spans="2:6" x14ac:dyDescent="0.2">
      <c r="B5744" s="6" t="s">
        <v>46079</v>
      </c>
      <c r="C5744" s="6">
        <v>113</v>
      </c>
      <c r="D5744" s="6">
        <v>180</v>
      </c>
      <c r="E5744" s="6">
        <v>166</v>
      </c>
      <c r="F5744" s="6">
        <v>172</v>
      </c>
    </row>
    <row r="5745" spans="2:6" x14ac:dyDescent="0.2">
      <c r="B5745" s="6" t="s">
        <v>46080</v>
      </c>
      <c r="C5745" s="6">
        <v>117</v>
      </c>
      <c r="D5745" s="6">
        <v>121</v>
      </c>
      <c r="E5745" s="6">
        <v>106</v>
      </c>
      <c r="F5745" s="6">
        <v>146</v>
      </c>
    </row>
    <row r="5746" spans="2:6" x14ac:dyDescent="0.2">
      <c r="B5746" s="6" t="s">
        <v>46081</v>
      </c>
      <c r="C5746" s="6">
        <v>121</v>
      </c>
      <c r="D5746" s="6">
        <v>176</v>
      </c>
      <c r="E5746" s="6">
        <v>160</v>
      </c>
      <c r="F5746" s="6">
        <v>154</v>
      </c>
    </row>
    <row r="5747" spans="2:6" x14ac:dyDescent="0.2">
      <c r="B5747" s="6" t="s">
        <v>46082</v>
      </c>
      <c r="C5747" s="6">
        <v>54</v>
      </c>
      <c r="D5747" s="6">
        <v>102</v>
      </c>
      <c r="E5747" s="6">
        <v>98</v>
      </c>
      <c r="F5747" s="6">
        <v>142</v>
      </c>
    </row>
    <row r="5748" spans="2:6" x14ac:dyDescent="0.2">
      <c r="B5748" s="6" t="s">
        <v>46083</v>
      </c>
      <c r="C5748" s="6">
        <v>139</v>
      </c>
      <c r="D5748" s="6">
        <v>185</v>
      </c>
      <c r="E5748" s="6">
        <v>139</v>
      </c>
      <c r="F5748" s="6">
        <v>121</v>
      </c>
    </row>
    <row r="5749" spans="2:6" x14ac:dyDescent="0.2">
      <c r="B5749" s="6" t="s">
        <v>46084</v>
      </c>
      <c r="C5749" s="6">
        <v>111</v>
      </c>
      <c r="D5749" s="6">
        <v>153</v>
      </c>
      <c r="E5749" s="6">
        <v>177</v>
      </c>
      <c r="F5749" s="6">
        <v>156</v>
      </c>
    </row>
    <row r="5750" spans="2:6" x14ac:dyDescent="0.2">
      <c r="B5750" s="6" t="s">
        <v>46085</v>
      </c>
      <c r="C5750" s="6">
        <v>107</v>
      </c>
      <c r="D5750" s="6">
        <v>132</v>
      </c>
      <c r="E5750" s="6">
        <v>117</v>
      </c>
      <c r="F5750" s="6">
        <v>141</v>
      </c>
    </row>
    <row r="5751" spans="2:6" x14ac:dyDescent="0.2">
      <c r="B5751" s="6" t="s">
        <v>46086</v>
      </c>
      <c r="C5751" s="6">
        <v>125</v>
      </c>
      <c r="D5751" s="6">
        <v>146</v>
      </c>
      <c r="E5751" s="6">
        <v>130</v>
      </c>
      <c r="F5751" s="6">
        <v>149</v>
      </c>
    </row>
    <row r="5752" spans="2:6" x14ac:dyDescent="0.2">
      <c r="B5752" s="6" t="s">
        <v>46087</v>
      </c>
      <c r="C5752" s="6">
        <v>132</v>
      </c>
      <c r="D5752" s="6">
        <v>168</v>
      </c>
      <c r="E5752" s="6">
        <v>155</v>
      </c>
      <c r="F5752" s="6">
        <v>121</v>
      </c>
    </row>
    <row r="5753" spans="2:6" x14ac:dyDescent="0.2">
      <c r="B5753" s="6" t="s">
        <v>46088</v>
      </c>
      <c r="C5753" s="6">
        <v>94</v>
      </c>
      <c r="D5753" s="6">
        <v>161</v>
      </c>
      <c r="E5753" s="6">
        <v>145</v>
      </c>
      <c r="F5753" s="6">
        <v>134</v>
      </c>
    </row>
    <row r="5754" spans="2:6" x14ac:dyDescent="0.2">
      <c r="B5754" s="6" t="s">
        <v>46089</v>
      </c>
      <c r="C5754" s="6">
        <v>117</v>
      </c>
      <c r="D5754" s="6">
        <v>99</v>
      </c>
      <c r="E5754" s="6">
        <v>122</v>
      </c>
      <c r="F5754" s="6">
        <v>108</v>
      </c>
    </row>
    <row r="5755" spans="2:6" x14ac:dyDescent="0.2">
      <c r="B5755" s="6" t="s">
        <v>46090</v>
      </c>
      <c r="C5755" s="6">
        <v>83</v>
      </c>
      <c r="D5755" s="6">
        <v>137</v>
      </c>
      <c r="E5755" s="6">
        <v>130</v>
      </c>
      <c r="F5755" s="6">
        <v>113</v>
      </c>
    </row>
    <row r="5756" spans="2:6" x14ac:dyDescent="0.2">
      <c r="B5756" s="6" t="s">
        <v>46091</v>
      </c>
      <c r="C5756" s="6">
        <v>107</v>
      </c>
      <c r="D5756" s="6">
        <v>154</v>
      </c>
      <c r="E5756" s="6">
        <v>136</v>
      </c>
      <c r="F5756" s="6">
        <v>129</v>
      </c>
    </row>
    <row r="5757" spans="2:6" x14ac:dyDescent="0.2">
      <c r="B5757" s="6" t="s">
        <v>46092</v>
      </c>
      <c r="C5757" s="6">
        <v>107</v>
      </c>
      <c r="D5757" s="6">
        <v>163</v>
      </c>
      <c r="E5757" s="6">
        <v>157</v>
      </c>
      <c r="F5757" s="6">
        <v>170</v>
      </c>
    </row>
    <row r="5758" spans="2:6" x14ac:dyDescent="0.2">
      <c r="B5758" s="6" t="s">
        <v>46093</v>
      </c>
      <c r="C5758" s="6">
        <v>100</v>
      </c>
      <c r="D5758" s="6">
        <v>173</v>
      </c>
      <c r="E5758" s="6">
        <v>127</v>
      </c>
      <c r="F5758" s="6">
        <v>100</v>
      </c>
    </row>
    <row r="5759" spans="2:6" x14ac:dyDescent="0.2">
      <c r="B5759" s="6" t="s">
        <v>46094</v>
      </c>
      <c r="C5759" s="6">
        <v>115</v>
      </c>
      <c r="D5759" s="6">
        <v>143</v>
      </c>
      <c r="E5759" s="6">
        <v>158</v>
      </c>
      <c r="F5759" s="6">
        <v>168</v>
      </c>
    </row>
    <row r="5760" spans="2:6" x14ac:dyDescent="0.2">
      <c r="B5760" s="6" t="s">
        <v>46095</v>
      </c>
      <c r="C5760" s="6">
        <v>79</v>
      </c>
      <c r="D5760" s="6">
        <v>145</v>
      </c>
      <c r="E5760" s="6">
        <v>132</v>
      </c>
      <c r="F5760" s="6">
        <v>91</v>
      </c>
    </row>
    <row r="5761" spans="2:6" x14ac:dyDescent="0.2">
      <c r="B5761" s="6" t="s">
        <v>46096</v>
      </c>
      <c r="C5761" s="6">
        <v>109</v>
      </c>
      <c r="D5761" s="6">
        <v>152</v>
      </c>
      <c r="E5761" s="6">
        <v>152</v>
      </c>
      <c r="F5761" s="6">
        <v>159</v>
      </c>
    </row>
    <row r="5762" spans="2:6" x14ac:dyDescent="0.2">
      <c r="B5762" s="6" t="s">
        <v>46097</v>
      </c>
      <c r="C5762" s="6">
        <v>122</v>
      </c>
      <c r="D5762" s="6">
        <v>127</v>
      </c>
      <c r="E5762" s="6">
        <v>136</v>
      </c>
      <c r="F5762" s="6">
        <v>160</v>
      </c>
    </row>
    <row r="5763" spans="2:6" x14ac:dyDescent="0.2">
      <c r="B5763" s="6" t="s">
        <v>46098</v>
      </c>
      <c r="C5763" s="6">
        <v>112</v>
      </c>
      <c r="D5763" s="6">
        <v>161</v>
      </c>
      <c r="E5763" s="6">
        <v>162</v>
      </c>
      <c r="F5763" s="6">
        <v>124</v>
      </c>
    </row>
    <row r="5764" spans="2:6" x14ac:dyDescent="0.2">
      <c r="B5764" s="6" t="s">
        <v>46099</v>
      </c>
      <c r="C5764" s="6">
        <v>103</v>
      </c>
      <c r="D5764" s="6">
        <v>145</v>
      </c>
      <c r="E5764" s="6">
        <v>127</v>
      </c>
      <c r="F5764" s="6">
        <v>143</v>
      </c>
    </row>
    <row r="5765" spans="2:6" x14ac:dyDescent="0.2">
      <c r="B5765" s="6" t="s">
        <v>46100</v>
      </c>
      <c r="C5765" s="6">
        <v>110</v>
      </c>
      <c r="D5765" s="6">
        <v>149</v>
      </c>
      <c r="E5765" s="6">
        <v>125</v>
      </c>
      <c r="F5765" s="6">
        <v>208</v>
      </c>
    </row>
    <row r="5766" spans="2:6" x14ac:dyDescent="0.2">
      <c r="B5766" s="6" t="s">
        <v>46101</v>
      </c>
      <c r="C5766" s="6">
        <v>123</v>
      </c>
      <c r="D5766" s="6">
        <v>130</v>
      </c>
      <c r="E5766" s="6">
        <v>115</v>
      </c>
      <c r="F5766" s="6">
        <v>133</v>
      </c>
    </row>
    <row r="5767" spans="2:6" x14ac:dyDescent="0.2">
      <c r="B5767" s="6" t="s">
        <v>46102</v>
      </c>
      <c r="C5767" s="6">
        <v>108</v>
      </c>
      <c r="D5767" s="6">
        <v>134</v>
      </c>
      <c r="E5767" s="6">
        <v>114</v>
      </c>
      <c r="F5767" s="6">
        <v>151</v>
      </c>
    </row>
    <row r="5768" spans="2:6" x14ac:dyDescent="0.2">
      <c r="B5768" s="6" t="s">
        <v>46103</v>
      </c>
      <c r="C5768" s="6">
        <v>117</v>
      </c>
      <c r="D5768" s="6">
        <v>149</v>
      </c>
      <c r="E5768" s="6">
        <v>141</v>
      </c>
      <c r="F5768" s="6">
        <v>127</v>
      </c>
    </row>
    <row r="5769" spans="2:6" x14ac:dyDescent="0.2">
      <c r="B5769" s="6" t="s">
        <v>46104</v>
      </c>
      <c r="C5769" s="6">
        <v>125</v>
      </c>
      <c r="D5769" s="6">
        <v>121</v>
      </c>
      <c r="E5769" s="6">
        <v>88</v>
      </c>
      <c r="F5769" s="6">
        <v>158</v>
      </c>
    </row>
    <row r="5770" spans="2:6" x14ac:dyDescent="0.2">
      <c r="B5770" s="6" t="s">
        <v>46105</v>
      </c>
      <c r="C5770" s="6">
        <v>130</v>
      </c>
      <c r="D5770" s="6">
        <v>144</v>
      </c>
      <c r="E5770" s="6">
        <v>148</v>
      </c>
      <c r="F5770" s="6">
        <v>149</v>
      </c>
    </row>
    <row r="5771" spans="2:6" x14ac:dyDescent="0.2">
      <c r="B5771" s="6" t="s">
        <v>46106</v>
      </c>
      <c r="C5771" s="6">
        <v>117</v>
      </c>
      <c r="D5771" s="6">
        <v>79</v>
      </c>
      <c r="E5771" s="6">
        <v>59</v>
      </c>
      <c r="F5771" s="6">
        <v>128</v>
      </c>
    </row>
    <row r="5772" spans="2:6" x14ac:dyDescent="0.2">
      <c r="B5772" s="6" t="s">
        <v>46107</v>
      </c>
      <c r="C5772" s="6">
        <v>104</v>
      </c>
      <c r="D5772" s="6">
        <v>166</v>
      </c>
      <c r="E5772" s="6">
        <v>114</v>
      </c>
      <c r="F5772" s="6">
        <v>120</v>
      </c>
    </row>
    <row r="5773" spans="2:6" x14ac:dyDescent="0.2">
      <c r="B5773" s="6" t="s">
        <v>46108</v>
      </c>
      <c r="C5773" s="6">
        <v>102</v>
      </c>
      <c r="D5773" s="6">
        <v>133</v>
      </c>
      <c r="E5773" s="6">
        <v>136</v>
      </c>
      <c r="F5773" s="6">
        <v>124</v>
      </c>
    </row>
    <row r="5774" spans="2:6" x14ac:dyDescent="0.2">
      <c r="B5774" s="6" t="s">
        <v>46109</v>
      </c>
      <c r="C5774" s="6">
        <v>102</v>
      </c>
      <c r="D5774" s="6">
        <v>251</v>
      </c>
      <c r="E5774" s="6">
        <v>205</v>
      </c>
      <c r="F5774" s="6">
        <v>135</v>
      </c>
    </row>
    <row r="5775" spans="2:6" x14ac:dyDescent="0.2">
      <c r="B5775" s="6" t="s">
        <v>46110</v>
      </c>
      <c r="C5775" s="6">
        <v>113</v>
      </c>
      <c r="D5775" s="6">
        <v>147</v>
      </c>
      <c r="E5775" s="6">
        <v>125</v>
      </c>
      <c r="F5775" s="6">
        <v>128</v>
      </c>
    </row>
    <row r="5776" spans="2:6" x14ac:dyDescent="0.2">
      <c r="B5776" s="6" t="s">
        <v>46111</v>
      </c>
      <c r="C5776" s="6">
        <v>123</v>
      </c>
      <c r="D5776" s="6">
        <v>186</v>
      </c>
      <c r="E5776" s="6">
        <v>168</v>
      </c>
      <c r="F5776" s="6">
        <v>157</v>
      </c>
    </row>
    <row r="5777" spans="2:6" x14ac:dyDescent="0.2">
      <c r="B5777" s="6" t="s">
        <v>46112</v>
      </c>
      <c r="C5777" s="6">
        <v>107</v>
      </c>
      <c r="D5777" s="6">
        <v>195</v>
      </c>
      <c r="E5777" s="6">
        <v>193</v>
      </c>
      <c r="F5777" s="6">
        <v>133</v>
      </c>
    </row>
    <row r="5778" spans="2:6" x14ac:dyDescent="0.2">
      <c r="B5778" s="6" t="s">
        <v>46113</v>
      </c>
      <c r="C5778" s="6">
        <v>89</v>
      </c>
      <c r="D5778" s="6">
        <v>225</v>
      </c>
      <c r="E5778" s="6">
        <v>197</v>
      </c>
      <c r="F5778" s="6">
        <v>123</v>
      </c>
    </row>
    <row r="5779" spans="2:6" x14ac:dyDescent="0.2">
      <c r="B5779" s="6" t="s">
        <v>46114</v>
      </c>
      <c r="C5779" s="6">
        <v>121</v>
      </c>
      <c r="D5779" s="6">
        <v>151</v>
      </c>
      <c r="E5779" s="6">
        <v>127</v>
      </c>
      <c r="F5779" s="6">
        <v>109</v>
      </c>
    </row>
    <row r="5780" spans="2:6" x14ac:dyDescent="0.2">
      <c r="B5780" s="6" t="s">
        <v>46115</v>
      </c>
      <c r="C5780" s="6">
        <v>134</v>
      </c>
      <c r="D5780" s="6">
        <v>158</v>
      </c>
      <c r="E5780" s="6">
        <v>132</v>
      </c>
      <c r="F5780" s="6">
        <v>121</v>
      </c>
    </row>
    <row r="5781" spans="2:6" x14ac:dyDescent="0.2">
      <c r="B5781" s="6" t="s">
        <v>46116</v>
      </c>
      <c r="C5781" s="6">
        <v>101</v>
      </c>
      <c r="D5781" s="6">
        <v>170</v>
      </c>
      <c r="E5781" s="6">
        <v>150</v>
      </c>
      <c r="F5781" s="6">
        <v>147</v>
      </c>
    </row>
    <row r="5782" spans="2:6" x14ac:dyDescent="0.2">
      <c r="B5782" s="6" t="s">
        <v>46117</v>
      </c>
      <c r="C5782" s="6">
        <v>88</v>
      </c>
      <c r="D5782" s="6">
        <v>135</v>
      </c>
      <c r="E5782" s="6">
        <v>128</v>
      </c>
      <c r="F5782" s="6">
        <v>110</v>
      </c>
    </row>
    <row r="5783" spans="2:6" x14ac:dyDescent="0.2">
      <c r="B5783" s="6" t="s">
        <v>46118</v>
      </c>
      <c r="C5783" s="6">
        <v>111</v>
      </c>
      <c r="D5783" s="6">
        <v>87</v>
      </c>
      <c r="E5783" s="6">
        <v>102</v>
      </c>
      <c r="F5783" s="6">
        <v>107</v>
      </c>
    </row>
    <row r="5784" spans="2:6" x14ac:dyDescent="0.2">
      <c r="B5784" s="6" t="s">
        <v>46119</v>
      </c>
      <c r="C5784" s="6">
        <v>105</v>
      </c>
      <c r="D5784" s="6">
        <v>142</v>
      </c>
      <c r="E5784" s="6">
        <v>131</v>
      </c>
      <c r="F5784" s="6">
        <v>148</v>
      </c>
    </row>
    <row r="5785" spans="2:6" x14ac:dyDescent="0.2">
      <c r="B5785" s="6" t="s">
        <v>46120</v>
      </c>
      <c r="C5785" s="6">
        <v>84</v>
      </c>
      <c r="D5785" s="6">
        <v>140</v>
      </c>
      <c r="E5785" s="6">
        <v>129</v>
      </c>
      <c r="F5785" s="6">
        <v>113</v>
      </c>
    </row>
    <row r="5786" spans="2:6" x14ac:dyDescent="0.2">
      <c r="B5786" s="6" t="s">
        <v>46121</v>
      </c>
      <c r="C5786" s="6">
        <v>89</v>
      </c>
      <c r="D5786" s="6">
        <v>166</v>
      </c>
      <c r="E5786" s="6">
        <v>129</v>
      </c>
      <c r="F5786" s="6">
        <v>110</v>
      </c>
    </row>
    <row r="5787" spans="2:6" x14ac:dyDescent="0.2">
      <c r="B5787" s="6" t="s">
        <v>46122</v>
      </c>
      <c r="C5787" s="6">
        <v>88</v>
      </c>
      <c r="D5787" s="6">
        <v>209</v>
      </c>
      <c r="E5787" s="6">
        <v>174</v>
      </c>
      <c r="F5787" s="6">
        <v>151</v>
      </c>
    </row>
    <row r="5788" spans="2:6" x14ac:dyDescent="0.2">
      <c r="B5788" s="6" t="s">
        <v>46123</v>
      </c>
      <c r="C5788" s="6">
        <v>109</v>
      </c>
      <c r="D5788" s="6">
        <v>152</v>
      </c>
      <c r="E5788" s="6">
        <v>151</v>
      </c>
      <c r="F5788" s="6">
        <v>109</v>
      </c>
    </row>
    <row r="5789" spans="2:6" x14ac:dyDescent="0.2">
      <c r="B5789" s="6" t="s">
        <v>46124</v>
      </c>
      <c r="C5789" s="6">
        <v>117</v>
      </c>
      <c r="D5789" s="6">
        <v>179</v>
      </c>
      <c r="E5789" s="6">
        <v>180</v>
      </c>
      <c r="F5789" s="6">
        <v>142</v>
      </c>
    </row>
    <row r="5790" spans="2:6" x14ac:dyDescent="0.2">
      <c r="B5790" s="6" t="s">
        <v>46125</v>
      </c>
      <c r="C5790" s="6">
        <v>117</v>
      </c>
      <c r="D5790" s="6">
        <v>211</v>
      </c>
      <c r="E5790" s="6">
        <v>210</v>
      </c>
      <c r="F5790" s="6">
        <v>166</v>
      </c>
    </row>
    <row r="5791" spans="2:6" x14ac:dyDescent="0.2">
      <c r="B5791" s="6" t="s">
        <v>46126</v>
      </c>
      <c r="C5791" s="6">
        <v>102</v>
      </c>
      <c r="D5791" s="6">
        <v>154</v>
      </c>
      <c r="E5791" s="6">
        <v>119</v>
      </c>
      <c r="F5791" s="6">
        <v>156</v>
      </c>
    </row>
    <row r="5792" spans="2:6" x14ac:dyDescent="0.2">
      <c r="B5792" s="6" t="s">
        <v>46127</v>
      </c>
      <c r="C5792" s="6">
        <v>139</v>
      </c>
      <c r="D5792" s="6">
        <v>75</v>
      </c>
      <c r="E5792" s="6">
        <v>73</v>
      </c>
      <c r="F5792" s="6">
        <v>178</v>
      </c>
    </row>
    <row r="5793" spans="2:6" x14ac:dyDescent="0.2">
      <c r="B5793" s="6" t="s">
        <v>46128</v>
      </c>
      <c r="C5793" s="6">
        <v>111</v>
      </c>
      <c r="D5793" s="6">
        <v>218</v>
      </c>
      <c r="E5793" s="6">
        <v>197</v>
      </c>
      <c r="F5793" s="6">
        <v>137</v>
      </c>
    </row>
    <row r="5794" spans="2:6" x14ac:dyDescent="0.2">
      <c r="B5794" s="6" t="s">
        <v>46129</v>
      </c>
      <c r="C5794" s="6">
        <v>146</v>
      </c>
      <c r="D5794" s="6">
        <v>107</v>
      </c>
      <c r="E5794" s="6">
        <v>124</v>
      </c>
      <c r="F5794" s="6">
        <v>202</v>
      </c>
    </row>
    <row r="5795" spans="2:6" x14ac:dyDescent="0.2">
      <c r="B5795" s="6" t="s">
        <v>46130</v>
      </c>
      <c r="C5795" s="6">
        <v>98</v>
      </c>
      <c r="D5795" s="6">
        <v>172</v>
      </c>
      <c r="E5795" s="6">
        <v>131</v>
      </c>
      <c r="F5795" s="6">
        <v>132</v>
      </c>
    </row>
    <row r="5796" spans="2:6" x14ac:dyDescent="0.2">
      <c r="B5796" s="6" t="s">
        <v>46131</v>
      </c>
      <c r="C5796" s="6">
        <v>128</v>
      </c>
      <c r="D5796" s="6">
        <v>157</v>
      </c>
      <c r="E5796" s="6">
        <v>139</v>
      </c>
      <c r="F5796" s="6">
        <v>152</v>
      </c>
    </row>
    <row r="5797" spans="2:6" x14ac:dyDescent="0.2">
      <c r="B5797" s="6" t="s">
        <v>46132</v>
      </c>
      <c r="C5797" s="6">
        <v>144</v>
      </c>
      <c r="D5797" s="6">
        <v>117</v>
      </c>
      <c r="E5797" s="6">
        <v>130</v>
      </c>
      <c r="F5797" s="6">
        <v>162</v>
      </c>
    </row>
    <row r="5798" spans="2:6" x14ac:dyDescent="0.2">
      <c r="B5798" s="6" t="s">
        <v>46133</v>
      </c>
      <c r="C5798" s="6">
        <v>123</v>
      </c>
      <c r="D5798" s="6">
        <v>179</v>
      </c>
      <c r="E5798" s="6">
        <v>155</v>
      </c>
      <c r="F5798" s="6">
        <v>173</v>
      </c>
    </row>
    <row r="5799" spans="2:6" x14ac:dyDescent="0.2">
      <c r="B5799" s="6" t="s">
        <v>46134</v>
      </c>
      <c r="C5799" s="6">
        <v>109</v>
      </c>
      <c r="D5799" s="6">
        <v>134</v>
      </c>
      <c r="E5799" s="6">
        <v>120</v>
      </c>
      <c r="F5799" s="6">
        <v>130</v>
      </c>
    </row>
    <row r="5800" spans="2:6" x14ac:dyDescent="0.2">
      <c r="B5800" s="6" t="s">
        <v>46135</v>
      </c>
      <c r="C5800" s="6">
        <v>30</v>
      </c>
      <c r="D5800" s="6">
        <v>165</v>
      </c>
      <c r="E5800" s="6">
        <v>146</v>
      </c>
      <c r="F5800" s="6">
        <v>55</v>
      </c>
    </row>
    <row r="5801" spans="2:6" x14ac:dyDescent="0.2">
      <c r="B5801" s="6" t="s">
        <v>46136</v>
      </c>
      <c r="C5801" s="6">
        <v>118</v>
      </c>
      <c r="D5801" s="6">
        <v>111</v>
      </c>
      <c r="E5801" s="6">
        <v>106</v>
      </c>
      <c r="F5801" s="6">
        <v>161</v>
      </c>
    </row>
    <row r="5802" spans="2:6" x14ac:dyDescent="0.2">
      <c r="B5802" s="6" t="s">
        <v>46137</v>
      </c>
      <c r="C5802" s="6">
        <v>140</v>
      </c>
      <c r="D5802" s="6">
        <v>186</v>
      </c>
      <c r="E5802" s="6">
        <v>164</v>
      </c>
      <c r="F5802" s="6">
        <v>163</v>
      </c>
    </row>
    <row r="5803" spans="2:6" x14ac:dyDescent="0.2">
      <c r="B5803" s="6" t="s">
        <v>46138</v>
      </c>
      <c r="C5803" s="6">
        <v>107</v>
      </c>
      <c r="D5803" s="6">
        <v>183</v>
      </c>
      <c r="E5803" s="6">
        <v>147</v>
      </c>
      <c r="F5803" s="6">
        <v>124</v>
      </c>
    </row>
    <row r="5804" spans="2:6" x14ac:dyDescent="0.2">
      <c r="B5804" s="6" t="s">
        <v>46139</v>
      </c>
      <c r="C5804" s="6">
        <v>108</v>
      </c>
      <c r="D5804" s="6">
        <v>107</v>
      </c>
      <c r="E5804" s="6">
        <v>130</v>
      </c>
      <c r="F5804" s="6">
        <v>103</v>
      </c>
    </row>
    <row r="5805" spans="2:6" x14ac:dyDescent="0.2">
      <c r="B5805" s="6" t="s">
        <v>46140</v>
      </c>
      <c r="C5805" s="6">
        <v>135</v>
      </c>
      <c r="D5805" s="6">
        <v>113</v>
      </c>
      <c r="E5805" s="6">
        <v>137</v>
      </c>
      <c r="F5805" s="6">
        <v>141</v>
      </c>
    </row>
    <row r="5806" spans="2:6" x14ac:dyDescent="0.2">
      <c r="B5806" s="6" t="s">
        <v>46141</v>
      </c>
      <c r="C5806" s="6">
        <v>175</v>
      </c>
      <c r="D5806" s="6">
        <v>153</v>
      </c>
      <c r="E5806" s="6">
        <v>167</v>
      </c>
      <c r="F5806" s="6">
        <v>158</v>
      </c>
    </row>
    <row r="5807" spans="2:6" x14ac:dyDescent="0.2">
      <c r="B5807" s="6" t="s">
        <v>46142</v>
      </c>
      <c r="C5807" s="6">
        <v>154</v>
      </c>
      <c r="D5807" s="6">
        <v>163</v>
      </c>
      <c r="E5807" s="6">
        <v>199</v>
      </c>
      <c r="F5807" s="6">
        <v>149</v>
      </c>
    </row>
    <row r="5808" spans="2:6" x14ac:dyDescent="0.2">
      <c r="B5808" s="6" t="s">
        <v>46143</v>
      </c>
      <c r="C5808" s="6">
        <v>160</v>
      </c>
      <c r="D5808" s="6">
        <v>122</v>
      </c>
      <c r="E5808" s="6">
        <v>118</v>
      </c>
      <c r="F5808" s="6">
        <v>160</v>
      </c>
    </row>
    <row r="5809" spans="2:6" x14ac:dyDescent="0.2">
      <c r="B5809" s="6" t="s">
        <v>46144</v>
      </c>
      <c r="C5809" s="6">
        <v>113</v>
      </c>
      <c r="D5809" s="6">
        <v>134</v>
      </c>
      <c r="E5809" s="6">
        <v>141</v>
      </c>
      <c r="F5809" s="6">
        <v>124</v>
      </c>
    </row>
    <row r="5810" spans="2:6" x14ac:dyDescent="0.2">
      <c r="B5810" s="6" t="s">
        <v>46145</v>
      </c>
      <c r="C5810" s="6">
        <v>124</v>
      </c>
      <c r="D5810" s="6">
        <v>150</v>
      </c>
      <c r="E5810" s="6">
        <v>148</v>
      </c>
      <c r="F5810" s="6">
        <v>93</v>
      </c>
    </row>
    <row r="5811" spans="2:6" x14ac:dyDescent="0.2">
      <c r="B5811" s="6" t="s">
        <v>46146</v>
      </c>
      <c r="C5811" s="6">
        <v>103</v>
      </c>
      <c r="D5811" s="6">
        <v>151</v>
      </c>
      <c r="E5811" s="6">
        <v>167</v>
      </c>
      <c r="F5811" s="6">
        <v>125</v>
      </c>
    </row>
    <row r="5812" spans="2:6" x14ac:dyDescent="0.2">
      <c r="B5812" s="6" t="s">
        <v>46147</v>
      </c>
      <c r="C5812" s="6">
        <v>152</v>
      </c>
      <c r="D5812" s="6">
        <v>109</v>
      </c>
      <c r="E5812" s="6">
        <v>148</v>
      </c>
      <c r="F5812" s="6">
        <v>136</v>
      </c>
    </row>
    <row r="5813" spans="2:6" x14ac:dyDescent="0.2">
      <c r="B5813" s="6" t="s">
        <v>46148</v>
      </c>
      <c r="C5813" s="6">
        <v>137</v>
      </c>
      <c r="D5813" s="6">
        <v>127</v>
      </c>
      <c r="E5813" s="6">
        <v>133</v>
      </c>
      <c r="F5813" s="6">
        <v>141</v>
      </c>
    </row>
    <row r="5814" spans="2:6" x14ac:dyDescent="0.2">
      <c r="B5814" s="6" t="s">
        <v>46149</v>
      </c>
      <c r="C5814" s="6">
        <v>143</v>
      </c>
      <c r="D5814" s="6">
        <v>172</v>
      </c>
      <c r="E5814" s="6">
        <v>165</v>
      </c>
      <c r="F5814" s="6">
        <v>167</v>
      </c>
    </row>
    <row r="5815" spans="2:6" x14ac:dyDescent="0.2">
      <c r="B5815" s="6" t="s">
        <v>46150</v>
      </c>
      <c r="C5815" s="6">
        <v>145</v>
      </c>
      <c r="D5815" s="6">
        <v>103</v>
      </c>
      <c r="E5815" s="6">
        <v>126</v>
      </c>
      <c r="F5815" s="6">
        <v>145</v>
      </c>
    </row>
    <row r="5816" spans="2:6" x14ac:dyDescent="0.2">
      <c r="B5816" s="6" t="s">
        <v>46151</v>
      </c>
      <c r="C5816" s="6">
        <v>131</v>
      </c>
      <c r="D5816" s="6">
        <v>136</v>
      </c>
      <c r="E5816" s="6">
        <v>150</v>
      </c>
      <c r="F5816" s="6">
        <v>132</v>
      </c>
    </row>
    <row r="5817" spans="2:6" x14ac:dyDescent="0.2">
      <c r="B5817" s="6" t="s">
        <v>46152</v>
      </c>
      <c r="C5817" s="6">
        <v>132</v>
      </c>
      <c r="D5817" s="6">
        <v>161</v>
      </c>
      <c r="E5817" s="6">
        <v>176</v>
      </c>
      <c r="F5817" s="6">
        <v>99</v>
      </c>
    </row>
    <row r="5818" spans="2:6" x14ac:dyDescent="0.2">
      <c r="B5818" s="6" t="s">
        <v>46153</v>
      </c>
      <c r="C5818" s="6">
        <v>110</v>
      </c>
      <c r="D5818" s="6">
        <v>136</v>
      </c>
      <c r="E5818" s="6">
        <v>133</v>
      </c>
      <c r="F5818" s="6">
        <v>94</v>
      </c>
    </row>
    <row r="5819" spans="2:6" x14ac:dyDescent="0.2">
      <c r="B5819" s="6" t="s">
        <v>46154</v>
      </c>
      <c r="C5819" s="6">
        <v>145</v>
      </c>
      <c r="D5819" s="6">
        <v>117</v>
      </c>
      <c r="E5819" s="6">
        <v>137</v>
      </c>
      <c r="F5819" s="6">
        <v>147</v>
      </c>
    </row>
    <row r="5820" spans="2:6" x14ac:dyDescent="0.2">
      <c r="B5820" s="6" t="s">
        <v>46155</v>
      </c>
      <c r="C5820" s="6">
        <v>138</v>
      </c>
      <c r="D5820" s="6">
        <v>126</v>
      </c>
      <c r="E5820" s="6">
        <v>147</v>
      </c>
      <c r="F5820" s="6">
        <v>89</v>
      </c>
    </row>
    <row r="5821" spans="2:6" x14ac:dyDescent="0.2">
      <c r="B5821" s="6" t="s">
        <v>46156</v>
      </c>
      <c r="C5821" s="6">
        <v>84</v>
      </c>
      <c r="D5821" s="6">
        <v>124</v>
      </c>
      <c r="E5821" s="6">
        <v>142</v>
      </c>
      <c r="F5821" s="6">
        <v>86</v>
      </c>
    </row>
    <row r="5822" spans="2:6" x14ac:dyDescent="0.2">
      <c r="B5822" s="6" t="s">
        <v>46157</v>
      </c>
      <c r="C5822" s="6">
        <v>112</v>
      </c>
      <c r="D5822" s="6">
        <v>147</v>
      </c>
      <c r="E5822" s="6">
        <v>154</v>
      </c>
      <c r="F5822" s="6">
        <v>95</v>
      </c>
    </row>
    <row r="5823" spans="2:6" x14ac:dyDescent="0.2">
      <c r="B5823" s="6" t="s">
        <v>46158</v>
      </c>
      <c r="C5823" s="6">
        <v>189</v>
      </c>
      <c r="D5823" s="6">
        <v>139</v>
      </c>
      <c r="E5823" s="6">
        <v>144</v>
      </c>
      <c r="F5823" s="6">
        <v>133</v>
      </c>
    </row>
    <row r="5824" spans="2:6" x14ac:dyDescent="0.2">
      <c r="B5824" s="6" t="s">
        <v>46159</v>
      </c>
      <c r="C5824" s="6">
        <v>136</v>
      </c>
      <c r="D5824" s="6">
        <v>184</v>
      </c>
      <c r="E5824" s="6">
        <v>150</v>
      </c>
      <c r="F5824" s="6">
        <v>129</v>
      </c>
    </row>
    <row r="5825" spans="2:6" x14ac:dyDescent="0.2">
      <c r="B5825" s="6" t="s">
        <v>46160</v>
      </c>
      <c r="C5825" s="6">
        <v>157</v>
      </c>
      <c r="D5825" s="6">
        <v>133</v>
      </c>
      <c r="E5825" s="6">
        <v>134</v>
      </c>
      <c r="F5825" s="6">
        <v>149</v>
      </c>
    </row>
    <row r="5826" spans="2:6" x14ac:dyDescent="0.2">
      <c r="B5826" s="6" t="s">
        <v>46161</v>
      </c>
      <c r="C5826" s="6">
        <v>133</v>
      </c>
      <c r="D5826" s="6">
        <v>134</v>
      </c>
      <c r="E5826" s="6">
        <v>122</v>
      </c>
      <c r="F5826" s="6">
        <v>116</v>
      </c>
    </row>
    <row r="5827" spans="2:6" x14ac:dyDescent="0.2">
      <c r="B5827" s="6" t="s">
        <v>46162</v>
      </c>
      <c r="C5827" s="6">
        <v>129</v>
      </c>
      <c r="D5827" s="6">
        <v>109</v>
      </c>
      <c r="E5827" s="6">
        <v>135</v>
      </c>
      <c r="F5827" s="6">
        <v>132</v>
      </c>
    </row>
    <row r="5828" spans="2:6" x14ac:dyDescent="0.2">
      <c r="B5828" s="6" t="s">
        <v>46163</v>
      </c>
      <c r="C5828" s="6">
        <v>159</v>
      </c>
      <c r="D5828" s="6">
        <v>206</v>
      </c>
      <c r="E5828" s="6">
        <v>201</v>
      </c>
      <c r="F5828" s="6">
        <v>126</v>
      </c>
    </row>
    <row r="5829" spans="2:6" x14ac:dyDescent="0.2">
      <c r="B5829" s="6" t="s">
        <v>46164</v>
      </c>
      <c r="C5829" s="6">
        <v>111</v>
      </c>
      <c r="D5829" s="6">
        <v>192</v>
      </c>
      <c r="E5829" s="6">
        <v>176</v>
      </c>
      <c r="F5829" s="6">
        <v>134</v>
      </c>
    </row>
    <row r="5830" spans="2:6" x14ac:dyDescent="0.2">
      <c r="B5830" s="6" t="s">
        <v>46165</v>
      </c>
      <c r="C5830" s="6">
        <v>123</v>
      </c>
      <c r="D5830" s="6">
        <v>113</v>
      </c>
      <c r="E5830" s="6">
        <v>123</v>
      </c>
      <c r="F5830" s="6">
        <v>126</v>
      </c>
    </row>
    <row r="5831" spans="2:6" x14ac:dyDescent="0.2">
      <c r="B5831" s="6" t="s">
        <v>46166</v>
      </c>
      <c r="C5831" s="6">
        <v>171</v>
      </c>
      <c r="D5831" s="6">
        <v>145</v>
      </c>
      <c r="E5831" s="6">
        <v>173</v>
      </c>
      <c r="F5831" s="6">
        <v>155</v>
      </c>
    </row>
    <row r="5832" spans="2:6" x14ac:dyDescent="0.2">
      <c r="B5832" s="6" t="s">
        <v>46167</v>
      </c>
      <c r="C5832" s="6">
        <v>125</v>
      </c>
      <c r="D5832" s="6">
        <v>163</v>
      </c>
      <c r="E5832" s="6">
        <v>161</v>
      </c>
      <c r="F5832" s="6">
        <v>138</v>
      </c>
    </row>
    <row r="5833" spans="2:6" x14ac:dyDescent="0.2">
      <c r="B5833" s="6" t="s">
        <v>46168</v>
      </c>
      <c r="C5833" s="6">
        <v>85</v>
      </c>
      <c r="D5833" s="6">
        <v>150</v>
      </c>
      <c r="E5833" s="6">
        <v>173</v>
      </c>
      <c r="F5833" s="6">
        <v>81</v>
      </c>
    </row>
    <row r="5834" spans="2:6" x14ac:dyDescent="0.2">
      <c r="B5834" s="6" t="s">
        <v>46169</v>
      </c>
      <c r="C5834" s="6">
        <v>156</v>
      </c>
      <c r="D5834" s="6">
        <v>151</v>
      </c>
      <c r="E5834" s="6">
        <v>195</v>
      </c>
      <c r="F5834" s="6">
        <v>176</v>
      </c>
    </row>
    <row r="5835" spans="2:6" x14ac:dyDescent="0.2">
      <c r="B5835" s="6" t="s">
        <v>46170</v>
      </c>
      <c r="C5835" s="6">
        <v>126</v>
      </c>
      <c r="D5835" s="6">
        <v>118</v>
      </c>
      <c r="E5835" s="6">
        <v>142</v>
      </c>
      <c r="F5835" s="6">
        <v>119</v>
      </c>
    </row>
    <row r="5836" spans="2:6" x14ac:dyDescent="0.2">
      <c r="B5836" s="6" t="s">
        <v>46171</v>
      </c>
      <c r="C5836" s="6">
        <v>140</v>
      </c>
      <c r="D5836" s="6">
        <v>150</v>
      </c>
      <c r="E5836" s="6">
        <v>143</v>
      </c>
      <c r="F5836" s="6">
        <v>151</v>
      </c>
    </row>
    <row r="5837" spans="2:6" x14ac:dyDescent="0.2">
      <c r="B5837" s="6" t="s">
        <v>46172</v>
      </c>
      <c r="C5837" s="6">
        <v>148</v>
      </c>
      <c r="D5837" s="6">
        <v>147</v>
      </c>
      <c r="E5837" s="6">
        <v>166</v>
      </c>
      <c r="F5837" s="6">
        <v>146</v>
      </c>
    </row>
    <row r="5838" spans="2:6" x14ac:dyDescent="0.2">
      <c r="B5838" s="6" t="s">
        <v>46173</v>
      </c>
      <c r="C5838" s="6">
        <v>84</v>
      </c>
      <c r="D5838" s="6">
        <v>171</v>
      </c>
      <c r="E5838" s="6">
        <v>222</v>
      </c>
      <c r="F5838" s="6">
        <v>106</v>
      </c>
    </row>
    <row r="5839" spans="2:6" x14ac:dyDescent="0.2">
      <c r="B5839" s="6" t="s">
        <v>46174</v>
      </c>
      <c r="C5839" s="6">
        <v>153</v>
      </c>
      <c r="D5839" s="6">
        <v>135</v>
      </c>
      <c r="E5839" s="6">
        <v>113</v>
      </c>
      <c r="F5839" s="6">
        <v>118</v>
      </c>
    </row>
    <row r="5840" spans="2:6" x14ac:dyDescent="0.2">
      <c r="B5840" s="6" t="s">
        <v>46175</v>
      </c>
      <c r="C5840" s="6">
        <v>117</v>
      </c>
      <c r="D5840" s="6">
        <v>90</v>
      </c>
      <c r="E5840" s="6">
        <v>157</v>
      </c>
      <c r="F5840" s="6">
        <v>122</v>
      </c>
    </row>
    <row r="5841" spans="2:6" x14ac:dyDescent="0.2">
      <c r="B5841" s="6" t="s">
        <v>46176</v>
      </c>
      <c r="C5841" s="6">
        <v>125</v>
      </c>
      <c r="D5841" s="6">
        <v>124</v>
      </c>
      <c r="E5841" s="6">
        <v>157</v>
      </c>
      <c r="F5841" s="6">
        <v>133</v>
      </c>
    </row>
    <row r="5842" spans="2:6" x14ac:dyDescent="0.2">
      <c r="B5842" s="6" t="s">
        <v>46177</v>
      </c>
      <c r="C5842" s="6">
        <v>114</v>
      </c>
      <c r="D5842" s="6">
        <v>107</v>
      </c>
      <c r="E5842" s="6">
        <v>120</v>
      </c>
      <c r="F5842" s="6">
        <v>141</v>
      </c>
    </row>
    <row r="5843" spans="2:6" x14ac:dyDescent="0.2">
      <c r="B5843" s="6" t="s">
        <v>46178</v>
      </c>
      <c r="C5843" s="6">
        <v>152</v>
      </c>
      <c r="D5843" s="6">
        <v>109</v>
      </c>
      <c r="E5843" s="6">
        <v>149</v>
      </c>
      <c r="F5843" s="6">
        <v>136</v>
      </c>
    </row>
    <row r="5844" spans="2:6" x14ac:dyDescent="0.2">
      <c r="B5844" s="6" t="s">
        <v>46179</v>
      </c>
      <c r="C5844" s="6">
        <v>161</v>
      </c>
      <c r="D5844" s="6">
        <v>152</v>
      </c>
      <c r="E5844" s="6">
        <v>193</v>
      </c>
      <c r="F5844" s="6">
        <v>145</v>
      </c>
    </row>
    <row r="5845" spans="2:6" x14ac:dyDescent="0.2">
      <c r="B5845" s="6" t="s">
        <v>46180</v>
      </c>
      <c r="C5845" s="6">
        <v>134</v>
      </c>
      <c r="D5845" s="6">
        <v>81</v>
      </c>
      <c r="E5845" s="6">
        <v>110</v>
      </c>
      <c r="F5845" s="6">
        <v>106</v>
      </c>
    </row>
    <row r="5846" spans="2:6" x14ac:dyDescent="0.2">
      <c r="B5846" s="6" t="s">
        <v>46181</v>
      </c>
      <c r="C5846" s="6">
        <v>131</v>
      </c>
      <c r="D5846" s="6">
        <v>155</v>
      </c>
      <c r="E5846" s="6">
        <v>142</v>
      </c>
      <c r="F5846" s="6">
        <v>137</v>
      </c>
    </row>
    <row r="5847" spans="2:6" x14ac:dyDescent="0.2">
      <c r="B5847" s="6" t="s">
        <v>46182</v>
      </c>
      <c r="C5847" s="6">
        <v>100</v>
      </c>
      <c r="D5847" s="6">
        <v>105</v>
      </c>
      <c r="E5847" s="6">
        <v>102</v>
      </c>
      <c r="F5847" s="6">
        <v>125</v>
      </c>
    </row>
    <row r="5848" spans="2:6" x14ac:dyDescent="0.2">
      <c r="B5848" s="6" t="s">
        <v>46183</v>
      </c>
      <c r="C5848" s="6">
        <v>159</v>
      </c>
      <c r="D5848" s="6">
        <v>118</v>
      </c>
      <c r="E5848" s="6">
        <v>150</v>
      </c>
      <c r="F5848" s="6">
        <v>116</v>
      </c>
    </row>
    <row r="5849" spans="2:6" x14ac:dyDescent="0.2">
      <c r="B5849" s="6" t="s">
        <v>46184</v>
      </c>
      <c r="C5849" s="6">
        <v>132</v>
      </c>
      <c r="D5849" s="6">
        <v>161</v>
      </c>
      <c r="E5849" s="6">
        <v>167</v>
      </c>
      <c r="F5849" s="6">
        <v>123</v>
      </c>
    </row>
    <row r="5850" spans="2:6" x14ac:dyDescent="0.2">
      <c r="B5850" s="6" t="s">
        <v>46185</v>
      </c>
      <c r="C5850" s="6">
        <v>102</v>
      </c>
      <c r="D5850" s="6">
        <v>113</v>
      </c>
      <c r="E5850" s="6">
        <v>147</v>
      </c>
      <c r="F5850" s="6">
        <v>121</v>
      </c>
    </row>
    <row r="5851" spans="2:6" x14ac:dyDescent="0.2">
      <c r="B5851" s="6" t="s">
        <v>46186</v>
      </c>
      <c r="C5851" s="6">
        <v>121</v>
      </c>
      <c r="D5851" s="6">
        <v>148</v>
      </c>
      <c r="E5851" s="6">
        <v>129</v>
      </c>
      <c r="F5851" s="6">
        <v>125</v>
      </c>
    </row>
    <row r="5852" spans="2:6" x14ac:dyDescent="0.2">
      <c r="B5852" s="6" t="s">
        <v>46187</v>
      </c>
      <c r="C5852" s="6">
        <v>155</v>
      </c>
      <c r="D5852" s="6">
        <v>119</v>
      </c>
      <c r="E5852" s="6">
        <v>164</v>
      </c>
      <c r="F5852" s="6">
        <v>132</v>
      </c>
    </row>
    <row r="5853" spans="2:6" x14ac:dyDescent="0.2">
      <c r="B5853" s="6" t="s">
        <v>46188</v>
      </c>
      <c r="C5853" s="6">
        <v>129</v>
      </c>
      <c r="D5853" s="6">
        <v>158</v>
      </c>
      <c r="E5853" s="6">
        <v>158</v>
      </c>
      <c r="F5853" s="6">
        <v>123</v>
      </c>
    </row>
    <row r="5854" spans="2:6" x14ac:dyDescent="0.2">
      <c r="B5854" s="6" t="s">
        <v>46189</v>
      </c>
      <c r="C5854" s="6">
        <v>114</v>
      </c>
      <c r="D5854" s="6">
        <v>111</v>
      </c>
      <c r="E5854" s="6">
        <v>93</v>
      </c>
      <c r="F5854" s="6">
        <v>108</v>
      </c>
    </row>
    <row r="5855" spans="2:6" x14ac:dyDescent="0.2">
      <c r="B5855" s="6" t="s">
        <v>46190</v>
      </c>
      <c r="C5855" s="6">
        <v>133</v>
      </c>
      <c r="D5855" s="6">
        <v>108</v>
      </c>
      <c r="E5855" s="6">
        <v>133</v>
      </c>
      <c r="F5855" s="6">
        <v>90</v>
      </c>
    </row>
    <row r="5856" spans="2:6" x14ac:dyDescent="0.2">
      <c r="B5856" s="6" t="s">
        <v>46191</v>
      </c>
      <c r="C5856" s="6">
        <v>121</v>
      </c>
      <c r="D5856" s="6">
        <v>150</v>
      </c>
      <c r="E5856" s="6">
        <v>139</v>
      </c>
      <c r="F5856" s="6">
        <v>119</v>
      </c>
    </row>
    <row r="5857" spans="2:6" x14ac:dyDescent="0.2">
      <c r="B5857" s="6" t="s">
        <v>46192</v>
      </c>
      <c r="C5857" s="6">
        <v>150</v>
      </c>
      <c r="D5857" s="6">
        <v>146</v>
      </c>
      <c r="E5857" s="6">
        <v>185</v>
      </c>
      <c r="F5857" s="6">
        <v>114</v>
      </c>
    </row>
    <row r="5858" spans="2:6" x14ac:dyDescent="0.2">
      <c r="B5858" s="6" t="s">
        <v>46193</v>
      </c>
      <c r="C5858" s="6">
        <v>101</v>
      </c>
      <c r="D5858" s="6">
        <v>107</v>
      </c>
      <c r="E5858" s="6">
        <v>131</v>
      </c>
      <c r="F5858" s="6">
        <v>106</v>
      </c>
    </row>
    <row r="5859" spans="2:6" x14ac:dyDescent="0.2">
      <c r="B5859" s="6" t="s">
        <v>46194</v>
      </c>
      <c r="C5859" s="6">
        <v>176</v>
      </c>
      <c r="D5859" s="6">
        <v>153</v>
      </c>
      <c r="E5859" s="6">
        <v>145</v>
      </c>
      <c r="F5859" s="6">
        <v>128</v>
      </c>
    </row>
    <row r="5860" spans="2:6" x14ac:dyDescent="0.2">
      <c r="B5860" s="6" t="s">
        <v>46195</v>
      </c>
      <c r="C5860" s="6">
        <v>86</v>
      </c>
      <c r="D5860" s="6">
        <v>146</v>
      </c>
      <c r="E5860" s="6">
        <v>138</v>
      </c>
      <c r="F5860" s="6">
        <v>86</v>
      </c>
    </row>
    <row r="5861" spans="2:6" x14ac:dyDescent="0.2">
      <c r="B5861" s="6" t="s">
        <v>46196</v>
      </c>
      <c r="C5861" s="6">
        <v>153</v>
      </c>
      <c r="D5861" s="6">
        <v>151</v>
      </c>
      <c r="E5861" s="6">
        <v>135</v>
      </c>
      <c r="F5861" s="6">
        <v>148</v>
      </c>
    </row>
    <row r="5862" spans="2:6" x14ac:dyDescent="0.2">
      <c r="B5862" s="6" t="s">
        <v>46197</v>
      </c>
      <c r="C5862" s="6">
        <v>170</v>
      </c>
      <c r="D5862" s="6">
        <v>151</v>
      </c>
      <c r="E5862" s="6">
        <v>159</v>
      </c>
      <c r="F5862" s="6">
        <v>139</v>
      </c>
    </row>
    <row r="5863" spans="2:6" x14ac:dyDescent="0.2">
      <c r="B5863" s="6" t="s">
        <v>46198</v>
      </c>
      <c r="C5863" s="6">
        <v>125</v>
      </c>
      <c r="D5863" s="6">
        <v>151</v>
      </c>
      <c r="E5863" s="6">
        <v>156</v>
      </c>
      <c r="F5863" s="6">
        <v>134</v>
      </c>
    </row>
    <row r="5864" spans="2:6" x14ac:dyDescent="0.2">
      <c r="B5864" s="6" t="s">
        <v>46199</v>
      </c>
      <c r="C5864" s="6">
        <v>135</v>
      </c>
      <c r="D5864" s="6">
        <v>153</v>
      </c>
      <c r="E5864" s="6">
        <v>147</v>
      </c>
      <c r="F5864" s="6">
        <v>120</v>
      </c>
    </row>
    <row r="5865" spans="2:6" x14ac:dyDescent="0.2">
      <c r="B5865" s="6" t="s">
        <v>46200</v>
      </c>
      <c r="C5865" s="6">
        <v>171</v>
      </c>
      <c r="D5865" s="6">
        <v>114</v>
      </c>
      <c r="E5865" s="6">
        <v>161</v>
      </c>
      <c r="F5865" s="6">
        <v>161</v>
      </c>
    </row>
    <row r="5866" spans="2:6" x14ac:dyDescent="0.2">
      <c r="B5866" s="6" t="s">
        <v>46201</v>
      </c>
      <c r="C5866" s="6">
        <v>117</v>
      </c>
      <c r="D5866" s="6">
        <v>108</v>
      </c>
      <c r="E5866" s="6">
        <v>99</v>
      </c>
      <c r="F5866" s="6">
        <v>148</v>
      </c>
    </row>
    <row r="5867" spans="2:6" x14ac:dyDescent="0.2">
      <c r="B5867" s="6" t="s">
        <v>46202</v>
      </c>
      <c r="C5867" s="6">
        <v>141</v>
      </c>
      <c r="D5867" s="6">
        <v>109</v>
      </c>
      <c r="E5867" s="6">
        <v>150</v>
      </c>
      <c r="F5867" s="6">
        <v>123</v>
      </c>
    </row>
    <row r="5868" spans="2:6" x14ac:dyDescent="0.2">
      <c r="B5868" s="6" t="s">
        <v>46203</v>
      </c>
      <c r="C5868" s="6">
        <v>132</v>
      </c>
      <c r="D5868" s="6">
        <v>156</v>
      </c>
      <c r="E5868" s="6">
        <v>149</v>
      </c>
      <c r="F5868" s="6">
        <v>144</v>
      </c>
    </row>
    <row r="5869" spans="2:6" x14ac:dyDescent="0.2">
      <c r="B5869" s="6" t="s">
        <v>46204</v>
      </c>
      <c r="C5869" s="6">
        <v>137</v>
      </c>
      <c r="D5869" s="6">
        <v>115</v>
      </c>
      <c r="E5869" s="6">
        <v>120</v>
      </c>
      <c r="F5869" s="6">
        <v>120</v>
      </c>
    </row>
    <row r="5870" spans="2:6" x14ac:dyDescent="0.2">
      <c r="B5870" s="6" t="s">
        <v>46205</v>
      </c>
      <c r="C5870" s="6">
        <v>131</v>
      </c>
      <c r="D5870" s="6">
        <v>124</v>
      </c>
      <c r="E5870" s="6">
        <v>137</v>
      </c>
      <c r="F5870" s="6">
        <v>105</v>
      </c>
    </row>
    <row r="5871" spans="2:6" x14ac:dyDescent="0.2">
      <c r="B5871" s="6" t="s">
        <v>46206</v>
      </c>
      <c r="C5871" s="6">
        <v>123</v>
      </c>
      <c r="D5871" s="6">
        <v>68</v>
      </c>
      <c r="E5871" s="6">
        <v>80</v>
      </c>
      <c r="F5871" s="6">
        <v>153</v>
      </c>
    </row>
    <row r="5872" spans="2:6" x14ac:dyDescent="0.2">
      <c r="B5872" s="6" t="s">
        <v>46207</v>
      </c>
      <c r="C5872" s="6">
        <v>123</v>
      </c>
      <c r="D5872" s="6">
        <v>109</v>
      </c>
      <c r="E5872" s="6">
        <v>98</v>
      </c>
      <c r="F5872" s="6">
        <v>141</v>
      </c>
    </row>
    <row r="5873" spans="2:6" x14ac:dyDescent="0.2">
      <c r="B5873" s="6" t="s">
        <v>46208</v>
      </c>
      <c r="C5873" s="6">
        <v>122</v>
      </c>
      <c r="D5873" s="6">
        <v>175</v>
      </c>
      <c r="E5873" s="6">
        <v>139</v>
      </c>
      <c r="F5873" s="6">
        <v>115</v>
      </c>
    </row>
    <row r="5874" spans="2:6" x14ac:dyDescent="0.2">
      <c r="B5874" s="6" t="s">
        <v>46209</v>
      </c>
      <c r="C5874" s="6">
        <v>148</v>
      </c>
      <c r="D5874" s="6">
        <v>197</v>
      </c>
      <c r="E5874" s="6">
        <v>183</v>
      </c>
      <c r="F5874" s="6">
        <v>118</v>
      </c>
    </row>
    <row r="5875" spans="2:6" x14ac:dyDescent="0.2">
      <c r="B5875" s="6" t="s">
        <v>46210</v>
      </c>
      <c r="C5875" s="6">
        <v>117</v>
      </c>
      <c r="D5875" s="6">
        <v>137</v>
      </c>
      <c r="E5875" s="6">
        <v>138</v>
      </c>
      <c r="F5875" s="6">
        <v>120</v>
      </c>
    </row>
    <row r="5876" spans="2:6" x14ac:dyDescent="0.2">
      <c r="B5876" s="6" t="s">
        <v>46211</v>
      </c>
      <c r="C5876" s="6">
        <v>129</v>
      </c>
      <c r="D5876" s="6">
        <v>146</v>
      </c>
      <c r="E5876" s="6">
        <v>169</v>
      </c>
      <c r="F5876" s="6">
        <v>145</v>
      </c>
    </row>
    <row r="5877" spans="2:6" x14ac:dyDescent="0.2">
      <c r="B5877" s="6" t="s">
        <v>46212</v>
      </c>
      <c r="C5877" s="6">
        <v>141</v>
      </c>
      <c r="D5877" s="6">
        <v>197</v>
      </c>
      <c r="E5877" s="6">
        <v>167</v>
      </c>
      <c r="F5877" s="6">
        <v>140</v>
      </c>
    </row>
    <row r="5878" spans="2:6" x14ac:dyDescent="0.2">
      <c r="B5878" s="6" t="s">
        <v>46213</v>
      </c>
      <c r="C5878" s="6">
        <v>108</v>
      </c>
      <c r="D5878" s="6">
        <v>162</v>
      </c>
      <c r="E5878" s="6">
        <v>205</v>
      </c>
      <c r="F5878" s="6">
        <v>102</v>
      </c>
    </row>
    <row r="5879" spans="2:6" x14ac:dyDescent="0.2">
      <c r="B5879" s="6" t="s">
        <v>46214</v>
      </c>
      <c r="C5879" s="6">
        <v>132</v>
      </c>
      <c r="D5879" s="6">
        <v>131</v>
      </c>
      <c r="E5879" s="6">
        <v>154</v>
      </c>
      <c r="F5879" s="6">
        <v>108</v>
      </c>
    </row>
    <row r="5880" spans="2:6" x14ac:dyDescent="0.2">
      <c r="B5880" s="6" t="s">
        <v>46215</v>
      </c>
      <c r="C5880" s="6">
        <v>150</v>
      </c>
      <c r="D5880" s="6">
        <v>123</v>
      </c>
      <c r="E5880" s="6">
        <v>106</v>
      </c>
      <c r="F5880" s="6">
        <v>136</v>
      </c>
    </row>
    <row r="5881" spans="2:6" x14ac:dyDescent="0.2">
      <c r="B5881" s="6" t="s">
        <v>46216</v>
      </c>
      <c r="C5881" s="6">
        <v>119</v>
      </c>
      <c r="D5881" s="6">
        <v>154</v>
      </c>
      <c r="E5881" s="6">
        <v>171</v>
      </c>
      <c r="F5881" s="6">
        <v>145</v>
      </c>
    </row>
    <row r="5882" spans="2:6" x14ac:dyDescent="0.2">
      <c r="B5882" s="6" t="s">
        <v>46217</v>
      </c>
      <c r="C5882" s="6">
        <v>127</v>
      </c>
      <c r="D5882" s="6">
        <v>136</v>
      </c>
      <c r="E5882" s="6">
        <v>127</v>
      </c>
      <c r="F5882" s="6">
        <v>91</v>
      </c>
    </row>
    <row r="5883" spans="2:6" x14ac:dyDescent="0.2">
      <c r="B5883" s="6" t="s">
        <v>46218</v>
      </c>
      <c r="C5883" s="6">
        <v>145</v>
      </c>
      <c r="D5883" s="6">
        <v>95</v>
      </c>
      <c r="E5883" s="6">
        <v>94</v>
      </c>
      <c r="F5883" s="6">
        <v>130</v>
      </c>
    </row>
    <row r="5884" spans="2:6" x14ac:dyDescent="0.2">
      <c r="B5884" s="6" t="s">
        <v>46219</v>
      </c>
      <c r="C5884" s="6">
        <v>147</v>
      </c>
      <c r="D5884" s="6">
        <v>120</v>
      </c>
      <c r="E5884" s="6">
        <v>132</v>
      </c>
      <c r="F5884" s="6">
        <v>111</v>
      </c>
    </row>
    <row r="5885" spans="2:6" x14ac:dyDescent="0.2">
      <c r="B5885" s="6" t="s">
        <v>46220</v>
      </c>
      <c r="C5885" s="6">
        <v>111</v>
      </c>
      <c r="D5885" s="6">
        <v>103</v>
      </c>
      <c r="E5885" s="6">
        <v>136</v>
      </c>
      <c r="F5885" s="6">
        <v>100</v>
      </c>
    </row>
    <row r="5886" spans="2:6" x14ac:dyDescent="0.2">
      <c r="B5886" s="6" t="s">
        <v>46221</v>
      </c>
      <c r="C5886" s="6">
        <v>112</v>
      </c>
      <c r="D5886" s="6">
        <v>156</v>
      </c>
      <c r="E5886" s="6">
        <v>126</v>
      </c>
      <c r="F5886" s="6">
        <v>121</v>
      </c>
    </row>
    <row r="5887" spans="2:6" x14ac:dyDescent="0.2">
      <c r="B5887" s="6" t="s">
        <v>46222</v>
      </c>
      <c r="C5887" s="6">
        <v>120</v>
      </c>
      <c r="D5887" s="6">
        <v>189</v>
      </c>
      <c r="E5887" s="6">
        <v>172</v>
      </c>
      <c r="F5887" s="6">
        <v>129</v>
      </c>
    </row>
    <row r="5888" spans="2:6" x14ac:dyDescent="0.2">
      <c r="B5888" s="6" t="s">
        <v>46223</v>
      </c>
      <c r="C5888" s="6">
        <v>125</v>
      </c>
      <c r="D5888" s="6">
        <v>138</v>
      </c>
      <c r="E5888" s="6">
        <v>182</v>
      </c>
      <c r="F5888" s="6">
        <v>91</v>
      </c>
    </row>
    <row r="5889" spans="2:6" x14ac:dyDescent="0.2">
      <c r="B5889" s="6" t="s">
        <v>46224</v>
      </c>
      <c r="C5889" s="6">
        <v>130</v>
      </c>
      <c r="D5889" s="6">
        <v>174</v>
      </c>
      <c r="E5889" s="6">
        <v>186</v>
      </c>
      <c r="F5889" s="6">
        <v>108</v>
      </c>
    </row>
    <row r="5890" spans="2:6" x14ac:dyDescent="0.2">
      <c r="B5890" s="6" t="s">
        <v>46225</v>
      </c>
      <c r="C5890" s="6">
        <v>142</v>
      </c>
      <c r="D5890" s="6">
        <v>152</v>
      </c>
      <c r="E5890" s="6">
        <v>208</v>
      </c>
      <c r="F5890" s="6">
        <v>138</v>
      </c>
    </row>
    <row r="5891" spans="2:6" x14ac:dyDescent="0.2">
      <c r="B5891" s="6" t="s">
        <v>46226</v>
      </c>
      <c r="C5891" s="6">
        <v>117</v>
      </c>
      <c r="D5891" s="6">
        <v>116</v>
      </c>
      <c r="E5891" s="6">
        <v>147</v>
      </c>
      <c r="F5891" s="6">
        <v>133</v>
      </c>
    </row>
    <row r="5892" spans="2:6" x14ac:dyDescent="0.2">
      <c r="B5892" s="6" t="s">
        <v>46227</v>
      </c>
      <c r="C5892" s="6">
        <v>177</v>
      </c>
      <c r="D5892" s="6">
        <v>82</v>
      </c>
      <c r="E5892" s="6">
        <v>80</v>
      </c>
      <c r="F5892" s="6">
        <v>139</v>
      </c>
    </row>
    <row r="5893" spans="2:6" x14ac:dyDescent="0.2">
      <c r="B5893" s="6" t="s">
        <v>46228</v>
      </c>
      <c r="C5893" s="6">
        <v>137</v>
      </c>
      <c r="D5893" s="6">
        <v>200</v>
      </c>
      <c r="E5893" s="6">
        <v>177</v>
      </c>
      <c r="F5893" s="6">
        <v>127</v>
      </c>
    </row>
    <row r="5894" spans="2:6" x14ac:dyDescent="0.2">
      <c r="B5894" s="6" t="s">
        <v>46229</v>
      </c>
      <c r="C5894" s="6">
        <v>183</v>
      </c>
      <c r="D5894" s="6">
        <v>117</v>
      </c>
      <c r="E5894" s="6">
        <v>109</v>
      </c>
      <c r="F5894" s="6">
        <v>172</v>
      </c>
    </row>
    <row r="5895" spans="2:6" x14ac:dyDescent="0.2">
      <c r="B5895" s="6" t="s">
        <v>46230</v>
      </c>
      <c r="C5895" s="6">
        <v>119</v>
      </c>
      <c r="D5895" s="6">
        <v>129</v>
      </c>
      <c r="E5895" s="6">
        <v>179</v>
      </c>
      <c r="F5895" s="6">
        <v>120</v>
      </c>
    </row>
    <row r="5896" spans="2:6" x14ac:dyDescent="0.2">
      <c r="B5896" s="6" t="s">
        <v>46231</v>
      </c>
      <c r="C5896" s="6">
        <v>144</v>
      </c>
      <c r="D5896" s="6">
        <v>136</v>
      </c>
      <c r="E5896" s="6">
        <v>154</v>
      </c>
      <c r="F5896" s="6">
        <v>133</v>
      </c>
    </row>
    <row r="5897" spans="2:6" x14ac:dyDescent="0.2">
      <c r="B5897" s="6" t="s">
        <v>46232</v>
      </c>
      <c r="C5897" s="6">
        <v>159</v>
      </c>
      <c r="D5897" s="6">
        <v>89</v>
      </c>
      <c r="E5897" s="6">
        <v>111</v>
      </c>
      <c r="F5897" s="6">
        <v>126</v>
      </c>
    </row>
    <row r="5898" spans="2:6" x14ac:dyDescent="0.2">
      <c r="B5898" s="6" t="s">
        <v>46233</v>
      </c>
      <c r="C5898" s="6">
        <v>167</v>
      </c>
      <c r="D5898" s="6">
        <v>158</v>
      </c>
      <c r="E5898" s="6">
        <v>161</v>
      </c>
      <c r="F5898" s="6">
        <v>137</v>
      </c>
    </row>
    <row r="5899" spans="2:6" x14ac:dyDescent="0.2">
      <c r="B5899" s="6" t="s">
        <v>46234</v>
      </c>
      <c r="C5899" s="6">
        <v>127</v>
      </c>
      <c r="D5899" s="6">
        <v>110</v>
      </c>
      <c r="E5899" s="6">
        <v>135</v>
      </c>
      <c r="F5899" s="6">
        <v>122</v>
      </c>
    </row>
    <row r="5900" spans="2:6" x14ac:dyDescent="0.2">
      <c r="B5900" s="6" t="s">
        <v>46235</v>
      </c>
      <c r="C5900" s="6">
        <v>30</v>
      </c>
      <c r="D5900" s="6">
        <v>147</v>
      </c>
      <c r="E5900" s="6">
        <v>152</v>
      </c>
      <c r="F5900" s="6">
        <v>44</v>
      </c>
    </row>
    <row r="5901" spans="2:6" x14ac:dyDescent="0.2">
      <c r="B5901" s="6" t="s">
        <v>46236</v>
      </c>
      <c r="C5901" s="6">
        <v>164</v>
      </c>
      <c r="D5901" s="6">
        <v>100</v>
      </c>
      <c r="E5901" s="6">
        <v>99</v>
      </c>
      <c r="F5901" s="6">
        <v>150</v>
      </c>
    </row>
    <row r="5902" spans="2:6" x14ac:dyDescent="0.2">
      <c r="B5902" s="6" t="s">
        <v>46237</v>
      </c>
      <c r="C5902" s="6">
        <v>157</v>
      </c>
      <c r="D5902" s="6">
        <v>178</v>
      </c>
      <c r="E5902" s="6">
        <v>193</v>
      </c>
      <c r="F5902" s="6">
        <v>132</v>
      </c>
    </row>
    <row r="5903" spans="2:6" x14ac:dyDescent="0.2">
      <c r="B5903" s="6" t="s">
        <v>46238</v>
      </c>
      <c r="C5903" s="6">
        <v>118</v>
      </c>
      <c r="D5903" s="6">
        <v>143</v>
      </c>
      <c r="E5903" s="6">
        <v>152</v>
      </c>
      <c r="F5903" s="6">
        <v>119</v>
      </c>
    </row>
    <row r="5904" spans="2:6" x14ac:dyDescent="0.2">
      <c r="B5904" s="6" t="s">
        <v>46239</v>
      </c>
      <c r="C5904" s="6">
        <v>86</v>
      </c>
      <c r="D5904" s="6">
        <v>167</v>
      </c>
      <c r="E5904" s="6">
        <v>114</v>
      </c>
      <c r="F5904" s="6">
        <v>157</v>
      </c>
    </row>
    <row r="5905" spans="2:6" x14ac:dyDescent="0.2">
      <c r="B5905" s="6" t="s">
        <v>46240</v>
      </c>
      <c r="C5905" s="6">
        <v>110</v>
      </c>
      <c r="D5905" s="6">
        <v>152</v>
      </c>
      <c r="E5905" s="6">
        <v>101</v>
      </c>
      <c r="F5905" s="6">
        <v>163</v>
      </c>
    </row>
    <row r="5906" spans="2:6" x14ac:dyDescent="0.2">
      <c r="B5906" s="6" t="s">
        <v>46241</v>
      </c>
      <c r="C5906" s="6">
        <v>119</v>
      </c>
      <c r="D5906" s="6">
        <v>211</v>
      </c>
      <c r="E5906" s="6">
        <v>154</v>
      </c>
      <c r="F5906" s="6">
        <v>202</v>
      </c>
    </row>
    <row r="5907" spans="2:6" x14ac:dyDescent="0.2">
      <c r="B5907" s="6" t="s">
        <v>46242</v>
      </c>
      <c r="C5907" s="6">
        <v>132</v>
      </c>
      <c r="D5907" s="6">
        <v>183</v>
      </c>
      <c r="E5907" s="6">
        <v>136</v>
      </c>
      <c r="F5907" s="6">
        <v>195</v>
      </c>
    </row>
    <row r="5908" spans="2:6" x14ac:dyDescent="0.2">
      <c r="B5908" s="6" t="s">
        <v>46243</v>
      </c>
      <c r="C5908" s="6">
        <v>116</v>
      </c>
      <c r="D5908" s="6">
        <v>141</v>
      </c>
      <c r="E5908" s="6">
        <v>119</v>
      </c>
      <c r="F5908" s="6">
        <v>162</v>
      </c>
    </row>
    <row r="5909" spans="2:6" x14ac:dyDescent="0.2">
      <c r="B5909" s="6" t="s">
        <v>46244</v>
      </c>
      <c r="C5909" s="6">
        <v>105</v>
      </c>
      <c r="D5909" s="6">
        <v>165</v>
      </c>
      <c r="E5909" s="6">
        <v>119</v>
      </c>
      <c r="F5909" s="6">
        <v>175</v>
      </c>
    </row>
    <row r="5910" spans="2:6" x14ac:dyDescent="0.2">
      <c r="B5910" s="6" t="s">
        <v>46245</v>
      </c>
      <c r="C5910" s="6">
        <v>97</v>
      </c>
      <c r="D5910" s="6">
        <v>195</v>
      </c>
      <c r="E5910" s="6">
        <v>127</v>
      </c>
      <c r="F5910" s="6">
        <v>113</v>
      </c>
    </row>
    <row r="5911" spans="2:6" x14ac:dyDescent="0.2">
      <c r="B5911" s="6" t="s">
        <v>46246</v>
      </c>
      <c r="C5911" s="6">
        <v>91</v>
      </c>
      <c r="D5911" s="6">
        <v>209</v>
      </c>
      <c r="E5911" s="6">
        <v>137</v>
      </c>
      <c r="F5911" s="6">
        <v>159</v>
      </c>
    </row>
    <row r="5912" spans="2:6" x14ac:dyDescent="0.2">
      <c r="B5912" s="6" t="s">
        <v>46247</v>
      </c>
      <c r="C5912" s="6">
        <v>126</v>
      </c>
      <c r="D5912" s="6">
        <v>137</v>
      </c>
      <c r="E5912" s="6">
        <v>102</v>
      </c>
      <c r="F5912" s="6">
        <v>177</v>
      </c>
    </row>
    <row r="5913" spans="2:6" x14ac:dyDescent="0.2">
      <c r="B5913" s="6" t="s">
        <v>46248</v>
      </c>
      <c r="C5913" s="6">
        <v>136</v>
      </c>
      <c r="D5913" s="6">
        <v>133</v>
      </c>
      <c r="E5913" s="6">
        <v>100</v>
      </c>
      <c r="F5913" s="6">
        <v>161</v>
      </c>
    </row>
    <row r="5914" spans="2:6" x14ac:dyDescent="0.2">
      <c r="B5914" s="6" t="s">
        <v>46249</v>
      </c>
      <c r="C5914" s="6">
        <v>139</v>
      </c>
      <c r="D5914" s="6">
        <v>209</v>
      </c>
      <c r="E5914" s="6">
        <v>137</v>
      </c>
      <c r="F5914" s="6">
        <v>175</v>
      </c>
    </row>
    <row r="5915" spans="2:6" x14ac:dyDescent="0.2">
      <c r="B5915" s="6" t="s">
        <v>46250</v>
      </c>
      <c r="C5915" s="6">
        <v>135</v>
      </c>
      <c r="D5915" s="6">
        <v>168</v>
      </c>
      <c r="E5915" s="6">
        <v>96</v>
      </c>
      <c r="F5915" s="6">
        <v>212</v>
      </c>
    </row>
    <row r="5916" spans="2:6" x14ac:dyDescent="0.2">
      <c r="B5916" s="6" t="s">
        <v>46251</v>
      </c>
      <c r="C5916" s="6">
        <v>115</v>
      </c>
      <c r="D5916" s="6">
        <v>156</v>
      </c>
      <c r="E5916" s="6">
        <v>119</v>
      </c>
      <c r="F5916" s="6">
        <v>135</v>
      </c>
    </row>
    <row r="5917" spans="2:6" x14ac:dyDescent="0.2">
      <c r="B5917" s="6" t="s">
        <v>46252</v>
      </c>
      <c r="C5917" s="6">
        <v>114</v>
      </c>
      <c r="D5917" s="6">
        <v>195</v>
      </c>
      <c r="E5917" s="6">
        <v>132</v>
      </c>
      <c r="F5917" s="6">
        <v>154</v>
      </c>
    </row>
    <row r="5918" spans="2:6" x14ac:dyDescent="0.2">
      <c r="B5918" s="6" t="s">
        <v>46253</v>
      </c>
      <c r="C5918" s="6">
        <v>108</v>
      </c>
      <c r="D5918" s="6">
        <v>131</v>
      </c>
      <c r="E5918" s="6">
        <v>96</v>
      </c>
      <c r="F5918" s="6">
        <v>156</v>
      </c>
    </row>
    <row r="5919" spans="2:6" x14ac:dyDescent="0.2">
      <c r="B5919" s="6" t="s">
        <v>46254</v>
      </c>
      <c r="C5919" s="6">
        <v>148</v>
      </c>
      <c r="D5919" s="6">
        <v>151</v>
      </c>
      <c r="E5919" s="6">
        <v>83</v>
      </c>
      <c r="F5919" s="6">
        <v>224</v>
      </c>
    </row>
    <row r="5920" spans="2:6" x14ac:dyDescent="0.2">
      <c r="B5920" s="6" t="s">
        <v>46255</v>
      </c>
      <c r="C5920" s="6">
        <v>127</v>
      </c>
      <c r="D5920" s="6">
        <v>164</v>
      </c>
      <c r="E5920" s="6">
        <v>112</v>
      </c>
      <c r="F5920" s="6">
        <v>96</v>
      </c>
    </row>
    <row r="5921" spans="2:6" x14ac:dyDescent="0.2">
      <c r="B5921" s="6" t="s">
        <v>46256</v>
      </c>
      <c r="C5921" s="6">
        <v>84</v>
      </c>
      <c r="D5921" s="6">
        <v>132</v>
      </c>
      <c r="E5921" s="6">
        <v>107</v>
      </c>
      <c r="F5921" s="6">
        <v>151</v>
      </c>
    </row>
    <row r="5922" spans="2:6" x14ac:dyDescent="0.2">
      <c r="B5922" s="6" t="s">
        <v>46257</v>
      </c>
      <c r="C5922" s="6">
        <v>75</v>
      </c>
      <c r="D5922" s="6">
        <v>178</v>
      </c>
      <c r="E5922" s="6">
        <v>127</v>
      </c>
      <c r="F5922" s="6">
        <v>117</v>
      </c>
    </row>
    <row r="5923" spans="2:6" x14ac:dyDescent="0.2">
      <c r="B5923" s="6" t="s">
        <v>46258</v>
      </c>
      <c r="C5923" s="6">
        <v>161</v>
      </c>
      <c r="D5923" s="6">
        <v>203</v>
      </c>
      <c r="E5923" s="6">
        <v>122</v>
      </c>
      <c r="F5923" s="6">
        <v>151</v>
      </c>
    </row>
    <row r="5924" spans="2:6" x14ac:dyDescent="0.2">
      <c r="B5924" s="6" t="s">
        <v>46259</v>
      </c>
      <c r="C5924" s="6">
        <v>102</v>
      </c>
      <c r="D5924" s="6">
        <v>192</v>
      </c>
      <c r="E5924" s="6">
        <v>145</v>
      </c>
      <c r="F5924" s="6">
        <v>153</v>
      </c>
    </row>
    <row r="5925" spans="2:6" x14ac:dyDescent="0.2">
      <c r="B5925" s="6" t="s">
        <v>46260</v>
      </c>
      <c r="C5925" s="6">
        <v>114</v>
      </c>
      <c r="D5925" s="6">
        <v>180</v>
      </c>
      <c r="E5925" s="6">
        <v>162</v>
      </c>
      <c r="F5925" s="6">
        <v>192</v>
      </c>
    </row>
    <row r="5926" spans="2:6" x14ac:dyDescent="0.2">
      <c r="B5926" s="6" t="s">
        <v>46261</v>
      </c>
      <c r="C5926" s="6">
        <v>100</v>
      </c>
      <c r="D5926" s="6">
        <v>143</v>
      </c>
      <c r="E5926" s="6">
        <v>107</v>
      </c>
      <c r="F5926" s="6">
        <v>139</v>
      </c>
    </row>
    <row r="5927" spans="2:6" x14ac:dyDescent="0.2">
      <c r="B5927" s="6" t="s">
        <v>46262</v>
      </c>
      <c r="C5927" s="6">
        <v>114</v>
      </c>
      <c r="D5927" s="6">
        <v>165</v>
      </c>
      <c r="E5927" s="6">
        <v>120</v>
      </c>
      <c r="F5927" s="6">
        <v>159</v>
      </c>
    </row>
    <row r="5928" spans="2:6" x14ac:dyDescent="0.2">
      <c r="B5928" s="6" t="s">
        <v>46263</v>
      </c>
      <c r="C5928" s="6">
        <v>121</v>
      </c>
      <c r="D5928" s="6">
        <v>209</v>
      </c>
      <c r="E5928" s="6">
        <v>148</v>
      </c>
      <c r="F5928" s="6">
        <v>177</v>
      </c>
    </row>
    <row r="5929" spans="2:6" x14ac:dyDescent="0.2">
      <c r="B5929" s="6" t="s">
        <v>46264</v>
      </c>
      <c r="C5929" s="6">
        <v>102</v>
      </c>
      <c r="D5929" s="6">
        <v>227</v>
      </c>
      <c r="E5929" s="6">
        <v>156</v>
      </c>
      <c r="F5929" s="6">
        <v>148</v>
      </c>
    </row>
    <row r="5930" spans="2:6" x14ac:dyDescent="0.2">
      <c r="B5930" s="6" t="s">
        <v>46265</v>
      </c>
      <c r="C5930" s="6">
        <v>104</v>
      </c>
      <c r="D5930" s="6">
        <v>152</v>
      </c>
      <c r="E5930" s="6">
        <v>118</v>
      </c>
      <c r="F5930" s="6">
        <v>144</v>
      </c>
    </row>
    <row r="5931" spans="2:6" x14ac:dyDescent="0.2">
      <c r="B5931" s="6" t="s">
        <v>46266</v>
      </c>
      <c r="C5931" s="6">
        <v>145</v>
      </c>
      <c r="D5931" s="6">
        <v>236</v>
      </c>
      <c r="E5931" s="6">
        <v>142</v>
      </c>
      <c r="F5931" s="6">
        <v>178</v>
      </c>
    </row>
    <row r="5932" spans="2:6" x14ac:dyDescent="0.2">
      <c r="B5932" s="6" t="s">
        <v>46267</v>
      </c>
      <c r="C5932" s="6">
        <v>136</v>
      </c>
      <c r="D5932" s="6">
        <v>221</v>
      </c>
      <c r="E5932" s="6">
        <v>132</v>
      </c>
      <c r="F5932" s="6">
        <v>181</v>
      </c>
    </row>
    <row r="5933" spans="2:6" x14ac:dyDescent="0.2">
      <c r="B5933" s="6" t="s">
        <v>46268</v>
      </c>
      <c r="C5933" s="6">
        <v>75</v>
      </c>
      <c r="D5933" s="6">
        <v>163</v>
      </c>
      <c r="E5933" s="6">
        <v>137</v>
      </c>
      <c r="F5933" s="6">
        <v>104</v>
      </c>
    </row>
    <row r="5934" spans="2:6" x14ac:dyDescent="0.2">
      <c r="B5934" s="6" t="s">
        <v>46269</v>
      </c>
      <c r="C5934" s="6">
        <v>103</v>
      </c>
      <c r="D5934" s="6">
        <v>207</v>
      </c>
      <c r="E5934" s="6">
        <v>150</v>
      </c>
      <c r="F5934" s="6">
        <v>176</v>
      </c>
    </row>
    <row r="5935" spans="2:6" x14ac:dyDescent="0.2">
      <c r="B5935" s="6" t="s">
        <v>46270</v>
      </c>
      <c r="C5935" s="6">
        <v>118</v>
      </c>
      <c r="D5935" s="6">
        <v>164</v>
      </c>
      <c r="E5935" s="6">
        <v>132</v>
      </c>
      <c r="F5935" s="6">
        <v>139</v>
      </c>
    </row>
    <row r="5936" spans="2:6" x14ac:dyDescent="0.2">
      <c r="B5936" s="6" t="s">
        <v>46271</v>
      </c>
      <c r="C5936" s="6">
        <v>125</v>
      </c>
      <c r="D5936" s="6">
        <v>213</v>
      </c>
      <c r="E5936" s="6">
        <v>137</v>
      </c>
      <c r="F5936" s="6">
        <v>162</v>
      </c>
    </row>
    <row r="5937" spans="2:6" x14ac:dyDescent="0.2">
      <c r="B5937" s="6" t="s">
        <v>46272</v>
      </c>
      <c r="C5937" s="6">
        <v>126</v>
      </c>
      <c r="D5937" s="6">
        <v>202</v>
      </c>
      <c r="E5937" s="6">
        <v>144</v>
      </c>
      <c r="F5937" s="6">
        <v>163</v>
      </c>
    </row>
    <row r="5938" spans="2:6" x14ac:dyDescent="0.2">
      <c r="B5938" s="6" t="s">
        <v>46273</v>
      </c>
      <c r="C5938" s="6">
        <v>95</v>
      </c>
      <c r="D5938" s="6">
        <v>227</v>
      </c>
      <c r="E5938" s="6">
        <v>159</v>
      </c>
      <c r="F5938" s="6">
        <v>109</v>
      </c>
    </row>
    <row r="5939" spans="2:6" x14ac:dyDescent="0.2">
      <c r="B5939" s="6" t="s">
        <v>46274</v>
      </c>
      <c r="C5939" s="6">
        <v>107</v>
      </c>
      <c r="D5939" s="6">
        <v>169</v>
      </c>
      <c r="E5939" s="6">
        <v>133</v>
      </c>
      <c r="F5939" s="6">
        <v>153</v>
      </c>
    </row>
    <row r="5940" spans="2:6" x14ac:dyDescent="0.2">
      <c r="B5940" s="6" t="s">
        <v>46275</v>
      </c>
      <c r="C5940" s="6">
        <v>111</v>
      </c>
      <c r="D5940" s="6">
        <v>137</v>
      </c>
      <c r="E5940" s="6">
        <v>115</v>
      </c>
      <c r="F5940" s="6">
        <v>159</v>
      </c>
    </row>
    <row r="5941" spans="2:6" x14ac:dyDescent="0.2">
      <c r="B5941" s="6" t="s">
        <v>46276</v>
      </c>
      <c r="C5941" s="6">
        <v>126</v>
      </c>
      <c r="D5941" s="6">
        <v>153</v>
      </c>
      <c r="E5941" s="6">
        <v>118</v>
      </c>
      <c r="F5941" s="6">
        <v>182</v>
      </c>
    </row>
    <row r="5942" spans="2:6" x14ac:dyDescent="0.2">
      <c r="B5942" s="6" t="s">
        <v>46277</v>
      </c>
      <c r="C5942" s="6">
        <v>109</v>
      </c>
      <c r="D5942" s="6">
        <v>133</v>
      </c>
      <c r="E5942" s="6">
        <v>99</v>
      </c>
      <c r="F5942" s="6">
        <v>170</v>
      </c>
    </row>
    <row r="5943" spans="2:6" x14ac:dyDescent="0.2">
      <c r="B5943" s="6" t="s">
        <v>46278</v>
      </c>
      <c r="C5943" s="6">
        <v>139</v>
      </c>
      <c r="D5943" s="6">
        <v>181</v>
      </c>
      <c r="E5943" s="6">
        <v>121</v>
      </c>
      <c r="F5943" s="6">
        <v>151</v>
      </c>
    </row>
    <row r="5944" spans="2:6" x14ac:dyDescent="0.2">
      <c r="B5944" s="6" t="s">
        <v>46279</v>
      </c>
      <c r="C5944" s="6">
        <v>101</v>
      </c>
      <c r="D5944" s="6">
        <v>191</v>
      </c>
      <c r="E5944" s="6">
        <v>149</v>
      </c>
      <c r="F5944" s="6">
        <v>137</v>
      </c>
    </row>
    <row r="5945" spans="2:6" x14ac:dyDescent="0.2">
      <c r="B5945" s="6" t="s">
        <v>46280</v>
      </c>
      <c r="C5945" s="6">
        <v>106</v>
      </c>
      <c r="D5945" s="6">
        <v>129</v>
      </c>
      <c r="E5945" s="6">
        <v>98</v>
      </c>
      <c r="F5945" s="6">
        <v>179</v>
      </c>
    </row>
    <row r="5946" spans="2:6" x14ac:dyDescent="0.2">
      <c r="B5946" s="6" t="s">
        <v>46281</v>
      </c>
      <c r="C5946" s="6">
        <v>136</v>
      </c>
      <c r="D5946" s="6">
        <v>217</v>
      </c>
      <c r="E5946" s="6">
        <v>145</v>
      </c>
      <c r="F5946" s="6">
        <v>136</v>
      </c>
    </row>
    <row r="5947" spans="2:6" x14ac:dyDescent="0.2">
      <c r="B5947" s="6" t="s">
        <v>46282</v>
      </c>
      <c r="C5947" s="6">
        <v>107</v>
      </c>
      <c r="D5947" s="6">
        <v>112</v>
      </c>
      <c r="E5947" s="6">
        <v>76</v>
      </c>
      <c r="F5947" s="6">
        <v>160</v>
      </c>
    </row>
    <row r="5948" spans="2:6" x14ac:dyDescent="0.2">
      <c r="B5948" s="6" t="s">
        <v>46283</v>
      </c>
      <c r="C5948" s="6">
        <v>123</v>
      </c>
      <c r="D5948" s="6">
        <v>175</v>
      </c>
      <c r="E5948" s="6">
        <v>134</v>
      </c>
      <c r="F5948" s="6">
        <v>167</v>
      </c>
    </row>
    <row r="5949" spans="2:6" x14ac:dyDescent="0.2">
      <c r="B5949" s="6" t="s">
        <v>46284</v>
      </c>
      <c r="C5949" s="6">
        <v>99</v>
      </c>
      <c r="D5949" s="6">
        <v>202</v>
      </c>
      <c r="E5949" s="6">
        <v>135</v>
      </c>
      <c r="F5949" s="6">
        <v>184</v>
      </c>
    </row>
    <row r="5950" spans="2:6" x14ac:dyDescent="0.2">
      <c r="B5950" s="6" t="s">
        <v>46285</v>
      </c>
      <c r="C5950" s="6">
        <v>92</v>
      </c>
      <c r="D5950" s="6">
        <v>151</v>
      </c>
      <c r="E5950" s="6">
        <v>108</v>
      </c>
      <c r="F5950" s="6">
        <v>157</v>
      </c>
    </row>
    <row r="5951" spans="2:6" x14ac:dyDescent="0.2">
      <c r="B5951" s="6" t="s">
        <v>46286</v>
      </c>
      <c r="C5951" s="6">
        <v>94</v>
      </c>
      <c r="D5951" s="6">
        <v>167</v>
      </c>
      <c r="E5951" s="6">
        <v>111</v>
      </c>
      <c r="F5951" s="6">
        <v>149</v>
      </c>
    </row>
    <row r="5952" spans="2:6" x14ac:dyDescent="0.2">
      <c r="B5952" s="6" t="s">
        <v>46287</v>
      </c>
      <c r="C5952" s="6">
        <v>132</v>
      </c>
      <c r="D5952" s="6">
        <v>160</v>
      </c>
      <c r="E5952" s="6">
        <v>105</v>
      </c>
      <c r="F5952" s="6">
        <v>180</v>
      </c>
    </row>
    <row r="5953" spans="2:6" x14ac:dyDescent="0.2">
      <c r="B5953" s="6" t="s">
        <v>46288</v>
      </c>
      <c r="C5953" s="6">
        <v>104</v>
      </c>
      <c r="D5953" s="6">
        <v>150</v>
      </c>
      <c r="E5953" s="6">
        <v>132</v>
      </c>
      <c r="F5953" s="6">
        <v>153</v>
      </c>
    </row>
    <row r="5954" spans="2:6" x14ac:dyDescent="0.2">
      <c r="B5954" s="6" t="s">
        <v>46289</v>
      </c>
      <c r="C5954" s="6">
        <v>109</v>
      </c>
      <c r="D5954" s="6">
        <v>132</v>
      </c>
      <c r="E5954" s="6">
        <v>101</v>
      </c>
      <c r="F5954" s="6">
        <v>153</v>
      </c>
    </row>
    <row r="5955" spans="2:6" x14ac:dyDescent="0.2">
      <c r="B5955" s="6" t="s">
        <v>46290</v>
      </c>
      <c r="C5955" s="6">
        <v>93</v>
      </c>
      <c r="D5955" s="6">
        <v>144</v>
      </c>
      <c r="E5955" s="6">
        <v>132</v>
      </c>
      <c r="F5955" s="6">
        <v>126</v>
      </c>
    </row>
    <row r="5956" spans="2:6" x14ac:dyDescent="0.2">
      <c r="B5956" s="6" t="s">
        <v>46291</v>
      </c>
      <c r="C5956" s="6">
        <v>96</v>
      </c>
      <c r="D5956" s="6">
        <v>200</v>
      </c>
      <c r="E5956" s="6">
        <v>162</v>
      </c>
      <c r="F5956" s="6">
        <v>131</v>
      </c>
    </row>
    <row r="5957" spans="2:6" x14ac:dyDescent="0.2">
      <c r="B5957" s="6" t="s">
        <v>46292</v>
      </c>
      <c r="C5957" s="6">
        <v>107</v>
      </c>
      <c r="D5957" s="6">
        <v>203</v>
      </c>
      <c r="E5957" s="6">
        <v>122</v>
      </c>
      <c r="F5957" s="6">
        <v>162</v>
      </c>
    </row>
    <row r="5958" spans="2:6" x14ac:dyDescent="0.2">
      <c r="B5958" s="6" t="s">
        <v>46293</v>
      </c>
      <c r="C5958" s="6">
        <v>88</v>
      </c>
      <c r="D5958" s="6">
        <v>165</v>
      </c>
      <c r="E5958" s="6">
        <v>99</v>
      </c>
      <c r="F5958" s="6">
        <v>101</v>
      </c>
    </row>
    <row r="5959" spans="2:6" x14ac:dyDescent="0.2">
      <c r="B5959" s="6" t="s">
        <v>46294</v>
      </c>
      <c r="C5959" s="6">
        <v>116</v>
      </c>
      <c r="D5959" s="6">
        <v>150</v>
      </c>
      <c r="E5959" s="6">
        <v>126</v>
      </c>
      <c r="F5959" s="6">
        <v>164</v>
      </c>
    </row>
    <row r="5960" spans="2:6" x14ac:dyDescent="0.2">
      <c r="B5960" s="6" t="s">
        <v>46295</v>
      </c>
      <c r="C5960" s="6">
        <v>65</v>
      </c>
      <c r="D5960" s="6">
        <v>151</v>
      </c>
      <c r="E5960" s="6">
        <v>125</v>
      </c>
      <c r="F5960" s="6">
        <v>93</v>
      </c>
    </row>
    <row r="5961" spans="2:6" x14ac:dyDescent="0.2">
      <c r="B5961" s="6" t="s">
        <v>46296</v>
      </c>
      <c r="C5961" s="6">
        <v>140</v>
      </c>
      <c r="D5961" s="6">
        <v>170</v>
      </c>
      <c r="E5961" s="6">
        <v>108</v>
      </c>
      <c r="F5961" s="6">
        <v>171</v>
      </c>
    </row>
    <row r="5962" spans="2:6" x14ac:dyDescent="0.2">
      <c r="B5962" s="6" t="s">
        <v>46297</v>
      </c>
      <c r="C5962" s="6">
        <v>116</v>
      </c>
      <c r="D5962" s="6">
        <v>150</v>
      </c>
      <c r="E5962" s="6">
        <v>108</v>
      </c>
      <c r="F5962" s="6">
        <v>148</v>
      </c>
    </row>
    <row r="5963" spans="2:6" x14ac:dyDescent="0.2">
      <c r="B5963" s="6" t="s">
        <v>46298</v>
      </c>
      <c r="C5963" s="6">
        <v>135</v>
      </c>
      <c r="D5963" s="6">
        <v>196</v>
      </c>
      <c r="E5963" s="6">
        <v>116</v>
      </c>
      <c r="F5963" s="6">
        <v>144</v>
      </c>
    </row>
    <row r="5964" spans="2:6" x14ac:dyDescent="0.2">
      <c r="B5964" s="6" t="s">
        <v>46299</v>
      </c>
      <c r="C5964" s="6">
        <v>135</v>
      </c>
      <c r="D5964" s="6">
        <v>197</v>
      </c>
      <c r="E5964" s="6">
        <v>160</v>
      </c>
      <c r="F5964" s="6">
        <v>151</v>
      </c>
    </row>
    <row r="5965" spans="2:6" x14ac:dyDescent="0.2">
      <c r="B5965" s="6" t="s">
        <v>46300</v>
      </c>
      <c r="C5965" s="6">
        <v>130</v>
      </c>
      <c r="D5965" s="6">
        <v>119</v>
      </c>
      <c r="E5965" s="6">
        <v>97</v>
      </c>
      <c r="F5965" s="6">
        <v>191</v>
      </c>
    </row>
    <row r="5966" spans="2:6" x14ac:dyDescent="0.2">
      <c r="B5966" s="6" t="s">
        <v>46301</v>
      </c>
      <c r="C5966" s="6">
        <v>115</v>
      </c>
      <c r="D5966" s="6">
        <v>125</v>
      </c>
      <c r="E5966" s="6">
        <v>82</v>
      </c>
      <c r="F5966" s="6">
        <v>151</v>
      </c>
    </row>
    <row r="5967" spans="2:6" x14ac:dyDescent="0.2">
      <c r="B5967" s="6" t="s">
        <v>46302</v>
      </c>
      <c r="C5967" s="6">
        <v>116</v>
      </c>
      <c r="D5967" s="6">
        <v>170</v>
      </c>
      <c r="E5967" s="6">
        <v>94</v>
      </c>
      <c r="F5967" s="6">
        <v>189</v>
      </c>
    </row>
    <row r="5968" spans="2:6" x14ac:dyDescent="0.2">
      <c r="B5968" s="6" t="s">
        <v>46303</v>
      </c>
      <c r="C5968" s="6">
        <v>124</v>
      </c>
      <c r="D5968" s="6">
        <v>182</v>
      </c>
      <c r="E5968" s="6">
        <v>148</v>
      </c>
      <c r="F5968" s="6">
        <v>153</v>
      </c>
    </row>
    <row r="5969" spans="2:6" x14ac:dyDescent="0.2">
      <c r="B5969" s="6" t="s">
        <v>46304</v>
      </c>
      <c r="C5969" s="6">
        <v>101</v>
      </c>
      <c r="D5969" s="6">
        <v>115</v>
      </c>
      <c r="E5969" s="6">
        <v>90</v>
      </c>
      <c r="F5969" s="6">
        <v>173</v>
      </c>
    </row>
    <row r="5970" spans="2:6" x14ac:dyDescent="0.2">
      <c r="B5970" s="6" t="s">
        <v>46305</v>
      </c>
      <c r="C5970" s="6">
        <v>131</v>
      </c>
      <c r="D5970" s="6">
        <v>179</v>
      </c>
      <c r="E5970" s="6">
        <v>120</v>
      </c>
      <c r="F5970" s="6">
        <v>157</v>
      </c>
    </row>
    <row r="5971" spans="2:6" x14ac:dyDescent="0.2">
      <c r="B5971" s="6" t="s">
        <v>46306</v>
      </c>
      <c r="C5971" s="6">
        <v>134</v>
      </c>
      <c r="D5971" s="6">
        <v>80</v>
      </c>
      <c r="E5971" s="6">
        <v>57</v>
      </c>
      <c r="F5971" s="6">
        <v>168</v>
      </c>
    </row>
    <row r="5972" spans="2:6" x14ac:dyDescent="0.2">
      <c r="B5972" s="6" t="s">
        <v>46307</v>
      </c>
      <c r="C5972" s="6">
        <v>126</v>
      </c>
      <c r="D5972" s="6">
        <v>161</v>
      </c>
      <c r="E5972" s="6">
        <v>130</v>
      </c>
      <c r="F5972" s="6">
        <v>144</v>
      </c>
    </row>
    <row r="5973" spans="2:6" x14ac:dyDescent="0.2">
      <c r="B5973" s="6" t="s">
        <v>46308</v>
      </c>
      <c r="C5973" s="6">
        <v>86</v>
      </c>
      <c r="D5973" s="6">
        <v>193</v>
      </c>
      <c r="E5973" s="6">
        <v>116</v>
      </c>
      <c r="F5973" s="6">
        <v>129</v>
      </c>
    </row>
    <row r="5974" spans="2:6" x14ac:dyDescent="0.2">
      <c r="B5974" s="6" t="s">
        <v>46309</v>
      </c>
      <c r="C5974" s="6">
        <v>84</v>
      </c>
      <c r="D5974" s="6">
        <v>247</v>
      </c>
      <c r="E5974" s="6">
        <v>155</v>
      </c>
      <c r="F5974" s="6">
        <v>146</v>
      </c>
    </row>
    <row r="5975" spans="2:6" x14ac:dyDescent="0.2">
      <c r="B5975" s="6" t="s">
        <v>46310</v>
      </c>
      <c r="C5975" s="6">
        <v>108</v>
      </c>
      <c r="D5975" s="6">
        <v>155</v>
      </c>
      <c r="E5975" s="6">
        <v>136</v>
      </c>
      <c r="F5975" s="6">
        <v>158</v>
      </c>
    </row>
    <row r="5976" spans="2:6" x14ac:dyDescent="0.2">
      <c r="B5976" s="6" t="s">
        <v>46311</v>
      </c>
      <c r="C5976" s="6">
        <v>118</v>
      </c>
      <c r="D5976" s="6">
        <v>202</v>
      </c>
      <c r="E5976" s="6">
        <v>136</v>
      </c>
      <c r="F5976" s="6">
        <v>173</v>
      </c>
    </row>
    <row r="5977" spans="2:6" x14ac:dyDescent="0.2">
      <c r="B5977" s="6" t="s">
        <v>46312</v>
      </c>
      <c r="C5977" s="6">
        <v>130</v>
      </c>
      <c r="D5977" s="6">
        <v>212</v>
      </c>
      <c r="E5977" s="6">
        <v>130</v>
      </c>
      <c r="F5977" s="6">
        <v>176</v>
      </c>
    </row>
    <row r="5978" spans="2:6" x14ac:dyDescent="0.2">
      <c r="B5978" s="6" t="s">
        <v>46313</v>
      </c>
      <c r="C5978" s="6">
        <v>103</v>
      </c>
      <c r="D5978" s="6">
        <v>235</v>
      </c>
      <c r="E5978" s="6">
        <v>183</v>
      </c>
      <c r="F5978" s="6">
        <v>125</v>
      </c>
    </row>
    <row r="5979" spans="2:6" x14ac:dyDescent="0.2">
      <c r="B5979" s="6" t="s">
        <v>46314</v>
      </c>
      <c r="C5979" s="6">
        <v>93</v>
      </c>
      <c r="D5979" s="6">
        <v>177</v>
      </c>
      <c r="E5979" s="6">
        <v>128</v>
      </c>
      <c r="F5979" s="6">
        <v>120</v>
      </c>
    </row>
    <row r="5980" spans="2:6" x14ac:dyDescent="0.2">
      <c r="B5980" s="6" t="s">
        <v>46315</v>
      </c>
      <c r="C5980" s="6">
        <v>125</v>
      </c>
      <c r="D5980" s="6">
        <v>165</v>
      </c>
      <c r="E5980" s="6">
        <v>117</v>
      </c>
      <c r="F5980" s="6">
        <v>175</v>
      </c>
    </row>
    <row r="5981" spans="2:6" x14ac:dyDescent="0.2">
      <c r="B5981" s="6" t="s">
        <v>46316</v>
      </c>
      <c r="C5981" s="6">
        <v>99</v>
      </c>
      <c r="D5981" s="6">
        <v>189</v>
      </c>
      <c r="E5981" s="6">
        <v>154</v>
      </c>
      <c r="F5981" s="6">
        <v>171</v>
      </c>
    </row>
    <row r="5982" spans="2:6" x14ac:dyDescent="0.2">
      <c r="B5982" s="6" t="s">
        <v>46317</v>
      </c>
      <c r="C5982" s="6">
        <v>97</v>
      </c>
      <c r="D5982" s="6">
        <v>150</v>
      </c>
      <c r="E5982" s="6">
        <v>130</v>
      </c>
      <c r="F5982" s="6">
        <v>124</v>
      </c>
    </row>
    <row r="5983" spans="2:6" x14ac:dyDescent="0.2">
      <c r="B5983" s="6" t="s">
        <v>46318</v>
      </c>
      <c r="C5983" s="6">
        <v>100</v>
      </c>
      <c r="D5983" s="6">
        <v>100</v>
      </c>
      <c r="E5983" s="6">
        <v>82</v>
      </c>
      <c r="F5983" s="6">
        <v>139</v>
      </c>
    </row>
    <row r="5984" spans="2:6" x14ac:dyDescent="0.2">
      <c r="B5984" s="6" t="s">
        <v>46319</v>
      </c>
      <c r="C5984" s="6">
        <v>115</v>
      </c>
      <c r="D5984" s="6">
        <v>172</v>
      </c>
      <c r="E5984" s="6">
        <v>129</v>
      </c>
      <c r="F5984" s="6">
        <v>135</v>
      </c>
    </row>
    <row r="5985" spans="2:6" x14ac:dyDescent="0.2">
      <c r="B5985" s="6" t="s">
        <v>46320</v>
      </c>
      <c r="C5985" s="6">
        <v>81</v>
      </c>
      <c r="D5985" s="6">
        <v>131</v>
      </c>
      <c r="E5985" s="6">
        <v>103</v>
      </c>
      <c r="F5985" s="6">
        <v>138</v>
      </c>
    </row>
    <row r="5986" spans="2:6" x14ac:dyDescent="0.2">
      <c r="B5986" s="6" t="s">
        <v>46321</v>
      </c>
      <c r="C5986" s="6">
        <v>138</v>
      </c>
      <c r="D5986" s="6">
        <v>162</v>
      </c>
      <c r="E5986" s="6">
        <v>118</v>
      </c>
      <c r="F5986" s="6">
        <v>134</v>
      </c>
    </row>
    <row r="5987" spans="2:6" x14ac:dyDescent="0.2">
      <c r="B5987" s="6" t="s">
        <v>46322</v>
      </c>
      <c r="C5987" s="6">
        <v>88</v>
      </c>
      <c r="D5987" s="6">
        <v>188</v>
      </c>
      <c r="E5987" s="6">
        <v>143</v>
      </c>
      <c r="F5987" s="6">
        <v>155</v>
      </c>
    </row>
    <row r="5988" spans="2:6" x14ac:dyDescent="0.2">
      <c r="B5988" s="6" t="s">
        <v>46323</v>
      </c>
      <c r="C5988" s="6">
        <v>98</v>
      </c>
      <c r="D5988" s="6">
        <v>178</v>
      </c>
      <c r="E5988" s="6">
        <v>121</v>
      </c>
      <c r="F5988" s="6">
        <v>148</v>
      </c>
    </row>
    <row r="5989" spans="2:6" x14ac:dyDescent="0.2">
      <c r="B5989" s="6" t="s">
        <v>46324</v>
      </c>
      <c r="C5989" s="6">
        <v>95</v>
      </c>
      <c r="D5989" s="6">
        <v>218</v>
      </c>
      <c r="E5989" s="6">
        <v>164</v>
      </c>
      <c r="F5989" s="6">
        <v>148</v>
      </c>
    </row>
    <row r="5990" spans="2:6" x14ac:dyDescent="0.2">
      <c r="B5990" s="6" t="s">
        <v>46325</v>
      </c>
      <c r="C5990" s="6">
        <v>142</v>
      </c>
      <c r="D5990" s="6">
        <v>234</v>
      </c>
      <c r="E5990" s="6">
        <v>174</v>
      </c>
      <c r="F5990" s="6">
        <v>182</v>
      </c>
    </row>
    <row r="5991" spans="2:6" x14ac:dyDescent="0.2">
      <c r="B5991" s="6" t="s">
        <v>46326</v>
      </c>
      <c r="C5991" s="6">
        <v>109</v>
      </c>
      <c r="D5991" s="6">
        <v>154</v>
      </c>
      <c r="E5991" s="6">
        <v>90</v>
      </c>
      <c r="F5991" s="6">
        <v>152</v>
      </c>
    </row>
    <row r="5992" spans="2:6" x14ac:dyDescent="0.2">
      <c r="B5992" s="6" t="s">
        <v>46327</v>
      </c>
      <c r="C5992" s="6">
        <v>169</v>
      </c>
      <c r="D5992" s="6">
        <v>81</v>
      </c>
      <c r="E5992" s="6">
        <v>39</v>
      </c>
      <c r="F5992" s="6">
        <v>183</v>
      </c>
    </row>
    <row r="5993" spans="2:6" x14ac:dyDescent="0.2">
      <c r="B5993" s="6" t="s">
        <v>46328</v>
      </c>
      <c r="C5993" s="6">
        <v>105</v>
      </c>
      <c r="D5993" s="6">
        <v>224</v>
      </c>
      <c r="E5993" s="6">
        <v>180</v>
      </c>
      <c r="F5993" s="6">
        <v>157</v>
      </c>
    </row>
    <row r="5994" spans="2:6" x14ac:dyDescent="0.2">
      <c r="B5994" s="6" t="s">
        <v>46329</v>
      </c>
      <c r="C5994" s="6">
        <v>133</v>
      </c>
      <c r="D5994" s="6">
        <v>140</v>
      </c>
      <c r="E5994" s="6">
        <v>79</v>
      </c>
      <c r="F5994" s="6">
        <v>196</v>
      </c>
    </row>
    <row r="5995" spans="2:6" x14ac:dyDescent="0.2">
      <c r="B5995" s="6" t="s">
        <v>46330</v>
      </c>
      <c r="C5995" s="6">
        <v>124</v>
      </c>
      <c r="D5995" s="6">
        <v>179</v>
      </c>
      <c r="E5995" s="6">
        <v>136</v>
      </c>
      <c r="F5995" s="6">
        <v>158</v>
      </c>
    </row>
    <row r="5996" spans="2:6" x14ac:dyDescent="0.2">
      <c r="B5996" s="6" t="s">
        <v>46331</v>
      </c>
      <c r="C5996" s="6">
        <v>132</v>
      </c>
      <c r="D5996" s="6">
        <v>165</v>
      </c>
      <c r="E5996" s="6">
        <v>123</v>
      </c>
      <c r="F5996" s="6">
        <v>192</v>
      </c>
    </row>
    <row r="5997" spans="2:6" x14ac:dyDescent="0.2">
      <c r="B5997" s="6" t="s">
        <v>46332</v>
      </c>
      <c r="C5997" s="6">
        <v>132</v>
      </c>
      <c r="D5997" s="6">
        <v>127</v>
      </c>
      <c r="E5997" s="6">
        <v>103</v>
      </c>
      <c r="F5997" s="6">
        <v>206</v>
      </c>
    </row>
    <row r="5998" spans="2:6" x14ac:dyDescent="0.2">
      <c r="B5998" s="6" t="s">
        <v>46333</v>
      </c>
      <c r="C5998" s="6">
        <v>140</v>
      </c>
      <c r="D5998" s="6">
        <v>228</v>
      </c>
      <c r="E5998" s="6">
        <v>118</v>
      </c>
      <c r="F5998" s="6">
        <v>141</v>
      </c>
    </row>
    <row r="5999" spans="2:6" x14ac:dyDescent="0.2">
      <c r="B5999" s="6" t="s">
        <v>46334</v>
      </c>
      <c r="C5999" s="6">
        <v>131</v>
      </c>
      <c r="D5999" s="6">
        <v>179</v>
      </c>
      <c r="E5999" s="6">
        <v>119</v>
      </c>
      <c r="F5999" s="6">
        <v>138</v>
      </c>
    </row>
    <row r="6000" spans="2:6" x14ac:dyDescent="0.2">
      <c r="B6000" s="6" t="s">
        <v>46335</v>
      </c>
      <c r="C6000" s="6">
        <v>35</v>
      </c>
      <c r="D6000" s="6">
        <v>209</v>
      </c>
      <c r="E6000" s="6">
        <v>107</v>
      </c>
      <c r="F6000" s="6">
        <v>76</v>
      </c>
    </row>
    <row r="6001" spans="2:6" x14ac:dyDescent="0.2">
      <c r="B6001" s="6" t="s">
        <v>46336</v>
      </c>
      <c r="C6001" s="6">
        <v>140</v>
      </c>
      <c r="D6001" s="6">
        <v>127</v>
      </c>
      <c r="E6001" s="6">
        <v>82</v>
      </c>
      <c r="F6001" s="6">
        <v>180</v>
      </c>
    </row>
    <row r="6002" spans="2:6" x14ac:dyDescent="0.2">
      <c r="B6002" s="6" t="s">
        <v>46337</v>
      </c>
      <c r="C6002" s="6">
        <v>127</v>
      </c>
      <c r="D6002" s="6">
        <v>211</v>
      </c>
      <c r="E6002" s="6">
        <v>135</v>
      </c>
      <c r="F6002" s="6">
        <v>169</v>
      </c>
    </row>
    <row r="6003" spans="2:6" x14ac:dyDescent="0.2">
      <c r="B6003" s="6" t="s">
        <v>46338</v>
      </c>
      <c r="C6003" s="6">
        <v>117</v>
      </c>
      <c r="D6003" s="6">
        <v>182</v>
      </c>
      <c r="E6003" s="6">
        <v>125</v>
      </c>
      <c r="F6003" s="6">
        <v>132</v>
      </c>
    </row>
    <row r="6004" spans="2:6" x14ac:dyDescent="0.2">
      <c r="B6004" s="6" t="s">
        <v>46339</v>
      </c>
      <c r="C6004" s="6">
        <v>155</v>
      </c>
      <c r="D6004" s="6">
        <v>179</v>
      </c>
      <c r="E6004" s="6">
        <v>142</v>
      </c>
      <c r="F6004" s="6">
        <v>152</v>
      </c>
    </row>
    <row r="6005" spans="2:6" x14ac:dyDescent="0.2">
      <c r="B6005" s="6" t="s">
        <v>46340</v>
      </c>
      <c r="C6005" s="6">
        <v>161</v>
      </c>
      <c r="D6005" s="6">
        <v>120</v>
      </c>
      <c r="E6005" s="6">
        <v>165</v>
      </c>
      <c r="F6005" s="6">
        <v>145</v>
      </c>
    </row>
    <row r="6006" spans="2:6" x14ac:dyDescent="0.2">
      <c r="B6006" s="6" t="s">
        <v>46341</v>
      </c>
      <c r="C6006" s="6">
        <v>156</v>
      </c>
      <c r="D6006" s="6">
        <v>206</v>
      </c>
      <c r="E6006" s="6">
        <v>199</v>
      </c>
      <c r="F6006" s="6">
        <v>166</v>
      </c>
    </row>
    <row r="6007" spans="2:6" x14ac:dyDescent="0.2">
      <c r="B6007" s="6" t="s">
        <v>46342</v>
      </c>
      <c r="C6007" s="6">
        <v>166</v>
      </c>
      <c r="D6007" s="6">
        <v>176</v>
      </c>
      <c r="E6007" s="6">
        <v>213</v>
      </c>
      <c r="F6007" s="6">
        <v>171</v>
      </c>
    </row>
    <row r="6008" spans="2:6" x14ac:dyDescent="0.2">
      <c r="B6008" s="6" t="s">
        <v>46343</v>
      </c>
      <c r="C6008" s="6">
        <v>163</v>
      </c>
      <c r="D6008" s="6">
        <v>151</v>
      </c>
      <c r="E6008" s="6">
        <v>146</v>
      </c>
      <c r="F6008" s="6">
        <v>171</v>
      </c>
    </row>
    <row r="6009" spans="2:6" x14ac:dyDescent="0.2">
      <c r="B6009" s="6" t="s">
        <v>46344</v>
      </c>
      <c r="C6009" s="6">
        <v>132</v>
      </c>
      <c r="D6009" s="6">
        <v>171</v>
      </c>
      <c r="E6009" s="6">
        <v>203</v>
      </c>
      <c r="F6009" s="6">
        <v>154</v>
      </c>
    </row>
    <row r="6010" spans="2:6" x14ac:dyDescent="0.2">
      <c r="B6010" s="6" t="s">
        <v>46345</v>
      </c>
      <c r="C6010" s="6">
        <v>139</v>
      </c>
      <c r="D6010" s="6">
        <v>148</v>
      </c>
      <c r="E6010" s="6">
        <v>165</v>
      </c>
      <c r="F6010" s="6">
        <v>135</v>
      </c>
    </row>
    <row r="6011" spans="2:6" x14ac:dyDescent="0.2">
      <c r="B6011" s="6" t="s">
        <v>46346</v>
      </c>
      <c r="C6011" s="6">
        <v>106</v>
      </c>
      <c r="D6011" s="6">
        <v>188</v>
      </c>
      <c r="E6011" s="6">
        <v>158</v>
      </c>
      <c r="F6011" s="6">
        <v>152</v>
      </c>
    </row>
    <row r="6012" spans="2:6" x14ac:dyDescent="0.2">
      <c r="B6012" s="6" t="s">
        <v>46347</v>
      </c>
      <c r="C6012" s="6">
        <v>138</v>
      </c>
      <c r="D6012" s="6">
        <v>154</v>
      </c>
      <c r="E6012" s="6">
        <v>153</v>
      </c>
      <c r="F6012" s="6">
        <v>146</v>
      </c>
    </row>
    <row r="6013" spans="2:6" x14ac:dyDescent="0.2">
      <c r="B6013" s="6" t="s">
        <v>46348</v>
      </c>
      <c r="C6013" s="6">
        <v>166</v>
      </c>
      <c r="D6013" s="6">
        <v>131</v>
      </c>
      <c r="E6013" s="6">
        <v>154</v>
      </c>
      <c r="F6013" s="6">
        <v>155</v>
      </c>
    </row>
    <row r="6014" spans="2:6" x14ac:dyDescent="0.2">
      <c r="B6014" s="6" t="s">
        <v>46349</v>
      </c>
      <c r="C6014" s="6">
        <v>182</v>
      </c>
      <c r="D6014" s="6">
        <v>236</v>
      </c>
      <c r="E6014" s="6">
        <v>190</v>
      </c>
      <c r="F6014" s="6">
        <v>162</v>
      </c>
    </row>
    <row r="6015" spans="2:6" x14ac:dyDescent="0.2">
      <c r="B6015" s="6" t="s">
        <v>46350</v>
      </c>
      <c r="C6015" s="6">
        <v>154</v>
      </c>
      <c r="D6015" s="6">
        <v>196</v>
      </c>
      <c r="E6015" s="6">
        <v>168</v>
      </c>
      <c r="F6015" s="6">
        <v>184</v>
      </c>
    </row>
    <row r="6016" spans="2:6" x14ac:dyDescent="0.2">
      <c r="B6016" s="6" t="s">
        <v>46351</v>
      </c>
      <c r="C6016" s="6">
        <v>154</v>
      </c>
      <c r="D6016" s="6">
        <v>145</v>
      </c>
      <c r="E6016" s="6">
        <v>127</v>
      </c>
      <c r="F6016" s="6">
        <v>161</v>
      </c>
    </row>
    <row r="6017" spans="2:6" x14ac:dyDescent="0.2">
      <c r="B6017" s="6" t="s">
        <v>46352</v>
      </c>
      <c r="C6017" s="6">
        <v>153</v>
      </c>
      <c r="D6017" s="6">
        <v>176</v>
      </c>
      <c r="E6017" s="6">
        <v>207</v>
      </c>
      <c r="F6017" s="6">
        <v>144</v>
      </c>
    </row>
    <row r="6018" spans="2:6" x14ac:dyDescent="0.2">
      <c r="B6018" s="6" t="s">
        <v>46353</v>
      </c>
      <c r="C6018" s="6">
        <v>133</v>
      </c>
      <c r="D6018" s="6">
        <v>135</v>
      </c>
      <c r="E6018" s="6">
        <v>129</v>
      </c>
      <c r="F6018" s="6">
        <v>116</v>
      </c>
    </row>
    <row r="6019" spans="2:6" x14ac:dyDescent="0.2">
      <c r="B6019" s="6" t="s">
        <v>46354</v>
      </c>
      <c r="C6019" s="6">
        <v>132</v>
      </c>
      <c r="D6019" s="6">
        <v>135</v>
      </c>
      <c r="E6019" s="6">
        <v>134</v>
      </c>
      <c r="F6019" s="6">
        <v>148</v>
      </c>
    </row>
    <row r="6020" spans="2:6" x14ac:dyDescent="0.2">
      <c r="B6020" s="6" t="s">
        <v>46355</v>
      </c>
      <c r="C6020" s="6">
        <v>148</v>
      </c>
      <c r="D6020" s="6">
        <v>132</v>
      </c>
      <c r="E6020" s="6">
        <v>163</v>
      </c>
      <c r="F6020" s="6">
        <v>121</v>
      </c>
    </row>
    <row r="6021" spans="2:6" x14ac:dyDescent="0.2">
      <c r="B6021" s="6" t="s">
        <v>46356</v>
      </c>
      <c r="C6021" s="6">
        <v>109</v>
      </c>
      <c r="D6021" s="6">
        <v>116</v>
      </c>
      <c r="E6021" s="6">
        <v>136</v>
      </c>
      <c r="F6021" s="6">
        <v>134</v>
      </c>
    </row>
    <row r="6022" spans="2:6" x14ac:dyDescent="0.2">
      <c r="B6022" s="6" t="s">
        <v>46357</v>
      </c>
      <c r="C6022" s="6">
        <v>107</v>
      </c>
      <c r="D6022" s="6">
        <v>184</v>
      </c>
      <c r="E6022" s="6">
        <v>184</v>
      </c>
      <c r="F6022" s="6">
        <v>85</v>
      </c>
    </row>
    <row r="6023" spans="2:6" x14ac:dyDescent="0.2">
      <c r="B6023" s="6" t="s">
        <v>46358</v>
      </c>
      <c r="C6023" s="6">
        <v>154</v>
      </c>
      <c r="D6023" s="6">
        <v>160</v>
      </c>
      <c r="E6023" s="6">
        <v>198</v>
      </c>
      <c r="F6023" s="6">
        <v>167</v>
      </c>
    </row>
    <row r="6024" spans="2:6" x14ac:dyDescent="0.2">
      <c r="B6024" s="6" t="s">
        <v>46359</v>
      </c>
      <c r="C6024" s="6">
        <v>129</v>
      </c>
      <c r="D6024" s="6">
        <v>189</v>
      </c>
      <c r="E6024" s="6">
        <v>172</v>
      </c>
      <c r="F6024" s="6">
        <v>121</v>
      </c>
    </row>
    <row r="6025" spans="2:6" x14ac:dyDescent="0.2">
      <c r="B6025" s="6" t="s">
        <v>46360</v>
      </c>
      <c r="C6025" s="6">
        <v>186</v>
      </c>
      <c r="D6025" s="6">
        <v>177</v>
      </c>
      <c r="E6025" s="6">
        <v>201</v>
      </c>
      <c r="F6025" s="6">
        <v>179</v>
      </c>
    </row>
    <row r="6026" spans="2:6" x14ac:dyDescent="0.2">
      <c r="B6026" s="6" t="s">
        <v>46361</v>
      </c>
      <c r="C6026" s="6">
        <v>168</v>
      </c>
      <c r="D6026" s="6">
        <v>129</v>
      </c>
      <c r="E6026" s="6">
        <v>129</v>
      </c>
      <c r="F6026" s="6">
        <v>106</v>
      </c>
    </row>
    <row r="6027" spans="2:6" x14ac:dyDescent="0.2">
      <c r="B6027" s="6" t="s">
        <v>46362</v>
      </c>
      <c r="C6027" s="6">
        <v>138</v>
      </c>
      <c r="D6027" s="6">
        <v>136</v>
      </c>
      <c r="E6027" s="6">
        <v>150</v>
      </c>
      <c r="F6027" s="6">
        <v>132</v>
      </c>
    </row>
    <row r="6028" spans="2:6" x14ac:dyDescent="0.2">
      <c r="B6028" s="6" t="s">
        <v>46363</v>
      </c>
      <c r="C6028" s="6">
        <v>167</v>
      </c>
      <c r="D6028" s="6">
        <v>209</v>
      </c>
      <c r="E6028" s="6">
        <v>205</v>
      </c>
      <c r="F6028" s="6">
        <v>157</v>
      </c>
    </row>
    <row r="6029" spans="2:6" x14ac:dyDescent="0.2">
      <c r="B6029" s="6" t="s">
        <v>46364</v>
      </c>
      <c r="C6029" s="6">
        <v>108</v>
      </c>
      <c r="D6029" s="6">
        <v>211</v>
      </c>
      <c r="E6029" s="6">
        <v>206</v>
      </c>
      <c r="F6029" s="6">
        <v>122</v>
      </c>
    </row>
    <row r="6030" spans="2:6" x14ac:dyDescent="0.2">
      <c r="B6030" s="6" t="s">
        <v>46365</v>
      </c>
      <c r="C6030" s="6">
        <v>123</v>
      </c>
      <c r="D6030" s="6">
        <v>119</v>
      </c>
      <c r="E6030" s="6">
        <v>135</v>
      </c>
      <c r="F6030" s="6">
        <v>138</v>
      </c>
    </row>
    <row r="6031" spans="2:6" x14ac:dyDescent="0.2">
      <c r="B6031" s="6" t="s">
        <v>46366</v>
      </c>
      <c r="C6031" s="6">
        <v>201</v>
      </c>
      <c r="D6031" s="6">
        <v>178</v>
      </c>
      <c r="E6031" s="6">
        <v>179</v>
      </c>
      <c r="F6031" s="6">
        <v>136</v>
      </c>
    </row>
    <row r="6032" spans="2:6" x14ac:dyDescent="0.2">
      <c r="B6032" s="6" t="s">
        <v>46367</v>
      </c>
      <c r="C6032" s="6">
        <v>150</v>
      </c>
      <c r="D6032" s="6">
        <v>183</v>
      </c>
      <c r="E6032" s="6">
        <v>192</v>
      </c>
      <c r="F6032" s="6">
        <v>166</v>
      </c>
    </row>
    <row r="6033" spans="2:6" x14ac:dyDescent="0.2">
      <c r="B6033" s="6" t="s">
        <v>46368</v>
      </c>
      <c r="C6033" s="6">
        <v>104</v>
      </c>
      <c r="D6033" s="6">
        <v>153</v>
      </c>
      <c r="E6033" s="6">
        <v>140</v>
      </c>
      <c r="F6033" s="6">
        <v>91</v>
      </c>
    </row>
    <row r="6034" spans="2:6" x14ac:dyDescent="0.2">
      <c r="B6034" s="6" t="s">
        <v>46369</v>
      </c>
      <c r="C6034" s="6">
        <v>184</v>
      </c>
      <c r="D6034" s="6">
        <v>192</v>
      </c>
      <c r="E6034" s="6">
        <v>196</v>
      </c>
      <c r="F6034" s="6">
        <v>161</v>
      </c>
    </row>
    <row r="6035" spans="2:6" x14ac:dyDescent="0.2">
      <c r="B6035" s="6" t="s">
        <v>46370</v>
      </c>
      <c r="C6035" s="6">
        <v>148</v>
      </c>
      <c r="D6035" s="6">
        <v>119</v>
      </c>
      <c r="E6035" s="6">
        <v>144</v>
      </c>
      <c r="F6035" s="6">
        <v>143</v>
      </c>
    </row>
    <row r="6036" spans="2:6" x14ac:dyDescent="0.2">
      <c r="B6036" s="6" t="s">
        <v>46371</v>
      </c>
      <c r="C6036" s="6">
        <v>172</v>
      </c>
      <c r="D6036" s="6">
        <v>146</v>
      </c>
      <c r="E6036" s="6">
        <v>169</v>
      </c>
      <c r="F6036" s="6">
        <v>149</v>
      </c>
    </row>
    <row r="6037" spans="2:6" x14ac:dyDescent="0.2">
      <c r="B6037" s="6" t="s">
        <v>46372</v>
      </c>
      <c r="C6037" s="6">
        <v>148</v>
      </c>
      <c r="D6037" s="6">
        <v>150</v>
      </c>
      <c r="E6037" s="6">
        <v>157</v>
      </c>
      <c r="F6037" s="6">
        <v>161</v>
      </c>
    </row>
    <row r="6038" spans="2:6" x14ac:dyDescent="0.2">
      <c r="B6038" s="6" t="s">
        <v>46373</v>
      </c>
      <c r="C6038" s="6">
        <v>92</v>
      </c>
      <c r="D6038" s="6">
        <v>189</v>
      </c>
      <c r="E6038" s="6">
        <v>203</v>
      </c>
      <c r="F6038" s="6">
        <v>87</v>
      </c>
    </row>
    <row r="6039" spans="2:6" x14ac:dyDescent="0.2">
      <c r="B6039" s="6" t="s">
        <v>46374</v>
      </c>
      <c r="C6039" s="6">
        <v>139</v>
      </c>
      <c r="D6039" s="6">
        <v>150</v>
      </c>
      <c r="E6039" s="6">
        <v>165</v>
      </c>
      <c r="F6039" s="6">
        <v>135</v>
      </c>
    </row>
    <row r="6040" spans="2:6" x14ac:dyDescent="0.2">
      <c r="B6040" s="6" t="s">
        <v>46375</v>
      </c>
      <c r="C6040" s="6">
        <v>111</v>
      </c>
      <c r="D6040" s="6">
        <v>146</v>
      </c>
      <c r="E6040" s="6">
        <v>158</v>
      </c>
      <c r="F6040" s="6">
        <v>129</v>
      </c>
    </row>
    <row r="6041" spans="2:6" x14ac:dyDescent="0.2">
      <c r="B6041" s="6" t="s">
        <v>46376</v>
      </c>
      <c r="C6041" s="6">
        <v>146</v>
      </c>
      <c r="D6041" s="6">
        <v>138</v>
      </c>
      <c r="E6041" s="6">
        <v>148</v>
      </c>
      <c r="F6041" s="6">
        <v>169</v>
      </c>
    </row>
    <row r="6042" spans="2:6" x14ac:dyDescent="0.2">
      <c r="B6042" s="6" t="s">
        <v>46377</v>
      </c>
      <c r="C6042" s="6">
        <v>150</v>
      </c>
      <c r="D6042" s="6">
        <v>143</v>
      </c>
      <c r="E6042" s="6">
        <v>118</v>
      </c>
      <c r="F6042" s="6">
        <v>122</v>
      </c>
    </row>
    <row r="6043" spans="2:6" x14ac:dyDescent="0.2">
      <c r="B6043" s="6" t="s">
        <v>46378</v>
      </c>
      <c r="C6043" s="6">
        <v>165</v>
      </c>
      <c r="D6043" s="6">
        <v>155</v>
      </c>
      <c r="E6043" s="6">
        <v>161</v>
      </c>
      <c r="F6043" s="6">
        <v>176</v>
      </c>
    </row>
    <row r="6044" spans="2:6" x14ac:dyDescent="0.2">
      <c r="B6044" s="6" t="s">
        <v>46379</v>
      </c>
      <c r="C6044" s="6">
        <v>142</v>
      </c>
      <c r="D6044" s="6">
        <v>173</v>
      </c>
      <c r="E6044" s="6">
        <v>175</v>
      </c>
      <c r="F6044" s="6">
        <v>136</v>
      </c>
    </row>
    <row r="6045" spans="2:6" x14ac:dyDescent="0.2">
      <c r="B6045" s="6" t="s">
        <v>46380</v>
      </c>
      <c r="C6045" s="6">
        <v>168</v>
      </c>
      <c r="D6045" s="6">
        <v>99</v>
      </c>
      <c r="E6045" s="6">
        <v>142</v>
      </c>
      <c r="F6045" s="6">
        <v>173</v>
      </c>
    </row>
    <row r="6046" spans="2:6" x14ac:dyDescent="0.2">
      <c r="B6046" s="6" t="s">
        <v>46381</v>
      </c>
      <c r="C6046" s="6">
        <v>197</v>
      </c>
      <c r="D6046" s="6">
        <v>182</v>
      </c>
      <c r="E6046" s="6">
        <v>220</v>
      </c>
      <c r="F6046" s="6">
        <v>143</v>
      </c>
    </row>
    <row r="6047" spans="2:6" x14ac:dyDescent="0.2">
      <c r="B6047" s="6" t="s">
        <v>46382</v>
      </c>
      <c r="C6047" s="6">
        <v>125</v>
      </c>
      <c r="D6047" s="6">
        <v>104</v>
      </c>
      <c r="E6047" s="6">
        <v>112</v>
      </c>
      <c r="F6047" s="6">
        <v>130</v>
      </c>
    </row>
    <row r="6048" spans="2:6" x14ac:dyDescent="0.2">
      <c r="B6048" s="6" t="s">
        <v>46383</v>
      </c>
      <c r="C6048" s="6">
        <v>130</v>
      </c>
      <c r="D6048" s="6">
        <v>168</v>
      </c>
      <c r="E6048" s="6">
        <v>201</v>
      </c>
      <c r="F6048" s="6">
        <v>127</v>
      </c>
    </row>
    <row r="6049" spans="2:6" x14ac:dyDescent="0.2">
      <c r="B6049" s="6" t="s">
        <v>46384</v>
      </c>
      <c r="C6049" s="6">
        <v>155</v>
      </c>
      <c r="D6049" s="6">
        <v>161</v>
      </c>
      <c r="E6049" s="6">
        <v>182</v>
      </c>
      <c r="F6049" s="6">
        <v>136</v>
      </c>
    </row>
    <row r="6050" spans="2:6" x14ac:dyDescent="0.2">
      <c r="B6050" s="6" t="s">
        <v>46385</v>
      </c>
      <c r="C6050" s="6">
        <v>140</v>
      </c>
      <c r="D6050" s="6">
        <v>139</v>
      </c>
      <c r="E6050" s="6">
        <v>159</v>
      </c>
      <c r="F6050" s="6">
        <v>150</v>
      </c>
    </row>
    <row r="6051" spans="2:6" x14ac:dyDescent="0.2">
      <c r="B6051" s="6" t="s">
        <v>46386</v>
      </c>
      <c r="C6051" s="6">
        <v>155</v>
      </c>
      <c r="D6051" s="6">
        <v>155</v>
      </c>
      <c r="E6051" s="6">
        <v>132</v>
      </c>
      <c r="F6051" s="6">
        <v>131</v>
      </c>
    </row>
    <row r="6052" spans="2:6" x14ac:dyDescent="0.2">
      <c r="B6052" s="6" t="s">
        <v>46387</v>
      </c>
      <c r="C6052" s="6">
        <v>145</v>
      </c>
      <c r="D6052" s="6">
        <v>163</v>
      </c>
      <c r="E6052" s="6">
        <v>157</v>
      </c>
      <c r="F6052" s="6">
        <v>180</v>
      </c>
    </row>
    <row r="6053" spans="2:6" x14ac:dyDescent="0.2">
      <c r="B6053" s="6" t="s">
        <v>46388</v>
      </c>
      <c r="C6053" s="6">
        <v>135</v>
      </c>
      <c r="D6053" s="6">
        <v>164</v>
      </c>
      <c r="E6053" s="6">
        <v>137</v>
      </c>
      <c r="F6053" s="6">
        <v>136</v>
      </c>
    </row>
    <row r="6054" spans="2:6" x14ac:dyDescent="0.2">
      <c r="B6054" s="6" t="s">
        <v>46389</v>
      </c>
      <c r="C6054" s="6">
        <v>125</v>
      </c>
      <c r="D6054" s="6">
        <v>128</v>
      </c>
      <c r="E6054" s="6">
        <v>125</v>
      </c>
      <c r="F6054" s="6">
        <v>134</v>
      </c>
    </row>
    <row r="6055" spans="2:6" x14ac:dyDescent="0.2">
      <c r="B6055" s="6" t="s">
        <v>46390</v>
      </c>
      <c r="C6055" s="6">
        <v>134</v>
      </c>
      <c r="D6055" s="6">
        <v>150</v>
      </c>
      <c r="E6055" s="6">
        <v>155</v>
      </c>
      <c r="F6055" s="6">
        <v>137</v>
      </c>
    </row>
    <row r="6056" spans="2:6" x14ac:dyDescent="0.2">
      <c r="B6056" s="6" t="s">
        <v>46391</v>
      </c>
      <c r="C6056" s="6">
        <v>127</v>
      </c>
      <c r="D6056" s="6">
        <v>171</v>
      </c>
      <c r="E6056" s="6">
        <v>175</v>
      </c>
      <c r="F6056" s="6">
        <v>134</v>
      </c>
    </row>
    <row r="6057" spans="2:6" x14ac:dyDescent="0.2">
      <c r="B6057" s="6" t="s">
        <v>46392</v>
      </c>
      <c r="C6057" s="6">
        <v>153</v>
      </c>
      <c r="D6057" s="6">
        <v>175</v>
      </c>
      <c r="E6057" s="6">
        <v>171</v>
      </c>
      <c r="F6057" s="6">
        <v>128</v>
      </c>
    </row>
    <row r="6058" spans="2:6" x14ac:dyDescent="0.2">
      <c r="B6058" s="6" t="s">
        <v>46393</v>
      </c>
      <c r="C6058" s="6">
        <v>124</v>
      </c>
      <c r="D6058" s="6">
        <v>155</v>
      </c>
      <c r="E6058" s="6">
        <v>151</v>
      </c>
      <c r="F6058" s="6">
        <v>142</v>
      </c>
    </row>
    <row r="6059" spans="2:6" x14ac:dyDescent="0.2">
      <c r="B6059" s="6" t="s">
        <v>46394</v>
      </c>
      <c r="C6059" s="6">
        <v>146</v>
      </c>
      <c r="D6059" s="6">
        <v>148</v>
      </c>
      <c r="E6059" s="6">
        <v>157</v>
      </c>
      <c r="F6059" s="6">
        <v>164</v>
      </c>
    </row>
    <row r="6060" spans="2:6" x14ac:dyDescent="0.2">
      <c r="B6060" s="6" t="s">
        <v>46395</v>
      </c>
      <c r="C6060" s="6">
        <v>103</v>
      </c>
      <c r="D6060" s="6">
        <v>184</v>
      </c>
      <c r="E6060" s="6">
        <v>171</v>
      </c>
      <c r="F6060" s="6">
        <v>142</v>
      </c>
    </row>
    <row r="6061" spans="2:6" x14ac:dyDescent="0.2">
      <c r="B6061" s="6" t="s">
        <v>46396</v>
      </c>
      <c r="C6061" s="6">
        <v>186</v>
      </c>
      <c r="D6061" s="6">
        <v>151</v>
      </c>
      <c r="E6061" s="6">
        <v>148</v>
      </c>
      <c r="F6061" s="6">
        <v>139</v>
      </c>
    </row>
    <row r="6062" spans="2:6" x14ac:dyDescent="0.2">
      <c r="B6062" s="6" t="s">
        <v>46397</v>
      </c>
      <c r="C6062" s="6">
        <v>156</v>
      </c>
      <c r="D6062" s="6">
        <v>160</v>
      </c>
      <c r="E6062" s="6">
        <v>142</v>
      </c>
      <c r="F6062" s="6">
        <v>158</v>
      </c>
    </row>
    <row r="6063" spans="2:6" x14ac:dyDescent="0.2">
      <c r="B6063" s="6" t="s">
        <v>46398</v>
      </c>
      <c r="C6063" s="6">
        <v>159</v>
      </c>
      <c r="D6063" s="6">
        <v>145</v>
      </c>
      <c r="E6063" s="6">
        <v>163</v>
      </c>
      <c r="F6063" s="6">
        <v>164</v>
      </c>
    </row>
    <row r="6064" spans="2:6" x14ac:dyDescent="0.2">
      <c r="B6064" s="6" t="s">
        <v>46399</v>
      </c>
      <c r="C6064" s="6">
        <v>162</v>
      </c>
      <c r="D6064" s="6">
        <v>161</v>
      </c>
      <c r="E6064" s="6">
        <v>185</v>
      </c>
      <c r="F6064" s="6">
        <v>139</v>
      </c>
    </row>
    <row r="6065" spans="2:6" x14ac:dyDescent="0.2">
      <c r="B6065" s="6" t="s">
        <v>46400</v>
      </c>
      <c r="C6065" s="6">
        <v>154</v>
      </c>
      <c r="D6065" s="6">
        <v>151</v>
      </c>
      <c r="E6065" s="6">
        <v>154</v>
      </c>
      <c r="F6065" s="6">
        <v>157</v>
      </c>
    </row>
    <row r="6066" spans="2:6" x14ac:dyDescent="0.2">
      <c r="B6066" s="6" t="s">
        <v>46401</v>
      </c>
      <c r="C6066" s="6">
        <v>147</v>
      </c>
      <c r="D6066" s="6">
        <v>110</v>
      </c>
      <c r="E6066" s="6">
        <v>116</v>
      </c>
      <c r="F6066" s="6">
        <v>152</v>
      </c>
    </row>
    <row r="6067" spans="2:6" x14ac:dyDescent="0.2">
      <c r="B6067" s="6" t="s">
        <v>46402</v>
      </c>
      <c r="C6067" s="6">
        <v>143</v>
      </c>
      <c r="D6067" s="6">
        <v>151</v>
      </c>
      <c r="E6067" s="6">
        <v>147</v>
      </c>
      <c r="F6067" s="6">
        <v>153</v>
      </c>
    </row>
    <row r="6068" spans="2:6" x14ac:dyDescent="0.2">
      <c r="B6068" s="6" t="s">
        <v>46403</v>
      </c>
      <c r="C6068" s="6">
        <v>156</v>
      </c>
      <c r="D6068" s="6">
        <v>173</v>
      </c>
      <c r="E6068" s="6">
        <v>176</v>
      </c>
      <c r="F6068" s="6">
        <v>142</v>
      </c>
    </row>
    <row r="6069" spans="2:6" x14ac:dyDescent="0.2">
      <c r="B6069" s="6" t="s">
        <v>46404</v>
      </c>
      <c r="C6069" s="6">
        <v>152</v>
      </c>
      <c r="D6069" s="6">
        <v>121</v>
      </c>
      <c r="E6069" s="6">
        <v>127</v>
      </c>
      <c r="F6069" s="6">
        <v>159</v>
      </c>
    </row>
    <row r="6070" spans="2:6" x14ac:dyDescent="0.2">
      <c r="B6070" s="6" t="s">
        <v>46405</v>
      </c>
      <c r="C6070" s="6">
        <v>139</v>
      </c>
      <c r="D6070" s="6">
        <v>150</v>
      </c>
      <c r="E6070" s="6">
        <v>155</v>
      </c>
      <c r="F6070" s="6">
        <v>138</v>
      </c>
    </row>
    <row r="6071" spans="2:6" x14ac:dyDescent="0.2">
      <c r="B6071" s="6" t="s">
        <v>46406</v>
      </c>
      <c r="C6071" s="6">
        <v>140</v>
      </c>
      <c r="D6071" s="6">
        <v>76</v>
      </c>
      <c r="E6071" s="6">
        <v>94</v>
      </c>
      <c r="F6071" s="6">
        <v>152</v>
      </c>
    </row>
    <row r="6072" spans="2:6" x14ac:dyDescent="0.2">
      <c r="B6072" s="6" t="s">
        <v>46407</v>
      </c>
      <c r="C6072" s="6">
        <v>140</v>
      </c>
      <c r="D6072" s="6">
        <v>141</v>
      </c>
      <c r="E6072" s="6">
        <v>151</v>
      </c>
      <c r="F6072" s="6">
        <v>133</v>
      </c>
    </row>
    <row r="6073" spans="2:6" x14ac:dyDescent="0.2">
      <c r="B6073" s="6" t="s">
        <v>46408</v>
      </c>
      <c r="C6073" s="6">
        <v>146</v>
      </c>
      <c r="D6073" s="6">
        <v>159</v>
      </c>
      <c r="E6073" s="6">
        <v>169</v>
      </c>
      <c r="F6073" s="6">
        <v>133</v>
      </c>
    </row>
    <row r="6074" spans="2:6" x14ac:dyDescent="0.2">
      <c r="B6074" s="6" t="s">
        <v>46409</v>
      </c>
      <c r="C6074" s="6">
        <v>109</v>
      </c>
      <c r="D6074" s="6">
        <v>251</v>
      </c>
      <c r="E6074" s="6">
        <v>210</v>
      </c>
      <c r="F6074" s="6">
        <v>144</v>
      </c>
    </row>
    <row r="6075" spans="2:6" x14ac:dyDescent="0.2">
      <c r="B6075" s="6" t="s">
        <v>46410</v>
      </c>
      <c r="C6075" s="6">
        <v>140</v>
      </c>
      <c r="D6075" s="6">
        <v>184</v>
      </c>
      <c r="E6075" s="6">
        <v>139</v>
      </c>
      <c r="F6075" s="6">
        <v>120</v>
      </c>
    </row>
    <row r="6076" spans="2:6" x14ac:dyDescent="0.2">
      <c r="B6076" s="6" t="s">
        <v>46411</v>
      </c>
      <c r="C6076" s="6">
        <v>159</v>
      </c>
      <c r="D6076" s="6">
        <v>184</v>
      </c>
      <c r="E6076" s="6">
        <v>187</v>
      </c>
      <c r="F6076" s="6">
        <v>143</v>
      </c>
    </row>
    <row r="6077" spans="2:6" x14ac:dyDescent="0.2">
      <c r="B6077" s="6" t="s">
        <v>46412</v>
      </c>
      <c r="C6077" s="6">
        <v>147</v>
      </c>
      <c r="D6077" s="6">
        <v>189</v>
      </c>
      <c r="E6077" s="6">
        <v>202</v>
      </c>
      <c r="F6077" s="6">
        <v>159</v>
      </c>
    </row>
    <row r="6078" spans="2:6" x14ac:dyDescent="0.2">
      <c r="B6078" s="6" t="s">
        <v>46413</v>
      </c>
      <c r="C6078" s="6">
        <v>115</v>
      </c>
      <c r="D6078" s="6">
        <v>232</v>
      </c>
      <c r="E6078" s="6">
        <v>208</v>
      </c>
      <c r="F6078" s="6">
        <v>131</v>
      </c>
    </row>
    <row r="6079" spans="2:6" x14ac:dyDescent="0.2">
      <c r="B6079" s="6" t="s">
        <v>46414</v>
      </c>
      <c r="C6079" s="6">
        <v>147</v>
      </c>
      <c r="D6079" s="6">
        <v>166</v>
      </c>
      <c r="E6079" s="6">
        <v>168</v>
      </c>
      <c r="F6079" s="6">
        <v>114</v>
      </c>
    </row>
    <row r="6080" spans="2:6" x14ac:dyDescent="0.2">
      <c r="B6080" s="6" t="s">
        <v>46415</v>
      </c>
      <c r="C6080" s="6">
        <v>151</v>
      </c>
      <c r="D6080" s="6">
        <v>153</v>
      </c>
      <c r="E6080" s="6">
        <v>157</v>
      </c>
      <c r="F6080" s="6">
        <v>157</v>
      </c>
    </row>
    <row r="6081" spans="2:6" x14ac:dyDescent="0.2">
      <c r="B6081" s="6" t="s">
        <v>46416</v>
      </c>
      <c r="C6081" s="6">
        <v>169</v>
      </c>
      <c r="D6081" s="6">
        <v>204</v>
      </c>
      <c r="E6081" s="6">
        <v>171</v>
      </c>
      <c r="F6081" s="6">
        <v>124</v>
      </c>
    </row>
    <row r="6082" spans="2:6" x14ac:dyDescent="0.2">
      <c r="B6082" s="6" t="s">
        <v>46417</v>
      </c>
      <c r="C6082" s="6">
        <v>94</v>
      </c>
      <c r="D6082" s="6">
        <v>170</v>
      </c>
      <c r="E6082" s="6">
        <v>139</v>
      </c>
      <c r="F6082" s="6">
        <v>99</v>
      </c>
    </row>
    <row r="6083" spans="2:6" x14ac:dyDescent="0.2">
      <c r="B6083" s="6" t="s">
        <v>46418</v>
      </c>
      <c r="C6083" s="6">
        <v>120</v>
      </c>
      <c r="D6083" s="6">
        <v>87</v>
      </c>
      <c r="E6083" s="6">
        <v>95</v>
      </c>
      <c r="F6083" s="6">
        <v>155</v>
      </c>
    </row>
    <row r="6084" spans="2:6" x14ac:dyDescent="0.2">
      <c r="B6084" s="6" t="s">
        <v>46419</v>
      </c>
      <c r="C6084" s="6">
        <v>148</v>
      </c>
      <c r="D6084" s="6">
        <v>167</v>
      </c>
      <c r="E6084" s="6">
        <v>152</v>
      </c>
      <c r="F6084" s="6">
        <v>156</v>
      </c>
    </row>
    <row r="6085" spans="2:6" x14ac:dyDescent="0.2">
      <c r="B6085" s="6" t="s">
        <v>46420</v>
      </c>
      <c r="C6085" s="6">
        <v>119</v>
      </c>
      <c r="D6085" s="6">
        <v>103</v>
      </c>
      <c r="E6085" s="6">
        <v>119</v>
      </c>
      <c r="F6085" s="6">
        <v>102</v>
      </c>
    </row>
    <row r="6086" spans="2:6" x14ac:dyDescent="0.2">
      <c r="B6086" s="6" t="s">
        <v>46421</v>
      </c>
      <c r="C6086" s="6">
        <v>122</v>
      </c>
      <c r="D6086" s="6">
        <v>166</v>
      </c>
      <c r="E6086" s="6">
        <v>176</v>
      </c>
      <c r="F6086" s="6">
        <v>113</v>
      </c>
    </row>
    <row r="6087" spans="2:6" x14ac:dyDescent="0.2">
      <c r="B6087" s="6" t="s">
        <v>46422</v>
      </c>
      <c r="C6087" s="6">
        <v>114</v>
      </c>
      <c r="D6087" s="6">
        <v>210</v>
      </c>
      <c r="E6087" s="6">
        <v>242</v>
      </c>
      <c r="F6087" s="6">
        <v>144</v>
      </c>
    </row>
    <row r="6088" spans="2:6" x14ac:dyDescent="0.2">
      <c r="B6088" s="6" t="s">
        <v>46423</v>
      </c>
      <c r="C6088" s="6">
        <v>158</v>
      </c>
      <c r="D6088" s="6">
        <v>148</v>
      </c>
      <c r="E6088" s="6">
        <v>188</v>
      </c>
      <c r="F6088" s="6">
        <v>165</v>
      </c>
    </row>
    <row r="6089" spans="2:6" x14ac:dyDescent="0.2">
      <c r="B6089" s="6" t="s">
        <v>46424</v>
      </c>
      <c r="C6089" s="6">
        <v>123</v>
      </c>
      <c r="D6089" s="6">
        <v>197</v>
      </c>
      <c r="E6089" s="6">
        <v>177</v>
      </c>
      <c r="F6089" s="6">
        <v>147</v>
      </c>
    </row>
    <row r="6090" spans="2:6" x14ac:dyDescent="0.2">
      <c r="B6090" s="6" t="s">
        <v>46425</v>
      </c>
      <c r="C6090" s="6">
        <v>179</v>
      </c>
      <c r="D6090" s="6">
        <v>178</v>
      </c>
      <c r="E6090" s="6">
        <v>209</v>
      </c>
      <c r="F6090" s="6">
        <v>164</v>
      </c>
    </row>
    <row r="6091" spans="2:6" x14ac:dyDescent="0.2">
      <c r="B6091" s="6" t="s">
        <v>46426</v>
      </c>
      <c r="C6091" s="6">
        <v>132</v>
      </c>
      <c r="D6091" s="6">
        <v>131</v>
      </c>
      <c r="E6091" s="6">
        <v>174</v>
      </c>
      <c r="F6091" s="6">
        <v>154</v>
      </c>
    </row>
    <row r="6092" spans="2:6" x14ac:dyDescent="0.2">
      <c r="B6092" s="6" t="s">
        <v>46427</v>
      </c>
      <c r="C6092" s="6">
        <v>150</v>
      </c>
      <c r="D6092" s="6">
        <v>97</v>
      </c>
      <c r="E6092" s="6">
        <v>78</v>
      </c>
      <c r="F6092" s="6">
        <v>191</v>
      </c>
    </row>
    <row r="6093" spans="2:6" x14ac:dyDescent="0.2">
      <c r="B6093" s="6" t="s">
        <v>46428</v>
      </c>
      <c r="C6093" s="6">
        <v>154</v>
      </c>
      <c r="D6093" s="6">
        <v>200</v>
      </c>
      <c r="E6093" s="6">
        <v>250</v>
      </c>
      <c r="F6093" s="6">
        <v>152</v>
      </c>
    </row>
    <row r="6094" spans="2:6" x14ac:dyDescent="0.2">
      <c r="B6094" s="6" t="s">
        <v>46429</v>
      </c>
      <c r="C6094" s="6">
        <v>194</v>
      </c>
      <c r="D6094" s="6">
        <v>138</v>
      </c>
      <c r="E6094" s="6">
        <v>138</v>
      </c>
      <c r="F6094" s="6">
        <v>190</v>
      </c>
    </row>
    <row r="6095" spans="2:6" x14ac:dyDescent="0.2">
      <c r="B6095" s="6" t="s">
        <v>46430</v>
      </c>
      <c r="C6095" s="6">
        <v>149</v>
      </c>
      <c r="D6095" s="6">
        <v>181</v>
      </c>
      <c r="E6095" s="6">
        <v>175</v>
      </c>
      <c r="F6095" s="6">
        <v>126</v>
      </c>
    </row>
    <row r="6096" spans="2:6" x14ac:dyDescent="0.2">
      <c r="B6096" s="6" t="s">
        <v>46431</v>
      </c>
      <c r="C6096" s="6">
        <v>139</v>
      </c>
      <c r="D6096" s="6">
        <v>161</v>
      </c>
      <c r="E6096" s="6">
        <v>151</v>
      </c>
      <c r="F6096" s="6">
        <v>178</v>
      </c>
    </row>
    <row r="6097" spans="2:6" x14ac:dyDescent="0.2">
      <c r="B6097" s="6" t="s">
        <v>46432</v>
      </c>
      <c r="C6097" s="6">
        <v>168</v>
      </c>
      <c r="D6097" s="6">
        <v>132</v>
      </c>
      <c r="E6097" s="6">
        <v>132</v>
      </c>
      <c r="F6097" s="6">
        <v>168</v>
      </c>
    </row>
    <row r="6098" spans="2:6" x14ac:dyDescent="0.2">
      <c r="B6098" s="6" t="s">
        <v>46433</v>
      </c>
      <c r="C6098" s="6">
        <v>151</v>
      </c>
      <c r="D6098" s="6">
        <v>190</v>
      </c>
      <c r="E6098" s="6">
        <v>163</v>
      </c>
      <c r="F6098" s="6">
        <v>172</v>
      </c>
    </row>
    <row r="6099" spans="2:6" x14ac:dyDescent="0.2">
      <c r="B6099" s="6" t="s">
        <v>46434</v>
      </c>
      <c r="C6099" s="6">
        <v>130</v>
      </c>
      <c r="D6099" s="6">
        <v>159</v>
      </c>
      <c r="E6099" s="6">
        <v>142</v>
      </c>
      <c r="F6099" s="6">
        <v>161</v>
      </c>
    </row>
    <row r="6100" spans="2:6" x14ac:dyDescent="0.2">
      <c r="B6100" s="6" t="s">
        <v>46435</v>
      </c>
      <c r="C6100" s="6">
        <v>43</v>
      </c>
      <c r="D6100" s="6">
        <v>171</v>
      </c>
      <c r="E6100" s="6">
        <v>141</v>
      </c>
      <c r="F6100" s="6">
        <v>66</v>
      </c>
    </row>
    <row r="6101" spans="2:6" x14ac:dyDescent="0.2">
      <c r="B6101" s="6" t="s">
        <v>46436</v>
      </c>
      <c r="C6101" s="6">
        <v>148</v>
      </c>
      <c r="D6101" s="6">
        <v>100</v>
      </c>
      <c r="E6101" s="6">
        <v>103</v>
      </c>
      <c r="F6101" s="6">
        <v>149</v>
      </c>
    </row>
    <row r="6102" spans="2:6" x14ac:dyDescent="0.2">
      <c r="B6102" s="6" t="s">
        <v>46437</v>
      </c>
      <c r="C6102" s="6">
        <v>172</v>
      </c>
      <c r="D6102" s="6">
        <v>204</v>
      </c>
      <c r="E6102" s="6">
        <v>210</v>
      </c>
      <c r="F6102" s="6">
        <v>176</v>
      </c>
    </row>
    <row r="6103" spans="2:6" x14ac:dyDescent="0.2">
      <c r="B6103" s="6" t="s">
        <v>46438</v>
      </c>
      <c r="C6103" s="6">
        <v>130</v>
      </c>
      <c r="D6103" s="6">
        <v>180</v>
      </c>
      <c r="E6103" s="6">
        <v>179</v>
      </c>
      <c r="F6103" s="6">
        <v>135</v>
      </c>
    </row>
    <row r="6104" spans="2:6" x14ac:dyDescent="0.2">
      <c r="B6104" s="6" t="s">
        <v>46439</v>
      </c>
      <c r="C6104" s="6">
        <v>167</v>
      </c>
      <c r="D6104" s="6">
        <v>171</v>
      </c>
      <c r="E6104" s="6">
        <v>204</v>
      </c>
      <c r="F6104" s="6">
        <v>144</v>
      </c>
    </row>
    <row r="6105" spans="2:6" x14ac:dyDescent="0.2">
      <c r="B6105" s="6" t="s">
        <v>46440</v>
      </c>
      <c r="C6105" s="6">
        <v>186</v>
      </c>
      <c r="D6105" s="6">
        <v>148</v>
      </c>
      <c r="E6105" s="6">
        <v>175</v>
      </c>
      <c r="F6105" s="6">
        <v>186</v>
      </c>
    </row>
    <row r="6106" spans="2:6" x14ac:dyDescent="0.2">
      <c r="B6106" s="6" t="s">
        <v>46441</v>
      </c>
      <c r="C6106" s="6">
        <v>194</v>
      </c>
      <c r="D6106" s="6">
        <v>202</v>
      </c>
      <c r="E6106" s="6">
        <v>239</v>
      </c>
      <c r="F6106" s="6">
        <v>206</v>
      </c>
    </row>
    <row r="6107" spans="2:6" x14ac:dyDescent="0.2">
      <c r="B6107" s="6" t="s">
        <v>46442</v>
      </c>
      <c r="C6107" s="6">
        <v>200</v>
      </c>
      <c r="D6107" s="6">
        <v>228</v>
      </c>
      <c r="E6107" s="6">
        <v>235</v>
      </c>
      <c r="F6107" s="6">
        <v>210</v>
      </c>
    </row>
    <row r="6108" spans="2:6" x14ac:dyDescent="0.2">
      <c r="B6108" s="6" t="s">
        <v>46443</v>
      </c>
      <c r="C6108" s="6">
        <v>186</v>
      </c>
      <c r="D6108" s="6">
        <v>144</v>
      </c>
      <c r="E6108" s="6">
        <v>193</v>
      </c>
      <c r="F6108" s="6">
        <v>182</v>
      </c>
    </row>
    <row r="6109" spans="2:6" x14ac:dyDescent="0.2">
      <c r="B6109" s="6" t="s">
        <v>46444</v>
      </c>
      <c r="C6109" s="6">
        <v>157</v>
      </c>
      <c r="D6109" s="6">
        <v>166</v>
      </c>
      <c r="E6109" s="6">
        <v>219</v>
      </c>
      <c r="F6109" s="6">
        <v>185</v>
      </c>
    </row>
    <row r="6110" spans="2:6" x14ac:dyDescent="0.2">
      <c r="B6110" s="6" t="s">
        <v>46445</v>
      </c>
      <c r="C6110" s="6">
        <v>168</v>
      </c>
      <c r="D6110" s="6">
        <v>187</v>
      </c>
      <c r="E6110" s="6">
        <v>201</v>
      </c>
      <c r="F6110" s="6">
        <v>138</v>
      </c>
    </row>
    <row r="6111" spans="2:6" x14ac:dyDescent="0.2">
      <c r="B6111" s="6" t="s">
        <v>46446</v>
      </c>
      <c r="C6111" s="6">
        <v>117</v>
      </c>
      <c r="D6111" s="6">
        <v>230</v>
      </c>
      <c r="E6111" s="6">
        <v>239</v>
      </c>
      <c r="F6111" s="6">
        <v>181</v>
      </c>
    </row>
    <row r="6112" spans="2:6" x14ac:dyDescent="0.2">
      <c r="B6112" s="6" t="s">
        <v>46447</v>
      </c>
      <c r="C6112" s="6">
        <v>151</v>
      </c>
      <c r="D6112" s="6">
        <v>150</v>
      </c>
      <c r="E6112" s="6">
        <v>182</v>
      </c>
      <c r="F6112" s="6">
        <v>146</v>
      </c>
    </row>
    <row r="6113" spans="2:6" x14ac:dyDescent="0.2">
      <c r="B6113" s="6" t="s">
        <v>46448</v>
      </c>
      <c r="C6113" s="6">
        <v>182</v>
      </c>
      <c r="D6113" s="6">
        <v>157</v>
      </c>
      <c r="E6113" s="6">
        <v>132</v>
      </c>
      <c r="F6113" s="6">
        <v>219</v>
      </c>
    </row>
    <row r="6114" spans="2:6" x14ac:dyDescent="0.2">
      <c r="B6114" s="6" t="s">
        <v>46449</v>
      </c>
      <c r="C6114" s="6">
        <v>194</v>
      </c>
      <c r="D6114" s="6">
        <v>243</v>
      </c>
      <c r="E6114" s="6">
        <v>243</v>
      </c>
      <c r="F6114" s="6">
        <v>197</v>
      </c>
    </row>
    <row r="6115" spans="2:6" x14ac:dyDescent="0.2">
      <c r="B6115" s="6" t="s">
        <v>46450</v>
      </c>
      <c r="C6115" s="6">
        <v>174</v>
      </c>
      <c r="D6115" s="6">
        <v>134</v>
      </c>
      <c r="E6115" s="6">
        <v>189</v>
      </c>
      <c r="F6115" s="6">
        <v>216</v>
      </c>
    </row>
    <row r="6116" spans="2:6" x14ac:dyDescent="0.2">
      <c r="B6116" s="6" t="s">
        <v>46451</v>
      </c>
      <c r="C6116" s="6">
        <v>147</v>
      </c>
      <c r="D6116" s="6">
        <v>151</v>
      </c>
      <c r="E6116" s="6">
        <v>175</v>
      </c>
      <c r="F6116" s="6">
        <v>165</v>
      </c>
    </row>
    <row r="6117" spans="2:6" x14ac:dyDescent="0.2">
      <c r="B6117" s="6" t="s">
        <v>46452</v>
      </c>
      <c r="C6117" s="6">
        <v>158</v>
      </c>
      <c r="D6117" s="6">
        <v>241</v>
      </c>
      <c r="E6117" s="6">
        <v>226</v>
      </c>
      <c r="F6117" s="6">
        <v>151</v>
      </c>
    </row>
    <row r="6118" spans="2:6" x14ac:dyDescent="0.2">
      <c r="B6118" s="6" t="s">
        <v>46453</v>
      </c>
      <c r="C6118" s="6">
        <v>138</v>
      </c>
      <c r="D6118" s="6">
        <v>143</v>
      </c>
      <c r="E6118" s="6">
        <v>182</v>
      </c>
      <c r="F6118" s="6">
        <v>150</v>
      </c>
    </row>
    <row r="6119" spans="2:6" x14ac:dyDescent="0.2">
      <c r="B6119" s="6" t="s">
        <v>46454</v>
      </c>
      <c r="C6119" s="6">
        <v>194</v>
      </c>
      <c r="D6119" s="6">
        <v>144</v>
      </c>
      <c r="E6119" s="6">
        <v>158</v>
      </c>
      <c r="F6119" s="6">
        <v>186</v>
      </c>
    </row>
    <row r="6120" spans="2:6" x14ac:dyDescent="0.2">
      <c r="B6120" s="6" t="s">
        <v>46455</v>
      </c>
      <c r="C6120" s="6">
        <v>192</v>
      </c>
      <c r="D6120" s="6">
        <v>134</v>
      </c>
      <c r="E6120" s="6">
        <v>204</v>
      </c>
      <c r="F6120" s="6">
        <v>125</v>
      </c>
    </row>
    <row r="6121" spans="2:6" x14ac:dyDescent="0.2">
      <c r="B6121" s="6" t="s">
        <v>46456</v>
      </c>
      <c r="C6121" s="6">
        <v>137</v>
      </c>
      <c r="D6121" s="6">
        <v>140</v>
      </c>
      <c r="E6121" s="6">
        <v>136</v>
      </c>
      <c r="F6121" s="6">
        <v>146</v>
      </c>
    </row>
    <row r="6122" spans="2:6" x14ac:dyDescent="0.2">
      <c r="B6122" s="6" t="s">
        <v>46457</v>
      </c>
      <c r="C6122" s="6">
        <v>110</v>
      </c>
      <c r="D6122" s="6">
        <v>177</v>
      </c>
      <c r="E6122" s="6">
        <v>210</v>
      </c>
      <c r="F6122" s="6">
        <v>120</v>
      </c>
    </row>
    <row r="6123" spans="2:6" x14ac:dyDescent="0.2">
      <c r="B6123" s="6" t="s">
        <v>46458</v>
      </c>
      <c r="C6123" s="6">
        <v>199</v>
      </c>
      <c r="D6123" s="6">
        <v>204</v>
      </c>
      <c r="E6123" s="6">
        <v>242</v>
      </c>
      <c r="F6123" s="6">
        <v>206</v>
      </c>
    </row>
    <row r="6124" spans="2:6" x14ac:dyDescent="0.2">
      <c r="B6124" s="6" t="s">
        <v>46459</v>
      </c>
      <c r="C6124" s="6">
        <v>147</v>
      </c>
      <c r="D6124" s="6">
        <v>242</v>
      </c>
      <c r="E6124" s="6">
        <v>214</v>
      </c>
      <c r="F6124" s="6">
        <v>172</v>
      </c>
    </row>
    <row r="6125" spans="2:6" x14ac:dyDescent="0.2">
      <c r="B6125" s="6" t="s">
        <v>46460</v>
      </c>
      <c r="C6125" s="6">
        <v>209</v>
      </c>
      <c r="D6125" s="6">
        <v>198</v>
      </c>
      <c r="E6125" s="6">
        <v>221</v>
      </c>
      <c r="F6125" s="6">
        <v>194</v>
      </c>
    </row>
    <row r="6126" spans="2:6" x14ac:dyDescent="0.2">
      <c r="B6126" s="6" t="s">
        <v>46461</v>
      </c>
      <c r="C6126" s="6">
        <v>154</v>
      </c>
      <c r="D6126" s="6">
        <v>149</v>
      </c>
      <c r="E6126" s="6">
        <v>170</v>
      </c>
      <c r="F6126" s="6">
        <v>180</v>
      </c>
    </row>
    <row r="6127" spans="2:6" x14ac:dyDescent="0.2">
      <c r="B6127" s="6" t="s">
        <v>46462</v>
      </c>
      <c r="C6127" s="6">
        <v>168</v>
      </c>
      <c r="D6127" s="6">
        <v>185</v>
      </c>
      <c r="E6127" s="6">
        <v>198</v>
      </c>
      <c r="F6127" s="6">
        <v>172</v>
      </c>
    </row>
    <row r="6128" spans="2:6" x14ac:dyDescent="0.2">
      <c r="B6128" s="6" t="s">
        <v>46463</v>
      </c>
      <c r="C6128" s="6">
        <v>177</v>
      </c>
      <c r="D6128" s="6">
        <v>248</v>
      </c>
      <c r="E6128" s="6">
        <v>244</v>
      </c>
      <c r="F6128" s="6">
        <v>179</v>
      </c>
    </row>
    <row r="6129" spans="2:6" x14ac:dyDescent="0.2">
      <c r="B6129" s="6" t="s">
        <v>46464</v>
      </c>
      <c r="C6129" s="6">
        <v>137</v>
      </c>
      <c r="D6129" s="6">
        <v>242</v>
      </c>
      <c r="E6129" s="6">
        <v>263</v>
      </c>
      <c r="F6129" s="6">
        <v>151</v>
      </c>
    </row>
    <row r="6130" spans="2:6" x14ac:dyDescent="0.2">
      <c r="B6130" s="6" t="s">
        <v>46465</v>
      </c>
      <c r="C6130" s="6">
        <v>167</v>
      </c>
      <c r="D6130" s="6">
        <v>155</v>
      </c>
      <c r="E6130" s="6">
        <v>127</v>
      </c>
      <c r="F6130" s="6">
        <v>155</v>
      </c>
    </row>
    <row r="6131" spans="2:6" x14ac:dyDescent="0.2">
      <c r="B6131" s="6" t="s">
        <v>46466</v>
      </c>
      <c r="C6131" s="6">
        <v>182</v>
      </c>
      <c r="D6131" s="6">
        <v>207</v>
      </c>
      <c r="E6131" s="6">
        <v>226</v>
      </c>
      <c r="F6131" s="6">
        <v>159</v>
      </c>
    </row>
    <row r="6132" spans="2:6" x14ac:dyDescent="0.2">
      <c r="B6132" s="6" t="s">
        <v>46467</v>
      </c>
      <c r="C6132" s="6">
        <v>184</v>
      </c>
      <c r="D6132" s="6">
        <v>210</v>
      </c>
      <c r="E6132" s="6">
        <v>233</v>
      </c>
      <c r="F6132" s="6">
        <v>158</v>
      </c>
    </row>
    <row r="6133" spans="2:6" x14ac:dyDescent="0.2">
      <c r="B6133" s="6" t="s">
        <v>46468</v>
      </c>
      <c r="C6133" s="6">
        <v>89</v>
      </c>
      <c r="D6133" s="6">
        <v>209</v>
      </c>
      <c r="E6133" s="6">
        <v>227</v>
      </c>
      <c r="F6133" s="6">
        <v>91</v>
      </c>
    </row>
    <row r="6134" spans="2:6" x14ac:dyDescent="0.2">
      <c r="B6134" s="6" t="s">
        <v>46469</v>
      </c>
      <c r="C6134" s="6">
        <v>195</v>
      </c>
      <c r="D6134" s="6">
        <v>179</v>
      </c>
      <c r="E6134" s="6">
        <v>219</v>
      </c>
      <c r="F6134" s="6">
        <v>181</v>
      </c>
    </row>
    <row r="6135" spans="2:6" x14ac:dyDescent="0.2">
      <c r="B6135" s="6" t="s">
        <v>46470</v>
      </c>
      <c r="C6135" s="6">
        <v>131</v>
      </c>
      <c r="D6135" s="6">
        <v>165</v>
      </c>
      <c r="E6135" s="6">
        <v>199</v>
      </c>
      <c r="F6135" s="6">
        <v>156</v>
      </c>
    </row>
    <row r="6136" spans="2:6" x14ac:dyDescent="0.2">
      <c r="B6136" s="6" t="s">
        <v>46471</v>
      </c>
      <c r="C6136" s="6">
        <v>147</v>
      </c>
      <c r="D6136" s="6">
        <v>191</v>
      </c>
      <c r="E6136" s="6">
        <v>211</v>
      </c>
      <c r="F6136" s="6">
        <v>187</v>
      </c>
    </row>
    <row r="6137" spans="2:6" x14ac:dyDescent="0.2">
      <c r="B6137" s="6" t="s">
        <v>46472</v>
      </c>
      <c r="C6137" s="6">
        <v>143</v>
      </c>
      <c r="D6137" s="6">
        <v>194</v>
      </c>
      <c r="E6137" s="6">
        <v>237</v>
      </c>
      <c r="F6137" s="6">
        <v>173</v>
      </c>
    </row>
    <row r="6138" spans="2:6" x14ac:dyDescent="0.2">
      <c r="B6138" s="6" t="s">
        <v>46473</v>
      </c>
      <c r="C6138" s="6">
        <v>123</v>
      </c>
      <c r="D6138" s="6">
        <v>253</v>
      </c>
      <c r="E6138" s="6">
        <v>202</v>
      </c>
      <c r="F6138" s="6">
        <v>105</v>
      </c>
    </row>
    <row r="6139" spans="2:6" x14ac:dyDescent="0.2">
      <c r="B6139" s="6" t="s">
        <v>46474</v>
      </c>
      <c r="C6139" s="6">
        <v>165</v>
      </c>
      <c r="D6139" s="6">
        <v>195</v>
      </c>
      <c r="E6139" s="6">
        <v>194</v>
      </c>
      <c r="F6139" s="6">
        <v>189</v>
      </c>
    </row>
    <row r="6140" spans="2:6" x14ac:dyDescent="0.2">
      <c r="B6140" s="6" t="s">
        <v>46475</v>
      </c>
      <c r="C6140" s="6">
        <v>142</v>
      </c>
      <c r="D6140" s="6">
        <v>148</v>
      </c>
      <c r="E6140" s="6">
        <v>147</v>
      </c>
      <c r="F6140" s="6">
        <v>145</v>
      </c>
    </row>
    <row r="6141" spans="2:6" x14ac:dyDescent="0.2">
      <c r="B6141" s="6" t="s">
        <v>46476</v>
      </c>
      <c r="C6141" s="6">
        <v>191</v>
      </c>
      <c r="D6141" s="6">
        <v>154</v>
      </c>
      <c r="E6141" s="6">
        <v>180</v>
      </c>
      <c r="F6141" s="6">
        <v>180</v>
      </c>
    </row>
    <row r="6142" spans="2:6" x14ac:dyDescent="0.2">
      <c r="B6142" s="6" t="s">
        <v>46477</v>
      </c>
      <c r="C6142" s="6">
        <v>152</v>
      </c>
      <c r="D6142" s="6">
        <v>141</v>
      </c>
      <c r="E6142" s="6">
        <v>157</v>
      </c>
      <c r="F6142" s="6">
        <v>162</v>
      </c>
    </row>
    <row r="6143" spans="2:6" x14ac:dyDescent="0.2">
      <c r="B6143" s="6" t="s">
        <v>46478</v>
      </c>
      <c r="C6143" s="6">
        <v>179</v>
      </c>
      <c r="D6143" s="6">
        <v>155</v>
      </c>
      <c r="E6143" s="6">
        <v>177</v>
      </c>
      <c r="F6143" s="6">
        <v>176</v>
      </c>
    </row>
    <row r="6144" spans="2:6" x14ac:dyDescent="0.2">
      <c r="B6144" s="6" t="s">
        <v>46479</v>
      </c>
      <c r="C6144" s="6">
        <v>172</v>
      </c>
      <c r="D6144" s="6">
        <v>187</v>
      </c>
      <c r="E6144" s="6">
        <v>243</v>
      </c>
      <c r="F6144" s="6">
        <v>150</v>
      </c>
    </row>
    <row r="6145" spans="2:6" x14ac:dyDescent="0.2">
      <c r="B6145" s="6" t="s">
        <v>46480</v>
      </c>
      <c r="C6145" s="6">
        <v>171</v>
      </c>
      <c r="D6145" s="6">
        <v>123</v>
      </c>
      <c r="E6145" s="6">
        <v>164</v>
      </c>
      <c r="F6145" s="6">
        <v>192</v>
      </c>
    </row>
    <row r="6146" spans="2:6" x14ac:dyDescent="0.2">
      <c r="B6146" s="6" t="s">
        <v>46481</v>
      </c>
      <c r="C6146" s="6">
        <v>177</v>
      </c>
      <c r="D6146" s="6">
        <v>229</v>
      </c>
      <c r="E6146" s="6">
        <v>221</v>
      </c>
      <c r="F6146" s="6">
        <v>170</v>
      </c>
    </row>
    <row r="6147" spans="2:6" x14ac:dyDescent="0.2">
      <c r="B6147" s="6" t="s">
        <v>46482</v>
      </c>
      <c r="C6147" s="6">
        <v>139</v>
      </c>
      <c r="D6147" s="6">
        <v>121</v>
      </c>
      <c r="E6147" s="6">
        <v>108</v>
      </c>
      <c r="F6147" s="6">
        <v>148</v>
      </c>
    </row>
    <row r="6148" spans="2:6" x14ac:dyDescent="0.2">
      <c r="B6148" s="6" t="s">
        <v>46483</v>
      </c>
      <c r="C6148" s="6">
        <v>180</v>
      </c>
      <c r="D6148" s="6">
        <v>191</v>
      </c>
      <c r="E6148" s="6">
        <v>202</v>
      </c>
      <c r="F6148" s="6">
        <v>153</v>
      </c>
    </row>
    <row r="6149" spans="2:6" x14ac:dyDescent="0.2">
      <c r="B6149" s="6" t="s">
        <v>46484</v>
      </c>
      <c r="C6149" s="6">
        <v>145</v>
      </c>
      <c r="D6149" s="6">
        <v>181</v>
      </c>
      <c r="E6149" s="6">
        <v>203</v>
      </c>
      <c r="F6149" s="6">
        <v>173</v>
      </c>
    </row>
    <row r="6150" spans="2:6" x14ac:dyDescent="0.2">
      <c r="B6150" s="6" t="s">
        <v>46485</v>
      </c>
      <c r="C6150" s="6">
        <v>180</v>
      </c>
      <c r="D6150" s="6">
        <v>153</v>
      </c>
      <c r="E6150" s="6">
        <v>178</v>
      </c>
      <c r="F6150" s="6">
        <v>152</v>
      </c>
    </row>
    <row r="6151" spans="2:6" x14ac:dyDescent="0.2">
      <c r="B6151" s="6" t="s">
        <v>46486</v>
      </c>
      <c r="C6151" s="6">
        <v>151</v>
      </c>
      <c r="D6151" s="6">
        <v>174</v>
      </c>
      <c r="E6151" s="6">
        <v>172</v>
      </c>
      <c r="F6151" s="6">
        <v>127</v>
      </c>
    </row>
    <row r="6152" spans="2:6" x14ac:dyDescent="0.2">
      <c r="B6152" s="6" t="s">
        <v>46487</v>
      </c>
      <c r="C6152" s="6">
        <v>186</v>
      </c>
      <c r="D6152" s="6">
        <v>173</v>
      </c>
      <c r="E6152" s="6">
        <v>170</v>
      </c>
      <c r="F6152" s="6">
        <v>187</v>
      </c>
    </row>
    <row r="6153" spans="2:6" x14ac:dyDescent="0.2">
      <c r="B6153" s="6" t="s">
        <v>46488</v>
      </c>
      <c r="C6153" s="6">
        <v>163</v>
      </c>
      <c r="D6153" s="6">
        <v>202</v>
      </c>
      <c r="E6153" s="6">
        <v>200</v>
      </c>
      <c r="F6153" s="6">
        <v>171</v>
      </c>
    </row>
    <row r="6154" spans="2:6" x14ac:dyDescent="0.2">
      <c r="B6154" s="6" t="s">
        <v>46489</v>
      </c>
      <c r="C6154" s="6">
        <v>170</v>
      </c>
      <c r="D6154" s="6">
        <v>152</v>
      </c>
      <c r="E6154" s="6">
        <v>140</v>
      </c>
      <c r="F6154" s="6">
        <v>155</v>
      </c>
    </row>
    <row r="6155" spans="2:6" x14ac:dyDescent="0.2">
      <c r="B6155" s="6" t="s">
        <v>46490</v>
      </c>
      <c r="C6155" s="6">
        <v>141</v>
      </c>
      <c r="D6155" s="6">
        <v>169</v>
      </c>
      <c r="E6155" s="6">
        <v>160</v>
      </c>
      <c r="F6155" s="6">
        <v>142</v>
      </c>
    </row>
    <row r="6156" spans="2:6" x14ac:dyDescent="0.2">
      <c r="B6156" s="6" t="s">
        <v>46491</v>
      </c>
      <c r="C6156" s="6">
        <v>129</v>
      </c>
      <c r="D6156" s="6">
        <v>200</v>
      </c>
      <c r="E6156" s="6">
        <v>231</v>
      </c>
      <c r="F6156" s="6">
        <v>139</v>
      </c>
    </row>
    <row r="6157" spans="2:6" x14ac:dyDescent="0.2">
      <c r="B6157" s="6" t="s">
        <v>46492</v>
      </c>
      <c r="C6157" s="6">
        <v>178</v>
      </c>
      <c r="D6157" s="6">
        <v>206</v>
      </c>
      <c r="E6157" s="6">
        <v>203</v>
      </c>
      <c r="F6157" s="6">
        <v>165</v>
      </c>
    </row>
    <row r="6158" spans="2:6" x14ac:dyDescent="0.2">
      <c r="B6158" s="6" t="s">
        <v>46493</v>
      </c>
      <c r="C6158" s="6">
        <v>147</v>
      </c>
      <c r="D6158" s="6">
        <v>129</v>
      </c>
      <c r="E6158" s="6">
        <v>168</v>
      </c>
      <c r="F6158" s="6">
        <v>116</v>
      </c>
    </row>
    <row r="6159" spans="2:6" x14ac:dyDescent="0.2">
      <c r="B6159" s="6" t="s">
        <v>46494</v>
      </c>
      <c r="C6159" s="6">
        <v>166</v>
      </c>
      <c r="D6159" s="6">
        <v>214</v>
      </c>
      <c r="E6159" s="6">
        <v>173</v>
      </c>
      <c r="F6159" s="6">
        <v>193</v>
      </c>
    </row>
    <row r="6160" spans="2:6" x14ac:dyDescent="0.2">
      <c r="B6160" s="6" t="s">
        <v>46495</v>
      </c>
      <c r="C6160" s="6">
        <v>124</v>
      </c>
      <c r="D6160" s="6">
        <v>186</v>
      </c>
      <c r="E6160" s="6">
        <v>196</v>
      </c>
      <c r="F6160" s="6">
        <v>137</v>
      </c>
    </row>
    <row r="6161" spans="2:6" x14ac:dyDescent="0.2">
      <c r="B6161" s="6" t="s">
        <v>46496</v>
      </c>
      <c r="C6161" s="6">
        <v>201</v>
      </c>
      <c r="D6161" s="6">
        <v>180</v>
      </c>
      <c r="E6161" s="6">
        <v>179</v>
      </c>
      <c r="F6161" s="6">
        <v>207</v>
      </c>
    </row>
    <row r="6162" spans="2:6" x14ac:dyDescent="0.2">
      <c r="B6162" s="6" t="s">
        <v>46497</v>
      </c>
      <c r="C6162" s="6">
        <v>167</v>
      </c>
      <c r="D6162" s="6">
        <v>154</v>
      </c>
      <c r="E6162" s="6">
        <v>195</v>
      </c>
      <c r="F6162" s="6">
        <v>164</v>
      </c>
    </row>
    <row r="6163" spans="2:6" x14ac:dyDescent="0.2">
      <c r="B6163" s="6" t="s">
        <v>46498</v>
      </c>
      <c r="C6163" s="6">
        <v>127</v>
      </c>
      <c r="D6163" s="6">
        <v>205</v>
      </c>
      <c r="E6163" s="6">
        <v>224</v>
      </c>
      <c r="F6163" s="6">
        <v>163</v>
      </c>
    </row>
    <row r="6164" spans="2:6" x14ac:dyDescent="0.2">
      <c r="B6164" s="6" t="s">
        <v>46499</v>
      </c>
      <c r="C6164" s="6">
        <v>174</v>
      </c>
      <c r="D6164" s="6">
        <v>174</v>
      </c>
      <c r="E6164" s="6">
        <v>207</v>
      </c>
      <c r="F6164" s="6">
        <v>157</v>
      </c>
    </row>
    <row r="6165" spans="2:6" x14ac:dyDescent="0.2">
      <c r="B6165" s="6" t="s">
        <v>46500</v>
      </c>
      <c r="C6165" s="6">
        <v>187</v>
      </c>
      <c r="D6165" s="6">
        <v>197</v>
      </c>
      <c r="E6165" s="6">
        <v>185</v>
      </c>
      <c r="F6165" s="6">
        <v>192</v>
      </c>
    </row>
    <row r="6166" spans="2:6" x14ac:dyDescent="0.2">
      <c r="B6166" s="6" t="s">
        <v>46501</v>
      </c>
      <c r="C6166" s="6">
        <v>163</v>
      </c>
      <c r="D6166" s="6">
        <v>140</v>
      </c>
      <c r="E6166" s="6">
        <v>140</v>
      </c>
      <c r="F6166" s="6">
        <v>169</v>
      </c>
    </row>
    <row r="6167" spans="2:6" x14ac:dyDescent="0.2">
      <c r="B6167" s="6" t="s">
        <v>46502</v>
      </c>
      <c r="C6167" s="6">
        <v>147</v>
      </c>
      <c r="D6167" s="6">
        <v>176</v>
      </c>
      <c r="E6167" s="6">
        <v>167</v>
      </c>
      <c r="F6167" s="6">
        <v>171</v>
      </c>
    </row>
    <row r="6168" spans="2:6" x14ac:dyDescent="0.2">
      <c r="B6168" s="6" t="s">
        <v>46503</v>
      </c>
      <c r="C6168" s="6">
        <v>181</v>
      </c>
      <c r="D6168" s="6">
        <v>159</v>
      </c>
      <c r="E6168" s="6">
        <v>212</v>
      </c>
      <c r="F6168" s="6">
        <v>215</v>
      </c>
    </row>
    <row r="6169" spans="2:6" x14ac:dyDescent="0.2">
      <c r="B6169" s="6" t="s">
        <v>46504</v>
      </c>
      <c r="C6169" s="6">
        <v>160</v>
      </c>
      <c r="D6169" s="6">
        <v>125</v>
      </c>
      <c r="E6169" s="6">
        <v>151</v>
      </c>
      <c r="F6169" s="6">
        <v>173</v>
      </c>
    </row>
    <row r="6170" spans="2:6" x14ac:dyDescent="0.2">
      <c r="B6170" s="6" t="s">
        <v>46505</v>
      </c>
      <c r="C6170" s="6">
        <v>149</v>
      </c>
      <c r="D6170" s="6">
        <v>162</v>
      </c>
      <c r="E6170" s="6">
        <v>206</v>
      </c>
      <c r="F6170" s="6">
        <v>158</v>
      </c>
    </row>
    <row r="6171" spans="2:6" x14ac:dyDescent="0.2">
      <c r="B6171" s="6" t="s">
        <v>46506</v>
      </c>
      <c r="C6171" s="6">
        <v>167</v>
      </c>
      <c r="D6171" s="6">
        <v>80</v>
      </c>
      <c r="E6171" s="6">
        <v>100</v>
      </c>
      <c r="F6171" s="6">
        <v>153</v>
      </c>
    </row>
    <row r="6172" spans="2:6" x14ac:dyDescent="0.2">
      <c r="B6172" s="6" t="s">
        <v>46507</v>
      </c>
      <c r="C6172" s="6">
        <v>163</v>
      </c>
      <c r="D6172" s="6">
        <v>142</v>
      </c>
      <c r="E6172" s="6">
        <v>167</v>
      </c>
      <c r="F6172" s="6">
        <v>166</v>
      </c>
    </row>
    <row r="6173" spans="2:6" x14ac:dyDescent="0.2">
      <c r="B6173" s="6" t="s">
        <v>46508</v>
      </c>
      <c r="C6173" s="6">
        <v>147</v>
      </c>
      <c r="D6173" s="6">
        <v>154</v>
      </c>
      <c r="E6173" s="6">
        <v>175</v>
      </c>
      <c r="F6173" s="6">
        <v>132</v>
      </c>
    </row>
    <row r="6174" spans="2:6" x14ac:dyDescent="0.2">
      <c r="B6174" s="6" t="s">
        <v>46509</v>
      </c>
      <c r="C6174" s="6">
        <v>155</v>
      </c>
      <c r="D6174" s="6">
        <v>225</v>
      </c>
      <c r="E6174" s="6">
        <v>269</v>
      </c>
      <c r="F6174" s="6">
        <v>150</v>
      </c>
    </row>
    <row r="6175" spans="2:6" x14ac:dyDescent="0.2">
      <c r="B6175" s="6" t="s">
        <v>46510</v>
      </c>
      <c r="C6175" s="6">
        <v>144</v>
      </c>
      <c r="D6175" s="6">
        <v>158</v>
      </c>
      <c r="E6175" s="6">
        <v>162</v>
      </c>
      <c r="F6175" s="6">
        <v>156</v>
      </c>
    </row>
    <row r="6176" spans="2:6" x14ac:dyDescent="0.2">
      <c r="B6176" s="6" t="s">
        <v>46511</v>
      </c>
      <c r="C6176" s="6">
        <v>170</v>
      </c>
      <c r="D6176" s="6">
        <v>227</v>
      </c>
      <c r="E6176" s="6">
        <v>275</v>
      </c>
      <c r="F6176" s="6">
        <v>182</v>
      </c>
    </row>
    <row r="6177" spans="2:6" x14ac:dyDescent="0.2">
      <c r="B6177" s="6" t="s">
        <v>46512</v>
      </c>
      <c r="C6177" s="6">
        <v>180</v>
      </c>
      <c r="D6177" s="6">
        <v>222</v>
      </c>
      <c r="E6177" s="6">
        <v>189</v>
      </c>
      <c r="F6177" s="6">
        <v>188</v>
      </c>
    </row>
    <row r="6178" spans="2:6" x14ac:dyDescent="0.2">
      <c r="B6178" s="6" t="s">
        <v>46513</v>
      </c>
      <c r="C6178" s="6">
        <v>155</v>
      </c>
      <c r="D6178" s="6">
        <v>226</v>
      </c>
      <c r="E6178" s="6">
        <v>271</v>
      </c>
      <c r="F6178" s="6">
        <v>141</v>
      </c>
    </row>
    <row r="6179" spans="2:6" x14ac:dyDescent="0.2">
      <c r="B6179" s="6" t="s">
        <v>46514</v>
      </c>
      <c r="C6179" s="6">
        <v>119</v>
      </c>
      <c r="D6179" s="6">
        <v>203</v>
      </c>
      <c r="E6179" s="6">
        <v>216</v>
      </c>
      <c r="F6179" s="6">
        <v>141</v>
      </c>
    </row>
    <row r="6180" spans="2:6" x14ac:dyDescent="0.2">
      <c r="B6180" s="6" t="s">
        <v>46515</v>
      </c>
      <c r="C6180" s="6">
        <v>135</v>
      </c>
      <c r="D6180" s="6">
        <v>166</v>
      </c>
      <c r="E6180" s="6">
        <v>187</v>
      </c>
      <c r="F6180" s="6">
        <v>146</v>
      </c>
    </row>
    <row r="6181" spans="2:6" x14ac:dyDescent="0.2">
      <c r="B6181" s="6" t="s">
        <v>46516</v>
      </c>
      <c r="C6181" s="6">
        <v>195</v>
      </c>
      <c r="D6181" s="6">
        <v>198</v>
      </c>
      <c r="E6181" s="6">
        <v>217</v>
      </c>
      <c r="F6181" s="6">
        <v>182</v>
      </c>
    </row>
    <row r="6182" spans="2:6" x14ac:dyDescent="0.2">
      <c r="B6182" s="6" t="s">
        <v>46517</v>
      </c>
      <c r="C6182" s="6">
        <v>140</v>
      </c>
      <c r="D6182" s="6">
        <v>163</v>
      </c>
      <c r="E6182" s="6">
        <v>195</v>
      </c>
      <c r="F6182" s="6">
        <v>123</v>
      </c>
    </row>
    <row r="6183" spans="2:6" x14ac:dyDescent="0.2">
      <c r="B6183" s="6" t="s">
        <v>46518</v>
      </c>
      <c r="C6183" s="6">
        <v>174</v>
      </c>
      <c r="D6183" s="6">
        <v>91</v>
      </c>
      <c r="E6183" s="6">
        <v>116</v>
      </c>
      <c r="F6183" s="6">
        <v>172</v>
      </c>
    </row>
    <row r="6184" spans="2:6" x14ac:dyDescent="0.2">
      <c r="B6184" s="6" t="s">
        <v>46519</v>
      </c>
      <c r="C6184" s="6">
        <v>174</v>
      </c>
      <c r="D6184" s="6">
        <v>160</v>
      </c>
      <c r="E6184" s="6">
        <v>162</v>
      </c>
      <c r="F6184" s="6">
        <v>155</v>
      </c>
    </row>
    <row r="6185" spans="2:6" x14ac:dyDescent="0.2">
      <c r="B6185" s="6" t="s">
        <v>46520</v>
      </c>
      <c r="C6185" s="6">
        <v>156</v>
      </c>
      <c r="D6185" s="6">
        <v>164</v>
      </c>
      <c r="E6185" s="6">
        <v>132</v>
      </c>
      <c r="F6185" s="6">
        <v>163</v>
      </c>
    </row>
    <row r="6186" spans="2:6" x14ac:dyDescent="0.2">
      <c r="B6186" s="6" t="s">
        <v>46521</v>
      </c>
      <c r="C6186" s="6">
        <v>146</v>
      </c>
      <c r="D6186" s="6">
        <v>220</v>
      </c>
      <c r="E6186" s="6">
        <v>172</v>
      </c>
      <c r="F6186" s="6">
        <v>179</v>
      </c>
    </row>
    <row r="6187" spans="2:6" x14ac:dyDescent="0.2">
      <c r="B6187" s="6" t="s">
        <v>46522</v>
      </c>
      <c r="C6187" s="6">
        <v>137</v>
      </c>
      <c r="D6187" s="6">
        <v>232</v>
      </c>
      <c r="E6187" s="6">
        <v>282</v>
      </c>
      <c r="F6187" s="6">
        <v>178</v>
      </c>
    </row>
    <row r="6188" spans="2:6" x14ac:dyDescent="0.2">
      <c r="B6188" s="6" t="s">
        <v>46523</v>
      </c>
      <c r="C6188" s="6">
        <v>166</v>
      </c>
      <c r="D6188" s="6">
        <v>156</v>
      </c>
      <c r="E6188" s="6">
        <v>228</v>
      </c>
      <c r="F6188" s="6">
        <v>128</v>
      </c>
    </row>
    <row r="6189" spans="2:6" x14ac:dyDescent="0.2">
      <c r="B6189" s="6" t="s">
        <v>46524</v>
      </c>
      <c r="C6189" s="6">
        <v>121</v>
      </c>
      <c r="D6189" s="6">
        <v>194</v>
      </c>
      <c r="E6189" s="6">
        <v>279</v>
      </c>
      <c r="F6189" s="6">
        <v>190</v>
      </c>
    </row>
    <row r="6190" spans="2:6" x14ac:dyDescent="0.2">
      <c r="B6190" s="6" t="s">
        <v>46525</v>
      </c>
      <c r="C6190" s="6">
        <v>183</v>
      </c>
      <c r="D6190" s="6">
        <v>206</v>
      </c>
      <c r="E6190" s="6">
        <v>286</v>
      </c>
      <c r="F6190" s="6">
        <v>190</v>
      </c>
    </row>
    <row r="6191" spans="2:6" x14ac:dyDescent="0.2">
      <c r="B6191" s="6" t="s">
        <v>46526</v>
      </c>
      <c r="C6191" s="6">
        <v>140</v>
      </c>
      <c r="D6191" s="6">
        <v>136</v>
      </c>
      <c r="E6191" s="6">
        <v>194</v>
      </c>
      <c r="F6191" s="6">
        <v>155</v>
      </c>
    </row>
    <row r="6192" spans="2:6" x14ac:dyDescent="0.2">
      <c r="B6192" s="6" t="s">
        <v>46527</v>
      </c>
      <c r="C6192" s="6">
        <v>212</v>
      </c>
      <c r="D6192" s="6">
        <v>98</v>
      </c>
      <c r="E6192" s="6">
        <v>95</v>
      </c>
      <c r="F6192" s="6">
        <v>199</v>
      </c>
    </row>
    <row r="6193" spans="2:6" x14ac:dyDescent="0.2">
      <c r="B6193" s="6" t="s">
        <v>46528</v>
      </c>
      <c r="C6193" s="6">
        <v>154</v>
      </c>
      <c r="D6193" s="6">
        <v>220</v>
      </c>
      <c r="E6193" s="6">
        <v>308</v>
      </c>
      <c r="F6193" s="6">
        <v>146</v>
      </c>
    </row>
    <row r="6194" spans="2:6" x14ac:dyDescent="0.2">
      <c r="B6194" s="6" t="s">
        <v>46529</v>
      </c>
      <c r="C6194" s="6">
        <v>224</v>
      </c>
      <c r="D6194" s="6">
        <v>140</v>
      </c>
      <c r="E6194" s="6">
        <v>171</v>
      </c>
      <c r="F6194" s="6">
        <v>220</v>
      </c>
    </row>
    <row r="6195" spans="2:6" x14ac:dyDescent="0.2">
      <c r="B6195" s="6" t="s">
        <v>46530</v>
      </c>
      <c r="C6195" s="6">
        <v>141</v>
      </c>
      <c r="D6195" s="6">
        <v>185</v>
      </c>
      <c r="E6195" s="6">
        <v>202</v>
      </c>
      <c r="F6195" s="6">
        <v>158</v>
      </c>
    </row>
    <row r="6196" spans="2:6" x14ac:dyDescent="0.2">
      <c r="B6196" s="6" t="s">
        <v>46531</v>
      </c>
      <c r="C6196" s="6">
        <v>168</v>
      </c>
      <c r="D6196" s="6">
        <v>182</v>
      </c>
      <c r="E6196" s="6">
        <v>195</v>
      </c>
      <c r="F6196" s="6">
        <v>164</v>
      </c>
    </row>
    <row r="6197" spans="2:6" x14ac:dyDescent="0.2">
      <c r="B6197" s="6" t="s">
        <v>46532</v>
      </c>
      <c r="C6197" s="6">
        <v>178</v>
      </c>
      <c r="D6197" s="6">
        <v>139</v>
      </c>
      <c r="E6197" s="6">
        <v>158</v>
      </c>
      <c r="F6197" s="6">
        <v>185</v>
      </c>
    </row>
    <row r="6198" spans="2:6" x14ac:dyDescent="0.2">
      <c r="B6198" s="6" t="s">
        <v>46533</v>
      </c>
      <c r="C6198" s="6">
        <v>162</v>
      </c>
      <c r="D6198" s="6">
        <v>192</v>
      </c>
      <c r="E6198" s="6">
        <v>199</v>
      </c>
      <c r="F6198" s="6">
        <v>190</v>
      </c>
    </row>
    <row r="6199" spans="2:6" x14ac:dyDescent="0.2">
      <c r="B6199" s="6" t="s">
        <v>46534</v>
      </c>
      <c r="C6199" s="6">
        <v>167</v>
      </c>
      <c r="D6199" s="6">
        <v>151</v>
      </c>
      <c r="E6199" s="6">
        <v>192</v>
      </c>
      <c r="F6199" s="6">
        <v>156</v>
      </c>
    </row>
    <row r="6200" spans="2:6" x14ac:dyDescent="0.2">
      <c r="B6200" s="6" t="s">
        <v>46535</v>
      </c>
      <c r="C6200" s="6">
        <v>49</v>
      </c>
      <c r="D6200" s="6">
        <v>185</v>
      </c>
      <c r="E6200" s="6">
        <v>212</v>
      </c>
      <c r="F6200" s="6">
        <v>65</v>
      </c>
    </row>
    <row r="6201" spans="2:6" x14ac:dyDescent="0.2">
      <c r="B6201" s="6" t="s">
        <v>46536</v>
      </c>
      <c r="C6201" s="6">
        <v>173</v>
      </c>
      <c r="D6201" s="6">
        <v>114</v>
      </c>
      <c r="E6201" s="6">
        <v>141</v>
      </c>
      <c r="F6201" s="6">
        <v>181</v>
      </c>
    </row>
    <row r="6202" spans="2:6" x14ac:dyDescent="0.2">
      <c r="B6202" s="6" t="s">
        <v>46537</v>
      </c>
      <c r="C6202" s="6">
        <v>213</v>
      </c>
      <c r="D6202" s="6">
        <v>249</v>
      </c>
      <c r="E6202" s="6">
        <v>220</v>
      </c>
      <c r="F6202" s="6">
        <v>195</v>
      </c>
    </row>
    <row r="6203" spans="2:6" x14ac:dyDescent="0.2">
      <c r="B6203" s="6" t="s">
        <v>46538</v>
      </c>
      <c r="C6203" s="6">
        <v>126</v>
      </c>
      <c r="D6203" s="6">
        <v>195</v>
      </c>
      <c r="E6203" s="6">
        <v>222</v>
      </c>
      <c r="F6203" s="6">
        <v>176</v>
      </c>
    </row>
    <row r="6204" spans="2:6" x14ac:dyDescent="0.2">
      <c r="B6204" s="6" t="s">
        <v>46539</v>
      </c>
      <c r="C6204" s="6">
        <v>102</v>
      </c>
      <c r="D6204" s="6">
        <v>127</v>
      </c>
      <c r="E6204" s="6">
        <v>137</v>
      </c>
      <c r="F6204" s="6">
        <v>106</v>
      </c>
    </row>
    <row r="6205" spans="2:6" x14ac:dyDescent="0.2">
      <c r="B6205" s="6" t="s">
        <v>46540</v>
      </c>
      <c r="C6205" s="6">
        <v>140</v>
      </c>
      <c r="D6205" s="6">
        <v>92</v>
      </c>
      <c r="E6205" s="6">
        <v>120</v>
      </c>
      <c r="F6205" s="6">
        <v>135</v>
      </c>
    </row>
    <row r="6206" spans="2:6" x14ac:dyDescent="0.2">
      <c r="B6206" s="6" t="s">
        <v>46541</v>
      </c>
      <c r="C6206" s="6">
        <v>119</v>
      </c>
      <c r="D6206" s="6">
        <v>157</v>
      </c>
      <c r="E6206" s="6">
        <v>156</v>
      </c>
      <c r="F6206" s="6">
        <v>163</v>
      </c>
    </row>
    <row r="6207" spans="2:6" x14ac:dyDescent="0.2">
      <c r="B6207" s="6" t="s">
        <v>46542</v>
      </c>
      <c r="C6207" s="6">
        <v>155</v>
      </c>
      <c r="D6207" s="6">
        <v>128</v>
      </c>
      <c r="E6207" s="6">
        <v>159</v>
      </c>
      <c r="F6207" s="6">
        <v>145</v>
      </c>
    </row>
    <row r="6208" spans="2:6" x14ac:dyDescent="0.2">
      <c r="B6208" s="6" t="s">
        <v>46543</v>
      </c>
      <c r="C6208" s="6">
        <v>129</v>
      </c>
      <c r="D6208" s="6">
        <v>84</v>
      </c>
      <c r="E6208" s="6">
        <v>101</v>
      </c>
      <c r="F6208" s="6">
        <v>134</v>
      </c>
    </row>
    <row r="6209" spans="2:6" x14ac:dyDescent="0.2">
      <c r="B6209" s="6" t="s">
        <v>46544</v>
      </c>
      <c r="C6209" s="6">
        <v>93</v>
      </c>
      <c r="D6209" s="6">
        <v>105</v>
      </c>
      <c r="E6209" s="6">
        <v>128</v>
      </c>
      <c r="F6209" s="6">
        <v>129</v>
      </c>
    </row>
    <row r="6210" spans="2:6" x14ac:dyDescent="0.2">
      <c r="B6210" s="6" t="s">
        <v>46545</v>
      </c>
      <c r="C6210" s="6">
        <v>92</v>
      </c>
      <c r="D6210" s="6">
        <v>113</v>
      </c>
      <c r="E6210" s="6">
        <v>113</v>
      </c>
      <c r="F6210" s="6">
        <v>81</v>
      </c>
    </row>
    <row r="6211" spans="2:6" x14ac:dyDescent="0.2">
      <c r="B6211" s="6" t="s">
        <v>46546</v>
      </c>
      <c r="C6211" s="6">
        <v>92</v>
      </c>
      <c r="D6211" s="6">
        <v>141</v>
      </c>
      <c r="E6211" s="6">
        <v>118</v>
      </c>
      <c r="F6211" s="6">
        <v>130</v>
      </c>
    </row>
    <row r="6212" spans="2:6" x14ac:dyDescent="0.2">
      <c r="B6212" s="6" t="s">
        <v>46547</v>
      </c>
      <c r="C6212" s="6">
        <v>109</v>
      </c>
      <c r="D6212" s="6">
        <v>111</v>
      </c>
      <c r="E6212" s="6">
        <v>117</v>
      </c>
      <c r="F6212" s="6">
        <v>111</v>
      </c>
    </row>
    <row r="6213" spans="2:6" x14ac:dyDescent="0.2">
      <c r="B6213" s="6" t="s">
        <v>46548</v>
      </c>
      <c r="C6213" s="6">
        <v>123</v>
      </c>
      <c r="D6213" s="6">
        <v>109</v>
      </c>
      <c r="E6213" s="6">
        <v>155</v>
      </c>
      <c r="F6213" s="6">
        <v>141</v>
      </c>
    </row>
    <row r="6214" spans="2:6" x14ac:dyDescent="0.2">
      <c r="B6214" s="6" t="s">
        <v>46549</v>
      </c>
      <c r="C6214" s="6">
        <v>121</v>
      </c>
      <c r="D6214" s="6">
        <v>163</v>
      </c>
      <c r="E6214" s="6">
        <v>156</v>
      </c>
      <c r="F6214" s="6">
        <v>128</v>
      </c>
    </row>
    <row r="6215" spans="2:6" x14ac:dyDescent="0.2">
      <c r="B6215" s="6" t="s">
        <v>46550</v>
      </c>
      <c r="C6215" s="6">
        <v>125</v>
      </c>
      <c r="D6215" s="6">
        <v>136</v>
      </c>
      <c r="E6215" s="6">
        <v>130</v>
      </c>
      <c r="F6215" s="6">
        <v>103</v>
      </c>
    </row>
    <row r="6216" spans="2:6" x14ac:dyDescent="0.2">
      <c r="B6216" s="6" t="s">
        <v>46551</v>
      </c>
      <c r="C6216" s="6">
        <v>94</v>
      </c>
      <c r="D6216" s="6">
        <v>102</v>
      </c>
      <c r="E6216" s="6">
        <v>118</v>
      </c>
      <c r="F6216" s="6">
        <v>121</v>
      </c>
    </row>
    <row r="6217" spans="2:6" x14ac:dyDescent="0.2">
      <c r="B6217" s="6" t="s">
        <v>46552</v>
      </c>
      <c r="C6217" s="6">
        <v>94</v>
      </c>
      <c r="D6217" s="6">
        <v>148</v>
      </c>
      <c r="E6217" s="6">
        <v>160</v>
      </c>
      <c r="F6217" s="6">
        <v>75</v>
      </c>
    </row>
    <row r="6218" spans="2:6" x14ac:dyDescent="0.2">
      <c r="B6218" s="6" t="s">
        <v>46553</v>
      </c>
      <c r="C6218" s="6">
        <v>109</v>
      </c>
      <c r="D6218" s="6">
        <v>91</v>
      </c>
      <c r="E6218" s="6">
        <v>107</v>
      </c>
      <c r="F6218" s="6">
        <v>95</v>
      </c>
    </row>
    <row r="6219" spans="2:6" x14ac:dyDescent="0.2">
      <c r="B6219" s="6" t="s">
        <v>46554</v>
      </c>
      <c r="C6219" s="6">
        <v>117</v>
      </c>
      <c r="D6219" s="6">
        <v>88</v>
      </c>
      <c r="E6219" s="6">
        <v>100</v>
      </c>
      <c r="F6219" s="6">
        <v>162</v>
      </c>
    </row>
    <row r="6220" spans="2:6" x14ac:dyDescent="0.2">
      <c r="B6220" s="6" t="s">
        <v>46555</v>
      </c>
      <c r="C6220" s="6">
        <v>148</v>
      </c>
      <c r="D6220" s="6">
        <v>113</v>
      </c>
      <c r="E6220" s="6">
        <v>128</v>
      </c>
      <c r="F6220" s="6">
        <v>71</v>
      </c>
    </row>
    <row r="6221" spans="2:6" x14ac:dyDescent="0.2">
      <c r="B6221" s="6" t="s">
        <v>46556</v>
      </c>
      <c r="C6221" s="6">
        <v>102</v>
      </c>
      <c r="D6221" s="6">
        <v>107</v>
      </c>
      <c r="E6221" s="6">
        <v>96</v>
      </c>
      <c r="F6221" s="6">
        <v>83</v>
      </c>
    </row>
    <row r="6222" spans="2:6" x14ac:dyDescent="0.2">
      <c r="B6222" s="6" t="s">
        <v>46557</v>
      </c>
      <c r="C6222" s="6">
        <v>84</v>
      </c>
      <c r="D6222" s="6">
        <v>126</v>
      </c>
      <c r="E6222" s="6">
        <v>156</v>
      </c>
      <c r="F6222" s="6">
        <v>70</v>
      </c>
    </row>
    <row r="6223" spans="2:6" x14ac:dyDescent="0.2">
      <c r="B6223" s="6" t="s">
        <v>46558</v>
      </c>
      <c r="C6223" s="6">
        <v>135</v>
      </c>
      <c r="D6223" s="6">
        <v>143</v>
      </c>
      <c r="E6223" s="6">
        <v>166</v>
      </c>
      <c r="F6223" s="6">
        <v>122</v>
      </c>
    </row>
    <row r="6224" spans="2:6" x14ac:dyDescent="0.2">
      <c r="B6224" s="6" t="s">
        <v>46559</v>
      </c>
      <c r="C6224" s="6">
        <v>106</v>
      </c>
      <c r="D6224" s="6">
        <v>132</v>
      </c>
      <c r="E6224" s="6">
        <v>138</v>
      </c>
      <c r="F6224" s="6">
        <v>106</v>
      </c>
    </row>
    <row r="6225" spans="2:6" x14ac:dyDescent="0.2">
      <c r="B6225" s="6" t="s">
        <v>46560</v>
      </c>
      <c r="C6225" s="6">
        <v>143</v>
      </c>
      <c r="D6225" s="6">
        <v>140</v>
      </c>
      <c r="E6225" s="6">
        <v>133</v>
      </c>
      <c r="F6225" s="6">
        <v>114</v>
      </c>
    </row>
    <row r="6226" spans="2:6" x14ac:dyDescent="0.2">
      <c r="B6226" s="6" t="s">
        <v>46561</v>
      </c>
      <c r="C6226" s="6">
        <v>101</v>
      </c>
      <c r="D6226" s="6">
        <v>122</v>
      </c>
      <c r="E6226" s="6">
        <v>117</v>
      </c>
      <c r="F6226" s="6">
        <v>99</v>
      </c>
    </row>
    <row r="6227" spans="2:6" x14ac:dyDescent="0.2">
      <c r="B6227" s="6" t="s">
        <v>46562</v>
      </c>
      <c r="C6227" s="6">
        <v>100</v>
      </c>
      <c r="D6227" s="6">
        <v>106</v>
      </c>
      <c r="E6227" s="6">
        <v>124</v>
      </c>
      <c r="F6227" s="6">
        <v>106</v>
      </c>
    </row>
    <row r="6228" spans="2:6" x14ac:dyDescent="0.2">
      <c r="B6228" s="6" t="s">
        <v>46563</v>
      </c>
      <c r="C6228" s="6">
        <v>107</v>
      </c>
      <c r="D6228" s="6">
        <v>157</v>
      </c>
      <c r="E6228" s="6">
        <v>184</v>
      </c>
      <c r="F6228" s="6">
        <v>126</v>
      </c>
    </row>
    <row r="6229" spans="2:6" x14ac:dyDescent="0.2">
      <c r="B6229" s="6" t="s">
        <v>46564</v>
      </c>
      <c r="C6229" s="6">
        <v>92</v>
      </c>
      <c r="D6229" s="6">
        <v>129</v>
      </c>
      <c r="E6229" s="6">
        <v>163</v>
      </c>
      <c r="F6229" s="6">
        <v>83</v>
      </c>
    </row>
    <row r="6230" spans="2:6" x14ac:dyDescent="0.2">
      <c r="B6230" s="6" t="s">
        <v>46565</v>
      </c>
      <c r="C6230" s="6">
        <v>114</v>
      </c>
      <c r="D6230" s="6">
        <v>84</v>
      </c>
      <c r="E6230" s="6">
        <v>89</v>
      </c>
      <c r="F6230" s="6">
        <v>110</v>
      </c>
    </row>
    <row r="6231" spans="2:6" x14ac:dyDescent="0.2">
      <c r="B6231" s="6" t="s">
        <v>46566</v>
      </c>
      <c r="C6231" s="6">
        <v>116</v>
      </c>
      <c r="D6231" s="6">
        <v>139</v>
      </c>
      <c r="E6231" s="6">
        <v>134</v>
      </c>
      <c r="F6231" s="6">
        <v>131</v>
      </c>
    </row>
    <row r="6232" spans="2:6" x14ac:dyDescent="0.2">
      <c r="B6232" s="6" t="s">
        <v>46567</v>
      </c>
      <c r="C6232" s="6">
        <v>143</v>
      </c>
      <c r="D6232" s="6">
        <v>141</v>
      </c>
      <c r="E6232" s="6">
        <v>122</v>
      </c>
      <c r="F6232" s="6">
        <v>145</v>
      </c>
    </row>
    <row r="6233" spans="2:6" x14ac:dyDescent="0.2">
      <c r="B6233" s="6" t="s">
        <v>46568</v>
      </c>
      <c r="C6233" s="6">
        <v>62</v>
      </c>
      <c r="D6233" s="6">
        <v>135</v>
      </c>
      <c r="E6233" s="6">
        <v>130</v>
      </c>
      <c r="F6233" s="6">
        <v>97</v>
      </c>
    </row>
    <row r="6234" spans="2:6" x14ac:dyDescent="0.2">
      <c r="B6234" s="6" t="s">
        <v>46569</v>
      </c>
      <c r="C6234" s="6">
        <v>122</v>
      </c>
      <c r="D6234" s="6">
        <v>127</v>
      </c>
      <c r="E6234" s="6">
        <v>150</v>
      </c>
      <c r="F6234" s="6">
        <v>98</v>
      </c>
    </row>
    <row r="6235" spans="2:6" x14ac:dyDescent="0.2">
      <c r="B6235" s="6" t="s">
        <v>46570</v>
      </c>
      <c r="C6235" s="6">
        <v>115</v>
      </c>
      <c r="D6235" s="6">
        <v>131</v>
      </c>
      <c r="E6235" s="6">
        <v>124</v>
      </c>
      <c r="F6235" s="6">
        <v>108</v>
      </c>
    </row>
    <row r="6236" spans="2:6" x14ac:dyDescent="0.2">
      <c r="B6236" s="6" t="s">
        <v>46571</v>
      </c>
      <c r="C6236" s="6">
        <v>110</v>
      </c>
      <c r="D6236" s="6">
        <v>125</v>
      </c>
      <c r="E6236" s="6">
        <v>131</v>
      </c>
      <c r="F6236" s="6">
        <v>123</v>
      </c>
    </row>
    <row r="6237" spans="2:6" x14ac:dyDescent="0.2">
      <c r="B6237" s="6" t="s">
        <v>46572</v>
      </c>
      <c r="C6237" s="6">
        <v>108</v>
      </c>
      <c r="D6237" s="6">
        <v>143</v>
      </c>
      <c r="E6237" s="6">
        <v>132</v>
      </c>
      <c r="F6237" s="6">
        <v>109</v>
      </c>
    </row>
    <row r="6238" spans="2:6" x14ac:dyDescent="0.2">
      <c r="B6238" s="6" t="s">
        <v>46573</v>
      </c>
      <c r="C6238" s="6">
        <v>74</v>
      </c>
      <c r="D6238" s="6">
        <v>146</v>
      </c>
      <c r="E6238" s="6">
        <v>145</v>
      </c>
      <c r="F6238" s="6">
        <v>90</v>
      </c>
    </row>
    <row r="6239" spans="2:6" x14ac:dyDescent="0.2">
      <c r="B6239" s="6" t="s">
        <v>46574</v>
      </c>
      <c r="C6239" s="6">
        <v>133</v>
      </c>
      <c r="D6239" s="6">
        <v>111</v>
      </c>
      <c r="E6239" s="6">
        <v>152</v>
      </c>
      <c r="F6239" s="6">
        <v>127</v>
      </c>
    </row>
    <row r="6240" spans="2:6" x14ac:dyDescent="0.2">
      <c r="B6240" s="6" t="s">
        <v>46575</v>
      </c>
      <c r="C6240" s="6">
        <v>97</v>
      </c>
      <c r="D6240" s="6">
        <v>115</v>
      </c>
      <c r="E6240" s="6">
        <v>104</v>
      </c>
      <c r="F6240" s="6">
        <v>112</v>
      </c>
    </row>
    <row r="6241" spans="2:6" x14ac:dyDescent="0.2">
      <c r="B6241" s="6" t="s">
        <v>46576</v>
      </c>
      <c r="C6241" s="6">
        <v>117</v>
      </c>
      <c r="D6241" s="6">
        <v>109</v>
      </c>
      <c r="E6241" s="6">
        <v>108</v>
      </c>
      <c r="F6241" s="6">
        <v>133</v>
      </c>
    </row>
    <row r="6242" spans="2:6" x14ac:dyDescent="0.2">
      <c r="B6242" s="6" t="s">
        <v>46577</v>
      </c>
      <c r="C6242" s="6">
        <v>110</v>
      </c>
      <c r="D6242" s="6">
        <v>80</v>
      </c>
      <c r="E6242" s="6">
        <v>96</v>
      </c>
      <c r="F6242" s="6">
        <v>94</v>
      </c>
    </row>
    <row r="6243" spans="2:6" x14ac:dyDescent="0.2">
      <c r="B6243" s="6" t="s">
        <v>46578</v>
      </c>
      <c r="C6243" s="6">
        <v>127</v>
      </c>
      <c r="D6243" s="6">
        <v>128</v>
      </c>
      <c r="E6243" s="6">
        <v>135</v>
      </c>
      <c r="F6243" s="6">
        <v>142</v>
      </c>
    </row>
    <row r="6244" spans="2:6" x14ac:dyDescent="0.2">
      <c r="B6244" s="6" t="s">
        <v>46579</v>
      </c>
      <c r="C6244" s="6">
        <v>121</v>
      </c>
      <c r="D6244" s="6">
        <v>139</v>
      </c>
      <c r="E6244" s="6">
        <v>147</v>
      </c>
      <c r="F6244" s="6">
        <v>127</v>
      </c>
    </row>
    <row r="6245" spans="2:6" x14ac:dyDescent="0.2">
      <c r="B6245" s="6" t="s">
        <v>46580</v>
      </c>
      <c r="C6245" s="6">
        <v>98</v>
      </c>
      <c r="D6245" s="6">
        <v>101</v>
      </c>
      <c r="E6245" s="6">
        <v>122</v>
      </c>
      <c r="F6245" s="6">
        <v>138</v>
      </c>
    </row>
    <row r="6246" spans="2:6" x14ac:dyDescent="0.2">
      <c r="B6246" s="6" t="s">
        <v>46581</v>
      </c>
      <c r="C6246" s="6">
        <v>122</v>
      </c>
      <c r="D6246" s="6">
        <v>120</v>
      </c>
      <c r="E6246" s="6">
        <v>164</v>
      </c>
      <c r="F6246" s="6">
        <v>102</v>
      </c>
    </row>
    <row r="6247" spans="2:6" x14ac:dyDescent="0.2">
      <c r="B6247" s="6" t="s">
        <v>46582</v>
      </c>
      <c r="C6247" s="6">
        <v>81</v>
      </c>
      <c r="D6247" s="6">
        <v>97</v>
      </c>
      <c r="E6247" s="6">
        <v>96</v>
      </c>
      <c r="F6247" s="6">
        <v>110</v>
      </c>
    </row>
    <row r="6248" spans="2:6" x14ac:dyDescent="0.2">
      <c r="B6248" s="6" t="s">
        <v>46583</v>
      </c>
      <c r="C6248" s="6">
        <v>152</v>
      </c>
      <c r="D6248" s="6">
        <v>114</v>
      </c>
      <c r="E6248" s="6">
        <v>159</v>
      </c>
      <c r="F6248" s="6">
        <v>98</v>
      </c>
    </row>
    <row r="6249" spans="2:6" x14ac:dyDescent="0.2">
      <c r="B6249" s="6" t="s">
        <v>46584</v>
      </c>
      <c r="C6249" s="6">
        <v>87</v>
      </c>
      <c r="D6249" s="6">
        <v>129</v>
      </c>
      <c r="E6249" s="6">
        <v>155</v>
      </c>
      <c r="F6249" s="6">
        <v>113</v>
      </c>
    </row>
    <row r="6250" spans="2:6" x14ac:dyDescent="0.2">
      <c r="B6250" s="6" t="s">
        <v>46585</v>
      </c>
      <c r="C6250" s="6">
        <v>129</v>
      </c>
      <c r="D6250" s="6">
        <v>111</v>
      </c>
      <c r="E6250" s="6">
        <v>122</v>
      </c>
      <c r="F6250" s="6">
        <v>117</v>
      </c>
    </row>
    <row r="6251" spans="2:6" x14ac:dyDescent="0.2">
      <c r="B6251" s="6" t="s">
        <v>46586</v>
      </c>
      <c r="C6251" s="6">
        <v>121</v>
      </c>
      <c r="D6251" s="6">
        <v>122</v>
      </c>
      <c r="E6251" s="6">
        <v>107</v>
      </c>
      <c r="F6251" s="6">
        <v>111</v>
      </c>
    </row>
    <row r="6252" spans="2:6" x14ac:dyDescent="0.2">
      <c r="B6252" s="6" t="s">
        <v>46587</v>
      </c>
      <c r="C6252" s="6">
        <v>112</v>
      </c>
      <c r="D6252" s="6">
        <v>122</v>
      </c>
      <c r="E6252" s="6">
        <v>108</v>
      </c>
      <c r="F6252" s="6">
        <v>112</v>
      </c>
    </row>
    <row r="6253" spans="2:6" x14ac:dyDescent="0.2">
      <c r="B6253" s="6" t="s">
        <v>46588</v>
      </c>
      <c r="C6253" s="6">
        <v>111</v>
      </c>
      <c r="D6253" s="6">
        <v>108</v>
      </c>
      <c r="E6253" s="6">
        <v>128</v>
      </c>
      <c r="F6253" s="6">
        <v>110</v>
      </c>
    </row>
    <row r="6254" spans="2:6" x14ac:dyDescent="0.2">
      <c r="B6254" s="6" t="s">
        <v>46589</v>
      </c>
      <c r="C6254" s="6">
        <v>112</v>
      </c>
      <c r="D6254" s="6">
        <v>85</v>
      </c>
      <c r="E6254" s="6">
        <v>72</v>
      </c>
      <c r="F6254" s="6">
        <v>92</v>
      </c>
    </row>
    <row r="6255" spans="2:6" x14ac:dyDescent="0.2">
      <c r="B6255" s="6" t="s">
        <v>46590</v>
      </c>
      <c r="C6255" s="6">
        <v>96</v>
      </c>
      <c r="D6255" s="6">
        <v>99</v>
      </c>
      <c r="E6255" s="6">
        <v>123</v>
      </c>
      <c r="F6255" s="6">
        <v>88</v>
      </c>
    </row>
    <row r="6256" spans="2:6" x14ac:dyDescent="0.2">
      <c r="B6256" s="6" t="s">
        <v>46591</v>
      </c>
      <c r="C6256" s="6">
        <v>91</v>
      </c>
      <c r="D6256" s="6">
        <v>127</v>
      </c>
      <c r="E6256" s="6">
        <v>132</v>
      </c>
      <c r="F6256" s="6">
        <v>118</v>
      </c>
    </row>
    <row r="6257" spans="2:6" x14ac:dyDescent="0.2">
      <c r="B6257" s="6" t="s">
        <v>46592</v>
      </c>
      <c r="C6257" s="6">
        <v>125</v>
      </c>
      <c r="D6257" s="6">
        <v>148</v>
      </c>
      <c r="E6257" s="6">
        <v>126</v>
      </c>
      <c r="F6257" s="6">
        <v>132</v>
      </c>
    </row>
    <row r="6258" spans="2:6" x14ac:dyDescent="0.2">
      <c r="B6258" s="6" t="s">
        <v>46593</v>
      </c>
      <c r="C6258" s="6">
        <v>89</v>
      </c>
      <c r="D6258" s="6">
        <v>105</v>
      </c>
      <c r="E6258" s="6">
        <v>124</v>
      </c>
      <c r="F6258" s="6">
        <v>82</v>
      </c>
    </row>
    <row r="6259" spans="2:6" x14ac:dyDescent="0.2">
      <c r="B6259" s="6" t="s">
        <v>46594</v>
      </c>
      <c r="C6259" s="6">
        <v>122</v>
      </c>
      <c r="D6259" s="6">
        <v>113</v>
      </c>
      <c r="E6259" s="6">
        <v>134</v>
      </c>
      <c r="F6259" s="6">
        <v>126</v>
      </c>
    </row>
    <row r="6260" spans="2:6" x14ac:dyDescent="0.2">
      <c r="B6260" s="6" t="s">
        <v>46595</v>
      </c>
      <c r="C6260" s="6">
        <v>61</v>
      </c>
      <c r="D6260" s="6">
        <v>116</v>
      </c>
      <c r="E6260" s="6">
        <v>126</v>
      </c>
      <c r="F6260" s="6">
        <v>81</v>
      </c>
    </row>
    <row r="6261" spans="2:6" x14ac:dyDescent="0.2">
      <c r="B6261" s="6" t="s">
        <v>46596</v>
      </c>
      <c r="C6261" s="6">
        <v>117</v>
      </c>
      <c r="D6261" s="6">
        <v>133</v>
      </c>
      <c r="E6261" s="6">
        <v>141</v>
      </c>
      <c r="F6261" s="6">
        <v>144</v>
      </c>
    </row>
    <row r="6262" spans="2:6" x14ac:dyDescent="0.2">
      <c r="B6262" s="6" t="s">
        <v>46597</v>
      </c>
      <c r="C6262" s="6">
        <v>156</v>
      </c>
      <c r="D6262" s="6">
        <v>115</v>
      </c>
      <c r="E6262" s="6">
        <v>131</v>
      </c>
      <c r="F6262" s="6">
        <v>149</v>
      </c>
    </row>
    <row r="6263" spans="2:6" x14ac:dyDescent="0.2">
      <c r="B6263" s="6" t="s">
        <v>46598</v>
      </c>
      <c r="C6263" s="6">
        <v>114</v>
      </c>
      <c r="D6263" s="6">
        <v>120</v>
      </c>
      <c r="E6263" s="6">
        <v>157</v>
      </c>
      <c r="F6263" s="6">
        <v>113</v>
      </c>
    </row>
    <row r="6264" spans="2:6" x14ac:dyDescent="0.2">
      <c r="B6264" s="6" t="s">
        <v>46599</v>
      </c>
      <c r="C6264" s="6">
        <v>109</v>
      </c>
      <c r="D6264" s="6">
        <v>112</v>
      </c>
      <c r="E6264" s="6">
        <v>126</v>
      </c>
      <c r="F6264" s="6">
        <v>139</v>
      </c>
    </row>
    <row r="6265" spans="2:6" x14ac:dyDescent="0.2">
      <c r="B6265" s="6" t="s">
        <v>46600</v>
      </c>
      <c r="C6265" s="6">
        <v>128</v>
      </c>
      <c r="D6265" s="6">
        <v>125</v>
      </c>
      <c r="E6265" s="6">
        <v>134</v>
      </c>
      <c r="F6265" s="6">
        <v>135</v>
      </c>
    </row>
    <row r="6266" spans="2:6" x14ac:dyDescent="0.2">
      <c r="B6266" s="6" t="s">
        <v>46601</v>
      </c>
      <c r="C6266" s="6">
        <v>133</v>
      </c>
      <c r="D6266" s="6">
        <v>100</v>
      </c>
      <c r="E6266" s="6">
        <v>98</v>
      </c>
      <c r="F6266" s="6">
        <v>106</v>
      </c>
    </row>
    <row r="6267" spans="2:6" x14ac:dyDescent="0.2">
      <c r="B6267" s="6" t="s">
        <v>46602</v>
      </c>
      <c r="C6267" s="6">
        <v>105</v>
      </c>
      <c r="D6267" s="6">
        <v>118</v>
      </c>
      <c r="E6267" s="6">
        <v>109</v>
      </c>
      <c r="F6267" s="6">
        <v>128</v>
      </c>
    </row>
    <row r="6268" spans="2:6" x14ac:dyDescent="0.2">
      <c r="B6268" s="6" t="s">
        <v>46603</v>
      </c>
      <c r="C6268" s="6">
        <v>126</v>
      </c>
      <c r="D6268" s="6">
        <v>110</v>
      </c>
      <c r="E6268" s="6">
        <v>135</v>
      </c>
      <c r="F6268" s="6">
        <v>133</v>
      </c>
    </row>
    <row r="6269" spans="2:6" x14ac:dyDescent="0.2">
      <c r="B6269" s="6" t="s">
        <v>46604</v>
      </c>
      <c r="C6269" s="6">
        <v>111</v>
      </c>
      <c r="D6269" s="6">
        <v>92</v>
      </c>
      <c r="E6269" s="6">
        <v>87</v>
      </c>
      <c r="F6269" s="6">
        <v>139</v>
      </c>
    </row>
    <row r="6270" spans="2:6" x14ac:dyDescent="0.2">
      <c r="B6270" s="6" t="s">
        <v>46605</v>
      </c>
      <c r="C6270" s="6">
        <v>120</v>
      </c>
      <c r="D6270" s="6">
        <v>96</v>
      </c>
      <c r="E6270" s="6">
        <v>132</v>
      </c>
      <c r="F6270" s="6">
        <v>92</v>
      </c>
    </row>
    <row r="6271" spans="2:6" x14ac:dyDescent="0.2">
      <c r="B6271" s="6" t="s">
        <v>46606</v>
      </c>
      <c r="C6271" s="6">
        <v>105</v>
      </c>
      <c r="D6271" s="6">
        <v>57</v>
      </c>
      <c r="E6271" s="6">
        <v>53</v>
      </c>
      <c r="F6271" s="6">
        <v>119</v>
      </c>
    </row>
    <row r="6272" spans="2:6" x14ac:dyDescent="0.2">
      <c r="B6272" s="6" t="s">
        <v>46607</v>
      </c>
      <c r="C6272" s="6">
        <v>100</v>
      </c>
      <c r="D6272" s="6">
        <v>123</v>
      </c>
      <c r="E6272" s="6">
        <v>134</v>
      </c>
      <c r="F6272" s="6">
        <v>100</v>
      </c>
    </row>
    <row r="6273" spans="2:6" x14ac:dyDescent="0.2">
      <c r="B6273" s="6" t="s">
        <v>46608</v>
      </c>
      <c r="C6273" s="6">
        <v>107</v>
      </c>
      <c r="D6273" s="6">
        <v>118</v>
      </c>
      <c r="E6273" s="6">
        <v>120</v>
      </c>
      <c r="F6273" s="6">
        <v>89</v>
      </c>
    </row>
    <row r="6274" spans="2:6" x14ac:dyDescent="0.2">
      <c r="B6274" s="6" t="s">
        <v>46609</v>
      </c>
      <c r="C6274" s="6">
        <v>108</v>
      </c>
      <c r="D6274" s="6">
        <v>174</v>
      </c>
      <c r="E6274" s="6">
        <v>172</v>
      </c>
      <c r="F6274" s="6">
        <v>123</v>
      </c>
    </row>
    <row r="6275" spans="2:6" x14ac:dyDescent="0.2">
      <c r="B6275" s="6" t="s">
        <v>46610</v>
      </c>
      <c r="C6275" s="6">
        <v>110</v>
      </c>
      <c r="D6275" s="6">
        <v>109</v>
      </c>
      <c r="E6275" s="6">
        <v>109</v>
      </c>
      <c r="F6275" s="6">
        <v>113</v>
      </c>
    </row>
    <row r="6276" spans="2:6" x14ac:dyDescent="0.2">
      <c r="B6276" s="6" t="s">
        <v>46611</v>
      </c>
      <c r="C6276" s="6">
        <v>134</v>
      </c>
      <c r="D6276" s="6">
        <v>134</v>
      </c>
      <c r="E6276" s="6">
        <v>158</v>
      </c>
      <c r="F6276" s="6">
        <v>121</v>
      </c>
    </row>
    <row r="6277" spans="2:6" x14ac:dyDescent="0.2">
      <c r="B6277" s="6" t="s">
        <v>46612</v>
      </c>
      <c r="C6277" s="6">
        <v>120</v>
      </c>
      <c r="D6277" s="6">
        <v>142</v>
      </c>
      <c r="E6277" s="6">
        <v>144</v>
      </c>
      <c r="F6277" s="6">
        <v>122</v>
      </c>
    </row>
    <row r="6278" spans="2:6" x14ac:dyDescent="0.2">
      <c r="B6278" s="6" t="s">
        <v>46613</v>
      </c>
      <c r="C6278" s="6">
        <v>125</v>
      </c>
      <c r="D6278" s="6">
        <v>199</v>
      </c>
      <c r="E6278" s="6">
        <v>219</v>
      </c>
      <c r="F6278" s="6">
        <v>108</v>
      </c>
    </row>
    <row r="6279" spans="2:6" x14ac:dyDescent="0.2">
      <c r="B6279" s="6" t="s">
        <v>46614</v>
      </c>
      <c r="C6279" s="6">
        <v>102</v>
      </c>
      <c r="D6279" s="6">
        <v>132</v>
      </c>
      <c r="E6279" s="6">
        <v>125</v>
      </c>
      <c r="F6279" s="6">
        <v>97</v>
      </c>
    </row>
    <row r="6280" spans="2:6" x14ac:dyDescent="0.2">
      <c r="B6280" s="6" t="s">
        <v>46615</v>
      </c>
      <c r="C6280" s="6">
        <v>108</v>
      </c>
      <c r="D6280" s="6">
        <v>102</v>
      </c>
      <c r="E6280" s="6">
        <v>113</v>
      </c>
      <c r="F6280" s="6">
        <v>108</v>
      </c>
    </row>
    <row r="6281" spans="2:6" x14ac:dyDescent="0.2">
      <c r="B6281" s="6" t="s">
        <v>46616</v>
      </c>
      <c r="C6281" s="6">
        <v>115</v>
      </c>
      <c r="D6281" s="6">
        <v>134</v>
      </c>
      <c r="E6281" s="6">
        <v>152</v>
      </c>
      <c r="F6281" s="6">
        <v>128</v>
      </c>
    </row>
    <row r="6282" spans="2:6" x14ac:dyDescent="0.2">
      <c r="B6282" s="6" t="s">
        <v>46617</v>
      </c>
      <c r="C6282" s="6">
        <v>107</v>
      </c>
      <c r="D6282" s="6">
        <v>97</v>
      </c>
      <c r="E6282" s="6">
        <v>132</v>
      </c>
      <c r="F6282" s="6">
        <v>92</v>
      </c>
    </row>
    <row r="6283" spans="2:6" x14ac:dyDescent="0.2">
      <c r="B6283" s="6" t="s">
        <v>46618</v>
      </c>
      <c r="C6283" s="6">
        <v>90</v>
      </c>
      <c r="D6283" s="6">
        <v>82</v>
      </c>
      <c r="E6283" s="6">
        <v>86</v>
      </c>
      <c r="F6283" s="6">
        <v>96</v>
      </c>
    </row>
    <row r="6284" spans="2:6" x14ac:dyDescent="0.2">
      <c r="B6284" s="6" t="s">
        <v>46619</v>
      </c>
      <c r="C6284" s="6">
        <v>121</v>
      </c>
      <c r="D6284" s="6">
        <v>102</v>
      </c>
      <c r="E6284" s="6">
        <v>101</v>
      </c>
      <c r="F6284" s="6">
        <v>97</v>
      </c>
    </row>
    <row r="6285" spans="2:6" x14ac:dyDescent="0.2">
      <c r="B6285" s="6" t="s">
        <v>46620</v>
      </c>
      <c r="C6285" s="6">
        <v>81</v>
      </c>
      <c r="D6285" s="6">
        <v>88</v>
      </c>
      <c r="E6285" s="6">
        <v>86</v>
      </c>
      <c r="F6285" s="6">
        <v>96</v>
      </c>
    </row>
    <row r="6286" spans="2:6" x14ac:dyDescent="0.2">
      <c r="B6286" s="6" t="s">
        <v>46621</v>
      </c>
      <c r="C6286" s="6">
        <v>100</v>
      </c>
      <c r="D6286" s="6">
        <v>121</v>
      </c>
      <c r="E6286" s="6">
        <v>158</v>
      </c>
      <c r="F6286" s="6">
        <v>111</v>
      </c>
    </row>
    <row r="6287" spans="2:6" x14ac:dyDescent="0.2">
      <c r="B6287" s="6" t="s">
        <v>46622</v>
      </c>
      <c r="C6287" s="6">
        <v>102</v>
      </c>
      <c r="D6287" s="6">
        <v>149</v>
      </c>
      <c r="E6287" s="6">
        <v>159</v>
      </c>
      <c r="F6287" s="6">
        <v>126</v>
      </c>
    </row>
    <row r="6288" spans="2:6" x14ac:dyDescent="0.2">
      <c r="B6288" s="6" t="s">
        <v>46623</v>
      </c>
      <c r="C6288" s="6">
        <v>100</v>
      </c>
      <c r="D6288" s="6">
        <v>119</v>
      </c>
      <c r="E6288" s="6">
        <v>142</v>
      </c>
      <c r="F6288" s="6">
        <v>126</v>
      </c>
    </row>
    <row r="6289" spans="2:6" x14ac:dyDescent="0.2">
      <c r="B6289" s="6" t="s">
        <v>46624</v>
      </c>
      <c r="C6289" s="6">
        <v>103</v>
      </c>
      <c r="D6289" s="6">
        <v>127</v>
      </c>
      <c r="E6289" s="6">
        <v>167</v>
      </c>
      <c r="F6289" s="6">
        <v>133</v>
      </c>
    </row>
    <row r="6290" spans="2:6" x14ac:dyDescent="0.2">
      <c r="B6290" s="6" t="s">
        <v>46625</v>
      </c>
      <c r="C6290" s="6">
        <v>121</v>
      </c>
      <c r="D6290" s="6">
        <v>140</v>
      </c>
      <c r="E6290" s="6">
        <v>181</v>
      </c>
      <c r="F6290" s="6">
        <v>109</v>
      </c>
    </row>
    <row r="6291" spans="2:6" x14ac:dyDescent="0.2">
      <c r="B6291" s="6" t="s">
        <v>46626</v>
      </c>
      <c r="C6291" s="6">
        <v>124</v>
      </c>
      <c r="D6291" s="6">
        <v>113</v>
      </c>
      <c r="E6291" s="6">
        <v>85</v>
      </c>
      <c r="F6291" s="6">
        <v>146</v>
      </c>
    </row>
    <row r="6292" spans="2:6" x14ac:dyDescent="0.2">
      <c r="B6292" s="6" t="s">
        <v>46627</v>
      </c>
      <c r="C6292" s="6">
        <v>133</v>
      </c>
      <c r="D6292" s="6">
        <v>54</v>
      </c>
      <c r="E6292" s="6">
        <v>64</v>
      </c>
      <c r="F6292" s="6">
        <v>141</v>
      </c>
    </row>
    <row r="6293" spans="2:6" x14ac:dyDescent="0.2">
      <c r="B6293" s="6" t="s">
        <v>46628</v>
      </c>
      <c r="C6293" s="6">
        <v>95</v>
      </c>
      <c r="D6293" s="6">
        <v>145</v>
      </c>
      <c r="E6293" s="6">
        <v>167</v>
      </c>
      <c r="F6293" s="6">
        <v>87</v>
      </c>
    </row>
    <row r="6294" spans="2:6" x14ac:dyDescent="0.2">
      <c r="B6294" s="6" t="s">
        <v>46629</v>
      </c>
      <c r="C6294" s="6">
        <v>151</v>
      </c>
      <c r="D6294" s="6">
        <v>95</v>
      </c>
      <c r="E6294" s="6">
        <v>106</v>
      </c>
      <c r="F6294" s="6">
        <v>128</v>
      </c>
    </row>
    <row r="6295" spans="2:6" x14ac:dyDescent="0.2">
      <c r="B6295" s="6" t="s">
        <v>46630</v>
      </c>
      <c r="C6295" s="6">
        <v>106</v>
      </c>
      <c r="D6295" s="6">
        <v>111</v>
      </c>
      <c r="E6295" s="6">
        <v>124</v>
      </c>
      <c r="F6295" s="6">
        <v>107</v>
      </c>
    </row>
    <row r="6296" spans="2:6" x14ac:dyDescent="0.2">
      <c r="B6296" s="6" t="s">
        <v>46631</v>
      </c>
      <c r="C6296" s="6">
        <v>112</v>
      </c>
      <c r="D6296" s="6">
        <v>99</v>
      </c>
      <c r="E6296" s="6">
        <v>160</v>
      </c>
      <c r="F6296" s="6">
        <v>115</v>
      </c>
    </row>
    <row r="6297" spans="2:6" x14ac:dyDescent="0.2">
      <c r="B6297" s="6" t="s">
        <v>46632</v>
      </c>
      <c r="C6297" s="6">
        <v>137</v>
      </c>
      <c r="D6297" s="6">
        <v>85</v>
      </c>
      <c r="E6297" s="6">
        <v>91</v>
      </c>
      <c r="F6297" s="6">
        <v>123</v>
      </c>
    </row>
    <row r="6298" spans="2:6" x14ac:dyDescent="0.2">
      <c r="B6298" s="6" t="s">
        <v>46633</v>
      </c>
      <c r="C6298" s="6">
        <v>108</v>
      </c>
      <c r="D6298" s="6">
        <v>135</v>
      </c>
      <c r="E6298" s="6">
        <v>132</v>
      </c>
      <c r="F6298" s="6">
        <v>135</v>
      </c>
    </row>
    <row r="6299" spans="2:6" x14ac:dyDescent="0.2">
      <c r="B6299" s="6" t="s">
        <v>46634</v>
      </c>
      <c r="C6299" s="6">
        <v>115</v>
      </c>
      <c r="D6299" s="6">
        <v>121</v>
      </c>
      <c r="E6299" s="6">
        <v>113</v>
      </c>
      <c r="F6299" s="6">
        <v>102</v>
      </c>
    </row>
    <row r="6300" spans="2:6" x14ac:dyDescent="0.2">
      <c r="B6300" s="6" t="s">
        <v>46635</v>
      </c>
      <c r="C6300" s="6">
        <v>48</v>
      </c>
      <c r="D6300" s="6">
        <v>128</v>
      </c>
      <c r="E6300" s="6">
        <v>149</v>
      </c>
      <c r="F6300" s="6">
        <v>43</v>
      </c>
    </row>
    <row r="6301" spans="2:6" x14ac:dyDescent="0.2">
      <c r="B6301" s="6" t="s">
        <v>46636</v>
      </c>
      <c r="C6301" s="6">
        <v>131</v>
      </c>
      <c r="D6301" s="6">
        <v>96</v>
      </c>
      <c r="E6301" s="6">
        <v>86</v>
      </c>
      <c r="F6301" s="6">
        <v>110</v>
      </c>
    </row>
    <row r="6302" spans="2:6" x14ac:dyDescent="0.2">
      <c r="B6302" s="6" t="s">
        <v>46637</v>
      </c>
      <c r="C6302" s="6">
        <v>131</v>
      </c>
      <c r="D6302" s="6">
        <v>145</v>
      </c>
      <c r="E6302" s="6">
        <v>154</v>
      </c>
      <c r="F6302" s="6">
        <v>165</v>
      </c>
    </row>
    <row r="6303" spans="2:6" x14ac:dyDescent="0.2">
      <c r="B6303" s="6" t="s">
        <v>46638</v>
      </c>
      <c r="C6303" s="6">
        <v>101</v>
      </c>
      <c r="D6303" s="6">
        <v>120</v>
      </c>
      <c r="E6303" s="6">
        <v>146</v>
      </c>
      <c r="F6303" s="6">
        <v>113</v>
      </c>
    </row>
    <row r="6304" spans="2:6" x14ac:dyDescent="0.2">
      <c r="B6304" s="6" t="s">
        <v>46639</v>
      </c>
      <c r="C6304" s="6">
        <v>126</v>
      </c>
      <c r="D6304" s="6">
        <v>160</v>
      </c>
      <c r="E6304" s="6">
        <v>151</v>
      </c>
      <c r="F6304" s="6">
        <v>114</v>
      </c>
    </row>
    <row r="6305" spans="2:6" x14ac:dyDescent="0.2">
      <c r="B6305" s="6" t="s">
        <v>46640</v>
      </c>
      <c r="C6305" s="6">
        <v>129</v>
      </c>
      <c r="D6305" s="6">
        <v>105</v>
      </c>
      <c r="E6305" s="6">
        <v>138</v>
      </c>
      <c r="F6305" s="6">
        <v>140</v>
      </c>
    </row>
    <row r="6306" spans="2:6" x14ac:dyDescent="0.2">
      <c r="B6306" s="6" t="s">
        <v>46641</v>
      </c>
      <c r="C6306" s="6">
        <v>165</v>
      </c>
      <c r="D6306" s="6">
        <v>162</v>
      </c>
      <c r="E6306" s="6">
        <v>197</v>
      </c>
      <c r="F6306" s="6">
        <v>157</v>
      </c>
    </row>
    <row r="6307" spans="2:6" x14ac:dyDescent="0.2">
      <c r="B6307" s="6" t="s">
        <v>46642</v>
      </c>
      <c r="C6307" s="6">
        <v>169</v>
      </c>
      <c r="D6307" s="6">
        <v>148</v>
      </c>
      <c r="E6307" s="6">
        <v>149</v>
      </c>
      <c r="F6307" s="6">
        <v>174</v>
      </c>
    </row>
    <row r="6308" spans="2:6" x14ac:dyDescent="0.2">
      <c r="B6308" s="6" t="s">
        <v>46643</v>
      </c>
      <c r="C6308" s="6">
        <v>151</v>
      </c>
      <c r="D6308" s="6">
        <v>118</v>
      </c>
      <c r="E6308" s="6">
        <v>124</v>
      </c>
      <c r="F6308" s="6">
        <v>120</v>
      </c>
    </row>
    <row r="6309" spans="2:6" x14ac:dyDescent="0.2">
      <c r="B6309" s="6" t="s">
        <v>46644</v>
      </c>
      <c r="C6309" s="6">
        <v>104</v>
      </c>
      <c r="D6309" s="6">
        <v>136</v>
      </c>
      <c r="E6309" s="6">
        <v>123</v>
      </c>
      <c r="F6309" s="6">
        <v>146</v>
      </c>
    </row>
    <row r="6310" spans="2:6" x14ac:dyDescent="0.2">
      <c r="B6310" s="6" t="s">
        <v>46645</v>
      </c>
      <c r="C6310" s="6">
        <v>93</v>
      </c>
      <c r="D6310" s="6">
        <v>139</v>
      </c>
      <c r="E6310" s="6">
        <v>170</v>
      </c>
      <c r="F6310" s="6">
        <v>111</v>
      </c>
    </row>
    <row r="6311" spans="2:6" x14ac:dyDescent="0.2">
      <c r="B6311" s="6" t="s">
        <v>46646</v>
      </c>
      <c r="C6311" s="6">
        <v>99</v>
      </c>
      <c r="D6311" s="6">
        <v>153</v>
      </c>
      <c r="E6311" s="6">
        <v>162</v>
      </c>
      <c r="F6311" s="6">
        <v>137</v>
      </c>
    </row>
    <row r="6312" spans="2:6" x14ac:dyDescent="0.2">
      <c r="B6312" s="6" t="s">
        <v>46647</v>
      </c>
      <c r="C6312" s="6">
        <v>155</v>
      </c>
      <c r="D6312" s="6">
        <v>128</v>
      </c>
      <c r="E6312" s="6">
        <v>135</v>
      </c>
      <c r="F6312" s="6">
        <v>139</v>
      </c>
    </row>
    <row r="6313" spans="2:6" x14ac:dyDescent="0.2">
      <c r="B6313" s="6" t="s">
        <v>46648</v>
      </c>
      <c r="C6313" s="6">
        <v>135</v>
      </c>
      <c r="D6313" s="6">
        <v>118</v>
      </c>
      <c r="E6313" s="6">
        <v>148</v>
      </c>
      <c r="F6313" s="6">
        <v>169</v>
      </c>
    </row>
    <row r="6314" spans="2:6" x14ac:dyDescent="0.2">
      <c r="B6314" s="6" t="s">
        <v>46649</v>
      </c>
      <c r="C6314" s="6">
        <v>139</v>
      </c>
      <c r="D6314" s="6">
        <v>195</v>
      </c>
      <c r="E6314" s="6">
        <v>197</v>
      </c>
      <c r="F6314" s="6">
        <v>124</v>
      </c>
    </row>
    <row r="6315" spans="2:6" x14ac:dyDescent="0.2">
      <c r="B6315" s="6" t="s">
        <v>46650</v>
      </c>
      <c r="C6315" s="6">
        <v>176</v>
      </c>
      <c r="D6315" s="6">
        <v>138</v>
      </c>
      <c r="E6315" s="6">
        <v>148</v>
      </c>
      <c r="F6315" s="6">
        <v>159</v>
      </c>
    </row>
    <row r="6316" spans="2:6" x14ac:dyDescent="0.2">
      <c r="B6316" s="6" t="s">
        <v>46651</v>
      </c>
      <c r="C6316" s="6">
        <v>128</v>
      </c>
      <c r="D6316" s="6">
        <v>134</v>
      </c>
      <c r="E6316" s="6">
        <v>129</v>
      </c>
      <c r="F6316" s="6">
        <v>142</v>
      </c>
    </row>
    <row r="6317" spans="2:6" x14ac:dyDescent="0.2">
      <c r="B6317" s="6" t="s">
        <v>46652</v>
      </c>
      <c r="C6317" s="6">
        <v>111</v>
      </c>
      <c r="D6317" s="6">
        <v>193</v>
      </c>
      <c r="E6317" s="6">
        <v>172</v>
      </c>
      <c r="F6317" s="6">
        <v>105</v>
      </c>
    </row>
    <row r="6318" spans="2:6" x14ac:dyDescent="0.2">
      <c r="B6318" s="6" t="s">
        <v>46653</v>
      </c>
      <c r="C6318" s="6">
        <v>108</v>
      </c>
      <c r="D6318" s="6">
        <v>107</v>
      </c>
      <c r="E6318" s="6">
        <v>135</v>
      </c>
      <c r="F6318" s="6">
        <v>125</v>
      </c>
    </row>
    <row r="6319" spans="2:6" x14ac:dyDescent="0.2">
      <c r="B6319" s="6" t="s">
        <v>46654</v>
      </c>
      <c r="C6319" s="6">
        <v>128</v>
      </c>
      <c r="D6319" s="6">
        <v>123</v>
      </c>
      <c r="E6319" s="6">
        <v>116</v>
      </c>
      <c r="F6319" s="6">
        <v>124</v>
      </c>
    </row>
    <row r="6320" spans="2:6" x14ac:dyDescent="0.2">
      <c r="B6320" s="6" t="s">
        <v>46655</v>
      </c>
      <c r="C6320" s="6">
        <v>132</v>
      </c>
      <c r="D6320" s="6">
        <v>141</v>
      </c>
      <c r="E6320" s="6">
        <v>141</v>
      </c>
      <c r="F6320" s="6">
        <v>96</v>
      </c>
    </row>
    <row r="6321" spans="2:6" x14ac:dyDescent="0.2">
      <c r="B6321" s="6" t="s">
        <v>46656</v>
      </c>
      <c r="C6321" s="6">
        <v>104</v>
      </c>
      <c r="D6321" s="6">
        <v>106</v>
      </c>
      <c r="E6321" s="6">
        <v>125</v>
      </c>
      <c r="F6321" s="6">
        <v>104</v>
      </c>
    </row>
    <row r="6322" spans="2:6" x14ac:dyDescent="0.2">
      <c r="B6322" s="6" t="s">
        <v>46657</v>
      </c>
      <c r="C6322" s="6">
        <v>91</v>
      </c>
      <c r="D6322" s="6">
        <v>153</v>
      </c>
      <c r="E6322" s="6">
        <v>139</v>
      </c>
      <c r="F6322" s="6">
        <v>87</v>
      </c>
    </row>
    <row r="6323" spans="2:6" x14ac:dyDescent="0.2">
      <c r="B6323" s="6" t="s">
        <v>46658</v>
      </c>
      <c r="C6323" s="6">
        <v>145</v>
      </c>
      <c r="D6323" s="6">
        <v>181</v>
      </c>
      <c r="E6323" s="6">
        <v>155</v>
      </c>
      <c r="F6323" s="6">
        <v>147</v>
      </c>
    </row>
    <row r="6324" spans="2:6" x14ac:dyDescent="0.2">
      <c r="B6324" s="6" t="s">
        <v>46659</v>
      </c>
      <c r="C6324" s="6">
        <v>118</v>
      </c>
      <c r="D6324" s="6">
        <v>185</v>
      </c>
      <c r="E6324" s="6">
        <v>178</v>
      </c>
      <c r="F6324" s="6">
        <v>130</v>
      </c>
    </row>
    <row r="6325" spans="2:6" x14ac:dyDescent="0.2">
      <c r="B6325" s="6" t="s">
        <v>46660</v>
      </c>
      <c r="C6325" s="6">
        <v>146</v>
      </c>
      <c r="D6325" s="6">
        <v>135</v>
      </c>
      <c r="E6325" s="6">
        <v>164</v>
      </c>
      <c r="F6325" s="6">
        <v>160</v>
      </c>
    </row>
    <row r="6326" spans="2:6" x14ac:dyDescent="0.2">
      <c r="B6326" s="6" t="s">
        <v>46661</v>
      </c>
      <c r="C6326" s="6">
        <v>112</v>
      </c>
      <c r="D6326" s="6">
        <v>142</v>
      </c>
      <c r="E6326" s="6">
        <v>102</v>
      </c>
      <c r="F6326" s="6">
        <v>112</v>
      </c>
    </row>
    <row r="6327" spans="2:6" x14ac:dyDescent="0.2">
      <c r="B6327" s="6" t="s">
        <v>46662</v>
      </c>
      <c r="C6327" s="6">
        <v>127</v>
      </c>
      <c r="D6327" s="6">
        <v>153</v>
      </c>
      <c r="E6327" s="6">
        <v>139</v>
      </c>
      <c r="F6327" s="6">
        <v>130</v>
      </c>
    </row>
    <row r="6328" spans="2:6" x14ac:dyDescent="0.2">
      <c r="B6328" s="6" t="s">
        <v>46663</v>
      </c>
      <c r="C6328" s="6">
        <v>117</v>
      </c>
      <c r="D6328" s="6">
        <v>184</v>
      </c>
      <c r="E6328" s="6">
        <v>175</v>
      </c>
      <c r="F6328" s="6">
        <v>125</v>
      </c>
    </row>
    <row r="6329" spans="2:6" x14ac:dyDescent="0.2">
      <c r="B6329" s="6" t="s">
        <v>46664</v>
      </c>
      <c r="C6329" s="6">
        <v>93</v>
      </c>
      <c r="D6329" s="6">
        <v>169</v>
      </c>
      <c r="E6329" s="6">
        <v>199</v>
      </c>
      <c r="F6329" s="6">
        <v>107</v>
      </c>
    </row>
    <row r="6330" spans="2:6" x14ac:dyDescent="0.2">
      <c r="B6330" s="6" t="s">
        <v>46665</v>
      </c>
      <c r="C6330" s="6">
        <v>116</v>
      </c>
      <c r="D6330" s="6">
        <v>132</v>
      </c>
      <c r="E6330" s="6">
        <v>101</v>
      </c>
      <c r="F6330" s="6">
        <v>94</v>
      </c>
    </row>
    <row r="6331" spans="2:6" x14ac:dyDescent="0.2">
      <c r="B6331" s="6" t="s">
        <v>46666</v>
      </c>
      <c r="C6331" s="6">
        <v>116</v>
      </c>
      <c r="D6331" s="6">
        <v>200</v>
      </c>
      <c r="E6331" s="6">
        <v>164</v>
      </c>
      <c r="F6331" s="6">
        <v>144</v>
      </c>
    </row>
    <row r="6332" spans="2:6" x14ac:dyDescent="0.2">
      <c r="B6332" s="6" t="s">
        <v>46667</v>
      </c>
      <c r="C6332" s="6">
        <v>125</v>
      </c>
      <c r="D6332" s="6">
        <v>171</v>
      </c>
      <c r="E6332" s="6">
        <v>167</v>
      </c>
      <c r="F6332" s="6">
        <v>129</v>
      </c>
    </row>
    <row r="6333" spans="2:6" x14ac:dyDescent="0.2">
      <c r="B6333" s="6" t="s">
        <v>46668</v>
      </c>
      <c r="C6333" s="6">
        <v>84</v>
      </c>
      <c r="D6333" s="6">
        <v>143</v>
      </c>
      <c r="E6333" s="6">
        <v>147</v>
      </c>
      <c r="F6333" s="6">
        <v>84</v>
      </c>
    </row>
    <row r="6334" spans="2:6" x14ac:dyDescent="0.2">
      <c r="B6334" s="6" t="s">
        <v>46669</v>
      </c>
      <c r="C6334" s="6">
        <v>134</v>
      </c>
      <c r="D6334" s="6">
        <v>150</v>
      </c>
      <c r="E6334" s="6">
        <v>199</v>
      </c>
      <c r="F6334" s="6">
        <v>140</v>
      </c>
    </row>
    <row r="6335" spans="2:6" x14ac:dyDescent="0.2">
      <c r="B6335" s="6" t="s">
        <v>46670</v>
      </c>
      <c r="C6335" s="6">
        <v>135</v>
      </c>
      <c r="D6335" s="6">
        <v>134</v>
      </c>
      <c r="E6335" s="6">
        <v>143</v>
      </c>
      <c r="F6335" s="6">
        <v>135</v>
      </c>
    </row>
    <row r="6336" spans="2:6" x14ac:dyDescent="0.2">
      <c r="B6336" s="6" t="s">
        <v>46671</v>
      </c>
      <c r="C6336" s="6">
        <v>120</v>
      </c>
      <c r="D6336" s="6">
        <v>131</v>
      </c>
      <c r="E6336" s="6">
        <v>126</v>
      </c>
      <c r="F6336" s="6">
        <v>140</v>
      </c>
    </row>
    <row r="6337" spans="2:6" x14ac:dyDescent="0.2">
      <c r="B6337" s="6" t="s">
        <v>46672</v>
      </c>
      <c r="C6337" s="6">
        <v>135</v>
      </c>
      <c r="D6337" s="6">
        <v>152</v>
      </c>
      <c r="E6337" s="6">
        <v>173</v>
      </c>
      <c r="F6337" s="6">
        <v>120</v>
      </c>
    </row>
    <row r="6338" spans="2:6" x14ac:dyDescent="0.2">
      <c r="B6338" s="6" t="s">
        <v>46673</v>
      </c>
      <c r="C6338" s="6">
        <v>76</v>
      </c>
      <c r="D6338" s="6">
        <v>191</v>
      </c>
      <c r="E6338" s="6">
        <v>154</v>
      </c>
      <c r="F6338" s="6">
        <v>92</v>
      </c>
    </row>
    <row r="6339" spans="2:6" x14ac:dyDescent="0.2">
      <c r="B6339" s="6" t="s">
        <v>46674</v>
      </c>
      <c r="C6339" s="6">
        <v>118</v>
      </c>
      <c r="D6339" s="6">
        <v>153</v>
      </c>
      <c r="E6339" s="6">
        <v>154</v>
      </c>
      <c r="F6339" s="6">
        <v>127</v>
      </c>
    </row>
    <row r="6340" spans="2:6" x14ac:dyDescent="0.2">
      <c r="B6340" s="6" t="s">
        <v>46675</v>
      </c>
      <c r="C6340" s="6">
        <v>130</v>
      </c>
      <c r="D6340" s="6">
        <v>128</v>
      </c>
      <c r="E6340" s="6">
        <v>109</v>
      </c>
      <c r="F6340" s="6">
        <v>112</v>
      </c>
    </row>
    <row r="6341" spans="2:6" x14ac:dyDescent="0.2">
      <c r="B6341" s="6" t="s">
        <v>46676</v>
      </c>
      <c r="C6341" s="6">
        <v>153</v>
      </c>
      <c r="D6341" s="6">
        <v>141</v>
      </c>
      <c r="E6341" s="6">
        <v>154</v>
      </c>
      <c r="F6341" s="6">
        <v>149</v>
      </c>
    </row>
    <row r="6342" spans="2:6" x14ac:dyDescent="0.2">
      <c r="B6342" s="6" t="s">
        <v>46677</v>
      </c>
      <c r="C6342" s="6">
        <v>138</v>
      </c>
      <c r="D6342" s="6">
        <v>102</v>
      </c>
      <c r="E6342" s="6">
        <v>110</v>
      </c>
      <c r="F6342" s="6">
        <v>138</v>
      </c>
    </row>
    <row r="6343" spans="2:6" x14ac:dyDescent="0.2">
      <c r="B6343" s="6" t="s">
        <v>46678</v>
      </c>
      <c r="C6343" s="6">
        <v>131</v>
      </c>
      <c r="D6343" s="6">
        <v>138</v>
      </c>
      <c r="E6343" s="6">
        <v>129</v>
      </c>
      <c r="F6343" s="6">
        <v>145</v>
      </c>
    </row>
    <row r="6344" spans="2:6" x14ac:dyDescent="0.2">
      <c r="B6344" s="6" t="s">
        <v>46679</v>
      </c>
      <c r="C6344" s="6">
        <v>123</v>
      </c>
      <c r="D6344" s="6">
        <v>142</v>
      </c>
      <c r="E6344" s="6">
        <v>190</v>
      </c>
      <c r="F6344" s="6">
        <v>151</v>
      </c>
    </row>
    <row r="6345" spans="2:6" x14ac:dyDescent="0.2">
      <c r="B6345" s="6" t="s">
        <v>46680</v>
      </c>
      <c r="C6345" s="6">
        <v>141</v>
      </c>
      <c r="D6345" s="6">
        <v>105</v>
      </c>
      <c r="E6345" s="6">
        <v>109</v>
      </c>
      <c r="F6345" s="6">
        <v>163</v>
      </c>
    </row>
    <row r="6346" spans="2:6" x14ac:dyDescent="0.2">
      <c r="B6346" s="6" t="s">
        <v>46681</v>
      </c>
      <c r="C6346" s="6">
        <v>118</v>
      </c>
      <c r="D6346" s="6">
        <v>166</v>
      </c>
      <c r="E6346" s="6">
        <v>146</v>
      </c>
      <c r="F6346" s="6">
        <v>128</v>
      </c>
    </row>
    <row r="6347" spans="2:6" x14ac:dyDescent="0.2">
      <c r="B6347" s="6" t="s">
        <v>46682</v>
      </c>
      <c r="C6347" s="6">
        <v>84</v>
      </c>
      <c r="D6347" s="6">
        <v>88</v>
      </c>
      <c r="E6347" s="6">
        <v>116</v>
      </c>
      <c r="F6347" s="6">
        <v>131</v>
      </c>
    </row>
    <row r="6348" spans="2:6" x14ac:dyDescent="0.2">
      <c r="B6348" s="6" t="s">
        <v>46683</v>
      </c>
      <c r="C6348" s="6">
        <v>149</v>
      </c>
      <c r="D6348" s="6">
        <v>139</v>
      </c>
      <c r="E6348" s="6">
        <v>142</v>
      </c>
      <c r="F6348" s="6">
        <v>138</v>
      </c>
    </row>
    <row r="6349" spans="2:6" x14ac:dyDescent="0.2">
      <c r="B6349" s="6" t="s">
        <v>46684</v>
      </c>
      <c r="C6349" s="6">
        <v>138</v>
      </c>
      <c r="D6349" s="6">
        <v>147</v>
      </c>
      <c r="E6349" s="6">
        <v>135</v>
      </c>
      <c r="F6349" s="6">
        <v>145</v>
      </c>
    </row>
    <row r="6350" spans="2:6" x14ac:dyDescent="0.2">
      <c r="B6350" s="6" t="s">
        <v>46685</v>
      </c>
      <c r="C6350" s="6">
        <v>122</v>
      </c>
      <c r="D6350" s="6">
        <v>110</v>
      </c>
      <c r="E6350" s="6">
        <v>125</v>
      </c>
      <c r="F6350" s="6">
        <v>130</v>
      </c>
    </row>
    <row r="6351" spans="2:6" x14ac:dyDescent="0.2">
      <c r="B6351" s="6" t="s">
        <v>46686</v>
      </c>
      <c r="C6351" s="6">
        <v>132</v>
      </c>
      <c r="D6351" s="6">
        <v>158</v>
      </c>
      <c r="E6351" s="6">
        <v>157</v>
      </c>
      <c r="F6351" s="6">
        <v>147</v>
      </c>
    </row>
    <row r="6352" spans="2:6" x14ac:dyDescent="0.2">
      <c r="B6352" s="6" t="s">
        <v>46687</v>
      </c>
      <c r="C6352" s="6">
        <v>121</v>
      </c>
      <c r="D6352" s="6">
        <v>161</v>
      </c>
      <c r="E6352" s="6">
        <v>105</v>
      </c>
      <c r="F6352" s="6">
        <v>144</v>
      </c>
    </row>
    <row r="6353" spans="2:6" x14ac:dyDescent="0.2">
      <c r="B6353" s="6" t="s">
        <v>46688</v>
      </c>
      <c r="C6353" s="6">
        <v>111</v>
      </c>
      <c r="D6353" s="6">
        <v>120</v>
      </c>
      <c r="E6353" s="6">
        <v>150</v>
      </c>
      <c r="F6353" s="6">
        <v>143</v>
      </c>
    </row>
    <row r="6354" spans="2:6" x14ac:dyDescent="0.2">
      <c r="B6354" s="6" t="s">
        <v>46689</v>
      </c>
      <c r="C6354" s="6">
        <v>107</v>
      </c>
      <c r="D6354" s="6">
        <v>102</v>
      </c>
      <c r="E6354" s="6">
        <v>95</v>
      </c>
      <c r="F6354" s="6">
        <v>135</v>
      </c>
    </row>
    <row r="6355" spans="2:6" x14ac:dyDescent="0.2">
      <c r="B6355" s="6" t="s">
        <v>46690</v>
      </c>
      <c r="C6355" s="6">
        <v>92</v>
      </c>
      <c r="D6355" s="6">
        <v>125</v>
      </c>
      <c r="E6355" s="6">
        <v>113</v>
      </c>
      <c r="F6355" s="6">
        <v>125</v>
      </c>
    </row>
    <row r="6356" spans="2:6" x14ac:dyDescent="0.2">
      <c r="B6356" s="6" t="s">
        <v>46691</v>
      </c>
      <c r="C6356" s="6">
        <v>95</v>
      </c>
      <c r="D6356" s="6">
        <v>172</v>
      </c>
      <c r="E6356" s="6">
        <v>152</v>
      </c>
      <c r="F6356" s="6">
        <v>127</v>
      </c>
    </row>
    <row r="6357" spans="2:6" x14ac:dyDescent="0.2">
      <c r="B6357" s="6" t="s">
        <v>46692</v>
      </c>
      <c r="C6357" s="6">
        <v>129</v>
      </c>
      <c r="D6357" s="6">
        <v>124</v>
      </c>
      <c r="E6357" s="6">
        <v>141</v>
      </c>
      <c r="F6357" s="6">
        <v>115</v>
      </c>
    </row>
    <row r="6358" spans="2:6" x14ac:dyDescent="0.2">
      <c r="B6358" s="6" t="s">
        <v>46693</v>
      </c>
      <c r="C6358" s="6">
        <v>106</v>
      </c>
      <c r="D6358" s="6">
        <v>100</v>
      </c>
      <c r="E6358" s="6">
        <v>151</v>
      </c>
      <c r="F6358" s="6">
        <v>106</v>
      </c>
    </row>
    <row r="6359" spans="2:6" x14ac:dyDescent="0.2">
      <c r="B6359" s="6" t="s">
        <v>46694</v>
      </c>
      <c r="C6359" s="6">
        <v>133</v>
      </c>
      <c r="D6359" s="6">
        <v>126</v>
      </c>
      <c r="E6359" s="6">
        <v>135</v>
      </c>
      <c r="F6359" s="6">
        <v>150</v>
      </c>
    </row>
    <row r="6360" spans="2:6" x14ac:dyDescent="0.2">
      <c r="B6360" s="6" t="s">
        <v>46695</v>
      </c>
      <c r="C6360" s="6">
        <v>70</v>
      </c>
      <c r="D6360" s="6">
        <v>162</v>
      </c>
      <c r="E6360" s="6">
        <v>115</v>
      </c>
      <c r="F6360" s="6">
        <v>82</v>
      </c>
    </row>
    <row r="6361" spans="2:6" x14ac:dyDescent="0.2">
      <c r="B6361" s="6" t="s">
        <v>46696</v>
      </c>
      <c r="C6361" s="6">
        <v>141</v>
      </c>
      <c r="D6361" s="6">
        <v>155</v>
      </c>
      <c r="E6361" s="6">
        <v>125</v>
      </c>
      <c r="F6361" s="6">
        <v>146</v>
      </c>
    </row>
    <row r="6362" spans="2:6" x14ac:dyDescent="0.2">
      <c r="B6362" s="6" t="s">
        <v>46697</v>
      </c>
      <c r="C6362" s="6">
        <v>140</v>
      </c>
      <c r="D6362" s="6">
        <v>128</v>
      </c>
      <c r="E6362" s="6">
        <v>130</v>
      </c>
      <c r="F6362" s="6">
        <v>139</v>
      </c>
    </row>
    <row r="6363" spans="2:6" x14ac:dyDescent="0.2">
      <c r="B6363" s="6" t="s">
        <v>46698</v>
      </c>
      <c r="C6363" s="6">
        <v>90</v>
      </c>
      <c r="D6363" s="6">
        <v>136</v>
      </c>
      <c r="E6363" s="6">
        <v>144</v>
      </c>
      <c r="F6363" s="6">
        <v>109</v>
      </c>
    </row>
    <row r="6364" spans="2:6" x14ac:dyDescent="0.2">
      <c r="B6364" s="6" t="s">
        <v>46699</v>
      </c>
      <c r="C6364" s="6">
        <v>129</v>
      </c>
      <c r="D6364" s="6">
        <v>141</v>
      </c>
      <c r="E6364" s="6">
        <v>148</v>
      </c>
      <c r="F6364" s="6">
        <v>147</v>
      </c>
    </row>
    <row r="6365" spans="2:6" x14ac:dyDescent="0.2">
      <c r="B6365" s="6" t="s">
        <v>46700</v>
      </c>
      <c r="C6365" s="6">
        <v>166</v>
      </c>
      <c r="D6365" s="6">
        <v>144</v>
      </c>
      <c r="E6365" s="6">
        <v>110</v>
      </c>
      <c r="F6365" s="6">
        <v>141</v>
      </c>
    </row>
    <row r="6366" spans="2:6" x14ac:dyDescent="0.2">
      <c r="B6366" s="6" t="s">
        <v>46701</v>
      </c>
      <c r="C6366" s="6">
        <v>123</v>
      </c>
      <c r="D6366" s="6">
        <v>120</v>
      </c>
      <c r="E6366" s="6">
        <v>120</v>
      </c>
      <c r="F6366" s="6">
        <v>143</v>
      </c>
    </row>
    <row r="6367" spans="2:6" x14ac:dyDescent="0.2">
      <c r="B6367" s="6" t="s">
        <v>46702</v>
      </c>
      <c r="C6367" s="6">
        <v>138</v>
      </c>
      <c r="D6367" s="6">
        <v>140</v>
      </c>
      <c r="E6367" s="6">
        <v>131</v>
      </c>
      <c r="F6367" s="6">
        <v>128</v>
      </c>
    </row>
    <row r="6368" spans="2:6" x14ac:dyDescent="0.2">
      <c r="B6368" s="6" t="s">
        <v>46703</v>
      </c>
      <c r="C6368" s="6">
        <v>142</v>
      </c>
      <c r="D6368" s="6">
        <v>158</v>
      </c>
      <c r="E6368" s="6">
        <v>188</v>
      </c>
      <c r="F6368" s="6">
        <v>134</v>
      </c>
    </row>
    <row r="6369" spans="2:6" x14ac:dyDescent="0.2">
      <c r="B6369" s="6" t="s">
        <v>46704</v>
      </c>
      <c r="C6369" s="6">
        <v>132</v>
      </c>
      <c r="D6369" s="6">
        <v>87</v>
      </c>
      <c r="E6369" s="6">
        <v>118</v>
      </c>
      <c r="F6369" s="6">
        <v>151</v>
      </c>
    </row>
    <row r="6370" spans="2:6" x14ac:dyDescent="0.2">
      <c r="B6370" s="6" t="s">
        <v>46705</v>
      </c>
      <c r="C6370" s="6">
        <v>146</v>
      </c>
      <c r="D6370" s="6">
        <v>148</v>
      </c>
      <c r="E6370" s="6">
        <v>139</v>
      </c>
      <c r="F6370" s="6">
        <v>119</v>
      </c>
    </row>
    <row r="6371" spans="2:6" x14ac:dyDescent="0.2">
      <c r="B6371" s="6" t="s">
        <v>46706</v>
      </c>
      <c r="C6371" s="6">
        <v>127</v>
      </c>
      <c r="D6371" s="6">
        <v>68</v>
      </c>
      <c r="E6371" s="6">
        <v>89</v>
      </c>
      <c r="F6371" s="6">
        <v>139</v>
      </c>
    </row>
    <row r="6372" spans="2:6" x14ac:dyDescent="0.2">
      <c r="B6372" s="6" t="s">
        <v>46707</v>
      </c>
      <c r="C6372" s="6">
        <v>121</v>
      </c>
      <c r="D6372" s="6">
        <v>117</v>
      </c>
      <c r="E6372" s="6">
        <v>116</v>
      </c>
      <c r="F6372" s="6">
        <v>99</v>
      </c>
    </row>
    <row r="6373" spans="2:6" x14ac:dyDescent="0.2">
      <c r="B6373" s="6" t="s">
        <v>46708</v>
      </c>
      <c r="C6373" s="6">
        <v>107</v>
      </c>
      <c r="D6373" s="6">
        <v>123</v>
      </c>
      <c r="E6373" s="6">
        <v>135</v>
      </c>
      <c r="F6373" s="6">
        <v>98</v>
      </c>
    </row>
    <row r="6374" spans="2:6" x14ac:dyDescent="0.2">
      <c r="B6374" s="6" t="s">
        <v>46709</v>
      </c>
      <c r="C6374" s="6">
        <v>121</v>
      </c>
      <c r="D6374" s="6">
        <v>189</v>
      </c>
      <c r="E6374" s="6">
        <v>198</v>
      </c>
      <c r="F6374" s="6">
        <v>140</v>
      </c>
    </row>
    <row r="6375" spans="2:6" x14ac:dyDescent="0.2">
      <c r="B6375" s="6" t="s">
        <v>46710</v>
      </c>
      <c r="C6375" s="6">
        <v>102</v>
      </c>
      <c r="D6375" s="6">
        <v>134</v>
      </c>
      <c r="E6375" s="6">
        <v>125</v>
      </c>
      <c r="F6375" s="6">
        <v>117</v>
      </c>
    </row>
    <row r="6376" spans="2:6" x14ac:dyDescent="0.2">
      <c r="B6376" s="6" t="s">
        <v>46711</v>
      </c>
      <c r="C6376" s="6">
        <v>126</v>
      </c>
      <c r="D6376" s="6">
        <v>157</v>
      </c>
      <c r="E6376" s="6">
        <v>140</v>
      </c>
      <c r="F6376" s="6">
        <v>132</v>
      </c>
    </row>
    <row r="6377" spans="2:6" x14ac:dyDescent="0.2">
      <c r="B6377" s="6" t="s">
        <v>46712</v>
      </c>
      <c r="C6377" s="6">
        <v>160</v>
      </c>
      <c r="D6377" s="6">
        <v>202</v>
      </c>
      <c r="E6377" s="6">
        <v>144</v>
      </c>
      <c r="F6377" s="6">
        <v>147</v>
      </c>
    </row>
    <row r="6378" spans="2:6" x14ac:dyDescent="0.2">
      <c r="B6378" s="6" t="s">
        <v>46713</v>
      </c>
      <c r="C6378" s="6">
        <v>114</v>
      </c>
      <c r="D6378" s="6">
        <v>186</v>
      </c>
      <c r="E6378" s="6">
        <v>217</v>
      </c>
      <c r="F6378" s="6">
        <v>108</v>
      </c>
    </row>
    <row r="6379" spans="2:6" x14ac:dyDescent="0.2">
      <c r="B6379" s="6" t="s">
        <v>46714</v>
      </c>
      <c r="C6379" s="6">
        <v>126</v>
      </c>
      <c r="D6379" s="6">
        <v>152</v>
      </c>
      <c r="E6379" s="6">
        <v>145</v>
      </c>
      <c r="F6379" s="6">
        <v>122</v>
      </c>
    </row>
    <row r="6380" spans="2:6" x14ac:dyDescent="0.2">
      <c r="B6380" s="6" t="s">
        <v>46715</v>
      </c>
      <c r="C6380" s="6">
        <v>108</v>
      </c>
      <c r="D6380" s="6">
        <v>141</v>
      </c>
      <c r="E6380" s="6">
        <v>135</v>
      </c>
      <c r="F6380" s="6">
        <v>139</v>
      </c>
    </row>
    <row r="6381" spans="2:6" x14ac:dyDescent="0.2">
      <c r="B6381" s="6" t="s">
        <v>46716</v>
      </c>
      <c r="C6381" s="6">
        <v>138</v>
      </c>
      <c r="D6381" s="6">
        <v>157</v>
      </c>
      <c r="E6381" s="6">
        <v>159</v>
      </c>
      <c r="F6381" s="6">
        <v>145</v>
      </c>
    </row>
    <row r="6382" spans="2:6" x14ac:dyDescent="0.2">
      <c r="B6382" s="6" t="s">
        <v>46717</v>
      </c>
      <c r="C6382" s="6">
        <v>109</v>
      </c>
      <c r="D6382" s="6">
        <v>142</v>
      </c>
      <c r="E6382" s="6">
        <v>131</v>
      </c>
      <c r="F6382" s="6">
        <v>113</v>
      </c>
    </row>
    <row r="6383" spans="2:6" x14ac:dyDescent="0.2">
      <c r="B6383" s="6" t="s">
        <v>46718</v>
      </c>
      <c r="C6383" s="6">
        <v>120</v>
      </c>
      <c r="D6383" s="6">
        <v>90</v>
      </c>
      <c r="E6383" s="6">
        <v>104</v>
      </c>
      <c r="F6383" s="6">
        <v>142</v>
      </c>
    </row>
    <row r="6384" spans="2:6" x14ac:dyDescent="0.2">
      <c r="B6384" s="6" t="s">
        <v>46719</v>
      </c>
      <c r="C6384" s="6">
        <v>109</v>
      </c>
      <c r="D6384" s="6">
        <v>122</v>
      </c>
      <c r="E6384" s="6">
        <v>142</v>
      </c>
      <c r="F6384" s="6">
        <v>130</v>
      </c>
    </row>
    <row r="6385" spans="2:6" x14ac:dyDescent="0.2">
      <c r="B6385" s="6" t="s">
        <v>46720</v>
      </c>
      <c r="C6385" s="6">
        <v>96</v>
      </c>
      <c r="D6385" s="6">
        <v>95</v>
      </c>
      <c r="E6385" s="6">
        <v>89</v>
      </c>
      <c r="F6385" s="6">
        <v>104</v>
      </c>
    </row>
    <row r="6386" spans="2:6" x14ac:dyDescent="0.2">
      <c r="B6386" s="6" t="s">
        <v>46721</v>
      </c>
      <c r="C6386" s="6">
        <v>112</v>
      </c>
      <c r="D6386" s="6">
        <v>141</v>
      </c>
      <c r="E6386" s="6">
        <v>124</v>
      </c>
      <c r="F6386" s="6">
        <v>114</v>
      </c>
    </row>
    <row r="6387" spans="2:6" x14ac:dyDescent="0.2">
      <c r="B6387" s="6" t="s">
        <v>46722</v>
      </c>
      <c r="C6387" s="6">
        <v>120</v>
      </c>
      <c r="D6387" s="6">
        <v>182</v>
      </c>
      <c r="E6387" s="6">
        <v>174</v>
      </c>
      <c r="F6387" s="6">
        <v>130</v>
      </c>
    </row>
    <row r="6388" spans="2:6" x14ac:dyDescent="0.2">
      <c r="B6388" s="6" t="s">
        <v>46723</v>
      </c>
      <c r="C6388" s="6">
        <v>112</v>
      </c>
      <c r="D6388" s="6">
        <v>148</v>
      </c>
      <c r="E6388" s="6">
        <v>134</v>
      </c>
      <c r="F6388" s="6">
        <v>135</v>
      </c>
    </row>
    <row r="6389" spans="2:6" x14ac:dyDescent="0.2">
      <c r="B6389" s="6" t="s">
        <v>46724</v>
      </c>
      <c r="C6389" s="6">
        <v>125</v>
      </c>
      <c r="D6389" s="6">
        <v>191</v>
      </c>
      <c r="E6389" s="6">
        <v>171</v>
      </c>
      <c r="F6389" s="6">
        <v>131</v>
      </c>
    </row>
    <row r="6390" spans="2:6" x14ac:dyDescent="0.2">
      <c r="B6390" s="6" t="s">
        <v>46725</v>
      </c>
      <c r="C6390" s="6">
        <v>168</v>
      </c>
      <c r="D6390" s="6">
        <v>207</v>
      </c>
      <c r="E6390" s="6">
        <v>202</v>
      </c>
      <c r="F6390" s="6">
        <v>133</v>
      </c>
    </row>
    <row r="6391" spans="2:6" x14ac:dyDescent="0.2">
      <c r="B6391" s="6" t="s">
        <v>46726</v>
      </c>
      <c r="C6391" s="6">
        <v>128</v>
      </c>
      <c r="D6391" s="6">
        <v>141</v>
      </c>
      <c r="E6391" s="6">
        <v>130</v>
      </c>
      <c r="F6391" s="6">
        <v>151</v>
      </c>
    </row>
    <row r="6392" spans="2:6" x14ac:dyDescent="0.2">
      <c r="B6392" s="6" t="s">
        <v>46727</v>
      </c>
      <c r="C6392" s="6">
        <v>167</v>
      </c>
      <c r="D6392" s="6">
        <v>72</v>
      </c>
      <c r="E6392" s="6">
        <v>75</v>
      </c>
      <c r="F6392" s="6">
        <v>146</v>
      </c>
    </row>
    <row r="6393" spans="2:6" x14ac:dyDescent="0.2">
      <c r="B6393" s="6" t="s">
        <v>46728</v>
      </c>
      <c r="C6393" s="6">
        <v>152</v>
      </c>
      <c r="D6393" s="6">
        <v>146</v>
      </c>
      <c r="E6393" s="6">
        <v>227</v>
      </c>
      <c r="F6393" s="6">
        <v>125</v>
      </c>
    </row>
    <row r="6394" spans="2:6" x14ac:dyDescent="0.2">
      <c r="B6394" s="6" t="s">
        <v>46729</v>
      </c>
      <c r="C6394" s="6">
        <v>158</v>
      </c>
      <c r="D6394" s="6">
        <v>107</v>
      </c>
      <c r="E6394" s="6">
        <v>113</v>
      </c>
      <c r="F6394" s="6">
        <v>169</v>
      </c>
    </row>
    <row r="6395" spans="2:6" x14ac:dyDescent="0.2">
      <c r="B6395" s="6" t="s">
        <v>46730</v>
      </c>
      <c r="C6395" s="6">
        <v>108</v>
      </c>
      <c r="D6395" s="6">
        <v>115</v>
      </c>
      <c r="E6395" s="6">
        <v>131</v>
      </c>
      <c r="F6395" s="6">
        <v>131</v>
      </c>
    </row>
    <row r="6396" spans="2:6" x14ac:dyDescent="0.2">
      <c r="B6396" s="6" t="s">
        <v>46731</v>
      </c>
      <c r="C6396" s="6">
        <v>114</v>
      </c>
      <c r="D6396" s="6">
        <v>125</v>
      </c>
      <c r="E6396" s="6">
        <v>146</v>
      </c>
      <c r="F6396" s="6">
        <v>130</v>
      </c>
    </row>
    <row r="6397" spans="2:6" x14ac:dyDescent="0.2">
      <c r="B6397" s="6" t="s">
        <v>46732</v>
      </c>
      <c r="C6397" s="6">
        <v>123</v>
      </c>
      <c r="D6397" s="6">
        <v>117</v>
      </c>
      <c r="E6397" s="6">
        <v>139</v>
      </c>
      <c r="F6397" s="6">
        <v>143</v>
      </c>
    </row>
    <row r="6398" spans="2:6" x14ac:dyDescent="0.2">
      <c r="B6398" s="6" t="s">
        <v>46733</v>
      </c>
      <c r="C6398" s="6">
        <v>153</v>
      </c>
      <c r="D6398" s="6">
        <v>145</v>
      </c>
      <c r="E6398" s="6">
        <v>123</v>
      </c>
      <c r="F6398" s="6">
        <v>129</v>
      </c>
    </row>
    <row r="6399" spans="2:6" x14ac:dyDescent="0.2">
      <c r="B6399" s="6" t="s">
        <v>46734</v>
      </c>
      <c r="C6399" s="6">
        <v>124</v>
      </c>
      <c r="D6399" s="6">
        <v>155</v>
      </c>
      <c r="E6399" s="6">
        <v>98</v>
      </c>
      <c r="F6399" s="6">
        <v>136</v>
      </c>
    </row>
    <row r="6400" spans="2:6" x14ac:dyDescent="0.2">
      <c r="B6400" s="6" t="s">
        <v>46735</v>
      </c>
      <c r="C6400" s="6">
        <v>36</v>
      </c>
      <c r="D6400" s="6">
        <v>138</v>
      </c>
      <c r="E6400" s="6">
        <v>143</v>
      </c>
      <c r="F6400" s="6">
        <v>56</v>
      </c>
    </row>
    <row r="6401" spans="2:6" x14ac:dyDescent="0.2">
      <c r="B6401" s="6" t="s">
        <v>46736</v>
      </c>
      <c r="C6401" s="6">
        <v>126</v>
      </c>
      <c r="D6401" s="6">
        <v>104</v>
      </c>
      <c r="E6401" s="6">
        <v>95</v>
      </c>
      <c r="F6401" s="6">
        <v>123</v>
      </c>
    </row>
    <row r="6402" spans="2:6" x14ac:dyDescent="0.2">
      <c r="B6402" s="6" t="s">
        <v>46737</v>
      </c>
      <c r="C6402" s="6">
        <v>130</v>
      </c>
      <c r="D6402" s="6">
        <v>178</v>
      </c>
      <c r="E6402" s="6">
        <v>168</v>
      </c>
      <c r="F6402" s="6">
        <v>178</v>
      </c>
    </row>
    <row r="6403" spans="2:6" x14ac:dyDescent="0.2">
      <c r="B6403" s="6" t="s">
        <v>46738</v>
      </c>
      <c r="C6403" s="6">
        <v>88</v>
      </c>
      <c r="D6403" s="6">
        <v>161</v>
      </c>
      <c r="E6403" s="6">
        <v>149</v>
      </c>
      <c r="F6403" s="6">
        <v>107</v>
      </c>
    </row>
    <row r="6404" spans="2:6" x14ac:dyDescent="0.2">
      <c r="B6404" s="6" t="s">
        <v>46739</v>
      </c>
      <c r="C6404" s="6">
        <v>169</v>
      </c>
      <c r="D6404" s="6">
        <v>189</v>
      </c>
      <c r="E6404" s="6">
        <v>193</v>
      </c>
      <c r="F6404" s="6">
        <v>166</v>
      </c>
    </row>
    <row r="6405" spans="2:6" x14ac:dyDescent="0.2">
      <c r="B6405" s="6" t="s">
        <v>46740</v>
      </c>
      <c r="C6405" s="6">
        <v>205</v>
      </c>
      <c r="D6405" s="6">
        <v>168</v>
      </c>
      <c r="E6405" s="6">
        <v>176</v>
      </c>
      <c r="F6405" s="6">
        <v>199</v>
      </c>
    </row>
    <row r="6406" spans="2:6" x14ac:dyDescent="0.2">
      <c r="B6406" s="6" t="s">
        <v>46741</v>
      </c>
      <c r="C6406" s="6">
        <v>226</v>
      </c>
      <c r="D6406" s="6">
        <v>209</v>
      </c>
      <c r="E6406" s="6">
        <v>233</v>
      </c>
      <c r="F6406" s="6">
        <v>197</v>
      </c>
    </row>
    <row r="6407" spans="2:6" x14ac:dyDescent="0.2">
      <c r="B6407" s="6" t="s">
        <v>46742</v>
      </c>
      <c r="C6407" s="6">
        <v>203</v>
      </c>
      <c r="D6407" s="6">
        <v>184</v>
      </c>
      <c r="E6407" s="6">
        <v>252</v>
      </c>
      <c r="F6407" s="6">
        <v>204</v>
      </c>
    </row>
    <row r="6408" spans="2:6" x14ac:dyDescent="0.2">
      <c r="B6408" s="6" t="s">
        <v>46743</v>
      </c>
      <c r="C6408" s="6">
        <v>195</v>
      </c>
      <c r="D6408" s="6">
        <v>172</v>
      </c>
      <c r="E6408" s="6">
        <v>169</v>
      </c>
      <c r="F6408" s="6">
        <v>208</v>
      </c>
    </row>
    <row r="6409" spans="2:6" x14ac:dyDescent="0.2">
      <c r="B6409" s="6" t="s">
        <v>46744</v>
      </c>
      <c r="C6409" s="6">
        <v>164</v>
      </c>
      <c r="D6409" s="6">
        <v>179</v>
      </c>
      <c r="E6409" s="6">
        <v>211</v>
      </c>
      <c r="F6409" s="6">
        <v>179</v>
      </c>
    </row>
    <row r="6410" spans="2:6" x14ac:dyDescent="0.2">
      <c r="B6410" s="6" t="s">
        <v>46745</v>
      </c>
      <c r="C6410" s="6">
        <v>178</v>
      </c>
      <c r="D6410" s="6">
        <v>197</v>
      </c>
      <c r="E6410" s="6">
        <v>205</v>
      </c>
      <c r="F6410" s="6">
        <v>130</v>
      </c>
    </row>
    <row r="6411" spans="2:6" x14ac:dyDescent="0.2">
      <c r="B6411" s="6" t="s">
        <v>46746</v>
      </c>
      <c r="C6411" s="6">
        <v>158</v>
      </c>
      <c r="D6411" s="6">
        <v>209</v>
      </c>
      <c r="E6411" s="6">
        <v>223</v>
      </c>
      <c r="F6411" s="6">
        <v>161</v>
      </c>
    </row>
    <row r="6412" spans="2:6" x14ac:dyDescent="0.2">
      <c r="B6412" s="6" t="s">
        <v>46747</v>
      </c>
      <c r="C6412" s="6">
        <v>155</v>
      </c>
      <c r="D6412" s="6">
        <v>158</v>
      </c>
      <c r="E6412" s="6">
        <v>217</v>
      </c>
      <c r="F6412" s="6">
        <v>173</v>
      </c>
    </row>
    <row r="6413" spans="2:6" x14ac:dyDescent="0.2">
      <c r="B6413" s="6" t="s">
        <v>46748</v>
      </c>
      <c r="C6413" s="6">
        <v>161</v>
      </c>
      <c r="D6413" s="6">
        <v>174</v>
      </c>
      <c r="E6413" s="6">
        <v>181</v>
      </c>
      <c r="F6413" s="6">
        <v>180</v>
      </c>
    </row>
    <row r="6414" spans="2:6" x14ac:dyDescent="0.2">
      <c r="B6414" s="6" t="s">
        <v>46749</v>
      </c>
      <c r="C6414" s="6">
        <v>188</v>
      </c>
      <c r="D6414" s="6">
        <v>217</v>
      </c>
      <c r="E6414" s="6">
        <v>290</v>
      </c>
      <c r="F6414" s="6">
        <v>198</v>
      </c>
    </row>
    <row r="6415" spans="2:6" x14ac:dyDescent="0.2">
      <c r="B6415" s="6" t="s">
        <v>46750</v>
      </c>
      <c r="C6415" s="6">
        <v>203</v>
      </c>
      <c r="D6415" s="6">
        <v>163</v>
      </c>
      <c r="E6415" s="6">
        <v>187</v>
      </c>
      <c r="F6415" s="6">
        <v>201</v>
      </c>
    </row>
    <row r="6416" spans="2:6" x14ac:dyDescent="0.2">
      <c r="B6416" s="6" t="s">
        <v>46751</v>
      </c>
      <c r="C6416" s="6">
        <v>180</v>
      </c>
      <c r="D6416" s="6">
        <v>179</v>
      </c>
      <c r="E6416" s="6">
        <v>174</v>
      </c>
      <c r="F6416" s="6">
        <v>161</v>
      </c>
    </row>
    <row r="6417" spans="2:6" x14ac:dyDescent="0.2">
      <c r="B6417" s="6" t="s">
        <v>46752</v>
      </c>
      <c r="C6417" s="6">
        <v>180</v>
      </c>
      <c r="D6417" s="6">
        <v>225</v>
      </c>
      <c r="E6417" s="6">
        <v>265</v>
      </c>
      <c r="F6417" s="6">
        <v>166</v>
      </c>
    </row>
    <row r="6418" spans="2:6" x14ac:dyDescent="0.2">
      <c r="B6418" s="6" t="s">
        <v>46753</v>
      </c>
      <c r="C6418" s="6">
        <v>179</v>
      </c>
      <c r="D6418" s="6">
        <v>153</v>
      </c>
      <c r="E6418" s="6">
        <v>200</v>
      </c>
      <c r="F6418" s="6">
        <v>164</v>
      </c>
    </row>
    <row r="6419" spans="2:6" x14ac:dyDescent="0.2">
      <c r="B6419" s="6" t="s">
        <v>46754</v>
      </c>
      <c r="C6419" s="6">
        <v>195</v>
      </c>
      <c r="D6419" s="6">
        <v>147</v>
      </c>
      <c r="E6419" s="6">
        <v>191</v>
      </c>
      <c r="F6419" s="6">
        <v>195</v>
      </c>
    </row>
    <row r="6420" spans="2:6" x14ac:dyDescent="0.2">
      <c r="B6420" s="6" t="s">
        <v>46755</v>
      </c>
      <c r="C6420" s="6">
        <v>179</v>
      </c>
      <c r="D6420" s="6">
        <v>155</v>
      </c>
      <c r="E6420" s="6">
        <v>189</v>
      </c>
      <c r="F6420" s="6">
        <v>114</v>
      </c>
    </row>
    <row r="6421" spans="2:6" x14ac:dyDescent="0.2">
      <c r="B6421" s="6" t="s">
        <v>46756</v>
      </c>
      <c r="C6421" s="6">
        <v>172</v>
      </c>
      <c r="D6421" s="6">
        <v>133</v>
      </c>
      <c r="E6421" s="6">
        <v>168</v>
      </c>
      <c r="F6421" s="6">
        <v>118</v>
      </c>
    </row>
    <row r="6422" spans="2:6" x14ac:dyDescent="0.2">
      <c r="B6422" s="6" t="s">
        <v>46757</v>
      </c>
      <c r="C6422" s="6">
        <v>137</v>
      </c>
      <c r="D6422" s="6">
        <v>184</v>
      </c>
      <c r="E6422" s="6">
        <v>267</v>
      </c>
      <c r="F6422" s="6">
        <v>120</v>
      </c>
    </row>
    <row r="6423" spans="2:6" x14ac:dyDescent="0.2">
      <c r="B6423" s="6" t="s">
        <v>46758</v>
      </c>
      <c r="C6423" s="6">
        <v>214</v>
      </c>
      <c r="D6423" s="6">
        <v>197</v>
      </c>
      <c r="E6423" s="6">
        <v>293</v>
      </c>
      <c r="F6423" s="6">
        <v>158</v>
      </c>
    </row>
    <row r="6424" spans="2:6" x14ac:dyDescent="0.2">
      <c r="B6424" s="6" t="s">
        <v>46759</v>
      </c>
      <c r="C6424" s="6">
        <v>152</v>
      </c>
      <c r="D6424" s="6">
        <v>195</v>
      </c>
      <c r="E6424" s="6">
        <v>222</v>
      </c>
      <c r="F6424" s="6">
        <v>158</v>
      </c>
    </row>
    <row r="6425" spans="2:6" x14ac:dyDescent="0.2">
      <c r="B6425" s="6" t="s">
        <v>46760</v>
      </c>
      <c r="C6425" s="6">
        <v>227</v>
      </c>
      <c r="D6425" s="6">
        <v>194</v>
      </c>
      <c r="E6425" s="6">
        <v>231</v>
      </c>
      <c r="F6425" s="6">
        <v>208</v>
      </c>
    </row>
    <row r="6426" spans="2:6" x14ac:dyDescent="0.2">
      <c r="B6426" s="6" t="s">
        <v>46761</v>
      </c>
      <c r="C6426" s="6">
        <v>179</v>
      </c>
      <c r="D6426" s="6">
        <v>169</v>
      </c>
      <c r="E6426" s="6">
        <v>176</v>
      </c>
      <c r="F6426" s="6">
        <v>136</v>
      </c>
    </row>
    <row r="6427" spans="2:6" x14ac:dyDescent="0.2">
      <c r="B6427" s="6" t="s">
        <v>46762</v>
      </c>
      <c r="C6427" s="6">
        <v>144</v>
      </c>
      <c r="D6427" s="6">
        <v>170</v>
      </c>
      <c r="E6427" s="6">
        <v>178</v>
      </c>
      <c r="F6427" s="6">
        <v>161</v>
      </c>
    </row>
    <row r="6428" spans="2:6" x14ac:dyDescent="0.2">
      <c r="B6428" s="6" t="s">
        <v>46763</v>
      </c>
      <c r="C6428" s="6">
        <v>172</v>
      </c>
      <c r="D6428" s="6">
        <v>239</v>
      </c>
      <c r="E6428" s="6">
        <v>296</v>
      </c>
      <c r="F6428" s="6">
        <v>174</v>
      </c>
    </row>
    <row r="6429" spans="2:6" x14ac:dyDescent="0.2">
      <c r="B6429" s="6" t="s">
        <v>46764</v>
      </c>
      <c r="C6429" s="6">
        <v>117</v>
      </c>
      <c r="D6429" s="6">
        <v>252</v>
      </c>
      <c r="E6429" s="6">
        <v>286</v>
      </c>
      <c r="F6429" s="6">
        <v>145</v>
      </c>
    </row>
    <row r="6430" spans="2:6" x14ac:dyDescent="0.2">
      <c r="B6430" s="6" t="s">
        <v>46765</v>
      </c>
      <c r="C6430" s="6">
        <v>170</v>
      </c>
      <c r="D6430" s="6">
        <v>143</v>
      </c>
      <c r="E6430" s="6">
        <v>157</v>
      </c>
      <c r="F6430" s="6">
        <v>152</v>
      </c>
    </row>
    <row r="6431" spans="2:6" x14ac:dyDescent="0.2">
      <c r="B6431" s="6" t="s">
        <v>46766</v>
      </c>
      <c r="C6431" s="6">
        <v>184</v>
      </c>
      <c r="D6431" s="6">
        <v>205</v>
      </c>
      <c r="E6431" s="6">
        <v>232</v>
      </c>
      <c r="F6431" s="6">
        <v>196</v>
      </c>
    </row>
    <row r="6432" spans="2:6" x14ac:dyDescent="0.2">
      <c r="B6432" s="6" t="s">
        <v>46767</v>
      </c>
      <c r="C6432" s="6">
        <v>184</v>
      </c>
      <c r="D6432" s="6">
        <v>199</v>
      </c>
      <c r="E6432" s="6">
        <v>264</v>
      </c>
      <c r="F6432" s="6">
        <v>171</v>
      </c>
    </row>
    <row r="6433" spans="2:6" x14ac:dyDescent="0.2">
      <c r="B6433" s="6" t="s">
        <v>46768</v>
      </c>
      <c r="C6433" s="6">
        <v>102</v>
      </c>
      <c r="D6433" s="6">
        <v>195</v>
      </c>
      <c r="E6433" s="6">
        <v>194</v>
      </c>
      <c r="F6433" s="6">
        <v>112</v>
      </c>
    </row>
    <row r="6434" spans="2:6" x14ac:dyDescent="0.2">
      <c r="B6434" s="6" t="s">
        <v>46769</v>
      </c>
      <c r="C6434" s="6">
        <v>206</v>
      </c>
      <c r="D6434" s="6">
        <v>206</v>
      </c>
      <c r="E6434" s="6">
        <v>259</v>
      </c>
      <c r="F6434" s="6">
        <v>176</v>
      </c>
    </row>
    <row r="6435" spans="2:6" x14ac:dyDescent="0.2">
      <c r="B6435" s="6" t="s">
        <v>46770</v>
      </c>
      <c r="C6435" s="6">
        <v>179</v>
      </c>
      <c r="D6435" s="6">
        <v>169</v>
      </c>
      <c r="E6435" s="6">
        <v>217</v>
      </c>
      <c r="F6435" s="6">
        <v>160</v>
      </c>
    </row>
    <row r="6436" spans="2:6" x14ac:dyDescent="0.2">
      <c r="B6436" s="6" t="s">
        <v>46771</v>
      </c>
      <c r="C6436" s="6">
        <v>168</v>
      </c>
      <c r="D6436" s="6">
        <v>184</v>
      </c>
      <c r="E6436" s="6">
        <v>184</v>
      </c>
      <c r="F6436" s="6">
        <v>170</v>
      </c>
    </row>
    <row r="6437" spans="2:6" x14ac:dyDescent="0.2">
      <c r="B6437" s="6" t="s">
        <v>46772</v>
      </c>
      <c r="C6437" s="6">
        <v>184</v>
      </c>
      <c r="D6437" s="6">
        <v>192</v>
      </c>
      <c r="E6437" s="6">
        <v>231</v>
      </c>
      <c r="F6437" s="6">
        <v>163</v>
      </c>
    </row>
    <row r="6438" spans="2:6" x14ac:dyDescent="0.2">
      <c r="B6438" s="6" t="s">
        <v>46773</v>
      </c>
      <c r="C6438" s="6">
        <v>113</v>
      </c>
      <c r="D6438" s="6">
        <v>238</v>
      </c>
      <c r="E6438" s="6">
        <v>243</v>
      </c>
      <c r="F6438" s="6">
        <v>109</v>
      </c>
    </row>
    <row r="6439" spans="2:6" x14ac:dyDescent="0.2">
      <c r="B6439" s="6" t="s">
        <v>46774</v>
      </c>
      <c r="C6439" s="6">
        <v>175</v>
      </c>
      <c r="D6439" s="6">
        <v>181</v>
      </c>
      <c r="E6439" s="6">
        <v>215</v>
      </c>
      <c r="F6439" s="6">
        <v>170</v>
      </c>
    </row>
    <row r="6440" spans="2:6" x14ac:dyDescent="0.2">
      <c r="B6440" s="6" t="s">
        <v>46775</v>
      </c>
      <c r="C6440" s="6">
        <v>163</v>
      </c>
      <c r="D6440" s="6">
        <v>166</v>
      </c>
      <c r="E6440" s="6">
        <v>165</v>
      </c>
      <c r="F6440" s="6">
        <v>127</v>
      </c>
    </row>
    <row r="6441" spans="2:6" x14ac:dyDescent="0.2">
      <c r="B6441" s="6" t="s">
        <v>46776</v>
      </c>
      <c r="C6441" s="6">
        <v>204</v>
      </c>
      <c r="D6441" s="6">
        <v>190</v>
      </c>
      <c r="E6441" s="6">
        <v>185</v>
      </c>
      <c r="F6441" s="6">
        <v>154</v>
      </c>
    </row>
    <row r="6442" spans="2:6" x14ac:dyDescent="0.2">
      <c r="B6442" s="6" t="s">
        <v>46777</v>
      </c>
      <c r="C6442" s="6">
        <v>157</v>
      </c>
      <c r="D6442" s="6">
        <v>120</v>
      </c>
      <c r="E6442" s="6">
        <v>162</v>
      </c>
      <c r="F6442" s="6">
        <v>146</v>
      </c>
    </row>
    <row r="6443" spans="2:6" x14ac:dyDescent="0.2">
      <c r="B6443" s="6" t="s">
        <v>46778</v>
      </c>
      <c r="C6443" s="6">
        <v>206</v>
      </c>
      <c r="D6443" s="6">
        <v>162</v>
      </c>
      <c r="E6443" s="6">
        <v>232</v>
      </c>
      <c r="F6443" s="6">
        <v>215</v>
      </c>
    </row>
    <row r="6444" spans="2:6" x14ac:dyDescent="0.2">
      <c r="B6444" s="6" t="s">
        <v>46779</v>
      </c>
      <c r="C6444" s="6">
        <v>184</v>
      </c>
      <c r="D6444" s="6">
        <v>178</v>
      </c>
      <c r="E6444" s="6">
        <v>250</v>
      </c>
      <c r="F6444" s="6">
        <v>159</v>
      </c>
    </row>
    <row r="6445" spans="2:6" x14ac:dyDescent="0.2">
      <c r="B6445" s="6" t="s">
        <v>46780</v>
      </c>
      <c r="C6445" s="6">
        <v>181</v>
      </c>
      <c r="D6445" s="6">
        <v>109</v>
      </c>
      <c r="E6445" s="6">
        <v>125</v>
      </c>
      <c r="F6445" s="6">
        <v>192</v>
      </c>
    </row>
    <row r="6446" spans="2:6" x14ac:dyDescent="0.2">
      <c r="B6446" s="6" t="s">
        <v>46781</v>
      </c>
      <c r="C6446" s="6">
        <v>181</v>
      </c>
      <c r="D6446" s="6">
        <v>215</v>
      </c>
      <c r="E6446" s="6">
        <v>265</v>
      </c>
      <c r="F6446" s="6">
        <v>175</v>
      </c>
    </row>
    <row r="6447" spans="2:6" x14ac:dyDescent="0.2">
      <c r="B6447" s="6" t="s">
        <v>46782</v>
      </c>
      <c r="C6447" s="6">
        <v>145</v>
      </c>
      <c r="D6447" s="6">
        <v>139</v>
      </c>
      <c r="E6447" s="6">
        <v>140</v>
      </c>
      <c r="F6447" s="6">
        <v>165</v>
      </c>
    </row>
    <row r="6448" spans="2:6" x14ac:dyDescent="0.2">
      <c r="B6448" s="6" t="s">
        <v>46783</v>
      </c>
      <c r="C6448" s="6">
        <v>192</v>
      </c>
      <c r="D6448" s="6">
        <v>184</v>
      </c>
      <c r="E6448" s="6">
        <v>208</v>
      </c>
      <c r="F6448" s="6">
        <v>149</v>
      </c>
    </row>
    <row r="6449" spans="2:6" x14ac:dyDescent="0.2">
      <c r="B6449" s="6" t="s">
        <v>46784</v>
      </c>
      <c r="C6449" s="6">
        <v>176</v>
      </c>
      <c r="D6449" s="6">
        <v>203</v>
      </c>
      <c r="E6449" s="6">
        <v>212</v>
      </c>
      <c r="F6449" s="6">
        <v>178</v>
      </c>
    </row>
    <row r="6450" spans="2:6" x14ac:dyDescent="0.2">
      <c r="B6450" s="6" t="s">
        <v>46785</v>
      </c>
      <c r="C6450" s="6">
        <v>174</v>
      </c>
      <c r="D6450" s="6">
        <v>160</v>
      </c>
      <c r="E6450" s="6">
        <v>194</v>
      </c>
      <c r="F6450" s="6">
        <v>178</v>
      </c>
    </row>
    <row r="6451" spans="2:6" x14ac:dyDescent="0.2">
      <c r="B6451" s="6" t="s">
        <v>46786</v>
      </c>
      <c r="C6451" s="6">
        <v>144</v>
      </c>
      <c r="D6451" s="6">
        <v>151</v>
      </c>
      <c r="E6451" s="6">
        <v>179</v>
      </c>
      <c r="F6451" s="6">
        <v>190</v>
      </c>
    </row>
    <row r="6452" spans="2:6" x14ac:dyDescent="0.2">
      <c r="B6452" s="6" t="s">
        <v>46787</v>
      </c>
      <c r="C6452" s="6">
        <v>189</v>
      </c>
      <c r="D6452" s="6">
        <v>158</v>
      </c>
      <c r="E6452" s="6">
        <v>218</v>
      </c>
      <c r="F6452" s="6">
        <v>191</v>
      </c>
    </row>
    <row r="6453" spans="2:6" x14ac:dyDescent="0.2">
      <c r="B6453" s="6" t="s">
        <v>46788</v>
      </c>
      <c r="C6453" s="6">
        <v>152</v>
      </c>
      <c r="D6453" s="6">
        <v>169</v>
      </c>
      <c r="E6453" s="6">
        <v>188</v>
      </c>
      <c r="F6453" s="6">
        <v>157</v>
      </c>
    </row>
    <row r="6454" spans="2:6" x14ac:dyDescent="0.2">
      <c r="B6454" s="6" t="s">
        <v>46789</v>
      </c>
      <c r="C6454" s="6">
        <v>144</v>
      </c>
      <c r="D6454" s="6">
        <v>120</v>
      </c>
      <c r="E6454" s="6">
        <v>158</v>
      </c>
      <c r="F6454" s="6">
        <v>165</v>
      </c>
    </row>
    <row r="6455" spans="2:6" x14ac:dyDescent="0.2">
      <c r="B6455" s="6" t="s">
        <v>46790</v>
      </c>
      <c r="C6455" s="6">
        <v>154</v>
      </c>
      <c r="D6455" s="6">
        <v>184</v>
      </c>
      <c r="E6455" s="6">
        <v>182</v>
      </c>
      <c r="F6455" s="6">
        <v>132</v>
      </c>
    </row>
    <row r="6456" spans="2:6" x14ac:dyDescent="0.2">
      <c r="B6456" s="6" t="s">
        <v>46791</v>
      </c>
      <c r="C6456" s="6">
        <v>148</v>
      </c>
      <c r="D6456" s="6">
        <v>183</v>
      </c>
      <c r="E6456" s="6">
        <v>234</v>
      </c>
      <c r="F6456" s="6">
        <v>148</v>
      </c>
    </row>
    <row r="6457" spans="2:6" x14ac:dyDescent="0.2">
      <c r="B6457" s="6" t="s">
        <v>46792</v>
      </c>
      <c r="C6457" s="6">
        <v>183</v>
      </c>
      <c r="D6457" s="6">
        <v>218</v>
      </c>
      <c r="E6457" s="6">
        <v>206</v>
      </c>
      <c r="F6457" s="6">
        <v>166</v>
      </c>
    </row>
    <row r="6458" spans="2:6" x14ac:dyDescent="0.2">
      <c r="B6458" s="6" t="s">
        <v>46793</v>
      </c>
      <c r="C6458" s="6">
        <v>147</v>
      </c>
      <c r="D6458" s="6">
        <v>155</v>
      </c>
      <c r="E6458" s="6">
        <v>164</v>
      </c>
      <c r="F6458" s="6">
        <v>133</v>
      </c>
    </row>
    <row r="6459" spans="2:6" x14ac:dyDescent="0.2">
      <c r="B6459" s="6" t="s">
        <v>46794</v>
      </c>
      <c r="C6459" s="6">
        <v>182</v>
      </c>
      <c r="D6459" s="6">
        <v>201</v>
      </c>
      <c r="E6459" s="6">
        <v>225</v>
      </c>
      <c r="F6459" s="6">
        <v>197</v>
      </c>
    </row>
    <row r="6460" spans="2:6" x14ac:dyDescent="0.2">
      <c r="B6460" s="6" t="s">
        <v>46795</v>
      </c>
      <c r="C6460" s="6">
        <v>144</v>
      </c>
      <c r="D6460" s="6">
        <v>172</v>
      </c>
      <c r="E6460" s="6">
        <v>210</v>
      </c>
      <c r="F6460" s="6">
        <v>154</v>
      </c>
    </row>
    <row r="6461" spans="2:6" x14ac:dyDescent="0.2">
      <c r="B6461" s="6" t="s">
        <v>46796</v>
      </c>
      <c r="C6461" s="6">
        <v>218</v>
      </c>
      <c r="D6461" s="6">
        <v>166</v>
      </c>
      <c r="E6461" s="6">
        <v>204</v>
      </c>
      <c r="F6461" s="6">
        <v>186</v>
      </c>
    </row>
    <row r="6462" spans="2:6" x14ac:dyDescent="0.2">
      <c r="B6462" s="6" t="s">
        <v>46797</v>
      </c>
      <c r="C6462" s="6">
        <v>209</v>
      </c>
      <c r="D6462" s="6">
        <v>158</v>
      </c>
      <c r="E6462" s="6">
        <v>199</v>
      </c>
      <c r="F6462" s="6">
        <v>181</v>
      </c>
    </row>
    <row r="6463" spans="2:6" x14ac:dyDescent="0.2">
      <c r="B6463" s="6" t="s">
        <v>46798</v>
      </c>
      <c r="C6463" s="6">
        <v>173</v>
      </c>
      <c r="D6463" s="6">
        <v>191</v>
      </c>
      <c r="E6463" s="6">
        <v>223</v>
      </c>
      <c r="F6463" s="6">
        <v>174</v>
      </c>
    </row>
    <row r="6464" spans="2:6" x14ac:dyDescent="0.2">
      <c r="B6464" s="6" t="s">
        <v>46799</v>
      </c>
      <c r="C6464" s="6">
        <v>172</v>
      </c>
      <c r="D6464" s="6">
        <v>175</v>
      </c>
      <c r="E6464" s="6">
        <v>208</v>
      </c>
      <c r="F6464" s="6">
        <v>163</v>
      </c>
    </row>
    <row r="6465" spans="2:6" x14ac:dyDescent="0.2">
      <c r="B6465" s="6" t="s">
        <v>46800</v>
      </c>
      <c r="C6465" s="6">
        <v>217</v>
      </c>
      <c r="D6465" s="6">
        <v>158</v>
      </c>
      <c r="E6465" s="6">
        <v>208</v>
      </c>
      <c r="F6465" s="6">
        <v>204</v>
      </c>
    </row>
    <row r="6466" spans="2:6" x14ac:dyDescent="0.2">
      <c r="B6466" s="6" t="s">
        <v>46801</v>
      </c>
      <c r="C6466" s="6">
        <v>197</v>
      </c>
      <c r="D6466" s="6">
        <v>148</v>
      </c>
      <c r="E6466" s="6">
        <v>155</v>
      </c>
      <c r="F6466" s="6">
        <v>199</v>
      </c>
    </row>
    <row r="6467" spans="2:6" x14ac:dyDescent="0.2">
      <c r="B6467" s="6" t="s">
        <v>46802</v>
      </c>
      <c r="C6467" s="6">
        <v>141</v>
      </c>
      <c r="D6467" s="6">
        <v>173</v>
      </c>
      <c r="E6467" s="6">
        <v>170</v>
      </c>
      <c r="F6467" s="6">
        <v>152</v>
      </c>
    </row>
    <row r="6468" spans="2:6" x14ac:dyDescent="0.2">
      <c r="B6468" s="6" t="s">
        <v>46803</v>
      </c>
      <c r="C6468" s="6">
        <v>176</v>
      </c>
      <c r="D6468" s="6">
        <v>211</v>
      </c>
      <c r="E6468" s="6">
        <v>201</v>
      </c>
      <c r="F6468" s="6">
        <v>181</v>
      </c>
    </row>
    <row r="6469" spans="2:6" x14ac:dyDescent="0.2">
      <c r="B6469" s="6" t="s">
        <v>46804</v>
      </c>
      <c r="C6469" s="6">
        <v>179</v>
      </c>
      <c r="D6469" s="6">
        <v>139</v>
      </c>
      <c r="E6469" s="6">
        <v>149</v>
      </c>
      <c r="F6469" s="6">
        <v>184</v>
      </c>
    </row>
    <row r="6470" spans="2:6" x14ac:dyDescent="0.2">
      <c r="B6470" s="6" t="s">
        <v>46805</v>
      </c>
      <c r="C6470" s="6">
        <v>149</v>
      </c>
      <c r="D6470" s="6">
        <v>166</v>
      </c>
      <c r="E6470" s="6">
        <v>224</v>
      </c>
      <c r="F6470" s="6">
        <v>157</v>
      </c>
    </row>
    <row r="6471" spans="2:6" x14ac:dyDescent="0.2">
      <c r="B6471" s="6" t="s">
        <v>46806</v>
      </c>
      <c r="C6471" s="6">
        <v>184</v>
      </c>
      <c r="D6471" s="6">
        <v>77</v>
      </c>
      <c r="E6471" s="6">
        <v>74</v>
      </c>
      <c r="F6471" s="6">
        <v>141</v>
      </c>
    </row>
    <row r="6472" spans="2:6" x14ac:dyDescent="0.2">
      <c r="B6472" s="6" t="s">
        <v>46807</v>
      </c>
      <c r="C6472" s="6">
        <v>168</v>
      </c>
      <c r="D6472" s="6">
        <v>159</v>
      </c>
      <c r="E6472" s="6">
        <v>201</v>
      </c>
      <c r="F6472" s="6">
        <v>137</v>
      </c>
    </row>
    <row r="6473" spans="2:6" x14ac:dyDescent="0.2">
      <c r="B6473" s="6" t="s">
        <v>46808</v>
      </c>
      <c r="C6473" s="6">
        <v>143</v>
      </c>
      <c r="D6473" s="6">
        <v>188</v>
      </c>
      <c r="E6473" s="6">
        <v>205</v>
      </c>
      <c r="F6473" s="6">
        <v>132</v>
      </c>
    </row>
    <row r="6474" spans="2:6" x14ac:dyDescent="0.2">
      <c r="B6474" s="6" t="s">
        <v>46809</v>
      </c>
      <c r="C6474" s="6">
        <v>162</v>
      </c>
      <c r="D6474" s="6">
        <v>264</v>
      </c>
      <c r="E6474" s="6">
        <v>330</v>
      </c>
      <c r="F6474" s="6">
        <v>146</v>
      </c>
    </row>
    <row r="6475" spans="2:6" x14ac:dyDescent="0.2">
      <c r="B6475" s="6" t="s">
        <v>46810</v>
      </c>
      <c r="C6475" s="6">
        <v>180</v>
      </c>
      <c r="D6475" s="6">
        <v>162</v>
      </c>
      <c r="E6475" s="6">
        <v>197</v>
      </c>
      <c r="F6475" s="6">
        <v>150</v>
      </c>
    </row>
    <row r="6476" spans="2:6" x14ac:dyDescent="0.2">
      <c r="B6476" s="6" t="s">
        <v>46811</v>
      </c>
      <c r="C6476" s="6">
        <v>189</v>
      </c>
      <c r="D6476" s="6">
        <v>216</v>
      </c>
      <c r="E6476" s="6">
        <v>279</v>
      </c>
      <c r="F6476" s="6">
        <v>195</v>
      </c>
    </row>
    <row r="6477" spans="2:6" x14ac:dyDescent="0.2">
      <c r="B6477" s="6" t="s">
        <v>46812</v>
      </c>
      <c r="C6477" s="6">
        <v>221</v>
      </c>
      <c r="D6477" s="6">
        <v>187</v>
      </c>
      <c r="E6477" s="6">
        <v>258</v>
      </c>
      <c r="F6477" s="6">
        <v>171</v>
      </c>
    </row>
    <row r="6478" spans="2:6" x14ac:dyDescent="0.2">
      <c r="B6478" s="6" t="s">
        <v>46813</v>
      </c>
      <c r="C6478" s="6">
        <v>144</v>
      </c>
      <c r="D6478" s="6">
        <v>256</v>
      </c>
      <c r="E6478" s="6">
        <v>283</v>
      </c>
      <c r="F6478" s="6">
        <v>156</v>
      </c>
    </row>
    <row r="6479" spans="2:6" x14ac:dyDescent="0.2">
      <c r="B6479" s="6" t="s">
        <v>46814</v>
      </c>
      <c r="C6479" s="6">
        <v>158</v>
      </c>
      <c r="D6479" s="6">
        <v>186</v>
      </c>
      <c r="E6479" s="6">
        <v>224</v>
      </c>
      <c r="F6479" s="6">
        <v>140</v>
      </c>
    </row>
    <row r="6480" spans="2:6" x14ac:dyDescent="0.2">
      <c r="B6480" s="6" t="s">
        <v>46815</v>
      </c>
      <c r="C6480" s="6">
        <v>184</v>
      </c>
      <c r="D6480" s="6">
        <v>182</v>
      </c>
      <c r="E6480" s="6">
        <v>217</v>
      </c>
      <c r="F6480" s="6">
        <v>175</v>
      </c>
    </row>
    <row r="6481" spans="2:6" x14ac:dyDescent="0.2">
      <c r="B6481" s="6" t="s">
        <v>46816</v>
      </c>
      <c r="C6481" s="6">
        <v>187</v>
      </c>
      <c r="D6481" s="6">
        <v>197</v>
      </c>
      <c r="E6481" s="6">
        <v>228</v>
      </c>
      <c r="F6481" s="6">
        <v>186</v>
      </c>
    </row>
    <row r="6482" spans="2:6" x14ac:dyDescent="0.2">
      <c r="B6482" s="6" t="s">
        <v>46817</v>
      </c>
      <c r="C6482" s="6">
        <v>130</v>
      </c>
      <c r="D6482" s="6">
        <v>147</v>
      </c>
      <c r="E6482" s="6">
        <v>176</v>
      </c>
      <c r="F6482" s="6">
        <v>129</v>
      </c>
    </row>
    <row r="6483" spans="2:6" x14ac:dyDescent="0.2">
      <c r="B6483" s="6" t="s">
        <v>46818</v>
      </c>
      <c r="C6483" s="6">
        <v>181</v>
      </c>
      <c r="D6483" s="6">
        <v>103</v>
      </c>
      <c r="E6483" s="6">
        <v>148</v>
      </c>
      <c r="F6483" s="6">
        <v>143</v>
      </c>
    </row>
    <row r="6484" spans="2:6" x14ac:dyDescent="0.2">
      <c r="B6484" s="6" t="s">
        <v>46819</v>
      </c>
      <c r="C6484" s="6">
        <v>174</v>
      </c>
      <c r="D6484" s="6">
        <v>145</v>
      </c>
      <c r="E6484" s="6">
        <v>170</v>
      </c>
      <c r="F6484" s="6">
        <v>181</v>
      </c>
    </row>
    <row r="6485" spans="2:6" x14ac:dyDescent="0.2">
      <c r="B6485" s="6" t="s">
        <v>46820</v>
      </c>
      <c r="C6485" s="6">
        <v>113</v>
      </c>
      <c r="D6485" s="6">
        <v>132</v>
      </c>
      <c r="E6485" s="6">
        <v>168</v>
      </c>
      <c r="F6485" s="6">
        <v>141</v>
      </c>
    </row>
    <row r="6486" spans="2:6" x14ac:dyDescent="0.2">
      <c r="B6486" s="6" t="s">
        <v>46821</v>
      </c>
      <c r="C6486" s="6">
        <v>165</v>
      </c>
      <c r="D6486" s="6">
        <v>201</v>
      </c>
      <c r="E6486" s="6">
        <v>234</v>
      </c>
      <c r="F6486" s="6">
        <v>142</v>
      </c>
    </row>
    <row r="6487" spans="2:6" x14ac:dyDescent="0.2">
      <c r="B6487" s="6" t="s">
        <v>46822</v>
      </c>
      <c r="C6487" s="6">
        <v>159</v>
      </c>
      <c r="D6487" s="6">
        <v>213</v>
      </c>
      <c r="E6487" s="6">
        <v>247</v>
      </c>
      <c r="F6487" s="6">
        <v>183</v>
      </c>
    </row>
    <row r="6488" spans="2:6" x14ac:dyDescent="0.2">
      <c r="B6488" s="6" t="s">
        <v>46823</v>
      </c>
      <c r="C6488" s="6">
        <v>170</v>
      </c>
      <c r="D6488" s="6">
        <v>174</v>
      </c>
      <c r="E6488" s="6">
        <v>192</v>
      </c>
      <c r="F6488" s="6">
        <v>145</v>
      </c>
    </row>
    <row r="6489" spans="2:6" x14ac:dyDescent="0.2">
      <c r="B6489" s="6" t="s">
        <v>46824</v>
      </c>
      <c r="C6489" s="6">
        <v>166</v>
      </c>
      <c r="D6489" s="6">
        <v>204</v>
      </c>
      <c r="E6489" s="6">
        <v>246</v>
      </c>
      <c r="F6489" s="6">
        <v>152</v>
      </c>
    </row>
    <row r="6490" spans="2:6" x14ac:dyDescent="0.2">
      <c r="B6490" s="6" t="s">
        <v>46825</v>
      </c>
      <c r="C6490" s="6">
        <v>198</v>
      </c>
      <c r="D6490" s="6">
        <v>201</v>
      </c>
      <c r="E6490" s="6">
        <v>257</v>
      </c>
      <c r="F6490" s="6">
        <v>179</v>
      </c>
    </row>
    <row r="6491" spans="2:6" x14ac:dyDescent="0.2">
      <c r="B6491" s="6" t="s">
        <v>46826</v>
      </c>
      <c r="C6491" s="6">
        <v>154</v>
      </c>
      <c r="D6491" s="6">
        <v>169</v>
      </c>
      <c r="E6491" s="6">
        <v>165</v>
      </c>
      <c r="F6491" s="6">
        <v>160</v>
      </c>
    </row>
    <row r="6492" spans="2:6" x14ac:dyDescent="0.2">
      <c r="B6492" s="6" t="s">
        <v>46827</v>
      </c>
      <c r="C6492" s="6">
        <v>226</v>
      </c>
      <c r="D6492" s="6">
        <v>82</v>
      </c>
      <c r="E6492" s="6">
        <v>104</v>
      </c>
      <c r="F6492" s="6">
        <v>177</v>
      </c>
    </row>
    <row r="6493" spans="2:6" x14ac:dyDescent="0.2">
      <c r="B6493" s="6" t="s">
        <v>46828</v>
      </c>
      <c r="C6493" s="6">
        <v>163</v>
      </c>
      <c r="D6493" s="6">
        <v>238</v>
      </c>
      <c r="E6493" s="6">
        <v>293</v>
      </c>
      <c r="F6493" s="6">
        <v>185</v>
      </c>
    </row>
    <row r="6494" spans="2:6" x14ac:dyDescent="0.2">
      <c r="B6494" s="6" t="s">
        <v>46829</v>
      </c>
      <c r="C6494" s="6">
        <v>218</v>
      </c>
      <c r="D6494" s="6">
        <v>160</v>
      </c>
      <c r="E6494" s="6">
        <v>177</v>
      </c>
      <c r="F6494" s="6">
        <v>233</v>
      </c>
    </row>
    <row r="6495" spans="2:6" x14ac:dyDescent="0.2">
      <c r="B6495" s="6" t="s">
        <v>46830</v>
      </c>
      <c r="C6495" s="6">
        <v>166</v>
      </c>
      <c r="D6495" s="6">
        <v>161</v>
      </c>
      <c r="E6495" s="6">
        <v>225</v>
      </c>
      <c r="F6495" s="6">
        <v>142</v>
      </c>
    </row>
    <row r="6496" spans="2:6" x14ac:dyDescent="0.2">
      <c r="B6496" s="6" t="s">
        <v>46831</v>
      </c>
      <c r="C6496" s="6">
        <v>188</v>
      </c>
      <c r="D6496" s="6">
        <v>170</v>
      </c>
      <c r="E6496" s="6">
        <v>200</v>
      </c>
      <c r="F6496" s="6">
        <v>144</v>
      </c>
    </row>
    <row r="6497" spans="2:6" x14ac:dyDescent="0.2">
      <c r="B6497" s="6" t="s">
        <v>46832</v>
      </c>
      <c r="C6497" s="6">
        <v>185</v>
      </c>
      <c r="D6497" s="6">
        <v>127</v>
      </c>
      <c r="E6497" s="6">
        <v>168</v>
      </c>
      <c r="F6497" s="6">
        <v>171</v>
      </c>
    </row>
    <row r="6498" spans="2:6" x14ac:dyDescent="0.2">
      <c r="B6498" s="6" t="s">
        <v>46833</v>
      </c>
      <c r="C6498" s="6">
        <v>190</v>
      </c>
      <c r="D6498" s="6">
        <v>171</v>
      </c>
      <c r="E6498" s="6">
        <v>222</v>
      </c>
      <c r="F6498" s="6">
        <v>161</v>
      </c>
    </row>
    <row r="6499" spans="2:6" x14ac:dyDescent="0.2">
      <c r="B6499" s="6" t="s">
        <v>46834</v>
      </c>
      <c r="C6499" s="6">
        <v>153</v>
      </c>
      <c r="D6499" s="6">
        <v>150</v>
      </c>
      <c r="E6499" s="6">
        <v>189</v>
      </c>
      <c r="F6499" s="6">
        <v>146</v>
      </c>
    </row>
    <row r="6500" spans="2:6" x14ac:dyDescent="0.2">
      <c r="B6500" s="6" t="s">
        <v>46835</v>
      </c>
      <c r="C6500" s="6">
        <v>51</v>
      </c>
      <c r="D6500" s="6">
        <v>174</v>
      </c>
      <c r="E6500" s="6">
        <v>206</v>
      </c>
      <c r="F6500" s="6">
        <v>64</v>
      </c>
    </row>
    <row r="6501" spans="2:6" x14ac:dyDescent="0.2">
      <c r="B6501" s="6" t="s">
        <v>46836</v>
      </c>
      <c r="C6501" s="6">
        <v>177</v>
      </c>
      <c r="D6501" s="6">
        <v>123</v>
      </c>
      <c r="E6501" s="6">
        <v>161</v>
      </c>
      <c r="F6501" s="6">
        <v>187</v>
      </c>
    </row>
    <row r="6502" spans="2:6" x14ac:dyDescent="0.2">
      <c r="B6502" s="6" t="s">
        <v>46837</v>
      </c>
      <c r="C6502" s="6">
        <v>232</v>
      </c>
      <c r="D6502" s="6">
        <v>219</v>
      </c>
      <c r="E6502" s="6">
        <v>254</v>
      </c>
      <c r="F6502" s="6">
        <v>214</v>
      </c>
    </row>
    <row r="6503" spans="2:6" x14ac:dyDescent="0.2">
      <c r="B6503" s="6" t="s">
        <v>46838</v>
      </c>
      <c r="C6503" s="6">
        <v>151</v>
      </c>
      <c r="D6503" s="6">
        <v>173</v>
      </c>
      <c r="E6503" s="6">
        <v>233</v>
      </c>
      <c r="F6503" s="6">
        <v>137</v>
      </c>
    </row>
    <row r="6504" spans="2:6" x14ac:dyDescent="0.2">
      <c r="B6504" s="6" t="s">
        <v>46839</v>
      </c>
      <c r="C6504" s="6">
        <v>108</v>
      </c>
      <c r="D6504" s="6">
        <v>127</v>
      </c>
      <c r="E6504" s="6">
        <v>131</v>
      </c>
      <c r="F6504" s="6">
        <v>90</v>
      </c>
    </row>
    <row r="6505" spans="2:6" x14ac:dyDescent="0.2">
      <c r="B6505" s="6" t="s">
        <v>46840</v>
      </c>
      <c r="C6505" s="6">
        <v>119</v>
      </c>
      <c r="D6505" s="6">
        <v>107</v>
      </c>
      <c r="E6505" s="6">
        <v>125</v>
      </c>
      <c r="F6505" s="6">
        <v>120</v>
      </c>
    </row>
    <row r="6506" spans="2:6" x14ac:dyDescent="0.2">
      <c r="B6506" s="6" t="s">
        <v>46841</v>
      </c>
      <c r="C6506" s="6">
        <v>154</v>
      </c>
      <c r="D6506" s="6">
        <v>145</v>
      </c>
      <c r="E6506" s="6">
        <v>145</v>
      </c>
      <c r="F6506" s="6">
        <v>179</v>
      </c>
    </row>
    <row r="6507" spans="2:6" x14ac:dyDescent="0.2">
      <c r="B6507" s="6" t="s">
        <v>46842</v>
      </c>
      <c r="C6507" s="6">
        <v>122</v>
      </c>
      <c r="D6507" s="6">
        <v>157</v>
      </c>
      <c r="E6507" s="6">
        <v>163</v>
      </c>
      <c r="F6507" s="6">
        <v>128</v>
      </c>
    </row>
    <row r="6508" spans="2:6" x14ac:dyDescent="0.2">
      <c r="B6508" s="6" t="s">
        <v>46843</v>
      </c>
      <c r="C6508" s="6">
        <v>165</v>
      </c>
      <c r="D6508" s="6">
        <v>140</v>
      </c>
      <c r="E6508" s="6">
        <v>146</v>
      </c>
      <c r="F6508" s="6">
        <v>147</v>
      </c>
    </row>
    <row r="6509" spans="2:6" x14ac:dyDescent="0.2">
      <c r="B6509" s="6" t="s">
        <v>46844</v>
      </c>
      <c r="C6509" s="6">
        <v>146</v>
      </c>
      <c r="D6509" s="6">
        <v>132</v>
      </c>
      <c r="E6509" s="6">
        <v>172</v>
      </c>
      <c r="F6509" s="6">
        <v>134</v>
      </c>
    </row>
    <row r="6510" spans="2:6" x14ac:dyDescent="0.2">
      <c r="B6510" s="6" t="s">
        <v>46845</v>
      </c>
      <c r="C6510" s="6">
        <v>111</v>
      </c>
      <c r="D6510" s="6">
        <v>119</v>
      </c>
      <c r="E6510" s="6">
        <v>162</v>
      </c>
      <c r="F6510" s="6">
        <v>77</v>
      </c>
    </row>
    <row r="6511" spans="2:6" x14ac:dyDescent="0.2">
      <c r="B6511" s="6" t="s">
        <v>46846</v>
      </c>
      <c r="C6511" s="6">
        <v>96</v>
      </c>
      <c r="D6511" s="6">
        <v>118</v>
      </c>
      <c r="E6511" s="6">
        <v>182</v>
      </c>
      <c r="F6511" s="6">
        <v>129</v>
      </c>
    </row>
    <row r="6512" spans="2:6" x14ac:dyDescent="0.2">
      <c r="B6512" s="6" t="s">
        <v>46847</v>
      </c>
      <c r="C6512" s="6">
        <v>103</v>
      </c>
      <c r="D6512" s="6">
        <v>109</v>
      </c>
      <c r="E6512" s="6">
        <v>116</v>
      </c>
      <c r="F6512" s="6">
        <v>116</v>
      </c>
    </row>
    <row r="6513" spans="2:6" x14ac:dyDescent="0.2">
      <c r="B6513" s="6" t="s">
        <v>46848</v>
      </c>
      <c r="C6513" s="6">
        <v>143</v>
      </c>
      <c r="D6513" s="6">
        <v>100</v>
      </c>
      <c r="E6513" s="6">
        <v>123</v>
      </c>
      <c r="F6513" s="6">
        <v>110</v>
      </c>
    </row>
    <row r="6514" spans="2:6" x14ac:dyDescent="0.2">
      <c r="B6514" s="6" t="s">
        <v>46849</v>
      </c>
      <c r="C6514" s="6">
        <v>159</v>
      </c>
      <c r="D6514" s="6">
        <v>166</v>
      </c>
      <c r="E6514" s="6">
        <v>214</v>
      </c>
      <c r="F6514" s="6">
        <v>137</v>
      </c>
    </row>
    <row r="6515" spans="2:6" x14ac:dyDescent="0.2">
      <c r="B6515" s="6" t="s">
        <v>46850</v>
      </c>
      <c r="C6515" s="6">
        <v>160</v>
      </c>
      <c r="D6515" s="6">
        <v>129</v>
      </c>
      <c r="E6515" s="6">
        <v>128</v>
      </c>
      <c r="F6515" s="6">
        <v>179</v>
      </c>
    </row>
    <row r="6516" spans="2:6" x14ac:dyDescent="0.2">
      <c r="B6516" s="6" t="s">
        <v>46851</v>
      </c>
      <c r="C6516" s="6">
        <v>134</v>
      </c>
      <c r="D6516" s="6">
        <v>129</v>
      </c>
      <c r="E6516" s="6">
        <v>133</v>
      </c>
      <c r="F6516" s="6">
        <v>151</v>
      </c>
    </row>
    <row r="6517" spans="2:6" x14ac:dyDescent="0.2">
      <c r="B6517" s="6" t="s">
        <v>46852</v>
      </c>
      <c r="C6517" s="6">
        <v>133</v>
      </c>
      <c r="D6517" s="6">
        <v>136</v>
      </c>
      <c r="E6517" s="6">
        <v>192</v>
      </c>
      <c r="F6517" s="6">
        <v>124</v>
      </c>
    </row>
    <row r="6518" spans="2:6" x14ac:dyDescent="0.2">
      <c r="B6518" s="6" t="s">
        <v>46853</v>
      </c>
      <c r="C6518" s="6">
        <v>144</v>
      </c>
      <c r="D6518" s="6">
        <v>125</v>
      </c>
      <c r="E6518" s="6">
        <v>116</v>
      </c>
      <c r="F6518" s="6">
        <v>119</v>
      </c>
    </row>
    <row r="6519" spans="2:6" x14ac:dyDescent="0.2">
      <c r="B6519" s="6" t="s">
        <v>46854</v>
      </c>
      <c r="C6519" s="6">
        <v>120</v>
      </c>
      <c r="D6519" s="6">
        <v>120</v>
      </c>
      <c r="E6519" s="6">
        <v>131</v>
      </c>
      <c r="F6519" s="6">
        <v>151</v>
      </c>
    </row>
    <row r="6520" spans="2:6" x14ac:dyDescent="0.2">
      <c r="B6520" s="6" t="s">
        <v>46855</v>
      </c>
      <c r="C6520" s="6">
        <v>124</v>
      </c>
      <c r="D6520" s="6">
        <v>113</v>
      </c>
      <c r="E6520" s="6">
        <v>134</v>
      </c>
      <c r="F6520" s="6">
        <v>82</v>
      </c>
    </row>
    <row r="6521" spans="2:6" x14ac:dyDescent="0.2">
      <c r="B6521" s="6" t="s">
        <v>46856</v>
      </c>
      <c r="C6521" s="6">
        <v>83</v>
      </c>
      <c r="D6521" s="6">
        <v>119</v>
      </c>
      <c r="E6521" s="6">
        <v>106</v>
      </c>
      <c r="F6521" s="6">
        <v>123</v>
      </c>
    </row>
    <row r="6522" spans="2:6" x14ac:dyDescent="0.2">
      <c r="B6522" s="6" t="s">
        <v>46857</v>
      </c>
      <c r="C6522" s="6">
        <v>92</v>
      </c>
      <c r="D6522" s="6">
        <v>158</v>
      </c>
      <c r="E6522" s="6">
        <v>174</v>
      </c>
      <c r="F6522" s="6">
        <v>78</v>
      </c>
    </row>
    <row r="6523" spans="2:6" x14ac:dyDescent="0.2">
      <c r="B6523" s="6" t="s">
        <v>46858</v>
      </c>
      <c r="C6523" s="6">
        <v>151</v>
      </c>
      <c r="D6523" s="6">
        <v>149</v>
      </c>
      <c r="E6523" s="6">
        <v>151</v>
      </c>
      <c r="F6523" s="6">
        <v>158</v>
      </c>
    </row>
    <row r="6524" spans="2:6" x14ac:dyDescent="0.2">
      <c r="B6524" s="6" t="s">
        <v>46859</v>
      </c>
      <c r="C6524" s="6">
        <v>158</v>
      </c>
      <c r="D6524" s="6">
        <v>165</v>
      </c>
      <c r="E6524" s="6">
        <v>136</v>
      </c>
      <c r="F6524" s="6">
        <v>91</v>
      </c>
    </row>
    <row r="6525" spans="2:6" x14ac:dyDescent="0.2">
      <c r="B6525" s="6" t="s">
        <v>46860</v>
      </c>
      <c r="C6525" s="6">
        <v>165</v>
      </c>
      <c r="D6525" s="6">
        <v>135</v>
      </c>
      <c r="E6525" s="6">
        <v>191</v>
      </c>
      <c r="F6525" s="6">
        <v>155</v>
      </c>
    </row>
    <row r="6526" spans="2:6" x14ac:dyDescent="0.2">
      <c r="B6526" s="6" t="s">
        <v>46861</v>
      </c>
      <c r="C6526" s="6">
        <v>109</v>
      </c>
      <c r="D6526" s="6">
        <v>126</v>
      </c>
      <c r="E6526" s="6">
        <v>129</v>
      </c>
      <c r="F6526" s="6">
        <v>113</v>
      </c>
    </row>
    <row r="6527" spans="2:6" x14ac:dyDescent="0.2">
      <c r="B6527" s="6" t="s">
        <v>46862</v>
      </c>
      <c r="C6527" s="6">
        <v>137</v>
      </c>
      <c r="D6527" s="6">
        <v>123</v>
      </c>
      <c r="E6527" s="6">
        <v>139</v>
      </c>
      <c r="F6527" s="6">
        <v>127</v>
      </c>
    </row>
    <row r="6528" spans="2:6" x14ac:dyDescent="0.2">
      <c r="B6528" s="6" t="s">
        <v>46863</v>
      </c>
      <c r="C6528" s="6">
        <v>143</v>
      </c>
      <c r="D6528" s="6">
        <v>172</v>
      </c>
      <c r="E6528" s="6">
        <v>191</v>
      </c>
      <c r="F6528" s="6">
        <v>128</v>
      </c>
    </row>
    <row r="6529" spans="2:6" x14ac:dyDescent="0.2">
      <c r="B6529" s="6" t="s">
        <v>46864</v>
      </c>
      <c r="C6529" s="6">
        <v>112</v>
      </c>
      <c r="D6529" s="6">
        <v>185</v>
      </c>
      <c r="E6529" s="6">
        <v>174</v>
      </c>
      <c r="F6529" s="6">
        <v>108</v>
      </c>
    </row>
    <row r="6530" spans="2:6" x14ac:dyDescent="0.2">
      <c r="B6530" s="6" t="s">
        <v>46865</v>
      </c>
      <c r="C6530" s="6">
        <v>100</v>
      </c>
      <c r="D6530" s="6">
        <v>123</v>
      </c>
      <c r="E6530" s="6">
        <v>111</v>
      </c>
      <c r="F6530" s="6">
        <v>93</v>
      </c>
    </row>
    <row r="6531" spans="2:6" x14ac:dyDescent="0.2">
      <c r="B6531" s="6" t="s">
        <v>46866</v>
      </c>
      <c r="C6531" s="6">
        <v>134</v>
      </c>
      <c r="D6531" s="6">
        <v>145</v>
      </c>
      <c r="E6531" s="6">
        <v>192</v>
      </c>
      <c r="F6531" s="6">
        <v>167</v>
      </c>
    </row>
    <row r="6532" spans="2:6" x14ac:dyDescent="0.2">
      <c r="B6532" s="6" t="s">
        <v>46867</v>
      </c>
      <c r="C6532" s="6">
        <v>158</v>
      </c>
      <c r="D6532" s="6">
        <v>164</v>
      </c>
      <c r="E6532" s="6">
        <v>205</v>
      </c>
      <c r="F6532" s="6">
        <v>139</v>
      </c>
    </row>
    <row r="6533" spans="2:6" x14ac:dyDescent="0.2">
      <c r="B6533" s="6" t="s">
        <v>46868</v>
      </c>
      <c r="C6533" s="6">
        <v>81</v>
      </c>
      <c r="D6533" s="6">
        <v>120</v>
      </c>
      <c r="E6533" s="6">
        <v>144</v>
      </c>
      <c r="F6533" s="6">
        <v>62</v>
      </c>
    </row>
    <row r="6534" spans="2:6" x14ac:dyDescent="0.2">
      <c r="B6534" s="6" t="s">
        <v>46869</v>
      </c>
      <c r="C6534" s="6">
        <v>131</v>
      </c>
      <c r="D6534" s="6">
        <v>168</v>
      </c>
      <c r="E6534" s="6">
        <v>201</v>
      </c>
      <c r="F6534" s="6">
        <v>134</v>
      </c>
    </row>
    <row r="6535" spans="2:6" x14ac:dyDescent="0.2">
      <c r="B6535" s="6" t="s">
        <v>46870</v>
      </c>
      <c r="C6535" s="6">
        <v>128</v>
      </c>
      <c r="D6535" s="6">
        <v>129</v>
      </c>
      <c r="E6535" s="6">
        <v>134</v>
      </c>
      <c r="F6535" s="6">
        <v>130</v>
      </c>
    </row>
    <row r="6536" spans="2:6" x14ac:dyDescent="0.2">
      <c r="B6536" s="6" t="s">
        <v>46871</v>
      </c>
      <c r="C6536" s="6">
        <v>125</v>
      </c>
      <c r="D6536" s="6">
        <v>115</v>
      </c>
      <c r="E6536" s="6">
        <v>136</v>
      </c>
      <c r="F6536" s="6">
        <v>135</v>
      </c>
    </row>
    <row r="6537" spans="2:6" x14ac:dyDescent="0.2">
      <c r="B6537" s="6" t="s">
        <v>46872</v>
      </c>
      <c r="C6537" s="6">
        <v>132</v>
      </c>
      <c r="D6537" s="6">
        <v>133</v>
      </c>
      <c r="E6537" s="6">
        <v>166</v>
      </c>
      <c r="F6537" s="6">
        <v>122</v>
      </c>
    </row>
    <row r="6538" spans="2:6" x14ac:dyDescent="0.2">
      <c r="B6538" s="6" t="s">
        <v>46873</v>
      </c>
      <c r="C6538" s="6">
        <v>80</v>
      </c>
      <c r="D6538" s="6">
        <v>162</v>
      </c>
      <c r="E6538" s="6">
        <v>181</v>
      </c>
      <c r="F6538" s="6">
        <v>92</v>
      </c>
    </row>
    <row r="6539" spans="2:6" x14ac:dyDescent="0.2">
      <c r="B6539" s="6" t="s">
        <v>46874</v>
      </c>
      <c r="C6539" s="6">
        <v>134</v>
      </c>
      <c r="D6539" s="6">
        <v>138</v>
      </c>
      <c r="E6539" s="6">
        <v>122</v>
      </c>
      <c r="F6539" s="6">
        <v>134</v>
      </c>
    </row>
    <row r="6540" spans="2:6" x14ac:dyDescent="0.2">
      <c r="B6540" s="6" t="s">
        <v>46875</v>
      </c>
      <c r="C6540" s="6">
        <v>131</v>
      </c>
      <c r="D6540" s="6">
        <v>124</v>
      </c>
      <c r="E6540" s="6">
        <v>140</v>
      </c>
      <c r="F6540" s="6">
        <v>126</v>
      </c>
    </row>
    <row r="6541" spans="2:6" x14ac:dyDescent="0.2">
      <c r="B6541" s="6" t="s">
        <v>46876</v>
      </c>
      <c r="C6541" s="6">
        <v>134</v>
      </c>
      <c r="D6541" s="6">
        <v>153</v>
      </c>
      <c r="E6541" s="6">
        <v>153</v>
      </c>
      <c r="F6541" s="6">
        <v>136</v>
      </c>
    </row>
    <row r="6542" spans="2:6" x14ac:dyDescent="0.2">
      <c r="B6542" s="6" t="s">
        <v>46877</v>
      </c>
      <c r="C6542" s="6">
        <v>128</v>
      </c>
      <c r="D6542" s="6">
        <v>96</v>
      </c>
      <c r="E6542" s="6">
        <v>132</v>
      </c>
      <c r="F6542" s="6">
        <v>125</v>
      </c>
    </row>
    <row r="6543" spans="2:6" x14ac:dyDescent="0.2">
      <c r="B6543" s="6" t="s">
        <v>46878</v>
      </c>
      <c r="C6543" s="6">
        <v>147</v>
      </c>
      <c r="D6543" s="6">
        <v>140</v>
      </c>
      <c r="E6543" s="6">
        <v>139</v>
      </c>
      <c r="F6543" s="6">
        <v>152</v>
      </c>
    </row>
    <row r="6544" spans="2:6" x14ac:dyDescent="0.2">
      <c r="B6544" s="6" t="s">
        <v>46879</v>
      </c>
      <c r="C6544" s="6">
        <v>138</v>
      </c>
      <c r="D6544" s="6">
        <v>161</v>
      </c>
      <c r="E6544" s="6">
        <v>158</v>
      </c>
      <c r="F6544" s="6">
        <v>128</v>
      </c>
    </row>
    <row r="6545" spans="2:6" x14ac:dyDescent="0.2">
      <c r="B6545" s="6" t="s">
        <v>46880</v>
      </c>
      <c r="C6545" s="6">
        <v>122</v>
      </c>
      <c r="D6545" s="6">
        <v>120</v>
      </c>
      <c r="E6545" s="6">
        <v>106</v>
      </c>
      <c r="F6545" s="6">
        <v>137</v>
      </c>
    </row>
    <row r="6546" spans="2:6" x14ac:dyDescent="0.2">
      <c r="B6546" s="6" t="s">
        <v>46881</v>
      </c>
      <c r="C6546" s="6">
        <v>148</v>
      </c>
      <c r="D6546" s="6">
        <v>187</v>
      </c>
      <c r="E6546" s="6">
        <v>202</v>
      </c>
      <c r="F6546" s="6">
        <v>107</v>
      </c>
    </row>
    <row r="6547" spans="2:6" x14ac:dyDescent="0.2">
      <c r="B6547" s="6" t="s">
        <v>46882</v>
      </c>
      <c r="C6547" s="6">
        <v>122</v>
      </c>
      <c r="D6547" s="6">
        <v>94</v>
      </c>
      <c r="E6547" s="6">
        <v>111</v>
      </c>
      <c r="F6547" s="6">
        <v>123</v>
      </c>
    </row>
    <row r="6548" spans="2:6" x14ac:dyDescent="0.2">
      <c r="B6548" s="6" t="s">
        <v>46883</v>
      </c>
      <c r="C6548" s="6">
        <v>144</v>
      </c>
      <c r="D6548" s="6">
        <v>152</v>
      </c>
      <c r="E6548" s="6">
        <v>190</v>
      </c>
      <c r="F6548" s="6">
        <v>115</v>
      </c>
    </row>
    <row r="6549" spans="2:6" x14ac:dyDescent="0.2">
      <c r="B6549" s="6" t="s">
        <v>46884</v>
      </c>
      <c r="C6549" s="6">
        <v>110</v>
      </c>
      <c r="D6549" s="6">
        <v>169</v>
      </c>
      <c r="E6549" s="6">
        <v>172</v>
      </c>
      <c r="F6549" s="6">
        <v>134</v>
      </c>
    </row>
    <row r="6550" spans="2:6" x14ac:dyDescent="0.2">
      <c r="B6550" s="6" t="s">
        <v>46885</v>
      </c>
      <c r="C6550" s="6">
        <v>96</v>
      </c>
      <c r="D6550" s="6">
        <v>133</v>
      </c>
      <c r="E6550" s="6">
        <v>130</v>
      </c>
      <c r="F6550" s="6">
        <v>126</v>
      </c>
    </row>
    <row r="6551" spans="2:6" x14ac:dyDescent="0.2">
      <c r="B6551" s="6" t="s">
        <v>46886</v>
      </c>
      <c r="C6551" s="6">
        <v>115</v>
      </c>
      <c r="D6551" s="6">
        <v>134</v>
      </c>
      <c r="E6551" s="6">
        <v>135</v>
      </c>
      <c r="F6551" s="6">
        <v>131</v>
      </c>
    </row>
    <row r="6552" spans="2:6" x14ac:dyDescent="0.2">
      <c r="B6552" s="6" t="s">
        <v>46887</v>
      </c>
      <c r="C6552" s="6">
        <v>135</v>
      </c>
      <c r="D6552" s="6">
        <v>118</v>
      </c>
      <c r="E6552" s="6">
        <v>141</v>
      </c>
      <c r="F6552" s="6">
        <v>133</v>
      </c>
    </row>
    <row r="6553" spans="2:6" x14ac:dyDescent="0.2">
      <c r="B6553" s="6" t="s">
        <v>46888</v>
      </c>
      <c r="C6553" s="6">
        <v>120</v>
      </c>
      <c r="D6553" s="6">
        <v>114</v>
      </c>
      <c r="E6553" s="6">
        <v>172</v>
      </c>
      <c r="F6553" s="6">
        <v>121</v>
      </c>
    </row>
    <row r="6554" spans="2:6" x14ac:dyDescent="0.2">
      <c r="B6554" s="6" t="s">
        <v>46889</v>
      </c>
      <c r="C6554" s="6">
        <v>118</v>
      </c>
      <c r="D6554" s="6">
        <v>121</v>
      </c>
      <c r="E6554" s="6">
        <v>126</v>
      </c>
      <c r="F6554" s="6">
        <v>99</v>
      </c>
    </row>
    <row r="6555" spans="2:6" x14ac:dyDescent="0.2">
      <c r="B6555" s="6" t="s">
        <v>46890</v>
      </c>
      <c r="C6555" s="6">
        <v>104</v>
      </c>
      <c r="D6555" s="6">
        <v>119</v>
      </c>
      <c r="E6555" s="6">
        <v>126</v>
      </c>
      <c r="F6555" s="6">
        <v>103</v>
      </c>
    </row>
    <row r="6556" spans="2:6" x14ac:dyDescent="0.2">
      <c r="B6556" s="6" t="s">
        <v>46891</v>
      </c>
      <c r="C6556" s="6">
        <v>109</v>
      </c>
      <c r="D6556" s="6">
        <v>145</v>
      </c>
      <c r="E6556" s="6">
        <v>184</v>
      </c>
      <c r="F6556" s="6">
        <v>90</v>
      </c>
    </row>
    <row r="6557" spans="2:6" x14ac:dyDescent="0.2">
      <c r="B6557" s="6" t="s">
        <v>46892</v>
      </c>
      <c r="C6557" s="6">
        <v>120</v>
      </c>
      <c r="D6557" s="6">
        <v>146</v>
      </c>
      <c r="E6557" s="6">
        <v>150</v>
      </c>
      <c r="F6557" s="6">
        <v>121</v>
      </c>
    </row>
    <row r="6558" spans="2:6" x14ac:dyDescent="0.2">
      <c r="B6558" s="6" t="s">
        <v>46893</v>
      </c>
      <c r="C6558" s="6">
        <v>93</v>
      </c>
      <c r="D6558" s="6">
        <v>130</v>
      </c>
      <c r="E6558" s="6">
        <v>145</v>
      </c>
      <c r="F6558" s="6">
        <v>77</v>
      </c>
    </row>
    <row r="6559" spans="2:6" x14ac:dyDescent="0.2">
      <c r="B6559" s="6" t="s">
        <v>46894</v>
      </c>
      <c r="C6559" s="6">
        <v>114</v>
      </c>
      <c r="D6559" s="6">
        <v>149</v>
      </c>
      <c r="E6559" s="6">
        <v>177</v>
      </c>
      <c r="F6559" s="6">
        <v>122</v>
      </c>
    </row>
    <row r="6560" spans="2:6" x14ac:dyDescent="0.2">
      <c r="B6560" s="6" t="s">
        <v>46895</v>
      </c>
      <c r="C6560" s="6">
        <v>86</v>
      </c>
      <c r="D6560" s="6">
        <v>123</v>
      </c>
      <c r="E6560" s="6">
        <v>156</v>
      </c>
      <c r="F6560" s="6">
        <v>119</v>
      </c>
    </row>
    <row r="6561" spans="2:6" x14ac:dyDescent="0.2">
      <c r="B6561" s="6" t="s">
        <v>46896</v>
      </c>
      <c r="C6561" s="6">
        <v>139</v>
      </c>
      <c r="D6561" s="6">
        <v>109</v>
      </c>
      <c r="E6561" s="6">
        <v>142</v>
      </c>
      <c r="F6561" s="6">
        <v>155</v>
      </c>
    </row>
    <row r="6562" spans="2:6" x14ac:dyDescent="0.2">
      <c r="B6562" s="6" t="s">
        <v>46897</v>
      </c>
      <c r="C6562" s="6">
        <v>124</v>
      </c>
      <c r="D6562" s="6">
        <v>143</v>
      </c>
      <c r="E6562" s="6">
        <v>136</v>
      </c>
      <c r="F6562" s="6">
        <v>170</v>
      </c>
    </row>
    <row r="6563" spans="2:6" x14ac:dyDescent="0.2">
      <c r="B6563" s="6" t="s">
        <v>46898</v>
      </c>
      <c r="C6563" s="6">
        <v>118</v>
      </c>
      <c r="D6563" s="6">
        <v>116</v>
      </c>
      <c r="E6563" s="6">
        <v>140</v>
      </c>
      <c r="F6563" s="6">
        <v>95</v>
      </c>
    </row>
    <row r="6564" spans="2:6" x14ac:dyDescent="0.2">
      <c r="B6564" s="6" t="s">
        <v>46899</v>
      </c>
      <c r="C6564" s="6">
        <v>114</v>
      </c>
      <c r="D6564" s="6">
        <v>145</v>
      </c>
      <c r="E6564" s="6">
        <v>157</v>
      </c>
      <c r="F6564" s="6">
        <v>132</v>
      </c>
    </row>
    <row r="6565" spans="2:6" x14ac:dyDescent="0.2">
      <c r="B6565" s="6" t="s">
        <v>46900</v>
      </c>
      <c r="C6565" s="6">
        <v>169</v>
      </c>
      <c r="D6565" s="6">
        <v>123</v>
      </c>
      <c r="E6565" s="6">
        <v>146</v>
      </c>
      <c r="F6565" s="6">
        <v>143</v>
      </c>
    </row>
    <row r="6566" spans="2:6" x14ac:dyDescent="0.2">
      <c r="B6566" s="6" t="s">
        <v>46901</v>
      </c>
      <c r="C6566" s="6">
        <v>118</v>
      </c>
      <c r="D6566" s="6">
        <v>90</v>
      </c>
      <c r="E6566" s="6">
        <v>73</v>
      </c>
      <c r="F6566" s="6">
        <v>117</v>
      </c>
    </row>
    <row r="6567" spans="2:6" x14ac:dyDescent="0.2">
      <c r="B6567" s="6" t="s">
        <v>46902</v>
      </c>
      <c r="C6567" s="6">
        <v>102</v>
      </c>
      <c r="D6567" s="6">
        <v>96</v>
      </c>
      <c r="E6567" s="6">
        <v>142</v>
      </c>
      <c r="F6567" s="6">
        <v>109</v>
      </c>
    </row>
    <row r="6568" spans="2:6" x14ac:dyDescent="0.2">
      <c r="B6568" s="6" t="s">
        <v>46903</v>
      </c>
      <c r="C6568" s="6">
        <v>112</v>
      </c>
      <c r="D6568" s="6">
        <v>137</v>
      </c>
      <c r="E6568" s="6">
        <v>173</v>
      </c>
      <c r="F6568" s="6">
        <v>133</v>
      </c>
    </row>
    <row r="6569" spans="2:6" x14ac:dyDescent="0.2">
      <c r="B6569" s="6" t="s">
        <v>46904</v>
      </c>
      <c r="C6569" s="6">
        <v>143</v>
      </c>
      <c r="D6569" s="6">
        <v>109</v>
      </c>
      <c r="E6569" s="6">
        <v>108</v>
      </c>
      <c r="F6569" s="6">
        <v>111</v>
      </c>
    </row>
    <row r="6570" spans="2:6" x14ac:dyDescent="0.2">
      <c r="B6570" s="6" t="s">
        <v>46905</v>
      </c>
      <c r="C6570" s="6">
        <v>114</v>
      </c>
      <c r="D6570" s="6">
        <v>153</v>
      </c>
      <c r="E6570" s="6">
        <v>136</v>
      </c>
      <c r="F6570" s="6">
        <v>121</v>
      </c>
    </row>
    <row r="6571" spans="2:6" x14ac:dyDescent="0.2">
      <c r="B6571" s="6" t="s">
        <v>46906</v>
      </c>
      <c r="C6571" s="6">
        <v>130</v>
      </c>
      <c r="D6571" s="6">
        <v>70</v>
      </c>
      <c r="E6571" s="6">
        <v>76</v>
      </c>
      <c r="F6571" s="6">
        <v>120</v>
      </c>
    </row>
    <row r="6572" spans="2:6" x14ac:dyDescent="0.2">
      <c r="B6572" s="6" t="s">
        <v>46907</v>
      </c>
      <c r="C6572" s="6">
        <v>132</v>
      </c>
      <c r="D6572" s="6">
        <v>118</v>
      </c>
      <c r="E6572" s="6">
        <v>127</v>
      </c>
      <c r="F6572" s="6">
        <v>115</v>
      </c>
    </row>
    <row r="6573" spans="2:6" x14ac:dyDescent="0.2">
      <c r="B6573" s="6" t="s">
        <v>46908</v>
      </c>
      <c r="C6573" s="6">
        <v>114</v>
      </c>
      <c r="D6573" s="6">
        <v>139</v>
      </c>
      <c r="E6573" s="6">
        <v>164</v>
      </c>
      <c r="F6573" s="6">
        <v>91</v>
      </c>
    </row>
    <row r="6574" spans="2:6" x14ac:dyDescent="0.2">
      <c r="B6574" s="6" t="s">
        <v>46909</v>
      </c>
      <c r="C6574" s="6">
        <v>100</v>
      </c>
      <c r="D6574" s="6">
        <v>181</v>
      </c>
      <c r="E6574" s="6">
        <v>193</v>
      </c>
      <c r="F6574" s="6">
        <v>109</v>
      </c>
    </row>
    <row r="6575" spans="2:6" x14ac:dyDescent="0.2">
      <c r="B6575" s="6" t="s">
        <v>46910</v>
      </c>
      <c r="C6575" s="6">
        <v>129</v>
      </c>
      <c r="D6575" s="6">
        <v>129</v>
      </c>
      <c r="E6575" s="6">
        <v>147</v>
      </c>
      <c r="F6575" s="6">
        <v>123</v>
      </c>
    </row>
    <row r="6576" spans="2:6" x14ac:dyDescent="0.2">
      <c r="B6576" s="6" t="s">
        <v>46911</v>
      </c>
      <c r="C6576" s="6">
        <v>120</v>
      </c>
      <c r="D6576" s="6">
        <v>155</v>
      </c>
      <c r="E6576" s="6">
        <v>150</v>
      </c>
      <c r="F6576" s="6">
        <v>147</v>
      </c>
    </row>
    <row r="6577" spans="2:6" x14ac:dyDescent="0.2">
      <c r="B6577" s="6" t="s">
        <v>46912</v>
      </c>
      <c r="C6577" s="6">
        <v>140</v>
      </c>
      <c r="D6577" s="6">
        <v>145</v>
      </c>
      <c r="E6577" s="6">
        <v>196</v>
      </c>
      <c r="F6577" s="6">
        <v>173</v>
      </c>
    </row>
    <row r="6578" spans="2:6" x14ac:dyDescent="0.2">
      <c r="B6578" s="6" t="s">
        <v>46913</v>
      </c>
      <c r="C6578" s="6">
        <v>121</v>
      </c>
      <c r="D6578" s="6">
        <v>180</v>
      </c>
      <c r="E6578" s="6">
        <v>196</v>
      </c>
      <c r="F6578" s="6">
        <v>115</v>
      </c>
    </row>
    <row r="6579" spans="2:6" x14ac:dyDescent="0.2">
      <c r="B6579" s="6" t="s">
        <v>46914</v>
      </c>
      <c r="C6579" s="6">
        <v>86</v>
      </c>
      <c r="D6579" s="6">
        <v>151</v>
      </c>
      <c r="E6579" s="6">
        <v>132</v>
      </c>
      <c r="F6579" s="6">
        <v>115</v>
      </c>
    </row>
    <row r="6580" spans="2:6" x14ac:dyDescent="0.2">
      <c r="B6580" s="6" t="s">
        <v>46915</v>
      </c>
      <c r="C6580" s="6">
        <v>121</v>
      </c>
      <c r="D6580" s="6">
        <v>130</v>
      </c>
      <c r="E6580" s="6">
        <v>131</v>
      </c>
      <c r="F6580" s="6">
        <v>141</v>
      </c>
    </row>
    <row r="6581" spans="2:6" x14ac:dyDescent="0.2">
      <c r="B6581" s="6" t="s">
        <v>46916</v>
      </c>
      <c r="C6581" s="6">
        <v>121</v>
      </c>
      <c r="D6581" s="6">
        <v>186</v>
      </c>
      <c r="E6581" s="6">
        <v>174</v>
      </c>
      <c r="F6581" s="6">
        <v>120</v>
      </c>
    </row>
    <row r="6582" spans="2:6" x14ac:dyDescent="0.2">
      <c r="B6582" s="6" t="s">
        <v>46917</v>
      </c>
      <c r="C6582" s="6">
        <v>90</v>
      </c>
      <c r="D6582" s="6">
        <v>141</v>
      </c>
      <c r="E6582" s="6">
        <v>134</v>
      </c>
      <c r="F6582" s="6">
        <v>101</v>
      </c>
    </row>
    <row r="6583" spans="2:6" x14ac:dyDescent="0.2">
      <c r="B6583" s="6" t="s">
        <v>46918</v>
      </c>
      <c r="C6583" s="6">
        <v>102</v>
      </c>
      <c r="D6583" s="6">
        <v>73</v>
      </c>
      <c r="E6583" s="6">
        <v>105</v>
      </c>
      <c r="F6583" s="6">
        <v>101</v>
      </c>
    </row>
    <row r="6584" spans="2:6" x14ac:dyDescent="0.2">
      <c r="B6584" s="6" t="s">
        <v>46919</v>
      </c>
      <c r="C6584" s="6">
        <v>118</v>
      </c>
      <c r="D6584" s="6">
        <v>128</v>
      </c>
      <c r="E6584" s="6">
        <v>133</v>
      </c>
      <c r="F6584" s="6">
        <v>112</v>
      </c>
    </row>
    <row r="6585" spans="2:6" x14ac:dyDescent="0.2">
      <c r="B6585" s="6" t="s">
        <v>46920</v>
      </c>
      <c r="C6585" s="6">
        <v>86</v>
      </c>
      <c r="D6585" s="6">
        <v>104</v>
      </c>
      <c r="E6585" s="6">
        <v>102</v>
      </c>
      <c r="F6585" s="6">
        <v>108</v>
      </c>
    </row>
    <row r="6586" spans="2:6" x14ac:dyDescent="0.2">
      <c r="B6586" s="6" t="s">
        <v>46921</v>
      </c>
      <c r="C6586" s="6">
        <v>134</v>
      </c>
      <c r="D6586" s="6">
        <v>140</v>
      </c>
      <c r="E6586" s="6">
        <v>130</v>
      </c>
      <c r="F6586" s="6">
        <v>115</v>
      </c>
    </row>
    <row r="6587" spans="2:6" x14ac:dyDescent="0.2">
      <c r="B6587" s="6" t="s">
        <v>46922</v>
      </c>
      <c r="C6587" s="6">
        <v>119</v>
      </c>
      <c r="D6587" s="6">
        <v>146</v>
      </c>
      <c r="E6587" s="6">
        <v>167</v>
      </c>
      <c r="F6587" s="6">
        <v>142</v>
      </c>
    </row>
    <row r="6588" spans="2:6" x14ac:dyDescent="0.2">
      <c r="B6588" s="6" t="s">
        <v>46923</v>
      </c>
      <c r="C6588" s="6">
        <v>126</v>
      </c>
      <c r="D6588" s="6">
        <v>144</v>
      </c>
      <c r="E6588" s="6">
        <v>166</v>
      </c>
      <c r="F6588" s="6">
        <v>113</v>
      </c>
    </row>
    <row r="6589" spans="2:6" x14ac:dyDescent="0.2">
      <c r="B6589" s="6" t="s">
        <v>46924</v>
      </c>
      <c r="C6589" s="6">
        <v>123</v>
      </c>
      <c r="D6589" s="6">
        <v>136</v>
      </c>
      <c r="E6589" s="6">
        <v>189</v>
      </c>
      <c r="F6589" s="6">
        <v>112</v>
      </c>
    </row>
    <row r="6590" spans="2:6" x14ac:dyDescent="0.2">
      <c r="B6590" s="6" t="s">
        <v>46925</v>
      </c>
      <c r="C6590" s="6">
        <v>140</v>
      </c>
      <c r="D6590" s="6">
        <v>210</v>
      </c>
      <c r="E6590" s="6">
        <v>203</v>
      </c>
      <c r="F6590" s="6">
        <v>119</v>
      </c>
    </row>
    <row r="6591" spans="2:6" x14ac:dyDescent="0.2">
      <c r="B6591" s="6" t="s">
        <v>46926</v>
      </c>
      <c r="C6591" s="6">
        <v>101</v>
      </c>
      <c r="D6591" s="6">
        <v>114</v>
      </c>
      <c r="E6591" s="6">
        <v>131</v>
      </c>
      <c r="F6591" s="6">
        <v>147</v>
      </c>
    </row>
    <row r="6592" spans="2:6" x14ac:dyDescent="0.2">
      <c r="B6592" s="6" t="s">
        <v>46927</v>
      </c>
      <c r="C6592" s="6">
        <v>142</v>
      </c>
      <c r="D6592" s="6">
        <v>56</v>
      </c>
      <c r="E6592" s="6">
        <v>70</v>
      </c>
      <c r="F6592" s="6">
        <v>134</v>
      </c>
    </row>
    <row r="6593" spans="2:6" x14ac:dyDescent="0.2">
      <c r="B6593" s="6" t="s">
        <v>46928</v>
      </c>
      <c r="C6593" s="6">
        <v>138</v>
      </c>
      <c r="D6593" s="6">
        <v>204</v>
      </c>
      <c r="E6593" s="6">
        <v>184</v>
      </c>
      <c r="F6593" s="6">
        <v>116</v>
      </c>
    </row>
    <row r="6594" spans="2:6" x14ac:dyDescent="0.2">
      <c r="B6594" s="6" t="s">
        <v>46929</v>
      </c>
      <c r="C6594" s="6">
        <v>166</v>
      </c>
      <c r="D6594" s="6">
        <v>103</v>
      </c>
      <c r="E6594" s="6">
        <v>126</v>
      </c>
      <c r="F6594" s="6">
        <v>145</v>
      </c>
    </row>
    <row r="6595" spans="2:6" x14ac:dyDescent="0.2">
      <c r="B6595" s="6" t="s">
        <v>46930</v>
      </c>
      <c r="C6595" s="6">
        <v>128</v>
      </c>
      <c r="D6595" s="6">
        <v>138</v>
      </c>
      <c r="E6595" s="6">
        <v>150</v>
      </c>
      <c r="F6595" s="6">
        <v>105</v>
      </c>
    </row>
    <row r="6596" spans="2:6" x14ac:dyDescent="0.2">
      <c r="B6596" s="6" t="s">
        <v>46931</v>
      </c>
      <c r="C6596" s="6">
        <v>118</v>
      </c>
      <c r="D6596" s="6">
        <v>134</v>
      </c>
      <c r="E6596" s="6">
        <v>139</v>
      </c>
      <c r="F6596" s="6">
        <v>135</v>
      </c>
    </row>
    <row r="6597" spans="2:6" x14ac:dyDescent="0.2">
      <c r="B6597" s="6" t="s">
        <v>46932</v>
      </c>
      <c r="C6597" s="6">
        <v>125</v>
      </c>
      <c r="D6597" s="6">
        <v>129</v>
      </c>
      <c r="E6597" s="6">
        <v>128</v>
      </c>
      <c r="F6597" s="6">
        <v>156</v>
      </c>
    </row>
    <row r="6598" spans="2:6" x14ac:dyDescent="0.2">
      <c r="B6598" s="6" t="s">
        <v>46933</v>
      </c>
      <c r="C6598" s="6">
        <v>120</v>
      </c>
      <c r="D6598" s="6">
        <v>170</v>
      </c>
      <c r="E6598" s="6">
        <v>117</v>
      </c>
      <c r="F6598" s="6">
        <v>128</v>
      </c>
    </row>
    <row r="6599" spans="2:6" x14ac:dyDescent="0.2">
      <c r="B6599" s="6" t="s">
        <v>46934</v>
      </c>
      <c r="C6599" s="6">
        <v>102</v>
      </c>
      <c r="D6599" s="6">
        <v>103</v>
      </c>
      <c r="E6599" s="6">
        <v>129</v>
      </c>
      <c r="F6599" s="6">
        <v>122</v>
      </c>
    </row>
    <row r="6600" spans="2:6" x14ac:dyDescent="0.2">
      <c r="B6600" s="6" t="s">
        <v>46935</v>
      </c>
      <c r="C6600" s="6">
        <v>49</v>
      </c>
      <c r="D6600" s="6">
        <v>151</v>
      </c>
      <c r="E6600" s="6">
        <v>143</v>
      </c>
      <c r="F6600" s="6">
        <v>51</v>
      </c>
    </row>
    <row r="6601" spans="2:6" x14ac:dyDescent="0.2">
      <c r="B6601" s="6" t="s">
        <v>46936</v>
      </c>
      <c r="C6601" s="6">
        <v>123</v>
      </c>
      <c r="D6601" s="6">
        <v>114</v>
      </c>
      <c r="E6601" s="6">
        <v>106</v>
      </c>
      <c r="F6601" s="6">
        <v>173</v>
      </c>
    </row>
    <row r="6602" spans="2:6" x14ac:dyDescent="0.2">
      <c r="B6602" s="6" t="s">
        <v>46937</v>
      </c>
      <c r="C6602" s="6">
        <v>139</v>
      </c>
      <c r="D6602" s="6">
        <v>163</v>
      </c>
      <c r="E6602" s="6">
        <v>204</v>
      </c>
      <c r="F6602" s="6">
        <v>148</v>
      </c>
    </row>
    <row r="6603" spans="2:6" x14ac:dyDescent="0.2">
      <c r="B6603" s="6" t="s">
        <v>46938</v>
      </c>
      <c r="C6603" s="6">
        <v>84</v>
      </c>
      <c r="D6603" s="6">
        <v>169</v>
      </c>
      <c r="E6603" s="6">
        <v>174</v>
      </c>
      <c r="F6603" s="6">
        <v>101</v>
      </c>
    </row>
    <row r="6604" spans="2:6" x14ac:dyDescent="0.2">
      <c r="B6604" s="6" t="s">
        <v>46939</v>
      </c>
      <c r="C6604" s="6">
        <v>151</v>
      </c>
      <c r="D6604" s="6">
        <v>164</v>
      </c>
      <c r="E6604" s="6">
        <v>171</v>
      </c>
      <c r="F6604" s="6">
        <v>151</v>
      </c>
    </row>
    <row r="6605" spans="2:6" x14ac:dyDescent="0.2">
      <c r="B6605" s="6" t="s">
        <v>46940</v>
      </c>
      <c r="C6605" s="6">
        <v>144</v>
      </c>
      <c r="D6605" s="6">
        <v>127</v>
      </c>
      <c r="E6605" s="6">
        <v>155</v>
      </c>
      <c r="F6605" s="6">
        <v>167</v>
      </c>
    </row>
    <row r="6606" spans="2:6" x14ac:dyDescent="0.2">
      <c r="B6606" s="6" t="s">
        <v>46941</v>
      </c>
      <c r="C6606" s="6">
        <v>188</v>
      </c>
      <c r="D6606" s="6">
        <v>189</v>
      </c>
      <c r="E6606" s="6">
        <v>182</v>
      </c>
      <c r="F6606" s="6">
        <v>201</v>
      </c>
    </row>
    <row r="6607" spans="2:6" x14ac:dyDescent="0.2">
      <c r="B6607" s="6" t="s">
        <v>46942</v>
      </c>
      <c r="C6607" s="6">
        <v>168</v>
      </c>
      <c r="D6607" s="6">
        <v>167</v>
      </c>
      <c r="E6607" s="6">
        <v>186</v>
      </c>
      <c r="F6607" s="6">
        <v>203</v>
      </c>
    </row>
    <row r="6608" spans="2:6" x14ac:dyDescent="0.2">
      <c r="B6608" s="6" t="s">
        <v>46943</v>
      </c>
      <c r="C6608" s="6">
        <v>168</v>
      </c>
      <c r="D6608" s="6">
        <v>137</v>
      </c>
      <c r="E6608" s="6">
        <v>157</v>
      </c>
      <c r="F6608" s="6">
        <v>229</v>
      </c>
    </row>
    <row r="6609" spans="2:6" x14ac:dyDescent="0.2">
      <c r="B6609" s="6" t="s">
        <v>46944</v>
      </c>
      <c r="C6609" s="6">
        <v>117</v>
      </c>
      <c r="D6609" s="6">
        <v>163</v>
      </c>
      <c r="E6609" s="6">
        <v>169</v>
      </c>
      <c r="F6609" s="6">
        <v>175</v>
      </c>
    </row>
    <row r="6610" spans="2:6" x14ac:dyDescent="0.2">
      <c r="B6610" s="6" t="s">
        <v>46945</v>
      </c>
      <c r="C6610" s="6">
        <v>121</v>
      </c>
      <c r="D6610" s="6">
        <v>176</v>
      </c>
      <c r="E6610" s="6">
        <v>158</v>
      </c>
      <c r="F6610" s="6">
        <v>111</v>
      </c>
    </row>
    <row r="6611" spans="2:6" x14ac:dyDescent="0.2">
      <c r="B6611" s="6" t="s">
        <v>46946</v>
      </c>
      <c r="C6611" s="6">
        <v>105</v>
      </c>
      <c r="D6611" s="6">
        <v>179</v>
      </c>
      <c r="E6611" s="6">
        <v>198</v>
      </c>
      <c r="F6611" s="6">
        <v>184</v>
      </c>
    </row>
    <row r="6612" spans="2:6" x14ac:dyDescent="0.2">
      <c r="B6612" s="6" t="s">
        <v>46947</v>
      </c>
      <c r="C6612" s="6">
        <v>126</v>
      </c>
      <c r="D6612" s="6">
        <v>166</v>
      </c>
      <c r="E6612" s="6">
        <v>145</v>
      </c>
      <c r="F6612" s="6">
        <v>147</v>
      </c>
    </row>
    <row r="6613" spans="2:6" x14ac:dyDescent="0.2">
      <c r="B6613" s="6" t="s">
        <v>46948</v>
      </c>
      <c r="C6613" s="6">
        <v>168</v>
      </c>
      <c r="D6613" s="6">
        <v>166</v>
      </c>
      <c r="E6613" s="6">
        <v>155</v>
      </c>
      <c r="F6613" s="6">
        <v>186</v>
      </c>
    </row>
    <row r="6614" spans="2:6" x14ac:dyDescent="0.2">
      <c r="B6614" s="6" t="s">
        <v>46949</v>
      </c>
      <c r="C6614" s="6">
        <v>170</v>
      </c>
      <c r="D6614" s="6">
        <v>223</v>
      </c>
      <c r="E6614" s="6">
        <v>198</v>
      </c>
      <c r="F6614" s="6">
        <v>209</v>
      </c>
    </row>
    <row r="6615" spans="2:6" x14ac:dyDescent="0.2">
      <c r="B6615" s="6" t="s">
        <v>46950</v>
      </c>
      <c r="C6615" s="6">
        <v>186</v>
      </c>
      <c r="D6615" s="6">
        <v>142</v>
      </c>
      <c r="E6615" s="6">
        <v>145</v>
      </c>
      <c r="F6615" s="6">
        <v>198</v>
      </c>
    </row>
    <row r="6616" spans="2:6" x14ac:dyDescent="0.2">
      <c r="B6616" s="6" t="s">
        <v>46951</v>
      </c>
      <c r="C6616" s="6">
        <v>144</v>
      </c>
      <c r="D6616" s="6">
        <v>153</v>
      </c>
      <c r="E6616" s="6">
        <v>157</v>
      </c>
      <c r="F6616" s="6">
        <v>162</v>
      </c>
    </row>
    <row r="6617" spans="2:6" x14ac:dyDescent="0.2">
      <c r="B6617" s="6" t="s">
        <v>46952</v>
      </c>
      <c r="C6617" s="6">
        <v>162</v>
      </c>
      <c r="D6617" s="6">
        <v>251</v>
      </c>
      <c r="E6617" s="6">
        <v>196</v>
      </c>
      <c r="F6617" s="6">
        <v>152</v>
      </c>
    </row>
    <row r="6618" spans="2:6" x14ac:dyDescent="0.2">
      <c r="B6618" s="6" t="s">
        <v>46953</v>
      </c>
      <c r="C6618" s="6">
        <v>130</v>
      </c>
      <c r="D6618" s="6">
        <v>132</v>
      </c>
      <c r="E6618" s="6">
        <v>144</v>
      </c>
      <c r="F6618" s="6">
        <v>169</v>
      </c>
    </row>
    <row r="6619" spans="2:6" x14ac:dyDescent="0.2">
      <c r="B6619" s="6" t="s">
        <v>46954</v>
      </c>
      <c r="C6619" s="6">
        <v>150</v>
      </c>
      <c r="D6619" s="6">
        <v>167</v>
      </c>
      <c r="E6619" s="6">
        <v>126</v>
      </c>
      <c r="F6619" s="6">
        <v>180</v>
      </c>
    </row>
    <row r="6620" spans="2:6" x14ac:dyDescent="0.2">
      <c r="B6620" s="6" t="s">
        <v>46955</v>
      </c>
      <c r="C6620" s="6">
        <v>133</v>
      </c>
      <c r="D6620" s="6">
        <v>135</v>
      </c>
      <c r="E6620" s="6">
        <v>135</v>
      </c>
      <c r="F6620" s="6">
        <v>139</v>
      </c>
    </row>
    <row r="6621" spans="2:6" x14ac:dyDescent="0.2">
      <c r="B6621" s="6" t="s">
        <v>46956</v>
      </c>
      <c r="C6621" s="6">
        <v>78</v>
      </c>
      <c r="D6621" s="6">
        <v>129</v>
      </c>
      <c r="E6621" s="6">
        <v>152</v>
      </c>
      <c r="F6621" s="6">
        <v>148</v>
      </c>
    </row>
    <row r="6622" spans="2:6" x14ac:dyDescent="0.2">
      <c r="B6622" s="6" t="s">
        <v>46957</v>
      </c>
      <c r="C6622" s="6">
        <v>89</v>
      </c>
      <c r="D6622" s="6">
        <v>226</v>
      </c>
      <c r="E6622" s="6">
        <v>197</v>
      </c>
      <c r="F6622" s="6">
        <v>99</v>
      </c>
    </row>
    <row r="6623" spans="2:6" x14ac:dyDescent="0.2">
      <c r="B6623" s="6" t="s">
        <v>46958</v>
      </c>
      <c r="C6623" s="6">
        <v>179</v>
      </c>
      <c r="D6623" s="6">
        <v>185</v>
      </c>
      <c r="E6623" s="6">
        <v>194</v>
      </c>
      <c r="F6623" s="6">
        <v>194</v>
      </c>
    </row>
    <row r="6624" spans="2:6" x14ac:dyDescent="0.2">
      <c r="B6624" s="6" t="s">
        <v>46959</v>
      </c>
      <c r="C6624" s="6">
        <v>134</v>
      </c>
      <c r="D6624" s="6">
        <v>206</v>
      </c>
      <c r="E6624" s="6">
        <v>228</v>
      </c>
      <c r="F6624" s="6">
        <v>153</v>
      </c>
    </row>
    <row r="6625" spans="2:6" x14ac:dyDescent="0.2">
      <c r="B6625" s="6" t="s">
        <v>46960</v>
      </c>
      <c r="C6625" s="6">
        <v>174</v>
      </c>
      <c r="D6625" s="6">
        <v>184</v>
      </c>
      <c r="E6625" s="6">
        <v>214</v>
      </c>
      <c r="F6625" s="6">
        <v>185</v>
      </c>
    </row>
    <row r="6626" spans="2:6" x14ac:dyDescent="0.2">
      <c r="B6626" s="6" t="s">
        <v>46961</v>
      </c>
      <c r="C6626" s="6">
        <v>121</v>
      </c>
      <c r="D6626" s="6">
        <v>169</v>
      </c>
      <c r="E6626" s="6">
        <v>144</v>
      </c>
      <c r="F6626" s="6">
        <v>147</v>
      </c>
    </row>
    <row r="6627" spans="2:6" x14ac:dyDescent="0.2">
      <c r="B6627" s="6" t="s">
        <v>46962</v>
      </c>
      <c r="C6627" s="6">
        <v>135</v>
      </c>
      <c r="D6627" s="6">
        <v>154</v>
      </c>
      <c r="E6627" s="6">
        <v>148</v>
      </c>
      <c r="F6627" s="6">
        <v>162</v>
      </c>
    </row>
    <row r="6628" spans="2:6" x14ac:dyDescent="0.2">
      <c r="B6628" s="6" t="s">
        <v>46963</v>
      </c>
      <c r="C6628" s="6">
        <v>140</v>
      </c>
      <c r="D6628" s="6">
        <v>227</v>
      </c>
      <c r="E6628" s="6">
        <v>219</v>
      </c>
      <c r="F6628" s="6">
        <v>169</v>
      </c>
    </row>
    <row r="6629" spans="2:6" x14ac:dyDescent="0.2">
      <c r="B6629" s="6" t="s">
        <v>46964</v>
      </c>
      <c r="C6629" s="6">
        <v>116</v>
      </c>
      <c r="D6629" s="6">
        <v>203</v>
      </c>
      <c r="E6629" s="6">
        <v>242</v>
      </c>
      <c r="F6629" s="6">
        <v>132</v>
      </c>
    </row>
    <row r="6630" spans="2:6" x14ac:dyDescent="0.2">
      <c r="B6630" s="6" t="s">
        <v>46965</v>
      </c>
      <c r="C6630" s="6">
        <v>108</v>
      </c>
      <c r="D6630" s="6">
        <v>150</v>
      </c>
      <c r="E6630" s="6">
        <v>124</v>
      </c>
      <c r="F6630" s="6">
        <v>139</v>
      </c>
    </row>
    <row r="6631" spans="2:6" x14ac:dyDescent="0.2">
      <c r="B6631" s="6" t="s">
        <v>46966</v>
      </c>
      <c r="C6631" s="6">
        <v>140</v>
      </c>
      <c r="D6631" s="6">
        <v>184</v>
      </c>
      <c r="E6631" s="6">
        <v>223</v>
      </c>
      <c r="F6631" s="6">
        <v>156</v>
      </c>
    </row>
    <row r="6632" spans="2:6" x14ac:dyDescent="0.2">
      <c r="B6632" s="6" t="s">
        <v>46967</v>
      </c>
      <c r="C6632" s="6">
        <v>145</v>
      </c>
      <c r="D6632" s="6">
        <v>213</v>
      </c>
      <c r="E6632" s="6">
        <v>176</v>
      </c>
      <c r="F6632" s="6">
        <v>198</v>
      </c>
    </row>
    <row r="6633" spans="2:6" x14ac:dyDescent="0.2">
      <c r="B6633" s="6" t="s">
        <v>46968</v>
      </c>
      <c r="C6633" s="6">
        <v>68</v>
      </c>
      <c r="D6633" s="6">
        <v>184</v>
      </c>
      <c r="E6633" s="6">
        <v>189</v>
      </c>
      <c r="F6633" s="6">
        <v>109</v>
      </c>
    </row>
    <row r="6634" spans="2:6" x14ac:dyDescent="0.2">
      <c r="B6634" s="6" t="s">
        <v>46969</v>
      </c>
      <c r="C6634" s="6">
        <v>163</v>
      </c>
      <c r="D6634" s="6">
        <v>208</v>
      </c>
      <c r="E6634" s="6">
        <v>199</v>
      </c>
      <c r="F6634" s="6">
        <v>179</v>
      </c>
    </row>
    <row r="6635" spans="2:6" x14ac:dyDescent="0.2">
      <c r="B6635" s="6" t="s">
        <v>46970</v>
      </c>
      <c r="C6635" s="6">
        <v>131</v>
      </c>
      <c r="D6635" s="6">
        <v>158</v>
      </c>
      <c r="E6635" s="6">
        <v>132</v>
      </c>
      <c r="F6635" s="6">
        <v>160</v>
      </c>
    </row>
    <row r="6636" spans="2:6" x14ac:dyDescent="0.2">
      <c r="B6636" s="6" t="s">
        <v>46971</v>
      </c>
      <c r="C6636" s="6">
        <v>161</v>
      </c>
      <c r="D6636" s="6">
        <v>164</v>
      </c>
      <c r="E6636" s="6">
        <v>162</v>
      </c>
      <c r="F6636" s="6">
        <v>159</v>
      </c>
    </row>
    <row r="6637" spans="2:6" x14ac:dyDescent="0.2">
      <c r="B6637" s="6" t="s">
        <v>46972</v>
      </c>
      <c r="C6637" s="6">
        <v>135</v>
      </c>
      <c r="D6637" s="6">
        <v>208</v>
      </c>
      <c r="E6637" s="6">
        <v>175</v>
      </c>
      <c r="F6637" s="6">
        <v>141</v>
      </c>
    </row>
    <row r="6638" spans="2:6" x14ac:dyDescent="0.2">
      <c r="B6638" s="6" t="s">
        <v>46973</v>
      </c>
      <c r="C6638" s="6">
        <v>113</v>
      </c>
      <c r="D6638" s="6">
        <v>195</v>
      </c>
      <c r="E6638" s="6">
        <v>201</v>
      </c>
      <c r="F6638" s="6">
        <v>80</v>
      </c>
    </row>
    <row r="6639" spans="2:6" x14ac:dyDescent="0.2">
      <c r="B6639" s="6" t="s">
        <v>46974</v>
      </c>
      <c r="C6639" s="6">
        <v>134</v>
      </c>
      <c r="D6639" s="6">
        <v>198</v>
      </c>
      <c r="E6639" s="6">
        <v>153</v>
      </c>
      <c r="F6639" s="6">
        <v>149</v>
      </c>
    </row>
    <row r="6640" spans="2:6" x14ac:dyDescent="0.2">
      <c r="B6640" s="6" t="s">
        <v>46975</v>
      </c>
      <c r="C6640" s="6">
        <v>126</v>
      </c>
      <c r="D6640" s="6">
        <v>147</v>
      </c>
      <c r="E6640" s="6">
        <v>158</v>
      </c>
      <c r="F6640" s="6">
        <v>156</v>
      </c>
    </row>
    <row r="6641" spans="2:6" x14ac:dyDescent="0.2">
      <c r="B6641" s="6" t="s">
        <v>46976</v>
      </c>
      <c r="C6641" s="6">
        <v>183</v>
      </c>
      <c r="D6641" s="6">
        <v>148</v>
      </c>
      <c r="E6641" s="6">
        <v>175</v>
      </c>
      <c r="F6641" s="6">
        <v>193</v>
      </c>
    </row>
    <row r="6642" spans="2:6" x14ac:dyDescent="0.2">
      <c r="B6642" s="6" t="s">
        <v>46977</v>
      </c>
      <c r="C6642" s="6">
        <v>161</v>
      </c>
      <c r="D6642" s="6">
        <v>131</v>
      </c>
      <c r="E6642" s="6">
        <v>147</v>
      </c>
      <c r="F6642" s="6">
        <v>129</v>
      </c>
    </row>
    <row r="6643" spans="2:6" x14ac:dyDescent="0.2">
      <c r="B6643" s="6" t="s">
        <v>46978</v>
      </c>
      <c r="C6643" s="6">
        <v>163</v>
      </c>
      <c r="D6643" s="6">
        <v>178</v>
      </c>
      <c r="E6643" s="6">
        <v>178</v>
      </c>
      <c r="F6643" s="6">
        <v>143</v>
      </c>
    </row>
    <row r="6644" spans="2:6" x14ac:dyDescent="0.2">
      <c r="B6644" s="6" t="s">
        <v>46979</v>
      </c>
      <c r="C6644" s="6">
        <v>166</v>
      </c>
      <c r="D6644" s="6">
        <v>238</v>
      </c>
      <c r="E6644" s="6">
        <v>189</v>
      </c>
      <c r="F6644" s="6">
        <v>192</v>
      </c>
    </row>
    <row r="6645" spans="2:6" x14ac:dyDescent="0.2">
      <c r="B6645" s="6" t="s">
        <v>46980</v>
      </c>
      <c r="C6645" s="6">
        <v>147</v>
      </c>
      <c r="D6645" s="6">
        <v>123</v>
      </c>
      <c r="E6645" s="6">
        <v>133</v>
      </c>
      <c r="F6645" s="6">
        <v>185</v>
      </c>
    </row>
    <row r="6646" spans="2:6" x14ac:dyDescent="0.2">
      <c r="B6646" s="6" t="s">
        <v>46981</v>
      </c>
      <c r="C6646" s="6">
        <v>153</v>
      </c>
      <c r="D6646" s="6">
        <v>195</v>
      </c>
      <c r="E6646" s="6">
        <v>199</v>
      </c>
      <c r="F6646" s="6">
        <v>177</v>
      </c>
    </row>
    <row r="6647" spans="2:6" x14ac:dyDescent="0.2">
      <c r="B6647" s="6" t="s">
        <v>46982</v>
      </c>
      <c r="C6647" s="6">
        <v>115</v>
      </c>
      <c r="D6647" s="6">
        <v>126</v>
      </c>
      <c r="E6647" s="6">
        <v>93</v>
      </c>
      <c r="F6647" s="6">
        <v>157</v>
      </c>
    </row>
    <row r="6648" spans="2:6" x14ac:dyDescent="0.2">
      <c r="B6648" s="6" t="s">
        <v>46983</v>
      </c>
      <c r="C6648" s="6">
        <v>156</v>
      </c>
      <c r="D6648" s="6">
        <v>178</v>
      </c>
      <c r="E6648" s="6">
        <v>191</v>
      </c>
      <c r="F6648" s="6">
        <v>159</v>
      </c>
    </row>
    <row r="6649" spans="2:6" x14ac:dyDescent="0.2">
      <c r="B6649" s="6" t="s">
        <v>46984</v>
      </c>
      <c r="C6649" s="6">
        <v>130</v>
      </c>
      <c r="D6649" s="6">
        <v>185</v>
      </c>
      <c r="E6649" s="6">
        <v>182</v>
      </c>
      <c r="F6649" s="6">
        <v>197</v>
      </c>
    </row>
    <row r="6650" spans="2:6" x14ac:dyDescent="0.2">
      <c r="B6650" s="6" t="s">
        <v>46985</v>
      </c>
      <c r="C6650" s="6">
        <v>150</v>
      </c>
      <c r="D6650" s="6">
        <v>162</v>
      </c>
      <c r="E6650" s="6">
        <v>153</v>
      </c>
      <c r="F6650" s="6">
        <v>123</v>
      </c>
    </row>
    <row r="6651" spans="2:6" x14ac:dyDescent="0.2">
      <c r="B6651" s="6" t="s">
        <v>46986</v>
      </c>
      <c r="C6651" s="6">
        <v>121</v>
      </c>
      <c r="D6651" s="6">
        <v>175</v>
      </c>
      <c r="E6651" s="6">
        <v>161</v>
      </c>
      <c r="F6651" s="6">
        <v>162</v>
      </c>
    </row>
    <row r="6652" spans="2:6" x14ac:dyDescent="0.2">
      <c r="B6652" s="6" t="s">
        <v>46987</v>
      </c>
      <c r="C6652" s="6">
        <v>150</v>
      </c>
      <c r="D6652" s="6">
        <v>149</v>
      </c>
      <c r="E6652" s="6">
        <v>146</v>
      </c>
      <c r="F6652" s="6">
        <v>174</v>
      </c>
    </row>
    <row r="6653" spans="2:6" x14ac:dyDescent="0.2">
      <c r="B6653" s="6" t="s">
        <v>46988</v>
      </c>
      <c r="C6653" s="6">
        <v>154</v>
      </c>
      <c r="D6653" s="6">
        <v>168</v>
      </c>
      <c r="E6653" s="6">
        <v>156</v>
      </c>
      <c r="F6653" s="6">
        <v>189</v>
      </c>
    </row>
    <row r="6654" spans="2:6" x14ac:dyDescent="0.2">
      <c r="B6654" s="6" t="s">
        <v>46989</v>
      </c>
      <c r="C6654" s="6">
        <v>137</v>
      </c>
      <c r="D6654" s="6">
        <v>137</v>
      </c>
      <c r="E6654" s="6">
        <v>117</v>
      </c>
      <c r="F6654" s="6">
        <v>155</v>
      </c>
    </row>
    <row r="6655" spans="2:6" x14ac:dyDescent="0.2">
      <c r="B6655" s="6" t="s">
        <v>46990</v>
      </c>
      <c r="C6655" s="6">
        <v>125</v>
      </c>
      <c r="D6655" s="6">
        <v>146</v>
      </c>
      <c r="E6655" s="6">
        <v>157</v>
      </c>
      <c r="F6655" s="6">
        <v>134</v>
      </c>
    </row>
    <row r="6656" spans="2:6" x14ac:dyDescent="0.2">
      <c r="B6656" s="6" t="s">
        <v>46991</v>
      </c>
      <c r="C6656" s="6">
        <v>135</v>
      </c>
      <c r="D6656" s="6">
        <v>180</v>
      </c>
      <c r="E6656" s="6">
        <v>198</v>
      </c>
      <c r="F6656" s="6">
        <v>143</v>
      </c>
    </row>
    <row r="6657" spans="2:6" x14ac:dyDescent="0.2">
      <c r="B6657" s="6" t="s">
        <v>46992</v>
      </c>
      <c r="C6657" s="6">
        <v>134</v>
      </c>
      <c r="D6657" s="6">
        <v>162</v>
      </c>
      <c r="E6657" s="6">
        <v>156</v>
      </c>
      <c r="F6657" s="6">
        <v>148</v>
      </c>
    </row>
    <row r="6658" spans="2:6" x14ac:dyDescent="0.2">
      <c r="B6658" s="6" t="s">
        <v>46993</v>
      </c>
      <c r="C6658" s="6">
        <v>96</v>
      </c>
      <c r="D6658" s="6">
        <v>172</v>
      </c>
      <c r="E6658" s="6">
        <v>129</v>
      </c>
      <c r="F6658" s="6">
        <v>125</v>
      </c>
    </row>
    <row r="6659" spans="2:6" x14ac:dyDescent="0.2">
      <c r="B6659" s="6" t="s">
        <v>46994</v>
      </c>
      <c r="C6659" s="6">
        <v>157</v>
      </c>
      <c r="D6659" s="6">
        <v>160</v>
      </c>
      <c r="E6659" s="6">
        <v>166</v>
      </c>
      <c r="F6659" s="6">
        <v>194</v>
      </c>
    </row>
    <row r="6660" spans="2:6" x14ac:dyDescent="0.2">
      <c r="B6660" s="6" t="s">
        <v>46995</v>
      </c>
      <c r="C6660" s="6">
        <v>103</v>
      </c>
      <c r="D6660" s="6">
        <v>187</v>
      </c>
      <c r="E6660" s="6">
        <v>171</v>
      </c>
      <c r="F6660" s="6">
        <v>109</v>
      </c>
    </row>
    <row r="6661" spans="2:6" x14ac:dyDescent="0.2">
      <c r="B6661" s="6" t="s">
        <v>46996</v>
      </c>
      <c r="C6661" s="6">
        <v>172</v>
      </c>
      <c r="D6661" s="6">
        <v>162</v>
      </c>
      <c r="E6661" s="6">
        <v>195</v>
      </c>
      <c r="F6661" s="6">
        <v>165</v>
      </c>
    </row>
    <row r="6662" spans="2:6" x14ac:dyDescent="0.2">
      <c r="B6662" s="6" t="s">
        <v>46997</v>
      </c>
      <c r="C6662" s="6">
        <v>158</v>
      </c>
      <c r="D6662" s="6">
        <v>131</v>
      </c>
      <c r="E6662" s="6">
        <v>126</v>
      </c>
      <c r="F6662" s="6">
        <v>233</v>
      </c>
    </row>
    <row r="6663" spans="2:6" x14ac:dyDescent="0.2">
      <c r="B6663" s="6" t="s">
        <v>46998</v>
      </c>
      <c r="C6663" s="6">
        <v>120</v>
      </c>
      <c r="D6663" s="6">
        <v>160</v>
      </c>
      <c r="E6663" s="6">
        <v>168</v>
      </c>
      <c r="F6663" s="6">
        <v>149</v>
      </c>
    </row>
    <row r="6664" spans="2:6" x14ac:dyDescent="0.2">
      <c r="B6664" s="6" t="s">
        <v>46999</v>
      </c>
      <c r="C6664" s="6">
        <v>135</v>
      </c>
      <c r="D6664" s="6">
        <v>163</v>
      </c>
      <c r="E6664" s="6">
        <v>155</v>
      </c>
      <c r="F6664" s="6">
        <v>175</v>
      </c>
    </row>
    <row r="6665" spans="2:6" x14ac:dyDescent="0.2">
      <c r="B6665" s="6" t="s">
        <v>47000</v>
      </c>
      <c r="C6665" s="6">
        <v>157</v>
      </c>
      <c r="D6665" s="6">
        <v>170</v>
      </c>
      <c r="E6665" s="6">
        <v>142</v>
      </c>
      <c r="F6665" s="6">
        <v>203</v>
      </c>
    </row>
    <row r="6666" spans="2:6" x14ac:dyDescent="0.2">
      <c r="B6666" s="6" t="s">
        <v>47001</v>
      </c>
      <c r="C6666" s="6">
        <v>169</v>
      </c>
      <c r="D6666" s="6">
        <v>105</v>
      </c>
      <c r="E6666" s="6">
        <v>150</v>
      </c>
      <c r="F6666" s="6">
        <v>194</v>
      </c>
    </row>
    <row r="6667" spans="2:6" x14ac:dyDescent="0.2">
      <c r="B6667" s="6" t="s">
        <v>47002</v>
      </c>
      <c r="C6667" s="6">
        <v>119</v>
      </c>
      <c r="D6667" s="6">
        <v>140</v>
      </c>
      <c r="E6667" s="6">
        <v>153</v>
      </c>
      <c r="F6667" s="6">
        <v>154</v>
      </c>
    </row>
    <row r="6668" spans="2:6" x14ac:dyDescent="0.2">
      <c r="B6668" s="6" t="s">
        <v>47003</v>
      </c>
      <c r="C6668" s="6">
        <v>158</v>
      </c>
      <c r="D6668" s="6">
        <v>147</v>
      </c>
      <c r="E6668" s="6">
        <v>196</v>
      </c>
      <c r="F6668" s="6">
        <v>138</v>
      </c>
    </row>
    <row r="6669" spans="2:6" x14ac:dyDescent="0.2">
      <c r="B6669" s="6" t="s">
        <v>47004</v>
      </c>
      <c r="C6669" s="6">
        <v>131</v>
      </c>
      <c r="D6669" s="6">
        <v>143</v>
      </c>
      <c r="E6669" s="6">
        <v>137</v>
      </c>
      <c r="F6669" s="6">
        <v>162</v>
      </c>
    </row>
    <row r="6670" spans="2:6" x14ac:dyDescent="0.2">
      <c r="B6670" s="6" t="s">
        <v>47005</v>
      </c>
      <c r="C6670" s="6">
        <v>150</v>
      </c>
      <c r="D6670" s="6">
        <v>146</v>
      </c>
      <c r="E6670" s="6">
        <v>159</v>
      </c>
      <c r="F6670" s="6">
        <v>153</v>
      </c>
    </row>
    <row r="6671" spans="2:6" x14ac:dyDescent="0.2">
      <c r="B6671" s="6" t="s">
        <v>47006</v>
      </c>
      <c r="C6671" s="6">
        <v>134</v>
      </c>
      <c r="D6671" s="6">
        <v>68</v>
      </c>
      <c r="E6671" s="6">
        <v>75</v>
      </c>
      <c r="F6671" s="6">
        <v>149</v>
      </c>
    </row>
    <row r="6672" spans="2:6" x14ac:dyDescent="0.2">
      <c r="B6672" s="6" t="s">
        <v>47007</v>
      </c>
      <c r="C6672" s="6">
        <v>127</v>
      </c>
      <c r="D6672" s="6">
        <v>180</v>
      </c>
      <c r="E6672" s="6">
        <v>129</v>
      </c>
      <c r="F6672" s="6">
        <v>150</v>
      </c>
    </row>
    <row r="6673" spans="2:6" x14ac:dyDescent="0.2">
      <c r="B6673" s="6" t="s">
        <v>47008</v>
      </c>
      <c r="C6673" s="6">
        <v>86</v>
      </c>
      <c r="D6673" s="6">
        <v>161</v>
      </c>
      <c r="E6673" s="6">
        <v>171</v>
      </c>
      <c r="F6673" s="6">
        <v>148</v>
      </c>
    </row>
    <row r="6674" spans="2:6" x14ac:dyDescent="0.2">
      <c r="B6674" s="6" t="s">
        <v>47009</v>
      </c>
      <c r="C6674" s="6">
        <v>145</v>
      </c>
      <c r="D6674" s="6">
        <v>225</v>
      </c>
      <c r="E6674" s="6">
        <v>232</v>
      </c>
      <c r="F6674" s="6">
        <v>151</v>
      </c>
    </row>
    <row r="6675" spans="2:6" x14ac:dyDescent="0.2">
      <c r="B6675" s="6" t="s">
        <v>47010</v>
      </c>
      <c r="C6675" s="6">
        <v>112</v>
      </c>
      <c r="D6675" s="6">
        <v>173</v>
      </c>
      <c r="E6675" s="6">
        <v>162</v>
      </c>
      <c r="F6675" s="6">
        <v>141</v>
      </c>
    </row>
    <row r="6676" spans="2:6" x14ac:dyDescent="0.2">
      <c r="B6676" s="6" t="s">
        <v>47011</v>
      </c>
      <c r="C6676" s="6">
        <v>145</v>
      </c>
      <c r="D6676" s="6">
        <v>214</v>
      </c>
      <c r="E6676" s="6">
        <v>164</v>
      </c>
      <c r="F6676" s="6">
        <v>161</v>
      </c>
    </row>
    <row r="6677" spans="2:6" x14ac:dyDescent="0.2">
      <c r="B6677" s="6" t="s">
        <v>47012</v>
      </c>
      <c r="C6677" s="6">
        <v>167</v>
      </c>
      <c r="D6677" s="6">
        <v>193</v>
      </c>
      <c r="E6677" s="6">
        <v>187</v>
      </c>
      <c r="F6677" s="6">
        <v>174</v>
      </c>
    </row>
    <row r="6678" spans="2:6" x14ac:dyDescent="0.2">
      <c r="B6678" s="6" t="s">
        <v>47013</v>
      </c>
      <c r="C6678" s="6">
        <v>127</v>
      </c>
      <c r="D6678" s="6">
        <v>267</v>
      </c>
      <c r="E6678" s="6">
        <v>252</v>
      </c>
      <c r="F6678" s="6">
        <v>153</v>
      </c>
    </row>
    <row r="6679" spans="2:6" x14ac:dyDescent="0.2">
      <c r="B6679" s="6" t="s">
        <v>47014</v>
      </c>
      <c r="C6679" s="6">
        <v>94</v>
      </c>
      <c r="D6679" s="6">
        <v>160</v>
      </c>
      <c r="E6679" s="6">
        <v>145</v>
      </c>
      <c r="F6679" s="6">
        <v>136</v>
      </c>
    </row>
    <row r="6680" spans="2:6" x14ac:dyDescent="0.2">
      <c r="B6680" s="6" t="s">
        <v>47015</v>
      </c>
      <c r="C6680" s="6">
        <v>123</v>
      </c>
      <c r="D6680" s="6">
        <v>163</v>
      </c>
      <c r="E6680" s="6">
        <v>151</v>
      </c>
      <c r="F6680" s="6">
        <v>173</v>
      </c>
    </row>
    <row r="6681" spans="2:6" x14ac:dyDescent="0.2">
      <c r="B6681" s="6" t="s">
        <v>47016</v>
      </c>
      <c r="C6681" s="6">
        <v>141</v>
      </c>
      <c r="D6681" s="6">
        <v>192</v>
      </c>
      <c r="E6681" s="6">
        <v>205</v>
      </c>
      <c r="F6681" s="6">
        <v>164</v>
      </c>
    </row>
    <row r="6682" spans="2:6" x14ac:dyDescent="0.2">
      <c r="B6682" s="6" t="s">
        <v>47017</v>
      </c>
      <c r="C6682" s="6">
        <v>133</v>
      </c>
      <c r="D6682" s="6">
        <v>133</v>
      </c>
      <c r="E6682" s="6">
        <v>122</v>
      </c>
      <c r="F6682" s="6">
        <v>129</v>
      </c>
    </row>
    <row r="6683" spans="2:6" x14ac:dyDescent="0.2">
      <c r="B6683" s="6" t="s">
        <v>47018</v>
      </c>
      <c r="C6683" s="6">
        <v>139</v>
      </c>
      <c r="D6683" s="6">
        <v>101</v>
      </c>
      <c r="E6683" s="6">
        <v>108</v>
      </c>
      <c r="F6683" s="6">
        <v>132</v>
      </c>
    </row>
    <row r="6684" spans="2:6" x14ac:dyDescent="0.2">
      <c r="B6684" s="6" t="s">
        <v>47019</v>
      </c>
      <c r="C6684" s="6">
        <v>147</v>
      </c>
      <c r="D6684" s="6">
        <v>134</v>
      </c>
      <c r="E6684" s="6">
        <v>152</v>
      </c>
      <c r="F6684" s="6">
        <v>150</v>
      </c>
    </row>
    <row r="6685" spans="2:6" x14ac:dyDescent="0.2">
      <c r="B6685" s="6" t="s">
        <v>47020</v>
      </c>
      <c r="C6685" s="6">
        <v>137</v>
      </c>
      <c r="D6685" s="6">
        <v>119</v>
      </c>
      <c r="E6685" s="6">
        <v>117</v>
      </c>
      <c r="F6685" s="6">
        <v>166</v>
      </c>
    </row>
    <row r="6686" spans="2:6" x14ac:dyDescent="0.2">
      <c r="B6686" s="6" t="s">
        <v>47021</v>
      </c>
      <c r="C6686" s="6">
        <v>138</v>
      </c>
      <c r="D6686" s="6">
        <v>186</v>
      </c>
      <c r="E6686" s="6">
        <v>152</v>
      </c>
      <c r="F6686" s="6">
        <v>135</v>
      </c>
    </row>
    <row r="6687" spans="2:6" x14ac:dyDescent="0.2">
      <c r="B6687" s="6" t="s">
        <v>47022</v>
      </c>
      <c r="C6687" s="6">
        <v>124</v>
      </c>
      <c r="D6687" s="6">
        <v>201</v>
      </c>
      <c r="E6687" s="6">
        <v>209</v>
      </c>
      <c r="F6687" s="6">
        <v>191</v>
      </c>
    </row>
    <row r="6688" spans="2:6" x14ac:dyDescent="0.2">
      <c r="B6688" s="6" t="s">
        <v>47023</v>
      </c>
      <c r="C6688" s="6">
        <v>155</v>
      </c>
      <c r="D6688" s="6">
        <v>167</v>
      </c>
      <c r="E6688" s="6">
        <v>159</v>
      </c>
      <c r="F6688" s="6">
        <v>166</v>
      </c>
    </row>
    <row r="6689" spans="2:6" x14ac:dyDescent="0.2">
      <c r="B6689" s="6" t="s">
        <v>47024</v>
      </c>
      <c r="C6689" s="6">
        <v>110</v>
      </c>
      <c r="D6689" s="6">
        <v>193</v>
      </c>
      <c r="E6689" s="6">
        <v>183</v>
      </c>
      <c r="F6689" s="6">
        <v>134</v>
      </c>
    </row>
    <row r="6690" spans="2:6" x14ac:dyDescent="0.2">
      <c r="B6690" s="6" t="s">
        <v>47025</v>
      </c>
      <c r="C6690" s="6">
        <v>160</v>
      </c>
      <c r="D6690" s="6">
        <v>221</v>
      </c>
      <c r="E6690" s="6">
        <v>200</v>
      </c>
      <c r="F6690" s="6">
        <v>159</v>
      </c>
    </row>
    <row r="6691" spans="2:6" x14ac:dyDescent="0.2">
      <c r="B6691" s="6" t="s">
        <v>47026</v>
      </c>
      <c r="C6691" s="6">
        <v>106</v>
      </c>
      <c r="D6691" s="6">
        <v>159</v>
      </c>
      <c r="E6691" s="6">
        <v>145</v>
      </c>
      <c r="F6691" s="6">
        <v>164</v>
      </c>
    </row>
    <row r="6692" spans="2:6" x14ac:dyDescent="0.2">
      <c r="B6692" s="6" t="s">
        <v>47027</v>
      </c>
      <c r="C6692" s="6">
        <v>186</v>
      </c>
      <c r="D6692" s="6">
        <v>79</v>
      </c>
      <c r="E6692" s="6">
        <v>92</v>
      </c>
      <c r="F6692" s="6">
        <v>208</v>
      </c>
    </row>
    <row r="6693" spans="2:6" x14ac:dyDescent="0.2">
      <c r="B6693" s="6" t="s">
        <v>47028</v>
      </c>
      <c r="C6693" s="6">
        <v>138</v>
      </c>
      <c r="D6693" s="6">
        <v>266</v>
      </c>
      <c r="E6693" s="6">
        <v>245</v>
      </c>
      <c r="F6693" s="6">
        <v>150</v>
      </c>
    </row>
    <row r="6694" spans="2:6" x14ac:dyDescent="0.2">
      <c r="B6694" s="6" t="s">
        <v>47029</v>
      </c>
      <c r="C6694" s="6">
        <v>185</v>
      </c>
      <c r="D6694" s="6">
        <v>158</v>
      </c>
      <c r="E6694" s="6">
        <v>141</v>
      </c>
      <c r="F6694" s="6">
        <v>242</v>
      </c>
    </row>
    <row r="6695" spans="2:6" x14ac:dyDescent="0.2">
      <c r="B6695" s="6" t="s">
        <v>47030</v>
      </c>
      <c r="C6695" s="6">
        <v>101</v>
      </c>
      <c r="D6695" s="6">
        <v>175</v>
      </c>
      <c r="E6695" s="6">
        <v>155</v>
      </c>
      <c r="F6695" s="6">
        <v>160</v>
      </c>
    </row>
    <row r="6696" spans="2:6" x14ac:dyDescent="0.2">
      <c r="B6696" s="6" t="s">
        <v>47031</v>
      </c>
      <c r="C6696" s="6">
        <v>110</v>
      </c>
      <c r="D6696" s="6">
        <v>163</v>
      </c>
      <c r="E6696" s="6">
        <v>168</v>
      </c>
      <c r="F6696" s="6">
        <v>159</v>
      </c>
    </row>
    <row r="6697" spans="2:6" x14ac:dyDescent="0.2">
      <c r="B6697" s="6" t="s">
        <v>47032</v>
      </c>
      <c r="C6697" s="6">
        <v>200</v>
      </c>
      <c r="D6697" s="6">
        <v>165</v>
      </c>
      <c r="E6697" s="6">
        <v>141</v>
      </c>
      <c r="F6697" s="6">
        <v>194</v>
      </c>
    </row>
    <row r="6698" spans="2:6" x14ac:dyDescent="0.2">
      <c r="B6698" s="6" t="s">
        <v>47033</v>
      </c>
      <c r="C6698" s="6">
        <v>150</v>
      </c>
      <c r="D6698" s="6">
        <v>175</v>
      </c>
      <c r="E6698" s="6">
        <v>165</v>
      </c>
      <c r="F6698" s="6">
        <v>160</v>
      </c>
    </row>
    <row r="6699" spans="2:6" x14ac:dyDescent="0.2">
      <c r="B6699" s="6" t="s">
        <v>47034</v>
      </c>
      <c r="C6699" s="6">
        <v>139</v>
      </c>
      <c r="D6699" s="6">
        <v>160</v>
      </c>
      <c r="E6699" s="6">
        <v>158</v>
      </c>
      <c r="F6699" s="6">
        <v>156</v>
      </c>
    </row>
    <row r="6700" spans="2:6" x14ac:dyDescent="0.2">
      <c r="B6700" s="6" t="s">
        <v>47035</v>
      </c>
      <c r="C6700" s="6">
        <v>38</v>
      </c>
      <c r="D6700" s="6">
        <v>164</v>
      </c>
      <c r="E6700" s="6">
        <v>175</v>
      </c>
      <c r="F6700" s="6">
        <v>80</v>
      </c>
    </row>
    <row r="6701" spans="2:6" x14ac:dyDescent="0.2">
      <c r="B6701" s="6" t="s">
        <v>47036</v>
      </c>
      <c r="C6701" s="6">
        <v>156</v>
      </c>
      <c r="D6701" s="6">
        <v>134</v>
      </c>
      <c r="E6701" s="6">
        <v>125</v>
      </c>
      <c r="F6701" s="6">
        <v>177</v>
      </c>
    </row>
    <row r="6702" spans="2:6" x14ac:dyDescent="0.2">
      <c r="B6702" s="6" t="s">
        <v>47037</v>
      </c>
      <c r="C6702" s="6">
        <v>160</v>
      </c>
      <c r="D6702" s="6">
        <v>206</v>
      </c>
      <c r="E6702" s="6">
        <v>214</v>
      </c>
      <c r="F6702" s="6">
        <v>200</v>
      </c>
    </row>
    <row r="6703" spans="2:6" x14ac:dyDescent="0.2">
      <c r="B6703" s="6" t="s">
        <v>47038</v>
      </c>
      <c r="C6703" s="6">
        <v>142</v>
      </c>
      <c r="D6703" s="6">
        <v>229</v>
      </c>
      <c r="E6703" s="6">
        <v>188</v>
      </c>
      <c r="F6703" s="6">
        <v>150</v>
      </c>
    </row>
    <row r="6704" spans="2:6" x14ac:dyDescent="0.2">
      <c r="B6704" s="6" t="s">
        <v>47039</v>
      </c>
      <c r="C6704" s="6">
        <v>135</v>
      </c>
      <c r="D6704" s="6">
        <v>154</v>
      </c>
      <c r="E6704" s="6">
        <v>152</v>
      </c>
      <c r="F6704" s="6">
        <v>132</v>
      </c>
    </row>
    <row r="6705" spans="2:6" x14ac:dyDescent="0.2">
      <c r="B6705" s="6" t="s">
        <v>47040</v>
      </c>
      <c r="C6705" s="6">
        <v>157</v>
      </c>
      <c r="D6705" s="6">
        <v>129</v>
      </c>
      <c r="E6705" s="6">
        <v>150</v>
      </c>
      <c r="F6705" s="6">
        <v>180</v>
      </c>
    </row>
    <row r="6706" spans="2:6" x14ac:dyDescent="0.2">
      <c r="B6706" s="6" t="s">
        <v>47041</v>
      </c>
      <c r="C6706" s="6">
        <v>158</v>
      </c>
      <c r="D6706" s="6">
        <v>231</v>
      </c>
      <c r="E6706" s="6">
        <v>253</v>
      </c>
      <c r="F6706" s="6">
        <v>210</v>
      </c>
    </row>
    <row r="6707" spans="2:6" x14ac:dyDescent="0.2">
      <c r="B6707" s="6" t="s">
        <v>47042</v>
      </c>
      <c r="C6707" s="6">
        <v>179</v>
      </c>
      <c r="D6707" s="6">
        <v>175</v>
      </c>
      <c r="E6707" s="6">
        <v>205</v>
      </c>
      <c r="F6707" s="6">
        <v>198</v>
      </c>
    </row>
    <row r="6708" spans="2:6" x14ac:dyDescent="0.2">
      <c r="B6708" s="6" t="s">
        <v>47043</v>
      </c>
      <c r="C6708" s="6">
        <v>168</v>
      </c>
      <c r="D6708" s="6">
        <v>161</v>
      </c>
      <c r="E6708" s="6">
        <v>141</v>
      </c>
      <c r="F6708" s="6">
        <v>186</v>
      </c>
    </row>
    <row r="6709" spans="2:6" x14ac:dyDescent="0.2">
      <c r="B6709" s="6" t="s">
        <v>47044</v>
      </c>
      <c r="C6709" s="6">
        <v>135</v>
      </c>
      <c r="D6709" s="6">
        <v>155</v>
      </c>
      <c r="E6709" s="6">
        <v>159</v>
      </c>
      <c r="F6709" s="6">
        <v>192</v>
      </c>
    </row>
    <row r="6710" spans="2:6" x14ac:dyDescent="0.2">
      <c r="B6710" s="6" t="s">
        <v>47045</v>
      </c>
      <c r="C6710" s="6">
        <v>145</v>
      </c>
      <c r="D6710" s="6">
        <v>160</v>
      </c>
      <c r="E6710" s="6">
        <v>170</v>
      </c>
      <c r="F6710" s="6">
        <v>142</v>
      </c>
    </row>
    <row r="6711" spans="2:6" x14ac:dyDescent="0.2">
      <c r="B6711" s="6" t="s">
        <v>47046</v>
      </c>
      <c r="C6711" s="6">
        <v>111</v>
      </c>
      <c r="D6711" s="6">
        <v>190</v>
      </c>
      <c r="E6711" s="6">
        <v>177</v>
      </c>
      <c r="F6711" s="6">
        <v>169</v>
      </c>
    </row>
    <row r="6712" spans="2:6" x14ac:dyDescent="0.2">
      <c r="B6712" s="6" t="s">
        <v>47047</v>
      </c>
      <c r="C6712" s="6">
        <v>153</v>
      </c>
      <c r="D6712" s="6">
        <v>159</v>
      </c>
      <c r="E6712" s="6">
        <v>160</v>
      </c>
      <c r="F6712" s="6">
        <v>154</v>
      </c>
    </row>
    <row r="6713" spans="2:6" x14ac:dyDescent="0.2">
      <c r="B6713" s="6" t="s">
        <v>47048</v>
      </c>
      <c r="C6713" s="6">
        <v>162</v>
      </c>
      <c r="D6713" s="6">
        <v>139</v>
      </c>
      <c r="E6713" s="6">
        <v>101</v>
      </c>
      <c r="F6713" s="6">
        <v>195</v>
      </c>
    </row>
    <row r="6714" spans="2:6" x14ac:dyDescent="0.2">
      <c r="B6714" s="6" t="s">
        <v>47049</v>
      </c>
      <c r="C6714" s="6">
        <v>216</v>
      </c>
      <c r="D6714" s="6">
        <v>205</v>
      </c>
      <c r="E6714" s="6">
        <v>247</v>
      </c>
      <c r="F6714" s="6">
        <v>183</v>
      </c>
    </row>
    <row r="6715" spans="2:6" x14ac:dyDescent="0.2">
      <c r="B6715" s="6" t="s">
        <v>47050</v>
      </c>
      <c r="C6715" s="6">
        <v>173</v>
      </c>
      <c r="D6715" s="6">
        <v>169</v>
      </c>
      <c r="E6715" s="6">
        <v>152</v>
      </c>
      <c r="F6715" s="6">
        <v>177</v>
      </c>
    </row>
    <row r="6716" spans="2:6" x14ac:dyDescent="0.2">
      <c r="B6716" s="6" t="s">
        <v>47051</v>
      </c>
      <c r="C6716" s="6">
        <v>129</v>
      </c>
      <c r="D6716" s="6">
        <v>154</v>
      </c>
      <c r="E6716" s="6">
        <v>151</v>
      </c>
      <c r="F6716" s="6">
        <v>151</v>
      </c>
    </row>
    <row r="6717" spans="2:6" x14ac:dyDescent="0.2">
      <c r="B6717" s="6" t="s">
        <v>47052</v>
      </c>
      <c r="C6717" s="6">
        <v>130</v>
      </c>
      <c r="D6717" s="6">
        <v>203</v>
      </c>
      <c r="E6717" s="6">
        <v>196</v>
      </c>
      <c r="F6717" s="6">
        <v>161</v>
      </c>
    </row>
    <row r="6718" spans="2:6" x14ac:dyDescent="0.2">
      <c r="B6718" s="6" t="s">
        <v>47053</v>
      </c>
      <c r="C6718" s="6">
        <v>119</v>
      </c>
      <c r="D6718" s="6">
        <v>180</v>
      </c>
      <c r="E6718" s="6">
        <v>145</v>
      </c>
      <c r="F6718" s="6">
        <v>132</v>
      </c>
    </row>
    <row r="6719" spans="2:6" x14ac:dyDescent="0.2">
      <c r="B6719" s="6" t="s">
        <v>47054</v>
      </c>
      <c r="C6719" s="6">
        <v>157</v>
      </c>
      <c r="D6719" s="6">
        <v>163</v>
      </c>
      <c r="E6719" s="6">
        <v>150</v>
      </c>
      <c r="F6719" s="6">
        <v>165</v>
      </c>
    </row>
    <row r="6720" spans="2:6" x14ac:dyDescent="0.2">
      <c r="B6720" s="6" t="s">
        <v>47055</v>
      </c>
      <c r="C6720" s="6">
        <v>175</v>
      </c>
      <c r="D6720" s="6">
        <v>150</v>
      </c>
      <c r="E6720" s="6">
        <v>148</v>
      </c>
      <c r="F6720" s="6">
        <v>119</v>
      </c>
    </row>
    <row r="6721" spans="2:6" x14ac:dyDescent="0.2">
      <c r="B6721" s="6" t="s">
        <v>47056</v>
      </c>
      <c r="C6721" s="6">
        <v>110</v>
      </c>
      <c r="D6721" s="6">
        <v>128</v>
      </c>
      <c r="E6721" s="6">
        <v>147</v>
      </c>
      <c r="F6721" s="6">
        <v>152</v>
      </c>
    </row>
    <row r="6722" spans="2:6" x14ac:dyDescent="0.2">
      <c r="B6722" s="6" t="s">
        <v>47057</v>
      </c>
      <c r="C6722" s="6">
        <v>107</v>
      </c>
      <c r="D6722" s="6">
        <v>180</v>
      </c>
      <c r="E6722" s="6">
        <v>220</v>
      </c>
      <c r="F6722" s="6">
        <v>101</v>
      </c>
    </row>
    <row r="6723" spans="2:6" x14ac:dyDescent="0.2">
      <c r="B6723" s="6" t="s">
        <v>47058</v>
      </c>
      <c r="C6723" s="6">
        <v>172</v>
      </c>
      <c r="D6723" s="6">
        <v>168</v>
      </c>
      <c r="E6723" s="6">
        <v>183</v>
      </c>
      <c r="F6723" s="6">
        <v>179</v>
      </c>
    </row>
    <row r="6724" spans="2:6" x14ac:dyDescent="0.2">
      <c r="B6724" s="6" t="s">
        <v>47059</v>
      </c>
      <c r="C6724" s="6">
        <v>144</v>
      </c>
      <c r="D6724" s="6">
        <v>216</v>
      </c>
      <c r="E6724" s="6">
        <v>209</v>
      </c>
      <c r="F6724" s="6">
        <v>162</v>
      </c>
    </row>
    <row r="6725" spans="2:6" x14ac:dyDescent="0.2">
      <c r="B6725" s="6" t="s">
        <v>47060</v>
      </c>
      <c r="C6725" s="6">
        <v>155</v>
      </c>
      <c r="D6725" s="6">
        <v>178</v>
      </c>
      <c r="E6725" s="6">
        <v>193</v>
      </c>
      <c r="F6725" s="6">
        <v>200</v>
      </c>
    </row>
    <row r="6726" spans="2:6" x14ac:dyDescent="0.2">
      <c r="B6726" s="6" t="s">
        <v>47061</v>
      </c>
      <c r="C6726" s="6">
        <v>133</v>
      </c>
      <c r="D6726" s="6">
        <v>133</v>
      </c>
      <c r="E6726" s="6">
        <v>162</v>
      </c>
      <c r="F6726" s="6">
        <v>159</v>
      </c>
    </row>
    <row r="6727" spans="2:6" x14ac:dyDescent="0.2">
      <c r="B6727" s="6" t="s">
        <v>47062</v>
      </c>
      <c r="C6727" s="6">
        <v>147</v>
      </c>
      <c r="D6727" s="6">
        <v>157</v>
      </c>
      <c r="E6727" s="6">
        <v>147</v>
      </c>
      <c r="F6727" s="6">
        <v>162</v>
      </c>
    </row>
    <row r="6728" spans="2:6" x14ac:dyDescent="0.2">
      <c r="B6728" s="6" t="s">
        <v>47063</v>
      </c>
      <c r="C6728" s="6">
        <v>186</v>
      </c>
      <c r="D6728" s="6">
        <v>187</v>
      </c>
      <c r="E6728" s="6">
        <v>226</v>
      </c>
      <c r="F6728" s="6">
        <v>160</v>
      </c>
    </row>
    <row r="6729" spans="2:6" x14ac:dyDescent="0.2">
      <c r="B6729" s="6" t="s">
        <v>47064</v>
      </c>
      <c r="C6729" s="6">
        <v>127</v>
      </c>
      <c r="D6729" s="6">
        <v>215</v>
      </c>
      <c r="E6729" s="6">
        <v>241</v>
      </c>
      <c r="F6729" s="6">
        <v>122</v>
      </c>
    </row>
    <row r="6730" spans="2:6" x14ac:dyDescent="0.2">
      <c r="B6730" s="6" t="s">
        <v>47065</v>
      </c>
      <c r="C6730" s="6">
        <v>117</v>
      </c>
      <c r="D6730" s="6">
        <v>130</v>
      </c>
      <c r="E6730" s="6">
        <v>131</v>
      </c>
      <c r="F6730" s="6">
        <v>170</v>
      </c>
    </row>
    <row r="6731" spans="2:6" x14ac:dyDescent="0.2">
      <c r="B6731" s="6" t="s">
        <v>47066</v>
      </c>
      <c r="C6731" s="6">
        <v>172</v>
      </c>
      <c r="D6731" s="6">
        <v>196</v>
      </c>
      <c r="E6731" s="6">
        <v>177</v>
      </c>
      <c r="F6731" s="6">
        <v>157</v>
      </c>
    </row>
    <row r="6732" spans="2:6" x14ac:dyDescent="0.2">
      <c r="B6732" s="6" t="s">
        <v>47067</v>
      </c>
      <c r="C6732" s="6">
        <v>162</v>
      </c>
      <c r="D6732" s="6">
        <v>195</v>
      </c>
      <c r="E6732" s="6">
        <v>211</v>
      </c>
      <c r="F6732" s="6">
        <v>192</v>
      </c>
    </row>
    <row r="6733" spans="2:6" x14ac:dyDescent="0.2">
      <c r="B6733" s="6" t="s">
        <v>47068</v>
      </c>
      <c r="C6733" s="6">
        <v>118</v>
      </c>
      <c r="D6733" s="6">
        <v>172</v>
      </c>
      <c r="E6733" s="6">
        <v>188</v>
      </c>
      <c r="F6733" s="6">
        <v>79</v>
      </c>
    </row>
    <row r="6734" spans="2:6" x14ac:dyDescent="0.2">
      <c r="B6734" s="6" t="s">
        <v>47069</v>
      </c>
      <c r="C6734" s="6">
        <v>158</v>
      </c>
      <c r="D6734" s="6">
        <v>196</v>
      </c>
      <c r="E6734" s="6">
        <v>218</v>
      </c>
      <c r="F6734" s="6">
        <v>176</v>
      </c>
    </row>
    <row r="6735" spans="2:6" x14ac:dyDescent="0.2">
      <c r="B6735" s="6" t="s">
        <v>47070</v>
      </c>
      <c r="C6735" s="6">
        <v>150</v>
      </c>
      <c r="D6735" s="6">
        <v>150</v>
      </c>
      <c r="E6735" s="6">
        <v>162</v>
      </c>
      <c r="F6735" s="6">
        <v>168</v>
      </c>
    </row>
    <row r="6736" spans="2:6" x14ac:dyDescent="0.2">
      <c r="B6736" s="6" t="s">
        <v>47071</v>
      </c>
      <c r="C6736" s="6">
        <v>154</v>
      </c>
      <c r="D6736" s="6">
        <v>198</v>
      </c>
      <c r="E6736" s="6">
        <v>164</v>
      </c>
      <c r="F6736" s="6">
        <v>167</v>
      </c>
    </row>
    <row r="6737" spans="2:6" x14ac:dyDescent="0.2">
      <c r="B6737" s="6" t="s">
        <v>47072</v>
      </c>
      <c r="C6737" s="6">
        <v>169</v>
      </c>
      <c r="D6737" s="6">
        <v>206</v>
      </c>
      <c r="E6737" s="6">
        <v>193</v>
      </c>
      <c r="F6737" s="6">
        <v>148</v>
      </c>
    </row>
    <row r="6738" spans="2:6" x14ac:dyDescent="0.2">
      <c r="B6738" s="6" t="s">
        <v>47073</v>
      </c>
      <c r="C6738" s="6">
        <v>107</v>
      </c>
      <c r="D6738" s="6">
        <v>182</v>
      </c>
      <c r="E6738" s="6">
        <v>217</v>
      </c>
      <c r="F6738" s="6">
        <v>104</v>
      </c>
    </row>
    <row r="6739" spans="2:6" x14ac:dyDescent="0.2">
      <c r="B6739" s="6" t="s">
        <v>47074</v>
      </c>
      <c r="C6739" s="6">
        <v>151</v>
      </c>
      <c r="D6739" s="6">
        <v>173</v>
      </c>
      <c r="E6739" s="6">
        <v>187</v>
      </c>
      <c r="F6739" s="6">
        <v>175</v>
      </c>
    </row>
    <row r="6740" spans="2:6" x14ac:dyDescent="0.2">
      <c r="B6740" s="6" t="s">
        <v>47075</v>
      </c>
      <c r="C6740" s="6">
        <v>148</v>
      </c>
      <c r="D6740" s="6">
        <v>158</v>
      </c>
      <c r="E6740" s="6">
        <v>173</v>
      </c>
      <c r="F6740" s="6">
        <v>157</v>
      </c>
    </row>
    <row r="6741" spans="2:6" x14ac:dyDescent="0.2">
      <c r="B6741" s="6" t="s">
        <v>47076</v>
      </c>
      <c r="C6741" s="6">
        <v>148</v>
      </c>
      <c r="D6741" s="6">
        <v>153</v>
      </c>
      <c r="E6741" s="6">
        <v>160</v>
      </c>
      <c r="F6741" s="6">
        <v>178</v>
      </c>
    </row>
    <row r="6742" spans="2:6" x14ac:dyDescent="0.2">
      <c r="B6742" s="6" t="s">
        <v>47077</v>
      </c>
      <c r="C6742" s="6">
        <v>130</v>
      </c>
      <c r="D6742" s="6">
        <v>137</v>
      </c>
      <c r="E6742" s="6">
        <v>155</v>
      </c>
      <c r="F6742" s="6">
        <v>157</v>
      </c>
    </row>
    <row r="6743" spans="2:6" x14ac:dyDescent="0.2">
      <c r="B6743" s="6" t="s">
        <v>47078</v>
      </c>
      <c r="C6743" s="6">
        <v>186</v>
      </c>
      <c r="D6743" s="6">
        <v>194</v>
      </c>
      <c r="E6743" s="6">
        <v>186</v>
      </c>
      <c r="F6743" s="6">
        <v>183</v>
      </c>
    </row>
    <row r="6744" spans="2:6" x14ac:dyDescent="0.2">
      <c r="B6744" s="6" t="s">
        <v>47079</v>
      </c>
      <c r="C6744" s="6">
        <v>183</v>
      </c>
      <c r="D6744" s="6">
        <v>176</v>
      </c>
      <c r="E6744" s="6">
        <v>194</v>
      </c>
      <c r="F6744" s="6">
        <v>194</v>
      </c>
    </row>
    <row r="6745" spans="2:6" x14ac:dyDescent="0.2">
      <c r="B6745" s="6" t="s">
        <v>47080</v>
      </c>
      <c r="C6745" s="6">
        <v>166</v>
      </c>
      <c r="D6745" s="6">
        <v>131</v>
      </c>
      <c r="E6745" s="6">
        <v>140</v>
      </c>
      <c r="F6745" s="6">
        <v>177</v>
      </c>
    </row>
    <row r="6746" spans="2:6" x14ac:dyDescent="0.2">
      <c r="B6746" s="6" t="s">
        <v>47081</v>
      </c>
      <c r="C6746" s="6">
        <v>173</v>
      </c>
      <c r="D6746" s="6">
        <v>194</v>
      </c>
      <c r="E6746" s="6">
        <v>181</v>
      </c>
      <c r="F6746" s="6">
        <v>155</v>
      </c>
    </row>
    <row r="6747" spans="2:6" x14ac:dyDescent="0.2">
      <c r="B6747" s="6" t="s">
        <v>47082</v>
      </c>
      <c r="C6747" s="6">
        <v>129</v>
      </c>
      <c r="D6747" s="6">
        <v>84</v>
      </c>
      <c r="E6747" s="6">
        <v>127</v>
      </c>
      <c r="F6747" s="6">
        <v>148</v>
      </c>
    </row>
    <row r="6748" spans="2:6" x14ac:dyDescent="0.2">
      <c r="B6748" s="6" t="s">
        <v>47083</v>
      </c>
      <c r="C6748" s="6">
        <v>185</v>
      </c>
      <c r="D6748" s="6">
        <v>169</v>
      </c>
      <c r="E6748" s="6">
        <v>183</v>
      </c>
      <c r="F6748" s="6">
        <v>158</v>
      </c>
    </row>
    <row r="6749" spans="2:6" x14ac:dyDescent="0.2">
      <c r="B6749" s="6" t="s">
        <v>47084</v>
      </c>
      <c r="C6749" s="6">
        <v>138</v>
      </c>
      <c r="D6749" s="6">
        <v>173</v>
      </c>
      <c r="E6749" s="6">
        <v>191</v>
      </c>
      <c r="F6749" s="6">
        <v>162</v>
      </c>
    </row>
    <row r="6750" spans="2:6" x14ac:dyDescent="0.2">
      <c r="B6750" s="6" t="s">
        <v>47085</v>
      </c>
      <c r="C6750" s="6">
        <v>155</v>
      </c>
      <c r="D6750" s="6">
        <v>123</v>
      </c>
      <c r="E6750" s="6">
        <v>178</v>
      </c>
      <c r="F6750" s="6">
        <v>141</v>
      </c>
    </row>
    <row r="6751" spans="2:6" x14ac:dyDescent="0.2">
      <c r="B6751" s="6" t="s">
        <v>47086</v>
      </c>
      <c r="C6751" s="6">
        <v>135</v>
      </c>
      <c r="D6751" s="6">
        <v>159</v>
      </c>
      <c r="E6751" s="6">
        <v>168</v>
      </c>
      <c r="F6751" s="6">
        <v>159</v>
      </c>
    </row>
    <row r="6752" spans="2:6" x14ac:dyDescent="0.2">
      <c r="B6752" s="6" t="s">
        <v>47087</v>
      </c>
      <c r="C6752" s="6">
        <v>128</v>
      </c>
      <c r="D6752" s="6">
        <v>139</v>
      </c>
      <c r="E6752" s="6">
        <v>191</v>
      </c>
      <c r="F6752" s="6">
        <v>178</v>
      </c>
    </row>
    <row r="6753" spans="2:6" x14ac:dyDescent="0.2">
      <c r="B6753" s="6" t="s">
        <v>47088</v>
      </c>
      <c r="C6753" s="6">
        <v>161</v>
      </c>
      <c r="D6753" s="6">
        <v>173</v>
      </c>
      <c r="E6753" s="6">
        <v>178</v>
      </c>
      <c r="F6753" s="6">
        <v>163</v>
      </c>
    </row>
    <row r="6754" spans="2:6" x14ac:dyDescent="0.2">
      <c r="B6754" s="6" t="s">
        <v>47089</v>
      </c>
      <c r="C6754" s="6">
        <v>121</v>
      </c>
      <c r="D6754" s="6">
        <v>114</v>
      </c>
      <c r="E6754" s="6">
        <v>130</v>
      </c>
      <c r="F6754" s="6">
        <v>128</v>
      </c>
    </row>
    <row r="6755" spans="2:6" x14ac:dyDescent="0.2">
      <c r="B6755" s="6" t="s">
        <v>47090</v>
      </c>
      <c r="C6755" s="6">
        <v>123</v>
      </c>
      <c r="D6755" s="6">
        <v>146</v>
      </c>
      <c r="E6755" s="6">
        <v>168</v>
      </c>
      <c r="F6755" s="6">
        <v>126</v>
      </c>
    </row>
    <row r="6756" spans="2:6" x14ac:dyDescent="0.2">
      <c r="B6756" s="6" t="s">
        <v>47091</v>
      </c>
      <c r="C6756" s="6">
        <v>121</v>
      </c>
      <c r="D6756" s="6">
        <v>198</v>
      </c>
      <c r="E6756" s="6">
        <v>208</v>
      </c>
      <c r="F6756" s="6">
        <v>129</v>
      </c>
    </row>
    <row r="6757" spans="2:6" x14ac:dyDescent="0.2">
      <c r="B6757" s="6" t="s">
        <v>47092</v>
      </c>
      <c r="C6757" s="6">
        <v>164</v>
      </c>
      <c r="D6757" s="6">
        <v>157</v>
      </c>
      <c r="E6757" s="6">
        <v>190</v>
      </c>
      <c r="F6757" s="6">
        <v>147</v>
      </c>
    </row>
    <row r="6758" spans="2:6" x14ac:dyDescent="0.2">
      <c r="B6758" s="6" t="s">
        <v>47093</v>
      </c>
      <c r="C6758" s="6">
        <v>127</v>
      </c>
      <c r="D6758" s="6">
        <v>129</v>
      </c>
      <c r="E6758" s="6">
        <v>154</v>
      </c>
      <c r="F6758" s="6">
        <v>141</v>
      </c>
    </row>
    <row r="6759" spans="2:6" x14ac:dyDescent="0.2">
      <c r="B6759" s="6" t="s">
        <v>47094</v>
      </c>
      <c r="C6759" s="6">
        <v>147</v>
      </c>
      <c r="D6759" s="6">
        <v>154</v>
      </c>
      <c r="E6759" s="6">
        <v>179</v>
      </c>
      <c r="F6759" s="6">
        <v>152</v>
      </c>
    </row>
    <row r="6760" spans="2:6" x14ac:dyDescent="0.2">
      <c r="B6760" s="6" t="s">
        <v>47095</v>
      </c>
      <c r="C6760" s="6">
        <v>112</v>
      </c>
      <c r="D6760" s="6">
        <v>186</v>
      </c>
      <c r="E6760" s="6">
        <v>158</v>
      </c>
      <c r="F6760" s="6">
        <v>112</v>
      </c>
    </row>
    <row r="6761" spans="2:6" x14ac:dyDescent="0.2">
      <c r="B6761" s="6" t="s">
        <v>47096</v>
      </c>
      <c r="C6761" s="6">
        <v>161</v>
      </c>
      <c r="D6761" s="6">
        <v>176</v>
      </c>
      <c r="E6761" s="6">
        <v>177</v>
      </c>
      <c r="F6761" s="6">
        <v>189</v>
      </c>
    </row>
    <row r="6762" spans="2:6" x14ac:dyDescent="0.2">
      <c r="B6762" s="6" t="s">
        <v>47097</v>
      </c>
      <c r="C6762" s="6">
        <v>177</v>
      </c>
      <c r="D6762" s="6">
        <v>137</v>
      </c>
      <c r="E6762" s="6">
        <v>168</v>
      </c>
      <c r="F6762" s="6">
        <v>167</v>
      </c>
    </row>
    <row r="6763" spans="2:6" x14ac:dyDescent="0.2">
      <c r="B6763" s="6" t="s">
        <v>47098</v>
      </c>
      <c r="C6763" s="6">
        <v>123</v>
      </c>
      <c r="D6763" s="6">
        <v>174</v>
      </c>
      <c r="E6763" s="6">
        <v>187</v>
      </c>
      <c r="F6763" s="6">
        <v>135</v>
      </c>
    </row>
    <row r="6764" spans="2:6" x14ac:dyDescent="0.2">
      <c r="B6764" s="6" t="s">
        <v>47099</v>
      </c>
      <c r="C6764" s="6">
        <v>136</v>
      </c>
      <c r="D6764" s="6">
        <v>192</v>
      </c>
      <c r="E6764" s="6">
        <v>184</v>
      </c>
      <c r="F6764" s="6">
        <v>162</v>
      </c>
    </row>
    <row r="6765" spans="2:6" x14ac:dyDescent="0.2">
      <c r="B6765" s="6" t="s">
        <v>47100</v>
      </c>
      <c r="C6765" s="6">
        <v>166</v>
      </c>
      <c r="D6765" s="6">
        <v>149</v>
      </c>
      <c r="E6765" s="6">
        <v>179</v>
      </c>
      <c r="F6765" s="6">
        <v>174</v>
      </c>
    </row>
    <row r="6766" spans="2:6" x14ac:dyDescent="0.2">
      <c r="B6766" s="6" t="s">
        <v>47101</v>
      </c>
      <c r="C6766" s="6">
        <v>145</v>
      </c>
      <c r="D6766" s="6">
        <v>147</v>
      </c>
      <c r="E6766" s="6">
        <v>133</v>
      </c>
      <c r="F6766" s="6">
        <v>165</v>
      </c>
    </row>
    <row r="6767" spans="2:6" x14ac:dyDescent="0.2">
      <c r="B6767" s="6" t="s">
        <v>47102</v>
      </c>
      <c r="C6767" s="6">
        <v>148</v>
      </c>
      <c r="D6767" s="6">
        <v>144</v>
      </c>
      <c r="E6767" s="6">
        <v>150</v>
      </c>
      <c r="F6767" s="6">
        <v>147</v>
      </c>
    </row>
    <row r="6768" spans="2:6" x14ac:dyDescent="0.2">
      <c r="B6768" s="6" t="s">
        <v>47103</v>
      </c>
      <c r="C6768" s="6">
        <v>158</v>
      </c>
      <c r="D6768" s="6">
        <v>148</v>
      </c>
      <c r="E6768" s="6">
        <v>164</v>
      </c>
      <c r="F6768" s="6">
        <v>158</v>
      </c>
    </row>
    <row r="6769" spans="2:6" x14ac:dyDescent="0.2">
      <c r="B6769" s="6" t="s">
        <v>47104</v>
      </c>
      <c r="C6769" s="6">
        <v>146</v>
      </c>
      <c r="D6769" s="6">
        <v>124</v>
      </c>
      <c r="E6769" s="6">
        <v>117</v>
      </c>
      <c r="F6769" s="6">
        <v>168</v>
      </c>
    </row>
    <row r="6770" spans="2:6" x14ac:dyDescent="0.2">
      <c r="B6770" s="6" t="s">
        <v>47105</v>
      </c>
      <c r="C6770" s="6">
        <v>134</v>
      </c>
      <c r="D6770" s="6">
        <v>170</v>
      </c>
      <c r="E6770" s="6">
        <v>167</v>
      </c>
      <c r="F6770" s="6">
        <v>165</v>
      </c>
    </row>
    <row r="6771" spans="2:6" x14ac:dyDescent="0.2">
      <c r="B6771" s="6" t="s">
        <v>47106</v>
      </c>
      <c r="C6771" s="6">
        <v>145</v>
      </c>
      <c r="D6771" s="6">
        <v>91</v>
      </c>
      <c r="E6771" s="6">
        <v>67</v>
      </c>
      <c r="F6771" s="6">
        <v>163</v>
      </c>
    </row>
    <row r="6772" spans="2:6" x14ac:dyDescent="0.2">
      <c r="B6772" s="6" t="s">
        <v>47107</v>
      </c>
      <c r="C6772" s="6">
        <v>155</v>
      </c>
      <c r="D6772" s="6">
        <v>138</v>
      </c>
      <c r="E6772" s="6">
        <v>137</v>
      </c>
      <c r="F6772" s="6">
        <v>148</v>
      </c>
    </row>
    <row r="6773" spans="2:6" x14ac:dyDescent="0.2">
      <c r="B6773" s="6" t="s">
        <v>47108</v>
      </c>
      <c r="C6773" s="6">
        <v>140</v>
      </c>
      <c r="D6773" s="6">
        <v>168</v>
      </c>
      <c r="E6773" s="6">
        <v>193</v>
      </c>
      <c r="F6773" s="6">
        <v>141</v>
      </c>
    </row>
    <row r="6774" spans="2:6" x14ac:dyDescent="0.2">
      <c r="B6774" s="6" t="s">
        <v>47109</v>
      </c>
      <c r="C6774" s="6">
        <v>138</v>
      </c>
      <c r="D6774" s="6">
        <v>248</v>
      </c>
      <c r="E6774" s="6">
        <v>245</v>
      </c>
      <c r="F6774" s="6">
        <v>138</v>
      </c>
    </row>
    <row r="6775" spans="2:6" x14ac:dyDescent="0.2">
      <c r="B6775" s="6" t="s">
        <v>47110</v>
      </c>
      <c r="C6775" s="6">
        <v>131</v>
      </c>
      <c r="D6775" s="6">
        <v>197</v>
      </c>
      <c r="E6775" s="6">
        <v>135</v>
      </c>
      <c r="F6775" s="6">
        <v>159</v>
      </c>
    </row>
    <row r="6776" spans="2:6" x14ac:dyDescent="0.2">
      <c r="B6776" s="6" t="s">
        <v>47111</v>
      </c>
      <c r="C6776" s="6">
        <v>165</v>
      </c>
      <c r="D6776" s="6">
        <v>188</v>
      </c>
      <c r="E6776" s="6">
        <v>214</v>
      </c>
      <c r="F6776" s="6">
        <v>171</v>
      </c>
    </row>
    <row r="6777" spans="2:6" x14ac:dyDescent="0.2">
      <c r="B6777" s="6" t="s">
        <v>47112</v>
      </c>
      <c r="C6777" s="6">
        <v>181</v>
      </c>
      <c r="D6777" s="6">
        <v>214</v>
      </c>
      <c r="E6777" s="6">
        <v>205</v>
      </c>
      <c r="F6777" s="6">
        <v>185</v>
      </c>
    </row>
    <row r="6778" spans="2:6" x14ac:dyDescent="0.2">
      <c r="B6778" s="6" t="s">
        <v>47113</v>
      </c>
      <c r="C6778" s="6">
        <v>126</v>
      </c>
      <c r="D6778" s="6">
        <v>225</v>
      </c>
      <c r="E6778" s="6">
        <v>278</v>
      </c>
      <c r="F6778" s="6">
        <v>133</v>
      </c>
    </row>
    <row r="6779" spans="2:6" x14ac:dyDescent="0.2">
      <c r="B6779" s="6" t="s">
        <v>47114</v>
      </c>
      <c r="C6779" s="6">
        <v>118</v>
      </c>
      <c r="D6779" s="6">
        <v>124</v>
      </c>
      <c r="E6779" s="6">
        <v>175</v>
      </c>
      <c r="F6779" s="6">
        <v>128</v>
      </c>
    </row>
    <row r="6780" spans="2:6" x14ac:dyDescent="0.2">
      <c r="B6780" s="6" t="s">
        <v>47115</v>
      </c>
      <c r="C6780" s="6">
        <v>140</v>
      </c>
      <c r="D6780" s="6">
        <v>143</v>
      </c>
      <c r="E6780" s="6">
        <v>162</v>
      </c>
      <c r="F6780" s="6">
        <v>180</v>
      </c>
    </row>
    <row r="6781" spans="2:6" x14ac:dyDescent="0.2">
      <c r="B6781" s="6" t="s">
        <v>47116</v>
      </c>
      <c r="C6781" s="6">
        <v>147</v>
      </c>
      <c r="D6781" s="6">
        <v>202</v>
      </c>
      <c r="E6781" s="6">
        <v>205</v>
      </c>
      <c r="F6781" s="6">
        <v>180</v>
      </c>
    </row>
    <row r="6782" spans="2:6" x14ac:dyDescent="0.2">
      <c r="B6782" s="6" t="s">
        <v>47117</v>
      </c>
      <c r="C6782" s="6">
        <v>137</v>
      </c>
      <c r="D6782" s="6">
        <v>152</v>
      </c>
      <c r="E6782" s="6">
        <v>174</v>
      </c>
      <c r="F6782" s="6">
        <v>119</v>
      </c>
    </row>
    <row r="6783" spans="2:6" x14ac:dyDescent="0.2">
      <c r="B6783" s="6" t="s">
        <v>47118</v>
      </c>
      <c r="C6783" s="6">
        <v>130</v>
      </c>
      <c r="D6783" s="6">
        <v>106</v>
      </c>
      <c r="E6783" s="6">
        <v>100</v>
      </c>
      <c r="F6783" s="6">
        <v>158</v>
      </c>
    </row>
    <row r="6784" spans="2:6" x14ac:dyDescent="0.2">
      <c r="B6784" s="6" t="s">
        <v>47119</v>
      </c>
      <c r="C6784" s="6">
        <v>148</v>
      </c>
      <c r="D6784" s="6">
        <v>180</v>
      </c>
      <c r="E6784" s="6">
        <v>142</v>
      </c>
      <c r="F6784" s="6">
        <v>133</v>
      </c>
    </row>
    <row r="6785" spans="2:6" x14ac:dyDescent="0.2">
      <c r="B6785" s="6" t="s">
        <v>47120</v>
      </c>
      <c r="C6785" s="6">
        <v>104</v>
      </c>
      <c r="D6785" s="6">
        <v>136</v>
      </c>
      <c r="E6785" s="6">
        <v>132</v>
      </c>
      <c r="F6785" s="6">
        <v>129</v>
      </c>
    </row>
    <row r="6786" spans="2:6" x14ac:dyDescent="0.2">
      <c r="B6786" s="6" t="s">
        <v>47121</v>
      </c>
      <c r="C6786" s="6">
        <v>128</v>
      </c>
      <c r="D6786" s="6">
        <v>163</v>
      </c>
      <c r="E6786" s="6">
        <v>156</v>
      </c>
      <c r="F6786" s="6">
        <v>150</v>
      </c>
    </row>
    <row r="6787" spans="2:6" x14ac:dyDescent="0.2">
      <c r="B6787" s="6" t="s">
        <v>47122</v>
      </c>
      <c r="C6787" s="6">
        <v>138</v>
      </c>
      <c r="D6787" s="6">
        <v>235</v>
      </c>
      <c r="E6787" s="6">
        <v>209</v>
      </c>
      <c r="F6787" s="6">
        <v>204</v>
      </c>
    </row>
    <row r="6788" spans="2:6" x14ac:dyDescent="0.2">
      <c r="B6788" s="6" t="s">
        <v>47123</v>
      </c>
      <c r="C6788" s="6">
        <v>135</v>
      </c>
      <c r="D6788" s="6">
        <v>193</v>
      </c>
      <c r="E6788" s="6">
        <v>212</v>
      </c>
      <c r="F6788" s="6">
        <v>142</v>
      </c>
    </row>
    <row r="6789" spans="2:6" x14ac:dyDescent="0.2">
      <c r="B6789" s="6" t="s">
        <v>47124</v>
      </c>
      <c r="C6789" s="6">
        <v>132</v>
      </c>
      <c r="D6789" s="6">
        <v>193</v>
      </c>
      <c r="E6789" s="6">
        <v>181</v>
      </c>
      <c r="F6789" s="6">
        <v>162</v>
      </c>
    </row>
    <row r="6790" spans="2:6" x14ac:dyDescent="0.2">
      <c r="B6790" s="6" t="s">
        <v>47125</v>
      </c>
      <c r="C6790" s="6">
        <v>152</v>
      </c>
      <c r="D6790" s="6">
        <v>200</v>
      </c>
      <c r="E6790" s="6">
        <v>220</v>
      </c>
      <c r="F6790" s="6">
        <v>169</v>
      </c>
    </row>
    <row r="6791" spans="2:6" x14ac:dyDescent="0.2">
      <c r="B6791" s="6" t="s">
        <v>47126</v>
      </c>
      <c r="C6791" s="6">
        <v>149</v>
      </c>
      <c r="D6791" s="6">
        <v>147</v>
      </c>
      <c r="E6791" s="6">
        <v>149</v>
      </c>
      <c r="F6791" s="6">
        <v>159</v>
      </c>
    </row>
    <row r="6792" spans="2:6" x14ac:dyDescent="0.2">
      <c r="B6792" s="6" t="s">
        <v>47127</v>
      </c>
      <c r="C6792" s="6">
        <v>194</v>
      </c>
      <c r="D6792" s="6">
        <v>101</v>
      </c>
      <c r="E6792" s="6">
        <v>81</v>
      </c>
      <c r="F6792" s="6">
        <v>181</v>
      </c>
    </row>
    <row r="6793" spans="2:6" x14ac:dyDescent="0.2">
      <c r="B6793" s="6" t="s">
        <v>47128</v>
      </c>
      <c r="C6793" s="6">
        <v>127</v>
      </c>
      <c r="D6793" s="6">
        <v>229</v>
      </c>
      <c r="E6793" s="6">
        <v>235</v>
      </c>
      <c r="F6793" s="6">
        <v>146</v>
      </c>
    </row>
    <row r="6794" spans="2:6" x14ac:dyDescent="0.2">
      <c r="B6794" s="6" t="s">
        <v>47129</v>
      </c>
      <c r="C6794" s="6">
        <v>204</v>
      </c>
      <c r="D6794" s="6">
        <v>112</v>
      </c>
      <c r="E6794" s="6">
        <v>141</v>
      </c>
      <c r="F6794" s="6">
        <v>205</v>
      </c>
    </row>
    <row r="6795" spans="2:6" x14ac:dyDescent="0.2">
      <c r="B6795" s="6" t="s">
        <v>47130</v>
      </c>
      <c r="C6795" s="6">
        <v>131</v>
      </c>
      <c r="D6795" s="6">
        <v>181</v>
      </c>
      <c r="E6795" s="6">
        <v>176</v>
      </c>
      <c r="F6795" s="6">
        <v>175</v>
      </c>
    </row>
    <row r="6796" spans="2:6" x14ac:dyDescent="0.2">
      <c r="B6796" s="6" t="s">
        <v>47131</v>
      </c>
      <c r="C6796" s="6">
        <v>131</v>
      </c>
      <c r="D6796" s="6">
        <v>161</v>
      </c>
      <c r="E6796" s="6">
        <v>171</v>
      </c>
      <c r="F6796" s="6">
        <v>156</v>
      </c>
    </row>
    <row r="6797" spans="2:6" x14ac:dyDescent="0.2">
      <c r="B6797" s="6" t="s">
        <v>47132</v>
      </c>
      <c r="C6797" s="6">
        <v>155</v>
      </c>
      <c r="D6797" s="6">
        <v>122</v>
      </c>
      <c r="E6797" s="6">
        <v>141</v>
      </c>
      <c r="F6797" s="6">
        <v>151</v>
      </c>
    </row>
    <row r="6798" spans="2:6" x14ac:dyDescent="0.2">
      <c r="B6798" s="6" t="s">
        <v>47133</v>
      </c>
      <c r="C6798" s="6">
        <v>143</v>
      </c>
      <c r="D6798" s="6">
        <v>180</v>
      </c>
      <c r="E6798" s="6">
        <v>167</v>
      </c>
      <c r="F6798" s="6">
        <v>144</v>
      </c>
    </row>
    <row r="6799" spans="2:6" x14ac:dyDescent="0.2">
      <c r="B6799" s="6" t="s">
        <v>47134</v>
      </c>
      <c r="C6799" s="6">
        <v>113</v>
      </c>
      <c r="D6799" s="6">
        <v>199</v>
      </c>
      <c r="E6799" s="6">
        <v>199</v>
      </c>
      <c r="F6799" s="6">
        <v>158</v>
      </c>
    </row>
    <row r="6800" spans="2:6" x14ac:dyDescent="0.2">
      <c r="B6800" s="6" t="s">
        <v>47135</v>
      </c>
      <c r="C6800" s="6">
        <v>50</v>
      </c>
      <c r="D6800" s="6">
        <v>150</v>
      </c>
      <c r="E6800" s="6">
        <v>161</v>
      </c>
      <c r="F6800" s="6">
        <v>53</v>
      </c>
    </row>
    <row r="6801" spans="2:6" x14ac:dyDescent="0.2">
      <c r="B6801" s="6" t="s">
        <v>47136</v>
      </c>
      <c r="C6801" s="6">
        <v>174</v>
      </c>
      <c r="D6801" s="6">
        <v>114</v>
      </c>
      <c r="E6801" s="6">
        <v>135</v>
      </c>
      <c r="F6801" s="6">
        <v>184</v>
      </c>
    </row>
    <row r="6802" spans="2:6" x14ac:dyDescent="0.2">
      <c r="B6802" s="6" t="s">
        <v>47137</v>
      </c>
      <c r="C6802" s="6">
        <v>189</v>
      </c>
      <c r="D6802" s="6">
        <v>231</v>
      </c>
      <c r="E6802" s="6">
        <v>205</v>
      </c>
      <c r="F6802" s="6">
        <v>198</v>
      </c>
    </row>
    <row r="6803" spans="2:6" x14ac:dyDescent="0.2">
      <c r="B6803" s="6" t="s">
        <v>47138</v>
      </c>
      <c r="C6803" s="6">
        <v>117</v>
      </c>
      <c r="D6803" s="6">
        <v>207</v>
      </c>
      <c r="E6803" s="6">
        <v>189</v>
      </c>
      <c r="F6803" s="6">
        <v>161</v>
      </c>
    </row>
    <row r="6804" spans="2:6" x14ac:dyDescent="0.2">
      <c r="B6804" s="6" t="s">
        <v>47139</v>
      </c>
      <c r="C6804" s="6">
        <v>119</v>
      </c>
      <c r="D6804" s="6">
        <v>145</v>
      </c>
      <c r="E6804" s="6">
        <v>150</v>
      </c>
      <c r="F6804" s="6">
        <v>135</v>
      </c>
    </row>
    <row r="6805" spans="2:6" x14ac:dyDescent="0.2">
      <c r="B6805" s="6" t="s">
        <v>47140</v>
      </c>
      <c r="C6805" s="6">
        <v>196</v>
      </c>
      <c r="D6805" s="6">
        <v>116</v>
      </c>
      <c r="E6805" s="6">
        <v>108</v>
      </c>
      <c r="F6805" s="6">
        <v>163</v>
      </c>
    </row>
    <row r="6806" spans="2:6" x14ac:dyDescent="0.2">
      <c r="B6806" s="6" t="s">
        <v>47141</v>
      </c>
      <c r="C6806" s="6">
        <v>165</v>
      </c>
      <c r="D6806" s="6">
        <v>188</v>
      </c>
      <c r="E6806" s="6">
        <v>191</v>
      </c>
      <c r="F6806" s="6">
        <v>162</v>
      </c>
    </row>
    <row r="6807" spans="2:6" x14ac:dyDescent="0.2">
      <c r="B6807" s="6" t="s">
        <v>47142</v>
      </c>
      <c r="C6807" s="6">
        <v>176</v>
      </c>
      <c r="D6807" s="6">
        <v>187</v>
      </c>
      <c r="E6807" s="6">
        <v>199</v>
      </c>
      <c r="F6807" s="6">
        <v>168</v>
      </c>
    </row>
    <row r="6808" spans="2:6" x14ac:dyDescent="0.2">
      <c r="B6808" s="6" t="s">
        <v>47143</v>
      </c>
      <c r="C6808" s="6">
        <v>180</v>
      </c>
      <c r="D6808" s="6">
        <v>153</v>
      </c>
      <c r="E6808" s="6">
        <v>138</v>
      </c>
      <c r="F6808" s="6">
        <v>154</v>
      </c>
    </row>
    <row r="6809" spans="2:6" x14ac:dyDescent="0.2">
      <c r="B6809" s="6" t="s">
        <v>47144</v>
      </c>
      <c r="C6809" s="6">
        <v>123</v>
      </c>
      <c r="D6809" s="6">
        <v>169</v>
      </c>
      <c r="E6809" s="6">
        <v>185</v>
      </c>
      <c r="F6809" s="6">
        <v>142</v>
      </c>
    </row>
    <row r="6810" spans="2:6" x14ac:dyDescent="0.2">
      <c r="B6810" s="6" t="s">
        <v>47145</v>
      </c>
      <c r="C6810" s="6">
        <v>142</v>
      </c>
      <c r="D6810" s="6">
        <v>191</v>
      </c>
      <c r="E6810" s="6">
        <v>176</v>
      </c>
      <c r="F6810" s="6">
        <v>107</v>
      </c>
    </row>
    <row r="6811" spans="2:6" x14ac:dyDescent="0.2">
      <c r="B6811" s="6" t="s">
        <v>47146</v>
      </c>
      <c r="C6811" s="6">
        <v>97</v>
      </c>
      <c r="D6811" s="6">
        <v>154</v>
      </c>
      <c r="E6811" s="6">
        <v>184</v>
      </c>
      <c r="F6811" s="6">
        <v>124</v>
      </c>
    </row>
    <row r="6812" spans="2:6" x14ac:dyDescent="0.2">
      <c r="B6812" s="6" t="s">
        <v>47147</v>
      </c>
      <c r="C6812" s="6">
        <v>142</v>
      </c>
      <c r="D6812" s="6">
        <v>146</v>
      </c>
      <c r="E6812" s="6">
        <v>163</v>
      </c>
      <c r="F6812" s="6">
        <v>137</v>
      </c>
    </row>
    <row r="6813" spans="2:6" x14ac:dyDescent="0.2">
      <c r="B6813" s="6" t="s">
        <v>47148</v>
      </c>
      <c r="C6813" s="6">
        <v>144</v>
      </c>
      <c r="D6813" s="6">
        <v>123</v>
      </c>
      <c r="E6813" s="6">
        <v>141</v>
      </c>
      <c r="F6813" s="6">
        <v>160</v>
      </c>
    </row>
    <row r="6814" spans="2:6" x14ac:dyDescent="0.2">
      <c r="B6814" s="6" t="s">
        <v>47149</v>
      </c>
      <c r="C6814" s="6">
        <v>171</v>
      </c>
      <c r="D6814" s="6">
        <v>186</v>
      </c>
      <c r="E6814" s="6">
        <v>206</v>
      </c>
      <c r="F6814" s="6">
        <v>162</v>
      </c>
    </row>
    <row r="6815" spans="2:6" x14ac:dyDescent="0.2">
      <c r="B6815" s="6" t="s">
        <v>47150</v>
      </c>
      <c r="C6815" s="6">
        <v>137</v>
      </c>
      <c r="D6815" s="6">
        <v>165</v>
      </c>
      <c r="E6815" s="6">
        <v>148</v>
      </c>
      <c r="F6815" s="6">
        <v>164</v>
      </c>
    </row>
    <row r="6816" spans="2:6" x14ac:dyDescent="0.2">
      <c r="B6816" s="6" t="s">
        <v>47151</v>
      </c>
      <c r="C6816" s="6">
        <v>136</v>
      </c>
      <c r="D6816" s="6">
        <v>172</v>
      </c>
      <c r="E6816" s="6">
        <v>165</v>
      </c>
      <c r="F6816" s="6">
        <v>152</v>
      </c>
    </row>
    <row r="6817" spans="2:6" x14ac:dyDescent="0.2">
      <c r="B6817" s="6" t="s">
        <v>47152</v>
      </c>
      <c r="C6817" s="6">
        <v>160</v>
      </c>
      <c r="D6817" s="6">
        <v>214</v>
      </c>
      <c r="E6817" s="6">
        <v>243</v>
      </c>
      <c r="F6817" s="6">
        <v>115</v>
      </c>
    </row>
    <row r="6818" spans="2:6" x14ac:dyDescent="0.2">
      <c r="B6818" s="6" t="s">
        <v>47153</v>
      </c>
      <c r="C6818" s="6">
        <v>129</v>
      </c>
      <c r="D6818" s="6">
        <v>116</v>
      </c>
      <c r="E6818" s="6">
        <v>131</v>
      </c>
      <c r="F6818" s="6">
        <v>107</v>
      </c>
    </row>
    <row r="6819" spans="2:6" x14ac:dyDescent="0.2">
      <c r="B6819" s="6" t="s">
        <v>47154</v>
      </c>
      <c r="C6819" s="6">
        <v>171</v>
      </c>
      <c r="D6819" s="6">
        <v>110</v>
      </c>
      <c r="E6819" s="6">
        <v>134</v>
      </c>
      <c r="F6819" s="6">
        <v>198</v>
      </c>
    </row>
    <row r="6820" spans="2:6" x14ac:dyDescent="0.2">
      <c r="B6820" s="6" t="s">
        <v>47155</v>
      </c>
      <c r="C6820" s="6">
        <v>149</v>
      </c>
      <c r="D6820" s="6">
        <v>137</v>
      </c>
      <c r="E6820" s="6">
        <v>132</v>
      </c>
      <c r="F6820" s="6">
        <v>110</v>
      </c>
    </row>
    <row r="6821" spans="2:6" x14ac:dyDescent="0.2">
      <c r="B6821" s="6" t="s">
        <v>47156</v>
      </c>
      <c r="C6821" s="6">
        <v>102</v>
      </c>
      <c r="D6821" s="6">
        <v>135</v>
      </c>
      <c r="E6821" s="6">
        <v>156</v>
      </c>
      <c r="F6821" s="6">
        <v>136</v>
      </c>
    </row>
    <row r="6822" spans="2:6" x14ac:dyDescent="0.2">
      <c r="B6822" s="6" t="s">
        <v>47157</v>
      </c>
      <c r="C6822" s="6">
        <v>114</v>
      </c>
      <c r="D6822" s="6">
        <v>158</v>
      </c>
      <c r="E6822" s="6">
        <v>190</v>
      </c>
      <c r="F6822" s="6">
        <v>90</v>
      </c>
    </row>
    <row r="6823" spans="2:6" x14ac:dyDescent="0.2">
      <c r="B6823" s="6" t="s">
        <v>47158</v>
      </c>
      <c r="C6823" s="6">
        <v>170</v>
      </c>
      <c r="D6823" s="6">
        <v>153</v>
      </c>
      <c r="E6823" s="6">
        <v>195</v>
      </c>
      <c r="F6823" s="6">
        <v>171</v>
      </c>
    </row>
    <row r="6824" spans="2:6" x14ac:dyDescent="0.2">
      <c r="B6824" s="6" t="s">
        <v>47159</v>
      </c>
      <c r="C6824" s="6">
        <v>124</v>
      </c>
      <c r="D6824" s="6">
        <v>174</v>
      </c>
      <c r="E6824" s="6">
        <v>169</v>
      </c>
      <c r="F6824" s="6">
        <v>126</v>
      </c>
    </row>
    <row r="6825" spans="2:6" x14ac:dyDescent="0.2">
      <c r="B6825" s="6" t="s">
        <v>47160</v>
      </c>
      <c r="C6825" s="6">
        <v>183</v>
      </c>
      <c r="D6825" s="6">
        <v>151</v>
      </c>
      <c r="E6825" s="6">
        <v>176</v>
      </c>
      <c r="F6825" s="6">
        <v>136</v>
      </c>
    </row>
    <row r="6826" spans="2:6" x14ac:dyDescent="0.2">
      <c r="B6826" s="6" t="s">
        <v>47161</v>
      </c>
      <c r="C6826" s="6">
        <v>118</v>
      </c>
      <c r="D6826" s="6">
        <v>117</v>
      </c>
      <c r="E6826" s="6">
        <v>149</v>
      </c>
      <c r="F6826" s="6">
        <v>137</v>
      </c>
    </row>
    <row r="6827" spans="2:6" x14ac:dyDescent="0.2">
      <c r="B6827" s="6" t="s">
        <v>47162</v>
      </c>
      <c r="C6827" s="6">
        <v>138</v>
      </c>
      <c r="D6827" s="6">
        <v>145</v>
      </c>
      <c r="E6827" s="6">
        <v>161</v>
      </c>
      <c r="F6827" s="6">
        <v>142</v>
      </c>
    </row>
    <row r="6828" spans="2:6" x14ac:dyDescent="0.2">
      <c r="B6828" s="6" t="s">
        <v>47163</v>
      </c>
      <c r="C6828" s="6">
        <v>149</v>
      </c>
      <c r="D6828" s="6">
        <v>183</v>
      </c>
      <c r="E6828" s="6">
        <v>213</v>
      </c>
      <c r="F6828" s="6">
        <v>165</v>
      </c>
    </row>
    <row r="6829" spans="2:6" x14ac:dyDescent="0.2">
      <c r="B6829" s="6" t="s">
        <v>47164</v>
      </c>
      <c r="C6829" s="6">
        <v>110</v>
      </c>
      <c r="D6829" s="6">
        <v>209</v>
      </c>
      <c r="E6829" s="6">
        <v>246</v>
      </c>
      <c r="F6829" s="6">
        <v>109</v>
      </c>
    </row>
    <row r="6830" spans="2:6" x14ac:dyDescent="0.2">
      <c r="B6830" s="6" t="s">
        <v>47165</v>
      </c>
      <c r="C6830" s="6">
        <v>157</v>
      </c>
      <c r="D6830" s="6">
        <v>138</v>
      </c>
      <c r="E6830" s="6">
        <v>141</v>
      </c>
      <c r="F6830" s="6">
        <v>134</v>
      </c>
    </row>
    <row r="6831" spans="2:6" x14ac:dyDescent="0.2">
      <c r="B6831" s="6" t="s">
        <v>47166</v>
      </c>
      <c r="C6831" s="6">
        <v>164</v>
      </c>
      <c r="D6831" s="6">
        <v>143</v>
      </c>
      <c r="E6831" s="6">
        <v>214</v>
      </c>
      <c r="F6831" s="6">
        <v>155</v>
      </c>
    </row>
    <row r="6832" spans="2:6" x14ac:dyDescent="0.2">
      <c r="B6832" s="6" t="s">
        <v>47167</v>
      </c>
      <c r="C6832" s="6">
        <v>188</v>
      </c>
      <c r="D6832" s="6">
        <v>167</v>
      </c>
      <c r="E6832" s="6">
        <v>174</v>
      </c>
      <c r="F6832" s="6">
        <v>165</v>
      </c>
    </row>
    <row r="6833" spans="2:6" x14ac:dyDescent="0.2">
      <c r="B6833" s="6" t="s">
        <v>47168</v>
      </c>
      <c r="C6833" s="6">
        <v>80</v>
      </c>
      <c r="D6833" s="6">
        <v>152</v>
      </c>
      <c r="E6833" s="6">
        <v>168</v>
      </c>
      <c r="F6833" s="6">
        <v>102</v>
      </c>
    </row>
    <row r="6834" spans="2:6" x14ac:dyDescent="0.2">
      <c r="B6834" s="6" t="s">
        <v>47169</v>
      </c>
      <c r="C6834" s="6">
        <v>207</v>
      </c>
      <c r="D6834" s="6">
        <v>199</v>
      </c>
      <c r="E6834" s="6">
        <v>183</v>
      </c>
      <c r="F6834" s="6">
        <v>168</v>
      </c>
    </row>
    <row r="6835" spans="2:6" x14ac:dyDescent="0.2">
      <c r="B6835" s="6" t="s">
        <v>47170</v>
      </c>
      <c r="C6835" s="6">
        <v>137</v>
      </c>
      <c r="D6835" s="6">
        <v>138</v>
      </c>
      <c r="E6835" s="6">
        <v>132</v>
      </c>
      <c r="F6835" s="6">
        <v>138</v>
      </c>
    </row>
    <row r="6836" spans="2:6" x14ac:dyDescent="0.2">
      <c r="B6836" s="6" t="s">
        <v>47171</v>
      </c>
      <c r="C6836" s="6">
        <v>139</v>
      </c>
      <c r="D6836" s="6">
        <v>143</v>
      </c>
      <c r="E6836" s="6">
        <v>170</v>
      </c>
      <c r="F6836" s="6">
        <v>154</v>
      </c>
    </row>
    <row r="6837" spans="2:6" x14ac:dyDescent="0.2">
      <c r="B6837" s="6" t="s">
        <v>47172</v>
      </c>
      <c r="C6837" s="6">
        <v>135</v>
      </c>
      <c r="D6837" s="6">
        <v>167</v>
      </c>
      <c r="E6837" s="6">
        <v>163</v>
      </c>
      <c r="F6837" s="6">
        <v>132</v>
      </c>
    </row>
    <row r="6838" spans="2:6" x14ac:dyDescent="0.2">
      <c r="B6838" s="6" t="s">
        <v>47173</v>
      </c>
      <c r="C6838" s="6">
        <v>97</v>
      </c>
      <c r="D6838" s="6">
        <v>197</v>
      </c>
      <c r="E6838" s="6">
        <v>187</v>
      </c>
      <c r="F6838" s="6">
        <v>95</v>
      </c>
    </row>
    <row r="6839" spans="2:6" x14ac:dyDescent="0.2">
      <c r="B6839" s="6" t="s">
        <v>47174</v>
      </c>
      <c r="C6839" s="6">
        <v>157</v>
      </c>
      <c r="D6839" s="6">
        <v>153</v>
      </c>
      <c r="E6839" s="6">
        <v>179</v>
      </c>
      <c r="F6839" s="6">
        <v>149</v>
      </c>
    </row>
    <row r="6840" spans="2:6" x14ac:dyDescent="0.2">
      <c r="B6840" s="6" t="s">
        <v>47175</v>
      </c>
      <c r="C6840" s="6">
        <v>141</v>
      </c>
      <c r="D6840" s="6">
        <v>136</v>
      </c>
      <c r="E6840" s="6">
        <v>165</v>
      </c>
      <c r="F6840" s="6">
        <v>133</v>
      </c>
    </row>
    <row r="6841" spans="2:6" x14ac:dyDescent="0.2">
      <c r="B6841" s="6" t="s">
        <v>47176</v>
      </c>
      <c r="C6841" s="6">
        <v>158</v>
      </c>
      <c r="D6841" s="6">
        <v>130</v>
      </c>
      <c r="E6841" s="6">
        <v>162</v>
      </c>
      <c r="F6841" s="6">
        <v>146</v>
      </c>
    </row>
    <row r="6842" spans="2:6" x14ac:dyDescent="0.2">
      <c r="B6842" s="6" t="s">
        <v>47177</v>
      </c>
      <c r="C6842" s="6">
        <v>153</v>
      </c>
      <c r="D6842" s="6">
        <v>149</v>
      </c>
      <c r="E6842" s="6">
        <v>134</v>
      </c>
      <c r="F6842" s="6">
        <v>105</v>
      </c>
    </row>
    <row r="6843" spans="2:6" x14ac:dyDescent="0.2">
      <c r="B6843" s="6" t="s">
        <v>47178</v>
      </c>
      <c r="C6843" s="6">
        <v>129</v>
      </c>
      <c r="D6843" s="6">
        <v>138</v>
      </c>
      <c r="E6843" s="6">
        <v>157</v>
      </c>
      <c r="F6843" s="6">
        <v>142</v>
      </c>
    </row>
    <row r="6844" spans="2:6" x14ac:dyDescent="0.2">
      <c r="B6844" s="6" t="s">
        <v>47179</v>
      </c>
      <c r="C6844" s="6">
        <v>151</v>
      </c>
      <c r="D6844" s="6">
        <v>181</v>
      </c>
      <c r="E6844" s="6">
        <v>203</v>
      </c>
      <c r="F6844" s="6">
        <v>140</v>
      </c>
    </row>
    <row r="6845" spans="2:6" x14ac:dyDescent="0.2">
      <c r="B6845" s="6" t="s">
        <v>47180</v>
      </c>
      <c r="C6845" s="6">
        <v>156</v>
      </c>
      <c r="D6845" s="6">
        <v>119</v>
      </c>
      <c r="E6845" s="6">
        <v>128</v>
      </c>
      <c r="F6845" s="6">
        <v>134</v>
      </c>
    </row>
    <row r="6846" spans="2:6" x14ac:dyDescent="0.2">
      <c r="B6846" s="6" t="s">
        <v>47181</v>
      </c>
      <c r="C6846" s="6">
        <v>153</v>
      </c>
      <c r="D6846" s="6">
        <v>177</v>
      </c>
      <c r="E6846" s="6">
        <v>173</v>
      </c>
      <c r="F6846" s="6">
        <v>120</v>
      </c>
    </row>
    <row r="6847" spans="2:6" x14ac:dyDescent="0.2">
      <c r="B6847" s="6" t="s">
        <v>47182</v>
      </c>
      <c r="C6847" s="6">
        <v>111</v>
      </c>
      <c r="D6847" s="6">
        <v>120</v>
      </c>
      <c r="E6847" s="6">
        <v>99</v>
      </c>
      <c r="F6847" s="6">
        <v>142</v>
      </c>
    </row>
    <row r="6848" spans="2:6" x14ac:dyDescent="0.2">
      <c r="B6848" s="6" t="s">
        <v>47183</v>
      </c>
      <c r="C6848" s="6">
        <v>163</v>
      </c>
      <c r="D6848" s="6">
        <v>159</v>
      </c>
      <c r="E6848" s="6">
        <v>159</v>
      </c>
      <c r="F6848" s="6">
        <v>165</v>
      </c>
    </row>
    <row r="6849" spans="2:6" x14ac:dyDescent="0.2">
      <c r="B6849" s="6" t="s">
        <v>47184</v>
      </c>
      <c r="C6849" s="6">
        <v>139</v>
      </c>
      <c r="D6849" s="6">
        <v>141</v>
      </c>
      <c r="E6849" s="6">
        <v>202</v>
      </c>
      <c r="F6849" s="6">
        <v>144</v>
      </c>
    </row>
    <row r="6850" spans="2:6" x14ac:dyDescent="0.2">
      <c r="B6850" s="6" t="s">
        <v>47185</v>
      </c>
      <c r="C6850" s="6">
        <v>152</v>
      </c>
      <c r="D6850" s="6">
        <v>154</v>
      </c>
      <c r="E6850" s="6">
        <v>158</v>
      </c>
      <c r="F6850" s="6">
        <v>140</v>
      </c>
    </row>
    <row r="6851" spans="2:6" x14ac:dyDescent="0.2">
      <c r="B6851" s="6" t="s">
        <v>47186</v>
      </c>
      <c r="C6851" s="6">
        <v>155</v>
      </c>
      <c r="D6851" s="6">
        <v>143</v>
      </c>
      <c r="E6851" s="6">
        <v>161</v>
      </c>
      <c r="F6851" s="6">
        <v>137</v>
      </c>
    </row>
    <row r="6852" spans="2:6" x14ac:dyDescent="0.2">
      <c r="B6852" s="6" t="s">
        <v>47187</v>
      </c>
      <c r="C6852" s="6">
        <v>118</v>
      </c>
      <c r="D6852" s="6">
        <v>140</v>
      </c>
      <c r="E6852" s="6">
        <v>182</v>
      </c>
      <c r="F6852" s="6">
        <v>157</v>
      </c>
    </row>
    <row r="6853" spans="2:6" x14ac:dyDescent="0.2">
      <c r="B6853" s="6" t="s">
        <v>47188</v>
      </c>
      <c r="C6853" s="6">
        <v>139</v>
      </c>
      <c r="D6853" s="6">
        <v>131</v>
      </c>
      <c r="E6853" s="6">
        <v>177</v>
      </c>
      <c r="F6853" s="6">
        <v>125</v>
      </c>
    </row>
    <row r="6854" spans="2:6" x14ac:dyDescent="0.2">
      <c r="B6854" s="6" t="s">
        <v>47189</v>
      </c>
      <c r="C6854" s="6">
        <v>141</v>
      </c>
      <c r="D6854" s="6">
        <v>103</v>
      </c>
      <c r="E6854" s="6">
        <v>111</v>
      </c>
      <c r="F6854" s="6">
        <v>129</v>
      </c>
    </row>
    <row r="6855" spans="2:6" x14ac:dyDescent="0.2">
      <c r="B6855" s="6" t="s">
        <v>47190</v>
      </c>
      <c r="C6855" s="6">
        <v>129</v>
      </c>
      <c r="D6855" s="6">
        <v>127</v>
      </c>
      <c r="E6855" s="6">
        <v>142</v>
      </c>
      <c r="F6855" s="6">
        <v>101</v>
      </c>
    </row>
    <row r="6856" spans="2:6" x14ac:dyDescent="0.2">
      <c r="B6856" s="6" t="s">
        <v>47191</v>
      </c>
      <c r="C6856" s="6">
        <v>156</v>
      </c>
      <c r="D6856" s="6">
        <v>167</v>
      </c>
      <c r="E6856" s="6">
        <v>179</v>
      </c>
      <c r="F6856" s="6">
        <v>110</v>
      </c>
    </row>
    <row r="6857" spans="2:6" x14ac:dyDescent="0.2">
      <c r="B6857" s="6" t="s">
        <v>47192</v>
      </c>
      <c r="C6857" s="6">
        <v>139</v>
      </c>
      <c r="D6857" s="6">
        <v>163</v>
      </c>
      <c r="E6857" s="6">
        <v>181</v>
      </c>
      <c r="F6857" s="6">
        <v>151</v>
      </c>
    </row>
    <row r="6858" spans="2:6" x14ac:dyDescent="0.2">
      <c r="B6858" s="6" t="s">
        <v>47193</v>
      </c>
      <c r="C6858" s="6">
        <v>118</v>
      </c>
      <c r="D6858" s="6">
        <v>125</v>
      </c>
      <c r="E6858" s="6">
        <v>153</v>
      </c>
      <c r="F6858" s="6">
        <v>120</v>
      </c>
    </row>
    <row r="6859" spans="2:6" x14ac:dyDescent="0.2">
      <c r="B6859" s="6" t="s">
        <v>47194</v>
      </c>
      <c r="C6859" s="6">
        <v>150</v>
      </c>
      <c r="D6859" s="6">
        <v>114</v>
      </c>
      <c r="E6859" s="6">
        <v>158</v>
      </c>
      <c r="F6859" s="6">
        <v>167</v>
      </c>
    </row>
    <row r="6860" spans="2:6" x14ac:dyDescent="0.2">
      <c r="B6860" s="6" t="s">
        <v>47195</v>
      </c>
      <c r="C6860" s="6">
        <v>89</v>
      </c>
      <c r="D6860" s="6">
        <v>166</v>
      </c>
      <c r="E6860" s="6">
        <v>185</v>
      </c>
      <c r="F6860" s="6">
        <v>99</v>
      </c>
    </row>
    <row r="6861" spans="2:6" x14ac:dyDescent="0.2">
      <c r="B6861" s="6" t="s">
        <v>47196</v>
      </c>
      <c r="C6861" s="6">
        <v>168</v>
      </c>
      <c r="D6861" s="6">
        <v>139</v>
      </c>
      <c r="E6861" s="6">
        <v>176</v>
      </c>
      <c r="F6861" s="6">
        <v>168</v>
      </c>
    </row>
    <row r="6862" spans="2:6" x14ac:dyDescent="0.2">
      <c r="B6862" s="6" t="s">
        <v>47197</v>
      </c>
      <c r="C6862" s="6">
        <v>159</v>
      </c>
      <c r="D6862" s="6">
        <v>154</v>
      </c>
      <c r="E6862" s="6">
        <v>157</v>
      </c>
      <c r="F6862" s="6">
        <v>138</v>
      </c>
    </row>
    <row r="6863" spans="2:6" x14ac:dyDescent="0.2">
      <c r="B6863" s="6" t="s">
        <v>47198</v>
      </c>
      <c r="C6863" s="6">
        <v>121</v>
      </c>
      <c r="D6863" s="6">
        <v>146</v>
      </c>
      <c r="E6863" s="6">
        <v>191</v>
      </c>
      <c r="F6863" s="6">
        <v>125</v>
      </c>
    </row>
    <row r="6864" spans="2:6" x14ac:dyDescent="0.2">
      <c r="B6864" s="6" t="s">
        <v>47199</v>
      </c>
      <c r="C6864" s="6">
        <v>127</v>
      </c>
      <c r="D6864" s="6">
        <v>148</v>
      </c>
      <c r="E6864" s="6">
        <v>175</v>
      </c>
      <c r="F6864" s="6">
        <v>163</v>
      </c>
    </row>
    <row r="6865" spans="2:6" x14ac:dyDescent="0.2">
      <c r="B6865" s="6" t="s">
        <v>47200</v>
      </c>
      <c r="C6865" s="6">
        <v>163</v>
      </c>
      <c r="D6865" s="6">
        <v>128</v>
      </c>
      <c r="E6865" s="6">
        <v>162</v>
      </c>
      <c r="F6865" s="6">
        <v>175</v>
      </c>
    </row>
    <row r="6866" spans="2:6" x14ac:dyDescent="0.2">
      <c r="B6866" s="6" t="s">
        <v>47201</v>
      </c>
      <c r="C6866" s="6">
        <v>160</v>
      </c>
      <c r="D6866" s="6">
        <v>118</v>
      </c>
      <c r="E6866" s="6">
        <v>118</v>
      </c>
      <c r="F6866" s="6">
        <v>137</v>
      </c>
    </row>
    <row r="6867" spans="2:6" x14ac:dyDescent="0.2">
      <c r="B6867" s="6" t="s">
        <v>47202</v>
      </c>
      <c r="C6867" s="6">
        <v>123</v>
      </c>
      <c r="D6867" s="6">
        <v>158</v>
      </c>
      <c r="E6867" s="6">
        <v>162</v>
      </c>
      <c r="F6867" s="6">
        <v>156</v>
      </c>
    </row>
    <row r="6868" spans="2:6" x14ac:dyDescent="0.2">
      <c r="B6868" s="6" t="s">
        <v>47203</v>
      </c>
      <c r="C6868" s="6">
        <v>137</v>
      </c>
      <c r="D6868" s="6">
        <v>196</v>
      </c>
      <c r="E6868" s="6">
        <v>175</v>
      </c>
      <c r="F6868" s="6">
        <v>113</v>
      </c>
    </row>
    <row r="6869" spans="2:6" x14ac:dyDescent="0.2">
      <c r="B6869" s="6" t="s">
        <v>47204</v>
      </c>
      <c r="C6869" s="6">
        <v>157</v>
      </c>
      <c r="D6869" s="6">
        <v>134</v>
      </c>
      <c r="E6869" s="6">
        <v>147</v>
      </c>
      <c r="F6869" s="6">
        <v>160</v>
      </c>
    </row>
    <row r="6870" spans="2:6" x14ac:dyDescent="0.2">
      <c r="B6870" s="6" t="s">
        <v>47205</v>
      </c>
      <c r="C6870" s="6">
        <v>164</v>
      </c>
      <c r="D6870" s="6">
        <v>180</v>
      </c>
      <c r="E6870" s="6">
        <v>167</v>
      </c>
      <c r="F6870" s="6">
        <v>135</v>
      </c>
    </row>
    <row r="6871" spans="2:6" x14ac:dyDescent="0.2">
      <c r="B6871" s="6" t="s">
        <v>47206</v>
      </c>
      <c r="C6871" s="6">
        <v>168</v>
      </c>
      <c r="D6871" s="6">
        <v>70</v>
      </c>
      <c r="E6871" s="6">
        <v>82</v>
      </c>
      <c r="F6871" s="6">
        <v>160</v>
      </c>
    </row>
    <row r="6872" spans="2:6" x14ac:dyDescent="0.2">
      <c r="B6872" s="6" t="s">
        <v>47207</v>
      </c>
      <c r="C6872" s="6">
        <v>122</v>
      </c>
      <c r="D6872" s="6">
        <v>115</v>
      </c>
      <c r="E6872" s="6">
        <v>170</v>
      </c>
      <c r="F6872" s="6">
        <v>138</v>
      </c>
    </row>
    <row r="6873" spans="2:6" x14ac:dyDescent="0.2">
      <c r="B6873" s="6" t="s">
        <v>47208</v>
      </c>
      <c r="C6873" s="6">
        <v>129</v>
      </c>
      <c r="D6873" s="6">
        <v>142</v>
      </c>
      <c r="E6873" s="6">
        <v>160</v>
      </c>
      <c r="F6873" s="6">
        <v>133</v>
      </c>
    </row>
    <row r="6874" spans="2:6" x14ac:dyDescent="0.2">
      <c r="B6874" s="6" t="s">
        <v>47209</v>
      </c>
      <c r="C6874" s="6">
        <v>132</v>
      </c>
      <c r="D6874" s="6">
        <v>201</v>
      </c>
      <c r="E6874" s="6">
        <v>230</v>
      </c>
      <c r="F6874" s="6">
        <v>140</v>
      </c>
    </row>
    <row r="6875" spans="2:6" x14ac:dyDescent="0.2">
      <c r="B6875" s="6" t="s">
        <v>47210</v>
      </c>
      <c r="C6875" s="6">
        <v>128</v>
      </c>
      <c r="D6875" s="6">
        <v>140</v>
      </c>
      <c r="E6875" s="6">
        <v>164</v>
      </c>
      <c r="F6875" s="6">
        <v>116</v>
      </c>
    </row>
    <row r="6876" spans="2:6" x14ac:dyDescent="0.2">
      <c r="B6876" s="6" t="s">
        <v>47211</v>
      </c>
      <c r="C6876" s="6">
        <v>130</v>
      </c>
      <c r="D6876" s="6">
        <v>185</v>
      </c>
      <c r="E6876" s="6">
        <v>193</v>
      </c>
      <c r="F6876" s="6">
        <v>194</v>
      </c>
    </row>
    <row r="6877" spans="2:6" x14ac:dyDescent="0.2">
      <c r="B6877" s="6" t="s">
        <v>47212</v>
      </c>
      <c r="C6877" s="6">
        <v>164</v>
      </c>
      <c r="D6877" s="6">
        <v>161</v>
      </c>
      <c r="E6877" s="6">
        <v>222</v>
      </c>
      <c r="F6877" s="6">
        <v>157</v>
      </c>
    </row>
    <row r="6878" spans="2:6" x14ac:dyDescent="0.2">
      <c r="B6878" s="6" t="s">
        <v>47213</v>
      </c>
      <c r="C6878" s="6">
        <v>123</v>
      </c>
      <c r="D6878" s="6">
        <v>213</v>
      </c>
      <c r="E6878" s="6">
        <v>222</v>
      </c>
      <c r="F6878" s="6">
        <v>118</v>
      </c>
    </row>
    <row r="6879" spans="2:6" x14ac:dyDescent="0.2">
      <c r="B6879" s="6" t="s">
        <v>47214</v>
      </c>
      <c r="C6879" s="6">
        <v>120</v>
      </c>
      <c r="D6879" s="6">
        <v>155</v>
      </c>
      <c r="E6879" s="6">
        <v>170</v>
      </c>
      <c r="F6879" s="6">
        <v>117</v>
      </c>
    </row>
    <row r="6880" spans="2:6" x14ac:dyDescent="0.2">
      <c r="B6880" s="6" t="s">
        <v>47215</v>
      </c>
      <c r="C6880" s="6">
        <v>134</v>
      </c>
      <c r="D6880" s="6">
        <v>121</v>
      </c>
      <c r="E6880" s="6">
        <v>161</v>
      </c>
      <c r="F6880" s="6">
        <v>143</v>
      </c>
    </row>
    <row r="6881" spans="2:6" x14ac:dyDescent="0.2">
      <c r="B6881" s="6" t="s">
        <v>47216</v>
      </c>
      <c r="C6881" s="6">
        <v>163</v>
      </c>
      <c r="D6881" s="6">
        <v>180</v>
      </c>
      <c r="E6881" s="6">
        <v>188</v>
      </c>
      <c r="F6881" s="6">
        <v>182</v>
      </c>
    </row>
    <row r="6882" spans="2:6" x14ac:dyDescent="0.2">
      <c r="B6882" s="6" t="s">
        <v>47217</v>
      </c>
      <c r="C6882" s="6">
        <v>107</v>
      </c>
      <c r="D6882" s="6">
        <v>114</v>
      </c>
      <c r="E6882" s="6">
        <v>143</v>
      </c>
      <c r="F6882" s="6">
        <v>108</v>
      </c>
    </row>
    <row r="6883" spans="2:6" x14ac:dyDescent="0.2">
      <c r="B6883" s="6" t="s">
        <v>47218</v>
      </c>
      <c r="C6883" s="6">
        <v>115</v>
      </c>
      <c r="D6883" s="6">
        <v>111</v>
      </c>
      <c r="E6883" s="6">
        <v>124</v>
      </c>
      <c r="F6883" s="6">
        <v>118</v>
      </c>
    </row>
    <row r="6884" spans="2:6" x14ac:dyDescent="0.2">
      <c r="B6884" s="6" t="s">
        <v>47219</v>
      </c>
      <c r="C6884" s="6">
        <v>146</v>
      </c>
      <c r="D6884" s="6">
        <v>129</v>
      </c>
      <c r="E6884" s="6">
        <v>167</v>
      </c>
      <c r="F6884" s="6">
        <v>165</v>
      </c>
    </row>
    <row r="6885" spans="2:6" x14ac:dyDescent="0.2">
      <c r="B6885" s="6" t="s">
        <v>47220</v>
      </c>
      <c r="C6885" s="6">
        <v>115</v>
      </c>
      <c r="D6885" s="6">
        <v>90</v>
      </c>
      <c r="E6885" s="6">
        <v>140</v>
      </c>
      <c r="F6885" s="6">
        <v>117</v>
      </c>
    </row>
    <row r="6886" spans="2:6" x14ac:dyDescent="0.2">
      <c r="B6886" s="6" t="s">
        <v>47221</v>
      </c>
      <c r="C6886" s="6">
        <v>136</v>
      </c>
      <c r="D6886" s="6">
        <v>158</v>
      </c>
      <c r="E6886" s="6">
        <v>166</v>
      </c>
      <c r="F6886" s="6">
        <v>124</v>
      </c>
    </row>
    <row r="6887" spans="2:6" x14ac:dyDescent="0.2">
      <c r="B6887" s="6" t="s">
        <v>47222</v>
      </c>
      <c r="C6887" s="6">
        <v>151</v>
      </c>
      <c r="D6887" s="6">
        <v>193</v>
      </c>
      <c r="E6887" s="6">
        <v>193</v>
      </c>
      <c r="F6887" s="6">
        <v>129</v>
      </c>
    </row>
    <row r="6888" spans="2:6" x14ac:dyDescent="0.2">
      <c r="B6888" s="6" t="s">
        <v>47223</v>
      </c>
      <c r="C6888" s="6">
        <v>127</v>
      </c>
      <c r="D6888" s="6">
        <v>146</v>
      </c>
      <c r="E6888" s="6">
        <v>140</v>
      </c>
      <c r="F6888" s="6">
        <v>116</v>
      </c>
    </row>
    <row r="6889" spans="2:6" x14ac:dyDescent="0.2">
      <c r="B6889" s="6" t="s">
        <v>47224</v>
      </c>
      <c r="C6889" s="6">
        <v>144</v>
      </c>
      <c r="D6889" s="6">
        <v>162</v>
      </c>
      <c r="E6889" s="6">
        <v>199</v>
      </c>
      <c r="F6889" s="6">
        <v>149</v>
      </c>
    </row>
    <row r="6890" spans="2:6" x14ac:dyDescent="0.2">
      <c r="B6890" s="6" t="s">
        <v>47225</v>
      </c>
      <c r="C6890" s="6">
        <v>167</v>
      </c>
      <c r="D6890" s="6">
        <v>183</v>
      </c>
      <c r="E6890" s="6">
        <v>212</v>
      </c>
      <c r="F6890" s="6">
        <v>120</v>
      </c>
    </row>
    <row r="6891" spans="2:6" x14ac:dyDescent="0.2">
      <c r="B6891" s="6" t="s">
        <v>47226</v>
      </c>
      <c r="C6891" s="6">
        <v>157</v>
      </c>
      <c r="D6891" s="6">
        <v>125</v>
      </c>
      <c r="E6891" s="6">
        <v>140</v>
      </c>
      <c r="F6891" s="6">
        <v>159</v>
      </c>
    </row>
    <row r="6892" spans="2:6" x14ac:dyDescent="0.2">
      <c r="B6892" s="6" t="s">
        <v>47227</v>
      </c>
      <c r="C6892" s="6">
        <v>152</v>
      </c>
      <c r="D6892" s="6">
        <v>73</v>
      </c>
      <c r="E6892" s="6">
        <v>91</v>
      </c>
      <c r="F6892" s="6">
        <v>154</v>
      </c>
    </row>
    <row r="6893" spans="2:6" x14ac:dyDescent="0.2">
      <c r="B6893" s="6" t="s">
        <v>47228</v>
      </c>
      <c r="C6893" s="6">
        <v>134</v>
      </c>
      <c r="D6893" s="6">
        <v>216</v>
      </c>
      <c r="E6893" s="6">
        <v>268</v>
      </c>
      <c r="F6893" s="6">
        <v>137</v>
      </c>
    </row>
    <row r="6894" spans="2:6" x14ac:dyDescent="0.2">
      <c r="B6894" s="6" t="s">
        <v>47229</v>
      </c>
      <c r="C6894" s="6">
        <v>164</v>
      </c>
      <c r="D6894" s="6">
        <v>144</v>
      </c>
      <c r="E6894" s="6">
        <v>151</v>
      </c>
      <c r="F6894" s="6">
        <v>202</v>
      </c>
    </row>
    <row r="6895" spans="2:6" x14ac:dyDescent="0.2">
      <c r="B6895" s="6" t="s">
        <v>47230</v>
      </c>
      <c r="C6895" s="6">
        <v>126</v>
      </c>
      <c r="D6895" s="6">
        <v>157</v>
      </c>
      <c r="E6895" s="6">
        <v>142</v>
      </c>
      <c r="F6895" s="6">
        <v>150</v>
      </c>
    </row>
    <row r="6896" spans="2:6" x14ac:dyDescent="0.2">
      <c r="B6896" s="6" t="s">
        <v>47231</v>
      </c>
      <c r="C6896" s="6">
        <v>158</v>
      </c>
      <c r="D6896" s="6">
        <v>142</v>
      </c>
      <c r="E6896" s="6">
        <v>159</v>
      </c>
      <c r="F6896" s="6">
        <v>159</v>
      </c>
    </row>
    <row r="6897" spans="2:6" x14ac:dyDescent="0.2">
      <c r="B6897" s="6" t="s">
        <v>47232</v>
      </c>
      <c r="C6897" s="6">
        <v>164</v>
      </c>
      <c r="D6897" s="6">
        <v>120</v>
      </c>
      <c r="E6897" s="6">
        <v>139</v>
      </c>
      <c r="F6897" s="6">
        <v>155</v>
      </c>
    </row>
    <row r="6898" spans="2:6" x14ac:dyDescent="0.2">
      <c r="B6898" s="6" t="s">
        <v>47233</v>
      </c>
      <c r="C6898" s="6">
        <v>147</v>
      </c>
      <c r="D6898" s="6">
        <v>175</v>
      </c>
      <c r="E6898" s="6">
        <v>164</v>
      </c>
      <c r="F6898" s="6">
        <v>146</v>
      </c>
    </row>
    <row r="6899" spans="2:6" x14ac:dyDescent="0.2">
      <c r="B6899" s="6" t="s">
        <v>47234</v>
      </c>
      <c r="C6899" s="6">
        <v>123</v>
      </c>
      <c r="D6899" s="6">
        <v>137</v>
      </c>
      <c r="E6899" s="6">
        <v>180</v>
      </c>
      <c r="F6899" s="6">
        <v>139</v>
      </c>
    </row>
    <row r="6900" spans="2:6" x14ac:dyDescent="0.2">
      <c r="B6900" s="6" t="s">
        <v>47235</v>
      </c>
      <c r="C6900" s="6">
        <v>40</v>
      </c>
      <c r="D6900" s="6">
        <v>130</v>
      </c>
      <c r="E6900" s="6">
        <v>171</v>
      </c>
      <c r="F6900" s="6">
        <v>46</v>
      </c>
    </row>
    <row r="6901" spans="2:6" x14ac:dyDescent="0.2">
      <c r="B6901" s="6" t="s">
        <v>47236</v>
      </c>
      <c r="C6901" s="6">
        <v>165</v>
      </c>
      <c r="D6901" s="6">
        <v>106</v>
      </c>
      <c r="E6901" s="6">
        <v>103</v>
      </c>
      <c r="F6901" s="6">
        <v>143</v>
      </c>
    </row>
    <row r="6902" spans="2:6" x14ac:dyDescent="0.2">
      <c r="B6902" s="6" t="s">
        <v>47237</v>
      </c>
      <c r="C6902" s="6">
        <v>141</v>
      </c>
      <c r="D6902" s="6">
        <v>197</v>
      </c>
      <c r="E6902" s="6">
        <v>203</v>
      </c>
      <c r="F6902" s="6">
        <v>138</v>
      </c>
    </row>
    <row r="6903" spans="2:6" x14ac:dyDescent="0.2">
      <c r="B6903" s="6" t="s">
        <v>47238</v>
      </c>
      <c r="C6903" s="6">
        <v>113</v>
      </c>
      <c r="D6903" s="6">
        <v>185</v>
      </c>
      <c r="E6903" s="6">
        <v>204</v>
      </c>
      <c r="F6903" s="6">
        <v>138</v>
      </c>
    </row>
    <row r="6904" spans="2:6" x14ac:dyDescent="0.2">
      <c r="B6904" s="6" t="s">
        <v>47239</v>
      </c>
      <c r="C6904" s="6">
        <v>78</v>
      </c>
      <c r="D6904" s="6">
        <v>190</v>
      </c>
      <c r="E6904" s="6">
        <v>123</v>
      </c>
      <c r="F6904" s="6">
        <v>169</v>
      </c>
    </row>
    <row r="6905" spans="2:6" x14ac:dyDescent="0.2">
      <c r="B6905" s="6" t="s">
        <v>47240</v>
      </c>
      <c r="C6905" s="6">
        <v>96</v>
      </c>
      <c r="D6905" s="6">
        <v>135</v>
      </c>
      <c r="E6905" s="6">
        <v>101</v>
      </c>
      <c r="F6905" s="6">
        <v>186</v>
      </c>
    </row>
    <row r="6906" spans="2:6" x14ac:dyDescent="0.2">
      <c r="B6906" s="6" t="s">
        <v>47241</v>
      </c>
      <c r="C6906" s="6">
        <v>97</v>
      </c>
      <c r="D6906" s="6">
        <v>207</v>
      </c>
      <c r="E6906" s="6">
        <v>142</v>
      </c>
      <c r="F6906" s="6">
        <v>171</v>
      </c>
    </row>
    <row r="6907" spans="2:6" x14ac:dyDescent="0.2">
      <c r="B6907" s="6" t="s">
        <v>47242</v>
      </c>
      <c r="C6907" s="6">
        <v>108</v>
      </c>
      <c r="D6907" s="6">
        <v>185</v>
      </c>
      <c r="E6907" s="6">
        <v>143</v>
      </c>
      <c r="F6907" s="6">
        <v>188</v>
      </c>
    </row>
    <row r="6908" spans="2:6" x14ac:dyDescent="0.2">
      <c r="B6908" s="6" t="s">
        <v>47243</v>
      </c>
      <c r="C6908" s="6">
        <v>111</v>
      </c>
      <c r="D6908" s="6">
        <v>163</v>
      </c>
      <c r="E6908" s="6">
        <v>99</v>
      </c>
      <c r="F6908" s="6">
        <v>205</v>
      </c>
    </row>
    <row r="6909" spans="2:6" x14ac:dyDescent="0.2">
      <c r="B6909" s="6" t="s">
        <v>47244</v>
      </c>
      <c r="C6909" s="6">
        <v>68</v>
      </c>
      <c r="D6909" s="6">
        <v>182</v>
      </c>
      <c r="E6909" s="6">
        <v>100</v>
      </c>
      <c r="F6909" s="6">
        <v>181</v>
      </c>
    </row>
    <row r="6910" spans="2:6" x14ac:dyDescent="0.2">
      <c r="B6910" s="6" t="s">
        <v>47245</v>
      </c>
      <c r="C6910" s="6">
        <v>77</v>
      </c>
      <c r="D6910" s="6">
        <v>168</v>
      </c>
      <c r="E6910" s="6">
        <v>120</v>
      </c>
      <c r="F6910" s="6">
        <v>99</v>
      </c>
    </row>
    <row r="6911" spans="2:6" x14ac:dyDescent="0.2">
      <c r="B6911" s="6" t="s">
        <v>47246</v>
      </c>
      <c r="C6911" s="6">
        <v>74</v>
      </c>
      <c r="D6911" s="6">
        <v>181</v>
      </c>
      <c r="E6911" s="6">
        <v>101</v>
      </c>
      <c r="F6911" s="6">
        <v>197</v>
      </c>
    </row>
    <row r="6912" spans="2:6" x14ac:dyDescent="0.2">
      <c r="B6912" s="6" t="s">
        <v>47247</v>
      </c>
      <c r="C6912" s="6">
        <v>82</v>
      </c>
      <c r="D6912" s="6">
        <v>163</v>
      </c>
      <c r="E6912" s="6">
        <v>102</v>
      </c>
      <c r="F6912" s="6">
        <v>148</v>
      </c>
    </row>
    <row r="6913" spans="2:6" x14ac:dyDescent="0.2">
      <c r="B6913" s="6" t="s">
        <v>47248</v>
      </c>
      <c r="C6913" s="6">
        <v>82</v>
      </c>
      <c r="D6913" s="6">
        <v>133</v>
      </c>
      <c r="E6913" s="6">
        <v>104</v>
      </c>
      <c r="F6913" s="6">
        <v>200</v>
      </c>
    </row>
    <row r="6914" spans="2:6" x14ac:dyDescent="0.2">
      <c r="B6914" s="6" t="s">
        <v>47249</v>
      </c>
      <c r="C6914" s="6">
        <v>139</v>
      </c>
      <c r="D6914" s="6">
        <v>227</v>
      </c>
      <c r="E6914" s="6">
        <v>134</v>
      </c>
      <c r="F6914" s="6">
        <v>191</v>
      </c>
    </row>
    <row r="6915" spans="2:6" x14ac:dyDescent="0.2">
      <c r="B6915" s="6" t="s">
        <v>47250</v>
      </c>
      <c r="C6915" s="6">
        <v>127</v>
      </c>
      <c r="D6915" s="6">
        <v>180</v>
      </c>
      <c r="E6915" s="6">
        <v>93</v>
      </c>
      <c r="F6915" s="6">
        <v>194</v>
      </c>
    </row>
    <row r="6916" spans="2:6" x14ac:dyDescent="0.2">
      <c r="B6916" s="6" t="s">
        <v>47251</v>
      </c>
      <c r="C6916" s="6">
        <v>113</v>
      </c>
      <c r="D6916" s="6">
        <v>156</v>
      </c>
      <c r="E6916" s="6">
        <v>103</v>
      </c>
      <c r="F6916" s="6">
        <v>149</v>
      </c>
    </row>
    <row r="6917" spans="2:6" x14ac:dyDescent="0.2">
      <c r="B6917" s="6" t="s">
        <v>47252</v>
      </c>
      <c r="C6917" s="6">
        <v>95</v>
      </c>
      <c r="D6917" s="6">
        <v>214</v>
      </c>
      <c r="E6917" s="6">
        <v>129</v>
      </c>
      <c r="F6917" s="6">
        <v>187</v>
      </c>
    </row>
    <row r="6918" spans="2:6" x14ac:dyDescent="0.2">
      <c r="B6918" s="6" t="s">
        <v>47253</v>
      </c>
      <c r="C6918" s="6">
        <v>83</v>
      </c>
      <c r="D6918" s="6">
        <v>180</v>
      </c>
      <c r="E6918" s="6">
        <v>101</v>
      </c>
      <c r="F6918" s="6">
        <v>163</v>
      </c>
    </row>
    <row r="6919" spans="2:6" x14ac:dyDescent="0.2">
      <c r="B6919" s="6" t="s">
        <v>47254</v>
      </c>
      <c r="C6919" s="6">
        <v>84</v>
      </c>
      <c r="D6919" s="6">
        <v>175</v>
      </c>
      <c r="E6919" s="6">
        <v>101</v>
      </c>
      <c r="F6919" s="6">
        <v>202</v>
      </c>
    </row>
    <row r="6920" spans="2:6" x14ac:dyDescent="0.2">
      <c r="B6920" s="6" t="s">
        <v>47255</v>
      </c>
      <c r="C6920" s="6">
        <v>98</v>
      </c>
      <c r="D6920" s="6">
        <v>171</v>
      </c>
      <c r="E6920" s="6">
        <v>97</v>
      </c>
      <c r="F6920" s="6">
        <v>127</v>
      </c>
    </row>
    <row r="6921" spans="2:6" x14ac:dyDescent="0.2">
      <c r="B6921" s="6" t="s">
        <v>47256</v>
      </c>
      <c r="C6921" s="6">
        <v>85</v>
      </c>
      <c r="D6921" s="6">
        <v>153</v>
      </c>
      <c r="E6921" s="6">
        <v>104</v>
      </c>
      <c r="F6921" s="6">
        <v>134</v>
      </c>
    </row>
    <row r="6922" spans="2:6" x14ac:dyDescent="0.2">
      <c r="B6922" s="6" t="s">
        <v>47257</v>
      </c>
      <c r="C6922" s="6">
        <v>79</v>
      </c>
      <c r="D6922" s="6">
        <v>199</v>
      </c>
      <c r="E6922" s="6">
        <v>100</v>
      </c>
      <c r="F6922" s="6">
        <v>131</v>
      </c>
    </row>
    <row r="6923" spans="2:6" x14ac:dyDescent="0.2">
      <c r="B6923" s="6" t="s">
        <v>47258</v>
      </c>
      <c r="C6923" s="6">
        <v>111</v>
      </c>
      <c r="D6923" s="6">
        <v>201</v>
      </c>
      <c r="E6923" s="6">
        <v>139</v>
      </c>
      <c r="F6923" s="6">
        <v>200</v>
      </c>
    </row>
    <row r="6924" spans="2:6" x14ac:dyDescent="0.2">
      <c r="B6924" s="6" t="s">
        <v>47259</v>
      </c>
      <c r="C6924" s="6">
        <v>112</v>
      </c>
      <c r="D6924" s="6">
        <v>229</v>
      </c>
      <c r="E6924" s="6">
        <v>123</v>
      </c>
      <c r="F6924" s="6">
        <v>160</v>
      </c>
    </row>
    <row r="6925" spans="2:6" x14ac:dyDescent="0.2">
      <c r="B6925" s="6" t="s">
        <v>47260</v>
      </c>
      <c r="C6925" s="6">
        <v>106</v>
      </c>
      <c r="D6925" s="6">
        <v>220</v>
      </c>
      <c r="E6925" s="6">
        <v>122</v>
      </c>
      <c r="F6925" s="6">
        <v>191</v>
      </c>
    </row>
    <row r="6926" spans="2:6" x14ac:dyDescent="0.2">
      <c r="B6926" s="6" t="s">
        <v>47261</v>
      </c>
      <c r="C6926" s="6">
        <v>73</v>
      </c>
      <c r="D6926" s="6">
        <v>185</v>
      </c>
      <c r="E6926" s="6">
        <v>101</v>
      </c>
      <c r="F6926" s="6">
        <v>144</v>
      </c>
    </row>
    <row r="6927" spans="2:6" x14ac:dyDescent="0.2">
      <c r="B6927" s="6" t="s">
        <v>47262</v>
      </c>
      <c r="C6927" s="6">
        <v>101</v>
      </c>
      <c r="D6927" s="6">
        <v>196</v>
      </c>
      <c r="E6927" s="6">
        <v>101</v>
      </c>
      <c r="F6927" s="6">
        <v>185</v>
      </c>
    </row>
    <row r="6928" spans="2:6" x14ac:dyDescent="0.2">
      <c r="B6928" s="6" t="s">
        <v>47263</v>
      </c>
      <c r="C6928" s="6">
        <v>108</v>
      </c>
      <c r="D6928" s="6">
        <v>244</v>
      </c>
      <c r="E6928" s="6">
        <v>143</v>
      </c>
      <c r="F6928" s="6">
        <v>174</v>
      </c>
    </row>
    <row r="6929" spans="2:6" x14ac:dyDescent="0.2">
      <c r="B6929" s="6" t="s">
        <v>47264</v>
      </c>
      <c r="C6929" s="6">
        <v>79</v>
      </c>
      <c r="D6929" s="6">
        <v>231</v>
      </c>
      <c r="E6929" s="6">
        <v>154</v>
      </c>
      <c r="F6929" s="6">
        <v>151</v>
      </c>
    </row>
    <row r="6930" spans="2:6" x14ac:dyDescent="0.2">
      <c r="B6930" s="6" t="s">
        <v>47265</v>
      </c>
      <c r="C6930" s="6">
        <v>80</v>
      </c>
      <c r="D6930" s="6">
        <v>128</v>
      </c>
      <c r="E6930" s="6">
        <v>99</v>
      </c>
      <c r="F6930" s="6">
        <v>138</v>
      </c>
    </row>
    <row r="6931" spans="2:6" x14ac:dyDescent="0.2">
      <c r="B6931" s="6" t="s">
        <v>47266</v>
      </c>
      <c r="C6931" s="6">
        <v>125</v>
      </c>
      <c r="D6931" s="6">
        <v>218</v>
      </c>
      <c r="E6931" s="6">
        <v>117</v>
      </c>
      <c r="F6931" s="6">
        <v>232</v>
      </c>
    </row>
    <row r="6932" spans="2:6" x14ac:dyDescent="0.2">
      <c r="B6932" s="6" t="s">
        <v>47267</v>
      </c>
      <c r="C6932" s="6">
        <v>121</v>
      </c>
      <c r="D6932" s="6">
        <v>218</v>
      </c>
      <c r="E6932" s="6">
        <v>137</v>
      </c>
      <c r="F6932" s="6">
        <v>166</v>
      </c>
    </row>
    <row r="6933" spans="2:6" x14ac:dyDescent="0.2">
      <c r="B6933" s="6" t="s">
        <v>47268</v>
      </c>
      <c r="C6933" s="6">
        <v>69</v>
      </c>
      <c r="D6933" s="6">
        <v>206</v>
      </c>
      <c r="E6933" s="6">
        <v>106</v>
      </c>
      <c r="F6933" s="6">
        <v>108</v>
      </c>
    </row>
    <row r="6934" spans="2:6" x14ac:dyDescent="0.2">
      <c r="B6934" s="6" t="s">
        <v>47269</v>
      </c>
      <c r="C6934" s="6">
        <v>112</v>
      </c>
      <c r="D6934" s="6">
        <v>210</v>
      </c>
      <c r="E6934" s="6">
        <v>128</v>
      </c>
      <c r="F6934" s="6">
        <v>200</v>
      </c>
    </row>
    <row r="6935" spans="2:6" x14ac:dyDescent="0.2">
      <c r="B6935" s="6" t="s">
        <v>47270</v>
      </c>
      <c r="C6935" s="6">
        <v>82</v>
      </c>
      <c r="D6935" s="6">
        <v>183</v>
      </c>
      <c r="E6935" s="6">
        <v>137</v>
      </c>
      <c r="F6935" s="6">
        <v>186</v>
      </c>
    </row>
    <row r="6936" spans="2:6" x14ac:dyDescent="0.2">
      <c r="B6936" s="6" t="s">
        <v>47271</v>
      </c>
      <c r="C6936" s="6">
        <v>93</v>
      </c>
      <c r="D6936" s="6">
        <v>179</v>
      </c>
      <c r="E6936" s="6">
        <v>102</v>
      </c>
      <c r="F6936" s="6">
        <v>182</v>
      </c>
    </row>
    <row r="6937" spans="2:6" x14ac:dyDescent="0.2">
      <c r="B6937" s="6" t="s">
        <v>47272</v>
      </c>
      <c r="C6937" s="6">
        <v>101</v>
      </c>
      <c r="D6937" s="6">
        <v>184</v>
      </c>
      <c r="E6937" s="6">
        <v>115</v>
      </c>
      <c r="F6937" s="6">
        <v>178</v>
      </c>
    </row>
    <row r="6938" spans="2:6" x14ac:dyDescent="0.2">
      <c r="B6938" s="6" t="s">
        <v>47273</v>
      </c>
      <c r="C6938" s="6">
        <v>67</v>
      </c>
      <c r="D6938" s="6">
        <v>204</v>
      </c>
      <c r="E6938" s="6">
        <v>153</v>
      </c>
      <c r="F6938" s="6">
        <v>119</v>
      </c>
    </row>
    <row r="6939" spans="2:6" x14ac:dyDescent="0.2">
      <c r="B6939" s="6" t="s">
        <v>47274</v>
      </c>
      <c r="C6939" s="6">
        <v>88</v>
      </c>
      <c r="D6939" s="6">
        <v>206</v>
      </c>
      <c r="E6939" s="6">
        <v>111</v>
      </c>
      <c r="F6939" s="6">
        <v>174</v>
      </c>
    </row>
    <row r="6940" spans="2:6" x14ac:dyDescent="0.2">
      <c r="B6940" s="6" t="s">
        <v>47275</v>
      </c>
      <c r="C6940" s="6">
        <v>99</v>
      </c>
      <c r="D6940" s="6">
        <v>163</v>
      </c>
      <c r="E6940" s="6">
        <v>88</v>
      </c>
      <c r="F6940" s="6">
        <v>153</v>
      </c>
    </row>
    <row r="6941" spans="2:6" x14ac:dyDescent="0.2">
      <c r="B6941" s="6" t="s">
        <v>47276</v>
      </c>
      <c r="C6941" s="6">
        <v>100</v>
      </c>
      <c r="D6941" s="6">
        <v>199</v>
      </c>
      <c r="E6941" s="6">
        <v>113</v>
      </c>
      <c r="F6941" s="6">
        <v>221</v>
      </c>
    </row>
    <row r="6942" spans="2:6" x14ac:dyDescent="0.2">
      <c r="B6942" s="6" t="s">
        <v>47277</v>
      </c>
      <c r="C6942" s="6">
        <v>80</v>
      </c>
      <c r="D6942" s="6">
        <v>150</v>
      </c>
      <c r="E6942" s="6">
        <v>84</v>
      </c>
      <c r="F6942" s="6">
        <v>126</v>
      </c>
    </row>
    <row r="6943" spans="2:6" x14ac:dyDescent="0.2">
      <c r="B6943" s="6" t="s">
        <v>47278</v>
      </c>
      <c r="C6943" s="6">
        <v>118</v>
      </c>
      <c r="D6943" s="6">
        <v>173</v>
      </c>
      <c r="E6943" s="6">
        <v>119</v>
      </c>
      <c r="F6943" s="6">
        <v>214</v>
      </c>
    </row>
    <row r="6944" spans="2:6" x14ac:dyDescent="0.2">
      <c r="B6944" s="6" t="s">
        <v>47279</v>
      </c>
      <c r="C6944" s="6">
        <v>96</v>
      </c>
      <c r="D6944" s="6">
        <v>204</v>
      </c>
      <c r="E6944" s="6">
        <v>130</v>
      </c>
      <c r="F6944" s="6">
        <v>190</v>
      </c>
    </row>
    <row r="6945" spans="2:6" x14ac:dyDescent="0.2">
      <c r="B6945" s="6" t="s">
        <v>47280</v>
      </c>
      <c r="C6945" s="6">
        <v>111</v>
      </c>
      <c r="D6945" s="6">
        <v>137</v>
      </c>
      <c r="E6945" s="6">
        <v>80</v>
      </c>
      <c r="F6945" s="6">
        <v>186</v>
      </c>
    </row>
    <row r="6946" spans="2:6" x14ac:dyDescent="0.2">
      <c r="B6946" s="6" t="s">
        <v>47281</v>
      </c>
      <c r="C6946" s="6">
        <v>90</v>
      </c>
      <c r="D6946" s="6">
        <v>216</v>
      </c>
      <c r="E6946" s="6">
        <v>135</v>
      </c>
      <c r="F6946" s="6">
        <v>193</v>
      </c>
    </row>
    <row r="6947" spans="2:6" x14ac:dyDescent="0.2">
      <c r="B6947" s="6" t="s">
        <v>47282</v>
      </c>
      <c r="C6947" s="6">
        <v>84</v>
      </c>
      <c r="D6947" s="6">
        <v>145</v>
      </c>
      <c r="E6947" s="6">
        <v>80</v>
      </c>
      <c r="F6947" s="6">
        <v>160</v>
      </c>
    </row>
    <row r="6948" spans="2:6" x14ac:dyDescent="0.2">
      <c r="B6948" s="6" t="s">
        <v>47283</v>
      </c>
      <c r="C6948" s="6">
        <v>122</v>
      </c>
      <c r="D6948" s="6">
        <v>219</v>
      </c>
      <c r="E6948" s="6">
        <v>111</v>
      </c>
      <c r="F6948" s="6">
        <v>184</v>
      </c>
    </row>
    <row r="6949" spans="2:6" x14ac:dyDescent="0.2">
      <c r="B6949" s="6" t="s">
        <v>47284</v>
      </c>
      <c r="C6949" s="6">
        <v>108</v>
      </c>
      <c r="D6949" s="6">
        <v>205</v>
      </c>
      <c r="E6949" s="6">
        <v>138</v>
      </c>
      <c r="F6949" s="6">
        <v>175</v>
      </c>
    </row>
    <row r="6950" spans="2:6" x14ac:dyDescent="0.2">
      <c r="B6950" s="6" t="s">
        <v>47285</v>
      </c>
      <c r="C6950" s="6">
        <v>104</v>
      </c>
      <c r="D6950" s="6">
        <v>144</v>
      </c>
      <c r="E6950" s="6">
        <v>110</v>
      </c>
      <c r="F6950" s="6">
        <v>165</v>
      </c>
    </row>
    <row r="6951" spans="2:6" x14ac:dyDescent="0.2">
      <c r="B6951" s="6" t="s">
        <v>47286</v>
      </c>
      <c r="C6951" s="6">
        <v>89</v>
      </c>
      <c r="D6951" s="6">
        <v>164</v>
      </c>
      <c r="E6951" s="6">
        <v>95</v>
      </c>
      <c r="F6951" s="6">
        <v>171</v>
      </c>
    </row>
    <row r="6952" spans="2:6" x14ac:dyDescent="0.2">
      <c r="B6952" s="6" t="s">
        <v>47287</v>
      </c>
      <c r="C6952" s="6">
        <v>103</v>
      </c>
      <c r="D6952" s="6">
        <v>164</v>
      </c>
      <c r="E6952" s="6">
        <v>127</v>
      </c>
      <c r="F6952" s="6">
        <v>188</v>
      </c>
    </row>
    <row r="6953" spans="2:6" x14ac:dyDescent="0.2">
      <c r="B6953" s="6" t="s">
        <v>47288</v>
      </c>
      <c r="C6953" s="6">
        <v>91</v>
      </c>
      <c r="D6953" s="6">
        <v>182</v>
      </c>
      <c r="E6953" s="6">
        <v>95</v>
      </c>
      <c r="F6953" s="6">
        <v>163</v>
      </c>
    </row>
    <row r="6954" spans="2:6" x14ac:dyDescent="0.2">
      <c r="B6954" s="6" t="s">
        <v>47289</v>
      </c>
      <c r="C6954" s="6">
        <v>88</v>
      </c>
      <c r="D6954" s="6">
        <v>156</v>
      </c>
      <c r="E6954" s="6">
        <v>83</v>
      </c>
      <c r="F6954" s="6">
        <v>155</v>
      </c>
    </row>
    <row r="6955" spans="2:6" x14ac:dyDescent="0.2">
      <c r="B6955" s="6" t="s">
        <v>47290</v>
      </c>
      <c r="C6955" s="6">
        <v>70</v>
      </c>
      <c r="D6955" s="6">
        <v>163</v>
      </c>
      <c r="E6955" s="6">
        <v>103</v>
      </c>
      <c r="F6955" s="6">
        <v>134</v>
      </c>
    </row>
    <row r="6956" spans="2:6" x14ac:dyDescent="0.2">
      <c r="B6956" s="6" t="s">
        <v>47291</v>
      </c>
      <c r="C6956" s="6">
        <v>77</v>
      </c>
      <c r="D6956" s="6">
        <v>174</v>
      </c>
      <c r="E6956" s="6">
        <v>123</v>
      </c>
      <c r="F6956" s="6">
        <v>151</v>
      </c>
    </row>
    <row r="6957" spans="2:6" x14ac:dyDescent="0.2">
      <c r="B6957" s="6" t="s">
        <v>47292</v>
      </c>
      <c r="C6957" s="6">
        <v>66</v>
      </c>
      <c r="D6957" s="6">
        <v>191</v>
      </c>
      <c r="E6957" s="6">
        <v>134</v>
      </c>
      <c r="F6957" s="6">
        <v>176</v>
      </c>
    </row>
    <row r="6958" spans="2:6" x14ac:dyDescent="0.2">
      <c r="B6958" s="6" t="s">
        <v>47293</v>
      </c>
      <c r="C6958" s="6">
        <v>97</v>
      </c>
      <c r="D6958" s="6">
        <v>148</v>
      </c>
      <c r="E6958" s="6">
        <v>102</v>
      </c>
      <c r="F6958" s="6">
        <v>133</v>
      </c>
    </row>
    <row r="6959" spans="2:6" x14ac:dyDescent="0.2">
      <c r="B6959" s="6" t="s">
        <v>47294</v>
      </c>
      <c r="C6959" s="6">
        <v>98</v>
      </c>
      <c r="D6959" s="6">
        <v>167</v>
      </c>
      <c r="E6959" s="6">
        <v>100</v>
      </c>
      <c r="F6959" s="6">
        <v>172</v>
      </c>
    </row>
    <row r="6960" spans="2:6" x14ac:dyDescent="0.2">
      <c r="B6960" s="6" t="s">
        <v>47295</v>
      </c>
      <c r="C6960" s="6">
        <v>86</v>
      </c>
      <c r="D6960" s="6">
        <v>198</v>
      </c>
      <c r="E6960" s="6">
        <v>102</v>
      </c>
      <c r="F6960" s="6">
        <v>102</v>
      </c>
    </row>
    <row r="6961" spans="2:6" x14ac:dyDescent="0.2">
      <c r="B6961" s="6" t="s">
        <v>47296</v>
      </c>
      <c r="C6961" s="6">
        <v>96</v>
      </c>
      <c r="D6961" s="6">
        <v>164</v>
      </c>
      <c r="E6961" s="6">
        <v>106</v>
      </c>
      <c r="F6961" s="6">
        <v>214</v>
      </c>
    </row>
    <row r="6962" spans="2:6" x14ac:dyDescent="0.2">
      <c r="B6962" s="6" t="s">
        <v>47297</v>
      </c>
      <c r="C6962" s="6">
        <v>119</v>
      </c>
      <c r="D6962" s="6">
        <v>151</v>
      </c>
      <c r="E6962" s="6">
        <v>91</v>
      </c>
      <c r="F6962" s="6">
        <v>176</v>
      </c>
    </row>
    <row r="6963" spans="2:6" x14ac:dyDescent="0.2">
      <c r="B6963" s="6" t="s">
        <v>47298</v>
      </c>
      <c r="C6963" s="6">
        <v>88</v>
      </c>
      <c r="D6963" s="6">
        <v>182</v>
      </c>
      <c r="E6963" s="6">
        <v>121</v>
      </c>
      <c r="F6963" s="6">
        <v>136</v>
      </c>
    </row>
    <row r="6964" spans="2:6" x14ac:dyDescent="0.2">
      <c r="B6964" s="6" t="s">
        <v>47299</v>
      </c>
      <c r="C6964" s="6">
        <v>109</v>
      </c>
      <c r="D6964" s="6">
        <v>167</v>
      </c>
      <c r="E6964" s="6">
        <v>114</v>
      </c>
      <c r="F6964" s="6">
        <v>180</v>
      </c>
    </row>
    <row r="6965" spans="2:6" x14ac:dyDescent="0.2">
      <c r="B6965" s="6" t="s">
        <v>47300</v>
      </c>
      <c r="C6965" s="6">
        <v>114</v>
      </c>
      <c r="D6965" s="6">
        <v>165</v>
      </c>
      <c r="E6965" s="6">
        <v>97</v>
      </c>
      <c r="F6965" s="6">
        <v>188</v>
      </c>
    </row>
    <row r="6966" spans="2:6" x14ac:dyDescent="0.2">
      <c r="B6966" s="6" t="s">
        <v>47301</v>
      </c>
      <c r="C6966" s="6">
        <v>83</v>
      </c>
      <c r="D6966" s="6">
        <v>133</v>
      </c>
      <c r="E6966" s="6">
        <v>80</v>
      </c>
      <c r="F6966" s="6">
        <v>192</v>
      </c>
    </row>
    <row r="6967" spans="2:6" x14ac:dyDescent="0.2">
      <c r="B6967" s="6" t="s">
        <v>47302</v>
      </c>
      <c r="C6967" s="6">
        <v>77</v>
      </c>
      <c r="D6967" s="6">
        <v>160</v>
      </c>
      <c r="E6967" s="6">
        <v>105</v>
      </c>
      <c r="F6967" s="6">
        <v>184</v>
      </c>
    </row>
    <row r="6968" spans="2:6" x14ac:dyDescent="0.2">
      <c r="B6968" s="6" t="s">
        <v>47303</v>
      </c>
      <c r="C6968" s="6">
        <v>107</v>
      </c>
      <c r="D6968" s="6">
        <v>171</v>
      </c>
      <c r="E6968" s="6">
        <v>134</v>
      </c>
      <c r="F6968" s="6">
        <v>177</v>
      </c>
    </row>
    <row r="6969" spans="2:6" x14ac:dyDescent="0.2">
      <c r="B6969" s="6" t="s">
        <v>47304</v>
      </c>
      <c r="C6969" s="6">
        <v>118</v>
      </c>
      <c r="D6969" s="6">
        <v>137</v>
      </c>
      <c r="E6969" s="6">
        <v>115</v>
      </c>
      <c r="F6969" s="6">
        <v>223</v>
      </c>
    </row>
    <row r="6970" spans="2:6" x14ac:dyDescent="0.2">
      <c r="B6970" s="6" t="s">
        <v>47305</v>
      </c>
      <c r="C6970" s="6">
        <v>96</v>
      </c>
      <c r="D6970" s="6">
        <v>175</v>
      </c>
      <c r="E6970" s="6">
        <v>113</v>
      </c>
      <c r="F6970" s="6">
        <v>156</v>
      </c>
    </row>
    <row r="6971" spans="2:6" x14ac:dyDescent="0.2">
      <c r="B6971" s="6" t="s">
        <v>47306</v>
      </c>
      <c r="C6971" s="6">
        <v>89</v>
      </c>
      <c r="D6971" s="6">
        <v>94</v>
      </c>
      <c r="E6971" s="6">
        <v>55</v>
      </c>
      <c r="F6971" s="6">
        <v>158</v>
      </c>
    </row>
    <row r="6972" spans="2:6" x14ac:dyDescent="0.2">
      <c r="B6972" s="6" t="s">
        <v>47307</v>
      </c>
      <c r="C6972" s="6">
        <v>75</v>
      </c>
      <c r="D6972" s="6">
        <v>172</v>
      </c>
      <c r="E6972" s="6">
        <v>116</v>
      </c>
      <c r="F6972" s="6">
        <v>139</v>
      </c>
    </row>
    <row r="6973" spans="2:6" x14ac:dyDescent="0.2">
      <c r="B6973" s="6" t="s">
        <v>47308</v>
      </c>
      <c r="C6973" s="6">
        <v>89</v>
      </c>
      <c r="D6973" s="6">
        <v>200</v>
      </c>
      <c r="E6973" s="6">
        <v>110</v>
      </c>
      <c r="F6973" s="6">
        <v>127</v>
      </c>
    </row>
    <row r="6974" spans="2:6" x14ac:dyDescent="0.2">
      <c r="B6974" s="6" t="s">
        <v>47309</v>
      </c>
      <c r="C6974" s="6">
        <v>90</v>
      </c>
      <c r="D6974" s="6">
        <v>241</v>
      </c>
      <c r="E6974" s="6">
        <v>183</v>
      </c>
      <c r="F6974" s="6">
        <v>135</v>
      </c>
    </row>
    <row r="6975" spans="2:6" x14ac:dyDescent="0.2">
      <c r="B6975" s="6" t="s">
        <v>47310</v>
      </c>
      <c r="C6975" s="6">
        <v>72</v>
      </c>
      <c r="D6975" s="6">
        <v>176</v>
      </c>
      <c r="E6975" s="6">
        <v>98</v>
      </c>
      <c r="F6975" s="6">
        <v>142</v>
      </c>
    </row>
    <row r="6976" spans="2:6" x14ac:dyDescent="0.2">
      <c r="B6976" s="6" t="s">
        <v>47311</v>
      </c>
      <c r="C6976" s="6">
        <v>122</v>
      </c>
      <c r="D6976" s="6">
        <v>222</v>
      </c>
      <c r="E6976" s="6">
        <v>127</v>
      </c>
      <c r="F6976" s="6">
        <v>185</v>
      </c>
    </row>
    <row r="6977" spans="2:6" x14ac:dyDescent="0.2">
      <c r="B6977" s="6" t="s">
        <v>47312</v>
      </c>
      <c r="C6977" s="6">
        <v>107</v>
      </c>
      <c r="D6977" s="6">
        <v>203</v>
      </c>
      <c r="E6977" s="6">
        <v>115</v>
      </c>
      <c r="F6977" s="6">
        <v>224</v>
      </c>
    </row>
    <row r="6978" spans="2:6" x14ac:dyDescent="0.2">
      <c r="B6978" s="6" t="s">
        <v>47313</v>
      </c>
      <c r="C6978" s="6">
        <v>75</v>
      </c>
      <c r="D6978" s="6">
        <v>257</v>
      </c>
      <c r="E6978" s="6">
        <v>154</v>
      </c>
      <c r="F6978" s="6">
        <v>176</v>
      </c>
    </row>
    <row r="6979" spans="2:6" x14ac:dyDescent="0.2">
      <c r="B6979" s="6" t="s">
        <v>47314</v>
      </c>
      <c r="C6979" s="6">
        <v>72</v>
      </c>
      <c r="D6979" s="6">
        <v>175</v>
      </c>
      <c r="E6979" s="6">
        <v>101</v>
      </c>
      <c r="F6979" s="6">
        <v>155</v>
      </c>
    </row>
    <row r="6980" spans="2:6" x14ac:dyDescent="0.2">
      <c r="B6980" s="6" t="s">
        <v>47315</v>
      </c>
      <c r="C6980" s="6">
        <v>86</v>
      </c>
      <c r="D6980" s="6">
        <v>154</v>
      </c>
      <c r="E6980" s="6">
        <v>118</v>
      </c>
      <c r="F6980" s="6">
        <v>172</v>
      </c>
    </row>
    <row r="6981" spans="2:6" x14ac:dyDescent="0.2">
      <c r="B6981" s="6" t="s">
        <v>47316</v>
      </c>
      <c r="C6981" s="6">
        <v>122</v>
      </c>
      <c r="D6981" s="6">
        <v>200</v>
      </c>
      <c r="E6981" s="6">
        <v>147</v>
      </c>
      <c r="F6981" s="6">
        <v>173</v>
      </c>
    </row>
    <row r="6982" spans="2:6" x14ac:dyDescent="0.2">
      <c r="B6982" s="6" t="s">
        <v>47317</v>
      </c>
      <c r="C6982" s="6">
        <v>68</v>
      </c>
      <c r="D6982" s="6">
        <v>158</v>
      </c>
      <c r="E6982" s="6">
        <v>120</v>
      </c>
      <c r="F6982" s="6">
        <v>135</v>
      </c>
    </row>
    <row r="6983" spans="2:6" x14ac:dyDescent="0.2">
      <c r="B6983" s="6" t="s">
        <v>47318</v>
      </c>
      <c r="C6983" s="6">
        <v>106</v>
      </c>
      <c r="D6983" s="6">
        <v>135</v>
      </c>
      <c r="E6983" s="6">
        <v>81</v>
      </c>
      <c r="F6983" s="6">
        <v>156</v>
      </c>
    </row>
    <row r="6984" spans="2:6" x14ac:dyDescent="0.2">
      <c r="B6984" s="6" t="s">
        <v>47319</v>
      </c>
      <c r="C6984" s="6">
        <v>105</v>
      </c>
      <c r="D6984" s="6">
        <v>163</v>
      </c>
      <c r="E6984" s="6">
        <v>94</v>
      </c>
      <c r="F6984" s="6">
        <v>193</v>
      </c>
    </row>
    <row r="6985" spans="2:6" x14ac:dyDescent="0.2">
      <c r="B6985" s="6" t="s">
        <v>47320</v>
      </c>
      <c r="C6985" s="6">
        <v>63</v>
      </c>
      <c r="D6985" s="6">
        <v>110</v>
      </c>
      <c r="E6985" s="6">
        <v>93</v>
      </c>
      <c r="F6985" s="6">
        <v>147</v>
      </c>
    </row>
    <row r="6986" spans="2:6" x14ac:dyDescent="0.2">
      <c r="B6986" s="6" t="s">
        <v>47321</v>
      </c>
      <c r="C6986" s="6">
        <v>103</v>
      </c>
      <c r="D6986" s="6">
        <v>181</v>
      </c>
      <c r="E6986" s="6">
        <v>116</v>
      </c>
      <c r="F6986" s="6">
        <v>177</v>
      </c>
    </row>
    <row r="6987" spans="2:6" x14ac:dyDescent="0.2">
      <c r="B6987" s="6" t="s">
        <v>47322</v>
      </c>
      <c r="C6987" s="6">
        <v>94</v>
      </c>
      <c r="D6987" s="6">
        <v>258</v>
      </c>
      <c r="E6987" s="6">
        <v>137</v>
      </c>
      <c r="F6987" s="6">
        <v>169</v>
      </c>
    </row>
    <row r="6988" spans="2:6" x14ac:dyDescent="0.2">
      <c r="B6988" s="6" t="s">
        <v>47323</v>
      </c>
      <c r="C6988" s="6">
        <v>107</v>
      </c>
      <c r="D6988" s="6">
        <v>194</v>
      </c>
      <c r="E6988" s="6">
        <v>126</v>
      </c>
      <c r="F6988" s="6">
        <v>180</v>
      </c>
    </row>
    <row r="6989" spans="2:6" x14ac:dyDescent="0.2">
      <c r="B6989" s="6" t="s">
        <v>47324</v>
      </c>
      <c r="C6989" s="6">
        <v>81</v>
      </c>
      <c r="D6989" s="6">
        <v>232</v>
      </c>
      <c r="E6989" s="6">
        <v>117</v>
      </c>
      <c r="F6989" s="6">
        <v>167</v>
      </c>
    </row>
    <row r="6990" spans="2:6" x14ac:dyDescent="0.2">
      <c r="B6990" s="6" t="s">
        <v>47325</v>
      </c>
      <c r="C6990" s="6">
        <v>104</v>
      </c>
      <c r="D6990" s="6">
        <v>219</v>
      </c>
      <c r="E6990" s="6">
        <v>146</v>
      </c>
      <c r="F6990" s="6">
        <v>220</v>
      </c>
    </row>
    <row r="6991" spans="2:6" x14ac:dyDescent="0.2">
      <c r="B6991" s="6" t="s">
        <v>47326</v>
      </c>
      <c r="C6991" s="6">
        <v>91</v>
      </c>
      <c r="D6991" s="6">
        <v>152</v>
      </c>
      <c r="E6991" s="6">
        <v>100</v>
      </c>
      <c r="F6991" s="6">
        <v>186</v>
      </c>
    </row>
    <row r="6992" spans="2:6" x14ac:dyDescent="0.2">
      <c r="B6992" s="6" t="s">
        <v>47327</v>
      </c>
      <c r="C6992" s="6">
        <v>125</v>
      </c>
      <c r="D6992" s="6">
        <v>96</v>
      </c>
      <c r="E6992" s="6">
        <v>63</v>
      </c>
      <c r="F6992" s="6">
        <v>210</v>
      </c>
    </row>
    <row r="6993" spans="2:6" x14ac:dyDescent="0.2">
      <c r="B6993" s="6" t="s">
        <v>47328</v>
      </c>
      <c r="C6993" s="6">
        <v>83</v>
      </c>
      <c r="D6993" s="6">
        <v>225</v>
      </c>
      <c r="E6993" s="6">
        <v>191</v>
      </c>
      <c r="F6993" s="6">
        <v>140</v>
      </c>
    </row>
    <row r="6994" spans="2:6" x14ac:dyDescent="0.2">
      <c r="B6994" s="6" t="s">
        <v>47329</v>
      </c>
      <c r="C6994" s="6">
        <v>149</v>
      </c>
      <c r="D6994" s="6">
        <v>162</v>
      </c>
      <c r="E6994" s="6">
        <v>88</v>
      </c>
      <c r="F6994" s="6">
        <v>238</v>
      </c>
    </row>
    <row r="6995" spans="2:6" x14ac:dyDescent="0.2">
      <c r="B6995" s="6" t="s">
        <v>47330</v>
      </c>
      <c r="C6995" s="6">
        <v>96</v>
      </c>
      <c r="D6995" s="6">
        <v>160</v>
      </c>
      <c r="E6995" s="6">
        <v>118</v>
      </c>
      <c r="F6995" s="6">
        <v>159</v>
      </c>
    </row>
    <row r="6996" spans="2:6" x14ac:dyDescent="0.2">
      <c r="B6996" s="6" t="s">
        <v>47331</v>
      </c>
      <c r="C6996" s="6">
        <v>89</v>
      </c>
      <c r="D6996" s="6">
        <v>224</v>
      </c>
      <c r="E6996" s="6">
        <v>118</v>
      </c>
      <c r="F6996" s="6">
        <v>161</v>
      </c>
    </row>
    <row r="6997" spans="2:6" x14ac:dyDescent="0.2">
      <c r="B6997" s="6" t="s">
        <v>47332</v>
      </c>
      <c r="C6997" s="6">
        <v>117</v>
      </c>
      <c r="D6997" s="6">
        <v>160</v>
      </c>
      <c r="E6997" s="6">
        <v>76</v>
      </c>
      <c r="F6997" s="6">
        <v>204</v>
      </c>
    </row>
    <row r="6998" spans="2:6" x14ac:dyDescent="0.2">
      <c r="B6998" s="6" t="s">
        <v>47333</v>
      </c>
      <c r="C6998" s="6">
        <v>98</v>
      </c>
      <c r="D6998" s="6">
        <v>202</v>
      </c>
      <c r="E6998" s="6">
        <v>108</v>
      </c>
      <c r="F6998" s="6">
        <v>185</v>
      </c>
    </row>
    <row r="6999" spans="2:6" x14ac:dyDescent="0.2">
      <c r="B6999" s="6" t="s">
        <v>47334</v>
      </c>
      <c r="C6999" s="6">
        <v>80</v>
      </c>
      <c r="D6999" s="6">
        <v>189</v>
      </c>
      <c r="E6999" s="6">
        <v>98</v>
      </c>
      <c r="F6999" s="6">
        <v>161</v>
      </c>
    </row>
    <row r="7000" spans="2:6" x14ac:dyDescent="0.2">
      <c r="B7000" s="6" t="s">
        <v>47335</v>
      </c>
      <c r="C7000" s="6">
        <v>17</v>
      </c>
      <c r="D7000" s="6">
        <v>170</v>
      </c>
      <c r="E7000" s="6">
        <v>117</v>
      </c>
      <c r="F7000" s="6">
        <v>66</v>
      </c>
    </row>
    <row r="7001" spans="2:6" x14ac:dyDescent="0.2">
      <c r="B7001" s="6" t="s">
        <v>47336</v>
      </c>
      <c r="C7001" s="6">
        <v>94</v>
      </c>
      <c r="D7001" s="6">
        <v>153</v>
      </c>
      <c r="E7001" s="6">
        <v>90</v>
      </c>
      <c r="F7001" s="6">
        <v>164</v>
      </c>
    </row>
    <row r="7002" spans="2:6" x14ac:dyDescent="0.2">
      <c r="B7002" s="6" t="s">
        <v>47337</v>
      </c>
      <c r="C7002" s="6">
        <v>104</v>
      </c>
      <c r="D7002" s="6">
        <v>235</v>
      </c>
      <c r="E7002" s="6">
        <v>124</v>
      </c>
      <c r="F7002" s="6">
        <v>195</v>
      </c>
    </row>
    <row r="7003" spans="2:6" x14ac:dyDescent="0.2">
      <c r="B7003" s="6" t="s">
        <v>47338</v>
      </c>
      <c r="C7003" s="6">
        <v>76</v>
      </c>
      <c r="D7003" s="6">
        <v>226</v>
      </c>
      <c r="E7003" s="6">
        <v>138</v>
      </c>
      <c r="F7003" s="6">
        <v>160</v>
      </c>
    </row>
    <row r="7004" spans="2:6" x14ac:dyDescent="0.2">
      <c r="B7004" s="6" t="s">
        <v>47339</v>
      </c>
      <c r="C7004" s="6">
        <v>111</v>
      </c>
      <c r="D7004" s="6">
        <v>158</v>
      </c>
      <c r="E7004" s="6">
        <v>146</v>
      </c>
      <c r="F7004" s="6">
        <v>108</v>
      </c>
    </row>
    <row r="7005" spans="2:6" x14ac:dyDescent="0.2">
      <c r="B7005" s="6" t="s">
        <v>47340</v>
      </c>
      <c r="C7005" s="6">
        <v>133</v>
      </c>
      <c r="D7005" s="6">
        <v>134</v>
      </c>
      <c r="E7005" s="6">
        <v>131</v>
      </c>
      <c r="F7005" s="6">
        <v>139</v>
      </c>
    </row>
    <row r="7006" spans="2:6" x14ac:dyDescent="0.2">
      <c r="B7006" s="6" t="s">
        <v>47341</v>
      </c>
      <c r="C7006" s="6">
        <v>123</v>
      </c>
      <c r="D7006" s="6">
        <v>182</v>
      </c>
      <c r="E7006" s="6">
        <v>167</v>
      </c>
      <c r="F7006" s="6">
        <v>140</v>
      </c>
    </row>
    <row r="7007" spans="2:6" x14ac:dyDescent="0.2">
      <c r="B7007" s="6" t="s">
        <v>47342</v>
      </c>
      <c r="C7007" s="6">
        <v>131</v>
      </c>
      <c r="D7007" s="6">
        <v>146</v>
      </c>
      <c r="E7007" s="6">
        <v>154</v>
      </c>
      <c r="F7007" s="6">
        <v>132</v>
      </c>
    </row>
    <row r="7008" spans="2:6" x14ac:dyDescent="0.2">
      <c r="B7008" s="6" t="s">
        <v>47343</v>
      </c>
      <c r="C7008" s="6">
        <v>114</v>
      </c>
      <c r="D7008" s="6">
        <v>135</v>
      </c>
      <c r="E7008" s="6">
        <v>132</v>
      </c>
      <c r="F7008" s="6">
        <v>123</v>
      </c>
    </row>
    <row r="7009" spans="2:6" x14ac:dyDescent="0.2">
      <c r="B7009" s="6" t="s">
        <v>47344</v>
      </c>
      <c r="C7009" s="6">
        <v>93</v>
      </c>
      <c r="D7009" s="6">
        <v>126</v>
      </c>
      <c r="E7009" s="6">
        <v>121</v>
      </c>
      <c r="F7009" s="6">
        <v>147</v>
      </c>
    </row>
    <row r="7010" spans="2:6" x14ac:dyDescent="0.2">
      <c r="B7010" s="6" t="s">
        <v>47345</v>
      </c>
      <c r="C7010" s="6">
        <v>98</v>
      </c>
      <c r="D7010" s="6">
        <v>160</v>
      </c>
      <c r="E7010" s="6">
        <v>128</v>
      </c>
      <c r="F7010" s="6">
        <v>98</v>
      </c>
    </row>
    <row r="7011" spans="2:6" x14ac:dyDescent="0.2">
      <c r="B7011" s="6" t="s">
        <v>47346</v>
      </c>
      <c r="C7011" s="6">
        <v>102</v>
      </c>
      <c r="D7011" s="6">
        <v>163</v>
      </c>
      <c r="E7011" s="6">
        <v>162</v>
      </c>
      <c r="F7011" s="6">
        <v>150</v>
      </c>
    </row>
    <row r="7012" spans="2:6" x14ac:dyDescent="0.2">
      <c r="B7012" s="6" t="s">
        <v>47347</v>
      </c>
      <c r="C7012" s="6">
        <v>132</v>
      </c>
      <c r="D7012" s="6">
        <v>117</v>
      </c>
      <c r="E7012" s="6">
        <v>128</v>
      </c>
      <c r="F7012" s="6">
        <v>106</v>
      </c>
    </row>
    <row r="7013" spans="2:6" x14ac:dyDescent="0.2">
      <c r="B7013" s="6" t="s">
        <v>47348</v>
      </c>
      <c r="C7013" s="6">
        <v>126</v>
      </c>
      <c r="D7013" s="6">
        <v>140</v>
      </c>
      <c r="E7013" s="6">
        <v>115</v>
      </c>
      <c r="F7013" s="6">
        <v>134</v>
      </c>
    </row>
    <row r="7014" spans="2:6" x14ac:dyDescent="0.2">
      <c r="B7014" s="6" t="s">
        <v>47349</v>
      </c>
      <c r="C7014" s="6">
        <v>111</v>
      </c>
      <c r="D7014" s="6">
        <v>167</v>
      </c>
      <c r="E7014" s="6">
        <v>176</v>
      </c>
      <c r="F7014" s="6">
        <v>166</v>
      </c>
    </row>
    <row r="7015" spans="2:6" x14ac:dyDescent="0.2">
      <c r="B7015" s="6" t="s">
        <v>47350</v>
      </c>
      <c r="C7015" s="6">
        <v>175</v>
      </c>
      <c r="D7015" s="6">
        <v>136</v>
      </c>
      <c r="E7015" s="6">
        <v>128</v>
      </c>
      <c r="F7015" s="6">
        <v>148</v>
      </c>
    </row>
    <row r="7016" spans="2:6" x14ac:dyDescent="0.2">
      <c r="B7016" s="6" t="s">
        <v>47351</v>
      </c>
      <c r="C7016" s="6">
        <v>102</v>
      </c>
      <c r="D7016" s="6">
        <v>120</v>
      </c>
      <c r="E7016" s="6">
        <v>124</v>
      </c>
      <c r="F7016" s="6">
        <v>129</v>
      </c>
    </row>
    <row r="7017" spans="2:6" x14ac:dyDescent="0.2">
      <c r="B7017" s="6" t="s">
        <v>47352</v>
      </c>
      <c r="C7017" s="6">
        <v>109</v>
      </c>
      <c r="D7017" s="6">
        <v>179</v>
      </c>
      <c r="E7017" s="6">
        <v>185</v>
      </c>
      <c r="F7017" s="6">
        <v>146</v>
      </c>
    </row>
    <row r="7018" spans="2:6" x14ac:dyDescent="0.2">
      <c r="B7018" s="6" t="s">
        <v>47353</v>
      </c>
      <c r="C7018" s="6">
        <v>119</v>
      </c>
      <c r="D7018" s="6">
        <v>111</v>
      </c>
      <c r="E7018" s="6">
        <v>107</v>
      </c>
      <c r="F7018" s="6">
        <v>124</v>
      </c>
    </row>
    <row r="7019" spans="2:6" x14ac:dyDescent="0.2">
      <c r="B7019" s="6" t="s">
        <v>47354</v>
      </c>
      <c r="C7019" s="6">
        <v>117</v>
      </c>
      <c r="D7019" s="6">
        <v>123</v>
      </c>
      <c r="E7019" s="6">
        <v>110</v>
      </c>
      <c r="F7019" s="6">
        <v>150</v>
      </c>
    </row>
    <row r="7020" spans="2:6" x14ac:dyDescent="0.2">
      <c r="B7020" s="6" t="s">
        <v>47355</v>
      </c>
      <c r="C7020" s="6">
        <v>98</v>
      </c>
      <c r="D7020" s="6">
        <v>126</v>
      </c>
      <c r="E7020" s="6">
        <v>127</v>
      </c>
      <c r="F7020" s="6">
        <v>100</v>
      </c>
    </row>
    <row r="7021" spans="2:6" x14ac:dyDescent="0.2">
      <c r="B7021" s="6" t="s">
        <v>47356</v>
      </c>
      <c r="C7021" s="6">
        <v>69</v>
      </c>
      <c r="D7021" s="6">
        <v>123</v>
      </c>
      <c r="E7021" s="6">
        <v>122</v>
      </c>
      <c r="F7021" s="6">
        <v>123</v>
      </c>
    </row>
    <row r="7022" spans="2:6" x14ac:dyDescent="0.2">
      <c r="B7022" s="6" t="s">
        <v>47357</v>
      </c>
      <c r="C7022" s="6">
        <v>81</v>
      </c>
      <c r="D7022" s="6">
        <v>159</v>
      </c>
      <c r="E7022" s="6">
        <v>142</v>
      </c>
      <c r="F7022" s="6">
        <v>92</v>
      </c>
    </row>
    <row r="7023" spans="2:6" x14ac:dyDescent="0.2">
      <c r="B7023" s="6" t="s">
        <v>47358</v>
      </c>
      <c r="C7023" s="6">
        <v>128</v>
      </c>
      <c r="D7023" s="6">
        <v>161</v>
      </c>
      <c r="E7023" s="6">
        <v>171</v>
      </c>
      <c r="F7023" s="6">
        <v>146</v>
      </c>
    </row>
    <row r="7024" spans="2:6" x14ac:dyDescent="0.2">
      <c r="B7024" s="6" t="s">
        <v>47359</v>
      </c>
      <c r="C7024" s="6">
        <v>93</v>
      </c>
      <c r="D7024" s="6">
        <v>183</v>
      </c>
      <c r="E7024" s="6">
        <v>138</v>
      </c>
      <c r="F7024" s="6">
        <v>122</v>
      </c>
    </row>
    <row r="7025" spans="2:6" x14ac:dyDescent="0.2">
      <c r="B7025" s="6" t="s">
        <v>47360</v>
      </c>
      <c r="C7025" s="6">
        <v>95</v>
      </c>
      <c r="D7025" s="6">
        <v>143</v>
      </c>
      <c r="E7025" s="6">
        <v>148</v>
      </c>
      <c r="F7025" s="6">
        <v>156</v>
      </c>
    </row>
    <row r="7026" spans="2:6" x14ac:dyDescent="0.2">
      <c r="B7026" s="6" t="s">
        <v>47361</v>
      </c>
      <c r="C7026" s="6">
        <v>98</v>
      </c>
      <c r="D7026" s="6">
        <v>142</v>
      </c>
      <c r="E7026" s="6">
        <v>128</v>
      </c>
      <c r="F7026" s="6">
        <v>120</v>
      </c>
    </row>
    <row r="7027" spans="2:6" x14ac:dyDescent="0.2">
      <c r="B7027" s="6" t="s">
        <v>47362</v>
      </c>
      <c r="C7027" s="6">
        <v>99</v>
      </c>
      <c r="D7027" s="6">
        <v>140</v>
      </c>
      <c r="E7027" s="6">
        <v>111</v>
      </c>
      <c r="F7027" s="6">
        <v>132</v>
      </c>
    </row>
    <row r="7028" spans="2:6" x14ac:dyDescent="0.2">
      <c r="B7028" s="6" t="s">
        <v>47363</v>
      </c>
      <c r="C7028" s="6">
        <v>144</v>
      </c>
      <c r="D7028" s="6">
        <v>182</v>
      </c>
      <c r="E7028" s="6">
        <v>150</v>
      </c>
      <c r="F7028" s="6">
        <v>128</v>
      </c>
    </row>
    <row r="7029" spans="2:6" x14ac:dyDescent="0.2">
      <c r="B7029" s="6" t="s">
        <v>47364</v>
      </c>
      <c r="C7029" s="6">
        <v>98</v>
      </c>
      <c r="D7029" s="6">
        <v>163</v>
      </c>
      <c r="E7029" s="6">
        <v>177</v>
      </c>
      <c r="F7029" s="6">
        <v>108</v>
      </c>
    </row>
    <row r="7030" spans="2:6" x14ac:dyDescent="0.2">
      <c r="B7030" s="6" t="s">
        <v>47365</v>
      </c>
      <c r="C7030" s="6">
        <v>107</v>
      </c>
      <c r="D7030" s="6">
        <v>106</v>
      </c>
      <c r="E7030" s="6">
        <v>104</v>
      </c>
      <c r="F7030" s="6">
        <v>124</v>
      </c>
    </row>
    <row r="7031" spans="2:6" x14ac:dyDescent="0.2">
      <c r="B7031" s="6" t="s">
        <v>47366</v>
      </c>
      <c r="C7031" s="6">
        <v>148</v>
      </c>
      <c r="D7031" s="6">
        <v>167</v>
      </c>
      <c r="E7031" s="6">
        <v>153</v>
      </c>
      <c r="F7031" s="6">
        <v>163</v>
      </c>
    </row>
    <row r="7032" spans="2:6" x14ac:dyDescent="0.2">
      <c r="B7032" s="6" t="s">
        <v>47367</v>
      </c>
      <c r="C7032" s="6">
        <v>125</v>
      </c>
      <c r="D7032" s="6">
        <v>167</v>
      </c>
      <c r="E7032" s="6">
        <v>151</v>
      </c>
      <c r="F7032" s="6">
        <v>162</v>
      </c>
    </row>
    <row r="7033" spans="2:6" x14ac:dyDescent="0.2">
      <c r="B7033" s="6" t="s">
        <v>47368</v>
      </c>
      <c r="C7033" s="6">
        <v>68</v>
      </c>
      <c r="D7033" s="6">
        <v>138</v>
      </c>
      <c r="E7033" s="6">
        <v>120</v>
      </c>
      <c r="F7033" s="6">
        <v>87</v>
      </c>
    </row>
    <row r="7034" spans="2:6" x14ac:dyDescent="0.2">
      <c r="B7034" s="6" t="s">
        <v>47369</v>
      </c>
      <c r="C7034" s="6">
        <v>160</v>
      </c>
      <c r="D7034" s="6">
        <v>186</v>
      </c>
      <c r="E7034" s="6">
        <v>161</v>
      </c>
      <c r="F7034" s="6">
        <v>149</v>
      </c>
    </row>
    <row r="7035" spans="2:6" x14ac:dyDescent="0.2">
      <c r="B7035" s="6" t="s">
        <v>47370</v>
      </c>
      <c r="C7035" s="6">
        <v>93</v>
      </c>
      <c r="D7035" s="6">
        <v>104</v>
      </c>
      <c r="E7035" s="6">
        <v>163</v>
      </c>
      <c r="F7035" s="6">
        <v>146</v>
      </c>
    </row>
    <row r="7036" spans="2:6" x14ac:dyDescent="0.2">
      <c r="B7036" s="6" t="s">
        <v>47371</v>
      </c>
      <c r="C7036" s="6">
        <v>96</v>
      </c>
      <c r="D7036" s="6">
        <v>162</v>
      </c>
      <c r="E7036" s="6">
        <v>123</v>
      </c>
      <c r="F7036" s="6">
        <v>128</v>
      </c>
    </row>
    <row r="7037" spans="2:6" x14ac:dyDescent="0.2">
      <c r="B7037" s="6" t="s">
        <v>47372</v>
      </c>
      <c r="C7037" s="6">
        <v>110</v>
      </c>
      <c r="D7037" s="6">
        <v>140</v>
      </c>
      <c r="E7037" s="6">
        <v>150</v>
      </c>
      <c r="F7037" s="6">
        <v>144</v>
      </c>
    </row>
    <row r="7038" spans="2:6" x14ac:dyDescent="0.2">
      <c r="B7038" s="6" t="s">
        <v>47373</v>
      </c>
      <c r="C7038" s="6">
        <v>58</v>
      </c>
      <c r="D7038" s="6">
        <v>195</v>
      </c>
      <c r="E7038" s="6">
        <v>182</v>
      </c>
      <c r="F7038" s="6">
        <v>86</v>
      </c>
    </row>
    <row r="7039" spans="2:6" x14ac:dyDescent="0.2">
      <c r="B7039" s="6" t="s">
        <v>47374</v>
      </c>
      <c r="C7039" s="6">
        <v>128</v>
      </c>
      <c r="D7039" s="6">
        <v>139</v>
      </c>
      <c r="E7039" s="6">
        <v>132</v>
      </c>
      <c r="F7039" s="6">
        <v>125</v>
      </c>
    </row>
    <row r="7040" spans="2:6" x14ac:dyDescent="0.2">
      <c r="B7040" s="6" t="s">
        <v>47375</v>
      </c>
      <c r="C7040" s="6">
        <v>99</v>
      </c>
      <c r="D7040" s="6">
        <v>153</v>
      </c>
      <c r="E7040" s="6">
        <v>116</v>
      </c>
      <c r="F7040" s="6">
        <v>122</v>
      </c>
    </row>
    <row r="7041" spans="2:6" x14ac:dyDescent="0.2">
      <c r="B7041" s="6" t="s">
        <v>47376</v>
      </c>
      <c r="C7041" s="6">
        <v>123</v>
      </c>
      <c r="D7041" s="6">
        <v>146</v>
      </c>
      <c r="E7041" s="6">
        <v>140</v>
      </c>
      <c r="F7041" s="6">
        <v>154</v>
      </c>
    </row>
    <row r="7042" spans="2:6" x14ac:dyDescent="0.2">
      <c r="B7042" s="6" t="s">
        <v>47377</v>
      </c>
      <c r="C7042" s="6">
        <v>96</v>
      </c>
      <c r="D7042" s="6">
        <v>127</v>
      </c>
      <c r="E7042" s="6">
        <v>89</v>
      </c>
      <c r="F7042" s="6">
        <v>106</v>
      </c>
    </row>
    <row r="7043" spans="2:6" x14ac:dyDescent="0.2">
      <c r="B7043" s="6" t="s">
        <v>47378</v>
      </c>
      <c r="C7043" s="6">
        <v>122</v>
      </c>
      <c r="D7043" s="6">
        <v>151</v>
      </c>
      <c r="E7043" s="6">
        <v>141</v>
      </c>
      <c r="F7043" s="6">
        <v>154</v>
      </c>
    </row>
    <row r="7044" spans="2:6" x14ac:dyDescent="0.2">
      <c r="B7044" s="6" t="s">
        <v>47379</v>
      </c>
      <c r="C7044" s="6">
        <v>135</v>
      </c>
      <c r="D7044" s="6">
        <v>176</v>
      </c>
      <c r="E7044" s="6">
        <v>154</v>
      </c>
      <c r="F7044" s="6">
        <v>137</v>
      </c>
    </row>
    <row r="7045" spans="2:6" x14ac:dyDescent="0.2">
      <c r="B7045" s="6" t="s">
        <v>47380</v>
      </c>
      <c r="C7045" s="6">
        <v>119</v>
      </c>
      <c r="D7045" s="6">
        <v>98</v>
      </c>
      <c r="E7045" s="6">
        <v>82</v>
      </c>
      <c r="F7045" s="6">
        <v>155</v>
      </c>
    </row>
    <row r="7046" spans="2:6" x14ac:dyDescent="0.2">
      <c r="B7046" s="6" t="s">
        <v>47381</v>
      </c>
      <c r="C7046" s="6">
        <v>128</v>
      </c>
      <c r="D7046" s="6">
        <v>150</v>
      </c>
      <c r="E7046" s="6">
        <v>186</v>
      </c>
      <c r="F7046" s="6">
        <v>120</v>
      </c>
    </row>
    <row r="7047" spans="2:6" x14ac:dyDescent="0.2">
      <c r="B7047" s="6" t="s">
        <v>47382</v>
      </c>
      <c r="C7047" s="6">
        <v>93</v>
      </c>
      <c r="D7047" s="6">
        <v>93</v>
      </c>
      <c r="E7047" s="6">
        <v>79</v>
      </c>
      <c r="F7047" s="6">
        <v>117</v>
      </c>
    </row>
    <row r="7048" spans="2:6" x14ac:dyDescent="0.2">
      <c r="B7048" s="6" t="s">
        <v>47383</v>
      </c>
      <c r="C7048" s="6">
        <v>117</v>
      </c>
      <c r="D7048" s="6">
        <v>132</v>
      </c>
      <c r="E7048" s="6">
        <v>148</v>
      </c>
      <c r="F7048" s="6">
        <v>113</v>
      </c>
    </row>
    <row r="7049" spans="2:6" x14ac:dyDescent="0.2">
      <c r="B7049" s="6" t="s">
        <v>47384</v>
      </c>
      <c r="C7049" s="6">
        <v>138</v>
      </c>
      <c r="D7049" s="6">
        <v>145</v>
      </c>
      <c r="E7049" s="6">
        <v>169</v>
      </c>
      <c r="F7049" s="6">
        <v>167</v>
      </c>
    </row>
    <row r="7050" spans="2:6" x14ac:dyDescent="0.2">
      <c r="B7050" s="6" t="s">
        <v>47385</v>
      </c>
      <c r="C7050" s="6">
        <v>79</v>
      </c>
      <c r="D7050" s="6">
        <v>170</v>
      </c>
      <c r="E7050" s="6">
        <v>135</v>
      </c>
      <c r="F7050" s="6">
        <v>135</v>
      </c>
    </row>
    <row r="7051" spans="2:6" x14ac:dyDescent="0.2">
      <c r="B7051" s="6" t="s">
        <v>47386</v>
      </c>
      <c r="C7051" s="6">
        <v>93</v>
      </c>
      <c r="D7051" s="6">
        <v>132</v>
      </c>
      <c r="E7051" s="6">
        <v>113</v>
      </c>
      <c r="F7051" s="6">
        <v>125</v>
      </c>
    </row>
    <row r="7052" spans="2:6" x14ac:dyDescent="0.2">
      <c r="B7052" s="6" t="s">
        <v>47387</v>
      </c>
      <c r="C7052" s="6">
        <v>91</v>
      </c>
      <c r="D7052" s="6">
        <v>117</v>
      </c>
      <c r="E7052" s="6">
        <v>140</v>
      </c>
      <c r="F7052" s="6">
        <v>161</v>
      </c>
    </row>
    <row r="7053" spans="2:6" x14ac:dyDescent="0.2">
      <c r="B7053" s="6" t="s">
        <v>47388</v>
      </c>
      <c r="C7053" s="6">
        <v>108</v>
      </c>
      <c r="D7053" s="6">
        <v>106</v>
      </c>
      <c r="E7053" s="6">
        <v>134</v>
      </c>
      <c r="F7053" s="6">
        <v>145</v>
      </c>
    </row>
    <row r="7054" spans="2:6" x14ac:dyDescent="0.2">
      <c r="B7054" s="6" t="s">
        <v>47389</v>
      </c>
      <c r="C7054" s="6">
        <v>100</v>
      </c>
      <c r="D7054" s="6">
        <v>104</v>
      </c>
      <c r="E7054" s="6">
        <v>90</v>
      </c>
      <c r="F7054" s="6">
        <v>112</v>
      </c>
    </row>
    <row r="7055" spans="2:6" x14ac:dyDescent="0.2">
      <c r="B7055" s="6" t="s">
        <v>47390</v>
      </c>
      <c r="C7055" s="6">
        <v>102</v>
      </c>
      <c r="D7055" s="6">
        <v>119</v>
      </c>
      <c r="E7055" s="6">
        <v>117</v>
      </c>
      <c r="F7055" s="6">
        <v>88</v>
      </c>
    </row>
    <row r="7056" spans="2:6" x14ac:dyDescent="0.2">
      <c r="B7056" s="6" t="s">
        <v>47391</v>
      </c>
      <c r="C7056" s="6">
        <v>97</v>
      </c>
      <c r="D7056" s="6">
        <v>134</v>
      </c>
      <c r="E7056" s="6">
        <v>159</v>
      </c>
      <c r="F7056" s="6">
        <v>118</v>
      </c>
    </row>
    <row r="7057" spans="2:6" x14ac:dyDescent="0.2">
      <c r="B7057" s="6" t="s">
        <v>47392</v>
      </c>
      <c r="C7057" s="6">
        <v>93</v>
      </c>
      <c r="D7057" s="6">
        <v>145</v>
      </c>
      <c r="E7057" s="6">
        <v>144</v>
      </c>
      <c r="F7057" s="6">
        <v>135</v>
      </c>
    </row>
    <row r="7058" spans="2:6" x14ac:dyDescent="0.2">
      <c r="B7058" s="6" t="s">
        <v>47393</v>
      </c>
      <c r="C7058" s="6">
        <v>87</v>
      </c>
      <c r="D7058" s="6">
        <v>108</v>
      </c>
      <c r="E7058" s="6">
        <v>122</v>
      </c>
      <c r="F7058" s="6">
        <v>119</v>
      </c>
    </row>
    <row r="7059" spans="2:6" x14ac:dyDescent="0.2">
      <c r="B7059" s="6" t="s">
        <v>47394</v>
      </c>
      <c r="C7059" s="6">
        <v>126</v>
      </c>
      <c r="D7059" s="6">
        <v>125</v>
      </c>
      <c r="E7059" s="6">
        <v>133</v>
      </c>
      <c r="F7059" s="6">
        <v>163</v>
      </c>
    </row>
    <row r="7060" spans="2:6" x14ac:dyDescent="0.2">
      <c r="B7060" s="6" t="s">
        <v>47395</v>
      </c>
      <c r="C7060" s="6">
        <v>79</v>
      </c>
      <c r="D7060" s="6">
        <v>169</v>
      </c>
      <c r="E7060" s="6">
        <v>140</v>
      </c>
      <c r="F7060" s="6">
        <v>113</v>
      </c>
    </row>
    <row r="7061" spans="2:6" x14ac:dyDescent="0.2">
      <c r="B7061" s="6" t="s">
        <v>47396</v>
      </c>
      <c r="C7061" s="6">
        <v>137</v>
      </c>
      <c r="D7061" s="6">
        <v>140</v>
      </c>
      <c r="E7061" s="6">
        <v>146</v>
      </c>
      <c r="F7061" s="6">
        <v>146</v>
      </c>
    </row>
    <row r="7062" spans="2:6" x14ac:dyDescent="0.2">
      <c r="B7062" s="6" t="s">
        <v>47397</v>
      </c>
      <c r="C7062" s="6">
        <v>104</v>
      </c>
      <c r="D7062" s="6">
        <v>152</v>
      </c>
      <c r="E7062" s="6">
        <v>144</v>
      </c>
      <c r="F7062" s="6">
        <v>142</v>
      </c>
    </row>
    <row r="7063" spans="2:6" x14ac:dyDescent="0.2">
      <c r="B7063" s="6" t="s">
        <v>47398</v>
      </c>
      <c r="C7063" s="6">
        <v>84</v>
      </c>
      <c r="D7063" s="6">
        <v>166</v>
      </c>
      <c r="E7063" s="6">
        <v>169</v>
      </c>
      <c r="F7063" s="6">
        <v>121</v>
      </c>
    </row>
    <row r="7064" spans="2:6" x14ac:dyDescent="0.2">
      <c r="B7064" s="6" t="s">
        <v>47399</v>
      </c>
      <c r="C7064" s="6">
        <v>88</v>
      </c>
      <c r="D7064" s="6">
        <v>157</v>
      </c>
      <c r="E7064" s="6">
        <v>135</v>
      </c>
      <c r="F7064" s="6">
        <v>144</v>
      </c>
    </row>
    <row r="7065" spans="2:6" x14ac:dyDescent="0.2">
      <c r="B7065" s="6" t="s">
        <v>47400</v>
      </c>
      <c r="C7065" s="6">
        <v>138</v>
      </c>
      <c r="D7065" s="6">
        <v>126</v>
      </c>
      <c r="E7065" s="6">
        <v>114</v>
      </c>
      <c r="F7065" s="6">
        <v>160</v>
      </c>
    </row>
    <row r="7066" spans="2:6" x14ac:dyDescent="0.2">
      <c r="B7066" s="6" t="s">
        <v>47401</v>
      </c>
      <c r="C7066" s="6">
        <v>98</v>
      </c>
      <c r="D7066" s="6">
        <v>127</v>
      </c>
      <c r="E7066" s="6">
        <v>113</v>
      </c>
      <c r="F7066" s="6">
        <v>140</v>
      </c>
    </row>
    <row r="7067" spans="2:6" x14ac:dyDescent="0.2">
      <c r="B7067" s="6" t="s">
        <v>47402</v>
      </c>
      <c r="C7067" s="6">
        <v>119</v>
      </c>
      <c r="D7067" s="6">
        <v>139</v>
      </c>
      <c r="E7067" s="6">
        <v>121</v>
      </c>
      <c r="F7067" s="6">
        <v>126</v>
      </c>
    </row>
    <row r="7068" spans="2:6" x14ac:dyDescent="0.2">
      <c r="B7068" s="6" t="s">
        <v>47403</v>
      </c>
      <c r="C7068" s="6">
        <v>101</v>
      </c>
      <c r="D7068" s="6">
        <v>191</v>
      </c>
      <c r="E7068" s="6">
        <v>134</v>
      </c>
      <c r="F7068" s="6">
        <v>116</v>
      </c>
    </row>
    <row r="7069" spans="2:6" x14ac:dyDescent="0.2">
      <c r="B7069" s="6" t="s">
        <v>47404</v>
      </c>
      <c r="C7069" s="6">
        <v>139</v>
      </c>
      <c r="D7069" s="6">
        <v>108</v>
      </c>
      <c r="E7069" s="6">
        <v>104</v>
      </c>
      <c r="F7069" s="6">
        <v>135</v>
      </c>
    </row>
    <row r="7070" spans="2:6" x14ac:dyDescent="0.2">
      <c r="B7070" s="6" t="s">
        <v>47405</v>
      </c>
      <c r="C7070" s="6">
        <v>98</v>
      </c>
      <c r="D7070" s="6">
        <v>121</v>
      </c>
      <c r="E7070" s="6">
        <v>135</v>
      </c>
      <c r="F7070" s="6">
        <v>119</v>
      </c>
    </row>
    <row r="7071" spans="2:6" x14ac:dyDescent="0.2">
      <c r="B7071" s="6" t="s">
        <v>47406</v>
      </c>
      <c r="C7071" s="6">
        <v>117</v>
      </c>
      <c r="D7071" s="6">
        <v>77</v>
      </c>
      <c r="E7071" s="6">
        <v>67</v>
      </c>
      <c r="F7071" s="6">
        <v>135</v>
      </c>
    </row>
    <row r="7072" spans="2:6" x14ac:dyDescent="0.2">
      <c r="B7072" s="6" t="s">
        <v>47407</v>
      </c>
      <c r="C7072" s="6">
        <v>109</v>
      </c>
      <c r="D7072" s="6">
        <v>147</v>
      </c>
      <c r="E7072" s="6">
        <v>111</v>
      </c>
      <c r="F7072" s="6">
        <v>86</v>
      </c>
    </row>
    <row r="7073" spans="2:6" x14ac:dyDescent="0.2">
      <c r="B7073" s="6" t="s">
        <v>47408</v>
      </c>
      <c r="C7073" s="6">
        <v>83</v>
      </c>
      <c r="D7073" s="6">
        <v>144</v>
      </c>
      <c r="E7073" s="6">
        <v>130</v>
      </c>
      <c r="F7073" s="6">
        <v>132</v>
      </c>
    </row>
    <row r="7074" spans="2:6" x14ac:dyDescent="0.2">
      <c r="B7074" s="6" t="s">
        <v>47409</v>
      </c>
      <c r="C7074" s="6">
        <v>95</v>
      </c>
      <c r="D7074" s="6">
        <v>202</v>
      </c>
      <c r="E7074" s="6">
        <v>204</v>
      </c>
      <c r="F7074" s="6">
        <v>111</v>
      </c>
    </row>
    <row r="7075" spans="2:6" x14ac:dyDescent="0.2">
      <c r="B7075" s="6" t="s">
        <v>47410</v>
      </c>
      <c r="C7075" s="6">
        <v>106</v>
      </c>
      <c r="D7075" s="6">
        <v>128</v>
      </c>
      <c r="E7075" s="6">
        <v>122</v>
      </c>
      <c r="F7075" s="6">
        <v>120</v>
      </c>
    </row>
    <row r="7076" spans="2:6" x14ac:dyDescent="0.2">
      <c r="B7076" s="6" t="s">
        <v>47411</v>
      </c>
      <c r="C7076" s="6">
        <v>104</v>
      </c>
      <c r="D7076" s="6">
        <v>153</v>
      </c>
      <c r="E7076" s="6">
        <v>143</v>
      </c>
      <c r="F7076" s="6">
        <v>160</v>
      </c>
    </row>
    <row r="7077" spans="2:6" x14ac:dyDescent="0.2">
      <c r="B7077" s="6" t="s">
        <v>47412</v>
      </c>
      <c r="C7077" s="6">
        <v>128</v>
      </c>
      <c r="D7077" s="6">
        <v>166</v>
      </c>
      <c r="E7077" s="6">
        <v>170</v>
      </c>
      <c r="F7077" s="6">
        <v>112</v>
      </c>
    </row>
    <row r="7078" spans="2:6" x14ac:dyDescent="0.2">
      <c r="B7078" s="6" t="s">
        <v>47413</v>
      </c>
      <c r="C7078" s="6">
        <v>104</v>
      </c>
      <c r="D7078" s="6">
        <v>201</v>
      </c>
      <c r="E7078" s="6">
        <v>186</v>
      </c>
      <c r="F7078" s="6">
        <v>125</v>
      </c>
    </row>
    <row r="7079" spans="2:6" x14ac:dyDescent="0.2">
      <c r="B7079" s="6" t="s">
        <v>47414</v>
      </c>
      <c r="C7079" s="6">
        <v>84</v>
      </c>
      <c r="D7079" s="6">
        <v>143</v>
      </c>
      <c r="E7079" s="6">
        <v>159</v>
      </c>
      <c r="F7079" s="6">
        <v>129</v>
      </c>
    </row>
    <row r="7080" spans="2:6" x14ac:dyDescent="0.2">
      <c r="B7080" s="6" t="s">
        <v>47415</v>
      </c>
      <c r="C7080" s="6">
        <v>121</v>
      </c>
      <c r="D7080" s="6">
        <v>123</v>
      </c>
      <c r="E7080" s="6">
        <v>130</v>
      </c>
      <c r="F7080" s="6">
        <v>150</v>
      </c>
    </row>
    <row r="7081" spans="2:6" x14ac:dyDescent="0.2">
      <c r="B7081" s="6" t="s">
        <v>47416</v>
      </c>
      <c r="C7081" s="6">
        <v>126</v>
      </c>
      <c r="D7081" s="6">
        <v>186</v>
      </c>
      <c r="E7081" s="6">
        <v>158</v>
      </c>
      <c r="F7081" s="6">
        <v>157</v>
      </c>
    </row>
    <row r="7082" spans="2:6" x14ac:dyDescent="0.2">
      <c r="B7082" s="6" t="s">
        <v>47417</v>
      </c>
      <c r="C7082" s="6">
        <v>72</v>
      </c>
      <c r="D7082" s="6">
        <v>153</v>
      </c>
      <c r="E7082" s="6">
        <v>124</v>
      </c>
      <c r="F7082" s="6">
        <v>122</v>
      </c>
    </row>
    <row r="7083" spans="2:6" x14ac:dyDescent="0.2">
      <c r="B7083" s="6" t="s">
        <v>47418</v>
      </c>
      <c r="C7083" s="6">
        <v>85</v>
      </c>
      <c r="D7083" s="6">
        <v>95</v>
      </c>
      <c r="E7083" s="6">
        <v>84</v>
      </c>
      <c r="F7083" s="6">
        <v>123</v>
      </c>
    </row>
    <row r="7084" spans="2:6" x14ac:dyDescent="0.2">
      <c r="B7084" s="6" t="s">
        <v>47419</v>
      </c>
      <c r="C7084" s="6">
        <v>119</v>
      </c>
      <c r="D7084" s="6">
        <v>142</v>
      </c>
      <c r="E7084" s="6">
        <v>144</v>
      </c>
      <c r="F7084" s="6">
        <v>122</v>
      </c>
    </row>
    <row r="7085" spans="2:6" x14ac:dyDescent="0.2">
      <c r="B7085" s="6" t="s">
        <v>47420</v>
      </c>
      <c r="C7085" s="6">
        <v>111</v>
      </c>
      <c r="D7085" s="6">
        <v>117</v>
      </c>
      <c r="E7085" s="6">
        <v>93</v>
      </c>
      <c r="F7085" s="6">
        <v>108</v>
      </c>
    </row>
    <row r="7086" spans="2:6" x14ac:dyDescent="0.2">
      <c r="B7086" s="6" t="s">
        <v>47421</v>
      </c>
      <c r="C7086" s="6">
        <v>89</v>
      </c>
      <c r="D7086" s="6">
        <v>132</v>
      </c>
      <c r="E7086" s="6">
        <v>130</v>
      </c>
      <c r="F7086" s="6">
        <v>101</v>
      </c>
    </row>
    <row r="7087" spans="2:6" x14ac:dyDescent="0.2">
      <c r="B7087" s="6" t="s">
        <v>47422</v>
      </c>
      <c r="C7087" s="6">
        <v>81</v>
      </c>
      <c r="D7087" s="6">
        <v>163</v>
      </c>
      <c r="E7087" s="6">
        <v>201</v>
      </c>
      <c r="F7087" s="6">
        <v>136</v>
      </c>
    </row>
    <row r="7088" spans="2:6" x14ac:dyDescent="0.2">
      <c r="B7088" s="6" t="s">
        <v>47423</v>
      </c>
      <c r="C7088" s="6">
        <v>126</v>
      </c>
      <c r="D7088" s="6">
        <v>141</v>
      </c>
      <c r="E7088" s="6">
        <v>152</v>
      </c>
      <c r="F7088" s="6">
        <v>113</v>
      </c>
    </row>
    <row r="7089" spans="2:6" x14ac:dyDescent="0.2">
      <c r="B7089" s="6" t="s">
        <v>47424</v>
      </c>
      <c r="C7089" s="6">
        <v>106</v>
      </c>
      <c r="D7089" s="6">
        <v>186</v>
      </c>
      <c r="E7089" s="6">
        <v>136</v>
      </c>
      <c r="F7089" s="6">
        <v>123</v>
      </c>
    </row>
    <row r="7090" spans="2:6" x14ac:dyDescent="0.2">
      <c r="B7090" s="6" t="s">
        <v>47425</v>
      </c>
      <c r="C7090" s="6">
        <v>132</v>
      </c>
      <c r="D7090" s="6">
        <v>165</v>
      </c>
      <c r="E7090" s="6">
        <v>177</v>
      </c>
      <c r="F7090" s="6">
        <v>136</v>
      </c>
    </row>
    <row r="7091" spans="2:6" x14ac:dyDescent="0.2">
      <c r="B7091" s="6" t="s">
        <v>47426</v>
      </c>
      <c r="C7091" s="6">
        <v>104</v>
      </c>
      <c r="D7091" s="6">
        <v>116</v>
      </c>
      <c r="E7091" s="6">
        <v>143</v>
      </c>
      <c r="F7091" s="6">
        <v>107</v>
      </c>
    </row>
    <row r="7092" spans="2:6" x14ac:dyDescent="0.2">
      <c r="B7092" s="6" t="s">
        <v>47427</v>
      </c>
      <c r="C7092" s="6">
        <v>135</v>
      </c>
      <c r="D7092" s="6">
        <v>73</v>
      </c>
      <c r="E7092" s="6">
        <v>54</v>
      </c>
      <c r="F7092" s="6">
        <v>130</v>
      </c>
    </row>
    <row r="7093" spans="2:6" x14ac:dyDescent="0.2">
      <c r="B7093" s="6" t="s">
        <v>47428</v>
      </c>
      <c r="C7093" s="6">
        <v>92</v>
      </c>
      <c r="D7093" s="6">
        <v>183</v>
      </c>
      <c r="E7093" s="6">
        <v>188</v>
      </c>
      <c r="F7093" s="6">
        <v>122</v>
      </c>
    </row>
    <row r="7094" spans="2:6" x14ac:dyDescent="0.2">
      <c r="B7094" s="6" t="s">
        <v>47429</v>
      </c>
      <c r="C7094" s="6">
        <v>119</v>
      </c>
      <c r="D7094" s="6">
        <v>121</v>
      </c>
      <c r="E7094" s="6">
        <v>122</v>
      </c>
      <c r="F7094" s="6">
        <v>160</v>
      </c>
    </row>
    <row r="7095" spans="2:6" x14ac:dyDescent="0.2">
      <c r="B7095" s="6" t="s">
        <v>47430</v>
      </c>
      <c r="C7095" s="6">
        <v>99</v>
      </c>
      <c r="D7095" s="6">
        <v>147</v>
      </c>
      <c r="E7095" s="6">
        <v>129</v>
      </c>
      <c r="F7095" s="6">
        <v>125</v>
      </c>
    </row>
    <row r="7096" spans="2:6" x14ac:dyDescent="0.2">
      <c r="B7096" s="6" t="s">
        <v>47431</v>
      </c>
      <c r="C7096" s="6">
        <v>100</v>
      </c>
      <c r="D7096" s="6">
        <v>153</v>
      </c>
      <c r="E7096" s="6">
        <v>162</v>
      </c>
      <c r="F7096" s="6">
        <v>128</v>
      </c>
    </row>
    <row r="7097" spans="2:6" x14ac:dyDescent="0.2">
      <c r="B7097" s="6" t="s">
        <v>47432</v>
      </c>
      <c r="C7097" s="6">
        <v>119</v>
      </c>
      <c r="D7097" s="6">
        <v>109</v>
      </c>
      <c r="E7097" s="6">
        <v>107</v>
      </c>
      <c r="F7097" s="6">
        <v>148</v>
      </c>
    </row>
    <row r="7098" spans="2:6" x14ac:dyDescent="0.2">
      <c r="B7098" s="6" t="s">
        <v>47433</v>
      </c>
      <c r="C7098" s="6">
        <v>121</v>
      </c>
      <c r="D7098" s="6">
        <v>139</v>
      </c>
      <c r="E7098" s="6">
        <v>146</v>
      </c>
      <c r="F7098" s="6">
        <v>169</v>
      </c>
    </row>
    <row r="7099" spans="2:6" x14ac:dyDescent="0.2">
      <c r="B7099" s="6" t="s">
        <v>47434</v>
      </c>
      <c r="C7099" s="6">
        <v>82</v>
      </c>
      <c r="D7099" s="6">
        <v>124</v>
      </c>
      <c r="E7099" s="6">
        <v>135</v>
      </c>
      <c r="F7099" s="6">
        <v>122</v>
      </c>
    </row>
    <row r="7100" spans="2:6" x14ac:dyDescent="0.2">
      <c r="B7100" s="6" t="s">
        <v>47435</v>
      </c>
      <c r="C7100" s="6">
        <v>35</v>
      </c>
      <c r="D7100" s="6">
        <v>138</v>
      </c>
      <c r="E7100" s="6">
        <v>105</v>
      </c>
      <c r="F7100" s="6">
        <v>38</v>
      </c>
    </row>
    <row r="7101" spans="2:6" x14ac:dyDescent="0.2">
      <c r="B7101" s="6" t="s">
        <v>47436</v>
      </c>
      <c r="C7101" s="6">
        <v>136</v>
      </c>
      <c r="D7101" s="6">
        <v>123</v>
      </c>
      <c r="E7101" s="6">
        <v>90</v>
      </c>
      <c r="F7101" s="6">
        <v>139</v>
      </c>
    </row>
    <row r="7102" spans="2:6" x14ac:dyDescent="0.2">
      <c r="B7102" s="6" t="s">
        <v>47437</v>
      </c>
      <c r="C7102" s="6">
        <v>135</v>
      </c>
      <c r="D7102" s="6">
        <v>166</v>
      </c>
      <c r="E7102" s="6">
        <v>164</v>
      </c>
      <c r="F7102" s="6">
        <v>143</v>
      </c>
    </row>
    <row r="7103" spans="2:6" x14ac:dyDescent="0.2">
      <c r="B7103" s="6" t="s">
        <v>47438</v>
      </c>
      <c r="C7103" s="6">
        <v>77</v>
      </c>
      <c r="D7103" s="6">
        <v>133</v>
      </c>
      <c r="E7103" s="6">
        <v>140</v>
      </c>
      <c r="F7103" s="6">
        <v>121</v>
      </c>
    </row>
    <row r="7104" spans="2:6" x14ac:dyDescent="0.2">
      <c r="B7104" s="6" t="s">
        <v>47439</v>
      </c>
      <c r="C7104" s="6">
        <v>90</v>
      </c>
      <c r="D7104" s="6">
        <v>162</v>
      </c>
      <c r="E7104" s="6">
        <v>141</v>
      </c>
      <c r="F7104" s="6">
        <v>162</v>
      </c>
    </row>
    <row r="7105" spans="2:6" x14ac:dyDescent="0.2">
      <c r="B7105" s="6" t="s">
        <v>47440</v>
      </c>
      <c r="C7105" s="6">
        <v>105</v>
      </c>
      <c r="D7105" s="6">
        <v>138</v>
      </c>
      <c r="E7105" s="6">
        <v>92</v>
      </c>
      <c r="F7105" s="6">
        <v>230</v>
      </c>
    </row>
    <row r="7106" spans="2:6" x14ac:dyDescent="0.2">
      <c r="B7106" s="6" t="s">
        <v>47441</v>
      </c>
      <c r="C7106" s="6">
        <v>121</v>
      </c>
      <c r="D7106" s="6">
        <v>221</v>
      </c>
      <c r="E7106" s="6">
        <v>134</v>
      </c>
      <c r="F7106" s="6">
        <v>175</v>
      </c>
    </row>
    <row r="7107" spans="2:6" x14ac:dyDescent="0.2">
      <c r="B7107" s="6" t="s">
        <v>47442</v>
      </c>
      <c r="C7107" s="6">
        <v>129</v>
      </c>
      <c r="D7107" s="6">
        <v>195</v>
      </c>
      <c r="E7107" s="6">
        <v>166</v>
      </c>
      <c r="F7107" s="6">
        <v>222</v>
      </c>
    </row>
    <row r="7108" spans="2:6" x14ac:dyDescent="0.2">
      <c r="B7108" s="6" t="s">
        <v>47443</v>
      </c>
      <c r="C7108" s="6">
        <v>112</v>
      </c>
      <c r="D7108" s="6">
        <v>143</v>
      </c>
      <c r="E7108" s="6">
        <v>119</v>
      </c>
      <c r="F7108" s="6">
        <v>211</v>
      </c>
    </row>
    <row r="7109" spans="2:6" x14ac:dyDescent="0.2">
      <c r="B7109" s="6" t="s">
        <v>47444</v>
      </c>
      <c r="C7109" s="6">
        <v>91</v>
      </c>
      <c r="D7109" s="6">
        <v>156</v>
      </c>
      <c r="E7109" s="6">
        <v>129</v>
      </c>
      <c r="F7109" s="6">
        <v>188</v>
      </c>
    </row>
    <row r="7110" spans="2:6" x14ac:dyDescent="0.2">
      <c r="B7110" s="6" t="s">
        <v>47445</v>
      </c>
      <c r="C7110" s="6">
        <v>98</v>
      </c>
      <c r="D7110" s="6">
        <v>172</v>
      </c>
      <c r="E7110" s="6">
        <v>105</v>
      </c>
      <c r="F7110" s="6">
        <v>129</v>
      </c>
    </row>
    <row r="7111" spans="2:6" x14ac:dyDescent="0.2">
      <c r="B7111" s="6" t="s">
        <v>47446</v>
      </c>
      <c r="C7111" s="6">
        <v>72</v>
      </c>
      <c r="D7111" s="6">
        <v>169</v>
      </c>
      <c r="E7111" s="6">
        <v>142</v>
      </c>
      <c r="F7111" s="6">
        <v>169</v>
      </c>
    </row>
    <row r="7112" spans="2:6" x14ac:dyDescent="0.2">
      <c r="B7112" s="6" t="s">
        <v>47447</v>
      </c>
      <c r="C7112" s="6">
        <v>110</v>
      </c>
      <c r="D7112" s="6">
        <v>175</v>
      </c>
      <c r="E7112" s="6">
        <v>97</v>
      </c>
      <c r="F7112" s="6">
        <v>137</v>
      </c>
    </row>
    <row r="7113" spans="2:6" x14ac:dyDescent="0.2">
      <c r="B7113" s="6" t="s">
        <v>47448</v>
      </c>
      <c r="C7113" s="6">
        <v>134</v>
      </c>
      <c r="D7113" s="6">
        <v>156</v>
      </c>
      <c r="E7113" s="6">
        <v>89</v>
      </c>
      <c r="F7113" s="6">
        <v>187</v>
      </c>
    </row>
    <row r="7114" spans="2:6" x14ac:dyDescent="0.2">
      <c r="B7114" s="6" t="s">
        <v>47449</v>
      </c>
      <c r="C7114" s="6">
        <v>121</v>
      </c>
      <c r="D7114" s="6">
        <v>222</v>
      </c>
      <c r="E7114" s="6">
        <v>134</v>
      </c>
      <c r="F7114" s="6">
        <v>192</v>
      </c>
    </row>
    <row r="7115" spans="2:6" x14ac:dyDescent="0.2">
      <c r="B7115" s="6" t="s">
        <v>47450</v>
      </c>
      <c r="C7115" s="6">
        <v>130</v>
      </c>
      <c r="D7115" s="6">
        <v>173</v>
      </c>
      <c r="E7115" s="6">
        <v>84</v>
      </c>
      <c r="F7115" s="6">
        <v>205</v>
      </c>
    </row>
    <row r="7116" spans="2:6" x14ac:dyDescent="0.2">
      <c r="B7116" s="6" t="s">
        <v>47451</v>
      </c>
      <c r="C7116" s="6">
        <v>98</v>
      </c>
      <c r="D7116" s="6">
        <v>170</v>
      </c>
      <c r="E7116" s="6">
        <v>80</v>
      </c>
      <c r="F7116" s="6">
        <v>152</v>
      </c>
    </row>
    <row r="7117" spans="2:6" x14ac:dyDescent="0.2">
      <c r="B7117" s="6" t="s">
        <v>47452</v>
      </c>
      <c r="C7117" s="6">
        <v>106</v>
      </c>
      <c r="D7117" s="6">
        <v>208</v>
      </c>
      <c r="E7117" s="6">
        <v>166</v>
      </c>
      <c r="F7117" s="6">
        <v>158</v>
      </c>
    </row>
    <row r="7118" spans="2:6" x14ac:dyDescent="0.2">
      <c r="B7118" s="6" t="s">
        <v>47453</v>
      </c>
      <c r="C7118" s="6">
        <v>87</v>
      </c>
      <c r="D7118" s="6">
        <v>150</v>
      </c>
      <c r="E7118" s="6">
        <v>118</v>
      </c>
      <c r="F7118" s="6">
        <v>158</v>
      </c>
    </row>
    <row r="7119" spans="2:6" x14ac:dyDescent="0.2">
      <c r="B7119" s="6" t="s">
        <v>47454</v>
      </c>
      <c r="C7119" s="6">
        <v>135</v>
      </c>
      <c r="D7119" s="6">
        <v>152</v>
      </c>
      <c r="E7119" s="6">
        <v>102</v>
      </c>
      <c r="F7119" s="6">
        <v>196</v>
      </c>
    </row>
    <row r="7120" spans="2:6" x14ac:dyDescent="0.2">
      <c r="B7120" s="6" t="s">
        <v>47455</v>
      </c>
      <c r="C7120" s="6">
        <v>116</v>
      </c>
      <c r="D7120" s="6">
        <v>147</v>
      </c>
      <c r="E7120" s="6">
        <v>120</v>
      </c>
      <c r="F7120" s="6">
        <v>131</v>
      </c>
    </row>
    <row r="7121" spans="2:6" x14ac:dyDescent="0.2">
      <c r="B7121" s="6" t="s">
        <v>47456</v>
      </c>
      <c r="C7121" s="6">
        <v>76</v>
      </c>
      <c r="D7121" s="6">
        <v>155</v>
      </c>
      <c r="E7121" s="6">
        <v>90</v>
      </c>
      <c r="F7121" s="6">
        <v>152</v>
      </c>
    </row>
    <row r="7122" spans="2:6" x14ac:dyDescent="0.2">
      <c r="B7122" s="6" t="s">
        <v>47457</v>
      </c>
      <c r="C7122" s="6">
        <v>72</v>
      </c>
      <c r="D7122" s="6">
        <v>229</v>
      </c>
      <c r="E7122" s="6">
        <v>143</v>
      </c>
      <c r="F7122" s="6">
        <v>101</v>
      </c>
    </row>
    <row r="7123" spans="2:6" x14ac:dyDescent="0.2">
      <c r="B7123" s="6" t="s">
        <v>47458</v>
      </c>
      <c r="C7123" s="6">
        <v>135</v>
      </c>
      <c r="D7123" s="6">
        <v>206</v>
      </c>
      <c r="E7123" s="6">
        <v>106</v>
      </c>
      <c r="F7123" s="6">
        <v>189</v>
      </c>
    </row>
    <row r="7124" spans="2:6" x14ac:dyDescent="0.2">
      <c r="B7124" s="6" t="s">
        <v>47459</v>
      </c>
      <c r="C7124" s="6">
        <v>79</v>
      </c>
      <c r="D7124" s="6">
        <v>209</v>
      </c>
      <c r="E7124" s="6">
        <v>100</v>
      </c>
      <c r="F7124" s="6">
        <v>136</v>
      </c>
    </row>
    <row r="7125" spans="2:6" x14ac:dyDescent="0.2">
      <c r="B7125" s="6" t="s">
        <v>47460</v>
      </c>
      <c r="C7125" s="6">
        <v>125</v>
      </c>
      <c r="D7125" s="6">
        <v>212</v>
      </c>
      <c r="E7125" s="6">
        <v>123</v>
      </c>
      <c r="F7125" s="6">
        <v>167</v>
      </c>
    </row>
    <row r="7126" spans="2:6" x14ac:dyDescent="0.2">
      <c r="B7126" s="6" t="s">
        <v>47461</v>
      </c>
      <c r="C7126" s="6">
        <v>104</v>
      </c>
      <c r="D7126" s="6">
        <v>155</v>
      </c>
      <c r="E7126" s="6">
        <v>98</v>
      </c>
      <c r="F7126" s="6">
        <v>132</v>
      </c>
    </row>
    <row r="7127" spans="2:6" x14ac:dyDescent="0.2">
      <c r="B7127" s="6" t="s">
        <v>47462</v>
      </c>
      <c r="C7127" s="6">
        <v>101</v>
      </c>
      <c r="D7127" s="6">
        <v>175</v>
      </c>
      <c r="E7127" s="6">
        <v>110</v>
      </c>
      <c r="F7127" s="6">
        <v>181</v>
      </c>
    </row>
    <row r="7128" spans="2:6" x14ac:dyDescent="0.2">
      <c r="B7128" s="6" t="s">
        <v>47463</v>
      </c>
      <c r="C7128" s="6">
        <v>131</v>
      </c>
      <c r="D7128" s="6">
        <v>225</v>
      </c>
      <c r="E7128" s="6">
        <v>124</v>
      </c>
      <c r="F7128" s="6">
        <v>168</v>
      </c>
    </row>
    <row r="7129" spans="2:6" x14ac:dyDescent="0.2">
      <c r="B7129" s="6" t="s">
        <v>47464</v>
      </c>
      <c r="C7129" s="6">
        <v>79</v>
      </c>
      <c r="D7129" s="6">
        <v>249</v>
      </c>
      <c r="E7129" s="6">
        <v>171</v>
      </c>
      <c r="F7129" s="6">
        <v>133</v>
      </c>
    </row>
    <row r="7130" spans="2:6" x14ac:dyDescent="0.2">
      <c r="B7130" s="6" t="s">
        <v>47465</v>
      </c>
      <c r="C7130" s="6">
        <v>93</v>
      </c>
      <c r="D7130" s="6">
        <v>117</v>
      </c>
      <c r="E7130" s="6">
        <v>95</v>
      </c>
      <c r="F7130" s="6">
        <v>133</v>
      </c>
    </row>
    <row r="7131" spans="2:6" x14ac:dyDescent="0.2">
      <c r="B7131" s="6" t="s">
        <v>47466</v>
      </c>
      <c r="C7131" s="6">
        <v>142</v>
      </c>
      <c r="D7131" s="6">
        <v>219</v>
      </c>
      <c r="E7131" s="6">
        <v>139</v>
      </c>
      <c r="F7131" s="6">
        <v>190</v>
      </c>
    </row>
    <row r="7132" spans="2:6" x14ac:dyDescent="0.2">
      <c r="B7132" s="6" t="s">
        <v>47467</v>
      </c>
      <c r="C7132" s="6">
        <v>139</v>
      </c>
      <c r="D7132" s="6">
        <v>203</v>
      </c>
      <c r="E7132" s="6">
        <v>125</v>
      </c>
      <c r="F7132" s="6">
        <v>186</v>
      </c>
    </row>
    <row r="7133" spans="2:6" x14ac:dyDescent="0.2">
      <c r="B7133" s="6" t="s">
        <v>47468</v>
      </c>
      <c r="C7133" s="6">
        <v>66</v>
      </c>
      <c r="D7133" s="6">
        <v>180</v>
      </c>
      <c r="E7133" s="6">
        <v>127</v>
      </c>
      <c r="F7133" s="6">
        <v>77</v>
      </c>
    </row>
    <row r="7134" spans="2:6" x14ac:dyDescent="0.2">
      <c r="B7134" s="6" t="s">
        <v>47469</v>
      </c>
      <c r="C7134" s="6">
        <v>123</v>
      </c>
      <c r="D7134" s="6">
        <v>232</v>
      </c>
      <c r="E7134" s="6">
        <v>149</v>
      </c>
      <c r="F7134" s="6">
        <v>223</v>
      </c>
    </row>
    <row r="7135" spans="2:6" x14ac:dyDescent="0.2">
      <c r="B7135" s="6" t="s">
        <v>47470</v>
      </c>
      <c r="C7135" s="6">
        <v>103</v>
      </c>
      <c r="D7135" s="6">
        <v>155</v>
      </c>
      <c r="E7135" s="6">
        <v>106</v>
      </c>
      <c r="F7135" s="6">
        <v>166</v>
      </c>
    </row>
    <row r="7136" spans="2:6" x14ac:dyDescent="0.2">
      <c r="B7136" s="6" t="s">
        <v>47471</v>
      </c>
      <c r="C7136" s="6">
        <v>81</v>
      </c>
      <c r="D7136" s="6">
        <v>157</v>
      </c>
      <c r="E7136" s="6">
        <v>112</v>
      </c>
      <c r="F7136" s="6">
        <v>154</v>
      </c>
    </row>
    <row r="7137" spans="2:6" x14ac:dyDescent="0.2">
      <c r="B7137" s="6" t="s">
        <v>47472</v>
      </c>
      <c r="C7137" s="6">
        <v>96</v>
      </c>
      <c r="D7137" s="6">
        <v>209</v>
      </c>
      <c r="E7137" s="6">
        <v>124</v>
      </c>
      <c r="F7137" s="6">
        <v>194</v>
      </c>
    </row>
    <row r="7138" spans="2:6" x14ac:dyDescent="0.2">
      <c r="B7138" s="6" t="s">
        <v>47473</v>
      </c>
      <c r="C7138" s="6">
        <v>88</v>
      </c>
      <c r="D7138" s="6">
        <v>229</v>
      </c>
      <c r="E7138" s="6">
        <v>145</v>
      </c>
      <c r="F7138" s="6">
        <v>117</v>
      </c>
    </row>
    <row r="7139" spans="2:6" x14ac:dyDescent="0.2">
      <c r="B7139" s="6" t="s">
        <v>47474</v>
      </c>
      <c r="C7139" s="6">
        <v>115</v>
      </c>
      <c r="D7139" s="6">
        <v>164</v>
      </c>
      <c r="E7139" s="6">
        <v>115</v>
      </c>
      <c r="F7139" s="6">
        <v>102</v>
      </c>
    </row>
    <row r="7140" spans="2:6" x14ac:dyDescent="0.2">
      <c r="B7140" s="6" t="s">
        <v>47475</v>
      </c>
      <c r="C7140" s="6">
        <v>110</v>
      </c>
      <c r="D7140" s="6">
        <v>164</v>
      </c>
      <c r="E7140" s="6">
        <v>118</v>
      </c>
      <c r="F7140" s="6">
        <v>159</v>
      </c>
    </row>
    <row r="7141" spans="2:6" x14ac:dyDescent="0.2">
      <c r="B7141" s="6" t="s">
        <v>47476</v>
      </c>
      <c r="C7141" s="6">
        <v>95</v>
      </c>
      <c r="D7141" s="6">
        <v>158</v>
      </c>
      <c r="E7141" s="6">
        <v>128</v>
      </c>
      <c r="F7141" s="6">
        <v>206</v>
      </c>
    </row>
    <row r="7142" spans="2:6" x14ac:dyDescent="0.2">
      <c r="B7142" s="6" t="s">
        <v>47477</v>
      </c>
      <c r="C7142" s="6">
        <v>110</v>
      </c>
      <c r="D7142" s="6">
        <v>152</v>
      </c>
      <c r="E7142" s="6">
        <v>102</v>
      </c>
      <c r="F7142" s="6">
        <v>186</v>
      </c>
    </row>
    <row r="7143" spans="2:6" x14ac:dyDescent="0.2">
      <c r="B7143" s="6" t="s">
        <v>47478</v>
      </c>
      <c r="C7143" s="6">
        <v>106</v>
      </c>
      <c r="D7143" s="6">
        <v>187</v>
      </c>
      <c r="E7143" s="6">
        <v>113</v>
      </c>
      <c r="F7143" s="6">
        <v>170</v>
      </c>
    </row>
    <row r="7144" spans="2:6" x14ac:dyDescent="0.2">
      <c r="B7144" s="6" t="s">
        <v>47479</v>
      </c>
      <c r="C7144" s="6">
        <v>95</v>
      </c>
      <c r="D7144" s="6">
        <v>219</v>
      </c>
      <c r="E7144" s="6">
        <v>118</v>
      </c>
      <c r="F7144" s="6">
        <v>175</v>
      </c>
    </row>
    <row r="7145" spans="2:6" x14ac:dyDescent="0.2">
      <c r="B7145" s="6" t="s">
        <v>47480</v>
      </c>
      <c r="C7145" s="6">
        <v>109</v>
      </c>
      <c r="D7145" s="6">
        <v>129</v>
      </c>
      <c r="E7145" s="6">
        <v>86</v>
      </c>
      <c r="F7145" s="6">
        <v>186</v>
      </c>
    </row>
    <row r="7146" spans="2:6" x14ac:dyDescent="0.2">
      <c r="B7146" s="6" t="s">
        <v>47481</v>
      </c>
      <c r="C7146" s="6">
        <v>135</v>
      </c>
      <c r="D7146" s="6">
        <v>228</v>
      </c>
      <c r="E7146" s="6">
        <v>118</v>
      </c>
      <c r="F7146" s="6">
        <v>161</v>
      </c>
    </row>
    <row r="7147" spans="2:6" x14ac:dyDescent="0.2">
      <c r="B7147" s="6" t="s">
        <v>47482</v>
      </c>
      <c r="C7147" s="6">
        <v>94</v>
      </c>
      <c r="D7147" s="6">
        <v>115</v>
      </c>
      <c r="E7147" s="6">
        <v>73</v>
      </c>
      <c r="F7147" s="6">
        <v>153</v>
      </c>
    </row>
    <row r="7148" spans="2:6" x14ac:dyDescent="0.2">
      <c r="B7148" s="6" t="s">
        <v>47483</v>
      </c>
      <c r="C7148" s="6">
        <v>141</v>
      </c>
      <c r="D7148" s="6">
        <v>181</v>
      </c>
      <c r="E7148" s="6">
        <v>159</v>
      </c>
      <c r="F7148" s="6">
        <v>164</v>
      </c>
    </row>
    <row r="7149" spans="2:6" x14ac:dyDescent="0.2">
      <c r="B7149" s="6" t="s">
        <v>47484</v>
      </c>
      <c r="C7149" s="6">
        <v>101</v>
      </c>
      <c r="D7149" s="6">
        <v>195</v>
      </c>
      <c r="E7149" s="6">
        <v>113</v>
      </c>
      <c r="F7149" s="6">
        <v>189</v>
      </c>
    </row>
    <row r="7150" spans="2:6" x14ac:dyDescent="0.2">
      <c r="B7150" s="6" t="s">
        <v>47485</v>
      </c>
      <c r="C7150" s="6">
        <v>93</v>
      </c>
      <c r="D7150" s="6">
        <v>170</v>
      </c>
      <c r="E7150" s="6">
        <v>118</v>
      </c>
      <c r="F7150" s="6">
        <v>160</v>
      </c>
    </row>
    <row r="7151" spans="2:6" x14ac:dyDescent="0.2">
      <c r="B7151" s="6" t="s">
        <v>47486</v>
      </c>
      <c r="C7151" s="6">
        <v>91</v>
      </c>
      <c r="D7151" s="6">
        <v>183</v>
      </c>
      <c r="E7151" s="6">
        <v>105</v>
      </c>
      <c r="F7151" s="6">
        <v>160</v>
      </c>
    </row>
    <row r="7152" spans="2:6" x14ac:dyDescent="0.2">
      <c r="B7152" s="6" t="s">
        <v>47487</v>
      </c>
      <c r="C7152" s="6">
        <v>117</v>
      </c>
      <c r="D7152" s="6">
        <v>162</v>
      </c>
      <c r="E7152" s="6">
        <v>129</v>
      </c>
      <c r="F7152" s="6">
        <v>174</v>
      </c>
    </row>
    <row r="7153" spans="2:6" x14ac:dyDescent="0.2">
      <c r="B7153" s="6" t="s">
        <v>47488</v>
      </c>
      <c r="C7153" s="6">
        <v>83</v>
      </c>
      <c r="D7153" s="6">
        <v>160</v>
      </c>
      <c r="E7153" s="6">
        <v>140</v>
      </c>
      <c r="F7153" s="6">
        <v>167</v>
      </c>
    </row>
    <row r="7154" spans="2:6" x14ac:dyDescent="0.2">
      <c r="B7154" s="6" t="s">
        <v>47489</v>
      </c>
      <c r="C7154" s="6">
        <v>102</v>
      </c>
      <c r="D7154" s="6">
        <v>109</v>
      </c>
      <c r="E7154" s="6">
        <v>87</v>
      </c>
      <c r="F7154" s="6">
        <v>159</v>
      </c>
    </row>
    <row r="7155" spans="2:6" x14ac:dyDescent="0.2">
      <c r="B7155" s="6" t="s">
        <v>47490</v>
      </c>
      <c r="C7155" s="6">
        <v>71</v>
      </c>
      <c r="D7155" s="6">
        <v>150</v>
      </c>
      <c r="E7155" s="6">
        <v>135</v>
      </c>
      <c r="F7155" s="6">
        <v>136</v>
      </c>
    </row>
    <row r="7156" spans="2:6" x14ac:dyDescent="0.2">
      <c r="B7156" s="6" t="s">
        <v>47491</v>
      </c>
      <c r="C7156" s="6">
        <v>105</v>
      </c>
      <c r="D7156" s="6">
        <v>188</v>
      </c>
      <c r="E7156" s="6">
        <v>141</v>
      </c>
      <c r="F7156" s="6">
        <v>130</v>
      </c>
    </row>
    <row r="7157" spans="2:6" x14ac:dyDescent="0.2">
      <c r="B7157" s="6" t="s">
        <v>47492</v>
      </c>
      <c r="C7157" s="6">
        <v>119</v>
      </c>
      <c r="D7157" s="6">
        <v>198</v>
      </c>
      <c r="E7157" s="6">
        <v>134</v>
      </c>
      <c r="F7157" s="6">
        <v>171</v>
      </c>
    </row>
    <row r="7158" spans="2:6" x14ac:dyDescent="0.2">
      <c r="B7158" s="6" t="s">
        <v>47493</v>
      </c>
      <c r="C7158" s="6">
        <v>82</v>
      </c>
      <c r="D7158" s="6">
        <v>173</v>
      </c>
      <c r="E7158" s="6">
        <v>113</v>
      </c>
      <c r="F7158" s="6">
        <v>124</v>
      </c>
    </row>
    <row r="7159" spans="2:6" x14ac:dyDescent="0.2">
      <c r="B7159" s="6" t="s">
        <v>47494</v>
      </c>
      <c r="C7159" s="6">
        <v>112</v>
      </c>
      <c r="D7159" s="6">
        <v>219</v>
      </c>
      <c r="E7159" s="6">
        <v>113</v>
      </c>
      <c r="F7159" s="6">
        <v>210</v>
      </c>
    </row>
    <row r="7160" spans="2:6" x14ac:dyDescent="0.2">
      <c r="B7160" s="6" t="s">
        <v>47495</v>
      </c>
      <c r="C7160" s="6">
        <v>69</v>
      </c>
      <c r="D7160" s="6">
        <v>200</v>
      </c>
      <c r="E7160" s="6">
        <v>115</v>
      </c>
      <c r="F7160" s="6">
        <v>108</v>
      </c>
    </row>
    <row r="7161" spans="2:6" x14ac:dyDescent="0.2">
      <c r="B7161" s="6" t="s">
        <v>47496</v>
      </c>
      <c r="C7161" s="6">
        <v>106</v>
      </c>
      <c r="D7161" s="6">
        <v>184</v>
      </c>
      <c r="E7161" s="6">
        <v>119</v>
      </c>
      <c r="F7161" s="6">
        <v>223</v>
      </c>
    </row>
    <row r="7162" spans="2:6" x14ac:dyDescent="0.2">
      <c r="B7162" s="6" t="s">
        <v>47497</v>
      </c>
      <c r="C7162" s="6">
        <v>93</v>
      </c>
      <c r="D7162" s="6">
        <v>170</v>
      </c>
      <c r="E7162" s="6">
        <v>115</v>
      </c>
      <c r="F7162" s="6">
        <v>140</v>
      </c>
    </row>
    <row r="7163" spans="2:6" x14ac:dyDescent="0.2">
      <c r="B7163" s="6" t="s">
        <v>47498</v>
      </c>
      <c r="C7163" s="6">
        <v>69</v>
      </c>
      <c r="D7163" s="6">
        <v>193</v>
      </c>
      <c r="E7163" s="6">
        <v>149</v>
      </c>
      <c r="F7163" s="6">
        <v>171</v>
      </c>
    </row>
    <row r="7164" spans="2:6" x14ac:dyDescent="0.2">
      <c r="B7164" s="6" t="s">
        <v>47499</v>
      </c>
      <c r="C7164" s="6">
        <v>116</v>
      </c>
      <c r="D7164" s="6">
        <v>194</v>
      </c>
      <c r="E7164" s="6">
        <v>114</v>
      </c>
      <c r="F7164" s="6">
        <v>183</v>
      </c>
    </row>
    <row r="7165" spans="2:6" x14ac:dyDescent="0.2">
      <c r="B7165" s="6" t="s">
        <v>47500</v>
      </c>
      <c r="C7165" s="6">
        <v>125</v>
      </c>
      <c r="D7165" s="6">
        <v>167</v>
      </c>
      <c r="E7165" s="6">
        <v>115</v>
      </c>
      <c r="F7165" s="6">
        <v>173</v>
      </c>
    </row>
    <row r="7166" spans="2:6" x14ac:dyDescent="0.2">
      <c r="B7166" s="6" t="s">
        <v>47501</v>
      </c>
      <c r="C7166" s="6">
        <v>107</v>
      </c>
      <c r="D7166" s="6">
        <v>142</v>
      </c>
      <c r="E7166" s="6">
        <v>75</v>
      </c>
      <c r="F7166" s="6">
        <v>165</v>
      </c>
    </row>
    <row r="7167" spans="2:6" x14ac:dyDescent="0.2">
      <c r="B7167" s="6" t="s">
        <v>47502</v>
      </c>
      <c r="C7167" s="6">
        <v>101</v>
      </c>
      <c r="D7167" s="6">
        <v>142</v>
      </c>
      <c r="E7167" s="6">
        <v>96</v>
      </c>
      <c r="F7167" s="6">
        <v>157</v>
      </c>
    </row>
    <row r="7168" spans="2:6" x14ac:dyDescent="0.2">
      <c r="B7168" s="6" t="s">
        <v>47503</v>
      </c>
      <c r="C7168" s="6">
        <v>86</v>
      </c>
      <c r="D7168" s="6">
        <v>181</v>
      </c>
      <c r="E7168" s="6">
        <v>134</v>
      </c>
      <c r="F7168" s="6">
        <v>156</v>
      </c>
    </row>
    <row r="7169" spans="2:6" x14ac:dyDescent="0.2">
      <c r="B7169" s="6" t="s">
        <v>47504</v>
      </c>
      <c r="C7169" s="6">
        <v>122</v>
      </c>
      <c r="D7169" s="6">
        <v>125</v>
      </c>
      <c r="E7169" s="6">
        <v>122</v>
      </c>
      <c r="F7169" s="6">
        <v>190</v>
      </c>
    </row>
    <row r="7170" spans="2:6" x14ac:dyDescent="0.2">
      <c r="B7170" s="6" t="s">
        <v>47505</v>
      </c>
      <c r="C7170" s="6">
        <v>101</v>
      </c>
      <c r="D7170" s="6">
        <v>178</v>
      </c>
      <c r="E7170" s="6">
        <v>119</v>
      </c>
      <c r="F7170" s="6">
        <v>176</v>
      </c>
    </row>
    <row r="7171" spans="2:6" x14ac:dyDescent="0.2">
      <c r="B7171" s="6" t="s">
        <v>47506</v>
      </c>
      <c r="C7171" s="6">
        <v>119</v>
      </c>
      <c r="D7171" s="6">
        <v>97</v>
      </c>
      <c r="E7171" s="6">
        <v>68</v>
      </c>
      <c r="F7171" s="6">
        <v>150</v>
      </c>
    </row>
    <row r="7172" spans="2:6" x14ac:dyDescent="0.2">
      <c r="B7172" s="6" t="s">
        <v>47507</v>
      </c>
      <c r="C7172" s="6">
        <v>125</v>
      </c>
      <c r="D7172" s="6">
        <v>165</v>
      </c>
      <c r="E7172" s="6">
        <v>113</v>
      </c>
      <c r="F7172" s="6">
        <v>168</v>
      </c>
    </row>
    <row r="7173" spans="2:6" x14ac:dyDescent="0.2">
      <c r="B7173" s="6" t="s">
        <v>47508</v>
      </c>
      <c r="C7173" s="6">
        <v>94</v>
      </c>
      <c r="D7173" s="6">
        <v>181</v>
      </c>
      <c r="E7173" s="6">
        <v>137</v>
      </c>
      <c r="F7173" s="6">
        <v>144</v>
      </c>
    </row>
    <row r="7174" spans="2:6" x14ac:dyDescent="0.2">
      <c r="B7174" s="6" t="s">
        <v>47509</v>
      </c>
      <c r="C7174" s="6">
        <v>117</v>
      </c>
      <c r="D7174" s="6">
        <v>263</v>
      </c>
      <c r="E7174" s="6">
        <v>156</v>
      </c>
      <c r="F7174" s="6">
        <v>153</v>
      </c>
    </row>
    <row r="7175" spans="2:6" x14ac:dyDescent="0.2">
      <c r="B7175" s="6" t="s">
        <v>47510</v>
      </c>
      <c r="C7175" s="6">
        <v>101</v>
      </c>
      <c r="D7175" s="6">
        <v>193</v>
      </c>
      <c r="E7175" s="6">
        <v>100</v>
      </c>
      <c r="F7175" s="6">
        <v>150</v>
      </c>
    </row>
    <row r="7176" spans="2:6" x14ac:dyDescent="0.2">
      <c r="B7176" s="6" t="s">
        <v>47511</v>
      </c>
      <c r="C7176" s="6">
        <v>119</v>
      </c>
      <c r="D7176" s="6">
        <v>228</v>
      </c>
      <c r="E7176" s="6">
        <v>146</v>
      </c>
      <c r="F7176" s="6">
        <v>176</v>
      </c>
    </row>
    <row r="7177" spans="2:6" x14ac:dyDescent="0.2">
      <c r="B7177" s="6" t="s">
        <v>47512</v>
      </c>
      <c r="C7177" s="6">
        <v>114</v>
      </c>
      <c r="D7177" s="6">
        <v>235</v>
      </c>
      <c r="E7177" s="6">
        <v>154</v>
      </c>
      <c r="F7177" s="6">
        <v>208</v>
      </c>
    </row>
    <row r="7178" spans="2:6" x14ac:dyDescent="0.2">
      <c r="B7178" s="6" t="s">
        <v>47513</v>
      </c>
      <c r="C7178" s="6">
        <v>98</v>
      </c>
      <c r="D7178" s="6">
        <v>243</v>
      </c>
      <c r="E7178" s="6">
        <v>171</v>
      </c>
      <c r="F7178" s="6">
        <v>136</v>
      </c>
    </row>
    <row r="7179" spans="2:6" x14ac:dyDescent="0.2">
      <c r="B7179" s="6" t="s">
        <v>47514</v>
      </c>
      <c r="C7179" s="6">
        <v>92</v>
      </c>
      <c r="D7179" s="6">
        <v>161</v>
      </c>
      <c r="E7179" s="6">
        <v>89</v>
      </c>
      <c r="F7179" s="6">
        <v>172</v>
      </c>
    </row>
    <row r="7180" spans="2:6" x14ac:dyDescent="0.2">
      <c r="B7180" s="6" t="s">
        <v>47515</v>
      </c>
      <c r="C7180" s="6">
        <v>110</v>
      </c>
      <c r="D7180" s="6">
        <v>148</v>
      </c>
      <c r="E7180" s="6">
        <v>93</v>
      </c>
      <c r="F7180" s="6">
        <v>174</v>
      </c>
    </row>
    <row r="7181" spans="2:6" x14ac:dyDescent="0.2">
      <c r="B7181" s="6" t="s">
        <v>47516</v>
      </c>
      <c r="C7181" s="6">
        <v>120</v>
      </c>
      <c r="D7181" s="6">
        <v>225</v>
      </c>
      <c r="E7181" s="6">
        <v>127</v>
      </c>
      <c r="F7181" s="6">
        <v>146</v>
      </c>
    </row>
    <row r="7182" spans="2:6" x14ac:dyDescent="0.2">
      <c r="B7182" s="6" t="s">
        <v>47517</v>
      </c>
      <c r="C7182" s="6">
        <v>75</v>
      </c>
      <c r="D7182" s="6">
        <v>180</v>
      </c>
      <c r="E7182" s="6">
        <v>101</v>
      </c>
      <c r="F7182" s="6">
        <v>120</v>
      </c>
    </row>
    <row r="7183" spans="2:6" x14ac:dyDescent="0.2">
      <c r="B7183" s="6" t="s">
        <v>47518</v>
      </c>
      <c r="C7183" s="6">
        <v>97</v>
      </c>
      <c r="D7183" s="6">
        <v>124</v>
      </c>
      <c r="E7183" s="6">
        <v>84</v>
      </c>
      <c r="F7183" s="6">
        <v>186</v>
      </c>
    </row>
    <row r="7184" spans="2:6" x14ac:dyDescent="0.2">
      <c r="B7184" s="6" t="s">
        <v>47519</v>
      </c>
      <c r="C7184" s="6">
        <v>112</v>
      </c>
      <c r="D7184" s="6">
        <v>159</v>
      </c>
      <c r="E7184" s="6">
        <v>114</v>
      </c>
      <c r="F7184" s="6">
        <v>154</v>
      </c>
    </row>
    <row r="7185" spans="2:6" x14ac:dyDescent="0.2">
      <c r="B7185" s="6" t="s">
        <v>47520</v>
      </c>
      <c r="C7185" s="6">
        <v>94</v>
      </c>
      <c r="D7185" s="6">
        <v>134</v>
      </c>
      <c r="E7185" s="6">
        <v>91</v>
      </c>
      <c r="F7185" s="6">
        <v>164</v>
      </c>
    </row>
    <row r="7186" spans="2:6" x14ac:dyDescent="0.2">
      <c r="B7186" s="6" t="s">
        <v>47521</v>
      </c>
      <c r="C7186" s="6">
        <v>87</v>
      </c>
      <c r="D7186" s="6">
        <v>178</v>
      </c>
      <c r="E7186" s="6">
        <v>130</v>
      </c>
      <c r="F7186" s="6">
        <v>144</v>
      </c>
    </row>
    <row r="7187" spans="2:6" x14ac:dyDescent="0.2">
      <c r="B7187" s="6" t="s">
        <v>47522</v>
      </c>
      <c r="C7187" s="6">
        <v>122</v>
      </c>
      <c r="D7187" s="6">
        <v>260</v>
      </c>
      <c r="E7187" s="6">
        <v>162</v>
      </c>
      <c r="F7187" s="6">
        <v>164</v>
      </c>
    </row>
    <row r="7188" spans="2:6" x14ac:dyDescent="0.2">
      <c r="B7188" s="6" t="s">
        <v>47523</v>
      </c>
      <c r="C7188" s="6">
        <v>113</v>
      </c>
      <c r="D7188" s="6">
        <v>217</v>
      </c>
      <c r="E7188" s="6">
        <v>124</v>
      </c>
      <c r="F7188" s="6">
        <v>149</v>
      </c>
    </row>
    <row r="7189" spans="2:6" x14ac:dyDescent="0.2">
      <c r="B7189" s="6" t="s">
        <v>47524</v>
      </c>
      <c r="C7189" s="6">
        <v>93</v>
      </c>
      <c r="D7189" s="6">
        <v>242</v>
      </c>
      <c r="E7189" s="6">
        <v>130</v>
      </c>
      <c r="F7189" s="6">
        <v>130</v>
      </c>
    </row>
    <row r="7190" spans="2:6" x14ac:dyDescent="0.2">
      <c r="B7190" s="6" t="s">
        <v>47525</v>
      </c>
      <c r="C7190" s="6">
        <v>116</v>
      </c>
      <c r="D7190" s="6">
        <v>238</v>
      </c>
      <c r="E7190" s="6">
        <v>144</v>
      </c>
      <c r="F7190" s="6">
        <v>183</v>
      </c>
    </row>
    <row r="7191" spans="2:6" x14ac:dyDescent="0.2">
      <c r="B7191" s="6" t="s">
        <v>47526</v>
      </c>
      <c r="C7191" s="6">
        <v>104</v>
      </c>
      <c r="D7191" s="6">
        <v>164</v>
      </c>
      <c r="E7191" s="6">
        <v>103</v>
      </c>
      <c r="F7191" s="6">
        <v>151</v>
      </c>
    </row>
    <row r="7192" spans="2:6" x14ac:dyDescent="0.2">
      <c r="B7192" s="6" t="s">
        <v>47527</v>
      </c>
      <c r="C7192" s="6">
        <v>158</v>
      </c>
      <c r="D7192" s="6">
        <v>72</v>
      </c>
      <c r="E7192" s="6">
        <v>49</v>
      </c>
      <c r="F7192" s="6">
        <v>199</v>
      </c>
    </row>
    <row r="7193" spans="2:6" x14ac:dyDescent="0.2">
      <c r="B7193" s="6" t="s">
        <v>47528</v>
      </c>
      <c r="C7193" s="6">
        <v>101</v>
      </c>
      <c r="D7193" s="6">
        <v>244</v>
      </c>
      <c r="E7193" s="6">
        <v>178</v>
      </c>
      <c r="F7193" s="6">
        <v>142</v>
      </c>
    </row>
    <row r="7194" spans="2:6" x14ac:dyDescent="0.2">
      <c r="B7194" s="6" t="s">
        <v>47529</v>
      </c>
      <c r="C7194" s="6">
        <v>125</v>
      </c>
      <c r="D7194" s="6">
        <v>138</v>
      </c>
      <c r="E7194" s="6">
        <v>70</v>
      </c>
      <c r="F7194" s="6">
        <v>223</v>
      </c>
    </row>
    <row r="7195" spans="2:6" x14ac:dyDescent="0.2">
      <c r="B7195" s="6" t="s">
        <v>47530</v>
      </c>
      <c r="C7195" s="6">
        <v>86</v>
      </c>
      <c r="D7195" s="6">
        <v>189</v>
      </c>
      <c r="E7195" s="6">
        <v>107</v>
      </c>
      <c r="F7195" s="6">
        <v>152</v>
      </c>
    </row>
    <row r="7196" spans="2:6" x14ac:dyDescent="0.2">
      <c r="B7196" s="6" t="s">
        <v>47531</v>
      </c>
      <c r="C7196" s="6">
        <v>104</v>
      </c>
      <c r="D7196" s="6">
        <v>191</v>
      </c>
      <c r="E7196" s="6">
        <v>103</v>
      </c>
      <c r="F7196" s="6">
        <v>188</v>
      </c>
    </row>
    <row r="7197" spans="2:6" x14ac:dyDescent="0.2">
      <c r="B7197" s="6" t="s">
        <v>47532</v>
      </c>
      <c r="C7197" s="6">
        <v>108</v>
      </c>
      <c r="D7197" s="6">
        <v>150</v>
      </c>
      <c r="E7197" s="6">
        <v>94</v>
      </c>
      <c r="F7197" s="6">
        <v>213</v>
      </c>
    </row>
    <row r="7198" spans="2:6" x14ac:dyDescent="0.2">
      <c r="B7198" s="6" t="s">
        <v>47533</v>
      </c>
      <c r="C7198" s="6">
        <v>124</v>
      </c>
      <c r="D7198" s="6">
        <v>211</v>
      </c>
      <c r="E7198" s="6">
        <v>96</v>
      </c>
      <c r="F7198" s="6">
        <v>203</v>
      </c>
    </row>
    <row r="7199" spans="2:6" x14ac:dyDescent="0.2">
      <c r="B7199" s="6" t="s">
        <v>47534</v>
      </c>
      <c r="C7199" s="6">
        <v>93</v>
      </c>
      <c r="D7199" s="6">
        <v>183</v>
      </c>
      <c r="E7199" s="6">
        <v>120</v>
      </c>
      <c r="F7199" s="6">
        <v>183</v>
      </c>
    </row>
    <row r="7200" spans="2:6" x14ac:dyDescent="0.2">
      <c r="B7200" s="6" t="s">
        <v>47535</v>
      </c>
      <c r="C7200" s="6">
        <v>35</v>
      </c>
      <c r="D7200" s="6">
        <v>155</v>
      </c>
      <c r="E7200" s="6">
        <v>93</v>
      </c>
      <c r="F7200" s="6">
        <v>72</v>
      </c>
    </row>
    <row r="7201" spans="2:6" x14ac:dyDescent="0.2">
      <c r="B7201" s="6" t="s">
        <v>47536</v>
      </c>
      <c r="C7201" s="6">
        <v>112</v>
      </c>
      <c r="D7201" s="6">
        <v>129</v>
      </c>
      <c r="E7201" s="6">
        <v>73</v>
      </c>
      <c r="F7201" s="6">
        <v>182</v>
      </c>
    </row>
    <row r="7202" spans="2:6" x14ac:dyDescent="0.2">
      <c r="B7202" s="6" t="s">
        <v>47537</v>
      </c>
      <c r="C7202" s="6">
        <v>106</v>
      </c>
      <c r="D7202" s="6">
        <v>221</v>
      </c>
      <c r="E7202" s="6">
        <v>140</v>
      </c>
      <c r="F7202" s="6">
        <v>213</v>
      </c>
    </row>
    <row r="7203" spans="2:6" x14ac:dyDescent="0.2">
      <c r="B7203" s="6" t="s">
        <v>47538</v>
      </c>
      <c r="C7203" s="6">
        <v>66</v>
      </c>
      <c r="D7203" s="6">
        <v>154</v>
      </c>
      <c r="E7203" s="6">
        <v>132</v>
      </c>
      <c r="F7203" s="6">
        <v>136</v>
      </c>
    </row>
    <row r="7204" spans="2:6" x14ac:dyDescent="0.2">
      <c r="B7204" s="6" t="s">
        <v>47539</v>
      </c>
      <c r="C7204" s="6">
        <v>115</v>
      </c>
      <c r="D7204" s="6">
        <v>131</v>
      </c>
      <c r="E7204" s="6">
        <v>125</v>
      </c>
      <c r="F7204" s="6">
        <v>118</v>
      </c>
    </row>
    <row r="7205" spans="2:6" x14ac:dyDescent="0.2">
      <c r="B7205" s="6" t="s">
        <v>47540</v>
      </c>
      <c r="C7205" s="6">
        <v>143</v>
      </c>
      <c r="D7205" s="6">
        <v>139</v>
      </c>
      <c r="E7205" s="6">
        <v>154</v>
      </c>
      <c r="F7205" s="6">
        <v>142</v>
      </c>
    </row>
    <row r="7206" spans="2:6" x14ac:dyDescent="0.2">
      <c r="B7206" s="6" t="s">
        <v>47541</v>
      </c>
      <c r="C7206" s="6">
        <v>162</v>
      </c>
      <c r="D7206" s="6">
        <v>213</v>
      </c>
      <c r="E7206" s="6">
        <v>192</v>
      </c>
      <c r="F7206" s="6">
        <v>188</v>
      </c>
    </row>
    <row r="7207" spans="2:6" x14ac:dyDescent="0.2">
      <c r="B7207" s="6" t="s">
        <v>47542</v>
      </c>
      <c r="C7207" s="6">
        <v>157</v>
      </c>
      <c r="D7207" s="6">
        <v>172</v>
      </c>
      <c r="E7207" s="6">
        <v>172</v>
      </c>
      <c r="F7207" s="6">
        <v>176</v>
      </c>
    </row>
    <row r="7208" spans="2:6" x14ac:dyDescent="0.2">
      <c r="B7208" s="6" t="s">
        <v>47543</v>
      </c>
      <c r="C7208" s="6">
        <v>173</v>
      </c>
      <c r="D7208" s="6">
        <v>146</v>
      </c>
      <c r="E7208" s="6">
        <v>142</v>
      </c>
      <c r="F7208" s="6">
        <v>159</v>
      </c>
    </row>
    <row r="7209" spans="2:6" x14ac:dyDescent="0.2">
      <c r="B7209" s="6" t="s">
        <v>47544</v>
      </c>
      <c r="C7209" s="6">
        <v>100</v>
      </c>
      <c r="D7209" s="6">
        <v>172</v>
      </c>
      <c r="E7209" s="6">
        <v>145</v>
      </c>
      <c r="F7209" s="6">
        <v>152</v>
      </c>
    </row>
    <row r="7210" spans="2:6" x14ac:dyDescent="0.2">
      <c r="B7210" s="6" t="s">
        <v>47545</v>
      </c>
      <c r="C7210" s="6">
        <v>134</v>
      </c>
      <c r="D7210" s="6">
        <v>188</v>
      </c>
      <c r="E7210" s="6">
        <v>144</v>
      </c>
      <c r="F7210" s="6">
        <v>94</v>
      </c>
    </row>
    <row r="7211" spans="2:6" x14ac:dyDescent="0.2">
      <c r="B7211" s="6" t="s">
        <v>47546</v>
      </c>
      <c r="C7211" s="6">
        <v>111</v>
      </c>
      <c r="D7211" s="6">
        <v>154</v>
      </c>
      <c r="E7211" s="6">
        <v>163</v>
      </c>
      <c r="F7211" s="6">
        <v>120</v>
      </c>
    </row>
    <row r="7212" spans="2:6" x14ac:dyDescent="0.2">
      <c r="B7212" s="6" t="s">
        <v>47547</v>
      </c>
      <c r="C7212" s="6">
        <v>125</v>
      </c>
      <c r="D7212" s="6">
        <v>166</v>
      </c>
      <c r="E7212" s="6">
        <v>146</v>
      </c>
      <c r="F7212" s="6">
        <v>125</v>
      </c>
    </row>
    <row r="7213" spans="2:6" x14ac:dyDescent="0.2">
      <c r="B7213" s="6" t="s">
        <v>47548</v>
      </c>
      <c r="C7213" s="6">
        <v>147</v>
      </c>
      <c r="D7213" s="6">
        <v>156</v>
      </c>
      <c r="E7213" s="6">
        <v>142</v>
      </c>
      <c r="F7213" s="6">
        <v>145</v>
      </c>
    </row>
    <row r="7214" spans="2:6" x14ac:dyDescent="0.2">
      <c r="B7214" s="6" t="s">
        <v>47549</v>
      </c>
      <c r="C7214" s="6">
        <v>179</v>
      </c>
      <c r="D7214" s="6">
        <v>174</v>
      </c>
      <c r="E7214" s="6">
        <v>188</v>
      </c>
      <c r="F7214" s="6">
        <v>159</v>
      </c>
    </row>
    <row r="7215" spans="2:6" x14ac:dyDescent="0.2">
      <c r="B7215" s="6" t="s">
        <v>47550</v>
      </c>
      <c r="C7215" s="6">
        <v>165</v>
      </c>
      <c r="D7215" s="6">
        <v>138</v>
      </c>
      <c r="E7215" s="6">
        <v>126</v>
      </c>
      <c r="F7215" s="6">
        <v>171</v>
      </c>
    </row>
    <row r="7216" spans="2:6" x14ac:dyDescent="0.2">
      <c r="B7216" s="6" t="s">
        <v>47551</v>
      </c>
      <c r="C7216" s="6">
        <v>120</v>
      </c>
      <c r="D7216" s="6">
        <v>126</v>
      </c>
      <c r="E7216" s="6">
        <v>146</v>
      </c>
      <c r="F7216" s="6">
        <v>128</v>
      </c>
    </row>
    <row r="7217" spans="2:6" x14ac:dyDescent="0.2">
      <c r="B7217" s="6" t="s">
        <v>47552</v>
      </c>
      <c r="C7217" s="6">
        <v>146</v>
      </c>
      <c r="D7217" s="6">
        <v>195</v>
      </c>
      <c r="E7217" s="6">
        <v>175</v>
      </c>
      <c r="F7217" s="6">
        <v>148</v>
      </c>
    </row>
    <row r="7218" spans="2:6" x14ac:dyDescent="0.2">
      <c r="B7218" s="6" t="s">
        <v>47553</v>
      </c>
      <c r="C7218" s="6">
        <v>152</v>
      </c>
      <c r="D7218" s="6">
        <v>119</v>
      </c>
      <c r="E7218" s="6">
        <v>129</v>
      </c>
      <c r="F7218" s="6">
        <v>133</v>
      </c>
    </row>
    <row r="7219" spans="2:6" x14ac:dyDescent="0.2">
      <c r="B7219" s="6" t="s">
        <v>47554</v>
      </c>
      <c r="C7219" s="6">
        <v>133</v>
      </c>
      <c r="D7219" s="6">
        <v>140</v>
      </c>
      <c r="E7219" s="6">
        <v>142</v>
      </c>
      <c r="F7219" s="6">
        <v>156</v>
      </c>
    </row>
    <row r="7220" spans="2:6" x14ac:dyDescent="0.2">
      <c r="B7220" s="6" t="s">
        <v>47555</v>
      </c>
      <c r="C7220" s="6">
        <v>135</v>
      </c>
      <c r="D7220" s="6">
        <v>134</v>
      </c>
      <c r="E7220" s="6">
        <v>137</v>
      </c>
      <c r="F7220" s="6">
        <v>124</v>
      </c>
    </row>
    <row r="7221" spans="2:6" x14ac:dyDescent="0.2">
      <c r="B7221" s="6" t="s">
        <v>47556</v>
      </c>
      <c r="C7221" s="6">
        <v>110</v>
      </c>
      <c r="D7221" s="6">
        <v>150</v>
      </c>
      <c r="E7221" s="6">
        <v>150</v>
      </c>
      <c r="F7221" s="6">
        <v>130</v>
      </c>
    </row>
    <row r="7222" spans="2:6" x14ac:dyDescent="0.2">
      <c r="B7222" s="6" t="s">
        <v>47557</v>
      </c>
      <c r="C7222" s="6">
        <v>98</v>
      </c>
      <c r="D7222" s="6">
        <v>163</v>
      </c>
      <c r="E7222" s="6">
        <v>160</v>
      </c>
      <c r="F7222" s="6">
        <v>116</v>
      </c>
    </row>
    <row r="7223" spans="2:6" x14ac:dyDescent="0.2">
      <c r="B7223" s="6" t="s">
        <v>47558</v>
      </c>
      <c r="C7223" s="6">
        <v>132</v>
      </c>
      <c r="D7223" s="6">
        <v>167</v>
      </c>
      <c r="E7223" s="6">
        <v>226</v>
      </c>
      <c r="F7223" s="6">
        <v>159</v>
      </c>
    </row>
    <row r="7224" spans="2:6" x14ac:dyDescent="0.2">
      <c r="B7224" s="6" t="s">
        <v>47559</v>
      </c>
      <c r="C7224" s="6">
        <v>160</v>
      </c>
      <c r="D7224" s="6">
        <v>191</v>
      </c>
      <c r="E7224" s="6">
        <v>148</v>
      </c>
      <c r="F7224" s="6">
        <v>143</v>
      </c>
    </row>
    <row r="7225" spans="2:6" x14ac:dyDescent="0.2">
      <c r="B7225" s="6" t="s">
        <v>47560</v>
      </c>
      <c r="C7225" s="6">
        <v>156</v>
      </c>
      <c r="D7225" s="6">
        <v>181</v>
      </c>
      <c r="E7225" s="6">
        <v>175</v>
      </c>
      <c r="F7225" s="6">
        <v>178</v>
      </c>
    </row>
    <row r="7226" spans="2:6" x14ac:dyDescent="0.2">
      <c r="B7226" s="6" t="s">
        <v>47561</v>
      </c>
      <c r="C7226" s="6">
        <v>115</v>
      </c>
      <c r="D7226" s="6">
        <v>132</v>
      </c>
      <c r="E7226" s="6">
        <v>136</v>
      </c>
      <c r="F7226" s="6">
        <v>146</v>
      </c>
    </row>
    <row r="7227" spans="2:6" x14ac:dyDescent="0.2">
      <c r="B7227" s="6" t="s">
        <v>47562</v>
      </c>
      <c r="C7227" s="6">
        <v>167</v>
      </c>
      <c r="D7227" s="6">
        <v>144</v>
      </c>
      <c r="E7227" s="6">
        <v>135</v>
      </c>
      <c r="F7227" s="6">
        <v>149</v>
      </c>
    </row>
    <row r="7228" spans="2:6" x14ac:dyDescent="0.2">
      <c r="B7228" s="6" t="s">
        <v>47563</v>
      </c>
      <c r="C7228" s="6">
        <v>128</v>
      </c>
      <c r="D7228" s="6">
        <v>163</v>
      </c>
      <c r="E7228" s="6">
        <v>189</v>
      </c>
      <c r="F7228" s="6">
        <v>177</v>
      </c>
    </row>
    <row r="7229" spans="2:6" x14ac:dyDescent="0.2">
      <c r="B7229" s="6" t="s">
        <v>47564</v>
      </c>
      <c r="C7229" s="6">
        <v>119</v>
      </c>
      <c r="D7229" s="6">
        <v>202</v>
      </c>
      <c r="E7229" s="6">
        <v>217</v>
      </c>
      <c r="F7229" s="6">
        <v>122</v>
      </c>
    </row>
    <row r="7230" spans="2:6" x14ac:dyDescent="0.2">
      <c r="B7230" s="6" t="s">
        <v>47565</v>
      </c>
      <c r="C7230" s="6">
        <v>125</v>
      </c>
      <c r="D7230" s="6">
        <v>119</v>
      </c>
      <c r="E7230" s="6">
        <v>110</v>
      </c>
      <c r="F7230" s="6">
        <v>119</v>
      </c>
    </row>
    <row r="7231" spans="2:6" x14ac:dyDescent="0.2">
      <c r="B7231" s="6" t="s">
        <v>47566</v>
      </c>
      <c r="C7231" s="6">
        <v>158</v>
      </c>
      <c r="D7231" s="6">
        <v>175</v>
      </c>
      <c r="E7231" s="6">
        <v>187</v>
      </c>
      <c r="F7231" s="6">
        <v>171</v>
      </c>
    </row>
    <row r="7232" spans="2:6" x14ac:dyDescent="0.2">
      <c r="B7232" s="6" t="s">
        <v>47567</v>
      </c>
      <c r="C7232" s="6">
        <v>137</v>
      </c>
      <c r="D7232" s="6">
        <v>188</v>
      </c>
      <c r="E7232" s="6">
        <v>192</v>
      </c>
      <c r="F7232" s="6">
        <v>143</v>
      </c>
    </row>
    <row r="7233" spans="2:6" x14ac:dyDescent="0.2">
      <c r="B7233" s="6" t="s">
        <v>47568</v>
      </c>
      <c r="C7233" s="6">
        <v>85</v>
      </c>
      <c r="D7233" s="6">
        <v>154</v>
      </c>
      <c r="E7233" s="6">
        <v>161</v>
      </c>
      <c r="F7233" s="6">
        <v>92</v>
      </c>
    </row>
    <row r="7234" spans="2:6" x14ac:dyDescent="0.2">
      <c r="B7234" s="6" t="s">
        <v>47569</v>
      </c>
      <c r="C7234" s="6">
        <v>164</v>
      </c>
      <c r="D7234" s="6">
        <v>186</v>
      </c>
      <c r="E7234" s="6">
        <v>207</v>
      </c>
      <c r="F7234" s="6">
        <v>153</v>
      </c>
    </row>
    <row r="7235" spans="2:6" x14ac:dyDescent="0.2">
      <c r="B7235" s="6" t="s">
        <v>47570</v>
      </c>
      <c r="C7235" s="6">
        <v>138</v>
      </c>
      <c r="D7235" s="6">
        <v>163</v>
      </c>
      <c r="E7235" s="6">
        <v>158</v>
      </c>
      <c r="F7235" s="6">
        <v>138</v>
      </c>
    </row>
    <row r="7236" spans="2:6" x14ac:dyDescent="0.2">
      <c r="B7236" s="6" t="s">
        <v>47571</v>
      </c>
      <c r="C7236" s="6">
        <v>141</v>
      </c>
      <c r="D7236" s="6">
        <v>138</v>
      </c>
      <c r="E7236" s="6">
        <v>151</v>
      </c>
      <c r="F7236" s="6">
        <v>151</v>
      </c>
    </row>
    <row r="7237" spans="2:6" x14ac:dyDescent="0.2">
      <c r="B7237" s="6" t="s">
        <v>47572</v>
      </c>
      <c r="C7237" s="6">
        <v>127</v>
      </c>
      <c r="D7237" s="6">
        <v>157</v>
      </c>
      <c r="E7237" s="6">
        <v>163</v>
      </c>
      <c r="F7237" s="6">
        <v>152</v>
      </c>
    </row>
    <row r="7238" spans="2:6" x14ac:dyDescent="0.2">
      <c r="B7238" s="6" t="s">
        <v>47573</v>
      </c>
      <c r="C7238" s="6">
        <v>74</v>
      </c>
      <c r="D7238" s="6">
        <v>190</v>
      </c>
      <c r="E7238" s="6">
        <v>206</v>
      </c>
      <c r="F7238" s="6">
        <v>130</v>
      </c>
    </row>
    <row r="7239" spans="2:6" x14ac:dyDescent="0.2">
      <c r="B7239" s="6" t="s">
        <v>47574</v>
      </c>
      <c r="C7239" s="6">
        <v>163</v>
      </c>
      <c r="D7239" s="6">
        <v>161</v>
      </c>
      <c r="E7239" s="6">
        <v>130</v>
      </c>
      <c r="F7239" s="6">
        <v>131</v>
      </c>
    </row>
    <row r="7240" spans="2:6" x14ac:dyDescent="0.2">
      <c r="B7240" s="6" t="s">
        <v>47575</v>
      </c>
      <c r="C7240" s="6">
        <v>115</v>
      </c>
      <c r="D7240" s="6">
        <v>130</v>
      </c>
      <c r="E7240" s="6">
        <v>161</v>
      </c>
      <c r="F7240" s="6">
        <v>159</v>
      </c>
    </row>
    <row r="7241" spans="2:6" x14ac:dyDescent="0.2">
      <c r="B7241" s="6" t="s">
        <v>47576</v>
      </c>
      <c r="C7241" s="6">
        <v>155</v>
      </c>
      <c r="D7241" s="6">
        <v>130</v>
      </c>
      <c r="E7241" s="6">
        <v>164</v>
      </c>
      <c r="F7241" s="6">
        <v>161</v>
      </c>
    </row>
    <row r="7242" spans="2:6" x14ac:dyDescent="0.2">
      <c r="B7242" s="6" t="s">
        <v>47577</v>
      </c>
      <c r="C7242" s="6">
        <v>143</v>
      </c>
      <c r="D7242" s="6">
        <v>114</v>
      </c>
      <c r="E7242" s="6">
        <v>121</v>
      </c>
      <c r="F7242" s="6">
        <v>122</v>
      </c>
    </row>
    <row r="7243" spans="2:6" x14ac:dyDescent="0.2">
      <c r="B7243" s="6" t="s">
        <v>47578</v>
      </c>
      <c r="C7243" s="6">
        <v>156</v>
      </c>
      <c r="D7243" s="6">
        <v>156</v>
      </c>
      <c r="E7243" s="6">
        <v>181</v>
      </c>
      <c r="F7243" s="6">
        <v>163</v>
      </c>
    </row>
    <row r="7244" spans="2:6" x14ac:dyDescent="0.2">
      <c r="B7244" s="6" t="s">
        <v>47579</v>
      </c>
      <c r="C7244" s="6">
        <v>161</v>
      </c>
      <c r="D7244" s="6">
        <v>172</v>
      </c>
      <c r="E7244" s="6">
        <v>191</v>
      </c>
      <c r="F7244" s="6">
        <v>170</v>
      </c>
    </row>
    <row r="7245" spans="2:6" x14ac:dyDescent="0.2">
      <c r="B7245" s="6" t="s">
        <v>47580</v>
      </c>
      <c r="C7245" s="6">
        <v>148</v>
      </c>
      <c r="D7245" s="6">
        <v>114</v>
      </c>
      <c r="E7245" s="6">
        <v>136</v>
      </c>
      <c r="F7245" s="6">
        <v>160</v>
      </c>
    </row>
    <row r="7246" spans="2:6" x14ac:dyDescent="0.2">
      <c r="B7246" s="6" t="s">
        <v>47581</v>
      </c>
      <c r="C7246" s="6">
        <v>141</v>
      </c>
      <c r="D7246" s="6">
        <v>189</v>
      </c>
      <c r="E7246" s="6">
        <v>212</v>
      </c>
      <c r="F7246" s="6">
        <v>126</v>
      </c>
    </row>
    <row r="7247" spans="2:6" x14ac:dyDescent="0.2">
      <c r="B7247" s="6" t="s">
        <v>47582</v>
      </c>
      <c r="C7247" s="6">
        <v>99</v>
      </c>
      <c r="D7247" s="6">
        <v>79</v>
      </c>
      <c r="E7247" s="6">
        <v>93</v>
      </c>
      <c r="F7247" s="6">
        <v>136</v>
      </c>
    </row>
    <row r="7248" spans="2:6" x14ac:dyDescent="0.2">
      <c r="B7248" s="6" t="s">
        <v>47583</v>
      </c>
      <c r="C7248" s="6">
        <v>141</v>
      </c>
      <c r="D7248" s="6">
        <v>158</v>
      </c>
      <c r="E7248" s="6">
        <v>178</v>
      </c>
      <c r="F7248" s="6">
        <v>145</v>
      </c>
    </row>
    <row r="7249" spans="2:6" x14ac:dyDescent="0.2">
      <c r="B7249" s="6" t="s">
        <v>47584</v>
      </c>
      <c r="C7249" s="6">
        <v>134</v>
      </c>
      <c r="D7249" s="6">
        <v>176</v>
      </c>
      <c r="E7249" s="6">
        <v>174</v>
      </c>
      <c r="F7249" s="6">
        <v>147</v>
      </c>
    </row>
    <row r="7250" spans="2:6" x14ac:dyDescent="0.2">
      <c r="B7250" s="6" t="s">
        <v>47585</v>
      </c>
      <c r="C7250" s="6">
        <v>143</v>
      </c>
      <c r="D7250" s="6">
        <v>131</v>
      </c>
      <c r="E7250" s="6">
        <v>134</v>
      </c>
      <c r="F7250" s="6">
        <v>136</v>
      </c>
    </row>
    <row r="7251" spans="2:6" x14ac:dyDescent="0.2">
      <c r="B7251" s="6" t="s">
        <v>47586</v>
      </c>
      <c r="C7251" s="6">
        <v>122</v>
      </c>
      <c r="D7251" s="6">
        <v>131</v>
      </c>
      <c r="E7251" s="6">
        <v>154</v>
      </c>
      <c r="F7251" s="6">
        <v>148</v>
      </c>
    </row>
    <row r="7252" spans="2:6" x14ac:dyDescent="0.2">
      <c r="B7252" s="6" t="s">
        <v>47587</v>
      </c>
      <c r="C7252" s="6">
        <v>147</v>
      </c>
      <c r="D7252" s="6">
        <v>153</v>
      </c>
      <c r="E7252" s="6">
        <v>153</v>
      </c>
      <c r="F7252" s="6">
        <v>173</v>
      </c>
    </row>
    <row r="7253" spans="2:6" x14ac:dyDescent="0.2">
      <c r="B7253" s="6" t="s">
        <v>47588</v>
      </c>
      <c r="C7253" s="6">
        <v>115</v>
      </c>
      <c r="D7253" s="6">
        <v>154</v>
      </c>
      <c r="E7253" s="6">
        <v>161</v>
      </c>
      <c r="F7253" s="6">
        <v>132</v>
      </c>
    </row>
    <row r="7254" spans="2:6" x14ac:dyDescent="0.2">
      <c r="B7254" s="6" t="s">
        <v>47589</v>
      </c>
      <c r="C7254" s="6">
        <v>116</v>
      </c>
      <c r="D7254" s="6">
        <v>134</v>
      </c>
      <c r="E7254" s="6">
        <v>93</v>
      </c>
      <c r="F7254" s="6">
        <v>156</v>
      </c>
    </row>
    <row r="7255" spans="2:6" x14ac:dyDescent="0.2">
      <c r="B7255" s="6" t="s">
        <v>47590</v>
      </c>
      <c r="C7255" s="6">
        <v>102</v>
      </c>
      <c r="D7255" s="6">
        <v>172</v>
      </c>
      <c r="E7255" s="6">
        <v>149</v>
      </c>
      <c r="F7255" s="6">
        <v>155</v>
      </c>
    </row>
    <row r="7256" spans="2:6" x14ac:dyDescent="0.2">
      <c r="B7256" s="6" t="s">
        <v>47591</v>
      </c>
      <c r="C7256" s="6">
        <v>126</v>
      </c>
      <c r="D7256" s="6">
        <v>157</v>
      </c>
      <c r="E7256" s="6">
        <v>157</v>
      </c>
      <c r="F7256" s="6">
        <v>120</v>
      </c>
    </row>
    <row r="7257" spans="2:6" x14ac:dyDescent="0.2">
      <c r="B7257" s="6" t="s">
        <v>47592</v>
      </c>
      <c r="C7257" s="6">
        <v>111</v>
      </c>
      <c r="D7257" s="6">
        <v>152</v>
      </c>
      <c r="E7257" s="6">
        <v>152</v>
      </c>
      <c r="F7257" s="6">
        <v>131</v>
      </c>
    </row>
    <row r="7258" spans="2:6" x14ac:dyDescent="0.2">
      <c r="B7258" s="6" t="s">
        <v>47593</v>
      </c>
      <c r="C7258" s="6">
        <v>127</v>
      </c>
      <c r="D7258" s="6">
        <v>130</v>
      </c>
      <c r="E7258" s="6">
        <v>150</v>
      </c>
      <c r="F7258" s="6">
        <v>104</v>
      </c>
    </row>
    <row r="7259" spans="2:6" x14ac:dyDescent="0.2">
      <c r="B7259" s="6" t="s">
        <v>47594</v>
      </c>
      <c r="C7259" s="6">
        <v>130</v>
      </c>
      <c r="D7259" s="6">
        <v>175</v>
      </c>
      <c r="E7259" s="6">
        <v>161</v>
      </c>
      <c r="F7259" s="6">
        <v>169</v>
      </c>
    </row>
    <row r="7260" spans="2:6" x14ac:dyDescent="0.2">
      <c r="B7260" s="6" t="s">
        <v>47595</v>
      </c>
      <c r="C7260" s="6">
        <v>96</v>
      </c>
      <c r="D7260" s="6">
        <v>154</v>
      </c>
      <c r="E7260" s="6">
        <v>172</v>
      </c>
      <c r="F7260" s="6">
        <v>103</v>
      </c>
    </row>
    <row r="7261" spans="2:6" x14ac:dyDescent="0.2">
      <c r="B7261" s="6" t="s">
        <v>47596</v>
      </c>
      <c r="C7261" s="6">
        <v>145</v>
      </c>
      <c r="D7261" s="6">
        <v>110</v>
      </c>
      <c r="E7261" s="6">
        <v>149</v>
      </c>
      <c r="F7261" s="6">
        <v>179</v>
      </c>
    </row>
    <row r="7262" spans="2:6" x14ac:dyDescent="0.2">
      <c r="B7262" s="6" t="s">
        <v>47597</v>
      </c>
      <c r="C7262" s="6">
        <v>139</v>
      </c>
      <c r="D7262" s="6">
        <v>151</v>
      </c>
      <c r="E7262" s="6">
        <v>167</v>
      </c>
      <c r="F7262" s="6">
        <v>144</v>
      </c>
    </row>
    <row r="7263" spans="2:6" x14ac:dyDescent="0.2">
      <c r="B7263" s="6" t="s">
        <v>47598</v>
      </c>
      <c r="C7263" s="6">
        <v>102</v>
      </c>
      <c r="D7263" s="6">
        <v>190</v>
      </c>
      <c r="E7263" s="6">
        <v>164</v>
      </c>
      <c r="F7263" s="6">
        <v>147</v>
      </c>
    </row>
    <row r="7264" spans="2:6" x14ac:dyDescent="0.2">
      <c r="B7264" s="6" t="s">
        <v>47599</v>
      </c>
      <c r="C7264" s="6">
        <v>126</v>
      </c>
      <c r="D7264" s="6">
        <v>171</v>
      </c>
      <c r="E7264" s="6">
        <v>142</v>
      </c>
      <c r="F7264" s="6">
        <v>165</v>
      </c>
    </row>
    <row r="7265" spans="2:6" x14ac:dyDescent="0.2">
      <c r="B7265" s="6" t="s">
        <v>47600</v>
      </c>
      <c r="C7265" s="6">
        <v>142</v>
      </c>
      <c r="D7265" s="6">
        <v>136</v>
      </c>
      <c r="E7265" s="6">
        <v>133</v>
      </c>
      <c r="F7265" s="6">
        <v>128</v>
      </c>
    </row>
    <row r="7266" spans="2:6" x14ac:dyDescent="0.2">
      <c r="B7266" s="6" t="s">
        <v>47601</v>
      </c>
      <c r="C7266" s="6">
        <v>166</v>
      </c>
      <c r="D7266" s="6">
        <v>124</v>
      </c>
      <c r="E7266" s="6">
        <v>95</v>
      </c>
      <c r="F7266" s="6">
        <v>140</v>
      </c>
    </row>
    <row r="7267" spans="2:6" x14ac:dyDescent="0.2">
      <c r="B7267" s="6" t="s">
        <v>47602</v>
      </c>
      <c r="C7267" s="6">
        <v>101</v>
      </c>
      <c r="D7267" s="6">
        <v>136</v>
      </c>
      <c r="E7267" s="6">
        <v>168</v>
      </c>
      <c r="F7267" s="6">
        <v>159</v>
      </c>
    </row>
    <row r="7268" spans="2:6" x14ac:dyDescent="0.2">
      <c r="B7268" s="6" t="s">
        <v>47603</v>
      </c>
      <c r="C7268" s="6">
        <v>119</v>
      </c>
      <c r="D7268" s="6">
        <v>171</v>
      </c>
      <c r="E7268" s="6">
        <v>203</v>
      </c>
      <c r="F7268" s="6">
        <v>148</v>
      </c>
    </row>
    <row r="7269" spans="2:6" x14ac:dyDescent="0.2">
      <c r="B7269" s="6" t="s">
        <v>47604</v>
      </c>
      <c r="C7269" s="6">
        <v>148</v>
      </c>
      <c r="D7269" s="6">
        <v>121</v>
      </c>
      <c r="E7269" s="6">
        <v>128</v>
      </c>
      <c r="F7269" s="6">
        <v>136</v>
      </c>
    </row>
    <row r="7270" spans="2:6" x14ac:dyDescent="0.2">
      <c r="B7270" s="6" t="s">
        <v>47605</v>
      </c>
      <c r="C7270" s="6">
        <v>130</v>
      </c>
      <c r="D7270" s="6">
        <v>165</v>
      </c>
      <c r="E7270" s="6">
        <v>157</v>
      </c>
      <c r="F7270" s="6">
        <v>153</v>
      </c>
    </row>
    <row r="7271" spans="2:6" x14ac:dyDescent="0.2">
      <c r="B7271" s="6" t="s">
        <v>47606</v>
      </c>
      <c r="C7271" s="6">
        <v>143</v>
      </c>
      <c r="D7271" s="6">
        <v>57</v>
      </c>
      <c r="E7271" s="6">
        <v>88</v>
      </c>
      <c r="F7271" s="6">
        <v>138</v>
      </c>
    </row>
    <row r="7272" spans="2:6" x14ac:dyDescent="0.2">
      <c r="B7272" s="6" t="s">
        <v>47607</v>
      </c>
      <c r="C7272" s="6">
        <v>142</v>
      </c>
      <c r="D7272" s="6">
        <v>132</v>
      </c>
      <c r="E7272" s="6">
        <v>162</v>
      </c>
      <c r="F7272" s="6">
        <v>153</v>
      </c>
    </row>
    <row r="7273" spans="2:6" x14ac:dyDescent="0.2">
      <c r="B7273" s="6" t="s">
        <v>47608</v>
      </c>
      <c r="C7273" s="6">
        <v>132</v>
      </c>
      <c r="D7273" s="6">
        <v>170</v>
      </c>
      <c r="E7273" s="6">
        <v>153</v>
      </c>
      <c r="F7273" s="6">
        <v>132</v>
      </c>
    </row>
    <row r="7274" spans="2:6" x14ac:dyDescent="0.2">
      <c r="B7274" s="6" t="s">
        <v>47609</v>
      </c>
      <c r="C7274" s="6">
        <v>127</v>
      </c>
      <c r="D7274" s="6">
        <v>212</v>
      </c>
      <c r="E7274" s="6">
        <v>202</v>
      </c>
      <c r="F7274" s="6">
        <v>150</v>
      </c>
    </row>
    <row r="7275" spans="2:6" x14ac:dyDescent="0.2">
      <c r="B7275" s="6" t="s">
        <v>47610</v>
      </c>
      <c r="C7275" s="6">
        <v>134</v>
      </c>
      <c r="D7275" s="6">
        <v>149</v>
      </c>
      <c r="E7275" s="6">
        <v>163</v>
      </c>
      <c r="F7275" s="6">
        <v>147</v>
      </c>
    </row>
    <row r="7276" spans="2:6" x14ac:dyDescent="0.2">
      <c r="B7276" s="6" t="s">
        <v>47611</v>
      </c>
      <c r="C7276" s="6">
        <v>134</v>
      </c>
      <c r="D7276" s="6">
        <v>183</v>
      </c>
      <c r="E7276" s="6">
        <v>187</v>
      </c>
      <c r="F7276" s="6">
        <v>143</v>
      </c>
    </row>
    <row r="7277" spans="2:6" x14ac:dyDescent="0.2">
      <c r="B7277" s="6" t="s">
        <v>47612</v>
      </c>
      <c r="C7277" s="6">
        <v>163</v>
      </c>
      <c r="D7277" s="6">
        <v>176</v>
      </c>
      <c r="E7277" s="6">
        <v>189</v>
      </c>
      <c r="F7277" s="6">
        <v>178</v>
      </c>
    </row>
    <row r="7278" spans="2:6" x14ac:dyDescent="0.2">
      <c r="B7278" s="6" t="s">
        <v>47613</v>
      </c>
      <c r="C7278" s="6">
        <v>117</v>
      </c>
      <c r="D7278" s="6">
        <v>251</v>
      </c>
      <c r="E7278" s="6">
        <v>201</v>
      </c>
      <c r="F7278" s="6">
        <v>116</v>
      </c>
    </row>
    <row r="7279" spans="2:6" x14ac:dyDescent="0.2">
      <c r="B7279" s="6" t="s">
        <v>47614</v>
      </c>
      <c r="C7279" s="6">
        <v>115</v>
      </c>
      <c r="D7279" s="6">
        <v>147</v>
      </c>
      <c r="E7279" s="6">
        <v>140</v>
      </c>
      <c r="F7279" s="6">
        <v>121</v>
      </c>
    </row>
    <row r="7280" spans="2:6" x14ac:dyDescent="0.2">
      <c r="B7280" s="6" t="s">
        <v>47615</v>
      </c>
      <c r="C7280" s="6">
        <v>128</v>
      </c>
      <c r="D7280" s="6">
        <v>126</v>
      </c>
      <c r="E7280" s="6">
        <v>142</v>
      </c>
      <c r="F7280" s="6">
        <v>133</v>
      </c>
    </row>
    <row r="7281" spans="2:6" x14ac:dyDescent="0.2">
      <c r="B7281" s="6" t="s">
        <v>47616</v>
      </c>
      <c r="C7281" s="6">
        <v>136</v>
      </c>
      <c r="D7281" s="6">
        <v>180</v>
      </c>
      <c r="E7281" s="6">
        <v>166</v>
      </c>
      <c r="F7281" s="6">
        <v>171</v>
      </c>
    </row>
    <row r="7282" spans="2:6" x14ac:dyDescent="0.2">
      <c r="B7282" s="6" t="s">
        <v>47617</v>
      </c>
      <c r="C7282" s="6">
        <v>102</v>
      </c>
      <c r="D7282" s="6">
        <v>156</v>
      </c>
      <c r="E7282" s="6">
        <v>150</v>
      </c>
      <c r="F7282" s="6">
        <v>108</v>
      </c>
    </row>
    <row r="7283" spans="2:6" x14ac:dyDescent="0.2">
      <c r="B7283" s="6" t="s">
        <v>47618</v>
      </c>
      <c r="C7283" s="6">
        <v>162</v>
      </c>
      <c r="D7283" s="6">
        <v>96</v>
      </c>
      <c r="E7283" s="6">
        <v>105</v>
      </c>
      <c r="F7283" s="6">
        <v>143</v>
      </c>
    </row>
    <row r="7284" spans="2:6" x14ac:dyDescent="0.2">
      <c r="B7284" s="6" t="s">
        <v>47619</v>
      </c>
      <c r="C7284" s="6">
        <v>153</v>
      </c>
      <c r="D7284" s="6">
        <v>164</v>
      </c>
      <c r="E7284" s="6">
        <v>139</v>
      </c>
      <c r="F7284" s="6">
        <v>156</v>
      </c>
    </row>
    <row r="7285" spans="2:6" x14ac:dyDescent="0.2">
      <c r="B7285" s="6" t="s">
        <v>47620</v>
      </c>
      <c r="C7285" s="6">
        <v>127</v>
      </c>
      <c r="D7285" s="6">
        <v>110</v>
      </c>
      <c r="E7285" s="6">
        <v>111</v>
      </c>
      <c r="F7285" s="6">
        <v>131</v>
      </c>
    </row>
    <row r="7286" spans="2:6" x14ac:dyDescent="0.2">
      <c r="B7286" s="6" t="s">
        <v>47621</v>
      </c>
      <c r="C7286" s="6">
        <v>98</v>
      </c>
      <c r="D7286" s="6">
        <v>179</v>
      </c>
      <c r="E7286" s="6">
        <v>153</v>
      </c>
      <c r="F7286" s="6">
        <v>137</v>
      </c>
    </row>
    <row r="7287" spans="2:6" x14ac:dyDescent="0.2">
      <c r="B7287" s="6" t="s">
        <v>47622</v>
      </c>
      <c r="C7287" s="6">
        <v>114</v>
      </c>
      <c r="D7287" s="6">
        <v>194</v>
      </c>
      <c r="E7287" s="6">
        <v>218</v>
      </c>
      <c r="F7287" s="6">
        <v>154</v>
      </c>
    </row>
    <row r="7288" spans="2:6" x14ac:dyDescent="0.2">
      <c r="B7288" s="6" t="s">
        <v>47623</v>
      </c>
      <c r="C7288" s="6">
        <v>119</v>
      </c>
      <c r="D7288" s="6">
        <v>158</v>
      </c>
      <c r="E7288" s="6">
        <v>174</v>
      </c>
      <c r="F7288" s="6">
        <v>137</v>
      </c>
    </row>
    <row r="7289" spans="2:6" x14ac:dyDescent="0.2">
      <c r="B7289" s="6" t="s">
        <v>47624</v>
      </c>
      <c r="C7289" s="6">
        <v>94</v>
      </c>
      <c r="D7289" s="6">
        <v>171</v>
      </c>
      <c r="E7289" s="6">
        <v>189</v>
      </c>
      <c r="F7289" s="6">
        <v>139</v>
      </c>
    </row>
    <row r="7290" spans="2:6" x14ac:dyDescent="0.2">
      <c r="B7290" s="6" t="s">
        <v>47625</v>
      </c>
      <c r="C7290" s="6">
        <v>182</v>
      </c>
      <c r="D7290" s="6">
        <v>197</v>
      </c>
      <c r="E7290" s="6">
        <v>242</v>
      </c>
      <c r="F7290" s="6">
        <v>169</v>
      </c>
    </row>
    <row r="7291" spans="2:6" x14ac:dyDescent="0.2">
      <c r="B7291" s="6" t="s">
        <v>47626</v>
      </c>
      <c r="C7291" s="6">
        <v>147</v>
      </c>
      <c r="D7291" s="6">
        <v>119</v>
      </c>
      <c r="E7291" s="6">
        <v>149</v>
      </c>
      <c r="F7291" s="6">
        <v>159</v>
      </c>
    </row>
    <row r="7292" spans="2:6" x14ac:dyDescent="0.2">
      <c r="B7292" s="6" t="s">
        <v>47627</v>
      </c>
      <c r="C7292" s="6">
        <v>198</v>
      </c>
      <c r="D7292" s="6">
        <v>71</v>
      </c>
      <c r="E7292" s="6">
        <v>74</v>
      </c>
      <c r="F7292" s="6">
        <v>173</v>
      </c>
    </row>
    <row r="7293" spans="2:6" x14ac:dyDescent="0.2">
      <c r="B7293" s="6" t="s">
        <v>47628</v>
      </c>
      <c r="C7293" s="6">
        <v>105</v>
      </c>
      <c r="D7293" s="6">
        <v>227</v>
      </c>
      <c r="E7293" s="6">
        <v>223</v>
      </c>
      <c r="F7293" s="6">
        <v>150</v>
      </c>
    </row>
    <row r="7294" spans="2:6" x14ac:dyDescent="0.2">
      <c r="B7294" s="6" t="s">
        <v>47629</v>
      </c>
      <c r="C7294" s="6">
        <v>192</v>
      </c>
      <c r="D7294" s="6">
        <v>138</v>
      </c>
      <c r="E7294" s="6">
        <v>109</v>
      </c>
      <c r="F7294" s="6">
        <v>206</v>
      </c>
    </row>
    <row r="7295" spans="2:6" x14ac:dyDescent="0.2">
      <c r="B7295" s="6" t="s">
        <v>47630</v>
      </c>
      <c r="C7295" s="6">
        <v>126</v>
      </c>
      <c r="D7295" s="6">
        <v>147</v>
      </c>
      <c r="E7295" s="6">
        <v>171</v>
      </c>
      <c r="F7295" s="6">
        <v>118</v>
      </c>
    </row>
    <row r="7296" spans="2:6" x14ac:dyDescent="0.2">
      <c r="B7296" s="6" t="s">
        <v>47631</v>
      </c>
      <c r="C7296" s="6">
        <v>140</v>
      </c>
      <c r="D7296" s="6">
        <v>173</v>
      </c>
      <c r="E7296" s="6">
        <v>129</v>
      </c>
      <c r="F7296" s="6">
        <v>161</v>
      </c>
    </row>
    <row r="7297" spans="2:6" x14ac:dyDescent="0.2">
      <c r="B7297" s="6" t="s">
        <v>47632</v>
      </c>
      <c r="C7297" s="6">
        <v>159</v>
      </c>
      <c r="D7297" s="6">
        <v>128</v>
      </c>
      <c r="E7297" s="6">
        <v>133</v>
      </c>
      <c r="F7297" s="6">
        <v>145</v>
      </c>
    </row>
    <row r="7298" spans="2:6" x14ac:dyDescent="0.2">
      <c r="B7298" s="6" t="s">
        <v>47633</v>
      </c>
      <c r="C7298" s="6">
        <v>133</v>
      </c>
      <c r="D7298" s="6">
        <v>162</v>
      </c>
      <c r="E7298" s="6">
        <v>143</v>
      </c>
      <c r="F7298" s="6">
        <v>165</v>
      </c>
    </row>
    <row r="7299" spans="2:6" x14ac:dyDescent="0.2">
      <c r="B7299" s="6" t="s">
        <v>47634</v>
      </c>
      <c r="C7299" s="6">
        <v>137</v>
      </c>
      <c r="D7299" s="6">
        <v>138</v>
      </c>
      <c r="E7299" s="6">
        <v>150</v>
      </c>
      <c r="F7299" s="6">
        <v>149</v>
      </c>
    </row>
    <row r="7300" spans="2:6" x14ac:dyDescent="0.2">
      <c r="B7300" s="6" t="s">
        <v>47635</v>
      </c>
      <c r="C7300" s="6">
        <v>51</v>
      </c>
      <c r="D7300" s="6">
        <v>139</v>
      </c>
      <c r="E7300" s="6">
        <v>154</v>
      </c>
      <c r="F7300" s="6">
        <v>48</v>
      </c>
    </row>
    <row r="7301" spans="2:6" x14ac:dyDescent="0.2">
      <c r="B7301" s="6" t="s">
        <v>47636</v>
      </c>
      <c r="C7301" s="6">
        <v>153</v>
      </c>
      <c r="D7301" s="6">
        <v>126</v>
      </c>
      <c r="E7301" s="6">
        <v>120</v>
      </c>
      <c r="F7301" s="6">
        <v>154</v>
      </c>
    </row>
    <row r="7302" spans="2:6" x14ac:dyDescent="0.2">
      <c r="B7302" s="6" t="s">
        <v>47637</v>
      </c>
      <c r="C7302" s="6">
        <v>153</v>
      </c>
      <c r="D7302" s="6">
        <v>201</v>
      </c>
      <c r="E7302" s="6">
        <v>214</v>
      </c>
      <c r="F7302" s="6">
        <v>177</v>
      </c>
    </row>
    <row r="7303" spans="2:6" x14ac:dyDescent="0.2">
      <c r="B7303" s="6" t="s">
        <v>47638</v>
      </c>
      <c r="C7303" s="6">
        <v>118</v>
      </c>
      <c r="D7303" s="6">
        <v>155</v>
      </c>
      <c r="E7303" s="6">
        <v>198</v>
      </c>
      <c r="F7303" s="6">
        <v>143</v>
      </c>
    </row>
    <row r="7304" spans="2:6" x14ac:dyDescent="0.2">
      <c r="B7304" s="6" t="s">
        <v>47639</v>
      </c>
      <c r="C7304" s="6">
        <v>144</v>
      </c>
      <c r="D7304" s="6">
        <v>125</v>
      </c>
      <c r="E7304" s="6">
        <v>145</v>
      </c>
      <c r="F7304" s="6">
        <v>127</v>
      </c>
    </row>
    <row r="7305" spans="2:6" x14ac:dyDescent="0.2">
      <c r="B7305" s="6" t="s">
        <v>47640</v>
      </c>
      <c r="C7305" s="6">
        <v>155</v>
      </c>
      <c r="D7305" s="6">
        <v>119</v>
      </c>
      <c r="E7305" s="6">
        <v>127</v>
      </c>
      <c r="F7305" s="6">
        <v>151</v>
      </c>
    </row>
    <row r="7306" spans="2:6" x14ac:dyDescent="0.2">
      <c r="B7306" s="6" t="s">
        <v>47641</v>
      </c>
      <c r="C7306" s="6">
        <v>181</v>
      </c>
      <c r="D7306" s="6">
        <v>162</v>
      </c>
      <c r="E7306" s="6">
        <v>193</v>
      </c>
      <c r="F7306" s="6">
        <v>117</v>
      </c>
    </row>
    <row r="7307" spans="2:6" x14ac:dyDescent="0.2">
      <c r="B7307" s="6" t="s">
        <v>47642</v>
      </c>
      <c r="C7307" s="6">
        <v>191</v>
      </c>
      <c r="D7307" s="6">
        <v>152</v>
      </c>
      <c r="E7307" s="6">
        <v>188</v>
      </c>
      <c r="F7307" s="6">
        <v>135</v>
      </c>
    </row>
    <row r="7308" spans="2:6" x14ac:dyDescent="0.2">
      <c r="B7308" s="6" t="s">
        <v>47643</v>
      </c>
      <c r="C7308" s="6">
        <v>167</v>
      </c>
      <c r="D7308" s="6">
        <v>137</v>
      </c>
      <c r="E7308" s="6">
        <v>138</v>
      </c>
      <c r="F7308" s="6">
        <v>142</v>
      </c>
    </row>
    <row r="7309" spans="2:6" x14ac:dyDescent="0.2">
      <c r="B7309" s="6" t="s">
        <v>47644</v>
      </c>
      <c r="C7309" s="6">
        <v>141</v>
      </c>
      <c r="D7309" s="6">
        <v>126</v>
      </c>
      <c r="E7309" s="6">
        <v>194</v>
      </c>
      <c r="F7309" s="6">
        <v>138</v>
      </c>
    </row>
    <row r="7310" spans="2:6" x14ac:dyDescent="0.2">
      <c r="B7310" s="6" t="s">
        <v>47645</v>
      </c>
      <c r="C7310" s="6">
        <v>154</v>
      </c>
      <c r="D7310" s="6">
        <v>151</v>
      </c>
      <c r="E7310" s="6">
        <v>147</v>
      </c>
      <c r="F7310" s="6">
        <v>111</v>
      </c>
    </row>
    <row r="7311" spans="2:6" x14ac:dyDescent="0.2">
      <c r="B7311" s="6" t="s">
        <v>47646</v>
      </c>
      <c r="C7311" s="6">
        <v>111</v>
      </c>
      <c r="D7311" s="6">
        <v>159</v>
      </c>
      <c r="E7311" s="6">
        <v>181</v>
      </c>
      <c r="F7311" s="6">
        <v>126</v>
      </c>
    </row>
    <row r="7312" spans="2:6" x14ac:dyDescent="0.2">
      <c r="B7312" s="6" t="s">
        <v>47647</v>
      </c>
      <c r="C7312" s="6">
        <v>131</v>
      </c>
      <c r="D7312" s="6">
        <v>105</v>
      </c>
      <c r="E7312" s="6">
        <v>140</v>
      </c>
      <c r="F7312" s="6">
        <v>115</v>
      </c>
    </row>
    <row r="7313" spans="2:6" x14ac:dyDescent="0.2">
      <c r="B7313" s="6" t="s">
        <v>47648</v>
      </c>
      <c r="C7313" s="6">
        <v>175</v>
      </c>
      <c r="D7313" s="6">
        <v>123</v>
      </c>
      <c r="E7313" s="6">
        <v>161</v>
      </c>
      <c r="F7313" s="6">
        <v>146</v>
      </c>
    </row>
    <row r="7314" spans="2:6" x14ac:dyDescent="0.2">
      <c r="B7314" s="6" t="s">
        <v>47649</v>
      </c>
      <c r="C7314" s="6">
        <v>172</v>
      </c>
      <c r="D7314" s="6">
        <v>186</v>
      </c>
      <c r="E7314" s="6">
        <v>196</v>
      </c>
      <c r="F7314" s="6">
        <v>129</v>
      </c>
    </row>
    <row r="7315" spans="2:6" x14ac:dyDescent="0.2">
      <c r="B7315" s="6" t="s">
        <v>47650</v>
      </c>
      <c r="C7315" s="6">
        <v>178</v>
      </c>
      <c r="D7315" s="6">
        <v>117</v>
      </c>
      <c r="E7315" s="6">
        <v>137</v>
      </c>
      <c r="F7315" s="6">
        <v>154</v>
      </c>
    </row>
    <row r="7316" spans="2:6" x14ac:dyDescent="0.2">
      <c r="B7316" s="6" t="s">
        <v>47651</v>
      </c>
      <c r="C7316" s="6">
        <v>107</v>
      </c>
      <c r="D7316" s="6">
        <v>127</v>
      </c>
      <c r="E7316" s="6">
        <v>144</v>
      </c>
      <c r="F7316" s="6">
        <v>99</v>
      </c>
    </row>
    <row r="7317" spans="2:6" x14ac:dyDescent="0.2">
      <c r="B7317" s="6" t="s">
        <v>47652</v>
      </c>
      <c r="C7317" s="6">
        <v>158</v>
      </c>
      <c r="D7317" s="6">
        <v>188</v>
      </c>
      <c r="E7317" s="6">
        <v>178</v>
      </c>
      <c r="F7317" s="6">
        <v>129</v>
      </c>
    </row>
    <row r="7318" spans="2:6" x14ac:dyDescent="0.2">
      <c r="B7318" s="6" t="s">
        <v>47653</v>
      </c>
      <c r="C7318" s="6">
        <v>140</v>
      </c>
      <c r="D7318" s="6">
        <v>103</v>
      </c>
      <c r="E7318" s="6">
        <v>151</v>
      </c>
      <c r="F7318" s="6">
        <v>126</v>
      </c>
    </row>
    <row r="7319" spans="2:6" x14ac:dyDescent="0.2">
      <c r="B7319" s="6" t="s">
        <v>47654</v>
      </c>
      <c r="C7319" s="6">
        <v>185</v>
      </c>
      <c r="D7319" s="6">
        <v>126</v>
      </c>
      <c r="E7319" s="6">
        <v>129</v>
      </c>
      <c r="F7319" s="6">
        <v>126</v>
      </c>
    </row>
    <row r="7320" spans="2:6" x14ac:dyDescent="0.2">
      <c r="B7320" s="6" t="s">
        <v>47655</v>
      </c>
      <c r="C7320" s="6">
        <v>135</v>
      </c>
      <c r="D7320" s="6">
        <v>139</v>
      </c>
      <c r="E7320" s="6">
        <v>138</v>
      </c>
      <c r="F7320" s="6">
        <v>115</v>
      </c>
    </row>
    <row r="7321" spans="2:6" x14ac:dyDescent="0.2">
      <c r="B7321" s="6" t="s">
        <v>47656</v>
      </c>
      <c r="C7321" s="6">
        <v>132</v>
      </c>
      <c r="D7321" s="6">
        <v>104</v>
      </c>
      <c r="E7321" s="6">
        <v>110</v>
      </c>
      <c r="F7321" s="6">
        <v>107</v>
      </c>
    </row>
    <row r="7322" spans="2:6" x14ac:dyDescent="0.2">
      <c r="B7322" s="6" t="s">
        <v>47657</v>
      </c>
      <c r="C7322" s="6">
        <v>107</v>
      </c>
      <c r="D7322" s="6">
        <v>149</v>
      </c>
      <c r="E7322" s="6">
        <v>153</v>
      </c>
      <c r="F7322" s="6">
        <v>94</v>
      </c>
    </row>
    <row r="7323" spans="2:6" x14ac:dyDescent="0.2">
      <c r="B7323" s="6" t="s">
        <v>47658</v>
      </c>
      <c r="C7323" s="6">
        <v>155</v>
      </c>
      <c r="D7323" s="6">
        <v>182</v>
      </c>
      <c r="E7323" s="6">
        <v>211</v>
      </c>
      <c r="F7323" s="6">
        <v>134</v>
      </c>
    </row>
    <row r="7324" spans="2:6" x14ac:dyDescent="0.2">
      <c r="B7324" s="6" t="s">
        <v>47659</v>
      </c>
      <c r="C7324" s="6">
        <v>146</v>
      </c>
      <c r="D7324" s="6">
        <v>156</v>
      </c>
      <c r="E7324" s="6">
        <v>166</v>
      </c>
      <c r="F7324" s="6">
        <v>122</v>
      </c>
    </row>
    <row r="7325" spans="2:6" x14ac:dyDescent="0.2">
      <c r="B7325" s="6" t="s">
        <v>47660</v>
      </c>
      <c r="C7325" s="6">
        <v>189</v>
      </c>
      <c r="D7325" s="6">
        <v>144</v>
      </c>
      <c r="E7325" s="6">
        <v>181</v>
      </c>
      <c r="F7325" s="6">
        <v>149</v>
      </c>
    </row>
    <row r="7326" spans="2:6" x14ac:dyDescent="0.2">
      <c r="B7326" s="6" t="s">
        <v>47661</v>
      </c>
      <c r="C7326" s="6">
        <v>145</v>
      </c>
      <c r="D7326" s="6">
        <v>117</v>
      </c>
      <c r="E7326" s="6">
        <v>133</v>
      </c>
      <c r="F7326" s="6">
        <v>124</v>
      </c>
    </row>
    <row r="7327" spans="2:6" x14ac:dyDescent="0.2">
      <c r="B7327" s="6" t="s">
        <v>47662</v>
      </c>
      <c r="C7327" s="6">
        <v>170</v>
      </c>
      <c r="D7327" s="6">
        <v>117</v>
      </c>
      <c r="E7327" s="6">
        <v>151</v>
      </c>
      <c r="F7327" s="6">
        <v>137</v>
      </c>
    </row>
    <row r="7328" spans="2:6" x14ac:dyDescent="0.2">
      <c r="B7328" s="6" t="s">
        <v>47663</v>
      </c>
      <c r="C7328" s="6">
        <v>160</v>
      </c>
      <c r="D7328" s="6">
        <v>156</v>
      </c>
      <c r="E7328" s="6">
        <v>198</v>
      </c>
      <c r="F7328" s="6">
        <v>147</v>
      </c>
    </row>
    <row r="7329" spans="2:6" x14ac:dyDescent="0.2">
      <c r="B7329" s="6" t="s">
        <v>47664</v>
      </c>
      <c r="C7329" s="6">
        <v>114</v>
      </c>
      <c r="D7329" s="6">
        <v>200</v>
      </c>
      <c r="E7329" s="6">
        <v>203</v>
      </c>
      <c r="F7329" s="6">
        <v>106</v>
      </c>
    </row>
    <row r="7330" spans="2:6" x14ac:dyDescent="0.2">
      <c r="B7330" s="6" t="s">
        <v>47665</v>
      </c>
      <c r="C7330" s="6">
        <v>147</v>
      </c>
      <c r="D7330" s="6">
        <v>111</v>
      </c>
      <c r="E7330" s="6">
        <v>141</v>
      </c>
      <c r="F7330" s="6">
        <v>113</v>
      </c>
    </row>
    <row r="7331" spans="2:6" x14ac:dyDescent="0.2">
      <c r="B7331" s="6" t="s">
        <v>47666</v>
      </c>
      <c r="C7331" s="6">
        <v>188</v>
      </c>
      <c r="D7331" s="6">
        <v>143</v>
      </c>
      <c r="E7331" s="6">
        <v>183</v>
      </c>
      <c r="F7331" s="6">
        <v>154</v>
      </c>
    </row>
    <row r="7332" spans="2:6" x14ac:dyDescent="0.2">
      <c r="B7332" s="6" t="s">
        <v>47667</v>
      </c>
      <c r="C7332" s="6">
        <v>180</v>
      </c>
      <c r="D7332" s="6">
        <v>176</v>
      </c>
      <c r="E7332" s="6">
        <v>162</v>
      </c>
      <c r="F7332" s="6">
        <v>131</v>
      </c>
    </row>
    <row r="7333" spans="2:6" x14ac:dyDescent="0.2">
      <c r="B7333" s="6" t="s">
        <v>47668</v>
      </c>
      <c r="C7333" s="6">
        <v>69</v>
      </c>
      <c r="D7333" s="6">
        <v>134</v>
      </c>
      <c r="E7333" s="6">
        <v>166</v>
      </c>
      <c r="F7333" s="6">
        <v>90</v>
      </c>
    </row>
    <row r="7334" spans="2:6" x14ac:dyDescent="0.2">
      <c r="B7334" s="6" t="s">
        <v>47669</v>
      </c>
      <c r="C7334" s="6">
        <v>150</v>
      </c>
      <c r="D7334" s="6">
        <v>170</v>
      </c>
      <c r="E7334" s="6">
        <v>160</v>
      </c>
      <c r="F7334" s="6">
        <v>150</v>
      </c>
    </row>
    <row r="7335" spans="2:6" x14ac:dyDescent="0.2">
      <c r="B7335" s="6" t="s">
        <v>47670</v>
      </c>
      <c r="C7335" s="6">
        <v>136</v>
      </c>
      <c r="D7335" s="6">
        <v>122</v>
      </c>
      <c r="E7335" s="6">
        <v>165</v>
      </c>
      <c r="F7335" s="6">
        <v>120</v>
      </c>
    </row>
    <row r="7336" spans="2:6" x14ac:dyDescent="0.2">
      <c r="B7336" s="6" t="s">
        <v>47671</v>
      </c>
      <c r="C7336" s="6">
        <v>166</v>
      </c>
      <c r="D7336" s="6">
        <v>158</v>
      </c>
      <c r="E7336" s="6">
        <v>142</v>
      </c>
      <c r="F7336" s="6">
        <v>150</v>
      </c>
    </row>
    <row r="7337" spans="2:6" x14ac:dyDescent="0.2">
      <c r="B7337" s="6" t="s">
        <v>47672</v>
      </c>
      <c r="C7337" s="6">
        <v>157</v>
      </c>
      <c r="D7337" s="6">
        <v>129</v>
      </c>
      <c r="E7337" s="6">
        <v>149</v>
      </c>
      <c r="F7337" s="6">
        <v>114</v>
      </c>
    </row>
    <row r="7338" spans="2:6" x14ac:dyDescent="0.2">
      <c r="B7338" s="6" t="s">
        <v>47673</v>
      </c>
      <c r="C7338" s="6">
        <v>97</v>
      </c>
      <c r="D7338" s="6">
        <v>152</v>
      </c>
      <c r="E7338" s="6">
        <v>219</v>
      </c>
      <c r="F7338" s="6">
        <v>85</v>
      </c>
    </row>
    <row r="7339" spans="2:6" x14ac:dyDescent="0.2">
      <c r="B7339" s="6" t="s">
        <v>47674</v>
      </c>
      <c r="C7339" s="6">
        <v>138</v>
      </c>
      <c r="D7339" s="6">
        <v>131</v>
      </c>
      <c r="E7339" s="6">
        <v>133</v>
      </c>
      <c r="F7339" s="6">
        <v>118</v>
      </c>
    </row>
    <row r="7340" spans="2:6" x14ac:dyDescent="0.2">
      <c r="B7340" s="6" t="s">
        <v>47675</v>
      </c>
      <c r="C7340" s="6">
        <v>140</v>
      </c>
      <c r="D7340" s="6">
        <v>112</v>
      </c>
      <c r="E7340" s="6">
        <v>133</v>
      </c>
      <c r="F7340" s="6">
        <v>114</v>
      </c>
    </row>
    <row r="7341" spans="2:6" x14ac:dyDescent="0.2">
      <c r="B7341" s="6" t="s">
        <v>47676</v>
      </c>
      <c r="C7341" s="6">
        <v>186</v>
      </c>
      <c r="D7341" s="6">
        <v>128</v>
      </c>
      <c r="E7341" s="6">
        <v>175</v>
      </c>
      <c r="F7341" s="6">
        <v>140</v>
      </c>
    </row>
    <row r="7342" spans="2:6" x14ac:dyDescent="0.2">
      <c r="B7342" s="6" t="s">
        <v>47677</v>
      </c>
      <c r="C7342" s="6">
        <v>149</v>
      </c>
      <c r="D7342" s="6">
        <v>107</v>
      </c>
      <c r="E7342" s="6">
        <v>104</v>
      </c>
      <c r="F7342" s="6">
        <v>117</v>
      </c>
    </row>
    <row r="7343" spans="2:6" x14ac:dyDescent="0.2">
      <c r="B7343" s="6" t="s">
        <v>47678</v>
      </c>
      <c r="C7343" s="6">
        <v>199</v>
      </c>
      <c r="D7343" s="6">
        <v>131</v>
      </c>
      <c r="E7343" s="6">
        <v>191</v>
      </c>
      <c r="F7343" s="6">
        <v>132</v>
      </c>
    </row>
    <row r="7344" spans="2:6" x14ac:dyDescent="0.2">
      <c r="B7344" s="6" t="s">
        <v>47679</v>
      </c>
      <c r="C7344" s="6">
        <v>166</v>
      </c>
      <c r="D7344" s="6">
        <v>169</v>
      </c>
      <c r="E7344" s="6">
        <v>185</v>
      </c>
      <c r="F7344" s="6">
        <v>123</v>
      </c>
    </row>
    <row r="7345" spans="2:6" x14ac:dyDescent="0.2">
      <c r="B7345" s="6" t="s">
        <v>47680</v>
      </c>
      <c r="C7345" s="6">
        <v>156</v>
      </c>
      <c r="D7345" s="6">
        <v>102</v>
      </c>
      <c r="E7345" s="6">
        <v>114</v>
      </c>
      <c r="F7345" s="6">
        <v>148</v>
      </c>
    </row>
    <row r="7346" spans="2:6" x14ac:dyDescent="0.2">
      <c r="B7346" s="6" t="s">
        <v>47681</v>
      </c>
      <c r="C7346" s="6">
        <v>141</v>
      </c>
      <c r="D7346" s="6">
        <v>142</v>
      </c>
      <c r="E7346" s="6">
        <v>189</v>
      </c>
      <c r="F7346" s="6">
        <v>115</v>
      </c>
    </row>
    <row r="7347" spans="2:6" x14ac:dyDescent="0.2">
      <c r="B7347" s="6" t="s">
        <v>47682</v>
      </c>
      <c r="C7347" s="6">
        <v>100</v>
      </c>
      <c r="D7347" s="6">
        <v>92</v>
      </c>
      <c r="E7347" s="6">
        <v>129</v>
      </c>
      <c r="F7347" s="6">
        <v>124</v>
      </c>
    </row>
    <row r="7348" spans="2:6" x14ac:dyDescent="0.2">
      <c r="B7348" s="6" t="s">
        <v>47683</v>
      </c>
      <c r="C7348" s="6">
        <v>146</v>
      </c>
      <c r="D7348" s="6">
        <v>160</v>
      </c>
      <c r="E7348" s="6">
        <v>162</v>
      </c>
      <c r="F7348" s="6">
        <v>106</v>
      </c>
    </row>
    <row r="7349" spans="2:6" x14ac:dyDescent="0.2">
      <c r="B7349" s="6" t="s">
        <v>47684</v>
      </c>
      <c r="C7349" s="6">
        <v>139</v>
      </c>
      <c r="D7349" s="6">
        <v>132</v>
      </c>
      <c r="E7349" s="6">
        <v>175</v>
      </c>
      <c r="F7349" s="6">
        <v>138</v>
      </c>
    </row>
    <row r="7350" spans="2:6" x14ac:dyDescent="0.2">
      <c r="B7350" s="6" t="s">
        <v>47685</v>
      </c>
      <c r="C7350" s="6">
        <v>138</v>
      </c>
      <c r="D7350" s="6">
        <v>124</v>
      </c>
      <c r="E7350" s="6">
        <v>141</v>
      </c>
      <c r="F7350" s="6">
        <v>97</v>
      </c>
    </row>
    <row r="7351" spans="2:6" x14ac:dyDescent="0.2">
      <c r="B7351" s="6" t="s">
        <v>47686</v>
      </c>
      <c r="C7351" s="6">
        <v>150</v>
      </c>
      <c r="D7351" s="6">
        <v>135</v>
      </c>
      <c r="E7351" s="6">
        <v>135</v>
      </c>
      <c r="F7351" s="6">
        <v>108</v>
      </c>
    </row>
    <row r="7352" spans="2:6" x14ac:dyDescent="0.2">
      <c r="B7352" s="6" t="s">
        <v>47687</v>
      </c>
      <c r="C7352" s="6">
        <v>157</v>
      </c>
      <c r="D7352" s="6">
        <v>131</v>
      </c>
      <c r="E7352" s="6">
        <v>166</v>
      </c>
      <c r="F7352" s="6">
        <v>119</v>
      </c>
    </row>
    <row r="7353" spans="2:6" x14ac:dyDescent="0.2">
      <c r="B7353" s="6" t="s">
        <v>47688</v>
      </c>
      <c r="C7353" s="6">
        <v>142</v>
      </c>
      <c r="D7353" s="6">
        <v>125</v>
      </c>
      <c r="E7353" s="6">
        <v>148</v>
      </c>
      <c r="F7353" s="6">
        <v>131</v>
      </c>
    </row>
    <row r="7354" spans="2:6" x14ac:dyDescent="0.2">
      <c r="B7354" s="6" t="s">
        <v>47689</v>
      </c>
      <c r="C7354" s="6">
        <v>142</v>
      </c>
      <c r="D7354" s="6">
        <v>106</v>
      </c>
      <c r="E7354" s="6">
        <v>115</v>
      </c>
      <c r="F7354" s="6">
        <v>130</v>
      </c>
    </row>
    <row r="7355" spans="2:6" x14ac:dyDescent="0.2">
      <c r="B7355" s="6" t="s">
        <v>47690</v>
      </c>
      <c r="C7355" s="6">
        <v>126</v>
      </c>
      <c r="D7355" s="6">
        <v>125</v>
      </c>
      <c r="E7355" s="6">
        <v>124</v>
      </c>
      <c r="F7355" s="6">
        <v>113</v>
      </c>
    </row>
    <row r="7356" spans="2:6" x14ac:dyDescent="0.2">
      <c r="B7356" s="6" t="s">
        <v>47691</v>
      </c>
      <c r="C7356" s="6">
        <v>140</v>
      </c>
      <c r="D7356" s="6">
        <v>172</v>
      </c>
      <c r="E7356" s="6">
        <v>179</v>
      </c>
      <c r="F7356" s="6">
        <v>92</v>
      </c>
    </row>
    <row r="7357" spans="2:6" x14ac:dyDescent="0.2">
      <c r="B7357" s="6" t="s">
        <v>47692</v>
      </c>
      <c r="C7357" s="6">
        <v>140</v>
      </c>
      <c r="D7357" s="6">
        <v>164</v>
      </c>
      <c r="E7357" s="6">
        <v>175</v>
      </c>
      <c r="F7357" s="6">
        <v>154</v>
      </c>
    </row>
    <row r="7358" spans="2:6" x14ac:dyDescent="0.2">
      <c r="B7358" s="6" t="s">
        <v>47693</v>
      </c>
      <c r="C7358" s="6">
        <v>130</v>
      </c>
      <c r="D7358" s="6">
        <v>141</v>
      </c>
      <c r="E7358" s="6">
        <v>142</v>
      </c>
      <c r="F7358" s="6">
        <v>99</v>
      </c>
    </row>
    <row r="7359" spans="2:6" x14ac:dyDescent="0.2">
      <c r="B7359" s="6" t="s">
        <v>47694</v>
      </c>
      <c r="C7359" s="6">
        <v>178</v>
      </c>
      <c r="D7359" s="6">
        <v>153</v>
      </c>
      <c r="E7359" s="6">
        <v>150</v>
      </c>
      <c r="F7359" s="6">
        <v>147</v>
      </c>
    </row>
    <row r="7360" spans="2:6" x14ac:dyDescent="0.2">
      <c r="B7360" s="6" t="s">
        <v>47695</v>
      </c>
      <c r="C7360" s="6">
        <v>125</v>
      </c>
      <c r="D7360" s="6">
        <v>119</v>
      </c>
      <c r="E7360" s="6">
        <v>162</v>
      </c>
      <c r="F7360" s="6">
        <v>87</v>
      </c>
    </row>
    <row r="7361" spans="2:6" x14ac:dyDescent="0.2">
      <c r="B7361" s="6" t="s">
        <v>47696</v>
      </c>
      <c r="C7361" s="6">
        <v>159</v>
      </c>
      <c r="D7361" s="6">
        <v>118</v>
      </c>
      <c r="E7361" s="6">
        <v>140</v>
      </c>
      <c r="F7361" s="6">
        <v>137</v>
      </c>
    </row>
    <row r="7362" spans="2:6" x14ac:dyDescent="0.2">
      <c r="B7362" s="6" t="s">
        <v>47697</v>
      </c>
      <c r="C7362" s="6">
        <v>152</v>
      </c>
      <c r="D7362" s="6">
        <v>115</v>
      </c>
      <c r="E7362" s="6">
        <v>143</v>
      </c>
      <c r="F7362" s="6">
        <v>131</v>
      </c>
    </row>
    <row r="7363" spans="2:6" x14ac:dyDescent="0.2">
      <c r="B7363" s="6" t="s">
        <v>47698</v>
      </c>
      <c r="C7363" s="6">
        <v>131</v>
      </c>
      <c r="D7363" s="6">
        <v>153</v>
      </c>
      <c r="E7363" s="6">
        <v>160</v>
      </c>
      <c r="F7363" s="6">
        <v>131</v>
      </c>
    </row>
    <row r="7364" spans="2:6" x14ac:dyDescent="0.2">
      <c r="B7364" s="6" t="s">
        <v>47699</v>
      </c>
      <c r="C7364" s="6">
        <v>153</v>
      </c>
      <c r="D7364" s="6">
        <v>133</v>
      </c>
      <c r="E7364" s="6">
        <v>177</v>
      </c>
      <c r="F7364" s="6">
        <v>121</v>
      </c>
    </row>
    <row r="7365" spans="2:6" x14ac:dyDescent="0.2">
      <c r="B7365" s="6" t="s">
        <v>47700</v>
      </c>
      <c r="C7365" s="6">
        <v>157</v>
      </c>
      <c r="D7365" s="6">
        <v>144</v>
      </c>
      <c r="E7365" s="6">
        <v>161</v>
      </c>
      <c r="F7365" s="6">
        <v>160</v>
      </c>
    </row>
    <row r="7366" spans="2:6" x14ac:dyDescent="0.2">
      <c r="B7366" s="6" t="s">
        <v>47701</v>
      </c>
      <c r="C7366" s="6">
        <v>165</v>
      </c>
      <c r="D7366" s="6">
        <v>108</v>
      </c>
      <c r="E7366" s="6">
        <v>117</v>
      </c>
      <c r="F7366" s="6">
        <v>114</v>
      </c>
    </row>
    <row r="7367" spans="2:6" x14ac:dyDescent="0.2">
      <c r="B7367" s="6" t="s">
        <v>47702</v>
      </c>
      <c r="C7367" s="6">
        <v>117</v>
      </c>
      <c r="D7367" s="6">
        <v>111</v>
      </c>
      <c r="E7367" s="6">
        <v>122</v>
      </c>
      <c r="F7367" s="6">
        <v>158</v>
      </c>
    </row>
    <row r="7368" spans="2:6" x14ac:dyDescent="0.2">
      <c r="B7368" s="6" t="s">
        <v>47703</v>
      </c>
      <c r="C7368" s="6">
        <v>163</v>
      </c>
      <c r="D7368" s="6">
        <v>147</v>
      </c>
      <c r="E7368" s="6">
        <v>170</v>
      </c>
      <c r="F7368" s="6">
        <v>146</v>
      </c>
    </row>
    <row r="7369" spans="2:6" x14ac:dyDescent="0.2">
      <c r="B7369" s="6" t="s">
        <v>47704</v>
      </c>
      <c r="C7369" s="6">
        <v>151</v>
      </c>
      <c r="D7369" s="6">
        <v>127</v>
      </c>
      <c r="E7369" s="6">
        <v>130</v>
      </c>
      <c r="F7369" s="6">
        <v>135</v>
      </c>
    </row>
    <row r="7370" spans="2:6" x14ac:dyDescent="0.2">
      <c r="B7370" s="6" t="s">
        <v>47705</v>
      </c>
      <c r="C7370" s="6">
        <v>150</v>
      </c>
      <c r="D7370" s="6">
        <v>131</v>
      </c>
      <c r="E7370" s="6">
        <v>170</v>
      </c>
      <c r="F7370" s="6">
        <v>128</v>
      </c>
    </row>
    <row r="7371" spans="2:6" x14ac:dyDescent="0.2">
      <c r="B7371" s="6" t="s">
        <v>47706</v>
      </c>
      <c r="C7371" s="6">
        <v>153</v>
      </c>
      <c r="D7371" s="6">
        <v>58</v>
      </c>
      <c r="E7371" s="6">
        <v>63</v>
      </c>
      <c r="F7371" s="6">
        <v>122</v>
      </c>
    </row>
    <row r="7372" spans="2:6" x14ac:dyDescent="0.2">
      <c r="B7372" s="6" t="s">
        <v>47707</v>
      </c>
      <c r="C7372" s="6">
        <v>173</v>
      </c>
      <c r="D7372" s="6">
        <v>131</v>
      </c>
      <c r="E7372" s="6">
        <v>146</v>
      </c>
      <c r="F7372" s="6">
        <v>114</v>
      </c>
    </row>
    <row r="7373" spans="2:6" x14ac:dyDescent="0.2">
      <c r="B7373" s="6" t="s">
        <v>47708</v>
      </c>
      <c r="C7373" s="6">
        <v>133</v>
      </c>
      <c r="D7373" s="6">
        <v>159</v>
      </c>
      <c r="E7373" s="6">
        <v>188</v>
      </c>
      <c r="F7373" s="6">
        <v>96</v>
      </c>
    </row>
    <row r="7374" spans="2:6" x14ac:dyDescent="0.2">
      <c r="B7374" s="6" t="s">
        <v>47709</v>
      </c>
      <c r="C7374" s="6">
        <v>124</v>
      </c>
      <c r="D7374" s="6">
        <v>189</v>
      </c>
      <c r="E7374" s="6">
        <v>209</v>
      </c>
      <c r="F7374" s="6">
        <v>114</v>
      </c>
    </row>
    <row r="7375" spans="2:6" x14ac:dyDescent="0.2">
      <c r="B7375" s="6" t="s">
        <v>47710</v>
      </c>
      <c r="C7375" s="6">
        <v>145</v>
      </c>
      <c r="D7375" s="6">
        <v>158</v>
      </c>
      <c r="E7375" s="6">
        <v>143</v>
      </c>
      <c r="F7375" s="6">
        <v>121</v>
      </c>
    </row>
    <row r="7376" spans="2:6" x14ac:dyDescent="0.2">
      <c r="B7376" s="6" t="s">
        <v>47711</v>
      </c>
      <c r="C7376" s="6">
        <v>139</v>
      </c>
      <c r="D7376" s="6">
        <v>167</v>
      </c>
      <c r="E7376" s="6">
        <v>174</v>
      </c>
      <c r="F7376" s="6">
        <v>157</v>
      </c>
    </row>
    <row r="7377" spans="2:6" x14ac:dyDescent="0.2">
      <c r="B7377" s="6" t="s">
        <v>47712</v>
      </c>
      <c r="C7377" s="6">
        <v>185</v>
      </c>
      <c r="D7377" s="6">
        <v>162</v>
      </c>
      <c r="E7377" s="6">
        <v>203</v>
      </c>
      <c r="F7377" s="6">
        <v>135</v>
      </c>
    </row>
    <row r="7378" spans="2:6" x14ac:dyDescent="0.2">
      <c r="B7378" s="6" t="s">
        <v>47713</v>
      </c>
      <c r="C7378" s="6">
        <v>132</v>
      </c>
      <c r="D7378" s="6">
        <v>169</v>
      </c>
      <c r="E7378" s="6">
        <v>225</v>
      </c>
      <c r="F7378" s="6">
        <v>100</v>
      </c>
    </row>
    <row r="7379" spans="2:6" x14ac:dyDescent="0.2">
      <c r="B7379" s="6" t="s">
        <v>47714</v>
      </c>
      <c r="C7379" s="6">
        <v>125</v>
      </c>
      <c r="D7379" s="6">
        <v>130</v>
      </c>
      <c r="E7379" s="6">
        <v>149</v>
      </c>
      <c r="F7379" s="6">
        <v>93</v>
      </c>
    </row>
    <row r="7380" spans="2:6" x14ac:dyDescent="0.2">
      <c r="B7380" s="6" t="s">
        <v>47715</v>
      </c>
      <c r="C7380" s="6">
        <v>151</v>
      </c>
      <c r="D7380" s="6">
        <v>117</v>
      </c>
      <c r="E7380" s="6">
        <v>161</v>
      </c>
      <c r="F7380" s="6">
        <v>118</v>
      </c>
    </row>
    <row r="7381" spans="2:6" x14ac:dyDescent="0.2">
      <c r="B7381" s="6" t="s">
        <v>47716</v>
      </c>
      <c r="C7381" s="6">
        <v>134</v>
      </c>
      <c r="D7381" s="6">
        <v>201</v>
      </c>
      <c r="E7381" s="6">
        <v>183</v>
      </c>
      <c r="F7381" s="6">
        <v>138</v>
      </c>
    </row>
    <row r="7382" spans="2:6" x14ac:dyDescent="0.2">
      <c r="B7382" s="6" t="s">
        <v>47717</v>
      </c>
      <c r="C7382" s="6">
        <v>92</v>
      </c>
      <c r="D7382" s="6">
        <v>112</v>
      </c>
      <c r="E7382" s="6">
        <v>156</v>
      </c>
      <c r="F7382" s="6">
        <v>106</v>
      </c>
    </row>
    <row r="7383" spans="2:6" x14ac:dyDescent="0.2">
      <c r="B7383" s="6" t="s">
        <v>47718</v>
      </c>
      <c r="C7383" s="6">
        <v>130</v>
      </c>
      <c r="D7383" s="6">
        <v>99</v>
      </c>
      <c r="E7383" s="6">
        <v>94</v>
      </c>
      <c r="F7383" s="6">
        <v>130</v>
      </c>
    </row>
    <row r="7384" spans="2:6" x14ac:dyDescent="0.2">
      <c r="B7384" s="6" t="s">
        <v>47719</v>
      </c>
      <c r="C7384" s="6">
        <v>136</v>
      </c>
      <c r="D7384" s="6">
        <v>123</v>
      </c>
      <c r="E7384" s="6">
        <v>161</v>
      </c>
      <c r="F7384" s="6">
        <v>128</v>
      </c>
    </row>
    <row r="7385" spans="2:6" x14ac:dyDescent="0.2">
      <c r="B7385" s="6" t="s">
        <v>47720</v>
      </c>
      <c r="C7385" s="6">
        <v>147</v>
      </c>
      <c r="D7385" s="6">
        <v>77</v>
      </c>
      <c r="E7385" s="6">
        <v>116</v>
      </c>
      <c r="F7385" s="6">
        <v>107</v>
      </c>
    </row>
    <row r="7386" spans="2:6" x14ac:dyDescent="0.2">
      <c r="B7386" s="6" t="s">
        <v>47721</v>
      </c>
      <c r="C7386" s="6">
        <v>132</v>
      </c>
      <c r="D7386" s="6">
        <v>121</v>
      </c>
      <c r="E7386" s="6">
        <v>171</v>
      </c>
      <c r="F7386" s="6">
        <v>106</v>
      </c>
    </row>
    <row r="7387" spans="2:6" x14ac:dyDescent="0.2">
      <c r="B7387" s="6" t="s">
        <v>47722</v>
      </c>
      <c r="C7387" s="6">
        <v>124</v>
      </c>
      <c r="D7387" s="6">
        <v>156</v>
      </c>
      <c r="E7387" s="6">
        <v>214</v>
      </c>
      <c r="F7387" s="6">
        <v>140</v>
      </c>
    </row>
    <row r="7388" spans="2:6" x14ac:dyDescent="0.2">
      <c r="B7388" s="6" t="s">
        <v>47723</v>
      </c>
      <c r="C7388" s="6">
        <v>135</v>
      </c>
      <c r="D7388" s="6">
        <v>134</v>
      </c>
      <c r="E7388" s="6">
        <v>179</v>
      </c>
      <c r="F7388" s="6">
        <v>91</v>
      </c>
    </row>
    <row r="7389" spans="2:6" x14ac:dyDescent="0.2">
      <c r="B7389" s="6" t="s">
        <v>47724</v>
      </c>
      <c r="C7389" s="6">
        <v>119</v>
      </c>
      <c r="D7389" s="6">
        <v>135</v>
      </c>
      <c r="E7389" s="6">
        <v>198</v>
      </c>
      <c r="F7389" s="6">
        <v>121</v>
      </c>
    </row>
    <row r="7390" spans="2:6" x14ac:dyDescent="0.2">
      <c r="B7390" s="6" t="s">
        <v>47725</v>
      </c>
      <c r="C7390" s="6">
        <v>174</v>
      </c>
      <c r="D7390" s="6">
        <v>183</v>
      </c>
      <c r="E7390" s="6">
        <v>192</v>
      </c>
      <c r="F7390" s="6">
        <v>164</v>
      </c>
    </row>
    <row r="7391" spans="2:6" x14ac:dyDescent="0.2">
      <c r="B7391" s="6" t="s">
        <v>47726</v>
      </c>
      <c r="C7391" s="6">
        <v>131</v>
      </c>
      <c r="D7391" s="6">
        <v>149</v>
      </c>
      <c r="E7391" s="6">
        <v>139</v>
      </c>
      <c r="F7391" s="6">
        <v>137</v>
      </c>
    </row>
    <row r="7392" spans="2:6" x14ac:dyDescent="0.2">
      <c r="B7392" s="6" t="s">
        <v>47727</v>
      </c>
      <c r="C7392" s="6">
        <v>183</v>
      </c>
      <c r="D7392" s="6">
        <v>84</v>
      </c>
      <c r="E7392" s="6">
        <v>50</v>
      </c>
      <c r="F7392" s="6">
        <v>157</v>
      </c>
    </row>
    <row r="7393" spans="2:6" x14ac:dyDescent="0.2">
      <c r="B7393" s="6" t="s">
        <v>47728</v>
      </c>
      <c r="C7393" s="6">
        <v>147</v>
      </c>
      <c r="D7393" s="6">
        <v>187</v>
      </c>
      <c r="E7393" s="6">
        <v>258</v>
      </c>
      <c r="F7393" s="6">
        <v>100</v>
      </c>
    </row>
    <row r="7394" spans="2:6" x14ac:dyDescent="0.2">
      <c r="B7394" s="6" t="s">
        <v>47729</v>
      </c>
      <c r="C7394" s="6">
        <v>192</v>
      </c>
      <c r="D7394" s="6">
        <v>114</v>
      </c>
      <c r="E7394" s="6">
        <v>135</v>
      </c>
      <c r="F7394" s="6">
        <v>175</v>
      </c>
    </row>
    <row r="7395" spans="2:6" x14ac:dyDescent="0.2">
      <c r="B7395" s="6" t="s">
        <v>47730</v>
      </c>
      <c r="C7395" s="6">
        <v>146</v>
      </c>
      <c r="D7395" s="6">
        <v>133</v>
      </c>
      <c r="E7395" s="6">
        <v>159</v>
      </c>
      <c r="F7395" s="6">
        <v>124</v>
      </c>
    </row>
    <row r="7396" spans="2:6" x14ac:dyDescent="0.2">
      <c r="B7396" s="6" t="s">
        <v>47731</v>
      </c>
      <c r="C7396" s="6">
        <v>166</v>
      </c>
      <c r="D7396" s="6">
        <v>128</v>
      </c>
      <c r="E7396" s="6">
        <v>157</v>
      </c>
      <c r="F7396" s="6">
        <v>112</v>
      </c>
    </row>
    <row r="7397" spans="2:6" x14ac:dyDescent="0.2">
      <c r="B7397" s="6" t="s">
        <v>47732</v>
      </c>
      <c r="C7397" s="6">
        <v>205</v>
      </c>
      <c r="D7397" s="6">
        <v>104</v>
      </c>
      <c r="E7397" s="6">
        <v>132</v>
      </c>
      <c r="F7397" s="6">
        <v>130</v>
      </c>
    </row>
    <row r="7398" spans="2:6" x14ac:dyDescent="0.2">
      <c r="B7398" s="6" t="s">
        <v>47733</v>
      </c>
      <c r="C7398" s="6">
        <v>164</v>
      </c>
      <c r="D7398" s="6">
        <v>151</v>
      </c>
      <c r="E7398" s="6">
        <v>137</v>
      </c>
      <c r="F7398" s="6">
        <v>128</v>
      </c>
    </row>
    <row r="7399" spans="2:6" x14ac:dyDescent="0.2">
      <c r="B7399" s="6" t="s">
        <v>47734</v>
      </c>
      <c r="C7399" s="6">
        <v>147</v>
      </c>
      <c r="D7399" s="6">
        <v>118</v>
      </c>
      <c r="E7399" s="6">
        <v>127</v>
      </c>
      <c r="F7399" s="6">
        <v>113</v>
      </c>
    </row>
    <row r="7400" spans="2:6" x14ac:dyDescent="0.2">
      <c r="B7400" s="6" t="s">
        <v>47735</v>
      </c>
      <c r="C7400" s="6">
        <v>65</v>
      </c>
      <c r="D7400" s="6">
        <v>135</v>
      </c>
      <c r="E7400" s="6">
        <v>150</v>
      </c>
      <c r="F7400" s="6">
        <v>55</v>
      </c>
    </row>
    <row r="7401" spans="2:6" x14ac:dyDescent="0.2">
      <c r="B7401" s="6" t="s">
        <v>47736</v>
      </c>
      <c r="C7401" s="6">
        <v>178</v>
      </c>
      <c r="D7401" s="6">
        <v>82</v>
      </c>
      <c r="E7401" s="6">
        <v>121</v>
      </c>
      <c r="F7401" s="6">
        <v>151</v>
      </c>
    </row>
    <row r="7402" spans="2:6" x14ac:dyDescent="0.2">
      <c r="B7402" s="6" t="s">
        <v>47737</v>
      </c>
      <c r="C7402" s="6">
        <v>182</v>
      </c>
      <c r="D7402" s="6">
        <v>168</v>
      </c>
      <c r="E7402" s="6">
        <v>163</v>
      </c>
      <c r="F7402" s="6">
        <v>173</v>
      </c>
    </row>
    <row r="7403" spans="2:6" x14ac:dyDescent="0.2">
      <c r="B7403" s="6" t="s">
        <v>47738</v>
      </c>
      <c r="C7403" s="6">
        <v>152</v>
      </c>
      <c r="D7403" s="6">
        <v>159</v>
      </c>
      <c r="E7403" s="6">
        <v>213</v>
      </c>
      <c r="F7403" s="6">
        <v>122</v>
      </c>
    </row>
    <row r="7404" spans="2:6" x14ac:dyDescent="0.2">
      <c r="B7404" s="6" t="s">
        <v>47739</v>
      </c>
      <c r="C7404" s="6">
        <v>123</v>
      </c>
      <c r="D7404" s="6">
        <v>157</v>
      </c>
      <c r="E7404" s="6">
        <v>138</v>
      </c>
      <c r="F7404" s="6">
        <v>139</v>
      </c>
    </row>
    <row r="7405" spans="2:6" x14ac:dyDescent="0.2">
      <c r="B7405" s="6" t="s">
        <v>47740</v>
      </c>
      <c r="C7405" s="6">
        <v>120</v>
      </c>
      <c r="D7405" s="6">
        <v>124</v>
      </c>
      <c r="E7405" s="6">
        <v>137</v>
      </c>
      <c r="F7405" s="6">
        <v>173</v>
      </c>
    </row>
    <row r="7406" spans="2:6" x14ac:dyDescent="0.2">
      <c r="B7406" s="6" t="s">
        <v>47741</v>
      </c>
      <c r="C7406" s="6">
        <v>156</v>
      </c>
      <c r="D7406" s="6">
        <v>220</v>
      </c>
      <c r="E7406" s="6">
        <v>166</v>
      </c>
      <c r="F7406" s="6">
        <v>169</v>
      </c>
    </row>
    <row r="7407" spans="2:6" x14ac:dyDescent="0.2">
      <c r="B7407" s="6" t="s">
        <v>47742</v>
      </c>
      <c r="C7407" s="6">
        <v>120</v>
      </c>
      <c r="D7407" s="6">
        <v>230</v>
      </c>
      <c r="E7407" s="6">
        <v>161</v>
      </c>
      <c r="F7407" s="6">
        <v>190</v>
      </c>
    </row>
    <row r="7408" spans="2:6" x14ac:dyDescent="0.2">
      <c r="B7408" s="6" t="s">
        <v>47743</v>
      </c>
      <c r="C7408" s="6">
        <v>124</v>
      </c>
      <c r="D7408" s="6">
        <v>166</v>
      </c>
      <c r="E7408" s="6">
        <v>142</v>
      </c>
      <c r="F7408" s="6">
        <v>166</v>
      </c>
    </row>
    <row r="7409" spans="2:6" x14ac:dyDescent="0.2">
      <c r="B7409" s="6" t="s">
        <v>47744</v>
      </c>
      <c r="C7409" s="6">
        <v>89</v>
      </c>
      <c r="D7409" s="6">
        <v>180</v>
      </c>
      <c r="E7409" s="6">
        <v>146</v>
      </c>
      <c r="F7409" s="6">
        <v>156</v>
      </c>
    </row>
    <row r="7410" spans="2:6" x14ac:dyDescent="0.2">
      <c r="B7410" s="6" t="s">
        <v>47745</v>
      </c>
      <c r="C7410" s="6">
        <v>89</v>
      </c>
      <c r="D7410" s="6">
        <v>164</v>
      </c>
      <c r="E7410" s="6">
        <v>170</v>
      </c>
      <c r="F7410" s="6">
        <v>99</v>
      </c>
    </row>
    <row r="7411" spans="2:6" x14ac:dyDescent="0.2">
      <c r="B7411" s="6" t="s">
        <v>47746</v>
      </c>
      <c r="C7411" s="6">
        <v>93</v>
      </c>
      <c r="D7411" s="6">
        <v>180</v>
      </c>
      <c r="E7411" s="6">
        <v>178</v>
      </c>
      <c r="F7411" s="6">
        <v>148</v>
      </c>
    </row>
    <row r="7412" spans="2:6" x14ac:dyDescent="0.2">
      <c r="B7412" s="6" t="s">
        <v>47747</v>
      </c>
      <c r="C7412" s="6">
        <v>107</v>
      </c>
      <c r="D7412" s="6">
        <v>192</v>
      </c>
      <c r="E7412" s="6">
        <v>134</v>
      </c>
      <c r="F7412" s="6">
        <v>166</v>
      </c>
    </row>
    <row r="7413" spans="2:6" x14ac:dyDescent="0.2">
      <c r="B7413" s="6" t="s">
        <v>47748</v>
      </c>
      <c r="C7413" s="6">
        <v>136</v>
      </c>
      <c r="D7413" s="6">
        <v>136</v>
      </c>
      <c r="E7413" s="6">
        <v>121</v>
      </c>
      <c r="F7413" s="6">
        <v>174</v>
      </c>
    </row>
    <row r="7414" spans="2:6" x14ac:dyDescent="0.2">
      <c r="B7414" s="6" t="s">
        <v>47749</v>
      </c>
      <c r="C7414" s="6">
        <v>143</v>
      </c>
      <c r="D7414" s="6">
        <v>217</v>
      </c>
      <c r="E7414" s="6">
        <v>197</v>
      </c>
      <c r="F7414" s="6">
        <v>186</v>
      </c>
    </row>
    <row r="7415" spans="2:6" x14ac:dyDescent="0.2">
      <c r="B7415" s="6" t="s">
        <v>47750</v>
      </c>
      <c r="C7415" s="6">
        <v>123</v>
      </c>
      <c r="D7415" s="6">
        <v>163</v>
      </c>
      <c r="E7415" s="6">
        <v>151</v>
      </c>
      <c r="F7415" s="6">
        <v>198</v>
      </c>
    </row>
    <row r="7416" spans="2:6" x14ac:dyDescent="0.2">
      <c r="B7416" s="6" t="s">
        <v>47751</v>
      </c>
      <c r="C7416" s="6">
        <v>120</v>
      </c>
      <c r="D7416" s="6">
        <v>160</v>
      </c>
      <c r="E7416" s="6">
        <v>143</v>
      </c>
      <c r="F7416" s="6">
        <v>183</v>
      </c>
    </row>
    <row r="7417" spans="2:6" x14ac:dyDescent="0.2">
      <c r="B7417" s="6" t="s">
        <v>47752</v>
      </c>
      <c r="C7417" s="6">
        <v>94</v>
      </c>
      <c r="D7417" s="6">
        <v>187</v>
      </c>
      <c r="E7417" s="6">
        <v>187</v>
      </c>
      <c r="F7417" s="6">
        <v>182</v>
      </c>
    </row>
    <row r="7418" spans="2:6" x14ac:dyDescent="0.2">
      <c r="B7418" s="6" t="s">
        <v>47753</v>
      </c>
      <c r="C7418" s="6">
        <v>128</v>
      </c>
      <c r="D7418" s="6">
        <v>147</v>
      </c>
      <c r="E7418" s="6">
        <v>136</v>
      </c>
      <c r="F7418" s="6">
        <v>150</v>
      </c>
    </row>
    <row r="7419" spans="2:6" x14ac:dyDescent="0.2">
      <c r="B7419" s="6" t="s">
        <v>47754</v>
      </c>
      <c r="C7419" s="6">
        <v>120</v>
      </c>
      <c r="D7419" s="6">
        <v>183</v>
      </c>
      <c r="E7419" s="6">
        <v>136</v>
      </c>
      <c r="F7419" s="6">
        <v>164</v>
      </c>
    </row>
    <row r="7420" spans="2:6" x14ac:dyDescent="0.2">
      <c r="B7420" s="6" t="s">
        <v>47755</v>
      </c>
      <c r="C7420" s="6">
        <v>129</v>
      </c>
      <c r="D7420" s="6">
        <v>176</v>
      </c>
      <c r="E7420" s="6">
        <v>145</v>
      </c>
      <c r="F7420" s="6">
        <v>128</v>
      </c>
    </row>
    <row r="7421" spans="2:6" x14ac:dyDescent="0.2">
      <c r="B7421" s="6" t="s">
        <v>47756</v>
      </c>
      <c r="C7421" s="6">
        <v>75</v>
      </c>
      <c r="D7421" s="6">
        <v>131</v>
      </c>
      <c r="E7421" s="6">
        <v>100</v>
      </c>
      <c r="F7421" s="6">
        <v>146</v>
      </c>
    </row>
    <row r="7422" spans="2:6" x14ac:dyDescent="0.2">
      <c r="B7422" s="6" t="s">
        <v>47757</v>
      </c>
      <c r="C7422" s="6">
        <v>73</v>
      </c>
      <c r="D7422" s="6">
        <v>232</v>
      </c>
      <c r="E7422" s="6">
        <v>153</v>
      </c>
      <c r="F7422" s="6">
        <v>123</v>
      </c>
    </row>
    <row r="7423" spans="2:6" x14ac:dyDescent="0.2">
      <c r="B7423" s="6" t="s">
        <v>47758</v>
      </c>
      <c r="C7423" s="6">
        <v>129</v>
      </c>
      <c r="D7423" s="6">
        <v>175</v>
      </c>
      <c r="E7423" s="6">
        <v>178</v>
      </c>
      <c r="F7423" s="6">
        <v>186</v>
      </c>
    </row>
    <row r="7424" spans="2:6" x14ac:dyDescent="0.2">
      <c r="B7424" s="6" t="s">
        <v>47759</v>
      </c>
      <c r="C7424" s="6">
        <v>110</v>
      </c>
      <c r="D7424" s="6">
        <v>238</v>
      </c>
      <c r="E7424" s="6">
        <v>155</v>
      </c>
      <c r="F7424" s="6">
        <v>149</v>
      </c>
    </row>
    <row r="7425" spans="2:6" x14ac:dyDescent="0.2">
      <c r="B7425" s="6" t="s">
        <v>47760</v>
      </c>
      <c r="C7425" s="6">
        <v>150</v>
      </c>
      <c r="D7425" s="6">
        <v>208</v>
      </c>
      <c r="E7425" s="6">
        <v>182</v>
      </c>
      <c r="F7425" s="6">
        <v>173</v>
      </c>
    </row>
    <row r="7426" spans="2:6" x14ac:dyDescent="0.2">
      <c r="B7426" s="6" t="s">
        <v>47761</v>
      </c>
      <c r="C7426" s="6">
        <v>102</v>
      </c>
      <c r="D7426" s="6">
        <v>149</v>
      </c>
      <c r="E7426" s="6">
        <v>103</v>
      </c>
      <c r="F7426" s="6">
        <v>150</v>
      </c>
    </row>
    <row r="7427" spans="2:6" x14ac:dyDescent="0.2">
      <c r="B7427" s="6" t="s">
        <v>47762</v>
      </c>
      <c r="C7427" s="6">
        <v>121</v>
      </c>
      <c r="D7427" s="6">
        <v>174</v>
      </c>
      <c r="E7427" s="6">
        <v>146</v>
      </c>
      <c r="F7427" s="6">
        <v>144</v>
      </c>
    </row>
    <row r="7428" spans="2:6" x14ac:dyDescent="0.2">
      <c r="B7428" s="6" t="s">
        <v>47763</v>
      </c>
      <c r="C7428" s="6">
        <v>122</v>
      </c>
      <c r="D7428" s="6">
        <v>250</v>
      </c>
      <c r="E7428" s="6">
        <v>186</v>
      </c>
      <c r="F7428" s="6">
        <v>166</v>
      </c>
    </row>
    <row r="7429" spans="2:6" x14ac:dyDescent="0.2">
      <c r="B7429" s="6" t="s">
        <v>47764</v>
      </c>
      <c r="C7429" s="6">
        <v>109</v>
      </c>
      <c r="D7429" s="6">
        <v>241</v>
      </c>
      <c r="E7429" s="6">
        <v>174</v>
      </c>
      <c r="F7429" s="6">
        <v>112</v>
      </c>
    </row>
    <row r="7430" spans="2:6" x14ac:dyDescent="0.2">
      <c r="B7430" s="6" t="s">
        <v>47765</v>
      </c>
      <c r="C7430" s="6">
        <v>120</v>
      </c>
      <c r="D7430" s="6">
        <v>138</v>
      </c>
      <c r="E7430" s="6">
        <v>93</v>
      </c>
      <c r="F7430" s="6">
        <v>148</v>
      </c>
    </row>
    <row r="7431" spans="2:6" x14ac:dyDescent="0.2">
      <c r="B7431" s="6" t="s">
        <v>47766</v>
      </c>
      <c r="C7431" s="6">
        <v>131</v>
      </c>
      <c r="D7431" s="6">
        <v>218</v>
      </c>
      <c r="E7431" s="6">
        <v>155</v>
      </c>
      <c r="F7431" s="6">
        <v>189</v>
      </c>
    </row>
    <row r="7432" spans="2:6" x14ac:dyDescent="0.2">
      <c r="B7432" s="6" t="s">
        <v>47767</v>
      </c>
      <c r="C7432" s="6">
        <v>122</v>
      </c>
      <c r="D7432" s="6">
        <v>193</v>
      </c>
      <c r="E7432" s="6">
        <v>144</v>
      </c>
      <c r="F7432" s="6">
        <v>189</v>
      </c>
    </row>
    <row r="7433" spans="2:6" x14ac:dyDescent="0.2">
      <c r="B7433" s="6" t="s">
        <v>47768</v>
      </c>
      <c r="C7433" s="6">
        <v>77</v>
      </c>
      <c r="D7433" s="6">
        <v>141</v>
      </c>
      <c r="E7433" s="6">
        <v>147</v>
      </c>
      <c r="F7433" s="6">
        <v>104</v>
      </c>
    </row>
    <row r="7434" spans="2:6" x14ac:dyDescent="0.2">
      <c r="B7434" s="6" t="s">
        <v>47769</v>
      </c>
      <c r="C7434" s="6">
        <v>141</v>
      </c>
      <c r="D7434" s="6">
        <v>198</v>
      </c>
      <c r="E7434" s="6">
        <v>167</v>
      </c>
      <c r="F7434" s="6">
        <v>207</v>
      </c>
    </row>
    <row r="7435" spans="2:6" x14ac:dyDescent="0.2">
      <c r="B7435" s="6" t="s">
        <v>47770</v>
      </c>
      <c r="C7435" s="6">
        <v>124</v>
      </c>
      <c r="D7435" s="6">
        <v>144</v>
      </c>
      <c r="E7435" s="6">
        <v>139</v>
      </c>
      <c r="F7435" s="6">
        <v>184</v>
      </c>
    </row>
    <row r="7436" spans="2:6" x14ac:dyDescent="0.2">
      <c r="B7436" s="6" t="s">
        <v>47771</v>
      </c>
      <c r="C7436" s="6">
        <v>100</v>
      </c>
      <c r="D7436" s="6">
        <v>179</v>
      </c>
      <c r="E7436" s="6">
        <v>126</v>
      </c>
      <c r="F7436" s="6">
        <v>166</v>
      </c>
    </row>
    <row r="7437" spans="2:6" x14ac:dyDescent="0.2">
      <c r="B7437" s="6" t="s">
        <v>47772</v>
      </c>
      <c r="C7437" s="6">
        <v>101</v>
      </c>
      <c r="D7437" s="6">
        <v>198</v>
      </c>
      <c r="E7437" s="6">
        <v>130</v>
      </c>
      <c r="F7437" s="6">
        <v>150</v>
      </c>
    </row>
    <row r="7438" spans="2:6" x14ac:dyDescent="0.2">
      <c r="B7438" s="6" t="s">
        <v>47773</v>
      </c>
      <c r="C7438" s="6">
        <v>84</v>
      </c>
      <c r="D7438" s="6">
        <v>203</v>
      </c>
      <c r="E7438" s="6">
        <v>177</v>
      </c>
      <c r="F7438" s="6">
        <v>114</v>
      </c>
    </row>
    <row r="7439" spans="2:6" x14ac:dyDescent="0.2">
      <c r="B7439" s="6" t="s">
        <v>47774</v>
      </c>
      <c r="C7439" s="6">
        <v>119</v>
      </c>
      <c r="D7439" s="6">
        <v>167</v>
      </c>
      <c r="E7439" s="6">
        <v>131</v>
      </c>
      <c r="F7439" s="6">
        <v>155</v>
      </c>
    </row>
    <row r="7440" spans="2:6" x14ac:dyDescent="0.2">
      <c r="B7440" s="6" t="s">
        <v>47775</v>
      </c>
      <c r="C7440" s="6">
        <v>122</v>
      </c>
      <c r="D7440" s="6">
        <v>150</v>
      </c>
      <c r="E7440" s="6">
        <v>147</v>
      </c>
      <c r="F7440" s="6">
        <v>141</v>
      </c>
    </row>
    <row r="7441" spans="2:6" x14ac:dyDescent="0.2">
      <c r="B7441" s="6" t="s">
        <v>47776</v>
      </c>
      <c r="C7441" s="6">
        <v>136</v>
      </c>
      <c r="D7441" s="6">
        <v>172</v>
      </c>
      <c r="E7441" s="6">
        <v>121</v>
      </c>
      <c r="F7441" s="6">
        <v>189</v>
      </c>
    </row>
    <row r="7442" spans="2:6" x14ac:dyDescent="0.2">
      <c r="B7442" s="6" t="s">
        <v>47777</v>
      </c>
      <c r="C7442" s="6">
        <v>115</v>
      </c>
      <c r="D7442" s="6">
        <v>160</v>
      </c>
      <c r="E7442" s="6">
        <v>104</v>
      </c>
      <c r="F7442" s="6">
        <v>158</v>
      </c>
    </row>
    <row r="7443" spans="2:6" x14ac:dyDescent="0.2">
      <c r="B7443" s="6" t="s">
        <v>47778</v>
      </c>
      <c r="C7443" s="6">
        <v>125</v>
      </c>
      <c r="D7443" s="6">
        <v>145</v>
      </c>
      <c r="E7443" s="6">
        <v>152</v>
      </c>
      <c r="F7443" s="6">
        <v>162</v>
      </c>
    </row>
    <row r="7444" spans="2:6" x14ac:dyDescent="0.2">
      <c r="B7444" s="6" t="s">
        <v>47779</v>
      </c>
      <c r="C7444" s="6">
        <v>143</v>
      </c>
      <c r="D7444" s="6">
        <v>174</v>
      </c>
      <c r="E7444" s="6">
        <v>147</v>
      </c>
      <c r="F7444" s="6">
        <v>166</v>
      </c>
    </row>
    <row r="7445" spans="2:6" x14ac:dyDescent="0.2">
      <c r="B7445" s="6" t="s">
        <v>47780</v>
      </c>
      <c r="C7445" s="6">
        <v>106</v>
      </c>
      <c r="D7445" s="6">
        <v>146</v>
      </c>
      <c r="E7445" s="6">
        <v>106</v>
      </c>
      <c r="F7445" s="6">
        <v>155</v>
      </c>
    </row>
    <row r="7446" spans="2:6" x14ac:dyDescent="0.2">
      <c r="B7446" s="6" t="s">
        <v>47781</v>
      </c>
      <c r="C7446" s="6">
        <v>121</v>
      </c>
      <c r="D7446" s="6">
        <v>220</v>
      </c>
      <c r="E7446" s="6">
        <v>154</v>
      </c>
      <c r="F7446" s="6">
        <v>153</v>
      </c>
    </row>
    <row r="7447" spans="2:6" x14ac:dyDescent="0.2">
      <c r="B7447" s="6" t="s">
        <v>47782</v>
      </c>
      <c r="C7447" s="6">
        <v>77</v>
      </c>
      <c r="D7447" s="6">
        <v>123</v>
      </c>
      <c r="E7447" s="6">
        <v>95</v>
      </c>
      <c r="F7447" s="6">
        <v>147</v>
      </c>
    </row>
    <row r="7448" spans="2:6" x14ac:dyDescent="0.2">
      <c r="B7448" s="6" t="s">
        <v>47783</v>
      </c>
      <c r="C7448" s="6">
        <v>165</v>
      </c>
      <c r="D7448" s="6">
        <v>169</v>
      </c>
      <c r="E7448" s="6">
        <v>156</v>
      </c>
      <c r="F7448" s="6">
        <v>141</v>
      </c>
    </row>
    <row r="7449" spans="2:6" x14ac:dyDescent="0.2">
      <c r="B7449" s="6" t="s">
        <v>47784</v>
      </c>
      <c r="C7449" s="6">
        <v>121</v>
      </c>
      <c r="D7449" s="6">
        <v>183</v>
      </c>
      <c r="E7449" s="6">
        <v>166</v>
      </c>
      <c r="F7449" s="6">
        <v>144</v>
      </c>
    </row>
    <row r="7450" spans="2:6" x14ac:dyDescent="0.2">
      <c r="B7450" s="6" t="s">
        <v>47785</v>
      </c>
      <c r="C7450" s="6">
        <v>100</v>
      </c>
      <c r="D7450" s="6">
        <v>143</v>
      </c>
      <c r="E7450" s="6">
        <v>116</v>
      </c>
      <c r="F7450" s="6">
        <v>164</v>
      </c>
    </row>
    <row r="7451" spans="2:6" x14ac:dyDescent="0.2">
      <c r="B7451" s="6" t="s">
        <v>47786</v>
      </c>
      <c r="C7451" s="6">
        <v>124</v>
      </c>
      <c r="D7451" s="6">
        <v>142</v>
      </c>
      <c r="E7451" s="6">
        <v>161</v>
      </c>
      <c r="F7451" s="6">
        <v>149</v>
      </c>
    </row>
    <row r="7452" spans="2:6" x14ac:dyDescent="0.2">
      <c r="B7452" s="6" t="s">
        <v>47787</v>
      </c>
      <c r="C7452" s="6">
        <v>112</v>
      </c>
      <c r="D7452" s="6">
        <v>188</v>
      </c>
      <c r="E7452" s="6">
        <v>131</v>
      </c>
      <c r="F7452" s="6">
        <v>170</v>
      </c>
    </row>
    <row r="7453" spans="2:6" x14ac:dyDescent="0.2">
      <c r="B7453" s="6" t="s">
        <v>47788</v>
      </c>
      <c r="C7453" s="6">
        <v>92</v>
      </c>
      <c r="D7453" s="6">
        <v>147</v>
      </c>
      <c r="E7453" s="6">
        <v>173</v>
      </c>
      <c r="F7453" s="6">
        <v>171</v>
      </c>
    </row>
    <row r="7454" spans="2:6" x14ac:dyDescent="0.2">
      <c r="B7454" s="6" t="s">
        <v>47789</v>
      </c>
      <c r="C7454" s="6">
        <v>85</v>
      </c>
      <c r="D7454" s="6">
        <v>126</v>
      </c>
      <c r="E7454" s="6">
        <v>85</v>
      </c>
      <c r="F7454" s="6">
        <v>156</v>
      </c>
    </row>
    <row r="7455" spans="2:6" x14ac:dyDescent="0.2">
      <c r="B7455" s="6" t="s">
        <v>47790</v>
      </c>
      <c r="C7455" s="6">
        <v>98</v>
      </c>
      <c r="D7455" s="6">
        <v>157</v>
      </c>
      <c r="E7455" s="6">
        <v>133</v>
      </c>
      <c r="F7455" s="6">
        <v>143</v>
      </c>
    </row>
    <row r="7456" spans="2:6" x14ac:dyDescent="0.2">
      <c r="B7456" s="6" t="s">
        <v>47791</v>
      </c>
      <c r="C7456" s="6">
        <v>92</v>
      </c>
      <c r="D7456" s="6">
        <v>200</v>
      </c>
      <c r="E7456" s="6">
        <v>170</v>
      </c>
      <c r="F7456" s="6">
        <v>124</v>
      </c>
    </row>
    <row r="7457" spans="2:6" x14ac:dyDescent="0.2">
      <c r="B7457" s="6" t="s">
        <v>47792</v>
      </c>
      <c r="C7457" s="6">
        <v>127</v>
      </c>
      <c r="D7457" s="6">
        <v>156</v>
      </c>
      <c r="E7457" s="6">
        <v>159</v>
      </c>
      <c r="F7457" s="6">
        <v>138</v>
      </c>
    </row>
    <row r="7458" spans="2:6" x14ac:dyDescent="0.2">
      <c r="B7458" s="6" t="s">
        <v>47793</v>
      </c>
      <c r="C7458" s="6">
        <v>73</v>
      </c>
      <c r="D7458" s="6">
        <v>151</v>
      </c>
      <c r="E7458" s="6">
        <v>122</v>
      </c>
      <c r="F7458" s="6">
        <v>116</v>
      </c>
    </row>
    <row r="7459" spans="2:6" x14ac:dyDescent="0.2">
      <c r="B7459" s="6" t="s">
        <v>47794</v>
      </c>
      <c r="C7459" s="6">
        <v>136</v>
      </c>
      <c r="D7459" s="6">
        <v>192</v>
      </c>
      <c r="E7459" s="6">
        <v>162</v>
      </c>
      <c r="F7459" s="6">
        <v>158</v>
      </c>
    </row>
    <row r="7460" spans="2:6" x14ac:dyDescent="0.2">
      <c r="B7460" s="6" t="s">
        <v>47795</v>
      </c>
      <c r="C7460" s="6">
        <v>89</v>
      </c>
      <c r="D7460" s="6">
        <v>177</v>
      </c>
      <c r="E7460" s="6">
        <v>144</v>
      </c>
      <c r="F7460" s="6">
        <v>98</v>
      </c>
    </row>
    <row r="7461" spans="2:6" x14ac:dyDescent="0.2">
      <c r="B7461" s="6" t="s">
        <v>47796</v>
      </c>
      <c r="C7461" s="6">
        <v>115</v>
      </c>
      <c r="D7461" s="6">
        <v>205</v>
      </c>
      <c r="E7461" s="6">
        <v>134</v>
      </c>
      <c r="F7461" s="6">
        <v>192</v>
      </c>
    </row>
    <row r="7462" spans="2:6" x14ac:dyDescent="0.2">
      <c r="B7462" s="6" t="s">
        <v>47797</v>
      </c>
      <c r="C7462" s="6">
        <v>116</v>
      </c>
      <c r="D7462" s="6">
        <v>140</v>
      </c>
      <c r="E7462" s="6">
        <v>151</v>
      </c>
      <c r="F7462" s="6">
        <v>164</v>
      </c>
    </row>
    <row r="7463" spans="2:6" x14ac:dyDescent="0.2">
      <c r="B7463" s="6" t="s">
        <v>47798</v>
      </c>
      <c r="C7463" s="6">
        <v>104</v>
      </c>
      <c r="D7463" s="6">
        <v>173</v>
      </c>
      <c r="E7463" s="6">
        <v>172</v>
      </c>
      <c r="F7463" s="6">
        <v>153</v>
      </c>
    </row>
    <row r="7464" spans="2:6" x14ac:dyDescent="0.2">
      <c r="B7464" s="6" t="s">
        <v>47799</v>
      </c>
      <c r="C7464" s="6">
        <v>106</v>
      </c>
      <c r="D7464" s="6">
        <v>210</v>
      </c>
      <c r="E7464" s="6">
        <v>154</v>
      </c>
      <c r="F7464" s="6">
        <v>157</v>
      </c>
    </row>
    <row r="7465" spans="2:6" x14ac:dyDescent="0.2">
      <c r="B7465" s="6" t="s">
        <v>47800</v>
      </c>
      <c r="C7465" s="6">
        <v>127</v>
      </c>
      <c r="D7465" s="6">
        <v>153</v>
      </c>
      <c r="E7465" s="6">
        <v>131</v>
      </c>
      <c r="F7465" s="6">
        <v>175</v>
      </c>
    </row>
    <row r="7466" spans="2:6" x14ac:dyDescent="0.2">
      <c r="B7466" s="6" t="s">
        <v>47801</v>
      </c>
      <c r="C7466" s="6">
        <v>131</v>
      </c>
      <c r="D7466" s="6">
        <v>134</v>
      </c>
      <c r="E7466" s="6">
        <v>104</v>
      </c>
      <c r="F7466" s="6">
        <v>168</v>
      </c>
    </row>
    <row r="7467" spans="2:6" x14ac:dyDescent="0.2">
      <c r="B7467" s="6" t="s">
        <v>47802</v>
      </c>
      <c r="C7467" s="6">
        <v>97</v>
      </c>
      <c r="D7467" s="6">
        <v>146</v>
      </c>
      <c r="E7467" s="6">
        <v>120</v>
      </c>
      <c r="F7467" s="6">
        <v>161</v>
      </c>
    </row>
    <row r="7468" spans="2:6" x14ac:dyDescent="0.2">
      <c r="B7468" s="6" t="s">
        <v>47803</v>
      </c>
      <c r="C7468" s="6">
        <v>109</v>
      </c>
      <c r="D7468" s="6">
        <v>192</v>
      </c>
      <c r="E7468" s="6">
        <v>156</v>
      </c>
      <c r="F7468" s="6">
        <v>144</v>
      </c>
    </row>
    <row r="7469" spans="2:6" x14ac:dyDescent="0.2">
      <c r="B7469" s="6" t="s">
        <v>47804</v>
      </c>
      <c r="C7469" s="6">
        <v>131</v>
      </c>
      <c r="D7469" s="6">
        <v>124</v>
      </c>
      <c r="E7469" s="6">
        <v>107</v>
      </c>
      <c r="F7469" s="6">
        <v>147</v>
      </c>
    </row>
    <row r="7470" spans="2:6" x14ac:dyDescent="0.2">
      <c r="B7470" s="6" t="s">
        <v>47805</v>
      </c>
      <c r="C7470" s="6">
        <v>128</v>
      </c>
      <c r="D7470" s="6">
        <v>173</v>
      </c>
      <c r="E7470" s="6">
        <v>155</v>
      </c>
      <c r="F7470" s="6">
        <v>178</v>
      </c>
    </row>
    <row r="7471" spans="2:6" x14ac:dyDescent="0.2">
      <c r="B7471" s="6" t="s">
        <v>47806</v>
      </c>
      <c r="C7471" s="6">
        <v>95</v>
      </c>
      <c r="D7471" s="6">
        <v>107</v>
      </c>
      <c r="E7471" s="6">
        <v>77</v>
      </c>
      <c r="F7471" s="6">
        <v>148</v>
      </c>
    </row>
    <row r="7472" spans="2:6" x14ac:dyDescent="0.2">
      <c r="B7472" s="6" t="s">
        <v>47807</v>
      </c>
      <c r="C7472" s="6">
        <v>109</v>
      </c>
      <c r="D7472" s="6">
        <v>180</v>
      </c>
      <c r="E7472" s="6">
        <v>138</v>
      </c>
      <c r="F7472" s="6">
        <v>159</v>
      </c>
    </row>
    <row r="7473" spans="2:6" x14ac:dyDescent="0.2">
      <c r="B7473" s="6" t="s">
        <v>47808</v>
      </c>
      <c r="C7473" s="6">
        <v>72</v>
      </c>
      <c r="D7473" s="6">
        <v>170</v>
      </c>
      <c r="E7473" s="6">
        <v>126</v>
      </c>
      <c r="F7473" s="6">
        <v>120</v>
      </c>
    </row>
    <row r="7474" spans="2:6" x14ac:dyDescent="0.2">
      <c r="B7474" s="6" t="s">
        <v>47809</v>
      </c>
      <c r="C7474" s="6">
        <v>111</v>
      </c>
      <c r="D7474" s="6">
        <v>223</v>
      </c>
      <c r="E7474" s="6">
        <v>198</v>
      </c>
      <c r="F7474" s="6">
        <v>161</v>
      </c>
    </row>
    <row r="7475" spans="2:6" x14ac:dyDescent="0.2">
      <c r="B7475" s="6" t="s">
        <v>47810</v>
      </c>
      <c r="C7475" s="6">
        <v>102</v>
      </c>
      <c r="D7475" s="6">
        <v>173</v>
      </c>
      <c r="E7475" s="6">
        <v>135</v>
      </c>
      <c r="F7475" s="6">
        <v>132</v>
      </c>
    </row>
    <row r="7476" spans="2:6" x14ac:dyDescent="0.2">
      <c r="B7476" s="6" t="s">
        <v>47811</v>
      </c>
      <c r="C7476" s="6">
        <v>110</v>
      </c>
      <c r="D7476" s="6">
        <v>207</v>
      </c>
      <c r="E7476" s="6">
        <v>165</v>
      </c>
      <c r="F7476" s="6">
        <v>176</v>
      </c>
    </row>
    <row r="7477" spans="2:6" x14ac:dyDescent="0.2">
      <c r="B7477" s="6" t="s">
        <v>47812</v>
      </c>
      <c r="C7477" s="6">
        <v>138</v>
      </c>
      <c r="D7477" s="6">
        <v>207</v>
      </c>
      <c r="E7477" s="6">
        <v>172</v>
      </c>
      <c r="F7477" s="6">
        <v>168</v>
      </c>
    </row>
    <row r="7478" spans="2:6" x14ac:dyDescent="0.2">
      <c r="B7478" s="6" t="s">
        <v>47813</v>
      </c>
      <c r="C7478" s="6">
        <v>113</v>
      </c>
      <c r="D7478" s="6">
        <v>252</v>
      </c>
      <c r="E7478" s="6">
        <v>188</v>
      </c>
      <c r="F7478" s="6">
        <v>134</v>
      </c>
    </row>
    <row r="7479" spans="2:6" x14ac:dyDescent="0.2">
      <c r="B7479" s="6" t="s">
        <v>47814</v>
      </c>
      <c r="C7479" s="6">
        <v>84</v>
      </c>
      <c r="D7479" s="6">
        <v>192</v>
      </c>
      <c r="E7479" s="6">
        <v>163</v>
      </c>
      <c r="F7479" s="6">
        <v>123</v>
      </c>
    </row>
    <row r="7480" spans="2:6" x14ac:dyDescent="0.2">
      <c r="B7480" s="6" t="s">
        <v>47815</v>
      </c>
      <c r="C7480" s="6">
        <v>127</v>
      </c>
      <c r="D7480" s="6">
        <v>176</v>
      </c>
      <c r="E7480" s="6">
        <v>117</v>
      </c>
      <c r="F7480" s="6">
        <v>188</v>
      </c>
    </row>
    <row r="7481" spans="2:6" x14ac:dyDescent="0.2">
      <c r="B7481" s="6" t="s">
        <v>47816</v>
      </c>
      <c r="C7481" s="6">
        <v>130</v>
      </c>
      <c r="D7481" s="6">
        <v>196</v>
      </c>
      <c r="E7481" s="6">
        <v>166</v>
      </c>
      <c r="F7481" s="6">
        <v>180</v>
      </c>
    </row>
    <row r="7482" spans="2:6" x14ac:dyDescent="0.2">
      <c r="B7482" s="6" t="s">
        <v>47817</v>
      </c>
      <c r="C7482" s="6">
        <v>122</v>
      </c>
      <c r="D7482" s="6">
        <v>147</v>
      </c>
      <c r="E7482" s="6">
        <v>153</v>
      </c>
      <c r="F7482" s="6">
        <v>134</v>
      </c>
    </row>
    <row r="7483" spans="2:6" x14ac:dyDescent="0.2">
      <c r="B7483" s="6" t="s">
        <v>47818</v>
      </c>
      <c r="C7483" s="6">
        <v>100</v>
      </c>
      <c r="D7483" s="6">
        <v>122</v>
      </c>
      <c r="E7483" s="6">
        <v>120</v>
      </c>
      <c r="F7483" s="6">
        <v>166</v>
      </c>
    </row>
    <row r="7484" spans="2:6" x14ac:dyDescent="0.2">
      <c r="B7484" s="6" t="s">
        <v>47819</v>
      </c>
      <c r="C7484" s="6">
        <v>125</v>
      </c>
      <c r="D7484" s="6">
        <v>174</v>
      </c>
      <c r="E7484" s="6">
        <v>121</v>
      </c>
      <c r="F7484" s="6">
        <v>153</v>
      </c>
    </row>
    <row r="7485" spans="2:6" x14ac:dyDescent="0.2">
      <c r="B7485" s="6" t="s">
        <v>47820</v>
      </c>
      <c r="C7485" s="6">
        <v>99</v>
      </c>
      <c r="D7485" s="6">
        <v>158</v>
      </c>
      <c r="E7485" s="6">
        <v>119</v>
      </c>
      <c r="F7485" s="6">
        <v>134</v>
      </c>
    </row>
    <row r="7486" spans="2:6" x14ac:dyDescent="0.2">
      <c r="B7486" s="6" t="s">
        <v>47821</v>
      </c>
      <c r="C7486" s="6">
        <v>92</v>
      </c>
      <c r="D7486" s="6">
        <v>184</v>
      </c>
      <c r="E7486" s="6">
        <v>139</v>
      </c>
      <c r="F7486" s="6">
        <v>155</v>
      </c>
    </row>
    <row r="7487" spans="2:6" x14ac:dyDescent="0.2">
      <c r="B7487" s="6" t="s">
        <v>47822</v>
      </c>
      <c r="C7487" s="6">
        <v>97</v>
      </c>
      <c r="D7487" s="6">
        <v>251</v>
      </c>
      <c r="E7487" s="6">
        <v>196</v>
      </c>
      <c r="F7487" s="6">
        <v>197</v>
      </c>
    </row>
    <row r="7488" spans="2:6" x14ac:dyDescent="0.2">
      <c r="B7488" s="6" t="s">
        <v>47823</v>
      </c>
      <c r="C7488" s="6">
        <v>135</v>
      </c>
      <c r="D7488" s="6">
        <v>182</v>
      </c>
      <c r="E7488" s="6">
        <v>153</v>
      </c>
      <c r="F7488" s="6">
        <v>137</v>
      </c>
    </row>
    <row r="7489" spans="2:6" x14ac:dyDescent="0.2">
      <c r="B7489" s="6" t="s">
        <v>47824</v>
      </c>
      <c r="C7489" s="6">
        <v>103</v>
      </c>
      <c r="D7489" s="6">
        <v>240</v>
      </c>
      <c r="E7489" s="6">
        <v>171</v>
      </c>
      <c r="F7489" s="6">
        <v>148</v>
      </c>
    </row>
    <row r="7490" spans="2:6" x14ac:dyDescent="0.2">
      <c r="B7490" s="6" t="s">
        <v>47825</v>
      </c>
      <c r="C7490" s="6">
        <v>117</v>
      </c>
      <c r="D7490" s="6">
        <v>231</v>
      </c>
      <c r="E7490" s="6">
        <v>153</v>
      </c>
      <c r="F7490" s="6">
        <v>192</v>
      </c>
    </row>
    <row r="7491" spans="2:6" x14ac:dyDescent="0.2">
      <c r="B7491" s="6" t="s">
        <v>47826</v>
      </c>
      <c r="C7491" s="6">
        <v>106</v>
      </c>
      <c r="D7491" s="6">
        <v>148</v>
      </c>
      <c r="E7491" s="6">
        <v>140</v>
      </c>
      <c r="F7491" s="6">
        <v>170</v>
      </c>
    </row>
    <row r="7492" spans="2:6" x14ac:dyDescent="0.2">
      <c r="B7492" s="6" t="s">
        <v>47827</v>
      </c>
      <c r="C7492" s="6">
        <v>133</v>
      </c>
      <c r="D7492" s="6">
        <v>81</v>
      </c>
      <c r="E7492" s="6">
        <v>74</v>
      </c>
      <c r="F7492" s="6">
        <v>203</v>
      </c>
    </row>
    <row r="7493" spans="2:6" x14ac:dyDescent="0.2">
      <c r="B7493" s="6" t="s">
        <v>47828</v>
      </c>
      <c r="C7493" s="6">
        <v>99</v>
      </c>
      <c r="D7493" s="6">
        <v>249</v>
      </c>
      <c r="E7493" s="6">
        <v>211</v>
      </c>
      <c r="F7493" s="6">
        <v>133</v>
      </c>
    </row>
    <row r="7494" spans="2:6" x14ac:dyDescent="0.2">
      <c r="B7494" s="6" t="s">
        <v>47829</v>
      </c>
      <c r="C7494" s="6">
        <v>168</v>
      </c>
      <c r="D7494" s="6">
        <v>151</v>
      </c>
      <c r="E7494" s="6">
        <v>118</v>
      </c>
      <c r="F7494" s="6">
        <v>201</v>
      </c>
    </row>
    <row r="7495" spans="2:6" x14ac:dyDescent="0.2">
      <c r="B7495" s="6" t="s">
        <v>47830</v>
      </c>
      <c r="C7495" s="6">
        <v>105</v>
      </c>
      <c r="D7495" s="6">
        <v>169</v>
      </c>
      <c r="E7495" s="6">
        <v>157</v>
      </c>
      <c r="F7495" s="6">
        <v>159</v>
      </c>
    </row>
    <row r="7496" spans="2:6" x14ac:dyDescent="0.2">
      <c r="B7496" s="6" t="s">
        <v>47831</v>
      </c>
      <c r="C7496" s="6">
        <v>106</v>
      </c>
      <c r="D7496" s="6">
        <v>176</v>
      </c>
      <c r="E7496" s="6">
        <v>179</v>
      </c>
      <c r="F7496" s="6">
        <v>165</v>
      </c>
    </row>
    <row r="7497" spans="2:6" x14ac:dyDescent="0.2">
      <c r="B7497" s="6" t="s">
        <v>47832</v>
      </c>
      <c r="C7497" s="6">
        <v>134</v>
      </c>
      <c r="D7497" s="6">
        <v>134</v>
      </c>
      <c r="E7497" s="6">
        <v>129</v>
      </c>
      <c r="F7497" s="6">
        <v>182</v>
      </c>
    </row>
    <row r="7498" spans="2:6" x14ac:dyDescent="0.2">
      <c r="B7498" s="6" t="s">
        <v>47833</v>
      </c>
      <c r="C7498" s="6">
        <v>98</v>
      </c>
      <c r="D7498" s="6">
        <v>193</v>
      </c>
      <c r="E7498" s="6">
        <v>159</v>
      </c>
      <c r="F7498" s="6">
        <v>146</v>
      </c>
    </row>
    <row r="7499" spans="2:6" x14ac:dyDescent="0.2">
      <c r="B7499" s="6" t="s">
        <v>47834</v>
      </c>
      <c r="C7499" s="6">
        <v>89</v>
      </c>
      <c r="D7499" s="6">
        <v>147</v>
      </c>
      <c r="E7499" s="6">
        <v>134</v>
      </c>
      <c r="F7499" s="6">
        <v>168</v>
      </c>
    </row>
    <row r="7500" spans="2:6" x14ac:dyDescent="0.2">
      <c r="B7500" s="6" t="s">
        <v>47835</v>
      </c>
      <c r="C7500" s="6">
        <v>48</v>
      </c>
      <c r="D7500" s="6">
        <v>189</v>
      </c>
      <c r="E7500" s="6">
        <v>124</v>
      </c>
      <c r="F7500" s="6">
        <v>69</v>
      </c>
    </row>
    <row r="7501" spans="2:6" x14ac:dyDescent="0.2">
      <c r="B7501" s="6" t="s">
        <v>47836</v>
      </c>
      <c r="C7501" s="6">
        <v>134</v>
      </c>
      <c r="D7501" s="6">
        <v>109</v>
      </c>
      <c r="E7501" s="6">
        <v>115</v>
      </c>
      <c r="F7501" s="6">
        <v>190</v>
      </c>
    </row>
    <row r="7502" spans="2:6" x14ac:dyDescent="0.2">
      <c r="B7502" s="6" t="s">
        <v>47837</v>
      </c>
      <c r="C7502" s="6">
        <v>120</v>
      </c>
      <c r="D7502" s="6">
        <v>205</v>
      </c>
      <c r="E7502" s="6">
        <v>188</v>
      </c>
      <c r="F7502" s="6">
        <v>173</v>
      </c>
    </row>
    <row r="7503" spans="2:6" x14ac:dyDescent="0.2">
      <c r="B7503" s="6" t="s">
        <v>47838</v>
      </c>
      <c r="C7503" s="6">
        <v>103</v>
      </c>
      <c r="D7503" s="6">
        <v>189</v>
      </c>
      <c r="E7503" s="6">
        <v>157</v>
      </c>
      <c r="F7503" s="6">
        <v>161</v>
      </c>
    </row>
    <row r="7504" spans="2:6" x14ac:dyDescent="0.2">
      <c r="B7504" s="6" t="s">
        <v>47839</v>
      </c>
      <c r="C7504" s="6">
        <v>91</v>
      </c>
      <c r="D7504" s="6">
        <v>121</v>
      </c>
      <c r="E7504" s="6">
        <v>124</v>
      </c>
      <c r="F7504" s="6">
        <v>111</v>
      </c>
    </row>
    <row r="7505" spans="2:6" x14ac:dyDescent="0.2">
      <c r="B7505" s="6" t="s">
        <v>47840</v>
      </c>
      <c r="C7505" s="6">
        <v>117</v>
      </c>
      <c r="D7505" s="6">
        <v>99</v>
      </c>
      <c r="E7505" s="6">
        <v>101</v>
      </c>
      <c r="F7505" s="6">
        <v>118</v>
      </c>
    </row>
    <row r="7506" spans="2:6" x14ac:dyDescent="0.2">
      <c r="B7506" s="6" t="s">
        <v>47841</v>
      </c>
      <c r="C7506" s="6">
        <v>131</v>
      </c>
      <c r="D7506" s="6">
        <v>161</v>
      </c>
      <c r="E7506" s="6">
        <v>145</v>
      </c>
      <c r="F7506" s="6">
        <v>142</v>
      </c>
    </row>
    <row r="7507" spans="2:6" x14ac:dyDescent="0.2">
      <c r="B7507" s="6" t="s">
        <v>47842</v>
      </c>
      <c r="C7507" s="6">
        <v>125</v>
      </c>
      <c r="D7507" s="6">
        <v>148</v>
      </c>
      <c r="E7507" s="6">
        <v>154</v>
      </c>
      <c r="F7507" s="6">
        <v>159</v>
      </c>
    </row>
    <row r="7508" spans="2:6" x14ac:dyDescent="0.2">
      <c r="B7508" s="6" t="s">
        <v>47843</v>
      </c>
      <c r="C7508" s="6">
        <v>111</v>
      </c>
      <c r="D7508" s="6">
        <v>124</v>
      </c>
      <c r="E7508" s="6">
        <v>102</v>
      </c>
      <c r="F7508" s="6">
        <v>157</v>
      </c>
    </row>
    <row r="7509" spans="2:6" x14ac:dyDescent="0.2">
      <c r="B7509" s="6" t="s">
        <v>47844</v>
      </c>
      <c r="C7509" s="6">
        <v>99</v>
      </c>
      <c r="D7509" s="6">
        <v>138</v>
      </c>
      <c r="E7509" s="6">
        <v>136</v>
      </c>
      <c r="F7509" s="6">
        <v>130</v>
      </c>
    </row>
    <row r="7510" spans="2:6" x14ac:dyDescent="0.2">
      <c r="B7510" s="6" t="s">
        <v>47845</v>
      </c>
      <c r="C7510" s="6">
        <v>102</v>
      </c>
      <c r="D7510" s="6">
        <v>159</v>
      </c>
      <c r="E7510" s="6">
        <v>136</v>
      </c>
      <c r="F7510" s="6">
        <v>106</v>
      </c>
    </row>
    <row r="7511" spans="2:6" x14ac:dyDescent="0.2">
      <c r="B7511" s="6" t="s">
        <v>47846</v>
      </c>
      <c r="C7511" s="6">
        <v>109</v>
      </c>
      <c r="D7511" s="6">
        <v>144</v>
      </c>
      <c r="E7511" s="6">
        <v>162</v>
      </c>
      <c r="F7511" s="6">
        <v>136</v>
      </c>
    </row>
    <row r="7512" spans="2:6" x14ac:dyDescent="0.2">
      <c r="B7512" s="6" t="s">
        <v>47847</v>
      </c>
      <c r="C7512" s="6">
        <v>110</v>
      </c>
      <c r="D7512" s="6">
        <v>106</v>
      </c>
      <c r="E7512" s="6">
        <v>140</v>
      </c>
      <c r="F7512" s="6">
        <v>112</v>
      </c>
    </row>
    <row r="7513" spans="2:6" x14ac:dyDescent="0.2">
      <c r="B7513" s="6" t="s">
        <v>47848</v>
      </c>
      <c r="C7513" s="6">
        <v>117</v>
      </c>
      <c r="D7513" s="6">
        <v>117</v>
      </c>
      <c r="E7513" s="6">
        <v>109</v>
      </c>
      <c r="F7513" s="6">
        <v>173</v>
      </c>
    </row>
    <row r="7514" spans="2:6" x14ac:dyDescent="0.2">
      <c r="B7514" s="6" t="s">
        <v>47849</v>
      </c>
      <c r="C7514" s="6">
        <v>145</v>
      </c>
      <c r="D7514" s="6">
        <v>174</v>
      </c>
      <c r="E7514" s="6">
        <v>163</v>
      </c>
      <c r="F7514" s="6">
        <v>154</v>
      </c>
    </row>
    <row r="7515" spans="2:6" x14ac:dyDescent="0.2">
      <c r="B7515" s="6" t="s">
        <v>47850</v>
      </c>
      <c r="C7515" s="6">
        <v>134</v>
      </c>
      <c r="D7515" s="6">
        <v>130</v>
      </c>
      <c r="E7515" s="6">
        <v>127</v>
      </c>
      <c r="F7515" s="6">
        <v>168</v>
      </c>
    </row>
    <row r="7516" spans="2:6" x14ac:dyDescent="0.2">
      <c r="B7516" s="6" t="s">
        <v>47851</v>
      </c>
      <c r="C7516" s="6">
        <v>128</v>
      </c>
      <c r="D7516" s="6">
        <v>113</v>
      </c>
      <c r="E7516" s="6">
        <v>120</v>
      </c>
      <c r="F7516" s="6">
        <v>159</v>
      </c>
    </row>
    <row r="7517" spans="2:6" x14ac:dyDescent="0.2">
      <c r="B7517" s="6" t="s">
        <v>47852</v>
      </c>
      <c r="C7517" s="6">
        <v>119</v>
      </c>
      <c r="D7517" s="6">
        <v>170</v>
      </c>
      <c r="E7517" s="6">
        <v>169</v>
      </c>
      <c r="F7517" s="6">
        <v>123</v>
      </c>
    </row>
    <row r="7518" spans="2:6" x14ac:dyDescent="0.2">
      <c r="B7518" s="6" t="s">
        <v>47853</v>
      </c>
      <c r="C7518" s="6">
        <v>117</v>
      </c>
      <c r="D7518" s="6">
        <v>104</v>
      </c>
      <c r="E7518" s="6">
        <v>99</v>
      </c>
      <c r="F7518" s="6">
        <v>110</v>
      </c>
    </row>
    <row r="7519" spans="2:6" x14ac:dyDescent="0.2">
      <c r="B7519" s="6" t="s">
        <v>47854</v>
      </c>
      <c r="C7519" s="6">
        <v>156</v>
      </c>
      <c r="D7519" s="6">
        <v>94</v>
      </c>
      <c r="E7519" s="6">
        <v>131</v>
      </c>
      <c r="F7519" s="6">
        <v>161</v>
      </c>
    </row>
    <row r="7520" spans="2:6" x14ac:dyDescent="0.2">
      <c r="B7520" s="6" t="s">
        <v>47855</v>
      </c>
      <c r="C7520" s="6">
        <v>94</v>
      </c>
      <c r="D7520" s="6">
        <v>135</v>
      </c>
      <c r="E7520" s="6">
        <v>139</v>
      </c>
      <c r="F7520" s="6">
        <v>119</v>
      </c>
    </row>
    <row r="7521" spans="2:6" x14ac:dyDescent="0.2">
      <c r="B7521" s="6" t="s">
        <v>47856</v>
      </c>
      <c r="C7521" s="6">
        <v>99</v>
      </c>
      <c r="D7521" s="6">
        <v>131</v>
      </c>
      <c r="E7521" s="6">
        <v>129</v>
      </c>
      <c r="F7521" s="6">
        <v>111</v>
      </c>
    </row>
    <row r="7522" spans="2:6" x14ac:dyDescent="0.2">
      <c r="B7522" s="6" t="s">
        <v>47857</v>
      </c>
      <c r="C7522" s="6">
        <v>92</v>
      </c>
      <c r="D7522" s="6">
        <v>161</v>
      </c>
      <c r="E7522" s="6">
        <v>126</v>
      </c>
      <c r="F7522" s="6">
        <v>86</v>
      </c>
    </row>
    <row r="7523" spans="2:6" x14ac:dyDescent="0.2">
      <c r="B7523" s="6" t="s">
        <v>47858</v>
      </c>
      <c r="C7523" s="6">
        <v>136</v>
      </c>
      <c r="D7523" s="6">
        <v>153</v>
      </c>
      <c r="E7523" s="6">
        <v>152</v>
      </c>
      <c r="F7523" s="6">
        <v>173</v>
      </c>
    </row>
    <row r="7524" spans="2:6" x14ac:dyDescent="0.2">
      <c r="B7524" s="6" t="s">
        <v>47859</v>
      </c>
      <c r="C7524" s="6">
        <v>116</v>
      </c>
      <c r="D7524" s="6">
        <v>158</v>
      </c>
      <c r="E7524" s="6">
        <v>147</v>
      </c>
      <c r="F7524" s="6">
        <v>116</v>
      </c>
    </row>
    <row r="7525" spans="2:6" x14ac:dyDescent="0.2">
      <c r="B7525" s="6" t="s">
        <v>47860</v>
      </c>
      <c r="C7525" s="6">
        <v>132</v>
      </c>
      <c r="D7525" s="6">
        <v>143</v>
      </c>
      <c r="E7525" s="6">
        <v>123</v>
      </c>
      <c r="F7525" s="6">
        <v>152</v>
      </c>
    </row>
    <row r="7526" spans="2:6" x14ac:dyDescent="0.2">
      <c r="B7526" s="6" t="s">
        <v>47861</v>
      </c>
      <c r="C7526" s="6">
        <v>132</v>
      </c>
      <c r="D7526" s="6">
        <v>150</v>
      </c>
      <c r="E7526" s="6">
        <v>151</v>
      </c>
      <c r="F7526" s="6">
        <v>126</v>
      </c>
    </row>
    <row r="7527" spans="2:6" x14ac:dyDescent="0.2">
      <c r="B7527" s="6" t="s">
        <v>47862</v>
      </c>
      <c r="C7527" s="6">
        <v>117</v>
      </c>
      <c r="D7527" s="6">
        <v>133</v>
      </c>
      <c r="E7527" s="6">
        <v>148</v>
      </c>
      <c r="F7527" s="6">
        <v>124</v>
      </c>
    </row>
    <row r="7528" spans="2:6" x14ac:dyDescent="0.2">
      <c r="B7528" s="6" t="s">
        <v>47863</v>
      </c>
      <c r="C7528" s="6">
        <v>112</v>
      </c>
      <c r="D7528" s="6">
        <v>162</v>
      </c>
      <c r="E7528" s="6">
        <v>154</v>
      </c>
      <c r="F7528" s="6">
        <v>154</v>
      </c>
    </row>
    <row r="7529" spans="2:6" x14ac:dyDescent="0.2">
      <c r="B7529" s="6" t="s">
        <v>47864</v>
      </c>
      <c r="C7529" s="6">
        <v>77</v>
      </c>
      <c r="D7529" s="6">
        <v>163</v>
      </c>
      <c r="E7529" s="6">
        <v>173</v>
      </c>
      <c r="F7529" s="6">
        <v>109</v>
      </c>
    </row>
    <row r="7530" spans="2:6" x14ac:dyDescent="0.2">
      <c r="B7530" s="6" t="s">
        <v>47865</v>
      </c>
      <c r="C7530" s="6">
        <v>116</v>
      </c>
      <c r="D7530" s="6">
        <v>92</v>
      </c>
      <c r="E7530" s="6">
        <v>107</v>
      </c>
      <c r="F7530" s="6">
        <v>131</v>
      </c>
    </row>
    <row r="7531" spans="2:6" x14ac:dyDescent="0.2">
      <c r="B7531" s="6" t="s">
        <v>47866</v>
      </c>
      <c r="C7531" s="6">
        <v>158</v>
      </c>
      <c r="D7531" s="6">
        <v>143</v>
      </c>
      <c r="E7531" s="6">
        <v>151</v>
      </c>
      <c r="F7531" s="6">
        <v>129</v>
      </c>
    </row>
    <row r="7532" spans="2:6" x14ac:dyDescent="0.2">
      <c r="B7532" s="6" t="s">
        <v>47867</v>
      </c>
      <c r="C7532" s="6">
        <v>154</v>
      </c>
      <c r="D7532" s="6">
        <v>157</v>
      </c>
      <c r="E7532" s="6">
        <v>153</v>
      </c>
      <c r="F7532" s="6">
        <v>131</v>
      </c>
    </row>
    <row r="7533" spans="2:6" x14ac:dyDescent="0.2">
      <c r="B7533" s="6" t="s">
        <v>47868</v>
      </c>
      <c r="C7533" s="6">
        <v>68</v>
      </c>
      <c r="D7533" s="6">
        <v>122</v>
      </c>
      <c r="E7533" s="6">
        <v>144</v>
      </c>
      <c r="F7533" s="6">
        <v>64</v>
      </c>
    </row>
    <row r="7534" spans="2:6" x14ac:dyDescent="0.2">
      <c r="B7534" s="6" t="s">
        <v>47869</v>
      </c>
      <c r="C7534" s="6">
        <v>112</v>
      </c>
      <c r="D7534" s="6">
        <v>186</v>
      </c>
      <c r="E7534" s="6">
        <v>158</v>
      </c>
      <c r="F7534" s="6">
        <v>161</v>
      </c>
    </row>
    <row r="7535" spans="2:6" x14ac:dyDescent="0.2">
      <c r="B7535" s="6" t="s">
        <v>47870</v>
      </c>
      <c r="C7535" s="6">
        <v>142</v>
      </c>
      <c r="D7535" s="6">
        <v>144</v>
      </c>
      <c r="E7535" s="6">
        <v>130</v>
      </c>
      <c r="F7535" s="6">
        <v>122</v>
      </c>
    </row>
    <row r="7536" spans="2:6" x14ac:dyDescent="0.2">
      <c r="B7536" s="6" t="s">
        <v>47871</v>
      </c>
      <c r="C7536" s="6">
        <v>122</v>
      </c>
      <c r="D7536" s="6">
        <v>158</v>
      </c>
      <c r="E7536" s="6">
        <v>134</v>
      </c>
      <c r="F7536" s="6">
        <v>113</v>
      </c>
    </row>
    <row r="7537" spans="2:6" x14ac:dyDescent="0.2">
      <c r="B7537" s="6" t="s">
        <v>47872</v>
      </c>
      <c r="C7537" s="6">
        <v>143</v>
      </c>
      <c r="D7537" s="6">
        <v>134</v>
      </c>
      <c r="E7537" s="6">
        <v>159</v>
      </c>
      <c r="F7537" s="6">
        <v>113</v>
      </c>
    </row>
    <row r="7538" spans="2:6" x14ac:dyDescent="0.2">
      <c r="B7538" s="6" t="s">
        <v>47873</v>
      </c>
      <c r="C7538" s="6">
        <v>80</v>
      </c>
      <c r="D7538" s="6">
        <v>165</v>
      </c>
      <c r="E7538" s="6">
        <v>180</v>
      </c>
      <c r="F7538" s="6">
        <v>86</v>
      </c>
    </row>
    <row r="7539" spans="2:6" x14ac:dyDescent="0.2">
      <c r="B7539" s="6" t="s">
        <v>47874</v>
      </c>
      <c r="C7539" s="6">
        <v>111</v>
      </c>
      <c r="D7539" s="6">
        <v>190</v>
      </c>
      <c r="E7539" s="6">
        <v>116</v>
      </c>
      <c r="F7539" s="6">
        <v>134</v>
      </c>
    </row>
    <row r="7540" spans="2:6" x14ac:dyDescent="0.2">
      <c r="B7540" s="6" t="s">
        <v>47875</v>
      </c>
      <c r="C7540" s="6">
        <v>111</v>
      </c>
      <c r="D7540" s="6">
        <v>129</v>
      </c>
      <c r="E7540" s="6">
        <v>122</v>
      </c>
      <c r="F7540" s="6">
        <v>107</v>
      </c>
    </row>
    <row r="7541" spans="2:6" x14ac:dyDescent="0.2">
      <c r="B7541" s="6" t="s">
        <v>47876</v>
      </c>
      <c r="C7541" s="6">
        <v>150</v>
      </c>
      <c r="D7541" s="6">
        <v>132</v>
      </c>
      <c r="E7541" s="6">
        <v>152</v>
      </c>
      <c r="F7541" s="6">
        <v>130</v>
      </c>
    </row>
    <row r="7542" spans="2:6" x14ac:dyDescent="0.2">
      <c r="B7542" s="6" t="s">
        <v>47877</v>
      </c>
      <c r="C7542" s="6">
        <v>123</v>
      </c>
      <c r="D7542" s="6">
        <v>98</v>
      </c>
      <c r="E7542" s="6">
        <v>102</v>
      </c>
      <c r="F7542" s="6">
        <v>120</v>
      </c>
    </row>
    <row r="7543" spans="2:6" x14ac:dyDescent="0.2">
      <c r="B7543" s="6" t="s">
        <v>47878</v>
      </c>
      <c r="C7543" s="6">
        <v>119</v>
      </c>
      <c r="D7543" s="6">
        <v>102</v>
      </c>
      <c r="E7543" s="6">
        <v>131</v>
      </c>
      <c r="F7543" s="6">
        <v>170</v>
      </c>
    </row>
    <row r="7544" spans="2:6" x14ac:dyDescent="0.2">
      <c r="B7544" s="6" t="s">
        <v>47879</v>
      </c>
      <c r="C7544" s="6">
        <v>121</v>
      </c>
      <c r="D7544" s="6">
        <v>155</v>
      </c>
      <c r="E7544" s="6">
        <v>150</v>
      </c>
      <c r="F7544" s="6">
        <v>155</v>
      </c>
    </row>
    <row r="7545" spans="2:6" x14ac:dyDescent="0.2">
      <c r="B7545" s="6" t="s">
        <v>47880</v>
      </c>
      <c r="C7545" s="6">
        <v>118</v>
      </c>
      <c r="D7545" s="6">
        <v>104</v>
      </c>
      <c r="E7545" s="6">
        <v>93</v>
      </c>
      <c r="F7545" s="6">
        <v>143</v>
      </c>
    </row>
    <row r="7546" spans="2:6" x14ac:dyDescent="0.2">
      <c r="B7546" s="6" t="s">
        <v>47881</v>
      </c>
      <c r="C7546" s="6">
        <v>134</v>
      </c>
      <c r="D7546" s="6">
        <v>147</v>
      </c>
      <c r="E7546" s="6">
        <v>165</v>
      </c>
      <c r="F7546" s="6">
        <v>121</v>
      </c>
    </row>
    <row r="7547" spans="2:6" x14ac:dyDescent="0.2">
      <c r="B7547" s="6" t="s">
        <v>47882</v>
      </c>
      <c r="C7547" s="6">
        <v>97</v>
      </c>
      <c r="D7547" s="6">
        <v>95</v>
      </c>
      <c r="E7547" s="6">
        <v>111</v>
      </c>
      <c r="F7547" s="6">
        <v>112</v>
      </c>
    </row>
    <row r="7548" spans="2:6" x14ac:dyDescent="0.2">
      <c r="B7548" s="6" t="s">
        <v>47883</v>
      </c>
      <c r="C7548" s="6">
        <v>114</v>
      </c>
      <c r="D7548" s="6">
        <v>135</v>
      </c>
      <c r="E7548" s="6">
        <v>119</v>
      </c>
      <c r="F7548" s="6">
        <v>120</v>
      </c>
    </row>
    <row r="7549" spans="2:6" x14ac:dyDescent="0.2">
      <c r="B7549" s="6" t="s">
        <v>47884</v>
      </c>
      <c r="C7549" s="6">
        <v>126</v>
      </c>
      <c r="D7549" s="6">
        <v>135</v>
      </c>
      <c r="E7549" s="6">
        <v>154</v>
      </c>
      <c r="F7549" s="6">
        <v>148</v>
      </c>
    </row>
    <row r="7550" spans="2:6" x14ac:dyDescent="0.2">
      <c r="B7550" s="6" t="s">
        <v>47885</v>
      </c>
      <c r="C7550" s="6">
        <v>130</v>
      </c>
      <c r="D7550" s="6">
        <v>115</v>
      </c>
      <c r="E7550" s="6">
        <v>114</v>
      </c>
      <c r="F7550" s="6">
        <v>134</v>
      </c>
    </row>
    <row r="7551" spans="2:6" x14ac:dyDescent="0.2">
      <c r="B7551" s="6" t="s">
        <v>47886</v>
      </c>
      <c r="C7551" s="6">
        <v>122</v>
      </c>
      <c r="D7551" s="6">
        <v>148</v>
      </c>
      <c r="E7551" s="6">
        <v>114</v>
      </c>
      <c r="F7551" s="6">
        <v>131</v>
      </c>
    </row>
    <row r="7552" spans="2:6" x14ac:dyDescent="0.2">
      <c r="B7552" s="6" t="s">
        <v>47887</v>
      </c>
      <c r="C7552" s="6">
        <v>144</v>
      </c>
      <c r="D7552" s="6">
        <v>112</v>
      </c>
      <c r="E7552" s="6">
        <v>130</v>
      </c>
      <c r="F7552" s="6">
        <v>110</v>
      </c>
    </row>
    <row r="7553" spans="2:6" x14ac:dyDescent="0.2">
      <c r="B7553" s="6" t="s">
        <v>47888</v>
      </c>
      <c r="C7553" s="6">
        <v>109</v>
      </c>
      <c r="D7553" s="6">
        <v>141</v>
      </c>
      <c r="E7553" s="6">
        <v>129</v>
      </c>
      <c r="F7553" s="6">
        <v>132</v>
      </c>
    </row>
    <row r="7554" spans="2:6" x14ac:dyDescent="0.2">
      <c r="B7554" s="6" t="s">
        <v>47889</v>
      </c>
      <c r="C7554" s="6">
        <v>100</v>
      </c>
      <c r="D7554" s="6">
        <v>109</v>
      </c>
      <c r="E7554" s="6">
        <v>113</v>
      </c>
      <c r="F7554" s="6">
        <v>124</v>
      </c>
    </row>
    <row r="7555" spans="2:6" x14ac:dyDescent="0.2">
      <c r="B7555" s="6" t="s">
        <v>47890</v>
      </c>
      <c r="C7555" s="6">
        <v>101</v>
      </c>
      <c r="D7555" s="6">
        <v>161</v>
      </c>
      <c r="E7555" s="6">
        <v>101</v>
      </c>
      <c r="F7555" s="6">
        <v>115</v>
      </c>
    </row>
    <row r="7556" spans="2:6" x14ac:dyDescent="0.2">
      <c r="B7556" s="6" t="s">
        <v>47891</v>
      </c>
      <c r="C7556" s="6">
        <v>92</v>
      </c>
      <c r="D7556" s="6">
        <v>113</v>
      </c>
      <c r="E7556" s="6">
        <v>150</v>
      </c>
      <c r="F7556" s="6">
        <v>72</v>
      </c>
    </row>
    <row r="7557" spans="2:6" x14ac:dyDescent="0.2">
      <c r="B7557" s="6" t="s">
        <v>47892</v>
      </c>
      <c r="C7557" s="6">
        <v>122</v>
      </c>
      <c r="D7557" s="6">
        <v>142</v>
      </c>
      <c r="E7557" s="6">
        <v>135</v>
      </c>
      <c r="F7557" s="6">
        <v>126</v>
      </c>
    </row>
    <row r="7558" spans="2:6" x14ac:dyDescent="0.2">
      <c r="B7558" s="6" t="s">
        <v>47893</v>
      </c>
      <c r="C7558" s="6">
        <v>110</v>
      </c>
      <c r="D7558" s="6">
        <v>148</v>
      </c>
      <c r="E7558" s="6">
        <v>141</v>
      </c>
      <c r="F7558" s="6">
        <v>88</v>
      </c>
    </row>
    <row r="7559" spans="2:6" x14ac:dyDescent="0.2">
      <c r="B7559" s="6" t="s">
        <v>47894</v>
      </c>
      <c r="C7559" s="6">
        <v>131</v>
      </c>
      <c r="D7559" s="6">
        <v>134</v>
      </c>
      <c r="E7559" s="6">
        <v>114</v>
      </c>
      <c r="F7559" s="6">
        <v>161</v>
      </c>
    </row>
    <row r="7560" spans="2:6" x14ac:dyDescent="0.2">
      <c r="B7560" s="6" t="s">
        <v>47895</v>
      </c>
      <c r="C7560" s="6">
        <v>97</v>
      </c>
      <c r="D7560" s="6">
        <v>142</v>
      </c>
      <c r="E7560" s="6">
        <v>145</v>
      </c>
      <c r="F7560" s="6">
        <v>89</v>
      </c>
    </row>
    <row r="7561" spans="2:6" x14ac:dyDescent="0.2">
      <c r="B7561" s="6" t="s">
        <v>47896</v>
      </c>
      <c r="C7561" s="6">
        <v>121</v>
      </c>
      <c r="D7561" s="6">
        <v>135</v>
      </c>
      <c r="E7561" s="6">
        <v>139</v>
      </c>
      <c r="F7561" s="6">
        <v>175</v>
      </c>
    </row>
    <row r="7562" spans="2:6" x14ac:dyDescent="0.2">
      <c r="B7562" s="6" t="s">
        <v>47897</v>
      </c>
      <c r="C7562" s="6">
        <v>127</v>
      </c>
      <c r="D7562" s="6">
        <v>119</v>
      </c>
      <c r="E7562" s="6">
        <v>129</v>
      </c>
      <c r="F7562" s="6">
        <v>137</v>
      </c>
    </row>
    <row r="7563" spans="2:6" x14ac:dyDescent="0.2">
      <c r="B7563" s="6" t="s">
        <v>47898</v>
      </c>
      <c r="C7563" s="6">
        <v>116</v>
      </c>
      <c r="D7563" s="6">
        <v>106</v>
      </c>
      <c r="E7563" s="6">
        <v>161</v>
      </c>
      <c r="F7563" s="6">
        <v>119</v>
      </c>
    </row>
    <row r="7564" spans="2:6" x14ac:dyDescent="0.2">
      <c r="B7564" s="6" t="s">
        <v>47899</v>
      </c>
      <c r="C7564" s="6">
        <v>105</v>
      </c>
      <c r="D7564" s="6">
        <v>138</v>
      </c>
      <c r="E7564" s="6">
        <v>136</v>
      </c>
      <c r="F7564" s="6">
        <v>131</v>
      </c>
    </row>
    <row r="7565" spans="2:6" x14ac:dyDescent="0.2">
      <c r="B7565" s="6" t="s">
        <v>47900</v>
      </c>
      <c r="C7565" s="6">
        <v>121</v>
      </c>
      <c r="D7565" s="6">
        <v>106</v>
      </c>
      <c r="E7565" s="6">
        <v>154</v>
      </c>
      <c r="F7565" s="6">
        <v>166</v>
      </c>
    </row>
    <row r="7566" spans="2:6" x14ac:dyDescent="0.2">
      <c r="B7566" s="6" t="s">
        <v>47901</v>
      </c>
      <c r="C7566" s="6">
        <v>132</v>
      </c>
      <c r="D7566" s="6">
        <v>96</v>
      </c>
      <c r="E7566" s="6">
        <v>105</v>
      </c>
      <c r="F7566" s="6">
        <v>154</v>
      </c>
    </row>
    <row r="7567" spans="2:6" x14ac:dyDescent="0.2">
      <c r="B7567" s="6" t="s">
        <v>47902</v>
      </c>
      <c r="C7567" s="6">
        <v>117</v>
      </c>
      <c r="D7567" s="6">
        <v>105</v>
      </c>
      <c r="E7567" s="6">
        <v>136</v>
      </c>
      <c r="F7567" s="6">
        <v>154</v>
      </c>
    </row>
    <row r="7568" spans="2:6" x14ac:dyDescent="0.2">
      <c r="B7568" s="6" t="s">
        <v>47903</v>
      </c>
      <c r="C7568" s="6">
        <v>99</v>
      </c>
      <c r="D7568" s="6">
        <v>147</v>
      </c>
      <c r="E7568" s="6">
        <v>129</v>
      </c>
      <c r="F7568" s="6">
        <v>124</v>
      </c>
    </row>
    <row r="7569" spans="2:6" x14ac:dyDescent="0.2">
      <c r="B7569" s="6" t="s">
        <v>47904</v>
      </c>
      <c r="C7569" s="6">
        <v>112</v>
      </c>
      <c r="D7569" s="6">
        <v>104</v>
      </c>
      <c r="E7569" s="6">
        <v>107</v>
      </c>
      <c r="F7569" s="6">
        <v>149</v>
      </c>
    </row>
    <row r="7570" spans="2:6" x14ac:dyDescent="0.2">
      <c r="B7570" s="6" t="s">
        <v>47905</v>
      </c>
      <c r="C7570" s="6">
        <v>124</v>
      </c>
      <c r="D7570" s="6">
        <v>144</v>
      </c>
      <c r="E7570" s="6">
        <v>152</v>
      </c>
      <c r="F7570" s="6">
        <v>102</v>
      </c>
    </row>
    <row r="7571" spans="2:6" x14ac:dyDescent="0.2">
      <c r="B7571" s="6" t="s">
        <v>47906</v>
      </c>
      <c r="C7571" s="6">
        <v>131</v>
      </c>
      <c r="D7571" s="6">
        <v>63</v>
      </c>
      <c r="E7571" s="6">
        <v>70</v>
      </c>
      <c r="F7571" s="6">
        <v>108</v>
      </c>
    </row>
    <row r="7572" spans="2:6" x14ac:dyDescent="0.2">
      <c r="B7572" s="6" t="s">
        <v>47907</v>
      </c>
      <c r="C7572" s="6">
        <v>115</v>
      </c>
      <c r="D7572" s="6">
        <v>105</v>
      </c>
      <c r="E7572" s="6">
        <v>124</v>
      </c>
      <c r="F7572" s="6">
        <v>139</v>
      </c>
    </row>
    <row r="7573" spans="2:6" x14ac:dyDescent="0.2">
      <c r="B7573" s="6" t="s">
        <v>47908</v>
      </c>
      <c r="C7573" s="6">
        <v>102</v>
      </c>
      <c r="D7573" s="6">
        <v>150</v>
      </c>
      <c r="E7573" s="6">
        <v>126</v>
      </c>
      <c r="F7573" s="6">
        <v>92</v>
      </c>
    </row>
    <row r="7574" spans="2:6" x14ac:dyDescent="0.2">
      <c r="B7574" s="6" t="s">
        <v>47909</v>
      </c>
      <c r="C7574" s="6">
        <v>119</v>
      </c>
      <c r="D7574" s="6">
        <v>161</v>
      </c>
      <c r="E7574" s="6">
        <v>186</v>
      </c>
      <c r="F7574" s="6">
        <v>116</v>
      </c>
    </row>
    <row r="7575" spans="2:6" x14ac:dyDescent="0.2">
      <c r="B7575" s="6" t="s">
        <v>47910</v>
      </c>
      <c r="C7575" s="6">
        <v>113</v>
      </c>
      <c r="D7575" s="6">
        <v>121</v>
      </c>
      <c r="E7575" s="6">
        <v>133</v>
      </c>
      <c r="F7575" s="6">
        <v>113</v>
      </c>
    </row>
    <row r="7576" spans="2:6" x14ac:dyDescent="0.2">
      <c r="B7576" s="6" t="s">
        <v>47911</v>
      </c>
      <c r="C7576" s="6">
        <v>123</v>
      </c>
      <c r="D7576" s="6">
        <v>127</v>
      </c>
      <c r="E7576" s="6">
        <v>147</v>
      </c>
      <c r="F7576" s="6">
        <v>146</v>
      </c>
    </row>
    <row r="7577" spans="2:6" x14ac:dyDescent="0.2">
      <c r="B7577" s="6" t="s">
        <v>47912</v>
      </c>
      <c r="C7577" s="6">
        <v>156</v>
      </c>
      <c r="D7577" s="6">
        <v>163</v>
      </c>
      <c r="E7577" s="6">
        <v>142</v>
      </c>
      <c r="F7577" s="6">
        <v>126</v>
      </c>
    </row>
    <row r="7578" spans="2:6" x14ac:dyDescent="0.2">
      <c r="B7578" s="6" t="s">
        <v>47913</v>
      </c>
      <c r="C7578" s="6">
        <v>117</v>
      </c>
      <c r="D7578" s="6">
        <v>210</v>
      </c>
      <c r="E7578" s="6">
        <v>158</v>
      </c>
      <c r="F7578" s="6">
        <v>126</v>
      </c>
    </row>
    <row r="7579" spans="2:6" x14ac:dyDescent="0.2">
      <c r="B7579" s="6" t="s">
        <v>47914</v>
      </c>
      <c r="C7579" s="6">
        <v>104</v>
      </c>
      <c r="D7579" s="6">
        <v>126</v>
      </c>
      <c r="E7579" s="6">
        <v>137</v>
      </c>
      <c r="F7579" s="6">
        <v>124</v>
      </c>
    </row>
    <row r="7580" spans="2:6" x14ac:dyDescent="0.2">
      <c r="B7580" s="6" t="s">
        <v>47915</v>
      </c>
      <c r="C7580" s="6">
        <v>128</v>
      </c>
      <c r="D7580" s="6">
        <v>109</v>
      </c>
      <c r="E7580" s="6">
        <v>118</v>
      </c>
      <c r="F7580" s="6">
        <v>122</v>
      </c>
    </row>
    <row r="7581" spans="2:6" x14ac:dyDescent="0.2">
      <c r="B7581" s="6" t="s">
        <v>47916</v>
      </c>
      <c r="C7581" s="6">
        <v>120</v>
      </c>
      <c r="D7581" s="6">
        <v>136</v>
      </c>
      <c r="E7581" s="6">
        <v>155</v>
      </c>
      <c r="F7581" s="6">
        <v>131</v>
      </c>
    </row>
    <row r="7582" spans="2:6" x14ac:dyDescent="0.2">
      <c r="B7582" s="6" t="s">
        <v>47917</v>
      </c>
      <c r="C7582" s="6">
        <v>86</v>
      </c>
      <c r="D7582" s="6">
        <v>135</v>
      </c>
      <c r="E7582" s="6">
        <v>113</v>
      </c>
      <c r="F7582" s="6">
        <v>115</v>
      </c>
    </row>
    <row r="7583" spans="2:6" x14ac:dyDescent="0.2">
      <c r="B7583" s="6" t="s">
        <v>47918</v>
      </c>
      <c r="C7583" s="6">
        <v>109</v>
      </c>
      <c r="D7583" s="6">
        <v>77</v>
      </c>
      <c r="E7583" s="6">
        <v>79</v>
      </c>
      <c r="F7583" s="6">
        <v>122</v>
      </c>
    </row>
    <row r="7584" spans="2:6" x14ac:dyDescent="0.2">
      <c r="B7584" s="6" t="s">
        <v>47919</v>
      </c>
      <c r="C7584" s="6">
        <v>125</v>
      </c>
      <c r="D7584" s="6">
        <v>140</v>
      </c>
      <c r="E7584" s="6">
        <v>142</v>
      </c>
      <c r="F7584" s="6">
        <v>114</v>
      </c>
    </row>
    <row r="7585" spans="2:6" x14ac:dyDescent="0.2">
      <c r="B7585" s="6" t="s">
        <v>47920</v>
      </c>
      <c r="C7585" s="6">
        <v>105</v>
      </c>
      <c r="D7585" s="6">
        <v>116</v>
      </c>
      <c r="E7585" s="6">
        <v>111</v>
      </c>
      <c r="F7585" s="6">
        <v>108</v>
      </c>
    </row>
    <row r="7586" spans="2:6" x14ac:dyDescent="0.2">
      <c r="B7586" s="6" t="s">
        <v>47921</v>
      </c>
      <c r="C7586" s="6">
        <v>125</v>
      </c>
      <c r="D7586" s="6">
        <v>143</v>
      </c>
      <c r="E7586" s="6">
        <v>141</v>
      </c>
      <c r="F7586" s="6">
        <v>122</v>
      </c>
    </row>
    <row r="7587" spans="2:6" x14ac:dyDescent="0.2">
      <c r="B7587" s="6" t="s">
        <v>47922</v>
      </c>
      <c r="C7587" s="6">
        <v>106</v>
      </c>
      <c r="D7587" s="6">
        <v>189</v>
      </c>
      <c r="E7587" s="6">
        <v>155</v>
      </c>
      <c r="F7587" s="6">
        <v>115</v>
      </c>
    </row>
    <row r="7588" spans="2:6" x14ac:dyDescent="0.2">
      <c r="B7588" s="6" t="s">
        <v>47923</v>
      </c>
      <c r="C7588" s="6">
        <v>109</v>
      </c>
      <c r="D7588" s="6">
        <v>132</v>
      </c>
      <c r="E7588" s="6">
        <v>132</v>
      </c>
      <c r="F7588" s="6">
        <v>132</v>
      </c>
    </row>
    <row r="7589" spans="2:6" x14ac:dyDescent="0.2">
      <c r="B7589" s="6" t="s">
        <v>47924</v>
      </c>
      <c r="C7589" s="6">
        <v>123</v>
      </c>
      <c r="D7589" s="6">
        <v>132</v>
      </c>
      <c r="E7589" s="6">
        <v>161</v>
      </c>
      <c r="F7589" s="6">
        <v>98</v>
      </c>
    </row>
    <row r="7590" spans="2:6" x14ac:dyDescent="0.2">
      <c r="B7590" s="6" t="s">
        <v>47925</v>
      </c>
      <c r="C7590" s="6">
        <v>148</v>
      </c>
      <c r="D7590" s="6">
        <v>191</v>
      </c>
      <c r="E7590" s="6">
        <v>170</v>
      </c>
      <c r="F7590" s="6">
        <v>141</v>
      </c>
    </row>
    <row r="7591" spans="2:6" x14ac:dyDescent="0.2">
      <c r="B7591" s="6" t="s">
        <v>47926</v>
      </c>
      <c r="C7591" s="6">
        <v>106</v>
      </c>
      <c r="D7591" s="6">
        <v>121</v>
      </c>
      <c r="E7591" s="6">
        <v>123</v>
      </c>
      <c r="F7591" s="6">
        <v>143</v>
      </c>
    </row>
    <row r="7592" spans="2:6" x14ac:dyDescent="0.2">
      <c r="B7592" s="6" t="s">
        <v>47927</v>
      </c>
      <c r="C7592" s="6">
        <v>135</v>
      </c>
      <c r="D7592" s="6">
        <v>66</v>
      </c>
      <c r="E7592" s="6">
        <v>79</v>
      </c>
      <c r="F7592" s="6">
        <v>158</v>
      </c>
    </row>
    <row r="7593" spans="2:6" x14ac:dyDescent="0.2">
      <c r="B7593" s="6" t="s">
        <v>47928</v>
      </c>
      <c r="C7593" s="6">
        <v>108</v>
      </c>
      <c r="D7593" s="6">
        <v>180</v>
      </c>
      <c r="E7593" s="6">
        <v>200</v>
      </c>
      <c r="F7593" s="6">
        <v>116</v>
      </c>
    </row>
    <row r="7594" spans="2:6" x14ac:dyDescent="0.2">
      <c r="B7594" s="6" t="s">
        <v>47929</v>
      </c>
      <c r="C7594" s="6">
        <v>140</v>
      </c>
      <c r="D7594" s="6">
        <v>119</v>
      </c>
      <c r="E7594" s="6">
        <v>103</v>
      </c>
      <c r="F7594" s="6">
        <v>165</v>
      </c>
    </row>
    <row r="7595" spans="2:6" x14ac:dyDescent="0.2">
      <c r="B7595" s="6" t="s">
        <v>47930</v>
      </c>
      <c r="C7595" s="6">
        <v>118</v>
      </c>
      <c r="D7595" s="6">
        <v>133</v>
      </c>
      <c r="E7595" s="6">
        <v>112</v>
      </c>
      <c r="F7595" s="6">
        <v>117</v>
      </c>
    </row>
    <row r="7596" spans="2:6" x14ac:dyDescent="0.2">
      <c r="B7596" s="6" t="s">
        <v>47931</v>
      </c>
      <c r="C7596" s="6">
        <v>125</v>
      </c>
      <c r="D7596" s="6">
        <v>141</v>
      </c>
      <c r="E7596" s="6">
        <v>140</v>
      </c>
      <c r="F7596" s="6">
        <v>136</v>
      </c>
    </row>
    <row r="7597" spans="2:6" x14ac:dyDescent="0.2">
      <c r="B7597" s="6" t="s">
        <v>47932</v>
      </c>
      <c r="C7597" s="6">
        <v>146</v>
      </c>
      <c r="D7597" s="6">
        <v>107</v>
      </c>
      <c r="E7597" s="6">
        <v>103</v>
      </c>
      <c r="F7597" s="6">
        <v>140</v>
      </c>
    </row>
    <row r="7598" spans="2:6" x14ac:dyDescent="0.2">
      <c r="B7598" s="6" t="s">
        <v>47933</v>
      </c>
      <c r="C7598" s="6">
        <v>121</v>
      </c>
      <c r="D7598" s="6">
        <v>138</v>
      </c>
      <c r="E7598" s="6">
        <v>122</v>
      </c>
      <c r="F7598" s="6">
        <v>144</v>
      </c>
    </row>
    <row r="7599" spans="2:6" x14ac:dyDescent="0.2">
      <c r="B7599" s="6" t="s">
        <v>47934</v>
      </c>
      <c r="C7599" s="6">
        <v>119</v>
      </c>
      <c r="D7599" s="6">
        <v>108</v>
      </c>
      <c r="E7599" s="6">
        <v>165</v>
      </c>
      <c r="F7599" s="6">
        <v>118</v>
      </c>
    </row>
    <row r="7600" spans="2:6" x14ac:dyDescent="0.2">
      <c r="B7600" s="6" t="s">
        <v>47935</v>
      </c>
      <c r="C7600" s="6">
        <v>56</v>
      </c>
      <c r="D7600" s="6">
        <v>146</v>
      </c>
      <c r="E7600" s="6">
        <v>137</v>
      </c>
      <c r="F7600" s="6">
        <v>48</v>
      </c>
    </row>
    <row r="7601" spans="2:6" x14ac:dyDescent="0.2">
      <c r="B7601" s="6" t="s">
        <v>47936</v>
      </c>
      <c r="C7601" s="6">
        <v>123</v>
      </c>
      <c r="D7601" s="6">
        <v>115</v>
      </c>
      <c r="E7601" s="6">
        <v>78</v>
      </c>
      <c r="F7601" s="6">
        <v>159</v>
      </c>
    </row>
    <row r="7602" spans="2:6" x14ac:dyDescent="0.2">
      <c r="B7602" s="6" t="s">
        <v>47937</v>
      </c>
      <c r="C7602" s="6">
        <v>160</v>
      </c>
      <c r="D7602" s="6">
        <v>156</v>
      </c>
      <c r="E7602" s="6">
        <v>166</v>
      </c>
      <c r="F7602" s="6">
        <v>157</v>
      </c>
    </row>
    <row r="7603" spans="2:6" x14ac:dyDescent="0.2">
      <c r="B7603" s="6" t="s">
        <v>47938</v>
      </c>
      <c r="C7603" s="6">
        <v>113</v>
      </c>
      <c r="D7603" s="6">
        <v>134</v>
      </c>
      <c r="E7603" s="6">
        <v>137</v>
      </c>
      <c r="F7603" s="6">
        <v>137</v>
      </c>
    </row>
    <row r="7604" spans="2:6" x14ac:dyDescent="0.2">
      <c r="B7604" s="6" t="s">
        <v>47939</v>
      </c>
      <c r="C7604" s="6">
        <v>81</v>
      </c>
      <c r="D7604" s="6">
        <v>167</v>
      </c>
      <c r="E7604" s="6">
        <v>101</v>
      </c>
      <c r="F7604" s="6">
        <v>131</v>
      </c>
    </row>
    <row r="7605" spans="2:6" x14ac:dyDescent="0.2">
      <c r="B7605" s="6" t="s">
        <v>47940</v>
      </c>
      <c r="C7605" s="6">
        <v>72</v>
      </c>
      <c r="D7605" s="6">
        <v>128</v>
      </c>
      <c r="E7605" s="6">
        <v>92</v>
      </c>
      <c r="F7605" s="6">
        <v>162</v>
      </c>
    </row>
    <row r="7606" spans="2:6" x14ac:dyDescent="0.2">
      <c r="B7606" s="6" t="s">
        <v>47941</v>
      </c>
      <c r="C7606" s="6">
        <v>94</v>
      </c>
      <c r="D7606" s="6">
        <v>201</v>
      </c>
      <c r="E7606" s="6">
        <v>116</v>
      </c>
      <c r="F7606" s="6">
        <v>168</v>
      </c>
    </row>
    <row r="7607" spans="2:6" x14ac:dyDescent="0.2">
      <c r="B7607" s="6" t="s">
        <v>47942</v>
      </c>
      <c r="C7607" s="6">
        <v>101</v>
      </c>
      <c r="D7607" s="6">
        <v>147</v>
      </c>
      <c r="E7607" s="6">
        <v>128</v>
      </c>
      <c r="F7607" s="6">
        <v>190</v>
      </c>
    </row>
    <row r="7608" spans="2:6" x14ac:dyDescent="0.2">
      <c r="B7608" s="6" t="s">
        <v>47943</v>
      </c>
      <c r="C7608" s="6">
        <v>90</v>
      </c>
      <c r="D7608" s="6">
        <v>140</v>
      </c>
      <c r="E7608" s="6">
        <v>97</v>
      </c>
      <c r="F7608" s="6">
        <v>164</v>
      </c>
    </row>
    <row r="7609" spans="2:6" x14ac:dyDescent="0.2">
      <c r="B7609" s="6" t="s">
        <v>47944</v>
      </c>
      <c r="C7609" s="6">
        <v>91</v>
      </c>
      <c r="D7609" s="6">
        <v>123</v>
      </c>
      <c r="E7609" s="6">
        <v>82</v>
      </c>
      <c r="F7609" s="6">
        <v>181</v>
      </c>
    </row>
    <row r="7610" spans="2:6" x14ac:dyDescent="0.2">
      <c r="B7610" s="6" t="s">
        <v>47945</v>
      </c>
      <c r="C7610" s="6">
        <v>84</v>
      </c>
      <c r="D7610" s="6">
        <v>185</v>
      </c>
      <c r="E7610" s="6">
        <v>137</v>
      </c>
      <c r="F7610" s="6">
        <v>104</v>
      </c>
    </row>
    <row r="7611" spans="2:6" x14ac:dyDescent="0.2">
      <c r="B7611" s="6" t="s">
        <v>47946</v>
      </c>
      <c r="C7611" s="6">
        <v>52</v>
      </c>
      <c r="D7611" s="6">
        <v>170</v>
      </c>
      <c r="E7611" s="6">
        <v>110</v>
      </c>
      <c r="F7611" s="6">
        <v>173</v>
      </c>
    </row>
    <row r="7612" spans="2:6" x14ac:dyDescent="0.2">
      <c r="B7612" s="6" t="s">
        <v>47947</v>
      </c>
      <c r="C7612" s="6">
        <v>88</v>
      </c>
      <c r="D7612" s="6">
        <v>146</v>
      </c>
      <c r="E7612" s="6">
        <v>91</v>
      </c>
      <c r="F7612" s="6">
        <v>151</v>
      </c>
    </row>
    <row r="7613" spans="2:6" x14ac:dyDescent="0.2">
      <c r="B7613" s="6" t="s">
        <v>47948</v>
      </c>
      <c r="C7613" s="6">
        <v>86</v>
      </c>
      <c r="D7613" s="6">
        <v>156</v>
      </c>
      <c r="E7613" s="6">
        <v>117</v>
      </c>
      <c r="F7613" s="6">
        <v>176</v>
      </c>
    </row>
    <row r="7614" spans="2:6" x14ac:dyDescent="0.2">
      <c r="B7614" s="6" t="s">
        <v>47949</v>
      </c>
      <c r="C7614" s="6">
        <v>111</v>
      </c>
      <c r="D7614" s="6">
        <v>174</v>
      </c>
      <c r="E7614" s="6">
        <v>127</v>
      </c>
      <c r="F7614" s="6">
        <v>190</v>
      </c>
    </row>
    <row r="7615" spans="2:6" x14ac:dyDescent="0.2">
      <c r="B7615" s="6" t="s">
        <v>47950</v>
      </c>
      <c r="C7615" s="6">
        <v>90</v>
      </c>
      <c r="D7615" s="6">
        <v>149</v>
      </c>
      <c r="E7615" s="6">
        <v>86</v>
      </c>
      <c r="F7615" s="6">
        <v>195</v>
      </c>
    </row>
    <row r="7616" spans="2:6" x14ac:dyDescent="0.2">
      <c r="B7616" s="6" t="s">
        <v>47951</v>
      </c>
      <c r="C7616" s="6">
        <v>75</v>
      </c>
      <c r="D7616" s="6">
        <v>144</v>
      </c>
      <c r="E7616" s="6">
        <v>89</v>
      </c>
      <c r="F7616" s="6">
        <v>136</v>
      </c>
    </row>
    <row r="7617" spans="2:6" x14ac:dyDescent="0.2">
      <c r="B7617" s="6" t="s">
        <v>47952</v>
      </c>
      <c r="C7617" s="6">
        <v>87</v>
      </c>
      <c r="D7617" s="6">
        <v>197</v>
      </c>
      <c r="E7617" s="6">
        <v>153</v>
      </c>
      <c r="F7617" s="6">
        <v>167</v>
      </c>
    </row>
    <row r="7618" spans="2:6" x14ac:dyDescent="0.2">
      <c r="B7618" s="6" t="s">
        <v>47953</v>
      </c>
      <c r="C7618" s="6">
        <v>97</v>
      </c>
      <c r="D7618" s="6">
        <v>116</v>
      </c>
      <c r="E7618" s="6">
        <v>78</v>
      </c>
      <c r="F7618" s="6">
        <v>136</v>
      </c>
    </row>
    <row r="7619" spans="2:6" x14ac:dyDescent="0.2">
      <c r="B7619" s="6" t="s">
        <v>47954</v>
      </c>
      <c r="C7619" s="6">
        <v>86</v>
      </c>
      <c r="D7619" s="6">
        <v>154</v>
      </c>
      <c r="E7619" s="6">
        <v>98</v>
      </c>
      <c r="F7619" s="6">
        <v>206</v>
      </c>
    </row>
    <row r="7620" spans="2:6" x14ac:dyDescent="0.2">
      <c r="B7620" s="6" t="s">
        <v>47955</v>
      </c>
      <c r="C7620" s="6">
        <v>90</v>
      </c>
      <c r="D7620" s="6">
        <v>154</v>
      </c>
      <c r="E7620" s="6">
        <v>81</v>
      </c>
      <c r="F7620" s="6">
        <v>120</v>
      </c>
    </row>
    <row r="7621" spans="2:6" x14ac:dyDescent="0.2">
      <c r="B7621" s="6" t="s">
        <v>47956</v>
      </c>
      <c r="C7621" s="6">
        <v>59</v>
      </c>
      <c r="D7621" s="6">
        <v>123</v>
      </c>
      <c r="E7621" s="6">
        <v>74</v>
      </c>
      <c r="F7621" s="6">
        <v>125</v>
      </c>
    </row>
    <row r="7622" spans="2:6" x14ac:dyDescent="0.2">
      <c r="B7622" s="6" t="s">
        <v>47957</v>
      </c>
      <c r="C7622" s="6">
        <v>63</v>
      </c>
      <c r="D7622" s="6">
        <v>188</v>
      </c>
      <c r="E7622" s="6">
        <v>105</v>
      </c>
      <c r="F7622" s="6">
        <v>96</v>
      </c>
    </row>
    <row r="7623" spans="2:6" x14ac:dyDescent="0.2">
      <c r="B7623" s="6" t="s">
        <v>47958</v>
      </c>
      <c r="C7623" s="6">
        <v>118</v>
      </c>
      <c r="D7623" s="6">
        <v>171</v>
      </c>
      <c r="E7623" s="6">
        <v>148</v>
      </c>
      <c r="F7623" s="6">
        <v>150</v>
      </c>
    </row>
    <row r="7624" spans="2:6" x14ac:dyDescent="0.2">
      <c r="B7624" s="6" t="s">
        <v>47959</v>
      </c>
      <c r="C7624" s="6">
        <v>72</v>
      </c>
      <c r="D7624" s="6">
        <v>158</v>
      </c>
      <c r="E7624" s="6">
        <v>109</v>
      </c>
      <c r="F7624" s="6">
        <v>124</v>
      </c>
    </row>
    <row r="7625" spans="2:6" x14ac:dyDescent="0.2">
      <c r="B7625" s="6" t="s">
        <v>47960</v>
      </c>
      <c r="C7625" s="6">
        <v>106</v>
      </c>
      <c r="D7625" s="6">
        <v>174</v>
      </c>
      <c r="E7625" s="6">
        <v>136</v>
      </c>
      <c r="F7625" s="6">
        <v>196</v>
      </c>
    </row>
    <row r="7626" spans="2:6" x14ac:dyDescent="0.2">
      <c r="B7626" s="6" t="s">
        <v>47961</v>
      </c>
      <c r="C7626" s="6">
        <v>72</v>
      </c>
      <c r="D7626" s="6">
        <v>136</v>
      </c>
      <c r="E7626" s="6">
        <v>81</v>
      </c>
      <c r="F7626" s="6">
        <v>122</v>
      </c>
    </row>
    <row r="7627" spans="2:6" x14ac:dyDescent="0.2">
      <c r="B7627" s="6" t="s">
        <v>47962</v>
      </c>
      <c r="C7627" s="6">
        <v>109</v>
      </c>
      <c r="D7627" s="6">
        <v>125</v>
      </c>
      <c r="E7627" s="6">
        <v>96</v>
      </c>
      <c r="F7627" s="6">
        <v>148</v>
      </c>
    </row>
    <row r="7628" spans="2:6" x14ac:dyDescent="0.2">
      <c r="B7628" s="6" t="s">
        <v>47963</v>
      </c>
      <c r="C7628" s="6">
        <v>115</v>
      </c>
      <c r="D7628" s="6">
        <v>206</v>
      </c>
      <c r="E7628" s="6">
        <v>151</v>
      </c>
      <c r="F7628" s="6">
        <v>161</v>
      </c>
    </row>
    <row r="7629" spans="2:6" x14ac:dyDescent="0.2">
      <c r="B7629" s="6" t="s">
        <v>47964</v>
      </c>
      <c r="C7629" s="6">
        <v>75</v>
      </c>
      <c r="D7629" s="6">
        <v>206</v>
      </c>
      <c r="E7629" s="6">
        <v>154</v>
      </c>
      <c r="F7629" s="6">
        <v>129</v>
      </c>
    </row>
    <row r="7630" spans="2:6" x14ac:dyDescent="0.2">
      <c r="B7630" s="6" t="s">
        <v>47965</v>
      </c>
      <c r="C7630" s="6">
        <v>89</v>
      </c>
      <c r="D7630" s="6">
        <v>120</v>
      </c>
      <c r="E7630" s="6">
        <v>70</v>
      </c>
      <c r="F7630" s="6">
        <v>99</v>
      </c>
    </row>
    <row r="7631" spans="2:6" x14ac:dyDescent="0.2">
      <c r="B7631" s="6" t="s">
        <v>47966</v>
      </c>
      <c r="C7631" s="6">
        <v>96</v>
      </c>
      <c r="D7631" s="6">
        <v>189</v>
      </c>
      <c r="E7631" s="6">
        <v>116</v>
      </c>
      <c r="F7631" s="6">
        <v>190</v>
      </c>
    </row>
    <row r="7632" spans="2:6" x14ac:dyDescent="0.2">
      <c r="B7632" s="6" t="s">
        <v>47967</v>
      </c>
      <c r="C7632" s="6">
        <v>94</v>
      </c>
      <c r="D7632" s="6">
        <v>168</v>
      </c>
      <c r="E7632" s="6">
        <v>132</v>
      </c>
      <c r="F7632" s="6">
        <v>164</v>
      </c>
    </row>
    <row r="7633" spans="2:6" x14ac:dyDescent="0.2">
      <c r="B7633" s="6" t="s">
        <v>47968</v>
      </c>
      <c r="C7633" s="6">
        <v>55</v>
      </c>
      <c r="D7633" s="6">
        <v>154</v>
      </c>
      <c r="E7633" s="6">
        <v>94</v>
      </c>
      <c r="F7633" s="6">
        <v>126</v>
      </c>
    </row>
    <row r="7634" spans="2:6" x14ac:dyDescent="0.2">
      <c r="B7634" s="6" t="s">
        <v>47969</v>
      </c>
      <c r="C7634" s="6">
        <v>105</v>
      </c>
      <c r="D7634" s="6">
        <v>214</v>
      </c>
      <c r="E7634" s="6">
        <v>127</v>
      </c>
      <c r="F7634" s="6">
        <v>150</v>
      </c>
    </row>
    <row r="7635" spans="2:6" x14ac:dyDescent="0.2">
      <c r="B7635" s="6" t="s">
        <v>47970</v>
      </c>
      <c r="C7635" s="6">
        <v>91</v>
      </c>
      <c r="D7635" s="6">
        <v>143</v>
      </c>
      <c r="E7635" s="6">
        <v>103</v>
      </c>
      <c r="F7635" s="6">
        <v>112</v>
      </c>
    </row>
    <row r="7636" spans="2:6" x14ac:dyDescent="0.2">
      <c r="B7636" s="6" t="s">
        <v>47971</v>
      </c>
      <c r="C7636" s="6">
        <v>86</v>
      </c>
      <c r="D7636" s="6">
        <v>140</v>
      </c>
      <c r="E7636" s="6">
        <v>96</v>
      </c>
      <c r="F7636" s="6">
        <v>144</v>
      </c>
    </row>
    <row r="7637" spans="2:6" x14ac:dyDescent="0.2">
      <c r="B7637" s="6" t="s">
        <v>47972</v>
      </c>
      <c r="C7637" s="6">
        <v>78</v>
      </c>
      <c r="D7637" s="6">
        <v>176</v>
      </c>
      <c r="E7637" s="6">
        <v>120</v>
      </c>
      <c r="F7637" s="6">
        <v>163</v>
      </c>
    </row>
    <row r="7638" spans="2:6" x14ac:dyDescent="0.2">
      <c r="B7638" s="6" t="s">
        <v>47973</v>
      </c>
      <c r="C7638" s="6">
        <v>45</v>
      </c>
      <c r="D7638" s="6">
        <v>217</v>
      </c>
      <c r="E7638" s="6">
        <v>131</v>
      </c>
      <c r="F7638" s="6">
        <v>113</v>
      </c>
    </row>
    <row r="7639" spans="2:6" x14ac:dyDescent="0.2">
      <c r="B7639" s="6" t="s">
        <v>47974</v>
      </c>
      <c r="C7639" s="6">
        <v>81</v>
      </c>
      <c r="D7639" s="6">
        <v>161</v>
      </c>
      <c r="E7639" s="6">
        <v>75</v>
      </c>
      <c r="F7639" s="6">
        <v>144</v>
      </c>
    </row>
    <row r="7640" spans="2:6" x14ac:dyDescent="0.2">
      <c r="B7640" s="6" t="s">
        <v>47975</v>
      </c>
      <c r="C7640" s="6">
        <v>82</v>
      </c>
      <c r="D7640" s="6">
        <v>175</v>
      </c>
      <c r="E7640" s="6">
        <v>110</v>
      </c>
      <c r="F7640" s="6">
        <v>140</v>
      </c>
    </row>
    <row r="7641" spans="2:6" x14ac:dyDescent="0.2">
      <c r="B7641" s="6" t="s">
        <v>47976</v>
      </c>
      <c r="C7641" s="6">
        <v>106</v>
      </c>
      <c r="D7641" s="6">
        <v>150</v>
      </c>
      <c r="E7641" s="6">
        <v>103</v>
      </c>
      <c r="F7641" s="6">
        <v>156</v>
      </c>
    </row>
    <row r="7642" spans="2:6" x14ac:dyDescent="0.2">
      <c r="B7642" s="6" t="s">
        <v>47977</v>
      </c>
      <c r="C7642" s="6">
        <v>73</v>
      </c>
      <c r="D7642" s="6">
        <v>117</v>
      </c>
      <c r="E7642" s="6">
        <v>66</v>
      </c>
      <c r="F7642" s="6">
        <v>128</v>
      </c>
    </row>
    <row r="7643" spans="2:6" x14ac:dyDescent="0.2">
      <c r="B7643" s="6" t="s">
        <v>47978</v>
      </c>
      <c r="C7643" s="6">
        <v>108</v>
      </c>
      <c r="D7643" s="6">
        <v>141</v>
      </c>
      <c r="E7643" s="6">
        <v>113</v>
      </c>
      <c r="F7643" s="6">
        <v>174</v>
      </c>
    </row>
    <row r="7644" spans="2:6" x14ac:dyDescent="0.2">
      <c r="B7644" s="6" t="s">
        <v>47979</v>
      </c>
      <c r="C7644" s="6">
        <v>84</v>
      </c>
      <c r="D7644" s="6">
        <v>204</v>
      </c>
      <c r="E7644" s="6">
        <v>104</v>
      </c>
      <c r="F7644" s="6">
        <v>179</v>
      </c>
    </row>
    <row r="7645" spans="2:6" x14ac:dyDescent="0.2">
      <c r="B7645" s="6" t="s">
        <v>47980</v>
      </c>
      <c r="C7645" s="6">
        <v>105</v>
      </c>
      <c r="D7645" s="6">
        <v>115</v>
      </c>
      <c r="E7645" s="6">
        <v>72</v>
      </c>
      <c r="F7645" s="6">
        <v>168</v>
      </c>
    </row>
    <row r="7646" spans="2:6" x14ac:dyDescent="0.2">
      <c r="B7646" s="6" t="s">
        <v>47981</v>
      </c>
      <c r="C7646" s="6">
        <v>98</v>
      </c>
      <c r="D7646" s="6">
        <v>209</v>
      </c>
      <c r="E7646" s="6">
        <v>110</v>
      </c>
      <c r="F7646" s="6">
        <v>153</v>
      </c>
    </row>
    <row r="7647" spans="2:6" x14ac:dyDescent="0.2">
      <c r="B7647" s="6" t="s">
        <v>47982</v>
      </c>
      <c r="C7647" s="6">
        <v>67</v>
      </c>
      <c r="D7647" s="6">
        <v>95</v>
      </c>
      <c r="E7647" s="6">
        <v>104</v>
      </c>
      <c r="F7647" s="6">
        <v>133</v>
      </c>
    </row>
    <row r="7648" spans="2:6" x14ac:dyDescent="0.2">
      <c r="B7648" s="6" t="s">
        <v>47983</v>
      </c>
      <c r="C7648" s="6">
        <v>118</v>
      </c>
      <c r="D7648" s="6">
        <v>171</v>
      </c>
      <c r="E7648" s="6">
        <v>130</v>
      </c>
      <c r="F7648" s="6">
        <v>133</v>
      </c>
    </row>
    <row r="7649" spans="2:6" x14ac:dyDescent="0.2">
      <c r="B7649" s="6" t="s">
        <v>47984</v>
      </c>
      <c r="C7649" s="6">
        <v>81</v>
      </c>
      <c r="D7649" s="6">
        <v>182</v>
      </c>
      <c r="E7649" s="6">
        <v>144</v>
      </c>
      <c r="F7649" s="6">
        <v>164</v>
      </c>
    </row>
    <row r="7650" spans="2:6" x14ac:dyDescent="0.2">
      <c r="B7650" s="6" t="s">
        <v>47985</v>
      </c>
      <c r="C7650" s="6">
        <v>89</v>
      </c>
      <c r="D7650" s="6">
        <v>150</v>
      </c>
      <c r="E7650" s="6">
        <v>85</v>
      </c>
      <c r="F7650" s="6">
        <v>140</v>
      </c>
    </row>
    <row r="7651" spans="2:6" x14ac:dyDescent="0.2">
      <c r="B7651" s="6" t="s">
        <v>47986</v>
      </c>
      <c r="C7651" s="6">
        <v>90</v>
      </c>
      <c r="D7651" s="6">
        <v>165</v>
      </c>
      <c r="E7651" s="6">
        <v>108</v>
      </c>
      <c r="F7651" s="6">
        <v>152</v>
      </c>
    </row>
    <row r="7652" spans="2:6" x14ac:dyDescent="0.2">
      <c r="B7652" s="6" t="s">
        <v>47987</v>
      </c>
      <c r="C7652" s="6">
        <v>103</v>
      </c>
      <c r="D7652" s="6">
        <v>132</v>
      </c>
      <c r="E7652" s="6">
        <v>99</v>
      </c>
      <c r="F7652" s="6">
        <v>162</v>
      </c>
    </row>
    <row r="7653" spans="2:6" x14ac:dyDescent="0.2">
      <c r="B7653" s="6" t="s">
        <v>47988</v>
      </c>
      <c r="C7653" s="6">
        <v>92</v>
      </c>
      <c r="D7653" s="6">
        <v>175</v>
      </c>
      <c r="E7653" s="6">
        <v>113</v>
      </c>
      <c r="F7653" s="6">
        <v>139</v>
      </c>
    </row>
    <row r="7654" spans="2:6" x14ac:dyDescent="0.2">
      <c r="B7654" s="6" t="s">
        <v>47989</v>
      </c>
      <c r="C7654" s="6">
        <v>96</v>
      </c>
      <c r="D7654" s="6">
        <v>94</v>
      </c>
      <c r="E7654" s="6">
        <v>77</v>
      </c>
      <c r="F7654" s="6">
        <v>140</v>
      </c>
    </row>
    <row r="7655" spans="2:6" x14ac:dyDescent="0.2">
      <c r="B7655" s="6" t="s">
        <v>47990</v>
      </c>
      <c r="C7655" s="6">
        <v>89</v>
      </c>
      <c r="D7655" s="6">
        <v>128</v>
      </c>
      <c r="E7655" s="6">
        <v>99</v>
      </c>
      <c r="F7655" s="6">
        <v>134</v>
      </c>
    </row>
    <row r="7656" spans="2:6" x14ac:dyDescent="0.2">
      <c r="B7656" s="6" t="s">
        <v>47991</v>
      </c>
      <c r="C7656" s="6">
        <v>72</v>
      </c>
      <c r="D7656" s="6">
        <v>195</v>
      </c>
      <c r="E7656" s="6">
        <v>125</v>
      </c>
      <c r="F7656" s="6">
        <v>156</v>
      </c>
    </row>
    <row r="7657" spans="2:6" x14ac:dyDescent="0.2">
      <c r="B7657" s="6" t="s">
        <v>47992</v>
      </c>
      <c r="C7657" s="6">
        <v>90</v>
      </c>
      <c r="D7657" s="6">
        <v>213</v>
      </c>
      <c r="E7657" s="6">
        <v>113</v>
      </c>
      <c r="F7657" s="6">
        <v>127</v>
      </c>
    </row>
    <row r="7658" spans="2:6" x14ac:dyDescent="0.2">
      <c r="B7658" s="6" t="s">
        <v>47993</v>
      </c>
      <c r="C7658" s="6">
        <v>50</v>
      </c>
      <c r="D7658" s="6">
        <v>139</v>
      </c>
      <c r="E7658" s="6">
        <v>87</v>
      </c>
      <c r="F7658" s="6">
        <v>103</v>
      </c>
    </row>
    <row r="7659" spans="2:6" x14ac:dyDescent="0.2">
      <c r="B7659" s="6" t="s">
        <v>47994</v>
      </c>
      <c r="C7659" s="6">
        <v>104</v>
      </c>
      <c r="D7659" s="6">
        <v>136</v>
      </c>
      <c r="E7659" s="6">
        <v>84</v>
      </c>
      <c r="F7659" s="6">
        <v>179</v>
      </c>
    </row>
    <row r="7660" spans="2:6" x14ac:dyDescent="0.2">
      <c r="B7660" s="6" t="s">
        <v>47995</v>
      </c>
      <c r="C7660" s="6">
        <v>62</v>
      </c>
      <c r="D7660" s="6">
        <v>138</v>
      </c>
      <c r="E7660" s="6">
        <v>99</v>
      </c>
      <c r="F7660" s="6">
        <v>117</v>
      </c>
    </row>
    <row r="7661" spans="2:6" x14ac:dyDescent="0.2">
      <c r="B7661" s="6" t="s">
        <v>47996</v>
      </c>
      <c r="C7661" s="6">
        <v>112</v>
      </c>
      <c r="D7661" s="6">
        <v>141</v>
      </c>
      <c r="E7661" s="6">
        <v>92</v>
      </c>
      <c r="F7661" s="6">
        <v>190</v>
      </c>
    </row>
    <row r="7662" spans="2:6" x14ac:dyDescent="0.2">
      <c r="B7662" s="6" t="s">
        <v>47997</v>
      </c>
      <c r="C7662" s="6">
        <v>103</v>
      </c>
      <c r="D7662" s="6">
        <v>141</v>
      </c>
      <c r="E7662" s="6">
        <v>92</v>
      </c>
      <c r="F7662" s="6">
        <v>179</v>
      </c>
    </row>
    <row r="7663" spans="2:6" x14ac:dyDescent="0.2">
      <c r="B7663" s="6" t="s">
        <v>47998</v>
      </c>
      <c r="C7663" s="6">
        <v>98</v>
      </c>
      <c r="D7663" s="6">
        <v>140</v>
      </c>
      <c r="E7663" s="6">
        <v>104</v>
      </c>
      <c r="F7663" s="6">
        <v>136</v>
      </c>
    </row>
    <row r="7664" spans="2:6" x14ac:dyDescent="0.2">
      <c r="B7664" s="6" t="s">
        <v>47999</v>
      </c>
      <c r="C7664" s="6">
        <v>100</v>
      </c>
      <c r="D7664" s="6">
        <v>180</v>
      </c>
      <c r="E7664" s="6">
        <v>109</v>
      </c>
      <c r="F7664" s="6">
        <v>177</v>
      </c>
    </row>
    <row r="7665" spans="2:6" x14ac:dyDescent="0.2">
      <c r="B7665" s="6" t="s">
        <v>48000</v>
      </c>
      <c r="C7665" s="6">
        <v>95</v>
      </c>
      <c r="D7665" s="6">
        <v>134</v>
      </c>
      <c r="E7665" s="6">
        <v>101</v>
      </c>
      <c r="F7665" s="6">
        <v>168</v>
      </c>
    </row>
    <row r="7666" spans="2:6" x14ac:dyDescent="0.2">
      <c r="B7666" s="6" t="s">
        <v>48001</v>
      </c>
      <c r="C7666" s="6">
        <v>90</v>
      </c>
      <c r="D7666" s="6">
        <v>129</v>
      </c>
      <c r="E7666" s="6">
        <v>85</v>
      </c>
      <c r="F7666" s="6">
        <v>157</v>
      </c>
    </row>
    <row r="7667" spans="2:6" x14ac:dyDescent="0.2">
      <c r="B7667" s="6" t="s">
        <v>48002</v>
      </c>
      <c r="C7667" s="6">
        <v>77</v>
      </c>
      <c r="D7667" s="6">
        <v>138</v>
      </c>
      <c r="E7667" s="6">
        <v>89</v>
      </c>
      <c r="F7667" s="6">
        <v>124</v>
      </c>
    </row>
    <row r="7668" spans="2:6" x14ac:dyDescent="0.2">
      <c r="B7668" s="6" t="s">
        <v>48003</v>
      </c>
      <c r="C7668" s="6">
        <v>85</v>
      </c>
      <c r="D7668" s="6">
        <v>191</v>
      </c>
      <c r="E7668" s="6">
        <v>133</v>
      </c>
      <c r="F7668" s="6">
        <v>139</v>
      </c>
    </row>
    <row r="7669" spans="2:6" x14ac:dyDescent="0.2">
      <c r="B7669" s="6" t="s">
        <v>48004</v>
      </c>
      <c r="C7669" s="6">
        <v>77</v>
      </c>
      <c r="D7669" s="6">
        <v>116</v>
      </c>
      <c r="E7669" s="6">
        <v>71</v>
      </c>
      <c r="F7669" s="6">
        <v>112</v>
      </c>
    </row>
    <row r="7670" spans="2:6" x14ac:dyDescent="0.2">
      <c r="B7670" s="6" t="s">
        <v>48005</v>
      </c>
      <c r="C7670" s="6">
        <v>89</v>
      </c>
      <c r="D7670" s="6">
        <v>147</v>
      </c>
      <c r="E7670" s="6">
        <v>106</v>
      </c>
      <c r="F7670" s="6">
        <v>153</v>
      </c>
    </row>
    <row r="7671" spans="2:6" x14ac:dyDescent="0.2">
      <c r="B7671" s="6" t="s">
        <v>48006</v>
      </c>
      <c r="C7671" s="6">
        <v>72</v>
      </c>
      <c r="D7671" s="6">
        <v>82</v>
      </c>
      <c r="E7671" s="6">
        <v>45</v>
      </c>
      <c r="F7671" s="6">
        <v>154</v>
      </c>
    </row>
    <row r="7672" spans="2:6" x14ac:dyDescent="0.2">
      <c r="B7672" s="6" t="s">
        <v>48007</v>
      </c>
      <c r="C7672" s="6">
        <v>88</v>
      </c>
      <c r="D7672" s="6">
        <v>145</v>
      </c>
      <c r="E7672" s="6">
        <v>112</v>
      </c>
      <c r="F7672" s="6">
        <v>150</v>
      </c>
    </row>
    <row r="7673" spans="2:6" x14ac:dyDescent="0.2">
      <c r="B7673" s="6" t="s">
        <v>48008</v>
      </c>
      <c r="C7673" s="6">
        <v>88</v>
      </c>
      <c r="D7673" s="6">
        <v>182</v>
      </c>
      <c r="E7673" s="6">
        <v>121</v>
      </c>
      <c r="F7673" s="6">
        <v>133</v>
      </c>
    </row>
    <row r="7674" spans="2:6" x14ac:dyDescent="0.2">
      <c r="B7674" s="6" t="s">
        <v>48009</v>
      </c>
      <c r="C7674" s="6">
        <v>100</v>
      </c>
      <c r="D7674" s="6">
        <v>218</v>
      </c>
      <c r="E7674" s="6">
        <v>134</v>
      </c>
      <c r="F7674" s="6">
        <v>142</v>
      </c>
    </row>
    <row r="7675" spans="2:6" x14ac:dyDescent="0.2">
      <c r="B7675" s="6" t="s">
        <v>48010</v>
      </c>
      <c r="C7675" s="6">
        <v>91</v>
      </c>
      <c r="D7675" s="6">
        <v>148</v>
      </c>
      <c r="E7675" s="6">
        <v>105</v>
      </c>
      <c r="F7675" s="6">
        <v>124</v>
      </c>
    </row>
    <row r="7676" spans="2:6" x14ac:dyDescent="0.2">
      <c r="B7676" s="6" t="s">
        <v>48011</v>
      </c>
      <c r="C7676" s="6">
        <v>86</v>
      </c>
      <c r="D7676" s="6">
        <v>164</v>
      </c>
      <c r="E7676" s="6">
        <v>116</v>
      </c>
      <c r="F7676" s="6">
        <v>187</v>
      </c>
    </row>
    <row r="7677" spans="2:6" x14ac:dyDescent="0.2">
      <c r="B7677" s="6" t="s">
        <v>48012</v>
      </c>
      <c r="C7677" s="6">
        <v>110</v>
      </c>
      <c r="D7677" s="6">
        <v>187</v>
      </c>
      <c r="E7677" s="6">
        <v>128</v>
      </c>
      <c r="F7677" s="6">
        <v>165</v>
      </c>
    </row>
    <row r="7678" spans="2:6" x14ac:dyDescent="0.2">
      <c r="B7678" s="6" t="s">
        <v>48013</v>
      </c>
      <c r="C7678" s="6">
        <v>74</v>
      </c>
      <c r="D7678" s="6">
        <v>215</v>
      </c>
      <c r="E7678" s="6">
        <v>163</v>
      </c>
      <c r="F7678" s="6">
        <v>119</v>
      </c>
    </row>
    <row r="7679" spans="2:6" x14ac:dyDescent="0.2">
      <c r="B7679" s="6" t="s">
        <v>48014</v>
      </c>
      <c r="C7679" s="6">
        <v>71</v>
      </c>
      <c r="D7679" s="6">
        <v>141</v>
      </c>
      <c r="E7679" s="6">
        <v>111</v>
      </c>
      <c r="F7679" s="6">
        <v>137</v>
      </c>
    </row>
    <row r="7680" spans="2:6" x14ac:dyDescent="0.2">
      <c r="B7680" s="6" t="s">
        <v>48015</v>
      </c>
      <c r="C7680" s="6">
        <v>70</v>
      </c>
      <c r="D7680" s="6">
        <v>175</v>
      </c>
      <c r="E7680" s="6">
        <v>101</v>
      </c>
      <c r="F7680" s="6">
        <v>146</v>
      </c>
    </row>
    <row r="7681" spans="2:6" x14ac:dyDescent="0.2">
      <c r="B7681" s="6" t="s">
        <v>48016</v>
      </c>
      <c r="C7681" s="6">
        <v>93</v>
      </c>
      <c r="D7681" s="6">
        <v>228</v>
      </c>
      <c r="E7681" s="6">
        <v>137</v>
      </c>
      <c r="F7681" s="6">
        <v>189</v>
      </c>
    </row>
    <row r="7682" spans="2:6" x14ac:dyDescent="0.2">
      <c r="B7682" s="6" t="s">
        <v>48017</v>
      </c>
      <c r="C7682" s="6">
        <v>56</v>
      </c>
      <c r="D7682" s="6">
        <v>144</v>
      </c>
      <c r="E7682" s="6">
        <v>92</v>
      </c>
      <c r="F7682" s="6">
        <v>118</v>
      </c>
    </row>
    <row r="7683" spans="2:6" x14ac:dyDescent="0.2">
      <c r="B7683" s="6" t="s">
        <v>48018</v>
      </c>
      <c r="C7683" s="6">
        <v>72</v>
      </c>
      <c r="D7683" s="6">
        <v>116</v>
      </c>
      <c r="E7683" s="6">
        <v>68</v>
      </c>
      <c r="F7683" s="6">
        <v>145</v>
      </c>
    </row>
    <row r="7684" spans="2:6" x14ac:dyDescent="0.2">
      <c r="B7684" s="6" t="s">
        <v>48019</v>
      </c>
      <c r="C7684" s="6">
        <v>93</v>
      </c>
      <c r="D7684" s="6">
        <v>138</v>
      </c>
      <c r="E7684" s="6">
        <v>136</v>
      </c>
      <c r="F7684" s="6">
        <v>150</v>
      </c>
    </row>
    <row r="7685" spans="2:6" x14ac:dyDescent="0.2">
      <c r="B7685" s="6" t="s">
        <v>48020</v>
      </c>
      <c r="C7685" s="6">
        <v>78</v>
      </c>
      <c r="D7685" s="6">
        <v>136</v>
      </c>
      <c r="E7685" s="6">
        <v>99</v>
      </c>
      <c r="F7685" s="6">
        <v>117</v>
      </c>
    </row>
    <row r="7686" spans="2:6" x14ac:dyDescent="0.2">
      <c r="B7686" s="6" t="s">
        <v>48021</v>
      </c>
      <c r="C7686" s="6">
        <v>70</v>
      </c>
      <c r="D7686" s="6">
        <v>149</v>
      </c>
      <c r="E7686" s="6">
        <v>105</v>
      </c>
      <c r="F7686" s="6">
        <v>115</v>
      </c>
    </row>
    <row r="7687" spans="2:6" x14ac:dyDescent="0.2">
      <c r="B7687" s="6" t="s">
        <v>48022</v>
      </c>
      <c r="C7687" s="6">
        <v>79</v>
      </c>
      <c r="D7687" s="6">
        <v>183</v>
      </c>
      <c r="E7687" s="6">
        <v>156</v>
      </c>
      <c r="F7687" s="6">
        <v>175</v>
      </c>
    </row>
    <row r="7688" spans="2:6" x14ac:dyDescent="0.2">
      <c r="B7688" s="6" t="s">
        <v>48023</v>
      </c>
      <c r="C7688" s="6">
        <v>76</v>
      </c>
      <c r="D7688" s="6">
        <v>151</v>
      </c>
      <c r="E7688" s="6">
        <v>114</v>
      </c>
      <c r="F7688" s="6">
        <v>122</v>
      </c>
    </row>
    <row r="7689" spans="2:6" x14ac:dyDescent="0.2">
      <c r="B7689" s="6" t="s">
        <v>48024</v>
      </c>
      <c r="C7689" s="6">
        <v>83</v>
      </c>
      <c r="D7689" s="6">
        <v>148</v>
      </c>
      <c r="E7689" s="6">
        <v>147</v>
      </c>
      <c r="F7689" s="6">
        <v>144</v>
      </c>
    </row>
    <row r="7690" spans="2:6" x14ac:dyDescent="0.2">
      <c r="B7690" s="6" t="s">
        <v>48025</v>
      </c>
      <c r="C7690" s="6">
        <v>88</v>
      </c>
      <c r="D7690" s="6">
        <v>211</v>
      </c>
      <c r="E7690" s="6">
        <v>133</v>
      </c>
      <c r="F7690" s="6">
        <v>159</v>
      </c>
    </row>
    <row r="7691" spans="2:6" x14ac:dyDescent="0.2">
      <c r="B7691" s="6" t="s">
        <v>48026</v>
      </c>
      <c r="C7691" s="6">
        <v>88</v>
      </c>
      <c r="D7691" s="6">
        <v>154</v>
      </c>
      <c r="E7691" s="6">
        <v>83</v>
      </c>
      <c r="F7691" s="6">
        <v>154</v>
      </c>
    </row>
    <row r="7692" spans="2:6" x14ac:dyDescent="0.2">
      <c r="B7692" s="6" t="s">
        <v>48027</v>
      </c>
      <c r="C7692" s="6">
        <v>103</v>
      </c>
      <c r="D7692" s="6">
        <v>65</v>
      </c>
      <c r="E7692" s="6">
        <v>44</v>
      </c>
      <c r="F7692" s="6">
        <v>213</v>
      </c>
    </row>
    <row r="7693" spans="2:6" x14ac:dyDescent="0.2">
      <c r="B7693" s="6" t="s">
        <v>48028</v>
      </c>
      <c r="C7693" s="6">
        <v>89</v>
      </c>
      <c r="D7693" s="6">
        <v>253</v>
      </c>
      <c r="E7693" s="6">
        <v>130</v>
      </c>
      <c r="F7693" s="6">
        <v>159</v>
      </c>
    </row>
    <row r="7694" spans="2:6" x14ac:dyDescent="0.2">
      <c r="B7694" s="6" t="s">
        <v>48029</v>
      </c>
      <c r="C7694" s="6">
        <v>112</v>
      </c>
      <c r="D7694" s="6">
        <v>119</v>
      </c>
      <c r="E7694" s="6">
        <v>91</v>
      </c>
      <c r="F7694" s="6">
        <v>213</v>
      </c>
    </row>
    <row r="7695" spans="2:6" x14ac:dyDescent="0.2">
      <c r="B7695" s="6" t="s">
        <v>48030</v>
      </c>
      <c r="C7695" s="6">
        <v>94</v>
      </c>
      <c r="D7695" s="6">
        <v>149</v>
      </c>
      <c r="E7695" s="6">
        <v>74</v>
      </c>
      <c r="F7695" s="6">
        <v>145</v>
      </c>
    </row>
    <row r="7696" spans="2:6" x14ac:dyDescent="0.2">
      <c r="B7696" s="6" t="s">
        <v>48031</v>
      </c>
      <c r="C7696" s="6">
        <v>103</v>
      </c>
      <c r="D7696" s="6">
        <v>178</v>
      </c>
      <c r="E7696" s="6">
        <v>80</v>
      </c>
      <c r="F7696" s="6">
        <v>181</v>
      </c>
    </row>
    <row r="7697" spans="2:6" x14ac:dyDescent="0.2">
      <c r="B7697" s="6" t="s">
        <v>48032</v>
      </c>
      <c r="C7697" s="6">
        <v>84</v>
      </c>
      <c r="D7697" s="6">
        <v>132</v>
      </c>
      <c r="E7697" s="6">
        <v>95</v>
      </c>
      <c r="F7697" s="6">
        <v>182</v>
      </c>
    </row>
    <row r="7698" spans="2:6" x14ac:dyDescent="0.2">
      <c r="B7698" s="6" t="s">
        <v>48033</v>
      </c>
      <c r="C7698" s="6">
        <v>98</v>
      </c>
      <c r="D7698" s="6">
        <v>149</v>
      </c>
      <c r="E7698" s="6">
        <v>114</v>
      </c>
      <c r="F7698" s="6">
        <v>176</v>
      </c>
    </row>
    <row r="7699" spans="2:6" x14ac:dyDescent="0.2">
      <c r="B7699" s="6" t="s">
        <v>48034</v>
      </c>
      <c r="C7699" s="6">
        <v>79</v>
      </c>
      <c r="D7699" s="6">
        <v>159</v>
      </c>
      <c r="E7699" s="6">
        <v>109</v>
      </c>
      <c r="F7699" s="6">
        <v>165</v>
      </c>
    </row>
    <row r="7700" spans="2:6" x14ac:dyDescent="0.2">
      <c r="B7700" s="6" t="s">
        <v>48035</v>
      </c>
      <c r="C7700" s="6">
        <v>34</v>
      </c>
      <c r="D7700" s="6">
        <v>146</v>
      </c>
      <c r="E7700" s="6">
        <v>106</v>
      </c>
      <c r="F7700" s="6">
        <v>64</v>
      </c>
    </row>
    <row r="7701" spans="2:6" x14ac:dyDescent="0.2">
      <c r="B7701" s="6" t="s">
        <v>48036</v>
      </c>
      <c r="C7701" s="6">
        <v>89</v>
      </c>
      <c r="D7701" s="6">
        <v>79</v>
      </c>
      <c r="E7701" s="6">
        <v>85</v>
      </c>
      <c r="F7701" s="6">
        <v>165</v>
      </c>
    </row>
    <row r="7702" spans="2:6" x14ac:dyDescent="0.2">
      <c r="B7702" s="6" t="s">
        <v>48037</v>
      </c>
      <c r="C7702" s="6">
        <v>91</v>
      </c>
      <c r="D7702" s="6">
        <v>195</v>
      </c>
      <c r="E7702" s="6">
        <v>127</v>
      </c>
      <c r="F7702" s="6">
        <v>199</v>
      </c>
    </row>
    <row r="7703" spans="2:6" x14ac:dyDescent="0.2">
      <c r="B7703" s="6" t="s">
        <v>48038</v>
      </c>
      <c r="C7703" s="6">
        <v>91</v>
      </c>
      <c r="D7703" s="6">
        <v>153</v>
      </c>
      <c r="E7703" s="6">
        <v>125</v>
      </c>
      <c r="F7703" s="6">
        <v>171</v>
      </c>
    </row>
    <row r="7704" spans="2:6" x14ac:dyDescent="0.2">
      <c r="B7704" s="6" t="s">
        <v>48039</v>
      </c>
      <c r="C7704" s="6">
        <v>111</v>
      </c>
      <c r="D7704" s="6">
        <v>146</v>
      </c>
      <c r="E7704" s="6">
        <v>120</v>
      </c>
      <c r="F7704" s="6">
        <v>105</v>
      </c>
    </row>
    <row r="7705" spans="2:6" x14ac:dyDescent="0.2">
      <c r="B7705" s="6" t="s">
        <v>48040</v>
      </c>
      <c r="C7705" s="6">
        <v>143</v>
      </c>
      <c r="D7705" s="6">
        <v>124</v>
      </c>
      <c r="E7705" s="6">
        <v>104</v>
      </c>
      <c r="F7705" s="6">
        <v>151</v>
      </c>
    </row>
    <row r="7706" spans="2:6" x14ac:dyDescent="0.2">
      <c r="B7706" s="6" t="s">
        <v>48041</v>
      </c>
      <c r="C7706" s="6">
        <v>160</v>
      </c>
      <c r="D7706" s="6">
        <v>147</v>
      </c>
      <c r="E7706" s="6">
        <v>155</v>
      </c>
      <c r="F7706" s="6">
        <v>156</v>
      </c>
    </row>
    <row r="7707" spans="2:6" x14ac:dyDescent="0.2">
      <c r="B7707" s="6" t="s">
        <v>48042</v>
      </c>
      <c r="C7707" s="6">
        <v>128</v>
      </c>
      <c r="D7707" s="6">
        <v>149</v>
      </c>
      <c r="E7707" s="6">
        <v>162</v>
      </c>
      <c r="F7707" s="6">
        <v>119</v>
      </c>
    </row>
    <row r="7708" spans="2:6" x14ac:dyDescent="0.2">
      <c r="B7708" s="6" t="s">
        <v>48043</v>
      </c>
      <c r="C7708" s="6">
        <v>134</v>
      </c>
      <c r="D7708" s="6">
        <v>125</v>
      </c>
      <c r="E7708" s="6">
        <v>111</v>
      </c>
      <c r="F7708" s="6">
        <v>139</v>
      </c>
    </row>
    <row r="7709" spans="2:6" x14ac:dyDescent="0.2">
      <c r="B7709" s="6" t="s">
        <v>48044</v>
      </c>
      <c r="C7709" s="6">
        <v>99</v>
      </c>
      <c r="D7709" s="6">
        <v>104</v>
      </c>
      <c r="E7709" s="6">
        <v>106</v>
      </c>
      <c r="F7709" s="6">
        <v>117</v>
      </c>
    </row>
    <row r="7710" spans="2:6" x14ac:dyDescent="0.2">
      <c r="B7710" s="6" t="s">
        <v>48045</v>
      </c>
      <c r="C7710" s="6">
        <v>123</v>
      </c>
      <c r="D7710" s="6">
        <v>118</v>
      </c>
      <c r="E7710" s="6">
        <v>143</v>
      </c>
      <c r="F7710" s="6">
        <v>87</v>
      </c>
    </row>
    <row r="7711" spans="2:6" x14ac:dyDescent="0.2">
      <c r="B7711" s="6" t="s">
        <v>48046</v>
      </c>
      <c r="C7711" s="6">
        <v>91</v>
      </c>
      <c r="D7711" s="6">
        <v>191</v>
      </c>
      <c r="E7711" s="6">
        <v>145</v>
      </c>
      <c r="F7711" s="6">
        <v>129</v>
      </c>
    </row>
    <row r="7712" spans="2:6" x14ac:dyDescent="0.2">
      <c r="B7712" s="6" t="s">
        <v>48047</v>
      </c>
      <c r="C7712" s="6">
        <v>111</v>
      </c>
      <c r="D7712" s="6">
        <v>107</v>
      </c>
      <c r="E7712" s="6">
        <v>117</v>
      </c>
      <c r="F7712" s="6">
        <v>95</v>
      </c>
    </row>
    <row r="7713" spans="2:6" x14ac:dyDescent="0.2">
      <c r="B7713" s="6" t="s">
        <v>48048</v>
      </c>
      <c r="C7713" s="6">
        <v>148</v>
      </c>
      <c r="D7713" s="6">
        <v>137</v>
      </c>
      <c r="E7713" s="6">
        <v>144</v>
      </c>
      <c r="F7713" s="6">
        <v>134</v>
      </c>
    </row>
    <row r="7714" spans="2:6" x14ac:dyDescent="0.2">
      <c r="B7714" s="6" t="s">
        <v>48049</v>
      </c>
      <c r="C7714" s="6">
        <v>132</v>
      </c>
      <c r="D7714" s="6">
        <v>165</v>
      </c>
      <c r="E7714" s="6">
        <v>159</v>
      </c>
      <c r="F7714" s="6">
        <v>135</v>
      </c>
    </row>
    <row r="7715" spans="2:6" x14ac:dyDescent="0.2">
      <c r="B7715" s="6" t="s">
        <v>48050</v>
      </c>
      <c r="C7715" s="6">
        <v>119</v>
      </c>
      <c r="D7715" s="6">
        <v>143</v>
      </c>
      <c r="E7715" s="6">
        <v>127</v>
      </c>
      <c r="F7715" s="6">
        <v>188</v>
      </c>
    </row>
    <row r="7716" spans="2:6" x14ac:dyDescent="0.2">
      <c r="B7716" s="6" t="s">
        <v>48051</v>
      </c>
      <c r="C7716" s="6">
        <v>132</v>
      </c>
      <c r="D7716" s="6">
        <v>119</v>
      </c>
      <c r="E7716" s="6">
        <v>100</v>
      </c>
      <c r="F7716" s="6">
        <v>119</v>
      </c>
    </row>
    <row r="7717" spans="2:6" x14ac:dyDescent="0.2">
      <c r="B7717" s="6" t="s">
        <v>48052</v>
      </c>
      <c r="C7717" s="6">
        <v>92</v>
      </c>
      <c r="D7717" s="6">
        <v>170</v>
      </c>
      <c r="E7717" s="6">
        <v>155</v>
      </c>
      <c r="F7717" s="6">
        <v>128</v>
      </c>
    </row>
    <row r="7718" spans="2:6" x14ac:dyDescent="0.2">
      <c r="B7718" s="6" t="s">
        <v>48053</v>
      </c>
      <c r="C7718" s="6">
        <v>115</v>
      </c>
      <c r="D7718" s="6">
        <v>96</v>
      </c>
      <c r="E7718" s="6">
        <v>102</v>
      </c>
      <c r="F7718" s="6">
        <v>127</v>
      </c>
    </row>
    <row r="7719" spans="2:6" x14ac:dyDescent="0.2">
      <c r="B7719" s="6" t="s">
        <v>48054</v>
      </c>
      <c r="C7719" s="6">
        <v>116</v>
      </c>
      <c r="D7719" s="6">
        <v>112</v>
      </c>
      <c r="E7719" s="6">
        <v>89</v>
      </c>
      <c r="F7719" s="6">
        <v>126</v>
      </c>
    </row>
    <row r="7720" spans="2:6" x14ac:dyDescent="0.2">
      <c r="B7720" s="6" t="s">
        <v>48055</v>
      </c>
      <c r="C7720" s="6">
        <v>122</v>
      </c>
      <c r="D7720" s="6">
        <v>154</v>
      </c>
      <c r="E7720" s="6">
        <v>100</v>
      </c>
      <c r="F7720" s="6">
        <v>112</v>
      </c>
    </row>
    <row r="7721" spans="2:6" x14ac:dyDescent="0.2">
      <c r="B7721" s="6" t="s">
        <v>48056</v>
      </c>
      <c r="C7721" s="6">
        <v>78</v>
      </c>
      <c r="D7721" s="6">
        <v>115</v>
      </c>
      <c r="E7721" s="6">
        <v>117</v>
      </c>
      <c r="F7721" s="6">
        <v>116</v>
      </c>
    </row>
    <row r="7722" spans="2:6" x14ac:dyDescent="0.2">
      <c r="B7722" s="6" t="s">
        <v>48057</v>
      </c>
      <c r="C7722" s="6">
        <v>91</v>
      </c>
      <c r="D7722" s="6">
        <v>131</v>
      </c>
      <c r="E7722" s="6">
        <v>144</v>
      </c>
      <c r="F7722" s="6">
        <v>89</v>
      </c>
    </row>
    <row r="7723" spans="2:6" x14ac:dyDescent="0.2">
      <c r="B7723" s="6" t="s">
        <v>48058</v>
      </c>
      <c r="C7723" s="6">
        <v>129</v>
      </c>
      <c r="D7723" s="6">
        <v>137</v>
      </c>
      <c r="E7723" s="6">
        <v>158</v>
      </c>
      <c r="F7723" s="6">
        <v>158</v>
      </c>
    </row>
    <row r="7724" spans="2:6" x14ac:dyDescent="0.2">
      <c r="B7724" s="6" t="s">
        <v>48059</v>
      </c>
      <c r="C7724" s="6">
        <v>105</v>
      </c>
      <c r="D7724" s="6">
        <v>171</v>
      </c>
      <c r="E7724" s="6">
        <v>149</v>
      </c>
      <c r="F7724" s="6">
        <v>125</v>
      </c>
    </row>
    <row r="7725" spans="2:6" x14ac:dyDescent="0.2">
      <c r="B7725" s="6" t="s">
        <v>48060</v>
      </c>
      <c r="C7725" s="6">
        <v>132</v>
      </c>
      <c r="D7725" s="6">
        <v>136</v>
      </c>
      <c r="E7725" s="6">
        <v>145</v>
      </c>
      <c r="F7725" s="6">
        <v>159</v>
      </c>
    </row>
    <row r="7726" spans="2:6" x14ac:dyDescent="0.2">
      <c r="B7726" s="6" t="s">
        <v>48061</v>
      </c>
      <c r="C7726" s="6">
        <v>102</v>
      </c>
      <c r="D7726" s="6">
        <v>114</v>
      </c>
      <c r="E7726" s="6">
        <v>114</v>
      </c>
      <c r="F7726" s="6">
        <v>130</v>
      </c>
    </row>
    <row r="7727" spans="2:6" x14ac:dyDescent="0.2">
      <c r="B7727" s="6" t="s">
        <v>48062</v>
      </c>
      <c r="C7727" s="6">
        <v>121</v>
      </c>
      <c r="D7727" s="6">
        <v>152</v>
      </c>
      <c r="E7727" s="6">
        <v>124</v>
      </c>
      <c r="F7727" s="6">
        <v>114</v>
      </c>
    </row>
    <row r="7728" spans="2:6" x14ac:dyDescent="0.2">
      <c r="B7728" s="6" t="s">
        <v>48063</v>
      </c>
      <c r="C7728" s="6">
        <v>137</v>
      </c>
      <c r="D7728" s="6">
        <v>176</v>
      </c>
      <c r="E7728" s="6">
        <v>169</v>
      </c>
      <c r="F7728" s="6">
        <v>134</v>
      </c>
    </row>
    <row r="7729" spans="2:6" x14ac:dyDescent="0.2">
      <c r="B7729" s="6" t="s">
        <v>48064</v>
      </c>
      <c r="C7729" s="6">
        <v>103</v>
      </c>
      <c r="D7729" s="6">
        <v>184</v>
      </c>
      <c r="E7729" s="6">
        <v>174</v>
      </c>
      <c r="F7729" s="6">
        <v>109</v>
      </c>
    </row>
    <row r="7730" spans="2:6" x14ac:dyDescent="0.2">
      <c r="B7730" s="6" t="s">
        <v>48065</v>
      </c>
      <c r="C7730" s="6">
        <v>128</v>
      </c>
      <c r="D7730" s="6">
        <v>98</v>
      </c>
      <c r="E7730" s="6">
        <v>103</v>
      </c>
      <c r="F7730" s="6">
        <v>105</v>
      </c>
    </row>
    <row r="7731" spans="2:6" x14ac:dyDescent="0.2">
      <c r="B7731" s="6" t="s">
        <v>48066</v>
      </c>
      <c r="C7731" s="6">
        <v>134</v>
      </c>
      <c r="D7731" s="6">
        <v>142</v>
      </c>
      <c r="E7731" s="6">
        <v>142</v>
      </c>
      <c r="F7731" s="6">
        <v>149</v>
      </c>
    </row>
    <row r="7732" spans="2:6" x14ac:dyDescent="0.2">
      <c r="B7732" s="6" t="s">
        <v>48067</v>
      </c>
      <c r="C7732" s="6">
        <v>138</v>
      </c>
      <c r="D7732" s="6">
        <v>148</v>
      </c>
      <c r="E7732" s="6">
        <v>158</v>
      </c>
      <c r="F7732" s="6">
        <v>157</v>
      </c>
    </row>
    <row r="7733" spans="2:6" x14ac:dyDescent="0.2">
      <c r="B7733" s="6" t="s">
        <v>48068</v>
      </c>
      <c r="C7733" s="6">
        <v>62</v>
      </c>
      <c r="D7733" s="6">
        <v>145</v>
      </c>
      <c r="E7733" s="6">
        <v>137</v>
      </c>
      <c r="F7733" s="6">
        <v>63</v>
      </c>
    </row>
    <row r="7734" spans="2:6" x14ac:dyDescent="0.2">
      <c r="B7734" s="6" t="s">
        <v>48069</v>
      </c>
      <c r="C7734" s="6">
        <v>162</v>
      </c>
      <c r="D7734" s="6">
        <v>165</v>
      </c>
      <c r="E7734" s="6">
        <v>128</v>
      </c>
      <c r="F7734" s="6">
        <v>152</v>
      </c>
    </row>
    <row r="7735" spans="2:6" x14ac:dyDescent="0.2">
      <c r="B7735" s="6" t="s">
        <v>48070</v>
      </c>
      <c r="C7735" s="6">
        <v>104</v>
      </c>
      <c r="D7735" s="6">
        <v>161</v>
      </c>
      <c r="E7735" s="6">
        <v>129</v>
      </c>
      <c r="F7735" s="6">
        <v>117</v>
      </c>
    </row>
    <row r="7736" spans="2:6" x14ac:dyDescent="0.2">
      <c r="B7736" s="6" t="s">
        <v>48071</v>
      </c>
      <c r="C7736" s="6">
        <v>150</v>
      </c>
      <c r="D7736" s="6">
        <v>156</v>
      </c>
      <c r="E7736" s="6">
        <v>103</v>
      </c>
      <c r="F7736" s="6">
        <v>126</v>
      </c>
    </row>
    <row r="7737" spans="2:6" x14ac:dyDescent="0.2">
      <c r="B7737" s="6" t="s">
        <v>48072</v>
      </c>
      <c r="C7737" s="6">
        <v>117</v>
      </c>
      <c r="D7737" s="6">
        <v>163</v>
      </c>
      <c r="E7737" s="6">
        <v>139</v>
      </c>
      <c r="F7737" s="6">
        <v>131</v>
      </c>
    </row>
    <row r="7738" spans="2:6" x14ac:dyDescent="0.2">
      <c r="B7738" s="6" t="s">
        <v>48073</v>
      </c>
      <c r="C7738" s="6">
        <v>91</v>
      </c>
      <c r="D7738" s="6">
        <v>192</v>
      </c>
      <c r="E7738" s="6">
        <v>169</v>
      </c>
      <c r="F7738" s="6">
        <v>73</v>
      </c>
    </row>
    <row r="7739" spans="2:6" x14ac:dyDescent="0.2">
      <c r="B7739" s="6" t="s">
        <v>48074</v>
      </c>
      <c r="C7739" s="6">
        <v>126</v>
      </c>
      <c r="D7739" s="6">
        <v>139</v>
      </c>
      <c r="E7739" s="6">
        <v>103</v>
      </c>
      <c r="F7739" s="6">
        <v>129</v>
      </c>
    </row>
    <row r="7740" spans="2:6" x14ac:dyDescent="0.2">
      <c r="B7740" s="6" t="s">
        <v>48075</v>
      </c>
      <c r="C7740" s="6">
        <v>107</v>
      </c>
      <c r="D7740" s="6">
        <v>128</v>
      </c>
      <c r="E7740" s="6">
        <v>147</v>
      </c>
      <c r="F7740" s="6">
        <v>116</v>
      </c>
    </row>
    <row r="7741" spans="2:6" x14ac:dyDescent="0.2">
      <c r="B7741" s="6" t="s">
        <v>48076</v>
      </c>
      <c r="C7741" s="6">
        <v>113</v>
      </c>
      <c r="D7741" s="6">
        <v>116</v>
      </c>
      <c r="E7741" s="6">
        <v>149</v>
      </c>
      <c r="F7741" s="6">
        <v>145</v>
      </c>
    </row>
    <row r="7742" spans="2:6" x14ac:dyDescent="0.2">
      <c r="B7742" s="6" t="s">
        <v>48077</v>
      </c>
      <c r="C7742" s="6">
        <v>94</v>
      </c>
      <c r="D7742" s="6">
        <v>104</v>
      </c>
      <c r="E7742" s="6">
        <v>93</v>
      </c>
      <c r="F7742" s="6">
        <v>108</v>
      </c>
    </row>
    <row r="7743" spans="2:6" x14ac:dyDescent="0.2">
      <c r="B7743" s="6" t="s">
        <v>48078</v>
      </c>
      <c r="C7743" s="6">
        <v>124</v>
      </c>
      <c r="D7743" s="6">
        <v>150</v>
      </c>
      <c r="E7743" s="6">
        <v>129</v>
      </c>
      <c r="F7743" s="6">
        <v>128</v>
      </c>
    </row>
    <row r="7744" spans="2:6" x14ac:dyDescent="0.2">
      <c r="B7744" s="6" t="s">
        <v>48079</v>
      </c>
      <c r="C7744" s="6">
        <v>117</v>
      </c>
      <c r="D7744" s="6">
        <v>158</v>
      </c>
      <c r="E7744" s="6">
        <v>165</v>
      </c>
      <c r="F7744" s="6">
        <v>129</v>
      </c>
    </row>
    <row r="7745" spans="2:6" x14ac:dyDescent="0.2">
      <c r="B7745" s="6" t="s">
        <v>48080</v>
      </c>
      <c r="C7745" s="6">
        <v>118</v>
      </c>
      <c r="D7745" s="6">
        <v>94</v>
      </c>
      <c r="E7745" s="6">
        <v>98</v>
      </c>
      <c r="F7745" s="6">
        <v>141</v>
      </c>
    </row>
    <row r="7746" spans="2:6" x14ac:dyDescent="0.2">
      <c r="B7746" s="6" t="s">
        <v>48081</v>
      </c>
      <c r="C7746" s="6">
        <v>113</v>
      </c>
      <c r="D7746" s="6">
        <v>137</v>
      </c>
      <c r="E7746" s="6">
        <v>162</v>
      </c>
      <c r="F7746" s="6">
        <v>118</v>
      </c>
    </row>
    <row r="7747" spans="2:6" x14ac:dyDescent="0.2">
      <c r="B7747" s="6" t="s">
        <v>48082</v>
      </c>
      <c r="C7747" s="6">
        <v>84</v>
      </c>
      <c r="D7747" s="6">
        <v>94</v>
      </c>
      <c r="E7747" s="6">
        <v>82</v>
      </c>
      <c r="F7747" s="6">
        <v>116</v>
      </c>
    </row>
    <row r="7748" spans="2:6" x14ac:dyDescent="0.2">
      <c r="B7748" s="6" t="s">
        <v>48083</v>
      </c>
      <c r="C7748" s="6">
        <v>147</v>
      </c>
      <c r="D7748" s="6">
        <v>158</v>
      </c>
      <c r="E7748" s="6">
        <v>145</v>
      </c>
      <c r="F7748" s="6">
        <v>106</v>
      </c>
    </row>
    <row r="7749" spans="2:6" x14ac:dyDescent="0.2">
      <c r="B7749" s="6" t="s">
        <v>48084</v>
      </c>
      <c r="C7749" s="6">
        <v>122</v>
      </c>
      <c r="D7749" s="6">
        <v>131</v>
      </c>
      <c r="E7749" s="6">
        <v>129</v>
      </c>
      <c r="F7749" s="6">
        <v>105</v>
      </c>
    </row>
    <row r="7750" spans="2:6" x14ac:dyDescent="0.2">
      <c r="B7750" s="6" t="s">
        <v>48085</v>
      </c>
      <c r="C7750" s="6">
        <v>101</v>
      </c>
      <c r="D7750" s="6">
        <v>134</v>
      </c>
      <c r="E7750" s="6">
        <v>97</v>
      </c>
      <c r="F7750" s="6">
        <v>116</v>
      </c>
    </row>
    <row r="7751" spans="2:6" x14ac:dyDescent="0.2">
      <c r="B7751" s="6" t="s">
        <v>48086</v>
      </c>
      <c r="C7751" s="6">
        <v>105</v>
      </c>
      <c r="D7751" s="6">
        <v>173</v>
      </c>
      <c r="E7751" s="6">
        <v>139</v>
      </c>
      <c r="F7751" s="6">
        <v>99</v>
      </c>
    </row>
    <row r="7752" spans="2:6" x14ac:dyDescent="0.2">
      <c r="B7752" s="6" t="s">
        <v>48087</v>
      </c>
      <c r="C7752" s="6">
        <v>121</v>
      </c>
      <c r="D7752" s="6">
        <v>115</v>
      </c>
      <c r="E7752" s="6">
        <v>126</v>
      </c>
      <c r="F7752" s="6">
        <v>147</v>
      </c>
    </row>
    <row r="7753" spans="2:6" x14ac:dyDescent="0.2">
      <c r="B7753" s="6" t="s">
        <v>48088</v>
      </c>
      <c r="C7753" s="6">
        <v>116</v>
      </c>
      <c r="D7753" s="6">
        <v>135</v>
      </c>
      <c r="E7753" s="6">
        <v>107</v>
      </c>
      <c r="F7753" s="6">
        <v>138</v>
      </c>
    </row>
    <row r="7754" spans="2:6" x14ac:dyDescent="0.2">
      <c r="B7754" s="6" t="s">
        <v>48089</v>
      </c>
      <c r="C7754" s="6">
        <v>110</v>
      </c>
      <c r="D7754" s="6">
        <v>91</v>
      </c>
      <c r="E7754" s="6">
        <v>84</v>
      </c>
      <c r="F7754" s="6">
        <v>110</v>
      </c>
    </row>
    <row r="7755" spans="2:6" x14ac:dyDescent="0.2">
      <c r="B7755" s="6" t="s">
        <v>48090</v>
      </c>
      <c r="C7755" s="6">
        <v>88</v>
      </c>
      <c r="D7755" s="6">
        <v>151</v>
      </c>
      <c r="E7755" s="6">
        <v>119</v>
      </c>
      <c r="F7755" s="6">
        <v>121</v>
      </c>
    </row>
    <row r="7756" spans="2:6" x14ac:dyDescent="0.2">
      <c r="B7756" s="6" t="s">
        <v>48091</v>
      </c>
      <c r="C7756" s="6">
        <v>120</v>
      </c>
      <c r="D7756" s="6">
        <v>128</v>
      </c>
      <c r="E7756" s="6">
        <v>133</v>
      </c>
      <c r="F7756" s="6">
        <v>95</v>
      </c>
    </row>
    <row r="7757" spans="2:6" x14ac:dyDescent="0.2">
      <c r="B7757" s="6" t="s">
        <v>48092</v>
      </c>
      <c r="C7757" s="6">
        <v>129</v>
      </c>
      <c r="D7757" s="6">
        <v>152</v>
      </c>
      <c r="E7757" s="6">
        <v>129</v>
      </c>
      <c r="F7757" s="6">
        <v>115</v>
      </c>
    </row>
    <row r="7758" spans="2:6" x14ac:dyDescent="0.2">
      <c r="B7758" s="6" t="s">
        <v>48093</v>
      </c>
      <c r="C7758" s="6">
        <v>102</v>
      </c>
      <c r="D7758" s="6">
        <v>103</v>
      </c>
      <c r="E7758" s="6">
        <v>118</v>
      </c>
      <c r="F7758" s="6">
        <v>103</v>
      </c>
    </row>
    <row r="7759" spans="2:6" x14ac:dyDescent="0.2">
      <c r="B7759" s="6" t="s">
        <v>48094</v>
      </c>
      <c r="C7759" s="6">
        <v>104</v>
      </c>
      <c r="D7759" s="6">
        <v>105</v>
      </c>
      <c r="E7759" s="6">
        <v>140</v>
      </c>
      <c r="F7759" s="6">
        <v>121</v>
      </c>
    </row>
    <row r="7760" spans="2:6" x14ac:dyDescent="0.2">
      <c r="B7760" s="6" t="s">
        <v>48095</v>
      </c>
      <c r="C7760" s="6">
        <v>78</v>
      </c>
      <c r="D7760" s="6">
        <v>138</v>
      </c>
      <c r="E7760" s="6">
        <v>127</v>
      </c>
      <c r="F7760" s="6">
        <v>85</v>
      </c>
    </row>
    <row r="7761" spans="2:6" x14ac:dyDescent="0.2">
      <c r="B7761" s="6" t="s">
        <v>48096</v>
      </c>
      <c r="C7761" s="6">
        <v>109</v>
      </c>
      <c r="D7761" s="6">
        <v>118</v>
      </c>
      <c r="E7761" s="6">
        <v>127</v>
      </c>
      <c r="F7761" s="6">
        <v>149</v>
      </c>
    </row>
    <row r="7762" spans="2:6" x14ac:dyDescent="0.2">
      <c r="B7762" s="6" t="s">
        <v>48097</v>
      </c>
      <c r="C7762" s="6">
        <v>133</v>
      </c>
      <c r="D7762" s="6">
        <v>124</v>
      </c>
      <c r="E7762" s="6">
        <v>127</v>
      </c>
      <c r="F7762" s="6">
        <v>147</v>
      </c>
    </row>
    <row r="7763" spans="2:6" x14ac:dyDescent="0.2">
      <c r="B7763" s="6" t="s">
        <v>48098</v>
      </c>
      <c r="C7763" s="6">
        <v>130</v>
      </c>
      <c r="D7763" s="6">
        <v>140</v>
      </c>
      <c r="E7763" s="6">
        <v>144</v>
      </c>
      <c r="F7763" s="6">
        <v>113</v>
      </c>
    </row>
    <row r="7764" spans="2:6" x14ac:dyDescent="0.2">
      <c r="B7764" s="6" t="s">
        <v>48099</v>
      </c>
      <c r="C7764" s="6">
        <v>135</v>
      </c>
      <c r="D7764" s="6">
        <v>147</v>
      </c>
      <c r="E7764" s="6">
        <v>132</v>
      </c>
      <c r="F7764" s="6">
        <v>137</v>
      </c>
    </row>
    <row r="7765" spans="2:6" x14ac:dyDescent="0.2">
      <c r="B7765" s="6" t="s">
        <v>48100</v>
      </c>
      <c r="C7765" s="6">
        <v>131</v>
      </c>
      <c r="D7765" s="6">
        <v>113</v>
      </c>
      <c r="E7765" s="6">
        <v>112</v>
      </c>
      <c r="F7765" s="6">
        <v>133</v>
      </c>
    </row>
    <row r="7766" spans="2:6" x14ac:dyDescent="0.2">
      <c r="B7766" s="6" t="s">
        <v>48101</v>
      </c>
      <c r="C7766" s="6">
        <v>125</v>
      </c>
      <c r="D7766" s="6">
        <v>113</v>
      </c>
      <c r="E7766" s="6">
        <v>85</v>
      </c>
      <c r="F7766" s="6">
        <v>127</v>
      </c>
    </row>
    <row r="7767" spans="2:6" x14ac:dyDescent="0.2">
      <c r="B7767" s="6" t="s">
        <v>48102</v>
      </c>
      <c r="C7767" s="6">
        <v>93</v>
      </c>
      <c r="D7767" s="6">
        <v>127</v>
      </c>
      <c r="E7767" s="6">
        <v>122</v>
      </c>
      <c r="F7767" s="6">
        <v>149</v>
      </c>
    </row>
    <row r="7768" spans="2:6" x14ac:dyDescent="0.2">
      <c r="B7768" s="6" t="s">
        <v>48103</v>
      </c>
      <c r="C7768" s="6">
        <v>113</v>
      </c>
      <c r="D7768" s="6">
        <v>135</v>
      </c>
      <c r="E7768" s="6">
        <v>136</v>
      </c>
      <c r="F7768" s="6">
        <v>123</v>
      </c>
    </row>
    <row r="7769" spans="2:6" x14ac:dyDescent="0.2">
      <c r="B7769" s="6" t="s">
        <v>48104</v>
      </c>
      <c r="C7769" s="6">
        <v>113</v>
      </c>
      <c r="D7769" s="6">
        <v>122</v>
      </c>
      <c r="E7769" s="6">
        <v>90</v>
      </c>
      <c r="F7769" s="6">
        <v>145</v>
      </c>
    </row>
    <row r="7770" spans="2:6" x14ac:dyDescent="0.2">
      <c r="B7770" s="6" t="s">
        <v>48105</v>
      </c>
      <c r="C7770" s="6">
        <v>98</v>
      </c>
      <c r="D7770" s="6">
        <v>133</v>
      </c>
      <c r="E7770" s="6">
        <v>117</v>
      </c>
      <c r="F7770" s="6">
        <v>105</v>
      </c>
    </row>
    <row r="7771" spans="2:6" x14ac:dyDescent="0.2">
      <c r="B7771" s="6" t="s">
        <v>48106</v>
      </c>
      <c r="C7771" s="6">
        <v>113</v>
      </c>
      <c r="D7771" s="6">
        <v>60</v>
      </c>
      <c r="E7771" s="6">
        <v>38</v>
      </c>
      <c r="F7771" s="6">
        <v>133</v>
      </c>
    </row>
    <row r="7772" spans="2:6" x14ac:dyDescent="0.2">
      <c r="B7772" s="6" t="s">
        <v>48107</v>
      </c>
      <c r="C7772" s="6">
        <v>117</v>
      </c>
      <c r="D7772" s="6">
        <v>130</v>
      </c>
      <c r="E7772" s="6">
        <v>102</v>
      </c>
      <c r="F7772" s="6">
        <v>126</v>
      </c>
    </row>
    <row r="7773" spans="2:6" x14ac:dyDescent="0.2">
      <c r="B7773" s="6" t="s">
        <v>48108</v>
      </c>
      <c r="C7773" s="6">
        <v>124</v>
      </c>
      <c r="D7773" s="6">
        <v>145</v>
      </c>
      <c r="E7773" s="6">
        <v>118</v>
      </c>
      <c r="F7773" s="6">
        <v>107</v>
      </c>
    </row>
    <row r="7774" spans="2:6" x14ac:dyDescent="0.2">
      <c r="B7774" s="6" t="s">
        <v>48109</v>
      </c>
      <c r="C7774" s="6">
        <v>91</v>
      </c>
      <c r="D7774" s="6">
        <v>145</v>
      </c>
      <c r="E7774" s="6">
        <v>208</v>
      </c>
      <c r="F7774" s="6">
        <v>118</v>
      </c>
    </row>
    <row r="7775" spans="2:6" x14ac:dyDescent="0.2">
      <c r="B7775" s="6" t="s">
        <v>48110</v>
      </c>
      <c r="C7775" s="6">
        <v>108</v>
      </c>
      <c r="D7775" s="6">
        <v>145</v>
      </c>
      <c r="E7775" s="6">
        <v>128</v>
      </c>
      <c r="F7775" s="6">
        <v>121</v>
      </c>
    </row>
    <row r="7776" spans="2:6" x14ac:dyDescent="0.2">
      <c r="B7776" s="6" t="s">
        <v>48111</v>
      </c>
      <c r="C7776" s="6">
        <v>100</v>
      </c>
      <c r="D7776" s="6">
        <v>151</v>
      </c>
      <c r="E7776" s="6">
        <v>132</v>
      </c>
      <c r="F7776" s="6">
        <v>122</v>
      </c>
    </row>
    <row r="7777" spans="2:6" x14ac:dyDescent="0.2">
      <c r="B7777" s="6" t="s">
        <v>48112</v>
      </c>
      <c r="C7777" s="6">
        <v>143</v>
      </c>
      <c r="D7777" s="6">
        <v>139</v>
      </c>
      <c r="E7777" s="6">
        <v>137</v>
      </c>
      <c r="F7777" s="6">
        <v>128</v>
      </c>
    </row>
    <row r="7778" spans="2:6" x14ac:dyDescent="0.2">
      <c r="B7778" s="6" t="s">
        <v>48113</v>
      </c>
      <c r="C7778" s="6">
        <v>106</v>
      </c>
      <c r="D7778" s="6">
        <v>177</v>
      </c>
      <c r="E7778" s="6">
        <v>201</v>
      </c>
      <c r="F7778" s="6">
        <v>92</v>
      </c>
    </row>
    <row r="7779" spans="2:6" x14ac:dyDescent="0.2">
      <c r="B7779" s="6" t="s">
        <v>48114</v>
      </c>
      <c r="C7779" s="6">
        <v>101</v>
      </c>
      <c r="D7779" s="6">
        <v>142</v>
      </c>
      <c r="E7779" s="6">
        <v>125</v>
      </c>
      <c r="F7779" s="6">
        <v>100</v>
      </c>
    </row>
    <row r="7780" spans="2:6" x14ac:dyDescent="0.2">
      <c r="B7780" s="6" t="s">
        <v>48115</v>
      </c>
      <c r="C7780" s="6">
        <v>108</v>
      </c>
      <c r="D7780" s="6">
        <v>143</v>
      </c>
      <c r="E7780" s="6">
        <v>105</v>
      </c>
      <c r="F7780" s="6">
        <v>156</v>
      </c>
    </row>
    <row r="7781" spans="2:6" x14ac:dyDescent="0.2">
      <c r="B7781" s="6" t="s">
        <v>48116</v>
      </c>
      <c r="C7781" s="6">
        <v>135</v>
      </c>
      <c r="D7781" s="6">
        <v>137</v>
      </c>
      <c r="E7781" s="6">
        <v>149</v>
      </c>
      <c r="F7781" s="6">
        <v>149</v>
      </c>
    </row>
    <row r="7782" spans="2:6" x14ac:dyDescent="0.2">
      <c r="B7782" s="6" t="s">
        <v>48117</v>
      </c>
      <c r="C7782" s="6">
        <v>99</v>
      </c>
      <c r="D7782" s="6">
        <v>123</v>
      </c>
      <c r="E7782" s="6">
        <v>119</v>
      </c>
      <c r="F7782" s="6">
        <v>90</v>
      </c>
    </row>
    <row r="7783" spans="2:6" x14ac:dyDescent="0.2">
      <c r="B7783" s="6" t="s">
        <v>48118</v>
      </c>
      <c r="C7783" s="6">
        <v>111</v>
      </c>
      <c r="D7783" s="6">
        <v>91</v>
      </c>
      <c r="E7783" s="6">
        <v>73</v>
      </c>
      <c r="F7783" s="6">
        <v>105</v>
      </c>
    </row>
    <row r="7784" spans="2:6" x14ac:dyDescent="0.2">
      <c r="B7784" s="6" t="s">
        <v>48119</v>
      </c>
      <c r="C7784" s="6">
        <v>108</v>
      </c>
      <c r="D7784" s="6">
        <v>108</v>
      </c>
      <c r="E7784" s="6">
        <v>133</v>
      </c>
      <c r="F7784" s="6">
        <v>132</v>
      </c>
    </row>
    <row r="7785" spans="2:6" x14ac:dyDescent="0.2">
      <c r="B7785" s="6" t="s">
        <v>48120</v>
      </c>
      <c r="C7785" s="6">
        <v>96</v>
      </c>
      <c r="D7785" s="6">
        <v>87</v>
      </c>
      <c r="E7785" s="6">
        <v>92</v>
      </c>
      <c r="F7785" s="6">
        <v>88</v>
      </c>
    </row>
    <row r="7786" spans="2:6" x14ac:dyDescent="0.2">
      <c r="B7786" s="6" t="s">
        <v>48121</v>
      </c>
      <c r="C7786" s="6">
        <v>89</v>
      </c>
      <c r="D7786" s="6">
        <v>131</v>
      </c>
      <c r="E7786" s="6">
        <v>135</v>
      </c>
      <c r="F7786" s="6">
        <v>108</v>
      </c>
    </row>
    <row r="7787" spans="2:6" x14ac:dyDescent="0.2">
      <c r="B7787" s="6" t="s">
        <v>48122</v>
      </c>
      <c r="C7787" s="6">
        <v>111</v>
      </c>
      <c r="D7787" s="6">
        <v>159</v>
      </c>
      <c r="E7787" s="6">
        <v>163</v>
      </c>
      <c r="F7787" s="6">
        <v>113</v>
      </c>
    </row>
    <row r="7788" spans="2:6" x14ac:dyDescent="0.2">
      <c r="B7788" s="6" t="s">
        <v>48123</v>
      </c>
      <c r="C7788" s="6">
        <v>125</v>
      </c>
      <c r="D7788" s="6">
        <v>164</v>
      </c>
      <c r="E7788" s="6">
        <v>138</v>
      </c>
      <c r="F7788" s="6">
        <v>88</v>
      </c>
    </row>
    <row r="7789" spans="2:6" x14ac:dyDescent="0.2">
      <c r="B7789" s="6" t="s">
        <v>48124</v>
      </c>
      <c r="C7789" s="6">
        <v>89</v>
      </c>
      <c r="D7789" s="6">
        <v>151</v>
      </c>
      <c r="E7789" s="6">
        <v>156</v>
      </c>
      <c r="F7789" s="6">
        <v>114</v>
      </c>
    </row>
    <row r="7790" spans="2:6" x14ac:dyDescent="0.2">
      <c r="B7790" s="6" t="s">
        <v>48125</v>
      </c>
      <c r="C7790" s="6">
        <v>134</v>
      </c>
      <c r="D7790" s="6">
        <v>169</v>
      </c>
      <c r="E7790" s="6">
        <v>175</v>
      </c>
      <c r="F7790" s="6">
        <v>131</v>
      </c>
    </row>
    <row r="7791" spans="2:6" x14ac:dyDescent="0.2">
      <c r="B7791" s="6" t="s">
        <v>48126</v>
      </c>
      <c r="C7791" s="6">
        <v>106</v>
      </c>
      <c r="D7791" s="6">
        <v>121</v>
      </c>
      <c r="E7791" s="6">
        <v>95</v>
      </c>
      <c r="F7791" s="6">
        <v>113</v>
      </c>
    </row>
    <row r="7792" spans="2:6" x14ac:dyDescent="0.2">
      <c r="B7792" s="6" t="s">
        <v>48127</v>
      </c>
      <c r="C7792" s="6">
        <v>140</v>
      </c>
      <c r="D7792" s="6">
        <v>53</v>
      </c>
      <c r="E7792" s="6">
        <v>60</v>
      </c>
      <c r="F7792" s="6">
        <v>143</v>
      </c>
    </row>
    <row r="7793" spans="2:6" x14ac:dyDescent="0.2">
      <c r="B7793" s="6" t="s">
        <v>48128</v>
      </c>
      <c r="C7793" s="6">
        <v>116</v>
      </c>
      <c r="D7793" s="6">
        <v>173</v>
      </c>
      <c r="E7793" s="6">
        <v>189</v>
      </c>
      <c r="F7793" s="6">
        <v>110</v>
      </c>
    </row>
    <row r="7794" spans="2:6" x14ac:dyDescent="0.2">
      <c r="B7794" s="6" t="s">
        <v>48129</v>
      </c>
      <c r="C7794" s="6">
        <v>148</v>
      </c>
      <c r="D7794" s="6">
        <v>108</v>
      </c>
      <c r="E7794" s="6">
        <v>98</v>
      </c>
      <c r="F7794" s="6">
        <v>162</v>
      </c>
    </row>
    <row r="7795" spans="2:6" x14ac:dyDescent="0.2">
      <c r="B7795" s="6" t="s">
        <v>48130</v>
      </c>
      <c r="C7795" s="6">
        <v>102</v>
      </c>
      <c r="D7795" s="6">
        <v>109</v>
      </c>
      <c r="E7795" s="6">
        <v>132</v>
      </c>
      <c r="F7795" s="6">
        <v>147</v>
      </c>
    </row>
    <row r="7796" spans="2:6" x14ac:dyDescent="0.2">
      <c r="B7796" s="6" t="s">
        <v>48131</v>
      </c>
      <c r="C7796" s="6">
        <v>134</v>
      </c>
      <c r="D7796" s="6">
        <v>147</v>
      </c>
      <c r="E7796" s="6">
        <v>107</v>
      </c>
      <c r="F7796" s="6">
        <v>131</v>
      </c>
    </row>
    <row r="7797" spans="2:6" x14ac:dyDescent="0.2">
      <c r="B7797" s="6" t="s">
        <v>48132</v>
      </c>
      <c r="C7797" s="6">
        <v>128</v>
      </c>
      <c r="D7797" s="6">
        <v>108</v>
      </c>
      <c r="E7797" s="6">
        <v>121</v>
      </c>
      <c r="F7797" s="6">
        <v>117</v>
      </c>
    </row>
    <row r="7798" spans="2:6" x14ac:dyDescent="0.2">
      <c r="B7798" s="6" t="s">
        <v>48133</v>
      </c>
      <c r="C7798" s="6">
        <v>148</v>
      </c>
      <c r="D7798" s="6">
        <v>174</v>
      </c>
      <c r="E7798" s="6">
        <v>148</v>
      </c>
      <c r="F7798" s="6">
        <v>143</v>
      </c>
    </row>
    <row r="7799" spans="2:6" x14ac:dyDescent="0.2">
      <c r="B7799" s="6" t="s">
        <v>48134</v>
      </c>
      <c r="C7799" s="6">
        <v>119</v>
      </c>
      <c r="D7799" s="6">
        <v>102</v>
      </c>
      <c r="E7799" s="6">
        <v>129</v>
      </c>
      <c r="F7799" s="6">
        <v>114</v>
      </c>
    </row>
    <row r="7800" spans="2:6" x14ac:dyDescent="0.2">
      <c r="B7800" s="6" t="s">
        <v>48135</v>
      </c>
      <c r="C7800" s="6">
        <v>33</v>
      </c>
      <c r="D7800" s="6">
        <v>163</v>
      </c>
      <c r="E7800" s="6">
        <v>124</v>
      </c>
      <c r="F7800" s="6">
        <v>49</v>
      </c>
    </row>
    <row r="7801" spans="2:6" x14ac:dyDescent="0.2">
      <c r="B7801" s="6" t="s">
        <v>48136</v>
      </c>
      <c r="C7801" s="6">
        <v>124</v>
      </c>
      <c r="D7801" s="6">
        <v>83</v>
      </c>
      <c r="E7801" s="6">
        <v>92</v>
      </c>
      <c r="F7801" s="6">
        <v>144</v>
      </c>
    </row>
    <row r="7802" spans="2:6" x14ac:dyDescent="0.2">
      <c r="B7802" s="6" t="s">
        <v>48137</v>
      </c>
      <c r="C7802" s="6">
        <v>137</v>
      </c>
      <c r="D7802" s="6">
        <v>145</v>
      </c>
      <c r="E7802" s="6">
        <v>155</v>
      </c>
      <c r="F7802" s="6">
        <v>151</v>
      </c>
    </row>
    <row r="7803" spans="2:6" x14ac:dyDescent="0.2">
      <c r="B7803" s="6" t="s">
        <v>48138</v>
      </c>
      <c r="C7803" s="6">
        <v>105</v>
      </c>
      <c r="D7803" s="6">
        <v>136</v>
      </c>
      <c r="E7803" s="6">
        <v>127</v>
      </c>
      <c r="F7803" s="6">
        <v>114</v>
      </c>
    </row>
    <row r="7804" spans="2:6" x14ac:dyDescent="0.2">
      <c r="B7804" s="6" t="s">
        <v>48139</v>
      </c>
      <c r="C7804" s="6">
        <v>89</v>
      </c>
      <c r="D7804" s="6">
        <v>152</v>
      </c>
      <c r="E7804" s="6">
        <v>135</v>
      </c>
      <c r="F7804" s="6">
        <v>131</v>
      </c>
    </row>
    <row r="7805" spans="2:6" x14ac:dyDescent="0.2">
      <c r="B7805" s="6" t="s">
        <v>48140</v>
      </c>
      <c r="C7805" s="6">
        <v>124</v>
      </c>
      <c r="D7805" s="6">
        <v>151</v>
      </c>
      <c r="E7805" s="6">
        <v>125</v>
      </c>
      <c r="F7805" s="6">
        <v>136</v>
      </c>
    </row>
    <row r="7806" spans="2:6" x14ac:dyDescent="0.2">
      <c r="B7806" s="6" t="s">
        <v>48141</v>
      </c>
      <c r="C7806" s="6">
        <v>122</v>
      </c>
      <c r="D7806" s="6">
        <v>188</v>
      </c>
      <c r="E7806" s="6">
        <v>156</v>
      </c>
      <c r="F7806" s="6">
        <v>132</v>
      </c>
    </row>
    <row r="7807" spans="2:6" x14ac:dyDescent="0.2">
      <c r="B7807" s="6" t="s">
        <v>48142</v>
      </c>
      <c r="C7807" s="6">
        <v>147</v>
      </c>
      <c r="D7807" s="6">
        <v>167</v>
      </c>
      <c r="E7807" s="6">
        <v>171</v>
      </c>
      <c r="F7807" s="6">
        <v>139</v>
      </c>
    </row>
    <row r="7808" spans="2:6" x14ac:dyDescent="0.2">
      <c r="B7808" s="6" t="s">
        <v>48143</v>
      </c>
      <c r="C7808" s="6">
        <v>132</v>
      </c>
      <c r="D7808" s="6">
        <v>120</v>
      </c>
      <c r="E7808" s="6">
        <v>129</v>
      </c>
      <c r="F7808" s="6">
        <v>145</v>
      </c>
    </row>
    <row r="7809" spans="2:6" x14ac:dyDescent="0.2">
      <c r="B7809" s="6" t="s">
        <v>48144</v>
      </c>
      <c r="C7809" s="6">
        <v>110</v>
      </c>
      <c r="D7809" s="6">
        <v>122</v>
      </c>
      <c r="E7809" s="6">
        <v>138</v>
      </c>
      <c r="F7809" s="6">
        <v>125</v>
      </c>
    </row>
    <row r="7810" spans="2:6" x14ac:dyDescent="0.2">
      <c r="B7810" s="6" t="s">
        <v>48145</v>
      </c>
      <c r="C7810" s="6">
        <v>94</v>
      </c>
      <c r="D7810" s="6">
        <v>155</v>
      </c>
      <c r="E7810" s="6">
        <v>164</v>
      </c>
      <c r="F7810" s="6">
        <v>87</v>
      </c>
    </row>
    <row r="7811" spans="2:6" x14ac:dyDescent="0.2">
      <c r="B7811" s="6" t="s">
        <v>48146</v>
      </c>
      <c r="C7811" s="6">
        <v>77</v>
      </c>
      <c r="D7811" s="6">
        <v>136</v>
      </c>
      <c r="E7811" s="6">
        <v>128</v>
      </c>
      <c r="F7811" s="6">
        <v>130</v>
      </c>
    </row>
    <row r="7812" spans="2:6" x14ac:dyDescent="0.2">
      <c r="B7812" s="6" t="s">
        <v>48147</v>
      </c>
      <c r="C7812" s="6">
        <v>120</v>
      </c>
      <c r="D7812" s="6">
        <v>117</v>
      </c>
      <c r="E7812" s="6">
        <v>143</v>
      </c>
      <c r="F7812" s="6">
        <v>130</v>
      </c>
    </row>
    <row r="7813" spans="2:6" x14ac:dyDescent="0.2">
      <c r="B7813" s="6" t="s">
        <v>48148</v>
      </c>
      <c r="C7813" s="6">
        <v>110</v>
      </c>
      <c r="D7813" s="6">
        <v>95</v>
      </c>
      <c r="E7813" s="6">
        <v>156</v>
      </c>
      <c r="F7813" s="6">
        <v>144</v>
      </c>
    </row>
    <row r="7814" spans="2:6" x14ac:dyDescent="0.2">
      <c r="B7814" s="6" t="s">
        <v>48149</v>
      </c>
      <c r="C7814" s="6">
        <v>124</v>
      </c>
      <c r="D7814" s="6">
        <v>164</v>
      </c>
      <c r="E7814" s="6">
        <v>171</v>
      </c>
      <c r="F7814" s="6">
        <v>130</v>
      </c>
    </row>
    <row r="7815" spans="2:6" x14ac:dyDescent="0.2">
      <c r="B7815" s="6" t="s">
        <v>48150</v>
      </c>
      <c r="C7815" s="6">
        <v>143</v>
      </c>
      <c r="D7815" s="6">
        <v>127</v>
      </c>
      <c r="E7815" s="6">
        <v>156</v>
      </c>
      <c r="F7815" s="6">
        <v>164</v>
      </c>
    </row>
    <row r="7816" spans="2:6" x14ac:dyDescent="0.2">
      <c r="B7816" s="6" t="s">
        <v>48151</v>
      </c>
      <c r="C7816" s="6">
        <v>116</v>
      </c>
      <c r="D7816" s="6">
        <v>131</v>
      </c>
      <c r="E7816" s="6">
        <v>136</v>
      </c>
      <c r="F7816" s="6">
        <v>125</v>
      </c>
    </row>
    <row r="7817" spans="2:6" x14ac:dyDescent="0.2">
      <c r="B7817" s="6" t="s">
        <v>48152</v>
      </c>
      <c r="C7817" s="6">
        <v>106</v>
      </c>
      <c r="D7817" s="6">
        <v>184</v>
      </c>
      <c r="E7817" s="6">
        <v>186</v>
      </c>
      <c r="F7817" s="6">
        <v>116</v>
      </c>
    </row>
    <row r="7818" spans="2:6" x14ac:dyDescent="0.2">
      <c r="B7818" s="6" t="s">
        <v>48153</v>
      </c>
      <c r="C7818" s="6">
        <v>98</v>
      </c>
      <c r="D7818" s="6">
        <v>109</v>
      </c>
      <c r="E7818" s="6">
        <v>95</v>
      </c>
      <c r="F7818" s="6">
        <v>98</v>
      </c>
    </row>
    <row r="7819" spans="2:6" x14ac:dyDescent="0.2">
      <c r="B7819" s="6" t="s">
        <v>48154</v>
      </c>
      <c r="C7819" s="6">
        <v>147</v>
      </c>
      <c r="D7819" s="6">
        <v>134</v>
      </c>
      <c r="E7819" s="6">
        <v>113</v>
      </c>
      <c r="F7819" s="6">
        <v>145</v>
      </c>
    </row>
    <row r="7820" spans="2:6" x14ac:dyDescent="0.2">
      <c r="B7820" s="6" t="s">
        <v>48155</v>
      </c>
      <c r="C7820" s="6">
        <v>116</v>
      </c>
      <c r="D7820" s="6">
        <v>127</v>
      </c>
      <c r="E7820" s="6">
        <v>149</v>
      </c>
      <c r="F7820" s="6">
        <v>104</v>
      </c>
    </row>
    <row r="7821" spans="2:6" x14ac:dyDescent="0.2">
      <c r="B7821" s="6" t="s">
        <v>48156</v>
      </c>
      <c r="C7821" s="6">
        <v>111</v>
      </c>
      <c r="D7821" s="6">
        <v>129</v>
      </c>
      <c r="E7821" s="6">
        <v>132</v>
      </c>
      <c r="F7821" s="6">
        <v>103</v>
      </c>
    </row>
    <row r="7822" spans="2:6" x14ac:dyDescent="0.2">
      <c r="B7822" s="6" t="s">
        <v>48157</v>
      </c>
      <c r="C7822" s="6">
        <v>94</v>
      </c>
      <c r="D7822" s="6">
        <v>148</v>
      </c>
      <c r="E7822" s="6">
        <v>137</v>
      </c>
      <c r="F7822" s="6">
        <v>90</v>
      </c>
    </row>
    <row r="7823" spans="2:6" x14ac:dyDescent="0.2">
      <c r="B7823" s="6" t="s">
        <v>48158</v>
      </c>
      <c r="C7823" s="6">
        <v>111</v>
      </c>
      <c r="D7823" s="6">
        <v>165</v>
      </c>
      <c r="E7823" s="6">
        <v>124</v>
      </c>
      <c r="F7823" s="6">
        <v>135</v>
      </c>
    </row>
    <row r="7824" spans="2:6" x14ac:dyDescent="0.2">
      <c r="B7824" s="6" t="s">
        <v>48159</v>
      </c>
      <c r="C7824" s="6">
        <v>108</v>
      </c>
      <c r="D7824" s="6">
        <v>207</v>
      </c>
      <c r="E7824" s="6">
        <v>176</v>
      </c>
      <c r="F7824" s="6">
        <v>97</v>
      </c>
    </row>
    <row r="7825" spans="2:6" x14ac:dyDescent="0.2">
      <c r="B7825" s="6" t="s">
        <v>48160</v>
      </c>
      <c r="C7825" s="6">
        <v>134</v>
      </c>
      <c r="D7825" s="6">
        <v>173</v>
      </c>
      <c r="E7825" s="6">
        <v>149</v>
      </c>
      <c r="F7825" s="6">
        <v>143</v>
      </c>
    </row>
    <row r="7826" spans="2:6" x14ac:dyDescent="0.2">
      <c r="B7826" s="6" t="s">
        <v>48161</v>
      </c>
      <c r="C7826" s="6">
        <v>112</v>
      </c>
      <c r="D7826" s="6">
        <v>114</v>
      </c>
      <c r="E7826" s="6">
        <v>133</v>
      </c>
      <c r="F7826" s="6">
        <v>91</v>
      </c>
    </row>
    <row r="7827" spans="2:6" x14ac:dyDescent="0.2">
      <c r="B7827" s="6" t="s">
        <v>48162</v>
      </c>
      <c r="C7827" s="6">
        <v>121</v>
      </c>
      <c r="D7827" s="6">
        <v>126</v>
      </c>
      <c r="E7827" s="6">
        <v>132</v>
      </c>
      <c r="F7827" s="6">
        <v>123</v>
      </c>
    </row>
    <row r="7828" spans="2:6" x14ac:dyDescent="0.2">
      <c r="B7828" s="6" t="s">
        <v>48163</v>
      </c>
      <c r="C7828" s="6">
        <v>106</v>
      </c>
      <c r="D7828" s="6">
        <v>179</v>
      </c>
      <c r="E7828" s="6">
        <v>182</v>
      </c>
      <c r="F7828" s="6">
        <v>132</v>
      </c>
    </row>
    <row r="7829" spans="2:6" x14ac:dyDescent="0.2">
      <c r="B7829" s="6" t="s">
        <v>48164</v>
      </c>
      <c r="C7829" s="6">
        <v>84</v>
      </c>
      <c r="D7829" s="6">
        <v>168</v>
      </c>
      <c r="E7829" s="6">
        <v>149</v>
      </c>
      <c r="F7829" s="6">
        <v>105</v>
      </c>
    </row>
    <row r="7830" spans="2:6" x14ac:dyDescent="0.2">
      <c r="B7830" s="6" t="s">
        <v>48165</v>
      </c>
      <c r="C7830" s="6">
        <v>88</v>
      </c>
      <c r="D7830" s="6">
        <v>107</v>
      </c>
      <c r="E7830" s="6">
        <v>102</v>
      </c>
      <c r="F7830" s="6">
        <v>114</v>
      </c>
    </row>
    <row r="7831" spans="2:6" x14ac:dyDescent="0.2">
      <c r="B7831" s="6" t="s">
        <v>48166</v>
      </c>
      <c r="C7831" s="6">
        <v>131</v>
      </c>
      <c r="D7831" s="6">
        <v>178</v>
      </c>
      <c r="E7831" s="6">
        <v>123</v>
      </c>
      <c r="F7831" s="6">
        <v>135</v>
      </c>
    </row>
    <row r="7832" spans="2:6" x14ac:dyDescent="0.2">
      <c r="B7832" s="6" t="s">
        <v>48167</v>
      </c>
      <c r="C7832" s="6">
        <v>126</v>
      </c>
      <c r="D7832" s="6">
        <v>183</v>
      </c>
      <c r="E7832" s="6">
        <v>113</v>
      </c>
      <c r="F7832" s="6">
        <v>115</v>
      </c>
    </row>
    <row r="7833" spans="2:6" x14ac:dyDescent="0.2">
      <c r="B7833" s="6" t="s">
        <v>48168</v>
      </c>
      <c r="C7833" s="6">
        <v>73</v>
      </c>
      <c r="D7833" s="6">
        <v>171</v>
      </c>
      <c r="E7833" s="6">
        <v>124</v>
      </c>
      <c r="F7833" s="6">
        <v>89</v>
      </c>
    </row>
    <row r="7834" spans="2:6" x14ac:dyDescent="0.2">
      <c r="B7834" s="6" t="s">
        <v>48169</v>
      </c>
      <c r="C7834" s="6">
        <v>139</v>
      </c>
      <c r="D7834" s="6">
        <v>166</v>
      </c>
      <c r="E7834" s="6">
        <v>154</v>
      </c>
      <c r="F7834" s="6">
        <v>135</v>
      </c>
    </row>
    <row r="7835" spans="2:6" x14ac:dyDescent="0.2">
      <c r="B7835" s="6" t="s">
        <v>48170</v>
      </c>
      <c r="C7835" s="6">
        <v>100</v>
      </c>
      <c r="D7835" s="6">
        <v>137</v>
      </c>
      <c r="E7835" s="6">
        <v>131</v>
      </c>
      <c r="F7835" s="6">
        <v>115</v>
      </c>
    </row>
    <row r="7836" spans="2:6" x14ac:dyDescent="0.2">
      <c r="B7836" s="6" t="s">
        <v>48171</v>
      </c>
      <c r="C7836" s="6">
        <v>112</v>
      </c>
      <c r="D7836" s="6">
        <v>159</v>
      </c>
      <c r="E7836" s="6">
        <v>139</v>
      </c>
      <c r="F7836" s="6">
        <v>123</v>
      </c>
    </row>
    <row r="7837" spans="2:6" x14ac:dyDescent="0.2">
      <c r="B7837" s="6" t="s">
        <v>48172</v>
      </c>
      <c r="C7837" s="6">
        <v>104</v>
      </c>
      <c r="D7837" s="6">
        <v>149</v>
      </c>
      <c r="E7837" s="6">
        <v>146</v>
      </c>
      <c r="F7837" s="6">
        <v>118</v>
      </c>
    </row>
    <row r="7838" spans="2:6" x14ac:dyDescent="0.2">
      <c r="B7838" s="6" t="s">
        <v>48173</v>
      </c>
      <c r="C7838" s="6">
        <v>69</v>
      </c>
      <c r="D7838" s="6">
        <v>170</v>
      </c>
      <c r="E7838" s="6">
        <v>173</v>
      </c>
      <c r="F7838" s="6">
        <v>77</v>
      </c>
    </row>
    <row r="7839" spans="2:6" x14ac:dyDescent="0.2">
      <c r="B7839" s="6" t="s">
        <v>48174</v>
      </c>
      <c r="C7839" s="6">
        <v>117</v>
      </c>
      <c r="D7839" s="6">
        <v>147</v>
      </c>
      <c r="E7839" s="6">
        <v>126</v>
      </c>
      <c r="F7839" s="6">
        <v>132</v>
      </c>
    </row>
    <row r="7840" spans="2:6" x14ac:dyDescent="0.2">
      <c r="B7840" s="6" t="s">
        <v>48175</v>
      </c>
      <c r="C7840" s="6">
        <v>105</v>
      </c>
      <c r="D7840" s="6">
        <v>105</v>
      </c>
      <c r="E7840" s="6">
        <v>131</v>
      </c>
      <c r="F7840" s="6">
        <v>102</v>
      </c>
    </row>
    <row r="7841" spans="2:6" x14ac:dyDescent="0.2">
      <c r="B7841" s="6" t="s">
        <v>48176</v>
      </c>
      <c r="C7841" s="6">
        <v>113</v>
      </c>
      <c r="D7841" s="6">
        <v>126</v>
      </c>
      <c r="E7841" s="6">
        <v>126</v>
      </c>
      <c r="F7841" s="6">
        <v>140</v>
      </c>
    </row>
    <row r="7842" spans="2:6" x14ac:dyDescent="0.2">
      <c r="B7842" s="6" t="s">
        <v>48177</v>
      </c>
      <c r="C7842" s="6">
        <v>110</v>
      </c>
      <c r="D7842" s="6">
        <v>103</v>
      </c>
      <c r="E7842" s="6">
        <v>125</v>
      </c>
      <c r="F7842" s="6">
        <v>114</v>
      </c>
    </row>
    <row r="7843" spans="2:6" x14ac:dyDescent="0.2">
      <c r="B7843" s="6" t="s">
        <v>48178</v>
      </c>
      <c r="C7843" s="6">
        <v>130</v>
      </c>
      <c r="D7843" s="6">
        <v>132</v>
      </c>
      <c r="E7843" s="6">
        <v>145</v>
      </c>
      <c r="F7843" s="6">
        <v>142</v>
      </c>
    </row>
    <row r="7844" spans="2:6" x14ac:dyDescent="0.2">
      <c r="B7844" s="6" t="s">
        <v>48179</v>
      </c>
      <c r="C7844" s="6">
        <v>128</v>
      </c>
      <c r="D7844" s="6">
        <v>163</v>
      </c>
      <c r="E7844" s="6">
        <v>128</v>
      </c>
      <c r="F7844" s="6">
        <v>124</v>
      </c>
    </row>
    <row r="7845" spans="2:6" x14ac:dyDescent="0.2">
      <c r="B7845" s="6" t="s">
        <v>48180</v>
      </c>
      <c r="C7845" s="6">
        <v>103</v>
      </c>
      <c r="D7845" s="6">
        <v>82</v>
      </c>
      <c r="E7845" s="6">
        <v>112</v>
      </c>
      <c r="F7845" s="6">
        <v>157</v>
      </c>
    </row>
    <row r="7846" spans="2:6" x14ac:dyDescent="0.2">
      <c r="B7846" s="6" t="s">
        <v>48181</v>
      </c>
      <c r="C7846" s="6">
        <v>98</v>
      </c>
      <c r="D7846" s="6">
        <v>150</v>
      </c>
      <c r="E7846" s="6">
        <v>149</v>
      </c>
      <c r="F7846" s="6">
        <v>113</v>
      </c>
    </row>
    <row r="7847" spans="2:6" x14ac:dyDescent="0.2">
      <c r="B7847" s="6" t="s">
        <v>48182</v>
      </c>
      <c r="C7847" s="6">
        <v>83</v>
      </c>
      <c r="D7847" s="6">
        <v>97</v>
      </c>
      <c r="E7847" s="6">
        <v>97</v>
      </c>
      <c r="F7847" s="6">
        <v>122</v>
      </c>
    </row>
    <row r="7848" spans="2:6" x14ac:dyDescent="0.2">
      <c r="B7848" s="6" t="s">
        <v>48183</v>
      </c>
      <c r="C7848" s="6">
        <v>131</v>
      </c>
      <c r="D7848" s="6">
        <v>157</v>
      </c>
      <c r="E7848" s="6">
        <v>152</v>
      </c>
      <c r="F7848" s="6">
        <v>121</v>
      </c>
    </row>
    <row r="7849" spans="2:6" x14ac:dyDescent="0.2">
      <c r="B7849" s="6" t="s">
        <v>48184</v>
      </c>
      <c r="C7849" s="6">
        <v>115</v>
      </c>
      <c r="D7849" s="6">
        <v>134</v>
      </c>
      <c r="E7849" s="6">
        <v>160</v>
      </c>
      <c r="F7849" s="6">
        <v>136</v>
      </c>
    </row>
    <row r="7850" spans="2:6" x14ac:dyDescent="0.2">
      <c r="B7850" s="6" t="s">
        <v>48185</v>
      </c>
      <c r="C7850" s="6">
        <v>83</v>
      </c>
      <c r="D7850" s="6">
        <v>131</v>
      </c>
      <c r="E7850" s="6">
        <v>151</v>
      </c>
      <c r="F7850" s="6">
        <v>105</v>
      </c>
    </row>
    <row r="7851" spans="2:6" x14ac:dyDescent="0.2">
      <c r="B7851" s="6" t="s">
        <v>48186</v>
      </c>
      <c r="C7851" s="6">
        <v>84</v>
      </c>
      <c r="D7851" s="6">
        <v>123</v>
      </c>
      <c r="E7851" s="6">
        <v>120</v>
      </c>
      <c r="F7851" s="6">
        <v>144</v>
      </c>
    </row>
    <row r="7852" spans="2:6" x14ac:dyDescent="0.2">
      <c r="B7852" s="6" t="s">
        <v>48187</v>
      </c>
      <c r="C7852" s="6">
        <v>107</v>
      </c>
      <c r="D7852" s="6">
        <v>123</v>
      </c>
      <c r="E7852" s="6">
        <v>131</v>
      </c>
      <c r="F7852" s="6">
        <v>141</v>
      </c>
    </row>
    <row r="7853" spans="2:6" x14ac:dyDescent="0.2">
      <c r="B7853" s="6" t="s">
        <v>48188</v>
      </c>
      <c r="C7853" s="6">
        <v>90</v>
      </c>
      <c r="D7853" s="6">
        <v>120</v>
      </c>
      <c r="E7853" s="6">
        <v>132</v>
      </c>
      <c r="F7853" s="6">
        <v>117</v>
      </c>
    </row>
    <row r="7854" spans="2:6" x14ac:dyDescent="0.2">
      <c r="B7854" s="6" t="s">
        <v>48189</v>
      </c>
      <c r="C7854" s="6">
        <v>110</v>
      </c>
      <c r="D7854" s="6">
        <v>102</v>
      </c>
      <c r="E7854" s="6">
        <v>90</v>
      </c>
      <c r="F7854" s="6">
        <v>89</v>
      </c>
    </row>
    <row r="7855" spans="2:6" x14ac:dyDescent="0.2">
      <c r="B7855" s="6" t="s">
        <v>48190</v>
      </c>
      <c r="C7855" s="6">
        <v>98</v>
      </c>
      <c r="D7855" s="6">
        <v>120</v>
      </c>
      <c r="E7855" s="6">
        <v>119</v>
      </c>
      <c r="F7855" s="6">
        <v>100</v>
      </c>
    </row>
    <row r="7856" spans="2:6" x14ac:dyDescent="0.2">
      <c r="B7856" s="6" t="s">
        <v>48191</v>
      </c>
      <c r="C7856" s="6">
        <v>97</v>
      </c>
      <c r="D7856" s="6">
        <v>153</v>
      </c>
      <c r="E7856" s="6">
        <v>133</v>
      </c>
      <c r="F7856" s="6">
        <v>81</v>
      </c>
    </row>
    <row r="7857" spans="2:6" x14ac:dyDescent="0.2">
      <c r="B7857" s="6" t="s">
        <v>48192</v>
      </c>
      <c r="C7857" s="6">
        <v>109</v>
      </c>
      <c r="D7857" s="6">
        <v>138</v>
      </c>
      <c r="E7857" s="6">
        <v>138</v>
      </c>
      <c r="F7857" s="6">
        <v>124</v>
      </c>
    </row>
    <row r="7858" spans="2:6" x14ac:dyDescent="0.2">
      <c r="B7858" s="6" t="s">
        <v>48193</v>
      </c>
      <c r="C7858" s="6">
        <v>88</v>
      </c>
      <c r="D7858" s="6">
        <v>131</v>
      </c>
      <c r="E7858" s="6">
        <v>143</v>
      </c>
      <c r="F7858" s="6">
        <v>81</v>
      </c>
    </row>
    <row r="7859" spans="2:6" x14ac:dyDescent="0.2">
      <c r="B7859" s="6" t="s">
        <v>48194</v>
      </c>
      <c r="C7859" s="6">
        <v>131</v>
      </c>
      <c r="D7859" s="6">
        <v>143</v>
      </c>
      <c r="E7859" s="6">
        <v>167</v>
      </c>
      <c r="F7859" s="6">
        <v>164</v>
      </c>
    </row>
    <row r="7860" spans="2:6" x14ac:dyDescent="0.2">
      <c r="B7860" s="6" t="s">
        <v>48195</v>
      </c>
      <c r="C7860" s="6">
        <v>89</v>
      </c>
      <c r="D7860" s="6">
        <v>148</v>
      </c>
      <c r="E7860" s="6">
        <v>145</v>
      </c>
      <c r="F7860" s="6">
        <v>88</v>
      </c>
    </row>
    <row r="7861" spans="2:6" x14ac:dyDescent="0.2">
      <c r="B7861" s="6" t="s">
        <v>48196</v>
      </c>
      <c r="C7861" s="6">
        <v>106</v>
      </c>
      <c r="D7861" s="6">
        <v>134</v>
      </c>
      <c r="E7861" s="6">
        <v>129</v>
      </c>
      <c r="F7861" s="6">
        <v>130</v>
      </c>
    </row>
    <row r="7862" spans="2:6" x14ac:dyDescent="0.2">
      <c r="B7862" s="6" t="s">
        <v>48197</v>
      </c>
      <c r="C7862" s="6">
        <v>117</v>
      </c>
      <c r="D7862" s="6">
        <v>135</v>
      </c>
      <c r="E7862" s="6">
        <v>116</v>
      </c>
      <c r="F7862" s="6">
        <v>120</v>
      </c>
    </row>
    <row r="7863" spans="2:6" x14ac:dyDescent="0.2">
      <c r="B7863" s="6" t="s">
        <v>48198</v>
      </c>
      <c r="C7863" s="6">
        <v>120</v>
      </c>
      <c r="D7863" s="6">
        <v>162</v>
      </c>
      <c r="E7863" s="6">
        <v>151</v>
      </c>
      <c r="F7863" s="6">
        <v>120</v>
      </c>
    </row>
    <row r="7864" spans="2:6" x14ac:dyDescent="0.2">
      <c r="B7864" s="6" t="s">
        <v>48199</v>
      </c>
      <c r="C7864" s="6">
        <v>90</v>
      </c>
      <c r="D7864" s="6">
        <v>135</v>
      </c>
      <c r="E7864" s="6">
        <v>160</v>
      </c>
      <c r="F7864" s="6">
        <v>138</v>
      </c>
    </row>
    <row r="7865" spans="2:6" x14ac:dyDescent="0.2">
      <c r="B7865" s="6" t="s">
        <v>48200</v>
      </c>
      <c r="C7865" s="6">
        <v>144</v>
      </c>
      <c r="D7865" s="6">
        <v>96</v>
      </c>
      <c r="E7865" s="6">
        <v>109</v>
      </c>
      <c r="F7865" s="6">
        <v>121</v>
      </c>
    </row>
    <row r="7866" spans="2:6" x14ac:dyDescent="0.2">
      <c r="B7866" s="6" t="s">
        <v>48201</v>
      </c>
      <c r="C7866" s="6">
        <v>121</v>
      </c>
      <c r="D7866" s="6">
        <v>110</v>
      </c>
      <c r="E7866" s="6">
        <v>111</v>
      </c>
      <c r="F7866" s="6">
        <v>131</v>
      </c>
    </row>
    <row r="7867" spans="2:6" x14ac:dyDescent="0.2">
      <c r="B7867" s="6" t="s">
        <v>48202</v>
      </c>
      <c r="C7867" s="6">
        <v>118</v>
      </c>
      <c r="D7867" s="6">
        <v>152</v>
      </c>
      <c r="E7867" s="6">
        <v>116</v>
      </c>
      <c r="F7867" s="6">
        <v>130</v>
      </c>
    </row>
    <row r="7868" spans="2:6" x14ac:dyDescent="0.2">
      <c r="B7868" s="6" t="s">
        <v>48203</v>
      </c>
      <c r="C7868" s="6">
        <v>127</v>
      </c>
      <c r="D7868" s="6">
        <v>169</v>
      </c>
      <c r="E7868" s="6">
        <v>139</v>
      </c>
      <c r="F7868" s="6">
        <v>115</v>
      </c>
    </row>
    <row r="7869" spans="2:6" x14ac:dyDescent="0.2">
      <c r="B7869" s="6" t="s">
        <v>48204</v>
      </c>
      <c r="C7869" s="6">
        <v>127</v>
      </c>
      <c r="D7869" s="6">
        <v>97</v>
      </c>
      <c r="E7869" s="6">
        <v>117</v>
      </c>
      <c r="F7869" s="6">
        <v>119</v>
      </c>
    </row>
    <row r="7870" spans="2:6" x14ac:dyDescent="0.2">
      <c r="B7870" s="6" t="s">
        <v>48205</v>
      </c>
      <c r="C7870" s="6">
        <v>109</v>
      </c>
      <c r="D7870" s="6">
        <v>145</v>
      </c>
      <c r="E7870" s="6">
        <v>129</v>
      </c>
      <c r="F7870" s="6">
        <v>126</v>
      </c>
    </row>
    <row r="7871" spans="2:6" x14ac:dyDescent="0.2">
      <c r="B7871" s="6" t="s">
        <v>48206</v>
      </c>
      <c r="C7871" s="6">
        <v>88</v>
      </c>
      <c r="D7871" s="6">
        <v>47</v>
      </c>
      <c r="E7871" s="6">
        <v>52</v>
      </c>
      <c r="F7871" s="6">
        <v>117</v>
      </c>
    </row>
    <row r="7872" spans="2:6" x14ac:dyDescent="0.2">
      <c r="B7872" s="6" t="s">
        <v>48207</v>
      </c>
      <c r="C7872" s="6">
        <v>83</v>
      </c>
      <c r="D7872" s="6">
        <v>124</v>
      </c>
      <c r="E7872" s="6">
        <v>122</v>
      </c>
      <c r="F7872" s="6">
        <v>112</v>
      </c>
    </row>
    <row r="7873" spans="2:6" x14ac:dyDescent="0.2">
      <c r="B7873" s="6" t="s">
        <v>48208</v>
      </c>
      <c r="C7873" s="6">
        <v>104</v>
      </c>
      <c r="D7873" s="6">
        <v>170</v>
      </c>
      <c r="E7873" s="6">
        <v>172</v>
      </c>
      <c r="F7873" s="6">
        <v>106</v>
      </c>
    </row>
    <row r="7874" spans="2:6" x14ac:dyDescent="0.2">
      <c r="B7874" s="6" t="s">
        <v>48209</v>
      </c>
      <c r="C7874" s="6">
        <v>95</v>
      </c>
      <c r="D7874" s="6">
        <v>186</v>
      </c>
      <c r="E7874" s="6">
        <v>179</v>
      </c>
      <c r="F7874" s="6">
        <v>102</v>
      </c>
    </row>
    <row r="7875" spans="2:6" x14ac:dyDescent="0.2">
      <c r="B7875" s="6" t="s">
        <v>48210</v>
      </c>
      <c r="C7875" s="6">
        <v>109</v>
      </c>
      <c r="D7875" s="6">
        <v>137</v>
      </c>
      <c r="E7875" s="6">
        <v>123</v>
      </c>
      <c r="F7875" s="6">
        <v>99</v>
      </c>
    </row>
    <row r="7876" spans="2:6" x14ac:dyDescent="0.2">
      <c r="B7876" s="6" t="s">
        <v>48211</v>
      </c>
      <c r="C7876" s="6">
        <v>133</v>
      </c>
      <c r="D7876" s="6">
        <v>160</v>
      </c>
      <c r="E7876" s="6">
        <v>188</v>
      </c>
      <c r="F7876" s="6">
        <v>123</v>
      </c>
    </row>
    <row r="7877" spans="2:6" x14ac:dyDescent="0.2">
      <c r="B7877" s="6" t="s">
        <v>48212</v>
      </c>
      <c r="C7877" s="6">
        <v>137</v>
      </c>
      <c r="D7877" s="6">
        <v>160</v>
      </c>
      <c r="E7877" s="6">
        <v>165</v>
      </c>
      <c r="F7877" s="6">
        <v>129</v>
      </c>
    </row>
    <row r="7878" spans="2:6" x14ac:dyDescent="0.2">
      <c r="B7878" s="6" t="s">
        <v>48213</v>
      </c>
      <c r="C7878" s="6">
        <v>109</v>
      </c>
      <c r="D7878" s="6">
        <v>180</v>
      </c>
      <c r="E7878" s="6">
        <v>196</v>
      </c>
      <c r="F7878" s="6">
        <v>99</v>
      </c>
    </row>
    <row r="7879" spans="2:6" x14ac:dyDescent="0.2">
      <c r="B7879" s="6" t="s">
        <v>48214</v>
      </c>
      <c r="C7879" s="6">
        <v>111</v>
      </c>
      <c r="D7879" s="6">
        <v>132</v>
      </c>
      <c r="E7879" s="6">
        <v>130</v>
      </c>
      <c r="F7879" s="6">
        <v>102</v>
      </c>
    </row>
    <row r="7880" spans="2:6" x14ac:dyDescent="0.2">
      <c r="B7880" s="6" t="s">
        <v>48215</v>
      </c>
      <c r="C7880" s="6">
        <v>113</v>
      </c>
      <c r="D7880" s="6">
        <v>110</v>
      </c>
      <c r="E7880" s="6">
        <v>140</v>
      </c>
      <c r="F7880" s="6">
        <v>129</v>
      </c>
    </row>
    <row r="7881" spans="2:6" x14ac:dyDescent="0.2">
      <c r="B7881" s="6" t="s">
        <v>48216</v>
      </c>
      <c r="C7881" s="6">
        <v>129</v>
      </c>
      <c r="D7881" s="6">
        <v>182</v>
      </c>
      <c r="E7881" s="6">
        <v>172</v>
      </c>
      <c r="F7881" s="6">
        <v>144</v>
      </c>
    </row>
    <row r="7882" spans="2:6" x14ac:dyDescent="0.2">
      <c r="B7882" s="6" t="s">
        <v>48217</v>
      </c>
      <c r="C7882" s="6">
        <v>98</v>
      </c>
      <c r="D7882" s="6">
        <v>125</v>
      </c>
      <c r="E7882" s="6">
        <v>132</v>
      </c>
      <c r="F7882" s="6">
        <v>100</v>
      </c>
    </row>
    <row r="7883" spans="2:6" x14ac:dyDescent="0.2">
      <c r="B7883" s="6" t="s">
        <v>48218</v>
      </c>
      <c r="C7883" s="6">
        <v>88</v>
      </c>
      <c r="D7883" s="6">
        <v>80</v>
      </c>
      <c r="E7883" s="6">
        <v>97</v>
      </c>
      <c r="F7883" s="6">
        <v>147</v>
      </c>
    </row>
    <row r="7884" spans="2:6" x14ac:dyDescent="0.2">
      <c r="B7884" s="6" t="s">
        <v>48219</v>
      </c>
      <c r="C7884" s="6">
        <v>136</v>
      </c>
      <c r="D7884" s="6">
        <v>133</v>
      </c>
      <c r="E7884" s="6">
        <v>128</v>
      </c>
      <c r="F7884" s="6">
        <v>123</v>
      </c>
    </row>
    <row r="7885" spans="2:6" x14ac:dyDescent="0.2">
      <c r="B7885" s="6" t="s">
        <v>48220</v>
      </c>
      <c r="C7885" s="6">
        <v>84</v>
      </c>
      <c r="D7885" s="6">
        <v>111</v>
      </c>
      <c r="E7885" s="6">
        <v>112</v>
      </c>
      <c r="F7885" s="6">
        <v>108</v>
      </c>
    </row>
    <row r="7886" spans="2:6" x14ac:dyDescent="0.2">
      <c r="B7886" s="6" t="s">
        <v>48221</v>
      </c>
      <c r="C7886" s="6">
        <v>99</v>
      </c>
      <c r="D7886" s="6">
        <v>124</v>
      </c>
      <c r="E7886" s="6">
        <v>146</v>
      </c>
      <c r="F7886" s="6">
        <v>129</v>
      </c>
    </row>
    <row r="7887" spans="2:6" x14ac:dyDescent="0.2">
      <c r="B7887" s="6" t="s">
        <v>48222</v>
      </c>
      <c r="C7887" s="6">
        <v>93</v>
      </c>
      <c r="D7887" s="6">
        <v>191</v>
      </c>
      <c r="E7887" s="6">
        <v>191</v>
      </c>
      <c r="F7887" s="6">
        <v>125</v>
      </c>
    </row>
    <row r="7888" spans="2:6" x14ac:dyDescent="0.2">
      <c r="B7888" s="6" t="s">
        <v>48223</v>
      </c>
      <c r="C7888" s="6">
        <v>99</v>
      </c>
      <c r="D7888" s="6">
        <v>134</v>
      </c>
      <c r="E7888" s="6">
        <v>148</v>
      </c>
      <c r="F7888" s="6">
        <v>112</v>
      </c>
    </row>
    <row r="7889" spans="2:6" x14ac:dyDescent="0.2">
      <c r="B7889" s="6" t="s">
        <v>48224</v>
      </c>
      <c r="C7889" s="6">
        <v>95</v>
      </c>
      <c r="D7889" s="6">
        <v>152</v>
      </c>
      <c r="E7889" s="6">
        <v>171</v>
      </c>
      <c r="F7889" s="6">
        <v>114</v>
      </c>
    </row>
    <row r="7890" spans="2:6" x14ac:dyDescent="0.2">
      <c r="B7890" s="6" t="s">
        <v>48225</v>
      </c>
      <c r="C7890" s="6">
        <v>108</v>
      </c>
      <c r="D7890" s="6">
        <v>190</v>
      </c>
      <c r="E7890" s="6">
        <v>159</v>
      </c>
      <c r="F7890" s="6">
        <v>160</v>
      </c>
    </row>
    <row r="7891" spans="2:6" x14ac:dyDescent="0.2">
      <c r="B7891" s="6" t="s">
        <v>48226</v>
      </c>
      <c r="C7891" s="6">
        <v>95</v>
      </c>
      <c r="D7891" s="6">
        <v>125</v>
      </c>
      <c r="E7891" s="6">
        <v>141</v>
      </c>
      <c r="F7891" s="6">
        <v>131</v>
      </c>
    </row>
    <row r="7892" spans="2:6" x14ac:dyDescent="0.2">
      <c r="B7892" s="6" t="s">
        <v>48227</v>
      </c>
      <c r="C7892" s="6">
        <v>132</v>
      </c>
      <c r="D7892" s="6">
        <v>63</v>
      </c>
      <c r="E7892" s="6">
        <v>77</v>
      </c>
      <c r="F7892" s="6">
        <v>160</v>
      </c>
    </row>
    <row r="7893" spans="2:6" x14ac:dyDescent="0.2">
      <c r="B7893" s="6" t="s">
        <v>48228</v>
      </c>
      <c r="C7893" s="6">
        <v>103</v>
      </c>
      <c r="D7893" s="6">
        <v>211</v>
      </c>
      <c r="E7893" s="6">
        <v>196</v>
      </c>
      <c r="F7893" s="6">
        <v>96</v>
      </c>
    </row>
    <row r="7894" spans="2:6" x14ac:dyDescent="0.2">
      <c r="B7894" s="6" t="s">
        <v>48229</v>
      </c>
      <c r="C7894" s="6">
        <v>165</v>
      </c>
      <c r="D7894" s="6">
        <v>95</v>
      </c>
      <c r="E7894" s="6">
        <v>115</v>
      </c>
      <c r="F7894" s="6">
        <v>167</v>
      </c>
    </row>
    <row r="7895" spans="2:6" x14ac:dyDescent="0.2">
      <c r="B7895" s="6" t="s">
        <v>48230</v>
      </c>
      <c r="C7895" s="6">
        <v>110</v>
      </c>
      <c r="D7895" s="6">
        <v>133</v>
      </c>
      <c r="E7895" s="6">
        <v>132</v>
      </c>
      <c r="F7895" s="6">
        <v>105</v>
      </c>
    </row>
    <row r="7896" spans="2:6" x14ac:dyDescent="0.2">
      <c r="B7896" s="6" t="s">
        <v>48231</v>
      </c>
      <c r="C7896" s="6">
        <v>113</v>
      </c>
      <c r="D7896" s="6">
        <v>168</v>
      </c>
      <c r="E7896" s="6">
        <v>134</v>
      </c>
      <c r="F7896" s="6">
        <v>115</v>
      </c>
    </row>
    <row r="7897" spans="2:6" x14ac:dyDescent="0.2">
      <c r="B7897" s="6" t="s">
        <v>48232</v>
      </c>
      <c r="C7897" s="6">
        <v>142</v>
      </c>
      <c r="D7897" s="6">
        <v>99</v>
      </c>
      <c r="E7897" s="6">
        <v>105</v>
      </c>
      <c r="F7897" s="6">
        <v>112</v>
      </c>
    </row>
    <row r="7898" spans="2:6" x14ac:dyDescent="0.2">
      <c r="B7898" s="6" t="s">
        <v>48233</v>
      </c>
      <c r="C7898" s="6">
        <v>133</v>
      </c>
      <c r="D7898" s="6">
        <v>149</v>
      </c>
      <c r="E7898" s="6">
        <v>141</v>
      </c>
      <c r="F7898" s="6">
        <v>133</v>
      </c>
    </row>
    <row r="7899" spans="2:6" x14ac:dyDescent="0.2">
      <c r="B7899" s="6" t="s">
        <v>48234</v>
      </c>
      <c r="C7899" s="6">
        <v>108</v>
      </c>
      <c r="D7899" s="6">
        <v>140</v>
      </c>
      <c r="E7899" s="6">
        <v>140</v>
      </c>
      <c r="F7899" s="6">
        <v>144</v>
      </c>
    </row>
    <row r="7900" spans="2:6" x14ac:dyDescent="0.2">
      <c r="B7900" s="6" t="s">
        <v>48235</v>
      </c>
      <c r="C7900" s="6">
        <v>29</v>
      </c>
      <c r="D7900" s="6">
        <v>116</v>
      </c>
      <c r="E7900" s="6">
        <v>152</v>
      </c>
      <c r="F7900" s="6">
        <v>50</v>
      </c>
    </row>
    <row r="7901" spans="2:6" x14ac:dyDescent="0.2">
      <c r="B7901" s="6" t="s">
        <v>48236</v>
      </c>
      <c r="C7901" s="6">
        <v>107</v>
      </c>
      <c r="D7901" s="6">
        <v>104</v>
      </c>
      <c r="E7901" s="6">
        <v>92</v>
      </c>
      <c r="F7901" s="6">
        <v>131</v>
      </c>
    </row>
    <row r="7902" spans="2:6" x14ac:dyDescent="0.2">
      <c r="B7902" s="6" t="s">
        <v>48237</v>
      </c>
      <c r="C7902" s="6">
        <v>149</v>
      </c>
      <c r="D7902" s="6">
        <v>150</v>
      </c>
      <c r="E7902" s="6">
        <v>154</v>
      </c>
      <c r="F7902" s="6">
        <v>148</v>
      </c>
    </row>
    <row r="7903" spans="2:6" x14ac:dyDescent="0.2">
      <c r="B7903" s="6" t="s">
        <v>48238</v>
      </c>
      <c r="C7903" s="6">
        <v>89</v>
      </c>
      <c r="D7903" s="6">
        <v>183</v>
      </c>
      <c r="E7903" s="6">
        <v>163</v>
      </c>
      <c r="F7903" s="6">
        <v>113</v>
      </c>
    </row>
    <row r="7904" spans="2:6" x14ac:dyDescent="0.2">
      <c r="B7904" s="6" t="s">
        <v>48239</v>
      </c>
      <c r="C7904" s="6">
        <v>134</v>
      </c>
      <c r="D7904" s="6">
        <v>160</v>
      </c>
      <c r="E7904" s="6">
        <v>142</v>
      </c>
      <c r="F7904" s="6">
        <v>132</v>
      </c>
    </row>
    <row r="7905" spans="2:6" x14ac:dyDescent="0.2">
      <c r="B7905" s="6" t="s">
        <v>48240</v>
      </c>
      <c r="C7905" s="6">
        <v>176</v>
      </c>
      <c r="D7905" s="6">
        <v>130</v>
      </c>
      <c r="E7905" s="6">
        <v>130</v>
      </c>
      <c r="F7905" s="6">
        <v>157</v>
      </c>
    </row>
    <row r="7906" spans="2:6" x14ac:dyDescent="0.2">
      <c r="B7906" s="6" t="s">
        <v>48241</v>
      </c>
      <c r="C7906" s="6">
        <v>172</v>
      </c>
      <c r="D7906" s="6">
        <v>208</v>
      </c>
      <c r="E7906" s="6">
        <v>191</v>
      </c>
      <c r="F7906" s="6">
        <v>150</v>
      </c>
    </row>
    <row r="7907" spans="2:6" x14ac:dyDescent="0.2">
      <c r="B7907" s="6" t="s">
        <v>48242</v>
      </c>
      <c r="C7907" s="6">
        <v>185</v>
      </c>
      <c r="D7907" s="6">
        <v>169</v>
      </c>
      <c r="E7907" s="6">
        <v>219</v>
      </c>
      <c r="F7907" s="6">
        <v>147</v>
      </c>
    </row>
    <row r="7908" spans="2:6" x14ac:dyDescent="0.2">
      <c r="B7908" s="6" t="s">
        <v>48243</v>
      </c>
      <c r="C7908" s="6">
        <v>159</v>
      </c>
      <c r="D7908" s="6">
        <v>129</v>
      </c>
      <c r="E7908" s="6">
        <v>134</v>
      </c>
      <c r="F7908" s="6">
        <v>155</v>
      </c>
    </row>
    <row r="7909" spans="2:6" x14ac:dyDescent="0.2">
      <c r="B7909" s="6" t="s">
        <v>48244</v>
      </c>
      <c r="C7909" s="6">
        <v>121</v>
      </c>
      <c r="D7909" s="6">
        <v>167</v>
      </c>
      <c r="E7909" s="6">
        <v>185</v>
      </c>
      <c r="F7909" s="6">
        <v>169</v>
      </c>
    </row>
    <row r="7910" spans="2:6" x14ac:dyDescent="0.2">
      <c r="B7910" s="6" t="s">
        <v>48245</v>
      </c>
      <c r="C7910" s="6">
        <v>113</v>
      </c>
      <c r="D7910" s="6">
        <v>168</v>
      </c>
      <c r="E7910" s="6">
        <v>195</v>
      </c>
      <c r="F7910" s="6">
        <v>104</v>
      </c>
    </row>
    <row r="7911" spans="2:6" x14ac:dyDescent="0.2">
      <c r="B7911" s="6" t="s">
        <v>48246</v>
      </c>
      <c r="C7911" s="6">
        <v>121</v>
      </c>
      <c r="D7911" s="6">
        <v>206</v>
      </c>
      <c r="E7911" s="6">
        <v>230</v>
      </c>
      <c r="F7911" s="6">
        <v>155</v>
      </c>
    </row>
    <row r="7912" spans="2:6" x14ac:dyDescent="0.2">
      <c r="B7912" s="6" t="s">
        <v>48247</v>
      </c>
      <c r="C7912" s="6">
        <v>123</v>
      </c>
      <c r="D7912" s="6">
        <v>138</v>
      </c>
      <c r="E7912" s="6">
        <v>136</v>
      </c>
      <c r="F7912" s="6">
        <v>113</v>
      </c>
    </row>
    <row r="7913" spans="2:6" x14ac:dyDescent="0.2">
      <c r="B7913" s="6" t="s">
        <v>48248</v>
      </c>
      <c r="C7913" s="6">
        <v>160</v>
      </c>
      <c r="D7913" s="6">
        <v>125</v>
      </c>
      <c r="E7913" s="6">
        <v>180</v>
      </c>
      <c r="F7913" s="6">
        <v>169</v>
      </c>
    </row>
    <row r="7914" spans="2:6" x14ac:dyDescent="0.2">
      <c r="B7914" s="6" t="s">
        <v>48249</v>
      </c>
      <c r="C7914" s="6">
        <v>152</v>
      </c>
      <c r="D7914" s="6">
        <v>211</v>
      </c>
      <c r="E7914" s="6">
        <v>215</v>
      </c>
      <c r="F7914" s="6">
        <v>146</v>
      </c>
    </row>
    <row r="7915" spans="2:6" x14ac:dyDescent="0.2">
      <c r="B7915" s="6" t="s">
        <v>48250</v>
      </c>
      <c r="C7915" s="6">
        <v>155</v>
      </c>
      <c r="D7915" s="6">
        <v>117</v>
      </c>
      <c r="E7915" s="6">
        <v>133</v>
      </c>
      <c r="F7915" s="6">
        <v>176</v>
      </c>
    </row>
    <row r="7916" spans="2:6" x14ac:dyDescent="0.2">
      <c r="B7916" s="6" t="s">
        <v>48251</v>
      </c>
      <c r="C7916" s="6">
        <v>167</v>
      </c>
      <c r="D7916" s="6">
        <v>176</v>
      </c>
      <c r="E7916" s="6">
        <v>142</v>
      </c>
      <c r="F7916" s="6">
        <v>144</v>
      </c>
    </row>
    <row r="7917" spans="2:6" x14ac:dyDescent="0.2">
      <c r="B7917" s="6" t="s">
        <v>48252</v>
      </c>
      <c r="C7917" s="6">
        <v>132</v>
      </c>
      <c r="D7917" s="6">
        <v>198</v>
      </c>
      <c r="E7917" s="6">
        <v>195</v>
      </c>
      <c r="F7917" s="6">
        <v>145</v>
      </c>
    </row>
    <row r="7918" spans="2:6" x14ac:dyDescent="0.2">
      <c r="B7918" s="6" t="s">
        <v>48253</v>
      </c>
      <c r="C7918" s="6">
        <v>168</v>
      </c>
      <c r="D7918" s="6">
        <v>150</v>
      </c>
      <c r="E7918" s="6">
        <v>152</v>
      </c>
      <c r="F7918" s="6">
        <v>126</v>
      </c>
    </row>
    <row r="7919" spans="2:6" x14ac:dyDescent="0.2">
      <c r="B7919" s="6" t="s">
        <v>48254</v>
      </c>
      <c r="C7919" s="6">
        <v>142</v>
      </c>
      <c r="D7919" s="6">
        <v>119</v>
      </c>
      <c r="E7919" s="6">
        <v>140</v>
      </c>
      <c r="F7919" s="6">
        <v>176</v>
      </c>
    </row>
    <row r="7920" spans="2:6" x14ac:dyDescent="0.2">
      <c r="B7920" s="6" t="s">
        <v>48255</v>
      </c>
      <c r="C7920" s="6">
        <v>163</v>
      </c>
      <c r="D7920" s="6">
        <v>166</v>
      </c>
      <c r="E7920" s="6">
        <v>156</v>
      </c>
      <c r="F7920" s="6">
        <v>122</v>
      </c>
    </row>
    <row r="7921" spans="2:6" x14ac:dyDescent="0.2">
      <c r="B7921" s="6" t="s">
        <v>48256</v>
      </c>
      <c r="C7921" s="6">
        <v>106</v>
      </c>
      <c r="D7921" s="6">
        <v>123</v>
      </c>
      <c r="E7921" s="6">
        <v>137</v>
      </c>
      <c r="F7921" s="6">
        <v>122</v>
      </c>
    </row>
    <row r="7922" spans="2:6" x14ac:dyDescent="0.2">
      <c r="B7922" s="6" t="s">
        <v>48257</v>
      </c>
      <c r="C7922" s="6">
        <v>89</v>
      </c>
      <c r="D7922" s="6">
        <v>151</v>
      </c>
      <c r="E7922" s="6">
        <v>208</v>
      </c>
      <c r="F7922" s="6">
        <v>107</v>
      </c>
    </row>
    <row r="7923" spans="2:6" x14ac:dyDescent="0.2">
      <c r="B7923" s="6" t="s">
        <v>48258</v>
      </c>
      <c r="C7923" s="6">
        <v>160</v>
      </c>
      <c r="D7923" s="6">
        <v>159</v>
      </c>
      <c r="E7923" s="6">
        <v>196</v>
      </c>
      <c r="F7923" s="6">
        <v>178</v>
      </c>
    </row>
    <row r="7924" spans="2:6" x14ac:dyDescent="0.2">
      <c r="B7924" s="6" t="s">
        <v>48259</v>
      </c>
      <c r="C7924" s="6">
        <v>149</v>
      </c>
      <c r="D7924" s="6">
        <v>170</v>
      </c>
      <c r="E7924" s="6">
        <v>178</v>
      </c>
      <c r="F7924" s="6">
        <v>158</v>
      </c>
    </row>
    <row r="7925" spans="2:6" x14ac:dyDescent="0.2">
      <c r="B7925" s="6" t="s">
        <v>48260</v>
      </c>
      <c r="C7925" s="6">
        <v>169</v>
      </c>
      <c r="D7925" s="6">
        <v>159</v>
      </c>
      <c r="E7925" s="6">
        <v>179</v>
      </c>
      <c r="F7925" s="6">
        <v>142</v>
      </c>
    </row>
    <row r="7926" spans="2:6" x14ac:dyDescent="0.2">
      <c r="B7926" s="6" t="s">
        <v>48261</v>
      </c>
      <c r="C7926" s="6">
        <v>162</v>
      </c>
      <c r="D7926" s="6">
        <v>126</v>
      </c>
      <c r="E7926" s="6">
        <v>155</v>
      </c>
      <c r="F7926" s="6">
        <v>122</v>
      </c>
    </row>
    <row r="7927" spans="2:6" x14ac:dyDescent="0.2">
      <c r="B7927" s="6" t="s">
        <v>48262</v>
      </c>
      <c r="C7927" s="6">
        <v>131</v>
      </c>
      <c r="D7927" s="6">
        <v>123</v>
      </c>
      <c r="E7927" s="6">
        <v>179</v>
      </c>
      <c r="F7927" s="6">
        <v>161</v>
      </c>
    </row>
    <row r="7928" spans="2:6" x14ac:dyDescent="0.2">
      <c r="B7928" s="6" t="s">
        <v>48263</v>
      </c>
      <c r="C7928" s="6">
        <v>164</v>
      </c>
      <c r="D7928" s="6">
        <v>185</v>
      </c>
      <c r="E7928" s="6">
        <v>215</v>
      </c>
      <c r="F7928" s="6">
        <v>155</v>
      </c>
    </row>
    <row r="7929" spans="2:6" x14ac:dyDescent="0.2">
      <c r="B7929" s="6" t="s">
        <v>48264</v>
      </c>
      <c r="C7929" s="6">
        <v>110</v>
      </c>
      <c r="D7929" s="6">
        <v>182</v>
      </c>
      <c r="E7929" s="6">
        <v>223</v>
      </c>
      <c r="F7929" s="6">
        <v>118</v>
      </c>
    </row>
    <row r="7930" spans="2:6" x14ac:dyDescent="0.2">
      <c r="B7930" s="6" t="s">
        <v>48265</v>
      </c>
      <c r="C7930" s="6">
        <v>136</v>
      </c>
      <c r="D7930" s="6">
        <v>113</v>
      </c>
      <c r="E7930" s="6">
        <v>116</v>
      </c>
      <c r="F7930" s="6">
        <v>128</v>
      </c>
    </row>
    <row r="7931" spans="2:6" x14ac:dyDescent="0.2">
      <c r="B7931" s="6" t="s">
        <v>48266</v>
      </c>
      <c r="C7931" s="6">
        <v>147</v>
      </c>
      <c r="D7931" s="6">
        <v>190</v>
      </c>
      <c r="E7931" s="6">
        <v>187</v>
      </c>
      <c r="F7931" s="6">
        <v>179</v>
      </c>
    </row>
    <row r="7932" spans="2:6" x14ac:dyDescent="0.2">
      <c r="B7932" s="6" t="s">
        <v>48267</v>
      </c>
      <c r="C7932" s="6">
        <v>122</v>
      </c>
      <c r="D7932" s="6">
        <v>186</v>
      </c>
      <c r="E7932" s="6">
        <v>200</v>
      </c>
      <c r="F7932" s="6">
        <v>180</v>
      </c>
    </row>
    <row r="7933" spans="2:6" x14ac:dyDescent="0.2">
      <c r="B7933" s="6" t="s">
        <v>48268</v>
      </c>
      <c r="C7933" s="6">
        <v>91</v>
      </c>
      <c r="D7933" s="6">
        <v>164</v>
      </c>
      <c r="E7933" s="6">
        <v>173</v>
      </c>
      <c r="F7933" s="6">
        <v>103</v>
      </c>
    </row>
    <row r="7934" spans="2:6" x14ac:dyDescent="0.2">
      <c r="B7934" s="6" t="s">
        <v>48269</v>
      </c>
      <c r="C7934" s="6">
        <v>161</v>
      </c>
      <c r="D7934" s="6">
        <v>175</v>
      </c>
      <c r="E7934" s="6">
        <v>190</v>
      </c>
      <c r="F7934" s="6">
        <v>162</v>
      </c>
    </row>
    <row r="7935" spans="2:6" x14ac:dyDescent="0.2">
      <c r="B7935" s="6" t="s">
        <v>48270</v>
      </c>
      <c r="C7935" s="6">
        <v>132</v>
      </c>
      <c r="D7935" s="6">
        <v>154</v>
      </c>
      <c r="E7935" s="6">
        <v>170</v>
      </c>
      <c r="F7935" s="6">
        <v>150</v>
      </c>
    </row>
    <row r="7936" spans="2:6" x14ac:dyDescent="0.2">
      <c r="B7936" s="6" t="s">
        <v>48271</v>
      </c>
      <c r="C7936" s="6">
        <v>134</v>
      </c>
      <c r="D7936" s="6">
        <v>134</v>
      </c>
      <c r="E7936" s="6">
        <v>172</v>
      </c>
      <c r="F7936" s="6">
        <v>162</v>
      </c>
    </row>
    <row r="7937" spans="2:6" x14ac:dyDescent="0.2">
      <c r="B7937" s="6" t="s">
        <v>48272</v>
      </c>
      <c r="C7937" s="6">
        <v>157</v>
      </c>
      <c r="D7937" s="6">
        <v>165</v>
      </c>
      <c r="E7937" s="6">
        <v>162</v>
      </c>
      <c r="F7937" s="6">
        <v>140</v>
      </c>
    </row>
    <row r="7938" spans="2:6" x14ac:dyDescent="0.2">
      <c r="B7938" s="6" t="s">
        <v>48273</v>
      </c>
      <c r="C7938" s="6">
        <v>101</v>
      </c>
      <c r="D7938" s="6">
        <v>205</v>
      </c>
      <c r="E7938" s="6">
        <v>213</v>
      </c>
      <c r="F7938" s="6">
        <v>108</v>
      </c>
    </row>
    <row r="7939" spans="2:6" x14ac:dyDescent="0.2">
      <c r="B7939" s="6" t="s">
        <v>48274</v>
      </c>
      <c r="C7939" s="6">
        <v>151</v>
      </c>
      <c r="D7939" s="6">
        <v>125</v>
      </c>
      <c r="E7939" s="6">
        <v>165</v>
      </c>
      <c r="F7939" s="6">
        <v>138</v>
      </c>
    </row>
    <row r="7940" spans="2:6" x14ac:dyDescent="0.2">
      <c r="B7940" s="6" t="s">
        <v>48275</v>
      </c>
      <c r="C7940" s="6">
        <v>107</v>
      </c>
      <c r="D7940" s="6">
        <v>139</v>
      </c>
      <c r="E7940" s="6">
        <v>161</v>
      </c>
      <c r="F7940" s="6">
        <v>141</v>
      </c>
    </row>
    <row r="7941" spans="2:6" x14ac:dyDescent="0.2">
      <c r="B7941" s="6" t="s">
        <v>48276</v>
      </c>
      <c r="C7941" s="6">
        <v>155</v>
      </c>
      <c r="D7941" s="6">
        <v>143</v>
      </c>
      <c r="E7941" s="6">
        <v>148</v>
      </c>
      <c r="F7941" s="6">
        <v>180</v>
      </c>
    </row>
    <row r="7942" spans="2:6" x14ac:dyDescent="0.2">
      <c r="B7942" s="6" t="s">
        <v>48277</v>
      </c>
      <c r="C7942" s="6">
        <v>113</v>
      </c>
      <c r="D7942" s="6">
        <v>120</v>
      </c>
      <c r="E7942" s="6">
        <v>131</v>
      </c>
      <c r="F7942" s="6">
        <v>139</v>
      </c>
    </row>
    <row r="7943" spans="2:6" x14ac:dyDescent="0.2">
      <c r="B7943" s="6" t="s">
        <v>48278</v>
      </c>
      <c r="C7943" s="6">
        <v>195</v>
      </c>
      <c r="D7943" s="6">
        <v>122</v>
      </c>
      <c r="E7943" s="6">
        <v>171</v>
      </c>
      <c r="F7943" s="6">
        <v>145</v>
      </c>
    </row>
    <row r="7944" spans="2:6" x14ac:dyDescent="0.2">
      <c r="B7944" s="6" t="s">
        <v>48279</v>
      </c>
      <c r="C7944" s="6">
        <v>186</v>
      </c>
      <c r="D7944" s="6">
        <v>175</v>
      </c>
      <c r="E7944" s="6">
        <v>197</v>
      </c>
      <c r="F7944" s="6">
        <v>161</v>
      </c>
    </row>
    <row r="7945" spans="2:6" x14ac:dyDescent="0.2">
      <c r="B7945" s="6" t="s">
        <v>48280</v>
      </c>
      <c r="C7945" s="6">
        <v>162</v>
      </c>
      <c r="D7945" s="6">
        <v>105</v>
      </c>
      <c r="E7945" s="6">
        <v>155</v>
      </c>
      <c r="F7945" s="6">
        <v>163</v>
      </c>
    </row>
    <row r="7946" spans="2:6" x14ac:dyDescent="0.2">
      <c r="B7946" s="6" t="s">
        <v>48281</v>
      </c>
      <c r="C7946" s="6">
        <v>137</v>
      </c>
      <c r="D7946" s="6">
        <v>185</v>
      </c>
      <c r="E7946" s="6">
        <v>183</v>
      </c>
      <c r="F7946" s="6">
        <v>122</v>
      </c>
    </row>
    <row r="7947" spans="2:6" x14ac:dyDescent="0.2">
      <c r="B7947" s="6" t="s">
        <v>48282</v>
      </c>
      <c r="C7947" s="6">
        <v>112</v>
      </c>
      <c r="D7947" s="6">
        <v>120</v>
      </c>
      <c r="E7947" s="6">
        <v>123</v>
      </c>
      <c r="F7947" s="6">
        <v>131</v>
      </c>
    </row>
    <row r="7948" spans="2:6" x14ac:dyDescent="0.2">
      <c r="B7948" s="6" t="s">
        <v>48283</v>
      </c>
      <c r="C7948" s="6">
        <v>188</v>
      </c>
      <c r="D7948" s="6">
        <v>140</v>
      </c>
      <c r="E7948" s="6">
        <v>184</v>
      </c>
      <c r="F7948" s="6">
        <v>144</v>
      </c>
    </row>
    <row r="7949" spans="2:6" x14ac:dyDescent="0.2">
      <c r="B7949" s="6" t="s">
        <v>48284</v>
      </c>
      <c r="C7949" s="6">
        <v>155</v>
      </c>
      <c r="D7949" s="6">
        <v>152</v>
      </c>
      <c r="E7949" s="6">
        <v>171</v>
      </c>
      <c r="F7949" s="6">
        <v>154</v>
      </c>
    </row>
    <row r="7950" spans="2:6" x14ac:dyDescent="0.2">
      <c r="B7950" s="6" t="s">
        <v>48285</v>
      </c>
      <c r="C7950" s="6">
        <v>157</v>
      </c>
      <c r="D7950" s="6">
        <v>136</v>
      </c>
      <c r="E7950" s="6">
        <v>170</v>
      </c>
      <c r="F7950" s="6">
        <v>127</v>
      </c>
    </row>
    <row r="7951" spans="2:6" x14ac:dyDescent="0.2">
      <c r="B7951" s="6" t="s">
        <v>48286</v>
      </c>
      <c r="C7951" s="6">
        <v>146</v>
      </c>
      <c r="D7951" s="6">
        <v>122</v>
      </c>
      <c r="E7951" s="6">
        <v>160</v>
      </c>
      <c r="F7951" s="6">
        <v>136</v>
      </c>
    </row>
    <row r="7952" spans="2:6" x14ac:dyDescent="0.2">
      <c r="B7952" s="6" t="s">
        <v>48287</v>
      </c>
      <c r="C7952" s="6">
        <v>155</v>
      </c>
      <c r="D7952" s="6">
        <v>157</v>
      </c>
      <c r="E7952" s="6">
        <v>171</v>
      </c>
      <c r="F7952" s="6">
        <v>183</v>
      </c>
    </row>
    <row r="7953" spans="2:6" x14ac:dyDescent="0.2">
      <c r="B7953" s="6" t="s">
        <v>48288</v>
      </c>
      <c r="C7953" s="6">
        <v>149</v>
      </c>
      <c r="D7953" s="6">
        <v>146</v>
      </c>
      <c r="E7953" s="6">
        <v>147</v>
      </c>
      <c r="F7953" s="6">
        <v>144</v>
      </c>
    </row>
    <row r="7954" spans="2:6" x14ac:dyDescent="0.2">
      <c r="B7954" s="6" t="s">
        <v>48289</v>
      </c>
      <c r="C7954" s="6">
        <v>124</v>
      </c>
      <c r="D7954" s="6">
        <v>106</v>
      </c>
      <c r="E7954" s="6">
        <v>134</v>
      </c>
      <c r="F7954" s="6">
        <v>144</v>
      </c>
    </row>
    <row r="7955" spans="2:6" x14ac:dyDescent="0.2">
      <c r="B7955" s="6" t="s">
        <v>48290</v>
      </c>
      <c r="C7955" s="6">
        <v>121</v>
      </c>
      <c r="D7955" s="6">
        <v>140</v>
      </c>
      <c r="E7955" s="6">
        <v>127</v>
      </c>
      <c r="F7955" s="6">
        <v>114</v>
      </c>
    </row>
    <row r="7956" spans="2:6" x14ac:dyDescent="0.2">
      <c r="B7956" s="6" t="s">
        <v>48291</v>
      </c>
      <c r="C7956" s="6">
        <v>147</v>
      </c>
      <c r="D7956" s="6">
        <v>164</v>
      </c>
      <c r="E7956" s="6">
        <v>191</v>
      </c>
      <c r="F7956" s="6">
        <v>124</v>
      </c>
    </row>
    <row r="7957" spans="2:6" x14ac:dyDescent="0.2">
      <c r="B7957" s="6" t="s">
        <v>48292</v>
      </c>
      <c r="C7957" s="6">
        <v>159</v>
      </c>
      <c r="D7957" s="6">
        <v>208</v>
      </c>
      <c r="E7957" s="6">
        <v>181</v>
      </c>
      <c r="F7957" s="6">
        <v>128</v>
      </c>
    </row>
    <row r="7958" spans="2:6" x14ac:dyDescent="0.2">
      <c r="B7958" s="6" t="s">
        <v>48293</v>
      </c>
      <c r="C7958" s="6">
        <v>92</v>
      </c>
      <c r="D7958" s="6">
        <v>146</v>
      </c>
      <c r="E7958" s="6">
        <v>151</v>
      </c>
      <c r="F7958" s="6">
        <v>105</v>
      </c>
    </row>
    <row r="7959" spans="2:6" x14ac:dyDescent="0.2">
      <c r="B7959" s="6" t="s">
        <v>48294</v>
      </c>
      <c r="C7959" s="6">
        <v>162</v>
      </c>
      <c r="D7959" s="6">
        <v>164</v>
      </c>
      <c r="E7959" s="6">
        <v>157</v>
      </c>
      <c r="F7959" s="6">
        <v>176</v>
      </c>
    </row>
    <row r="7960" spans="2:6" x14ac:dyDescent="0.2">
      <c r="B7960" s="6" t="s">
        <v>48295</v>
      </c>
      <c r="C7960" s="6">
        <v>137</v>
      </c>
      <c r="D7960" s="6">
        <v>167</v>
      </c>
      <c r="E7960" s="6">
        <v>180</v>
      </c>
      <c r="F7960" s="6">
        <v>128</v>
      </c>
    </row>
    <row r="7961" spans="2:6" x14ac:dyDescent="0.2">
      <c r="B7961" s="6" t="s">
        <v>48296</v>
      </c>
      <c r="C7961" s="6">
        <v>182</v>
      </c>
      <c r="D7961" s="6">
        <v>164</v>
      </c>
      <c r="E7961" s="6">
        <v>175</v>
      </c>
      <c r="F7961" s="6">
        <v>142</v>
      </c>
    </row>
    <row r="7962" spans="2:6" x14ac:dyDescent="0.2">
      <c r="B7962" s="6" t="s">
        <v>48297</v>
      </c>
      <c r="C7962" s="6">
        <v>152</v>
      </c>
      <c r="D7962" s="6">
        <v>145</v>
      </c>
      <c r="E7962" s="6">
        <v>135</v>
      </c>
      <c r="F7962" s="6">
        <v>152</v>
      </c>
    </row>
    <row r="7963" spans="2:6" x14ac:dyDescent="0.2">
      <c r="B7963" s="6" t="s">
        <v>48298</v>
      </c>
      <c r="C7963" s="6">
        <v>123</v>
      </c>
      <c r="D7963" s="6">
        <v>150</v>
      </c>
      <c r="E7963" s="6">
        <v>194</v>
      </c>
      <c r="F7963" s="6">
        <v>124</v>
      </c>
    </row>
    <row r="7964" spans="2:6" x14ac:dyDescent="0.2">
      <c r="B7964" s="6" t="s">
        <v>48299</v>
      </c>
      <c r="C7964" s="6">
        <v>146</v>
      </c>
      <c r="D7964" s="6">
        <v>195</v>
      </c>
      <c r="E7964" s="6">
        <v>177</v>
      </c>
      <c r="F7964" s="6">
        <v>157</v>
      </c>
    </row>
    <row r="7965" spans="2:6" x14ac:dyDescent="0.2">
      <c r="B7965" s="6" t="s">
        <v>48300</v>
      </c>
      <c r="C7965" s="6">
        <v>169</v>
      </c>
      <c r="D7965" s="6">
        <v>134</v>
      </c>
      <c r="E7965" s="6">
        <v>167</v>
      </c>
      <c r="F7965" s="6">
        <v>170</v>
      </c>
    </row>
    <row r="7966" spans="2:6" x14ac:dyDescent="0.2">
      <c r="B7966" s="6" t="s">
        <v>48301</v>
      </c>
      <c r="C7966" s="6">
        <v>150</v>
      </c>
      <c r="D7966" s="6">
        <v>136</v>
      </c>
      <c r="E7966" s="6">
        <v>144</v>
      </c>
      <c r="F7966" s="6">
        <v>183</v>
      </c>
    </row>
    <row r="7967" spans="2:6" x14ac:dyDescent="0.2">
      <c r="B7967" s="6" t="s">
        <v>48302</v>
      </c>
      <c r="C7967" s="6">
        <v>142</v>
      </c>
      <c r="D7967" s="6">
        <v>140</v>
      </c>
      <c r="E7967" s="6">
        <v>144</v>
      </c>
      <c r="F7967" s="6">
        <v>152</v>
      </c>
    </row>
    <row r="7968" spans="2:6" x14ac:dyDescent="0.2">
      <c r="B7968" s="6" t="s">
        <v>48303</v>
      </c>
      <c r="C7968" s="6">
        <v>154</v>
      </c>
      <c r="D7968" s="6">
        <v>190</v>
      </c>
      <c r="E7968" s="6">
        <v>214</v>
      </c>
      <c r="F7968" s="6">
        <v>145</v>
      </c>
    </row>
    <row r="7969" spans="2:6" x14ac:dyDescent="0.2">
      <c r="B7969" s="6" t="s">
        <v>48304</v>
      </c>
      <c r="C7969" s="6">
        <v>155</v>
      </c>
      <c r="D7969" s="6">
        <v>126</v>
      </c>
      <c r="E7969" s="6">
        <v>120</v>
      </c>
      <c r="F7969" s="6">
        <v>158</v>
      </c>
    </row>
    <row r="7970" spans="2:6" x14ac:dyDescent="0.2">
      <c r="B7970" s="6" t="s">
        <v>48305</v>
      </c>
      <c r="C7970" s="6">
        <v>171</v>
      </c>
      <c r="D7970" s="6">
        <v>158</v>
      </c>
      <c r="E7970" s="6">
        <v>156</v>
      </c>
      <c r="F7970" s="6">
        <v>146</v>
      </c>
    </row>
    <row r="7971" spans="2:6" x14ac:dyDescent="0.2">
      <c r="B7971" s="6" t="s">
        <v>48306</v>
      </c>
      <c r="C7971" s="6">
        <v>187</v>
      </c>
      <c r="D7971" s="6">
        <v>89</v>
      </c>
      <c r="E7971" s="6">
        <v>62</v>
      </c>
      <c r="F7971" s="6">
        <v>116</v>
      </c>
    </row>
    <row r="7972" spans="2:6" x14ac:dyDescent="0.2">
      <c r="B7972" s="6" t="s">
        <v>48307</v>
      </c>
      <c r="C7972" s="6">
        <v>137</v>
      </c>
      <c r="D7972" s="6">
        <v>139</v>
      </c>
      <c r="E7972" s="6">
        <v>160</v>
      </c>
      <c r="F7972" s="6">
        <v>145</v>
      </c>
    </row>
    <row r="7973" spans="2:6" x14ac:dyDescent="0.2">
      <c r="B7973" s="6" t="s">
        <v>48308</v>
      </c>
      <c r="C7973" s="6">
        <v>120</v>
      </c>
      <c r="D7973" s="6">
        <v>155</v>
      </c>
      <c r="E7973" s="6">
        <v>160</v>
      </c>
      <c r="F7973" s="6">
        <v>155</v>
      </c>
    </row>
    <row r="7974" spans="2:6" x14ac:dyDescent="0.2">
      <c r="B7974" s="6" t="s">
        <v>48309</v>
      </c>
      <c r="C7974" s="6">
        <v>127</v>
      </c>
      <c r="D7974" s="6">
        <v>206</v>
      </c>
      <c r="E7974" s="6">
        <v>241</v>
      </c>
      <c r="F7974" s="6">
        <v>113</v>
      </c>
    </row>
    <row r="7975" spans="2:6" x14ac:dyDescent="0.2">
      <c r="B7975" s="6" t="s">
        <v>48310</v>
      </c>
      <c r="C7975" s="6">
        <v>129</v>
      </c>
      <c r="D7975" s="6">
        <v>154</v>
      </c>
      <c r="E7975" s="6">
        <v>152</v>
      </c>
      <c r="F7975" s="6">
        <v>148</v>
      </c>
    </row>
    <row r="7976" spans="2:6" x14ac:dyDescent="0.2">
      <c r="B7976" s="6" t="s">
        <v>48311</v>
      </c>
      <c r="C7976" s="6">
        <v>149</v>
      </c>
      <c r="D7976" s="6">
        <v>207</v>
      </c>
      <c r="E7976" s="6">
        <v>219</v>
      </c>
      <c r="F7976" s="6">
        <v>167</v>
      </c>
    </row>
    <row r="7977" spans="2:6" x14ac:dyDescent="0.2">
      <c r="B7977" s="6" t="s">
        <v>48312</v>
      </c>
      <c r="C7977" s="6">
        <v>161</v>
      </c>
      <c r="D7977" s="6">
        <v>210</v>
      </c>
      <c r="E7977" s="6">
        <v>221</v>
      </c>
      <c r="F7977" s="6">
        <v>164</v>
      </c>
    </row>
    <row r="7978" spans="2:6" x14ac:dyDescent="0.2">
      <c r="B7978" s="6" t="s">
        <v>48313</v>
      </c>
      <c r="C7978" s="6">
        <v>115</v>
      </c>
      <c r="D7978" s="6">
        <v>230</v>
      </c>
      <c r="E7978" s="6">
        <v>259</v>
      </c>
      <c r="F7978" s="6">
        <v>146</v>
      </c>
    </row>
    <row r="7979" spans="2:6" x14ac:dyDescent="0.2">
      <c r="B7979" s="6" t="s">
        <v>48314</v>
      </c>
      <c r="C7979" s="6">
        <v>136</v>
      </c>
      <c r="D7979" s="6">
        <v>166</v>
      </c>
      <c r="E7979" s="6">
        <v>162</v>
      </c>
      <c r="F7979" s="6">
        <v>112</v>
      </c>
    </row>
    <row r="7980" spans="2:6" x14ac:dyDescent="0.2">
      <c r="B7980" s="6" t="s">
        <v>48315</v>
      </c>
      <c r="C7980" s="6">
        <v>141</v>
      </c>
      <c r="D7980" s="6">
        <v>138</v>
      </c>
      <c r="E7980" s="6">
        <v>125</v>
      </c>
      <c r="F7980" s="6">
        <v>157</v>
      </c>
    </row>
    <row r="7981" spans="2:6" x14ac:dyDescent="0.2">
      <c r="B7981" s="6" t="s">
        <v>48316</v>
      </c>
      <c r="C7981" s="6">
        <v>148</v>
      </c>
      <c r="D7981" s="6">
        <v>197</v>
      </c>
      <c r="E7981" s="6">
        <v>196</v>
      </c>
      <c r="F7981" s="6">
        <v>188</v>
      </c>
    </row>
    <row r="7982" spans="2:6" x14ac:dyDescent="0.2">
      <c r="B7982" s="6" t="s">
        <v>48317</v>
      </c>
      <c r="C7982" s="6">
        <v>121</v>
      </c>
      <c r="D7982" s="6">
        <v>155</v>
      </c>
      <c r="E7982" s="6">
        <v>173</v>
      </c>
      <c r="F7982" s="6">
        <v>116</v>
      </c>
    </row>
    <row r="7983" spans="2:6" x14ac:dyDescent="0.2">
      <c r="B7983" s="6" t="s">
        <v>48318</v>
      </c>
      <c r="C7983" s="6">
        <v>117</v>
      </c>
      <c r="D7983" s="6">
        <v>110</v>
      </c>
      <c r="E7983" s="6">
        <v>104</v>
      </c>
      <c r="F7983" s="6">
        <v>141</v>
      </c>
    </row>
    <row r="7984" spans="2:6" x14ac:dyDescent="0.2">
      <c r="B7984" s="6" t="s">
        <v>48319</v>
      </c>
      <c r="C7984" s="6">
        <v>151</v>
      </c>
      <c r="D7984" s="6">
        <v>126</v>
      </c>
      <c r="E7984" s="6">
        <v>150</v>
      </c>
      <c r="F7984" s="6">
        <v>156</v>
      </c>
    </row>
    <row r="7985" spans="2:6" x14ac:dyDescent="0.2">
      <c r="B7985" s="6" t="s">
        <v>48320</v>
      </c>
      <c r="C7985" s="6">
        <v>115</v>
      </c>
      <c r="D7985" s="6">
        <v>112</v>
      </c>
      <c r="E7985" s="6">
        <v>129</v>
      </c>
      <c r="F7985" s="6">
        <v>129</v>
      </c>
    </row>
    <row r="7986" spans="2:6" x14ac:dyDescent="0.2">
      <c r="B7986" s="6" t="s">
        <v>48321</v>
      </c>
      <c r="C7986" s="6">
        <v>147</v>
      </c>
      <c r="D7986" s="6">
        <v>181</v>
      </c>
      <c r="E7986" s="6">
        <v>175</v>
      </c>
      <c r="F7986" s="6">
        <v>128</v>
      </c>
    </row>
    <row r="7987" spans="2:6" x14ac:dyDescent="0.2">
      <c r="B7987" s="6" t="s">
        <v>48322</v>
      </c>
      <c r="C7987" s="6">
        <v>111</v>
      </c>
      <c r="D7987" s="6">
        <v>229</v>
      </c>
      <c r="E7987" s="6">
        <v>231</v>
      </c>
      <c r="F7987" s="6">
        <v>188</v>
      </c>
    </row>
    <row r="7988" spans="2:6" x14ac:dyDescent="0.2">
      <c r="B7988" s="6" t="s">
        <v>48323</v>
      </c>
      <c r="C7988" s="6">
        <v>126</v>
      </c>
      <c r="D7988" s="6">
        <v>173</v>
      </c>
      <c r="E7988" s="6">
        <v>177</v>
      </c>
      <c r="F7988" s="6">
        <v>111</v>
      </c>
    </row>
    <row r="7989" spans="2:6" x14ac:dyDescent="0.2">
      <c r="B7989" s="6" t="s">
        <v>48324</v>
      </c>
      <c r="C7989" s="6">
        <v>110</v>
      </c>
      <c r="D7989" s="6">
        <v>190</v>
      </c>
      <c r="E7989" s="6">
        <v>192</v>
      </c>
      <c r="F7989" s="6">
        <v>131</v>
      </c>
    </row>
    <row r="7990" spans="2:6" x14ac:dyDescent="0.2">
      <c r="B7990" s="6" t="s">
        <v>48325</v>
      </c>
      <c r="C7990" s="6">
        <v>166</v>
      </c>
      <c r="D7990" s="6">
        <v>222</v>
      </c>
      <c r="E7990" s="6">
        <v>218</v>
      </c>
      <c r="F7990" s="6">
        <v>185</v>
      </c>
    </row>
    <row r="7991" spans="2:6" x14ac:dyDescent="0.2">
      <c r="B7991" s="6" t="s">
        <v>48326</v>
      </c>
      <c r="C7991" s="6">
        <v>121</v>
      </c>
      <c r="D7991" s="6">
        <v>155</v>
      </c>
      <c r="E7991" s="6">
        <v>138</v>
      </c>
      <c r="F7991" s="6">
        <v>146</v>
      </c>
    </row>
    <row r="7992" spans="2:6" x14ac:dyDescent="0.2">
      <c r="B7992" s="6" t="s">
        <v>48327</v>
      </c>
      <c r="C7992" s="6">
        <v>165</v>
      </c>
      <c r="D7992" s="6">
        <v>84</v>
      </c>
      <c r="E7992" s="6">
        <v>95</v>
      </c>
      <c r="F7992" s="6">
        <v>141</v>
      </c>
    </row>
    <row r="7993" spans="2:6" x14ac:dyDescent="0.2">
      <c r="B7993" s="6" t="s">
        <v>48328</v>
      </c>
      <c r="C7993" s="6">
        <v>133</v>
      </c>
      <c r="D7993" s="6">
        <v>230</v>
      </c>
      <c r="E7993" s="6">
        <v>243</v>
      </c>
      <c r="F7993" s="6">
        <v>167</v>
      </c>
    </row>
    <row r="7994" spans="2:6" x14ac:dyDescent="0.2">
      <c r="B7994" s="6" t="s">
        <v>48329</v>
      </c>
      <c r="C7994" s="6">
        <v>183</v>
      </c>
      <c r="D7994" s="6">
        <v>134</v>
      </c>
      <c r="E7994" s="6">
        <v>131</v>
      </c>
      <c r="F7994" s="6">
        <v>204</v>
      </c>
    </row>
    <row r="7995" spans="2:6" x14ac:dyDescent="0.2">
      <c r="B7995" s="6" t="s">
        <v>48330</v>
      </c>
      <c r="C7995" s="6">
        <v>133</v>
      </c>
      <c r="D7995" s="6">
        <v>163</v>
      </c>
      <c r="E7995" s="6">
        <v>183</v>
      </c>
      <c r="F7995" s="6">
        <v>130</v>
      </c>
    </row>
    <row r="7996" spans="2:6" x14ac:dyDescent="0.2">
      <c r="B7996" s="6" t="s">
        <v>48331</v>
      </c>
      <c r="C7996" s="6">
        <v>146</v>
      </c>
      <c r="D7996" s="6">
        <v>209</v>
      </c>
      <c r="E7996" s="6">
        <v>159</v>
      </c>
      <c r="F7996" s="6">
        <v>143</v>
      </c>
    </row>
    <row r="7997" spans="2:6" x14ac:dyDescent="0.2">
      <c r="B7997" s="6" t="s">
        <v>48332</v>
      </c>
      <c r="C7997" s="6">
        <v>174</v>
      </c>
      <c r="D7997" s="6">
        <v>108</v>
      </c>
      <c r="E7997" s="6">
        <v>137</v>
      </c>
      <c r="F7997" s="6">
        <v>178</v>
      </c>
    </row>
    <row r="7998" spans="2:6" x14ac:dyDescent="0.2">
      <c r="B7998" s="6" t="s">
        <v>48333</v>
      </c>
      <c r="C7998" s="6">
        <v>158</v>
      </c>
      <c r="D7998" s="6">
        <v>160</v>
      </c>
      <c r="E7998" s="6">
        <v>196</v>
      </c>
      <c r="F7998" s="6">
        <v>153</v>
      </c>
    </row>
    <row r="7999" spans="2:6" x14ac:dyDescent="0.2">
      <c r="B7999" s="6" t="s">
        <v>48334</v>
      </c>
      <c r="C7999" s="6">
        <v>143</v>
      </c>
      <c r="D7999" s="6">
        <v>182</v>
      </c>
      <c r="E7999" s="6">
        <v>179</v>
      </c>
      <c r="F7999" s="6">
        <v>132</v>
      </c>
    </row>
    <row r="8000" spans="2:6" x14ac:dyDescent="0.2">
      <c r="B8000" s="6" t="s">
        <v>48335</v>
      </c>
      <c r="C8000" s="6">
        <v>47</v>
      </c>
      <c r="D8000" s="6">
        <v>158</v>
      </c>
      <c r="E8000" s="6">
        <v>172</v>
      </c>
      <c r="F8000" s="6">
        <v>62</v>
      </c>
    </row>
    <row r="8001" spans="2:6" x14ac:dyDescent="0.2">
      <c r="B8001" s="6" t="s">
        <v>48336</v>
      </c>
      <c r="C8001" s="6">
        <v>169</v>
      </c>
      <c r="D8001" s="6">
        <v>111</v>
      </c>
      <c r="E8001" s="6">
        <v>109</v>
      </c>
      <c r="F8001" s="6">
        <v>143</v>
      </c>
    </row>
    <row r="8002" spans="2:6" x14ac:dyDescent="0.2">
      <c r="B8002" s="6" t="s">
        <v>48337</v>
      </c>
      <c r="C8002" s="6">
        <v>181</v>
      </c>
      <c r="D8002" s="6">
        <v>202</v>
      </c>
      <c r="E8002" s="6">
        <v>204</v>
      </c>
      <c r="F8002" s="6">
        <v>169</v>
      </c>
    </row>
    <row r="8003" spans="2:6" x14ac:dyDescent="0.2">
      <c r="B8003" s="6" t="s">
        <v>48338</v>
      </c>
      <c r="C8003" s="6">
        <v>136</v>
      </c>
      <c r="D8003" s="6">
        <v>170</v>
      </c>
      <c r="E8003" s="6">
        <v>196</v>
      </c>
      <c r="F8003" s="6">
        <v>170</v>
      </c>
    </row>
    <row r="8004" spans="2:6" x14ac:dyDescent="0.2">
      <c r="B8004" s="6" t="s">
        <v>48339</v>
      </c>
      <c r="C8004" s="6">
        <v>137</v>
      </c>
      <c r="D8004" s="6">
        <v>145</v>
      </c>
      <c r="E8004" s="6">
        <v>148</v>
      </c>
      <c r="F8004" s="6">
        <v>97</v>
      </c>
    </row>
    <row r="8005" spans="2:6" x14ac:dyDescent="0.2">
      <c r="B8005" s="6" t="s">
        <v>48340</v>
      </c>
      <c r="C8005" s="6">
        <v>138</v>
      </c>
      <c r="D8005" s="6">
        <v>108</v>
      </c>
      <c r="E8005" s="6">
        <v>152</v>
      </c>
      <c r="F8005" s="6">
        <v>153</v>
      </c>
    </row>
    <row r="8006" spans="2:6" x14ac:dyDescent="0.2">
      <c r="B8006" s="6" t="s">
        <v>48341</v>
      </c>
      <c r="C8006" s="6">
        <v>142</v>
      </c>
      <c r="D8006" s="6">
        <v>172</v>
      </c>
      <c r="E8006" s="6">
        <v>161</v>
      </c>
      <c r="F8006" s="6">
        <v>156</v>
      </c>
    </row>
    <row r="8007" spans="2:6" x14ac:dyDescent="0.2">
      <c r="B8007" s="6" t="s">
        <v>48342</v>
      </c>
      <c r="C8007" s="6">
        <v>143</v>
      </c>
      <c r="D8007" s="6">
        <v>171</v>
      </c>
      <c r="E8007" s="6">
        <v>167</v>
      </c>
      <c r="F8007" s="6">
        <v>145</v>
      </c>
    </row>
    <row r="8008" spans="2:6" x14ac:dyDescent="0.2">
      <c r="B8008" s="6" t="s">
        <v>48343</v>
      </c>
      <c r="C8008" s="6">
        <v>171</v>
      </c>
      <c r="D8008" s="6">
        <v>127</v>
      </c>
      <c r="E8008" s="6">
        <v>132</v>
      </c>
      <c r="F8008" s="6">
        <v>136</v>
      </c>
    </row>
    <row r="8009" spans="2:6" x14ac:dyDescent="0.2">
      <c r="B8009" s="6" t="s">
        <v>48344</v>
      </c>
      <c r="C8009" s="6">
        <v>119</v>
      </c>
      <c r="D8009" s="6">
        <v>109</v>
      </c>
      <c r="E8009" s="6">
        <v>144</v>
      </c>
      <c r="F8009" s="6">
        <v>136</v>
      </c>
    </row>
    <row r="8010" spans="2:6" x14ac:dyDescent="0.2">
      <c r="B8010" s="6" t="s">
        <v>48345</v>
      </c>
      <c r="C8010" s="6">
        <v>119</v>
      </c>
      <c r="D8010" s="6">
        <v>149</v>
      </c>
      <c r="E8010" s="6">
        <v>156</v>
      </c>
      <c r="F8010" s="6">
        <v>73</v>
      </c>
    </row>
    <row r="8011" spans="2:6" x14ac:dyDescent="0.2">
      <c r="B8011" s="6" t="s">
        <v>48346</v>
      </c>
      <c r="C8011" s="6">
        <v>91</v>
      </c>
      <c r="D8011" s="6">
        <v>146</v>
      </c>
      <c r="E8011" s="6">
        <v>181</v>
      </c>
      <c r="F8011" s="6">
        <v>112</v>
      </c>
    </row>
    <row r="8012" spans="2:6" x14ac:dyDescent="0.2">
      <c r="B8012" s="6" t="s">
        <v>48347</v>
      </c>
      <c r="C8012" s="6">
        <v>104</v>
      </c>
      <c r="D8012" s="6">
        <v>104</v>
      </c>
      <c r="E8012" s="6">
        <v>149</v>
      </c>
      <c r="F8012" s="6">
        <v>124</v>
      </c>
    </row>
    <row r="8013" spans="2:6" x14ac:dyDescent="0.2">
      <c r="B8013" s="6" t="s">
        <v>48348</v>
      </c>
      <c r="C8013" s="6">
        <v>138</v>
      </c>
      <c r="D8013" s="6">
        <v>126</v>
      </c>
      <c r="E8013" s="6">
        <v>160</v>
      </c>
      <c r="F8013" s="6">
        <v>157</v>
      </c>
    </row>
    <row r="8014" spans="2:6" x14ac:dyDescent="0.2">
      <c r="B8014" s="6" t="s">
        <v>48349</v>
      </c>
      <c r="C8014" s="6">
        <v>143</v>
      </c>
      <c r="D8014" s="6">
        <v>179</v>
      </c>
      <c r="E8014" s="6">
        <v>224</v>
      </c>
      <c r="F8014" s="6">
        <v>132</v>
      </c>
    </row>
    <row r="8015" spans="2:6" x14ac:dyDescent="0.2">
      <c r="B8015" s="6" t="s">
        <v>48350</v>
      </c>
      <c r="C8015" s="6">
        <v>165</v>
      </c>
      <c r="D8015" s="6">
        <v>122</v>
      </c>
      <c r="E8015" s="6">
        <v>154</v>
      </c>
      <c r="F8015" s="6">
        <v>150</v>
      </c>
    </row>
    <row r="8016" spans="2:6" x14ac:dyDescent="0.2">
      <c r="B8016" s="6" t="s">
        <v>48351</v>
      </c>
      <c r="C8016" s="6">
        <v>140</v>
      </c>
      <c r="D8016" s="6">
        <v>107</v>
      </c>
      <c r="E8016" s="6">
        <v>149</v>
      </c>
      <c r="F8016" s="6">
        <v>98</v>
      </c>
    </row>
    <row r="8017" spans="2:6" x14ac:dyDescent="0.2">
      <c r="B8017" s="6" t="s">
        <v>48352</v>
      </c>
      <c r="C8017" s="6">
        <v>145</v>
      </c>
      <c r="D8017" s="6">
        <v>169</v>
      </c>
      <c r="E8017" s="6">
        <v>208</v>
      </c>
      <c r="F8017" s="6">
        <v>120</v>
      </c>
    </row>
    <row r="8018" spans="2:6" x14ac:dyDescent="0.2">
      <c r="B8018" s="6" t="s">
        <v>48353</v>
      </c>
      <c r="C8018" s="6">
        <v>126</v>
      </c>
      <c r="D8018" s="6">
        <v>109</v>
      </c>
      <c r="E8018" s="6">
        <v>118</v>
      </c>
      <c r="F8018" s="6">
        <v>89</v>
      </c>
    </row>
    <row r="8019" spans="2:6" x14ac:dyDescent="0.2">
      <c r="B8019" s="6" t="s">
        <v>48354</v>
      </c>
      <c r="C8019" s="6">
        <v>156</v>
      </c>
      <c r="D8019" s="6">
        <v>94</v>
      </c>
      <c r="E8019" s="6">
        <v>134</v>
      </c>
      <c r="F8019" s="6">
        <v>145</v>
      </c>
    </row>
    <row r="8020" spans="2:6" x14ac:dyDescent="0.2">
      <c r="B8020" s="6" t="s">
        <v>48355</v>
      </c>
      <c r="C8020" s="6">
        <v>130</v>
      </c>
      <c r="D8020" s="6">
        <v>133</v>
      </c>
      <c r="E8020" s="6">
        <v>178</v>
      </c>
      <c r="F8020" s="6">
        <v>97</v>
      </c>
    </row>
    <row r="8021" spans="2:6" x14ac:dyDescent="0.2">
      <c r="B8021" s="6" t="s">
        <v>48356</v>
      </c>
      <c r="C8021" s="6">
        <v>104</v>
      </c>
      <c r="D8021" s="6">
        <v>112</v>
      </c>
      <c r="E8021" s="6">
        <v>149</v>
      </c>
      <c r="F8021" s="6">
        <v>118</v>
      </c>
    </row>
    <row r="8022" spans="2:6" x14ac:dyDescent="0.2">
      <c r="B8022" s="6" t="s">
        <v>48357</v>
      </c>
      <c r="C8022" s="6">
        <v>101</v>
      </c>
      <c r="D8022" s="6">
        <v>138</v>
      </c>
      <c r="E8022" s="6">
        <v>163</v>
      </c>
      <c r="F8022" s="6">
        <v>79</v>
      </c>
    </row>
    <row r="8023" spans="2:6" x14ac:dyDescent="0.2">
      <c r="B8023" s="6" t="s">
        <v>48358</v>
      </c>
      <c r="C8023" s="6">
        <v>171</v>
      </c>
      <c r="D8023" s="6">
        <v>132</v>
      </c>
      <c r="E8023" s="6">
        <v>153</v>
      </c>
      <c r="F8023" s="6">
        <v>123</v>
      </c>
    </row>
    <row r="8024" spans="2:6" x14ac:dyDescent="0.2">
      <c r="B8024" s="6" t="s">
        <v>48359</v>
      </c>
      <c r="C8024" s="6">
        <v>140</v>
      </c>
      <c r="D8024" s="6">
        <v>157</v>
      </c>
      <c r="E8024" s="6">
        <v>169</v>
      </c>
      <c r="F8024" s="6">
        <v>118</v>
      </c>
    </row>
    <row r="8025" spans="2:6" x14ac:dyDescent="0.2">
      <c r="B8025" s="6" t="s">
        <v>48360</v>
      </c>
      <c r="C8025" s="6">
        <v>113</v>
      </c>
      <c r="D8025" s="6">
        <v>159</v>
      </c>
      <c r="E8025" s="6">
        <v>173</v>
      </c>
      <c r="F8025" s="6">
        <v>118</v>
      </c>
    </row>
    <row r="8026" spans="2:6" x14ac:dyDescent="0.2">
      <c r="B8026" s="6" t="s">
        <v>48361</v>
      </c>
      <c r="C8026" s="6">
        <v>142</v>
      </c>
      <c r="D8026" s="6">
        <v>115</v>
      </c>
      <c r="E8026" s="6">
        <v>143</v>
      </c>
      <c r="F8026" s="6">
        <v>101</v>
      </c>
    </row>
    <row r="8027" spans="2:6" x14ac:dyDescent="0.2">
      <c r="B8027" s="6" t="s">
        <v>48362</v>
      </c>
      <c r="C8027" s="6">
        <v>116</v>
      </c>
      <c r="D8027" s="6">
        <v>124</v>
      </c>
      <c r="E8027" s="6">
        <v>164</v>
      </c>
      <c r="F8027" s="6">
        <v>121</v>
      </c>
    </row>
    <row r="8028" spans="2:6" x14ac:dyDescent="0.2">
      <c r="B8028" s="6" t="s">
        <v>48363</v>
      </c>
      <c r="C8028" s="6">
        <v>144</v>
      </c>
      <c r="D8028" s="6">
        <v>174</v>
      </c>
      <c r="E8028" s="6">
        <v>190</v>
      </c>
      <c r="F8028" s="6">
        <v>131</v>
      </c>
    </row>
    <row r="8029" spans="2:6" x14ac:dyDescent="0.2">
      <c r="B8029" s="6" t="s">
        <v>48364</v>
      </c>
      <c r="C8029" s="6">
        <v>91</v>
      </c>
      <c r="D8029" s="6">
        <v>174</v>
      </c>
      <c r="E8029" s="6">
        <v>168</v>
      </c>
      <c r="F8029" s="6">
        <v>76</v>
      </c>
    </row>
    <row r="8030" spans="2:6" x14ac:dyDescent="0.2">
      <c r="B8030" s="6" t="s">
        <v>48365</v>
      </c>
      <c r="C8030" s="6">
        <v>148</v>
      </c>
      <c r="D8030" s="6">
        <v>92</v>
      </c>
      <c r="E8030" s="6">
        <v>104</v>
      </c>
      <c r="F8030" s="6">
        <v>109</v>
      </c>
    </row>
    <row r="8031" spans="2:6" x14ac:dyDescent="0.2">
      <c r="B8031" s="6" t="s">
        <v>48366</v>
      </c>
      <c r="C8031" s="6">
        <v>145</v>
      </c>
      <c r="D8031" s="6">
        <v>166</v>
      </c>
      <c r="E8031" s="6">
        <v>163</v>
      </c>
      <c r="F8031" s="6">
        <v>178</v>
      </c>
    </row>
    <row r="8032" spans="2:6" x14ac:dyDescent="0.2">
      <c r="B8032" s="6" t="s">
        <v>48367</v>
      </c>
      <c r="C8032" s="6">
        <v>146</v>
      </c>
      <c r="D8032" s="6">
        <v>153</v>
      </c>
      <c r="E8032" s="6">
        <v>172</v>
      </c>
      <c r="F8032" s="6">
        <v>127</v>
      </c>
    </row>
    <row r="8033" spans="2:6" x14ac:dyDescent="0.2">
      <c r="B8033" s="6" t="s">
        <v>48368</v>
      </c>
      <c r="C8033" s="6">
        <v>91</v>
      </c>
      <c r="D8033" s="6">
        <v>163</v>
      </c>
      <c r="E8033" s="6">
        <v>138</v>
      </c>
      <c r="F8033" s="6">
        <v>63</v>
      </c>
    </row>
    <row r="8034" spans="2:6" x14ac:dyDescent="0.2">
      <c r="B8034" s="6" t="s">
        <v>48369</v>
      </c>
      <c r="C8034" s="6">
        <v>139</v>
      </c>
      <c r="D8034" s="6">
        <v>166</v>
      </c>
      <c r="E8034" s="6">
        <v>189</v>
      </c>
      <c r="F8034" s="6">
        <v>126</v>
      </c>
    </row>
    <row r="8035" spans="2:6" x14ac:dyDescent="0.2">
      <c r="B8035" s="6" t="s">
        <v>48370</v>
      </c>
      <c r="C8035" s="6">
        <v>130</v>
      </c>
      <c r="D8035" s="6">
        <v>122</v>
      </c>
      <c r="E8035" s="6">
        <v>153</v>
      </c>
      <c r="F8035" s="6">
        <v>137</v>
      </c>
    </row>
    <row r="8036" spans="2:6" x14ac:dyDescent="0.2">
      <c r="B8036" s="6" t="s">
        <v>48371</v>
      </c>
      <c r="C8036" s="6">
        <v>151</v>
      </c>
      <c r="D8036" s="6">
        <v>120</v>
      </c>
      <c r="E8036" s="6">
        <v>133</v>
      </c>
      <c r="F8036" s="6">
        <v>153</v>
      </c>
    </row>
    <row r="8037" spans="2:6" x14ac:dyDescent="0.2">
      <c r="B8037" s="6" t="s">
        <v>48372</v>
      </c>
      <c r="C8037" s="6">
        <v>145</v>
      </c>
      <c r="D8037" s="6">
        <v>121</v>
      </c>
      <c r="E8037" s="6">
        <v>149</v>
      </c>
      <c r="F8037" s="6">
        <v>120</v>
      </c>
    </row>
    <row r="8038" spans="2:6" x14ac:dyDescent="0.2">
      <c r="B8038" s="6" t="s">
        <v>48373</v>
      </c>
      <c r="C8038" s="6">
        <v>83</v>
      </c>
      <c r="D8038" s="6">
        <v>154</v>
      </c>
      <c r="E8038" s="6">
        <v>175</v>
      </c>
      <c r="F8038" s="6">
        <v>84</v>
      </c>
    </row>
    <row r="8039" spans="2:6" x14ac:dyDescent="0.2">
      <c r="B8039" s="6" t="s">
        <v>48374</v>
      </c>
      <c r="C8039" s="6">
        <v>124</v>
      </c>
      <c r="D8039" s="6">
        <v>125</v>
      </c>
      <c r="E8039" s="6">
        <v>162</v>
      </c>
      <c r="F8039" s="6">
        <v>111</v>
      </c>
    </row>
    <row r="8040" spans="2:6" x14ac:dyDescent="0.2">
      <c r="B8040" s="6" t="s">
        <v>48375</v>
      </c>
      <c r="C8040" s="6">
        <v>131</v>
      </c>
      <c r="D8040" s="6">
        <v>141</v>
      </c>
      <c r="E8040" s="6">
        <v>170</v>
      </c>
      <c r="F8040" s="6">
        <v>107</v>
      </c>
    </row>
    <row r="8041" spans="2:6" x14ac:dyDescent="0.2">
      <c r="B8041" s="6" t="s">
        <v>48376</v>
      </c>
      <c r="C8041" s="6">
        <v>152</v>
      </c>
      <c r="D8041" s="6">
        <v>121</v>
      </c>
      <c r="E8041" s="6">
        <v>141</v>
      </c>
      <c r="F8041" s="6">
        <v>123</v>
      </c>
    </row>
    <row r="8042" spans="2:6" x14ac:dyDescent="0.2">
      <c r="B8042" s="6" t="s">
        <v>48377</v>
      </c>
      <c r="C8042" s="6">
        <v>96</v>
      </c>
      <c r="D8042" s="6">
        <v>101</v>
      </c>
      <c r="E8042" s="6">
        <v>108</v>
      </c>
      <c r="F8042" s="6">
        <v>109</v>
      </c>
    </row>
    <row r="8043" spans="2:6" x14ac:dyDescent="0.2">
      <c r="B8043" s="6" t="s">
        <v>48378</v>
      </c>
      <c r="C8043" s="6">
        <v>148</v>
      </c>
      <c r="D8043" s="6">
        <v>120</v>
      </c>
      <c r="E8043" s="6">
        <v>170</v>
      </c>
      <c r="F8043" s="6">
        <v>124</v>
      </c>
    </row>
    <row r="8044" spans="2:6" x14ac:dyDescent="0.2">
      <c r="B8044" s="6" t="s">
        <v>48379</v>
      </c>
      <c r="C8044" s="6">
        <v>123</v>
      </c>
      <c r="D8044" s="6">
        <v>170</v>
      </c>
      <c r="E8044" s="6">
        <v>186</v>
      </c>
      <c r="F8044" s="6">
        <v>110</v>
      </c>
    </row>
    <row r="8045" spans="2:6" x14ac:dyDescent="0.2">
      <c r="B8045" s="6" t="s">
        <v>48380</v>
      </c>
      <c r="C8045" s="6">
        <v>144</v>
      </c>
      <c r="D8045" s="6">
        <v>86</v>
      </c>
      <c r="E8045" s="6">
        <v>120</v>
      </c>
      <c r="F8045" s="6">
        <v>141</v>
      </c>
    </row>
    <row r="8046" spans="2:6" x14ac:dyDescent="0.2">
      <c r="B8046" s="6" t="s">
        <v>48381</v>
      </c>
      <c r="C8046" s="6">
        <v>148</v>
      </c>
      <c r="D8046" s="6">
        <v>153</v>
      </c>
      <c r="E8046" s="6">
        <v>193</v>
      </c>
      <c r="F8046" s="6">
        <v>110</v>
      </c>
    </row>
    <row r="8047" spans="2:6" x14ac:dyDescent="0.2">
      <c r="B8047" s="6" t="s">
        <v>48382</v>
      </c>
      <c r="C8047" s="6">
        <v>104</v>
      </c>
      <c r="D8047" s="6">
        <v>116</v>
      </c>
      <c r="E8047" s="6">
        <v>90</v>
      </c>
      <c r="F8047" s="6">
        <v>110</v>
      </c>
    </row>
    <row r="8048" spans="2:6" x14ac:dyDescent="0.2">
      <c r="B8048" s="6" t="s">
        <v>48383</v>
      </c>
      <c r="C8048" s="6">
        <v>132</v>
      </c>
      <c r="D8048" s="6">
        <v>155</v>
      </c>
      <c r="E8048" s="6">
        <v>144</v>
      </c>
      <c r="F8048" s="6">
        <v>120</v>
      </c>
    </row>
    <row r="8049" spans="2:6" x14ac:dyDescent="0.2">
      <c r="B8049" s="6" t="s">
        <v>48384</v>
      </c>
      <c r="C8049" s="6">
        <v>121</v>
      </c>
      <c r="D8049" s="6">
        <v>165</v>
      </c>
      <c r="E8049" s="6">
        <v>150</v>
      </c>
      <c r="F8049" s="6">
        <v>128</v>
      </c>
    </row>
    <row r="8050" spans="2:6" x14ac:dyDescent="0.2">
      <c r="B8050" s="6" t="s">
        <v>48385</v>
      </c>
      <c r="C8050" s="6">
        <v>129</v>
      </c>
      <c r="D8050" s="6">
        <v>119</v>
      </c>
      <c r="E8050" s="6">
        <v>143</v>
      </c>
      <c r="F8050" s="6">
        <v>114</v>
      </c>
    </row>
    <row r="8051" spans="2:6" x14ac:dyDescent="0.2">
      <c r="B8051" s="6" t="s">
        <v>48386</v>
      </c>
      <c r="C8051" s="6">
        <v>108</v>
      </c>
      <c r="D8051" s="6">
        <v>114</v>
      </c>
      <c r="E8051" s="6">
        <v>122</v>
      </c>
      <c r="F8051" s="6">
        <v>120</v>
      </c>
    </row>
    <row r="8052" spans="2:6" x14ac:dyDescent="0.2">
      <c r="B8052" s="6" t="s">
        <v>48387</v>
      </c>
      <c r="C8052" s="6">
        <v>151</v>
      </c>
      <c r="D8052" s="6">
        <v>162</v>
      </c>
      <c r="E8052" s="6">
        <v>169</v>
      </c>
      <c r="F8052" s="6">
        <v>121</v>
      </c>
    </row>
    <row r="8053" spans="2:6" x14ac:dyDescent="0.2">
      <c r="B8053" s="6" t="s">
        <v>48388</v>
      </c>
      <c r="C8053" s="6">
        <v>132</v>
      </c>
      <c r="D8053" s="6">
        <v>135</v>
      </c>
      <c r="E8053" s="6">
        <v>148</v>
      </c>
      <c r="F8053" s="6">
        <v>103</v>
      </c>
    </row>
    <row r="8054" spans="2:6" x14ac:dyDescent="0.2">
      <c r="B8054" s="6" t="s">
        <v>48389</v>
      </c>
      <c r="C8054" s="6">
        <v>123</v>
      </c>
      <c r="D8054" s="6">
        <v>93</v>
      </c>
      <c r="E8054" s="6">
        <v>106</v>
      </c>
      <c r="F8054" s="6">
        <v>101</v>
      </c>
    </row>
    <row r="8055" spans="2:6" x14ac:dyDescent="0.2">
      <c r="B8055" s="6" t="s">
        <v>48390</v>
      </c>
      <c r="C8055" s="6">
        <v>80</v>
      </c>
      <c r="D8055" s="6">
        <v>120</v>
      </c>
      <c r="E8055" s="6">
        <v>163</v>
      </c>
      <c r="F8055" s="6">
        <v>107</v>
      </c>
    </row>
    <row r="8056" spans="2:6" x14ac:dyDescent="0.2">
      <c r="B8056" s="6" t="s">
        <v>48391</v>
      </c>
      <c r="C8056" s="6">
        <v>112</v>
      </c>
      <c r="D8056" s="6">
        <v>138</v>
      </c>
      <c r="E8056" s="6">
        <v>182</v>
      </c>
      <c r="F8056" s="6">
        <v>103</v>
      </c>
    </row>
    <row r="8057" spans="2:6" x14ac:dyDescent="0.2">
      <c r="B8057" s="6" t="s">
        <v>48392</v>
      </c>
      <c r="C8057" s="6">
        <v>113</v>
      </c>
      <c r="D8057" s="6">
        <v>161</v>
      </c>
      <c r="E8057" s="6">
        <v>127</v>
      </c>
      <c r="F8057" s="6">
        <v>104</v>
      </c>
    </row>
    <row r="8058" spans="2:6" x14ac:dyDescent="0.2">
      <c r="B8058" s="6" t="s">
        <v>48393</v>
      </c>
      <c r="C8058" s="6">
        <v>104</v>
      </c>
      <c r="D8058" s="6">
        <v>136</v>
      </c>
      <c r="E8058" s="6">
        <v>151</v>
      </c>
      <c r="F8058" s="6">
        <v>87</v>
      </c>
    </row>
    <row r="8059" spans="2:6" x14ac:dyDescent="0.2">
      <c r="B8059" s="6" t="s">
        <v>48394</v>
      </c>
      <c r="C8059" s="6">
        <v>131</v>
      </c>
      <c r="D8059" s="6">
        <v>141</v>
      </c>
      <c r="E8059" s="6">
        <v>153</v>
      </c>
      <c r="F8059" s="6">
        <v>128</v>
      </c>
    </row>
    <row r="8060" spans="2:6" x14ac:dyDescent="0.2">
      <c r="B8060" s="6" t="s">
        <v>48395</v>
      </c>
      <c r="C8060" s="6">
        <v>107</v>
      </c>
      <c r="D8060" s="6">
        <v>135</v>
      </c>
      <c r="E8060" s="6">
        <v>162</v>
      </c>
      <c r="F8060" s="6">
        <v>96</v>
      </c>
    </row>
    <row r="8061" spans="2:6" x14ac:dyDescent="0.2">
      <c r="B8061" s="6" t="s">
        <v>48396</v>
      </c>
      <c r="C8061" s="6">
        <v>141</v>
      </c>
      <c r="D8061" s="6">
        <v>122</v>
      </c>
      <c r="E8061" s="6">
        <v>139</v>
      </c>
      <c r="F8061" s="6">
        <v>142</v>
      </c>
    </row>
    <row r="8062" spans="2:6" x14ac:dyDescent="0.2">
      <c r="B8062" s="6" t="s">
        <v>48397</v>
      </c>
      <c r="C8062" s="6">
        <v>170</v>
      </c>
      <c r="D8062" s="6">
        <v>131</v>
      </c>
      <c r="E8062" s="6">
        <v>121</v>
      </c>
      <c r="F8062" s="6">
        <v>129</v>
      </c>
    </row>
    <row r="8063" spans="2:6" x14ac:dyDescent="0.2">
      <c r="B8063" s="6" t="s">
        <v>48398</v>
      </c>
      <c r="C8063" s="6">
        <v>120</v>
      </c>
      <c r="D8063" s="6">
        <v>130</v>
      </c>
      <c r="E8063" s="6">
        <v>180</v>
      </c>
      <c r="F8063" s="6">
        <v>106</v>
      </c>
    </row>
    <row r="8064" spans="2:6" x14ac:dyDescent="0.2">
      <c r="B8064" s="6" t="s">
        <v>48399</v>
      </c>
      <c r="C8064" s="6">
        <v>122</v>
      </c>
      <c r="D8064" s="6">
        <v>131</v>
      </c>
      <c r="E8064" s="6">
        <v>163</v>
      </c>
      <c r="F8064" s="6">
        <v>121</v>
      </c>
    </row>
    <row r="8065" spans="2:6" x14ac:dyDescent="0.2">
      <c r="B8065" s="6" t="s">
        <v>48400</v>
      </c>
      <c r="C8065" s="6">
        <v>180</v>
      </c>
      <c r="D8065" s="6">
        <v>126</v>
      </c>
      <c r="E8065" s="6">
        <v>133</v>
      </c>
      <c r="F8065" s="6">
        <v>134</v>
      </c>
    </row>
    <row r="8066" spans="2:6" x14ac:dyDescent="0.2">
      <c r="B8066" s="6" t="s">
        <v>48401</v>
      </c>
      <c r="C8066" s="6">
        <v>103</v>
      </c>
      <c r="D8066" s="6">
        <v>118</v>
      </c>
      <c r="E8066" s="6">
        <v>100</v>
      </c>
      <c r="F8066" s="6">
        <v>112</v>
      </c>
    </row>
    <row r="8067" spans="2:6" x14ac:dyDescent="0.2">
      <c r="B8067" s="6" t="s">
        <v>48402</v>
      </c>
      <c r="C8067" s="6">
        <v>128</v>
      </c>
      <c r="D8067" s="6">
        <v>104</v>
      </c>
      <c r="E8067" s="6">
        <v>141</v>
      </c>
      <c r="F8067" s="6">
        <v>125</v>
      </c>
    </row>
    <row r="8068" spans="2:6" x14ac:dyDescent="0.2">
      <c r="B8068" s="6" t="s">
        <v>48403</v>
      </c>
      <c r="C8068" s="6">
        <v>105</v>
      </c>
      <c r="D8068" s="6">
        <v>138</v>
      </c>
      <c r="E8068" s="6">
        <v>153</v>
      </c>
      <c r="F8068" s="6">
        <v>120</v>
      </c>
    </row>
    <row r="8069" spans="2:6" x14ac:dyDescent="0.2">
      <c r="B8069" s="6" t="s">
        <v>48404</v>
      </c>
      <c r="C8069" s="6">
        <v>133</v>
      </c>
      <c r="D8069" s="6">
        <v>122</v>
      </c>
      <c r="E8069" s="6">
        <v>118</v>
      </c>
      <c r="F8069" s="6">
        <v>122</v>
      </c>
    </row>
    <row r="8070" spans="2:6" x14ac:dyDescent="0.2">
      <c r="B8070" s="6" t="s">
        <v>48405</v>
      </c>
      <c r="C8070" s="6">
        <v>129</v>
      </c>
      <c r="D8070" s="6">
        <v>139</v>
      </c>
      <c r="E8070" s="6">
        <v>152</v>
      </c>
      <c r="F8070" s="6">
        <v>124</v>
      </c>
    </row>
    <row r="8071" spans="2:6" x14ac:dyDescent="0.2">
      <c r="B8071" s="6" t="s">
        <v>48406</v>
      </c>
      <c r="C8071" s="6">
        <v>145</v>
      </c>
      <c r="D8071" s="6">
        <v>67</v>
      </c>
      <c r="E8071" s="6">
        <v>78</v>
      </c>
      <c r="F8071" s="6">
        <v>118</v>
      </c>
    </row>
    <row r="8072" spans="2:6" x14ac:dyDescent="0.2">
      <c r="B8072" s="6" t="s">
        <v>48407</v>
      </c>
      <c r="C8072" s="6">
        <v>131</v>
      </c>
      <c r="D8072" s="6">
        <v>103</v>
      </c>
      <c r="E8072" s="6">
        <v>128</v>
      </c>
      <c r="F8072" s="6">
        <v>117</v>
      </c>
    </row>
    <row r="8073" spans="2:6" x14ac:dyDescent="0.2">
      <c r="B8073" s="6" t="s">
        <v>48408</v>
      </c>
      <c r="C8073" s="6">
        <v>127</v>
      </c>
      <c r="D8073" s="6">
        <v>125</v>
      </c>
      <c r="E8073" s="6">
        <v>158</v>
      </c>
      <c r="F8073" s="6">
        <v>106</v>
      </c>
    </row>
    <row r="8074" spans="2:6" x14ac:dyDescent="0.2">
      <c r="B8074" s="6" t="s">
        <v>48409</v>
      </c>
      <c r="C8074" s="6">
        <v>126</v>
      </c>
      <c r="D8074" s="6">
        <v>198</v>
      </c>
      <c r="E8074" s="6">
        <v>211</v>
      </c>
      <c r="F8074" s="6">
        <v>112</v>
      </c>
    </row>
    <row r="8075" spans="2:6" x14ac:dyDescent="0.2">
      <c r="B8075" s="6" t="s">
        <v>48410</v>
      </c>
      <c r="C8075" s="6">
        <v>113</v>
      </c>
      <c r="D8075" s="6">
        <v>114</v>
      </c>
      <c r="E8075" s="6">
        <v>157</v>
      </c>
      <c r="F8075" s="6">
        <v>105</v>
      </c>
    </row>
    <row r="8076" spans="2:6" x14ac:dyDescent="0.2">
      <c r="B8076" s="6" t="s">
        <v>48411</v>
      </c>
      <c r="C8076" s="6">
        <v>141</v>
      </c>
      <c r="D8076" s="6">
        <v>142</v>
      </c>
      <c r="E8076" s="6">
        <v>183</v>
      </c>
      <c r="F8076" s="6">
        <v>147</v>
      </c>
    </row>
    <row r="8077" spans="2:6" x14ac:dyDescent="0.2">
      <c r="B8077" s="6" t="s">
        <v>48412</v>
      </c>
      <c r="C8077" s="6">
        <v>135</v>
      </c>
      <c r="D8077" s="6">
        <v>151</v>
      </c>
      <c r="E8077" s="6">
        <v>182</v>
      </c>
      <c r="F8077" s="6">
        <v>164</v>
      </c>
    </row>
    <row r="8078" spans="2:6" x14ac:dyDescent="0.2">
      <c r="B8078" s="6" t="s">
        <v>48413</v>
      </c>
      <c r="C8078" s="6">
        <v>108</v>
      </c>
      <c r="D8078" s="6">
        <v>163</v>
      </c>
      <c r="E8078" s="6">
        <v>234</v>
      </c>
      <c r="F8078" s="6">
        <v>91</v>
      </c>
    </row>
    <row r="8079" spans="2:6" x14ac:dyDescent="0.2">
      <c r="B8079" s="6" t="s">
        <v>48414</v>
      </c>
      <c r="C8079" s="6">
        <v>115</v>
      </c>
      <c r="D8079" s="6">
        <v>120</v>
      </c>
      <c r="E8079" s="6">
        <v>154</v>
      </c>
      <c r="F8079" s="6">
        <v>88</v>
      </c>
    </row>
    <row r="8080" spans="2:6" x14ac:dyDescent="0.2">
      <c r="B8080" s="6" t="s">
        <v>48415</v>
      </c>
      <c r="C8080" s="6">
        <v>162</v>
      </c>
      <c r="D8080" s="6">
        <v>136</v>
      </c>
      <c r="E8080" s="6">
        <v>157</v>
      </c>
      <c r="F8080" s="6">
        <v>123</v>
      </c>
    </row>
    <row r="8081" spans="2:6" x14ac:dyDescent="0.2">
      <c r="B8081" s="6" t="s">
        <v>48416</v>
      </c>
      <c r="C8081" s="6">
        <v>116</v>
      </c>
      <c r="D8081" s="6">
        <v>149</v>
      </c>
      <c r="E8081" s="6">
        <v>188</v>
      </c>
      <c r="F8081" s="6">
        <v>154</v>
      </c>
    </row>
    <row r="8082" spans="2:6" x14ac:dyDescent="0.2">
      <c r="B8082" s="6" t="s">
        <v>48417</v>
      </c>
      <c r="C8082" s="6">
        <v>123</v>
      </c>
      <c r="D8082" s="6">
        <v>112</v>
      </c>
      <c r="E8082" s="6">
        <v>140</v>
      </c>
      <c r="F8082" s="6">
        <v>93</v>
      </c>
    </row>
    <row r="8083" spans="2:6" x14ac:dyDescent="0.2">
      <c r="B8083" s="6" t="s">
        <v>48418</v>
      </c>
      <c r="C8083" s="6">
        <v>138</v>
      </c>
      <c r="D8083" s="6">
        <v>85</v>
      </c>
      <c r="E8083" s="6">
        <v>103</v>
      </c>
      <c r="F8083" s="6">
        <v>111</v>
      </c>
    </row>
    <row r="8084" spans="2:6" x14ac:dyDescent="0.2">
      <c r="B8084" s="6" t="s">
        <v>48419</v>
      </c>
      <c r="C8084" s="6">
        <v>150</v>
      </c>
      <c r="D8084" s="6">
        <v>134</v>
      </c>
      <c r="E8084" s="6">
        <v>139</v>
      </c>
      <c r="F8084" s="6">
        <v>137</v>
      </c>
    </row>
    <row r="8085" spans="2:6" x14ac:dyDescent="0.2">
      <c r="B8085" s="6" t="s">
        <v>48420</v>
      </c>
      <c r="C8085" s="6">
        <v>92</v>
      </c>
      <c r="D8085" s="6">
        <v>104</v>
      </c>
      <c r="E8085" s="6">
        <v>113</v>
      </c>
      <c r="F8085" s="6">
        <v>104</v>
      </c>
    </row>
    <row r="8086" spans="2:6" x14ac:dyDescent="0.2">
      <c r="B8086" s="6" t="s">
        <v>48421</v>
      </c>
      <c r="C8086" s="6">
        <v>109</v>
      </c>
      <c r="D8086" s="6">
        <v>120</v>
      </c>
      <c r="E8086" s="6">
        <v>166</v>
      </c>
      <c r="F8086" s="6">
        <v>98</v>
      </c>
    </row>
    <row r="8087" spans="2:6" x14ac:dyDescent="0.2">
      <c r="B8087" s="6" t="s">
        <v>48422</v>
      </c>
      <c r="C8087" s="6">
        <v>121</v>
      </c>
      <c r="D8087" s="6">
        <v>151</v>
      </c>
      <c r="E8087" s="6">
        <v>206</v>
      </c>
      <c r="F8087" s="6">
        <v>121</v>
      </c>
    </row>
    <row r="8088" spans="2:6" x14ac:dyDescent="0.2">
      <c r="B8088" s="6" t="s">
        <v>48423</v>
      </c>
      <c r="C8088" s="6">
        <v>117</v>
      </c>
      <c r="D8088" s="6">
        <v>141</v>
      </c>
      <c r="E8088" s="6">
        <v>158</v>
      </c>
      <c r="F8088" s="6">
        <v>96</v>
      </c>
    </row>
    <row r="8089" spans="2:6" x14ac:dyDescent="0.2">
      <c r="B8089" s="6" t="s">
        <v>48424</v>
      </c>
      <c r="C8089" s="6">
        <v>126</v>
      </c>
      <c r="D8089" s="6">
        <v>139</v>
      </c>
      <c r="E8089" s="6">
        <v>172</v>
      </c>
      <c r="F8089" s="6">
        <v>108</v>
      </c>
    </row>
    <row r="8090" spans="2:6" x14ac:dyDescent="0.2">
      <c r="B8090" s="6" t="s">
        <v>48425</v>
      </c>
      <c r="C8090" s="6">
        <v>157</v>
      </c>
      <c r="D8090" s="6">
        <v>194</v>
      </c>
      <c r="E8090" s="6">
        <v>237</v>
      </c>
      <c r="F8090" s="6">
        <v>114</v>
      </c>
    </row>
    <row r="8091" spans="2:6" x14ac:dyDescent="0.2">
      <c r="B8091" s="6" t="s">
        <v>48426</v>
      </c>
      <c r="C8091" s="6">
        <v>116</v>
      </c>
      <c r="D8091" s="6">
        <v>138</v>
      </c>
      <c r="E8091" s="6">
        <v>126</v>
      </c>
      <c r="F8091" s="6">
        <v>135</v>
      </c>
    </row>
    <row r="8092" spans="2:6" x14ac:dyDescent="0.2">
      <c r="B8092" s="6" t="s">
        <v>48427</v>
      </c>
      <c r="C8092" s="6">
        <v>176</v>
      </c>
      <c r="D8092" s="6">
        <v>64</v>
      </c>
      <c r="E8092" s="6">
        <v>77</v>
      </c>
      <c r="F8092" s="6">
        <v>165</v>
      </c>
    </row>
    <row r="8093" spans="2:6" x14ac:dyDescent="0.2">
      <c r="B8093" s="6" t="s">
        <v>48428</v>
      </c>
      <c r="C8093" s="6">
        <v>107</v>
      </c>
      <c r="D8093" s="6">
        <v>191</v>
      </c>
      <c r="E8093" s="6">
        <v>227</v>
      </c>
      <c r="F8093" s="6">
        <v>123</v>
      </c>
    </row>
    <row r="8094" spans="2:6" x14ac:dyDescent="0.2">
      <c r="B8094" s="6" t="s">
        <v>48429</v>
      </c>
      <c r="C8094" s="6">
        <v>173</v>
      </c>
      <c r="D8094" s="6">
        <v>101</v>
      </c>
      <c r="E8094" s="6">
        <v>121</v>
      </c>
      <c r="F8094" s="6">
        <v>166</v>
      </c>
    </row>
    <row r="8095" spans="2:6" x14ac:dyDescent="0.2">
      <c r="B8095" s="6" t="s">
        <v>48430</v>
      </c>
      <c r="C8095" s="6">
        <v>155</v>
      </c>
      <c r="D8095" s="6">
        <v>122</v>
      </c>
      <c r="E8095" s="6">
        <v>149</v>
      </c>
      <c r="F8095" s="6">
        <v>108</v>
      </c>
    </row>
    <row r="8096" spans="2:6" x14ac:dyDescent="0.2">
      <c r="B8096" s="6" t="s">
        <v>48431</v>
      </c>
      <c r="C8096" s="6">
        <v>133</v>
      </c>
      <c r="D8096" s="6">
        <v>133</v>
      </c>
      <c r="E8096" s="6">
        <v>198</v>
      </c>
      <c r="F8096" s="6">
        <v>95</v>
      </c>
    </row>
    <row r="8097" spans="2:6" x14ac:dyDescent="0.2">
      <c r="B8097" s="6" t="s">
        <v>48432</v>
      </c>
      <c r="C8097" s="6">
        <v>158</v>
      </c>
      <c r="D8097" s="6">
        <v>87</v>
      </c>
      <c r="E8097" s="6">
        <v>134</v>
      </c>
      <c r="F8097" s="6">
        <v>126</v>
      </c>
    </row>
    <row r="8098" spans="2:6" x14ac:dyDescent="0.2">
      <c r="B8098" s="6" t="s">
        <v>48433</v>
      </c>
      <c r="C8098" s="6">
        <v>125</v>
      </c>
      <c r="D8098" s="6">
        <v>124</v>
      </c>
      <c r="E8098" s="6">
        <v>149</v>
      </c>
      <c r="F8098" s="6">
        <v>120</v>
      </c>
    </row>
    <row r="8099" spans="2:6" x14ac:dyDescent="0.2">
      <c r="B8099" s="6" t="s">
        <v>48434</v>
      </c>
      <c r="C8099" s="6">
        <v>109</v>
      </c>
      <c r="D8099" s="6">
        <v>121</v>
      </c>
      <c r="E8099" s="6">
        <v>128</v>
      </c>
      <c r="F8099" s="6">
        <v>121</v>
      </c>
    </row>
    <row r="8100" spans="2:6" x14ac:dyDescent="0.2">
      <c r="B8100" s="6" t="s">
        <v>48435</v>
      </c>
      <c r="C8100" s="6">
        <v>45</v>
      </c>
      <c r="D8100" s="6">
        <v>129</v>
      </c>
      <c r="E8100" s="6">
        <v>187</v>
      </c>
      <c r="F8100" s="6">
        <v>52</v>
      </c>
    </row>
    <row r="8101" spans="2:6" x14ac:dyDescent="0.2">
      <c r="B8101" s="6" t="s">
        <v>48436</v>
      </c>
      <c r="C8101" s="6">
        <v>133</v>
      </c>
      <c r="D8101" s="6">
        <v>90</v>
      </c>
      <c r="E8101" s="6">
        <v>131</v>
      </c>
      <c r="F8101" s="6">
        <v>133</v>
      </c>
    </row>
    <row r="8102" spans="2:6" x14ac:dyDescent="0.2">
      <c r="B8102" s="6" t="s">
        <v>48437</v>
      </c>
      <c r="C8102" s="6">
        <v>156</v>
      </c>
      <c r="D8102" s="6">
        <v>142</v>
      </c>
      <c r="E8102" s="6">
        <v>194</v>
      </c>
      <c r="F8102" s="6">
        <v>161</v>
      </c>
    </row>
    <row r="8103" spans="2:6" x14ac:dyDescent="0.2">
      <c r="B8103" s="6" t="s">
        <v>48438</v>
      </c>
      <c r="C8103" s="6">
        <v>122</v>
      </c>
      <c r="D8103" s="6">
        <v>172</v>
      </c>
      <c r="E8103" s="6">
        <v>200</v>
      </c>
      <c r="F8103" s="6">
        <v>109</v>
      </c>
    </row>
    <row r="8104" spans="2:6" x14ac:dyDescent="0.2">
      <c r="B8104" s="6" t="s">
        <v>48439</v>
      </c>
      <c r="C8104" s="6">
        <v>170</v>
      </c>
      <c r="D8104" s="6">
        <v>171</v>
      </c>
      <c r="E8104" s="6">
        <v>154</v>
      </c>
      <c r="F8104" s="6">
        <v>126</v>
      </c>
    </row>
    <row r="8105" spans="2:6" x14ac:dyDescent="0.2">
      <c r="B8105" s="6" t="s">
        <v>48440</v>
      </c>
      <c r="C8105" s="6">
        <v>184</v>
      </c>
      <c r="D8105" s="6">
        <v>105</v>
      </c>
      <c r="E8105" s="6">
        <v>130</v>
      </c>
      <c r="F8105" s="6">
        <v>159</v>
      </c>
    </row>
    <row r="8106" spans="2:6" x14ac:dyDescent="0.2">
      <c r="B8106" s="6" t="s">
        <v>48441</v>
      </c>
      <c r="C8106" s="6">
        <v>212</v>
      </c>
      <c r="D8106" s="6">
        <v>183</v>
      </c>
      <c r="E8106" s="6">
        <v>240</v>
      </c>
      <c r="F8106" s="6">
        <v>160</v>
      </c>
    </row>
    <row r="8107" spans="2:6" x14ac:dyDescent="0.2">
      <c r="B8107" s="6" t="s">
        <v>48442</v>
      </c>
      <c r="C8107" s="6">
        <v>185</v>
      </c>
      <c r="D8107" s="6">
        <v>149</v>
      </c>
      <c r="E8107" s="6">
        <v>205</v>
      </c>
      <c r="F8107" s="6">
        <v>134</v>
      </c>
    </row>
    <row r="8108" spans="2:6" x14ac:dyDescent="0.2">
      <c r="B8108" s="6" t="s">
        <v>48443</v>
      </c>
      <c r="C8108" s="6">
        <v>182</v>
      </c>
      <c r="D8108" s="6">
        <v>142</v>
      </c>
      <c r="E8108" s="6">
        <v>176</v>
      </c>
      <c r="F8108" s="6">
        <v>162</v>
      </c>
    </row>
    <row r="8109" spans="2:6" x14ac:dyDescent="0.2">
      <c r="B8109" s="6" t="s">
        <v>48444</v>
      </c>
      <c r="C8109" s="6">
        <v>139</v>
      </c>
      <c r="D8109" s="6">
        <v>104</v>
      </c>
      <c r="E8109" s="6">
        <v>195</v>
      </c>
      <c r="F8109" s="6">
        <v>157</v>
      </c>
    </row>
    <row r="8110" spans="2:6" x14ac:dyDescent="0.2">
      <c r="B8110" s="6" t="s">
        <v>48445</v>
      </c>
      <c r="C8110" s="6">
        <v>168</v>
      </c>
      <c r="D8110" s="6">
        <v>134</v>
      </c>
      <c r="E8110" s="6">
        <v>233</v>
      </c>
      <c r="F8110" s="6">
        <v>105</v>
      </c>
    </row>
    <row r="8111" spans="2:6" x14ac:dyDescent="0.2">
      <c r="B8111" s="6" t="s">
        <v>48446</v>
      </c>
      <c r="C8111" s="6">
        <v>127</v>
      </c>
      <c r="D8111" s="6">
        <v>170</v>
      </c>
      <c r="E8111" s="6">
        <v>190</v>
      </c>
      <c r="F8111" s="6">
        <v>129</v>
      </c>
    </row>
    <row r="8112" spans="2:6" x14ac:dyDescent="0.2">
      <c r="B8112" s="6" t="s">
        <v>48447</v>
      </c>
      <c r="C8112" s="6">
        <v>147</v>
      </c>
      <c r="D8112" s="6">
        <v>104</v>
      </c>
      <c r="E8112" s="6">
        <v>158</v>
      </c>
      <c r="F8112" s="6">
        <v>132</v>
      </c>
    </row>
    <row r="8113" spans="2:6" x14ac:dyDescent="0.2">
      <c r="B8113" s="6" t="s">
        <v>48448</v>
      </c>
      <c r="C8113" s="6">
        <v>175</v>
      </c>
      <c r="D8113" s="6">
        <v>151</v>
      </c>
      <c r="E8113" s="6">
        <v>164</v>
      </c>
      <c r="F8113" s="6">
        <v>148</v>
      </c>
    </row>
    <row r="8114" spans="2:6" x14ac:dyDescent="0.2">
      <c r="B8114" s="6" t="s">
        <v>48449</v>
      </c>
      <c r="C8114" s="6">
        <v>194</v>
      </c>
      <c r="D8114" s="6">
        <v>166</v>
      </c>
      <c r="E8114" s="6">
        <v>213</v>
      </c>
      <c r="F8114" s="6">
        <v>158</v>
      </c>
    </row>
    <row r="8115" spans="2:6" x14ac:dyDescent="0.2">
      <c r="B8115" s="6" t="s">
        <v>48450</v>
      </c>
      <c r="C8115" s="6">
        <v>181</v>
      </c>
      <c r="D8115" s="6">
        <v>142</v>
      </c>
      <c r="E8115" s="6">
        <v>190</v>
      </c>
      <c r="F8115" s="6">
        <v>179</v>
      </c>
    </row>
    <row r="8116" spans="2:6" x14ac:dyDescent="0.2">
      <c r="B8116" s="6" t="s">
        <v>48451</v>
      </c>
      <c r="C8116" s="6">
        <v>133</v>
      </c>
      <c r="D8116" s="6">
        <v>147</v>
      </c>
      <c r="E8116" s="6">
        <v>219</v>
      </c>
      <c r="F8116" s="6">
        <v>142</v>
      </c>
    </row>
    <row r="8117" spans="2:6" x14ac:dyDescent="0.2">
      <c r="B8117" s="6" t="s">
        <v>48452</v>
      </c>
      <c r="C8117" s="6">
        <v>156</v>
      </c>
      <c r="D8117" s="6">
        <v>196</v>
      </c>
      <c r="E8117" s="6">
        <v>265</v>
      </c>
      <c r="F8117" s="6">
        <v>135</v>
      </c>
    </row>
    <row r="8118" spans="2:6" x14ac:dyDescent="0.2">
      <c r="B8118" s="6" t="s">
        <v>48453</v>
      </c>
      <c r="C8118" s="6">
        <v>151</v>
      </c>
      <c r="D8118" s="6">
        <v>127</v>
      </c>
      <c r="E8118" s="6">
        <v>176</v>
      </c>
      <c r="F8118" s="6">
        <v>125</v>
      </c>
    </row>
    <row r="8119" spans="2:6" x14ac:dyDescent="0.2">
      <c r="B8119" s="6" t="s">
        <v>48454</v>
      </c>
      <c r="C8119" s="6">
        <v>196</v>
      </c>
      <c r="D8119" s="6">
        <v>115</v>
      </c>
      <c r="E8119" s="6">
        <v>144</v>
      </c>
      <c r="F8119" s="6">
        <v>166</v>
      </c>
    </row>
    <row r="8120" spans="2:6" x14ac:dyDescent="0.2">
      <c r="B8120" s="6" t="s">
        <v>48455</v>
      </c>
      <c r="C8120" s="6">
        <v>168</v>
      </c>
      <c r="D8120" s="6">
        <v>140</v>
      </c>
      <c r="E8120" s="6">
        <v>196</v>
      </c>
      <c r="F8120" s="6">
        <v>105</v>
      </c>
    </row>
    <row r="8121" spans="2:6" x14ac:dyDescent="0.2">
      <c r="B8121" s="6" t="s">
        <v>48456</v>
      </c>
      <c r="C8121" s="6">
        <v>115</v>
      </c>
      <c r="D8121" s="6">
        <v>120</v>
      </c>
      <c r="E8121" s="6">
        <v>143</v>
      </c>
      <c r="F8121" s="6">
        <v>114</v>
      </c>
    </row>
    <row r="8122" spans="2:6" x14ac:dyDescent="0.2">
      <c r="B8122" s="6" t="s">
        <v>48457</v>
      </c>
      <c r="C8122" s="6">
        <v>104</v>
      </c>
      <c r="D8122" s="6">
        <v>175</v>
      </c>
      <c r="E8122" s="6">
        <v>196</v>
      </c>
      <c r="F8122" s="6">
        <v>115</v>
      </c>
    </row>
    <row r="8123" spans="2:6" x14ac:dyDescent="0.2">
      <c r="B8123" s="6" t="s">
        <v>48458</v>
      </c>
      <c r="C8123" s="6">
        <v>199</v>
      </c>
      <c r="D8123" s="6">
        <v>167</v>
      </c>
      <c r="E8123" s="6">
        <v>219</v>
      </c>
      <c r="F8123" s="6">
        <v>152</v>
      </c>
    </row>
    <row r="8124" spans="2:6" x14ac:dyDescent="0.2">
      <c r="B8124" s="6" t="s">
        <v>48459</v>
      </c>
      <c r="C8124" s="6">
        <v>177</v>
      </c>
      <c r="D8124" s="6">
        <v>180</v>
      </c>
      <c r="E8124" s="6">
        <v>186</v>
      </c>
      <c r="F8124" s="6">
        <v>164</v>
      </c>
    </row>
    <row r="8125" spans="2:6" x14ac:dyDescent="0.2">
      <c r="B8125" s="6" t="s">
        <v>48460</v>
      </c>
      <c r="C8125" s="6">
        <v>186</v>
      </c>
      <c r="D8125" s="6">
        <v>182</v>
      </c>
      <c r="E8125" s="6">
        <v>194</v>
      </c>
      <c r="F8125" s="6">
        <v>146</v>
      </c>
    </row>
    <row r="8126" spans="2:6" x14ac:dyDescent="0.2">
      <c r="B8126" s="6" t="s">
        <v>48461</v>
      </c>
      <c r="C8126" s="6">
        <v>141</v>
      </c>
      <c r="D8126" s="6">
        <v>124</v>
      </c>
      <c r="E8126" s="6">
        <v>145</v>
      </c>
      <c r="F8126" s="6">
        <v>126</v>
      </c>
    </row>
    <row r="8127" spans="2:6" x14ac:dyDescent="0.2">
      <c r="B8127" s="6" t="s">
        <v>48462</v>
      </c>
      <c r="C8127" s="6">
        <v>154</v>
      </c>
      <c r="D8127" s="6">
        <v>139</v>
      </c>
      <c r="E8127" s="6">
        <v>176</v>
      </c>
      <c r="F8127" s="6">
        <v>145</v>
      </c>
    </row>
    <row r="8128" spans="2:6" x14ac:dyDescent="0.2">
      <c r="B8128" s="6" t="s">
        <v>48463</v>
      </c>
      <c r="C8128" s="6">
        <v>170</v>
      </c>
      <c r="D8128" s="6">
        <v>185</v>
      </c>
      <c r="E8128" s="6">
        <v>266</v>
      </c>
      <c r="F8128" s="6">
        <v>156</v>
      </c>
    </row>
    <row r="8129" spans="2:6" x14ac:dyDescent="0.2">
      <c r="B8129" s="6" t="s">
        <v>48464</v>
      </c>
      <c r="C8129" s="6">
        <v>122</v>
      </c>
      <c r="D8129" s="6">
        <v>205</v>
      </c>
      <c r="E8129" s="6">
        <v>228</v>
      </c>
      <c r="F8129" s="6">
        <v>123</v>
      </c>
    </row>
    <row r="8130" spans="2:6" x14ac:dyDescent="0.2">
      <c r="B8130" s="6" t="s">
        <v>48465</v>
      </c>
      <c r="C8130" s="6">
        <v>165</v>
      </c>
      <c r="D8130" s="6">
        <v>134</v>
      </c>
      <c r="E8130" s="6">
        <v>137</v>
      </c>
      <c r="F8130" s="6">
        <v>122</v>
      </c>
    </row>
    <row r="8131" spans="2:6" x14ac:dyDescent="0.2">
      <c r="B8131" s="6" t="s">
        <v>48466</v>
      </c>
      <c r="C8131" s="6">
        <v>182</v>
      </c>
      <c r="D8131" s="6">
        <v>169</v>
      </c>
      <c r="E8131" s="6">
        <v>218</v>
      </c>
      <c r="F8131" s="6">
        <v>188</v>
      </c>
    </row>
    <row r="8132" spans="2:6" x14ac:dyDescent="0.2">
      <c r="B8132" s="6" t="s">
        <v>48467</v>
      </c>
      <c r="C8132" s="6">
        <v>179</v>
      </c>
      <c r="D8132" s="6">
        <v>150</v>
      </c>
      <c r="E8132" s="6">
        <v>197</v>
      </c>
      <c r="F8132" s="6">
        <v>185</v>
      </c>
    </row>
    <row r="8133" spans="2:6" x14ac:dyDescent="0.2">
      <c r="B8133" s="6" t="s">
        <v>48468</v>
      </c>
      <c r="C8133" s="6">
        <v>104</v>
      </c>
      <c r="D8133" s="6">
        <v>166</v>
      </c>
      <c r="E8133" s="6">
        <v>213</v>
      </c>
      <c r="F8133" s="6">
        <v>95</v>
      </c>
    </row>
    <row r="8134" spans="2:6" x14ac:dyDescent="0.2">
      <c r="B8134" s="6" t="s">
        <v>48469</v>
      </c>
      <c r="C8134" s="6">
        <v>188</v>
      </c>
      <c r="D8134" s="6">
        <v>160</v>
      </c>
      <c r="E8134" s="6">
        <v>226</v>
      </c>
      <c r="F8134" s="6">
        <v>156</v>
      </c>
    </row>
    <row r="8135" spans="2:6" x14ac:dyDescent="0.2">
      <c r="B8135" s="6" t="s">
        <v>48470</v>
      </c>
      <c r="C8135" s="6">
        <v>140</v>
      </c>
      <c r="D8135" s="6">
        <v>124</v>
      </c>
      <c r="E8135" s="6">
        <v>178</v>
      </c>
      <c r="F8135" s="6">
        <v>120</v>
      </c>
    </row>
    <row r="8136" spans="2:6" x14ac:dyDescent="0.2">
      <c r="B8136" s="6" t="s">
        <v>48471</v>
      </c>
      <c r="C8136" s="6">
        <v>142</v>
      </c>
      <c r="D8136" s="6">
        <v>140</v>
      </c>
      <c r="E8136" s="6">
        <v>171</v>
      </c>
      <c r="F8136" s="6">
        <v>153</v>
      </c>
    </row>
    <row r="8137" spans="2:6" x14ac:dyDescent="0.2">
      <c r="B8137" s="6" t="s">
        <v>48472</v>
      </c>
      <c r="C8137" s="6">
        <v>158</v>
      </c>
      <c r="D8137" s="6">
        <v>133</v>
      </c>
      <c r="E8137" s="6">
        <v>183</v>
      </c>
      <c r="F8137" s="6">
        <v>171</v>
      </c>
    </row>
    <row r="8138" spans="2:6" x14ac:dyDescent="0.2">
      <c r="B8138" s="6" t="s">
        <v>48473</v>
      </c>
      <c r="C8138" s="6">
        <v>122</v>
      </c>
      <c r="D8138" s="6">
        <v>173</v>
      </c>
      <c r="E8138" s="6">
        <v>235</v>
      </c>
      <c r="F8138" s="6">
        <v>84</v>
      </c>
    </row>
    <row r="8139" spans="2:6" x14ac:dyDescent="0.2">
      <c r="B8139" s="6" t="s">
        <v>48474</v>
      </c>
      <c r="C8139" s="6">
        <v>146</v>
      </c>
      <c r="D8139" s="6">
        <v>155</v>
      </c>
      <c r="E8139" s="6">
        <v>196</v>
      </c>
      <c r="F8139" s="6">
        <v>142</v>
      </c>
    </row>
    <row r="8140" spans="2:6" x14ac:dyDescent="0.2">
      <c r="B8140" s="6" t="s">
        <v>48475</v>
      </c>
      <c r="C8140" s="6">
        <v>162</v>
      </c>
      <c r="D8140" s="6">
        <v>143</v>
      </c>
      <c r="E8140" s="6">
        <v>163</v>
      </c>
      <c r="F8140" s="6">
        <v>108</v>
      </c>
    </row>
    <row r="8141" spans="2:6" x14ac:dyDescent="0.2">
      <c r="B8141" s="6" t="s">
        <v>48476</v>
      </c>
      <c r="C8141" s="6">
        <v>163</v>
      </c>
      <c r="D8141" s="6">
        <v>134</v>
      </c>
      <c r="E8141" s="6">
        <v>173</v>
      </c>
      <c r="F8141" s="6">
        <v>170</v>
      </c>
    </row>
    <row r="8142" spans="2:6" x14ac:dyDescent="0.2">
      <c r="B8142" s="6" t="s">
        <v>48477</v>
      </c>
      <c r="C8142" s="6">
        <v>156</v>
      </c>
      <c r="D8142" s="6">
        <v>117</v>
      </c>
      <c r="E8142" s="6">
        <v>148</v>
      </c>
      <c r="F8142" s="6">
        <v>130</v>
      </c>
    </row>
    <row r="8143" spans="2:6" x14ac:dyDescent="0.2">
      <c r="B8143" s="6" t="s">
        <v>48478</v>
      </c>
      <c r="C8143" s="6">
        <v>183</v>
      </c>
      <c r="D8143" s="6">
        <v>163</v>
      </c>
      <c r="E8143" s="6">
        <v>177</v>
      </c>
      <c r="F8143" s="6">
        <v>159</v>
      </c>
    </row>
    <row r="8144" spans="2:6" x14ac:dyDescent="0.2">
      <c r="B8144" s="6" t="s">
        <v>48479</v>
      </c>
      <c r="C8144" s="6">
        <v>170</v>
      </c>
      <c r="D8144" s="6">
        <v>141</v>
      </c>
      <c r="E8144" s="6">
        <v>198</v>
      </c>
      <c r="F8144" s="6">
        <v>170</v>
      </c>
    </row>
    <row r="8145" spans="2:6" x14ac:dyDescent="0.2">
      <c r="B8145" s="6" t="s">
        <v>48480</v>
      </c>
      <c r="C8145" s="6">
        <v>165</v>
      </c>
      <c r="D8145" s="6">
        <v>120</v>
      </c>
      <c r="E8145" s="6">
        <v>151</v>
      </c>
      <c r="F8145" s="6">
        <v>158</v>
      </c>
    </row>
    <row r="8146" spans="2:6" x14ac:dyDescent="0.2">
      <c r="B8146" s="6" t="s">
        <v>48481</v>
      </c>
      <c r="C8146" s="6">
        <v>224</v>
      </c>
      <c r="D8146" s="6">
        <v>164</v>
      </c>
      <c r="E8146" s="6">
        <v>174</v>
      </c>
      <c r="F8146" s="6">
        <v>157</v>
      </c>
    </row>
    <row r="8147" spans="2:6" x14ac:dyDescent="0.2">
      <c r="B8147" s="6" t="s">
        <v>48482</v>
      </c>
      <c r="C8147" s="6">
        <v>107</v>
      </c>
      <c r="D8147" s="6">
        <v>107</v>
      </c>
      <c r="E8147" s="6">
        <v>114</v>
      </c>
      <c r="F8147" s="6">
        <v>129</v>
      </c>
    </row>
    <row r="8148" spans="2:6" x14ac:dyDescent="0.2">
      <c r="B8148" s="6" t="s">
        <v>48483</v>
      </c>
      <c r="C8148" s="6">
        <v>181</v>
      </c>
      <c r="D8148" s="6">
        <v>166</v>
      </c>
      <c r="E8148" s="6">
        <v>189</v>
      </c>
      <c r="F8148" s="6">
        <v>125</v>
      </c>
    </row>
    <row r="8149" spans="2:6" x14ac:dyDescent="0.2">
      <c r="B8149" s="6" t="s">
        <v>48484</v>
      </c>
      <c r="C8149" s="6">
        <v>158</v>
      </c>
      <c r="D8149" s="6">
        <v>186</v>
      </c>
      <c r="E8149" s="6">
        <v>206</v>
      </c>
      <c r="F8149" s="6">
        <v>141</v>
      </c>
    </row>
    <row r="8150" spans="2:6" x14ac:dyDescent="0.2">
      <c r="B8150" s="6" t="s">
        <v>48485</v>
      </c>
      <c r="C8150" s="6">
        <v>135</v>
      </c>
      <c r="D8150" s="6">
        <v>146</v>
      </c>
      <c r="E8150" s="6">
        <v>164</v>
      </c>
      <c r="F8150" s="6">
        <v>153</v>
      </c>
    </row>
    <row r="8151" spans="2:6" x14ac:dyDescent="0.2">
      <c r="B8151" s="6" t="s">
        <v>48486</v>
      </c>
      <c r="C8151" s="6">
        <v>154</v>
      </c>
      <c r="D8151" s="6">
        <v>123</v>
      </c>
      <c r="E8151" s="6">
        <v>149</v>
      </c>
      <c r="F8151" s="6">
        <v>115</v>
      </c>
    </row>
    <row r="8152" spans="2:6" x14ac:dyDescent="0.2">
      <c r="B8152" s="6" t="s">
        <v>48487</v>
      </c>
      <c r="C8152" s="6">
        <v>165</v>
      </c>
      <c r="D8152" s="6">
        <v>135</v>
      </c>
      <c r="E8152" s="6">
        <v>165</v>
      </c>
      <c r="F8152" s="6">
        <v>137</v>
      </c>
    </row>
    <row r="8153" spans="2:6" x14ac:dyDescent="0.2">
      <c r="B8153" s="6" t="s">
        <v>48488</v>
      </c>
      <c r="C8153" s="6">
        <v>195</v>
      </c>
      <c r="D8153" s="6">
        <v>145</v>
      </c>
      <c r="E8153" s="6">
        <v>172</v>
      </c>
      <c r="F8153" s="6">
        <v>115</v>
      </c>
    </row>
    <row r="8154" spans="2:6" x14ac:dyDescent="0.2">
      <c r="B8154" s="6" t="s">
        <v>48489</v>
      </c>
      <c r="C8154" s="6">
        <v>149</v>
      </c>
      <c r="D8154" s="6">
        <v>115</v>
      </c>
      <c r="E8154" s="6">
        <v>141</v>
      </c>
      <c r="F8154" s="6">
        <v>129</v>
      </c>
    </row>
    <row r="8155" spans="2:6" x14ac:dyDescent="0.2">
      <c r="B8155" s="6" t="s">
        <v>48490</v>
      </c>
      <c r="C8155" s="6">
        <v>142</v>
      </c>
      <c r="D8155" s="6">
        <v>133</v>
      </c>
      <c r="E8155" s="6">
        <v>178</v>
      </c>
      <c r="F8155" s="6">
        <v>114</v>
      </c>
    </row>
    <row r="8156" spans="2:6" x14ac:dyDescent="0.2">
      <c r="B8156" s="6" t="s">
        <v>48491</v>
      </c>
      <c r="C8156" s="6">
        <v>130</v>
      </c>
      <c r="D8156" s="6">
        <v>162</v>
      </c>
      <c r="E8156" s="6">
        <v>229</v>
      </c>
      <c r="F8156" s="6">
        <v>123</v>
      </c>
    </row>
    <row r="8157" spans="2:6" x14ac:dyDescent="0.2">
      <c r="B8157" s="6" t="s">
        <v>48492</v>
      </c>
      <c r="C8157" s="6">
        <v>164</v>
      </c>
      <c r="D8157" s="6">
        <v>147</v>
      </c>
      <c r="E8157" s="6">
        <v>201</v>
      </c>
      <c r="F8157" s="6">
        <v>141</v>
      </c>
    </row>
    <row r="8158" spans="2:6" x14ac:dyDescent="0.2">
      <c r="B8158" s="6" t="s">
        <v>48493</v>
      </c>
      <c r="C8158" s="6">
        <v>137</v>
      </c>
      <c r="D8158" s="6">
        <v>155</v>
      </c>
      <c r="E8158" s="6">
        <v>169</v>
      </c>
      <c r="F8158" s="6">
        <v>102</v>
      </c>
    </row>
    <row r="8159" spans="2:6" x14ac:dyDescent="0.2">
      <c r="B8159" s="6" t="s">
        <v>48494</v>
      </c>
      <c r="C8159" s="6">
        <v>181</v>
      </c>
      <c r="D8159" s="6">
        <v>123</v>
      </c>
      <c r="E8159" s="6">
        <v>191</v>
      </c>
      <c r="F8159" s="6">
        <v>158</v>
      </c>
    </row>
    <row r="8160" spans="2:6" x14ac:dyDescent="0.2">
      <c r="B8160" s="6" t="s">
        <v>48495</v>
      </c>
      <c r="C8160" s="6">
        <v>133</v>
      </c>
      <c r="D8160" s="6">
        <v>143</v>
      </c>
      <c r="E8160" s="6">
        <v>181</v>
      </c>
      <c r="F8160" s="6">
        <v>90</v>
      </c>
    </row>
    <row r="8161" spans="2:6" x14ac:dyDescent="0.2">
      <c r="B8161" s="6" t="s">
        <v>48496</v>
      </c>
      <c r="C8161" s="6">
        <v>164</v>
      </c>
      <c r="D8161" s="6">
        <v>132</v>
      </c>
      <c r="E8161" s="6">
        <v>172</v>
      </c>
      <c r="F8161" s="6">
        <v>148</v>
      </c>
    </row>
    <row r="8162" spans="2:6" x14ac:dyDescent="0.2">
      <c r="B8162" s="6" t="s">
        <v>48497</v>
      </c>
      <c r="C8162" s="6">
        <v>186</v>
      </c>
      <c r="D8162" s="6">
        <v>119</v>
      </c>
      <c r="E8162" s="6">
        <v>150</v>
      </c>
      <c r="F8162" s="6">
        <v>148</v>
      </c>
    </row>
    <row r="8163" spans="2:6" x14ac:dyDescent="0.2">
      <c r="B8163" s="6" t="s">
        <v>48498</v>
      </c>
      <c r="C8163" s="6">
        <v>110</v>
      </c>
      <c r="D8163" s="6">
        <v>165</v>
      </c>
      <c r="E8163" s="6">
        <v>213</v>
      </c>
      <c r="F8163" s="6">
        <v>114</v>
      </c>
    </row>
    <row r="8164" spans="2:6" x14ac:dyDescent="0.2">
      <c r="B8164" s="6" t="s">
        <v>48499</v>
      </c>
      <c r="C8164" s="6">
        <v>170</v>
      </c>
      <c r="D8164" s="6">
        <v>148</v>
      </c>
      <c r="E8164" s="6">
        <v>174</v>
      </c>
      <c r="F8164" s="6">
        <v>130</v>
      </c>
    </row>
    <row r="8165" spans="2:6" x14ac:dyDescent="0.2">
      <c r="B8165" s="6" t="s">
        <v>48500</v>
      </c>
      <c r="C8165" s="6">
        <v>177</v>
      </c>
      <c r="D8165" s="6">
        <v>136</v>
      </c>
      <c r="E8165" s="6">
        <v>188</v>
      </c>
      <c r="F8165" s="6">
        <v>170</v>
      </c>
    </row>
    <row r="8166" spans="2:6" x14ac:dyDescent="0.2">
      <c r="B8166" s="6" t="s">
        <v>48501</v>
      </c>
      <c r="C8166" s="6">
        <v>161</v>
      </c>
      <c r="D8166" s="6">
        <v>120</v>
      </c>
      <c r="E8166" s="6">
        <v>130</v>
      </c>
      <c r="F8166" s="6">
        <v>148</v>
      </c>
    </row>
    <row r="8167" spans="2:6" x14ac:dyDescent="0.2">
      <c r="B8167" s="6" t="s">
        <v>48502</v>
      </c>
      <c r="C8167" s="6">
        <v>187</v>
      </c>
      <c r="D8167" s="6">
        <v>124</v>
      </c>
      <c r="E8167" s="6">
        <v>186</v>
      </c>
      <c r="F8167" s="6">
        <v>162</v>
      </c>
    </row>
    <row r="8168" spans="2:6" x14ac:dyDescent="0.2">
      <c r="B8168" s="6" t="s">
        <v>48503</v>
      </c>
      <c r="C8168" s="6">
        <v>159</v>
      </c>
      <c r="D8168" s="6">
        <v>184</v>
      </c>
      <c r="E8168" s="6">
        <v>159</v>
      </c>
      <c r="F8168" s="6">
        <v>129</v>
      </c>
    </row>
    <row r="8169" spans="2:6" x14ac:dyDescent="0.2">
      <c r="B8169" s="6" t="s">
        <v>48504</v>
      </c>
      <c r="C8169" s="6">
        <v>163</v>
      </c>
      <c r="D8169" s="6">
        <v>106</v>
      </c>
      <c r="E8169" s="6">
        <v>128</v>
      </c>
      <c r="F8169" s="6">
        <v>130</v>
      </c>
    </row>
    <row r="8170" spans="2:6" x14ac:dyDescent="0.2">
      <c r="B8170" s="6" t="s">
        <v>48505</v>
      </c>
      <c r="C8170" s="6">
        <v>169</v>
      </c>
      <c r="D8170" s="6">
        <v>118</v>
      </c>
      <c r="E8170" s="6">
        <v>187</v>
      </c>
      <c r="F8170" s="6">
        <v>125</v>
      </c>
    </row>
    <row r="8171" spans="2:6" x14ac:dyDescent="0.2">
      <c r="B8171" s="6" t="s">
        <v>48506</v>
      </c>
      <c r="C8171" s="6">
        <v>169</v>
      </c>
      <c r="D8171" s="6">
        <v>77</v>
      </c>
      <c r="E8171" s="6">
        <v>95</v>
      </c>
      <c r="F8171" s="6">
        <v>149</v>
      </c>
    </row>
    <row r="8172" spans="2:6" x14ac:dyDescent="0.2">
      <c r="B8172" s="6" t="s">
        <v>48507</v>
      </c>
      <c r="C8172" s="6">
        <v>148</v>
      </c>
      <c r="D8172" s="6">
        <v>113</v>
      </c>
      <c r="E8172" s="6">
        <v>175</v>
      </c>
      <c r="F8172" s="6">
        <v>117</v>
      </c>
    </row>
    <row r="8173" spans="2:6" x14ac:dyDescent="0.2">
      <c r="B8173" s="6" t="s">
        <v>48508</v>
      </c>
      <c r="C8173" s="6">
        <v>173</v>
      </c>
      <c r="D8173" s="6">
        <v>170</v>
      </c>
      <c r="E8173" s="6">
        <v>191</v>
      </c>
      <c r="F8173" s="6">
        <v>129</v>
      </c>
    </row>
    <row r="8174" spans="2:6" x14ac:dyDescent="0.2">
      <c r="B8174" s="6" t="s">
        <v>48509</v>
      </c>
      <c r="C8174" s="6">
        <v>145</v>
      </c>
      <c r="D8174" s="6">
        <v>206</v>
      </c>
      <c r="E8174" s="6">
        <v>241</v>
      </c>
      <c r="F8174" s="6">
        <v>155</v>
      </c>
    </row>
    <row r="8175" spans="2:6" x14ac:dyDescent="0.2">
      <c r="B8175" s="6" t="s">
        <v>48510</v>
      </c>
      <c r="C8175" s="6">
        <v>181</v>
      </c>
      <c r="D8175" s="6">
        <v>145</v>
      </c>
      <c r="E8175" s="6">
        <v>160</v>
      </c>
      <c r="F8175" s="6">
        <v>101</v>
      </c>
    </row>
    <row r="8176" spans="2:6" x14ac:dyDescent="0.2">
      <c r="B8176" s="6" t="s">
        <v>48511</v>
      </c>
      <c r="C8176" s="6">
        <v>164</v>
      </c>
      <c r="D8176" s="6">
        <v>156</v>
      </c>
      <c r="E8176" s="6">
        <v>218</v>
      </c>
      <c r="F8176" s="6">
        <v>166</v>
      </c>
    </row>
    <row r="8177" spans="2:6" x14ac:dyDescent="0.2">
      <c r="B8177" s="6" t="s">
        <v>48512</v>
      </c>
      <c r="C8177" s="6">
        <v>199</v>
      </c>
      <c r="D8177" s="6">
        <v>172</v>
      </c>
      <c r="E8177" s="6">
        <v>225</v>
      </c>
      <c r="F8177" s="6">
        <v>148</v>
      </c>
    </row>
    <row r="8178" spans="2:6" x14ac:dyDescent="0.2">
      <c r="B8178" s="6" t="s">
        <v>48513</v>
      </c>
      <c r="C8178" s="6">
        <v>157</v>
      </c>
      <c r="D8178" s="6">
        <v>220</v>
      </c>
      <c r="E8178" s="6">
        <v>267</v>
      </c>
      <c r="F8178" s="6">
        <v>123</v>
      </c>
    </row>
    <row r="8179" spans="2:6" x14ac:dyDescent="0.2">
      <c r="B8179" s="6" t="s">
        <v>48514</v>
      </c>
      <c r="C8179" s="6">
        <v>159</v>
      </c>
      <c r="D8179" s="6">
        <v>120</v>
      </c>
      <c r="E8179" s="6">
        <v>173</v>
      </c>
      <c r="F8179" s="6">
        <v>115</v>
      </c>
    </row>
    <row r="8180" spans="2:6" x14ac:dyDescent="0.2">
      <c r="B8180" s="6" t="s">
        <v>48515</v>
      </c>
      <c r="C8180" s="6">
        <v>173</v>
      </c>
      <c r="D8180" s="6">
        <v>143</v>
      </c>
      <c r="E8180" s="6">
        <v>188</v>
      </c>
      <c r="F8180" s="6">
        <v>141</v>
      </c>
    </row>
    <row r="8181" spans="2:6" x14ac:dyDescent="0.2">
      <c r="B8181" s="6" t="s">
        <v>48516</v>
      </c>
      <c r="C8181" s="6">
        <v>177</v>
      </c>
      <c r="D8181" s="6">
        <v>165</v>
      </c>
      <c r="E8181" s="6">
        <v>225</v>
      </c>
      <c r="F8181" s="6">
        <v>176</v>
      </c>
    </row>
    <row r="8182" spans="2:6" x14ac:dyDescent="0.2">
      <c r="B8182" s="6" t="s">
        <v>48517</v>
      </c>
      <c r="C8182" s="6">
        <v>118</v>
      </c>
      <c r="D8182" s="6">
        <v>147</v>
      </c>
      <c r="E8182" s="6">
        <v>165</v>
      </c>
      <c r="F8182" s="6">
        <v>112</v>
      </c>
    </row>
    <row r="8183" spans="2:6" x14ac:dyDescent="0.2">
      <c r="B8183" s="6" t="s">
        <v>48518</v>
      </c>
      <c r="C8183" s="6">
        <v>179</v>
      </c>
      <c r="D8183" s="6">
        <v>100</v>
      </c>
      <c r="E8183" s="6">
        <v>100</v>
      </c>
      <c r="F8183" s="6">
        <v>129</v>
      </c>
    </row>
    <row r="8184" spans="2:6" x14ac:dyDescent="0.2">
      <c r="B8184" s="6" t="s">
        <v>48519</v>
      </c>
      <c r="C8184" s="6">
        <v>174</v>
      </c>
      <c r="D8184" s="6">
        <v>124</v>
      </c>
      <c r="E8184" s="6">
        <v>188</v>
      </c>
      <c r="F8184" s="6">
        <v>132</v>
      </c>
    </row>
    <row r="8185" spans="2:6" x14ac:dyDescent="0.2">
      <c r="B8185" s="6" t="s">
        <v>48520</v>
      </c>
      <c r="C8185" s="6">
        <v>155</v>
      </c>
      <c r="D8185" s="6">
        <v>108</v>
      </c>
      <c r="E8185" s="6">
        <v>144</v>
      </c>
      <c r="F8185" s="6">
        <v>110</v>
      </c>
    </row>
    <row r="8186" spans="2:6" x14ac:dyDescent="0.2">
      <c r="B8186" s="6" t="s">
        <v>48521</v>
      </c>
      <c r="C8186" s="6">
        <v>151</v>
      </c>
      <c r="D8186" s="6">
        <v>130</v>
      </c>
      <c r="E8186" s="6">
        <v>182</v>
      </c>
      <c r="F8186" s="6">
        <v>125</v>
      </c>
    </row>
    <row r="8187" spans="2:6" x14ac:dyDescent="0.2">
      <c r="B8187" s="6" t="s">
        <v>48522</v>
      </c>
      <c r="C8187" s="6">
        <v>126</v>
      </c>
      <c r="D8187" s="6">
        <v>179</v>
      </c>
      <c r="E8187" s="6">
        <v>222</v>
      </c>
      <c r="F8187" s="6">
        <v>122</v>
      </c>
    </row>
    <row r="8188" spans="2:6" x14ac:dyDescent="0.2">
      <c r="B8188" s="6" t="s">
        <v>48523</v>
      </c>
      <c r="C8188" s="6">
        <v>159</v>
      </c>
      <c r="D8188" s="6">
        <v>169</v>
      </c>
      <c r="E8188" s="6">
        <v>184</v>
      </c>
      <c r="F8188" s="6">
        <v>122</v>
      </c>
    </row>
    <row r="8189" spans="2:6" x14ac:dyDescent="0.2">
      <c r="B8189" s="6" t="s">
        <v>48524</v>
      </c>
      <c r="C8189" s="6">
        <v>139</v>
      </c>
      <c r="D8189" s="6">
        <v>227</v>
      </c>
      <c r="E8189" s="6">
        <v>218</v>
      </c>
      <c r="F8189" s="6">
        <v>153</v>
      </c>
    </row>
    <row r="8190" spans="2:6" x14ac:dyDescent="0.2">
      <c r="B8190" s="6" t="s">
        <v>48525</v>
      </c>
      <c r="C8190" s="6">
        <v>190</v>
      </c>
      <c r="D8190" s="6">
        <v>174</v>
      </c>
      <c r="E8190" s="6">
        <v>247</v>
      </c>
      <c r="F8190" s="6">
        <v>149</v>
      </c>
    </row>
    <row r="8191" spans="2:6" x14ac:dyDescent="0.2">
      <c r="B8191" s="6" t="s">
        <v>48526</v>
      </c>
      <c r="C8191" s="6">
        <v>169</v>
      </c>
      <c r="D8191" s="6">
        <v>140</v>
      </c>
      <c r="E8191" s="6">
        <v>173</v>
      </c>
      <c r="F8191" s="6">
        <v>138</v>
      </c>
    </row>
    <row r="8192" spans="2:6" x14ac:dyDescent="0.2">
      <c r="B8192" s="6" t="s">
        <v>48527</v>
      </c>
      <c r="C8192" s="6">
        <v>189</v>
      </c>
      <c r="D8192" s="6">
        <v>79</v>
      </c>
      <c r="E8192" s="6">
        <v>78</v>
      </c>
      <c r="F8192" s="6">
        <v>177</v>
      </c>
    </row>
    <row r="8193" spans="2:6" x14ac:dyDescent="0.2">
      <c r="B8193" s="6" t="s">
        <v>48528</v>
      </c>
      <c r="C8193" s="6">
        <v>155</v>
      </c>
      <c r="D8193" s="6">
        <v>163</v>
      </c>
      <c r="E8193" s="6">
        <v>293</v>
      </c>
      <c r="F8193" s="6">
        <v>117</v>
      </c>
    </row>
    <row r="8194" spans="2:6" x14ac:dyDescent="0.2">
      <c r="B8194" s="6" t="s">
        <v>48529</v>
      </c>
      <c r="C8194" s="6">
        <v>205</v>
      </c>
      <c r="D8194" s="6">
        <v>104</v>
      </c>
      <c r="E8194" s="6">
        <v>127</v>
      </c>
      <c r="F8194" s="6">
        <v>191</v>
      </c>
    </row>
    <row r="8195" spans="2:6" x14ac:dyDescent="0.2">
      <c r="B8195" s="6" t="s">
        <v>48530</v>
      </c>
      <c r="C8195" s="6">
        <v>142</v>
      </c>
      <c r="D8195" s="6">
        <v>133</v>
      </c>
      <c r="E8195" s="6">
        <v>174</v>
      </c>
      <c r="F8195" s="6">
        <v>118</v>
      </c>
    </row>
    <row r="8196" spans="2:6" x14ac:dyDescent="0.2">
      <c r="B8196" s="6" t="s">
        <v>48531</v>
      </c>
      <c r="C8196" s="6">
        <v>181</v>
      </c>
      <c r="D8196" s="6">
        <v>129</v>
      </c>
      <c r="E8196" s="6">
        <v>223</v>
      </c>
      <c r="F8196" s="6">
        <v>145</v>
      </c>
    </row>
    <row r="8197" spans="2:6" x14ac:dyDescent="0.2">
      <c r="B8197" s="6" t="s">
        <v>48532</v>
      </c>
      <c r="C8197" s="6">
        <v>211</v>
      </c>
      <c r="D8197" s="6">
        <v>99</v>
      </c>
      <c r="E8197" s="6">
        <v>149</v>
      </c>
      <c r="F8197" s="6">
        <v>166</v>
      </c>
    </row>
    <row r="8198" spans="2:6" x14ac:dyDescent="0.2">
      <c r="B8198" s="6" t="s">
        <v>48533</v>
      </c>
      <c r="C8198" s="6">
        <v>166</v>
      </c>
      <c r="D8198" s="6">
        <v>150</v>
      </c>
      <c r="E8198" s="6">
        <v>213</v>
      </c>
      <c r="F8198" s="6">
        <v>132</v>
      </c>
    </row>
    <row r="8199" spans="2:6" x14ac:dyDescent="0.2">
      <c r="B8199" s="6" t="s">
        <v>48534</v>
      </c>
      <c r="C8199" s="6">
        <v>164</v>
      </c>
      <c r="D8199" s="6">
        <v>118</v>
      </c>
      <c r="E8199" s="6">
        <v>135</v>
      </c>
      <c r="F8199" s="6">
        <v>146</v>
      </c>
    </row>
    <row r="8200" spans="2:6" x14ac:dyDescent="0.2">
      <c r="B8200" s="6" t="s">
        <v>48535</v>
      </c>
      <c r="C8200" s="6">
        <v>37</v>
      </c>
      <c r="D8200" s="6">
        <v>141</v>
      </c>
      <c r="E8200" s="6">
        <v>166</v>
      </c>
      <c r="F8200" s="6">
        <v>50</v>
      </c>
    </row>
    <row r="8201" spans="2:6" x14ac:dyDescent="0.2">
      <c r="B8201" s="6" t="s">
        <v>48536</v>
      </c>
      <c r="C8201" s="6">
        <v>175</v>
      </c>
      <c r="D8201" s="6">
        <v>122</v>
      </c>
      <c r="E8201" s="6">
        <v>116</v>
      </c>
      <c r="F8201" s="6">
        <v>156</v>
      </c>
    </row>
    <row r="8202" spans="2:6" x14ac:dyDescent="0.2">
      <c r="B8202" s="6" t="s">
        <v>48537</v>
      </c>
      <c r="C8202" s="6">
        <v>223</v>
      </c>
      <c r="D8202" s="6">
        <v>192</v>
      </c>
      <c r="E8202" s="6">
        <v>233</v>
      </c>
      <c r="F8202" s="6">
        <v>192</v>
      </c>
    </row>
    <row r="8203" spans="2:6" x14ac:dyDescent="0.2">
      <c r="B8203" s="6" t="s">
        <v>48538</v>
      </c>
      <c r="C8203" s="6">
        <v>129</v>
      </c>
      <c r="D8203" s="6">
        <v>193</v>
      </c>
      <c r="E8203" s="6">
        <v>231</v>
      </c>
      <c r="F8203" s="6">
        <v>132</v>
      </c>
    </row>
    <row r="8204" spans="2:6" x14ac:dyDescent="0.2">
      <c r="B8204" s="6" t="s">
        <v>48539</v>
      </c>
      <c r="C8204" s="6">
        <v>135</v>
      </c>
      <c r="D8204" s="6">
        <v>185</v>
      </c>
      <c r="E8204" s="6">
        <v>169</v>
      </c>
      <c r="F8204" s="6">
        <v>135</v>
      </c>
    </row>
    <row r="8205" spans="2:6" x14ac:dyDescent="0.2">
      <c r="B8205" s="6" t="s">
        <v>48540</v>
      </c>
      <c r="C8205" s="6">
        <v>150</v>
      </c>
      <c r="D8205" s="6">
        <v>165</v>
      </c>
      <c r="E8205" s="6">
        <v>122</v>
      </c>
      <c r="F8205" s="6">
        <v>177</v>
      </c>
    </row>
    <row r="8206" spans="2:6" x14ac:dyDescent="0.2">
      <c r="B8206" s="6" t="s">
        <v>48541</v>
      </c>
      <c r="C8206" s="6">
        <v>170</v>
      </c>
      <c r="D8206" s="6">
        <v>198</v>
      </c>
      <c r="E8206" s="6">
        <v>202</v>
      </c>
      <c r="F8206" s="6">
        <v>192</v>
      </c>
    </row>
    <row r="8207" spans="2:6" x14ac:dyDescent="0.2">
      <c r="B8207" s="6" t="s">
        <v>48542</v>
      </c>
      <c r="C8207" s="6">
        <v>181</v>
      </c>
      <c r="D8207" s="6">
        <v>194</v>
      </c>
      <c r="E8207" s="6">
        <v>207</v>
      </c>
      <c r="F8207" s="6">
        <v>215</v>
      </c>
    </row>
    <row r="8208" spans="2:6" x14ac:dyDescent="0.2">
      <c r="B8208" s="6" t="s">
        <v>48543</v>
      </c>
      <c r="C8208" s="6">
        <v>157</v>
      </c>
      <c r="D8208" s="6">
        <v>151</v>
      </c>
      <c r="E8208" s="6">
        <v>145</v>
      </c>
      <c r="F8208" s="6">
        <v>174</v>
      </c>
    </row>
    <row r="8209" spans="2:6" x14ac:dyDescent="0.2">
      <c r="B8209" s="6" t="s">
        <v>48544</v>
      </c>
      <c r="C8209" s="6">
        <v>125</v>
      </c>
      <c r="D8209" s="6">
        <v>197</v>
      </c>
      <c r="E8209" s="6">
        <v>149</v>
      </c>
      <c r="F8209" s="6">
        <v>168</v>
      </c>
    </row>
    <row r="8210" spans="2:6" x14ac:dyDescent="0.2">
      <c r="B8210" s="6" t="s">
        <v>48545</v>
      </c>
      <c r="C8210" s="6">
        <v>129</v>
      </c>
      <c r="D8210" s="6">
        <v>190</v>
      </c>
      <c r="E8210" s="6">
        <v>150</v>
      </c>
      <c r="F8210" s="6">
        <v>115</v>
      </c>
    </row>
    <row r="8211" spans="2:6" x14ac:dyDescent="0.2">
      <c r="B8211" s="6" t="s">
        <v>48546</v>
      </c>
      <c r="C8211" s="6">
        <v>101</v>
      </c>
      <c r="D8211" s="6">
        <v>182</v>
      </c>
      <c r="E8211" s="6">
        <v>207</v>
      </c>
      <c r="F8211" s="6">
        <v>162</v>
      </c>
    </row>
    <row r="8212" spans="2:6" x14ac:dyDescent="0.2">
      <c r="B8212" s="6" t="s">
        <v>48547</v>
      </c>
      <c r="C8212" s="6">
        <v>142</v>
      </c>
      <c r="D8212" s="6">
        <v>166</v>
      </c>
      <c r="E8212" s="6">
        <v>122</v>
      </c>
      <c r="F8212" s="6">
        <v>166</v>
      </c>
    </row>
    <row r="8213" spans="2:6" x14ac:dyDescent="0.2">
      <c r="B8213" s="6" t="s">
        <v>48548</v>
      </c>
      <c r="C8213" s="6">
        <v>135</v>
      </c>
      <c r="D8213" s="6">
        <v>155</v>
      </c>
      <c r="E8213" s="6">
        <v>151</v>
      </c>
      <c r="F8213" s="6">
        <v>168</v>
      </c>
    </row>
    <row r="8214" spans="2:6" x14ac:dyDescent="0.2">
      <c r="B8214" s="6" t="s">
        <v>48549</v>
      </c>
      <c r="C8214" s="6">
        <v>173</v>
      </c>
      <c r="D8214" s="6">
        <v>225</v>
      </c>
      <c r="E8214" s="6">
        <v>208</v>
      </c>
      <c r="F8214" s="6">
        <v>187</v>
      </c>
    </row>
    <row r="8215" spans="2:6" x14ac:dyDescent="0.2">
      <c r="B8215" s="6" t="s">
        <v>48550</v>
      </c>
      <c r="C8215" s="6">
        <v>180</v>
      </c>
      <c r="D8215" s="6">
        <v>157</v>
      </c>
      <c r="E8215" s="6">
        <v>156</v>
      </c>
      <c r="F8215" s="6">
        <v>200</v>
      </c>
    </row>
    <row r="8216" spans="2:6" x14ac:dyDescent="0.2">
      <c r="B8216" s="6" t="s">
        <v>48551</v>
      </c>
      <c r="C8216" s="6">
        <v>126</v>
      </c>
      <c r="D8216" s="6">
        <v>187</v>
      </c>
      <c r="E8216" s="6">
        <v>173</v>
      </c>
      <c r="F8216" s="6">
        <v>175</v>
      </c>
    </row>
    <row r="8217" spans="2:6" x14ac:dyDescent="0.2">
      <c r="B8217" s="6" t="s">
        <v>48552</v>
      </c>
      <c r="C8217" s="6">
        <v>141</v>
      </c>
      <c r="D8217" s="6">
        <v>226</v>
      </c>
      <c r="E8217" s="6">
        <v>177</v>
      </c>
      <c r="F8217" s="6">
        <v>195</v>
      </c>
    </row>
    <row r="8218" spans="2:6" x14ac:dyDescent="0.2">
      <c r="B8218" s="6" t="s">
        <v>48553</v>
      </c>
      <c r="C8218" s="6">
        <v>162</v>
      </c>
      <c r="D8218" s="6">
        <v>143</v>
      </c>
      <c r="E8218" s="6">
        <v>173</v>
      </c>
      <c r="F8218" s="6">
        <v>137</v>
      </c>
    </row>
    <row r="8219" spans="2:6" x14ac:dyDescent="0.2">
      <c r="B8219" s="6" t="s">
        <v>48554</v>
      </c>
      <c r="C8219" s="6">
        <v>173</v>
      </c>
      <c r="D8219" s="6">
        <v>161</v>
      </c>
      <c r="E8219" s="6">
        <v>127</v>
      </c>
      <c r="F8219" s="6">
        <v>208</v>
      </c>
    </row>
    <row r="8220" spans="2:6" x14ac:dyDescent="0.2">
      <c r="B8220" s="6" t="s">
        <v>48555</v>
      </c>
      <c r="C8220" s="6">
        <v>138</v>
      </c>
      <c r="D8220" s="6">
        <v>164</v>
      </c>
      <c r="E8220" s="6">
        <v>143</v>
      </c>
      <c r="F8220" s="6">
        <v>151</v>
      </c>
    </row>
    <row r="8221" spans="2:6" x14ac:dyDescent="0.2">
      <c r="B8221" s="6" t="s">
        <v>48556</v>
      </c>
      <c r="C8221" s="6">
        <v>109</v>
      </c>
      <c r="D8221" s="6">
        <v>152</v>
      </c>
      <c r="E8221" s="6">
        <v>121</v>
      </c>
      <c r="F8221" s="6">
        <v>162</v>
      </c>
    </row>
    <row r="8222" spans="2:6" x14ac:dyDescent="0.2">
      <c r="B8222" s="6" t="s">
        <v>48557</v>
      </c>
      <c r="C8222" s="6">
        <v>105</v>
      </c>
      <c r="D8222" s="6">
        <v>202</v>
      </c>
      <c r="E8222" s="6">
        <v>185</v>
      </c>
      <c r="F8222" s="6">
        <v>116</v>
      </c>
    </row>
    <row r="8223" spans="2:6" x14ac:dyDescent="0.2">
      <c r="B8223" s="6" t="s">
        <v>48558</v>
      </c>
      <c r="C8223" s="6">
        <v>143</v>
      </c>
      <c r="D8223" s="6">
        <v>169</v>
      </c>
      <c r="E8223" s="6">
        <v>205</v>
      </c>
      <c r="F8223" s="6">
        <v>191</v>
      </c>
    </row>
    <row r="8224" spans="2:6" x14ac:dyDescent="0.2">
      <c r="B8224" s="6" t="s">
        <v>48559</v>
      </c>
      <c r="C8224" s="6">
        <v>144</v>
      </c>
      <c r="D8224" s="6">
        <v>234</v>
      </c>
      <c r="E8224" s="6">
        <v>175</v>
      </c>
      <c r="F8224" s="6">
        <v>141</v>
      </c>
    </row>
    <row r="8225" spans="2:6" x14ac:dyDescent="0.2">
      <c r="B8225" s="6" t="s">
        <v>48560</v>
      </c>
      <c r="C8225" s="6">
        <v>152</v>
      </c>
      <c r="D8225" s="6">
        <v>193</v>
      </c>
      <c r="E8225" s="6">
        <v>167</v>
      </c>
      <c r="F8225" s="6">
        <v>175</v>
      </c>
    </row>
    <row r="8226" spans="2:6" x14ac:dyDescent="0.2">
      <c r="B8226" s="6" t="s">
        <v>48561</v>
      </c>
      <c r="C8226" s="6">
        <v>111</v>
      </c>
      <c r="D8226" s="6">
        <v>189</v>
      </c>
      <c r="E8226" s="6">
        <v>110</v>
      </c>
      <c r="F8226" s="6">
        <v>141</v>
      </c>
    </row>
    <row r="8227" spans="2:6" x14ac:dyDescent="0.2">
      <c r="B8227" s="6" t="s">
        <v>48562</v>
      </c>
      <c r="C8227" s="6">
        <v>138</v>
      </c>
      <c r="D8227" s="6">
        <v>180</v>
      </c>
      <c r="E8227" s="6">
        <v>147</v>
      </c>
      <c r="F8227" s="6">
        <v>170</v>
      </c>
    </row>
    <row r="8228" spans="2:6" x14ac:dyDescent="0.2">
      <c r="B8228" s="6" t="s">
        <v>48563</v>
      </c>
      <c r="C8228" s="6">
        <v>158</v>
      </c>
      <c r="D8228" s="6">
        <v>226</v>
      </c>
      <c r="E8228" s="6">
        <v>183</v>
      </c>
      <c r="F8228" s="6">
        <v>163</v>
      </c>
    </row>
    <row r="8229" spans="2:6" x14ac:dyDescent="0.2">
      <c r="B8229" s="6" t="s">
        <v>48564</v>
      </c>
      <c r="C8229" s="6">
        <v>117</v>
      </c>
      <c r="D8229" s="6">
        <v>253</v>
      </c>
      <c r="E8229" s="6">
        <v>209</v>
      </c>
      <c r="F8229" s="6">
        <v>127</v>
      </c>
    </row>
    <row r="8230" spans="2:6" x14ac:dyDescent="0.2">
      <c r="B8230" s="6" t="s">
        <v>48565</v>
      </c>
      <c r="C8230" s="6">
        <v>130</v>
      </c>
      <c r="D8230" s="6">
        <v>134</v>
      </c>
      <c r="E8230" s="6">
        <v>117</v>
      </c>
      <c r="F8230" s="6">
        <v>153</v>
      </c>
    </row>
    <row r="8231" spans="2:6" x14ac:dyDescent="0.2">
      <c r="B8231" s="6" t="s">
        <v>48566</v>
      </c>
      <c r="C8231" s="6">
        <v>159</v>
      </c>
      <c r="D8231" s="6">
        <v>205</v>
      </c>
      <c r="E8231" s="6">
        <v>178</v>
      </c>
      <c r="F8231" s="6">
        <v>189</v>
      </c>
    </row>
    <row r="8232" spans="2:6" x14ac:dyDescent="0.2">
      <c r="B8232" s="6" t="s">
        <v>48567</v>
      </c>
      <c r="C8232" s="6">
        <v>168</v>
      </c>
      <c r="D8232" s="6">
        <v>199</v>
      </c>
      <c r="E8232" s="6">
        <v>173</v>
      </c>
      <c r="F8232" s="6">
        <v>164</v>
      </c>
    </row>
    <row r="8233" spans="2:6" x14ac:dyDescent="0.2">
      <c r="B8233" s="6" t="s">
        <v>48568</v>
      </c>
      <c r="C8233" s="6">
        <v>112</v>
      </c>
      <c r="D8233" s="6">
        <v>187</v>
      </c>
      <c r="E8233" s="6">
        <v>164</v>
      </c>
      <c r="F8233" s="6">
        <v>114</v>
      </c>
    </row>
    <row r="8234" spans="2:6" x14ac:dyDescent="0.2">
      <c r="B8234" s="6" t="s">
        <v>48569</v>
      </c>
      <c r="C8234" s="6">
        <v>165</v>
      </c>
      <c r="D8234" s="6">
        <v>194</v>
      </c>
      <c r="E8234" s="6">
        <v>214</v>
      </c>
      <c r="F8234" s="6">
        <v>153</v>
      </c>
    </row>
    <row r="8235" spans="2:6" x14ac:dyDescent="0.2">
      <c r="B8235" s="6" t="s">
        <v>48570</v>
      </c>
      <c r="C8235" s="6">
        <v>128</v>
      </c>
      <c r="D8235" s="6">
        <v>175</v>
      </c>
      <c r="E8235" s="6">
        <v>168</v>
      </c>
      <c r="F8235" s="6">
        <v>170</v>
      </c>
    </row>
    <row r="8236" spans="2:6" x14ac:dyDescent="0.2">
      <c r="B8236" s="6" t="s">
        <v>48571</v>
      </c>
      <c r="C8236" s="6">
        <v>142</v>
      </c>
      <c r="D8236" s="6">
        <v>179</v>
      </c>
      <c r="E8236" s="6">
        <v>145</v>
      </c>
      <c r="F8236" s="6">
        <v>135</v>
      </c>
    </row>
    <row r="8237" spans="2:6" x14ac:dyDescent="0.2">
      <c r="B8237" s="6" t="s">
        <v>48572</v>
      </c>
      <c r="C8237" s="6">
        <v>151</v>
      </c>
      <c r="D8237" s="6">
        <v>159</v>
      </c>
      <c r="E8237" s="6">
        <v>182</v>
      </c>
      <c r="F8237" s="6">
        <v>130</v>
      </c>
    </row>
    <row r="8238" spans="2:6" x14ac:dyDescent="0.2">
      <c r="B8238" s="6" t="s">
        <v>48573</v>
      </c>
      <c r="C8238" s="6">
        <v>94</v>
      </c>
      <c r="D8238" s="6">
        <v>233</v>
      </c>
      <c r="E8238" s="6">
        <v>207</v>
      </c>
      <c r="F8238" s="6">
        <v>123</v>
      </c>
    </row>
    <row r="8239" spans="2:6" x14ac:dyDescent="0.2">
      <c r="B8239" s="6" t="s">
        <v>48574</v>
      </c>
      <c r="C8239" s="6">
        <v>142</v>
      </c>
      <c r="D8239" s="6">
        <v>191</v>
      </c>
      <c r="E8239" s="6">
        <v>173</v>
      </c>
      <c r="F8239" s="6">
        <v>159</v>
      </c>
    </row>
    <row r="8240" spans="2:6" x14ac:dyDescent="0.2">
      <c r="B8240" s="6" t="s">
        <v>48575</v>
      </c>
      <c r="C8240" s="6">
        <v>141</v>
      </c>
      <c r="D8240" s="6">
        <v>148</v>
      </c>
      <c r="E8240" s="6">
        <v>129</v>
      </c>
      <c r="F8240" s="6">
        <v>147</v>
      </c>
    </row>
    <row r="8241" spans="2:6" x14ac:dyDescent="0.2">
      <c r="B8241" s="6" t="s">
        <v>48576</v>
      </c>
      <c r="C8241" s="6">
        <v>158</v>
      </c>
      <c r="D8241" s="6">
        <v>166</v>
      </c>
      <c r="E8241" s="6">
        <v>150</v>
      </c>
      <c r="F8241" s="6">
        <v>179</v>
      </c>
    </row>
    <row r="8242" spans="2:6" x14ac:dyDescent="0.2">
      <c r="B8242" s="6" t="s">
        <v>48577</v>
      </c>
      <c r="C8242" s="6">
        <v>137</v>
      </c>
      <c r="D8242" s="6">
        <v>136</v>
      </c>
      <c r="E8242" s="6">
        <v>105</v>
      </c>
      <c r="F8242" s="6">
        <v>163</v>
      </c>
    </row>
    <row r="8243" spans="2:6" x14ac:dyDescent="0.2">
      <c r="B8243" s="6" t="s">
        <v>48578</v>
      </c>
      <c r="C8243" s="6">
        <v>151</v>
      </c>
      <c r="D8243" s="6">
        <v>161</v>
      </c>
      <c r="E8243" s="6">
        <v>168</v>
      </c>
      <c r="F8243" s="6">
        <v>165</v>
      </c>
    </row>
    <row r="8244" spans="2:6" x14ac:dyDescent="0.2">
      <c r="B8244" s="6" t="s">
        <v>48579</v>
      </c>
      <c r="C8244" s="6">
        <v>166</v>
      </c>
      <c r="D8244" s="6">
        <v>194</v>
      </c>
      <c r="E8244" s="6">
        <v>171</v>
      </c>
      <c r="F8244" s="6">
        <v>219</v>
      </c>
    </row>
    <row r="8245" spans="2:6" x14ac:dyDescent="0.2">
      <c r="B8245" s="6" t="s">
        <v>48580</v>
      </c>
      <c r="C8245" s="6">
        <v>152</v>
      </c>
      <c r="D8245" s="6">
        <v>111</v>
      </c>
      <c r="E8245" s="6">
        <v>123</v>
      </c>
      <c r="F8245" s="6">
        <v>179</v>
      </c>
    </row>
    <row r="8246" spans="2:6" x14ac:dyDescent="0.2">
      <c r="B8246" s="6" t="s">
        <v>48581</v>
      </c>
      <c r="C8246" s="6">
        <v>155</v>
      </c>
      <c r="D8246" s="6">
        <v>249</v>
      </c>
      <c r="E8246" s="6">
        <v>172</v>
      </c>
      <c r="F8246" s="6">
        <v>171</v>
      </c>
    </row>
    <row r="8247" spans="2:6" x14ac:dyDescent="0.2">
      <c r="B8247" s="6" t="s">
        <v>48582</v>
      </c>
      <c r="C8247" s="6">
        <v>102</v>
      </c>
      <c r="D8247" s="6">
        <v>131</v>
      </c>
      <c r="E8247" s="6">
        <v>106</v>
      </c>
      <c r="F8247" s="6">
        <v>155</v>
      </c>
    </row>
    <row r="8248" spans="2:6" x14ac:dyDescent="0.2">
      <c r="B8248" s="6" t="s">
        <v>48583</v>
      </c>
      <c r="C8248" s="6">
        <v>129</v>
      </c>
      <c r="D8248" s="6">
        <v>200</v>
      </c>
      <c r="E8248" s="6">
        <v>158</v>
      </c>
      <c r="F8248" s="6">
        <v>151</v>
      </c>
    </row>
    <row r="8249" spans="2:6" x14ac:dyDescent="0.2">
      <c r="B8249" s="6" t="s">
        <v>48584</v>
      </c>
      <c r="C8249" s="6">
        <v>125</v>
      </c>
      <c r="D8249" s="6">
        <v>181</v>
      </c>
      <c r="E8249" s="6">
        <v>169</v>
      </c>
      <c r="F8249" s="6">
        <v>159</v>
      </c>
    </row>
    <row r="8250" spans="2:6" x14ac:dyDescent="0.2">
      <c r="B8250" s="6" t="s">
        <v>48585</v>
      </c>
      <c r="C8250" s="6">
        <v>129</v>
      </c>
      <c r="D8250" s="6">
        <v>160</v>
      </c>
      <c r="E8250" s="6">
        <v>125</v>
      </c>
      <c r="F8250" s="6">
        <v>178</v>
      </c>
    </row>
    <row r="8251" spans="2:6" x14ac:dyDescent="0.2">
      <c r="B8251" s="6" t="s">
        <v>48586</v>
      </c>
      <c r="C8251" s="6">
        <v>127</v>
      </c>
      <c r="D8251" s="6">
        <v>179</v>
      </c>
      <c r="E8251" s="6">
        <v>157</v>
      </c>
      <c r="F8251" s="6">
        <v>142</v>
      </c>
    </row>
    <row r="8252" spans="2:6" x14ac:dyDescent="0.2">
      <c r="B8252" s="6" t="s">
        <v>48587</v>
      </c>
      <c r="C8252" s="6">
        <v>157</v>
      </c>
      <c r="D8252" s="6">
        <v>178</v>
      </c>
      <c r="E8252" s="6">
        <v>160</v>
      </c>
      <c r="F8252" s="6">
        <v>173</v>
      </c>
    </row>
    <row r="8253" spans="2:6" x14ac:dyDescent="0.2">
      <c r="B8253" s="6" t="s">
        <v>48588</v>
      </c>
      <c r="C8253" s="6">
        <v>121</v>
      </c>
      <c r="D8253" s="6">
        <v>156</v>
      </c>
      <c r="E8253" s="6">
        <v>175</v>
      </c>
      <c r="F8253" s="6">
        <v>158</v>
      </c>
    </row>
    <row r="8254" spans="2:6" x14ac:dyDescent="0.2">
      <c r="B8254" s="6" t="s">
        <v>48589</v>
      </c>
      <c r="C8254" s="6">
        <v>130</v>
      </c>
      <c r="D8254" s="6">
        <v>129</v>
      </c>
      <c r="E8254" s="6">
        <v>103</v>
      </c>
      <c r="F8254" s="6">
        <v>164</v>
      </c>
    </row>
    <row r="8255" spans="2:6" x14ac:dyDescent="0.2">
      <c r="B8255" s="6" t="s">
        <v>48590</v>
      </c>
      <c r="C8255" s="6">
        <v>124</v>
      </c>
      <c r="D8255" s="6">
        <v>165</v>
      </c>
      <c r="E8255" s="6">
        <v>131</v>
      </c>
      <c r="F8255" s="6">
        <v>120</v>
      </c>
    </row>
    <row r="8256" spans="2:6" x14ac:dyDescent="0.2">
      <c r="B8256" s="6" t="s">
        <v>48591</v>
      </c>
      <c r="C8256" s="6">
        <v>128</v>
      </c>
      <c r="D8256" s="6">
        <v>201</v>
      </c>
      <c r="E8256" s="6">
        <v>181</v>
      </c>
      <c r="F8256" s="6">
        <v>130</v>
      </c>
    </row>
    <row r="8257" spans="2:6" x14ac:dyDescent="0.2">
      <c r="B8257" s="6" t="s">
        <v>48592</v>
      </c>
      <c r="C8257" s="6">
        <v>166</v>
      </c>
      <c r="D8257" s="6">
        <v>179</v>
      </c>
      <c r="E8257" s="6">
        <v>135</v>
      </c>
      <c r="F8257" s="6">
        <v>189</v>
      </c>
    </row>
    <row r="8258" spans="2:6" x14ac:dyDescent="0.2">
      <c r="B8258" s="6" t="s">
        <v>48593</v>
      </c>
      <c r="C8258" s="6">
        <v>98</v>
      </c>
      <c r="D8258" s="6">
        <v>160</v>
      </c>
      <c r="E8258" s="6">
        <v>145</v>
      </c>
      <c r="F8258" s="6">
        <v>88</v>
      </c>
    </row>
    <row r="8259" spans="2:6" x14ac:dyDescent="0.2">
      <c r="B8259" s="6" t="s">
        <v>48594</v>
      </c>
      <c r="C8259" s="6">
        <v>167</v>
      </c>
      <c r="D8259" s="6">
        <v>188</v>
      </c>
      <c r="E8259" s="6">
        <v>185</v>
      </c>
      <c r="F8259" s="6">
        <v>176</v>
      </c>
    </row>
    <row r="8260" spans="2:6" x14ac:dyDescent="0.2">
      <c r="B8260" s="6" t="s">
        <v>48595</v>
      </c>
      <c r="C8260" s="6">
        <v>119</v>
      </c>
      <c r="D8260" s="6">
        <v>177</v>
      </c>
      <c r="E8260" s="6">
        <v>164</v>
      </c>
      <c r="F8260" s="6">
        <v>119</v>
      </c>
    </row>
    <row r="8261" spans="2:6" x14ac:dyDescent="0.2">
      <c r="B8261" s="6" t="s">
        <v>48596</v>
      </c>
      <c r="C8261" s="6">
        <v>139</v>
      </c>
      <c r="D8261" s="6">
        <v>189</v>
      </c>
      <c r="E8261" s="6">
        <v>176</v>
      </c>
      <c r="F8261" s="6">
        <v>154</v>
      </c>
    </row>
    <row r="8262" spans="2:6" x14ac:dyDescent="0.2">
      <c r="B8262" s="6" t="s">
        <v>48597</v>
      </c>
      <c r="C8262" s="6">
        <v>135</v>
      </c>
      <c r="D8262" s="6">
        <v>163</v>
      </c>
      <c r="E8262" s="6">
        <v>151</v>
      </c>
      <c r="F8262" s="6">
        <v>194</v>
      </c>
    </row>
    <row r="8263" spans="2:6" x14ac:dyDescent="0.2">
      <c r="B8263" s="6" t="s">
        <v>48598</v>
      </c>
      <c r="C8263" s="6">
        <v>106</v>
      </c>
      <c r="D8263" s="6">
        <v>173</v>
      </c>
      <c r="E8263" s="6">
        <v>183</v>
      </c>
      <c r="F8263" s="6">
        <v>157</v>
      </c>
    </row>
    <row r="8264" spans="2:6" x14ac:dyDescent="0.2">
      <c r="B8264" s="6" t="s">
        <v>48599</v>
      </c>
      <c r="C8264" s="6">
        <v>140</v>
      </c>
      <c r="D8264" s="6">
        <v>176</v>
      </c>
      <c r="E8264" s="6">
        <v>166</v>
      </c>
      <c r="F8264" s="6">
        <v>161</v>
      </c>
    </row>
    <row r="8265" spans="2:6" x14ac:dyDescent="0.2">
      <c r="B8265" s="6" t="s">
        <v>48600</v>
      </c>
      <c r="C8265" s="6">
        <v>132</v>
      </c>
      <c r="D8265" s="6">
        <v>181</v>
      </c>
      <c r="E8265" s="6">
        <v>148</v>
      </c>
      <c r="F8265" s="6">
        <v>182</v>
      </c>
    </row>
    <row r="8266" spans="2:6" x14ac:dyDescent="0.2">
      <c r="B8266" s="6" t="s">
        <v>48601</v>
      </c>
      <c r="C8266" s="6">
        <v>177</v>
      </c>
      <c r="D8266" s="6">
        <v>133</v>
      </c>
      <c r="E8266" s="6">
        <v>139</v>
      </c>
      <c r="F8266" s="6">
        <v>173</v>
      </c>
    </row>
    <row r="8267" spans="2:6" x14ac:dyDescent="0.2">
      <c r="B8267" s="6" t="s">
        <v>48602</v>
      </c>
      <c r="C8267" s="6">
        <v>138</v>
      </c>
      <c r="D8267" s="6">
        <v>168</v>
      </c>
      <c r="E8267" s="6">
        <v>134</v>
      </c>
      <c r="F8267" s="6">
        <v>169</v>
      </c>
    </row>
    <row r="8268" spans="2:6" x14ac:dyDescent="0.2">
      <c r="B8268" s="6" t="s">
        <v>48603</v>
      </c>
      <c r="C8268" s="6">
        <v>155</v>
      </c>
      <c r="D8268" s="6">
        <v>214</v>
      </c>
      <c r="E8268" s="6">
        <v>157</v>
      </c>
      <c r="F8268" s="6">
        <v>155</v>
      </c>
    </row>
    <row r="8269" spans="2:6" x14ac:dyDescent="0.2">
      <c r="B8269" s="6" t="s">
        <v>48604</v>
      </c>
      <c r="C8269" s="6">
        <v>142</v>
      </c>
      <c r="D8269" s="6">
        <v>149</v>
      </c>
      <c r="E8269" s="6">
        <v>127</v>
      </c>
      <c r="F8269" s="6">
        <v>157</v>
      </c>
    </row>
    <row r="8270" spans="2:6" x14ac:dyDescent="0.2">
      <c r="B8270" s="6" t="s">
        <v>48605</v>
      </c>
      <c r="C8270" s="6">
        <v>136</v>
      </c>
      <c r="D8270" s="6">
        <v>178</v>
      </c>
      <c r="E8270" s="6">
        <v>171</v>
      </c>
      <c r="F8270" s="6">
        <v>159</v>
      </c>
    </row>
    <row r="8271" spans="2:6" x14ac:dyDescent="0.2">
      <c r="B8271" s="6" t="s">
        <v>48606</v>
      </c>
      <c r="C8271" s="6">
        <v>125</v>
      </c>
      <c r="D8271" s="6">
        <v>82</v>
      </c>
      <c r="E8271" s="6">
        <v>64</v>
      </c>
      <c r="F8271" s="6">
        <v>167</v>
      </c>
    </row>
    <row r="8272" spans="2:6" x14ac:dyDescent="0.2">
      <c r="B8272" s="6" t="s">
        <v>48607</v>
      </c>
      <c r="C8272" s="6">
        <v>137</v>
      </c>
      <c r="D8272" s="6">
        <v>166</v>
      </c>
      <c r="E8272" s="6">
        <v>152</v>
      </c>
      <c r="F8272" s="6">
        <v>145</v>
      </c>
    </row>
    <row r="8273" spans="2:6" x14ac:dyDescent="0.2">
      <c r="B8273" s="6" t="s">
        <v>48608</v>
      </c>
      <c r="C8273" s="6">
        <v>138</v>
      </c>
      <c r="D8273" s="6">
        <v>183</v>
      </c>
      <c r="E8273" s="6">
        <v>183</v>
      </c>
      <c r="F8273" s="6">
        <v>119</v>
      </c>
    </row>
    <row r="8274" spans="2:6" x14ac:dyDescent="0.2">
      <c r="B8274" s="6" t="s">
        <v>48609</v>
      </c>
      <c r="C8274" s="6">
        <v>118</v>
      </c>
      <c r="D8274" s="6">
        <v>217</v>
      </c>
      <c r="E8274" s="6">
        <v>203</v>
      </c>
      <c r="F8274" s="6">
        <v>150</v>
      </c>
    </row>
    <row r="8275" spans="2:6" x14ac:dyDescent="0.2">
      <c r="B8275" s="6" t="s">
        <v>48610</v>
      </c>
      <c r="C8275" s="6">
        <v>108</v>
      </c>
      <c r="D8275" s="6">
        <v>183</v>
      </c>
      <c r="E8275" s="6">
        <v>158</v>
      </c>
      <c r="F8275" s="6">
        <v>156</v>
      </c>
    </row>
    <row r="8276" spans="2:6" x14ac:dyDescent="0.2">
      <c r="B8276" s="6" t="s">
        <v>48611</v>
      </c>
      <c r="C8276" s="6">
        <v>143</v>
      </c>
      <c r="D8276" s="6">
        <v>214</v>
      </c>
      <c r="E8276" s="6">
        <v>208</v>
      </c>
      <c r="F8276" s="6">
        <v>194</v>
      </c>
    </row>
    <row r="8277" spans="2:6" x14ac:dyDescent="0.2">
      <c r="B8277" s="6" t="s">
        <v>48612</v>
      </c>
      <c r="C8277" s="6">
        <v>133</v>
      </c>
      <c r="D8277" s="6">
        <v>220</v>
      </c>
      <c r="E8277" s="6">
        <v>186</v>
      </c>
      <c r="F8277" s="6">
        <v>189</v>
      </c>
    </row>
    <row r="8278" spans="2:6" x14ac:dyDescent="0.2">
      <c r="B8278" s="6" t="s">
        <v>48613</v>
      </c>
      <c r="C8278" s="6">
        <v>123</v>
      </c>
      <c r="D8278" s="6">
        <v>253</v>
      </c>
      <c r="E8278" s="6">
        <v>241</v>
      </c>
      <c r="F8278" s="6">
        <v>148</v>
      </c>
    </row>
    <row r="8279" spans="2:6" x14ac:dyDescent="0.2">
      <c r="B8279" s="6" t="s">
        <v>48614</v>
      </c>
      <c r="C8279" s="6">
        <v>131</v>
      </c>
      <c r="D8279" s="6">
        <v>170</v>
      </c>
      <c r="E8279" s="6">
        <v>143</v>
      </c>
      <c r="F8279" s="6">
        <v>144</v>
      </c>
    </row>
    <row r="8280" spans="2:6" x14ac:dyDescent="0.2">
      <c r="B8280" s="6" t="s">
        <v>48615</v>
      </c>
      <c r="C8280" s="6">
        <v>143</v>
      </c>
      <c r="D8280" s="6">
        <v>167</v>
      </c>
      <c r="E8280" s="6">
        <v>151</v>
      </c>
      <c r="F8280" s="6">
        <v>160</v>
      </c>
    </row>
    <row r="8281" spans="2:6" x14ac:dyDescent="0.2">
      <c r="B8281" s="6" t="s">
        <v>48616</v>
      </c>
      <c r="C8281" s="6">
        <v>132</v>
      </c>
      <c r="D8281" s="6">
        <v>215</v>
      </c>
      <c r="E8281" s="6">
        <v>171</v>
      </c>
      <c r="F8281" s="6">
        <v>195</v>
      </c>
    </row>
    <row r="8282" spans="2:6" x14ac:dyDescent="0.2">
      <c r="B8282" s="6" t="s">
        <v>48617</v>
      </c>
      <c r="C8282" s="6">
        <v>113</v>
      </c>
      <c r="D8282" s="6">
        <v>140</v>
      </c>
      <c r="E8282" s="6">
        <v>156</v>
      </c>
      <c r="F8282" s="6">
        <v>123</v>
      </c>
    </row>
    <row r="8283" spans="2:6" x14ac:dyDescent="0.2">
      <c r="B8283" s="6" t="s">
        <v>48618</v>
      </c>
      <c r="C8283" s="6">
        <v>131</v>
      </c>
      <c r="D8283" s="6">
        <v>157</v>
      </c>
      <c r="E8283" s="6">
        <v>98</v>
      </c>
      <c r="F8283" s="6">
        <v>156</v>
      </c>
    </row>
    <row r="8284" spans="2:6" x14ac:dyDescent="0.2">
      <c r="B8284" s="6" t="s">
        <v>48619</v>
      </c>
      <c r="C8284" s="6">
        <v>139</v>
      </c>
      <c r="D8284" s="6">
        <v>144</v>
      </c>
      <c r="E8284" s="6">
        <v>150</v>
      </c>
      <c r="F8284" s="6">
        <v>159</v>
      </c>
    </row>
    <row r="8285" spans="2:6" x14ac:dyDescent="0.2">
      <c r="B8285" s="6" t="s">
        <v>48620</v>
      </c>
      <c r="C8285" s="6">
        <v>118</v>
      </c>
      <c r="D8285" s="6">
        <v>132</v>
      </c>
      <c r="E8285" s="6">
        <v>122</v>
      </c>
      <c r="F8285" s="6">
        <v>135</v>
      </c>
    </row>
    <row r="8286" spans="2:6" x14ac:dyDescent="0.2">
      <c r="B8286" s="6" t="s">
        <v>48621</v>
      </c>
      <c r="C8286" s="6">
        <v>132</v>
      </c>
      <c r="D8286" s="6">
        <v>171</v>
      </c>
      <c r="E8286" s="6">
        <v>185</v>
      </c>
      <c r="F8286" s="6">
        <v>126</v>
      </c>
    </row>
    <row r="8287" spans="2:6" x14ac:dyDescent="0.2">
      <c r="B8287" s="6" t="s">
        <v>48622</v>
      </c>
      <c r="C8287" s="6">
        <v>84</v>
      </c>
      <c r="D8287" s="6">
        <v>244</v>
      </c>
      <c r="E8287" s="6">
        <v>203</v>
      </c>
      <c r="F8287" s="6">
        <v>168</v>
      </c>
    </row>
    <row r="8288" spans="2:6" x14ac:dyDescent="0.2">
      <c r="B8288" s="6" t="s">
        <v>48623</v>
      </c>
      <c r="C8288" s="6">
        <v>155</v>
      </c>
      <c r="D8288" s="6">
        <v>191</v>
      </c>
      <c r="E8288" s="6">
        <v>165</v>
      </c>
      <c r="F8288" s="6">
        <v>132</v>
      </c>
    </row>
    <row r="8289" spans="2:6" x14ac:dyDescent="0.2">
      <c r="B8289" s="6" t="s">
        <v>48624</v>
      </c>
      <c r="C8289" s="6">
        <v>135</v>
      </c>
      <c r="D8289" s="6">
        <v>199</v>
      </c>
      <c r="E8289" s="6">
        <v>186</v>
      </c>
      <c r="F8289" s="6">
        <v>145</v>
      </c>
    </row>
    <row r="8290" spans="2:6" x14ac:dyDescent="0.2">
      <c r="B8290" s="6" t="s">
        <v>48625</v>
      </c>
      <c r="C8290" s="6">
        <v>164</v>
      </c>
      <c r="D8290" s="6">
        <v>227</v>
      </c>
      <c r="E8290" s="6">
        <v>215</v>
      </c>
      <c r="F8290" s="6">
        <v>151</v>
      </c>
    </row>
    <row r="8291" spans="2:6" x14ac:dyDescent="0.2">
      <c r="B8291" s="6" t="s">
        <v>48626</v>
      </c>
      <c r="C8291" s="6">
        <v>133</v>
      </c>
      <c r="D8291" s="6">
        <v>136</v>
      </c>
      <c r="E8291" s="6">
        <v>139</v>
      </c>
      <c r="F8291" s="6">
        <v>196</v>
      </c>
    </row>
    <row r="8292" spans="2:6" x14ac:dyDescent="0.2">
      <c r="B8292" s="6" t="s">
        <v>48627</v>
      </c>
      <c r="C8292" s="6">
        <v>184</v>
      </c>
      <c r="D8292" s="6">
        <v>88</v>
      </c>
      <c r="E8292" s="6">
        <v>86</v>
      </c>
      <c r="F8292" s="6">
        <v>183</v>
      </c>
    </row>
    <row r="8293" spans="2:6" x14ac:dyDescent="0.2">
      <c r="B8293" s="6" t="s">
        <v>48628</v>
      </c>
      <c r="C8293" s="6">
        <v>134</v>
      </c>
      <c r="D8293" s="6">
        <v>242</v>
      </c>
      <c r="E8293" s="6">
        <v>211</v>
      </c>
      <c r="F8293" s="6">
        <v>158</v>
      </c>
    </row>
    <row r="8294" spans="2:6" x14ac:dyDescent="0.2">
      <c r="B8294" s="6" t="s">
        <v>48629</v>
      </c>
      <c r="C8294" s="6">
        <v>163</v>
      </c>
      <c r="D8294" s="6">
        <v>132</v>
      </c>
      <c r="E8294" s="6">
        <v>117</v>
      </c>
      <c r="F8294" s="6">
        <v>215</v>
      </c>
    </row>
    <row r="8295" spans="2:6" x14ac:dyDescent="0.2">
      <c r="B8295" s="6" t="s">
        <v>48630</v>
      </c>
      <c r="C8295" s="6">
        <v>119</v>
      </c>
      <c r="D8295" s="6">
        <v>168</v>
      </c>
      <c r="E8295" s="6">
        <v>162</v>
      </c>
      <c r="F8295" s="6">
        <v>143</v>
      </c>
    </row>
    <row r="8296" spans="2:6" x14ac:dyDescent="0.2">
      <c r="B8296" s="6" t="s">
        <v>48631</v>
      </c>
      <c r="C8296" s="6">
        <v>137</v>
      </c>
      <c r="D8296" s="6">
        <v>186</v>
      </c>
      <c r="E8296" s="6">
        <v>178</v>
      </c>
      <c r="F8296" s="6">
        <v>172</v>
      </c>
    </row>
    <row r="8297" spans="2:6" x14ac:dyDescent="0.2">
      <c r="B8297" s="6" t="s">
        <v>48632</v>
      </c>
      <c r="C8297" s="6">
        <v>181</v>
      </c>
      <c r="D8297" s="6">
        <v>147</v>
      </c>
      <c r="E8297" s="6">
        <v>154</v>
      </c>
      <c r="F8297" s="6">
        <v>197</v>
      </c>
    </row>
    <row r="8298" spans="2:6" x14ac:dyDescent="0.2">
      <c r="B8298" s="6" t="s">
        <v>48633</v>
      </c>
      <c r="C8298" s="6">
        <v>173</v>
      </c>
      <c r="D8298" s="6">
        <v>194</v>
      </c>
      <c r="E8298" s="6">
        <v>166</v>
      </c>
      <c r="F8298" s="6">
        <v>196</v>
      </c>
    </row>
    <row r="8299" spans="2:6" x14ac:dyDescent="0.2">
      <c r="B8299" s="6" t="s">
        <v>48634</v>
      </c>
      <c r="C8299" s="6">
        <v>131</v>
      </c>
      <c r="D8299" s="6">
        <v>168</v>
      </c>
      <c r="E8299" s="6">
        <v>154</v>
      </c>
      <c r="F8299" s="6">
        <v>154</v>
      </c>
    </row>
    <row r="8300" spans="2:6" x14ac:dyDescent="0.2">
      <c r="B8300" s="6" t="s">
        <v>48635</v>
      </c>
      <c r="C8300" s="6">
        <v>42</v>
      </c>
      <c r="D8300" s="6">
        <v>174</v>
      </c>
      <c r="E8300" s="6">
        <v>138</v>
      </c>
      <c r="F8300" s="6">
        <v>41</v>
      </c>
    </row>
    <row r="8301" spans="2:6" x14ac:dyDescent="0.2">
      <c r="B8301" s="6" t="s">
        <v>48636</v>
      </c>
      <c r="C8301" s="6">
        <v>135</v>
      </c>
      <c r="D8301" s="6">
        <v>139</v>
      </c>
      <c r="E8301" s="6">
        <v>116</v>
      </c>
      <c r="F8301" s="6">
        <v>161</v>
      </c>
    </row>
    <row r="8302" spans="2:6" x14ac:dyDescent="0.2">
      <c r="B8302" s="6" t="s">
        <v>48637</v>
      </c>
      <c r="C8302" s="6">
        <v>172</v>
      </c>
      <c r="D8302" s="6">
        <v>234</v>
      </c>
      <c r="E8302" s="6">
        <v>224</v>
      </c>
      <c r="F8302" s="6">
        <v>175</v>
      </c>
    </row>
    <row r="8303" spans="2:6" x14ac:dyDescent="0.2">
      <c r="B8303" s="6" t="s">
        <v>48638</v>
      </c>
      <c r="C8303" s="6">
        <v>149</v>
      </c>
      <c r="D8303" s="6">
        <v>199</v>
      </c>
      <c r="E8303" s="6">
        <v>181</v>
      </c>
      <c r="F8303" s="6">
        <v>148</v>
      </c>
    </row>
    <row r="8304" spans="2:6" x14ac:dyDescent="0.2">
      <c r="B8304" s="6" t="s">
        <v>48639</v>
      </c>
      <c r="C8304" s="6">
        <v>101</v>
      </c>
      <c r="D8304" s="6">
        <v>178</v>
      </c>
      <c r="E8304" s="6">
        <v>144</v>
      </c>
      <c r="F8304" s="6">
        <v>144</v>
      </c>
    </row>
    <row r="8305" spans="2:6" x14ac:dyDescent="0.2">
      <c r="B8305" s="6" t="s">
        <v>48640</v>
      </c>
      <c r="C8305" s="6">
        <v>137</v>
      </c>
      <c r="D8305" s="6">
        <v>157</v>
      </c>
      <c r="E8305" s="6">
        <v>122</v>
      </c>
      <c r="F8305" s="6">
        <v>182</v>
      </c>
    </row>
    <row r="8306" spans="2:6" x14ac:dyDescent="0.2">
      <c r="B8306" s="6" t="s">
        <v>48641</v>
      </c>
      <c r="C8306" s="6">
        <v>164</v>
      </c>
      <c r="D8306" s="6">
        <v>205</v>
      </c>
      <c r="E8306" s="6">
        <v>194</v>
      </c>
      <c r="F8306" s="6">
        <v>217</v>
      </c>
    </row>
    <row r="8307" spans="2:6" x14ac:dyDescent="0.2">
      <c r="B8307" s="6" t="s">
        <v>48642</v>
      </c>
      <c r="C8307" s="6">
        <v>170</v>
      </c>
      <c r="D8307" s="6">
        <v>194</v>
      </c>
      <c r="E8307" s="6">
        <v>166</v>
      </c>
      <c r="F8307" s="6">
        <v>199</v>
      </c>
    </row>
    <row r="8308" spans="2:6" x14ac:dyDescent="0.2">
      <c r="B8308" s="6" t="s">
        <v>48643</v>
      </c>
      <c r="C8308" s="6">
        <v>135</v>
      </c>
      <c r="D8308" s="6">
        <v>168</v>
      </c>
      <c r="E8308" s="6">
        <v>125</v>
      </c>
      <c r="F8308" s="6">
        <v>204</v>
      </c>
    </row>
    <row r="8309" spans="2:6" x14ac:dyDescent="0.2">
      <c r="B8309" s="6" t="s">
        <v>48644</v>
      </c>
      <c r="C8309" s="6">
        <v>114</v>
      </c>
      <c r="D8309" s="6">
        <v>168</v>
      </c>
      <c r="E8309" s="6">
        <v>149</v>
      </c>
      <c r="F8309" s="6">
        <v>172</v>
      </c>
    </row>
    <row r="8310" spans="2:6" x14ac:dyDescent="0.2">
      <c r="B8310" s="6" t="s">
        <v>48645</v>
      </c>
      <c r="C8310" s="6">
        <v>151</v>
      </c>
      <c r="D8310" s="6">
        <v>208</v>
      </c>
      <c r="E8310" s="6">
        <v>159</v>
      </c>
      <c r="F8310" s="6">
        <v>144</v>
      </c>
    </row>
    <row r="8311" spans="2:6" x14ac:dyDescent="0.2">
      <c r="B8311" s="6" t="s">
        <v>48646</v>
      </c>
      <c r="C8311" s="6">
        <v>100</v>
      </c>
      <c r="D8311" s="6">
        <v>234</v>
      </c>
      <c r="E8311" s="6">
        <v>188</v>
      </c>
      <c r="F8311" s="6">
        <v>175</v>
      </c>
    </row>
    <row r="8312" spans="2:6" x14ac:dyDescent="0.2">
      <c r="B8312" s="6" t="s">
        <v>48647</v>
      </c>
      <c r="C8312" s="6">
        <v>121</v>
      </c>
      <c r="D8312" s="6">
        <v>158</v>
      </c>
      <c r="E8312" s="6">
        <v>116</v>
      </c>
      <c r="F8312" s="6">
        <v>163</v>
      </c>
    </row>
    <row r="8313" spans="2:6" x14ac:dyDescent="0.2">
      <c r="B8313" s="6" t="s">
        <v>48648</v>
      </c>
      <c r="C8313" s="6">
        <v>134</v>
      </c>
      <c r="D8313" s="6">
        <v>147</v>
      </c>
      <c r="E8313" s="6">
        <v>142</v>
      </c>
      <c r="F8313" s="6">
        <v>174</v>
      </c>
    </row>
    <row r="8314" spans="2:6" x14ac:dyDescent="0.2">
      <c r="B8314" s="6" t="s">
        <v>48649</v>
      </c>
      <c r="C8314" s="6">
        <v>150</v>
      </c>
      <c r="D8314" s="6">
        <v>228</v>
      </c>
      <c r="E8314" s="6">
        <v>210</v>
      </c>
      <c r="F8314" s="6">
        <v>184</v>
      </c>
    </row>
    <row r="8315" spans="2:6" x14ac:dyDescent="0.2">
      <c r="B8315" s="6" t="s">
        <v>48650</v>
      </c>
      <c r="C8315" s="6">
        <v>152</v>
      </c>
      <c r="D8315" s="6">
        <v>193</v>
      </c>
      <c r="E8315" s="6">
        <v>171</v>
      </c>
      <c r="F8315" s="6">
        <v>200</v>
      </c>
    </row>
    <row r="8316" spans="2:6" x14ac:dyDescent="0.2">
      <c r="B8316" s="6" t="s">
        <v>48651</v>
      </c>
      <c r="C8316" s="6">
        <v>155</v>
      </c>
      <c r="D8316" s="6">
        <v>163</v>
      </c>
      <c r="E8316" s="6">
        <v>147</v>
      </c>
      <c r="F8316" s="6">
        <v>176</v>
      </c>
    </row>
    <row r="8317" spans="2:6" x14ac:dyDescent="0.2">
      <c r="B8317" s="6" t="s">
        <v>48652</v>
      </c>
      <c r="C8317" s="6">
        <v>120</v>
      </c>
      <c r="D8317" s="6">
        <v>243</v>
      </c>
      <c r="E8317" s="6">
        <v>184</v>
      </c>
      <c r="F8317" s="6">
        <v>148</v>
      </c>
    </row>
    <row r="8318" spans="2:6" x14ac:dyDescent="0.2">
      <c r="B8318" s="6" t="s">
        <v>48653</v>
      </c>
      <c r="C8318" s="6">
        <v>125</v>
      </c>
      <c r="D8318" s="6">
        <v>163</v>
      </c>
      <c r="E8318" s="6">
        <v>120</v>
      </c>
      <c r="F8318" s="6">
        <v>145</v>
      </c>
    </row>
    <row r="8319" spans="2:6" x14ac:dyDescent="0.2">
      <c r="B8319" s="6" t="s">
        <v>48654</v>
      </c>
      <c r="C8319" s="6">
        <v>160</v>
      </c>
      <c r="D8319" s="6">
        <v>149</v>
      </c>
      <c r="E8319" s="6">
        <v>130</v>
      </c>
      <c r="F8319" s="6">
        <v>166</v>
      </c>
    </row>
    <row r="8320" spans="2:6" x14ac:dyDescent="0.2">
      <c r="B8320" s="6" t="s">
        <v>48655</v>
      </c>
      <c r="C8320" s="6">
        <v>136</v>
      </c>
      <c r="D8320" s="6">
        <v>180</v>
      </c>
      <c r="E8320" s="6">
        <v>130</v>
      </c>
      <c r="F8320" s="6">
        <v>130</v>
      </c>
    </row>
    <row r="8321" spans="2:6" x14ac:dyDescent="0.2">
      <c r="B8321" s="6" t="s">
        <v>48656</v>
      </c>
      <c r="C8321" s="6">
        <v>102</v>
      </c>
      <c r="D8321" s="6">
        <v>135</v>
      </c>
      <c r="E8321" s="6">
        <v>129</v>
      </c>
      <c r="F8321" s="6">
        <v>125</v>
      </c>
    </row>
    <row r="8322" spans="2:6" x14ac:dyDescent="0.2">
      <c r="B8322" s="6" t="s">
        <v>48657</v>
      </c>
      <c r="C8322" s="6">
        <v>107</v>
      </c>
      <c r="D8322" s="6">
        <v>181</v>
      </c>
      <c r="E8322" s="6">
        <v>166</v>
      </c>
      <c r="F8322" s="6">
        <v>110</v>
      </c>
    </row>
    <row r="8323" spans="2:6" x14ac:dyDescent="0.2">
      <c r="B8323" s="6" t="s">
        <v>48658</v>
      </c>
      <c r="C8323" s="6">
        <v>177</v>
      </c>
      <c r="D8323" s="6">
        <v>212</v>
      </c>
      <c r="E8323" s="6">
        <v>144</v>
      </c>
      <c r="F8323" s="6">
        <v>179</v>
      </c>
    </row>
    <row r="8324" spans="2:6" x14ac:dyDescent="0.2">
      <c r="B8324" s="6" t="s">
        <v>48659</v>
      </c>
      <c r="C8324" s="6">
        <v>149</v>
      </c>
      <c r="D8324" s="6">
        <v>200</v>
      </c>
      <c r="E8324" s="6">
        <v>207</v>
      </c>
      <c r="F8324" s="6">
        <v>194</v>
      </c>
    </row>
    <row r="8325" spans="2:6" x14ac:dyDescent="0.2">
      <c r="B8325" s="6" t="s">
        <v>48660</v>
      </c>
      <c r="C8325" s="6">
        <v>156</v>
      </c>
      <c r="D8325" s="6">
        <v>208</v>
      </c>
      <c r="E8325" s="6">
        <v>183</v>
      </c>
      <c r="F8325" s="6">
        <v>205</v>
      </c>
    </row>
    <row r="8326" spans="2:6" x14ac:dyDescent="0.2">
      <c r="B8326" s="6" t="s">
        <v>48661</v>
      </c>
      <c r="C8326" s="6">
        <v>116</v>
      </c>
      <c r="D8326" s="6">
        <v>148</v>
      </c>
      <c r="E8326" s="6">
        <v>119</v>
      </c>
      <c r="F8326" s="6">
        <v>134</v>
      </c>
    </row>
    <row r="8327" spans="2:6" x14ac:dyDescent="0.2">
      <c r="B8327" s="6" t="s">
        <v>48662</v>
      </c>
      <c r="C8327" s="6">
        <v>120</v>
      </c>
      <c r="D8327" s="6">
        <v>158</v>
      </c>
      <c r="E8327" s="6">
        <v>131</v>
      </c>
      <c r="F8327" s="6">
        <v>162</v>
      </c>
    </row>
    <row r="8328" spans="2:6" x14ac:dyDescent="0.2">
      <c r="B8328" s="6" t="s">
        <v>48663</v>
      </c>
      <c r="C8328" s="6">
        <v>127</v>
      </c>
      <c r="D8328" s="6">
        <v>209</v>
      </c>
      <c r="E8328" s="6">
        <v>156</v>
      </c>
      <c r="F8328" s="6">
        <v>157</v>
      </c>
    </row>
    <row r="8329" spans="2:6" x14ac:dyDescent="0.2">
      <c r="B8329" s="6" t="s">
        <v>48664</v>
      </c>
      <c r="C8329" s="6">
        <v>109</v>
      </c>
      <c r="D8329" s="6">
        <v>231</v>
      </c>
      <c r="E8329" s="6">
        <v>199</v>
      </c>
      <c r="F8329" s="6">
        <v>125</v>
      </c>
    </row>
    <row r="8330" spans="2:6" x14ac:dyDescent="0.2">
      <c r="B8330" s="6" t="s">
        <v>48665</v>
      </c>
      <c r="C8330" s="6">
        <v>136</v>
      </c>
      <c r="D8330" s="6">
        <v>153</v>
      </c>
      <c r="E8330" s="6">
        <v>113</v>
      </c>
      <c r="F8330" s="6">
        <v>165</v>
      </c>
    </row>
    <row r="8331" spans="2:6" x14ac:dyDescent="0.2">
      <c r="B8331" s="6" t="s">
        <v>48666</v>
      </c>
      <c r="C8331" s="6">
        <v>188</v>
      </c>
      <c r="D8331" s="6">
        <v>170</v>
      </c>
      <c r="E8331" s="6">
        <v>141</v>
      </c>
      <c r="F8331" s="6">
        <v>198</v>
      </c>
    </row>
    <row r="8332" spans="2:6" x14ac:dyDescent="0.2">
      <c r="B8332" s="6" t="s">
        <v>48667</v>
      </c>
      <c r="C8332" s="6">
        <v>158</v>
      </c>
      <c r="D8332" s="6">
        <v>221</v>
      </c>
      <c r="E8332" s="6">
        <v>179</v>
      </c>
      <c r="F8332" s="6">
        <v>154</v>
      </c>
    </row>
    <row r="8333" spans="2:6" x14ac:dyDescent="0.2">
      <c r="B8333" s="6" t="s">
        <v>48668</v>
      </c>
      <c r="C8333" s="6">
        <v>80</v>
      </c>
      <c r="D8333" s="6">
        <v>188</v>
      </c>
      <c r="E8333" s="6">
        <v>170</v>
      </c>
      <c r="F8333" s="6">
        <v>116</v>
      </c>
    </row>
    <row r="8334" spans="2:6" x14ac:dyDescent="0.2">
      <c r="B8334" s="6" t="s">
        <v>48669</v>
      </c>
      <c r="C8334" s="6">
        <v>150</v>
      </c>
      <c r="D8334" s="6">
        <v>211</v>
      </c>
      <c r="E8334" s="6">
        <v>185</v>
      </c>
      <c r="F8334" s="6">
        <v>191</v>
      </c>
    </row>
    <row r="8335" spans="2:6" x14ac:dyDescent="0.2">
      <c r="B8335" s="6" t="s">
        <v>48670</v>
      </c>
      <c r="C8335" s="6">
        <v>129</v>
      </c>
      <c r="D8335" s="6">
        <v>151</v>
      </c>
      <c r="E8335" s="6">
        <v>159</v>
      </c>
      <c r="F8335" s="6">
        <v>167</v>
      </c>
    </row>
    <row r="8336" spans="2:6" x14ac:dyDescent="0.2">
      <c r="B8336" s="6" t="s">
        <v>48671</v>
      </c>
      <c r="C8336" s="6">
        <v>137</v>
      </c>
      <c r="D8336" s="6">
        <v>185</v>
      </c>
      <c r="E8336" s="6">
        <v>154</v>
      </c>
      <c r="F8336" s="6">
        <v>155</v>
      </c>
    </row>
    <row r="8337" spans="2:6" x14ac:dyDescent="0.2">
      <c r="B8337" s="6" t="s">
        <v>48672</v>
      </c>
      <c r="C8337" s="6">
        <v>144</v>
      </c>
      <c r="D8337" s="6">
        <v>179</v>
      </c>
      <c r="E8337" s="6">
        <v>137</v>
      </c>
      <c r="F8337" s="6">
        <v>126</v>
      </c>
    </row>
    <row r="8338" spans="2:6" x14ac:dyDescent="0.2">
      <c r="B8338" s="6" t="s">
        <v>48673</v>
      </c>
      <c r="C8338" s="6">
        <v>91</v>
      </c>
      <c r="D8338" s="6">
        <v>255</v>
      </c>
      <c r="E8338" s="6">
        <v>156</v>
      </c>
      <c r="F8338" s="6">
        <v>135</v>
      </c>
    </row>
    <row r="8339" spans="2:6" x14ac:dyDescent="0.2">
      <c r="B8339" s="6" t="s">
        <v>48674</v>
      </c>
      <c r="C8339" s="6">
        <v>133</v>
      </c>
      <c r="D8339" s="6">
        <v>180</v>
      </c>
      <c r="E8339" s="6">
        <v>131</v>
      </c>
      <c r="F8339" s="6">
        <v>151</v>
      </c>
    </row>
    <row r="8340" spans="2:6" x14ac:dyDescent="0.2">
      <c r="B8340" s="6" t="s">
        <v>48675</v>
      </c>
      <c r="C8340" s="6">
        <v>142</v>
      </c>
      <c r="D8340" s="6">
        <v>167</v>
      </c>
      <c r="E8340" s="6">
        <v>140</v>
      </c>
      <c r="F8340" s="6">
        <v>136</v>
      </c>
    </row>
    <row r="8341" spans="2:6" x14ac:dyDescent="0.2">
      <c r="B8341" s="6" t="s">
        <v>48676</v>
      </c>
      <c r="C8341" s="6">
        <v>143</v>
      </c>
      <c r="D8341" s="6">
        <v>162</v>
      </c>
      <c r="E8341" s="6">
        <v>154</v>
      </c>
      <c r="F8341" s="6">
        <v>183</v>
      </c>
    </row>
    <row r="8342" spans="2:6" x14ac:dyDescent="0.2">
      <c r="B8342" s="6" t="s">
        <v>48677</v>
      </c>
      <c r="C8342" s="6">
        <v>138</v>
      </c>
      <c r="D8342" s="6">
        <v>146</v>
      </c>
      <c r="E8342" s="6">
        <v>113</v>
      </c>
      <c r="F8342" s="6">
        <v>160</v>
      </c>
    </row>
    <row r="8343" spans="2:6" x14ac:dyDescent="0.2">
      <c r="B8343" s="6" t="s">
        <v>48678</v>
      </c>
      <c r="C8343" s="6">
        <v>166</v>
      </c>
      <c r="D8343" s="6">
        <v>169</v>
      </c>
      <c r="E8343" s="6">
        <v>140</v>
      </c>
      <c r="F8343" s="6">
        <v>170</v>
      </c>
    </row>
    <row r="8344" spans="2:6" x14ac:dyDescent="0.2">
      <c r="B8344" s="6" t="s">
        <v>48679</v>
      </c>
      <c r="C8344" s="6">
        <v>132</v>
      </c>
      <c r="D8344" s="6">
        <v>206</v>
      </c>
      <c r="E8344" s="6">
        <v>157</v>
      </c>
      <c r="F8344" s="6">
        <v>200</v>
      </c>
    </row>
    <row r="8345" spans="2:6" x14ac:dyDescent="0.2">
      <c r="B8345" s="6" t="s">
        <v>48680</v>
      </c>
      <c r="C8345" s="6">
        <v>145</v>
      </c>
      <c r="D8345" s="6">
        <v>150</v>
      </c>
      <c r="E8345" s="6">
        <v>108</v>
      </c>
      <c r="F8345" s="6">
        <v>201</v>
      </c>
    </row>
    <row r="8346" spans="2:6" x14ac:dyDescent="0.2">
      <c r="B8346" s="6" t="s">
        <v>48681</v>
      </c>
      <c r="C8346" s="6">
        <v>153</v>
      </c>
      <c r="D8346" s="6">
        <v>203</v>
      </c>
      <c r="E8346" s="6">
        <v>174</v>
      </c>
      <c r="F8346" s="6">
        <v>200</v>
      </c>
    </row>
    <row r="8347" spans="2:6" x14ac:dyDescent="0.2">
      <c r="B8347" s="6" t="s">
        <v>48682</v>
      </c>
      <c r="C8347" s="6">
        <v>113</v>
      </c>
      <c r="D8347" s="6">
        <v>138</v>
      </c>
      <c r="E8347" s="6">
        <v>104</v>
      </c>
      <c r="F8347" s="6">
        <v>163</v>
      </c>
    </row>
    <row r="8348" spans="2:6" x14ac:dyDescent="0.2">
      <c r="B8348" s="6" t="s">
        <v>48683</v>
      </c>
      <c r="C8348" s="6">
        <v>153</v>
      </c>
      <c r="D8348" s="6">
        <v>134</v>
      </c>
      <c r="E8348" s="6">
        <v>132</v>
      </c>
      <c r="F8348" s="6">
        <v>154</v>
      </c>
    </row>
    <row r="8349" spans="2:6" x14ac:dyDescent="0.2">
      <c r="B8349" s="6" t="s">
        <v>48684</v>
      </c>
      <c r="C8349" s="6">
        <v>121</v>
      </c>
      <c r="D8349" s="6">
        <v>175</v>
      </c>
      <c r="E8349" s="6">
        <v>136</v>
      </c>
      <c r="F8349" s="6">
        <v>177</v>
      </c>
    </row>
    <row r="8350" spans="2:6" x14ac:dyDescent="0.2">
      <c r="B8350" s="6" t="s">
        <v>48685</v>
      </c>
      <c r="C8350" s="6">
        <v>128</v>
      </c>
      <c r="D8350" s="6">
        <v>173</v>
      </c>
      <c r="E8350" s="6">
        <v>141</v>
      </c>
      <c r="F8350" s="6">
        <v>185</v>
      </c>
    </row>
    <row r="8351" spans="2:6" x14ac:dyDescent="0.2">
      <c r="B8351" s="6" t="s">
        <v>48686</v>
      </c>
      <c r="C8351" s="6">
        <v>136</v>
      </c>
      <c r="D8351" s="6">
        <v>165</v>
      </c>
      <c r="E8351" s="6">
        <v>120</v>
      </c>
      <c r="F8351" s="6">
        <v>171</v>
      </c>
    </row>
    <row r="8352" spans="2:6" x14ac:dyDescent="0.2">
      <c r="B8352" s="6" t="s">
        <v>48687</v>
      </c>
      <c r="C8352" s="6">
        <v>159</v>
      </c>
      <c r="D8352" s="6">
        <v>169</v>
      </c>
      <c r="E8352" s="6">
        <v>120</v>
      </c>
      <c r="F8352" s="6">
        <v>201</v>
      </c>
    </row>
    <row r="8353" spans="2:6" x14ac:dyDescent="0.2">
      <c r="B8353" s="6" t="s">
        <v>48688</v>
      </c>
      <c r="C8353" s="6">
        <v>122</v>
      </c>
      <c r="D8353" s="6">
        <v>192</v>
      </c>
      <c r="E8353" s="6">
        <v>146</v>
      </c>
      <c r="F8353" s="6">
        <v>140</v>
      </c>
    </row>
    <row r="8354" spans="2:6" x14ac:dyDescent="0.2">
      <c r="B8354" s="6" t="s">
        <v>48689</v>
      </c>
      <c r="C8354" s="6">
        <v>107</v>
      </c>
      <c r="D8354" s="6">
        <v>144</v>
      </c>
      <c r="E8354" s="6">
        <v>103</v>
      </c>
      <c r="F8354" s="6">
        <v>138</v>
      </c>
    </row>
    <row r="8355" spans="2:6" x14ac:dyDescent="0.2">
      <c r="B8355" s="6" t="s">
        <v>48690</v>
      </c>
      <c r="C8355" s="6">
        <v>147</v>
      </c>
      <c r="D8355" s="6">
        <v>160</v>
      </c>
      <c r="E8355" s="6">
        <v>132</v>
      </c>
      <c r="F8355" s="6">
        <v>142</v>
      </c>
    </row>
    <row r="8356" spans="2:6" x14ac:dyDescent="0.2">
      <c r="B8356" s="6" t="s">
        <v>48691</v>
      </c>
      <c r="C8356" s="6">
        <v>124</v>
      </c>
      <c r="D8356" s="6">
        <v>196</v>
      </c>
      <c r="E8356" s="6">
        <v>177</v>
      </c>
      <c r="F8356" s="6">
        <v>140</v>
      </c>
    </row>
    <row r="8357" spans="2:6" x14ac:dyDescent="0.2">
      <c r="B8357" s="6" t="s">
        <v>48692</v>
      </c>
      <c r="C8357" s="6">
        <v>139</v>
      </c>
      <c r="D8357" s="6">
        <v>190</v>
      </c>
      <c r="E8357" s="6">
        <v>154</v>
      </c>
      <c r="F8357" s="6">
        <v>148</v>
      </c>
    </row>
    <row r="8358" spans="2:6" x14ac:dyDescent="0.2">
      <c r="B8358" s="6" t="s">
        <v>48693</v>
      </c>
      <c r="C8358" s="6">
        <v>116</v>
      </c>
      <c r="D8358" s="6">
        <v>115</v>
      </c>
      <c r="E8358" s="6">
        <v>124</v>
      </c>
      <c r="F8358" s="6">
        <v>129</v>
      </c>
    </row>
    <row r="8359" spans="2:6" x14ac:dyDescent="0.2">
      <c r="B8359" s="6" t="s">
        <v>48694</v>
      </c>
      <c r="C8359" s="6">
        <v>150</v>
      </c>
      <c r="D8359" s="6">
        <v>191</v>
      </c>
      <c r="E8359" s="6">
        <v>162</v>
      </c>
      <c r="F8359" s="6">
        <v>190</v>
      </c>
    </row>
    <row r="8360" spans="2:6" x14ac:dyDescent="0.2">
      <c r="B8360" s="6" t="s">
        <v>48695</v>
      </c>
      <c r="C8360" s="6">
        <v>84</v>
      </c>
      <c r="D8360" s="6">
        <v>222</v>
      </c>
      <c r="E8360" s="6">
        <v>160</v>
      </c>
      <c r="F8360" s="6">
        <v>119</v>
      </c>
    </row>
    <row r="8361" spans="2:6" x14ac:dyDescent="0.2">
      <c r="B8361" s="6" t="s">
        <v>48696</v>
      </c>
      <c r="C8361" s="6">
        <v>158</v>
      </c>
      <c r="D8361" s="6">
        <v>173</v>
      </c>
      <c r="E8361" s="6">
        <v>151</v>
      </c>
      <c r="F8361" s="6">
        <v>160</v>
      </c>
    </row>
    <row r="8362" spans="2:6" x14ac:dyDescent="0.2">
      <c r="B8362" s="6" t="s">
        <v>48697</v>
      </c>
      <c r="C8362" s="6">
        <v>135</v>
      </c>
      <c r="D8362" s="6">
        <v>174</v>
      </c>
      <c r="E8362" s="6">
        <v>129</v>
      </c>
      <c r="F8362" s="6">
        <v>158</v>
      </c>
    </row>
    <row r="8363" spans="2:6" x14ac:dyDescent="0.2">
      <c r="B8363" s="6" t="s">
        <v>48698</v>
      </c>
      <c r="C8363" s="6">
        <v>164</v>
      </c>
      <c r="D8363" s="6">
        <v>191</v>
      </c>
      <c r="E8363" s="6">
        <v>147</v>
      </c>
      <c r="F8363" s="6">
        <v>148</v>
      </c>
    </row>
    <row r="8364" spans="2:6" x14ac:dyDescent="0.2">
      <c r="B8364" s="6" t="s">
        <v>48699</v>
      </c>
      <c r="C8364" s="6">
        <v>116</v>
      </c>
      <c r="D8364" s="6">
        <v>198</v>
      </c>
      <c r="E8364" s="6">
        <v>165</v>
      </c>
      <c r="F8364" s="6">
        <v>144</v>
      </c>
    </row>
    <row r="8365" spans="2:6" x14ac:dyDescent="0.2">
      <c r="B8365" s="6" t="s">
        <v>48700</v>
      </c>
      <c r="C8365" s="6">
        <v>157</v>
      </c>
      <c r="D8365" s="6">
        <v>192</v>
      </c>
      <c r="E8365" s="6">
        <v>146</v>
      </c>
      <c r="F8365" s="6">
        <v>177</v>
      </c>
    </row>
    <row r="8366" spans="2:6" x14ac:dyDescent="0.2">
      <c r="B8366" s="6" t="s">
        <v>48701</v>
      </c>
      <c r="C8366" s="6">
        <v>156</v>
      </c>
      <c r="D8366" s="6">
        <v>130</v>
      </c>
      <c r="E8366" s="6">
        <v>106</v>
      </c>
      <c r="F8366" s="6">
        <v>155</v>
      </c>
    </row>
    <row r="8367" spans="2:6" x14ac:dyDescent="0.2">
      <c r="B8367" s="6" t="s">
        <v>48702</v>
      </c>
      <c r="C8367" s="6">
        <v>137</v>
      </c>
      <c r="D8367" s="6">
        <v>152</v>
      </c>
      <c r="E8367" s="6">
        <v>155</v>
      </c>
      <c r="F8367" s="6">
        <v>166</v>
      </c>
    </row>
    <row r="8368" spans="2:6" x14ac:dyDescent="0.2">
      <c r="B8368" s="6" t="s">
        <v>48703</v>
      </c>
      <c r="C8368" s="6">
        <v>126</v>
      </c>
      <c r="D8368" s="6">
        <v>193</v>
      </c>
      <c r="E8368" s="6">
        <v>160</v>
      </c>
      <c r="F8368" s="6">
        <v>145</v>
      </c>
    </row>
    <row r="8369" spans="2:6" x14ac:dyDescent="0.2">
      <c r="B8369" s="6" t="s">
        <v>48704</v>
      </c>
      <c r="C8369" s="6">
        <v>121</v>
      </c>
      <c r="D8369" s="6">
        <v>150</v>
      </c>
      <c r="E8369" s="6">
        <v>129</v>
      </c>
      <c r="F8369" s="6">
        <v>154</v>
      </c>
    </row>
    <row r="8370" spans="2:6" x14ac:dyDescent="0.2">
      <c r="B8370" s="6" t="s">
        <v>48705</v>
      </c>
      <c r="C8370" s="6">
        <v>105</v>
      </c>
      <c r="D8370" s="6">
        <v>180</v>
      </c>
      <c r="E8370" s="6">
        <v>172</v>
      </c>
      <c r="F8370" s="6">
        <v>157</v>
      </c>
    </row>
    <row r="8371" spans="2:6" x14ac:dyDescent="0.2">
      <c r="B8371" s="6" t="s">
        <v>48706</v>
      </c>
      <c r="C8371" s="6">
        <v>135</v>
      </c>
      <c r="D8371" s="6">
        <v>86</v>
      </c>
      <c r="E8371" s="6">
        <v>76</v>
      </c>
      <c r="F8371" s="6">
        <v>180</v>
      </c>
    </row>
    <row r="8372" spans="2:6" x14ac:dyDescent="0.2">
      <c r="B8372" s="6" t="s">
        <v>48707</v>
      </c>
      <c r="C8372" s="6">
        <v>141</v>
      </c>
      <c r="D8372" s="6">
        <v>150</v>
      </c>
      <c r="E8372" s="6">
        <v>159</v>
      </c>
      <c r="F8372" s="6">
        <v>144</v>
      </c>
    </row>
    <row r="8373" spans="2:6" x14ac:dyDescent="0.2">
      <c r="B8373" s="6" t="s">
        <v>48708</v>
      </c>
      <c r="C8373" s="6">
        <v>146</v>
      </c>
      <c r="D8373" s="6">
        <v>155</v>
      </c>
      <c r="E8373" s="6">
        <v>149</v>
      </c>
      <c r="F8373" s="6">
        <v>162</v>
      </c>
    </row>
    <row r="8374" spans="2:6" x14ac:dyDescent="0.2">
      <c r="B8374" s="6" t="s">
        <v>48709</v>
      </c>
      <c r="C8374" s="6">
        <v>152</v>
      </c>
      <c r="D8374" s="6">
        <v>268</v>
      </c>
      <c r="E8374" s="6">
        <v>207</v>
      </c>
      <c r="F8374" s="6">
        <v>157</v>
      </c>
    </row>
    <row r="8375" spans="2:6" x14ac:dyDescent="0.2">
      <c r="B8375" s="6" t="s">
        <v>48710</v>
      </c>
      <c r="C8375" s="6">
        <v>120</v>
      </c>
      <c r="D8375" s="6">
        <v>170</v>
      </c>
      <c r="E8375" s="6">
        <v>160</v>
      </c>
      <c r="F8375" s="6">
        <v>169</v>
      </c>
    </row>
    <row r="8376" spans="2:6" x14ac:dyDescent="0.2">
      <c r="B8376" s="6" t="s">
        <v>48711</v>
      </c>
      <c r="C8376" s="6">
        <v>127</v>
      </c>
      <c r="D8376" s="6">
        <v>214</v>
      </c>
      <c r="E8376" s="6">
        <v>163</v>
      </c>
      <c r="F8376" s="6">
        <v>210</v>
      </c>
    </row>
    <row r="8377" spans="2:6" x14ac:dyDescent="0.2">
      <c r="B8377" s="6" t="s">
        <v>48712</v>
      </c>
      <c r="C8377" s="6">
        <v>151</v>
      </c>
      <c r="D8377" s="6">
        <v>217</v>
      </c>
      <c r="E8377" s="6">
        <v>186</v>
      </c>
      <c r="F8377" s="6">
        <v>154</v>
      </c>
    </row>
    <row r="8378" spans="2:6" x14ac:dyDescent="0.2">
      <c r="B8378" s="6" t="s">
        <v>48713</v>
      </c>
      <c r="C8378" s="6">
        <v>132</v>
      </c>
      <c r="D8378" s="6">
        <v>244</v>
      </c>
      <c r="E8378" s="6">
        <v>219</v>
      </c>
      <c r="F8378" s="6">
        <v>173</v>
      </c>
    </row>
    <row r="8379" spans="2:6" x14ac:dyDescent="0.2">
      <c r="B8379" s="6" t="s">
        <v>48714</v>
      </c>
      <c r="C8379" s="6">
        <v>126</v>
      </c>
      <c r="D8379" s="6">
        <v>166</v>
      </c>
      <c r="E8379" s="6">
        <v>143</v>
      </c>
      <c r="F8379" s="6">
        <v>162</v>
      </c>
    </row>
    <row r="8380" spans="2:6" x14ac:dyDescent="0.2">
      <c r="B8380" s="6" t="s">
        <v>48715</v>
      </c>
      <c r="C8380" s="6">
        <v>126</v>
      </c>
      <c r="D8380" s="6">
        <v>168</v>
      </c>
      <c r="E8380" s="6">
        <v>140</v>
      </c>
      <c r="F8380" s="6">
        <v>198</v>
      </c>
    </row>
    <row r="8381" spans="2:6" x14ac:dyDescent="0.2">
      <c r="B8381" s="6" t="s">
        <v>48716</v>
      </c>
      <c r="C8381" s="6">
        <v>142</v>
      </c>
      <c r="D8381" s="6">
        <v>212</v>
      </c>
      <c r="E8381" s="6">
        <v>158</v>
      </c>
      <c r="F8381" s="6">
        <v>178</v>
      </c>
    </row>
    <row r="8382" spans="2:6" x14ac:dyDescent="0.2">
      <c r="B8382" s="6" t="s">
        <v>48717</v>
      </c>
      <c r="C8382" s="6">
        <v>132</v>
      </c>
      <c r="D8382" s="6">
        <v>167</v>
      </c>
      <c r="E8382" s="6">
        <v>155</v>
      </c>
      <c r="F8382" s="6">
        <v>139</v>
      </c>
    </row>
    <row r="8383" spans="2:6" x14ac:dyDescent="0.2">
      <c r="B8383" s="6" t="s">
        <v>48718</v>
      </c>
      <c r="C8383" s="6">
        <v>111</v>
      </c>
      <c r="D8383" s="6">
        <v>108</v>
      </c>
      <c r="E8383" s="6">
        <v>105</v>
      </c>
      <c r="F8383" s="6">
        <v>172</v>
      </c>
    </row>
    <row r="8384" spans="2:6" x14ac:dyDescent="0.2">
      <c r="B8384" s="6" t="s">
        <v>48719</v>
      </c>
      <c r="C8384" s="6">
        <v>143</v>
      </c>
      <c r="D8384" s="6">
        <v>175</v>
      </c>
      <c r="E8384" s="6">
        <v>150</v>
      </c>
      <c r="F8384" s="6">
        <v>166</v>
      </c>
    </row>
    <row r="8385" spans="2:6" x14ac:dyDescent="0.2">
      <c r="B8385" s="6" t="s">
        <v>48720</v>
      </c>
      <c r="C8385" s="6">
        <v>110</v>
      </c>
      <c r="D8385" s="6">
        <v>121</v>
      </c>
      <c r="E8385" s="6">
        <v>104</v>
      </c>
      <c r="F8385" s="6">
        <v>151</v>
      </c>
    </row>
    <row r="8386" spans="2:6" x14ac:dyDescent="0.2">
      <c r="B8386" s="6" t="s">
        <v>48721</v>
      </c>
      <c r="C8386" s="6">
        <v>142</v>
      </c>
      <c r="D8386" s="6">
        <v>181</v>
      </c>
      <c r="E8386" s="6">
        <v>155</v>
      </c>
      <c r="F8386" s="6">
        <v>151</v>
      </c>
    </row>
    <row r="8387" spans="2:6" x14ac:dyDescent="0.2">
      <c r="B8387" s="6" t="s">
        <v>48722</v>
      </c>
      <c r="C8387" s="6">
        <v>113</v>
      </c>
      <c r="D8387" s="6">
        <v>252</v>
      </c>
      <c r="E8387" s="6">
        <v>215</v>
      </c>
      <c r="F8387" s="6">
        <v>159</v>
      </c>
    </row>
    <row r="8388" spans="2:6" x14ac:dyDescent="0.2">
      <c r="B8388" s="6" t="s">
        <v>48723</v>
      </c>
      <c r="C8388" s="6">
        <v>117</v>
      </c>
      <c r="D8388" s="6">
        <v>201</v>
      </c>
      <c r="E8388" s="6">
        <v>146</v>
      </c>
      <c r="F8388" s="6">
        <v>147</v>
      </c>
    </row>
    <row r="8389" spans="2:6" x14ac:dyDescent="0.2">
      <c r="B8389" s="6" t="s">
        <v>48724</v>
      </c>
      <c r="C8389" s="6">
        <v>120</v>
      </c>
      <c r="D8389" s="6">
        <v>215</v>
      </c>
      <c r="E8389" s="6">
        <v>179</v>
      </c>
      <c r="F8389" s="6">
        <v>161</v>
      </c>
    </row>
    <row r="8390" spans="2:6" x14ac:dyDescent="0.2">
      <c r="B8390" s="6" t="s">
        <v>48725</v>
      </c>
      <c r="C8390" s="6">
        <v>159</v>
      </c>
      <c r="D8390" s="6">
        <v>216</v>
      </c>
      <c r="E8390" s="6">
        <v>185</v>
      </c>
      <c r="F8390" s="6">
        <v>210</v>
      </c>
    </row>
    <row r="8391" spans="2:6" x14ac:dyDescent="0.2">
      <c r="B8391" s="6" t="s">
        <v>48726</v>
      </c>
      <c r="C8391" s="6">
        <v>114</v>
      </c>
      <c r="D8391" s="6">
        <v>158</v>
      </c>
      <c r="E8391" s="6">
        <v>158</v>
      </c>
      <c r="F8391" s="6">
        <v>170</v>
      </c>
    </row>
    <row r="8392" spans="2:6" x14ac:dyDescent="0.2">
      <c r="B8392" s="6" t="s">
        <v>48727</v>
      </c>
      <c r="C8392" s="6">
        <v>148</v>
      </c>
      <c r="D8392" s="6">
        <v>112</v>
      </c>
      <c r="E8392" s="6">
        <v>79</v>
      </c>
      <c r="F8392" s="6">
        <v>207</v>
      </c>
    </row>
    <row r="8393" spans="2:6" x14ac:dyDescent="0.2">
      <c r="B8393" s="6" t="s">
        <v>48728</v>
      </c>
      <c r="C8393" s="6">
        <v>136</v>
      </c>
      <c r="D8393" s="6">
        <v>228</v>
      </c>
      <c r="E8393" s="6">
        <v>220</v>
      </c>
      <c r="F8393" s="6">
        <v>144</v>
      </c>
    </row>
    <row r="8394" spans="2:6" x14ac:dyDescent="0.2">
      <c r="B8394" s="6" t="s">
        <v>48729</v>
      </c>
      <c r="C8394" s="6">
        <v>181</v>
      </c>
      <c r="D8394" s="6">
        <v>139</v>
      </c>
      <c r="E8394" s="6">
        <v>120</v>
      </c>
      <c r="F8394" s="6">
        <v>214</v>
      </c>
    </row>
    <row r="8395" spans="2:6" x14ac:dyDescent="0.2">
      <c r="B8395" s="6" t="s">
        <v>48730</v>
      </c>
      <c r="C8395" s="6">
        <v>123</v>
      </c>
      <c r="D8395" s="6">
        <v>159</v>
      </c>
      <c r="E8395" s="6">
        <v>153</v>
      </c>
      <c r="F8395" s="6">
        <v>159</v>
      </c>
    </row>
    <row r="8396" spans="2:6" x14ac:dyDescent="0.2">
      <c r="B8396" s="6" t="s">
        <v>48731</v>
      </c>
      <c r="C8396" s="6">
        <v>141</v>
      </c>
      <c r="D8396" s="6">
        <v>185</v>
      </c>
      <c r="E8396" s="6">
        <v>164</v>
      </c>
      <c r="F8396" s="6">
        <v>159</v>
      </c>
    </row>
    <row r="8397" spans="2:6" x14ac:dyDescent="0.2">
      <c r="B8397" s="6" t="s">
        <v>48732</v>
      </c>
      <c r="C8397" s="6">
        <v>142</v>
      </c>
      <c r="D8397" s="6">
        <v>137</v>
      </c>
      <c r="E8397" s="6">
        <v>104</v>
      </c>
      <c r="F8397" s="6">
        <v>182</v>
      </c>
    </row>
    <row r="8398" spans="2:6" x14ac:dyDescent="0.2">
      <c r="B8398" s="6" t="s">
        <v>48733</v>
      </c>
      <c r="C8398" s="6">
        <v>142</v>
      </c>
      <c r="D8398" s="6">
        <v>211</v>
      </c>
      <c r="E8398" s="6">
        <v>156</v>
      </c>
      <c r="F8398" s="6">
        <v>158</v>
      </c>
    </row>
    <row r="8399" spans="2:6" x14ac:dyDescent="0.2">
      <c r="B8399" s="6" t="s">
        <v>48734</v>
      </c>
      <c r="C8399" s="6">
        <v>118</v>
      </c>
      <c r="D8399" s="6">
        <v>174</v>
      </c>
      <c r="E8399" s="6">
        <v>120</v>
      </c>
      <c r="F8399" s="6">
        <v>152</v>
      </c>
    </row>
    <row r="8400" spans="2:6" x14ac:dyDescent="0.2">
      <c r="B8400" s="6" t="s">
        <v>48735</v>
      </c>
      <c r="C8400" s="6">
        <v>43</v>
      </c>
      <c r="D8400" s="6">
        <v>147</v>
      </c>
      <c r="E8400" s="6">
        <v>161</v>
      </c>
      <c r="F8400" s="6">
        <v>73</v>
      </c>
    </row>
    <row r="8401" spans="2:6" x14ac:dyDescent="0.2">
      <c r="B8401" s="6" t="s">
        <v>48736</v>
      </c>
      <c r="C8401" s="6">
        <v>170</v>
      </c>
      <c r="D8401" s="6">
        <v>123</v>
      </c>
      <c r="E8401" s="6">
        <v>120</v>
      </c>
      <c r="F8401" s="6">
        <v>174</v>
      </c>
    </row>
    <row r="8402" spans="2:6" x14ac:dyDescent="0.2">
      <c r="B8402" s="6" t="s">
        <v>48737</v>
      </c>
      <c r="C8402" s="6">
        <v>149</v>
      </c>
      <c r="D8402" s="6">
        <v>239</v>
      </c>
      <c r="E8402" s="6">
        <v>157</v>
      </c>
      <c r="F8402" s="6">
        <v>202</v>
      </c>
    </row>
    <row r="8403" spans="2:6" x14ac:dyDescent="0.2">
      <c r="B8403" s="6" t="s">
        <v>48738</v>
      </c>
      <c r="C8403" s="6">
        <v>110</v>
      </c>
      <c r="D8403" s="6">
        <v>189</v>
      </c>
      <c r="E8403" s="6">
        <v>162</v>
      </c>
      <c r="F8403" s="6">
        <v>159</v>
      </c>
    </row>
    <row r="8404" spans="2:6" x14ac:dyDescent="0.2">
      <c r="B8404" s="6" t="s">
        <v>48739</v>
      </c>
      <c r="C8404" s="6">
        <v>100</v>
      </c>
      <c r="D8404" s="6">
        <v>110</v>
      </c>
      <c r="E8404" s="6">
        <v>124</v>
      </c>
      <c r="F8404" s="6">
        <v>106</v>
      </c>
    </row>
    <row r="8405" spans="2:6" x14ac:dyDescent="0.2">
      <c r="B8405" s="6" t="s">
        <v>48740</v>
      </c>
      <c r="C8405" s="6">
        <v>107</v>
      </c>
      <c r="D8405" s="6">
        <v>76</v>
      </c>
      <c r="E8405" s="6">
        <v>98</v>
      </c>
      <c r="F8405" s="6">
        <v>133</v>
      </c>
    </row>
    <row r="8406" spans="2:6" x14ac:dyDescent="0.2">
      <c r="B8406" s="6" t="s">
        <v>48741</v>
      </c>
      <c r="C8406" s="6">
        <v>120</v>
      </c>
      <c r="D8406" s="6">
        <v>119</v>
      </c>
      <c r="E8406" s="6">
        <v>127</v>
      </c>
      <c r="F8406" s="6">
        <v>103</v>
      </c>
    </row>
    <row r="8407" spans="2:6" x14ac:dyDescent="0.2">
      <c r="B8407" s="6" t="s">
        <v>48742</v>
      </c>
      <c r="C8407" s="6">
        <v>144</v>
      </c>
      <c r="D8407" s="6">
        <v>103</v>
      </c>
      <c r="E8407" s="6">
        <v>143</v>
      </c>
      <c r="F8407" s="6">
        <v>85</v>
      </c>
    </row>
    <row r="8408" spans="2:6" x14ac:dyDescent="0.2">
      <c r="B8408" s="6" t="s">
        <v>48743</v>
      </c>
      <c r="C8408" s="6">
        <v>116</v>
      </c>
      <c r="D8408" s="6">
        <v>74</v>
      </c>
      <c r="E8408" s="6">
        <v>89</v>
      </c>
      <c r="F8408" s="6">
        <v>127</v>
      </c>
    </row>
    <row r="8409" spans="2:6" x14ac:dyDescent="0.2">
      <c r="B8409" s="6" t="s">
        <v>48744</v>
      </c>
      <c r="C8409" s="6">
        <v>63</v>
      </c>
      <c r="D8409" s="6">
        <v>110</v>
      </c>
      <c r="E8409" s="6">
        <v>99</v>
      </c>
      <c r="F8409" s="6">
        <v>93</v>
      </c>
    </row>
    <row r="8410" spans="2:6" x14ac:dyDescent="0.2">
      <c r="B8410" s="6" t="s">
        <v>48745</v>
      </c>
      <c r="C8410" s="6">
        <v>94</v>
      </c>
      <c r="D8410" s="6">
        <v>123</v>
      </c>
      <c r="E8410" s="6">
        <v>108</v>
      </c>
      <c r="F8410" s="6">
        <v>69</v>
      </c>
    </row>
    <row r="8411" spans="2:6" x14ac:dyDescent="0.2">
      <c r="B8411" s="6" t="s">
        <v>48746</v>
      </c>
      <c r="C8411" s="6">
        <v>80</v>
      </c>
      <c r="D8411" s="6">
        <v>101</v>
      </c>
      <c r="E8411" s="6">
        <v>128</v>
      </c>
      <c r="F8411" s="6">
        <v>108</v>
      </c>
    </row>
    <row r="8412" spans="2:6" x14ac:dyDescent="0.2">
      <c r="B8412" s="6" t="s">
        <v>48747</v>
      </c>
      <c r="C8412" s="6">
        <v>90</v>
      </c>
      <c r="D8412" s="6">
        <v>100</v>
      </c>
      <c r="E8412" s="6">
        <v>108</v>
      </c>
      <c r="F8412" s="6">
        <v>85</v>
      </c>
    </row>
    <row r="8413" spans="2:6" x14ac:dyDescent="0.2">
      <c r="B8413" s="6" t="s">
        <v>48748</v>
      </c>
      <c r="C8413" s="6">
        <v>103</v>
      </c>
      <c r="D8413" s="6">
        <v>85</v>
      </c>
      <c r="E8413" s="6">
        <v>93</v>
      </c>
      <c r="F8413" s="6">
        <v>146</v>
      </c>
    </row>
    <row r="8414" spans="2:6" x14ac:dyDescent="0.2">
      <c r="B8414" s="6" t="s">
        <v>48749</v>
      </c>
      <c r="C8414" s="6">
        <v>113</v>
      </c>
      <c r="D8414" s="6">
        <v>144</v>
      </c>
      <c r="E8414" s="6">
        <v>153</v>
      </c>
      <c r="F8414" s="6">
        <v>103</v>
      </c>
    </row>
    <row r="8415" spans="2:6" x14ac:dyDescent="0.2">
      <c r="B8415" s="6" t="s">
        <v>48750</v>
      </c>
      <c r="C8415" s="6">
        <v>112</v>
      </c>
      <c r="D8415" s="6">
        <v>111</v>
      </c>
      <c r="E8415" s="6">
        <v>108</v>
      </c>
      <c r="F8415" s="6">
        <v>139</v>
      </c>
    </row>
    <row r="8416" spans="2:6" x14ac:dyDescent="0.2">
      <c r="B8416" s="6" t="s">
        <v>48751</v>
      </c>
      <c r="C8416" s="6">
        <v>123</v>
      </c>
      <c r="D8416" s="6">
        <v>92</v>
      </c>
      <c r="E8416" s="6">
        <v>101</v>
      </c>
      <c r="F8416" s="6">
        <v>120</v>
      </c>
    </row>
    <row r="8417" spans="2:6" x14ac:dyDescent="0.2">
      <c r="B8417" s="6" t="s">
        <v>48752</v>
      </c>
      <c r="C8417" s="6">
        <v>111</v>
      </c>
      <c r="D8417" s="6">
        <v>126</v>
      </c>
      <c r="E8417" s="6">
        <v>132</v>
      </c>
      <c r="F8417" s="6">
        <v>90</v>
      </c>
    </row>
    <row r="8418" spans="2:6" x14ac:dyDescent="0.2">
      <c r="B8418" s="6" t="s">
        <v>48753</v>
      </c>
      <c r="C8418" s="6">
        <v>113</v>
      </c>
      <c r="D8418" s="6">
        <v>84</v>
      </c>
      <c r="E8418" s="6">
        <v>99</v>
      </c>
      <c r="F8418" s="6">
        <v>87</v>
      </c>
    </row>
    <row r="8419" spans="2:6" x14ac:dyDescent="0.2">
      <c r="B8419" s="6" t="s">
        <v>48754</v>
      </c>
      <c r="C8419" s="6">
        <v>110</v>
      </c>
      <c r="D8419" s="6">
        <v>68</v>
      </c>
      <c r="E8419" s="6">
        <v>97</v>
      </c>
      <c r="F8419" s="6">
        <v>132</v>
      </c>
    </row>
    <row r="8420" spans="2:6" x14ac:dyDescent="0.2">
      <c r="B8420" s="6" t="s">
        <v>48755</v>
      </c>
      <c r="C8420" s="6">
        <v>104</v>
      </c>
      <c r="D8420" s="6">
        <v>118</v>
      </c>
      <c r="E8420" s="6">
        <v>95</v>
      </c>
      <c r="F8420" s="6">
        <v>65</v>
      </c>
    </row>
    <row r="8421" spans="2:6" x14ac:dyDescent="0.2">
      <c r="B8421" s="6" t="s">
        <v>48756</v>
      </c>
      <c r="C8421" s="6">
        <v>81</v>
      </c>
      <c r="D8421" s="6">
        <v>107</v>
      </c>
      <c r="E8421" s="6">
        <v>110</v>
      </c>
      <c r="F8421" s="6">
        <v>86</v>
      </c>
    </row>
    <row r="8422" spans="2:6" x14ac:dyDescent="0.2">
      <c r="B8422" s="6" t="s">
        <v>48757</v>
      </c>
      <c r="C8422" s="6">
        <v>58</v>
      </c>
      <c r="D8422" s="6">
        <v>115</v>
      </c>
      <c r="E8422" s="6">
        <v>116</v>
      </c>
      <c r="F8422" s="6">
        <v>66</v>
      </c>
    </row>
    <row r="8423" spans="2:6" x14ac:dyDescent="0.2">
      <c r="B8423" s="6" t="s">
        <v>48758</v>
      </c>
      <c r="C8423" s="6">
        <v>113</v>
      </c>
      <c r="D8423" s="6">
        <v>127</v>
      </c>
      <c r="E8423" s="6">
        <v>164</v>
      </c>
      <c r="F8423" s="6">
        <v>114</v>
      </c>
    </row>
    <row r="8424" spans="2:6" x14ac:dyDescent="0.2">
      <c r="B8424" s="6" t="s">
        <v>48759</v>
      </c>
      <c r="C8424" s="6">
        <v>79</v>
      </c>
      <c r="D8424" s="6">
        <v>115</v>
      </c>
      <c r="E8424" s="6">
        <v>129</v>
      </c>
      <c r="F8424" s="6">
        <v>95</v>
      </c>
    </row>
    <row r="8425" spans="2:6" x14ac:dyDescent="0.2">
      <c r="B8425" s="6" t="s">
        <v>48760</v>
      </c>
      <c r="C8425" s="6">
        <v>115</v>
      </c>
      <c r="D8425" s="6">
        <v>136</v>
      </c>
      <c r="E8425" s="6">
        <v>127</v>
      </c>
      <c r="F8425" s="6">
        <v>93</v>
      </c>
    </row>
    <row r="8426" spans="2:6" x14ac:dyDescent="0.2">
      <c r="B8426" s="6" t="s">
        <v>48761</v>
      </c>
      <c r="C8426" s="6">
        <v>66</v>
      </c>
      <c r="D8426" s="6">
        <v>96</v>
      </c>
      <c r="E8426" s="6">
        <v>96</v>
      </c>
      <c r="F8426" s="6">
        <v>99</v>
      </c>
    </row>
    <row r="8427" spans="2:6" x14ac:dyDescent="0.2">
      <c r="B8427" s="6" t="s">
        <v>48762</v>
      </c>
      <c r="C8427" s="6">
        <v>82</v>
      </c>
      <c r="D8427" s="6">
        <v>90</v>
      </c>
      <c r="E8427" s="6">
        <v>93</v>
      </c>
      <c r="F8427" s="6">
        <v>93</v>
      </c>
    </row>
    <row r="8428" spans="2:6" x14ac:dyDescent="0.2">
      <c r="B8428" s="6" t="s">
        <v>48763</v>
      </c>
      <c r="C8428" s="6">
        <v>109</v>
      </c>
      <c r="D8428" s="6">
        <v>146</v>
      </c>
      <c r="E8428" s="6">
        <v>133</v>
      </c>
      <c r="F8428" s="6">
        <v>75</v>
      </c>
    </row>
    <row r="8429" spans="2:6" x14ac:dyDescent="0.2">
      <c r="B8429" s="6" t="s">
        <v>48764</v>
      </c>
      <c r="C8429" s="6">
        <v>63</v>
      </c>
      <c r="D8429" s="6">
        <v>140</v>
      </c>
      <c r="E8429" s="6">
        <v>148</v>
      </c>
      <c r="F8429" s="6">
        <v>82</v>
      </c>
    </row>
    <row r="8430" spans="2:6" x14ac:dyDescent="0.2">
      <c r="B8430" s="6" t="s">
        <v>48765</v>
      </c>
      <c r="C8430" s="6">
        <v>98</v>
      </c>
      <c r="D8430" s="6">
        <v>85</v>
      </c>
      <c r="E8430" s="6">
        <v>93</v>
      </c>
      <c r="F8430" s="6">
        <v>92</v>
      </c>
    </row>
    <row r="8431" spans="2:6" x14ac:dyDescent="0.2">
      <c r="B8431" s="6" t="s">
        <v>48766</v>
      </c>
      <c r="C8431" s="6">
        <v>153</v>
      </c>
      <c r="D8431" s="6">
        <v>109</v>
      </c>
      <c r="E8431" s="6">
        <v>146</v>
      </c>
      <c r="F8431" s="6">
        <v>136</v>
      </c>
    </row>
    <row r="8432" spans="2:6" x14ac:dyDescent="0.2">
      <c r="B8432" s="6" t="s">
        <v>48767</v>
      </c>
      <c r="C8432" s="6">
        <v>125</v>
      </c>
      <c r="D8432" s="6">
        <v>117</v>
      </c>
      <c r="E8432" s="6">
        <v>131</v>
      </c>
      <c r="F8432" s="6">
        <v>101</v>
      </c>
    </row>
    <row r="8433" spans="2:6" x14ac:dyDescent="0.2">
      <c r="B8433" s="6" t="s">
        <v>48768</v>
      </c>
      <c r="C8433" s="6">
        <v>69</v>
      </c>
      <c r="D8433" s="6">
        <v>104</v>
      </c>
      <c r="E8433" s="6">
        <v>140</v>
      </c>
      <c r="F8433" s="6">
        <v>38</v>
      </c>
    </row>
    <row r="8434" spans="2:6" x14ac:dyDescent="0.2">
      <c r="B8434" s="6" t="s">
        <v>48769</v>
      </c>
      <c r="C8434" s="6">
        <v>105</v>
      </c>
      <c r="D8434" s="6">
        <v>141</v>
      </c>
      <c r="E8434" s="6">
        <v>120</v>
      </c>
      <c r="F8434" s="6">
        <v>83</v>
      </c>
    </row>
    <row r="8435" spans="2:6" x14ac:dyDescent="0.2">
      <c r="B8435" s="6" t="s">
        <v>48770</v>
      </c>
      <c r="C8435" s="6">
        <v>104</v>
      </c>
      <c r="D8435" s="6">
        <v>111</v>
      </c>
      <c r="E8435" s="6">
        <v>110</v>
      </c>
      <c r="F8435" s="6">
        <v>89</v>
      </c>
    </row>
    <row r="8436" spans="2:6" x14ac:dyDescent="0.2">
      <c r="B8436" s="6" t="s">
        <v>48771</v>
      </c>
      <c r="C8436" s="6">
        <v>107</v>
      </c>
      <c r="D8436" s="6">
        <v>101</v>
      </c>
      <c r="E8436" s="6">
        <v>103</v>
      </c>
      <c r="F8436" s="6">
        <v>97</v>
      </c>
    </row>
    <row r="8437" spans="2:6" x14ac:dyDescent="0.2">
      <c r="B8437" s="6" t="s">
        <v>48772</v>
      </c>
      <c r="C8437" s="6">
        <v>102</v>
      </c>
      <c r="D8437" s="6">
        <v>97</v>
      </c>
      <c r="E8437" s="6">
        <v>142</v>
      </c>
      <c r="F8437" s="6">
        <v>92</v>
      </c>
    </row>
    <row r="8438" spans="2:6" x14ac:dyDescent="0.2">
      <c r="B8438" s="6" t="s">
        <v>48773</v>
      </c>
      <c r="C8438" s="6">
        <v>47</v>
      </c>
      <c r="D8438" s="6">
        <v>139</v>
      </c>
      <c r="E8438" s="6">
        <v>169</v>
      </c>
      <c r="F8438" s="6">
        <v>73</v>
      </c>
    </row>
    <row r="8439" spans="2:6" x14ac:dyDescent="0.2">
      <c r="B8439" s="6" t="s">
        <v>48774</v>
      </c>
      <c r="C8439" s="6">
        <v>88</v>
      </c>
      <c r="D8439" s="6">
        <v>93</v>
      </c>
      <c r="E8439" s="6">
        <v>113</v>
      </c>
      <c r="F8439" s="6">
        <v>102</v>
      </c>
    </row>
    <row r="8440" spans="2:6" x14ac:dyDescent="0.2">
      <c r="B8440" s="6" t="s">
        <v>48775</v>
      </c>
      <c r="C8440" s="6">
        <v>91</v>
      </c>
      <c r="D8440" s="6">
        <v>105</v>
      </c>
      <c r="E8440" s="6">
        <v>119</v>
      </c>
      <c r="F8440" s="6">
        <v>76</v>
      </c>
    </row>
    <row r="8441" spans="2:6" x14ac:dyDescent="0.2">
      <c r="B8441" s="6" t="s">
        <v>48776</v>
      </c>
      <c r="C8441" s="6">
        <v>107</v>
      </c>
      <c r="D8441" s="6">
        <v>117</v>
      </c>
      <c r="E8441" s="6">
        <v>108</v>
      </c>
      <c r="F8441" s="6">
        <v>107</v>
      </c>
    </row>
    <row r="8442" spans="2:6" x14ac:dyDescent="0.2">
      <c r="B8442" s="6" t="s">
        <v>48777</v>
      </c>
      <c r="C8442" s="6">
        <v>85</v>
      </c>
      <c r="D8442" s="6">
        <v>90</v>
      </c>
      <c r="E8442" s="6">
        <v>94</v>
      </c>
      <c r="F8442" s="6">
        <v>89</v>
      </c>
    </row>
    <row r="8443" spans="2:6" x14ac:dyDescent="0.2">
      <c r="B8443" s="6" t="s">
        <v>48778</v>
      </c>
      <c r="C8443" s="6">
        <v>130</v>
      </c>
      <c r="D8443" s="6">
        <v>87</v>
      </c>
      <c r="E8443" s="6">
        <v>109</v>
      </c>
      <c r="F8443" s="6">
        <v>107</v>
      </c>
    </row>
    <row r="8444" spans="2:6" x14ac:dyDescent="0.2">
      <c r="B8444" s="6" t="s">
        <v>48779</v>
      </c>
      <c r="C8444" s="6">
        <v>89</v>
      </c>
      <c r="D8444" s="6">
        <v>132</v>
      </c>
      <c r="E8444" s="6">
        <v>94</v>
      </c>
      <c r="F8444" s="6">
        <v>102</v>
      </c>
    </row>
    <row r="8445" spans="2:6" x14ac:dyDescent="0.2">
      <c r="B8445" s="6" t="s">
        <v>48780</v>
      </c>
      <c r="C8445" s="6">
        <v>104</v>
      </c>
      <c r="D8445" s="6">
        <v>80</v>
      </c>
      <c r="E8445" s="6">
        <v>84</v>
      </c>
      <c r="F8445" s="6">
        <v>92</v>
      </c>
    </row>
    <row r="8446" spans="2:6" x14ac:dyDescent="0.2">
      <c r="B8446" s="6" t="s">
        <v>48781</v>
      </c>
      <c r="C8446" s="6">
        <v>109</v>
      </c>
      <c r="D8446" s="6">
        <v>112</v>
      </c>
      <c r="E8446" s="6">
        <v>128</v>
      </c>
      <c r="F8446" s="6">
        <v>103</v>
      </c>
    </row>
    <row r="8447" spans="2:6" x14ac:dyDescent="0.2">
      <c r="B8447" s="6" t="s">
        <v>48782</v>
      </c>
      <c r="C8447" s="6">
        <v>78</v>
      </c>
      <c r="D8447" s="6">
        <v>76</v>
      </c>
      <c r="E8447" s="6">
        <v>70</v>
      </c>
      <c r="F8447" s="6">
        <v>99</v>
      </c>
    </row>
    <row r="8448" spans="2:6" x14ac:dyDescent="0.2">
      <c r="B8448" s="6" t="s">
        <v>48783</v>
      </c>
      <c r="C8448" s="6">
        <v>116</v>
      </c>
      <c r="D8448" s="6">
        <v>109</v>
      </c>
      <c r="E8448" s="6">
        <v>127</v>
      </c>
      <c r="F8448" s="6">
        <v>94</v>
      </c>
    </row>
    <row r="8449" spans="2:6" x14ac:dyDescent="0.2">
      <c r="B8449" s="6" t="s">
        <v>48784</v>
      </c>
      <c r="C8449" s="6">
        <v>82</v>
      </c>
      <c r="D8449" s="6">
        <v>118</v>
      </c>
      <c r="E8449" s="6">
        <v>117</v>
      </c>
      <c r="F8449" s="6">
        <v>94</v>
      </c>
    </row>
    <row r="8450" spans="2:6" x14ac:dyDescent="0.2">
      <c r="B8450" s="6" t="s">
        <v>48785</v>
      </c>
      <c r="C8450" s="6">
        <v>92</v>
      </c>
      <c r="D8450" s="6">
        <v>96</v>
      </c>
      <c r="E8450" s="6">
        <v>110</v>
      </c>
      <c r="F8450" s="6">
        <v>74</v>
      </c>
    </row>
    <row r="8451" spans="2:6" x14ac:dyDescent="0.2">
      <c r="B8451" s="6" t="s">
        <v>48786</v>
      </c>
      <c r="C8451" s="6">
        <v>88</v>
      </c>
      <c r="D8451" s="6">
        <v>104</v>
      </c>
      <c r="E8451" s="6">
        <v>120</v>
      </c>
      <c r="F8451" s="6">
        <v>94</v>
      </c>
    </row>
    <row r="8452" spans="2:6" x14ac:dyDescent="0.2">
      <c r="B8452" s="6" t="s">
        <v>48787</v>
      </c>
      <c r="C8452" s="6">
        <v>112</v>
      </c>
      <c r="D8452" s="6">
        <v>78</v>
      </c>
      <c r="E8452" s="6">
        <v>133</v>
      </c>
      <c r="F8452" s="6">
        <v>112</v>
      </c>
    </row>
    <row r="8453" spans="2:6" x14ac:dyDescent="0.2">
      <c r="B8453" s="6" t="s">
        <v>48788</v>
      </c>
      <c r="C8453" s="6">
        <v>88</v>
      </c>
      <c r="D8453" s="6">
        <v>85</v>
      </c>
      <c r="E8453" s="6">
        <v>118</v>
      </c>
      <c r="F8453" s="6">
        <v>74</v>
      </c>
    </row>
    <row r="8454" spans="2:6" x14ac:dyDescent="0.2">
      <c r="B8454" s="6" t="s">
        <v>48789</v>
      </c>
      <c r="C8454" s="6">
        <v>115</v>
      </c>
      <c r="D8454" s="6">
        <v>67</v>
      </c>
      <c r="E8454" s="6">
        <v>83</v>
      </c>
      <c r="F8454" s="6">
        <v>96</v>
      </c>
    </row>
    <row r="8455" spans="2:6" x14ac:dyDescent="0.2">
      <c r="B8455" s="6" t="s">
        <v>48790</v>
      </c>
      <c r="C8455" s="6">
        <v>82</v>
      </c>
      <c r="D8455" s="6">
        <v>90</v>
      </c>
      <c r="E8455" s="6">
        <v>98</v>
      </c>
      <c r="F8455" s="6">
        <v>80</v>
      </c>
    </row>
    <row r="8456" spans="2:6" x14ac:dyDescent="0.2">
      <c r="B8456" s="6" t="s">
        <v>48791</v>
      </c>
      <c r="C8456" s="6">
        <v>90</v>
      </c>
      <c r="D8456" s="6">
        <v>127</v>
      </c>
      <c r="E8456" s="6">
        <v>123</v>
      </c>
      <c r="F8456" s="6">
        <v>77</v>
      </c>
    </row>
    <row r="8457" spans="2:6" x14ac:dyDescent="0.2">
      <c r="B8457" s="6" t="s">
        <v>48792</v>
      </c>
      <c r="C8457" s="6">
        <v>100</v>
      </c>
      <c r="D8457" s="6">
        <v>97</v>
      </c>
      <c r="E8457" s="6">
        <v>109</v>
      </c>
      <c r="F8457" s="6">
        <v>91</v>
      </c>
    </row>
    <row r="8458" spans="2:6" x14ac:dyDescent="0.2">
      <c r="B8458" s="6" t="s">
        <v>48793</v>
      </c>
      <c r="C8458" s="6">
        <v>75</v>
      </c>
      <c r="D8458" s="6">
        <v>92</v>
      </c>
      <c r="E8458" s="6">
        <v>97</v>
      </c>
      <c r="F8458" s="6">
        <v>78</v>
      </c>
    </row>
    <row r="8459" spans="2:6" x14ac:dyDescent="0.2">
      <c r="B8459" s="6" t="s">
        <v>48794</v>
      </c>
      <c r="C8459" s="6">
        <v>98</v>
      </c>
      <c r="D8459" s="6">
        <v>104</v>
      </c>
      <c r="E8459" s="6">
        <v>109</v>
      </c>
      <c r="F8459" s="6">
        <v>95</v>
      </c>
    </row>
    <row r="8460" spans="2:6" x14ac:dyDescent="0.2">
      <c r="B8460" s="6" t="s">
        <v>48795</v>
      </c>
      <c r="C8460" s="6">
        <v>73</v>
      </c>
      <c r="D8460" s="6">
        <v>136</v>
      </c>
      <c r="E8460" s="6">
        <v>103</v>
      </c>
      <c r="F8460" s="6">
        <v>64</v>
      </c>
    </row>
    <row r="8461" spans="2:6" x14ac:dyDescent="0.2">
      <c r="B8461" s="6" t="s">
        <v>48796</v>
      </c>
      <c r="C8461" s="6">
        <v>111</v>
      </c>
      <c r="D8461" s="6">
        <v>98</v>
      </c>
      <c r="E8461" s="6">
        <v>121</v>
      </c>
      <c r="F8461" s="6">
        <v>112</v>
      </c>
    </row>
    <row r="8462" spans="2:6" x14ac:dyDescent="0.2">
      <c r="B8462" s="6" t="s">
        <v>48797</v>
      </c>
      <c r="C8462" s="6">
        <v>97</v>
      </c>
      <c r="D8462" s="6">
        <v>74</v>
      </c>
      <c r="E8462" s="6">
        <v>95</v>
      </c>
      <c r="F8462" s="6">
        <v>95</v>
      </c>
    </row>
    <row r="8463" spans="2:6" x14ac:dyDescent="0.2">
      <c r="B8463" s="6" t="s">
        <v>48798</v>
      </c>
      <c r="C8463" s="6">
        <v>90</v>
      </c>
      <c r="D8463" s="6">
        <v>116</v>
      </c>
      <c r="E8463" s="6">
        <v>122</v>
      </c>
      <c r="F8463" s="6">
        <v>85</v>
      </c>
    </row>
    <row r="8464" spans="2:6" x14ac:dyDescent="0.2">
      <c r="B8464" s="6" t="s">
        <v>48799</v>
      </c>
      <c r="C8464" s="6">
        <v>95</v>
      </c>
      <c r="D8464" s="6">
        <v>103</v>
      </c>
      <c r="E8464" s="6">
        <v>126</v>
      </c>
      <c r="F8464" s="6">
        <v>91</v>
      </c>
    </row>
    <row r="8465" spans="2:6" x14ac:dyDescent="0.2">
      <c r="B8465" s="6" t="s">
        <v>48800</v>
      </c>
      <c r="C8465" s="6">
        <v>106</v>
      </c>
      <c r="D8465" s="6">
        <v>108</v>
      </c>
      <c r="E8465" s="6">
        <v>114</v>
      </c>
      <c r="F8465" s="6">
        <v>102</v>
      </c>
    </row>
    <row r="8466" spans="2:6" x14ac:dyDescent="0.2">
      <c r="B8466" s="6" t="s">
        <v>48801</v>
      </c>
      <c r="C8466" s="6">
        <v>103</v>
      </c>
      <c r="D8466" s="6">
        <v>76</v>
      </c>
      <c r="E8466" s="6">
        <v>87</v>
      </c>
      <c r="F8466" s="6">
        <v>86</v>
      </c>
    </row>
    <row r="8467" spans="2:6" x14ac:dyDescent="0.2">
      <c r="B8467" s="6" t="s">
        <v>48802</v>
      </c>
      <c r="C8467" s="6">
        <v>79</v>
      </c>
      <c r="D8467" s="6">
        <v>100</v>
      </c>
      <c r="E8467" s="6">
        <v>97</v>
      </c>
      <c r="F8467" s="6">
        <v>98</v>
      </c>
    </row>
    <row r="8468" spans="2:6" x14ac:dyDescent="0.2">
      <c r="B8468" s="6" t="s">
        <v>48803</v>
      </c>
      <c r="C8468" s="6">
        <v>81</v>
      </c>
      <c r="D8468" s="6">
        <v>116</v>
      </c>
      <c r="E8468" s="6">
        <v>111</v>
      </c>
      <c r="F8468" s="6">
        <v>95</v>
      </c>
    </row>
    <row r="8469" spans="2:6" x14ac:dyDescent="0.2">
      <c r="B8469" s="6" t="s">
        <v>48804</v>
      </c>
      <c r="C8469" s="6">
        <v>91</v>
      </c>
      <c r="D8469" s="6">
        <v>78</v>
      </c>
      <c r="E8469" s="6">
        <v>87</v>
      </c>
      <c r="F8469" s="6">
        <v>93</v>
      </c>
    </row>
    <row r="8470" spans="2:6" x14ac:dyDescent="0.2">
      <c r="B8470" s="6" t="s">
        <v>48805</v>
      </c>
      <c r="C8470" s="6">
        <v>100</v>
      </c>
      <c r="D8470" s="6">
        <v>91</v>
      </c>
      <c r="E8470" s="6">
        <v>128</v>
      </c>
      <c r="F8470" s="6">
        <v>92</v>
      </c>
    </row>
    <row r="8471" spans="2:6" x14ac:dyDescent="0.2">
      <c r="B8471" s="6" t="s">
        <v>48806</v>
      </c>
      <c r="C8471" s="6">
        <v>109</v>
      </c>
      <c r="D8471" s="6">
        <v>47</v>
      </c>
      <c r="E8471" s="6">
        <v>70</v>
      </c>
      <c r="F8471" s="6">
        <v>116</v>
      </c>
    </row>
    <row r="8472" spans="2:6" x14ac:dyDescent="0.2">
      <c r="B8472" s="6" t="s">
        <v>48807</v>
      </c>
      <c r="C8472" s="6">
        <v>89</v>
      </c>
      <c r="D8472" s="6">
        <v>89</v>
      </c>
      <c r="E8472" s="6">
        <v>104</v>
      </c>
      <c r="F8472" s="6">
        <v>81</v>
      </c>
    </row>
    <row r="8473" spans="2:6" x14ac:dyDescent="0.2">
      <c r="B8473" s="6" t="s">
        <v>48808</v>
      </c>
      <c r="C8473" s="6">
        <v>107</v>
      </c>
      <c r="D8473" s="6">
        <v>111</v>
      </c>
      <c r="E8473" s="6">
        <v>101</v>
      </c>
      <c r="F8473" s="6">
        <v>78</v>
      </c>
    </row>
    <row r="8474" spans="2:6" x14ac:dyDescent="0.2">
      <c r="B8474" s="6" t="s">
        <v>48809</v>
      </c>
      <c r="C8474" s="6">
        <v>93</v>
      </c>
      <c r="D8474" s="6">
        <v>144</v>
      </c>
      <c r="E8474" s="6">
        <v>149</v>
      </c>
      <c r="F8474" s="6">
        <v>103</v>
      </c>
    </row>
    <row r="8475" spans="2:6" x14ac:dyDescent="0.2">
      <c r="B8475" s="6" t="s">
        <v>48810</v>
      </c>
      <c r="C8475" s="6">
        <v>88</v>
      </c>
      <c r="D8475" s="6">
        <v>98</v>
      </c>
      <c r="E8475" s="6">
        <v>99</v>
      </c>
      <c r="F8475" s="6">
        <v>77</v>
      </c>
    </row>
    <row r="8476" spans="2:6" x14ac:dyDescent="0.2">
      <c r="B8476" s="6" t="s">
        <v>48811</v>
      </c>
      <c r="C8476" s="6">
        <v>106</v>
      </c>
      <c r="D8476" s="6">
        <v>143</v>
      </c>
      <c r="E8476" s="6">
        <v>102</v>
      </c>
      <c r="F8476" s="6">
        <v>97</v>
      </c>
    </row>
    <row r="8477" spans="2:6" x14ac:dyDescent="0.2">
      <c r="B8477" s="6" t="s">
        <v>48812</v>
      </c>
      <c r="C8477" s="6">
        <v>122</v>
      </c>
      <c r="D8477" s="6">
        <v>121</v>
      </c>
      <c r="E8477" s="6">
        <v>126</v>
      </c>
      <c r="F8477" s="6">
        <v>111</v>
      </c>
    </row>
    <row r="8478" spans="2:6" x14ac:dyDescent="0.2">
      <c r="B8478" s="6" t="s">
        <v>48813</v>
      </c>
      <c r="C8478" s="6">
        <v>83</v>
      </c>
      <c r="D8478" s="6">
        <v>123</v>
      </c>
      <c r="E8478" s="6">
        <v>187</v>
      </c>
      <c r="F8478" s="6">
        <v>91</v>
      </c>
    </row>
    <row r="8479" spans="2:6" x14ac:dyDescent="0.2">
      <c r="B8479" s="6" t="s">
        <v>48814</v>
      </c>
      <c r="C8479" s="6">
        <v>70</v>
      </c>
      <c r="D8479" s="6">
        <v>102</v>
      </c>
      <c r="E8479" s="6">
        <v>118</v>
      </c>
      <c r="F8479" s="6">
        <v>66</v>
      </c>
    </row>
    <row r="8480" spans="2:6" x14ac:dyDescent="0.2">
      <c r="B8480" s="6" t="s">
        <v>48815</v>
      </c>
      <c r="C8480" s="6">
        <v>107</v>
      </c>
      <c r="D8480" s="6">
        <v>75</v>
      </c>
      <c r="E8480" s="6">
        <v>91</v>
      </c>
      <c r="F8480" s="6">
        <v>118</v>
      </c>
    </row>
    <row r="8481" spans="2:6" x14ac:dyDescent="0.2">
      <c r="B8481" s="6" t="s">
        <v>48816</v>
      </c>
      <c r="C8481" s="6">
        <v>90</v>
      </c>
      <c r="D8481" s="6">
        <v>96</v>
      </c>
      <c r="E8481" s="6">
        <v>124</v>
      </c>
      <c r="F8481" s="6">
        <v>87</v>
      </c>
    </row>
    <row r="8482" spans="2:6" x14ac:dyDescent="0.2">
      <c r="B8482" s="6" t="s">
        <v>48817</v>
      </c>
      <c r="C8482" s="6">
        <v>84</v>
      </c>
      <c r="D8482" s="6">
        <v>96</v>
      </c>
      <c r="E8482" s="6">
        <v>128</v>
      </c>
      <c r="F8482" s="6">
        <v>67</v>
      </c>
    </row>
    <row r="8483" spans="2:6" x14ac:dyDescent="0.2">
      <c r="B8483" s="6" t="s">
        <v>48818</v>
      </c>
      <c r="C8483" s="6">
        <v>90</v>
      </c>
      <c r="D8483" s="6">
        <v>80</v>
      </c>
      <c r="E8483" s="6">
        <v>77</v>
      </c>
      <c r="F8483" s="6">
        <v>85</v>
      </c>
    </row>
    <row r="8484" spans="2:6" x14ac:dyDescent="0.2">
      <c r="B8484" s="6" t="s">
        <v>48819</v>
      </c>
      <c r="C8484" s="6">
        <v>100</v>
      </c>
      <c r="D8484" s="6">
        <v>91</v>
      </c>
      <c r="E8484" s="6">
        <v>77</v>
      </c>
      <c r="F8484" s="6">
        <v>82</v>
      </c>
    </row>
    <row r="8485" spans="2:6" x14ac:dyDescent="0.2">
      <c r="B8485" s="6" t="s">
        <v>48820</v>
      </c>
      <c r="C8485" s="6">
        <v>69</v>
      </c>
      <c r="D8485" s="6">
        <v>78</v>
      </c>
      <c r="E8485" s="6">
        <v>79</v>
      </c>
      <c r="F8485" s="6">
        <v>84</v>
      </c>
    </row>
    <row r="8486" spans="2:6" x14ac:dyDescent="0.2">
      <c r="B8486" s="6" t="s">
        <v>48821</v>
      </c>
      <c r="C8486" s="6">
        <v>71</v>
      </c>
      <c r="D8486" s="6">
        <v>116</v>
      </c>
      <c r="E8486" s="6">
        <v>92</v>
      </c>
      <c r="F8486" s="6">
        <v>78</v>
      </c>
    </row>
    <row r="8487" spans="2:6" x14ac:dyDescent="0.2">
      <c r="B8487" s="6" t="s">
        <v>48822</v>
      </c>
      <c r="C8487" s="6">
        <v>96</v>
      </c>
      <c r="D8487" s="6">
        <v>117</v>
      </c>
      <c r="E8487" s="6">
        <v>131</v>
      </c>
      <c r="F8487" s="6">
        <v>90</v>
      </c>
    </row>
    <row r="8488" spans="2:6" x14ac:dyDescent="0.2">
      <c r="B8488" s="6" t="s">
        <v>48823</v>
      </c>
      <c r="C8488" s="6">
        <v>95</v>
      </c>
      <c r="D8488" s="6">
        <v>95</v>
      </c>
      <c r="E8488" s="6">
        <v>130</v>
      </c>
      <c r="F8488" s="6">
        <v>86</v>
      </c>
    </row>
    <row r="8489" spans="2:6" x14ac:dyDescent="0.2">
      <c r="B8489" s="6" t="s">
        <v>48824</v>
      </c>
      <c r="C8489" s="6">
        <v>109</v>
      </c>
      <c r="D8489" s="6">
        <v>140</v>
      </c>
      <c r="E8489" s="6">
        <v>166</v>
      </c>
      <c r="F8489" s="6">
        <v>103</v>
      </c>
    </row>
    <row r="8490" spans="2:6" x14ac:dyDescent="0.2">
      <c r="B8490" s="6" t="s">
        <v>48825</v>
      </c>
      <c r="C8490" s="6">
        <v>138</v>
      </c>
      <c r="D8490" s="6">
        <v>120</v>
      </c>
      <c r="E8490" s="6">
        <v>141</v>
      </c>
      <c r="F8490" s="6">
        <v>110</v>
      </c>
    </row>
    <row r="8491" spans="2:6" x14ac:dyDescent="0.2">
      <c r="B8491" s="6" t="s">
        <v>48826</v>
      </c>
      <c r="C8491" s="6">
        <v>96</v>
      </c>
      <c r="D8491" s="6">
        <v>94</v>
      </c>
      <c r="E8491" s="6">
        <v>108</v>
      </c>
      <c r="F8491" s="6">
        <v>114</v>
      </c>
    </row>
    <row r="8492" spans="2:6" x14ac:dyDescent="0.2">
      <c r="B8492" s="6" t="s">
        <v>48827</v>
      </c>
      <c r="C8492" s="6">
        <v>107</v>
      </c>
      <c r="D8492" s="6">
        <v>48</v>
      </c>
      <c r="E8492" s="6">
        <v>39</v>
      </c>
      <c r="F8492" s="6">
        <v>108</v>
      </c>
    </row>
    <row r="8493" spans="2:6" x14ac:dyDescent="0.2">
      <c r="B8493" s="6" t="s">
        <v>48828</v>
      </c>
      <c r="C8493" s="6">
        <v>107</v>
      </c>
      <c r="D8493" s="6">
        <v>153</v>
      </c>
      <c r="E8493" s="6">
        <v>181</v>
      </c>
      <c r="F8493" s="6">
        <v>78</v>
      </c>
    </row>
    <row r="8494" spans="2:6" x14ac:dyDescent="0.2">
      <c r="B8494" s="6" t="s">
        <v>48829</v>
      </c>
      <c r="C8494" s="6">
        <v>126</v>
      </c>
      <c r="D8494" s="6">
        <v>87</v>
      </c>
      <c r="E8494" s="6">
        <v>95</v>
      </c>
      <c r="F8494" s="6">
        <v>120</v>
      </c>
    </row>
    <row r="8495" spans="2:6" x14ac:dyDescent="0.2">
      <c r="B8495" s="6" t="s">
        <v>48830</v>
      </c>
      <c r="C8495" s="6">
        <v>89</v>
      </c>
      <c r="D8495" s="6">
        <v>91</v>
      </c>
      <c r="E8495" s="6">
        <v>112</v>
      </c>
      <c r="F8495" s="6">
        <v>85</v>
      </c>
    </row>
    <row r="8496" spans="2:6" x14ac:dyDescent="0.2">
      <c r="B8496" s="6" t="s">
        <v>48831</v>
      </c>
      <c r="C8496" s="6">
        <v>94</v>
      </c>
      <c r="D8496" s="6">
        <v>118</v>
      </c>
      <c r="E8496" s="6">
        <v>128</v>
      </c>
      <c r="F8496" s="6">
        <v>72</v>
      </c>
    </row>
    <row r="8497" spans="2:6" x14ac:dyDescent="0.2">
      <c r="B8497" s="6" t="s">
        <v>48832</v>
      </c>
      <c r="C8497" s="6">
        <v>98</v>
      </c>
      <c r="D8497" s="6">
        <v>80</v>
      </c>
      <c r="E8497" s="6">
        <v>95</v>
      </c>
      <c r="F8497" s="6">
        <v>102</v>
      </c>
    </row>
    <row r="8498" spans="2:6" x14ac:dyDescent="0.2">
      <c r="B8498" s="6" t="s">
        <v>48833</v>
      </c>
      <c r="C8498" s="6">
        <v>112</v>
      </c>
      <c r="D8498" s="6">
        <v>118</v>
      </c>
      <c r="E8498" s="6">
        <v>122</v>
      </c>
      <c r="F8498" s="6">
        <v>113</v>
      </c>
    </row>
    <row r="8499" spans="2:6" x14ac:dyDescent="0.2">
      <c r="B8499" s="6" t="s">
        <v>48834</v>
      </c>
      <c r="C8499" s="6">
        <v>92</v>
      </c>
      <c r="D8499" s="6">
        <v>98</v>
      </c>
      <c r="E8499" s="6">
        <v>89</v>
      </c>
      <c r="F8499" s="6">
        <v>81</v>
      </c>
    </row>
    <row r="8500" spans="2:6" x14ac:dyDescent="0.2">
      <c r="B8500" s="6" t="s">
        <v>48835</v>
      </c>
      <c r="C8500" s="6">
        <v>31</v>
      </c>
      <c r="D8500" s="6">
        <v>84</v>
      </c>
      <c r="E8500" s="6">
        <v>102</v>
      </c>
      <c r="F8500" s="6">
        <v>36</v>
      </c>
    </row>
    <row r="8501" spans="2:6" x14ac:dyDescent="0.2">
      <c r="B8501" s="6" t="s">
        <v>48836</v>
      </c>
      <c r="C8501" s="6">
        <v>100</v>
      </c>
      <c r="D8501" s="6">
        <v>76</v>
      </c>
      <c r="E8501" s="6">
        <v>72</v>
      </c>
      <c r="F8501" s="6">
        <v>84</v>
      </c>
    </row>
    <row r="8502" spans="2:6" x14ac:dyDescent="0.2">
      <c r="B8502" s="6" t="s">
        <v>48837</v>
      </c>
      <c r="C8502" s="6">
        <v>80</v>
      </c>
      <c r="D8502" s="6">
        <v>112</v>
      </c>
      <c r="E8502" s="6">
        <v>142</v>
      </c>
      <c r="F8502" s="6">
        <v>119</v>
      </c>
    </row>
    <row r="8503" spans="2:6" x14ac:dyDescent="0.2">
      <c r="B8503" s="6" t="s">
        <v>48838</v>
      </c>
      <c r="C8503" s="6">
        <v>101</v>
      </c>
      <c r="D8503" s="6">
        <v>121</v>
      </c>
      <c r="E8503" s="6">
        <v>97</v>
      </c>
      <c r="F8503" s="6">
        <v>75</v>
      </c>
    </row>
    <row r="8504" spans="2:6" x14ac:dyDescent="0.2">
      <c r="B8504" s="6" t="s">
        <v>48839</v>
      </c>
      <c r="C8504" s="6">
        <v>136</v>
      </c>
      <c r="D8504" s="6">
        <v>120</v>
      </c>
      <c r="E8504" s="6">
        <v>137</v>
      </c>
      <c r="F8504" s="6">
        <v>113</v>
      </c>
    </row>
    <row r="8505" spans="2:6" x14ac:dyDescent="0.2">
      <c r="B8505" s="6" t="s">
        <v>48840</v>
      </c>
      <c r="C8505" s="6">
        <v>136</v>
      </c>
      <c r="D8505" s="6">
        <v>111</v>
      </c>
      <c r="E8505" s="6">
        <v>135</v>
      </c>
      <c r="F8505" s="6">
        <v>145</v>
      </c>
    </row>
    <row r="8506" spans="2:6" x14ac:dyDescent="0.2">
      <c r="B8506" s="6" t="s">
        <v>48841</v>
      </c>
      <c r="C8506" s="6">
        <v>172</v>
      </c>
      <c r="D8506" s="6">
        <v>190</v>
      </c>
      <c r="E8506" s="6">
        <v>186</v>
      </c>
      <c r="F8506" s="6">
        <v>124</v>
      </c>
    </row>
    <row r="8507" spans="2:6" x14ac:dyDescent="0.2">
      <c r="B8507" s="6" t="s">
        <v>48842</v>
      </c>
      <c r="C8507" s="6">
        <v>141</v>
      </c>
      <c r="D8507" s="6">
        <v>171</v>
      </c>
      <c r="E8507" s="6">
        <v>201</v>
      </c>
      <c r="F8507" s="6">
        <v>128</v>
      </c>
    </row>
    <row r="8508" spans="2:6" x14ac:dyDescent="0.2">
      <c r="B8508" s="6" t="s">
        <v>48843</v>
      </c>
      <c r="C8508" s="6">
        <v>131</v>
      </c>
      <c r="D8508" s="6">
        <v>116</v>
      </c>
      <c r="E8508" s="6">
        <v>126</v>
      </c>
      <c r="F8508" s="6">
        <v>130</v>
      </c>
    </row>
    <row r="8509" spans="2:6" x14ac:dyDescent="0.2">
      <c r="B8509" s="6" t="s">
        <v>48844</v>
      </c>
      <c r="C8509" s="6">
        <v>112</v>
      </c>
      <c r="D8509" s="6">
        <v>128</v>
      </c>
      <c r="E8509" s="6">
        <v>146</v>
      </c>
      <c r="F8509" s="6">
        <v>144</v>
      </c>
    </row>
    <row r="8510" spans="2:6" x14ac:dyDescent="0.2">
      <c r="B8510" s="6" t="s">
        <v>48845</v>
      </c>
      <c r="C8510" s="6">
        <v>109</v>
      </c>
      <c r="D8510" s="6">
        <v>134</v>
      </c>
      <c r="E8510" s="6">
        <v>163</v>
      </c>
      <c r="F8510" s="6">
        <v>78</v>
      </c>
    </row>
    <row r="8511" spans="2:6" x14ac:dyDescent="0.2">
      <c r="B8511" s="6" t="s">
        <v>48846</v>
      </c>
      <c r="C8511" s="6">
        <v>131</v>
      </c>
      <c r="D8511" s="6">
        <v>147</v>
      </c>
      <c r="E8511" s="6">
        <v>197</v>
      </c>
      <c r="F8511" s="6">
        <v>117</v>
      </c>
    </row>
    <row r="8512" spans="2:6" x14ac:dyDescent="0.2">
      <c r="B8512" s="6" t="s">
        <v>48847</v>
      </c>
      <c r="C8512" s="6">
        <v>157</v>
      </c>
      <c r="D8512" s="6">
        <v>140</v>
      </c>
      <c r="E8512" s="6">
        <v>159</v>
      </c>
      <c r="F8512" s="6">
        <v>93</v>
      </c>
    </row>
    <row r="8513" spans="2:6" x14ac:dyDescent="0.2">
      <c r="B8513" s="6" t="s">
        <v>48848</v>
      </c>
      <c r="C8513" s="6">
        <v>159</v>
      </c>
      <c r="D8513" s="6">
        <v>112</v>
      </c>
      <c r="E8513" s="6">
        <v>133</v>
      </c>
      <c r="F8513" s="6">
        <v>142</v>
      </c>
    </row>
    <row r="8514" spans="2:6" x14ac:dyDescent="0.2">
      <c r="B8514" s="6" t="s">
        <v>48849</v>
      </c>
      <c r="C8514" s="6">
        <v>154</v>
      </c>
      <c r="D8514" s="6">
        <v>149</v>
      </c>
      <c r="E8514" s="6">
        <v>224</v>
      </c>
      <c r="F8514" s="6">
        <v>128</v>
      </c>
    </row>
    <row r="8515" spans="2:6" x14ac:dyDescent="0.2">
      <c r="B8515" s="6" t="s">
        <v>48850</v>
      </c>
      <c r="C8515" s="6">
        <v>147</v>
      </c>
      <c r="D8515" s="6">
        <v>127</v>
      </c>
      <c r="E8515" s="6">
        <v>127</v>
      </c>
      <c r="F8515" s="6">
        <v>144</v>
      </c>
    </row>
    <row r="8516" spans="2:6" x14ac:dyDescent="0.2">
      <c r="B8516" s="6" t="s">
        <v>48851</v>
      </c>
      <c r="C8516" s="6">
        <v>150</v>
      </c>
      <c r="D8516" s="6">
        <v>108</v>
      </c>
      <c r="E8516" s="6">
        <v>159</v>
      </c>
      <c r="F8516" s="6">
        <v>93</v>
      </c>
    </row>
    <row r="8517" spans="2:6" x14ac:dyDescent="0.2">
      <c r="B8517" s="6" t="s">
        <v>48852</v>
      </c>
      <c r="C8517" s="6">
        <v>135</v>
      </c>
      <c r="D8517" s="6">
        <v>113</v>
      </c>
      <c r="E8517" s="6">
        <v>190</v>
      </c>
      <c r="F8517" s="6">
        <v>111</v>
      </c>
    </row>
    <row r="8518" spans="2:6" x14ac:dyDescent="0.2">
      <c r="B8518" s="6" t="s">
        <v>48853</v>
      </c>
      <c r="C8518" s="6">
        <v>135</v>
      </c>
      <c r="D8518" s="6">
        <v>100</v>
      </c>
      <c r="E8518" s="6">
        <v>169</v>
      </c>
      <c r="F8518" s="6">
        <v>94</v>
      </c>
    </row>
    <row r="8519" spans="2:6" x14ac:dyDescent="0.2">
      <c r="B8519" s="6" t="s">
        <v>48854</v>
      </c>
      <c r="C8519" s="6">
        <v>175</v>
      </c>
      <c r="D8519" s="6">
        <v>120</v>
      </c>
      <c r="E8519" s="6">
        <v>146</v>
      </c>
      <c r="F8519" s="6">
        <v>131</v>
      </c>
    </row>
    <row r="8520" spans="2:6" x14ac:dyDescent="0.2">
      <c r="B8520" s="6" t="s">
        <v>48855</v>
      </c>
      <c r="C8520" s="6">
        <v>102</v>
      </c>
      <c r="D8520" s="6">
        <v>136</v>
      </c>
      <c r="E8520" s="6">
        <v>132</v>
      </c>
      <c r="F8520" s="6">
        <v>102</v>
      </c>
    </row>
    <row r="8521" spans="2:6" x14ac:dyDescent="0.2">
      <c r="B8521" s="6" t="s">
        <v>48856</v>
      </c>
      <c r="C8521" s="6">
        <v>106</v>
      </c>
      <c r="D8521" s="6">
        <v>86</v>
      </c>
      <c r="E8521" s="6">
        <v>139</v>
      </c>
      <c r="F8521" s="6">
        <v>89</v>
      </c>
    </row>
    <row r="8522" spans="2:6" x14ac:dyDescent="0.2">
      <c r="B8522" s="6" t="s">
        <v>48857</v>
      </c>
      <c r="C8522" s="6">
        <v>93</v>
      </c>
      <c r="D8522" s="6">
        <v>153</v>
      </c>
      <c r="E8522" s="6">
        <v>170</v>
      </c>
      <c r="F8522" s="6">
        <v>77</v>
      </c>
    </row>
    <row r="8523" spans="2:6" x14ac:dyDescent="0.2">
      <c r="B8523" s="6" t="s">
        <v>48858</v>
      </c>
      <c r="C8523" s="6">
        <v>148</v>
      </c>
      <c r="D8523" s="6">
        <v>145</v>
      </c>
      <c r="E8523" s="6">
        <v>171</v>
      </c>
      <c r="F8523" s="6">
        <v>128</v>
      </c>
    </row>
    <row r="8524" spans="2:6" x14ac:dyDescent="0.2">
      <c r="B8524" s="6" t="s">
        <v>48859</v>
      </c>
      <c r="C8524" s="6">
        <v>128</v>
      </c>
      <c r="D8524" s="6">
        <v>162</v>
      </c>
      <c r="E8524" s="6">
        <v>188</v>
      </c>
      <c r="F8524" s="6">
        <v>125</v>
      </c>
    </row>
    <row r="8525" spans="2:6" x14ac:dyDescent="0.2">
      <c r="B8525" s="6" t="s">
        <v>48860</v>
      </c>
      <c r="C8525" s="6">
        <v>161</v>
      </c>
      <c r="D8525" s="6">
        <v>155</v>
      </c>
      <c r="E8525" s="6">
        <v>175</v>
      </c>
      <c r="F8525" s="6">
        <v>138</v>
      </c>
    </row>
    <row r="8526" spans="2:6" x14ac:dyDescent="0.2">
      <c r="B8526" s="6" t="s">
        <v>48861</v>
      </c>
      <c r="C8526" s="6">
        <v>101</v>
      </c>
      <c r="D8526" s="6">
        <v>99</v>
      </c>
      <c r="E8526" s="6">
        <v>154</v>
      </c>
      <c r="F8526" s="6">
        <v>106</v>
      </c>
    </row>
    <row r="8527" spans="2:6" x14ac:dyDescent="0.2">
      <c r="B8527" s="6" t="s">
        <v>48862</v>
      </c>
      <c r="C8527" s="6">
        <v>140</v>
      </c>
      <c r="D8527" s="6">
        <v>115</v>
      </c>
      <c r="E8527" s="6">
        <v>156</v>
      </c>
      <c r="F8527" s="6">
        <v>109</v>
      </c>
    </row>
    <row r="8528" spans="2:6" x14ac:dyDescent="0.2">
      <c r="B8528" s="6" t="s">
        <v>48863</v>
      </c>
      <c r="C8528" s="6">
        <v>145</v>
      </c>
      <c r="D8528" s="6">
        <v>173</v>
      </c>
      <c r="E8528" s="6">
        <v>210</v>
      </c>
      <c r="F8528" s="6">
        <v>118</v>
      </c>
    </row>
    <row r="8529" spans="2:6" x14ac:dyDescent="0.2">
      <c r="B8529" s="6" t="s">
        <v>48864</v>
      </c>
      <c r="C8529" s="6">
        <v>113</v>
      </c>
      <c r="D8529" s="6">
        <v>205</v>
      </c>
      <c r="E8529" s="6">
        <v>192</v>
      </c>
      <c r="F8529" s="6">
        <v>82</v>
      </c>
    </row>
    <row r="8530" spans="2:6" x14ac:dyDescent="0.2">
      <c r="B8530" s="6" t="s">
        <v>48865</v>
      </c>
      <c r="C8530" s="6">
        <v>105</v>
      </c>
      <c r="D8530" s="6">
        <v>119</v>
      </c>
      <c r="E8530" s="6">
        <v>151</v>
      </c>
      <c r="F8530" s="6">
        <v>104</v>
      </c>
    </row>
    <row r="8531" spans="2:6" x14ac:dyDescent="0.2">
      <c r="B8531" s="6" t="s">
        <v>48866</v>
      </c>
      <c r="C8531" s="6">
        <v>153</v>
      </c>
      <c r="D8531" s="6">
        <v>164</v>
      </c>
      <c r="E8531" s="6">
        <v>187</v>
      </c>
      <c r="F8531" s="6">
        <v>139</v>
      </c>
    </row>
    <row r="8532" spans="2:6" x14ac:dyDescent="0.2">
      <c r="B8532" s="6" t="s">
        <v>48867</v>
      </c>
      <c r="C8532" s="6">
        <v>146</v>
      </c>
      <c r="D8532" s="6">
        <v>131</v>
      </c>
      <c r="E8532" s="6">
        <v>183</v>
      </c>
      <c r="F8532" s="6">
        <v>128</v>
      </c>
    </row>
    <row r="8533" spans="2:6" x14ac:dyDescent="0.2">
      <c r="B8533" s="6" t="s">
        <v>48868</v>
      </c>
      <c r="C8533" s="6">
        <v>62</v>
      </c>
      <c r="D8533" s="6">
        <v>139</v>
      </c>
      <c r="E8533" s="6">
        <v>157</v>
      </c>
      <c r="F8533" s="6">
        <v>72</v>
      </c>
    </row>
    <row r="8534" spans="2:6" x14ac:dyDescent="0.2">
      <c r="B8534" s="6" t="s">
        <v>48869</v>
      </c>
      <c r="C8534" s="6">
        <v>118</v>
      </c>
      <c r="D8534" s="6">
        <v>150</v>
      </c>
      <c r="E8534" s="6">
        <v>162</v>
      </c>
      <c r="F8534" s="6">
        <v>136</v>
      </c>
    </row>
    <row r="8535" spans="2:6" x14ac:dyDescent="0.2">
      <c r="B8535" s="6" t="s">
        <v>48870</v>
      </c>
      <c r="C8535" s="6">
        <v>130</v>
      </c>
      <c r="D8535" s="6">
        <v>117</v>
      </c>
      <c r="E8535" s="6">
        <v>134</v>
      </c>
      <c r="F8535" s="6">
        <v>112</v>
      </c>
    </row>
    <row r="8536" spans="2:6" x14ac:dyDescent="0.2">
      <c r="B8536" s="6" t="s">
        <v>48871</v>
      </c>
      <c r="C8536" s="6">
        <v>151</v>
      </c>
      <c r="D8536" s="6">
        <v>134</v>
      </c>
      <c r="E8536" s="6">
        <v>153</v>
      </c>
      <c r="F8536" s="6">
        <v>101</v>
      </c>
    </row>
    <row r="8537" spans="2:6" x14ac:dyDescent="0.2">
      <c r="B8537" s="6" t="s">
        <v>48872</v>
      </c>
      <c r="C8537" s="6">
        <v>148</v>
      </c>
      <c r="D8537" s="6">
        <v>120</v>
      </c>
      <c r="E8537" s="6">
        <v>166</v>
      </c>
      <c r="F8537" s="6">
        <v>113</v>
      </c>
    </row>
    <row r="8538" spans="2:6" x14ac:dyDescent="0.2">
      <c r="B8538" s="6" t="s">
        <v>48873</v>
      </c>
      <c r="C8538" s="6">
        <v>72</v>
      </c>
      <c r="D8538" s="6">
        <v>144</v>
      </c>
      <c r="E8538" s="6">
        <v>194</v>
      </c>
      <c r="F8538" s="6">
        <v>90</v>
      </c>
    </row>
    <row r="8539" spans="2:6" x14ac:dyDescent="0.2">
      <c r="B8539" s="6" t="s">
        <v>48874</v>
      </c>
      <c r="C8539" s="6">
        <v>145</v>
      </c>
      <c r="D8539" s="6">
        <v>124</v>
      </c>
      <c r="E8539" s="6">
        <v>135</v>
      </c>
      <c r="F8539" s="6">
        <v>110</v>
      </c>
    </row>
    <row r="8540" spans="2:6" x14ac:dyDescent="0.2">
      <c r="B8540" s="6" t="s">
        <v>48875</v>
      </c>
      <c r="C8540" s="6">
        <v>117</v>
      </c>
      <c r="D8540" s="6">
        <v>139</v>
      </c>
      <c r="E8540" s="6">
        <v>154</v>
      </c>
      <c r="F8540" s="6">
        <v>108</v>
      </c>
    </row>
    <row r="8541" spans="2:6" x14ac:dyDescent="0.2">
      <c r="B8541" s="6" t="s">
        <v>48876</v>
      </c>
      <c r="C8541" s="6">
        <v>134</v>
      </c>
      <c r="D8541" s="6">
        <v>115</v>
      </c>
      <c r="E8541" s="6">
        <v>151</v>
      </c>
      <c r="F8541" s="6">
        <v>103</v>
      </c>
    </row>
    <row r="8542" spans="2:6" x14ac:dyDescent="0.2">
      <c r="B8542" s="6" t="s">
        <v>48877</v>
      </c>
      <c r="C8542" s="6">
        <v>125</v>
      </c>
      <c r="D8542" s="6">
        <v>109</v>
      </c>
      <c r="E8542" s="6">
        <v>129</v>
      </c>
      <c r="F8542" s="6">
        <v>142</v>
      </c>
    </row>
    <row r="8543" spans="2:6" x14ac:dyDescent="0.2">
      <c r="B8543" s="6" t="s">
        <v>48878</v>
      </c>
      <c r="C8543" s="6">
        <v>144</v>
      </c>
      <c r="D8543" s="6">
        <v>118</v>
      </c>
      <c r="E8543" s="6">
        <v>146</v>
      </c>
      <c r="F8543" s="6">
        <v>118</v>
      </c>
    </row>
    <row r="8544" spans="2:6" x14ac:dyDescent="0.2">
      <c r="B8544" s="6" t="s">
        <v>48879</v>
      </c>
      <c r="C8544" s="6">
        <v>145</v>
      </c>
      <c r="D8544" s="6">
        <v>143</v>
      </c>
      <c r="E8544" s="6">
        <v>190</v>
      </c>
      <c r="F8544" s="6">
        <v>140</v>
      </c>
    </row>
    <row r="8545" spans="2:6" x14ac:dyDescent="0.2">
      <c r="B8545" s="6" t="s">
        <v>48880</v>
      </c>
      <c r="C8545" s="6">
        <v>135</v>
      </c>
      <c r="D8545" s="6">
        <v>103</v>
      </c>
      <c r="E8545" s="6">
        <v>108</v>
      </c>
      <c r="F8545" s="6">
        <v>124</v>
      </c>
    </row>
    <row r="8546" spans="2:6" x14ac:dyDescent="0.2">
      <c r="B8546" s="6" t="s">
        <v>48881</v>
      </c>
      <c r="C8546" s="6">
        <v>156</v>
      </c>
      <c r="D8546" s="6">
        <v>135</v>
      </c>
      <c r="E8546" s="6">
        <v>168</v>
      </c>
      <c r="F8546" s="6">
        <v>130</v>
      </c>
    </row>
    <row r="8547" spans="2:6" x14ac:dyDescent="0.2">
      <c r="B8547" s="6" t="s">
        <v>48882</v>
      </c>
      <c r="C8547" s="6">
        <v>104</v>
      </c>
      <c r="D8547" s="6">
        <v>80</v>
      </c>
      <c r="E8547" s="6">
        <v>99</v>
      </c>
      <c r="F8547" s="6">
        <v>116</v>
      </c>
    </row>
    <row r="8548" spans="2:6" x14ac:dyDescent="0.2">
      <c r="B8548" s="6" t="s">
        <v>48883</v>
      </c>
      <c r="C8548" s="6">
        <v>153</v>
      </c>
      <c r="D8548" s="6">
        <v>134</v>
      </c>
      <c r="E8548" s="6">
        <v>167</v>
      </c>
      <c r="F8548" s="6">
        <v>122</v>
      </c>
    </row>
    <row r="8549" spans="2:6" x14ac:dyDescent="0.2">
      <c r="B8549" s="6" t="s">
        <v>48884</v>
      </c>
      <c r="C8549" s="6">
        <v>149</v>
      </c>
      <c r="D8549" s="6">
        <v>128</v>
      </c>
      <c r="E8549" s="6">
        <v>166</v>
      </c>
      <c r="F8549" s="6">
        <v>143</v>
      </c>
    </row>
    <row r="8550" spans="2:6" x14ac:dyDescent="0.2">
      <c r="B8550" s="6" t="s">
        <v>48885</v>
      </c>
      <c r="C8550" s="6">
        <v>140</v>
      </c>
      <c r="D8550" s="6">
        <v>131</v>
      </c>
      <c r="E8550" s="6">
        <v>117</v>
      </c>
      <c r="F8550" s="6">
        <v>138</v>
      </c>
    </row>
    <row r="8551" spans="2:6" x14ac:dyDescent="0.2">
      <c r="B8551" s="6" t="s">
        <v>48886</v>
      </c>
      <c r="C8551" s="6">
        <v>168</v>
      </c>
      <c r="D8551" s="6">
        <v>104</v>
      </c>
      <c r="E8551" s="6">
        <v>127</v>
      </c>
      <c r="F8551" s="6">
        <v>107</v>
      </c>
    </row>
    <row r="8552" spans="2:6" x14ac:dyDescent="0.2">
      <c r="B8552" s="6" t="s">
        <v>48887</v>
      </c>
      <c r="C8552" s="6">
        <v>171</v>
      </c>
      <c r="D8552" s="6">
        <v>120</v>
      </c>
      <c r="E8552" s="6">
        <v>172</v>
      </c>
      <c r="F8552" s="6">
        <v>148</v>
      </c>
    </row>
    <row r="8553" spans="2:6" x14ac:dyDescent="0.2">
      <c r="B8553" s="6" t="s">
        <v>48888</v>
      </c>
      <c r="C8553" s="6">
        <v>121</v>
      </c>
      <c r="D8553" s="6">
        <v>136</v>
      </c>
      <c r="E8553" s="6">
        <v>145</v>
      </c>
      <c r="F8553" s="6">
        <v>125</v>
      </c>
    </row>
    <row r="8554" spans="2:6" x14ac:dyDescent="0.2">
      <c r="B8554" s="6" t="s">
        <v>48889</v>
      </c>
      <c r="C8554" s="6">
        <v>140</v>
      </c>
      <c r="D8554" s="6">
        <v>86</v>
      </c>
      <c r="E8554" s="6">
        <v>94</v>
      </c>
      <c r="F8554" s="6">
        <v>90</v>
      </c>
    </row>
    <row r="8555" spans="2:6" x14ac:dyDescent="0.2">
      <c r="B8555" s="6" t="s">
        <v>48890</v>
      </c>
      <c r="C8555" s="6">
        <v>102</v>
      </c>
      <c r="D8555" s="6">
        <v>125</v>
      </c>
      <c r="E8555" s="6">
        <v>143</v>
      </c>
      <c r="F8555" s="6">
        <v>110</v>
      </c>
    </row>
    <row r="8556" spans="2:6" x14ac:dyDescent="0.2">
      <c r="B8556" s="6" t="s">
        <v>48891</v>
      </c>
      <c r="C8556" s="6">
        <v>118</v>
      </c>
      <c r="D8556" s="6">
        <v>128</v>
      </c>
      <c r="E8556" s="6">
        <v>181</v>
      </c>
      <c r="F8556" s="6">
        <v>96</v>
      </c>
    </row>
    <row r="8557" spans="2:6" x14ac:dyDescent="0.2">
      <c r="B8557" s="6" t="s">
        <v>48892</v>
      </c>
      <c r="C8557" s="6">
        <v>140</v>
      </c>
      <c r="D8557" s="6">
        <v>126</v>
      </c>
      <c r="E8557" s="6">
        <v>158</v>
      </c>
      <c r="F8557" s="6">
        <v>107</v>
      </c>
    </row>
    <row r="8558" spans="2:6" x14ac:dyDescent="0.2">
      <c r="B8558" s="6" t="s">
        <v>48893</v>
      </c>
      <c r="C8558" s="6">
        <v>89</v>
      </c>
      <c r="D8558" s="6">
        <v>112</v>
      </c>
      <c r="E8558" s="6">
        <v>131</v>
      </c>
      <c r="F8558" s="6">
        <v>95</v>
      </c>
    </row>
    <row r="8559" spans="2:6" x14ac:dyDescent="0.2">
      <c r="B8559" s="6" t="s">
        <v>48894</v>
      </c>
      <c r="C8559" s="6">
        <v>134</v>
      </c>
      <c r="D8559" s="6">
        <v>116</v>
      </c>
      <c r="E8559" s="6">
        <v>173</v>
      </c>
      <c r="F8559" s="6">
        <v>118</v>
      </c>
    </row>
    <row r="8560" spans="2:6" x14ac:dyDescent="0.2">
      <c r="B8560" s="6" t="s">
        <v>48895</v>
      </c>
      <c r="C8560" s="6">
        <v>98</v>
      </c>
      <c r="D8560" s="6">
        <v>113</v>
      </c>
      <c r="E8560" s="6">
        <v>154</v>
      </c>
      <c r="F8560" s="6">
        <v>94</v>
      </c>
    </row>
    <row r="8561" spans="2:6" x14ac:dyDescent="0.2">
      <c r="B8561" s="6" t="s">
        <v>48896</v>
      </c>
      <c r="C8561" s="6">
        <v>139</v>
      </c>
      <c r="D8561" s="6">
        <v>106</v>
      </c>
      <c r="E8561" s="6">
        <v>164</v>
      </c>
      <c r="F8561" s="6">
        <v>156</v>
      </c>
    </row>
    <row r="8562" spans="2:6" x14ac:dyDescent="0.2">
      <c r="B8562" s="6" t="s">
        <v>48897</v>
      </c>
      <c r="C8562" s="6">
        <v>132</v>
      </c>
      <c r="D8562" s="6">
        <v>125</v>
      </c>
      <c r="E8562" s="6">
        <v>104</v>
      </c>
      <c r="F8562" s="6">
        <v>138</v>
      </c>
    </row>
    <row r="8563" spans="2:6" x14ac:dyDescent="0.2">
      <c r="B8563" s="6" t="s">
        <v>48898</v>
      </c>
      <c r="C8563" s="6">
        <v>109</v>
      </c>
      <c r="D8563" s="6">
        <v>121</v>
      </c>
      <c r="E8563" s="6">
        <v>153</v>
      </c>
      <c r="F8563" s="6">
        <v>114</v>
      </c>
    </row>
    <row r="8564" spans="2:6" x14ac:dyDescent="0.2">
      <c r="B8564" s="6" t="s">
        <v>48899</v>
      </c>
      <c r="C8564" s="6">
        <v>143</v>
      </c>
      <c r="D8564" s="6">
        <v>160</v>
      </c>
      <c r="E8564" s="6">
        <v>165</v>
      </c>
      <c r="F8564" s="6">
        <v>99</v>
      </c>
    </row>
    <row r="8565" spans="2:6" x14ac:dyDescent="0.2">
      <c r="B8565" s="6" t="s">
        <v>48900</v>
      </c>
      <c r="C8565" s="6">
        <v>152</v>
      </c>
      <c r="D8565" s="6">
        <v>99</v>
      </c>
      <c r="E8565" s="6">
        <v>132</v>
      </c>
      <c r="F8565" s="6">
        <v>115</v>
      </c>
    </row>
    <row r="8566" spans="2:6" x14ac:dyDescent="0.2">
      <c r="B8566" s="6" t="s">
        <v>48901</v>
      </c>
      <c r="C8566" s="6">
        <v>151</v>
      </c>
      <c r="D8566" s="6">
        <v>86</v>
      </c>
      <c r="E8566" s="6">
        <v>113</v>
      </c>
      <c r="F8566" s="6">
        <v>113</v>
      </c>
    </row>
    <row r="8567" spans="2:6" x14ac:dyDescent="0.2">
      <c r="B8567" s="6" t="s">
        <v>48902</v>
      </c>
      <c r="C8567" s="6">
        <v>138</v>
      </c>
      <c r="D8567" s="6">
        <v>111</v>
      </c>
      <c r="E8567" s="6">
        <v>155</v>
      </c>
      <c r="F8567" s="6">
        <v>108</v>
      </c>
    </row>
    <row r="8568" spans="2:6" x14ac:dyDescent="0.2">
      <c r="B8568" s="6" t="s">
        <v>48903</v>
      </c>
      <c r="C8568" s="6">
        <v>141</v>
      </c>
      <c r="D8568" s="6">
        <v>144</v>
      </c>
      <c r="E8568" s="6">
        <v>150</v>
      </c>
      <c r="F8568" s="6">
        <v>121</v>
      </c>
    </row>
    <row r="8569" spans="2:6" x14ac:dyDescent="0.2">
      <c r="B8569" s="6" t="s">
        <v>48904</v>
      </c>
      <c r="C8569" s="6">
        <v>131</v>
      </c>
      <c r="D8569" s="6">
        <v>105</v>
      </c>
      <c r="E8569" s="6">
        <v>123</v>
      </c>
      <c r="F8569" s="6">
        <v>115</v>
      </c>
    </row>
    <row r="8570" spans="2:6" x14ac:dyDescent="0.2">
      <c r="B8570" s="6" t="s">
        <v>48905</v>
      </c>
      <c r="C8570" s="6">
        <v>151</v>
      </c>
      <c r="D8570" s="6">
        <v>118</v>
      </c>
      <c r="E8570" s="6">
        <v>168</v>
      </c>
      <c r="F8570" s="6">
        <v>119</v>
      </c>
    </row>
    <row r="8571" spans="2:6" x14ac:dyDescent="0.2">
      <c r="B8571" s="6" t="s">
        <v>48906</v>
      </c>
      <c r="C8571" s="6">
        <v>162</v>
      </c>
      <c r="D8571" s="6">
        <v>59</v>
      </c>
      <c r="E8571" s="6">
        <v>84</v>
      </c>
      <c r="F8571" s="6">
        <v>98</v>
      </c>
    </row>
    <row r="8572" spans="2:6" x14ac:dyDescent="0.2">
      <c r="B8572" s="6" t="s">
        <v>48907</v>
      </c>
      <c r="C8572" s="6">
        <v>125</v>
      </c>
      <c r="D8572" s="6">
        <v>117</v>
      </c>
      <c r="E8572" s="6">
        <v>162</v>
      </c>
      <c r="F8572" s="6">
        <v>106</v>
      </c>
    </row>
    <row r="8573" spans="2:6" x14ac:dyDescent="0.2">
      <c r="B8573" s="6" t="s">
        <v>48908</v>
      </c>
      <c r="C8573" s="6">
        <v>120</v>
      </c>
      <c r="D8573" s="6">
        <v>145</v>
      </c>
      <c r="E8573" s="6">
        <v>172</v>
      </c>
      <c r="F8573" s="6">
        <v>81</v>
      </c>
    </row>
    <row r="8574" spans="2:6" x14ac:dyDescent="0.2">
      <c r="B8574" s="6" t="s">
        <v>48909</v>
      </c>
      <c r="C8574" s="6">
        <v>109</v>
      </c>
      <c r="D8574" s="6">
        <v>167</v>
      </c>
      <c r="E8574" s="6">
        <v>206</v>
      </c>
      <c r="F8574" s="6">
        <v>94</v>
      </c>
    </row>
    <row r="8575" spans="2:6" x14ac:dyDescent="0.2">
      <c r="B8575" s="6" t="s">
        <v>48910</v>
      </c>
      <c r="C8575" s="6">
        <v>116</v>
      </c>
      <c r="D8575" s="6">
        <v>134</v>
      </c>
      <c r="E8575" s="6">
        <v>160</v>
      </c>
      <c r="F8575" s="6">
        <v>103</v>
      </c>
    </row>
    <row r="8576" spans="2:6" x14ac:dyDescent="0.2">
      <c r="B8576" s="6" t="s">
        <v>48911</v>
      </c>
      <c r="C8576" s="6">
        <v>143</v>
      </c>
      <c r="D8576" s="6">
        <v>139</v>
      </c>
      <c r="E8576" s="6">
        <v>162</v>
      </c>
      <c r="F8576" s="6">
        <v>137</v>
      </c>
    </row>
    <row r="8577" spans="2:6" x14ac:dyDescent="0.2">
      <c r="B8577" s="6" t="s">
        <v>48912</v>
      </c>
      <c r="C8577" s="6">
        <v>146</v>
      </c>
      <c r="D8577" s="6">
        <v>152</v>
      </c>
      <c r="E8577" s="6">
        <v>202</v>
      </c>
      <c r="F8577" s="6">
        <v>143</v>
      </c>
    </row>
    <row r="8578" spans="2:6" x14ac:dyDescent="0.2">
      <c r="B8578" s="6" t="s">
        <v>48913</v>
      </c>
      <c r="C8578" s="6">
        <v>125</v>
      </c>
      <c r="D8578" s="6">
        <v>201</v>
      </c>
      <c r="E8578" s="6">
        <v>212</v>
      </c>
      <c r="F8578" s="6">
        <v>97</v>
      </c>
    </row>
    <row r="8579" spans="2:6" x14ac:dyDescent="0.2">
      <c r="B8579" s="6" t="s">
        <v>48914</v>
      </c>
      <c r="C8579" s="6">
        <v>116</v>
      </c>
      <c r="D8579" s="6">
        <v>116</v>
      </c>
      <c r="E8579" s="6">
        <v>155</v>
      </c>
      <c r="F8579" s="6">
        <v>94</v>
      </c>
    </row>
    <row r="8580" spans="2:6" x14ac:dyDescent="0.2">
      <c r="B8580" s="6" t="s">
        <v>48915</v>
      </c>
      <c r="C8580" s="6">
        <v>154</v>
      </c>
      <c r="D8580" s="6">
        <v>84</v>
      </c>
      <c r="E8580" s="6">
        <v>138</v>
      </c>
      <c r="F8580" s="6">
        <v>115</v>
      </c>
    </row>
    <row r="8581" spans="2:6" x14ac:dyDescent="0.2">
      <c r="B8581" s="6" t="s">
        <v>48916</v>
      </c>
      <c r="C8581" s="6">
        <v>158</v>
      </c>
      <c r="D8581" s="6">
        <v>129</v>
      </c>
      <c r="E8581" s="6">
        <v>180</v>
      </c>
      <c r="F8581" s="6">
        <v>143</v>
      </c>
    </row>
    <row r="8582" spans="2:6" x14ac:dyDescent="0.2">
      <c r="B8582" s="6" t="s">
        <v>48917</v>
      </c>
      <c r="C8582" s="6">
        <v>107</v>
      </c>
      <c r="D8582" s="6">
        <v>128</v>
      </c>
      <c r="E8582" s="6">
        <v>146</v>
      </c>
      <c r="F8582" s="6">
        <v>115</v>
      </c>
    </row>
    <row r="8583" spans="2:6" x14ac:dyDescent="0.2">
      <c r="B8583" s="6" t="s">
        <v>48918</v>
      </c>
      <c r="C8583" s="6">
        <v>110</v>
      </c>
      <c r="D8583" s="6">
        <v>76</v>
      </c>
      <c r="E8583" s="6">
        <v>107</v>
      </c>
      <c r="F8583" s="6">
        <v>108</v>
      </c>
    </row>
    <row r="8584" spans="2:6" x14ac:dyDescent="0.2">
      <c r="B8584" s="6" t="s">
        <v>48919</v>
      </c>
      <c r="C8584" s="6">
        <v>122</v>
      </c>
      <c r="D8584" s="6">
        <v>104</v>
      </c>
      <c r="E8584" s="6">
        <v>142</v>
      </c>
      <c r="F8584" s="6">
        <v>127</v>
      </c>
    </row>
    <row r="8585" spans="2:6" x14ac:dyDescent="0.2">
      <c r="B8585" s="6" t="s">
        <v>48920</v>
      </c>
      <c r="C8585" s="6">
        <v>114</v>
      </c>
      <c r="D8585" s="6">
        <v>94</v>
      </c>
      <c r="E8585" s="6">
        <v>99</v>
      </c>
      <c r="F8585" s="6">
        <v>103</v>
      </c>
    </row>
    <row r="8586" spans="2:6" x14ac:dyDescent="0.2">
      <c r="B8586" s="6" t="s">
        <v>48921</v>
      </c>
      <c r="C8586" s="6">
        <v>101</v>
      </c>
      <c r="D8586" s="6">
        <v>113</v>
      </c>
      <c r="E8586" s="6">
        <v>155</v>
      </c>
      <c r="F8586" s="6">
        <v>118</v>
      </c>
    </row>
    <row r="8587" spans="2:6" x14ac:dyDescent="0.2">
      <c r="B8587" s="6" t="s">
        <v>48922</v>
      </c>
      <c r="C8587" s="6">
        <v>139</v>
      </c>
      <c r="D8587" s="6">
        <v>193</v>
      </c>
      <c r="E8587" s="6">
        <v>214</v>
      </c>
      <c r="F8587" s="6">
        <v>112</v>
      </c>
    </row>
    <row r="8588" spans="2:6" x14ac:dyDescent="0.2">
      <c r="B8588" s="6" t="s">
        <v>48923</v>
      </c>
      <c r="C8588" s="6">
        <v>119</v>
      </c>
      <c r="D8588" s="6">
        <v>129</v>
      </c>
      <c r="E8588" s="6">
        <v>151</v>
      </c>
      <c r="F8588" s="6">
        <v>107</v>
      </c>
    </row>
    <row r="8589" spans="2:6" x14ac:dyDescent="0.2">
      <c r="B8589" s="6" t="s">
        <v>48924</v>
      </c>
      <c r="C8589" s="6">
        <v>131</v>
      </c>
      <c r="D8589" s="6">
        <v>133</v>
      </c>
      <c r="E8589" s="6">
        <v>202</v>
      </c>
      <c r="F8589" s="6">
        <v>109</v>
      </c>
    </row>
    <row r="8590" spans="2:6" x14ac:dyDescent="0.2">
      <c r="B8590" s="6" t="s">
        <v>48925</v>
      </c>
      <c r="C8590" s="6">
        <v>153</v>
      </c>
      <c r="D8590" s="6">
        <v>172</v>
      </c>
      <c r="E8590" s="6">
        <v>265</v>
      </c>
      <c r="F8590" s="6">
        <v>123</v>
      </c>
    </row>
    <row r="8591" spans="2:6" x14ac:dyDescent="0.2">
      <c r="B8591" s="6" t="s">
        <v>48926</v>
      </c>
      <c r="C8591" s="6">
        <v>146</v>
      </c>
      <c r="D8591" s="6">
        <v>103</v>
      </c>
      <c r="E8591" s="6">
        <v>137</v>
      </c>
      <c r="F8591" s="6">
        <v>121</v>
      </c>
    </row>
    <row r="8592" spans="2:6" x14ac:dyDescent="0.2">
      <c r="B8592" s="6" t="s">
        <v>48927</v>
      </c>
      <c r="C8592" s="6">
        <v>161</v>
      </c>
      <c r="D8592" s="6">
        <v>83</v>
      </c>
      <c r="E8592" s="6">
        <v>95</v>
      </c>
      <c r="F8592" s="6">
        <v>145</v>
      </c>
    </row>
    <row r="8593" spans="2:6" x14ac:dyDescent="0.2">
      <c r="B8593" s="6" t="s">
        <v>48928</v>
      </c>
      <c r="C8593" s="6">
        <v>123</v>
      </c>
      <c r="D8593" s="6">
        <v>168</v>
      </c>
      <c r="E8593" s="6">
        <v>216</v>
      </c>
      <c r="F8593" s="6">
        <v>145</v>
      </c>
    </row>
    <row r="8594" spans="2:6" x14ac:dyDescent="0.2">
      <c r="B8594" s="6" t="s">
        <v>48929</v>
      </c>
      <c r="C8594" s="6">
        <v>176</v>
      </c>
      <c r="D8594" s="6">
        <v>101</v>
      </c>
      <c r="E8594" s="6">
        <v>147</v>
      </c>
      <c r="F8594" s="6">
        <v>161</v>
      </c>
    </row>
    <row r="8595" spans="2:6" x14ac:dyDescent="0.2">
      <c r="B8595" s="6" t="s">
        <v>48930</v>
      </c>
      <c r="C8595" s="6">
        <v>137</v>
      </c>
      <c r="D8595" s="6">
        <v>120</v>
      </c>
      <c r="E8595" s="6">
        <v>151</v>
      </c>
      <c r="F8595" s="6">
        <v>94</v>
      </c>
    </row>
    <row r="8596" spans="2:6" x14ac:dyDescent="0.2">
      <c r="B8596" s="6" t="s">
        <v>48931</v>
      </c>
      <c r="C8596" s="6">
        <v>137</v>
      </c>
      <c r="D8596" s="6">
        <v>151</v>
      </c>
      <c r="E8596" s="6">
        <v>158</v>
      </c>
      <c r="F8596" s="6">
        <v>119</v>
      </c>
    </row>
    <row r="8597" spans="2:6" x14ac:dyDescent="0.2">
      <c r="B8597" s="6" t="s">
        <v>48932</v>
      </c>
      <c r="C8597" s="6">
        <v>182</v>
      </c>
      <c r="D8597" s="6">
        <v>98</v>
      </c>
      <c r="E8597" s="6">
        <v>112</v>
      </c>
      <c r="F8597" s="6">
        <v>117</v>
      </c>
    </row>
    <row r="8598" spans="2:6" x14ac:dyDescent="0.2">
      <c r="B8598" s="6" t="s">
        <v>48933</v>
      </c>
      <c r="C8598" s="6">
        <v>137</v>
      </c>
      <c r="D8598" s="6">
        <v>132</v>
      </c>
      <c r="E8598" s="6">
        <v>192</v>
      </c>
      <c r="F8598" s="6">
        <v>138</v>
      </c>
    </row>
    <row r="8599" spans="2:6" x14ac:dyDescent="0.2">
      <c r="B8599" s="6" t="s">
        <v>48934</v>
      </c>
      <c r="C8599" s="6">
        <v>98</v>
      </c>
      <c r="D8599" s="6">
        <v>102</v>
      </c>
      <c r="E8599" s="6">
        <v>136</v>
      </c>
      <c r="F8599" s="6">
        <v>103</v>
      </c>
    </row>
    <row r="8600" spans="2:6" x14ac:dyDescent="0.2">
      <c r="B8600" s="6" t="s">
        <v>48935</v>
      </c>
      <c r="C8600" s="6">
        <v>54</v>
      </c>
      <c r="D8600" s="6">
        <v>134</v>
      </c>
      <c r="E8600" s="6">
        <v>169</v>
      </c>
      <c r="F8600" s="6">
        <v>60</v>
      </c>
    </row>
    <row r="8601" spans="2:6" x14ac:dyDescent="0.2">
      <c r="B8601" s="6" t="s">
        <v>48936</v>
      </c>
      <c r="C8601" s="6">
        <v>179</v>
      </c>
      <c r="D8601" s="6">
        <v>87</v>
      </c>
      <c r="E8601" s="6">
        <v>96</v>
      </c>
      <c r="F8601" s="6">
        <v>124</v>
      </c>
    </row>
    <row r="8602" spans="2:6" x14ac:dyDescent="0.2">
      <c r="B8602" s="6" t="s">
        <v>48937</v>
      </c>
      <c r="C8602" s="6">
        <v>140</v>
      </c>
      <c r="D8602" s="6">
        <v>170</v>
      </c>
      <c r="E8602" s="6">
        <v>190</v>
      </c>
      <c r="F8602" s="6">
        <v>117</v>
      </c>
    </row>
    <row r="8603" spans="2:6" x14ac:dyDescent="0.2">
      <c r="B8603" s="6" t="s">
        <v>48938</v>
      </c>
      <c r="C8603" s="6">
        <v>129</v>
      </c>
      <c r="D8603" s="6">
        <v>124</v>
      </c>
      <c r="E8603" s="6">
        <v>172</v>
      </c>
      <c r="F8603" s="6">
        <v>116</v>
      </c>
    </row>
    <row r="8604" spans="2:6" x14ac:dyDescent="0.2">
      <c r="B8604" s="6" t="s">
        <v>48939</v>
      </c>
      <c r="C8604" s="6">
        <v>94</v>
      </c>
      <c r="D8604" s="6">
        <v>167</v>
      </c>
      <c r="E8604" s="6">
        <v>129</v>
      </c>
      <c r="F8604" s="6">
        <v>142</v>
      </c>
    </row>
    <row r="8605" spans="2:6" x14ac:dyDescent="0.2">
      <c r="B8605" s="6" t="s">
        <v>48940</v>
      </c>
      <c r="C8605" s="6">
        <v>144</v>
      </c>
      <c r="D8605" s="6">
        <v>113</v>
      </c>
      <c r="E8605" s="6">
        <v>117</v>
      </c>
      <c r="F8605" s="6">
        <v>193</v>
      </c>
    </row>
    <row r="8606" spans="2:6" x14ac:dyDescent="0.2">
      <c r="B8606" s="6" t="s">
        <v>48941</v>
      </c>
      <c r="C8606" s="6">
        <v>126</v>
      </c>
      <c r="D8606" s="6">
        <v>224</v>
      </c>
      <c r="E8606" s="6">
        <v>165</v>
      </c>
      <c r="F8606" s="6">
        <v>200</v>
      </c>
    </row>
    <row r="8607" spans="2:6" x14ac:dyDescent="0.2">
      <c r="B8607" s="6" t="s">
        <v>48942</v>
      </c>
      <c r="C8607" s="6">
        <v>122</v>
      </c>
      <c r="D8607" s="6">
        <v>208</v>
      </c>
      <c r="E8607" s="6">
        <v>142</v>
      </c>
      <c r="F8607" s="6">
        <v>206</v>
      </c>
    </row>
    <row r="8608" spans="2:6" x14ac:dyDescent="0.2">
      <c r="B8608" s="6" t="s">
        <v>48943</v>
      </c>
      <c r="C8608" s="6">
        <v>114</v>
      </c>
      <c r="D8608" s="6">
        <v>196</v>
      </c>
      <c r="E8608" s="6">
        <v>107</v>
      </c>
      <c r="F8608" s="6">
        <v>167</v>
      </c>
    </row>
    <row r="8609" spans="2:6" x14ac:dyDescent="0.2">
      <c r="B8609" s="6" t="s">
        <v>48944</v>
      </c>
      <c r="C8609" s="6">
        <v>123</v>
      </c>
      <c r="D8609" s="6">
        <v>181</v>
      </c>
      <c r="E8609" s="6">
        <v>116</v>
      </c>
      <c r="F8609" s="6">
        <v>159</v>
      </c>
    </row>
    <row r="8610" spans="2:6" x14ac:dyDescent="0.2">
      <c r="B8610" s="6" t="s">
        <v>48945</v>
      </c>
      <c r="C8610" s="6">
        <v>107</v>
      </c>
      <c r="D8610" s="6">
        <v>175</v>
      </c>
      <c r="E8610" s="6">
        <v>160</v>
      </c>
      <c r="F8610" s="6">
        <v>97</v>
      </c>
    </row>
    <row r="8611" spans="2:6" x14ac:dyDescent="0.2">
      <c r="B8611" s="6" t="s">
        <v>48946</v>
      </c>
      <c r="C8611" s="6">
        <v>78</v>
      </c>
      <c r="D8611" s="6">
        <v>217</v>
      </c>
      <c r="E8611" s="6">
        <v>151</v>
      </c>
      <c r="F8611" s="6">
        <v>132</v>
      </c>
    </row>
    <row r="8612" spans="2:6" x14ac:dyDescent="0.2">
      <c r="B8612" s="6" t="s">
        <v>48947</v>
      </c>
      <c r="C8612" s="6">
        <v>102</v>
      </c>
      <c r="D8612" s="6">
        <v>173</v>
      </c>
      <c r="E8612" s="6">
        <v>124</v>
      </c>
      <c r="F8612" s="6">
        <v>207</v>
      </c>
    </row>
    <row r="8613" spans="2:6" x14ac:dyDescent="0.2">
      <c r="B8613" s="6" t="s">
        <v>48948</v>
      </c>
      <c r="C8613" s="6">
        <v>129</v>
      </c>
      <c r="D8613" s="6">
        <v>154</v>
      </c>
      <c r="E8613" s="6">
        <v>92</v>
      </c>
      <c r="F8613" s="6">
        <v>168</v>
      </c>
    </row>
    <row r="8614" spans="2:6" x14ac:dyDescent="0.2">
      <c r="B8614" s="6" t="s">
        <v>48949</v>
      </c>
      <c r="C8614" s="6">
        <v>131</v>
      </c>
      <c r="D8614" s="6">
        <v>190</v>
      </c>
      <c r="E8614" s="6">
        <v>181</v>
      </c>
      <c r="F8614" s="6">
        <v>188</v>
      </c>
    </row>
    <row r="8615" spans="2:6" x14ac:dyDescent="0.2">
      <c r="B8615" s="6" t="s">
        <v>48950</v>
      </c>
      <c r="C8615" s="6">
        <v>166</v>
      </c>
      <c r="D8615" s="6">
        <v>158</v>
      </c>
      <c r="E8615" s="6">
        <v>136</v>
      </c>
      <c r="F8615" s="6">
        <v>201</v>
      </c>
    </row>
    <row r="8616" spans="2:6" x14ac:dyDescent="0.2">
      <c r="B8616" s="6" t="s">
        <v>48951</v>
      </c>
      <c r="C8616" s="6">
        <v>114</v>
      </c>
      <c r="D8616" s="6">
        <v>142</v>
      </c>
      <c r="E8616" s="6">
        <v>106</v>
      </c>
      <c r="F8616" s="6">
        <v>153</v>
      </c>
    </row>
    <row r="8617" spans="2:6" x14ac:dyDescent="0.2">
      <c r="B8617" s="6" t="s">
        <v>48952</v>
      </c>
      <c r="C8617" s="6">
        <v>100</v>
      </c>
      <c r="D8617" s="6">
        <v>216</v>
      </c>
      <c r="E8617" s="6">
        <v>189</v>
      </c>
      <c r="F8617" s="6">
        <v>162</v>
      </c>
    </row>
    <row r="8618" spans="2:6" x14ac:dyDescent="0.2">
      <c r="B8618" s="6" t="s">
        <v>48953</v>
      </c>
      <c r="C8618" s="6">
        <v>115</v>
      </c>
      <c r="D8618" s="6">
        <v>149</v>
      </c>
      <c r="E8618" s="6">
        <v>112</v>
      </c>
      <c r="F8618" s="6">
        <v>150</v>
      </c>
    </row>
    <row r="8619" spans="2:6" x14ac:dyDescent="0.2">
      <c r="B8619" s="6" t="s">
        <v>48954</v>
      </c>
      <c r="C8619" s="6">
        <v>109</v>
      </c>
      <c r="D8619" s="6">
        <v>158</v>
      </c>
      <c r="E8619" s="6">
        <v>129</v>
      </c>
      <c r="F8619" s="6">
        <v>196</v>
      </c>
    </row>
    <row r="8620" spans="2:6" x14ac:dyDescent="0.2">
      <c r="B8620" s="6" t="s">
        <v>48955</v>
      </c>
      <c r="C8620" s="6">
        <v>95</v>
      </c>
      <c r="D8620" s="6">
        <v>173</v>
      </c>
      <c r="E8620" s="6">
        <v>117</v>
      </c>
      <c r="F8620" s="6">
        <v>137</v>
      </c>
    </row>
    <row r="8621" spans="2:6" x14ac:dyDescent="0.2">
      <c r="B8621" s="6" t="s">
        <v>48956</v>
      </c>
      <c r="C8621" s="6">
        <v>82</v>
      </c>
      <c r="D8621" s="6">
        <v>138</v>
      </c>
      <c r="E8621" s="6">
        <v>104</v>
      </c>
      <c r="F8621" s="6">
        <v>131</v>
      </c>
    </row>
    <row r="8622" spans="2:6" x14ac:dyDescent="0.2">
      <c r="B8622" s="6" t="s">
        <v>48957</v>
      </c>
      <c r="C8622" s="6">
        <v>100</v>
      </c>
      <c r="D8622" s="6">
        <v>191</v>
      </c>
      <c r="E8622" s="6">
        <v>139</v>
      </c>
      <c r="F8622" s="6">
        <v>116</v>
      </c>
    </row>
    <row r="8623" spans="2:6" x14ac:dyDescent="0.2">
      <c r="B8623" s="6" t="s">
        <v>48958</v>
      </c>
      <c r="C8623" s="6">
        <v>142</v>
      </c>
      <c r="D8623" s="6">
        <v>196</v>
      </c>
      <c r="E8623" s="6">
        <v>152</v>
      </c>
      <c r="F8623" s="6">
        <v>193</v>
      </c>
    </row>
    <row r="8624" spans="2:6" x14ac:dyDescent="0.2">
      <c r="B8624" s="6" t="s">
        <v>48959</v>
      </c>
      <c r="C8624" s="6">
        <v>114</v>
      </c>
      <c r="D8624" s="6">
        <v>191</v>
      </c>
      <c r="E8624" s="6">
        <v>173</v>
      </c>
      <c r="F8624" s="6">
        <v>174</v>
      </c>
    </row>
    <row r="8625" spans="2:6" x14ac:dyDescent="0.2">
      <c r="B8625" s="6" t="s">
        <v>48960</v>
      </c>
      <c r="C8625" s="6">
        <v>135</v>
      </c>
      <c r="D8625" s="6">
        <v>196</v>
      </c>
      <c r="E8625" s="6">
        <v>162</v>
      </c>
      <c r="F8625" s="6">
        <v>227</v>
      </c>
    </row>
    <row r="8626" spans="2:6" x14ac:dyDescent="0.2">
      <c r="B8626" s="6" t="s">
        <v>48961</v>
      </c>
      <c r="C8626" s="6">
        <v>126</v>
      </c>
      <c r="D8626" s="6">
        <v>166</v>
      </c>
      <c r="E8626" s="6">
        <v>119</v>
      </c>
      <c r="F8626" s="6">
        <v>140</v>
      </c>
    </row>
    <row r="8627" spans="2:6" x14ac:dyDescent="0.2">
      <c r="B8627" s="6" t="s">
        <v>48962</v>
      </c>
      <c r="C8627" s="6">
        <v>118</v>
      </c>
      <c r="D8627" s="6">
        <v>169</v>
      </c>
      <c r="E8627" s="6">
        <v>134</v>
      </c>
      <c r="F8627" s="6">
        <v>144</v>
      </c>
    </row>
    <row r="8628" spans="2:6" x14ac:dyDescent="0.2">
      <c r="B8628" s="6" t="s">
        <v>48963</v>
      </c>
      <c r="C8628" s="6">
        <v>114</v>
      </c>
      <c r="D8628" s="6">
        <v>198</v>
      </c>
      <c r="E8628" s="6">
        <v>169</v>
      </c>
      <c r="F8628" s="6">
        <v>190</v>
      </c>
    </row>
    <row r="8629" spans="2:6" x14ac:dyDescent="0.2">
      <c r="B8629" s="6" t="s">
        <v>48964</v>
      </c>
      <c r="C8629" s="6">
        <v>94</v>
      </c>
      <c r="D8629" s="6">
        <v>218</v>
      </c>
      <c r="E8629" s="6">
        <v>162</v>
      </c>
      <c r="F8629" s="6">
        <v>118</v>
      </c>
    </row>
    <row r="8630" spans="2:6" x14ac:dyDescent="0.2">
      <c r="B8630" s="6" t="s">
        <v>48965</v>
      </c>
      <c r="C8630" s="6">
        <v>110</v>
      </c>
      <c r="D8630" s="6">
        <v>117</v>
      </c>
      <c r="E8630" s="6">
        <v>94</v>
      </c>
      <c r="F8630" s="6">
        <v>147</v>
      </c>
    </row>
    <row r="8631" spans="2:6" x14ac:dyDescent="0.2">
      <c r="B8631" s="6" t="s">
        <v>48966</v>
      </c>
      <c r="C8631" s="6">
        <v>136</v>
      </c>
      <c r="D8631" s="6">
        <v>167</v>
      </c>
      <c r="E8631" s="6">
        <v>163</v>
      </c>
      <c r="F8631" s="6">
        <v>182</v>
      </c>
    </row>
    <row r="8632" spans="2:6" x14ac:dyDescent="0.2">
      <c r="B8632" s="6" t="s">
        <v>48967</v>
      </c>
      <c r="C8632" s="6">
        <v>122</v>
      </c>
      <c r="D8632" s="6">
        <v>181</v>
      </c>
      <c r="E8632" s="6">
        <v>123</v>
      </c>
      <c r="F8632" s="6">
        <v>188</v>
      </c>
    </row>
    <row r="8633" spans="2:6" x14ac:dyDescent="0.2">
      <c r="B8633" s="6" t="s">
        <v>48968</v>
      </c>
      <c r="C8633" s="6">
        <v>63</v>
      </c>
      <c r="D8633" s="6">
        <v>201</v>
      </c>
      <c r="E8633" s="6">
        <v>139</v>
      </c>
      <c r="F8633" s="6">
        <v>102</v>
      </c>
    </row>
    <row r="8634" spans="2:6" x14ac:dyDescent="0.2">
      <c r="B8634" s="6" t="s">
        <v>48969</v>
      </c>
      <c r="C8634" s="6">
        <v>127</v>
      </c>
      <c r="D8634" s="6">
        <v>235</v>
      </c>
      <c r="E8634" s="6">
        <v>166</v>
      </c>
      <c r="F8634" s="6">
        <v>154</v>
      </c>
    </row>
    <row r="8635" spans="2:6" x14ac:dyDescent="0.2">
      <c r="B8635" s="6" t="s">
        <v>48970</v>
      </c>
      <c r="C8635" s="6">
        <v>120</v>
      </c>
      <c r="D8635" s="6">
        <v>191</v>
      </c>
      <c r="E8635" s="6">
        <v>137</v>
      </c>
      <c r="F8635" s="6">
        <v>178</v>
      </c>
    </row>
    <row r="8636" spans="2:6" x14ac:dyDescent="0.2">
      <c r="B8636" s="6" t="s">
        <v>48971</v>
      </c>
      <c r="C8636" s="6">
        <v>97</v>
      </c>
      <c r="D8636" s="6">
        <v>173</v>
      </c>
      <c r="E8636" s="6">
        <v>124</v>
      </c>
      <c r="F8636" s="6">
        <v>185</v>
      </c>
    </row>
    <row r="8637" spans="2:6" x14ac:dyDescent="0.2">
      <c r="B8637" s="6" t="s">
        <v>48972</v>
      </c>
      <c r="C8637" s="6">
        <v>105</v>
      </c>
      <c r="D8637" s="6">
        <v>201</v>
      </c>
      <c r="E8637" s="6">
        <v>139</v>
      </c>
      <c r="F8637" s="6">
        <v>126</v>
      </c>
    </row>
    <row r="8638" spans="2:6" x14ac:dyDescent="0.2">
      <c r="B8638" s="6" t="s">
        <v>48973</v>
      </c>
      <c r="C8638" s="6">
        <v>87</v>
      </c>
      <c r="D8638" s="6">
        <v>241</v>
      </c>
      <c r="E8638" s="6">
        <v>152</v>
      </c>
      <c r="F8638" s="6">
        <v>119</v>
      </c>
    </row>
    <row r="8639" spans="2:6" x14ac:dyDescent="0.2">
      <c r="B8639" s="6" t="s">
        <v>48974</v>
      </c>
      <c r="C8639" s="6">
        <v>123</v>
      </c>
      <c r="D8639" s="6">
        <v>172</v>
      </c>
      <c r="E8639" s="6">
        <v>134</v>
      </c>
      <c r="F8639" s="6">
        <v>161</v>
      </c>
    </row>
    <row r="8640" spans="2:6" x14ac:dyDescent="0.2">
      <c r="B8640" s="6" t="s">
        <v>48975</v>
      </c>
      <c r="C8640" s="6">
        <v>114</v>
      </c>
      <c r="D8640" s="6">
        <v>141</v>
      </c>
      <c r="E8640" s="6">
        <v>121</v>
      </c>
      <c r="F8640" s="6">
        <v>153</v>
      </c>
    </row>
    <row r="8641" spans="2:6" x14ac:dyDescent="0.2">
      <c r="B8641" s="6" t="s">
        <v>48976</v>
      </c>
      <c r="C8641" s="6">
        <v>136</v>
      </c>
      <c r="D8641" s="6">
        <v>165</v>
      </c>
      <c r="E8641" s="6">
        <v>153</v>
      </c>
      <c r="F8641" s="6">
        <v>155</v>
      </c>
    </row>
    <row r="8642" spans="2:6" x14ac:dyDescent="0.2">
      <c r="B8642" s="6" t="s">
        <v>48977</v>
      </c>
      <c r="C8642" s="6">
        <v>134</v>
      </c>
      <c r="D8642" s="6">
        <v>164</v>
      </c>
      <c r="E8642" s="6">
        <v>115</v>
      </c>
      <c r="F8642" s="6">
        <v>127</v>
      </c>
    </row>
    <row r="8643" spans="2:6" x14ac:dyDescent="0.2">
      <c r="B8643" s="6" t="s">
        <v>48978</v>
      </c>
      <c r="C8643" s="6">
        <v>125</v>
      </c>
      <c r="D8643" s="6">
        <v>212</v>
      </c>
      <c r="E8643" s="6">
        <v>136</v>
      </c>
      <c r="F8643" s="6">
        <v>184</v>
      </c>
    </row>
    <row r="8644" spans="2:6" x14ac:dyDescent="0.2">
      <c r="B8644" s="6" t="s">
        <v>48979</v>
      </c>
      <c r="C8644" s="6">
        <v>111</v>
      </c>
      <c r="D8644" s="6">
        <v>208</v>
      </c>
      <c r="E8644" s="6">
        <v>152</v>
      </c>
      <c r="F8644" s="6">
        <v>165</v>
      </c>
    </row>
    <row r="8645" spans="2:6" x14ac:dyDescent="0.2">
      <c r="B8645" s="6" t="s">
        <v>48980</v>
      </c>
      <c r="C8645" s="6">
        <v>135</v>
      </c>
      <c r="D8645" s="6">
        <v>134</v>
      </c>
      <c r="E8645" s="6">
        <v>116</v>
      </c>
      <c r="F8645" s="6">
        <v>179</v>
      </c>
    </row>
    <row r="8646" spans="2:6" x14ac:dyDescent="0.2">
      <c r="B8646" s="6" t="s">
        <v>48981</v>
      </c>
      <c r="C8646" s="6">
        <v>109</v>
      </c>
      <c r="D8646" s="6">
        <v>219</v>
      </c>
      <c r="E8646" s="6">
        <v>135</v>
      </c>
      <c r="F8646" s="6">
        <v>159</v>
      </c>
    </row>
    <row r="8647" spans="2:6" x14ac:dyDescent="0.2">
      <c r="B8647" s="6" t="s">
        <v>48982</v>
      </c>
      <c r="C8647" s="6">
        <v>94</v>
      </c>
      <c r="D8647" s="6">
        <v>113</v>
      </c>
      <c r="E8647" s="6">
        <v>96</v>
      </c>
      <c r="F8647" s="6">
        <v>163</v>
      </c>
    </row>
    <row r="8648" spans="2:6" x14ac:dyDescent="0.2">
      <c r="B8648" s="6" t="s">
        <v>48983</v>
      </c>
      <c r="C8648" s="6">
        <v>126</v>
      </c>
      <c r="D8648" s="6">
        <v>204</v>
      </c>
      <c r="E8648" s="6">
        <v>134</v>
      </c>
      <c r="F8648" s="6">
        <v>155</v>
      </c>
    </row>
    <row r="8649" spans="2:6" x14ac:dyDescent="0.2">
      <c r="B8649" s="6" t="s">
        <v>48984</v>
      </c>
      <c r="C8649" s="6">
        <v>138</v>
      </c>
      <c r="D8649" s="6">
        <v>155</v>
      </c>
      <c r="E8649" s="6">
        <v>145</v>
      </c>
      <c r="F8649" s="6">
        <v>172</v>
      </c>
    </row>
    <row r="8650" spans="2:6" x14ac:dyDescent="0.2">
      <c r="B8650" s="6" t="s">
        <v>48985</v>
      </c>
      <c r="C8650" s="6">
        <v>112</v>
      </c>
      <c r="D8650" s="6">
        <v>155</v>
      </c>
      <c r="E8650" s="6">
        <v>122</v>
      </c>
      <c r="F8650" s="6">
        <v>137</v>
      </c>
    </row>
    <row r="8651" spans="2:6" x14ac:dyDescent="0.2">
      <c r="B8651" s="6" t="s">
        <v>48986</v>
      </c>
      <c r="C8651" s="6">
        <v>100</v>
      </c>
      <c r="D8651" s="6">
        <v>158</v>
      </c>
      <c r="E8651" s="6">
        <v>138</v>
      </c>
      <c r="F8651" s="6">
        <v>163</v>
      </c>
    </row>
    <row r="8652" spans="2:6" x14ac:dyDescent="0.2">
      <c r="B8652" s="6" t="s">
        <v>48987</v>
      </c>
      <c r="C8652" s="6">
        <v>132</v>
      </c>
      <c r="D8652" s="6">
        <v>178</v>
      </c>
      <c r="E8652" s="6">
        <v>131</v>
      </c>
      <c r="F8652" s="6">
        <v>158</v>
      </c>
    </row>
    <row r="8653" spans="2:6" x14ac:dyDescent="0.2">
      <c r="B8653" s="6" t="s">
        <v>48988</v>
      </c>
      <c r="C8653" s="6">
        <v>111</v>
      </c>
      <c r="D8653" s="6">
        <v>156</v>
      </c>
      <c r="E8653" s="6">
        <v>148</v>
      </c>
      <c r="F8653" s="6">
        <v>164</v>
      </c>
    </row>
    <row r="8654" spans="2:6" x14ac:dyDescent="0.2">
      <c r="B8654" s="6" t="s">
        <v>48989</v>
      </c>
      <c r="C8654" s="6">
        <v>107</v>
      </c>
      <c r="D8654" s="6">
        <v>143</v>
      </c>
      <c r="E8654" s="6">
        <v>96</v>
      </c>
      <c r="F8654" s="6">
        <v>143</v>
      </c>
    </row>
    <row r="8655" spans="2:6" x14ac:dyDescent="0.2">
      <c r="B8655" s="6" t="s">
        <v>48990</v>
      </c>
      <c r="C8655" s="6">
        <v>113</v>
      </c>
      <c r="D8655" s="6">
        <v>177</v>
      </c>
      <c r="E8655" s="6">
        <v>101</v>
      </c>
      <c r="F8655" s="6">
        <v>138</v>
      </c>
    </row>
    <row r="8656" spans="2:6" x14ac:dyDescent="0.2">
      <c r="B8656" s="6" t="s">
        <v>48991</v>
      </c>
      <c r="C8656" s="6">
        <v>105</v>
      </c>
      <c r="D8656" s="6">
        <v>191</v>
      </c>
      <c r="E8656" s="6">
        <v>160</v>
      </c>
      <c r="F8656" s="6">
        <v>130</v>
      </c>
    </row>
    <row r="8657" spans="2:6" x14ac:dyDescent="0.2">
      <c r="B8657" s="6" t="s">
        <v>48992</v>
      </c>
      <c r="C8657" s="6">
        <v>126</v>
      </c>
      <c r="D8657" s="6">
        <v>173</v>
      </c>
      <c r="E8657" s="6">
        <v>134</v>
      </c>
      <c r="F8657" s="6">
        <v>150</v>
      </c>
    </row>
    <row r="8658" spans="2:6" x14ac:dyDescent="0.2">
      <c r="B8658" s="6" t="s">
        <v>48993</v>
      </c>
      <c r="C8658" s="6">
        <v>88</v>
      </c>
      <c r="D8658" s="6">
        <v>134</v>
      </c>
      <c r="E8658" s="6">
        <v>125</v>
      </c>
      <c r="F8658" s="6">
        <v>154</v>
      </c>
    </row>
    <row r="8659" spans="2:6" x14ac:dyDescent="0.2">
      <c r="B8659" s="6" t="s">
        <v>48994</v>
      </c>
      <c r="C8659" s="6">
        <v>122</v>
      </c>
      <c r="D8659" s="6">
        <v>203</v>
      </c>
      <c r="E8659" s="6">
        <v>160</v>
      </c>
      <c r="F8659" s="6">
        <v>150</v>
      </c>
    </row>
    <row r="8660" spans="2:6" x14ac:dyDescent="0.2">
      <c r="B8660" s="6" t="s">
        <v>48995</v>
      </c>
      <c r="C8660" s="6">
        <v>73</v>
      </c>
      <c r="D8660" s="6">
        <v>185</v>
      </c>
      <c r="E8660" s="6">
        <v>150</v>
      </c>
      <c r="F8660" s="6">
        <v>134</v>
      </c>
    </row>
    <row r="8661" spans="2:6" x14ac:dyDescent="0.2">
      <c r="B8661" s="6" t="s">
        <v>48996</v>
      </c>
      <c r="C8661" s="6">
        <v>120</v>
      </c>
      <c r="D8661" s="6">
        <v>175</v>
      </c>
      <c r="E8661" s="6">
        <v>132</v>
      </c>
      <c r="F8661" s="6">
        <v>195</v>
      </c>
    </row>
    <row r="8662" spans="2:6" x14ac:dyDescent="0.2">
      <c r="B8662" s="6" t="s">
        <v>48997</v>
      </c>
      <c r="C8662" s="6">
        <v>127</v>
      </c>
      <c r="D8662" s="6">
        <v>144</v>
      </c>
      <c r="E8662" s="6">
        <v>113</v>
      </c>
      <c r="F8662" s="6">
        <v>194</v>
      </c>
    </row>
    <row r="8663" spans="2:6" x14ac:dyDescent="0.2">
      <c r="B8663" s="6" t="s">
        <v>48998</v>
      </c>
      <c r="C8663" s="6">
        <v>82</v>
      </c>
      <c r="D8663" s="6">
        <v>169</v>
      </c>
      <c r="E8663" s="6">
        <v>133</v>
      </c>
      <c r="F8663" s="6">
        <v>154</v>
      </c>
    </row>
    <row r="8664" spans="2:6" x14ac:dyDescent="0.2">
      <c r="B8664" s="6" t="s">
        <v>48999</v>
      </c>
      <c r="C8664" s="6">
        <v>115</v>
      </c>
      <c r="D8664" s="6">
        <v>174</v>
      </c>
      <c r="E8664" s="6">
        <v>123</v>
      </c>
      <c r="F8664" s="6">
        <v>177</v>
      </c>
    </row>
    <row r="8665" spans="2:6" x14ac:dyDescent="0.2">
      <c r="B8665" s="6" t="s">
        <v>49000</v>
      </c>
      <c r="C8665" s="6">
        <v>135</v>
      </c>
      <c r="D8665" s="6">
        <v>168</v>
      </c>
      <c r="E8665" s="6">
        <v>136</v>
      </c>
      <c r="F8665" s="6">
        <v>201</v>
      </c>
    </row>
    <row r="8666" spans="2:6" x14ac:dyDescent="0.2">
      <c r="B8666" s="6" t="s">
        <v>49001</v>
      </c>
      <c r="C8666" s="6">
        <v>121</v>
      </c>
      <c r="D8666" s="6">
        <v>135</v>
      </c>
      <c r="E8666" s="6">
        <v>118</v>
      </c>
      <c r="F8666" s="6">
        <v>181</v>
      </c>
    </row>
    <row r="8667" spans="2:6" x14ac:dyDescent="0.2">
      <c r="B8667" s="6" t="s">
        <v>49002</v>
      </c>
      <c r="C8667" s="6">
        <v>100</v>
      </c>
      <c r="D8667" s="6">
        <v>162</v>
      </c>
      <c r="E8667" s="6">
        <v>126</v>
      </c>
      <c r="F8667" s="6">
        <v>183</v>
      </c>
    </row>
    <row r="8668" spans="2:6" x14ac:dyDescent="0.2">
      <c r="B8668" s="6" t="s">
        <v>49003</v>
      </c>
      <c r="C8668" s="6">
        <v>138</v>
      </c>
      <c r="D8668" s="6">
        <v>196</v>
      </c>
      <c r="E8668" s="6">
        <v>144</v>
      </c>
      <c r="F8668" s="6">
        <v>171</v>
      </c>
    </row>
    <row r="8669" spans="2:6" x14ac:dyDescent="0.2">
      <c r="B8669" s="6" t="s">
        <v>49004</v>
      </c>
      <c r="C8669" s="6">
        <v>121</v>
      </c>
      <c r="D8669" s="6">
        <v>142</v>
      </c>
      <c r="E8669" s="6">
        <v>89</v>
      </c>
      <c r="F8669" s="6">
        <v>209</v>
      </c>
    </row>
    <row r="8670" spans="2:6" x14ac:dyDescent="0.2">
      <c r="B8670" s="6" t="s">
        <v>49005</v>
      </c>
      <c r="C8670" s="6">
        <v>150</v>
      </c>
      <c r="D8670" s="6">
        <v>159</v>
      </c>
      <c r="E8670" s="6">
        <v>138</v>
      </c>
      <c r="F8670" s="6">
        <v>155</v>
      </c>
    </row>
    <row r="8671" spans="2:6" x14ac:dyDescent="0.2">
      <c r="B8671" s="6" t="s">
        <v>49006</v>
      </c>
      <c r="C8671" s="6">
        <v>138</v>
      </c>
      <c r="D8671" s="6">
        <v>76</v>
      </c>
      <c r="E8671" s="6">
        <v>59</v>
      </c>
      <c r="F8671" s="6">
        <v>167</v>
      </c>
    </row>
    <row r="8672" spans="2:6" x14ac:dyDescent="0.2">
      <c r="B8672" s="6" t="s">
        <v>49007</v>
      </c>
      <c r="C8672" s="6">
        <v>82</v>
      </c>
      <c r="D8672" s="6">
        <v>162</v>
      </c>
      <c r="E8672" s="6">
        <v>116</v>
      </c>
      <c r="F8672" s="6">
        <v>128</v>
      </c>
    </row>
    <row r="8673" spans="2:6" x14ac:dyDescent="0.2">
      <c r="B8673" s="6" t="s">
        <v>49008</v>
      </c>
      <c r="C8673" s="6">
        <v>99</v>
      </c>
      <c r="D8673" s="6">
        <v>175</v>
      </c>
      <c r="E8673" s="6">
        <v>130</v>
      </c>
      <c r="F8673" s="6">
        <v>150</v>
      </c>
    </row>
    <row r="8674" spans="2:6" x14ac:dyDescent="0.2">
      <c r="B8674" s="6" t="s">
        <v>49009</v>
      </c>
      <c r="C8674" s="6">
        <v>103</v>
      </c>
      <c r="D8674" s="6">
        <v>222</v>
      </c>
      <c r="E8674" s="6">
        <v>170</v>
      </c>
      <c r="F8674" s="6">
        <v>154</v>
      </c>
    </row>
    <row r="8675" spans="2:6" x14ac:dyDescent="0.2">
      <c r="B8675" s="6" t="s">
        <v>49010</v>
      </c>
      <c r="C8675" s="6">
        <v>103</v>
      </c>
      <c r="D8675" s="6">
        <v>179</v>
      </c>
      <c r="E8675" s="6">
        <v>138</v>
      </c>
      <c r="F8675" s="6">
        <v>130</v>
      </c>
    </row>
    <row r="8676" spans="2:6" x14ac:dyDescent="0.2">
      <c r="B8676" s="6" t="s">
        <v>49011</v>
      </c>
      <c r="C8676" s="6">
        <v>110</v>
      </c>
      <c r="D8676" s="6">
        <v>201</v>
      </c>
      <c r="E8676" s="6">
        <v>179</v>
      </c>
      <c r="F8676" s="6">
        <v>204</v>
      </c>
    </row>
    <row r="8677" spans="2:6" x14ac:dyDescent="0.2">
      <c r="B8677" s="6" t="s">
        <v>49012</v>
      </c>
      <c r="C8677" s="6">
        <v>172</v>
      </c>
      <c r="D8677" s="6">
        <v>186</v>
      </c>
      <c r="E8677" s="6">
        <v>149</v>
      </c>
      <c r="F8677" s="6">
        <v>186</v>
      </c>
    </row>
    <row r="8678" spans="2:6" x14ac:dyDescent="0.2">
      <c r="B8678" s="6" t="s">
        <v>49013</v>
      </c>
      <c r="C8678" s="6">
        <v>97</v>
      </c>
      <c r="D8678" s="6">
        <v>265</v>
      </c>
      <c r="E8678" s="6">
        <v>198</v>
      </c>
      <c r="F8678" s="6">
        <v>147</v>
      </c>
    </row>
    <row r="8679" spans="2:6" x14ac:dyDescent="0.2">
      <c r="B8679" s="6" t="s">
        <v>49014</v>
      </c>
      <c r="C8679" s="6">
        <v>87</v>
      </c>
      <c r="D8679" s="6">
        <v>139</v>
      </c>
      <c r="E8679" s="6">
        <v>111</v>
      </c>
      <c r="F8679" s="6">
        <v>149</v>
      </c>
    </row>
    <row r="8680" spans="2:6" x14ac:dyDescent="0.2">
      <c r="B8680" s="6" t="s">
        <v>49015</v>
      </c>
      <c r="C8680" s="6">
        <v>141</v>
      </c>
      <c r="D8680" s="6">
        <v>168</v>
      </c>
      <c r="E8680" s="6">
        <v>111</v>
      </c>
      <c r="F8680" s="6">
        <v>142</v>
      </c>
    </row>
    <row r="8681" spans="2:6" x14ac:dyDescent="0.2">
      <c r="B8681" s="6" t="s">
        <v>49016</v>
      </c>
      <c r="C8681" s="6">
        <v>110</v>
      </c>
      <c r="D8681" s="6">
        <v>224</v>
      </c>
      <c r="E8681" s="6">
        <v>182</v>
      </c>
      <c r="F8681" s="6">
        <v>170</v>
      </c>
    </row>
    <row r="8682" spans="2:6" x14ac:dyDescent="0.2">
      <c r="B8682" s="6" t="s">
        <v>49017</v>
      </c>
      <c r="C8682" s="6">
        <v>93</v>
      </c>
      <c r="D8682" s="6">
        <v>166</v>
      </c>
      <c r="E8682" s="6">
        <v>125</v>
      </c>
      <c r="F8682" s="6">
        <v>157</v>
      </c>
    </row>
    <row r="8683" spans="2:6" x14ac:dyDescent="0.2">
      <c r="B8683" s="6" t="s">
        <v>49018</v>
      </c>
      <c r="C8683" s="6">
        <v>90</v>
      </c>
      <c r="D8683" s="6">
        <v>123</v>
      </c>
      <c r="E8683" s="6">
        <v>90</v>
      </c>
      <c r="F8683" s="6">
        <v>167</v>
      </c>
    </row>
    <row r="8684" spans="2:6" x14ac:dyDescent="0.2">
      <c r="B8684" s="6" t="s">
        <v>49019</v>
      </c>
      <c r="C8684" s="6">
        <v>105</v>
      </c>
      <c r="D8684" s="6">
        <v>177</v>
      </c>
      <c r="E8684" s="6">
        <v>102</v>
      </c>
      <c r="F8684" s="6">
        <v>181</v>
      </c>
    </row>
    <row r="8685" spans="2:6" x14ac:dyDescent="0.2">
      <c r="B8685" s="6" t="s">
        <v>49020</v>
      </c>
      <c r="C8685" s="6">
        <v>99</v>
      </c>
      <c r="D8685" s="6">
        <v>142</v>
      </c>
      <c r="E8685" s="6">
        <v>82</v>
      </c>
      <c r="F8685" s="6">
        <v>132</v>
      </c>
    </row>
    <row r="8686" spans="2:6" x14ac:dyDescent="0.2">
      <c r="B8686" s="6" t="s">
        <v>49021</v>
      </c>
      <c r="C8686" s="6">
        <v>93</v>
      </c>
      <c r="D8686" s="6">
        <v>202</v>
      </c>
      <c r="E8686" s="6">
        <v>134</v>
      </c>
      <c r="F8686" s="6">
        <v>116</v>
      </c>
    </row>
    <row r="8687" spans="2:6" x14ac:dyDescent="0.2">
      <c r="B8687" s="6" t="s">
        <v>49022</v>
      </c>
      <c r="C8687" s="6">
        <v>113</v>
      </c>
      <c r="D8687" s="6">
        <v>233</v>
      </c>
      <c r="E8687" s="6">
        <v>169</v>
      </c>
      <c r="F8687" s="6">
        <v>165</v>
      </c>
    </row>
    <row r="8688" spans="2:6" x14ac:dyDescent="0.2">
      <c r="B8688" s="6" t="s">
        <v>49023</v>
      </c>
      <c r="C8688" s="6">
        <v>102</v>
      </c>
      <c r="D8688" s="6">
        <v>177</v>
      </c>
      <c r="E8688" s="6">
        <v>132</v>
      </c>
      <c r="F8688" s="6">
        <v>140</v>
      </c>
    </row>
    <row r="8689" spans="2:6" x14ac:dyDescent="0.2">
      <c r="B8689" s="6" t="s">
        <v>49024</v>
      </c>
      <c r="C8689" s="6">
        <v>101</v>
      </c>
      <c r="D8689" s="6">
        <v>204</v>
      </c>
      <c r="E8689" s="6">
        <v>144</v>
      </c>
      <c r="F8689" s="6">
        <v>178</v>
      </c>
    </row>
    <row r="8690" spans="2:6" x14ac:dyDescent="0.2">
      <c r="B8690" s="6" t="s">
        <v>49025</v>
      </c>
      <c r="C8690" s="6">
        <v>133</v>
      </c>
      <c r="D8690" s="6">
        <v>239</v>
      </c>
      <c r="E8690" s="6">
        <v>171</v>
      </c>
      <c r="F8690" s="6">
        <v>180</v>
      </c>
    </row>
    <row r="8691" spans="2:6" x14ac:dyDescent="0.2">
      <c r="B8691" s="6" t="s">
        <v>49026</v>
      </c>
      <c r="C8691" s="6">
        <v>111</v>
      </c>
      <c r="D8691" s="6">
        <v>143</v>
      </c>
      <c r="E8691" s="6">
        <v>99</v>
      </c>
      <c r="F8691" s="6">
        <v>196</v>
      </c>
    </row>
    <row r="8692" spans="2:6" x14ac:dyDescent="0.2">
      <c r="B8692" s="6" t="s">
        <v>49027</v>
      </c>
      <c r="C8692" s="6">
        <v>175</v>
      </c>
      <c r="D8692" s="6">
        <v>92</v>
      </c>
      <c r="E8692" s="6">
        <v>67</v>
      </c>
      <c r="F8692" s="6">
        <v>213</v>
      </c>
    </row>
    <row r="8693" spans="2:6" x14ac:dyDescent="0.2">
      <c r="B8693" s="6" t="s">
        <v>49028</v>
      </c>
      <c r="C8693" s="6">
        <v>97</v>
      </c>
      <c r="D8693" s="6">
        <v>219</v>
      </c>
      <c r="E8693" s="6">
        <v>187</v>
      </c>
      <c r="F8693" s="6">
        <v>168</v>
      </c>
    </row>
    <row r="8694" spans="2:6" x14ac:dyDescent="0.2">
      <c r="B8694" s="6" t="s">
        <v>49029</v>
      </c>
      <c r="C8694" s="6">
        <v>139</v>
      </c>
      <c r="D8694" s="6">
        <v>147</v>
      </c>
      <c r="E8694" s="6">
        <v>102</v>
      </c>
      <c r="F8694" s="6">
        <v>227</v>
      </c>
    </row>
    <row r="8695" spans="2:6" x14ac:dyDescent="0.2">
      <c r="B8695" s="6" t="s">
        <v>49030</v>
      </c>
      <c r="C8695" s="6">
        <v>112</v>
      </c>
      <c r="D8695" s="6">
        <v>186</v>
      </c>
      <c r="E8695" s="6">
        <v>120</v>
      </c>
      <c r="F8695" s="6">
        <v>145</v>
      </c>
    </row>
    <row r="8696" spans="2:6" x14ac:dyDescent="0.2">
      <c r="B8696" s="6" t="s">
        <v>49031</v>
      </c>
      <c r="C8696" s="6">
        <v>131</v>
      </c>
      <c r="D8696" s="6">
        <v>154</v>
      </c>
      <c r="E8696" s="6">
        <v>130</v>
      </c>
      <c r="F8696" s="6">
        <v>160</v>
      </c>
    </row>
    <row r="8697" spans="2:6" x14ac:dyDescent="0.2">
      <c r="B8697" s="6" t="s">
        <v>49032</v>
      </c>
      <c r="C8697" s="6">
        <v>130</v>
      </c>
      <c r="D8697" s="6">
        <v>179</v>
      </c>
      <c r="E8697" s="6">
        <v>90</v>
      </c>
      <c r="F8697" s="6">
        <v>172</v>
      </c>
    </row>
    <row r="8698" spans="2:6" x14ac:dyDescent="0.2">
      <c r="B8698" s="6" t="s">
        <v>49033</v>
      </c>
      <c r="C8698" s="6">
        <v>104</v>
      </c>
      <c r="D8698" s="6">
        <v>191</v>
      </c>
      <c r="E8698" s="6">
        <v>141</v>
      </c>
      <c r="F8698" s="6">
        <v>162</v>
      </c>
    </row>
    <row r="8699" spans="2:6" x14ac:dyDescent="0.2">
      <c r="B8699" s="6" t="s">
        <v>49034</v>
      </c>
      <c r="C8699" s="6">
        <v>107</v>
      </c>
      <c r="D8699" s="6">
        <v>169</v>
      </c>
      <c r="E8699" s="6">
        <v>124</v>
      </c>
      <c r="F8699" s="6">
        <v>152</v>
      </c>
    </row>
    <row r="8700" spans="2:6" x14ac:dyDescent="0.2">
      <c r="B8700" s="6" t="s">
        <v>49035</v>
      </c>
      <c r="C8700" s="6">
        <v>41</v>
      </c>
      <c r="D8700" s="6">
        <v>188</v>
      </c>
      <c r="E8700" s="6">
        <v>149</v>
      </c>
      <c r="F8700" s="6">
        <v>63</v>
      </c>
    </row>
    <row r="8701" spans="2:6" x14ac:dyDescent="0.2">
      <c r="B8701" s="6" t="s">
        <v>49036</v>
      </c>
      <c r="C8701" s="6">
        <v>106</v>
      </c>
      <c r="D8701" s="6">
        <v>130</v>
      </c>
      <c r="E8701" s="6">
        <v>87</v>
      </c>
      <c r="F8701" s="6">
        <v>178</v>
      </c>
    </row>
    <row r="8702" spans="2:6" x14ac:dyDescent="0.2">
      <c r="B8702" s="6" t="s">
        <v>49037</v>
      </c>
      <c r="C8702" s="6">
        <v>160</v>
      </c>
      <c r="D8702" s="6">
        <v>223</v>
      </c>
      <c r="E8702" s="6">
        <v>163</v>
      </c>
      <c r="F8702" s="6">
        <v>189</v>
      </c>
    </row>
    <row r="8703" spans="2:6" x14ac:dyDescent="0.2">
      <c r="B8703" s="6" t="s">
        <v>49038</v>
      </c>
      <c r="C8703" s="6">
        <v>112</v>
      </c>
      <c r="D8703" s="6">
        <v>172</v>
      </c>
      <c r="E8703" s="6">
        <v>150</v>
      </c>
      <c r="F8703" s="6">
        <v>147</v>
      </c>
    </row>
    <row r="8704" spans="2:6" x14ac:dyDescent="0.2">
      <c r="B8704" s="6" t="s">
        <v>49039</v>
      </c>
      <c r="C8704" s="6">
        <v>130</v>
      </c>
      <c r="D8704" s="6">
        <v>66</v>
      </c>
      <c r="E8704" s="6">
        <v>160</v>
      </c>
      <c r="F8704" s="6">
        <v>69</v>
      </c>
    </row>
    <row r="8705" spans="2:6" x14ac:dyDescent="0.2">
      <c r="B8705" s="6" t="s">
        <v>49040</v>
      </c>
      <c r="C8705" s="6">
        <v>169</v>
      </c>
      <c r="D8705" s="6">
        <v>76</v>
      </c>
      <c r="E8705" s="6">
        <v>166</v>
      </c>
      <c r="F8705" s="6">
        <v>108</v>
      </c>
    </row>
    <row r="8706" spans="2:6" x14ac:dyDescent="0.2">
      <c r="B8706" s="6" t="s">
        <v>49041</v>
      </c>
      <c r="C8706" s="6">
        <v>140</v>
      </c>
      <c r="D8706" s="6">
        <v>84</v>
      </c>
      <c r="E8706" s="6">
        <v>206</v>
      </c>
      <c r="F8706" s="6">
        <v>96</v>
      </c>
    </row>
    <row r="8707" spans="2:6" x14ac:dyDescent="0.2">
      <c r="B8707" s="6" t="s">
        <v>49042</v>
      </c>
      <c r="C8707" s="6">
        <v>169</v>
      </c>
      <c r="D8707" s="6">
        <v>110</v>
      </c>
      <c r="E8707" s="6">
        <v>228</v>
      </c>
      <c r="F8707" s="6">
        <v>62</v>
      </c>
    </row>
    <row r="8708" spans="2:6" x14ac:dyDescent="0.2">
      <c r="B8708" s="6" t="s">
        <v>49043</v>
      </c>
      <c r="C8708" s="6">
        <v>204</v>
      </c>
      <c r="D8708" s="6">
        <v>42</v>
      </c>
      <c r="E8708" s="6">
        <v>179</v>
      </c>
      <c r="F8708" s="6">
        <v>73</v>
      </c>
    </row>
    <row r="8709" spans="2:6" x14ac:dyDescent="0.2">
      <c r="B8709" s="6" t="s">
        <v>49044</v>
      </c>
      <c r="C8709" s="6">
        <v>148</v>
      </c>
      <c r="D8709" s="6">
        <v>33</v>
      </c>
      <c r="E8709" s="6">
        <v>169</v>
      </c>
      <c r="F8709" s="6">
        <v>79</v>
      </c>
    </row>
    <row r="8710" spans="2:6" x14ac:dyDescent="0.2">
      <c r="B8710" s="6" t="s">
        <v>49045</v>
      </c>
      <c r="C8710" s="6">
        <v>143</v>
      </c>
      <c r="D8710" s="6">
        <v>30</v>
      </c>
      <c r="E8710" s="6">
        <v>154</v>
      </c>
      <c r="F8710" s="6">
        <v>43</v>
      </c>
    </row>
    <row r="8711" spans="2:6" x14ac:dyDescent="0.2">
      <c r="B8711" s="6" t="s">
        <v>49046</v>
      </c>
      <c r="C8711" s="6">
        <v>97</v>
      </c>
      <c r="D8711" s="6">
        <v>42</v>
      </c>
      <c r="E8711" s="6">
        <v>178</v>
      </c>
      <c r="F8711" s="6">
        <v>35</v>
      </c>
    </row>
    <row r="8712" spans="2:6" x14ac:dyDescent="0.2">
      <c r="B8712" s="6" t="s">
        <v>49047</v>
      </c>
      <c r="C8712" s="6">
        <v>147</v>
      </c>
      <c r="D8712" s="6">
        <v>47</v>
      </c>
      <c r="E8712" s="6">
        <v>163</v>
      </c>
      <c r="F8712" s="6">
        <v>78</v>
      </c>
    </row>
    <row r="8713" spans="2:6" x14ac:dyDescent="0.2">
      <c r="B8713" s="6" t="s">
        <v>49048</v>
      </c>
      <c r="C8713" s="6">
        <v>154</v>
      </c>
      <c r="D8713" s="6">
        <v>75</v>
      </c>
      <c r="E8713" s="6">
        <v>183</v>
      </c>
      <c r="F8713" s="6">
        <v>94</v>
      </c>
    </row>
    <row r="8714" spans="2:6" x14ac:dyDescent="0.2">
      <c r="B8714" s="6" t="s">
        <v>49049</v>
      </c>
      <c r="C8714" s="6">
        <v>185</v>
      </c>
      <c r="D8714" s="6">
        <v>97</v>
      </c>
      <c r="E8714" s="6">
        <v>215</v>
      </c>
      <c r="F8714" s="6">
        <v>93</v>
      </c>
    </row>
    <row r="8715" spans="2:6" x14ac:dyDescent="0.2">
      <c r="B8715" s="6" t="s">
        <v>49050</v>
      </c>
      <c r="C8715" s="6">
        <v>192</v>
      </c>
      <c r="D8715" s="6">
        <v>80</v>
      </c>
      <c r="E8715" s="6">
        <v>153</v>
      </c>
      <c r="F8715" s="6">
        <v>75</v>
      </c>
    </row>
    <row r="8716" spans="2:6" x14ac:dyDescent="0.2">
      <c r="B8716" s="6" t="s">
        <v>49051</v>
      </c>
      <c r="C8716" s="6">
        <v>138</v>
      </c>
      <c r="D8716" s="6">
        <v>75</v>
      </c>
      <c r="E8716" s="6">
        <v>160</v>
      </c>
      <c r="F8716" s="6">
        <v>93</v>
      </c>
    </row>
    <row r="8717" spans="2:6" x14ac:dyDescent="0.2">
      <c r="B8717" s="6" t="s">
        <v>49052</v>
      </c>
      <c r="C8717" s="6">
        <v>131</v>
      </c>
      <c r="D8717" s="6">
        <v>117</v>
      </c>
      <c r="E8717" s="6">
        <v>223</v>
      </c>
      <c r="F8717" s="6">
        <v>28</v>
      </c>
    </row>
    <row r="8718" spans="2:6" x14ac:dyDescent="0.2">
      <c r="B8718" s="6" t="s">
        <v>49053</v>
      </c>
      <c r="C8718" s="6">
        <v>127</v>
      </c>
      <c r="D8718" s="6">
        <v>38</v>
      </c>
      <c r="E8718" s="6">
        <v>146</v>
      </c>
      <c r="F8718" s="6">
        <v>76</v>
      </c>
    </row>
    <row r="8719" spans="2:6" x14ac:dyDescent="0.2">
      <c r="B8719" s="6" t="s">
        <v>49054</v>
      </c>
      <c r="C8719" s="6">
        <v>182</v>
      </c>
      <c r="D8719" s="6">
        <v>74</v>
      </c>
      <c r="E8719" s="6">
        <v>132</v>
      </c>
      <c r="F8719" s="6">
        <v>74</v>
      </c>
    </row>
    <row r="8720" spans="2:6" x14ac:dyDescent="0.2">
      <c r="B8720" s="6" t="s">
        <v>49055</v>
      </c>
      <c r="C8720" s="6">
        <v>155</v>
      </c>
      <c r="D8720" s="6">
        <v>78</v>
      </c>
      <c r="E8720" s="6">
        <v>160</v>
      </c>
      <c r="F8720" s="6">
        <v>37</v>
      </c>
    </row>
    <row r="8721" spans="2:6" x14ac:dyDescent="0.2">
      <c r="B8721" s="6" t="s">
        <v>49056</v>
      </c>
      <c r="C8721" s="6">
        <v>121</v>
      </c>
      <c r="D8721" s="6">
        <v>57</v>
      </c>
      <c r="E8721" s="6">
        <v>152</v>
      </c>
      <c r="F8721" s="6">
        <v>58</v>
      </c>
    </row>
    <row r="8722" spans="2:6" x14ac:dyDescent="0.2">
      <c r="B8722" s="6" t="s">
        <v>49057</v>
      </c>
      <c r="C8722" s="6">
        <v>75</v>
      </c>
      <c r="D8722" s="6">
        <v>113</v>
      </c>
      <c r="E8722" s="6">
        <v>157</v>
      </c>
      <c r="F8722" s="6">
        <v>49</v>
      </c>
    </row>
    <row r="8723" spans="2:6" x14ac:dyDescent="0.2">
      <c r="B8723" s="6" t="s">
        <v>49058</v>
      </c>
      <c r="C8723" s="6">
        <v>156</v>
      </c>
      <c r="D8723" s="6">
        <v>103</v>
      </c>
      <c r="E8723" s="6">
        <v>192</v>
      </c>
      <c r="F8723" s="6">
        <v>74</v>
      </c>
    </row>
    <row r="8724" spans="2:6" x14ac:dyDescent="0.2">
      <c r="B8724" s="6" t="s">
        <v>49059</v>
      </c>
      <c r="C8724" s="6">
        <v>123</v>
      </c>
      <c r="D8724" s="6">
        <v>73</v>
      </c>
      <c r="E8724" s="6">
        <v>162</v>
      </c>
      <c r="F8724" s="6">
        <v>76</v>
      </c>
    </row>
    <row r="8725" spans="2:6" x14ac:dyDescent="0.2">
      <c r="B8725" s="6" t="s">
        <v>49060</v>
      </c>
      <c r="C8725" s="6">
        <v>167</v>
      </c>
      <c r="D8725" s="6">
        <v>59</v>
      </c>
      <c r="E8725" s="6">
        <v>187</v>
      </c>
      <c r="F8725" s="6">
        <v>131</v>
      </c>
    </row>
    <row r="8726" spans="2:6" x14ac:dyDescent="0.2">
      <c r="B8726" s="6" t="s">
        <v>49061</v>
      </c>
      <c r="C8726" s="6">
        <v>131</v>
      </c>
      <c r="D8726" s="6">
        <v>82</v>
      </c>
      <c r="E8726" s="6">
        <v>113</v>
      </c>
      <c r="F8726" s="6">
        <v>69</v>
      </c>
    </row>
    <row r="8727" spans="2:6" x14ac:dyDescent="0.2">
      <c r="B8727" s="6" t="s">
        <v>49062</v>
      </c>
      <c r="C8727" s="6">
        <v>140</v>
      </c>
      <c r="D8727" s="6">
        <v>88</v>
      </c>
      <c r="E8727" s="6">
        <v>163</v>
      </c>
      <c r="F8727" s="6">
        <v>110</v>
      </c>
    </row>
    <row r="8728" spans="2:6" x14ac:dyDescent="0.2">
      <c r="B8728" s="6" t="s">
        <v>49063</v>
      </c>
      <c r="C8728" s="6">
        <v>181</v>
      </c>
      <c r="D8728" s="6">
        <v>136</v>
      </c>
      <c r="E8728" s="6">
        <v>195</v>
      </c>
      <c r="F8728" s="6">
        <v>85</v>
      </c>
    </row>
    <row r="8729" spans="2:6" x14ac:dyDescent="0.2">
      <c r="B8729" s="6" t="s">
        <v>49064</v>
      </c>
      <c r="C8729" s="6">
        <v>102</v>
      </c>
      <c r="D8729" s="6">
        <v>133</v>
      </c>
      <c r="E8729" s="6">
        <v>227</v>
      </c>
      <c r="F8729" s="6">
        <v>87</v>
      </c>
    </row>
    <row r="8730" spans="2:6" x14ac:dyDescent="0.2">
      <c r="B8730" s="6" t="s">
        <v>49065</v>
      </c>
      <c r="C8730" s="6">
        <v>126</v>
      </c>
      <c r="D8730" s="6">
        <v>42</v>
      </c>
      <c r="E8730" s="6">
        <v>126</v>
      </c>
      <c r="F8730" s="6">
        <v>35</v>
      </c>
    </row>
    <row r="8731" spans="2:6" x14ac:dyDescent="0.2">
      <c r="B8731" s="6" t="s">
        <v>49066</v>
      </c>
      <c r="C8731" s="6">
        <v>176</v>
      </c>
      <c r="D8731" s="6">
        <v>84</v>
      </c>
      <c r="E8731" s="6">
        <v>174</v>
      </c>
      <c r="F8731" s="6">
        <v>95</v>
      </c>
    </row>
    <row r="8732" spans="2:6" x14ac:dyDescent="0.2">
      <c r="B8732" s="6" t="s">
        <v>49067</v>
      </c>
      <c r="C8732" s="6">
        <v>162</v>
      </c>
      <c r="D8732" s="6">
        <v>102</v>
      </c>
      <c r="E8732" s="6">
        <v>195</v>
      </c>
      <c r="F8732" s="6">
        <v>77</v>
      </c>
    </row>
    <row r="8733" spans="2:6" x14ac:dyDescent="0.2">
      <c r="B8733" s="6" t="s">
        <v>49068</v>
      </c>
      <c r="C8733" s="6">
        <v>87</v>
      </c>
      <c r="D8733" s="6">
        <v>104</v>
      </c>
      <c r="E8733" s="6">
        <v>152</v>
      </c>
      <c r="F8733" s="6">
        <v>60</v>
      </c>
    </row>
    <row r="8734" spans="2:6" x14ac:dyDescent="0.2">
      <c r="B8734" s="6" t="s">
        <v>49069</v>
      </c>
      <c r="C8734" s="6">
        <v>154</v>
      </c>
      <c r="D8734" s="6">
        <v>86</v>
      </c>
      <c r="E8734" s="6">
        <v>187</v>
      </c>
      <c r="F8734" s="6">
        <v>34</v>
      </c>
    </row>
    <row r="8735" spans="2:6" x14ac:dyDescent="0.2">
      <c r="B8735" s="6" t="s">
        <v>49070</v>
      </c>
      <c r="C8735" s="6">
        <v>155</v>
      </c>
      <c r="D8735" s="6">
        <v>56</v>
      </c>
      <c r="E8735" s="6">
        <v>152</v>
      </c>
      <c r="F8735" s="6">
        <v>78</v>
      </c>
    </row>
    <row r="8736" spans="2:6" x14ac:dyDescent="0.2">
      <c r="B8736" s="6" t="s">
        <v>49071</v>
      </c>
      <c r="C8736" s="6">
        <v>175</v>
      </c>
      <c r="D8736" s="6">
        <v>88</v>
      </c>
      <c r="E8736" s="6">
        <v>164</v>
      </c>
      <c r="F8736" s="6">
        <v>89</v>
      </c>
    </row>
    <row r="8737" spans="2:6" x14ac:dyDescent="0.2">
      <c r="B8737" s="6" t="s">
        <v>49072</v>
      </c>
      <c r="C8737" s="6">
        <v>184</v>
      </c>
      <c r="D8737" s="6">
        <v>93</v>
      </c>
      <c r="E8737" s="6">
        <v>176</v>
      </c>
      <c r="F8737" s="6">
        <v>80</v>
      </c>
    </row>
    <row r="8738" spans="2:6" x14ac:dyDescent="0.2">
      <c r="B8738" s="6" t="s">
        <v>49073</v>
      </c>
      <c r="C8738" s="6">
        <v>109</v>
      </c>
      <c r="D8738" s="6">
        <v>75</v>
      </c>
      <c r="E8738" s="6">
        <v>183</v>
      </c>
      <c r="F8738" s="6">
        <v>46</v>
      </c>
    </row>
    <row r="8739" spans="2:6" x14ac:dyDescent="0.2">
      <c r="B8739" s="6" t="s">
        <v>49074</v>
      </c>
      <c r="C8739" s="6">
        <v>126</v>
      </c>
      <c r="D8739" s="6">
        <v>68</v>
      </c>
      <c r="E8739" s="6">
        <v>176</v>
      </c>
      <c r="F8739" s="6">
        <v>40</v>
      </c>
    </row>
    <row r="8740" spans="2:6" x14ac:dyDescent="0.2">
      <c r="B8740" s="6" t="s">
        <v>49075</v>
      </c>
      <c r="C8740" s="6">
        <v>167</v>
      </c>
      <c r="D8740" s="6">
        <v>74</v>
      </c>
      <c r="E8740" s="6">
        <v>163</v>
      </c>
      <c r="F8740" s="6">
        <v>9</v>
      </c>
    </row>
    <row r="8741" spans="2:6" x14ac:dyDescent="0.2">
      <c r="B8741" s="6" t="s">
        <v>49076</v>
      </c>
      <c r="C8741" s="6">
        <v>135</v>
      </c>
      <c r="D8741" s="6">
        <v>72</v>
      </c>
      <c r="E8741" s="6">
        <v>173</v>
      </c>
      <c r="F8741" s="6">
        <v>19</v>
      </c>
    </row>
    <row r="8742" spans="2:6" x14ac:dyDescent="0.2">
      <c r="B8742" s="6" t="s">
        <v>49077</v>
      </c>
      <c r="C8742" s="6">
        <v>140</v>
      </c>
      <c r="D8742" s="6">
        <v>53</v>
      </c>
      <c r="E8742" s="6">
        <v>132</v>
      </c>
      <c r="F8742" s="6">
        <v>26</v>
      </c>
    </row>
    <row r="8743" spans="2:6" x14ac:dyDescent="0.2">
      <c r="B8743" s="6" t="s">
        <v>49078</v>
      </c>
      <c r="C8743" s="6">
        <v>174</v>
      </c>
      <c r="D8743" s="6">
        <v>97</v>
      </c>
      <c r="E8743" s="6">
        <v>156</v>
      </c>
      <c r="F8743" s="6">
        <v>84</v>
      </c>
    </row>
    <row r="8744" spans="2:6" x14ac:dyDescent="0.2">
      <c r="B8744" s="6" t="s">
        <v>49079</v>
      </c>
      <c r="C8744" s="6">
        <v>178</v>
      </c>
      <c r="D8744" s="6">
        <v>33</v>
      </c>
      <c r="E8744" s="6">
        <v>198</v>
      </c>
      <c r="F8744" s="6">
        <v>48</v>
      </c>
    </row>
    <row r="8745" spans="2:6" x14ac:dyDescent="0.2">
      <c r="B8745" s="6" t="s">
        <v>49080</v>
      </c>
      <c r="C8745" s="6">
        <v>140</v>
      </c>
      <c r="D8745" s="6">
        <v>43</v>
      </c>
      <c r="E8745" s="6">
        <v>153</v>
      </c>
      <c r="F8745" s="6">
        <v>90</v>
      </c>
    </row>
    <row r="8746" spans="2:6" x14ac:dyDescent="0.2">
      <c r="B8746" s="6" t="s">
        <v>49081</v>
      </c>
      <c r="C8746" s="6">
        <v>148</v>
      </c>
      <c r="D8746" s="6">
        <v>53</v>
      </c>
      <c r="E8746" s="6">
        <v>182</v>
      </c>
      <c r="F8746" s="6">
        <v>77</v>
      </c>
    </row>
    <row r="8747" spans="2:6" x14ac:dyDescent="0.2">
      <c r="B8747" s="6" t="s">
        <v>49082</v>
      </c>
      <c r="C8747" s="6">
        <v>91</v>
      </c>
      <c r="D8747" s="6">
        <v>47</v>
      </c>
      <c r="E8747" s="6">
        <v>94</v>
      </c>
      <c r="F8747" s="6">
        <v>70</v>
      </c>
    </row>
    <row r="8748" spans="2:6" x14ac:dyDescent="0.2">
      <c r="B8748" s="6" t="s">
        <v>49083</v>
      </c>
      <c r="C8748" s="6">
        <v>175</v>
      </c>
      <c r="D8748" s="6">
        <v>96</v>
      </c>
      <c r="E8748" s="6">
        <v>177</v>
      </c>
      <c r="F8748" s="6">
        <v>49</v>
      </c>
    </row>
    <row r="8749" spans="2:6" x14ac:dyDescent="0.2">
      <c r="B8749" s="6" t="s">
        <v>49084</v>
      </c>
      <c r="C8749" s="6">
        <v>147</v>
      </c>
      <c r="D8749" s="6">
        <v>102</v>
      </c>
      <c r="E8749" s="6">
        <v>176</v>
      </c>
      <c r="F8749" s="6">
        <v>92</v>
      </c>
    </row>
    <row r="8750" spans="2:6" x14ac:dyDescent="0.2">
      <c r="B8750" s="6" t="s">
        <v>49085</v>
      </c>
      <c r="C8750" s="6">
        <v>120</v>
      </c>
      <c r="D8750" s="6">
        <v>77</v>
      </c>
      <c r="E8750" s="6">
        <v>189</v>
      </c>
      <c r="F8750" s="6">
        <v>64</v>
      </c>
    </row>
    <row r="8751" spans="2:6" x14ac:dyDescent="0.2">
      <c r="B8751" s="6" t="s">
        <v>49086</v>
      </c>
      <c r="C8751" s="6">
        <v>153</v>
      </c>
      <c r="D8751" s="6">
        <v>68</v>
      </c>
      <c r="E8751" s="6">
        <v>171</v>
      </c>
      <c r="F8751" s="6">
        <v>28</v>
      </c>
    </row>
    <row r="8752" spans="2:6" x14ac:dyDescent="0.2">
      <c r="B8752" s="6" t="s">
        <v>49087</v>
      </c>
      <c r="C8752" s="6">
        <v>155</v>
      </c>
      <c r="D8752" s="6">
        <v>45</v>
      </c>
      <c r="E8752" s="6">
        <v>166</v>
      </c>
      <c r="F8752" s="6">
        <v>63</v>
      </c>
    </row>
    <row r="8753" spans="2:6" x14ac:dyDescent="0.2">
      <c r="B8753" s="6" t="s">
        <v>49088</v>
      </c>
      <c r="C8753" s="6">
        <v>138</v>
      </c>
      <c r="D8753" s="6">
        <v>40</v>
      </c>
      <c r="E8753" s="6">
        <v>191</v>
      </c>
      <c r="F8753" s="6">
        <v>58</v>
      </c>
    </row>
    <row r="8754" spans="2:6" x14ac:dyDescent="0.2">
      <c r="B8754" s="6" t="s">
        <v>49089</v>
      </c>
      <c r="C8754" s="6">
        <v>156</v>
      </c>
      <c r="D8754" s="6">
        <v>39</v>
      </c>
      <c r="E8754" s="6">
        <v>99</v>
      </c>
      <c r="F8754" s="6">
        <v>45</v>
      </c>
    </row>
    <row r="8755" spans="2:6" x14ac:dyDescent="0.2">
      <c r="B8755" s="6" t="s">
        <v>49090</v>
      </c>
      <c r="C8755" s="6">
        <v>122</v>
      </c>
      <c r="D8755" s="6">
        <v>58</v>
      </c>
      <c r="E8755" s="6">
        <v>159</v>
      </c>
      <c r="F8755" s="6">
        <v>81</v>
      </c>
    </row>
    <row r="8756" spans="2:6" x14ac:dyDescent="0.2">
      <c r="B8756" s="6" t="s">
        <v>49091</v>
      </c>
      <c r="C8756" s="6">
        <v>132</v>
      </c>
      <c r="D8756" s="6">
        <v>82</v>
      </c>
      <c r="E8756" s="6">
        <v>179</v>
      </c>
      <c r="F8756" s="6">
        <v>46</v>
      </c>
    </row>
    <row r="8757" spans="2:6" x14ac:dyDescent="0.2">
      <c r="B8757" s="6" t="s">
        <v>49092</v>
      </c>
      <c r="C8757" s="6">
        <v>138</v>
      </c>
      <c r="D8757" s="6">
        <v>106</v>
      </c>
      <c r="E8757" s="6">
        <v>157</v>
      </c>
      <c r="F8757" s="6">
        <v>59</v>
      </c>
    </row>
    <row r="8758" spans="2:6" x14ac:dyDescent="0.2">
      <c r="B8758" s="6" t="s">
        <v>49093</v>
      </c>
      <c r="C8758" s="6">
        <v>121</v>
      </c>
      <c r="D8758" s="6">
        <v>107</v>
      </c>
      <c r="E8758" s="6">
        <v>159</v>
      </c>
      <c r="F8758" s="6">
        <v>65</v>
      </c>
    </row>
    <row r="8759" spans="2:6" x14ac:dyDescent="0.2">
      <c r="B8759" s="6" t="s">
        <v>49094</v>
      </c>
      <c r="C8759" s="6">
        <v>162</v>
      </c>
      <c r="D8759" s="6">
        <v>78</v>
      </c>
      <c r="E8759" s="6">
        <v>186</v>
      </c>
      <c r="F8759" s="6">
        <v>88</v>
      </c>
    </row>
    <row r="8760" spans="2:6" x14ac:dyDescent="0.2">
      <c r="B8760" s="6" t="s">
        <v>49095</v>
      </c>
      <c r="C8760" s="6">
        <v>86</v>
      </c>
      <c r="D8760" s="6">
        <v>75</v>
      </c>
      <c r="E8760" s="6">
        <v>159</v>
      </c>
      <c r="F8760" s="6">
        <v>51</v>
      </c>
    </row>
    <row r="8761" spans="2:6" x14ac:dyDescent="0.2">
      <c r="B8761" s="6" t="s">
        <v>49096</v>
      </c>
      <c r="C8761" s="6">
        <v>173</v>
      </c>
      <c r="D8761" s="6">
        <v>74</v>
      </c>
      <c r="E8761" s="6">
        <v>173</v>
      </c>
      <c r="F8761" s="6">
        <v>80</v>
      </c>
    </row>
    <row r="8762" spans="2:6" x14ac:dyDescent="0.2">
      <c r="B8762" s="6" t="s">
        <v>49097</v>
      </c>
      <c r="C8762" s="6">
        <v>159</v>
      </c>
      <c r="D8762" s="6">
        <v>74</v>
      </c>
      <c r="E8762" s="6">
        <v>156</v>
      </c>
      <c r="F8762" s="6">
        <v>78</v>
      </c>
    </row>
    <row r="8763" spans="2:6" x14ac:dyDescent="0.2">
      <c r="B8763" s="6" t="s">
        <v>49098</v>
      </c>
      <c r="C8763" s="6">
        <v>144</v>
      </c>
      <c r="D8763" s="6">
        <v>74</v>
      </c>
      <c r="E8763" s="6">
        <v>162</v>
      </c>
      <c r="F8763" s="6">
        <v>74</v>
      </c>
    </row>
    <row r="8764" spans="2:6" x14ac:dyDescent="0.2">
      <c r="B8764" s="6" t="s">
        <v>49099</v>
      </c>
      <c r="C8764" s="6">
        <v>135</v>
      </c>
      <c r="D8764" s="6">
        <v>36</v>
      </c>
      <c r="E8764" s="6">
        <v>169</v>
      </c>
      <c r="F8764" s="6">
        <v>55</v>
      </c>
    </row>
    <row r="8765" spans="2:6" x14ac:dyDescent="0.2">
      <c r="B8765" s="6" t="s">
        <v>49100</v>
      </c>
      <c r="C8765" s="6">
        <v>143</v>
      </c>
      <c r="D8765" s="6">
        <v>92</v>
      </c>
      <c r="E8765" s="6">
        <v>173</v>
      </c>
      <c r="F8765" s="6">
        <v>104</v>
      </c>
    </row>
    <row r="8766" spans="2:6" x14ac:dyDescent="0.2">
      <c r="B8766" s="6" t="s">
        <v>49101</v>
      </c>
      <c r="C8766" s="6">
        <v>155</v>
      </c>
      <c r="D8766" s="6">
        <v>25</v>
      </c>
      <c r="E8766" s="6">
        <v>126</v>
      </c>
      <c r="F8766" s="6">
        <v>84</v>
      </c>
    </row>
    <row r="8767" spans="2:6" x14ac:dyDescent="0.2">
      <c r="B8767" s="6" t="s">
        <v>49102</v>
      </c>
      <c r="C8767" s="6">
        <v>143</v>
      </c>
      <c r="D8767" s="6">
        <v>61</v>
      </c>
      <c r="E8767" s="6">
        <v>160</v>
      </c>
      <c r="F8767" s="6">
        <v>19</v>
      </c>
    </row>
    <row r="8768" spans="2:6" x14ac:dyDescent="0.2">
      <c r="B8768" s="6" t="s">
        <v>49103</v>
      </c>
      <c r="C8768" s="6">
        <v>140</v>
      </c>
      <c r="D8768" s="6">
        <v>83</v>
      </c>
      <c r="E8768" s="6">
        <v>205</v>
      </c>
      <c r="F8768" s="6">
        <v>71</v>
      </c>
    </row>
    <row r="8769" spans="2:6" x14ac:dyDescent="0.2">
      <c r="B8769" s="6" t="s">
        <v>49104</v>
      </c>
      <c r="C8769" s="6">
        <v>134</v>
      </c>
      <c r="D8769" s="6">
        <v>58</v>
      </c>
      <c r="E8769" s="6">
        <v>128</v>
      </c>
      <c r="F8769" s="6">
        <v>102</v>
      </c>
    </row>
    <row r="8770" spans="2:6" x14ac:dyDescent="0.2">
      <c r="B8770" s="6" t="s">
        <v>49105</v>
      </c>
      <c r="C8770" s="6">
        <v>158</v>
      </c>
      <c r="D8770" s="6">
        <v>63</v>
      </c>
      <c r="E8770" s="6">
        <v>137</v>
      </c>
      <c r="F8770" s="6">
        <v>21</v>
      </c>
    </row>
    <row r="8771" spans="2:6" x14ac:dyDescent="0.2">
      <c r="B8771" s="6" t="s">
        <v>49106</v>
      </c>
      <c r="C8771" s="6">
        <v>138</v>
      </c>
      <c r="D8771" s="6">
        <v>20</v>
      </c>
      <c r="E8771" s="6">
        <v>87</v>
      </c>
      <c r="F8771" s="6">
        <v>104</v>
      </c>
    </row>
    <row r="8772" spans="2:6" x14ac:dyDescent="0.2">
      <c r="B8772" s="6" t="s">
        <v>49107</v>
      </c>
      <c r="C8772" s="6">
        <v>142</v>
      </c>
      <c r="D8772" s="6">
        <v>36</v>
      </c>
      <c r="E8772" s="6">
        <v>147</v>
      </c>
      <c r="F8772" s="6">
        <v>83</v>
      </c>
    </row>
    <row r="8773" spans="2:6" x14ac:dyDescent="0.2">
      <c r="B8773" s="6" t="s">
        <v>49108</v>
      </c>
      <c r="C8773" s="6">
        <v>125</v>
      </c>
      <c r="D8773" s="6">
        <v>65</v>
      </c>
      <c r="E8773" s="6">
        <v>203</v>
      </c>
      <c r="F8773" s="6">
        <v>59</v>
      </c>
    </row>
    <row r="8774" spans="2:6" x14ac:dyDescent="0.2">
      <c r="B8774" s="6" t="s">
        <v>49109</v>
      </c>
      <c r="C8774" s="6">
        <v>128</v>
      </c>
      <c r="D8774" s="6">
        <v>138</v>
      </c>
      <c r="E8774" s="6">
        <v>228</v>
      </c>
      <c r="F8774" s="6">
        <v>70</v>
      </c>
    </row>
    <row r="8775" spans="2:6" x14ac:dyDescent="0.2">
      <c r="B8775" s="6" t="s">
        <v>49110</v>
      </c>
      <c r="C8775" s="6">
        <v>144</v>
      </c>
      <c r="D8775" s="6">
        <v>85</v>
      </c>
      <c r="E8775" s="6">
        <v>167</v>
      </c>
      <c r="F8775" s="6">
        <v>9</v>
      </c>
    </row>
    <row r="8776" spans="2:6" x14ac:dyDescent="0.2">
      <c r="B8776" s="6" t="s">
        <v>49111</v>
      </c>
      <c r="C8776" s="6">
        <v>179</v>
      </c>
      <c r="D8776" s="6">
        <v>94</v>
      </c>
      <c r="E8776" s="6">
        <v>178</v>
      </c>
      <c r="F8776" s="6">
        <v>20</v>
      </c>
    </row>
    <row r="8777" spans="2:6" x14ac:dyDescent="0.2">
      <c r="B8777" s="6" t="s">
        <v>49112</v>
      </c>
      <c r="C8777" s="6">
        <v>186</v>
      </c>
      <c r="D8777" s="6">
        <v>93</v>
      </c>
      <c r="E8777" s="6">
        <v>194</v>
      </c>
      <c r="F8777" s="6">
        <v>89</v>
      </c>
    </row>
    <row r="8778" spans="2:6" x14ac:dyDescent="0.2">
      <c r="B8778" s="6" t="s">
        <v>49113</v>
      </c>
      <c r="C8778" s="6">
        <v>115</v>
      </c>
      <c r="D8778" s="6">
        <v>152</v>
      </c>
      <c r="E8778" s="6">
        <v>294</v>
      </c>
      <c r="F8778" s="6">
        <v>25</v>
      </c>
    </row>
    <row r="8779" spans="2:6" x14ac:dyDescent="0.2">
      <c r="B8779" s="6" t="s">
        <v>49114</v>
      </c>
      <c r="C8779" s="6">
        <v>115</v>
      </c>
      <c r="D8779" s="6">
        <v>98</v>
      </c>
      <c r="E8779" s="6">
        <v>150</v>
      </c>
      <c r="F8779" s="6">
        <v>81</v>
      </c>
    </row>
    <row r="8780" spans="2:6" x14ac:dyDescent="0.2">
      <c r="B8780" s="6" t="s">
        <v>49115</v>
      </c>
      <c r="C8780" s="6">
        <v>142</v>
      </c>
      <c r="D8780" s="6">
        <v>62</v>
      </c>
      <c r="E8780" s="6">
        <v>139</v>
      </c>
      <c r="F8780" s="6">
        <v>86</v>
      </c>
    </row>
    <row r="8781" spans="2:6" x14ac:dyDescent="0.2">
      <c r="B8781" s="6" t="s">
        <v>49116</v>
      </c>
      <c r="C8781" s="6">
        <v>155</v>
      </c>
      <c r="D8781" s="6">
        <v>91</v>
      </c>
      <c r="E8781" s="6">
        <v>188</v>
      </c>
      <c r="F8781" s="6">
        <v>105</v>
      </c>
    </row>
    <row r="8782" spans="2:6" x14ac:dyDescent="0.2">
      <c r="B8782" s="6" t="s">
        <v>49117</v>
      </c>
      <c r="C8782" s="6">
        <v>119</v>
      </c>
      <c r="D8782" s="6">
        <v>63</v>
      </c>
      <c r="E8782" s="6">
        <v>121</v>
      </c>
      <c r="F8782" s="6">
        <v>57</v>
      </c>
    </row>
    <row r="8783" spans="2:6" x14ac:dyDescent="0.2">
      <c r="B8783" s="6" t="s">
        <v>49118</v>
      </c>
      <c r="C8783" s="6">
        <v>139</v>
      </c>
      <c r="D8783" s="6">
        <v>51</v>
      </c>
      <c r="E8783" s="6">
        <v>91</v>
      </c>
      <c r="F8783" s="6">
        <v>86</v>
      </c>
    </row>
    <row r="8784" spans="2:6" x14ac:dyDescent="0.2">
      <c r="B8784" s="6" t="s">
        <v>49119</v>
      </c>
      <c r="C8784" s="6">
        <v>146</v>
      </c>
      <c r="D8784" s="6">
        <v>46</v>
      </c>
      <c r="E8784" s="6">
        <v>143</v>
      </c>
      <c r="F8784" s="6">
        <v>48</v>
      </c>
    </row>
    <row r="8785" spans="2:6" x14ac:dyDescent="0.2">
      <c r="B8785" s="6" t="s">
        <v>49120</v>
      </c>
      <c r="C8785" s="6">
        <v>134</v>
      </c>
      <c r="D8785" s="6">
        <v>33</v>
      </c>
      <c r="E8785" s="6">
        <v>138</v>
      </c>
      <c r="F8785" s="6">
        <v>64</v>
      </c>
    </row>
    <row r="8786" spans="2:6" x14ac:dyDescent="0.2">
      <c r="B8786" s="6" t="s">
        <v>49121</v>
      </c>
      <c r="C8786" s="6">
        <v>125</v>
      </c>
      <c r="D8786" s="6">
        <v>100</v>
      </c>
      <c r="E8786" s="6">
        <v>195</v>
      </c>
      <c r="F8786" s="6">
        <v>60</v>
      </c>
    </row>
    <row r="8787" spans="2:6" x14ac:dyDescent="0.2">
      <c r="B8787" s="6" t="s">
        <v>49122</v>
      </c>
      <c r="C8787" s="6">
        <v>118</v>
      </c>
      <c r="D8787" s="6">
        <v>117</v>
      </c>
      <c r="E8787" s="6">
        <v>218</v>
      </c>
      <c r="F8787" s="6">
        <v>52</v>
      </c>
    </row>
    <row r="8788" spans="2:6" x14ac:dyDescent="0.2">
      <c r="B8788" s="6" t="s">
        <v>49123</v>
      </c>
      <c r="C8788" s="6">
        <v>157</v>
      </c>
      <c r="D8788" s="6">
        <v>107</v>
      </c>
      <c r="E8788" s="6">
        <v>163</v>
      </c>
      <c r="F8788" s="6">
        <v>79</v>
      </c>
    </row>
    <row r="8789" spans="2:6" x14ac:dyDescent="0.2">
      <c r="B8789" s="6" t="s">
        <v>49124</v>
      </c>
      <c r="C8789" s="6">
        <v>139</v>
      </c>
      <c r="D8789" s="6">
        <v>142</v>
      </c>
      <c r="E8789" s="6">
        <v>181</v>
      </c>
      <c r="F8789" s="6">
        <v>81</v>
      </c>
    </row>
    <row r="8790" spans="2:6" x14ac:dyDescent="0.2">
      <c r="B8790" s="6" t="s">
        <v>49125</v>
      </c>
      <c r="C8790" s="6">
        <v>154</v>
      </c>
      <c r="D8790" s="6">
        <v>139</v>
      </c>
      <c r="E8790" s="6">
        <v>199</v>
      </c>
      <c r="F8790" s="6">
        <v>72</v>
      </c>
    </row>
    <row r="8791" spans="2:6" x14ac:dyDescent="0.2">
      <c r="B8791" s="6" t="s">
        <v>49126</v>
      </c>
      <c r="C8791" s="6">
        <v>131</v>
      </c>
      <c r="D8791" s="6">
        <v>26</v>
      </c>
      <c r="E8791" s="6">
        <v>168</v>
      </c>
      <c r="F8791" s="6">
        <v>86</v>
      </c>
    </row>
    <row r="8792" spans="2:6" x14ac:dyDescent="0.2">
      <c r="B8792" s="6" t="s">
        <v>49127</v>
      </c>
      <c r="C8792" s="6">
        <v>187</v>
      </c>
      <c r="D8792" s="6">
        <v>7</v>
      </c>
      <c r="E8792" s="6">
        <v>77</v>
      </c>
      <c r="F8792" s="6">
        <v>47</v>
      </c>
    </row>
    <row r="8793" spans="2:6" x14ac:dyDescent="0.2">
      <c r="B8793" s="6" t="s">
        <v>49128</v>
      </c>
      <c r="C8793" s="6">
        <v>112</v>
      </c>
      <c r="D8793" s="6">
        <v>12</v>
      </c>
      <c r="E8793" s="6">
        <v>236</v>
      </c>
      <c r="F8793" s="6">
        <v>43</v>
      </c>
    </row>
    <row r="8794" spans="2:6" x14ac:dyDescent="0.2">
      <c r="B8794" s="6" t="s">
        <v>49129</v>
      </c>
      <c r="C8794" s="6">
        <v>217</v>
      </c>
      <c r="D8794" s="6">
        <v>65</v>
      </c>
      <c r="E8794" s="6">
        <v>138</v>
      </c>
      <c r="F8794" s="6">
        <v>76</v>
      </c>
    </row>
    <row r="8795" spans="2:6" x14ac:dyDescent="0.2">
      <c r="B8795" s="6" t="s">
        <v>49130</v>
      </c>
      <c r="C8795" s="6">
        <v>137</v>
      </c>
      <c r="D8795" s="6">
        <v>55</v>
      </c>
      <c r="E8795" s="6">
        <v>165</v>
      </c>
      <c r="F8795" s="6">
        <v>92</v>
      </c>
    </row>
    <row r="8796" spans="2:6" x14ac:dyDescent="0.2">
      <c r="B8796" s="6" t="s">
        <v>49131</v>
      </c>
      <c r="C8796" s="6">
        <v>148</v>
      </c>
      <c r="D8796" s="6">
        <v>46</v>
      </c>
      <c r="E8796" s="6">
        <v>167</v>
      </c>
      <c r="F8796" s="6">
        <v>83</v>
      </c>
    </row>
    <row r="8797" spans="2:6" x14ac:dyDescent="0.2">
      <c r="B8797" s="6" t="s">
        <v>49132</v>
      </c>
      <c r="C8797" s="6">
        <v>192</v>
      </c>
      <c r="D8797" s="6">
        <v>92</v>
      </c>
      <c r="E8797" s="6">
        <v>132</v>
      </c>
      <c r="F8797" s="6">
        <v>116</v>
      </c>
    </row>
    <row r="8798" spans="2:6" x14ac:dyDescent="0.2">
      <c r="B8798" s="6" t="s">
        <v>49133</v>
      </c>
      <c r="C8798" s="6">
        <v>175</v>
      </c>
      <c r="D8798" s="6">
        <v>64</v>
      </c>
      <c r="E8798" s="6">
        <v>184</v>
      </c>
      <c r="F8798" s="6">
        <v>80</v>
      </c>
    </row>
    <row r="8799" spans="2:6" x14ac:dyDescent="0.2">
      <c r="B8799" s="6" t="s">
        <v>49134</v>
      </c>
      <c r="C8799" s="6">
        <v>127</v>
      </c>
      <c r="D8799" s="6">
        <v>72</v>
      </c>
      <c r="E8799" s="6">
        <v>159</v>
      </c>
      <c r="F8799" s="6">
        <v>96</v>
      </c>
    </row>
    <row r="8800" spans="2:6" x14ac:dyDescent="0.2">
      <c r="B8800" s="6" t="s">
        <v>49135</v>
      </c>
      <c r="C8800" s="6">
        <v>49</v>
      </c>
      <c r="D8800" s="6">
        <v>35</v>
      </c>
      <c r="E8800" s="6">
        <v>149</v>
      </c>
      <c r="F8800" s="6">
        <v>25</v>
      </c>
    </row>
    <row r="8801" spans="2:6" x14ac:dyDescent="0.2">
      <c r="B8801" s="6" t="s">
        <v>49136</v>
      </c>
      <c r="C8801" s="6">
        <v>161</v>
      </c>
      <c r="D8801" s="6">
        <v>58</v>
      </c>
      <c r="E8801" s="6">
        <v>126</v>
      </c>
      <c r="F8801" s="6">
        <v>55</v>
      </c>
    </row>
    <row r="8802" spans="2:6" x14ac:dyDescent="0.2">
      <c r="B8802" s="6" t="s">
        <v>49137</v>
      </c>
      <c r="C8802" s="6">
        <v>189</v>
      </c>
      <c r="D8802" s="6">
        <v>91</v>
      </c>
      <c r="E8802" s="6">
        <v>190</v>
      </c>
      <c r="F8802" s="6">
        <v>71</v>
      </c>
    </row>
    <row r="8803" spans="2:6" x14ac:dyDescent="0.2">
      <c r="B8803" s="6" t="s">
        <v>49138</v>
      </c>
      <c r="C8803" s="6">
        <v>128</v>
      </c>
      <c r="D8803" s="6">
        <v>80</v>
      </c>
      <c r="E8803" s="6">
        <v>188</v>
      </c>
      <c r="F8803" s="6">
        <v>57</v>
      </c>
    </row>
    <row r="8804" spans="2:6" x14ac:dyDescent="0.2">
      <c r="B8804" s="6" t="s">
        <v>49139</v>
      </c>
      <c r="C8804" s="6">
        <v>131</v>
      </c>
      <c r="D8804" s="6">
        <v>149</v>
      </c>
      <c r="E8804" s="6">
        <v>172</v>
      </c>
      <c r="F8804" s="6">
        <v>153</v>
      </c>
    </row>
    <row r="8805" spans="2:6" x14ac:dyDescent="0.2">
      <c r="B8805" s="6" t="s">
        <v>49140</v>
      </c>
      <c r="C8805" s="6">
        <v>193</v>
      </c>
      <c r="D8805" s="6">
        <v>126</v>
      </c>
      <c r="E8805" s="6">
        <v>137</v>
      </c>
      <c r="F8805" s="6">
        <v>174</v>
      </c>
    </row>
    <row r="8806" spans="2:6" x14ac:dyDescent="0.2">
      <c r="B8806" s="6" t="s">
        <v>49141</v>
      </c>
      <c r="C8806" s="6">
        <v>164</v>
      </c>
      <c r="D8806" s="6">
        <v>174</v>
      </c>
      <c r="E8806" s="6">
        <v>204</v>
      </c>
      <c r="F8806" s="6">
        <v>170</v>
      </c>
    </row>
    <row r="8807" spans="2:6" x14ac:dyDescent="0.2">
      <c r="B8807" s="6" t="s">
        <v>49142</v>
      </c>
      <c r="C8807" s="6">
        <v>165</v>
      </c>
      <c r="D8807" s="6">
        <v>148</v>
      </c>
      <c r="E8807" s="6">
        <v>174</v>
      </c>
      <c r="F8807" s="6">
        <v>151</v>
      </c>
    </row>
    <row r="8808" spans="2:6" x14ac:dyDescent="0.2">
      <c r="B8808" s="6" t="s">
        <v>49143</v>
      </c>
      <c r="C8808" s="6">
        <v>178</v>
      </c>
      <c r="D8808" s="6">
        <v>147</v>
      </c>
      <c r="E8808" s="6">
        <v>170</v>
      </c>
      <c r="F8808" s="6">
        <v>143</v>
      </c>
    </row>
    <row r="8809" spans="2:6" x14ac:dyDescent="0.2">
      <c r="B8809" s="6" t="s">
        <v>49144</v>
      </c>
      <c r="C8809" s="6">
        <v>129</v>
      </c>
      <c r="D8809" s="6">
        <v>144</v>
      </c>
      <c r="E8809" s="6">
        <v>175</v>
      </c>
      <c r="F8809" s="6">
        <v>146</v>
      </c>
    </row>
    <row r="8810" spans="2:6" x14ac:dyDescent="0.2">
      <c r="B8810" s="6" t="s">
        <v>49145</v>
      </c>
      <c r="C8810" s="6">
        <v>137</v>
      </c>
      <c r="D8810" s="6">
        <v>174</v>
      </c>
      <c r="E8810" s="6">
        <v>160</v>
      </c>
      <c r="F8810" s="6">
        <v>99</v>
      </c>
    </row>
    <row r="8811" spans="2:6" x14ac:dyDescent="0.2">
      <c r="B8811" s="6" t="s">
        <v>49146</v>
      </c>
      <c r="C8811" s="6">
        <v>130</v>
      </c>
      <c r="D8811" s="6">
        <v>158</v>
      </c>
      <c r="E8811" s="6">
        <v>176</v>
      </c>
      <c r="F8811" s="6">
        <v>139</v>
      </c>
    </row>
    <row r="8812" spans="2:6" x14ac:dyDescent="0.2">
      <c r="B8812" s="6" t="s">
        <v>49147</v>
      </c>
      <c r="C8812" s="6">
        <v>153</v>
      </c>
      <c r="D8812" s="6">
        <v>130</v>
      </c>
      <c r="E8812" s="6">
        <v>180</v>
      </c>
      <c r="F8812" s="6">
        <v>148</v>
      </c>
    </row>
    <row r="8813" spans="2:6" x14ac:dyDescent="0.2">
      <c r="B8813" s="6" t="s">
        <v>49148</v>
      </c>
      <c r="C8813" s="6">
        <v>169</v>
      </c>
      <c r="D8813" s="6">
        <v>100</v>
      </c>
      <c r="E8813" s="6">
        <v>160</v>
      </c>
      <c r="F8813" s="6">
        <v>144</v>
      </c>
    </row>
    <row r="8814" spans="2:6" x14ac:dyDescent="0.2">
      <c r="B8814" s="6" t="s">
        <v>49149</v>
      </c>
      <c r="C8814" s="6">
        <v>169</v>
      </c>
      <c r="D8814" s="6">
        <v>169</v>
      </c>
      <c r="E8814" s="6">
        <v>255</v>
      </c>
      <c r="F8814" s="6">
        <v>155</v>
      </c>
    </row>
    <row r="8815" spans="2:6" x14ac:dyDescent="0.2">
      <c r="B8815" s="6" t="s">
        <v>49150</v>
      </c>
      <c r="C8815" s="6">
        <v>201</v>
      </c>
      <c r="D8815" s="6">
        <v>121</v>
      </c>
      <c r="E8815" s="6">
        <v>174</v>
      </c>
      <c r="F8815" s="6">
        <v>173</v>
      </c>
    </row>
    <row r="8816" spans="2:6" x14ac:dyDescent="0.2">
      <c r="B8816" s="6" t="s">
        <v>49151</v>
      </c>
      <c r="C8816" s="6">
        <v>165</v>
      </c>
      <c r="D8816" s="6">
        <v>121</v>
      </c>
      <c r="E8816" s="6">
        <v>159</v>
      </c>
      <c r="F8816" s="6">
        <v>133</v>
      </c>
    </row>
    <row r="8817" spans="2:6" x14ac:dyDescent="0.2">
      <c r="B8817" s="6" t="s">
        <v>49152</v>
      </c>
      <c r="C8817" s="6">
        <v>169</v>
      </c>
      <c r="D8817" s="6">
        <v>158</v>
      </c>
      <c r="E8817" s="6">
        <v>241</v>
      </c>
      <c r="F8817" s="6">
        <v>122</v>
      </c>
    </row>
    <row r="8818" spans="2:6" x14ac:dyDescent="0.2">
      <c r="B8818" s="6" t="s">
        <v>49153</v>
      </c>
      <c r="C8818" s="6">
        <v>146</v>
      </c>
      <c r="D8818" s="6">
        <v>135</v>
      </c>
      <c r="E8818" s="6">
        <v>120</v>
      </c>
      <c r="F8818" s="6">
        <v>136</v>
      </c>
    </row>
    <row r="8819" spans="2:6" x14ac:dyDescent="0.2">
      <c r="B8819" s="6" t="s">
        <v>49154</v>
      </c>
      <c r="C8819" s="6">
        <v>167</v>
      </c>
      <c r="D8819" s="6">
        <v>129</v>
      </c>
      <c r="E8819" s="6">
        <v>142</v>
      </c>
      <c r="F8819" s="6">
        <v>171</v>
      </c>
    </row>
    <row r="8820" spans="2:6" x14ac:dyDescent="0.2">
      <c r="B8820" s="6" t="s">
        <v>49155</v>
      </c>
      <c r="C8820" s="6">
        <v>156</v>
      </c>
      <c r="D8820" s="6">
        <v>140</v>
      </c>
      <c r="E8820" s="6">
        <v>162</v>
      </c>
      <c r="F8820" s="6">
        <v>120</v>
      </c>
    </row>
    <row r="8821" spans="2:6" x14ac:dyDescent="0.2">
      <c r="B8821" s="6" t="s">
        <v>49156</v>
      </c>
      <c r="C8821" s="6">
        <v>103</v>
      </c>
      <c r="D8821" s="6">
        <v>133</v>
      </c>
      <c r="E8821" s="6">
        <v>136</v>
      </c>
      <c r="F8821" s="6">
        <v>112</v>
      </c>
    </row>
    <row r="8822" spans="2:6" x14ac:dyDescent="0.2">
      <c r="B8822" s="6" t="s">
        <v>49157</v>
      </c>
      <c r="C8822" s="6">
        <v>125</v>
      </c>
      <c r="D8822" s="6">
        <v>215</v>
      </c>
      <c r="E8822" s="6">
        <v>191</v>
      </c>
      <c r="F8822" s="6">
        <v>84</v>
      </c>
    </row>
    <row r="8823" spans="2:6" x14ac:dyDescent="0.2">
      <c r="B8823" s="6" t="s">
        <v>49158</v>
      </c>
      <c r="C8823" s="6">
        <v>160</v>
      </c>
      <c r="D8823" s="6">
        <v>186</v>
      </c>
      <c r="E8823" s="6">
        <v>215</v>
      </c>
      <c r="F8823" s="6">
        <v>148</v>
      </c>
    </row>
    <row r="8824" spans="2:6" x14ac:dyDescent="0.2">
      <c r="B8824" s="6" t="s">
        <v>49159</v>
      </c>
      <c r="C8824" s="6">
        <v>156</v>
      </c>
      <c r="D8824" s="6">
        <v>166</v>
      </c>
      <c r="E8824" s="6">
        <v>194</v>
      </c>
      <c r="F8824" s="6">
        <v>121</v>
      </c>
    </row>
    <row r="8825" spans="2:6" x14ac:dyDescent="0.2">
      <c r="B8825" s="6" t="s">
        <v>49160</v>
      </c>
      <c r="C8825" s="6">
        <v>143</v>
      </c>
      <c r="D8825" s="6">
        <v>176</v>
      </c>
      <c r="E8825" s="6">
        <v>190</v>
      </c>
      <c r="F8825" s="6">
        <v>147</v>
      </c>
    </row>
    <row r="8826" spans="2:6" x14ac:dyDescent="0.2">
      <c r="B8826" s="6" t="s">
        <v>49161</v>
      </c>
      <c r="C8826" s="6">
        <v>123</v>
      </c>
      <c r="D8826" s="6">
        <v>145</v>
      </c>
      <c r="E8826" s="6">
        <v>136</v>
      </c>
      <c r="F8826" s="6">
        <v>112</v>
      </c>
    </row>
    <row r="8827" spans="2:6" x14ac:dyDescent="0.2">
      <c r="B8827" s="6" t="s">
        <v>49162</v>
      </c>
      <c r="C8827" s="6">
        <v>156</v>
      </c>
      <c r="D8827" s="6">
        <v>129</v>
      </c>
      <c r="E8827" s="6">
        <v>186</v>
      </c>
      <c r="F8827" s="6">
        <v>144</v>
      </c>
    </row>
    <row r="8828" spans="2:6" x14ac:dyDescent="0.2">
      <c r="B8828" s="6" t="s">
        <v>49163</v>
      </c>
      <c r="C8828" s="6">
        <v>179</v>
      </c>
      <c r="D8828" s="6">
        <v>191</v>
      </c>
      <c r="E8828" s="6">
        <v>242</v>
      </c>
      <c r="F8828" s="6">
        <v>144</v>
      </c>
    </row>
    <row r="8829" spans="2:6" x14ac:dyDescent="0.2">
      <c r="B8829" s="6" t="s">
        <v>49164</v>
      </c>
      <c r="C8829" s="6">
        <v>112</v>
      </c>
      <c r="D8829" s="6">
        <v>190</v>
      </c>
      <c r="E8829" s="6">
        <v>186</v>
      </c>
      <c r="F8829" s="6">
        <v>113</v>
      </c>
    </row>
    <row r="8830" spans="2:6" x14ac:dyDescent="0.2">
      <c r="B8830" s="6" t="s">
        <v>49165</v>
      </c>
      <c r="C8830" s="6">
        <v>149</v>
      </c>
      <c r="D8830" s="6">
        <v>108</v>
      </c>
      <c r="E8830" s="6">
        <v>130</v>
      </c>
      <c r="F8830" s="6">
        <v>110</v>
      </c>
    </row>
    <row r="8831" spans="2:6" x14ac:dyDescent="0.2">
      <c r="B8831" s="6" t="s">
        <v>49166</v>
      </c>
      <c r="C8831" s="6">
        <v>158</v>
      </c>
      <c r="D8831" s="6">
        <v>162</v>
      </c>
      <c r="E8831" s="6">
        <v>227</v>
      </c>
      <c r="F8831" s="6">
        <v>157</v>
      </c>
    </row>
    <row r="8832" spans="2:6" x14ac:dyDescent="0.2">
      <c r="B8832" s="6" t="s">
        <v>49167</v>
      </c>
      <c r="C8832" s="6">
        <v>176</v>
      </c>
      <c r="D8832" s="6">
        <v>162</v>
      </c>
      <c r="E8832" s="6">
        <v>193</v>
      </c>
      <c r="F8832" s="6">
        <v>165</v>
      </c>
    </row>
    <row r="8833" spans="2:6" x14ac:dyDescent="0.2">
      <c r="B8833" s="6" t="s">
        <v>49168</v>
      </c>
      <c r="C8833" s="6">
        <v>87</v>
      </c>
      <c r="D8833" s="6">
        <v>156</v>
      </c>
      <c r="E8833" s="6">
        <v>170</v>
      </c>
      <c r="F8833" s="6">
        <v>88</v>
      </c>
    </row>
    <row r="8834" spans="2:6" x14ac:dyDescent="0.2">
      <c r="B8834" s="6" t="s">
        <v>49169</v>
      </c>
      <c r="C8834" s="6">
        <v>162</v>
      </c>
      <c r="D8834" s="6">
        <v>151</v>
      </c>
      <c r="E8834" s="6">
        <v>170</v>
      </c>
      <c r="F8834" s="6">
        <v>157</v>
      </c>
    </row>
    <row r="8835" spans="2:6" x14ac:dyDescent="0.2">
      <c r="B8835" s="6" t="s">
        <v>49170</v>
      </c>
      <c r="C8835" s="6">
        <v>134</v>
      </c>
      <c r="D8835" s="6">
        <v>150</v>
      </c>
      <c r="E8835" s="6">
        <v>180</v>
      </c>
      <c r="F8835" s="6">
        <v>167</v>
      </c>
    </row>
    <row r="8836" spans="2:6" x14ac:dyDescent="0.2">
      <c r="B8836" s="6" t="s">
        <v>49171</v>
      </c>
      <c r="C8836" s="6">
        <v>152</v>
      </c>
      <c r="D8836" s="6">
        <v>133</v>
      </c>
      <c r="E8836" s="6">
        <v>185</v>
      </c>
      <c r="F8836" s="6">
        <v>146</v>
      </c>
    </row>
    <row r="8837" spans="2:6" x14ac:dyDescent="0.2">
      <c r="B8837" s="6" t="s">
        <v>49172</v>
      </c>
      <c r="C8837" s="6">
        <v>141</v>
      </c>
      <c r="D8837" s="6">
        <v>122</v>
      </c>
      <c r="E8837" s="6">
        <v>196</v>
      </c>
      <c r="F8837" s="6">
        <v>143</v>
      </c>
    </row>
    <row r="8838" spans="2:6" x14ac:dyDescent="0.2">
      <c r="B8838" s="6" t="s">
        <v>49173</v>
      </c>
      <c r="C8838" s="6">
        <v>92</v>
      </c>
      <c r="D8838" s="6">
        <v>193</v>
      </c>
      <c r="E8838" s="6">
        <v>232</v>
      </c>
      <c r="F8838" s="6">
        <v>91</v>
      </c>
    </row>
    <row r="8839" spans="2:6" x14ac:dyDescent="0.2">
      <c r="B8839" s="6" t="s">
        <v>49174</v>
      </c>
      <c r="C8839" s="6">
        <v>140</v>
      </c>
      <c r="D8839" s="6">
        <v>162</v>
      </c>
      <c r="E8839" s="6">
        <v>155</v>
      </c>
      <c r="F8839" s="6">
        <v>137</v>
      </c>
    </row>
    <row r="8840" spans="2:6" x14ac:dyDescent="0.2">
      <c r="B8840" s="6" t="s">
        <v>49175</v>
      </c>
      <c r="C8840" s="6">
        <v>128</v>
      </c>
      <c r="D8840" s="6">
        <v>140</v>
      </c>
      <c r="E8840" s="6">
        <v>157</v>
      </c>
      <c r="F8840" s="6">
        <v>131</v>
      </c>
    </row>
    <row r="8841" spans="2:6" x14ac:dyDescent="0.2">
      <c r="B8841" s="6" t="s">
        <v>49176</v>
      </c>
      <c r="C8841" s="6">
        <v>164</v>
      </c>
      <c r="D8841" s="6">
        <v>150</v>
      </c>
      <c r="E8841" s="6">
        <v>177</v>
      </c>
      <c r="F8841" s="6">
        <v>129</v>
      </c>
    </row>
    <row r="8842" spans="2:6" x14ac:dyDescent="0.2">
      <c r="B8842" s="6" t="s">
        <v>49177</v>
      </c>
      <c r="C8842" s="6">
        <v>176</v>
      </c>
      <c r="D8842" s="6">
        <v>119</v>
      </c>
      <c r="E8842" s="6">
        <v>124</v>
      </c>
      <c r="F8842" s="6">
        <v>126</v>
      </c>
    </row>
    <row r="8843" spans="2:6" x14ac:dyDescent="0.2">
      <c r="B8843" s="6" t="s">
        <v>49178</v>
      </c>
      <c r="C8843" s="6">
        <v>177</v>
      </c>
      <c r="D8843" s="6">
        <v>154</v>
      </c>
      <c r="E8843" s="6">
        <v>201</v>
      </c>
      <c r="F8843" s="6">
        <v>166</v>
      </c>
    </row>
    <row r="8844" spans="2:6" x14ac:dyDescent="0.2">
      <c r="B8844" s="6" t="s">
        <v>49179</v>
      </c>
      <c r="C8844" s="6">
        <v>179</v>
      </c>
      <c r="D8844" s="6">
        <v>190</v>
      </c>
      <c r="E8844" s="6">
        <v>184</v>
      </c>
      <c r="F8844" s="6">
        <v>148</v>
      </c>
    </row>
    <row r="8845" spans="2:6" x14ac:dyDescent="0.2">
      <c r="B8845" s="6" t="s">
        <v>49180</v>
      </c>
      <c r="C8845" s="6">
        <v>168</v>
      </c>
      <c r="D8845" s="6">
        <v>114</v>
      </c>
      <c r="E8845" s="6">
        <v>135</v>
      </c>
      <c r="F8845" s="6">
        <v>158</v>
      </c>
    </row>
    <row r="8846" spans="2:6" x14ac:dyDescent="0.2">
      <c r="B8846" s="6" t="s">
        <v>49181</v>
      </c>
      <c r="C8846" s="6">
        <v>164</v>
      </c>
      <c r="D8846" s="6">
        <v>174</v>
      </c>
      <c r="E8846" s="6">
        <v>212</v>
      </c>
      <c r="F8846" s="6">
        <v>129</v>
      </c>
    </row>
    <row r="8847" spans="2:6" x14ac:dyDescent="0.2">
      <c r="B8847" s="6" t="s">
        <v>49182</v>
      </c>
      <c r="C8847" s="6">
        <v>109</v>
      </c>
      <c r="D8847" s="6">
        <v>94</v>
      </c>
      <c r="E8847" s="6">
        <v>102</v>
      </c>
      <c r="F8847" s="6">
        <v>122</v>
      </c>
    </row>
    <row r="8848" spans="2:6" x14ac:dyDescent="0.2">
      <c r="B8848" s="6" t="s">
        <v>49183</v>
      </c>
      <c r="C8848" s="6">
        <v>167</v>
      </c>
      <c r="D8848" s="6">
        <v>169</v>
      </c>
      <c r="E8848" s="6">
        <v>191</v>
      </c>
      <c r="F8848" s="6">
        <v>133</v>
      </c>
    </row>
    <row r="8849" spans="2:6" x14ac:dyDescent="0.2">
      <c r="B8849" s="6" t="s">
        <v>49184</v>
      </c>
      <c r="C8849" s="6">
        <v>145</v>
      </c>
      <c r="D8849" s="6">
        <v>164</v>
      </c>
      <c r="E8849" s="6">
        <v>218</v>
      </c>
      <c r="F8849" s="6">
        <v>108</v>
      </c>
    </row>
    <row r="8850" spans="2:6" x14ac:dyDescent="0.2">
      <c r="B8850" s="6" t="s">
        <v>49185</v>
      </c>
      <c r="C8850" s="6">
        <v>139</v>
      </c>
      <c r="D8850" s="6">
        <v>129</v>
      </c>
      <c r="E8850" s="6">
        <v>161</v>
      </c>
      <c r="F8850" s="6">
        <v>119</v>
      </c>
    </row>
    <row r="8851" spans="2:6" x14ac:dyDescent="0.2">
      <c r="B8851" s="6" t="s">
        <v>49186</v>
      </c>
      <c r="C8851" s="6">
        <v>134</v>
      </c>
      <c r="D8851" s="6">
        <v>152</v>
      </c>
      <c r="E8851" s="6">
        <v>166</v>
      </c>
      <c r="F8851" s="6">
        <v>120</v>
      </c>
    </row>
    <row r="8852" spans="2:6" x14ac:dyDescent="0.2">
      <c r="B8852" s="6" t="s">
        <v>49187</v>
      </c>
      <c r="C8852" s="6">
        <v>145</v>
      </c>
      <c r="D8852" s="6">
        <v>140</v>
      </c>
      <c r="E8852" s="6">
        <v>164</v>
      </c>
      <c r="F8852" s="6">
        <v>154</v>
      </c>
    </row>
    <row r="8853" spans="2:6" x14ac:dyDescent="0.2">
      <c r="B8853" s="6" t="s">
        <v>49188</v>
      </c>
      <c r="C8853" s="6">
        <v>152</v>
      </c>
      <c r="D8853" s="6">
        <v>134</v>
      </c>
      <c r="E8853" s="6">
        <v>185</v>
      </c>
      <c r="F8853" s="6">
        <v>134</v>
      </c>
    </row>
    <row r="8854" spans="2:6" x14ac:dyDescent="0.2">
      <c r="B8854" s="6" t="s">
        <v>49189</v>
      </c>
      <c r="C8854" s="6">
        <v>155</v>
      </c>
      <c r="D8854" s="6">
        <v>102</v>
      </c>
      <c r="E8854" s="6">
        <v>127</v>
      </c>
      <c r="F8854" s="6">
        <v>136</v>
      </c>
    </row>
    <row r="8855" spans="2:6" x14ac:dyDescent="0.2">
      <c r="B8855" s="6" t="s">
        <v>49190</v>
      </c>
      <c r="C8855" s="6">
        <v>122</v>
      </c>
      <c r="D8855" s="6">
        <v>134</v>
      </c>
      <c r="E8855" s="6">
        <v>138</v>
      </c>
      <c r="F8855" s="6">
        <v>107</v>
      </c>
    </row>
    <row r="8856" spans="2:6" x14ac:dyDescent="0.2">
      <c r="B8856" s="6" t="s">
        <v>49191</v>
      </c>
      <c r="C8856" s="6">
        <v>124</v>
      </c>
      <c r="D8856" s="6">
        <v>165</v>
      </c>
      <c r="E8856" s="6">
        <v>194</v>
      </c>
      <c r="F8856" s="6">
        <v>133</v>
      </c>
    </row>
    <row r="8857" spans="2:6" x14ac:dyDescent="0.2">
      <c r="B8857" s="6" t="s">
        <v>49192</v>
      </c>
      <c r="C8857" s="6">
        <v>146</v>
      </c>
      <c r="D8857" s="6">
        <v>170</v>
      </c>
      <c r="E8857" s="6">
        <v>150</v>
      </c>
      <c r="F8857" s="6">
        <v>119</v>
      </c>
    </row>
    <row r="8858" spans="2:6" x14ac:dyDescent="0.2">
      <c r="B8858" s="6" t="s">
        <v>49193</v>
      </c>
      <c r="C8858" s="6">
        <v>94</v>
      </c>
      <c r="D8858" s="6">
        <v>126</v>
      </c>
      <c r="E8858" s="6">
        <v>145</v>
      </c>
      <c r="F8858" s="6">
        <v>98</v>
      </c>
    </row>
    <row r="8859" spans="2:6" x14ac:dyDescent="0.2">
      <c r="B8859" s="6" t="s">
        <v>49194</v>
      </c>
      <c r="C8859" s="6">
        <v>160</v>
      </c>
      <c r="D8859" s="6">
        <v>127</v>
      </c>
      <c r="E8859" s="6">
        <v>199</v>
      </c>
      <c r="F8859" s="6">
        <v>135</v>
      </c>
    </row>
    <row r="8860" spans="2:6" x14ac:dyDescent="0.2">
      <c r="B8860" s="6" t="s">
        <v>49195</v>
      </c>
      <c r="C8860" s="6">
        <v>136</v>
      </c>
      <c r="D8860" s="6">
        <v>163</v>
      </c>
      <c r="E8860" s="6">
        <v>181</v>
      </c>
      <c r="F8860" s="6">
        <v>87</v>
      </c>
    </row>
    <row r="8861" spans="2:6" x14ac:dyDescent="0.2">
      <c r="B8861" s="6" t="s">
        <v>49196</v>
      </c>
      <c r="C8861" s="6">
        <v>158</v>
      </c>
      <c r="D8861" s="6">
        <v>148</v>
      </c>
      <c r="E8861" s="6">
        <v>165</v>
      </c>
      <c r="F8861" s="6">
        <v>130</v>
      </c>
    </row>
    <row r="8862" spans="2:6" x14ac:dyDescent="0.2">
      <c r="B8862" s="6" t="s">
        <v>49197</v>
      </c>
      <c r="C8862" s="6">
        <v>155</v>
      </c>
      <c r="D8862" s="6">
        <v>145</v>
      </c>
      <c r="E8862" s="6">
        <v>155</v>
      </c>
      <c r="F8862" s="6">
        <v>146</v>
      </c>
    </row>
    <row r="8863" spans="2:6" x14ac:dyDescent="0.2">
      <c r="B8863" s="6" t="s">
        <v>49198</v>
      </c>
      <c r="C8863" s="6">
        <v>127</v>
      </c>
      <c r="D8863" s="6">
        <v>161</v>
      </c>
      <c r="E8863" s="6">
        <v>209</v>
      </c>
      <c r="F8863" s="6">
        <v>144</v>
      </c>
    </row>
    <row r="8864" spans="2:6" x14ac:dyDescent="0.2">
      <c r="B8864" s="6" t="s">
        <v>49199</v>
      </c>
      <c r="C8864" s="6">
        <v>142</v>
      </c>
      <c r="D8864" s="6">
        <v>152</v>
      </c>
      <c r="E8864" s="6">
        <v>187</v>
      </c>
      <c r="F8864" s="6">
        <v>142</v>
      </c>
    </row>
    <row r="8865" spans="2:6" x14ac:dyDescent="0.2">
      <c r="B8865" s="6" t="s">
        <v>49200</v>
      </c>
      <c r="C8865" s="6">
        <v>172</v>
      </c>
      <c r="D8865" s="6">
        <v>132</v>
      </c>
      <c r="E8865" s="6">
        <v>153</v>
      </c>
      <c r="F8865" s="6">
        <v>178</v>
      </c>
    </row>
    <row r="8866" spans="2:6" x14ac:dyDescent="0.2">
      <c r="B8866" s="6" t="s">
        <v>49201</v>
      </c>
      <c r="C8866" s="6">
        <v>142</v>
      </c>
      <c r="D8866" s="6">
        <v>110</v>
      </c>
      <c r="E8866" s="6">
        <v>167</v>
      </c>
      <c r="F8866" s="6">
        <v>131</v>
      </c>
    </row>
    <row r="8867" spans="2:6" x14ac:dyDescent="0.2">
      <c r="B8867" s="6" t="s">
        <v>49202</v>
      </c>
      <c r="C8867" s="6">
        <v>130</v>
      </c>
      <c r="D8867" s="6">
        <v>152</v>
      </c>
      <c r="E8867" s="6">
        <v>155</v>
      </c>
      <c r="F8867" s="6">
        <v>130</v>
      </c>
    </row>
    <row r="8868" spans="2:6" x14ac:dyDescent="0.2">
      <c r="B8868" s="6" t="s">
        <v>49203</v>
      </c>
      <c r="C8868" s="6">
        <v>159</v>
      </c>
      <c r="D8868" s="6">
        <v>164</v>
      </c>
      <c r="E8868" s="6">
        <v>197</v>
      </c>
      <c r="F8868" s="6">
        <v>130</v>
      </c>
    </row>
    <row r="8869" spans="2:6" x14ac:dyDescent="0.2">
      <c r="B8869" s="6" t="s">
        <v>49204</v>
      </c>
      <c r="C8869" s="6">
        <v>170</v>
      </c>
      <c r="D8869" s="6">
        <v>126</v>
      </c>
      <c r="E8869" s="6">
        <v>118</v>
      </c>
      <c r="F8869" s="6">
        <v>134</v>
      </c>
    </row>
    <row r="8870" spans="2:6" x14ac:dyDescent="0.2">
      <c r="B8870" s="6" t="s">
        <v>49205</v>
      </c>
      <c r="C8870" s="6">
        <v>157</v>
      </c>
      <c r="D8870" s="6">
        <v>152</v>
      </c>
      <c r="E8870" s="6">
        <v>160</v>
      </c>
      <c r="F8870" s="6">
        <v>140</v>
      </c>
    </row>
    <row r="8871" spans="2:6" x14ac:dyDescent="0.2">
      <c r="B8871" s="6" t="s">
        <v>49206</v>
      </c>
      <c r="C8871" s="6">
        <v>158</v>
      </c>
      <c r="D8871" s="6">
        <v>80</v>
      </c>
      <c r="E8871" s="6">
        <v>74</v>
      </c>
      <c r="F8871" s="6">
        <v>130</v>
      </c>
    </row>
    <row r="8872" spans="2:6" x14ac:dyDescent="0.2">
      <c r="B8872" s="6" t="s">
        <v>49207</v>
      </c>
      <c r="C8872" s="6">
        <v>144</v>
      </c>
      <c r="D8872" s="6">
        <v>142</v>
      </c>
      <c r="E8872" s="6">
        <v>171</v>
      </c>
      <c r="F8872" s="6">
        <v>127</v>
      </c>
    </row>
    <row r="8873" spans="2:6" x14ac:dyDescent="0.2">
      <c r="B8873" s="6" t="s">
        <v>49208</v>
      </c>
      <c r="C8873" s="6">
        <v>164</v>
      </c>
      <c r="D8873" s="6">
        <v>176</v>
      </c>
      <c r="E8873" s="6">
        <v>179</v>
      </c>
      <c r="F8873" s="6">
        <v>91</v>
      </c>
    </row>
    <row r="8874" spans="2:6" x14ac:dyDescent="0.2">
      <c r="B8874" s="6" t="s">
        <v>49209</v>
      </c>
      <c r="C8874" s="6">
        <v>141</v>
      </c>
      <c r="D8874" s="6">
        <v>220</v>
      </c>
      <c r="E8874" s="6">
        <v>255</v>
      </c>
      <c r="F8874" s="6">
        <v>126</v>
      </c>
    </row>
    <row r="8875" spans="2:6" x14ac:dyDescent="0.2">
      <c r="B8875" s="6" t="s">
        <v>49210</v>
      </c>
      <c r="C8875" s="6">
        <v>176</v>
      </c>
      <c r="D8875" s="6">
        <v>130</v>
      </c>
      <c r="E8875" s="6">
        <v>146</v>
      </c>
      <c r="F8875" s="6">
        <v>102</v>
      </c>
    </row>
    <row r="8876" spans="2:6" x14ac:dyDescent="0.2">
      <c r="B8876" s="6" t="s">
        <v>49211</v>
      </c>
      <c r="C8876" s="6">
        <v>140</v>
      </c>
      <c r="D8876" s="6">
        <v>163</v>
      </c>
      <c r="E8876" s="6">
        <v>199</v>
      </c>
      <c r="F8876" s="6">
        <v>151</v>
      </c>
    </row>
    <row r="8877" spans="2:6" x14ac:dyDescent="0.2">
      <c r="B8877" s="6" t="s">
        <v>49212</v>
      </c>
      <c r="C8877" s="6">
        <v>189</v>
      </c>
      <c r="D8877" s="6">
        <v>155</v>
      </c>
      <c r="E8877" s="6">
        <v>235</v>
      </c>
      <c r="F8877" s="6">
        <v>138</v>
      </c>
    </row>
    <row r="8878" spans="2:6" x14ac:dyDescent="0.2">
      <c r="B8878" s="6" t="s">
        <v>49213</v>
      </c>
      <c r="C8878" s="6">
        <v>133</v>
      </c>
      <c r="D8878" s="6">
        <v>219</v>
      </c>
      <c r="E8878" s="6">
        <v>300</v>
      </c>
      <c r="F8878" s="6">
        <v>118</v>
      </c>
    </row>
    <row r="8879" spans="2:6" x14ac:dyDescent="0.2">
      <c r="B8879" s="6" t="s">
        <v>49214</v>
      </c>
      <c r="C8879" s="6">
        <v>107</v>
      </c>
      <c r="D8879" s="6">
        <v>167</v>
      </c>
      <c r="E8879" s="6">
        <v>165</v>
      </c>
      <c r="F8879" s="6">
        <v>138</v>
      </c>
    </row>
    <row r="8880" spans="2:6" x14ac:dyDescent="0.2">
      <c r="B8880" s="6" t="s">
        <v>49215</v>
      </c>
      <c r="C8880" s="6">
        <v>148</v>
      </c>
      <c r="D8880" s="6">
        <v>107</v>
      </c>
      <c r="E8880" s="6">
        <v>148</v>
      </c>
      <c r="F8880" s="6">
        <v>163</v>
      </c>
    </row>
    <row r="8881" spans="2:6" x14ac:dyDescent="0.2">
      <c r="B8881" s="6" t="s">
        <v>49216</v>
      </c>
      <c r="C8881" s="6">
        <v>167</v>
      </c>
      <c r="D8881" s="6">
        <v>192</v>
      </c>
      <c r="E8881" s="6">
        <v>256</v>
      </c>
      <c r="F8881" s="6">
        <v>133</v>
      </c>
    </row>
    <row r="8882" spans="2:6" x14ac:dyDescent="0.2">
      <c r="B8882" s="6" t="s">
        <v>49217</v>
      </c>
      <c r="C8882" s="6">
        <v>120</v>
      </c>
      <c r="D8882" s="6">
        <v>138</v>
      </c>
      <c r="E8882" s="6">
        <v>159</v>
      </c>
      <c r="F8882" s="6">
        <v>105</v>
      </c>
    </row>
    <row r="8883" spans="2:6" x14ac:dyDescent="0.2">
      <c r="B8883" s="6" t="s">
        <v>49218</v>
      </c>
      <c r="C8883" s="6">
        <v>155</v>
      </c>
      <c r="D8883" s="6">
        <v>96</v>
      </c>
      <c r="E8883" s="6">
        <v>95</v>
      </c>
      <c r="F8883" s="6">
        <v>130</v>
      </c>
    </row>
    <row r="8884" spans="2:6" x14ac:dyDescent="0.2">
      <c r="B8884" s="6" t="s">
        <v>49219</v>
      </c>
      <c r="C8884" s="6">
        <v>143</v>
      </c>
      <c r="D8884" s="6">
        <v>111</v>
      </c>
      <c r="E8884" s="6">
        <v>146</v>
      </c>
      <c r="F8884" s="6">
        <v>151</v>
      </c>
    </row>
    <row r="8885" spans="2:6" x14ac:dyDescent="0.2">
      <c r="B8885" s="6" t="s">
        <v>49220</v>
      </c>
      <c r="C8885" s="6">
        <v>138</v>
      </c>
      <c r="D8885" s="6">
        <v>93</v>
      </c>
      <c r="E8885" s="6">
        <v>120</v>
      </c>
      <c r="F8885" s="6">
        <v>118</v>
      </c>
    </row>
    <row r="8886" spans="2:6" x14ac:dyDescent="0.2">
      <c r="B8886" s="6" t="s">
        <v>49221</v>
      </c>
      <c r="C8886" s="6">
        <v>133</v>
      </c>
      <c r="D8886" s="6">
        <v>171</v>
      </c>
      <c r="E8886" s="6">
        <v>195</v>
      </c>
      <c r="F8886" s="6">
        <v>106</v>
      </c>
    </row>
    <row r="8887" spans="2:6" x14ac:dyDescent="0.2">
      <c r="B8887" s="6" t="s">
        <v>49222</v>
      </c>
      <c r="C8887" s="6">
        <v>127</v>
      </c>
      <c r="D8887" s="6">
        <v>175</v>
      </c>
      <c r="E8887" s="6">
        <v>241</v>
      </c>
      <c r="F8887" s="6">
        <v>135</v>
      </c>
    </row>
    <row r="8888" spans="2:6" x14ac:dyDescent="0.2">
      <c r="B8888" s="6" t="s">
        <v>49223</v>
      </c>
      <c r="C8888" s="6">
        <v>112</v>
      </c>
      <c r="D8888" s="6">
        <v>177</v>
      </c>
      <c r="E8888" s="6">
        <v>165</v>
      </c>
      <c r="F8888" s="6">
        <v>109</v>
      </c>
    </row>
    <row r="8889" spans="2:6" x14ac:dyDescent="0.2">
      <c r="B8889" s="6" t="s">
        <v>49224</v>
      </c>
      <c r="C8889" s="6">
        <v>120</v>
      </c>
      <c r="D8889" s="6">
        <v>154</v>
      </c>
      <c r="E8889" s="6">
        <v>162</v>
      </c>
      <c r="F8889" s="6">
        <v>137</v>
      </c>
    </row>
    <row r="8890" spans="2:6" x14ac:dyDescent="0.2">
      <c r="B8890" s="6" t="s">
        <v>49225</v>
      </c>
      <c r="C8890" s="6">
        <v>167</v>
      </c>
      <c r="D8890" s="6">
        <v>167</v>
      </c>
      <c r="E8890" s="6">
        <v>235</v>
      </c>
      <c r="F8890" s="6">
        <v>139</v>
      </c>
    </row>
    <row r="8891" spans="2:6" x14ac:dyDescent="0.2">
      <c r="B8891" s="6" t="s">
        <v>49226</v>
      </c>
      <c r="C8891" s="6">
        <v>124</v>
      </c>
      <c r="D8891" s="6">
        <v>132</v>
      </c>
      <c r="E8891" s="6">
        <v>159</v>
      </c>
      <c r="F8891" s="6">
        <v>145</v>
      </c>
    </row>
    <row r="8892" spans="2:6" x14ac:dyDescent="0.2">
      <c r="B8892" s="6" t="s">
        <v>49227</v>
      </c>
      <c r="C8892" s="6">
        <v>169</v>
      </c>
      <c r="D8892" s="6">
        <v>64</v>
      </c>
      <c r="E8892" s="6">
        <v>84</v>
      </c>
      <c r="F8892" s="6">
        <v>153</v>
      </c>
    </row>
    <row r="8893" spans="2:6" x14ac:dyDescent="0.2">
      <c r="B8893" s="6" t="s">
        <v>49228</v>
      </c>
      <c r="C8893" s="6">
        <v>131</v>
      </c>
      <c r="D8893" s="6">
        <v>205</v>
      </c>
      <c r="E8893" s="6">
        <v>248</v>
      </c>
      <c r="F8893" s="6">
        <v>130</v>
      </c>
    </row>
    <row r="8894" spans="2:6" x14ac:dyDescent="0.2">
      <c r="B8894" s="6" t="s">
        <v>49229</v>
      </c>
      <c r="C8894" s="6">
        <v>206</v>
      </c>
      <c r="D8894" s="6">
        <v>91</v>
      </c>
      <c r="E8894" s="6">
        <v>131</v>
      </c>
      <c r="F8894" s="6">
        <v>175</v>
      </c>
    </row>
    <row r="8895" spans="2:6" x14ac:dyDescent="0.2">
      <c r="B8895" s="6" t="s">
        <v>49230</v>
      </c>
      <c r="C8895" s="6">
        <v>138</v>
      </c>
      <c r="D8895" s="6">
        <v>147</v>
      </c>
      <c r="E8895" s="6">
        <v>192</v>
      </c>
      <c r="F8895" s="6">
        <v>137</v>
      </c>
    </row>
    <row r="8896" spans="2:6" x14ac:dyDescent="0.2">
      <c r="B8896" s="6" t="s">
        <v>49231</v>
      </c>
      <c r="C8896" s="6">
        <v>154</v>
      </c>
      <c r="D8896" s="6">
        <v>152</v>
      </c>
      <c r="E8896" s="6">
        <v>191</v>
      </c>
      <c r="F8896" s="6">
        <v>173</v>
      </c>
    </row>
    <row r="8897" spans="2:6" x14ac:dyDescent="0.2">
      <c r="B8897" s="6" t="s">
        <v>49232</v>
      </c>
      <c r="C8897" s="6">
        <v>187</v>
      </c>
      <c r="D8897" s="6">
        <v>122</v>
      </c>
      <c r="E8897" s="6">
        <v>161</v>
      </c>
      <c r="F8897" s="6">
        <v>154</v>
      </c>
    </row>
    <row r="8898" spans="2:6" x14ac:dyDescent="0.2">
      <c r="B8898" s="6" t="s">
        <v>49233</v>
      </c>
      <c r="C8898" s="6">
        <v>188</v>
      </c>
      <c r="D8898" s="6">
        <v>146</v>
      </c>
      <c r="E8898" s="6">
        <v>180</v>
      </c>
      <c r="F8898" s="6">
        <v>140</v>
      </c>
    </row>
    <row r="8899" spans="2:6" x14ac:dyDescent="0.2">
      <c r="B8899" s="6" t="s">
        <v>49234</v>
      </c>
      <c r="C8899" s="6">
        <v>146</v>
      </c>
      <c r="D8899" s="6">
        <v>135</v>
      </c>
      <c r="E8899" s="6">
        <v>135</v>
      </c>
      <c r="F8899" s="6">
        <v>124</v>
      </c>
    </row>
    <row r="8900" spans="2:6" x14ac:dyDescent="0.2">
      <c r="B8900" s="6" t="s">
        <v>49235</v>
      </c>
      <c r="C8900" s="6">
        <v>54</v>
      </c>
      <c r="D8900" s="6">
        <v>137</v>
      </c>
      <c r="E8900" s="6">
        <v>159</v>
      </c>
      <c r="F8900" s="6">
        <v>64</v>
      </c>
    </row>
    <row r="8901" spans="2:6" x14ac:dyDescent="0.2">
      <c r="B8901" s="6" t="s">
        <v>49236</v>
      </c>
      <c r="C8901" s="6">
        <v>153</v>
      </c>
      <c r="D8901" s="6">
        <v>95</v>
      </c>
      <c r="E8901" s="6">
        <v>118</v>
      </c>
      <c r="F8901" s="6">
        <v>133</v>
      </c>
    </row>
    <row r="8902" spans="2:6" x14ac:dyDescent="0.2">
      <c r="B8902" s="6" t="s">
        <v>49237</v>
      </c>
      <c r="C8902" s="6">
        <v>209</v>
      </c>
      <c r="D8902" s="6">
        <v>181</v>
      </c>
      <c r="E8902" s="6">
        <v>222</v>
      </c>
      <c r="F8902" s="6">
        <v>188</v>
      </c>
    </row>
    <row r="8903" spans="2:6" x14ac:dyDescent="0.2">
      <c r="B8903" s="6" t="s">
        <v>49238</v>
      </c>
      <c r="C8903" s="6">
        <v>138</v>
      </c>
      <c r="D8903" s="6">
        <v>165</v>
      </c>
      <c r="E8903" s="6">
        <v>186</v>
      </c>
      <c r="F8903" s="6">
        <v>128</v>
      </c>
    </row>
    <row r="8904" spans="2:6" x14ac:dyDescent="0.2">
      <c r="B8904" s="6" t="s">
        <v>49239</v>
      </c>
      <c r="C8904" s="6">
        <v>144</v>
      </c>
      <c r="D8904" s="6">
        <v>140</v>
      </c>
      <c r="E8904" s="6">
        <v>160</v>
      </c>
      <c r="F8904" s="6">
        <v>113</v>
      </c>
    </row>
    <row r="8905" spans="2:6" x14ac:dyDescent="0.2">
      <c r="B8905" s="6" t="s">
        <v>49240</v>
      </c>
      <c r="C8905" s="6">
        <v>143</v>
      </c>
      <c r="D8905" s="6">
        <v>124</v>
      </c>
      <c r="E8905" s="6">
        <v>170</v>
      </c>
      <c r="F8905" s="6">
        <v>160</v>
      </c>
    </row>
    <row r="8906" spans="2:6" x14ac:dyDescent="0.2">
      <c r="B8906" s="6" t="s">
        <v>49241</v>
      </c>
      <c r="C8906" s="6">
        <v>165</v>
      </c>
      <c r="D8906" s="6">
        <v>176</v>
      </c>
      <c r="E8906" s="6">
        <v>234</v>
      </c>
      <c r="F8906" s="6">
        <v>172</v>
      </c>
    </row>
    <row r="8907" spans="2:6" x14ac:dyDescent="0.2">
      <c r="B8907" s="6" t="s">
        <v>49242</v>
      </c>
      <c r="C8907" s="6">
        <v>176</v>
      </c>
      <c r="D8907" s="6">
        <v>157</v>
      </c>
      <c r="E8907" s="6">
        <v>225</v>
      </c>
      <c r="F8907" s="6">
        <v>159</v>
      </c>
    </row>
    <row r="8908" spans="2:6" x14ac:dyDescent="0.2">
      <c r="B8908" s="6" t="s">
        <v>49243</v>
      </c>
      <c r="C8908" s="6">
        <v>162</v>
      </c>
      <c r="D8908" s="6">
        <v>123</v>
      </c>
      <c r="E8908" s="6">
        <v>180</v>
      </c>
      <c r="F8908" s="6">
        <v>134</v>
      </c>
    </row>
    <row r="8909" spans="2:6" x14ac:dyDescent="0.2">
      <c r="B8909" s="6" t="s">
        <v>49244</v>
      </c>
      <c r="C8909" s="6">
        <v>119</v>
      </c>
      <c r="D8909" s="6">
        <v>170</v>
      </c>
      <c r="E8909" s="6">
        <v>148</v>
      </c>
      <c r="F8909" s="6">
        <v>140</v>
      </c>
    </row>
    <row r="8910" spans="2:6" x14ac:dyDescent="0.2">
      <c r="B8910" s="6" t="s">
        <v>49245</v>
      </c>
      <c r="C8910" s="6">
        <v>151</v>
      </c>
      <c r="D8910" s="6">
        <v>153</v>
      </c>
      <c r="E8910" s="6">
        <v>195</v>
      </c>
      <c r="F8910" s="6">
        <v>85</v>
      </c>
    </row>
    <row r="8911" spans="2:6" x14ac:dyDescent="0.2">
      <c r="B8911" s="6" t="s">
        <v>49246</v>
      </c>
      <c r="C8911" s="6">
        <v>118</v>
      </c>
      <c r="D8911" s="6">
        <v>166</v>
      </c>
      <c r="E8911" s="6">
        <v>242</v>
      </c>
      <c r="F8911" s="6">
        <v>136</v>
      </c>
    </row>
    <row r="8912" spans="2:6" x14ac:dyDescent="0.2">
      <c r="B8912" s="6" t="s">
        <v>49247</v>
      </c>
      <c r="C8912" s="6">
        <v>139</v>
      </c>
      <c r="D8912" s="6">
        <v>131</v>
      </c>
      <c r="E8912" s="6">
        <v>167</v>
      </c>
      <c r="F8912" s="6">
        <v>105</v>
      </c>
    </row>
    <row r="8913" spans="2:6" x14ac:dyDescent="0.2">
      <c r="B8913" s="6" t="s">
        <v>49248</v>
      </c>
      <c r="C8913" s="6">
        <v>147</v>
      </c>
      <c r="D8913" s="6">
        <v>136</v>
      </c>
      <c r="E8913" s="6">
        <v>158</v>
      </c>
      <c r="F8913" s="6">
        <v>149</v>
      </c>
    </row>
    <row r="8914" spans="2:6" x14ac:dyDescent="0.2">
      <c r="B8914" s="6" t="s">
        <v>49249</v>
      </c>
      <c r="C8914" s="6">
        <v>185</v>
      </c>
      <c r="D8914" s="6">
        <v>179</v>
      </c>
      <c r="E8914" s="6">
        <v>231</v>
      </c>
      <c r="F8914" s="6">
        <v>187</v>
      </c>
    </row>
    <row r="8915" spans="2:6" x14ac:dyDescent="0.2">
      <c r="B8915" s="6" t="s">
        <v>49250</v>
      </c>
      <c r="C8915" s="6">
        <v>175</v>
      </c>
      <c r="D8915" s="6">
        <v>172</v>
      </c>
      <c r="E8915" s="6">
        <v>185</v>
      </c>
      <c r="F8915" s="6">
        <v>164</v>
      </c>
    </row>
    <row r="8916" spans="2:6" x14ac:dyDescent="0.2">
      <c r="B8916" s="6" t="s">
        <v>49251</v>
      </c>
      <c r="C8916" s="6">
        <v>144</v>
      </c>
      <c r="D8916" s="6">
        <v>133</v>
      </c>
      <c r="E8916" s="6">
        <v>188</v>
      </c>
      <c r="F8916" s="6">
        <v>156</v>
      </c>
    </row>
    <row r="8917" spans="2:6" x14ac:dyDescent="0.2">
      <c r="B8917" s="6" t="s">
        <v>49252</v>
      </c>
      <c r="C8917" s="6">
        <v>135</v>
      </c>
      <c r="D8917" s="6">
        <v>194</v>
      </c>
      <c r="E8917" s="6">
        <v>201</v>
      </c>
      <c r="F8917" s="6">
        <v>142</v>
      </c>
    </row>
    <row r="8918" spans="2:6" x14ac:dyDescent="0.2">
      <c r="B8918" s="6" t="s">
        <v>49253</v>
      </c>
      <c r="C8918" s="6">
        <v>158</v>
      </c>
      <c r="D8918" s="6">
        <v>113</v>
      </c>
      <c r="E8918" s="6">
        <v>145</v>
      </c>
      <c r="F8918" s="6">
        <v>115</v>
      </c>
    </row>
    <row r="8919" spans="2:6" x14ac:dyDescent="0.2">
      <c r="B8919" s="6" t="s">
        <v>49254</v>
      </c>
      <c r="C8919" s="6">
        <v>193</v>
      </c>
      <c r="D8919" s="6">
        <v>118</v>
      </c>
      <c r="E8919" s="6">
        <v>130</v>
      </c>
      <c r="F8919" s="6">
        <v>167</v>
      </c>
    </row>
    <row r="8920" spans="2:6" x14ac:dyDescent="0.2">
      <c r="B8920" s="6" t="s">
        <v>49255</v>
      </c>
      <c r="C8920" s="6">
        <v>143</v>
      </c>
      <c r="D8920" s="6">
        <v>132</v>
      </c>
      <c r="E8920" s="6">
        <v>147</v>
      </c>
      <c r="F8920" s="6">
        <v>109</v>
      </c>
    </row>
    <row r="8921" spans="2:6" x14ac:dyDescent="0.2">
      <c r="B8921" s="6" t="s">
        <v>49256</v>
      </c>
      <c r="C8921" s="6">
        <v>104</v>
      </c>
      <c r="D8921" s="6">
        <v>135</v>
      </c>
      <c r="E8921" s="6">
        <v>149</v>
      </c>
      <c r="F8921" s="6">
        <v>128</v>
      </c>
    </row>
    <row r="8922" spans="2:6" x14ac:dyDescent="0.2">
      <c r="B8922" s="6" t="s">
        <v>49257</v>
      </c>
      <c r="C8922" s="6">
        <v>104</v>
      </c>
      <c r="D8922" s="6">
        <v>156</v>
      </c>
      <c r="E8922" s="6">
        <v>198</v>
      </c>
      <c r="F8922" s="6">
        <v>106</v>
      </c>
    </row>
    <row r="8923" spans="2:6" x14ac:dyDescent="0.2">
      <c r="B8923" s="6" t="s">
        <v>49258</v>
      </c>
      <c r="C8923" s="6">
        <v>172</v>
      </c>
      <c r="D8923" s="6">
        <v>178</v>
      </c>
      <c r="E8923" s="6">
        <v>241</v>
      </c>
      <c r="F8923" s="6">
        <v>162</v>
      </c>
    </row>
    <row r="8924" spans="2:6" x14ac:dyDescent="0.2">
      <c r="B8924" s="6" t="s">
        <v>49259</v>
      </c>
      <c r="C8924" s="6">
        <v>145</v>
      </c>
      <c r="D8924" s="6">
        <v>196</v>
      </c>
      <c r="E8924" s="6">
        <v>214</v>
      </c>
      <c r="F8924" s="6">
        <v>162</v>
      </c>
    </row>
    <row r="8925" spans="2:6" x14ac:dyDescent="0.2">
      <c r="B8925" s="6" t="s">
        <v>49260</v>
      </c>
      <c r="C8925" s="6">
        <v>177</v>
      </c>
      <c r="D8925" s="6">
        <v>155</v>
      </c>
      <c r="E8925" s="6">
        <v>200</v>
      </c>
      <c r="F8925" s="6">
        <v>172</v>
      </c>
    </row>
    <row r="8926" spans="2:6" x14ac:dyDescent="0.2">
      <c r="B8926" s="6" t="s">
        <v>49261</v>
      </c>
      <c r="C8926" s="6">
        <v>139</v>
      </c>
      <c r="D8926" s="6">
        <v>119</v>
      </c>
      <c r="E8926" s="6">
        <v>164</v>
      </c>
      <c r="F8926" s="6">
        <v>116</v>
      </c>
    </row>
    <row r="8927" spans="2:6" x14ac:dyDescent="0.2">
      <c r="B8927" s="6" t="s">
        <v>49262</v>
      </c>
      <c r="C8927" s="6">
        <v>169</v>
      </c>
      <c r="D8927" s="6">
        <v>110</v>
      </c>
      <c r="E8927" s="6">
        <v>171</v>
      </c>
      <c r="F8927" s="6">
        <v>158</v>
      </c>
    </row>
    <row r="8928" spans="2:6" x14ac:dyDescent="0.2">
      <c r="B8928" s="6" t="s">
        <v>49263</v>
      </c>
      <c r="C8928" s="6">
        <v>169</v>
      </c>
      <c r="D8928" s="6">
        <v>177</v>
      </c>
      <c r="E8928" s="6">
        <v>220</v>
      </c>
      <c r="F8928" s="6">
        <v>158</v>
      </c>
    </row>
    <row r="8929" spans="2:6" x14ac:dyDescent="0.2">
      <c r="B8929" s="6" t="s">
        <v>49264</v>
      </c>
      <c r="C8929" s="6">
        <v>117</v>
      </c>
      <c r="D8929" s="6">
        <v>202</v>
      </c>
      <c r="E8929" s="6">
        <v>238</v>
      </c>
      <c r="F8929" s="6">
        <v>112</v>
      </c>
    </row>
    <row r="8930" spans="2:6" x14ac:dyDescent="0.2">
      <c r="B8930" s="6" t="s">
        <v>49265</v>
      </c>
      <c r="C8930" s="6">
        <v>165</v>
      </c>
      <c r="D8930" s="6">
        <v>82</v>
      </c>
      <c r="E8930" s="6">
        <v>116</v>
      </c>
      <c r="F8930" s="6">
        <v>142</v>
      </c>
    </row>
    <row r="8931" spans="2:6" x14ac:dyDescent="0.2">
      <c r="B8931" s="6" t="s">
        <v>49266</v>
      </c>
      <c r="C8931" s="6">
        <v>188</v>
      </c>
      <c r="D8931" s="6">
        <v>173</v>
      </c>
      <c r="E8931" s="6">
        <v>225</v>
      </c>
      <c r="F8931" s="6">
        <v>164</v>
      </c>
    </row>
    <row r="8932" spans="2:6" x14ac:dyDescent="0.2">
      <c r="B8932" s="6" t="s">
        <v>49267</v>
      </c>
      <c r="C8932" s="6">
        <v>193</v>
      </c>
      <c r="D8932" s="6">
        <v>168</v>
      </c>
      <c r="E8932" s="6">
        <v>205</v>
      </c>
      <c r="F8932" s="6">
        <v>153</v>
      </c>
    </row>
    <row r="8933" spans="2:6" x14ac:dyDescent="0.2">
      <c r="B8933" s="6" t="s">
        <v>49268</v>
      </c>
      <c r="C8933" s="6">
        <v>113</v>
      </c>
      <c r="D8933" s="6">
        <v>153</v>
      </c>
      <c r="E8933" s="6">
        <v>193</v>
      </c>
      <c r="F8933" s="6">
        <v>110</v>
      </c>
    </row>
    <row r="8934" spans="2:6" x14ac:dyDescent="0.2">
      <c r="B8934" s="6" t="s">
        <v>49269</v>
      </c>
      <c r="C8934" s="6">
        <v>187</v>
      </c>
      <c r="D8934" s="6">
        <v>159</v>
      </c>
      <c r="E8934" s="6">
        <v>203</v>
      </c>
      <c r="F8934" s="6">
        <v>145</v>
      </c>
    </row>
    <row r="8935" spans="2:6" x14ac:dyDescent="0.2">
      <c r="B8935" s="6" t="s">
        <v>49270</v>
      </c>
      <c r="C8935" s="6">
        <v>129</v>
      </c>
      <c r="D8935" s="6">
        <v>129</v>
      </c>
      <c r="E8935" s="6">
        <v>182</v>
      </c>
      <c r="F8935" s="6">
        <v>107</v>
      </c>
    </row>
    <row r="8936" spans="2:6" x14ac:dyDescent="0.2">
      <c r="B8936" s="6" t="s">
        <v>49271</v>
      </c>
      <c r="C8936" s="6">
        <v>172</v>
      </c>
      <c r="D8936" s="6">
        <v>123</v>
      </c>
      <c r="E8936" s="6">
        <v>182</v>
      </c>
      <c r="F8936" s="6">
        <v>145</v>
      </c>
    </row>
    <row r="8937" spans="2:6" x14ac:dyDescent="0.2">
      <c r="B8937" s="6" t="s">
        <v>49272</v>
      </c>
      <c r="C8937" s="6">
        <v>169</v>
      </c>
      <c r="D8937" s="6">
        <v>166</v>
      </c>
      <c r="E8937" s="6">
        <v>175</v>
      </c>
      <c r="F8937" s="6">
        <v>131</v>
      </c>
    </row>
    <row r="8938" spans="2:6" x14ac:dyDescent="0.2">
      <c r="B8938" s="6" t="s">
        <v>49273</v>
      </c>
      <c r="C8938" s="6">
        <v>107</v>
      </c>
      <c r="D8938" s="6">
        <v>201</v>
      </c>
      <c r="E8938" s="6">
        <v>223</v>
      </c>
      <c r="F8938" s="6">
        <v>109</v>
      </c>
    </row>
    <row r="8939" spans="2:6" x14ac:dyDescent="0.2">
      <c r="B8939" s="6" t="s">
        <v>49274</v>
      </c>
      <c r="C8939" s="6">
        <v>152</v>
      </c>
      <c r="D8939" s="6">
        <v>148</v>
      </c>
      <c r="E8939" s="6">
        <v>172</v>
      </c>
      <c r="F8939" s="6">
        <v>124</v>
      </c>
    </row>
    <row r="8940" spans="2:6" x14ac:dyDescent="0.2">
      <c r="B8940" s="6" t="s">
        <v>49275</v>
      </c>
      <c r="C8940" s="6">
        <v>149</v>
      </c>
      <c r="D8940" s="6">
        <v>146</v>
      </c>
      <c r="E8940" s="6">
        <v>166</v>
      </c>
      <c r="F8940" s="6">
        <v>104</v>
      </c>
    </row>
    <row r="8941" spans="2:6" x14ac:dyDescent="0.2">
      <c r="B8941" s="6" t="s">
        <v>49276</v>
      </c>
      <c r="C8941" s="6">
        <v>177</v>
      </c>
      <c r="D8941" s="6">
        <v>149</v>
      </c>
      <c r="E8941" s="6">
        <v>161</v>
      </c>
      <c r="F8941" s="6">
        <v>153</v>
      </c>
    </row>
    <row r="8942" spans="2:6" x14ac:dyDescent="0.2">
      <c r="B8942" s="6" t="s">
        <v>49277</v>
      </c>
      <c r="C8942" s="6">
        <v>128</v>
      </c>
      <c r="D8942" s="6">
        <v>111</v>
      </c>
      <c r="E8942" s="6">
        <v>124</v>
      </c>
      <c r="F8942" s="6">
        <v>154</v>
      </c>
    </row>
    <row r="8943" spans="2:6" x14ac:dyDescent="0.2">
      <c r="B8943" s="6" t="s">
        <v>49278</v>
      </c>
      <c r="C8943" s="6">
        <v>165</v>
      </c>
      <c r="D8943" s="6">
        <v>174</v>
      </c>
      <c r="E8943" s="6">
        <v>150</v>
      </c>
      <c r="F8943" s="6">
        <v>144</v>
      </c>
    </row>
    <row r="8944" spans="2:6" x14ac:dyDescent="0.2">
      <c r="B8944" s="6" t="s">
        <v>49279</v>
      </c>
      <c r="C8944" s="6">
        <v>177</v>
      </c>
      <c r="D8944" s="6">
        <v>169</v>
      </c>
      <c r="E8944" s="6">
        <v>169</v>
      </c>
      <c r="F8944" s="6">
        <v>164</v>
      </c>
    </row>
    <row r="8945" spans="2:6" x14ac:dyDescent="0.2">
      <c r="B8945" s="6" t="s">
        <v>49280</v>
      </c>
      <c r="C8945" s="6">
        <v>171</v>
      </c>
      <c r="D8945" s="6">
        <v>100</v>
      </c>
      <c r="E8945" s="6">
        <v>142</v>
      </c>
      <c r="F8945" s="6">
        <v>158</v>
      </c>
    </row>
    <row r="8946" spans="2:6" x14ac:dyDescent="0.2">
      <c r="B8946" s="6" t="s">
        <v>49281</v>
      </c>
      <c r="C8946" s="6">
        <v>163</v>
      </c>
      <c r="D8946" s="6">
        <v>169</v>
      </c>
      <c r="E8946" s="6">
        <v>211</v>
      </c>
      <c r="F8946" s="6">
        <v>119</v>
      </c>
    </row>
    <row r="8947" spans="2:6" x14ac:dyDescent="0.2">
      <c r="B8947" s="6" t="s">
        <v>49282</v>
      </c>
      <c r="C8947" s="6">
        <v>122</v>
      </c>
      <c r="D8947" s="6">
        <v>118</v>
      </c>
      <c r="E8947" s="6">
        <v>126</v>
      </c>
      <c r="F8947" s="6">
        <v>121</v>
      </c>
    </row>
    <row r="8948" spans="2:6" x14ac:dyDescent="0.2">
      <c r="B8948" s="6" t="s">
        <v>49283</v>
      </c>
      <c r="C8948" s="6">
        <v>177</v>
      </c>
      <c r="D8948" s="6">
        <v>133</v>
      </c>
      <c r="E8948" s="6">
        <v>212</v>
      </c>
      <c r="F8948" s="6">
        <v>115</v>
      </c>
    </row>
    <row r="8949" spans="2:6" x14ac:dyDescent="0.2">
      <c r="B8949" s="6" t="s">
        <v>49284</v>
      </c>
      <c r="C8949" s="6">
        <v>154</v>
      </c>
      <c r="D8949" s="6">
        <v>192</v>
      </c>
      <c r="E8949" s="6">
        <v>196</v>
      </c>
      <c r="F8949" s="6">
        <v>136</v>
      </c>
    </row>
    <row r="8950" spans="2:6" x14ac:dyDescent="0.2">
      <c r="B8950" s="6" t="s">
        <v>49285</v>
      </c>
      <c r="C8950" s="6">
        <v>144</v>
      </c>
      <c r="D8950" s="6">
        <v>135</v>
      </c>
      <c r="E8950" s="6">
        <v>163</v>
      </c>
      <c r="F8950" s="6">
        <v>109</v>
      </c>
    </row>
    <row r="8951" spans="2:6" x14ac:dyDescent="0.2">
      <c r="B8951" s="6" t="s">
        <v>49286</v>
      </c>
      <c r="C8951" s="6">
        <v>141</v>
      </c>
      <c r="D8951" s="6">
        <v>150</v>
      </c>
      <c r="E8951" s="6">
        <v>182</v>
      </c>
      <c r="F8951" s="6">
        <v>128</v>
      </c>
    </row>
    <row r="8952" spans="2:6" x14ac:dyDescent="0.2">
      <c r="B8952" s="6" t="s">
        <v>49287</v>
      </c>
      <c r="C8952" s="6">
        <v>152</v>
      </c>
      <c r="D8952" s="6">
        <v>113</v>
      </c>
      <c r="E8952" s="6">
        <v>190</v>
      </c>
      <c r="F8952" s="6">
        <v>151</v>
      </c>
    </row>
    <row r="8953" spans="2:6" x14ac:dyDescent="0.2">
      <c r="B8953" s="6" t="s">
        <v>49288</v>
      </c>
      <c r="C8953" s="6">
        <v>125</v>
      </c>
      <c r="D8953" s="6">
        <v>116</v>
      </c>
      <c r="E8953" s="6">
        <v>202</v>
      </c>
      <c r="F8953" s="6">
        <v>124</v>
      </c>
    </row>
    <row r="8954" spans="2:6" x14ac:dyDescent="0.2">
      <c r="B8954" s="6" t="s">
        <v>49289</v>
      </c>
      <c r="C8954" s="6">
        <v>148</v>
      </c>
      <c r="D8954" s="6">
        <v>120</v>
      </c>
      <c r="E8954" s="6">
        <v>139</v>
      </c>
      <c r="F8954" s="6">
        <v>118</v>
      </c>
    </row>
    <row r="8955" spans="2:6" x14ac:dyDescent="0.2">
      <c r="B8955" s="6" t="s">
        <v>49290</v>
      </c>
      <c r="C8955" s="6">
        <v>146</v>
      </c>
      <c r="D8955" s="6">
        <v>116</v>
      </c>
      <c r="E8955" s="6">
        <v>179</v>
      </c>
      <c r="F8955" s="6">
        <v>110</v>
      </c>
    </row>
    <row r="8956" spans="2:6" x14ac:dyDescent="0.2">
      <c r="B8956" s="6" t="s">
        <v>49291</v>
      </c>
      <c r="C8956" s="6">
        <v>144</v>
      </c>
      <c r="D8956" s="6">
        <v>151</v>
      </c>
      <c r="E8956" s="6">
        <v>193</v>
      </c>
      <c r="F8956" s="6">
        <v>135</v>
      </c>
    </row>
    <row r="8957" spans="2:6" x14ac:dyDescent="0.2">
      <c r="B8957" s="6" t="s">
        <v>49292</v>
      </c>
      <c r="C8957" s="6">
        <v>172</v>
      </c>
      <c r="D8957" s="6">
        <v>171</v>
      </c>
      <c r="E8957" s="6">
        <v>200</v>
      </c>
      <c r="F8957" s="6">
        <v>137</v>
      </c>
    </row>
    <row r="8958" spans="2:6" x14ac:dyDescent="0.2">
      <c r="B8958" s="6" t="s">
        <v>49293</v>
      </c>
      <c r="C8958" s="6">
        <v>119</v>
      </c>
      <c r="D8958" s="6">
        <v>97</v>
      </c>
      <c r="E8958" s="6">
        <v>166</v>
      </c>
      <c r="F8958" s="6">
        <v>93</v>
      </c>
    </row>
    <row r="8959" spans="2:6" x14ac:dyDescent="0.2">
      <c r="B8959" s="6" t="s">
        <v>49294</v>
      </c>
      <c r="C8959" s="6">
        <v>156</v>
      </c>
      <c r="D8959" s="6">
        <v>141</v>
      </c>
      <c r="E8959" s="6">
        <v>212</v>
      </c>
      <c r="F8959" s="6">
        <v>149</v>
      </c>
    </row>
    <row r="8960" spans="2:6" x14ac:dyDescent="0.2">
      <c r="B8960" s="6" t="s">
        <v>49295</v>
      </c>
      <c r="C8960" s="6">
        <v>105</v>
      </c>
      <c r="D8960" s="6">
        <v>170</v>
      </c>
      <c r="E8960" s="6">
        <v>201</v>
      </c>
      <c r="F8960" s="6">
        <v>98</v>
      </c>
    </row>
    <row r="8961" spans="2:6" x14ac:dyDescent="0.2">
      <c r="B8961" s="6" t="s">
        <v>49296</v>
      </c>
      <c r="C8961" s="6">
        <v>145</v>
      </c>
      <c r="D8961" s="6">
        <v>138</v>
      </c>
      <c r="E8961" s="6">
        <v>182</v>
      </c>
      <c r="F8961" s="6">
        <v>129</v>
      </c>
    </row>
    <row r="8962" spans="2:6" x14ac:dyDescent="0.2">
      <c r="B8962" s="6" t="s">
        <v>49297</v>
      </c>
      <c r="C8962" s="6">
        <v>160</v>
      </c>
      <c r="D8962" s="6">
        <v>134</v>
      </c>
      <c r="E8962" s="6">
        <v>171</v>
      </c>
      <c r="F8962" s="6">
        <v>140</v>
      </c>
    </row>
    <row r="8963" spans="2:6" x14ac:dyDescent="0.2">
      <c r="B8963" s="6" t="s">
        <v>49298</v>
      </c>
      <c r="C8963" s="6">
        <v>135</v>
      </c>
      <c r="D8963" s="6">
        <v>147</v>
      </c>
      <c r="E8963" s="6">
        <v>162</v>
      </c>
      <c r="F8963" s="6">
        <v>97</v>
      </c>
    </row>
    <row r="8964" spans="2:6" x14ac:dyDescent="0.2">
      <c r="B8964" s="6" t="s">
        <v>49299</v>
      </c>
      <c r="C8964" s="6">
        <v>137</v>
      </c>
      <c r="D8964" s="6">
        <v>153</v>
      </c>
      <c r="E8964" s="6">
        <v>172</v>
      </c>
      <c r="F8964" s="6">
        <v>117</v>
      </c>
    </row>
    <row r="8965" spans="2:6" x14ac:dyDescent="0.2">
      <c r="B8965" s="6" t="s">
        <v>49300</v>
      </c>
      <c r="C8965" s="6">
        <v>147</v>
      </c>
      <c r="D8965" s="6">
        <v>138</v>
      </c>
      <c r="E8965" s="6">
        <v>173</v>
      </c>
      <c r="F8965" s="6">
        <v>156</v>
      </c>
    </row>
    <row r="8966" spans="2:6" x14ac:dyDescent="0.2">
      <c r="B8966" s="6" t="s">
        <v>49301</v>
      </c>
      <c r="C8966" s="6">
        <v>176</v>
      </c>
      <c r="D8966" s="6">
        <v>91</v>
      </c>
      <c r="E8966" s="6">
        <v>141</v>
      </c>
      <c r="F8966" s="6">
        <v>154</v>
      </c>
    </row>
    <row r="8967" spans="2:6" x14ac:dyDescent="0.2">
      <c r="B8967" s="6" t="s">
        <v>49302</v>
      </c>
      <c r="C8967" s="6">
        <v>121</v>
      </c>
      <c r="D8967" s="6">
        <v>131</v>
      </c>
      <c r="E8967" s="6">
        <v>160</v>
      </c>
      <c r="F8967" s="6">
        <v>164</v>
      </c>
    </row>
    <row r="8968" spans="2:6" x14ac:dyDescent="0.2">
      <c r="B8968" s="6" t="s">
        <v>49303</v>
      </c>
      <c r="C8968" s="6">
        <v>161</v>
      </c>
      <c r="D8968" s="6">
        <v>134</v>
      </c>
      <c r="E8968" s="6">
        <v>183</v>
      </c>
      <c r="F8968" s="6">
        <v>136</v>
      </c>
    </row>
    <row r="8969" spans="2:6" x14ac:dyDescent="0.2">
      <c r="B8969" s="6" t="s">
        <v>49304</v>
      </c>
      <c r="C8969" s="6">
        <v>158</v>
      </c>
      <c r="D8969" s="6">
        <v>125</v>
      </c>
      <c r="E8969" s="6">
        <v>155</v>
      </c>
      <c r="F8969" s="6">
        <v>147</v>
      </c>
    </row>
    <row r="8970" spans="2:6" x14ac:dyDescent="0.2">
      <c r="B8970" s="6" t="s">
        <v>49305</v>
      </c>
      <c r="C8970" s="6">
        <v>163</v>
      </c>
      <c r="D8970" s="6">
        <v>141</v>
      </c>
      <c r="E8970" s="6">
        <v>198</v>
      </c>
      <c r="F8970" s="6">
        <v>112</v>
      </c>
    </row>
    <row r="8971" spans="2:6" x14ac:dyDescent="0.2">
      <c r="B8971" s="6" t="s">
        <v>49306</v>
      </c>
      <c r="C8971" s="6">
        <v>142</v>
      </c>
      <c r="D8971" s="6">
        <v>67</v>
      </c>
      <c r="E8971" s="6">
        <v>96</v>
      </c>
      <c r="F8971" s="6">
        <v>143</v>
      </c>
    </row>
    <row r="8972" spans="2:6" x14ac:dyDescent="0.2">
      <c r="B8972" s="6" t="s">
        <v>49307</v>
      </c>
      <c r="C8972" s="6">
        <v>138</v>
      </c>
      <c r="D8972" s="6">
        <v>126</v>
      </c>
      <c r="E8972" s="6">
        <v>176</v>
      </c>
      <c r="F8972" s="6">
        <v>145</v>
      </c>
    </row>
    <row r="8973" spans="2:6" x14ac:dyDescent="0.2">
      <c r="B8973" s="6" t="s">
        <v>49308</v>
      </c>
      <c r="C8973" s="6">
        <v>132</v>
      </c>
      <c r="D8973" s="6">
        <v>145</v>
      </c>
      <c r="E8973" s="6">
        <v>182</v>
      </c>
      <c r="F8973" s="6">
        <v>97</v>
      </c>
    </row>
    <row r="8974" spans="2:6" x14ac:dyDescent="0.2">
      <c r="B8974" s="6" t="s">
        <v>49309</v>
      </c>
      <c r="C8974" s="6">
        <v>123</v>
      </c>
      <c r="D8974" s="6">
        <v>216</v>
      </c>
      <c r="E8974" s="6">
        <v>253</v>
      </c>
      <c r="F8974" s="6">
        <v>125</v>
      </c>
    </row>
    <row r="8975" spans="2:6" x14ac:dyDescent="0.2">
      <c r="B8975" s="6" t="s">
        <v>49310</v>
      </c>
      <c r="C8975" s="6">
        <v>118</v>
      </c>
      <c r="D8975" s="6">
        <v>131</v>
      </c>
      <c r="E8975" s="6">
        <v>163</v>
      </c>
      <c r="F8975" s="6">
        <v>136</v>
      </c>
    </row>
    <row r="8976" spans="2:6" x14ac:dyDescent="0.2">
      <c r="B8976" s="6" t="s">
        <v>49311</v>
      </c>
      <c r="C8976" s="6">
        <v>174</v>
      </c>
      <c r="D8976" s="6">
        <v>175</v>
      </c>
      <c r="E8976" s="6">
        <v>217</v>
      </c>
      <c r="F8976" s="6">
        <v>160</v>
      </c>
    </row>
    <row r="8977" spans="2:6" x14ac:dyDescent="0.2">
      <c r="B8977" s="6" t="s">
        <v>49312</v>
      </c>
      <c r="C8977" s="6">
        <v>186</v>
      </c>
      <c r="D8977" s="6">
        <v>210</v>
      </c>
      <c r="E8977" s="6">
        <v>203</v>
      </c>
      <c r="F8977" s="6">
        <v>111</v>
      </c>
    </row>
    <row r="8978" spans="2:6" x14ac:dyDescent="0.2">
      <c r="B8978" s="6" t="s">
        <v>49313</v>
      </c>
      <c r="C8978" s="6">
        <v>126</v>
      </c>
      <c r="D8978" s="6">
        <v>203</v>
      </c>
      <c r="E8978" s="6">
        <v>205</v>
      </c>
      <c r="F8978" s="6">
        <v>116</v>
      </c>
    </row>
    <row r="8979" spans="2:6" x14ac:dyDescent="0.2">
      <c r="B8979" s="6" t="s">
        <v>49314</v>
      </c>
      <c r="C8979" s="6">
        <v>126</v>
      </c>
      <c r="D8979" s="6">
        <v>123</v>
      </c>
      <c r="E8979" s="6">
        <v>174</v>
      </c>
      <c r="F8979" s="6">
        <v>111</v>
      </c>
    </row>
    <row r="8980" spans="2:6" x14ac:dyDescent="0.2">
      <c r="B8980" s="6" t="s">
        <v>49315</v>
      </c>
      <c r="C8980" s="6">
        <v>150</v>
      </c>
      <c r="D8980" s="6">
        <v>139</v>
      </c>
      <c r="E8980" s="6">
        <v>146</v>
      </c>
      <c r="F8980" s="6">
        <v>143</v>
      </c>
    </row>
    <row r="8981" spans="2:6" x14ac:dyDescent="0.2">
      <c r="B8981" s="6" t="s">
        <v>49316</v>
      </c>
      <c r="C8981" s="6">
        <v>184</v>
      </c>
      <c r="D8981" s="6">
        <v>163</v>
      </c>
      <c r="E8981" s="6">
        <v>190</v>
      </c>
      <c r="F8981" s="6">
        <v>159</v>
      </c>
    </row>
    <row r="8982" spans="2:6" x14ac:dyDescent="0.2">
      <c r="B8982" s="6" t="s">
        <v>49317</v>
      </c>
      <c r="C8982" s="6">
        <v>96</v>
      </c>
      <c r="D8982" s="6">
        <v>139</v>
      </c>
      <c r="E8982" s="6">
        <v>165</v>
      </c>
      <c r="F8982" s="6">
        <v>115</v>
      </c>
    </row>
    <row r="8983" spans="2:6" x14ac:dyDescent="0.2">
      <c r="B8983" s="6" t="s">
        <v>49318</v>
      </c>
      <c r="C8983" s="6">
        <v>150</v>
      </c>
      <c r="D8983" s="6">
        <v>93</v>
      </c>
      <c r="E8983" s="6">
        <v>107</v>
      </c>
      <c r="F8983" s="6">
        <v>118</v>
      </c>
    </row>
    <row r="8984" spans="2:6" x14ac:dyDescent="0.2">
      <c r="B8984" s="6" t="s">
        <v>49319</v>
      </c>
      <c r="C8984" s="6">
        <v>154</v>
      </c>
      <c r="D8984" s="6">
        <v>131</v>
      </c>
      <c r="E8984" s="6">
        <v>167</v>
      </c>
      <c r="F8984" s="6">
        <v>172</v>
      </c>
    </row>
    <row r="8985" spans="2:6" x14ac:dyDescent="0.2">
      <c r="B8985" s="6" t="s">
        <v>49320</v>
      </c>
      <c r="C8985" s="6">
        <v>126</v>
      </c>
      <c r="D8985" s="6">
        <v>113</v>
      </c>
      <c r="E8985" s="6">
        <v>115</v>
      </c>
      <c r="F8985" s="6">
        <v>119</v>
      </c>
    </row>
    <row r="8986" spans="2:6" x14ac:dyDescent="0.2">
      <c r="B8986" s="6" t="s">
        <v>49321</v>
      </c>
      <c r="C8986" s="6">
        <v>138</v>
      </c>
      <c r="D8986" s="6">
        <v>132</v>
      </c>
      <c r="E8986" s="6">
        <v>201</v>
      </c>
      <c r="F8986" s="6">
        <v>119</v>
      </c>
    </row>
    <row r="8987" spans="2:6" x14ac:dyDescent="0.2">
      <c r="B8987" s="6" t="s">
        <v>49322</v>
      </c>
      <c r="C8987" s="6">
        <v>125</v>
      </c>
      <c r="D8987" s="6">
        <v>186</v>
      </c>
      <c r="E8987" s="6">
        <v>215</v>
      </c>
      <c r="F8987" s="6">
        <v>147</v>
      </c>
    </row>
    <row r="8988" spans="2:6" x14ac:dyDescent="0.2">
      <c r="B8988" s="6" t="s">
        <v>49323</v>
      </c>
      <c r="C8988" s="6">
        <v>119</v>
      </c>
      <c r="D8988" s="6">
        <v>129</v>
      </c>
      <c r="E8988" s="6">
        <v>166</v>
      </c>
      <c r="F8988" s="6">
        <v>138</v>
      </c>
    </row>
    <row r="8989" spans="2:6" x14ac:dyDescent="0.2">
      <c r="B8989" s="6" t="s">
        <v>49324</v>
      </c>
      <c r="C8989" s="6">
        <v>136</v>
      </c>
      <c r="D8989" s="6">
        <v>182</v>
      </c>
      <c r="E8989" s="6">
        <v>204</v>
      </c>
      <c r="F8989" s="6">
        <v>133</v>
      </c>
    </row>
    <row r="8990" spans="2:6" x14ac:dyDescent="0.2">
      <c r="B8990" s="6" t="s">
        <v>49325</v>
      </c>
      <c r="C8990" s="6">
        <v>162</v>
      </c>
      <c r="D8990" s="6">
        <v>173</v>
      </c>
      <c r="E8990" s="6">
        <v>222</v>
      </c>
      <c r="F8990" s="6">
        <v>132</v>
      </c>
    </row>
    <row r="8991" spans="2:6" x14ac:dyDescent="0.2">
      <c r="B8991" s="6" t="s">
        <v>49326</v>
      </c>
      <c r="C8991" s="6">
        <v>133</v>
      </c>
      <c r="D8991" s="6">
        <v>125</v>
      </c>
      <c r="E8991" s="6">
        <v>166</v>
      </c>
      <c r="F8991" s="6">
        <v>141</v>
      </c>
    </row>
    <row r="8992" spans="2:6" x14ac:dyDescent="0.2">
      <c r="B8992" s="6" t="s">
        <v>49327</v>
      </c>
      <c r="C8992" s="6">
        <v>183</v>
      </c>
      <c r="D8992" s="6">
        <v>99</v>
      </c>
      <c r="E8992" s="6">
        <v>91</v>
      </c>
      <c r="F8992" s="6">
        <v>163</v>
      </c>
    </row>
    <row r="8993" spans="2:6" x14ac:dyDescent="0.2">
      <c r="B8993" s="6" t="s">
        <v>49328</v>
      </c>
      <c r="C8993" s="6">
        <v>117</v>
      </c>
      <c r="D8993" s="6">
        <v>181</v>
      </c>
      <c r="E8993" s="6">
        <v>266</v>
      </c>
      <c r="F8993" s="6">
        <v>125</v>
      </c>
    </row>
    <row r="8994" spans="2:6" x14ac:dyDescent="0.2">
      <c r="B8994" s="6" t="s">
        <v>49329</v>
      </c>
      <c r="C8994" s="6">
        <v>199</v>
      </c>
      <c r="D8994" s="6">
        <v>96</v>
      </c>
      <c r="E8994" s="6">
        <v>134</v>
      </c>
      <c r="F8994" s="6">
        <v>196</v>
      </c>
    </row>
    <row r="8995" spans="2:6" x14ac:dyDescent="0.2">
      <c r="B8995" s="6" t="s">
        <v>49330</v>
      </c>
      <c r="C8995" s="6">
        <v>171</v>
      </c>
      <c r="D8995" s="6">
        <v>139</v>
      </c>
      <c r="E8995" s="6">
        <v>179</v>
      </c>
      <c r="F8995" s="6">
        <v>130</v>
      </c>
    </row>
    <row r="8996" spans="2:6" x14ac:dyDescent="0.2">
      <c r="B8996" s="6" t="s">
        <v>49331</v>
      </c>
      <c r="C8996" s="6">
        <v>177</v>
      </c>
      <c r="D8996" s="6">
        <v>146</v>
      </c>
      <c r="E8996" s="6">
        <v>216</v>
      </c>
      <c r="F8996" s="6">
        <v>141</v>
      </c>
    </row>
    <row r="8997" spans="2:6" x14ac:dyDescent="0.2">
      <c r="B8997" s="6" t="s">
        <v>49332</v>
      </c>
      <c r="C8997" s="6">
        <v>179</v>
      </c>
      <c r="D8997" s="6">
        <v>115</v>
      </c>
      <c r="E8997" s="6">
        <v>138</v>
      </c>
      <c r="F8997" s="6">
        <v>127</v>
      </c>
    </row>
    <row r="8998" spans="2:6" x14ac:dyDescent="0.2">
      <c r="B8998" s="6" t="s">
        <v>49333</v>
      </c>
      <c r="C8998" s="6">
        <v>169</v>
      </c>
      <c r="D8998" s="6">
        <v>174</v>
      </c>
      <c r="E8998" s="6">
        <v>174</v>
      </c>
      <c r="F8998" s="6">
        <v>161</v>
      </c>
    </row>
    <row r="8999" spans="2:6" x14ac:dyDescent="0.2">
      <c r="B8999" s="6" t="s">
        <v>49334</v>
      </c>
      <c r="C8999" s="6">
        <v>150</v>
      </c>
      <c r="D8999" s="6">
        <v>133</v>
      </c>
      <c r="E8999" s="6">
        <v>178</v>
      </c>
      <c r="F8999" s="6">
        <v>129</v>
      </c>
    </row>
    <row r="9000" spans="2:6" x14ac:dyDescent="0.2">
      <c r="B9000" s="6" t="s">
        <v>49335</v>
      </c>
      <c r="C9000" s="6">
        <v>46</v>
      </c>
      <c r="D9000" s="6">
        <v>119</v>
      </c>
      <c r="E9000" s="6">
        <v>188</v>
      </c>
      <c r="F9000" s="6">
        <v>51</v>
      </c>
    </row>
    <row r="9001" spans="2:6" x14ac:dyDescent="0.2">
      <c r="B9001" s="6" t="s">
        <v>49336</v>
      </c>
      <c r="C9001" s="6">
        <v>140</v>
      </c>
      <c r="D9001" s="6">
        <v>103</v>
      </c>
      <c r="E9001" s="6">
        <v>141</v>
      </c>
      <c r="F9001" s="6">
        <v>171</v>
      </c>
    </row>
    <row r="9002" spans="2:6" x14ac:dyDescent="0.2">
      <c r="B9002" s="6" t="s">
        <v>49337</v>
      </c>
      <c r="C9002" s="6">
        <v>150</v>
      </c>
      <c r="D9002" s="6">
        <v>195</v>
      </c>
      <c r="E9002" s="6">
        <v>227</v>
      </c>
      <c r="F9002" s="6">
        <v>163</v>
      </c>
    </row>
    <row r="9003" spans="2:6" x14ac:dyDescent="0.2">
      <c r="B9003" s="6" t="s">
        <v>49338</v>
      </c>
      <c r="C9003" s="6">
        <v>153</v>
      </c>
      <c r="D9003" s="6">
        <v>132</v>
      </c>
      <c r="E9003" s="6">
        <v>194</v>
      </c>
      <c r="F9003" s="6">
        <v>131</v>
      </c>
    </row>
    <row r="9004" spans="2:6" x14ac:dyDescent="0.2">
      <c r="B9004" s="6" t="s">
        <v>49339</v>
      </c>
      <c r="C9004" s="6">
        <v>165</v>
      </c>
      <c r="D9004" s="6">
        <v>184</v>
      </c>
      <c r="E9004" s="6">
        <v>167</v>
      </c>
      <c r="F9004" s="6">
        <v>120</v>
      </c>
    </row>
    <row r="9005" spans="2:6" x14ac:dyDescent="0.2">
      <c r="B9005" s="6" t="s">
        <v>49340</v>
      </c>
      <c r="C9005" s="6">
        <v>178</v>
      </c>
      <c r="D9005" s="6">
        <v>119</v>
      </c>
      <c r="E9005" s="6">
        <v>171</v>
      </c>
      <c r="F9005" s="6">
        <v>191</v>
      </c>
    </row>
    <row r="9006" spans="2:6" x14ac:dyDescent="0.2">
      <c r="B9006" s="6" t="s">
        <v>49341</v>
      </c>
      <c r="C9006" s="6">
        <v>178</v>
      </c>
      <c r="D9006" s="6">
        <v>226</v>
      </c>
      <c r="E9006" s="6">
        <v>218</v>
      </c>
      <c r="F9006" s="6">
        <v>175</v>
      </c>
    </row>
    <row r="9007" spans="2:6" x14ac:dyDescent="0.2">
      <c r="B9007" s="6" t="s">
        <v>49342</v>
      </c>
      <c r="C9007" s="6">
        <v>187</v>
      </c>
      <c r="D9007" s="6">
        <v>157</v>
      </c>
      <c r="E9007" s="6">
        <v>182</v>
      </c>
      <c r="F9007" s="6">
        <v>212</v>
      </c>
    </row>
    <row r="9008" spans="2:6" x14ac:dyDescent="0.2">
      <c r="B9008" s="6" t="s">
        <v>49343</v>
      </c>
      <c r="C9008" s="6">
        <v>185</v>
      </c>
      <c r="D9008" s="6">
        <v>156</v>
      </c>
      <c r="E9008" s="6">
        <v>180</v>
      </c>
      <c r="F9008" s="6">
        <v>154</v>
      </c>
    </row>
    <row r="9009" spans="2:6" x14ac:dyDescent="0.2">
      <c r="B9009" s="6" t="s">
        <v>49344</v>
      </c>
      <c r="C9009" s="6">
        <v>147</v>
      </c>
      <c r="D9009" s="6">
        <v>153</v>
      </c>
      <c r="E9009" s="6">
        <v>212</v>
      </c>
      <c r="F9009" s="6">
        <v>155</v>
      </c>
    </row>
    <row r="9010" spans="2:6" x14ac:dyDescent="0.2">
      <c r="B9010" s="6" t="s">
        <v>49345</v>
      </c>
      <c r="C9010" s="6">
        <v>158</v>
      </c>
      <c r="D9010" s="6">
        <v>187</v>
      </c>
      <c r="E9010" s="6">
        <v>210</v>
      </c>
      <c r="F9010" s="6">
        <v>127</v>
      </c>
    </row>
    <row r="9011" spans="2:6" x14ac:dyDescent="0.2">
      <c r="B9011" s="6" t="s">
        <v>49346</v>
      </c>
      <c r="C9011" s="6">
        <v>113</v>
      </c>
      <c r="D9011" s="6">
        <v>177</v>
      </c>
      <c r="E9011" s="6">
        <v>183</v>
      </c>
      <c r="F9011" s="6">
        <v>139</v>
      </c>
    </row>
    <row r="9012" spans="2:6" x14ac:dyDescent="0.2">
      <c r="B9012" s="6" t="s">
        <v>49347</v>
      </c>
      <c r="C9012" s="6">
        <v>146</v>
      </c>
      <c r="D9012" s="6">
        <v>156</v>
      </c>
      <c r="E9012" s="6">
        <v>152</v>
      </c>
      <c r="F9012" s="6">
        <v>130</v>
      </c>
    </row>
    <row r="9013" spans="2:6" x14ac:dyDescent="0.2">
      <c r="B9013" s="6" t="s">
        <v>49348</v>
      </c>
      <c r="C9013" s="6">
        <v>160</v>
      </c>
      <c r="D9013" s="6">
        <v>151</v>
      </c>
      <c r="E9013" s="6">
        <v>170</v>
      </c>
      <c r="F9013" s="6">
        <v>193</v>
      </c>
    </row>
    <row r="9014" spans="2:6" x14ac:dyDescent="0.2">
      <c r="B9014" s="6" t="s">
        <v>49349</v>
      </c>
      <c r="C9014" s="6">
        <v>178</v>
      </c>
      <c r="D9014" s="6">
        <v>245</v>
      </c>
      <c r="E9014" s="6">
        <v>209</v>
      </c>
      <c r="F9014" s="6">
        <v>163</v>
      </c>
    </row>
    <row r="9015" spans="2:6" x14ac:dyDescent="0.2">
      <c r="B9015" s="6" t="s">
        <v>49350</v>
      </c>
      <c r="C9015" s="6">
        <v>169</v>
      </c>
      <c r="D9015" s="6">
        <v>139</v>
      </c>
      <c r="E9015" s="6">
        <v>144</v>
      </c>
      <c r="F9015" s="6">
        <v>179</v>
      </c>
    </row>
    <row r="9016" spans="2:6" x14ac:dyDescent="0.2">
      <c r="B9016" s="6" t="s">
        <v>49351</v>
      </c>
      <c r="C9016" s="6">
        <v>178</v>
      </c>
      <c r="D9016" s="6">
        <v>157</v>
      </c>
      <c r="E9016" s="6">
        <v>181</v>
      </c>
      <c r="F9016" s="6">
        <v>141</v>
      </c>
    </row>
    <row r="9017" spans="2:6" x14ac:dyDescent="0.2">
      <c r="B9017" s="6" t="s">
        <v>49352</v>
      </c>
      <c r="C9017" s="6">
        <v>159</v>
      </c>
      <c r="D9017" s="6">
        <v>200</v>
      </c>
      <c r="E9017" s="6">
        <v>281</v>
      </c>
      <c r="F9017" s="6">
        <v>127</v>
      </c>
    </row>
    <row r="9018" spans="2:6" x14ac:dyDescent="0.2">
      <c r="B9018" s="6" t="s">
        <v>49353</v>
      </c>
      <c r="C9018" s="6">
        <v>173</v>
      </c>
      <c r="D9018" s="6">
        <v>106</v>
      </c>
      <c r="E9018" s="6">
        <v>179</v>
      </c>
      <c r="F9018" s="6">
        <v>130</v>
      </c>
    </row>
    <row r="9019" spans="2:6" x14ac:dyDescent="0.2">
      <c r="B9019" s="6" t="s">
        <v>49354</v>
      </c>
      <c r="C9019" s="6">
        <v>159</v>
      </c>
      <c r="D9019" s="6">
        <v>139</v>
      </c>
      <c r="E9019" s="6">
        <v>153</v>
      </c>
      <c r="F9019" s="6">
        <v>156</v>
      </c>
    </row>
    <row r="9020" spans="2:6" x14ac:dyDescent="0.2">
      <c r="B9020" s="6" t="s">
        <v>49355</v>
      </c>
      <c r="C9020" s="6">
        <v>147</v>
      </c>
      <c r="D9020" s="6">
        <v>154</v>
      </c>
      <c r="E9020" s="6">
        <v>158</v>
      </c>
      <c r="F9020" s="6">
        <v>124</v>
      </c>
    </row>
    <row r="9021" spans="2:6" x14ac:dyDescent="0.2">
      <c r="B9021" s="6" t="s">
        <v>49356</v>
      </c>
      <c r="C9021" s="6">
        <v>124</v>
      </c>
      <c r="D9021" s="6">
        <v>132</v>
      </c>
      <c r="E9021" s="6">
        <v>140</v>
      </c>
      <c r="F9021" s="6">
        <v>132</v>
      </c>
    </row>
    <row r="9022" spans="2:6" x14ac:dyDescent="0.2">
      <c r="B9022" s="6" t="s">
        <v>49357</v>
      </c>
      <c r="C9022" s="6">
        <v>98</v>
      </c>
      <c r="D9022" s="6">
        <v>175</v>
      </c>
      <c r="E9022" s="6">
        <v>242</v>
      </c>
      <c r="F9022" s="6">
        <v>102</v>
      </c>
    </row>
    <row r="9023" spans="2:6" x14ac:dyDescent="0.2">
      <c r="B9023" s="6" t="s">
        <v>49358</v>
      </c>
      <c r="C9023" s="6">
        <v>180</v>
      </c>
      <c r="D9023" s="6">
        <v>171</v>
      </c>
      <c r="E9023" s="6">
        <v>221</v>
      </c>
      <c r="F9023" s="6">
        <v>178</v>
      </c>
    </row>
    <row r="9024" spans="2:6" x14ac:dyDescent="0.2">
      <c r="B9024" s="6" t="s">
        <v>49359</v>
      </c>
      <c r="C9024" s="6">
        <v>115</v>
      </c>
      <c r="D9024" s="6">
        <v>186</v>
      </c>
      <c r="E9024" s="6">
        <v>181</v>
      </c>
      <c r="F9024" s="6">
        <v>167</v>
      </c>
    </row>
    <row r="9025" spans="2:6" x14ac:dyDescent="0.2">
      <c r="B9025" s="6" t="s">
        <v>49360</v>
      </c>
      <c r="C9025" s="6">
        <v>179</v>
      </c>
      <c r="D9025" s="6">
        <v>192</v>
      </c>
      <c r="E9025" s="6">
        <v>208</v>
      </c>
      <c r="F9025" s="6">
        <v>188</v>
      </c>
    </row>
    <row r="9026" spans="2:6" x14ac:dyDescent="0.2">
      <c r="B9026" s="6" t="s">
        <v>49361</v>
      </c>
      <c r="C9026" s="6">
        <v>182</v>
      </c>
      <c r="D9026" s="6">
        <v>131</v>
      </c>
      <c r="E9026" s="6">
        <v>129</v>
      </c>
      <c r="F9026" s="6">
        <v>127</v>
      </c>
    </row>
    <row r="9027" spans="2:6" x14ac:dyDescent="0.2">
      <c r="B9027" s="6" t="s">
        <v>49362</v>
      </c>
      <c r="C9027" s="6">
        <v>148</v>
      </c>
      <c r="D9027" s="6">
        <v>196</v>
      </c>
      <c r="E9027" s="6">
        <v>149</v>
      </c>
      <c r="F9027" s="6">
        <v>171</v>
      </c>
    </row>
    <row r="9028" spans="2:6" x14ac:dyDescent="0.2">
      <c r="B9028" s="6" t="s">
        <v>49363</v>
      </c>
      <c r="C9028" s="6">
        <v>175</v>
      </c>
      <c r="D9028" s="6">
        <v>184</v>
      </c>
      <c r="E9028" s="6">
        <v>215</v>
      </c>
      <c r="F9028" s="6">
        <v>146</v>
      </c>
    </row>
    <row r="9029" spans="2:6" x14ac:dyDescent="0.2">
      <c r="B9029" s="6" t="s">
        <v>49364</v>
      </c>
      <c r="C9029" s="6">
        <v>114</v>
      </c>
      <c r="D9029" s="6">
        <v>272</v>
      </c>
      <c r="E9029" s="6">
        <v>219</v>
      </c>
      <c r="F9029" s="6">
        <v>146</v>
      </c>
    </row>
    <row r="9030" spans="2:6" x14ac:dyDescent="0.2">
      <c r="B9030" s="6" t="s">
        <v>49365</v>
      </c>
      <c r="C9030" s="6">
        <v>163</v>
      </c>
      <c r="D9030" s="6">
        <v>124</v>
      </c>
      <c r="E9030" s="6">
        <v>135</v>
      </c>
      <c r="F9030" s="6">
        <v>131</v>
      </c>
    </row>
    <row r="9031" spans="2:6" x14ac:dyDescent="0.2">
      <c r="B9031" s="6" t="s">
        <v>49366</v>
      </c>
      <c r="C9031" s="6">
        <v>148</v>
      </c>
      <c r="D9031" s="6">
        <v>199</v>
      </c>
      <c r="E9031" s="6">
        <v>165</v>
      </c>
      <c r="F9031" s="6">
        <v>177</v>
      </c>
    </row>
    <row r="9032" spans="2:6" x14ac:dyDescent="0.2">
      <c r="B9032" s="6" t="s">
        <v>49367</v>
      </c>
      <c r="C9032" s="6">
        <v>171</v>
      </c>
      <c r="D9032" s="6">
        <v>191</v>
      </c>
      <c r="E9032" s="6">
        <v>236</v>
      </c>
      <c r="F9032" s="6">
        <v>171</v>
      </c>
    </row>
    <row r="9033" spans="2:6" x14ac:dyDescent="0.2">
      <c r="B9033" s="6" t="s">
        <v>49368</v>
      </c>
      <c r="C9033" s="6">
        <v>91</v>
      </c>
      <c r="D9033" s="6">
        <v>156</v>
      </c>
      <c r="E9033" s="6">
        <v>211</v>
      </c>
      <c r="F9033" s="6">
        <v>98</v>
      </c>
    </row>
    <row r="9034" spans="2:6" x14ac:dyDescent="0.2">
      <c r="B9034" s="6" t="s">
        <v>49369</v>
      </c>
      <c r="C9034" s="6">
        <v>171</v>
      </c>
      <c r="D9034" s="6">
        <v>188</v>
      </c>
      <c r="E9034" s="6">
        <v>170</v>
      </c>
      <c r="F9034" s="6">
        <v>163</v>
      </c>
    </row>
    <row r="9035" spans="2:6" x14ac:dyDescent="0.2">
      <c r="B9035" s="6" t="s">
        <v>49370</v>
      </c>
      <c r="C9035" s="6">
        <v>150</v>
      </c>
      <c r="D9035" s="6">
        <v>161</v>
      </c>
      <c r="E9035" s="6">
        <v>161</v>
      </c>
      <c r="F9035" s="6">
        <v>161</v>
      </c>
    </row>
    <row r="9036" spans="2:6" x14ac:dyDescent="0.2">
      <c r="B9036" s="6" t="s">
        <v>49371</v>
      </c>
      <c r="C9036" s="6">
        <v>154</v>
      </c>
      <c r="D9036" s="6">
        <v>170</v>
      </c>
      <c r="E9036" s="6">
        <v>170</v>
      </c>
      <c r="F9036" s="6">
        <v>141</v>
      </c>
    </row>
    <row r="9037" spans="2:6" x14ac:dyDescent="0.2">
      <c r="B9037" s="6" t="s">
        <v>49372</v>
      </c>
      <c r="C9037" s="6">
        <v>158</v>
      </c>
      <c r="D9037" s="6">
        <v>171</v>
      </c>
      <c r="E9037" s="6">
        <v>180</v>
      </c>
      <c r="F9037" s="6">
        <v>141</v>
      </c>
    </row>
    <row r="9038" spans="2:6" x14ac:dyDescent="0.2">
      <c r="B9038" s="6" t="s">
        <v>49373</v>
      </c>
      <c r="C9038" s="6">
        <v>96</v>
      </c>
      <c r="D9038" s="6">
        <v>213</v>
      </c>
      <c r="E9038" s="6">
        <v>224</v>
      </c>
      <c r="F9038" s="6">
        <v>120</v>
      </c>
    </row>
    <row r="9039" spans="2:6" x14ac:dyDescent="0.2">
      <c r="B9039" s="6" t="s">
        <v>49374</v>
      </c>
      <c r="C9039" s="6">
        <v>148</v>
      </c>
      <c r="D9039" s="6">
        <v>187</v>
      </c>
      <c r="E9039" s="6">
        <v>173</v>
      </c>
      <c r="F9039" s="6">
        <v>155</v>
      </c>
    </row>
    <row r="9040" spans="2:6" x14ac:dyDescent="0.2">
      <c r="B9040" s="6" t="s">
        <v>49375</v>
      </c>
      <c r="C9040" s="6">
        <v>143</v>
      </c>
      <c r="D9040" s="6">
        <v>171</v>
      </c>
      <c r="E9040" s="6">
        <v>157</v>
      </c>
      <c r="F9040" s="6">
        <v>132</v>
      </c>
    </row>
    <row r="9041" spans="2:6" x14ac:dyDescent="0.2">
      <c r="B9041" s="6" t="s">
        <v>49376</v>
      </c>
      <c r="C9041" s="6">
        <v>160</v>
      </c>
      <c r="D9041" s="6">
        <v>182</v>
      </c>
      <c r="E9041" s="6">
        <v>161</v>
      </c>
      <c r="F9041" s="6">
        <v>154</v>
      </c>
    </row>
    <row r="9042" spans="2:6" x14ac:dyDescent="0.2">
      <c r="B9042" s="6" t="s">
        <v>49377</v>
      </c>
      <c r="C9042" s="6">
        <v>146</v>
      </c>
      <c r="D9042" s="6">
        <v>144</v>
      </c>
      <c r="E9042" s="6">
        <v>155</v>
      </c>
      <c r="F9042" s="6">
        <v>142</v>
      </c>
    </row>
    <row r="9043" spans="2:6" x14ac:dyDescent="0.2">
      <c r="B9043" s="6" t="s">
        <v>49378</v>
      </c>
      <c r="C9043" s="6">
        <v>164</v>
      </c>
      <c r="D9043" s="6">
        <v>173</v>
      </c>
      <c r="E9043" s="6">
        <v>195</v>
      </c>
      <c r="F9043" s="6">
        <v>157</v>
      </c>
    </row>
    <row r="9044" spans="2:6" x14ac:dyDescent="0.2">
      <c r="B9044" s="6" t="s">
        <v>49379</v>
      </c>
      <c r="C9044" s="6">
        <v>158</v>
      </c>
      <c r="D9044" s="6">
        <v>173</v>
      </c>
      <c r="E9044" s="6">
        <v>229</v>
      </c>
      <c r="F9044" s="6">
        <v>167</v>
      </c>
    </row>
    <row r="9045" spans="2:6" x14ac:dyDescent="0.2">
      <c r="B9045" s="6" t="s">
        <v>49380</v>
      </c>
      <c r="C9045" s="6">
        <v>163</v>
      </c>
      <c r="D9045" s="6">
        <v>137</v>
      </c>
      <c r="E9045" s="6">
        <v>127</v>
      </c>
      <c r="F9045" s="6">
        <v>160</v>
      </c>
    </row>
    <row r="9046" spans="2:6" x14ac:dyDescent="0.2">
      <c r="B9046" s="6" t="s">
        <v>49381</v>
      </c>
      <c r="C9046" s="6">
        <v>194</v>
      </c>
      <c r="D9046" s="6">
        <v>212</v>
      </c>
      <c r="E9046" s="6">
        <v>218</v>
      </c>
      <c r="F9046" s="6">
        <v>176</v>
      </c>
    </row>
    <row r="9047" spans="2:6" x14ac:dyDescent="0.2">
      <c r="B9047" s="6" t="s">
        <v>49382</v>
      </c>
      <c r="C9047" s="6">
        <v>130</v>
      </c>
      <c r="D9047" s="6">
        <v>133</v>
      </c>
      <c r="E9047" s="6">
        <v>124</v>
      </c>
      <c r="F9047" s="6">
        <v>160</v>
      </c>
    </row>
    <row r="9048" spans="2:6" x14ac:dyDescent="0.2">
      <c r="B9048" s="6" t="s">
        <v>49383</v>
      </c>
      <c r="C9048" s="6">
        <v>192</v>
      </c>
      <c r="D9048" s="6">
        <v>168</v>
      </c>
      <c r="E9048" s="6">
        <v>188</v>
      </c>
      <c r="F9048" s="6">
        <v>146</v>
      </c>
    </row>
    <row r="9049" spans="2:6" x14ac:dyDescent="0.2">
      <c r="B9049" s="6" t="s">
        <v>49384</v>
      </c>
      <c r="C9049" s="6">
        <v>127</v>
      </c>
      <c r="D9049" s="6">
        <v>187</v>
      </c>
      <c r="E9049" s="6">
        <v>193</v>
      </c>
      <c r="F9049" s="6">
        <v>144</v>
      </c>
    </row>
    <row r="9050" spans="2:6" x14ac:dyDescent="0.2">
      <c r="B9050" s="6" t="s">
        <v>49385</v>
      </c>
      <c r="C9050" s="6">
        <v>174</v>
      </c>
      <c r="D9050" s="6">
        <v>138</v>
      </c>
      <c r="E9050" s="6">
        <v>176</v>
      </c>
      <c r="F9050" s="6">
        <v>186</v>
      </c>
    </row>
    <row r="9051" spans="2:6" x14ac:dyDescent="0.2">
      <c r="B9051" s="6" t="s">
        <v>49386</v>
      </c>
      <c r="C9051" s="6">
        <v>139</v>
      </c>
      <c r="D9051" s="6">
        <v>154</v>
      </c>
      <c r="E9051" s="6">
        <v>148</v>
      </c>
      <c r="F9051" s="6">
        <v>142</v>
      </c>
    </row>
    <row r="9052" spans="2:6" x14ac:dyDescent="0.2">
      <c r="B9052" s="6" t="s">
        <v>49387</v>
      </c>
      <c r="C9052" s="6">
        <v>165</v>
      </c>
      <c r="D9052" s="6">
        <v>189</v>
      </c>
      <c r="E9052" s="6">
        <v>198</v>
      </c>
      <c r="F9052" s="6">
        <v>178</v>
      </c>
    </row>
    <row r="9053" spans="2:6" x14ac:dyDescent="0.2">
      <c r="B9053" s="6" t="s">
        <v>49388</v>
      </c>
      <c r="C9053" s="6">
        <v>139</v>
      </c>
      <c r="D9053" s="6">
        <v>183</v>
      </c>
      <c r="E9053" s="6">
        <v>195</v>
      </c>
      <c r="F9053" s="6">
        <v>134</v>
      </c>
    </row>
    <row r="9054" spans="2:6" x14ac:dyDescent="0.2">
      <c r="B9054" s="6" t="s">
        <v>49389</v>
      </c>
      <c r="C9054" s="6">
        <v>114</v>
      </c>
      <c r="D9054" s="6">
        <v>110</v>
      </c>
      <c r="E9054" s="6">
        <v>135</v>
      </c>
      <c r="F9054" s="6">
        <v>130</v>
      </c>
    </row>
    <row r="9055" spans="2:6" x14ac:dyDescent="0.2">
      <c r="B9055" s="6" t="s">
        <v>49390</v>
      </c>
      <c r="C9055" s="6">
        <v>138</v>
      </c>
      <c r="D9055" s="6">
        <v>115</v>
      </c>
      <c r="E9055" s="6">
        <v>189</v>
      </c>
      <c r="F9055" s="6">
        <v>116</v>
      </c>
    </row>
    <row r="9056" spans="2:6" x14ac:dyDescent="0.2">
      <c r="B9056" s="6" t="s">
        <v>49391</v>
      </c>
      <c r="C9056" s="6">
        <v>96</v>
      </c>
      <c r="D9056" s="6">
        <v>173</v>
      </c>
      <c r="E9056" s="6">
        <v>205</v>
      </c>
      <c r="F9056" s="6">
        <v>122</v>
      </c>
    </row>
    <row r="9057" spans="2:6" x14ac:dyDescent="0.2">
      <c r="B9057" s="6" t="s">
        <v>49392</v>
      </c>
      <c r="C9057" s="6">
        <v>131</v>
      </c>
      <c r="D9057" s="6">
        <v>171</v>
      </c>
      <c r="E9057" s="6">
        <v>199</v>
      </c>
      <c r="F9057" s="6">
        <v>143</v>
      </c>
    </row>
    <row r="9058" spans="2:6" x14ac:dyDescent="0.2">
      <c r="B9058" s="6" t="s">
        <v>49393</v>
      </c>
      <c r="C9058" s="6">
        <v>145</v>
      </c>
      <c r="D9058" s="6">
        <v>146</v>
      </c>
      <c r="E9058" s="6">
        <v>176</v>
      </c>
      <c r="F9058" s="6">
        <v>118</v>
      </c>
    </row>
    <row r="9059" spans="2:6" x14ac:dyDescent="0.2">
      <c r="B9059" s="6" t="s">
        <v>49394</v>
      </c>
      <c r="C9059" s="6">
        <v>172</v>
      </c>
      <c r="D9059" s="6">
        <v>141</v>
      </c>
      <c r="E9059" s="6">
        <v>159</v>
      </c>
      <c r="F9059" s="6">
        <v>164</v>
      </c>
    </row>
    <row r="9060" spans="2:6" x14ac:dyDescent="0.2">
      <c r="B9060" s="6" t="s">
        <v>49395</v>
      </c>
      <c r="C9060" s="6">
        <v>116</v>
      </c>
      <c r="D9060" s="6">
        <v>186</v>
      </c>
      <c r="E9060" s="6">
        <v>162</v>
      </c>
      <c r="F9060" s="6">
        <v>118</v>
      </c>
    </row>
    <row r="9061" spans="2:6" x14ac:dyDescent="0.2">
      <c r="B9061" s="6" t="s">
        <v>49396</v>
      </c>
      <c r="C9061" s="6">
        <v>163</v>
      </c>
      <c r="D9061" s="6">
        <v>142</v>
      </c>
      <c r="E9061" s="6">
        <v>182</v>
      </c>
      <c r="F9061" s="6">
        <v>147</v>
      </c>
    </row>
    <row r="9062" spans="2:6" x14ac:dyDescent="0.2">
      <c r="B9062" s="6" t="s">
        <v>49397</v>
      </c>
      <c r="C9062" s="6">
        <v>169</v>
      </c>
      <c r="D9062" s="6">
        <v>155</v>
      </c>
      <c r="E9062" s="6">
        <v>175</v>
      </c>
      <c r="F9062" s="6">
        <v>167</v>
      </c>
    </row>
    <row r="9063" spans="2:6" x14ac:dyDescent="0.2">
      <c r="B9063" s="6" t="s">
        <v>49398</v>
      </c>
      <c r="C9063" s="6">
        <v>158</v>
      </c>
      <c r="D9063" s="6">
        <v>197</v>
      </c>
      <c r="E9063" s="6">
        <v>203</v>
      </c>
      <c r="F9063" s="6">
        <v>151</v>
      </c>
    </row>
    <row r="9064" spans="2:6" x14ac:dyDescent="0.2">
      <c r="B9064" s="6" t="s">
        <v>49399</v>
      </c>
      <c r="C9064" s="6">
        <v>165</v>
      </c>
      <c r="D9064" s="6">
        <v>174</v>
      </c>
      <c r="E9064" s="6">
        <v>234</v>
      </c>
      <c r="F9064" s="6">
        <v>145</v>
      </c>
    </row>
    <row r="9065" spans="2:6" x14ac:dyDescent="0.2">
      <c r="B9065" s="6" t="s">
        <v>49400</v>
      </c>
      <c r="C9065" s="6">
        <v>160</v>
      </c>
      <c r="D9065" s="6">
        <v>124</v>
      </c>
      <c r="E9065" s="6">
        <v>152</v>
      </c>
      <c r="F9065" s="6">
        <v>170</v>
      </c>
    </row>
    <row r="9066" spans="2:6" x14ac:dyDescent="0.2">
      <c r="B9066" s="6" t="s">
        <v>49401</v>
      </c>
      <c r="C9066" s="6">
        <v>125</v>
      </c>
      <c r="D9066" s="6">
        <v>120</v>
      </c>
      <c r="E9066" s="6">
        <v>154</v>
      </c>
      <c r="F9066" s="6">
        <v>156</v>
      </c>
    </row>
    <row r="9067" spans="2:6" x14ac:dyDescent="0.2">
      <c r="B9067" s="6" t="s">
        <v>49402</v>
      </c>
      <c r="C9067" s="6">
        <v>139</v>
      </c>
      <c r="D9067" s="6">
        <v>187</v>
      </c>
      <c r="E9067" s="6">
        <v>159</v>
      </c>
      <c r="F9067" s="6">
        <v>160</v>
      </c>
    </row>
    <row r="9068" spans="2:6" x14ac:dyDescent="0.2">
      <c r="B9068" s="6" t="s">
        <v>49403</v>
      </c>
      <c r="C9068" s="6">
        <v>150</v>
      </c>
      <c r="D9068" s="6">
        <v>161</v>
      </c>
      <c r="E9068" s="6">
        <v>181</v>
      </c>
      <c r="F9068" s="6">
        <v>141</v>
      </c>
    </row>
    <row r="9069" spans="2:6" x14ac:dyDescent="0.2">
      <c r="B9069" s="6" t="s">
        <v>49404</v>
      </c>
      <c r="C9069" s="6">
        <v>175</v>
      </c>
      <c r="D9069" s="6">
        <v>117</v>
      </c>
      <c r="E9069" s="6">
        <v>120</v>
      </c>
      <c r="F9069" s="6">
        <v>157</v>
      </c>
    </row>
    <row r="9070" spans="2:6" x14ac:dyDescent="0.2">
      <c r="B9070" s="6" t="s">
        <v>49405</v>
      </c>
      <c r="C9070" s="6">
        <v>138</v>
      </c>
      <c r="D9070" s="6">
        <v>163</v>
      </c>
      <c r="E9070" s="6">
        <v>184</v>
      </c>
      <c r="F9070" s="6">
        <v>154</v>
      </c>
    </row>
    <row r="9071" spans="2:6" x14ac:dyDescent="0.2">
      <c r="B9071" s="6" t="s">
        <v>49406</v>
      </c>
      <c r="C9071" s="6">
        <v>150</v>
      </c>
      <c r="D9071" s="6">
        <v>81</v>
      </c>
      <c r="E9071" s="6">
        <v>78</v>
      </c>
      <c r="F9071" s="6">
        <v>146</v>
      </c>
    </row>
    <row r="9072" spans="2:6" x14ac:dyDescent="0.2">
      <c r="B9072" s="6" t="s">
        <v>49407</v>
      </c>
      <c r="C9072" s="6">
        <v>108</v>
      </c>
      <c r="D9072" s="6">
        <v>127</v>
      </c>
      <c r="E9072" s="6">
        <v>145</v>
      </c>
      <c r="F9072" s="6">
        <v>99</v>
      </c>
    </row>
    <row r="9073" spans="2:6" x14ac:dyDescent="0.2">
      <c r="B9073" s="6" t="s">
        <v>49408</v>
      </c>
      <c r="C9073" s="6">
        <v>107</v>
      </c>
      <c r="D9073" s="6">
        <v>159</v>
      </c>
      <c r="E9073" s="6">
        <v>185</v>
      </c>
      <c r="F9073" s="6">
        <v>116</v>
      </c>
    </row>
    <row r="9074" spans="2:6" x14ac:dyDescent="0.2">
      <c r="B9074" s="6" t="s">
        <v>49409</v>
      </c>
      <c r="C9074" s="6">
        <v>126</v>
      </c>
      <c r="D9074" s="6">
        <v>191</v>
      </c>
      <c r="E9074" s="6">
        <v>246</v>
      </c>
      <c r="F9074" s="6">
        <v>151</v>
      </c>
    </row>
    <row r="9075" spans="2:6" x14ac:dyDescent="0.2">
      <c r="B9075" s="6" t="s">
        <v>49410</v>
      </c>
      <c r="C9075" s="6">
        <v>155</v>
      </c>
      <c r="D9075" s="6">
        <v>148</v>
      </c>
      <c r="E9075" s="6">
        <v>166</v>
      </c>
      <c r="F9075" s="6">
        <v>127</v>
      </c>
    </row>
    <row r="9076" spans="2:6" x14ac:dyDescent="0.2">
      <c r="B9076" s="6" t="s">
        <v>49411</v>
      </c>
      <c r="C9076" s="6">
        <v>191</v>
      </c>
      <c r="D9076" s="6">
        <v>202</v>
      </c>
      <c r="E9076" s="6">
        <v>215</v>
      </c>
      <c r="F9076" s="6">
        <v>184</v>
      </c>
    </row>
    <row r="9077" spans="2:6" x14ac:dyDescent="0.2">
      <c r="B9077" s="6" t="s">
        <v>49412</v>
      </c>
      <c r="C9077" s="6">
        <v>202</v>
      </c>
      <c r="D9077" s="6">
        <v>184</v>
      </c>
      <c r="E9077" s="6">
        <v>192</v>
      </c>
      <c r="F9077" s="6">
        <v>181</v>
      </c>
    </row>
    <row r="9078" spans="2:6" x14ac:dyDescent="0.2">
      <c r="B9078" s="6" t="s">
        <v>49413</v>
      </c>
      <c r="C9078" s="6">
        <v>134</v>
      </c>
      <c r="D9078" s="6">
        <v>235</v>
      </c>
      <c r="E9078" s="6">
        <v>294</v>
      </c>
      <c r="F9078" s="6">
        <v>143</v>
      </c>
    </row>
    <row r="9079" spans="2:6" x14ac:dyDescent="0.2">
      <c r="B9079" s="6" t="s">
        <v>49414</v>
      </c>
      <c r="C9079" s="6">
        <v>135</v>
      </c>
      <c r="D9079" s="6">
        <v>159</v>
      </c>
      <c r="E9079" s="6">
        <v>180</v>
      </c>
      <c r="F9079" s="6">
        <v>151</v>
      </c>
    </row>
    <row r="9080" spans="2:6" x14ac:dyDescent="0.2">
      <c r="B9080" s="6" t="s">
        <v>49415</v>
      </c>
      <c r="C9080" s="6">
        <v>143</v>
      </c>
      <c r="D9080" s="6">
        <v>150</v>
      </c>
      <c r="E9080" s="6">
        <v>150</v>
      </c>
      <c r="F9080" s="6">
        <v>163</v>
      </c>
    </row>
    <row r="9081" spans="2:6" x14ac:dyDescent="0.2">
      <c r="B9081" s="6" t="s">
        <v>49416</v>
      </c>
      <c r="C9081" s="6">
        <v>152</v>
      </c>
      <c r="D9081" s="6">
        <v>230</v>
      </c>
      <c r="E9081" s="6">
        <v>204</v>
      </c>
      <c r="F9081" s="6">
        <v>179</v>
      </c>
    </row>
    <row r="9082" spans="2:6" x14ac:dyDescent="0.2">
      <c r="B9082" s="6" t="s">
        <v>49417</v>
      </c>
      <c r="C9082" s="6">
        <v>116</v>
      </c>
      <c r="D9082" s="6">
        <v>144</v>
      </c>
      <c r="E9082" s="6">
        <v>148</v>
      </c>
      <c r="F9082" s="6">
        <v>102</v>
      </c>
    </row>
    <row r="9083" spans="2:6" x14ac:dyDescent="0.2">
      <c r="B9083" s="6" t="s">
        <v>49418</v>
      </c>
      <c r="C9083" s="6">
        <v>135</v>
      </c>
      <c r="D9083" s="6">
        <v>85</v>
      </c>
      <c r="E9083" s="6">
        <v>112</v>
      </c>
      <c r="F9083" s="6">
        <v>164</v>
      </c>
    </row>
    <row r="9084" spans="2:6" x14ac:dyDescent="0.2">
      <c r="B9084" s="6" t="s">
        <v>49419</v>
      </c>
      <c r="C9084" s="6">
        <v>150</v>
      </c>
      <c r="D9084" s="6">
        <v>127</v>
      </c>
      <c r="E9084" s="6">
        <v>167</v>
      </c>
      <c r="F9084" s="6">
        <v>164</v>
      </c>
    </row>
    <row r="9085" spans="2:6" x14ac:dyDescent="0.2">
      <c r="B9085" s="6" t="s">
        <v>49420</v>
      </c>
      <c r="C9085" s="6">
        <v>130</v>
      </c>
      <c r="D9085" s="6">
        <v>138</v>
      </c>
      <c r="E9085" s="6">
        <v>146</v>
      </c>
      <c r="F9085" s="6">
        <v>135</v>
      </c>
    </row>
    <row r="9086" spans="2:6" x14ac:dyDescent="0.2">
      <c r="B9086" s="6" t="s">
        <v>49421</v>
      </c>
      <c r="C9086" s="6">
        <v>133</v>
      </c>
      <c r="D9086" s="6">
        <v>177</v>
      </c>
      <c r="E9086" s="6">
        <v>138</v>
      </c>
      <c r="F9086" s="6">
        <v>135</v>
      </c>
    </row>
    <row r="9087" spans="2:6" x14ac:dyDescent="0.2">
      <c r="B9087" s="6" t="s">
        <v>49422</v>
      </c>
      <c r="C9087" s="6">
        <v>127</v>
      </c>
      <c r="D9087" s="6">
        <v>231</v>
      </c>
      <c r="E9087" s="6">
        <v>251</v>
      </c>
      <c r="F9087" s="6">
        <v>151</v>
      </c>
    </row>
    <row r="9088" spans="2:6" x14ac:dyDescent="0.2">
      <c r="B9088" s="6" t="s">
        <v>49423</v>
      </c>
      <c r="C9088" s="6">
        <v>158</v>
      </c>
      <c r="D9088" s="6">
        <v>194</v>
      </c>
      <c r="E9088" s="6">
        <v>190</v>
      </c>
      <c r="F9088" s="6">
        <v>113</v>
      </c>
    </row>
    <row r="9089" spans="2:6" x14ac:dyDescent="0.2">
      <c r="B9089" s="6" t="s">
        <v>49424</v>
      </c>
      <c r="C9089" s="6">
        <v>132</v>
      </c>
      <c r="D9089" s="6">
        <v>197</v>
      </c>
      <c r="E9089" s="6">
        <v>188</v>
      </c>
      <c r="F9089" s="6">
        <v>154</v>
      </c>
    </row>
    <row r="9090" spans="2:6" x14ac:dyDescent="0.2">
      <c r="B9090" s="6" t="s">
        <v>49425</v>
      </c>
      <c r="C9090" s="6">
        <v>162</v>
      </c>
      <c r="D9090" s="6">
        <v>201</v>
      </c>
      <c r="E9090" s="6">
        <v>233</v>
      </c>
      <c r="F9090" s="6">
        <v>151</v>
      </c>
    </row>
    <row r="9091" spans="2:6" x14ac:dyDescent="0.2">
      <c r="B9091" s="6" t="s">
        <v>49426</v>
      </c>
      <c r="C9091" s="6">
        <v>153</v>
      </c>
      <c r="D9091" s="6">
        <v>159</v>
      </c>
      <c r="E9091" s="6">
        <v>194</v>
      </c>
      <c r="F9091" s="6">
        <v>144</v>
      </c>
    </row>
    <row r="9092" spans="2:6" x14ac:dyDescent="0.2">
      <c r="B9092" s="6" t="s">
        <v>49427</v>
      </c>
      <c r="C9092" s="6">
        <v>199</v>
      </c>
      <c r="D9092" s="6">
        <v>90</v>
      </c>
      <c r="E9092" s="6">
        <v>77</v>
      </c>
      <c r="F9092" s="6">
        <v>185</v>
      </c>
    </row>
    <row r="9093" spans="2:6" x14ac:dyDescent="0.2">
      <c r="B9093" s="6" t="s">
        <v>49428</v>
      </c>
      <c r="C9093" s="6">
        <v>139</v>
      </c>
      <c r="D9093" s="6">
        <v>243</v>
      </c>
      <c r="E9093" s="6">
        <v>238</v>
      </c>
      <c r="F9093" s="6">
        <v>141</v>
      </c>
    </row>
    <row r="9094" spans="2:6" x14ac:dyDescent="0.2">
      <c r="B9094" s="6" t="s">
        <v>49429</v>
      </c>
      <c r="C9094" s="6">
        <v>206</v>
      </c>
      <c r="D9094" s="6">
        <v>113</v>
      </c>
      <c r="E9094" s="6">
        <v>136</v>
      </c>
      <c r="F9094" s="6">
        <v>177</v>
      </c>
    </row>
    <row r="9095" spans="2:6" x14ac:dyDescent="0.2">
      <c r="B9095" s="6" t="s">
        <v>49430</v>
      </c>
      <c r="C9095" s="6">
        <v>116</v>
      </c>
      <c r="D9095" s="6">
        <v>188</v>
      </c>
      <c r="E9095" s="6">
        <v>167</v>
      </c>
      <c r="F9095" s="6">
        <v>143</v>
      </c>
    </row>
    <row r="9096" spans="2:6" x14ac:dyDescent="0.2">
      <c r="B9096" s="6" t="s">
        <v>49431</v>
      </c>
      <c r="C9096" s="6">
        <v>148</v>
      </c>
      <c r="D9096" s="6">
        <v>156</v>
      </c>
      <c r="E9096" s="6">
        <v>176</v>
      </c>
      <c r="F9096" s="6">
        <v>162</v>
      </c>
    </row>
    <row r="9097" spans="2:6" x14ac:dyDescent="0.2">
      <c r="B9097" s="6" t="s">
        <v>49432</v>
      </c>
      <c r="C9097" s="6">
        <v>184</v>
      </c>
      <c r="D9097" s="6">
        <v>137</v>
      </c>
      <c r="E9097" s="6">
        <v>136</v>
      </c>
      <c r="F9097" s="6">
        <v>168</v>
      </c>
    </row>
    <row r="9098" spans="2:6" x14ac:dyDescent="0.2">
      <c r="B9098" s="6" t="s">
        <v>49433</v>
      </c>
      <c r="C9098" s="6">
        <v>164</v>
      </c>
      <c r="D9098" s="6">
        <v>158</v>
      </c>
      <c r="E9098" s="6">
        <v>174</v>
      </c>
      <c r="F9098" s="6">
        <v>178</v>
      </c>
    </row>
    <row r="9099" spans="2:6" x14ac:dyDescent="0.2">
      <c r="B9099" s="6" t="s">
        <v>49434</v>
      </c>
      <c r="C9099" s="6">
        <v>137</v>
      </c>
      <c r="D9099" s="6">
        <v>171</v>
      </c>
      <c r="E9099" s="6">
        <v>168</v>
      </c>
      <c r="F9099" s="6">
        <v>133</v>
      </c>
    </row>
    <row r="9100" spans="2:6" x14ac:dyDescent="0.2">
      <c r="B9100" s="6" t="s">
        <v>49435</v>
      </c>
      <c r="C9100" s="6">
        <v>30</v>
      </c>
      <c r="D9100" s="6">
        <v>152</v>
      </c>
      <c r="E9100" s="6">
        <v>166</v>
      </c>
      <c r="F9100" s="6">
        <v>64</v>
      </c>
    </row>
    <row r="9101" spans="2:6" x14ac:dyDescent="0.2">
      <c r="B9101" s="6" t="s">
        <v>49436</v>
      </c>
      <c r="C9101" s="6">
        <v>172</v>
      </c>
      <c r="D9101" s="6">
        <v>120</v>
      </c>
      <c r="E9101" s="6">
        <v>122</v>
      </c>
      <c r="F9101" s="6">
        <v>171</v>
      </c>
    </row>
    <row r="9102" spans="2:6" x14ac:dyDescent="0.2">
      <c r="B9102" s="6" t="s">
        <v>49437</v>
      </c>
      <c r="C9102" s="6">
        <v>167</v>
      </c>
      <c r="D9102" s="6">
        <v>215</v>
      </c>
      <c r="E9102" s="6">
        <v>212</v>
      </c>
      <c r="F9102" s="6">
        <v>182</v>
      </c>
    </row>
    <row r="9103" spans="2:6" x14ac:dyDescent="0.2">
      <c r="B9103" s="6" t="s">
        <v>49438</v>
      </c>
      <c r="C9103" s="6">
        <v>143</v>
      </c>
      <c r="D9103" s="6">
        <v>183</v>
      </c>
      <c r="E9103" s="6">
        <v>191</v>
      </c>
      <c r="F9103" s="6">
        <v>134</v>
      </c>
    </row>
    <row r="9104" spans="2:6" x14ac:dyDescent="0.2">
      <c r="B9104" s="6" t="s">
        <v>49439</v>
      </c>
      <c r="C9104" s="6">
        <v>133</v>
      </c>
      <c r="D9104" s="6">
        <v>156</v>
      </c>
      <c r="E9104" s="6">
        <v>166</v>
      </c>
      <c r="F9104" s="6">
        <v>116</v>
      </c>
    </row>
    <row r="9105" spans="2:6" x14ac:dyDescent="0.2">
      <c r="B9105" s="6" t="s">
        <v>49440</v>
      </c>
      <c r="C9105" s="6">
        <v>196</v>
      </c>
      <c r="D9105" s="6">
        <v>137</v>
      </c>
      <c r="E9105" s="6">
        <v>155</v>
      </c>
      <c r="F9105" s="6">
        <v>124</v>
      </c>
    </row>
    <row r="9106" spans="2:6" x14ac:dyDescent="0.2">
      <c r="B9106" s="6" t="s">
        <v>49441</v>
      </c>
      <c r="C9106" s="6">
        <v>213</v>
      </c>
      <c r="D9106" s="6">
        <v>172</v>
      </c>
      <c r="E9106" s="6">
        <v>232</v>
      </c>
      <c r="F9106" s="6">
        <v>182</v>
      </c>
    </row>
    <row r="9107" spans="2:6" x14ac:dyDescent="0.2">
      <c r="B9107" s="6" t="s">
        <v>49442</v>
      </c>
      <c r="C9107" s="6">
        <v>219</v>
      </c>
      <c r="D9107" s="6">
        <v>181</v>
      </c>
      <c r="E9107" s="6">
        <v>250</v>
      </c>
      <c r="F9107" s="6">
        <v>177</v>
      </c>
    </row>
    <row r="9108" spans="2:6" x14ac:dyDescent="0.2">
      <c r="B9108" s="6" t="s">
        <v>49443</v>
      </c>
      <c r="C9108" s="6">
        <v>186</v>
      </c>
      <c r="D9108" s="6">
        <v>117</v>
      </c>
      <c r="E9108" s="6">
        <v>156</v>
      </c>
      <c r="F9108" s="6">
        <v>145</v>
      </c>
    </row>
    <row r="9109" spans="2:6" x14ac:dyDescent="0.2">
      <c r="B9109" s="6" t="s">
        <v>49444</v>
      </c>
      <c r="C9109" s="6">
        <v>136</v>
      </c>
      <c r="D9109" s="6">
        <v>157</v>
      </c>
      <c r="E9109" s="6">
        <v>189</v>
      </c>
      <c r="F9109" s="6">
        <v>147</v>
      </c>
    </row>
    <row r="9110" spans="2:6" x14ac:dyDescent="0.2">
      <c r="B9110" s="6" t="s">
        <v>49445</v>
      </c>
      <c r="C9110" s="6">
        <v>162</v>
      </c>
      <c r="D9110" s="6">
        <v>173</v>
      </c>
      <c r="E9110" s="6">
        <v>194</v>
      </c>
      <c r="F9110" s="6">
        <v>84</v>
      </c>
    </row>
    <row r="9111" spans="2:6" x14ac:dyDescent="0.2">
      <c r="B9111" s="6" t="s">
        <v>49446</v>
      </c>
      <c r="C9111" s="6">
        <v>131</v>
      </c>
      <c r="D9111" s="6">
        <v>182</v>
      </c>
      <c r="E9111" s="6">
        <v>229</v>
      </c>
      <c r="F9111" s="6">
        <v>153</v>
      </c>
    </row>
    <row r="9112" spans="2:6" x14ac:dyDescent="0.2">
      <c r="B9112" s="6" t="s">
        <v>49447</v>
      </c>
      <c r="C9112" s="6">
        <v>139</v>
      </c>
      <c r="D9112" s="6">
        <v>134</v>
      </c>
      <c r="E9112" s="6">
        <v>185</v>
      </c>
      <c r="F9112" s="6">
        <v>134</v>
      </c>
    </row>
    <row r="9113" spans="2:6" x14ac:dyDescent="0.2">
      <c r="B9113" s="6" t="s">
        <v>49448</v>
      </c>
      <c r="C9113" s="6">
        <v>148</v>
      </c>
      <c r="D9113" s="6">
        <v>128</v>
      </c>
      <c r="E9113" s="6">
        <v>189</v>
      </c>
      <c r="F9113" s="6">
        <v>167</v>
      </c>
    </row>
    <row r="9114" spans="2:6" x14ac:dyDescent="0.2">
      <c r="B9114" s="6" t="s">
        <v>49449</v>
      </c>
      <c r="C9114" s="6">
        <v>178</v>
      </c>
      <c r="D9114" s="6">
        <v>192</v>
      </c>
      <c r="E9114" s="6">
        <v>226</v>
      </c>
      <c r="F9114" s="6">
        <v>168</v>
      </c>
    </row>
    <row r="9115" spans="2:6" x14ac:dyDescent="0.2">
      <c r="B9115" s="6" t="s">
        <v>49450</v>
      </c>
      <c r="C9115" s="6">
        <v>192</v>
      </c>
      <c r="D9115" s="6">
        <v>152</v>
      </c>
      <c r="E9115" s="6">
        <v>145</v>
      </c>
      <c r="F9115" s="6">
        <v>189</v>
      </c>
    </row>
    <row r="9116" spans="2:6" x14ac:dyDescent="0.2">
      <c r="B9116" s="6" t="s">
        <v>49451</v>
      </c>
      <c r="C9116" s="6">
        <v>197</v>
      </c>
      <c r="D9116" s="6">
        <v>168</v>
      </c>
      <c r="E9116" s="6">
        <v>172</v>
      </c>
      <c r="F9116" s="6">
        <v>138</v>
      </c>
    </row>
    <row r="9117" spans="2:6" x14ac:dyDescent="0.2">
      <c r="B9117" s="6" t="s">
        <v>49452</v>
      </c>
      <c r="C9117" s="6">
        <v>143</v>
      </c>
      <c r="D9117" s="6">
        <v>174</v>
      </c>
      <c r="E9117" s="6">
        <v>222</v>
      </c>
      <c r="F9117" s="6">
        <v>144</v>
      </c>
    </row>
    <row r="9118" spans="2:6" x14ac:dyDescent="0.2">
      <c r="B9118" s="6" t="s">
        <v>49453</v>
      </c>
      <c r="C9118" s="6">
        <v>141</v>
      </c>
      <c r="D9118" s="6">
        <v>141</v>
      </c>
      <c r="E9118" s="6">
        <v>180</v>
      </c>
      <c r="F9118" s="6">
        <v>129</v>
      </c>
    </row>
    <row r="9119" spans="2:6" x14ac:dyDescent="0.2">
      <c r="B9119" s="6" t="s">
        <v>49454</v>
      </c>
      <c r="C9119" s="6">
        <v>164</v>
      </c>
      <c r="D9119" s="6">
        <v>122</v>
      </c>
      <c r="E9119" s="6">
        <v>158</v>
      </c>
      <c r="F9119" s="6">
        <v>159</v>
      </c>
    </row>
    <row r="9120" spans="2:6" x14ac:dyDescent="0.2">
      <c r="B9120" s="6" t="s">
        <v>49455</v>
      </c>
      <c r="C9120" s="6">
        <v>159</v>
      </c>
      <c r="D9120" s="6">
        <v>159</v>
      </c>
      <c r="E9120" s="6">
        <v>168</v>
      </c>
      <c r="F9120" s="6">
        <v>106</v>
      </c>
    </row>
    <row r="9121" spans="2:6" x14ac:dyDescent="0.2">
      <c r="B9121" s="6" t="s">
        <v>49456</v>
      </c>
      <c r="C9121" s="6">
        <v>138</v>
      </c>
      <c r="D9121" s="6">
        <v>120</v>
      </c>
      <c r="E9121" s="6">
        <v>147</v>
      </c>
      <c r="F9121" s="6">
        <v>131</v>
      </c>
    </row>
    <row r="9122" spans="2:6" x14ac:dyDescent="0.2">
      <c r="B9122" s="6" t="s">
        <v>49457</v>
      </c>
      <c r="C9122" s="6">
        <v>120</v>
      </c>
      <c r="D9122" s="6">
        <v>166</v>
      </c>
      <c r="E9122" s="6">
        <v>196</v>
      </c>
      <c r="F9122" s="6">
        <v>94</v>
      </c>
    </row>
    <row r="9123" spans="2:6" x14ac:dyDescent="0.2">
      <c r="B9123" s="6" t="s">
        <v>49458</v>
      </c>
      <c r="C9123" s="6">
        <v>173</v>
      </c>
      <c r="D9123" s="6">
        <v>172</v>
      </c>
      <c r="E9123" s="6">
        <v>201</v>
      </c>
      <c r="F9123" s="6">
        <v>174</v>
      </c>
    </row>
    <row r="9124" spans="2:6" x14ac:dyDescent="0.2">
      <c r="B9124" s="6" t="s">
        <v>49459</v>
      </c>
      <c r="C9124" s="6">
        <v>156</v>
      </c>
      <c r="D9124" s="6">
        <v>220</v>
      </c>
      <c r="E9124" s="6">
        <v>240</v>
      </c>
      <c r="F9124" s="6">
        <v>141</v>
      </c>
    </row>
    <row r="9125" spans="2:6" x14ac:dyDescent="0.2">
      <c r="B9125" s="6" t="s">
        <v>49460</v>
      </c>
      <c r="C9125" s="6">
        <v>214</v>
      </c>
      <c r="D9125" s="6">
        <v>171</v>
      </c>
      <c r="E9125" s="6">
        <v>216</v>
      </c>
      <c r="F9125" s="6">
        <v>155</v>
      </c>
    </row>
    <row r="9126" spans="2:6" x14ac:dyDescent="0.2">
      <c r="B9126" s="6" t="s">
        <v>49461</v>
      </c>
      <c r="C9126" s="6">
        <v>158</v>
      </c>
      <c r="D9126" s="6">
        <v>127</v>
      </c>
      <c r="E9126" s="6">
        <v>174</v>
      </c>
      <c r="F9126" s="6">
        <v>104</v>
      </c>
    </row>
    <row r="9127" spans="2:6" x14ac:dyDescent="0.2">
      <c r="B9127" s="6" t="s">
        <v>49462</v>
      </c>
      <c r="C9127" s="6">
        <v>143</v>
      </c>
      <c r="D9127" s="6">
        <v>129</v>
      </c>
      <c r="E9127" s="6">
        <v>159</v>
      </c>
      <c r="F9127" s="6">
        <v>159</v>
      </c>
    </row>
    <row r="9128" spans="2:6" x14ac:dyDescent="0.2">
      <c r="B9128" s="6" t="s">
        <v>49463</v>
      </c>
      <c r="C9128" s="6">
        <v>179</v>
      </c>
      <c r="D9128" s="6">
        <v>182</v>
      </c>
      <c r="E9128" s="6">
        <v>255</v>
      </c>
      <c r="F9128" s="6">
        <v>161</v>
      </c>
    </row>
    <row r="9129" spans="2:6" x14ac:dyDescent="0.2">
      <c r="B9129" s="6" t="s">
        <v>49464</v>
      </c>
      <c r="C9129" s="6">
        <v>126</v>
      </c>
      <c r="D9129" s="6">
        <v>202</v>
      </c>
      <c r="E9129" s="6">
        <v>243</v>
      </c>
      <c r="F9129" s="6">
        <v>126</v>
      </c>
    </row>
    <row r="9130" spans="2:6" x14ac:dyDescent="0.2">
      <c r="B9130" s="6" t="s">
        <v>49465</v>
      </c>
      <c r="C9130" s="6">
        <v>143</v>
      </c>
      <c r="D9130" s="6">
        <v>119</v>
      </c>
      <c r="E9130" s="6">
        <v>158</v>
      </c>
      <c r="F9130" s="6">
        <v>125</v>
      </c>
    </row>
    <row r="9131" spans="2:6" x14ac:dyDescent="0.2">
      <c r="B9131" s="6" t="s">
        <v>49466</v>
      </c>
      <c r="C9131" s="6">
        <v>192</v>
      </c>
      <c r="D9131" s="6">
        <v>190</v>
      </c>
      <c r="E9131" s="6">
        <v>221</v>
      </c>
      <c r="F9131" s="6">
        <v>163</v>
      </c>
    </row>
    <row r="9132" spans="2:6" x14ac:dyDescent="0.2">
      <c r="B9132" s="6" t="s">
        <v>49467</v>
      </c>
      <c r="C9132" s="6">
        <v>182</v>
      </c>
      <c r="D9132" s="6">
        <v>185</v>
      </c>
      <c r="E9132" s="6">
        <v>212</v>
      </c>
      <c r="F9132" s="6">
        <v>153</v>
      </c>
    </row>
    <row r="9133" spans="2:6" x14ac:dyDescent="0.2">
      <c r="B9133" s="6" t="s">
        <v>49468</v>
      </c>
      <c r="C9133" s="6">
        <v>83</v>
      </c>
      <c r="D9133" s="6">
        <v>150</v>
      </c>
      <c r="E9133" s="6">
        <v>187</v>
      </c>
      <c r="F9133" s="6">
        <v>110</v>
      </c>
    </row>
    <row r="9134" spans="2:6" x14ac:dyDescent="0.2">
      <c r="B9134" s="6" t="s">
        <v>49469</v>
      </c>
      <c r="C9134" s="6">
        <v>171</v>
      </c>
      <c r="D9134" s="6">
        <v>178</v>
      </c>
      <c r="E9134" s="6">
        <v>211</v>
      </c>
      <c r="F9134" s="6">
        <v>153</v>
      </c>
    </row>
    <row r="9135" spans="2:6" x14ac:dyDescent="0.2">
      <c r="B9135" s="6" t="s">
        <v>49470</v>
      </c>
      <c r="C9135" s="6">
        <v>156</v>
      </c>
      <c r="D9135" s="6">
        <v>122</v>
      </c>
      <c r="E9135" s="6">
        <v>148</v>
      </c>
      <c r="F9135" s="6">
        <v>144</v>
      </c>
    </row>
    <row r="9136" spans="2:6" x14ac:dyDescent="0.2">
      <c r="B9136" s="6" t="s">
        <v>49471</v>
      </c>
      <c r="C9136" s="6">
        <v>159</v>
      </c>
      <c r="D9136" s="6">
        <v>151</v>
      </c>
      <c r="E9136" s="6">
        <v>202</v>
      </c>
      <c r="F9136" s="6">
        <v>139</v>
      </c>
    </row>
    <row r="9137" spans="2:6" x14ac:dyDescent="0.2">
      <c r="B9137" s="6" t="s">
        <v>49472</v>
      </c>
      <c r="C9137" s="6">
        <v>165</v>
      </c>
      <c r="D9137" s="6">
        <v>168</v>
      </c>
      <c r="E9137" s="6">
        <v>164</v>
      </c>
      <c r="F9137" s="6">
        <v>164</v>
      </c>
    </row>
    <row r="9138" spans="2:6" x14ac:dyDescent="0.2">
      <c r="B9138" s="6" t="s">
        <v>49473</v>
      </c>
      <c r="C9138" s="6">
        <v>86</v>
      </c>
      <c r="D9138" s="6">
        <v>205</v>
      </c>
      <c r="E9138" s="6">
        <v>235</v>
      </c>
      <c r="F9138" s="6">
        <v>117</v>
      </c>
    </row>
    <row r="9139" spans="2:6" x14ac:dyDescent="0.2">
      <c r="B9139" s="6" t="s">
        <v>49474</v>
      </c>
      <c r="C9139" s="6">
        <v>178</v>
      </c>
      <c r="D9139" s="6">
        <v>167</v>
      </c>
      <c r="E9139" s="6">
        <v>195</v>
      </c>
      <c r="F9139" s="6">
        <v>126</v>
      </c>
    </row>
    <row r="9140" spans="2:6" x14ac:dyDescent="0.2">
      <c r="B9140" s="6" t="s">
        <v>49475</v>
      </c>
      <c r="C9140" s="6">
        <v>149</v>
      </c>
      <c r="D9140" s="6">
        <v>147</v>
      </c>
      <c r="E9140" s="6">
        <v>189</v>
      </c>
      <c r="F9140" s="6">
        <v>123</v>
      </c>
    </row>
    <row r="9141" spans="2:6" x14ac:dyDescent="0.2">
      <c r="B9141" s="6" t="s">
        <v>49476</v>
      </c>
      <c r="C9141" s="6">
        <v>174</v>
      </c>
      <c r="D9141" s="6">
        <v>146</v>
      </c>
      <c r="E9141" s="6">
        <v>176</v>
      </c>
      <c r="F9141" s="6">
        <v>160</v>
      </c>
    </row>
    <row r="9142" spans="2:6" x14ac:dyDescent="0.2">
      <c r="B9142" s="6" t="s">
        <v>49477</v>
      </c>
      <c r="C9142" s="6">
        <v>140</v>
      </c>
      <c r="D9142" s="6">
        <v>124</v>
      </c>
      <c r="E9142" s="6">
        <v>133</v>
      </c>
      <c r="F9142" s="6">
        <v>146</v>
      </c>
    </row>
    <row r="9143" spans="2:6" x14ac:dyDescent="0.2">
      <c r="B9143" s="6" t="s">
        <v>49478</v>
      </c>
      <c r="C9143" s="6">
        <v>186</v>
      </c>
      <c r="D9143" s="6">
        <v>155</v>
      </c>
      <c r="E9143" s="6">
        <v>168</v>
      </c>
      <c r="F9143" s="6">
        <v>161</v>
      </c>
    </row>
    <row r="9144" spans="2:6" x14ac:dyDescent="0.2">
      <c r="B9144" s="6" t="s">
        <v>49479</v>
      </c>
      <c r="C9144" s="6">
        <v>171</v>
      </c>
      <c r="D9144" s="6">
        <v>147</v>
      </c>
      <c r="E9144" s="6">
        <v>200</v>
      </c>
      <c r="F9144" s="6">
        <v>157</v>
      </c>
    </row>
    <row r="9145" spans="2:6" x14ac:dyDescent="0.2">
      <c r="B9145" s="6" t="s">
        <v>49480</v>
      </c>
      <c r="C9145" s="6">
        <v>141</v>
      </c>
      <c r="D9145" s="6">
        <v>95</v>
      </c>
      <c r="E9145" s="6">
        <v>132</v>
      </c>
      <c r="F9145" s="6">
        <v>145</v>
      </c>
    </row>
    <row r="9146" spans="2:6" x14ac:dyDescent="0.2">
      <c r="B9146" s="6" t="s">
        <v>49481</v>
      </c>
      <c r="C9146" s="6">
        <v>137</v>
      </c>
      <c r="D9146" s="6">
        <v>195</v>
      </c>
      <c r="E9146" s="6">
        <v>244</v>
      </c>
      <c r="F9146" s="6">
        <v>127</v>
      </c>
    </row>
    <row r="9147" spans="2:6" x14ac:dyDescent="0.2">
      <c r="B9147" s="6" t="s">
        <v>49482</v>
      </c>
      <c r="C9147" s="6">
        <v>123</v>
      </c>
      <c r="D9147" s="6">
        <v>85</v>
      </c>
      <c r="E9147" s="6">
        <v>147</v>
      </c>
      <c r="F9147" s="6">
        <v>136</v>
      </c>
    </row>
    <row r="9148" spans="2:6" x14ac:dyDescent="0.2">
      <c r="B9148" s="6" t="s">
        <v>49483</v>
      </c>
      <c r="C9148" s="6">
        <v>176</v>
      </c>
      <c r="D9148" s="6">
        <v>156</v>
      </c>
      <c r="E9148" s="6">
        <v>183</v>
      </c>
      <c r="F9148" s="6">
        <v>141</v>
      </c>
    </row>
    <row r="9149" spans="2:6" x14ac:dyDescent="0.2">
      <c r="B9149" s="6" t="s">
        <v>49484</v>
      </c>
      <c r="C9149" s="6">
        <v>148</v>
      </c>
      <c r="D9149" s="6">
        <v>139</v>
      </c>
      <c r="E9149" s="6">
        <v>196</v>
      </c>
      <c r="F9149" s="6">
        <v>150</v>
      </c>
    </row>
    <row r="9150" spans="2:6" x14ac:dyDescent="0.2">
      <c r="B9150" s="6" t="s">
        <v>49485</v>
      </c>
      <c r="C9150" s="6">
        <v>157</v>
      </c>
      <c r="D9150" s="6">
        <v>126</v>
      </c>
      <c r="E9150" s="6">
        <v>154</v>
      </c>
      <c r="F9150" s="6">
        <v>158</v>
      </c>
    </row>
    <row r="9151" spans="2:6" x14ac:dyDescent="0.2">
      <c r="B9151" s="6" t="s">
        <v>49486</v>
      </c>
      <c r="C9151" s="6">
        <v>152</v>
      </c>
      <c r="D9151" s="6">
        <v>151</v>
      </c>
      <c r="E9151" s="6">
        <v>170</v>
      </c>
      <c r="F9151" s="6">
        <v>122</v>
      </c>
    </row>
    <row r="9152" spans="2:6" x14ac:dyDescent="0.2">
      <c r="B9152" s="6" t="s">
        <v>49487</v>
      </c>
      <c r="C9152" s="6">
        <v>170</v>
      </c>
      <c r="D9152" s="6">
        <v>154</v>
      </c>
      <c r="E9152" s="6">
        <v>180</v>
      </c>
      <c r="F9152" s="6">
        <v>148</v>
      </c>
    </row>
    <row r="9153" spans="2:6" x14ac:dyDescent="0.2">
      <c r="B9153" s="6" t="s">
        <v>49488</v>
      </c>
      <c r="C9153" s="6">
        <v>162</v>
      </c>
      <c r="D9153" s="6">
        <v>175</v>
      </c>
      <c r="E9153" s="6">
        <v>196</v>
      </c>
      <c r="F9153" s="6">
        <v>140</v>
      </c>
    </row>
    <row r="9154" spans="2:6" x14ac:dyDescent="0.2">
      <c r="B9154" s="6" t="s">
        <v>49489</v>
      </c>
      <c r="C9154" s="6">
        <v>133</v>
      </c>
      <c r="D9154" s="6">
        <v>119</v>
      </c>
      <c r="E9154" s="6">
        <v>137</v>
      </c>
      <c r="F9154" s="6">
        <v>123</v>
      </c>
    </row>
    <row r="9155" spans="2:6" x14ac:dyDescent="0.2">
      <c r="B9155" s="6" t="s">
        <v>49490</v>
      </c>
      <c r="C9155" s="6">
        <v>133</v>
      </c>
      <c r="D9155" s="6">
        <v>170</v>
      </c>
      <c r="E9155" s="6">
        <v>181</v>
      </c>
      <c r="F9155" s="6">
        <v>111</v>
      </c>
    </row>
    <row r="9156" spans="2:6" x14ac:dyDescent="0.2">
      <c r="B9156" s="6" t="s">
        <v>49491</v>
      </c>
      <c r="C9156" s="6">
        <v>134</v>
      </c>
      <c r="D9156" s="6">
        <v>159</v>
      </c>
      <c r="E9156" s="6">
        <v>217</v>
      </c>
      <c r="F9156" s="6">
        <v>143</v>
      </c>
    </row>
    <row r="9157" spans="2:6" x14ac:dyDescent="0.2">
      <c r="B9157" s="6" t="s">
        <v>49492</v>
      </c>
      <c r="C9157" s="6">
        <v>153</v>
      </c>
      <c r="D9157" s="6">
        <v>178</v>
      </c>
      <c r="E9157" s="6">
        <v>193</v>
      </c>
      <c r="F9157" s="6">
        <v>149</v>
      </c>
    </row>
    <row r="9158" spans="2:6" x14ac:dyDescent="0.2">
      <c r="B9158" s="6" t="s">
        <v>49493</v>
      </c>
      <c r="C9158" s="6">
        <v>156</v>
      </c>
      <c r="D9158" s="6">
        <v>138</v>
      </c>
      <c r="E9158" s="6">
        <v>134</v>
      </c>
      <c r="F9158" s="6">
        <v>121</v>
      </c>
    </row>
    <row r="9159" spans="2:6" x14ac:dyDescent="0.2">
      <c r="B9159" s="6" t="s">
        <v>49494</v>
      </c>
      <c r="C9159" s="6">
        <v>167</v>
      </c>
      <c r="D9159" s="6">
        <v>146</v>
      </c>
      <c r="E9159" s="6">
        <v>195</v>
      </c>
      <c r="F9159" s="6">
        <v>170</v>
      </c>
    </row>
    <row r="9160" spans="2:6" x14ac:dyDescent="0.2">
      <c r="B9160" s="6" t="s">
        <v>49495</v>
      </c>
      <c r="C9160" s="6">
        <v>127</v>
      </c>
      <c r="D9160" s="6">
        <v>171</v>
      </c>
      <c r="E9160" s="6">
        <v>188</v>
      </c>
      <c r="F9160" s="6">
        <v>115</v>
      </c>
    </row>
    <row r="9161" spans="2:6" x14ac:dyDescent="0.2">
      <c r="B9161" s="6" t="s">
        <v>49496</v>
      </c>
      <c r="C9161" s="6">
        <v>151</v>
      </c>
      <c r="D9161" s="6">
        <v>139</v>
      </c>
      <c r="E9161" s="6">
        <v>173</v>
      </c>
      <c r="F9161" s="6">
        <v>173</v>
      </c>
    </row>
    <row r="9162" spans="2:6" x14ac:dyDescent="0.2">
      <c r="B9162" s="6" t="s">
        <v>49497</v>
      </c>
      <c r="C9162" s="6">
        <v>148</v>
      </c>
      <c r="D9162" s="6">
        <v>156</v>
      </c>
      <c r="E9162" s="6">
        <v>161</v>
      </c>
      <c r="F9162" s="6">
        <v>158</v>
      </c>
    </row>
    <row r="9163" spans="2:6" x14ac:dyDescent="0.2">
      <c r="B9163" s="6" t="s">
        <v>49498</v>
      </c>
      <c r="C9163" s="6">
        <v>131</v>
      </c>
      <c r="D9163" s="6">
        <v>149</v>
      </c>
      <c r="E9163" s="6">
        <v>192</v>
      </c>
      <c r="F9163" s="6">
        <v>124</v>
      </c>
    </row>
    <row r="9164" spans="2:6" x14ac:dyDescent="0.2">
      <c r="B9164" s="6" t="s">
        <v>49499</v>
      </c>
      <c r="C9164" s="6">
        <v>132</v>
      </c>
      <c r="D9164" s="6">
        <v>145</v>
      </c>
      <c r="E9164" s="6">
        <v>194</v>
      </c>
      <c r="F9164" s="6">
        <v>162</v>
      </c>
    </row>
    <row r="9165" spans="2:6" x14ac:dyDescent="0.2">
      <c r="B9165" s="6" t="s">
        <v>49500</v>
      </c>
      <c r="C9165" s="6">
        <v>187</v>
      </c>
      <c r="D9165" s="6">
        <v>145</v>
      </c>
      <c r="E9165" s="6">
        <v>172</v>
      </c>
      <c r="F9165" s="6">
        <v>180</v>
      </c>
    </row>
    <row r="9166" spans="2:6" x14ac:dyDescent="0.2">
      <c r="B9166" s="6" t="s">
        <v>49501</v>
      </c>
      <c r="C9166" s="6">
        <v>158</v>
      </c>
      <c r="D9166" s="6">
        <v>97</v>
      </c>
      <c r="E9166" s="6">
        <v>166</v>
      </c>
      <c r="F9166" s="6">
        <v>157</v>
      </c>
    </row>
    <row r="9167" spans="2:6" x14ac:dyDescent="0.2">
      <c r="B9167" s="6" t="s">
        <v>49502</v>
      </c>
      <c r="C9167" s="6">
        <v>126</v>
      </c>
      <c r="D9167" s="6">
        <v>130</v>
      </c>
      <c r="E9167" s="6">
        <v>159</v>
      </c>
      <c r="F9167" s="6">
        <v>152</v>
      </c>
    </row>
    <row r="9168" spans="2:6" x14ac:dyDescent="0.2">
      <c r="B9168" s="6" t="s">
        <v>49503</v>
      </c>
      <c r="C9168" s="6">
        <v>149</v>
      </c>
      <c r="D9168" s="6">
        <v>186</v>
      </c>
      <c r="E9168" s="6">
        <v>201</v>
      </c>
      <c r="F9168" s="6">
        <v>109</v>
      </c>
    </row>
    <row r="9169" spans="2:6" x14ac:dyDescent="0.2">
      <c r="B9169" s="6" t="s">
        <v>49504</v>
      </c>
      <c r="C9169" s="6">
        <v>177</v>
      </c>
      <c r="D9169" s="6">
        <v>117</v>
      </c>
      <c r="E9169" s="6">
        <v>125</v>
      </c>
      <c r="F9169" s="6">
        <v>166</v>
      </c>
    </row>
    <row r="9170" spans="2:6" x14ac:dyDescent="0.2">
      <c r="B9170" s="6" t="s">
        <v>49505</v>
      </c>
      <c r="C9170" s="6">
        <v>152</v>
      </c>
      <c r="D9170" s="6">
        <v>161</v>
      </c>
      <c r="E9170" s="6">
        <v>166</v>
      </c>
      <c r="F9170" s="6">
        <v>126</v>
      </c>
    </row>
    <row r="9171" spans="2:6" x14ac:dyDescent="0.2">
      <c r="B9171" s="6" t="s">
        <v>49506</v>
      </c>
      <c r="C9171" s="6">
        <v>167</v>
      </c>
      <c r="D9171" s="6">
        <v>65</v>
      </c>
      <c r="E9171" s="6">
        <v>104</v>
      </c>
      <c r="F9171" s="6">
        <v>145</v>
      </c>
    </row>
    <row r="9172" spans="2:6" x14ac:dyDescent="0.2">
      <c r="B9172" s="6" t="s">
        <v>49507</v>
      </c>
      <c r="C9172" s="6">
        <v>140</v>
      </c>
      <c r="D9172" s="6">
        <v>123</v>
      </c>
      <c r="E9172" s="6">
        <v>154</v>
      </c>
      <c r="F9172" s="6">
        <v>153</v>
      </c>
    </row>
    <row r="9173" spans="2:6" x14ac:dyDescent="0.2">
      <c r="B9173" s="6" t="s">
        <v>49508</v>
      </c>
      <c r="C9173" s="6">
        <v>189</v>
      </c>
      <c r="D9173" s="6">
        <v>145</v>
      </c>
      <c r="E9173" s="6">
        <v>177</v>
      </c>
      <c r="F9173" s="6">
        <v>117</v>
      </c>
    </row>
    <row r="9174" spans="2:6" x14ac:dyDescent="0.2">
      <c r="B9174" s="6" t="s">
        <v>49509</v>
      </c>
      <c r="C9174" s="6">
        <v>135</v>
      </c>
      <c r="D9174" s="6">
        <v>206</v>
      </c>
      <c r="E9174" s="6">
        <v>238</v>
      </c>
      <c r="F9174" s="6">
        <v>126</v>
      </c>
    </row>
    <row r="9175" spans="2:6" x14ac:dyDescent="0.2">
      <c r="B9175" s="6" t="s">
        <v>49510</v>
      </c>
      <c r="C9175" s="6">
        <v>166</v>
      </c>
      <c r="D9175" s="6">
        <v>122</v>
      </c>
      <c r="E9175" s="6">
        <v>174</v>
      </c>
      <c r="F9175" s="6">
        <v>125</v>
      </c>
    </row>
    <row r="9176" spans="2:6" x14ac:dyDescent="0.2">
      <c r="B9176" s="6" t="s">
        <v>49511</v>
      </c>
      <c r="C9176" s="6">
        <v>167</v>
      </c>
      <c r="D9176" s="6">
        <v>170</v>
      </c>
      <c r="E9176" s="6">
        <v>208</v>
      </c>
      <c r="F9176" s="6">
        <v>148</v>
      </c>
    </row>
    <row r="9177" spans="2:6" x14ac:dyDescent="0.2">
      <c r="B9177" s="6" t="s">
        <v>49512</v>
      </c>
      <c r="C9177" s="6">
        <v>177</v>
      </c>
      <c r="D9177" s="6">
        <v>177</v>
      </c>
      <c r="E9177" s="6">
        <v>260</v>
      </c>
      <c r="F9177" s="6">
        <v>158</v>
      </c>
    </row>
    <row r="9178" spans="2:6" x14ac:dyDescent="0.2">
      <c r="B9178" s="6" t="s">
        <v>49513</v>
      </c>
      <c r="C9178" s="6">
        <v>132</v>
      </c>
      <c r="D9178" s="6">
        <v>203</v>
      </c>
      <c r="E9178" s="6">
        <v>246</v>
      </c>
      <c r="F9178" s="6">
        <v>146</v>
      </c>
    </row>
    <row r="9179" spans="2:6" x14ac:dyDescent="0.2">
      <c r="B9179" s="6" t="s">
        <v>49514</v>
      </c>
      <c r="C9179" s="6">
        <v>143</v>
      </c>
      <c r="D9179" s="6">
        <v>124</v>
      </c>
      <c r="E9179" s="6">
        <v>151</v>
      </c>
      <c r="F9179" s="6">
        <v>118</v>
      </c>
    </row>
    <row r="9180" spans="2:6" x14ac:dyDescent="0.2">
      <c r="B9180" s="6" t="s">
        <v>49515</v>
      </c>
      <c r="C9180" s="6">
        <v>145</v>
      </c>
      <c r="D9180" s="6">
        <v>134</v>
      </c>
      <c r="E9180" s="6">
        <v>131</v>
      </c>
      <c r="F9180" s="6">
        <v>152</v>
      </c>
    </row>
    <row r="9181" spans="2:6" x14ac:dyDescent="0.2">
      <c r="B9181" s="6" t="s">
        <v>49516</v>
      </c>
      <c r="C9181" s="6">
        <v>166</v>
      </c>
      <c r="D9181" s="6">
        <v>179</v>
      </c>
      <c r="E9181" s="6">
        <v>217</v>
      </c>
      <c r="F9181" s="6">
        <v>155</v>
      </c>
    </row>
    <row r="9182" spans="2:6" x14ac:dyDescent="0.2">
      <c r="B9182" s="6" t="s">
        <v>49517</v>
      </c>
      <c r="C9182" s="6">
        <v>129</v>
      </c>
      <c r="D9182" s="6">
        <v>129</v>
      </c>
      <c r="E9182" s="6">
        <v>155</v>
      </c>
      <c r="F9182" s="6">
        <v>126</v>
      </c>
    </row>
    <row r="9183" spans="2:6" x14ac:dyDescent="0.2">
      <c r="B9183" s="6" t="s">
        <v>49518</v>
      </c>
      <c r="C9183" s="6">
        <v>131</v>
      </c>
      <c r="D9183" s="6">
        <v>105</v>
      </c>
      <c r="E9183" s="6">
        <v>97</v>
      </c>
      <c r="F9183" s="6">
        <v>111</v>
      </c>
    </row>
    <row r="9184" spans="2:6" x14ac:dyDescent="0.2">
      <c r="B9184" s="6" t="s">
        <v>49519</v>
      </c>
      <c r="C9184" s="6">
        <v>157</v>
      </c>
      <c r="D9184" s="6">
        <v>131</v>
      </c>
      <c r="E9184" s="6">
        <v>124</v>
      </c>
      <c r="F9184" s="6">
        <v>153</v>
      </c>
    </row>
    <row r="9185" spans="2:6" x14ac:dyDescent="0.2">
      <c r="B9185" s="6" t="s">
        <v>49520</v>
      </c>
      <c r="C9185" s="6">
        <v>116</v>
      </c>
      <c r="D9185" s="6">
        <v>118</v>
      </c>
      <c r="E9185" s="6">
        <v>128</v>
      </c>
      <c r="F9185" s="6">
        <v>120</v>
      </c>
    </row>
    <row r="9186" spans="2:6" x14ac:dyDescent="0.2">
      <c r="B9186" s="6" t="s">
        <v>49521</v>
      </c>
      <c r="C9186" s="6">
        <v>124</v>
      </c>
      <c r="D9186" s="6">
        <v>156</v>
      </c>
      <c r="E9186" s="6">
        <v>222</v>
      </c>
      <c r="F9186" s="6">
        <v>125</v>
      </c>
    </row>
    <row r="9187" spans="2:6" x14ac:dyDescent="0.2">
      <c r="B9187" s="6" t="s">
        <v>49522</v>
      </c>
      <c r="C9187" s="6">
        <v>133</v>
      </c>
      <c r="D9187" s="6">
        <v>203</v>
      </c>
      <c r="E9187" s="6">
        <v>223</v>
      </c>
      <c r="F9187" s="6">
        <v>156</v>
      </c>
    </row>
    <row r="9188" spans="2:6" x14ac:dyDescent="0.2">
      <c r="B9188" s="6" t="s">
        <v>49523</v>
      </c>
      <c r="C9188" s="6">
        <v>152</v>
      </c>
      <c r="D9188" s="6">
        <v>149</v>
      </c>
      <c r="E9188" s="6">
        <v>169</v>
      </c>
      <c r="F9188" s="6">
        <v>142</v>
      </c>
    </row>
    <row r="9189" spans="2:6" x14ac:dyDescent="0.2">
      <c r="B9189" s="6" t="s">
        <v>49524</v>
      </c>
      <c r="C9189" s="6">
        <v>149</v>
      </c>
      <c r="D9189" s="6">
        <v>181</v>
      </c>
      <c r="E9189" s="6">
        <v>189</v>
      </c>
      <c r="F9189" s="6">
        <v>111</v>
      </c>
    </row>
    <row r="9190" spans="2:6" x14ac:dyDescent="0.2">
      <c r="B9190" s="6" t="s">
        <v>49525</v>
      </c>
      <c r="C9190" s="6">
        <v>203</v>
      </c>
      <c r="D9190" s="6">
        <v>211</v>
      </c>
      <c r="E9190" s="6">
        <v>248</v>
      </c>
      <c r="F9190" s="6">
        <v>163</v>
      </c>
    </row>
    <row r="9191" spans="2:6" x14ac:dyDescent="0.2">
      <c r="B9191" s="6" t="s">
        <v>49526</v>
      </c>
      <c r="C9191" s="6">
        <v>139</v>
      </c>
      <c r="D9191" s="6">
        <v>131</v>
      </c>
      <c r="E9191" s="6">
        <v>158</v>
      </c>
      <c r="F9191" s="6">
        <v>141</v>
      </c>
    </row>
    <row r="9192" spans="2:6" x14ac:dyDescent="0.2">
      <c r="B9192" s="6" t="s">
        <v>49527</v>
      </c>
      <c r="C9192" s="6">
        <v>178</v>
      </c>
      <c r="D9192" s="6">
        <v>93</v>
      </c>
      <c r="E9192" s="6">
        <v>98</v>
      </c>
      <c r="F9192" s="6">
        <v>152</v>
      </c>
    </row>
    <row r="9193" spans="2:6" x14ac:dyDescent="0.2">
      <c r="B9193" s="6" t="s">
        <v>49528</v>
      </c>
      <c r="C9193" s="6">
        <v>139</v>
      </c>
      <c r="D9193" s="6">
        <v>211</v>
      </c>
      <c r="E9193" s="6">
        <v>267</v>
      </c>
      <c r="F9193" s="6">
        <v>133</v>
      </c>
    </row>
    <row r="9194" spans="2:6" x14ac:dyDescent="0.2">
      <c r="B9194" s="6" t="s">
        <v>49529</v>
      </c>
      <c r="C9194" s="6">
        <v>195</v>
      </c>
      <c r="D9194" s="6">
        <v>122</v>
      </c>
      <c r="E9194" s="6">
        <v>159</v>
      </c>
      <c r="F9194" s="6">
        <v>165</v>
      </c>
    </row>
    <row r="9195" spans="2:6" x14ac:dyDescent="0.2">
      <c r="B9195" s="6" t="s">
        <v>49530</v>
      </c>
      <c r="C9195" s="6">
        <v>142</v>
      </c>
      <c r="D9195" s="6">
        <v>120</v>
      </c>
      <c r="E9195" s="6">
        <v>196</v>
      </c>
      <c r="F9195" s="6">
        <v>134</v>
      </c>
    </row>
    <row r="9196" spans="2:6" x14ac:dyDescent="0.2">
      <c r="B9196" s="6" t="s">
        <v>49531</v>
      </c>
      <c r="C9196" s="6">
        <v>171</v>
      </c>
      <c r="D9196" s="6">
        <v>170</v>
      </c>
      <c r="E9196" s="6">
        <v>175</v>
      </c>
      <c r="F9196" s="6">
        <v>147</v>
      </c>
    </row>
    <row r="9197" spans="2:6" x14ac:dyDescent="0.2">
      <c r="B9197" s="6" t="s">
        <v>49532</v>
      </c>
      <c r="C9197" s="6">
        <v>197</v>
      </c>
      <c r="D9197" s="6">
        <v>115</v>
      </c>
      <c r="E9197" s="6">
        <v>176</v>
      </c>
      <c r="F9197" s="6">
        <v>146</v>
      </c>
    </row>
    <row r="9198" spans="2:6" x14ac:dyDescent="0.2">
      <c r="B9198" s="6" t="s">
        <v>49533</v>
      </c>
      <c r="C9198" s="6">
        <v>167</v>
      </c>
      <c r="D9198" s="6">
        <v>166</v>
      </c>
      <c r="E9198" s="6">
        <v>161</v>
      </c>
      <c r="F9198" s="6">
        <v>153</v>
      </c>
    </row>
    <row r="9199" spans="2:6" x14ac:dyDescent="0.2">
      <c r="B9199" s="6" t="s">
        <v>49534</v>
      </c>
      <c r="C9199" s="6">
        <v>142</v>
      </c>
      <c r="D9199" s="6">
        <v>171</v>
      </c>
      <c r="E9199" s="6">
        <v>151</v>
      </c>
      <c r="F9199" s="6">
        <v>139</v>
      </c>
    </row>
    <row r="9200" spans="2:6" x14ac:dyDescent="0.2">
      <c r="B9200" s="6" t="s">
        <v>49535</v>
      </c>
      <c r="C9200" s="6">
        <v>39</v>
      </c>
      <c r="D9200" s="6">
        <v>142</v>
      </c>
      <c r="E9200" s="6">
        <v>171</v>
      </c>
      <c r="F9200" s="6">
        <v>56</v>
      </c>
    </row>
    <row r="9201" spans="2:6" x14ac:dyDescent="0.2">
      <c r="B9201" s="6" t="s">
        <v>49536</v>
      </c>
      <c r="C9201" s="6">
        <v>180</v>
      </c>
      <c r="D9201" s="6">
        <v>118</v>
      </c>
      <c r="E9201" s="6">
        <v>149</v>
      </c>
      <c r="F9201" s="6">
        <v>168</v>
      </c>
    </row>
    <row r="9202" spans="2:6" x14ac:dyDescent="0.2">
      <c r="B9202" s="6" t="s">
        <v>49537</v>
      </c>
      <c r="C9202" s="6">
        <v>169</v>
      </c>
      <c r="D9202" s="6">
        <v>187</v>
      </c>
      <c r="E9202" s="6">
        <v>229</v>
      </c>
      <c r="F9202" s="6">
        <v>169</v>
      </c>
    </row>
    <row r="9203" spans="2:6" x14ac:dyDescent="0.2">
      <c r="B9203" s="6" t="s">
        <v>49538</v>
      </c>
      <c r="C9203" s="6">
        <v>150</v>
      </c>
      <c r="D9203" s="6">
        <v>156</v>
      </c>
      <c r="E9203" s="6">
        <v>221</v>
      </c>
      <c r="F9203" s="6">
        <v>120</v>
      </c>
    </row>
    <row r="9204" spans="2:6" x14ac:dyDescent="0.2">
      <c r="B9204" s="6" t="s">
        <v>49539</v>
      </c>
      <c r="C9204" s="6">
        <v>81</v>
      </c>
      <c r="D9204" s="6">
        <v>161</v>
      </c>
      <c r="E9204" s="6">
        <v>106</v>
      </c>
      <c r="F9204" s="6">
        <v>126</v>
      </c>
    </row>
    <row r="9205" spans="2:6" x14ac:dyDescent="0.2">
      <c r="B9205" s="6" t="s">
        <v>49540</v>
      </c>
      <c r="C9205" s="6">
        <v>94</v>
      </c>
      <c r="D9205" s="6">
        <v>136</v>
      </c>
      <c r="E9205" s="6">
        <v>105</v>
      </c>
      <c r="F9205" s="6">
        <v>137</v>
      </c>
    </row>
    <row r="9206" spans="2:6" x14ac:dyDescent="0.2">
      <c r="B9206" s="6" t="s">
        <v>49541</v>
      </c>
      <c r="C9206" s="6">
        <v>89</v>
      </c>
      <c r="D9206" s="6">
        <v>188</v>
      </c>
      <c r="E9206" s="6">
        <v>109</v>
      </c>
      <c r="F9206" s="6">
        <v>184</v>
      </c>
    </row>
    <row r="9207" spans="2:6" x14ac:dyDescent="0.2">
      <c r="B9207" s="6" t="s">
        <v>49542</v>
      </c>
      <c r="C9207" s="6">
        <v>106</v>
      </c>
      <c r="D9207" s="6">
        <v>169</v>
      </c>
      <c r="E9207" s="6">
        <v>119</v>
      </c>
      <c r="F9207" s="6">
        <v>150</v>
      </c>
    </row>
    <row r="9208" spans="2:6" x14ac:dyDescent="0.2">
      <c r="B9208" s="6" t="s">
        <v>49543</v>
      </c>
      <c r="C9208" s="6">
        <v>116</v>
      </c>
      <c r="D9208" s="6">
        <v>158</v>
      </c>
      <c r="E9208" s="6">
        <v>99</v>
      </c>
      <c r="F9208" s="6">
        <v>162</v>
      </c>
    </row>
    <row r="9209" spans="2:6" x14ac:dyDescent="0.2">
      <c r="B9209" s="6" t="s">
        <v>49544</v>
      </c>
      <c r="C9209" s="6">
        <v>86</v>
      </c>
      <c r="D9209" s="6">
        <v>151</v>
      </c>
      <c r="E9209" s="6">
        <v>99</v>
      </c>
      <c r="F9209" s="6">
        <v>134</v>
      </c>
    </row>
    <row r="9210" spans="2:6" x14ac:dyDescent="0.2">
      <c r="B9210" s="6" t="s">
        <v>49545</v>
      </c>
      <c r="C9210" s="6">
        <v>72</v>
      </c>
      <c r="D9210" s="6">
        <v>179</v>
      </c>
      <c r="E9210" s="6">
        <v>132</v>
      </c>
      <c r="F9210" s="6">
        <v>91</v>
      </c>
    </row>
    <row r="9211" spans="2:6" x14ac:dyDescent="0.2">
      <c r="B9211" s="6" t="s">
        <v>49546</v>
      </c>
      <c r="C9211" s="6">
        <v>80</v>
      </c>
      <c r="D9211" s="6">
        <v>195</v>
      </c>
      <c r="E9211" s="6">
        <v>96</v>
      </c>
      <c r="F9211" s="6">
        <v>127</v>
      </c>
    </row>
    <row r="9212" spans="2:6" x14ac:dyDescent="0.2">
      <c r="B9212" s="6" t="s">
        <v>49547</v>
      </c>
      <c r="C9212" s="6">
        <v>82</v>
      </c>
      <c r="D9212" s="6">
        <v>164</v>
      </c>
      <c r="E9212" s="6">
        <v>101</v>
      </c>
      <c r="F9212" s="6">
        <v>152</v>
      </c>
    </row>
    <row r="9213" spans="2:6" x14ac:dyDescent="0.2">
      <c r="B9213" s="6" t="s">
        <v>49548</v>
      </c>
      <c r="C9213" s="6">
        <v>93</v>
      </c>
      <c r="D9213" s="6">
        <v>127</v>
      </c>
      <c r="E9213" s="6">
        <v>100</v>
      </c>
      <c r="F9213" s="6">
        <v>145</v>
      </c>
    </row>
    <row r="9214" spans="2:6" x14ac:dyDescent="0.2">
      <c r="B9214" s="6" t="s">
        <v>49549</v>
      </c>
      <c r="C9214" s="6">
        <v>68</v>
      </c>
      <c r="D9214" s="6">
        <v>206</v>
      </c>
      <c r="E9214" s="6">
        <v>152</v>
      </c>
      <c r="F9214" s="6">
        <v>165</v>
      </c>
    </row>
    <row r="9215" spans="2:6" x14ac:dyDescent="0.2">
      <c r="B9215" s="6" t="s">
        <v>49550</v>
      </c>
      <c r="C9215" s="6">
        <v>111</v>
      </c>
      <c r="D9215" s="6">
        <v>153</v>
      </c>
      <c r="E9215" s="6">
        <v>82</v>
      </c>
      <c r="F9215" s="6">
        <v>186</v>
      </c>
    </row>
    <row r="9216" spans="2:6" x14ac:dyDescent="0.2">
      <c r="B9216" s="6" t="s">
        <v>49551</v>
      </c>
      <c r="C9216" s="6">
        <v>86</v>
      </c>
      <c r="D9216" s="6">
        <v>109</v>
      </c>
      <c r="E9216" s="6">
        <v>86</v>
      </c>
      <c r="F9216" s="6">
        <v>122</v>
      </c>
    </row>
    <row r="9217" spans="2:6" x14ac:dyDescent="0.2">
      <c r="B9217" s="6" t="s">
        <v>49552</v>
      </c>
      <c r="C9217" s="6">
        <v>101</v>
      </c>
      <c r="D9217" s="6">
        <v>181</v>
      </c>
      <c r="E9217" s="6">
        <v>105</v>
      </c>
      <c r="F9217" s="6">
        <v>145</v>
      </c>
    </row>
    <row r="9218" spans="2:6" x14ac:dyDescent="0.2">
      <c r="B9218" s="6" t="s">
        <v>49553</v>
      </c>
      <c r="C9218" s="6">
        <v>88</v>
      </c>
      <c r="D9218" s="6">
        <v>137</v>
      </c>
      <c r="E9218" s="6">
        <v>85</v>
      </c>
      <c r="F9218" s="6">
        <v>120</v>
      </c>
    </row>
    <row r="9219" spans="2:6" x14ac:dyDescent="0.2">
      <c r="B9219" s="6" t="s">
        <v>49554</v>
      </c>
      <c r="C9219" s="6">
        <v>108</v>
      </c>
      <c r="D9219" s="6">
        <v>137</v>
      </c>
      <c r="E9219" s="6">
        <v>103</v>
      </c>
      <c r="F9219" s="6">
        <v>125</v>
      </c>
    </row>
    <row r="9220" spans="2:6" x14ac:dyDescent="0.2">
      <c r="B9220" s="6" t="s">
        <v>49555</v>
      </c>
      <c r="C9220" s="6">
        <v>79</v>
      </c>
      <c r="D9220" s="6">
        <v>128</v>
      </c>
      <c r="E9220" s="6">
        <v>100</v>
      </c>
      <c r="F9220" s="6">
        <v>124</v>
      </c>
    </row>
    <row r="9221" spans="2:6" x14ac:dyDescent="0.2">
      <c r="B9221" s="6" t="s">
        <v>49556</v>
      </c>
      <c r="C9221" s="6">
        <v>79</v>
      </c>
      <c r="D9221" s="6">
        <v>141</v>
      </c>
      <c r="E9221" s="6">
        <v>78</v>
      </c>
      <c r="F9221" s="6">
        <v>122</v>
      </c>
    </row>
    <row r="9222" spans="2:6" x14ac:dyDescent="0.2">
      <c r="B9222" s="6" t="s">
        <v>49557</v>
      </c>
      <c r="C9222" s="6">
        <v>59</v>
      </c>
      <c r="D9222" s="6">
        <v>167</v>
      </c>
      <c r="E9222" s="6">
        <v>114</v>
      </c>
      <c r="F9222" s="6">
        <v>91</v>
      </c>
    </row>
    <row r="9223" spans="2:6" x14ac:dyDescent="0.2">
      <c r="B9223" s="6" t="s">
        <v>49558</v>
      </c>
      <c r="C9223" s="6">
        <v>91</v>
      </c>
      <c r="D9223" s="6">
        <v>171</v>
      </c>
      <c r="E9223" s="6">
        <v>146</v>
      </c>
      <c r="F9223" s="6">
        <v>203</v>
      </c>
    </row>
    <row r="9224" spans="2:6" x14ac:dyDescent="0.2">
      <c r="B9224" s="6" t="s">
        <v>49559</v>
      </c>
      <c r="C9224" s="6">
        <v>75</v>
      </c>
      <c r="D9224" s="6">
        <v>171</v>
      </c>
      <c r="E9224" s="6">
        <v>93</v>
      </c>
      <c r="F9224" s="6">
        <v>131</v>
      </c>
    </row>
    <row r="9225" spans="2:6" x14ac:dyDescent="0.2">
      <c r="B9225" s="6" t="s">
        <v>49560</v>
      </c>
      <c r="C9225" s="6">
        <v>88</v>
      </c>
      <c r="D9225" s="6">
        <v>156</v>
      </c>
      <c r="E9225" s="6">
        <v>113</v>
      </c>
      <c r="F9225" s="6">
        <v>145</v>
      </c>
    </row>
    <row r="9226" spans="2:6" x14ac:dyDescent="0.2">
      <c r="B9226" s="6" t="s">
        <v>49561</v>
      </c>
      <c r="C9226" s="6">
        <v>60</v>
      </c>
      <c r="D9226" s="6">
        <v>124</v>
      </c>
      <c r="E9226" s="6">
        <v>94</v>
      </c>
      <c r="F9226" s="6">
        <v>136</v>
      </c>
    </row>
    <row r="9227" spans="2:6" x14ac:dyDescent="0.2">
      <c r="B9227" s="6" t="s">
        <v>49562</v>
      </c>
      <c r="C9227" s="6">
        <v>77</v>
      </c>
      <c r="D9227" s="6">
        <v>140</v>
      </c>
      <c r="E9227" s="6">
        <v>93</v>
      </c>
      <c r="F9227" s="6">
        <v>159</v>
      </c>
    </row>
    <row r="9228" spans="2:6" x14ac:dyDescent="0.2">
      <c r="B9228" s="6" t="s">
        <v>49563</v>
      </c>
      <c r="C9228" s="6">
        <v>104</v>
      </c>
      <c r="D9228" s="6">
        <v>185</v>
      </c>
      <c r="E9228" s="6">
        <v>122</v>
      </c>
      <c r="F9228" s="6">
        <v>146</v>
      </c>
    </row>
    <row r="9229" spans="2:6" x14ac:dyDescent="0.2">
      <c r="B9229" s="6" t="s">
        <v>49564</v>
      </c>
      <c r="C9229" s="6">
        <v>85</v>
      </c>
      <c r="D9229" s="6">
        <v>189</v>
      </c>
      <c r="E9229" s="6">
        <v>131</v>
      </c>
      <c r="F9229" s="6">
        <v>139</v>
      </c>
    </row>
    <row r="9230" spans="2:6" x14ac:dyDescent="0.2">
      <c r="B9230" s="6" t="s">
        <v>49565</v>
      </c>
      <c r="C9230" s="6">
        <v>92</v>
      </c>
      <c r="D9230" s="6">
        <v>117</v>
      </c>
      <c r="E9230" s="6">
        <v>104</v>
      </c>
      <c r="F9230" s="6">
        <v>147</v>
      </c>
    </row>
    <row r="9231" spans="2:6" x14ac:dyDescent="0.2">
      <c r="B9231" s="6" t="s">
        <v>49566</v>
      </c>
      <c r="C9231" s="6">
        <v>104</v>
      </c>
      <c r="D9231" s="6">
        <v>187</v>
      </c>
      <c r="E9231" s="6">
        <v>119</v>
      </c>
      <c r="F9231" s="6">
        <v>171</v>
      </c>
    </row>
    <row r="9232" spans="2:6" x14ac:dyDescent="0.2">
      <c r="B9232" s="6" t="s">
        <v>49567</v>
      </c>
      <c r="C9232" s="6">
        <v>108</v>
      </c>
      <c r="D9232" s="6">
        <v>161</v>
      </c>
      <c r="E9232" s="6">
        <v>122</v>
      </c>
      <c r="F9232" s="6">
        <v>168</v>
      </c>
    </row>
    <row r="9233" spans="2:6" x14ac:dyDescent="0.2">
      <c r="B9233" s="6" t="s">
        <v>49568</v>
      </c>
      <c r="C9233" s="6">
        <v>60</v>
      </c>
      <c r="D9233" s="6">
        <v>158</v>
      </c>
      <c r="E9233" s="6">
        <v>94</v>
      </c>
      <c r="F9233" s="6">
        <v>79</v>
      </c>
    </row>
    <row r="9234" spans="2:6" x14ac:dyDescent="0.2">
      <c r="B9234" s="6" t="s">
        <v>49569</v>
      </c>
      <c r="C9234" s="6">
        <v>104</v>
      </c>
      <c r="D9234" s="6">
        <v>159</v>
      </c>
      <c r="E9234" s="6">
        <v>135</v>
      </c>
      <c r="F9234" s="6">
        <v>192</v>
      </c>
    </row>
    <row r="9235" spans="2:6" x14ac:dyDescent="0.2">
      <c r="B9235" s="6" t="s">
        <v>49570</v>
      </c>
      <c r="C9235" s="6">
        <v>106</v>
      </c>
      <c r="D9235" s="6">
        <v>145</v>
      </c>
      <c r="E9235" s="6">
        <v>117</v>
      </c>
      <c r="F9235" s="6">
        <v>135</v>
      </c>
    </row>
    <row r="9236" spans="2:6" x14ac:dyDescent="0.2">
      <c r="B9236" s="6" t="s">
        <v>49571</v>
      </c>
      <c r="C9236" s="6">
        <v>81</v>
      </c>
      <c r="D9236" s="6">
        <v>147</v>
      </c>
      <c r="E9236" s="6">
        <v>111</v>
      </c>
      <c r="F9236" s="6">
        <v>137</v>
      </c>
    </row>
    <row r="9237" spans="2:6" x14ac:dyDescent="0.2">
      <c r="B9237" s="6" t="s">
        <v>49572</v>
      </c>
      <c r="C9237" s="6">
        <v>101</v>
      </c>
      <c r="D9237" s="6">
        <v>182</v>
      </c>
      <c r="E9237" s="6">
        <v>139</v>
      </c>
      <c r="F9237" s="6">
        <v>138</v>
      </c>
    </row>
    <row r="9238" spans="2:6" x14ac:dyDescent="0.2">
      <c r="B9238" s="6" t="s">
        <v>49573</v>
      </c>
      <c r="C9238" s="6">
        <v>61</v>
      </c>
      <c r="D9238" s="6">
        <v>184</v>
      </c>
      <c r="E9238" s="6">
        <v>118</v>
      </c>
      <c r="F9238" s="6">
        <v>102</v>
      </c>
    </row>
    <row r="9239" spans="2:6" x14ac:dyDescent="0.2">
      <c r="B9239" s="6" t="s">
        <v>49574</v>
      </c>
      <c r="C9239" s="6">
        <v>101</v>
      </c>
      <c r="D9239" s="6">
        <v>184</v>
      </c>
      <c r="E9239" s="6">
        <v>95</v>
      </c>
      <c r="F9239" s="6">
        <v>123</v>
      </c>
    </row>
    <row r="9240" spans="2:6" x14ac:dyDescent="0.2">
      <c r="B9240" s="6" t="s">
        <v>49575</v>
      </c>
      <c r="C9240" s="6">
        <v>98</v>
      </c>
      <c r="D9240" s="6">
        <v>131</v>
      </c>
      <c r="E9240" s="6">
        <v>109</v>
      </c>
      <c r="F9240" s="6">
        <v>125</v>
      </c>
    </row>
    <row r="9241" spans="2:6" x14ac:dyDescent="0.2">
      <c r="B9241" s="6" t="s">
        <v>49576</v>
      </c>
      <c r="C9241" s="6">
        <v>103</v>
      </c>
      <c r="D9241" s="6">
        <v>159</v>
      </c>
      <c r="E9241" s="6">
        <v>106</v>
      </c>
      <c r="F9241" s="6">
        <v>174</v>
      </c>
    </row>
    <row r="9242" spans="2:6" x14ac:dyDescent="0.2">
      <c r="B9242" s="6" t="s">
        <v>49577</v>
      </c>
      <c r="C9242" s="6">
        <v>106</v>
      </c>
      <c r="D9242" s="6">
        <v>119</v>
      </c>
      <c r="E9242" s="6">
        <v>75</v>
      </c>
      <c r="F9242" s="6">
        <v>125</v>
      </c>
    </row>
    <row r="9243" spans="2:6" x14ac:dyDescent="0.2">
      <c r="B9243" s="6" t="s">
        <v>49578</v>
      </c>
      <c r="C9243" s="6">
        <v>102</v>
      </c>
      <c r="D9243" s="6">
        <v>147</v>
      </c>
      <c r="E9243" s="6">
        <v>95</v>
      </c>
      <c r="F9243" s="6">
        <v>157</v>
      </c>
    </row>
    <row r="9244" spans="2:6" x14ac:dyDescent="0.2">
      <c r="B9244" s="6" t="s">
        <v>49579</v>
      </c>
      <c r="C9244" s="6">
        <v>100</v>
      </c>
      <c r="D9244" s="6">
        <v>200</v>
      </c>
      <c r="E9244" s="6">
        <v>103</v>
      </c>
      <c r="F9244" s="6">
        <v>167</v>
      </c>
    </row>
    <row r="9245" spans="2:6" x14ac:dyDescent="0.2">
      <c r="B9245" s="6" t="s">
        <v>49580</v>
      </c>
      <c r="C9245" s="6">
        <v>119</v>
      </c>
      <c r="D9245" s="6">
        <v>102</v>
      </c>
      <c r="E9245" s="6">
        <v>86</v>
      </c>
      <c r="F9245" s="6">
        <v>144</v>
      </c>
    </row>
    <row r="9246" spans="2:6" x14ac:dyDescent="0.2">
      <c r="B9246" s="6" t="s">
        <v>49581</v>
      </c>
      <c r="C9246" s="6">
        <v>97</v>
      </c>
      <c r="D9246" s="6">
        <v>180</v>
      </c>
      <c r="E9246" s="6">
        <v>134</v>
      </c>
      <c r="F9246" s="6">
        <v>126</v>
      </c>
    </row>
    <row r="9247" spans="2:6" x14ac:dyDescent="0.2">
      <c r="B9247" s="6" t="s">
        <v>49582</v>
      </c>
      <c r="C9247" s="6">
        <v>60</v>
      </c>
      <c r="D9247" s="6">
        <v>108</v>
      </c>
      <c r="E9247" s="6">
        <v>75</v>
      </c>
      <c r="F9247" s="6">
        <v>121</v>
      </c>
    </row>
    <row r="9248" spans="2:6" x14ac:dyDescent="0.2">
      <c r="B9248" s="6" t="s">
        <v>49583</v>
      </c>
      <c r="C9248" s="6">
        <v>95</v>
      </c>
      <c r="D9248" s="6">
        <v>160</v>
      </c>
      <c r="E9248" s="6">
        <v>114</v>
      </c>
      <c r="F9248" s="6">
        <v>126</v>
      </c>
    </row>
    <row r="9249" spans="2:6" x14ac:dyDescent="0.2">
      <c r="B9249" s="6" t="s">
        <v>49584</v>
      </c>
      <c r="C9249" s="6">
        <v>84</v>
      </c>
      <c r="D9249" s="6">
        <v>166</v>
      </c>
      <c r="E9249" s="6">
        <v>93</v>
      </c>
      <c r="F9249" s="6">
        <v>129</v>
      </c>
    </row>
    <row r="9250" spans="2:6" x14ac:dyDescent="0.2">
      <c r="B9250" s="6" t="s">
        <v>49585</v>
      </c>
      <c r="C9250" s="6">
        <v>79</v>
      </c>
      <c r="D9250" s="6">
        <v>162</v>
      </c>
      <c r="E9250" s="6">
        <v>90</v>
      </c>
      <c r="F9250" s="6">
        <v>166</v>
      </c>
    </row>
    <row r="9251" spans="2:6" x14ac:dyDescent="0.2">
      <c r="B9251" s="6" t="s">
        <v>49586</v>
      </c>
      <c r="C9251" s="6">
        <v>97</v>
      </c>
      <c r="D9251" s="6">
        <v>132</v>
      </c>
      <c r="E9251" s="6">
        <v>87</v>
      </c>
      <c r="F9251" s="6">
        <v>124</v>
      </c>
    </row>
    <row r="9252" spans="2:6" x14ac:dyDescent="0.2">
      <c r="B9252" s="6" t="s">
        <v>49587</v>
      </c>
      <c r="C9252" s="6">
        <v>90</v>
      </c>
      <c r="D9252" s="6">
        <v>147</v>
      </c>
      <c r="E9252" s="6">
        <v>81</v>
      </c>
      <c r="F9252" s="6">
        <v>153</v>
      </c>
    </row>
    <row r="9253" spans="2:6" x14ac:dyDescent="0.2">
      <c r="B9253" s="6" t="s">
        <v>49588</v>
      </c>
      <c r="C9253" s="6">
        <v>89</v>
      </c>
      <c r="D9253" s="6">
        <v>162</v>
      </c>
      <c r="E9253" s="6">
        <v>124</v>
      </c>
      <c r="F9253" s="6">
        <v>131</v>
      </c>
    </row>
    <row r="9254" spans="2:6" x14ac:dyDescent="0.2">
      <c r="B9254" s="6" t="s">
        <v>49589</v>
      </c>
      <c r="C9254" s="6">
        <v>83</v>
      </c>
      <c r="D9254" s="6">
        <v>99</v>
      </c>
      <c r="E9254" s="6">
        <v>86</v>
      </c>
      <c r="F9254" s="6">
        <v>117</v>
      </c>
    </row>
    <row r="9255" spans="2:6" x14ac:dyDescent="0.2">
      <c r="B9255" s="6" t="s">
        <v>49590</v>
      </c>
      <c r="C9255" s="6">
        <v>75</v>
      </c>
      <c r="D9255" s="6">
        <v>146</v>
      </c>
      <c r="E9255" s="6">
        <v>105</v>
      </c>
      <c r="F9255" s="6">
        <v>94</v>
      </c>
    </row>
    <row r="9256" spans="2:6" x14ac:dyDescent="0.2">
      <c r="B9256" s="6" t="s">
        <v>49591</v>
      </c>
      <c r="C9256" s="6">
        <v>97</v>
      </c>
      <c r="D9256" s="6">
        <v>177</v>
      </c>
      <c r="E9256" s="6">
        <v>97</v>
      </c>
      <c r="F9256" s="6">
        <v>116</v>
      </c>
    </row>
    <row r="9257" spans="2:6" x14ac:dyDescent="0.2">
      <c r="B9257" s="6" t="s">
        <v>49592</v>
      </c>
      <c r="C9257" s="6">
        <v>96</v>
      </c>
      <c r="D9257" s="6">
        <v>170</v>
      </c>
      <c r="E9257" s="6">
        <v>106</v>
      </c>
      <c r="F9257" s="6">
        <v>157</v>
      </c>
    </row>
    <row r="9258" spans="2:6" x14ac:dyDescent="0.2">
      <c r="B9258" s="6" t="s">
        <v>49593</v>
      </c>
      <c r="C9258" s="6">
        <v>73</v>
      </c>
      <c r="D9258" s="6">
        <v>126</v>
      </c>
      <c r="E9258" s="6">
        <v>89</v>
      </c>
      <c r="F9258" s="6">
        <v>112</v>
      </c>
    </row>
    <row r="9259" spans="2:6" x14ac:dyDescent="0.2">
      <c r="B9259" s="6" t="s">
        <v>49594</v>
      </c>
      <c r="C9259" s="6">
        <v>106</v>
      </c>
      <c r="D9259" s="6">
        <v>166</v>
      </c>
      <c r="E9259" s="6">
        <v>81</v>
      </c>
      <c r="F9259" s="6">
        <v>184</v>
      </c>
    </row>
    <row r="9260" spans="2:6" x14ac:dyDescent="0.2">
      <c r="B9260" s="6" t="s">
        <v>49595</v>
      </c>
      <c r="C9260" s="6">
        <v>90</v>
      </c>
      <c r="D9260" s="6">
        <v>164</v>
      </c>
      <c r="E9260" s="6">
        <v>114</v>
      </c>
      <c r="F9260" s="6">
        <v>111</v>
      </c>
    </row>
    <row r="9261" spans="2:6" x14ac:dyDescent="0.2">
      <c r="B9261" s="6" t="s">
        <v>49596</v>
      </c>
      <c r="C9261" s="6">
        <v>88</v>
      </c>
      <c r="D9261" s="6">
        <v>120</v>
      </c>
      <c r="E9261" s="6">
        <v>110</v>
      </c>
      <c r="F9261" s="6">
        <v>159</v>
      </c>
    </row>
    <row r="9262" spans="2:6" x14ac:dyDescent="0.2">
      <c r="B9262" s="6" t="s">
        <v>49597</v>
      </c>
      <c r="C9262" s="6">
        <v>116</v>
      </c>
      <c r="D9262" s="6">
        <v>141</v>
      </c>
      <c r="E9262" s="6">
        <v>87</v>
      </c>
      <c r="F9262" s="6">
        <v>128</v>
      </c>
    </row>
    <row r="9263" spans="2:6" x14ac:dyDescent="0.2">
      <c r="B9263" s="6" t="s">
        <v>49598</v>
      </c>
      <c r="C9263" s="6">
        <v>85</v>
      </c>
      <c r="D9263" s="6">
        <v>157</v>
      </c>
      <c r="E9263" s="6">
        <v>105</v>
      </c>
      <c r="F9263" s="6">
        <v>98</v>
      </c>
    </row>
    <row r="9264" spans="2:6" x14ac:dyDescent="0.2">
      <c r="B9264" s="6" t="s">
        <v>49599</v>
      </c>
      <c r="C9264" s="6">
        <v>80</v>
      </c>
      <c r="D9264" s="6">
        <v>156</v>
      </c>
      <c r="E9264" s="6">
        <v>101</v>
      </c>
      <c r="F9264" s="6">
        <v>135</v>
      </c>
    </row>
    <row r="9265" spans="2:6" x14ac:dyDescent="0.2">
      <c r="B9265" s="6" t="s">
        <v>49600</v>
      </c>
      <c r="C9265" s="6">
        <v>114</v>
      </c>
      <c r="D9265" s="6">
        <v>135</v>
      </c>
      <c r="E9265" s="6">
        <v>85</v>
      </c>
      <c r="F9265" s="6">
        <v>130</v>
      </c>
    </row>
    <row r="9266" spans="2:6" x14ac:dyDescent="0.2">
      <c r="B9266" s="6" t="s">
        <v>49601</v>
      </c>
      <c r="C9266" s="6">
        <v>96</v>
      </c>
      <c r="D9266" s="6">
        <v>119</v>
      </c>
      <c r="E9266" s="6">
        <v>77</v>
      </c>
      <c r="F9266" s="6">
        <v>156</v>
      </c>
    </row>
    <row r="9267" spans="2:6" x14ac:dyDescent="0.2">
      <c r="B9267" s="6" t="s">
        <v>49602</v>
      </c>
      <c r="C9267" s="6">
        <v>132</v>
      </c>
      <c r="D9267" s="6">
        <v>145</v>
      </c>
      <c r="E9267" s="6">
        <v>111</v>
      </c>
      <c r="F9267" s="6">
        <v>139</v>
      </c>
    </row>
    <row r="9268" spans="2:6" x14ac:dyDescent="0.2">
      <c r="B9268" s="6" t="s">
        <v>49603</v>
      </c>
      <c r="C9268" s="6">
        <v>89</v>
      </c>
      <c r="D9268" s="6">
        <v>169</v>
      </c>
      <c r="E9268" s="6">
        <v>127</v>
      </c>
      <c r="F9268" s="6">
        <v>146</v>
      </c>
    </row>
    <row r="9269" spans="2:6" x14ac:dyDescent="0.2">
      <c r="B9269" s="6" t="s">
        <v>49604</v>
      </c>
      <c r="C9269" s="6">
        <v>105</v>
      </c>
      <c r="D9269" s="6">
        <v>110</v>
      </c>
      <c r="E9269" s="6">
        <v>83</v>
      </c>
      <c r="F9269" s="6">
        <v>160</v>
      </c>
    </row>
    <row r="9270" spans="2:6" x14ac:dyDescent="0.2">
      <c r="B9270" s="6" t="s">
        <v>49605</v>
      </c>
      <c r="C9270" s="6">
        <v>104</v>
      </c>
      <c r="D9270" s="6">
        <v>127</v>
      </c>
      <c r="E9270" s="6">
        <v>116</v>
      </c>
      <c r="F9270" s="6">
        <v>139</v>
      </c>
    </row>
    <row r="9271" spans="2:6" x14ac:dyDescent="0.2">
      <c r="B9271" s="6" t="s">
        <v>49606</v>
      </c>
      <c r="C9271" s="6">
        <v>94</v>
      </c>
      <c r="D9271" s="6">
        <v>70</v>
      </c>
      <c r="E9271" s="6">
        <v>37</v>
      </c>
      <c r="F9271" s="6">
        <v>145</v>
      </c>
    </row>
    <row r="9272" spans="2:6" x14ac:dyDescent="0.2">
      <c r="B9272" s="6" t="s">
        <v>49607</v>
      </c>
      <c r="C9272" s="6">
        <v>101</v>
      </c>
      <c r="D9272" s="6">
        <v>121</v>
      </c>
      <c r="E9272" s="6">
        <v>81</v>
      </c>
      <c r="F9272" s="6">
        <v>137</v>
      </c>
    </row>
    <row r="9273" spans="2:6" x14ac:dyDescent="0.2">
      <c r="B9273" s="6" t="s">
        <v>49608</v>
      </c>
      <c r="C9273" s="6">
        <v>85</v>
      </c>
      <c r="D9273" s="6">
        <v>158</v>
      </c>
      <c r="E9273" s="6">
        <v>119</v>
      </c>
      <c r="F9273" s="6">
        <v>111</v>
      </c>
    </row>
    <row r="9274" spans="2:6" x14ac:dyDescent="0.2">
      <c r="B9274" s="6" t="s">
        <v>49609</v>
      </c>
      <c r="C9274" s="6">
        <v>84</v>
      </c>
      <c r="D9274" s="6">
        <v>183</v>
      </c>
      <c r="E9274" s="6">
        <v>150</v>
      </c>
      <c r="F9274" s="6">
        <v>113</v>
      </c>
    </row>
    <row r="9275" spans="2:6" x14ac:dyDescent="0.2">
      <c r="B9275" s="6" t="s">
        <v>49610</v>
      </c>
      <c r="C9275" s="6">
        <v>69</v>
      </c>
      <c r="D9275" s="6">
        <v>119</v>
      </c>
      <c r="E9275" s="6">
        <v>83</v>
      </c>
      <c r="F9275" s="6">
        <v>135</v>
      </c>
    </row>
    <row r="9276" spans="2:6" x14ac:dyDescent="0.2">
      <c r="B9276" s="6" t="s">
        <v>49611</v>
      </c>
      <c r="C9276" s="6">
        <v>75</v>
      </c>
      <c r="D9276" s="6">
        <v>151</v>
      </c>
      <c r="E9276" s="6">
        <v>98</v>
      </c>
      <c r="F9276" s="6">
        <v>138</v>
      </c>
    </row>
    <row r="9277" spans="2:6" x14ac:dyDescent="0.2">
      <c r="B9277" s="6" t="s">
        <v>49612</v>
      </c>
      <c r="C9277" s="6">
        <v>110</v>
      </c>
      <c r="D9277" s="6">
        <v>189</v>
      </c>
      <c r="E9277" s="6">
        <v>91</v>
      </c>
      <c r="F9277" s="6">
        <v>165</v>
      </c>
    </row>
    <row r="9278" spans="2:6" x14ac:dyDescent="0.2">
      <c r="B9278" s="6" t="s">
        <v>49613</v>
      </c>
      <c r="C9278" s="6">
        <v>79</v>
      </c>
      <c r="D9278" s="6">
        <v>258</v>
      </c>
      <c r="E9278" s="6">
        <v>142</v>
      </c>
      <c r="F9278" s="6">
        <v>122</v>
      </c>
    </row>
    <row r="9279" spans="2:6" x14ac:dyDescent="0.2">
      <c r="B9279" s="6" t="s">
        <v>49614</v>
      </c>
      <c r="C9279" s="6">
        <v>77</v>
      </c>
      <c r="D9279" s="6">
        <v>140</v>
      </c>
      <c r="E9279" s="6">
        <v>90</v>
      </c>
      <c r="F9279" s="6">
        <v>123</v>
      </c>
    </row>
    <row r="9280" spans="2:6" x14ac:dyDescent="0.2">
      <c r="B9280" s="6" t="s">
        <v>49615</v>
      </c>
      <c r="C9280" s="6">
        <v>73</v>
      </c>
      <c r="D9280" s="6">
        <v>117</v>
      </c>
      <c r="E9280" s="6">
        <v>94</v>
      </c>
      <c r="F9280" s="6">
        <v>139</v>
      </c>
    </row>
    <row r="9281" spans="2:6" x14ac:dyDescent="0.2">
      <c r="B9281" s="6" t="s">
        <v>49616</v>
      </c>
      <c r="C9281" s="6">
        <v>95</v>
      </c>
      <c r="D9281" s="6">
        <v>162</v>
      </c>
      <c r="E9281" s="6">
        <v>101</v>
      </c>
      <c r="F9281" s="6">
        <v>131</v>
      </c>
    </row>
    <row r="9282" spans="2:6" x14ac:dyDescent="0.2">
      <c r="B9282" s="6" t="s">
        <v>49617</v>
      </c>
      <c r="C9282" s="6">
        <v>61</v>
      </c>
      <c r="D9282" s="6">
        <v>127</v>
      </c>
      <c r="E9282" s="6">
        <v>87</v>
      </c>
      <c r="F9282" s="6">
        <v>118</v>
      </c>
    </row>
    <row r="9283" spans="2:6" x14ac:dyDescent="0.2">
      <c r="B9283" s="6" t="s">
        <v>49618</v>
      </c>
      <c r="C9283" s="6">
        <v>70</v>
      </c>
      <c r="D9283" s="6">
        <v>84</v>
      </c>
      <c r="E9283" s="6">
        <v>79</v>
      </c>
      <c r="F9283" s="6">
        <v>134</v>
      </c>
    </row>
    <row r="9284" spans="2:6" x14ac:dyDescent="0.2">
      <c r="B9284" s="6" t="s">
        <v>49619</v>
      </c>
      <c r="C9284" s="6">
        <v>79</v>
      </c>
      <c r="D9284" s="6">
        <v>161</v>
      </c>
      <c r="E9284" s="6">
        <v>96</v>
      </c>
      <c r="F9284" s="6">
        <v>118</v>
      </c>
    </row>
    <row r="9285" spans="2:6" x14ac:dyDescent="0.2">
      <c r="B9285" s="6" t="s">
        <v>49620</v>
      </c>
      <c r="C9285" s="6">
        <v>61</v>
      </c>
      <c r="D9285" s="6">
        <v>109</v>
      </c>
      <c r="E9285" s="6">
        <v>78</v>
      </c>
      <c r="F9285" s="6">
        <v>127</v>
      </c>
    </row>
    <row r="9286" spans="2:6" x14ac:dyDescent="0.2">
      <c r="B9286" s="6" t="s">
        <v>49621</v>
      </c>
      <c r="C9286" s="6">
        <v>86</v>
      </c>
      <c r="D9286" s="6">
        <v>191</v>
      </c>
      <c r="E9286" s="6">
        <v>114</v>
      </c>
      <c r="F9286" s="6">
        <v>121</v>
      </c>
    </row>
    <row r="9287" spans="2:6" x14ac:dyDescent="0.2">
      <c r="B9287" s="6" t="s">
        <v>49622</v>
      </c>
      <c r="C9287" s="6">
        <v>58</v>
      </c>
      <c r="D9287" s="6">
        <v>231</v>
      </c>
      <c r="E9287" s="6">
        <v>134</v>
      </c>
      <c r="F9287" s="6">
        <v>138</v>
      </c>
    </row>
    <row r="9288" spans="2:6" x14ac:dyDescent="0.2">
      <c r="B9288" s="6" t="s">
        <v>49623</v>
      </c>
      <c r="C9288" s="6">
        <v>100</v>
      </c>
      <c r="D9288" s="6">
        <v>144</v>
      </c>
      <c r="E9288" s="6">
        <v>127</v>
      </c>
      <c r="F9288" s="6">
        <v>134</v>
      </c>
    </row>
    <row r="9289" spans="2:6" x14ac:dyDescent="0.2">
      <c r="B9289" s="6" t="s">
        <v>49624</v>
      </c>
      <c r="C9289" s="6">
        <v>83</v>
      </c>
      <c r="D9289" s="6">
        <v>184</v>
      </c>
      <c r="E9289" s="6">
        <v>96</v>
      </c>
      <c r="F9289" s="6">
        <v>150</v>
      </c>
    </row>
    <row r="9290" spans="2:6" x14ac:dyDescent="0.2">
      <c r="B9290" s="6" t="s">
        <v>49625</v>
      </c>
      <c r="C9290" s="6">
        <v>116</v>
      </c>
      <c r="D9290" s="6">
        <v>181</v>
      </c>
      <c r="E9290" s="6">
        <v>129</v>
      </c>
      <c r="F9290" s="6">
        <v>159</v>
      </c>
    </row>
    <row r="9291" spans="2:6" x14ac:dyDescent="0.2">
      <c r="B9291" s="6" t="s">
        <v>49626</v>
      </c>
      <c r="C9291" s="6">
        <v>91</v>
      </c>
      <c r="D9291" s="6">
        <v>126</v>
      </c>
      <c r="E9291" s="6">
        <v>92</v>
      </c>
      <c r="F9291" s="6">
        <v>148</v>
      </c>
    </row>
    <row r="9292" spans="2:6" x14ac:dyDescent="0.2">
      <c r="B9292" s="6" t="s">
        <v>49627</v>
      </c>
      <c r="C9292" s="6">
        <v>103</v>
      </c>
      <c r="D9292" s="6">
        <v>83</v>
      </c>
      <c r="E9292" s="6">
        <v>39</v>
      </c>
      <c r="F9292" s="6">
        <v>167</v>
      </c>
    </row>
    <row r="9293" spans="2:6" x14ac:dyDescent="0.2">
      <c r="B9293" s="6" t="s">
        <v>49628</v>
      </c>
      <c r="C9293" s="6">
        <v>89</v>
      </c>
      <c r="D9293" s="6">
        <v>200</v>
      </c>
      <c r="E9293" s="6">
        <v>136</v>
      </c>
      <c r="F9293" s="6">
        <v>121</v>
      </c>
    </row>
    <row r="9294" spans="2:6" x14ac:dyDescent="0.2">
      <c r="B9294" s="6" t="s">
        <v>49629</v>
      </c>
      <c r="C9294" s="6">
        <v>147</v>
      </c>
      <c r="D9294" s="6">
        <v>129</v>
      </c>
      <c r="E9294" s="6">
        <v>66</v>
      </c>
      <c r="F9294" s="6">
        <v>200</v>
      </c>
    </row>
    <row r="9295" spans="2:6" x14ac:dyDescent="0.2">
      <c r="B9295" s="6" t="s">
        <v>49630</v>
      </c>
      <c r="C9295" s="6">
        <v>81</v>
      </c>
      <c r="D9295" s="6">
        <v>150</v>
      </c>
      <c r="E9295" s="6">
        <v>93</v>
      </c>
      <c r="F9295" s="6">
        <v>134</v>
      </c>
    </row>
    <row r="9296" spans="2:6" x14ac:dyDescent="0.2">
      <c r="B9296" s="6" t="s">
        <v>49631</v>
      </c>
      <c r="C9296" s="6">
        <v>104</v>
      </c>
      <c r="D9296" s="6">
        <v>161</v>
      </c>
      <c r="E9296" s="6">
        <v>119</v>
      </c>
      <c r="F9296" s="6">
        <v>135</v>
      </c>
    </row>
    <row r="9297" spans="2:6" x14ac:dyDescent="0.2">
      <c r="B9297" s="6" t="s">
        <v>49632</v>
      </c>
      <c r="C9297" s="6">
        <v>116</v>
      </c>
      <c r="D9297" s="6">
        <v>130</v>
      </c>
      <c r="E9297" s="6">
        <v>107</v>
      </c>
      <c r="F9297" s="6">
        <v>172</v>
      </c>
    </row>
    <row r="9298" spans="2:6" x14ac:dyDescent="0.2">
      <c r="B9298" s="6" t="s">
        <v>49633</v>
      </c>
      <c r="C9298" s="6">
        <v>89</v>
      </c>
      <c r="D9298" s="6">
        <v>141</v>
      </c>
      <c r="E9298" s="6">
        <v>83</v>
      </c>
      <c r="F9298" s="6">
        <v>140</v>
      </c>
    </row>
    <row r="9299" spans="2:6" x14ac:dyDescent="0.2">
      <c r="B9299" s="6" t="s">
        <v>49634</v>
      </c>
      <c r="C9299" s="6">
        <v>97</v>
      </c>
      <c r="D9299" s="6">
        <v>120</v>
      </c>
      <c r="E9299" s="6">
        <v>102</v>
      </c>
      <c r="F9299" s="6">
        <v>120</v>
      </c>
    </row>
    <row r="9300" spans="2:6" x14ac:dyDescent="0.2">
      <c r="B9300" s="6" t="s">
        <v>49635</v>
      </c>
      <c r="C9300" s="6">
        <v>32</v>
      </c>
      <c r="D9300" s="6">
        <v>126</v>
      </c>
      <c r="E9300" s="6">
        <v>95</v>
      </c>
      <c r="F9300" s="6">
        <v>41</v>
      </c>
    </row>
    <row r="9301" spans="2:6" x14ac:dyDescent="0.2">
      <c r="B9301" s="6" t="s">
        <v>49636</v>
      </c>
      <c r="C9301" s="6">
        <v>97</v>
      </c>
      <c r="D9301" s="6">
        <v>101</v>
      </c>
      <c r="E9301" s="6">
        <v>72</v>
      </c>
      <c r="F9301" s="6">
        <v>134</v>
      </c>
    </row>
    <row r="9302" spans="2:6" x14ac:dyDescent="0.2">
      <c r="B9302" s="6" t="s">
        <v>49637</v>
      </c>
      <c r="C9302" s="6">
        <v>101</v>
      </c>
      <c r="D9302" s="6">
        <v>161</v>
      </c>
      <c r="E9302" s="6">
        <v>126</v>
      </c>
      <c r="F9302" s="6">
        <v>166</v>
      </c>
    </row>
    <row r="9303" spans="2:6" x14ac:dyDescent="0.2">
      <c r="B9303" s="6" t="s">
        <v>49638</v>
      </c>
      <c r="C9303" s="6">
        <v>64</v>
      </c>
      <c r="D9303" s="6">
        <v>193</v>
      </c>
      <c r="E9303" s="6">
        <v>105</v>
      </c>
      <c r="F9303" s="6">
        <v>111</v>
      </c>
    </row>
    <row r="9304" spans="2:6" x14ac:dyDescent="0.2">
      <c r="B9304" s="6" t="s">
        <v>49639</v>
      </c>
      <c r="C9304" s="6">
        <v>107</v>
      </c>
      <c r="D9304" s="6">
        <v>148</v>
      </c>
      <c r="E9304" s="6">
        <v>95</v>
      </c>
      <c r="F9304" s="6">
        <v>134</v>
      </c>
    </row>
    <row r="9305" spans="2:6" x14ac:dyDescent="0.2">
      <c r="B9305" s="6" t="s">
        <v>49640</v>
      </c>
      <c r="C9305" s="6">
        <v>124</v>
      </c>
      <c r="D9305" s="6">
        <v>126</v>
      </c>
      <c r="E9305" s="6">
        <v>118</v>
      </c>
      <c r="F9305" s="6">
        <v>165</v>
      </c>
    </row>
    <row r="9306" spans="2:6" x14ac:dyDescent="0.2">
      <c r="B9306" s="6" t="s">
        <v>49641</v>
      </c>
      <c r="C9306" s="6">
        <v>122</v>
      </c>
      <c r="D9306" s="6">
        <v>199</v>
      </c>
      <c r="E9306" s="6">
        <v>131</v>
      </c>
      <c r="F9306" s="6">
        <v>162</v>
      </c>
    </row>
    <row r="9307" spans="2:6" x14ac:dyDescent="0.2">
      <c r="B9307" s="6" t="s">
        <v>49642</v>
      </c>
      <c r="C9307" s="6">
        <v>117</v>
      </c>
      <c r="D9307" s="6">
        <v>145</v>
      </c>
      <c r="E9307" s="6">
        <v>145</v>
      </c>
      <c r="F9307" s="6">
        <v>149</v>
      </c>
    </row>
    <row r="9308" spans="2:6" x14ac:dyDescent="0.2">
      <c r="B9308" s="6" t="s">
        <v>49643</v>
      </c>
      <c r="C9308" s="6">
        <v>89</v>
      </c>
      <c r="D9308" s="6">
        <v>147</v>
      </c>
      <c r="E9308" s="6">
        <v>78</v>
      </c>
      <c r="F9308" s="6">
        <v>140</v>
      </c>
    </row>
    <row r="9309" spans="2:6" x14ac:dyDescent="0.2">
      <c r="B9309" s="6" t="s">
        <v>49644</v>
      </c>
      <c r="C9309" s="6">
        <v>88</v>
      </c>
      <c r="D9309" s="6">
        <v>155</v>
      </c>
      <c r="E9309" s="6">
        <v>99</v>
      </c>
      <c r="F9309" s="6">
        <v>148</v>
      </c>
    </row>
    <row r="9310" spans="2:6" x14ac:dyDescent="0.2">
      <c r="B9310" s="6" t="s">
        <v>49645</v>
      </c>
      <c r="C9310" s="6">
        <v>71</v>
      </c>
      <c r="D9310" s="6">
        <v>158</v>
      </c>
      <c r="E9310" s="6">
        <v>108</v>
      </c>
      <c r="F9310" s="6">
        <v>110</v>
      </c>
    </row>
    <row r="9311" spans="2:6" x14ac:dyDescent="0.2">
      <c r="B9311" s="6" t="s">
        <v>49646</v>
      </c>
      <c r="C9311" s="6">
        <v>55</v>
      </c>
      <c r="D9311" s="6">
        <v>178</v>
      </c>
      <c r="E9311" s="6">
        <v>65</v>
      </c>
      <c r="F9311" s="6">
        <v>134</v>
      </c>
    </row>
    <row r="9312" spans="2:6" x14ac:dyDescent="0.2">
      <c r="B9312" s="6" t="s">
        <v>49647</v>
      </c>
      <c r="C9312" s="6">
        <v>131</v>
      </c>
      <c r="D9312" s="6">
        <v>123</v>
      </c>
      <c r="E9312" s="6">
        <v>93</v>
      </c>
      <c r="F9312" s="6">
        <v>116</v>
      </c>
    </row>
    <row r="9313" spans="2:6" x14ac:dyDescent="0.2">
      <c r="B9313" s="6" t="s">
        <v>49648</v>
      </c>
      <c r="C9313" s="6">
        <v>129</v>
      </c>
      <c r="D9313" s="6">
        <v>132</v>
      </c>
      <c r="E9313" s="6">
        <v>91</v>
      </c>
      <c r="F9313" s="6">
        <v>141</v>
      </c>
    </row>
    <row r="9314" spans="2:6" x14ac:dyDescent="0.2">
      <c r="B9314" s="6" t="s">
        <v>49649</v>
      </c>
      <c r="C9314" s="6">
        <v>127</v>
      </c>
      <c r="D9314" s="6">
        <v>180</v>
      </c>
      <c r="E9314" s="6">
        <v>153</v>
      </c>
      <c r="F9314" s="6">
        <v>174</v>
      </c>
    </row>
    <row r="9315" spans="2:6" x14ac:dyDescent="0.2">
      <c r="B9315" s="6" t="s">
        <v>49650</v>
      </c>
      <c r="C9315" s="6">
        <v>115</v>
      </c>
      <c r="D9315" s="6">
        <v>143</v>
      </c>
      <c r="E9315" s="6">
        <v>112</v>
      </c>
      <c r="F9315" s="6">
        <v>165</v>
      </c>
    </row>
    <row r="9316" spans="2:6" x14ac:dyDescent="0.2">
      <c r="B9316" s="6" t="s">
        <v>49651</v>
      </c>
      <c r="C9316" s="6">
        <v>120</v>
      </c>
      <c r="D9316" s="6">
        <v>136</v>
      </c>
      <c r="E9316" s="6">
        <v>120</v>
      </c>
      <c r="F9316" s="6">
        <v>139</v>
      </c>
    </row>
    <row r="9317" spans="2:6" x14ac:dyDescent="0.2">
      <c r="B9317" s="6" t="s">
        <v>49652</v>
      </c>
      <c r="C9317" s="6">
        <v>58</v>
      </c>
      <c r="D9317" s="6">
        <v>203</v>
      </c>
      <c r="E9317" s="6">
        <v>170</v>
      </c>
      <c r="F9317" s="6">
        <v>109</v>
      </c>
    </row>
    <row r="9318" spans="2:6" x14ac:dyDescent="0.2">
      <c r="B9318" s="6" t="s">
        <v>49653</v>
      </c>
      <c r="C9318" s="6">
        <v>102</v>
      </c>
      <c r="D9318" s="6">
        <v>125</v>
      </c>
      <c r="E9318" s="6">
        <v>100</v>
      </c>
      <c r="F9318" s="6">
        <v>126</v>
      </c>
    </row>
    <row r="9319" spans="2:6" x14ac:dyDescent="0.2">
      <c r="B9319" s="6" t="s">
        <v>49654</v>
      </c>
      <c r="C9319" s="6">
        <v>98</v>
      </c>
      <c r="D9319" s="6">
        <v>122</v>
      </c>
      <c r="E9319" s="6">
        <v>105</v>
      </c>
      <c r="F9319" s="6">
        <v>177</v>
      </c>
    </row>
    <row r="9320" spans="2:6" x14ac:dyDescent="0.2">
      <c r="B9320" s="6" t="s">
        <v>49655</v>
      </c>
      <c r="C9320" s="6">
        <v>64</v>
      </c>
      <c r="D9320" s="6">
        <v>128</v>
      </c>
      <c r="E9320" s="6">
        <v>107</v>
      </c>
      <c r="F9320" s="6">
        <v>109</v>
      </c>
    </row>
    <row r="9321" spans="2:6" x14ac:dyDescent="0.2">
      <c r="B9321" s="6" t="s">
        <v>49656</v>
      </c>
      <c r="C9321" s="6">
        <v>90</v>
      </c>
      <c r="D9321" s="6">
        <v>106</v>
      </c>
      <c r="E9321" s="6">
        <v>79</v>
      </c>
      <c r="F9321" s="6">
        <v>128</v>
      </c>
    </row>
    <row r="9322" spans="2:6" x14ac:dyDescent="0.2">
      <c r="B9322" s="6" t="s">
        <v>49657</v>
      </c>
      <c r="C9322" s="6">
        <v>54</v>
      </c>
      <c r="D9322" s="6">
        <v>186</v>
      </c>
      <c r="E9322" s="6">
        <v>144</v>
      </c>
      <c r="F9322" s="6">
        <v>80</v>
      </c>
    </row>
    <row r="9323" spans="2:6" x14ac:dyDescent="0.2">
      <c r="B9323" s="6" t="s">
        <v>49658</v>
      </c>
      <c r="C9323" s="6">
        <v>125</v>
      </c>
      <c r="D9323" s="6">
        <v>160</v>
      </c>
      <c r="E9323" s="6">
        <v>157</v>
      </c>
      <c r="F9323" s="6">
        <v>153</v>
      </c>
    </row>
    <row r="9324" spans="2:6" x14ac:dyDescent="0.2">
      <c r="B9324" s="6" t="s">
        <v>49659</v>
      </c>
      <c r="C9324" s="6">
        <v>99</v>
      </c>
      <c r="D9324" s="6">
        <v>179</v>
      </c>
      <c r="E9324" s="6">
        <v>154</v>
      </c>
      <c r="F9324" s="6">
        <v>146</v>
      </c>
    </row>
    <row r="9325" spans="2:6" x14ac:dyDescent="0.2">
      <c r="B9325" s="6" t="s">
        <v>49660</v>
      </c>
      <c r="C9325" s="6">
        <v>138</v>
      </c>
      <c r="D9325" s="6">
        <v>170</v>
      </c>
      <c r="E9325" s="6">
        <v>140</v>
      </c>
      <c r="F9325" s="6">
        <v>143</v>
      </c>
    </row>
    <row r="9326" spans="2:6" x14ac:dyDescent="0.2">
      <c r="B9326" s="6" t="s">
        <v>49661</v>
      </c>
      <c r="C9326" s="6">
        <v>110</v>
      </c>
      <c r="D9326" s="6">
        <v>128</v>
      </c>
      <c r="E9326" s="6">
        <v>108</v>
      </c>
      <c r="F9326" s="6">
        <v>120</v>
      </c>
    </row>
    <row r="9327" spans="2:6" x14ac:dyDescent="0.2">
      <c r="B9327" s="6" t="s">
        <v>49662</v>
      </c>
      <c r="C9327" s="6">
        <v>106</v>
      </c>
      <c r="D9327" s="6">
        <v>161</v>
      </c>
      <c r="E9327" s="6">
        <v>127</v>
      </c>
      <c r="F9327" s="6">
        <v>120</v>
      </c>
    </row>
    <row r="9328" spans="2:6" x14ac:dyDescent="0.2">
      <c r="B9328" s="6" t="s">
        <v>49663</v>
      </c>
      <c r="C9328" s="6">
        <v>121</v>
      </c>
      <c r="D9328" s="6">
        <v>204</v>
      </c>
      <c r="E9328" s="6">
        <v>173</v>
      </c>
      <c r="F9328" s="6">
        <v>150</v>
      </c>
    </row>
    <row r="9329" spans="2:6" x14ac:dyDescent="0.2">
      <c r="B9329" s="6" t="s">
        <v>49664</v>
      </c>
      <c r="C9329" s="6">
        <v>80</v>
      </c>
      <c r="D9329" s="6">
        <v>202</v>
      </c>
      <c r="E9329" s="6">
        <v>163</v>
      </c>
      <c r="F9329" s="6">
        <v>121</v>
      </c>
    </row>
    <row r="9330" spans="2:6" x14ac:dyDescent="0.2">
      <c r="B9330" s="6" t="s">
        <v>49665</v>
      </c>
      <c r="C9330" s="6">
        <v>90</v>
      </c>
      <c r="D9330" s="6">
        <v>134</v>
      </c>
      <c r="E9330" s="6">
        <v>105</v>
      </c>
      <c r="F9330" s="6">
        <v>120</v>
      </c>
    </row>
    <row r="9331" spans="2:6" x14ac:dyDescent="0.2">
      <c r="B9331" s="6" t="s">
        <v>49666</v>
      </c>
      <c r="C9331" s="6">
        <v>133</v>
      </c>
      <c r="D9331" s="6">
        <v>153</v>
      </c>
      <c r="E9331" s="6">
        <v>137</v>
      </c>
      <c r="F9331" s="6">
        <v>154</v>
      </c>
    </row>
    <row r="9332" spans="2:6" x14ac:dyDescent="0.2">
      <c r="B9332" s="6" t="s">
        <v>49667</v>
      </c>
      <c r="C9332" s="6">
        <v>110</v>
      </c>
      <c r="D9332" s="6">
        <v>141</v>
      </c>
      <c r="E9332" s="6">
        <v>171</v>
      </c>
      <c r="F9332" s="6">
        <v>161</v>
      </c>
    </row>
    <row r="9333" spans="2:6" x14ac:dyDescent="0.2">
      <c r="B9333" s="6" t="s">
        <v>49668</v>
      </c>
      <c r="C9333" s="6">
        <v>68</v>
      </c>
      <c r="D9333" s="6">
        <v>167</v>
      </c>
      <c r="E9333" s="6">
        <v>133</v>
      </c>
      <c r="F9333" s="6">
        <v>89</v>
      </c>
    </row>
    <row r="9334" spans="2:6" x14ac:dyDescent="0.2">
      <c r="B9334" s="6" t="s">
        <v>49669</v>
      </c>
      <c r="C9334" s="6">
        <v>74</v>
      </c>
      <c r="D9334" s="6">
        <v>184</v>
      </c>
      <c r="E9334" s="6">
        <v>127</v>
      </c>
      <c r="F9334" s="6">
        <v>180</v>
      </c>
    </row>
    <row r="9335" spans="2:6" x14ac:dyDescent="0.2">
      <c r="B9335" s="6" t="s">
        <v>49670</v>
      </c>
      <c r="C9335" s="6">
        <v>118</v>
      </c>
      <c r="D9335" s="6">
        <v>155</v>
      </c>
      <c r="E9335" s="6">
        <v>118</v>
      </c>
      <c r="F9335" s="6">
        <v>134</v>
      </c>
    </row>
    <row r="9336" spans="2:6" x14ac:dyDescent="0.2">
      <c r="B9336" s="6" t="s">
        <v>49671</v>
      </c>
      <c r="C9336" s="6">
        <v>94</v>
      </c>
      <c r="D9336" s="6">
        <v>154</v>
      </c>
      <c r="E9336" s="6">
        <v>127</v>
      </c>
      <c r="F9336" s="6">
        <v>151</v>
      </c>
    </row>
    <row r="9337" spans="2:6" x14ac:dyDescent="0.2">
      <c r="B9337" s="6" t="s">
        <v>49672</v>
      </c>
      <c r="C9337" s="6">
        <v>119</v>
      </c>
      <c r="D9337" s="6">
        <v>139</v>
      </c>
      <c r="E9337" s="6">
        <v>107</v>
      </c>
      <c r="F9337" s="6">
        <v>148</v>
      </c>
    </row>
    <row r="9338" spans="2:6" x14ac:dyDescent="0.2">
      <c r="B9338" s="6" t="s">
        <v>49673</v>
      </c>
      <c r="C9338" s="6">
        <v>65</v>
      </c>
      <c r="D9338" s="6">
        <v>170</v>
      </c>
      <c r="E9338" s="6">
        <v>160</v>
      </c>
      <c r="F9338" s="6">
        <v>73</v>
      </c>
    </row>
    <row r="9339" spans="2:6" x14ac:dyDescent="0.2">
      <c r="B9339" s="6" t="s">
        <v>49674</v>
      </c>
      <c r="C9339" s="6">
        <v>71</v>
      </c>
      <c r="D9339" s="6">
        <v>169</v>
      </c>
      <c r="E9339" s="6">
        <v>123</v>
      </c>
      <c r="F9339" s="6">
        <v>126</v>
      </c>
    </row>
    <row r="9340" spans="2:6" x14ac:dyDescent="0.2">
      <c r="B9340" s="6" t="s">
        <v>49675</v>
      </c>
      <c r="C9340" s="6">
        <v>61</v>
      </c>
      <c r="D9340" s="6">
        <v>154</v>
      </c>
      <c r="E9340" s="6">
        <v>131</v>
      </c>
      <c r="F9340" s="6">
        <v>117</v>
      </c>
    </row>
    <row r="9341" spans="2:6" x14ac:dyDescent="0.2">
      <c r="B9341" s="6" t="s">
        <v>49676</v>
      </c>
      <c r="C9341" s="6">
        <v>57</v>
      </c>
      <c r="D9341" s="6">
        <v>129</v>
      </c>
      <c r="E9341" s="6">
        <v>132</v>
      </c>
      <c r="F9341" s="6">
        <v>159</v>
      </c>
    </row>
    <row r="9342" spans="2:6" x14ac:dyDescent="0.2">
      <c r="B9342" s="6" t="s">
        <v>49677</v>
      </c>
      <c r="C9342" s="6">
        <v>56</v>
      </c>
      <c r="D9342" s="6">
        <v>151</v>
      </c>
      <c r="E9342" s="6">
        <v>98</v>
      </c>
      <c r="F9342" s="6">
        <v>125</v>
      </c>
    </row>
    <row r="9343" spans="2:6" x14ac:dyDescent="0.2">
      <c r="B9343" s="6" t="s">
        <v>49678</v>
      </c>
      <c r="C9343" s="6">
        <v>110</v>
      </c>
      <c r="D9343" s="6">
        <v>159</v>
      </c>
      <c r="E9343" s="6">
        <v>110</v>
      </c>
      <c r="F9343" s="6">
        <v>192</v>
      </c>
    </row>
    <row r="9344" spans="2:6" x14ac:dyDescent="0.2">
      <c r="B9344" s="6" t="s">
        <v>49679</v>
      </c>
      <c r="C9344" s="6">
        <v>54</v>
      </c>
      <c r="D9344" s="6">
        <v>175</v>
      </c>
      <c r="E9344" s="6">
        <v>110</v>
      </c>
      <c r="F9344" s="6">
        <v>138</v>
      </c>
    </row>
    <row r="9345" spans="2:6" x14ac:dyDescent="0.2">
      <c r="B9345" s="6" t="s">
        <v>49680</v>
      </c>
      <c r="C9345" s="6">
        <v>100</v>
      </c>
      <c r="D9345" s="6">
        <v>106</v>
      </c>
      <c r="E9345" s="6">
        <v>54</v>
      </c>
      <c r="F9345" s="6">
        <v>173</v>
      </c>
    </row>
    <row r="9346" spans="2:6" x14ac:dyDescent="0.2">
      <c r="B9346" s="6" t="s">
        <v>49681</v>
      </c>
      <c r="C9346" s="6">
        <v>110</v>
      </c>
      <c r="D9346" s="6">
        <v>166</v>
      </c>
      <c r="E9346" s="6">
        <v>85</v>
      </c>
      <c r="F9346" s="6">
        <v>151</v>
      </c>
    </row>
    <row r="9347" spans="2:6" x14ac:dyDescent="0.2">
      <c r="B9347" s="6" t="s">
        <v>49682</v>
      </c>
      <c r="C9347" s="6">
        <v>80</v>
      </c>
      <c r="D9347" s="6">
        <v>93</v>
      </c>
      <c r="E9347" s="6">
        <v>89</v>
      </c>
      <c r="F9347" s="6">
        <v>148</v>
      </c>
    </row>
    <row r="9348" spans="2:6" x14ac:dyDescent="0.2">
      <c r="B9348" s="6" t="s">
        <v>49683</v>
      </c>
      <c r="C9348" s="6">
        <v>91</v>
      </c>
      <c r="D9348" s="6">
        <v>150</v>
      </c>
      <c r="E9348" s="6">
        <v>171</v>
      </c>
      <c r="F9348" s="6">
        <v>136</v>
      </c>
    </row>
    <row r="9349" spans="2:6" x14ac:dyDescent="0.2">
      <c r="B9349" s="6" t="s">
        <v>49684</v>
      </c>
      <c r="C9349" s="6">
        <v>87</v>
      </c>
      <c r="D9349" s="6">
        <v>170</v>
      </c>
      <c r="E9349" s="6">
        <v>135</v>
      </c>
      <c r="F9349" s="6">
        <v>161</v>
      </c>
    </row>
    <row r="9350" spans="2:6" x14ac:dyDescent="0.2">
      <c r="B9350" s="6" t="s">
        <v>49685</v>
      </c>
      <c r="C9350" s="6">
        <v>102</v>
      </c>
      <c r="D9350" s="6">
        <v>129</v>
      </c>
      <c r="E9350" s="6">
        <v>111</v>
      </c>
      <c r="F9350" s="6">
        <v>117</v>
      </c>
    </row>
    <row r="9351" spans="2:6" x14ac:dyDescent="0.2">
      <c r="B9351" s="6" t="s">
        <v>49686</v>
      </c>
      <c r="C9351" s="6">
        <v>76</v>
      </c>
      <c r="D9351" s="6">
        <v>159</v>
      </c>
      <c r="E9351" s="6">
        <v>112</v>
      </c>
      <c r="F9351" s="6">
        <v>121</v>
      </c>
    </row>
    <row r="9352" spans="2:6" x14ac:dyDescent="0.2">
      <c r="B9352" s="6" t="s">
        <v>49687</v>
      </c>
      <c r="C9352" s="6">
        <v>98</v>
      </c>
      <c r="D9352" s="6">
        <v>159</v>
      </c>
      <c r="E9352" s="6">
        <v>105</v>
      </c>
      <c r="F9352" s="6">
        <v>162</v>
      </c>
    </row>
    <row r="9353" spans="2:6" x14ac:dyDescent="0.2">
      <c r="B9353" s="6" t="s">
        <v>49688</v>
      </c>
      <c r="C9353" s="6">
        <v>102</v>
      </c>
      <c r="D9353" s="6">
        <v>137</v>
      </c>
      <c r="E9353" s="6">
        <v>102</v>
      </c>
      <c r="F9353" s="6">
        <v>108</v>
      </c>
    </row>
    <row r="9354" spans="2:6" x14ac:dyDescent="0.2">
      <c r="B9354" s="6" t="s">
        <v>49689</v>
      </c>
      <c r="C9354" s="6">
        <v>98</v>
      </c>
      <c r="D9354" s="6">
        <v>128</v>
      </c>
      <c r="E9354" s="6">
        <v>82</v>
      </c>
      <c r="F9354" s="6">
        <v>124</v>
      </c>
    </row>
    <row r="9355" spans="2:6" x14ac:dyDescent="0.2">
      <c r="B9355" s="6" t="s">
        <v>49690</v>
      </c>
      <c r="C9355" s="6">
        <v>103</v>
      </c>
      <c r="D9355" s="6">
        <v>138</v>
      </c>
      <c r="E9355" s="6">
        <v>103</v>
      </c>
      <c r="F9355" s="6">
        <v>99</v>
      </c>
    </row>
    <row r="9356" spans="2:6" x14ac:dyDescent="0.2">
      <c r="B9356" s="6" t="s">
        <v>49691</v>
      </c>
      <c r="C9356" s="6">
        <v>97</v>
      </c>
      <c r="D9356" s="6">
        <v>163</v>
      </c>
      <c r="E9356" s="6">
        <v>136</v>
      </c>
      <c r="F9356" s="6">
        <v>128</v>
      </c>
    </row>
    <row r="9357" spans="2:6" x14ac:dyDescent="0.2">
      <c r="B9357" s="6" t="s">
        <v>49692</v>
      </c>
      <c r="C9357" s="6">
        <v>102</v>
      </c>
      <c r="D9357" s="6">
        <v>152</v>
      </c>
      <c r="E9357" s="6">
        <v>115</v>
      </c>
      <c r="F9357" s="6">
        <v>136</v>
      </c>
    </row>
    <row r="9358" spans="2:6" x14ac:dyDescent="0.2">
      <c r="B9358" s="6" t="s">
        <v>49693</v>
      </c>
      <c r="C9358" s="6">
        <v>80</v>
      </c>
      <c r="D9358" s="6">
        <v>149</v>
      </c>
      <c r="E9358" s="6">
        <v>113</v>
      </c>
      <c r="F9358" s="6">
        <v>132</v>
      </c>
    </row>
    <row r="9359" spans="2:6" x14ac:dyDescent="0.2">
      <c r="B9359" s="6" t="s">
        <v>49694</v>
      </c>
      <c r="C9359" s="6">
        <v>122</v>
      </c>
      <c r="D9359" s="6">
        <v>154</v>
      </c>
      <c r="E9359" s="6">
        <v>132</v>
      </c>
      <c r="F9359" s="6">
        <v>153</v>
      </c>
    </row>
    <row r="9360" spans="2:6" x14ac:dyDescent="0.2">
      <c r="B9360" s="6" t="s">
        <v>49695</v>
      </c>
      <c r="C9360" s="6">
        <v>72</v>
      </c>
      <c r="D9360" s="6">
        <v>160</v>
      </c>
      <c r="E9360" s="6">
        <v>123</v>
      </c>
      <c r="F9360" s="6">
        <v>108</v>
      </c>
    </row>
    <row r="9361" spans="2:6" x14ac:dyDescent="0.2">
      <c r="B9361" s="6" t="s">
        <v>49696</v>
      </c>
      <c r="C9361" s="6">
        <v>126</v>
      </c>
      <c r="D9361" s="6">
        <v>152</v>
      </c>
      <c r="E9361" s="6">
        <v>95</v>
      </c>
      <c r="F9361" s="6">
        <v>157</v>
      </c>
    </row>
    <row r="9362" spans="2:6" x14ac:dyDescent="0.2">
      <c r="B9362" s="6" t="s">
        <v>49697</v>
      </c>
      <c r="C9362" s="6">
        <v>122</v>
      </c>
      <c r="D9362" s="6">
        <v>121</v>
      </c>
      <c r="E9362" s="6">
        <v>119</v>
      </c>
      <c r="F9362" s="6">
        <v>158</v>
      </c>
    </row>
    <row r="9363" spans="2:6" x14ac:dyDescent="0.2">
      <c r="B9363" s="6" t="s">
        <v>49698</v>
      </c>
      <c r="C9363" s="6">
        <v>107</v>
      </c>
      <c r="D9363" s="6">
        <v>142</v>
      </c>
      <c r="E9363" s="6">
        <v>80</v>
      </c>
      <c r="F9363" s="6">
        <v>140</v>
      </c>
    </row>
    <row r="9364" spans="2:6" x14ac:dyDescent="0.2">
      <c r="B9364" s="6" t="s">
        <v>49699</v>
      </c>
      <c r="C9364" s="6">
        <v>91</v>
      </c>
      <c r="D9364" s="6">
        <v>160</v>
      </c>
      <c r="E9364" s="6">
        <v>122</v>
      </c>
      <c r="F9364" s="6">
        <v>133</v>
      </c>
    </row>
    <row r="9365" spans="2:6" x14ac:dyDescent="0.2">
      <c r="B9365" s="6" t="s">
        <v>49700</v>
      </c>
      <c r="C9365" s="6">
        <v>121</v>
      </c>
      <c r="D9365" s="6">
        <v>129</v>
      </c>
      <c r="E9365" s="6">
        <v>99</v>
      </c>
      <c r="F9365" s="6">
        <v>162</v>
      </c>
    </row>
    <row r="9366" spans="2:6" x14ac:dyDescent="0.2">
      <c r="B9366" s="6" t="s">
        <v>49701</v>
      </c>
      <c r="C9366" s="6">
        <v>116</v>
      </c>
      <c r="D9366" s="6">
        <v>127</v>
      </c>
      <c r="E9366" s="6">
        <v>66</v>
      </c>
      <c r="F9366" s="6">
        <v>137</v>
      </c>
    </row>
    <row r="9367" spans="2:6" x14ac:dyDescent="0.2">
      <c r="B9367" s="6" t="s">
        <v>49702</v>
      </c>
      <c r="C9367" s="6">
        <v>44</v>
      </c>
      <c r="D9367" s="6">
        <v>144</v>
      </c>
      <c r="E9367" s="6">
        <v>115</v>
      </c>
      <c r="F9367" s="6">
        <v>188</v>
      </c>
    </row>
    <row r="9368" spans="2:6" x14ac:dyDescent="0.2">
      <c r="B9368" s="6" t="s">
        <v>49703</v>
      </c>
      <c r="C9368" s="6">
        <v>110</v>
      </c>
      <c r="D9368" s="6">
        <v>147</v>
      </c>
      <c r="E9368" s="6">
        <v>109</v>
      </c>
      <c r="F9368" s="6">
        <v>148</v>
      </c>
    </row>
    <row r="9369" spans="2:6" x14ac:dyDescent="0.2">
      <c r="B9369" s="6" t="s">
        <v>49704</v>
      </c>
      <c r="C9369" s="6">
        <v>109</v>
      </c>
      <c r="D9369" s="6">
        <v>129</v>
      </c>
      <c r="E9369" s="6">
        <v>96</v>
      </c>
      <c r="F9369" s="6">
        <v>138</v>
      </c>
    </row>
    <row r="9370" spans="2:6" x14ac:dyDescent="0.2">
      <c r="B9370" s="6" t="s">
        <v>49705</v>
      </c>
      <c r="C9370" s="6">
        <v>54</v>
      </c>
      <c r="D9370" s="6">
        <v>177</v>
      </c>
      <c r="E9370" s="6">
        <v>119</v>
      </c>
      <c r="F9370" s="6">
        <v>160</v>
      </c>
    </row>
    <row r="9371" spans="2:6" x14ac:dyDescent="0.2">
      <c r="B9371" s="6" t="s">
        <v>49706</v>
      </c>
      <c r="C9371" s="6">
        <v>116</v>
      </c>
      <c r="D9371" s="6">
        <v>52</v>
      </c>
      <c r="E9371" s="6">
        <v>58</v>
      </c>
      <c r="F9371" s="6">
        <v>150</v>
      </c>
    </row>
    <row r="9372" spans="2:6" x14ac:dyDescent="0.2">
      <c r="B9372" s="6" t="s">
        <v>49707</v>
      </c>
      <c r="C9372" s="6">
        <v>106</v>
      </c>
      <c r="D9372" s="6">
        <v>124</v>
      </c>
      <c r="E9372" s="6">
        <v>84</v>
      </c>
      <c r="F9372" s="6">
        <v>148</v>
      </c>
    </row>
    <row r="9373" spans="2:6" x14ac:dyDescent="0.2">
      <c r="B9373" s="6" t="s">
        <v>49708</v>
      </c>
      <c r="C9373" s="6">
        <v>80</v>
      </c>
      <c r="D9373" s="6">
        <v>158</v>
      </c>
      <c r="E9373" s="6">
        <v>130</v>
      </c>
      <c r="F9373" s="6">
        <v>128</v>
      </c>
    </row>
    <row r="9374" spans="2:6" x14ac:dyDescent="0.2">
      <c r="B9374" s="6" t="s">
        <v>49709</v>
      </c>
      <c r="C9374" s="6">
        <v>83</v>
      </c>
      <c r="D9374" s="6">
        <v>196</v>
      </c>
      <c r="E9374" s="6">
        <v>223</v>
      </c>
      <c r="F9374" s="6">
        <v>124</v>
      </c>
    </row>
    <row r="9375" spans="2:6" x14ac:dyDescent="0.2">
      <c r="B9375" s="6" t="s">
        <v>49710</v>
      </c>
      <c r="C9375" s="6">
        <v>39</v>
      </c>
      <c r="D9375" s="6">
        <v>166</v>
      </c>
      <c r="E9375" s="6">
        <v>131</v>
      </c>
      <c r="F9375" s="6">
        <v>144</v>
      </c>
    </row>
    <row r="9376" spans="2:6" x14ac:dyDescent="0.2">
      <c r="B9376" s="6" t="s">
        <v>49711</v>
      </c>
      <c r="C9376" s="6">
        <v>72</v>
      </c>
      <c r="D9376" s="6">
        <v>131</v>
      </c>
      <c r="E9376" s="6">
        <v>153</v>
      </c>
      <c r="F9376" s="6">
        <v>160</v>
      </c>
    </row>
    <row r="9377" spans="2:6" x14ac:dyDescent="0.2">
      <c r="B9377" s="6" t="s">
        <v>49712</v>
      </c>
      <c r="C9377" s="6">
        <v>134</v>
      </c>
      <c r="D9377" s="6">
        <v>185</v>
      </c>
      <c r="E9377" s="6">
        <v>181</v>
      </c>
      <c r="F9377" s="6">
        <v>155</v>
      </c>
    </row>
    <row r="9378" spans="2:6" x14ac:dyDescent="0.2">
      <c r="B9378" s="6" t="s">
        <v>49713</v>
      </c>
      <c r="C9378" s="6">
        <v>70</v>
      </c>
      <c r="D9378" s="6">
        <v>240</v>
      </c>
      <c r="E9378" s="6">
        <v>187</v>
      </c>
      <c r="F9378" s="6">
        <v>123</v>
      </c>
    </row>
    <row r="9379" spans="2:6" x14ac:dyDescent="0.2">
      <c r="B9379" s="6" t="s">
        <v>49714</v>
      </c>
      <c r="C9379" s="6">
        <v>80</v>
      </c>
      <c r="D9379" s="6">
        <v>160</v>
      </c>
      <c r="E9379" s="6">
        <v>135</v>
      </c>
      <c r="F9379" s="6">
        <v>136</v>
      </c>
    </row>
    <row r="9380" spans="2:6" x14ac:dyDescent="0.2">
      <c r="B9380" s="6" t="s">
        <v>49715</v>
      </c>
      <c r="C9380" s="6">
        <v>102</v>
      </c>
      <c r="D9380" s="6">
        <v>127</v>
      </c>
      <c r="E9380" s="6">
        <v>110</v>
      </c>
      <c r="F9380" s="6">
        <v>139</v>
      </c>
    </row>
    <row r="9381" spans="2:6" x14ac:dyDescent="0.2">
      <c r="B9381" s="6" t="s">
        <v>49716</v>
      </c>
      <c r="C9381" s="6">
        <v>125</v>
      </c>
      <c r="D9381" s="6">
        <v>157</v>
      </c>
      <c r="E9381" s="6">
        <v>132</v>
      </c>
      <c r="F9381" s="6">
        <v>160</v>
      </c>
    </row>
    <row r="9382" spans="2:6" x14ac:dyDescent="0.2">
      <c r="B9382" s="6" t="s">
        <v>49717</v>
      </c>
      <c r="C9382" s="6">
        <v>87</v>
      </c>
      <c r="D9382" s="6">
        <v>150</v>
      </c>
      <c r="E9382" s="6">
        <v>91</v>
      </c>
      <c r="F9382" s="6">
        <v>131</v>
      </c>
    </row>
    <row r="9383" spans="2:6" x14ac:dyDescent="0.2">
      <c r="B9383" s="6" t="s">
        <v>49718</v>
      </c>
      <c r="C9383" s="6">
        <v>93</v>
      </c>
      <c r="D9383" s="6">
        <v>102</v>
      </c>
      <c r="E9383" s="6">
        <v>88</v>
      </c>
      <c r="F9383" s="6">
        <v>141</v>
      </c>
    </row>
    <row r="9384" spans="2:6" x14ac:dyDescent="0.2">
      <c r="B9384" s="6" t="s">
        <v>49719</v>
      </c>
      <c r="C9384" s="6">
        <v>84</v>
      </c>
      <c r="D9384" s="6">
        <v>124</v>
      </c>
      <c r="E9384" s="6">
        <v>91</v>
      </c>
      <c r="F9384" s="6">
        <v>156</v>
      </c>
    </row>
    <row r="9385" spans="2:6" x14ac:dyDescent="0.2">
      <c r="B9385" s="6" t="s">
        <v>49720</v>
      </c>
      <c r="C9385" s="6">
        <v>68</v>
      </c>
      <c r="D9385" s="6">
        <v>120</v>
      </c>
      <c r="E9385" s="6">
        <v>64</v>
      </c>
      <c r="F9385" s="6">
        <v>99</v>
      </c>
    </row>
    <row r="9386" spans="2:6" x14ac:dyDescent="0.2">
      <c r="B9386" s="6" t="s">
        <v>49721</v>
      </c>
      <c r="C9386" s="6">
        <v>107</v>
      </c>
      <c r="D9386" s="6">
        <v>150</v>
      </c>
      <c r="E9386" s="6">
        <v>146</v>
      </c>
      <c r="F9386" s="6">
        <v>103</v>
      </c>
    </row>
    <row r="9387" spans="2:6" x14ac:dyDescent="0.2">
      <c r="B9387" s="6" t="s">
        <v>49722</v>
      </c>
      <c r="C9387" s="6">
        <v>82</v>
      </c>
      <c r="D9387" s="6">
        <v>172</v>
      </c>
      <c r="E9387" s="6">
        <v>149</v>
      </c>
      <c r="F9387" s="6">
        <v>175</v>
      </c>
    </row>
    <row r="9388" spans="2:6" x14ac:dyDescent="0.2">
      <c r="B9388" s="6" t="s">
        <v>49723</v>
      </c>
      <c r="C9388" s="6">
        <v>114</v>
      </c>
      <c r="D9388" s="6">
        <v>158</v>
      </c>
      <c r="E9388" s="6">
        <v>117</v>
      </c>
      <c r="F9388" s="6">
        <v>130</v>
      </c>
    </row>
    <row r="9389" spans="2:6" x14ac:dyDescent="0.2">
      <c r="B9389" s="6" t="s">
        <v>49724</v>
      </c>
      <c r="C9389" s="6">
        <v>102</v>
      </c>
      <c r="D9389" s="6">
        <v>206</v>
      </c>
      <c r="E9389" s="6">
        <v>185</v>
      </c>
      <c r="F9389" s="6">
        <v>119</v>
      </c>
    </row>
    <row r="9390" spans="2:6" x14ac:dyDescent="0.2">
      <c r="B9390" s="6" t="s">
        <v>49725</v>
      </c>
      <c r="C9390" s="6">
        <v>100</v>
      </c>
      <c r="D9390" s="6">
        <v>207</v>
      </c>
      <c r="E9390" s="6">
        <v>174</v>
      </c>
      <c r="F9390" s="6">
        <v>145</v>
      </c>
    </row>
    <row r="9391" spans="2:6" x14ac:dyDescent="0.2">
      <c r="B9391" s="6" t="s">
        <v>49726</v>
      </c>
      <c r="C9391" s="6">
        <v>95</v>
      </c>
      <c r="D9391" s="6">
        <v>136</v>
      </c>
      <c r="E9391" s="6">
        <v>81</v>
      </c>
      <c r="F9391" s="6">
        <v>136</v>
      </c>
    </row>
    <row r="9392" spans="2:6" x14ac:dyDescent="0.2">
      <c r="B9392" s="6" t="s">
        <v>49727</v>
      </c>
      <c r="C9392" s="6">
        <v>91</v>
      </c>
      <c r="D9392" s="6">
        <v>74</v>
      </c>
      <c r="E9392" s="6">
        <v>55</v>
      </c>
      <c r="F9392" s="6">
        <v>161</v>
      </c>
    </row>
    <row r="9393" spans="2:6" x14ac:dyDescent="0.2">
      <c r="B9393" s="6" t="s">
        <v>49728</v>
      </c>
      <c r="C9393" s="6">
        <v>88</v>
      </c>
      <c r="D9393" s="6">
        <v>187</v>
      </c>
      <c r="E9393" s="6">
        <v>90</v>
      </c>
      <c r="F9393" s="6">
        <v>137</v>
      </c>
    </row>
    <row r="9394" spans="2:6" x14ac:dyDescent="0.2">
      <c r="B9394" s="6" t="s">
        <v>49729</v>
      </c>
      <c r="C9394" s="6">
        <v>94</v>
      </c>
      <c r="D9394" s="6">
        <v>124</v>
      </c>
      <c r="E9394" s="6">
        <v>117</v>
      </c>
      <c r="F9394" s="6">
        <v>183</v>
      </c>
    </row>
    <row r="9395" spans="2:6" x14ac:dyDescent="0.2">
      <c r="B9395" s="6" t="s">
        <v>49730</v>
      </c>
      <c r="C9395" s="6">
        <v>87</v>
      </c>
      <c r="D9395" s="6">
        <v>133</v>
      </c>
      <c r="E9395" s="6">
        <v>102</v>
      </c>
      <c r="F9395" s="6">
        <v>156</v>
      </c>
    </row>
    <row r="9396" spans="2:6" x14ac:dyDescent="0.2">
      <c r="B9396" s="6" t="s">
        <v>49731</v>
      </c>
      <c r="C9396" s="6">
        <v>124</v>
      </c>
      <c r="D9396" s="6">
        <v>149</v>
      </c>
      <c r="E9396" s="6">
        <v>82</v>
      </c>
      <c r="F9396" s="6">
        <v>145</v>
      </c>
    </row>
    <row r="9397" spans="2:6" x14ac:dyDescent="0.2">
      <c r="B9397" s="6" t="s">
        <v>49732</v>
      </c>
      <c r="C9397" s="6">
        <v>108</v>
      </c>
      <c r="D9397" s="6">
        <v>125</v>
      </c>
      <c r="E9397" s="6">
        <v>102</v>
      </c>
      <c r="F9397" s="6">
        <v>159</v>
      </c>
    </row>
    <row r="9398" spans="2:6" x14ac:dyDescent="0.2">
      <c r="B9398" s="6" t="s">
        <v>49733</v>
      </c>
      <c r="C9398" s="6">
        <v>97</v>
      </c>
      <c r="D9398" s="6">
        <v>156</v>
      </c>
      <c r="E9398" s="6">
        <v>128</v>
      </c>
      <c r="F9398" s="6">
        <v>162</v>
      </c>
    </row>
    <row r="9399" spans="2:6" x14ac:dyDescent="0.2">
      <c r="B9399" s="6" t="s">
        <v>49734</v>
      </c>
      <c r="C9399" s="6">
        <v>85</v>
      </c>
      <c r="D9399" s="6">
        <v>139</v>
      </c>
      <c r="E9399" s="6">
        <v>100</v>
      </c>
      <c r="F9399" s="6">
        <v>130</v>
      </c>
    </row>
    <row r="9400" spans="2:6" x14ac:dyDescent="0.2">
      <c r="B9400" s="6" t="s">
        <v>49735</v>
      </c>
      <c r="C9400" s="6">
        <v>32</v>
      </c>
      <c r="D9400" s="6">
        <v>167</v>
      </c>
      <c r="E9400" s="6">
        <v>97</v>
      </c>
      <c r="F9400" s="6">
        <v>68</v>
      </c>
    </row>
    <row r="9401" spans="2:6" x14ac:dyDescent="0.2">
      <c r="B9401" s="6" t="s">
        <v>49736</v>
      </c>
      <c r="C9401" s="6">
        <v>130</v>
      </c>
      <c r="D9401" s="6">
        <v>95</v>
      </c>
      <c r="E9401" s="6">
        <v>105</v>
      </c>
      <c r="F9401" s="6">
        <v>157</v>
      </c>
    </row>
    <row r="9402" spans="2:6" x14ac:dyDescent="0.2">
      <c r="B9402" s="6" t="s">
        <v>49737</v>
      </c>
      <c r="C9402" s="6">
        <v>161</v>
      </c>
      <c r="D9402" s="6">
        <v>177</v>
      </c>
      <c r="E9402" s="6">
        <v>133</v>
      </c>
      <c r="F9402" s="6">
        <v>205</v>
      </c>
    </row>
    <row r="9403" spans="2:6" x14ac:dyDescent="0.2">
      <c r="B9403" s="6" t="s">
        <v>49738</v>
      </c>
      <c r="C9403" s="6">
        <v>95</v>
      </c>
      <c r="D9403" s="6">
        <v>184</v>
      </c>
      <c r="E9403" s="6">
        <v>134</v>
      </c>
      <c r="F9403" s="6">
        <v>144</v>
      </c>
    </row>
    <row r="9404" spans="2:6" x14ac:dyDescent="0.2">
      <c r="B9404" s="6" t="s">
        <v>49739</v>
      </c>
      <c r="C9404" s="6">
        <v>76</v>
      </c>
      <c r="D9404" s="6">
        <v>218</v>
      </c>
      <c r="E9404" s="6">
        <v>104</v>
      </c>
      <c r="F9404" s="6">
        <v>133</v>
      </c>
    </row>
    <row r="9405" spans="2:6" x14ac:dyDescent="0.2">
      <c r="B9405" s="6" t="s">
        <v>49740</v>
      </c>
      <c r="C9405" s="6">
        <v>100</v>
      </c>
      <c r="D9405" s="6">
        <v>184</v>
      </c>
      <c r="E9405" s="6">
        <v>99</v>
      </c>
      <c r="F9405" s="6">
        <v>214</v>
      </c>
    </row>
    <row r="9406" spans="2:6" x14ac:dyDescent="0.2">
      <c r="B9406" s="6" t="s">
        <v>49741</v>
      </c>
      <c r="C9406" s="6">
        <v>108</v>
      </c>
      <c r="D9406" s="6">
        <v>261</v>
      </c>
      <c r="E9406" s="6">
        <v>119</v>
      </c>
      <c r="F9406" s="6">
        <v>234</v>
      </c>
    </row>
    <row r="9407" spans="2:6" x14ac:dyDescent="0.2">
      <c r="B9407" s="6" t="s">
        <v>49742</v>
      </c>
      <c r="C9407" s="6">
        <v>95</v>
      </c>
      <c r="D9407" s="6">
        <v>255</v>
      </c>
      <c r="E9407" s="6">
        <v>108</v>
      </c>
      <c r="F9407" s="6">
        <v>226</v>
      </c>
    </row>
    <row r="9408" spans="2:6" x14ac:dyDescent="0.2">
      <c r="B9408" s="6" t="s">
        <v>49743</v>
      </c>
      <c r="C9408" s="6">
        <v>105</v>
      </c>
      <c r="D9408" s="6">
        <v>186</v>
      </c>
      <c r="E9408" s="6">
        <v>97</v>
      </c>
      <c r="F9408" s="6">
        <v>221</v>
      </c>
    </row>
    <row r="9409" spans="2:6" x14ac:dyDescent="0.2">
      <c r="B9409" s="6" t="s">
        <v>49744</v>
      </c>
      <c r="C9409" s="6">
        <v>69</v>
      </c>
      <c r="D9409" s="6">
        <v>200</v>
      </c>
      <c r="E9409" s="6">
        <v>89</v>
      </c>
      <c r="F9409" s="6">
        <v>226</v>
      </c>
    </row>
    <row r="9410" spans="2:6" x14ac:dyDescent="0.2">
      <c r="B9410" s="6" t="s">
        <v>49745</v>
      </c>
      <c r="C9410" s="6">
        <v>91</v>
      </c>
      <c r="D9410" s="6">
        <v>191</v>
      </c>
      <c r="E9410" s="6">
        <v>105</v>
      </c>
      <c r="F9410" s="6">
        <v>114</v>
      </c>
    </row>
    <row r="9411" spans="2:6" x14ac:dyDescent="0.2">
      <c r="B9411" s="6" t="s">
        <v>49746</v>
      </c>
      <c r="C9411" s="6">
        <v>59</v>
      </c>
      <c r="D9411" s="6">
        <v>253</v>
      </c>
      <c r="E9411" s="6">
        <v>120</v>
      </c>
      <c r="F9411" s="6">
        <v>215</v>
      </c>
    </row>
    <row r="9412" spans="2:6" x14ac:dyDescent="0.2">
      <c r="B9412" s="6" t="s">
        <v>49747</v>
      </c>
      <c r="C9412" s="6">
        <v>84</v>
      </c>
      <c r="D9412" s="6">
        <v>193</v>
      </c>
      <c r="E9412" s="6">
        <v>100</v>
      </c>
      <c r="F9412" s="6">
        <v>192</v>
      </c>
    </row>
    <row r="9413" spans="2:6" x14ac:dyDescent="0.2">
      <c r="B9413" s="6" t="s">
        <v>49748</v>
      </c>
      <c r="C9413" s="6">
        <v>91</v>
      </c>
      <c r="D9413" s="6">
        <v>188</v>
      </c>
      <c r="E9413" s="6">
        <v>89</v>
      </c>
      <c r="F9413" s="6">
        <v>205</v>
      </c>
    </row>
    <row r="9414" spans="2:6" x14ac:dyDescent="0.2">
      <c r="B9414" s="6" t="s">
        <v>49749</v>
      </c>
      <c r="C9414" s="6">
        <v>106</v>
      </c>
      <c r="D9414" s="6">
        <v>253</v>
      </c>
      <c r="E9414" s="6">
        <v>144</v>
      </c>
      <c r="F9414" s="6">
        <v>201</v>
      </c>
    </row>
    <row r="9415" spans="2:6" x14ac:dyDescent="0.2">
      <c r="B9415" s="6" t="s">
        <v>49750</v>
      </c>
      <c r="C9415" s="6">
        <v>105</v>
      </c>
      <c r="D9415" s="6">
        <v>176</v>
      </c>
      <c r="E9415" s="6">
        <v>85</v>
      </c>
      <c r="F9415" s="6">
        <v>210</v>
      </c>
    </row>
    <row r="9416" spans="2:6" x14ac:dyDescent="0.2">
      <c r="B9416" s="6" t="s">
        <v>49751</v>
      </c>
      <c r="C9416" s="6">
        <v>80</v>
      </c>
      <c r="D9416" s="6">
        <v>190</v>
      </c>
      <c r="E9416" s="6">
        <v>105</v>
      </c>
      <c r="F9416" s="6">
        <v>212</v>
      </c>
    </row>
    <row r="9417" spans="2:6" x14ac:dyDescent="0.2">
      <c r="B9417" s="6" t="s">
        <v>49752</v>
      </c>
      <c r="C9417" s="6">
        <v>91</v>
      </c>
      <c r="D9417" s="6">
        <v>248</v>
      </c>
      <c r="E9417" s="6">
        <v>117</v>
      </c>
      <c r="F9417" s="6">
        <v>208</v>
      </c>
    </row>
    <row r="9418" spans="2:6" x14ac:dyDescent="0.2">
      <c r="B9418" s="6" t="s">
        <v>49753</v>
      </c>
      <c r="C9418" s="6">
        <v>90</v>
      </c>
      <c r="D9418" s="6">
        <v>157</v>
      </c>
      <c r="E9418" s="6">
        <v>77</v>
      </c>
      <c r="F9418" s="6">
        <v>182</v>
      </c>
    </row>
    <row r="9419" spans="2:6" x14ac:dyDescent="0.2">
      <c r="B9419" s="6" t="s">
        <v>49754</v>
      </c>
      <c r="C9419" s="6">
        <v>121</v>
      </c>
      <c r="D9419" s="6">
        <v>186</v>
      </c>
      <c r="E9419" s="6">
        <v>80</v>
      </c>
      <c r="F9419" s="6">
        <v>198</v>
      </c>
    </row>
    <row r="9420" spans="2:6" x14ac:dyDescent="0.2">
      <c r="B9420" s="6" t="s">
        <v>49755</v>
      </c>
      <c r="C9420" s="6">
        <v>101</v>
      </c>
      <c r="D9420" s="6">
        <v>196</v>
      </c>
      <c r="E9420" s="6">
        <v>89</v>
      </c>
      <c r="F9420" s="6">
        <v>138</v>
      </c>
    </row>
    <row r="9421" spans="2:6" x14ac:dyDescent="0.2">
      <c r="B9421" s="6" t="s">
        <v>49756</v>
      </c>
      <c r="C9421" s="6">
        <v>85</v>
      </c>
      <c r="D9421" s="6">
        <v>163</v>
      </c>
      <c r="E9421" s="6">
        <v>72</v>
      </c>
      <c r="F9421" s="6">
        <v>151</v>
      </c>
    </row>
    <row r="9422" spans="2:6" x14ac:dyDescent="0.2">
      <c r="B9422" s="6" t="s">
        <v>49757</v>
      </c>
      <c r="C9422" s="6">
        <v>42</v>
      </c>
      <c r="D9422" s="6">
        <v>238</v>
      </c>
      <c r="E9422" s="6">
        <v>106</v>
      </c>
      <c r="F9422" s="6">
        <v>151</v>
      </c>
    </row>
    <row r="9423" spans="2:6" x14ac:dyDescent="0.2">
      <c r="B9423" s="6" t="s">
        <v>49758</v>
      </c>
      <c r="C9423" s="6">
        <v>107</v>
      </c>
      <c r="D9423" s="6">
        <v>230</v>
      </c>
      <c r="E9423" s="6">
        <v>116</v>
      </c>
      <c r="F9423" s="6">
        <v>241</v>
      </c>
    </row>
    <row r="9424" spans="2:6" x14ac:dyDescent="0.2">
      <c r="B9424" s="6" t="s">
        <v>49759</v>
      </c>
      <c r="C9424" s="6">
        <v>76</v>
      </c>
      <c r="D9424" s="6">
        <v>229</v>
      </c>
      <c r="E9424" s="6">
        <v>83</v>
      </c>
      <c r="F9424" s="6">
        <v>180</v>
      </c>
    </row>
    <row r="9425" spans="2:6" x14ac:dyDescent="0.2">
      <c r="B9425" s="6" t="s">
        <v>49760</v>
      </c>
      <c r="C9425" s="6">
        <v>129</v>
      </c>
      <c r="D9425" s="6">
        <v>201</v>
      </c>
      <c r="E9425" s="6">
        <v>99</v>
      </c>
      <c r="F9425" s="6">
        <v>236</v>
      </c>
    </row>
    <row r="9426" spans="2:6" x14ac:dyDescent="0.2">
      <c r="B9426" s="6" t="s">
        <v>49761</v>
      </c>
      <c r="C9426" s="6">
        <v>90</v>
      </c>
      <c r="D9426" s="6">
        <v>195</v>
      </c>
      <c r="E9426" s="6">
        <v>106</v>
      </c>
      <c r="F9426" s="6">
        <v>191</v>
      </c>
    </row>
    <row r="9427" spans="2:6" x14ac:dyDescent="0.2">
      <c r="B9427" s="6" t="s">
        <v>49762</v>
      </c>
      <c r="C9427" s="6">
        <v>84</v>
      </c>
      <c r="D9427" s="6">
        <v>196</v>
      </c>
      <c r="E9427" s="6">
        <v>95</v>
      </c>
      <c r="F9427" s="6">
        <v>209</v>
      </c>
    </row>
    <row r="9428" spans="2:6" x14ac:dyDescent="0.2">
      <c r="B9428" s="6" t="s">
        <v>49763</v>
      </c>
      <c r="C9428" s="6">
        <v>101</v>
      </c>
      <c r="D9428" s="6">
        <v>240</v>
      </c>
      <c r="E9428" s="6">
        <v>148</v>
      </c>
      <c r="F9428" s="6">
        <v>219</v>
      </c>
    </row>
    <row r="9429" spans="2:6" x14ac:dyDescent="0.2">
      <c r="B9429" s="6" t="s">
        <v>49764</v>
      </c>
      <c r="C9429" s="6">
        <v>77</v>
      </c>
      <c r="D9429" s="6">
        <v>257</v>
      </c>
      <c r="E9429" s="6">
        <v>117</v>
      </c>
      <c r="F9429" s="6">
        <v>186</v>
      </c>
    </row>
    <row r="9430" spans="2:6" x14ac:dyDescent="0.2">
      <c r="B9430" s="6" t="s">
        <v>49765</v>
      </c>
      <c r="C9430" s="6">
        <v>75</v>
      </c>
      <c r="D9430" s="6">
        <v>175</v>
      </c>
      <c r="E9430" s="6">
        <v>80</v>
      </c>
      <c r="F9430" s="6">
        <v>152</v>
      </c>
    </row>
    <row r="9431" spans="2:6" x14ac:dyDescent="0.2">
      <c r="B9431" s="6" t="s">
        <v>49766</v>
      </c>
      <c r="C9431" s="6">
        <v>90</v>
      </c>
      <c r="D9431" s="6">
        <v>222</v>
      </c>
      <c r="E9431" s="6">
        <v>120</v>
      </c>
      <c r="F9431" s="6">
        <v>199</v>
      </c>
    </row>
    <row r="9432" spans="2:6" x14ac:dyDescent="0.2">
      <c r="B9432" s="6" t="s">
        <v>49767</v>
      </c>
      <c r="C9432" s="6">
        <v>117</v>
      </c>
      <c r="D9432" s="6">
        <v>218</v>
      </c>
      <c r="E9432" s="6">
        <v>113</v>
      </c>
      <c r="F9432" s="6">
        <v>215</v>
      </c>
    </row>
    <row r="9433" spans="2:6" x14ac:dyDescent="0.2">
      <c r="B9433" s="6" t="s">
        <v>49768</v>
      </c>
      <c r="C9433" s="6">
        <v>51</v>
      </c>
      <c r="D9433" s="6">
        <v>198</v>
      </c>
      <c r="E9433" s="6">
        <v>96</v>
      </c>
      <c r="F9433" s="6">
        <v>143</v>
      </c>
    </row>
    <row r="9434" spans="2:6" x14ac:dyDescent="0.2">
      <c r="B9434" s="6" t="s">
        <v>49769</v>
      </c>
      <c r="C9434" s="6">
        <v>92</v>
      </c>
      <c r="D9434" s="6">
        <v>215</v>
      </c>
      <c r="E9434" s="6">
        <v>110</v>
      </c>
      <c r="F9434" s="6">
        <v>180</v>
      </c>
    </row>
    <row r="9435" spans="2:6" x14ac:dyDescent="0.2">
      <c r="B9435" s="6" t="s">
        <v>49770</v>
      </c>
      <c r="C9435" s="6">
        <v>89</v>
      </c>
      <c r="D9435" s="6">
        <v>204</v>
      </c>
      <c r="E9435" s="6">
        <v>118</v>
      </c>
      <c r="F9435" s="6">
        <v>156</v>
      </c>
    </row>
    <row r="9436" spans="2:6" x14ac:dyDescent="0.2">
      <c r="B9436" s="6" t="s">
        <v>49771</v>
      </c>
      <c r="C9436" s="6">
        <v>101</v>
      </c>
      <c r="D9436" s="6">
        <v>188</v>
      </c>
      <c r="E9436" s="6">
        <v>93</v>
      </c>
      <c r="F9436" s="6">
        <v>187</v>
      </c>
    </row>
    <row r="9437" spans="2:6" x14ac:dyDescent="0.2">
      <c r="B9437" s="6" t="s">
        <v>49772</v>
      </c>
      <c r="C9437" s="6">
        <v>90</v>
      </c>
      <c r="D9437" s="6">
        <v>199</v>
      </c>
      <c r="E9437" s="6">
        <v>89</v>
      </c>
      <c r="F9437" s="6">
        <v>179</v>
      </c>
    </row>
    <row r="9438" spans="2:6" x14ac:dyDescent="0.2">
      <c r="B9438" s="6" t="s">
        <v>49773</v>
      </c>
      <c r="C9438" s="6">
        <v>52</v>
      </c>
      <c r="D9438" s="6">
        <v>274</v>
      </c>
      <c r="E9438" s="6">
        <v>111</v>
      </c>
      <c r="F9438" s="6">
        <v>131</v>
      </c>
    </row>
    <row r="9439" spans="2:6" x14ac:dyDescent="0.2">
      <c r="B9439" s="6" t="s">
        <v>49774</v>
      </c>
      <c r="C9439" s="6">
        <v>85</v>
      </c>
      <c r="D9439" s="6">
        <v>188</v>
      </c>
      <c r="E9439" s="6">
        <v>103</v>
      </c>
      <c r="F9439" s="6">
        <v>169</v>
      </c>
    </row>
    <row r="9440" spans="2:6" x14ac:dyDescent="0.2">
      <c r="B9440" s="6" t="s">
        <v>49775</v>
      </c>
      <c r="C9440" s="6">
        <v>83</v>
      </c>
      <c r="D9440" s="6">
        <v>164</v>
      </c>
      <c r="E9440" s="6">
        <v>75</v>
      </c>
      <c r="F9440" s="6">
        <v>175</v>
      </c>
    </row>
    <row r="9441" spans="2:6" x14ac:dyDescent="0.2">
      <c r="B9441" s="6" t="s">
        <v>49776</v>
      </c>
      <c r="C9441" s="6">
        <v>116</v>
      </c>
      <c r="D9441" s="6">
        <v>156</v>
      </c>
      <c r="E9441" s="6">
        <v>96</v>
      </c>
      <c r="F9441" s="6">
        <v>186</v>
      </c>
    </row>
    <row r="9442" spans="2:6" x14ac:dyDescent="0.2">
      <c r="B9442" s="6" t="s">
        <v>49777</v>
      </c>
      <c r="C9442" s="6">
        <v>79</v>
      </c>
      <c r="D9442" s="6">
        <v>168</v>
      </c>
      <c r="E9442" s="6">
        <v>86</v>
      </c>
      <c r="F9442" s="6">
        <v>163</v>
      </c>
    </row>
    <row r="9443" spans="2:6" x14ac:dyDescent="0.2">
      <c r="B9443" s="6" t="s">
        <v>49778</v>
      </c>
      <c r="C9443" s="6">
        <v>102</v>
      </c>
      <c r="D9443" s="6">
        <v>205</v>
      </c>
      <c r="E9443" s="6">
        <v>83</v>
      </c>
      <c r="F9443" s="6">
        <v>216</v>
      </c>
    </row>
    <row r="9444" spans="2:6" x14ac:dyDescent="0.2">
      <c r="B9444" s="6" t="s">
        <v>49779</v>
      </c>
      <c r="C9444" s="6">
        <v>94</v>
      </c>
      <c r="D9444" s="6">
        <v>223</v>
      </c>
      <c r="E9444" s="6">
        <v>124</v>
      </c>
      <c r="F9444" s="6">
        <v>197</v>
      </c>
    </row>
    <row r="9445" spans="2:6" x14ac:dyDescent="0.2">
      <c r="B9445" s="6" t="s">
        <v>49780</v>
      </c>
      <c r="C9445" s="6">
        <v>119</v>
      </c>
      <c r="D9445" s="6">
        <v>154</v>
      </c>
      <c r="E9445" s="6">
        <v>73</v>
      </c>
      <c r="F9445" s="6">
        <v>180</v>
      </c>
    </row>
    <row r="9446" spans="2:6" x14ac:dyDescent="0.2">
      <c r="B9446" s="6" t="s">
        <v>49781</v>
      </c>
      <c r="C9446" s="6">
        <v>99</v>
      </c>
      <c r="D9446" s="6">
        <v>255</v>
      </c>
      <c r="E9446" s="6">
        <v>147</v>
      </c>
      <c r="F9446" s="6">
        <v>208</v>
      </c>
    </row>
    <row r="9447" spans="2:6" x14ac:dyDescent="0.2">
      <c r="B9447" s="6" t="s">
        <v>49782</v>
      </c>
      <c r="C9447" s="6">
        <v>72</v>
      </c>
      <c r="D9447" s="6">
        <v>138</v>
      </c>
      <c r="E9447" s="6">
        <v>67</v>
      </c>
      <c r="F9447" s="6">
        <v>204</v>
      </c>
    </row>
    <row r="9448" spans="2:6" x14ac:dyDescent="0.2">
      <c r="B9448" s="6" t="s">
        <v>49783</v>
      </c>
      <c r="C9448" s="6">
        <v>100</v>
      </c>
      <c r="D9448" s="6">
        <v>206</v>
      </c>
      <c r="E9448" s="6">
        <v>101</v>
      </c>
      <c r="F9448" s="6">
        <v>154</v>
      </c>
    </row>
    <row r="9449" spans="2:6" x14ac:dyDescent="0.2">
      <c r="B9449" s="6" t="s">
        <v>49784</v>
      </c>
      <c r="C9449" s="6">
        <v>95</v>
      </c>
      <c r="D9449" s="6">
        <v>249</v>
      </c>
      <c r="E9449" s="6">
        <v>122</v>
      </c>
      <c r="F9449" s="6">
        <v>222</v>
      </c>
    </row>
    <row r="9450" spans="2:6" x14ac:dyDescent="0.2">
      <c r="B9450" s="6" t="s">
        <v>49785</v>
      </c>
      <c r="C9450" s="6">
        <v>60</v>
      </c>
      <c r="D9450" s="6">
        <v>181</v>
      </c>
      <c r="E9450" s="6">
        <v>87</v>
      </c>
      <c r="F9450" s="6">
        <v>206</v>
      </c>
    </row>
    <row r="9451" spans="2:6" x14ac:dyDescent="0.2">
      <c r="B9451" s="6" t="s">
        <v>49786</v>
      </c>
      <c r="C9451" s="6">
        <v>85</v>
      </c>
      <c r="D9451" s="6">
        <v>223</v>
      </c>
      <c r="E9451" s="6">
        <v>108</v>
      </c>
      <c r="F9451" s="6">
        <v>171</v>
      </c>
    </row>
    <row r="9452" spans="2:6" x14ac:dyDescent="0.2">
      <c r="B9452" s="6" t="s">
        <v>49787</v>
      </c>
      <c r="C9452" s="6">
        <v>76</v>
      </c>
      <c r="D9452" s="6">
        <v>202</v>
      </c>
      <c r="E9452" s="6">
        <v>96</v>
      </c>
      <c r="F9452" s="6">
        <v>215</v>
      </c>
    </row>
    <row r="9453" spans="2:6" x14ac:dyDescent="0.2">
      <c r="B9453" s="6" t="s">
        <v>49788</v>
      </c>
      <c r="C9453" s="6">
        <v>99</v>
      </c>
      <c r="D9453" s="6">
        <v>213</v>
      </c>
      <c r="E9453" s="6">
        <v>99</v>
      </c>
      <c r="F9453" s="6">
        <v>170</v>
      </c>
    </row>
    <row r="9454" spans="2:6" x14ac:dyDescent="0.2">
      <c r="B9454" s="6" t="s">
        <v>49789</v>
      </c>
      <c r="C9454" s="6">
        <v>86</v>
      </c>
      <c r="D9454" s="6">
        <v>118</v>
      </c>
      <c r="E9454" s="6">
        <v>75</v>
      </c>
      <c r="F9454" s="6">
        <v>155</v>
      </c>
    </row>
    <row r="9455" spans="2:6" x14ac:dyDescent="0.2">
      <c r="B9455" s="6" t="s">
        <v>49790</v>
      </c>
      <c r="C9455" s="6">
        <v>94</v>
      </c>
      <c r="D9455" s="6">
        <v>223</v>
      </c>
      <c r="E9455" s="6">
        <v>92</v>
      </c>
      <c r="F9455" s="6">
        <v>145</v>
      </c>
    </row>
    <row r="9456" spans="2:6" x14ac:dyDescent="0.2">
      <c r="B9456" s="6" t="s">
        <v>49791</v>
      </c>
      <c r="C9456" s="6">
        <v>69</v>
      </c>
      <c r="D9456" s="6">
        <v>240</v>
      </c>
      <c r="E9456" s="6">
        <v>100</v>
      </c>
      <c r="F9456" s="6">
        <v>147</v>
      </c>
    </row>
    <row r="9457" spans="2:6" x14ac:dyDescent="0.2">
      <c r="B9457" s="6" t="s">
        <v>49792</v>
      </c>
      <c r="C9457" s="6">
        <v>92</v>
      </c>
      <c r="D9457" s="6">
        <v>223</v>
      </c>
      <c r="E9457" s="6">
        <v>95</v>
      </c>
      <c r="F9457" s="6">
        <v>175</v>
      </c>
    </row>
    <row r="9458" spans="2:6" x14ac:dyDescent="0.2">
      <c r="B9458" s="6" t="s">
        <v>49793</v>
      </c>
      <c r="C9458" s="6">
        <v>69</v>
      </c>
      <c r="D9458" s="6">
        <v>215</v>
      </c>
      <c r="E9458" s="6">
        <v>102</v>
      </c>
      <c r="F9458" s="6">
        <v>148</v>
      </c>
    </row>
    <row r="9459" spans="2:6" x14ac:dyDescent="0.2">
      <c r="B9459" s="6" t="s">
        <v>49794</v>
      </c>
      <c r="C9459" s="6">
        <v>109</v>
      </c>
      <c r="D9459" s="6">
        <v>211</v>
      </c>
      <c r="E9459" s="6">
        <v>89</v>
      </c>
      <c r="F9459" s="6">
        <v>213</v>
      </c>
    </row>
    <row r="9460" spans="2:6" x14ac:dyDescent="0.2">
      <c r="B9460" s="6" t="s">
        <v>49795</v>
      </c>
      <c r="C9460" s="6">
        <v>75</v>
      </c>
      <c r="D9460" s="6">
        <v>199</v>
      </c>
      <c r="E9460" s="6">
        <v>86</v>
      </c>
      <c r="F9460" s="6">
        <v>152</v>
      </c>
    </row>
    <row r="9461" spans="2:6" x14ac:dyDescent="0.2">
      <c r="B9461" s="6" t="s">
        <v>49796</v>
      </c>
      <c r="C9461" s="6">
        <v>90</v>
      </c>
      <c r="D9461" s="6">
        <v>229</v>
      </c>
      <c r="E9461" s="6">
        <v>102</v>
      </c>
      <c r="F9461" s="6">
        <v>247</v>
      </c>
    </row>
    <row r="9462" spans="2:6" x14ac:dyDescent="0.2">
      <c r="B9462" s="6" t="s">
        <v>49797</v>
      </c>
      <c r="C9462" s="6">
        <v>97</v>
      </c>
      <c r="D9462" s="6">
        <v>187</v>
      </c>
      <c r="E9462" s="6">
        <v>86</v>
      </c>
      <c r="F9462" s="6">
        <v>190</v>
      </c>
    </row>
    <row r="9463" spans="2:6" x14ac:dyDescent="0.2">
      <c r="B9463" s="6" t="s">
        <v>49798</v>
      </c>
      <c r="C9463" s="6">
        <v>75</v>
      </c>
      <c r="D9463" s="6">
        <v>206</v>
      </c>
      <c r="E9463" s="6">
        <v>106</v>
      </c>
      <c r="F9463" s="6">
        <v>195</v>
      </c>
    </row>
    <row r="9464" spans="2:6" x14ac:dyDescent="0.2">
      <c r="B9464" s="6" t="s">
        <v>49799</v>
      </c>
      <c r="C9464" s="6">
        <v>97</v>
      </c>
      <c r="D9464" s="6">
        <v>230</v>
      </c>
      <c r="E9464" s="6">
        <v>108</v>
      </c>
      <c r="F9464" s="6">
        <v>177</v>
      </c>
    </row>
    <row r="9465" spans="2:6" x14ac:dyDescent="0.2">
      <c r="B9465" s="6" t="s">
        <v>49800</v>
      </c>
      <c r="C9465" s="6">
        <v>97</v>
      </c>
      <c r="D9465" s="6">
        <v>158</v>
      </c>
      <c r="E9465" s="6">
        <v>94</v>
      </c>
      <c r="F9465" s="6">
        <v>232</v>
      </c>
    </row>
    <row r="9466" spans="2:6" x14ac:dyDescent="0.2">
      <c r="B9466" s="6" t="s">
        <v>49801</v>
      </c>
      <c r="C9466" s="6">
        <v>95</v>
      </c>
      <c r="D9466" s="6">
        <v>138</v>
      </c>
      <c r="E9466" s="6">
        <v>77</v>
      </c>
      <c r="F9466" s="6">
        <v>189</v>
      </c>
    </row>
    <row r="9467" spans="2:6" x14ac:dyDescent="0.2">
      <c r="B9467" s="6" t="s">
        <v>49802</v>
      </c>
      <c r="C9467" s="6">
        <v>79</v>
      </c>
      <c r="D9467" s="6">
        <v>173</v>
      </c>
      <c r="E9467" s="6">
        <v>96</v>
      </c>
      <c r="F9467" s="6">
        <v>213</v>
      </c>
    </row>
    <row r="9468" spans="2:6" x14ac:dyDescent="0.2">
      <c r="B9468" s="6" t="s">
        <v>49803</v>
      </c>
      <c r="C9468" s="6">
        <v>79</v>
      </c>
      <c r="D9468" s="6">
        <v>241</v>
      </c>
      <c r="E9468" s="6">
        <v>80</v>
      </c>
      <c r="F9468" s="6">
        <v>187</v>
      </c>
    </row>
    <row r="9469" spans="2:6" x14ac:dyDescent="0.2">
      <c r="B9469" s="6" t="s">
        <v>49804</v>
      </c>
      <c r="C9469" s="6">
        <v>86</v>
      </c>
      <c r="D9469" s="6">
        <v>133</v>
      </c>
      <c r="E9469" s="6">
        <v>66</v>
      </c>
      <c r="F9469" s="6">
        <v>198</v>
      </c>
    </row>
    <row r="9470" spans="2:6" x14ac:dyDescent="0.2">
      <c r="B9470" s="6" t="s">
        <v>49805</v>
      </c>
      <c r="C9470" s="6">
        <v>92</v>
      </c>
      <c r="D9470" s="6">
        <v>193</v>
      </c>
      <c r="E9470" s="6">
        <v>115</v>
      </c>
      <c r="F9470" s="6">
        <v>194</v>
      </c>
    </row>
    <row r="9471" spans="2:6" x14ac:dyDescent="0.2">
      <c r="B9471" s="6" t="s">
        <v>49806</v>
      </c>
      <c r="C9471" s="6">
        <v>112</v>
      </c>
      <c r="D9471" s="6">
        <v>88</v>
      </c>
      <c r="E9471" s="6">
        <v>45</v>
      </c>
      <c r="F9471" s="6">
        <v>188</v>
      </c>
    </row>
    <row r="9472" spans="2:6" x14ac:dyDescent="0.2">
      <c r="B9472" s="6" t="s">
        <v>49807</v>
      </c>
      <c r="C9472" s="6">
        <v>104</v>
      </c>
      <c r="D9472" s="6">
        <v>175</v>
      </c>
      <c r="E9472" s="6">
        <v>86</v>
      </c>
      <c r="F9472" s="6">
        <v>157</v>
      </c>
    </row>
    <row r="9473" spans="2:6" x14ac:dyDescent="0.2">
      <c r="B9473" s="6" t="s">
        <v>49808</v>
      </c>
      <c r="C9473" s="6">
        <v>83</v>
      </c>
      <c r="D9473" s="6">
        <v>233</v>
      </c>
      <c r="E9473" s="6">
        <v>92</v>
      </c>
      <c r="F9473" s="6">
        <v>159</v>
      </c>
    </row>
    <row r="9474" spans="2:6" x14ac:dyDescent="0.2">
      <c r="B9474" s="6" t="s">
        <v>49809</v>
      </c>
      <c r="C9474" s="6">
        <v>89</v>
      </c>
      <c r="D9474" s="6">
        <v>296</v>
      </c>
      <c r="E9474" s="6">
        <v>129</v>
      </c>
      <c r="F9474" s="6">
        <v>174</v>
      </c>
    </row>
    <row r="9475" spans="2:6" x14ac:dyDescent="0.2">
      <c r="B9475" s="6" t="s">
        <v>49810</v>
      </c>
      <c r="C9475" s="6">
        <v>76</v>
      </c>
      <c r="D9475" s="6">
        <v>210</v>
      </c>
      <c r="E9475" s="6">
        <v>78</v>
      </c>
      <c r="F9475" s="6">
        <v>187</v>
      </c>
    </row>
    <row r="9476" spans="2:6" x14ac:dyDescent="0.2">
      <c r="B9476" s="6" t="s">
        <v>49811</v>
      </c>
      <c r="C9476" s="6">
        <v>103</v>
      </c>
      <c r="D9476" s="6">
        <v>245</v>
      </c>
      <c r="E9476" s="6">
        <v>89</v>
      </c>
      <c r="F9476" s="6">
        <v>240</v>
      </c>
    </row>
    <row r="9477" spans="2:6" x14ac:dyDescent="0.2">
      <c r="B9477" s="6" t="s">
        <v>49812</v>
      </c>
      <c r="C9477" s="6">
        <v>110</v>
      </c>
      <c r="D9477" s="6">
        <v>223</v>
      </c>
      <c r="E9477" s="6">
        <v>130</v>
      </c>
      <c r="F9477" s="6">
        <v>210</v>
      </c>
    </row>
    <row r="9478" spans="2:6" x14ac:dyDescent="0.2">
      <c r="B9478" s="6" t="s">
        <v>49813</v>
      </c>
      <c r="C9478" s="6">
        <v>80</v>
      </c>
      <c r="D9478" s="6">
        <v>264</v>
      </c>
      <c r="E9478" s="6">
        <v>116</v>
      </c>
      <c r="F9478" s="6">
        <v>162</v>
      </c>
    </row>
    <row r="9479" spans="2:6" x14ac:dyDescent="0.2">
      <c r="B9479" s="6" t="s">
        <v>49814</v>
      </c>
      <c r="C9479" s="6">
        <v>81</v>
      </c>
      <c r="D9479" s="6">
        <v>192</v>
      </c>
      <c r="E9479" s="6">
        <v>123</v>
      </c>
      <c r="F9479" s="6">
        <v>179</v>
      </c>
    </row>
    <row r="9480" spans="2:6" x14ac:dyDescent="0.2">
      <c r="B9480" s="6" t="s">
        <v>49815</v>
      </c>
      <c r="C9480" s="6">
        <v>86</v>
      </c>
      <c r="D9480" s="6">
        <v>199</v>
      </c>
      <c r="E9480" s="6">
        <v>78</v>
      </c>
      <c r="F9480" s="6">
        <v>200</v>
      </c>
    </row>
    <row r="9481" spans="2:6" x14ac:dyDescent="0.2">
      <c r="B9481" s="6" t="s">
        <v>49816</v>
      </c>
      <c r="C9481" s="6">
        <v>96</v>
      </c>
      <c r="D9481" s="6">
        <v>271</v>
      </c>
      <c r="E9481" s="6">
        <v>80</v>
      </c>
      <c r="F9481" s="6">
        <v>201</v>
      </c>
    </row>
    <row r="9482" spans="2:6" x14ac:dyDescent="0.2">
      <c r="B9482" s="6" t="s">
        <v>49817</v>
      </c>
      <c r="C9482" s="6">
        <v>68</v>
      </c>
      <c r="D9482" s="6">
        <v>173</v>
      </c>
      <c r="E9482" s="6">
        <v>76</v>
      </c>
      <c r="F9482" s="6">
        <v>140</v>
      </c>
    </row>
    <row r="9483" spans="2:6" x14ac:dyDescent="0.2">
      <c r="B9483" s="6" t="s">
        <v>49818</v>
      </c>
      <c r="C9483" s="6">
        <v>93</v>
      </c>
      <c r="D9483" s="6">
        <v>141</v>
      </c>
      <c r="E9483" s="6">
        <v>49</v>
      </c>
      <c r="F9483" s="6">
        <v>162</v>
      </c>
    </row>
    <row r="9484" spans="2:6" x14ac:dyDescent="0.2">
      <c r="B9484" s="6" t="s">
        <v>49819</v>
      </c>
      <c r="C9484" s="6">
        <v>86</v>
      </c>
      <c r="D9484" s="6">
        <v>212</v>
      </c>
      <c r="E9484" s="6">
        <v>98</v>
      </c>
      <c r="F9484" s="6">
        <v>207</v>
      </c>
    </row>
    <row r="9485" spans="2:6" x14ac:dyDescent="0.2">
      <c r="B9485" s="6" t="s">
        <v>49820</v>
      </c>
      <c r="C9485" s="6">
        <v>76</v>
      </c>
      <c r="D9485" s="6">
        <v>155</v>
      </c>
      <c r="E9485" s="6">
        <v>94</v>
      </c>
      <c r="F9485" s="6">
        <v>124</v>
      </c>
    </row>
    <row r="9486" spans="2:6" x14ac:dyDescent="0.2">
      <c r="B9486" s="6" t="s">
        <v>49821</v>
      </c>
      <c r="C9486" s="6">
        <v>69</v>
      </c>
      <c r="D9486" s="6">
        <v>194</v>
      </c>
      <c r="E9486" s="6">
        <v>93</v>
      </c>
      <c r="F9486" s="6">
        <v>161</v>
      </c>
    </row>
    <row r="9487" spans="2:6" x14ac:dyDescent="0.2">
      <c r="B9487" s="6" t="s">
        <v>49822</v>
      </c>
      <c r="C9487" s="6">
        <v>91</v>
      </c>
      <c r="D9487" s="6">
        <v>249</v>
      </c>
      <c r="E9487" s="6">
        <v>141</v>
      </c>
      <c r="F9487" s="6">
        <v>198</v>
      </c>
    </row>
    <row r="9488" spans="2:6" x14ac:dyDescent="0.2">
      <c r="B9488" s="6" t="s">
        <v>49823</v>
      </c>
      <c r="C9488" s="6">
        <v>105</v>
      </c>
      <c r="D9488" s="6">
        <v>191</v>
      </c>
      <c r="E9488" s="6">
        <v>107</v>
      </c>
      <c r="F9488" s="6">
        <v>159</v>
      </c>
    </row>
    <row r="9489" spans="2:6" x14ac:dyDescent="0.2">
      <c r="B9489" s="6" t="s">
        <v>49824</v>
      </c>
      <c r="C9489" s="6">
        <v>84</v>
      </c>
      <c r="D9489" s="6">
        <v>231</v>
      </c>
      <c r="E9489" s="6">
        <v>136</v>
      </c>
      <c r="F9489" s="6">
        <v>176</v>
      </c>
    </row>
    <row r="9490" spans="2:6" x14ac:dyDescent="0.2">
      <c r="B9490" s="6" t="s">
        <v>49825</v>
      </c>
      <c r="C9490" s="6">
        <v>105</v>
      </c>
      <c r="D9490" s="6">
        <v>263</v>
      </c>
      <c r="E9490" s="6">
        <v>135</v>
      </c>
      <c r="F9490" s="6">
        <v>184</v>
      </c>
    </row>
    <row r="9491" spans="2:6" x14ac:dyDescent="0.2">
      <c r="B9491" s="6" t="s">
        <v>49826</v>
      </c>
      <c r="C9491" s="6">
        <v>93</v>
      </c>
      <c r="D9491" s="6">
        <v>183</v>
      </c>
      <c r="E9491" s="6">
        <v>126</v>
      </c>
      <c r="F9491" s="6">
        <v>204</v>
      </c>
    </row>
    <row r="9492" spans="2:6" x14ac:dyDescent="0.2">
      <c r="B9492" s="6" t="s">
        <v>49827</v>
      </c>
      <c r="C9492" s="6">
        <v>117</v>
      </c>
      <c r="D9492" s="6">
        <v>84</v>
      </c>
      <c r="E9492" s="6">
        <v>45</v>
      </c>
      <c r="F9492" s="6">
        <v>225</v>
      </c>
    </row>
    <row r="9493" spans="2:6" x14ac:dyDescent="0.2">
      <c r="B9493" s="6" t="s">
        <v>49828</v>
      </c>
      <c r="C9493" s="6">
        <v>75</v>
      </c>
      <c r="D9493" s="6">
        <v>300</v>
      </c>
      <c r="E9493" s="6">
        <v>144</v>
      </c>
      <c r="F9493" s="6">
        <v>179</v>
      </c>
    </row>
    <row r="9494" spans="2:6" x14ac:dyDescent="0.2">
      <c r="B9494" s="6" t="s">
        <v>49829</v>
      </c>
      <c r="C9494" s="6">
        <v>136</v>
      </c>
      <c r="D9494" s="6">
        <v>150</v>
      </c>
      <c r="E9494" s="6">
        <v>78</v>
      </c>
      <c r="F9494" s="6">
        <v>204</v>
      </c>
    </row>
    <row r="9495" spans="2:6" x14ac:dyDescent="0.2">
      <c r="B9495" s="6" t="s">
        <v>49830</v>
      </c>
      <c r="C9495" s="6">
        <v>87</v>
      </c>
      <c r="D9495" s="6">
        <v>199</v>
      </c>
      <c r="E9495" s="6">
        <v>105</v>
      </c>
      <c r="F9495" s="6">
        <v>150</v>
      </c>
    </row>
    <row r="9496" spans="2:6" x14ac:dyDescent="0.2">
      <c r="B9496" s="6" t="s">
        <v>49831</v>
      </c>
      <c r="C9496" s="6">
        <v>64</v>
      </c>
      <c r="D9496" s="6">
        <v>203</v>
      </c>
      <c r="E9496" s="6">
        <v>113</v>
      </c>
      <c r="F9496" s="6">
        <v>201</v>
      </c>
    </row>
    <row r="9497" spans="2:6" x14ac:dyDescent="0.2">
      <c r="B9497" s="6" t="s">
        <v>49832</v>
      </c>
      <c r="C9497" s="6">
        <v>87</v>
      </c>
      <c r="D9497" s="6">
        <v>154</v>
      </c>
      <c r="E9497" s="6">
        <v>63</v>
      </c>
      <c r="F9497" s="6">
        <v>201</v>
      </c>
    </row>
    <row r="9498" spans="2:6" x14ac:dyDescent="0.2">
      <c r="B9498" s="6" t="s">
        <v>49833</v>
      </c>
      <c r="C9498" s="6">
        <v>106</v>
      </c>
      <c r="D9498" s="6">
        <v>193</v>
      </c>
      <c r="E9498" s="6">
        <v>90</v>
      </c>
      <c r="F9498" s="6">
        <v>232</v>
      </c>
    </row>
    <row r="9499" spans="2:6" x14ac:dyDescent="0.2">
      <c r="B9499" s="6" t="s">
        <v>49834</v>
      </c>
      <c r="C9499" s="6">
        <v>107</v>
      </c>
      <c r="D9499" s="6">
        <v>207</v>
      </c>
      <c r="E9499" s="6">
        <v>90</v>
      </c>
      <c r="F9499" s="6">
        <v>202</v>
      </c>
    </row>
    <row r="9500" spans="2:6" x14ac:dyDescent="0.2">
      <c r="B9500" s="6" t="s">
        <v>49835</v>
      </c>
      <c r="C9500" s="6">
        <v>21</v>
      </c>
      <c r="D9500" s="6">
        <v>179</v>
      </c>
      <c r="E9500" s="6">
        <v>113</v>
      </c>
      <c r="F9500" s="6">
        <v>83</v>
      </c>
    </row>
    <row r="9501" spans="2:6" x14ac:dyDescent="0.2">
      <c r="B9501" s="6" t="s">
        <v>49836</v>
      </c>
      <c r="C9501" s="6">
        <v>93</v>
      </c>
      <c r="D9501" s="6">
        <v>156</v>
      </c>
      <c r="E9501" s="6">
        <v>100</v>
      </c>
      <c r="F9501" s="6">
        <v>222</v>
      </c>
    </row>
    <row r="9502" spans="2:6" x14ac:dyDescent="0.2">
      <c r="B9502" s="6" t="s">
        <v>49837</v>
      </c>
      <c r="C9502" s="6">
        <v>100</v>
      </c>
      <c r="D9502" s="6">
        <v>266</v>
      </c>
      <c r="E9502" s="6">
        <v>123</v>
      </c>
      <c r="F9502" s="6">
        <v>236</v>
      </c>
    </row>
    <row r="9503" spans="2:6" x14ac:dyDescent="0.2">
      <c r="B9503" s="6" t="s">
        <v>49838</v>
      </c>
      <c r="C9503" s="6">
        <v>72</v>
      </c>
      <c r="D9503" s="6">
        <v>222</v>
      </c>
      <c r="E9503" s="6">
        <v>123</v>
      </c>
      <c r="F9503" s="6">
        <v>148</v>
      </c>
    </row>
    <row r="9504" spans="2:6" x14ac:dyDescent="0.2">
      <c r="B9504" s="6" t="s">
        <v>49839</v>
      </c>
      <c r="C9504" s="6">
        <v>139</v>
      </c>
      <c r="D9504" s="6">
        <v>217</v>
      </c>
      <c r="E9504" s="6">
        <v>184</v>
      </c>
      <c r="F9504" s="6">
        <v>184</v>
      </c>
    </row>
    <row r="9505" spans="2:6" x14ac:dyDescent="0.2">
      <c r="B9505" s="6" t="s">
        <v>49840</v>
      </c>
      <c r="C9505" s="6">
        <v>157</v>
      </c>
      <c r="D9505" s="6">
        <v>154</v>
      </c>
      <c r="E9505" s="6">
        <v>137</v>
      </c>
      <c r="F9505" s="6">
        <v>213</v>
      </c>
    </row>
    <row r="9506" spans="2:6" x14ac:dyDescent="0.2">
      <c r="B9506" s="6" t="s">
        <v>49841</v>
      </c>
      <c r="C9506" s="6">
        <v>173</v>
      </c>
      <c r="D9506" s="6">
        <v>214</v>
      </c>
      <c r="E9506" s="6">
        <v>195</v>
      </c>
      <c r="F9506" s="6">
        <v>240</v>
      </c>
    </row>
    <row r="9507" spans="2:6" x14ac:dyDescent="0.2">
      <c r="B9507" s="6" t="s">
        <v>49842</v>
      </c>
      <c r="C9507" s="6">
        <v>153</v>
      </c>
      <c r="D9507" s="6">
        <v>234</v>
      </c>
      <c r="E9507" s="6">
        <v>203</v>
      </c>
      <c r="F9507" s="6">
        <v>212</v>
      </c>
    </row>
    <row r="9508" spans="2:6" x14ac:dyDescent="0.2">
      <c r="B9508" s="6" t="s">
        <v>49843</v>
      </c>
      <c r="C9508" s="6">
        <v>130</v>
      </c>
      <c r="D9508" s="6">
        <v>175</v>
      </c>
      <c r="E9508" s="6">
        <v>150</v>
      </c>
      <c r="F9508" s="6">
        <v>211</v>
      </c>
    </row>
    <row r="9509" spans="2:6" x14ac:dyDescent="0.2">
      <c r="B9509" s="6" t="s">
        <v>49844</v>
      </c>
      <c r="C9509" s="6">
        <v>127</v>
      </c>
      <c r="D9509" s="6">
        <v>244</v>
      </c>
      <c r="E9509" s="6">
        <v>174</v>
      </c>
      <c r="F9509" s="6">
        <v>176</v>
      </c>
    </row>
    <row r="9510" spans="2:6" x14ac:dyDescent="0.2">
      <c r="B9510" s="6" t="s">
        <v>49845</v>
      </c>
      <c r="C9510" s="6">
        <v>132</v>
      </c>
      <c r="D9510" s="6">
        <v>213</v>
      </c>
      <c r="E9510" s="6">
        <v>174</v>
      </c>
      <c r="F9510" s="6">
        <v>138</v>
      </c>
    </row>
    <row r="9511" spans="2:6" x14ac:dyDescent="0.2">
      <c r="B9511" s="6" t="s">
        <v>49846</v>
      </c>
      <c r="C9511" s="6">
        <v>133</v>
      </c>
      <c r="D9511" s="6">
        <v>217</v>
      </c>
      <c r="E9511" s="6">
        <v>191</v>
      </c>
      <c r="F9511" s="6">
        <v>179</v>
      </c>
    </row>
    <row r="9512" spans="2:6" x14ac:dyDescent="0.2">
      <c r="B9512" s="6" t="s">
        <v>49847</v>
      </c>
      <c r="C9512" s="6">
        <v>124</v>
      </c>
      <c r="D9512" s="6">
        <v>174</v>
      </c>
      <c r="E9512" s="6">
        <v>180</v>
      </c>
      <c r="F9512" s="6">
        <v>197</v>
      </c>
    </row>
    <row r="9513" spans="2:6" x14ac:dyDescent="0.2">
      <c r="B9513" s="6" t="s">
        <v>49848</v>
      </c>
      <c r="C9513" s="6">
        <v>149</v>
      </c>
      <c r="D9513" s="6">
        <v>184</v>
      </c>
      <c r="E9513" s="6">
        <v>176</v>
      </c>
      <c r="F9513" s="6">
        <v>244</v>
      </c>
    </row>
    <row r="9514" spans="2:6" x14ac:dyDescent="0.2">
      <c r="B9514" s="6" t="s">
        <v>49849</v>
      </c>
      <c r="C9514" s="6">
        <v>155</v>
      </c>
      <c r="D9514" s="6">
        <v>247</v>
      </c>
      <c r="E9514" s="6">
        <v>224</v>
      </c>
      <c r="F9514" s="6">
        <v>262</v>
      </c>
    </row>
    <row r="9515" spans="2:6" x14ac:dyDescent="0.2">
      <c r="B9515" s="6" t="s">
        <v>49850</v>
      </c>
      <c r="C9515" s="6">
        <v>156</v>
      </c>
      <c r="D9515" s="6">
        <v>188</v>
      </c>
      <c r="E9515" s="6">
        <v>165</v>
      </c>
      <c r="F9515" s="6">
        <v>246</v>
      </c>
    </row>
    <row r="9516" spans="2:6" x14ac:dyDescent="0.2">
      <c r="B9516" s="6" t="s">
        <v>49851</v>
      </c>
      <c r="C9516" s="6">
        <v>159</v>
      </c>
      <c r="D9516" s="6">
        <v>169</v>
      </c>
      <c r="E9516" s="6">
        <v>157</v>
      </c>
      <c r="F9516" s="6">
        <v>182</v>
      </c>
    </row>
    <row r="9517" spans="2:6" x14ac:dyDescent="0.2">
      <c r="B9517" s="6" t="s">
        <v>49852</v>
      </c>
      <c r="C9517" s="6">
        <v>153</v>
      </c>
      <c r="D9517" s="6">
        <v>281</v>
      </c>
      <c r="E9517" s="6">
        <v>206</v>
      </c>
      <c r="F9517" s="6">
        <v>174</v>
      </c>
    </row>
    <row r="9518" spans="2:6" x14ac:dyDescent="0.2">
      <c r="B9518" s="6" t="s">
        <v>49853</v>
      </c>
      <c r="C9518" s="6">
        <v>132</v>
      </c>
      <c r="D9518" s="6">
        <v>144</v>
      </c>
      <c r="E9518" s="6">
        <v>156</v>
      </c>
      <c r="F9518" s="6">
        <v>191</v>
      </c>
    </row>
    <row r="9519" spans="2:6" x14ac:dyDescent="0.2">
      <c r="B9519" s="6" t="s">
        <v>49854</v>
      </c>
      <c r="C9519" s="6">
        <v>136</v>
      </c>
      <c r="D9519" s="6">
        <v>178</v>
      </c>
      <c r="E9519" s="6">
        <v>156</v>
      </c>
      <c r="F9519" s="6">
        <v>208</v>
      </c>
    </row>
    <row r="9520" spans="2:6" x14ac:dyDescent="0.2">
      <c r="B9520" s="6" t="s">
        <v>49855</v>
      </c>
      <c r="C9520" s="6">
        <v>146</v>
      </c>
      <c r="D9520" s="6">
        <v>174</v>
      </c>
      <c r="E9520" s="6">
        <v>167</v>
      </c>
      <c r="F9520" s="6">
        <v>153</v>
      </c>
    </row>
    <row r="9521" spans="2:6" x14ac:dyDescent="0.2">
      <c r="B9521" s="6" t="s">
        <v>49856</v>
      </c>
      <c r="C9521" s="6">
        <v>108</v>
      </c>
      <c r="D9521" s="6">
        <v>166</v>
      </c>
      <c r="E9521" s="6">
        <v>161</v>
      </c>
      <c r="F9521" s="6">
        <v>168</v>
      </c>
    </row>
    <row r="9522" spans="2:6" x14ac:dyDescent="0.2">
      <c r="B9522" s="6" t="s">
        <v>49857</v>
      </c>
      <c r="C9522" s="6">
        <v>107</v>
      </c>
      <c r="D9522" s="6">
        <v>212</v>
      </c>
      <c r="E9522" s="6">
        <v>196</v>
      </c>
      <c r="F9522" s="6">
        <v>121</v>
      </c>
    </row>
    <row r="9523" spans="2:6" x14ac:dyDescent="0.2">
      <c r="B9523" s="6" t="s">
        <v>49858</v>
      </c>
      <c r="C9523" s="6">
        <v>187</v>
      </c>
      <c r="D9523" s="6">
        <v>219</v>
      </c>
      <c r="E9523" s="6">
        <v>216</v>
      </c>
      <c r="F9523" s="6">
        <v>246</v>
      </c>
    </row>
    <row r="9524" spans="2:6" x14ac:dyDescent="0.2">
      <c r="B9524" s="6" t="s">
        <v>49859</v>
      </c>
      <c r="C9524" s="6">
        <v>135</v>
      </c>
      <c r="D9524" s="6">
        <v>230</v>
      </c>
      <c r="E9524" s="6">
        <v>172</v>
      </c>
      <c r="F9524" s="6">
        <v>179</v>
      </c>
    </row>
    <row r="9525" spans="2:6" x14ac:dyDescent="0.2">
      <c r="B9525" s="6" t="s">
        <v>49860</v>
      </c>
      <c r="C9525" s="6">
        <v>146</v>
      </c>
      <c r="D9525" s="6">
        <v>199</v>
      </c>
      <c r="E9525" s="6">
        <v>216</v>
      </c>
      <c r="F9525" s="6">
        <v>205</v>
      </c>
    </row>
    <row r="9526" spans="2:6" x14ac:dyDescent="0.2">
      <c r="B9526" s="6" t="s">
        <v>49861</v>
      </c>
      <c r="C9526" s="6">
        <v>101</v>
      </c>
      <c r="D9526" s="6">
        <v>148</v>
      </c>
      <c r="E9526" s="6">
        <v>146</v>
      </c>
      <c r="F9526" s="6">
        <v>169</v>
      </c>
    </row>
    <row r="9527" spans="2:6" x14ac:dyDescent="0.2">
      <c r="B9527" s="6" t="s">
        <v>49862</v>
      </c>
      <c r="C9527" s="6">
        <v>147</v>
      </c>
      <c r="D9527" s="6">
        <v>162</v>
      </c>
      <c r="E9527" s="6">
        <v>156</v>
      </c>
      <c r="F9527" s="6">
        <v>217</v>
      </c>
    </row>
    <row r="9528" spans="2:6" x14ac:dyDescent="0.2">
      <c r="B9528" s="6" t="s">
        <v>49863</v>
      </c>
      <c r="C9528" s="6">
        <v>157</v>
      </c>
      <c r="D9528" s="6">
        <v>261</v>
      </c>
      <c r="E9528" s="6">
        <v>219</v>
      </c>
      <c r="F9528" s="6">
        <v>175</v>
      </c>
    </row>
    <row r="9529" spans="2:6" x14ac:dyDescent="0.2">
      <c r="B9529" s="6" t="s">
        <v>49864</v>
      </c>
      <c r="C9529" s="6">
        <v>131</v>
      </c>
      <c r="D9529" s="6">
        <v>270</v>
      </c>
      <c r="E9529" s="6">
        <v>203</v>
      </c>
      <c r="F9529" s="6">
        <v>158</v>
      </c>
    </row>
    <row r="9530" spans="2:6" x14ac:dyDescent="0.2">
      <c r="B9530" s="6" t="s">
        <v>49865</v>
      </c>
      <c r="C9530" s="6">
        <v>154</v>
      </c>
      <c r="D9530" s="6">
        <v>124</v>
      </c>
      <c r="E9530" s="6">
        <v>123</v>
      </c>
      <c r="F9530" s="6">
        <v>168</v>
      </c>
    </row>
    <row r="9531" spans="2:6" x14ac:dyDescent="0.2">
      <c r="B9531" s="6" t="s">
        <v>49866</v>
      </c>
      <c r="C9531" s="6">
        <v>157</v>
      </c>
      <c r="D9531" s="6">
        <v>199</v>
      </c>
      <c r="E9531" s="6">
        <v>207</v>
      </c>
      <c r="F9531" s="6">
        <v>229</v>
      </c>
    </row>
    <row r="9532" spans="2:6" x14ac:dyDescent="0.2">
      <c r="B9532" s="6" t="s">
        <v>49867</v>
      </c>
      <c r="C9532" s="6">
        <v>142</v>
      </c>
      <c r="D9532" s="6">
        <v>222</v>
      </c>
      <c r="E9532" s="6">
        <v>201</v>
      </c>
      <c r="F9532" s="6">
        <v>183</v>
      </c>
    </row>
    <row r="9533" spans="2:6" x14ac:dyDescent="0.2">
      <c r="B9533" s="6" t="s">
        <v>49868</v>
      </c>
      <c r="C9533" s="6">
        <v>101</v>
      </c>
      <c r="D9533" s="6">
        <v>206</v>
      </c>
      <c r="E9533" s="6">
        <v>186</v>
      </c>
      <c r="F9533" s="6">
        <v>125</v>
      </c>
    </row>
    <row r="9534" spans="2:6" x14ac:dyDescent="0.2">
      <c r="B9534" s="6" t="s">
        <v>49869</v>
      </c>
      <c r="C9534" s="6">
        <v>134</v>
      </c>
      <c r="D9534" s="6">
        <v>275</v>
      </c>
      <c r="E9534" s="6">
        <v>197</v>
      </c>
      <c r="F9534" s="6">
        <v>208</v>
      </c>
    </row>
    <row r="9535" spans="2:6" x14ac:dyDescent="0.2">
      <c r="B9535" s="6" t="s">
        <v>49870</v>
      </c>
      <c r="C9535" s="6">
        <v>132</v>
      </c>
      <c r="D9535" s="6">
        <v>176</v>
      </c>
      <c r="E9535" s="6">
        <v>183</v>
      </c>
      <c r="F9535" s="6">
        <v>195</v>
      </c>
    </row>
    <row r="9536" spans="2:6" x14ac:dyDescent="0.2">
      <c r="B9536" s="6" t="s">
        <v>49871</v>
      </c>
      <c r="C9536" s="6">
        <v>149</v>
      </c>
      <c r="D9536" s="6">
        <v>199</v>
      </c>
      <c r="E9536" s="6">
        <v>166</v>
      </c>
      <c r="F9536" s="6">
        <v>231</v>
      </c>
    </row>
    <row r="9537" spans="2:6" x14ac:dyDescent="0.2">
      <c r="B9537" s="6" t="s">
        <v>49872</v>
      </c>
      <c r="C9537" s="6">
        <v>135</v>
      </c>
      <c r="D9537" s="6">
        <v>179</v>
      </c>
      <c r="E9537" s="6">
        <v>185</v>
      </c>
      <c r="F9537" s="6">
        <v>170</v>
      </c>
    </row>
    <row r="9538" spans="2:6" x14ac:dyDescent="0.2">
      <c r="B9538" s="6" t="s">
        <v>49873</v>
      </c>
      <c r="C9538" s="6">
        <v>88</v>
      </c>
      <c r="D9538" s="6">
        <v>239</v>
      </c>
      <c r="E9538" s="6">
        <v>234</v>
      </c>
      <c r="F9538" s="6">
        <v>138</v>
      </c>
    </row>
    <row r="9539" spans="2:6" x14ac:dyDescent="0.2">
      <c r="B9539" s="6" t="s">
        <v>49874</v>
      </c>
      <c r="C9539" s="6">
        <v>150</v>
      </c>
      <c r="D9539" s="6">
        <v>208</v>
      </c>
      <c r="E9539" s="6">
        <v>148</v>
      </c>
      <c r="F9539" s="6">
        <v>191</v>
      </c>
    </row>
    <row r="9540" spans="2:6" x14ac:dyDescent="0.2">
      <c r="B9540" s="6" t="s">
        <v>49875</v>
      </c>
      <c r="C9540" s="6">
        <v>142</v>
      </c>
      <c r="D9540" s="6">
        <v>164</v>
      </c>
      <c r="E9540" s="6">
        <v>140</v>
      </c>
      <c r="F9540" s="6">
        <v>147</v>
      </c>
    </row>
    <row r="9541" spans="2:6" x14ac:dyDescent="0.2">
      <c r="B9541" s="6" t="s">
        <v>49876</v>
      </c>
      <c r="C9541" s="6">
        <v>151</v>
      </c>
      <c r="D9541" s="6">
        <v>181</v>
      </c>
      <c r="E9541" s="6">
        <v>190</v>
      </c>
      <c r="F9541" s="6">
        <v>214</v>
      </c>
    </row>
    <row r="9542" spans="2:6" x14ac:dyDescent="0.2">
      <c r="B9542" s="6" t="s">
        <v>49877</v>
      </c>
      <c r="C9542" s="6">
        <v>122</v>
      </c>
      <c r="D9542" s="6">
        <v>173</v>
      </c>
      <c r="E9542" s="6">
        <v>102</v>
      </c>
      <c r="F9542" s="6">
        <v>196</v>
      </c>
    </row>
    <row r="9543" spans="2:6" x14ac:dyDescent="0.2">
      <c r="B9543" s="6" t="s">
        <v>49878</v>
      </c>
      <c r="C9543" s="6">
        <v>178</v>
      </c>
      <c r="D9543" s="6">
        <v>199</v>
      </c>
      <c r="E9543" s="6">
        <v>178</v>
      </c>
      <c r="F9543" s="6">
        <v>195</v>
      </c>
    </row>
    <row r="9544" spans="2:6" x14ac:dyDescent="0.2">
      <c r="B9544" s="6" t="s">
        <v>49879</v>
      </c>
      <c r="C9544" s="6">
        <v>171</v>
      </c>
      <c r="D9544" s="6">
        <v>188</v>
      </c>
      <c r="E9544" s="6">
        <v>204</v>
      </c>
      <c r="F9544" s="6">
        <v>257</v>
      </c>
    </row>
    <row r="9545" spans="2:6" x14ac:dyDescent="0.2">
      <c r="B9545" s="6" t="s">
        <v>49880</v>
      </c>
      <c r="C9545" s="6">
        <v>169</v>
      </c>
      <c r="D9545" s="6">
        <v>159</v>
      </c>
      <c r="E9545" s="6">
        <v>144</v>
      </c>
      <c r="F9545" s="6">
        <v>215</v>
      </c>
    </row>
    <row r="9546" spans="2:6" x14ac:dyDescent="0.2">
      <c r="B9546" s="6" t="s">
        <v>49881</v>
      </c>
      <c r="C9546" s="6">
        <v>163</v>
      </c>
      <c r="D9546" s="6">
        <v>223</v>
      </c>
      <c r="E9546" s="6">
        <v>204</v>
      </c>
      <c r="F9546" s="6">
        <v>166</v>
      </c>
    </row>
    <row r="9547" spans="2:6" x14ac:dyDescent="0.2">
      <c r="B9547" s="6" t="s">
        <v>49882</v>
      </c>
      <c r="C9547" s="6">
        <v>120</v>
      </c>
      <c r="D9547" s="6">
        <v>119</v>
      </c>
      <c r="E9547" s="6">
        <v>98</v>
      </c>
      <c r="F9547" s="6">
        <v>181</v>
      </c>
    </row>
    <row r="9548" spans="2:6" x14ac:dyDescent="0.2">
      <c r="B9548" s="6" t="s">
        <v>49883</v>
      </c>
      <c r="C9548" s="6">
        <v>162</v>
      </c>
      <c r="D9548" s="6">
        <v>177</v>
      </c>
      <c r="E9548" s="6">
        <v>182</v>
      </c>
      <c r="F9548" s="6">
        <v>191</v>
      </c>
    </row>
    <row r="9549" spans="2:6" x14ac:dyDescent="0.2">
      <c r="B9549" s="6" t="s">
        <v>49884</v>
      </c>
      <c r="C9549" s="6">
        <v>145</v>
      </c>
      <c r="D9549" s="6">
        <v>197</v>
      </c>
      <c r="E9549" s="6">
        <v>169</v>
      </c>
      <c r="F9549" s="6">
        <v>204</v>
      </c>
    </row>
    <row r="9550" spans="2:6" x14ac:dyDescent="0.2">
      <c r="B9550" s="6" t="s">
        <v>49885</v>
      </c>
      <c r="C9550" s="6">
        <v>130</v>
      </c>
      <c r="D9550" s="6">
        <v>171</v>
      </c>
      <c r="E9550" s="6">
        <v>187</v>
      </c>
      <c r="F9550" s="6">
        <v>183</v>
      </c>
    </row>
    <row r="9551" spans="2:6" x14ac:dyDescent="0.2">
      <c r="B9551" s="6" t="s">
        <v>49886</v>
      </c>
      <c r="C9551" s="6">
        <v>160</v>
      </c>
      <c r="D9551" s="6">
        <v>166</v>
      </c>
      <c r="E9551" s="6">
        <v>163</v>
      </c>
      <c r="F9551" s="6">
        <v>188</v>
      </c>
    </row>
    <row r="9552" spans="2:6" x14ac:dyDescent="0.2">
      <c r="B9552" s="6" t="s">
        <v>49887</v>
      </c>
      <c r="C9552" s="6">
        <v>163</v>
      </c>
      <c r="D9552" s="6">
        <v>159</v>
      </c>
      <c r="E9552" s="6">
        <v>173</v>
      </c>
      <c r="F9552" s="6">
        <v>201</v>
      </c>
    </row>
    <row r="9553" spans="2:6" x14ac:dyDescent="0.2">
      <c r="B9553" s="6" t="s">
        <v>49888</v>
      </c>
      <c r="C9553" s="6">
        <v>152</v>
      </c>
      <c r="D9553" s="6">
        <v>186</v>
      </c>
      <c r="E9553" s="6">
        <v>174</v>
      </c>
      <c r="F9553" s="6">
        <v>146</v>
      </c>
    </row>
    <row r="9554" spans="2:6" x14ac:dyDescent="0.2">
      <c r="B9554" s="6" t="s">
        <v>49889</v>
      </c>
      <c r="C9554" s="6">
        <v>135</v>
      </c>
      <c r="D9554" s="6">
        <v>123</v>
      </c>
      <c r="E9554" s="6">
        <v>155</v>
      </c>
      <c r="F9554" s="6">
        <v>154</v>
      </c>
    </row>
    <row r="9555" spans="2:6" x14ac:dyDescent="0.2">
      <c r="B9555" s="6" t="s">
        <v>49890</v>
      </c>
      <c r="C9555" s="6">
        <v>133</v>
      </c>
      <c r="D9555" s="6">
        <v>180</v>
      </c>
      <c r="E9555" s="6">
        <v>148</v>
      </c>
      <c r="F9555" s="6">
        <v>146</v>
      </c>
    </row>
    <row r="9556" spans="2:6" x14ac:dyDescent="0.2">
      <c r="B9556" s="6" t="s">
        <v>49891</v>
      </c>
      <c r="C9556" s="6">
        <v>121</v>
      </c>
      <c r="D9556" s="6">
        <v>212</v>
      </c>
      <c r="E9556" s="6">
        <v>185</v>
      </c>
      <c r="F9556" s="6">
        <v>183</v>
      </c>
    </row>
    <row r="9557" spans="2:6" x14ac:dyDescent="0.2">
      <c r="B9557" s="6" t="s">
        <v>49892</v>
      </c>
      <c r="C9557" s="6">
        <v>133</v>
      </c>
      <c r="D9557" s="6">
        <v>233</v>
      </c>
      <c r="E9557" s="6">
        <v>157</v>
      </c>
      <c r="F9557" s="6">
        <v>212</v>
      </c>
    </row>
    <row r="9558" spans="2:6" x14ac:dyDescent="0.2">
      <c r="B9558" s="6" t="s">
        <v>49893</v>
      </c>
      <c r="C9558" s="6">
        <v>126</v>
      </c>
      <c r="D9558" s="6">
        <v>156</v>
      </c>
      <c r="E9558" s="6">
        <v>140</v>
      </c>
      <c r="F9558" s="6">
        <v>155</v>
      </c>
    </row>
    <row r="9559" spans="2:6" x14ac:dyDescent="0.2">
      <c r="B9559" s="6" t="s">
        <v>49894</v>
      </c>
      <c r="C9559" s="6">
        <v>163</v>
      </c>
      <c r="D9559" s="6">
        <v>222</v>
      </c>
      <c r="E9559" s="6">
        <v>154</v>
      </c>
      <c r="F9559" s="6">
        <v>207</v>
      </c>
    </row>
    <row r="9560" spans="2:6" x14ac:dyDescent="0.2">
      <c r="B9560" s="6" t="s">
        <v>49895</v>
      </c>
      <c r="C9560" s="6">
        <v>120</v>
      </c>
      <c r="D9560" s="6">
        <v>197</v>
      </c>
      <c r="E9560" s="6">
        <v>166</v>
      </c>
      <c r="F9560" s="6">
        <v>147</v>
      </c>
    </row>
    <row r="9561" spans="2:6" x14ac:dyDescent="0.2">
      <c r="B9561" s="6" t="s">
        <v>49896</v>
      </c>
      <c r="C9561" s="6">
        <v>203</v>
      </c>
      <c r="D9561" s="6">
        <v>189</v>
      </c>
      <c r="E9561" s="6">
        <v>166</v>
      </c>
      <c r="F9561" s="6">
        <v>194</v>
      </c>
    </row>
    <row r="9562" spans="2:6" x14ac:dyDescent="0.2">
      <c r="B9562" s="6" t="s">
        <v>49897</v>
      </c>
      <c r="C9562" s="6">
        <v>143</v>
      </c>
      <c r="D9562" s="6">
        <v>176</v>
      </c>
      <c r="E9562" s="6">
        <v>174</v>
      </c>
      <c r="F9562" s="6">
        <v>192</v>
      </c>
    </row>
    <row r="9563" spans="2:6" x14ac:dyDescent="0.2">
      <c r="B9563" s="6" t="s">
        <v>49898</v>
      </c>
      <c r="C9563" s="6">
        <v>140</v>
      </c>
      <c r="D9563" s="6">
        <v>198</v>
      </c>
      <c r="E9563" s="6">
        <v>194</v>
      </c>
      <c r="F9563" s="6">
        <v>157</v>
      </c>
    </row>
    <row r="9564" spans="2:6" x14ac:dyDescent="0.2">
      <c r="B9564" s="6" t="s">
        <v>49899</v>
      </c>
      <c r="C9564" s="6">
        <v>122</v>
      </c>
      <c r="D9564" s="6">
        <v>204</v>
      </c>
      <c r="E9564" s="6">
        <v>190</v>
      </c>
      <c r="F9564" s="6">
        <v>179</v>
      </c>
    </row>
    <row r="9565" spans="2:6" x14ac:dyDescent="0.2">
      <c r="B9565" s="6" t="s">
        <v>49900</v>
      </c>
      <c r="C9565" s="6">
        <v>171</v>
      </c>
      <c r="D9565" s="6">
        <v>163</v>
      </c>
      <c r="E9565" s="6">
        <v>179</v>
      </c>
      <c r="F9565" s="6">
        <v>208</v>
      </c>
    </row>
    <row r="9566" spans="2:6" x14ac:dyDescent="0.2">
      <c r="B9566" s="6" t="s">
        <v>49901</v>
      </c>
      <c r="C9566" s="6">
        <v>149</v>
      </c>
      <c r="D9566" s="6">
        <v>134</v>
      </c>
      <c r="E9566" s="6">
        <v>109</v>
      </c>
      <c r="F9566" s="6">
        <v>205</v>
      </c>
    </row>
    <row r="9567" spans="2:6" x14ac:dyDescent="0.2">
      <c r="B9567" s="6" t="s">
        <v>49902</v>
      </c>
      <c r="C9567" s="6">
        <v>104</v>
      </c>
      <c r="D9567" s="6">
        <v>197</v>
      </c>
      <c r="E9567" s="6">
        <v>155</v>
      </c>
      <c r="F9567" s="6">
        <v>207</v>
      </c>
    </row>
    <row r="9568" spans="2:6" x14ac:dyDescent="0.2">
      <c r="B9568" s="6" t="s">
        <v>49903</v>
      </c>
      <c r="C9568" s="6">
        <v>154</v>
      </c>
      <c r="D9568" s="6">
        <v>210</v>
      </c>
      <c r="E9568" s="6">
        <v>184</v>
      </c>
      <c r="F9568" s="6">
        <v>206</v>
      </c>
    </row>
    <row r="9569" spans="2:6" x14ac:dyDescent="0.2">
      <c r="B9569" s="6" t="s">
        <v>49904</v>
      </c>
      <c r="C9569" s="6">
        <v>140</v>
      </c>
      <c r="D9569" s="6">
        <v>136</v>
      </c>
      <c r="E9569" s="6">
        <v>149</v>
      </c>
      <c r="F9569" s="6">
        <v>204</v>
      </c>
    </row>
    <row r="9570" spans="2:6" x14ac:dyDescent="0.2">
      <c r="B9570" s="6" t="s">
        <v>49905</v>
      </c>
      <c r="C9570" s="6">
        <v>134</v>
      </c>
      <c r="D9570" s="6">
        <v>166</v>
      </c>
      <c r="E9570" s="6">
        <v>210</v>
      </c>
      <c r="F9570" s="6">
        <v>179</v>
      </c>
    </row>
    <row r="9571" spans="2:6" x14ac:dyDescent="0.2">
      <c r="B9571" s="6" t="s">
        <v>49906</v>
      </c>
      <c r="C9571" s="6">
        <v>163</v>
      </c>
      <c r="D9571" s="6">
        <v>89</v>
      </c>
      <c r="E9571" s="6">
        <v>73</v>
      </c>
      <c r="F9571" s="6">
        <v>143</v>
      </c>
    </row>
    <row r="9572" spans="2:6" x14ac:dyDescent="0.2">
      <c r="B9572" s="6" t="s">
        <v>49907</v>
      </c>
      <c r="C9572" s="6">
        <v>161</v>
      </c>
      <c r="D9572" s="6">
        <v>162</v>
      </c>
      <c r="E9572" s="6">
        <v>137</v>
      </c>
      <c r="F9572" s="6">
        <v>157</v>
      </c>
    </row>
    <row r="9573" spans="2:6" x14ac:dyDescent="0.2">
      <c r="B9573" s="6" t="s">
        <v>49908</v>
      </c>
      <c r="C9573" s="6">
        <v>142</v>
      </c>
      <c r="D9573" s="6">
        <v>171</v>
      </c>
      <c r="E9573" s="6">
        <v>157</v>
      </c>
      <c r="F9573" s="6">
        <v>168</v>
      </c>
    </row>
    <row r="9574" spans="2:6" x14ac:dyDescent="0.2">
      <c r="B9574" s="6" t="s">
        <v>49909</v>
      </c>
      <c r="C9574" s="6">
        <v>136</v>
      </c>
      <c r="D9574" s="6">
        <v>299</v>
      </c>
      <c r="E9574" s="6">
        <v>248</v>
      </c>
      <c r="F9574" s="6">
        <v>180</v>
      </c>
    </row>
    <row r="9575" spans="2:6" x14ac:dyDescent="0.2">
      <c r="B9575" s="6" t="s">
        <v>49910</v>
      </c>
      <c r="C9575" s="6">
        <v>129</v>
      </c>
      <c r="D9575" s="6">
        <v>184</v>
      </c>
      <c r="E9575" s="6">
        <v>156</v>
      </c>
      <c r="F9575" s="6">
        <v>171</v>
      </c>
    </row>
    <row r="9576" spans="2:6" x14ac:dyDescent="0.2">
      <c r="B9576" s="6" t="s">
        <v>49911</v>
      </c>
      <c r="C9576" s="6">
        <v>159</v>
      </c>
      <c r="D9576" s="6">
        <v>224</v>
      </c>
      <c r="E9576" s="6">
        <v>177</v>
      </c>
      <c r="F9576" s="6">
        <v>224</v>
      </c>
    </row>
    <row r="9577" spans="2:6" x14ac:dyDescent="0.2">
      <c r="B9577" s="6" t="s">
        <v>49912</v>
      </c>
      <c r="C9577" s="6">
        <v>190</v>
      </c>
      <c r="D9577" s="6">
        <v>253</v>
      </c>
      <c r="E9577" s="6">
        <v>223</v>
      </c>
      <c r="F9577" s="6">
        <v>224</v>
      </c>
    </row>
    <row r="9578" spans="2:6" x14ac:dyDescent="0.2">
      <c r="B9578" s="6" t="s">
        <v>49913</v>
      </c>
      <c r="C9578" s="6">
        <v>106</v>
      </c>
      <c r="D9578" s="6">
        <v>247</v>
      </c>
      <c r="E9578" s="6">
        <v>243</v>
      </c>
      <c r="F9578" s="6">
        <v>160</v>
      </c>
    </row>
    <row r="9579" spans="2:6" x14ac:dyDescent="0.2">
      <c r="B9579" s="6" t="s">
        <v>49914</v>
      </c>
      <c r="C9579" s="6">
        <v>155</v>
      </c>
      <c r="D9579" s="6">
        <v>185</v>
      </c>
      <c r="E9579" s="6">
        <v>150</v>
      </c>
      <c r="F9579" s="6">
        <v>127</v>
      </c>
    </row>
    <row r="9580" spans="2:6" x14ac:dyDescent="0.2">
      <c r="B9580" s="6" t="s">
        <v>49915</v>
      </c>
      <c r="C9580" s="6">
        <v>158</v>
      </c>
      <c r="D9580" s="6">
        <v>219</v>
      </c>
      <c r="E9580" s="6">
        <v>160</v>
      </c>
      <c r="F9580" s="6">
        <v>219</v>
      </c>
    </row>
    <row r="9581" spans="2:6" x14ac:dyDescent="0.2">
      <c r="B9581" s="6" t="s">
        <v>49916</v>
      </c>
      <c r="C9581" s="6">
        <v>168</v>
      </c>
      <c r="D9581" s="6">
        <v>230</v>
      </c>
      <c r="E9581" s="6">
        <v>190</v>
      </c>
      <c r="F9581" s="6">
        <v>202</v>
      </c>
    </row>
    <row r="9582" spans="2:6" x14ac:dyDescent="0.2">
      <c r="B9582" s="6" t="s">
        <v>49917</v>
      </c>
      <c r="C9582" s="6">
        <v>98</v>
      </c>
      <c r="D9582" s="6">
        <v>193</v>
      </c>
      <c r="E9582" s="6">
        <v>172</v>
      </c>
      <c r="F9582" s="6">
        <v>158</v>
      </c>
    </row>
    <row r="9583" spans="2:6" x14ac:dyDescent="0.2">
      <c r="B9583" s="6" t="s">
        <v>49918</v>
      </c>
      <c r="C9583" s="6">
        <v>120</v>
      </c>
      <c r="D9583" s="6">
        <v>162</v>
      </c>
      <c r="E9583" s="6">
        <v>103</v>
      </c>
      <c r="F9583" s="6">
        <v>150</v>
      </c>
    </row>
    <row r="9584" spans="2:6" x14ac:dyDescent="0.2">
      <c r="B9584" s="6" t="s">
        <v>49919</v>
      </c>
      <c r="C9584" s="6">
        <v>157</v>
      </c>
      <c r="D9584" s="6">
        <v>211</v>
      </c>
      <c r="E9584" s="6">
        <v>157</v>
      </c>
      <c r="F9584" s="6">
        <v>173</v>
      </c>
    </row>
    <row r="9585" spans="2:6" x14ac:dyDescent="0.2">
      <c r="B9585" s="6" t="s">
        <v>49920</v>
      </c>
      <c r="C9585" s="6">
        <v>99</v>
      </c>
      <c r="D9585" s="6">
        <v>158</v>
      </c>
      <c r="E9585" s="6">
        <v>172</v>
      </c>
      <c r="F9585" s="6">
        <v>181</v>
      </c>
    </row>
    <row r="9586" spans="2:6" x14ac:dyDescent="0.2">
      <c r="B9586" s="6" t="s">
        <v>49921</v>
      </c>
      <c r="C9586" s="6">
        <v>106</v>
      </c>
      <c r="D9586" s="6">
        <v>172</v>
      </c>
      <c r="E9586" s="6">
        <v>162</v>
      </c>
      <c r="F9586" s="6">
        <v>171</v>
      </c>
    </row>
    <row r="9587" spans="2:6" x14ac:dyDescent="0.2">
      <c r="B9587" s="6" t="s">
        <v>49922</v>
      </c>
      <c r="C9587" s="6">
        <v>129</v>
      </c>
      <c r="D9587" s="6">
        <v>228</v>
      </c>
      <c r="E9587" s="6">
        <v>232</v>
      </c>
      <c r="F9587" s="6">
        <v>171</v>
      </c>
    </row>
    <row r="9588" spans="2:6" x14ac:dyDescent="0.2">
      <c r="B9588" s="6" t="s">
        <v>49923</v>
      </c>
      <c r="C9588" s="6">
        <v>148</v>
      </c>
      <c r="D9588" s="6">
        <v>197</v>
      </c>
      <c r="E9588" s="6">
        <v>187</v>
      </c>
      <c r="F9588" s="6">
        <v>170</v>
      </c>
    </row>
    <row r="9589" spans="2:6" x14ac:dyDescent="0.2">
      <c r="B9589" s="6" t="s">
        <v>49924</v>
      </c>
      <c r="C9589" s="6">
        <v>116</v>
      </c>
      <c r="D9589" s="6">
        <v>228</v>
      </c>
      <c r="E9589" s="6">
        <v>221</v>
      </c>
      <c r="F9589" s="6">
        <v>199</v>
      </c>
    </row>
    <row r="9590" spans="2:6" x14ac:dyDescent="0.2">
      <c r="B9590" s="6" t="s">
        <v>49925</v>
      </c>
      <c r="C9590" s="6">
        <v>170</v>
      </c>
      <c r="D9590" s="6">
        <v>234</v>
      </c>
      <c r="E9590" s="6">
        <v>204</v>
      </c>
      <c r="F9590" s="6">
        <v>209</v>
      </c>
    </row>
    <row r="9591" spans="2:6" x14ac:dyDescent="0.2">
      <c r="B9591" s="6" t="s">
        <v>49926</v>
      </c>
      <c r="C9591" s="6">
        <v>148</v>
      </c>
      <c r="D9591" s="6">
        <v>178</v>
      </c>
      <c r="E9591" s="6">
        <v>157</v>
      </c>
      <c r="F9591" s="6">
        <v>221</v>
      </c>
    </row>
    <row r="9592" spans="2:6" x14ac:dyDescent="0.2">
      <c r="B9592" s="6" t="s">
        <v>49927</v>
      </c>
      <c r="C9592" s="6">
        <v>191</v>
      </c>
      <c r="D9592" s="6">
        <v>94</v>
      </c>
      <c r="E9592" s="6">
        <v>87</v>
      </c>
      <c r="F9592" s="6">
        <v>226</v>
      </c>
    </row>
    <row r="9593" spans="2:6" x14ac:dyDescent="0.2">
      <c r="B9593" s="6" t="s">
        <v>49928</v>
      </c>
      <c r="C9593" s="6">
        <v>127</v>
      </c>
      <c r="D9593" s="6">
        <v>257</v>
      </c>
      <c r="E9593" s="6">
        <v>224</v>
      </c>
      <c r="F9593" s="6">
        <v>168</v>
      </c>
    </row>
    <row r="9594" spans="2:6" x14ac:dyDescent="0.2">
      <c r="B9594" s="6" t="s">
        <v>49929</v>
      </c>
      <c r="C9594" s="6">
        <v>195</v>
      </c>
      <c r="D9594" s="6">
        <v>165</v>
      </c>
      <c r="E9594" s="6">
        <v>117</v>
      </c>
      <c r="F9594" s="6">
        <v>258</v>
      </c>
    </row>
    <row r="9595" spans="2:6" x14ac:dyDescent="0.2">
      <c r="B9595" s="6" t="s">
        <v>49930</v>
      </c>
      <c r="C9595" s="6">
        <v>159</v>
      </c>
      <c r="D9595" s="6">
        <v>212</v>
      </c>
      <c r="E9595" s="6">
        <v>179</v>
      </c>
      <c r="F9595" s="6">
        <v>223</v>
      </c>
    </row>
    <row r="9596" spans="2:6" x14ac:dyDescent="0.2">
      <c r="B9596" s="6" t="s">
        <v>49931</v>
      </c>
      <c r="C9596" s="6">
        <v>154</v>
      </c>
      <c r="D9596" s="6">
        <v>197</v>
      </c>
      <c r="E9596" s="6">
        <v>206</v>
      </c>
      <c r="F9596" s="6">
        <v>207</v>
      </c>
    </row>
    <row r="9597" spans="2:6" x14ac:dyDescent="0.2">
      <c r="B9597" s="6" t="s">
        <v>49932</v>
      </c>
      <c r="C9597" s="6">
        <v>185</v>
      </c>
      <c r="D9597" s="6">
        <v>163</v>
      </c>
      <c r="E9597" s="6">
        <v>139</v>
      </c>
      <c r="F9597" s="6">
        <v>233</v>
      </c>
    </row>
    <row r="9598" spans="2:6" x14ac:dyDescent="0.2">
      <c r="B9598" s="6" t="s">
        <v>49933</v>
      </c>
      <c r="C9598" s="6">
        <v>169</v>
      </c>
      <c r="D9598" s="6">
        <v>202</v>
      </c>
      <c r="E9598" s="6">
        <v>197</v>
      </c>
      <c r="F9598" s="6">
        <v>209</v>
      </c>
    </row>
    <row r="9599" spans="2:6" x14ac:dyDescent="0.2">
      <c r="B9599" s="6" t="s">
        <v>49934</v>
      </c>
      <c r="C9599" s="6">
        <v>128</v>
      </c>
      <c r="D9599" s="6">
        <v>227</v>
      </c>
      <c r="E9599" s="6">
        <v>163</v>
      </c>
      <c r="F9599" s="6">
        <v>184</v>
      </c>
    </row>
    <row r="9600" spans="2:6" x14ac:dyDescent="0.2">
      <c r="B9600" s="6" t="s">
        <v>49935</v>
      </c>
      <c r="C9600" s="6">
        <v>52</v>
      </c>
      <c r="D9600" s="6">
        <v>170</v>
      </c>
      <c r="E9600" s="6">
        <v>180</v>
      </c>
      <c r="F9600" s="6">
        <v>75</v>
      </c>
    </row>
    <row r="9601" spans="2:6" x14ac:dyDescent="0.2">
      <c r="B9601" s="6" t="s">
        <v>49936</v>
      </c>
      <c r="C9601" s="6">
        <v>155</v>
      </c>
      <c r="D9601" s="6">
        <v>137</v>
      </c>
      <c r="E9601" s="6">
        <v>97</v>
      </c>
      <c r="F9601" s="6">
        <v>205</v>
      </c>
    </row>
    <row r="9602" spans="2:6" x14ac:dyDescent="0.2">
      <c r="B9602" s="6" t="s">
        <v>49937</v>
      </c>
      <c r="C9602" s="6">
        <v>173</v>
      </c>
      <c r="D9602" s="6">
        <v>267</v>
      </c>
      <c r="E9602" s="6">
        <v>224</v>
      </c>
      <c r="F9602" s="6">
        <v>233</v>
      </c>
    </row>
    <row r="9603" spans="2:6" x14ac:dyDescent="0.2">
      <c r="B9603" s="6" t="s">
        <v>49938</v>
      </c>
      <c r="C9603" s="6">
        <v>126</v>
      </c>
      <c r="D9603" s="6">
        <v>206</v>
      </c>
      <c r="E9603" s="6">
        <v>228</v>
      </c>
      <c r="F9603" s="6">
        <v>174</v>
      </c>
    </row>
    <row r="9604" spans="2:6" x14ac:dyDescent="0.2">
      <c r="B9604" s="6" t="s">
        <v>49939</v>
      </c>
      <c r="C9604" s="6">
        <v>152</v>
      </c>
      <c r="D9604" s="6">
        <v>111</v>
      </c>
      <c r="E9604" s="6">
        <v>154</v>
      </c>
      <c r="F9604" s="6">
        <v>103</v>
      </c>
    </row>
    <row r="9605" spans="2:6" x14ac:dyDescent="0.2">
      <c r="B9605" s="6" t="s">
        <v>49940</v>
      </c>
      <c r="C9605" s="6">
        <v>165</v>
      </c>
      <c r="D9605" s="6">
        <v>99</v>
      </c>
      <c r="E9605" s="6">
        <v>135</v>
      </c>
      <c r="F9605" s="6">
        <v>143</v>
      </c>
    </row>
    <row r="9606" spans="2:6" x14ac:dyDescent="0.2">
      <c r="B9606" s="6" t="s">
        <v>49941</v>
      </c>
      <c r="C9606" s="6">
        <v>155</v>
      </c>
      <c r="D9606" s="6">
        <v>143</v>
      </c>
      <c r="E9606" s="6">
        <v>120</v>
      </c>
      <c r="F9606" s="6">
        <v>146</v>
      </c>
    </row>
    <row r="9607" spans="2:6" x14ac:dyDescent="0.2">
      <c r="B9607" s="6" t="s">
        <v>49942</v>
      </c>
      <c r="C9607" s="6">
        <v>175</v>
      </c>
      <c r="D9607" s="6">
        <v>144</v>
      </c>
      <c r="E9607" s="6">
        <v>146</v>
      </c>
      <c r="F9607" s="6">
        <v>146</v>
      </c>
    </row>
    <row r="9608" spans="2:6" x14ac:dyDescent="0.2">
      <c r="B9608" s="6" t="s">
        <v>49943</v>
      </c>
      <c r="C9608" s="6">
        <v>133</v>
      </c>
      <c r="D9608" s="6">
        <v>121</v>
      </c>
      <c r="E9608" s="6">
        <v>136</v>
      </c>
      <c r="F9608" s="6">
        <v>131</v>
      </c>
    </row>
    <row r="9609" spans="2:6" x14ac:dyDescent="0.2">
      <c r="B9609" s="6" t="s">
        <v>49944</v>
      </c>
      <c r="C9609" s="6">
        <v>115</v>
      </c>
      <c r="D9609" s="6">
        <v>110</v>
      </c>
      <c r="E9609" s="6">
        <v>130</v>
      </c>
      <c r="F9609" s="6">
        <v>152</v>
      </c>
    </row>
    <row r="9610" spans="2:6" x14ac:dyDescent="0.2">
      <c r="B9610" s="6" t="s">
        <v>49945</v>
      </c>
      <c r="C9610" s="6">
        <v>115</v>
      </c>
      <c r="D9610" s="6">
        <v>140</v>
      </c>
      <c r="E9610" s="6">
        <v>184</v>
      </c>
      <c r="F9610" s="6">
        <v>81</v>
      </c>
    </row>
    <row r="9611" spans="2:6" x14ac:dyDescent="0.2">
      <c r="B9611" s="6" t="s">
        <v>49946</v>
      </c>
      <c r="C9611" s="6">
        <v>69</v>
      </c>
      <c r="D9611" s="6">
        <v>141</v>
      </c>
      <c r="E9611" s="6">
        <v>152</v>
      </c>
      <c r="F9611" s="6">
        <v>163</v>
      </c>
    </row>
    <row r="9612" spans="2:6" x14ac:dyDescent="0.2">
      <c r="B9612" s="6" t="s">
        <v>49947</v>
      </c>
      <c r="C9612" s="6">
        <v>119</v>
      </c>
      <c r="D9612" s="6">
        <v>125</v>
      </c>
      <c r="E9612" s="6">
        <v>135</v>
      </c>
      <c r="F9612" s="6">
        <v>139</v>
      </c>
    </row>
    <row r="9613" spans="2:6" x14ac:dyDescent="0.2">
      <c r="B9613" s="6" t="s">
        <v>49948</v>
      </c>
      <c r="C9613" s="6">
        <v>153</v>
      </c>
      <c r="D9613" s="6">
        <v>145</v>
      </c>
      <c r="E9613" s="6">
        <v>132</v>
      </c>
      <c r="F9613" s="6">
        <v>135</v>
      </c>
    </row>
    <row r="9614" spans="2:6" x14ac:dyDescent="0.2">
      <c r="B9614" s="6" t="s">
        <v>49949</v>
      </c>
      <c r="C9614" s="6">
        <v>182</v>
      </c>
      <c r="D9614" s="6">
        <v>184</v>
      </c>
      <c r="E9614" s="6">
        <v>180</v>
      </c>
      <c r="F9614" s="6">
        <v>129</v>
      </c>
    </row>
    <row r="9615" spans="2:6" x14ac:dyDescent="0.2">
      <c r="B9615" s="6" t="s">
        <v>49950</v>
      </c>
      <c r="C9615" s="6">
        <v>153</v>
      </c>
      <c r="D9615" s="6">
        <v>134</v>
      </c>
      <c r="E9615" s="6">
        <v>150</v>
      </c>
      <c r="F9615" s="6">
        <v>138</v>
      </c>
    </row>
    <row r="9616" spans="2:6" x14ac:dyDescent="0.2">
      <c r="B9616" s="6" t="s">
        <v>49951</v>
      </c>
      <c r="C9616" s="6">
        <v>143</v>
      </c>
      <c r="D9616" s="6">
        <v>131</v>
      </c>
      <c r="E9616" s="6">
        <v>143</v>
      </c>
      <c r="F9616" s="6">
        <v>109</v>
      </c>
    </row>
    <row r="9617" spans="2:6" x14ac:dyDescent="0.2">
      <c r="B9617" s="6" t="s">
        <v>49952</v>
      </c>
      <c r="C9617" s="6">
        <v>111</v>
      </c>
      <c r="D9617" s="6">
        <v>165</v>
      </c>
      <c r="E9617" s="6">
        <v>183</v>
      </c>
      <c r="F9617" s="6">
        <v>114</v>
      </c>
    </row>
    <row r="9618" spans="2:6" x14ac:dyDescent="0.2">
      <c r="B9618" s="6" t="s">
        <v>49953</v>
      </c>
      <c r="C9618" s="6">
        <v>153</v>
      </c>
      <c r="D9618" s="6">
        <v>101</v>
      </c>
      <c r="E9618" s="6">
        <v>117</v>
      </c>
      <c r="F9618" s="6">
        <v>100</v>
      </c>
    </row>
    <row r="9619" spans="2:6" x14ac:dyDescent="0.2">
      <c r="B9619" s="6" t="s">
        <v>49954</v>
      </c>
      <c r="C9619" s="6">
        <v>144</v>
      </c>
      <c r="D9619" s="6">
        <v>123</v>
      </c>
      <c r="E9619" s="6">
        <v>139</v>
      </c>
      <c r="F9619" s="6">
        <v>179</v>
      </c>
    </row>
    <row r="9620" spans="2:6" x14ac:dyDescent="0.2">
      <c r="B9620" s="6" t="s">
        <v>49955</v>
      </c>
      <c r="C9620" s="6">
        <v>145</v>
      </c>
      <c r="D9620" s="6">
        <v>136</v>
      </c>
      <c r="E9620" s="6">
        <v>149</v>
      </c>
      <c r="F9620" s="6">
        <v>112</v>
      </c>
    </row>
    <row r="9621" spans="2:6" x14ac:dyDescent="0.2">
      <c r="B9621" s="6" t="s">
        <v>49956</v>
      </c>
      <c r="C9621" s="6">
        <v>86</v>
      </c>
      <c r="D9621" s="6">
        <v>103</v>
      </c>
      <c r="E9621" s="6">
        <v>105</v>
      </c>
      <c r="F9621" s="6">
        <v>109</v>
      </c>
    </row>
    <row r="9622" spans="2:6" x14ac:dyDescent="0.2">
      <c r="B9622" s="6" t="s">
        <v>49957</v>
      </c>
      <c r="C9622" s="6">
        <v>102</v>
      </c>
      <c r="D9622" s="6">
        <v>168</v>
      </c>
      <c r="E9622" s="6">
        <v>132</v>
      </c>
      <c r="F9622" s="6">
        <v>80</v>
      </c>
    </row>
    <row r="9623" spans="2:6" x14ac:dyDescent="0.2">
      <c r="B9623" s="6" t="s">
        <v>49958</v>
      </c>
      <c r="C9623" s="6">
        <v>172</v>
      </c>
      <c r="D9623" s="6">
        <v>158</v>
      </c>
      <c r="E9623" s="6">
        <v>168</v>
      </c>
      <c r="F9623" s="6">
        <v>160</v>
      </c>
    </row>
    <row r="9624" spans="2:6" x14ac:dyDescent="0.2">
      <c r="B9624" s="6" t="s">
        <v>49959</v>
      </c>
      <c r="C9624" s="6">
        <v>126</v>
      </c>
      <c r="D9624" s="6">
        <v>154</v>
      </c>
      <c r="E9624" s="6">
        <v>165</v>
      </c>
      <c r="F9624" s="6">
        <v>117</v>
      </c>
    </row>
    <row r="9625" spans="2:6" x14ac:dyDescent="0.2">
      <c r="B9625" s="6" t="s">
        <v>49960</v>
      </c>
      <c r="C9625" s="6">
        <v>141</v>
      </c>
      <c r="D9625" s="6">
        <v>153</v>
      </c>
      <c r="E9625" s="6">
        <v>149</v>
      </c>
      <c r="F9625" s="6">
        <v>138</v>
      </c>
    </row>
    <row r="9626" spans="2:6" x14ac:dyDescent="0.2">
      <c r="B9626" s="6" t="s">
        <v>49961</v>
      </c>
      <c r="C9626" s="6">
        <v>132</v>
      </c>
      <c r="D9626" s="6">
        <v>116</v>
      </c>
      <c r="E9626" s="6">
        <v>142</v>
      </c>
      <c r="F9626" s="6">
        <v>128</v>
      </c>
    </row>
    <row r="9627" spans="2:6" x14ac:dyDescent="0.2">
      <c r="B9627" s="6" t="s">
        <v>49962</v>
      </c>
      <c r="C9627" s="6">
        <v>168</v>
      </c>
      <c r="D9627" s="6">
        <v>147</v>
      </c>
      <c r="E9627" s="6">
        <v>117</v>
      </c>
      <c r="F9627" s="6">
        <v>147</v>
      </c>
    </row>
    <row r="9628" spans="2:6" x14ac:dyDescent="0.2">
      <c r="B9628" s="6" t="s">
        <v>49963</v>
      </c>
      <c r="C9628" s="6">
        <v>147</v>
      </c>
      <c r="D9628" s="6">
        <v>177</v>
      </c>
      <c r="E9628" s="6">
        <v>206</v>
      </c>
      <c r="F9628" s="6">
        <v>140</v>
      </c>
    </row>
    <row r="9629" spans="2:6" x14ac:dyDescent="0.2">
      <c r="B9629" s="6" t="s">
        <v>49964</v>
      </c>
      <c r="C9629" s="6">
        <v>128</v>
      </c>
      <c r="D9629" s="6">
        <v>169</v>
      </c>
      <c r="E9629" s="6">
        <v>188</v>
      </c>
      <c r="F9629" s="6">
        <v>102</v>
      </c>
    </row>
    <row r="9630" spans="2:6" x14ac:dyDescent="0.2">
      <c r="B9630" s="6" t="s">
        <v>49965</v>
      </c>
      <c r="C9630" s="6">
        <v>118</v>
      </c>
      <c r="D9630" s="6">
        <v>104</v>
      </c>
      <c r="E9630" s="6">
        <v>125</v>
      </c>
      <c r="F9630" s="6">
        <v>146</v>
      </c>
    </row>
    <row r="9631" spans="2:6" x14ac:dyDescent="0.2">
      <c r="B9631" s="6" t="s">
        <v>49966</v>
      </c>
      <c r="C9631" s="6">
        <v>126</v>
      </c>
      <c r="D9631" s="6">
        <v>168</v>
      </c>
      <c r="E9631" s="6">
        <v>147</v>
      </c>
      <c r="F9631" s="6">
        <v>153</v>
      </c>
    </row>
    <row r="9632" spans="2:6" x14ac:dyDescent="0.2">
      <c r="B9632" s="6" t="s">
        <v>49967</v>
      </c>
      <c r="C9632" s="6">
        <v>131</v>
      </c>
      <c r="D9632" s="6">
        <v>165</v>
      </c>
      <c r="E9632" s="6">
        <v>162</v>
      </c>
      <c r="F9632" s="6">
        <v>156</v>
      </c>
    </row>
    <row r="9633" spans="2:6" x14ac:dyDescent="0.2">
      <c r="B9633" s="6" t="s">
        <v>49968</v>
      </c>
      <c r="C9633" s="6">
        <v>63</v>
      </c>
      <c r="D9633" s="6">
        <v>116</v>
      </c>
      <c r="E9633" s="6">
        <v>127</v>
      </c>
      <c r="F9633" s="6">
        <v>82</v>
      </c>
    </row>
    <row r="9634" spans="2:6" x14ac:dyDescent="0.2">
      <c r="B9634" s="6" t="s">
        <v>49969</v>
      </c>
      <c r="C9634" s="6">
        <v>159</v>
      </c>
      <c r="D9634" s="6">
        <v>173</v>
      </c>
      <c r="E9634" s="6">
        <v>198</v>
      </c>
      <c r="F9634" s="6">
        <v>144</v>
      </c>
    </row>
    <row r="9635" spans="2:6" x14ac:dyDescent="0.2">
      <c r="B9635" s="6" t="s">
        <v>49970</v>
      </c>
      <c r="C9635" s="6">
        <v>124</v>
      </c>
      <c r="D9635" s="6">
        <v>124</v>
      </c>
      <c r="E9635" s="6">
        <v>144</v>
      </c>
      <c r="F9635" s="6">
        <v>109</v>
      </c>
    </row>
    <row r="9636" spans="2:6" x14ac:dyDescent="0.2">
      <c r="B9636" s="6" t="s">
        <v>49971</v>
      </c>
      <c r="C9636" s="6">
        <v>144</v>
      </c>
      <c r="D9636" s="6">
        <v>124</v>
      </c>
      <c r="E9636" s="6">
        <v>153</v>
      </c>
      <c r="F9636" s="6">
        <v>137</v>
      </c>
    </row>
    <row r="9637" spans="2:6" x14ac:dyDescent="0.2">
      <c r="B9637" s="6" t="s">
        <v>49972</v>
      </c>
      <c r="C9637" s="6">
        <v>151</v>
      </c>
      <c r="D9637" s="6">
        <v>139</v>
      </c>
      <c r="E9637" s="6">
        <v>152</v>
      </c>
      <c r="F9637" s="6">
        <v>119</v>
      </c>
    </row>
    <row r="9638" spans="2:6" x14ac:dyDescent="0.2">
      <c r="B9638" s="6" t="s">
        <v>49973</v>
      </c>
      <c r="C9638" s="6">
        <v>83</v>
      </c>
      <c r="D9638" s="6">
        <v>187</v>
      </c>
      <c r="E9638" s="6">
        <v>183</v>
      </c>
      <c r="F9638" s="6">
        <v>88</v>
      </c>
    </row>
    <row r="9639" spans="2:6" x14ac:dyDescent="0.2">
      <c r="B9639" s="6" t="s">
        <v>49974</v>
      </c>
      <c r="C9639" s="6">
        <v>119</v>
      </c>
      <c r="D9639" s="6">
        <v>132</v>
      </c>
      <c r="E9639" s="6">
        <v>131</v>
      </c>
      <c r="F9639" s="6">
        <v>123</v>
      </c>
    </row>
    <row r="9640" spans="2:6" x14ac:dyDescent="0.2">
      <c r="B9640" s="6" t="s">
        <v>49975</v>
      </c>
      <c r="C9640" s="6">
        <v>145</v>
      </c>
      <c r="D9640" s="6">
        <v>134</v>
      </c>
      <c r="E9640" s="6">
        <v>159</v>
      </c>
      <c r="F9640" s="6">
        <v>95</v>
      </c>
    </row>
    <row r="9641" spans="2:6" x14ac:dyDescent="0.2">
      <c r="B9641" s="6" t="s">
        <v>49976</v>
      </c>
      <c r="C9641" s="6">
        <v>134</v>
      </c>
      <c r="D9641" s="6">
        <v>117</v>
      </c>
      <c r="E9641" s="6">
        <v>157</v>
      </c>
      <c r="F9641" s="6">
        <v>126</v>
      </c>
    </row>
    <row r="9642" spans="2:6" x14ac:dyDescent="0.2">
      <c r="B9642" s="6" t="s">
        <v>49977</v>
      </c>
      <c r="C9642" s="6">
        <v>121</v>
      </c>
      <c r="D9642" s="6">
        <v>96</v>
      </c>
      <c r="E9642" s="6">
        <v>105</v>
      </c>
      <c r="F9642" s="6">
        <v>103</v>
      </c>
    </row>
    <row r="9643" spans="2:6" x14ac:dyDescent="0.2">
      <c r="B9643" s="6" t="s">
        <v>49978</v>
      </c>
      <c r="C9643" s="6">
        <v>139</v>
      </c>
      <c r="D9643" s="6">
        <v>166</v>
      </c>
      <c r="E9643" s="6">
        <v>145</v>
      </c>
      <c r="F9643" s="6">
        <v>123</v>
      </c>
    </row>
    <row r="9644" spans="2:6" x14ac:dyDescent="0.2">
      <c r="B9644" s="6" t="s">
        <v>49979</v>
      </c>
      <c r="C9644" s="6">
        <v>140</v>
      </c>
      <c r="D9644" s="6">
        <v>137</v>
      </c>
      <c r="E9644" s="6">
        <v>180</v>
      </c>
      <c r="F9644" s="6">
        <v>158</v>
      </c>
    </row>
    <row r="9645" spans="2:6" x14ac:dyDescent="0.2">
      <c r="B9645" s="6" t="s">
        <v>49980</v>
      </c>
      <c r="C9645" s="6">
        <v>116</v>
      </c>
      <c r="D9645" s="6">
        <v>112</v>
      </c>
      <c r="E9645" s="6">
        <v>107</v>
      </c>
      <c r="F9645" s="6">
        <v>127</v>
      </c>
    </row>
    <row r="9646" spans="2:6" x14ac:dyDescent="0.2">
      <c r="B9646" s="6" t="s">
        <v>49981</v>
      </c>
      <c r="C9646" s="6">
        <v>132</v>
      </c>
      <c r="D9646" s="6">
        <v>159</v>
      </c>
      <c r="E9646" s="6">
        <v>186</v>
      </c>
      <c r="F9646" s="6">
        <v>109</v>
      </c>
    </row>
    <row r="9647" spans="2:6" x14ac:dyDescent="0.2">
      <c r="B9647" s="6" t="s">
        <v>49982</v>
      </c>
      <c r="C9647" s="6">
        <v>107</v>
      </c>
      <c r="D9647" s="6">
        <v>85</v>
      </c>
      <c r="E9647" s="6">
        <v>84</v>
      </c>
      <c r="F9647" s="6">
        <v>114</v>
      </c>
    </row>
    <row r="9648" spans="2:6" x14ac:dyDescent="0.2">
      <c r="B9648" s="6" t="s">
        <v>49983</v>
      </c>
      <c r="C9648" s="6">
        <v>139</v>
      </c>
      <c r="D9648" s="6">
        <v>139</v>
      </c>
      <c r="E9648" s="6">
        <v>158</v>
      </c>
      <c r="F9648" s="6">
        <v>147</v>
      </c>
    </row>
    <row r="9649" spans="2:6" x14ac:dyDescent="0.2">
      <c r="B9649" s="6" t="s">
        <v>49984</v>
      </c>
      <c r="C9649" s="6">
        <v>94</v>
      </c>
      <c r="D9649" s="6">
        <v>157</v>
      </c>
      <c r="E9649" s="6">
        <v>159</v>
      </c>
      <c r="F9649" s="6">
        <v>128</v>
      </c>
    </row>
    <row r="9650" spans="2:6" x14ac:dyDescent="0.2">
      <c r="B9650" s="6" t="s">
        <v>49985</v>
      </c>
      <c r="C9650" s="6">
        <v>121</v>
      </c>
      <c r="D9650" s="6">
        <v>106</v>
      </c>
      <c r="E9650" s="6">
        <v>152</v>
      </c>
      <c r="F9650" s="6">
        <v>157</v>
      </c>
    </row>
    <row r="9651" spans="2:6" x14ac:dyDescent="0.2">
      <c r="B9651" s="6" t="s">
        <v>49986</v>
      </c>
      <c r="C9651" s="6">
        <v>121</v>
      </c>
      <c r="D9651" s="6">
        <v>130</v>
      </c>
      <c r="E9651" s="6">
        <v>180</v>
      </c>
      <c r="F9651" s="6">
        <v>154</v>
      </c>
    </row>
    <row r="9652" spans="2:6" x14ac:dyDescent="0.2">
      <c r="B9652" s="6" t="s">
        <v>49987</v>
      </c>
      <c r="C9652" s="6">
        <v>163</v>
      </c>
      <c r="D9652" s="6">
        <v>145</v>
      </c>
      <c r="E9652" s="6">
        <v>147</v>
      </c>
      <c r="F9652" s="6">
        <v>155</v>
      </c>
    </row>
    <row r="9653" spans="2:6" x14ac:dyDescent="0.2">
      <c r="B9653" s="6" t="s">
        <v>49988</v>
      </c>
      <c r="C9653" s="6">
        <v>109</v>
      </c>
      <c r="D9653" s="6">
        <v>114</v>
      </c>
      <c r="E9653" s="6">
        <v>131</v>
      </c>
      <c r="F9653" s="6">
        <v>117</v>
      </c>
    </row>
    <row r="9654" spans="2:6" x14ac:dyDescent="0.2">
      <c r="B9654" s="6" t="s">
        <v>49989</v>
      </c>
      <c r="C9654" s="6">
        <v>131</v>
      </c>
      <c r="D9654" s="6">
        <v>106</v>
      </c>
      <c r="E9654" s="6">
        <v>122</v>
      </c>
      <c r="F9654" s="6">
        <v>101</v>
      </c>
    </row>
    <row r="9655" spans="2:6" x14ac:dyDescent="0.2">
      <c r="B9655" s="6" t="s">
        <v>49990</v>
      </c>
      <c r="C9655" s="6">
        <v>124</v>
      </c>
      <c r="D9655" s="6">
        <v>119</v>
      </c>
      <c r="E9655" s="6">
        <v>136</v>
      </c>
      <c r="F9655" s="6">
        <v>96</v>
      </c>
    </row>
    <row r="9656" spans="2:6" x14ac:dyDescent="0.2">
      <c r="B9656" s="6" t="s">
        <v>49991</v>
      </c>
      <c r="C9656" s="6">
        <v>109</v>
      </c>
      <c r="D9656" s="6">
        <v>144</v>
      </c>
      <c r="E9656" s="6">
        <v>155</v>
      </c>
      <c r="F9656" s="6">
        <v>137</v>
      </c>
    </row>
    <row r="9657" spans="2:6" x14ac:dyDescent="0.2">
      <c r="B9657" s="6" t="s">
        <v>49992</v>
      </c>
      <c r="C9657" s="6">
        <v>135</v>
      </c>
      <c r="D9657" s="6">
        <v>127</v>
      </c>
      <c r="E9657" s="6">
        <v>157</v>
      </c>
      <c r="F9657" s="6">
        <v>145</v>
      </c>
    </row>
    <row r="9658" spans="2:6" x14ac:dyDescent="0.2">
      <c r="B9658" s="6" t="s">
        <v>49993</v>
      </c>
      <c r="C9658" s="6">
        <v>118</v>
      </c>
      <c r="D9658" s="6">
        <v>121</v>
      </c>
      <c r="E9658" s="6">
        <v>158</v>
      </c>
      <c r="F9658" s="6">
        <v>85</v>
      </c>
    </row>
    <row r="9659" spans="2:6" x14ac:dyDescent="0.2">
      <c r="B9659" s="6" t="s">
        <v>49994</v>
      </c>
      <c r="C9659" s="6">
        <v>143</v>
      </c>
      <c r="D9659" s="6">
        <v>118</v>
      </c>
      <c r="E9659" s="6">
        <v>109</v>
      </c>
      <c r="F9659" s="6">
        <v>112</v>
      </c>
    </row>
    <row r="9660" spans="2:6" x14ac:dyDescent="0.2">
      <c r="B9660" s="6" t="s">
        <v>49995</v>
      </c>
      <c r="C9660" s="6">
        <v>88</v>
      </c>
      <c r="D9660" s="6">
        <v>132</v>
      </c>
      <c r="E9660" s="6">
        <v>139</v>
      </c>
      <c r="F9660" s="6">
        <v>109</v>
      </c>
    </row>
    <row r="9661" spans="2:6" x14ac:dyDescent="0.2">
      <c r="B9661" s="6" t="s">
        <v>49996</v>
      </c>
      <c r="C9661" s="6">
        <v>142</v>
      </c>
      <c r="D9661" s="6">
        <v>154</v>
      </c>
      <c r="E9661" s="6">
        <v>124</v>
      </c>
      <c r="F9661" s="6">
        <v>141</v>
      </c>
    </row>
    <row r="9662" spans="2:6" x14ac:dyDescent="0.2">
      <c r="B9662" s="6" t="s">
        <v>49997</v>
      </c>
      <c r="C9662" s="6">
        <v>168</v>
      </c>
      <c r="D9662" s="6">
        <v>132</v>
      </c>
      <c r="E9662" s="6">
        <v>132</v>
      </c>
      <c r="F9662" s="6">
        <v>153</v>
      </c>
    </row>
    <row r="9663" spans="2:6" x14ac:dyDescent="0.2">
      <c r="B9663" s="6" t="s">
        <v>49998</v>
      </c>
      <c r="C9663" s="6">
        <v>139</v>
      </c>
      <c r="D9663" s="6">
        <v>136</v>
      </c>
      <c r="E9663" s="6">
        <v>160</v>
      </c>
      <c r="F9663" s="6">
        <v>137</v>
      </c>
    </row>
    <row r="9664" spans="2:6" x14ac:dyDescent="0.2">
      <c r="B9664" s="6" t="s">
        <v>49999</v>
      </c>
      <c r="C9664" s="6">
        <v>137</v>
      </c>
      <c r="D9664" s="6">
        <v>139</v>
      </c>
      <c r="E9664" s="6">
        <v>145</v>
      </c>
      <c r="F9664" s="6">
        <v>108</v>
      </c>
    </row>
    <row r="9665" spans="2:6" x14ac:dyDescent="0.2">
      <c r="B9665" s="6" t="s">
        <v>50000</v>
      </c>
      <c r="C9665" s="6">
        <v>152</v>
      </c>
      <c r="D9665" s="6">
        <v>138</v>
      </c>
      <c r="E9665" s="6">
        <v>142</v>
      </c>
      <c r="F9665" s="6">
        <v>148</v>
      </c>
    </row>
    <row r="9666" spans="2:6" x14ac:dyDescent="0.2">
      <c r="B9666" s="6" t="s">
        <v>50001</v>
      </c>
      <c r="C9666" s="6">
        <v>126</v>
      </c>
      <c r="D9666" s="6">
        <v>101</v>
      </c>
      <c r="E9666" s="6">
        <v>128</v>
      </c>
      <c r="F9666" s="6">
        <v>136</v>
      </c>
    </row>
    <row r="9667" spans="2:6" x14ac:dyDescent="0.2">
      <c r="B9667" s="6" t="s">
        <v>50002</v>
      </c>
      <c r="C9667" s="6">
        <v>131</v>
      </c>
      <c r="D9667" s="6">
        <v>135</v>
      </c>
      <c r="E9667" s="6">
        <v>125</v>
      </c>
      <c r="F9667" s="6">
        <v>129</v>
      </c>
    </row>
    <row r="9668" spans="2:6" x14ac:dyDescent="0.2">
      <c r="B9668" s="6" t="s">
        <v>50003</v>
      </c>
      <c r="C9668" s="6">
        <v>139</v>
      </c>
      <c r="D9668" s="6">
        <v>160</v>
      </c>
      <c r="E9668" s="6">
        <v>143</v>
      </c>
      <c r="F9668" s="6">
        <v>106</v>
      </c>
    </row>
    <row r="9669" spans="2:6" x14ac:dyDescent="0.2">
      <c r="B9669" s="6" t="s">
        <v>50004</v>
      </c>
      <c r="C9669" s="6">
        <v>129</v>
      </c>
      <c r="D9669" s="6">
        <v>128</v>
      </c>
      <c r="E9669" s="6">
        <v>100</v>
      </c>
      <c r="F9669" s="6">
        <v>134</v>
      </c>
    </row>
    <row r="9670" spans="2:6" x14ac:dyDescent="0.2">
      <c r="B9670" s="6" t="s">
        <v>50005</v>
      </c>
      <c r="C9670" s="6">
        <v>112</v>
      </c>
      <c r="D9670" s="6">
        <v>121</v>
      </c>
      <c r="E9670" s="6">
        <v>178</v>
      </c>
      <c r="F9670" s="6">
        <v>117</v>
      </c>
    </row>
    <row r="9671" spans="2:6" x14ac:dyDescent="0.2">
      <c r="B9671" s="6" t="s">
        <v>50006</v>
      </c>
      <c r="C9671" s="6">
        <v>146</v>
      </c>
      <c r="D9671" s="6">
        <v>78</v>
      </c>
      <c r="E9671" s="6">
        <v>54</v>
      </c>
      <c r="F9671" s="6">
        <v>132</v>
      </c>
    </row>
    <row r="9672" spans="2:6" x14ac:dyDescent="0.2">
      <c r="B9672" s="6" t="s">
        <v>50007</v>
      </c>
      <c r="C9672" s="6">
        <v>113</v>
      </c>
      <c r="D9672" s="6">
        <v>129</v>
      </c>
      <c r="E9672" s="6">
        <v>112</v>
      </c>
      <c r="F9672" s="6">
        <v>121</v>
      </c>
    </row>
    <row r="9673" spans="2:6" x14ac:dyDescent="0.2">
      <c r="B9673" s="6" t="s">
        <v>50008</v>
      </c>
      <c r="C9673" s="6">
        <v>119</v>
      </c>
      <c r="D9673" s="6">
        <v>143</v>
      </c>
      <c r="E9673" s="6">
        <v>125</v>
      </c>
      <c r="F9673" s="6">
        <v>90</v>
      </c>
    </row>
    <row r="9674" spans="2:6" x14ac:dyDescent="0.2">
      <c r="B9674" s="6" t="s">
        <v>50009</v>
      </c>
      <c r="C9674" s="6">
        <v>117</v>
      </c>
      <c r="D9674" s="6">
        <v>182</v>
      </c>
      <c r="E9674" s="6">
        <v>202</v>
      </c>
      <c r="F9674" s="6">
        <v>115</v>
      </c>
    </row>
    <row r="9675" spans="2:6" x14ac:dyDescent="0.2">
      <c r="B9675" s="6" t="s">
        <v>50010</v>
      </c>
      <c r="C9675" s="6">
        <v>116</v>
      </c>
      <c r="D9675" s="6">
        <v>128</v>
      </c>
      <c r="E9675" s="6">
        <v>149</v>
      </c>
      <c r="F9675" s="6">
        <v>117</v>
      </c>
    </row>
    <row r="9676" spans="2:6" x14ac:dyDescent="0.2">
      <c r="B9676" s="6" t="s">
        <v>50011</v>
      </c>
      <c r="C9676" s="6">
        <v>137</v>
      </c>
      <c r="D9676" s="6">
        <v>142</v>
      </c>
      <c r="E9676" s="6">
        <v>165</v>
      </c>
      <c r="F9676" s="6">
        <v>152</v>
      </c>
    </row>
    <row r="9677" spans="2:6" x14ac:dyDescent="0.2">
      <c r="B9677" s="6" t="s">
        <v>50012</v>
      </c>
      <c r="C9677" s="6">
        <v>153</v>
      </c>
      <c r="D9677" s="6">
        <v>166</v>
      </c>
      <c r="E9677" s="6">
        <v>200</v>
      </c>
      <c r="F9677" s="6">
        <v>143</v>
      </c>
    </row>
    <row r="9678" spans="2:6" x14ac:dyDescent="0.2">
      <c r="B9678" s="6" t="s">
        <v>50013</v>
      </c>
      <c r="C9678" s="6">
        <v>123</v>
      </c>
      <c r="D9678" s="6">
        <v>211</v>
      </c>
      <c r="E9678" s="6">
        <v>184</v>
      </c>
      <c r="F9678" s="6">
        <v>97</v>
      </c>
    </row>
    <row r="9679" spans="2:6" x14ac:dyDescent="0.2">
      <c r="B9679" s="6" t="s">
        <v>50014</v>
      </c>
      <c r="C9679" s="6">
        <v>124</v>
      </c>
      <c r="D9679" s="6">
        <v>115</v>
      </c>
      <c r="E9679" s="6">
        <v>142</v>
      </c>
      <c r="F9679" s="6">
        <v>126</v>
      </c>
    </row>
    <row r="9680" spans="2:6" x14ac:dyDescent="0.2">
      <c r="B9680" s="6" t="s">
        <v>50015</v>
      </c>
      <c r="C9680" s="6">
        <v>124</v>
      </c>
      <c r="D9680" s="6">
        <v>116</v>
      </c>
      <c r="E9680" s="6">
        <v>137</v>
      </c>
      <c r="F9680" s="6">
        <v>149</v>
      </c>
    </row>
    <row r="9681" spans="2:6" x14ac:dyDescent="0.2">
      <c r="B9681" s="6" t="s">
        <v>50016</v>
      </c>
      <c r="C9681" s="6">
        <v>115</v>
      </c>
      <c r="D9681" s="6">
        <v>165</v>
      </c>
      <c r="E9681" s="6">
        <v>183</v>
      </c>
      <c r="F9681" s="6">
        <v>130</v>
      </c>
    </row>
    <row r="9682" spans="2:6" x14ac:dyDescent="0.2">
      <c r="B9682" s="6" t="s">
        <v>50017</v>
      </c>
      <c r="C9682" s="6">
        <v>86</v>
      </c>
      <c r="D9682" s="6">
        <v>130</v>
      </c>
      <c r="E9682" s="6">
        <v>154</v>
      </c>
      <c r="F9682" s="6">
        <v>87</v>
      </c>
    </row>
    <row r="9683" spans="2:6" x14ac:dyDescent="0.2">
      <c r="B9683" s="6" t="s">
        <v>50018</v>
      </c>
      <c r="C9683" s="6">
        <v>139</v>
      </c>
      <c r="D9683" s="6">
        <v>99</v>
      </c>
      <c r="E9683" s="6">
        <v>87</v>
      </c>
      <c r="F9683" s="6">
        <v>110</v>
      </c>
    </row>
    <row r="9684" spans="2:6" x14ac:dyDescent="0.2">
      <c r="B9684" s="6" t="s">
        <v>50019</v>
      </c>
      <c r="C9684" s="6">
        <v>121</v>
      </c>
      <c r="D9684" s="6">
        <v>122</v>
      </c>
      <c r="E9684" s="6">
        <v>140</v>
      </c>
      <c r="F9684" s="6">
        <v>133</v>
      </c>
    </row>
    <row r="9685" spans="2:6" x14ac:dyDescent="0.2">
      <c r="B9685" s="6" t="s">
        <v>50020</v>
      </c>
      <c r="C9685" s="6">
        <v>93</v>
      </c>
      <c r="D9685" s="6">
        <v>111</v>
      </c>
      <c r="E9685" s="6">
        <v>107</v>
      </c>
      <c r="F9685" s="6">
        <v>112</v>
      </c>
    </row>
    <row r="9686" spans="2:6" x14ac:dyDescent="0.2">
      <c r="B9686" s="6" t="s">
        <v>50021</v>
      </c>
      <c r="C9686" s="6">
        <v>141</v>
      </c>
      <c r="D9686" s="6">
        <v>115</v>
      </c>
      <c r="E9686" s="6">
        <v>128</v>
      </c>
      <c r="F9686" s="6">
        <v>114</v>
      </c>
    </row>
    <row r="9687" spans="2:6" x14ac:dyDescent="0.2">
      <c r="B9687" s="6" t="s">
        <v>50022</v>
      </c>
      <c r="C9687" s="6">
        <v>121</v>
      </c>
      <c r="D9687" s="6">
        <v>172</v>
      </c>
      <c r="E9687" s="6">
        <v>207</v>
      </c>
      <c r="F9687" s="6">
        <v>158</v>
      </c>
    </row>
    <row r="9688" spans="2:6" x14ac:dyDescent="0.2">
      <c r="B9688" s="6" t="s">
        <v>50023</v>
      </c>
      <c r="C9688" s="6">
        <v>136</v>
      </c>
      <c r="D9688" s="6">
        <v>161</v>
      </c>
      <c r="E9688" s="6">
        <v>149</v>
      </c>
      <c r="F9688" s="6">
        <v>114</v>
      </c>
    </row>
    <row r="9689" spans="2:6" x14ac:dyDescent="0.2">
      <c r="B9689" s="6" t="s">
        <v>50024</v>
      </c>
      <c r="C9689" s="6">
        <v>121</v>
      </c>
      <c r="D9689" s="6">
        <v>151</v>
      </c>
      <c r="E9689" s="6">
        <v>161</v>
      </c>
      <c r="F9689" s="6">
        <v>117</v>
      </c>
    </row>
    <row r="9690" spans="2:6" x14ac:dyDescent="0.2">
      <c r="B9690" s="6" t="s">
        <v>50025</v>
      </c>
      <c r="C9690" s="6">
        <v>143</v>
      </c>
      <c r="D9690" s="6">
        <v>187</v>
      </c>
      <c r="E9690" s="6">
        <v>175</v>
      </c>
      <c r="F9690" s="6">
        <v>133</v>
      </c>
    </row>
    <row r="9691" spans="2:6" x14ac:dyDescent="0.2">
      <c r="B9691" s="6" t="s">
        <v>50026</v>
      </c>
      <c r="C9691" s="6">
        <v>134</v>
      </c>
      <c r="D9691" s="6">
        <v>108</v>
      </c>
      <c r="E9691" s="6">
        <v>150</v>
      </c>
      <c r="F9691" s="6">
        <v>148</v>
      </c>
    </row>
    <row r="9692" spans="2:6" x14ac:dyDescent="0.2">
      <c r="B9692" s="6" t="s">
        <v>50027</v>
      </c>
      <c r="C9692" s="6">
        <v>169</v>
      </c>
      <c r="D9692" s="6">
        <v>81</v>
      </c>
      <c r="E9692" s="6">
        <v>80</v>
      </c>
      <c r="F9692" s="6">
        <v>163</v>
      </c>
    </row>
    <row r="9693" spans="2:6" x14ac:dyDescent="0.2">
      <c r="B9693" s="6" t="s">
        <v>50028</v>
      </c>
      <c r="C9693" s="6">
        <v>112</v>
      </c>
      <c r="D9693" s="6">
        <v>155</v>
      </c>
      <c r="E9693" s="6">
        <v>216</v>
      </c>
      <c r="F9693" s="6">
        <v>100</v>
      </c>
    </row>
    <row r="9694" spans="2:6" x14ac:dyDescent="0.2">
      <c r="B9694" s="6" t="s">
        <v>50029</v>
      </c>
      <c r="C9694" s="6">
        <v>196</v>
      </c>
      <c r="D9694" s="6">
        <v>106</v>
      </c>
      <c r="E9694" s="6">
        <v>112</v>
      </c>
      <c r="F9694" s="6">
        <v>209</v>
      </c>
    </row>
    <row r="9695" spans="2:6" x14ac:dyDescent="0.2">
      <c r="B9695" s="6" t="s">
        <v>50030</v>
      </c>
      <c r="C9695" s="6">
        <v>130</v>
      </c>
      <c r="D9695" s="6">
        <v>114</v>
      </c>
      <c r="E9695" s="6">
        <v>156</v>
      </c>
      <c r="F9695" s="6">
        <v>108</v>
      </c>
    </row>
    <row r="9696" spans="2:6" x14ac:dyDescent="0.2">
      <c r="B9696" s="6" t="s">
        <v>50031</v>
      </c>
      <c r="C9696" s="6">
        <v>112</v>
      </c>
      <c r="D9696" s="6">
        <v>154</v>
      </c>
      <c r="E9696" s="6">
        <v>163</v>
      </c>
      <c r="F9696" s="6">
        <v>134</v>
      </c>
    </row>
    <row r="9697" spans="2:6" x14ac:dyDescent="0.2">
      <c r="B9697" s="6" t="s">
        <v>50032</v>
      </c>
      <c r="C9697" s="6">
        <v>141</v>
      </c>
      <c r="D9697" s="6">
        <v>85</v>
      </c>
      <c r="E9697" s="6">
        <v>113</v>
      </c>
      <c r="F9697" s="6">
        <v>139</v>
      </c>
    </row>
    <row r="9698" spans="2:6" x14ac:dyDescent="0.2">
      <c r="B9698" s="6" t="s">
        <v>50033</v>
      </c>
      <c r="C9698" s="6">
        <v>136</v>
      </c>
      <c r="D9698" s="6">
        <v>132</v>
      </c>
      <c r="E9698" s="6">
        <v>184</v>
      </c>
      <c r="F9698" s="6">
        <v>133</v>
      </c>
    </row>
    <row r="9699" spans="2:6" x14ac:dyDescent="0.2">
      <c r="B9699" s="6" t="s">
        <v>50034</v>
      </c>
      <c r="C9699" s="6">
        <v>129</v>
      </c>
      <c r="D9699" s="6">
        <v>126</v>
      </c>
      <c r="E9699" s="6">
        <v>127</v>
      </c>
      <c r="F9699" s="6">
        <v>114</v>
      </c>
    </row>
    <row r="9700" spans="2:6" x14ac:dyDescent="0.2">
      <c r="B9700" s="6" t="s">
        <v>50035</v>
      </c>
      <c r="C9700" s="6">
        <v>33</v>
      </c>
      <c r="D9700" s="6">
        <v>131</v>
      </c>
      <c r="E9700" s="6">
        <v>148</v>
      </c>
      <c r="F9700" s="6">
        <v>49</v>
      </c>
    </row>
    <row r="9701" spans="2:6" x14ac:dyDescent="0.2">
      <c r="B9701" s="6" t="s">
        <v>50036</v>
      </c>
      <c r="C9701" s="6">
        <v>141</v>
      </c>
      <c r="D9701" s="6">
        <v>110</v>
      </c>
      <c r="E9701" s="6">
        <v>104</v>
      </c>
      <c r="F9701" s="6">
        <v>169</v>
      </c>
    </row>
    <row r="9702" spans="2:6" x14ac:dyDescent="0.2">
      <c r="B9702" s="6" t="s">
        <v>50037</v>
      </c>
      <c r="C9702" s="6">
        <v>179</v>
      </c>
      <c r="D9702" s="6">
        <v>162</v>
      </c>
      <c r="E9702" s="6">
        <v>195</v>
      </c>
      <c r="F9702" s="6">
        <v>150</v>
      </c>
    </row>
    <row r="9703" spans="2:6" x14ac:dyDescent="0.2">
      <c r="B9703" s="6" t="s">
        <v>50038</v>
      </c>
      <c r="C9703" s="6">
        <v>132</v>
      </c>
      <c r="D9703" s="6">
        <v>168</v>
      </c>
      <c r="E9703" s="6">
        <v>182</v>
      </c>
      <c r="F9703" s="6">
        <v>137</v>
      </c>
    </row>
    <row r="9704" spans="2:6" x14ac:dyDescent="0.2">
      <c r="B9704" s="6" t="s">
        <v>50039</v>
      </c>
      <c r="C9704" s="6">
        <v>96</v>
      </c>
      <c r="D9704" s="6">
        <v>110</v>
      </c>
      <c r="E9704" s="6">
        <v>137</v>
      </c>
      <c r="F9704" s="6">
        <v>118</v>
      </c>
    </row>
    <row r="9705" spans="2:6" x14ac:dyDescent="0.2">
      <c r="B9705" s="6" t="s">
        <v>50040</v>
      </c>
      <c r="C9705" s="6">
        <v>130</v>
      </c>
      <c r="D9705" s="6">
        <v>126</v>
      </c>
      <c r="E9705" s="6">
        <v>112</v>
      </c>
      <c r="F9705" s="6">
        <v>156</v>
      </c>
    </row>
    <row r="9706" spans="2:6" x14ac:dyDescent="0.2">
      <c r="B9706" s="6" t="s">
        <v>50041</v>
      </c>
      <c r="C9706" s="6">
        <v>117</v>
      </c>
      <c r="D9706" s="6">
        <v>209</v>
      </c>
      <c r="E9706" s="6">
        <v>153</v>
      </c>
      <c r="F9706" s="6">
        <v>172</v>
      </c>
    </row>
    <row r="9707" spans="2:6" x14ac:dyDescent="0.2">
      <c r="B9707" s="6" t="s">
        <v>50042</v>
      </c>
      <c r="C9707" s="6">
        <v>171</v>
      </c>
      <c r="D9707" s="6">
        <v>152</v>
      </c>
      <c r="E9707" s="6">
        <v>154</v>
      </c>
      <c r="F9707" s="6">
        <v>139</v>
      </c>
    </row>
    <row r="9708" spans="2:6" x14ac:dyDescent="0.2">
      <c r="B9708" s="6" t="s">
        <v>50043</v>
      </c>
      <c r="C9708" s="6">
        <v>137</v>
      </c>
      <c r="D9708" s="6">
        <v>104</v>
      </c>
      <c r="E9708" s="6">
        <v>125</v>
      </c>
      <c r="F9708" s="6">
        <v>154</v>
      </c>
    </row>
    <row r="9709" spans="2:6" x14ac:dyDescent="0.2">
      <c r="B9709" s="6" t="s">
        <v>50044</v>
      </c>
      <c r="C9709" s="6">
        <v>115</v>
      </c>
      <c r="D9709" s="6">
        <v>132</v>
      </c>
      <c r="E9709" s="6">
        <v>118</v>
      </c>
      <c r="F9709" s="6">
        <v>138</v>
      </c>
    </row>
    <row r="9710" spans="2:6" x14ac:dyDescent="0.2">
      <c r="B9710" s="6" t="s">
        <v>50045</v>
      </c>
      <c r="C9710" s="6">
        <v>113</v>
      </c>
      <c r="D9710" s="6">
        <v>127</v>
      </c>
      <c r="E9710" s="6">
        <v>165</v>
      </c>
      <c r="F9710" s="6">
        <v>94</v>
      </c>
    </row>
    <row r="9711" spans="2:6" x14ac:dyDescent="0.2">
      <c r="B9711" s="6" t="s">
        <v>50046</v>
      </c>
      <c r="C9711" s="6">
        <v>93</v>
      </c>
      <c r="D9711" s="6">
        <v>160</v>
      </c>
      <c r="E9711" s="6">
        <v>171</v>
      </c>
      <c r="F9711" s="6">
        <v>151</v>
      </c>
    </row>
    <row r="9712" spans="2:6" x14ac:dyDescent="0.2">
      <c r="B9712" s="6" t="s">
        <v>50047</v>
      </c>
      <c r="C9712" s="6">
        <v>110</v>
      </c>
      <c r="D9712" s="6">
        <v>118</v>
      </c>
      <c r="E9712" s="6">
        <v>121</v>
      </c>
      <c r="F9712" s="6">
        <v>125</v>
      </c>
    </row>
    <row r="9713" spans="2:6" x14ac:dyDescent="0.2">
      <c r="B9713" s="6" t="s">
        <v>50048</v>
      </c>
      <c r="C9713" s="6">
        <v>142</v>
      </c>
      <c r="D9713" s="6">
        <v>137</v>
      </c>
      <c r="E9713" s="6">
        <v>121</v>
      </c>
      <c r="F9713" s="6">
        <v>165</v>
      </c>
    </row>
    <row r="9714" spans="2:6" x14ac:dyDescent="0.2">
      <c r="B9714" s="6" t="s">
        <v>50049</v>
      </c>
      <c r="C9714" s="6">
        <v>142</v>
      </c>
      <c r="D9714" s="6">
        <v>160</v>
      </c>
      <c r="E9714" s="6">
        <v>198</v>
      </c>
      <c r="F9714" s="6">
        <v>151</v>
      </c>
    </row>
    <row r="9715" spans="2:6" x14ac:dyDescent="0.2">
      <c r="B9715" s="6" t="s">
        <v>50050</v>
      </c>
      <c r="C9715" s="6">
        <v>127</v>
      </c>
      <c r="D9715" s="6">
        <v>130</v>
      </c>
      <c r="E9715" s="6">
        <v>147</v>
      </c>
      <c r="F9715" s="6">
        <v>140</v>
      </c>
    </row>
    <row r="9716" spans="2:6" x14ac:dyDescent="0.2">
      <c r="B9716" s="6" t="s">
        <v>50051</v>
      </c>
      <c r="C9716" s="6">
        <v>134</v>
      </c>
      <c r="D9716" s="6">
        <v>104</v>
      </c>
      <c r="E9716" s="6">
        <v>107</v>
      </c>
      <c r="F9716" s="6">
        <v>121</v>
      </c>
    </row>
    <row r="9717" spans="2:6" x14ac:dyDescent="0.2">
      <c r="B9717" s="6" t="s">
        <v>50052</v>
      </c>
      <c r="C9717" s="6">
        <v>131</v>
      </c>
      <c r="D9717" s="6">
        <v>164</v>
      </c>
      <c r="E9717" s="6">
        <v>174</v>
      </c>
      <c r="F9717" s="6">
        <v>153</v>
      </c>
    </row>
    <row r="9718" spans="2:6" x14ac:dyDescent="0.2">
      <c r="B9718" s="6" t="s">
        <v>50053</v>
      </c>
      <c r="C9718" s="6">
        <v>89</v>
      </c>
      <c r="D9718" s="6">
        <v>111</v>
      </c>
      <c r="E9718" s="6">
        <v>131</v>
      </c>
      <c r="F9718" s="6">
        <v>106</v>
      </c>
    </row>
    <row r="9719" spans="2:6" x14ac:dyDescent="0.2">
      <c r="B9719" s="6" t="s">
        <v>50054</v>
      </c>
      <c r="C9719" s="6">
        <v>134</v>
      </c>
      <c r="D9719" s="6">
        <v>103</v>
      </c>
      <c r="E9719" s="6">
        <v>148</v>
      </c>
      <c r="F9719" s="6">
        <v>129</v>
      </c>
    </row>
    <row r="9720" spans="2:6" x14ac:dyDescent="0.2">
      <c r="B9720" s="6" t="s">
        <v>50055</v>
      </c>
      <c r="C9720" s="6">
        <v>149</v>
      </c>
      <c r="D9720" s="6">
        <v>136</v>
      </c>
      <c r="E9720" s="6">
        <v>132</v>
      </c>
      <c r="F9720" s="6">
        <v>80</v>
      </c>
    </row>
    <row r="9721" spans="2:6" x14ac:dyDescent="0.2">
      <c r="B9721" s="6" t="s">
        <v>50056</v>
      </c>
      <c r="C9721" s="6">
        <v>95</v>
      </c>
      <c r="D9721" s="6">
        <v>102</v>
      </c>
      <c r="E9721" s="6">
        <v>115</v>
      </c>
      <c r="F9721" s="6">
        <v>117</v>
      </c>
    </row>
    <row r="9722" spans="2:6" x14ac:dyDescent="0.2">
      <c r="B9722" s="6" t="s">
        <v>50057</v>
      </c>
      <c r="C9722" s="6">
        <v>94</v>
      </c>
      <c r="D9722" s="6">
        <v>169</v>
      </c>
      <c r="E9722" s="6">
        <v>181</v>
      </c>
      <c r="F9722" s="6">
        <v>83</v>
      </c>
    </row>
    <row r="9723" spans="2:6" x14ac:dyDescent="0.2">
      <c r="B9723" s="6" t="s">
        <v>50058</v>
      </c>
      <c r="C9723" s="6">
        <v>159</v>
      </c>
      <c r="D9723" s="6">
        <v>144</v>
      </c>
      <c r="E9723" s="6">
        <v>181</v>
      </c>
      <c r="F9723" s="6">
        <v>159</v>
      </c>
    </row>
    <row r="9724" spans="2:6" x14ac:dyDescent="0.2">
      <c r="B9724" s="6" t="s">
        <v>50059</v>
      </c>
      <c r="C9724" s="6">
        <v>115</v>
      </c>
      <c r="D9724" s="6">
        <v>189</v>
      </c>
      <c r="E9724" s="6">
        <v>155</v>
      </c>
      <c r="F9724" s="6">
        <v>107</v>
      </c>
    </row>
    <row r="9725" spans="2:6" x14ac:dyDescent="0.2">
      <c r="B9725" s="6" t="s">
        <v>50060</v>
      </c>
      <c r="C9725" s="6">
        <v>145</v>
      </c>
      <c r="D9725" s="6">
        <v>158</v>
      </c>
      <c r="E9725" s="6">
        <v>160</v>
      </c>
      <c r="F9725" s="6">
        <v>147</v>
      </c>
    </row>
    <row r="9726" spans="2:6" x14ac:dyDescent="0.2">
      <c r="B9726" s="6" t="s">
        <v>50061</v>
      </c>
      <c r="C9726" s="6">
        <v>117</v>
      </c>
      <c r="D9726" s="6">
        <v>102</v>
      </c>
      <c r="E9726" s="6">
        <v>100</v>
      </c>
      <c r="F9726" s="6">
        <v>97</v>
      </c>
    </row>
    <row r="9727" spans="2:6" x14ac:dyDescent="0.2">
      <c r="B9727" s="6" t="s">
        <v>50062</v>
      </c>
      <c r="C9727" s="6">
        <v>106</v>
      </c>
      <c r="D9727" s="6">
        <v>136</v>
      </c>
      <c r="E9727" s="6">
        <v>113</v>
      </c>
      <c r="F9727" s="6">
        <v>136</v>
      </c>
    </row>
    <row r="9728" spans="2:6" x14ac:dyDescent="0.2">
      <c r="B9728" s="6" t="s">
        <v>50063</v>
      </c>
      <c r="C9728" s="6">
        <v>126</v>
      </c>
      <c r="D9728" s="6">
        <v>177</v>
      </c>
      <c r="E9728" s="6">
        <v>187</v>
      </c>
      <c r="F9728" s="6">
        <v>117</v>
      </c>
    </row>
    <row r="9729" spans="2:6" x14ac:dyDescent="0.2">
      <c r="B9729" s="6" t="s">
        <v>50064</v>
      </c>
      <c r="C9729" s="6">
        <v>79</v>
      </c>
      <c r="D9729" s="6">
        <v>178</v>
      </c>
      <c r="E9729" s="6">
        <v>158</v>
      </c>
      <c r="F9729" s="6">
        <v>105</v>
      </c>
    </row>
    <row r="9730" spans="2:6" x14ac:dyDescent="0.2">
      <c r="B9730" s="6" t="s">
        <v>50065</v>
      </c>
      <c r="C9730" s="6">
        <v>135</v>
      </c>
      <c r="D9730" s="6">
        <v>116</v>
      </c>
      <c r="E9730" s="6">
        <v>104</v>
      </c>
      <c r="F9730" s="6">
        <v>112</v>
      </c>
    </row>
    <row r="9731" spans="2:6" x14ac:dyDescent="0.2">
      <c r="B9731" s="6" t="s">
        <v>50066</v>
      </c>
      <c r="C9731" s="6">
        <v>114</v>
      </c>
      <c r="D9731" s="6">
        <v>170</v>
      </c>
      <c r="E9731" s="6">
        <v>177</v>
      </c>
      <c r="F9731" s="6">
        <v>162</v>
      </c>
    </row>
    <row r="9732" spans="2:6" x14ac:dyDescent="0.2">
      <c r="B9732" s="6" t="s">
        <v>50067</v>
      </c>
      <c r="C9732" s="6">
        <v>135</v>
      </c>
      <c r="D9732" s="6">
        <v>174</v>
      </c>
      <c r="E9732" s="6">
        <v>164</v>
      </c>
      <c r="F9732" s="6">
        <v>152</v>
      </c>
    </row>
    <row r="9733" spans="2:6" x14ac:dyDescent="0.2">
      <c r="B9733" s="6" t="s">
        <v>50068</v>
      </c>
      <c r="C9733" s="6">
        <v>79</v>
      </c>
      <c r="D9733" s="6">
        <v>157</v>
      </c>
      <c r="E9733" s="6">
        <v>135</v>
      </c>
      <c r="F9733" s="6">
        <v>81</v>
      </c>
    </row>
    <row r="9734" spans="2:6" x14ac:dyDescent="0.2">
      <c r="B9734" s="6" t="s">
        <v>50069</v>
      </c>
      <c r="C9734" s="6">
        <v>137</v>
      </c>
      <c r="D9734" s="6">
        <v>149</v>
      </c>
      <c r="E9734" s="6">
        <v>148</v>
      </c>
      <c r="F9734" s="6">
        <v>145</v>
      </c>
    </row>
    <row r="9735" spans="2:6" x14ac:dyDescent="0.2">
      <c r="B9735" s="6" t="s">
        <v>50070</v>
      </c>
      <c r="C9735" s="6">
        <v>121</v>
      </c>
      <c r="D9735" s="6">
        <v>128</v>
      </c>
      <c r="E9735" s="6">
        <v>131</v>
      </c>
      <c r="F9735" s="6">
        <v>117</v>
      </c>
    </row>
    <row r="9736" spans="2:6" x14ac:dyDescent="0.2">
      <c r="B9736" s="6" t="s">
        <v>50071</v>
      </c>
      <c r="C9736" s="6">
        <v>116</v>
      </c>
      <c r="D9736" s="6">
        <v>143</v>
      </c>
      <c r="E9736" s="6">
        <v>127</v>
      </c>
      <c r="F9736" s="6">
        <v>148</v>
      </c>
    </row>
    <row r="9737" spans="2:6" x14ac:dyDescent="0.2">
      <c r="B9737" s="6" t="s">
        <v>50072</v>
      </c>
      <c r="C9737" s="6">
        <v>111</v>
      </c>
      <c r="D9737" s="6">
        <v>115</v>
      </c>
      <c r="E9737" s="6">
        <v>147</v>
      </c>
      <c r="F9737" s="6">
        <v>122</v>
      </c>
    </row>
    <row r="9738" spans="2:6" x14ac:dyDescent="0.2">
      <c r="B9738" s="6" t="s">
        <v>50073</v>
      </c>
      <c r="C9738" s="6">
        <v>82</v>
      </c>
      <c r="D9738" s="6">
        <v>176</v>
      </c>
      <c r="E9738" s="6">
        <v>170</v>
      </c>
      <c r="F9738" s="6">
        <v>80</v>
      </c>
    </row>
    <row r="9739" spans="2:6" x14ac:dyDescent="0.2">
      <c r="B9739" s="6" t="s">
        <v>50074</v>
      </c>
      <c r="C9739" s="6">
        <v>122</v>
      </c>
      <c r="D9739" s="6">
        <v>159</v>
      </c>
      <c r="E9739" s="6">
        <v>142</v>
      </c>
      <c r="F9739" s="6">
        <v>125</v>
      </c>
    </row>
    <row r="9740" spans="2:6" x14ac:dyDescent="0.2">
      <c r="B9740" s="6" t="s">
        <v>50075</v>
      </c>
      <c r="C9740" s="6">
        <v>130</v>
      </c>
      <c r="D9740" s="6">
        <v>102</v>
      </c>
      <c r="E9740" s="6">
        <v>111</v>
      </c>
      <c r="F9740" s="6">
        <v>108</v>
      </c>
    </row>
    <row r="9741" spans="2:6" x14ac:dyDescent="0.2">
      <c r="B9741" s="6" t="s">
        <v>50076</v>
      </c>
      <c r="C9741" s="6">
        <v>157</v>
      </c>
      <c r="D9741" s="6">
        <v>131</v>
      </c>
      <c r="E9741" s="6">
        <v>176</v>
      </c>
      <c r="F9741" s="6">
        <v>153</v>
      </c>
    </row>
    <row r="9742" spans="2:6" x14ac:dyDescent="0.2">
      <c r="B9742" s="6" t="s">
        <v>50077</v>
      </c>
      <c r="C9742" s="6">
        <v>124</v>
      </c>
      <c r="D9742" s="6">
        <v>115</v>
      </c>
      <c r="E9742" s="6">
        <v>111</v>
      </c>
      <c r="F9742" s="6">
        <v>112</v>
      </c>
    </row>
    <row r="9743" spans="2:6" x14ac:dyDescent="0.2">
      <c r="B9743" s="6" t="s">
        <v>50078</v>
      </c>
      <c r="C9743" s="6">
        <v>137</v>
      </c>
      <c r="D9743" s="6">
        <v>119</v>
      </c>
      <c r="E9743" s="6">
        <v>152</v>
      </c>
      <c r="F9743" s="6">
        <v>137</v>
      </c>
    </row>
    <row r="9744" spans="2:6" x14ac:dyDescent="0.2">
      <c r="B9744" s="6" t="s">
        <v>50079</v>
      </c>
      <c r="C9744" s="6">
        <v>145</v>
      </c>
      <c r="D9744" s="6">
        <v>150</v>
      </c>
      <c r="E9744" s="6">
        <v>154</v>
      </c>
      <c r="F9744" s="6">
        <v>134</v>
      </c>
    </row>
    <row r="9745" spans="2:6" x14ac:dyDescent="0.2">
      <c r="B9745" s="6" t="s">
        <v>50080</v>
      </c>
      <c r="C9745" s="6">
        <v>132</v>
      </c>
      <c r="D9745" s="6">
        <v>95</v>
      </c>
      <c r="E9745" s="6">
        <v>104</v>
      </c>
      <c r="F9745" s="6">
        <v>154</v>
      </c>
    </row>
    <row r="9746" spans="2:6" x14ac:dyDescent="0.2">
      <c r="B9746" s="6" t="s">
        <v>50081</v>
      </c>
      <c r="C9746" s="6">
        <v>147</v>
      </c>
      <c r="D9746" s="6">
        <v>140</v>
      </c>
      <c r="E9746" s="6">
        <v>149</v>
      </c>
      <c r="F9746" s="6">
        <v>119</v>
      </c>
    </row>
    <row r="9747" spans="2:6" x14ac:dyDescent="0.2">
      <c r="B9747" s="6" t="s">
        <v>50082</v>
      </c>
      <c r="C9747" s="6">
        <v>99</v>
      </c>
      <c r="D9747" s="6">
        <v>70</v>
      </c>
      <c r="E9747" s="6">
        <v>103</v>
      </c>
      <c r="F9747" s="6">
        <v>132</v>
      </c>
    </row>
    <row r="9748" spans="2:6" x14ac:dyDescent="0.2">
      <c r="B9748" s="6" t="s">
        <v>50083</v>
      </c>
      <c r="C9748" s="6">
        <v>149</v>
      </c>
      <c r="D9748" s="6">
        <v>163</v>
      </c>
      <c r="E9748" s="6">
        <v>142</v>
      </c>
      <c r="F9748" s="6">
        <v>128</v>
      </c>
    </row>
    <row r="9749" spans="2:6" x14ac:dyDescent="0.2">
      <c r="B9749" s="6" t="s">
        <v>50084</v>
      </c>
      <c r="C9749" s="6">
        <v>109</v>
      </c>
      <c r="D9749" s="6">
        <v>125</v>
      </c>
      <c r="E9749" s="6">
        <v>161</v>
      </c>
      <c r="F9749" s="6">
        <v>111</v>
      </c>
    </row>
    <row r="9750" spans="2:6" x14ac:dyDescent="0.2">
      <c r="B9750" s="6" t="s">
        <v>50085</v>
      </c>
      <c r="C9750" s="6">
        <v>121</v>
      </c>
      <c r="D9750" s="6">
        <v>143</v>
      </c>
      <c r="E9750" s="6">
        <v>106</v>
      </c>
      <c r="F9750" s="6">
        <v>122</v>
      </c>
    </row>
    <row r="9751" spans="2:6" x14ac:dyDescent="0.2">
      <c r="B9751" s="6" t="s">
        <v>50086</v>
      </c>
      <c r="C9751" s="6">
        <v>120</v>
      </c>
      <c r="D9751" s="6">
        <v>134</v>
      </c>
      <c r="E9751" s="6">
        <v>122</v>
      </c>
      <c r="F9751" s="6">
        <v>149</v>
      </c>
    </row>
    <row r="9752" spans="2:6" x14ac:dyDescent="0.2">
      <c r="B9752" s="6" t="s">
        <v>50087</v>
      </c>
      <c r="C9752" s="6">
        <v>122</v>
      </c>
      <c r="D9752" s="6">
        <v>129</v>
      </c>
      <c r="E9752" s="6">
        <v>127</v>
      </c>
      <c r="F9752" s="6">
        <v>159</v>
      </c>
    </row>
    <row r="9753" spans="2:6" x14ac:dyDescent="0.2">
      <c r="B9753" s="6" t="s">
        <v>50088</v>
      </c>
      <c r="C9753" s="6">
        <v>139</v>
      </c>
      <c r="D9753" s="6">
        <v>152</v>
      </c>
      <c r="E9753" s="6">
        <v>140</v>
      </c>
      <c r="F9753" s="6">
        <v>118</v>
      </c>
    </row>
    <row r="9754" spans="2:6" x14ac:dyDescent="0.2">
      <c r="B9754" s="6" t="s">
        <v>50089</v>
      </c>
      <c r="C9754" s="6">
        <v>121</v>
      </c>
      <c r="D9754" s="6">
        <v>110</v>
      </c>
      <c r="E9754" s="6">
        <v>97</v>
      </c>
      <c r="F9754" s="6">
        <v>117</v>
      </c>
    </row>
    <row r="9755" spans="2:6" x14ac:dyDescent="0.2">
      <c r="B9755" s="6" t="s">
        <v>50090</v>
      </c>
      <c r="C9755" s="6">
        <v>93</v>
      </c>
      <c r="D9755" s="6">
        <v>133</v>
      </c>
      <c r="E9755" s="6">
        <v>129</v>
      </c>
      <c r="F9755" s="6">
        <v>116</v>
      </c>
    </row>
    <row r="9756" spans="2:6" x14ac:dyDescent="0.2">
      <c r="B9756" s="6" t="s">
        <v>50091</v>
      </c>
      <c r="C9756" s="6">
        <v>114</v>
      </c>
      <c r="D9756" s="6">
        <v>131</v>
      </c>
      <c r="E9756" s="6">
        <v>149</v>
      </c>
      <c r="F9756" s="6">
        <v>109</v>
      </c>
    </row>
    <row r="9757" spans="2:6" x14ac:dyDescent="0.2">
      <c r="B9757" s="6" t="s">
        <v>50092</v>
      </c>
      <c r="C9757" s="6">
        <v>132</v>
      </c>
      <c r="D9757" s="6">
        <v>140</v>
      </c>
      <c r="E9757" s="6">
        <v>135</v>
      </c>
      <c r="F9757" s="6">
        <v>136</v>
      </c>
    </row>
    <row r="9758" spans="2:6" x14ac:dyDescent="0.2">
      <c r="B9758" s="6" t="s">
        <v>50093</v>
      </c>
      <c r="C9758" s="6">
        <v>85</v>
      </c>
      <c r="D9758" s="6">
        <v>130</v>
      </c>
      <c r="E9758" s="6">
        <v>158</v>
      </c>
      <c r="F9758" s="6">
        <v>99</v>
      </c>
    </row>
    <row r="9759" spans="2:6" x14ac:dyDescent="0.2">
      <c r="B9759" s="6" t="s">
        <v>50094</v>
      </c>
      <c r="C9759" s="6">
        <v>129</v>
      </c>
      <c r="D9759" s="6">
        <v>133</v>
      </c>
      <c r="E9759" s="6">
        <v>135</v>
      </c>
      <c r="F9759" s="6">
        <v>158</v>
      </c>
    </row>
    <row r="9760" spans="2:6" x14ac:dyDescent="0.2">
      <c r="B9760" s="6" t="s">
        <v>50095</v>
      </c>
      <c r="C9760" s="6">
        <v>99</v>
      </c>
      <c r="D9760" s="6">
        <v>156</v>
      </c>
      <c r="E9760" s="6">
        <v>130</v>
      </c>
      <c r="F9760" s="6">
        <v>102</v>
      </c>
    </row>
    <row r="9761" spans="2:6" x14ac:dyDescent="0.2">
      <c r="B9761" s="6" t="s">
        <v>50096</v>
      </c>
      <c r="C9761" s="6">
        <v>145</v>
      </c>
      <c r="D9761" s="6">
        <v>153</v>
      </c>
      <c r="E9761" s="6">
        <v>136</v>
      </c>
      <c r="F9761" s="6">
        <v>147</v>
      </c>
    </row>
    <row r="9762" spans="2:6" x14ac:dyDescent="0.2">
      <c r="B9762" s="6" t="s">
        <v>50097</v>
      </c>
      <c r="C9762" s="6">
        <v>171</v>
      </c>
      <c r="D9762" s="6">
        <v>113</v>
      </c>
      <c r="E9762" s="6">
        <v>119</v>
      </c>
      <c r="F9762" s="6">
        <v>142</v>
      </c>
    </row>
    <row r="9763" spans="2:6" x14ac:dyDescent="0.2">
      <c r="B9763" s="6" t="s">
        <v>50098</v>
      </c>
      <c r="C9763" s="6">
        <v>111</v>
      </c>
      <c r="D9763" s="6">
        <v>155</v>
      </c>
      <c r="E9763" s="6">
        <v>148</v>
      </c>
      <c r="F9763" s="6">
        <v>125</v>
      </c>
    </row>
    <row r="9764" spans="2:6" x14ac:dyDescent="0.2">
      <c r="B9764" s="6" t="s">
        <v>50099</v>
      </c>
      <c r="C9764" s="6">
        <v>124</v>
      </c>
      <c r="D9764" s="6">
        <v>121</v>
      </c>
      <c r="E9764" s="6">
        <v>160</v>
      </c>
      <c r="F9764" s="6">
        <v>120</v>
      </c>
    </row>
    <row r="9765" spans="2:6" x14ac:dyDescent="0.2">
      <c r="B9765" s="6" t="s">
        <v>50100</v>
      </c>
      <c r="C9765" s="6">
        <v>136</v>
      </c>
      <c r="D9765" s="6">
        <v>132</v>
      </c>
      <c r="E9765" s="6">
        <v>138</v>
      </c>
      <c r="F9765" s="6">
        <v>151</v>
      </c>
    </row>
    <row r="9766" spans="2:6" x14ac:dyDescent="0.2">
      <c r="B9766" s="6" t="s">
        <v>50101</v>
      </c>
      <c r="C9766" s="6">
        <v>137</v>
      </c>
      <c r="D9766" s="6">
        <v>109</v>
      </c>
      <c r="E9766" s="6">
        <v>81</v>
      </c>
      <c r="F9766" s="6">
        <v>158</v>
      </c>
    </row>
    <row r="9767" spans="2:6" x14ac:dyDescent="0.2">
      <c r="B9767" s="6" t="s">
        <v>50102</v>
      </c>
      <c r="C9767" s="6">
        <v>104</v>
      </c>
      <c r="D9767" s="6">
        <v>99</v>
      </c>
      <c r="E9767" s="6">
        <v>126</v>
      </c>
      <c r="F9767" s="6">
        <v>132</v>
      </c>
    </row>
    <row r="9768" spans="2:6" x14ac:dyDescent="0.2">
      <c r="B9768" s="6" t="s">
        <v>50103</v>
      </c>
      <c r="C9768" s="6">
        <v>123</v>
      </c>
      <c r="D9768" s="6">
        <v>188</v>
      </c>
      <c r="E9768" s="6">
        <v>152</v>
      </c>
      <c r="F9768" s="6">
        <v>132</v>
      </c>
    </row>
    <row r="9769" spans="2:6" x14ac:dyDescent="0.2">
      <c r="B9769" s="6" t="s">
        <v>50104</v>
      </c>
      <c r="C9769" s="6">
        <v>112</v>
      </c>
      <c r="D9769" s="6">
        <v>110</v>
      </c>
      <c r="E9769" s="6">
        <v>117</v>
      </c>
      <c r="F9769" s="6">
        <v>151</v>
      </c>
    </row>
    <row r="9770" spans="2:6" x14ac:dyDescent="0.2">
      <c r="B9770" s="6" t="s">
        <v>50105</v>
      </c>
      <c r="C9770" s="6">
        <v>146</v>
      </c>
      <c r="D9770" s="6">
        <v>142</v>
      </c>
      <c r="E9770" s="6">
        <v>171</v>
      </c>
      <c r="F9770" s="6">
        <v>125</v>
      </c>
    </row>
    <row r="9771" spans="2:6" x14ac:dyDescent="0.2">
      <c r="B9771" s="6" t="s">
        <v>50106</v>
      </c>
      <c r="C9771" s="6">
        <v>148</v>
      </c>
      <c r="D9771" s="6">
        <v>58</v>
      </c>
      <c r="E9771" s="6">
        <v>76</v>
      </c>
      <c r="F9771" s="6">
        <v>116</v>
      </c>
    </row>
    <row r="9772" spans="2:6" x14ac:dyDescent="0.2">
      <c r="B9772" s="6" t="s">
        <v>50107</v>
      </c>
      <c r="C9772" s="6">
        <v>132</v>
      </c>
      <c r="D9772" s="6">
        <v>111</v>
      </c>
      <c r="E9772" s="6">
        <v>134</v>
      </c>
      <c r="F9772" s="6">
        <v>121</v>
      </c>
    </row>
    <row r="9773" spans="2:6" x14ac:dyDescent="0.2">
      <c r="B9773" s="6" t="s">
        <v>50108</v>
      </c>
      <c r="C9773" s="6">
        <v>135</v>
      </c>
      <c r="D9773" s="6">
        <v>139</v>
      </c>
      <c r="E9773" s="6">
        <v>131</v>
      </c>
      <c r="F9773" s="6">
        <v>93</v>
      </c>
    </row>
    <row r="9774" spans="2:6" x14ac:dyDescent="0.2">
      <c r="B9774" s="6" t="s">
        <v>50109</v>
      </c>
      <c r="C9774" s="6">
        <v>126</v>
      </c>
      <c r="D9774" s="6">
        <v>183</v>
      </c>
      <c r="E9774" s="6">
        <v>198</v>
      </c>
      <c r="F9774" s="6">
        <v>119</v>
      </c>
    </row>
    <row r="9775" spans="2:6" x14ac:dyDescent="0.2">
      <c r="B9775" s="6" t="s">
        <v>50110</v>
      </c>
      <c r="C9775" s="6">
        <v>115</v>
      </c>
      <c r="D9775" s="6">
        <v>114</v>
      </c>
      <c r="E9775" s="6">
        <v>150</v>
      </c>
      <c r="F9775" s="6">
        <v>115</v>
      </c>
    </row>
    <row r="9776" spans="2:6" x14ac:dyDescent="0.2">
      <c r="B9776" s="6" t="s">
        <v>50111</v>
      </c>
      <c r="C9776" s="6">
        <v>157</v>
      </c>
      <c r="D9776" s="6">
        <v>176</v>
      </c>
      <c r="E9776" s="6">
        <v>147</v>
      </c>
      <c r="F9776" s="6">
        <v>133</v>
      </c>
    </row>
    <row r="9777" spans="2:6" x14ac:dyDescent="0.2">
      <c r="B9777" s="6" t="s">
        <v>50112</v>
      </c>
      <c r="C9777" s="6">
        <v>119</v>
      </c>
      <c r="D9777" s="6">
        <v>184</v>
      </c>
      <c r="E9777" s="6">
        <v>154</v>
      </c>
      <c r="F9777" s="6">
        <v>158</v>
      </c>
    </row>
    <row r="9778" spans="2:6" x14ac:dyDescent="0.2">
      <c r="B9778" s="6" t="s">
        <v>50113</v>
      </c>
      <c r="C9778" s="6">
        <v>109</v>
      </c>
      <c r="D9778" s="6">
        <v>171</v>
      </c>
      <c r="E9778" s="6">
        <v>189</v>
      </c>
      <c r="F9778" s="6">
        <v>103</v>
      </c>
    </row>
    <row r="9779" spans="2:6" x14ac:dyDescent="0.2">
      <c r="B9779" s="6" t="s">
        <v>50114</v>
      </c>
      <c r="C9779" s="6">
        <v>108</v>
      </c>
      <c r="D9779" s="6">
        <v>131</v>
      </c>
      <c r="E9779" s="6">
        <v>134</v>
      </c>
      <c r="F9779" s="6">
        <v>94</v>
      </c>
    </row>
    <row r="9780" spans="2:6" x14ac:dyDescent="0.2">
      <c r="B9780" s="6" t="s">
        <v>50115</v>
      </c>
      <c r="C9780" s="6">
        <v>130</v>
      </c>
      <c r="D9780" s="6">
        <v>117</v>
      </c>
      <c r="E9780" s="6">
        <v>116</v>
      </c>
      <c r="F9780" s="6">
        <v>136</v>
      </c>
    </row>
    <row r="9781" spans="2:6" x14ac:dyDescent="0.2">
      <c r="B9781" s="6" t="s">
        <v>50116</v>
      </c>
      <c r="C9781" s="6">
        <v>130</v>
      </c>
      <c r="D9781" s="6">
        <v>148</v>
      </c>
      <c r="E9781" s="6">
        <v>152</v>
      </c>
      <c r="F9781" s="6">
        <v>149</v>
      </c>
    </row>
    <row r="9782" spans="2:6" x14ac:dyDescent="0.2">
      <c r="B9782" s="6" t="s">
        <v>50117</v>
      </c>
      <c r="C9782" s="6">
        <v>114</v>
      </c>
      <c r="D9782" s="6">
        <v>120</v>
      </c>
      <c r="E9782" s="6">
        <v>147</v>
      </c>
      <c r="F9782" s="6">
        <v>95</v>
      </c>
    </row>
    <row r="9783" spans="2:6" x14ac:dyDescent="0.2">
      <c r="B9783" s="6" t="s">
        <v>50118</v>
      </c>
      <c r="C9783" s="6">
        <v>108</v>
      </c>
      <c r="D9783" s="6">
        <v>75</v>
      </c>
      <c r="E9783" s="6">
        <v>96</v>
      </c>
      <c r="F9783" s="6">
        <v>106</v>
      </c>
    </row>
    <row r="9784" spans="2:6" x14ac:dyDescent="0.2">
      <c r="B9784" s="6" t="s">
        <v>50119</v>
      </c>
      <c r="C9784" s="6">
        <v>110</v>
      </c>
      <c r="D9784" s="6">
        <v>116</v>
      </c>
      <c r="E9784" s="6">
        <v>128</v>
      </c>
      <c r="F9784" s="6">
        <v>137</v>
      </c>
    </row>
    <row r="9785" spans="2:6" x14ac:dyDescent="0.2">
      <c r="B9785" s="6" t="s">
        <v>50120</v>
      </c>
      <c r="C9785" s="6">
        <v>101</v>
      </c>
      <c r="D9785" s="6">
        <v>99</v>
      </c>
      <c r="E9785" s="6">
        <v>113</v>
      </c>
      <c r="F9785" s="6">
        <v>120</v>
      </c>
    </row>
    <row r="9786" spans="2:6" x14ac:dyDescent="0.2">
      <c r="B9786" s="6" t="s">
        <v>50121</v>
      </c>
      <c r="C9786" s="6">
        <v>100</v>
      </c>
      <c r="D9786" s="6">
        <v>129</v>
      </c>
      <c r="E9786" s="6">
        <v>144</v>
      </c>
      <c r="F9786" s="6">
        <v>108</v>
      </c>
    </row>
    <row r="9787" spans="2:6" x14ac:dyDescent="0.2">
      <c r="B9787" s="6" t="s">
        <v>50122</v>
      </c>
      <c r="C9787" s="6">
        <v>113</v>
      </c>
      <c r="D9787" s="6">
        <v>192</v>
      </c>
      <c r="E9787" s="6">
        <v>202</v>
      </c>
      <c r="F9787" s="6">
        <v>161</v>
      </c>
    </row>
    <row r="9788" spans="2:6" x14ac:dyDescent="0.2">
      <c r="B9788" s="6" t="s">
        <v>50123</v>
      </c>
      <c r="C9788" s="6">
        <v>135</v>
      </c>
      <c r="D9788" s="6">
        <v>159</v>
      </c>
      <c r="E9788" s="6">
        <v>159</v>
      </c>
      <c r="F9788" s="6">
        <v>127</v>
      </c>
    </row>
    <row r="9789" spans="2:6" x14ac:dyDescent="0.2">
      <c r="B9789" s="6" t="s">
        <v>50124</v>
      </c>
      <c r="C9789" s="6">
        <v>128</v>
      </c>
      <c r="D9789" s="6">
        <v>162</v>
      </c>
      <c r="E9789" s="6">
        <v>178</v>
      </c>
      <c r="F9789" s="6">
        <v>101</v>
      </c>
    </row>
    <row r="9790" spans="2:6" x14ac:dyDescent="0.2">
      <c r="B9790" s="6" t="s">
        <v>50125</v>
      </c>
      <c r="C9790" s="6">
        <v>137</v>
      </c>
      <c r="D9790" s="6">
        <v>162</v>
      </c>
      <c r="E9790" s="6">
        <v>180</v>
      </c>
      <c r="F9790" s="6">
        <v>134</v>
      </c>
    </row>
    <row r="9791" spans="2:6" x14ac:dyDescent="0.2">
      <c r="B9791" s="6" t="s">
        <v>50126</v>
      </c>
      <c r="C9791" s="6">
        <v>166</v>
      </c>
      <c r="D9791" s="6">
        <v>133</v>
      </c>
      <c r="E9791" s="6">
        <v>134</v>
      </c>
      <c r="F9791" s="6">
        <v>132</v>
      </c>
    </row>
    <row r="9792" spans="2:6" x14ac:dyDescent="0.2">
      <c r="B9792" s="6" t="s">
        <v>50127</v>
      </c>
      <c r="C9792" s="6">
        <v>148</v>
      </c>
      <c r="D9792" s="6">
        <v>65</v>
      </c>
      <c r="E9792" s="6">
        <v>67</v>
      </c>
      <c r="F9792" s="6">
        <v>139</v>
      </c>
    </row>
    <row r="9793" spans="2:6" x14ac:dyDescent="0.2">
      <c r="B9793" s="6" t="s">
        <v>50128</v>
      </c>
      <c r="C9793" s="6">
        <v>130</v>
      </c>
      <c r="D9793" s="6">
        <v>209</v>
      </c>
      <c r="E9793" s="6">
        <v>195</v>
      </c>
      <c r="F9793" s="6">
        <v>145</v>
      </c>
    </row>
    <row r="9794" spans="2:6" x14ac:dyDescent="0.2">
      <c r="B9794" s="6" t="s">
        <v>50129</v>
      </c>
      <c r="C9794" s="6">
        <v>146</v>
      </c>
      <c r="D9794" s="6">
        <v>128</v>
      </c>
      <c r="E9794" s="6">
        <v>147</v>
      </c>
      <c r="F9794" s="6">
        <v>178</v>
      </c>
    </row>
    <row r="9795" spans="2:6" x14ac:dyDescent="0.2">
      <c r="B9795" s="6" t="s">
        <v>50130</v>
      </c>
      <c r="C9795" s="6">
        <v>101</v>
      </c>
      <c r="D9795" s="6">
        <v>124</v>
      </c>
      <c r="E9795" s="6">
        <v>144</v>
      </c>
      <c r="F9795" s="6">
        <v>106</v>
      </c>
    </row>
    <row r="9796" spans="2:6" x14ac:dyDescent="0.2">
      <c r="B9796" s="6" t="s">
        <v>50131</v>
      </c>
      <c r="C9796" s="6">
        <v>165</v>
      </c>
      <c r="D9796" s="6">
        <v>109</v>
      </c>
      <c r="E9796" s="6">
        <v>116</v>
      </c>
      <c r="F9796" s="6">
        <v>135</v>
      </c>
    </row>
    <row r="9797" spans="2:6" x14ac:dyDescent="0.2">
      <c r="B9797" s="6" t="s">
        <v>50132</v>
      </c>
      <c r="C9797" s="6">
        <v>155</v>
      </c>
      <c r="D9797" s="6">
        <v>103</v>
      </c>
      <c r="E9797" s="6">
        <v>129</v>
      </c>
      <c r="F9797" s="6">
        <v>151</v>
      </c>
    </row>
    <row r="9798" spans="2:6" x14ac:dyDescent="0.2">
      <c r="B9798" s="6" t="s">
        <v>50133</v>
      </c>
      <c r="C9798" s="6">
        <v>137</v>
      </c>
      <c r="D9798" s="6">
        <v>124</v>
      </c>
      <c r="E9798" s="6">
        <v>140</v>
      </c>
      <c r="F9798" s="6">
        <v>158</v>
      </c>
    </row>
    <row r="9799" spans="2:6" x14ac:dyDescent="0.2">
      <c r="B9799" s="6" t="s">
        <v>50134</v>
      </c>
      <c r="C9799" s="6">
        <v>106</v>
      </c>
      <c r="D9799" s="6">
        <v>143</v>
      </c>
      <c r="E9799" s="6">
        <v>141</v>
      </c>
      <c r="F9799" s="6">
        <v>125</v>
      </c>
    </row>
    <row r="9800" spans="2:6" x14ac:dyDescent="0.2">
      <c r="B9800" s="6" t="s">
        <v>50135</v>
      </c>
      <c r="C9800" s="6">
        <v>41</v>
      </c>
      <c r="D9800" s="6">
        <v>145</v>
      </c>
      <c r="E9800" s="6">
        <v>123</v>
      </c>
      <c r="F9800" s="6">
        <v>55</v>
      </c>
    </row>
    <row r="9801" spans="2:6" x14ac:dyDescent="0.2">
      <c r="B9801" s="6" t="s">
        <v>50136</v>
      </c>
      <c r="C9801" s="6">
        <v>156</v>
      </c>
      <c r="D9801" s="6">
        <v>106</v>
      </c>
      <c r="E9801" s="6">
        <v>99</v>
      </c>
      <c r="F9801" s="6">
        <v>139</v>
      </c>
    </row>
    <row r="9802" spans="2:6" x14ac:dyDescent="0.2">
      <c r="B9802" s="6" t="s">
        <v>50137</v>
      </c>
      <c r="C9802" s="6">
        <v>172</v>
      </c>
      <c r="D9802" s="6">
        <v>173</v>
      </c>
      <c r="E9802" s="6">
        <v>163</v>
      </c>
      <c r="F9802" s="6">
        <v>162</v>
      </c>
    </row>
    <row r="9803" spans="2:6" x14ac:dyDescent="0.2">
      <c r="B9803" s="6" t="s">
        <v>50138</v>
      </c>
      <c r="C9803" s="6">
        <v>103</v>
      </c>
      <c r="D9803" s="6">
        <v>141</v>
      </c>
      <c r="E9803" s="6">
        <v>158</v>
      </c>
      <c r="F9803" s="6">
        <v>110</v>
      </c>
    </row>
    <row r="9804" spans="2:6" x14ac:dyDescent="0.2">
      <c r="B9804" s="6" t="s">
        <v>50139</v>
      </c>
      <c r="C9804" s="6">
        <v>107</v>
      </c>
      <c r="D9804" s="6">
        <v>192</v>
      </c>
      <c r="E9804" s="6">
        <v>94</v>
      </c>
      <c r="F9804" s="6">
        <v>145</v>
      </c>
    </row>
    <row r="9805" spans="2:6" x14ac:dyDescent="0.2">
      <c r="B9805" s="6" t="s">
        <v>50140</v>
      </c>
      <c r="C9805" s="6">
        <v>108</v>
      </c>
      <c r="D9805" s="6">
        <v>152</v>
      </c>
      <c r="E9805" s="6">
        <v>103</v>
      </c>
      <c r="F9805" s="6">
        <v>212</v>
      </c>
    </row>
    <row r="9806" spans="2:6" x14ac:dyDescent="0.2">
      <c r="B9806" s="6" t="s">
        <v>50141</v>
      </c>
      <c r="C9806" s="6">
        <v>142</v>
      </c>
      <c r="D9806" s="6">
        <v>213</v>
      </c>
      <c r="E9806" s="6">
        <v>153</v>
      </c>
      <c r="F9806" s="6">
        <v>198</v>
      </c>
    </row>
    <row r="9807" spans="2:6" x14ac:dyDescent="0.2">
      <c r="B9807" s="6" t="s">
        <v>50142</v>
      </c>
      <c r="C9807" s="6">
        <v>118</v>
      </c>
      <c r="D9807" s="6">
        <v>227</v>
      </c>
      <c r="E9807" s="6">
        <v>117</v>
      </c>
      <c r="F9807" s="6">
        <v>172</v>
      </c>
    </row>
    <row r="9808" spans="2:6" x14ac:dyDescent="0.2">
      <c r="B9808" s="6" t="s">
        <v>50143</v>
      </c>
      <c r="C9808" s="6">
        <v>123</v>
      </c>
      <c r="D9808" s="6">
        <v>164</v>
      </c>
      <c r="E9808" s="6">
        <v>111</v>
      </c>
      <c r="F9808" s="6">
        <v>195</v>
      </c>
    </row>
    <row r="9809" spans="2:6" x14ac:dyDescent="0.2">
      <c r="B9809" s="6" t="s">
        <v>50144</v>
      </c>
      <c r="C9809" s="6">
        <v>94</v>
      </c>
      <c r="D9809" s="6">
        <v>172</v>
      </c>
      <c r="E9809" s="6">
        <v>126</v>
      </c>
      <c r="F9809" s="6">
        <v>184</v>
      </c>
    </row>
    <row r="9810" spans="2:6" x14ac:dyDescent="0.2">
      <c r="B9810" s="6" t="s">
        <v>50145</v>
      </c>
      <c r="C9810" s="6">
        <v>99</v>
      </c>
      <c r="D9810" s="6">
        <v>199</v>
      </c>
      <c r="E9810" s="6">
        <v>162</v>
      </c>
      <c r="F9810" s="6">
        <v>126</v>
      </c>
    </row>
    <row r="9811" spans="2:6" x14ac:dyDescent="0.2">
      <c r="B9811" s="6" t="s">
        <v>50146</v>
      </c>
      <c r="C9811" s="6">
        <v>88</v>
      </c>
      <c r="D9811" s="6">
        <v>240</v>
      </c>
      <c r="E9811" s="6">
        <v>136</v>
      </c>
      <c r="F9811" s="6">
        <v>169</v>
      </c>
    </row>
    <row r="9812" spans="2:6" x14ac:dyDescent="0.2">
      <c r="B9812" s="6" t="s">
        <v>50147</v>
      </c>
      <c r="C9812" s="6">
        <v>112</v>
      </c>
      <c r="D9812" s="6">
        <v>160</v>
      </c>
      <c r="E9812" s="6">
        <v>105</v>
      </c>
      <c r="F9812" s="6">
        <v>135</v>
      </c>
    </row>
    <row r="9813" spans="2:6" x14ac:dyDescent="0.2">
      <c r="B9813" s="6" t="s">
        <v>50148</v>
      </c>
      <c r="C9813" s="6">
        <v>128</v>
      </c>
      <c r="D9813" s="6">
        <v>183</v>
      </c>
      <c r="E9813" s="6">
        <v>89</v>
      </c>
      <c r="F9813" s="6">
        <v>209</v>
      </c>
    </row>
    <row r="9814" spans="2:6" x14ac:dyDescent="0.2">
      <c r="B9814" s="6" t="s">
        <v>50149</v>
      </c>
      <c r="C9814" s="6">
        <v>113</v>
      </c>
      <c r="D9814" s="6">
        <v>211</v>
      </c>
      <c r="E9814" s="6">
        <v>162</v>
      </c>
      <c r="F9814" s="6">
        <v>216</v>
      </c>
    </row>
    <row r="9815" spans="2:6" x14ac:dyDescent="0.2">
      <c r="B9815" s="6" t="s">
        <v>50150</v>
      </c>
      <c r="C9815" s="6">
        <v>144</v>
      </c>
      <c r="D9815" s="6">
        <v>168</v>
      </c>
      <c r="E9815" s="6">
        <v>110</v>
      </c>
      <c r="F9815" s="6">
        <v>205</v>
      </c>
    </row>
    <row r="9816" spans="2:6" x14ac:dyDescent="0.2">
      <c r="B9816" s="6" t="s">
        <v>50151</v>
      </c>
      <c r="C9816" s="6">
        <v>119</v>
      </c>
      <c r="D9816" s="6">
        <v>156</v>
      </c>
      <c r="E9816" s="6">
        <v>125</v>
      </c>
      <c r="F9816" s="6">
        <v>173</v>
      </c>
    </row>
    <row r="9817" spans="2:6" x14ac:dyDescent="0.2">
      <c r="B9817" s="6" t="s">
        <v>50152</v>
      </c>
      <c r="C9817" s="6">
        <v>126</v>
      </c>
      <c r="D9817" s="6">
        <v>214</v>
      </c>
      <c r="E9817" s="6">
        <v>162</v>
      </c>
      <c r="F9817" s="6">
        <v>164</v>
      </c>
    </row>
    <row r="9818" spans="2:6" x14ac:dyDescent="0.2">
      <c r="B9818" s="6" t="s">
        <v>50153</v>
      </c>
      <c r="C9818" s="6">
        <v>100</v>
      </c>
      <c r="D9818" s="6">
        <v>151</v>
      </c>
      <c r="E9818" s="6">
        <v>87</v>
      </c>
      <c r="F9818" s="6">
        <v>162</v>
      </c>
    </row>
    <row r="9819" spans="2:6" x14ac:dyDescent="0.2">
      <c r="B9819" s="6" t="s">
        <v>50154</v>
      </c>
      <c r="C9819" s="6">
        <v>114</v>
      </c>
      <c r="D9819" s="6">
        <v>173</v>
      </c>
      <c r="E9819" s="6">
        <v>106</v>
      </c>
      <c r="F9819" s="6">
        <v>162</v>
      </c>
    </row>
    <row r="9820" spans="2:6" x14ac:dyDescent="0.2">
      <c r="B9820" s="6" t="s">
        <v>50155</v>
      </c>
      <c r="C9820" s="6">
        <v>111</v>
      </c>
      <c r="D9820" s="6">
        <v>151</v>
      </c>
      <c r="E9820" s="6">
        <v>118</v>
      </c>
      <c r="F9820" s="6">
        <v>118</v>
      </c>
    </row>
    <row r="9821" spans="2:6" x14ac:dyDescent="0.2">
      <c r="B9821" s="6" t="s">
        <v>50156</v>
      </c>
      <c r="C9821" s="6">
        <v>91</v>
      </c>
      <c r="D9821" s="6">
        <v>135</v>
      </c>
      <c r="E9821" s="6">
        <v>116</v>
      </c>
      <c r="F9821" s="6">
        <v>161</v>
      </c>
    </row>
    <row r="9822" spans="2:6" x14ac:dyDescent="0.2">
      <c r="B9822" s="6" t="s">
        <v>50157</v>
      </c>
      <c r="C9822" s="6">
        <v>64</v>
      </c>
      <c r="D9822" s="6">
        <v>169</v>
      </c>
      <c r="E9822" s="6">
        <v>139</v>
      </c>
      <c r="F9822" s="6">
        <v>128</v>
      </c>
    </row>
    <row r="9823" spans="2:6" x14ac:dyDescent="0.2">
      <c r="B9823" s="6" t="s">
        <v>50158</v>
      </c>
      <c r="C9823" s="6">
        <v>134</v>
      </c>
      <c r="D9823" s="6">
        <v>188</v>
      </c>
      <c r="E9823" s="6">
        <v>128</v>
      </c>
      <c r="F9823" s="6">
        <v>199</v>
      </c>
    </row>
    <row r="9824" spans="2:6" x14ac:dyDescent="0.2">
      <c r="B9824" s="6" t="s">
        <v>50159</v>
      </c>
      <c r="C9824" s="6">
        <v>96</v>
      </c>
      <c r="D9824" s="6">
        <v>201</v>
      </c>
      <c r="E9824" s="6">
        <v>113</v>
      </c>
      <c r="F9824" s="6">
        <v>154</v>
      </c>
    </row>
    <row r="9825" spans="2:6" x14ac:dyDescent="0.2">
      <c r="B9825" s="6" t="s">
        <v>50160</v>
      </c>
      <c r="C9825" s="6">
        <v>135</v>
      </c>
      <c r="D9825" s="6">
        <v>219</v>
      </c>
      <c r="E9825" s="6">
        <v>152</v>
      </c>
      <c r="F9825" s="6">
        <v>220</v>
      </c>
    </row>
    <row r="9826" spans="2:6" x14ac:dyDescent="0.2">
      <c r="B9826" s="6" t="s">
        <v>50161</v>
      </c>
      <c r="C9826" s="6">
        <v>114</v>
      </c>
      <c r="D9826" s="6">
        <v>160</v>
      </c>
      <c r="E9826" s="6">
        <v>88</v>
      </c>
      <c r="F9826" s="6">
        <v>188</v>
      </c>
    </row>
    <row r="9827" spans="2:6" x14ac:dyDescent="0.2">
      <c r="B9827" s="6" t="s">
        <v>50162</v>
      </c>
      <c r="C9827" s="6">
        <v>119</v>
      </c>
      <c r="D9827" s="6">
        <v>152</v>
      </c>
      <c r="E9827" s="6">
        <v>89</v>
      </c>
      <c r="F9827" s="6">
        <v>165</v>
      </c>
    </row>
    <row r="9828" spans="2:6" x14ac:dyDescent="0.2">
      <c r="B9828" s="6" t="s">
        <v>50163</v>
      </c>
      <c r="C9828" s="6">
        <v>109</v>
      </c>
      <c r="D9828" s="6">
        <v>244</v>
      </c>
      <c r="E9828" s="6">
        <v>147</v>
      </c>
      <c r="F9828" s="6">
        <v>178</v>
      </c>
    </row>
    <row r="9829" spans="2:6" x14ac:dyDescent="0.2">
      <c r="B9829" s="6" t="s">
        <v>50164</v>
      </c>
      <c r="C9829" s="6">
        <v>89</v>
      </c>
      <c r="D9829" s="6">
        <v>237</v>
      </c>
      <c r="E9829" s="6">
        <v>189</v>
      </c>
      <c r="F9829" s="6">
        <v>152</v>
      </c>
    </row>
    <row r="9830" spans="2:6" x14ac:dyDescent="0.2">
      <c r="B9830" s="6" t="s">
        <v>50165</v>
      </c>
      <c r="C9830" s="6">
        <v>113</v>
      </c>
      <c r="D9830" s="6">
        <v>134</v>
      </c>
      <c r="E9830" s="6">
        <v>101</v>
      </c>
      <c r="F9830" s="6">
        <v>183</v>
      </c>
    </row>
    <row r="9831" spans="2:6" x14ac:dyDescent="0.2">
      <c r="B9831" s="6" t="s">
        <v>50166</v>
      </c>
      <c r="C9831" s="6">
        <v>142</v>
      </c>
      <c r="D9831" s="6">
        <v>240</v>
      </c>
      <c r="E9831" s="6">
        <v>133</v>
      </c>
      <c r="F9831" s="6">
        <v>203</v>
      </c>
    </row>
    <row r="9832" spans="2:6" x14ac:dyDescent="0.2">
      <c r="B9832" s="6" t="s">
        <v>50167</v>
      </c>
      <c r="C9832" s="6">
        <v>112</v>
      </c>
      <c r="D9832" s="6">
        <v>212</v>
      </c>
      <c r="E9832" s="6">
        <v>129</v>
      </c>
      <c r="F9832" s="6">
        <v>177</v>
      </c>
    </row>
    <row r="9833" spans="2:6" x14ac:dyDescent="0.2">
      <c r="B9833" s="6" t="s">
        <v>50168</v>
      </c>
      <c r="C9833" s="6">
        <v>76</v>
      </c>
      <c r="D9833" s="6">
        <v>145</v>
      </c>
      <c r="E9833" s="6">
        <v>115</v>
      </c>
      <c r="F9833" s="6">
        <v>97</v>
      </c>
    </row>
    <row r="9834" spans="2:6" x14ac:dyDescent="0.2">
      <c r="B9834" s="6" t="s">
        <v>50169</v>
      </c>
      <c r="C9834" s="6">
        <v>123</v>
      </c>
      <c r="D9834" s="6">
        <v>180</v>
      </c>
      <c r="E9834" s="6">
        <v>124</v>
      </c>
      <c r="F9834" s="6">
        <v>183</v>
      </c>
    </row>
    <row r="9835" spans="2:6" x14ac:dyDescent="0.2">
      <c r="B9835" s="6" t="s">
        <v>50170</v>
      </c>
      <c r="C9835" s="6">
        <v>112</v>
      </c>
      <c r="D9835" s="6">
        <v>182</v>
      </c>
      <c r="E9835" s="6">
        <v>132</v>
      </c>
      <c r="F9835" s="6">
        <v>158</v>
      </c>
    </row>
    <row r="9836" spans="2:6" x14ac:dyDescent="0.2">
      <c r="B9836" s="6" t="s">
        <v>50171</v>
      </c>
      <c r="C9836" s="6">
        <v>112</v>
      </c>
      <c r="D9836" s="6">
        <v>149</v>
      </c>
      <c r="E9836" s="6">
        <v>118</v>
      </c>
      <c r="F9836" s="6">
        <v>164</v>
      </c>
    </row>
    <row r="9837" spans="2:6" x14ac:dyDescent="0.2">
      <c r="B9837" s="6" t="s">
        <v>50172</v>
      </c>
      <c r="C9837" s="6">
        <v>114</v>
      </c>
      <c r="D9837" s="6">
        <v>208</v>
      </c>
      <c r="E9837" s="6">
        <v>142</v>
      </c>
      <c r="F9837" s="6">
        <v>136</v>
      </c>
    </row>
    <row r="9838" spans="2:6" x14ac:dyDescent="0.2">
      <c r="B9838" s="6" t="s">
        <v>50173</v>
      </c>
      <c r="C9838" s="6">
        <v>76</v>
      </c>
      <c r="D9838" s="6">
        <v>163</v>
      </c>
      <c r="E9838" s="6">
        <v>170</v>
      </c>
      <c r="F9838" s="6">
        <v>115</v>
      </c>
    </row>
    <row r="9839" spans="2:6" x14ac:dyDescent="0.2">
      <c r="B9839" s="6" t="s">
        <v>50174</v>
      </c>
      <c r="C9839" s="6">
        <v>114</v>
      </c>
      <c r="D9839" s="6">
        <v>181</v>
      </c>
      <c r="E9839" s="6">
        <v>127</v>
      </c>
      <c r="F9839" s="6">
        <v>147</v>
      </c>
    </row>
    <row r="9840" spans="2:6" x14ac:dyDescent="0.2">
      <c r="B9840" s="6" t="s">
        <v>50175</v>
      </c>
      <c r="C9840" s="6">
        <v>85</v>
      </c>
      <c r="D9840" s="6">
        <v>150</v>
      </c>
      <c r="E9840" s="6">
        <v>118</v>
      </c>
      <c r="F9840" s="6">
        <v>179</v>
      </c>
    </row>
    <row r="9841" spans="2:6" x14ac:dyDescent="0.2">
      <c r="B9841" s="6" t="s">
        <v>50176</v>
      </c>
      <c r="C9841" s="6">
        <v>131</v>
      </c>
      <c r="D9841" s="6">
        <v>154</v>
      </c>
      <c r="E9841" s="6">
        <v>100</v>
      </c>
      <c r="F9841" s="6">
        <v>197</v>
      </c>
    </row>
    <row r="9842" spans="2:6" x14ac:dyDescent="0.2">
      <c r="B9842" s="6" t="s">
        <v>50177</v>
      </c>
      <c r="C9842" s="6">
        <v>124</v>
      </c>
      <c r="D9842" s="6">
        <v>144</v>
      </c>
      <c r="E9842" s="6">
        <v>80</v>
      </c>
      <c r="F9842" s="6">
        <v>144</v>
      </c>
    </row>
    <row r="9843" spans="2:6" x14ac:dyDescent="0.2">
      <c r="B9843" s="6" t="s">
        <v>50178</v>
      </c>
      <c r="C9843" s="6">
        <v>121</v>
      </c>
      <c r="D9843" s="6">
        <v>165</v>
      </c>
      <c r="E9843" s="6">
        <v>125</v>
      </c>
      <c r="F9843" s="6">
        <v>184</v>
      </c>
    </row>
    <row r="9844" spans="2:6" x14ac:dyDescent="0.2">
      <c r="B9844" s="6" t="s">
        <v>50179</v>
      </c>
      <c r="C9844" s="6">
        <v>120</v>
      </c>
      <c r="D9844" s="6">
        <v>190</v>
      </c>
      <c r="E9844" s="6">
        <v>137</v>
      </c>
      <c r="F9844" s="6">
        <v>189</v>
      </c>
    </row>
    <row r="9845" spans="2:6" x14ac:dyDescent="0.2">
      <c r="B9845" s="6" t="s">
        <v>50180</v>
      </c>
      <c r="C9845" s="6">
        <v>97</v>
      </c>
      <c r="D9845" s="6">
        <v>116</v>
      </c>
      <c r="E9845" s="6">
        <v>122</v>
      </c>
      <c r="F9845" s="6">
        <v>171</v>
      </c>
    </row>
    <row r="9846" spans="2:6" x14ac:dyDescent="0.2">
      <c r="B9846" s="6" t="s">
        <v>50181</v>
      </c>
      <c r="C9846" s="6">
        <v>119</v>
      </c>
      <c r="D9846" s="6">
        <v>170</v>
      </c>
      <c r="E9846" s="6">
        <v>135</v>
      </c>
      <c r="F9846" s="6">
        <v>173</v>
      </c>
    </row>
    <row r="9847" spans="2:6" x14ac:dyDescent="0.2">
      <c r="B9847" s="6" t="s">
        <v>50182</v>
      </c>
      <c r="C9847" s="6">
        <v>83</v>
      </c>
      <c r="D9847" s="6">
        <v>118</v>
      </c>
      <c r="E9847" s="6">
        <v>73</v>
      </c>
      <c r="F9847" s="6">
        <v>153</v>
      </c>
    </row>
    <row r="9848" spans="2:6" x14ac:dyDescent="0.2">
      <c r="B9848" s="6" t="s">
        <v>50183</v>
      </c>
      <c r="C9848" s="6">
        <v>155</v>
      </c>
      <c r="D9848" s="6">
        <v>182</v>
      </c>
      <c r="E9848" s="6">
        <v>133</v>
      </c>
      <c r="F9848" s="6">
        <v>173</v>
      </c>
    </row>
    <row r="9849" spans="2:6" x14ac:dyDescent="0.2">
      <c r="B9849" s="6" t="s">
        <v>50184</v>
      </c>
      <c r="C9849" s="6">
        <v>104</v>
      </c>
      <c r="D9849" s="6">
        <v>167</v>
      </c>
      <c r="E9849" s="6">
        <v>133</v>
      </c>
      <c r="F9849" s="6">
        <v>183</v>
      </c>
    </row>
    <row r="9850" spans="2:6" x14ac:dyDescent="0.2">
      <c r="B9850" s="6" t="s">
        <v>50185</v>
      </c>
      <c r="C9850" s="6">
        <v>102</v>
      </c>
      <c r="D9850" s="6">
        <v>188</v>
      </c>
      <c r="E9850" s="6">
        <v>121</v>
      </c>
      <c r="F9850" s="6">
        <v>144</v>
      </c>
    </row>
    <row r="9851" spans="2:6" x14ac:dyDescent="0.2">
      <c r="B9851" s="6" t="s">
        <v>50186</v>
      </c>
      <c r="C9851" s="6">
        <v>122</v>
      </c>
      <c r="D9851" s="6">
        <v>135</v>
      </c>
      <c r="E9851" s="6">
        <v>114</v>
      </c>
      <c r="F9851" s="6">
        <v>153</v>
      </c>
    </row>
    <row r="9852" spans="2:6" x14ac:dyDescent="0.2">
      <c r="B9852" s="6" t="s">
        <v>50187</v>
      </c>
      <c r="C9852" s="6">
        <v>103</v>
      </c>
      <c r="D9852" s="6">
        <v>196</v>
      </c>
      <c r="E9852" s="6">
        <v>118</v>
      </c>
      <c r="F9852" s="6">
        <v>158</v>
      </c>
    </row>
    <row r="9853" spans="2:6" x14ac:dyDescent="0.2">
      <c r="B9853" s="6" t="s">
        <v>50188</v>
      </c>
      <c r="C9853" s="6">
        <v>98</v>
      </c>
      <c r="D9853" s="6">
        <v>205</v>
      </c>
      <c r="E9853" s="6">
        <v>132</v>
      </c>
      <c r="F9853" s="6">
        <v>126</v>
      </c>
    </row>
    <row r="9854" spans="2:6" x14ac:dyDescent="0.2">
      <c r="B9854" s="6" t="s">
        <v>50189</v>
      </c>
      <c r="C9854" s="6">
        <v>98</v>
      </c>
      <c r="D9854" s="6">
        <v>154</v>
      </c>
      <c r="E9854" s="6">
        <v>79</v>
      </c>
      <c r="F9854" s="6">
        <v>172</v>
      </c>
    </row>
    <row r="9855" spans="2:6" x14ac:dyDescent="0.2">
      <c r="B9855" s="6" t="s">
        <v>50190</v>
      </c>
      <c r="C9855" s="6">
        <v>83</v>
      </c>
      <c r="D9855" s="6">
        <v>142</v>
      </c>
      <c r="E9855" s="6">
        <v>123</v>
      </c>
      <c r="F9855" s="6">
        <v>152</v>
      </c>
    </row>
    <row r="9856" spans="2:6" x14ac:dyDescent="0.2">
      <c r="B9856" s="6" t="s">
        <v>50191</v>
      </c>
      <c r="C9856" s="6">
        <v>67</v>
      </c>
      <c r="D9856" s="6">
        <v>200</v>
      </c>
      <c r="E9856" s="6">
        <v>135</v>
      </c>
      <c r="F9856" s="6">
        <v>115</v>
      </c>
    </row>
    <row r="9857" spans="2:6" x14ac:dyDescent="0.2">
      <c r="B9857" s="6" t="s">
        <v>50192</v>
      </c>
      <c r="C9857" s="6">
        <v>120</v>
      </c>
      <c r="D9857" s="6">
        <v>183</v>
      </c>
      <c r="E9857" s="6">
        <v>146</v>
      </c>
      <c r="F9857" s="6">
        <v>166</v>
      </c>
    </row>
    <row r="9858" spans="2:6" x14ac:dyDescent="0.2">
      <c r="B9858" s="6" t="s">
        <v>50193</v>
      </c>
      <c r="C9858" s="6">
        <v>73</v>
      </c>
      <c r="D9858" s="6">
        <v>179</v>
      </c>
      <c r="E9858" s="6">
        <v>91</v>
      </c>
      <c r="F9858" s="6">
        <v>132</v>
      </c>
    </row>
    <row r="9859" spans="2:6" x14ac:dyDescent="0.2">
      <c r="B9859" s="6" t="s">
        <v>50194</v>
      </c>
      <c r="C9859" s="6">
        <v>102</v>
      </c>
      <c r="D9859" s="6">
        <v>180</v>
      </c>
      <c r="E9859" s="6">
        <v>96</v>
      </c>
      <c r="F9859" s="6">
        <v>190</v>
      </c>
    </row>
    <row r="9860" spans="2:6" x14ac:dyDescent="0.2">
      <c r="B9860" s="6" t="s">
        <v>50195</v>
      </c>
      <c r="C9860" s="6">
        <v>83</v>
      </c>
      <c r="D9860" s="6">
        <v>192</v>
      </c>
      <c r="E9860" s="6">
        <v>117</v>
      </c>
      <c r="F9860" s="6">
        <v>101</v>
      </c>
    </row>
    <row r="9861" spans="2:6" x14ac:dyDescent="0.2">
      <c r="B9861" s="6" t="s">
        <v>50196</v>
      </c>
      <c r="C9861" s="6">
        <v>132</v>
      </c>
      <c r="D9861" s="6">
        <v>202</v>
      </c>
      <c r="E9861" s="6">
        <v>147</v>
      </c>
      <c r="F9861" s="6">
        <v>198</v>
      </c>
    </row>
    <row r="9862" spans="2:6" x14ac:dyDescent="0.2">
      <c r="B9862" s="6" t="s">
        <v>50197</v>
      </c>
      <c r="C9862" s="6">
        <v>131</v>
      </c>
      <c r="D9862" s="6">
        <v>176</v>
      </c>
      <c r="E9862" s="6">
        <v>123</v>
      </c>
      <c r="F9862" s="6">
        <v>193</v>
      </c>
    </row>
    <row r="9863" spans="2:6" x14ac:dyDescent="0.2">
      <c r="B9863" s="6" t="s">
        <v>50198</v>
      </c>
      <c r="C9863" s="6">
        <v>83</v>
      </c>
      <c r="D9863" s="6">
        <v>187</v>
      </c>
      <c r="E9863" s="6">
        <v>153</v>
      </c>
      <c r="F9863" s="6">
        <v>169</v>
      </c>
    </row>
    <row r="9864" spans="2:6" x14ac:dyDescent="0.2">
      <c r="B9864" s="6" t="s">
        <v>50199</v>
      </c>
      <c r="C9864" s="6">
        <v>133</v>
      </c>
      <c r="D9864" s="6">
        <v>191</v>
      </c>
      <c r="E9864" s="6">
        <v>117</v>
      </c>
      <c r="F9864" s="6">
        <v>154</v>
      </c>
    </row>
    <row r="9865" spans="2:6" x14ac:dyDescent="0.2">
      <c r="B9865" s="6" t="s">
        <v>50200</v>
      </c>
      <c r="C9865" s="6">
        <v>115</v>
      </c>
      <c r="D9865" s="6">
        <v>137</v>
      </c>
      <c r="E9865" s="6">
        <v>106</v>
      </c>
      <c r="F9865" s="6">
        <v>202</v>
      </c>
    </row>
    <row r="9866" spans="2:6" x14ac:dyDescent="0.2">
      <c r="B9866" s="6" t="s">
        <v>50201</v>
      </c>
      <c r="C9866" s="6">
        <v>129</v>
      </c>
      <c r="D9866" s="6">
        <v>134</v>
      </c>
      <c r="E9866" s="6">
        <v>85</v>
      </c>
      <c r="F9866" s="6">
        <v>183</v>
      </c>
    </row>
    <row r="9867" spans="2:6" x14ac:dyDescent="0.2">
      <c r="B9867" s="6" t="s">
        <v>50202</v>
      </c>
      <c r="C9867" s="6">
        <v>104</v>
      </c>
      <c r="D9867" s="6">
        <v>166</v>
      </c>
      <c r="E9867" s="6">
        <v>128</v>
      </c>
      <c r="F9867" s="6">
        <v>165</v>
      </c>
    </row>
    <row r="9868" spans="2:6" x14ac:dyDescent="0.2">
      <c r="B9868" s="6" t="s">
        <v>50203</v>
      </c>
      <c r="C9868" s="6">
        <v>102</v>
      </c>
      <c r="D9868" s="6">
        <v>193</v>
      </c>
      <c r="E9868" s="6">
        <v>126</v>
      </c>
      <c r="F9868" s="6">
        <v>177</v>
      </c>
    </row>
    <row r="9869" spans="2:6" x14ac:dyDescent="0.2">
      <c r="B9869" s="6" t="s">
        <v>50204</v>
      </c>
      <c r="C9869" s="6">
        <v>101</v>
      </c>
      <c r="D9869" s="6">
        <v>141</v>
      </c>
      <c r="E9869" s="6">
        <v>91</v>
      </c>
      <c r="F9869" s="6">
        <v>175</v>
      </c>
    </row>
    <row r="9870" spans="2:6" x14ac:dyDescent="0.2">
      <c r="B9870" s="6" t="s">
        <v>50205</v>
      </c>
      <c r="C9870" s="6">
        <v>119</v>
      </c>
      <c r="D9870" s="6">
        <v>191</v>
      </c>
      <c r="E9870" s="6">
        <v>112</v>
      </c>
      <c r="F9870" s="6">
        <v>171</v>
      </c>
    </row>
    <row r="9871" spans="2:6" x14ac:dyDescent="0.2">
      <c r="B9871" s="6" t="s">
        <v>50206</v>
      </c>
      <c r="C9871" s="6">
        <v>121</v>
      </c>
      <c r="D9871" s="6">
        <v>103</v>
      </c>
      <c r="E9871" s="6">
        <v>61</v>
      </c>
      <c r="F9871" s="6">
        <v>136</v>
      </c>
    </row>
    <row r="9872" spans="2:6" x14ac:dyDescent="0.2">
      <c r="B9872" s="6" t="s">
        <v>50207</v>
      </c>
      <c r="C9872" s="6">
        <v>102</v>
      </c>
      <c r="D9872" s="6">
        <v>149</v>
      </c>
      <c r="E9872" s="6">
        <v>106</v>
      </c>
      <c r="F9872" s="6">
        <v>159</v>
      </c>
    </row>
    <row r="9873" spans="2:6" x14ac:dyDescent="0.2">
      <c r="B9873" s="6" t="s">
        <v>50208</v>
      </c>
      <c r="C9873" s="6">
        <v>113</v>
      </c>
      <c r="D9873" s="6">
        <v>169</v>
      </c>
      <c r="E9873" s="6">
        <v>128</v>
      </c>
      <c r="F9873" s="6">
        <v>171</v>
      </c>
    </row>
    <row r="9874" spans="2:6" x14ac:dyDescent="0.2">
      <c r="B9874" s="6" t="s">
        <v>50209</v>
      </c>
      <c r="C9874" s="6">
        <v>112</v>
      </c>
      <c r="D9874" s="6">
        <v>254</v>
      </c>
      <c r="E9874" s="6">
        <v>194</v>
      </c>
      <c r="F9874" s="6">
        <v>170</v>
      </c>
    </row>
    <row r="9875" spans="2:6" x14ac:dyDescent="0.2">
      <c r="B9875" s="6" t="s">
        <v>50210</v>
      </c>
      <c r="C9875" s="6">
        <v>104</v>
      </c>
      <c r="D9875" s="6">
        <v>175</v>
      </c>
      <c r="E9875" s="6">
        <v>125</v>
      </c>
      <c r="F9875" s="6">
        <v>176</v>
      </c>
    </row>
    <row r="9876" spans="2:6" x14ac:dyDescent="0.2">
      <c r="B9876" s="6" t="s">
        <v>50211</v>
      </c>
      <c r="C9876" s="6">
        <v>100</v>
      </c>
      <c r="D9876" s="6">
        <v>202</v>
      </c>
      <c r="E9876" s="6">
        <v>135</v>
      </c>
      <c r="F9876" s="6">
        <v>164</v>
      </c>
    </row>
    <row r="9877" spans="2:6" x14ac:dyDescent="0.2">
      <c r="B9877" s="6" t="s">
        <v>50212</v>
      </c>
      <c r="C9877" s="6">
        <v>129</v>
      </c>
      <c r="D9877" s="6">
        <v>211</v>
      </c>
      <c r="E9877" s="6">
        <v>161</v>
      </c>
      <c r="F9877" s="6">
        <v>190</v>
      </c>
    </row>
    <row r="9878" spans="2:6" x14ac:dyDescent="0.2">
      <c r="B9878" s="6" t="s">
        <v>50213</v>
      </c>
      <c r="C9878" s="6">
        <v>96</v>
      </c>
      <c r="D9878" s="6">
        <v>280</v>
      </c>
      <c r="E9878" s="6">
        <v>160</v>
      </c>
      <c r="F9878" s="6">
        <v>166</v>
      </c>
    </row>
    <row r="9879" spans="2:6" x14ac:dyDescent="0.2">
      <c r="B9879" s="6" t="s">
        <v>50214</v>
      </c>
      <c r="C9879" s="6">
        <v>111</v>
      </c>
      <c r="D9879" s="6">
        <v>183</v>
      </c>
      <c r="E9879" s="6">
        <v>132</v>
      </c>
      <c r="F9879" s="6">
        <v>135</v>
      </c>
    </row>
    <row r="9880" spans="2:6" x14ac:dyDescent="0.2">
      <c r="B9880" s="6" t="s">
        <v>50215</v>
      </c>
      <c r="C9880" s="6">
        <v>118</v>
      </c>
      <c r="D9880" s="6">
        <v>167</v>
      </c>
      <c r="E9880" s="6">
        <v>89</v>
      </c>
      <c r="F9880" s="6">
        <v>163</v>
      </c>
    </row>
    <row r="9881" spans="2:6" x14ac:dyDescent="0.2">
      <c r="B9881" s="6" t="s">
        <v>50216</v>
      </c>
      <c r="C9881" s="6">
        <v>128</v>
      </c>
      <c r="D9881" s="6">
        <v>203</v>
      </c>
      <c r="E9881" s="6">
        <v>127</v>
      </c>
      <c r="F9881" s="6">
        <v>172</v>
      </c>
    </row>
    <row r="9882" spans="2:6" x14ac:dyDescent="0.2">
      <c r="B9882" s="6" t="s">
        <v>50217</v>
      </c>
      <c r="C9882" s="6">
        <v>77</v>
      </c>
      <c r="D9882" s="6">
        <v>136</v>
      </c>
      <c r="E9882" s="6">
        <v>113</v>
      </c>
      <c r="F9882" s="6">
        <v>108</v>
      </c>
    </row>
    <row r="9883" spans="2:6" x14ac:dyDescent="0.2">
      <c r="B9883" s="6" t="s">
        <v>50218</v>
      </c>
      <c r="C9883" s="6">
        <v>123</v>
      </c>
      <c r="D9883" s="6">
        <v>100</v>
      </c>
      <c r="E9883" s="6">
        <v>78</v>
      </c>
      <c r="F9883" s="6">
        <v>139</v>
      </c>
    </row>
    <row r="9884" spans="2:6" x14ac:dyDescent="0.2">
      <c r="B9884" s="6" t="s">
        <v>50219</v>
      </c>
      <c r="C9884" s="6">
        <v>133</v>
      </c>
      <c r="D9884" s="6">
        <v>144</v>
      </c>
      <c r="E9884" s="6">
        <v>115</v>
      </c>
      <c r="F9884" s="6">
        <v>176</v>
      </c>
    </row>
    <row r="9885" spans="2:6" x14ac:dyDescent="0.2">
      <c r="B9885" s="6" t="s">
        <v>50220</v>
      </c>
      <c r="C9885" s="6">
        <v>84</v>
      </c>
      <c r="D9885" s="6">
        <v>125</v>
      </c>
      <c r="E9885" s="6">
        <v>98</v>
      </c>
      <c r="F9885" s="6">
        <v>137</v>
      </c>
    </row>
    <row r="9886" spans="2:6" x14ac:dyDescent="0.2">
      <c r="B9886" s="6" t="s">
        <v>50221</v>
      </c>
      <c r="C9886" s="6">
        <v>96</v>
      </c>
      <c r="D9886" s="6">
        <v>195</v>
      </c>
      <c r="E9886" s="6">
        <v>166</v>
      </c>
      <c r="F9886" s="6">
        <v>145</v>
      </c>
    </row>
    <row r="9887" spans="2:6" x14ac:dyDescent="0.2">
      <c r="B9887" s="6" t="s">
        <v>50222</v>
      </c>
      <c r="C9887" s="6">
        <v>75</v>
      </c>
      <c r="D9887" s="6">
        <v>247</v>
      </c>
      <c r="E9887" s="6">
        <v>150</v>
      </c>
      <c r="F9887" s="6">
        <v>183</v>
      </c>
    </row>
    <row r="9888" spans="2:6" x14ac:dyDescent="0.2">
      <c r="B9888" s="6" t="s">
        <v>50223</v>
      </c>
      <c r="C9888" s="6">
        <v>121</v>
      </c>
      <c r="D9888" s="6">
        <v>161</v>
      </c>
      <c r="E9888" s="6">
        <v>124</v>
      </c>
      <c r="F9888" s="6">
        <v>130</v>
      </c>
    </row>
    <row r="9889" spans="2:6" x14ac:dyDescent="0.2">
      <c r="B9889" s="6" t="s">
        <v>50224</v>
      </c>
      <c r="C9889" s="6">
        <v>111</v>
      </c>
      <c r="D9889" s="6">
        <v>230</v>
      </c>
      <c r="E9889" s="6">
        <v>148</v>
      </c>
      <c r="F9889" s="6">
        <v>169</v>
      </c>
    </row>
    <row r="9890" spans="2:6" x14ac:dyDescent="0.2">
      <c r="B9890" s="6" t="s">
        <v>50225</v>
      </c>
      <c r="C9890" s="6">
        <v>137</v>
      </c>
      <c r="D9890" s="6">
        <v>248</v>
      </c>
      <c r="E9890" s="6">
        <v>175</v>
      </c>
      <c r="F9890" s="6">
        <v>171</v>
      </c>
    </row>
    <row r="9891" spans="2:6" x14ac:dyDescent="0.2">
      <c r="B9891" s="6" t="s">
        <v>50226</v>
      </c>
      <c r="C9891" s="6">
        <v>109</v>
      </c>
      <c r="D9891" s="6">
        <v>142</v>
      </c>
      <c r="E9891" s="6">
        <v>119</v>
      </c>
      <c r="F9891" s="6">
        <v>175</v>
      </c>
    </row>
    <row r="9892" spans="2:6" x14ac:dyDescent="0.2">
      <c r="B9892" s="6" t="s">
        <v>50227</v>
      </c>
      <c r="C9892" s="6">
        <v>155</v>
      </c>
      <c r="D9892" s="6">
        <v>105</v>
      </c>
      <c r="E9892" s="6">
        <v>48</v>
      </c>
      <c r="F9892" s="6">
        <v>235</v>
      </c>
    </row>
    <row r="9893" spans="2:6" x14ac:dyDescent="0.2">
      <c r="B9893" s="6" t="s">
        <v>50228</v>
      </c>
      <c r="C9893" s="6">
        <v>101</v>
      </c>
      <c r="D9893" s="6">
        <v>244</v>
      </c>
      <c r="E9893" s="6">
        <v>200</v>
      </c>
      <c r="F9893" s="6">
        <v>156</v>
      </c>
    </row>
    <row r="9894" spans="2:6" x14ac:dyDescent="0.2">
      <c r="B9894" s="6" t="s">
        <v>50229</v>
      </c>
      <c r="C9894" s="6">
        <v>140</v>
      </c>
      <c r="D9894" s="6">
        <v>141</v>
      </c>
      <c r="E9894" s="6">
        <v>111</v>
      </c>
      <c r="F9894" s="6">
        <v>225</v>
      </c>
    </row>
    <row r="9895" spans="2:6" x14ac:dyDescent="0.2">
      <c r="B9895" s="6" t="s">
        <v>50230</v>
      </c>
      <c r="C9895" s="6">
        <v>97</v>
      </c>
      <c r="D9895" s="6">
        <v>146</v>
      </c>
      <c r="E9895" s="6">
        <v>131</v>
      </c>
      <c r="F9895" s="6">
        <v>163</v>
      </c>
    </row>
    <row r="9896" spans="2:6" x14ac:dyDescent="0.2">
      <c r="B9896" s="6" t="s">
        <v>50231</v>
      </c>
      <c r="C9896" s="6">
        <v>119</v>
      </c>
      <c r="D9896" s="6">
        <v>201</v>
      </c>
      <c r="E9896" s="6">
        <v>134</v>
      </c>
      <c r="F9896" s="6">
        <v>168</v>
      </c>
    </row>
    <row r="9897" spans="2:6" x14ac:dyDescent="0.2">
      <c r="B9897" s="6" t="s">
        <v>50232</v>
      </c>
      <c r="C9897" s="6">
        <v>151</v>
      </c>
      <c r="D9897" s="6">
        <v>172</v>
      </c>
      <c r="E9897" s="6">
        <v>92</v>
      </c>
      <c r="F9897" s="6">
        <v>190</v>
      </c>
    </row>
    <row r="9898" spans="2:6" x14ac:dyDescent="0.2">
      <c r="B9898" s="6" t="s">
        <v>50233</v>
      </c>
      <c r="C9898" s="6">
        <v>115</v>
      </c>
      <c r="D9898" s="6">
        <v>167</v>
      </c>
      <c r="E9898" s="6">
        <v>141</v>
      </c>
      <c r="F9898" s="6">
        <v>195</v>
      </c>
    </row>
    <row r="9899" spans="2:6" x14ac:dyDescent="0.2">
      <c r="B9899" s="6" t="s">
        <v>50234</v>
      </c>
      <c r="C9899" s="6">
        <v>101</v>
      </c>
      <c r="D9899" s="6">
        <v>165</v>
      </c>
      <c r="E9899" s="6">
        <v>120</v>
      </c>
      <c r="F9899" s="6">
        <v>164</v>
      </c>
    </row>
    <row r="9900" spans="2:6" x14ac:dyDescent="0.2">
      <c r="B9900" s="6" t="s">
        <v>50235</v>
      </c>
      <c r="C9900" s="6">
        <v>42</v>
      </c>
      <c r="D9900" s="6">
        <v>184</v>
      </c>
      <c r="E9900" s="6">
        <v>118</v>
      </c>
      <c r="F9900" s="6">
        <v>67</v>
      </c>
    </row>
    <row r="9901" spans="2:6" x14ac:dyDescent="0.2">
      <c r="B9901" s="6" t="s">
        <v>50236</v>
      </c>
      <c r="C9901" s="6">
        <v>113</v>
      </c>
      <c r="D9901" s="6">
        <v>118</v>
      </c>
      <c r="E9901" s="6">
        <v>104</v>
      </c>
      <c r="F9901" s="6">
        <v>173</v>
      </c>
    </row>
    <row r="9902" spans="2:6" x14ac:dyDescent="0.2">
      <c r="B9902" s="6" t="s">
        <v>50237</v>
      </c>
      <c r="C9902" s="6">
        <v>127</v>
      </c>
      <c r="D9902" s="6">
        <v>226</v>
      </c>
      <c r="E9902" s="6">
        <v>132</v>
      </c>
      <c r="F9902" s="6">
        <v>181</v>
      </c>
    </row>
    <row r="9903" spans="2:6" x14ac:dyDescent="0.2">
      <c r="B9903" s="6" t="s">
        <v>50238</v>
      </c>
      <c r="C9903" s="6">
        <v>101</v>
      </c>
      <c r="D9903" s="6">
        <v>175</v>
      </c>
      <c r="E9903" s="6">
        <v>139</v>
      </c>
      <c r="F9903" s="6">
        <v>137</v>
      </c>
    </row>
    <row r="9904" spans="2:6" x14ac:dyDescent="0.2">
      <c r="B9904" s="6" t="s">
        <v>50239</v>
      </c>
      <c r="C9904" s="6">
        <v>57</v>
      </c>
      <c r="D9904" s="6">
        <v>143</v>
      </c>
      <c r="E9904" s="6">
        <v>92</v>
      </c>
      <c r="F9904" s="6">
        <v>150</v>
      </c>
    </row>
    <row r="9905" spans="2:6" x14ac:dyDescent="0.2">
      <c r="B9905" s="6" t="s">
        <v>50240</v>
      </c>
      <c r="C9905" s="6">
        <v>104</v>
      </c>
      <c r="D9905" s="6">
        <v>143</v>
      </c>
      <c r="E9905" s="6">
        <v>67</v>
      </c>
      <c r="F9905" s="6">
        <v>191</v>
      </c>
    </row>
    <row r="9906" spans="2:6" x14ac:dyDescent="0.2">
      <c r="B9906" s="6" t="s">
        <v>50241</v>
      </c>
      <c r="C9906" s="6">
        <v>98</v>
      </c>
      <c r="D9906" s="6">
        <v>215</v>
      </c>
      <c r="E9906" s="6">
        <v>83</v>
      </c>
      <c r="F9906" s="6">
        <v>167</v>
      </c>
    </row>
    <row r="9907" spans="2:6" x14ac:dyDescent="0.2">
      <c r="B9907" s="6" t="s">
        <v>50242</v>
      </c>
      <c r="C9907" s="6">
        <v>90</v>
      </c>
      <c r="D9907" s="6">
        <v>167</v>
      </c>
      <c r="E9907" s="6">
        <v>91</v>
      </c>
      <c r="F9907" s="6">
        <v>164</v>
      </c>
    </row>
    <row r="9908" spans="2:6" x14ac:dyDescent="0.2">
      <c r="B9908" s="6" t="s">
        <v>50243</v>
      </c>
      <c r="C9908" s="6">
        <v>68</v>
      </c>
      <c r="D9908" s="6">
        <v>148</v>
      </c>
      <c r="E9908" s="6">
        <v>84</v>
      </c>
      <c r="F9908" s="6">
        <v>165</v>
      </c>
    </row>
    <row r="9909" spans="2:6" x14ac:dyDescent="0.2">
      <c r="B9909" s="6" t="s">
        <v>50244</v>
      </c>
      <c r="C9909" s="6">
        <v>51</v>
      </c>
      <c r="D9909" s="6">
        <v>143</v>
      </c>
      <c r="E9909" s="6">
        <v>84</v>
      </c>
      <c r="F9909" s="6">
        <v>166</v>
      </c>
    </row>
    <row r="9910" spans="2:6" x14ac:dyDescent="0.2">
      <c r="B9910" s="6" t="s">
        <v>50245</v>
      </c>
      <c r="C9910" s="6">
        <v>60</v>
      </c>
      <c r="D9910" s="6">
        <v>174</v>
      </c>
      <c r="E9910" s="6">
        <v>72</v>
      </c>
      <c r="F9910" s="6">
        <v>111</v>
      </c>
    </row>
    <row r="9911" spans="2:6" x14ac:dyDescent="0.2">
      <c r="B9911" s="6" t="s">
        <v>50246</v>
      </c>
      <c r="C9911" s="6">
        <v>64</v>
      </c>
      <c r="D9911" s="6">
        <v>173</v>
      </c>
      <c r="E9911" s="6">
        <v>97</v>
      </c>
      <c r="F9911" s="6">
        <v>153</v>
      </c>
    </row>
    <row r="9912" spans="2:6" x14ac:dyDescent="0.2">
      <c r="B9912" s="6" t="s">
        <v>50247</v>
      </c>
      <c r="C9912" s="6">
        <v>75</v>
      </c>
      <c r="D9912" s="6">
        <v>155</v>
      </c>
      <c r="E9912" s="6">
        <v>68</v>
      </c>
      <c r="F9912" s="6">
        <v>150</v>
      </c>
    </row>
    <row r="9913" spans="2:6" x14ac:dyDescent="0.2">
      <c r="B9913" s="6" t="s">
        <v>50248</v>
      </c>
      <c r="C9913" s="6">
        <v>74</v>
      </c>
      <c r="D9913" s="6">
        <v>131</v>
      </c>
      <c r="E9913" s="6">
        <v>76</v>
      </c>
      <c r="F9913" s="6">
        <v>158</v>
      </c>
    </row>
    <row r="9914" spans="2:6" x14ac:dyDescent="0.2">
      <c r="B9914" s="6" t="s">
        <v>50249</v>
      </c>
      <c r="C9914" s="6">
        <v>87</v>
      </c>
      <c r="D9914" s="6">
        <v>216</v>
      </c>
      <c r="E9914" s="6">
        <v>112</v>
      </c>
      <c r="F9914" s="6">
        <v>181</v>
      </c>
    </row>
    <row r="9915" spans="2:6" x14ac:dyDescent="0.2">
      <c r="B9915" s="6" t="s">
        <v>50250</v>
      </c>
      <c r="C9915" s="6">
        <v>49</v>
      </c>
      <c r="D9915" s="6">
        <v>152</v>
      </c>
      <c r="E9915" s="6">
        <v>78</v>
      </c>
      <c r="F9915" s="6">
        <v>221</v>
      </c>
    </row>
    <row r="9916" spans="2:6" x14ac:dyDescent="0.2">
      <c r="B9916" s="6" t="s">
        <v>50251</v>
      </c>
      <c r="C9916" s="6">
        <v>75</v>
      </c>
      <c r="D9916" s="6">
        <v>160</v>
      </c>
      <c r="E9916" s="6">
        <v>74</v>
      </c>
      <c r="F9916" s="6">
        <v>170</v>
      </c>
    </row>
    <row r="9917" spans="2:6" x14ac:dyDescent="0.2">
      <c r="B9917" s="6" t="s">
        <v>50252</v>
      </c>
      <c r="C9917" s="6">
        <v>72</v>
      </c>
      <c r="D9917" s="6">
        <v>196</v>
      </c>
      <c r="E9917" s="6">
        <v>106</v>
      </c>
      <c r="F9917" s="6">
        <v>154</v>
      </c>
    </row>
    <row r="9918" spans="2:6" x14ac:dyDescent="0.2">
      <c r="B9918" s="6" t="s">
        <v>50253</v>
      </c>
      <c r="C9918" s="6">
        <v>76</v>
      </c>
      <c r="D9918" s="6">
        <v>170</v>
      </c>
      <c r="E9918" s="6">
        <v>66</v>
      </c>
      <c r="F9918" s="6">
        <v>150</v>
      </c>
    </row>
    <row r="9919" spans="2:6" x14ac:dyDescent="0.2">
      <c r="B9919" s="6" t="s">
        <v>50254</v>
      </c>
      <c r="C9919" s="6">
        <v>68</v>
      </c>
      <c r="D9919" s="6">
        <v>152</v>
      </c>
      <c r="E9919" s="6">
        <v>65</v>
      </c>
      <c r="F9919" s="6">
        <v>152</v>
      </c>
    </row>
    <row r="9920" spans="2:6" x14ac:dyDescent="0.2">
      <c r="B9920" s="6" t="s">
        <v>50255</v>
      </c>
      <c r="C9920" s="6">
        <v>66</v>
      </c>
      <c r="D9920" s="6">
        <v>150</v>
      </c>
      <c r="E9920" s="6">
        <v>54</v>
      </c>
      <c r="F9920" s="6">
        <v>99</v>
      </c>
    </row>
    <row r="9921" spans="2:6" x14ac:dyDescent="0.2">
      <c r="B9921" s="6" t="s">
        <v>50256</v>
      </c>
      <c r="C9921" s="6">
        <v>69</v>
      </c>
      <c r="D9921" s="6">
        <v>126</v>
      </c>
      <c r="E9921" s="6">
        <v>85</v>
      </c>
      <c r="F9921" s="6">
        <v>131</v>
      </c>
    </row>
    <row r="9922" spans="2:6" x14ac:dyDescent="0.2">
      <c r="B9922" s="6" t="s">
        <v>50257</v>
      </c>
      <c r="C9922" s="6">
        <v>39</v>
      </c>
      <c r="D9922" s="6">
        <v>161</v>
      </c>
      <c r="E9922" s="6">
        <v>95</v>
      </c>
      <c r="F9922" s="6">
        <v>92</v>
      </c>
    </row>
    <row r="9923" spans="2:6" x14ac:dyDescent="0.2">
      <c r="B9923" s="6" t="s">
        <v>50258</v>
      </c>
      <c r="C9923" s="6">
        <v>81</v>
      </c>
      <c r="D9923" s="6">
        <v>225</v>
      </c>
      <c r="E9923" s="6">
        <v>73</v>
      </c>
      <c r="F9923" s="6">
        <v>185</v>
      </c>
    </row>
    <row r="9924" spans="2:6" x14ac:dyDescent="0.2">
      <c r="B9924" s="6" t="s">
        <v>50259</v>
      </c>
      <c r="C9924" s="6">
        <v>79</v>
      </c>
      <c r="D9924" s="6">
        <v>187</v>
      </c>
      <c r="E9924" s="6">
        <v>95</v>
      </c>
      <c r="F9924" s="6">
        <v>131</v>
      </c>
    </row>
    <row r="9925" spans="2:6" x14ac:dyDescent="0.2">
      <c r="B9925" s="6" t="s">
        <v>50260</v>
      </c>
      <c r="C9925" s="6">
        <v>66</v>
      </c>
      <c r="D9925" s="6">
        <v>181</v>
      </c>
      <c r="E9925" s="6">
        <v>101</v>
      </c>
      <c r="F9925" s="6">
        <v>176</v>
      </c>
    </row>
    <row r="9926" spans="2:6" x14ac:dyDescent="0.2">
      <c r="B9926" s="6" t="s">
        <v>50261</v>
      </c>
      <c r="C9926" s="6">
        <v>65</v>
      </c>
      <c r="D9926" s="6">
        <v>134</v>
      </c>
      <c r="E9926" s="6">
        <v>63</v>
      </c>
      <c r="F9926" s="6">
        <v>136</v>
      </c>
    </row>
    <row r="9927" spans="2:6" x14ac:dyDescent="0.2">
      <c r="B9927" s="6" t="s">
        <v>50262</v>
      </c>
      <c r="C9927" s="6">
        <v>73</v>
      </c>
      <c r="D9927" s="6">
        <v>162</v>
      </c>
      <c r="E9927" s="6">
        <v>82</v>
      </c>
      <c r="F9927" s="6">
        <v>144</v>
      </c>
    </row>
    <row r="9928" spans="2:6" x14ac:dyDescent="0.2">
      <c r="B9928" s="6" t="s">
        <v>50263</v>
      </c>
      <c r="C9928" s="6">
        <v>79</v>
      </c>
      <c r="D9928" s="6">
        <v>193</v>
      </c>
      <c r="E9928" s="6">
        <v>117</v>
      </c>
      <c r="F9928" s="6">
        <v>172</v>
      </c>
    </row>
    <row r="9929" spans="2:6" x14ac:dyDescent="0.2">
      <c r="B9929" s="6" t="s">
        <v>50264</v>
      </c>
      <c r="C9929" s="6">
        <v>43</v>
      </c>
      <c r="D9929" s="6">
        <v>235</v>
      </c>
      <c r="E9929" s="6">
        <v>113</v>
      </c>
      <c r="F9929" s="6">
        <v>128</v>
      </c>
    </row>
    <row r="9930" spans="2:6" x14ac:dyDescent="0.2">
      <c r="B9930" s="6" t="s">
        <v>50265</v>
      </c>
      <c r="C9930" s="6">
        <v>69</v>
      </c>
      <c r="D9930" s="6">
        <v>155</v>
      </c>
      <c r="E9930" s="6">
        <v>58</v>
      </c>
      <c r="F9930" s="6">
        <v>164</v>
      </c>
    </row>
    <row r="9931" spans="2:6" x14ac:dyDescent="0.2">
      <c r="B9931" s="6" t="s">
        <v>50266</v>
      </c>
      <c r="C9931" s="6">
        <v>94</v>
      </c>
      <c r="D9931" s="6">
        <v>190</v>
      </c>
      <c r="E9931" s="6">
        <v>79</v>
      </c>
      <c r="F9931" s="6">
        <v>187</v>
      </c>
    </row>
    <row r="9932" spans="2:6" x14ac:dyDescent="0.2">
      <c r="B9932" s="6" t="s">
        <v>50267</v>
      </c>
      <c r="C9932" s="6">
        <v>74</v>
      </c>
      <c r="D9932" s="6">
        <v>213</v>
      </c>
      <c r="E9932" s="6">
        <v>101</v>
      </c>
      <c r="F9932" s="6">
        <v>172</v>
      </c>
    </row>
    <row r="9933" spans="2:6" x14ac:dyDescent="0.2">
      <c r="B9933" s="6" t="s">
        <v>50268</v>
      </c>
      <c r="C9933" s="6">
        <v>25</v>
      </c>
      <c r="D9933" s="6">
        <v>167</v>
      </c>
      <c r="E9933" s="6">
        <v>87</v>
      </c>
      <c r="F9933" s="6">
        <v>89</v>
      </c>
    </row>
    <row r="9934" spans="2:6" x14ac:dyDescent="0.2">
      <c r="B9934" s="6" t="s">
        <v>50269</v>
      </c>
      <c r="C9934" s="6">
        <v>85</v>
      </c>
      <c r="D9934" s="6">
        <v>219</v>
      </c>
      <c r="E9934" s="6">
        <v>75</v>
      </c>
      <c r="F9934" s="6">
        <v>177</v>
      </c>
    </row>
    <row r="9935" spans="2:6" x14ac:dyDescent="0.2">
      <c r="B9935" s="6" t="s">
        <v>50270</v>
      </c>
      <c r="C9935" s="6">
        <v>67</v>
      </c>
      <c r="D9935" s="6">
        <v>182</v>
      </c>
      <c r="E9935" s="6">
        <v>75</v>
      </c>
      <c r="F9935" s="6">
        <v>154</v>
      </c>
    </row>
    <row r="9936" spans="2:6" x14ac:dyDescent="0.2">
      <c r="B9936" s="6" t="s">
        <v>50271</v>
      </c>
      <c r="C9936" s="6">
        <v>74</v>
      </c>
      <c r="D9936" s="6">
        <v>162</v>
      </c>
      <c r="E9936" s="6">
        <v>95</v>
      </c>
      <c r="F9936" s="6">
        <v>152</v>
      </c>
    </row>
    <row r="9937" spans="2:6" x14ac:dyDescent="0.2">
      <c r="B9937" s="6" t="s">
        <v>50272</v>
      </c>
      <c r="C9937" s="6">
        <v>80</v>
      </c>
      <c r="D9937" s="6">
        <v>163</v>
      </c>
      <c r="E9937" s="6">
        <v>82</v>
      </c>
      <c r="F9937" s="6">
        <v>132</v>
      </c>
    </row>
    <row r="9938" spans="2:6" x14ac:dyDescent="0.2">
      <c r="B9938" s="6" t="s">
        <v>50273</v>
      </c>
      <c r="C9938" s="6">
        <v>51</v>
      </c>
      <c r="D9938" s="6">
        <v>214</v>
      </c>
      <c r="E9938" s="6">
        <v>91</v>
      </c>
      <c r="F9938" s="6">
        <v>103</v>
      </c>
    </row>
    <row r="9939" spans="2:6" x14ac:dyDescent="0.2">
      <c r="B9939" s="6" t="s">
        <v>50274</v>
      </c>
      <c r="C9939" s="6">
        <v>55</v>
      </c>
      <c r="D9939" s="6">
        <v>153</v>
      </c>
      <c r="E9939" s="6">
        <v>84</v>
      </c>
      <c r="F9939" s="6">
        <v>170</v>
      </c>
    </row>
    <row r="9940" spans="2:6" x14ac:dyDescent="0.2">
      <c r="B9940" s="6" t="s">
        <v>50275</v>
      </c>
      <c r="C9940" s="6">
        <v>55</v>
      </c>
      <c r="D9940" s="6">
        <v>142</v>
      </c>
      <c r="E9940" s="6">
        <v>66</v>
      </c>
      <c r="F9940" s="6">
        <v>129</v>
      </c>
    </row>
    <row r="9941" spans="2:6" x14ac:dyDescent="0.2">
      <c r="B9941" s="6" t="s">
        <v>50276</v>
      </c>
      <c r="C9941" s="6">
        <v>84</v>
      </c>
      <c r="D9941" s="6">
        <v>158</v>
      </c>
      <c r="E9941" s="6">
        <v>85</v>
      </c>
      <c r="F9941" s="6">
        <v>145</v>
      </c>
    </row>
    <row r="9942" spans="2:6" x14ac:dyDescent="0.2">
      <c r="B9942" s="6" t="s">
        <v>50277</v>
      </c>
      <c r="C9942" s="6">
        <v>53</v>
      </c>
      <c r="D9942" s="6">
        <v>102</v>
      </c>
      <c r="E9942" s="6">
        <v>53</v>
      </c>
      <c r="F9942" s="6">
        <v>130</v>
      </c>
    </row>
    <row r="9943" spans="2:6" x14ac:dyDescent="0.2">
      <c r="B9943" s="6" t="s">
        <v>50278</v>
      </c>
      <c r="C9943" s="6">
        <v>72</v>
      </c>
      <c r="D9943" s="6">
        <v>138</v>
      </c>
      <c r="E9943" s="6">
        <v>63</v>
      </c>
      <c r="F9943" s="6">
        <v>175</v>
      </c>
    </row>
    <row r="9944" spans="2:6" x14ac:dyDescent="0.2">
      <c r="B9944" s="6" t="s">
        <v>50279</v>
      </c>
      <c r="C9944" s="6">
        <v>67</v>
      </c>
      <c r="D9944" s="6">
        <v>196</v>
      </c>
      <c r="E9944" s="6">
        <v>84</v>
      </c>
      <c r="F9944" s="6">
        <v>178</v>
      </c>
    </row>
    <row r="9945" spans="2:6" x14ac:dyDescent="0.2">
      <c r="B9945" s="6" t="s">
        <v>50280</v>
      </c>
      <c r="C9945" s="6">
        <v>74</v>
      </c>
      <c r="D9945" s="6">
        <v>131</v>
      </c>
      <c r="E9945" s="6">
        <v>63</v>
      </c>
      <c r="F9945" s="6">
        <v>165</v>
      </c>
    </row>
    <row r="9946" spans="2:6" x14ac:dyDescent="0.2">
      <c r="B9946" s="6" t="s">
        <v>50281</v>
      </c>
      <c r="C9946" s="6">
        <v>71</v>
      </c>
      <c r="D9946" s="6">
        <v>189</v>
      </c>
      <c r="E9946" s="6">
        <v>106</v>
      </c>
      <c r="F9946" s="6">
        <v>120</v>
      </c>
    </row>
    <row r="9947" spans="2:6" x14ac:dyDescent="0.2">
      <c r="B9947" s="6" t="s">
        <v>50282</v>
      </c>
      <c r="C9947" s="6">
        <v>47</v>
      </c>
      <c r="D9947" s="6">
        <v>106</v>
      </c>
      <c r="E9947" s="6">
        <v>70</v>
      </c>
      <c r="F9947" s="6">
        <v>147</v>
      </c>
    </row>
    <row r="9948" spans="2:6" x14ac:dyDescent="0.2">
      <c r="B9948" s="6" t="s">
        <v>50283</v>
      </c>
      <c r="C9948" s="6">
        <v>61</v>
      </c>
      <c r="D9948" s="6">
        <v>170</v>
      </c>
      <c r="E9948" s="6">
        <v>83</v>
      </c>
      <c r="F9948" s="6">
        <v>133</v>
      </c>
    </row>
    <row r="9949" spans="2:6" x14ac:dyDescent="0.2">
      <c r="B9949" s="6" t="s">
        <v>50284</v>
      </c>
      <c r="C9949" s="6">
        <v>55</v>
      </c>
      <c r="D9949" s="6">
        <v>186</v>
      </c>
      <c r="E9949" s="6">
        <v>118</v>
      </c>
      <c r="F9949" s="6">
        <v>158</v>
      </c>
    </row>
    <row r="9950" spans="2:6" x14ac:dyDescent="0.2">
      <c r="B9950" s="6" t="s">
        <v>50285</v>
      </c>
      <c r="C9950" s="6">
        <v>57</v>
      </c>
      <c r="D9950" s="6">
        <v>111</v>
      </c>
      <c r="E9950" s="6">
        <v>75</v>
      </c>
      <c r="F9950" s="6">
        <v>164</v>
      </c>
    </row>
    <row r="9951" spans="2:6" x14ac:dyDescent="0.2">
      <c r="B9951" s="6" t="s">
        <v>50286</v>
      </c>
      <c r="C9951" s="6">
        <v>66</v>
      </c>
      <c r="D9951" s="6">
        <v>143</v>
      </c>
      <c r="E9951" s="6">
        <v>64</v>
      </c>
      <c r="F9951" s="6">
        <v>135</v>
      </c>
    </row>
    <row r="9952" spans="2:6" x14ac:dyDescent="0.2">
      <c r="B9952" s="6" t="s">
        <v>50287</v>
      </c>
      <c r="C9952" s="6">
        <v>84</v>
      </c>
      <c r="D9952" s="6">
        <v>151</v>
      </c>
      <c r="E9952" s="6">
        <v>92</v>
      </c>
      <c r="F9952" s="6">
        <v>170</v>
      </c>
    </row>
    <row r="9953" spans="2:6" x14ac:dyDescent="0.2">
      <c r="B9953" s="6" t="s">
        <v>50288</v>
      </c>
      <c r="C9953" s="6">
        <v>60</v>
      </c>
      <c r="D9953" s="6">
        <v>177</v>
      </c>
      <c r="E9953" s="6">
        <v>67</v>
      </c>
      <c r="F9953" s="6">
        <v>144</v>
      </c>
    </row>
    <row r="9954" spans="2:6" x14ac:dyDescent="0.2">
      <c r="B9954" s="6" t="s">
        <v>50289</v>
      </c>
      <c r="C9954" s="6">
        <v>59</v>
      </c>
      <c r="D9954" s="6">
        <v>125</v>
      </c>
      <c r="E9954" s="6">
        <v>47</v>
      </c>
      <c r="F9954" s="6">
        <v>136</v>
      </c>
    </row>
    <row r="9955" spans="2:6" x14ac:dyDescent="0.2">
      <c r="B9955" s="6" t="s">
        <v>50290</v>
      </c>
      <c r="C9955" s="6">
        <v>53</v>
      </c>
      <c r="D9955" s="6">
        <v>146</v>
      </c>
      <c r="E9955" s="6">
        <v>93</v>
      </c>
      <c r="F9955" s="6">
        <v>125</v>
      </c>
    </row>
    <row r="9956" spans="2:6" x14ac:dyDescent="0.2">
      <c r="B9956" s="6" t="s">
        <v>50291</v>
      </c>
      <c r="C9956" s="6">
        <v>61</v>
      </c>
      <c r="D9956" s="6">
        <v>182</v>
      </c>
      <c r="E9956" s="6">
        <v>103</v>
      </c>
      <c r="F9956" s="6">
        <v>140</v>
      </c>
    </row>
    <row r="9957" spans="2:6" x14ac:dyDescent="0.2">
      <c r="B9957" s="6" t="s">
        <v>50292</v>
      </c>
      <c r="C9957" s="6">
        <v>64</v>
      </c>
      <c r="D9957" s="6">
        <v>191</v>
      </c>
      <c r="E9957" s="6">
        <v>95</v>
      </c>
      <c r="F9957" s="6">
        <v>140</v>
      </c>
    </row>
    <row r="9958" spans="2:6" x14ac:dyDescent="0.2">
      <c r="B9958" s="6" t="s">
        <v>50293</v>
      </c>
      <c r="C9958" s="6">
        <v>52</v>
      </c>
      <c r="D9958" s="6">
        <v>162</v>
      </c>
      <c r="E9958" s="6">
        <v>67</v>
      </c>
      <c r="F9958" s="6">
        <v>137</v>
      </c>
    </row>
    <row r="9959" spans="2:6" x14ac:dyDescent="0.2">
      <c r="B9959" s="6" t="s">
        <v>50294</v>
      </c>
      <c r="C9959" s="6">
        <v>55</v>
      </c>
      <c r="D9959" s="6">
        <v>146</v>
      </c>
      <c r="E9959" s="6">
        <v>72</v>
      </c>
      <c r="F9959" s="6">
        <v>159</v>
      </c>
    </row>
    <row r="9960" spans="2:6" x14ac:dyDescent="0.2">
      <c r="B9960" s="6" t="s">
        <v>50295</v>
      </c>
      <c r="C9960" s="6">
        <v>44</v>
      </c>
      <c r="D9960" s="6">
        <v>170</v>
      </c>
      <c r="E9960" s="6">
        <v>99</v>
      </c>
      <c r="F9960" s="6">
        <v>103</v>
      </c>
    </row>
    <row r="9961" spans="2:6" x14ac:dyDescent="0.2">
      <c r="B9961" s="6" t="s">
        <v>50296</v>
      </c>
      <c r="C9961" s="6">
        <v>65</v>
      </c>
      <c r="D9961" s="6">
        <v>157</v>
      </c>
      <c r="E9961" s="6">
        <v>77</v>
      </c>
      <c r="F9961" s="6">
        <v>198</v>
      </c>
    </row>
    <row r="9962" spans="2:6" x14ac:dyDescent="0.2">
      <c r="B9962" s="6" t="s">
        <v>50297</v>
      </c>
      <c r="C9962" s="6">
        <v>67</v>
      </c>
      <c r="D9962" s="6">
        <v>136</v>
      </c>
      <c r="E9962" s="6">
        <v>81</v>
      </c>
      <c r="F9962" s="6">
        <v>164</v>
      </c>
    </row>
    <row r="9963" spans="2:6" x14ac:dyDescent="0.2">
      <c r="B9963" s="6" t="s">
        <v>50298</v>
      </c>
      <c r="C9963" s="6">
        <v>68</v>
      </c>
      <c r="D9963" s="6">
        <v>187</v>
      </c>
      <c r="E9963" s="6">
        <v>95</v>
      </c>
      <c r="F9963" s="6">
        <v>182</v>
      </c>
    </row>
    <row r="9964" spans="2:6" x14ac:dyDescent="0.2">
      <c r="B9964" s="6" t="s">
        <v>50299</v>
      </c>
      <c r="C9964" s="6">
        <v>75</v>
      </c>
      <c r="D9964" s="6">
        <v>189</v>
      </c>
      <c r="E9964" s="6">
        <v>78</v>
      </c>
      <c r="F9964" s="6">
        <v>140</v>
      </c>
    </row>
    <row r="9965" spans="2:6" x14ac:dyDescent="0.2">
      <c r="B9965" s="6" t="s">
        <v>50300</v>
      </c>
      <c r="C9965" s="6">
        <v>67</v>
      </c>
      <c r="D9965" s="6">
        <v>121</v>
      </c>
      <c r="E9965" s="6">
        <v>60</v>
      </c>
      <c r="F9965" s="6">
        <v>185</v>
      </c>
    </row>
    <row r="9966" spans="2:6" x14ac:dyDescent="0.2">
      <c r="B9966" s="6" t="s">
        <v>50301</v>
      </c>
      <c r="C9966" s="6">
        <v>69</v>
      </c>
      <c r="D9966" s="6">
        <v>133</v>
      </c>
      <c r="E9966" s="6">
        <v>72</v>
      </c>
      <c r="F9966" s="6">
        <v>125</v>
      </c>
    </row>
    <row r="9967" spans="2:6" x14ac:dyDescent="0.2">
      <c r="B9967" s="6" t="s">
        <v>50302</v>
      </c>
      <c r="C9967" s="6">
        <v>69</v>
      </c>
      <c r="D9967" s="6">
        <v>140</v>
      </c>
      <c r="E9967" s="6">
        <v>82</v>
      </c>
      <c r="F9967" s="6">
        <v>155</v>
      </c>
    </row>
    <row r="9968" spans="2:6" x14ac:dyDescent="0.2">
      <c r="B9968" s="6" t="s">
        <v>50303</v>
      </c>
      <c r="C9968" s="6">
        <v>60</v>
      </c>
      <c r="D9968" s="6">
        <v>163</v>
      </c>
      <c r="E9968" s="6">
        <v>85</v>
      </c>
      <c r="F9968" s="6">
        <v>164</v>
      </c>
    </row>
    <row r="9969" spans="2:6" x14ac:dyDescent="0.2">
      <c r="B9969" s="6" t="s">
        <v>50304</v>
      </c>
      <c r="C9969" s="6">
        <v>69</v>
      </c>
      <c r="D9969" s="6">
        <v>106</v>
      </c>
      <c r="E9969" s="6">
        <v>65</v>
      </c>
      <c r="F9969" s="6">
        <v>163</v>
      </c>
    </row>
    <row r="9970" spans="2:6" x14ac:dyDescent="0.2">
      <c r="B9970" s="6" t="s">
        <v>50305</v>
      </c>
      <c r="C9970" s="6">
        <v>60</v>
      </c>
      <c r="D9970" s="6">
        <v>158</v>
      </c>
      <c r="E9970" s="6">
        <v>74</v>
      </c>
      <c r="F9970" s="6">
        <v>173</v>
      </c>
    </row>
    <row r="9971" spans="2:6" x14ac:dyDescent="0.2">
      <c r="B9971" s="6" t="s">
        <v>50306</v>
      </c>
      <c r="C9971" s="6">
        <v>70</v>
      </c>
      <c r="D9971" s="6">
        <v>77</v>
      </c>
      <c r="E9971" s="6">
        <v>39</v>
      </c>
      <c r="F9971" s="6">
        <v>129</v>
      </c>
    </row>
    <row r="9972" spans="2:6" x14ac:dyDescent="0.2">
      <c r="B9972" s="6" t="s">
        <v>50307</v>
      </c>
      <c r="C9972" s="6">
        <v>72</v>
      </c>
      <c r="D9972" s="6">
        <v>154</v>
      </c>
      <c r="E9972" s="6">
        <v>67</v>
      </c>
      <c r="F9972" s="6">
        <v>152</v>
      </c>
    </row>
    <row r="9973" spans="2:6" x14ac:dyDescent="0.2">
      <c r="B9973" s="6" t="s">
        <v>50308</v>
      </c>
      <c r="C9973" s="6">
        <v>62</v>
      </c>
      <c r="D9973" s="6">
        <v>166</v>
      </c>
      <c r="E9973" s="6">
        <v>85</v>
      </c>
      <c r="F9973" s="6">
        <v>137</v>
      </c>
    </row>
    <row r="9974" spans="2:6" x14ac:dyDescent="0.2">
      <c r="B9974" s="6" t="s">
        <v>50309</v>
      </c>
      <c r="C9974" s="6">
        <v>79</v>
      </c>
      <c r="D9974" s="6">
        <v>223</v>
      </c>
      <c r="E9974" s="6">
        <v>104</v>
      </c>
      <c r="F9974" s="6">
        <v>154</v>
      </c>
    </row>
    <row r="9975" spans="2:6" x14ac:dyDescent="0.2">
      <c r="B9975" s="6" t="s">
        <v>50310</v>
      </c>
      <c r="C9975" s="6">
        <v>57</v>
      </c>
      <c r="D9975" s="6">
        <v>204</v>
      </c>
      <c r="E9975" s="6">
        <v>77</v>
      </c>
      <c r="F9975" s="6">
        <v>146</v>
      </c>
    </row>
    <row r="9976" spans="2:6" x14ac:dyDescent="0.2">
      <c r="B9976" s="6" t="s">
        <v>50311</v>
      </c>
      <c r="C9976" s="6">
        <v>75</v>
      </c>
      <c r="D9976" s="6">
        <v>222</v>
      </c>
      <c r="E9976" s="6">
        <v>96</v>
      </c>
      <c r="F9976" s="6">
        <v>157</v>
      </c>
    </row>
    <row r="9977" spans="2:6" x14ac:dyDescent="0.2">
      <c r="B9977" s="6" t="s">
        <v>50312</v>
      </c>
      <c r="C9977" s="6">
        <v>74</v>
      </c>
      <c r="D9977" s="6">
        <v>193</v>
      </c>
      <c r="E9977" s="6">
        <v>109</v>
      </c>
      <c r="F9977" s="6">
        <v>180</v>
      </c>
    </row>
    <row r="9978" spans="2:6" x14ac:dyDescent="0.2">
      <c r="B9978" s="6" t="s">
        <v>50313</v>
      </c>
      <c r="C9978" s="6">
        <v>54</v>
      </c>
      <c r="D9978" s="6">
        <v>240</v>
      </c>
      <c r="E9978" s="6">
        <v>135</v>
      </c>
      <c r="F9978" s="6">
        <v>143</v>
      </c>
    </row>
    <row r="9979" spans="2:6" x14ac:dyDescent="0.2">
      <c r="B9979" s="6" t="s">
        <v>50314</v>
      </c>
      <c r="C9979" s="6">
        <v>46</v>
      </c>
      <c r="D9979" s="6">
        <v>141</v>
      </c>
      <c r="E9979" s="6">
        <v>74</v>
      </c>
      <c r="F9979" s="6">
        <v>117</v>
      </c>
    </row>
    <row r="9980" spans="2:6" x14ac:dyDescent="0.2">
      <c r="B9980" s="6" t="s">
        <v>50315</v>
      </c>
      <c r="C9980" s="6">
        <v>105</v>
      </c>
      <c r="D9980" s="6">
        <v>145</v>
      </c>
      <c r="E9980" s="6">
        <v>64</v>
      </c>
      <c r="F9980" s="6">
        <v>166</v>
      </c>
    </row>
    <row r="9981" spans="2:6" x14ac:dyDescent="0.2">
      <c r="B9981" s="6" t="s">
        <v>50316</v>
      </c>
      <c r="C9981" s="6">
        <v>64</v>
      </c>
      <c r="D9981" s="6">
        <v>202</v>
      </c>
      <c r="E9981" s="6">
        <v>99</v>
      </c>
      <c r="F9981" s="6">
        <v>165</v>
      </c>
    </row>
    <row r="9982" spans="2:6" x14ac:dyDescent="0.2">
      <c r="B9982" s="6" t="s">
        <v>50317</v>
      </c>
      <c r="C9982" s="6">
        <v>57</v>
      </c>
      <c r="D9982" s="6">
        <v>164</v>
      </c>
      <c r="E9982" s="6">
        <v>75</v>
      </c>
      <c r="F9982" s="6">
        <v>113</v>
      </c>
    </row>
    <row r="9983" spans="2:6" x14ac:dyDescent="0.2">
      <c r="B9983" s="6" t="s">
        <v>50318</v>
      </c>
      <c r="C9983" s="6">
        <v>41</v>
      </c>
      <c r="D9983" s="6">
        <v>83</v>
      </c>
      <c r="E9983" s="6">
        <v>59</v>
      </c>
      <c r="F9983" s="6">
        <v>144</v>
      </c>
    </row>
    <row r="9984" spans="2:6" x14ac:dyDescent="0.2">
      <c r="B9984" s="6" t="s">
        <v>50319</v>
      </c>
      <c r="C9984" s="6">
        <v>93</v>
      </c>
      <c r="D9984" s="6">
        <v>180</v>
      </c>
      <c r="E9984" s="6">
        <v>90</v>
      </c>
      <c r="F9984" s="6">
        <v>160</v>
      </c>
    </row>
    <row r="9985" spans="2:6" x14ac:dyDescent="0.2">
      <c r="B9985" s="6" t="s">
        <v>50320</v>
      </c>
      <c r="C9985" s="6">
        <v>50</v>
      </c>
      <c r="D9985" s="6">
        <v>122</v>
      </c>
      <c r="E9985" s="6">
        <v>59</v>
      </c>
      <c r="F9985" s="6">
        <v>135</v>
      </c>
    </row>
    <row r="9986" spans="2:6" x14ac:dyDescent="0.2">
      <c r="B9986" s="6" t="s">
        <v>50321</v>
      </c>
      <c r="C9986" s="6">
        <v>58</v>
      </c>
      <c r="D9986" s="6">
        <v>168</v>
      </c>
      <c r="E9986" s="6">
        <v>76</v>
      </c>
      <c r="F9986" s="6">
        <v>114</v>
      </c>
    </row>
    <row r="9987" spans="2:6" x14ac:dyDescent="0.2">
      <c r="B9987" s="6" t="s">
        <v>50322</v>
      </c>
      <c r="C9987" s="6">
        <v>61</v>
      </c>
      <c r="D9987" s="6">
        <v>201</v>
      </c>
      <c r="E9987" s="6">
        <v>102</v>
      </c>
      <c r="F9987" s="6">
        <v>153</v>
      </c>
    </row>
    <row r="9988" spans="2:6" x14ac:dyDescent="0.2">
      <c r="B9988" s="6" t="s">
        <v>50323</v>
      </c>
      <c r="C9988" s="6">
        <v>73</v>
      </c>
      <c r="D9988" s="6">
        <v>156</v>
      </c>
      <c r="E9988" s="6">
        <v>70</v>
      </c>
      <c r="F9988" s="6">
        <v>130</v>
      </c>
    </row>
    <row r="9989" spans="2:6" x14ac:dyDescent="0.2">
      <c r="B9989" s="6" t="s">
        <v>50324</v>
      </c>
      <c r="C9989" s="6">
        <v>52</v>
      </c>
      <c r="D9989" s="6">
        <v>203</v>
      </c>
      <c r="E9989" s="6">
        <v>100</v>
      </c>
      <c r="F9989" s="6">
        <v>164</v>
      </c>
    </row>
    <row r="9990" spans="2:6" x14ac:dyDescent="0.2">
      <c r="B9990" s="6" t="s">
        <v>50325</v>
      </c>
      <c r="C9990" s="6">
        <v>93</v>
      </c>
      <c r="D9990" s="6">
        <v>227</v>
      </c>
      <c r="E9990" s="6">
        <v>100</v>
      </c>
      <c r="F9990" s="6">
        <v>157</v>
      </c>
    </row>
    <row r="9991" spans="2:6" x14ac:dyDescent="0.2">
      <c r="B9991" s="6" t="s">
        <v>50326</v>
      </c>
      <c r="C9991" s="6">
        <v>62</v>
      </c>
      <c r="D9991" s="6">
        <v>162</v>
      </c>
      <c r="E9991" s="6">
        <v>48</v>
      </c>
      <c r="F9991" s="6">
        <v>154</v>
      </c>
    </row>
    <row r="9992" spans="2:6" x14ac:dyDescent="0.2">
      <c r="B9992" s="6" t="s">
        <v>50327</v>
      </c>
      <c r="C9992" s="6">
        <v>63</v>
      </c>
      <c r="D9992" s="6">
        <v>71</v>
      </c>
      <c r="E9992" s="6">
        <v>38</v>
      </c>
      <c r="F9992" s="6">
        <v>189</v>
      </c>
    </row>
    <row r="9993" spans="2:6" x14ac:dyDescent="0.2">
      <c r="B9993" s="6" t="s">
        <v>50328</v>
      </c>
      <c r="C9993" s="6">
        <v>63</v>
      </c>
      <c r="D9993" s="6">
        <v>208</v>
      </c>
      <c r="E9993" s="6">
        <v>146</v>
      </c>
      <c r="F9993" s="6">
        <v>156</v>
      </c>
    </row>
    <row r="9994" spans="2:6" x14ac:dyDescent="0.2">
      <c r="B9994" s="6" t="s">
        <v>50329</v>
      </c>
      <c r="C9994" s="6">
        <v>94</v>
      </c>
      <c r="D9994" s="6">
        <v>115</v>
      </c>
      <c r="E9994" s="6">
        <v>67</v>
      </c>
      <c r="F9994" s="6">
        <v>204</v>
      </c>
    </row>
    <row r="9995" spans="2:6" x14ac:dyDescent="0.2">
      <c r="B9995" s="6" t="s">
        <v>50330</v>
      </c>
      <c r="C9995" s="6">
        <v>62</v>
      </c>
      <c r="D9995" s="6">
        <v>152</v>
      </c>
      <c r="E9995" s="6">
        <v>83</v>
      </c>
      <c r="F9995" s="6">
        <v>113</v>
      </c>
    </row>
    <row r="9996" spans="2:6" x14ac:dyDescent="0.2">
      <c r="B9996" s="6" t="s">
        <v>50331</v>
      </c>
      <c r="C9996" s="6">
        <v>73</v>
      </c>
      <c r="D9996" s="6">
        <v>155</v>
      </c>
      <c r="E9996" s="6">
        <v>91</v>
      </c>
      <c r="F9996" s="6">
        <v>162</v>
      </c>
    </row>
    <row r="9997" spans="2:6" x14ac:dyDescent="0.2">
      <c r="B9997" s="6" t="s">
        <v>50332</v>
      </c>
      <c r="C9997" s="6">
        <v>86</v>
      </c>
      <c r="D9997" s="6">
        <v>123</v>
      </c>
      <c r="E9997" s="6">
        <v>59</v>
      </c>
      <c r="F9997" s="6">
        <v>175</v>
      </c>
    </row>
    <row r="9998" spans="2:6" x14ac:dyDescent="0.2">
      <c r="B9998" s="6" t="s">
        <v>50333</v>
      </c>
      <c r="C9998" s="6">
        <v>67</v>
      </c>
      <c r="D9998" s="6">
        <v>179</v>
      </c>
      <c r="E9998" s="6">
        <v>78</v>
      </c>
      <c r="F9998" s="6">
        <v>191</v>
      </c>
    </row>
    <row r="9999" spans="2:6" x14ac:dyDescent="0.2">
      <c r="B9999" s="6" t="s">
        <v>50334</v>
      </c>
      <c r="C9999" s="6">
        <v>68</v>
      </c>
      <c r="D9999" s="6">
        <v>136</v>
      </c>
      <c r="E9999" s="6">
        <v>85</v>
      </c>
      <c r="F9999" s="6">
        <v>139</v>
      </c>
    </row>
    <row r="10000" spans="2:6" x14ac:dyDescent="0.2">
      <c r="B10000" s="6" t="s">
        <v>50335</v>
      </c>
      <c r="C10000" s="6">
        <v>23</v>
      </c>
      <c r="D10000" s="6">
        <v>180</v>
      </c>
      <c r="E10000" s="6">
        <v>78</v>
      </c>
      <c r="F10000" s="6">
        <v>51</v>
      </c>
    </row>
    <row r="10001" spans="2:6" x14ac:dyDescent="0.2">
      <c r="B10001" s="6" t="s">
        <v>50336</v>
      </c>
      <c r="C10001" s="6">
        <v>65</v>
      </c>
      <c r="D10001" s="6">
        <v>121</v>
      </c>
      <c r="E10001" s="6">
        <v>48</v>
      </c>
      <c r="F10001" s="6">
        <v>173</v>
      </c>
    </row>
    <row r="10002" spans="2:6" x14ac:dyDescent="0.2">
      <c r="B10002" s="6" t="s">
        <v>50337</v>
      </c>
      <c r="C10002" s="6">
        <v>64</v>
      </c>
      <c r="D10002" s="6">
        <v>194</v>
      </c>
      <c r="E10002" s="6">
        <v>123</v>
      </c>
      <c r="F10002" s="6">
        <v>153</v>
      </c>
    </row>
    <row r="10003" spans="2:6" x14ac:dyDescent="0.2">
      <c r="B10003" s="6" t="s">
        <v>50338</v>
      </c>
      <c r="C10003" s="6">
        <v>62</v>
      </c>
      <c r="D10003" s="6">
        <v>150</v>
      </c>
      <c r="E10003" s="6">
        <v>90</v>
      </c>
      <c r="F10003" s="6">
        <v>123</v>
      </c>
    </row>
  </sheetData>
  <phoneticPr fontId="10" type="noConversion"/>
  <pageMargins left="0.7" right="0.7" top="0.75" bottom="0.75" header="0.3" footer="0.3"/>
</worksheet>
</file>

<file path=xl/worksheets/sheet6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1780B313-27EC-8E4A-AFF4-AB785699B484}">
  <dimension ref="A1:G14"/>
  <sheetViews>
    <sheetView workbookViewId="0">
      <selection activeCell="G37" sqref="G37"/>
    </sheetView>
  </sheetViews>
  <sheetFormatPr baseColWidth="10" defaultColWidth="8.83203125" defaultRowHeight="15" x14ac:dyDescent="0.2"/>
  <cols>
    <col min="1" max="1" width="18.1640625" bestFit="1" customWidth="1"/>
    <col min="2" max="2" width="8.1640625" bestFit="1" customWidth="1"/>
    <col min="3" max="5" width="14" bestFit="1" customWidth="1"/>
    <col min="6" max="6" width="14.6640625" bestFit="1" customWidth="1"/>
  </cols>
  <sheetData>
    <row r="1" spans="1:7" x14ac:dyDescent="0.2">
      <c r="A1" s="1" t="s">
        <v>50469</v>
      </c>
    </row>
    <row r="3" spans="1:7" s="7" customFormat="1" ht="16" x14ac:dyDescent="0.2">
      <c r="B3" s="7" t="s">
        <v>50472</v>
      </c>
      <c r="C3" s="31" t="s">
        <v>50470</v>
      </c>
      <c r="D3" s="31"/>
      <c r="E3" s="31" t="s">
        <v>50471</v>
      </c>
      <c r="F3" s="31"/>
      <c r="G3" s="9"/>
    </row>
    <row r="4" spans="1:7" s="7" customFormat="1" ht="16" x14ac:dyDescent="0.2">
      <c r="A4" s="28" t="s">
        <v>3</v>
      </c>
      <c r="B4" s="7">
        <v>20000</v>
      </c>
      <c r="C4" s="9">
        <v>58.74525731</v>
      </c>
      <c r="D4" s="9">
        <v>56.607705869999997</v>
      </c>
      <c r="E4" s="9">
        <v>7.1412542879999998</v>
      </c>
      <c r="F4" s="9">
        <v>6.2863981710000001</v>
      </c>
      <c r="G4" s="9"/>
    </row>
    <row r="5" spans="1:7" s="7" customFormat="1" ht="16" x14ac:dyDescent="0.2">
      <c r="A5" s="28"/>
      <c r="B5" s="7">
        <v>4000</v>
      </c>
      <c r="C5" s="9">
        <v>32.880884950000002</v>
      </c>
      <c r="D5" s="9">
        <v>33.415272809999998</v>
      </c>
      <c r="E5" s="9">
        <v>3.005887822</v>
      </c>
      <c r="F5" s="9">
        <v>2.418174241</v>
      </c>
      <c r="G5" s="9"/>
    </row>
    <row r="6" spans="1:7" s="7" customFormat="1" ht="16" x14ac:dyDescent="0.2">
      <c r="A6" s="28"/>
      <c r="B6" s="7">
        <v>800</v>
      </c>
      <c r="C6" s="9">
        <v>10.97098274</v>
      </c>
      <c r="D6" s="9">
        <v>12.03975846</v>
      </c>
      <c r="E6" s="7">
        <v>1.24274708</v>
      </c>
      <c r="F6" s="7">
        <v>0.66571920100000004</v>
      </c>
    </row>
    <row r="7" spans="1:7" s="7" customFormat="1" ht="16" x14ac:dyDescent="0.2">
      <c r="A7" s="28"/>
      <c r="B7" s="7">
        <v>160</v>
      </c>
      <c r="C7" s="9">
        <v>2.1215197990000001</v>
      </c>
      <c r="D7" s="9">
        <v>2.1428953129999999</v>
      </c>
      <c r="E7" s="7">
        <v>0.40926236599999999</v>
      </c>
      <c r="F7" s="7">
        <v>-0.178451214</v>
      </c>
    </row>
    <row r="8" spans="1:7" s="7" customFormat="1" ht="16" x14ac:dyDescent="0.2">
      <c r="A8" s="28"/>
      <c r="B8" s="7">
        <v>32</v>
      </c>
      <c r="C8" s="7">
        <v>0.98861753900000005</v>
      </c>
      <c r="D8" s="7">
        <v>0.35803986500000001</v>
      </c>
      <c r="E8" s="7">
        <v>0.462690873</v>
      </c>
      <c r="F8" s="7">
        <v>0.29171965</v>
      </c>
    </row>
    <row r="9" spans="1:7" s="7" customFormat="1" ht="16" x14ac:dyDescent="0.2">
      <c r="A9" s="28"/>
      <c r="B9" s="7">
        <v>6.4</v>
      </c>
      <c r="C9" s="7">
        <v>0.59317052299999995</v>
      </c>
      <c r="D9" s="7">
        <v>5.8782663999999998E-2</v>
      </c>
      <c r="E9" s="7">
        <v>0.99697594599999995</v>
      </c>
      <c r="F9" s="7">
        <v>-0.27462252799999998</v>
      </c>
    </row>
    <row r="10" spans="1:7" s="7" customFormat="1" ht="16" x14ac:dyDescent="0.2">
      <c r="A10" s="28"/>
      <c r="B10" s="7">
        <v>1.28</v>
      </c>
      <c r="C10" s="7">
        <v>0.16566023599999999</v>
      </c>
      <c r="D10" s="7">
        <v>-8.0158179999999996E-2</v>
      </c>
      <c r="E10" s="7">
        <v>9.9377023999999994E-2</v>
      </c>
      <c r="F10" s="7">
        <v>-0.242565423</v>
      </c>
    </row>
    <row r="11" spans="1:7" s="7" customFormat="1" ht="16" x14ac:dyDescent="0.2">
      <c r="A11" s="28"/>
      <c r="B11" s="7">
        <v>0.25600000000000001</v>
      </c>
      <c r="C11" s="7">
        <v>0.144284722</v>
      </c>
      <c r="D11" s="7">
        <v>-0.52904397999999997</v>
      </c>
      <c r="E11" s="7">
        <v>0.62297639500000002</v>
      </c>
      <c r="F11" s="7">
        <v>-0.39216524400000002</v>
      </c>
    </row>
    <row r="12" spans="1:7" s="7" customFormat="1" ht="16" x14ac:dyDescent="0.2">
      <c r="A12" s="28"/>
      <c r="B12" s="7">
        <v>5.1200000000000002E-2</v>
      </c>
      <c r="C12" s="7">
        <v>-0.28322556999999998</v>
      </c>
      <c r="D12" s="7">
        <v>4.8094906999999999E-2</v>
      </c>
      <c r="E12" s="7">
        <v>0.17417693400000001</v>
      </c>
      <c r="F12" s="7">
        <v>-0.27462252799999998</v>
      </c>
    </row>
    <row r="13" spans="1:7" s="7" customFormat="1" ht="16" x14ac:dyDescent="0.2">
      <c r="A13" s="28"/>
      <c r="B13" s="7">
        <v>0.01</v>
      </c>
      <c r="C13" s="7">
        <v>8.0158178999999996E-2</v>
      </c>
      <c r="D13" s="7">
        <v>0.17634799300000001</v>
      </c>
      <c r="E13" s="7">
        <v>0.34514815700000001</v>
      </c>
      <c r="F13" s="7">
        <v>-0.39216524400000002</v>
      </c>
    </row>
    <row r="14" spans="1:7" s="7" customFormat="1" ht="16" x14ac:dyDescent="0.2"/>
  </sheetData>
  <mergeCells count="3">
    <mergeCell ref="C3:D3"/>
    <mergeCell ref="E3:F3"/>
    <mergeCell ref="A4:A13"/>
  </mergeCells>
  <pageMargins left="0.7" right="0.7" top="0.75" bottom="0.75" header="0.3" footer="0.3"/>
</worksheet>
</file>

<file path=xl/worksheets/sheet6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B7D308C9-A53B-024F-ABB0-3B63B79900CE}">
  <dimension ref="A1:G9"/>
  <sheetViews>
    <sheetView workbookViewId="0">
      <selection activeCell="I21" sqref="I21"/>
    </sheetView>
  </sheetViews>
  <sheetFormatPr baseColWidth="10" defaultColWidth="8.83203125" defaultRowHeight="15" x14ac:dyDescent="0.2"/>
  <cols>
    <col min="1" max="1" width="18.1640625" bestFit="1" customWidth="1"/>
    <col min="2" max="2" width="7" bestFit="1" customWidth="1"/>
    <col min="3" max="4" width="14" bestFit="1" customWidth="1"/>
    <col min="5" max="6" width="14.6640625" bestFit="1" customWidth="1"/>
  </cols>
  <sheetData>
    <row r="1" spans="1:7" x14ac:dyDescent="0.2">
      <c r="A1" s="1" t="s">
        <v>50477</v>
      </c>
    </row>
    <row r="3" spans="1:7" s="7" customFormat="1" ht="16" x14ac:dyDescent="0.2">
      <c r="B3" s="7" t="s">
        <v>50474</v>
      </c>
      <c r="C3" s="31" t="s">
        <v>50479</v>
      </c>
      <c r="D3" s="31"/>
      <c r="E3" s="31" t="s">
        <v>50480</v>
      </c>
      <c r="F3" s="31"/>
      <c r="G3" s="9"/>
    </row>
    <row r="4" spans="1:7" s="7" customFormat="1" ht="16" x14ac:dyDescent="0.2">
      <c r="A4" s="28" t="s">
        <v>3</v>
      </c>
      <c r="B4" s="2">
        <v>10000</v>
      </c>
      <c r="C4" s="9">
        <v>71.907484999999994</v>
      </c>
      <c r="D4" s="9">
        <v>72.990135559999999</v>
      </c>
      <c r="E4" s="9">
        <v>-0.35353614500000002</v>
      </c>
      <c r="F4" s="9">
        <v>0.26130932499999998</v>
      </c>
      <c r="G4" s="9"/>
    </row>
    <row r="5" spans="1:7" s="7" customFormat="1" ht="16" x14ac:dyDescent="0.2">
      <c r="A5" s="28"/>
      <c r="B5" s="2">
        <v>1000</v>
      </c>
      <c r="C5" s="9">
        <v>75.480231849999996</v>
      </c>
      <c r="D5" s="9">
        <v>74.614111399999999</v>
      </c>
      <c r="E5" s="9">
        <v>0.70048466099999995</v>
      </c>
      <c r="F5" s="9">
        <v>-0.35353614500000002</v>
      </c>
      <c r="G5" s="9"/>
    </row>
    <row r="6" spans="1:7" s="7" customFormat="1" ht="16" x14ac:dyDescent="0.2">
      <c r="A6" s="28"/>
      <c r="B6" s="2">
        <v>100</v>
      </c>
      <c r="C6" s="9">
        <v>46.681726910000002</v>
      </c>
      <c r="D6" s="9">
        <v>44.949486010000001</v>
      </c>
      <c r="E6" s="7">
        <v>0.70048466099999995</v>
      </c>
      <c r="F6" s="7">
        <v>-0.44137121299999998</v>
      </c>
    </row>
    <row r="7" spans="1:7" s="7" customFormat="1" ht="16" x14ac:dyDescent="0.2">
      <c r="A7" s="28"/>
      <c r="B7" s="2">
        <v>10</v>
      </c>
      <c r="C7" s="9">
        <v>25.245245789999998</v>
      </c>
      <c r="D7" s="9">
        <v>25.028715680000001</v>
      </c>
      <c r="E7" s="7">
        <v>0.85419602800000005</v>
      </c>
      <c r="F7" s="7">
        <v>0.29424747499999998</v>
      </c>
    </row>
    <row r="8" spans="1:7" s="7" customFormat="1" ht="16" x14ac:dyDescent="0.2">
      <c r="A8" s="28"/>
      <c r="B8" s="2">
        <v>1</v>
      </c>
      <c r="C8" s="7">
        <v>8.6806922029999996</v>
      </c>
      <c r="D8" s="7">
        <v>8.0311018660000002</v>
      </c>
      <c r="E8" s="7">
        <v>1.655691016</v>
      </c>
      <c r="F8" s="7">
        <v>0.82125787800000005</v>
      </c>
    </row>
    <row r="9" spans="1:7" s="7" customFormat="1" ht="16" x14ac:dyDescent="0.2">
      <c r="A9" s="28"/>
      <c r="B9" s="2">
        <v>0.1</v>
      </c>
      <c r="C9" s="7">
        <v>3.5597550459999998</v>
      </c>
      <c r="D9" s="7">
        <v>3.2349598780000002</v>
      </c>
      <c r="E9" s="7">
        <v>0.81027849500000004</v>
      </c>
      <c r="F9" s="7">
        <v>1.238474447</v>
      </c>
    </row>
  </sheetData>
  <mergeCells count="3">
    <mergeCell ref="C3:D3"/>
    <mergeCell ref="E3:F3"/>
    <mergeCell ref="A4:A9"/>
  </mergeCells>
  <pageMargins left="0.7" right="0.7" top="0.75" bottom="0.75" header="0.3" footer="0.3"/>
</worksheet>
</file>

<file path=xl/worksheets/sheet6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4727D5C1-2895-004C-81D7-B3C8BA37C050}">
  <dimension ref="A1:G14"/>
  <sheetViews>
    <sheetView workbookViewId="0">
      <selection activeCell="G15" sqref="G15"/>
    </sheetView>
  </sheetViews>
  <sheetFormatPr baseColWidth="10" defaultColWidth="8.83203125" defaultRowHeight="15" x14ac:dyDescent="0.2"/>
  <cols>
    <col min="1" max="1" width="18.1640625" bestFit="1" customWidth="1"/>
    <col min="2" max="2" width="7" bestFit="1" customWidth="1"/>
    <col min="3" max="4" width="14" bestFit="1" customWidth="1"/>
    <col min="5" max="6" width="14.6640625" bestFit="1" customWidth="1"/>
  </cols>
  <sheetData>
    <row r="1" spans="1:7" x14ac:dyDescent="0.2">
      <c r="A1" s="1" t="s">
        <v>50478</v>
      </c>
    </row>
    <row r="3" spans="1:7" s="7" customFormat="1" ht="16" x14ac:dyDescent="0.2">
      <c r="B3" s="7" t="s">
        <v>50474</v>
      </c>
      <c r="C3" s="31" t="s">
        <v>50481</v>
      </c>
      <c r="D3" s="31"/>
      <c r="E3" s="31" t="s">
        <v>50482</v>
      </c>
      <c r="F3" s="31"/>
      <c r="G3" s="9"/>
    </row>
    <row r="4" spans="1:7" s="7" customFormat="1" ht="16" x14ac:dyDescent="0.2">
      <c r="A4" s="28" t="s">
        <v>3</v>
      </c>
      <c r="B4" s="2">
        <v>10000</v>
      </c>
      <c r="C4" s="9">
        <v>81.939706389999998</v>
      </c>
      <c r="D4" s="9">
        <v>81.584430249999997</v>
      </c>
      <c r="E4" s="9">
        <v>5.4014662250000001</v>
      </c>
      <c r="F4" s="9">
        <v>4.7098572330000001</v>
      </c>
      <c r="G4" s="9"/>
    </row>
    <row r="5" spans="1:7" s="7" customFormat="1" ht="16" x14ac:dyDescent="0.2">
      <c r="A5" s="28"/>
      <c r="B5" s="2">
        <v>1000</v>
      </c>
      <c r="C5" s="9">
        <v>74.123631149999994</v>
      </c>
      <c r="D5" s="9">
        <v>71.873548880000001</v>
      </c>
      <c r="E5" s="9">
        <v>-1.6137543000000001E-2</v>
      </c>
      <c r="F5" s="9">
        <v>0.20287197100000001</v>
      </c>
      <c r="G5" s="9"/>
    </row>
    <row r="6" spans="1:7" s="7" customFormat="1" ht="16" x14ac:dyDescent="0.2">
      <c r="A6" s="28"/>
      <c r="B6" s="2">
        <v>100</v>
      </c>
      <c r="C6" s="9">
        <v>32.082620370000001</v>
      </c>
      <c r="D6" s="9">
        <v>32.082620370000001</v>
      </c>
      <c r="E6" s="7">
        <v>0.37577421900000002</v>
      </c>
      <c r="F6" s="7">
        <v>-0.13140570800000001</v>
      </c>
    </row>
    <row r="7" spans="1:7" s="7" customFormat="1" ht="16" x14ac:dyDescent="0.2">
      <c r="A7" s="28"/>
      <c r="B7" s="2">
        <v>10</v>
      </c>
      <c r="C7" s="9">
        <v>13.134559169999999</v>
      </c>
      <c r="D7" s="9">
        <v>12.42400688</v>
      </c>
      <c r="E7" s="7">
        <v>-0.32736158900000001</v>
      </c>
      <c r="F7" s="7">
        <v>-0.212093424</v>
      </c>
    </row>
    <row r="8" spans="1:7" s="7" customFormat="1" ht="16" x14ac:dyDescent="0.2">
      <c r="A8" s="28"/>
      <c r="B8" s="2">
        <v>1</v>
      </c>
      <c r="C8" s="7">
        <v>1.528871688</v>
      </c>
      <c r="D8" s="7">
        <v>1.64729707</v>
      </c>
      <c r="E8" s="7">
        <v>-0.10835207500000001</v>
      </c>
      <c r="F8" s="7">
        <v>0.27203286999999998</v>
      </c>
    </row>
    <row r="9" spans="1:7" s="7" customFormat="1" ht="16" x14ac:dyDescent="0.2">
      <c r="A9" s="28"/>
      <c r="B9" s="2">
        <v>0.1</v>
      </c>
      <c r="C9" s="7">
        <v>-2.7818122299999999</v>
      </c>
      <c r="D9" s="7">
        <v>-2.7699696999999999</v>
      </c>
      <c r="E9" s="7">
        <v>0.17981833799999999</v>
      </c>
      <c r="F9" s="7">
        <v>4.1496538999999999E-2</v>
      </c>
    </row>
    <row r="10" spans="1:7" s="7" customFormat="1" ht="16" x14ac:dyDescent="0.2">
      <c r="A10" s="8"/>
    </row>
    <row r="11" spans="1:7" s="7" customFormat="1" ht="16" x14ac:dyDescent="0.2">
      <c r="A11" s="8"/>
    </row>
    <row r="12" spans="1:7" s="7" customFormat="1" ht="16" x14ac:dyDescent="0.2">
      <c r="A12" s="8"/>
    </row>
    <row r="13" spans="1:7" s="7" customFormat="1" ht="16" x14ac:dyDescent="0.2">
      <c r="A13" s="8"/>
    </row>
    <row r="14" spans="1:7" s="7" customFormat="1" ht="16" x14ac:dyDescent="0.2"/>
  </sheetData>
  <mergeCells count="3">
    <mergeCell ref="C3:D3"/>
    <mergeCell ref="E3:F3"/>
    <mergeCell ref="A4:A9"/>
  </mergeCells>
  <pageMargins left="0.7" right="0.7" top="0.75" bottom="0.75" header="0.3" footer="0.3"/>
</worksheet>
</file>

<file path=xl/worksheets/sheet6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1A1F14A6-7412-EF49-B6F8-6D0756D7D26D}">
  <dimension ref="A1:G14"/>
  <sheetViews>
    <sheetView workbookViewId="0">
      <selection activeCell="F26" sqref="F26"/>
    </sheetView>
  </sheetViews>
  <sheetFormatPr baseColWidth="10" defaultColWidth="8.83203125" defaultRowHeight="15" x14ac:dyDescent="0.2"/>
  <cols>
    <col min="1" max="1" width="18.1640625" bestFit="1" customWidth="1"/>
    <col min="2" max="2" width="8.1640625" bestFit="1" customWidth="1"/>
    <col min="3" max="5" width="14" bestFit="1" customWidth="1"/>
    <col min="6" max="6" width="14.6640625" bestFit="1" customWidth="1"/>
  </cols>
  <sheetData>
    <row r="1" spans="1:7" x14ac:dyDescent="0.2">
      <c r="A1" s="1" t="s">
        <v>50473</v>
      </c>
    </row>
    <row r="3" spans="1:7" s="7" customFormat="1" ht="16" x14ac:dyDescent="0.2">
      <c r="B3" s="7" t="s">
        <v>50472</v>
      </c>
      <c r="C3" s="31" t="s">
        <v>50475</v>
      </c>
      <c r="D3" s="31"/>
      <c r="E3" s="31" t="s">
        <v>50476</v>
      </c>
      <c r="F3" s="31"/>
      <c r="G3" s="9"/>
    </row>
    <row r="4" spans="1:7" s="7" customFormat="1" ht="16" x14ac:dyDescent="0.2">
      <c r="A4" s="28" t="s">
        <v>3</v>
      </c>
      <c r="B4" s="7">
        <v>20000</v>
      </c>
      <c r="C4" s="9">
        <v>70.92428468</v>
      </c>
      <c r="D4" s="9">
        <v>70.708909009999999</v>
      </c>
      <c r="E4" s="9">
        <v>0.95451268199999995</v>
      </c>
      <c r="F4" s="9">
        <v>3.9816200000000003E-2</v>
      </c>
      <c r="G4" s="9"/>
    </row>
    <row r="5" spans="1:7" s="7" customFormat="1" ht="16" x14ac:dyDescent="0.2">
      <c r="A5" s="28"/>
      <c r="B5" s="7">
        <v>4000</v>
      </c>
      <c r="C5" s="9">
        <v>55.309548679999999</v>
      </c>
      <c r="D5" s="9">
        <v>54.878797339999998</v>
      </c>
      <c r="E5" s="9">
        <v>-0.35834579799999999</v>
      </c>
      <c r="F5" s="9">
        <v>-3.228341E-3</v>
      </c>
      <c r="G5" s="9"/>
    </row>
    <row r="6" spans="1:7" s="7" customFormat="1" ht="16" x14ac:dyDescent="0.2">
      <c r="A6" s="28"/>
      <c r="B6" s="7">
        <v>800</v>
      </c>
      <c r="C6" s="9">
        <v>30.110595409999998</v>
      </c>
      <c r="D6" s="9">
        <v>29.249092730000001</v>
      </c>
      <c r="E6" s="7">
        <v>0.31960571199999999</v>
      </c>
      <c r="F6" s="7">
        <v>-0.25073444700000003</v>
      </c>
    </row>
    <row r="7" spans="1:7" s="7" customFormat="1" ht="16" x14ac:dyDescent="0.2">
      <c r="A7" s="28"/>
      <c r="B7" s="7">
        <v>160</v>
      </c>
      <c r="C7" s="9">
        <v>8.1422771669999996</v>
      </c>
      <c r="D7" s="9">
        <v>8.0345893319999995</v>
      </c>
      <c r="E7" s="7">
        <v>0.54558954900000001</v>
      </c>
      <c r="F7" s="7">
        <v>-0.26149558299999998</v>
      </c>
    </row>
    <row r="8" spans="1:7" s="7" customFormat="1" ht="16" x14ac:dyDescent="0.2">
      <c r="A8" s="28"/>
      <c r="B8" s="7">
        <v>32</v>
      </c>
      <c r="C8" s="7">
        <v>1.142567924</v>
      </c>
      <c r="D8" s="7">
        <v>1.3794811600000001</v>
      </c>
      <c r="E8" s="7">
        <v>-0.25073444700000003</v>
      </c>
      <c r="F8" s="7">
        <v>-0.25073444700000003</v>
      </c>
    </row>
    <row r="9" spans="1:7" s="7" customFormat="1" ht="16" x14ac:dyDescent="0.2">
      <c r="A9" s="28"/>
      <c r="B9" s="7">
        <v>6.4</v>
      </c>
      <c r="C9" s="7">
        <v>-0.28968027000000002</v>
      </c>
      <c r="D9" s="7">
        <v>7.6458362000000002E-2</v>
      </c>
      <c r="E9" s="7">
        <v>8.2860740000000002E-2</v>
      </c>
      <c r="F9" s="7">
        <v>-0.121600826</v>
      </c>
    </row>
    <row r="10" spans="1:7" s="7" customFormat="1" ht="16" x14ac:dyDescent="0.2">
      <c r="A10" s="28"/>
      <c r="B10" s="7">
        <v>1.28</v>
      </c>
      <c r="C10" s="7">
        <v>0.227221331</v>
      </c>
      <c r="D10" s="7">
        <v>0.16260863</v>
      </c>
      <c r="E10" s="7">
        <v>8.2860740000000002E-2</v>
      </c>
      <c r="F10" s="7">
        <v>-0.25073444700000003</v>
      </c>
    </row>
    <row r="11" spans="1:7" s="7" customFormat="1" ht="16" x14ac:dyDescent="0.2">
      <c r="A11" s="28"/>
      <c r="B11" s="7">
        <v>0.25600000000000001</v>
      </c>
      <c r="C11" s="7">
        <v>0.44259700000000002</v>
      </c>
      <c r="D11" s="7">
        <v>0.151839847</v>
      </c>
      <c r="E11" s="7">
        <v>0.233516631</v>
      </c>
      <c r="F11" s="7">
        <v>0.44873933300000002</v>
      </c>
    </row>
    <row r="12" spans="1:7" s="7" customFormat="1" ht="16" x14ac:dyDescent="0.2">
      <c r="A12" s="28"/>
      <c r="B12" s="7">
        <v>5.1200000000000002E-2</v>
      </c>
      <c r="C12" s="7">
        <v>0.41029064900000001</v>
      </c>
      <c r="D12" s="7">
        <v>-9.5842170000000004E-2</v>
      </c>
      <c r="E12" s="7">
        <v>0.66396203499999995</v>
      </c>
      <c r="F12" s="7">
        <v>-0.121600826</v>
      </c>
    </row>
    <row r="13" spans="1:7" s="7" customFormat="1" ht="16" x14ac:dyDescent="0.2">
      <c r="A13" s="28"/>
      <c r="B13" s="7">
        <v>0.01</v>
      </c>
      <c r="C13" s="7">
        <v>8.7227146000000005E-2</v>
      </c>
      <c r="D13" s="7">
        <v>4.4152011999999997E-2</v>
      </c>
      <c r="E13" s="7">
        <v>3.9816200000000003E-2</v>
      </c>
      <c r="F13" s="7">
        <v>0.61015635899999998</v>
      </c>
    </row>
    <row r="14" spans="1:7" s="7" customFormat="1" ht="16" x14ac:dyDescent="0.2"/>
  </sheetData>
  <mergeCells count="3">
    <mergeCell ref="C3:D3"/>
    <mergeCell ref="E3:F3"/>
    <mergeCell ref="A4:A13"/>
  </mergeCells>
  <pageMargins left="0.7" right="0.7" top="0.75" bottom="0.75" header="0.3" footer="0.3"/>
</worksheet>
</file>

<file path=xl/worksheets/sheet6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BBDDF275-FE20-E64D-96E4-5CC88AD669C5}">
  <dimension ref="A1:F15"/>
  <sheetViews>
    <sheetView workbookViewId="0">
      <selection activeCell="H135" sqref="H135"/>
    </sheetView>
  </sheetViews>
  <sheetFormatPr baseColWidth="10" defaultColWidth="8.83203125" defaultRowHeight="16" x14ac:dyDescent="0.2"/>
  <cols>
    <col min="1" max="2" width="18.1640625" style="7" bestFit="1" customWidth="1"/>
    <col min="3" max="3" width="8.6640625" style="7" bestFit="1" customWidth="1"/>
    <col min="4" max="6" width="9.83203125" style="7" bestFit="1" customWidth="1"/>
    <col min="7" max="16384" width="8.83203125" style="7"/>
  </cols>
  <sheetData>
    <row r="1" spans="1:6" customFormat="1" ht="15" x14ac:dyDescent="0.2">
      <c r="A1" s="1" t="s">
        <v>18</v>
      </c>
    </row>
    <row r="2" spans="1:6" customFormat="1" ht="15" x14ac:dyDescent="0.2"/>
    <row r="3" spans="1:6" x14ac:dyDescent="0.2">
      <c r="B3" s="9"/>
      <c r="C3" s="9" t="s">
        <v>11</v>
      </c>
      <c r="D3" s="9" t="s">
        <v>12</v>
      </c>
      <c r="E3" s="9" t="s">
        <v>13</v>
      </c>
      <c r="F3" s="9" t="s">
        <v>14</v>
      </c>
    </row>
    <row r="4" spans="1:6" x14ac:dyDescent="0.2">
      <c r="A4" s="28" t="s">
        <v>3</v>
      </c>
      <c r="B4" s="9" t="s">
        <v>15</v>
      </c>
      <c r="C4" s="9">
        <v>4.6900000000000004</v>
      </c>
      <c r="D4" s="9">
        <v>2.2799999999999998</v>
      </c>
      <c r="E4" s="9">
        <v>2.08</v>
      </c>
      <c r="F4" s="9">
        <v>2.2200000000000002</v>
      </c>
    </row>
    <row r="5" spans="1:6" x14ac:dyDescent="0.2">
      <c r="A5" s="28"/>
      <c r="B5" s="9" t="s">
        <v>15</v>
      </c>
      <c r="C5" s="9">
        <v>4.6900000000000004</v>
      </c>
      <c r="D5" s="9">
        <v>2.06</v>
      </c>
      <c r="E5" s="9">
        <v>1.96</v>
      </c>
      <c r="F5" s="9">
        <v>2.2400000000000002</v>
      </c>
    </row>
    <row r="6" spans="1:6" x14ac:dyDescent="0.2">
      <c r="A6" s="28"/>
      <c r="B6" s="9" t="s">
        <v>15</v>
      </c>
      <c r="C6" s="9">
        <v>4.54</v>
      </c>
      <c r="D6" s="7">
        <v>1.9</v>
      </c>
      <c r="E6" s="7">
        <v>1.93</v>
      </c>
      <c r="F6" s="7">
        <v>1.97</v>
      </c>
    </row>
    <row r="7" spans="1:6" x14ac:dyDescent="0.2">
      <c r="A7" s="28"/>
      <c r="B7" s="9" t="s">
        <v>9</v>
      </c>
      <c r="C7" s="9">
        <v>45.9</v>
      </c>
      <c r="D7" s="7">
        <v>89.2</v>
      </c>
      <c r="E7" s="7">
        <v>86.5</v>
      </c>
      <c r="F7" s="7">
        <v>75.8</v>
      </c>
    </row>
    <row r="8" spans="1:6" x14ac:dyDescent="0.2">
      <c r="A8" s="28"/>
      <c r="B8" s="9" t="s">
        <v>9</v>
      </c>
      <c r="C8" s="7">
        <v>46.9</v>
      </c>
      <c r="D8" s="7">
        <v>89.4</v>
      </c>
      <c r="E8" s="7">
        <v>86.3</v>
      </c>
      <c r="F8" s="7">
        <v>76.3</v>
      </c>
    </row>
    <row r="9" spans="1:6" x14ac:dyDescent="0.2">
      <c r="A9" s="28"/>
      <c r="B9" s="9" t="s">
        <v>9</v>
      </c>
      <c r="C9" s="7">
        <v>46.7</v>
      </c>
      <c r="D9" s="7">
        <v>89.7</v>
      </c>
      <c r="E9" s="7">
        <v>86.6</v>
      </c>
      <c r="F9" s="7">
        <v>75.900000000000006</v>
      </c>
    </row>
    <row r="10" spans="1:6" x14ac:dyDescent="0.2">
      <c r="A10" s="28"/>
      <c r="B10" s="7" t="s">
        <v>21</v>
      </c>
      <c r="C10" s="7">
        <v>3.26</v>
      </c>
      <c r="D10" s="7">
        <v>12.6</v>
      </c>
      <c r="E10" s="7">
        <v>5.73</v>
      </c>
      <c r="F10" s="7">
        <v>76.099999999999994</v>
      </c>
    </row>
    <row r="11" spans="1:6" x14ac:dyDescent="0.2">
      <c r="A11" s="28"/>
      <c r="B11" s="7" t="s">
        <v>21</v>
      </c>
      <c r="C11" s="7">
        <v>3.34</v>
      </c>
      <c r="D11" s="7">
        <v>12.4</v>
      </c>
      <c r="E11" s="7">
        <v>3.93</v>
      </c>
      <c r="F11" s="7">
        <v>77.400000000000006</v>
      </c>
    </row>
    <row r="12" spans="1:6" x14ac:dyDescent="0.2">
      <c r="A12" s="28"/>
      <c r="B12" s="7" t="s">
        <v>21</v>
      </c>
      <c r="C12" s="7">
        <v>3.34</v>
      </c>
      <c r="D12" s="7">
        <v>12</v>
      </c>
      <c r="E12" s="7">
        <v>4.03</v>
      </c>
      <c r="F12" s="7">
        <v>75.400000000000006</v>
      </c>
    </row>
    <row r="13" spans="1:6" x14ac:dyDescent="0.2">
      <c r="A13" s="28"/>
      <c r="B13" s="7" t="s">
        <v>22</v>
      </c>
      <c r="C13" s="7">
        <v>43.2</v>
      </c>
      <c r="D13" s="7">
        <v>79.5</v>
      </c>
      <c r="E13" s="7">
        <v>76.599999999999994</v>
      </c>
      <c r="F13" s="7">
        <v>23.7</v>
      </c>
    </row>
    <row r="14" spans="1:6" x14ac:dyDescent="0.2">
      <c r="A14" s="28"/>
      <c r="B14" s="7" t="s">
        <v>22</v>
      </c>
      <c r="C14" s="7">
        <v>41.6</v>
      </c>
      <c r="D14" s="7">
        <v>81.900000000000006</v>
      </c>
      <c r="E14" s="7">
        <v>78.8</v>
      </c>
      <c r="F14" s="7">
        <v>24.3</v>
      </c>
    </row>
    <row r="15" spans="1:6" x14ac:dyDescent="0.2">
      <c r="A15" s="28"/>
      <c r="B15" s="7" t="s">
        <v>22</v>
      </c>
      <c r="C15" s="7">
        <v>42.8</v>
      </c>
      <c r="D15" s="7">
        <v>82</v>
      </c>
      <c r="E15" s="7">
        <v>77.5</v>
      </c>
      <c r="F15" s="7">
        <v>23.3</v>
      </c>
    </row>
  </sheetData>
  <mergeCells count="1">
    <mergeCell ref="A4:A15"/>
  </mergeCells>
  <pageMargins left="0.7" right="0.7" top="0.75" bottom="0.75" header="0.3" footer="0.3"/>
</worksheet>
</file>

<file path=xl/worksheets/sheet65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93515290-98A4-8C45-9E59-1FD514E656C3}">
  <dimension ref="A1:F6951"/>
  <sheetViews>
    <sheetView workbookViewId="0">
      <selection activeCell="I21" sqref="I21"/>
    </sheetView>
  </sheetViews>
  <sheetFormatPr baseColWidth="10" defaultColWidth="8.83203125" defaultRowHeight="16" x14ac:dyDescent="0.2"/>
  <cols>
    <col min="1" max="1" width="18.1640625" style="7" bestFit="1" customWidth="1"/>
    <col min="2" max="2" width="6" style="7" bestFit="1" customWidth="1"/>
    <col min="3" max="3" width="9.33203125" style="7" bestFit="1" customWidth="1"/>
    <col min="4" max="4" width="12.83203125" style="7" customWidth="1"/>
    <col min="5" max="5" width="6" style="7" bestFit="1" customWidth="1"/>
    <col min="6" max="6" width="9.33203125" style="7" bestFit="1" customWidth="1"/>
    <col min="7" max="16384" width="8.83203125" style="7"/>
  </cols>
  <sheetData>
    <row r="1" spans="1:6" customFormat="1" ht="15" x14ac:dyDescent="0.2">
      <c r="A1" s="1" t="s">
        <v>50483</v>
      </c>
    </row>
    <row r="2" spans="1:6" customFormat="1" ht="15" x14ac:dyDescent="0.2"/>
    <row r="3" spans="1:6" s="18" customFormat="1" x14ac:dyDescent="0.2">
      <c r="B3" s="28" t="s">
        <v>50453</v>
      </c>
      <c r="C3" s="28"/>
      <c r="D3" s="7"/>
      <c r="E3" s="28" t="s">
        <v>50454</v>
      </c>
      <c r="F3" s="28"/>
    </row>
    <row r="4" spans="1:6" x14ac:dyDescent="0.2">
      <c r="B4" s="7" t="s">
        <v>50451</v>
      </c>
      <c r="C4" s="9" t="s">
        <v>50452</v>
      </c>
      <c r="D4" s="9"/>
      <c r="E4" s="7" t="s">
        <v>50451</v>
      </c>
      <c r="F4" s="9" t="s">
        <v>50452</v>
      </c>
    </row>
    <row r="5" spans="1:6" x14ac:dyDescent="0.2">
      <c r="A5" s="8"/>
      <c r="B5" s="9">
        <v>1</v>
      </c>
      <c r="C5" s="9">
        <v>1836915</v>
      </c>
      <c r="D5" s="9"/>
      <c r="E5" s="7">
        <v>1</v>
      </c>
      <c r="F5" s="7">
        <v>2155460</v>
      </c>
    </row>
    <row r="6" spans="1:6" x14ac:dyDescent="0.2">
      <c r="A6" s="8"/>
      <c r="B6" s="9">
        <v>2</v>
      </c>
      <c r="C6" s="9">
        <v>708479</v>
      </c>
      <c r="D6" s="9"/>
      <c r="E6" s="7">
        <v>2</v>
      </c>
      <c r="F6" s="7">
        <v>2040259</v>
      </c>
    </row>
    <row r="7" spans="1:6" x14ac:dyDescent="0.2">
      <c r="A7" s="8"/>
      <c r="B7" s="9">
        <v>3</v>
      </c>
      <c r="C7" s="7">
        <v>662789</v>
      </c>
      <c r="E7" s="7">
        <v>3</v>
      </c>
      <c r="F7" s="7">
        <v>949245</v>
      </c>
    </row>
    <row r="8" spans="1:6" x14ac:dyDescent="0.2">
      <c r="A8" s="8"/>
      <c r="B8" s="9">
        <v>4</v>
      </c>
      <c r="C8" s="7">
        <v>587274</v>
      </c>
      <c r="E8" s="7">
        <v>4</v>
      </c>
      <c r="F8" s="7">
        <v>885319</v>
      </c>
    </row>
    <row r="9" spans="1:6" x14ac:dyDescent="0.2">
      <c r="A9" s="8"/>
      <c r="B9" s="9">
        <v>5</v>
      </c>
      <c r="C9" s="7">
        <v>472120</v>
      </c>
      <c r="E9" s="7">
        <v>5</v>
      </c>
      <c r="F9" s="7">
        <v>865045</v>
      </c>
    </row>
    <row r="10" spans="1:6" x14ac:dyDescent="0.2">
      <c r="A10" s="8"/>
      <c r="B10" s="9">
        <v>6</v>
      </c>
      <c r="C10" s="7">
        <v>445309</v>
      </c>
      <c r="E10" s="7">
        <v>6</v>
      </c>
      <c r="F10" s="7">
        <v>670013</v>
      </c>
    </row>
    <row r="11" spans="1:6" x14ac:dyDescent="0.2">
      <c r="A11" s="8"/>
      <c r="B11" s="9">
        <v>7</v>
      </c>
      <c r="C11" s="7">
        <v>401626</v>
      </c>
      <c r="E11" s="7">
        <v>7</v>
      </c>
      <c r="F11" s="7">
        <v>642140</v>
      </c>
    </row>
    <row r="12" spans="1:6" x14ac:dyDescent="0.2">
      <c r="A12" s="8"/>
      <c r="B12" s="9">
        <v>8</v>
      </c>
      <c r="C12" s="7">
        <v>383107</v>
      </c>
      <c r="E12" s="7">
        <v>8</v>
      </c>
      <c r="F12" s="7">
        <v>559360</v>
      </c>
    </row>
    <row r="13" spans="1:6" x14ac:dyDescent="0.2">
      <c r="A13" s="8"/>
      <c r="B13" s="9">
        <v>9</v>
      </c>
      <c r="C13" s="7">
        <v>350811</v>
      </c>
      <c r="E13" s="7">
        <v>9</v>
      </c>
      <c r="F13" s="7">
        <v>435619</v>
      </c>
    </row>
    <row r="14" spans="1:6" x14ac:dyDescent="0.2">
      <c r="A14" s="8"/>
      <c r="B14" s="9">
        <v>10</v>
      </c>
      <c r="C14" s="7">
        <v>293067</v>
      </c>
      <c r="E14" s="7">
        <v>10</v>
      </c>
      <c r="F14" s="7">
        <v>421310</v>
      </c>
    </row>
    <row r="15" spans="1:6" x14ac:dyDescent="0.2">
      <c r="A15" s="8"/>
      <c r="B15" s="9">
        <v>11</v>
      </c>
      <c r="C15" s="7">
        <v>289751</v>
      </c>
      <c r="E15" s="7">
        <v>11</v>
      </c>
      <c r="F15" s="7">
        <v>387126</v>
      </c>
    </row>
    <row r="16" spans="1:6" x14ac:dyDescent="0.2">
      <c r="A16" s="8"/>
      <c r="B16" s="9">
        <v>12</v>
      </c>
      <c r="C16" s="7">
        <v>289428</v>
      </c>
      <c r="E16" s="7">
        <v>12</v>
      </c>
      <c r="F16" s="7">
        <v>272910</v>
      </c>
    </row>
    <row r="17" spans="2:6" x14ac:dyDescent="0.2">
      <c r="B17" s="9">
        <v>13</v>
      </c>
      <c r="C17" s="7">
        <v>281706</v>
      </c>
      <c r="E17" s="7">
        <v>13</v>
      </c>
      <c r="F17" s="7">
        <v>248420</v>
      </c>
    </row>
    <row r="18" spans="2:6" x14ac:dyDescent="0.2">
      <c r="B18" s="9">
        <v>14</v>
      </c>
      <c r="C18" s="7">
        <v>269273</v>
      </c>
      <c r="E18" s="7">
        <v>14</v>
      </c>
      <c r="F18" s="7">
        <v>237272</v>
      </c>
    </row>
    <row r="19" spans="2:6" x14ac:dyDescent="0.2">
      <c r="B19" s="9">
        <v>15</v>
      </c>
      <c r="C19" s="7">
        <v>263950</v>
      </c>
      <c r="E19" s="7">
        <v>15</v>
      </c>
      <c r="F19" s="7">
        <v>232984</v>
      </c>
    </row>
    <row r="20" spans="2:6" x14ac:dyDescent="0.2">
      <c r="B20" s="9">
        <v>16</v>
      </c>
      <c r="C20" s="7">
        <v>254023</v>
      </c>
      <c r="E20" s="7">
        <v>16</v>
      </c>
      <c r="F20" s="7">
        <v>231119</v>
      </c>
    </row>
    <row r="21" spans="2:6" x14ac:dyDescent="0.2">
      <c r="B21" s="9">
        <v>17</v>
      </c>
      <c r="C21" s="7">
        <v>227258</v>
      </c>
      <c r="E21" s="7">
        <v>17</v>
      </c>
      <c r="F21" s="7">
        <v>200744</v>
      </c>
    </row>
    <row r="22" spans="2:6" x14ac:dyDescent="0.2">
      <c r="B22" s="9">
        <v>18</v>
      </c>
      <c r="C22" s="7">
        <v>220924</v>
      </c>
      <c r="E22" s="7">
        <v>18</v>
      </c>
      <c r="F22" s="7">
        <v>199736</v>
      </c>
    </row>
    <row r="23" spans="2:6" x14ac:dyDescent="0.2">
      <c r="B23" s="9">
        <v>19</v>
      </c>
      <c r="C23" s="7">
        <v>214222</v>
      </c>
      <c r="E23" s="7">
        <v>19</v>
      </c>
      <c r="F23" s="7">
        <v>196962</v>
      </c>
    </row>
    <row r="24" spans="2:6" x14ac:dyDescent="0.2">
      <c r="B24" s="9">
        <v>20</v>
      </c>
      <c r="C24" s="7">
        <v>209608</v>
      </c>
      <c r="E24" s="7">
        <v>20</v>
      </c>
      <c r="F24" s="7">
        <v>194315</v>
      </c>
    </row>
    <row r="25" spans="2:6" x14ac:dyDescent="0.2">
      <c r="B25" s="9">
        <v>21</v>
      </c>
      <c r="C25" s="7">
        <v>201344</v>
      </c>
      <c r="E25" s="7">
        <v>21</v>
      </c>
      <c r="F25" s="7">
        <v>191001</v>
      </c>
    </row>
    <row r="26" spans="2:6" x14ac:dyDescent="0.2">
      <c r="B26" s="9">
        <v>22</v>
      </c>
      <c r="C26" s="7">
        <v>198866</v>
      </c>
      <c r="E26" s="7">
        <v>22</v>
      </c>
      <c r="F26" s="7">
        <v>190447</v>
      </c>
    </row>
    <row r="27" spans="2:6" x14ac:dyDescent="0.2">
      <c r="B27" s="9">
        <v>23</v>
      </c>
      <c r="C27" s="7">
        <v>196149</v>
      </c>
      <c r="E27" s="7">
        <v>23</v>
      </c>
      <c r="F27" s="7">
        <v>180161</v>
      </c>
    </row>
    <row r="28" spans="2:6" x14ac:dyDescent="0.2">
      <c r="B28" s="9">
        <v>24</v>
      </c>
      <c r="C28" s="7">
        <v>191475</v>
      </c>
      <c r="E28" s="7">
        <v>24</v>
      </c>
      <c r="F28" s="7">
        <v>179628</v>
      </c>
    </row>
    <row r="29" spans="2:6" x14ac:dyDescent="0.2">
      <c r="B29" s="9">
        <v>25</v>
      </c>
      <c r="C29" s="7">
        <v>182310</v>
      </c>
      <c r="E29" s="7">
        <v>25</v>
      </c>
      <c r="F29" s="7">
        <v>171653</v>
      </c>
    </row>
    <row r="30" spans="2:6" x14ac:dyDescent="0.2">
      <c r="B30" s="9">
        <v>26</v>
      </c>
      <c r="C30" s="7">
        <v>181262</v>
      </c>
      <c r="E30" s="7">
        <v>26</v>
      </c>
      <c r="F30" s="7">
        <v>169923</v>
      </c>
    </row>
    <row r="31" spans="2:6" x14ac:dyDescent="0.2">
      <c r="B31" s="9">
        <v>27</v>
      </c>
      <c r="C31" s="7">
        <v>175558</v>
      </c>
      <c r="E31" s="7">
        <v>27</v>
      </c>
      <c r="F31" s="7">
        <v>167322</v>
      </c>
    </row>
    <row r="32" spans="2:6" x14ac:dyDescent="0.2">
      <c r="B32" s="9">
        <v>28</v>
      </c>
      <c r="C32" s="7">
        <v>157951</v>
      </c>
      <c r="E32" s="7">
        <v>28</v>
      </c>
      <c r="F32" s="7">
        <v>167068</v>
      </c>
    </row>
    <row r="33" spans="2:6" x14ac:dyDescent="0.2">
      <c r="B33" s="9">
        <v>29</v>
      </c>
      <c r="C33" s="7">
        <v>155156</v>
      </c>
      <c r="E33" s="7">
        <v>29</v>
      </c>
      <c r="F33" s="7">
        <v>164622</v>
      </c>
    </row>
    <row r="34" spans="2:6" x14ac:dyDescent="0.2">
      <c r="B34" s="9">
        <v>30</v>
      </c>
      <c r="C34" s="7">
        <v>148695</v>
      </c>
      <c r="E34" s="7">
        <v>30</v>
      </c>
      <c r="F34" s="7">
        <v>164214</v>
      </c>
    </row>
    <row r="35" spans="2:6" x14ac:dyDescent="0.2">
      <c r="B35" s="9">
        <v>31</v>
      </c>
      <c r="C35" s="7">
        <v>146071</v>
      </c>
      <c r="E35" s="7">
        <v>31</v>
      </c>
      <c r="F35" s="7">
        <v>161279</v>
      </c>
    </row>
    <row r="36" spans="2:6" x14ac:dyDescent="0.2">
      <c r="B36" s="9">
        <v>32</v>
      </c>
      <c r="C36" s="7">
        <v>140902</v>
      </c>
      <c r="E36" s="7">
        <v>32</v>
      </c>
      <c r="F36" s="7">
        <v>160972</v>
      </c>
    </row>
    <row r="37" spans="2:6" x14ac:dyDescent="0.2">
      <c r="B37" s="9">
        <v>33</v>
      </c>
      <c r="C37" s="7">
        <v>140743</v>
      </c>
      <c r="E37" s="7">
        <v>33</v>
      </c>
      <c r="F37" s="7">
        <v>160525</v>
      </c>
    </row>
    <row r="38" spans="2:6" x14ac:dyDescent="0.2">
      <c r="B38" s="9">
        <v>34</v>
      </c>
      <c r="C38" s="7">
        <v>140551</v>
      </c>
      <c r="E38" s="7">
        <v>34</v>
      </c>
      <c r="F38" s="7">
        <v>159422</v>
      </c>
    </row>
    <row r="39" spans="2:6" x14ac:dyDescent="0.2">
      <c r="B39" s="9">
        <v>35</v>
      </c>
      <c r="C39" s="7">
        <v>136063</v>
      </c>
      <c r="E39" s="7">
        <v>35</v>
      </c>
      <c r="F39" s="7">
        <v>155080</v>
      </c>
    </row>
    <row r="40" spans="2:6" x14ac:dyDescent="0.2">
      <c r="B40" s="9">
        <v>36</v>
      </c>
      <c r="C40" s="7">
        <v>135410</v>
      </c>
      <c r="E40" s="7">
        <v>36</v>
      </c>
      <c r="F40" s="7">
        <v>142870</v>
      </c>
    </row>
    <row r="41" spans="2:6" x14ac:dyDescent="0.2">
      <c r="B41" s="9">
        <v>37</v>
      </c>
      <c r="C41" s="7">
        <v>132713</v>
      </c>
      <c r="E41" s="7">
        <v>37</v>
      </c>
      <c r="F41" s="7">
        <v>141241</v>
      </c>
    </row>
    <row r="42" spans="2:6" x14ac:dyDescent="0.2">
      <c r="B42" s="9">
        <v>38</v>
      </c>
      <c r="C42" s="7">
        <v>132274</v>
      </c>
      <c r="E42" s="7">
        <v>38</v>
      </c>
      <c r="F42" s="7">
        <v>138558</v>
      </c>
    </row>
    <row r="43" spans="2:6" x14ac:dyDescent="0.2">
      <c r="B43" s="9">
        <v>39</v>
      </c>
      <c r="C43" s="7">
        <v>130424</v>
      </c>
      <c r="E43" s="7">
        <v>39</v>
      </c>
      <c r="F43" s="7">
        <v>137113</v>
      </c>
    </row>
    <row r="44" spans="2:6" x14ac:dyDescent="0.2">
      <c r="B44" s="9">
        <v>40</v>
      </c>
      <c r="C44" s="7">
        <v>120095</v>
      </c>
      <c r="E44" s="7">
        <v>40</v>
      </c>
      <c r="F44" s="7">
        <v>134429</v>
      </c>
    </row>
    <row r="45" spans="2:6" x14ac:dyDescent="0.2">
      <c r="B45" s="9">
        <v>41</v>
      </c>
      <c r="C45" s="7">
        <v>119681</v>
      </c>
      <c r="E45" s="7">
        <v>41</v>
      </c>
      <c r="F45" s="7">
        <v>131935</v>
      </c>
    </row>
    <row r="46" spans="2:6" x14ac:dyDescent="0.2">
      <c r="B46" s="9">
        <v>42</v>
      </c>
      <c r="C46" s="7">
        <v>118999</v>
      </c>
      <c r="E46" s="7">
        <v>42</v>
      </c>
      <c r="F46" s="7">
        <v>130016</v>
      </c>
    </row>
    <row r="47" spans="2:6" x14ac:dyDescent="0.2">
      <c r="B47" s="9">
        <v>43</v>
      </c>
      <c r="C47" s="7">
        <v>118807</v>
      </c>
      <c r="E47" s="7">
        <v>43</v>
      </c>
      <c r="F47" s="7">
        <v>129860</v>
      </c>
    </row>
    <row r="48" spans="2:6" x14ac:dyDescent="0.2">
      <c r="B48" s="9">
        <v>44</v>
      </c>
      <c r="C48" s="7">
        <v>118717</v>
      </c>
      <c r="E48" s="7">
        <v>44</v>
      </c>
      <c r="F48" s="7">
        <v>129174</v>
      </c>
    </row>
    <row r="49" spans="2:6" x14ac:dyDescent="0.2">
      <c r="B49" s="9">
        <v>45</v>
      </c>
      <c r="C49" s="7">
        <v>118474</v>
      </c>
      <c r="E49" s="7">
        <v>45</v>
      </c>
      <c r="F49" s="7">
        <v>121799</v>
      </c>
    </row>
    <row r="50" spans="2:6" x14ac:dyDescent="0.2">
      <c r="B50" s="9">
        <v>46</v>
      </c>
      <c r="C50" s="7">
        <v>116774</v>
      </c>
      <c r="E50" s="7">
        <v>46</v>
      </c>
      <c r="F50" s="7">
        <v>118527</v>
      </c>
    </row>
    <row r="51" spans="2:6" x14ac:dyDescent="0.2">
      <c r="B51" s="9">
        <v>47</v>
      </c>
      <c r="C51" s="7">
        <v>112903</v>
      </c>
      <c r="E51" s="7">
        <v>47</v>
      </c>
      <c r="F51" s="7">
        <v>117381</v>
      </c>
    </row>
    <row r="52" spans="2:6" x14ac:dyDescent="0.2">
      <c r="B52" s="9">
        <v>48</v>
      </c>
      <c r="C52" s="7">
        <v>112342</v>
      </c>
      <c r="E52" s="7">
        <v>48</v>
      </c>
      <c r="F52" s="7">
        <v>116910</v>
      </c>
    </row>
    <row r="53" spans="2:6" x14ac:dyDescent="0.2">
      <c r="B53" s="9">
        <v>49</v>
      </c>
      <c r="C53" s="7">
        <v>109849</v>
      </c>
      <c r="E53" s="7">
        <v>49</v>
      </c>
      <c r="F53" s="7">
        <v>113883</v>
      </c>
    </row>
    <row r="54" spans="2:6" x14ac:dyDescent="0.2">
      <c r="B54" s="9">
        <v>50</v>
      </c>
      <c r="C54" s="7">
        <v>103342</v>
      </c>
      <c r="E54" s="7">
        <v>50</v>
      </c>
      <c r="F54" s="7">
        <v>111864</v>
      </c>
    </row>
    <row r="55" spans="2:6" x14ac:dyDescent="0.2">
      <c r="B55" s="9">
        <v>51</v>
      </c>
      <c r="C55" s="7">
        <v>102376</v>
      </c>
      <c r="E55" s="7">
        <v>51</v>
      </c>
      <c r="F55" s="7">
        <v>110679</v>
      </c>
    </row>
    <row r="56" spans="2:6" x14ac:dyDescent="0.2">
      <c r="B56" s="9">
        <v>52</v>
      </c>
      <c r="C56" s="7">
        <v>101894</v>
      </c>
      <c r="E56" s="7">
        <v>52</v>
      </c>
      <c r="F56" s="7">
        <v>110422</v>
      </c>
    </row>
    <row r="57" spans="2:6" x14ac:dyDescent="0.2">
      <c r="B57" s="9">
        <v>53</v>
      </c>
      <c r="C57" s="7">
        <v>99923</v>
      </c>
      <c r="E57" s="7">
        <v>53</v>
      </c>
      <c r="F57" s="7">
        <v>109944</v>
      </c>
    </row>
    <row r="58" spans="2:6" x14ac:dyDescent="0.2">
      <c r="B58" s="9">
        <v>54</v>
      </c>
      <c r="C58" s="7">
        <v>99641</v>
      </c>
      <c r="E58" s="7">
        <v>54</v>
      </c>
      <c r="F58" s="7">
        <v>109656</v>
      </c>
    </row>
    <row r="59" spans="2:6" x14ac:dyDescent="0.2">
      <c r="B59" s="9">
        <v>55</v>
      </c>
      <c r="C59" s="7">
        <v>98329</v>
      </c>
      <c r="E59" s="7">
        <v>55</v>
      </c>
      <c r="F59" s="7">
        <v>108998</v>
      </c>
    </row>
    <row r="60" spans="2:6" x14ac:dyDescent="0.2">
      <c r="B60" s="9">
        <v>56</v>
      </c>
      <c r="C60" s="7">
        <v>96311</v>
      </c>
      <c r="E60" s="7">
        <v>56</v>
      </c>
      <c r="F60" s="7">
        <v>108498</v>
      </c>
    </row>
    <row r="61" spans="2:6" x14ac:dyDescent="0.2">
      <c r="B61" s="9">
        <v>57</v>
      </c>
      <c r="C61" s="7">
        <v>94717</v>
      </c>
      <c r="E61" s="7">
        <v>57</v>
      </c>
      <c r="F61" s="7">
        <v>108155</v>
      </c>
    </row>
    <row r="62" spans="2:6" x14ac:dyDescent="0.2">
      <c r="B62" s="9">
        <v>58</v>
      </c>
      <c r="C62" s="7">
        <v>94351</v>
      </c>
      <c r="E62" s="7">
        <v>58</v>
      </c>
      <c r="F62" s="7">
        <v>107636</v>
      </c>
    </row>
    <row r="63" spans="2:6" x14ac:dyDescent="0.2">
      <c r="B63" s="9">
        <v>59</v>
      </c>
      <c r="C63" s="7">
        <v>94300</v>
      </c>
      <c r="E63" s="7">
        <v>59</v>
      </c>
      <c r="F63" s="7">
        <v>105101</v>
      </c>
    </row>
    <row r="64" spans="2:6" x14ac:dyDescent="0.2">
      <c r="B64" s="9">
        <v>60</v>
      </c>
      <c r="C64" s="7">
        <v>93458</v>
      </c>
      <c r="E64" s="7">
        <v>60</v>
      </c>
      <c r="F64" s="7">
        <v>104278</v>
      </c>
    </row>
    <row r="65" spans="2:6" x14ac:dyDescent="0.2">
      <c r="B65" s="9">
        <v>61</v>
      </c>
      <c r="C65" s="7">
        <v>92464</v>
      </c>
      <c r="E65" s="7">
        <v>61</v>
      </c>
      <c r="F65" s="7">
        <v>101694</v>
      </c>
    </row>
    <row r="66" spans="2:6" x14ac:dyDescent="0.2">
      <c r="B66" s="9">
        <v>62</v>
      </c>
      <c r="C66" s="7">
        <v>92288</v>
      </c>
      <c r="E66" s="7">
        <v>62</v>
      </c>
      <c r="F66" s="7">
        <v>101033</v>
      </c>
    </row>
    <row r="67" spans="2:6" x14ac:dyDescent="0.2">
      <c r="B67" s="9">
        <v>63</v>
      </c>
      <c r="C67" s="7">
        <v>91283</v>
      </c>
      <c r="E67" s="7">
        <v>63</v>
      </c>
      <c r="F67" s="7">
        <v>98901</v>
      </c>
    </row>
    <row r="68" spans="2:6" x14ac:dyDescent="0.2">
      <c r="B68" s="9">
        <v>64</v>
      </c>
      <c r="C68" s="7">
        <v>91133</v>
      </c>
      <c r="E68" s="7">
        <v>64</v>
      </c>
      <c r="F68" s="7">
        <v>95970</v>
      </c>
    </row>
    <row r="69" spans="2:6" x14ac:dyDescent="0.2">
      <c r="B69" s="9">
        <v>65</v>
      </c>
      <c r="C69" s="7">
        <v>89725</v>
      </c>
      <c r="E69" s="7">
        <v>65</v>
      </c>
      <c r="F69" s="7">
        <v>95859</v>
      </c>
    </row>
    <row r="70" spans="2:6" x14ac:dyDescent="0.2">
      <c r="B70" s="9">
        <v>66</v>
      </c>
      <c r="C70" s="7">
        <v>89003</v>
      </c>
      <c r="E70" s="7">
        <v>66</v>
      </c>
      <c r="F70" s="7">
        <v>95303</v>
      </c>
    </row>
    <row r="71" spans="2:6" x14ac:dyDescent="0.2">
      <c r="B71" s="9">
        <v>67</v>
      </c>
      <c r="C71" s="7">
        <v>87910</v>
      </c>
      <c r="E71" s="7">
        <v>67</v>
      </c>
      <c r="F71" s="7">
        <v>94891</v>
      </c>
    </row>
    <row r="72" spans="2:6" x14ac:dyDescent="0.2">
      <c r="B72" s="9">
        <v>68</v>
      </c>
      <c r="C72" s="7">
        <v>86948</v>
      </c>
      <c r="E72" s="7">
        <v>68</v>
      </c>
      <c r="F72" s="7">
        <v>90850</v>
      </c>
    </row>
    <row r="73" spans="2:6" x14ac:dyDescent="0.2">
      <c r="B73" s="9">
        <v>69</v>
      </c>
      <c r="C73" s="7">
        <v>86471</v>
      </c>
      <c r="E73" s="7">
        <v>69</v>
      </c>
      <c r="F73" s="7">
        <v>87194</v>
      </c>
    </row>
    <row r="74" spans="2:6" x14ac:dyDescent="0.2">
      <c r="B74" s="9">
        <v>70</v>
      </c>
      <c r="C74" s="7">
        <v>85123</v>
      </c>
      <c r="E74" s="7">
        <v>70</v>
      </c>
      <c r="F74" s="7">
        <v>80645</v>
      </c>
    </row>
    <row r="75" spans="2:6" x14ac:dyDescent="0.2">
      <c r="B75" s="9">
        <v>71</v>
      </c>
      <c r="C75" s="7">
        <v>83460</v>
      </c>
      <c r="E75" s="7">
        <v>71</v>
      </c>
      <c r="F75" s="7">
        <v>80016</v>
      </c>
    </row>
    <row r="76" spans="2:6" x14ac:dyDescent="0.2">
      <c r="B76" s="9">
        <v>72</v>
      </c>
      <c r="C76" s="7">
        <v>82356</v>
      </c>
      <c r="E76" s="7">
        <v>72</v>
      </c>
      <c r="F76" s="7">
        <v>79640</v>
      </c>
    </row>
    <row r="77" spans="2:6" x14ac:dyDescent="0.2">
      <c r="B77" s="9">
        <v>73</v>
      </c>
      <c r="C77" s="7">
        <v>81319</v>
      </c>
      <c r="E77" s="7">
        <v>73</v>
      </c>
      <c r="F77" s="7">
        <v>79153</v>
      </c>
    </row>
    <row r="78" spans="2:6" x14ac:dyDescent="0.2">
      <c r="B78" s="9">
        <v>74</v>
      </c>
      <c r="C78" s="7">
        <v>80868</v>
      </c>
      <c r="E78" s="7">
        <v>74</v>
      </c>
      <c r="F78" s="7">
        <v>78800</v>
      </c>
    </row>
    <row r="79" spans="2:6" x14ac:dyDescent="0.2">
      <c r="B79" s="9">
        <v>75</v>
      </c>
      <c r="C79" s="7">
        <v>79741</v>
      </c>
      <c r="E79" s="7">
        <v>75</v>
      </c>
      <c r="F79" s="7">
        <v>77238</v>
      </c>
    </row>
    <row r="80" spans="2:6" x14ac:dyDescent="0.2">
      <c r="B80" s="9">
        <v>76</v>
      </c>
      <c r="C80" s="7">
        <v>79308</v>
      </c>
      <c r="E80" s="7">
        <v>76</v>
      </c>
      <c r="F80" s="7">
        <v>77137</v>
      </c>
    </row>
    <row r="81" spans="2:6" x14ac:dyDescent="0.2">
      <c r="B81" s="9">
        <v>77</v>
      </c>
      <c r="C81" s="7">
        <v>78233</v>
      </c>
      <c r="E81" s="7">
        <v>77</v>
      </c>
      <c r="F81" s="7">
        <v>77052</v>
      </c>
    </row>
    <row r="82" spans="2:6" x14ac:dyDescent="0.2">
      <c r="B82" s="9">
        <v>78</v>
      </c>
      <c r="C82" s="7">
        <v>77288</v>
      </c>
      <c r="E82" s="7">
        <v>78</v>
      </c>
      <c r="F82" s="7">
        <v>76126</v>
      </c>
    </row>
    <row r="83" spans="2:6" x14ac:dyDescent="0.2">
      <c r="B83" s="9">
        <v>79</v>
      </c>
      <c r="C83" s="7">
        <v>76216</v>
      </c>
      <c r="E83" s="7">
        <v>79</v>
      </c>
      <c r="F83" s="7">
        <v>74264</v>
      </c>
    </row>
    <row r="84" spans="2:6" x14ac:dyDescent="0.2">
      <c r="B84" s="9">
        <v>80</v>
      </c>
      <c r="C84" s="7">
        <v>74114</v>
      </c>
      <c r="E84" s="7">
        <v>80</v>
      </c>
      <c r="F84" s="7">
        <v>73448</v>
      </c>
    </row>
    <row r="85" spans="2:6" x14ac:dyDescent="0.2">
      <c r="B85" s="9">
        <v>81</v>
      </c>
      <c r="C85" s="7">
        <v>72251</v>
      </c>
      <c r="E85" s="7">
        <v>81</v>
      </c>
      <c r="F85" s="7">
        <v>72866</v>
      </c>
    </row>
    <row r="86" spans="2:6" x14ac:dyDescent="0.2">
      <c r="B86" s="9">
        <v>82</v>
      </c>
      <c r="C86" s="7">
        <v>71192</v>
      </c>
      <c r="E86" s="7">
        <v>82</v>
      </c>
      <c r="F86" s="7">
        <v>72211</v>
      </c>
    </row>
    <row r="87" spans="2:6" x14ac:dyDescent="0.2">
      <c r="B87" s="9">
        <v>83</v>
      </c>
      <c r="C87" s="7">
        <v>70453</v>
      </c>
      <c r="E87" s="7">
        <v>83</v>
      </c>
      <c r="F87" s="7">
        <v>70795</v>
      </c>
    </row>
    <row r="88" spans="2:6" x14ac:dyDescent="0.2">
      <c r="B88" s="9">
        <v>84</v>
      </c>
      <c r="C88" s="7">
        <v>69936</v>
      </c>
      <c r="E88" s="7">
        <v>84</v>
      </c>
      <c r="F88" s="7">
        <v>70544</v>
      </c>
    </row>
    <row r="89" spans="2:6" x14ac:dyDescent="0.2">
      <c r="B89" s="9">
        <v>85</v>
      </c>
      <c r="C89" s="7">
        <v>68203</v>
      </c>
      <c r="E89" s="7">
        <v>85</v>
      </c>
      <c r="F89" s="7">
        <v>70540</v>
      </c>
    </row>
    <row r="90" spans="2:6" x14ac:dyDescent="0.2">
      <c r="B90" s="9">
        <v>86</v>
      </c>
      <c r="C90" s="7">
        <v>68081</v>
      </c>
      <c r="E90" s="7">
        <v>86</v>
      </c>
      <c r="F90" s="7">
        <v>69776</v>
      </c>
    </row>
    <row r="91" spans="2:6" x14ac:dyDescent="0.2">
      <c r="B91" s="9">
        <v>87</v>
      </c>
      <c r="C91" s="7">
        <v>67980</v>
      </c>
      <c r="E91" s="7">
        <v>87</v>
      </c>
      <c r="F91" s="7">
        <v>69728</v>
      </c>
    </row>
    <row r="92" spans="2:6" x14ac:dyDescent="0.2">
      <c r="B92" s="9">
        <v>88</v>
      </c>
      <c r="C92" s="7">
        <v>67797</v>
      </c>
      <c r="E92" s="7">
        <v>88</v>
      </c>
      <c r="F92" s="7">
        <v>69548</v>
      </c>
    </row>
    <row r="93" spans="2:6" x14ac:dyDescent="0.2">
      <c r="B93" s="9">
        <v>89</v>
      </c>
      <c r="C93" s="7">
        <v>67698</v>
      </c>
      <c r="E93" s="7">
        <v>89</v>
      </c>
      <c r="F93" s="7">
        <v>68200</v>
      </c>
    </row>
    <row r="94" spans="2:6" x14ac:dyDescent="0.2">
      <c r="B94" s="9">
        <v>90</v>
      </c>
      <c r="C94" s="7">
        <v>67032</v>
      </c>
      <c r="E94" s="7">
        <v>90</v>
      </c>
      <c r="F94" s="7">
        <v>67476</v>
      </c>
    </row>
    <row r="95" spans="2:6" x14ac:dyDescent="0.2">
      <c r="B95" s="9">
        <v>91</v>
      </c>
      <c r="C95" s="7">
        <v>66794</v>
      </c>
      <c r="E95" s="7">
        <v>91</v>
      </c>
      <c r="F95" s="7">
        <v>66043</v>
      </c>
    </row>
    <row r="96" spans="2:6" x14ac:dyDescent="0.2">
      <c r="B96" s="9">
        <v>92</v>
      </c>
      <c r="C96" s="7">
        <v>66611</v>
      </c>
      <c r="E96" s="7">
        <v>92</v>
      </c>
      <c r="F96" s="7">
        <v>65186</v>
      </c>
    </row>
    <row r="97" spans="2:6" x14ac:dyDescent="0.2">
      <c r="B97" s="9">
        <v>93</v>
      </c>
      <c r="C97" s="7">
        <v>66478</v>
      </c>
      <c r="E97" s="7">
        <v>93</v>
      </c>
      <c r="F97" s="7">
        <v>64525</v>
      </c>
    </row>
    <row r="98" spans="2:6" x14ac:dyDescent="0.2">
      <c r="B98" s="9">
        <v>94</v>
      </c>
      <c r="C98" s="7">
        <v>66365</v>
      </c>
      <c r="E98" s="7">
        <v>94</v>
      </c>
      <c r="F98" s="7">
        <v>64241</v>
      </c>
    </row>
    <row r="99" spans="2:6" x14ac:dyDescent="0.2">
      <c r="B99" s="9">
        <v>95</v>
      </c>
      <c r="C99" s="7">
        <v>65422</v>
      </c>
      <c r="E99" s="7">
        <v>95</v>
      </c>
      <c r="F99" s="7">
        <v>62693</v>
      </c>
    </row>
    <row r="100" spans="2:6" x14ac:dyDescent="0.2">
      <c r="B100" s="9">
        <v>96</v>
      </c>
      <c r="C100" s="7">
        <v>64851</v>
      </c>
      <c r="E100" s="7">
        <v>96</v>
      </c>
      <c r="F100" s="7">
        <v>61103</v>
      </c>
    </row>
    <row r="101" spans="2:6" x14ac:dyDescent="0.2">
      <c r="B101" s="9">
        <v>97</v>
      </c>
      <c r="C101" s="7">
        <v>64445</v>
      </c>
      <c r="E101" s="7">
        <v>97</v>
      </c>
      <c r="F101" s="7">
        <v>60673</v>
      </c>
    </row>
    <row r="102" spans="2:6" x14ac:dyDescent="0.2">
      <c r="B102" s="9">
        <v>98</v>
      </c>
      <c r="C102" s="7">
        <v>63694</v>
      </c>
      <c r="E102" s="7">
        <v>98</v>
      </c>
      <c r="F102" s="7">
        <v>60604</v>
      </c>
    </row>
    <row r="103" spans="2:6" x14ac:dyDescent="0.2">
      <c r="B103" s="9">
        <v>99</v>
      </c>
      <c r="C103" s="7">
        <v>62475</v>
      </c>
      <c r="E103" s="7">
        <v>99</v>
      </c>
      <c r="F103" s="7">
        <v>60592</v>
      </c>
    </row>
    <row r="104" spans="2:6" x14ac:dyDescent="0.2">
      <c r="B104" s="9">
        <v>100</v>
      </c>
      <c r="C104" s="7">
        <v>62240</v>
      </c>
      <c r="E104" s="7">
        <v>100</v>
      </c>
      <c r="F104" s="7">
        <v>60219</v>
      </c>
    </row>
    <row r="105" spans="2:6" x14ac:dyDescent="0.2">
      <c r="B105" s="9">
        <v>101</v>
      </c>
      <c r="C105" s="7">
        <v>62207</v>
      </c>
      <c r="E105" s="7">
        <v>101</v>
      </c>
      <c r="F105" s="7">
        <v>59885</v>
      </c>
    </row>
    <row r="106" spans="2:6" x14ac:dyDescent="0.2">
      <c r="B106" s="9">
        <v>102</v>
      </c>
      <c r="C106" s="7">
        <v>62026</v>
      </c>
      <c r="E106" s="7">
        <v>102</v>
      </c>
      <c r="F106" s="7">
        <v>59801</v>
      </c>
    </row>
    <row r="107" spans="2:6" x14ac:dyDescent="0.2">
      <c r="B107" s="9">
        <v>103</v>
      </c>
      <c r="C107" s="7">
        <v>61867</v>
      </c>
      <c r="E107" s="7">
        <v>103</v>
      </c>
      <c r="F107" s="7">
        <v>59772</v>
      </c>
    </row>
    <row r="108" spans="2:6" x14ac:dyDescent="0.2">
      <c r="B108" s="9">
        <v>104</v>
      </c>
      <c r="C108" s="7">
        <v>60234</v>
      </c>
      <c r="E108" s="7">
        <v>104</v>
      </c>
      <c r="F108" s="7">
        <v>59506</v>
      </c>
    </row>
    <row r="109" spans="2:6" x14ac:dyDescent="0.2">
      <c r="B109" s="9">
        <v>105</v>
      </c>
      <c r="C109" s="7">
        <v>60014</v>
      </c>
      <c r="E109" s="7">
        <v>105</v>
      </c>
      <c r="F109" s="7">
        <v>59249</v>
      </c>
    </row>
    <row r="110" spans="2:6" x14ac:dyDescent="0.2">
      <c r="B110" s="9">
        <v>106</v>
      </c>
      <c r="C110" s="7">
        <v>58363</v>
      </c>
      <c r="E110" s="7">
        <v>106</v>
      </c>
      <c r="F110" s="7">
        <v>59238</v>
      </c>
    </row>
    <row r="111" spans="2:6" x14ac:dyDescent="0.2">
      <c r="B111" s="9">
        <v>107</v>
      </c>
      <c r="C111" s="7">
        <v>58256</v>
      </c>
      <c r="E111" s="7">
        <v>107</v>
      </c>
      <c r="F111" s="7">
        <v>59156</v>
      </c>
    </row>
    <row r="112" spans="2:6" x14ac:dyDescent="0.2">
      <c r="B112" s="9">
        <v>108</v>
      </c>
      <c r="C112" s="7">
        <v>58175</v>
      </c>
      <c r="E112" s="7">
        <v>108</v>
      </c>
      <c r="F112" s="7">
        <v>58221</v>
      </c>
    </row>
    <row r="113" spans="2:6" x14ac:dyDescent="0.2">
      <c r="B113" s="9">
        <v>109</v>
      </c>
      <c r="C113" s="7">
        <v>57702</v>
      </c>
      <c r="E113" s="7">
        <v>109</v>
      </c>
      <c r="F113" s="7">
        <v>57705</v>
      </c>
    </row>
    <row r="114" spans="2:6" x14ac:dyDescent="0.2">
      <c r="B114" s="9">
        <v>110</v>
      </c>
      <c r="C114" s="7">
        <v>56196</v>
      </c>
      <c r="E114" s="7">
        <v>110</v>
      </c>
      <c r="F114" s="7">
        <v>57704</v>
      </c>
    </row>
    <row r="115" spans="2:6" x14ac:dyDescent="0.2">
      <c r="B115" s="9">
        <v>111</v>
      </c>
      <c r="C115" s="7">
        <v>56030</v>
      </c>
      <c r="E115" s="7">
        <v>111</v>
      </c>
      <c r="F115" s="7">
        <v>57301</v>
      </c>
    </row>
    <row r="116" spans="2:6" x14ac:dyDescent="0.2">
      <c r="B116" s="9">
        <v>112</v>
      </c>
      <c r="C116" s="7">
        <v>55852</v>
      </c>
      <c r="E116" s="7">
        <v>112</v>
      </c>
      <c r="F116" s="7">
        <v>56251</v>
      </c>
    </row>
    <row r="117" spans="2:6" x14ac:dyDescent="0.2">
      <c r="B117" s="9">
        <v>113</v>
      </c>
      <c r="C117" s="7">
        <v>55656</v>
      </c>
      <c r="E117" s="7">
        <v>113</v>
      </c>
      <c r="F117" s="7">
        <v>55868</v>
      </c>
    </row>
    <row r="118" spans="2:6" x14ac:dyDescent="0.2">
      <c r="B118" s="9">
        <v>114</v>
      </c>
      <c r="C118" s="7">
        <v>55636</v>
      </c>
      <c r="E118" s="7">
        <v>114</v>
      </c>
      <c r="F118" s="7">
        <v>55618</v>
      </c>
    </row>
    <row r="119" spans="2:6" x14ac:dyDescent="0.2">
      <c r="B119" s="9">
        <v>115</v>
      </c>
      <c r="C119" s="7">
        <v>55273</v>
      </c>
      <c r="E119" s="7">
        <v>115</v>
      </c>
      <c r="F119" s="7">
        <v>55511</v>
      </c>
    </row>
    <row r="120" spans="2:6" x14ac:dyDescent="0.2">
      <c r="B120" s="9">
        <v>116</v>
      </c>
      <c r="C120" s="7">
        <v>55139</v>
      </c>
      <c r="E120" s="7">
        <v>116</v>
      </c>
      <c r="F120" s="7">
        <v>55027</v>
      </c>
    </row>
    <row r="121" spans="2:6" x14ac:dyDescent="0.2">
      <c r="B121" s="9">
        <v>117</v>
      </c>
      <c r="C121" s="7">
        <v>54894</v>
      </c>
      <c r="E121" s="7">
        <v>117</v>
      </c>
      <c r="F121" s="7">
        <v>54261</v>
      </c>
    </row>
    <row r="122" spans="2:6" x14ac:dyDescent="0.2">
      <c r="B122" s="9">
        <v>118</v>
      </c>
      <c r="C122" s="7">
        <v>54865</v>
      </c>
      <c r="E122" s="7">
        <v>118</v>
      </c>
      <c r="F122" s="7">
        <v>54241</v>
      </c>
    </row>
    <row r="123" spans="2:6" x14ac:dyDescent="0.2">
      <c r="B123" s="9">
        <v>119</v>
      </c>
      <c r="C123" s="7">
        <v>54855</v>
      </c>
      <c r="E123" s="7">
        <v>119</v>
      </c>
      <c r="F123" s="7">
        <v>53882</v>
      </c>
    </row>
    <row r="124" spans="2:6" x14ac:dyDescent="0.2">
      <c r="B124" s="9">
        <v>120</v>
      </c>
      <c r="C124" s="7">
        <v>54817</v>
      </c>
      <c r="E124" s="7">
        <v>120</v>
      </c>
      <c r="F124" s="7">
        <v>53807</v>
      </c>
    </row>
    <row r="125" spans="2:6" x14ac:dyDescent="0.2">
      <c r="B125" s="9">
        <v>121</v>
      </c>
      <c r="C125" s="7">
        <v>54569</v>
      </c>
      <c r="E125" s="7">
        <v>121</v>
      </c>
      <c r="F125" s="7">
        <v>53743</v>
      </c>
    </row>
    <row r="126" spans="2:6" x14ac:dyDescent="0.2">
      <c r="B126" s="9">
        <v>122</v>
      </c>
      <c r="C126" s="7">
        <v>54380</v>
      </c>
      <c r="E126" s="7">
        <v>122</v>
      </c>
      <c r="F126" s="7">
        <v>53482</v>
      </c>
    </row>
    <row r="127" spans="2:6" x14ac:dyDescent="0.2">
      <c r="B127" s="9">
        <v>123</v>
      </c>
      <c r="C127" s="7">
        <v>53974</v>
      </c>
      <c r="E127" s="7">
        <v>123</v>
      </c>
      <c r="F127" s="7">
        <v>53459</v>
      </c>
    </row>
    <row r="128" spans="2:6" x14ac:dyDescent="0.2">
      <c r="B128" s="9">
        <v>124</v>
      </c>
      <c r="C128" s="7">
        <v>53924</v>
      </c>
      <c r="E128" s="7">
        <v>124</v>
      </c>
      <c r="F128" s="7">
        <v>53255</v>
      </c>
    </row>
    <row r="129" spans="2:6" x14ac:dyDescent="0.2">
      <c r="B129" s="9">
        <v>125</v>
      </c>
      <c r="C129" s="7">
        <v>53738</v>
      </c>
      <c r="E129" s="7">
        <v>125</v>
      </c>
      <c r="F129" s="7">
        <v>53112</v>
      </c>
    </row>
    <row r="130" spans="2:6" x14ac:dyDescent="0.2">
      <c r="B130" s="9">
        <v>126</v>
      </c>
      <c r="C130" s="7">
        <v>53259</v>
      </c>
      <c r="E130" s="7">
        <v>126</v>
      </c>
      <c r="F130" s="7">
        <v>52980</v>
      </c>
    </row>
    <row r="131" spans="2:6" x14ac:dyDescent="0.2">
      <c r="B131" s="9">
        <v>127</v>
      </c>
      <c r="C131" s="7">
        <v>51740</v>
      </c>
      <c r="E131" s="7">
        <v>127</v>
      </c>
      <c r="F131" s="7">
        <v>52616</v>
      </c>
    </row>
    <row r="132" spans="2:6" x14ac:dyDescent="0.2">
      <c r="B132" s="9">
        <v>128</v>
      </c>
      <c r="C132" s="7">
        <v>51403</v>
      </c>
      <c r="E132" s="7">
        <v>128</v>
      </c>
      <c r="F132" s="7">
        <v>52419</v>
      </c>
    </row>
    <row r="133" spans="2:6" x14ac:dyDescent="0.2">
      <c r="B133" s="9">
        <v>129</v>
      </c>
      <c r="C133" s="7">
        <v>50619</v>
      </c>
      <c r="E133" s="7">
        <v>129</v>
      </c>
      <c r="F133" s="7">
        <v>52369</v>
      </c>
    </row>
    <row r="134" spans="2:6" x14ac:dyDescent="0.2">
      <c r="B134" s="9">
        <v>130</v>
      </c>
      <c r="C134" s="7">
        <v>50515</v>
      </c>
      <c r="E134" s="7">
        <v>130</v>
      </c>
      <c r="F134" s="7">
        <v>52302</v>
      </c>
    </row>
    <row r="135" spans="2:6" x14ac:dyDescent="0.2">
      <c r="B135" s="9">
        <v>131</v>
      </c>
      <c r="C135" s="7">
        <v>50394</v>
      </c>
      <c r="E135" s="7">
        <v>131</v>
      </c>
      <c r="F135" s="7">
        <v>51202</v>
      </c>
    </row>
    <row r="136" spans="2:6" x14ac:dyDescent="0.2">
      <c r="B136" s="9">
        <v>132</v>
      </c>
      <c r="C136" s="7">
        <v>49844</v>
      </c>
      <c r="E136" s="7">
        <v>132</v>
      </c>
      <c r="F136" s="7">
        <v>51068</v>
      </c>
    </row>
    <row r="137" spans="2:6" x14ac:dyDescent="0.2">
      <c r="B137" s="9">
        <v>133</v>
      </c>
      <c r="C137" s="7">
        <v>49569</v>
      </c>
      <c r="E137" s="7">
        <v>133</v>
      </c>
      <c r="F137" s="7">
        <v>50836</v>
      </c>
    </row>
    <row r="138" spans="2:6" x14ac:dyDescent="0.2">
      <c r="B138" s="9">
        <v>134</v>
      </c>
      <c r="C138" s="7">
        <v>49326</v>
      </c>
      <c r="E138" s="7">
        <v>134</v>
      </c>
      <c r="F138" s="7">
        <v>50712</v>
      </c>
    </row>
    <row r="139" spans="2:6" x14ac:dyDescent="0.2">
      <c r="B139" s="9">
        <v>135</v>
      </c>
      <c r="C139" s="7">
        <v>48609</v>
      </c>
      <c r="E139" s="7">
        <v>135</v>
      </c>
      <c r="F139" s="7">
        <v>50503</v>
      </c>
    </row>
    <row r="140" spans="2:6" x14ac:dyDescent="0.2">
      <c r="B140" s="9">
        <v>136</v>
      </c>
      <c r="C140" s="7">
        <v>48541</v>
      </c>
      <c r="E140" s="7">
        <v>136</v>
      </c>
      <c r="F140" s="7">
        <v>50097</v>
      </c>
    </row>
    <row r="141" spans="2:6" x14ac:dyDescent="0.2">
      <c r="B141" s="9">
        <v>137</v>
      </c>
      <c r="C141" s="7">
        <v>48463</v>
      </c>
      <c r="E141" s="7">
        <v>137</v>
      </c>
      <c r="F141" s="7">
        <v>49982</v>
      </c>
    </row>
    <row r="142" spans="2:6" x14ac:dyDescent="0.2">
      <c r="B142" s="9">
        <v>138</v>
      </c>
      <c r="C142" s="7">
        <v>47481</v>
      </c>
      <c r="E142" s="7">
        <v>138</v>
      </c>
      <c r="F142" s="7">
        <v>49890</v>
      </c>
    </row>
    <row r="143" spans="2:6" x14ac:dyDescent="0.2">
      <c r="B143" s="9">
        <v>139</v>
      </c>
      <c r="C143" s="7">
        <v>47294</v>
      </c>
      <c r="E143" s="7">
        <v>139</v>
      </c>
      <c r="F143" s="7">
        <v>48822</v>
      </c>
    </row>
    <row r="144" spans="2:6" x14ac:dyDescent="0.2">
      <c r="B144" s="9">
        <v>140</v>
      </c>
      <c r="C144" s="7">
        <v>46877</v>
      </c>
      <c r="E144" s="7">
        <v>140</v>
      </c>
      <c r="F144" s="7">
        <v>48665</v>
      </c>
    </row>
    <row r="145" spans="2:6" x14ac:dyDescent="0.2">
      <c r="B145" s="9">
        <v>141</v>
      </c>
      <c r="C145" s="7">
        <v>46643</v>
      </c>
      <c r="E145" s="7">
        <v>141</v>
      </c>
      <c r="F145" s="7">
        <v>48524</v>
      </c>
    </row>
    <row r="146" spans="2:6" x14ac:dyDescent="0.2">
      <c r="B146" s="9">
        <v>142</v>
      </c>
      <c r="C146" s="7">
        <v>45880</v>
      </c>
      <c r="E146" s="7">
        <v>142</v>
      </c>
      <c r="F146" s="7">
        <v>48195</v>
      </c>
    </row>
    <row r="147" spans="2:6" x14ac:dyDescent="0.2">
      <c r="B147" s="9">
        <v>143</v>
      </c>
      <c r="C147" s="7">
        <v>45796</v>
      </c>
      <c r="E147" s="7">
        <v>143</v>
      </c>
      <c r="F147" s="7">
        <v>47908</v>
      </c>
    </row>
    <row r="148" spans="2:6" x14ac:dyDescent="0.2">
      <c r="B148" s="9">
        <v>144</v>
      </c>
      <c r="C148" s="7">
        <v>45153</v>
      </c>
      <c r="E148" s="7">
        <v>144</v>
      </c>
      <c r="F148" s="7">
        <v>47732</v>
      </c>
    </row>
    <row r="149" spans="2:6" x14ac:dyDescent="0.2">
      <c r="B149" s="9">
        <v>145</v>
      </c>
      <c r="C149" s="7">
        <v>45102</v>
      </c>
      <c r="E149" s="7">
        <v>145</v>
      </c>
      <c r="F149" s="7">
        <v>47491</v>
      </c>
    </row>
    <row r="150" spans="2:6" x14ac:dyDescent="0.2">
      <c r="B150" s="9">
        <v>146</v>
      </c>
      <c r="C150" s="7">
        <v>45038</v>
      </c>
      <c r="E150" s="7">
        <v>146</v>
      </c>
      <c r="F150" s="7">
        <v>47352</v>
      </c>
    </row>
    <row r="151" spans="2:6" x14ac:dyDescent="0.2">
      <c r="B151" s="9">
        <v>147</v>
      </c>
      <c r="C151" s="7">
        <v>44870</v>
      </c>
      <c r="E151" s="7">
        <v>147</v>
      </c>
      <c r="F151" s="7">
        <v>47232</v>
      </c>
    </row>
    <row r="152" spans="2:6" x14ac:dyDescent="0.2">
      <c r="B152" s="9">
        <v>148</v>
      </c>
      <c r="C152" s="7">
        <v>44614</v>
      </c>
      <c r="E152" s="7">
        <v>148</v>
      </c>
      <c r="F152" s="7">
        <v>47157</v>
      </c>
    </row>
    <row r="153" spans="2:6" x14ac:dyDescent="0.2">
      <c r="B153" s="9">
        <v>149</v>
      </c>
      <c r="C153" s="7">
        <v>44599</v>
      </c>
      <c r="E153" s="7">
        <v>149</v>
      </c>
      <c r="F153" s="7">
        <v>46544</v>
      </c>
    </row>
    <row r="154" spans="2:6" x14ac:dyDescent="0.2">
      <c r="B154" s="9">
        <v>150</v>
      </c>
      <c r="C154" s="7">
        <v>44556</v>
      </c>
      <c r="E154" s="7">
        <v>150</v>
      </c>
      <c r="F154" s="7">
        <v>46523</v>
      </c>
    </row>
    <row r="155" spans="2:6" x14ac:dyDescent="0.2">
      <c r="B155" s="9">
        <v>151</v>
      </c>
      <c r="C155" s="7">
        <v>44500</v>
      </c>
      <c r="E155" s="7">
        <v>151</v>
      </c>
      <c r="F155" s="7">
        <v>46322</v>
      </c>
    </row>
    <row r="156" spans="2:6" x14ac:dyDescent="0.2">
      <c r="B156" s="9">
        <v>152</v>
      </c>
      <c r="C156" s="7">
        <v>44196</v>
      </c>
      <c r="E156" s="7">
        <v>152</v>
      </c>
      <c r="F156" s="7">
        <v>46257</v>
      </c>
    </row>
    <row r="157" spans="2:6" x14ac:dyDescent="0.2">
      <c r="B157" s="9">
        <v>153</v>
      </c>
      <c r="C157" s="7">
        <v>43933</v>
      </c>
      <c r="E157" s="7">
        <v>153</v>
      </c>
      <c r="F157" s="7">
        <v>45931</v>
      </c>
    </row>
    <row r="158" spans="2:6" x14ac:dyDescent="0.2">
      <c r="B158" s="9">
        <v>154</v>
      </c>
      <c r="C158" s="7">
        <v>43810</v>
      </c>
      <c r="E158" s="7">
        <v>154</v>
      </c>
      <c r="F158" s="7">
        <v>45791</v>
      </c>
    </row>
    <row r="159" spans="2:6" x14ac:dyDescent="0.2">
      <c r="B159" s="9">
        <v>155</v>
      </c>
      <c r="C159" s="7">
        <v>42829</v>
      </c>
      <c r="E159" s="7">
        <v>155</v>
      </c>
      <c r="F159" s="7">
        <v>45217</v>
      </c>
    </row>
    <row r="160" spans="2:6" x14ac:dyDescent="0.2">
      <c r="B160" s="9">
        <v>156</v>
      </c>
      <c r="C160" s="7">
        <v>42709</v>
      </c>
      <c r="E160" s="7">
        <v>156</v>
      </c>
      <c r="F160" s="7">
        <v>44796</v>
      </c>
    </row>
    <row r="161" spans="2:6" x14ac:dyDescent="0.2">
      <c r="B161" s="9">
        <v>157</v>
      </c>
      <c r="C161" s="7">
        <v>42678</v>
      </c>
      <c r="E161" s="7">
        <v>157</v>
      </c>
      <c r="F161" s="7">
        <v>44699</v>
      </c>
    </row>
    <row r="162" spans="2:6" x14ac:dyDescent="0.2">
      <c r="B162" s="9">
        <v>158</v>
      </c>
      <c r="C162" s="7">
        <v>42651</v>
      </c>
      <c r="E162" s="7">
        <v>158</v>
      </c>
      <c r="F162" s="7">
        <v>44694</v>
      </c>
    </row>
    <row r="163" spans="2:6" x14ac:dyDescent="0.2">
      <c r="B163" s="9">
        <v>159</v>
      </c>
      <c r="C163" s="7">
        <v>42510</v>
      </c>
      <c r="E163" s="7">
        <v>159</v>
      </c>
      <c r="F163" s="7">
        <v>44563</v>
      </c>
    </row>
    <row r="164" spans="2:6" x14ac:dyDescent="0.2">
      <c r="B164" s="9">
        <v>160</v>
      </c>
      <c r="C164" s="7">
        <v>42412</v>
      </c>
      <c r="E164" s="7">
        <v>160</v>
      </c>
      <c r="F164" s="7">
        <v>44550</v>
      </c>
    </row>
    <row r="165" spans="2:6" x14ac:dyDescent="0.2">
      <c r="B165" s="9">
        <v>161</v>
      </c>
      <c r="C165" s="7">
        <v>42351</v>
      </c>
      <c r="E165" s="7">
        <v>161</v>
      </c>
      <c r="F165" s="7">
        <v>44413</v>
      </c>
    </row>
    <row r="166" spans="2:6" x14ac:dyDescent="0.2">
      <c r="B166" s="9">
        <v>162</v>
      </c>
      <c r="C166" s="7">
        <v>42211</v>
      </c>
      <c r="E166" s="7">
        <v>162</v>
      </c>
      <c r="F166" s="7">
        <v>43999</v>
      </c>
    </row>
    <row r="167" spans="2:6" x14ac:dyDescent="0.2">
      <c r="B167" s="9">
        <v>163</v>
      </c>
      <c r="C167" s="7">
        <v>42042</v>
      </c>
      <c r="E167" s="7">
        <v>163</v>
      </c>
      <c r="F167" s="7">
        <v>43845</v>
      </c>
    </row>
    <row r="168" spans="2:6" x14ac:dyDescent="0.2">
      <c r="B168" s="9">
        <v>164</v>
      </c>
      <c r="C168" s="7">
        <v>41882</v>
      </c>
      <c r="E168" s="7">
        <v>164</v>
      </c>
      <c r="F168" s="7">
        <v>43542</v>
      </c>
    </row>
    <row r="169" spans="2:6" x14ac:dyDescent="0.2">
      <c r="B169" s="9">
        <v>165</v>
      </c>
      <c r="C169" s="7">
        <v>41603</v>
      </c>
      <c r="E169" s="7">
        <v>165</v>
      </c>
      <c r="F169" s="7">
        <v>43412</v>
      </c>
    </row>
    <row r="170" spans="2:6" x14ac:dyDescent="0.2">
      <c r="B170" s="9">
        <v>166</v>
      </c>
      <c r="C170" s="7">
        <v>41524</v>
      </c>
      <c r="E170" s="7">
        <v>166</v>
      </c>
      <c r="F170" s="7">
        <v>43370</v>
      </c>
    </row>
    <row r="171" spans="2:6" x14ac:dyDescent="0.2">
      <c r="B171" s="9">
        <v>167</v>
      </c>
      <c r="C171" s="7">
        <v>40996</v>
      </c>
      <c r="E171" s="7">
        <v>167</v>
      </c>
      <c r="F171" s="7">
        <v>42955</v>
      </c>
    </row>
    <row r="172" spans="2:6" x14ac:dyDescent="0.2">
      <c r="B172" s="9">
        <v>168</v>
      </c>
      <c r="C172" s="7">
        <v>40870</v>
      </c>
      <c r="E172" s="7">
        <v>168</v>
      </c>
      <c r="F172" s="7">
        <v>42697</v>
      </c>
    </row>
    <row r="173" spans="2:6" x14ac:dyDescent="0.2">
      <c r="B173" s="9">
        <v>169</v>
      </c>
      <c r="C173" s="7">
        <v>40817</v>
      </c>
      <c r="E173" s="7">
        <v>169</v>
      </c>
      <c r="F173" s="7">
        <v>42680</v>
      </c>
    </row>
    <row r="174" spans="2:6" x14ac:dyDescent="0.2">
      <c r="B174" s="9">
        <v>170</v>
      </c>
      <c r="C174" s="7">
        <v>40793</v>
      </c>
      <c r="E174" s="7">
        <v>170</v>
      </c>
      <c r="F174" s="7">
        <v>42323</v>
      </c>
    </row>
    <row r="175" spans="2:6" x14ac:dyDescent="0.2">
      <c r="B175" s="9">
        <v>171</v>
      </c>
      <c r="C175" s="7">
        <v>40563</v>
      </c>
      <c r="E175" s="7">
        <v>171</v>
      </c>
      <c r="F175" s="7">
        <v>42323</v>
      </c>
    </row>
    <row r="176" spans="2:6" x14ac:dyDescent="0.2">
      <c r="B176" s="9">
        <v>172</v>
      </c>
      <c r="C176" s="7">
        <v>40447</v>
      </c>
      <c r="E176" s="7">
        <v>172</v>
      </c>
      <c r="F176" s="7">
        <v>42308</v>
      </c>
    </row>
    <row r="177" spans="2:6" x14ac:dyDescent="0.2">
      <c r="B177" s="9">
        <v>173</v>
      </c>
      <c r="C177" s="7">
        <v>40446</v>
      </c>
      <c r="E177" s="7">
        <v>173</v>
      </c>
      <c r="F177" s="7">
        <v>42169</v>
      </c>
    </row>
    <row r="178" spans="2:6" x14ac:dyDescent="0.2">
      <c r="B178" s="9">
        <v>174</v>
      </c>
      <c r="C178" s="7">
        <v>40429</v>
      </c>
      <c r="E178" s="7">
        <v>174</v>
      </c>
      <c r="F178" s="7">
        <v>41638</v>
      </c>
    </row>
    <row r="179" spans="2:6" x14ac:dyDescent="0.2">
      <c r="B179" s="9">
        <v>175</v>
      </c>
      <c r="C179" s="7">
        <v>40383</v>
      </c>
      <c r="E179" s="7">
        <v>175</v>
      </c>
      <c r="F179" s="7">
        <v>41482</v>
      </c>
    </row>
    <row r="180" spans="2:6" x14ac:dyDescent="0.2">
      <c r="B180" s="9">
        <v>176</v>
      </c>
      <c r="C180" s="7">
        <v>40196</v>
      </c>
      <c r="E180" s="7">
        <v>176</v>
      </c>
      <c r="F180" s="7">
        <v>41398</v>
      </c>
    </row>
    <row r="181" spans="2:6" x14ac:dyDescent="0.2">
      <c r="B181" s="9">
        <v>177</v>
      </c>
      <c r="C181" s="7">
        <v>39959</v>
      </c>
      <c r="E181" s="7">
        <v>177</v>
      </c>
      <c r="F181" s="7">
        <v>41379</v>
      </c>
    </row>
    <row r="182" spans="2:6" x14ac:dyDescent="0.2">
      <c r="B182" s="9">
        <v>178</v>
      </c>
      <c r="C182" s="7">
        <v>39916</v>
      </c>
      <c r="E182" s="7">
        <v>178</v>
      </c>
      <c r="F182" s="7">
        <v>41224</v>
      </c>
    </row>
    <row r="183" spans="2:6" x14ac:dyDescent="0.2">
      <c r="B183" s="9">
        <v>179</v>
      </c>
      <c r="C183" s="7">
        <v>39793</v>
      </c>
      <c r="E183" s="7">
        <v>179</v>
      </c>
      <c r="F183" s="7">
        <v>40203</v>
      </c>
    </row>
    <row r="184" spans="2:6" x14ac:dyDescent="0.2">
      <c r="B184" s="9">
        <v>180</v>
      </c>
      <c r="C184" s="7">
        <v>39754</v>
      </c>
      <c r="E184" s="7">
        <v>180</v>
      </c>
      <c r="F184" s="7">
        <v>39586</v>
      </c>
    </row>
    <row r="185" spans="2:6" x14ac:dyDescent="0.2">
      <c r="B185" s="9">
        <v>181</v>
      </c>
      <c r="C185" s="7">
        <v>39694</v>
      </c>
      <c r="E185" s="7">
        <v>181</v>
      </c>
      <c r="F185" s="7">
        <v>39522</v>
      </c>
    </row>
    <row r="186" spans="2:6" x14ac:dyDescent="0.2">
      <c r="B186" s="9">
        <v>182</v>
      </c>
      <c r="C186" s="7">
        <v>39666</v>
      </c>
      <c r="E186" s="7">
        <v>182</v>
      </c>
      <c r="F186" s="7">
        <v>39479</v>
      </c>
    </row>
    <row r="187" spans="2:6" x14ac:dyDescent="0.2">
      <c r="B187" s="9">
        <v>183</v>
      </c>
      <c r="C187" s="7">
        <v>39370</v>
      </c>
      <c r="E187" s="7">
        <v>183</v>
      </c>
      <c r="F187" s="7">
        <v>39036</v>
      </c>
    </row>
    <row r="188" spans="2:6" x14ac:dyDescent="0.2">
      <c r="B188" s="9">
        <v>184</v>
      </c>
      <c r="C188" s="7">
        <v>39309</v>
      </c>
      <c r="E188" s="7">
        <v>184</v>
      </c>
      <c r="F188" s="7">
        <v>38910</v>
      </c>
    </row>
    <row r="189" spans="2:6" x14ac:dyDescent="0.2">
      <c r="B189" s="9">
        <v>185</v>
      </c>
      <c r="C189" s="7">
        <v>39172</v>
      </c>
      <c r="E189" s="7">
        <v>185</v>
      </c>
      <c r="F189" s="7">
        <v>38843</v>
      </c>
    </row>
    <row r="190" spans="2:6" x14ac:dyDescent="0.2">
      <c r="B190" s="9">
        <v>186</v>
      </c>
      <c r="C190" s="7">
        <v>39157</v>
      </c>
      <c r="E190" s="7">
        <v>186</v>
      </c>
      <c r="F190" s="7">
        <v>38722</v>
      </c>
    </row>
    <row r="191" spans="2:6" x14ac:dyDescent="0.2">
      <c r="B191" s="9">
        <v>187</v>
      </c>
      <c r="C191" s="7">
        <v>39063</v>
      </c>
      <c r="E191" s="7">
        <v>187</v>
      </c>
      <c r="F191" s="7">
        <v>38585</v>
      </c>
    </row>
    <row r="192" spans="2:6" x14ac:dyDescent="0.2">
      <c r="B192" s="9">
        <v>188</v>
      </c>
      <c r="C192" s="7">
        <v>38977</v>
      </c>
      <c r="E192" s="7">
        <v>188</v>
      </c>
      <c r="F192" s="7">
        <v>38487</v>
      </c>
    </row>
    <row r="193" spans="2:6" x14ac:dyDescent="0.2">
      <c r="B193" s="9">
        <v>189</v>
      </c>
      <c r="C193" s="7">
        <v>38916</v>
      </c>
      <c r="E193" s="7">
        <v>189</v>
      </c>
      <c r="F193" s="7">
        <v>38237</v>
      </c>
    </row>
    <row r="194" spans="2:6" x14ac:dyDescent="0.2">
      <c r="B194" s="9">
        <v>190</v>
      </c>
      <c r="C194" s="7">
        <v>38734</v>
      </c>
      <c r="E194" s="7">
        <v>190</v>
      </c>
      <c r="F194" s="7">
        <v>38169</v>
      </c>
    </row>
    <row r="195" spans="2:6" x14ac:dyDescent="0.2">
      <c r="B195" s="9">
        <v>191</v>
      </c>
      <c r="C195" s="7">
        <v>38706</v>
      </c>
      <c r="E195" s="7">
        <v>191</v>
      </c>
      <c r="F195" s="7">
        <v>38142</v>
      </c>
    </row>
    <row r="196" spans="2:6" x14ac:dyDescent="0.2">
      <c r="B196" s="9">
        <v>192</v>
      </c>
      <c r="C196" s="7">
        <v>38496</v>
      </c>
      <c r="E196" s="7">
        <v>192</v>
      </c>
      <c r="F196" s="7">
        <v>38088</v>
      </c>
    </row>
    <row r="197" spans="2:6" x14ac:dyDescent="0.2">
      <c r="B197" s="9">
        <v>193</v>
      </c>
      <c r="C197" s="7">
        <v>38132</v>
      </c>
      <c r="E197" s="7">
        <v>193</v>
      </c>
      <c r="F197" s="7">
        <v>38015</v>
      </c>
    </row>
    <row r="198" spans="2:6" x14ac:dyDescent="0.2">
      <c r="B198" s="9">
        <v>194</v>
      </c>
      <c r="C198" s="7">
        <v>37787</v>
      </c>
      <c r="E198" s="7">
        <v>194</v>
      </c>
      <c r="F198" s="7">
        <v>37863</v>
      </c>
    </row>
    <row r="199" spans="2:6" x14ac:dyDescent="0.2">
      <c r="B199" s="9">
        <v>195</v>
      </c>
      <c r="C199" s="7">
        <v>37512</v>
      </c>
      <c r="E199" s="7">
        <v>195</v>
      </c>
      <c r="F199" s="7">
        <v>37861</v>
      </c>
    </row>
    <row r="200" spans="2:6" x14ac:dyDescent="0.2">
      <c r="B200" s="9">
        <v>196</v>
      </c>
      <c r="C200" s="7">
        <v>37420</v>
      </c>
      <c r="E200" s="7">
        <v>196</v>
      </c>
      <c r="F200" s="7">
        <v>37845</v>
      </c>
    </row>
    <row r="201" spans="2:6" x14ac:dyDescent="0.2">
      <c r="B201" s="9">
        <v>197</v>
      </c>
      <c r="C201" s="7">
        <v>37288</v>
      </c>
      <c r="E201" s="7">
        <v>197</v>
      </c>
      <c r="F201" s="7">
        <v>37535</v>
      </c>
    </row>
    <row r="202" spans="2:6" x14ac:dyDescent="0.2">
      <c r="B202" s="9">
        <v>198</v>
      </c>
      <c r="C202" s="7">
        <v>36942</v>
      </c>
      <c r="E202" s="7">
        <v>198</v>
      </c>
      <c r="F202" s="7">
        <v>37522</v>
      </c>
    </row>
    <row r="203" spans="2:6" x14ac:dyDescent="0.2">
      <c r="B203" s="9">
        <v>199</v>
      </c>
      <c r="C203" s="7">
        <v>36825</v>
      </c>
      <c r="E203" s="7">
        <v>199</v>
      </c>
      <c r="F203" s="7">
        <v>37472</v>
      </c>
    </row>
    <row r="204" spans="2:6" x14ac:dyDescent="0.2">
      <c r="B204" s="9">
        <v>200</v>
      </c>
      <c r="C204" s="7">
        <v>36792</v>
      </c>
      <c r="E204" s="7">
        <v>200</v>
      </c>
      <c r="F204" s="7">
        <v>37413</v>
      </c>
    </row>
    <row r="205" spans="2:6" x14ac:dyDescent="0.2">
      <c r="B205" s="9">
        <v>201</v>
      </c>
      <c r="C205" s="7">
        <v>36712</v>
      </c>
      <c r="E205" s="7">
        <v>201</v>
      </c>
      <c r="F205" s="7">
        <v>37056</v>
      </c>
    </row>
    <row r="206" spans="2:6" x14ac:dyDescent="0.2">
      <c r="B206" s="9">
        <v>202</v>
      </c>
      <c r="C206" s="7">
        <v>36490</v>
      </c>
      <c r="E206" s="7">
        <v>202</v>
      </c>
      <c r="F206" s="7">
        <v>37006</v>
      </c>
    </row>
    <row r="207" spans="2:6" x14ac:dyDescent="0.2">
      <c r="B207" s="9">
        <v>203</v>
      </c>
      <c r="C207" s="7">
        <v>36156</v>
      </c>
      <c r="E207" s="7">
        <v>203</v>
      </c>
      <c r="F207" s="7">
        <v>36851</v>
      </c>
    </row>
    <row r="208" spans="2:6" x14ac:dyDescent="0.2">
      <c r="B208" s="9">
        <v>204</v>
      </c>
      <c r="C208" s="7">
        <v>36104</v>
      </c>
      <c r="E208" s="7">
        <v>204</v>
      </c>
      <c r="F208" s="7">
        <v>36766</v>
      </c>
    </row>
    <row r="209" spans="2:6" x14ac:dyDescent="0.2">
      <c r="B209" s="9">
        <v>205</v>
      </c>
      <c r="C209" s="7">
        <v>36067</v>
      </c>
      <c r="E209" s="7">
        <v>205</v>
      </c>
      <c r="F209" s="7">
        <v>36614</v>
      </c>
    </row>
    <row r="210" spans="2:6" x14ac:dyDescent="0.2">
      <c r="B210" s="9">
        <v>206</v>
      </c>
      <c r="C210" s="7">
        <v>35991</v>
      </c>
      <c r="E210" s="7">
        <v>206</v>
      </c>
      <c r="F210" s="7">
        <v>36567</v>
      </c>
    </row>
    <row r="211" spans="2:6" x14ac:dyDescent="0.2">
      <c r="B211" s="9">
        <v>207</v>
      </c>
      <c r="C211" s="7">
        <v>35879</v>
      </c>
      <c r="E211" s="7">
        <v>207</v>
      </c>
      <c r="F211" s="7">
        <v>36454</v>
      </c>
    </row>
    <row r="212" spans="2:6" x14ac:dyDescent="0.2">
      <c r="B212" s="9">
        <v>208</v>
      </c>
      <c r="C212" s="7">
        <v>35872</v>
      </c>
      <c r="E212" s="7">
        <v>208</v>
      </c>
      <c r="F212" s="7">
        <v>36451</v>
      </c>
    </row>
    <row r="213" spans="2:6" x14ac:dyDescent="0.2">
      <c r="B213" s="9">
        <v>209</v>
      </c>
      <c r="C213" s="7">
        <v>35802</v>
      </c>
      <c r="E213" s="7">
        <v>209</v>
      </c>
      <c r="F213" s="7">
        <v>36061</v>
      </c>
    </row>
    <row r="214" spans="2:6" x14ac:dyDescent="0.2">
      <c r="B214" s="9">
        <v>210</v>
      </c>
      <c r="C214" s="7">
        <v>35799</v>
      </c>
      <c r="E214" s="7">
        <v>210</v>
      </c>
      <c r="F214" s="7">
        <v>36016</v>
      </c>
    </row>
    <row r="215" spans="2:6" x14ac:dyDescent="0.2">
      <c r="B215" s="9">
        <v>211</v>
      </c>
      <c r="C215" s="7">
        <v>35768</v>
      </c>
      <c r="E215" s="7">
        <v>211</v>
      </c>
      <c r="F215" s="7">
        <v>35972</v>
      </c>
    </row>
    <row r="216" spans="2:6" x14ac:dyDescent="0.2">
      <c r="B216" s="9">
        <v>212</v>
      </c>
      <c r="C216" s="7">
        <v>35229</v>
      </c>
      <c r="E216" s="7">
        <v>212</v>
      </c>
      <c r="F216" s="7">
        <v>35951</v>
      </c>
    </row>
    <row r="217" spans="2:6" x14ac:dyDescent="0.2">
      <c r="B217" s="9">
        <v>213</v>
      </c>
      <c r="C217" s="7">
        <v>35114</v>
      </c>
      <c r="E217" s="7">
        <v>213</v>
      </c>
      <c r="F217" s="7">
        <v>35942</v>
      </c>
    </row>
    <row r="218" spans="2:6" x14ac:dyDescent="0.2">
      <c r="B218" s="9">
        <v>214</v>
      </c>
      <c r="C218" s="7">
        <v>35095</v>
      </c>
      <c r="E218" s="7">
        <v>214</v>
      </c>
      <c r="F218" s="7">
        <v>35588</v>
      </c>
    </row>
    <row r="219" spans="2:6" x14ac:dyDescent="0.2">
      <c r="B219" s="9">
        <v>215</v>
      </c>
      <c r="C219" s="7">
        <v>34782</v>
      </c>
      <c r="E219" s="7">
        <v>215</v>
      </c>
      <c r="F219" s="7">
        <v>35375</v>
      </c>
    </row>
    <row r="220" spans="2:6" x14ac:dyDescent="0.2">
      <c r="B220" s="9">
        <v>216</v>
      </c>
      <c r="C220" s="7">
        <v>34719</v>
      </c>
      <c r="E220" s="7">
        <v>216</v>
      </c>
      <c r="F220" s="7">
        <v>35321</v>
      </c>
    </row>
    <row r="221" spans="2:6" x14ac:dyDescent="0.2">
      <c r="B221" s="9">
        <v>217</v>
      </c>
      <c r="C221" s="7">
        <v>34385</v>
      </c>
      <c r="E221" s="7">
        <v>217</v>
      </c>
      <c r="F221" s="7">
        <v>35168</v>
      </c>
    </row>
    <row r="222" spans="2:6" x14ac:dyDescent="0.2">
      <c r="B222" s="9">
        <v>218</v>
      </c>
      <c r="C222" s="7">
        <v>34091</v>
      </c>
      <c r="E222" s="7">
        <v>218</v>
      </c>
      <c r="F222" s="7">
        <v>35140</v>
      </c>
    </row>
    <row r="223" spans="2:6" x14ac:dyDescent="0.2">
      <c r="B223" s="9">
        <v>219</v>
      </c>
      <c r="C223" s="7">
        <v>34074</v>
      </c>
      <c r="E223" s="7">
        <v>219</v>
      </c>
      <c r="F223" s="7">
        <v>35057</v>
      </c>
    </row>
    <row r="224" spans="2:6" x14ac:dyDescent="0.2">
      <c r="B224" s="9">
        <v>220</v>
      </c>
      <c r="C224" s="7">
        <v>33895</v>
      </c>
      <c r="E224" s="7">
        <v>220</v>
      </c>
      <c r="F224" s="7">
        <v>34968</v>
      </c>
    </row>
    <row r="225" spans="2:6" x14ac:dyDescent="0.2">
      <c r="B225" s="9">
        <v>221</v>
      </c>
      <c r="C225" s="7">
        <v>33867</v>
      </c>
      <c r="E225" s="7">
        <v>221</v>
      </c>
      <c r="F225" s="7">
        <v>34965</v>
      </c>
    </row>
    <row r="226" spans="2:6" x14ac:dyDescent="0.2">
      <c r="B226" s="9">
        <v>222</v>
      </c>
      <c r="C226" s="7">
        <v>33834</v>
      </c>
      <c r="E226" s="7">
        <v>222</v>
      </c>
      <c r="F226" s="7">
        <v>34923</v>
      </c>
    </row>
    <row r="227" spans="2:6" x14ac:dyDescent="0.2">
      <c r="B227" s="9">
        <v>223</v>
      </c>
      <c r="C227" s="7">
        <v>33813</v>
      </c>
      <c r="E227" s="7">
        <v>223</v>
      </c>
      <c r="F227" s="7">
        <v>34853</v>
      </c>
    </row>
    <row r="228" spans="2:6" x14ac:dyDescent="0.2">
      <c r="B228" s="9">
        <v>224</v>
      </c>
      <c r="C228" s="7">
        <v>33719</v>
      </c>
      <c r="E228" s="7">
        <v>224</v>
      </c>
      <c r="F228" s="7">
        <v>34813</v>
      </c>
    </row>
    <row r="229" spans="2:6" x14ac:dyDescent="0.2">
      <c r="B229" s="9">
        <v>225</v>
      </c>
      <c r="C229" s="7">
        <v>33628</v>
      </c>
      <c r="E229" s="7">
        <v>225</v>
      </c>
      <c r="F229" s="7">
        <v>34806</v>
      </c>
    </row>
    <row r="230" spans="2:6" x14ac:dyDescent="0.2">
      <c r="B230" s="9">
        <v>226</v>
      </c>
      <c r="C230" s="7">
        <v>33453</v>
      </c>
      <c r="E230" s="7">
        <v>226</v>
      </c>
      <c r="F230" s="7">
        <v>34762</v>
      </c>
    </row>
    <row r="231" spans="2:6" x14ac:dyDescent="0.2">
      <c r="B231" s="9">
        <v>227</v>
      </c>
      <c r="C231" s="7">
        <v>33418</v>
      </c>
      <c r="E231" s="7">
        <v>227</v>
      </c>
      <c r="F231" s="7">
        <v>34488</v>
      </c>
    </row>
    <row r="232" spans="2:6" x14ac:dyDescent="0.2">
      <c r="B232" s="9">
        <v>228</v>
      </c>
      <c r="C232" s="7">
        <v>33364</v>
      </c>
      <c r="E232" s="7">
        <v>228</v>
      </c>
      <c r="F232" s="7">
        <v>34461</v>
      </c>
    </row>
    <row r="233" spans="2:6" x14ac:dyDescent="0.2">
      <c r="B233" s="9">
        <v>229</v>
      </c>
      <c r="C233" s="7">
        <v>33350</v>
      </c>
      <c r="E233" s="7">
        <v>229</v>
      </c>
      <c r="F233" s="7">
        <v>34397</v>
      </c>
    </row>
    <row r="234" spans="2:6" x14ac:dyDescent="0.2">
      <c r="B234" s="9">
        <v>230</v>
      </c>
      <c r="C234" s="7">
        <v>33034</v>
      </c>
      <c r="E234" s="7">
        <v>230</v>
      </c>
      <c r="F234" s="7">
        <v>34392</v>
      </c>
    </row>
    <row r="235" spans="2:6" x14ac:dyDescent="0.2">
      <c r="B235" s="9">
        <v>231</v>
      </c>
      <c r="C235" s="7">
        <v>32935</v>
      </c>
      <c r="E235" s="7">
        <v>231</v>
      </c>
      <c r="F235" s="7">
        <v>34348</v>
      </c>
    </row>
    <row r="236" spans="2:6" x14ac:dyDescent="0.2">
      <c r="B236" s="9">
        <v>232</v>
      </c>
      <c r="C236" s="7">
        <v>32881</v>
      </c>
      <c r="E236" s="7">
        <v>232</v>
      </c>
      <c r="F236" s="7">
        <v>34161</v>
      </c>
    </row>
    <row r="237" spans="2:6" x14ac:dyDescent="0.2">
      <c r="B237" s="9">
        <v>233</v>
      </c>
      <c r="C237" s="7">
        <v>32857</v>
      </c>
      <c r="E237" s="7">
        <v>233</v>
      </c>
      <c r="F237" s="7">
        <v>34018</v>
      </c>
    </row>
    <row r="238" spans="2:6" x14ac:dyDescent="0.2">
      <c r="B238" s="9">
        <v>234</v>
      </c>
      <c r="C238" s="7">
        <v>32820</v>
      </c>
      <c r="E238" s="7">
        <v>234</v>
      </c>
      <c r="F238" s="7">
        <v>33872</v>
      </c>
    </row>
    <row r="239" spans="2:6" x14ac:dyDescent="0.2">
      <c r="B239" s="9">
        <v>235</v>
      </c>
      <c r="C239" s="7">
        <v>32813</v>
      </c>
      <c r="E239" s="7">
        <v>235</v>
      </c>
      <c r="F239" s="7">
        <v>33848</v>
      </c>
    </row>
    <row r="240" spans="2:6" x14ac:dyDescent="0.2">
      <c r="B240" s="9">
        <v>236</v>
      </c>
      <c r="C240" s="7">
        <v>32794</v>
      </c>
      <c r="E240" s="7">
        <v>236</v>
      </c>
      <c r="F240" s="7">
        <v>33728</v>
      </c>
    </row>
    <row r="241" spans="2:6" x14ac:dyDescent="0.2">
      <c r="B241" s="9">
        <v>237</v>
      </c>
      <c r="C241" s="7">
        <v>32592</v>
      </c>
      <c r="E241" s="7">
        <v>237</v>
      </c>
      <c r="F241" s="7">
        <v>33681</v>
      </c>
    </row>
    <row r="242" spans="2:6" x14ac:dyDescent="0.2">
      <c r="B242" s="9">
        <v>238</v>
      </c>
      <c r="C242" s="7">
        <v>32489</v>
      </c>
      <c r="E242" s="7">
        <v>238</v>
      </c>
      <c r="F242" s="7">
        <v>33635</v>
      </c>
    </row>
    <row r="243" spans="2:6" x14ac:dyDescent="0.2">
      <c r="B243" s="9">
        <v>239</v>
      </c>
      <c r="C243" s="7">
        <v>32396</v>
      </c>
      <c r="E243" s="7">
        <v>239</v>
      </c>
      <c r="F243" s="7">
        <v>33624</v>
      </c>
    </row>
    <row r="244" spans="2:6" x14ac:dyDescent="0.2">
      <c r="B244" s="9">
        <v>240</v>
      </c>
      <c r="C244" s="7">
        <v>32364</v>
      </c>
      <c r="E244" s="7">
        <v>240</v>
      </c>
      <c r="F244" s="7">
        <v>33602</v>
      </c>
    </row>
    <row r="245" spans="2:6" x14ac:dyDescent="0.2">
      <c r="B245" s="9">
        <v>241</v>
      </c>
      <c r="C245" s="7">
        <v>32217</v>
      </c>
      <c r="E245" s="7">
        <v>241</v>
      </c>
      <c r="F245" s="7">
        <v>33576</v>
      </c>
    </row>
    <row r="246" spans="2:6" x14ac:dyDescent="0.2">
      <c r="B246" s="9">
        <v>242</v>
      </c>
      <c r="C246" s="7">
        <v>32091</v>
      </c>
      <c r="E246" s="7">
        <v>242</v>
      </c>
      <c r="F246" s="7">
        <v>33523</v>
      </c>
    </row>
    <row r="247" spans="2:6" x14ac:dyDescent="0.2">
      <c r="B247" s="9">
        <v>243</v>
      </c>
      <c r="C247" s="7">
        <v>31947</v>
      </c>
      <c r="E247" s="7">
        <v>243</v>
      </c>
      <c r="F247" s="7">
        <v>33509</v>
      </c>
    </row>
    <row r="248" spans="2:6" x14ac:dyDescent="0.2">
      <c r="B248" s="9">
        <v>244</v>
      </c>
      <c r="C248" s="7">
        <v>31899</v>
      </c>
      <c r="E248" s="7">
        <v>244</v>
      </c>
      <c r="F248" s="7">
        <v>33375</v>
      </c>
    </row>
    <row r="249" spans="2:6" x14ac:dyDescent="0.2">
      <c r="B249" s="9">
        <v>245</v>
      </c>
      <c r="C249" s="7">
        <v>31704</v>
      </c>
      <c r="E249" s="7">
        <v>245</v>
      </c>
      <c r="F249" s="7">
        <v>33371</v>
      </c>
    </row>
    <row r="250" spans="2:6" x14ac:dyDescent="0.2">
      <c r="B250" s="9">
        <v>246</v>
      </c>
      <c r="C250" s="7">
        <v>31584</v>
      </c>
      <c r="E250" s="7">
        <v>246</v>
      </c>
      <c r="F250" s="7">
        <v>33313</v>
      </c>
    </row>
    <row r="251" spans="2:6" x14ac:dyDescent="0.2">
      <c r="B251" s="9">
        <v>247</v>
      </c>
      <c r="C251" s="7">
        <v>31449</v>
      </c>
      <c r="E251" s="7">
        <v>247</v>
      </c>
      <c r="F251" s="7">
        <v>33224</v>
      </c>
    </row>
    <row r="252" spans="2:6" x14ac:dyDescent="0.2">
      <c r="B252" s="9">
        <v>248</v>
      </c>
      <c r="C252" s="7">
        <v>31441</v>
      </c>
      <c r="E252" s="7">
        <v>248</v>
      </c>
      <c r="F252" s="7">
        <v>33185</v>
      </c>
    </row>
    <row r="253" spans="2:6" x14ac:dyDescent="0.2">
      <c r="B253" s="9">
        <v>249</v>
      </c>
      <c r="C253" s="7">
        <v>31397</v>
      </c>
      <c r="E253" s="7">
        <v>249</v>
      </c>
      <c r="F253" s="7">
        <v>33091</v>
      </c>
    </row>
    <row r="254" spans="2:6" x14ac:dyDescent="0.2">
      <c r="B254" s="9">
        <v>250</v>
      </c>
      <c r="C254" s="7">
        <v>31379</v>
      </c>
      <c r="E254" s="7">
        <v>250</v>
      </c>
      <c r="F254" s="7">
        <v>32990</v>
      </c>
    </row>
    <row r="255" spans="2:6" x14ac:dyDescent="0.2">
      <c r="B255" s="9">
        <v>251</v>
      </c>
      <c r="C255" s="7">
        <v>31237</v>
      </c>
      <c r="E255" s="7">
        <v>251</v>
      </c>
      <c r="F255" s="7">
        <v>32873</v>
      </c>
    </row>
    <row r="256" spans="2:6" x14ac:dyDescent="0.2">
      <c r="B256" s="9">
        <v>252</v>
      </c>
      <c r="C256" s="7">
        <v>31171</v>
      </c>
      <c r="E256" s="7">
        <v>252</v>
      </c>
      <c r="F256" s="7">
        <v>32866</v>
      </c>
    </row>
    <row r="257" spans="2:6" x14ac:dyDescent="0.2">
      <c r="B257" s="9">
        <v>253</v>
      </c>
      <c r="C257" s="7">
        <v>31132</v>
      </c>
      <c r="E257" s="7">
        <v>253</v>
      </c>
      <c r="F257" s="7">
        <v>32799</v>
      </c>
    </row>
    <row r="258" spans="2:6" x14ac:dyDescent="0.2">
      <c r="B258" s="9">
        <v>254</v>
      </c>
      <c r="C258" s="7">
        <v>31130</v>
      </c>
      <c r="E258" s="7">
        <v>254</v>
      </c>
      <c r="F258" s="7">
        <v>32588</v>
      </c>
    </row>
    <row r="259" spans="2:6" x14ac:dyDescent="0.2">
      <c r="B259" s="9">
        <v>255</v>
      </c>
      <c r="C259" s="7">
        <v>31089</v>
      </c>
      <c r="E259" s="7">
        <v>255</v>
      </c>
      <c r="F259" s="7">
        <v>32545</v>
      </c>
    </row>
    <row r="260" spans="2:6" x14ac:dyDescent="0.2">
      <c r="B260" s="9">
        <v>256</v>
      </c>
      <c r="C260" s="7">
        <v>31025</v>
      </c>
      <c r="E260" s="7">
        <v>256</v>
      </c>
      <c r="F260" s="7">
        <v>32520</v>
      </c>
    </row>
    <row r="261" spans="2:6" x14ac:dyDescent="0.2">
      <c r="B261" s="9">
        <v>257</v>
      </c>
      <c r="C261" s="7">
        <v>31009</v>
      </c>
      <c r="E261" s="7">
        <v>257</v>
      </c>
      <c r="F261" s="7">
        <v>32516</v>
      </c>
    </row>
    <row r="262" spans="2:6" x14ac:dyDescent="0.2">
      <c r="B262" s="9">
        <v>258</v>
      </c>
      <c r="C262" s="7">
        <v>30744</v>
      </c>
      <c r="E262" s="7">
        <v>258</v>
      </c>
      <c r="F262" s="7">
        <v>32456</v>
      </c>
    </row>
    <row r="263" spans="2:6" x14ac:dyDescent="0.2">
      <c r="B263" s="9">
        <v>259</v>
      </c>
      <c r="C263" s="7">
        <v>30522</v>
      </c>
      <c r="E263" s="7">
        <v>259</v>
      </c>
      <c r="F263" s="7">
        <v>32176</v>
      </c>
    </row>
    <row r="264" spans="2:6" x14ac:dyDescent="0.2">
      <c r="B264" s="9">
        <v>260</v>
      </c>
      <c r="C264" s="7">
        <v>30498</v>
      </c>
      <c r="E264" s="7">
        <v>260</v>
      </c>
      <c r="F264" s="7">
        <v>32172</v>
      </c>
    </row>
    <row r="265" spans="2:6" x14ac:dyDescent="0.2">
      <c r="B265" s="9">
        <v>261</v>
      </c>
      <c r="C265" s="7">
        <v>30203</v>
      </c>
      <c r="E265" s="7">
        <v>261</v>
      </c>
      <c r="F265" s="7">
        <v>32160</v>
      </c>
    </row>
    <row r="266" spans="2:6" x14ac:dyDescent="0.2">
      <c r="B266" s="9">
        <v>262</v>
      </c>
      <c r="C266" s="7">
        <v>30064</v>
      </c>
      <c r="E266" s="7">
        <v>262</v>
      </c>
      <c r="F266" s="7">
        <v>32160</v>
      </c>
    </row>
    <row r="267" spans="2:6" x14ac:dyDescent="0.2">
      <c r="B267" s="9">
        <v>263</v>
      </c>
      <c r="C267" s="7">
        <v>30048</v>
      </c>
      <c r="E267" s="7">
        <v>263</v>
      </c>
      <c r="F267" s="7">
        <v>32013</v>
      </c>
    </row>
    <row r="268" spans="2:6" x14ac:dyDescent="0.2">
      <c r="B268" s="9">
        <v>264</v>
      </c>
      <c r="C268" s="7">
        <v>30015</v>
      </c>
      <c r="E268" s="7">
        <v>264</v>
      </c>
      <c r="F268" s="7">
        <v>31938</v>
      </c>
    </row>
    <row r="269" spans="2:6" x14ac:dyDescent="0.2">
      <c r="B269" s="9">
        <v>265</v>
      </c>
      <c r="C269" s="7">
        <v>29977</v>
      </c>
      <c r="E269" s="7">
        <v>265</v>
      </c>
      <c r="F269" s="7">
        <v>31837</v>
      </c>
    </row>
    <row r="270" spans="2:6" x14ac:dyDescent="0.2">
      <c r="B270" s="9">
        <v>266</v>
      </c>
      <c r="C270" s="7">
        <v>29966</v>
      </c>
      <c r="E270" s="7">
        <v>266</v>
      </c>
      <c r="F270" s="7">
        <v>31661</v>
      </c>
    </row>
    <row r="271" spans="2:6" x14ac:dyDescent="0.2">
      <c r="B271" s="9">
        <v>267</v>
      </c>
      <c r="C271" s="7">
        <v>29935</v>
      </c>
      <c r="E271" s="7">
        <v>267</v>
      </c>
      <c r="F271" s="7">
        <v>31620</v>
      </c>
    </row>
    <row r="272" spans="2:6" x14ac:dyDescent="0.2">
      <c r="B272" s="9">
        <v>268</v>
      </c>
      <c r="C272" s="7">
        <v>29926</v>
      </c>
      <c r="E272" s="7">
        <v>268</v>
      </c>
      <c r="F272" s="7">
        <v>31503</v>
      </c>
    </row>
    <row r="273" spans="2:6" x14ac:dyDescent="0.2">
      <c r="B273" s="9">
        <v>269</v>
      </c>
      <c r="C273" s="7">
        <v>29873</v>
      </c>
      <c r="E273" s="7">
        <v>269</v>
      </c>
      <c r="F273" s="7">
        <v>31487</v>
      </c>
    </row>
    <row r="274" spans="2:6" x14ac:dyDescent="0.2">
      <c r="B274" s="9">
        <v>270</v>
      </c>
      <c r="C274" s="7">
        <v>29833</v>
      </c>
      <c r="E274" s="7">
        <v>270</v>
      </c>
      <c r="F274" s="7">
        <v>31460</v>
      </c>
    </row>
    <row r="275" spans="2:6" x14ac:dyDescent="0.2">
      <c r="B275" s="9">
        <v>271</v>
      </c>
      <c r="C275" s="7">
        <v>29569</v>
      </c>
      <c r="E275" s="7">
        <v>271</v>
      </c>
      <c r="F275" s="7">
        <v>31429</v>
      </c>
    </row>
    <row r="276" spans="2:6" x14ac:dyDescent="0.2">
      <c r="B276" s="9">
        <v>272</v>
      </c>
      <c r="C276" s="7">
        <v>29489</v>
      </c>
      <c r="E276" s="7">
        <v>272</v>
      </c>
      <c r="F276" s="7">
        <v>31393</v>
      </c>
    </row>
    <row r="277" spans="2:6" x14ac:dyDescent="0.2">
      <c r="B277" s="9">
        <v>273</v>
      </c>
      <c r="C277" s="7">
        <v>29328</v>
      </c>
      <c r="E277" s="7">
        <v>273</v>
      </c>
      <c r="F277" s="7">
        <v>31263</v>
      </c>
    </row>
    <row r="278" spans="2:6" x14ac:dyDescent="0.2">
      <c r="B278" s="9">
        <v>274</v>
      </c>
      <c r="C278" s="7">
        <v>29328</v>
      </c>
      <c r="E278" s="7">
        <v>274</v>
      </c>
      <c r="F278" s="7">
        <v>31091</v>
      </c>
    </row>
    <row r="279" spans="2:6" x14ac:dyDescent="0.2">
      <c r="B279" s="9">
        <v>275</v>
      </c>
      <c r="C279" s="7">
        <v>29228</v>
      </c>
      <c r="E279" s="7">
        <v>275</v>
      </c>
      <c r="F279" s="7">
        <v>31072</v>
      </c>
    </row>
    <row r="280" spans="2:6" x14ac:dyDescent="0.2">
      <c r="B280" s="9">
        <v>276</v>
      </c>
      <c r="C280" s="7">
        <v>29215</v>
      </c>
      <c r="E280" s="7">
        <v>276</v>
      </c>
      <c r="F280" s="7">
        <v>30647</v>
      </c>
    </row>
    <row r="281" spans="2:6" x14ac:dyDescent="0.2">
      <c r="B281" s="9">
        <v>277</v>
      </c>
      <c r="C281" s="7">
        <v>29071</v>
      </c>
      <c r="E281" s="7">
        <v>277</v>
      </c>
      <c r="F281" s="7">
        <v>30616</v>
      </c>
    </row>
    <row r="282" spans="2:6" x14ac:dyDescent="0.2">
      <c r="B282" s="9">
        <v>278</v>
      </c>
      <c r="C282" s="7">
        <v>28964</v>
      </c>
      <c r="E282" s="7">
        <v>278</v>
      </c>
      <c r="F282" s="7">
        <v>30609</v>
      </c>
    </row>
    <row r="283" spans="2:6" x14ac:dyDescent="0.2">
      <c r="B283" s="9">
        <v>279</v>
      </c>
      <c r="C283" s="7">
        <v>28877</v>
      </c>
      <c r="E283" s="7">
        <v>279</v>
      </c>
      <c r="F283" s="7">
        <v>30591</v>
      </c>
    </row>
    <row r="284" spans="2:6" x14ac:dyDescent="0.2">
      <c r="B284" s="9">
        <v>280</v>
      </c>
      <c r="C284" s="7">
        <v>28846</v>
      </c>
      <c r="E284" s="7">
        <v>280</v>
      </c>
      <c r="F284" s="7">
        <v>30490</v>
      </c>
    </row>
    <row r="285" spans="2:6" x14ac:dyDescent="0.2">
      <c r="B285" s="9">
        <v>281</v>
      </c>
      <c r="C285" s="7">
        <v>28826</v>
      </c>
      <c r="E285" s="7">
        <v>281</v>
      </c>
      <c r="F285" s="7">
        <v>30473</v>
      </c>
    </row>
    <row r="286" spans="2:6" x14ac:dyDescent="0.2">
      <c r="B286" s="9">
        <v>282</v>
      </c>
      <c r="C286" s="7">
        <v>28758</v>
      </c>
      <c r="E286" s="7">
        <v>282</v>
      </c>
      <c r="F286" s="7">
        <v>30434</v>
      </c>
    </row>
    <row r="287" spans="2:6" x14ac:dyDescent="0.2">
      <c r="B287" s="9">
        <v>283</v>
      </c>
      <c r="C287" s="7">
        <v>28650</v>
      </c>
      <c r="E287" s="7">
        <v>283</v>
      </c>
      <c r="F287" s="7">
        <v>30277</v>
      </c>
    </row>
    <row r="288" spans="2:6" x14ac:dyDescent="0.2">
      <c r="B288" s="9">
        <v>284</v>
      </c>
      <c r="C288" s="7">
        <v>28508</v>
      </c>
      <c r="E288" s="7">
        <v>284</v>
      </c>
      <c r="F288" s="7">
        <v>30130</v>
      </c>
    </row>
    <row r="289" spans="2:6" x14ac:dyDescent="0.2">
      <c r="B289" s="9">
        <v>285</v>
      </c>
      <c r="C289" s="7">
        <v>28422</v>
      </c>
      <c r="E289" s="7">
        <v>285</v>
      </c>
      <c r="F289" s="7">
        <v>30122</v>
      </c>
    </row>
    <row r="290" spans="2:6" x14ac:dyDescent="0.2">
      <c r="B290" s="9">
        <v>286</v>
      </c>
      <c r="C290" s="7">
        <v>28070</v>
      </c>
      <c r="E290" s="7">
        <v>286</v>
      </c>
      <c r="F290" s="7">
        <v>30039</v>
      </c>
    </row>
    <row r="291" spans="2:6" x14ac:dyDescent="0.2">
      <c r="B291" s="9">
        <v>287</v>
      </c>
      <c r="C291" s="7">
        <v>28067</v>
      </c>
      <c r="E291" s="7">
        <v>287</v>
      </c>
      <c r="F291" s="7">
        <v>29902</v>
      </c>
    </row>
    <row r="292" spans="2:6" x14ac:dyDescent="0.2">
      <c r="B292" s="9">
        <v>288</v>
      </c>
      <c r="C292" s="7">
        <v>28017</v>
      </c>
      <c r="E292" s="7">
        <v>288</v>
      </c>
      <c r="F292" s="7">
        <v>29886</v>
      </c>
    </row>
    <row r="293" spans="2:6" x14ac:dyDescent="0.2">
      <c r="B293" s="9">
        <v>289</v>
      </c>
      <c r="C293" s="7">
        <v>27986</v>
      </c>
      <c r="E293" s="7">
        <v>289</v>
      </c>
      <c r="F293" s="7">
        <v>29808</v>
      </c>
    </row>
    <row r="294" spans="2:6" x14ac:dyDescent="0.2">
      <c r="B294" s="9">
        <v>290</v>
      </c>
      <c r="C294" s="7">
        <v>27970</v>
      </c>
      <c r="E294" s="7">
        <v>290</v>
      </c>
      <c r="F294" s="7">
        <v>29804</v>
      </c>
    </row>
    <row r="295" spans="2:6" x14ac:dyDescent="0.2">
      <c r="B295" s="9">
        <v>291</v>
      </c>
      <c r="C295" s="7">
        <v>27896</v>
      </c>
      <c r="E295" s="7">
        <v>291</v>
      </c>
      <c r="F295" s="7">
        <v>29791</v>
      </c>
    </row>
    <row r="296" spans="2:6" x14ac:dyDescent="0.2">
      <c r="B296" s="9">
        <v>292</v>
      </c>
      <c r="C296" s="7">
        <v>27481</v>
      </c>
      <c r="E296" s="7">
        <v>292</v>
      </c>
      <c r="F296" s="7">
        <v>29782</v>
      </c>
    </row>
    <row r="297" spans="2:6" x14ac:dyDescent="0.2">
      <c r="B297" s="9">
        <v>293</v>
      </c>
      <c r="C297" s="7">
        <v>27465</v>
      </c>
      <c r="E297" s="7">
        <v>293</v>
      </c>
      <c r="F297" s="7">
        <v>29752</v>
      </c>
    </row>
    <row r="298" spans="2:6" x14ac:dyDescent="0.2">
      <c r="B298" s="9">
        <v>294</v>
      </c>
      <c r="C298" s="7">
        <v>27295</v>
      </c>
      <c r="E298" s="7">
        <v>294</v>
      </c>
      <c r="F298" s="7">
        <v>29709</v>
      </c>
    </row>
    <row r="299" spans="2:6" x14ac:dyDescent="0.2">
      <c r="B299" s="9">
        <v>295</v>
      </c>
      <c r="C299" s="7">
        <v>27112</v>
      </c>
      <c r="E299" s="7">
        <v>295</v>
      </c>
      <c r="F299" s="7">
        <v>29699</v>
      </c>
    </row>
    <row r="300" spans="2:6" x14ac:dyDescent="0.2">
      <c r="B300" s="9">
        <v>296</v>
      </c>
      <c r="C300" s="7">
        <v>27062</v>
      </c>
      <c r="E300" s="7">
        <v>296</v>
      </c>
      <c r="F300" s="7">
        <v>29636</v>
      </c>
    </row>
    <row r="301" spans="2:6" x14ac:dyDescent="0.2">
      <c r="B301" s="9">
        <v>297</v>
      </c>
      <c r="C301" s="7">
        <v>27040</v>
      </c>
      <c r="E301" s="7">
        <v>297</v>
      </c>
      <c r="F301" s="7">
        <v>29596</v>
      </c>
    </row>
    <row r="302" spans="2:6" x14ac:dyDescent="0.2">
      <c r="B302" s="9">
        <v>298</v>
      </c>
      <c r="C302" s="7">
        <v>26954</v>
      </c>
      <c r="E302" s="7">
        <v>298</v>
      </c>
      <c r="F302" s="7">
        <v>29546</v>
      </c>
    </row>
    <row r="303" spans="2:6" x14ac:dyDescent="0.2">
      <c r="B303" s="9">
        <v>299</v>
      </c>
      <c r="C303" s="7">
        <v>26872</v>
      </c>
      <c r="E303" s="7">
        <v>299</v>
      </c>
      <c r="F303" s="7">
        <v>29520</v>
      </c>
    </row>
    <row r="304" spans="2:6" x14ac:dyDescent="0.2">
      <c r="B304" s="9">
        <v>300</v>
      </c>
      <c r="C304" s="7">
        <v>26825</v>
      </c>
      <c r="E304" s="7">
        <v>300</v>
      </c>
      <c r="F304" s="7">
        <v>29514</v>
      </c>
    </row>
    <row r="305" spans="2:6" x14ac:dyDescent="0.2">
      <c r="B305" s="9">
        <v>301</v>
      </c>
      <c r="C305" s="7">
        <v>26765</v>
      </c>
      <c r="E305" s="7">
        <v>301</v>
      </c>
      <c r="F305" s="7">
        <v>29181</v>
      </c>
    </row>
    <row r="306" spans="2:6" x14ac:dyDescent="0.2">
      <c r="B306" s="9">
        <v>302</v>
      </c>
      <c r="C306" s="7">
        <v>26631</v>
      </c>
      <c r="E306" s="7">
        <v>302</v>
      </c>
      <c r="F306" s="7">
        <v>29126</v>
      </c>
    </row>
    <row r="307" spans="2:6" x14ac:dyDescent="0.2">
      <c r="B307" s="9">
        <v>303</v>
      </c>
      <c r="C307" s="7">
        <v>26599</v>
      </c>
      <c r="E307" s="7">
        <v>303</v>
      </c>
      <c r="F307" s="7">
        <v>29095</v>
      </c>
    </row>
    <row r="308" spans="2:6" x14ac:dyDescent="0.2">
      <c r="B308" s="9">
        <v>304</v>
      </c>
      <c r="C308" s="7">
        <v>26599</v>
      </c>
      <c r="E308" s="7">
        <v>304</v>
      </c>
      <c r="F308" s="7">
        <v>29083</v>
      </c>
    </row>
    <row r="309" spans="2:6" x14ac:dyDescent="0.2">
      <c r="B309" s="9">
        <v>305</v>
      </c>
      <c r="C309" s="7">
        <v>26425</v>
      </c>
      <c r="E309" s="7">
        <v>305</v>
      </c>
      <c r="F309" s="7">
        <v>28649</v>
      </c>
    </row>
    <row r="310" spans="2:6" x14ac:dyDescent="0.2">
      <c r="B310" s="9">
        <v>306</v>
      </c>
      <c r="C310" s="7">
        <v>26385</v>
      </c>
      <c r="E310" s="7">
        <v>306</v>
      </c>
      <c r="F310" s="7">
        <v>28343</v>
      </c>
    </row>
    <row r="311" spans="2:6" x14ac:dyDescent="0.2">
      <c r="B311" s="9">
        <v>307</v>
      </c>
      <c r="C311" s="7">
        <v>26349</v>
      </c>
      <c r="E311" s="7">
        <v>307</v>
      </c>
      <c r="F311" s="7">
        <v>28301</v>
      </c>
    </row>
    <row r="312" spans="2:6" x14ac:dyDescent="0.2">
      <c r="B312" s="9">
        <v>308</v>
      </c>
      <c r="C312" s="7">
        <v>26108</v>
      </c>
      <c r="E312" s="7">
        <v>308</v>
      </c>
      <c r="F312" s="7">
        <v>28193</v>
      </c>
    </row>
    <row r="313" spans="2:6" x14ac:dyDescent="0.2">
      <c r="B313" s="9">
        <v>309</v>
      </c>
      <c r="C313" s="7">
        <v>25930</v>
      </c>
      <c r="E313" s="7">
        <v>309</v>
      </c>
      <c r="F313" s="7">
        <v>28161</v>
      </c>
    </row>
    <row r="314" spans="2:6" x14ac:dyDescent="0.2">
      <c r="B314" s="9">
        <v>310</v>
      </c>
      <c r="C314" s="7">
        <v>25853</v>
      </c>
      <c r="E314" s="7">
        <v>310</v>
      </c>
      <c r="F314" s="7">
        <v>28122</v>
      </c>
    </row>
    <row r="315" spans="2:6" x14ac:dyDescent="0.2">
      <c r="B315" s="9">
        <v>311</v>
      </c>
      <c r="C315" s="7">
        <v>25714</v>
      </c>
      <c r="E315" s="7">
        <v>311</v>
      </c>
      <c r="F315" s="7">
        <v>28069</v>
      </c>
    </row>
    <row r="316" spans="2:6" x14ac:dyDescent="0.2">
      <c r="B316" s="9">
        <v>312</v>
      </c>
      <c r="C316" s="7">
        <v>25696</v>
      </c>
      <c r="E316" s="7">
        <v>312</v>
      </c>
      <c r="F316" s="7">
        <v>28006</v>
      </c>
    </row>
    <row r="317" spans="2:6" x14ac:dyDescent="0.2">
      <c r="B317" s="9">
        <v>313</v>
      </c>
      <c r="C317" s="7">
        <v>25596</v>
      </c>
      <c r="E317" s="7">
        <v>313</v>
      </c>
      <c r="F317" s="7">
        <v>27844</v>
      </c>
    </row>
    <row r="318" spans="2:6" x14ac:dyDescent="0.2">
      <c r="B318" s="9">
        <v>314</v>
      </c>
      <c r="C318" s="7">
        <v>25534</v>
      </c>
      <c r="E318" s="7">
        <v>314</v>
      </c>
      <c r="F318" s="7">
        <v>27750</v>
      </c>
    </row>
    <row r="319" spans="2:6" x14ac:dyDescent="0.2">
      <c r="B319" s="9">
        <v>315</v>
      </c>
      <c r="C319" s="7">
        <v>25384</v>
      </c>
      <c r="E319" s="7">
        <v>315</v>
      </c>
      <c r="F319" s="7">
        <v>27733</v>
      </c>
    </row>
    <row r="320" spans="2:6" x14ac:dyDescent="0.2">
      <c r="B320" s="9">
        <v>316</v>
      </c>
      <c r="C320" s="7">
        <v>25376</v>
      </c>
      <c r="E320" s="7">
        <v>316</v>
      </c>
      <c r="F320" s="7">
        <v>27678</v>
      </c>
    </row>
    <row r="321" spans="2:6" x14ac:dyDescent="0.2">
      <c r="B321" s="9">
        <v>317</v>
      </c>
      <c r="C321" s="7">
        <v>25330</v>
      </c>
      <c r="E321" s="7">
        <v>317</v>
      </c>
      <c r="F321" s="7">
        <v>27598</v>
      </c>
    </row>
    <row r="322" spans="2:6" x14ac:dyDescent="0.2">
      <c r="B322" s="9">
        <v>318</v>
      </c>
      <c r="C322" s="7">
        <v>25317</v>
      </c>
      <c r="E322" s="7">
        <v>318</v>
      </c>
      <c r="F322" s="7">
        <v>27284</v>
      </c>
    </row>
    <row r="323" spans="2:6" x14ac:dyDescent="0.2">
      <c r="B323" s="9">
        <v>319</v>
      </c>
      <c r="C323" s="7">
        <v>25313</v>
      </c>
      <c r="E323" s="7">
        <v>319</v>
      </c>
      <c r="F323" s="7">
        <v>27213</v>
      </c>
    </row>
    <row r="324" spans="2:6" x14ac:dyDescent="0.2">
      <c r="B324" s="9">
        <v>320</v>
      </c>
      <c r="C324" s="7">
        <v>25304</v>
      </c>
      <c r="E324" s="7">
        <v>320</v>
      </c>
      <c r="F324" s="7">
        <v>27142</v>
      </c>
    </row>
    <row r="325" spans="2:6" x14ac:dyDescent="0.2">
      <c r="B325" s="9">
        <v>321</v>
      </c>
      <c r="C325" s="7">
        <v>25186</v>
      </c>
      <c r="E325" s="7">
        <v>321</v>
      </c>
      <c r="F325" s="7">
        <v>27105</v>
      </c>
    </row>
    <row r="326" spans="2:6" x14ac:dyDescent="0.2">
      <c r="B326" s="9">
        <v>322</v>
      </c>
      <c r="C326" s="7">
        <v>25070</v>
      </c>
      <c r="E326" s="7">
        <v>322</v>
      </c>
      <c r="F326" s="7">
        <v>26977</v>
      </c>
    </row>
    <row r="327" spans="2:6" x14ac:dyDescent="0.2">
      <c r="B327" s="9">
        <v>323</v>
      </c>
      <c r="C327" s="7">
        <v>24963</v>
      </c>
      <c r="E327" s="7">
        <v>323</v>
      </c>
      <c r="F327" s="7">
        <v>26954</v>
      </c>
    </row>
    <row r="328" spans="2:6" x14ac:dyDescent="0.2">
      <c r="B328" s="9">
        <v>324</v>
      </c>
      <c r="C328" s="7">
        <v>24865</v>
      </c>
      <c r="E328" s="7">
        <v>324</v>
      </c>
      <c r="F328" s="7">
        <v>26942</v>
      </c>
    </row>
    <row r="329" spans="2:6" x14ac:dyDescent="0.2">
      <c r="B329" s="9">
        <v>325</v>
      </c>
      <c r="C329" s="7">
        <v>24826</v>
      </c>
      <c r="E329" s="7">
        <v>325</v>
      </c>
      <c r="F329" s="7">
        <v>26898</v>
      </c>
    </row>
    <row r="330" spans="2:6" x14ac:dyDescent="0.2">
      <c r="B330" s="9">
        <v>326</v>
      </c>
      <c r="C330" s="7">
        <v>24818</v>
      </c>
      <c r="E330" s="7">
        <v>326</v>
      </c>
      <c r="F330" s="7">
        <v>26858</v>
      </c>
    </row>
    <row r="331" spans="2:6" x14ac:dyDescent="0.2">
      <c r="B331" s="9">
        <v>327</v>
      </c>
      <c r="C331" s="7">
        <v>24775</v>
      </c>
      <c r="E331" s="7">
        <v>327</v>
      </c>
      <c r="F331" s="7">
        <v>26831</v>
      </c>
    </row>
    <row r="332" spans="2:6" x14ac:dyDescent="0.2">
      <c r="B332" s="9">
        <v>328</v>
      </c>
      <c r="C332" s="7">
        <v>24767</v>
      </c>
      <c r="E332" s="7">
        <v>328</v>
      </c>
      <c r="F332" s="7">
        <v>26628</v>
      </c>
    </row>
    <row r="333" spans="2:6" x14ac:dyDescent="0.2">
      <c r="B333" s="9">
        <v>329</v>
      </c>
      <c r="C333" s="7">
        <v>24765</v>
      </c>
      <c r="E333" s="7">
        <v>329</v>
      </c>
      <c r="F333" s="7">
        <v>26621</v>
      </c>
    </row>
    <row r="334" spans="2:6" x14ac:dyDescent="0.2">
      <c r="B334" s="9">
        <v>330</v>
      </c>
      <c r="C334" s="7">
        <v>24736</v>
      </c>
      <c r="E334" s="7">
        <v>330</v>
      </c>
      <c r="F334" s="7">
        <v>26577</v>
      </c>
    </row>
    <row r="335" spans="2:6" x14ac:dyDescent="0.2">
      <c r="B335" s="9">
        <v>331</v>
      </c>
      <c r="C335" s="7">
        <v>24700</v>
      </c>
      <c r="E335" s="7">
        <v>331</v>
      </c>
      <c r="F335" s="7">
        <v>26565</v>
      </c>
    </row>
    <row r="336" spans="2:6" x14ac:dyDescent="0.2">
      <c r="B336" s="9">
        <v>332</v>
      </c>
      <c r="C336" s="7">
        <v>24570</v>
      </c>
      <c r="E336" s="7">
        <v>332</v>
      </c>
      <c r="F336" s="7">
        <v>26550</v>
      </c>
    </row>
    <row r="337" spans="2:6" x14ac:dyDescent="0.2">
      <c r="B337" s="9">
        <v>333</v>
      </c>
      <c r="C337" s="7">
        <v>24556</v>
      </c>
      <c r="E337" s="7">
        <v>333</v>
      </c>
      <c r="F337" s="7">
        <v>26533</v>
      </c>
    </row>
    <row r="338" spans="2:6" x14ac:dyDescent="0.2">
      <c r="B338" s="9">
        <v>334</v>
      </c>
      <c r="C338" s="7">
        <v>24522</v>
      </c>
      <c r="E338" s="7">
        <v>334</v>
      </c>
      <c r="F338" s="7">
        <v>26526</v>
      </c>
    </row>
    <row r="339" spans="2:6" x14ac:dyDescent="0.2">
      <c r="B339" s="9">
        <v>335</v>
      </c>
      <c r="C339" s="7">
        <v>24486</v>
      </c>
      <c r="E339" s="7">
        <v>335</v>
      </c>
      <c r="F339" s="7">
        <v>26404</v>
      </c>
    </row>
    <row r="340" spans="2:6" x14ac:dyDescent="0.2">
      <c r="B340" s="9">
        <v>336</v>
      </c>
      <c r="C340" s="7">
        <v>24444</v>
      </c>
      <c r="E340" s="7">
        <v>336</v>
      </c>
      <c r="F340" s="7">
        <v>26377</v>
      </c>
    </row>
    <row r="341" spans="2:6" x14ac:dyDescent="0.2">
      <c r="B341" s="9">
        <v>337</v>
      </c>
      <c r="C341" s="7">
        <v>24402</v>
      </c>
      <c r="E341" s="7">
        <v>337</v>
      </c>
      <c r="F341" s="7">
        <v>26205</v>
      </c>
    </row>
    <row r="342" spans="2:6" x14ac:dyDescent="0.2">
      <c r="B342" s="9">
        <v>338</v>
      </c>
      <c r="C342" s="7">
        <v>24380</v>
      </c>
      <c r="E342" s="7">
        <v>338</v>
      </c>
      <c r="F342" s="7">
        <v>26160</v>
      </c>
    </row>
    <row r="343" spans="2:6" x14ac:dyDescent="0.2">
      <c r="B343" s="9">
        <v>339</v>
      </c>
      <c r="C343" s="7">
        <v>24335</v>
      </c>
      <c r="E343" s="7">
        <v>339</v>
      </c>
      <c r="F343" s="7">
        <v>26159</v>
      </c>
    </row>
    <row r="344" spans="2:6" x14ac:dyDescent="0.2">
      <c r="B344" s="9">
        <v>340</v>
      </c>
      <c r="C344" s="7">
        <v>24253</v>
      </c>
      <c r="E344" s="7">
        <v>340</v>
      </c>
      <c r="F344" s="7">
        <v>26158</v>
      </c>
    </row>
    <row r="345" spans="2:6" x14ac:dyDescent="0.2">
      <c r="B345" s="9">
        <v>341</v>
      </c>
      <c r="C345" s="7">
        <v>24249</v>
      </c>
      <c r="E345" s="7">
        <v>341</v>
      </c>
      <c r="F345" s="7">
        <v>26101</v>
      </c>
    </row>
    <row r="346" spans="2:6" x14ac:dyDescent="0.2">
      <c r="B346" s="9">
        <v>342</v>
      </c>
      <c r="C346" s="7">
        <v>24131</v>
      </c>
      <c r="E346" s="7">
        <v>342</v>
      </c>
      <c r="F346" s="7">
        <v>26062</v>
      </c>
    </row>
    <row r="347" spans="2:6" x14ac:dyDescent="0.2">
      <c r="B347" s="9">
        <v>343</v>
      </c>
      <c r="C347" s="7">
        <v>24126</v>
      </c>
      <c r="E347" s="7">
        <v>343</v>
      </c>
      <c r="F347" s="7">
        <v>25976</v>
      </c>
    </row>
    <row r="348" spans="2:6" x14ac:dyDescent="0.2">
      <c r="B348" s="9">
        <v>344</v>
      </c>
      <c r="C348" s="7">
        <v>24116</v>
      </c>
      <c r="E348" s="7">
        <v>344</v>
      </c>
      <c r="F348" s="7">
        <v>25944</v>
      </c>
    </row>
    <row r="349" spans="2:6" x14ac:dyDescent="0.2">
      <c r="B349" s="9">
        <v>345</v>
      </c>
      <c r="C349" s="7">
        <v>24085</v>
      </c>
      <c r="E349" s="7">
        <v>345</v>
      </c>
      <c r="F349" s="7">
        <v>25814</v>
      </c>
    </row>
    <row r="350" spans="2:6" x14ac:dyDescent="0.2">
      <c r="B350" s="9">
        <v>346</v>
      </c>
      <c r="C350" s="7">
        <v>24008</v>
      </c>
      <c r="E350" s="7">
        <v>346</v>
      </c>
      <c r="F350" s="7">
        <v>25721</v>
      </c>
    </row>
    <row r="351" spans="2:6" x14ac:dyDescent="0.2">
      <c r="B351" s="9">
        <v>347</v>
      </c>
      <c r="C351" s="7">
        <v>23951</v>
      </c>
      <c r="E351" s="7">
        <v>347</v>
      </c>
      <c r="F351" s="7">
        <v>25630</v>
      </c>
    </row>
    <row r="352" spans="2:6" x14ac:dyDescent="0.2">
      <c r="B352" s="9">
        <v>348</v>
      </c>
      <c r="C352" s="7">
        <v>23942</v>
      </c>
      <c r="E352" s="7">
        <v>348</v>
      </c>
      <c r="F352" s="7">
        <v>25616</v>
      </c>
    </row>
    <row r="353" spans="2:6" x14ac:dyDescent="0.2">
      <c r="B353" s="9">
        <v>349</v>
      </c>
      <c r="C353" s="7">
        <v>23888</v>
      </c>
      <c r="E353" s="7">
        <v>349</v>
      </c>
      <c r="F353" s="7">
        <v>25564</v>
      </c>
    </row>
    <row r="354" spans="2:6" x14ac:dyDescent="0.2">
      <c r="B354" s="9">
        <v>350</v>
      </c>
      <c r="C354" s="7">
        <v>23848</v>
      </c>
      <c r="E354" s="7">
        <v>350</v>
      </c>
      <c r="F354" s="7">
        <v>25358</v>
      </c>
    </row>
    <row r="355" spans="2:6" x14ac:dyDescent="0.2">
      <c r="B355" s="9">
        <v>351</v>
      </c>
      <c r="C355" s="7">
        <v>23738</v>
      </c>
      <c r="E355" s="7">
        <v>351</v>
      </c>
      <c r="F355" s="7">
        <v>25333</v>
      </c>
    </row>
    <row r="356" spans="2:6" x14ac:dyDescent="0.2">
      <c r="B356" s="9">
        <v>352</v>
      </c>
      <c r="C356" s="7">
        <v>23621</v>
      </c>
      <c r="E356" s="7">
        <v>352</v>
      </c>
      <c r="F356" s="7">
        <v>25278</v>
      </c>
    </row>
    <row r="357" spans="2:6" x14ac:dyDescent="0.2">
      <c r="B357" s="9">
        <v>353</v>
      </c>
      <c r="C357" s="7">
        <v>23409</v>
      </c>
      <c r="E357" s="7">
        <v>353</v>
      </c>
      <c r="F357" s="7">
        <v>25222</v>
      </c>
    </row>
    <row r="358" spans="2:6" x14ac:dyDescent="0.2">
      <c r="B358" s="9">
        <v>354</v>
      </c>
      <c r="C358" s="7">
        <v>23378</v>
      </c>
      <c r="E358" s="7">
        <v>354</v>
      </c>
      <c r="F358" s="7">
        <v>25191</v>
      </c>
    </row>
    <row r="359" spans="2:6" x14ac:dyDescent="0.2">
      <c r="B359" s="9">
        <v>355</v>
      </c>
      <c r="C359" s="7">
        <v>23261</v>
      </c>
      <c r="E359" s="7">
        <v>355</v>
      </c>
      <c r="F359" s="7">
        <v>25176</v>
      </c>
    </row>
    <row r="360" spans="2:6" x14ac:dyDescent="0.2">
      <c r="B360" s="9">
        <v>356</v>
      </c>
      <c r="C360" s="7">
        <v>23183</v>
      </c>
      <c r="E360" s="7">
        <v>356</v>
      </c>
      <c r="F360" s="7">
        <v>25098</v>
      </c>
    </row>
    <row r="361" spans="2:6" x14ac:dyDescent="0.2">
      <c r="B361" s="9">
        <v>357</v>
      </c>
      <c r="C361" s="7">
        <v>23166</v>
      </c>
      <c r="E361" s="7">
        <v>357</v>
      </c>
      <c r="F361" s="7">
        <v>25096</v>
      </c>
    </row>
    <row r="362" spans="2:6" x14ac:dyDescent="0.2">
      <c r="B362" s="9">
        <v>358</v>
      </c>
      <c r="C362" s="7">
        <v>23133</v>
      </c>
      <c r="E362" s="7">
        <v>358</v>
      </c>
      <c r="F362" s="7">
        <v>25025</v>
      </c>
    </row>
    <row r="363" spans="2:6" x14ac:dyDescent="0.2">
      <c r="B363" s="9">
        <v>359</v>
      </c>
      <c r="C363" s="7">
        <v>23110</v>
      </c>
      <c r="E363" s="7">
        <v>359</v>
      </c>
      <c r="F363" s="7">
        <v>24986</v>
      </c>
    </row>
    <row r="364" spans="2:6" x14ac:dyDescent="0.2">
      <c r="B364" s="9">
        <v>360</v>
      </c>
      <c r="C364" s="7">
        <v>23109</v>
      </c>
      <c r="E364" s="7">
        <v>360</v>
      </c>
      <c r="F364" s="7">
        <v>24954</v>
      </c>
    </row>
    <row r="365" spans="2:6" x14ac:dyDescent="0.2">
      <c r="B365" s="9">
        <v>361</v>
      </c>
      <c r="C365" s="7">
        <v>23076</v>
      </c>
      <c r="E365" s="7">
        <v>361</v>
      </c>
      <c r="F365" s="7">
        <v>24920</v>
      </c>
    </row>
    <row r="366" spans="2:6" x14ac:dyDescent="0.2">
      <c r="B366" s="9">
        <v>362</v>
      </c>
      <c r="C366" s="7">
        <v>23073</v>
      </c>
      <c r="E366" s="7">
        <v>362</v>
      </c>
      <c r="F366" s="7">
        <v>24900</v>
      </c>
    </row>
    <row r="367" spans="2:6" x14ac:dyDescent="0.2">
      <c r="B367" s="9">
        <v>363</v>
      </c>
      <c r="C367" s="7">
        <v>23028</v>
      </c>
      <c r="E367" s="7">
        <v>363</v>
      </c>
      <c r="F367" s="7">
        <v>24842</v>
      </c>
    </row>
    <row r="368" spans="2:6" x14ac:dyDescent="0.2">
      <c r="B368" s="9">
        <v>364</v>
      </c>
      <c r="C368" s="7">
        <v>22967</v>
      </c>
      <c r="E368" s="7">
        <v>364</v>
      </c>
      <c r="F368" s="7">
        <v>24677</v>
      </c>
    </row>
    <row r="369" spans="2:6" x14ac:dyDescent="0.2">
      <c r="B369" s="9">
        <v>365</v>
      </c>
      <c r="C369" s="7">
        <v>22965</v>
      </c>
      <c r="E369" s="7">
        <v>365</v>
      </c>
      <c r="F369" s="7">
        <v>24658</v>
      </c>
    </row>
    <row r="370" spans="2:6" x14ac:dyDescent="0.2">
      <c r="B370" s="9">
        <v>366</v>
      </c>
      <c r="C370" s="7">
        <v>22944</v>
      </c>
      <c r="E370" s="7">
        <v>366</v>
      </c>
      <c r="F370" s="7">
        <v>24570</v>
      </c>
    </row>
    <row r="371" spans="2:6" x14ac:dyDescent="0.2">
      <c r="B371" s="9">
        <v>367</v>
      </c>
      <c r="C371" s="7">
        <v>22878</v>
      </c>
      <c r="E371" s="7">
        <v>367</v>
      </c>
      <c r="F371" s="7">
        <v>24486</v>
      </c>
    </row>
    <row r="372" spans="2:6" x14ac:dyDescent="0.2">
      <c r="B372" s="9">
        <v>368</v>
      </c>
      <c r="C372" s="7">
        <v>22871</v>
      </c>
      <c r="E372" s="7">
        <v>368</v>
      </c>
      <c r="F372" s="7">
        <v>24441</v>
      </c>
    </row>
    <row r="373" spans="2:6" x14ac:dyDescent="0.2">
      <c r="B373" s="9">
        <v>369</v>
      </c>
      <c r="C373" s="7">
        <v>22859</v>
      </c>
      <c r="E373" s="7">
        <v>369</v>
      </c>
      <c r="F373" s="7">
        <v>24371</v>
      </c>
    </row>
    <row r="374" spans="2:6" x14ac:dyDescent="0.2">
      <c r="B374" s="9">
        <v>370</v>
      </c>
      <c r="C374" s="7">
        <v>22786</v>
      </c>
      <c r="E374" s="7">
        <v>370</v>
      </c>
      <c r="F374" s="7">
        <v>24283</v>
      </c>
    </row>
    <row r="375" spans="2:6" x14ac:dyDescent="0.2">
      <c r="B375" s="9">
        <v>371</v>
      </c>
      <c r="C375" s="7">
        <v>22783</v>
      </c>
      <c r="E375" s="7">
        <v>371</v>
      </c>
      <c r="F375" s="7">
        <v>24249</v>
      </c>
    </row>
    <row r="376" spans="2:6" x14ac:dyDescent="0.2">
      <c r="B376" s="9">
        <v>372</v>
      </c>
      <c r="C376" s="7">
        <v>22726</v>
      </c>
      <c r="E376" s="7">
        <v>372</v>
      </c>
      <c r="F376" s="7">
        <v>24070</v>
      </c>
    </row>
    <row r="377" spans="2:6" x14ac:dyDescent="0.2">
      <c r="B377" s="9">
        <v>373</v>
      </c>
      <c r="C377" s="7">
        <v>22671</v>
      </c>
      <c r="E377" s="7">
        <v>373</v>
      </c>
      <c r="F377" s="7">
        <v>24051</v>
      </c>
    </row>
    <row r="378" spans="2:6" x14ac:dyDescent="0.2">
      <c r="B378" s="9">
        <v>374</v>
      </c>
      <c r="C378" s="7">
        <v>22200</v>
      </c>
      <c r="E378" s="7">
        <v>374</v>
      </c>
      <c r="F378" s="7">
        <v>24045</v>
      </c>
    </row>
    <row r="379" spans="2:6" x14ac:dyDescent="0.2">
      <c r="B379" s="9">
        <v>375</v>
      </c>
      <c r="C379" s="7">
        <v>22112</v>
      </c>
      <c r="E379" s="7">
        <v>375</v>
      </c>
      <c r="F379" s="7">
        <v>23991</v>
      </c>
    </row>
    <row r="380" spans="2:6" x14ac:dyDescent="0.2">
      <c r="B380" s="9">
        <v>376</v>
      </c>
      <c r="C380" s="7">
        <v>22076</v>
      </c>
      <c r="E380" s="7">
        <v>376</v>
      </c>
      <c r="F380" s="7">
        <v>23974</v>
      </c>
    </row>
    <row r="381" spans="2:6" x14ac:dyDescent="0.2">
      <c r="B381" s="9">
        <v>377</v>
      </c>
      <c r="C381" s="7">
        <v>21944</v>
      </c>
      <c r="E381" s="7">
        <v>377</v>
      </c>
      <c r="F381" s="7">
        <v>23924</v>
      </c>
    </row>
    <row r="382" spans="2:6" x14ac:dyDescent="0.2">
      <c r="B382" s="9">
        <v>378</v>
      </c>
      <c r="C382" s="7">
        <v>21944</v>
      </c>
      <c r="E382" s="7">
        <v>378</v>
      </c>
      <c r="F382" s="7">
        <v>23850</v>
      </c>
    </row>
    <row r="383" spans="2:6" x14ac:dyDescent="0.2">
      <c r="B383" s="9">
        <v>379</v>
      </c>
      <c r="C383" s="7">
        <v>21914</v>
      </c>
      <c r="E383" s="7">
        <v>379</v>
      </c>
      <c r="F383" s="7">
        <v>23847</v>
      </c>
    </row>
    <row r="384" spans="2:6" x14ac:dyDescent="0.2">
      <c r="B384" s="9">
        <v>380</v>
      </c>
      <c r="C384" s="7">
        <v>21809</v>
      </c>
      <c r="E384" s="7">
        <v>380</v>
      </c>
      <c r="F384" s="7">
        <v>23638</v>
      </c>
    </row>
    <row r="385" spans="2:6" x14ac:dyDescent="0.2">
      <c r="B385" s="9">
        <v>381</v>
      </c>
      <c r="C385" s="7">
        <v>21798</v>
      </c>
      <c r="E385" s="7">
        <v>381</v>
      </c>
      <c r="F385" s="7">
        <v>23578</v>
      </c>
    </row>
    <row r="386" spans="2:6" x14ac:dyDescent="0.2">
      <c r="B386" s="9">
        <v>382</v>
      </c>
      <c r="C386" s="7">
        <v>21783</v>
      </c>
      <c r="E386" s="7">
        <v>382</v>
      </c>
      <c r="F386" s="7">
        <v>23548</v>
      </c>
    </row>
    <row r="387" spans="2:6" x14ac:dyDescent="0.2">
      <c r="B387" s="9">
        <v>383</v>
      </c>
      <c r="C387" s="7">
        <v>21646</v>
      </c>
      <c r="E387" s="7">
        <v>383</v>
      </c>
      <c r="F387" s="7">
        <v>23537</v>
      </c>
    </row>
    <row r="388" spans="2:6" x14ac:dyDescent="0.2">
      <c r="B388" s="9">
        <v>384</v>
      </c>
      <c r="C388" s="7">
        <v>21642</v>
      </c>
      <c r="E388" s="7">
        <v>384</v>
      </c>
      <c r="F388" s="7">
        <v>23447</v>
      </c>
    </row>
    <row r="389" spans="2:6" x14ac:dyDescent="0.2">
      <c r="B389" s="9">
        <v>385</v>
      </c>
      <c r="C389" s="7">
        <v>21505</v>
      </c>
      <c r="E389" s="7">
        <v>385</v>
      </c>
      <c r="F389" s="7">
        <v>23392</v>
      </c>
    </row>
    <row r="390" spans="2:6" x14ac:dyDescent="0.2">
      <c r="B390" s="9">
        <v>386</v>
      </c>
      <c r="C390" s="7">
        <v>21442</v>
      </c>
      <c r="E390" s="7">
        <v>386</v>
      </c>
      <c r="F390" s="7">
        <v>23271</v>
      </c>
    </row>
    <row r="391" spans="2:6" x14ac:dyDescent="0.2">
      <c r="B391" s="9">
        <v>387</v>
      </c>
      <c r="C391" s="7">
        <v>21377</v>
      </c>
      <c r="E391" s="7">
        <v>387</v>
      </c>
      <c r="F391" s="7">
        <v>23185</v>
      </c>
    </row>
    <row r="392" spans="2:6" x14ac:dyDescent="0.2">
      <c r="B392" s="9">
        <v>388</v>
      </c>
      <c r="C392" s="7">
        <v>21250</v>
      </c>
      <c r="E392" s="7">
        <v>388</v>
      </c>
      <c r="F392" s="7">
        <v>23178</v>
      </c>
    </row>
    <row r="393" spans="2:6" x14ac:dyDescent="0.2">
      <c r="B393" s="9">
        <v>389</v>
      </c>
      <c r="C393" s="7">
        <v>21191</v>
      </c>
      <c r="E393" s="7">
        <v>389</v>
      </c>
      <c r="F393" s="7">
        <v>23168</v>
      </c>
    </row>
    <row r="394" spans="2:6" x14ac:dyDescent="0.2">
      <c r="B394" s="9">
        <v>390</v>
      </c>
      <c r="C394" s="7">
        <v>21164</v>
      </c>
      <c r="E394" s="7">
        <v>390</v>
      </c>
      <c r="F394" s="7">
        <v>23117</v>
      </c>
    </row>
    <row r="395" spans="2:6" x14ac:dyDescent="0.2">
      <c r="B395" s="9">
        <v>391</v>
      </c>
      <c r="C395" s="7">
        <v>21119</v>
      </c>
      <c r="E395" s="7">
        <v>391</v>
      </c>
      <c r="F395" s="7">
        <v>23049</v>
      </c>
    </row>
    <row r="396" spans="2:6" x14ac:dyDescent="0.2">
      <c r="B396" s="9">
        <v>392</v>
      </c>
      <c r="C396" s="7">
        <v>21113</v>
      </c>
      <c r="E396" s="7">
        <v>392</v>
      </c>
      <c r="F396" s="7">
        <v>22999</v>
      </c>
    </row>
    <row r="397" spans="2:6" x14ac:dyDescent="0.2">
      <c r="B397" s="9">
        <v>393</v>
      </c>
      <c r="C397" s="7">
        <v>21096</v>
      </c>
      <c r="E397" s="7">
        <v>393</v>
      </c>
      <c r="F397" s="7">
        <v>22866</v>
      </c>
    </row>
    <row r="398" spans="2:6" x14ac:dyDescent="0.2">
      <c r="B398" s="9">
        <v>394</v>
      </c>
      <c r="C398" s="7">
        <v>21083</v>
      </c>
      <c r="E398" s="7">
        <v>394</v>
      </c>
      <c r="F398" s="7">
        <v>22838</v>
      </c>
    </row>
    <row r="399" spans="2:6" x14ac:dyDescent="0.2">
      <c r="B399" s="9">
        <v>395</v>
      </c>
      <c r="C399" s="7">
        <v>21078</v>
      </c>
      <c r="E399" s="7">
        <v>395</v>
      </c>
      <c r="F399" s="7">
        <v>22806</v>
      </c>
    </row>
    <row r="400" spans="2:6" x14ac:dyDescent="0.2">
      <c r="B400" s="9">
        <v>396</v>
      </c>
      <c r="C400" s="7">
        <v>20983</v>
      </c>
      <c r="E400" s="7">
        <v>396</v>
      </c>
      <c r="F400" s="7">
        <v>22741</v>
      </c>
    </row>
    <row r="401" spans="2:6" x14ac:dyDescent="0.2">
      <c r="B401" s="9">
        <v>397</v>
      </c>
      <c r="C401" s="7">
        <v>20956</v>
      </c>
      <c r="E401" s="7">
        <v>397</v>
      </c>
      <c r="F401" s="7">
        <v>22646</v>
      </c>
    </row>
    <row r="402" spans="2:6" x14ac:dyDescent="0.2">
      <c r="B402" s="9">
        <v>398</v>
      </c>
      <c r="C402" s="7">
        <v>20939</v>
      </c>
      <c r="E402" s="7">
        <v>398</v>
      </c>
      <c r="F402" s="7">
        <v>22604</v>
      </c>
    </row>
    <row r="403" spans="2:6" x14ac:dyDescent="0.2">
      <c r="B403" s="9">
        <v>399</v>
      </c>
      <c r="C403" s="7">
        <v>20906</v>
      </c>
      <c r="E403" s="7">
        <v>399</v>
      </c>
      <c r="F403" s="7">
        <v>22602</v>
      </c>
    </row>
    <row r="404" spans="2:6" x14ac:dyDescent="0.2">
      <c r="B404" s="9">
        <v>400</v>
      </c>
      <c r="C404" s="7">
        <v>20886</v>
      </c>
      <c r="E404" s="7">
        <v>400</v>
      </c>
      <c r="F404" s="7">
        <v>22576</v>
      </c>
    </row>
    <row r="405" spans="2:6" x14ac:dyDescent="0.2">
      <c r="B405" s="9">
        <v>401</v>
      </c>
      <c r="C405" s="7">
        <v>20820</v>
      </c>
      <c r="E405" s="7">
        <v>401</v>
      </c>
      <c r="F405" s="7">
        <v>22571</v>
      </c>
    </row>
    <row r="406" spans="2:6" x14ac:dyDescent="0.2">
      <c r="B406" s="9">
        <v>402</v>
      </c>
      <c r="C406" s="7">
        <v>20809</v>
      </c>
      <c r="E406" s="7">
        <v>402</v>
      </c>
      <c r="F406" s="7">
        <v>22535</v>
      </c>
    </row>
    <row r="407" spans="2:6" x14ac:dyDescent="0.2">
      <c r="B407" s="9">
        <v>403</v>
      </c>
      <c r="C407" s="7">
        <v>20778</v>
      </c>
      <c r="E407" s="7">
        <v>403</v>
      </c>
      <c r="F407" s="7">
        <v>22519</v>
      </c>
    </row>
    <row r="408" spans="2:6" x14ac:dyDescent="0.2">
      <c r="B408" s="9">
        <v>404</v>
      </c>
      <c r="C408" s="7">
        <v>20775</v>
      </c>
      <c r="E408" s="7">
        <v>404</v>
      </c>
      <c r="F408" s="7">
        <v>22385</v>
      </c>
    </row>
    <row r="409" spans="2:6" x14ac:dyDescent="0.2">
      <c r="B409" s="9">
        <v>405</v>
      </c>
      <c r="C409" s="7">
        <v>20741</v>
      </c>
      <c r="E409" s="7">
        <v>405</v>
      </c>
      <c r="F409" s="7">
        <v>22383</v>
      </c>
    </row>
    <row r="410" spans="2:6" x14ac:dyDescent="0.2">
      <c r="B410" s="9">
        <v>406</v>
      </c>
      <c r="C410" s="7">
        <v>20710</v>
      </c>
      <c r="E410" s="7">
        <v>406</v>
      </c>
      <c r="F410" s="7">
        <v>22309</v>
      </c>
    </row>
    <row r="411" spans="2:6" x14ac:dyDescent="0.2">
      <c r="B411" s="9">
        <v>407</v>
      </c>
      <c r="C411" s="7">
        <v>20669</v>
      </c>
      <c r="E411" s="7">
        <v>407</v>
      </c>
      <c r="F411" s="7">
        <v>22299</v>
      </c>
    </row>
    <row r="412" spans="2:6" x14ac:dyDescent="0.2">
      <c r="B412" s="9">
        <v>408</v>
      </c>
      <c r="C412" s="7">
        <v>20639</v>
      </c>
      <c r="E412" s="7">
        <v>408</v>
      </c>
      <c r="F412" s="7">
        <v>22272</v>
      </c>
    </row>
    <row r="413" spans="2:6" x14ac:dyDescent="0.2">
      <c r="B413" s="9">
        <v>409</v>
      </c>
      <c r="C413" s="7">
        <v>20624</v>
      </c>
      <c r="E413" s="7">
        <v>409</v>
      </c>
      <c r="F413" s="7">
        <v>22260</v>
      </c>
    </row>
    <row r="414" spans="2:6" x14ac:dyDescent="0.2">
      <c r="B414" s="9">
        <v>410</v>
      </c>
      <c r="C414" s="7">
        <v>20593</v>
      </c>
      <c r="E414" s="7">
        <v>410</v>
      </c>
      <c r="F414" s="7">
        <v>22248</v>
      </c>
    </row>
    <row r="415" spans="2:6" x14ac:dyDescent="0.2">
      <c r="B415" s="9">
        <v>411</v>
      </c>
      <c r="C415" s="7">
        <v>20564</v>
      </c>
      <c r="E415" s="7">
        <v>411</v>
      </c>
      <c r="F415" s="7">
        <v>22232</v>
      </c>
    </row>
    <row r="416" spans="2:6" x14ac:dyDescent="0.2">
      <c r="B416" s="9">
        <v>412</v>
      </c>
      <c r="C416" s="7">
        <v>20414</v>
      </c>
      <c r="E416" s="7">
        <v>412</v>
      </c>
      <c r="F416" s="7">
        <v>22196</v>
      </c>
    </row>
    <row r="417" spans="2:6" x14ac:dyDescent="0.2">
      <c r="B417" s="9">
        <v>413</v>
      </c>
      <c r="C417" s="7">
        <v>20161</v>
      </c>
      <c r="E417" s="7">
        <v>413</v>
      </c>
      <c r="F417" s="7">
        <v>22118</v>
      </c>
    </row>
    <row r="418" spans="2:6" x14ac:dyDescent="0.2">
      <c r="B418" s="9">
        <v>414</v>
      </c>
      <c r="C418" s="7">
        <v>20158</v>
      </c>
      <c r="E418" s="7">
        <v>414</v>
      </c>
      <c r="F418" s="7">
        <v>22087</v>
      </c>
    </row>
    <row r="419" spans="2:6" x14ac:dyDescent="0.2">
      <c r="B419" s="9">
        <v>415</v>
      </c>
      <c r="C419" s="7">
        <v>20084</v>
      </c>
      <c r="E419" s="7">
        <v>415</v>
      </c>
      <c r="F419" s="7">
        <v>22061</v>
      </c>
    </row>
    <row r="420" spans="2:6" x14ac:dyDescent="0.2">
      <c r="B420" s="9">
        <v>416</v>
      </c>
      <c r="C420" s="7">
        <v>20079</v>
      </c>
      <c r="E420" s="7">
        <v>416</v>
      </c>
      <c r="F420" s="7">
        <v>22054</v>
      </c>
    </row>
    <row r="421" spans="2:6" x14ac:dyDescent="0.2">
      <c r="B421" s="9">
        <v>417</v>
      </c>
      <c r="C421" s="7">
        <v>20044</v>
      </c>
      <c r="E421" s="7">
        <v>417</v>
      </c>
      <c r="F421" s="7">
        <v>22046</v>
      </c>
    </row>
    <row r="422" spans="2:6" x14ac:dyDescent="0.2">
      <c r="B422" s="9">
        <v>418</v>
      </c>
      <c r="C422" s="7">
        <v>20023</v>
      </c>
      <c r="E422" s="7">
        <v>418</v>
      </c>
      <c r="F422" s="7">
        <v>22028</v>
      </c>
    </row>
    <row r="423" spans="2:6" x14ac:dyDescent="0.2">
      <c r="B423" s="9">
        <v>419</v>
      </c>
      <c r="C423" s="7">
        <v>19996</v>
      </c>
      <c r="E423" s="7">
        <v>419</v>
      </c>
      <c r="F423" s="7">
        <v>21940</v>
      </c>
    </row>
    <row r="424" spans="2:6" x14ac:dyDescent="0.2">
      <c r="B424" s="9">
        <v>420</v>
      </c>
      <c r="C424" s="7">
        <v>19972</v>
      </c>
      <c r="E424" s="7">
        <v>420</v>
      </c>
      <c r="F424" s="7">
        <v>21904</v>
      </c>
    </row>
    <row r="425" spans="2:6" x14ac:dyDescent="0.2">
      <c r="B425" s="9">
        <v>421</v>
      </c>
      <c r="C425" s="7">
        <v>19865</v>
      </c>
      <c r="E425" s="7">
        <v>421</v>
      </c>
      <c r="F425" s="7">
        <v>21902</v>
      </c>
    </row>
    <row r="426" spans="2:6" x14ac:dyDescent="0.2">
      <c r="B426" s="9">
        <v>422</v>
      </c>
      <c r="C426" s="7">
        <v>19851</v>
      </c>
      <c r="E426" s="7">
        <v>422</v>
      </c>
      <c r="F426" s="7">
        <v>21872</v>
      </c>
    </row>
    <row r="427" spans="2:6" x14ac:dyDescent="0.2">
      <c r="B427" s="9">
        <v>423</v>
      </c>
      <c r="C427" s="7">
        <v>19771</v>
      </c>
      <c r="E427" s="7">
        <v>423</v>
      </c>
      <c r="F427" s="7">
        <v>21814</v>
      </c>
    </row>
    <row r="428" spans="2:6" x14ac:dyDescent="0.2">
      <c r="B428" s="9">
        <v>424</v>
      </c>
      <c r="C428" s="7">
        <v>19679</v>
      </c>
      <c r="E428" s="7">
        <v>424</v>
      </c>
      <c r="F428" s="7">
        <v>21808</v>
      </c>
    </row>
    <row r="429" spans="2:6" x14ac:dyDescent="0.2">
      <c r="B429" s="9">
        <v>425</v>
      </c>
      <c r="C429" s="7">
        <v>19674</v>
      </c>
      <c r="E429" s="7">
        <v>425</v>
      </c>
      <c r="F429" s="7">
        <v>21767</v>
      </c>
    </row>
    <row r="430" spans="2:6" x14ac:dyDescent="0.2">
      <c r="B430" s="9">
        <v>426</v>
      </c>
      <c r="C430" s="7">
        <v>19581</v>
      </c>
      <c r="E430" s="7">
        <v>426</v>
      </c>
      <c r="F430" s="7">
        <v>21752</v>
      </c>
    </row>
    <row r="431" spans="2:6" x14ac:dyDescent="0.2">
      <c r="B431" s="9">
        <v>427</v>
      </c>
      <c r="C431" s="7">
        <v>19552</v>
      </c>
      <c r="E431" s="7">
        <v>427</v>
      </c>
      <c r="F431" s="7">
        <v>21750</v>
      </c>
    </row>
    <row r="432" spans="2:6" x14ac:dyDescent="0.2">
      <c r="B432" s="9">
        <v>428</v>
      </c>
      <c r="C432" s="7">
        <v>19509</v>
      </c>
      <c r="E432" s="7">
        <v>428</v>
      </c>
      <c r="F432" s="7">
        <v>21730</v>
      </c>
    </row>
    <row r="433" spans="2:6" x14ac:dyDescent="0.2">
      <c r="B433" s="9">
        <v>429</v>
      </c>
      <c r="C433" s="7">
        <v>19470</v>
      </c>
      <c r="E433" s="7">
        <v>429</v>
      </c>
      <c r="F433" s="7">
        <v>21659</v>
      </c>
    </row>
    <row r="434" spans="2:6" x14ac:dyDescent="0.2">
      <c r="B434" s="9">
        <v>430</v>
      </c>
      <c r="C434" s="7">
        <v>19353</v>
      </c>
      <c r="E434" s="7">
        <v>430</v>
      </c>
      <c r="F434" s="7">
        <v>21650</v>
      </c>
    </row>
    <row r="435" spans="2:6" x14ac:dyDescent="0.2">
      <c r="B435" s="9">
        <v>431</v>
      </c>
      <c r="C435" s="7">
        <v>19312</v>
      </c>
      <c r="E435" s="7">
        <v>431</v>
      </c>
      <c r="F435" s="7">
        <v>21638</v>
      </c>
    </row>
    <row r="436" spans="2:6" x14ac:dyDescent="0.2">
      <c r="B436" s="9">
        <v>432</v>
      </c>
      <c r="C436" s="7">
        <v>19247</v>
      </c>
      <c r="E436" s="7">
        <v>432</v>
      </c>
      <c r="F436" s="7">
        <v>21573</v>
      </c>
    </row>
    <row r="437" spans="2:6" x14ac:dyDescent="0.2">
      <c r="B437" s="9">
        <v>433</v>
      </c>
      <c r="C437" s="7">
        <v>19244</v>
      </c>
      <c r="E437" s="7">
        <v>433</v>
      </c>
      <c r="F437" s="7">
        <v>21503</v>
      </c>
    </row>
    <row r="438" spans="2:6" x14ac:dyDescent="0.2">
      <c r="B438" s="9">
        <v>434</v>
      </c>
      <c r="C438" s="7">
        <v>19170</v>
      </c>
      <c r="E438" s="7">
        <v>434</v>
      </c>
      <c r="F438" s="7">
        <v>21498</v>
      </c>
    </row>
    <row r="439" spans="2:6" x14ac:dyDescent="0.2">
      <c r="B439" s="9">
        <v>435</v>
      </c>
      <c r="C439" s="7">
        <v>19163</v>
      </c>
      <c r="E439" s="7">
        <v>435</v>
      </c>
      <c r="F439" s="7">
        <v>21377</v>
      </c>
    </row>
    <row r="440" spans="2:6" x14ac:dyDescent="0.2">
      <c r="B440" s="9">
        <v>436</v>
      </c>
      <c r="C440" s="7">
        <v>19155</v>
      </c>
      <c r="E440" s="7">
        <v>436</v>
      </c>
      <c r="F440" s="7">
        <v>21330</v>
      </c>
    </row>
    <row r="441" spans="2:6" x14ac:dyDescent="0.2">
      <c r="B441" s="9">
        <v>437</v>
      </c>
      <c r="C441" s="7">
        <v>18961</v>
      </c>
      <c r="E441" s="7">
        <v>437</v>
      </c>
      <c r="F441" s="7">
        <v>21327</v>
      </c>
    </row>
    <row r="442" spans="2:6" x14ac:dyDescent="0.2">
      <c r="B442" s="9">
        <v>438</v>
      </c>
      <c r="C442" s="7">
        <v>18899</v>
      </c>
      <c r="E442" s="7">
        <v>438</v>
      </c>
      <c r="F442" s="7">
        <v>21283</v>
      </c>
    </row>
    <row r="443" spans="2:6" x14ac:dyDescent="0.2">
      <c r="B443" s="9">
        <v>439</v>
      </c>
      <c r="C443" s="7">
        <v>18861</v>
      </c>
      <c r="E443" s="7">
        <v>439</v>
      </c>
      <c r="F443" s="7">
        <v>21250</v>
      </c>
    </row>
    <row r="444" spans="2:6" x14ac:dyDescent="0.2">
      <c r="B444" s="9">
        <v>440</v>
      </c>
      <c r="C444" s="7">
        <v>18803</v>
      </c>
      <c r="E444" s="7">
        <v>440</v>
      </c>
      <c r="F444" s="7">
        <v>21188</v>
      </c>
    </row>
    <row r="445" spans="2:6" x14ac:dyDescent="0.2">
      <c r="B445" s="9">
        <v>441</v>
      </c>
      <c r="C445" s="7">
        <v>18788</v>
      </c>
      <c r="E445" s="7">
        <v>441</v>
      </c>
      <c r="F445" s="7">
        <v>21134</v>
      </c>
    </row>
    <row r="446" spans="2:6" x14ac:dyDescent="0.2">
      <c r="B446" s="9">
        <v>442</v>
      </c>
      <c r="C446" s="7">
        <v>18741</v>
      </c>
      <c r="E446" s="7">
        <v>442</v>
      </c>
      <c r="F446" s="7">
        <v>21075</v>
      </c>
    </row>
    <row r="447" spans="2:6" x14ac:dyDescent="0.2">
      <c r="B447" s="9">
        <v>443</v>
      </c>
      <c r="C447" s="7">
        <v>18716</v>
      </c>
      <c r="E447" s="7">
        <v>443</v>
      </c>
      <c r="F447" s="7">
        <v>21069</v>
      </c>
    </row>
    <row r="448" spans="2:6" x14ac:dyDescent="0.2">
      <c r="B448" s="9">
        <v>444</v>
      </c>
      <c r="C448" s="7">
        <v>18703</v>
      </c>
      <c r="E448" s="7">
        <v>444</v>
      </c>
      <c r="F448" s="7">
        <v>20980</v>
      </c>
    </row>
    <row r="449" spans="2:6" x14ac:dyDescent="0.2">
      <c r="B449" s="9">
        <v>445</v>
      </c>
      <c r="C449" s="7">
        <v>18682</v>
      </c>
      <c r="E449" s="7">
        <v>445</v>
      </c>
      <c r="F449" s="7">
        <v>20911</v>
      </c>
    </row>
    <row r="450" spans="2:6" x14ac:dyDescent="0.2">
      <c r="B450" s="9">
        <v>446</v>
      </c>
      <c r="C450" s="7">
        <v>18670</v>
      </c>
      <c r="E450" s="7">
        <v>446</v>
      </c>
      <c r="F450" s="7">
        <v>20895</v>
      </c>
    </row>
    <row r="451" spans="2:6" x14ac:dyDescent="0.2">
      <c r="B451" s="9">
        <v>447</v>
      </c>
      <c r="C451" s="7">
        <v>18668</v>
      </c>
      <c r="E451" s="7">
        <v>447</v>
      </c>
      <c r="F451" s="7">
        <v>20892</v>
      </c>
    </row>
    <row r="452" spans="2:6" x14ac:dyDescent="0.2">
      <c r="B452" s="9">
        <v>448</v>
      </c>
      <c r="C452" s="7">
        <v>18642</v>
      </c>
      <c r="E452" s="7">
        <v>448</v>
      </c>
      <c r="F452" s="7">
        <v>20811</v>
      </c>
    </row>
    <row r="453" spans="2:6" x14ac:dyDescent="0.2">
      <c r="B453" s="9">
        <v>449</v>
      </c>
      <c r="C453" s="7">
        <v>18594</v>
      </c>
      <c r="E453" s="7">
        <v>449</v>
      </c>
      <c r="F453" s="7">
        <v>20809</v>
      </c>
    </row>
    <row r="454" spans="2:6" x14ac:dyDescent="0.2">
      <c r="B454" s="9">
        <v>450</v>
      </c>
      <c r="C454" s="7">
        <v>18546</v>
      </c>
      <c r="E454" s="7">
        <v>450</v>
      </c>
      <c r="F454" s="7">
        <v>20605</v>
      </c>
    </row>
    <row r="455" spans="2:6" x14ac:dyDescent="0.2">
      <c r="B455" s="9">
        <v>451</v>
      </c>
      <c r="C455" s="7">
        <v>18455</v>
      </c>
      <c r="E455" s="7">
        <v>451</v>
      </c>
      <c r="F455" s="7">
        <v>20603</v>
      </c>
    </row>
    <row r="456" spans="2:6" x14ac:dyDescent="0.2">
      <c r="B456" s="9">
        <v>452</v>
      </c>
      <c r="C456" s="7">
        <v>18420</v>
      </c>
      <c r="E456" s="7">
        <v>452</v>
      </c>
      <c r="F456" s="7">
        <v>20561</v>
      </c>
    </row>
    <row r="457" spans="2:6" x14ac:dyDescent="0.2">
      <c r="B457" s="9">
        <v>453</v>
      </c>
      <c r="C457" s="7">
        <v>18406</v>
      </c>
      <c r="E457" s="7">
        <v>453</v>
      </c>
      <c r="F457" s="7">
        <v>20523</v>
      </c>
    </row>
    <row r="458" spans="2:6" x14ac:dyDescent="0.2">
      <c r="B458" s="9">
        <v>454</v>
      </c>
      <c r="C458" s="7">
        <v>18327</v>
      </c>
      <c r="E458" s="7">
        <v>454</v>
      </c>
      <c r="F458" s="7">
        <v>20442</v>
      </c>
    </row>
    <row r="459" spans="2:6" x14ac:dyDescent="0.2">
      <c r="B459" s="9">
        <v>455</v>
      </c>
      <c r="C459" s="7">
        <v>18298</v>
      </c>
      <c r="E459" s="7">
        <v>455</v>
      </c>
      <c r="F459" s="7">
        <v>20442</v>
      </c>
    </row>
    <row r="460" spans="2:6" x14ac:dyDescent="0.2">
      <c r="B460" s="9">
        <v>456</v>
      </c>
      <c r="C460" s="7">
        <v>18204</v>
      </c>
      <c r="E460" s="7">
        <v>456</v>
      </c>
      <c r="F460" s="7">
        <v>20392</v>
      </c>
    </row>
    <row r="461" spans="2:6" x14ac:dyDescent="0.2">
      <c r="B461" s="9">
        <v>457</v>
      </c>
      <c r="C461" s="7">
        <v>18159</v>
      </c>
      <c r="E461" s="7">
        <v>457</v>
      </c>
      <c r="F461" s="7">
        <v>20355</v>
      </c>
    </row>
    <row r="462" spans="2:6" x14ac:dyDescent="0.2">
      <c r="B462" s="9">
        <v>458</v>
      </c>
      <c r="C462" s="7">
        <v>18139</v>
      </c>
      <c r="E462" s="7">
        <v>458</v>
      </c>
      <c r="F462" s="7">
        <v>20335</v>
      </c>
    </row>
    <row r="463" spans="2:6" x14ac:dyDescent="0.2">
      <c r="B463" s="9">
        <v>459</v>
      </c>
      <c r="C463" s="7">
        <v>18097</v>
      </c>
      <c r="E463" s="7">
        <v>459</v>
      </c>
      <c r="F463" s="7">
        <v>20313</v>
      </c>
    </row>
    <row r="464" spans="2:6" x14ac:dyDescent="0.2">
      <c r="B464" s="9">
        <v>460</v>
      </c>
      <c r="C464" s="7">
        <v>18055</v>
      </c>
      <c r="E464" s="7">
        <v>460</v>
      </c>
      <c r="F464" s="7">
        <v>20236</v>
      </c>
    </row>
    <row r="465" spans="2:6" x14ac:dyDescent="0.2">
      <c r="B465" s="9">
        <v>461</v>
      </c>
      <c r="C465" s="7">
        <v>18034</v>
      </c>
      <c r="E465" s="7">
        <v>461</v>
      </c>
      <c r="F465" s="7">
        <v>20199</v>
      </c>
    </row>
    <row r="466" spans="2:6" x14ac:dyDescent="0.2">
      <c r="B466" s="9">
        <v>462</v>
      </c>
      <c r="C466" s="7">
        <v>17979</v>
      </c>
      <c r="E466" s="7">
        <v>462</v>
      </c>
      <c r="F466" s="7">
        <v>20109</v>
      </c>
    </row>
    <row r="467" spans="2:6" x14ac:dyDescent="0.2">
      <c r="B467" s="9">
        <v>463</v>
      </c>
      <c r="C467" s="7">
        <v>17963</v>
      </c>
      <c r="E467" s="7">
        <v>463</v>
      </c>
      <c r="F467" s="7">
        <v>20015</v>
      </c>
    </row>
    <row r="468" spans="2:6" x14ac:dyDescent="0.2">
      <c r="B468" s="9">
        <v>464</v>
      </c>
      <c r="C468" s="7">
        <v>17915</v>
      </c>
      <c r="E468" s="7">
        <v>464</v>
      </c>
      <c r="F468" s="7">
        <v>20002</v>
      </c>
    </row>
    <row r="469" spans="2:6" x14ac:dyDescent="0.2">
      <c r="B469" s="9">
        <v>465</v>
      </c>
      <c r="C469" s="7">
        <v>17879</v>
      </c>
      <c r="E469" s="7">
        <v>465</v>
      </c>
      <c r="F469" s="7">
        <v>19979</v>
      </c>
    </row>
    <row r="470" spans="2:6" x14ac:dyDescent="0.2">
      <c r="B470" s="9">
        <v>466</v>
      </c>
      <c r="C470" s="7">
        <v>17775</v>
      </c>
      <c r="E470" s="7">
        <v>466</v>
      </c>
      <c r="F470" s="7">
        <v>19915</v>
      </c>
    </row>
    <row r="471" spans="2:6" x14ac:dyDescent="0.2">
      <c r="B471" s="9">
        <v>467</v>
      </c>
      <c r="C471" s="7">
        <v>17763</v>
      </c>
      <c r="E471" s="7">
        <v>467</v>
      </c>
      <c r="F471" s="7">
        <v>19875</v>
      </c>
    </row>
    <row r="472" spans="2:6" x14ac:dyDescent="0.2">
      <c r="B472" s="9">
        <v>468</v>
      </c>
      <c r="C472" s="7">
        <v>17752</v>
      </c>
      <c r="E472" s="7">
        <v>468</v>
      </c>
      <c r="F472" s="7">
        <v>19818</v>
      </c>
    </row>
    <row r="473" spans="2:6" x14ac:dyDescent="0.2">
      <c r="B473" s="9">
        <v>469</v>
      </c>
      <c r="C473" s="7">
        <v>17743</v>
      </c>
      <c r="E473" s="7">
        <v>469</v>
      </c>
      <c r="F473" s="7">
        <v>19707</v>
      </c>
    </row>
    <row r="474" spans="2:6" x14ac:dyDescent="0.2">
      <c r="B474" s="9">
        <v>470</v>
      </c>
      <c r="C474" s="7">
        <v>17695</v>
      </c>
      <c r="E474" s="7">
        <v>470</v>
      </c>
      <c r="F474" s="7">
        <v>19642</v>
      </c>
    </row>
    <row r="475" spans="2:6" x14ac:dyDescent="0.2">
      <c r="B475" s="9">
        <v>471</v>
      </c>
      <c r="C475" s="7">
        <v>17641</v>
      </c>
      <c r="E475" s="7">
        <v>471</v>
      </c>
      <c r="F475" s="7">
        <v>19582</v>
      </c>
    </row>
    <row r="476" spans="2:6" x14ac:dyDescent="0.2">
      <c r="B476" s="9">
        <v>472</v>
      </c>
      <c r="C476" s="7">
        <v>17590</v>
      </c>
      <c r="E476" s="7">
        <v>472</v>
      </c>
      <c r="F476" s="7">
        <v>19560</v>
      </c>
    </row>
    <row r="477" spans="2:6" x14ac:dyDescent="0.2">
      <c r="B477" s="9">
        <v>473</v>
      </c>
      <c r="C477" s="7">
        <v>17585</v>
      </c>
      <c r="E477" s="7">
        <v>473</v>
      </c>
      <c r="F477" s="7">
        <v>19542</v>
      </c>
    </row>
    <row r="478" spans="2:6" x14ac:dyDescent="0.2">
      <c r="B478" s="9">
        <v>474</v>
      </c>
      <c r="C478" s="7">
        <v>17580</v>
      </c>
      <c r="E478" s="7">
        <v>474</v>
      </c>
      <c r="F478" s="7">
        <v>19444</v>
      </c>
    </row>
    <row r="479" spans="2:6" x14ac:dyDescent="0.2">
      <c r="B479" s="9">
        <v>475</v>
      </c>
      <c r="C479" s="7">
        <v>17539</v>
      </c>
      <c r="E479" s="7">
        <v>475</v>
      </c>
      <c r="F479" s="7">
        <v>19407</v>
      </c>
    </row>
    <row r="480" spans="2:6" x14ac:dyDescent="0.2">
      <c r="B480" s="9">
        <v>476</v>
      </c>
      <c r="C480" s="7">
        <v>17467</v>
      </c>
      <c r="E480" s="7">
        <v>476</v>
      </c>
      <c r="F480" s="7">
        <v>19374</v>
      </c>
    </row>
    <row r="481" spans="2:6" x14ac:dyDescent="0.2">
      <c r="B481" s="9">
        <v>477</v>
      </c>
      <c r="C481" s="7">
        <v>17396</v>
      </c>
      <c r="E481" s="7">
        <v>477</v>
      </c>
      <c r="F481" s="7">
        <v>19366</v>
      </c>
    </row>
    <row r="482" spans="2:6" x14ac:dyDescent="0.2">
      <c r="B482" s="9">
        <v>478</v>
      </c>
      <c r="C482" s="7">
        <v>17394</v>
      </c>
      <c r="E482" s="7">
        <v>478</v>
      </c>
      <c r="F482" s="7">
        <v>19319</v>
      </c>
    </row>
    <row r="483" spans="2:6" x14ac:dyDescent="0.2">
      <c r="B483" s="9">
        <v>479</v>
      </c>
      <c r="C483" s="7">
        <v>17360</v>
      </c>
      <c r="E483" s="7">
        <v>479</v>
      </c>
      <c r="F483" s="7">
        <v>19283</v>
      </c>
    </row>
    <row r="484" spans="2:6" x14ac:dyDescent="0.2">
      <c r="B484" s="9">
        <v>480</v>
      </c>
      <c r="C484" s="7">
        <v>17320</v>
      </c>
      <c r="E484" s="7">
        <v>480</v>
      </c>
      <c r="F484" s="7">
        <v>19215</v>
      </c>
    </row>
    <row r="485" spans="2:6" x14ac:dyDescent="0.2">
      <c r="B485" s="9">
        <v>481</v>
      </c>
      <c r="C485" s="7">
        <v>17286</v>
      </c>
      <c r="E485" s="7">
        <v>481</v>
      </c>
      <c r="F485" s="7">
        <v>19211</v>
      </c>
    </row>
    <row r="486" spans="2:6" x14ac:dyDescent="0.2">
      <c r="B486" s="9">
        <v>482</v>
      </c>
      <c r="C486" s="7">
        <v>17267</v>
      </c>
      <c r="E486" s="7">
        <v>482</v>
      </c>
      <c r="F486" s="7">
        <v>19159</v>
      </c>
    </row>
    <row r="487" spans="2:6" x14ac:dyDescent="0.2">
      <c r="B487" s="9">
        <v>483</v>
      </c>
      <c r="C487" s="7">
        <v>17144</v>
      </c>
      <c r="E487" s="7">
        <v>483</v>
      </c>
      <c r="F487" s="7">
        <v>19155</v>
      </c>
    </row>
    <row r="488" spans="2:6" x14ac:dyDescent="0.2">
      <c r="B488" s="9">
        <v>484</v>
      </c>
      <c r="C488" s="7">
        <v>16993</v>
      </c>
      <c r="E488" s="7">
        <v>484</v>
      </c>
      <c r="F488" s="7">
        <v>19093</v>
      </c>
    </row>
    <row r="489" spans="2:6" x14ac:dyDescent="0.2">
      <c r="B489" s="9">
        <v>485</v>
      </c>
      <c r="C489" s="7">
        <v>16982</v>
      </c>
      <c r="E489" s="7">
        <v>485</v>
      </c>
      <c r="F489" s="7">
        <v>19071</v>
      </c>
    </row>
    <row r="490" spans="2:6" x14ac:dyDescent="0.2">
      <c r="B490" s="9">
        <v>486</v>
      </c>
      <c r="C490" s="7">
        <v>16932</v>
      </c>
      <c r="E490" s="7">
        <v>486</v>
      </c>
      <c r="F490" s="7">
        <v>19053</v>
      </c>
    </row>
    <row r="491" spans="2:6" x14ac:dyDescent="0.2">
      <c r="B491" s="9">
        <v>487</v>
      </c>
      <c r="C491" s="7">
        <v>16902</v>
      </c>
      <c r="E491" s="7">
        <v>487</v>
      </c>
      <c r="F491" s="7">
        <v>18978</v>
      </c>
    </row>
    <row r="492" spans="2:6" x14ac:dyDescent="0.2">
      <c r="B492" s="9">
        <v>488</v>
      </c>
      <c r="C492" s="7">
        <v>16896</v>
      </c>
      <c r="E492" s="7">
        <v>488</v>
      </c>
      <c r="F492" s="7">
        <v>18856</v>
      </c>
    </row>
    <row r="493" spans="2:6" x14ac:dyDescent="0.2">
      <c r="B493" s="9">
        <v>489</v>
      </c>
      <c r="C493" s="7">
        <v>16802</v>
      </c>
      <c r="E493" s="7">
        <v>489</v>
      </c>
      <c r="F493" s="7">
        <v>18723</v>
      </c>
    </row>
    <row r="494" spans="2:6" x14ac:dyDescent="0.2">
      <c r="B494" s="9">
        <v>490</v>
      </c>
      <c r="C494" s="7">
        <v>16799</v>
      </c>
      <c r="E494" s="7">
        <v>490</v>
      </c>
      <c r="F494" s="7">
        <v>18717</v>
      </c>
    </row>
    <row r="495" spans="2:6" x14ac:dyDescent="0.2">
      <c r="B495" s="9">
        <v>491</v>
      </c>
      <c r="C495" s="7">
        <v>16713</v>
      </c>
      <c r="E495" s="7">
        <v>491</v>
      </c>
      <c r="F495" s="7">
        <v>18651</v>
      </c>
    </row>
    <row r="496" spans="2:6" x14ac:dyDescent="0.2">
      <c r="B496" s="9">
        <v>492</v>
      </c>
      <c r="C496" s="7">
        <v>16696</v>
      </c>
      <c r="E496" s="7">
        <v>492</v>
      </c>
      <c r="F496" s="7">
        <v>18559</v>
      </c>
    </row>
    <row r="497" spans="2:6" x14ac:dyDescent="0.2">
      <c r="B497" s="9">
        <v>493</v>
      </c>
      <c r="C497" s="7">
        <v>16626</v>
      </c>
      <c r="E497" s="7">
        <v>493</v>
      </c>
      <c r="F497" s="7">
        <v>18521</v>
      </c>
    </row>
    <row r="498" spans="2:6" x14ac:dyDescent="0.2">
      <c r="B498" s="9">
        <v>494</v>
      </c>
      <c r="C498" s="7">
        <v>16625</v>
      </c>
      <c r="E498" s="7">
        <v>494</v>
      </c>
      <c r="F498" s="7">
        <v>18441</v>
      </c>
    </row>
    <row r="499" spans="2:6" x14ac:dyDescent="0.2">
      <c r="B499" s="9">
        <v>495</v>
      </c>
      <c r="C499" s="7">
        <v>16604</v>
      </c>
      <c r="E499" s="7">
        <v>495</v>
      </c>
      <c r="F499" s="7">
        <v>18440</v>
      </c>
    </row>
    <row r="500" spans="2:6" x14ac:dyDescent="0.2">
      <c r="B500" s="9">
        <v>496</v>
      </c>
      <c r="C500" s="7">
        <v>16596</v>
      </c>
      <c r="E500" s="7">
        <v>496</v>
      </c>
      <c r="F500" s="7">
        <v>18435</v>
      </c>
    </row>
    <row r="501" spans="2:6" x14ac:dyDescent="0.2">
      <c r="B501" s="9">
        <v>497</v>
      </c>
      <c r="C501" s="7">
        <v>16569</v>
      </c>
      <c r="E501" s="7">
        <v>497</v>
      </c>
      <c r="F501" s="7">
        <v>18402</v>
      </c>
    </row>
    <row r="502" spans="2:6" x14ac:dyDescent="0.2">
      <c r="B502" s="9">
        <v>498</v>
      </c>
      <c r="C502" s="7">
        <v>16502</v>
      </c>
      <c r="E502" s="7">
        <v>498</v>
      </c>
      <c r="F502" s="7">
        <v>18399</v>
      </c>
    </row>
    <row r="503" spans="2:6" x14ac:dyDescent="0.2">
      <c r="B503" s="9">
        <v>499</v>
      </c>
      <c r="C503" s="7">
        <v>16500</v>
      </c>
      <c r="E503" s="7">
        <v>499</v>
      </c>
      <c r="F503" s="7">
        <v>18397</v>
      </c>
    </row>
    <row r="504" spans="2:6" x14ac:dyDescent="0.2">
      <c r="B504" s="9">
        <v>500</v>
      </c>
      <c r="C504" s="7">
        <v>16485</v>
      </c>
      <c r="E504" s="7">
        <v>500</v>
      </c>
      <c r="F504" s="7">
        <v>18370</v>
      </c>
    </row>
    <row r="505" spans="2:6" x14ac:dyDescent="0.2">
      <c r="B505" s="9">
        <v>501</v>
      </c>
      <c r="C505" s="7">
        <v>16402</v>
      </c>
      <c r="E505" s="7">
        <v>501</v>
      </c>
      <c r="F505" s="7">
        <v>18362</v>
      </c>
    </row>
    <row r="506" spans="2:6" x14ac:dyDescent="0.2">
      <c r="B506" s="9">
        <v>502</v>
      </c>
      <c r="C506" s="7">
        <v>16378</v>
      </c>
      <c r="E506" s="7">
        <v>502</v>
      </c>
      <c r="F506" s="7">
        <v>18354</v>
      </c>
    </row>
    <row r="507" spans="2:6" x14ac:dyDescent="0.2">
      <c r="B507" s="9">
        <v>503</v>
      </c>
      <c r="C507" s="7">
        <v>16357</v>
      </c>
      <c r="E507" s="7">
        <v>503</v>
      </c>
      <c r="F507" s="7">
        <v>18327</v>
      </c>
    </row>
    <row r="508" spans="2:6" x14ac:dyDescent="0.2">
      <c r="B508" s="9">
        <v>504</v>
      </c>
      <c r="C508" s="7">
        <v>16345</v>
      </c>
      <c r="E508" s="7">
        <v>504</v>
      </c>
      <c r="F508" s="7">
        <v>18320</v>
      </c>
    </row>
    <row r="509" spans="2:6" x14ac:dyDescent="0.2">
      <c r="B509" s="9">
        <v>505</v>
      </c>
      <c r="C509" s="7">
        <v>16343</v>
      </c>
      <c r="E509" s="7">
        <v>505</v>
      </c>
      <c r="F509" s="7">
        <v>18211</v>
      </c>
    </row>
    <row r="510" spans="2:6" x14ac:dyDescent="0.2">
      <c r="B510" s="9">
        <v>506</v>
      </c>
      <c r="C510" s="7">
        <v>16326</v>
      </c>
      <c r="E510" s="7">
        <v>506</v>
      </c>
      <c r="F510" s="7">
        <v>18191</v>
      </c>
    </row>
    <row r="511" spans="2:6" x14ac:dyDescent="0.2">
      <c r="B511" s="9">
        <v>507</v>
      </c>
      <c r="C511" s="7">
        <v>16313</v>
      </c>
      <c r="E511" s="7">
        <v>507</v>
      </c>
      <c r="F511" s="7">
        <v>18189</v>
      </c>
    </row>
    <row r="512" spans="2:6" x14ac:dyDescent="0.2">
      <c r="B512" s="9">
        <v>508</v>
      </c>
      <c r="C512" s="7">
        <v>16172</v>
      </c>
      <c r="E512" s="7">
        <v>508</v>
      </c>
      <c r="F512" s="7">
        <v>18182</v>
      </c>
    </row>
    <row r="513" spans="2:6" x14ac:dyDescent="0.2">
      <c r="B513" s="9">
        <v>509</v>
      </c>
      <c r="C513" s="7">
        <v>16167</v>
      </c>
      <c r="E513" s="7">
        <v>509</v>
      </c>
      <c r="F513" s="7">
        <v>18140</v>
      </c>
    </row>
    <row r="514" spans="2:6" x14ac:dyDescent="0.2">
      <c r="B514" s="9">
        <v>510</v>
      </c>
      <c r="C514" s="7">
        <v>16135</v>
      </c>
      <c r="E514" s="7">
        <v>510</v>
      </c>
      <c r="F514" s="7">
        <v>18102</v>
      </c>
    </row>
    <row r="515" spans="2:6" x14ac:dyDescent="0.2">
      <c r="B515" s="9">
        <v>511</v>
      </c>
      <c r="C515" s="7">
        <v>16090</v>
      </c>
      <c r="E515" s="7">
        <v>511</v>
      </c>
      <c r="F515" s="7">
        <v>18094</v>
      </c>
    </row>
    <row r="516" spans="2:6" x14ac:dyDescent="0.2">
      <c r="B516" s="9">
        <v>512</v>
      </c>
      <c r="C516" s="7">
        <v>16061</v>
      </c>
      <c r="E516" s="7">
        <v>512</v>
      </c>
      <c r="F516" s="7">
        <v>18073</v>
      </c>
    </row>
    <row r="517" spans="2:6" x14ac:dyDescent="0.2">
      <c r="B517" s="9">
        <v>513</v>
      </c>
      <c r="C517" s="7">
        <v>16057</v>
      </c>
      <c r="E517" s="7">
        <v>513</v>
      </c>
      <c r="F517" s="7">
        <v>18039</v>
      </c>
    </row>
    <row r="518" spans="2:6" x14ac:dyDescent="0.2">
      <c r="B518" s="9">
        <v>514</v>
      </c>
      <c r="C518" s="7">
        <v>16048</v>
      </c>
      <c r="E518" s="7">
        <v>514</v>
      </c>
      <c r="F518" s="7">
        <v>18007</v>
      </c>
    </row>
    <row r="519" spans="2:6" x14ac:dyDescent="0.2">
      <c r="B519" s="9">
        <v>515</v>
      </c>
      <c r="C519" s="7">
        <v>16040</v>
      </c>
      <c r="E519" s="7">
        <v>515</v>
      </c>
      <c r="F519" s="7">
        <v>17960</v>
      </c>
    </row>
    <row r="520" spans="2:6" x14ac:dyDescent="0.2">
      <c r="B520" s="9">
        <v>516</v>
      </c>
      <c r="C520" s="7">
        <v>15973</v>
      </c>
      <c r="E520" s="7">
        <v>516</v>
      </c>
      <c r="F520" s="7">
        <v>17953</v>
      </c>
    </row>
    <row r="521" spans="2:6" x14ac:dyDescent="0.2">
      <c r="B521" s="9">
        <v>517</v>
      </c>
      <c r="C521" s="7">
        <v>15948</v>
      </c>
      <c r="E521" s="7">
        <v>517</v>
      </c>
      <c r="F521" s="7">
        <v>17913</v>
      </c>
    </row>
    <row r="522" spans="2:6" x14ac:dyDescent="0.2">
      <c r="B522" s="9">
        <v>518</v>
      </c>
      <c r="C522" s="7">
        <v>15929</v>
      </c>
      <c r="E522" s="7">
        <v>518</v>
      </c>
      <c r="F522" s="7">
        <v>17868</v>
      </c>
    </row>
    <row r="523" spans="2:6" x14ac:dyDescent="0.2">
      <c r="B523" s="9">
        <v>519</v>
      </c>
      <c r="C523" s="7">
        <v>15896</v>
      </c>
      <c r="E523" s="7">
        <v>519</v>
      </c>
      <c r="F523" s="7">
        <v>17819</v>
      </c>
    </row>
    <row r="524" spans="2:6" x14ac:dyDescent="0.2">
      <c r="B524" s="9">
        <v>520</v>
      </c>
      <c r="C524" s="7">
        <v>15818</v>
      </c>
      <c r="E524" s="7">
        <v>520</v>
      </c>
      <c r="F524" s="7">
        <v>17757</v>
      </c>
    </row>
    <row r="525" spans="2:6" x14ac:dyDescent="0.2">
      <c r="B525" s="9">
        <v>521</v>
      </c>
      <c r="C525" s="7">
        <v>15810</v>
      </c>
      <c r="E525" s="7">
        <v>521</v>
      </c>
      <c r="F525" s="7">
        <v>17638</v>
      </c>
    </row>
    <row r="526" spans="2:6" x14ac:dyDescent="0.2">
      <c r="B526" s="9">
        <v>522</v>
      </c>
      <c r="C526" s="7">
        <v>15755</v>
      </c>
      <c r="E526" s="7">
        <v>522</v>
      </c>
      <c r="F526" s="7">
        <v>17636</v>
      </c>
    </row>
    <row r="527" spans="2:6" x14ac:dyDescent="0.2">
      <c r="B527" s="9">
        <v>523</v>
      </c>
      <c r="C527" s="7">
        <v>15755</v>
      </c>
      <c r="E527" s="7">
        <v>523</v>
      </c>
      <c r="F527" s="7">
        <v>17632</v>
      </c>
    </row>
    <row r="528" spans="2:6" x14ac:dyDescent="0.2">
      <c r="B528" s="9">
        <v>524</v>
      </c>
      <c r="C528" s="7">
        <v>15750</v>
      </c>
      <c r="E528" s="7">
        <v>524</v>
      </c>
      <c r="F528" s="7">
        <v>17627</v>
      </c>
    </row>
    <row r="529" spans="2:6" x14ac:dyDescent="0.2">
      <c r="B529" s="9">
        <v>525</v>
      </c>
      <c r="C529" s="7">
        <v>15712</v>
      </c>
      <c r="E529" s="7">
        <v>525</v>
      </c>
      <c r="F529" s="7">
        <v>17613</v>
      </c>
    </row>
    <row r="530" spans="2:6" x14ac:dyDescent="0.2">
      <c r="B530" s="9">
        <v>526</v>
      </c>
      <c r="C530" s="7">
        <v>15639</v>
      </c>
      <c r="E530" s="7">
        <v>526</v>
      </c>
      <c r="F530" s="7">
        <v>17549</v>
      </c>
    </row>
    <row r="531" spans="2:6" x14ac:dyDescent="0.2">
      <c r="B531" s="9">
        <v>527</v>
      </c>
      <c r="C531" s="7">
        <v>15632</v>
      </c>
      <c r="E531" s="7">
        <v>527</v>
      </c>
      <c r="F531" s="7">
        <v>17479</v>
      </c>
    </row>
    <row r="532" spans="2:6" x14ac:dyDescent="0.2">
      <c r="B532" s="9">
        <v>528</v>
      </c>
      <c r="C532" s="7">
        <v>15614</v>
      </c>
      <c r="E532" s="7">
        <v>528</v>
      </c>
      <c r="F532" s="7">
        <v>17415</v>
      </c>
    </row>
    <row r="533" spans="2:6" x14ac:dyDescent="0.2">
      <c r="B533" s="9">
        <v>529</v>
      </c>
      <c r="C533" s="7">
        <v>15582</v>
      </c>
      <c r="E533" s="7">
        <v>529</v>
      </c>
      <c r="F533" s="7">
        <v>17300</v>
      </c>
    </row>
    <row r="534" spans="2:6" x14ac:dyDescent="0.2">
      <c r="B534" s="9">
        <v>530</v>
      </c>
      <c r="C534" s="7">
        <v>15574</v>
      </c>
      <c r="E534" s="7">
        <v>530</v>
      </c>
      <c r="F534" s="7">
        <v>17293</v>
      </c>
    </row>
    <row r="535" spans="2:6" x14ac:dyDescent="0.2">
      <c r="B535" s="9">
        <v>531</v>
      </c>
      <c r="C535" s="7">
        <v>15561</v>
      </c>
      <c r="E535" s="7">
        <v>531</v>
      </c>
      <c r="F535" s="7">
        <v>17236</v>
      </c>
    </row>
    <row r="536" spans="2:6" x14ac:dyDescent="0.2">
      <c r="B536" s="9">
        <v>532</v>
      </c>
      <c r="C536" s="7">
        <v>15544</v>
      </c>
      <c r="E536" s="7">
        <v>532</v>
      </c>
      <c r="F536" s="7">
        <v>17170</v>
      </c>
    </row>
    <row r="537" spans="2:6" x14ac:dyDescent="0.2">
      <c r="B537" s="9">
        <v>533</v>
      </c>
      <c r="C537" s="7">
        <v>15534</v>
      </c>
      <c r="E537" s="7">
        <v>533</v>
      </c>
      <c r="F537" s="7">
        <v>17134</v>
      </c>
    </row>
    <row r="538" spans="2:6" x14ac:dyDescent="0.2">
      <c r="B538" s="9">
        <v>534</v>
      </c>
      <c r="C538" s="7">
        <v>15481</v>
      </c>
      <c r="E538" s="7">
        <v>534</v>
      </c>
      <c r="F538" s="7">
        <v>17085</v>
      </c>
    </row>
    <row r="539" spans="2:6" x14ac:dyDescent="0.2">
      <c r="B539" s="9">
        <v>535</v>
      </c>
      <c r="C539" s="7">
        <v>15445</v>
      </c>
      <c r="E539" s="7">
        <v>535</v>
      </c>
      <c r="F539" s="7">
        <v>16959</v>
      </c>
    </row>
    <row r="540" spans="2:6" x14ac:dyDescent="0.2">
      <c r="B540" s="9">
        <v>536</v>
      </c>
      <c r="C540" s="7">
        <v>15422</v>
      </c>
      <c r="E540" s="7">
        <v>536</v>
      </c>
      <c r="F540" s="7">
        <v>16938</v>
      </c>
    </row>
    <row r="541" spans="2:6" x14ac:dyDescent="0.2">
      <c r="B541" s="9">
        <v>537</v>
      </c>
      <c r="C541" s="7">
        <v>15386</v>
      </c>
      <c r="E541" s="7">
        <v>537</v>
      </c>
      <c r="F541" s="7">
        <v>16937</v>
      </c>
    </row>
    <row r="542" spans="2:6" x14ac:dyDescent="0.2">
      <c r="B542" s="9">
        <v>538</v>
      </c>
      <c r="C542" s="7">
        <v>15376</v>
      </c>
      <c r="E542" s="7">
        <v>538</v>
      </c>
      <c r="F542" s="7">
        <v>16916</v>
      </c>
    </row>
    <row r="543" spans="2:6" x14ac:dyDescent="0.2">
      <c r="B543" s="9">
        <v>539</v>
      </c>
      <c r="C543" s="7">
        <v>15354</v>
      </c>
      <c r="E543" s="7">
        <v>539</v>
      </c>
      <c r="F543" s="7">
        <v>16900</v>
      </c>
    </row>
    <row r="544" spans="2:6" x14ac:dyDescent="0.2">
      <c r="B544" s="9">
        <v>540</v>
      </c>
      <c r="C544" s="7">
        <v>15325</v>
      </c>
      <c r="E544" s="7">
        <v>540</v>
      </c>
      <c r="F544" s="7">
        <v>16870</v>
      </c>
    </row>
    <row r="545" spans="2:6" x14ac:dyDescent="0.2">
      <c r="B545" s="9">
        <v>541</v>
      </c>
      <c r="C545" s="7">
        <v>15316</v>
      </c>
      <c r="E545" s="7">
        <v>541</v>
      </c>
      <c r="F545" s="7">
        <v>16863</v>
      </c>
    </row>
    <row r="546" spans="2:6" x14ac:dyDescent="0.2">
      <c r="B546" s="9">
        <v>542</v>
      </c>
      <c r="C546" s="7">
        <v>15237</v>
      </c>
      <c r="E546" s="7">
        <v>542</v>
      </c>
      <c r="F546" s="7">
        <v>16854</v>
      </c>
    </row>
    <row r="547" spans="2:6" x14ac:dyDescent="0.2">
      <c r="B547" s="9">
        <v>543</v>
      </c>
      <c r="C547" s="7">
        <v>15207</v>
      </c>
      <c r="E547" s="7">
        <v>543</v>
      </c>
      <c r="F547" s="7">
        <v>16835</v>
      </c>
    </row>
    <row r="548" spans="2:6" x14ac:dyDescent="0.2">
      <c r="B548" s="9">
        <v>544</v>
      </c>
      <c r="C548" s="7">
        <v>15183</v>
      </c>
      <c r="E548" s="7">
        <v>544</v>
      </c>
      <c r="F548" s="7">
        <v>16824</v>
      </c>
    </row>
    <row r="549" spans="2:6" x14ac:dyDescent="0.2">
      <c r="B549" s="9">
        <v>545</v>
      </c>
      <c r="C549" s="7">
        <v>15168</v>
      </c>
      <c r="E549" s="7">
        <v>545</v>
      </c>
      <c r="F549" s="7">
        <v>16822</v>
      </c>
    </row>
    <row r="550" spans="2:6" x14ac:dyDescent="0.2">
      <c r="B550" s="9">
        <v>546</v>
      </c>
      <c r="C550" s="7">
        <v>15163</v>
      </c>
      <c r="E550" s="7">
        <v>546</v>
      </c>
      <c r="F550" s="7">
        <v>16815</v>
      </c>
    </row>
    <row r="551" spans="2:6" x14ac:dyDescent="0.2">
      <c r="B551" s="9">
        <v>547</v>
      </c>
      <c r="C551" s="7">
        <v>15123</v>
      </c>
      <c r="E551" s="7">
        <v>547</v>
      </c>
      <c r="F551" s="7">
        <v>16808</v>
      </c>
    </row>
    <row r="552" spans="2:6" x14ac:dyDescent="0.2">
      <c r="B552" s="9">
        <v>548</v>
      </c>
      <c r="C552" s="7">
        <v>15066</v>
      </c>
      <c r="E552" s="7">
        <v>548</v>
      </c>
      <c r="F552" s="7">
        <v>16793</v>
      </c>
    </row>
    <row r="553" spans="2:6" x14ac:dyDescent="0.2">
      <c r="B553" s="9">
        <v>549</v>
      </c>
      <c r="C553" s="7">
        <v>15061</v>
      </c>
      <c r="E553" s="7">
        <v>549</v>
      </c>
      <c r="F553" s="7">
        <v>16759</v>
      </c>
    </row>
    <row r="554" spans="2:6" x14ac:dyDescent="0.2">
      <c r="B554" s="9">
        <v>550</v>
      </c>
      <c r="C554" s="7">
        <v>15044</v>
      </c>
      <c r="E554" s="7">
        <v>550</v>
      </c>
      <c r="F554" s="7">
        <v>16668</v>
      </c>
    </row>
    <row r="555" spans="2:6" x14ac:dyDescent="0.2">
      <c r="B555" s="9">
        <v>551</v>
      </c>
      <c r="C555" s="7">
        <v>14973</v>
      </c>
      <c r="E555" s="7">
        <v>551</v>
      </c>
      <c r="F555" s="7">
        <v>16522</v>
      </c>
    </row>
    <row r="556" spans="2:6" x14ac:dyDescent="0.2">
      <c r="B556" s="9">
        <v>552</v>
      </c>
      <c r="C556" s="7">
        <v>14894</v>
      </c>
      <c r="E556" s="7">
        <v>552</v>
      </c>
      <c r="F556" s="7">
        <v>16496</v>
      </c>
    </row>
    <row r="557" spans="2:6" x14ac:dyDescent="0.2">
      <c r="B557" s="9">
        <v>553</v>
      </c>
      <c r="C557" s="7">
        <v>14892</v>
      </c>
      <c r="E557" s="7">
        <v>553</v>
      </c>
      <c r="F557" s="7">
        <v>16451</v>
      </c>
    </row>
    <row r="558" spans="2:6" x14ac:dyDescent="0.2">
      <c r="B558" s="9">
        <v>554</v>
      </c>
      <c r="C558" s="7">
        <v>14872</v>
      </c>
      <c r="E558" s="7">
        <v>554</v>
      </c>
      <c r="F558" s="7">
        <v>16398</v>
      </c>
    </row>
    <row r="559" spans="2:6" x14ac:dyDescent="0.2">
      <c r="B559" s="9">
        <v>555</v>
      </c>
      <c r="C559" s="7">
        <v>14866</v>
      </c>
      <c r="E559" s="7">
        <v>555</v>
      </c>
      <c r="F559" s="7">
        <v>16367</v>
      </c>
    </row>
    <row r="560" spans="2:6" x14ac:dyDescent="0.2">
      <c r="B560" s="9">
        <v>556</v>
      </c>
      <c r="C560" s="7">
        <v>14857</v>
      </c>
      <c r="E560" s="7">
        <v>556</v>
      </c>
      <c r="F560" s="7">
        <v>16265</v>
      </c>
    </row>
    <row r="561" spans="2:6" x14ac:dyDescent="0.2">
      <c r="B561" s="9">
        <v>557</v>
      </c>
      <c r="C561" s="7">
        <v>14839</v>
      </c>
      <c r="E561" s="7">
        <v>557</v>
      </c>
      <c r="F561" s="7">
        <v>16238</v>
      </c>
    </row>
    <row r="562" spans="2:6" x14ac:dyDescent="0.2">
      <c r="B562" s="9">
        <v>558</v>
      </c>
      <c r="C562" s="7">
        <v>14834</v>
      </c>
      <c r="E562" s="7">
        <v>558</v>
      </c>
      <c r="F562" s="7">
        <v>16225</v>
      </c>
    </row>
    <row r="563" spans="2:6" x14ac:dyDescent="0.2">
      <c r="B563" s="9">
        <v>559</v>
      </c>
      <c r="C563" s="7">
        <v>14826</v>
      </c>
      <c r="E563" s="7">
        <v>559</v>
      </c>
      <c r="F563" s="7">
        <v>16181</v>
      </c>
    </row>
    <row r="564" spans="2:6" x14ac:dyDescent="0.2">
      <c r="B564" s="9">
        <v>560</v>
      </c>
      <c r="C564" s="7">
        <v>14789</v>
      </c>
      <c r="E564" s="7">
        <v>560</v>
      </c>
      <c r="F564" s="7">
        <v>16146</v>
      </c>
    </row>
    <row r="565" spans="2:6" x14ac:dyDescent="0.2">
      <c r="B565" s="9">
        <v>561</v>
      </c>
      <c r="C565" s="7">
        <v>14740</v>
      </c>
      <c r="E565" s="7">
        <v>561</v>
      </c>
      <c r="F565" s="7">
        <v>16122</v>
      </c>
    </row>
    <row r="566" spans="2:6" x14ac:dyDescent="0.2">
      <c r="B566" s="9">
        <v>562</v>
      </c>
      <c r="C566" s="7">
        <v>14740</v>
      </c>
      <c r="E566" s="7">
        <v>562</v>
      </c>
      <c r="F566" s="7">
        <v>16118</v>
      </c>
    </row>
    <row r="567" spans="2:6" x14ac:dyDescent="0.2">
      <c r="B567" s="9">
        <v>563</v>
      </c>
      <c r="C567" s="7">
        <v>14658</v>
      </c>
      <c r="E567" s="7">
        <v>563</v>
      </c>
      <c r="F567" s="7">
        <v>16110</v>
      </c>
    </row>
    <row r="568" spans="2:6" x14ac:dyDescent="0.2">
      <c r="B568" s="9">
        <v>564</v>
      </c>
      <c r="C568" s="7">
        <v>14653</v>
      </c>
      <c r="E568" s="7">
        <v>564</v>
      </c>
      <c r="F568" s="7">
        <v>16106</v>
      </c>
    </row>
    <row r="569" spans="2:6" x14ac:dyDescent="0.2">
      <c r="B569" s="9">
        <v>565</v>
      </c>
      <c r="C569" s="7">
        <v>14650</v>
      </c>
      <c r="E569" s="7">
        <v>565</v>
      </c>
      <c r="F569" s="7">
        <v>16092</v>
      </c>
    </row>
    <row r="570" spans="2:6" x14ac:dyDescent="0.2">
      <c r="B570" s="9">
        <v>566</v>
      </c>
      <c r="C570" s="7">
        <v>14636</v>
      </c>
      <c r="E570" s="7">
        <v>566</v>
      </c>
      <c r="F570" s="7">
        <v>16042</v>
      </c>
    </row>
    <row r="571" spans="2:6" x14ac:dyDescent="0.2">
      <c r="B571" s="9">
        <v>567</v>
      </c>
      <c r="C571" s="7">
        <v>14615</v>
      </c>
      <c r="E571" s="7">
        <v>567</v>
      </c>
      <c r="F571" s="7">
        <v>16040</v>
      </c>
    </row>
    <row r="572" spans="2:6" x14ac:dyDescent="0.2">
      <c r="B572" s="9">
        <v>568</v>
      </c>
      <c r="C572" s="7">
        <v>14523</v>
      </c>
      <c r="E572" s="7">
        <v>568</v>
      </c>
      <c r="F572" s="7">
        <v>16028</v>
      </c>
    </row>
    <row r="573" spans="2:6" x14ac:dyDescent="0.2">
      <c r="B573" s="9">
        <v>569</v>
      </c>
      <c r="C573" s="7">
        <v>14423</v>
      </c>
      <c r="E573" s="7">
        <v>569</v>
      </c>
      <c r="F573" s="7">
        <v>15971</v>
      </c>
    </row>
    <row r="574" spans="2:6" x14ac:dyDescent="0.2">
      <c r="B574" s="9">
        <v>570</v>
      </c>
      <c r="C574" s="7">
        <v>14417</v>
      </c>
      <c r="E574" s="7">
        <v>570</v>
      </c>
      <c r="F574" s="7">
        <v>15795</v>
      </c>
    </row>
    <row r="575" spans="2:6" x14ac:dyDescent="0.2">
      <c r="B575" s="9">
        <v>571</v>
      </c>
      <c r="C575" s="7">
        <v>14385</v>
      </c>
      <c r="E575" s="7">
        <v>571</v>
      </c>
      <c r="F575" s="7">
        <v>15782</v>
      </c>
    </row>
    <row r="576" spans="2:6" x14ac:dyDescent="0.2">
      <c r="B576" s="9">
        <v>572</v>
      </c>
      <c r="C576" s="7">
        <v>14383</v>
      </c>
      <c r="E576" s="7">
        <v>572</v>
      </c>
      <c r="F576" s="7">
        <v>15778</v>
      </c>
    </row>
    <row r="577" spans="2:6" x14ac:dyDescent="0.2">
      <c r="B577" s="9">
        <v>573</v>
      </c>
      <c r="C577" s="7">
        <v>14376</v>
      </c>
      <c r="E577" s="7">
        <v>573</v>
      </c>
      <c r="F577" s="7">
        <v>15759</v>
      </c>
    </row>
    <row r="578" spans="2:6" x14ac:dyDescent="0.2">
      <c r="B578" s="9">
        <v>574</v>
      </c>
      <c r="C578" s="7">
        <v>14312</v>
      </c>
      <c r="E578" s="7">
        <v>574</v>
      </c>
      <c r="F578" s="7">
        <v>15700</v>
      </c>
    </row>
    <row r="579" spans="2:6" x14ac:dyDescent="0.2">
      <c r="B579" s="9">
        <v>575</v>
      </c>
      <c r="C579" s="7">
        <v>14298</v>
      </c>
      <c r="E579" s="7">
        <v>575</v>
      </c>
      <c r="F579" s="7">
        <v>15679</v>
      </c>
    </row>
    <row r="580" spans="2:6" x14ac:dyDescent="0.2">
      <c r="B580" s="9">
        <v>576</v>
      </c>
      <c r="C580" s="7">
        <v>14286</v>
      </c>
      <c r="E580" s="7">
        <v>576</v>
      </c>
      <c r="F580" s="7">
        <v>15627</v>
      </c>
    </row>
    <row r="581" spans="2:6" x14ac:dyDescent="0.2">
      <c r="B581" s="9">
        <v>577</v>
      </c>
      <c r="C581" s="7">
        <v>14264</v>
      </c>
      <c r="E581" s="7">
        <v>577</v>
      </c>
      <c r="F581" s="7">
        <v>15623</v>
      </c>
    </row>
    <row r="582" spans="2:6" x14ac:dyDescent="0.2">
      <c r="B582" s="9">
        <v>578</v>
      </c>
      <c r="C582" s="7">
        <v>14241</v>
      </c>
      <c r="E582" s="7">
        <v>578</v>
      </c>
      <c r="F582" s="7">
        <v>15528</v>
      </c>
    </row>
    <row r="583" spans="2:6" x14ac:dyDescent="0.2">
      <c r="B583" s="9">
        <v>579</v>
      </c>
      <c r="C583" s="7">
        <v>14236</v>
      </c>
      <c r="E583" s="7">
        <v>579</v>
      </c>
      <c r="F583" s="7">
        <v>15525</v>
      </c>
    </row>
    <row r="584" spans="2:6" x14ac:dyDescent="0.2">
      <c r="B584" s="9">
        <v>580</v>
      </c>
      <c r="C584" s="7">
        <v>14179</v>
      </c>
      <c r="E584" s="7">
        <v>580</v>
      </c>
      <c r="F584" s="7">
        <v>15447</v>
      </c>
    </row>
    <row r="585" spans="2:6" x14ac:dyDescent="0.2">
      <c r="B585" s="9">
        <v>581</v>
      </c>
      <c r="C585" s="7">
        <v>14162</v>
      </c>
      <c r="E585" s="7">
        <v>581</v>
      </c>
      <c r="F585" s="7">
        <v>15409</v>
      </c>
    </row>
    <row r="586" spans="2:6" x14ac:dyDescent="0.2">
      <c r="B586" s="9">
        <v>582</v>
      </c>
      <c r="C586" s="7">
        <v>14136</v>
      </c>
      <c r="E586" s="7">
        <v>582</v>
      </c>
      <c r="F586" s="7">
        <v>15406</v>
      </c>
    </row>
    <row r="587" spans="2:6" x14ac:dyDescent="0.2">
      <c r="B587" s="9">
        <v>583</v>
      </c>
      <c r="C587" s="7">
        <v>14107</v>
      </c>
      <c r="E587" s="7">
        <v>583</v>
      </c>
      <c r="F587" s="7">
        <v>15350</v>
      </c>
    </row>
    <row r="588" spans="2:6" x14ac:dyDescent="0.2">
      <c r="B588" s="9">
        <v>584</v>
      </c>
      <c r="C588" s="7">
        <v>14103</v>
      </c>
      <c r="E588" s="7">
        <v>584</v>
      </c>
      <c r="F588" s="7">
        <v>15321</v>
      </c>
    </row>
    <row r="589" spans="2:6" x14ac:dyDescent="0.2">
      <c r="B589" s="9">
        <v>585</v>
      </c>
      <c r="C589" s="7">
        <v>14086</v>
      </c>
      <c r="E589" s="7">
        <v>585</v>
      </c>
      <c r="F589" s="7">
        <v>15298</v>
      </c>
    </row>
    <row r="590" spans="2:6" x14ac:dyDescent="0.2">
      <c r="B590" s="9">
        <v>586</v>
      </c>
      <c r="C590" s="7">
        <v>14080</v>
      </c>
      <c r="E590" s="7">
        <v>586</v>
      </c>
      <c r="F590" s="7">
        <v>15262</v>
      </c>
    </row>
    <row r="591" spans="2:6" x14ac:dyDescent="0.2">
      <c r="B591" s="9">
        <v>587</v>
      </c>
      <c r="C591" s="7">
        <v>14052</v>
      </c>
      <c r="E591" s="7">
        <v>587</v>
      </c>
      <c r="F591" s="7">
        <v>15237</v>
      </c>
    </row>
    <row r="592" spans="2:6" x14ac:dyDescent="0.2">
      <c r="B592" s="9">
        <v>588</v>
      </c>
      <c r="C592" s="7">
        <v>14052</v>
      </c>
      <c r="E592" s="7">
        <v>588</v>
      </c>
      <c r="F592" s="7">
        <v>15231</v>
      </c>
    </row>
    <row r="593" spans="2:6" x14ac:dyDescent="0.2">
      <c r="B593" s="9">
        <v>589</v>
      </c>
      <c r="C593" s="7">
        <v>14036</v>
      </c>
      <c r="E593" s="7">
        <v>589</v>
      </c>
      <c r="F593" s="7">
        <v>15113</v>
      </c>
    </row>
    <row r="594" spans="2:6" x14ac:dyDescent="0.2">
      <c r="B594" s="9">
        <v>590</v>
      </c>
      <c r="C594" s="7">
        <v>14029</v>
      </c>
      <c r="E594" s="7">
        <v>590</v>
      </c>
      <c r="F594" s="7">
        <v>15091</v>
      </c>
    </row>
    <row r="595" spans="2:6" x14ac:dyDescent="0.2">
      <c r="B595" s="9">
        <v>591</v>
      </c>
      <c r="C595" s="7">
        <v>14010</v>
      </c>
      <c r="E595" s="7">
        <v>591</v>
      </c>
      <c r="F595" s="7">
        <v>15078</v>
      </c>
    </row>
    <row r="596" spans="2:6" x14ac:dyDescent="0.2">
      <c r="B596" s="9">
        <v>592</v>
      </c>
      <c r="C596" s="7">
        <v>13991</v>
      </c>
      <c r="E596" s="7">
        <v>592</v>
      </c>
      <c r="F596" s="7">
        <v>15059</v>
      </c>
    </row>
    <row r="597" spans="2:6" x14ac:dyDescent="0.2">
      <c r="B597" s="9">
        <v>593</v>
      </c>
      <c r="C597" s="7">
        <v>13978</v>
      </c>
      <c r="E597" s="7">
        <v>593</v>
      </c>
      <c r="F597" s="7">
        <v>15053</v>
      </c>
    </row>
    <row r="598" spans="2:6" x14ac:dyDescent="0.2">
      <c r="B598" s="9">
        <v>594</v>
      </c>
      <c r="C598" s="7">
        <v>13977</v>
      </c>
      <c r="E598" s="7">
        <v>594</v>
      </c>
      <c r="F598" s="7">
        <v>15028</v>
      </c>
    </row>
    <row r="599" spans="2:6" x14ac:dyDescent="0.2">
      <c r="B599" s="9">
        <v>595</v>
      </c>
      <c r="C599" s="7">
        <v>13967</v>
      </c>
      <c r="E599" s="7">
        <v>595</v>
      </c>
      <c r="F599" s="7">
        <v>15027</v>
      </c>
    </row>
    <row r="600" spans="2:6" x14ac:dyDescent="0.2">
      <c r="B600" s="9">
        <v>596</v>
      </c>
      <c r="C600" s="7">
        <v>13949</v>
      </c>
      <c r="E600" s="7">
        <v>596</v>
      </c>
      <c r="F600" s="7">
        <v>15013</v>
      </c>
    </row>
    <row r="601" spans="2:6" x14ac:dyDescent="0.2">
      <c r="B601" s="9">
        <v>597</v>
      </c>
      <c r="C601" s="7">
        <v>13941</v>
      </c>
      <c r="E601" s="7">
        <v>597</v>
      </c>
      <c r="F601" s="7">
        <v>14993</v>
      </c>
    </row>
    <row r="602" spans="2:6" x14ac:dyDescent="0.2">
      <c r="B602" s="9">
        <v>598</v>
      </c>
      <c r="C602" s="7">
        <v>13926</v>
      </c>
      <c r="E602" s="7">
        <v>598</v>
      </c>
      <c r="F602" s="7">
        <v>14968</v>
      </c>
    </row>
    <row r="603" spans="2:6" x14ac:dyDescent="0.2">
      <c r="B603" s="9">
        <v>599</v>
      </c>
      <c r="C603" s="7">
        <v>13901</v>
      </c>
      <c r="E603" s="7">
        <v>599</v>
      </c>
      <c r="F603" s="7">
        <v>14921</v>
      </c>
    </row>
    <row r="604" spans="2:6" x14ac:dyDescent="0.2">
      <c r="B604" s="9">
        <v>600</v>
      </c>
      <c r="C604" s="7">
        <v>13881</v>
      </c>
      <c r="E604" s="7">
        <v>600</v>
      </c>
      <c r="F604" s="7">
        <v>14897</v>
      </c>
    </row>
    <row r="605" spans="2:6" x14ac:dyDescent="0.2">
      <c r="B605" s="9">
        <v>601</v>
      </c>
      <c r="C605" s="7">
        <v>13867</v>
      </c>
      <c r="E605" s="7">
        <v>601</v>
      </c>
      <c r="F605" s="7">
        <v>14895</v>
      </c>
    </row>
    <row r="606" spans="2:6" x14ac:dyDescent="0.2">
      <c r="B606" s="9">
        <v>602</v>
      </c>
      <c r="C606" s="7">
        <v>13852</v>
      </c>
      <c r="E606" s="7">
        <v>602</v>
      </c>
      <c r="F606" s="7">
        <v>14880</v>
      </c>
    </row>
    <row r="607" spans="2:6" x14ac:dyDescent="0.2">
      <c r="B607" s="9">
        <v>603</v>
      </c>
      <c r="C607" s="7">
        <v>13843</v>
      </c>
      <c r="E607" s="7">
        <v>603</v>
      </c>
      <c r="F607" s="7">
        <v>14851</v>
      </c>
    </row>
    <row r="608" spans="2:6" x14ac:dyDescent="0.2">
      <c r="B608" s="9">
        <v>604</v>
      </c>
      <c r="C608" s="7">
        <v>13828</v>
      </c>
      <c r="E608" s="7">
        <v>604</v>
      </c>
      <c r="F608" s="7">
        <v>14846</v>
      </c>
    </row>
    <row r="609" spans="2:6" x14ac:dyDescent="0.2">
      <c r="B609" s="9">
        <v>605</v>
      </c>
      <c r="C609" s="7">
        <v>13827</v>
      </c>
      <c r="E609" s="7">
        <v>605</v>
      </c>
      <c r="F609" s="7">
        <v>14830</v>
      </c>
    </row>
    <row r="610" spans="2:6" x14ac:dyDescent="0.2">
      <c r="B610" s="9">
        <v>606</v>
      </c>
      <c r="C610" s="7">
        <v>13795</v>
      </c>
      <c r="E610" s="7">
        <v>606</v>
      </c>
      <c r="F610" s="7">
        <v>14824</v>
      </c>
    </row>
    <row r="611" spans="2:6" x14ac:dyDescent="0.2">
      <c r="B611" s="9">
        <v>607</v>
      </c>
      <c r="C611" s="7">
        <v>13794</v>
      </c>
      <c r="E611" s="7">
        <v>607</v>
      </c>
      <c r="F611" s="7">
        <v>14806</v>
      </c>
    </row>
    <row r="612" spans="2:6" x14ac:dyDescent="0.2">
      <c r="B612" s="9">
        <v>608</v>
      </c>
      <c r="C612" s="7">
        <v>13769</v>
      </c>
      <c r="E612" s="7">
        <v>608</v>
      </c>
      <c r="F612" s="7">
        <v>14783</v>
      </c>
    </row>
    <row r="613" spans="2:6" x14ac:dyDescent="0.2">
      <c r="B613" s="9">
        <v>609</v>
      </c>
      <c r="C613" s="7">
        <v>13731</v>
      </c>
      <c r="E613" s="7">
        <v>609</v>
      </c>
      <c r="F613" s="7">
        <v>14781</v>
      </c>
    </row>
    <row r="614" spans="2:6" x14ac:dyDescent="0.2">
      <c r="B614" s="9">
        <v>610</v>
      </c>
      <c r="C614" s="7">
        <v>13629</v>
      </c>
      <c r="E614" s="7">
        <v>610</v>
      </c>
      <c r="F614" s="7">
        <v>14760</v>
      </c>
    </row>
    <row r="615" spans="2:6" x14ac:dyDescent="0.2">
      <c r="B615" s="9">
        <v>611</v>
      </c>
      <c r="C615" s="7">
        <v>13611</v>
      </c>
      <c r="E615" s="7">
        <v>611</v>
      </c>
      <c r="F615" s="7">
        <v>14747</v>
      </c>
    </row>
    <row r="616" spans="2:6" x14ac:dyDescent="0.2">
      <c r="B616" s="9">
        <v>612</v>
      </c>
      <c r="C616" s="7">
        <v>13599</v>
      </c>
      <c r="E616" s="7">
        <v>612</v>
      </c>
      <c r="F616" s="7">
        <v>14740</v>
      </c>
    </row>
    <row r="617" spans="2:6" x14ac:dyDescent="0.2">
      <c r="B617" s="9">
        <v>613</v>
      </c>
      <c r="C617" s="7">
        <v>13589</v>
      </c>
      <c r="E617" s="7">
        <v>613</v>
      </c>
      <c r="F617" s="7">
        <v>14735</v>
      </c>
    </row>
    <row r="618" spans="2:6" x14ac:dyDescent="0.2">
      <c r="B618" s="9">
        <v>614</v>
      </c>
      <c r="C618" s="7">
        <v>13568</v>
      </c>
      <c r="E618" s="7">
        <v>614</v>
      </c>
      <c r="F618" s="7">
        <v>14685</v>
      </c>
    </row>
    <row r="619" spans="2:6" x14ac:dyDescent="0.2">
      <c r="B619" s="9">
        <v>615</v>
      </c>
      <c r="C619" s="7">
        <v>13561</v>
      </c>
      <c r="E619" s="7">
        <v>615</v>
      </c>
      <c r="F619" s="7">
        <v>14668</v>
      </c>
    </row>
    <row r="620" spans="2:6" x14ac:dyDescent="0.2">
      <c r="B620" s="9">
        <v>616</v>
      </c>
      <c r="C620" s="7">
        <v>13518</v>
      </c>
      <c r="E620" s="7">
        <v>616</v>
      </c>
      <c r="F620" s="7">
        <v>14649</v>
      </c>
    </row>
    <row r="621" spans="2:6" x14ac:dyDescent="0.2">
      <c r="B621" s="9">
        <v>617</v>
      </c>
      <c r="C621" s="7">
        <v>13508</v>
      </c>
      <c r="E621" s="7">
        <v>617</v>
      </c>
      <c r="F621" s="7">
        <v>14634</v>
      </c>
    </row>
    <row r="622" spans="2:6" x14ac:dyDescent="0.2">
      <c r="B622" s="9">
        <v>618</v>
      </c>
      <c r="C622" s="7">
        <v>13504</v>
      </c>
      <c r="E622" s="7">
        <v>618</v>
      </c>
      <c r="F622" s="7">
        <v>14606</v>
      </c>
    </row>
    <row r="623" spans="2:6" x14ac:dyDescent="0.2">
      <c r="B623" s="9">
        <v>619</v>
      </c>
      <c r="C623" s="7">
        <v>13504</v>
      </c>
      <c r="E623" s="7">
        <v>619</v>
      </c>
      <c r="F623" s="7">
        <v>14606</v>
      </c>
    </row>
    <row r="624" spans="2:6" x14ac:dyDescent="0.2">
      <c r="B624" s="9">
        <v>620</v>
      </c>
      <c r="C624" s="7">
        <v>13502</v>
      </c>
      <c r="E624" s="7">
        <v>620</v>
      </c>
      <c r="F624" s="7">
        <v>14603</v>
      </c>
    </row>
    <row r="625" spans="2:6" x14ac:dyDescent="0.2">
      <c r="B625" s="9">
        <v>621</v>
      </c>
      <c r="C625" s="7">
        <v>13497</v>
      </c>
      <c r="E625" s="7">
        <v>621</v>
      </c>
      <c r="F625" s="7">
        <v>14583</v>
      </c>
    </row>
    <row r="626" spans="2:6" x14ac:dyDescent="0.2">
      <c r="B626" s="9">
        <v>622</v>
      </c>
      <c r="C626" s="7">
        <v>13492</v>
      </c>
      <c r="E626" s="7">
        <v>622</v>
      </c>
      <c r="F626" s="7">
        <v>14545</v>
      </c>
    </row>
    <row r="627" spans="2:6" x14ac:dyDescent="0.2">
      <c r="B627" s="9">
        <v>623</v>
      </c>
      <c r="C627" s="7">
        <v>13485</v>
      </c>
      <c r="E627" s="7">
        <v>623</v>
      </c>
      <c r="F627" s="7">
        <v>14504</v>
      </c>
    </row>
    <row r="628" spans="2:6" x14ac:dyDescent="0.2">
      <c r="B628" s="9">
        <v>624</v>
      </c>
      <c r="C628" s="7">
        <v>13453</v>
      </c>
      <c r="E628" s="7">
        <v>624</v>
      </c>
      <c r="F628" s="7">
        <v>14499</v>
      </c>
    </row>
    <row r="629" spans="2:6" x14ac:dyDescent="0.2">
      <c r="B629" s="9">
        <v>625</v>
      </c>
      <c r="C629" s="7">
        <v>13400</v>
      </c>
      <c r="E629" s="7">
        <v>625</v>
      </c>
      <c r="F629" s="7">
        <v>14478</v>
      </c>
    </row>
    <row r="630" spans="2:6" x14ac:dyDescent="0.2">
      <c r="B630" s="9">
        <v>626</v>
      </c>
      <c r="C630" s="7">
        <v>13383</v>
      </c>
      <c r="E630" s="7">
        <v>626</v>
      </c>
      <c r="F630" s="7">
        <v>14453</v>
      </c>
    </row>
    <row r="631" spans="2:6" x14ac:dyDescent="0.2">
      <c r="B631" s="9">
        <v>627</v>
      </c>
      <c r="C631" s="7">
        <v>13371</v>
      </c>
      <c r="E631" s="7">
        <v>627</v>
      </c>
      <c r="F631" s="7">
        <v>14452</v>
      </c>
    </row>
    <row r="632" spans="2:6" x14ac:dyDescent="0.2">
      <c r="B632" s="9">
        <v>628</v>
      </c>
      <c r="C632" s="7">
        <v>13361</v>
      </c>
      <c r="E632" s="7">
        <v>628</v>
      </c>
      <c r="F632" s="7">
        <v>14439</v>
      </c>
    </row>
    <row r="633" spans="2:6" x14ac:dyDescent="0.2">
      <c r="B633" s="9">
        <v>629</v>
      </c>
      <c r="C633" s="7">
        <v>13303</v>
      </c>
      <c r="E633" s="7">
        <v>629</v>
      </c>
      <c r="F633" s="7">
        <v>14435</v>
      </c>
    </row>
    <row r="634" spans="2:6" x14ac:dyDescent="0.2">
      <c r="B634" s="9">
        <v>630</v>
      </c>
      <c r="C634" s="7">
        <v>13302</v>
      </c>
      <c r="E634" s="7">
        <v>630</v>
      </c>
      <c r="F634" s="7">
        <v>14432</v>
      </c>
    </row>
    <row r="635" spans="2:6" x14ac:dyDescent="0.2">
      <c r="B635" s="9">
        <v>631</v>
      </c>
      <c r="C635" s="7">
        <v>13277</v>
      </c>
      <c r="E635" s="7">
        <v>631</v>
      </c>
      <c r="F635" s="7">
        <v>14428</v>
      </c>
    </row>
    <row r="636" spans="2:6" x14ac:dyDescent="0.2">
      <c r="B636" s="9">
        <v>632</v>
      </c>
      <c r="C636" s="7">
        <v>13270</v>
      </c>
      <c r="E636" s="7">
        <v>632</v>
      </c>
      <c r="F636" s="7">
        <v>14414</v>
      </c>
    </row>
    <row r="637" spans="2:6" x14ac:dyDescent="0.2">
      <c r="B637" s="9">
        <v>633</v>
      </c>
      <c r="C637" s="7">
        <v>13226</v>
      </c>
      <c r="E637" s="7">
        <v>633</v>
      </c>
      <c r="F637" s="7">
        <v>14370</v>
      </c>
    </row>
    <row r="638" spans="2:6" x14ac:dyDescent="0.2">
      <c r="B638" s="9">
        <v>634</v>
      </c>
      <c r="C638" s="7">
        <v>13219</v>
      </c>
      <c r="E638" s="7">
        <v>634</v>
      </c>
      <c r="F638" s="7">
        <v>14364</v>
      </c>
    </row>
    <row r="639" spans="2:6" x14ac:dyDescent="0.2">
      <c r="B639" s="9">
        <v>635</v>
      </c>
      <c r="C639" s="7">
        <v>13212</v>
      </c>
      <c r="E639" s="7">
        <v>635</v>
      </c>
      <c r="F639" s="7">
        <v>14357</v>
      </c>
    </row>
    <row r="640" spans="2:6" x14ac:dyDescent="0.2">
      <c r="B640" s="9">
        <v>636</v>
      </c>
      <c r="C640" s="7">
        <v>13209</v>
      </c>
      <c r="E640" s="7">
        <v>636</v>
      </c>
      <c r="F640" s="7">
        <v>14357</v>
      </c>
    </row>
    <row r="641" spans="2:6" x14ac:dyDescent="0.2">
      <c r="B641" s="9">
        <v>637</v>
      </c>
      <c r="C641" s="7">
        <v>13200</v>
      </c>
      <c r="E641" s="7">
        <v>637</v>
      </c>
      <c r="F641" s="7">
        <v>14347</v>
      </c>
    </row>
    <row r="642" spans="2:6" x14ac:dyDescent="0.2">
      <c r="B642" s="9">
        <v>638</v>
      </c>
      <c r="C642" s="7">
        <v>13179</v>
      </c>
      <c r="E642" s="7">
        <v>638</v>
      </c>
      <c r="F642" s="7">
        <v>14338</v>
      </c>
    </row>
    <row r="643" spans="2:6" x14ac:dyDescent="0.2">
      <c r="B643" s="9">
        <v>639</v>
      </c>
      <c r="C643" s="7">
        <v>13148</v>
      </c>
      <c r="E643" s="7">
        <v>639</v>
      </c>
      <c r="F643" s="7">
        <v>14337</v>
      </c>
    </row>
    <row r="644" spans="2:6" x14ac:dyDescent="0.2">
      <c r="B644" s="9">
        <v>640</v>
      </c>
      <c r="C644" s="7">
        <v>13136</v>
      </c>
      <c r="E644" s="7">
        <v>640</v>
      </c>
      <c r="F644" s="7">
        <v>14333</v>
      </c>
    </row>
    <row r="645" spans="2:6" x14ac:dyDescent="0.2">
      <c r="B645" s="9">
        <v>641</v>
      </c>
      <c r="C645" s="7">
        <v>13115</v>
      </c>
      <c r="E645" s="7">
        <v>641</v>
      </c>
      <c r="F645" s="7">
        <v>14313</v>
      </c>
    </row>
    <row r="646" spans="2:6" x14ac:dyDescent="0.2">
      <c r="B646" s="9">
        <v>642</v>
      </c>
      <c r="C646" s="7">
        <v>13090</v>
      </c>
      <c r="E646" s="7">
        <v>642</v>
      </c>
      <c r="F646" s="7">
        <v>14279</v>
      </c>
    </row>
    <row r="647" spans="2:6" x14ac:dyDescent="0.2">
      <c r="B647" s="9">
        <v>643</v>
      </c>
      <c r="C647" s="7">
        <v>13075</v>
      </c>
      <c r="E647" s="7">
        <v>643</v>
      </c>
      <c r="F647" s="7">
        <v>14265</v>
      </c>
    </row>
    <row r="648" spans="2:6" x14ac:dyDescent="0.2">
      <c r="B648" s="9">
        <v>644</v>
      </c>
      <c r="C648" s="7">
        <v>13071</v>
      </c>
      <c r="E648" s="7">
        <v>644</v>
      </c>
      <c r="F648" s="7">
        <v>14164</v>
      </c>
    </row>
    <row r="649" spans="2:6" x14ac:dyDescent="0.2">
      <c r="B649" s="9">
        <v>645</v>
      </c>
      <c r="C649" s="7">
        <v>13066</v>
      </c>
      <c r="E649" s="7">
        <v>645</v>
      </c>
      <c r="F649" s="7">
        <v>14164</v>
      </c>
    </row>
    <row r="650" spans="2:6" x14ac:dyDescent="0.2">
      <c r="B650" s="9">
        <v>646</v>
      </c>
      <c r="C650" s="7">
        <v>13052</v>
      </c>
      <c r="E650" s="7">
        <v>646</v>
      </c>
      <c r="F650" s="7">
        <v>14128</v>
      </c>
    </row>
    <row r="651" spans="2:6" x14ac:dyDescent="0.2">
      <c r="B651" s="9">
        <v>647</v>
      </c>
      <c r="C651" s="7">
        <v>13026</v>
      </c>
      <c r="E651" s="7">
        <v>647</v>
      </c>
      <c r="F651" s="7">
        <v>14110</v>
      </c>
    </row>
    <row r="652" spans="2:6" x14ac:dyDescent="0.2">
      <c r="B652" s="9">
        <v>648</v>
      </c>
      <c r="C652" s="7">
        <v>13003</v>
      </c>
      <c r="E652" s="7">
        <v>648</v>
      </c>
      <c r="F652" s="7">
        <v>14087</v>
      </c>
    </row>
    <row r="653" spans="2:6" x14ac:dyDescent="0.2">
      <c r="B653" s="9">
        <v>649</v>
      </c>
      <c r="C653" s="7">
        <v>12998</v>
      </c>
      <c r="E653" s="7">
        <v>649</v>
      </c>
      <c r="F653" s="7">
        <v>14053</v>
      </c>
    </row>
    <row r="654" spans="2:6" x14ac:dyDescent="0.2">
      <c r="B654" s="9">
        <v>650</v>
      </c>
      <c r="C654" s="7">
        <v>12979</v>
      </c>
      <c r="E654" s="7">
        <v>650</v>
      </c>
      <c r="F654" s="7">
        <v>14000</v>
      </c>
    </row>
    <row r="655" spans="2:6" x14ac:dyDescent="0.2">
      <c r="B655" s="9">
        <v>651</v>
      </c>
      <c r="C655" s="7">
        <v>12970</v>
      </c>
      <c r="E655" s="7">
        <v>651</v>
      </c>
      <c r="F655" s="7">
        <v>13999</v>
      </c>
    </row>
    <row r="656" spans="2:6" x14ac:dyDescent="0.2">
      <c r="B656" s="9">
        <v>652</v>
      </c>
      <c r="C656" s="7">
        <v>12956</v>
      </c>
      <c r="E656" s="7">
        <v>652</v>
      </c>
      <c r="F656" s="7">
        <v>13992</v>
      </c>
    </row>
    <row r="657" spans="2:6" x14ac:dyDescent="0.2">
      <c r="B657" s="9">
        <v>653</v>
      </c>
      <c r="C657" s="7">
        <v>12939</v>
      </c>
      <c r="E657" s="7">
        <v>653</v>
      </c>
      <c r="F657" s="7">
        <v>13985</v>
      </c>
    </row>
    <row r="658" spans="2:6" x14ac:dyDescent="0.2">
      <c r="B658" s="9">
        <v>654</v>
      </c>
      <c r="C658" s="7">
        <v>12921</v>
      </c>
      <c r="E658" s="7">
        <v>654</v>
      </c>
      <c r="F658" s="7">
        <v>13926</v>
      </c>
    </row>
    <row r="659" spans="2:6" x14ac:dyDescent="0.2">
      <c r="B659" s="9">
        <v>655</v>
      </c>
      <c r="C659" s="7">
        <v>12921</v>
      </c>
      <c r="E659" s="7">
        <v>655</v>
      </c>
      <c r="F659" s="7">
        <v>13879</v>
      </c>
    </row>
    <row r="660" spans="2:6" x14ac:dyDescent="0.2">
      <c r="B660" s="9">
        <v>656</v>
      </c>
      <c r="C660" s="7">
        <v>12921</v>
      </c>
      <c r="E660" s="7">
        <v>656</v>
      </c>
      <c r="F660" s="7">
        <v>13859</v>
      </c>
    </row>
    <row r="661" spans="2:6" x14ac:dyDescent="0.2">
      <c r="B661" s="9">
        <v>657</v>
      </c>
      <c r="C661" s="7">
        <v>12903</v>
      </c>
      <c r="E661" s="7">
        <v>657</v>
      </c>
      <c r="F661" s="7">
        <v>13845</v>
      </c>
    </row>
    <row r="662" spans="2:6" x14ac:dyDescent="0.2">
      <c r="B662" s="9">
        <v>658</v>
      </c>
      <c r="C662" s="7">
        <v>12873</v>
      </c>
      <c r="E662" s="7">
        <v>658</v>
      </c>
      <c r="F662" s="7">
        <v>13843</v>
      </c>
    </row>
    <row r="663" spans="2:6" x14ac:dyDescent="0.2">
      <c r="B663" s="9">
        <v>659</v>
      </c>
      <c r="C663" s="7">
        <v>12785</v>
      </c>
      <c r="E663" s="7">
        <v>659</v>
      </c>
      <c r="F663" s="7">
        <v>13832</v>
      </c>
    </row>
    <row r="664" spans="2:6" x14ac:dyDescent="0.2">
      <c r="B664" s="9">
        <v>660</v>
      </c>
      <c r="C664" s="7">
        <v>12772</v>
      </c>
      <c r="E664" s="7">
        <v>660</v>
      </c>
      <c r="F664" s="7">
        <v>13807</v>
      </c>
    </row>
    <row r="665" spans="2:6" x14ac:dyDescent="0.2">
      <c r="B665" s="9">
        <v>661</v>
      </c>
      <c r="C665" s="7">
        <v>12751</v>
      </c>
      <c r="E665" s="7">
        <v>661</v>
      </c>
      <c r="F665" s="7">
        <v>13804</v>
      </c>
    </row>
    <row r="666" spans="2:6" x14ac:dyDescent="0.2">
      <c r="B666" s="9">
        <v>662</v>
      </c>
      <c r="C666" s="7">
        <v>12691</v>
      </c>
      <c r="E666" s="7">
        <v>662</v>
      </c>
      <c r="F666" s="7">
        <v>13754</v>
      </c>
    </row>
    <row r="667" spans="2:6" x14ac:dyDescent="0.2">
      <c r="B667" s="9">
        <v>663</v>
      </c>
      <c r="C667" s="7">
        <v>12657</v>
      </c>
      <c r="E667" s="7">
        <v>663</v>
      </c>
      <c r="F667" s="7">
        <v>13747</v>
      </c>
    </row>
    <row r="668" spans="2:6" x14ac:dyDescent="0.2">
      <c r="B668" s="9">
        <v>664</v>
      </c>
      <c r="C668" s="7">
        <v>12652</v>
      </c>
      <c r="E668" s="7">
        <v>664</v>
      </c>
      <c r="F668" s="7">
        <v>13682</v>
      </c>
    </row>
    <row r="669" spans="2:6" x14ac:dyDescent="0.2">
      <c r="B669" s="9">
        <v>665</v>
      </c>
      <c r="C669" s="7">
        <v>12652</v>
      </c>
      <c r="E669" s="7">
        <v>665</v>
      </c>
      <c r="F669" s="7">
        <v>13656</v>
      </c>
    </row>
    <row r="670" spans="2:6" x14ac:dyDescent="0.2">
      <c r="B670" s="9">
        <v>666</v>
      </c>
      <c r="C670" s="7">
        <v>12626</v>
      </c>
      <c r="E670" s="7">
        <v>666</v>
      </c>
      <c r="F670" s="7">
        <v>13650</v>
      </c>
    </row>
    <row r="671" spans="2:6" x14ac:dyDescent="0.2">
      <c r="B671" s="9">
        <v>667</v>
      </c>
      <c r="C671" s="7">
        <v>12624</v>
      </c>
      <c r="E671" s="7">
        <v>667</v>
      </c>
      <c r="F671" s="7">
        <v>13634</v>
      </c>
    </row>
    <row r="672" spans="2:6" x14ac:dyDescent="0.2">
      <c r="B672" s="9">
        <v>668</v>
      </c>
      <c r="C672" s="7">
        <v>12621</v>
      </c>
      <c r="E672" s="7">
        <v>668</v>
      </c>
      <c r="F672" s="7">
        <v>13617</v>
      </c>
    </row>
    <row r="673" spans="2:6" x14ac:dyDescent="0.2">
      <c r="B673" s="9">
        <v>669</v>
      </c>
      <c r="C673" s="7">
        <v>12617</v>
      </c>
      <c r="E673" s="7">
        <v>669</v>
      </c>
      <c r="F673" s="7">
        <v>13605</v>
      </c>
    </row>
    <row r="674" spans="2:6" x14ac:dyDescent="0.2">
      <c r="B674" s="9">
        <v>670</v>
      </c>
      <c r="C674" s="7">
        <v>12606</v>
      </c>
      <c r="E674" s="7">
        <v>670</v>
      </c>
      <c r="F674" s="7">
        <v>13599</v>
      </c>
    </row>
    <row r="675" spans="2:6" x14ac:dyDescent="0.2">
      <c r="B675" s="9">
        <v>671</v>
      </c>
      <c r="C675" s="7">
        <v>12604</v>
      </c>
      <c r="E675" s="7">
        <v>671</v>
      </c>
      <c r="F675" s="7">
        <v>13596</v>
      </c>
    </row>
    <row r="676" spans="2:6" x14ac:dyDescent="0.2">
      <c r="B676" s="9">
        <v>672</v>
      </c>
      <c r="C676" s="7">
        <v>12584</v>
      </c>
      <c r="E676" s="7">
        <v>672</v>
      </c>
      <c r="F676" s="7">
        <v>13590</v>
      </c>
    </row>
    <row r="677" spans="2:6" x14ac:dyDescent="0.2">
      <c r="B677" s="9">
        <v>673</v>
      </c>
      <c r="C677" s="7">
        <v>12561</v>
      </c>
      <c r="E677" s="7">
        <v>673</v>
      </c>
      <c r="F677" s="7">
        <v>13573</v>
      </c>
    </row>
    <row r="678" spans="2:6" x14ac:dyDescent="0.2">
      <c r="B678" s="9">
        <v>674</v>
      </c>
      <c r="C678" s="7">
        <v>12544</v>
      </c>
      <c r="E678" s="7">
        <v>674</v>
      </c>
      <c r="F678" s="7">
        <v>13547</v>
      </c>
    </row>
    <row r="679" spans="2:6" x14ac:dyDescent="0.2">
      <c r="B679" s="9">
        <v>675</v>
      </c>
      <c r="C679" s="7">
        <v>12527</v>
      </c>
      <c r="E679" s="7">
        <v>675</v>
      </c>
      <c r="F679" s="7">
        <v>13545</v>
      </c>
    </row>
    <row r="680" spans="2:6" x14ac:dyDescent="0.2">
      <c r="B680" s="9">
        <v>676</v>
      </c>
      <c r="C680" s="7">
        <v>12516</v>
      </c>
      <c r="E680" s="7">
        <v>676</v>
      </c>
      <c r="F680" s="7">
        <v>13510</v>
      </c>
    </row>
    <row r="681" spans="2:6" x14ac:dyDescent="0.2">
      <c r="B681" s="9">
        <v>677</v>
      </c>
      <c r="C681" s="7">
        <v>12500</v>
      </c>
      <c r="E681" s="7">
        <v>677</v>
      </c>
      <c r="F681" s="7">
        <v>13448</v>
      </c>
    </row>
    <row r="682" spans="2:6" x14ac:dyDescent="0.2">
      <c r="B682" s="9">
        <v>678</v>
      </c>
      <c r="C682" s="7">
        <v>12486</v>
      </c>
      <c r="E682" s="7">
        <v>678</v>
      </c>
      <c r="F682" s="7">
        <v>13410</v>
      </c>
    </row>
    <row r="683" spans="2:6" x14ac:dyDescent="0.2">
      <c r="B683" s="9">
        <v>679</v>
      </c>
      <c r="C683" s="7">
        <v>12467</v>
      </c>
      <c r="E683" s="7">
        <v>679</v>
      </c>
      <c r="F683" s="7">
        <v>13401</v>
      </c>
    </row>
    <row r="684" spans="2:6" x14ac:dyDescent="0.2">
      <c r="B684" s="9">
        <v>680</v>
      </c>
      <c r="C684" s="7">
        <v>12423</v>
      </c>
      <c r="E684" s="7">
        <v>680</v>
      </c>
      <c r="F684" s="7">
        <v>13384</v>
      </c>
    </row>
    <row r="685" spans="2:6" x14ac:dyDescent="0.2">
      <c r="B685" s="9">
        <v>681</v>
      </c>
      <c r="C685" s="7">
        <v>12401</v>
      </c>
      <c r="E685" s="7">
        <v>681</v>
      </c>
      <c r="F685" s="7">
        <v>13335</v>
      </c>
    </row>
    <row r="686" spans="2:6" x14ac:dyDescent="0.2">
      <c r="B686" s="9">
        <v>682</v>
      </c>
      <c r="C686" s="7">
        <v>12350</v>
      </c>
      <c r="E686" s="7">
        <v>682</v>
      </c>
      <c r="F686" s="7">
        <v>13310</v>
      </c>
    </row>
    <row r="687" spans="2:6" x14ac:dyDescent="0.2">
      <c r="B687" s="9">
        <v>683</v>
      </c>
      <c r="C687" s="7">
        <v>12331</v>
      </c>
      <c r="E687" s="7">
        <v>683</v>
      </c>
      <c r="F687" s="7">
        <v>13293</v>
      </c>
    </row>
    <row r="688" spans="2:6" x14ac:dyDescent="0.2">
      <c r="B688" s="9">
        <v>684</v>
      </c>
      <c r="C688" s="7">
        <v>12272</v>
      </c>
      <c r="E688" s="7">
        <v>684</v>
      </c>
      <c r="F688" s="7">
        <v>13280</v>
      </c>
    </row>
    <row r="689" spans="2:6" x14ac:dyDescent="0.2">
      <c r="B689" s="9">
        <v>685</v>
      </c>
      <c r="C689" s="7">
        <v>12224</v>
      </c>
      <c r="E689" s="7">
        <v>685</v>
      </c>
      <c r="F689" s="7">
        <v>13250</v>
      </c>
    </row>
    <row r="690" spans="2:6" x14ac:dyDescent="0.2">
      <c r="B690" s="9">
        <v>686</v>
      </c>
      <c r="C690" s="7">
        <v>12209</v>
      </c>
      <c r="E690" s="7">
        <v>686</v>
      </c>
      <c r="F690" s="7">
        <v>13246</v>
      </c>
    </row>
    <row r="691" spans="2:6" x14ac:dyDescent="0.2">
      <c r="B691" s="9">
        <v>687</v>
      </c>
      <c r="C691" s="7">
        <v>12208</v>
      </c>
      <c r="E691" s="7">
        <v>687</v>
      </c>
      <c r="F691" s="7">
        <v>13227</v>
      </c>
    </row>
    <row r="692" spans="2:6" x14ac:dyDescent="0.2">
      <c r="B692" s="9">
        <v>688</v>
      </c>
      <c r="C692" s="7">
        <v>12164</v>
      </c>
      <c r="E692" s="7">
        <v>688</v>
      </c>
      <c r="F692" s="7">
        <v>13224</v>
      </c>
    </row>
    <row r="693" spans="2:6" x14ac:dyDescent="0.2">
      <c r="B693" s="9">
        <v>689</v>
      </c>
      <c r="C693" s="7">
        <v>12163</v>
      </c>
      <c r="E693" s="7">
        <v>689</v>
      </c>
      <c r="F693" s="7">
        <v>13223</v>
      </c>
    </row>
    <row r="694" spans="2:6" x14ac:dyDescent="0.2">
      <c r="B694" s="9">
        <v>690</v>
      </c>
      <c r="C694" s="7">
        <v>12157</v>
      </c>
      <c r="E694" s="7">
        <v>690</v>
      </c>
      <c r="F694" s="7">
        <v>13222</v>
      </c>
    </row>
    <row r="695" spans="2:6" x14ac:dyDescent="0.2">
      <c r="B695" s="9">
        <v>691</v>
      </c>
      <c r="C695" s="7">
        <v>12147</v>
      </c>
      <c r="E695" s="7">
        <v>691</v>
      </c>
      <c r="F695" s="7">
        <v>13218</v>
      </c>
    </row>
    <row r="696" spans="2:6" x14ac:dyDescent="0.2">
      <c r="B696" s="9">
        <v>692</v>
      </c>
      <c r="C696" s="7">
        <v>12131</v>
      </c>
      <c r="E696" s="7">
        <v>692</v>
      </c>
      <c r="F696" s="7">
        <v>13214</v>
      </c>
    </row>
    <row r="697" spans="2:6" x14ac:dyDescent="0.2">
      <c r="B697" s="9">
        <v>693</v>
      </c>
      <c r="C697" s="7">
        <v>12088</v>
      </c>
      <c r="E697" s="7">
        <v>693</v>
      </c>
      <c r="F697" s="7">
        <v>13206</v>
      </c>
    </row>
    <row r="698" spans="2:6" x14ac:dyDescent="0.2">
      <c r="B698" s="9">
        <v>694</v>
      </c>
      <c r="C698" s="7">
        <v>12081</v>
      </c>
      <c r="E698" s="7">
        <v>694</v>
      </c>
      <c r="F698" s="7">
        <v>13197</v>
      </c>
    </row>
    <row r="699" spans="2:6" x14ac:dyDescent="0.2">
      <c r="B699" s="9">
        <v>695</v>
      </c>
      <c r="C699" s="7">
        <v>12079</v>
      </c>
      <c r="E699" s="7">
        <v>695</v>
      </c>
      <c r="F699" s="7">
        <v>13185</v>
      </c>
    </row>
    <row r="700" spans="2:6" x14ac:dyDescent="0.2">
      <c r="B700" s="9">
        <v>696</v>
      </c>
      <c r="C700" s="7">
        <v>12074</v>
      </c>
      <c r="E700" s="7">
        <v>696</v>
      </c>
      <c r="F700" s="7">
        <v>13184</v>
      </c>
    </row>
    <row r="701" spans="2:6" x14ac:dyDescent="0.2">
      <c r="B701" s="9">
        <v>697</v>
      </c>
      <c r="C701" s="7">
        <v>12034</v>
      </c>
      <c r="E701" s="7">
        <v>697</v>
      </c>
      <c r="F701" s="7">
        <v>13182</v>
      </c>
    </row>
    <row r="702" spans="2:6" x14ac:dyDescent="0.2">
      <c r="B702" s="9">
        <v>698</v>
      </c>
      <c r="C702" s="7">
        <v>12022</v>
      </c>
      <c r="E702" s="7">
        <v>698</v>
      </c>
      <c r="F702" s="7">
        <v>13169</v>
      </c>
    </row>
    <row r="703" spans="2:6" x14ac:dyDescent="0.2">
      <c r="B703" s="9">
        <v>699</v>
      </c>
      <c r="C703" s="7">
        <v>12017</v>
      </c>
      <c r="E703" s="7">
        <v>699</v>
      </c>
      <c r="F703" s="7">
        <v>13162</v>
      </c>
    </row>
    <row r="704" spans="2:6" x14ac:dyDescent="0.2">
      <c r="B704" s="9">
        <v>700</v>
      </c>
      <c r="C704" s="7">
        <v>11981</v>
      </c>
      <c r="E704" s="7">
        <v>700</v>
      </c>
      <c r="F704" s="7">
        <v>13116</v>
      </c>
    </row>
    <row r="705" spans="2:6" x14ac:dyDescent="0.2">
      <c r="B705" s="9">
        <v>701</v>
      </c>
      <c r="C705" s="7">
        <v>11973</v>
      </c>
      <c r="E705" s="7">
        <v>701</v>
      </c>
      <c r="F705" s="7">
        <v>13079</v>
      </c>
    </row>
    <row r="706" spans="2:6" x14ac:dyDescent="0.2">
      <c r="B706" s="9">
        <v>702</v>
      </c>
      <c r="C706" s="7">
        <v>11968</v>
      </c>
      <c r="E706" s="7">
        <v>702</v>
      </c>
      <c r="F706" s="7">
        <v>13073</v>
      </c>
    </row>
    <row r="707" spans="2:6" x14ac:dyDescent="0.2">
      <c r="B707" s="9">
        <v>703</v>
      </c>
      <c r="C707" s="7">
        <v>11938</v>
      </c>
      <c r="E707" s="7">
        <v>703</v>
      </c>
      <c r="F707" s="7">
        <v>13051</v>
      </c>
    </row>
    <row r="708" spans="2:6" x14ac:dyDescent="0.2">
      <c r="B708" s="9">
        <v>704</v>
      </c>
      <c r="C708" s="7">
        <v>11911</v>
      </c>
      <c r="E708" s="7">
        <v>704</v>
      </c>
      <c r="F708" s="7">
        <v>12996</v>
      </c>
    </row>
    <row r="709" spans="2:6" x14ac:dyDescent="0.2">
      <c r="B709" s="9">
        <v>705</v>
      </c>
      <c r="C709" s="7">
        <v>11846</v>
      </c>
      <c r="E709" s="7">
        <v>705</v>
      </c>
      <c r="F709" s="7">
        <v>12977</v>
      </c>
    </row>
    <row r="710" spans="2:6" x14ac:dyDescent="0.2">
      <c r="B710" s="9">
        <v>706</v>
      </c>
      <c r="C710" s="7">
        <v>11829</v>
      </c>
      <c r="E710" s="7">
        <v>706</v>
      </c>
      <c r="F710" s="7">
        <v>12871</v>
      </c>
    </row>
    <row r="711" spans="2:6" x14ac:dyDescent="0.2">
      <c r="B711" s="9">
        <v>707</v>
      </c>
      <c r="C711" s="7">
        <v>11816</v>
      </c>
      <c r="E711" s="7">
        <v>707</v>
      </c>
      <c r="F711" s="7">
        <v>12869</v>
      </c>
    </row>
    <row r="712" spans="2:6" x14ac:dyDescent="0.2">
      <c r="B712" s="9">
        <v>708</v>
      </c>
      <c r="C712" s="7">
        <v>11804</v>
      </c>
      <c r="E712" s="7">
        <v>708</v>
      </c>
      <c r="F712" s="7">
        <v>12778</v>
      </c>
    </row>
    <row r="713" spans="2:6" x14ac:dyDescent="0.2">
      <c r="B713" s="9">
        <v>709</v>
      </c>
      <c r="C713" s="7">
        <v>11795</v>
      </c>
      <c r="E713" s="7">
        <v>709</v>
      </c>
      <c r="F713" s="7">
        <v>12776</v>
      </c>
    </row>
    <row r="714" spans="2:6" x14ac:dyDescent="0.2">
      <c r="B714" s="9">
        <v>710</v>
      </c>
      <c r="C714" s="7">
        <v>11791</v>
      </c>
      <c r="E714" s="7">
        <v>710</v>
      </c>
      <c r="F714" s="7">
        <v>12768</v>
      </c>
    </row>
    <row r="715" spans="2:6" x14ac:dyDescent="0.2">
      <c r="B715" s="9">
        <v>711</v>
      </c>
      <c r="C715" s="7">
        <v>11789</v>
      </c>
      <c r="E715" s="7">
        <v>711</v>
      </c>
      <c r="F715" s="7">
        <v>12733</v>
      </c>
    </row>
    <row r="716" spans="2:6" x14ac:dyDescent="0.2">
      <c r="B716" s="9">
        <v>712</v>
      </c>
      <c r="C716" s="7">
        <v>11789</v>
      </c>
      <c r="E716" s="7">
        <v>712</v>
      </c>
      <c r="F716" s="7">
        <v>12719</v>
      </c>
    </row>
    <row r="717" spans="2:6" x14ac:dyDescent="0.2">
      <c r="B717" s="9">
        <v>713</v>
      </c>
      <c r="C717" s="7">
        <v>11787</v>
      </c>
      <c r="E717" s="7">
        <v>713</v>
      </c>
      <c r="F717" s="7">
        <v>12718</v>
      </c>
    </row>
    <row r="718" spans="2:6" x14ac:dyDescent="0.2">
      <c r="B718" s="9">
        <v>714</v>
      </c>
      <c r="C718" s="7">
        <v>11746</v>
      </c>
      <c r="E718" s="7">
        <v>714</v>
      </c>
      <c r="F718" s="7">
        <v>12634</v>
      </c>
    </row>
    <row r="719" spans="2:6" x14ac:dyDescent="0.2">
      <c r="B719" s="9">
        <v>715</v>
      </c>
      <c r="C719" s="7">
        <v>11728</v>
      </c>
      <c r="E719" s="7">
        <v>715</v>
      </c>
      <c r="F719" s="7">
        <v>12632</v>
      </c>
    </row>
    <row r="720" spans="2:6" x14ac:dyDescent="0.2">
      <c r="B720" s="9">
        <v>716</v>
      </c>
      <c r="C720" s="7">
        <v>11709</v>
      </c>
      <c r="E720" s="7">
        <v>716</v>
      </c>
      <c r="F720" s="7">
        <v>12627</v>
      </c>
    </row>
    <row r="721" spans="2:6" x14ac:dyDescent="0.2">
      <c r="B721" s="9">
        <v>717</v>
      </c>
      <c r="C721" s="7">
        <v>11658</v>
      </c>
      <c r="E721" s="7">
        <v>717</v>
      </c>
      <c r="F721" s="7">
        <v>12610</v>
      </c>
    </row>
    <row r="722" spans="2:6" x14ac:dyDescent="0.2">
      <c r="B722" s="9">
        <v>718</v>
      </c>
      <c r="C722" s="7">
        <v>11611</v>
      </c>
      <c r="E722" s="7">
        <v>718</v>
      </c>
      <c r="F722" s="7">
        <v>12599</v>
      </c>
    </row>
    <row r="723" spans="2:6" x14ac:dyDescent="0.2">
      <c r="B723" s="9">
        <v>719</v>
      </c>
      <c r="C723" s="7">
        <v>11583</v>
      </c>
      <c r="E723" s="7">
        <v>719</v>
      </c>
      <c r="F723" s="7">
        <v>12595</v>
      </c>
    </row>
    <row r="724" spans="2:6" x14ac:dyDescent="0.2">
      <c r="B724" s="9">
        <v>720</v>
      </c>
      <c r="C724" s="7">
        <v>11543</v>
      </c>
      <c r="E724" s="7">
        <v>720</v>
      </c>
      <c r="F724" s="7">
        <v>12593</v>
      </c>
    </row>
    <row r="725" spans="2:6" x14ac:dyDescent="0.2">
      <c r="B725" s="9">
        <v>721</v>
      </c>
      <c r="C725" s="7">
        <v>11507</v>
      </c>
      <c r="E725" s="7">
        <v>721</v>
      </c>
      <c r="F725" s="7">
        <v>12563</v>
      </c>
    </row>
    <row r="726" spans="2:6" x14ac:dyDescent="0.2">
      <c r="B726" s="9">
        <v>722</v>
      </c>
      <c r="C726" s="7">
        <v>11446</v>
      </c>
      <c r="E726" s="7">
        <v>722</v>
      </c>
      <c r="F726" s="7">
        <v>12550</v>
      </c>
    </row>
    <row r="727" spans="2:6" x14ac:dyDescent="0.2">
      <c r="B727" s="9">
        <v>723</v>
      </c>
      <c r="C727" s="7">
        <v>11439</v>
      </c>
      <c r="E727" s="7">
        <v>723</v>
      </c>
      <c r="F727" s="7">
        <v>12516</v>
      </c>
    </row>
    <row r="728" spans="2:6" x14ac:dyDescent="0.2">
      <c r="B728" s="9">
        <v>724</v>
      </c>
      <c r="C728" s="7">
        <v>11424</v>
      </c>
      <c r="E728" s="7">
        <v>724</v>
      </c>
      <c r="F728" s="7">
        <v>12489</v>
      </c>
    </row>
    <row r="729" spans="2:6" x14ac:dyDescent="0.2">
      <c r="B729" s="9">
        <v>725</v>
      </c>
      <c r="C729" s="7">
        <v>11421</v>
      </c>
      <c r="E729" s="7">
        <v>725</v>
      </c>
      <c r="F729" s="7">
        <v>12489</v>
      </c>
    </row>
    <row r="730" spans="2:6" x14ac:dyDescent="0.2">
      <c r="B730" s="9">
        <v>726</v>
      </c>
      <c r="C730" s="7">
        <v>11398</v>
      </c>
      <c r="E730" s="7">
        <v>726</v>
      </c>
      <c r="F730" s="7">
        <v>12465</v>
      </c>
    </row>
    <row r="731" spans="2:6" x14ac:dyDescent="0.2">
      <c r="B731" s="9">
        <v>727</v>
      </c>
      <c r="C731" s="7">
        <v>11393</v>
      </c>
      <c r="E731" s="7">
        <v>727</v>
      </c>
      <c r="F731" s="7">
        <v>12460</v>
      </c>
    </row>
    <row r="732" spans="2:6" x14ac:dyDescent="0.2">
      <c r="B732" s="9">
        <v>728</v>
      </c>
      <c r="C732" s="7">
        <v>11361</v>
      </c>
      <c r="E732" s="7">
        <v>728</v>
      </c>
      <c r="F732" s="7">
        <v>12440</v>
      </c>
    </row>
    <row r="733" spans="2:6" x14ac:dyDescent="0.2">
      <c r="B733" s="9">
        <v>729</v>
      </c>
      <c r="C733" s="7">
        <v>11349</v>
      </c>
      <c r="E733" s="7">
        <v>729</v>
      </c>
      <c r="F733" s="7">
        <v>12431</v>
      </c>
    </row>
    <row r="734" spans="2:6" x14ac:dyDescent="0.2">
      <c r="B734" s="9">
        <v>730</v>
      </c>
      <c r="C734" s="7">
        <v>11327</v>
      </c>
      <c r="E734" s="7">
        <v>730</v>
      </c>
      <c r="F734" s="7">
        <v>12424</v>
      </c>
    </row>
    <row r="735" spans="2:6" x14ac:dyDescent="0.2">
      <c r="B735" s="9">
        <v>731</v>
      </c>
      <c r="C735" s="7">
        <v>11322</v>
      </c>
      <c r="E735" s="7">
        <v>731</v>
      </c>
      <c r="F735" s="7">
        <v>12407</v>
      </c>
    </row>
    <row r="736" spans="2:6" x14ac:dyDescent="0.2">
      <c r="B736" s="9">
        <v>732</v>
      </c>
      <c r="C736" s="7">
        <v>11308</v>
      </c>
      <c r="E736" s="7">
        <v>732</v>
      </c>
      <c r="F736" s="7">
        <v>12365</v>
      </c>
    </row>
    <row r="737" spans="2:6" x14ac:dyDescent="0.2">
      <c r="B737" s="9">
        <v>733</v>
      </c>
      <c r="C737" s="7">
        <v>11302</v>
      </c>
      <c r="E737" s="7">
        <v>733</v>
      </c>
      <c r="F737" s="7">
        <v>12291</v>
      </c>
    </row>
    <row r="738" spans="2:6" x14ac:dyDescent="0.2">
      <c r="B738" s="9">
        <v>734</v>
      </c>
      <c r="C738" s="7">
        <v>11286</v>
      </c>
      <c r="E738" s="7">
        <v>734</v>
      </c>
      <c r="F738" s="7">
        <v>12258</v>
      </c>
    </row>
    <row r="739" spans="2:6" x14ac:dyDescent="0.2">
      <c r="B739" s="9">
        <v>735</v>
      </c>
      <c r="C739" s="7">
        <v>11268</v>
      </c>
      <c r="E739" s="7">
        <v>735</v>
      </c>
      <c r="F739" s="7">
        <v>12240</v>
      </c>
    </row>
    <row r="740" spans="2:6" x14ac:dyDescent="0.2">
      <c r="B740" s="9">
        <v>736</v>
      </c>
      <c r="C740" s="7">
        <v>11265</v>
      </c>
      <c r="E740" s="7">
        <v>736</v>
      </c>
      <c r="F740" s="7">
        <v>12231</v>
      </c>
    </row>
    <row r="741" spans="2:6" x14ac:dyDescent="0.2">
      <c r="B741" s="9">
        <v>737</v>
      </c>
      <c r="C741" s="7">
        <v>11262</v>
      </c>
      <c r="E741" s="7">
        <v>737</v>
      </c>
      <c r="F741" s="7">
        <v>12149</v>
      </c>
    </row>
    <row r="742" spans="2:6" x14ac:dyDescent="0.2">
      <c r="B742" s="9">
        <v>738</v>
      </c>
      <c r="C742" s="7">
        <v>11219</v>
      </c>
      <c r="E742" s="7">
        <v>738</v>
      </c>
      <c r="F742" s="7">
        <v>12136</v>
      </c>
    </row>
    <row r="743" spans="2:6" x14ac:dyDescent="0.2">
      <c r="B743" s="9">
        <v>739</v>
      </c>
      <c r="C743" s="7">
        <v>11211</v>
      </c>
      <c r="E743" s="7">
        <v>739</v>
      </c>
      <c r="F743" s="7">
        <v>12127</v>
      </c>
    </row>
    <row r="744" spans="2:6" x14ac:dyDescent="0.2">
      <c r="B744" s="9">
        <v>740</v>
      </c>
      <c r="C744" s="7">
        <v>11179</v>
      </c>
      <c r="E744" s="7">
        <v>740</v>
      </c>
      <c r="F744" s="7">
        <v>12108</v>
      </c>
    </row>
    <row r="745" spans="2:6" x14ac:dyDescent="0.2">
      <c r="B745" s="9">
        <v>741</v>
      </c>
      <c r="C745" s="7">
        <v>11158</v>
      </c>
      <c r="E745" s="7">
        <v>741</v>
      </c>
      <c r="F745" s="7">
        <v>12096</v>
      </c>
    </row>
    <row r="746" spans="2:6" x14ac:dyDescent="0.2">
      <c r="B746" s="9">
        <v>742</v>
      </c>
      <c r="C746" s="7">
        <v>11111</v>
      </c>
      <c r="E746" s="7">
        <v>742</v>
      </c>
      <c r="F746" s="7">
        <v>12059</v>
      </c>
    </row>
    <row r="747" spans="2:6" x14ac:dyDescent="0.2">
      <c r="B747" s="9">
        <v>743</v>
      </c>
      <c r="C747" s="7">
        <v>11099</v>
      </c>
      <c r="E747" s="7">
        <v>743</v>
      </c>
      <c r="F747" s="7">
        <v>12053</v>
      </c>
    </row>
    <row r="748" spans="2:6" x14ac:dyDescent="0.2">
      <c r="B748" s="9">
        <v>744</v>
      </c>
      <c r="C748" s="7">
        <v>11090</v>
      </c>
      <c r="E748" s="7">
        <v>744</v>
      </c>
      <c r="F748" s="7">
        <v>12050</v>
      </c>
    </row>
    <row r="749" spans="2:6" x14ac:dyDescent="0.2">
      <c r="B749" s="9">
        <v>745</v>
      </c>
      <c r="C749" s="7">
        <v>11064</v>
      </c>
      <c r="E749" s="7">
        <v>745</v>
      </c>
      <c r="F749" s="7">
        <v>12046</v>
      </c>
    </row>
    <row r="750" spans="2:6" x14ac:dyDescent="0.2">
      <c r="B750" s="9">
        <v>746</v>
      </c>
      <c r="C750" s="7">
        <v>11039</v>
      </c>
      <c r="E750" s="7">
        <v>746</v>
      </c>
      <c r="F750" s="7">
        <v>11985</v>
      </c>
    </row>
    <row r="751" spans="2:6" x14ac:dyDescent="0.2">
      <c r="B751" s="9">
        <v>747</v>
      </c>
      <c r="C751" s="7">
        <v>11021</v>
      </c>
      <c r="E751" s="7">
        <v>747</v>
      </c>
      <c r="F751" s="7">
        <v>11980</v>
      </c>
    </row>
    <row r="752" spans="2:6" x14ac:dyDescent="0.2">
      <c r="B752" s="9">
        <v>748</v>
      </c>
      <c r="C752" s="7">
        <v>11019</v>
      </c>
      <c r="E752" s="7">
        <v>748</v>
      </c>
      <c r="F752" s="7">
        <v>11970</v>
      </c>
    </row>
    <row r="753" spans="2:6" x14ac:dyDescent="0.2">
      <c r="B753" s="9">
        <v>749</v>
      </c>
      <c r="C753" s="7">
        <v>11016</v>
      </c>
      <c r="E753" s="7">
        <v>749</v>
      </c>
      <c r="F753" s="7">
        <v>11945</v>
      </c>
    </row>
    <row r="754" spans="2:6" x14ac:dyDescent="0.2">
      <c r="B754" s="9">
        <v>750</v>
      </c>
      <c r="C754" s="7">
        <v>11012</v>
      </c>
      <c r="E754" s="7">
        <v>750</v>
      </c>
      <c r="F754" s="7">
        <v>11940</v>
      </c>
    </row>
    <row r="755" spans="2:6" x14ac:dyDescent="0.2">
      <c r="B755" s="9">
        <v>751</v>
      </c>
      <c r="C755" s="7">
        <v>11005</v>
      </c>
      <c r="E755" s="7">
        <v>751</v>
      </c>
      <c r="F755" s="7">
        <v>11933</v>
      </c>
    </row>
    <row r="756" spans="2:6" x14ac:dyDescent="0.2">
      <c r="B756" s="9">
        <v>752</v>
      </c>
      <c r="C756" s="7">
        <v>10998</v>
      </c>
      <c r="E756" s="7">
        <v>752</v>
      </c>
      <c r="F756" s="7">
        <v>11932</v>
      </c>
    </row>
    <row r="757" spans="2:6" x14ac:dyDescent="0.2">
      <c r="B757" s="9">
        <v>753</v>
      </c>
      <c r="C757" s="7">
        <v>10995</v>
      </c>
      <c r="E757" s="7">
        <v>753</v>
      </c>
      <c r="F757" s="7">
        <v>11853</v>
      </c>
    </row>
    <row r="758" spans="2:6" x14ac:dyDescent="0.2">
      <c r="B758" s="9">
        <v>754</v>
      </c>
      <c r="C758" s="7">
        <v>10986</v>
      </c>
      <c r="E758" s="7">
        <v>754</v>
      </c>
      <c r="F758" s="7">
        <v>11825</v>
      </c>
    </row>
    <row r="759" spans="2:6" x14ac:dyDescent="0.2">
      <c r="B759" s="9">
        <v>755</v>
      </c>
      <c r="C759" s="7">
        <v>10969</v>
      </c>
      <c r="E759" s="7">
        <v>755</v>
      </c>
      <c r="F759" s="7">
        <v>11813</v>
      </c>
    </row>
    <row r="760" spans="2:6" x14ac:dyDescent="0.2">
      <c r="B760" s="9">
        <v>756</v>
      </c>
      <c r="C760" s="7">
        <v>10963</v>
      </c>
      <c r="E760" s="7">
        <v>756</v>
      </c>
      <c r="F760" s="7">
        <v>11806</v>
      </c>
    </row>
    <row r="761" spans="2:6" x14ac:dyDescent="0.2">
      <c r="B761" s="9">
        <v>757</v>
      </c>
      <c r="C761" s="7">
        <v>10957</v>
      </c>
      <c r="E761" s="7">
        <v>757</v>
      </c>
      <c r="F761" s="7">
        <v>11768</v>
      </c>
    </row>
    <row r="762" spans="2:6" x14ac:dyDescent="0.2">
      <c r="B762" s="9">
        <v>758</v>
      </c>
      <c r="C762" s="7">
        <v>10941</v>
      </c>
      <c r="E762" s="7">
        <v>758</v>
      </c>
      <c r="F762" s="7">
        <v>11762</v>
      </c>
    </row>
    <row r="763" spans="2:6" x14ac:dyDescent="0.2">
      <c r="B763" s="9">
        <v>759</v>
      </c>
      <c r="C763" s="7">
        <v>10901</v>
      </c>
      <c r="E763" s="7">
        <v>759</v>
      </c>
      <c r="F763" s="7">
        <v>11761</v>
      </c>
    </row>
    <row r="764" spans="2:6" x14ac:dyDescent="0.2">
      <c r="B764" s="9">
        <v>760</v>
      </c>
      <c r="C764" s="7">
        <v>10884</v>
      </c>
      <c r="E764" s="7">
        <v>760</v>
      </c>
      <c r="F764" s="7">
        <v>11742</v>
      </c>
    </row>
    <row r="765" spans="2:6" x14ac:dyDescent="0.2">
      <c r="B765" s="9">
        <v>761</v>
      </c>
      <c r="C765" s="7">
        <v>10862</v>
      </c>
      <c r="E765" s="7">
        <v>761</v>
      </c>
      <c r="F765" s="7">
        <v>11726</v>
      </c>
    </row>
    <row r="766" spans="2:6" x14ac:dyDescent="0.2">
      <c r="B766" s="9">
        <v>762</v>
      </c>
      <c r="C766" s="7">
        <v>10857</v>
      </c>
      <c r="E766" s="7">
        <v>762</v>
      </c>
      <c r="F766" s="7">
        <v>11719</v>
      </c>
    </row>
    <row r="767" spans="2:6" x14ac:dyDescent="0.2">
      <c r="B767" s="9">
        <v>763</v>
      </c>
      <c r="C767" s="7">
        <v>10856</v>
      </c>
      <c r="E767" s="7">
        <v>763</v>
      </c>
      <c r="F767" s="7">
        <v>11711</v>
      </c>
    </row>
    <row r="768" spans="2:6" x14ac:dyDescent="0.2">
      <c r="B768" s="9">
        <v>764</v>
      </c>
      <c r="C768" s="7">
        <v>10826</v>
      </c>
      <c r="E768" s="7">
        <v>764</v>
      </c>
      <c r="F768" s="7">
        <v>11706</v>
      </c>
    </row>
    <row r="769" spans="2:6" x14ac:dyDescent="0.2">
      <c r="B769" s="9">
        <v>765</v>
      </c>
      <c r="C769" s="7">
        <v>10821</v>
      </c>
      <c r="E769" s="7">
        <v>765</v>
      </c>
      <c r="F769" s="7">
        <v>11700</v>
      </c>
    </row>
    <row r="770" spans="2:6" x14ac:dyDescent="0.2">
      <c r="B770" s="9">
        <v>766</v>
      </c>
      <c r="C770" s="7">
        <v>10808</v>
      </c>
      <c r="E770" s="7">
        <v>766</v>
      </c>
      <c r="F770" s="7">
        <v>11693</v>
      </c>
    </row>
    <row r="771" spans="2:6" x14ac:dyDescent="0.2">
      <c r="B771" s="9">
        <v>767</v>
      </c>
      <c r="C771" s="7">
        <v>10790</v>
      </c>
      <c r="E771" s="7">
        <v>767</v>
      </c>
      <c r="F771" s="7">
        <v>11689</v>
      </c>
    </row>
    <row r="772" spans="2:6" x14ac:dyDescent="0.2">
      <c r="B772" s="9">
        <v>768</v>
      </c>
      <c r="C772" s="7">
        <v>10766</v>
      </c>
      <c r="E772" s="7">
        <v>768</v>
      </c>
      <c r="F772" s="7">
        <v>11675</v>
      </c>
    </row>
    <row r="773" spans="2:6" x14ac:dyDescent="0.2">
      <c r="B773" s="9">
        <v>769</v>
      </c>
      <c r="C773" s="7">
        <v>10763</v>
      </c>
      <c r="E773" s="7">
        <v>769</v>
      </c>
      <c r="F773" s="7">
        <v>11659</v>
      </c>
    </row>
    <row r="774" spans="2:6" x14ac:dyDescent="0.2">
      <c r="B774" s="9">
        <v>770</v>
      </c>
      <c r="C774" s="7">
        <v>10743</v>
      </c>
      <c r="E774" s="7">
        <v>770</v>
      </c>
      <c r="F774" s="7">
        <v>11634</v>
      </c>
    </row>
    <row r="775" spans="2:6" x14ac:dyDescent="0.2">
      <c r="B775" s="9">
        <v>771</v>
      </c>
      <c r="C775" s="7">
        <v>10732</v>
      </c>
      <c r="E775" s="7">
        <v>771</v>
      </c>
      <c r="F775" s="7">
        <v>11609</v>
      </c>
    </row>
    <row r="776" spans="2:6" x14ac:dyDescent="0.2">
      <c r="B776" s="9">
        <v>772</v>
      </c>
      <c r="C776" s="7">
        <v>10699</v>
      </c>
      <c r="E776" s="7">
        <v>772</v>
      </c>
      <c r="F776" s="7">
        <v>11607</v>
      </c>
    </row>
    <row r="777" spans="2:6" x14ac:dyDescent="0.2">
      <c r="B777" s="9">
        <v>773</v>
      </c>
      <c r="C777" s="7">
        <v>10624</v>
      </c>
      <c r="E777" s="7">
        <v>773</v>
      </c>
      <c r="F777" s="7">
        <v>11596</v>
      </c>
    </row>
    <row r="778" spans="2:6" x14ac:dyDescent="0.2">
      <c r="B778" s="9">
        <v>774</v>
      </c>
      <c r="C778" s="7">
        <v>10609</v>
      </c>
      <c r="E778" s="7">
        <v>774</v>
      </c>
      <c r="F778" s="7">
        <v>11585</v>
      </c>
    </row>
    <row r="779" spans="2:6" x14ac:dyDescent="0.2">
      <c r="B779" s="9">
        <v>775</v>
      </c>
      <c r="C779" s="7">
        <v>10605</v>
      </c>
      <c r="E779" s="7">
        <v>775</v>
      </c>
      <c r="F779" s="7">
        <v>11579</v>
      </c>
    </row>
    <row r="780" spans="2:6" x14ac:dyDescent="0.2">
      <c r="B780" s="9">
        <v>776</v>
      </c>
      <c r="C780" s="7">
        <v>10590</v>
      </c>
      <c r="E780" s="7">
        <v>776</v>
      </c>
      <c r="F780" s="7">
        <v>11577</v>
      </c>
    </row>
    <row r="781" spans="2:6" x14ac:dyDescent="0.2">
      <c r="B781" s="9">
        <v>777</v>
      </c>
      <c r="C781" s="7">
        <v>10563</v>
      </c>
      <c r="E781" s="7">
        <v>777</v>
      </c>
      <c r="F781" s="7">
        <v>11572</v>
      </c>
    </row>
    <row r="782" spans="2:6" x14ac:dyDescent="0.2">
      <c r="B782" s="9">
        <v>778</v>
      </c>
      <c r="C782" s="7">
        <v>10549</v>
      </c>
      <c r="E782" s="7">
        <v>778</v>
      </c>
      <c r="F782" s="7">
        <v>11559</v>
      </c>
    </row>
    <row r="783" spans="2:6" x14ac:dyDescent="0.2">
      <c r="B783" s="9">
        <v>779</v>
      </c>
      <c r="C783" s="7">
        <v>10498</v>
      </c>
      <c r="E783" s="7">
        <v>779</v>
      </c>
      <c r="F783" s="7">
        <v>11540</v>
      </c>
    </row>
    <row r="784" spans="2:6" x14ac:dyDescent="0.2">
      <c r="B784" s="9">
        <v>780</v>
      </c>
      <c r="C784" s="7">
        <v>10497</v>
      </c>
      <c r="E784" s="7">
        <v>780</v>
      </c>
      <c r="F784" s="7">
        <v>11530</v>
      </c>
    </row>
    <row r="785" spans="2:6" x14ac:dyDescent="0.2">
      <c r="B785" s="9">
        <v>781</v>
      </c>
      <c r="C785" s="7">
        <v>10476</v>
      </c>
      <c r="E785" s="7">
        <v>781</v>
      </c>
      <c r="F785" s="7">
        <v>11523</v>
      </c>
    </row>
    <row r="786" spans="2:6" x14ac:dyDescent="0.2">
      <c r="B786" s="9">
        <v>782</v>
      </c>
      <c r="C786" s="7">
        <v>10470</v>
      </c>
      <c r="E786" s="7">
        <v>782</v>
      </c>
      <c r="F786" s="7">
        <v>11522</v>
      </c>
    </row>
    <row r="787" spans="2:6" x14ac:dyDescent="0.2">
      <c r="B787" s="9">
        <v>783</v>
      </c>
      <c r="C787" s="7">
        <v>10456</v>
      </c>
      <c r="E787" s="7">
        <v>783</v>
      </c>
      <c r="F787" s="7">
        <v>11498</v>
      </c>
    </row>
    <row r="788" spans="2:6" x14ac:dyDescent="0.2">
      <c r="B788" s="9">
        <v>784</v>
      </c>
      <c r="C788" s="7">
        <v>10455</v>
      </c>
      <c r="E788" s="7">
        <v>784</v>
      </c>
      <c r="F788" s="7">
        <v>11478</v>
      </c>
    </row>
    <row r="789" spans="2:6" x14ac:dyDescent="0.2">
      <c r="B789" s="9">
        <v>785</v>
      </c>
      <c r="C789" s="7">
        <v>10450</v>
      </c>
      <c r="E789" s="7">
        <v>785</v>
      </c>
      <c r="F789" s="7">
        <v>11475</v>
      </c>
    </row>
    <row r="790" spans="2:6" x14ac:dyDescent="0.2">
      <c r="B790" s="9">
        <v>786</v>
      </c>
      <c r="C790" s="7">
        <v>10428</v>
      </c>
      <c r="E790" s="7">
        <v>786</v>
      </c>
      <c r="F790" s="7">
        <v>11464</v>
      </c>
    </row>
    <row r="791" spans="2:6" x14ac:dyDescent="0.2">
      <c r="B791" s="9">
        <v>787</v>
      </c>
      <c r="C791" s="7">
        <v>10428</v>
      </c>
      <c r="E791" s="7">
        <v>787</v>
      </c>
      <c r="F791" s="7">
        <v>11454</v>
      </c>
    </row>
    <row r="792" spans="2:6" x14ac:dyDescent="0.2">
      <c r="B792" s="9">
        <v>788</v>
      </c>
      <c r="C792" s="7">
        <v>10404</v>
      </c>
      <c r="E792" s="7">
        <v>788</v>
      </c>
      <c r="F792" s="7">
        <v>11440</v>
      </c>
    </row>
    <row r="793" spans="2:6" x14ac:dyDescent="0.2">
      <c r="B793" s="9">
        <v>789</v>
      </c>
      <c r="C793" s="7">
        <v>10397</v>
      </c>
      <c r="E793" s="7">
        <v>789</v>
      </c>
      <c r="F793" s="7">
        <v>11398</v>
      </c>
    </row>
    <row r="794" spans="2:6" x14ac:dyDescent="0.2">
      <c r="B794" s="9">
        <v>790</v>
      </c>
      <c r="C794" s="7">
        <v>10394</v>
      </c>
      <c r="E794" s="7">
        <v>790</v>
      </c>
      <c r="F794" s="7">
        <v>11392</v>
      </c>
    </row>
    <row r="795" spans="2:6" x14ac:dyDescent="0.2">
      <c r="B795" s="9">
        <v>791</v>
      </c>
      <c r="C795" s="7">
        <v>10388</v>
      </c>
      <c r="E795" s="7">
        <v>791</v>
      </c>
      <c r="F795" s="7">
        <v>11380</v>
      </c>
    </row>
    <row r="796" spans="2:6" x14ac:dyDescent="0.2">
      <c r="B796" s="9">
        <v>792</v>
      </c>
      <c r="C796" s="7">
        <v>10375</v>
      </c>
      <c r="E796" s="7">
        <v>792</v>
      </c>
      <c r="F796" s="7">
        <v>11363</v>
      </c>
    </row>
    <row r="797" spans="2:6" x14ac:dyDescent="0.2">
      <c r="B797" s="9">
        <v>793</v>
      </c>
      <c r="C797" s="7">
        <v>10369</v>
      </c>
      <c r="E797" s="7">
        <v>793</v>
      </c>
      <c r="F797" s="7">
        <v>11361</v>
      </c>
    </row>
    <row r="798" spans="2:6" x14ac:dyDescent="0.2">
      <c r="B798" s="9">
        <v>794</v>
      </c>
      <c r="C798" s="7">
        <v>10363</v>
      </c>
      <c r="E798" s="7">
        <v>794</v>
      </c>
      <c r="F798" s="7">
        <v>11348</v>
      </c>
    </row>
    <row r="799" spans="2:6" x14ac:dyDescent="0.2">
      <c r="B799" s="9">
        <v>795</v>
      </c>
      <c r="C799" s="7">
        <v>10352</v>
      </c>
      <c r="E799" s="7">
        <v>795</v>
      </c>
      <c r="F799" s="7">
        <v>11325</v>
      </c>
    </row>
    <row r="800" spans="2:6" x14ac:dyDescent="0.2">
      <c r="B800" s="9">
        <v>796</v>
      </c>
      <c r="C800" s="7">
        <v>10332</v>
      </c>
      <c r="E800" s="7">
        <v>796</v>
      </c>
      <c r="F800" s="7">
        <v>11296</v>
      </c>
    </row>
    <row r="801" spans="2:6" x14ac:dyDescent="0.2">
      <c r="B801" s="9">
        <v>797</v>
      </c>
      <c r="C801" s="7">
        <v>10318</v>
      </c>
      <c r="E801" s="7">
        <v>797</v>
      </c>
      <c r="F801" s="7">
        <v>11295</v>
      </c>
    </row>
    <row r="802" spans="2:6" x14ac:dyDescent="0.2">
      <c r="B802" s="9">
        <v>798</v>
      </c>
      <c r="C802" s="7">
        <v>10314</v>
      </c>
      <c r="E802" s="7">
        <v>798</v>
      </c>
      <c r="F802" s="7">
        <v>11292</v>
      </c>
    </row>
    <row r="803" spans="2:6" x14ac:dyDescent="0.2">
      <c r="B803" s="9">
        <v>799</v>
      </c>
      <c r="C803" s="7">
        <v>10302</v>
      </c>
      <c r="E803" s="7">
        <v>799</v>
      </c>
      <c r="F803" s="7">
        <v>11291</v>
      </c>
    </row>
    <row r="804" spans="2:6" x14ac:dyDescent="0.2">
      <c r="B804" s="9">
        <v>800</v>
      </c>
      <c r="C804" s="7">
        <v>10299</v>
      </c>
      <c r="E804" s="7">
        <v>800</v>
      </c>
      <c r="F804" s="7">
        <v>11279</v>
      </c>
    </row>
    <row r="805" spans="2:6" x14ac:dyDescent="0.2">
      <c r="B805" s="9">
        <v>801</v>
      </c>
      <c r="C805" s="7">
        <v>10260</v>
      </c>
      <c r="E805" s="7">
        <v>801</v>
      </c>
      <c r="F805" s="7">
        <v>11278</v>
      </c>
    </row>
    <row r="806" spans="2:6" x14ac:dyDescent="0.2">
      <c r="B806" s="9">
        <v>802</v>
      </c>
      <c r="C806" s="7">
        <v>10245</v>
      </c>
      <c r="E806" s="7">
        <v>802</v>
      </c>
      <c r="F806" s="7">
        <v>11275</v>
      </c>
    </row>
    <row r="807" spans="2:6" x14ac:dyDescent="0.2">
      <c r="B807" s="9">
        <v>803</v>
      </c>
      <c r="C807" s="7">
        <v>10241</v>
      </c>
      <c r="E807" s="7">
        <v>803</v>
      </c>
      <c r="F807" s="7">
        <v>11270</v>
      </c>
    </row>
    <row r="808" spans="2:6" x14ac:dyDescent="0.2">
      <c r="B808" s="9">
        <v>804</v>
      </c>
      <c r="C808" s="7">
        <v>10221</v>
      </c>
      <c r="E808" s="7">
        <v>804</v>
      </c>
      <c r="F808" s="7">
        <v>11268</v>
      </c>
    </row>
    <row r="809" spans="2:6" x14ac:dyDescent="0.2">
      <c r="B809" s="9">
        <v>805</v>
      </c>
      <c r="C809" s="7">
        <v>10195</v>
      </c>
      <c r="E809" s="7">
        <v>805</v>
      </c>
      <c r="F809" s="7">
        <v>11267</v>
      </c>
    </row>
    <row r="810" spans="2:6" x14ac:dyDescent="0.2">
      <c r="B810" s="9">
        <v>806</v>
      </c>
      <c r="C810" s="7">
        <v>10188</v>
      </c>
      <c r="E810" s="7">
        <v>806</v>
      </c>
      <c r="F810" s="7">
        <v>11249</v>
      </c>
    </row>
    <row r="811" spans="2:6" x14ac:dyDescent="0.2">
      <c r="B811" s="9">
        <v>807</v>
      </c>
      <c r="C811" s="7">
        <v>10176</v>
      </c>
      <c r="E811" s="7">
        <v>807</v>
      </c>
      <c r="F811" s="7">
        <v>11243</v>
      </c>
    </row>
    <row r="812" spans="2:6" x14ac:dyDescent="0.2">
      <c r="B812" s="9">
        <v>808</v>
      </c>
      <c r="C812" s="7">
        <v>10173</v>
      </c>
      <c r="E812" s="7">
        <v>808</v>
      </c>
      <c r="F812" s="7">
        <v>11231</v>
      </c>
    </row>
    <row r="813" spans="2:6" x14ac:dyDescent="0.2">
      <c r="B813" s="9">
        <v>809</v>
      </c>
      <c r="C813" s="7">
        <v>10152</v>
      </c>
      <c r="E813" s="7">
        <v>809</v>
      </c>
      <c r="F813" s="7">
        <v>11220</v>
      </c>
    </row>
    <row r="814" spans="2:6" x14ac:dyDescent="0.2">
      <c r="B814" s="9">
        <v>810</v>
      </c>
      <c r="C814" s="7">
        <v>10133</v>
      </c>
      <c r="E814" s="7">
        <v>810</v>
      </c>
      <c r="F814" s="7">
        <v>11220</v>
      </c>
    </row>
    <row r="815" spans="2:6" x14ac:dyDescent="0.2">
      <c r="B815" s="9">
        <v>811</v>
      </c>
      <c r="C815" s="7">
        <v>10128</v>
      </c>
      <c r="E815" s="7">
        <v>811</v>
      </c>
      <c r="F815" s="7">
        <v>11204</v>
      </c>
    </row>
    <row r="816" spans="2:6" x14ac:dyDescent="0.2">
      <c r="B816" s="9">
        <v>812</v>
      </c>
      <c r="C816" s="7">
        <v>10118</v>
      </c>
      <c r="E816" s="7">
        <v>812</v>
      </c>
      <c r="F816" s="7">
        <v>11203</v>
      </c>
    </row>
    <row r="817" spans="2:6" x14ac:dyDescent="0.2">
      <c r="B817" s="9">
        <v>813</v>
      </c>
      <c r="C817" s="7">
        <v>10095</v>
      </c>
      <c r="E817" s="7">
        <v>813</v>
      </c>
      <c r="F817" s="7">
        <v>11194</v>
      </c>
    </row>
    <row r="818" spans="2:6" x14ac:dyDescent="0.2">
      <c r="B818" s="9">
        <v>814</v>
      </c>
      <c r="C818" s="7">
        <v>10060</v>
      </c>
      <c r="E818" s="7">
        <v>814</v>
      </c>
      <c r="F818" s="7">
        <v>11160</v>
      </c>
    </row>
    <row r="819" spans="2:6" x14ac:dyDescent="0.2">
      <c r="B819" s="9">
        <v>815</v>
      </c>
      <c r="C819" s="7">
        <v>10049</v>
      </c>
      <c r="E819" s="7">
        <v>815</v>
      </c>
      <c r="F819" s="7">
        <v>11148</v>
      </c>
    </row>
    <row r="820" spans="2:6" x14ac:dyDescent="0.2">
      <c r="B820" s="9">
        <v>816</v>
      </c>
      <c r="C820" s="7">
        <v>10034</v>
      </c>
      <c r="E820" s="7">
        <v>816</v>
      </c>
      <c r="F820" s="7">
        <v>11147</v>
      </c>
    </row>
    <row r="821" spans="2:6" x14ac:dyDescent="0.2">
      <c r="B821" s="9">
        <v>817</v>
      </c>
      <c r="C821" s="7">
        <v>10009</v>
      </c>
      <c r="E821" s="7">
        <v>817</v>
      </c>
      <c r="F821" s="7">
        <v>11133</v>
      </c>
    </row>
    <row r="822" spans="2:6" x14ac:dyDescent="0.2">
      <c r="B822" s="9">
        <v>818</v>
      </c>
      <c r="C822" s="7">
        <v>10000</v>
      </c>
      <c r="E822" s="7">
        <v>818</v>
      </c>
      <c r="F822" s="7">
        <v>11129</v>
      </c>
    </row>
    <row r="823" spans="2:6" x14ac:dyDescent="0.2">
      <c r="B823" s="9">
        <v>819</v>
      </c>
      <c r="C823" s="7">
        <v>9999</v>
      </c>
      <c r="E823" s="7">
        <v>819</v>
      </c>
      <c r="F823" s="7">
        <v>11129</v>
      </c>
    </row>
    <row r="824" spans="2:6" x14ac:dyDescent="0.2">
      <c r="B824" s="9">
        <v>820</v>
      </c>
      <c r="C824" s="7">
        <v>9988</v>
      </c>
      <c r="E824" s="7">
        <v>820</v>
      </c>
      <c r="F824" s="7">
        <v>11128</v>
      </c>
    </row>
    <row r="825" spans="2:6" x14ac:dyDescent="0.2">
      <c r="B825" s="9">
        <v>821</v>
      </c>
      <c r="C825" s="7">
        <v>9985</v>
      </c>
      <c r="E825" s="7">
        <v>821</v>
      </c>
      <c r="F825" s="7">
        <v>11104</v>
      </c>
    </row>
    <row r="826" spans="2:6" x14ac:dyDescent="0.2">
      <c r="B826" s="9">
        <v>822</v>
      </c>
      <c r="C826" s="7">
        <v>9939</v>
      </c>
      <c r="E826" s="7">
        <v>822</v>
      </c>
      <c r="F826" s="7">
        <v>11090</v>
      </c>
    </row>
    <row r="827" spans="2:6" x14ac:dyDescent="0.2">
      <c r="B827" s="9">
        <v>823</v>
      </c>
      <c r="C827" s="7">
        <v>9928</v>
      </c>
      <c r="E827" s="7">
        <v>823</v>
      </c>
      <c r="F827" s="7">
        <v>11090</v>
      </c>
    </row>
    <row r="828" spans="2:6" x14ac:dyDescent="0.2">
      <c r="B828" s="9">
        <v>824</v>
      </c>
      <c r="C828" s="7">
        <v>9896</v>
      </c>
      <c r="E828" s="7">
        <v>824</v>
      </c>
      <c r="F828" s="7">
        <v>11083</v>
      </c>
    </row>
    <row r="829" spans="2:6" x14ac:dyDescent="0.2">
      <c r="B829" s="9">
        <v>825</v>
      </c>
      <c r="C829" s="7">
        <v>9891</v>
      </c>
      <c r="E829" s="7">
        <v>825</v>
      </c>
      <c r="F829" s="7">
        <v>11082</v>
      </c>
    </row>
    <row r="830" spans="2:6" x14ac:dyDescent="0.2">
      <c r="B830" s="9">
        <v>826</v>
      </c>
      <c r="C830" s="7">
        <v>9871</v>
      </c>
      <c r="E830" s="7">
        <v>826</v>
      </c>
      <c r="F830" s="7">
        <v>11055</v>
      </c>
    </row>
    <row r="831" spans="2:6" x14ac:dyDescent="0.2">
      <c r="B831" s="9">
        <v>827</v>
      </c>
      <c r="C831" s="7">
        <v>9867</v>
      </c>
      <c r="E831" s="7">
        <v>827</v>
      </c>
      <c r="F831" s="7">
        <v>11051</v>
      </c>
    </row>
    <row r="832" spans="2:6" x14ac:dyDescent="0.2">
      <c r="B832" s="9">
        <v>828</v>
      </c>
      <c r="C832" s="7">
        <v>9828</v>
      </c>
      <c r="E832" s="7">
        <v>828</v>
      </c>
      <c r="F832" s="7">
        <v>11049</v>
      </c>
    </row>
    <row r="833" spans="2:6" x14ac:dyDescent="0.2">
      <c r="B833" s="9">
        <v>829</v>
      </c>
      <c r="C833" s="7">
        <v>9819</v>
      </c>
      <c r="E833" s="7">
        <v>829</v>
      </c>
      <c r="F833" s="7">
        <v>11045</v>
      </c>
    </row>
    <row r="834" spans="2:6" x14ac:dyDescent="0.2">
      <c r="B834" s="9">
        <v>830</v>
      </c>
      <c r="C834" s="7">
        <v>9808</v>
      </c>
      <c r="E834" s="7">
        <v>830</v>
      </c>
      <c r="F834" s="7">
        <v>11040</v>
      </c>
    </row>
    <row r="835" spans="2:6" x14ac:dyDescent="0.2">
      <c r="B835" s="9">
        <v>831</v>
      </c>
      <c r="C835" s="7">
        <v>9807</v>
      </c>
      <c r="E835" s="7">
        <v>831</v>
      </c>
      <c r="F835" s="7">
        <v>11010</v>
      </c>
    </row>
    <row r="836" spans="2:6" x14ac:dyDescent="0.2">
      <c r="B836" s="9">
        <v>832</v>
      </c>
      <c r="C836" s="7">
        <v>9798</v>
      </c>
      <c r="E836" s="7">
        <v>832</v>
      </c>
      <c r="F836" s="7">
        <v>11009</v>
      </c>
    </row>
    <row r="837" spans="2:6" x14ac:dyDescent="0.2">
      <c r="B837" s="9">
        <v>833</v>
      </c>
      <c r="C837" s="7">
        <v>9778</v>
      </c>
      <c r="E837" s="7">
        <v>833</v>
      </c>
      <c r="F837" s="7">
        <v>11002</v>
      </c>
    </row>
    <row r="838" spans="2:6" x14ac:dyDescent="0.2">
      <c r="B838" s="9">
        <v>834</v>
      </c>
      <c r="C838" s="7">
        <v>9761</v>
      </c>
      <c r="E838" s="7">
        <v>834</v>
      </c>
      <c r="F838" s="7">
        <v>10984</v>
      </c>
    </row>
    <row r="839" spans="2:6" x14ac:dyDescent="0.2">
      <c r="B839" s="9">
        <v>835</v>
      </c>
      <c r="C839" s="7">
        <v>9758</v>
      </c>
      <c r="E839" s="7">
        <v>835</v>
      </c>
      <c r="F839" s="7">
        <v>10976</v>
      </c>
    </row>
    <row r="840" spans="2:6" x14ac:dyDescent="0.2">
      <c r="B840" s="9">
        <v>836</v>
      </c>
      <c r="C840" s="7">
        <v>9757</v>
      </c>
      <c r="E840" s="7">
        <v>836</v>
      </c>
      <c r="F840" s="7">
        <v>10914</v>
      </c>
    </row>
    <row r="841" spans="2:6" x14ac:dyDescent="0.2">
      <c r="B841" s="9">
        <v>837</v>
      </c>
      <c r="C841" s="7">
        <v>9749</v>
      </c>
      <c r="E841" s="7">
        <v>837</v>
      </c>
      <c r="F841" s="7">
        <v>10897</v>
      </c>
    </row>
    <row r="842" spans="2:6" x14ac:dyDescent="0.2">
      <c r="B842" s="9">
        <v>838</v>
      </c>
      <c r="C842" s="7">
        <v>9731</v>
      </c>
      <c r="E842" s="7">
        <v>838</v>
      </c>
      <c r="F842" s="7">
        <v>10882</v>
      </c>
    </row>
    <row r="843" spans="2:6" x14ac:dyDescent="0.2">
      <c r="B843" s="9">
        <v>839</v>
      </c>
      <c r="C843" s="7">
        <v>9720</v>
      </c>
      <c r="E843" s="7">
        <v>839</v>
      </c>
      <c r="F843" s="7">
        <v>10881</v>
      </c>
    </row>
    <row r="844" spans="2:6" x14ac:dyDescent="0.2">
      <c r="B844" s="9">
        <v>840</v>
      </c>
      <c r="C844" s="7">
        <v>9707</v>
      </c>
      <c r="E844" s="7">
        <v>840</v>
      </c>
      <c r="F844" s="7">
        <v>10865</v>
      </c>
    </row>
    <row r="845" spans="2:6" x14ac:dyDescent="0.2">
      <c r="B845" s="9">
        <v>841</v>
      </c>
      <c r="C845" s="7">
        <v>9705</v>
      </c>
      <c r="E845" s="7">
        <v>841</v>
      </c>
      <c r="F845" s="7">
        <v>10847</v>
      </c>
    </row>
    <row r="846" spans="2:6" x14ac:dyDescent="0.2">
      <c r="B846" s="9">
        <v>842</v>
      </c>
      <c r="C846" s="7">
        <v>9697</v>
      </c>
      <c r="E846" s="7">
        <v>842</v>
      </c>
      <c r="F846" s="7">
        <v>10844</v>
      </c>
    </row>
    <row r="847" spans="2:6" x14ac:dyDescent="0.2">
      <c r="B847" s="9">
        <v>843</v>
      </c>
      <c r="C847" s="7">
        <v>9689</v>
      </c>
      <c r="E847" s="7">
        <v>843</v>
      </c>
      <c r="F847" s="7">
        <v>10819</v>
      </c>
    </row>
    <row r="848" spans="2:6" x14ac:dyDescent="0.2">
      <c r="B848" s="9">
        <v>844</v>
      </c>
      <c r="C848" s="7">
        <v>9683</v>
      </c>
      <c r="E848" s="7">
        <v>844</v>
      </c>
      <c r="F848" s="7">
        <v>10810</v>
      </c>
    </row>
    <row r="849" spans="2:6" x14ac:dyDescent="0.2">
      <c r="B849" s="9">
        <v>845</v>
      </c>
      <c r="C849" s="7">
        <v>9681</v>
      </c>
      <c r="E849" s="7">
        <v>845</v>
      </c>
      <c r="F849" s="7">
        <v>10809</v>
      </c>
    </row>
    <row r="850" spans="2:6" x14ac:dyDescent="0.2">
      <c r="B850" s="9">
        <v>846</v>
      </c>
      <c r="C850" s="7">
        <v>9680</v>
      </c>
      <c r="E850" s="7">
        <v>846</v>
      </c>
      <c r="F850" s="7">
        <v>10788</v>
      </c>
    </row>
    <row r="851" spans="2:6" x14ac:dyDescent="0.2">
      <c r="B851" s="9">
        <v>847</v>
      </c>
      <c r="C851" s="7">
        <v>9669</v>
      </c>
      <c r="E851" s="7">
        <v>847</v>
      </c>
      <c r="F851" s="7">
        <v>10785</v>
      </c>
    </row>
    <row r="852" spans="2:6" x14ac:dyDescent="0.2">
      <c r="B852" s="9">
        <v>848</v>
      </c>
      <c r="C852" s="7">
        <v>9668</v>
      </c>
      <c r="E852" s="7">
        <v>848</v>
      </c>
      <c r="F852" s="7">
        <v>10781</v>
      </c>
    </row>
    <row r="853" spans="2:6" x14ac:dyDescent="0.2">
      <c r="B853" s="9">
        <v>849</v>
      </c>
      <c r="C853" s="7">
        <v>9652</v>
      </c>
      <c r="E853" s="7">
        <v>849</v>
      </c>
      <c r="F853" s="7">
        <v>10779</v>
      </c>
    </row>
    <row r="854" spans="2:6" x14ac:dyDescent="0.2">
      <c r="B854" s="9">
        <v>850</v>
      </c>
      <c r="C854" s="7">
        <v>9651</v>
      </c>
      <c r="E854" s="7">
        <v>850</v>
      </c>
      <c r="F854" s="7">
        <v>10773</v>
      </c>
    </row>
    <row r="855" spans="2:6" x14ac:dyDescent="0.2">
      <c r="B855" s="9">
        <v>851</v>
      </c>
      <c r="C855" s="7">
        <v>9616</v>
      </c>
      <c r="E855" s="7">
        <v>851</v>
      </c>
      <c r="F855" s="7">
        <v>10772</v>
      </c>
    </row>
    <row r="856" spans="2:6" x14ac:dyDescent="0.2">
      <c r="B856" s="9">
        <v>852</v>
      </c>
      <c r="C856" s="7">
        <v>9585</v>
      </c>
      <c r="E856" s="7">
        <v>852</v>
      </c>
      <c r="F856" s="7">
        <v>10766</v>
      </c>
    </row>
    <row r="857" spans="2:6" x14ac:dyDescent="0.2">
      <c r="B857" s="9">
        <v>853</v>
      </c>
      <c r="C857" s="7">
        <v>9583</v>
      </c>
      <c r="E857" s="7">
        <v>853</v>
      </c>
      <c r="F857" s="7">
        <v>10752</v>
      </c>
    </row>
    <row r="858" spans="2:6" x14ac:dyDescent="0.2">
      <c r="B858" s="9">
        <v>854</v>
      </c>
      <c r="C858" s="7">
        <v>9577</v>
      </c>
      <c r="E858" s="7">
        <v>854</v>
      </c>
      <c r="F858" s="7">
        <v>10710</v>
      </c>
    </row>
    <row r="859" spans="2:6" x14ac:dyDescent="0.2">
      <c r="B859" s="9">
        <v>855</v>
      </c>
      <c r="C859" s="7">
        <v>9574</v>
      </c>
      <c r="E859" s="7">
        <v>855</v>
      </c>
      <c r="F859" s="7">
        <v>10689</v>
      </c>
    </row>
    <row r="860" spans="2:6" x14ac:dyDescent="0.2">
      <c r="B860" s="9">
        <v>856</v>
      </c>
      <c r="C860" s="7">
        <v>9567</v>
      </c>
      <c r="E860" s="7">
        <v>856</v>
      </c>
      <c r="F860" s="7">
        <v>10684</v>
      </c>
    </row>
    <row r="861" spans="2:6" x14ac:dyDescent="0.2">
      <c r="B861" s="9">
        <v>857</v>
      </c>
      <c r="C861" s="7">
        <v>9567</v>
      </c>
      <c r="E861" s="7">
        <v>857</v>
      </c>
      <c r="F861" s="7">
        <v>10682</v>
      </c>
    </row>
    <row r="862" spans="2:6" x14ac:dyDescent="0.2">
      <c r="B862" s="9">
        <v>858</v>
      </c>
      <c r="C862" s="7">
        <v>9561</v>
      </c>
      <c r="E862" s="7">
        <v>858</v>
      </c>
      <c r="F862" s="7">
        <v>10675</v>
      </c>
    </row>
    <row r="863" spans="2:6" x14ac:dyDescent="0.2">
      <c r="B863" s="9">
        <v>859</v>
      </c>
      <c r="C863" s="7">
        <v>9552</v>
      </c>
      <c r="E863" s="7">
        <v>859</v>
      </c>
      <c r="F863" s="7">
        <v>10672</v>
      </c>
    </row>
    <row r="864" spans="2:6" x14ac:dyDescent="0.2">
      <c r="B864" s="9">
        <v>860</v>
      </c>
      <c r="C864" s="7">
        <v>9509</v>
      </c>
      <c r="E864" s="7">
        <v>860</v>
      </c>
      <c r="F864" s="7">
        <v>10670</v>
      </c>
    </row>
    <row r="865" spans="2:6" x14ac:dyDescent="0.2">
      <c r="B865" s="9">
        <v>861</v>
      </c>
      <c r="C865" s="7">
        <v>9505</v>
      </c>
      <c r="E865" s="7">
        <v>861</v>
      </c>
      <c r="F865" s="7">
        <v>10660</v>
      </c>
    </row>
    <row r="866" spans="2:6" x14ac:dyDescent="0.2">
      <c r="B866" s="9">
        <v>862</v>
      </c>
      <c r="C866" s="7">
        <v>9498</v>
      </c>
      <c r="E866" s="7">
        <v>862</v>
      </c>
      <c r="F866" s="7">
        <v>10656</v>
      </c>
    </row>
    <row r="867" spans="2:6" x14ac:dyDescent="0.2">
      <c r="B867" s="9">
        <v>863</v>
      </c>
      <c r="C867" s="7">
        <v>9476</v>
      </c>
      <c r="E867" s="7">
        <v>863</v>
      </c>
      <c r="F867" s="7">
        <v>10654</v>
      </c>
    </row>
    <row r="868" spans="2:6" x14ac:dyDescent="0.2">
      <c r="B868" s="9">
        <v>864</v>
      </c>
      <c r="C868" s="7">
        <v>9475</v>
      </c>
      <c r="E868" s="7">
        <v>864</v>
      </c>
      <c r="F868" s="7">
        <v>10647</v>
      </c>
    </row>
    <row r="869" spans="2:6" x14ac:dyDescent="0.2">
      <c r="B869" s="9">
        <v>865</v>
      </c>
      <c r="C869" s="7">
        <v>9462</v>
      </c>
      <c r="E869" s="7">
        <v>865</v>
      </c>
      <c r="F869" s="7">
        <v>10641</v>
      </c>
    </row>
    <row r="870" spans="2:6" x14ac:dyDescent="0.2">
      <c r="B870" s="9">
        <v>866</v>
      </c>
      <c r="C870" s="7">
        <v>9456</v>
      </c>
      <c r="E870" s="7">
        <v>866</v>
      </c>
      <c r="F870" s="7">
        <v>10637</v>
      </c>
    </row>
    <row r="871" spans="2:6" x14ac:dyDescent="0.2">
      <c r="B871" s="9">
        <v>867</v>
      </c>
      <c r="C871" s="7">
        <v>9442</v>
      </c>
      <c r="E871" s="7">
        <v>867</v>
      </c>
      <c r="F871" s="7">
        <v>10631</v>
      </c>
    </row>
    <row r="872" spans="2:6" x14ac:dyDescent="0.2">
      <c r="B872" s="9">
        <v>868</v>
      </c>
      <c r="C872" s="7">
        <v>9423</v>
      </c>
      <c r="E872" s="7">
        <v>868</v>
      </c>
      <c r="F872" s="7">
        <v>10624</v>
      </c>
    </row>
    <row r="873" spans="2:6" x14ac:dyDescent="0.2">
      <c r="B873" s="9">
        <v>869</v>
      </c>
      <c r="C873" s="7">
        <v>9393</v>
      </c>
      <c r="E873" s="7">
        <v>869</v>
      </c>
      <c r="F873" s="7">
        <v>10613</v>
      </c>
    </row>
    <row r="874" spans="2:6" x14ac:dyDescent="0.2">
      <c r="B874" s="9">
        <v>870</v>
      </c>
      <c r="C874" s="7">
        <v>9390</v>
      </c>
      <c r="E874" s="7">
        <v>870</v>
      </c>
      <c r="F874" s="7">
        <v>10587</v>
      </c>
    </row>
    <row r="875" spans="2:6" x14ac:dyDescent="0.2">
      <c r="B875" s="9">
        <v>871</v>
      </c>
      <c r="C875" s="7">
        <v>9375</v>
      </c>
      <c r="E875" s="7">
        <v>871</v>
      </c>
      <c r="F875" s="7">
        <v>10578</v>
      </c>
    </row>
    <row r="876" spans="2:6" x14ac:dyDescent="0.2">
      <c r="B876" s="9">
        <v>872</v>
      </c>
      <c r="C876" s="7">
        <v>9375</v>
      </c>
      <c r="E876" s="7">
        <v>872</v>
      </c>
      <c r="F876" s="7">
        <v>10573</v>
      </c>
    </row>
    <row r="877" spans="2:6" x14ac:dyDescent="0.2">
      <c r="B877" s="9">
        <v>873</v>
      </c>
      <c r="C877" s="7">
        <v>9358</v>
      </c>
      <c r="E877" s="7">
        <v>873</v>
      </c>
      <c r="F877" s="7">
        <v>10571</v>
      </c>
    </row>
    <row r="878" spans="2:6" x14ac:dyDescent="0.2">
      <c r="B878" s="9">
        <v>874</v>
      </c>
      <c r="C878" s="7">
        <v>9355</v>
      </c>
      <c r="E878" s="7">
        <v>874</v>
      </c>
      <c r="F878" s="7">
        <v>10554</v>
      </c>
    </row>
    <row r="879" spans="2:6" x14ac:dyDescent="0.2">
      <c r="B879" s="9">
        <v>875</v>
      </c>
      <c r="C879" s="7">
        <v>9349</v>
      </c>
      <c r="E879" s="7">
        <v>875</v>
      </c>
      <c r="F879" s="7">
        <v>10539</v>
      </c>
    </row>
    <row r="880" spans="2:6" x14ac:dyDescent="0.2">
      <c r="B880" s="9">
        <v>876</v>
      </c>
      <c r="C880" s="7">
        <v>9339</v>
      </c>
      <c r="E880" s="7">
        <v>876</v>
      </c>
      <c r="F880" s="7">
        <v>10537</v>
      </c>
    </row>
    <row r="881" spans="2:6" x14ac:dyDescent="0.2">
      <c r="B881" s="9">
        <v>877</v>
      </c>
      <c r="C881" s="7">
        <v>9339</v>
      </c>
      <c r="E881" s="7">
        <v>877</v>
      </c>
      <c r="F881" s="7">
        <v>10527</v>
      </c>
    </row>
    <row r="882" spans="2:6" x14ac:dyDescent="0.2">
      <c r="B882" s="9">
        <v>878</v>
      </c>
      <c r="C882" s="7">
        <v>9334</v>
      </c>
      <c r="E882" s="7">
        <v>878</v>
      </c>
      <c r="F882" s="7">
        <v>10485</v>
      </c>
    </row>
    <row r="883" spans="2:6" x14ac:dyDescent="0.2">
      <c r="B883" s="9">
        <v>879</v>
      </c>
      <c r="C883" s="7">
        <v>9332</v>
      </c>
      <c r="E883" s="7">
        <v>879</v>
      </c>
      <c r="F883" s="7">
        <v>10415</v>
      </c>
    </row>
    <row r="884" spans="2:6" x14ac:dyDescent="0.2">
      <c r="B884" s="9">
        <v>880</v>
      </c>
      <c r="C884" s="7">
        <v>9332</v>
      </c>
      <c r="E884" s="7">
        <v>880</v>
      </c>
      <c r="F884" s="7">
        <v>10412</v>
      </c>
    </row>
    <row r="885" spans="2:6" x14ac:dyDescent="0.2">
      <c r="B885" s="9">
        <v>881</v>
      </c>
      <c r="C885" s="7">
        <v>9327</v>
      </c>
      <c r="E885" s="7">
        <v>881</v>
      </c>
      <c r="F885" s="7">
        <v>10407</v>
      </c>
    </row>
    <row r="886" spans="2:6" x14ac:dyDescent="0.2">
      <c r="B886" s="9">
        <v>882</v>
      </c>
      <c r="C886" s="7">
        <v>9290</v>
      </c>
      <c r="E886" s="7">
        <v>882</v>
      </c>
      <c r="F886" s="7">
        <v>10395</v>
      </c>
    </row>
    <row r="887" spans="2:6" x14ac:dyDescent="0.2">
      <c r="B887" s="9">
        <v>883</v>
      </c>
      <c r="C887" s="7">
        <v>9284</v>
      </c>
      <c r="E887" s="7">
        <v>883</v>
      </c>
      <c r="F887" s="7">
        <v>10375</v>
      </c>
    </row>
    <row r="888" spans="2:6" x14ac:dyDescent="0.2">
      <c r="B888" s="9">
        <v>884</v>
      </c>
      <c r="C888" s="7">
        <v>9280</v>
      </c>
      <c r="E888" s="7">
        <v>884</v>
      </c>
      <c r="F888" s="7">
        <v>10348</v>
      </c>
    </row>
    <row r="889" spans="2:6" x14ac:dyDescent="0.2">
      <c r="B889" s="9">
        <v>885</v>
      </c>
      <c r="C889" s="7">
        <v>9275</v>
      </c>
      <c r="E889" s="7">
        <v>885</v>
      </c>
      <c r="F889" s="7">
        <v>10342</v>
      </c>
    </row>
    <row r="890" spans="2:6" x14ac:dyDescent="0.2">
      <c r="B890" s="9">
        <v>886</v>
      </c>
      <c r="C890" s="7">
        <v>9230</v>
      </c>
      <c r="E890" s="7">
        <v>886</v>
      </c>
      <c r="F890" s="7">
        <v>10336</v>
      </c>
    </row>
    <row r="891" spans="2:6" x14ac:dyDescent="0.2">
      <c r="B891" s="9">
        <v>887</v>
      </c>
      <c r="C891" s="7">
        <v>9229</v>
      </c>
      <c r="E891" s="7">
        <v>887</v>
      </c>
      <c r="F891" s="7">
        <v>10331</v>
      </c>
    </row>
    <row r="892" spans="2:6" x14ac:dyDescent="0.2">
      <c r="B892" s="9">
        <v>888</v>
      </c>
      <c r="C892" s="7">
        <v>9217</v>
      </c>
      <c r="E892" s="7">
        <v>888</v>
      </c>
      <c r="F892" s="7">
        <v>10329</v>
      </c>
    </row>
    <row r="893" spans="2:6" x14ac:dyDescent="0.2">
      <c r="B893" s="9">
        <v>889</v>
      </c>
      <c r="C893" s="7">
        <v>9205</v>
      </c>
      <c r="E893" s="7">
        <v>889</v>
      </c>
      <c r="F893" s="7">
        <v>10324</v>
      </c>
    </row>
    <row r="894" spans="2:6" x14ac:dyDescent="0.2">
      <c r="B894" s="9">
        <v>890</v>
      </c>
      <c r="C894" s="7">
        <v>9172</v>
      </c>
      <c r="E894" s="7">
        <v>890</v>
      </c>
      <c r="F894" s="7">
        <v>10321</v>
      </c>
    </row>
    <row r="895" spans="2:6" x14ac:dyDescent="0.2">
      <c r="B895" s="9">
        <v>891</v>
      </c>
      <c r="C895" s="7">
        <v>9167</v>
      </c>
      <c r="E895" s="7">
        <v>891</v>
      </c>
      <c r="F895" s="7">
        <v>10321</v>
      </c>
    </row>
    <row r="896" spans="2:6" x14ac:dyDescent="0.2">
      <c r="B896" s="9">
        <v>892</v>
      </c>
      <c r="C896" s="7">
        <v>9157</v>
      </c>
      <c r="E896" s="7">
        <v>892</v>
      </c>
      <c r="F896" s="7">
        <v>10306</v>
      </c>
    </row>
    <row r="897" spans="2:6" x14ac:dyDescent="0.2">
      <c r="B897" s="9">
        <v>893</v>
      </c>
      <c r="C897" s="7">
        <v>9153</v>
      </c>
      <c r="E897" s="7">
        <v>893</v>
      </c>
      <c r="F897" s="7">
        <v>10298</v>
      </c>
    </row>
    <row r="898" spans="2:6" x14ac:dyDescent="0.2">
      <c r="B898" s="9">
        <v>894</v>
      </c>
      <c r="C898" s="7">
        <v>9152</v>
      </c>
      <c r="E898" s="7">
        <v>894</v>
      </c>
      <c r="F898" s="7">
        <v>10283</v>
      </c>
    </row>
    <row r="899" spans="2:6" x14ac:dyDescent="0.2">
      <c r="B899" s="9">
        <v>895</v>
      </c>
      <c r="C899" s="7">
        <v>9150</v>
      </c>
      <c r="E899" s="7">
        <v>895</v>
      </c>
      <c r="F899" s="7">
        <v>10280</v>
      </c>
    </row>
    <row r="900" spans="2:6" x14ac:dyDescent="0.2">
      <c r="B900" s="9">
        <v>896</v>
      </c>
      <c r="C900" s="7">
        <v>9147</v>
      </c>
      <c r="E900" s="7">
        <v>896</v>
      </c>
      <c r="F900" s="7">
        <v>10277</v>
      </c>
    </row>
    <row r="901" spans="2:6" x14ac:dyDescent="0.2">
      <c r="B901" s="9">
        <v>897</v>
      </c>
      <c r="C901" s="7">
        <v>9120</v>
      </c>
      <c r="E901" s="7">
        <v>897</v>
      </c>
      <c r="F901" s="7">
        <v>10249</v>
      </c>
    </row>
    <row r="902" spans="2:6" x14ac:dyDescent="0.2">
      <c r="B902" s="9">
        <v>898</v>
      </c>
      <c r="C902" s="7">
        <v>9110</v>
      </c>
      <c r="E902" s="7">
        <v>898</v>
      </c>
      <c r="F902" s="7">
        <v>10234</v>
      </c>
    </row>
    <row r="903" spans="2:6" x14ac:dyDescent="0.2">
      <c r="B903" s="9">
        <v>899</v>
      </c>
      <c r="C903" s="7">
        <v>9105</v>
      </c>
      <c r="E903" s="7">
        <v>899</v>
      </c>
      <c r="F903" s="7">
        <v>10232</v>
      </c>
    </row>
    <row r="904" spans="2:6" x14ac:dyDescent="0.2">
      <c r="B904" s="9">
        <v>900</v>
      </c>
      <c r="C904" s="7">
        <v>9085</v>
      </c>
      <c r="E904" s="7">
        <v>900</v>
      </c>
      <c r="F904" s="7">
        <v>10231</v>
      </c>
    </row>
    <row r="905" spans="2:6" x14ac:dyDescent="0.2">
      <c r="B905" s="9">
        <v>901</v>
      </c>
      <c r="C905" s="7">
        <v>9072</v>
      </c>
      <c r="E905" s="7">
        <v>901</v>
      </c>
      <c r="F905" s="7">
        <v>10227</v>
      </c>
    </row>
    <row r="906" spans="2:6" x14ac:dyDescent="0.2">
      <c r="B906" s="9">
        <v>902</v>
      </c>
      <c r="C906" s="7">
        <v>9041</v>
      </c>
      <c r="E906" s="7">
        <v>902</v>
      </c>
      <c r="F906" s="7">
        <v>10218</v>
      </c>
    </row>
    <row r="907" spans="2:6" x14ac:dyDescent="0.2">
      <c r="B907" s="9">
        <v>903</v>
      </c>
      <c r="C907" s="7">
        <v>9031</v>
      </c>
      <c r="E907" s="7">
        <v>903</v>
      </c>
      <c r="F907" s="7">
        <v>10216</v>
      </c>
    </row>
    <row r="908" spans="2:6" x14ac:dyDescent="0.2">
      <c r="B908" s="9">
        <v>904</v>
      </c>
      <c r="C908" s="7">
        <v>9030</v>
      </c>
      <c r="E908" s="7">
        <v>904</v>
      </c>
      <c r="F908" s="7">
        <v>10208</v>
      </c>
    </row>
    <row r="909" spans="2:6" x14ac:dyDescent="0.2">
      <c r="B909" s="9">
        <v>905</v>
      </c>
      <c r="C909" s="7">
        <v>9025</v>
      </c>
      <c r="E909" s="7">
        <v>905</v>
      </c>
      <c r="F909" s="7">
        <v>10203</v>
      </c>
    </row>
    <row r="910" spans="2:6" x14ac:dyDescent="0.2">
      <c r="B910" s="9">
        <v>906</v>
      </c>
      <c r="C910" s="7">
        <v>9017</v>
      </c>
      <c r="E910" s="7">
        <v>906</v>
      </c>
      <c r="F910" s="7">
        <v>10190</v>
      </c>
    </row>
    <row r="911" spans="2:6" x14ac:dyDescent="0.2">
      <c r="B911" s="9">
        <v>907</v>
      </c>
      <c r="C911" s="7">
        <v>9016</v>
      </c>
      <c r="E911" s="7">
        <v>907</v>
      </c>
      <c r="F911" s="7">
        <v>10173</v>
      </c>
    </row>
    <row r="912" spans="2:6" x14ac:dyDescent="0.2">
      <c r="B912" s="9">
        <v>908</v>
      </c>
      <c r="C912" s="7">
        <v>9012</v>
      </c>
      <c r="E912" s="7">
        <v>908</v>
      </c>
      <c r="F912" s="7">
        <v>10172</v>
      </c>
    </row>
    <row r="913" spans="2:6" x14ac:dyDescent="0.2">
      <c r="B913" s="9">
        <v>909</v>
      </c>
      <c r="C913" s="7">
        <v>9008</v>
      </c>
      <c r="E913" s="7">
        <v>909</v>
      </c>
      <c r="F913" s="7">
        <v>10169</v>
      </c>
    </row>
    <row r="914" spans="2:6" x14ac:dyDescent="0.2">
      <c r="B914" s="9">
        <v>910</v>
      </c>
      <c r="C914" s="7">
        <v>9004</v>
      </c>
      <c r="E914" s="7">
        <v>910</v>
      </c>
      <c r="F914" s="7">
        <v>10117</v>
      </c>
    </row>
    <row r="915" spans="2:6" x14ac:dyDescent="0.2">
      <c r="B915" s="9">
        <v>911</v>
      </c>
      <c r="C915" s="7">
        <v>9002</v>
      </c>
      <c r="E915" s="7">
        <v>911</v>
      </c>
      <c r="F915" s="7">
        <v>10111</v>
      </c>
    </row>
    <row r="916" spans="2:6" x14ac:dyDescent="0.2">
      <c r="B916" s="9">
        <v>912</v>
      </c>
      <c r="C916" s="7">
        <v>8985</v>
      </c>
      <c r="E916" s="7">
        <v>912</v>
      </c>
      <c r="F916" s="7">
        <v>10103</v>
      </c>
    </row>
    <row r="917" spans="2:6" x14ac:dyDescent="0.2">
      <c r="B917" s="9">
        <v>913</v>
      </c>
      <c r="C917" s="7">
        <v>8984</v>
      </c>
      <c r="E917" s="7">
        <v>913</v>
      </c>
      <c r="F917" s="7">
        <v>10042</v>
      </c>
    </row>
    <row r="918" spans="2:6" x14ac:dyDescent="0.2">
      <c r="B918" s="9">
        <v>914</v>
      </c>
      <c r="C918" s="7">
        <v>8972</v>
      </c>
      <c r="E918" s="7">
        <v>914</v>
      </c>
      <c r="F918" s="7">
        <v>10030</v>
      </c>
    </row>
    <row r="919" spans="2:6" x14ac:dyDescent="0.2">
      <c r="B919" s="9">
        <v>915</v>
      </c>
      <c r="C919" s="7">
        <v>8949</v>
      </c>
      <c r="E919" s="7">
        <v>915</v>
      </c>
      <c r="F919" s="7">
        <v>10020</v>
      </c>
    </row>
    <row r="920" spans="2:6" x14ac:dyDescent="0.2">
      <c r="B920" s="9">
        <v>916</v>
      </c>
      <c r="C920" s="7">
        <v>8946</v>
      </c>
      <c r="E920" s="7">
        <v>916</v>
      </c>
      <c r="F920" s="7">
        <v>10018</v>
      </c>
    </row>
    <row r="921" spans="2:6" x14ac:dyDescent="0.2">
      <c r="B921" s="9">
        <v>917</v>
      </c>
      <c r="C921" s="7">
        <v>8931</v>
      </c>
      <c r="E921" s="7">
        <v>917</v>
      </c>
      <c r="F921" s="7">
        <v>9993</v>
      </c>
    </row>
    <row r="922" spans="2:6" x14ac:dyDescent="0.2">
      <c r="B922" s="9">
        <v>918</v>
      </c>
      <c r="C922" s="7">
        <v>8929</v>
      </c>
      <c r="E922" s="7">
        <v>918</v>
      </c>
      <c r="F922" s="7">
        <v>9981</v>
      </c>
    </row>
    <row r="923" spans="2:6" x14ac:dyDescent="0.2">
      <c r="B923" s="9">
        <v>919</v>
      </c>
      <c r="C923" s="7">
        <v>8909</v>
      </c>
      <c r="E923" s="7">
        <v>919</v>
      </c>
      <c r="F923" s="7">
        <v>9965</v>
      </c>
    </row>
    <row r="924" spans="2:6" x14ac:dyDescent="0.2">
      <c r="B924" s="9">
        <v>920</v>
      </c>
      <c r="C924" s="7">
        <v>8909</v>
      </c>
      <c r="E924" s="7">
        <v>920</v>
      </c>
      <c r="F924" s="7">
        <v>9960</v>
      </c>
    </row>
    <row r="925" spans="2:6" x14ac:dyDescent="0.2">
      <c r="B925" s="9">
        <v>921</v>
      </c>
      <c r="C925" s="7">
        <v>8885</v>
      </c>
      <c r="E925" s="7">
        <v>921</v>
      </c>
      <c r="F925" s="7">
        <v>9950</v>
      </c>
    </row>
    <row r="926" spans="2:6" x14ac:dyDescent="0.2">
      <c r="B926" s="9">
        <v>922</v>
      </c>
      <c r="C926" s="7">
        <v>8877</v>
      </c>
      <c r="E926" s="7">
        <v>922</v>
      </c>
      <c r="F926" s="7">
        <v>9944</v>
      </c>
    </row>
    <row r="927" spans="2:6" x14ac:dyDescent="0.2">
      <c r="B927" s="9">
        <v>923</v>
      </c>
      <c r="C927" s="7">
        <v>8873</v>
      </c>
      <c r="E927" s="7">
        <v>923</v>
      </c>
      <c r="F927" s="7">
        <v>9936</v>
      </c>
    </row>
    <row r="928" spans="2:6" x14ac:dyDescent="0.2">
      <c r="B928" s="9">
        <v>924</v>
      </c>
      <c r="C928" s="7">
        <v>8873</v>
      </c>
      <c r="E928" s="7">
        <v>924</v>
      </c>
      <c r="F928" s="7">
        <v>9932</v>
      </c>
    </row>
    <row r="929" spans="2:6" x14ac:dyDescent="0.2">
      <c r="B929" s="9">
        <v>925</v>
      </c>
      <c r="C929" s="7">
        <v>8857</v>
      </c>
      <c r="E929" s="7">
        <v>925</v>
      </c>
      <c r="F929" s="7">
        <v>9912</v>
      </c>
    </row>
    <row r="930" spans="2:6" x14ac:dyDescent="0.2">
      <c r="B930" s="9">
        <v>926</v>
      </c>
      <c r="C930" s="7">
        <v>8848</v>
      </c>
      <c r="E930" s="7">
        <v>926</v>
      </c>
      <c r="F930" s="7">
        <v>9906</v>
      </c>
    </row>
    <row r="931" spans="2:6" x14ac:dyDescent="0.2">
      <c r="B931" s="9">
        <v>927</v>
      </c>
      <c r="C931" s="7">
        <v>8840</v>
      </c>
      <c r="E931" s="7">
        <v>927</v>
      </c>
      <c r="F931" s="7">
        <v>9872</v>
      </c>
    </row>
    <row r="932" spans="2:6" x14ac:dyDescent="0.2">
      <c r="B932" s="9">
        <v>928</v>
      </c>
      <c r="C932" s="7">
        <v>8829</v>
      </c>
      <c r="E932" s="7">
        <v>928</v>
      </c>
      <c r="F932" s="7">
        <v>9866</v>
      </c>
    </row>
    <row r="933" spans="2:6" x14ac:dyDescent="0.2">
      <c r="B933" s="9">
        <v>929</v>
      </c>
      <c r="C933" s="7">
        <v>8828</v>
      </c>
      <c r="E933" s="7">
        <v>929</v>
      </c>
      <c r="F933" s="7">
        <v>9863</v>
      </c>
    </row>
    <row r="934" spans="2:6" x14ac:dyDescent="0.2">
      <c r="B934" s="9">
        <v>930</v>
      </c>
      <c r="C934" s="7">
        <v>8824</v>
      </c>
      <c r="E934" s="7">
        <v>930</v>
      </c>
      <c r="F934" s="7">
        <v>9855</v>
      </c>
    </row>
    <row r="935" spans="2:6" x14ac:dyDescent="0.2">
      <c r="B935" s="9">
        <v>931</v>
      </c>
      <c r="C935" s="7">
        <v>8822</v>
      </c>
      <c r="E935" s="7">
        <v>931</v>
      </c>
      <c r="F935" s="7">
        <v>9838</v>
      </c>
    </row>
    <row r="936" spans="2:6" x14ac:dyDescent="0.2">
      <c r="B936" s="9">
        <v>932</v>
      </c>
      <c r="C936" s="7">
        <v>8806</v>
      </c>
      <c r="E936" s="7">
        <v>932</v>
      </c>
      <c r="F936" s="7">
        <v>9821</v>
      </c>
    </row>
    <row r="937" spans="2:6" x14ac:dyDescent="0.2">
      <c r="B937" s="9">
        <v>933</v>
      </c>
      <c r="C937" s="7">
        <v>8794</v>
      </c>
      <c r="E937" s="7">
        <v>933</v>
      </c>
      <c r="F937" s="7">
        <v>9797</v>
      </c>
    </row>
    <row r="938" spans="2:6" x14ac:dyDescent="0.2">
      <c r="B938" s="9">
        <v>934</v>
      </c>
      <c r="C938" s="7">
        <v>8783</v>
      </c>
      <c r="E938" s="7">
        <v>934</v>
      </c>
      <c r="F938" s="7">
        <v>9794</v>
      </c>
    </row>
    <row r="939" spans="2:6" x14ac:dyDescent="0.2">
      <c r="B939" s="9">
        <v>935</v>
      </c>
      <c r="C939" s="7">
        <v>8769</v>
      </c>
      <c r="E939" s="7">
        <v>935</v>
      </c>
      <c r="F939" s="7">
        <v>9779</v>
      </c>
    </row>
    <row r="940" spans="2:6" x14ac:dyDescent="0.2">
      <c r="B940" s="9">
        <v>936</v>
      </c>
      <c r="C940" s="7">
        <v>8765</v>
      </c>
      <c r="E940" s="7">
        <v>936</v>
      </c>
      <c r="F940" s="7">
        <v>9779</v>
      </c>
    </row>
    <row r="941" spans="2:6" x14ac:dyDescent="0.2">
      <c r="B941" s="9">
        <v>937</v>
      </c>
      <c r="C941" s="7">
        <v>8757</v>
      </c>
      <c r="E941" s="7">
        <v>937</v>
      </c>
      <c r="F941" s="7">
        <v>9740</v>
      </c>
    </row>
    <row r="942" spans="2:6" x14ac:dyDescent="0.2">
      <c r="B942" s="9">
        <v>938</v>
      </c>
      <c r="C942" s="7">
        <v>8752</v>
      </c>
      <c r="E942" s="7">
        <v>938</v>
      </c>
      <c r="F942" s="7">
        <v>9712</v>
      </c>
    </row>
    <row r="943" spans="2:6" x14ac:dyDescent="0.2">
      <c r="B943" s="9">
        <v>939</v>
      </c>
      <c r="C943" s="7">
        <v>8699</v>
      </c>
      <c r="E943" s="7">
        <v>939</v>
      </c>
      <c r="F943" s="7">
        <v>9695</v>
      </c>
    </row>
    <row r="944" spans="2:6" x14ac:dyDescent="0.2">
      <c r="B944" s="9">
        <v>940</v>
      </c>
      <c r="C944" s="7">
        <v>8698</v>
      </c>
      <c r="E944" s="7">
        <v>940</v>
      </c>
      <c r="F944" s="7">
        <v>9691</v>
      </c>
    </row>
    <row r="945" spans="2:6" x14ac:dyDescent="0.2">
      <c r="B945" s="9">
        <v>941</v>
      </c>
      <c r="C945" s="7">
        <v>8677</v>
      </c>
      <c r="E945" s="7">
        <v>941</v>
      </c>
      <c r="F945" s="7">
        <v>9689</v>
      </c>
    </row>
    <row r="946" spans="2:6" x14ac:dyDescent="0.2">
      <c r="B946" s="9">
        <v>942</v>
      </c>
      <c r="C946" s="7">
        <v>8669</v>
      </c>
      <c r="E946" s="7">
        <v>942</v>
      </c>
      <c r="F946" s="7">
        <v>9680</v>
      </c>
    </row>
    <row r="947" spans="2:6" x14ac:dyDescent="0.2">
      <c r="B947" s="9">
        <v>943</v>
      </c>
      <c r="C947" s="7">
        <v>8661</v>
      </c>
      <c r="E947" s="7">
        <v>943</v>
      </c>
      <c r="F947" s="7">
        <v>9641</v>
      </c>
    </row>
    <row r="948" spans="2:6" x14ac:dyDescent="0.2">
      <c r="B948" s="9">
        <v>944</v>
      </c>
      <c r="C948" s="7">
        <v>8631</v>
      </c>
      <c r="E948" s="7">
        <v>944</v>
      </c>
      <c r="F948" s="7">
        <v>9632</v>
      </c>
    </row>
    <row r="949" spans="2:6" x14ac:dyDescent="0.2">
      <c r="B949" s="9">
        <v>945</v>
      </c>
      <c r="C949" s="7">
        <v>8627</v>
      </c>
      <c r="E949" s="7">
        <v>945</v>
      </c>
      <c r="F949" s="7">
        <v>9631</v>
      </c>
    </row>
    <row r="950" spans="2:6" x14ac:dyDescent="0.2">
      <c r="B950" s="9">
        <v>946</v>
      </c>
      <c r="C950" s="7">
        <v>8626</v>
      </c>
      <c r="E950" s="7">
        <v>946</v>
      </c>
      <c r="F950" s="7">
        <v>9631</v>
      </c>
    </row>
    <row r="951" spans="2:6" x14ac:dyDescent="0.2">
      <c r="B951" s="9">
        <v>947</v>
      </c>
      <c r="C951" s="7">
        <v>8625</v>
      </c>
      <c r="E951" s="7">
        <v>947</v>
      </c>
      <c r="F951" s="7">
        <v>9625</v>
      </c>
    </row>
    <row r="952" spans="2:6" x14ac:dyDescent="0.2">
      <c r="B952" s="9">
        <v>948</v>
      </c>
      <c r="C952" s="7">
        <v>8619</v>
      </c>
      <c r="E952" s="7">
        <v>948</v>
      </c>
      <c r="F952" s="7">
        <v>9618</v>
      </c>
    </row>
    <row r="953" spans="2:6" x14ac:dyDescent="0.2">
      <c r="B953" s="9">
        <v>949</v>
      </c>
      <c r="C953" s="7">
        <v>8606</v>
      </c>
      <c r="E953" s="7">
        <v>949</v>
      </c>
      <c r="F953" s="7">
        <v>9608</v>
      </c>
    </row>
    <row r="954" spans="2:6" x14ac:dyDescent="0.2">
      <c r="B954" s="9">
        <v>950</v>
      </c>
      <c r="C954" s="7">
        <v>8587</v>
      </c>
      <c r="E954" s="7">
        <v>950</v>
      </c>
      <c r="F954" s="7">
        <v>9584</v>
      </c>
    </row>
    <row r="955" spans="2:6" x14ac:dyDescent="0.2">
      <c r="B955" s="9">
        <v>951</v>
      </c>
      <c r="C955" s="7">
        <v>8583</v>
      </c>
      <c r="E955" s="7">
        <v>951</v>
      </c>
      <c r="F955" s="7">
        <v>9572</v>
      </c>
    </row>
    <row r="956" spans="2:6" x14ac:dyDescent="0.2">
      <c r="B956" s="9">
        <v>952</v>
      </c>
      <c r="C956" s="7">
        <v>8574</v>
      </c>
      <c r="E956" s="7">
        <v>952</v>
      </c>
      <c r="F956" s="7">
        <v>9563</v>
      </c>
    </row>
    <row r="957" spans="2:6" x14ac:dyDescent="0.2">
      <c r="B957" s="9">
        <v>953</v>
      </c>
      <c r="C957" s="7">
        <v>8554</v>
      </c>
      <c r="E957" s="7">
        <v>953</v>
      </c>
      <c r="F957" s="7">
        <v>9545</v>
      </c>
    </row>
    <row r="958" spans="2:6" x14ac:dyDescent="0.2">
      <c r="B958" s="9">
        <v>954</v>
      </c>
      <c r="C958" s="7">
        <v>8537</v>
      </c>
      <c r="E958" s="7">
        <v>954</v>
      </c>
      <c r="F958" s="7">
        <v>9544</v>
      </c>
    </row>
    <row r="959" spans="2:6" x14ac:dyDescent="0.2">
      <c r="B959" s="9">
        <v>955</v>
      </c>
      <c r="C959" s="7">
        <v>8537</v>
      </c>
      <c r="E959" s="7">
        <v>955</v>
      </c>
      <c r="F959" s="7">
        <v>9530</v>
      </c>
    </row>
    <row r="960" spans="2:6" x14ac:dyDescent="0.2">
      <c r="B960" s="9">
        <v>956</v>
      </c>
      <c r="C960" s="7">
        <v>8534</v>
      </c>
      <c r="E960" s="7">
        <v>956</v>
      </c>
      <c r="F960" s="7">
        <v>9517</v>
      </c>
    </row>
    <row r="961" spans="2:6" x14ac:dyDescent="0.2">
      <c r="B961" s="9">
        <v>957</v>
      </c>
      <c r="C961" s="7">
        <v>8530</v>
      </c>
      <c r="E961" s="7">
        <v>957</v>
      </c>
      <c r="F961" s="7">
        <v>9514</v>
      </c>
    </row>
    <row r="962" spans="2:6" x14ac:dyDescent="0.2">
      <c r="B962" s="9">
        <v>958</v>
      </c>
      <c r="C962" s="7">
        <v>8528</v>
      </c>
      <c r="E962" s="7">
        <v>958</v>
      </c>
      <c r="F962" s="7">
        <v>9497</v>
      </c>
    </row>
    <row r="963" spans="2:6" x14ac:dyDescent="0.2">
      <c r="B963" s="9">
        <v>959</v>
      </c>
      <c r="C963" s="7">
        <v>8523</v>
      </c>
      <c r="E963" s="7">
        <v>959</v>
      </c>
      <c r="F963" s="7">
        <v>9493</v>
      </c>
    </row>
    <row r="964" spans="2:6" x14ac:dyDescent="0.2">
      <c r="B964" s="9">
        <v>960</v>
      </c>
      <c r="C964" s="7">
        <v>8514</v>
      </c>
      <c r="E964" s="7">
        <v>960</v>
      </c>
      <c r="F964" s="7">
        <v>9493</v>
      </c>
    </row>
    <row r="965" spans="2:6" x14ac:dyDescent="0.2">
      <c r="B965" s="9">
        <v>961</v>
      </c>
      <c r="C965" s="7">
        <v>8494</v>
      </c>
      <c r="E965" s="7">
        <v>961</v>
      </c>
      <c r="F965" s="7">
        <v>9490</v>
      </c>
    </row>
    <row r="966" spans="2:6" x14ac:dyDescent="0.2">
      <c r="B966" s="9">
        <v>962</v>
      </c>
      <c r="C966" s="7">
        <v>8491</v>
      </c>
      <c r="E966" s="7">
        <v>962</v>
      </c>
      <c r="F966" s="7">
        <v>9468</v>
      </c>
    </row>
    <row r="967" spans="2:6" x14ac:dyDescent="0.2">
      <c r="B967" s="9">
        <v>963</v>
      </c>
      <c r="C967" s="7">
        <v>8484</v>
      </c>
      <c r="E967" s="7">
        <v>963</v>
      </c>
      <c r="F967" s="7">
        <v>9464</v>
      </c>
    </row>
    <row r="968" spans="2:6" x14ac:dyDescent="0.2">
      <c r="B968" s="9">
        <v>964</v>
      </c>
      <c r="C968" s="7">
        <v>8480</v>
      </c>
      <c r="E968" s="7">
        <v>964</v>
      </c>
      <c r="F968" s="7">
        <v>9459</v>
      </c>
    </row>
    <row r="969" spans="2:6" x14ac:dyDescent="0.2">
      <c r="B969" s="9">
        <v>965</v>
      </c>
      <c r="C969" s="7">
        <v>8477</v>
      </c>
      <c r="E969" s="7">
        <v>965</v>
      </c>
      <c r="F969" s="7">
        <v>9456</v>
      </c>
    </row>
    <row r="970" spans="2:6" x14ac:dyDescent="0.2">
      <c r="B970" s="9">
        <v>966</v>
      </c>
      <c r="C970" s="7">
        <v>8439</v>
      </c>
      <c r="E970" s="7">
        <v>966</v>
      </c>
      <c r="F970" s="7">
        <v>9432</v>
      </c>
    </row>
    <row r="971" spans="2:6" x14ac:dyDescent="0.2">
      <c r="B971" s="9">
        <v>967</v>
      </c>
      <c r="C971" s="7">
        <v>8435</v>
      </c>
      <c r="E971" s="7">
        <v>967</v>
      </c>
      <c r="F971" s="7">
        <v>9407</v>
      </c>
    </row>
    <row r="972" spans="2:6" x14ac:dyDescent="0.2">
      <c r="B972" s="9">
        <v>968</v>
      </c>
      <c r="C972" s="7">
        <v>8427</v>
      </c>
      <c r="E972" s="7">
        <v>968</v>
      </c>
      <c r="F972" s="7">
        <v>9406</v>
      </c>
    </row>
    <row r="973" spans="2:6" x14ac:dyDescent="0.2">
      <c r="B973" s="9">
        <v>969</v>
      </c>
      <c r="C973" s="7">
        <v>8413</v>
      </c>
      <c r="E973" s="7">
        <v>969</v>
      </c>
      <c r="F973" s="7">
        <v>9395</v>
      </c>
    </row>
    <row r="974" spans="2:6" x14ac:dyDescent="0.2">
      <c r="B974" s="9">
        <v>970</v>
      </c>
      <c r="C974" s="7">
        <v>8403</v>
      </c>
      <c r="E974" s="7">
        <v>970</v>
      </c>
      <c r="F974" s="7">
        <v>9392</v>
      </c>
    </row>
    <row r="975" spans="2:6" x14ac:dyDescent="0.2">
      <c r="B975" s="9">
        <v>971</v>
      </c>
      <c r="C975" s="7">
        <v>8391</v>
      </c>
      <c r="E975" s="7">
        <v>971</v>
      </c>
      <c r="F975" s="7">
        <v>9387</v>
      </c>
    </row>
    <row r="976" spans="2:6" x14ac:dyDescent="0.2">
      <c r="B976" s="9">
        <v>972</v>
      </c>
      <c r="C976" s="7">
        <v>8372</v>
      </c>
      <c r="E976" s="7">
        <v>972</v>
      </c>
      <c r="F976" s="7">
        <v>9378</v>
      </c>
    </row>
    <row r="977" spans="2:6" x14ac:dyDescent="0.2">
      <c r="B977" s="9">
        <v>973</v>
      </c>
      <c r="C977" s="7">
        <v>8344</v>
      </c>
      <c r="E977" s="7">
        <v>973</v>
      </c>
      <c r="F977" s="7">
        <v>9370</v>
      </c>
    </row>
    <row r="978" spans="2:6" x14ac:dyDescent="0.2">
      <c r="B978" s="9">
        <v>974</v>
      </c>
      <c r="C978" s="7">
        <v>8339</v>
      </c>
      <c r="E978" s="7">
        <v>974</v>
      </c>
      <c r="F978" s="7">
        <v>9365</v>
      </c>
    </row>
    <row r="979" spans="2:6" x14ac:dyDescent="0.2">
      <c r="B979" s="9">
        <v>975</v>
      </c>
      <c r="C979" s="7">
        <v>8330</v>
      </c>
      <c r="E979" s="7">
        <v>975</v>
      </c>
      <c r="F979" s="7">
        <v>9345</v>
      </c>
    </row>
    <row r="980" spans="2:6" x14ac:dyDescent="0.2">
      <c r="B980" s="9">
        <v>976</v>
      </c>
      <c r="C980" s="7">
        <v>8326</v>
      </c>
      <c r="E980" s="7">
        <v>976</v>
      </c>
      <c r="F980" s="7">
        <v>9340</v>
      </c>
    </row>
    <row r="981" spans="2:6" x14ac:dyDescent="0.2">
      <c r="B981" s="9">
        <v>977</v>
      </c>
      <c r="C981" s="7">
        <v>8321</v>
      </c>
      <c r="E981" s="7">
        <v>977</v>
      </c>
      <c r="F981" s="7">
        <v>9338</v>
      </c>
    </row>
    <row r="982" spans="2:6" x14ac:dyDescent="0.2">
      <c r="B982" s="9">
        <v>978</v>
      </c>
      <c r="C982" s="7">
        <v>8312</v>
      </c>
      <c r="E982" s="7">
        <v>978</v>
      </c>
      <c r="F982" s="7">
        <v>9330</v>
      </c>
    </row>
    <row r="983" spans="2:6" x14ac:dyDescent="0.2">
      <c r="B983" s="9">
        <v>979</v>
      </c>
      <c r="C983" s="7">
        <v>8306</v>
      </c>
      <c r="E983" s="7">
        <v>979</v>
      </c>
      <c r="F983" s="7">
        <v>9322</v>
      </c>
    </row>
    <row r="984" spans="2:6" x14ac:dyDescent="0.2">
      <c r="B984" s="9">
        <v>980</v>
      </c>
      <c r="C984" s="7">
        <v>8294</v>
      </c>
      <c r="E984" s="7">
        <v>980</v>
      </c>
      <c r="F984" s="7">
        <v>9320</v>
      </c>
    </row>
    <row r="985" spans="2:6" x14ac:dyDescent="0.2">
      <c r="B985" s="9">
        <v>981</v>
      </c>
      <c r="C985" s="7">
        <v>8289</v>
      </c>
      <c r="E985" s="7">
        <v>981</v>
      </c>
      <c r="F985" s="7">
        <v>9319</v>
      </c>
    </row>
    <row r="986" spans="2:6" x14ac:dyDescent="0.2">
      <c r="B986" s="9">
        <v>982</v>
      </c>
      <c r="C986" s="7">
        <v>8286</v>
      </c>
      <c r="E986" s="7">
        <v>982</v>
      </c>
      <c r="F986" s="7">
        <v>9314</v>
      </c>
    </row>
    <row r="987" spans="2:6" x14ac:dyDescent="0.2">
      <c r="B987" s="9">
        <v>983</v>
      </c>
      <c r="C987" s="7">
        <v>8283</v>
      </c>
      <c r="E987" s="7">
        <v>983</v>
      </c>
      <c r="F987" s="7">
        <v>9313</v>
      </c>
    </row>
    <row r="988" spans="2:6" x14ac:dyDescent="0.2">
      <c r="B988" s="9">
        <v>984</v>
      </c>
      <c r="C988" s="7">
        <v>8268</v>
      </c>
      <c r="E988" s="7">
        <v>984</v>
      </c>
      <c r="F988" s="7">
        <v>9307</v>
      </c>
    </row>
    <row r="989" spans="2:6" x14ac:dyDescent="0.2">
      <c r="B989" s="9">
        <v>985</v>
      </c>
      <c r="C989" s="7">
        <v>8258</v>
      </c>
      <c r="E989" s="7">
        <v>985</v>
      </c>
      <c r="F989" s="7">
        <v>9288</v>
      </c>
    </row>
    <row r="990" spans="2:6" x14ac:dyDescent="0.2">
      <c r="B990" s="9">
        <v>986</v>
      </c>
      <c r="C990" s="7">
        <v>8242</v>
      </c>
      <c r="E990" s="7">
        <v>986</v>
      </c>
      <c r="F990" s="7">
        <v>9269</v>
      </c>
    </row>
    <row r="991" spans="2:6" x14ac:dyDescent="0.2">
      <c r="B991" s="9">
        <v>987</v>
      </c>
      <c r="C991" s="7">
        <v>8230</v>
      </c>
      <c r="E991" s="7">
        <v>987</v>
      </c>
      <c r="F991" s="7">
        <v>9265</v>
      </c>
    </row>
    <row r="992" spans="2:6" x14ac:dyDescent="0.2">
      <c r="B992" s="9">
        <v>988</v>
      </c>
      <c r="C992" s="7">
        <v>8214</v>
      </c>
      <c r="E992" s="7">
        <v>988</v>
      </c>
      <c r="F992" s="7">
        <v>9256</v>
      </c>
    </row>
    <row r="993" spans="2:6" x14ac:dyDescent="0.2">
      <c r="B993" s="9">
        <v>989</v>
      </c>
      <c r="C993" s="7">
        <v>8202</v>
      </c>
      <c r="E993" s="7">
        <v>989</v>
      </c>
      <c r="F993" s="7">
        <v>9227</v>
      </c>
    </row>
    <row r="994" spans="2:6" x14ac:dyDescent="0.2">
      <c r="B994" s="9">
        <v>990</v>
      </c>
      <c r="C994" s="7">
        <v>8168</v>
      </c>
      <c r="E994" s="7">
        <v>990</v>
      </c>
      <c r="F994" s="7">
        <v>9221</v>
      </c>
    </row>
    <row r="995" spans="2:6" x14ac:dyDescent="0.2">
      <c r="B995" s="9">
        <v>991</v>
      </c>
      <c r="C995" s="7">
        <v>8159</v>
      </c>
      <c r="E995" s="7">
        <v>991</v>
      </c>
      <c r="F995" s="7">
        <v>9212</v>
      </c>
    </row>
    <row r="996" spans="2:6" x14ac:dyDescent="0.2">
      <c r="B996" s="9">
        <v>992</v>
      </c>
      <c r="C996" s="7">
        <v>8157</v>
      </c>
      <c r="E996" s="7">
        <v>992</v>
      </c>
      <c r="F996" s="7">
        <v>9197</v>
      </c>
    </row>
    <row r="997" spans="2:6" x14ac:dyDescent="0.2">
      <c r="B997" s="9">
        <v>993</v>
      </c>
      <c r="C997" s="7">
        <v>8151</v>
      </c>
      <c r="E997" s="7">
        <v>993</v>
      </c>
      <c r="F997" s="7">
        <v>9193</v>
      </c>
    </row>
    <row r="998" spans="2:6" x14ac:dyDescent="0.2">
      <c r="B998" s="9">
        <v>994</v>
      </c>
      <c r="C998" s="7">
        <v>8135</v>
      </c>
      <c r="E998" s="7">
        <v>994</v>
      </c>
      <c r="F998" s="7">
        <v>9178</v>
      </c>
    </row>
    <row r="999" spans="2:6" x14ac:dyDescent="0.2">
      <c r="B999" s="9">
        <v>995</v>
      </c>
      <c r="C999" s="7">
        <v>8127</v>
      </c>
      <c r="E999" s="7">
        <v>995</v>
      </c>
      <c r="F999" s="7">
        <v>9164</v>
      </c>
    </row>
    <row r="1000" spans="2:6" x14ac:dyDescent="0.2">
      <c r="B1000" s="9">
        <v>996</v>
      </c>
      <c r="C1000" s="7">
        <v>8116</v>
      </c>
      <c r="E1000" s="7">
        <v>996</v>
      </c>
      <c r="F1000" s="7">
        <v>9159</v>
      </c>
    </row>
    <row r="1001" spans="2:6" x14ac:dyDescent="0.2">
      <c r="B1001" s="9">
        <v>997</v>
      </c>
      <c r="C1001" s="7">
        <v>8114</v>
      </c>
      <c r="E1001" s="7">
        <v>997</v>
      </c>
      <c r="F1001" s="7">
        <v>9120</v>
      </c>
    </row>
    <row r="1002" spans="2:6" x14ac:dyDescent="0.2">
      <c r="B1002" s="9">
        <v>998</v>
      </c>
      <c r="C1002" s="7">
        <v>8113</v>
      </c>
      <c r="E1002" s="7">
        <v>998</v>
      </c>
      <c r="F1002" s="7">
        <v>9117</v>
      </c>
    </row>
    <row r="1003" spans="2:6" x14ac:dyDescent="0.2">
      <c r="B1003" s="9">
        <v>999</v>
      </c>
      <c r="C1003" s="7">
        <v>8102</v>
      </c>
      <c r="E1003" s="7">
        <v>999</v>
      </c>
      <c r="F1003" s="7">
        <v>9106</v>
      </c>
    </row>
    <row r="1004" spans="2:6" x14ac:dyDescent="0.2">
      <c r="B1004" s="9">
        <v>1000</v>
      </c>
      <c r="C1004" s="7">
        <v>8074</v>
      </c>
      <c r="E1004" s="7">
        <v>1000</v>
      </c>
      <c r="F1004" s="7">
        <v>9090</v>
      </c>
    </row>
    <row r="1005" spans="2:6" x14ac:dyDescent="0.2">
      <c r="B1005" s="9">
        <v>1001</v>
      </c>
      <c r="C1005" s="7">
        <v>8070</v>
      </c>
      <c r="E1005" s="7">
        <v>1001</v>
      </c>
      <c r="F1005" s="7">
        <v>9081</v>
      </c>
    </row>
    <row r="1006" spans="2:6" x14ac:dyDescent="0.2">
      <c r="B1006" s="9">
        <v>1002</v>
      </c>
      <c r="C1006" s="7">
        <v>8069</v>
      </c>
      <c r="E1006" s="7">
        <v>1002</v>
      </c>
      <c r="F1006" s="7">
        <v>9080</v>
      </c>
    </row>
    <row r="1007" spans="2:6" x14ac:dyDescent="0.2">
      <c r="B1007" s="9">
        <v>1003</v>
      </c>
      <c r="C1007" s="7">
        <v>8061</v>
      </c>
      <c r="E1007" s="7">
        <v>1003</v>
      </c>
      <c r="F1007" s="7">
        <v>9069</v>
      </c>
    </row>
    <row r="1008" spans="2:6" x14ac:dyDescent="0.2">
      <c r="B1008" s="9">
        <v>1004</v>
      </c>
      <c r="C1008" s="7">
        <v>8045</v>
      </c>
      <c r="E1008" s="7">
        <v>1004</v>
      </c>
      <c r="F1008" s="7">
        <v>9032</v>
      </c>
    </row>
    <row r="1009" spans="2:6" x14ac:dyDescent="0.2">
      <c r="B1009" s="9">
        <v>1005</v>
      </c>
      <c r="C1009" s="7">
        <v>8032</v>
      </c>
      <c r="E1009" s="7">
        <v>1005</v>
      </c>
      <c r="F1009" s="7">
        <v>9030</v>
      </c>
    </row>
    <row r="1010" spans="2:6" x14ac:dyDescent="0.2">
      <c r="B1010" s="9">
        <v>1006</v>
      </c>
      <c r="C1010" s="7">
        <v>8015</v>
      </c>
      <c r="E1010" s="7">
        <v>1006</v>
      </c>
      <c r="F1010" s="7">
        <v>9022</v>
      </c>
    </row>
    <row r="1011" spans="2:6" x14ac:dyDescent="0.2">
      <c r="B1011" s="9">
        <v>1007</v>
      </c>
      <c r="C1011" s="7">
        <v>8010</v>
      </c>
      <c r="E1011" s="7">
        <v>1007</v>
      </c>
      <c r="F1011" s="7">
        <v>9017</v>
      </c>
    </row>
    <row r="1012" spans="2:6" x14ac:dyDescent="0.2">
      <c r="B1012" s="9">
        <v>1008</v>
      </c>
      <c r="C1012" s="7">
        <v>8003</v>
      </c>
      <c r="E1012" s="7">
        <v>1008</v>
      </c>
      <c r="F1012" s="7">
        <v>8993</v>
      </c>
    </row>
    <row r="1013" spans="2:6" x14ac:dyDescent="0.2">
      <c r="B1013" s="9">
        <v>1009</v>
      </c>
      <c r="C1013" s="7">
        <v>7992</v>
      </c>
      <c r="E1013" s="7">
        <v>1009</v>
      </c>
      <c r="F1013" s="7">
        <v>8986</v>
      </c>
    </row>
    <row r="1014" spans="2:6" x14ac:dyDescent="0.2">
      <c r="B1014" s="9">
        <v>1010</v>
      </c>
      <c r="C1014" s="7">
        <v>7990</v>
      </c>
      <c r="E1014" s="7">
        <v>1010</v>
      </c>
      <c r="F1014" s="7">
        <v>8963</v>
      </c>
    </row>
    <row r="1015" spans="2:6" x14ac:dyDescent="0.2">
      <c r="B1015" s="9">
        <v>1011</v>
      </c>
      <c r="C1015" s="7">
        <v>7982</v>
      </c>
      <c r="E1015" s="7">
        <v>1011</v>
      </c>
      <c r="F1015" s="7">
        <v>8961</v>
      </c>
    </row>
    <row r="1016" spans="2:6" x14ac:dyDescent="0.2">
      <c r="B1016" s="9">
        <v>1012</v>
      </c>
      <c r="C1016" s="7">
        <v>7982</v>
      </c>
      <c r="E1016" s="7">
        <v>1012</v>
      </c>
      <c r="F1016" s="7">
        <v>8961</v>
      </c>
    </row>
    <row r="1017" spans="2:6" x14ac:dyDescent="0.2">
      <c r="B1017" s="9">
        <v>1013</v>
      </c>
      <c r="C1017" s="7">
        <v>7980</v>
      </c>
      <c r="E1017" s="7">
        <v>1013</v>
      </c>
      <c r="F1017" s="7">
        <v>8951</v>
      </c>
    </row>
    <row r="1018" spans="2:6" x14ac:dyDescent="0.2">
      <c r="B1018" s="9">
        <v>1014</v>
      </c>
      <c r="C1018" s="7">
        <v>7977</v>
      </c>
      <c r="E1018" s="7">
        <v>1014</v>
      </c>
      <c r="F1018" s="7">
        <v>8943</v>
      </c>
    </row>
    <row r="1019" spans="2:6" x14ac:dyDescent="0.2">
      <c r="B1019" s="9">
        <v>1015</v>
      </c>
      <c r="C1019" s="7">
        <v>7974</v>
      </c>
      <c r="E1019" s="7">
        <v>1015</v>
      </c>
      <c r="F1019" s="7">
        <v>8918</v>
      </c>
    </row>
    <row r="1020" spans="2:6" x14ac:dyDescent="0.2">
      <c r="B1020" s="9">
        <v>1016</v>
      </c>
      <c r="C1020" s="7">
        <v>7956</v>
      </c>
      <c r="E1020" s="7">
        <v>1016</v>
      </c>
      <c r="F1020" s="7">
        <v>8916</v>
      </c>
    </row>
    <row r="1021" spans="2:6" x14ac:dyDescent="0.2">
      <c r="B1021" s="9">
        <v>1017</v>
      </c>
      <c r="C1021" s="7">
        <v>7953</v>
      </c>
      <c r="E1021" s="7">
        <v>1017</v>
      </c>
      <c r="F1021" s="7">
        <v>8889</v>
      </c>
    </row>
    <row r="1022" spans="2:6" x14ac:dyDescent="0.2">
      <c r="B1022" s="9">
        <v>1018</v>
      </c>
      <c r="C1022" s="7">
        <v>7951</v>
      </c>
      <c r="E1022" s="7">
        <v>1018</v>
      </c>
      <c r="F1022" s="7">
        <v>8879</v>
      </c>
    </row>
    <row r="1023" spans="2:6" x14ac:dyDescent="0.2">
      <c r="B1023" s="9">
        <v>1019</v>
      </c>
      <c r="C1023" s="7">
        <v>7951</v>
      </c>
      <c r="E1023" s="7">
        <v>1019</v>
      </c>
      <c r="F1023" s="7">
        <v>8872</v>
      </c>
    </row>
    <row r="1024" spans="2:6" x14ac:dyDescent="0.2">
      <c r="B1024" s="9">
        <v>1020</v>
      </c>
      <c r="C1024" s="7">
        <v>7942</v>
      </c>
      <c r="E1024" s="7">
        <v>1020</v>
      </c>
      <c r="F1024" s="7">
        <v>8861</v>
      </c>
    </row>
    <row r="1025" spans="2:6" x14ac:dyDescent="0.2">
      <c r="B1025" s="9">
        <v>1021</v>
      </c>
      <c r="C1025" s="7">
        <v>7938</v>
      </c>
      <c r="E1025" s="7">
        <v>1021</v>
      </c>
      <c r="F1025" s="7">
        <v>8851</v>
      </c>
    </row>
    <row r="1026" spans="2:6" x14ac:dyDescent="0.2">
      <c r="B1026" s="9">
        <v>1022</v>
      </c>
      <c r="C1026" s="7">
        <v>7933</v>
      </c>
      <c r="E1026" s="7">
        <v>1022</v>
      </c>
      <c r="F1026" s="7">
        <v>8833</v>
      </c>
    </row>
    <row r="1027" spans="2:6" x14ac:dyDescent="0.2">
      <c r="B1027" s="9">
        <v>1023</v>
      </c>
      <c r="C1027" s="7">
        <v>7931</v>
      </c>
      <c r="E1027" s="7">
        <v>1023</v>
      </c>
      <c r="F1027" s="7">
        <v>8817</v>
      </c>
    </row>
    <row r="1028" spans="2:6" x14ac:dyDescent="0.2">
      <c r="B1028" s="9">
        <v>1024</v>
      </c>
      <c r="C1028" s="7">
        <v>7927</v>
      </c>
      <c r="E1028" s="7">
        <v>1024</v>
      </c>
      <c r="F1028" s="7">
        <v>8806</v>
      </c>
    </row>
    <row r="1029" spans="2:6" x14ac:dyDescent="0.2">
      <c r="B1029" s="9">
        <v>1025</v>
      </c>
      <c r="C1029" s="7">
        <v>7927</v>
      </c>
      <c r="E1029" s="7">
        <v>1025</v>
      </c>
      <c r="F1029" s="7">
        <v>8781</v>
      </c>
    </row>
    <row r="1030" spans="2:6" x14ac:dyDescent="0.2">
      <c r="B1030" s="9">
        <v>1026</v>
      </c>
      <c r="C1030" s="7">
        <v>7911</v>
      </c>
      <c r="E1030" s="7">
        <v>1026</v>
      </c>
      <c r="F1030" s="7">
        <v>8767</v>
      </c>
    </row>
    <row r="1031" spans="2:6" x14ac:dyDescent="0.2">
      <c r="B1031" s="9">
        <v>1027</v>
      </c>
      <c r="C1031" s="7">
        <v>7906</v>
      </c>
      <c r="E1031" s="7">
        <v>1027</v>
      </c>
      <c r="F1031" s="7">
        <v>8764</v>
      </c>
    </row>
    <row r="1032" spans="2:6" x14ac:dyDescent="0.2">
      <c r="B1032" s="9">
        <v>1028</v>
      </c>
      <c r="C1032" s="7">
        <v>7895</v>
      </c>
      <c r="E1032" s="7">
        <v>1028</v>
      </c>
      <c r="F1032" s="7">
        <v>8763</v>
      </c>
    </row>
    <row r="1033" spans="2:6" x14ac:dyDescent="0.2">
      <c r="B1033" s="9">
        <v>1029</v>
      </c>
      <c r="C1033" s="7">
        <v>7882</v>
      </c>
      <c r="E1033" s="7">
        <v>1029</v>
      </c>
      <c r="F1033" s="7">
        <v>8757</v>
      </c>
    </row>
    <row r="1034" spans="2:6" x14ac:dyDescent="0.2">
      <c r="B1034" s="9">
        <v>1030</v>
      </c>
      <c r="C1034" s="7">
        <v>7876</v>
      </c>
      <c r="E1034" s="7">
        <v>1030</v>
      </c>
      <c r="F1034" s="7">
        <v>8748</v>
      </c>
    </row>
    <row r="1035" spans="2:6" x14ac:dyDescent="0.2">
      <c r="B1035" s="9">
        <v>1031</v>
      </c>
      <c r="C1035" s="7">
        <v>7872</v>
      </c>
      <c r="E1035" s="7">
        <v>1031</v>
      </c>
      <c r="F1035" s="7">
        <v>8741</v>
      </c>
    </row>
    <row r="1036" spans="2:6" x14ac:dyDescent="0.2">
      <c r="B1036" s="9">
        <v>1032</v>
      </c>
      <c r="C1036" s="7">
        <v>7868</v>
      </c>
      <c r="E1036" s="7">
        <v>1032</v>
      </c>
      <c r="F1036" s="7">
        <v>8740</v>
      </c>
    </row>
    <row r="1037" spans="2:6" x14ac:dyDescent="0.2">
      <c r="B1037" s="9">
        <v>1033</v>
      </c>
      <c r="C1037" s="7">
        <v>7844</v>
      </c>
      <c r="E1037" s="7">
        <v>1033</v>
      </c>
      <c r="F1037" s="7">
        <v>8729</v>
      </c>
    </row>
    <row r="1038" spans="2:6" x14ac:dyDescent="0.2">
      <c r="B1038" s="9">
        <v>1034</v>
      </c>
      <c r="C1038" s="7">
        <v>7837</v>
      </c>
      <c r="E1038" s="7">
        <v>1034</v>
      </c>
      <c r="F1038" s="7">
        <v>8722</v>
      </c>
    </row>
    <row r="1039" spans="2:6" x14ac:dyDescent="0.2">
      <c r="B1039" s="9">
        <v>1035</v>
      </c>
      <c r="C1039" s="7">
        <v>7833</v>
      </c>
      <c r="E1039" s="7">
        <v>1035</v>
      </c>
      <c r="F1039" s="7">
        <v>8721</v>
      </c>
    </row>
    <row r="1040" spans="2:6" x14ac:dyDescent="0.2">
      <c r="B1040" s="9">
        <v>1036</v>
      </c>
      <c r="C1040" s="7">
        <v>7805</v>
      </c>
      <c r="E1040" s="7">
        <v>1036</v>
      </c>
      <c r="F1040" s="7">
        <v>8718</v>
      </c>
    </row>
    <row r="1041" spans="2:6" x14ac:dyDescent="0.2">
      <c r="B1041" s="9">
        <v>1037</v>
      </c>
      <c r="C1041" s="7">
        <v>7803</v>
      </c>
      <c r="E1041" s="7">
        <v>1037</v>
      </c>
      <c r="F1041" s="7">
        <v>8708</v>
      </c>
    </row>
    <row r="1042" spans="2:6" x14ac:dyDescent="0.2">
      <c r="B1042" s="9">
        <v>1038</v>
      </c>
      <c r="C1042" s="7">
        <v>7794</v>
      </c>
      <c r="E1042" s="7">
        <v>1038</v>
      </c>
      <c r="F1042" s="7">
        <v>8707</v>
      </c>
    </row>
    <row r="1043" spans="2:6" x14ac:dyDescent="0.2">
      <c r="B1043" s="9">
        <v>1039</v>
      </c>
      <c r="C1043" s="7">
        <v>7782</v>
      </c>
      <c r="E1043" s="7">
        <v>1039</v>
      </c>
      <c r="F1043" s="7">
        <v>8685</v>
      </c>
    </row>
    <row r="1044" spans="2:6" x14ac:dyDescent="0.2">
      <c r="B1044" s="9">
        <v>1040</v>
      </c>
      <c r="C1044" s="7">
        <v>7773</v>
      </c>
      <c r="E1044" s="7">
        <v>1040</v>
      </c>
      <c r="F1044" s="7">
        <v>8674</v>
      </c>
    </row>
    <row r="1045" spans="2:6" x14ac:dyDescent="0.2">
      <c r="B1045" s="9">
        <v>1041</v>
      </c>
      <c r="C1045" s="7">
        <v>7770</v>
      </c>
      <c r="E1045" s="7">
        <v>1041</v>
      </c>
      <c r="F1045" s="7">
        <v>8658</v>
      </c>
    </row>
    <row r="1046" spans="2:6" x14ac:dyDescent="0.2">
      <c r="B1046" s="9">
        <v>1042</v>
      </c>
      <c r="C1046" s="7">
        <v>7769</v>
      </c>
      <c r="E1046" s="7">
        <v>1042</v>
      </c>
      <c r="F1046" s="7">
        <v>8653</v>
      </c>
    </row>
    <row r="1047" spans="2:6" x14ac:dyDescent="0.2">
      <c r="B1047" s="9">
        <v>1043</v>
      </c>
      <c r="C1047" s="7">
        <v>7757</v>
      </c>
      <c r="E1047" s="7">
        <v>1043</v>
      </c>
      <c r="F1047" s="7">
        <v>8652</v>
      </c>
    </row>
    <row r="1048" spans="2:6" x14ac:dyDescent="0.2">
      <c r="B1048" s="9">
        <v>1044</v>
      </c>
      <c r="C1048" s="7">
        <v>7750</v>
      </c>
      <c r="E1048" s="7">
        <v>1044</v>
      </c>
      <c r="F1048" s="7">
        <v>8646</v>
      </c>
    </row>
    <row r="1049" spans="2:6" x14ac:dyDescent="0.2">
      <c r="B1049" s="9">
        <v>1045</v>
      </c>
      <c r="C1049" s="7">
        <v>7749</v>
      </c>
      <c r="E1049" s="7">
        <v>1045</v>
      </c>
      <c r="F1049" s="7">
        <v>8643</v>
      </c>
    </row>
    <row r="1050" spans="2:6" x14ac:dyDescent="0.2">
      <c r="B1050" s="9">
        <v>1046</v>
      </c>
      <c r="C1050" s="7">
        <v>7735</v>
      </c>
      <c r="E1050" s="7">
        <v>1046</v>
      </c>
      <c r="F1050" s="7">
        <v>8620</v>
      </c>
    </row>
    <row r="1051" spans="2:6" x14ac:dyDescent="0.2">
      <c r="B1051" s="9">
        <v>1047</v>
      </c>
      <c r="C1051" s="7">
        <v>7714</v>
      </c>
      <c r="E1051" s="7">
        <v>1047</v>
      </c>
      <c r="F1051" s="7">
        <v>8619</v>
      </c>
    </row>
    <row r="1052" spans="2:6" x14ac:dyDescent="0.2">
      <c r="B1052" s="9">
        <v>1048</v>
      </c>
      <c r="C1052" s="7">
        <v>7713</v>
      </c>
      <c r="E1052" s="7">
        <v>1048</v>
      </c>
      <c r="F1052" s="7">
        <v>8615</v>
      </c>
    </row>
    <row r="1053" spans="2:6" x14ac:dyDescent="0.2">
      <c r="B1053" s="9">
        <v>1049</v>
      </c>
      <c r="C1053" s="7">
        <v>7713</v>
      </c>
      <c r="E1053" s="7">
        <v>1049</v>
      </c>
      <c r="F1053" s="7">
        <v>8613</v>
      </c>
    </row>
    <row r="1054" spans="2:6" x14ac:dyDescent="0.2">
      <c r="B1054" s="9">
        <v>1050</v>
      </c>
      <c r="C1054" s="7">
        <v>7705</v>
      </c>
      <c r="E1054" s="7">
        <v>1050</v>
      </c>
      <c r="F1054" s="7">
        <v>8592</v>
      </c>
    </row>
    <row r="1055" spans="2:6" x14ac:dyDescent="0.2">
      <c r="B1055" s="9">
        <v>1051</v>
      </c>
      <c r="C1055" s="7">
        <v>7693</v>
      </c>
      <c r="E1055" s="7">
        <v>1051</v>
      </c>
      <c r="F1055" s="7">
        <v>8574</v>
      </c>
    </row>
    <row r="1056" spans="2:6" x14ac:dyDescent="0.2">
      <c r="B1056" s="9">
        <v>1052</v>
      </c>
      <c r="C1056" s="7">
        <v>7692</v>
      </c>
      <c r="E1056" s="7">
        <v>1052</v>
      </c>
      <c r="F1056" s="7">
        <v>8562</v>
      </c>
    </row>
    <row r="1057" spans="2:6" x14ac:dyDescent="0.2">
      <c r="B1057" s="9">
        <v>1053</v>
      </c>
      <c r="C1057" s="7">
        <v>7692</v>
      </c>
      <c r="E1057" s="7">
        <v>1053</v>
      </c>
      <c r="F1057" s="7">
        <v>8551</v>
      </c>
    </row>
    <row r="1058" spans="2:6" x14ac:dyDescent="0.2">
      <c r="B1058" s="9">
        <v>1054</v>
      </c>
      <c r="C1058" s="7">
        <v>7683</v>
      </c>
      <c r="E1058" s="7">
        <v>1054</v>
      </c>
      <c r="F1058" s="7">
        <v>8548</v>
      </c>
    </row>
    <row r="1059" spans="2:6" x14ac:dyDescent="0.2">
      <c r="B1059" s="9">
        <v>1055</v>
      </c>
      <c r="C1059" s="7">
        <v>7646</v>
      </c>
      <c r="E1059" s="7">
        <v>1055</v>
      </c>
      <c r="F1059" s="7">
        <v>8533</v>
      </c>
    </row>
    <row r="1060" spans="2:6" x14ac:dyDescent="0.2">
      <c r="B1060" s="9">
        <v>1056</v>
      </c>
      <c r="C1060" s="7">
        <v>7641</v>
      </c>
      <c r="E1060" s="7">
        <v>1056</v>
      </c>
      <c r="F1060" s="7">
        <v>8527</v>
      </c>
    </row>
    <row r="1061" spans="2:6" x14ac:dyDescent="0.2">
      <c r="B1061" s="9">
        <v>1057</v>
      </c>
      <c r="C1061" s="7">
        <v>7641</v>
      </c>
      <c r="E1061" s="7">
        <v>1057</v>
      </c>
      <c r="F1061" s="7">
        <v>8519</v>
      </c>
    </row>
    <row r="1062" spans="2:6" x14ac:dyDescent="0.2">
      <c r="B1062" s="9">
        <v>1058</v>
      </c>
      <c r="C1062" s="7">
        <v>7637</v>
      </c>
      <c r="E1062" s="7">
        <v>1058</v>
      </c>
      <c r="F1062" s="7">
        <v>8506</v>
      </c>
    </row>
    <row r="1063" spans="2:6" x14ac:dyDescent="0.2">
      <c r="B1063" s="9">
        <v>1059</v>
      </c>
      <c r="C1063" s="7">
        <v>7637</v>
      </c>
      <c r="E1063" s="7">
        <v>1059</v>
      </c>
      <c r="F1063" s="7">
        <v>8502</v>
      </c>
    </row>
    <row r="1064" spans="2:6" x14ac:dyDescent="0.2">
      <c r="B1064" s="9">
        <v>1060</v>
      </c>
      <c r="C1064" s="7">
        <v>7634</v>
      </c>
      <c r="E1064" s="7">
        <v>1060</v>
      </c>
      <c r="F1064" s="7">
        <v>8496</v>
      </c>
    </row>
    <row r="1065" spans="2:6" x14ac:dyDescent="0.2">
      <c r="B1065" s="9">
        <v>1061</v>
      </c>
      <c r="C1065" s="7">
        <v>7625</v>
      </c>
      <c r="E1065" s="7">
        <v>1061</v>
      </c>
      <c r="F1065" s="7">
        <v>8495</v>
      </c>
    </row>
    <row r="1066" spans="2:6" x14ac:dyDescent="0.2">
      <c r="B1066" s="9">
        <v>1062</v>
      </c>
      <c r="C1066" s="7">
        <v>7621</v>
      </c>
      <c r="E1066" s="7">
        <v>1062</v>
      </c>
      <c r="F1066" s="7">
        <v>8492</v>
      </c>
    </row>
    <row r="1067" spans="2:6" x14ac:dyDescent="0.2">
      <c r="B1067" s="9">
        <v>1063</v>
      </c>
      <c r="C1067" s="7">
        <v>7590</v>
      </c>
      <c r="E1067" s="7">
        <v>1063</v>
      </c>
      <c r="F1067" s="7">
        <v>8482</v>
      </c>
    </row>
    <row r="1068" spans="2:6" x14ac:dyDescent="0.2">
      <c r="B1068" s="9">
        <v>1064</v>
      </c>
      <c r="C1068" s="7">
        <v>7584</v>
      </c>
      <c r="E1068" s="7">
        <v>1064</v>
      </c>
      <c r="F1068" s="7">
        <v>8470</v>
      </c>
    </row>
    <row r="1069" spans="2:6" x14ac:dyDescent="0.2">
      <c r="B1069" s="9">
        <v>1065</v>
      </c>
      <c r="C1069" s="7">
        <v>7575</v>
      </c>
      <c r="E1069" s="7">
        <v>1065</v>
      </c>
      <c r="F1069" s="7">
        <v>8466</v>
      </c>
    </row>
    <row r="1070" spans="2:6" x14ac:dyDescent="0.2">
      <c r="B1070" s="9">
        <v>1066</v>
      </c>
      <c r="C1070" s="7">
        <v>7561</v>
      </c>
      <c r="E1070" s="7">
        <v>1066</v>
      </c>
      <c r="F1070" s="7">
        <v>8462</v>
      </c>
    </row>
    <row r="1071" spans="2:6" x14ac:dyDescent="0.2">
      <c r="B1071" s="9">
        <v>1067</v>
      </c>
      <c r="C1071" s="7">
        <v>7547</v>
      </c>
      <c r="E1071" s="7">
        <v>1067</v>
      </c>
      <c r="F1071" s="7">
        <v>8450</v>
      </c>
    </row>
    <row r="1072" spans="2:6" x14ac:dyDescent="0.2">
      <c r="B1072" s="9">
        <v>1068</v>
      </c>
      <c r="C1072" s="7">
        <v>7524</v>
      </c>
      <c r="E1072" s="7">
        <v>1068</v>
      </c>
      <c r="F1072" s="7">
        <v>8431</v>
      </c>
    </row>
    <row r="1073" spans="2:6" x14ac:dyDescent="0.2">
      <c r="B1073" s="9">
        <v>1069</v>
      </c>
      <c r="C1073" s="7">
        <v>7511</v>
      </c>
      <c r="E1073" s="7">
        <v>1069</v>
      </c>
      <c r="F1073" s="7">
        <v>8418</v>
      </c>
    </row>
    <row r="1074" spans="2:6" x14ac:dyDescent="0.2">
      <c r="B1074" s="9">
        <v>1070</v>
      </c>
      <c r="C1074" s="7">
        <v>7502</v>
      </c>
      <c r="E1074" s="7">
        <v>1070</v>
      </c>
      <c r="F1074" s="7">
        <v>8416</v>
      </c>
    </row>
    <row r="1075" spans="2:6" x14ac:dyDescent="0.2">
      <c r="B1075" s="9">
        <v>1071</v>
      </c>
      <c r="C1075" s="7">
        <v>7500</v>
      </c>
      <c r="E1075" s="7">
        <v>1071</v>
      </c>
      <c r="F1075" s="7">
        <v>8414</v>
      </c>
    </row>
    <row r="1076" spans="2:6" x14ac:dyDescent="0.2">
      <c r="B1076" s="9">
        <v>1072</v>
      </c>
      <c r="C1076" s="7">
        <v>7471</v>
      </c>
      <c r="E1076" s="7">
        <v>1072</v>
      </c>
      <c r="F1076" s="7">
        <v>8406</v>
      </c>
    </row>
    <row r="1077" spans="2:6" x14ac:dyDescent="0.2">
      <c r="B1077" s="9">
        <v>1073</v>
      </c>
      <c r="C1077" s="7">
        <v>7471</v>
      </c>
      <c r="E1077" s="7">
        <v>1073</v>
      </c>
      <c r="F1077" s="7">
        <v>8388</v>
      </c>
    </row>
    <row r="1078" spans="2:6" x14ac:dyDescent="0.2">
      <c r="B1078" s="9">
        <v>1074</v>
      </c>
      <c r="C1078" s="7">
        <v>7462</v>
      </c>
      <c r="E1078" s="7">
        <v>1074</v>
      </c>
      <c r="F1078" s="7">
        <v>8387</v>
      </c>
    </row>
    <row r="1079" spans="2:6" x14ac:dyDescent="0.2">
      <c r="B1079" s="9">
        <v>1075</v>
      </c>
      <c r="C1079" s="7">
        <v>7451</v>
      </c>
      <c r="E1079" s="7">
        <v>1075</v>
      </c>
      <c r="F1079" s="7">
        <v>8385</v>
      </c>
    </row>
    <row r="1080" spans="2:6" x14ac:dyDescent="0.2">
      <c r="B1080" s="9">
        <v>1076</v>
      </c>
      <c r="C1080" s="7">
        <v>7448</v>
      </c>
      <c r="E1080" s="7">
        <v>1076</v>
      </c>
      <c r="F1080" s="7">
        <v>8348</v>
      </c>
    </row>
    <row r="1081" spans="2:6" x14ac:dyDescent="0.2">
      <c r="B1081" s="9">
        <v>1077</v>
      </c>
      <c r="C1081" s="7">
        <v>7447</v>
      </c>
      <c r="E1081" s="7">
        <v>1077</v>
      </c>
      <c r="F1081" s="7">
        <v>8347</v>
      </c>
    </row>
    <row r="1082" spans="2:6" x14ac:dyDescent="0.2">
      <c r="B1082" s="9">
        <v>1078</v>
      </c>
      <c r="C1082" s="7">
        <v>7445</v>
      </c>
      <c r="E1082" s="7">
        <v>1078</v>
      </c>
      <c r="F1082" s="7">
        <v>8328</v>
      </c>
    </row>
    <row r="1083" spans="2:6" x14ac:dyDescent="0.2">
      <c r="B1083" s="9">
        <v>1079</v>
      </c>
      <c r="C1083" s="7">
        <v>7441</v>
      </c>
      <c r="E1083" s="7">
        <v>1079</v>
      </c>
      <c r="F1083" s="7">
        <v>8300</v>
      </c>
    </row>
    <row r="1084" spans="2:6" x14ac:dyDescent="0.2">
      <c r="B1084" s="9">
        <v>1080</v>
      </c>
      <c r="C1084" s="7">
        <v>7441</v>
      </c>
      <c r="E1084" s="7">
        <v>1080</v>
      </c>
      <c r="F1084" s="7">
        <v>8298</v>
      </c>
    </row>
    <row r="1085" spans="2:6" x14ac:dyDescent="0.2">
      <c r="B1085" s="9">
        <v>1081</v>
      </c>
      <c r="C1085" s="7">
        <v>7429</v>
      </c>
      <c r="E1085" s="7">
        <v>1081</v>
      </c>
      <c r="F1085" s="7">
        <v>8291</v>
      </c>
    </row>
    <row r="1086" spans="2:6" x14ac:dyDescent="0.2">
      <c r="B1086" s="9">
        <v>1082</v>
      </c>
      <c r="C1086" s="7">
        <v>7415</v>
      </c>
      <c r="E1086" s="7">
        <v>1082</v>
      </c>
      <c r="F1086" s="7">
        <v>8289</v>
      </c>
    </row>
    <row r="1087" spans="2:6" x14ac:dyDescent="0.2">
      <c r="B1087" s="9">
        <v>1083</v>
      </c>
      <c r="C1087" s="7">
        <v>7401</v>
      </c>
      <c r="E1087" s="7">
        <v>1083</v>
      </c>
      <c r="F1087" s="7">
        <v>8256</v>
      </c>
    </row>
    <row r="1088" spans="2:6" x14ac:dyDescent="0.2">
      <c r="B1088" s="9">
        <v>1084</v>
      </c>
      <c r="C1088" s="7">
        <v>7392</v>
      </c>
      <c r="E1088" s="7">
        <v>1084</v>
      </c>
      <c r="F1088" s="7">
        <v>8255</v>
      </c>
    </row>
    <row r="1089" spans="2:6" x14ac:dyDescent="0.2">
      <c r="B1089" s="9">
        <v>1085</v>
      </c>
      <c r="C1089" s="7">
        <v>7388</v>
      </c>
      <c r="E1089" s="7">
        <v>1085</v>
      </c>
      <c r="F1089" s="7">
        <v>8235</v>
      </c>
    </row>
    <row r="1090" spans="2:6" x14ac:dyDescent="0.2">
      <c r="B1090" s="9">
        <v>1086</v>
      </c>
      <c r="C1090" s="7">
        <v>7384</v>
      </c>
      <c r="E1090" s="7">
        <v>1086</v>
      </c>
      <c r="F1090" s="7">
        <v>8232</v>
      </c>
    </row>
    <row r="1091" spans="2:6" x14ac:dyDescent="0.2">
      <c r="B1091" s="9">
        <v>1087</v>
      </c>
      <c r="C1091" s="7">
        <v>7378</v>
      </c>
      <c r="E1091" s="7">
        <v>1087</v>
      </c>
      <c r="F1091" s="7">
        <v>8231</v>
      </c>
    </row>
    <row r="1092" spans="2:6" x14ac:dyDescent="0.2">
      <c r="B1092" s="9">
        <v>1088</v>
      </c>
      <c r="C1092" s="7">
        <v>7376</v>
      </c>
      <c r="E1092" s="7">
        <v>1088</v>
      </c>
      <c r="F1092" s="7">
        <v>8210</v>
      </c>
    </row>
    <row r="1093" spans="2:6" x14ac:dyDescent="0.2">
      <c r="B1093" s="9">
        <v>1089</v>
      </c>
      <c r="C1093" s="7">
        <v>7371</v>
      </c>
      <c r="E1093" s="7">
        <v>1089</v>
      </c>
      <c r="F1093" s="7">
        <v>8208</v>
      </c>
    </row>
    <row r="1094" spans="2:6" x14ac:dyDescent="0.2">
      <c r="B1094" s="9">
        <v>1090</v>
      </c>
      <c r="C1094" s="7">
        <v>7370</v>
      </c>
      <c r="E1094" s="7">
        <v>1090</v>
      </c>
      <c r="F1094" s="7">
        <v>8205</v>
      </c>
    </row>
    <row r="1095" spans="2:6" x14ac:dyDescent="0.2">
      <c r="B1095" s="9">
        <v>1091</v>
      </c>
      <c r="C1095" s="7">
        <v>7364</v>
      </c>
      <c r="E1095" s="7">
        <v>1091</v>
      </c>
      <c r="F1095" s="7">
        <v>8199</v>
      </c>
    </row>
    <row r="1096" spans="2:6" x14ac:dyDescent="0.2">
      <c r="B1096" s="9">
        <v>1092</v>
      </c>
      <c r="C1096" s="7">
        <v>7347</v>
      </c>
      <c r="E1096" s="7">
        <v>1092</v>
      </c>
      <c r="F1096" s="7">
        <v>8195</v>
      </c>
    </row>
    <row r="1097" spans="2:6" x14ac:dyDescent="0.2">
      <c r="B1097" s="9">
        <v>1093</v>
      </c>
      <c r="C1097" s="7">
        <v>7331</v>
      </c>
      <c r="E1097" s="7">
        <v>1093</v>
      </c>
      <c r="F1097" s="7">
        <v>8185</v>
      </c>
    </row>
    <row r="1098" spans="2:6" x14ac:dyDescent="0.2">
      <c r="B1098" s="9">
        <v>1094</v>
      </c>
      <c r="C1098" s="7">
        <v>7326</v>
      </c>
      <c r="E1098" s="7">
        <v>1094</v>
      </c>
      <c r="F1098" s="7">
        <v>8184</v>
      </c>
    </row>
    <row r="1099" spans="2:6" x14ac:dyDescent="0.2">
      <c r="B1099" s="9">
        <v>1095</v>
      </c>
      <c r="C1099" s="7">
        <v>7320</v>
      </c>
      <c r="E1099" s="7">
        <v>1095</v>
      </c>
      <c r="F1099" s="7">
        <v>8165</v>
      </c>
    </row>
    <row r="1100" spans="2:6" x14ac:dyDescent="0.2">
      <c r="B1100" s="9">
        <v>1096</v>
      </c>
      <c r="C1100" s="7">
        <v>7315</v>
      </c>
      <c r="E1100" s="7">
        <v>1096</v>
      </c>
      <c r="F1100" s="7">
        <v>8164</v>
      </c>
    </row>
    <row r="1101" spans="2:6" x14ac:dyDescent="0.2">
      <c r="B1101" s="9">
        <v>1097</v>
      </c>
      <c r="C1101" s="7">
        <v>7311</v>
      </c>
      <c r="E1101" s="7">
        <v>1097</v>
      </c>
      <c r="F1101" s="7">
        <v>8160</v>
      </c>
    </row>
    <row r="1102" spans="2:6" x14ac:dyDescent="0.2">
      <c r="B1102" s="9">
        <v>1098</v>
      </c>
      <c r="C1102" s="7">
        <v>7303</v>
      </c>
      <c r="E1102" s="7">
        <v>1098</v>
      </c>
      <c r="F1102" s="7">
        <v>8151</v>
      </c>
    </row>
    <row r="1103" spans="2:6" x14ac:dyDescent="0.2">
      <c r="B1103" s="9">
        <v>1099</v>
      </c>
      <c r="C1103" s="7">
        <v>7293</v>
      </c>
      <c r="E1103" s="7">
        <v>1099</v>
      </c>
      <c r="F1103" s="7">
        <v>8147</v>
      </c>
    </row>
    <row r="1104" spans="2:6" x14ac:dyDescent="0.2">
      <c r="B1104" s="9">
        <v>1100</v>
      </c>
      <c r="C1104" s="7">
        <v>7289</v>
      </c>
      <c r="E1104" s="7">
        <v>1100</v>
      </c>
      <c r="F1104" s="7">
        <v>8132</v>
      </c>
    </row>
    <row r="1105" spans="2:6" x14ac:dyDescent="0.2">
      <c r="B1105" s="9">
        <v>1101</v>
      </c>
      <c r="C1105" s="7">
        <v>7255</v>
      </c>
      <c r="E1105" s="7">
        <v>1101</v>
      </c>
      <c r="F1105" s="7">
        <v>8119</v>
      </c>
    </row>
    <row r="1106" spans="2:6" x14ac:dyDescent="0.2">
      <c r="B1106" s="9">
        <v>1102</v>
      </c>
      <c r="C1106" s="7">
        <v>7252</v>
      </c>
      <c r="E1106" s="7">
        <v>1102</v>
      </c>
      <c r="F1106" s="7">
        <v>8103</v>
      </c>
    </row>
    <row r="1107" spans="2:6" x14ac:dyDescent="0.2">
      <c r="B1107" s="9">
        <v>1103</v>
      </c>
      <c r="C1107" s="7">
        <v>7242</v>
      </c>
      <c r="E1107" s="7">
        <v>1103</v>
      </c>
      <c r="F1107" s="7">
        <v>8072</v>
      </c>
    </row>
    <row r="1108" spans="2:6" x14ac:dyDescent="0.2">
      <c r="B1108" s="9">
        <v>1104</v>
      </c>
      <c r="C1108" s="7">
        <v>7187</v>
      </c>
      <c r="E1108" s="7">
        <v>1104</v>
      </c>
      <c r="F1108" s="7">
        <v>8057</v>
      </c>
    </row>
    <row r="1109" spans="2:6" x14ac:dyDescent="0.2">
      <c r="B1109" s="9">
        <v>1105</v>
      </c>
      <c r="C1109" s="7">
        <v>7176</v>
      </c>
      <c r="E1109" s="7">
        <v>1105</v>
      </c>
      <c r="F1109" s="7">
        <v>8043</v>
      </c>
    </row>
    <row r="1110" spans="2:6" x14ac:dyDescent="0.2">
      <c r="B1110" s="9">
        <v>1106</v>
      </c>
      <c r="C1110" s="7">
        <v>7172</v>
      </c>
      <c r="E1110" s="7">
        <v>1106</v>
      </c>
      <c r="F1110" s="7">
        <v>8022</v>
      </c>
    </row>
    <row r="1111" spans="2:6" x14ac:dyDescent="0.2">
      <c r="B1111" s="9">
        <v>1107</v>
      </c>
      <c r="C1111" s="7">
        <v>7149</v>
      </c>
      <c r="E1111" s="7">
        <v>1107</v>
      </c>
      <c r="F1111" s="7">
        <v>8020</v>
      </c>
    </row>
    <row r="1112" spans="2:6" x14ac:dyDescent="0.2">
      <c r="B1112" s="9">
        <v>1108</v>
      </c>
      <c r="C1112" s="7">
        <v>7148</v>
      </c>
      <c r="E1112" s="7">
        <v>1108</v>
      </c>
      <c r="F1112" s="7">
        <v>8017</v>
      </c>
    </row>
    <row r="1113" spans="2:6" x14ac:dyDescent="0.2">
      <c r="B1113" s="9">
        <v>1109</v>
      </c>
      <c r="C1113" s="7">
        <v>7143</v>
      </c>
      <c r="E1113" s="7">
        <v>1109</v>
      </c>
      <c r="F1113" s="7">
        <v>8012</v>
      </c>
    </row>
    <row r="1114" spans="2:6" x14ac:dyDescent="0.2">
      <c r="B1114" s="9">
        <v>1110</v>
      </c>
      <c r="C1114" s="7">
        <v>7141</v>
      </c>
      <c r="E1114" s="7">
        <v>1110</v>
      </c>
      <c r="F1114" s="7">
        <v>8001</v>
      </c>
    </row>
    <row r="1115" spans="2:6" x14ac:dyDescent="0.2">
      <c r="B1115" s="9">
        <v>1111</v>
      </c>
      <c r="C1115" s="7">
        <v>7128</v>
      </c>
      <c r="E1115" s="7">
        <v>1111</v>
      </c>
      <c r="F1115" s="7">
        <v>7997</v>
      </c>
    </row>
    <row r="1116" spans="2:6" x14ac:dyDescent="0.2">
      <c r="B1116" s="9">
        <v>1112</v>
      </c>
      <c r="C1116" s="7">
        <v>7125</v>
      </c>
      <c r="E1116" s="7">
        <v>1112</v>
      </c>
      <c r="F1116" s="7">
        <v>7996</v>
      </c>
    </row>
    <row r="1117" spans="2:6" x14ac:dyDescent="0.2">
      <c r="B1117" s="9">
        <v>1113</v>
      </c>
      <c r="C1117" s="7">
        <v>7121</v>
      </c>
      <c r="E1117" s="7">
        <v>1113</v>
      </c>
      <c r="F1117" s="7">
        <v>7995</v>
      </c>
    </row>
    <row r="1118" spans="2:6" x14ac:dyDescent="0.2">
      <c r="B1118" s="9">
        <v>1114</v>
      </c>
      <c r="C1118" s="7">
        <v>7117</v>
      </c>
      <c r="E1118" s="7">
        <v>1114</v>
      </c>
      <c r="F1118" s="7">
        <v>7994</v>
      </c>
    </row>
    <row r="1119" spans="2:6" x14ac:dyDescent="0.2">
      <c r="B1119" s="9">
        <v>1115</v>
      </c>
      <c r="C1119" s="7">
        <v>7112</v>
      </c>
      <c r="E1119" s="7">
        <v>1115</v>
      </c>
      <c r="F1119" s="7">
        <v>7957</v>
      </c>
    </row>
    <row r="1120" spans="2:6" x14ac:dyDescent="0.2">
      <c r="B1120" s="9">
        <v>1116</v>
      </c>
      <c r="C1120" s="7">
        <v>7099</v>
      </c>
      <c r="E1120" s="7">
        <v>1116</v>
      </c>
      <c r="F1120" s="7">
        <v>7957</v>
      </c>
    </row>
    <row r="1121" spans="2:6" x14ac:dyDescent="0.2">
      <c r="B1121" s="9">
        <v>1117</v>
      </c>
      <c r="C1121" s="7">
        <v>7056</v>
      </c>
      <c r="E1121" s="7">
        <v>1117</v>
      </c>
      <c r="F1121" s="7">
        <v>7956</v>
      </c>
    </row>
    <row r="1122" spans="2:6" x14ac:dyDescent="0.2">
      <c r="B1122" s="9">
        <v>1118</v>
      </c>
      <c r="C1122" s="7">
        <v>7049</v>
      </c>
      <c r="E1122" s="7">
        <v>1118</v>
      </c>
      <c r="F1122" s="7">
        <v>7953</v>
      </c>
    </row>
    <row r="1123" spans="2:6" x14ac:dyDescent="0.2">
      <c r="B1123" s="9">
        <v>1119</v>
      </c>
      <c r="C1123" s="7">
        <v>7045</v>
      </c>
      <c r="E1123" s="7">
        <v>1119</v>
      </c>
      <c r="F1123" s="7">
        <v>7936</v>
      </c>
    </row>
    <row r="1124" spans="2:6" x14ac:dyDescent="0.2">
      <c r="B1124" s="9">
        <v>1120</v>
      </c>
      <c r="C1124" s="7">
        <v>7039</v>
      </c>
      <c r="E1124" s="7">
        <v>1120</v>
      </c>
      <c r="F1124" s="7">
        <v>7918</v>
      </c>
    </row>
    <row r="1125" spans="2:6" x14ac:dyDescent="0.2">
      <c r="B1125" s="9">
        <v>1121</v>
      </c>
      <c r="C1125" s="7">
        <v>7027</v>
      </c>
      <c r="E1125" s="7">
        <v>1121</v>
      </c>
      <c r="F1125" s="7">
        <v>7886</v>
      </c>
    </row>
    <row r="1126" spans="2:6" x14ac:dyDescent="0.2">
      <c r="B1126" s="9">
        <v>1122</v>
      </c>
      <c r="C1126" s="7">
        <v>7010</v>
      </c>
      <c r="E1126" s="7">
        <v>1122</v>
      </c>
      <c r="F1126" s="7">
        <v>7879</v>
      </c>
    </row>
    <row r="1127" spans="2:6" x14ac:dyDescent="0.2">
      <c r="B1127" s="9">
        <v>1123</v>
      </c>
      <c r="C1127" s="7">
        <v>7000</v>
      </c>
      <c r="E1127" s="7">
        <v>1123</v>
      </c>
      <c r="F1127" s="7">
        <v>7865</v>
      </c>
    </row>
    <row r="1128" spans="2:6" x14ac:dyDescent="0.2">
      <c r="B1128" s="9">
        <v>1124</v>
      </c>
      <c r="C1128" s="7">
        <v>6995</v>
      </c>
      <c r="E1128" s="7">
        <v>1124</v>
      </c>
      <c r="F1128" s="7">
        <v>7847</v>
      </c>
    </row>
    <row r="1129" spans="2:6" x14ac:dyDescent="0.2">
      <c r="B1129" s="9">
        <v>1125</v>
      </c>
      <c r="C1129" s="7">
        <v>6990</v>
      </c>
      <c r="E1129" s="7">
        <v>1125</v>
      </c>
      <c r="F1129" s="7">
        <v>7841</v>
      </c>
    </row>
    <row r="1130" spans="2:6" x14ac:dyDescent="0.2">
      <c r="B1130" s="9">
        <v>1126</v>
      </c>
      <c r="C1130" s="7">
        <v>6989</v>
      </c>
      <c r="E1130" s="7">
        <v>1126</v>
      </c>
      <c r="F1130" s="7">
        <v>7821</v>
      </c>
    </row>
    <row r="1131" spans="2:6" x14ac:dyDescent="0.2">
      <c r="B1131" s="9">
        <v>1127</v>
      </c>
      <c r="C1131" s="7">
        <v>6986</v>
      </c>
      <c r="E1131" s="7">
        <v>1127</v>
      </c>
      <c r="F1131" s="7">
        <v>7817</v>
      </c>
    </row>
    <row r="1132" spans="2:6" x14ac:dyDescent="0.2">
      <c r="B1132" s="9">
        <v>1128</v>
      </c>
      <c r="C1132" s="7">
        <v>6981</v>
      </c>
      <c r="E1132" s="7">
        <v>1128</v>
      </c>
      <c r="F1132" s="7">
        <v>7810</v>
      </c>
    </row>
    <row r="1133" spans="2:6" x14ac:dyDescent="0.2">
      <c r="B1133" s="9">
        <v>1129</v>
      </c>
      <c r="C1133" s="7">
        <v>6977</v>
      </c>
      <c r="E1133" s="7">
        <v>1129</v>
      </c>
      <c r="F1133" s="7">
        <v>7803</v>
      </c>
    </row>
    <row r="1134" spans="2:6" x14ac:dyDescent="0.2">
      <c r="B1134" s="9">
        <v>1130</v>
      </c>
      <c r="C1134" s="7">
        <v>6975</v>
      </c>
      <c r="E1134" s="7">
        <v>1130</v>
      </c>
      <c r="F1134" s="7">
        <v>7802</v>
      </c>
    </row>
    <row r="1135" spans="2:6" x14ac:dyDescent="0.2">
      <c r="B1135" s="9">
        <v>1131</v>
      </c>
      <c r="C1135" s="7">
        <v>6967</v>
      </c>
      <c r="E1135" s="7">
        <v>1131</v>
      </c>
      <c r="F1135" s="7">
        <v>7794</v>
      </c>
    </row>
    <row r="1136" spans="2:6" x14ac:dyDescent="0.2">
      <c r="B1136" s="9">
        <v>1132</v>
      </c>
      <c r="C1136" s="7">
        <v>6964</v>
      </c>
      <c r="E1136" s="7">
        <v>1132</v>
      </c>
      <c r="F1136" s="7">
        <v>7791</v>
      </c>
    </row>
    <row r="1137" spans="2:6" x14ac:dyDescent="0.2">
      <c r="B1137" s="9">
        <v>1133</v>
      </c>
      <c r="C1137" s="7">
        <v>6960</v>
      </c>
      <c r="E1137" s="7">
        <v>1133</v>
      </c>
      <c r="F1137" s="7">
        <v>7778</v>
      </c>
    </row>
    <row r="1138" spans="2:6" x14ac:dyDescent="0.2">
      <c r="B1138" s="9">
        <v>1134</v>
      </c>
      <c r="C1138" s="7">
        <v>6958</v>
      </c>
      <c r="E1138" s="7">
        <v>1134</v>
      </c>
      <c r="F1138" s="7">
        <v>7763</v>
      </c>
    </row>
    <row r="1139" spans="2:6" x14ac:dyDescent="0.2">
      <c r="B1139" s="9">
        <v>1135</v>
      </c>
      <c r="C1139" s="7">
        <v>6954</v>
      </c>
      <c r="E1139" s="7">
        <v>1135</v>
      </c>
      <c r="F1139" s="7">
        <v>7759</v>
      </c>
    </row>
    <row r="1140" spans="2:6" x14ac:dyDescent="0.2">
      <c r="B1140" s="9">
        <v>1136</v>
      </c>
      <c r="C1140" s="7">
        <v>6954</v>
      </c>
      <c r="E1140" s="7">
        <v>1136</v>
      </c>
      <c r="F1140" s="7">
        <v>7742</v>
      </c>
    </row>
    <row r="1141" spans="2:6" x14ac:dyDescent="0.2">
      <c r="B1141" s="9">
        <v>1137</v>
      </c>
      <c r="C1141" s="7">
        <v>6944</v>
      </c>
      <c r="E1141" s="7">
        <v>1137</v>
      </c>
      <c r="F1141" s="7">
        <v>7740</v>
      </c>
    </row>
    <row r="1142" spans="2:6" x14ac:dyDescent="0.2">
      <c r="B1142" s="9">
        <v>1138</v>
      </c>
      <c r="C1142" s="7">
        <v>6940</v>
      </c>
      <c r="E1142" s="7">
        <v>1138</v>
      </c>
      <c r="F1142" s="7">
        <v>7738</v>
      </c>
    </row>
    <row r="1143" spans="2:6" x14ac:dyDescent="0.2">
      <c r="B1143" s="9">
        <v>1139</v>
      </c>
      <c r="C1143" s="7">
        <v>6930</v>
      </c>
      <c r="E1143" s="7">
        <v>1139</v>
      </c>
      <c r="F1143" s="7">
        <v>7736</v>
      </c>
    </row>
    <row r="1144" spans="2:6" x14ac:dyDescent="0.2">
      <c r="B1144" s="9">
        <v>1140</v>
      </c>
      <c r="C1144" s="7">
        <v>6927</v>
      </c>
      <c r="E1144" s="7">
        <v>1140</v>
      </c>
      <c r="F1144" s="7">
        <v>7730</v>
      </c>
    </row>
    <row r="1145" spans="2:6" x14ac:dyDescent="0.2">
      <c r="B1145" s="9">
        <v>1141</v>
      </c>
      <c r="C1145" s="7">
        <v>6921</v>
      </c>
      <c r="E1145" s="7">
        <v>1141</v>
      </c>
      <c r="F1145" s="7">
        <v>7720</v>
      </c>
    </row>
    <row r="1146" spans="2:6" x14ac:dyDescent="0.2">
      <c r="B1146" s="9">
        <v>1142</v>
      </c>
      <c r="C1146" s="7">
        <v>6918</v>
      </c>
      <c r="E1146" s="7">
        <v>1142</v>
      </c>
      <c r="F1146" s="7">
        <v>7709</v>
      </c>
    </row>
    <row r="1147" spans="2:6" x14ac:dyDescent="0.2">
      <c r="B1147" s="9">
        <v>1143</v>
      </c>
      <c r="C1147" s="7">
        <v>6916</v>
      </c>
      <c r="E1147" s="7">
        <v>1143</v>
      </c>
      <c r="F1147" s="7">
        <v>7708</v>
      </c>
    </row>
    <row r="1148" spans="2:6" x14ac:dyDescent="0.2">
      <c r="B1148" s="9">
        <v>1144</v>
      </c>
      <c r="C1148" s="7">
        <v>6913</v>
      </c>
      <c r="E1148" s="7">
        <v>1144</v>
      </c>
      <c r="F1148" s="7">
        <v>7696</v>
      </c>
    </row>
    <row r="1149" spans="2:6" x14ac:dyDescent="0.2">
      <c r="B1149" s="9">
        <v>1145</v>
      </c>
      <c r="C1149" s="7">
        <v>6906</v>
      </c>
      <c r="E1149" s="7">
        <v>1145</v>
      </c>
      <c r="F1149" s="7">
        <v>7694</v>
      </c>
    </row>
    <row r="1150" spans="2:6" x14ac:dyDescent="0.2">
      <c r="B1150" s="9">
        <v>1146</v>
      </c>
      <c r="C1150" s="7">
        <v>6906</v>
      </c>
      <c r="E1150" s="7">
        <v>1146</v>
      </c>
      <c r="F1150" s="7">
        <v>7694</v>
      </c>
    </row>
    <row r="1151" spans="2:6" x14ac:dyDescent="0.2">
      <c r="B1151" s="9">
        <v>1147</v>
      </c>
      <c r="C1151" s="7">
        <v>6905</v>
      </c>
      <c r="E1151" s="7">
        <v>1147</v>
      </c>
      <c r="F1151" s="7">
        <v>7694</v>
      </c>
    </row>
    <row r="1152" spans="2:6" x14ac:dyDescent="0.2">
      <c r="B1152" s="9">
        <v>1148</v>
      </c>
      <c r="C1152" s="7">
        <v>6895</v>
      </c>
      <c r="E1152" s="7">
        <v>1148</v>
      </c>
      <c r="F1152" s="7">
        <v>7693</v>
      </c>
    </row>
    <row r="1153" spans="2:6" x14ac:dyDescent="0.2">
      <c r="B1153" s="9">
        <v>1149</v>
      </c>
      <c r="C1153" s="7">
        <v>6895</v>
      </c>
      <c r="E1153" s="7">
        <v>1149</v>
      </c>
      <c r="F1153" s="7">
        <v>7680</v>
      </c>
    </row>
    <row r="1154" spans="2:6" x14ac:dyDescent="0.2">
      <c r="B1154" s="9">
        <v>1150</v>
      </c>
      <c r="C1154" s="7">
        <v>6880</v>
      </c>
      <c r="E1154" s="7">
        <v>1150</v>
      </c>
      <c r="F1154" s="7">
        <v>7675</v>
      </c>
    </row>
    <row r="1155" spans="2:6" x14ac:dyDescent="0.2">
      <c r="B1155" s="9">
        <v>1151</v>
      </c>
      <c r="C1155" s="7">
        <v>6876</v>
      </c>
      <c r="E1155" s="7">
        <v>1151</v>
      </c>
      <c r="F1155" s="7">
        <v>7665</v>
      </c>
    </row>
    <row r="1156" spans="2:6" x14ac:dyDescent="0.2">
      <c r="B1156" s="9">
        <v>1152</v>
      </c>
      <c r="C1156" s="7">
        <v>6869</v>
      </c>
      <c r="E1156" s="7">
        <v>1152</v>
      </c>
      <c r="F1156" s="7">
        <v>7662</v>
      </c>
    </row>
    <row r="1157" spans="2:6" x14ac:dyDescent="0.2">
      <c r="B1157" s="9">
        <v>1153</v>
      </c>
      <c r="C1157" s="7">
        <v>6862</v>
      </c>
      <c r="E1157" s="7">
        <v>1153</v>
      </c>
      <c r="F1157" s="7">
        <v>7649</v>
      </c>
    </row>
    <row r="1158" spans="2:6" x14ac:dyDescent="0.2">
      <c r="B1158" s="9">
        <v>1154</v>
      </c>
      <c r="C1158" s="7">
        <v>6862</v>
      </c>
      <c r="E1158" s="7">
        <v>1154</v>
      </c>
      <c r="F1158" s="7">
        <v>7646</v>
      </c>
    </row>
    <row r="1159" spans="2:6" x14ac:dyDescent="0.2">
      <c r="B1159" s="9">
        <v>1155</v>
      </c>
      <c r="C1159" s="7">
        <v>6861</v>
      </c>
      <c r="E1159" s="7">
        <v>1155</v>
      </c>
      <c r="F1159" s="7">
        <v>7641</v>
      </c>
    </row>
    <row r="1160" spans="2:6" x14ac:dyDescent="0.2">
      <c r="B1160" s="9">
        <v>1156</v>
      </c>
      <c r="C1160" s="7">
        <v>6861</v>
      </c>
      <c r="E1160" s="7">
        <v>1156</v>
      </c>
      <c r="F1160" s="7">
        <v>7624</v>
      </c>
    </row>
    <row r="1161" spans="2:6" x14ac:dyDescent="0.2">
      <c r="B1161" s="9">
        <v>1157</v>
      </c>
      <c r="C1161" s="7">
        <v>6846</v>
      </c>
      <c r="E1161" s="7">
        <v>1157</v>
      </c>
      <c r="F1161" s="7">
        <v>7623</v>
      </c>
    </row>
    <row r="1162" spans="2:6" x14ac:dyDescent="0.2">
      <c r="B1162" s="9">
        <v>1158</v>
      </c>
      <c r="C1162" s="7">
        <v>6845</v>
      </c>
      <c r="E1162" s="7">
        <v>1158</v>
      </c>
      <c r="F1162" s="7">
        <v>7607</v>
      </c>
    </row>
    <row r="1163" spans="2:6" x14ac:dyDescent="0.2">
      <c r="B1163" s="9">
        <v>1159</v>
      </c>
      <c r="C1163" s="7">
        <v>6845</v>
      </c>
      <c r="E1163" s="7">
        <v>1159</v>
      </c>
      <c r="F1163" s="7">
        <v>7603</v>
      </c>
    </row>
    <row r="1164" spans="2:6" x14ac:dyDescent="0.2">
      <c r="B1164" s="9">
        <v>1160</v>
      </c>
      <c r="C1164" s="7">
        <v>6841</v>
      </c>
      <c r="E1164" s="7">
        <v>1160</v>
      </c>
      <c r="F1164" s="7">
        <v>7595</v>
      </c>
    </row>
    <row r="1165" spans="2:6" x14ac:dyDescent="0.2">
      <c r="B1165" s="9">
        <v>1161</v>
      </c>
      <c r="C1165" s="7">
        <v>6834</v>
      </c>
      <c r="E1165" s="7">
        <v>1161</v>
      </c>
      <c r="F1165" s="7">
        <v>7594</v>
      </c>
    </row>
    <row r="1166" spans="2:6" x14ac:dyDescent="0.2">
      <c r="B1166" s="9">
        <v>1162</v>
      </c>
      <c r="C1166" s="7">
        <v>6830</v>
      </c>
      <c r="E1166" s="7">
        <v>1162</v>
      </c>
      <c r="F1166" s="7">
        <v>7585</v>
      </c>
    </row>
    <row r="1167" spans="2:6" x14ac:dyDescent="0.2">
      <c r="B1167" s="9">
        <v>1163</v>
      </c>
      <c r="C1167" s="7">
        <v>6828</v>
      </c>
      <c r="E1167" s="7">
        <v>1163</v>
      </c>
      <c r="F1167" s="7">
        <v>7584</v>
      </c>
    </row>
    <row r="1168" spans="2:6" x14ac:dyDescent="0.2">
      <c r="B1168" s="9">
        <v>1164</v>
      </c>
      <c r="C1168" s="7">
        <v>6823</v>
      </c>
      <c r="E1168" s="7">
        <v>1164</v>
      </c>
      <c r="F1168" s="7">
        <v>7582</v>
      </c>
    </row>
    <row r="1169" spans="2:6" x14ac:dyDescent="0.2">
      <c r="B1169" s="9">
        <v>1165</v>
      </c>
      <c r="C1169" s="7">
        <v>6814</v>
      </c>
      <c r="E1169" s="7">
        <v>1165</v>
      </c>
      <c r="F1169" s="7">
        <v>7580</v>
      </c>
    </row>
    <row r="1170" spans="2:6" x14ac:dyDescent="0.2">
      <c r="B1170" s="9">
        <v>1166</v>
      </c>
      <c r="C1170" s="7">
        <v>6813</v>
      </c>
      <c r="E1170" s="7">
        <v>1166</v>
      </c>
      <c r="F1170" s="7">
        <v>7580</v>
      </c>
    </row>
    <row r="1171" spans="2:6" x14ac:dyDescent="0.2">
      <c r="B1171" s="9">
        <v>1167</v>
      </c>
      <c r="C1171" s="7">
        <v>6812</v>
      </c>
      <c r="E1171" s="7">
        <v>1167</v>
      </c>
      <c r="F1171" s="7">
        <v>7569</v>
      </c>
    </row>
    <row r="1172" spans="2:6" x14ac:dyDescent="0.2">
      <c r="B1172" s="9">
        <v>1168</v>
      </c>
      <c r="C1172" s="7">
        <v>6804</v>
      </c>
      <c r="E1172" s="7">
        <v>1168</v>
      </c>
      <c r="F1172" s="7">
        <v>7567</v>
      </c>
    </row>
    <row r="1173" spans="2:6" x14ac:dyDescent="0.2">
      <c r="B1173" s="9">
        <v>1169</v>
      </c>
      <c r="C1173" s="7">
        <v>6803</v>
      </c>
      <c r="E1173" s="7">
        <v>1169</v>
      </c>
      <c r="F1173" s="7">
        <v>7555</v>
      </c>
    </row>
    <row r="1174" spans="2:6" x14ac:dyDescent="0.2">
      <c r="B1174" s="9">
        <v>1170</v>
      </c>
      <c r="C1174" s="7">
        <v>6796</v>
      </c>
      <c r="E1174" s="7">
        <v>1170</v>
      </c>
      <c r="F1174" s="7">
        <v>7541</v>
      </c>
    </row>
    <row r="1175" spans="2:6" x14ac:dyDescent="0.2">
      <c r="B1175" s="9">
        <v>1171</v>
      </c>
      <c r="C1175" s="7">
        <v>6792</v>
      </c>
      <c r="E1175" s="7">
        <v>1171</v>
      </c>
      <c r="F1175" s="7">
        <v>7534</v>
      </c>
    </row>
    <row r="1176" spans="2:6" x14ac:dyDescent="0.2">
      <c r="B1176" s="9">
        <v>1172</v>
      </c>
      <c r="C1176" s="7">
        <v>6788</v>
      </c>
      <c r="E1176" s="7">
        <v>1172</v>
      </c>
      <c r="F1176" s="7">
        <v>7533</v>
      </c>
    </row>
    <row r="1177" spans="2:6" x14ac:dyDescent="0.2">
      <c r="B1177" s="9">
        <v>1173</v>
      </c>
      <c r="C1177" s="7">
        <v>6784</v>
      </c>
      <c r="E1177" s="7">
        <v>1173</v>
      </c>
      <c r="F1177" s="7">
        <v>7526</v>
      </c>
    </row>
    <row r="1178" spans="2:6" x14ac:dyDescent="0.2">
      <c r="B1178" s="9">
        <v>1174</v>
      </c>
      <c r="C1178" s="7">
        <v>6782</v>
      </c>
      <c r="E1178" s="7">
        <v>1174</v>
      </c>
      <c r="F1178" s="7">
        <v>7518</v>
      </c>
    </row>
    <row r="1179" spans="2:6" x14ac:dyDescent="0.2">
      <c r="B1179" s="9">
        <v>1175</v>
      </c>
      <c r="C1179" s="7">
        <v>6762</v>
      </c>
      <c r="E1179" s="7">
        <v>1175</v>
      </c>
      <c r="F1179" s="7">
        <v>7511</v>
      </c>
    </row>
    <row r="1180" spans="2:6" x14ac:dyDescent="0.2">
      <c r="B1180" s="9">
        <v>1176</v>
      </c>
      <c r="C1180" s="7">
        <v>6746</v>
      </c>
      <c r="E1180" s="7">
        <v>1176</v>
      </c>
      <c r="F1180" s="7">
        <v>7505</v>
      </c>
    </row>
    <row r="1181" spans="2:6" x14ac:dyDescent="0.2">
      <c r="B1181" s="9">
        <v>1177</v>
      </c>
      <c r="C1181" s="7">
        <v>6735</v>
      </c>
      <c r="E1181" s="7">
        <v>1177</v>
      </c>
      <c r="F1181" s="7">
        <v>7504</v>
      </c>
    </row>
    <row r="1182" spans="2:6" x14ac:dyDescent="0.2">
      <c r="B1182" s="9">
        <v>1178</v>
      </c>
      <c r="C1182" s="7">
        <v>6730</v>
      </c>
      <c r="E1182" s="7">
        <v>1178</v>
      </c>
      <c r="F1182" s="7">
        <v>7489</v>
      </c>
    </row>
    <row r="1183" spans="2:6" x14ac:dyDescent="0.2">
      <c r="B1183" s="9">
        <v>1179</v>
      </c>
      <c r="C1183" s="7">
        <v>6729</v>
      </c>
      <c r="E1183" s="7">
        <v>1179</v>
      </c>
      <c r="F1183" s="7">
        <v>7483</v>
      </c>
    </row>
    <row r="1184" spans="2:6" x14ac:dyDescent="0.2">
      <c r="B1184" s="9">
        <v>1180</v>
      </c>
      <c r="C1184" s="7">
        <v>6721</v>
      </c>
      <c r="E1184" s="7">
        <v>1180</v>
      </c>
      <c r="F1184" s="7">
        <v>7478</v>
      </c>
    </row>
    <row r="1185" spans="2:6" x14ac:dyDescent="0.2">
      <c r="B1185" s="9">
        <v>1181</v>
      </c>
      <c r="C1185" s="7">
        <v>6715</v>
      </c>
      <c r="E1185" s="7">
        <v>1181</v>
      </c>
      <c r="F1185" s="7">
        <v>7466</v>
      </c>
    </row>
    <row r="1186" spans="2:6" x14ac:dyDescent="0.2">
      <c r="B1186" s="9">
        <v>1182</v>
      </c>
      <c r="C1186" s="7">
        <v>6706</v>
      </c>
      <c r="E1186" s="7">
        <v>1182</v>
      </c>
      <c r="F1186" s="7">
        <v>7451</v>
      </c>
    </row>
    <row r="1187" spans="2:6" x14ac:dyDescent="0.2">
      <c r="B1187" s="9">
        <v>1183</v>
      </c>
      <c r="C1187" s="7">
        <v>6688</v>
      </c>
      <c r="E1187" s="7">
        <v>1183</v>
      </c>
      <c r="F1187" s="7">
        <v>7442</v>
      </c>
    </row>
    <row r="1188" spans="2:6" x14ac:dyDescent="0.2">
      <c r="B1188" s="9">
        <v>1184</v>
      </c>
      <c r="C1188" s="7">
        <v>6683</v>
      </c>
      <c r="E1188" s="7">
        <v>1184</v>
      </c>
      <c r="F1188" s="7">
        <v>7427</v>
      </c>
    </row>
    <row r="1189" spans="2:6" x14ac:dyDescent="0.2">
      <c r="B1189" s="9">
        <v>1185</v>
      </c>
      <c r="C1189" s="7">
        <v>6678</v>
      </c>
      <c r="E1189" s="7">
        <v>1185</v>
      </c>
      <c r="F1189" s="7">
        <v>7401</v>
      </c>
    </row>
    <row r="1190" spans="2:6" x14ac:dyDescent="0.2">
      <c r="B1190" s="9">
        <v>1186</v>
      </c>
      <c r="C1190" s="7">
        <v>6677</v>
      </c>
      <c r="E1190" s="7">
        <v>1186</v>
      </c>
      <c r="F1190" s="7">
        <v>7395</v>
      </c>
    </row>
    <row r="1191" spans="2:6" x14ac:dyDescent="0.2">
      <c r="B1191" s="9">
        <v>1187</v>
      </c>
      <c r="C1191" s="7">
        <v>6661</v>
      </c>
      <c r="E1191" s="7">
        <v>1187</v>
      </c>
      <c r="F1191" s="7">
        <v>7394</v>
      </c>
    </row>
    <row r="1192" spans="2:6" x14ac:dyDescent="0.2">
      <c r="B1192" s="9">
        <v>1188</v>
      </c>
      <c r="C1192" s="7">
        <v>6657</v>
      </c>
      <c r="E1192" s="7">
        <v>1188</v>
      </c>
      <c r="F1192" s="7">
        <v>7393</v>
      </c>
    </row>
    <row r="1193" spans="2:6" x14ac:dyDescent="0.2">
      <c r="B1193" s="9">
        <v>1189</v>
      </c>
      <c r="C1193" s="7">
        <v>6650</v>
      </c>
      <c r="E1193" s="7">
        <v>1189</v>
      </c>
      <c r="F1193" s="7">
        <v>7391</v>
      </c>
    </row>
    <row r="1194" spans="2:6" x14ac:dyDescent="0.2">
      <c r="B1194" s="9">
        <v>1190</v>
      </c>
      <c r="C1194" s="7">
        <v>6649</v>
      </c>
      <c r="E1194" s="7">
        <v>1190</v>
      </c>
      <c r="F1194" s="7">
        <v>7389</v>
      </c>
    </row>
    <row r="1195" spans="2:6" x14ac:dyDescent="0.2">
      <c r="B1195" s="9">
        <v>1191</v>
      </c>
      <c r="C1195" s="7">
        <v>6643</v>
      </c>
      <c r="E1195" s="7">
        <v>1191</v>
      </c>
      <c r="F1195" s="7">
        <v>7386</v>
      </c>
    </row>
    <row r="1196" spans="2:6" x14ac:dyDescent="0.2">
      <c r="B1196" s="9">
        <v>1192</v>
      </c>
      <c r="C1196" s="7">
        <v>6636</v>
      </c>
      <c r="E1196" s="7">
        <v>1192</v>
      </c>
      <c r="F1196" s="7">
        <v>7372</v>
      </c>
    </row>
    <row r="1197" spans="2:6" x14ac:dyDescent="0.2">
      <c r="B1197" s="9">
        <v>1193</v>
      </c>
      <c r="C1197" s="7">
        <v>6628</v>
      </c>
      <c r="E1197" s="7">
        <v>1193</v>
      </c>
      <c r="F1197" s="7">
        <v>7367</v>
      </c>
    </row>
    <row r="1198" spans="2:6" x14ac:dyDescent="0.2">
      <c r="B1198" s="9">
        <v>1194</v>
      </c>
      <c r="C1198" s="7">
        <v>6614</v>
      </c>
      <c r="E1198" s="7">
        <v>1194</v>
      </c>
      <c r="F1198" s="7">
        <v>7353</v>
      </c>
    </row>
    <row r="1199" spans="2:6" x14ac:dyDescent="0.2">
      <c r="B1199" s="9">
        <v>1195</v>
      </c>
      <c r="C1199" s="7">
        <v>6603</v>
      </c>
      <c r="E1199" s="7">
        <v>1195</v>
      </c>
      <c r="F1199" s="7">
        <v>7311</v>
      </c>
    </row>
    <row r="1200" spans="2:6" x14ac:dyDescent="0.2">
      <c r="B1200" s="9">
        <v>1196</v>
      </c>
      <c r="C1200" s="7">
        <v>6597</v>
      </c>
      <c r="E1200" s="7">
        <v>1196</v>
      </c>
      <c r="F1200" s="7">
        <v>7305</v>
      </c>
    </row>
    <row r="1201" spans="2:6" x14ac:dyDescent="0.2">
      <c r="B1201" s="9">
        <v>1197</v>
      </c>
      <c r="C1201" s="7">
        <v>6596</v>
      </c>
      <c r="E1201" s="7">
        <v>1197</v>
      </c>
      <c r="F1201" s="7">
        <v>7291</v>
      </c>
    </row>
    <row r="1202" spans="2:6" x14ac:dyDescent="0.2">
      <c r="B1202" s="9">
        <v>1198</v>
      </c>
      <c r="C1202" s="7">
        <v>6594</v>
      </c>
      <c r="E1202" s="7">
        <v>1198</v>
      </c>
      <c r="F1202" s="7">
        <v>7284</v>
      </c>
    </row>
    <row r="1203" spans="2:6" x14ac:dyDescent="0.2">
      <c r="B1203" s="9">
        <v>1199</v>
      </c>
      <c r="C1203" s="7">
        <v>6587</v>
      </c>
      <c r="E1203" s="7">
        <v>1199</v>
      </c>
      <c r="F1203" s="7">
        <v>7278</v>
      </c>
    </row>
    <row r="1204" spans="2:6" x14ac:dyDescent="0.2">
      <c r="B1204" s="9">
        <v>1200</v>
      </c>
      <c r="C1204" s="7">
        <v>6585</v>
      </c>
      <c r="E1204" s="7">
        <v>1200</v>
      </c>
      <c r="F1204" s="7">
        <v>7273</v>
      </c>
    </row>
    <row r="1205" spans="2:6" x14ac:dyDescent="0.2">
      <c r="B1205" s="9">
        <v>1201</v>
      </c>
      <c r="C1205" s="7">
        <v>6580</v>
      </c>
      <c r="E1205" s="7">
        <v>1201</v>
      </c>
      <c r="F1205" s="7">
        <v>7266</v>
      </c>
    </row>
    <row r="1206" spans="2:6" x14ac:dyDescent="0.2">
      <c r="B1206" s="9">
        <v>1202</v>
      </c>
      <c r="C1206" s="7">
        <v>6571</v>
      </c>
      <c r="E1206" s="7">
        <v>1202</v>
      </c>
      <c r="F1206" s="7">
        <v>7266</v>
      </c>
    </row>
    <row r="1207" spans="2:6" x14ac:dyDescent="0.2">
      <c r="B1207" s="9">
        <v>1203</v>
      </c>
      <c r="C1207" s="7">
        <v>6552</v>
      </c>
      <c r="E1207" s="7">
        <v>1203</v>
      </c>
      <c r="F1207" s="7">
        <v>7263</v>
      </c>
    </row>
    <row r="1208" spans="2:6" x14ac:dyDescent="0.2">
      <c r="B1208" s="9">
        <v>1204</v>
      </c>
      <c r="C1208" s="7">
        <v>6549</v>
      </c>
      <c r="E1208" s="7">
        <v>1204</v>
      </c>
      <c r="F1208" s="7">
        <v>7263</v>
      </c>
    </row>
    <row r="1209" spans="2:6" x14ac:dyDescent="0.2">
      <c r="B1209" s="9">
        <v>1205</v>
      </c>
      <c r="C1209" s="7">
        <v>6547</v>
      </c>
      <c r="E1209" s="7">
        <v>1205</v>
      </c>
      <c r="F1209" s="7">
        <v>7248</v>
      </c>
    </row>
    <row r="1210" spans="2:6" x14ac:dyDescent="0.2">
      <c r="B1210" s="9">
        <v>1206</v>
      </c>
      <c r="C1210" s="7">
        <v>6543</v>
      </c>
      <c r="E1210" s="7">
        <v>1206</v>
      </c>
      <c r="F1210" s="7">
        <v>7242</v>
      </c>
    </row>
    <row r="1211" spans="2:6" x14ac:dyDescent="0.2">
      <c r="B1211" s="9">
        <v>1207</v>
      </c>
      <c r="C1211" s="7">
        <v>6530</v>
      </c>
      <c r="E1211" s="7">
        <v>1207</v>
      </c>
      <c r="F1211" s="7">
        <v>7233</v>
      </c>
    </row>
    <row r="1212" spans="2:6" x14ac:dyDescent="0.2">
      <c r="B1212" s="9">
        <v>1208</v>
      </c>
      <c r="C1212" s="7">
        <v>6509</v>
      </c>
      <c r="E1212" s="7">
        <v>1208</v>
      </c>
      <c r="F1212" s="7">
        <v>7222</v>
      </c>
    </row>
    <row r="1213" spans="2:6" x14ac:dyDescent="0.2">
      <c r="B1213" s="9">
        <v>1209</v>
      </c>
      <c r="C1213" s="7">
        <v>6497</v>
      </c>
      <c r="E1213" s="7">
        <v>1209</v>
      </c>
      <c r="F1213" s="7">
        <v>7221</v>
      </c>
    </row>
    <row r="1214" spans="2:6" x14ac:dyDescent="0.2">
      <c r="B1214" s="9">
        <v>1210</v>
      </c>
      <c r="C1214" s="7">
        <v>6490</v>
      </c>
      <c r="E1214" s="7">
        <v>1210</v>
      </c>
      <c r="F1214" s="7">
        <v>7220</v>
      </c>
    </row>
    <row r="1215" spans="2:6" x14ac:dyDescent="0.2">
      <c r="B1215" s="9">
        <v>1211</v>
      </c>
      <c r="C1215" s="7">
        <v>6487</v>
      </c>
      <c r="E1215" s="7">
        <v>1211</v>
      </c>
      <c r="F1215" s="7">
        <v>7210</v>
      </c>
    </row>
    <row r="1216" spans="2:6" x14ac:dyDescent="0.2">
      <c r="B1216" s="9">
        <v>1212</v>
      </c>
      <c r="C1216" s="7">
        <v>6484</v>
      </c>
      <c r="E1216" s="7">
        <v>1212</v>
      </c>
      <c r="F1216" s="7">
        <v>7204</v>
      </c>
    </row>
    <row r="1217" spans="2:6" x14ac:dyDescent="0.2">
      <c r="B1217" s="9">
        <v>1213</v>
      </c>
      <c r="C1217" s="7">
        <v>6483</v>
      </c>
      <c r="E1217" s="7">
        <v>1213</v>
      </c>
      <c r="F1217" s="7">
        <v>7204</v>
      </c>
    </row>
    <row r="1218" spans="2:6" x14ac:dyDescent="0.2">
      <c r="B1218" s="9">
        <v>1214</v>
      </c>
      <c r="C1218" s="7">
        <v>6481</v>
      </c>
      <c r="E1218" s="7">
        <v>1214</v>
      </c>
      <c r="F1218" s="7">
        <v>7181</v>
      </c>
    </row>
    <row r="1219" spans="2:6" x14ac:dyDescent="0.2">
      <c r="B1219" s="9">
        <v>1215</v>
      </c>
      <c r="C1219" s="7">
        <v>6479</v>
      </c>
      <c r="E1219" s="7">
        <v>1215</v>
      </c>
      <c r="F1219" s="7">
        <v>7169</v>
      </c>
    </row>
    <row r="1220" spans="2:6" x14ac:dyDescent="0.2">
      <c r="B1220" s="9">
        <v>1216</v>
      </c>
      <c r="C1220" s="7">
        <v>6462</v>
      </c>
      <c r="E1220" s="7">
        <v>1216</v>
      </c>
      <c r="F1220" s="7">
        <v>7165</v>
      </c>
    </row>
    <row r="1221" spans="2:6" x14ac:dyDescent="0.2">
      <c r="B1221" s="9">
        <v>1217</v>
      </c>
      <c r="C1221" s="7">
        <v>6462</v>
      </c>
      <c r="E1221" s="7">
        <v>1217</v>
      </c>
      <c r="F1221" s="7">
        <v>7136</v>
      </c>
    </row>
    <row r="1222" spans="2:6" x14ac:dyDescent="0.2">
      <c r="B1222" s="9">
        <v>1218</v>
      </c>
      <c r="C1222" s="7">
        <v>6456</v>
      </c>
      <c r="E1222" s="7">
        <v>1218</v>
      </c>
      <c r="F1222" s="7">
        <v>7114</v>
      </c>
    </row>
    <row r="1223" spans="2:6" x14ac:dyDescent="0.2">
      <c r="B1223" s="9">
        <v>1219</v>
      </c>
      <c r="C1223" s="7">
        <v>6447</v>
      </c>
      <c r="E1223" s="7">
        <v>1219</v>
      </c>
      <c r="F1223" s="7">
        <v>7107</v>
      </c>
    </row>
    <row r="1224" spans="2:6" x14ac:dyDescent="0.2">
      <c r="B1224" s="9">
        <v>1220</v>
      </c>
      <c r="C1224" s="7">
        <v>6442</v>
      </c>
      <c r="E1224" s="7">
        <v>1220</v>
      </c>
      <c r="F1224" s="7">
        <v>7101</v>
      </c>
    </row>
    <row r="1225" spans="2:6" x14ac:dyDescent="0.2">
      <c r="B1225" s="9">
        <v>1221</v>
      </c>
      <c r="C1225" s="7">
        <v>6439</v>
      </c>
      <c r="E1225" s="7">
        <v>1221</v>
      </c>
      <c r="F1225" s="7">
        <v>7087</v>
      </c>
    </row>
    <row r="1226" spans="2:6" x14ac:dyDescent="0.2">
      <c r="B1226" s="9">
        <v>1222</v>
      </c>
      <c r="C1226" s="7">
        <v>6435</v>
      </c>
      <c r="E1226" s="7">
        <v>1222</v>
      </c>
      <c r="F1226" s="7">
        <v>7084</v>
      </c>
    </row>
    <row r="1227" spans="2:6" x14ac:dyDescent="0.2">
      <c r="B1227" s="9">
        <v>1223</v>
      </c>
      <c r="C1227" s="7">
        <v>6435</v>
      </c>
      <c r="E1227" s="7">
        <v>1223</v>
      </c>
      <c r="F1227" s="7">
        <v>7084</v>
      </c>
    </row>
    <row r="1228" spans="2:6" x14ac:dyDescent="0.2">
      <c r="B1228" s="9">
        <v>1224</v>
      </c>
      <c r="C1228" s="7">
        <v>6433</v>
      </c>
      <c r="E1228" s="7">
        <v>1224</v>
      </c>
      <c r="F1228" s="7">
        <v>7079</v>
      </c>
    </row>
    <row r="1229" spans="2:6" x14ac:dyDescent="0.2">
      <c r="B1229" s="9">
        <v>1225</v>
      </c>
      <c r="C1229" s="7">
        <v>6433</v>
      </c>
      <c r="E1229" s="7">
        <v>1225</v>
      </c>
      <c r="F1229" s="7">
        <v>7076</v>
      </c>
    </row>
    <row r="1230" spans="2:6" x14ac:dyDescent="0.2">
      <c r="B1230" s="9">
        <v>1226</v>
      </c>
      <c r="C1230" s="7">
        <v>6432</v>
      </c>
      <c r="E1230" s="7">
        <v>1226</v>
      </c>
      <c r="F1230" s="7">
        <v>7071</v>
      </c>
    </row>
    <row r="1231" spans="2:6" x14ac:dyDescent="0.2">
      <c r="B1231" s="9">
        <v>1227</v>
      </c>
      <c r="C1231" s="7">
        <v>6432</v>
      </c>
      <c r="E1231" s="7">
        <v>1227</v>
      </c>
      <c r="F1231" s="7">
        <v>7049</v>
      </c>
    </row>
    <row r="1232" spans="2:6" x14ac:dyDescent="0.2">
      <c r="B1232" s="9">
        <v>1228</v>
      </c>
      <c r="C1232" s="7">
        <v>6422</v>
      </c>
      <c r="E1232" s="7">
        <v>1228</v>
      </c>
      <c r="F1232" s="7">
        <v>7046</v>
      </c>
    </row>
    <row r="1233" spans="2:6" x14ac:dyDescent="0.2">
      <c r="B1233" s="9">
        <v>1229</v>
      </c>
      <c r="C1233" s="7">
        <v>6422</v>
      </c>
      <c r="E1233" s="7">
        <v>1229</v>
      </c>
      <c r="F1233" s="7">
        <v>7037</v>
      </c>
    </row>
    <row r="1234" spans="2:6" x14ac:dyDescent="0.2">
      <c r="B1234" s="9">
        <v>1230</v>
      </c>
      <c r="C1234" s="7">
        <v>6417</v>
      </c>
      <c r="E1234" s="7">
        <v>1230</v>
      </c>
      <c r="F1234" s="7">
        <v>7037</v>
      </c>
    </row>
    <row r="1235" spans="2:6" x14ac:dyDescent="0.2">
      <c r="B1235" s="9">
        <v>1231</v>
      </c>
      <c r="C1235" s="7">
        <v>6413</v>
      </c>
      <c r="E1235" s="7">
        <v>1231</v>
      </c>
      <c r="F1235" s="7">
        <v>7023</v>
      </c>
    </row>
    <row r="1236" spans="2:6" x14ac:dyDescent="0.2">
      <c r="B1236" s="9">
        <v>1232</v>
      </c>
      <c r="C1236" s="7">
        <v>6412</v>
      </c>
      <c r="E1236" s="7">
        <v>1232</v>
      </c>
      <c r="F1236" s="7">
        <v>7004</v>
      </c>
    </row>
    <row r="1237" spans="2:6" x14ac:dyDescent="0.2">
      <c r="B1237" s="9">
        <v>1233</v>
      </c>
      <c r="C1237" s="7">
        <v>6412</v>
      </c>
      <c r="E1237" s="7">
        <v>1233</v>
      </c>
      <c r="F1237" s="7">
        <v>7000</v>
      </c>
    </row>
    <row r="1238" spans="2:6" x14ac:dyDescent="0.2">
      <c r="B1238" s="9">
        <v>1234</v>
      </c>
      <c r="C1238" s="7">
        <v>6407</v>
      </c>
      <c r="E1238" s="7">
        <v>1234</v>
      </c>
      <c r="F1238" s="7">
        <v>6996</v>
      </c>
    </row>
    <row r="1239" spans="2:6" x14ac:dyDescent="0.2">
      <c r="B1239" s="9">
        <v>1235</v>
      </c>
      <c r="C1239" s="7">
        <v>6398</v>
      </c>
      <c r="E1239" s="7">
        <v>1235</v>
      </c>
      <c r="F1239" s="7">
        <v>6988</v>
      </c>
    </row>
    <row r="1240" spans="2:6" x14ac:dyDescent="0.2">
      <c r="B1240" s="9">
        <v>1236</v>
      </c>
      <c r="C1240" s="7">
        <v>6394</v>
      </c>
      <c r="E1240" s="7">
        <v>1236</v>
      </c>
      <c r="F1240" s="7">
        <v>6988</v>
      </c>
    </row>
    <row r="1241" spans="2:6" x14ac:dyDescent="0.2">
      <c r="B1241" s="9">
        <v>1237</v>
      </c>
      <c r="C1241" s="7">
        <v>6391</v>
      </c>
      <c r="E1241" s="7">
        <v>1237</v>
      </c>
      <c r="F1241" s="7">
        <v>6955</v>
      </c>
    </row>
    <row r="1242" spans="2:6" x14ac:dyDescent="0.2">
      <c r="B1242" s="9">
        <v>1238</v>
      </c>
      <c r="C1242" s="7">
        <v>6380</v>
      </c>
      <c r="E1242" s="7">
        <v>1238</v>
      </c>
      <c r="F1242" s="7">
        <v>6934</v>
      </c>
    </row>
    <row r="1243" spans="2:6" x14ac:dyDescent="0.2">
      <c r="B1243" s="9">
        <v>1239</v>
      </c>
      <c r="C1243" s="7">
        <v>6378</v>
      </c>
      <c r="E1243" s="7">
        <v>1239</v>
      </c>
      <c r="F1243" s="7">
        <v>6906</v>
      </c>
    </row>
    <row r="1244" spans="2:6" x14ac:dyDescent="0.2">
      <c r="B1244" s="9">
        <v>1240</v>
      </c>
      <c r="C1244" s="7">
        <v>6367</v>
      </c>
      <c r="E1244" s="7">
        <v>1240</v>
      </c>
      <c r="F1244" s="7">
        <v>6891</v>
      </c>
    </row>
    <row r="1245" spans="2:6" x14ac:dyDescent="0.2">
      <c r="B1245" s="9">
        <v>1241</v>
      </c>
      <c r="C1245" s="7">
        <v>6362</v>
      </c>
      <c r="E1245" s="7">
        <v>1241</v>
      </c>
      <c r="F1245" s="7">
        <v>6889</v>
      </c>
    </row>
    <row r="1246" spans="2:6" x14ac:dyDescent="0.2">
      <c r="B1246" s="9">
        <v>1242</v>
      </c>
      <c r="C1246" s="7">
        <v>6357</v>
      </c>
      <c r="E1246" s="7">
        <v>1242</v>
      </c>
      <c r="F1246" s="7">
        <v>6874</v>
      </c>
    </row>
    <row r="1247" spans="2:6" x14ac:dyDescent="0.2">
      <c r="B1247" s="9">
        <v>1243</v>
      </c>
      <c r="C1247" s="7">
        <v>6347</v>
      </c>
      <c r="E1247" s="7">
        <v>1243</v>
      </c>
      <c r="F1247" s="7">
        <v>6869</v>
      </c>
    </row>
    <row r="1248" spans="2:6" x14ac:dyDescent="0.2">
      <c r="B1248" s="9">
        <v>1244</v>
      </c>
      <c r="C1248" s="7">
        <v>6344</v>
      </c>
      <c r="E1248" s="7">
        <v>1244</v>
      </c>
      <c r="F1248" s="7">
        <v>6861</v>
      </c>
    </row>
    <row r="1249" spans="2:6" x14ac:dyDescent="0.2">
      <c r="B1249" s="9">
        <v>1245</v>
      </c>
      <c r="C1249" s="7">
        <v>6342</v>
      </c>
      <c r="E1249" s="7">
        <v>1245</v>
      </c>
      <c r="F1249" s="7">
        <v>6859</v>
      </c>
    </row>
    <row r="1250" spans="2:6" x14ac:dyDescent="0.2">
      <c r="B1250" s="9">
        <v>1246</v>
      </c>
      <c r="C1250" s="7">
        <v>6336</v>
      </c>
      <c r="E1250" s="7">
        <v>1246</v>
      </c>
      <c r="F1250" s="7">
        <v>6854</v>
      </c>
    </row>
    <row r="1251" spans="2:6" x14ac:dyDescent="0.2">
      <c r="B1251" s="9">
        <v>1247</v>
      </c>
      <c r="C1251" s="7">
        <v>6331</v>
      </c>
      <c r="E1251" s="7">
        <v>1247</v>
      </c>
      <c r="F1251" s="7">
        <v>6847</v>
      </c>
    </row>
    <row r="1252" spans="2:6" x14ac:dyDescent="0.2">
      <c r="B1252" s="9">
        <v>1248</v>
      </c>
      <c r="C1252" s="7">
        <v>6321</v>
      </c>
      <c r="E1252" s="7">
        <v>1248</v>
      </c>
      <c r="F1252" s="7">
        <v>6840</v>
      </c>
    </row>
    <row r="1253" spans="2:6" x14ac:dyDescent="0.2">
      <c r="B1253" s="9">
        <v>1249</v>
      </c>
      <c r="C1253" s="7">
        <v>6321</v>
      </c>
      <c r="E1253" s="7">
        <v>1249</v>
      </c>
      <c r="F1253" s="7">
        <v>6838</v>
      </c>
    </row>
    <row r="1254" spans="2:6" x14ac:dyDescent="0.2">
      <c r="B1254" s="9">
        <v>1250</v>
      </c>
      <c r="C1254" s="7">
        <v>6319</v>
      </c>
      <c r="E1254" s="7">
        <v>1250</v>
      </c>
      <c r="F1254" s="7">
        <v>6830</v>
      </c>
    </row>
    <row r="1255" spans="2:6" x14ac:dyDescent="0.2">
      <c r="B1255" s="9">
        <v>1251</v>
      </c>
      <c r="C1255" s="7">
        <v>6316</v>
      </c>
      <c r="E1255" s="7">
        <v>1251</v>
      </c>
      <c r="F1255" s="7">
        <v>6802</v>
      </c>
    </row>
    <row r="1256" spans="2:6" x14ac:dyDescent="0.2">
      <c r="B1256" s="9">
        <v>1252</v>
      </c>
      <c r="C1256" s="7">
        <v>6314</v>
      </c>
      <c r="E1256" s="7">
        <v>1252</v>
      </c>
      <c r="F1256" s="7">
        <v>6793</v>
      </c>
    </row>
    <row r="1257" spans="2:6" x14ac:dyDescent="0.2">
      <c r="B1257" s="9">
        <v>1253</v>
      </c>
      <c r="C1257" s="7">
        <v>6308</v>
      </c>
      <c r="E1257" s="7">
        <v>1253</v>
      </c>
      <c r="F1257" s="7">
        <v>6787</v>
      </c>
    </row>
    <row r="1258" spans="2:6" x14ac:dyDescent="0.2">
      <c r="B1258" s="9">
        <v>1254</v>
      </c>
      <c r="C1258" s="7">
        <v>6298</v>
      </c>
      <c r="E1258" s="7">
        <v>1254</v>
      </c>
      <c r="F1258" s="7">
        <v>6776</v>
      </c>
    </row>
    <row r="1259" spans="2:6" x14ac:dyDescent="0.2">
      <c r="B1259" s="9">
        <v>1255</v>
      </c>
      <c r="C1259" s="7">
        <v>6290</v>
      </c>
      <c r="E1259" s="7">
        <v>1255</v>
      </c>
      <c r="F1259" s="7">
        <v>6768</v>
      </c>
    </row>
    <row r="1260" spans="2:6" x14ac:dyDescent="0.2">
      <c r="B1260" s="9">
        <v>1256</v>
      </c>
      <c r="C1260" s="7">
        <v>6288</v>
      </c>
      <c r="E1260" s="7">
        <v>1256</v>
      </c>
      <c r="F1260" s="7">
        <v>6767</v>
      </c>
    </row>
    <row r="1261" spans="2:6" x14ac:dyDescent="0.2">
      <c r="B1261" s="9">
        <v>1257</v>
      </c>
      <c r="C1261" s="7">
        <v>6284</v>
      </c>
      <c r="E1261" s="7">
        <v>1257</v>
      </c>
      <c r="F1261" s="7">
        <v>6763</v>
      </c>
    </row>
    <row r="1262" spans="2:6" x14ac:dyDescent="0.2">
      <c r="B1262" s="9">
        <v>1258</v>
      </c>
      <c r="C1262" s="7">
        <v>6264</v>
      </c>
      <c r="E1262" s="7">
        <v>1258</v>
      </c>
      <c r="F1262" s="7">
        <v>6761</v>
      </c>
    </row>
    <row r="1263" spans="2:6" x14ac:dyDescent="0.2">
      <c r="B1263" s="9">
        <v>1259</v>
      </c>
      <c r="C1263" s="7">
        <v>6251</v>
      </c>
      <c r="E1263" s="7">
        <v>1259</v>
      </c>
      <c r="F1263" s="7">
        <v>6758</v>
      </c>
    </row>
    <row r="1264" spans="2:6" x14ac:dyDescent="0.2">
      <c r="B1264" s="9">
        <v>1260</v>
      </c>
      <c r="C1264" s="7">
        <v>6248</v>
      </c>
      <c r="E1264" s="7">
        <v>1260</v>
      </c>
      <c r="F1264" s="7">
        <v>6755</v>
      </c>
    </row>
    <row r="1265" spans="2:6" x14ac:dyDescent="0.2">
      <c r="B1265" s="9">
        <v>1261</v>
      </c>
      <c r="C1265" s="7">
        <v>6247</v>
      </c>
      <c r="E1265" s="7">
        <v>1261</v>
      </c>
      <c r="F1265" s="7">
        <v>6741</v>
      </c>
    </row>
    <row r="1266" spans="2:6" x14ac:dyDescent="0.2">
      <c r="B1266" s="9">
        <v>1262</v>
      </c>
      <c r="C1266" s="7">
        <v>6234</v>
      </c>
      <c r="E1266" s="7">
        <v>1262</v>
      </c>
      <c r="F1266" s="7">
        <v>6732</v>
      </c>
    </row>
    <row r="1267" spans="2:6" x14ac:dyDescent="0.2">
      <c r="B1267" s="9">
        <v>1263</v>
      </c>
      <c r="C1267" s="7">
        <v>6231</v>
      </c>
      <c r="E1267" s="7">
        <v>1263</v>
      </c>
      <c r="F1267" s="7">
        <v>6722</v>
      </c>
    </row>
    <row r="1268" spans="2:6" x14ac:dyDescent="0.2">
      <c r="B1268" s="9">
        <v>1264</v>
      </c>
      <c r="C1268" s="7">
        <v>6224</v>
      </c>
      <c r="E1268" s="7">
        <v>1264</v>
      </c>
      <c r="F1268" s="7">
        <v>6713</v>
      </c>
    </row>
    <row r="1269" spans="2:6" x14ac:dyDescent="0.2">
      <c r="B1269" s="9">
        <v>1265</v>
      </c>
      <c r="C1269" s="7">
        <v>6221</v>
      </c>
      <c r="E1269" s="7">
        <v>1265</v>
      </c>
      <c r="F1269" s="7">
        <v>6712</v>
      </c>
    </row>
    <row r="1270" spans="2:6" x14ac:dyDescent="0.2">
      <c r="B1270" s="9">
        <v>1266</v>
      </c>
      <c r="C1270" s="7">
        <v>6210</v>
      </c>
      <c r="E1270" s="7">
        <v>1266</v>
      </c>
      <c r="F1270" s="7">
        <v>6708</v>
      </c>
    </row>
    <row r="1271" spans="2:6" x14ac:dyDescent="0.2">
      <c r="B1271" s="9">
        <v>1267</v>
      </c>
      <c r="C1271" s="7">
        <v>6205</v>
      </c>
      <c r="E1271" s="7">
        <v>1267</v>
      </c>
      <c r="F1271" s="7">
        <v>6706</v>
      </c>
    </row>
    <row r="1272" spans="2:6" x14ac:dyDescent="0.2">
      <c r="B1272" s="9">
        <v>1268</v>
      </c>
      <c r="C1272" s="7">
        <v>6172</v>
      </c>
      <c r="E1272" s="7">
        <v>1268</v>
      </c>
      <c r="F1272" s="7">
        <v>6672</v>
      </c>
    </row>
    <row r="1273" spans="2:6" x14ac:dyDescent="0.2">
      <c r="B1273" s="9">
        <v>1269</v>
      </c>
      <c r="C1273" s="7">
        <v>6164</v>
      </c>
      <c r="E1273" s="7">
        <v>1269</v>
      </c>
      <c r="F1273" s="7">
        <v>6671</v>
      </c>
    </row>
    <row r="1274" spans="2:6" x14ac:dyDescent="0.2">
      <c r="B1274" s="9">
        <v>1270</v>
      </c>
      <c r="C1274" s="7">
        <v>6151</v>
      </c>
      <c r="E1274" s="7">
        <v>1270</v>
      </c>
      <c r="F1274" s="7">
        <v>6659</v>
      </c>
    </row>
    <row r="1275" spans="2:6" x14ac:dyDescent="0.2">
      <c r="B1275" s="9">
        <v>1271</v>
      </c>
      <c r="C1275" s="7">
        <v>6148</v>
      </c>
      <c r="E1275" s="7">
        <v>1271</v>
      </c>
      <c r="F1275" s="7">
        <v>6648</v>
      </c>
    </row>
    <row r="1276" spans="2:6" x14ac:dyDescent="0.2">
      <c r="B1276" s="9">
        <v>1272</v>
      </c>
      <c r="C1276" s="7">
        <v>6146</v>
      </c>
      <c r="E1276" s="7">
        <v>1272</v>
      </c>
      <c r="F1276" s="7">
        <v>6618</v>
      </c>
    </row>
    <row r="1277" spans="2:6" x14ac:dyDescent="0.2">
      <c r="B1277" s="9">
        <v>1273</v>
      </c>
      <c r="C1277" s="7">
        <v>6145</v>
      </c>
      <c r="E1277" s="7">
        <v>1273</v>
      </c>
      <c r="F1277" s="7">
        <v>6616</v>
      </c>
    </row>
    <row r="1278" spans="2:6" x14ac:dyDescent="0.2">
      <c r="B1278" s="9">
        <v>1274</v>
      </c>
      <c r="C1278" s="7">
        <v>6144</v>
      </c>
      <c r="E1278" s="7">
        <v>1274</v>
      </c>
      <c r="F1278" s="7">
        <v>6592</v>
      </c>
    </row>
    <row r="1279" spans="2:6" x14ac:dyDescent="0.2">
      <c r="B1279" s="9">
        <v>1275</v>
      </c>
      <c r="C1279" s="7">
        <v>6142</v>
      </c>
      <c r="E1279" s="7">
        <v>1275</v>
      </c>
      <c r="F1279" s="7">
        <v>6580</v>
      </c>
    </row>
    <row r="1280" spans="2:6" x14ac:dyDescent="0.2">
      <c r="B1280" s="9">
        <v>1276</v>
      </c>
      <c r="C1280" s="7">
        <v>6140</v>
      </c>
      <c r="E1280" s="7">
        <v>1276</v>
      </c>
      <c r="F1280" s="7">
        <v>6578</v>
      </c>
    </row>
    <row r="1281" spans="2:6" x14ac:dyDescent="0.2">
      <c r="B1281" s="9">
        <v>1277</v>
      </c>
      <c r="C1281" s="7">
        <v>6139</v>
      </c>
      <c r="E1281" s="7">
        <v>1277</v>
      </c>
      <c r="F1281" s="7">
        <v>6571</v>
      </c>
    </row>
    <row r="1282" spans="2:6" x14ac:dyDescent="0.2">
      <c r="B1282" s="9">
        <v>1278</v>
      </c>
      <c r="C1282" s="7">
        <v>6124</v>
      </c>
      <c r="E1282" s="7">
        <v>1278</v>
      </c>
      <c r="F1282" s="7">
        <v>6560</v>
      </c>
    </row>
    <row r="1283" spans="2:6" x14ac:dyDescent="0.2">
      <c r="B1283" s="9">
        <v>1279</v>
      </c>
      <c r="C1283" s="7">
        <v>6121</v>
      </c>
      <c r="E1283" s="7">
        <v>1279</v>
      </c>
      <c r="F1283" s="7">
        <v>6555</v>
      </c>
    </row>
    <row r="1284" spans="2:6" x14ac:dyDescent="0.2">
      <c r="B1284" s="9">
        <v>1280</v>
      </c>
      <c r="C1284" s="7">
        <v>6119</v>
      </c>
      <c r="E1284" s="7">
        <v>1280</v>
      </c>
      <c r="F1284" s="7">
        <v>6547</v>
      </c>
    </row>
    <row r="1285" spans="2:6" x14ac:dyDescent="0.2">
      <c r="B1285" s="9">
        <v>1281</v>
      </c>
      <c r="C1285" s="7">
        <v>6106</v>
      </c>
      <c r="E1285" s="7">
        <v>1281</v>
      </c>
      <c r="F1285" s="7">
        <v>6536</v>
      </c>
    </row>
    <row r="1286" spans="2:6" x14ac:dyDescent="0.2">
      <c r="B1286" s="9">
        <v>1282</v>
      </c>
      <c r="C1286" s="7">
        <v>6105</v>
      </c>
      <c r="E1286" s="7">
        <v>1282</v>
      </c>
      <c r="F1286" s="7">
        <v>6522</v>
      </c>
    </row>
    <row r="1287" spans="2:6" x14ac:dyDescent="0.2">
      <c r="B1287" s="9">
        <v>1283</v>
      </c>
      <c r="C1287" s="7">
        <v>6104</v>
      </c>
      <c r="E1287" s="7">
        <v>1283</v>
      </c>
      <c r="F1287" s="7">
        <v>6522</v>
      </c>
    </row>
    <row r="1288" spans="2:6" x14ac:dyDescent="0.2">
      <c r="B1288" s="9">
        <v>1284</v>
      </c>
      <c r="C1288" s="7">
        <v>6101</v>
      </c>
      <c r="E1288" s="7">
        <v>1284</v>
      </c>
      <c r="F1288" s="7">
        <v>6521</v>
      </c>
    </row>
    <row r="1289" spans="2:6" x14ac:dyDescent="0.2">
      <c r="B1289" s="9">
        <v>1285</v>
      </c>
      <c r="C1289" s="7">
        <v>6099</v>
      </c>
      <c r="E1289" s="7">
        <v>1285</v>
      </c>
      <c r="F1289" s="7">
        <v>6519</v>
      </c>
    </row>
    <row r="1290" spans="2:6" x14ac:dyDescent="0.2">
      <c r="B1290" s="9">
        <v>1286</v>
      </c>
      <c r="C1290" s="7">
        <v>6069</v>
      </c>
      <c r="E1290" s="7">
        <v>1286</v>
      </c>
      <c r="F1290" s="7">
        <v>6511</v>
      </c>
    </row>
    <row r="1291" spans="2:6" x14ac:dyDescent="0.2">
      <c r="B1291" s="9">
        <v>1287</v>
      </c>
      <c r="C1291" s="7">
        <v>6069</v>
      </c>
      <c r="E1291" s="7">
        <v>1287</v>
      </c>
      <c r="F1291" s="7">
        <v>6509</v>
      </c>
    </row>
    <row r="1292" spans="2:6" x14ac:dyDescent="0.2">
      <c r="B1292" s="9">
        <v>1288</v>
      </c>
      <c r="C1292" s="7">
        <v>6068</v>
      </c>
      <c r="E1292" s="7">
        <v>1288</v>
      </c>
      <c r="F1292" s="7">
        <v>6505</v>
      </c>
    </row>
    <row r="1293" spans="2:6" x14ac:dyDescent="0.2">
      <c r="B1293" s="9">
        <v>1289</v>
      </c>
      <c r="C1293" s="7">
        <v>6043</v>
      </c>
      <c r="E1293" s="7">
        <v>1289</v>
      </c>
      <c r="F1293" s="7">
        <v>6501</v>
      </c>
    </row>
    <row r="1294" spans="2:6" x14ac:dyDescent="0.2">
      <c r="B1294" s="9">
        <v>1290</v>
      </c>
      <c r="C1294" s="7">
        <v>6041</v>
      </c>
      <c r="E1294" s="7">
        <v>1290</v>
      </c>
      <c r="F1294" s="7">
        <v>6494</v>
      </c>
    </row>
    <row r="1295" spans="2:6" x14ac:dyDescent="0.2">
      <c r="B1295" s="9">
        <v>1291</v>
      </c>
      <c r="C1295" s="7">
        <v>6032</v>
      </c>
      <c r="E1295" s="7">
        <v>1291</v>
      </c>
      <c r="F1295" s="7">
        <v>6478</v>
      </c>
    </row>
    <row r="1296" spans="2:6" x14ac:dyDescent="0.2">
      <c r="B1296" s="9">
        <v>1292</v>
      </c>
      <c r="C1296" s="7">
        <v>6032</v>
      </c>
      <c r="E1296" s="7">
        <v>1292</v>
      </c>
      <c r="F1296" s="7">
        <v>6473</v>
      </c>
    </row>
    <row r="1297" spans="2:6" x14ac:dyDescent="0.2">
      <c r="B1297" s="9">
        <v>1293</v>
      </c>
      <c r="C1297" s="7">
        <v>6027</v>
      </c>
      <c r="E1297" s="7">
        <v>1293</v>
      </c>
      <c r="F1297" s="7">
        <v>6471</v>
      </c>
    </row>
    <row r="1298" spans="2:6" x14ac:dyDescent="0.2">
      <c r="B1298" s="9">
        <v>1294</v>
      </c>
      <c r="C1298" s="7">
        <v>6011</v>
      </c>
      <c r="E1298" s="7">
        <v>1294</v>
      </c>
      <c r="F1298" s="7">
        <v>6462</v>
      </c>
    </row>
    <row r="1299" spans="2:6" x14ac:dyDescent="0.2">
      <c r="B1299" s="9">
        <v>1295</v>
      </c>
      <c r="C1299" s="7">
        <v>6009</v>
      </c>
      <c r="E1299" s="7">
        <v>1295</v>
      </c>
      <c r="F1299" s="7">
        <v>6455</v>
      </c>
    </row>
    <row r="1300" spans="2:6" x14ac:dyDescent="0.2">
      <c r="B1300" s="9">
        <v>1296</v>
      </c>
      <c r="C1300" s="7">
        <v>6009</v>
      </c>
      <c r="E1300" s="7">
        <v>1296</v>
      </c>
      <c r="F1300" s="7">
        <v>6443</v>
      </c>
    </row>
    <row r="1301" spans="2:6" x14ac:dyDescent="0.2">
      <c r="B1301" s="9">
        <v>1297</v>
      </c>
      <c r="C1301" s="7">
        <v>6003</v>
      </c>
      <c r="E1301" s="7">
        <v>1297</v>
      </c>
      <c r="F1301" s="7">
        <v>6433</v>
      </c>
    </row>
    <row r="1302" spans="2:6" x14ac:dyDescent="0.2">
      <c r="B1302" s="9">
        <v>1298</v>
      </c>
      <c r="C1302" s="7">
        <v>5989</v>
      </c>
      <c r="E1302" s="7">
        <v>1298</v>
      </c>
      <c r="F1302" s="7">
        <v>6431</v>
      </c>
    </row>
    <row r="1303" spans="2:6" x14ac:dyDescent="0.2">
      <c r="B1303" s="9">
        <v>1299</v>
      </c>
      <c r="C1303" s="7">
        <v>5979</v>
      </c>
      <c r="E1303" s="7">
        <v>1299</v>
      </c>
      <c r="F1303" s="7">
        <v>6422</v>
      </c>
    </row>
    <row r="1304" spans="2:6" x14ac:dyDescent="0.2">
      <c r="B1304" s="9">
        <v>1300</v>
      </c>
      <c r="C1304" s="7">
        <v>5967</v>
      </c>
      <c r="E1304" s="7">
        <v>1300</v>
      </c>
      <c r="F1304" s="7">
        <v>6420</v>
      </c>
    </row>
    <row r="1305" spans="2:6" x14ac:dyDescent="0.2">
      <c r="B1305" s="9">
        <v>1301</v>
      </c>
      <c r="C1305" s="7">
        <v>5965</v>
      </c>
      <c r="E1305" s="7">
        <v>1301</v>
      </c>
      <c r="F1305" s="7">
        <v>6404</v>
      </c>
    </row>
    <row r="1306" spans="2:6" x14ac:dyDescent="0.2">
      <c r="B1306" s="9">
        <v>1302</v>
      </c>
      <c r="C1306" s="7">
        <v>5961</v>
      </c>
      <c r="E1306" s="7">
        <v>1302</v>
      </c>
      <c r="F1306" s="7">
        <v>6394</v>
      </c>
    </row>
    <row r="1307" spans="2:6" x14ac:dyDescent="0.2">
      <c r="B1307" s="9">
        <v>1303</v>
      </c>
      <c r="C1307" s="7">
        <v>5955</v>
      </c>
      <c r="E1307" s="7">
        <v>1303</v>
      </c>
      <c r="F1307" s="7">
        <v>6390</v>
      </c>
    </row>
    <row r="1308" spans="2:6" x14ac:dyDescent="0.2">
      <c r="B1308" s="9">
        <v>1304</v>
      </c>
      <c r="C1308" s="7">
        <v>5948</v>
      </c>
      <c r="E1308" s="7">
        <v>1304</v>
      </c>
      <c r="F1308" s="7">
        <v>6388</v>
      </c>
    </row>
    <row r="1309" spans="2:6" x14ac:dyDescent="0.2">
      <c r="B1309" s="9">
        <v>1305</v>
      </c>
      <c r="C1309" s="7">
        <v>5942</v>
      </c>
      <c r="E1309" s="7">
        <v>1305</v>
      </c>
      <c r="F1309" s="7">
        <v>6385</v>
      </c>
    </row>
    <row r="1310" spans="2:6" x14ac:dyDescent="0.2">
      <c r="B1310" s="9">
        <v>1306</v>
      </c>
      <c r="C1310" s="7">
        <v>5932</v>
      </c>
      <c r="E1310" s="7">
        <v>1306</v>
      </c>
      <c r="F1310" s="7">
        <v>6384</v>
      </c>
    </row>
    <row r="1311" spans="2:6" x14ac:dyDescent="0.2">
      <c r="B1311" s="9">
        <v>1307</v>
      </c>
      <c r="C1311" s="7">
        <v>5929</v>
      </c>
      <c r="E1311" s="7">
        <v>1307</v>
      </c>
      <c r="F1311" s="7">
        <v>6383</v>
      </c>
    </row>
    <row r="1312" spans="2:6" x14ac:dyDescent="0.2">
      <c r="B1312" s="9">
        <v>1308</v>
      </c>
      <c r="C1312" s="7">
        <v>5926</v>
      </c>
      <c r="E1312" s="7">
        <v>1308</v>
      </c>
      <c r="F1312" s="7">
        <v>6377</v>
      </c>
    </row>
    <row r="1313" spans="2:6" x14ac:dyDescent="0.2">
      <c r="B1313" s="9">
        <v>1309</v>
      </c>
      <c r="C1313" s="7">
        <v>5916</v>
      </c>
      <c r="E1313" s="7">
        <v>1309</v>
      </c>
      <c r="F1313" s="7">
        <v>6369</v>
      </c>
    </row>
    <row r="1314" spans="2:6" x14ac:dyDescent="0.2">
      <c r="B1314" s="9">
        <v>1310</v>
      </c>
      <c r="C1314" s="7">
        <v>5910</v>
      </c>
      <c r="E1314" s="7">
        <v>1310</v>
      </c>
      <c r="F1314" s="7">
        <v>6368</v>
      </c>
    </row>
    <row r="1315" spans="2:6" x14ac:dyDescent="0.2">
      <c r="B1315" s="9">
        <v>1311</v>
      </c>
      <c r="C1315" s="7">
        <v>5905</v>
      </c>
      <c r="E1315" s="7">
        <v>1311</v>
      </c>
      <c r="F1315" s="7">
        <v>6366</v>
      </c>
    </row>
    <row r="1316" spans="2:6" x14ac:dyDescent="0.2">
      <c r="B1316" s="9">
        <v>1312</v>
      </c>
      <c r="C1316" s="7">
        <v>5905</v>
      </c>
      <c r="E1316" s="7">
        <v>1312</v>
      </c>
      <c r="F1316" s="7">
        <v>6362</v>
      </c>
    </row>
    <row r="1317" spans="2:6" x14ac:dyDescent="0.2">
      <c r="B1317" s="9">
        <v>1313</v>
      </c>
      <c r="C1317" s="7">
        <v>5899</v>
      </c>
      <c r="E1317" s="7">
        <v>1313</v>
      </c>
      <c r="F1317" s="7">
        <v>6357</v>
      </c>
    </row>
    <row r="1318" spans="2:6" x14ac:dyDescent="0.2">
      <c r="B1318" s="9">
        <v>1314</v>
      </c>
      <c r="C1318" s="7">
        <v>5898</v>
      </c>
      <c r="E1318" s="7">
        <v>1314</v>
      </c>
      <c r="F1318" s="7">
        <v>6341</v>
      </c>
    </row>
    <row r="1319" spans="2:6" x14ac:dyDescent="0.2">
      <c r="B1319" s="9">
        <v>1315</v>
      </c>
      <c r="C1319" s="7">
        <v>5896</v>
      </c>
      <c r="E1319" s="7">
        <v>1315</v>
      </c>
      <c r="F1319" s="7">
        <v>6330</v>
      </c>
    </row>
    <row r="1320" spans="2:6" x14ac:dyDescent="0.2">
      <c r="B1320" s="9">
        <v>1316</v>
      </c>
      <c r="C1320" s="7">
        <v>5895</v>
      </c>
      <c r="E1320" s="7">
        <v>1316</v>
      </c>
      <c r="F1320" s="7">
        <v>6330</v>
      </c>
    </row>
    <row r="1321" spans="2:6" x14ac:dyDescent="0.2">
      <c r="B1321" s="9">
        <v>1317</v>
      </c>
      <c r="C1321" s="7">
        <v>5892</v>
      </c>
      <c r="E1321" s="7">
        <v>1317</v>
      </c>
      <c r="F1321" s="7">
        <v>6316</v>
      </c>
    </row>
    <row r="1322" spans="2:6" x14ac:dyDescent="0.2">
      <c r="B1322" s="9">
        <v>1318</v>
      </c>
      <c r="C1322" s="7">
        <v>5881</v>
      </c>
      <c r="E1322" s="7">
        <v>1318</v>
      </c>
      <c r="F1322" s="7">
        <v>6303</v>
      </c>
    </row>
    <row r="1323" spans="2:6" x14ac:dyDescent="0.2">
      <c r="B1323" s="9">
        <v>1319</v>
      </c>
      <c r="C1323" s="7">
        <v>5879</v>
      </c>
      <c r="E1323" s="7">
        <v>1319</v>
      </c>
      <c r="F1323" s="7">
        <v>6298</v>
      </c>
    </row>
    <row r="1324" spans="2:6" x14ac:dyDescent="0.2">
      <c r="B1324" s="9">
        <v>1320</v>
      </c>
      <c r="C1324" s="7">
        <v>5878</v>
      </c>
      <c r="E1324" s="7">
        <v>1320</v>
      </c>
      <c r="F1324" s="7">
        <v>6297</v>
      </c>
    </row>
    <row r="1325" spans="2:6" x14ac:dyDescent="0.2">
      <c r="B1325" s="9">
        <v>1321</v>
      </c>
      <c r="C1325" s="7">
        <v>5872</v>
      </c>
      <c r="E1325" s="7">
        <v>1321</v>
      </c>
      <c r="F1325" s="7">
        <v>6296</v>
      </c>
    </row>
    <row r="1326" spans="2:6" x14ac:dyDescent="0.2">
      <c r="B1326" s="9">
        <v>1322</v>
      </c>
      <c r="C1326" s="7">
        <v>5864</v>
      </c>
      <c r="E1326" s="7">
        <v>1322</v>
      </c>
      <c r="F1326" s="7">
        <v>6295</v>
      </c>
    </row>
    <row r="1327" spans="2:6" x14ac:dyDescent="0.2">
      <c r="B1327" s="9">
        <v>1323</v>
      </c>
      <c r="C1327" s="7">
        <v>5863</v>
      </c>
      <c r="E1327" s="7">
        <v>1323</v>
      </c>
      <c r="F1327" s="7">
        <v>6292</v>
      </c>
    </row>
    <row r="1328" spans="2:6" x14ac:dyDescent="0.2">
      <c r="B1328" s="9">
        <v>1324</v>
      </c>
      <c r="C1328" s="7">
        <v>5861</v>
      </c>
      <c r="E1328" s="7">
        <v>1324</v>
      </c>
      <c r="F1328" s="7">
        <v>6289</v>
      </c>
    </row>
    <row r="1329" spans="2:6" x14ac:dyDescent="0.2">
      <c r="B1329" s="9">
        <v>1325</v>
      </c>
      <c r="C1329" s="7">
        <v>5857</v>
      </c>
      <c r="E1329" s="7">
        <v>1325</v>
      </c>
      <c r="F1329" s="7">
        <v>6287</v>
      </c>
    </row>
    <row r="1330" spans="2:6" x14ac:dyDescent="0.2">
      <c r="B1330" s="9">
        <v>1326</v>
      </c>
      <c r="C1330" s="7">
        <v>5856</v>
      </c>
      <c r="E1330" s="7">
        <v>1326</v>
      </c>
      <c r="F1330" s="7">
        <v>6286</v>
      </c>
    </row>
    <row r="1331" spans="2:6" x14ac:dyDescent="0.2">
      <c r="B1331" s="9">
        <v>1327</v>
      </c>
      <c r="C1331" s="7">
        <v>5843</v>
      </c>
      <c r="E1331" s="7">
        <v>1327</v>
      </c>
      <c r="F1331" s="7">
        <v>6286</v>
      </c>
    </row>
    <row r="1332" spans="2:6" x14ac:dyDescent="0.2">
      <c r="B1332" s="9">
        <v>1328</v>
      </c>
      <c r="C1332" s="7">
        <v>5842</v>
      </c>
      <c r="E1332" s="7">
        <v>1328</v>
      </c>
      <c r="F1332" s="7">
        <v>6282</v>
      </c>
    </row>
    <row r="1333" spans="2:6" x14ac:dyDescent="0.2">
      <c r="B1333" s="9">
        <v>1329</v>
      </c>
      <c r="C1333" s="7">
        <v>5825</v>
      </c>
      <c r="E1333" s="7">
        <v>1329</v>
      </c>
      <c r="F1333" s="7">
        <v>6282</v>
      </c>
    </row>
    <row r="1334" spans="2:6" x14ac:dyDescent="0.2">
      <c r="B1334" s="9">
        <v>1330</v>
      </c>
      <c r="C1334" s="7">
        <v>5823</v>
      </c>
      <c r="E1334" s="7">
        <v>1330</v>
      </c>
      <c r="F1334" s="7">
        <v>6281</v>
      </c>
    </row>
    <row r="1335" spans="2:6" x14ac:dyDescent="0.2">
      <c r="B1335" s="9">
        <v>1331</v>
      </c>
      <c r="C1335" s="7">
        <v>5820</v>
      </c>
      <c r="E1335" s="7">
        <v>1331</v>
      </c>
      <c r="F1335" s="7">
        <v>6276</v>
      </c>
    </row>
    <row r="1336" spans="2:6" x14ac:dyDescent="0.2">
      <c r="B1336" s="9">
        <v>1332</v>
      </c>
      <c r="C1336" s="7">
        <v>5816</v>
      </c>
      <c r="E1336" s="7">
        <v>1332</v>
      </c>
      <c r="F1336" s="7">
        <v>6274</v>
      </c>
    </row>
    <row r="1337" spans="2:6" x14ac:dyDescent="0.2">
      <c r="B1337" s="9">
        <v>1333</v>
      </c>
      <c r="C1337" s="7">
        <v>5815</v>
      </c>
      <c r="E1337" s="7">
        <v>1333</v>
      </c>
      <c r="F1337" s="7">
        <v>6274</v>
      </c>
    </row>
    <row r="1338" spans="2:6" x14ac:dyDescent="0.2">
      <c r="B1338" s="9">
        <v>1334</v>
      </c>
      <c r="C1338" s="7">
        <v>5815</v>
      </c>
      <c r="E1338" s="7">
        <v>1334</v>
      </c>
      <c r="F1338" s="7">
        <v>6269</v>
      </c>
    </row>
    <row r="1339" spans="2:6" x14ac:dyDescent="0.2">
      <c r="B1339" s="9">
        <v>1335</v>
      </c>
      <c r="C1339" s="7">
        <v>5809</v>
      </c>
      <c r="E1339" s="7">
        <v>1335</v>
      </c>
      <c r="F1339" s="7">
        <v>6268</v>
      </c>
    </row>
    <row r="1340" spans="2:6" x14ac:dyDescent="0.2">
      <c r="B1340" s="9">
        <v>1336</v>
      </c>
      <c r="C1340" s="7">
        <v>5806</v>
      </c>
      <c r="E1340" s="7">
        <v>1336</v>
      </c>
      <c r="F1340" s="7">
        <v>6263</v>
      </c>
    </row>
    <row r="1341" spans="2:6" x14ac:dyDescent="0.2">
      <c r="B1341" s="9">
        <v>1337</v>
      </c>
      <c r="C1341" s="7">
        <v>5803</v>
      </c>
      <c r="E1341" s="7">
        <v>1337</v>
      </c>
      <c r="F1341" s="7">
        <v>6229</v>
      </c>
    </row>
    <row r="1342" spans="2:6" x14ac:dyDescent="0.2">
      <c r="B1342" s="9">
        <v>1338</v>
      </c>
      <c r="C1342" s="7">
        <v>5799</v>
      </c>
      <c r="E1342" s="7">
        <v>1338</v>
      </c>
      <c r="F1342" s="7">
        <v>6207</v>
      </c>
    </row>
    <row r="1343" spans="2:6" x14ac:dyDescent="0.2">
      <c r="B1343" s="9">
        <v>1339</v>
      </c>
      <c r="C1343" s="7">
        <v>5797</v>
      </c>
      <c r="E1343" s="7">
        <v>1339</v>
      </c>
      <c r="F1343" s="7">
        <v>6206</v>
      </c>
    </row>
    <row r="1344" spans="2:6" x14ac:dyDescent="0.2">
      <c r="B1344" s="9">
        <v>1340</v>
      </c>
      <c r="C1344" s="7">
        <v>5795</v>
      </c>
      <c r="E1344" s="7">
        <v>1340</v>
      </c>
      <c r="F1344" s="7">
        <v>6203</v>
      </c>
    </row>
    <row r="1345" spans="2:6" x14ac:dyDescent="0.2">
      <c r="B1345" s="9">
        <v>1341</v>
      </c>
      <c r="C1345" s="7">
        <v>5794</v>
      </c>
      <c r="E1345" s="7">
        <v>1341</v>
      </c>
      <c r="F1345" s="7">
        <v>6198</v>
      </c>
    </row>
    <row r="1346" spans="2:6" x14ac:dyDescent="0.2">
      <c r="B1346" s="9">
        <v>1342</v>
      </c>
      <c r="C1346" s="7">
        <v>5793</v>
      </c>
      <c r="E1346" s="7">
        <v>1342</v>
      </c>
      <c r="F1346" s="7">
        <v>6175</v>
      </c>
    </row>
    <row r="1347" spans="2:6" x14ac:dyDescent="0.2">
      <c r="B1347" s="9">
        <v>1343</v>
      </c>
      <c r="C1347" s="7">
        <v>5792</v>
      </c>
      <c r="E1347" s="7">
        <v>1343</v>
      </c>
      <c r="F1347" s="7">
        <v>6174</v>
      </c>
    </row>
    <row r="1348" spans="2:6" x14ac:dyDescent="0.2">
      <c r="B1348" s="9">
        <v>1344</v>
      </c>
      <c r="C1348" s="7">
        <v>5787</v>
      </c>
      <c r="E1348" s="7">
        <v>1344</v>
      </c>
      <c r="F1348" s="7">
        <v>6174</v>
      </c>
    </row>
    <row r="1349" spans="2:6" x14ac:dyDescent="0.2">
      <c r="B1349" s="9">
        <v>1345</v>
      </c>
      <c r="C1349" s="7">
        <v>5786</v>
      </c>
      <c r="E1349" s="7">
        <v>1345</v>
      </c>
      <c r="F1349" s="7">
        <v>6172</v>
      </c>
    </row>
    <row r="1350" spans="2:6" x14ac:dyDescent="0.2">
      <c r="B1350" s="9">
        <v>1346</v>
      </c>
      <c r="C1350" s="7">
        <v>5784</v>
      </c>
      <c r="E1350" s="7">
        <v>1346</v>
      </c>
      <c r="F1350" s="7">
        <v>6162</v>
      </c>
    </row>
    <row r="1351" spans="2:6" x14ac:dyDescent="0.2">
      <c r="B1351" s="9">
        <v>1347</v>
      </c>
      <c r="C1351" s="7">
        <v>5781</v>
      </c>
      <c r="E1351" s="7">
        <v>1347</v>
      </c>
      <c r="F1351" s="7">
        <v>6153</v>
      </c>
    </row>
    <row r="1352" spans="2:6" x14ac:dyDescent="0.2">
      <c r="B1352" s="9">
        <v>1348</v>
      </c>
      <c r="C1352" s="7">
        <v>5779</v>
      </c>
      <c r="E1352" s="7">
        <v>1348</v>
      </c>
      <c r="F1352" s="7">
        <v>6151</v>
      </c>
    </row>
    <row r="1353" spans="2:6" x14ac:dyDescent="0.2">
      <c r="B1353" s="9">
        <v>1349</v>
      </c>
      <c r="C1353" s="7">
        <v>5776</v>
      </c>
      <c r="E1353" s="7">
        <v>1349</v>
      </c>
      <c r="F1353" s="7">
        <v>6144</v>
      </c>
    </row>
    <row r="1354" spans="2:6" x14ac:dyDescent="0.2">
      <c r="B1354" s="9">
        <v>1350</v>
      </c>
      <c r="C1354" s="7">
        <v>5774</v>
      </c>
      <c r="E1354" s="7">
        <v>1350</v>
      </c>
      <c r="F1354" s="7">
        <v>6129</v>
      </c>
    </row>
    <row r="1355" spans="2:6" x14ac:dyDescent="0.2">
      <c r="B1355" s="9">
        <v>1351</v>
      </c>
      <c r="C1355" s="7">
        <v>5774</v>
      </c>
      <c r="E1355" s="7">
        <v>1351</v>
      </c>
      <c r="F1355" s="7">
        <v>6122</v>
      </c>
    </row>
    <row r="1356" spans="2:6" x14ac:dyDescent="0.2">
      <c r="B1356" s="9">
        <v>1352</v>
      </c>
      <c r="C1356" s="7">
        <v>5773</v>
      </c>
      <c r="E1356" s="7">
        <v>1352</v>
      </c>
      <c r="F1356" s="7">
        <v>6105</v>
      </c>
    </row>
    <row r="1357" spans="2:6" x14ac:dyDescent="0.2">
      <c r="B1357" s="9">
        <v>1353</v>
      </c>
      <c r="C1357" s="7">
        <v>5772</v>
      </c>
      <c r="E1357" s="7">
        <v>1353</v>
      </c>
      <c r="F1357" s="7">
        <v>6105</v>
      </c>
    </row>
    <row r="1358" spans="2:6" x14ac:dyDescent="0.2">
      <c r="B1358" s="9">
        <v>1354</v>
      </c>
      <c r="C1358" s="7">
        <v>5757</v>
      </c>
      <c r="E1358" s="7">
        <v>1354</v>
      </c>
      <c r="F1358" s="7">
        <v>6104</v>
      </c>
    </row>
    <row r="1359" spans="2:6" x14ac:dyDescent="0.2">
      <c r="B1359" s="9">
        <v>1355</v>
      </c>
      <c r="C1359" s="7">
        <v>5757</v>
      </c>
      <c r="E1359" s="7">
        <v>1355</v>
      </c>
      <c r="F1359" s="7">
        <v>6088</v>
      </c>
    </row>
    <row r="1360" spans="2:6" x14ac:dyDescent="0.2">
      <c r="B1360" s="9">
        <v>1356</v>
      </c>
      <c r="C1360" s="7">
        <v>5735</v>
      </c>
      <c r="E1360" s="7">
        <v>1356</v>
      </c>
      <c r="F1360" s="7">
        <v>6087</v>
      </c>
    </row>
    <row r="1361" spans="2:6" x14ac:dyDescent="0.2">
      <c r="B1361" s="9">
        <v>1357</v>
      </c>
      <c r="C1361" s="7">
        <v>5727</v>
      </c>
      <c r="E1361" s="7">
        <v>1357</v>
      </c>
      <c r="F1361" s="7">
        <v>6081</v>
      </c>
    </row>
    <row r="1362" spans="2:6" x14ac:dyDescent="0.2">
      <c r="B1362" s="9">
        <v>1358</v>
      </c>
      <c r="C1362" s="7">
        <v>5725</v>
      </c>
      <c r="E1362" s="7">
        <v>1358</v>
      </c>
      <c r="F1362" s="7">
        <v>6081</v>
      </c>
    </row>
    <row r="1363" spans="2:6" x14ac:dyDescent="0.2">
      <c r="B1363" s="9">
        <v>1359</v>
      </c>
      <c r="C1363" s="7">
        <v>5723</v>
      </c>
      <c r="E1363" s="7">
        <v>1359</v>
      </c>
      <c r="F1363" s="7">
        <v>6080</v>
      </c>
    </row>
    <row r="1364" spans="2:6" x14ac:dyDescent="0.2">
      <c r="B1364" s="9">
        <v>1360</v>
      </c>
      <c r="C1364" s="7">
        <v>5721</v>
      </c>
      <c r="E1364" s="7">
        <v>1360</v>
      </c>
      <c r="F1364" s="7">
        <v>6074</v>
      </c>
    </row>
    <row r="1365" spans="2:6" x14ac:dyDescent="0.2">
      <c r="B1365" s="9">
        <v>1361</v>
      </c>
      <c r="C1365" s="7">
        <v>5715</v>
      </c>
      <c r="E1365" s="7">
        <v>1361</v>
      </c>
      <c r="F1365" s="7">
        <v>6071</v>
      </c>
    </row>
    <row r="1366" spans="2:6" x14ac:dyDescent="0.2">
      <c r="B1366" s="9">
        <v>1362</v>
      </c>
      <c r="C1366" s="7">
        <v>5706</v>
      </c>
      <c r="E1366" s="7">
        <v>1362</v>
      </c>
      <c r="F1366" s="7">
        <v>6052</v>
      </c>
    </row>
    <row r="1367" spans="2:6" x14ac:dyDescent="0.2">
      <c r="B1367" s="9">
        <v>1363</v>
      </c>
      <c r="C1367" s="7">
        <v>5683</v>
      </c>
      <c r="E1367" s="7">
        <v>1363</v>
      </c>
      <c r="F1367" s="7">
        <v>6051</v>
      </c>
    </row>
    <row r="1368" spans="2:6" x14ac:dyDescent="0.2">
      <c r="B1368" s="9">
        <v>1364</v>
      </c>
      <c r="C1368" s="7">
        <v>5680</v>
      </c>
      <c r="E1368" s="7">
        <v>1364</v>
      </c>
      <c r="F1368" s="7">
        <v>6027</v>
      </c>
    </row>
    <row r="1369" spans="2:6" x14ac:dyDescent="0.2">
      <c r="B1369" s="9">
        <v>1365</v>
      </c>
      <c r="C1369" s="7">
        <v>5677</v>
      </c>
      <c r="E1369" s="7">
        <v>1365</v>
      </c>
      <c r="F1369" s="7">
        <v>6025</v>
      </c>
    </row>
    <row r="1370" spans="2:6" x14ac:dyDescent="0.2">
      <c r="B1370" s="9">
        <v>1366</v>
      </c>
      <c r="C1370" s="7">
        <v>5674</v>
      </c>
      <c r="E1370" s="7">
        <v>1366</v>
      </c>
      <c r="F1370" s="7">
        <v>6020</v>
      </c>
    </row>
    <row r="1371" spans="2:6" x14ac:dyDescent="0.2">
      <c r="B1371" s="9">
        <v>1367</v>
      </c>
      <c r="C1371" s="7">
        <v>5670</v>
      </c>
      <c r="E1371" s="7">
        <v>1367</v>
      </c>
      <c r="F1371" s="7">
        <v>6000</v>
      </c>
    </row>
    <row r="1372" spans="2:6" x14ac:dyDescent="0.2">
      <c r="B1372" s="9">
        <v>1368</v>
      </c>
      <c r="C1372" s="7">
        <v>5670</v>
      </c>
      <c r="E1372" s="7">
        <v>1368</v>
      </c>
      <c r="F1372" s="7">
        <v>6000</v>
      </c>
    </row>
    <row r="1373" spans="2:6" x14ac:dyDescent="0.2">
      <c r="B1373" s="9">
        <v>1369</v>
      </c>
      <c r="C1373" s="7">
        <v>5659</v>
      </c>
      <c r="E1373" s="7">
        <v>1369</v>
      </c>
      <c r="F1373" s="7">
        <v>5998</v>
      </c>
    </row>
    <row r="1374" spans="2:6" x14ac:dyDescent="0.2">
      <c r="B1374" s="9">
        <v>1370</v>
      </c>
      <c r="C1374" s="7">
        <v>5649</v>
      </c>
      <c r="E1374" s="7">
        <v>1370</v>
      </c>
      <c r="F1374" s="7">
        <v>5974</v>
      </c>
    </row>
    <row r="1375" spans="2:6" x14ac:dyDescent="0.2">
      <c r="B1375" s="9">
        <v>1371</v>
      </c>
      <c r="C1375" s="7">
        <v>5647</v>
      </c>
      <c r="E1375" s="7">
        <v>1371</v>
      </c>
      <c r="F1375" s="7">
        <v>5954</v>
      </c>
    </row>
    <row r="1376" spans="2:6" x14ac:dyDescent="0.2">
      <c r="B1376" s="9">
        <v>1372</v>
      </c>
      <c r="C1376" s="7">
        <v>5645</v>
      </c>
      <c r="E1376" s="7">
        <v>1372</v>
      </c>
      <c r="F1376" s="7">
        <v>5933</v>
      </c>
    </row>
    <row r="1377" spans="2:6" x14ac:dyDescent="0.2">
      <c r="B1377" s="9">
        <v>1373</v>
      </c>
      <c r="C1377" s="7">
        <v>5642</v>
      </c>
      <c r="E1377" s="7">
        <v>1373</v>
      </c>
      <c r="F1377" s="7">
        <v>5933</v>
      </c>
    </row>
    <row r="1378" spans="2:6" x14ac:dyDescent="0.2">
      <c r="B1378" s="9">
        <v>1374</v>
      </c>
      <c r="C1378" s="7">
        <v>5640</v>
      </c>
      <c r="E1378" s="7">
        <v>1374</v>
      </c>
      <c r="F1378" s="7">
        <v>5933</v>
      </c>
    </row>
    <row r="1379" spans="2:6" x14ac:dyDescent="0.2">
      <c r="B1379" s="9">
        <v>1375</v>
      </c>
      <c r="C1379" s="7">
        <v>5634</v>
      </c>
      <c r="E1379" s="7">
        <v>1375</v>
      </c>
      <c r="F1379" s="7">
        <v>5925</v>
      </c>
    </row>
    <row r="1380" spans="2:6" x14ac:dyDescent="0.2">
      <c r="B1380" s="9">
        <v>1376</v>
      </c>
      <c r="C1380" s="7">
        <v>5633</v>
      </c>
      <c r="E1380" s="7">
        <v>1376</v>
      </c>
      <c r="F1380" s="7">
        <v>5925</v>
      </c>
    </row>
    <row r="1381" spans="2:6" x14ac:dyDescent="0.2">
      <c r="B1381" s="9">
        <v>1377</v>
      </c>
      <c r="C1381" s="7">
        <v>5623</v>
      </c>
      <c r="E1381" s="7">
        <v>1377</v>
      </c>
      <c r="F1381" s="7">
        <v>5924</v>
      </c>
    </row>
    <row r="1382" spans="2:6" x14ac:dyDescent="0.2">
      <c r="B1382" s="9">
        <v>1378</v>
      </c>
      <c r="C1382" s="7">
        <v>5619</v>
      </c>
      <c r="E1382" s="7">
        <v>1378</v>
      </c>
      <c r="F1382" s="7">
        <v>5919</v>
      </c>
    </row>
    <row r="1383" spans="2:6" x14ac:dyDescent="0.2">
      <c r="B1383" s="9">
        <v>1379</v>
      </c>
      <c r="C1383" s="7">
        <v>5617</v>
      </c>
      <c r="E1383" s="7">
        <v>1379</v>
      </c>
      <c r="F1383" s="7">
        <v>5912</v>
      </c>
    </row>
    <row r="1384" spans="2:6" x14ac:dyDescent="0.2">
      <c r="B1384" s="9">
        <v>1380</v>
      </c>
      <c r="C1384" s="7">
        <v>5612</v>
      </c>
      <c r="E1384" s="7">
        <v>1380</v>
      </c>
      <c r="F1384" s="7">
        <v>5907</v>
      </c>
    </row>
    <row r="1385" spans="2:6" x14ac:dyDescent="0.2">
      <c r="B1385" s="9">
        <v>1381</v>
      </c>
      <c r="C1385" s="7">
        <v>5606</v>
      </c>
      <c r="E1385" s="7">
        <v>1381</v>
      </c>
      <c r="F1385" s="7">
        <v>5898</v>
      </c>
    </row>
    <row r="1386" spans="2:6" x14ac:dyDescent="0.2">
      <c r="B1386" s="9">
        <v>1382</v>
      </c>
      <c r="C1386" s="7">
        <v>5587</v>
      </c>
      <c r="E1386" s="7">
        <v>1382</v>
      </c>
      <c r="F1386" s="7">
        <v>5883</v>
      </c>
    </row>
    <row r="1387" spans="2:6" x14ac:dyDescent="0.2">
      <c r="B1387" s="9">
        <v>1383</v>
      </c>
      <c r="C1387" s="7">
        <v>5578</v>
      </c>
      <c r="E1387" s="7">
        <v>1383</v>
      </c>
      <c r="F1387" s="7">
        <v>5878</v>
      </c>
    </row>
    <row r="1388" spans="2:6" x14ac:dyDescent="0.2">
      <c r="B1388" s="9">
        <v>1384</v>
      </c>
      <c r="C1388" s="7">
        <v>5571</v>
      </c>
      <c r="E1388" s="7">
        <v>1384</v>
      </c>
      <c r="F1388" s="7">
        <v>5876</v>
      </c>
    </row>
    <row r="1389" spans="2:6" x14ac:dyDescent="0.2">
      <c r="B1389" s="9">
        <v>1385</v>
      </c>
      <c r="C1389" s="7">
        <v>5566</v>
      </c>
      <c r="E1389" s="7">
        <v>1385</v>
      </c>
      <c r="F1389" s="7">
        <v>5870</v>
      </c>
    </row>
    <row r="1390" spans="2:6" x14ac:dyDescent="0.2">
      <c r="B1390" s="9">
        <v>1386</v>
      </c>
      <c r="C1390" s="7">
        <v>5563</v>
      </c>
      <c r="E1390" s="7">
        <v>1386</v>
      </c>
      <c r="F1390" s="7">
        <v>5864</v>
      </c>
    </row>
    <row r="1391" spans="2:6" x14ac:dyDescent="0.2">
      <c r="B1391" s="9">
        <v>1387</v>
      </c>
      <c r="C1391" s="7">
        <v>5561</v>
      </c>
      <c r="E1391" s="7">
        <v>1387</v>
      </c>
      <c r="F1391" s="7">
        <v>5848</v>
      </c>
    </row>
    <row r="1392" spans="2:6" x14ac:dyDescent="0.2">
      <c r="B1392" s="9">
        <v>1388</v>
      </c>
      <c r="C1392" s="7">
        <v>5554</v>
      </c>
      <c r="E1392" s="7">
        <v>1388</v>
      </c>
      <c r="F1392" s="7">
        <v>5841</v>
      </c>
    </row>
    <row r="1393" spans="2:6" x14ac:dyDescent="0.2">
      <c r="B1393" s="9">
        <v>1389</v>
      </c>
      <c r="C1393" s="7">
        <v>5548</v>
      </c>
      <c r="E1393" s="7">
        <v>1389</v>
      </c>
      <c r="F1393" s="7">
        <v>5830</v>
      </c>
    </row>
    <row r="1394" spans="2:6" x14ac:dyDescent="0.2">
      <c r="B1394" s="9">
        <v>1390</v>
      </c>
      <c r="C1394" s="7">
        <v>5547</v>
      </c>
      <c r="E1394" s="7">
        <v>1390</v>
      </c>
      <c r="F1394" s="7">
        <v>5828</v>
      </c>
    </row>
    <row r="1395" spans="2:6" x14ac:dyDescent="0.2">
      <c r="B1395" s="9">
        <v>1391</v>
      </c>
      <c r="C1395" s="7">
        <v>5542</v>
      </c>
      <c r="E1395" s="7">
        <v>1391</v>
      </c>
      <c r="F1395" s="7">
        <v>5826</v>
      </c>
    </row>
    <row r="1396" spans="2:6" x14ac:dyDescent="0.2">
      <c r="B1396" s="9">
        <v>1392</v>
      </c>
      <c r="C1396" s="7">
        <v>5534</v>
      </c>
      <c r="E1396" s="7">
        <v>1392</v>
      </c>
      <c r="F1396" s="7">
        <v>5815</v>
      </c>
    </row>
    <row r="1397" spans="2:6" x14ac:dyDescent="0.2">
      <c r="B1397" s="9">
        <v>1393</v>
      </c>
      <c r="C1397" s="7">
        <v>5533</v>
      </c>
      <c r="E1397" s="7">
        <v>1393</v>
      </c>
      <c r="F1397" s="7">
        <v>5805</v>
      </c>
    </row>
    <row r="1398" spans="2:6" x14ac:dyDescent="0.2">
      <c r="B1398" s="9">
        <v>1394</v>
      </c>
      <c r="C1398" s="7">
        <v>5533</v>
      </c>
      <c r="E1398" s="7">
        <v>1394</v>
      </c>
      <c r="F1398" s="7">
        <v>5803</v>
      </c>
    </row>
    <row r="1399" spans="2:6" x14ac:dyDescent="0.2">
      <c r="B1399" s="9">
        <v>1395</v>
      </c>
      <c r="C1399" s="7">
        <v>5532</v>
      </c>
      <c r="E1399" s="7">
        <v>1395</v>
      </c>
      <c r="F1399" s="7">
        <v>5793</v>
      </c>
    </row>
    <row r="1400" spans="2:6" x14ac:dyDescent="0.2">
      <c r="B1400" s="9">
        <v>1396</v>
      </c>
      <c r="C1400" s="7">
        <v>5532</v>
      </c>
      <c r="E1400" s="7">
        <v>1396</v>
      </c>
      <c r="F1400" s="7">
        <v>5793</v>
      </c>
    </row>
    <row r="1401" spans="2:6" x14ac:dyDescent="0.2">
      <c r="B1401" s="9">
        <v>1397</v>
      </c>
      <c r="C1401" s="7">
        <v>5526</v>
      </c>
      <c r="E1401" s="7">
        <v>1397</v>
      </c>
      <c r="F1401" s="7">
        <v>5791</v>
      </c>
    </row>
    <row r="1402" spans="2:6" x14ac:dyDescent="0.2">
      <c r="B1402" s="9">
        <v>1398</v>
      </c>
      <c r="C1402" s="7">
        <v>5526</v>
      </c>
      <c r="E1402" s="7">
        <v>1398</v>
      </c>
      <c r="F1402" s="7">
        <v>5787</v>
      </c>
    </row>
    <row r="1403" spans="2:6" x14ac:dyDescent="0.2">
      <c r="B1403" s="9">
        <v>1399</v>
      </c>
      <c r="C1403" s="7">
        <v>5520</v>
      </c>
      <c r="E1403" s="7">
        <v>1399</v>
      </c>
      <c r="F1403" s="7">
        <v>5782</v>
      </c>
    </row>
    <row r="1404" spans="2:6" x14ac:dyDescent="0.2">
      <c r="B1404" s="9">
        <v>1400</v>
      </c>
      <c r="C1404" s="7">
        <v>5514</v>
      </c>
      <c r="E1404" s="7">
        <v>1400</v>
      </c>
      <c r="F1404" s="7">
        <v>5781</v>
      </c>
    </row>
    <row r="1405" spans="2:6" x14ac:dyDescent="0.2">
      <c r="B1405" s="9">
        <v>1401</v>
      </c>
      <c r="C1405" s="7">
        <v>5514</v>
      </c>
      <c r="E1405" s="7">
        <v>1401</v>
      </c>
      <c r="F1405" s="7">
        <v>5778</v>
      </c>
    </row>
    <row r="1406" spans="2:6" x14ac:dyDescent="0.2">
      <c r="B1406" s="9">
        <v>1402</v>
      </c>
      <c r="C1406" s="7">
        <v>5512</v>
      </c>
      <c r="E1406" s="7">
        <v>1402</v>
      </c>
      <c r="F1406" s="7">
        <v>5766</v>
      </c>
    </row>
    <row r="1407" spans="2:6" x14ac:dyDescent="0.2">
      <c r="B1407" s="9">
        <v>1403</v>
      </c>
      <c r="C1407" s="7">
        <v>5510</v>
      </c>
      <c r="E1407" s="7">
        <v>1403</v>
      </c>
      <c r="F1407" s="7">
        <v>5744</v>
      </c>
    </row>
    <row r="1408" spans="2:6" x14ac:dyDescent="0.2">
      <c r="B1408" s="9">
        <v>1404</v>
      </c>
      <c r="C1408" s="7">
        <v>5503</v>
      </c>
      <c r="E1408" s="7">
        <v>1404</v>
      </c>
      <c r="F1408" s="7">
        <v>5733</v>
      </c>
    </row>
    <row r="1409" spans="2:6" x14ac:dyDescent="0.2">
      <c r="B1409" s="9">
        <v>1405</v>
      </c>
      <c r="C1409" s="7">
        <v>5490</v>
      </c>
      <c r="E1409" s="7">
        <v>1405</v>
      </c>
      <c r="F1409" s="7">
        <v>5729</v>
      </c>
    </row>
    <row r="1410" spans="2:6" x14ac:dyDescent="0.2">
      <c r="B1410" s="9">
        <v>1406</v>
      </c>
      <c r="C1410" s="7">
        <v>5490</v>
      </c>
      <c r="E1410" s="7">
        <v>1406</v>
      </c>
      <c r="F1410" s="7">
        <v>5728</v>
      </c>
    </row>
    <row r="1411" spans="2:6" x14ac:dyDescent="0.2">
      <c r="B1411" s="9">
        <v>1407</v>
      </c>
      <c r="C1411" s="7">
        <v>5489</v>
      </c>
      <c r="E1411" s="7">
        <v>1407</v>
      </c>
      <c r="F1411" s="7">
        <v>5726</v>
      </c>
    </row>
    <row r="1412" spans="2:6" x14ac:dyDescent="0.2">
      <c r="B1412" s="9">
        <v>1408</v>
      </c>
      <c r="C1412" s="7">
        <v>5481</v>
      </c>
      <c r="E1412" s="7">
        <v>1408</v>
      </c>
      <c r="F1412" s="7">
        <v>5719</v>
      </c>
    </row>
    <row r="1413" spans="2:6" x14ac:dyDescent="0.2">
      <c r="B1413" s="9">
        <v>1409</v>
      </c>
      <c r="C1413" s="7">
        <v>5477</v>
      </c>
      <c r="E1413" s="7">
        <v>1409</v>
      </c>
      <c r="F1413" s="7">
        <v>5716</v>
      </c>
    </row>
    <row r="1414" spans="2:6" x14ac:dyDescent="0.2">
      <c r="B1414" s="9">
        <v>1410</v>
      </c>
      <c r="C1414" s="7">
        <v>5467</v>
      </c>
      <c r="E1414" s="7">
        <v>1410</v>
      </c>
      <c r="F1414" s="7">
        <v>5715</v>
      </c>
    </row>
    <row r="1415" spans="2:6" x14ac:dyDescent="0.2">
      <c r="B1415" s="9">
        <v>1411</v>
      </c>
      <c r="C1415" s="7">
        <v>5455</v>
      </c>
      <c r="E1415" s="7">
        <v>1411</v>
      </c>
      <c r="F1415" s="7">
        <v>5699</v>
      </c>
    </row>
    <row r="1416" spans="2:6" x14ac:dyDescent="0.2">
      <c r="B1416" s="9">
        <v>1412</v>
      </c>
      <c r="C1416" s="7">
        <v>5455</v>
      </c>
      <c r="E1416" s="7">
        <v>1412</v>
      </c>
      <c r="F1416" s="7">
        <v>5698</v>
      </c>
    </row>
    <row r="1417" spans="2:6" x14ac:dyDescent="0.2">
      <c r="B1417" s="9">
        <v>1413</v>
      </c>
      <c r="C1417" s="7">
        <v>5452</v>
      </c>
      <c r="E1417" s="7">
        <v>1413</v>
      </c>
      <c r="F1417" s="7">
        <v>5695</v>
      </c>
    </row>
    <row r="1418" spans="2:6" x14ac:dyDescent="0.2">
      <c r="B1418" s="9">
        <v>1414</v>
      </c>
      <c r="C1418" s="7">
        <v>5448</v>
      </c>
      <c r="E1418" s="7">
        <v>1414</v>
      </c>
      <c r="F1418" s="7">
        <v>5692</v>
      </c>
    </row>
    <row r="1419" spans="2:6" x14ac:dyDescent="0.2">
      <c r="B1419" s="9">
        <v>1415</v>
      </c>
      <c r="C1419" s="7">
        <v>5445</v>
      </c>
      <c r="E1419" s="7">
        <v>1415</v>
      </c>
      <c r="F1419" s="7">
        <v>5691</v>
      </c>
    </row>
    <row r="1420" spans="2:6" x14ac:dyDescent="0.2">
      <c r="B1420" s="9">
        <v>1416</v>
      </c>
      <c r="C1420" s="7">
        <v>5441</v>
      </c>
      <c r="E1420" s="7">
        <v>1416</v>
      </c>
      <c r="F1420" s="7">
        <v>5691</v>
      </c>
    </row>
    <row r="1421" spans="2:6" x14ac:dyDescent="0.2">
      <c r="B1421" s="9">
        <v>1417</v>
      </c>
      <c r="C1421" s="7">
        <v>5432</v>
      </c>
      <c r="E1421" s="7">
        <v>1417</v>
      </c>
      <c r="F1421" s="7">
        <v>5688</v>
      </c>
    </row>
    <row r="1422" spans="2:6" x14ac:dyDescent="0.2">
      <c r="B1422" s="9">
        <v>1418</v>
      </c>
      <c r="C1422" s="7">
        <v>5429</v>
      </c>
      <c r="E1422" s="7">
        <v>1418</v>
      </c>
      <c r="F1422" s="7">
        <v>5688</v>
      </c>
    </row>
    <row r="1423" spans="2:6" x14ac:dyDescent="0.2">
      <c r="B1423" s="9">
        <v>1419</v>
      </c>
      <c r="C1423" s="7">
        <v>5429</v>
      </c>
      <c r="E1423" s="7">
        <v>1419</v>
      </c>
      <c r="F1423" s="7">
        <v>5680</v>
      </c>
    </row>
    <row r="1424" spans="2:6" x14ac:dyDescent="0.2">
      <c r="B1424" s="9">
        <v>1420</v>
      </c>
      <c r="C1424" s="7">
        <v>5427</v>
      </c>
      <c r="E1424" s="7">
        <v>1420</v>
      </c>
      <c r="F1424" s="7">
        <v>5680</v>
      </c>
    </row>
    <row r="1425" spans="2:6" x14ac:dyDescent="0.2">
      <c r="B1425" s="9">
        <v>1421</v>
      </c>
      <c r="C1425" s="7">
        <v>5427</v>
      </c>
      <c r="E1425" s="7">
        <v>1421</v>
      </c>
      <c r="F1425" s="7">
        <v>5678</v>
      </c>
    </row>
    <row r="1426" spans="2:6" x14ac:dyDescent="0.2">
      <c r="B1426" s="9">
        <v>1422</v>
      </c>
      <c r="C1426" s="7">
        <v>5424</v>
      </c>
      <c r="E1426" s="7">
        <v>1422</v>
      </c>
      <c r="F1426" s="7">
        <v>5672</v>
      </c>
    </row>
    <row r="1427" spans="2:6" x14ac:dyDescent="0.2">
      <c r="B1427" s="9">
        <v>1423</v>
      </c>
      <c r="C1427" s="7">
        <v>5413</v>
      </c>
      <c r="E1427" s="7">
        <v>1423</v>
      </c>
      <c r="F1427" s="7">
        <v>5660</v>
      </c>
    </row>
    <row r="1428" spans="2:6" x14ac:dyDescent="0.2">
      <c r="B1428" s="9">
        <v>1424</v>
      </c>
      <c r="C1428" s="7">
        <v>5411</v>
      </c>
      <c r="E1428" s="7">
        <v>1424</v>
      </c>
      <c r="F1428" s="7">
        <v>5660</v>
      </c>
    </row>
    <row r="1429" spans="2:6" x14ac:dyDescent="0.2">
      <c r="B1429" s="9">
        <v>1425</v>
      </c>
      <c r="C1429" s="7">
        <v>5409</v>
      </c>
      <c r="E1429" s="7">
        <v>1425</v>
      </c>
      <c r="F1429" s="7">
        <v>5647</v>
      </c>
    </row>
    <row r="1430" spans="2:6" x14ac:dyDescent="0.2">
      <c r="B1430" s="9">
        <v>1426</v>
      </c>
      <c r="C1430" s="7">
        <v>5399</v>
      </c>
      <c r="E1430" s="7">
        <v>1426</v>
      </c>
      <c r="F1430" s="7">
        <v>5645</v>
      </c>
    </row>
    <row r="1431" spans="2:6" x14ac:dyDescent="0.2">
      <c r="B1431" s="9">
        <v>1427</v>
      </c>
      <c r="C1431" s="7">
        <v>5388</v>
      </c>
      <c r="E1431" s="7">
        <v>1427</v>
      </c>
      <c r="F1431" s="7">
        <v>5632</v>
      </c>
    </row>
    <row r="1432" spans="2:6" x14ac:dyDescent="0.2">
      <c r="B1432" s="9">
        <v>1428</v>
      </c>
      <c r="C1432" s="7">
        <v>5388</v>
      </c>
      <c r="E1432" s="7">
        <v>1428</v>
      </c>
      <c r="F1432" s="7">
        <v>5632</v>
      </c>
    </row>
    <row r="1433" spans="2:6" x14ac:dyDescent="0.2">
      <c r="B1433" s="9">
        <v>1429</v>
      </c>
      <c r="C1433" s="7">
        <v>5386</v>
      </c>
      <c r="E1433" s="7">
        <v>1429</v>
      </c>
      <c r="F1433" s="7">
        <v>5630</v>
      </c>
    </row>
    <row r="1434" spans="2:6" x14ac:dyDescent="0.2">
      <c r="B1434" s="9">
        <v>1430</v>
      </c>
      <c r="C1434" s="7">
        <v>5382</v>
      </c>
      <c r="E1434" s="7">
        <v>1430</v>
      </c>
      <c r="F1434" s="7">
        <v>5628</v>
      </c>
    </row>
    <row r="1435" spans="2:6" x14ac:dyDescent="0.2">
      <c r="B1435" s="9">
        <v>1431</v>
      </c>
      <c r="C1435" s="7">
        <v>5374</v>
      </c>
      <c r="E1435" s="7">
        <v>1431</v>
      </c>
      <c r="F1435" s="7">
        <v>5621</v>
      </c>
    </row>
    <row r="1436" spans="2:6" x14ac:dyDescent="0.2">
      <c r="B1436" s="9">
        <v>1432</v>
      </c>
      <c r="C1436" s="7">
        <v>5370</v>
      </c>
      <c r="E1436" s="7">
        <v>1432</v>
      </c>
      <c r="F1436" s="7">
        <v>5616</v>
      </c>
    </row>
    <row r="1437" spans="2:6" x14ac:dyDescent="0.2">
      <c r="B1437" s="9">
        <v>1433</v>
      </c>
      <c r="C1437" s="7">
        <v>5365</v>
      </c>
      <c r="E1437" s="7">
        <v>1433</v>
      </c>
      <c r="F1437" s="7">
        <v>5613</v>
      </c>
    </row>
    <row r="1438" spans="2:6" x14ac:dyDescent="0.2">
      <c r="B1438" s="9">
        <v>1434</v>
      </c>
      <c r="C1438" s="7">
        <v>5360</v>
      </c>
      <c r="E1438" s="7">
        <v>1434</v>
      </c>
      <c r="F1438" s="7">
        <v>5611</v>
      </c>
    </row>
    <row r="1439" spans="2:6" x14ac:dyDescent="0.2">
      <c r="B1439" s="9">
        <v>1435</v>
      </c>
      <c r="C1439" s="7">
        <v>5356</v>
      </c>
      <c r="E1439" s="7">
        <v>1435</v>
      </c>
      <c r="F1439" s="7">
        <v>5610</v>
      </c>
    </row>
    <row r="1440" spans="2:6" x14ac:dyDescent="0.2">
      <c r="B1440" s="9">
        <v>1436</v>
      </c>
      <c r="C1440" s="7">
        <v>5352</v>
      </c>
      <c r="E1440" s="7">
        <v>1436</v>
      </c>
      <c r="F1440" s="7">
        <v>5608</v>
      </c>
    </row>
    <row r="1441" spans="2:6" x14ac:dyDescent="0.2">
      <c r="B1441" s="9">
        <v>1437</v>
      </c>
      <c r="C1441" s="7">
        <v>5342</v>
      </c>
      <c r="E1441" s="7">
        <v>1437</v>
      </c>
      <c r="F1441" s="7">
        <v>5601</v>
      </c>
    </row>
    <row r="1442" spans="2:6" x14ac:dyDescent="0.2">
      <c r="B1442" s="9">
        <v>1438</v>
      </c>
      <c r="C1442" s="7">
        <v>5340</v>
      </c>
      <c r="E1442" s="7">
        <v>1438</v>
      </c>
      <c r="F1442" s="7">
        <v>5573</v>
      </c>
    </row>
    <row r="1443" spans="2:6" x14ac:dyDescent="0.2">
      <c r="B1443" s="9">
        <v>1439</v>
      </c>
      <c r="C1443" s="7">
        <v>5337</v>
      </c>
      <c r="E1443" s="7">
        <v>1439</v>
      </c>
      <c r="F1443" s="7">
        <v>5572</v>
      </c>
    </row>
    <row r="1444" spans="2:6" x14ac:dyDescent="0.2">
      <c r="B1444" s="9">
        <v>1440</v>
      </c>
      <c r="C1444" s="7">
        <v>5327</v>
      </c>
      <c r="E1444" s="7">
        <v>1440</v>
      </c>
      <c r="F1444" s="7">
        <v>5572</v>
      </c>
    </row>
    <row r="1445" spans="2:6" x14ac:dyDescent="0.2">
      <c r="B1445" s="9">
        <v>1441</v>
      </c>
      <c r="C1445" s="7">
        <v>5322</v>
      </c>
      <c r="E1445" s="7">
        <v>1441</v>
      </c>
      <c r="F1445" s="7">
        <v>5568</v>
      </c>
    </row>
    <row r="1446" spans="2:6" x14ac:dyDescent="0.2">
      <c r="B1446" s="9">
        <v>1442</v>
      </c>
      <c r="C1446" s="7">
        <v>5319</v>
      </c>
      <c r="E1446" s="7">
        <v>1442</v>
      </c>
      <c r="F1446" s="7">
        <v>5556</v>
      </c>
    </row>
    <row r="1447" spans="2:6" x14ac:dyDescent="0.2">
      <c r="B1447" s="9">
        <v>1443</v>
      </c>
      <c r="C1447" s="7">
        <v>5317</v>
      </c>
      <c r="E1447" s="7">
        <v>1443</v>
      </c>
      <c r="F1447" s="7">
        <v>5548</v>
      </c>
    </row>
    <row r="1448" spans="2:6" x14ac:dyDescent="0.2">
      <c r="B1448" s="9">
        <v>1444</v>
      </c>
      <c r="C1448" s="7">
        <v>5304</v>
      </c>
      <c r="E1448" s="7">
        <v>1444</v>
      </c>
      <c r="F1448" s="7">
        <v>5546</v>
      </c>
    </row>
    <row r="1449" spans="2:6" x14ac:dyDescent="0.2">
      <c r="B1449" s="9">
        <v>1445</v>
      </c>
      <c r="C1449" s="7">
        <v>5302</v>
      </c>
      <c r="E1449" s="7">
        <v>1445</v>
      </c>
      <c r="F1449" s="7">
        <v>5540</v>
      </c>
    </row>
    <row r="1450" spans="2:6" x14ac:dyDescent="0.2">
      <c r="B1450" s="9">
        <v>1446</v>
      </c>
      <c r="C1450" s="7">
        <v>5296</v>
      </c>
      <c r="E1450" s="7">
        <v>1446</v>
      </c>
      <c r="F1450" s="7">
        <v>5537</v>
      </c>
    </row>
    <row r="1451" spans="2:6" x14ac:dyDescent="0.2">
      <c r="B1451" s="9">
        <v>1447</v>
      </c>
      <c r="C1451" s="7">
        <v>5295</v>
      </c>
      <c r="E1451" s="7">
        <v>1447</v>
      </c>
      <c r="F1451" s="7">
        <v>5536</v>
      </c>
    </row>
    <row r="1452" spans="2:6" x14ac:dyDescent="0.2">
      <c r="B1452" s="9">
        <v>1448</v>
      </c>
      <c r="C1452" s="7">
        <v>5292</v>
      </c>
      <c r="E1452" s="7">
        <v>1448</v>
      </c>
      <c r="F1452" s="7">
        <v>5536</v>
      </c>
    </row>
    <row r="1453" spans="2:6" x14ac:dyDescent="0.2">
      <c r="B1453" s="9">
        <v>1449</v>
      </c>
      <c r="C1453" s="7">
        <v>5290</v>
      </c>
      <c r="E1453" s="7">
        <v>1449</v>
      </c>
      <c r="F1453" s="7">
        <v>5532</v>
      </c>
    </row>
    <row r="1454" spans="2:6" x14ac:dyDescent="0.2">
      <c r="B1454" s="9">
        <v>1450</v>
      </c>
      <c r="C1454" s="7">
        <v>5290</v>
      </c>
      <c r="E1454" s="7">
        <v>1450</v>
      </c>
      <c r="F1454" s="7">
        <v>5522</v>
      </c>
    </row>
    <row r="1455" spans="2:6" x14ac:dyDescent="0.2">
      <c r="B1455" s="9">
        <v>1451</v>
      </c>
      <c r="C1455" s="7">
        <v>5280</v>
      </c>
      <c r="E1455" s="7">
        <v>1451</v>
      </c>
      <c r="F1455" s="7">
        <v>5521</v>
      </c>
    </row>
    <row r="1456" spans="2:6" x14ac:dyDescent="0.2">
      <c r="B1456" s="9">
        <v>1452</v>
      </c>
      <c r="C1456" s="7">
        <v>5278</v>
      </c>
      <c r="E1456" s="7">
        <v>1452</v>
      </c>
      <c r="F1456" s="7">
        <v>5518</v>
      </c>
    </row>
    <row r="1457" spans="2:6" x14ac:dyDescent="0.2">
      <c r="B1457" s="9">
        <v>1453</v>
      </c>
      <c r="C1457" s="7">
        <v>5277</v>
      </c>
      <c r="E1457" s="7">
        <v>1453</v>
      </c>
      <c r="F1457" s="7">
        <v>5514</v>
      </c>
    </row>
    <row r="1458" spans="2:6" x14ac:dyDescent="0.2">
      <c r="B1458" s="9">
        <v>1454</v>
      </c>
      <c r="C1458" s="7">
        <v>5276</v>
      </c>
      <c r="E1458" s="7">
        <v>1454</v>
      </c>
      <c r="F1458" s="7">
        <v>5508</v>
      </c>
    </row>
    <row r="1459" spans="2:6" x14ac:dyDescent="0.2">
      <c r="B1459" s="9">
        <v>1455</v>
      </c>
      <c r="C1459" s="7">
        <v>5271</v>
      </c>
      <c r="E1459" s="7">
        <v>1455</v>
      </c>
      <c r="F1459" s="7">
        <v>5507</v>
      </c>
    </row>
    <row r="1460" spans="2:6" x14ac:dyDescent="0.2">
      <c r="B1460" s="9">
        <v>1456</v>
      </c>
      <c r="C1460" s="7">
        <v>5270</v>
      </c>
      <c r="E1460" s="7">
        <v>1456</v>
      </c>
      <c r="F1460" s="7">
        <v>5502</v>
      </c>
    </row>
    <row r="1461" spans="2:6" x14ac:dyDescent="0.2">
      <c r="B1461" s="9">
        <v>1457</v>
      </c>
      <c r="C1461" s="7">
        <v>5266</v>
      </c>
      <c r="E1461" s="7">
        <v>1457</v>
      </c>
      <c r="F1461" s="7">
        <v>5502</v>
      </c>
    </row>
    <row r="1462" spans="2:6" x14ac:dyDescent="0.2">
      <c r="B1462" s="9">
        <v>1458</v>
      </c>
      <c r="C1462" s="7">
        <v>5263</v>
      </c>
      <c r="E1462" s="7">
        <v>1458</v>
      </c>
      <c r="F1462" s="7">
        <v>5500</v>
      </c>
    </row>
    <row r="1463" spans="2:6" x14ac:dyDescent="0.2">
      <c r="B1463" s="9">
        <v>1459</v>
      </c>
      <c r="C1463" s="7">
        <v>5261</v>
      </c>
      <c r="E1463" s="7">
        <v>1459</v>
      </c>
      <c r="F1463" s="7">
        <v>5496</v>
      </c>
    </row>
    <row r="1464" spans="2:6" x14ac:dyDescent="0.2">
      <c r="B1464" s="9">
        <v>1460</v>
      </c>
      <c r="C1464" s="7">
        <v>5255</v>
      </c>
      <c r="E1464" s="7">
        <v>1460</v>
      </c>
      <c r="F1464" s="7">
        <v>5489</v>
      </c>
    </row>
    <row r="1465" spans="2:6" x14ac:dyDescent="0.2">
      <c r="B1465" s="9">
        <v>1461</v>
      </c>
      <c r="C1465" s="7">
        <v>5248</v>
      </c>
      <c r="E1465" s="7">
        <v>1461</v>
      </c>
      <c r="F1465" s="7">
        <v>5486</v>
      </c>
    </row>
    <row r="1466" spans="2:6" x14ac:dyDescent="0.2">
      <c r="B1466" s="9">
        <v>1462</v>
      </c>
      <c r="C1466" s="7">
        <v>5239</v>
      </c>
      <c r="E1466" s="7">
        <v>1462</v>
      </c>
      <c r="F1466" s="7">
        <v>5480</v>
      </c>
    </row>
    <row r="1467" spans="2:6" x14ac:dyDescent="0.2">
      <c r="B1467" s="9">
        <v>1463</v>
      </c>
      <c r="C1467" s="7">
        <v>5239</v>
      </c>
      <c r="E1467" s="7">
        <v>1463</v>
      </c>
      <c r="F1467" s="7">
        <v>5479</v>
      </c>
    </row>
    <row r="1468" spans="2:6" x14ac:dyDescent="0.2">
      <c r="B1468" s="9">
        <v>1464</v>
      </c>
      <c r="C1468" s="7">
        <v>5235</v>
      </c>
      <c r="E1468" s="7">
        <v>1464</v>
      </c>
      <c r="F1468" s="7">
        <v>5459</v>
      </c>
    </row>
    <row r="1469" spans="2:6" x14ac:dyDescent="0.2">
      <c r="B1469" s="9">
        <v>1465</v>
      </c>
      <c r="C1469" s="7">
        <v>5227</v>
      </c>
      <c r="E1469" s="7">
        <v>1465</v>
      </c>
      <c r="F1469" s="7">
        <v>5455</v>
      </c>
    </row>
    <row r="1470" spans="2:6" x14ac:dyDescent="0.2">
      <c r="B1470" s="9">
        <v>1466</v>
      </c>
      <c r="C1470" s="7">
        <v>5221</v>
      </c>
      <c r="E1470" s="7">
        <v>1466</v>
      </c>
      <c r="F1470" s="7">
        <v>5451</v>
      </c>
    </row>
    <row r="1471" spans="2:6" x14ac:dyDescent="0.2">
      <c r="B1471" s="9">
        <v>1467</v>
      </c>
      <c r="C1471" s="7">
        <v>5220</v>
      </c>
      <c r="E1471" s="7">
        <v>1467</v>
      </c>
      <c r="F1471" s="7">
        <v>5451</v>
      </c>
    </row>
    <row r="1472" spans="2:6" x14ac:dyDescent="0.2">
      <c r="B1472" s="9">
        <v>1468</v>
      </c>
      <c r="C1472" s="7">
        <v>5219</v>
      </c>
      <c r="E1472" s="7">
        <v>1468</v>
      </c>
      <c r="F1472" s="7">
        <v>5449</v>
      </c>
    </row>
    <row r="1473" spans="2:6" x14ac:dyDescent="0.2">
      <c r="B1473" s="9">
        <v>1469</v>
      </c>
      <c r="C1473" s="7">
        <v>5202</v>
      </c>
      <c r="E1473" s="7">
        <v>1469</v>
      </c>
      <c r="F1473" s="7">
        <v>5440</v>
      </c>
    </row>
    <row r="1474" spans="2:6" x14ac:dyDescent="0.2">
      <c r="B1474" s="9">
        <v>1470</v>
      </c>
      <c r="C1474" s="7">
        <v>5200</v>
      </c>
      <c r="E1474" s="7">
        <v>1470</v>
      </c>
      <c r="F1474" s="7">
        <v>5428</v>
      </c>
    </row>
    <row r="1475" spans="2:6" x14ac:dyDescent="0.2">
      <c r="B1475" s="9">
        <v>1471</v>
      </c>
      <c r="C1475" s="7">
        <v>5195</v>
      </c>
      <c r="E1475" s="7">
        <v>1471</v>
      </c>
      <c r="F1475" s="7">
        <v>5423</v>
      </c>
    </row>
    <row r="1476" spans="2:6" x14ac:dyDescent="0.2">
      <c r="B1476" s="9">
        <v>1472</v>
      </c>
      <c r="C1476" s="7">
        <v>5190</v>
      </c>
      <c r="E1476" s="7">
        <v>1472</v>
      </c>
      <c r="F1476" s="7">
        <v>5418</v>
      </c>
    </row>
    <row r="1477" spans="2:6" x14ac:dyDescent="0.2">
      <c r="B1477" s="9">
        <v>1473</v>
      </c>
      <c r="C1477" s="7">
        <v>5188</v>
      </c>
      <c r="E1477" s="7">
        <v>1473</v>
      </c>
      <c r="F1477" s="7">
        <v>5417</v>
      </c>
    </row>
    <row r="1478" spans="2:6" x14ac:dyDescent="0.2">
      <c r="B1478" s="9">
        <v>1474</v>
      </c>
      <c r="C1478" s="7">
        <v>5174</v>
      </c>
      <c r="E1478" s="7">
        <v>1474</v>
      </c>
      <c r="F1478" s="7">
        <v>5407</v>
      </c>
    </row>
    <row r="1479" spans="2:6" x14ac:dyDescent="0.2">
      <c r="B1479" s="9">
        <v>1475</v>
      </c>
      <c r="C1479" s="7">
        <v>5164</v>
      </c>
      <c r="E1479" s="7">
        <v>1475</v>
      </c>
      <c r="F1479" s="7">
        <v>5399</v>
      </c>
    </row>
    <row r="1480" spans="2:6" x14ac:dyDescent="0.2">
      <c r="B1480" s="9">
        <v>1476</v>
      </c>
      <c r="C1480" s="7">
        <v>5158</v>
      </c>
      <c r="E1480" s="7">
        <v>1476</v>
      </c>
      <c r="F1480" s="7">
        <v>5395</v>
      </c>
    </row>
    <row r="1481" spans="2:6" x14ac:dyDescent="0.2">
      <c r="B1481" s="9">
        <v>1477</v>
      </c>
      <c r="C1481" s="7">
        <v>5150</v>
      </c>
      <c r="E1481" s="7">
        <v>1477</v>
      </c>
      <c r="F1481" s="7">
        <v>5392</v>
      </c>
    </row>
    <row r="1482" spans="2:6" x14ac:dyDescent="0.2">
      <c r="B1482" s="9">
        <v>1478</v>
      </c>
      <c r="C1482" s="7">
        <v>5149</v>
      </c>
      <c r="E1482" s="7">
        <v>1478</v>
      </c>
      <c r="F1482" s="7">
        <v>5390</v>
      </c>
    </row>
    <row r="1483" spans="2:6" x14ac:dyDescent="0.2">
      <c r="B1483" s="9">
        <v>1479</v>
      </c>
      <c r="C1483" s="7">
        <v>5144</v>
      </c>
      <c r="E1483" s="7">
        <v>1479</v>
      </c>
      <c r="F1483" s="7">
        <v>5381</v>
      </c>
    </row>
    <row r="1484" spans="2:6" x14ac:dyDescent="0.2">
      <c r="B1484" s="9">
        <v>1480</v>
      </c>
      <c r="C1484" s="7">
        <v>5143</v>
      </c>
      <c r="E1484" s="7">
        <v>1480</v>
      </c>
      <c r="F1484" s="7">
        <v>5381</v>
      </c>
    </row>
    <row r="1485" spans="2:6" x14ac:dyDescent="0.2">
      <c r="B1485" s="9">
        <v>1481</v>
      </c>
      <c r="C1485" s="7">
        <v>5141</v>
      </c>
      <c r="E1485" s="7">
        <v>1481</v>
      </c>
      <c r="F1485" s="7">
        <v>5380</v>
      </c>
    </row>
    <row r="1486" spans="2:6" x14ac:dyDescent="0.2">
      <c r="B1486" s="9">
        <v>1482</v>
      </c>
      <c r="C1486" s="7">
        <v>5139</v>
      </c>
      <c r="E1486" s="7">
        <v>1482</v>
      </c>
      <c r="F1486" s="7">
        <v>5366</v>
      </c>
    </row>
    <row r="1487" spans="2:6" x14ac:dyDescent="0.2">
      <c r="B1487" s="9">
        <v>1483</v>
      </c>
      <c r="C1487" s="7">
        <v>5130</v>
      </c>
      <c r="E1487" s="7">
        <v>1483</v>
      </c>
      <c r="F1487" s="7">
        <v>5356</v>
      </c>
    </row>
    <row r="1488" spans="2:6" x14ac:dyDescent="0.2">
      <c r="B1488" s="9">
        <v>1484</v>
      </c>
      <c r="C1488" s="7">
        <v>5098</v>
      </c>
      <c r="E1488" s="7">
        <v>1484</v>
      </c>
      <c r="F1488" s="7">
        <v>5355</v>
      </c>
    </row>
    <row r="1489" spans="2:6" x14ac:dyDescent="0.2">
      <c r="B1489" s="9">
        <v>1485</v>
      </c>
      <c r="C1489" s="7">
        <v>5087</v>
      </c>
      <c r="E1489" s="7">
        <v>1485</v>
      </c>
      <c r="F1489" s="7">
        <v>5349</v>
      </c>
    </row>
    <row r="1490" spans="2:6" x14ac:dyDescent="0.2">
      <c r="B1490" s="9">
        <v>1486</v>
      </c>
      <c r="C1490" s="7">
        <v>5081</v>
      </c>
      <c r="E1490" s="7">
        <v>1486</v>
      </c>
      <c r="F1490" s="7">
        <v>5345</v>
      </c>
    </row>
    <row r="1491" spans="2:6" x14ac:dyDescent="0.2">
      <c r="B1491" s="9">
        <v>1487</v>
      </c>
      <c r="C1491" s="7">
        <v>5072</v>
      </c>
      <c r="E1491" s="7">
        <v>1487</v>
      </c>
      <c r="F1491" s="7">
        <v>5342</v>
      </c>
    </row>
    <row r="1492" spans="2:6" x14ac:dyDescent="0.2">
      <c r="B1492" s="9">
        <v>1488</v>
      </c>
      <c r="C1492" s="7">
        <v>5072</v>
      </c>
      <c r="E1492" s="7">
        <v>1488</v>
      </c>
      <c r="F1492" s="7">
        <v>5341</v>
      </c>
    </row>
    <row r="1493" spans="2:6" x14ac:dyDescent="0.2">
      <c r="B1493" s="9">
        <v>1489</v>
      </c>
      <c r="C1493" s="7">
        <v>5071</v>
      </c>
      <c r="E1493" s="7">
        <v>1489</v>
      </c>
      <c r="F1493" s="7">
        <v>5337</v>
      </c>
    </row>
    <row r="1494" spans="2:6" x14ac:dyDescent="0.2">
      <c r="B1494" s="9">
        <v>1490</v>
      </c>
      <c r="C1494" s="7">
        <v>5067</v>
      </c>
      <c r="E1494" s="7">
        <v>1490</v>
      </c>
      <c r="F1494" s="7">
        <v>5334</v>
      </c>
    </row>
    <row r="1495" spans="2:6" x14ac:dyDescent="0.2">
      <c r="B1495" s="9">
        <v>1491</v>
      </c>
      <c r="C1495" s="7">
        <v>5044</v>
      </c>
      <c r="E1495" s="7">
        <v>1491</v>
      </c>
      <c r="F1495" s="7">
        <v>5331</v>
      </c>
    </row>
    <row r="1496" spans="2:6" x14ac:dyDescent="0.2">
      <c r="B1496" s="9">
        <v>1492</v>
      </c>
      <c r="C1496" s="7">
        <v>5042</v>
      </c>
      <c r="E1496" s="7">
        <v>1492</v>
      </c>
      <c r="F1496" s="7">
        <v>5325</v>
      </c>
    </row>
    <row r="1497" spans="2:6" x14ac:dyDescent="0.2">
      <c r="B1497" s="9">
        <v>1493</v>
      </c>
      <c r="C1497" s="7">
        <v>5029</v>
      </c>
      <c r="E1497" s="7">
        <v>1493</v>
      </c>
      <c r="F1497" s="7">
        <v>5324</v>
      </c>
    </row>
    <row r="1498" spans="2:6" x14ac:dyDescent="0.2">
      <c r="B1498" s="9">
        <v>1494</v>
      </c>
      <c r="C1498" s="7">
        <v>5020</v>
      </c>
      <c r="E1498" s="7">
        <v>1494</v>
      </c>
      <c r="F1498" s="7">
        <v>5305</v>
      </c>
    </row>
    <row r="1499" spans="2:6" x14ac:dyDescent="0.2">
      <c r="B1499" s="9">
        <v>1495</v>
      </c>
      <c r="C1499" s="7">
        <v>5013</v>
      </c>
      <c r="E1499" s="7">
        <v>1495</v>
      </c>
      <c r="F1499" s="7">
        <v>5297</v>
      </c>
    </row>
    <row r="1500" spans="2:6" x14ac:dyDescent="0.2">
      <c r="B1500" s="9">
        <v>1496</v>
      </c>
      <c r="C1500" s="7">
        <v>5012</v>
      </c>
      <c r="E1500" s="7">
        <v>1496</v>
      </c>
      <c r="F1500" s="7">
        <v>5295</v>
      </c>
    </row>
    <row r="1501" spans="2:6" x14ac:dyDescent="0.2">
      <c r="B1501" s="9">
        <v>1497</v>
      </c>
      <c r="C1501" s="7">
        <v>5009</v>
      </c>
      <c r="E1501" s="7">
        <v>1497</v>
      </c>
      <c r="F1501" s="7">
        <v>5292</v>
      </c>
    </row>
    <row r="1502" spans="2:6" x14ac:dyDescent="0.2">
      <c r="B1502" s="9">
        <v>1498</v>
      </c>
      <c r="C1502" s="7">
        <v>5007</v>
      </c>
      <c r="E1502" s="7">
        <v>1498</v>
      </c>
      <c r="F1502" s="7">
        <v>5292</v>
      </c>
    </row>
    <row r="1503" spans="2:6" x14ac:dyDescent="0.2">
      <c r="B1503" s="9">
        <v>1499</v>
      </c>
      <c r="C1503" s="7">
        <v>4998</v>
      </c>
      <c r="E1503" s="7">
        <v>1499</v>
      </c>
      <c r="F1503" s="7">
        <v>5289</v>
      </c>
    </row>
    <row r="1504" spans="2:6" x14ac:dyDescent="0.2">
      <c r="B1504" s="9">
        <v>1500</v>
      </c>
      <c r="C1504" s="7">
        <v>4997</v>
      </c>
      <c r="E1504" s="7">
        <v>1500</v>
      </c>
      <c r="F1504" s="7">
        <v>5283</v>
      </c>
    </row>
    <row r="1505" spans="2:6" x14ac:dyDescent="0.2">
      <c r="B1505" s="9">
        <v>1501</v>
      </c>
      <c r="C1505" s="7">
        <v>4992</v>
      </c>
      <c r="E1505" s="7">
        <v>1501</v>
      </c>
      <c r="F1505" s="7">
        <v>5272</v>
      </c>
    </row>
    <row r="1506" spans="2:6" x14ac:dyDescent="0.2">
      <c r="B1506" s="9">
        <v>1502</v>
      </c>
      <c r="C1506" s="7">
        <v>4976</v>
      </c>
      <c r="E1506" s="7">
        <v>1502</v>
      </c>
      <c r="F1506" s="7">
        <v>5270</v>
      </c>
    </row>
    <row r="1507" spans="2:6" x14ac:dyDescent="0.2">
      <c r="B1507" s="9">
        <v>1503</v>
      </c>
      <c r="C1507" s="7">
        <v>4975</v>
      </c>
      <c r="E1507" s="7">
        <v>1503</v>
      </c>
      <c r="F1507" s="7">
        <v>5269</v>
      </c>
    </row>
    <row r="1508" spans="2:6" x14ac:dyDescent="0.2">
      <c r="B1508" s="9">
        <v>1504</v>
      </c>
      <c r="C1508" s="7">
        <v>4973</v>
      </c>
      <c r="E1508" s="7">
        <v>1504</v>
      </c>
      <c r="F1508" s="7">
        <v>5258</v>
      </c>
    </row>
    <row r="1509" spans="2:6" x14ac:dyDescent="0.2">
      <c r="B1509" s="9">
        <v>1505</v>
      </c>
      <c r="C1509" s="7">
        <v>4968</v>
      </c>
      <c r="E1509" s="7">
        <v>1505</v>
      </c>
      <c r="F1509" s="7">
        <v>5255</v>
      </c>
    </row>
    <row r="1510" spans="2:6" x14ac:dyDescent="0.2">
      <c r="B1510" s="9">
        <v>1506</v>
      </c>
      <c r="C1510" s="7">
        <v>4962</v>
      </c>
      <c r="E1510" s="7">
        <v>1506</v>
      </c>
      <c r="F1510" s="7">
        <v>5247</v>
      </c>
    </row>
    <row r="1511" spans="2:6" x14ac:dyDescent="0.2">
      <c r="B1511" s="9">
        <v>1507</v>
      </c>
      <c r="C1511" s="7">
        <v>4957</v>
      </c>
      <c r="E1511" s="7">
        <v>1507</v>
      </c>
      <c r="F1511" s="7">
        <v>5247</v>
      </c>
    </row>
    <row r="1512" spans="2:6" x14ac:dyDescent="0.2">
      <c r="B1512" s="9">
        <v>1508</v>
      </c>
      <c r="C1512" s="7">
        <v>4956</v>
      </c>
      <c r="E1512" s="7">
        <v>1508</v>
      </c>
      <c r="F1512" s="7">
        <v>5245</v>
      </c>
    </row>
    <row r="1513" spans="2:6" x14ac:dyDescent="0.2">
      <c r="B1513" s="9">
        <v>1509</v>
      </c>
      <c r="C1513" s="7">
        <v>4955</v>
      </c>
      <c r="E1513" s="7">
        <v>1509</v>
      </c>
      <c r="F1513" s="7">
        <v>5242</v>
      </c>
    </row>
    <row r="1514" spans="2:6" x14ac:dyDescent="0.2">
      <c r="B1514" s="9">
        <v>1510</v>
      </c>
      <c r="C1514" s="7">
        <v>4953</v>
      </c>
      <c r="E1514" s="7">
        <v>1510</v>
      </c>
      <c r="F1514" s="7">
        <v>5237</v>
      </c>
    </row>
    <row r="1515" spans="2:6" x14ac:dyDescent="0.2">
      <c r="B1515" s="9">
        <v>1511</v>
      </c>
      <c r="C1515" s="7">
        <v>4948</v>
      </c>
      <c r="E1515" s="7">
        <v>1511</v>
      </c>
      <c r="F1515" s="7">
        <v>5234</v>
      </c>
    </row>
    <row r="1516" spans="2:6" x14ac:dyDescent="0.2">
      <c r="B1516" s="9">
        <v>1512</v>
      </c>
      <c r="C1516" s="7">
        <v>4947</v>
      </c>
      <c r="E1516" s="7">
        <v>1512</v>
      </c>
      <c r="F1516" s="7">
        <v>5233</v>
      </c>
    </row>
    <row r="1517" spans="2:6" x14ac:dyDescent="0.2">
      <c r="B1517" s="9">
        <v>1513</v>
      </c>
      <c r="C1517" s="7">
        <v>4945</v>
      </c>
      <c r="E1517" s="7">
        <v>1513</v>
      </c>
      <c r="F1517" s="7">
        <v>5231</v>
      </c>
    </row>
    <row r="1518" spans="2:6" x14ac:dyDescent="0.2">
      <c r="B1518" s="9">
        <v>1514</v>
      </c>
      <c r="C1518" s="7">
        <v>4933</v>
      </c>
      <c r="E1518" s="7">
        <v>1514</v>
      </c>
      <c r="F1518" s="7">
        <v>5227</v>
      </c>
    </row>
    <row r="1519" spans="2:6" x14ac:dyDescent="0.2">
      <c r="B1519" s="9">
        <v>1515</v>
      </c>
      <c r="C1519" s="7">
        <v>4932</v>
      </c>
      <c r="E1519" s="7">
        <v>1515</v>
      </c>
      <c r="F1519" s="7">
        <v>5226</v>
      </c>
    </row>
    <row r="1520" spans="2:6" x14ac:dyDescent="0.2">
      <c r="B1520" s="9">
        <v>1516</v>
      </c>
      <c r="C1520" s="7">
        <v>4930</v>
      </c>
      <c r="E1520" s="7">
        <v>1516</v>
      </c>
      <c r="F1520" s="7">
        <v>5226</v>
      </c>
    </row>
    <row r="1521" spans="2:6" x14ac:dyDescent="0.2">
      <c r="B1521" s="9">
        <v>1517</v>
      </c>
      <c r="C1521" s="7">
        <v>4930</v>
      </c>
      <c r="E1521" s="7">
        <v>1517</v>
      </c>
      <c r="F1521" s="7">
        <v>5220</v>
      </c>
    </row>
    <row r="1522" spans="2:6" x14ac:dyDescent="0.2">
      <c r="B1522" s="9">
        <v>1518</v>
      </c>
      <c r="C1522" s="7">
        <v>4929</v>
      </c>
      <c r="E1522" s="7">
        <v>1518</v>
      </c>
      <c r="F1522" s="7">
        <v>5215</v>
      </c>
    </row>
    <row r="1523" spans="2:6" x14ac:dyDescent="0.2">
      <c r="B1523" s="9">
        <v>1519</v>
      </c>
      <c r="C1523" s="7">
        <v>4915</v>
      </c>
      <c r="E1523" s="7">
        <v>1519</v>
      </c>
      <c r="F1523" s="7">
        <v>5213</v>
      </c>
    </row>
    <row r="1524" spans="2:6" x14ac:dyDescent="0.2">
      <c r="B1524" s="9">
        <v>1520</v>
      </c>
      <c r="C1524" s="7">
        <v>4914</v>
      </c>
      <c r="E1524" s="7">
        <v>1520</v>
      </c>
      <c r="F1524" s="7">
        <v>5212</v>
      </c>
    </row>
    <row r="1525" spans="2:6" x14ac:dyDescent="0.2">
      <c r="B1525" s="9">
        <v>1521</v>
      </c>
      <c r="C1525" s="7">
        <v>4913</v>
      </c>
      <c r="E1525" s="7">
        <v>1521</v>
      </c>
      <c r="F1525" s="7">
        <v>5207</v>
      </c>
    </row>
    <row r="1526" spans="2:6" x14ac:dyDescent="0.2">
      <c r="B1526" s="9">
        <v>1522</v>
      </c>
      <c r="C1526" s="7">
        <v>4907</v>
      </c>
      <c r="E1526" s="7">
        <v>1522</v>
      </c>
      <c r="F1526" s="7">
        <v>5195</v>
      </c>
    </row>
    <row r="1527" spans="2:6" x14ac:dyDescent="0.2">
      <c r="B1527" s="9">
        <v>1523</v>
      </c>
      <c r="C1527" s="7">
        <v>4891</v>
      </c>
      <c r="E1527" s="7">
        <v>1523</v>
      </c>
      <c r="F1527" s="7">
        <v>5190</v>
      </c>
    </row>
    <row r="1528" spans="2:6" x14ac:dyDescent="0.2">
      <c r="B1528" s="9">
        <v>1524</v>
      </c>
      <c r="C1528" s="7">
        <v>4890</v>
      </c>
      <c r="E1528" s="7">
        <v>1524</v>
      </c>
      <c r="F1528" s="7">
        <v>5187</v>
      </c>
    </row>
    <row r="1529" spans="2:6" x14ac:dyDescent="0.2">
      <c r="B1529" s="9">
        <v>1525</v>
      </c>
      <c r="C1529" s="7">
        <v>4888</v>
      </c>
      <c r="E1529" s="7">
        <v>1525</v>
      </c>
      <c r="F1529" s="7">
        <v>5187</v>
      </c>
    </row>
    <row r="1530" spans="2:6" x14ac:dyDescent="0.2">
      <c r="B1530" s="9">
        <v>1526</v>
      </c>
      <c r="C1530" s="7">
        <v>4886</v>
      </c>
      <c r="E1530" s="7">
        <v>1526</v>
      </c>
      <c r="F1530" s="7">
        <v>5184</v>
      </c>
    </row>
    <row r="1531" spans="2:6" x14ac:dyDescent="0.2">
      <c r="B1531" s="9">
        <v>1527</v>
      </c>
      <c r="C1531" s="7">
        <v>4885</v>
      </c>
      <c r="E1531" s="7">
        <v>1527</v>
      </c>
      <c r="F1531" s="7">
        <v>5183</v>
      </c>
    </row>
    <row r="1532" spans="2:6" x14ac:dyDescent="0.2">
      <c r="B1532" s="9">
        <v>1528</v>
      </c>
      <c r="C1532" s="7">
        <v>4884</v>
      </c>
      <c r="E1532" s="7">
        <v>1528</v>
      </c>
      <c r="F1532" s="7">
        <v>5180</v>
      </c>
    </row>
    <row r="1533" spans="2:6" x14ac:dyDescent="0.2">
      <c r="B1533" s="9">
        <v>1529</v>
      </c>
      <c r="C1533" s="7">
        <v>4877</v>
      </c>
      <c r="E1533" s="7">
        <v>1529</v>
      </c>
      <c r="F1533" s="7">
        <v>5177</v>
      </c>
    </row>
    <row r="1534" spans="2:6" x14ac:dyDescent="0.2">
      <c r="B1534" s="9">
        <v>1530</v>
      </c>
      <c r="C1534" s="7">
        <v>4876</v>
      </c>
      <c r="E1534" s="7">
        <v>1530</v>
      </c>
      <c r="F1534" s="7">
        <v>5175</v>
      </c>
    </row>
    <row r="1535" spans="2:6" x14ac:dyDescent="0.2">
      <c r="B1535" s="9">
        <v>1531</v>
      </c>
      <c r="C1535" s="7">
        <v>4872</v>
      </c>
      <c r="E1535" s="7">
        <v>1531</v>
      </c>
      <c r="F1535" s="7">
        <v>5159</v>
      </c>
    </row>
    <row r="1536" spans="2:6" x14ac:dyDescent="0.2">
      <c r="B1536" s="9">
        <v>1532</v>
      </c>
      <c r="C1536" s="7">
        <v>4871</v>
      </c>
      <c r="E1536" s="7">
        <v>1532</v>
      </c>
      <c r="F1536" s="7">
        <v>5156</v>
      </c>
    </row>
    <row r="1537" spans="2:6" x14ac:dyDescent="0.2">
      <c r="B1537" s="9">
        <v>1533</v>
      </c>
      <c r="C1537" s="7">
        <v>4870</v>
      </c>
      <c r="E1537" s="7">
        <v>1533</v>
      </c>
      <c r="F1537" s="7">
        <v>5148</v>
      </c>
    </row>
    <row r="1538" spans="2:6" x14ac:dyDescent="0.2">
      <c r="B1538" s="9">
        <v>1534</v>
      </c>
      <c r="C1538" s="7">
        <v>4868</v>
      </c>
      <c r="E1538" s="7">
        <v>1534</v>
      </c>
      <c r="F1538" s="7">
        <v>5142</v>
      </c>
    </row>
    <row r="1539" spans="2:6" x14ac:dyDescent="0.2">
      <c r="B1539" s="9">
        <v>1535</v>
      </c>
      <c r="C1539" s="7">
        <v>4864</v>
      </c>
      <c r="E1539" s="7">
        <v>1535</v>
      </c>
      <c r="F1539" s="7">
        <v>5140</v>
      </c>
    </row>
    <row r="1540" spans="2:6" x14ac:dyDescent="0.2">
      <c r="B1540" s="9">
        <v>1536</v>
      </c>
      <c r="C1540" s="7">
        <v>4861</v>
      </c>
      <c r="E1540" s="7">
        <v>1536</v>
      </c>
      <c r="F1540" s="7">
        <v>5138</v>
      </c>
    </row>
    <row r="1541" spans="2:6" x14ac:dyDescent="0.2">
      <c r="B1541" s="9">
        <v>1537</v>
      </c>
      <c r="C1541" s="7">
        <v>4859</v>
      </c>
      <c r="E1541" s="7">
        <v>1537</v>
      </c>
      <c r="F1541" s="7">
        <v>5130</v>
      </c>
    </row>
    <row r="1542" spans="2:6" x14ac:dyDescent="0.2">
      <c r="B1542" s="9">
        <v>1538</v>
      </c>
      <c r="C1542" s="7">
        <v>4856</v>
      </c>
      <c r="E1542" s="7">
        <v>1538</v>
      </c>
      <c r="F1542" s="7">
        <v>5125</v>
      </c>
    </row>
    <row r="1543" spans="2:6" x14ac:dyDescent="0.2">
      <c r="B1543" s="9">
        <v>1539</v>
      </c>
      <c r="C1543" s="7">
        <v>4856</v>
      </c>
      <c r="E1543" s="7">
        <v>1539</v>
      </c>
      <c r="F1543" s="7">
        <v>5120</v>
      </c>
    </row>
    <row r="1544" spans="2:6" x14ac:dyDescent="0.2">
      <c r="B1544" s="9">
        <v>1540</v>
      </c>
      <c r="C1544" s="7">
        <v>4851</v>
      </c>
      <c r="E1544" s="7">
        <v>1540</v>
      </c>
      <c r="F1544" s="7">
        <v>5104</v>
      </c>
    </row>
    <row r="1545" spans="2:6" x14ac:dyDescent="0.2">
      <c r="B1545" s="9">
        <v>1541</v>
      </c>
      <c r="C1545" s="7">
        <v>4848</v>
      </c>
      <c r="E1545" s="7">
        <v>1541</v>
      </c>
      <c r="F1545" s="7">
        <v>5100</v>
      </c>
    </row>
    <row r="1546" spans="2:6" x14ac:dyDescent="0.2">
      <c r="B1546" s="9">
        <v>1542</v>
      </c>
      <c r="C1546" s="7">
        <v>4843</v>
      </c>
      <c r="E1546" s="7">
        <v>1542</v>
      </c>
      <c r="F1546" s="7">
        <v>5094</v>
      </c>
    </row>
    <row r="1547" spans="2:6" x14ac:dyDescent="0.2">
      <c r="B1547" s="9">
        <v>1543</v>
      </c>
      <c r="C1547" s="7">
        <v>4843</v>
      </c>
      <c r="E1547" s="7">
        <v>1543</v>
      </c>
      <c r="F1547" s="7">
        <v>5086</v>
      </c>
    </row>
    <row r="1548" spans="2:6" x14ac:dyDescent="0.2">
      <c r="B1548" s="9">
        <v>1544</v>
      </c>
      <c r="C1548" s="7">
        <v>4839</v>
      </c>
      <c r="E1548" s="7">
        <v>1544</v>
      </c>
      <c r="F1548" s="7">
        <v>5083</v>
      </c>
    </row>
    <row r="1549" spans="2:6" x14ac:dyDescent="0.2">
      <c r="B1549" s="9">
        <v>1545</v>
      </c>
      <c r="C1549" s="7">
        <v>4838</v>
      </c>
      <c r="E1549" s="7">
        <v>1545</v>
      </c>
      <c r="F1549" s="7">
        <v>5075</v>
      </c>
    </row>
    <row r="1550" spans="2:6" x14ac:dyDescent="0.2">
      <c r="B1550" s="9">
        <v>1546</v>
      </c>
      <c r="C1550" s="7">
        <v>4834</v>
      </c>
      <c r="E1550" s="7">
        <v>1546</v>
      </c>
      <c r="F1550" s="7">
        <v>5071</v>
      </c>
    </row>
    <row r="1551" spans="2:6" x14ac:dyDescent="0.2">
      <c r="B1551" s="9">
        <v>1547</v>
      </c>
      <c r="C1551" s="7">
        <v>4828</v>
      </c>
      <c r="E1551" s="7">
        <v>1547</v>
      </c>
      <c r="F1551" s="7">
        <v>5070</v>
      </c>
    </row>
    <row r="1552" spans="2:6" x14ac:dyDescent="0.2">
      <c r="B1552" s="9">
        <v>1548</v>
      </c>
      <c r="C1552" s="7">
        <v>4824</v>
      </c>
      <c r="E1552" s="7">
        <v>1548</v>
      </c>
      <c r="F1552" s="7">
        <v>5064</v>
      </c>
    </row>
    <row r="1553" spans="2:6" x14ac:dyDescent="0.2">
      <c r="B1553" s="9">
        <v>1549</v>
      </c>
      <c r="C1553" s="7">
        <v>4800</v>
      </c>
      <c r="E1553" s="7">
        <v>1549</v>
      </c>
      <c r="F1553" s="7">
        <v>5060</v>
      </c>
    </row>
    <row r="1554" spans="2:6" x14ac:dyDescent="0.2">
      <c r="B1554" s="9">
        <v>1550</v>
      </c>
      <c r="C1554" s="7">
        <v>4789</v>
      </c>
      <c r="E1554" s="7">
        <v>1550</v>
      </c>
      <c r="F1554" s="7">
        <v>5048</v>
      </c>
    </row>
    <row r="1555" spans="2:6" x14ac:dyDescent="0.2">
      <c r="B1555" s="9">
        <v>1551</v>
      </c>
      <c r="C1555" s="7">
        <v>4787</v>
      </c>
      <c r="E1555" s="7">
        <v>1551</v>
      </c>
      <c r="F1555" s="7">
        <v>5046</v>
      </c>
    </row>
    <row r="1556" spans="2:6" x14ac:dyDescent="0.2">
      <c r="B1556" s="9">
        <v>1552</v>
      </c>
      <c r="C1556" s="7">
        <v>4779</v>
      </c>
      <c r="E1556" s="7">
        <v>1552</v>
      </c>
      <c r="F1556" s="7">
        <v>5044</v>
      </c>
    </row>
    <row r="1557" spans="2:6" x14ac:dyDescent="0.2">
      <c r="B1557" s="9">
        <v>1553</v>
      </c>
      <c r="C1557" s="7">
        <v>4776</v>
      </c>
      <c r="E1557" s="7">
        <v>1553</v>
      </c>
      <c r="F1557" s="7">
        <v>5044</v>
      </c>
    </row>
    <row r="1558" spans="2:6" x14ac:dyDescent="0.2">
      <c r="B1558" s="9">
        <v>1554</v>
      </c>
      <c r="C1558" s="7">
        <v>4768</v>
      </c>
      <c r="E1558" s="7">
        <v>1554</v>
      </c>
      <c r="F1558" s="7">
        <v>5041</v>
      </c>
    </row>
    <row r="1559" spans="2:6" x14ac:dyDescent="0.2">
      <c r="B1559" s="9">
        <v>1555</v>
      </c>
      <c r="C1559" s="7">
        <v>4753</v>
      </c>
      <c r="E1559" s="7">
        <v>1555</v>
      </c>
      <c r="F1559" s="7">
        <v>5038</v>
      </c>
    </row>
    <row r="1560" spans="2:6" x14ac:dyDescent="0.2">
      <c r="B1560" s="9">
        <v>1556</v>
      </c>
      <c r="C1560" s="7">
        <v>4744</v>
      </c>
      <c r="E1560" s="7">
        <v>1556</v>
      </c>
      <c r="F1560" s="7">
        <v>5031</v>
      </c>
    </row>
    <row r="1561" spans="2:6" x14ac:dyDescent="0.2">
      <c r="B1561" s="9">
        <v>1557</v>
      </c>
      <c r="C1561" s="7">
        <v>4740</v>
      </c>
      <c r="E1561" s="7">
        <v>1557</v>
      </c>
      <c r="F1561" s="7">
        <v>5031</v>
      </c>
    </row>
    <row r="1562" spans="2:6" x14ac:dyDescent="0.2">
      <c r="B1562" s="9">
        <v>1558</v>
      </c>
      <c r="C1562" s="7">
        <v>4731</v>
      </c>
      <c r="E1562" s="7">
        <v>1558</v>
      </c>
      <c r="F1562" s="7">
        <v>5025</v>
      </c>
    </row>
    <row r="1563" spans="2:6" x14ac:dyDescent="0.2">
      <c r="B1563" s="9">
        <v>1559</v>
      </c>
      <c r="C1563" s="7">
        <v>4726</v>
      </c>
      <c r="E1563" s="7">
        <v>1559</v>
      </c>
      <c r="F1563" s="7">
        <v>5024</v>
      </c>
    </row>
    <row r="1564" spans="2:6" x14ac:dyDescent="0.2">
      <c r="B1564" s="9">
        <v>1560</v>
      </c>
      <c r="C1564" s="7">
        <v>4725</v>
      </c>
      <c r="E1564" s="7">
        <v>1560</v>
      </c>
      <c r="F1564" s="7">
        <v>5022</v>
      </c>
    </row>
    <row r="1565" spans="2:6" x14ac:dyDescent="0.2">
      <c r="B1565" s="9">
        <v>1561</v>
      </c>
      <c r="C1565" s="7">
        <v>4723</v>
      </c>
      <c r="E1565" s="7">
        <v>1561</v>
      </c>
      <c r="F1565" s="7">
        <v>5018</v>
      </c>
    </row>
    <row r="1566" spans="2:6" x14ac:dyDescent="0.2">
      <c r="B1566" s="9">
        <v>1562</v>
      </c>
      <c r="C1566" s="7">
        <v>4716</v>
      </c>
      <c r="E1566" s="7">
        <v>1562</v>
      </c>
      <c r="F1566" s="7">
        <v>5010</v>
      </c>
    </row>
    <row r="1567" spans="2:6" x14ac:dyDescent="0.2">
      <c r="B1567" s="9">
        <v>1563</v>
      </c>
      <c r="C1567" s="7">
        <v>4715</v>
      </c>
      <c r="E1567" s="7">
        <v>1563</v>
      </c>
      <c r="F1567" s="7">
        <v>5001</v>
      </c>
    </row>
    <row r="1568" spans="2:6" x14ac:dyDescent="0.2">
      <c r="B1568" s="9">
        <v>1564</v>
      </c>
      <c r="C1568" s="7">
        <v>4708</v>
      </c>
      <c r="E1568" s="7">
        <v>1564</v>
      </c>
      <c r="F1568" s="7">
        <v>4997</v>
      </c>
    </row>
    <row r="1569" spans="2:6" x14ac:dyDescent="0.2">
      <c r="B1569" s="9">
        <v>1565</v>
      </c>
      <c r="C1569" s="7">
        <v>4702</v>
      </c>
      <c r="E1569" s="7">
        <v>1565</v>
      </c>
      <c r="F1569" s="7">
        <v>4997</v>
      </c>
    </row>
    <row r="1570" spans="2:6" x14ac:dyDescent="0.2">
      <c r="B1570" s="9">
        <v>1566</v>
      </c>
      <c r="C1570" s="7">
        <v>4700</v>
      </c>
      <c r="E1570" s="7">
        <v>1566</v>
      </c>
      <c r="F1570" s="7">
        <v>4994</v>
      </c>
    </row>
    <row r="1571" spans="2:6" x14ac:dyDescent="0.2">
      <c r="B1571" s="9">
        <v>1567</v>
      </c>
      <c r="C1571" s="7">
        <v>4698</v>
      </c>
      <c r="E1571" s="7">
        <v>1567</v>
      </c>
      <c r="F1571" s="7">
        <v>4992</v>
      </c>
    </row>
    <row r="1572" spans="2:6" x14ac:dyDescent="0.2">
      <c r="B1572" s="9">
        <v>1568</v>
      </c>
      <c r="C1572" s="7">
        <v>4694</v>
      </c>
      <c r="E1572" s="7">
        <v>1568</v>
      </c>
      <c r="F1572" s="7">
        <v>4988</v>
      </c>
    </row>
    <row r="1573" spans="2:6" x14ac:dyDescent="0.2">
      <c r="B1573" s="9">
        <v>1569</v>
      </c>
      <c r="C1573" s="7">
        <v>4688</v>
      </c>
      <c r="E1573" s="7">
        <v>1569</v>
      </c>
      <c r="F1573" s="7">
        <v>4978</v>
      </c>
    </row>
    <row r="1574" spans="2:6" x14ac:dyDescent="0.2">
      <c r="B1574" s="9">
        <v>1570</v>
      </c>
      <c r="C1574" s="7">
        <v>4677</v>
      </c>
      <c r="E1574" s="7">
        <v>1570</v>
      </c>
      <c r="F1574" s="7">
        <v>4976</v>
      </c>
    </row>
    <row r="1575" spans="2:6" x14ac:dyDescent="0.2">
      <c r="B1575" s="9">
        <v>1571</v>
      </c>
      <c r="C1575" s="7">
        <v>4673</v>
      </c>
      <c r="E1575" s="7">
        <v>1571</v>
      </c>
      <c r="F1575" s="7">
        <v>4972</v>
      </c>
    </row>
    <row r="1576" spans="2:6" x14ac:dyDescent="0.2">
      <c r="B1576" s="9">
        <v>1572</v>
      </c>
      <c r="C1576" s="7">
        <v>4669</v>
      </c>
      <c r="E1576" s="7">
        <v>1572</v>
      </c>
      <c r="F1576" s="7">
        <v>4969</v>
      </c>
    </row>
    <row r="1577" spans="2:6" x14ac:dyDescent="0.2">
      <c r="B1577" s="9">
        <v>1573</v>
      </c>
      <c r="C1577" s="7">
        <v>4669</v>
      </c>
      <c r="E1577" s="7">
        <v>1573</v>
      </c>
      <c r="F1577" s="7">
        <v>4967</v>
      </c>
    </row>
    <row r="1578" spans="2:6" x14ac:dyDescent="0.2">
      <c r="B1578" s="9">
        <v>1574</v>
      </c>
      <c r="C1578" s="7">
        <v>4668</v>
      </c>
      <c r="E1578" s="7">
        <v>1574</v>
      </c>
      <c r="F1578" s="7">
        <v>4965</v>
      </c>
    </row>
    <row r="1579" spans="2:6" x14ac:dyDescent="0.2">
      <c r="B1579" s="9">
        <v>1575</v>
      </c>
      <c r="C1579" s="7">
        <v>4663</v>
      </c>
      <c r="E1579" s="7">
        <v>1575</v>
      </c>
      <c r="F1579" s="7">
        <v>4954</v>
      </c>
    </row>
    <row r="1580" spans="2:6" x14ac:dyDescent="0.2">
      <c r="B1580" s="9">
        <v>1576</v>
      </c>
      <c r="C1580" s="7">
        <v>4660</v>
      </c>
      <c r="E1580" s="7">
        <v>1576</v>
      </c>
      <c r="F1580" s="7">
        <v>4947</v>
      </c>
    </row>
    <row r="1581" spans="2:6" x14ac:dyDescent="0.2">
      <c r="B1581" s="9">
        <v>1577</v>
      </c>
      <c r="C1581" s="7">
        <v>4652</v>
      </c>
      <c r="E1581" s="7">
        <v>1577</v>
      </c>
      <c r="F1581" s="7">
        <v>4933</v>
      </c>
    </row>
    <row r="1582" spans="2:6" x14ac:dyDescent="0.2">
      <c r="B1582" s="9">
        <v>1578</v>
      </c>
      <c r="C1582" s="7">
        <v>4651</v>
      </c>
      <c r="E1582" s="7">
        <v>1578</v>
      </c>
      <c r="F1582" s="7">
        <v>4925</v>
      </c>
    </row>
    <row r="1583" spans="2:6" x14ac:dyDescent="0.2">
      <c r="B1583" s="9">
        <v>1579</v>
      </c>
      <c r="C1583" s="7">
        <v>4650</v>
      </c>
      <c r="E1583" s="7">
        <v>1579</v>
      </c>
      <c r="F1583" s="7">
        <v>4915</v>
      </c>
    </row>
    <row r="1584" spans="2:6" x14ac:dyDescent="0.2">
      <c r="B1584" s="9">
        <v>1580</v>
      </c>
      <c r="C1584" s="7">
        <v>4649</v>
      </c>
      <c r="E1584" s="7">
        <v>1580</v>
      </c>
      <c r="F1584" s="7">
        <v>4911</v>
      </c>
    </row>
    <row r="1585" spans="2:6" x14ac:dyDescent="0.2">
      <c r="B1585" s="9">
        <v>1581</v>
      </c>
      <c r="C1585" s="7">
        <v>4647</v>
      </c>
      <c r="E1585" s="7">
        <v>1581</v>
      </c>
      <c r="F1585" s="7">
        <v>4908</v>
      </c>
    </row>
    <row r="1586" spans="2:6" x14ac:dyDescent="0.2">
      <c r="B1586" s="9">
        <v>1582</v>
      </c>
      <c r="C1586" s="7">
        <v>4633</v>
      </c>
      <c r="E1586" s="7">
        <v>1582</v>
      </c>
      <c r="F1586" s="7">
        <v>4903</v>
      </c>
    </row>
    <row r="1587" spans="2:6" x14ac:dyDescent="0.2">
      <c r="B1587" s="9">
        <v>1583</v>
      </c>
      <c r="C1587" s="7">
        <v>4625</v>
      </c>
      <c r="E1587" s="7">
        <v>1583</v>
      </c>
      <c r="F1587" s="7">
        <v>4891</v>
      </c>
    </row>
    <row r="1588" spans="2:6" x14ac:dyDescent="0.2">
      <c r="B1588" s="9">
        <v>1584</v>
      </c>
      <c r="C1588" s="7">
        <v>4620</v>
      </c>
      <c r="E1588" s="7">
        <v>1584</v>
      </c>
      <c r="F1588" s="7">
        <v>4890</v>
      </c>
    </row>
    <row r="1589" spans="2:6" x14ac:dyDescent="0.2">
      <c r="B1589" s="9">
        <v>1585</v>
      </c>
      <c r="C1589" s="7">
        <v>4619</v>
      </c>
      <c r="E1589" s="7">
        <v>1585</v>
      </c>
      <c r="F1589" s="7">
        <v>4885</v>
      </c>
    </row>
    <row r="1590" spans="2:6" x14ac:dyDescent="0.2">
      <c r="B1590" s="9">
        <v>1586</v>
      </c>
      <c r="C1590" s="7">
        <v>4608</v>
      </c>
      <c r="E1590" s="7">
        <v>1586</v>
      </c>
      <c r="F1590" s="7">
        <v>4885</v>
      </c>
    </row>
    <row r="1591" spans="2:6" x14ac:dyDescent="0.2">
      <c r="B1591" s="9">
        <v>1587</v>
      </c>
      <c r="C1591" s="7">
        <v>4607</v>
      </c>
      <c r="E1591" s="7">
        <v>1587</v>
      </c>
      <c r="F1591" s="7">
        <v>4851</v>
      </c>
    </row>
    <row r="1592" spans="2:6" x14ac:dyDescent="0.2">
      <c r="B1592" s="9">
        <v>1588</v>
      </c>
      <c r="C1592" s="7">
        <v>4600</v>
      </c>
      <c r="E1592" s="7">
        <v>1588</v>
      </c>
      <c r="F1592" s="7">
        <v>4851</v>
      </c>
    </row>
    <row r="1593" spans="2:6" x14ac:dyDescent="0.2">
      <c r="B1593" s="9">
        <v>1589</v>
      </c>
      <c r="C1593" s="7">
        <v>4599</v>
      </c>
      <c r="E1593" s="7">
        <v>1589</v>
      </c>
      <c r="F1593" s="7">
        <v>4842</v>
      </c>
    </row>
    <row r="1594" spans="2:6" x14ac:dyDescent="0.2">
      <c r="B1594" s="9">
        <v>1590</v>
      </c>
      <c r="C1594" s="7">
        <v>4591</v>
      </c>
      <c r="E1594" s="7">
        <v>1590</v>
      </c>
      <c r="F1594" s="7">
        <v>4840</v>
      </c>
    </row>
    <row r="1595" spans="2:6" x14ac:dyDescent="0.2">
      <c r="B1595" s="9">
        <v>1591</v>
      </c>
      <c r="C1595" s="7">
        <v>4590</v>
      </c>
      <c r="E1595" s="7">
        <v>1591</v>
      </c>
      <c r="F1595" s="7">
        <v>4836</v>
      </c>
    </row>
    <row r="1596" spans="2:6" x14ac:dyDescent="0.2">
      <c r="B1596" s="9">
        <v>1592</v>
      </c>
      <c r="C1596" s="7">
        <v>4585</v>
      </c>
      <c r="E1596" s="7">
        <v>1592</v>
      </c>
      <c r="F1596" s="7">
        <v>4831</v>
      </c>
    </row>
    <row r="1597" spans="2:6" x14ac:dyDescent="0.2">
      <c r="B1597" s="9">
        <v>1593</v>
      </c>
      <c r="C1597" s="7">
        <v>4585</v>
      </c>
      <c r="E1597" s="7">
        <v>1593</v>
      </c>
      <c r="F1597" s="7">
        <v>4830</v>
      </c>
    </row>
    <row r="1598" spans="2:6" x14ac:dyDescent="0.2">
      <c r="B1598" s="9">
        <v>1594</v>
      </c>
      <c r="C1598" s="7">
        <v>4579</v>
      </c>
      <c r="E1598" s="7">
        <v>1594</v>
      </c>
      <c r="F1598" s="7">
        <v>4827</v>
      </c>
    </row>
    <row r="1599" spans="2:6" x14ac:dyDescent="0.2">
      <c r="B1599" s="9">
        <v>1595</v>
      </c>
      <c r="C1599" s="7">
        <v>4575</v>
      </c>
      <c r="E1599" s="7">
        <v>1595</v>
      </c>
      <c r="F1599" s="7">
        <v>4824</v>
      </c>
    </row>
    <row r="1600" spans="2:6" x14ac:dyDescent="0.2">
      <c r="B1600" s="9">
        <v>1596</v>
      </c>
      <c r="C1600" s="7">
        <v>4571</v>
      </c>
      <c r="E1600" s="7">
        <v>1596</v>
      </c>
      <c r="F1600" s="7">
        <v>4815</v>
      </c>
    </row>
    <row r="1601" spans="2:6" x14ac:dyDescent="0.2">
      <c r="B1601" s="9">
        <v>1597</v>
      </c>
      <c r="C1601" s="7">
        <v>4568</v>
      </c>
      <c r="E1601" s="7">
        <v>1597</v>
      </c>
      <c r="F1601" s="7">
        <v>4813</v>
      </c>
    </row>
    <row r="1602" spans="2:6" x14ac:dyDescent="0.2">
      <c r="B1602" s="9">
        <v>1598</v>
      </c>
      <c r="C1602" s="7">
        <v>4561</v>
      </c>
      <c r="E1602" s="7">
        <v>1598</v>
      </c>
      <c r="F1602" s="7">
        <v>4809</v>
      </c>
    </row>
    <row r="1603" spans="2:6" x14ac:dyDescent="0.2">
      <c r="B1603" s="9">
        <v>1599</v>
      </c>
      <c r="C1603" s="7">
        <v>4555</v>
      </c>
      <c r="E1603" s="7">
        <v>1599</v>
      </c>
      <c r="F1603" s="7">
        <v>4800</v>
      </c>
    </row>
    <row r="1604" spans="2:6" x14ac:dyDescent="0.2">
      <c r="B1604" s="9">
        <v>1600</v>
      </c>
      <c r="C1604" s="7">
        <v>4554</v>
      </c>
      <c r="E1604" s="7">
        <v>1600</v>
      </c>
      <c r="F1604" s="7">
        <v>4793</v>
      </c>
    </row>
    <row r="1605" spans="2:6" x14ac:dyDescent="0.2">
      <c r="B1605" s="9">
        <v>1601</v>
      </c>
      <c r="C1605" s="7">
        <v>4548</v>
      </c>
      <c r="E1605" s="7">
        <v>1601</v>
      </c>
      <c r="F1605" s="7">
        <v>4778</v>
      </c>
    </row>
    <row r="1606" spans="2:6" x14ac:dyDescent="0.2">
      <c r="B1606" s="9">
        <v>1602</v>
      </c>
      <c r="C1606" s="7">
        <v>4547</v>
      </c>
      <c r="E1606" s="7">
        <v>1602</v>
      </c>
      <c r="F1606" s="7">
        <v>4772</v>
      </c>
    </row>
    <row r="1607" spans="2:6" x14ac:dyDescent="0.2">
      <c r="B1607" s="9">
        <v>1603</v>
      </c>
      <c r="C1607" s="7">
        <v>4547</v>
      </c>
      <c r="E1607" s="7">
        <v>1603</v>
      </c>
      <c r="F1607" s="7">
        <v>4767</v>
      </c>
    </row>
    <row r="1608" spans="2:6" x14ac:dyDescent="0.2">
      <c r="B1608" s="9">
        <v>1604</v>
      </c>
      <c r="C1608" s="7">
        <v>4542</v>
      </c>
      <c r="E1608" s="7">
        <v>1604</v>
      </c>
      <c r="F1608" s="7">
        <v>4766</v>
      </c>
    </row>
    <row r="1609" spans="2:6" x14ac:dyDescent="0.2">
      <c r="B1609" s="9">
        <v>1605</v>
      </c>
      <c r="C1609" s="7">
        <v>4538</v>
      </c>
      <c r="E1609" s="7">
        <v>1605</v>
      </c>
      <c r="F1609" s="7">
        <v>4760</v>
      </c>
    </row>
    <row r="1610" spans="2:6" x14ac:dyDescent="0.2">
      <c r="B1610" s="9">
        <v>1606</v>
      </c>
      <c r="C1610" s="7">
        <v>4529</v>
      </c>
      <c r="E1610" s="7">
        <v>1606</v>
      </c>
      <c r="F1610" s="7">
        <v>4755</v>
      </c>
    </row>
    <row r="1611" spans="2:6" x14ac:dyDescent="0.2">
      <c r="B1611" s="9">
        <v>1607</v>
      </c>
      <c r="C1611" s="7">
        <v>4524</v>
      </c>
      <c r="E1611" s="7">
        <v>1607</v>
      </c>
      <c r="F1611" s="7">
        <v>4753</v>
      </c>
    </row>
    <row r="1612" spans="2:6" x14ac:dyDescent="0.2">
      <c r="B1612" s="9">
        <v>1608</v>
      </c>
      <c r="C1612" s="7">
        <v>4521</v>
      </c>
      <c r="E1612" s="7">
        <v>1608</v>
      </c>
      <c r="F1612" s="7">
        <v>4748</v>
      </c>
    </row>
    <row r="1613" spans="2:6" x14ac:dyDescent="0.2">
      <c r="B1613" s="9">
        <v>1609</v>
      </c>
      <c r="C1613" s="7">
        <v>4518</v>
      </c>
      <c r="E1613" s="7">
        <v>1609</v>
      </c>
      <c r="F1613" s="7">
        <v>4747</v>
      </c>
    </row>
    <row r="1614" spans="2:6" x14ac:dyDescent="0.2">
      <c r="B1614" s="9">
        <v>1610</v>
      </c>
      <c r="C1614" s="7">
        <v>4517</v>
      </c>
      <c r="E1614" s="7">
        <v>1610</v>
      </c>
      <c r="F1614" s="7">
        <v>4743</v>
      </c>
    </row>
    <row r="1615" spans="2:6" x14ac:dyDescent="0.2">
      <c r="B1615" s="9">
        <v>1611</v>
      </c>
      <c r="C1615" s="7">
        <v>4514</v>
      </c>
      <c r="E1615" s="7">
        <v>1611</v>
      </c>
      <c r="F1615" s="7">
        <v>4742</v>
      </c>
    </row>
    <row r="1616" spans="2:6" x14ac:dyDescent="0.2">
      <c r="B1616" s="9">
        <v>1612</v>
      </c>
      <c r="C1616" s="7">
        <v>4512</v>
      </c>
      <c r="E1616" s="7">
        <v>1612</v>
      </c>
      <c r="F1616" s="7">
        <v>4741</v>
      </c>
    </row>
    <row r="1617" spans="2:6" x14ac:dyDescent="0.2">
      <c r="B1617" s="9">
        <v>1613</v>
      </c>
      <c r="C1617" s="7">
        <v>4511</v>
      </c>
      <c r="E1617" s="7">
        <v>1613</v>
      </c>
      <c r="F1617" s="7">
        <v>4740</v>
      </c>
    </row>
    <row r="1618" spans="2:6" x14ac:dyDescent="0.2">
      <c r="B1618" s="9">
        <v>1614</v>
      </c>
      <c r="C1618" s="7">
        <v>4509</v>
      </c>
      <c r="E1618" s="7">
        <v>1614</v>
      </c>
      <c r="F1618" s="7">
        <v>4740</v>
      </c>
    </row>
    <row r="1619" spans="2:6" x14ac:dyDescent="0.2">
      <c r="B1619" s="9">
        <v>1615</v>
      </c>
      <c r="C1619" s="7">
        <v>4503</v>
      </c>
      <c r="E1619" s="7">
        <v>1615</v>
      </c>
      <c r="F1619" s="7">
        <v>4737</v>
      </c>
    </row>
    <row r="1620" spans="2:6" x14ac:dyDescent="0.2">
      <c r="B1620" s="9">
        <v>1616</v>
      </c>
      <c r="C1620" s="7">
        <v>4503</v>
      </c>
      <c r="E1620" s="7">
        <v>1616</v>
      </c>
      <c r="F1620" s="7">
        <v>4737</v>
      </c>
    </row>
    <row r="1621" spans="2:6" x14ac:dyDescent="0.2">
      <c r="B1621" s="9">
        <v>1617</v>
      </c>
      <c r="C1621" s="7">
        <v>4502</v>
      </c>
      <c r="E1621" s="7">
        <v>1617</v>
      </c>
      <c r="F1621" s="7">
        <v>4735</v>
      </c>
    </row>
    <row r="1622" spans="2:6" x14ac:dyDescent="0.2">
      <c r="B1622" s="9">
        <v>1618</v>
      </c>
      <c r="C1622" s="7">
        <v>4500</v>
      </c>
      <c r="E1622" s="7">
        <v>1618</v>
      </c>
      <c r="F1622" s="7">
        <v>4734</v>
      </c>
    </row>
    <row r="1623" spans="2:6" x14ac:dyDescent="0.2">
      <c r="B1623" s="9">
        <v>1619</v>
      </c>
      <c r="C1623" s="7">
        <v>4500</v>
      </c>
      <c r="E1623" s="7">
        <v>1619</v>
      </c>
      <c r="F1623" s="7">
        <v>4733</v>
      </c>
    </row>
    <row r="1624" spans="2:6" x14ac:dyDescent="0.2">
      <c r="B1624" s="9">
        <v>1620</v>
      </c>
      <c r="C1624" s="7">
        <v>4498</v>
      </c>
      <c r="E1624" s="7">
        <v>1620</v>
      </c>
      <c r="F1624" s="7">
        <v>4724</v>
      </c>
    </row>
    <row r="1625" spans="2:6" x14ac:dyDescent="0.2">
      <c r="B1625" s="9">
        <v>1621</v>
      </c>
      <c r="C1625" s="7">
        <v>4495</v>
      </c>
      <c r="E1625" s="7">
        <v>1621</v>
      </c>
      <c r="F1625" s="7">
        <v>4720</v>
      </c>
    </row>
    <row r="1626" spans="2:6" x14ac:dyDescent="0.2">
      <c r="B1626" s="9">
        <v>1622</v>
      </c>
      <c r="C1626" s="7">
        <v>4493</v>
      </c>
      <c r="E1626" s="7">
        <v>1622</v>
      </c>
      <c r="F1626" s="7">
        <v>4711</v>
      </c>
    </row>
    <row r="1627" spans="2:6" x14ac:dyDescent="0.2">
      <c r="B1627" s="9">
        <v>1623</v>
      </c>
      <c r="C1627" s="7">
        <v>4487</v>
      </c>
      <c r="E1627" s="7">
        <v>1623</v>
      </c>
      <c r="F1627" s="7">
        <v>4707</v>
      </c>
    </row>
    <row r="1628" spans="2:6" x14ac:dyDescent="0.2">
      <c r="B1628" s="9">
        <v>1624</v>
      </c>
      <c r="C1628" s="7">
        <v>4486</v>
      </c>
      <c r="E1628" s="7">
        <v>1624</v>
      </c>
      <c r="F1628" s="7">
        <v>4703</v>
      </c>
    </row>
    <row r="1629" spans="2:6" x14ac:dyDescent="0.2">
      <c r="B1629" s="9">
        <v>1625</v>
      </c>
      <c r="C1629" s="7">
        <v>4476</v>
      </c>
      <c r="E1629" s="7">
        <v>1625</v>
      </c>
      <c r="F1629" s="7">
        <v>4702</v>
      </c>
    </row>
    <row r="1630" spans="2:6" x14ac:dyDescent="0.2">
      <c r="B1630" s="9">
        <v>1626</v>
      </c>
      <c r="C1630" s="7">
        <v>4470</v>
      </c>
      <c r="E1630" s="7">
        <v>1626</v>
      </c>
      <c r="F1630" s="7">
        <v>4701</v>
      </c>
    </row>
    <row r="1631" spans="2:6" x14ac:dyDescent="0.2">
      <c r="B1631" s="9">
        <v>1627</v>
      </c>
      <c r="C1631" s="7">
        <v>4468</v>
      </c>
      <c r="E1631" s="7">
        <v>1627</v>
      </c>
      <c r="F1631" s="7">
        <v>4697</v>
      </c>
    </row>
    <row r="1632" spans="2:6" x14ac:dyDescent="0.2">
      <c r="B1632" s="9">
        <v>1628</v>
      </c>
      <c r="C1632" s="7">
        <v>4466</v>
      </c>
      <c r="E1632" s="7">
        <v>1628</v>
      </c>
      <c r="F1632" s="7">
        <v>4694</v>
      </c>
    </row>
    <row r="1633" spans="2:6" x14ac:dyDescent="0.2">
      <c r="B1633" s="9">
        <v>1629</v>
      </c>
      <c r="C1633" s="7">
        <v>4465</v>
      </c>
      <c r="E1633" s="7">
        <v>1629</v>
      </c>
      <c r="F1633" s="7">
        <v>4693</v>
      </c>
    </row>
    <row r="1634" spans="2:6" x14ac:dyDescent="0.2">
      <c r="B1634" s="9">
        <v>1630</v>
      </c>
      <c r="C1634" s="7">
        <v>4462</v>
      </c>
      <c r="E1634" s="7">
        <v>1630</v>
      </c>
      <c r="F1634" s="7">
        <v>4688</v>
      </c>
    </row>
    <row r="1635" spans="2:6" x14ac:dyDescent="0.2">
      <c r="B1635" s="9">
        <v>1631</v>
      </c>
      <c r="C1635" s="7">
        <v>4461</v>
      </c>
      <c r="E1635" s="7">
        <v>1631</v>
      </c>
      <c r="F1635" s="7">
        <v>4686</v>
      </c>
    </row>
    <row r="1636" spans="2:6" x14ac:dyDescent="0.2">
      <c r="B1636" s="9">
        <v>1632</v>
      </c>
      <c r="C1636" s="7">
        <v>4458</v>
      </c>
      <c r="E1636" s="7">
        <v>1632</v>
      </c>
      <c r="F1636" s="7">
        <v>4684</v>
      </c>
    </row>
    <row r="1637" spans="2:6" x14ac:dyDescent="0.2">
      <c r="B1637" s="9">
        <v>1633</v>
      </c>
      <c r="C1637" s="7">
        <v>4455</v>
      </c>
      <c r="E1637" s="7">
        <v>1633</v>
      </c>
      <c r="F1637" s="7">
        <v>4673</v>
      </c>
    </row>
    <row r="1638" spans="2:6" x14ac:dyDescent="0.2">
      <c r="B1638" s="9">
        <v>1634</v>
      </c>
      <c r="C1638" s="7">
        <v>4451</v>
      </c>
      <c r="E1638" s="7">
        <v>1634</v>
      </c>
      <c r="F1638" s="7">
        <v>4672</v>
      </c>
    </row>
    <row r="1639" spans="2:6" x14ac:dyDescent="0.2">
      <c r="B1639" s="9">
        <v>1635</v>
      </c>
      <c r="C1639" s="7">
        <v>4448</v>
      </c>
      <c r="E1639" s="7">
        <v>1635</v>
      </c>
      <c r="F1639" s="7">
        <v>4668</v>
      </c>
    </row>
    <row r="1640" spans="2:6" x14ac:dyDescent="0.2">
      <c r="B1640" s="9">
        <v>1636</v>
      </c>
      <c r="C1640" s="7">
        <v>4447</v>
      </c>
      <c r="E1640" s="7">
        <v>1636</v>
      </c>
      <c r="F1640" s="7">
        <v>4667</v>
      </c>
    </row>
    <row r="1641" spans="2:6" x14ac:dyDescent="0.2">
      <c r="B1641" s="9">
        <v>1637</v>
      </c>
      <c r="C1641" s="7">
        <v>4443</v>
      </c>
      <c r="E1641" s="7">
        <v>1637</v>
      </c>
      <c r="F1641" s="7">
        <v>4660</v>
      </c>
    </row>
    <row r="1642" spans="2:6" x14ac:dyDescent="0.2">
      <c r="B1642" s="9">
        <v>1638</v>
      </c>
      <c r="C1642" s="7">
        <v>4438</v>
      </c>
      <c r="E1642" s="7">
        <v>1638</v>
      </c>
      <c r="F1642" s="7">
        <v>4651</v>
      </c>
    </row>
    <row r="1643" spans="2:6" x14ac:dyDescent="0.2">
      <c r="B1643" s="9">
        <v>1639</v>
      </c>
      <c r="C1643" s="7">
        <v>4438</v>
      </c>
      <c r="E1643" s="7">
        <v>1639</v>
      </c>
      <c r="F1643" s="7">
        <v>4651</v>
      </c>
    </row>
    <row r="1644" spans="2:6" x14ac:dyDescent="0.2">
      <c r="B1644" s="9">
        <v>1640</v>
      </c>
      <c r="C1644" s="7">
        <v>4436</v>
      </c>
      <c r="E1644" s="7">
        <v>1640</v>
      </c>
      <c r="F1644" s="7">
        <v>4649</v>
      </c>
    </row>
    <row r="1645" spans="2:6" x14ac:dyDescent="0.2">
      <c r="B1645" s="9">
        <v>1641</v>
      </c>
      <c r="C1645" s="7">
        <v>4432</v>
      </c>
      <c r="E1645" s="7">
        <v>1641</v>
      </c>
      <c r="F1645" s="7">
        <v>4645</v>
      </c>
    </row>
    <row r="1646" spans="2:6" x14ac:dyDescent="0.2">
      <c r="B1646" s="9">
        <v>1642</v>
      </c>
      <c r="C1646" s="7">
        <v>4431</v>
      </c>
      <c r="E1646" s="7">
        <v>1642</v>
      </c>
      <c r="F1646" s="7">
        <v>4642</v>
      </c>
    </row>
    <row r="1647" spans="2:6" x14ac:dyDescent="0.2">
      <c r="B1647" s="9">
        <v>1643</v>
      </c>
      <c r="C1647" s="7">
        <v>4429</v>
      </c>
      <c r="E1647" s="7">
        <v>1643</v>
      </c>
      <c r="F1647" s="7">
        <v>4638</v>
      </c>
    </row>
    <row r="1648" spans="2:6" x14ac:dyDescent="0.2">
      <c r="B1648" s="9">
        <v>1644</v>
      </c>
      <c r="C1648" s="7">
        <v>4427</v>
      </c>
      <c r="E1648" s="7">
        <v>1644</v>
      </c>
      <c r="F1648" s="7">
        <v>4638</v>
      </c>
    </row>
    <row r="1649" spans="2:6" x14ac:dyDescent="0.2">
      <c r="B1649" s="9">
        <v>1645</v>
      </c>
      <c r="C1649" s="7">
        <v>4422</v>
      </c>
      <c r="E1649" s="7">
        <v>1645</v>
      </c>
      <c r="F1649" s="7">
        <v>4632</v>
      </c>
    </row>
    <row r="1650" spans="2:6" x14ac:dyDescent="0.2">
      <c r="B1650" s="9">
        <v>1646</v>
      </c>
      <c r="C1650" s="7">
        <v>4419</v>
      </c>
      <c r="E1650" s="7">
        <v>1646</v>
      </c>
      <c r="F1650" s="7">
        <v>4632</v>
      </c>
    </row>
    <row r="1651" spans="2:6" x14ac:dyDescent="0.2">
      <c r="B1651" s="9">
        <v>1647</v>
      </c>
      <c r="C1651" s="7">
        <v>4416</v>
      </c>
      <c r="E1651" s="7">
        <v>1647</v>
      </c>
      <c r="F1651" s="7">
        <v>4618</v>
      </c>
    </row>
    <row r="1652" spans="2:6" x14ac:dyDescent="0.2">
      <c r="B1652" s="9">
        <v>1648</v>
      </c>
      <c r="C1652" s="7">
        <v>4413</v>
      </c>
      <c r="E1652" s="7">
        <v>1648</v>
      </c>
      <c r="F1652" s="7">
        <v>4613</v>
      </c>
    </row>
    <row r="1653" spans="2:6" x14ac:dyDescent="0.2">
      <c r="B1653" s="9">
        <v>1649</v>
      </c>
      <c r="C1653" s="7">
        <v>4409</v>
      </c>
      <c r="E1653" s="7">
        <v>1649</v>
      </c>
      <c r="F1653" s="7">
        <v>4612</v>
      </c>
    </row>
    <row r="1654" spans="2:6" x14ac:dyDescent="0.2">
      <c r="B1654" s="9">
        <v>1650</v>
      </c>
      <c r="C1654" s="7">
        <v>4404</v>
      </c>
      <c r="E1654" s="7">
        <v>1650</v>
      </c>
      <c r="F1654" s="7">
        <v>4606</v>
      </c>
    </row>
    <row r="1655" spans="2:6" x14ac:dyDescent="0.2">
      <c r="B1655" s="9">
        <v>1651</v>
      </c>
      <c r="C1655" s="7">
        <v>4400</v>
      </c>
      <c r="E1655" s="7">
        <v>1651</v>
      </c>
      <c r="F1655" s="7">
        <v>4592</v>
      </c>
    </row>
    <row r="1656" spans="2:6" x14ac:dyDescent="0.2">
      <c r="B1656" s="9">
        <v>1652</v>
      </c>
      <c r="C1656" s="7">
        <v>4398</v>
      </c>
      <c r="E1656" s="7">
        <v>1652</v>
      </c>
      <c r="F1656" s="7">
        <v>4591</v>
      </c>
    </row>
    <row r="1657" spans="2:6" x14ac:dyDescent="0.2">
      <c r="B1657" s="9">
        <v>1653</v>
      </c>
      <c r="C1657" s="7">
        <v>4393</v>
      </c>
      <c r="E1657" s="7">
        <v>1653</v>
      </c>
      <c r="F1657" s="7">
        <v>4578</v>
      </c>
    </row>
    <row r="1658" spans="2:6" x14ac:dyDescent="0.2">
      <c r="B1658" s="9">
        <v>1654</v>
      </c>
      <c r="C1658" s="7">
        <v>4392</v>
      </c>
      <c r="E1658" s="7">
        <v>1654</v>
      </c>
      <c r="F1658" s="7">
        <v>4573</v>
      </c>
    </row>
    <row r="1659" spans="2:6" x14ac:dyDescent="0.2">
      <c r="B1659" s="9">
        <v>1655</v>
      </c>
      <c r="C1659" s="7">
        <v>4389</v>
      </c>
      <c r="E1659" s="7">
        <v>1655</v>
      </c>
      <c r="F1659" s="7">
        <v>4569</v>
      </c>
    </row>
    <row r="1660" spans="2:6" x14ac:dyDescent="0.2">
      <c r="B1660" s="9">
        <v>1656</v>
      </c>
      <c r="C1660" s="7">
        <v>4380</v>
      </c>
      <c r="E1660" s="7">
        <v>1656</v>
      </c>
      <c r="F1660" s="7">
        <v>4564</v>
      </c>
    </row>
    <row r="1661" spans="2:6" x14ac:dyDescent="0.2">
      <c r="B1661" s="9">
        <v>1657</v>
      </c>
      <c r="C1661" s="7">
        <v>4370</v>
      </c>
      <c r="E1661" s="7">
        <v>1657</v>
      </c>
      <c r="F1661" s="7">
        <v>4564</v>
      </c>
    </row>
    <row r="1662" spans="2:6" x14ac:dyDescent="0.2">
      <c r="B1662" s="9">
        <v>1658</v>
      </c>
      <c r="C1662" s="7">
        <v>4358</v>
      </c>
      <c r="E1662" s="7">
        <v>1658</v>
      </c>
      <c r="F1662" s="7">
        <v>4555</v>
      </c>
    </row>
    <row r="1663" spans="2:6" x14ac:dyDescent="0.2">
      <c r="B1663" s="9">
        <v>1659</v>
      </c>
      <c r="C1663" s="7">
        <v>4347</v>
      </c>
      <c r="E1663" s="7">
        <v>1659</v>
      </c>
      <c r="F1663" s="7">
        <v>4551</v>
      </c>
    </row>
    <row r="1664" spans="2:6" x14ac:dyDescent="0.2">
      <c r="B1664" s="9">
        <v>1660</v>
      </c>
      <c r="C1664" s="7">
        <v>4345</v>
      </c>
      <c r="E1664" s="7">
        <v>1660</v>
      </c>
      <c r="F1664" s="7">
        <v>4550</v>
      </c>
    </row>
    <row r="1665" spans="2:6" x14ac:dyDescent="0.2">
      <c r="B1665" s="9">
        <v>1661</v>
      </c>
      <c r="C1665" s="7">
        <v>4341</v>
      </c>
      <c r="E1665" s="7">
        <v>1661</v>
      </c>
      <c r="F1665" s="7">
        <v>4549</v>
      </c>
    </row>
    <row r="1666" spans="2:6" x14ac:dyDescent="0.2">
      <c r="B1666" s="9">
        <v>1662</v>
      </c>
      <c r="C1666" s="7">
        <v>4339</v>
      </c>
      <c r="E1666" s="7">
        <v>1662</v>
      </c>
      <c r="F1666" s="7">
        <v>4542</v>
      </c>
    </row>
    <row r="1667" spans="2:6" x14ac:dyDescent="0.2">
      <c r="B1667" s="9">
        <v>1663</v>
      </c>
      <c r="C1667" s="7">
        <v>4337</v>
      </c>
      <c r="E1667" s="7">
        <v>1663</v>
      </c>
      <c r="F1667" s="7">
        <v>4540</v>
      </c>
    </row>
    <row r="1668" spans="2:6" x14ac:dyDescent="0.2">
      <c r="B1668" s="9">
        <v>1664</v>
      </c>
      <c r="C1668" s="7">
        <v>4329</v>
      </c>
      <c r="E1668" s="7">
        <v>1664</v>
      </c>
      <c r="F1668" s="7">
        <v>4540</v>
      </c>
    </row>
    <row r="1669" spans="2:6" x14ac:dyDescent="0.2">
      <c r="B1669" s="9">
        <v>1665</v>
      </c>
      <c r="C1669" s="7">
        <v>4328</v>
      </c>
      <c r="E1669" s="7">
        <v>1665</v>
      </c>
      <c r="F1669" s="7">
        <v>4539</v>
      </c>
    </row>
    <row r="1670" spans="2:6" x14ac:dyDescent="0.2">
      <c r="B1670" s="9">
        <v>1666</v>
      </c>
      <c r="C1670" s="7">
        <v>4328</v>
      </c>
      <c r="E1670" s="7">
        <v>1666</v>
      </c>
      <c r="F1670" s="7">
        <v>4538</v>
      </c>
    </row>
    <row r="1671" spans="2:6" x14ac:dyDescent="0.2">
      <c r="B1671" s="9">
        <v>1667</v>
      </c>
      <c r="C1671" s="7">
        <v>4321</v>
      </c>
      <c r="E1671" s="7">
        <v>1667</v>
      </c>
      <c r="F1671" s="7">
        <v>4534</v>
      </c>
    </row>
    <row r="1672" spans="2:6" x14ac:dyDescent="0.2">
      <c r="B1672" s="9">
        <v>1668</v>
      </c>
      <c r="C1672" s="7">
        <v>4321</v>
      </c>
      <c r="E1672" s="7">
        <v>1668</v>
      </c>
      <c r="F1672" s="7">
        <v>4525</v>
      </c>
    </row>
    <row r="1673" spans="2:6" x14ac:dyDescent="0.2">
      <c r="B1673" s="9">
        <v>1669</v>
      </c>
      <c r="C1673" s="7">
        <v>4318</v>
      </c>
      <c r="E1673" s="7">
        <v>1669</v>
      </c>
      <c r="F1673" s="7">
        <v>4523</v>
      </c>
    </row>
    <row r="1674" spans="2:6" x14ac:dyDescent="0.2">
      <c r="B1674" s="9">
        <v>1670</v>
      </c>
      <c r="C1674" s="7">
        <v>4315</v>
      </c>
      <c r="E1674" s="7">
        <v>1670</v>
      </c>
      <c r="F1674" s="7">
        <v>4516</v>
      </c>
    </row>
    <row r="1675" spans="2:6" x14ac:dyDescent="0.2">
      <c r="B1675" s="9">
        <v>1671</v>
      </c>
      <c r="C1675" s="7">
        <v>4313</v>
      </c>
      <c r="E1675" s="7">
        <v>1671</v>
      </c>
      <c r="F1675" s="7">
        <v>4510</v>
      </c>
    </row>
    <row r="1676" spans="2:6" x14ac:dyDescent="0.2">
      <c r="B1676" s="9">
        <v>1672</v>
      </c>
      <c r="C1676" s="7">
        <v>4311</v>
      </c>
      <c r="E1676" s="7">
        <v>1672</v>
      </c>
      <c r="F1676" s="7">
        <v>4508</v>
      </c>
    </row>
    <row r="1677" spans="2:6" x14ac:dyDescent="0.2">
      <c r="B1677" s="9">
        <v>1673</v>
      </c>
      <c r="C1677" s="7">
        <v>4311</v>
      </c>
      <c r="E1677" s="7">
        <v>1673</v>
      </c>
      <c r="F1677" s="7">
        <v>4501</v>
      </c>
    </row>
    <row r="1678" spans="2:6" x14ac:dyDescent="0.2">
      <c r="B1678" s="9">
        <v>1674</v>
      </c>
      <c r="C1678" s="7">
        <v>4309</v>
      </c>
      <c r="E1678" s="7">
        <v>1674</v>
      </c>
      <c r="F1678" s="7">
        <v>4499</v>
      </c>
    </row>
    <row r="1679" spans="2:6" x14ac:dyDescent="0.2">
      <c r="B1679" s="9">
        <v>1675</v>
      </c>
      <c r="C1679" s="7">
        <v>4303</v>
      </c>
      <c r="E1679" s="7">
        <v>1675</v>
      </c>
      <c r="F1679" s="7">
        <v>4489</v>
      </c>
    </row>
    <row r="1680" spans="2:6" x14ac:dyDescent="0.2">
      <c r="B1680" s="9">
        <v>1676</v>
      </c>
      <c r="C1680" s="7">
        <v>4295</v>
      </c>
      <c r="E1680" s="7">
        <v>1676</v>
      </c>
      <c r="F1680" s="7">
        <v>4483</v>
      </c>
    </row>
    <row r="1681" spans="2:6" x14ac:dyDescent="0.2">
      <c r="B1681" s="9">
        <v>1677</v>
      </c>
      <c r="C1681" s="7">
        <v>4294</v>
      </c>
      <c r="E1681" s="7">
        <v>1677</v>
      </c>
      <c r="F1681" s="7">
        <v>4483</v>
      </c>
    </row>
    <row r="1682" spans="2:6" x14ac:dyDescent="0.2">
      <c r="B1682" s="9">
        <v>1678</v>
      </c>
      <c r="C1682" s="7">
        <v>4289</v>
      </c>
      <c r="E1682" s="7">
        <v>1678</v>
      </c>
      <c r="F1682" s="7">
        <v>4477</v>
      </c>
    </row>
    <row r="1683" spans="2:6" x14ac:dyDescent="0.2">
      <c r="B1683" s="9">
        <v>1679</v>
      </c>
      <c r="C1683" s="7">
        <v>4287</v>
      </c>
      <c r="E1683" s="7">
        <v>1679</v>
      </c>
      <c r="F1683" s="7">
        <v>4476</v>
      </c>
    </row>
    <row r="1684" spans="2:6" x14ac:dyDescent="0.2">
      <c r="B1684" s="9">
        <v>1680</v>
      </c>
      <c r="C1684" s="7">
        <v>4278</v>
      </c>
      <c r="E1684" s="7">
        <v>1680</v>
      </c>
      <c r="F1684" s="7">
        <v>4473</v>
      </c>
    </row>
    <row r="1685" spans="2:6" x14ac:dyDescent="0.2">
      <c r="B1685" s="9">
        <v>1681</v>
      </c>
      <c r="C1685" s="7">
        <v>4277</v>
      </c>
      <c r="E1685" s="7">
        <v>1681</v>
      </c>
      <c r="F1685" s="7">
        <v>4470</v>
      </c>
    </row>
    <row r="1686" spans="2:6" x14ac:dyDescent="0.2">
      <c r="B1686" s="9">
        <v>1682</v>
      </c>
      <c r="C1686" s="7">
        <v>4274</v>
      </c>
      <c r="E1686" s="7">
        <v>1682</v>
      </c>
      <c r="F1686" s="7">
        <v>4469</v>
      </c>
    </row>
    <row r="1687" spans="2:6" x14ac:dyDescent="0.2">
      <c r="B1687" s="9">
        <v>1683</v>
      </c>
      <c r="C1687" s="7">
        <v>4273</v>
      </c>
      <c r="E1687" s="7">
        <v>1683</v>
      </c>
      <c r="F1687" s="7">
        <v>4466</v>
      </c>
    </row>
    <row r="1688" spans="2:6" x14ac:dyDescent="0.2">
      <c r="B1688" s="9">
        <v>1684</v>
      </c>
      <c r="C1688" s="7">
        <v>4271</v>
      </c>
      <c r="E1688" s="7">
        <v>1684</v>
      </c>
      <c r="F1688" s="7">
        <v>4457</v>
      </c>
    </row>
    <row r="1689" spans="2:6" x14ac:dyDescent="0.2">
      <c r="B1689" s="9">
        <v>1685</v>
      </c>
      <c r="C1689" s="7">
        <v>4266</v>
      </c>
      <c r="E1689" s="7">
        <v>1685</v>
      </c>
      <c r="F1689" s="7">
        <v>4451</v>
      </c>
    </row>
    <row r="1690" spans="2:6" x14ac:dyDescent="0.2">
      <c r="B1690" s="9">
        <v>1686</v>
      </c>
      <c r="C1690" s="7">
        <v>4250</v>
      </c>
      <c r="E1690" s="7">
        <v>1686</v>
      </c>
      <c r="F1690" s="7">
        <v>4450</v>
      </c>
    </row>
    <row r="1691" spans="2:6" x14ac:dyDescent="0.2">
      <c r="B1691" s="9">
        <v>1687</v>
      </c>
      <c r="C1691" s="7">
        <v>4228</v>
      </c>
      <c r="E1691" s="7">
        <v>1687</v>
      </c>
      <c r="F1691" s="7">
        <v>4449</v>
      </c>
    </row>
    <row r="1692" spans="2:6" x14ac:dyDescent="0.2">
      <c r="B1692" s="9">
        <v>1688</v>
      </c>
      <c r="C1692" s="7">
        <v>4227</v>
      </c>
      <c r="E1692" s="7">
        <v>1688</v>
      </c>
      <c r="F1692" s="7">
        <v>4448</v>
      </c>
    </row>
    <row r="1693" spans="2:6" x14ac:dyDescent="0.2">
      <c r="B1693" s="9">
        <v>1689</v>
      </c>
      <c r="C1693" s="7">
        <v>4225</v>
      </c>
      <c r="E1693" s="7">
        <v>1689</v>
      </c>
      <c r="F1693" s="7">
        <v>4447</v>
      </c>
    </row>
    <row r="1694" spans="2:6" x14ac:dyDescent="0.2">
      <c r="B1694" s="9">
        <v>1690</v>
      </c>
      <c r="C1694" s="7">
        <v>4220</v>
      </c>
      <c r="E1694" s="7">
        <v>1690</v>
      </c>
      <c r="F1694" s="7">
        <v>4446</v>
      </c>
    </row>
    <row r="1695" spans="2:6" x14ac:dyDescent="0.2">
      <c r="B1695" s="9">
        <v>1691</v>
      </c>
      <c r="C1695" s="7">
        <v>4220</v>
      </c>
      <c r="E1695" s="7">
        <v>1691</v>
      </c>
      <c r="F1695" s="7">
        <v>4440</v>
      </c>
    </row>
    <row r="1696" spans="2:6" x14ac:dyDescent="0.2">
      <c r="B1696" s="9">
        <v>1692</v>
      </c>
      <c r="C1696" s="7">
        <v>4219</v>
      </c>
      <c r="E1696" s="7">
        <v>1692</v>
      </c>
      <c r="F1696" s="7">
        <v>4434</v>
      </c>
    </row>
    <row r="1697" spans="2:6" x14ac:dyDescent="0.2">
      <c r="B1697" s="9">
        <v>1693</v>
      </c>
      <c r="C1697" s="7">
        <v>4211</v>
      </c>
      <c r="E1697" s="7">
        <v>1693</v>
      </c>
      <c r="F1697" s="7">
        <v>4433</v>
      </c>
    </row>
    <row r="1698" spans="2:6" x14ac:dyDescent="0.2">
      <c r="B1698" s="9">
        <v>1694</v>
      </c>
      <c r="C1698" s="7">
        <v>4206</v>
      </c>
      <c r="E1698" s="7">
        <v>1694</v>
      </c>
      <c r="F1698" s="7">
        <v>4432</v>
      </c>
    </row>
    <row r="1699" spans="2:6" x14ac:dyDescent="0.2">
      <c r="B1699" s="9">
        <v>1695</v>
      </c>
      <c r="C1699" s="7">
        <v>4204</v>
      </c>
      <c r="E1699" s="7">
        <v>1695</v>
      </c>
      <c r="F1699" s="7">
        <v>4431</v>
      </c>
    </row>
    <row r="1700" spans="2:6" x14ac:dyDescent="0.2">
      <c r="B1700" s="9">
        <v>1696</v>
      </c>
      <c r="C1700" s="7">
        <v>4203</v>
      </c>
      <c r="E1700" s="7">
        <v>1696</v>
      </c>
      <c r="F1700" s="7">
        <v>4427</v>
      </c>
    </row>
    <row r="1701" spans="2:6" x14ac:dyDescent="0.2">
      <c r="B1701" s="9">
        <v>1697</v>
      </c>
      <c r="C1701" s="7">
        <v>4202</v>
      </c>
      <c r="E1701" s="7">
        <v>1697</v>
      </c>
      <c r="F1701" s="7">
        <v>4404</v>
      </c>
    </row>
    <row r="1702" spans="2:6" x14ac:dyDescent="0.2">
      <c r="B1702" s="9">
        <v>1698</v>
      </c>
      <c r="C1702" s="7">
        <v>4196</v>
      </c>
      <c r="E1702" s="7">
        <v>1698</v>
      </c>
      <c r="F1702" s="7">
        <v>4404</v>
      </c>
    </row>
    <row r="1703" spans="2:6" x14ac:dyDescent="0.2">
      <c r="B1703" s="9">
        <v>1699</v>
      </c>
      <c r="C1703" s="7">
        <v>4192</v>
      </c>
      <c r="E1703" s="7">
        <v>1699</v>
      </c>
      <c r="F1703" s="7">
        <v>4389</v>
      </c>
    </row>
    <row r="1704" spans="2:6" x14ac:dyDescent="0.2">
      <c r="B1704" s="9">
        <v>1700</v>
      </c>
      <c r="C1704" s="7">
        <v>4167</v>
      </c>
      <c r="E1704" s="7">
        <v>1700</v>
      </c>
      <c r="F1704" s="7">
        <v>4389</v>
      </c>
    </row>
    <row r="1705" spans="2:6" x14ac:dyDescent="0.2">
      <c r="B1705" s="9">
        <v>1701</v>
      </c>
      <c r="C1705" s="7">
        <v>4164</v>
      </c>
      <c r="E1705" s="7">
        <v>1701</v>
      </c>
      <c r="F1705" s="7">
        <v>4388</v>
      </c>
    </row>
    <row r="1706" spans="2:6" x14ac:dyDescent="0.2">
      <c r="B1706" s="9">
        <v>1702</v>
      </c>
      <c r="C1706" s="7">
        <v>4161</v>
      </c>
      <c r="E1706" s="7">
        <v>1702</v>
      </c>
      <c r="F1706" s="7">
        <v>4380</v>
      </c>
    </row>
    <row r="1707" spans="2:6" x14ac:dyDescent="0.2">
      <c r="B1707" s="9">
        <v>1703</v>
      </c>
      <c r="C1707" s="7">
        <v>4157</v>
      </c>
      <c r="E1707" s="7">
        <v>1703</v>
      </c>
      <c r="F1707" s="7">
        <v>4366</v>
      </c>
    </row>
    <row r="1708" spans="2:6" x14ac:dyDescent="0.2">
      <c r="B1708" s="9">
        <v>1704</v>
      </c>
      <c r="C1708" s="7">
        <v>4150</v>
      </c>
      <c r="E1708" s="7">
        <v>1704</v>
      </c>
      <c r="F1708" s="7">
        <v>4357</v>
      </c>
    </row>
    <row r="1709" spans="2:6" x14ac:dyDescent="0.2">
      <c r="B1709" s="9">
        <v>1705</v>
      </c>
      <c r="C1709" s="7">
        <v>4144</v>
      </c>
      <c r="E1709" s="7">
        <v>1705</v>
      </c>
      <c r="F1709" s="7">
        <v>4356</v>
      </c>
    </row>
    <row r="1710" spans="2:6" x14ac:dyDescent="0.2">
      <c r="B1710" s="9">
        <v>1706</v>
      </c>
      <c r="C1710" s="7">
        <v>4144</v>
      </c>
      <c r="E1710" s="7">
        <v>1706</v>
      </c>
      <c r="F1710" s="7">
        <v>4351</v>
      </c>
    </row>
    <row r="1711" spans="2:6" x14ac:dyDescent="0.2">
      <c r="B1711" s="9">
        <v>1707</v>
      </c>
      <c r="C1711" s="7">
        <v>4140</v>
      </c>
      <c r="E1711" s="7">
        <v>1707</v>
      </c>
      <c r="F1711" s="7">
        <v>4349</v>
      </c>
    </row>
    <row r="1712" spans="2:6" x14ac:dyDescent="0.2">
      <c r="B1712" s="9">
        <v>1708</v>
      </c>
      <c r="C1712" s="7">
        <v>4140</v>
      </c>
      <c r="E1712" s="7">
        <v>1708</v>
      </c>
      <c r="F1712" s="7">
        <v>4349</v>
      </c>
    </row>
    <row r="1713" spans="2:6" x14ac:dyDescent="0.2">
      <c r="B1713" s="9">
        <v>1709</v>
      </c>
      <c r="C1713" s="7">
        <v>4136</v>
      </c>
      <c r="E1713" s="7">
        <v>1709</v>
      </c>
      <c r="F1713" s="7">
        <v>4349</v>
      </c>
    </row>
    <row r="1714" spans="2:6" x14ac:dyDescent="0.2">
      <c r="B1714" s="9">
        <v>1710</v>
      </c>
      <c r="C1714" s="7">
        <v>4134</v>
      </c>
      <c r="E1714" s="7">
        <v>1710</v>
      </c>
      <c r="F1714" s="7">
        <v>4348</v>
      </c>
    </row>
    <row r="1715" spans="2:6" x14ac:dyDescent="0.2">
      <c r="B1715" s="9">
        <v>1711</v>
      </c>
      <c r="C1715" s="7">
        <v>4123</v>
      </c>
      <c r="E1715" s="7">
        <v>1711</v>
      </c>
      <c r="F1715" s="7">
        <v>4339</v>
      </c>
    </row>
    <row r="1716" spans="2:6" x14ac:dyDescent="0.2">
      <c r="B1716" s="9">
        <v>1712</v>
      </c>
      <c r="C1716" s="7">
        <v>4112</v>
      </c>
      <c r="E1716" s="7">
        <v>1712</v>
      </c>
      <c r="F1716" s="7">
        <v>4339</v>
      </c>
    </row>
    <row r="1717" spans="2:6" x14ac:dyDescent="0.2">
      <c r="B1717" s="9">
        <v>1713</v>
      </c>
      <c r="C1717" s="7">
        <v>4107</v>
      </c>
      <c r="E1717" s="7">
        <v>1713</v>
      </c>
      <c r="F1717" s="7">
        <v>4335</v>
      </c>
    </row>
    <row r="1718" spans="2:6" x14ac:dyDescent="0.2">
      <c r="B1718" s="9">
        <v>1714</v>
      </c>
      <c r="C1718" s="7">
        <v>4105</v>
      </c>
      <c r="E1718" s="7">
        <v>1714</v>
      </c>
      <c r="F1718" s="7">
        <v>4333</v>
      </c>
    </row>
    <row r="1719" spans="2:6" x14ac:dyDescent="0.2">
      <c r="B1719" s="9">
        <v>1715</v>
      </c>
      <c r="C1719" s="7">
        <v>4095</v>
      </c>
      <c r="E1719" s="7">
        <v>1715</v>
      </c>
      <c r="F1719" s="7">
        <v>4330</v>
      </c>
    </row>
    <row r="1720" spans="2:6" x14ac:dyDescent="0.2">
      <c r="B1720" s="9">
        <v>1716</v>
      </c>
      <c r="C1720" s="7">
        <v>4093</v>
      </c>
      <c r="E1720" s="7">
        <v>1716</v>
      </c>
      <c r="F1720" s="7">
        <v>4328</v>
      </c>
    </row>
    <row r="1721" spans="2:6" x14ac:dyDescent="0.2">
      <c r="B1721" s="9">
        <v>1717</v>
      </c>
      <c r="C1721" s="7">
        <v>4091</v>
      </c>
      <c r="E1721" s="7">
        <v>1717</v>
      </c>
      <c r="F1721" s="7">
        <v>4324</v>
      </c>
    </row>
    <row r="1722" spans="2:6" x14ac:dyDescent="0.2">
      <c r="B1722" s="9">
        <v>1718</v>
      </c>
      <c r="C1722" s="7">
        <v>4090</v>
      </c>
      <c r="E1722" s="7">
        <v>1718</v>
      </c>
      <c r="F1722" s="7">
        <v>4322</v>
      </c>
    </row>
    <row r="1723" spans="2:6" x14ac:dyDescent="0.2">
      <c r="B1723" s="9">
        <v>1719</v>
      </c>
      <c r="C1723" s="7">
        <v>4086</v>
      </c>
      <c r="E1723" s="7">
        <v>1719</v>
      </c>
      <c r="F1723" s="7">
        <v>4317</v>
      </c>
    </row>
    <row r="1724" spans="2:6" x14ac:dyDescent="0.2">
      <c r="B1724" s="9">
        <v>1720</v>
      </c>
      <c r="C1724" s="7">
        <v>4077</v>
      </c>
      <c r="E1724" s="7">
        <v>1720</v>
      </c>
      <c r="F1724" s="7">
        <v>4316</v>
      </c>
    </row>
    <row r="1725" spans="2:6" x14ac:dyDescent="0.2">
      <c r="B1725" s="9">
        <v>1721</v>
      </c>
      <c r="C1725" s="7">
        <v>4071</v>
      </c>
      <c r="E1725" s="7">
        <v>1721</v>
      </c>
      <c r="F1725" s="7">
        <v>4316</v>
      </c>
    </row>
    <row r="1726" spans="2:6" x14ac:dyDescent="0.2">
      <c r="B1726" s="9">
        <v>1722</v>
      </c>
      <c r="C1726" s="7">
        <v>4064</v>
      </c>
      <c r="E1726" s="7">
        <v>1722</v>
      </c>
      <c r="F1726" s="7">
        <v>4312</v>
      </c>
    </row>
    <row r="1727" spans="2:6" x14ac:dyDescent="0.2">
      <c r="B1727" s="9">
        <v>1723</v>
      </c>
      <c r="C1727" s="7">
        <v>4063</v>
      </c>
      <c r="E1727" s="7">
        <v>1723</v>
      </c>
      <c r="F1727" s="7">
        <v>4311</v>
      </c>
    </row>
    <row r="1728" spans="2:6" x14ac:dyDescent="0.2">
      <c r="B1728" s="9">
        <v>1724</v>
      </c>
      <c r="C1728" s="7">
        <v>4061</v>
      </c>
      <c r="E1728" s="7">
        <v>1724</v>
      </c>
      <c r="F1728" s="7">
        <v>4310</v>
      </c>
    </row>
    <row r="1729" spans="2:6" x14ac:dyDescent="0.2">
      <c r="B1729" s="9">
        <v>1725</v>
      </c>
      <c r="C1729" s="7">
        <v>4061</v>
      </c>
      <c r="E1729" s="7">
        <v>1725</v>
      </c>
      <c r="F1729" s="7">
        <v>4302</v>
      </c>
    </row>
    <row r="1730" spans="2:6" x14ac:dyDescent="0.2">
      <c r="B1730" s="9">
        <v>1726</v>
      </c>
      <c r="C1730" s="7">
        <v>4058</v>
      </c>
      <c r="E1730" s="7">
        <v>1726</v>
      </c>
      <c r="F1730" s="7">
        <v>4293</v>
      </c>
    </row>
    <row r="1731" spans="2:6" x14ac:dyDescent="0.2">
      <c r="B1731" s="9">
        <v>1727</v>
      </c>
      <c r="C1731" s="7">
        <v>4057</v>
      </c>
      <c r="E1731" s="7">
        <v>1727</v>
      </c>
      <c r="F1731" s="7">
        <v>4272</v>
      </c>
    </row>
    <row r="1732" spans="2:6" x14ac:dyDescent="0.2">
      <c r="B1732" s="9">
        <v>1728</v>
      </c>
      <c r="C1732" s="7">
        <v>4053</v>
      </c>
      <c r="E1732" s="7">
        <v>1728</v>
      </c>
      <c r="F1732" s="7">
        <v>4261</v>
      </c>
    </row>
    <row r="1733" spans="2:6" x14ac:dyDescent="0.2">
      <c r="B1733" s="9">
        <v>1729</v>
      </c>
      <c r="C1733" s="7">
        <v>4052</v>
      </c>
      <c r="E1733" s="7">
        <v>1729</v>
      </c>
      <c r="F1733" s="7">
        <v>4251</v>
      </c>
    </row>
    <row r="1734" spans="2:6" x14ac:dyDescent="0.2">
      <c r="B1734" s="9">
        <v>1730</v>
      </c>
      <c r="C1734" s="7">
        <v>4052</v>
      </c>
      <c r="E1734" s="7">
        <v>1730</v>
      </c>
      <c r="F1734" s="7">
        <v>4246</v>
      </c>
    </row>
    <row r="1735" spans="2:6" x14ac:dyDescent="0.2">
      <c r="B1735" s="9">
        <v>1731</v>
      </c>
      <c r="C1735" s="7">
        <v>4051</v>
      </c>
      <c r="E1735" s="7">
        <v>1731</v>
      </c>
      <c r="F1735" s="7">
        <v>4239</v>
      </c>
    </row>
    <row r="1736" spans="2:6" x14ac:dyDescent="0.2">
      <c r="B1736" s="9">
        <v>1732</v>
      </c>
      <c r="C1736" s="7">
        <v>4046</v>
      </c>
      <c r="E1736" s="7">
        <v>1732</v>
      </c>
      <c r="F1736" s="7">
        <v>4235</v>
      </c>
    </row>
    <row r="1737" spans="2:6" x14ac:dyDescent="0.2">
      <c r="B1737" s="9">
        <v>1733</v>
      </c>
      <c r="C1737" s="7">
        <v>4044</v>
      </c>
      <c r="E1737" s="7">
        <v>1733</v>
      </c>
      <c r="F1737" s="7">
        <v>4221</v>
      </c>
    </row>
    <row r="1738" spans="2:6" x14ac:dyDescent="0.2">
      <c r="B1738" s="9">
        <v>1734</v>
      </c>
      <c r="C1738" s="7">
        <v>4042</v>
      </c>
      <c r="E1738" s="7">
        <v>1734</v>
      </c>
      <c r="F1738" s="7">
        <v>4220</v>
      </c>
    </row>
    <row r="1739" spans="2:6" x14ac:dyDescent="0.2">
      <c r="B1739" s="9">
        <v>1735</v>
      </c>
      <c r="C1739" s="7">
        <v>4039</v>
      </c>
      <c r="E1739" s="7">
        <v>1735</v>
      </c>
      <c r="F1739" s="7">
        <v>4219</v>
      </c>
    </row>
    <row r="1740" spans="2:6" x14ac:dyDescent="0.2">
      <c r="B1740" s="9">
        <v>1736</v>
      </c>
      <c r="C1740" s="7">
        <v>4039</v>
      </c>
      <c r="E1740" s="7">
        <v>1736</v>
      </c>
      <c r="F1740" s="7">
        <v>4218</v>
      </c>
    </row>
    <row r="1741" spans="2:6" x14ac:dyDescent="0.2">
      <c r="B1741" s="9">
        <v>1737</v>
      </c>
      <c r="C1741" s="7">
        <v>4035</v>
      </c>
      <c r="E1741" s="7">
        <v>1737</v>
      </c>
      <c r="F1741" s="7">
        <v>4214</v>
      </c>
    </row>
    <row r="1742" spans="2:6" x14ac:dyDescent="0.2">
      <c r="B1742" s="9">
        <v>1738</v>
      </c>
      <c r="C1742" s="7">
        <v>4031</v>
      </c>
      <c r="E1742" s="7">
        <v>1738</v>
      </c>
      <c r="F1742" s="7">
        <v>4213</v>
      </c>
    </row>
    <row r="1743" spans="2:6" x14ac:dyDescent="0.2">
      <c r="B1743" s="9">
        <v>1739</v>
      </c>
      <c r="C1743" s="7">
        <v>4029</v>
      </c>
      <c r="E1743" s="7">
        <v>1739</v>
      </c>
      <c r="F1743" s="7">
        <v>4213</v>
      </c>
    </row>
    <row r="1744" spans="2:6" x14ac:dyDescent="0.2">
      <c r="B1744" s="9">
        <v>1740</v>
      </c>
      <c r="C1744" s="7">
        <v>4029</v>
      </c>
      <c r="E1744" s="7">
        <v>1740</v>
      </c>
      <c r="F1744" s="7">
        <v>4203</v>
      </c>
    </row>
    <row r="1745" spans="2:6" x14ac:dyDescent="0.2">
      <c r="B1745" s="9">
        <v>1741</v>
      </c>
      <c r="C1745" s="7">
        <v>4022</v>
      </c>
      <c r="E1745" s="7">
        <v>1741</v>
      </c>
      <c r="F1745" s="7">
        <v>4200</v>
      </c>
    </row>
    <row r="1746" spans="2:6" x14ac:dyDescent="0.2">
      <c r="B1746" s="9">
        <v>1742</v>
      </c>
      <c r="C1746" s="7">
        <v>4021</v>
      </c>
      <c r="E1746" s="7">
        <v>1742</v>
      </c>
      <c r="F1746" s="7">
        <v>4195</v>
      </c>
    </row>
    <row r="1747" spans="2:6" x14ac:dyDescent="0.2">
      <c r="B1747" s="9">
        <v>1743</v>
      </c>
      <c r="C1747" s="7">
        <v>4020</v>
      </c>
      <c r="E1747" s="7">
        <v>1743</v>
      </c>
      <c r="F1747" s="7">
        <v>4191</v>
      </c>
    </row>
    <row r="1748" spans="2:6" x14ac:dyDescent="0.2">
      <c r="B1748" s="9">
        <v>1744</v>
      </c>
      <c r="C1748" s="7">
        <v>4015</v>
      </c>
      <c r="E1748" s="7">
        <v>1744</v>
      </c>
      <c r="F1748" s="7">
        <v>4190</v>
      </c>
    </row>
    <row r="1749" spans="2:6" x14ac:dyDescent="0.2">
      <c r="B1749" s="9">
        <v>1745</v>
      </c>
      <c r="C1749" s="7">
        <v>4014</v>
      </c>
      <c r="E1749" s="7">
        <v>1745</v>
      </c>
      <c r="F1749" s="7">
        <v>4188</v>
      </c>
    </row>
    <row r="1750" spans="2:6" x14ac:dyDescent="0.2">
      <c r="B1750" s="9">
        <v>1746</v>
      </c>
      <c r="C1750" s="7">
        <v>4009</v>
      </c>
      <c r="E1750" s="7">
        <v>1746</v>
      </c>
      <c r="F1750" s="7">
        <v>4188</v>
      </c>
    </row>
    <row r="1751" spans="2:6" x14ac:dyDescent="0.2">
      <c r="B1751" s="9">
        <v>1747</v>
      </c>
      <c r="C1751" s="7">
        <v>4009</v>
      </c>
      <c r="E1751" s="7">
        <v>1747</v>
      </c>
      <c r="F1751" s="7">
        <v>4180</v>
      </c>
    </row>
    <row r="1752" spans="2:6" x14ac:dyDescent="0.2">
      <c r="B1752" s="9">
        <v>1748</v>
      </c>
      <c r="C1752" s="7">
        <v>4008</v>
      </c>
      <c r="E1752" s="7">
        <v>1748</v>
      </c>
      <c r="F1752" s="7">
        <v>4178</v>
      </c>
    </row>
    <row r="1753" spans="2:6" x14ac:dyDescent="0.2">
      <c r="B1753" s="9">
        <v>1749</v>
      </c>
      <c r="C1753" s="7">
        <v>4007</v>
      </c>
      <c r="E1753" s="7">
        <v>1749</v>
      </c>
      <c r="F1753" s="7">
        <v>4177</v>
      </c>
    </row>
    <row r="1754" spans="2:6" x14ac:dyDescent="0.2">
      <c r="B1754" s="9">
        <v>1750</v>
      </c>
      <c r="C1754" s="7">
        <v>4004</v>
      </c>
      <c r="E1754" s="7">
        <v>1750</v>
      </c>
      <c r="F1754" s="7">
        <v>4166</v>
      </c>
    </row>
    <row r="1755" spans="2:6" x14ac:dyDescent="0.2">
      <c r="B1755" s="9">
        <v>1751</v>
      </c>
      <c r="C1755" s="7">
        <v>4004</v>
      </c>
      <c r="E1755" s="7">
        <v>1751</v>
      </c>
      <c r="F1755" s="7">
        <v>4166</v>
      </c>
    </row>
    <row r="1756" spans="2:6" x14ac:dyDescent="0.2">
      <c r="B1756" s="9">
        <v>1752</v>
      </c>
      <c r="C1756" s="7">
        <v>3996</v>
      </c>
      <c r="E1756" s="7">
        <v>1752</v>
      </c>
      <c r="F1756" s="7">
        <v>4164</v>
      </c>
    </row>
    <row r="1757" spans="2:6" x14ac:dyDescent="0.2">
      <c r="B1757" s="9">
        <v>1753</v>
      </c>
      <c r="C1757" s="7">
        <v>3994</v>
      </c>
      <c r="E1757" s="7">
        <v>1753</v>
      </c>
      <c r="F1757" s="7">
        <v>4160</v>
      </c>
    </row>
    <row r="1758" spans="2:6" x14ac:dyDescent="0.2">
      <c r="B1758" s="9">
        <v>1754</v>
      </c>
      <c r="C1758" s="7">
        <v>3993</v>
      </c>
      <c r="E1758" s="7">
        <v>1754</v>
      </c>
      <c r="F1758" s="7">
        <v>4157</v>
      </c>
    </row>
    <row r="1759" spans="2:6" x14ac:dyDescent="0.2">
      <c r="B1759" s="9">
        <v>1755</v>
      </c>
      <c r="C1759" s="7">
        <v>3989</v>
      </c>
      <c r="E1759" s="7">
        <v>1755</v>
      </c>
      <c r="F1759" s="7">
        <v>4157</v>
      </c>
    </row>
    <row r="1760" spans="2:6" x14ac:dyDescent="0.2">
      <c r="B1760" s="9">
        <v>1756</v>
      </c>
      <c r="C1760" s="7">
        <v>3987</v>
      </c>
      <c r="E1760" s="7">
        <v>1756</v>
      </c>
      <c r="F1760" s="7">
        <v>4153</v>
      </c>
    </row>
    <row r="1761" spans="2:6" x14ac:dyDescent="0.2">
      <c r="B1761" s="9">
        <v>1757</v>
      </c>
      <c r="C1761" s="7">
        <v>3982</v>
      </c>
      <c r="E1761" s="7">
        <v>1757</v>
      </c>
      <c r="F1761" s="7">
        <v>4145</v>
      </c>
    </row>
    <row r="1762" spans="2:6" x14ac:dyDescent="0.2">
      <c r="B1762" s="9">
        <v>1758</v>
      </c>
      <c r="C1762" s="7">
        <v>3978</v>
      </c>
      <c r="E1762" s="7">
        <v>1758</v>
      </c>
      <c r="F1762" s="7">
        <v>4128</v>
      </c>
    </row>
    <row r="1763" spans="2:6" x14ac:dyDescent="0.2">
      <c r="B1763" s="9">
        <v>1759</v>
      </c>
      <c r="C1763" s="7">
        <v>3973</v>
      </c>
      <c r="E1763" s="7">
        <v>1759</v>
      </c>
      <c r="F1763" s="7">
        <v>4127</v>
      </c>
    </row>
    <row r="1764" spans="2:6" x14ac:dyDescent="0.2">
      <c r="B1764" s="9">
        <v>1760</v>
      </c>
      <c r="C1764" s="7">
        <v>3971</v>
      </c>
      <c r="E1764" s="7">
        <v>1760</v>
      </c>
      <c r="F1764" s="7">
        <v>4127</v>
      </c>
    </row>
    <row r="1765" spans="2:6" x14ac:dyDescent="0.2">
      <c r="B1765" s="9">
        <v>1761</v>
      </c>
      <c r="C1765" s="7">
        <v>3944</v>
      </c>
      <c r="E1765" s="7">
        <v>1761</v>
      </c>
      <c r="F1765" s="7">
        <v>4113</v>
      </c>
    </row>
    <row r="1766" spans="2:6" x14ac:dyDescent="0.2">
      <c r="B1766" s="9">
        <v>1762</v>
      </c>
      <c r="C1766" s="7">
        <v>3943</v>
      </c>
      <c r="E1766" s="7">
        <v>1762</v>
      </c>
      <c r="F1766" s="7">
        <v>4111</v>
      </c>
    </row>
    <row r="1767" spans="2:6" x14ac:dyDescent="0.2">
      <c r="B1767" s="9">
        <v>1763</v>
      </c>
      <c r="C1767" s="7">
        <v>3942</v>
      </c>
      <c r="E1767" s="7">
        <v>1763</v>
      </c>
      <c r="F1767" s="7">
        <v>4110</v>
      </c>
    </row>
    <row r="1768" spans="2:6" x14ac:dyDescent="0.2">
      <c r="B1768" s="9">
        <v>1764</v>
      </c>
      <c r="C1768" s="7">
        <v>3938</v>
      </c>
      <c r="E1768" s="7">
        <v>1764</v>
      </c>
      <c r="F1768" s="7">
        <v>4110</v>
      </c>
    </row>
    <row r="1769" spans="2:6" x14ac:dyDescent="0.2">
      <c r="B1769" s="9">
        <v>1765</v>
      </c>
      <c r="C1769" s="7">
        <v>3936</v>
      </c>
      <c r="E1769" s="7">
        <v>1765</v>
      </c>
      <c r="F1769" s="7">
        <v>4104</v>
      </c>
    </row>
    <row r="1770" spans="2:6" x14ac:dyDescent="0.2">
      <c r="B1770" s="9">
        <v>1766</v>
      </c>
      <c r="C1770" s="7">
        <v>3924</v>
      </c>
      <c r="E1770" s="7">
        <v>1766</v>
      </c>
      <c r="F1770" s="7">
        <v>4101</v>
      </c>
    </row>
    <row r="1771" spans="2:6" x14ac:dyDescent="0.2">
      <c r="B1771" s="9">
        <v>1767</v>
      </c>
      <c r="C1771" s="7">
        <v>3924</v>
      </c>
      <c r="E1771" s="7">
        <v>1767</v>
      </c>
      <c r="F1771" s="7">
        <v>4082</v>
      </c>
    </row>
    <row r="1772" spans="2:6" x14ac:dyDescent="0.2">
      <c r="B1772" s="9">
        <v>1768</v>
      </c>
      <c r="C1772" s="7">
        <v>3918</v>
      </c>
      <c r="E1772" s="7">
        <v>1768</v>
      </c>
      <c r="F1772" s="7">
        <v>4081</v>
      </c>
    </row>
    <row r="1773" spans="2:6" x14ac:dyDescent="0.2">
      <c r="B1773" s="9">
        <v>1769</v>
      </c>
      <c r="C1773" s="7">
        <v>3910</v>
      </c>
      <c r="E1773" s="7">
        <v>1769</v>
      </c>
      <c r="F1773" s="7">
        <v>4081</v>
      </c>
    </row>
    <row r="1774" spans="2:6" x14ac:dyDescent="0.2">
      <c r="B1774" s="9">
        <v>1770</v>
      </c>
      <c r="C1774" s="7">
        <v>3908</v>
      </c>
      <c r="E1774" s="7">
        <v>1770</v>
      </c>
      <c r="F1774" s="7">
        <v>4080</v>
      </c>
    </row>
    <row r="1775" spans="2:6" x14ac:dyDescent="0.2">
      <c r="B1775" s="9">
        <v>1771</v>
      </c>
      <c r="C1775" s="7">
        <v>3904</v>
      </c>
      <c r="E1775" s="7">
        <v>1771</v>
      </c>
      <c r="F1775" s="7">
        <v>4076</v>
      </c>
    </row>
    <row r="1776" spans="2:6" x14ac:dyDescent="0.2">
      <c r="B1776" s="9">
        <v>1772</v>
      </c>
      <c r="C1776" s="7">
        <v>3901</v>
      </c>
      <c r="E1776" s="7">
        <v>1772</v>
      </c>
      <c r="F1776" s="7">
        <v>4072</v>
      </c>
    </row>
    <row r="1777" spans="2:6" x14ac:dyDescent="0.2">
      <c r="B1777" s="9">
        <v>1773</v>
      </c>
      <c r="C1777" s="7">
        <v>3897</v>
      </c>
      <c r="E1777" s="7">
        <v>1773</v>
      </c>
      <c r="F1777" s="7">
        <v>4068</v>
      </c>
    </row>
    <row r="1778" spans="2:6" x14ac:dyDescent="0.2">
      <c r="B1778" s="9">
        <v>1774</v>
      </c>
      <c r="C1778" s="7">
        <v>3897</v>
      </c>
      <c r="E1778" s="7">
        <v>1774</v>
      </c>
      <c r="F1778" s="7">
        <v>4066</v>
      </c>
    </row>
    <row r="1779" spans="2:6" x14ac:dyDescent="0.2">
      <c r="B1779" s="9">
        <v>1775</v>
      </c>
      <c r="C1779" s="7">
        <v>3896</v>
      </c>
      <c r="E1779" s="7">
        <v>1775</v>
      </c>
      <c r="F1779" s="7">
        <v>4060</v>
      </c>
    </row>
    <row r="1780" spans="2:6" x14ac:dyDescent="0.2">
      <c r="B1780" s="9">
        <v>1776</v>
      </c>
      <c r="C1780" s="7">
        <v>3891</v>
      </c>
      <c r="E1780" s="7">
        <v>1776</v>
      </c>
      <c r="F1780" s="7">
        <v>4058</v>
      </c>
    </row>
    <row r="1781" spans="2:6" x14ac:dyDescent="0.2">
      <c r="B1781" s="9">
        <v>1777</v>
      </c>
      <c r="C1781" s="7">
        <v>3890</v>
      </c>
      <c r="E1781" s="7">
        <v>1777</v>
      </c>
      <c r="F1781" s="7">
        <v>4058</v>
      </c>
    </row>
    <row r="1782" spans="2:6" x14ac:dyDescent="0.2">
      <c r="B1782" s="9">
        <v>1778</v>
      </c>
      <c r="C1782" s="7">
        <v>3885</v>
      </c>
      <c r="E1782" s="7">
        <v>1778</v>
      </c>
      <c r="F1782" s="7">
        <v>4057</v>
      </c>
    </row>
    <row r="1783" spans="2:6" x14ac:dyDescent="0.2">
      <c r="B1783" s="9">
        <v>1779</v>
      </c>
      <c r="C1783" s="7">
        <v>3883</v>
      </c>
      <c r="E1783" s="7">
        <v>1779</v>
      </c>
      <c r="F1783" s="7">
        <v>4054</v>
      </c>
    </row>
    <row r="1784" spans="2:6" x14ac:dyDescent="0.2">
      <c r="B1784" s="9">
        <v>1780</v>
      </c>
      <c r="C1784" s="7">
        <v>3878</v>
      </c>
      <c r="E1784" s="7">
        <v>1780</v>
      </c>
      <c r="F1784" s="7">
        <v>4053</v>
      </c>
    </row>
    <row r="1785" spans="2:6" x14ac:dyDescent="0.2">
      <c r="B1785" s="9">
        <v>1781</v>
      </c>
      <c r="C1785" s="7">
        <v>3873</v>
      </c>
      <c r="E1785" s="7">
        <v>1781</v>
      </c>
      <c r="F1785" s="7">
        <v>4044</v>
      </c>
    </row>
    <row r="1786" spans="2:6" x14ac:dyDescent="0.2">
      <c r="B1786" s="9">
        <v>1782</v>
      </c>
      <c r="C1786" s="7">
        <v>3868</v>
      </c>
      <c r="E1786" s="7">
        <v>1782</v>
      </c>
      <c r="F1786" s="7">
        <v>4028</v>
      </c>
    </row>
    <row r="1787" spans="2:6" x14ac:dyDescent="0.2">
      <c r="B1787" s="9">
        <v>1783</v>
      </c>
      <c r="C1787" s="7">
        <v>3851</v>
      </c>
      <c r="E1787" s="7">
        <v>1783</v>
      </c>
      <c r="F1787" s="7">
        <v>4028</v>
      </c>
    </row>
    <row r="1788" spans="2:6" x14ac:dyDescent="0.2">
      <c r="B1788" s="9">
        <v>1784</v>
      </c>
      <c r="C1788" s="7">
        <v>3850</v>
      </c>
      <c r="E1788" s="7">
        <v>1784</v>
      </c>
      <c r="F1788" s="7">
        <v>4028</v>
      </c>
    </row>
    <row r="1789" spans="2:6" x14ac:dyDescent="0.2">
      <c r="B1789" s="9">
        <v>1785</v>
      </c>
      <c r="C1789" s="7">
        <v>3846</v>
      </c>
      <c r="E1789" s="7">
        <v>1785</v>
      </c>
      <c r="F1789" s="7">
        <v>4025</v>
      </c>
    </row>
    <row r="1790" spans="2:6" x14ac:dyDescent="0.2">
      <c r="B1790" s="9">
        <v>1786</v>
      </c>
      <c r="C1790" s="7">
        <v>3842</v>
      </c>
      <c r="E1790" s="7">
        <v>1786</v>
      </c>
      <c r="F1790" s="7">
        <v>4022</v>
      </c>
    </row>
    <row r="1791" spans="2:6" x14ac:dyDescent="0.2">
      <c r="B1791" s="9">
        <v>1787</v>
      </c>
      <c r="C1791" s="7">
        <v>3841</v>
      </c>
      <c r="E1791" s="7">
        <v>1787</v>
      </c>
      <c r="F1791" s="7">
        <v>4022</v>
      </c>
    </row>
    <row r="1792" spans="2:6" x14ac:dyDescent="0.2">
      <c r="B1792" s="9">
        <v>1788</v>
      </c>
      <c r="C1792" s="7">
        <v>3831</v>
      </c>
      <c r="E1792" s="7">
        <v>1788</v>
      </c>
      <c r="F1792" s="7">
        <v>4019</v>
      </c>
    </row>
    <row r="1793" spans="2:6" x14ac:dyDescent="0.2">
      <c r="B1793" s="9">
        <v>1789</v>
      </c>
      <c r="C1793" s="7">
        <v>3830</v>
      </c>
      <c r="E1793" s="7">
        <v>1789</v>
      </c>
      <c r="F1793" s="7">
        <v>4018</v>
      </c>
    </row>
    <row r="1794" spans="2:6" x14ac:dyDescent="0.2">
      <c r="B1794" s="9">
        <v>1790</v>
      </c>
      <c r="C1794" s="7">
        <v>3828</v>
      </c>
      <c r="E1794" s="7">
        <v>1790</v>
      </c>
      <c r="F1794" s="7">
        <v>4016</v>
      </c>
    </row>
    <row r="1795" spans="2:6" x14ac:dyDescent="0.2">
      <c r="B1795" s="9">
        <v>1791</v>
      </c>
      <c r="C1795" s="7">
        <v>3825</v>
      </c>
      <c r="E1795" s="7">
        <v>1791</v>
      </c>
      <c r="F1795" s="7">
        <v>4013</v>
      </c>
    </row>
    <row r="1796" spans="2:6" x14ac:dyDescent="0.2">
      <c r="B1796" s="9">
        <v>1792</v>
      </c>
      <c r="C1796" s="7">
        <v>3825</v>
      </c>
      <c r="E1796" s="7">
        <v>1792</v>
      </c>
      <c r="F1796" s="7">
        <v>4013</v>
      </c>
    </row>
    <row r="1797" spans="2:6" x14ac:dyDescent="0.2">
      <c r="B1797" s="9">
        <v>1793</v>
      </c>
      <c r="C1797" s="7">
        <v>3818</v>
      </c>
      <c r="E1797" s="7">
        <v>1793</v>
      </c>
      <c r="F1797" s="7">
        <v>4008</v>
      </c>
    </row>
    <row r="1798" spans="2:6" x14ac:dyDescent="0.2">
      <c r="B1798" s="9">
        <v>1794</v>
      </c>
      <c r="C1798" s="7">
        <v>3813</v>
      </c>
      <c r="E1798" s="7">
        <v>1794</v>
      </c>
      <c r="F1798" s="7">
        <v>3997</v>
      </c>
    </row>
    <row r="1799" spans="2:6" x14ac:dyDescent="0.2">
      <c r="B1799" s="9">
        <v>1795</v>
      </c>
      <c r="C1799" s="7">
        <v>3811</v>
      </c>
      <c r="E1799" s="7">
        <v>1795</v>
      </c>
      <c r="F1799" s="7">
        <v>3996</v>
      </c>
    </row>
    <row r="1800" spans="2:6" x14ac:dyDescent="0.2">
      <c r="B1800" s="9">
        <v>1796</v>
      </c>
      <c r="C1800" s="7">
        <v>3809</v>
      </c>
      <c r="E1800" s="7">
        <v>1796</v>
      </c>
      <c r="F1800" s="7">
        <v>3994</v>
      </c>
    </row>
    <row r="1801" spans="2:6" x14ac:dyDescent="0.2">
      <c r="B1801" s="9">
        <v>1797</v>
      </c>
      <c r="C1801" s="7">
        <v>3809</v>
      </c>
      <c r="E1801" s="7">
        <v>1797</v>
      </c>
      <c r="F1801" s="7">
        <v>3994</v>
      </c>
    </row>
    <row r="1802" spans="2:6" x14ac:dyDescent="0.2">
      <c r="B1802" s="9">
        <v>1798</v>
      </c>
      <c r="C1802" s="7">
        <v>3800</v>
      </c>
      <c r="E1802" s="7">
        <v>1798</v>
      </c>
      <c r="F1802" s="7">
        <v>3991</v>
      </c>
    </row>
    <row r="1803" spans="2:6" x14ac:dyDescent="0.2">
      <c r="B1803" s="9">
        <v>1799</v>
      </c>
      <c r="C1803" s="7">
        <v>3799</v>
      </c>
      <c r="E1803" s="7">
        <v>1799</v>
      </c>
      <c r="F1803" s="7">
        <v>3987</v>
      </c>
    </row>
    <row r="1804" spans="2:6" x14ac:dyDescent="0.2">
      <c r="B1804" s="9">
        <v>1800</v>
      </c>
      <c r="C1804" s="7">
        <v>3798</v>
      </c>
      <c r="E1804" s="7">
        <v>1800</v>
      </c>
      <c r="F1804" s="7">
        <v>3985</v>
      </c>
    </row>
    <row r="1805" spans="2:6" x14ac:dyDescent="0.2">
      <c r="B1805" s="9">
        <v>1801</v>
      </c>
      <c r="C1805" s="7">
        <v>3795</v>
      </c>
      <c r="E1805" s="7">
        <v>1801</v>
      </c>
      <c r="F1805" s="7">
        <v>3982</v>
      </c>
    </row>
    <row r="1806" spans="2:6" x14ac:dyDescent="0.2">
      <c r="B1806" s="9">
        <v>1802</v>
      </c>
      <c r="C1806" s="7">
        <v>3791</v>
      </c>
      <c r="E1806" s="7">
        <v>1802</v>
      </c>
      <c r="F1806" s="7">
        <v>3981</v>
      </c>
    </row>
    <row r="1807" spans="2:6" x14ac:dyDescent="0.2">
      <c r="B1807" s="9">
        <v>1803</v>
      </c>
      <c r="C1807" s="7">
        <v>3791</v>
      </c>
      <c r="E1807" s="7">
        <v>1803</v>
      </c>
      <c r="F1807" s="7">
        <v>3980</v>
      </c>
    </row>
    <row r="1808" spans="2:6" x14ac:dyDescent="0.2">
      <c r="B1808" s="9">
        <v>1804</v>
      </c>
      <c r="C1808" s="7">
        <v>3789</v>
      </c>
      <c r="E1808" s="7">
        <v>1804</v>
      </c>
      <c r="F1808" s="7">
        <v>3979</v>
      </c>
    </row>
    <row r="1809" spans="2:6" x14ac:dyDescent="0.2">
      <c r="B1809" s="9">
        <v>1805</v>
      </c>
      <c r="C1809" s="7">
        <v>3786</v>
      </c>
      <c r="E1809" s="7">
        <v>1805</v>
      </c>
      <c r="F1809" s="7">
        <v>3977</v>
      </c>
    </row>
    <row r="1810" spans="2:6" x14ac:dyDescent="0.2">
      <c r="B1810" s="9">
        <v>1806</v>
      </c>
      <c r="C1810" s="7">
        <v>3785</v>
      </c>
      <c r="E1810" s="7">
        <v>1806</v>
      </c>
      <c r="F1810" s="7">
        <v>3977</v>
      </c>
    </row>
    <row r="1811" spans="2:6" x14ac:dyDescent="0.2">
      <c r="B1811" s="9">
        <v>1807</v>
      </c>
      <c r="C1811" s="7">
        <v>3778</v>
      </c>
      <c r="E1811" s="7">
        <v>1807</v>
      </c>
      <c r="F1811" s="7">
        <v>3972</v>
      </c>
    </row>
    <row r="1812" spans="2:6" x14ac:dyDescent="0.2">
      <c r="B1812" s="9">
        <v>1808</v>
      </c>
      <c r="C1812" s="7">
        <v>3777</v>
      </c>
      <c r="E1812" s="7">
        <v>1808</v>
      </c>
      <c r="F1812" s="7">
        <v>3968</v>
      </c>
    </row>
    <row r="1813" spans="2:6" x14ac:dyDescent="0.2">
      <c r="B1813" s="9">
        <v>1809</v>
      </c>
      <c r="C1813" s="7">
        <v>3770</v>
      </c>
      <c r="E1813" s="7">
        <v>1809</v>
      </c>
      <c r="F1813" s="7">
        <v>3964</v>
      </c>
    </row>
    <row r="1814" spans="2:6" x14ac:dyDescent="0.2">
      <c r="B1814" s="9">
        <v>1810</v>
      </c>
      <c r="C1814" s="7">
        <v>3767</v>
      </c>
      <c r="E1814" s="7">
        <v>1810</v>
      </c>
      <c r="F1814" s="7">
        <v>3963</v>
      </c>
    </row>
    <row r="1815" spans="2:6" x14ac:dyDescent="0.2">
      <c r="B1815" s="9">
        <v>1811</v>
      </c>
      <c r="C1815" s="7">
        <v>3764</v>
      </c>
      <c r="E1815" s="7">
        <v>1811</v>
      </c>
      <c r="F1815" s="7">
        <v>3961</v>
      </c>
    </row>
    <row r="1816" spans="2:6" x14ac:dyDescent="0.2">
      <c r="B1816" s="9">
        <v>1812</v>
      </c>
      <c r="C1816" s="7">
        <v>3759</v>
      </c>
      <c r="E1816" s="7">
        <v>1812</v>
      </c>
      <c r="F1816" s="7">
        <v>3961</v>
      </c>
    </row>
    <row r="1817" spans="2:6" x14ac:dyDescent="0.2">
      <c r="B1817" s="9">
        <v>1813</v>
      </c>
      <c r="C1817" s="7">
        <v>3757</v>
      </c>
      <c r="E1817" s="7">
        <v>1813</v>
      </c>
      <c r="F1817" s="7">
        <v>3945</v>
      </c>
    </row>
    <row r="1818" spans="2:6" x14ac:dyDescent="0.2">
      <c r="B1818" s="9">
        <v>1814</v>
      </c>
      <c r="C1818" s="7">
        <v>3743</v>
      </c>
      <c r="E1818" s="7">
        <v>1814</v>
      </c>
      <c r="F1818" s="7">
        <v>3941</v>
      </c>
    </row>
    <row r="1819" spans="2:6" x14ac:dyDescent="0.2">
      <c r="B1819" s="9">
        <v>1815</v>
      </c>
      <c r="C1819" s="7">
        <v>3737</v>
      </c>
      <c r="E1819" s="7">
        <v>1815</v>
      </c>
      <c r="F1819" s="7">
        <v>3939</v>
      </c>
    </row>
    <row r="1820" spans="2:6" x14ac:dyDescent="0.2">
      <c r="B1820" s="9">
        <v>1816</v>
      </c>
      <c r="C1820" s="7">
        <v>3735</v>
      </c>
      <c r="E1820" s="7">
        <v>1816</v>
      </c>
      <c r="F1820" s="7">
        <v>3930</v>
      </c>
    </row>
    <row r="1821" spans="2:6" x14ac:dyDescent="0.2">
      <c r="B1821" s="9">
        <v>1817</v>
      </c>
      <c r="C1821" s="7">
        <v>3732</v>
      </c>
      <c r="E1821" s="7">
        <v>1817</v>
      </c>
      <c r="F1821" s="7">
        <v>3923</v>
      </c>
    </row>
    <row r="1822" spans="2:6" x14ac:dyDescent="0.2">
      <c r="B1822" s="9">
        <v>1818</v>
      </c>
      <c r="C1822" s="7">
        <v>3731</v>
      </c>
      <c r="E1822" s="7">
        <v>1818</v>
      </c>
      <c r="F1822" s="7">
        <v>3923</v>
      </c>
    </row>
    <row r="1823" spans="2:6" x14ac:dyDescent="0.2">
      <c r="B1823" s="9">
        <v>1819</v>
      </c>
      <c r="C1823" s="7">
        <v>3727</v>
      </c>
      <c r="E1823" s="7">
        <v>1819</v>
      </c>
      <c r="F1823" s="7">
        <v>3922</v>
      </c>
    </row>
    <row r="1824" spans="2:6" x14ac:dyDescent="0.2">
      <c r="B1824" s="9">
        <v>1820</v>
      </c>
      <c r="C1824" s="7">
        <v>3721</v>
      </c>
      <c r="E1824" s="7">
        <v>1820</v>
      </c>
      <c r="F1824" s="7">
        <v>3920</v>
      </c>
    </row>
    <row r="1825" spans="2:6" x14ac:dyDescent="0.2">
      <c r="B1825" s="9">
        <v>1821</v>
      </c>
      <c r="C1825" s="7">
        <v>3717</v>
      </c>
      <c r="E1825" s="7">
        <v>1821</v>
      </c>
      <c r="F1825" s="7">
        <v>3920</v>
      </c>
    </row>
    <row r="1826" spans="2:6" x14ac:dyDescent="0.2">
      <c r="B1826" s="9">
        <v>1822</v>
      </c>
      <c r="C1826" s="7">
        <v>3710</v>
      </c>
      <c r="E1826" s="7">
        <v>1822</v>
      </c>
      <c r="F1826" s="7">
        <v>3914</v>
      </c>
    </row>
    <row r="1827" spans="2:6" x14ac:dyDescent="0.2">
      <c r="B1827" s="9">
        <v>1823</v>
      </c>
      <c r="C1827" s="7">
        <v>3710</v>
      </c>
      <c r="E1827" s="7">
        <v>1823</v>
      </c>
      <c r="F1827" s="7">
        <v>3909</v>
      </c>
    </row>
    <row r="1828" spans="2:6" x14ac:dyDescent="0.2">
      <c r="B1828" s="9">
        <v>1824</v>
      </c>
      <c r="C1828" s="7">
        <v>3707</v>
      </c>
      <c r="E1828" s="7">
        <v>1824</v>
      </c>
      <c r="F1828" s="7">
        <v>3909</v>
      </c>
    </row>
    <row r="1829" spans="2:6" x14ac:dyDescent="0.2">
      <c r="B1829" s="9">
        <v>1825</v>
      </c>
      <c r="C1829" s="7">
        <v>3705</v>
      </c>
      <c r="E1829" s="7">
        <v>1825</v>
      </c>
      <c r="F1829" s="7">
        <v>3905</v>
      </c>
    </row>
    <row r="1830" spans="2:6" x14ac:dyDescent="0.2">
      <c r="B1830" s="9">
        <v>1826</v>
      </c>
      <c r="C1830" s="7">
        <v>3703</v>
      </c>
      <c r="E1830" s="7">
        <v>1826</v>
      </c>
      <c r="F1830" s="7">
        <v>3902</v>
      </c>
    </row>
    <row r="1831" spans="2:6" x14ac:dyDescent="0.2">
      <c r="B1831" s="9">
        <v>1827</v>
      </c>
      <c r="C1831" s="7">
        <v>3700</v>
      </c>
      <c r="E1831" s="7">
        <v>1827</v>
      </c>
      <c r="F1831" s="7">
        <v>3896</v>
      </c>
    </row>
    <row r="1832" spans="2:6" x14ac:dyDescent="0.2">
      <c r="B1832" s="9">
        <v>1828</v>
      </c>
      <c r="C1832" s="7">
        <v>3698</v>
      </c>
      <c r="E1832" s="7">
        <v>1828</v>
      </c>
      <c r="F1832" s="7">
        <v>3888</v>
      </c>
    </row>
    <row r="1833" spans="2:6" x14ac:dyDescent="0.2">
      <c r="B1833" s="9">
        <v>1829</v>
      </c>
      <c r="C1833" s="7">
        <v>3697</v>
      </c>
      <c r="E1833" s="7">
        <v>1829</v>
      </c>
      <c r="F1833" s="7">
        <v>3885</v>
      </c>
    </row>
    <row r="1834" spans="2:6" x14ac:dyDescent="0.2">
      <c r="B1834" s="9">
        <v>1830</v>
      </c>
      <c r="C1834" s="7">
        <v>3697</v>
      </c>
      <c r="E1834" s="7">
        <v>1830</v>
      </c>
      <c r="F1834" s="7">
        <v>3883</v>
      </c>
    </row>
    <row r="1835" spans="2:6" x14ac:dyDescent="0.2">
      <c r="B1835" s="9">
        <v>1831</v>
      </c>
      <c r="C1835" s="7">
        <v>3692</v>
      </c>
      <c r="E1835" s="7">
        <v>1831</v>
      </c>
      <c r="F1835" s="7">
        <v>3873</v>
      </c>
    </row>
    <row r="1836" spans="2:6" x14ac:dyDescent="0.2">
      <c r="B1836" s="9">
        <v>1832</v>
      </c>
      <c r="C1836" s="7">
        <v>3691</v>
      </c>
      <c r="E1836" s="7">
        <v>1832</v>
      </c>
      <c r="F1836" s="7">
        <v>3872</v>
      </c>
    </row>
    <row r="1837" spans="2:6" x14ac:dyDescent="0.2">
      <c r="B1837" s="9">
        <v>1833</v>
      </c>
      <c r="C1837" s="7">
        <v>3679</v>
      </c>
      <c r="E1837" s="7">
        <v>1833</v>
      </c>
      <c r="F1837" s="7">
        <v>3871</v>
      </c>
    </row>
    <row r="1838" spans="2:6" x14ac:dyDescent="0.2">
      <c r="B1838" s="9">
        <v>1834</v>
      </c>
      <c r="C1838" s="7">
        <v>3679</v>
      </c>
      <c r="E1838" s="7">
        <v>1834</v>
      </c>
      <c r="F1838" s="7">
        <v>3871</v>
      </c>
    </row>
    <row r="1839" spans="2:6" x14ac:dyDescent="0.2">
      <c r="B1839" s="9">
        <v>1835</v>
      </c>
      <c r="C1839" s="7">
        <v>3677</v>
      </c>
      <c r="E1839" s="7">
        <v>1835</v>
      </c>
      <c r="F1839" s="7">
        <v>3865</v>
      </c>
    </row>
    <row r="1840" spans="2:6" x14ac:dyDescent="0.2">
      <c r="B1840" s="9">
        <v>1836</v>
      </c>
      <c r="C1840" s="7">
        <v>3676</v>
      </c>
      <c r="E1840" s="7">
        <v>1836</v>
      </c>
      <c r="F1840" s="7">
        <v>3863</v>
      </c>
    </row>
    <row r="1841" spans="2:6" x14ac:dyDescent="0.2">
      <c r="B1841" s="9">
        <v>1837</v>
      </c>
      <c r="C1841" s="7">
        <v>3674</v>
      </c>
      <c r="E1841" s="7">
        <v>1837</v>
      </c>
      <c r="F1841" s="7">
        <v>3861</v>
      </c>
    </row>
    <row r="1842" spans="2:6" x14ac:dyDescent="0.2">
      <c r="B1842" s="9">
        <v>1838</v>
      </c>
      <c r="C1842" s="7">
        <v>3671</v>
      </c>
      <c r="E1842" s="7">
        <v>1838</v>
      </c>
      <c r="F1842" s="7">
        <v>3858</v>
      </c>
    </row>
    <row r="1843" spans="2:6" x14ac:dyDescent="0.2">
      <c r="B1843" s="9">
        <v>1839</v>
      </c>
      <c r="C1843" s="7">
        <v>3667</v>
      </c>
      <c r="E1843" s="7">
        <v>1839</v>
      </c>
      <c r="F1843" s="7">
        <v>3856</v>
      </c>
    </row>
    <row r="1844" spans="2:6" x14ac:dyDescent="0.2">
      <c r="B1844" s="9">
        <v>1840</v>
      </c>
      <c r="C1844" s="7">
        <v>3658</v>
      </c>
      <c r="E1844" s="7">
        <v>1840</v>
      </c>
      <c r="F1844" s="7">
        <v>3842</v>
      </c>
    </row>
    <row r="1845" spans="2:6" x14ac:dyDescent="0.2">
      <c r="B1845" s="9">
        <v>1841</v>
      </c>
      <c r="C1845" s="7">
        <v>3656</v>
      </c>
      <c r="E1845" s="7">
        <v>1841</v>
      </c>
      <c r="F1845" s="7">
        <v>3837</v>
      </c>
    </row>
    <row r="1846" spans="2:6" x14ac:dyDescent="0.2">
      <c r="B1846" s="9">
        <v>1842</v>
      </c>
      <c r="C1846" s="7">
        <v>3654</v>
      </c>
      <c r="E1846" s="7">
        <v>1842</v>
      </c>
      <c r="F1846" s="7">
        <v>3837</v>
      </c>
    </row>
    <row r="1847" spans="2:6" x14ac:dyDescent="0.2">
      <c r="B1847" s="9">
        <v>1843</v>
      </c>
      <c r="C1847" s="7">
        <v>3653</v>
      </c>
      <c r="E1847" s="7">
        <v>1843</v>
      </c>
      <c r="F1847" s="7">
        <v>3834</v>
      </c>
    </row>
    <row r="1848" spans="2:6" x14ac:dyDescent="0.2">
      <c r="B1848" s="9">
        <v>1844</v>
      </c>
      <c r="C1848" s="7">
        <v>3651</v>
      </c>
      <c r="E1848" s="7">
        <v>1844</v>
      </c>
      <c r="F1848" s="7">
        <v>3833</v>
      </c>
    </row>
    <row r="1849" spans="2:6" x14ac:dyDescent="0.2">
      <c r="B1849" s="9">
        <v>1845</v>
      </c>
      <c r="C1849" s="7">
        <v>3651</v>
      </c>
      <c r="E1849" s="7">
        <v>1845</v>
      </c>
      <c r="F1849" s="7">
        <v>3831</v>
      </c>
    </row>
    <row r="1850" spans="2:6" x14ac:dyDescent="0.2">
      <c r="B1850" s="9">
        <v>1846</v>
      </c>
      <c r="C1850" s="7">
        <v>3647</v>
      </c>
      <c r="E1850" s="7">
        <v>1846</v>
      </c>
      <c r="F1850" s="7">
        <v>3830</v>
      </c>
    </row>
    <row r="1851" spans="2:6" x14ac:dyDescent="0.2">
      <c r="B1851" s="9">
        <v>1847</v>
      </c>
      <c r="C1851" s="7">
        <v>3643</v>
      </c>
      <c r="E1851" s="7">
        <v>1847</v>
      </c>
      <c r="F1851" s="7">
        <v>3829</v>
      </c>
    </row>
    <row r="1852" spans="2:6" x14ac:dyDescent="0.2">
      <c r="B1852" s="9">
        <v>1848</v>
      </c>
      <c r="C1852" s="7">
        <v>3640</v>
      </c>
      <c r="E1852" s="7">
        <v>1848</v>
      </c>
      <c r="F1852" s="7">
        <v>3827</v>
      </c>
    </row>
    <row r="1853" spans="2:6" x14ac:dyDescent="0.2">
      <c r="B1853" s="9">
        <v>1849</v>
      </c>
      <c r="C1853" s="7">
        <v>3639</v>
      </c>
      <c r="E1853" s="7">
        <v>1849</v>
      </c>
      <c r="F1853" s="7">
        <v>3825</v>
      </c>
    </row>
    <row r="1854" spans="2:6" x14ac:dyDescent="0.2">
      <c r="B1854" s="9">
        <v>1850</v>
      </c>
      <c r="C1854" s="7">
        <v>3636</v>
      </c>
      <c r="E1854" s="7">
        <v>1850</v>
      </c>
      <c r="F1854" s="7">
        <v>3820</v>
      </c>
    </row>
    <row r="1855" spans="2:6" x14ac:dyDescent="0.2">
      <c r="B1855" s="9">
        <v>1851</v>
      </c>
      <c r="C1855" s="7">
        <v>3636</v>
      </c>
      <c r="E1855" s="7">
        <v>1851</v>
      </c>
      <c r="F1855" s="7">
        <v>3819</v>
      </c>
    </row>
    <row r="1856" spans="2:6" x14ac:dyDescent="0.2">
      <c r="B1856" s="9">
        <v>1852</v>
      </c>
      <c r="C1856" s="7">
        <v>3633</v>
      </c>
      <c r="E1856" s="7">
        <v>1852</v>
      </c>
      <c r="F1856" s="7">
        <v>3819</v>
      </c>
    </row>
    <row r="1857" spans="2:6" x14ac:dyDescent="0.2">
      <c r="B1857" s="9">
        <v>1853</v>
      </c>
      <c r="C1857" s="7">
        <v>3629</v>
      </c>
      <c r="E1857" s="7">
        <v>1853</v>
      </c>
      <c r="F1857" s="7">
        <v>3815</v>
      </c>
    </row>
    <row r="1858" spans="2:6" x14ac:dyDescent="0.2">
      <c r="B1858" s="9">
        <v>1854</v>
      </c>
      <c r="C1858" s="7">
        <v>3628</v>
      </c>
      <c r="E1858" s="7">
        <v>1854</v>
      </c>
      <c r="F1858" s="7">
        <v>3812</v>
      </c>
    </row>
    <row r="1859" spans="2:6" x14ac:dyDescent="0.2">
      <c r="B1859" s="9">
        <v>1855</v>
      </c>
      <c r="C1859" s="7">
        <v>3620</v>
      </c>
      <c r="E1859" s="7">
        <v>1855</v>
      </c>
      <c r="F1859" s="7">
        <v>3809</v>
      </c>
    </row>
    <row r="1860" spans="2:6" x14ac:dyDescent="0.2">
      <c r="B1860" s="9">
        <v>1856</v>
      </c>
      <c r="C1860" s="7">
        <v>3618</v>
      </c>
      <c r="E1860" s="7">
        <v>1856</v>
      </c>
      <c r="F1860" s="7">
        <v>3808</v>
      </c>
    </row>
    <row r="1861" spans="2:6" x14ac:dyDescent="0.2">
      <c r="B1861" s="9">
        <v>1857</v>
      </c>
      <c r="C1861" s="7">
        <v>3617</v>
      </c>
      <c r="E1861" s="7">
        <v>1857</v>
      </c>
      <c r="F1861" s="7">
        <v>3805</v>
      </c>
    </row>
    <row r="1862" spans="2:6" x14ac:dyDescent="0.2">
      <c r="B1862" s="9">
        <v>1858</v>
      </c>
      <c r="C1862" s="7">
        <v>3616</v>
      </c>
      <c r="E1862" s="7">
        <v>1858</v>
      </c>
      <c r="F1862" s="7">
        <v>3799</v>
      </c>
    </row>
    <row r="1863" spans="2:6" x14ac:dyDescent="0.2">
      <c r="B1863" s="9">
        <v>1859</v>
      </c>
      <c r="C1863" s="7">
        <v>3616</v>
      </c>
      <c r="E1863" s="7">
        <v>1859</v>
      </c>
      <c r="F1863" s="7">
        <v>3797</v>
      </c>
    </row>
    <row r="1864" spans="2:6" x14ac:dyDescent="0.2">
      <c r="B1864" s="9">
        <v>1860</v>
      </c>
      <c r="C1864" s="7">
        <v>3615</v>
      </c>
      <c r="E1864" s="7">
        <v>1860</v>
      </c>
      <c r="F1864" s="7">
        <v>3793</v>
      </c>
    </row>
    <row r="1865" spans="2:6" x14ac:dyDescent="0.2">
      <c r="B1865" s="9">
        <v>1861</v>
      </c>
      <c r="C1865" s="7">
        <v>3615</v>
      </c>
      <c r="E1865" s="7">
        <v>1861</v>
      </c>
      <c r="F1865" s="7">
        <v>3789</v>
      </c>
    </row>
    <row r="1866" spans="2:6" x14ac:dyDescent="0.2">
      <c r="B1866" s="9">
        <v>1862</v>
      </c>
      <c r="C1866" s="7">
        <v>3605</v>
      </c>
      <c r="E1866" s="7">
        <v>1862</v>
      </c>
      <c r="F1866" s="7">
        <v>3786</v>
      </c>
    </row>
    <row r="1867" spans="2:6" x14ac:dyDescent="0.2">
      <c r="B1867" s="9">
        <v>1863</v>
      </c>
      <c r="C1867" s="7">
        <v>3598</v>
      </c>
      <c r="E1867" s="7">
        <v>1863</v>
      </c>
      <c r="F1867" s="7">
        <v>3782</v>
      </c>
    </row>
    <row r="1868" spans="2:6" x14ac:dyDescent="0.2">
      <c r="B1868" s="9">
        <v>1864</v>
      </c>
      <c r="C1868" s="7">
        <v>3597</v>
      </c>
      <c r="E1868" s="7">
        <v>1864</v>
      </c>
      <c r="F1868" s="7">
        <v>3781</v>
      </c>
    </row>
    <row r="1869" spans="2:6" x14ac:dyDescent="0.2">
      <c r="B1869" s="9">
        <v>1865</v>
      </c>
      <c r="C1869" s="7">
        <v>3594</v>
      </c>
      <c r="E1869" s="7">
        <v>1865</v>
      </c>
      <c r="F1869" s="7">
        <v>3773</v>
      </c>
    </row>
    <row r="1870" spans="2:6" x14ac:dyDescent="0.2">
      <c r="B1870" s="9">
        <v>1866</v>
      </c>
      <c r="C1870" s="7">
        <v>3593</v>
      </c>
      <c r="E1870" s="7">
        <v>1866</v>
      </c>
      <c r="F1870" s="7">
        <v>3767</v>
      </c>
    </row>
    <row r="1871" spans="2:6" x14ac:dyDescent="0.2">
      <c r="B1871" s="9">
        <v>1867</v>
      </c>
      <c r="C1871" s="7">
        <v>3592</v>
      </c>
      <c r="E1871" s="7">
        <v>1867</v>
      </c>
      <c r="F1871" s="7">
        <v>3765</v>
      </c>
    </row>
    <row r="1872" spans="2:6" x14ac:dyDescent="0.2">
      <c r="B1872" s="9">
        <v>1868</v>
      </c>
      <c r="C1872" s="7">
        <v>3590</v>
      </c>
      <c r="E1872" s="7">
        <v>1868</v>
      </c>
      <c r="F1872" s="7">
        <v>3757</v>
      </c>
    </row>
    <row r="1873" spans="2:6" x14ac:dyDescent="0.2">
      <c r="B1873" s="9">
        <v>1869</v>
      </c>
      <c r="C1873" s="7">
        <v>3584</v>
      </c>
      <c r="E1873" s="7">
        <v>1869</v>
      </c>
      <c r="F1873" s="7">
        <v>3754</v>
      </c>
    </row>
    <row r="1874" spans="2:6" x14ac:dyDescent="0.2">
      <c r="B1874" s="9">
        <v>1870</v>
      </c>
      <c r="C1874" s="7">
        <v>3579</v>
      </c>
      <c r="E1874" s="7">
        <v>1870</v>
      </c>
      <c r="F1874" s="7">
        <v>3749</v>
      </c>
    </row>
    <row r="1875" spans="2:6" x14ac:dyDescent="0.2">
      <c r="B1875" s="9">
        <v>1871</v>
      </c>
      <c r="C1875" s="7">
        <v>3577</v>
      </c>
      <c r="E1875" s="7">
        <v>1871</v>
      </c>
      <c r="F1875" s="7">
        <v>3743</v>
      </c>
    </row>
    <row r="1876" spans="2:6" x14ac:dyDescent="0.2">
      <c r="B1876" s="9">
        <v>1872</v>
      </c>
      <c r="C1876" s="7">
        <v>3575</v>
      </c>
      <c r="E1876" s="7">
        <v>1872</v>
      </c>
      <c r="F1876" s="7">
        <v>3743</v>
      </c>
    </row>
    <row r="1877" spans="2:6" x14ac:dyDescent="0.2">
      <c r="B1877" s="9">
        <v>1873</v>
      </c>
      <c r="C1877" s="7">
        <v>3573</v>
      </c>
      <c r="E1877" s="7">
        <v>1873</v>
      </c>
      <c r="F1877" s="7">
        <v>3736</v>
      </c>
    </row>
    <row r="1878" spans="2:6" x14ac:dyDescent="0.2">
      <c r="B1878" s="9">
        <v>1874</v>
      </c>
      <c r="C1878" s="7">
        <v>3572</v>
      </c>
      <c r="E1878" s="7">
        <v>1874</v>
      </c>
      <c r="F1878" s="7">
        <v>3731</v>
      </c>
    </row>
    <row r="1879" spans="2:6" x14ac:dyDescent="0.2">
      <c r="B1879" s="9">
        <v>1875</v>
      </c>
      <c r="C1879" s="7">
        <v>3569</v>
      </c>
      <c r="E1879" s="7">
        <v>1875</v>
      </c>
      <c r="F1879" s="7">
        <v>3730</v>
      </c>
    </row>
    <row r="1880" spans="2:6" x14ac:dyDescent="0.2">
      <c r="B1880" s="9">
        <v>1876</v>
      </c>
      <c r="C1880" s="7">
        <v>3567</v>
      </c>
      <c r="E1880" s="7">
        <v>1876</v>
      </c>
      <c r="F1880" s="7">
        <v>3728</v>
      </c>
    </row>
    <row r="1881" spans="2:6" x14ac:dyDescent="0.2">
      <c r="B1881" s="9">
        <v>1877</v>
      </c>
      <c r="C1881" s="7">
        <v>3559</v>
      </c>
      <c r="E1881" s="7">
        <v>1877</v>
      </c>
      <c r="F1881" s="7">
        <v>3725</v>
      </c>
    </row>
    <row r="1882" spans="2:6" x14ac:dyDescent="0.2">
      <c r="B1882" s="9">
        <v>1878</v>
      </c>
      <c r="C1882" s="7">
        <v>3556</v>
      </c>
      <c r="E1882" s="7">
        <v>1878</v>
      </c>
      <c r="F1882" s="7">
        <v>3724</v>
      </c>
    </row>
    <row r="1883" spans="2:6" x14ac:dyDescent="0.2">
      <c r="B1883" s="9">
        <v>1879</v>
      </c>
      <c r="C1883" s="7">
        <v>3555</v>
      </c>
      <c r="E1883" s="7">
        <v>1879</v>
      </c>
      <c r="F1883" s="7">
        <v>3722</v>
      </c>
    </row>
    <row r="1884" spans="2:6" x14ac:dyDescent="0.2">
      <c r="B1884" s="9">
        <v>1880</v>
      </c>
      <c r="C1884" s="7">
        <v>3549</v>
      </c>
      <c r="E1884" s="7">
        <v>1880</v>
      </c>
      <c r="F1884" s="7">
        <v>3722</v>
      </c>
    </row>
    <row r="1885" spans="2:6" x14ac:dyDescent="0.2">
      <c r="B1885" s="9">
        <v>1881</v>
      </c>
      <c r="C1885" s="7">
        <v>3547</v>
      </c>
      <c r="E1885" s="7">
        <v>1881</v>
      </c>
      <c r="F1885" s="7">
        <v>3721</v>
      </c>
    </row>
    <row r="1886" spans="2:6" x14ac:dyDescent="0.2">
      <c r="B1886" s="9">
        <v>1882</v>
      </c>
      <c r="C1886" s="7">
        <v>3547</v>
      </c>
      <c r="E1886" s="7">
        <v>1882</v>
      </c>
      <c r="F1886" s="7">
        <v>3716</v>
      </c>
    </row>
    <row r="1887" spans="2:6" x14ac:dyDescent="0.2">
      <c r="B1887" s="9">
        <v>1883</v>
      </c>
      <c r="C1887" s="7">
        <v>3546</v>
      </c>
      <c r="E1887" s="7">
        <v>1883</v>
      </c>
      <c r="F1887" s="7">
        <v>3714</v>
      </c>
    </row>
    <row r="1888" spans="2:6" x14ac:dyDescent="0.2">
      <c r="B1888" s="9">
        <v>1884</v>
      </c>
      <c r="C1888" s="7">
        <v>3544</v>
      </c>
      <c r="E1888" s="7">
        <v>1884</v>
      </c>
      <c r="F1888" s="7">
        <v>3709</v>
      </c>
    </row>
    <row r="1889" spans="2:6" x14ac:dyDescent="0.2">
      <c r="B1889" s="9">
        <v>1885</v>
      </c>
      <c r="C1889" s="7">
        <v>3540</v>
      </c>
      <c r="E1889" s="7">
        <v>1885</v>
      </c>
      <c r="F1889" s="7">
        <v>3706</v>
      </c>
    </row>
    <row r="1890" spans="2:6" x14ac:dyDescent="0.2">
      <c r="B1890" s="9">
        <v>1886</v>
      </c>
      <c r="C1890" s="7">
        <v>3532</v>
      </c>
      <c r="E1890" s="7">
        <v>1886</v>
      </c>
      <c r="F1890" s="7">
        <v>3706</v>
      </c>
    </row>
    <row r="1891" spans="2:6" x14ac:dyDescent="0.2">
      <c r="B1891" s="9">
        <v>1887</v>
      </c>
      <c r="C1891" s="7">
        <v>3529</v>
      </c>
      <c r="E1891" s="7">
        <v>1887</v>
      </c>
      <c r="F1891" s="7">
        <v>3689</v>
      </c>
    </row>
    <row r="1892" spans="2:6" x14ac:dyDescent="0.2">
      <c r="B1892" s="9">
        <v>1888</v>
      </c>
      <c r="C1892" s="7">
        <v>3528</v>
      </c>
      <c r="E1892" s="7">
        <v>1888</v>
      </c>
      <c r="F1892" s="7">
        <v>3689</v>
      </c>
    </row>
    <row r="1893" spans="2:6" x14ac:dyDescent="0.2">
      <c r="B1893" s="9">
        <v>1889</v>
      </c>
      <c r="C1893" s="7">
        <v>3525</v>
      </c>
      <c r="E1893" s="7">
        <v>1889</v>
      </c>
      <c r="F1893" s="7">
        <v>3687</v>
      </c>
    </row>
    <row r="1894" spans="2:6" x14ac:dyDescent="0.2">
      <c r="B1894" s="9">
        <v>1890</v>
      </c>
      <c r="C1894" s="7">
        <v>3524</v>
      </c>
      <c r="E1894" s="7">
        <v>1890</v>
      </c>
      <c r="F1894" s="7">
        <v>3674</v>
      </c>
    </row>
    <row r="1895" spans="2:6" x14ac:dyDescent="0.2">
      <c r="B1895" s="9">
        <v>1891</v>
      </c>
      <c r="C1895" s="7">
        <v>3523</v>
      </c>
      <c r="E1895" s="7">
        <v>1891</v>
      </c>
      <c r="F1895" s="7">
        <v>3673</v>
      </c>
    </row>
    <row r="1896" spans="2:6" x14ac:dyDescent="0.2">
      <c r="B1896" s="9">
        <v>1892</v>
      </c>
      <c r="C1896" s="7">
        <v>3521</v>
      </c>
      <c r="E1896" s="7">
        <v>1892</v>
      </c>
      <c r="F1896" s="7">
        <v>3673</v>
      </c>
    </row>
    <row r="1897" spans="2:6" x14ac:dyDescent="0.2">
      <c r="B1897" s="9">
        <v>1893</v>
      </c>
      <c r="C1897" s="7">
        <v>3520</v>
      </c>
      <c r="E1897" s="7">
        <v>1893</v>
      </c>
      <c r="F1897" s="7">
        <v>3672</v>
      </c>
    </row>
    <row r="1898" spans="2:6" x14ac:dyDescent="0.2">
      <c r="B1898" s="9">
        <v>1894</v>
      </c>
      <c r="C1898" s="7">
        <v>3519</v>
      </c>
      <c r="E1898" s="7">
        <v>1894</v>
      </c>
      <c r="F1898" s="7">
        <v>3672</v>
      </c>
    </row>
    <row r="1899" spans="2:6" x14ac:dyDescent="0.2">
      <c r="B1899" s="9">
        <v>1895</v>
      </c>
      <c r="C1899" s="7">
        <v>3517</v>
      </c>
      <c r="E1899" s="7">
        <v>1895</v>
      </c>
      <c r="F1899" s="7">
        <v>3662</v>
      </c>
    </row>
    <row r="1900" spans="2:6" x14ac:dyDescent="0.2">
      <c r="B1900" s="9">
        <v>1896</v>
      </c>
      <c r="C1900" s="7">
        <v>3513</v>
      </c>
      <c r="E1900" s="7">
        <v>1896</v>
      </c>
      <c r="F1900" s="7">
        <v>3661</v>
      </c>
    </row>
    <row r="1901" spans="2:6" x14ac:dyDescent="0.2">
      <c r="B1901" s="9">
        <v>1897</v>
      </c>
      <c r="C1901" s="7">
        <v>3512</v>
      </c>
      <c r="E1901" s="7">
        <v>1897</v>
      </c>
      <c r="F1901" s="7">
        <v>3661</v>
      </c>
    </row>
    <row r="1902" spans="2:6" x14ac:dyDescent="0.2">
      <c r="B1902" s="9">
        <v>1898</v>
      </c>
      <c r="C1902" s="7">
        <v>3511</v>
      </c>
      <c r="E1902" s="7">
        <v>1898</v>
      </c>
      <c r="F1902" s="7">
        <v>3645</v>
      </c>
    </row>
    <row r="1903" spans="2:6" x14ac:dyDescent="0.2">
      <c r="B1903" s="9">
        <v>1899</v>
      </c>
      <c r="C1903" s="7">
        <v>3508</v>
      </c>
      <c r="E1903" s="7">
        <v>1899</v>
      </c>
      <c r="F1903" s="7">
        <v>3642</v>
      </c>
    </row>
    <row r="1904" spans="2:6" x14ac:dyDescent="0.2">
      <c r="B1904" s="9">
        <v>1900</v>
      </c>
      <c r="C1904" s="7">
        <v>3507</v>
      </c>
      <c r="E1904" s="7">
        <v>1900</v>
      </c>
      <c r="F1904" s="7">
        <v>3640</v>
      </c>
    </row>
    <row r="1905" spans="2:6" x14ac:dyDescent="0.2">
      <c r="B1905" s="9">
        <v>1901</v>
      </c>
      <c r="C1905" s="7">
        <v>3506</v>
      </c>
      <c r="E1905" s="7">
        <v>1901</v>
      </c>
      <c r="F1905" s="7">
        <v>3632</v>
      </c>
    </row>
    <row r="1906" spans="2:6" x14ac:dyDescent="0.2">
      <c r="B1906" s="9">
        <v>1902</v>
      </c>
      <c r="C1906" s="7">
        <v>3503</v>
      </c>
      <c r="E1906" s="7">
        <v>1902</v>
      </c>
      <c r="F1906" s="7">
        <v>3632</v>
      </c>
    </row>
    <row r="1907" spans="2:6" x14ac:dyDescent="0.2">
      <c r="B1907" s="9">
        <v>1903</v>
      </c>
      <c r="C1907" s="7">
        <v>3503</v>
      </c>
      <c r="E1907" s="7">
        <v>1903</v>
      </c>
      <c r="F1907" s="7">
        <v>3631</v>
      </c>
    </row>
    <row r="1908" spans="2:6" x14ac:dyDescent="0.2">
      <c r="B1908" s="9">
        <v>1904</v>
      </c>
      <c r="C1908" s="7">
        <v>3502</v>
      </c>
      <c r="E1908" s="7">
        <v>1904</v>
      </c>
      <c r="F1908" s="7">
        <v>3631</v>
      </c>
    </row>
    <row r="1909" spans="2:6" x14ac:dyDescent="0.2">
      <c r="B1909" s="9">
        <v>1905</v>
      </c>
      <c r="C1909" s="7">
        <v>3502</v>
      </c>
      <c r="E1909" s="7">
        <v>1905</v>
      </c>
      <c r="F1909" s="7">
        <v>3629</v>
      </c>
    </row>
    <row r="1910" spans="2:6" x14ac:dyDescent="0.2">
      <c r="B1910" s="9">
        <v>1906</v>
      </c>
      <c r="C1910" s="7">
        <v>3493</v>
      </c>
      <c r="E1910" s="7">
        <v>1906</v>
      </c>
      <c r="F1910" s="7">
        <v>3628</v>
      </c>
    </row>
    <row r="1911" spans="2:6" x14ac:dyDescent="0.2">
      <c r="B1911" s="9">
        <v>1907</v>
      </c>
      <c r="C1911" s="7">
        <v>3493</v>
      </c>
      <c r="E1911" s="7">
        <v>1907</v>
      </c>
      <c r="F1911" s="7">
        <v>3628</v>
      </c>
    </row>
    <row r="1912" spans="2:6" x14ac:dyDescent="0.2">
      <c r="B1912" s="9">
        <v>1908</v>
      </c>
      <c r="C1912" s="7">
        <v>3491</v>
      </c>
      <c r="E1912" s="7">
        <v>1908</v>
      </c>
      <c r="F1912" s="7">
        <v>3627</v>
      </c>
    </row>
    <row r="1913" spans="2:6" x14ac:dyDescent="0.2">
      <c r="B1913" s="9">
        <v>1909</v>
      </c>
      <c r="C1913" s="7">
        <v>3490</v>
      </c>
      <c r="E1913" s="7">
        <v>1909</v>
      </c>
      <c r="F1913" s="7">
        <v>3623</v>
      </c>
    </row>
    <row r="1914" spans="2:6" x14ac:dyDescent="0.2">
      <c r="B1914" s="9">
        <v>1910</v>
      </c>
      <c r="C1914" s="7">
        <v>3488</v>
      </c>
      <c r="E1914" s="7">
        <v>1910</v>
      </c>
      <c r="F1914" s="7">
        <v>3622</v>
      </c>
    </row>
    <row r="1915" spans="2:6" x14ac:dyDescent="0.2">
      <c r="B1915" s="9">
        <v>1911</v>
      </c>
      <c r="C1915" s="7">
        <v>3488</v>
      </c>
      <c r="E1915" s="7">
        <v>1911</v>
      </c>
      <c r="F1915" s="7">
        <v>3621</v>
      </c>
    </row>
    <row r="1916" spans="2:6" x14ac:dyDescent="0.2">
      <c r="B1916" s="9">
        <v>1912</v>
      </c>
      <c r="C1916" s="7">
        <v>3487</v>
      </c>
      <c r="E1916" s="7">
        <v>1912</v>
      </c>
      <c r="F1916" s="7">
        <v>3620</v>
      </c>
    </row>
    <row r="1917" spans="2:6" x14ac:dyDescent="0.2">
      <c r="B1917" s="9">
        <v>1913</v>
      </c>
      <c r="C1917" s="7">
        <v>3485</v>
      </c>
      <c r="E1917" s="7">
        <v>1913</v>
      </c>
      <c r="F1917" s="7">
        <v>3618</v>
      </c>
    </row>
    <row r="1918" spans="2:6" x14ac:dyDescent="0.2">
      <c r="B1918" s="9">
        <v>1914</v>
      </c>
      <c r="C1918" s="7">
        <v>3483</v>
      </c>
      <c r="E1918" s="7">
        <v>1914</v>
      </c>
      <c r="F1918" s="7">
        <v>3616</v>
      </c>
    </row>
    <row r="1919" spans="2:6" x14ac:dyDescent="0.2">
      <c r="B1919" s="9">
        <v>1915</v>
      </c>
      <c r="C1919" s="7">
        <v>3483</v>
      </c>
      <c r="E1919" s="7">
        <v>1915</v>
      </c>
      <c r="F1919" s="7">
        <v>3603</v>
      </c>
    </row>
    <row r="1920" spans="2:6" x14ac:dyDescent="0.2">
      <c r="B1920" s="9">
        <v>1916</v>
      </c>
      <c r="C1920" s="7">
        <v>3483</v>
      </c>
      <c r="E1920" s="7">
        <v>1916</v>
      </c>
      <c r="F1920" s="7">
        <v>3601</v>
      </c>
    </row>
    <row r="1921" spans="2:6" x14ac:dyDescent="0.2">
      <c r="B1921" s="9">
        <v>1917</v>
      </c>
      <c r="C1921" s="7">
        <v>3481</v>
      </c>
      <c r="E1921" s="7">
        <v>1917</v>
      </c>
      <c r="F1921" s="7">
        <v>3600</v>
      </c>
    </row>
    <row r="1922" spans="2:6" x14ac:dyDescent="0.2">
      <c r="B1922" s="9">
        <v>1918</v>
      </c>
      <c r="C1922" s="7">
        <v>3473</v>
      </c>
      <c r="E1922" s="7">
        <v>1918</v>
      </c>
      <c r="F1922" s="7">
        <v>3599</v>
      </c>
    </row>
    <row r="1923" spans="2:6" x14ac:dyDescent="0.2">
      <c r="B1923" s="9">
        <v>1919</v>
      </c>
      <c r="C1923" s="7">
        <v>3470</v>
      </c>
      <c r="E1923" s="7">
        <v>1919</v>
      </c>
      <c r="F1923" s="7">
        <v>3598</v>
      </c>
    </row>
    <row r="1924" spans="2:6" x14ac:dyDescent="0.2">
      <c r="B1924" s="9">
        <v>1920</v>
      </c>
      <c r="C1924" s="7">
        <v>3470</v>
      </c>
      <c r="E1924" s="7">
        <v>1920</v>
      </c>
      <c r="F1924" s="7">
        <v>3596</v>
      </c>
    </row>
    <row r="1925" spans="2:6" x14ac:dyDescent="0.2">
      <c r="B1925" s="9">
        <v>1921</v>
      </c>
      <c r="C1925" s="7">
        <v>3468</v>
      </c>
      <c r="E1925" s="7">
        <v>1921</v>
      </c>
      <c r="F1925" s="7">
        <v>3595</v>
      </c>
    </row>
    <row r="1926" spans="2:6" x14ac:dyDescent="0.2">
      <c r="B1926" s="9">
        <v>1922</v>
      </c>
      <c r="C1926" s="7">
        <v>3467</v>
      </c>
      <c r="E1926" s="7">
        <v>1922</v>
      </c>
      <c r="F1926" s="7">
        <v>3595</v>
      </c>
    </row>
    <row r="1927" spans="2:6" x14ac:dyDescent="0.2">
      <c r="B1927" s="9">
        <v>1923</v>
      </c>
      <c r="C1927" s="7">
        <v>3461</v>
      </c>
      <c r="E1927" s="7">
        <v>1923</v>
      </c>
      <c r="F1927" s="7">
        <v>3592</v>
      </c>
    </row>
    <row r="1928" spans="2:6" x14ac:dyDescent="0.2">
      <c r="B1928" s="9">
        <v>1924</v>
      </c>
      <c r="C1928" s="7">
        <v>3461</v>
      </c>
      <c r="E1928" s="7">
        <v>1924</v>
      </c>
      <c r="F1928" s="7">
        <v>3591</v>
      </c>
    </row>
    <row r="1929" spans="2:6" x14ac:dyDescent="0.2">
      <c r="B1929" s="9">
        <v>1925</v>
      </c>
      <c r="C1929" s="7">
        <v>3455</v>
      </c>
      <c r="E1929" s="7">
        <v>1925</v>
      </c>
      <c r="F1929" s="7">
        <v>3591</v>
      </c>
    </row>
    <row r="1930" spans="2:6" x14ac:dyDescent="0.2">
      <c r="B1930" s="9">
        <v>1926</v>
      </c>
      <c r="C1930" s="7">
        <v>3453</v>
      </c>
      <c r="E1930" s="7">
        <v>1926</v>
      </c>
      <c r="F1930" s="7">
        <v>3587</v>
      </c>
    </row>
    <row r="1931" spans="2:6" x14ac:dyDescent="0.2">
      <c r="B1931" s="9">
        <v>1927</v>
      </c>
      <c r="C1931" s="7">
        <v>3452</v>
      </c>
      <c r="E1931" s="7">
        <v>1927</v>
      </c>
      <c r="F1931" s="7">
        <v>3583</v>
      </c>
    </row>
    <row r="1932" spans="2:6" x14ac:dyDescent="0.2">
      <c r="B1932" s="9">
        <v>1928</v>
      </c>
      <c r="C1932" s="7">
        <v>3450</v>
      </c>
      <c r="E1932" s="7">
        <v>1928</v>
      </c>
      <c r="F1932" s="7">
        <v>3582</v>
      </c>
    </row>
    <row r="1933" spans="2:6" x14ac:dyDescent="0.2">
      <c r="B1933" s="9">
        <v>1929</v>
      </c>
      <c r="C1933" s="7">
        <v>3445</v>
      </c>
      <c r="E1933" s="7">
        <v>1929</v>
      </c>
      <c r="F1933" s="7">
        <v>3581</v>
      </c>
    </row>
    <row r="1934" spans="2:6" x14ac:dyDescent="0.2">
      <c r="B1934" s="9">
        <v>1930</v>
      </c>
      <c r="C1934" s="7">
        <v>3441</v>
      </c>
      <c r="E1934" s="7">
        <v>1930</v>
      </c>
      <c r="F1934" s="7">
        <v>3578</v>
      </c>
    </row>
    <row r="1935" spans="2:6" x14ac:dyDescent="0.2">
      <c r="B1935" s="9">
        <v>1931</v>
      </c>
      <c r="C1935" s="7">
        <v>3440</v>
      </c>
      <c r="E1935" s="7">
        <v>1931</v>
      </c>
      <c r="F1935" s="7">
        <v>3569</v>
      </c>
    </row>
    <row r="1936" spans="2:6" x14ac:dyDescent="0.2">
      <c r="B1936" s="9">
        <v>1932</v>
      </c>
      <c r="C1936" s="7">
        <v>3437</v>
      </c>
      <c r="E1936" s="7">
        <v>1932</v>
      </c>
      <c r="F1936" s="7">
        <v>3563</v>
      </c>
    </row>
    <row r="1937" spans="2:6" x14ac:dyDescent="0.2">
      <c r="B1937" s="9">
        <v>1933</v>
      </c>
      <c r="C1937" s="7">
        <v>3432</v>
      </c>
      <c r="E1937" s="7">
        <v>1933</v>
      </c>
      <c r="F1937" s="7">
        <v>3562</v>
      </c>
    </row>
    <row r="1938" spans="2:6" x14ac:dyDescent="0.2">
      <c r="B1938" s="9">
        <v>1934</v>
      </c>
      <c r="C1938" s="7">
        <v>3430</v>
      </c>
      <c r="E1938" s="7">
        <v>1934</v>
      </c>
      <c r="F1938" s="7">
        <v>3560</v>
      </c>
    </row>
    <row r="1939" spans="2:6" x14ac:dyDescent="0.2">
      <c r="B1939" s="9">
        <v>1935</v>
      </c>
      <c r="C1939" s="7">
        <v>3426</v>
      </c>
      <c r="E1939" s="7">
        <v>1935</v>
      </c>
      <c r="F1939" s="7">
        <v>3558</v>
      </c>
    </row>
    <row r="1940" spans="2:6" x14ac:dyDescent="0.2">
      <c r="B1940" s="9">
        <v>1936</v>
      </c>
      <c r="C1940" s="7">
        <v>3421</v>
      </c>
      <c r="E1940" s="7">
        <v>1936</v>
      </c>
      <c r="F1940" s="7">
        <v>3555</v>
      </c>
    </row>
    <row r="1941" spans="2:6" x14ac:dyDescent="0.2">
      <c r="B1941" s="9">
        <v>1937</v>
      </c>
      <c r="C1941" s="7">
        <v>3420</v>
      </c>
      <c r="E1941" s="7">
        <v>1937</v>
      </c>
      <c r="F1941" s="7">
        <v>3554</v>
      </c>
    </row>
    <row r="1942" spans="2:6" x14ac:dyDescent="0.2">
      <c r="B1942" s="9">
        <v>1938</v>
      </c>
      <c r="C1942" s="7">
        <v>3419</v>
      </c>
      <c r="E1942" s="7">
        <v>1938</v>
      </c>
      <c r="F1942" s="7">
        <v>3553</v>
      </c>
    </row>
    <row r="1943" spans="2:6" x14ac:dyDescent="0.2">
      <c r="B1943" s="9">
        <v>1939</v>
      </c>
      <c r="C1943" s="7">
        <v>3419</v>
      </c>
      <c r="E1943" s="7">
        <v>1939</v>
      </c>
      <c r="F1943" s="7">
        <v>3549</v>
      </c>
    </row>
    <row r="1944" spans="2:6" x14ac:dyDescent="0.2">
      <c r="B1944" s="9">
        <v>1940</v>
      </c>
      <c r="C1944" s="7">
        <v>3407</v>
      </c>
      <c r="E1944" s="7">
        <v>1940</v>
      </c>
      <c r="F1944" s="7">
        <v>3549</v>
      </c>
    </row>
    <row r="1945" spans="2:6" x14ac:dyDescent="0.2">
      <c r="B1945" s="9">
        <v>1941</v>
      </c>
      <c r="C1945" s="7">
        <v>3393</v>
      </c>
      <c r="E1945" s="7">
        <v>1941</v>
      </c>
      <c r="F1945" s="7">
        <v>3540</v>
      </c>
    </row>
    <row r="1946" spans="2:6" x14ac:dyDescent="0.2">
      <c r="B1946" s="9">
        <v>1942</v>
      </c>
      <c r="C1946" s="7">
        <v>3393</v>
      </c>
      <c r="E1946" s="7">
        <v>1942</v>
      </c>
      <c r="F1946" s="7">
        <v>3538</v>
      </c>
    </row>
    <row r="1947" spans="2:6" x14ac:dyDescent="0.2">
      <c r="B1947" s="9">
        <v>1943</v>
      </c>
      <c r="C1947" s="7">
        <v>3392</v>
      </c>
      <c r="E1947" s="7">
        <v>1943</v>
      </c>
      <c r="F1947" s="7">
        <v>3536</v>
      </c>
    </row>
    <row r="1948" spans="2:6" x14ac:dyDescent="0.2">
      <c r="B1948" s="9">
        <v>1944</v>
      </c>
      <c r="C1948" s="7">
        <v>3387</v>
      </c>
      <c r="E1948" s="7">
        <v>1944</v>
      </c>
      <c r="F1948" s="7">
        <v>3536</v>
      </c>
    </row>
    <row r="1949" spans="2:6" x14ac:dyDescent="0.2">
      <c r="B1949" s="9">
        <v>1945</v>
      </c>
      <c r="C1949" s="7">
        <v>3383</v>
      </c>
      <c r="E1949" s="7">
        <v>1945</v>
      </c>
      <c r="F1949" s="7">
        <v>3534</v>
      </c>
    </row>
    <row r="1950" spans="2:6" x14ac:dyDescent="0.2">
      <c r="B1950" s="9">
        <v>1946</v>
      </c>
      <c r="C1950" s="7">
        <v>3381</v>
      </c>
      <c r="E1950" s="7">
        <v>1946</v>
      </c>
      <c r="F1950" s="7">
        <v>3534</v>
      </c>
    </row>
    <row r="1951" spans="2:6" x14ac:dyDescent="0.2">
      <c r="B1951" s="9">
        <v>1947</v>
      </c>
      <c r="C1951" s="7">
        <v>3381</v>
      </c>
      <c r="E1951" s="7">
        <v>1947</v>
      </c>
      <c r="F1951" s="7">
        <v>3527</v>
      </c>
    </row>
    <row r="1952" spans="2:6" x14ac:dyDescent="0.2">
      <c r="B1952" s="9">
        <v>1948</v>
      </c>
      <c r="C1952" s="7">
        <v>3381</v>
      </c>
      <c r="E1952" s="7">
        <v>1948</v>
      </c>
      <c r="F1952" s="7">
        <v>3518</v>
      </c>
    </row>
    <row r="1953" spans="2:6" x14ac:dyDescent="0.2">
      <c r="B1953" s="9">
        <v>1949</v>
      </c>
      <c r="C1953" s="7">
        <v>3380</v>
      </c>
      <c r="E1953" s="7">
        <v>1949</v>
      </c>
      <c r="F1953" s="7">
        <v>3517</v>
      </c>
    </row>
    <row r="1954" spans="2:6" x14ac:dyDescent="0.2">
      <c r="B1954" s="9">
        <v>1950</v>
      </c>
      <c r="C1954" s="7">
        <v>3380</v>
      </c>
      <c r="E1954" s="7">
        <v>1950</v>
      </c>
      <c r="F1954" s="7">
        <v>3516</v>
      </c>
    </row>
    <row r="1955" spans="2:6" x14ac:dyDescent="0.2">
      <c r="B1955" s="9">
        <v>1951</v>
      </c>
      <c r="C1955" s="7">
        <v>3380</v>
      </c>
      <c r="E1955" s="7">
        <v>1951</v>
      </c>
      <c r="F1955" s="7">
        <v>3516</v>
      </c>
    </row>
    <row r="1956" spans="2:6" x14ac:dyDescent="0.2">
      <c r="B1956" s="9">
        <v>1952</v>
      </c>
      <c r="C1956" s="7">
        <v>3377</v>
      </c>
      <c r="E1956" s="7">
        <v>1952</v>
      </c>
      <c r="F1956" s="7">
        <v>3516</v>
      </c>
    </row>
    <row r="1957" spans="2:6" x14ac:dyDescent="0.2">
      <c r="B1957" s="9">
        <v>1953</v>
      </c>
      <c r="C1957" s="7">
        <v>3373</v>
      </c>
      <c r="E1957" s="7">
        <v>1953</v>
      </c>
      <c r="F1957" s="7">
        <v>3512</v>
      </c>
    </row>
    <row r="1958" spans="2:6" x14ac:dyDescent="0.2">
      <c r="B1958" s="9">
        <v>1954</v>
      </c>
      <c r="C1958" s="7">
        <v>3370</v>
      </c>
      <c r="E1958" s="7">
        <v>1954</v>
      </c>
      <c r="F1958" s="7">
        <v>3510</v>
      </c>
    </row>
    <row r="1959" spans="2:6" x14ac:dyDescent="0.2">
      <c r="B1959" s="9">
        <v>1955</v>
      </c>
      <c r="C1959" s="7">
        <v>3368</v>
      </c>
      <c r="E1959" s="7">
        <v>1955</v>
      </c>
      <c r="F1959" s="7">
        <v>3507</v>
      </c>
    </row>
    <row r="1960" spans="2:6" x14ac:dyDescent="0.2">
      <c r="B1960" s="9">
        <v>1956</v>
      </c>
      <c r="C1960" s="7">
        <v>3366</v>
      </c>
      <c r="E1960" s="7">
        <v>1956</v>
      </c>
      <c r="F1960" s="7">
        <v>3505</v>
      </c>
    </row>
    <row r="1961" spans="2:6" x14ac:dyDescent="0.2">
      <c r="B1961" s="9">
        <v>1957</v>
      </c>
      <c r="C1961" s="7">
        <v>3365</v>
      </c>
      <c r="E1961" s="7">
        <v>1957</v>
      </c>
      <c r="F1961" s="7">
        <v>3504</v>
      </c>
    </row>
    <row r="1962" spans="2:6" x14ac:dyDescent="0.2">
      <c r="B1962" s="9">
        <v>1958</v>
      </c>
      <c r="C1962" s="7">
        <v>3365</v>
      </c>
      <c r="E1962" s="7">
        <v>1958</v>
      </c>
      <c r="F1962" s="7">
        <v>3496</v>
      </c>
    </row>
    <row r="1963" spans="2:6" x14ac:dyDescent="0.2">
      <c r="B1963" s="9">
        <v>1959</v>
      </c>
      <c r="C1963" s="7">
        <v>3364</v>
      </c>
      <c r="E1963" s="7">
        <v>1959</v>
      </c>
      <c r="F1963" s="7">
        <v>3495</v>
      </c>
    </row>
    <row r="1964" spans="2:6" x14ac:dyDescent="0.2">
      <c r="B1964" s="9">
        <v>1960</v>
      </c>
      <c r="C1964" s="7">
        <v>3364</v>
      </c>
      <c r="E1964" s="7">
        <v>1960</v>
      </c>
      <c r="F1964" s="7">
        <v>3495</v>
      </c>
    </row>
    <row r="1965" spans="2:6" x14ac:dyDescent="0.2">
      <c r="B1965" s="9">
        <v>1961</v>
      </c>
      <c r="C1965" s="7">
        <v>3363</v>
      </c>
      <c r="E1965" s="7">
        <v>1961</v>
      </c>
      <c r="F1965" s="7">
        <v>3494</v>
      </c>
    </row>
    <row r="1966" spans="2:6" x14ac:dyDescent="0.2">
      <c r="B1966" s="9">
        <v>1962</v>
      </c>
      <c r="C1966" s="7">
        <v>3359</v>
      </c>
      <c r="E1966" s="7">
        <v>1962</v>
      </c>
      <c r="F1966" s="7">
        <v>3493</v>
      </c>
    </row>
    <row r="1967" spans="2:6" x14ac:dyDescent="0.2">
      <c r="B1967" s="9">
        <v>1963</v>
      </c>
      <c r="C1967" s="7">
        <v>3358</v>
      </c>
      <c r="E1967" s="7">
        <v>1963</v>
      </c>
      <c r="F1967" s="7">
        <v>3488</v>
      </c>
    </row>
    <row r="1968" spans="2:6" x14ac:dyDescent="0.2">
      <c r="B1968" s="9">
        <v>1964</v>
      </c>
      <c r="C1968" s="7">
        <v>3340</v>
      </c>
      <c r="E1968" s="7">
        <v>1964</v>
      </c>
      <c r="F1968" s="7">
        <v>3488</v>
      </c>
    </row>
    <row r="1969" spans="2:6" x14ac:dyDescent="0.2">
      <c r="B1969" s="9">
        <v>1965</v>
      </c>
      <c r="C1969" s="7">
        <v>3332</v>
      </c>
      <c r="E1969" s="7">
        <v>1965</v>
      </c>
      <c r="F1969" s="7">
        <v>3485</v>
      </c>
    </row>
    <row r="1970" spans="2:6" x14ac:dyDescent="0.2">
      <c r="B1970" s="9">
        <v>1966</v>
      </c>
      <c r="C1970" s="7">
        <v>3327</v>
      </c>
      <c r="E1970" s="7">
        <v>1966</v>
      </c>
      <c r="F1970" s="7">
        <v>3484</v>
      </c>
    </row>
    <row r="1971" spans="2:6" x14ac:dyDescent="0.2">
      <c r="B1971" s="9">
        <v>1967</v>
      </c>
      <c r="C1971" s="7">
        <v>3325</v>
      </c>
      <c r="E1971" s="7">
        <v>1967</v>
      </c>
      <c r="F1971" s="7">
        <v>3483</v>
      </c>
    </row>
    <row r="1972" spans="2:6" x14ac:dyDescent="0.2">
      <c r="B1972" s="9">
        <v>1968</v>
      </c>
      <c r="C1972" s="7">
        <v>3325</v>
      </c>
      <c r="E1972" s="7">
        <v>1968</v>
      </c>
      <c r="F1972" s="7">
        <v>3482</v>
      </c>
    </row>
    <row r="1973" spans="2:6" x14ac:dyDescent="0.2">
      <c r="B1973" s="9">
        <v>1969</v>
      </c>
      <c r="C1973" s="7">
        <v>3318</v>
      </c>
      <c r="E1973" s="7">
        <v>1969</v>
      </c>
      <c r="F1973" s="7">
        <v>3482</v>
      </c>
    </row>
    <row r="1974" spans="2:6" x14ac:dyDescent="0.2">
      <c r="B1974" s="9">
        <v>1970</v>
      </c>
      <c r="C1974" s="7">
        <v>3317</v>
      </c>
      <c r="E1974" s="7">
        <v>1970</v>
      </c>
      <c r="F1974" s="7">
        <v>3481</v>
      </c>
    </row>
    <row r="1975" spans="2:6" x14ac:dyDescent="0.2">
      <c r="B1975" s="9">
        <v>1971</v>
      </c>
      <c r="C1975" s="7">
        <v>3314</v>
      </c>
      <c r="E1975" s="7">
        <v>1971</v>
      </c>
      <c r="F1975" s="7">
        <v>3480</v>
      </c>
    </row>
    <row r="1976" spans="2:6" x14ac:dyDescent="0.2">
      <c r="B1976" s="9">
        <v>1972</v>
      </c>
      <c r="C1976" s="7">
        <v>3314</v>
      </c>
      <c r="E1976" s="7">
        <v>1972</v>
      </c>
      <c r="F1976" s="7">
        <v>3473</v>
      </c>
    </row>
    <row r="1977" spans="2:6" x14ac:dyDescent="0.2">
      <c r="B1977" s="9">
        <v>1973</v>
      </c>
      <c r="C1977" s="7">
        <v>3312</v>
      </c>
      <c r="E1977" s="7">
        <v>1973</v>
      </c>
      <c r="F1977" s="7">
        <v>3469</v>
      </c>
    </row>
    <row r="1978" spans="2:6" x14ac:dyDescent="0.2">
      <c r="B1978" s="9">
        <v>1974</v>
      </c>
      <c r="C1978" s="7">
        <v>3311</v>
      </c>
      <c r="E1978" s="7">
        <v>1974</v>
      </c>
      <c r="F1978" s="7">
        <v>3465</v>
      </c>
    </row>
    <row r="1979" spans="2:6" x14ac:dyDescent="0.2">
      <c r="B1979" s="9">
        <v>1975</v>
      </c>
      <c r="C1979" s="7">
        <v>3309</v>
      </c>
      <c r="E1979" s="7">
        <v>1975</v>
      </c>
      <c r="F1979" s="7">
        <v>3464</v>
      </c>
    </row>
    <row r="1980" spans="2:6" x14ac:dyDescent="0.2">
      <c r="B1980" s="9">
        <v>1976</v>
      </c>
      <c r="C1980" s="7">
        <v>3309</v>
      </c>
      <c r="E1980" s="7">
        <v>1976</v>
      </c>
      <c r="F1980" s="7">
        <v>3453</v>
      </c>
    </row>
    <row r="1981" spans="2:6" x14ac:dyDescent="0.2">
      <c r="B1981" s="9">
        <v>1977</v>
      </c>
      <c r="C1981" s="7">
        <v>3308</v>
      </c>
      <c r="E1981" s="7">
        <v>1977</v>
      </c>
      <c r="F1981" s="7">
        <v>3450</v>
      </c>
    </row>
    <row r="1982" spans="2:6" x14ac:dyDescent="0.2">
      <c r="B1982" s="9">
        <v>1978</v>
      </c>
      <c r="C1982" s="7">
        <v>3307</v>
      </c>
      <c r="E1982" s="7">
        <v>1978</v>
      </c>
      <c r="F1982" s="7">
        <v>3450</v>
      </c>
    </row>
    <row r="1983" spans="2:6" x14ac:dyDescent="0.2">
      <c r="B1983" s="9">
        <v>1979</v>
      </c>
      <c r="C1983" s="7">
        <v>3307</v>
      </c>
      <c r="E1983" s="7">
        <v>1979</v>
      </c>
      <c r="F1983" s="7">
        <v>3448</v>
      </c>
    </row>
    <row r="1984" spans="2:6" x14ac:dyDescent="0.2">
      <c r="B1984" s="9">
        <v>1980</v>
      </c>
      <c r="C1984" s="7">
        <v>3306</v>
      </c>
      <c r="E1984" s="7">
        <v>1980</v>
      </c>
      <c r="F1984" s="7">
        <v>3446</v>
      </c>
    </row>
    <row r="1985" spans="2:6" x14ac:dyDescent="0.2">
      <c r="B1985" s="9">
        <v>1981</v>
      </c>
      <c r="C1985" s="7">
        <v>3304</v>
      </c>
      <c r="E1985" s="7">
        <v>1981</v>
      </c>
      <c r="F1985" s="7">
        <v>3442</v>
      </c>
    </row>
    <row r="1986" spans="2:6" x14ac:dyDescent="0.2">
      <c r="B1986" s="9">
        <v>1982</v>
      </c>
      <c r="C1986" s="7">
        <v>3300</v>
      </c>
      <c r="E1986" s="7">
        <v>1982</v>
      </c>
      <c r="F1986" s="7">
        <v>3434</v>
      </c>
    </row>
    <row r="1987" spans="2:6" x14ac:dyDescent="0.2">
      <c r="B1987" s="9">
        <v>1983</v>
      </c>
      <c r="C1987" s="7">
        <v>3295</v>
      </c>
      <c r="E1987" s="7">
        <v>1983</v>
      </c>
      <c r="F1987" s="7">
        <v>3430</v>
      </c>
    </row>
    <row r="1988" spans="2:6" x14ac:dyDescent="0.2">
      <c r="B1988" s="9">
        <v>1984</v>
      </c>
      <c r="C1988" s="7">
        <v>3293</v>
      </c>
      <c r="E1988" s="7">
        <v>1984</v>
      </c>
      <c r="F1988" s="7">
        <v>3428</v>
      </c>
    </row>
    <row r="1989" spans="2:6" x14ac:dyDescent="0.2">
      <c r="B1989" s="9">
        <v>1985</v>
      </c>
      <c r="C1989" s="7">
        <v>3290</v>
      </c>
      <c r="E1989" s="7">
        <v>1985</v>
      </c>
      <c r="F1989" s="7">
        <v>3427</v>
      </c>
    </row>
    <row r="1990" spans="2:6" x14ac:dyDescent="0.2">
      <c r="B1990" s="9">
        <v>1986</v>
      </c>
      <c r="C1990" s="7">
        <v>3288</v>
      </c>
      <c r="E1990" s="7">
        <v>1986</v>
      </c>
      <c r="F1990" s="7">
        <v>3425</v>
      </c>
    </row>
    <row r="1991" spans="2:6" x14ac:dyDescent="0.2">
      <c r="B1991" s="9">
        <v>1987</v>
      </c>
      <c r="C1991" s="7">
        <v>3284</v>
      </c>
      <c r="E1991" s="7">
        <v>1987</v>
      </c>
      <c r="F1991" s="7">
        <v>3425</v>
      </c>
    </row>
    <row r="1992" spans="2:6" x14ac:dyDescent="0.2">
      <c r="B1992" s="9">
        <v>1988</v>
      </c>
      <c r="C1992" s="7">
        <v>3283</v>
      </c>
      <c r="E1992" s="7">
        <v>1988</v>
      </c>
      <c r="F1992" s="7">
        <v>3423</v>
      </c>
    </row>
    <row r="1993" spans="2:6" x14ac:dyDescent="0.2">
      <c r="B1993" s="9">
        <v>1989</v>
      </c>
      <c r="C1993" s="7">
        <v>3283</v>
      </c>
      <c r="E1993" s="7">
        <v>1989</v>
      </c>
      <c r="F1993" s="7">
        <v>3422</v>
      </c>
    </row>
    <row r="1994" spans="2:6" x14ac:dyDescent="0.2">
      <c r="B1994" s="9">
        <v>1990</v>
      </c>
      <c r="C1994" s="7">
        <v>3281</v>
      </c>
      <c r="E1994" s="7">
        <v>1990</v>
      </c>
      <c r="F1994" s="7">
        <v>3421</v>
      </c>
    </row>
    <row r="1995" spans="2:6" x14ac:dyDescent="0.2">
      <c r="B1995" s="9">
        <v>1991</v>
      </c>
      <c r="C1995" s="7">
        <v>3276</v>
      </c>
      <c r="E1995" s="7">
        <v>1991</v>
      </c>
      <c r="F1995" s="7">
        <v>3420</v>
      </c>
    </row>
    <row r="1996" spans="2:6" x14ac:dyDescent="0.2">
      <c r="B1996" s="9">
        <v>1992</v>
      </c>
      <c r="C1996" s="7">
        <v>3272</v>
      </c>
      <c r="E1996" s="7">
        <v>1992</v>
      </c>
      <c r="F1996" s="7">
        <v>3419</v>
      </c>
    </row>
    <row r="1997" spans="2:6" x14ac:dyDescent="0.2">
      <c r="B1997" s="9">
        <v>1993</v>
      </c>
      <c r="C1997" s="7">
        <v>3272</v>
      </c>
      <c r="E1997" s="7">
        <v>1993</v>
      </c>
      <c r="F1997" s="7">
        <v>3418</v>
      </c>
    </row>
    <row r="1998" spans="2:6" x14ac:dyDescent="0.2">
      <c r="B1998" s="9">
        <v>1994</v>
      </c>
      <c r="C1998" s="7">
        <v>3271</v>
      </c>
      <c r="E1998" s="7">
        <v>1994</v>
      </c>
      <c r="F1998" s="7">
        <v>3416</v>
      </c>
    </row>
    <row r="1999" spans="2:6" x14ac:dyDescent="0.2">
      <c r="B1999" s="9">
        <v>1995</v>
      </c>
      <c r="C1999" s="7">
        <v>3260</v>
      </c>
      <c r="E1999" s="7">
        <v>1995</v>
      </c>
      <c r="F1999" s="7">
        <v>3415</v>
      </c>
    </row>
    <row r="2000" spans="2:6" x14ac:dyDescent="0.2">
      <c r="B2000" s="9">
        <v>1996</v>
      </c>
      <c r="C2000" s="7">
        <v>3256</v>
      </c>
      <c r="E2000" s="7">
        <v>1996</v>
      </c>
      <c r="F2000" s="7">
        <v>3413</v>
      </c>
    </row>
    <row r="2001" spans="2:6" x14ac:dyDescent="0.2">
      <c r="B2001" s="9">
        <v>1997</v>
      </c>
      <c r="C2001" s="7">
        <v>3255</v>
      </c>
      <c r="E2001" s="7">
        <v>1997</v>
      </c>
      <c r="F2001" s="7">
        <v>3413</v>
      </c>
    </row>
    <row r="2002" spans="2:6" x14ac:dyDescent="0.2">
      <c r="B2002" s="9">
        <v>1998</v>
      </c>
      <c r="C2002" s="7">
        <v>3252</v>
      </c>
      <c r="E2002" s="7">
        <v>1998</v>
      </c>
      <c r="F2002" s="7">
        <v>3411</v>
      </c>
    </row>
    <row r="2003" spans="2:6" x14ac:dyDescent="0.2">
      <c r="B2003" s="9">
        <v>1999</v>
      </c>
      <c r="C2003" s="7">
        <v>3251</v>
      </c>
      <c r="E2003" s="7">
        <v>1999</v>
      </c>
      <c r="F2003" s="7">
        <v>3411</v>
      </c>
    </row>
    <row r="2004" spans="2:6" x14ac:dyDescent="0.2">
      <c r="B2004" s="9">
        <v>2000</v>
      </c>
      <c r="C2004" s="7">
        <v>3251</v>
      </c>
      <c r="E2004" s="7">
        <v>2000</v>
      </c>
      <c r="F2004" s="7">
        <v>3410</v>
      </c>
    </row>
    <row r="2005" spans="2:6" x14ac:dyDescent="0.2">
      <c r="B2005" s="9">
        <v>2001</v>
      </c>
      <c r="C2005" s="7">
        <v>3250</v>
      </c>
      <c r="E2005" s="7">
        <v>2001</v>
      </c>
      <c r="F2005" s="7">
        <v>3408</v>
      </c>
    </row>
    <row r="2006" spans="2:6" x14ac:dyDescent="0.2">
      <c r="B2006" s="9">
        <v>2002</v>
      </c>
      <c r="C2006" s="7">
        <v>3249</v>
      </c>
      <c r="E2006" s="7">
        <v>2002</v>
      </c>
      <c r="F2006" s="7">
        <v>3387</v>
      </c>
    </row>
    <row r="2007" spans="2:6" x14ac:dyDescent="0.2">
      <c r="B2007" s="9">
        <v>2003</v>
      </c>
      <c r="C2007" s="7">
        <v>3247</v>
      </c>
      <c r="E2007" s="7">
        <v>2003</v>
      </c>
      <c r="F2007" s="7">
        <v>3386</v>
      </c>
    </row>
    <row r="2008" spans="2:6" x14ac:dyDescent="0.2">
      <c r="B2008" s="9">
        <v>2004</v>
      </c>
      <c r="C2008" s="7">
        <v>3247</v>
      </c>
      <c r="E2008" s="7">
        <v>2004</v>
      </c>
      <c r="F2008" s="7">
        <v>3382</v>
      </c>
    </row>
    <row r="2009" spans="2:6" x14ac:dyDescent="0.2">
      <c r="B2009" s="9">
        <v>2005</v>
      </c>
      <c r="C2009" s="7">
        <v>3241</v>
      </c>
      <c r="E2009" s="7">
        <v>2005</v>
      </c>
      <c r="F2009" s="7">
        <v>3374</v>
      </c>
    </row>
    <row r="2010" spans="2:6" x14ac:dyDescent="0.2">
      <c r="B2010" s="9">
        <v>2006</v>
      </c>
      <c r="C2010" s="7">
        <v>3237</v>
      </c>
      <c r="E2010" s="7">
        <v>2006</v>
      </c>
      <c r="F2010" s="7">
        <v>3371</v>
      </c>
    </row>
    <row r="2011" spans="2:6" x14ac:dyDescent="0.2">
      <c r="B2011" s="9">
        <v>2007</v>
      </c>
      <c r="C2011" s="7">
        <v>3235</v>
      </c>
      <c r="E2011" s="7">
        <v>2007</v>
      </c>
      <c r="F2011" s="7">
        <v>3370</v>
      </c>
    </row>
    <row r="2012" spans="2:6" x14ac:dyDescent="0.2">
      <c r="B2012" s="9">
        <v>2008</v>
      </c>
      <c r="C2012" s="7">
        <v>3233</v>
      </c>
      <c r="E2012" s="7">
        <v>2008</v>
      </c>
      <c r="F2012" s="7">
        <v>3370</v>
      </c>
    </row>
    <row r="2013" spans="2:6" x14ac:dyDescent="0.2">
      <c r="B2013" s="9">
        <v>2009</v>
      </c>
      <c r="C2013" s="7">
        <v>3232</v>
      </c>
      <c r="E2013" s="7">
        <v>2009</v>
      </c>
      <c r="F2013" s="7">
        <v>3369</v>
      </c>
    </row>
    <row r="2014" spans="2:6" x14ac:dyDescent="0.2">
      <c r="B2014" s="9">
        <v>2010</v>
      </c>
      <c r="C2014" s="7">
        <v>3231</v>
      </c>
      <c r="E2014" s="7">
        <v>2010</v>
      </c>
      <c r="F2014" s="7">
        <v>3367</v>
      </c>
    </row>
    <row r="2015" spans="2:6" x14ac:dyDescent="0.2">
      <c r="B2015" s="9">
        <v>2011</v>
      </c>
      <c r="C2015" s="7">
        <v>3231</v>
      </c>
      <c r="E2015" s="7">
        <v>2011</v>
      </c>
      <c r="F2015" s="7">
        <v>3365</v>
      </c>
    </row>
    <row r="2016" spans="2:6" x14ac:dyDescent="0.2">
      <c r="B2016" s="9">
        <v>2012</v>
      </c>
      <c r="C2016" s="7">
        <v>3229</v>
      </c>
      <c r="E2016" s="7">
        <v>2012</v>
      </c>
      <c r="F2016" s="7">
        <v>3360</v>
      </c>
    </row>
    <row r="2017" spans="2:6" x14ac:dyDescent="0.2">
      <c r="B2017" s="9">
        <v>2013</v>
      </c>
      <c r="C2017" s="7">
        <v>3225</v>
      </c>
      <c r="E2017" s="7">
        <v>2013</v>
      </c>
      <c r="F2017" s="7">
        <v>3359</v>
      </c>
    </row>
    <row r="2018" spans="2:6" x14ac:dyDescent="0.2">
      <c r="B2018" s="9">
        <v>2014</v>
      </c>
      <c r="C2018" s="7">
        <v>3224</v>
      </c>
      <c r="E2018" s="7">
        <v>2014</v>
      </c>
      <c r="F2018" s="7">
        <v>3357</v>
      </c>
    </row>
    <row r="2019" spans="2:6" x14ac:dyDescent="0.2">
      <c r="B2019" s="9">
        <v>2015</v>
      </c>
      <c r="C2019" s="7">
        <v>3219</v>
      </c>
      <c r="E2019" s="7">
        <v>2015</v>
      </c>
      <c r="F2019" s="7">
        <v>3355</v>
      </c>
    </row>
    <row r="2020" spans="2:6" x14ac:dyDescent="0.2">
      <c r="B2020" s="9">
        <v>2016</v>
      </c>
      <c r="C2020" s="7">
        <v>3219</v>
      </c>
      <c r="E2020" s="7">
        <v>2016</v>
      </c>
      <c r="F2020" s="7">
        <v>3348</v>
      </c>
    </row>
    <row r="2021" spans="2:6" x14ac:dyDescent="0.2">
      <c r="B2021" s="9">
        <v>2017</v>
      </c>
      <c r="C2021" s="7">
        <v>3218</v>
      </c>
      <c r="E2021" s="7">
        <v>2017</v>
      </c>
      <c r="F2021" s="7">
        <v>3343</v>
      </c>
    </row>
    <row r="2022" spans="2:6" x14ac:dyDescent="0.2">
      <c r="B2022" s="9">
        <v>2018</v>
      </c>
      <c r="C2022" s="7">
        <v>3216</v>
      </c>
      <c r="E2022" s="7">
        <v>2018</v>
      </c>
      <c r="F2022" s="7">
        <v>3341</v>
      </c>
    </row>
    <row r="2023" spans="2:6" x14ac:dyDescent="0.2">
      <c r="B2023" s="9">
        <v>2019</v>
      </c>
      <c r="C2023" s="7">
        <v>3214</v>
      </c>
      <c r="E2023" s="7">
        <v>2019</v>
      </c>
      <c r="F2023" s="7">
        <v>3340</v>
      </c>
    </row>
    <row r="2024" spans="2:6" x14ac:dyDescent="0.2">
      <c r="B2024" s="9">
        <v>2020</v>
      </c>
      <c r="C2024" s="7">
        <v>3212</v>
      </c>
      <c r="E2024" s="7">
        <v>2020</v>
      </c>
      <c r="F2024" s="7">
        <v>3339</v>
      </c>
    </row>
    <row r="2025" spans="2:6" x14ac:dyDescent="0.2">
      <c r="B2025" s="9">
        <v>2021</v>
      </c>
      <c r="C2025" s="7">
        <v>3211</v>
      </c>
      <c r="E2025" s="7">
        <v>2021</v>
      </c>
      <c r="F2025" s="7">
        <v>3336</v>
      </c>
    </row>
    <row r="2026" spans="2:6" x14ac:dyDescent="0.2">
      <c r="B2026" s="9">
        <v>2022</v>
      </c>
      <c r="C2026" s="7">
        <v>3203</v>
      </c>
      <c r="E2026" s="7">
        <v>2022</v>
      </c>
      <c r="F2026" s="7">
        <v>3334</v>
      </c>
    </row>
    <row r="2027" spans="2:6" x14ac:dyDescent="0.2">
      <c r="B2027" s="9">
        <v>2023</v>
      </c>
      <c r="C2027" s="7">
        <v>3200</v>
      </c>
      <c r="E2027" s="7">
        <v>2023</v>
      </c>
      <c r="F2027" s="7">
        <v>3332</v>
      </c>
    </row>
    <row r="2028" spans="2:6" x14ac:dyDescent="0.2">
      <c r="B2028" s="9">
        <v>2024</v>
      </c>
      <c r="C2028" s="7">
        <v>3198</v>
      </c>
      <c r="E2028" s="7">
        <v>2024</v>
      </c>
      <c r="F2028" s="7">
        <v>3331</v>
      </c>
    </row>
    <row r="2029" spans="2:6" x14ac:dyDescent="0.2">
      <c r="B2029" s="9">
        <v>2025</v>
      </c>
      <c r="C2029" s="7">
        <v>3197</v>
      </c>
      <c r="E2029" s="7">
        <v>2025</v>
      </c>
      <c r="F2029" s="7">
        <v>3327</v>
      </c>
    </row>
    <row r="2030" spans="2:6" x14ac:dyDescent="0.2">
      <c r="B2030" s="9">
        <v>2026</v>
      </c>
      <c r="C2030" s="7">
        <v>3197</v>
      </c>
      <c r="E2030" s="7">
        <v>2026</v>
      </c>
      <c r="F2030" s="7">
        <v>3326</v>
      </c>
    </row>
    <row r="2031" spans="2:6" x14ac:dyDescent="0.2">
      <c r="B2031" s="9">
        <v>2027</v>
      </c>
      <c r="C2031" s="7">
        <v>3195</v>
      </c>
      <c r="E2031" s="7">
        <v>2027</v>
      </c>
      <c r="F2031" s="7">
        <v>3322</v>
      </c>
    </row>
    <row r="2032" spans="2:6" x14ac:dyDescent="0.2">
      <c r="B2032" s="9">
        <v>2028</v>
      </c>
      <c r="C2032" s="7">
        <v>3193</v>
      </c>
      <c r="E2032" s="7">
        <v>2028</v>
      </c>
      <c r="F2032" s="7">
        <v>3322</v>
      </c>
    </row>
    <row r="2033" spans="2:6" x14ac:dyDescent="0.2">
      <c r="B2033" s="9">
        <v>2029</v>
      </c>
      <c r="C2033" s="7">
        <v>3189</v>
      </c>
      <c r="E2033" s="7">
        <v>2029</v>
      </c>
      <c r="F2033" s="7">
        <v>3321</v>
      </c>
    </row>
    <row r="2034" spans="2:6" x14ac:dyDescent="0.2">
      <c r="B2034" s="9">
        <v>2030</v>
      </c>
      <c r="C2034" s="7">
        <v>3186</v>
      </c>
      <c r="E2034" s="7">
        <v>2030</v>
      </c>
      <c r="F2034" s="7">
        <v>3313</v>
      </c>
    </row>
    <row r="2035" spans="2:6" x14ac:dyDescent="0.2">
      <c r="B2035" s="9">
        <v>2031</v>
      </c>
      <c r="C2035" s="7">
        <v>3186</v>
      </c>
      <c r="E2035" s="7">
        <v>2031</v>
      </c>
      <c r="F2035" s="7">
        <v>3312</v>
      </c>
    </row>
    <row r="2036" spans="2:6" x14ac:dyDescent="0.2">
      <c r="B2036" s="9">
        <v>2032</v>
      </c>
      <c r="C2036" s="7">
        <v>3181</v>
      </c>
      <c r="E2036" s="7">
        <v>2032</v>
      </c>
      <c r="F2036" s="7">
        <v>3311</v>
      </c>
    </row>
    <row r="2037" spans="2:6" x14ac:dyDescent="0.2">
      <c r="B2037" s="9">
        <v>2033</v>
      </c>
      <c r="C2037" s="7">
        <v>3181</v>
      </c>
      <c r="E2037" s="7">
        <v>2033</v>
      </c>
      <c r="F2037" s="7">
        <v>3309</v>
      </c>
    </row>
    <row r="2038" spans="2:6" x14ac:dyDescent="0.2">
      <c r="B2038" s="9">
        <v>2034</v>
      </c>
      <c r="C2038" s="7">
        <v>3178</v>
      </c>
      <c r="E2038" s="7">
        <v>2034</v>
      </c>
      <c r="F2038" s="7">
        <v>3309</v>
      </c>
    </row>
    <row r="2039" spans="2:6" x14ac:dyDescent="0.2">
      <c r="B2039" s="9">
        <v>2035</v>
      </c>
      <c r="C2039" s="7">
        <v>3178</v>
      </c>
      <c r="E2039" s="7">
        <v>2035</v>
      </c>
      <c r="F2039" s="7">
        <v>3298</v>
      </c>
    </row>
    <row r="2040" spans="2:6" x14ac:dyDescent="0.2">
      <c r="B2040" s="9">
        <v>2036</v>
      </c>
      <c r="C2040" s="7">
        <v>3177</v>
      </c>
      <c r="E2040" s="7">
        <v>2036</v>
      </c>
      <c r="F2040" s="7">
        <v>3298</v>
      </c>
    </row>
    <row r="2041" spans="2:6" x14ac:dyDescent="0.2">
      <c r="B2041" s="9">
        <v>2037</v>
      </c>
      <c r="C2041" s="7">
        <v>3171</v>
      </c>
      <c r="E2041" s="7">
        <v>2037</v>
      </c>
      <c r="F2041" s="7">
        <v>3297</v>
      </c>
    </row>
    <row r="2042" spans="2:6" x14ac:dyDescent="0.2">
      <c r="B2042" s="9">
        <v>2038</v>
      </c>
      <c r="C2042" s="7">
        <v>3167</v>
      </c>
      <c r="E2042" s="7">
        <v>2038</v>
      </c>
      <c r="F2042" s="7">
        <v>3297</v>
      </c>
    </row>
    <row r="2043" spans="2:6" x14ac:dyDescent="0.2">
      <c r="B2043" s="9">
        <v>2039</v>
      </c>
      <c r="C2043" s="7">
        <v>3167</v>
      </c>
      <c r="E2043" s="7">
        <v>2039</v>
      </c>
      <c r="F2043" s="7">
        <v>3296</v>
      </c>
    </row>
    <row r="2044" spans="2:6" x14ac:dyDescent="0.2">
      <c r="B2044" s="9">
        <v>2040</v>
      </c>
      <c r="C2044" s="7">
        <v>3164</v>
      </c>
      <c r="E2044" s="7">
        <v>2040</v>
      </c>
      <c r="F2044" s="7">
        <v>3295</v>
      </c>
    </row>
    <row r="2045" spans="2:6" x14ac:dyDescent="0.2">
      <c r="B2045" s="9">
        <v>2041</v>
      </c>
      <c r="C2045" s="7">
        <v>3163</v>
      </c>
      <c r="E2045" s="7">
        <v>2041</v>
      </c>
      <c r="F2045" s="7">
        <v>3294</v>
      </c>
    </row>
    <row r="2046" spans="2:6" x14ac:dyDescent="0.2">
      <c r="B2046" s="9">
        <v>2042</v>
      </c>
      <c r="C2046" s="7">
        <v>3160</v>
      </c>
      <c r="E2046" s="7">
        <v>2042</v>
      </c>
      <c r="F2046" s="7">
        <v>3293</v>
      </c>
    </row>
    <row r="2047" spans="2:6" x14ac:dyDescent="0.2">
      <c r="B2047" s="9">
        <v>2043</v>
      </c>
      <c r="C2047" s="7">
        <v>3157</v>
      </c>
      <c r="E2047" s="7">
        <v>2043</v>
      </c>
      <c r="F2047" s="7">
        <v>3292</v>
      </c>
    </row>
    <row r="2048" spans="2:6" x14ac:dyDescent="0.2">
      <c r="B2048" s="9">
        <v>2044</v>
      </c>
      <c r="C2048" s="7">
        <v>3155</v>
      </c>
      <c r="E2048" s="7">
        <v>2044</v>
      </c>
      <c r="F2048" s="7">
        <v>3289</v>
      </c>
    </row>
    <row r="2049" spans="2:6" x14ac:dyDescent="0.2">
      <c r="B2049" s="9">
        <v>2045</v>
      </c>
      <c r="C2049" s="7">
        <v>3154</v>
      </c>
      <c r="E2049" s="7">
        <v>2045</v>
      </c>
      <c r="F2049" s="7">
        <v>3286</v>
      </c>
    </row>
    <row r="2050" spans="2:6" x14ac:dyDescent="0.2">
      <c r="B2050" s="9">
        <v>2046</v>
      </c>
      <c r="C2050" s="7">
        <v>3152</v>
      </c>
      <c r="E2050" s="7">
        <v>2046</v>
      </c>
      <c r="F2050" s="7">
        <v>3280</v>
      </c>
    </row>
    <row r="2051" spans="2:6" x14ac:dyDescent="0.2">
      <c r="B2051" s="9">
        <v>2047</v>
      </c>
      <c r="C2051" s="7">
        <v>3149</v>
      </c>
      <c r="E2051" s="7">
        <v>2047</v>
      </c>
      <c r="F2051" s="7">
        <v>3275</v>
      </c>
    </row>
    <row r="2052" spans="2:6" x14ac:dyDescent="0.2">
      <c r="B2052" s="9">
        <v>2048</v>
      </c>
      <c r="C2052" s="7">
        <v>3148</v>
      </c>
      <c r="E2052" s="7">
        <v>2048</v>
      </c>
      <c r="F2052" s="7">
        <v>3270</v>
      </c>
    </row>
    <row r="2053" spans="2:6" x14ac:dyDescent="0.2">
      <c r="B2053" s="9">
        <v>2049</v>
      </c>
      <c r="C2053" s="7">
        <v>3139</v>
      </c>
      <c r="E2053" s="7">
        <v>2049</v>
      </c>
      <c r="F2053" s="7">
        <v>3266</v>
      </c>
    </row>
    <row r="2054" spans="2:6" x14ac:dyDescent="0.2">
      <c r="B2054" s="9">
        <v>2050</v>
      </c>
      <c r="C2054" s="7">
        <v>3139</v>
      </c>
      <c r="E2054" s="7">
        <v>2050</v>
      </c>
      <c r="F2054" s="7">
        <v>3266</v>
      </c>
    </row>
    <row r="2055" spans="2:6" x14ac:dyDescent="0.2">
      <c r="B2055" s="9">
        <v>2051</v>
      </c>
      <c r="C2055" s="7">
        <v>3137</v>
      </c>
      <c r="E2055" s="7">
        <v>2051</v>
      </c>
      <c r="F2055" s="7">
        <v>3264</v>
      </c>
    </row>
    <row r="2056" spans="2:6" x14ac:dyDescent="0.2">
      <c r="B2056" s="9">
        <v>2052</v>
      </c>
      <c r="C2056" s="7">
        <v>3128</v>
      </c>
      <c r="E2056" s="7">
        <v>2052</v>
      </c>
      <c r="F2056" s="7">
        <v>3261</v>
      </c>
    </row>
    <row r="2057" spans="2:6" x14ac:dyDescent="0.2">
      <c r="B2057" s="9">
        <v>2053</v>
      </c>
      <c r="C2057" s="7">
        <v>3123</v>
      </c>
      <c r="E2057" s="7">
        <v>2053</v>
      </c>
      <c r="F2057" s="7">
        <v>3259</v>
      </c>
    </row>
    <row r="2058" spans="2:6" x14ac:dyDescent="0.2">
      <c r="B2058" s="9">
        <v>2054</v>
      </c>
      <c r="C2058" s="7">
        <v>3113</v>
      </c>
      <c r="E2058" s="7">
        <v>2054</v>
      </c>
      <c r="F2058" s="7">
        <v>3256</v>
      </c>
    </row>
    <row r="2059" spans="2:6" x14ac:dyDescent="0.2">
      <c r="B2059" s="9">
        <v>2055</v>
      </c>
      <c r="C2059" s="7">
        <v>3113</v>
      </c>
      <c r="E2059" s="7">
        <v>2055</v>
      </c>
      <c r="F2059" s="7">
        <v>3252</v>
      </c>
    </row>
    <row r="2060" spans="2:6" x14ac:dyDescent="0.2">
      <c r="B2060" s="9">
        <v>2056</v>
      </c>
      <c r="C2060" s="7">
        <v>3113</v>
      </c>
      <c r="E2060" s="7">
        <v>2056</v>
      </c>
      <c r="F2060" s="7">
        <v>3252</v>
      </c>
    </row>
    <row r="2061" spans="2:6" x14ac:dyDescent="0.2">
      <c r="B2061" s="9">
        <v>2057</v>
      </c>
      <c r="C2061" s="7">
        <v>3113</v>
      </c>
      <c r="E2061" s="7">
        <v>2057</v>
      </c>
      <c r="F2061" s="7">
        <v>3242</v>
      </c>
    </row>
    <row r="2062" spans="2:6" x14ac:dyDescent="0.2">
      <c r="B2062" s="9">
        <v>2058</v>
      </c>
      <c r="C2062" s="7">
        <v>3112</v>
      </c>
      <c r="E2062" s="7">
        <v>2058</v>
      </c>
      <c r="F2062" s="7">
        <v>3238</v>
      </c>
    </row>
    <row r="2063" spans="2:6" x14ac:dyDescent="0.2">
      <c r="B2063" s="9">
        <v>2059</v>
      </c>
      <c r="C2063" s="7">
        <v>3110</v>
      </c>
      <c r="E2063" s="7">
        <v>2059</v>
      </c>
      <c r="F2063" s="7">
        <v>3231</v>
      </c>
    </row>
    <row r="2064" spans="2:6" x14ac:dyDescent="0.2">
      <c r="B2064" s="9">
        <v>2060</v>
      </c>
      <c r="C2064" s="7">
        <v>3105</v>
      </c>
      <c r="E2064" s="7">
        <v>2060</v>
      </c>
      <c r="F2064" s="7">
        <v>3226</v>
      </c>
    </row>
    <row r="2065" spans="2:6" x14ac:dyDescent="0.2">
      <c r="B2065" s="9">
        <v>2061</v>
      </c>
      <c r="C2065" s="7">
        <v>3098</v>
      </c>
      <c r="E2065" s="7">
        <v>2061</v>
      </c>
      <c r="F2065" s="7">
        <v>3219</v>
      </c>
    </row>
    <row r="2066" spans="2:6" x14ac:dyDescent="0.2">
      <c r="B2066" s="9">
        <v>2062</v>
      </c>
      <c r="C2066" s="7">
        <v>3097</v>
      </c>
      <c r="E2066" s="7">
        <v>2062</v>
      </c>
      <c r="F2066" s="7">
        <v>3216</v>
      </c>
    </row>
    <row r="2067" spans="2:6" x14ac:dyDescent="0.2">
      <c r="B2067" s="9">
        <v>2063</v>
      </c>
      <c r="C2067" s="7">
        <v>3094</v>
      </c>
      <c r="E2067" s="7">
        <v>2063</v>
      </c>
      <c r="F2067" s="7">
        <v>3215</v>
      </c>
    </row>
    <row r="2068" spans="2:6" x14ac:dyDescent="0.2">
      <c r="B2068" s="9">
        <v>2064</v>
      </c>
      <c r="C2068" s="7">
        <v>3086</v>
      </c>
      <c r="E2068" s="7">
        <v>2064</v>
      </c>
      <c r="F2068" s="7">
        <v>3213</v>
      </c>
    </row>
    <row r="2069" spans="2:6" x14ac:dyDescent="0.2">
      <c r="B2069" s="9">
        <v>2065</v>
      </c>
      <c r="C2069" s="7">
        <v>3082</v>
      </c>
      <c r="E2069" s="7">
        <v>2065</v>
      </c>
      <c r="F2069" s="7">
        <v>3213</v>
      </c>
    </row>
    <row r="2070" spans="2:6" x14ac:dyDescent="0.2">
      <c r="B2070" s="9">
        <v>2066</v>
      </c>
      <c r="C2070" s="7">
        <v>3065</v>
      </c>
      <c r="E2070" s="7">
        <v>2066</v>
      </c>
      <c r="F2070" s="7">
        <v>3213</v>
      </c>
    </row>
    <row r="2071" spans="2:6" x14ac:dyDescent="0.2">
      <c r="B2071" s="9">
        <v>2067</v>
      </c>
      <c r="C2071" s="7">
        <v>3063</v>
      </c>
      <c r="E2071" s="7">
        <v>2067</v>
      </c>
      <c r="F2071" s="7">
        <v>3213</v>
      </c>
    </row>
    <row r="2072" spans="2:6" x14ac:dyDescent="0.2">
      <c r="B2072" s="9">
        <v>2068</v>
      </c>
      <c r="C2072" s="7">
        <v>3061</v>
      </c>
      <c r="E2072" s="7">
        <v>2068</v>
      </c>
      <c r="F2072" s="7">
        <v>3205</v>
      </c>
    </row>
    <row r="2073" spans="2:6" x14ac:dyDescent="0.2">
      <c r="B2073" s="9">
        <v>2069</v>
      </c>
      <c r="C2073" s="7">
        <v>3059</v>
      </c>
      <c r="E2073" s="7">
        <v>2069</v>
      </c>
      <c r="F2073" s="7">
        <v>3202</v>
      </c>
    </row>
    <row r="2074" spans="2:6" x14ac:dyDescent="0.2">
      <c r="B2074" s="9">
        <v>2070</v>
      </c>
      <c r="C2074" s="7">
        <v>3058</v>
      </c>
      <c r="E2074" s="7">
        <v>2070</v>
      </c>
      <c r="F2074" s="7">
        <v>3201</v>
      </c>
    </row>
    <row r="2075" spans="2:6" x14ac:dyDescent="0.2">
      <c r="B2075" s="9">
        <v>2071</v>
      </c>
      <c r="C2075" s="7">
        <v>3058</v>
      </c>
      <c r="E2075" s="7">
        <v>2071</v>
      </c>
      <c r="F2075" s="7">
        <v>3199</v>
      </c>
    </row>
    <row r="2076" spans="2:6" x14ac:dyDescent="0.2">
      <c r="B2076" s="9">
        <v>2072</v>
      </c>
      <c r="C2076" s="7">
        <v>3057</v>
      </c>
      <c r="E2076" s="7">
        <v>2072</v>
      </c>
      <c r="F2076" s="7">
        <v>3195</v>
      </c>
    </row>
    <row r="2077" spans="2:6" x14ac:dyDescent="0.2">
      <c r="B2077" s="9">
        <v>2073</v>
      </c>
      <c r="C2077" s="7">
        <v>3057</v>
      </c>
      <c r="E2077" s="7">
        <v>2073</v>
      </c>
      <c r="F2077" s="7">
        <v>3193</v>
      </c>
    </row>
    <row r="2078" spans="2:6" x14ac:dyDescent="0.2">
      <c r="B2078" s="9">
        <v>2074</v>
      </c>
      <c r="C2078" s="7">
        <v>3056</v>
      </c>
      <c r="E2078" s="7">
        <v>2074</v>
      </c>
      <c r="F2078" s="7">
        <v>3193</v>
      </c>
    </row>
    <row r="2079" spans="2:6" x14ac:dyDescent="0.2">
      <c r="B2079" s="9">
        <v>2075</v>
      </c>
      <c r="C2079" s="7">
        <v>3056</v>
      </c>
      <c r="E2079" s="7">
        <v>2075</v>
      </c>
      <c r="F2079" s="7">
        <v>3192</v>
      </c>
    </row>
    <row r="2080" spans="2:6" x14ac:dyDescent="0.2">
      <c r="B2080" s="9">
        <v>2076</v>
      </c>
      <c r="C2080" s="7">
        <v>3055</v>
      </c>
      <c r="E2080" s="7">
        <v>2076</v>
      </c>
      <c r="F2080" s="7">
        <v>3190</v>
      </c>
    </row>
    <row r="2081" spans="2:6" x14ac:dyDescent="0.2">
      <c r="B2081" s="9">
        <v>2077</v>
      </c>
      <c r="C2081" s="7">
        <v>3052</v>
      </c>
      <c r="E2081" s="7">
        <v>2077</v>
      </c>
      <c r="F2081" s="7">
        <v>3189</v>
      </c>
    </row>
    <row r="2082" spans="2:6" x14ac:dyDescent="0.2">
      <c r="B2082" s="9">
        <v>2078</v>
      </c>
      <c r="C2082" s="7">
        <v>3051</v>
      </c>
      <c r="E2082" s="7">
        <v>2078</v>
      </c>
      <c r="F2082" s="7">
        <v>3187</v>
      </c>
    </row>
    <row r="2083" spans="2:6" x14ac:dyDescent="0.2">
      <c r="B2083" s="9">
        <v>2079</v>
      </c>
      <c r="C2083" s="7">
        <v>3051</v>
      </c>
      <c r="E2083" s="7">
        <v>2079</v>
      </c>
      <c r="F2083" s="7">
        <v>3183</v>
      </c>
    </row>
    <row r="2084" spans="2:6" x14ac:dyDescent="0.2">
      <c r="B2084" s="9">
        <v>2080</v>
      </c>
      <c r="C2084" s="7">
        <v>3049</v>
      </c>
      <c r="E2084" s="7">
        <v>2080</v>
      </c>
      <c r="F2084" s="7">
        <v>3183</v>
      </c>
    </row>
    <row r="2085" spans="2:6" x14ac:dyDescent="0.2">
      <c r="B2085" s="9">
        <v>2081</v>
      </c>
      <c r="C2085" s="7">
        <v>3039</v>
      </c>
      <c r="E2085" s="7">
        <v>2081</v>
      </c>
      <c r="F2085" s="7">
        <v>3182</v>
      </c>
    </row>
    <row r="2086" spans="2:6" x14ac:dyDescent="0.2">
      <c r="B2086" s="9">
        <v>2082</v>
      </c>
      <c r="C2086" s="7">
        <v>3038</v>
      </c>
      <c r="E2086" s="7">
        <v>2082</v>
      </c>
      <c r="F2086" s="7">
        <v>3180</v>
      </c>
    </row>
    <row r="2087" spans="2:6" x14ac:dyDescent="0.2">
      <c r="B2087" s="9">
        <v>2083</v>
      </c>
      <c r="C2087" s="7">
        <v>3036</v>
      </c>
      <c r="E2087" s="7">
        <v>2083</v>
      </c>
      <c r="F2087" s="7">
        <v>3178</v>
      </c>
    </row>
    <row r="2088" spans="2:6" x14ac:dyDescent="0.2">
      <c r="B2088" s="9">
        <v>2084</v>
      </c>
      <c r="C2088" s="7">
        <v>3035</v>
      </c>
      <c r="E2088" s="7">
        <v>2084</v>
      </c>
      <c r="F2088" s="7">
        <v>3177</v>
      </c>
    </row>
    <row r="2089" spans="2:6" x14ac:dyDescent="0.2">
      <c r="B2089" s="9">
        <v>2085</v>
      </c>
      <c r="C2089" s="7">
        <v>3034</v>
      </c>
      <c r="E2089" s="7">
        <v>2085</v>
      </c>
      <c r="F2089" s="7">
        <v>3175</v>
      </c>
    </row>
    <row r="2090" spans="2:6" x14ac:dyDescent="0.2">
      <c r="B2090" s="9">
        <v>2086</v>
      </c>
      <c r="C2090" s="7">
        <v>3033</v>
      </c>
      <c r="E2090" s="7">
        <v>2086</v>
      </c>
      <c r="F2090" s="7">
        <v>3173</v>
      </c>
    </row>
    <row r="2091" spans="2:6" x14ac:dyDescent="0.2">
      <c r="B2091" s="9">
        <v>2087</v>
      </c>
      <c r="C2091" s="7">
        <v>3026</v>
      </c>
      <c r="E2091" s="7">
        <v>2087</v>
      </c>
      <c r="F2091" s="7">
        <v>3170</v>
      </c>
    </row>
    <row r="2092" spans="2:6" x14ac:dyDescent="0.2">
      <c r="B2092" s="9">
        <v>2088</v>
      </c>
      <c r="C2092" s="7">
        <v>3025</v>
      </c>
      <c r="E2092" s="7">
        <v>2088</v>
      </c>
      <c r="F2092" s="7">
        <v>3166</v>
      </c>
    </row>
    <row r="2093" spans="2:6" x14ac:dyDescent="0.2">
      <c r="B2093" s="9">
        <v>2089</v>
      </c>
      <c r="C2093" s="7">
        <v>3024</v>
      </c>
      <c r="E2093" s="7">
        <v>2089</v>
      </c>
      <c r="F2093" s="7">
        <v>3164</v>
      </c>
    </row>
    <row r="2094" spans="2:6" x14ac:dyDescent="0.2">
      <c r="B2094" s="9">
        <v>2090</v>
      </c>
      <c r="C2094" s="7">
        <v>3016</v>
      </c>
      <c r="E2094" s="7">
        <v>2090</v>
      </c>
      <c r="F2094" s="7">
        <v>3164</v>
      </c>
    </row>
    <row r="2095" spans="2:6" x14ac:dyDescent="0.2">
      <c r="B2095" s="9">
        <v>2091</v>
      </c>
      <c r="C2095" s="7">
        <v>2997</v>
      </c>
      <c r="E2095" s="7">
        <v>2091</v>
      </c>
      <c r="F2095" s="7">
        <v>3163</v>
      </c>
    </row>
    <row r="2096" spans="2:6" x14ac:dyDescent="0.2">
      <c r="B2096" s="9">
        <v>2092</v>
      </c>
      <c r="C2096" s="7">
        <v>2997</v>
      </c>
      <c r="E2096" s="7">
        <v>2092</v>
      </c>
      <c r="F2096" s="7">
        <v>3160</v>
      </c>
    </row>
    <row r="2097" spans="2:6" x14ac:dyDescent="0.2">
      <c r="B2097" s="9">
        <v>2093</v>
      </c>
      <c r="C2097" s="7">
        <v>2996</v>
      </c>
      <c r="E2097" s="7">
        <v>2093</v>
      </c>
      <c r="F2097" s="7">
        <v>3160</v>
      </c>
    </row>
    <row r="2098" spans="2:6" x14ac:dyDescent="0.2">
      <c r="B2098" s="9">
        <v>2094</v>
      </c>
      <c r="C2098" s="7">
        <v>2994</v>
      </c>
      <c r="E2098" s="7">
        <v>2094</v>
      </c>
      <c r="F2098" s="7">
        <v>3158</v>
      </c>
    </row>
    <row r="2099" spans="2:6" x14ac:dyDescent="0.2">
      <c r="B2099" s="9">
        <v>2095</v>
      </c>
      <c r="C2099" s="7">
        <v>2989</v>
      </c>
      <c r="E2099" s="7">
        <v>2095</v>
      </c>
      <c r="F2099" s="7">
        <v>3148</v>
      </c>
    </row>
    <row r="2100" spans="2:6" x14ac:dyDescent="0.2">
      <c r="B2100" s="9">
        <v>2096</v>
      </c>
      <c r="C2100" s="7">
        <v>2988</v>
      </c>
      <c r="E2100" s="7">
        <v>2096</v>
      </c>
      <c r="F2100" s="7">
        <v>3147</v>
      </c>
    </row>
    <row r="2101" spans="2:6" x14ac:dyDescent="0.2">
      <c r="B2101" s="9">
        <v>2097</v>
      </c>
      <c r="C2101" s="7">
        <v>2985</v>
      </c>
      <c r="E2101" s="7">
        <v>2097</v>
      </c>
      <c r="F2101" s="7">
        <v>3145</v>
      </c>
    </row>
    <row r="2102" spans="2:6" x14ac:dyDescent="0.2">
      <c r="B2102" s="9">
        <v>2098</v>
      </c>
      <c r="C2102" s="7">
        <v>2983</v>
      </c>
      <c r="E2102" s="7">
        <v>2098</v>
      </c>
      <c r="F2102" s="7">
        <v>3144</v>
      </c>
    </row>
    <row r="2103" spans="2:6" x14ac:dyDescent="0.2">
      <c r="B2103" s="9">
        <v>2099</v>
      </c>
      <c r="C2103" s="7">
        <v>2983</v>
      </c>
      <c r="E2103" s="7">
        <v>2099</v>
      </c>
      <c r="F2103" s="7">
        <v>3142</v>
      </c>
    </row>
    <row r="2104" spans="2:6" x14ac:dyDescent="0.2">
      <c r="B2104" s="9">
        <v>2100</v>
      </c>
      <c r="C2104" s="7">
        <v>2982</v>
      </c>
      <c r="E2104" s="7">
        <v>2100</v>
      </c>
      <c r="F2104" s="7">
        <v>3142</v>
      </c>
    </row>
    <row r="2105" spans="2:6" x14ac:dyDescent="0.2">
      <c r="B2105" s="9">
        <v>2101</v>
      </c>
      <c r="C2105" s="7">
        <v>2981</v>
      </c>
      <c r="E2105" s="7">
        <v>2101</v>
      </c>
      <c r="F2105" s="7">
        <v>3142</v>
      </c>
    </row>
    <row r="2106" spans="2:6" x14ac:dyDescent="0.2">
      <c r="B2106" s="9">
        <v>2102</v>
      </c>
      <c r="C2106" s="7">
        <v>2979</v>
      </c>
      <c r="E2106" s="7">
        <v>2102</v>
      </c>
      <c r="F2106" s="7">
        <v>3134</v>
      </c>
    </row>
    <row r="2107" spans="2:6" x14ac:dyDescent="0.2">
      <c r="B2107" s="9">
        <v>2103</v>
      </c>
      <c r="C2107" s="7">
        <v>2977</v>
      </c>
      <c r="E2107" s="7">
        <v>2103</v>
      </c>
      <c r="F2107" s="7">
        <v>3126</v>
      </c>
    </row>
    <row r="2108" spans="2:6" x14ac:dyDescent="0.2">
      <c r="B2108" s="9">
        <v>2104</v>
      </c>
      <c r="C2108" s="7">
        <v>2971</v>
      </c>
      <c r="E2108" s="7">
        <v>2104</v>
      </c>
      <c r="F2108" s="7">
        <v>3126</v>
      </c>
    </row>
    <row r="2109" spans="2:6" x14ac:dyDescent="0.2">
      <c r="B2109" s="9">
        <v>2105</v>
      </c>
      <c r="C2109" s="7">
        <v>2970</v>
      </c>
      <c r="E2109" s="7">
        <v>2105</v>
      </c>
      <c r="F2109" s="7">
        <v>3121</v>
      </c>
    </row>
    <row r="2110" spans="2:6" x14ac:dyDescent="0.2">
      <c r="B2110" s="9">
        <v>2106</v>
      </c>
      <c r="C2110" s="7">
        <v>2969</v>
      </c>
      <c r="E2110" s="7">
        <v>2106</v>
      </c>
      <c r="F2110" s="7">
        <v>3112</v>
      </c>
    </row>
    <row r="2111" spans="2:6" x14ac:dyDescent="0.2">
      <c r="B2111" s="9">
        <v>2107</v>
      </c>
      <c r="C2111" s="7">
        <v>2967</v>
      </c>
      <c r="E2111" s="7">
        <v>2107</v>
      </c>
      <c r="F2111" s="7">
        <v>3110</v>
      </c>
    </row>
    <row r="2112" spans="2:6" x14ac:dyDescent="0.2">
      <c r="B2112" s="9">
        <v>2108</v>
      </c>
      <c r="C2112" s="7">
        <v>2965</v>
      </c>
      <c r="E2112" s="7">
        <v>2108</v>
      </c>
      <c r="F2112" s="7">
        <v>3108</v>
      </c>
    </row>
    <row r="2113" spans="2:6" x14ac:dyDescent="0.2">
      <c r="B2113" s="9">
        <v>2109</v>
      </c>
      <c r="C2113" s="7">
        <v>2960</v>
      </c>
      <c r="E2113" s="7">
        <v>2109</v>
      </c>
      <c r="F2113" s="7">
        <v>3105</v>
      </c>
    </row>
    <row r="2114" spans="2:6" x14ac:dyDescent="0.2">
      <c r="B2114" s="9">
        <v>2110</v>
      </c>
      <c r="C2114" s="7">
        <v>2960</v>
      </c>
      <c r="E2114" s="7">
        <v>2110</v>
      </c>
      <c r="F2114" s="7">
        <v>3103</v>
      </c>
    </row>
    <row r="2115" spans="2:6" x14ac:dyDescent="0.2">
      <c r="B2115" s="9">
        <v>2111</v>
      </c>
      <c r="C2115" s="7">
        <v>2952</v>
      </c>
      <c r="E2115" s="7">
        <v>2111</v>
      </c>
      <c r="F2115" s="7">
        <v>3102</v>
      </c>
    </row>
    <row r="2116" spans="2:6" x14ac:dyDescent="0.2">
      <c r="B2116" s="9">
        <v>2112</v>
      </c>
      <c r="C2116" s="7">
        <v>2950</v>
      </c>
      <c r="E2116" s="7">
        <v>2112</v>
      </c>
      <c r="F2116" s="7">
        <v>3095</v>
      </c>
    </row>
    <row r="2117" spans="2:6" x14ac:dyDescent="0.2">
      <c r="B2117" s="9">
        <v>2113</v>
      </c>
      <c r="C2117" s="7">
        <v>2950</v>
      </c>
      <c r="E2117" s="7">
        <v>2113</v>
      </c>
      <c r="F2117" s="7">
        <v>3094</v>
      </c>
    </row>
    <row r="2118" spans="2:6" x14ac:dyDescent="0.2">
      <c r="B2118" s="9">
        <v>2114</v>
      </c>
      <c r="C2118" s="7">
        <v>2948</v>
      </c>
      <c r="E2118" s="7">
        <v>2114</v>
      </c>
      <c r="F2118" s="7">
        <v>3088</v>
      </c>
    </row>
    <row r="2119" spans="2:6" x14ac:dyDescent="0.2">
      <c r="B2119" s="9">
        <v>2115</v>
      </c>
      <c r="C2119" s="7">
        <v>2943</v>
      </c>
      <c r="E2119" s="7">
        <v>2115</v>
      </c>
      <c r="F2119" s="7">
        <v>3088</v>
      </c>
    </row>
    <row r="2120" spans="2:6" x14ac:dyDescent="0.2">
      <c r="B2120" s="9">
        <v>2116</v>
      </c>
      <c r="C2120" s="7">
        <v>2942</v>
      </c>
      <c r="E2120" s="7">
        <v>2116</v>
      </c>
      <c r="F2120" s="7">
        <v>3082</v>
      </c>
    </row>
    <row r="2121" spans="2:6" x14ac:dyDescent="0.2">
      <c r="B2121" s="9">
        <v>2117</v>
      </c>
      <c r="C2121" s="7">
        <v>2942</v>
      </c>
      <c r="E2121" s="7">
        <v>2117</v>
      </c>
      <c r="F2121" s="7">
        <v>3082</v>
      </c>
    </row>
    <row r="2122" spans="2:6" x14ac:dyDescent="0.2">
      <c r="B2122" s="9">
        <v>2118</v>
      </c>
      <c r="C2122" s="7">
        <v>2942</v>
      </c>
      <c r="E2122" s="7">
        <v>2118</v>
      </c>
      <c r="F2122" s="7">
        <v>3082</v>
      </c>
    </row>
    <row r="2123" spans="2:6" x14ac:dyDescent="0.2">
      <c r="B2123" s="9">
        <v>2119</v>
      </c>
      <c r="C2123" s="7">
        <v>2941</v>
      </c>
      <c r="E2123" s="7">
        <v>2119</v>
      </c>
      <c r="F2123" s="7">
        <v>3079</v>
      </c>
    </row>
    <row r="2124" spans="2:6" x14ac:dyDescent="0.2">
      <c r="B2124" s="9">
        <v>2120</v>
      </c>
      <c r="C2124" s="7">
        <v>2941</v>
      </c>
      <c r="E2124" s="7">
        <v>2120</v>
      </c>
      <c r="F2124" s="7">
        <v>3077</v>
      </c>
    </row>
    <row r="2125" spans="2:6" x14ac:dyDescent="0.2">
      <c r="B2125" s="9">
        <v>2121</v>
      </c>
      <c r="C2125" s="7">
        <v>2939</v>
      </c>
      <c r="E2125" s="7">
        <v>2121</v>
      </c>
      <c r="F2125" s="7">
        <v>3071</v>
      </c>
    </row>
    <row r="2126" spans="2:6" x14ac:dyDescent="0.2">
      <c r="B2126" s="9">
        <v>2122</v>
      </c>
      <c r="C2126" s="7">
        <v>2939</v>
      </c>
      <c r="E2126" s="7">
        <v>2122</v>
      </c>
      <c r="F2126" s="7">
        <v>3071</v>
      </c>
    </row>
    <row r="2127" spans="2:6" x14ac:dyDescent="0.2">
      <c r="B2127" s="9">
        <v>2123</v>
      </c>
      <c r="C2127" s="7">
        <v>2937</v>
      </c>
      <c r="E2127" s="7">
        <v>2123</v>
      </c>
      <c r="F2127" s="7">
        <v>3067</v>
      </c>
    </row>
    <row r="2128" spans="2:6" x14ac:dyDescent="0.2">
      <c r="B2128" s="9">
        <v>2124</v>
      </c>
      <c r="C2128" s="7">
        <v>2937</v>
      </c>
      <c r="E2128" s="7">
        <v>2124</v>
      </c>
      <c r="F2128" s="7">
        <v>3065</v>
      </c>
    </row>
    <row r="2129" spans="2:6" x14ac:dyDescent="0.2">
      <c r="B2129" s="9">
        <v>2125</v>
      </c>
      <c r="C2129" s="7">
        <v>2936</v>
      </c>
      <c r="E2129" s="7">
        <v>2125</v>
      </c>
      <c r="F2129" s="7">
        <v>3064</v>
      </c>
    </row>
    <row r="2130" spans="2:6" x14ac:dyDescent="0.2">
      <c r="B2130" s="9">
        <v>2126</v>
      </c>
      <c r="C2130" s="7">
        <v>2931</v>
      </c>
      <c r="E2130" s="7">
        <v>2126</v>
      </c>
      <c r="F2130" s="7">
        <v>3063</v>
      </c>
    </row>
    <row r="2131" spans="2:6" x14ac:dyDescent="0.2">
      <c r="B2131" s="9">
        <v>2127</v>
      </c>
      <c r="C2131" s="7">
        <v>2929</v>
      </c>
      <c r="E2131" s="7">
        <v>2127</v>
      </c>
      <c r="F2131" s="7">
        <v>3061</v>
      </c>
    </row>
    <row r="2132" spans="2:6" x14ac:dyDescent="0.2">
      <c r="B2132" s="9">
        <v>2128</v>
      </c>
      <c r="C2132" s="7">
        <v>2926</v>
      </c>
      <c r="E2132" s="7">
        <v>2128</v>
      </c>
      <c r="F2132" s="7">
        <v>3054</v>
      </c>
    </row>
    <row r="2133" spans="2:6" x14ac:dyDescent="0.2">
      <c r="B2133" s="9">
        <v>2129</v>
      </c>
      <c r="C2133" s="7">
        <v>2919</v>
      </c>
      <c r="E2133" s="7">
        <v>2129</v>
      </c>
      <c r="F2133" s="7">
        <v>3053</v>
      </c>
    </row>
    <row r="2134" spans="2:6" x14ac:dyDescent="0.2">
      <c r="B2134" s="9">
        <v>2130</v>
      </c>
      <c r="C2134" s="7">
        <v>2918</v>
      </c>
      <c r="E2134" s="7">
        <v>2130</v>
      </c>
      <c r="F2134" s="7">
        <v>3049</v>
      </c>
    </row>
    <row r="2135" spans="2:6" x14ac:dyDescent="0.2">
      <c r="B2135" s="9">
        <v>2131</v>
      </c>
      <c r="C2135" s="7">
        <v>2917</v>
      </c>
      <c r="E2135" s="7">
        <v>2131</v>
      </c>
      <c r="F2135" s="7">
        <v>3039</v>
      </c>
    </row>
    <row r="2136" spans="2:6" x14ac:dyDescent="0.2">
      <c r="B2136" s="9">
        <v>2132</v>
      </c>
      <c r="C2136" s="7">
        <v>2915</v>
      </c>
      <c r="E2136" s="7">
        <v>2132</v>
      </c>
      <c r="F2136" s="7">
        <v>3036</v>
      </c>
    </row>
    <row r="2137" spans="2:6" x14ac:dyDescent="0.2">
      <c r="B2137" s="9">
        <v>2133</v>
      </c>
      <c r="C2137" s="7">
        <v>2915</v>
      </c>
      <c r="E2137" s="7">
        <v>2133</v>
      </c>
      <c r="F2137" s="7">
        <v>3036</v>
      </c>
    </row>
    <row r="2138" spans="2:6" x14ac:dyDescent="0.2">
      <c r="B2138" s="9">
        <v>2134</v>
      </c>
      <c r="C2138" s="7">
        <v>2915</v>
      </c>
      <c r="E2138" s="7">
        <v>2134</v>
      </c>
      <c r="F2138" s="7">
        <v>3034</v>
      </c>
    </row>
    <row r="2139" spans="2:6" x14ac:dyDescent="0.2">
      <c r="B2139" s="9">
        <v>2135</v>
      </c>
      <c r="C2139" s="7">
        <v>2914</v>
      </c>
      <c r="E2139" s="7">
        <v>2135</v>
      </c>
      <c r="F2139" s="7">
        <v>3034</v>
      </c>
    </row>
    <row r="2140" spans="2:6" x14ac:dyDescent="0.2">
      <c r="B2140" s="9">
        <v>2136</v>
      </c>
      <c r="C2140" s="7">
        <v>2912</v>
      </c>
      <c r="E2140" s="7">
        <v>2136</v>
      </c>
      <c r="F2140" s="7">
        <v>3031</v>
      </c>
    </row>
    <row r="2141" spans="2:6" x14ac:dyDescent="0.2">
      <c r="B2141" s="9">
        <v>2137</v>
      </c>
      <c r="C2141" s="7">
        <v>2910</v>
      </c>
      <c r="E2141" s="7">
        <v>2137</v>
      </c>
      <c r="F2141" s="7">
        <v>3029</v>
      </c>
    </row>
    <row r="2142" spans="2:6" x14ac:dyDescent="0.2">
      <c r="B2142" s="9">
        <v>2138</v>
      </c>
      <c r="C2142" s="7">
        <v>2910</v>
      </c>
      <c r="E2142" s="7">
        <v>2138</v>
      </c>
      <c r="F2142" s="7">
        <v>3028</v>
      </c>
    </row>
    <row r="2143" spans="2:6" x14ac:dyDescent="0.2">
      <c r="B2143" s="9">
        <v>2139</v>
      </c>
      <c r="C2143" s="7">
        <v>2908</v>
      </c>
      <c r="E2143" s="7">
        <v>2139</v>
      </c>
      <c r="F2143" s="7">
        <v>3027</v>
      </c>
    </row>
    <row r="2144" spans="2:6" x14ac:dyDescent="0.2">
      <c r="B2144" s="9">
        <v>2140</v>
      </c>
      <c r="C2144" s="7">
        <v>2907</v>
      </c>
      <c r="E2144" s="7">
        <v>2140</v>
      </c>
      <c r="F2144" s="7">
        <v>3025</v>
      </c>
    </row>
    <row r="2145" spans="2:6" x14ac:dyDescent="0.2">
      <c r="B2145" s="9">
        <v>2141</v>
      </c>
      <c r="C2145" s="7">
        <v>2907</v>
      </c>
      <c r="E2145" s="7">
        <v>2141</v>
      </c>
      <c r="F2145" s="7">
        <v>3021</v>
      </c>
    </row>
    <row r="2146" spans="2:6" x14ac:dyDescent="0.2">
      <c r="B2146" s="9">
        <v>2142</v>
      </c>
      <c r="C2146" s="7">
        <v>2905</v>
      </c>
      <c r="E2146" s="7">
        <v>2142</v>
      </c>
      <c r="F2146" s="7">
        <v>3021</v>
      </c>
    </row>
    <row r="2147" spans="2:6" x14ac:dyDescent="0.2">
      <c r="B2147" s="9">
        <v>2143</v>
      </c>
      <c r="C2147" s="7">
        <v>2897</v>
      </c>
      <c r="E2147" s="7">
        <v>2143</v>
      </c>
      <c r="F2147" s="7">
        <v>3021</v>
      </c>
    </row>
    <row r="2148" spans="2:6" x14ac:dyDescent="0.2">
      <c r="B2148" s="9">
        <v>2144</v>
      </c>
      <c r="C2148" s="7">
        <v>2894</v>
      </c>
      <c r="E2148" s="7">
        <v>2144</v>
      </c>
      <c r="F2148" s="7">
        <v>3021</v>
      </c>
    </row>
    <row r="2149" spans="2:6" x14ac:dyDescent="0.2">
      <c r="B2149" s="9">
        <v>2145</v>
      </c>
      <c r="C2149" s="7">
        <v>2892</v>
      </c>
      <c r="E2149" s="7">
        <v>2145</v>
      </c>
      <c r="F2149" s="7">
        <v>3019</v>
      </c>
    </row>
    <row r="2150" spans="2:6" x14ac:dyDescent="0.2">
      <c r="B2150" s="9">
        <v>2146</v>
      </c>
      <c r="C2150" s="7">
        <v>2892</v>
      </c>
      <c r="E2150" s="7">
        <v>2146</v>
      </c>
      <c r="F2150" s="7">
        <v>3010</v>
      </c>
    </row>
    <row r="2151" spans="2:6" x14ac:dyDescent="0.2">
      <c r="B2151" s="9">
        <v>2147</v>
      </c>
      <c r="C2151" s="7">
        <v>2891</v>
      </c>
      <c r="E2151" s="7">
        <v>2147</v>
      </c>
      <c r="F2151" s="7">
        <v>3008</v>
      </c>
    </row>
    <row r="2152" spans="2:6" x14ac:dyDescent="0.2">
      <c r="B2152" s="9">
        <v>2148</v>
      </c>
      <c r="C2152" s="7">
        <v>2883</v>
      </c>
      <c r="E2152" s="7">
        <v>2148</v>
      </c>
      <c r="F2152" s="7">
        <v>3008</v>
      </c>
    </row>
    <row r="2153" spans="2:6" x14ac:dyDescent="0.2">
      <c r="B2153" s="9">
        <v>2149</v>
      </c>
      <c r="C2153" s="7">
        <v>2883</v>
      </c>
      <c r="E2153" s="7">
        <v>2149</v>
      </c>
      <c r="F2153" s="7">
        <v>3007</v>
      </c>
    </row>
    <row r="2154" spans="2:6" x14ac:dyDescent="0.2">
      <c r="B2154" s="9">
        <v>2150</v>
      </c>
      <c r="C2154" s="7">
        <v>2882</v>
      </c>
      <c r="E2154" s="7">
        <v>2150</v>
      </c>
      <c r="F2154" s="7">
        <v>3006</v>
      </c>
    </row>
    <row r="2155" spans="2:6" x14ac:dyDescent="0.2">
      <c r="B2155" s="9">
        <v>2151</v>
      </c>
      <c r="C2155" s="7">
        <v>2881</v>
      </c>
      <c r="E2155" s="7">
        <v>2151</v>
      </c>
      <c r="F2155" s="7">
        <v>3005</v>
      </c>
    </row>
    <row r="2156" spans="2:6" x14ac:dyDescent="0.2">
      <c r="B2156" s="9">
        <v>2152</v>
      </c>
      <c r="C2156" s="7">
        <v>2880</v>
      </c>
      <c r="E2156" s="7">
        <v>2152</v>
      </c>
      <c r="F2156" s="7">
        <v>3004</v>
      </c>
    </row>
    <row r="2157" spans="2:6" x14ac:dyDescent="0.2">
      <c r="B2157" s="9">
        <v>2153</v>
      </c>
      <c r="C2157" s="7">
        <v>2880</v>
      </c>
      <c r="E2157" s="7">
        <v>2153</v>
      </c>
      <c r="F2157" s="7">
        <v>3003</v>
      </c>
    </row>
    <row r="2158" spans="2:6" x14ac:dyDescent="0.2">
      <c r="B2158" s="9">
        <v>2154</v>
      </c>
      <c r="C2158" s="7">
        <v>2878</v>
      </c>
      <c r="E2158" s="7">
        <v>2154</v>
      </c>
      <c r="F2158" s="7">
        <v>3001</v>
      </c>
    </row>
    <row r="2159" spans="2:6" x14ac:dyDescent="0.2">
      <c r="B2159" s="9">
        <v>2155</v>
      </c>
      <c r="C2159" s="7">
        <v>2876</v>
      </c>
      <c r="E2159" s="7">
        <v>2155</v>
      </c>
      <c r="F2159" s="7">
        <v>3000</v>
      </c>
    </row>
    <row r="2160" spans="2:6" x14ac:dyDescent="0.2">
      <c r="B2160" s="9">
        <v>2156</v>
      </c>
      <c r="C2160" s="7">
        <v>2875</v>
      </c>
      <c r="E2160" s="7">
        <v>2156</v>
      </c>
      <c r="F2160" s="7">
        <v>2999</v>
      </c>
    </row>
    <row r="2161" spans="2:6" x14ac:dyDescent="0.2">
      <c r="B2161" s="9">
        <v>2157</v>
      </c>
      <c r="C2161" s="7">
        <v>2875</v>
      </c>
      <c r="E2161" s="7">
        <v>2157</v>
      </c>
      <c r="F2161" s="7">
        <v>2997</v>
      </c>
    </row>
    <row r="2162" spans="2:6" x14ac:dyDescent="0.2">
      <c r="B2162" s="9">
        <v>2158</v>
      </c>
      <c r="C2162" s="7">
        <v>2875</v>
      </c>
      <c r="E2162" s="7">
        <v>2158</v>
      </c>
      <c r="F2162" s="7">
        <v>2996</v>
      </c>
    </row>
    <row r="2163" spans="2:6" x14ac:dyDescent="0.2">
      <c r="B2163" s="9">
        <v>2159</v>
      </c>
      <c r="C2163" s="7">
        <v>2873</v>
      </c>
      <c r="E2163" s="7">
        <v>2159</v>
      </c>
      <c r="F2163" s="7">
        <v>2995</v>
      </c>
    </row>
    <row r="2164" spans="2:6" x14ac:dyDescent="0.2">
      <c r="B2164" s="9">
        <v>2160</v>
      </c>
      <c r="C2164" s="7">
        <v>2872</v>
      </c>
      <c r="E2164" s="7">
        <v>2160</v>
      </c>
      <c r="F2164" s="7">
        <v>2991</v>
      </c>
    </row>
    <row r="2165" spans="2:6" x14ac:dyDescent="0.2">
      <c r="B2165" s="9">
        <v>2161</v>
      </c>
      <c r="C2165" s="7">
        <v>2872</v>
      </c>
      <c r="E2165" s="7">
        <v>2161</v>
      </c>
      <c r="F2165" s="7">
        <v>2991</v>
      </c>
    </row>
    <row r="2166" spans="2:6" x14ac:dyDescent="0.2">
      <c r="B2166" s="9">
        <v>2162</v>
      </c>
      <c r="C2166" s="7">
        <v>2870</v>
      </c>
      <c r="E2166" s="7">
        <v>2162</v>
      </c>
      <c r="F2166" s="7">
        <v>2989</v>
      </c>
    </row>
    <row r="2167" spans="2:6" x14ac:dyDescent="0.2">
      <c r="B2167" s="9">
        <v>2163</v>
      </c>
      <c r="C2167" s="7">
        <v>2870</v>
      </c>
      <c r="E2167" s="7">
        <v>2163</v>
      </c>
      <c r="F2167" s="7">
        <v>2988</v>
      </c>
    </row>
    <row r="2168" spans="2:6" x14ac:dyDescent="0.2">
      <c r="B2168" s="9">
        <v>2164</v>
      </c>
      <c r="C2168" s="7">
        <v>2866</v>
      </c>
      <c r="E2168" s="7">
        <v>2164</v>
      </c>
      <c r="F2168" s="7">
        <v>2976</v>
      </c>
    </row>
    <row r="2169" spans="2:6" x14ac:dyDescent="0.2">
      <c r="B2169" s="9">
        <v>2165</v>
      </c>
      <c r="C2169" s="7">
        <v>2865</v>
      </c>
      <c r="E2169" s="7">
        <v>2165</v>
      </c>
      <c r="F2169" s="7">
        <v>2975</v>
      </c>
    </row>
    <row r="2170" spans="2:6" x14ac:dyDescent="0.2">
      <c r="B2170" s="9">
        <v>2166</v>
      </c>
      <c r="C2170" s="7">
        <v>2861</v>
      </c>
      <c r="E2170" s="7">
        <v>2166</v>
      </c>
      <c r="F2170" s="7">
        <v>2973</v>
      </c>
    </row>
    <row r="2171" spans="2:6" x14ac:dyDescent="0.2">
      <c r="B2171" s="9">
        <v>2167</v>
      </c>
      <c r="C2171" s="7">
        <v>2861</v>
      </c>
      <c r="E2171" s="7">
        <v>2167</v>
      </c>
      <c r="F2171" s="7">
        <v>2963</v>
      </c>
    </row>
    <row r="2172" spans="2:6" x14ac:dyDescent="0.2">
      <c r="B2172" s="9">
        <v>2168</v>
      </c>
      <c r="C2172" s="7">
        <v>2859</v>
      </c>
      <c r="E2172" s="7">
        <v>2168</v>
      </c>
      <c r="F2172" s="7">
        <v>2963</v>
      </c>
    </row>
    <row r="2173" spans="2:6" x14ac:dyDescent="0.2">
      <c r="B2173" s="9">
        <v>2169</v>
      </c>
      <c r="C2173" s="7">
        <v>2856</v>
      </c>
      <c r="E2173" s="7">
        <v>2169</v>
      </c>
      <c r="F2173" s="7">
        <v>2962</v>
      </c>
    </row>
    <row r="2174" spans="2:6" x14ac:dyDescent="0.2">
      <c r="B2174" s="9">
        <v>2170</v>
      </c>
      <c r="C2174" s="7">
        <v>2849</v>
      </c>
      <c r="E2174" s="7">
        <v>2170</v>
      </c>
      <c r="F2174" s="7">
        <v>2961</v>
      </c>
    </row>
    <row r="2175" spans="2:6" x14ac:dyDescent="0.2">
      <c r="B2175" s="9">
        <v>2171</v>
      </c>
      <c r="C2175" s="7">
        <v>2848</v>
      </c>
      <c r="E2175" s="7">
        <v>2171</v>
      </c>
      <c r="F2175" s="7">
        <v>2955</v>
      </c>
    </row>
    <row r="2176" spans="2:6" x14ac:dyDescent="0.2">
      <c r="B2176" s="9">
        <v>2172</v>
      </c>
      <c r="C2176" s="7">
        <v>2847</v>
      </c>
      <c r="E2176" s="7">
        <v>2172</v>
      </c>
      <c r="F2176" s="7">
        <v>2950</v>
      </c>
    </row>
    <row r="2177" spans="2:6" x14ac:dyDescent="0.2">
      <c r="B2177" s="9">
        <v>2173</v>
      </c>
      <c r="C2177" s="7">
        <v>2845</v>
      </c>
      <c r="E2177" s="7">
        <v>2173</v>
      </c>
      <c r="F2177" s="7">
        <v>2947</v>
      </c>
    </row>
    <row r="2178" spans="2:6" x14ac:dyDescent="0.2">
      <c r="B2178" s="9">
        <v>2174</v>
      </c>
      <c r="C2178" s="7">
        <v>2834</v>
      </c>
      <c r="E2178" s="7">
        <v>2174</v>
      </c>
      <c r="F2178" s="7">
        <v>2946</v>
      </c>
    </row>
    <row r="2179" spans="2:6" x14ac:dyDescent="0.2">
      <c r="B2179" s="9">
        <v>2175</v>
      </c>
      <c r="C2179" s="7">
        <v>2834</v>
      </c>
      <c r="E2179" s="7">
        <v>2175</v>
      </c>
      <c r="F2179" s="7">
        <v>2945</v>
      </c>
    </row>
    <row r="2180" spans="2:6" x14ac:dyDescent="0.2">
      <c r="B2180" s="9">
        <v>2176</v>
      </c>
      <c r="C2180" s="7">
        <v>2833</v>
      </c>
      <c r="E2180" s="7">
        <v>2176</v>
      </c>
      <c r="F2180" s="7">
        <v>2944</v>
      </c>
    </row>
    <row r="2181" spans="2:6" x14ac:dyDescent="0.2">
      <c r="B2181" s="9">
        <v>2177</v>
      </c>
      <c r="C2181" s="7">
        <v>2831</v>
      </c>
      <c r="E2181" s="7">
        <v>2177</v>
      </c>
      <c r="F2181" s="7">
        <v>2943</v>
      </c>
    </row>
    <row r="2182" spans="2:6" x14ac:dyDescent="0.2">
      <c r="B2182" s="9">
        <v>2178</v>
      </c>
      <c r="C2182" s="7">
        <v>2830</v>
      </c>
      <c r="E2182" s="7">
        <v>2178</v>
      </c>
      <c r="F2182" s="7">
        <v>2938</v>
      </c>
    </row>
    <row r="2183" spans="2:6" x14ac:dyDescent="0.2">
      <c r="B2183" s="9">
        <v>2179</v>
      </c>
      <c r="C2183" s="7">
        <v>2827</v>
      </c>
      <c r="E2183" s="7">
        <v>2179</v>
      </c>
      <c r="F2183" s="7">
        <v>2937</v>
      </c>
    </row>
    <row r="2184" spans="2:6" x14ac:dyDescent="0.2">
      <c r="B2184" s="9">
        <v>2180</v>
      </c>
      <c r="C2184" s="7">
        <v>2822</v>
      </c>
      <c r="E2184" s="7">
        <v>2180</v>
      </c>
      <c r="F2184" s="7">
        <v>2934</v>
      </c>
    </row>
    <row r="2185" spans="2:6" x14ac:dyDescent="0.2">
      <c r="B2185" s="9">
        <v>2181</v>
      </c>
      <c r="C2185" s="7">
        <v>2820</v>
      </c>
      <c r="E2185" s="7">
        <v>2181</v>
      </c>
      <c r="F2185" s="7">
        <v>2933</v>
      </c>
    </row>
    <row r="2186" spans="2:6" x14ac:dyDescent="0.2">
      <c r="B2186" s="9">
        <v>2182</v>
      </c>
      <c r="C2186" s="7">
        <v>2820</v>
      </c>
      <c r="E2186" s="7">
        <v>2182</v>
      </c>
      <c r="F2186" s="7">
        <v>2932</v>
      </c>
    </row>
    <row r="2187" spans="2:6" x14ac:dyDescent="0.2">
      <c r="B2187" s="9">
        <v>2183</v>
      </c>
      <c r="C2187" s="7">
        <v>2818</v>
      </c>
      <c r="E2187" s="7">
        <v>2183</v>
      </c>
      <c r="F2187" s="7">
        <v>2928</v>
      </c>
    </row>
    <row r="2188" spans="2:6" x14ac:dyDescent="0.2">
      <c r="B2188" s="9">
        <v>2184</v>
      </c>
      <c r="C2188" s="7">
        <v>2818</v>
      </c>
      <c r="E2188" s="7">
        <v>2184</v>
      </c>
      <c r="F2188" s="7">
        <v>2925</v>
      </c>
    </row>
    <row r="2189" spans="2:6" x14ac:dyDescent="0.2">
      <c r="B2189" s="9">
        <v>2185</v>
      </c>
      <c r="C2189" s="7">
        <v>2813</v>
      </c>
      <c r="E2189" s="7">
        <v>2185</v>
      </c>
      <c r="F2189" s="7">
        <v>2917</v>
      </c>
    </row>
    <row r="2190" spans="2:6" x14ac:dyDescent="0.2">
      <c r="B2190" s="9">
        <v>2186</v>
      </c>
      <c r="C2190" s="7">
        <v>2812</v>
      </c>
      <c r="E2190" s="7">
        <v>2186</v>
      </c>
      <c r="F2190" s="7">
        <v>2913</v>
      </c>
    </row>
    <row r="2191" spans="2:6" x14ac:dyDescent="0.2">
      <c r="B2191" s="9">
        <v>2187</v>
      </c>
      <c r="C2191" s="7">
        <v>2808</v>
      </c>
      <c r="E2191" s="7">
        <v>2187</v>
      </c>
      <c r="F2191" s="7">
        <v>2911</v>
      </c>
    </row>
    <row r="2192" spans="2:6" x14ac:dyDescent="0.2">
      <c r="B2192" s="9">
        <v>2188</v>
      </c>
      <c r="C2192" s="7">
        <v>2808</v>
      </c>
      <c r="E2192" s="7">
        <v>2188</v>
      </c>
      <c r="F2192" s="7">
        <v>2908</v>
      </c>
    </row>
    <row r="2193" spans="2:6" x14ac:dyDescent="0.2">
      <c r="B2193" s="9">
        <v>2189</v>
      </c>
      <c r="C2193" s="7">
        <v>2806</v>
      </c>
      <c r="E2193" s="7">
        <v>2189</v>
      </c>
      <c r="F2193" s="7">
        <v>2907</v>
      </c>
    </row>
    <row r="2194" spans="2:6" x14ac:dyDescent="0.2">
      <c r="B2194" s="9">
        <v>2190</v>
      </c>
      <c r="C2194" s="7">
        <v>2806</v>
      </c>
      <c r="E2194" s="7">
        <v>2190</v>
      </c>
      <c r="F2194" s="7">
        <v>2906</v>
      </c>
    </row>
    <row r="2195" spans="2:6" x14ac:dyDescent="0.2">
      <c r="B2195" s="9">
        <v>2191</v>
      </c>
      <c r="C2195" s="7">
        <v>2803</v>
      </c>
      <c r="E2195" s="7">
        <v>2191</v>
      </c>
      <c r="F2195" s="7">
        <v>2899</v>
      </c>
    </row>
    <row r="2196" spans="2:6" x14ac:dyDescent="0.2">
      <c r="B2196" s="9">
        <v>2192</v>
      </c>
      <c r="C2196" s="7">
        <v>2800</v>
      </c>
      <c r="E2196" s="7">
        <v>2192</v>
      </c>
      <c r="F2196" s="7">
        <v>2891</v>
      </c>
    </row>
    <row r="2197" spans="2:6" x14ac:dyDescent="0.2">
      <c r="B2197" s="9">
        <v>2193</v>
      </c>
      <c r="C2197" s="7">
        <v>2798</v>
      </c>
      <c r="E2197" s="7">
        <v>2193</v>
      </c>
      <c r="F2197" s="7">
        <v>2887</v>
      </c>
    </row>
    <row r="2198" spans="2:6" x14ac:dyDescent="0.2">
      <c r="B2198" s="9">
        <v>2194</v>
      </c>
      <c r="C2198" s="7">
        <v>2797</v>
      </c>
      <c r="E2198" s="7">
        <v>2194</v>
      </c>
      <c r="F2198" s="7">
        <v>2884</v>
      </c>
    </row>
    <row r="2199" spans="2:6" x14ac:dyDescent="0.2">
      <c r="B2199" s="9">
        <v>2195</v>
      </c>
      <c r="C2199" s="7">
        <v>2797</v>
      </c>
      <c r="E2199" s="7">
        <v>2195</v>
      </c>
      <c r="F2199" s="7">
        <v>2883</v>
      </c>
    </row>
    <row r="2200" spans="2:6" x14ac:dyDescent="0.2">
      <c r="B2200" s="9">
        <v>2196</v>
      </c>
      <c r="C2200" s="7">
        <v>2796</v>
      </c>
      <c r="E2200" s="7">
        <v>2196</v>
      </c>
      <c r="F2200" s="7">
        <v>2880</v>
      </c>
    </row>
    <row r="2201" spans="2:6" x14ac:dyDescent="0.2">
      <c r="B2201" s="9">
        <v>2197</v>
      </c>
      <c r="C2201" s="7">
        <v>2795</v>
      </c>
      <c r="E2201" s="7">
        <v>2197</v>
      </c>
      <c r="F2201" s="7">
        <v>2879</v>
      </c>
    </row>
    <row r="2202" spans="2:6" x14ac:dyDescent="0.2">
      <c r="B2202" s="9">
        <v>2198</v>
      </c>
      <c r="C2202" s="7">
        <v>2791</v>
      </c>
      <c r="E2202" s="7">
        <v>2198</v>
      </c>
      <c r="F2202" s="7">
        <v>2874</v>
      </c>
    </row>
    <row r="2203" spans="2:6" x14ac:dyDescent="0.2">
      <c r="B2203" s="9">
        <v>2199</v>
      </c>
      <c r="C2203" s="7">
        <v>2791</v>
      </c>
      <c r="E2203" s="7">
        <v>2199</v>
      </c>
      <c r="F2203" s="7">
        <v>2873</v>
      </c>
    </row>
    <row r="2204" spans="2:6" x14ac:dyDescent="0.2">
      <c r="B2204" s="9">
        <v>2200</v>
      </c>
      <c r="C2204" s="7">
        <v>2779</v>
      </c>
      <c r="E2204" s="7">
        <v>2200</v>
      </c>
      <c r="F2204" s="7">
        <v>2870</v>
      </c>
    </row>
    <row r="2205" spans="2:6" x14ac:dyDescent="0.2">
      <c r="B2205" s="9">
        <v>2201</v>
      </c>
      <c r="C2205" s="7">
        <v>2779</v>
      </c>
      <c r="E2205" s="7">
        <v>2201</v>
      </c>
      <c r="F2205" s="7">
        <v>2866</v>
      </c>
    </row>
    <row r="2206" spans="2:6" x14ac:dyDescent="0.2">
      <c r="B2206" s="9">
        <v>2202</v>
      </c>
      <c r="C2206" s="7">
        <v>2774</v>
      </c>
      <c r="E2206" s="7">
        <v>2202</v>
      </c>
      <c r="F2206" s="7">
        <v>2863</v>
      </c>
    </row>
    <row r="2207" spans="2:6" x14ac:dyDescent="0.2">
      <c r="B2207" s="9">
        <v>2203</v>
      </c>
      <c r="C2207" s="7">
        <v>2772</v>
      </c>
      <c r="E2207" s="7">
        <v>2203</v>
      </c>
      <c r="F2207" s="7">
        <v>2859</v>
      </c>
    </row>
    <row r="2208" spans="2:6" x14ac:dyDescent="0.2">
      <c r="B2208" s="9">
        <v>2204</v>
      </c>
      <c r="C2208" s="7">
        <v>2771</v>
      </c>
      <c r="E2208" s="7">
        <v>2204</v>
      </c>
      <c r="F2208" s="7">
        <v>2855</v>
      </c>
    </row>
    <row r="2209" spans="2:6" x14ac:dyDescent="0.2">
      <c r="B2209" s="9">
        <v>2205</v>
      </c>
      <c r="C2209" s="7">
        <v>2771</v>
      </c>
      <c r="E2209" s="7">
        <v>2205</v>
      </c>
      <c r="F2209" s="7">
        <v>2854</v>
      </c>
    </row>
    <row r="2210" spans="2:6" x14ac:dyDescent="0.2">
      <c r="B2210" s="9">
        <v>2206</v>
      </c>
      <c r="C2210" s="7">
        <v>2767</v>
      </c>
      <c r="E2210" s="7">
        <v>2206</v>
      </c>
      <c r="F2210" s="7">
        <v>2851</v>
      </c>
    </row>
    <row r="2211" spans="2:6" x14ac:dyDescent="0.2">
      <c r="B2211" s="9">
        <v>2207</v>
      </c>
      <c r="C2211" s="7">
        <v>2766</v>
      </c>
      <c r="E2211" s="7">
        <v>2207</v>
      </c>
      <c r="F2211" s="7">
        <v>2851</v>
      </c>
    </row>
    <row r="2212" spans="2:6" x14ac:dyDescent="0.2">
      <c r="B2212" s="9">
        <v>2208</v>
      </c>
      <c r="C2212" s="7">
        <v>2766</v>
      </c>
      <c r="E2212" s="7">
        <v>2208</v>
      </c>
      <c r="F2212" s="7">
        <v>2850</v>
      </c>
    </row>
    <row r="2213" spans="2:6" x14ac:dyDescent="0.2">
      <c r="B2213" s="9">
        <v>2209</v>
      </c>
      <c r="C2213" s="7">
        <v>2766</v>
      </c>
      <c r="E2213" s="7">
        <v>2209</v>
      </c>
      <c r="F2213" s="7">
        <v>2850</v>
      </c>
    </row>
    <row r="2214" spans="2:6" x14ac:dyDescent="0.2">
      <c r="B2214" s="9">
        <v>2210</v>
      </c>
      <c r="C2214" s="7">
        <v>2766</v>
      </c>
      <c r="E2214" s="7">
        <v>2210</v>
      </c>
      <c r="F2214" s="7">
        <v>2849</v>
      </c>
    </row>
    <row r="2215" spans="2:6" x14ac:dyDescent="0.2">
      <c r="B2215" s="9">
        <v>2211</v>
      </c>
      <c r="C2215" s="7">
        <v>2765</v>
      </c>
      <c r="E2215" s="7">
        <v>2211</v>
      </c>
      <c r="F2215" s="7">
        <v>2847</v>
      </c>
    </row>
    <row r="2216" spans="2:6" x14ac:dyDescent="0.2">
      <c r="B2216" s="9">
        <v>2212</v>
      </c>
      <c r="C2216" s="7">
        <v>2765</v>
      </c>
      <c r="E2216" s="7">
        <v>2212</v>
      </c>
      <c r="F2216" s="7">
        <v>2845</v>
      </c>
    </row>
    <row r="2217" spans="2:6" x14ac:dyDescent="0.2">
      <c r="B2217" s="9">
        <v>2213</v>
      </c>
      <c r="C2217" s="7">
        <v>2760</v>
      </c>
      <c r="E2217" s="7">
        <v>2213</v>
      </c>
      <c r="F2217" s="7">
        <v>2839</v>
      </c>
    </row>
    <row r="2218" spans="2:6" x14ac:dyDescent="0.2">
      <c r="B2218" s="9">
        <v>2214</v>
      </c>
      <c r="C2218" s="7">
        <v>2758</v>
      </c>
      <c r="E2218" s="7">
        <v>2214</v>
      </c>
      <c r="F2218" s="7">
        <v>2838</v>
      </c>
    </row>
    <row r="2219" spans="2:6" x14ac:dyDescent="0.2">
      <c r="B2219" s="9">
        <v>2215</v>
      </c>
      <c r="C2219" s="7">
        <v>2758</v>
      </c>
      <c r="E2219" s="7">
        <v>2215</v>
      </c>
      <c r="F2219" s="7">
        <v>2838</v>
      </c>
    </row>
    <row r="2220" spans="2:6" x14ac:dyDescent="0.2">
      <c r="B2220" s="9">
        <v>2216</v>
      </c>
      <c r="C2220" s="7">
        <v>2757</v>
      </c>
      <c r="E2220" s="7">
        <v>2216</v>
      </c>
      <c r="F2220" s="7">
        <v>2838</v>
      </c>
    </row>
    <row r="2221" spans="2:6" x14ac:dyDescent="0.2">
      <c r="B2221" s="9">
        <v>2217</v>
      </c>
      <c r="C2221" s="7">
        <v>2754</v>
      </c>
      <c r="E2221" s="7">
        <v>2217</v>
      </c>
      <c r="F2221" s="7">
        <v>2836</v>
      </c>
    </row>
    <row r="2222" spans="2:6" x14ac:dyDescent="0.2">
      <c r="B2222" s="9">
        <v>2218</v>
      </c>
      <c r="C2222" s="7">
        <v>2754</v>
      </c>
      <c r="E2222" s="7">
        <v>2218</v>
      </c>
      <c r="F2222" s="7">
        <v>2835</v>
      </c>
    </row>
    <row r="2223" spans="2:6" x14ac:dyDescent="0.2">
      <c r="B2223" s="9">
        <v>2219</v>
      </c>
      <c r="C2223" s="7">
        <v>2751</v>
      </c>
      <c r="E2223" s="7">
        <v>2219</v>
      </c>
      <c r="F2223" s="7">
        <v>2834</v>
      </c>
    </row>
    <row r="2224" spans="2:6" x14ac:dyDescent="0.2">
      <c r="B2224" s="9">
        <v>2220</v>
      </c>
      <c r="C2224" s="7">
        <v>2748</v>
      </c>
      <c r="E2224" s="7">
        <v>2220</v>
      </c>
      <c r="F2224" s="7">
        <v>2831</v>
      </c>
    </row>
    <row r="2225" spans="2:6" x14ac:dyDescent="0.2">
      <c r="B2225" s="9">
        <v>2221</v>
      </c>
      <c r="C2225" s="7">
        <v>2741</v>
      </c>
      <c r="E2225" s="7">
        <v>2221</v>
      </c>
      <c r="F2225" s="7">
        <v>2831</v>
      </c>
    </row>
    <row r="2226" spans="2:6" x14ac:dyDescent="0.2">
      <c r="B2226" s="9">
        <v>2222</v>
      </c>
      <c r="C2226" s="7">
        <v>2740</v>
      </c>
      <c r="E2226" s="7">
        <v>2222</v>
      </c>
      <c r="F2226" s="7">
        <v>2830</v>
      </c>
    </row>
    <row r="2227" spans="2:6" x14ac:dyDescent="0.2">
      <c r="B2227" s="9">
        <v>2223</v>
      </c>
      <c r="C2227" s="7">
        <v>2737</v>
      </c>
      <c r="E2227" s="7">
        <v>2223</v>
      </c>
      <c r="F2227" s="7">
        <v>2829</v>
      </c>
    </row>
    <row r="2228" spans="2:6" x14ac:dyDescent="0.2">
      <c r="B2228" s="9">
        <v>2224</v>
      </c>
      <c r="C2228" s="7">
        <v>2733</v>
      </c>
      <c r="E2228" s="7">
        <v>2224</v>
      </c>
      <c r="F2228" s="7">
        <v>2829</v>
      </c>
    </row>
    <row r="2229" spans="2:6" x14ac:dyDescent="0.2">
      <c r="B2229" s="9">
        <v>2225</v>
      </c>
      <c r="C2229" s="7">
        <v>2732</v>
      </c>
      <c r="E2229" s="7">
        <v>2225</v>
      </c>
      <c r="F2229" s="7">
        <v>2828</v>
      </c>
    </row>
    <row r="2230" spans="2:6" x14ac:dyDescent="0.2">
      <c r="B2230" s="9">
        <v>2226</v>
      </c>
      <c r="C2230" s="7">
        <v>2728</v>
      </c>
      <c r="E2230" s="7">
        <v>2226</v>
      </c>
      <c r="F2230" s="7">
        <v>2822</v>
      </c>
    </row>
    <row r="2231" spans="2:6" x14ac:dyDescent="0.2">
      <c r="B2231" s="9">
        <v>2227</v>
      </c>
      <c r="C2231" s="7">
        <v>2728</v>
      </c>
      <c r="E2231" s="7">
        <v>2227</v>
      </c>
      <c r="F2231" s="7">
        <v>2821</v>
      </c>
    </row>
    <row r="2232" spans="2:6" x14ac:dyDescent="0.2">
      <c r="B2232" s="9">
        <v>2228</v>
      </c>
      <c r="C2232" s="7">
        <v>2727</v>
      </c>
      <c r="E2232" s="7">
        <v>2228</v>
      </c>
      <c r="F2232" s="7">
        <v>2818</v>
      </c>
    </row>
    <row r="2233" spans="2:6" x14ac:dyDescent="0.2">
      <c r="B2233" s="9">
        <v>2229</v>
      </c>
      <c r="C2233" s="7">
        <v>2726</v>
      </c>
      <c r="E2233" s="7">
        <v>2229</v>
      </c>
      <c r="F2233" s="7">
        <v>2812</v>
      </c>
    </row>
    <row r="2234" spans="2:6" x14ac:dyDescent="0.2">
      <c r="B2234" s="9">
        <v>2230</v>
      </c>
      <c r="C2234" s="7">
        <v>2726</v>
      </c>
      <c r="E2234" s="7">
        <v>2230</v>
      </c>
      <c r="F2234" s="7">
        <v>2809</v>
      </c>
    </row>
    <row r="2235" spans="2:6" x14ac:dyDescent="0.2">
      <c r="B2235" s="9">
        <v>2231</v>
      </c>
      <c r="C2235" s="7">
        <v>2726</v>
      </c>
      <c r="E2235" s="7">
        <v>2231</v>
      </c>
      <c r="F2235" s="7">
        <v>2808</v>
      </c>
    </row>
    <row r="2236" spans="2:6" x14ac:dyDescent="0.2">
      <c r="B2236" s="9">
        <v>2232</v>
      </c>
      <c r="C2236" s="7">
        <v>2725</v>
      </c>
      <c r="E2236" s="7">
        <v>2232</v>
      </c>
      <c r="F2236" s="7">
        <v>2803</v>
      </c>
    </row>
    <row r="2237" spans="2:6" x14ac:dyDescent="0.2">
      <c r="B2237" s="9">
        <v>2233</v>
      </c>
      <c r="C2237" s="7">
        <v>2724</v>
      </c>
      <c r="E2237" s="7">
        <v>2233</v>
      </c>
      <c r="F2237" s="7">
        <v>2800</v>
      </c>
    </row>
    <row r="2238" spans="2:6" x14ac:dyDescent="0.2">
      <c r="B2238" s="9">
        <v>2234</v>
      </c>
      <c r="C2238" s="7">
        <v>2723</v>
      </c>
      <c r="E2238" s="7">
        <v>2234</v>
      </c>
      <c r="F2238" s="7">
        <v>2797</v>
      </c>
    </row>
    <row r="2239" spans="2:6" x14ac:dyDescent="0.2">
      <c r="B2239" s="9">
        <v>2235</v>
      </c>
      <c r="C2239" s="7">
        <v>2722</v>
      </c>
      <c r="E2239" s="7">
        <v>2235</v>
      </c>
      <c r="F2239" s="7">
        <v>2797</v>
      </c>
    </row>
    <row r="2240" spans="2:6" x14ac:dyDescent="0.2">
      <c r="B2240" s="9">
        <v>2236</v>
      </c>
      <c r="C2240" s="7">
        <v>2721</v>
      </c>
      <c r="E2240" s="7">
        <v>2236</v>
      </c>
      <c r="F2240" s="7">
        <v>2796</v>
      </c>
    </row>
    <row r="2241" spans="2:6" x14ac:dyDescent="0.2">
      <c r="B2241" s="9">
        <v>2237</v>
      </c>
      <c r="C2241" s="7">
        <v>2720</v>
      </c>
      <c r="E2241" s="7">
        <v>2237</v>
      </c>
      <c r="F2241" s="7">
        <v>2795</v>
      </c>
    </row>
    <row r="2242" spans="2:6" x14ac:dyDescent="0.2">
      <c r="B2242" s="9">
        <v>2238</v>
      </c>
      <c r="C2242" s="7">
        <v>2719</v>
      </c>
      <c r="E2242" s="7">
        <v>2238</v>
      </c>
      <c r="F2242" s="7">
        <v>2793</v>
      </c>
    </row>
    <row r="2243" spans="2:6" x14ac:dyDescent="0.2">
      <c r="B2243" s="9">
        <v>2239</v>
      </c>
      <c r="C2243" s="7">
        <v>2715</v>
      </c>
      <c r="E2243" s="7">
        <v>2239</v>
      </c>
      <c r="F2243" s="7">
        <v>2790</v>
      </c>
    </row>
    <row r="2244" spans="2:6" x14ac:dyDescent="0.2">
      <c r="B2244" s="9">
        <v>2240</v>
      </c>
      <c r="C2244" s="7">
        <v>2709</v>
      </c>
      <c r="E2244" s="7">
        <v>2240</v>
      </c>
      <c r="F2244" s="7">
        <v>2789</v>
      </c>
    </row>
    <row r="2245" spans="2:6" x14ac:dyDescent="0.2">
      <c r="B2245" s="9">
        <v>2241</v>
      </c>
      <c r="C2245" s="7">
        <v>2709</v>
      </c>
      <c r="E2245" s="7">
        <v>2241</v>
      </c>
      <c r="F2245" s="7">
        <v>2787</v>
      </c>
    </row>
    <row r="2246" spans="2:6" x14ac:dyDescent="0.2">
      <c r="B2246" s="9">
        <v>2242</v>
      </c>
      <c r="C2246" s="7">
        <v>2707</v>
      </c>
      <c r="E2246" s="7">
        <v>2242</v>
      </c>
      <c r="F2246" s="7">
        <v>2782</v>
      </c>
    </row>
    <row r="2247" spans="2:6" x14ac:dyDescent="0.2">
      <c r="B2247" s="9">
        <v>2243</v>
      </c>
      <c r="C2247" s="7">
        <v>2706</v>
      </c>
      <c r="E2247" s="7">
        <v>2243</v>
      </c>
      <c r="F2247" s="7">
        <v>2777</v>
      </c>
    </row>
    <row r="2248" spans="2:6" x14ac:dyDescent="0.2">
      <c r="B2248" s="9">
        <v>2244</v>
      </c>
      <c r="C2248" s="7">
        <v>2704</v>
      </c>
      <c r="E2248" s="7">
        <v>2244</v>
      </c>
      <c r="F2248" s="7">
        <v>2775</v>
      </c>
    </row>
    <row r="2249" spans="2:6" x14ac:dyDescent="0.2">
      <c r="B2249" s="9">
        <v>2245</v>
      </c>
      <c r="C2249" s="7">
        <v>2703</v>
      </c>
      <c r="E2249" s="7">
        <v>2245</v>
      </c>
      <c r="F2249" s="7">
        <v>2770</v>
      </c>
    </row>
    <row r="2250" spans="2:6" x14ac:dyDescent="0.2">
      <c r="B2250" s="9">
        <v>2246</v>
      </c>
      <c r="C2250" s="7">
        <v>2702</v>
      </c>
      <c r="E2250" s="7">
        <v>2246</v>
      </c>
      <c r="F2250" s="7">
        <v>2768</v>
      </c>
    </row>
    <row r="2251" spans="2:6" x14ac:dyDescent="0.2">
      <c r="B2251" s="9">
        <v>2247</v>
      </c>
      <c r="C2251" s="7">
        <v>2699</v>
      </c>
      <c r="E2251" s="7">
        <v>2247</v>
      </c>
      <c r="F2251" s="7">
        <v>2766</v>
      </c>
    </row>
    <row r="2252" spans="2:6" x14ac:dyDescent="0.2">
      <c r="B2252" s="9">
        <v>2248</v>
      </c>
      <c r="C2252" s="7">
        <v>2698</v>
      </c>
      <c r="E2252" s="7">
        <v>2248</v>
      </c>
      <c r="F2252" s="7">
        <v>2765</v>
      </c>
    </row>
    <row r="2253" spans="2:6" x14ac:dyDescent="0.2">
      <c r="B2253" s="9">
        <v>2249</v>
      </c>
      <c r="C2253" s="7">
        <v>2697</v>
      </c>
      <c r="E2253" s="7">
        <v>2249</v>
      </c>
      <c r="F2253" s="7">
        <v>2765</v>
      </c>
    </row>
    <row r="2254" spans="2:6" x14ac:dyDescent="0.2">
      <c r="B2254" s="9">
        <v>2250</v>
      </c>
      <c r="C2254" s="7">
        <v>2694</v>
      </c>
      <c r="E2254" s="7">
        <v>2250</v>
      </c>
      <c r="F2254" s="7">
        <v>2764</v>
      </c>
    </row>
    <row r="2255" spans="2:6" x14ac:dyDescent="0.2">
      <c r="B2255" s="9">
        <v>2251</v>
      </c>
      <c r="C2255" s="7">
        <v>2691</v>
      </c>
      <c r="E2255" s="7">
        <v>2251</v>
      </c>
      <c r="F2255" s="7">
        <v>2763</v>
      </c>
    </row>
    <row r="2256" spans="2:6" x14ac:dyDescent="0.2">
      <c r="B2256" s="9">
        <v>2252</v>
      </c>
      <c r="C2256" s="7">
        <v>2688</v>
      </c>
      <c r="E2256" s="7">
        <v>2252</v>
      </c>
      <c r="F2256" s="7">
        <v>2759</v>
      </c>
    </row>
    <row r="2257" spans="2:6" x14ac:dyDescent="0.2">
      <c r="B2257" s="9">
        <v>2253</v>
      </c>
      <c r="C2257" s="7">
        <v>2687</v>
      </c>
      <c r="E2257" s="7">
        <v>2253</v>
      </c>
      <c r="F2257" s="7">
        <v>2757</v>
      </c>
    </row>
    <row r="2258" spans="2:6" x14ac:dyDescent="0.2">
      <c r="B2258" s="9">
        <v>2254</v>
      </c>
      <c r="C2258" s="7">
        <v>2687</v>
      </c>
      <c r="E2258" s="7">
        <v>2254</v>
      </c>
      <c r="F2258" s="7">
        <v>2753</v>
      </c>
    </row>
    <row r="2259" spans="2:6" x14ac:dyDescent="0.2">
      <c r="B2259" s="9">
        <v>2255</v>
      </c>
      <c r="C2259" s="7">
        <v>2686</v>
      </c>
      <c r="E2259" s="7">
        <v>2255</v>
      </c>
      <c r="F2259" s="7">
        <v>2749</v>
      </c>
    </row>
    <row r="2260" spans="2:6" x14ac:dyDescent="0.2">
      <c r="B2260" s="9">
        <v>2256</v>
      </c>
      <c r="C2260" s="7">
        <v>2680</v>
      </c>
      <c r="E2260" s="7">
        <v>2256</v>
      </c>
      <c r="F2260" s="7">
        <v>2749</v>
      </c>
    </row>
    <row r="2261" spans="2:6" x14ac:dyDescent="0.2">
      <c r="B2261" s="9">
        <v>2257</v>
      </c>
      <c r="C2261" s="7">
        <v>2679</v>
      </c>
      <c r="E2261" s="7">
        <v>2257</v>
      </c>
      <c r="F2261" s="7">
        <v>2745</v>
      </c>
    </row>
    <row r="2262" spans="2:6" x14ac:dyDescent="0.2">
      <c r="B2262" s="9">
        <v>2258</v>
      </c>
      <c r="C2262" s="7">
        <v>2679</v>
      </c>
      <c r="E2262" s="7">
        <v>2258</v>
      </c>
      <c r="F2262" s="7">
        <v>2741</v>
      </c>
    </row>
    <row r="2263" spans="2:6" x14ac:dyDescent="0.2">
      <c r="B2263" s="9">
        <v>2259</v>
      </c>
      <c r="C2263" s="7">
        <v>2675</v>
      </c>
      <c r="E2263" s="7">
        <v>2259</v>
      </c>
      <c r="F2263" s="7">
        <v>2740</v>
      </c>
    </row>
    <row r="2264" spans="2:6" x14ac:dyDescent="0.2">
      <c r="B2264" s="9">
        <v>2260</v>
      </c>
      <c r="C2264" s="7">
        <v>2673</v>
      </c>
      <c r="E2264" s="7">
        <v>2260</v>
      </c>
      <c r="F2264" s="7">
        <v>2738</v>
      </c>
    </row>
    <row r="2265" spans="2:6" x14ac:dyDescent="0.2">
      <c r="B2265" s="9">
        <v>2261</v>
      </c>
      <c r="C2265" s="7">
        <v>2671</v>
      </c>
      <c r="E2265" s="7">
        <v>2261</v>
      </c>
      <c r="F2265" s="7">
        <v>2736</v>
      </c>
    </row>
    <row r="2266" spans="2:6" x14ac:dyDescent="0.2">
      <c r="B2266" s="9">
        <v>2262</v>
      </c>
      <c r="C2266" s="7">
        <v>2667</v>
      </c>
      <c r="E2266" s="7">
        <v>2262</v>
      </c>
      <c r="F2266" s="7">
        <v>2733</v>
      </c>
    </row>
    <row r="2267" spans="2:6" x14ac:dyDescent="0.2">
      <c r="B2267" s="9">
        <v>2263</v>
      </c>
      <c r="C2267" s="7">
        <v>2666</v>
      </c>
      <c r="E2267" s="7">
        <v>2263</v>
      </c>
      <c r="F2267" s="7">
        <v>2733</v>
      </c>
    </row>
    <row r="2268" spans="2:6" x14ac:dyDescent="0.2">
      <c r="B2268" s="9">
        <v>2264</v>
      </c>
      <c r="C2268" s="7">
        <v>2664</v>
      </c>
      <c r="E2268" s="7">
        <v>2264</v>
      </c>
      <c r="F2268" s="7">
        <v>2729</v>
      </c>
    </row>
    <row r="2269" spans="2:6" x14ac:dyDescent="0.2">
      <c r="B2269" s="9">
        <v>2265</v>
      </c>
      <c r="C2269" s="7">
        <v>2663</v>
      </c>
      <c r="E2269" s="7">
        <v>2265</v>
      </c>
      <c r="F2269" s="7">
        <v>2728</v>
      </c>
    </row>
    <row r="2270" spans="2:6" x14ac:dyDescent="0.2">
      <c r="B2270" s="9">
        <v>2266</v>
      </c>
      <c r="C2270" s="7">
        <v>2661</v>
      </c>
      <c r="E2270" s="7">
        <v>2266</v>
      </c>
      <c r="F2270" s="7">
        <v>2727</v>
      </c>
    </row>
    <row r="2271" spans="2:6" x14ac:dyDescent="0.2">
      <c r="B2271" s="9">
        <v>2267</v>
      </c>
      <c r="C2271" s="7">
        <v>2660</v>
      </c>
      <c r="E2271" s="7">
        <v>2267</v>
      </c>
      <c r="F2271" s="7">
        <v>2726</v>
      </c>
    </row>
    <row r="2272" spans="2:6" x14ac:dyDescent="0.2">
      <c r="B2272" s="9">
        <v>2268</v>
      </c>
      <c r="C2272" s="7">
        <v>2660</v>
      </c>
      <c r="E2272" s="7">
        <v>2268</v>
      </c>
      <c r="F2272" s="7">
        <v>2723</v>
      </c>
    </row>
    <row r="2273" spans="2:6" x14ac:dyDescent="0.2">
      <c r="B2273" s="9">
        <v>2269</v>
      </c>
      <c r="C2273" s="7">
        <v>2657</v>
      </c>
      <c r="E2273" s="7">
        <v>2269</v>
      </c>
      <c r="F2273" s="7">
        <v>2722</v>
      </c>
    </row>
    <row r="2274" spans="2:6" x14ac:dyDescent="0.2">
      <c r="B2274" s="9">
        <v>2270</v>
      </c>
      <c r="C2274" s="7">
        <v>2656</v>
      </c>
      <c r="E2274" s="7">
        <v>2270</v>
      </c>
      <c r="F2274" s="7">
        <v>2721</v>
      </c>
    </row>
    <row r="2275" spans="2:6" x14ac:dyDescent="0.2">
      <c r="B2275" s="9">
        <v>2271</v>
      </c>
      <c r="C2275" s="7">
        <v>2654</v>
      </c>
      <c r="E2275" s="7">
        <v>2271</v>
      </c>
      <c r="F2275" s="7">
        <v>2721</v>
      </c>
    </row>
    <row r="2276" spans="2:6" x14ac:dyDescent="0.2">
      <c r="B2276" s="9">
        <v>2272</v>
      </c>
      <c r="C2276" s="7">
        <v>2650</v>
      </c>
      <c r="E2276" s="7">
        <v>2272</v>
      </c>
      <c r="F2276" s="7">
        <v>2714</v>
      </c>
    </row>
    <row r="2277" spans="2:6" x14ac:dyDescent="0.2">
      <c r="B2277" s="9">
        <v>2273</v>
      </c>
      <c r="C2277" s="7">
        <v>2650</v>
      </c>
      <c r="E2277" s="7">
        <v>2273</v>
      </c>
      <c r="F2277" s="7">
        <v>2711</v>
      </c>
    </row>
    <row r="2278" spans="2:6" x14ac:dyDescent="0.2">
      <c r="B2278" s="9">
        <v>2274</v>
      </c>
      <c r="C2278" s="7">
        <v>2649</v>
      </c>
      <c r="E2278" s="7">
        <v>2274</v>
      </c>
      <c r="F2278" s="7">
        <v>2707</v>
      </c>
    </row>
    <row r="2279" spans="2:6" x14ac:dyDescent="0.2">
      <c r="B2279" s="9">
        <v>2275</v>
      </c>
      <c r="C2279" s="7">
        <v>2647</v>
      </c>
      <c r="E2279" s="7">
        <v>2275</v>
      </c>
      <c r="F2279" s="7">
        <v>2703</v>
      </c>
    </row>
    <row r="2280" spans="2:6" x14ac:dyDescent="0.2">
      <c r="B2280" s="9">
        <v>2276</v>
      </c>
      <c r="C2280" s="7">
        <v>2645</v>
      </c>
      <c r="E2280" s="7">
        <v>2276</v>
      </c>
      <c r="F2280" s="7">
        <v>2701</v>
      </c>
    </row>
    <row r="2281" spans="2:6" x14ac:dyDescent="0.2">
      <c r="B2281" s="9">
        <v>2277</v>
      </c>
      <c r="C2281" s="7">
        <v>2643</v>
      </c>
      <c r="E2281" s="7">
        <v>2277</v>
      </c>
      <c r="F2281" s="7">
        <v>2701</v>
      </c>
    </row>
    <row r="2282" spans="2:6" x14ac:dyDescent="0.2">
      <c r="B2282" s="9">
        <v>2278</v>
      </c>
      <c r="C2282" s="7">
        <v>2639</v>
      </c>
      <c r="E2282" s="7">
        <v>2278</v>
      </c>
      <c r="F2282" s="7">
        <v>2701</v>
      </c>
    </row>
    <row r="2283" spans="2:6" x14ac:dyDescent="0.2">
      <c r="B2283" s="9">
        <v>2279</v>
      </c>
      <c r="C2283" s="7">
        <v>2639</v>
      </c>
      <c r="E2283" s="7">
        <v>2279</v>
      </c>
      <c r="F2283" s="7">
        <v>2695</v>
      </c>
    </row>
    <row r="2284" spans="2:6" x14ac:dyDescent="0.2">
      <c r="B2284" s="9">
        <v>2280</v>
      </c>
      <c r="C2284" s="7">
        <v>2635</v>
      </c>
      <c r="E2284" s="7">
        <v>2280</v>
      </c>
      <c r="F2284" s="7">
        <v>2693</v>
      </c>
    </row>
    <row r="2285" spans="2:6" x14ac:dyDescent="0.2">
      <c r="B2285" s="9">
        <v>2281</v>
      </c>
      <c r="C2285" s="7">
        <v>2634</v>
      </c>
      <c r="E2285" s="7">
        <v>2281</v>
      </c>
      <c r="F2285" s="7">
        <v>2686</v>
      </c>
    </row>
    <row r="2286" spans="2:6" x14ac:dyDescent="0.2">
      <c r="B2286" s="9">
        <v>2282</v>
      </c>
      <c r="C2286" s="7">
        <v>2633</v>
      </c>
      <c r="E2286" s="7">
        <v>2282</v>
      </c>
      <c r="F2286" s="7">
        <v>2676</v>
      </c>
    </row>
    <row r="2287" spans="2:6" x14ac:dyDescent="0.2">
      <c r="B2287" s="9">
        <v>2283</v>
      </c>
      <c r="C2287" s="7">
        <v>2630</v>
      </c>
      <c r="E2287" s="7">
        <v>2283</v>
      </c>
      <c r="F2287" s="7">
        <v>2671</v>
      </c>
    </row>
    <row r="2288" spans="2:6" x14ac:dyDescent="0.2">
      <c r="B2288" s="9">
        <v>2284</v>
      </c>
      <c r="C2288" s="7">
        <v>2627</v>
      </c>
      <c r="E2288" s="7">
        <v>2284</v>
      </c>
      <c r="F2288" s="7">
        <v>2671</v>
      </c>
    </row>
    <row r="2289" spans="2:6" x14ac:dyDescent="0.2">
      <c r="B2289" s="9">
        <v>2285</v>
      </c>
      <c r="C2289" s="7">
        <v>2626</v>
      </c>
      <c r="E2289" s="7">
        <v>2285</v>
      </c>
      <c r="F2289" s="7">
        <v>2670</v>
      </c>
    </row>
    <row r="2290" spans="2:6" x14ac:dyDescent="0.2">
      <c r="B2290" s="9">
        <v>2286</v>
      </c>
      <c r="C2290" s="7">
        <v>2624</v>
      </c>
      <c r="E2290" s="7">
        <v>2286</v>
      </c>
      <c r="F2290" s="7">
        <v>2670</v>
      </c>
    </row>
    <row r="2291" spans="2:6" x14ac:dyDescent="0.2">
      <c r="B2291" s="9">
        <v>2287</v>
      </c>
      <c r="C2291" s="7">
        <v>2618</v>
      </c>
      <c r="E2291" s="7">
        <v>2287</v>
      </c>
      <c r="F2291" s="7">
        <v>2669</v>
      </c>
    </row>
    <row r="2292" spans="2:6" x14ac:dyDescent="0.2">
      <c r="B2292" s="9">
        <v>2288</v>
      </c>
      <c r="C2292" s="7">
        <v>2616</v>
      </c>
      <c r="E2292" s="7">
        <v>2288</v>
      </c>
      <c r="F2292" s="7">
        <v>2669</v>
      </c>
    </row>
    <row r="2293" spans="2:6" x14ac:dyDescent="0.2">
      <c r="B2293" s="9">
        <v>2289</v>
      </c>
      <c r="C2293" s="7">
        <v>2616</v>
      </c>
      <c r="E2293" s="7">
        <v>2289</v>
      </c>
      <c r="F2293" s="7">
        <v>2664</v>
      </c>
    </row>
    <row r="2294" spans="2:6" x14ac:dyDescent="0.2">
      <c r="B2294" s="9">
        <v>2290</v>
      </c>
      <c r="C2294" s="7">
        <v>2615</v>
      </c>
      <c r="E2294" s="7">
        <v>2290</v>
      </c>
      <c r="F2294" s="7">
        <v>2660</v>
      </c>
    </row>
    <row r="2295" spans="2:6" x14ac:dyDescent="0.2">
      <c r="B2295" s="9">
        <v>2291</v>
      </c>
      <c r="C2295" s="7">
        <v>2615</v>
      </c>
      <c r="E2295" s="7">
        <v>2291</v>
      </c>
      <c r="F2295" s="7">
        <v>2659</v>
      </c>
    </row>
    <row r="2296" spans="2:6" x14ac:dyDescent="0.2">
      <c r="B2296" s="9">
        <v>2292</v>
      </c>
      <c r="C2296" s="7">
        <v>2612</v>
      </c>
      <c r="E2296" s="7">
        <v>2292</v>
      </c>
      <c r="F2296" s="7">
        <v>2658</v>
      </c>
    </row>
    <row r="2297" spans="2:6" x14ac:dyDescent="0.2">
      <c r="B2297" s="9">
        <v>2293</v>
      </c>
      <c r="C2297" s="7">
        <v>2612</v>
      </c>
      <c r="E2297" s="7">
        <v>2293</v>
      </c>
      <c r="F2297" s="7">
        <v>2657</v>
      </c>
    </row>
    <row r="2298" spans="2:6" x14ac:dyDescent="0.2">
      <c r="B2298" s="9">
        <v>2294</v>
      </c>
      <c r="C2298" s="7">
        <v>2611</v>
      </c>
      <c r="E2298" s="7">
        <v>2294</v>
      </c>
      <c r="F2298" s="7">
        <v>2656</v>
      </c>
    </row>
    <row r="2299" spans="2:6" x14ac:dyDescent="0.2">
      <c r="B2299" s="9">
        <v>2295</v>
      </c>
      <c r="C2299" s="7">
        <v>2608</v>
      </c>
      <c r="E2299" s="7">
        <v>2295</v>
      </c>
      <c r="F2299" s="7">
        <v>2656</v>
      </c>
    </row>
    <row r="2300" spans="2:6" x14ac:dyDescent="0.2">
      <c r="B2300" s="9">
        <v>2296</v>
      </c>
      <c r="C2300" s="7">
        <v>2607</v>
      </c>
      <c r="E2300" s="7">
        <v>2296</v>
      </c>
      <c r="F2300" s="7">
        <v>2655</v>
      </c>
    </row>
    <row r="2301" spans="2:6" x14ac:dyDescent="0.2">
      <c r="B2301" s="9">
        <v>2297</v>
      </c>
      <c r="C2301" s="7">
        <v>2607</v>
      </c>
      <c r="E2301" s="7">
        <v>2297</v>
      </c>
      <c r="F2301" s="7">
        <v>2655</v>
      </c>
    </row>
    <row r="2302" spans="2:6" x14ac:dyDescent="0.2">
      <c r="B2302" s="9">
        <v>2298</v>
      </c>
      <c r="C2302" s="7">
        <v>2606</v>
      </c>
      <c r="E2302" s="7">
        <v>2298</v>
      </c>
      <c r="F2302" s="7">
        <v>2652</v>
      </c>
    </row>
    <row r="2303" spans="2:6" x14ac:dyDescent="0.2">
      <c r="B2303" s="9">
        <v>2299</v>
      </c>
      <c r="C2303" s="7">
        <v>2600</v>
      </c>
      <c r="E2303" s="7">
        <v>2299</v>
      </c>
      <c r="F2303" s="7">
        <v>2652</v>
      </c>
    </row>
    <row r="2304" spans="2:6" x14ac:dyDescent="0.2">
      <c r="B2304" s="9">
        <v>2300</v>
      </c>
      <c r="C2304" s="7">
        <v>2598</v>
      </c>
      <c r="E2304" s="7">
        <v>2300</v>
      </c>
      <c r="F2304" s="7">
        <v>2649</v>
      </c>
    </row>
    <row r="2305" spans="2:6" x14ac:dyDescent="0.2">
      <c r="B2305" s="9">
        <v>2301</v>
      </c>
      <c r="C2305" s="7">
        <v>2596</v>
      </c>
      <c r="E2305" s="7">
        <v>2301</v>
      </c>
      <c r="F2305" s="7">
        <v>2647</v>
      </c>
    </row>
    <row r="2306" spans="2:6" x14ac:dyDescent="0.2">
      <c r="B2306" s="9">
        <v>2302</v>
      </c>
      <c r="C2306" s="7">
        <v>2595</v>
      </c>
      <c r="E2306" s="7">
        <v>2302</v>
      </c>
      <c r="F2306" s="7">
        <v>2645</v>
      </c>
    </row>
    <row r="2307" spans="2:6" x14ac:dyDescent="0.2">
      <c r="B2307" s="9">
        <v>2303</v>
      </c>
      <c r="C2307" s="7">
        <v>2593</v>
      </c>
      <c r="E2307" s="7">
        <v>2303</v>
      </c>
      <c r="F2307" s="7">
        <v>2644</v>
      </c>
    </row>
    <row r="2308" spans="2:6" x14ac:dyDescent="0.2">
      <c r="B2308" s="9">
        <v>2304</v>
      </c>
      <c r="C2308" s="7">
        <v>2588</v>
      </c>
      <c r="E2308" s="7">
        <v>2304</v>
      </c>
      <c r="F2308" s="7">
        <v>2637</v>
      </c>
    </row>
    <row r="2309" spans="2:6" x14ac:dyDescent="0.2">
      <c r="B2309" s="9">
        <v>2305</v>
      </c>
      <c r="C2309" s="7">
        <v>2586</v>
      </c>
      <c r="E2309" s="7">
        <v>2305</v>
      </c>
      <c r="F2309" s="7">
        <v>2637</v>
      </c>
    </row>
    <row r="2310" spans="2:6" x14ac:dyDescent="0.2">
      <c r="B2310" s="9">
        <v>2306</v>
      </c>
      <c r="C2310" s="7">
        <v>2578</v>
      </c>
      <c r="E2310" s="7">
        <v>2306</v>
      </c>
      <c r="F2310" s="7">
        <v>2630</v>
      </c>
    </row>
    <row r="2311" spans="2:6" x14ac:dyDescent="0.2">
      <c r="B2311" s="9">
        <v>2307</v>
      </c>
      <c r="C2311" s="7">
        <v>2573</v>
      </c>
      <c r="E2311" s="7">
        <v>2307</v>
      </c>
      <c r="F2311" s="7">
        <v>2629</v>
      </c>
    </row>
    <row r="2312" spans="2:6" x14ac:dyDescent="0.2">
      <c r="B2312" s="9">
        <v>2308</v>
      </c>
      <c r="C2312" s="7">
        <v>2571</v>
      </c>
      <c r="E2312" s="7">
        <v>2308</v>
      </c>
      <c r="F2312" s="7">
        <v>2628</v>
      </c>
    </row>
    <row r="2313" spans="2:6" x14ac:dyDescent="0.2">
      <c r="B2313" s="9">
        <v>2309</v>
      </c>
      <c r="C2313" s="7">
        <v>2569</v>
      </c>
      <c r="E2313" s="7">
        <v>2309</v>
      </c>
      <c r="F2313" s="7">
        <v>2626</v>
      </c>
    </row>
    <row r="2314" spans="2:6" x14ac:dyDescent="0.2">
      <c r="B2314" s="9">
        <v>2310</v>
      </c>
      <c r="C2314" s="7">
        <v>2568</v>
      </c>
      <c r="E2314" s="7">
        <v>2310</v>
      </c>
      <c r="F2314" s="7">
        <v>2625</v>
      </c>
    </row>
    <row r="2315" spans="2:6" x14ac:dyDescent="0.2">
      <c r="B2315" s="9">
        <v>2311</v>
      </c>
      <c r="C2315" s="7">
        <v>2566</v>
      </c>
      <c r="E2315" s="7">
        <v>2311</v>
      </c>
      <c r="F2315" s="7">
        <v>2622</v>
      </c>
    </row>
    <row r="2316" spans="2:6" x14ac:dyDescent="0.2">
      <c r="B2316" s="9">
        <v>2312</v>
      </c>
      <c r="C2316" s="7">
        <v>2566</v>
      </c>
      <c r="E2316" s="7">
        <v>2312</v>
      </c>
      <c r="F2316" s="7">
        <v>2620</v>
      </c>
    </row>
    <row r="2317" spans="2:6" x14ac:dyDescent="0.2">
      <c r="B2317" s="9">
        <v>2313</v>
      </c>
      <c r="C2317" s="7">
        <v>2561</v>
      </c>
      <c r="E2317" s="7">
        <v>2313</v>
      </c>
      <c r="F2317" s="7">
        <v>2618</v>
      </c>
    </row>
    <row r="2318" spans="2:6" x14ac:dyDescent="0.2">
      <c r="B2318" s="9">
        <v>2314</v>
      </c>
      <c r="C2318" s="7">
        <v>2559</v>
      </c>
      <c r="E2318" s="7">
        <v>2314</v>
      </c>
      <c r="F2318" s="7">
        <v>2617</v>
      </c>
    </row>
    <row r="2319" spans="2:6" x14ac:dyDescent="0.2">
      <c r="B2319" s="9">
        <v>2315</v>
      </c>
      <c r="C2319" s="7">
        <v>2558</v>
      </c>
      <c r="E2319" s="7">
        <v>2315</v>
      </c>
      <c r="F2319" s="7">
        <v>2615</v>
      </c>
    </row>
    <row r="2320" spans="2:6" x14ac:dyDescent="0.2">
      <c r="B2320" s="9">
        <v>2316</v>
      </c>
      <c r="C2320" s="7">
        <v>2555</v>
      </c>
      <c r="E2320" s="7">
        <v>2316</v>
      </c>
      <c r="F2320" s="7">
        <v>2612</v>
      </c>
    </row>
    <row r="2321" spans="2:6" x14ac:dyDescent="0.2">
      <c r="B2321" s="9">
        <v>2317</v>
      </c>
      <c r="C2321" s="7">
        <v>2553</v>
      </c>
      <c r="E2321" s="7">
        <v>2317</v>
      </c>
      <c r="F2321" s="7">
        <v>2611</v>
      </c>
    </row>
    <row r="2322" spans="2:6" x14ac:dyDescent="0.2">
      <c r="B2322" s="9">
        <v>2318</v>
      </c>
      <c r="C2322" s="7">
        <v>2552</v>
      </c>
      <c r="E2322" s="7">
        <v>2318</v>
      </c>
      <c r="F2322" s="7">
        <v>2607</v>
      </c>
    </row>
    <row r="2323" spans="2:6" x14ac:dyDescent="0.2">
      <c r="B2323" s="9">
        <v>2319</v>
      </c>
      <c r="C2323" s="7">
        <v>2551</v>
      </c>
      <c r="E2323" s="7">
        <v>2319</v>
      </c>
      <c r="F2323" s="7">
        <v>2605</v>
      </c>
    </row>
    <row r="2324" spans="2:6" x14ac:dyDescent="0.2">
      <c r="B2324" s="9">
        <v>2320</v>
      </c>
      <c r="C2324" s="7">
        <v>2549</v>
      </c>
      <c r="E2324" s="7">
        <v>2320</v>
      </c>
      <c r="F2324" s="7">
        <v>2603</v>
      </c>
    </row>
    <row r="2325" spans="2:6" x14ac:dyDescent="0.2">
      <c r="B2325" s="9">
        <v>2321</v>
      </c>
      <c r="C2325" s="7">
        <v>2547</v>
      </c>
      <c r="E2325" s="7">
        <v>2321</v>
      </c>
      <c r="F2325" s="7">
        <v>2601</v>
      </c>
    </row>
    <row r="2326" spans="2:6" x14ac:dyDescent="0.2">
      <c r="B2326" s="9">
        <v>2322</v>
      </c>
      <c r="C2326" s="7">
        <v>2543</v>
      </c>
      <c r="E2326" s="7">
        <v>2322</v>
      </c>
      <c r="F2326" s="7">
        <v>2600</v>
      </c>
    </row>
    <row r="2327" spans="2:6" x14ac:dyDescent="0.2">
      <c r="B2327" s="9">
        <v>2323</v>
      </c>
      <c r="C2327" s="7">
        <v>2542</v>
      </c>
      <c r="E2327" s="7">
        <v>2323</v>
      </c>
      <c r="F2327" s="7">
        <v>2597</v>
      </c>
    </row>
    <row r="2328" spans="2:6" x14ac:dyDescent="0.2">
      <c r="B2328" s="9">
        <v>2324</v>
      </c>
      <c r="C2328" s="7">
        <v>2542</v>
      </c>
      <c r="E2328" s="7">
        <v>2324</v>
      </c>
      <c r="F2328" s="7">
        <v>2595</v>
      </c>
    </row>
    <row r="2329" spans="2:6" x14ac:dyDescent="0.2">
      <c r="B2329" s="9">
        <v>2325</v>
      </c>
      <c r="C2329" s="7">
        <v>2540</v>
      </c>
      <c r="E2329" s="7">
        <v>2325</v>
      </c>
      <c r="F2329" s="7">
        <v>2592</v>
      </c>
    </row>
    <row r="2330" spans="2:6" x14ac:dyDescent="0.2">
      <c r="B2330" s="9">
        <v>2326</v>
      </c>
      <c r="C2330" s="7">
        <v>2539</v>
      </c>
      <c r="E2330" s="7">
        <v>2326</v>
      </c>
      <c r="F2330" s="7">
        <v>2588</v>
      </c>
    </row>
    <row r="2331" spans="2:6" x14ac:dyDescent="0.2">
      <c r="B2331" s="9">
        <v>2327</v>
      </c>
      <c r="C2331" s="7">
        <v>2538</v>
      </c>
      <c r="E2331" s="7">
        <v>2327</v>
      </c>
      <c r="F2331" s="7">
        <v>2587</v>
      </c>
    </row>
    <row r="2332" spans="2:6" x14ac:dyDescent="0.2">
      <c r="B2332" s="9">
        <v>2328</v>
      </c>
      <c r="C2332" s="7">
        <v>2537</v>
      </c>
      <c r="E2332" s="7">
        <v>2328</v>
      </c>
      <c r="F2332" s="7">
        <v>2584</v>
      </c>
    </row>
    <row r="2333" spans="2:6" x14ac:dyDescent="0.2">
      <c r="B2333" s="9">
        <v>2329</v>
      </c>
      <c r="C2333" s="7">
        <v>2536</v>
      </c>
      <c r="E2333" s="7">
        <v>2329</v>
      </c>
      <c r="F2333" s="7">
        <v>2583</v>
      </c>
    </row>
    <row r="2334" spans="2:6" x14ac:dyDescent="0.2">
      <c r="B2334" s="9">
        <v>2330</v>
      </c>
      <c r="C2334" s="7">
        <v>2536</v>
      </c>
      <c r="E2334" s="7">
        <v>2330</v>
      </c>
      <c r="F2334" s="7">
        <v>2579</v>
      </c>
    </row>
    <row r="2335" spans="2:6" x14ac:dyDescent="0.2">
      <c r="B2335" s="9">
        <v>2331</v>
      </c>
      <c r="C2335" s="7">
        <v>2530</v>
      </c>
      <c r="E2335" s="7">
        <v>2331</v>
      </c>
      <c r="F2335" s="7">
        <v>2574</v>
      </c>
    </row>
    <row r="2336" spans="2:6" x14ac:dyDescent="0.2">
      <c r="B2336" s="9">
        <v>2332</v>
      </c>
      <c r="C2336" s="7">
        <v>2529</v>
      </c>
      <c r="E2336" s="7">
        <v>2332</v>
      </c>
      <c r="F2336" s="7">
        <v>2574</v>
      </c>
    </row>
    <row r="2337" spans="2:6" x14ac:dyDescent="0.2">
      <c r="B2337" s="9">
        <v>2333</v>
      </c>
      <c r="C2337" s="7">
        <v>2528</v>
      </c>
      <c r="E2337" s="7">
        <v>2333</v>
      </c>
      <c r="F2337" s="7">
        <v>2569</v>
      </c>
    </row>
    <row r="2338" spans="2:6" x14ac:dyDescent="0.2">
      <c r="B2338" s="9">
        <v>2334</v>
      </c>
      <c r="C2338" s="7">
        <v>2528</v>
      </c>
      <c r="E2338" s="7">
        <v>2334</v>
      </c>
      <c r="F2338" s="7">
        <v>2568</v>
      </c>
    </row>
    <row r="2339" spans="2:6" x14ac:dyDescent="0.2">
      <c r="B2339" s="9">
        <v>2335</v>
      </c>
      <c r="C2339" s="7">
        <v>2523</v>
      </c>
      <c r="E2339" s="7">
        <v>2335</v>
      </c>
      <c r="F2339" s="7">
        <v>2565</v>
      </c>
    </row>
    <row r="2340" spans="2:6" x14ac:dyDescent="0.2">
      <c r="B2340" s="9">
        <v>2336</v>
      </c>
      <c r="C2340" s="7">
        <v>2518</v>
      </c>
      <c r="E2340" s="7">
        <v>2336</v>
      </c>
      <c r="F2340" s="7">
        <v>2563</v>
      </c>
    </row>
    <row r="2341" spans="2:6" x14ac:dyDescent="0.2">
      <c r="B2341" s="9">
        <v>2337</v>
      </c>
      <c r="C2341" s="7">
        <v>2515</v>
      </c>
      <c r="E2341" s="7">
        <v>2337</v>
      </c>
      <c r="F2341" s="7">
        <v>2563</v>
      </c>
    </row>
    <row r="2342" spans="2:6" x14ac:dyDescent="0.2">
      <c r="B2342" s="9">
        <v>2338</v>
      </c>
      <c r="C2342" s="7">
        <v>2512</v>
      </c>
      <c r="E2342" s="7">
        <v>2338</v>
      </c>
      <c r="F2342" s="7">
        <v>2561</v>
      </c>
    </row>
    <row r="2343" spans="2:6" x14ac:dyDescent="0.2">
      <c r="B2343" s="9">
        <v>2339</v>
      </c>
      <c r="C2343" s="7">
        <v>2512</v>
      </c>
      <c r="E2343" s="7">
        <v>2339</v>
      </c>
      <c r="F2343" s="7">
        <v>2556</v>
      </c>
    </row>
    <row r="2344" spans="2:6" x14ac:dyDescent="0.2">
      <c r="B2344" s="9">
        <v>2340</v>
      </c>
      <c r="C2344" s="7">
        <v>2511</v>
      </c>
      <c r="E2344" s="7">
        <v>2340</v>
      </c>
      <c r="F2344" s="7">
        <v>2550</v>
      </c>
    </row>
    <row r="2345" spans="2:6" x14ac:dyDescent="0.2">
      <c r="B2345" s="9">
        <v>2341</v>
      </c>
      <c r="C2345" s="7">
        <v>2509</v>
      </c>
      <c r="E2345" s="7">
        <v>2341</v>
      </c>
      <c r="F2345" s="7">
        <v>2548</v>
      </c>
    </row>
    <row r="2346" spans="2:6" x14ac:dyDescent="0.2">
      <c r="B2346" s="9">
        <v>2342</v>
      </c>
      <c r="C2346" s="7">
        <v>2505</v>
      </c>
      <c r="E2346" s="7">
        <v>2342</v>
      </c>
      <c r="F2346" s="7">
        <v>2548</v>
      </c>
    </row>
    <row r="2347" spans="2:6" x14ac:dyDescent="0.2">
      <c r="B2347" s="9">
        <v>2343</v>
      </c>
      <c r="C2347" s="7">
        <v>2505</v>
      </c>
      <c r="E2347" s="7">
        <v>2343</v>
      </c>
      <c r="F2347" s="7">
        <v>2545</v>
      </c>
    </row>
    <row r="2348" spans="2:6" x14ac:dyDescent="0.2">
      <c r="B2348" s="9">
        <v>2344</v>
      </c>
      <c r="C2348" s="7">
        <v>2504</v>
      </c>
      <c r="E2348" s="7">
        <v>2344</v>
      </c>
      <c r="F2348" s="7">
        <v>2544</v>
      </c>
    </row>
    <row r="2349" spans="2:6" x14ac:dyDescent="0.2">
      <c r="B2349" s="9">
        <v>2345</v>
      </c>
      <c r="C2349" s="7">
        <v>2501</v>
      </c>
      <c r="E2349" s="7">
        <v>2345</v>
      </c>
      <c r="F2349" s="7">
        <v>2537</v>
      </c>
    </row>
    <row r="2350" spans="2:6" x14ac:dyDescent="0.2">
      <c r="B2350" s="9">
        <v>2346</v>
      </c>
      <c r="C2350" s="7">
        <v>2501</v>
      </c>
      <c r="E2350" s="7">
        <v>2346</v>
      </c>
      <c r="F2350" s="7">
        <v>2536</v>
      </c>
    </row>
    <row r="2351" spans="2:6" x14ac:dyDescent="0.2">
      <c r="B2351" s="9">
        <v>2347</v>
      </c>
      <c r="C2351" s="7">
        <v>2494</v>
      </c>
      <c r="E2351" s="7">
        <v>2347</v>
      </c>
      <c r="F2351" s="7">
        <v>2532</v>
      </c>
    </row>
    <row r="2352" spans="2:6" x14ac:dyDescent="0.2">
      <c r="B2352" s="9">
        <v>2348</v>
      </c>
      <c r="C2352" s="7">
        <v>2493</v>
      </c>
      <c r="E2352" s="7">
        <v>2348</v>
      </c>
      <c r="F2352" s="7">
        <v>2532</v>
      </c>
    </row>
    <row r="2353" spans="2:6" x14ac:dyDescent="0.2">
      <c r="B2353" s="9">
        <v>2349</v>
      </c>
      <c r="C2353" s="7">
        <v>2491</v>
      </c>
      <c r="E2353" s="7">
        <v>2349</v>
      </c>
      <c r="F2353" s="7">
        <v>2528</v>
      </c>
    </row>
    <row r="2354" spans="2:6" x14ac:dyDescent="0.2">
      <c r="B2354" s="9">
        <v>2350</v>
      </c>
      <c r="C2354" s="7">
        <v>2490</v>
      </c>
      <c r="E2354" s="7">
        <v>2350</v>
      </c>
      <c r="F2354" s="7">
        <v>2522</v>
      </c>
    </row>
    <row r="2355" spans="2:6" x14ac:dyDescent="0.2">
      <c r="B2355" s="9">
        <v>2351</v>
      </c>
      <c r="C2355" s="7">
        <v>2488</v>
      </c>
      <c r="E2355" s="7">
        <v>2351</v>
      </c>
      <c r="F2355" s="7">
        <v>2521</v>
      </c>
    </row>
    <row r="2356" spans="2:6" x14ac:dyDescent="0.2">
      <c r="B2356" s="9">
        <v>2352</v>
      </c>
      <c r="C2356" s="7">
        <v>2486</v>
      </c>
      <c r="E2356" s="7">
        <v>2352</v>
      </c>
      <c r="F2356" s="7">
        <v>2512</v>
      </c>
    </row>
    <row r="2357" spans="2:6" x14ac:dyDescent="0.2">
      <c r="B2357" s="9">
        <v>2353</v>
      </c>
      <c r="C2357" s="7">
        <v>2486</v>
      </c>
      <c r="E2357" s="7">
        <v>2353</v>
      </c>
      <c r="F2357" s="7">
        <v>2511</v>
      </c>
    </row>
    <row r="2358" spans="2:6" x14ac:dyDescent="0.2">
      <c r="B2358" s="9">
        <v>2354</v>
      </c>
      <c r="C2358" s="7">
        <v>2486</v>
      </c>
      <c r="E2358" s="7">
        <v>2354</v>
      </c>
      <c r="F2358" s="7">
        <v>2511</v>
      </c>
    </row>
    <row r="2359" spans="2:6" x14ac:dyDescent="0.2">
      <c r="B2359" s="9">
        <v>2355</v>
      </c>
      <c r="C2359" s="7">
        <v>2486</v>
      </c>
      <c r="E2359" s="7">
        <v>2355</v>
      </c>
      <c r="F2359" s="7">
        <v>2506</v>
      </c>
    </row>
    <row r="2360" spans="2:6" x14ac:dyDescent="0.2">
      <c r="B2360" s="9">
        <v>2356</v>
      </c>
      <c r="C2360" s="7">
        <v>2485</v>
      </c>
      <c r="E2360" s="7">
        <v>2356</v>
      </c>
      <c r="F2360" s="7">
        <v>2505</v>
      </c>
    </row>
    <row r="2361" spans="2:6" x14ac:dyDescent="0.2">
      <c r="B2361" s="9">
        <v>2357</v>
      </c>
      <c r="C2361" s="7">
        <v>2483</v>
      </c>
      <c r="E2361" s="7">
        <v>2357</v>
      </c>
      <c r="F2361" s="7">
        <v>2497</v>
      </c>
    </row>
    <row r="2362" spans="2:6" x14ac:dyDescent="0.2">
      <c r="B2362" s="9">
        <v>2358</v>
      </c>
      <c r="C2362" s="7">
        <v>2482</v>
      </c>
      <c r="E2362" s="7">
        <v>2358</v>
      </c>
      <c r="F2362" s="7">
        <v>2494</v>
      </c>
    </row>
    <row r="2363" spans="2:6" x14ac:dyDescent="0.2">
      <c r="B2363" s="9">
        <v>2359</v>
      </c>
      <c r="C2363" s="7">
        <v>2480</v>
      </c>
      <c r="E2363" s="7">
        <v>2359</v>
      </c>
      <c r="F2363" s="7">
        <v>2493</v>
      </c>
    </row>
    <row r="2364" spans="2:6" x14ac:dyDescent="0.2">
      <c r="B2364" s="9">
        <v>2360</v>
      </c>
      <c r="C2364" s="7">
        <v>2480</v>
      </c>
      <c r="E2364" s="7">
        <v>2360</v>
      </c>
      <c r="F2364" s="7">
        <v>2488</v>
      </c>
    </row>
    <row r="2365" spans="2:6" x14ac:dyDescent="0.2">
      <c r="B2365" s="9">
        <v>2361</v>
      </c>
      <c r="C2365" s="7">
        <v>2475</v>
      </c>
      <c r="E2365" s="7">
        <v>2361</v>
      </c>
      <c r="F2365" s="7">
        <v>2486</v>
      </c>
    </row>
    <row r="2366" spans="2:6" x14ac:dyDescent="0.2">
      <c r="B2366" s="9">
        <v>2362</v>
      </c>
      <c r="C2366" s="7">
        <v>2473</v>
      </c>
      <c r="E2366" s="7">
        <v>2362</v>
      </c>
      <c r="F2366" s="7">
        <v>2484</v>
      </c>
    </row>
    <row r="2367" spans="2:6" x14ac:dyDescent="0.2">
      <c r="B2367" s="9">
        <v>2363</v>
      </c>
      <c r="C2367" s="7">
        <v>2473</v>
      </c>
      <c r="E2367" s="7">
        <v>2363</v>
      </c>
      <c r="F2367" s="7">
        <v>2483</v>
      </c>
    </row>
    <row r="2368" spans="2:6" x14ac:dyDescent="0.2">
      <c r="B2368" s="9">
        <v>2364</v>
      </c>
      <c r="C2368" s="7">
        <v>2472</v>
      </c>
      <c r="E2368" s="7">
        <v>2364</v>
      </c>
      <c r="F2368" s="7">
        <v>2480</v>
      </c>
    </row>
    <row r="2369" spans="2:6" x14ac:dyDescent="0.2">
      <c r="B2369" s="9">
        <v>2365</v>
      </c>
      <c r="C2369" s="7">
        <v>2472</v>
      </c>
      <c r="E2369" s="7">
        <v>2365</v>
      </c>
      <c r="F2369" s="7">
        <v>2474</v>
      </c>
    </row>
    <row r="2370" spans="2:6" x14ac:dyDescent="0.2">
      <c r="B2370" s="9">
        <v>2366</v>
      </c>
      <c r="C2370" s="7">
        <v>2472</v>
      </c>
      <c r="E2370" s="7">
        <v>2366</v>
      </c>
      <c r="F2370" s="7">
        <v>2471</v>
      </c>
    </row>
    <row r="2371" spans="2:6" x14ac:dyDescent="0.2">
      <c r="B2371" s="9">
        <v>2367</v>
      </c>
      <c r="C2371" s="7">
        <v>2470</v>
      </c>
      <c r="E2371" s="7">
        <v>2367</v>
      </c>
      <c r="F2371" s="7">
        <v>2470</v>
      </c>
    </row>
    <row r="2372" spans="2:6" x14ac:dyDescent="0.2">
      <c r="B2372" s="9">
        <v>2368</v>
      </c>
      <c r="C2372" s="7">
        <v>2469</v>
      </c>
      <c r="E2372" s="7">
        <v>2368</v>
      </c>
      <c r="F2372" s="7">
        <v>2467</v>
      </c>
    </row>
    <row r="2373" spans="2:6" x14ac:dyDescent="0.2">
      <c r="B2373" s="9">
        <v>2369</v>
      </c>
      <c r="C2373" s="7">
        <v>2468</v>
      </c>
      <c r="E2373" s="7">
        <v>2369</v>
      </c>
      <c r="F2373" s="7">
        <v>2463</v>
      </c>
    </row>
    <row r="2374" spans="2:6" x14ac:dyDescent="0.2">
      <c r="B2374" s="9">
        <v>2370</v>
      </c>
      <c r="C2374" s="7">
        <v>2465</v>
      </c>
      <c r="E2374" s="7">
        <v>2370</v>
      </c>
      <c r="F2374" s="7">
        <v>2456</v>
      </c>
    </row>
    <row r="2375" spans="2:6" x14ac:dyDescent="0.2">
      <c r="B2375" s="9">
        <v>2371</v>
      </c>
      <c r="C2375" s="7">
        <v>2461</v>
      </c>
      <c r="E2375" s="7">
        <v>2371</v>
      </c>
      <c r="F2375" s="7">
        <v>2455</v>
      </c>
    </row>
    <row r="2376" spans="2:6" x14ac:dyDescent="0.2">
      <c r="B2376" s="9">
        <v>2372</v>
      </c>
      <c r="C2376" s="7">
        <v>2456</v>
      </c>
      <c r="E2376" s="7">
        <v>2372</v>
      </c>
      <c r="F2376" s="7">
        <v>2450</v>
      </c>
    </row>
    <row r="2377" spans="2:6" x14ac:dyDescent="0.2">
      <c r="B2377" s="9">
        <v>2373</v>
      </c>
      <c r="C2377" s="7">
        <v>2456</v>
      </c>
      <c r="E2377" s="7">
        <v>2373</v>
      </c>
      <c r="F2377" s="7">
        <v>2449</v>
      </c>
    </row>
    <row r="2378" spans="2:6" x14ac:dyDescent="0.2">
      <c r="B2378" s="9">
        <v>2374</v>
      </c>
      <c r="C2378" s="7">
        <v>2456</v>
      </c>
      <c r="E2378" s="7">
        <v>2374</v>
      </c>
      <c r="F2378" s="7">
        <v>2449</v>
      </c>
    </row>
    <row r="2379" spans="2:6" x14ac:dyDescent="0.2">
      <c r="B2379" s="9">
        <v>2375</v>
      </c>
      <c r="C2379" s="7">
        <v>2455</v>
      </c>
      <c r="E2379" s="7">
        <v>2375</v>
      </c>
      <c r="F2379" s="7">
        <v>2443</v>
      </c>
    </row>
    <row r="2380" spans="2:6" x14ac:dyDescent="0.2">
      <c r="B2380" s="9">
        <v>2376</v>
      </c>
      <c r="C2380" s="7">
        <v>2451</v>
      </c>
      <c r="E2380" s="7">
        <v>2376</v>
      </c>
      <c r="F2380" s="7">
        <v>2442</v>
      </c>
    </row>
    <row r="2381" spans="2:6" x14ac:dyDescent="0.2">
      <c r="B2381" s="9">
        <v>2377</v>
      </c>
      <c r="C2381" s="7">
        <v>2448</v>
      </c>
      <c r="E2381" s="7">
        <v>2377</v>
      </c>
      <c r="F2381" s="7">
        <v>2442</v>
      </c>
    </row>
    <row r="2382" spans="2:6" x14ac:dyDescent="0.2">
      <c r="B2382" s="9">
        <v>2378</v>
      </c>
      <c r="C2382" s="7">
        <v>2448</v>
      </c>
      <c r="E2382" s="7">
        <v>2378</v>
      </c>
      <c r="F2382" s="7">
        <v>2441</v>
      </c>
    </row>
    <row r="2383" spans="2:6" x14ac:dyDescent="0.2">
      <c r="B2383" s="9">
        <v>2379</v>
      </c>
      <c r="C2383" s="7">
        <v>2446</v>
      </c>
      <c r="E2383" s="7">
        <v>2379</v>
      </c>
      <c r="F2383" s="7">
        <v>2440</v>
      </c>
    </row>
    <row r="2384" spans="2:6" x14ac:dyDescent="0.2">
      <c r="B2384" s="9">
        <v>2380</v>
      </c>
      <c r="C2384" s="7">
        <v>2444</v>
      </c>
      <c r="E2384" s="7">
        <v>2380</v>
      </c>
      <c r="F2384" s="7">
        <v>2439</v>
      </c>
    </row>
    <row r="2385" spans="2:6" x14ac:dyDescent="0.2">
      <c r="B2385" s="9">
        <v>2381</v>
      </c>
      <c r="C2385" s="7">
        <v>2441</v>
      </c>
      <c r="E2385" s="7">
        <v>2381</v>
      </c>
      <c r="F2385" s="7">
        <v>2432</v>
      </c>
    </row>
    <row r="2386" spans="2:6" x14ac:dyDescent="0.2">
      <c r="B2386" s="9">
        <v>2382</v>
      </c>
      <c r="C2386" s="7">
        <v>2441</v>
      </c>
      <c r="E2386" s="7">
        <v>2382</v>
      </c>
      <c r="F2386" s="7">
        <v>2429</v>
      </c>
    </row>
    <row r="2387" spans="2:6" x14ac:dyDescent="0.2">
      <c r="B2387" s="9">
        <v>2383</v>
      </c>
      <c r="C2387" s="7">
        <v>2439</v>
      </c>
      <c r="E2387" s="7">
        <v>2383</v>
      </c>
      <c r="F2387" s="7">
        <v>2426</v>
      </c>
    </row>
    <row r="2388" spans="2:6" x14ac:dyDescent="0.2">
      <c r="B2388" s="9">
        <v>2384</v>
      </c>
      <c r="C2388" s="7">
        <v>2437</v>
      </c>
      <c r="E2388" s="7">
        <v>2384</v>
      </c>
      <c r="F2388" s="7">
        <v>2423</v>
      </c>
    </row>
    <row r="2389" spans="2:6" x14ac:dyDescent="0.2">
      <c r="B2389" s="9">
        <v>2385</v>
      </c>
      <c r="C2389" s="7">
        <v>2436</v>
      </c>
      <c r="E2389" s="7">
        <v>2385</v>
      </c>
      <c r="F2389" s="7">
        <v>2423</v>
      </c>
    </row>
    <row r="2390" spans="2:6" x14ac:dyDescent="0.2">
      <c r="B2390" s="9">
        <v>2386</v>
      </c>
      <c r="C2390" s="7">
        <v>2436</v>
      </c>
      <c r="E2390" s="7">
        <v>2386</v>
      </c>
      <c r="F2390" s="7">
        <v>2423</v>
      </c>
    </row>
    <row r="2391" spans="2:6" x14ac:dyDescent="0.2">
      <c r="B2391" s="9">
        <v>2387</v>
      </c>
      <c r="C2391" s="7">
        <v>2428</v>
      </c>
      <c r="E2391" s="7">
        <v>2387</v>
      </c>
      <c r="F2391" s="7">
        <v>2422</v>
      </c>
    </row>
    <row r="2392" spans="2:6" x14ac:dyDescent="0.2">
      <c r="B2392" s="9">
        <v>2388</v>
      </c>
      <c r="C2392" s="7">
        <v>2426</v>
      </c>
      <c r="E2392" s="7">
        <v>2388</v>
      </c>
      <c r="F2392" s="7">
        <v>2421</v>
      </c>
    </row>
    <row r="2393" spans="2:6" x14ac:dyDescent="0.2">
      <c r="B2393" s="9">
        <v>2389</v>
      </c>
      <c r="C2393" s="7">
        <v>2425</v>
      </c>
      <c r="E2393" s="7">
        <v>2389</v>
      </c>
      <c r="F2393" s="7">
        <v>2419</v>
      </c>
    </row>
    <row r="2394" spans="2:6" x14ac:dyDescent="0.2">
      <c r="B2394" s="9">
        <v>2390</v>
      </c>
      <c r="C2394" s="7">
        <v>2425</v>
      </c>
      <c r="E2394" s="7">
        <v>2390</v>
      </c>
      <c r="F2394" s="7">
        <v>2415</v>
      </c>
    </row>
    <row r="2395" spans="2:6" x14ac:dyDescent="0.2">
      <c r="B2395" s="9">
        <v>2391</v>
      </c>
      <c r="C2395" s="7">
        <v>2416</v>
      </c>
      <c r="E2395" s="7">
        <v>2391</v>
      </c>
      <c r="F2395" s="7">
        <v>2413</v>
      </c>
    </row>
    <row r="2396" spans="2:6" x14ac:dyDescent="0.2">
      <c r="B2396" s="9">
        <v>2392</v>
      </c>
      <c r="C2396" s="7">
        <v>2413</v>
      </c>
      <c r="E2396" s="7">
        <v>2392</v>
      </c>
      <c r="F2396" s="7">
        <v>2409</v>
      </c>
    </row>
    <row r="2397" spans="2:6" x14ac:dyDescent="0.2">
      <c r="B2397" s="9">
        <v>2393</v>
      </c>
      <c r="C2397" s="7">
        <v>2413</v>
      </c>
      <c r="E2397" s="7">
        <v>2393</v>
      </c>
      <c r="F2397" s="7">
        <v>2406</v>
      </c>
    </row>
    <row r="2398" spans="2:6" x14ac:dyDescent="0.2">
      <c r="B2398" s="9">
        <v>2394</v>
      </c>
      <c r="C2398" s="7">
        <v>2411</v>
      </c>
      <c r="E2398" s="7">
        <v>2394</v>
      </c>
      <c r="F2398" s="7">
        <v>2403</v>
      </c>
    </row>
    <row r="2399" spans="2:6" x14ac:dyDescent="0.2">
      <c r="B2399" s="9">
        <v>2395</v>
      </c>
      <c r="C2399" s="7">
        <v>2411</v>
      </c>
      <c r="E2399" s="7">
        <v>2395</v>
      </c>
      <c r="F2399" s="7">
        <v>2399</v>
      </c>
    </row>
    <row r="2400" spans="2:6" x14ac:dyDescent="0.2">
      <c r="B2400" s="9">
        <v>2396</v>
      </c>
      <c r="C2400" s="7">
        <v>2410</v>
      </c>
      <c r="E2400" s="7">
        <v>2396</v>
      </c>
      <c r="F2400" s="7">
        <v>2397</v>
      </c>
    </row>
    <row r="2401" spans="2:6" x14ac:dyDescent="0.2">
      <c r="B2401" s="9">
        <v>2397</v>
      </c>
      <c r="C2401" s="7">
        <v>2406</v>
      </c>
      <c r="E2401" s="7">
        <v>2397</v>
      </c>
      <c r="F2401" s="7">
        <v>2396</v>
      </c>
    </row>
    <row r="2402" spans="2:6" x14ac:dyDescent="0.2">
      <c r="B2402" s="9">
        <v>2398</v>
      </c>
      <c r="C2402" s="7">
        <v>2405</v>
      </c>
      <c r="E2402" s="7">
        <v>2398</v>
      </c>
      <c r="F2402" s="7">
        <v>2395</v>
      </c>
    </row>
    <row r="2403" spans="2:6" x14ac:dyDescent="0.2">
      <c r="B2403" s="9">
        <v>2399</v>
      </c>
      <c r="C2403" s="7">
        <v>2404</v>
      </c>
      <c r="E2403" s="7">
        <v>2399</v>
      </c>
      <c r="F2403" s="7">
        <v>2390</v>
      </c>
    </row>
    <row r="2404" spans="2:6" x14ac:dyDescent="0.2">
      <c r="B2404" s="9">
        <v>2400</v>
      </c>
      <c r="C2404" s="7">
        <v>2402</v>
      </c>
      <c r="E2404" s="7">
        <v>2400</v>
      </c>
      <c r="F2404" s="7">
        <v>2388</v>
      </c>
    </row>
    <row r="2405" spans="2:6" x14ac:dyDescent="0.2">
      <c r="B2405" s="9">
        <v>2401</v>
      </c>
      <c r="C2405" s="7">
        <v>2401</v>
      </c>
      <c r="E2405" s="7">
        <v>2401</v>
      </c>
      <c r="F2405" s="7">
        <v>2388</v>
      </c>
    </row>
    <row r="2406" spans="2:6" x14ac:dyDescent="0.2">
      <c r="B2406" s="9">
        <v>2402</v>
      </c>
      <c r="C2406" s="7">
        <v>2400</v>
      </c>
      <c r="E2406" s="7">
        <v>2402</v>
      </c>
      <c r="F2406" s="7">
        <v>2387</v>
      </c>
    </row>
    <row r="2407" spans="2:6" x14ac:dyDescent="0.2">
      <c r="B2407" s="9">
        <v>2403</v>
      </c>
      <c r="C2407" s="7">
        <v>2399</v>
      </c>
      <c r="E2407" s="7">
        <v>2403</v>
      </c>
      <c r="F2407" s="7">
        <v>2386</v>
      </c>
    </row>
    <row r="2408" spans="2:6" x14ac:dyDescent="0.2">
      <c r="B2408" s="9">
        <v>2404</v>
      </c>
      <c r="C2408" s="7">
        <v>2398</v>
      </c>
      <c r="E2408" s="7">
        <v>2404</v>
      </c>
      <c r="F2408" s="7">
        <v>2384</v>
      </c>
    </row>
    <row r="2409" spans="2:6" x14ac:dyDescent="0.2">
      <c r="B2409" s="9">
        <v>2405</v>
      </c>
      <c r="C2409" s="7">
        <v>2397</v>
      </c>
      <c r="E2409" s="7">
        <v>2405</v>
      </c>
      <c r="F2409" s="7">
        <v>2382</v>
      </c>
    </row>
    <row r="2410" spans="2:6" x14ac:dyDescent="0.2">
      <c r="B2410" s="9">
        <v>2406</v>
      </c>
      <c r="C2410" s="7">
        <v>2391</v>
      </c>
      <c r="E2410" s="7">
        <v>2406</v>
      </c>
      <c r="F2410" s="7">
        <v>2380</v>
      </c>
    </row>
    <row r="2411" spans="2:6" x14ac:dyDescent="0.2">
      <c r="B2411" s="9">
        <v>2407</v>
      </c>
      <c r="C2411" s="7">
        <v>2380</v>
      </c>
      <c r="E2411" s="7">
        <v>2407</v>
      </c>
      <c r="F2411" s="7">
        <v>2379</v>
      </c>
    </row>
    <row r="2412" spans="2:6" x14ac:dyDescent="0.2">
      <c r="B2412" s="9">
        <v>2408</v>
      </c>
      <c r="C2412" s="7">
        <v>2375</v>
      </c>
      <c r="E2412" s="7">
        <v>2408</v>
      </c>
      <c r="F2412" s="7">
        <v>2377</v>
      </c>
    </row>
    <row r="2413" spans="2:6" x14ac:dyDescent="0.2">
      <c r="B2413" s="9">
        <v>2409</v>
      </c>
      <c r="C2413" s="7">
        <v>2375</v>
      </c>
      <c r="E2413" s="7">
        <v>2409</v>
      </c>
      <c r="F2413" s="7">
        <v>2376</v>
      </c>
    </row>
    <row r="2414" spans="2:6" x14ac:dyDescent="0.2">
      <c r="B2414" s="9">
        <v>2410</v>
      </c>
      <c r="C2414" s="7">
        <v>2374</v>
      </c>
      <c r="E2414" s="7">
        <v>2410</v>
      </c>
      <c r="F2414" s="7">
        <v>2373</v>
      </c>
    </row>
    <row r="2415" spans="2:6" x14ac:dyDescent="0.2">
      <c r="B2415" s="9">
        <v>2411</v>
      </c>
      <c r="C2415" s="7">
        <v>2373</v>
      </c>
      <c r="E2415" s="7">
        <v>2411</v>
      </c>
      <c r="F2415" s="7">
        <v>2367</v>
      </c>
    </row>
    <row r="2416" spans="2:6" x14ac:dyDescent="0.2">
      <c r="B2416" s="9">
        <v>2412</v>
      </c>
      <c r="C2416" s="7">
        <v>2371</v>
      </c>
      <c r="E2416" s="7">
        <v>2412</v>
      </c>
      <c r="F2416" s="7">
        <v>2367</v>
      </c>
    </row>
    <row r="2417" spans="2:6" x14ac:dyDescent="0.2">
      <c r="B2417" s="9">
        <v>2413</v>
      </c>
      <c r="C2417" s="7">
        <v>2371</v>
      </c>
      <c r="E2417" s="7">
        <v>2413</v>
      </c>
      <c r="F2417" s="7">
        <v>2364</v>
      </c>
    </row>
    <row r="2418" spans="2:6" x14ac:dyDescent="0.2">
      <c r="B2418" s="9">
        <v>2414</v>
      </c>
      <c r="C2418" s="7">
        <v>2371</v>
      </c>
      <c r="E2418" s="7">
        <v>2414</v>
      </c>
      <c r="F2418" s="7">
        <v>2362</v>
      </c>
    </row>
    <row r="2419" spans="2:6" x14ac:dyDescent="0.2">
      <c r="B2419" s="9">
        <v>2415</v>
      </c>
      <c r="C2419" s="7">
        <v>2370</v>
      </c>
      <c r="E2419" s="7">
        <v>2415</v>
      </c>
      <c r="F2419" s="7">
        <v>2361</v>
      </c>
    </row>
    <row r="2420" spans="2:6" x14ac:dyDescent="0.2">
      <c r="B2420" s="9">
        <v>2416</v>
      </c>
      <c r="C2420" s="7">
        <v>2370</v>
      </c>
      <c r="E2420" s="7">
        <v>2416</v>
      </c>
      <c r="F2420" s="7">
        <v>2361</v>
      </c>
    </row>
    <row r="2421" spans="2:6" x14ac:dyDescent="0.2">
      <c r="B2421" s="9">
        <v>2417</v>
      </c>
      <c r="C2421" s="7">
        <v>2370</v>
      </c>
      <c r="E2421" s="7">
        <v>2417</v>
      </c>
      <c r="F2421" s="7">
        <v>2360</v>
      </c>
    </row>
    <row r="2422" spans="2:6" x14ac:dyDescent="0.2">
      <c r="B2422" s="9">
        <v>2418</v>
      </c>
      <c r="C2422" s="7">
        <v>2367</v>
      </c>
      <c r="E2422" s="7">
        <v>2418</v>
      </c>
      <c r="F2422" s="7">
        <v>2359</v>
      </c>
    </row>
    <row r="2423" spans="2:6" x14ac:dyDescent="0.2">
      <c r="B2423" s="9">
        <v>2419</v>
      </c>
      <c r="C2423" s="7">
        <v>2365</v>
      </c>
      <c r="E2423" s="7">
        <v>2419</v>
      </c>
      <c r="F2423" s="7">
        <v>2359</v>
      </c>
    </row>
    <row r="2424" spans="2:6" x14ac:dyDescent="0.2">
      <c r="B2424" s="9">
        <v>2420</v>
      </c>
      <c r="C2424" s="7">
        <v>2365</v>
      </c>
      <c r="E2424" s="7">
        <v>2420</v>
      </c>
      <c r="F2424" s="7">
        <v>2359</v>
      </c>
    </row>
    <row r="2425" spans="2:6" x14ac:dyDescent="0.2">
      <c r="B2425" s="9">
        <v>2421</v>
      </c>
      <c r="C2425" s="7">
        <v>2364</v>
      </c>
      <c r="E2425" s="7">
        <v>2421</v>
      </c>
      <c r="F2425" s="7">
        <v>2359</v>
      </c>
    </row>
    <row r="2426" spans="2:6" x14ac:dyDescent="0.2">
      <c r="B2426" s="9">
        <v>2422</v>
      </c>
      <c r="C2426" s="7">
        <v>2362</v>
      </c>
      <c r="E2426" s="7">
        <v>2422</v>
      </c>
      <c r="F2426" s="7">
        <v>2356</v>
      </c>
    </row>
    <row r="2427" spans="2:6" x14ac:dyDescent="0.2">
      <c r="B2427" s="9">
        <v>2423</v>
      </c>
      <c r="C2427" s="7">
        <v>2361</v>
      </c>
      <c r="E2427" s="7">
        <v>2423</v>
      </c>
      <c r="F2427" s="7">
        <v>2354</v>
      </c>
    </row>
    <row r="2428" spans="2:6" x14ac:dyDescent="0.2">
      <c r="B2428" s="9">
        <v>2424</v>
      </c>
      <c r="C2428" s="7">
        <v>2359</v>
      </c>
      <c r="E2428" s="7">
        <v>2424</v>
      </c>
      <c r="F2428" s="7">
        <v>2350</v>
      </c>
    </row>
    <row r="2429" spans="2:6" x14ac:dyDescent="0.2">
      <c r="B2429" s="9">
        <v>2425</v>
      </c>
      <c r="C2429" s="7">
        <v>2354</v>
      </c>
      <c r="E2429" s="7">
        <v>2425</v>
      </c>
      <c r="F2429" s="7">
        <v>2348</v>
      </c>
    </row>
    <row r="2430" spans="2:6" x14ac:dyDescent="0.2">
      <c r="B2430" s="9">
        <v>2426</v>
      </c>
      <c r="C2430" s="7">
        <v>2354</v>
      </c>
      <c r="E2430" s="7">
        <v>2426</v>
      </c>
      <c r="F2430" s="7">
        <v>2333</v>
      </c>
    </row>
    <row r="2431" spans="2:6" x14ac:dyDescent="0.2">
      <c r="B2431" s="9">
        <v>2427</v>
      </c>
      <c r="C2431" s="7">
        <v>2351</v>
      </c>
      <c r="E2431" s="7">
        <v>2427</v>
      </c>
      <c r="F2431" s="7">
        <v>2328</v>
      </c>
    </row>
    <row r="2432" spans="2:6" x14ac:dyDescent="0.2">
      <c r="B2432" s="9">
        <v>2428</v>
      </c>
      <c r="C2432" s="7">
        <v>2350</v>
      </c>
      <c r="E2432" s="7">
        <v>2428</v>
      </c>
      <c r="F2432" s="7">
        <v>2328</v>
      </c>
    </row>
    <row r="2433" spans="2:6" x14ac:dyDescent="0.2">
      <c r="B2433" s="9">
        <v>2429</v>
      </c>
      <c r="C2433" s="7">
        <v>2347</v>
      </c>
      <c r="E2433" s="7">
        <v>2429</v>
      </c>
      <c r="F2433" s="7">
        <v>2326</v>
      </c>
    </row>
    <row r="2434" spans="2:6" x14ac:dyDescent="0.2">
      <c r="B2434" s="9">
        <v>2430</v>
      </c>
      <c r="C2434" s="7">
        <v>2347</v>
      </c>
      <c r="E2434" s="7">
        <v>2430</v>
      </c>
      <c r="F2434" s="7">
        <v>2326</v>
      </c>
    </row>
    <row r="2435" spans="2:6" x14ac:dyDescent="0.2">
      <c r="B2435" s="9">
        <v>2431</v>
      </c>
      <c r="C2435" s="7">
        <v>2346</v>
      </c>
      <c r="E2435" s="7">
        <v>2431</v>
      </c>
      <c r="F2435" s="7">
        <v>2325</v>
      </c>
    </row>
    <row r="2436" spans="2:6" x14ac:dyDescent="0.2">
      <c r="B2436" s="9">
        <v>2432</v>
      </c>
      <c r="C2436" s="7">
        <v>2345</v>
      </c>
      <c r="E2436" s="7">
        <v>2432</v>
      </c>
      <c r="F2436" s="7">
        <v>2325</v>
      </c>
    </row>
    <row r="2437" spans="2:6" x14ac:dyDescent="0.2">
      <c r="B2437" s="9">
        <v>2433</v>
      </c>
      <c r="C2437" s="7">
        <v>2345</v>
      </c>
      <c r="E2437" s="7">
        <v>2433</v>
      </c>
      <c r="F2437" s="7">
        <v>2323</v>
      </c>
    </row>
    <row r="2438" spans="2:6" x14ac:dyDescent="0.2">
      <c r="B2438" s="9">
        <v>2434</v>
      </c>
      <c r="C2438" s="7">
        <v>2341</v>
      </c>
      <c r="E2438" s="7">
        <v>2434</v>
      </c>
      <c r="F2438" s="7">
        <v>2321</v>
      </c>
    </row>
    <row r="2439" spans="2:6" x14ac:dyDescent="0.2">
      <c r="B2439" s="9">
        <v>2435</v>
      </c>
      <c r="C2439" s="7">
        <v>2337</v>
      </c>
      <c r="E2439" s="7">
        <v>2435</v>
      </c>
      <c r="F2439" s="7">
        <v>2319</v>
      </c>
    </row>
    <row r="2440" spans="2:6" x14ac:dyDescent="0.2">
      <c r="B2440" s="9">
        <v>2436</v>
      </c>
      <c r="C2440" s="7">
        <v>2332</v>
      </c>
      <c r="E2440" s="7">
        <v>2436</v>
      </c>
      <c r="F2440" s="7">
        <v>2318</v>
      </c>
    </row>
    <row r="2441" spans="2:6" x14ac:dyDescent="0.2">
      <c r="B2441" s="9">
        <v>2437</v>
      </c>
      <c r="C2441" s="7">
        <v>2326</v>
      </c>
      <c r="E2441" s="7">
        <v>2437</v>
      </c>
      <c r="F2441" s="7">
        <v>2315</v>
      </c>
    </row>
    <row r="2442" spans="2:6" x14ac:dyDescent="0.2">
      <c r="B2442" s="9">
        <v>2438</v>
      </c>
      <c r="C2442" s="7">
        <v>2326</v>
      </c>
      <c r="E2442" s="7">
        <v>2438</v>
      </c>
      <c r="F2442" s="7">
        <v>2307</v>
      </c>
    </row>
    <row r="2443" spans="2:6" x14ac:dyDescent="0.2">
      <c r="B2443" s="9">
        <v>2439</v>
      </c>
      <c r="C2443" s="7">
        <v>2323</v>
      </c>
      <c r="E2443" s="7">
        <v>2439</v>
      </c>
      <c r="F2443" s="7">
        <v>2306</v>
      </c>
    </row>
    <row r="2444" spans="2:6" x14ac:dyDescent="0.2">
      <c r="B2444" s="9">
        <v>2440</v>
      </c>
      <c r="C2444" s="7">
        <v>2322</v>
      </c>
      <c r="E2444" s="7">
        <v>2440</v>
      </c>
      <c r="F2444" s="7">
        <v>2306</v>
      </c>
    </row>
    <row r="2445" spans="2:6" x14ac:dyDescent="0.2">
      <c r="B2445" s="9">
        <v>2441</v>
      </c>
      <c r="C2445" s="7">
        <v>2322</v>
      </c>
      <c r="E2445" s="7">
        <v>2441</v>
      </c>
      <c r="F2445" s="7">
        <v>2305</v>
      </c>
    </row>
    <row r="2446" spans="2:6" x14ac:dyDescent="0.2">
      <c r="B2446" s="9">
        <v>2442</v>
      </c>
      <c r="C2446" s="7">
        <v>2320</v>
      </c>
      <c r="E2446" s="7">
        <v>2442</v>
      </c>
      <c r="F2446" s="7">
        <v>2305</v>
      </c>
    </row>
    <row r="2447" spans="2:6" x14ac:dyDescent="0.2">
      <c r="B2447" s="9">
        <v>2443</v>
      </c>
      <c r="C2447" s="7">
        <v>2316</v>
      </c>
      <c r="E2447" s="7">
        <v>2443</v>
      </c>
      <c r="F2447" s="7">
        <v>2304</v>
      </c>
    </row>
    <row r="2448" spans="2:6" x14ac:dyDescent="0.2">
      <c r="B2448" s="9">
        <v>2444</v>
      </c>
      <c r="C2448" s="7">
        <v>2312</v>
      </c>
      <c r="E2448" s="7">
        <v>2444</v>
      </c>
      <c r="F2448" s="7">
        <v>2296</v>
      </c>
    </row>
    <row r="2449" spans="2:6" x14ac:dyDescent="0.2">
      <c r="B2449" s="9">
        <v>2445</v>
      </c>
      <c r="C2449" s="7">
        <v>2310</v>
      </c>
      <c r="E2449" s="7">
        <v>2445</v>
      </c>
      <c r="F2449" s="7">
        <v>2294</v>
      </c>
    </row>
    <row r="2450" spans="2:6" x14ac:dyDescent="0.2">
      <c r="B2450" s="9">
        <v>2446</v>
      </c>
      <c r="C2450" s="7">
        <v>2308</v>
      </c>
      <c r="E2450" s="7">
        <v>2446</v>
      </c>
      <c r="F2450" s="7">
        <v>2293</v>
      </c>
    </row>
    <row r="2451" spans="2:6" x14ac:dyDescent="0.2">
      <c r="B2451" s="9">
        <v>2447</v>
      </c>
      <c r="C2451" s="7">
        <v>2305</v>
      </c>
      <c r="E2451" s="7">
        <v>2447</v>
      </c>
      <c r="F2451" s="7">
        <v>2293</v>
      </c>
    </row>
    <row r="2452" spans="2:6" x14ac:dyDescent="0.2">
      <c r="B2452" s="9">
        <v>2448</v>
      </c>
      <c r="C2452" s="7">
        <v>2305</v>
      </c>
      <c r="E2452" s="7">
        <v>2448</v>
      </c>
      <c r="F2452" s="7">
        <v>2291</v>
      </c>
    </row>
    <row r="2453" spans="2:6" x14ac:dyDescent="0.2">
      <c r="B2453" s="9">
        <v>2449</v>
      </c>
      <c r="C2453" s="7">
        <v>2303</v>
      </c>
      <c r="E2453" s="7">
        <v>2449</v>
      </c>
      <c r="F2453" s="7">
        <v>2287</v>
      </c>
    </row>
    <row r="2454" spans="2:6" x14ac:dyDescent="0.2">
      <c r="B2454" s="9">
        <v>2450</v>
      </c>
      <c r="C2454" s="7">
        <v>2303</v>
      </c>
      <c r="E2454" s="7">
        <v>2450</v>
      </c>
      <c r="F2454" s="7">
        <v>2285</v>
      </c>
    </row>
    <row r="2455" spans="2:6" x14ac:dyDescent="0.2">
      <c r="B2455" s="9">
        <v>2451</v>
      </c>
      <c r="C2455" s="7">
        <v>2295</v>
      </c>
      <c r="E2455" s="7">
        <v>2451</v>
      </c>
      <c r="F2455" s="7">
        <v>2285</v>
      </c>
    </row>
    <row r="2456" spans="2:6" x14ac:dyDescent="0.2">
      <c r="B2456" s="9">
        <v>2452</v>
      </c>
      <c r="C2456" s="7">
        <v>2294</v>
      </c>
      <c r="E2456" s="7">
        <v>2452</v>
      </c>
      <c r="F2456" s="7">
        <v>2283</v>
      </c>
    </row>
    <row r="2457" spans="2:6" x14ac:dyDescent="0.2">
      <c r="B2457" s="9">
        <v>2453</v>
      </c>
      <c r="C2457" s="7">
        <v>2293</v>
      </c>
      <c r="E2457" s="7">
        <v>2453</v>
      </c>
      <c r="F2457" s="7">
        <v>2281</v>
      </c>
    </row>
    <row r="2458" spans="2:6" x14ac:dyDescent="0.2">
      <c r="B2458" s="9">
        <v>2454</v>
      </c>
      <c r="C2458" s="7">
        <v>2289</v>
      </c>
      <c r="E2458" s="7">
        <v>2454</v>
      </c>
      <c r="F2458" s="7">
        <v>2278</v>
      </c>
    </row>
    <row r="2459" spans="2:6" x14ac:dyDescent="0.2">
      <c r="B2459" s="9">
        <v>2455</v>
      </c>
      <c r="C2459" s="7">
        <v>2286</v>
      </c>
      <c r="E2459" s="7">
        <v>2455</v>
      </c>
      <c r="F2459" s="7">
        <v>2278</v>
      </c>
    </row>
    <row r="2460" spans="2:6" x14ac:dyDescent="0.2">
      <c r="B2460" s="9">
        <v>2456</v>
      </c>
      <c r="C2460" s="7">
        <v>2285</v>
      </c>
      <c r="E2460" s="7">
        <v>2456</v>
      </c>
      <c r="F2460" s="7">
        <v>2275</v>
      </c>
    </row>
    <row r="2461" spans="2:6" x14ac:dyDescent="0.2">
      <c r="B2461" s="9">
        <v>2457</v>
      </c>
      <c r="C2461" s="7">
        <v>2283</v>
      </c>
      <c r="E2461" s="7">
        <v>2457</v>
      </c>
      <c r="F2461" s="7">
        <v>2273</v>
      </c>
    </row>
    <row r="2462" spans="2:6" x14ac:dyDescent="0.2">
      <c r="B2462" s="9">
        <v>2458</v>
      </c>
      <c r="C2462" s="7">
        <v>2282</v>
      </c>
      <c r="E2462" s="7">
        <v>2458</v>
      </c>
      <c r="F2462" s="7">
        <v>2272</v>
      </c>
    </row>
    <row r="2463" spans="2:6" x14ac:dyDescent="0.2">
      <c r="B2463" s="9">
        <v>2459</v>
      </c>
      <c r="C2463" s="7">
        <v>2280</v>
      </c>
      <c r="E2463" s="7">
        <v>2459</v>
      </c>
      <c r="F2463" s="7">
        <v>2270</v>
      </c>
    </row>
    <row r="2464" spans="2:6" x14ac:dyDescent="0.2">
      <c r="B2464" s="9">
        <v>2460</v>
      </c>
      <c r="C2464" s="7">
        <v>2276</v>
      </c>
      <c r="E2464" s="7">
        <v>2460</v>
      </c>
      <c r="F2464" s="7">
        <v>2268</v>
      </c>
    </row>
    <row r="2465" spans="2:6" x14ac:dyDescent="0.2">
      <c r="B2465" s="9">
        <v>2461</v>
      </c>
      <c r="C2465" s="7">
        <v>2276</v>
      </c>
      <c r="E2465" s="7">
        <v>2461</v>
      </c>
      <c r="F2465" s="7">
        <v>2267</v>
      </c>
    </row>
    <row r="2466" spans="2:6" x14ac:dyDescent="0.2">
      <c r="B2466" s="9">
        <v>2462</v>
      </c>
      <c r="C2466" s="7">
        <v>2276</v>
      </c>
      <c r="E2466" s="7">
        <v>2462</v>
      </c>
      <c r="F2466" s="7">
        <v>2266</v>
      </c>
    </row>
    <row r="2467" spans="2:6" x14ac:dyDescent="0.2">
      <c r="B2467" s="9">
        <v>2463</v>
      </c>
      <c r="C2467" s="7">
        <v>2272</v>
      </c>
      <c r="E2467" s="7">
        <v>2463</v>
      </c>
      <c r="F2467" s="7">
        <v>2262</v>
      </c>
    </row>
    <row r="2468" spans="2:6" x14ac:dyDescent="0.2">
      <c r="B2468" s="9">
        <v>2464</v>
      </c>
      <c r="C2468" s="7">
        <v>2264</v>
      </c>
      <c r="E2468" s="7">
        <v>2464</v>
      </c>
      <c r="F2468" s="7">
        <v>2262</v>
      </c>
    </row>
    <row r="2469" spans="2:6" x14ac:dyDescent="0.2">
      <c r="B2469" s="9">
        <v>2465</v>
      </c>
      <c r="C2469" s="7">
        <v>2264</v>
      </c>
      <c r="E2469" s="7">
        <v>2465</v>
      </c>
      <c r="F2469" s="7">
        <v>2258</v>
      </c>
    </row>
    <row r="2470" spans="2:6" x14ac:dyDescent="0.2">
      <c r="B2470" s="9">
        <v>2466</v>
      </c>
      <c r="C2470" s="7">
        <v>2264</v>
      </c>
      <c r="E2470" s="7">
        <v>2466</v>
      </c>
      <c r="F2470" s="7">
        <v>2257</v>
      </c>
    </row>
    <row r="2471" spans="2:6" x14ac:dyDescent="0.2">
      <c r="B2471" s="9">
        <v>2467</v>
      </c>
      <c r="C2471" s="7">
        <v>2262</v>
      </c>
      <c r="E2471" s="7">
        <v>2467</v>
      </c>
      <c r="F2471" s="7">
        <v>2256</v>
      </c>
    </row>
    <row r="2472" spans="2:6" x14ac:dyDescent="0.2">
      <c r="B2472" s="9">
        <v>2468</v>
      </c>
      <c r="C2472" s="7">
        <v>2261</v>
      </c>
      <c r="E2472" s="7">
        <v>2468</v>
      </c>
      <c r="F2472" s="7">
        <v>2256</v>
      </c>
    </row>
    <row r="2473" spans="2:6" x14ac:dyDescent="0.2">
      <c r="B2473" s="9">
        <v>2469</v>
      </c>
      <c r="C2473" s="7">
        <v>2257</v>
      </c>
      <c r="E2473" s="7">
        <v>2469</v>
      </c>
      <c r="F2473" s="7">
        <v>2255</v>
      </c>
    </row>
    <row r="2474" spans="2:6" x14ac:dyDescent="0.2">
      <c r="B2474" s="9">
        <v>2470</v>
      </c>
      <c r="C2474" s="7">
        <v>2257</v>
      </c>
      <c r="E2474" s="7">
        <v>2470</v>
      </c>
      <c r="F2474" s="7">
        <v>2252</v>
      </c>
    </row>
    <row r="2475" spans="2:6" x14ac:dyDescent="0.2">
      <c r="B2475" s="9">
        <v>2471</v>
      </c>
      <c r="C2475" s="7">
        <v>2257</v>
      </c>
      <c r="E2475" s="7">
        <v>2471</v>
      </c>
      <c r="F2475" s="7">
        <v>2251</v>
      </c>
    </row>
    <row r="2476" spans="2:6" x14ac:dyDescent="0.2">
      <c r="B2476" s="9">
        <v>2472</v>
      </c>
      <c r="C2476" s="7">
        <v>2256</v>
      </c>
      <c r="E2476" s="7">
        <v>2472</v>
      </c>
      <c r="F2476" s="7">
        <v>2249</v>
      </c>
    </row>
    <row r="2477" spans="2:6" x14ac:dyDescent="0.2">
      <c r="B2477" s="9">
        <v>2473</v>
      </c>
      <c r="C2477" s="7">
        <v>2253</v>
      </c>
      <c r="E2477" s="7">
        <v>2473</v>
      </c>
      <c r="F2477" s="7">
        <v>2248</v>
      </c>
    </row>
    <row r="2478" spans="2:6" x14ac:dyDescent="0.2">
      <c r="B2478" s="9">
        <v>2474</v>
      </c>
      <c r="C2478" s="7">
        <v>2252</v>
      </c>
      <c r="E2478" s="7">
        <v>2474</v>
      </c>
      <c r="F2478" s="7">
        <v>2247</v>
      </c>
    </row>
    <row r="2479" spans="2:6" x14ac:dyDescent="0.2">
      <c r="B2479" s="9">
        <v>2475</v>
      </c>
      <c r="C2479" s="7">
        <v>2251</v>
      </c>
      <c r="E2479" s="7">
        <v>2475</v>
      </c>
      <c r="F2479" s="7">
        <v>2247</v>
      </c>
    </row>
    <row r="2480" spans="2:6" x14ac:dyDescent="0.2">
      <c r="B2480" s="9">
        <v>2476</v>
      </c>
      <c r="C2480" s="7">
        <v>2251</v>
      </c>
      <c r="E2480" s="7">
        <v>2476</v>
      </c>
      <c r="F2480" s="7">
        <v>2245</v>
      </c>
    </row>
    <row r="2481" spans="2:6" x14ac:dyDescent="0.2">
      <c r="B2481" s="9">
        <v>2477</v>
      </c>
      <c r="C2481" s="7">
        <v>2249</v>
      </c>
      <c r="E2481" s="7">
        <v>2477</v>
      </c>
      <c r="F2481" s="7">
        <v>2244</v>
      </c>
    </row>
    <row r="2482" spans="2:6" x14ac:dyDescent="0.2">
      <c r="B2482" s="9">
        <v>2478</v>
      </c>
      <c r="C2482" s="7">
        <v>2248</v>
      </c>
      <c r="E2482" s="7">
        <v>2478</v>
      </c>
      <c r="F2482" s="7">
        <v>2239</v>
      </c>
    </row>
    <row r="2483" spans="2:6" x14ac:dyDescent="0.2">
      <c r="B2483" s="9">
        <v>2479</v>
      </c>
      <c r="C2483" s="7">
        <v>2247</v>
      </c>
      <c r="E2483" s="7">
        <v>2479</v>
      </c>
      <c r="F2483" s="7">
        <v>2238</v>
      </c>
    </row>
    <row r="2484" spans="2:6" x14ac:dyDescent="0.2">
      <c r="B2484" s="9">
        <v>2480</v>
      </c>
      <c r="C2484" s="7">
        <v>2246</v>
      </c>
      <c r="E2484" s="7">
        <v>2480</v>
      </c>
      <c r="F2484" s="7">
        <v>2238</v>
      </c>
    </row>
    <row r="2485" spans="2:6" x14ac:dyDescent="0.2">
      <c r="B2485" s="9">
        <v>2481</v>
      </c>
      <c r="C2485" s="7">
        <v>2242</v>
      </c>
      <c r="E2485" s="7">
        <v>2481</v>
      </c>
      <c r="F2485" s="7">
        <v>2238</v>
      </c>
    </row>
    <row r="2486" spans="2:6" x14ac:dyDescent="0.2">
      <c r="B2486" s="9">
        <v>2482</v>
      </c>
      <c r="C2486" s="7">
        <v>2242</v>
      </c>
      <c r="E2486" s="7">
        <v>2482</v>
      </c>
      <c r="F2486" s="7">
        <v>2236</v>
      </c>
    </row>
    <row r="2487" spans="2:6" x14ac:dyDescent="0.2">
      <c r="B2487" s="9">
        <v>2483</v>
      </c>
      <c r="C2487" s="7">
        <v>2241</v>
      </c>
      <c r="E2487" s="7">
        <v>2483</v>
      </c>
      <c r="F2487" s="7">
        <v>2235</v>
      </c>
    </row>
    <row r="2488" spans="2:6" x14ac:dyDescent="0.2">
      <c r="B2488" s="9">
        <v>2484</v>
      </c>
      <c r="C2488" s="7">
        <v>2238</v>
      </c>
      <c r="E2488" s="7">
        <v>2484</v>
      </c>
      <c r="F2488" s="7">
        <v>2229</v>
      </c>
    </row>
    <row r="2489" spans="2:6" x14ac:dyDescent="0.2">
      <c r="B2489" s="9">
        <v>2485</v>
      </c>
      <c r="C2489" s="7">
        <v>2238</v>
      </c>
      <c r="E2489" s="7">
        <v>2485</v>
      </c>
      <c r="F2489" s="7">
        <v>2224</v>
      </c>
    </row>
    <row r="2490" spans="2:6" x14ac:dyDescent="0.2">
      <c r="B2490" s="9">
        <v>2486</v>
      </c>
      <c r="C2490" s="7">
        <v>2238</v>
      </c>
      <c r="E2490" s="7">
        <v>2486</v>
      </c>
      <c r="F2490" s="7">
        <v>2224</v>
      </c>
    </row>
    <row r="2491" spans="2:6" x14ac:dyDescent="0.2">
      <c r="B2491" s="9">
        <v>2487</v>
      </c>
      <c r="C2491" s="7">
        <v>2237</v>
      </c>
      <c r="E2491" s="7">
        <v>2487</v>
      </c>
      <c r="F2491" s="7">
        <v>2221</v>
      </c>
    </row>
    <row r="2492" spans="2:6" x14ac:dyDescent="0.2">
      <c r="B2492" s="9">
        <v>2488</v>
      </c>
      <c r="C2492" s="7">
        <v>2227</v>
      </c>
      <c r="E2492" s="7">
        <v>2488</v>
      </c>
      <c r="F2492" s="7">
        <v>2218</v>
      </c>
    </row>
    <row r="2493" spans="2:6" x14ac:dyDescent="0.2">
      <c r="B2493" s="9">
        <v>2489</v>
      </c>
      <c r="C2493" s="7">
        <v>2227</v>
      </c>
      <c r="E2493" s="7">
        <v>2489</v>
      </c>
      <c r="F2493" s="7">
        <v>2218</v>
      </c>
    </row>
    <row r="2494" spans="2:6" x14ac:dyDescent="0.2">
      <c r="B2494" s="9">
        <v>2490</v>
      </c>
      <c r="C2494" s="7">
        <v>2227</v>
      </c>
      <c r="E2494" s="7">
        <v>2490</v>
      </c>
      <c r="F2494" s="7">
        <v>2216</v>
      </c>
    </row>
    <row r="2495" spans="2:6" x14ac:dyDescent="0.2">
      <c r="B2495" s="9">
        <v>2491</v>
      </c>
      <c r="C2495" s="7">
        <v>2226</v>
      </c>
      <c r="E2495" s="7">
        <v>2491</v>
      </c>
      <c r="F2495" s="7">
        <v>2213</v>
      </c>
    </row>
    <row r="2496" spans="2:6" x14ac:dyDescent="0.2">
      <c r="B2496" s="9">
        <v>2492</v>
      </c>
      <c r="C2496" s="7">
        <v>2225</v>
      </c>
      <c r="E2496" s="7">
        <v>2492</v>
      </c>
      <c r="F2496" s="7">
        <v>2209</v>
      </c>
    </row>
    <row r="2497" spans="2:6" x14ac:dyDescent="0.2">
      <c r="B2497" s="9">
        <v>2493</v>
      </c>
      <c r="C2497" s="7">
        <v>2225</v>
      </c>
      <c r="E2497" s="7">
        <v>2493</v>
      </c>
      <c r="F2497" s="7">
        <v>2208</v>
      </c>
    </row>
    <row r="2498" spans="2:6" x14ac:dyDescent="0.2">
      <c r="B2498" s="9">
        <v>2494</v>
      </c>
      <c r="C2498" s="7">
        <v>2224</v>
      </c>
      <c r="E2498" s="7">
        <v>2494</v>
      </c>
      <c r="F2498" s="7">
        <v>2208</v>
      </c>
    </row>
    <row r="2499" spans="2:6" x14ac:dyDescent="0.2">
      <c r="B2499" s="9">
        <v>2495</v>
      </c>
      <c r="C2499" s="7">
        <v>2223</v>
      </c>
      <c r="E2499" s="7">
        <v>2495</v>
      </c>
      <c r="F2499" s="7">
        <v>2207</v>
      </c>
    </row>
    <row r="2500" spans="2:6" x14ac:dyDescent="0.2">
      <c r="B2500" s="9">
        <v>2496</v>
      </c>
      <c r="C2500" s="7">
        <v>2223</v>
      </c>
      <c r="E2500" s="7">
        <v>2496</v>
      </c>
      <c r="F2500" s="7">
        <v>2206</v>
      </c>
    </row>
    <row r="2501" spans="2:6" x14ac:dyDescent="0.2">
      <c r="B2501" s="9">
        <v>2497</v>
      </c>
      <c r="C2501" s="7">
        <v>2221</v>
      </c>
      <c r="E2501" s="7">
        <v>2497</v>
      </c>
      <c r="F2501" s="7">
        <v>2202</v>
      </c>
    </row>
    <row r="2502" spans="2:6" x14ac:dyDescent="0.2">
      <c r="B2502" s="9">
        <v>2498</v>
      </c>
      <c r="C2502" s="7">
        <v>2220</v>
      </c>
      <c r="E2502" s="7">
        <v>2498</v>
      </c>
      <c r="F2502" s="7">
        <v>2195</v>
      </c>
    </row>
    <row r="2503" spans="2:6" x14ac:dyDescent="0.2">
      <c r="B2503" s="9">
        <v>2499</v>
      </c>
      <c r="C2503" s="7">
        <v>2217</v>
      </c>
      <c r="E2503" s="7">
        <v>2499</v>
      </c>
      <c r="F2503" s="7">
        <v>2195</v>
      </c>
    </row>
    <row r="2504" spans="2:6" x14ac:dyDescent="0.2">
      <c r="B2504" s="9">
        <v>2500</v>
      </c>
      <c r="C2504" s="7">
        <v>2216</v>
      </c>
      <c r="E2504" s="7">
        <v>2500</v>
      </c>
      <c r="F2504" s="7">
        <v>2194</v>
      </c>
    </row>
    <row r="2505" spans="2:6" x14ac:dyDescent="0.2">
      <c r="B2505" s="9">
        <v>2501</v>
      </c>
      <c r="C2505" s="7">
        <v>2216</v>
      </c>
      <c r="E2505" s="7">
        <v>2501</v>
      </c>
      <c r="F2505" s="7">
        <v>2189</v>
      </c>
    </row>
    <row r="2506" spans="2:6" x14ac:dyDescent="0.2">
      <c r="B2506" s="9">
        <v>2502</v>
      </c>
      <c r="C2506" s="7">
        <v>2215</v>
      </c>
      <c r="E2506" s="7">
        <v>2502</v>
      </c>
      <c r="F2506" s="7">
        <v>2185</v>
      </c>
    </row>
    <row r="2507" spans="2:6" x14ac:dyDescent="0.2">
      <c r="B2507" s="9">
        <v>2503</v>
      </c>
      <c r="C2507" s="7">
        <v>2212</v>
      </c>
      <c r="E2507" s="7">
        <v>2503</v>
      </c>
      <c r="F2507" s="7">
        <v>2185</v>
      </c>
    </row>
    <row r="2508" spans="2:6" x14ac:dyDescent="0.2">
      <c r="B2508" s="9">
        <v>2504</v>
      </c>
      <c r="C2508" s="7">
        <v>2212</v>
      </c>
      <c r="E2508" s="7">
        <v>2504</v>
      </c>
      <c r="F2508" s="7">
        <v>2183</v>
      </c>
    </row>
    <row r="2509" spans="2:6" x14ac:dyDescent="0.2">
      <c r="B2509" s="9">
        <v>2505</v>
      </c>
      <c r="C2509" s="7">
        <v>2212</v>
      </c>
      <c r="E2509" s="7">
        <v>2505</v>
      </c>
      <c r="F2509" s="7">
        <v>2182</v>
      </c>
    </row>
    <row r="2510" spans="2:6" x14ac:dyDescent="0.2">
      <c r="B2510" s="9">
        <v>2506</v>
      </c>
      <c r="C2510" s="7">
        <v>2207</v>
      </c>
      <c r="E2510" s="7">
        <v>2506</v>
      </c>
      <c r="F2510" s="7">
        <v>2181</v>
      </c>
    </row>
    <row r="2511" spans="2:6" x14ac:dyDescent="0.2">
      <c r="B2511" s="9">
        <v>2507</v>
      </c>
      <c r="C2511" s="7">
        <v>2206</v>
      </c>
      <c r="E2511" s="7">
        <v>2507</v>
      </c>
      <c r="F2511" s="7">
        <v>2181</v>
      </c>
    </row>
    <row r="2512" spans="2:6" x14ac:dyDescent="0.2">
      <c r="B2512" s="9">
        <v>2508</v>
      </c>
      <c r="C2512" s="7">
        <v>2206</v>
      </c>
      <c r="E2512" s="7">
        <v>2508</v>
      </c>
      <c r="F2512" s="7">
        <v>2179</v>
      </c>
    </row>
    <row r="2513" spans="2:6" x14ac:dyDescent="0.2">
      <c r="B2513" s="9">
        <v>2509</v>
      </c>
      <c r="C2513" s="7">
        <v>2205</v>
      </c>
      <c r="E2513" s="7">
        <v>2509</v>
      </c>
      <c r="F2513" s="7">
        <v>2174</v>
      </c>
    </row>
    <row r="2514" spans="2:6" x14ac:dyDescent="0.2">
      <c r="B2514" s="9">
        <v>2510</v>
      </c>
      <c r="C2514" s="7">
        <v>2205</v>
      </c>
      <c r="E2514" s="7">
        <v>2510</v>
      </c>
      <c r="F2514" s="7">
        <v>2174</v>
      </c>
    </row>
    <row r="2515" spans="2:6" x14ac:dyDescent="0.2">
      <c r="B2515" s="9">
        <v>2511</v>
      </c>
      <c r="C2515" s="7">
        <v>2205</v>
      </c>
      <c r="E2515" s="7">
        <v>2511</v>
      </c>
      <c r="F2515" s="7">
        <v>2172</v>
      </c>
    </row>
    <row r="2516" spans="2:6" x14ac:dyDescent="0.2">
      <c r="B2516" s="9">
        <v>2512</v>
      </c>
      <c r="C2516" s="7">
        <v>2204</v>
      </c>
      <c r="E2516" s="7">
        <v>2512</v>
      </c>
      <c r="F2516" s="7">
        <v>2171</v>
      </c>
    </row>
    <row r="2517" spans="2:6" x14ac:dyDescent="0.2">
      <c r="B2517" s="9">
        <v>2513</v>
      </c>
      <c r="C2517" s="7">
        <v>2201</v>
      </c>
      <c r="E2517" s="7">
        <v>2513</v>
      </c>
      <c r="F2517" s="7">
        <v>2169</v>
      </c>
    </row>
    <row r="2518" spans="2:6" x14ac:dyDescent="0.2">
      <c r="B2518" s="9">
        <v>2514</v>
      </c>
      <c r="C2518" s="7">
        <v>2198</v>
      </c>
      <c r="E2518" s="7">
        <v>2514</v>
      </c>
      <c r="F2518" s="7">
        <v>2168</v>
      </c>
    </row>
    <row r="2519" spans="2:6" x14ac:dyDescent="0.2">
      <c r="B2519" s="9">
        <v>2515</v>
      </c>
      <c r="C2519" s="7">
        <v>2195</v>
      </c>
      <c r="E2519" s="7">
        <v>2515</v>
      </c>
      <c r="F2519" s="7">
        <v>2163</v>
      </c>
    </row>
    <row r="2520" spans="2:6" x14ac:dyDescent="0.2">
      <c r="B2520" s="9">
        <v>2516</v>
      </c>
      <c r="C2520" s="7">
        <v>2194</v>
      </c>
      <c r="E2520" s="7">
        <v>2516</v>
      </c>
      <c r="F2520" s="7">
        <v>2161</v>
      </c>
    </row>
    <row r="2521" spans="2:6" x14ac:dyDescent="0.2">
      <c r="B2521" s="9">
        <v>2517</v>
      </c>
      <c r="C2521" s="7">
        <v>2193</v>
      </c>
      <c r="E2521" s="7">
        <v>2517</v>
      </c>
      <c r="F2521" s="7">
        <v>2160</v>
      </c>
    </row>
    <row r="2522" spans="2:6" x14ac:dyDescent="0.2">
      <c r="B2522" s="9">
        <v>2518</v>
      </c>
      <c r="C2522" s="7">
        <v>2191</v>
      </c>
      <c r="E2522" s="7">
        <v>2518</v>
      </c>
      <c r="F2522" s="7">
        <v>2160</v>
      </c>
    </row>
    <row r="2523" spans="2:6" x14ac:dyDescent="0.2">
      <c r="B2523" s="9">
        <v>2519</v>
      </c>
      <c r="C2523" s="7">
        <v>2189</v>
      </c>
      <c r="E2523" s="7">
        <v>2519</v>
      </c>
      <c r="F2523" s="7">
        <v>2158</v>
      </c>
    </row>
    <row r="2524" spans="2:6" x14ac:dyDescent="0.2">
      <c r="B2524" s="9">
        <v>2520</v>
      </c>
      <c r="C2524" s="7">
        <v>2185</v>
      </c>
      <c r="E2524" s="7">
        <v>2520</v>
      </c>
      <c r="F2524" s="7">
        <v>2152</v>
      </c>
    </row>
    <row r="2525" spans="2:6" x14ac:dyDescent="0.2">
      <c r="B2525" s="9">
        <v>2521</v>
      </c>
      <c r="C2525" s="7">
        <v>2185</v>
      </c>
      <c r="E2525" s="7">
        <v>2521</v>
      </c>
      <c r="F2525" s="7">
        <v>2150</v>
      </c>
    </row>
    <row r="2526" spans="2:6" x14ac:dyDescent="0.2">
      <c r="B2526" s="9">
        <v>2522</v>
      </c>
      <c r="C2526" s="7">
        <v>2184</v>
      </c>
      <c r="E2526" s="7">
        <v>2522</v>
      </c>
      <c r="F2526" s="7">
        <v>2149</v>
      </c>
    </row>
    <row r="2527" spans="2:6" x14ac:dyDescent="0.2">
      <c r="B2527" s="9">
        <v>2523</v>
      </c>
      <c r="C2527" s="7">
        <v>2180</v>
      </c>
      <c r="E2527" s="7">
        <v>2523</v>
      </c>
      <c r="F2527" s="7">
        <v>2146</v>
      </c>
    </row>
    <row r="2528" spans="2:6" x14ac:dyDescent="0.2">
      <c r="B2528" s="9">
        <v>2524</v>
      </c>
      <c r="C2528" s="7">
        <v>2178</v>
      </c>
      <c r="E2528" s="7">
        <v>2524</v>
      </c>
      <c r="F2528" s="7">
        <v>2141</v>
      </c>
    </row>
    <row r="2529" spans="2:6" x14ac:dyDescent="0.2">
      <c r="B2529" s="9">
        <v>2525</v>
      </c>
      <c r="C2529" s="7">
        <v>2176</v>
      </c>
      <c r="E2529" s="7">
        <v>2525</v>
      </c>
      <c r="F2529" s="7">
        <v>2140</v>
      </c>
    </row>
    <row r="2530" spans="2:6" x14ac:dyDescent="0.2">
      <c r="B2530" s="9">
        <v>2526</v>
      </c>
      <c r="C2530" s="7">
        <v>2174</v>
      </c>
      <c r="E2530" s="7">
        <v>2526</v>
      </c>
      <c r="F2530" s="7">
        <v>2140</v>
      </c>
    </row>
    <row r="2531" spans="2:6" x14ac:dyDescent="0.2">
      <c r="B2531" s="9">
        <v>2527</v>
      </c>
      <c r="C2531" s="7">
        <v>2172</v>
      </c>
      <c r="E2531" s="7">
        <v>2527</v>
      </c>
      <c r="F2531" s="7">
        <v>2134</v>
      </c>
    </row>
    <row r="2532" spans="2:6" x14ac:dyDescent="0.2">
      <c r="B2532" s="9">
        <v>2528</v>
      </c>
      <c r="C2532" s="7">
        <v>2171</v>
      </c>
      <c r="E2532" s="7">
        <v>2528</v>
      </c>
      <c r="F2532" s="7">
        <v>2134</v>
      </c>
    </row>
    <row r="2533" spans="2:6" x14ac:dyDescent="0.2">
      <c r="B2533" s="9">
        <v>2529</v>
      </c>
      <c r="C2533" s="7">
        <v>2171</v>
      </c>
      <c r="E2533" s="7">
        <v>2529</v>
      </c>
      <c r="F2533" s="7">
        <v>2131</v>
      </c>
    </row>
    <row r="2534" spans="2:6" x14ac:dyDescent="0.2">
      <c r="B2534" s="9">
        <v>2530</v>
      </c>
      <c r="C2534" s="7">
        <v>2170</v>
      </c>
      <c r="E2534" s="7">
        <v>2530</v>
      </c>
      <c r="F2534" s="7">
        <v>2128</v>
      </c>
    </row>
    <row r="2535" spans="2:6" x14ac:dyDescent="0.2">
      <c r="B2535" s="9">
        <v>2531</v>
      </c>
      <c r="C2535" s="7">
        <v>2169</v>
      </c>
      <c r="E2535" s="7">
        <v>2531</v>
      </c>
      <c r="F2535" s="7">
        <v>2125</v>
      </c>
    </row>
    <row r="2536" spans="2:6" x14ac:dyDescent="0.2">
      <c r="B2536" s="9">
        <v>2532</v>
      </c>
      <c r="C2536" s="7">
        <v>2167</v>
      </c>
      <c r="E2536" s="7">
        <v>2532</v>
      </c>
      <c r="F2536" s="7">
        <v>2120</v>
      </c>
    </row>
    <row r="2537" spans="2:6" x14ac:dyDescent="0.2">
      <c r="B2537" s="9">
        <v>2533</v>
      </c>
      <c r="C2537" s="7">
        <v>2166</v>
      </c>
      <c r="E2537" s="7">
        <v>2533</v>
      </c>
      <c r="F2537" s="7">
        <v>2117</v>
      </c>
    </row>
    <row r="2538" spans="2:6" x14ac:dyDescent="0.2">
      <c r="B2538" s="9">
        <v>2534</v>
      </c>
      <c r="C2538" s="7">
        <v>2164</v>
      </c>
      <c r="E2538" s="7">
        <v>2534</v>
      </c>
      <c r="F2538" s="7">
        <v>2114</v>
      </c>
    </row>
    <row r="2539" spans="2:6" x14ac:dyDescent="0.2">
      <c r="B2539" s="9">
        <v>2535</v>
      </c>
      <c r="C2539" s="7">
        <v>2162</v>
      </c>
      <c r="E2539" s="7">
        <v>2535</v>
      </c>
      <c r="F2539" s="7">
        <v>2111</v>
      </c>
    </row>
    <row r="2540" spans="2:6" x14ac:dyDescent="0.2">
      <c r="B2540" s="9">
        <v>2536</v>
      </c>
      <c r="C2540" s="7">
        <v>2161</v>
      </c>
      <c r="E2540" s="7">
        <v>2536</v>
      </c>
      <c r="F2540" s="7">
        <v>2111</v>
      </c>
    </row>
    <row r="2541" spans="2:6" x14ac:dyDescent="0.2">
      <c r="B2541" s="9">
        <v>2537</v>
      </c>
      <c r="C2541" s="7">
        <v>2161</v>
      </c>
      <c r="E2541" s="7">
        <v>2537</v>
      </c>
      <c r="F2541" s="7">
        <v>2109</v>
      </c>
    </row>
    <row r="2542" spans="2:6" x14ac:dyDescent="0.2">
      <c r="B2542" s="9">
        <v>2538</v>
      </c>
      <c r="C2542" s="7">
        <v>2158</v>
      </c>
      <c r="E2542" s="7">
        <v>2538</v>
      </c>
      <c r="F2542" s="7">
        <v>2107</v>
      </c>
    </row>
    <row r="2543" spans="2:6" x14ac:dyDescent="0.2">
      <c r="B2543" s="9">
        <v>2539</v>
      </c>
      <c r="C2543" s="7">
        <v>2157</v>
      </c>
      <c r="E2543" s="7">
        <v>2539</v>
      </c>
      <c r="F2543" s="7">
        <v>2104</v>
      </c>
    </row>
    <row r="2544" spans="2:6" x14ac:dyDescent="0.2">
      <c r="B2544" s="9">
        <v>2540</v>
      </c>
      <c r="C2544" s="7">
        <v>2157</v>
      </c>
      <c r="E2544" s="7">
        <v>2540</v>
      </c>
      <c r="F2544" s="7">
        <v>2103</v>
      </c>
    </row>
    <row r="2545" spans="2:6" x14ac:dyDescent="0.2">
      <c r="B2545" s="9">
        <v>2541</v>
      </c>
      <c r="C2545" s="7">
        <v>2154</v>
      </c>
      <c r="E2545" s="7">
        <v>2541</v>
      </c>
      <c r="F2545" s="7">
        <v>2099</v>
      </c>
    </row>
    <row r="2546" spans="2:6" x14ac:dyDescent="0.2">
      <c r="B2546" s="9">
        <v>2542</v>
      </c>
      <c r="C2546" s="7">
        <v>2154</v>
      </c>
      <c r="E2546" s="7">
        <v>2542</v>
      </c>
      <c r="F2546" s="7">
        <v>2096</v>
      </c>
    </row>
    <row r="2547" spans="2:6" x14ac:dyDescent="0.2">
      <c r="B2547" s="9">
        <v>2543</v>
      </c>
      <c r="C2547" s="7">
        <v>2153</v>
      </c>
      <c r="E2547" s="7">
        <v>2543</v>
      </c>
      <c r="F2547" s="7">
        <v>2094</v>
      </c>
    </row>
    <row r="2548" spans="2:6" x14ac:dyDescent="0.2">
      <c r="B2548" s="9">
        <v>2544</v>
      </c>
      <c r="C2548" s="7">
        <v>2152</v>
      </c>
      <c r="E2548" s="7">
        <v>2544</v>
      </c>
      <c r="F2548" s="7">
        <v>2084</v>
      </c>
    </row>
    <row r="2549" spans="2:6" x14ac:dyDescent="0.2">
      <c r="B2549" s="9">
        <v>2545</v>
      </c>
      <c r="C2549" s="7">
        <v>2151</v>
      </c>
      <c r="E2549" s="7">
        <v>2545</v>
      </c>
      <c r="F2549" s="7">
        <v>2083</v>
      </c>
    </row>
    <row r="2550" spans="2:6" x14ac:dyDescent="0.2">
      <c r="B2550" s="9">
        <v>2546</v>
      </c>
      <c r="C2550" s="7">
        <v>2149</v>
      </c>
      <c r="E2550" s="7">
        <v>2546</v>
      </c>
      <c r="F2550" s="7">
        <v>2080</v>
      </c>
    </row>
    <row r="2551" spans="2:6" x14ac:dyDescent="0.2">
      <c r="B2551" s="9">
        <v>2547</v>
      </c>
      <c r="C2551" s="7">
        <v>2149</v>
      </c>
      <c r="E2551" s="7">
        <v>2547</v>
      </c>
      <c r="F2551" s="7">
        <v>2079</v>
      </c>
    </row>
    <row r="2552" spans="2:6" x14ac:dyDescent="0.2">
      <c r="B2552" s="9">
        <v>2548</v>
      </c>
      <c r="C2552" s="7">
        <v>2149</v>
      </c>
      <c r="E2552" s="7">
        <v>2548</v>
      </c>
      <c r="F2552" s="7">
        <v>2075</v>
      </c>
    </row>
    <row r="2553" spans="2:6" x14ac:dyDescent="0.2">
      <c r="B2553" s="9">
        <v>2549</v>
      </c>
      <c r="C2553" s="7">
        <v>2148</v>
      </c>
      <c r="E2553" s="7">
        <v>2549</v>
      </c>
      <c r="F2553" s="7">
        <v>2075</v>
      </c>
    </row>
    <row r="2554" spans="2:6" x14ac:dyDescent="0.2">
      <c r="B2554" s="9">
        <v>2550</v>
      </c>
      <c r="C2554" s="7">
        <v>2143</v>
      </c>
      <c r="E2554" s="7">
        <v>2550</v>
      </c>
      <c r="F2554" s="7">
        <v>2075</v>
      </c>
    </row>
    <row r="2555" spans="2:6" x14ac:dyDescent="0.2">
      <c r="B2555" s="9">
        <v>2551</v>
      </c>
      <c r="C2555" s="7">
        <v>2143</v>
      </c>
      <c r="E2555" s="7">
        <v>2551</v>
      </c>
      <c r="F2555" s="7">
        <v>2074</v>
      </c>
    </row>
    <row r="2556" spans="2:6" x14ac:dyDescent="0.2">
      <c r="B2556" s="9">
        <v>2552</v>
      </c>
      <c r="C2556" s="7">
        <v>2137</v>
      </c>
      <c r="E2556" s="7">
        <v>2552</v>
      </c>
      <c r="F2556" s="7">
        <v>2073</v>
      </c>
    </row>
    <row r="2557" spans="2:6" x14ac:dyDescent="0.2">
      <c r="B2557" s="9">
        <v>2553</v>
      </c>
      <c r="C2557" s="7">
        <v>2137</v>
      </c>
      <c r="E2557" s="7">
        <v>2553</v>
      </c>
      <c r="F2557" s="7">
        <v>2072</v>
      </c>
    </row>
    <row r="2558" spans="2:6" x14ac:dyDescent="0.2">
      <c r="B2558" s="9">
        <v>2554</v>
      </c>
      <c r="C2558" s="7">
        <v>2136</v>
      </c>
      <c r="E2558" s="7">
        <v>2554</v>
      </c>
      <c r="F2558" s="7">
        <v>2070</v>
      </c>
    </row>
    <row r="2559" spans="2:6" x14ac:dyDescent="0.2">
      <c r="B2559" s="9">
        <v>2555</v>
      </c>
      <c r="C2559" s="7">
        <v>2132</v>
      </c>
      <c r="E2559" s="7">
        <v>2555</v>
      </c>
      <c r="F2559" s="7">
        <v>2070</v>
      </c>
    </row>
    <row r="2560" spans="2:6" x14ac:dyDescent="0.2">
      <c r="B2560" s="9">
        <v>2556</v>
      </c>
      <c r="C2560" s="7">
        <v>2130</v>
      </c>
      <c r="E2560" s="7">
        <v>2556</v>
      </c>
      <c r="F2560" s="7">
        <v>2067</v>
      </c>
    </row>
    <row r="2561" spans="2:6" x14ac:dyDescent="0.2">
      <c r="B2561" s="9">
        <v>2557</v>
      </c>
      <c r="C2561" s="7">
        <v>2123</v>
      </c>
      <c r="E2561" s="7">
        <v>2557</v>
      </c>
      <c r="F2561" s="7">
        <v>2066</v>
      </c>
    </row>
    <row r="2562" spans="2:6" x14ac:dyDescent="0.2">
      <c r="B2562" s="9">
        <v>2558</v>
      </c>
      <c r="C2562" s="7">
        <v>2122</v>
      </c>
      <c r="E2562" s="7">
        <v>2558</v>
      </c>
      <c r="F2562" s="7">
        <v>2065</v>
      </c>
    </row>
    <row r="2563" spans="2:6" x14ac:dyDescent="0.2">
      <c r="B2563" s="9">
        <v>2559</v>
      </c>
      <c r="C2563" s="7">
        <v>2121</v>
      </c>
      <c r="E2563" s="7">
        <v>2559</v>
      </c>
      <c r="F2563" s="7">
        <v>2065</v>
      </c>
    </row>
    <row r="2564" spans="2:6" x14ac:dyDescent="0.2">
      <c r="B2564" s="9">
        <v>2560</v>
      </c>
      <c r="C2564" s="7">
        <v>2115</v>
      </c>
      <c r="E2564" s="7">
        <v>2560</v>
      </c>
      <c r="F2564" s="7">
        <v>2057</v>
      </c>
    </row>
    <row r="2565" spans="2:6" x14ac:dyDescent="0.2">
      <c r="B2565" s="9">
        <v>2561</v>
      </c>
      <c r="C2565" s="7">
        <v>2114</v>
      </c>
      <c r="E2565" s="7">
        <v>2561</v>
      </c>
      <c r="F2565" s="7">
        <v>2053</v>
      </c>
    </row>
    <row r="2566" spans="2:6" x14ac:dyDescent="0.2">
      <c r="B2566" s="9">
        <v>2562</v>
      </c>
      <c r="C2566" s="7">
        <v>2111</v>
      </c>
      <c r="E2566" s="7">
        <v>2562</v>
      </c>
      <c r="F2566" s="7">
        <v>2051</v>
      </c>
    </row>
    <row r="2567" spans="2:6" x14ac:dyDescent="0.2">
      <c r="B2567" s="9">
        <v>2563</v>
      </c>
      <c r="C2567" s="7">
        <v>2110</v>
      </c>
      <c r="E2567" s="7">
        <v>2563</v>
      </c>
      <c r="F2567" s="7">
        <v>2050</v>
      </c>
    </row>
    <row r="2568" spans="2:6" x14ac:dyDescent="0.2">
      <c r="B2568" s="9">
        <v>2564</v>
      </c>
      <c r="C2568" s="7">
        <v>2106</v>
      </c>
      <c r="E2568" s="7">
        <v>2564</v>
      </c>
      <c r="F2568" s="7">
        <v>2050</v>
      </c>
    </row>
    <row r="2569" spans="2:6" x14ac:dyDescent="0.2">
      <c r="B2569" s="9">
        <v>2565</v>
      </c>
      <c r="C2569" s="7">
        <v>2105</v>
      </c>
      <c r="E2569" s="7">
        <v>2565</v>
      </c>
      <c r="F2569" s="7">
        <v>2049</v>
      </c>
    </row>
    <row r="2570" spans="2:6" x14ac:dyDescent="0.2">
      <c r="B2570" s="9">
        <v>2566</v>
      </c>
      <c r="C2570" s="7">
        <v>2099</v>
      </c>
      <c r="E2570" s="7">
        <v>2566</v>
      </c>
      <c r="F2570" s="7">
        <v>2046</v>
      </c>
    </row>
    <row r="2571" spans="2:6" x14ac:dyDescent="0.2">
      <c r="B2571" s="9">
        <v>2567</v>
      </c>
      <c r="C2571" s="7">
        <v>2098</v>
      </c>
      <c r="E2571" s="7">
        <v>2567</v>
      </c>
      <c r="F2571" s="7">
        <v>2043</v>
      </c>
    </row>
    <row r="2572" spans="2:6" x14ac:dyDescent="0.2">
      <c r="B2572" s="9">
        <v>2568</v>
      </c>
      <c r="C2572" s="7">
        <v>2098</v>
      </c>
      <c r="E2572" s="7">
        <v>2568</v>
      </c>
      <c r="F2572" s="7">
        <v>2042</v>
      </c>
    </row>
    <row r="2573" spans="2:6" x14ac:dyDescent="0.2">
      <c r="B2573" s="9">
        <v>2569</v>
      </c>
      <c r="C2573" s="7">
        <v>2096</v>
      </c>
      <c r="E2573" s="7">
        <v>2569</v>
      </c>
      <c r="F2573" s="7">
        <v>2039</v>
      </c>
    </row>
    <row r="2574" spans="2:6" x14ac:dyDescent="0.2">
      <c r="B2574" s="9">
        <v>2570</v>
      </c>
      <c r="C2574" s="7">
        <v>2093</v>
      </c>
      <c r="E2574" s="7">
        <v>2570</v>
      </c>
      <c r="F2574" s="7">
        <v>2036</v>
      </c>
    </row>
    <row r="2575" spans="2:6" x14ac:dyDescent="0.2">
      <c r="B2575" s="9">
        <v>2571</v>
      </c>
      <c r="C2575" s="7">
        <v>2093</v>
      </c>
      <c r="E2575" s="7">
        <v>2571</v>
      </c>
      <c r="F2575" s="7">
        <v>2024</v>
      </c>
    </row>
    <row r="2576" spans="2:6" x14ac:dyDescent="0.2">
      <c r="B2576" s="9">
        <v>2572</v>
      </c>
      <c r="C2576" s="7">
        <v>2093</v>
      </c>
      <c r="E2576" s="7">
        <v>2572</v>
      </c>
      <c r="F2576" s="7">
        <v>2024</v>
      </c>
    </row>
    <row r="2577" spans="2:6" x14ac:dyDescent="0.2">
      <c r="B2577" s="9">
        <v>2573</v>
      </c>
      <c r="C2577" s="7">
        <v>2091</v>
      </c>
      <c r="E2577" s="7">
        <v>2573</v>
      </c>
      <c r="F2577" s="7">
        <v>2023</v>
      </c>
    </row>
    <row r="2578" spans="2:6" x14ac:dyDescent="0.2">
      <c r="B2578" s="9">
        <v>2574</v>
      </c>
      <c r="C2578" s="7">
        <v>2090</v>
      </c>
      <c r="E2578" s="7">
        <v>2574</v>
      </c>
      <c r="F2578" s="7">
        <v>2022</v>
      </c>
    </row>
    <row r="2579" spans="2:6" x14ac:dyDescent="0.2">
      <c r="B2579" s="9">
        <v>2575</v>
      </c>
      <c r="C2579" s="7">
        <v>2090</v>
      </c>
      <c r="E2579" s="7">
        <v>2575</v>
      </c>
      <c r="F2579" s="7">
        <v>2019</v>
      </c>
    </row>
    <row r="2580" spans="2:6" x14ac:dyDescent="0.2">
      <c r="B2580" s="9">
        <v>2576</v>
      </c>
      <c r="C2580" s="7">
        <v>2087</v>
      </c>
      <c r="E2580" s="7">
        <v>2576</v>
      </c>
      <c r="F2580" s="7">
        <v>2018</v>
      </c>
    </row>
    <row r="2581" spans="2:6" x14ac:dyDescent="0.2">
      <c r="B2581" s="9">
        <v>2577</v>
      </c>
      <c r="C2581" s="7">
        <v>2087</v>
      </c>
      <c r="E2581" s="7">
        <v>2577</v>
      </c>
      <c r="F2581" s="7">
        <v>2017</v>
      </c>
    </row>
    <row r="2582" spans="2:6" x14ac:dyDescent="0.2">
      <c r="B2582" s="9">
        <v>2578</v>
      </c>
      <c r="C2582" s="7">
        <v>2086</v>
      </c>
      <c r="E2582" s="7">
        <v>2578</v>
      </c>
      <c r="F2582" s="7">
        <v>2014</v>
      </c>
    </row>
    <row r="2583" spans="2:6" x14ac:dyDescent="0.2">
      <c r="B2583" s="9">
        <v>2579</v>
      </c>
      <c r="C2583" s="7">
        <v>2083</v>
      </c>
      <c r="E2583" s="7">
        <v>2579</v>
      </c>
      <c r="F2583" s="7">
        <v>2014</v>
      </c>
    </row>
    <row r="2584" spans="2:6" x14ac:dyDescent="0.2">
      <c r="B2584" s="9">
        <v>2580</v>
      </c>
      <c r="C2584" s="7">
        <v>2081</v>
      </c>
      <c r="E2584" s="7">
        <v>2580</v>
      </c>
      <c r="F2584" s="7">
        <v>2011</v>
      </c>
    </row>
    <row r="2585" spans="2:6" x14ac:dyDescent="0.2">
      <c r="B2585" s="9">
        <v>2581</v>
      </c>
      <c r="C2585" s="7">
        <v>2078</v>
      </c>
      <c r="E2585" s="7">
        <v>2581</v>
      </c>
      <c r="F2585" s="7">
        <v>2008</v>
      </c>
    </row>
    <row r="2586" spans="2:6" x14ac:dyDescent="0.2">
      <c r="B2586" s="9">
        <v>2582</v>
      </c>
      <c r="C2586" s="7">
        <v>2075</v>
      </c>
      <c r="E2586" s="7">
        <v>2582</v>
      </c>
      <c r="F2586" s="7">
        <v>2005</v>
      </c>
    </row>
    <row r="2587" spans="2:6" x14ac:dyDescent="0.2">
      <c r="B2587" s="9">
        <v>2583</v>
      </c>
      <c r="C2587" s="7">
        <v>2073</v>
      </c>
      <c r="E2587" s="7">
        <v>2583</v>
      </c>
      <c r="F2587" s="7">
        <v>2004</v>
      </c>
    </row>
    <row r="2588" spans="2:6" x14ac:dyDescent="0.2">
      <c r="B2588" s="9">
        <v>2584</v>
      </c>
      <c r="C2588" s="7">
        <v>2073</v>
      </c>
      <c r="E2588" s="7">
        <v>2584</v>
      </c>
      <c r="F2588" s="7">
        <v>2004</v>
      </c>
    </row>
    <row r="2589" spans="2:6" x14ac:dyDescent="0.2">
      <c r="B2589" s="9">
        <v>2585</v>
      </c>
      <c r="C2589" s="7">
        <v>2067</v>
      </c>
      <c r="E2589" s="7">
        <v>2585</v>
      </c>
      <c r="F2589" s="7">
        <v>2003</v>
      </c>
    </row>
    <row r="2590" spans="2:6" x14ac:dyDescent="0.2">
      <c r="B2590" s="9">
        <v>2586</v>
      </c>
      <c r="C2590" s="7">
        <v>2067</v>
      </c>
      <c r="E2590" s="7">
        <v>2586</v>
      </c>
      <c r="F2590" s="7">
        <v>1999</v>
      </c>
    </row>
    <row r="2591" spans="2:6" x14ac:dyDescent="0.2">
      <c r="B2591" s="9">
        <v>2587</v>
      </c>
      <c r="C2591" s="7">
        <v>2066</v>
      </c>
      <c r="E2591" s="7">
        <v>2587</v>
      </c>
      <c r="F2591" s="7">
        <v>1997</v>
      </c>
    </row>
    <row r="2592" spans="2:6" x14ac:dyDescent="0.2">
      <c r="B2592" s="9">
        <v>2588</v>
      </c>
      <c r="C2592" s="7">
        <v>2065</v>
      </c>
      <c r="E2592" s="7">
        <v>2588</v>
      </c>
      <c r="F2592" s="7">
        <v>1997</v>
      </c>
    </row>
    <row r="2593" spans="2:6" x14ac:dyDescent="0.2">
      <c r="B2593" s="9">
        <v>2589</v>
      </c>
      <c r="C2593" s="7">
        <v>2065</v>
      </c>
      <c r="E2593" s="7">
        <v>2589</v>
      </c>
      <c r="F2593" s="7">
        <v>1993</v>
      </c>
    </row>
    <row r="2594" spans="2:6" x14ac:dyDescent="0.2">
      <c r="B2594" s="9">
        <v>2590</v>
      </c>
      <c r="C2594" s="7">
        <v>2063</v>
      </c>
      <c r="E2594" s="7">
        <v>2590</v>
      </c>
      <c r="F2594" s="7">
        <v>1987</v>
      </c>
    </row>
    <row r="2595" spans="2:6" x14ac:dyDescent="0.2">
      <c r="B2595" s="9">
        <v>2591</v>
      </c>
      <c r="C2595" s="7">
        <v>2060</v>
      </c>
      <c r="E2595" s="7">
        <v>2591</v>
      </c>
      <c r="F2595" s="7">
        <v>1984</v>
      </c>
    </row>
    <row r="2596" spans="2:6" x14ac:dyDescent="0.2">
      <c r="B2596" s="9">
        <v>2592</v>
      </c>
      <c r="C2596" s="7">
        <v>2058</v>
      </c>
      <c r="E2596" s="7">
        <v>2592</v>
      </c>
      <c r="F2596" s="7">
        <v>1984</v>
      </c>
    </row>
    <row r="2597" spans="2:6" x14ac:dyDescent="0.2">
      <c r="B2597" s="9">
        <v>2593</v>
      </c>
      <c r="C2597" s="7">
        <v>2058</v>
      </c>
      <c r="E2597" s="7">
        <v>2593</v>
      </c>
      <c r="F2597" s="7">
        <v>1984</v>
      </c>
    </row>
    <row r="2598" spans="2:6" x14ac:dyDescent="0.2">
      <c r="B2598" s="9">
        <v>2594</v>
      </c>
      <c r="C2598" s="7">
        <v>2056</v>
      </c>
      <c r="E2598" s="7">
        <v>2594</v>
      </c>
      <c r="F2598" s="7">
        <v>1984</v>
      </c>
    </row>
    <row r="2599" spans="2:6" x14ac:dyDescent="0.2">
      <c r="B2599" s="9">
        <v>2595</v>
      </c>
      <c r="C2599" s="7">
        <v>2055</v>
      </c>
      <c r="E2599" s="7">
        <v>2595</v>
      </c>
      <c r="F2599" s="7">
        <v>1981</v>
      </c>
    </row>
    <row r="2600" spans="2:6" x14ac:dyDescent="0.2">
      <c r="B2600" s="9">
        <v>2596</v>
      </c>
      <c r="C2600" s="7">
        <v>2052</v>
      </c>
      <c r="E2600" s="7">
        <v>2596</v>
      </c>
      <c r="F2600" s="7">
        <v>1981</v>
      </c>
    </row>
    <row r="2601" spans="2:6" x14ac:dyDescent="0.2">
      <c r="B2601" s="9">
        <v>2597</v>
      </c>
      <c r="C2601" s="7">
        <v>2050</v>
      </c>
      <c r="E2601" s="7">
        <v>2597</v>
      </c>
      <c r="F2601" s="7">
        <v>1979</v>
      </c>
    </row>
    <row r="2602" spans="2:6" x14ac:dyDescent="0.2">
      <c r="B2602" s="9">
        <v>2598</v>
      </c>
      <c r="C2602" s="7">
        <v>2049</v>
      </c>
      <c r="E2602" s="7">
        <v>2598</v>
      </c>
      <c r="F2602" s="7">
        <v>1979</v>
      </c>
    </row>
    <row r="2603" spans="2:6" x14ac:dyDescent="0.2">
      <c r="B2603" s="9">
        <v>2599</v>
      </c>
      <c r="C2603" s="7">
        <v>2047</v>
      </c>
      <c r="E2603" s="7">
        <v>2599</v>
      </c>
      <c r="F2603" s="7">
        <v>1976</v>
      </c>
    </row>
    <row r="2604" spans="2:6" x14ac:dyDescent="0.2">
      <c r="B2604" s="9">
        <v>2600</v>
      </c>
      <c r="C2604" s="7">
        <v>2046</v>
      </c>
      <c r="E2604" s="7">
        <v>2600</v>
      </c>
      <c r="F2604" s="7">
        <v>1976</v>
      </c>
    </row>
    <row r="2605" spans="2:6" x14ac:dyDescent="0.2">
      <c r="B2605" s="9">
        <v>2601</v>
      </c>
      <c r="C2605" s="7">
        <v>2041</v>
      </c>
      <c r="E2605" s="7">
        <v>2601</v>
      </c>
      <c r="F2605" s="7">
        <v>1973</v>
      </c>
    </row>
    <row r="2606" spans="2:6" x14ac:dyDescent="0.2">
      <c r="B2606" s="9">
        <v>2602</v>
      </c>
      <c r="C2606" s="7">
        <v>2039</v>
      </c>
      <c r="E2606" s="7">
        <v>2602</v>
      </c>
      <c r="F2606" s="7">
        <v>1971</v>
      </c>
    </row>
    <row r="2607" spans="2:6" x14ac:dyDescent="0.2">
      <c r="B2607" s="9">
        <v>2603</v>
      </c>
      <c r="C2607" s="7">
        <v>2038</v>
      </c>
      <c r="E2607" s="7">
        <v>2603</v>
      </c>
      <c r="F2607" s="7">
        <v>1960</v>
      </c>
    </row>
    <row r="2608" spans="2:6" x14ac:dyDescent="0.2">
      <c r="B2608" s="9">
        <v>2604</v>
      </c>
      <c r="C2608" s="7">
        <v>2037</v>
      </c>
      <c r="E2608" s="7">
        <v>2604</v>
      </c>
      <c r="F2608" s="7">
        <v>1954</v>
      </c>
    </row>
    <row r="2609" spans="2:6" x14ac:dyDescent="0.2">
      <c r="B2609" s="9">
        <v>2605</v>
      </c>
      <c r="C2609" s="7">
        <v>2035</v>
      </c>
      <c r="E2609" s="7">
        <v>2605</v>
      </c>
      <c r="F2609" s="7">
        <v>1953</v>
      </c>
    </row>
    <row r="2610" spans="2:6" x14ac:dyDescent="0.2">
      <c r="B2610" s="9">
        <v>2606</v>
      </c>
      <c r="C2610" s="7">
        <v>2034</v>
      </c>
      <c r="E2610" s="7">
        <v>2606</v>
      </c>
      <c r="F2610" s="7">
        <v>1948</v>
      </c>
    </row>
    <row r="2611" spans="2:6" x14ac:dyDescent="0.2">
      <c r="B2611" s="9">
        <v>2607</v>
      </c>
      <c r="C2611" s="7">
        <v>2033</v>
      </c>
      <c r="E2611" s="7">
        <v>2607</v>
      </c>
      <c r="F2611" s="7">
        <v>1947</v>
      </c>
    </row>
    <row r="2612" spans="2:6" x14ac:dyDescent="0.2">
      <c r="B2612" s="9">
        <v>2608</v>
      </c>
      <c r="C2612" s="7">
        <v>2033</v>
      </c>
      <c r="E2612" s="7">
        <v>2608</v>
      </c>
      <c r="F2612" s="7">
        <v>1946</v>
      </c>
    </row>
    <row r="2613" spans="2:6" x14ac:dyDescent="0.2">
      <c r="B2613" s="9">
        <v>2609</v>
      </c>
      <c r="C2613" s="7">
        <v>2032</v>
      </c>
      <c r="E2613" s="7">
        <v>2609</v>
      </c>
      <c r="F2613" s="7">
        <v>1942</v>
      </c>
    </row>
    <row r="2614" spans="2:6" x14ac:dyDescent="0.2">
      <c r="B2614" s="9">
        <v>2610</v>
      </c>
      <c r="C2614" s="7">
        <v>2031</v>
      </c>
      <c r="E2614" s="7">
        <v>2610</v>
      </c>
      <c r="F2614" s="7">
        <v>1942</v>
      </c>
    </row>
    <row r="2615" spans="2:6" x14ac:dyDescent="0.2">
      <c r="B2615" s="9">
        <v>2611</v>
      </c>
      <c r="C2615" s="7">
        <v>2030</v>
      </c>
      <c r="E2615" s="7">
        <v>2611</v>
      </c>
      <c r="F2615" s="7">
        <v>1941</v>
      </c>
    </row>
    <row r="2616" spans="2:6" x14ac:dyDescent="0.2">
      <c r="B2616" s="9">
        <v>2612</v>
      </c>
      <c r="C2616" s="7">
        <v>2029</v>
      </c>
      <c r="E2616" s="7">
        <v>2612</v>
      </c>
      <c r="F2616" s="7">
        <v>1940</v>
      </c>
    </row>
    <row r="2617" spans="2:6" x14ac:dyDescent="0.2">
      <c r="B2617" s="9">
        <v>2613</v>
      </c>
      <c r="C2617" s="7">
        <v>2028</v>
      </c>
      <c r="E2617" s="7">
        <v>2613</v>
      </c>
      <c r="F2617" s="7">
        <v>1940</v>
      </c>
    </row>
    <row r="2618" spans="2:6" x14ac:dyDescent="0.2">
      <c r="B2618" s="9">
        <v>2614</v>
      </c>
      <c r="C2618" s="7">
        <v>2028</v>
      </c>
      <c r="E2618" s="7">
        <v>2614</v>
      </c>
      <c r="F2618" s="7">
        <v>1940</v>
      </c>
    </row>
    <row r="2619" spans="2:6" x14ac:dyDescent="0.2">
      <c r="B2619" s="9">
        <v>2615</v>
      </c>
      <c r="C2619" s="7">
        <v>2026</v>
      </c>
      <c r="E2619" s="7">
        <v>2615</v>
      </c>
      <c r="F2619" s="7">
        <v>1939</v>
      </c>
    </row>
    <row r="2620" spans="2:6" x14ac:dyDescent="0.2">
      <c r="B2620" s="9">
        <v>2616</v>
      </c>
      <c r="C2620" s="7">
        <v>2022</v>
      </c>
      <c r="E2620" s="7">
        <v>2616</v>
      </c>
      <c r="F2620" s="7">
        <v>1937</v>
      </c>
    </row>
    <row r="2621" spans="2:6" x14ac:dyDescent="0.2">
      <c r="B2621" s="9">
        <v>2617</v>
      </c>
      <c r="C2621" s="7">
        <v>2021</v>
      </c>
      <c r="E2621" s="7">
        <v>2617</v>
      </c>
      <c r="F2621" s="7">
        <v>1935</v>
      </c>
    </row>
    <row r="2622" spans="2:6" x14ac:dyDescent="0.2">
      <c r="B2622" s="9">
        <v>2618</v>
      </c>
      <c r="C2622" s="7">
        <v>2020</v>
      </c>
      <c r="E2622" s="7">
        <v>2618</v>
      </c>
      <c r="F2622" s="7">
        <v>1933</v>
      </c>
    </row>
    <row r="2623" spans="2:6" x14ac:dyDescent="0.2">
      <c r="B2623" s="9">
        <v>2619</v>
      </c>
      <c r="C2623" s="7">
        <v>2019</v>
      </c>
      <c r="E2623" s="7">
        <v>2619</v>
      </c>
      <c r="F2623" s="7">
        <v>1929</v>
      </c>
    </row>
    <row r="2624" spans="2:6" x14ac:dyDescent="0.2">
      <c r="B2624" s="9">
        <v>2620</v>
      </c>
      <c r="C2624" s="7">
        <v>2012</v>
      </c>
      <c r="E2624" s="7">
        <v>2620</v>
      </c>
      <c r="F2624" s="7">
        <v>1928</v>
      </c>
    </row>
    <row r="2625" spans="2:6" x14ac:dyDescent="0.2">
      <c r="B2625" s="9">
        <v>2621</v>
      </c>
      <c r="C2625" s="7">
        <v>2012</v>
      </c>
      <c r="E2625" s="7">
        <v>2621</v>
      </c>
      <c r="F2625" s="7">
        <v>1927</v>
      </c>
    </row>
    <row r="2626" spans="2:6" x14ac:dyDescent="0.2">
      <c r="B2626" s="9">
        <v>2622</v>
      </c>
      <c r="C2626" s="7">
        <v>2011</v>
      </c>
      <c r="E2626" s="7">
        <v>2622</v>
      </c>
      <c r="F2626" s="7">
        <v>1926</v>
      </c>
    </row>
    <row r="2627" spans="2:6" x14ac:dyDescent="0.2">
      <c r="B2627" s="9">
        <v>2623</v>
      </c>
      <c r="C2627" s="7">
        <v>2010</v>
      </c>
      <c r="E2627" s="7">
        <v>2623</v>
      </c>
      <c r="F2627" s="7">
        <v>1926</v>
      </c>
    </row>
    <row r="2628" spans="2:6" x14ac:dyDescent="0.2">
      <c r="B2628" s="9">
        <v>2624</v>
      </c>
      <c r="C2628" s="7">
        <v>2008</v>
      </c>
      <c r="E2628" s="7">
        <v>2624</v>
      </c>
      <c r="F2628" s="7">
        <v>1926</v>
      </c>
    </row>
    <row r="2629" spans="2:6" x14ac:dyDescent="0.2">
      <c r="B2629" s="9">
        <v>2625</v>
      </c>
      <c r="C2629" s="7">
        <v>2006</v>
      </c>
      <c r="E2629" s="7">
        <v>2625</v>
      </c>
      <c r="F2629" s="7">
        <v>1924</v>
      </c>
    </row>
    <row r="2630" spans="2:6" x14ac:dyDescent="0.2">
      <c r="B2630" s="9">
        <v>2626</v>
      </c>
      <c r="C2630" s="7">
        <v>2004</v>
      </c>
      <c r="E2630" s="7">
        <v>2626</v>
      </c>
      <c r="F2630" s="7">
        <v>1923</v>
      </c>
    </row>
    <row r="2631" spans="2:6" x14ac:dyDescent="0.2">
      <c r="B2631" s="9">
        <v>2627</v>
      </c>
      <c r="C2631" s="7">
        <v>2003</v>
      </c>
      <c r="E2631" s="7">
        <v>2627</v>
      </c>
      <c r="F2631" s="7">
        <v>1923</v>
      </c>
    </row>
    <row r="2632" spans="2:6" x14ac:dyDescent="0.2">
      <c r="B2632" s="9">
        <v>2628</v>
      </c>
      <c r="C2632" s="7">
        <v>1997</v>
      </c>
      <c r="E2632" s="7">
        <v>2628</v>
      </c>
      <c r="F2632" s="7">
        <v>1908</v>
      </c>
    </row>
    <row r="2633" spans="2:6" x14ac:dyDescent="0.2">
      <c r="B2633" s="9">
        <v>2629</v>
      </c>
      <c r="C2633" s="7">
        <v>1993</v>
      </c>
      <c r="E2633" s="7">
        <v>2629</v>
      </c>
      <c r="F2633" s="7">
        <v>1908</v>
      </c>
    </row>
    <row r="2634" spans="2:6" x14ac:dyDescent="0.2">
      <c r="B2634" s="9">
        <v>2630</v>
      </c>
      <c r="C2634" s="7">
        <v>1992</v>
      </c>
      <c r="E2634" s="7">
        <v>2630</v>
      </c>
      <c r="F2634" s="7">
        <v>1906</v>
      </c>
    </row>
    <row r="2635" spans="2:6" x14ac:dyDescent="0.2">
      <c r="B2635" s="9">
        <v>2631</v>
      </c>
      <c r="C2635" s="7">
        <v>1990</v>
      </c>
      <c r="E2635" s="7">
        <v>2631</v>
      </c>
      <c r="F2635" s="7">
        <v>1894</v>
      </c>
    </row>
    <row r="2636" spans="2:6" x14ac:dyDescent="0.2">
      <c r="B2636" s="9">
        <v>2632</v>
      </c>
      <c r="C2636" s="7">
        <v>1990</v>
      </c>
      <c r="E2636" s="7">
        <v>2632</v>
      </c>
      <c r="F2636" s="7">
        <v>1893</v>
      </c>
    </row>
    <row r="2637" spans="2:6" x14ac:dyDescent="0.2">
      <c r="B2637" s="9">
        <v>2633</v>
      </c>
      <c r="C2637" s="7">
        <v>1989</v>
      </c>
      <c r="E2637" s="7">
        <v>2633</v>
      </c>
      <c r="F2637" s="7">
        <v>1884</v>
      </c>
    </row>
    <row r="2638" spans="2:6" x14ac:dyDescent="0.2">
      <c r="B2638" s="9">
        <v>2634</v>
      </c>
      <c r="C2638" s="7">
        <v>1988</v>
      </c>
      <c r="E2638" s="7">
        <v>2634</v>
      </c>
      <c r="F2638" s="7">
        <v>1884</v>
      </c>
    </row>
    <row r="2639" spans="2:6" x14ac:dyDescent="0.2">
      <c r="B2639" s="9">
        <v>2635</v>
      </c>
      <c r="C2639" s="7">
        <v>1988</v>
      </c>
      <c r="E2639" s="7">
        <v>2635</v>
      </c>
      <c r="F2639" s="7">
        <v>1876</v>
      </c>
    </row>
    <row r="2640" spans="2:6" x14ac:dyDescent="0.2">
      <c r="B2640" s="9">
        <v>2636</v>
      </c>
      <c r="C2640" s="7">
        <v>1986</v>
      </c>
      <c r="E2640" s="7">
        <v>2636</v>
      </c>
      <c r="F2640" s="7">
        <v>1875</v>
      </c>
    </row>
    <row r="2641" spans="2:6" x14ac:dyDescent="0.2">
      <c r="B2641" s="9">
        <v>2637</v>
      </c>
      <c r="C2641" s="7">
        <v>1986</v>
      </c>
      <c r="E2641" s="7">
        <v>2637</v>
      </c>
      <c r="F2641" s="7">
        <v>1875</v>
      </c>
    </row>
    <row r="2642" spans="2:6" x14ac:dyDescent="0.2">
      <c r="B2642" s="9">
        <v>2638</v>
      </c>
      <c r="C2642" s="7">
        <v>1985</v>
      </c>
      <c r="E2642" s="7">
        <v>2638</v>
      </c>
      <c r="F2642" s="7">
        <v>1873</v>
      </c>
    </row>
    <row r="2643" spans="2:6" x14ac:dyDescent="0.2">
      <c r="B2643" s="9">
        <v>2639</v>
      </c>
      <c r="C2643" s="7">
        <v>1980</v>
      </c>
      <c r="E2643" s="7">
        <v>2639</v>
      </c>
      <c r="F2643" s="7">
        <v>1873</v>
      </c>
    </row>
    <row r="2644" spans="2:6" x14ac:dyDescent="0.2">
      <c r="B2644" s="9">
        <v>2640</v>
      </c>
      <c r="C2644" s="7">
        <v>1979</v>
      </c>
      <c r="E2644" s="7">
        <v>2640</v>
      </c>
      <c r="F2644" s="7">
        <v>1869</v>
      </c>
    </row>
    <row r="2645" spans="2:6" x14ac:dyDescent="0.2">
      <c r="B2645" s="9">
        <v>2641</v>
      </c>
      <c r="C2645" s="7">
        <v>1979</v>
      </c>
      <c r="E2645" s="7">
        <v>2641</v>
      </c>
      <c r="F2645" s="7">
        <v>1869</v>
      </c>
    </row>
    <row r="2646" spans="2:6" x14ac:dyDescent="0.2">
      <c r="B2646" s="9">
        <v>2642</v>
      </c>
      <c r="C2646" s="7">
        <v>1977</v>
      </c>
      <c r="E2646" s="7">
        <v>2642</v>
      </c>
      <c r="F2646" s="7">
        <v>1867</v>
      </c>
    </row>
    <row r="2647" spans="2:6" x14ac:dyDescent="0.2">
      <c r="B2647" s="9">
        <v>2643</v>
      </c>
      <c r="C2647" s="7">
        <v>1976</v>
      </c>
      <c r="E2647" s="7">
        <v>2643</v>
      </c>
      <c r="F2647" s="7">
        <v>1864</v>
      </c>
    </row>
    <row r="2648" spans="2:6" x14ac:dyDescent="0.2">
      <c r="B2648" s="9">
        <v>2644</v>
      </c>
      <c r="C2648" s="7">
        <v>1975</v>
      </c>
      <c r="E2648" s="7">
        <v>2644</v>
      </c>
      <c r="F2648" s="7">
        <v>1862</v>
      </c>
    </row>
    <row r="2649" spans="2:6" x14ac:dyDescent="0.2">
      <c r="B2649" s="9">
        <v>2645</v>
      </c>
      <c r="C2649" s="7">
        <v>1975</v>
      </c>
      <c r="E2649" s="7">
        <v>2645</v>
      </c>
      <c r="F2649" s="7">
        <v>1861</v>
      </c>
    </row>
    <row r="2650" spans="2:6" x14ac:dyDescent="0.2">
      <c r="B2650" s="9">
        <v>2646</v>
      </c>
      <c r="C2650" s="7">
        <v>1972</v>
      </c>
      <c r="E2650" s="7">
        <v>2646</v>
      </c>
      <c r="F2650" s="7">
        <v>1860</v>
      </c>
    </row>
    <row r="2651" spans="2:6" x14ac:dyDescent="0.2">
      <c r="B2651" s="9">
        <v>2647</v>
      </c>
      <c r="C2651" s="7">
        <v>1971</v>
      </c>
      <c r="E2651" s="7">
        <v>2647</v>
      </c>
      <c r="F2651" s="7">
        <v>1856</v>
      </c>
    </row>
    <row r="2652" spans="2:6" x14ac:dyDescent="0.2">
      <c r="B2652" s="9">
        <v>2648</v>
      </c>
      <c r="C2652" s="7">
        <v>1969</v>
      </c>
      <c r="E2652" s="7">
        <v>2648</v>
      </c>
      <c r="F2652" s="7">
        <v>1854</v>
      </c>
    </row>
    <row r="2653" spans="2:6" x14ac:dyDescent="0.2">
      <c r="B2653" s="9">
        <v>2649</v>
      </c>
      <c r="C2653" s="7">
        <v>1968</v>
      </c>
      <c r="E2653" s="7">
        <v>2649</v>
      </c>
      <c r="F2653" s="7">
        <v>1852</v>
      </c>
    </row>
    <row r="2654" spans="2:6" x14ac:dyDescent="0.2">
      <c r="B2654" s="9">
        <v>2650</v>
      </c>
      <c r="C2654" s="7">
        <v>1967</v>
      </c>
      <c r="E2654" s="7">
        <v>2650</v>
      </c>
      <c r="F2654" s="7">
        <v>1851</v>
      </c>
    </row>
    <row r="2655" spans="2:6" x14ac:dyDescent="0.2">
      <c r="B2655" s="9">
        <v>2651</v>
      </c>
      <c r="C2655" s="7">
        <v>1965</v>
      </c>
      <c r="E2655" s="7">
        <v>2651</v>
      </c>
      <c r="F2655" s="7">
        <v>1845</v>
      </c>
    </row>
    <row r="2656" spans="2:6" x14ac:dyDescent="0.2">
      <c r="B2656" s="9">
        <v>2652</v>
      </c>
      <c r="C2656" s="7">
        <v>1962</v>
      </c>
      <c r="E2656" s="7">
        <v>2652</v>
      </c>
      <c r="F2656" s="7">
        <v>1844</v>
      </c>
    </row>
    <row r="2657" spans="2:6" x14ac:dyDescent="0.2">
      <c r="B2657" s="9">
        <v>2653</v>
      </c>
      <c r="C2657" s="7">
        <v>1959</v>
      </c>
      <c r="E2657" s="7">
        <v>2653</v>
      </c>
      <c r="F2657" s="7">
        <v>1844</v>
      </c>
    </row>
    <row r="2658" spans="2:6" x14ac:dyDescent="0.2">
      <c r="B2658" s="9">
        <v>2654</v>
      </c>
      <c r="C2658" s="7">
        <v>1955</v>
      </c>
      <c r="E2658" s="7">
        <v>2654</v>
      </c>
      <c r="F2658" s="7">
        <v>1844</v>
      </c>
    </row>
    <row r="2659" spans="2:6" x14ac:dyDescent="0.2">
      <c r="B2659" s="9">
        <v>2655</v>
      </c>
      <c r="C2659" s="7">
        <v>1953</v>
      </c>
      <c r="E2659" s="7">
        <v>2655</v>
      </c>
      <c r="F2659" s="7">
        <v>1843</v>
      </c>
    </row>
    <row r="2660" spans="2:6" x14ac:dyDescent="0.2">
      <c r="B2660" s="9">
        <v>2656</v>
      </c>
      <c r="C2660" s="7">
        <v>1952</v>
      </c>
      <c r="E2660" s="7">
        <v>2656</v>
      </c>
      <c r="F2660" s="7">
        <v>1842</v>
      </c>
    </row>
    <row r="2661" spans="2:6" x14ac:dyDescent="0.2">
      <c r="B2661" s="9">
        <v>2657</v>
      </c>
      <c r="C2661" s="7">
        <v>1951</v>
      </c>
      <c r="E2661" s="7">
        <v>2657</v>
      </c>
      <c r="F2661" s="7">
        <v>1838</v>
      </c>
    </row>
    <row r="2662" spans="2:6" x14ac:dyDescent="0.2">
      <c r="B2662" s="9">
        <v>2658</v>
      </c>
      <c r="C2662" s="7">
        <v>1951</v>
      </c>
      <c r="E2662" s="7">
        <v>2658</v>
      </c>
      <c r="F2662" s="7">
        <v>1837</v>
      </c>
    </row>
    <row r="2663" spans="2:6" x14ac:dyDescent="0.2">
      <c r="B2663" s="9">
        <v>2659</v>
      </c>
      <c r="C2663" s="7">
        <v>1950</v>
      </c>
      <c r="E2663" s="7">
        <v>2659</v>
      </c>
      <c r="F2663" s="7">
        <v>1837</v>
      </c>
    </row>
    <row r="2664" spans="2:6" x14ac:dyDescent="0.2">
      <c r="B2664" s="9">
        <v>2660</v>
      </c>
      <c r="C2664" s="7">
        <v>1950</v>
      </c>
      <c r="E2664" s="7">
        <v>2660</v>
      </c>
      <c r="F2664" s="7">
        <v>1833</v>
      </c>
    </row>
    <row r="2665" spans="2:6" x14ac:dyDescent="0.2">
      <c r="B2665" s="9">
        <v>2661</v>
      </c>
      <c r="C2665" s="7">
        <v>1945</v>
      </c>
      <c r="E2665" s="7">
        <v>2661</v>
      </c>
      <c r="F2665" s="7">
        <v>1832</v>
      </c>
    </row>
    <row r="2666" spans="2:6" x14ac:dyDescent="0.2">
      <c r="B2666" s="9">
        <v>2662</v>
      </c>
      <c r="C2666" s="7">
        <v>1943</v>
      </c>
      <c r="E2666" s="7">
        <v>2662</v>
      </c>
      <c r="F2666" s="7">
        <v>1830</v>
      </c>
    </row>
    <row r="2667" spans="2:6" x14ac:dyDescent="0.2">
      <c r="B2667" s="9">
        <v>2663</v>
      </c>
      <c r="C2667" s="7">
        <v>1943</v>
      </c>
      <c r="E2667" s="7">
        <v>2663</v>
      </c>
      <c r="F2667" s="7">
        <v>1829</v>
      </c>
    </row>
    <row r="2668" spans="2:6" x14ac:dyDescent="0.2">
      <c r="B2668" s="9">
        <v>2664</v>
      </c>
      <c r="C2668" s="7">
        <v>1939</v>
      </c>
      <c r="E2668" s="7">
        <v>2664</v>
      </c>
      <c r="F2668" s="7">
        <v>1828</v>
      </c>
    </row>
    <row r="2669" spans="2:6" x14ac:dyDescent="0.2">
      <c r="B2669" s="9">
        <v>2665</v>
      </c>
      <c r="C2669" s="7">
        <v>1939</v>
      </c>
      <c r="E2669" s="7">
        <v>2665</v>
      </c>
      <c r="F2669" s="7">
        <v>1825</v>
      </c>
    </row>
    <row r="2670" spans="2:6" x14ac:dyDescent="0.2">
      <c r="B2670" s="9">
        <v>2666</v>
      </c>
      <c r="C2670" s="7">
        <v>1938</v>
      </c>
      <c r="E2670" s="7">
        <v>2666</v>
      </c>
      <c r="F2670" s="7">
        <v>1823</v>
      </c>
    </row>
    <row r="2671" spans="2:6" x14ac:dyDescent="0.2">
      <c r="B2671" s="9">
        <v>2667</v>
      </c>
      <c r="C2671" s="7">
        <v>1937</v>
      </c>
      <c r="E2671" s="7">
        <v>2667</v>
      </c>
      <c r="F2671" s="7">
        <v>1820</v>
      </c>
    </row>
    <row r="2672" spans="2:6" x14ac:dyDescent="0.2">
      <c r="B2672" s="9">
        <v>2668</v>
      </c>
      <c r="C2672" s="7">
        <v>1937</v>
      </c>
      <c r="E2672" s="7">
        <v>2668</v>
      </c>
      <c r="F2672" s="7">
        <v>1817</v>
      </c>
    </row>
    <row r="2673" spans="2:6" x14ac:dyDescent="0.2">
      <c r="B2673" s="9">
        <v>2669</v>
      </c>
      <c r="C2673" s="7">
        <v>1932</v>
      </c>
      <c r="E2673" s="7">
        <v>2669</v>
      </c>
      <c r="F2673" s="7">
        <v>1817</v>
      </c>
    </row>
    <row r="2674" spans="2:6" x14ac:dyDescent="0.2">
      <c r="B2674" s="9">
        <v>2670</v>
      </c>
      <c r="C2674" s="7">
        <v>1931</v>
      </c>
      <c r="E2674" s="7">
        <v>2670</v>
      </c>
      <c r="F2674" s="7">
        <v>1816</v>
      </c>
    </row>
    <row r="2675" spans="2:6" x14ac:dyDescent="0.2">
      <c r="B2675" s="9">
        <v>2671</v>
      </c>
      <c r="C2675" s="7">
        <v>1929</v>
      </c>
      <c r="E2675" s="7">
        <v>2671</v>
      </c>
      <c r="F2675" s="7">
        <v>1810</v>
      </c>
    </row>
    <row r="2676" spans="2:6" x14ac:dyDescent="0.2">
      <c r="B2676" s="9">
        <v>2672</v>
      </c>
      <c r="C2676" s="7">
        <v>1929</v>
      </c>
      <c r="E2676" s="7">
        <v>2672</v>
      </c>
      <c r="F2676" s="7">
        <v>1805</v>
      </c>
    </row>
    <row r="2677" spans="2:6" x14ac:dyDescent="0.2">
      <c r="B2677" s="9">
        <v>2673</v>
      </c>
      <c r="C2677" s="7">
        <v>1929</v>
      </c>
      <c r="E2677" s="7">
        <v>2673</v>
      </c>
      <c r="F2677" s="7">
        <v>1804</v>
      </c>
    </row>
    <row r="2678" spans="2:6" x14ac:dyDescent="0.2">
      <c r="B2678" s="9">
        <v>2674</v>
      </c>
      <c r="C2678" s="7">
        <v>1928</v>
      </c>
      <c r="E2678" s="7">
        <v>2674</v>
      </c>
      <c r="F2678" s="7">
        <v>1801</v>
      </c>
    </row>
    <row r="2679" spans="2:6" x14ac:dyDescent="0.2">
      <c r="B2679" s="9">
        <v>2675</v>
      </c>
      <c r="C2679" s="7">
        <v>1928</v>
      </c>
      <c r="E2679" s="7">
        <v>2675</v>
      </c>
      <c r="F2679" s="7">
        <v>1799</v>
      </c>
    </row>
    <row r="2680" spans="2:6" x14ac:dyDescent="0.2">
      <c r="B2680" s="9">
        <v>2676</v>
      </c>
      <c r="C2680" s="7">
        <v>1927</v>
      </c>
      <c r="E2680" s="7">
        <v>2676</v>
      </c>
      <c r="F2680" s="7">
        <v>1798</v>
      </c>
    </row>
    <row r="2681" spans="2:6" x14ac:dyDescent="0.2">
      <c r="B2681" s="9">
        <v>2677</v>
      </c>
      <c r="C2681" s="7">
        <v>1924</v>
      </c>
      <c r="E2681" s="7">
        <v>2677</v>
      </c>
      <c r="F2681" s="7">
        <v>1796</v>
      </c>
    </row>
    <row r="2682" spans="2:6" x14ac:dyDescent="0.2">
      <c r="B2682" s="9">
        <v>2678</v>
      </c>
      <c r="C2682" s="7">
        <v>1924</v>
      </c>
      <c r="E2682" s="7">
        <v>2678</v>
      </c>
      <c r="F2682" s="7">
        <v>1796</v>
      </c>
    </row>
    <row r="2683" spans="2:6" x14ac:dyDescent="0.2">
      <c r="B2683" s="9">
        <v>2679</v>
      </c>
      <c r="C2683" s="7">
        <v>1923</v>
      </c>
      <c r="E2683" s="7">
        <v>2679</v>
      </c>
      <c r="F2683" s="7">
        <v>1795</v>
      </c>
    </row>
    <row r="2684" spans="2:6" x14ac:dyDescent="0.2">
      <c r="B2684" s="9">
        <v>2680</v>
      </c>
      <c r="C2684" s="7">
        <v>1923</v>
      </c>
      <c r="E2684" s="7">
        <v>2680</v>
      </c>
      <c r="F2684" s="7">
        <v>1794</v>
      </c>
    </row>
    <row r="2685" spans="2:6" x14ac:dyDescent="0.2">
      <c r="B2685" s="9">
        <v>2681</v>
      </c>
      <c r="C2685" s="7">
        <v>1922</v>
      </c>
      <c r="E2685" s="7">
        <v>2681</v>
      </c>
      <c r="F2685" s="7">
        <v>1792</v>
      </c>
    </row>
    <row r="2686" spans="2:6" x14ac:dyDescent="0.2">
      <c r="B2686" s="9">
        <v>2682</v>
      </c>
      <c r="C2686" s="7">
        <v>1919</v>
      </c>
      <c r="E2686" s="7">
        <v>2682</v>
      </c>
      <c r="F2686" s="7">
        <v>1792</v>
      </c>
    </row>
    <row r="2687" spans="2:6" x14ac:dyDescent="0.2">
      <c r="B2687" s="9">
        <v>2683</v>
      </c>
      <c r="C2687" s="7">
        <v>1917</v>
      </c>
      <c r="E2687" s="7">
        <v>2683</v>
      </c>
      <c r="F2687" s="7">
        <v>1790</v>
      </c>
    </row>
    <row r="2688" spans="2:6" x14ac:dyDescent="0.2">
      <c r="B2688" s="9">
        <v>2684</v>
      </c>
      <c r="C2688" s="7">
        <v>1911</v>
      </c>
      <c r="E2688" s="7">
        <v>2684</v>
      </c>
      <c r="F2688" s="7">
        <v>1789</v>
      </c>
    </row>
    <row r="2689" spans="2:6" x14ac:dyDescent="0.2">
      <c r="B2689" s="9">
        <v>2685</v>
      </c>
      <c r="C2689" s="7">
        <v>1910</v>
      </c>
      <c r="E2689" s="7">
        <v>2685</v>
      </c>
      <c r="F2689" s="7">
        <v>1789</v>
      </c>
    </row>
    <row r="2690" spans="2:6" x14ac:dyDescent="0.2">
      <c r="B2690" s="9">
        <v>2686</v>
      </c>
      <c r="C2690" s="7">
        <v>1910</v>
      </c>
      <c r="E2690" s="7">
        <v>2686</v>
      </c>
      <c r="F2690" s="7">
        <v>1787</v>
      </c>
    </row>
    <row r="2691" spans="2:6" x14ac:dyDescent="0.2">
      <c r="B2691" s="9">
        <v>2687</v>
      </c>
      <c r="C2691" s="7">
        <v>1910</v>
      </c>
      <c r="E2691" s="7">
        <v>2687</v>
      </c>
      <c r="F2691" s="7">
        <v>1784</v>
      </c>
    </row>
    <row r="2692" spans="2:6" x14ac:dyDescent="0.2">
      <c r="B2692" s="9">
        <v>2688</v>
      </c>
      <c r="C2692" s="7">
        <v>1909</v>
      </c>
      <c r="E2692" s="7">
        <v>2688</v>
      </c>
      <c r="F2692" s="7">
        <v>1784</v>
      </c>
    </row>
    <row r="2693" spans="2:6" x14ac:dyDescent="0.2">
      <c r="B2693" s="9">
        <v>2689</v>
      </c>
      <c r="C2693" s="7">
        <v>1909</v>
      </c>
      <c r="E2693" s="7">
        <v>2689</v>
      </c>
      <c r="F2693" s="7">
        <v>1783</v>
      </c>
    </row>
    <row r="2694" spans="2:6" x14ac:dyDescent="0.2">
      <c r="B2694" s="9">
        <v>2690</v>
      </c>
      <c r="C2694" s="7">
        <v>1908</v>
      </c>
      <c r="E2694" s="7">
        <v>2690</v>
      </c>
      <c r="F2694" s="7">
        <v>1782</v>
      </c>
    </row>
    <row r="2695" spans="2:6" x14ac:dyDescent="0.2">
      <c r="B2695" s="9">
        <v>2691</v>
      </c>
      <c r="C2695" s="7">
        <v>1905</v>
      </c>
      <c r="E2695" s="7">
        <v>2691</v>
      </c>
      <c r="F2695" s="7">
        <v>1781</v>
      </c>
    </row>
    <row r="2696" spans="2:6" x14ac:dyDescent="0.2">
      <c r="B2696" s="9">
        <v>2692</v>
      </c>
      <c r="C2696" s="7">
        <v>1905</v>
      </c>
      <c r="E2696" s="7">
        <v>2692</v>
      </c>
      <c r="F2696" s="7">
        <v>1781</v>
      </c>
    </row>
    <row r="2697" spans="2:6" x14ac:dyDescent="0.2">
      <c r="B2697" s="9">
        <v>2693</v>
      </c>
      <c r="C2697" s="7">
        <v>1905</v>
      </c>
      <c r="E2697" s="7">
        <v>2693</v>
      </c>
      <c r="F2697" s="7">
        <v>1778</v>
      </c>
    </row>
    <row r="2698" spans="2:6" x14ac:dyDescent="0.2">
      <c r="B2698" s="9">
        <v>2694</v>
      </c>
      <c r="C2698" s="7">
        <v>1902</v>
      </c>
      <c r="E2698" s="7">
        <v>2694</v>
      </c>
      <c r="F2698" s="7">
        <v>1778</v>
      </c>
    </row>
    <row r="2699" spans="2:6" x14ac:dyDescent="0.2">
      <c r="B2699" s="9">
        <v>2695</v>
      </c>
      <c r="C2699" s="7">
        <v>1902</v>
      </c>
      <c r="E2699" s="7">
        <v>2695</v>
      </c>
      <c r="F2699" s="7">
        <v>1775</v>
      </c>
    </row>
    <row r="2700" spans="2:6" x14ac:dyDescent="0.2">
      <c r="B2700" s="9">
        <v>2696</v>
      </c>
      <c r="C2700" s="7">
        <v>1902</v>
      </c>
      <c r="E2700" s="7">
        <v>2696</v>
      </c>
      <c r="F2700" s="7">
        <v>1773</v>
      </c>
    </row>
    <row r="2701" spans="2:6" x14ac:dyDescent="0.2">
      <c r="B2701" s="9">
        <v>2697</v>
      </c>
      <c r="C2701" s="7">
        <v>1901</v>
      </c>
      <c r="E2701" s="7">
        <v>2697</v>
      </c>
      <c r="F2701" s="7">
        <v>1772</v>
      </c>
    </row>
    <row r="2702" spans="2:6" x14ac:dyDescent="0.2">
      <c r="B2702" s="9">
        <v>2698</v>
      </c>
      <c r="C2702" s="7">
        <v>1898</v>
      </c>
      <c r="E2702" s="7">
        <v>2698</v>
      </c>
      <c r="F2702" s="7">
        <v>1771</v>
      </c>
    </row>
    <row r="2703" spans="2:6" x14ac:dyDescent="0.2">
      <c r="B2703" s="9">
        <v>2699</v>
      </c>
      <c r="C2703" s="7">
        <v>1898</v>
      </c>
      <c r="E2703" s="7">
        <v>2699</v>
      </c>
      <c r="F2703" s="7">
        <v>1766</v>
      </c>
    </row>
    <row r="2704" spans="2:6" x14ac:dyDescent="0.2">
      <c r="B2704" s="9">
        <v>2700</v>
      </c>
      <c r="C2704" s="7">
        <v>1897</v>
      </c>
      <c r="E2704" s="7">
        <v>2700</v>
      </c>
      <c r="F2704" s="7">
        <v>1765</v>
      </c>
    </row>
    <row r="2705" spans="2:6" x14ac:dyDescent="0.2">
      <c r="B2705" s="9">
        <v>2701</v>
      </c>
      <c r="C2705" s="7">
        <v>1897</v>
      </c>
      <c r="E2705" s="7">
        <v>2701</v>
      </c>
      <c r="F2705" s="7">
        <v>1764</v>
      </c>
    </row>
    <row r="2706" spans="2:6" x14ac:dyDescent="0.2">
      <c r="B2706" s="9">
        <v>2702</v>
      </c>
      <c r="C2706" s="7">
        <v>1895</v>
      </c>
      <c r="E2706" s="7">
        <v>2702</v>
      </c>
      <c r="F2706" s="7">
        <v>1764</v>
      </c>
    </row>
    <row r="2707" spans="2:6" x14ac:dyDescent="0.2">
      <c r="B2707" s="9">
        <v>2703</v>
      </c>
      <c r="C2707" s="7">
        <v>1895</v>
      </c>
      <c r="E2707" s="7">
        <v>2703</v>
      </c>
      <c r="F2707" s="7">
        <v>1760</v>
      </c>
    </row>
    <row r="2708" spans="2:6" x14ac:dyDescent="0.2">
      <c r="B2708" s="9">
        <v>2704</v>
      </c>
      <c r="C2708" s="7">
        <v>1894</v>
      </c>
      <c r="E2708" s="7">
        <v>2704</v>
      </c>
      <c r="F2708" s="7">
        <v>1759</v>
      </c>
    </row>
    <row r="2709" spans="2:6" x14ac:dyDescent="0.2">
      <c r="B2709" s="9">
        <v>2705</v>
      </c>
      <c r="C2709" s="7">
        <v>1894</v>
      </c>
      <c r="E2709" s="7">
        <v>2705</v>
      </c>
      <c r="F2709" s="7">
        <v>1756</v>
      </c>
    </row>
    <row r="2710" spans="2:6" x14ac:dyDescent="0.2">
      <c r="B2710" s="9">
        <v>2706</v>
      </c>
      <c r="C2710" s="7">
        <v>1892</v>
      </c>
      <c r="E2710" s="7">
        <v>2706</v>
      </c>
      <c r="F2710" s="7">
        <v>1755</v>
      </c>
    </row>
    <row r="2711" spans="2:6" x14ac:dyDescent="0.2">
      <c r="B2711" s="9">
        <v>2707</v>
      </c>
      <c r="C2711" s="7">
        <v>1890</v>
      </c>
      <c r="E2711" s="7">
        <v>2707</v>
      </c>
      <c r="F2711" s="7">
        <v>1754</v>
      </c>
    </row>
    <row r="2712" spans="2:6" x14ac:dyDescent="0.2">
      <c r="B2712" s="9">
        <v>2708</v>
      </c>
      <c r="C2712" s="7">
        <v>1888</v>
      </c>
      <c r="E2712" s="7">
        <v>2708</v>
      </c>
      <c r="F2712" s="7">
        <v>1754</v>
      </c>
    </row>
    <row r="2713" spans="2:6" x14ac:dyDescent="0.2">
      <c r="B2713" s="9">
        <v>2709</v>
      </c>
      <c r="C2713" s="7">
        <v>1885</v>
      </c>
      <c r="E2713" s="7">
        <v>2709</v>
      </c>
      <c r="F2713" s="7">
        <v>1754</v>
      </c>
    </row>
    <row r="2714" spans="2:6" x14ac:dyDescent="0.2">
      <c r="B2714" s="9">
        <v>2710</v>
      </c>
      <c r="C2714" s="7">
        <v>1884</v>
      </c>
      <c r="E2714" s="7">
        <v>2710</v>
      </c>
      <c r="F2714" s="7">
        <v>1748</v>
      </c>
    </row>
    <row r="2715" spans="2:6" x14ac:dyDescent="0.2">
      <c r="B2715" s="9">
        <v>2711</v>
      </c>
      <c r="C2715" s="7">
        <v>1880</v>
      </c>
      <c r="E2715" s="7">
        <v>2711</v>
      </c>
      <c r="F2715" s="7">
        <v>1747</v>
      </c>
    </row>
    <row r="2716" spans="2:6" x14ac:dyDescent="0.2">
      <c r="B2716" s="9">
        <v>2712</v>
      </c>
      <c r="C2716" s="7">
        <v>1876</v>
      </c>
      <c r="E2716" s="7">
        <v>2712</v>
      </c>
      <c r="F2716" s="7">
        <v>1747</v>
      </c>
    </row>
    <row r="2717" spans="2:6" x14ac:dyDescent="0.2">
      <c r="B2717" s="9">
        <v>2713</v>
      </c>
      <c r="C2717" s="7">
        <v>1876</v>
      </c>
      <c r="E2717" s="7">
        <v>2713</v>
      </c>
      <c r="F2717" s="7">
        <v>1747</v>
      </c>
    </row>
    <row r="2718" spans="2:6" x14ac:dyDescent="0.2">
      <c r="B2718" s="9">
        <v>2714</v>
      </c>
      <c r="C2718" s="7">
        <v>1875</v>
      </c>
      <c r="E2718" s="7">
        <v>2714</v>
      </c>
      <c r="F2718" s="7">
        <v>1744</v>
      </c>
    </row>
    <row r="2719" spans="2:6" x14ac:dyDescent="0.2">
      <c r="B2719" s="9">
        <v>2715</v>
      </c>
      <c r="C2719" s="7">
        <v>1875</v>
      </c>
      <c r="E2719" s="7">
        <v>2715</v>
      </c>
      <c r="F2719" s="7">
        <v>1740</v>
      </c>
    </row>
    <row r="2720" spans="2:6" x14ac:dyDescent="0.2">
      <c r="B2720" s="9">
        <v>2716</v>
      </c>
      <c r="C2720" s="7">
        <v>1874</v>
      </c>
      <c r="E2720" s="7">
        <v>2716</v>
      </c>
      <c r="F2720" s="7">
        <v>1738</v>
      </c>
    </row>
    <row r="2721" spans="2:6" x14ac:dyDescent="0.2">
      <c r="B2721" s="9">
        <v>2717</v>
      </c>
      <c r="C2721" s="7">
        <v>1872</v>
      </c>
      <c r="E2721" s="7">
        <v>2717</v>
      </c>
      <c r="F2721" s="7">
        <v>1738</v>
      </c>
    </row>
    <row r="2722" spans="2:6" x14ac:dyDescent="0.2">
      <c r="B2722" s="9">
        <v>2718</v>
      </c>
      <c r="C2722" s="7">
        <v>1872</v>
      </c>
      <c r="E2722" s="7">
        <v>2718</v>
      </c>
      <c r="F2722" s="7">
        <v>1737</v>
      </c>
    </row>
    <row r="2723" spans="2:6" x14ac:dyDescent="0.2">
      <c r="B2723" s="9">
        <v>2719</v>
      </c>
      <c r="C2723" s="7">
        <v>1871</v>
      </c>
      <c r="E2723" s="7">
        <v>2719</v>
      </c>
      <c r="F2723" s="7">
        <v>1736</v>
      </c>
    </row>
    <row r="2724" spans="2:6" x14ac:dyDescent="0.2">
      <c r="B2724" s="9">
        <v>2720</v>
      </c>
      <c r="C2724" s="7">
        <v>1867</v>
      </c>
      <c r="E2724" s="7">
        <v>2720</v>
      </c>
      <c r="F2724" s="7">
        <v>1729</v>
      </c>
    </row>
    <row r="2725" spans="2:6" x14ac:dyDescent="0.2">
      <c r="B2725" s="9">
        <v>2721</v>
      </c>
      <c r="C2725" s="7">
        <v>1865</v>
      </c>
      <c r="E2725" s="7">
        <v>2721</v>
      </c>
      <c r="F2725" s="7">
        <v>1729</v>
      </c>
    </row>
    <row r="2726" spans="2:6" x14ac:dyDescent="0.2">
      <c r="B2726" s="9">
        <v>2722</v>
      </c>
      <c r="C2726" s="7">
        <v>1856</v>
      </c>
      <c r="E2726" s="7">
        <v>2722</v>
      </c>
      <c r="F2726" s="7">
        <v>1727</v>
      </c>
    </row>
    <row r="2727" spans="2:6" x14ac:dyDescent="0.2">
      <c r="B2727" s="9">
        <v>2723</v>
      </c>
      <c r="C2727" s="7">
        <v>1855</v>
      </c>
      <c r="E2727" s="7">
        <v>2723</v>
      </c>
      <c r="F2727" s="7">
        <v>1725</v>
      </c>
    </row>
    <row r="2728" spans="2:6" x14ac:dyDescent="0.2">
      <c r="B2728" s="9">
        <v>2724</v>
      </c>
      <c r="C2728" s="7">
        <v>1854</v>
      </c>
      <c r="E2728" s="7">
        <v>2724</v>
      </c>
      <c r="F2728" s="7">
        <v>1721</v>
      </c>
    </row>
    <row r="2729" spans="2:6" x14ac:dyDescent="0.2">
      <c r="B2729" s="9">
        <v>2725</v>
      </c>
      <c r="C2729" s="7">
        <v>1852</v>
      </c>
      <c r="E2729" s="7">
        <v>2725</v>
      </c>
      <c r="F2729" s="7">
        <v>1721</v>
      </c>
    </row>
    <row r="2730" spans="2:6" x14ac:dyDescent="0.2">
      <c r="B2730" s="9">
        <v>2726</v>
      </c>
      <c r="C2730" s="7">
        <v>1851</v>
      </c>
      <c r="E2730" s="7">
        <v>2726</v>
      </c>
      <c r="F2730" s="7">
        <v>1721</v>
      </c>
    </row>
    <row r="2731" spans="2:6" x14ac:dyDescent="0.2">
      <c r="B2731" s="9">
        <v>2727</v>
      </c>
      <c r="C2731" s="7">
        <v>1848</v>
      </c>
      <c r="E2731" s="7">
        <v>2727</v>
      </c>
      <c r="F2731" s="7">
        <v>1716</v>
      </c>
    </row>
    <row r="2732" spans="2:6" x14ac:dyDescent="0.2">
      <c r="B2732" s="9">
        <v>2728</v>
      </c>
      <c r="C2732" s="7">
        <v>1846</v>
      </c>
      <c r="E2732" s="7">
        <v>2728</v>
      </c>
      <c r="F2732" s="7">
        <v>1715</v>
      </c>
    </row>
    <row r="2733" spans="2:6" x14ac:dyDescent="0.2">
      <c r="B2733" s="9">
        <v>2729</v>
      </c>
      <c r="C2733" s="7">
        <v>1844</v>
      </c>
      <c r="E2733" s="7">
        <v>2729</v>
      </c>
      <c r="F2733" s="7">
        <v>1713</v>
      </c>
    </row>
    <row r="2734" spans="2:6" x14ac:dyDescent="0.2">
      <c r="B2734" s="9">
        <v>2730</v>
      </c>
      <c r="C2734" s="7">
        <v>1843</v>
      </c>
      <c r="E2734" s="7">
        <v>2730</v>
      </c>
      <c r="F2734" s="7">
        <v>1708</v>
      </c>
    </row>
    <row r="2735" spans="2:6" x14ac:dyDescent="0.2">
      <c r="B2735" s="9">
        <v>2731</v>
      </c>
      <c r="C2735" s="7">
        <v>1839</v>
      </c>
      <c r="E2735" s="7">
        <v>2731</v>
      </c>
      <c r="F2735" s="7">
        <v>1705</v>
      </c>
    </row>
    <row r="2736" spans="2:6" x14ac:dyDescent="0.2">
      <c r="B2736" s="9">
        <v>2732</v>
      </c>
      <c r="C2736" s="7">
        <v>1837</v>
      </c>
      <c r="E2736" s="7">
        <v>2732</v>
      </c>
      <c r="F2736" s="7">
        <v>1699</v>
      </c>
    </row>
    <row r="2737" spans="2:6" x14ac:dyDescent="0.2">
      <c r="B2737" s="9">
        <v>2733</v>
      </c>
      <c r="C2737" s="7">
        <v>1837</v>
      </c>
      <c r="E2737" s="7">
        <v>2733</v>
      </c>
      <c r="F2737" s="7">
        <v>1698</v>
      </c>
    </row>
    <row r="2738" spans="2:6" x14ac:dyDescent="0.2">
      <c r="B2738" s="9">
        <v>2734</v>
      </c>
      <c r="C2738" s="7">
        <v>1837</v>
      </c>
      <c r="E2738" s="7">
        <v>2734</v>
      </c>
      <c r="F2738" s="7">
        <v>1698</v>
      </c>
    </row>
    <row r="2739" spans="2:6" x14ac:dyDescent="0.2">
      <c r="B2739" s="9">
        <v>2735</v>
      </c>
      <c r="C2739" s="7">
        <v>1835</v>
      </c>
      <c r="E2739" s="7">
        <v>2735</v>
      </c>
      <c r="F2739" s="7">
        <v>1697</v>
      </c>
    </row>
    <row r="2740" spans="2:6" x14ac:dyDescent="0.2">
      <c r="B2740" s="9">
        <v>2736</v>
      </c>
      <c r="C2740" s="7">
        <v>1831</v>
      </c>
      <c r="E2740" s="7">
        <v>2736</v>
      </c>
      <c r="F2740" s="7">
        <v>1694</v>
      </c>
    </row>
    <row r="2741" spans="2:6" x14ac:dyDescent="0.2">
      <c r="B2741" s="9">
        <v>2737</v>
      </c>
      <c r="C2741" s="7">
        <v>1830</v>
      </c>
      <c r="E2741" s="7">
        <v>2737</v>
      </c>
      <c r="F2741" s="7">
        <v>1694</v>
      </c>
    </row>
    <row r="2742" spans="2:6" x14ac:dyDescent="0.2">
      <c r="B2742" s="9">
        <v>2738</v>
      </c>
      <c r="C2742" s="7">
        <v>1827</v>
      </c>
      <c r="E2742" s="7">
        <v>2738</v>
      </c>
      <c r="F2742" s="7">
        <v>1692</v>
      </c>
    </row>
    <row r="2743" spans="2:6" x14ac:dyDescent="0.2">
      <c r="B2743" s="9">
        <v>2739</v>
      </c>
      <c r="C2743" s="7">
        <v>1825</v>
      </c>
      <c r="E2743" s="7">
        <v>2739</v>
      </c>
      <c r="F2743" s="7">
        <v>1691</v>
      </c>
    </row>
    <row r="2744" spans="2:6" x14ac:dyDescent="0.2">
      <c r="B2744" s="9">
        <v>2740</v>
      </c>
      <c r="C2744" s="7">
        <v>1824</v>
      </c>
      <c r="E2744" s="7">
        <v>2740</v>
      </c>
      <c r="F2744" s="7">
        <v>1689</v>
      </c>
    </row>
    <row r="2745" spans="2:6" x14ac:dyDescent="0.2">
      <c r="B2745" s="9">
        <v>2741</v>
      </c>
      <c r="C2745" s="7">
        <v>1823</v>
      </c>
      <c r="E2745" s="7">
        <v>2741</v>
      </c>
      <c r="F2745" s="7">
        <v>1688</v>
      </c>
    </row>
    <row r="2746" spans="2:6" x14ac:dyDescent="0.2">
      <c r="B2746" s="9">
        <v>2742</v>
      </c>
      <c r="C2746" s="7">
        <v>1821</v>
      </c>
      <c r="E2746" s="7">
        <v>2742</v>
      </c>
      <c r="F2746" s="7">
        <v>1686</v>
      </c>
    </row>
    <row r="2747" spans="2:6" x14ac:dyDescent="0.2">
      <c r="B2747" s="9">
        <v>2743</v>
      </c>
      <c r="C2747" s="7">
        <v>1820</v>
      </c>
      <c r="E2747" s="7">
        <v>2743</v>
      </c>
      <c r="F2747" s="7">
        <v>1685</v>
      </c>
    </row>
    <row r="2748" spans="2:6" x14ac:dyDescent="0.2">
      <c r="B2748" s="9">
        <v>2744</v>
      </c>
      <c r="C2748" s="7">
        <v>1818</v>
      </c>
      <c r="E2748" s="7">
        <v>2744</v>
      </c>
      <c r="F2748" s="7">
        <v>1684</v>
      </c>
    </row>
    <row r="2749" spans="2:6" x14ac:dyDescent="0.2">
      <c r="B2749" s="9">
        <v>2745</v>
      </c>
      <c r="C2749" s="7">
        <v>1812</v>
      </c>
      <c r="E2749" s="7">
        <v>2745</v>
      </c>
      <c r="F2749" s="7">
        <v>1684</v>
      </c>
    </row>
    <row r="2750" spans="2:6" x14ac:dyDescent="0.2">
      <c r="B2750" s="9">
        <v>2746</v>
      </c>
      <c r="C2750" s="7">
        <v>1812</v>
      </c>
      <c r="E2750" s="7">
        <v>2746</v>
      </c>
      <c r="F2750" s="7">
        <v>1683</v>
      </c>
    </row>
    <row r="2751" spans="2:6" x14ac:dyDescent="0.2">
      <c r="B2751" s="9">
        <v>2747</v>
      </c>
      <c r="C2751" s="7">
        <v>1807</v>
      </c>
      <c r="E2751" s="7">
        <v>2747</v>
      </c>
      <c r="F2751" s="7">
        <v>1683</v>
      </c>
    </row>
    <row r="2752" spans="2:6" x14ac:dyDescent="0.2">
      <c r="B2752" s="9">
        <v>2748</v>
      </c>
      <c r="C2752" s="7">
        <v>1802</v>
      </c>
      <c r="E2752" s="7">
        <v>2748</v>
      </c>
      <c r="F2752" s="7">
        <v>1681</v>
      </c>
    </row>
    <row r="2753" spans="2:6" x14ac:dyDescent="0.2">
      <c r="B2753" s="9">
        <v>2749</v>
      </c>
      <c r="C2753" s="7">
        <v>1799</v>
      </c>
      <c r="E2753" s="7">
        <v>2749</v>
      </c>
      <c r="F2753" s="7">
        <v>1679</v>
      </c>
    </row>
    <row r="2754" spans="2:6" x14ac:dyDescent="0.2">
      <c r="B2754" s="9">
        <v>2750</v>
      </c>
      <c r="C2754" s="7">
        <v>1799</v>
      </c>
      <c r="E2754" s="7">
        <v>2750</v>
      </c>
      <c r="F2754" s="7">
        <v>1679</v>
      </c>
    </row>
    <row r="2755" spans="2:6" x14ac:dyDescent="0.2">
      <c r="B2755" s="9">
        <v>2751</v>
      </c>
      <c r="C2755" s="7">
        <v>1790</v>
      </c>
      <c r="E2755" s="7">
        <v>2751</v>
      </c>
      <c r="F2755" s="7">
        <v>1678</v>
      </c>
    </row>
    <row r="2756" spans="2:6" x14ac:dyDescent="0.2">
      <c r="B2756" s="9">
        <v>2752</v>
      </c>
      <c r="C2756" s="7">
        <v>1790</v>
      </c>
      <c r="E2756" s="7">
        <v>2752</v>
      </c>
      <c r="F2756" s="7">
        <v>1678</v>
      </c>
    </row>
    <row r="2757" spans="2:6" x14ac:dyDescent="0.2">
      <c r="B2757" s="9">
        <v>2753</v>
      </c>
      <c r="C2757" s="7">
        <v>1787</v>
      </c>
      <c r="E2757" s="7">
        <v>2753</v>
      </c>
      <c r="F2757" s="7">
        <v>1676</v>
      </c>
    </row>
    <row r="2758" spans="2:6" x14ac:dyDescent="0.2">
      <c r="B2758" s="9">
        <v>2754</v>
      </c>
      <c r="C2758" s="7">
        <v>1782</v>
      </c>
      <c r="E2758" s="7">
        <v>2754</v>
      </c>
      <c r="F2758" s="7">
        <v>1670</v>
      </c>
    </row>
    <row r="2759" spans="2:6" x14ac:dyDescent="0.2">
      <c r="B2759" s="9">
        <v>2755</v>
      </c>
      <c r="C2759" s="7">
        <v>1779</v>
      </c>
      <c r="E2759" s="7">
        <v>2755</v>
      </c>
      <c r="F2759" s="7">
        <v>1670</v>
      </c>
    </row>
    <row r="2760" spans="2:6" x14ac:dyDescent="0.2">
      <c r="B2760" s="9">
        <v>2756</v>
      </c>
      <c r="C2760" s="7">
        <v>1779</v>
      </c>
      <c r="E2760" s="7">
        <v>2756</v>
      </c>
      <c r="F2760" s="7">
        <v>1670</v>
      </c>
    </row>
    <row r="2761" spans="2:6" x14ac:dyDescent="0.2">
      <c r="B2761" s="9">
        <v>2757</v>
      </c>
      <c r="C2761" s="7">
        <v>1776</v>
      </c>
      <c r="E2761" s="7">
        <v>2757</v>
      </c>
      <c r="F2761" s="7">
        <v>1667</v>
      </c>
    </row>
    <row r="2762" spans="2:6" x14ac:dyDescent="0.2">
      <c r="B2762" s="9">
        <v>2758</v>
      </c>
      <c r="C2762" s="7">
        <v>1774</v>
      </c>
      <c r="E2762" s="7">
        <v>2758</v>
      </c>
      <c r="F2762" s="7">
        <v>1664</v>
      </c>
    </row>
    <row r="2763" spans="2:6" x14ac:dyDescent="0.2">
      <c r="B2763" s="9">
        <v>2759</v>
      </c>
      <c r="C2763" s="7">
        <v>1774</v>
      </c>
      <c r="E2763" s="7">
        <v>2759</v>
      </c>
      <c r="F2763" s="7">
        <v>1664</v>
      </c>
    </row>
    <row r="2764" spans="2:6" x14ac:dyDescent="0.2">
      <c r="B2764" s="9">
        <v>2760</v>
      </c>
      <c r="C2764" s="7">
        <v>1772</v>
      </c>
      <c r="E2764" s="7">
        <v>2760</v>
      </c>
      <c r="F2764" s="7">
        <v>1663</v>
      </c>
    </row>
    <row r="2765" spans="2:6" x14ac:dyDescent="0.2">
      <c r="B2765" s="9">
        <v>2761</v>
      </c>
      <c r="C2765" s="7">
        <v>1772</v>
      </c>
      <c r="E2765" s="7">
        <v>2761</v>
      </c>
      <c r="F2765" s="7">
        <v>1657</v>
      </c>
    </row>
    <row r="2766" spans="2:6" x14ac:dyDescent="0.2">
      <c r="B2766" s="9">
        <v>2762</v>
      </c>
      <c r="C2766" s="7">
        <v>1770</v>
      </c>
      <c r="E2766" s="7">
        <v>2762</v>
      </c>
      <c r="F2766" s="7">
        <v>1652</v>
      </c>
    </row>
    <row r="2767" spans="2:6" x14ac:dyDescent="0.2">
      <c r="B2767" s="9">
        <v>2763</v>
      </c>
      <c r="C2767" s="7">
        <v>1770</v>
      </c>
      <c r="E2767" s="7">
        <v>2763</v>
      </c>
      <c r="F2767" s="7">
        <v>1650</v>
      </c>
    </row>
    <row r="2768" spans="2:6" x14ac:dyDescent="0.2">
      <c r="B2768" s="9">
        <v>2764</v>
      </c>
      <c r="C2768" s="7">
        <v>1768</v>
      </c>
      <c r="E2768" s="7">
        <v>2764</v>
      </c>
      <c r="F2768" s="7">
        <v>1650</v>
      </c>
    </row>
    <row r="2769" spans="2:6" x14ac:dyDescent="0.2">
      <c r="B2769" s="9">
        <v>2765</v>
      </c>
      <c r="C2769" s="7">
        <v>1766</v>
      </c>
      <c r="E2769" s="7">
        <v>2765</v>
      </c>
      <c r="F2769" s="7">
        <v>1650</v>
      </c>
    </row>
    <row r="2770" spans="2:6" x14ac:dyDescent="0.2">
      <c r="B2770" s="9">
        <v>2766</v>
      </c>
      <c r="C2770" s="7">
        <v>1761</v>
      </c>
      <c r="E2770" s="7">
        <v>2766</v>
      </c>
      <c r="F2770" s="7">
        <v>1644</v>
      </c>
    </row>
    <row r="2771" spans="2:6" x14ac:dyDescent="0.2">
      <c r="B2771" s="9">
        <v>2767</v>
      </c>
      <c r="C2771" s="7">
        <v>1760</v>
      </c>
      <c r="E2771" s="7">
        <v>2767</v>
      </c>
      <c r="F2771" s="7">
        <v>1644</v>
      </c>
    </row>
    <row r="2772" spans="2:6" x14ac:dyDescent="0.2">
      <c r="B2772" s="9">
        <v>2768</v>
      </c>
      <c r="C2772" s="7">
        <v>1758</v>
      </c>
      <c r="E2772" s="7">
        <v>2768</v>
      </c>
      <c r="F2772" s="7">
        <v>1643</v>
      </c>
    </row>
    <row r="2773" spans="2:6" x14ac:dyDescent="0.2">
      <c r="B2773" s="9">
        <v>2769</v>
      </c>
      <c r="C2773" s="7">
        <v>1755</v>
      </c>
      <c r="E2773" s="7">
        <v>2769</v>
      </c>
      <c r="F2773" s="7">
        <v>1641</v>
      </c>
    </row>
    <row r="2774" spans="2:6" x14ac:dyDescent="0.2">
      <c r="B2774" s="9">
        <v>2770</v>
      </c>
      <c r="C2774" s="7">
        <v>1753</v>
      </c>
      <c r="E2774" s="7">
        <v>2770</v>
      </c>
      <c r="F2774" s="7">
        <v>1641</v>
      </c>
    </row>
    <row r="2775" spans="2:6" x14ac:dyDescent="0.2">
      <c r="B2775" s="9">
        <v>2771</v>
      </c>
      <c r="C2775" s="7">
        <v>1749</v>
      </c>
      <c r="E2775" s="7">
        <v>2771</v>
      </c>
      <c r="F2775" s="7">
        <v>1640</v>
      </c>
    </row>
    <row r="2776" spans="2:6" x14ac:dyDescent="0.2">
      <c r="B2776" s="9">
        <v>2772</v>
      </c>
      <c r="C2776" s="7">
        <v>1749</v>
      </c>
      <c r="E2776" s="7">
        <v>2772</v>
      </c>
      <c r="F2776" s="7">
        <v>1639</v>
      </c>
    </row>
    <row r="2777" spans="2:6" x14ac:dyDescent="0.2">
      <c r="B2777" s="9">
        <v>2773</v>
      </c>
      <c r="C2777" s="7">
        <v>1748</v>
      </c>
      <c r="E2777" s="7">
        <v>2773</v>
      </c>
      <c r="F2777" s="7">
        <v>1639</v>
      </c>
    </row>
    <row r="2778" spans="2:6" x14ac:dyDescent="0.2">
      <c r="B2778" s="9">
        <v>2774</v>
      </c>
      <c r="C2778" s="7">
        <v>1746</v>
      </c>
      <c r="E2778" s="7">
        <v>2774</v>
      </c>
      <c r="F2778" s="7">
        <v>1639</v>
      </c>
    </row>
    <row r="2779" spans="2:6" x14ac:dyDescent="0.2">
      <c r="B2779" s="9">
        <v>2775</v>
      </c>
      <c r="C2779" s="7">
        <v>1743</v>
      </c>
      <c r="E2779" s="7">
        <v>2775</v>
      </c>
      <c r="F2779" s="7">
        <v>1638</v>
      </c>
    </row>
    <row r="2780" spans="2:6" x14ac:dyDescent="0.2">
      <c r="B2780" s="9">
        <v>2776</v>
      </c>
      <c r="C2780" s="7">
        <v>1743</v>
      </c>
      <c r="E2780" s="7">
        <v>2776</v>
      </c>
      <c r="F2780" s="7">
        <v>1636</v>
      </c>
    </row>
    <row r="2781" spans="2:6" x14ac:dyDescent="0.2">
      <c r="B2781" s="9">
        <v>2777</v>
      </c>
      <c r="C2781" s="7">
        <v>1743</v>
      </c>
      <c r="E2781" s="7">
        <v>2777</v>
      </c>
      <c r="F2781" s="7">
        <v>1635</v>
      </c>
    </row>
    <row r="2782" spans="2:6" x14ac:dyDescent="0.2">
      <c r="B2782" s="9">
        <v>2778</v>
      </c>
      <c r="C2782" s="7">
        <v>1742</v>
      </c>
      <c r="E2782" s="7">
        <v>2778</v>
      </c>
      <c r="F2782" s="7">
        <v>1635</v>
      </c>
    </row>
    <row r="2783" spans="2:6" x14ac:dyDescent="0.2">
      <c r="B2783" s="9">
        <v>2779</v>
      </c>
      <c r="C2783" s="7">
        <v>1740</v>
      </c>
      <c r="E2783" s="7">
        <v>2779</v>
      </c>
      <c r="F2783" s="7">
        <v>1633</v>
      </c>
    </row>
    <row r="2784" spans="2:6" x14ac:dyDescent="0.2">
      <c r="B2784" s="9">
        <v>2780</v>
      </c>
      <c r="C2784" s="7">
        <v>1739</v>
      </c>
      <c r="E2784" s="7">
        <v>2780</v>
      </c>
      <c r="F2784" s="7">
        <v>1632</v>
      </c>
    </row>
    <row r="2785" spans="2:6" x14ac:dyDescent="0.2">
      <c r="B2785" s="9">
        <v>2781</v>
      </c>
      <c r="C2785" s="7">
        <v>1737</v>
      </c>
      <c r="E2785" s="7">
        <v>2781</v>
      </c>
      <c r="F2785" s="7">
        <v>1631</v>
      </c>
    </row>
    <row r="2786" spans="2:6" x14ac:dyDescent="0.2">
      <c r="B2786" s="9">
        <v>2782</v>
      </c>
      <c r="C2786" s="7">
        <v>1732</v>
      </c>
      <c r="E2786" s="7">
        <v>2782</v>
      </c>
      <c r="F2786" s="7">
        <v>1625</v>
      </c>
    </row>
    <row r="2787" spans="2:6" x14ac:dyDescent="0.2">
      <c r="B2787" s="9">
        <v>2783</v>
      </c>
      <c r="C2787" s="7">
        <v>1731</v>
      </c>
      <c r="E2787" s="7">
        <v>2783</v>
      </c>
      <c r="F2787" s="7">
        <v>1623</v>
      </c>
    </row>
    <row r="2788" spans="2:6" x14ac:dyDescent="0.2">
      <c r="B2788" s="9">
        <v>2784</v>
      </c>
      <c r="C2788" s="7">
        <v>1730</v>
      </c>
      <c r="E2788" s="7">
        <v>2784</v>
      </c>
      <c r="F2788" s="7">
        <v>1618</v>
      </c>
    </row>
    <row r="2789" spans="2:6" x14ac:dyDescent="0.2">
      <c r="B2789" s="9">
        <v>2785</v>
      </c>
      <c r="C2789" s="7">
        <v>1724</v>
      </c>
      <c r="E2789" s="7">
        <v>2785</v>
      </c>
      <c r="F2789" s="7">
        <v>1616</v>
      </c>
    </row>
    <row r="2790" spans="2:6" x14ac:dyDescent="0.2">
      <c r="B2790" s="9">
        <v>2786</v>
      </c>
      <c r="C2790" s="7">
        <v>1724</v>
      </c>
      <c r="E2790" s="7">
        <v>2786</v>
      </c>
      <c r="F2790" s="7">
        <v>1613</v>
      </c>
    </row>
    <row r="2791" spans="2:6" x14ac:dyDescent="0.2">
      <c r="B2791" s="9">
        <v>2787</v>
      </c>
      <c r="C2791" s="7">
        <v>1722</v>
      </c>
      <c r="E2791" s="7">
        <v>2787</v>
      </c>
      <c r="F2791" s="7">
        <v>1611</v>
      </c>
    </row>
    <row r="2792" spans="2:6" x14ac:dyDescent="0.2">
      <c r="B2792" s="9">
        <v>2788</v>
      </c>
      <c r="C2792" s="7">
        <v>1720</v>
      </c>
      <c r="E2792" s="7">
        <v>2788</v>
      </c>
      <c r="F2792" s="7">
        <v>1610</v>
      </c>
    </row>
    <row r="2793" spans="2:6" x14ac:dyDescent="0.2">
      <c r="B2793" s="9">
        <v>2789</v>
      </c>
      <c r="C2793" s="7">
        <v>1719</v>
      </c>
      <c r="E2793" s="7">
        <v>2789</v>
      </c>
      <c r="F2793" s="7">
        <v>1603</v>
      </c>
    </row>
    <row r="2794" spans="2:6" x14ac:dyDescent="0.2">
      <c r="B2794" s="9">
        <v>2790</v>
      </c>
      <c r="C2794" s="7">
        <v>1719</v>
      </c>
      <c r="E2794" s="7">
        <v>2790</v>
      </c>
      <c r="F2794" s="7">
        <v>1602</v>
      </c>
    </row>
    <row r="2795" spans="2:6" x14ac:dyDescent="0.2">
      <c r="B2795" s="9">
        <v>2791</v>
      </c>
      <c r="C2795" s="7">
        <v>1719</v>
      </c>
      <c r="E2795" s="7">
        <v>2791</v>
      </c>
      <c r="F2795" s="7">
        <v>1601</v>
      </c>
    </row>
    <row r="2796" spans="2:6" x14ac:dyDescent="0.2">
      <c r="B2796" s="9">
        <v>2792</v>
      </c>
      <c r="C2796" s="7">
        <v>1718</v>
      </c>
      <c r="E2796" s="7">
        <v>2792</v>
      </c>
      <c r="F2796" s="7">
        <v>1597</v>
      </c>
    </row>
    <row r="2797" spans="2:6" x14ac:dyDescent="0.2">
      <c r="B2797" s="9">
        <v>2793</v>
      </c>
      <c r="C2797" s="7">
        <v>1717</v>
      </c>
      <c r="E2797" s="7">
        <v>2793</v>
      </c>
      <c r="F2797" s="7">
        <v>1595</v>
      </c>
    </row>
    <row r="2798" spans="2:6" x14ac:dyDescent="0.2">
      <c r="B2798" s="9">
        <v>2794</v>
      </c>
      <c r="C2798" s="7">
        <v>1715</v>
      </c>
      <c r="E2798" s="7">
        <v>2794</v>
      </c>
      <c r="F2798" s="7">
        <v>1594</v>
      </c>
    </row>
    <row r="2799" spans="2:6" x14ac:dyDescent="0.2">
      <c r="B2799" s="9">
        <v>2795</v>
      </c>
      <c r="C2799" s="7">
        <v>1712</v>
      </c>
      <c r="E2799" s="7">
        <v>2795</v>
      </c>
      <c r="F2799" s="7">
        <v>1589</v>
      </c>
    </row>
    <row r="2800" spans="2:6" x14ac:dyDescent="0.2">
      <c r="B2800" s="9">
        <v>2796</v>
      </c>
      <c r="C2800" s="7">
        <v>1709</v>
      </c>
      <c r="E2800" s="7">
        <v>2796</v>
      </c>
      <c r="F2800" s="7">
        <v>1586</v>
      </c>
    </row>
    <row r="2801" spans="2:6" x14ac:dyDescent="0.2">
      <c r="B2801" s="9">
        <v>2797</v>
      </c>
      <c r="C2801" s="7">
        <v>1708</v>
      </c>
      <c r="E2801" s="7">
        <v>2797</v>
      </c>
      <c r="F2801" s="7">
        <v>1586</v>
      </c>
    </row>
    <row r="2802" spans="2:6" x14ac:dyDescent="0.2">
      <c r="B2802" s="9">
        <v>2798</v>
      </c>
      <c r="C2802" s="7">
        <v>1702</v>
      </c>
      <c r="E2802" s="7">
        <v>2798</v>
      </c>
      <c r="F2802" s="7">
        <v>1584</v>
      </c>
    </row>
    <row r="2803" spans="2:6" x14ac:dyDescent="0.2">
      <c r="B2803" s="9">
        <v>2799</v>
      </c>
      <c r="C2803" s="7">
        <v>1702</v>
      </c>
      <c r="E2803" s="7">
        <v>2799</v>
      </c>
      <c r="F2803" s="7">
        <v>1581</v>
      </c>
    </row>
    <row r="2804" spans="2:6" x14ac:dyDescent="0.2">
      <c r="B2804" s="9">
        <v>2800</v>
      </c>
      <c r="C2804" s="7">
        <v>1701</v>
      </c>
      <c r="E2804" s="7">
        <v>2800</v>
      </c>
      <c r="F2804" s="7">
        <v>1579</v>
      </c>
    </row>
    <row r="2805" spans="2:6" x14ac:dyDescent="0.2">
      <c r="B2805" s="9">
        <v>2801</v>
      </c>
      <c r="C2805" s="7">
        <v>1699</v>
      </c>
      <c r="E2805" s="7">
        <v>2801</v>
      </c>
      <c r="F2805" s="7">
        <v>1579</v>
      </c>
    </row>
    <row r="2806" spans="2:6" x14ac:dyDescent="0.2">
      <c r="B2806" s="9">
        <v>2802</v>
      </c>
      <c r="C2806" s="7">
        <v>1698</v>
      </c>
      <c r="E2806" s="7">
        <v>2802</v>
      </c>
      <c r="F2806" s="7">
        <v>1576</v>
      </c>
    </row>
    <row r="2807" spans="2:6" x14ac:dyDescent="0.2">
      <c r="B2807" s="9">
        <v>2803</v>
      </c>
      <c r="C2807" s="7">
        <v>1698</v>
      </c>
      <c r="E2807" s="7">
        <v>2803</v>
      </c>
      <c r="F2807" s="7">
        <v>1575</v>
      </c>
    </row>
    <row r="2808" spans="2:6" x14ac:dyDescent="0.2">
      <c r="B2808" s="9">
        <v>2804</v>
      </c>
      <c r="C2808" s="7">
        <v>1695</v>
      </c>
      <c r="E2808" s="7">
        <v>2804</v>
      </c>
      <c r="F2808" s="7">
        <v>1575</v>
      </c>
    </row>
    <row r="2809" spans="2:6" x14ac:dyDescent="0.2">
      <c r="B2809" s="9">
        <v>2805</v>
      </c>
      <c r="C2809" s="7">
        <v>1694</v>
      </c>
      <c r="E2809" s="7">
        <v>2805</v>
      </c>
      <c r="F2809" s="7">
        <v>1575</v>
      </c>
    </row>
    <row r="2810" spans="2:6" x14ac:dyDescent="0.2">
      <c r="B2810" s="9">
        <v>2806</v>
      </c>
      <c r="C2810" s="7">
        <v>1694</v>
      </c>
      <c r="E2810" s="7">
        <v>2806</v>
      </c>
      <c r="F2810" s="7">
        <v>1569</v>
      </c>
    </row>
    <row r="2811" spans="2:6" x14ac:dyDescent="0.2">
      <c r="B2811" s="9">
        <v>2807</v>
      </c>
      <c r="C2811" s="7">
        <v>1694</v>
      </c>
      <c r="E2811" s="7">
        <v>2807</v>
      </c>
      <c r="F2811" s="7">
        <v>1564</v>
      </c>
    </row>
    <row r="2812" spans="2:6" x14ac:dyDescent="0.2">
      <c r="B2812" s="9">
        <v>2808</v>
      </c>
      <c r="C2812" s="7">
        <v>1691</v>
      </c>
      <c r="E2812" s="7">
        <v>2808</v>
      </c>
      <c r="F2812" s="7">
        <v>1563</v>
      </c>
    </row>
    <row r="2813" spans="2:6" x14ac:dyDescent="0.2">
      <c r="B2813" s="9">
        <v>2809</v>
      </c>
      <c r="C2813" s="7">
        <v>1691</v>
      </c>
      <c r="E2813" s="7">
        <v>2809</v>
      </c>
      <c r="F2813" s="7">
        <v>1561</v>
      </c>
    </row>
    <row r="2814" spans="2:6" x14ac:dyDescent="0.2">
      <c r="B2814" s="9">
        <v>2810</v>
      </c>
      <c r="C2814" s="7">
        <v>1690</v>
      </c>
      <c r="E2814" s="7">
        <v>2810</v>
      </c>
      <c r="F2814" s="7">
        <v>1559</v>
      </c>
    </row>
    <row r="2815" spans="2:6" x14ac:dyDescent="0.2">
      <c r="B2815" s="9">
        <v>2811</v>
      </c>
      <c r="C2815" s="7">
        <v>1690</v>
      </c>
      <c r="E2815" s="7">
        <v>2811</v>
      </c>
      <c r="F2815" s="7">
        <v>1559</v>
      </c>
    </row>
    <row r="2816" spans="2:6" x14ac:dyDescent="0.2">
      <c r="B2816" s="9">
        <v>2812</v>
      </c>
      <c r="C2816" s="7">
        <v>1689</v>
      </c>
      <c r="E2816" s="7">
        <v>2812</v>
      </c>
      <c r="F2816" s="7">
        <v>1559</v>
      </c>
    </row>
    <row r="2817" spans="2:6" x14ac:dyDescent="0.2">
      <c r="B2817" s="9">
        <v>2813</v>
      </c>
      <c r="C2817" s="7">
        <v>1689</v>
      </c>
      <c r="E2817" s="7">
        <v>2813</v>
      </c>
      <c r="F2817" s="7">
        <v>1557</v>
      </c>
    </row>
    <row r="2818" spans="2:6" x14ac:dyDescent="0.2">
      <c r="B2818" s="9">
        <v>2814</v>
      </c>
      <c r="C2818" s="7">
        <v>1688</v>
      </c>
      <c r="E2818" s="7">
        <v>2814</v>
      </c>
      <c r="F2818" s="7">
        <v>1554</v>
      </c>
    </row>
    <row r="2819" spans="2:6" x14ac:dyDescent="0.2">
      <c r="B2819" s="9">
        <v>2815</v>
      </c>
      <c r="C2819" s="7">
        <v>1687</v>
      </c>
      <c r="E2819" s="7">
        <v>2815</v>
      </c>
      <c r="F2819" s="7">
        <v>1548</v>
      </c>
    </row>
    <row r="2820" spans="2:6" x14ac:dyDescent="0.2">
      <c r="B2820" s="9">
        <v>2816</v>
      </c>
      <c r="C2820" s="7">
        <v>1684</v>
      </c>
      <c r="E2820" s="7">
        <v>2816</v>
      </c>
      <c r="F2820" s="7">
        <v>1546</v>
      </c>
    </row>
    <row r="2821" spans="2:6" x14ac:dyDescent="0.2">
      <c r="B2821" s="9">
        <v>2817</v>
      </c>
      <c r="C2821" s="7">
        <v>1683</v>
      </c>
      <c r="E2821" s="7">
        <v>2817</v>
      </c>
      <c r="F2821" s="7">
        <v>1541</v>
      </c>
    </row>
    <row r="2822" spans="2:6" x14ac:dyDescent="0.2">
      <c r="B2822" s="9">
        <v>2818</v>
      </c>
      <c r="C2822" s="7">
        <v>1681</v>
      </c>
      <c r="E2822" s="7">
        <v>2818</v>
      </c>
      <c r="F2822" s="7">
        <v>1539</v>
      </c>
    </row>
    <row r="2823" spans="2:6" x14ac:dyDescent="0.2">
      <c r="B2823" s="9">
        <v>2819</v>
      </c>
      <c r="C2823" s="7">
        <v>1680</v>
      </c>
      <c r="E2823" s="7">
        <v>2819</v>
      </c>
      <c r="F2823" s="7">
        <v>1533</v>
      </c>
    </row>
    <row r="2824" spans="2:6" x14ac:dyDescent="0.2">
      <c r="B2824" s="9">
        <v>2820</v>
      </c>
      <c r="C2824" s="7">
        <v>1678</v>
      </c>
      <c r="E2824" s="7">
        <v>2820</v>
      </c>
      <c r="F2824" s="7">
        <v>1533</v>
      </c>
    </row>
    <row r="2825" spans="2:6" x14ac:dyDescent="0.2">
      <c r="B2825" s="9">
        <v>2821</v>
      </c>
      <c r="C2825" s="7">
        <v>1678</v>
      </c>
      <c r="E2825" s="7">
        <v>2821</v>
      </c>
      <c r="F2825" s="7">
        <v>1530</v>
      </c>
    </row>
    <row r="2826" spans="2:6" x14ac:dyDescent="0.2">
      <c r="B2826" s="9">
        <v>2822</v>
      </c>
      <c r="C2826" s="7">
        <v>1675</v>
      </c>
      <c r="E2826" s="7">
        <v>2822</v>
      </c>
      <c r="F2826" s="7">
        <v>1528</v>
      </c>
    </row>
    <row r="2827" spans="2:6" x14ac:dyDescent="0.2">
      <c r="B2827" s="9">
        <v>2823</v>
      </c>
      <c r="C2827" s="7">
        <v>1675</v>
      </c>
      <c r="E2827" s="7">
        <v>2823</v>
      </c>
      <c r="F2827" s="7">
        <v>1526</v>
      </c>
    </row>
    <row r="2828" spans="2:6" x14ac:dyDescent="0.2">
      <c r="B2828" s="9">
        <v>2824</v>
      </c>
      <c r="C2828" s="7">
        <v>1670</v>
      </c>
      <c r="E2828" s="7">
        <v>2824</v>
      </c>
      <c r="F2828" s="7">
        <v>1525</v>
      </c>
    </row>
    <row r="2829" spans="2:6" x14ac:dyDescent="0.2">
      <c r="B2829" s="9">
        <v>2825</v>
      </c>
      <c r="C2829" s="7">
        <v>1670</v>
      </c>
      <c r="E2829" s="7">
        <v>2825</v>
      </c>
      <c r="F2829" s="7">
        <v>1524</v>
      </c>
    </row>
    <row r="2830" spans="2:6" x14ac:dyDescent="0.2">
      <c r="B2830" s="9">
        <v>2826</v>
      </c>
      <c r="C2830" s="7">
        <v>1669</v>
      </c>
      <c r="E2830" s="7">
        <v>2826</v>
      </c>
      <c r="F2830" s="7">
        <v>1522</v>
      </c>
    </row>
    <row r="2831" spans="2:6" x14ac:dyDescent="0.2">
      <c r="B2831" s="9">
        <v>2827</v>
      </c>
      <c r="C2831" s="7">
        <v>1668</v>
      </c>
      <c r="E2831" s="7">
        <v>2827</v>
      </c>
      <c r="F2831" s="7">
        <v>1520</v>
      </c>
    </row>
    <row r="2832" spans="2:6" x14ac:dyDescent="0.2">
      <c r="B2832" s="9">
        <v>2828</v>
      </c>
      <c r="C2832" s="7">
        <v>1665</v>
      </c>
      <c r="E2832" s="7">
        <v>2828</v>
      </c>
      <c r="F2832" s="7">
        <v>1515</v>
      </c>
    </row>
    <row r="2833" spans="2:6" x14ac:dyDescent="0.2">
      <c r="B2833" s="9">
        <v>2829</v>
      </c>
      <c r="C2833" s="7">
        <v>1664</v>
      </c>
      <c r="E2833" s="7">
        <v>2829</v>
      </c>
      <c r="F2833" s="7">
        <v>1514</v>
      </c>
    </row>
    <row r="2834" spans="2:6" x14ac:dyDescent="0.2">
      <c r="B2834" s="9">
        <v>2830</v>
      </c>
      <c r="C2834" s="7">
        <v>1663</v>
      </c>
      <c r="E2834" s="7">
        <v>2830</v>
      </c>
      <c r="F2834" s="7">
        <v>1511</v>
      </c>
    </row>
    <row r="2835" spans="2:6" x14ac:dyDescent="0.2">
      <c r="B2835" s="9">
        <v>2831</v>
      </c>
      <c r="C2835" s="7">
        <v>1662</v>
      </c>
      <c r="E2835" s="7">
        <v>2831</v>
      </c>
      <c r="F2835" s="7">
        <v>1507</v>
      </c>
    </row>
    <row r="2836" spans="2:6" x14ac:dyDescent="0.2">
      <c r="B2836" s="9">
        <v>2832</v>
      </c>
      <c r="C2836" s="7">
        <v>1659</v>
      </c>
      <c r="E2836" s="7">
        <v>2832</v>
      </c>
      <c r="F2836" s="7">
        <v>1507</v>
      </c>
    </row>
    <row r="2837" spans="2:6" x14ac:dyDescent="0.2">
      <c r="B2837" s="9">
        <v>2833</v>
      </c>
      <c r="C2837" s="7">
        <v>1659</v>
      </c>
      <c r="E2837" s="7">
        <v>2833</v>
      </c>
      <c r="F2837" s="7">
        <v>1506</v>
      </c>
    </row>
    <row r="2838" spans="2:6" x14ac:dyDescent="0.2">
      <c r="B2838" s="9">
        <v>2834</v>
      </c>
      <c r="C2838" s="7">
        <v>1658</v>
      </c>
      <c r="E2838" s="7">
        <v>2834</v>
      </c>
      <c r="F2838" s="7">
        <v>1506</v>
      </c>
    </row>
    <row r="2839" spans="2:6" x14ac:dyDescent="0.2">
      <c r="B2839" s="9">
        <v>2835</v>
      </c>
      <c r="C2839" s="7">
        <v>1658</v>
      </c>
      <c r="E2839" s="7">
        <v>2835</v>
      </c>
      <c r="F2839" s="7">
        <v>1504</v>
      </c>
    </row>
    <row r="2840" spans="2:6" x14ac:dyDescent="0.2">
      <c r="B2840" s="9">
        <v>2836</v>
      </c>
      <c r="C2840" s="7">
        <v>1656</v>
      </c>
      <c r="E2840" s="7">
        <v>2836</v>
      </c>
      <c r="F2840" s="7">
        <v>1502</v>
      </c>
    </row>
    <row r="2841" spans="2:6" x14ac:dyDescent="0.2">
      <c r="B2841" s="9">
        <v>2837</v>
      </c>
      <c r="C2841" s="7">
        <v>1655</v>
      </c>
      <c r="E2841" s="7">
        <v>2837</v>
      </c>
      <c r="F2841" s="7">
        <v>1502</v>
      </c>
    </row>
    <row r="2842" spans="2:6" x14ac:dyDescent="0.2">
      <c r="B2842" s="9">
        <v>2838</v>
      </c>
      <c r="C2842" s="7">
        <v>1655</v>
      </c>
      <c r="E2842" s="7">
        <v>2838</v>
      </c>
      <c r="F2842" s="7">
        <v>1500</v>
      </c>
    </row>
    <row r="2843" spans="2:6" x14ac:dyDescent="0.2">
      <c r="B2843" s="9">
        <v>2839</v>
      </c>
      <c r="C2843" s="7">
        <v>1654</v>
      </c>
      <c r="E2843" s="7">
        <v>2839</v>
      </c>
      <c r="F2843" s="7">
        <v>1498</v>
      </c>
    </row>
    <row r="2844" spans="2:6" x14ac:dyDescent="0.2">
      <c r="B2844" s="9">
        <v>2840</v>
      </c>
      <c r="C2844" s="7">
        <v>1653</v>
      </c>
      <c r="E2844" s="7">
        <v>2840</v>
      </c>
      <c r="F2844" s="7">
        <v>1498</v>
      </c>
    </row>
    <row r="2845" spans="2:6" x14ac:dyDescent="0.2">
      <c r="B2845" s="9">
        <v>2841</v>
      </c>
      <c r="C2845" s="7">
        <v>1652</v>
      </c>
      <c r="E2845" s="7">
        <v>2841</v>
      </c>
      <c r="F2845" s="7">
        <v>1491</v>
      </c>
    </row>
    <row r="2846" spans="2:6" x14ac:dyDescent="0.2">
      <c r="B2846" s="9">
        <v>2842</v>
      </c>
      <c r="C2846" s="7">
        <v>1649</v>
      </c>
      <c r="E2846" s="7">
        <v>2842</v>
      </c>
      <c r="F2846" s="7">
        <v>1490</v>
      </c>
    </row>
    <row r="2847" spans="2:6" x14ac:dyDescent="0.2">
      <c r="B2847" s="9">
        <v>2843</v>
      </c>
      <c r="C2847" s="7">
        <v>1649</v>
      </c>
      <c r="E2847" s="7">
        <v>2843</v>
      </c>
      <c r="F2847" s="7">
        <v>1488</v>
      </c>
    </row>
    <row r="2848" spans="2:6" x14ac:dyDescent="0.2">
      <c r="B2848" s="9">
        <v>2844</v>
      </c>
      <c r="C2848" s="7">
        <v>1648</v>
      </c>
      <c r="E2848" s="7">
        <v>2844</v>
      </c>
      <c r="F2848" s="7">
        <v>1481</v>
      </c>
    </row>
    <row r="2849" spans="2:6" x14ac:dyDescent="0.2">
      <c r="B2849" s="9">
        <v>2845</v>
      </c>
      <c r="C2849" s="7">
        <v>1647</v>
      </c>
      <c r="E2849" s="7">
        <v>2845</v>
      </c>
      <c r="F2849" s="7">
        <v>1480</v>
      </c>
    </row>
    <row r="2850" spans="2:6" x14ac:dyDescent="0.2">
      <c r="B2850" s="9">
        <v>2846</v>
      </c>
      <c r="C2850" s="7">
        <v>1645</v>
      </c>
      <c r="E2850" s="7">
        <v>2846</v>
      </c>
      <c r="F2850" s="7">
        <v>1479</v>
      </c>
    </row>
    <row r="2851" spans="2:6" x14ac:dyDescent="0.2">
      <c r="B2851" s="9">
        <v>2847</v>
      </c>
      <c r="C2851" s="7">
        <v>1642</v>
      </c>
      <c r="E2851" s="7">
        <v>2847</v>
      </c>
      <c r="F2851" s="7">
        <v>1475</v>
      </c>
    </row>
    <row r="2852" spans="2:6" x14ac:dyDescent="0.2">
      <c r="B2852" s="9">
        <v>2848</v>
      </c>
      <c r="C2852" s="7">
        <v>1642</v>
      </c>
      <c r="E2852" s="7">
        <v>2848</v>
      </c>
      <c r="F2852" s="7">
        <v>1474</v>
      </c>
    </row>
    <row r="2853" spans="2:6" x14ac:dyDescent="0.2">
      <c r="B2853" s="9">
        <v>2849</v>
      </c>
      <c r="C2853" s="7">
        <v>1641</v>
      </c>
      <c r="E2853" s="7">
        <v>2849</v>
      </c>
      <c r="F2853" s="7">
        <v>1462</v>
      </c>
    </row>
    <row r="2854" spans="2:6" x14ac:dyDescent="0.2">
      <c r="B2854" s="9">
        <v>2850</v>
      </c>
      <c r="C2854" s="7">
        <v>1638</v>
      </c>
      <c r="E2854" s="7">
        <v>2850</v>
      </c>
      <c r="F2854" s="7">
        <v>1462</v>
      </c>
    </row>
    <row r="2855" spans="2:6" x14ac:dyDescent="0.2">
      <c r="B2855" s="9">
        <v>2851</v>
      </c>
      <c r="C2855" s="7">
        <v>1636</v>
      </c>
      <c r="E2855" s="7">
        <v>2851</v>
      </c>
      <c r="F2855" s="7">
        <v>1458</v>
      </c>
    </row>
    <row r="2856" spans="2:6" x14ac:dyDescent="0.2">
      <c r="B2856" s="9">
        <v>2852</v>
      </c>
      <c r="C2856" s="7">
        <v>1634</v>
      </c>
      <c r="E2856" s="7">
        <v>2852</v>
      </c>
      <c r="F2856" s="7">
        <v>1451</v>
      </c>
    </row>
    <row r="2857" spans="2:6" x14ac:dyDescent="0.2">
      <c r="B2857" s="9">
        <v>2853</v>
      </c>
      <c r="C2857" s="7">
        <v>1633</v>
      </c>
      <c r="E2857" s="7">
        <v>2853</v>
      </c>
      <c r="F2857" s="7">
        <v>1448</v>
      </c>
    </row>
    <row r="2858" spans="2:6" x14ac:dyDescent="0.2">
      <c r="B2858" s="9">
        <v>2854</v>
      </c>
      <c r="C2858" s="7">
        <v>1632</v>
      </c>
      <c r="E2858" s="7">
        <v>2854</v>
      </c>
      <c r="F2858" s="7">
        <v>1446</v>
      </c>
    </row>
    <row r="2859" spans="2:6" x14ac:dyDescent="0.2">
      <c r="B2859" s="9">
        <v>2855</v>
      </c>
      <c r="C2859" s="7">
        <v>1630</v>
      </c>
      <c r="E2859" s="7">
        <v>2855</v>
      </c>
      <c r="F2859" s="7">
        <v>1445</v>
      </c>
    </row>
    <row r="2860" spans="2:6" x14ac:dyDescent="0.2">
      <c r="B2860" s="9">
        <v>2856</v>
      </c>
      <c r="C2860" s="7">
        <v>1629</v>
      </c>
      <c r="E2860" s="7">
        <v>2856</v>
      </c>
      <c r="F2860" s="7">
        <v>1441</v>
      </c>
    </row>
    <row r="2861" spans="2:6" x14ac:dyDescent="0.2">
      <c r="B2861" s="9">
        <v>2857</v>
      </c>
      <c r="C2861" s="7">
        <v>1628</v>
      </c>
      <c r="E2861" s="7">
        <v>2857</v>
      </c>
      <c r="F2861" s="7">
        <v>1435</v>
      </c>
    </row>
    <row r="2862" spans="2:6" x14ac:dyDescent="0.2">
      <c r="B2862" s="9">
        <v>2858</v>
      </c>
      <c r="C2862" s="7">
        <v>1628</v>
      </c>
      <c r="E2862" s="7">
        <v>2858</v>
      </c>
      <c r="F2862" s="7">
        <v>1435</v>
      </c>
    </row>
    <row r="2863" spans="2:6" x14ac:dyDescent="0.2">
      <c r="B2863" s="9">
        <v>2859</v>
      </c>
      <c r="C2863" s="7">
        <v>1628</v>
      </c>
      <c r="E2863" s="7">
        <v>2859</v>
      </c>
      <c r="F2863" s="7">
        <v>1435</v>
      </c>
    </row>
    <row r="2864" spans="2:6" x14ac:dyDescent="0.2">
      <c r="B2864" s="9">
        <v>2860</v>
      </c>
      <c r="C2864" s="7">
        <v>1627</v>
      </c>
      <c r="E2864" s="7">
        <v>2860</v>
      </c>
      <c r="F2864" s="7">
        <v>1430</v>
      </c>
    </row>
    <row r="2865" spans="2:6" x14ac:dyDescent="0.2">
      <c r="B2865" s="9">
        <v>2861</v>
      </c>
      <c r="C2865" s="7">
        <v>1623</v>
      </c>
      <c r="E2865" s="7">
        <v>2861</v>
      </c>
      <c r="F2865" s="7">
        <v>1426</v>
      </c>
    </row>
    <row r="2866" spans="2:6" x14ac:dyDescent="0.2">
      <c r="B2866" s="9">
        <v>2862</v>
      </c>
      <c r="C2866" s="7">
        <v>1620</v>
      </c>
      <c r="E2866" s="7">
        <v>2862</v>
      </c>
      <c r="F2866" s="7">
        <v>1426</v>
      </c>
    </row>
    <row r="2867" spans="2:6" x14ac:dyDescent="0.2">
      <c r="B2867" s="9">
        <v>2863</v>
      </c>
      <c r="C2867" s="7">
        <v>1620</v>
      </c>
      <c r="E2867" s="7">
        <v>2863</v>
      </c>
      <c r="F2867" s="7">
        <v>1424</v>
      </c>
    </row>
    <row r="2868" spans="2:6" x14ac:dyDescent="0.2">
      <c r="B2868" s="9">
        <v>2864</v>
      </c>
      <c r="C2868" s="7">
        <v>1618</v>
      </c>
      <c r="E2868" s="7">
        <v>2864</v>
      </c>
      <c r="F2868" s="7">
        <v>1422</v>
      </c>
    </row>
    <row r="2869" spans="2:6" x14ac:dyDescent="0.2">
      <c r="B2869" s="9">
        <v>2865</v>
      </c>
      <c r="C2869" s="7">
        <v>1616</v>
      </c>
      <c r="E2869" s="7">
        <v>2865</v>
      </c>
      <c r="F2869" s="7">
        <v>1422</v>
      </c>
    </row>
    <row r="2870" spans="2:6" x14ac:dyDescent="0.2">
      <c r="B2870" s="9">
        <v>2866</v>
      </c>
      <c r="C2870" s="7">
        <v>1616</v>
      </c>
      <c r="E2870" s="7">
        <v>2866</v>
      </c>
      <c r="F2870" s="7">
        <v>1422</v>
      </c>
    </row>
    <row r="2871" spans="2:6" x14ac:dyDescent="0.2">
      <c r="B2871" s="9">
        <v>2867</v>
      </c>
      <c r="C2871" s="7">
        <v>1616</v>
      </c>
      <c r="E2871" s="7">
        <v>2867</v>
      </c>
      <c r="F2871" s="7">
        <v>1422</v>
      </c>
    </row>
    <row r="2872" spans="2:6" x14ac:dyDescent="0.2">
      <c r="B2872" s="9">
        <v>2868</v>
      </c>
      <c r="C2872" s="7">
        <v>1614</v>
      </c>
      <c r="E2872" s="7">
        <v>2868</v>
      </c>
      <c r="F2872" s="7">
        <v>1417</v>
      </c>
    </row>
    <row r="2873" spans="2:6" x14ac:dyDescent="0.2">
      <c r="B2873" s="9">
        <v>2869</v>
      </c>
      <c r="C2873" s="7">
        <v>1613</v>
      </c>
      <c r="E2873" s="7">
        <v>2869</v>
      </c>
      <c r="F2873" s="7">
        <v>1414</v>
      </c>
    </row>
    <row r="2874" spans="2:6" x14ac:dyDescent="0.2">
      <c r="B2874" s="9">
        <v>2870</v>
      </c>
      <c r="C2874" s="7">
        <v>1611</v>
      </c>
      <c r="E2874" s="7">
        <v>2870</v>
      </c>
      <c r="F2874" s="7">
        <v>1412</v>
      </c>
    </row>
    <row r="2875" spans="2:6" x14ac:dyDescent="0.2">
      <c r="B2875" s="9">
        <v>2871</v>
      </c>
      <c r="C2875" s="7">
        <v>1610</v>
      </c>
      <c r="E2875" s="7">
        <v>2871</v>
      </c>
      <c r="F2875" s="7">
        <v>1412</v>
      </c>
    </row>
    <row r="2876" spans="2:6" x14ac:dyDescent="0.2">
      <c r="B2876" s="9">
        <v>2872</v>
      </c>
      <c r="C2876" s="7">
        <v>1608</v>
      </c>
      <c r="E2876" s="7">
        <v>2872</v>
      </c>
      <c r="F2876" s="7">
        <v>1409</v>
      </c>
    </row>
    <row r="2877" spans="2:6" x14ac:dyDescent="0.2">
      <c r="B2877" s="9">
        <v>2873</v>
      </c>
      <c r="C2877" s="7">
        <v>1608</v>
      </c>
      <c r="E2877" s="7">
        <v>2873</v>
      </c>
      <c r="F2877" s="7">
        <v>1409</v>
      </c>
    </row>
    <row r="2878" spans="2:6" x14ac:dyDescent="0.2">
      <c r="B2878" s="9">
        <v>2874</v>
      </c>
      <c r="C2878" s="7">
        <v>1607</v>
      </c>
      <c r="E2878" s="7">
        <v>2874</v>
      </c>
      <c r="F2878" s="7">
        <v>1408</v>
      </c>
    </row>
    <row r="2879" spans="2:6" x14ac:dyDescent="0.2">
      <c r="B2879" s="9">
        <v>2875</v>
      </c>
      <c r="C2879" s="7">
        <v>1607</v>
      </c>
      <c r="E2879" s="7">
        <v>2875</v>
      </c>
      <c r="F2879" s="7">
        <v>1406</v>
      </c>
    </row>
    <row r="2880" spans="2:6" x14ac:dyDescent="0.2">
      <c r="B2880" s="9">
        <v>2876</v>
      </c>
      <c r="C2880" s="7">
        <v>1607</v>
      </c>
      <c r="E2880" s="7">
        <v>2876</v>
      </c>
      <c r="F2880" s="7">
        <v>1406</v>
      </c>
    </row>
    <row r="2881" spans="2:6" x14ac:dyDescent="0.2">
      <c r="B2881" s="9">
        <v>2877</v>
      </c>
      <c r="C2881" s="7">
        <v>1604</v>
      </c>
      <c r="E2881" s="7">
        <v>2877</v>
      </c>
      <c r="F2881" s="7">
        <v>1405</v>
      </c>
    </row>
    <row r="2882" spans="2:6" x14ac:dyDescent="0.2">
      <c r="B2882" s="9">
        <v>2878</v>
      </c>
      <c r="C2882" s="7">
        <v>1603</v>
      </c>
      <c r="E2882" s="7">
        <v>2878</v>
      </c>
      <c r="F2882" s="7">
        <v>1400</v>
      </c>
    </row>
    <row r="2883" spans="2:6" x14ac:dyDescent="0.2">
      <c r="B2883" s="9">
        <v>2879</v>
      </c>
      <c r="C2883" s="7">
        <v>1601</v>
      </c>
      <c r="E2883" s="7">
        <v>2879</v>
      </c>
      <c r="F2883" s="7">
        <v>1400</v>
      </c>
    </row>
    <row r="2884" spans="2:6" x14ac:dyDescent="0.2">
      <c r="B2884" s="9">
        <v>2880</v>
      </c>
      <c r="C2884" s="7">
        <v>1601</v>
      </c>
      <c r="E2884" s="7">
        <v>2880</v>
      </c>
      <c r="F2884" s="7">
        <v>1394</v>
      </c>
    </row>
    <row r="2885" spans="2:6" x14ac:dyDescent="0.2">
      <c r="B2885" s="9">
        <v>2881</v>
      </c>
      <c r="C2885" s="7">
        <v>1601</v>
      </c>
      <c r="E2885" s="7">
        <v>2881</v>
      </c>
      <c r="F2885" s="7">
        <v>1393</v>
      </c>
    </row>
    <row r="2886" spans="2:6" x14ac:dyDescent="0.2">
      <c r="B2886" s="9">
        <v>2882</v>
      </c>
      <c r="C2886" s="7">
        <v>1599</v>
      </c>
      <c r="E2886" s="7">
        <v>2882</v>
      </c>
      <c r="F2886" s="7">
        <v>1390</v>
      </c>
    </row>
    <row r="2887" spans="2:6" x14ac:dyDescent="0.2">
      <c r="B2887" s="9">
        <v>2883</v>
      </c>
      <c r="C2887" s="7">
        <v>1597</v>
      </c>
      <c r="E2887" s="7">
        <v>2883</v>
      </c>
      <c r="F2887" s="7">
        <v>1390</v>
      </c>
    </row>
    <row r="2888" spans="2:6" x14ac:dyDescent="0.2">
      <c r="B2888" s="9">
        <v>2884</v>
      </c>
      <c r="C2888" s="7">
        <v>1597</v>
      </c>
      <c r="E2888" s="7">
        <v>2884</v>
      </c>
      <c r="F2888" s="7">
        <v>1388</v>
      </c>
    </row>
    <row r="2889" spans="2:6" x14ac:dyDescent="0.2">
      <c r="B2889" s="9">
        <v>2885</v>
      </c>
      <c r="C2889" s="7">
        <v>1596</v>
      </c>
      <c r="E2889" s="7">
        <v>2885</v>
      </c>
      <c r="F2889" s="7">
        <v>1387</v>
      </c>
    </row>
    <row r="2890" spans="2:6" x14ac:dyDescent="0.2">
      <c r="B2890" s="9">
        <v>2886</v>
      </c>
      <c r="C2890" s="7">
        <v>1595</v>
      </c>
      <c r="E2890" s="7">
        <v>2886</v>
      </c>
      <c r="F2890" s="7">
        <v>1385</v>
      </c>
    </row>
    <row r="2891" spans="2:6" x14ac:dyDescent="0.2">
      <c r="B2891" s="9">
        <v>2887</v>
      </c>
      <c r="C2891" s="7">
        <v>1593</v>
      </c>
      <c r="E2891" s="7">
        <v>2887</v>
      </c>
      <c r="F2891" s="7">
        <v>1385</v>
      </c>
    </row>
    <row r="2892" spans="2:6" x14ac:dyDescent="0.2">
      <c r="B2892" s="9">
        <v>2888</v>
      </c>
      <c r="C2892" s="7">
        <v>1593</v>
      </c>
      <c r="E2892" s="7">
        <v>2888</v>
      </c>
      <c r="F2892" s="7">
        <v>1383</v>
      </c>
    </row>
    <row r="2893" spans="2:6" x14ac:dyDescent="0.2">
      <c r="B2893" s="9">
        <v>2889</v>
      </c>
      <c r="C2893" s="7">
        <v>1593</v>
      </c>
      <c r="E2893" s="7">
        <v>2889</v>
      </c>
      <c r="F2893" s="7">
        <v>1379</v>
      </c>
    </row>
    <row r="2894" spans="2:6" x14ac:dyDescent="0.2">
      <c r="B2894" s="9">
        <v>2890</v>
      </c>
      <c r="C2894" s="7">
        <v>1592</v>
      </c>
      <c r="E2894" s="7">
        <v>2890</v>
      </c>
      <c r="F2894" s="7">
        <v>1378</v>
      </c>
    </row>
    <row r="2895" spans="2:6" x14ac:dyDescent="0.2">
      <c r="B2895" s="9">
        <v>2891</v>
      </c>
      <c r="C2895" s="7">
        <v>1591</v>
      </c>
      <c r="E2895" s="7">
        <v>2891</v>
      </c>
      <c r="F2895" s="7">
        <v>1377</v>
      </c>
    </row>
    <row r="2896" spans="2:6" x14ac:dyDescent="0.2">
      <c r="B2896" s="9">
        <v>2892</v>
      </c>
      <c r="C2896" s="7">
        <v>1589</v>
      </c>
      <c r="E2896" s="7">
        <v>2892</v>
      </c>
      <c r="F2896" s="7">
        <v>1375</v>
      </c>
    </row>
    <row r="2897" spans="2:6" x14ac:dyDescent="0.2">
      <c r="B2897" s="9">
        <v>2893</v>
      </c>
      <c r="C2897" s="7">
        <v>1589</v>
      </c>
      <c r="E2897" s="7">
        <v>2893</v>
      </c>
      <c r="F2897" s="7">
        <v>1375</v>
      </c>
    </row>
    <row r="2898" spans="2:6" x14ac:dyDescent="0.2">
      <c r="B2898" s="9">
        <v>2894</v>
      </c>
      <c r="C2898" s="7">
        <v>1588</v>
      </c>
      <c r="E2898" s="7">
        <v>2894</v>
      </c>
      <c r="F2898" s="7">
        <v>1373</v>
      </c>
    </row>
    <row r="2899" spans="2:6" x14ac:dyDescent="0.2">
      <c r="B2899" s="9">
        <v>2895</v>
      </c>
      <c r="C2899" s="7">
        <v>1584</v>
      </c>
      <c r="E2899" s="7">
        <v>2895</v>
      </c>
      <c r="F2899" s="7">
        <v>1373</v>
      </c>
    </row>
    <row r="2900" spans="2:6" x14ac:dyDescent="0.2">
      <c r="B2900" s="9">
        <v>2896</v>
      </c>
      <c r="C2900" s="7">
        <v>1584</v>
      </c>
      <c r="E2900" s="7">
        <v>2896</v>
      </c>
      <c r="F2900" s="7">
        <v>1372</v>
      </c>
    </row>
    <row r="2901" spans="2:6" x14ac:dyDescent="0.2">
      <c r="B2901" s="9">
        <v>2897</v>
      </c>
      <c r="C2901" s="7">
        <v>1582</v>
      </c>
      <c r="E2901" s="7">
        <v>2897</v>
      </c>
      <c r="F2901" s="7">
        <v>1367</v>
      </c>
    </row>
    <row r="2902" spans="2:6" x14ac:dyDescent="0.2">
      <c r="B2902" s="9">
        <v>2898</v>
      </c>
      <c r="C2902" s="7">
        <v>1581</v>
      </c>
      <c r="E2902" s="7">
        <v>2898</v>
      </c>
      <c r="F2902" s="7">
        <v>1365</v>
      </c>
    </row>
    <row r="2903" spans="2:6" x14ac:dyDescent="0.2">
      <c r="B2903" s="9">
        <v>2899</v>
      </c>
      <c r="C2903" s="7">
        <v>1580</v>
      </c>
      <c r="E2903" s="7">
        <v>2899</v>
      </c>
      <c r="F2903" s="7">
        <v>1364</v>
      </c>
    </row>
    <row r="2904" spans="2:6" x14ac:dyDescent="0.2">
      <c r="B2904" s="9">
        <v>2900</v>
      </c>
      <c r="C2904" s="7">
        <v>1580</v>
      </c>
      <c r="E2904" s="7">
        <v>2900</v>
      </c>
      <c r="F2904" s="7">
        <v>1364</v>
      </c>
    </row>
    <row r="2905" spans="2:6" x14ac:dyDescent="0.2">
      <c r="B2905" s="9">
        <v>2901</v>
      </c>
      <c r="C2905" s="7">
        <v>1579</v>
      </c>
      <c r="E2905" s="7">
        <v>2901</v>
      </c>
      <c r="F2905" s="7">
        <v>1356</v>
      </c>
    </row>
    <row r="2906" spans="2:6" x14ac:dyDescent="0.2">
      <c r="B2906" s="9">
        <v>2902</v>
      </c>
      <c r="C2906" s="7">
        <v>1579</v>
      </c>
      <c r="E2906" s="7">
        <v>2902</v>
      </c>
      <c r="F2906" s="7">
        <v>1354</v>
      </c>
    </row>
    <row r="2907" spans="2:6" x14ac:dyDescent="0.2">
      <c r="B2907" s="9">
        <v>2903</v>
      </c>
      <c r="C2907" s="7">
        <v>1577</v>
      </c>
      <c r="E2907" s="7">
        <v>2903</v>
      </c>
      <c r="F2907" s="7">
        <v>1353</v>
      </c>
    </row>
    <row r="2908" spans="2:6" x14ac:dyDescent="0.2">
      <c r="B2908" s="9">
        <v>2904</v>
      </c>
      <c r="C2908" s="7">
        <v>1576</v>
      </c>
      <c r="E2908" s="7">
        <v>2904</v>
      </c>
      <c r="F2908" s="7">
        <v>1350</v>
      </c>
    </row>
    <row r="2909" spans="2:6" x14ac:dyDescent="0.2">
      <c r="B2909" s="9">
        <v>2905</v>
      </c>
      <c r="C2909" s="7">
        <v>1572</v>
      </c>
      <c r="E2909" s="7">
        <v>2905</v>
      </c>
      <c r="F2909" s="7">
        <v>1343</v>
      </c>
    </row>
    <row r="2910" spans="2:6" x14ac:dyDescent="0.2">
      <c r="B2910" s="9">
        <v>2906</v>
      </c>
      <c r="C2910" s="7">
        <v>1572</v>
      </c>
      <c r="E2910" s="7">
        <v>2906</v>
      </c>
      <c r="F2910" s="7">
        <v>1342</v>
      </c>
    </row>
    <row r="2911" spans="2:6" x14ac:dyDescent="0.2">
      <c r="B2911" s="9">
        <v>2907</v>
      </c>
      <c r="C2911" s="7">
        <v>1572</v>
      </c>
      <c r="E2911" s="7">
        <v>2907</v>
      </c>
      <c r="F2911" s="7">
        <v>1340</v>
      </c>
    </row>
    <row r="2912" spans="2:6" x14ac:dyDescent="0.2">
      <c r="B2912" s="9">
        <v>2908</v>
      </c>
      <c r="C2912" s="7">
        <v>1571</v>
      </c>
      <c r="E2912" s="7">
        <v>2908</v>
      </c>
      <c r="F2912" s="7">
        <v>1335</v>
      </c>
    </row>
    <row r="2913" spans="2:6" x14ac:dyDescent="0.2">
      <c r="B2913" s="9">
        <v>2909</v>
      </c>
      <c r="C2913" s="7">
        <v>1569</v>
      </c>
      <c r="E2913" s="7">
        <v>2909</v>
      </c>
      <c r="F2913" s="7">
        <v>1334</v>
      </c>
    </row>
    <row r="2914" spans="2:6" x14ac:dyDescent="0.2">
      <c r="B2914" s="9">
        <v>2910</v>
      </c>
      <c r="C2914" s="7">
        <v>1568</v>
      </c>
      <c r="E2914" s="7">
        <v>2910</v>
      </c>
      <c r="F2914" s="7">
        <v>1329</v>
      </c>
    </row>
    <row r="2915" spans="2:6" x14ac:dyDescent="0.2">
      <c r="B2915" s="9">
        <v>2911</v>
      </c>
      <c r="C2915" s="7">
        <v>1566</v>
      </c>
      <c r="E2915" s="7">
        <v>2911</v>
      </c>
      <c r="F2915" s="7">
        <v>1329</v>
      </c>
    </row>
    <row r="2916" spans="2:6" x14ac:dyDescent="0.2">
      <c r="B2916" s="9">
        <v>2912</v>
      </c>
      <c r="C2916" s="7">
        <v>1565</v>
      </c>
      <c r="E2916" s="7">
        <v>2912</v>
      </c>
      <c r="F2916" s="7">
        <v>1327</v>
      </c>
    </row>
    <row r="2917" spans="2:6" x14ac:dyDescent="0.2">
      <c r="B2917" s="9">
        <v>2913</v>
      </c>
      <c r="C2917" s="7">
        <v>1565</v>
      </c>
      <c r="E2917" s="7">
        <v>2913</v>
      </c>
      <c r="F2917" s="7">
        <v>1325</v>
      </c>
    </row>
    <row r="2918" spans="2:6" x14ac:dyDescent="0.2">
      <c r="B2918" s="9">
        <v>2914</v>
      </c>
      <c r="C2918" s="7">
        <v>1562</v>
      </c>
      <c r="E2918" s="7">
        <v>2914</v>
      </c>
      <c r="F2918" s="7">
        <v>1324</v>
      </c>
    </row>
    <row r="2919" spans="2:6" x14ac:dyDescent="0.2">
      <c r="B2919" s="9">
        <v>2915</v>
      </c>
      <c r="C2919" s="7">
        <v>1561</v>
      </c>
      <c r="E2919" s="7">
        <v>2915</v>
      </c>
      <c r="F2919" s="7">
        <v>1321</v>
      </c>
    </row>
    <row r="2920" spans="2:6" x14ac:dyDescent="0.2">
      <c r="B2920" s="9">
        <v>2916</v>
      </c>
      <c r="C2920" s="7">
        <v>1561</v>
      </c>
      <c r="E2920" s="7">
        <v>2916</v>
      </c>
      <c r="F2920" s="7">
        <v>1318</v>
      </c>
    </row>
    <row r="2921" spans="2:6" x14ac:dyDescent="0.2">
      <c r="B2921" s="9">
        <v>2917</v>
      </c>
      <c r="C2921" s="7">
        <v>1557</v>
      </c>
      <c r="E2921" s="7">
        <v>2917</v>
      </c>
      <c r="F2921" s="7">
        <v>1317</v>
      </c>
    </row>
    <row r="2922" spans="2:6" x14ac:dyDescent="0.2">
      <c r="B2922" s="9">
        <v>2918</v>
      </c>
      <c r="C2922" s="7">
        <v>1557</v>
      </c>
      <c r="E2922" s="7">
        <v>2918</v>
      </c>
      <c r="F2922" s="7">
        <v>1316</v>
      </c>
    </row>
    <row r="2923" spans="2:6" x14ac:dyDescent="0.2">
      <c r="B2923" s="9">
        <v>2919</v>
      </c>
      <c r="C2923" s="7">
        <v>1556</v>
      </c>
      <c r="E2923" s="7">
        <v>2919</v>
      </c>
      <c r="F2923" s="7">
        <v>1313</v>
      </c>
    </row>
    <row r="2924" spans="2:6" x14ac:dyDescent="0.2">
      <c r="B2924" s="9">
        <v>2920</v>
      </c>
      <c r="C2924" s="7">
        <v>1554</v>
      </c>
      <c r="E2924" s="7">
        <v>2920</v>
      </c>
      <c r="F2924" s="7">
        <v>1313</v>
      </c>
    </row>
    <row r="2925" spans="2:6" x14ac:dyDescent="0.2">
      <c r="B2925" s="9">
        <v>2921</v>
      </c>
      <c r="C2925" s="7">
        <v>1552</v>
      </c>
      <c r="E2925" s="7">
        <v>2921</v>
      </c>
      <c r="F2925" s="7">
        <v>1311</v>
      </c>
    </row>
    <row r="2926" spans="2:6" x14ac:dyDescent="0.2">
      <c r="B2926" s="9">
        <v>2922</v>
      </c>
      <c r="C2926" s="7">
        <v>1552</v>
      </c>
      <c r="E2926" s="7">
        <v>2922</v>
      </c>
      <c r="F2926" s="7">
        <v>1310</v>
      </c>
    </row>
    <row r="2927" spans="2:6" x14ac:dyDescent="0.2">
      <c r="B2927" s="9">
        <v>2923</v>
      </c>
      <c r="C2927" s="7">
        <v>1550</v>
      </c>
      <c r="E2927" s="7">
        <v>2923</v>
      </c>
      <c r="F2927" s="7">
        <v>1309</v>
      </c>
    </row>
    <row r="2928" spans="2:6" x14ac:dyDescent="0.2">
      <c r="B2928" s="9">
        <v>2924</v>
      </c>
      <c r="C2928" s="7">
        <v>1549</v>
      </c>
      <c r="E2928" s="7">
        <v>2924</v>
      </c>
      <c r="F2928" s="7">
        <v>1305</v>
      </c>
    </row>
    <row r="2929" spans="2:6" x14ac:dyDescent="0.2">
      <c r="B2929" s="9">
        <v>2925</v>
      </c>
      <c r="C2929" s="7">
        <v>1547</v>
      </c>
      <c r="E2929" s="7">
        <v>2925</v>
      </c>
      <c r="F2929" s="7">
        <v>1305</v>
      </c>
    </row>
    <row r="2930" spans="2:6" x14ac:dyDescent="0.2">
      <c r="B2930" s="9">
        <v>2926</v>
      </c>
      <c r="C2930" s="7">
        <v>1547</v>
      </c>
      <c r="E2930" s="7">
        <v>2926</v>
      </c>
      <c r="F2930" s="7">
        <v>1303</v>
      </c>
    </row>
    <row r="2931" spans="2:6" x14ac:dyDescent="0.2">
      <c r="B2931" s="9">
        <v>2927</v>
      </c>
      <c r="C2931" s="7">
        <v>1545</v>
      </c>
      <c r="E2931" s="7">
        <v>2927</v>
      </c>
      <c r="F2931" s="7">
        <v>1301</v>
      </c>
    </row>
    <row r="2932" spans="2:6" x14ac:dyDescent="0.2">
      <c r="B2932" s="9">
        <v>2928</v>
      </c>
      <c r="C2932" s="7">
        <v>1545</v>
      </c>
      <c r="E2932" s="7">
        <v>2928</v>
      </c>
      <c r="F2932" s="7">
        <v>1300</v>
      </c>
    </row>
    <row r="2933" spans="2:6" x14ac:dyDescent="0.2">
      <c r="B2933" s="9">
        <v>2929</v>
      </c>
      <c r="C2933" s="7">
        <v>1544</v>
      </c>
      <c r="E2933" s="7">
        <v>2929</v>
      </c>
      <c r="F2933" s="7">
        <v>1300</v>
      </c>
    </row>
    <row r="2934" spans="2:6" x14ac:dyDescent="0.2">
      <c r="B2934" s="9">
        <v>2930</v>
      </c>
      <c r="C2934" s="7">
        <v>1539</v>
      </c>
      <c r="E2934" s="7">
        <v>2930</v>
      </c>
      <c r="F2934" s="7">
        <v>1299</v>
      </c>
    </row>
    <row r="2935" spans="2:6" x14ac:dyDescent="0.2">
      <c r="B2935" s="9">
        <v>2931</v>
      </c>
      <c r="C2935" s="7">
        <v>1538</v>
      </c>
      <c r="E2935" s="7">
        <v>2931</v>
      </c>
      <c r="F2935" s="7">
        <v>1299</v>
      </c>
    </row>
    <row r="2936" spans="2:6" x14ac:dyDescent="0.2">
      <c r="B2936" s="9">
        <v>2932</v>
      </c>
      <c r="C2936" s="7">
        <v>1538</v>
      </c>
      <c r="E2936" s="7">
        <v>2932</v>
      </c>
      <c r="F2936" s="7">
        <v>1296</v>
      </c>
    </row>
    <row r="2937" spans="2:6" x14ac:dyDescent="0.2">
      <c r="B2937" s="9">
        <v>2933</v>
      </c>
      <c r="C2937" s="7">
        <v>1537</v>
      </c>
      <c r="E2937" s="7">
        <v>2933</v>
      </c>
      <c r="F2937" s="7">
        <v>1296</v>
      </c>
    </row>
    <row r="2938" spans="2:6" x14ac:dyDescent="0.2">
      <c r="B2938" s="9">
        <v>2934</v>
      </c>
      <c r="C2938" s="7">
        <v>1537</v>
      </c>
      <c r="E2938" s="7">
        <v>2934</v>
      </c>
      <c r="F2938" s="7">
        <v>1293</v>
      </c>
    </row>
    <row r="2939" spans="2:6" x14ac:dyDescent="0.2">
      <c r="B2939" s="9">
        <v>2935</v>
      </c>
      <c r="C2939" s="7">
        <v>1535</v>
      </c>
      <c r="E2939" s="7">
        <v>2935</v>
      </c>
      <c r="F2939" s="7">
        <v>1289</v>
      </c>
    </row>
    <row r="2940" spans="2:6" x14ac:dyDescent="0.2">
      <c r="B2940" s="9">
        <v>2936</v>
      </c>
      <c r="C2940" s="7">
        <v>1532</v>
      </c>
      <c r="E2940" s="7">
        <v>2936</v>
      </c>
      <c r="F2940" s="7">
        <v>1288</v>
      </c>
    </row>
    <row r="2941" spans="2:6" x14ac:dyDescent="0.2">
      <c r="B2941" s="9">
        <v>2937</v>
      </c>
      <c r="C2941" s="7">
        <v>1530</v>
      </c>
      <c r="E2941" s="7">
        <v>2937</v>
      </c>
      <c r="F2941" s="7">
        <v>1285</v>
      </c>
    </row>
    <row r="2942" spans="2:6" x14ac:dyDescent="0.2">
      <c r="B2942" s="9">
        <v>2938</v>
      </c>
      <c r="C2942" s="7">
        <v>1529</v>
      </c>
      <c r="E2942" s="7">
        <v>2938</v>
      </c>
      <c r="F2942" s="7">
        <v>1283</v>
      </c>
    </row>
    <row r="2943" spans="2:6" x14ac:dyDescent="0.2">
      <c r="B2943" s="9">
        <v>2939</v>
      </c>
      <c r="C2943" s="7">
        <v>1529</v>
      </c>
      <c r="E2943" s="7">
        <v>2939</v>
      </c>
      <c r="F2943" s="7">
        <v>1280</v>
      </c>
    </row>
    <row r="2944" spans="2:6" x14ac:dyDescent="0.2">
      <c r="B2944" s="9">
        <v>2940</v>
      </c>
      <c r="C2944" s="7">
        <v>1528</v>
      </c>
      <c r="E2944" s="7">
        <v>2940</v>
      </c>
      <c r="F2944" s="7">
        <v>1279</v>
      </c>
    </row>
    <row r="2945" spans="2:6" x14ac:dyDescent="0.2">
      <c r="B2945" s="9">
        <v>2941</v>
      </c>
      <c r="C2945" s="7">
        <v>1527</v>
      </c>
      <c r="E2945" s="7">
        <v>2941</v>
      </c>
      <c r="F2945" s="7">
        <v>1278</v>
      </c>
    </row>
    <row r="2946" spans="2:6" x14ac:dyDescent="0.2">
      <c r="B2946" s="9">
        <v>2942</v>
      </c>
      <c r="C2946" s="7">
        <v>1525</v>
      </c>
      <c r="E2946" s="7">
        <v>2942</v>
      </c>
      <c r="F2946" s="7">
        <v>1273</v>
      </c>
    </row>
    <row r="2947" spans="2:6" x14ac:dyDescent="0.2">
      <c r="B2947" s="9">
        <v>2943</v>
      </c>
      <c r="C2947" s="7">
        <v>1521</v>
      </c>
      <c r="E2947" s="7">
        <v>2943</v>
      </c>
      <c r="F2947" s="7">
        <v>1271</v>
      </c>
    </row>
    <row r="2948" spans="2:6" x14ac:dyDescent="0.2">
      <c r="B2948" s="9">
        <v>2944</v>
      </c>
      <c r="C2948" s="7">
        <v>1520</v>
      </c>
      <c r="E2948" s="7">
        <v>2944</v>
      </c>
      <c r="F2948" s="7">
        <v>1268</v>
      </c>
    </row>
    <row r="2949" spans="2:6" x14ac:dyDescent="0.2">
      <c r="B2949" s="9">
        <v>2945</v>
      </c>
      <c r="C2949" s="7">
        <v>1518</v>
      </c>
      <c r="E2949" s="7">
        <v>2945</v>
      </c>
      <c r="F2949" s="7">
        <v>1268</v>
      </c>
    </row>
    <row r="2950" spans="2:6" x14ac:dyDescent="0.2">
      <c r="B2950" s="9">
        <v>2946</v>
      </c>
      <c r="C2950" s="7">
        <v>1516</v>
      </c>
      <c r="E2950" s="7">
        <v>2946</v>
      </c>
      <c r="F2950" s="7">
        <v>1268</v>
      </c>
    </row>
    <row r="2951" spans="2:6" x14ac:dyDescent="0.2">
      <c r="B2951" s="9">
        <v>2947</v>
      </c>
      <c r="C2951" s="7">
        <v>1515</v>
      </c>
      <c r="E2951" s="7">
        <v>2947</v>
      </c>
      <c r="F2951" s="7">
        <v>1267</v>
      </c>
    </row>
    <row r="2952" spans="2:6" x14ac:dyDescent="0.2">
      <c r="B2952" s="9">
        <v>2948</v>
      </c>
      <c r="C2952" s="7">
        <v>1515</v>
      </c>
      <c r="E2952" s="7">
        <v>2948</v>
      </c>
      <c r="F2952" s="7">
        <v>1264</v>
      </c>
    </row>
    <row r="2953" spans="2:6" x14ac:dyDescent="0.2">
      <c r="B2953" s="9">
        <v>2949</v>
      </c>
      <c r="C2953" s="7">
        <v>1514</v>
      </c>
      <c r="E2953" s="7">
        <v>2949</v>
      </c>
      <c r="F2953" s="7">
        <v>1262</v>
      </c>
    </row>
    <row r="2954" spans="2:6" x14ac:dyDescent="0.2">
      <c r="B2954" s="9">
        <v>2950</v>
      </c>
      <c r="C2954" s="7">
        <v>1511</v>
      </c>
      <c r="E2954" s="7">
        <v>2950</v>
      </c>
      <c r="F2954" s="7">
        <v>1259</v>
      </c>
    </row>
    <row r="2955" spans="2:6" x14ac:dyDescent="0.2">
      <c r="B2955" s="9">
        <v>2951</v>
      </c>
      <c r="C2955" s="7">
        <v>1506</v>
      </c>
      <c r="E2955" s="7">
        <v>2951</v>
      </c>
      <c r="F2955" s="7">
        <v>1258</v>
      </c>
    </row>
    <row r="2956" spans="2:6" x14ac:dyDescent="0.2">
      <c r="B2956" s="9">
        <v>2952</v>
      </c>
      <c r="C2956" s="7">
        <v>1503</v>
      </c>
      <c r="E2956" s="7">
        <v>2952</v>
      </c>
      <c r="F2956" s="7">
        <v>1257</v>
      </c>
    </row>
    <row r="2957" spans="2:6" x14ac:dyDescent="0.2">
      <c r="B2957" s="9">
        <v>2953</v>
      </c>
      <c r="C2957" s="7">
        <v>1502</v>
      </c>
      <c r="E2957" s="7">
        <v>2953</v>
      </c>
      <c r="F2957" s="7">
        <v>1253</v>
      </c>
    </row>
    <row r="2958" spans="2:6" x14ac:dyDescent="0.2">
      <c r="B2958" s="9">
        <v>2954</v>
      </c>
      <c r="C2958" s="7">
        <v>1499</v>
      </c>
      <c r="E2958" s="7">
        <v>2954</v>
      </c>
      <c r="F2958" s="7">
        <v>1251</v>
      </c>
    </row>
    <row r="2959" spans="2:6" x14ac:dyDescent="0.2">
      <c r="B2959" s="9">
        <v>2955</v>
      </c>
      <c r="C2959" s="7">
        <v>1498</v>
      </c>
      <c r="E2959" s="7">
        <v>2955</v>
      </c>
      <c r="F2959" s="7">
        <v>1249</v>
      </c>
    </row>
    <row r="2960" spans="2:6" x14ac:dyDescent="0.2">
      <c r="B2960" s="9">
        <v>2956</v>
      </c>
      <c r="C2960" s="7">
        <v>1496</v>
      </c>
      <c r="E2960" s="7">
        <v>2956</v>
      </c>
      <c r="F2960" s="7">
        <v>1248</v>
      </c>
    </row>
    <row r="2961" spans="2:6" x14ac:dyDescent="0.2">
      <c r="B2961" s="9">
        <v>2957</v>
      </c>
      <c r="C2961" s="7">
        <v>1493</v>
      </c>
      <c r="E2961" s="7">
        <v>2957</v>
      </c>
      <c r="F2961" s="7">
        <v>1248</v>
      </c>
    </row>
    <row r="2962" spans="2:6" x14ac:dyDescent="0.2">
      <c r="B2962" s="9">
        <v>2958</v>
      </c>
      <c r="C2962" s="7">
        <v>1493</v>
      </c>
      <c r="E2962" s="7">
        <v>2958</v>
      </c>
      <c r="F2962" s="7">
        <v>1246</v>
      </c>
    </row>
    <row r="2963" spans="2:6" x14ac:dyDescent="0.2">
      <c r="B2963" s="9">
        <v>2959</v>
      </c>
      <c r="C2963" s="7">
        <v>1493</v>
      </c>
      <c r="E2963" s="7">
        <v>2959</v>
      </c>
      <c r="F2963" s="7">
        <v>1246</v>
      </c>
    </row>
    <row r="2964" spans="2:6" x14ac:dyDescent="0.2">
      <c r="B2964" s="9">
        <v>2960</v>
      </c>
      <c r="C2964" s="7">
        <v>1493</v>
      </c>
      <c r="E2964" s="7">
        <v>2960</v>
      </c>
      <c r="F2964" s="7">
        <v>1244</v>
      </c>
    </row>
    <row r="2965" spans="2:6" x14ac:dyDescent="0.2">
      <c r="B2965" s="9">
        <v>2961</v>
      </c>
      <c r="C2965" s="7">
        <v>1491</v>
      </c>
      <c r="E2965" s="7">
        <v>2961</v>
      </c>
      <c r="F2965" s="7">
        <v>1244</v>
      </c>
    </row>
    <row r="2966" spans="2:6" x14ac:dyDescent="0.2">
      <c r="B2966" s="9">
        <v>2962</v>
      </c>
      <c r="C2966" s="7">
        <v>1490</v>
      </c>
      <c r="E2966" s="7">
        <v>2962</v>
      </c>
      <c r="F2966" s="7">
        <v>1243</v>
      </c>
    </row>
    <row r="2967" spans="2:6" x14ac:dyDescent="0.2">
      <c r="B2967" s="9">
        <v>2963</v>
      </c>
      <c r="C2967" s="7">
        <v>1490</v>
      </c>
      <c r="E2967" s="7">
        <v>2963</v>
      </c>
      <c r="F2967" s="7">
        <v>1242</v>
      </c>
    </row>
    <row r="2968" spans="2:6" x14ac:dyDescent="0.2">
      <c r="B2968" s="9">
        <v>2964</v>
      </c>
      <c r="C2968" s="7">
        <v>1489</v>
      </c>
      <c r="E2968" s="7">
        <v>2964</v>
      </c>
      <c r="F2968" s="7">
        <v>1242</v>
      </c>
    </row>
    <row r="2969" spans="2:6" x14ac:dyDescent="0.2">
      <c r="B2969" s="9">
        <v>2965</v>
      </c>
      <c r="C2969" s="7">
        <v>1489</v>
      </c>
      <c r="E2969" s="7">
        <v>2965</v>
      </c>
      <c r="F2969" s="7">
        <v>1239</v>
      </c>
    </row>
    <row r="2970" spans="2:6" x14ac:dyDescent="0.2">
      <c r="B2970" s="9">
        <v>2966</v>
      </c>
      <c r="C2970" s="7">
        <v>1486</v>
      </c>
      <c r="E2970" s="7">
        <v>2966</v>
      </c>
      <c r="F2970" s="7">
        <v>1238</v>
      </c>
    </row>
    <row r="2971" spans="2:6" x14ac:dyDescent="0.2">
      <c r="B2971" s="9">
        <v>2967</v>
      </c>
      <c r="C2971" s="7">
        <v>1484</v>
      </c>
      <c r="E2971" s="7">
        <v>2967</v>
      </c>
      <c r="F2971" s="7">
        <v>1237</v>
      </c>
    </row>
    <row r="2972" spans="2:6" x14ac:dyDescent="0.2">
      <c r="B2972" s="9">
        <v>2968</v>
      </c>
      <c r="C2972" s="7">
        <v>1483</v>
      </c>
      <c r="E2972" s="7">
        <v>2968</v>
      </c>
      <c r="F2972" s="7">
        <v>1235</v>
      </c>
    </row>
    <row r="2973" spans="2:6" x14ac:dyDescent="0.2">
      <c r="B2973" s="9">
        <v>2969</v>
      </c>
      <c r="C2973" s="7">
        <v>1483</v>
      </c>
      <c r="E2973" s="7">
        <v>2969</v>
      </c>
      <c r="F2973" s="7">
        <v>1233</v>
      </c>
    </row>
    <row r="2974" spans="2:6" x14ac:dyDescent="0.2">
      <c r="B2974" s="9">
        <v>2970</v>
      </c>
      <c r="C2974" s="7">
        <v>1483</v>
      </c>
      <c r="E2974" s="7">
        <v>2970</v>
      </c>
      <c r="F2974" s="7">
        <v>1233</v>
      </c>
    </row>
    <row r="2975" spans="2:6" x14ac:dyDescent="0.2">
      <c r="B2975" s="9">
        <v>2971</v>
      </c>
      <c r="C2975" s="7">
        <v>1479</v>
      </c>
      <c r="E2975" s="7">
        <v>2971</v>
      </c>
      <c r="F2975" s="7">
        <v>1232</v>
      </c>
    </row>
    <row r="2976" spans="2:6" x14ac:dyDescent="0.2">
      <c r="B2976" s="9">
        <v>2972</v>
      </c>
      <c r="C2976" s="7">
        <v>1478</v>
      </c>
      <c r="E2976" s="7">
        <v>2972</v>
      </c>
      <c r="F2976" s="7">
        <v>1231</v>
      </c>
    </row>
    <row r="2977" spans="2:6" x14ac:dyDescent="0.2">
      <c r="B2977" s="9">
        <v>2973</v>
      </c>
      <c r="C2977" s="7">
        <v>1478</v>
      </c>
      <c r="E2977" s="7">
        <v>2973</v>
      </c>
      <c r="F2977" s="7">
        <v>1230</v>
      </c>
    </row>
    <row r="2978" spans="2:6" x14ac:dyDescent="0.2">
      <c r="B2978" s="9">
        <v>2974</v>
      </c>
      <c r="C2978" s="7">
        <v>1477</v>
      </c>
      <c r="E2978" s="7">
        <v>2974</v>
      </c>
      <c r="F2978" s="7">
        <v>1229</v>
      </c>
    </row>
    <row r="2979" spans="2:6" x14ac:dyDescent="0.2">
      <c r="B2979" s="9">
        <v>2975</v>
      </c>
      <c r="C2979" s="7">
        <v>1475</v>
      </c>
      <c r="E2979" s="7">
        <v>2975</v>
      </c>
      <c r="F2979" s="7">
        <v>1228</v>
      </c>
    </row>
    <row r="2980" spans="2:6" x14ac:dyDescent="0.2">
      <c r="B2980" s="9">
        <v>2976</v>
      </c>
      <c r="C2980" s="7">
        <v>1475</v>
      </c>
      <c r="E2980" s="7">
        <v>2976</v>
      </c>
      <c r="F2980" s="7">
        <v>1228</v>
      </c>
    </row>
    <row r="2981" spans="2:6" x14ac:dyDescent="0.2">
      <c r="B2981" s="9">
        <v>2977</v>
      </c>
      <c r="C2981" s="7">
        <v>1474</v>
      </c>
      <c r="E2981" s="7">
        <v>2977</v>
      </c>
      <c r="F2981" s="7">
        <v>1228</v>
      </c>
    </row>
    <row r="2982" spans="2:6" x14ac:dyDescent="0.2">
      <c r="B2982" s="9">
        <v>2978</v>
      </c>
      <c r="C2982" s="7">
        <v>1474</v>
      </c>
      <c r="E2982" s="7">
        <v>2978</v>
      </c>
      <c r="F2982" s="7">
        <v>1228</v>
      </c>
    </row>
    <row r="2983" spans="2:6" x14ac:dyDescent="0.2">
      <c r="B2983" s="9">
        <v>2979</v>
      </c>
      <c r="C2983" s="7">
        <v>1472</v>
      </c>
      <c r="E2983" s="7">
        <v>2979</v>
      </c>
      <c r="F2983" s="7">
        <v>1222</v>
      </c>
    </row>
    <row r="2984" spans="2:6" x14ac:dyDescent="0.2">
      <c r="B2984" s="9">
        <v>2980</v>
      </c>
      <c r="C2984" s="7">
        <v>1471</v>
      </c>
      <c r="E2984" s="7">
        <v>2980</v>
      </c>
      <c r="F2984" s="7">
        <v>1221</v>
      </c>
    </row>
    <row r="2985" spans="2:6" x14ac:dyDescent="0.2">
      <c r="B2985" s="9">
        <v>2981</v>
      </c>
      <c r="C2985" s="7">
        <v>1470</v>
      </c>
      <c r="E2985" s="7">
        <v>2981</v>
      </c>
      <c r="F2985" s="7">
        <v>1218</v>
      </c>
    </row>
    <row r="2986" spans="2:6" x14ac:dyDescent="0.2">
      <c r="B2986" s="9">
        <v>2982</v>
      </c>
      <c r="C2986" s="7">
        <v>1469</v>
      </c>
      <c r="E2986" s="7">
        <v>2982</v>
      </c>
      <c r="F2986" s="7">
        <v>1213</v>
      </c>
    </row>
    <row r="2987" spans="2:6" x14ac:dyDescent="0.2">
      <c r="B2987" s="9">
        <v>2983</v>
      </c>
      <c r="C2987" s="7">
        <v>1466</v>
      </c>
      <c r="E2987" s="7">
        <v>2983</v>
      </c>
      <c r="F2987" s="7">
        <v>1210</v>
      </c>
    </row>
    <row r="2988" spans="2:6" x14ac:dyDescent="0.2">
      <c r="B2988" s="9">
        <v>2984</v>
      </c>
      <c r="C2988" s="7">
        <v>1464</v>
      </c>
      <c r="E2988" s="7">
        <v>2984</v>
      </c>
      <c r="F2988" s="7">
        <v>1208</v>
      </c>
    </row>
    <row r="2989" spans="2:6" x14ac:dyDescent="0.2">
      <c r="B2989" s="9">
        <v>2985</v>
      </c>
      <c r="C2989" s="7">
        <v>1464</v>
      </c>
      <c r="E2989" s="7">
        <v>2985</v>
      </c>
      <c r="F2989" s="7">
        <v>1207</v>
      </c>
    </row>
    <row r="2990" spans="2:6" x14ac:dyDescent="0.2">
      <c r="B2990" s="9">
        <v>2986</v>
      </c>
      <c r="C2990" s="7">
        <v>1462</v>
      </c>
      <c r="E2990" s="7">
        <v>2986</v>
      </c>
      <c r="F2990" s="7">
        <v>1205</v>
      </c>
    </row>
    <row r="2991" spans="2:6" x14ac:dyDescent="0.2">
      <c r="B2991" s="9">
        <v>2987</v>
      </c>
      <c r="C2991" s="7">
        <v>1459</v>
      </c>
      <c r="E2991" s="7">
        <v>2987</v>
      </c>
      <c r="F2991" s="7">
        <v>1202</v>
      </c>
    </row>
    <row r="2992" spans="2:6" x14ac:dyDescent="0.2">
      <c r="B2992" s="9">
        <v>2988</v>
      </c>
      <c r="C2992" s="7">
        <v>1457</v>
      </c>
      <c r="E2992" s="7">
        <v>2988</v>
      </c>
      <c r="F2992" s="7">
        <v>1200</v>
      </c>
    </row>
    <row r="2993" spans="2:6" x14ac:dyDescent="0.2">
      <c r="B2993" s="9">
        <v>2989</v>
      </c>
      <c r="C2993" s="7">
        <v>1457</v>
      </c>
      <c r="E2993" s="7">
        <v>2989</v>
      </c>
      <c r="F2993" s="7">
        <v>1200</v>
      </c>
    </row>
    <row r="2994" spans="2:6" x14ac:dyDescent="0.2">
      <c r="B2994" s="9">
        <v>2990</v>
      </c>
      <c r="C2994" s="7">
        <v>1456</v>
      </c>
      <c r="E2994" s="7">
        <v>2990</v>
      </c>
      <c r="F2994" s="7">
        <v>1195</v>
      </c>
    </row>
    <row r="2995" spans="2:6" x14ac:dyDescent="0.2">
      <c r="B2995" s="9">
        <v>2991</v>
      </c>
      <c r="C2995" s="7">
        <v>1456</v>
      </c>
      <c r="E2995" s="7">
        <v>2991</v>
      </c>
      <c r="F2995" s="7">
        <v>1194</v>
      </c>
    </row>
    <row r="2996" spans="2:6" x14ac:dyDescent="0.2">
      <c r="B2996" s="9">
        <v>2992</v>
      </c>
      <c r="C2996" s="7">
        <v>1448</v>
      </c>
      <c r="E2996" s="7">
        <v>2992</v>
      </c>
      <c r="F2996" s="7">
        <v>1192</v>
      </c>
    </row>
    <row r="2997" spans="2:6" x14ac:dyDescent="0.2">
      <c r="B2997" s="9">
        <v>2993</v>
      </c>
      <c r="C2997" s="7">
        <v>1446</v>
      </c>
      <c r="E2997" s="7">
        <v>2993</v>
      </c>
      <c r="F2997" s="7">
        <v>1190</v>
      </c>
    </row>
    <row r="2998" spans="2:6" x14ac:dyDescent="0.2">
      <c r="B2998" s="9">
        <v>2994</v>
      </c>
      <c r="C2998" s="7">
        <v>1445</v>
      </c>
      <c r="E2998" s="7">
        <v>2994</v>
      </c>
      <c r="F2998" s="7">
        <v>1189</v>
      </c>
    </row>
    <row r="2999" spans="2:6" x14ac:dyDescent="0.2">
      <c r="B2999" s="9">
        <v>2995</v>
      </c>
      <c r="C2999" s="7">
        <v>1444</v>
      </c>
      <c r="E2999" s="7">
        <v>2995</v>
      </c>
      <c r="F2999" s="7">
        <v>1182</v>
      </c>
    </row>
    <row r="3000" spans="2:6" x14ac:dyDescent="0.2">
      <c r="B3000" s="9">
        <v>2996</v>
      </c>
      <c r="C3000" s="7">
        <v>1442</v>
      </c>
      <c r="E3000" s="7">
        <v>2996</v>
      </c>
      <c r="F3000" s="7">
        <v>1182</v>
      </c>
    </row>
    <row r="3001" spans="2:6" x14ac:dyDescent="0.2">
      <c r="B3001" s="9">
        <v>2997</v>
      </c>
      <c r="C3001" s="7">
        <v>1442</v>
      </c>
      <c r="E3001" s="7">
        <v>2997</v>
      </c>
      <c r="F3001" s="7">
        <v>1181</v>
      </c>
    </row>
    <row r="3002" spans="2:6" x14ac:dyDescent="0.2">
      <c r="B3002" s="9">
        <v>2998</v>
      </c>
      <c r="C3002" s="7">
        <v>1442</v>
      </c>
      <c r="E3002" s="7">
        <v>2998</v>
      </c>
      <c r="F3002" s="7">
        <v>1180</v>
      </c>
    </row>
    <row r="3003" spans="2:6" x14ac:dyDescent="0.2">
      <c r="B3003" s="9">
        <v>2999</v>
      </c>
      <c r="C3003" s="7">
        <v>1441</v>
      </c>
      <c r="E3003" s="7">
        <v>2999</v>
      </c>
      <c r="F3003" s="7">
        <v>1179</v>
      </c>
    </row>
    <row r="3004" spans="2:6" x14ac:dyDescent="0.2">
      <c r="B3004" s="9">
        <v>3000</v>
      </c>
      <c r="C3004" s="7">
        <v>1440</v>
      </c>
      <c r="E3004" s="7">
        <v>3000</v>
      </c>
      <c r="F3004" s="7">
        <v>1177</v>
      </c>
    </row>
    <row r="3005" spans="2:6" x14ac:dyDescent="0.2">
      <c r="B3005" s="9">
        <v>3001</v>
      </c>
      <c r="C3005" s="7">
        <v>1440</v>
      </c>
      <c r="E3005" s="7">
        <v>3001</v>
      </c>
      <c r="F3005" s="7">
        <v>1176</v>
      </c>
    </row>
    <row r="3006" spans="2:6" x14ac:dyDescent="0.2">
      <c r="B3006" s="9">
        <v>3002</v>
      </c>
      <c r="C3006" s="7">
        <v>1440</v>
      </c>
      <c r="E3006" s="7">
        <v>3002</v>
      </c>
      <c r="F3006" s="7">
        <v>1175</v>
      </c>
    </row>
    <row r="3007" spans="2:6" x14ac:dyDescent="0.2">
      <c r="B3007" s="9">
        <v>3003</v>
      </c>
      <c r="C3007" s="7">
        <v>1439</v>
      </c>
      <c r="E3007" s="7">
        <v>3003</v>
      </c>
      <c r="F3007" s="7">
        <v>1175</v>
      </c>
    </row>
    <row r="3008" spans="2:6" x14ac:dyDescent="0.2">
      <c r="B3008" s="9">
        <v>3004</v>
      </c>
      <c r="C3008" s="7">
        <v>1438</v>
      </c>
      <c r="E3008" s="7">
        <v>3004</v>
      </c>
      <c r="F3008" s="7">
        <v>1174</v>
      </c>
    </row>
    <row r="3009" spans="2:6" x14ac:dyDescent="0.2">
      <c r="B3009" s="9">
        <v>3005</v>
      </c>
      <c r="C3009" s="7">
        <v>1437</v>
      </c>
      <c r="E3009" s="7">
        <v>3005</v>
      </c>
      <c r="F3009" s="7">
        <v>1167</v>
      </c>
    </row>
    <row r="3010" spans="2:6" x14ac:dyDescent="0.2">
      <c r="B3010" s="9">
        <v>3006</v>
      </c>
      <c r="C3010" s="7">
        <v>1431</v>
      </c>
      <c r="E3010" s="7">
        <v>3006</v>
      </c>
      <c r="F3010" s="7">
        <v>1164</v>
      </c>
    </row>
    <row r="3011" spans="2:6" x14ac:dyDescent="0.2">
      <c r="B3011" s="9">
        <v>3007</v>
      </c>
      <c r="C3011" s="7">
        <v>1430</v>
      </c>
      <c r="E3011" s="7">
        <v>3007</v>
      </c>
      <c r="F3011" s="7">
        <v>1162</v>
      </c>
    </row>
    <row r="3012" spans="2:6" x14ac:dyDescent="0.2">
      <c r="B3012" s="9">
        <v>3008</v>
      </c>
      <c r="C3012" s="7">
        <v>1429</v>
      </c>
      <c r="E3012" s="7">
        <v>3008</v>
      </c>
      <c r="F3012" s="7">
        <v>1161</v>
      </c>
    </row>
    <row r="3013" spans="2:6" x14ac:dyDescent="0.2">
      <c r="B3013" s="9">
        <v>3009</v>
      </c>
      <c r="C3013" s="7">
        <v>1427</v>
      </c>
      <c r="E3013" s="7">
        <v>3009</v>
      </c>
      <c r="F3013" s="7">
        <v>1159</v>
      </c>
    </row>
    <row r="3014" spans="2:6" x14ac:dyDescent="0.2">
      <c r="B3014" s="9">
        <v>3010</v>
      </c>
      <c r="C3014" s="7">
        <v>1427</v>
      </c>
      <c r="E3014" s="7">
        <v>3010</v>
      </c>
      <c r="F3014" s="7">
        <v>1156</v>
      </c>
    </row>
    <row r="3015" spans="2:6" x14ac:dyDescent="0.2">
      <c r="B3015" s="9">
        <v>3011</v>
      </c>
      <c r="C3015" s="7">
        <v>1427</v>
      </c>
      <c r="E3015" s="7">
        <v>3011</v>
      </c>
      <c r="F3015" s="7">
        <v>1156</v>
      </c>
    </row>
    <row r="3016" spans="2:6" x14ac:dyDescent="0.2">
      <c r="B3016" s="9">
        <v>3012</v>
      </c>
      <c r="C3016" s="7">
        <v>1425</v>
      </c>
      <c r="E3016" s="7">
        <v>3012</v>
      </c>
      <c r="F3016" s="7">
        <v>1154</v>
      </c>
    </row>
    <row r="3017" spans="2:6" x14ac:dyDescent="0.2">
      <c r="B3017" s="9">
        <v>3013</v>
      </c>
      <c r="C3017" s="7">
        <v>1422</v>
      </c>
      <c r="E3017" s="7">
        <v>3013</v>
      </c>
      <c r="F3017" s="7">
        <v>1153</v>
      </c>
    </row>
    <row r="3018" spans="2:6" x14ac:dyDescent="0.2">
      <c r="B3018" s="9">
        <v>3014</v>
      </c>
      <c r="C3018" s="7">
        <v>1421</v>
      </c>
      <c r="E3018" s="7">
        <v>3014</v>
      </c>
      <c r="F3018" s="7">
        <v>1151</v>
      </c>
    </row>
    <row r="3019" spans="2:6" x14ac:dyDescent="0.2">
      <c r="B3019" s="9">
        <v>3015</v>
      </c>
      <c r="C3019" s="7">
        <v>1418</v>
      </c>
      <c r="E3019" s="7">
        <v>3015</v>
      </c>
      <c r="F3019" s="7">
        <v>1151</v>
      </c>
    </row>
    <row r="3020" spans="2:6" x14ac:dyDescent="0.2">
      <c r="B3020" s="9">
        <v>3016</v>
      </c>
      <c r="C3020" s="7">
        <v>1416</v>
      </c>
      <c r="E3020" s="7">
        <v>3016</v>
      </c>
      <c r="F3020" s="7">
        <v>1147</v>
      </c>
    </row>
    <row r="3021" spans="2:6" x14ac:dyDescent="0.2">
      <c r="B3021" s="9">
        <v>3017</v>
      </c>
      <c r="C3021" s="7">
        <v>1416</v>
      </c>
      <c r="E3021" s="7">
        <v>3017</v>
      </c>
      <c r="F3021" s="7">
        <v>1147</v>
      </c>
    </row>
    <row r="3022" spans="2:6" x14ac:dyDescent="0.2">
      <c r="B3022" s="9">
        <v>3018</v>
      </c>
      <c r="C3022" s="7">
        <v>1415</v>
      </c>
      <c r="E3022" s="7">
        <v>3018</v>
      </c>
      <c r="F3022" s="7">
        <v>1145</v>
      </c>
    </row>
    <row r="3023" spans="2:6" x14ac:dyDescent="0.2">
      <c r="B3023" s="9">
        <v>3019</v>
      </c>
      <c r="C3023" s="7">
        <v>1414</v>
      </c>
      <c r="E3023" s="7">
        <v>3019</v>
      </c>
      <c r="F3023" s="7">
        <v>1145</v>
      </c>
    </row>
    <row r="3024" spans="2:6" x14ac:dyDescent="0.2">
      <c r="B3024" s="9">
        <v>3020</v>
      </c>
      <c r="C3024" s="7">
        <v>1413</v>
      </c>
      <c r="E3024" s="7">
        <v>3020</v>
      </c>
      <c r="F3024" s="7">
        <v>1141</v>
      </c>
    </row>
    <row r="3025" spans="2:6" x14ac:dyDescent="0.2">
      <c r="B3025" s="9">
        <v>3021</v>
      </c>
      <c r="C3025" s="7">
        <v>1411</v>
      </c>
      <c r="E3025" s="7">
        <v>3021</v>
      </c>
      <c r="F3025" s="7">
        <v>1140</v>
      </c>
    </row>
    <row r="3026" spans="2:6" x14ac:dyDescent="0.2">
      <c r="B3026" s="9">
        <v>3022</v>
      </c>
      <c r="C3026" s="7">
        <v>1410</v>
      </c>
      <c r="E3026" s="7">
        <v>3022</v>
      </c>
      <c r="F3026" s="7">
        <v>1138</v>
      </c>
    </row>
    <row r="3027" spans="2:6" x14ac:dyDescent="0.2">
      <c r="B3027" s="9">
        <v>3023</v>
      </c>
      <c r="C3027" s="7">
        <v>1409</v>
      </c>
      <c r="E3027" s="7">
        <v>3023</v>
      </c>
      <c r="F3027" s="7">
        <v>1135</v>
      </c>
    </row>
    <row r="3028" spans="2:6" x14ac:dyDescent="0.2">
      <c r="B3028" s="9">
        <v>3024</v>
      </c>
      <c r="C3028" s="7">
        <v>1409</v>
      </c>
      <c r="E3028" s="7">
        <v>3024</v>
      </c>
      <c r="F3028" s="7">
        <v>1132</v>
      </c>
    </row>
    <row r="3029" spans="2:6" x14ac:dyDescent="0.2">
      <c r="B3029" s="9">
        <v>3025</v>
      </c>
      <c r="C3029" s="7">
        <v>1409</v>
      </c>
      <c r="E3029" s="7">
        <v>3025</v>
      </c>
      <c r="F3029" s="7">
        <v>1130</v>
      </c>
    </row>
    <row r="3030" spans="2:6" x14ac:dyDescent="0.2">
      <c r="B3030" s="9">
        <v>3026</v>
      </c>
      <c r="C3030" s="7">
        <v>1407</v>
      </c>
      <c r="E3030" s="7">
        <v>3026</v>
      </c>
      <c r="F3030" s="7">
        <v>1126</v>
      </c>
    </row>
    <row r="3031" spans="2:6" x14ac:dyDescent="0.2">
      <c r="B3031" s="9">
        <v>3027</v>
      </c>
      <c r="C3031" s="7">
        <v>1407</v>
      </c>
      <c r="E3031" s="7">
        <v>3027</v>
      </c>
      <c r="F3031" s="7">
        <v>1123</v>
      </c>
    </row>
    <row r="3032" spans="2:6" x14ac:dyDescent="0.2">
      <c r="B3032" s="9">
        <v>3028</v>
      </c>
      <c r="C3032" s="7">
        <v>1403</v>
      </c>
      <c r="E3032" s="7">
        <v>3028</v>
      </c>
      <c r="F3032" s="7">
        <v>1120</v>
      </c>
    </row>
    <row r="3033" spans="2:6" x14ac:dyDescent="0.2">
      <c r="B3033" s="9">
        <v>3029</v>
      </c>
      <c r="C3033" s="7">
        <v>1403</v>
      </c>
      <c r="E3033" s="7">
        <v>3029</v>
      </c>
      <c r="F3033" s="7">
        <v>1118</v>
      </c>
    </row>
    <row r="3034" spans="2:6" x14ac:dyDescent="0.2">
      <c r="B3034" s="9">
        <v>3030</v>
      </c>
      <c r="C3034" s="7">
        <v>1400</v>
      </c>
      <c r="E3034" s="7">
        <v>3030</v>
      </c>
      <c r="F3034" s="7">
        <v>1114</v>
      </c>
    </row>
    <row r="3035" spans="2:6" x14ac:dyDescent="0.2">
      <c r="B3035" s="9">
        <v>3031</v>
      </c>
      <c r="C3035" s="7">
        <v>1395</v>
      </c>
      <c r="E3035" s="7">
        <v>3031</v>
      </c>
      <c r="F3035" s="7">
        <v>1114</v>
      </c>
    </row>
    <row r="3036" spans="2:6" x14ac:dyDescent="0.2">
      <c r="B3036" s="9">
        <v>3032</v>
      </c>
      <c r="C3036" s="7">
        <v>1395</v>
      </c>
      <c r="E3036" s="7">
        <v>3032</v>
      </c>
      <c r="F3036" s="7">
        <v>1113</v>
      </c>
    </row>
    <row r="3037" spans="2:6" x14ac:dyDescent="0.2">
      <c r="B3037" s="9">
        <v>3033</v>
      </c>
      <c r="C3037" s="7">
        <v>1394</v>
      </c>
      <c r="E3037" s="7">
        <v>3033</v>
      </c>
      <c r="F3037" s="7">
        <v>1109</v>
      </c>
    </row>
    <row r="3038" spans="2:6" x14ac:dyDescent="0.2">
      <c r="B3038" s="9">
        <v>3034</v>
      </c>
      <c r="C3038" s="7">
        <v>1393</v>
      </c>
      <c r="E3038" s="7">
        <v>3034</v>
      </c>
      <c r="F3038" s="7">
        <v>1106</v>
      </c>
    </row>
    <row r="3039" spans="2:6" x14ac:dyDescent="0.2">
      <c r="B3039" s="9">
        <v>3035</v>
      </c>
      <c r="C3039" s="7">
        <v>1392</v>
      </c>
      <c r="E3039" s="7">
        <v>3035</v>
      </c>
      <c r="F3039" s="7">
        <v>1105</v>
      </c>
    </row>
    <row r="3040" spans="2:6" x14ac:dyDescent="0.2">
      <c r="B3040" s="9">
        <v>3036</v>
      </c>
      <c r="C3040" s="7">
        <v>1392</v>
      </c>
      <c r="E3040" s="7">
        <v>3036</v>
      </c>
      <c r="F3040" s="7">
        <v>1102</v>
      </c>
    </row>
    <row r="3041" spans="2:6" x14ac:dyDescent="0.2">
      <c r="B3041" s="9">
        <v>3037</v>
      </c>
      <c r="C3041" s="7">
        <v>1392</v>
      </c>
      <c r="E3041" s="7">
        <v>3037</v>
      </c>
      <c r="F3041" s="7">
        <v>1101</v>
      </c>
    </row>
    <row r="3042" spans="2:6" x14ac:dyDescent="0.2">
      <c r="B3042" s="9">
        <v>3038</v>
      </c>
      <c r="C3042" s="7">
        <v>1391</v>
      </c>
      <c r="E3042" s="7">
        <v>3038</v>
      </c>
      <c r="F3042" s="7">
        <v>1095</v>
      </c>
    </row>
    <row r="3043" spans="2:6" x14ac:dyDescent="0.2">
      <c r="B3043" s="9">
        <v>3039</v>
      </c>
      <c r="C3043" s="7">
        <v>1391</v>
      </c>
      <c r="E3043" s="7">
        <v>3039</v>
      </c>
      <c r="F3043" s="7">
        <v>1089</v>
      </c>
    </row>
    <row r="3044" spans="2:6" x14ac:dyDescent="0.2">
      <c r="B3044" s="9">
        <v>3040</v>
      </c>
      <c r="C3044" s="7">
        <v>1389</v>
      </c>
      <c r="E3044" s="7">
        <v>3040</v>
      </c>
      <c r="F3044" s="7">
        <v>1083</v>
      </c>
    </row>
    <row r="3045" spans="2:6" x14ac:dyDescent="0.2">
      <c r="B3045" s="9">
        <v>3041</v>
      </c>
      <c r="C3045" s="7">
        <v>1388</v>
      </c>
      <c r="E3045" s="7">
        <v>3041</v>
      </c>
      <c r="F3045" s="7">
        <v>1079</v>
      </c>
    </row>
    <row r="3046" spans="2:6" x14ac:dyDescent="0.2">
      <c r="B3046" s="9">
        <v>3042</v>
      </c>
      <c r="C3046" s="7">
        <v>1388</v>
      </c>
      <c r="E3046" s="7">
        <v>3042</v>
      </c>
      <c r="F3046" s="7">
        <v>1077</v>
      </c>
    </row>
    <row r="3047" spans="2:6" x14ac:dyDescent="0.2">
      <c r="B3047" s="9">
        <v>3043</v>
      </c>
      <c r="C3047" s="7">
        <v>1388</v>
      </c>
      <c r="E3047" s="7">
        <v>3043</v>
      </c>
      <c r="F3047" s="7">
        <v>1076</v>
      </c>
    </row>
    <row r="3048" spans="2:6" x14ac:dyDescent="0.2">
      <c r="B3048" s="9">
        <v>3044</v>
      </c>
      <c r="C3048" s="7">
        <v>1388</v>
      </c>
      <c r="E3048" s="7">
        <v>3044</v>
      </c>
      <c r="F3048" s="7">
        <v>1076</v>
      </c>
    </row>
    <row r="3049" spans="2:6" x14ac:dyDescent="0.2">
      <c r="B3049" s="9">
        <v>3045</v>
      </c>
      <c r="C3049" s="7">
        <v>1387</v>
      </c>
      <c r="E3049" s="7">
        <v>3045</v>
      </c>
      <c r="F3049" s="7">
        <v>1073</v>
      </c>
    </row>
    <row r="3050" spans="2:6" x14ac:dyDescent="0.2">
      <c r="B3050" s="9">
        <v>3046</v>
      </c>
      <c r="C3050" s="7">
        <v>1386</v>
      </c>
      <c r="E3050" s="7">
        <v>3046</v>
      </c>
      <c r="F3050" s="7">
        <v>1071</v>
      </c>
    </row>
    <row r="3051" spans="2:6" x14ac:dyDescent="0.2">
      <c r="B3051" s="9">
        <v>3047</v>
      </c>
      <c r="C3051" s="7">
        <v>1385</v>
      </c>
      <c r="E3051" s="7">
        <v>3047</v>
      </c>
      <c r="F3051" s="7">
        <v>1069</v>
      </c>
    </row>
    <row r="3052" spans="2:6" x14ac:dyDescent="0.2">
      <c r="B3052" s="9">
        <v>3048</v>
      </c>
      <c r="C3052" s="7">
        <v>1385</v>
      </c>
      <c r="E3052" s="7">
        <v>3048</v>
      </c>
      <c r="F3052" s="7">
        <v>1068</v>
      </c>
    </row>
    <row r="3053" spans="2:6" x14ac:dyDescent="0.2">
      <c r="B3053" s="9">
        <v>3049</v>
      </c>
      <c r="C3053" s="7">
        <v>1384</v>
      </c>
      <c r="E3053" s="7">
        <v>3049</v>
      </c>
      <c r="F3053" s="7">
        <v>1068</v>
      </c>
    </row>
    <row r="3054" spans="2:6" x14ac:dyDescent="0.2">
      <c r="B3054" s="9">
        <v>3050</v>
      </c>
      <c r="C3054" s="7">
        <v>1381</v>
      </c>
      <c r="E3054" s="7">
        <v>3050</v>
      </c>
      <c r="F3054" s="7">
        <v>1068</v>
      </c>
    </row>
    <row r="3055" spans="2:6" x14ac:dyDescent="0.2">
      <c r="B3055" s="9">
        <v>3051</v>
      </c>
      <c r="C3055" s="7">
        <v>1380</v>
      </c>
      <c r="E3055" s="7">
        <v>3051</v>
      </c>
      <c r="F3055" s="7">
        <v>1066</v>
      </c>
    </row>
    <row r="3056" spans="2:6" x14ac:dyDescent="0.2">
      <c r="B3056" s="9">
        <v>3052</v>
      </c>
      <c r="C3056" s="7">
        <v>1379</v>
      </c>
      <c r="E3056" s="7">
        <v>3052</v>
      </c>
      <c r="F3056" s="7">
        <v>1063</v>
      </c>
    </row>
    <row r="3057" spans="2:6" x14ac:dyDescent="0.2">
      <c r="B3057" s="9">
        <v>3053</v>
      </c>
      <c r="C3057" s="7">
        <v>1378</v>
      </c>
      <c r="E3057" s="7">
        <v>3053</v>
      </c>
      <c r="F3057" s="7">
        <v>1062</v>
      </c>
    </row>
    <row r="3058" spans="2:6" x14ac:dyDescent="0.2">
      <c r="B3058" s="9">
        <v>3054</v>
      </c>
      <c r="C3058" s="7">
        <v>1378</v>
      </c>
      <c r="E3058" s="7">
        <v>3054</v>
      </c>
      <c r="F3058" s="7">
        <v>1061</v>
      </c>
    </row>
    <row r="3059" spans="2:6" x14ac:dyDescent="0.2">
      <c r="B3059" s="9">
        <v>3055</v>
      </c>
      <c r="C3059" s="7">
        <v>1376</v>
      </c>
      <c r="E3059" s="7">
        <v>3055</v>
      </c>
      <c r="F3059" s="7">
        <v>1060</v>
      </c>
    </row>
    <row r="3060" spans="2:6" x14ac:dyDescent="0.2">
      <c r="B3060" s="9">
        <v>3056</v>
      </c>
      <c r="C3060" s="7">
        <v>1376</v>
      </c>
      <c r="E3060" s="7">
        <v>3056</v>
      </c>
      <c r="F3060" s="7">
        <v>1059</v>
      </c>
    </row>
    <row r="3061" spans="2:6" x14ac:dyDescent="0.2">
      <c r="B3061" s="9">
        <v>3057</v>
      </c>
      <c r="C3061" s="7">
        <v>1376</v>
      </c>
      <c r="E3061" s="7">
        <v>3057</v>
      </c>
      <c r="F3061" s="7">
        <v>1057</v>
      </c>
    </row>
    <row r="3062" spans="2:6" x14ac:dyDescent="0.2">
      <c r="B3062" s="9">
        <v>3058</v>
      </c>
      <c r="C3062" s="7">
        <v>1376</v>
      </c>
      <c r="E3062" s="7">
        <v>3058</v>
      </c>
      <c r="F3062" s="7">
        <v>1054</v>
      </c>
    </row>
    <row r="3063" spans="2:6" x14ac:dyDescent="0.2">
      <c r="B3063" s="9">
        <v>3059</v>
      </c>
      <c r="C3063" s="7">
        <v>1376</v>
      </c>
      <c r="E3063" s="7">
        <v>3059</v>
      </c>
      <c r="F3063" s="7">
        <v>1054</v>
      </c>
    </row>
    <row r="3064" spans="2:6" x14ac:dyDescent="0.2">
      <c r="B3064" s="9">
        <v>3060</v>
      </c>
      <c r="C3064" s="7">
        <v>1374</v>
      </c>
      <c r="E3064" s="7">
        <v>3060</v>
      </c>
      <c r="F3064" s="7">
        <v>1053</v>
      </c>
    </row>
    <row r="3065" spans="2:6" x14ac:dyDescent="0.2">
      <c r="B3065" s="9">
        <v>3061</v>
      </c>
      <c r="C3065" s="7">
        <v>1374</v>
      </c>
      <c r="E3065" s="7">
        <v>3061</v>
      </c>
      <c r="F3065" s="7">
        <v>1048</v>
      </c>
    </row>
    <row r="3066" spans="2:6" x14ac:dyDescent="0.2">
      <c r="B3066" s="9">
        <v>3062</v>
      </c>
      <c r="C3066" s="7">
        <v>1373</v>
      </c>
      <c r="E3066" s="7">
        <v>3062</v>
      </c>
      <c r="F3066" s="7">
        <v>1048</v>
      </c>
    </row>
    <row r="3067" spans="2:6" x14ac:dyDescent="0.2">
      <c r="B3067" s="9">
        <v>3063</v>
      </c>
      <c r="C3067" s="7">
        <v>1373</v>
      </c>
      <c r="E3067" s="7">
        <v>3063</v>
      </c>
      <c r="F3067" s="7">
        <v>1046</v>
      </c>
    </row>
    <row r="3068" spans="2:6" x14ac:dyDescent="0.2">
      <c r="B3068" s="9">
        <v>3064</v>
      </c>
      <c r="C3068" s="7">
        <v>1372</v>
      </c>
      <c r="E3068" s="7">
        <v>3064</v>
      </c>
      <c r="F3068" s="7">
        <v>1043</v>
      </c>
    </row>
    <row r="3069" spans="2:6" x14ac:dyDescent="0.2">
      <c r="B3069" s="9">
        <v>3065</v>
      </c>
      <c r="C3069" s="7">
        <v>1371</v>
      </c>
      <c r="E3069" s="7">
        <v>3065</v>
      </c>
      <c r="F3069" s="7">
        <v>1040</v>
      </c>
    </row>
    <row r="3070" spans="2:6" x14ac:dyDescent="0.2">
      <c r="B3070" s="9">
        <v>3066</v>
      </c>
      <c r="C3070" s="7">
        <v>1371</v>
      </c>
      <c r="E3070" s="7">
        <v>3066</v>
      </c>
      <c r="F3070" s="7">
        <v>1039</v>
      </c>
    </row>
    <row r="3071" spans="2:6" x14ac:dyDescent="0.2">
      <c r="B3071" s="9">
        <v>3067</v>
      </c>
      <c r="C3071" s="7">
        <v>1371</v>
      </c>
      <c r="E3071" s="7">
        <v>3067</v>
      </c>
      <c r="F3071" s="7">
        <v>1039</v>
      </c>
    </row>
    <row r="3072" spans="2:6" x14ac:dyDescent="0.2">
      <c r="B3072" s="9">
        <v>3068</v>
      </c>
      <c r="C3072" s="7">
        <v>1370</v>
      </c>
      <c r="E3072" s="7">
        <v>3068</v>
      </c>
      <c r="F3072" s="7">
        <v>1037</v>
      </c>
    </row>
    <row r="3073" spans="2:6" x14ac:dyDescent="0.2">
      <c r="B3073" s="9">
        <v>3069</v>
      </c>
      <c r="C3073" s="7">
        <v>1369</v>
      </c>
      <c r="E3073" s="7">
        <v>3069</v>
      </c>
      <c r="F3073" s="7">
        <v>1036</v>
      </c>
    </row>
    <row r="3074" spans="2:6" x14ac:dyDescent="0.2">
      <c r="B3074" s="9">
        <v>3070</v>
      </c>
      <c r="C3074" s="7">
        <v>1368</v>
      </c>
      <c r="E3074" s="7">
        <v>3070</v>
      </c>
      <c r="F3074" s="7">
        <v>1035</v>
      </c>
    </row>
    <row r="3075" spans="2:6" x14ac:dyDescent="0.2">
      <c r="B3075" s="9">
        <v>3071</v>
      </c>
      <c r="C3075" s="7">
        <v>1365</v>
      </c>
      <c r="E3075" s="7">
        <v>3071</v>
      </c>
      <c r="F3075" s="7">
        <v>1031</v>
      </c>
    </row>
    <row r="3076" spans="2:6" x14ac:dyDescent="0.2">
      <c r="B3076" s="9">
        <v>3072</v>
      </c>
      <c r="C3076" s="7">
        <v>1364</v>
      </c>
      <c r="E3076" s="7">
        <v>3072</v>
      </c>
      <c r="F3076" s="7">
        <v>1031</v>
      </c>
    </row>
    <row r="3077" spans="2:6" x14ac:dyDescent="0.2">
      <c r="B3077" s="9">
        <v>3073</v>
      </c>
      <c r="C3077" s="7">
        <v>1363</v>
      </c>
      <c r="E3077" s="7">
        <v>3073</v>
      </c>
      <c r="F3077" s="7">
        <v>1025</v>
      </c>
    </row>
    <row r="3078" spans="2:6" x14ac:dyDescent="0.2">
      <c r="B3078" s="9">
        <v>3074</v>
      </c>
      <c r="C3078" s="7">
        <v>1362</v>
      </c>
      <c r="E3078" s="7">
        <v>3074</v>
      </c>
      <c r="F3078" s="7">
        <v>1024</v>
      </c>
    </row>
    <row r="3079" spans="2:6" x14ac:dyDescent="0.2">
      <c r="B3079" s="9">
        <v>3075</v>
      </c>
      <c r="C3079" s="7">
        <v>1361</v>
      </c>
      <c r="E3079" s="7">
        <v>3075</v>
      </c>
      <c r="F3079" s="7">
        <v>1023</v>
      </c>
    </row>
    <row r="3080" spans="2:6" x14ac:dyDescent="0.2">
      <c r="B3080" s="9">
        <v>3076</v>
      </c>
      <c r="C3080" s="7">
        <v>1360</v>
      </c>
      <c r="E3080" s="7">
        <v>3076</v>
      </c>
      <c r="F3080" s="7">
        <v>1023</v>
      </c>
    </row>
    <row r="3081" spans="2:6" x14ac:dyDescent="0.2">
      <c r="B3081" s="9">
        <v>3077</v>
      </c>
      <c r="C3081" s="7">
        <v>1360</v>
      </c>
      <c r="E3081" s="7">
        <v>3077</v>
      </c>
      <c r="F3081" s="7">
        <v>1022</v>
      </c>
    </row>
    <row r="3082" spans="2:6" x14ac:dyDescent="0.2">
      <c r="B3082" s="9">
        <v>3078</v>
      </c>
      <c r="C3082" s="7">
        <v>1360</v>
      </c>
      <c r="E3082" s="7">
        <v>3078</v>
      </c>
      <c r="F3082" s="7">
        <v>1020</v>
      </c>
    </row>
    <row r="3083" spans="2:6" x14ac:dyDescent="0.2">
      <c r="B3083" s="9">
        <v>3079</v>
      </c>
      <c r="C3083" s="7">
        <v>1359</v>
      </c>
      <c r="E3083" s="7">
        <v>3079</v>
      </c>
      <c r="F3083" s="7">
        <v>1020</v>
      </c>
    </row>
    <row r="3084" spans="2:6" x14ac:dyDescent="0.2">
      <c r="B3084" s="9">
        <v>3080</v>
      </c>
      <c r="C3084" s="7">
        <v>1359</v>
      </c>
      <c r="E3084" s="7">
        <v>3080</v>
      </c>
      <c r="F3084" s="7">
        <v>1015</v>
      </c>
    </row>
    <row r="3085" spans="2:6" x14ac:dyDescent="0.2">
      <c r="B3085" s="9">
        <v>3081</v>
      </c>
      <c r="C3085" s="7">
        <v>1357</v>
      </c>
      <c r="E3085" s="7">
        <v>3081</v>
      </c>
      <c r="F3085" s="7">
        <v>1014</v>
      </c>
    </row>
    <row r="3086" spans="2:6" x14ac:dyDescent="0.2">
      <c r="B3086" s="9">
        <v>3082</v>
      </c>
      <c r="C3086" s="7">
        <v>1355</v>
      </c>
      <c r="E3086" s="7">
        <v>3082</v>
      </c>
      <c r="F3086" s="7">
        <v>1014</v>
      </c>
    </row>
    <row r="3087" spans="2:6" x14ac:dyDescent="0.2">
      <c r="B3087" s="9">
        <v>3083</v>
      </c>
      <c r="C3087" s="7">
        <v>1352</v>
      </c>
      <c r="E3087" s="7">
        <v>3083</v>
      </c>
      <c r="F3087" s="7">
        <v>1009</v>
      </c>
    </row>
    <row r="3088" spans="2:6" x14ac:dyDescent="0.2">
      <c r="B3088" s="9">
        <v>3084</v>
      </c>
      <c r="C3088" s="7">
        <v>1345</v>
      </c>
      <c r="E3088" s="7">
        <v>3084</v>
      </c>
      <c r="F3088" s="7">
        <v>1004</v>
      </c>
    </row>
    <row r="3089" spans="2:6" x14ac:dyDescent="0.2">
      <c r="B3089" s="9">
        <v>3085</v>
      </c>
      <c r="C3089" s="7">
        <v>1345</v>
      </c>
      <c r="E3089" s="7">
        <v>3085</v>
      </c>
      <c r="F3089" s="7">
        <v>1002</v>
      </c>
    </row>
    <row r="3090" spans="2:6" x14ac:dyDescent="0.2">
      <c r="B3090" s="9">
        <v>3086</v>
      </c>
      <c r="C3090" s="7">
        <v>1345</v>
      </c>
      <c r="E3090" s="7">
        <v>3086</v>
      </c>
      <c r="F3090" s="7">
        <v>1000</v>
      </c>
    </row>
    <row r="3091" spans="2:6" x14ac:dyDescent="0.2">
      <c r="B3091" s="9">
        <v>3087</v>
      </c>
      <c r="C3091" s="7">
        <v>1343</v>
      </c>
      <c r="E3091" s="7">
        <v>3087</v>
      </c>
      <c r="F3091" s="7">
        <v>999</v>
      </c>
    </row>
    <row r="3092" spans="2:6" x14ac:dyDescent="0.2">
      <c r="B3092" s="9">
        <v>3088</v>
      </c>
      <c r="C3092" s="7">
        <v>1342</v>
      </c>
      <c r="E3092" s="7">
        <v>3088</v>
      </c>
      <c r="F3092" s="7">
        <v>998</v>
      </c>
    </row>
    <row r="3093" spans="2:6" x14ac:dyDescent="0.2">
      <c r="B3093" s="9">
        <v>3089</v>
      </c>
      <c r="C3093" s="7">
        <v>1340</v>
      </c>
      <c r="E3093" s="7">
        <v>3089</v>
      </c>
      <c r="F3093" s="7">
        <v>997</v>
      </c>
    </row>
    <row r="3094" spans="2:6" x14ac:dyDescent="0.2">
      <c r="B3094" s="9">
        <v>3090</v>
      </c>
      <c r="C3094" s="7">
        <v>1339</v>
      </c>
      <c r="E3094" s="7">
        <v>3090</v>
      </c>
      <c r="F3094" s="7">
        <v>995</v>
      </c>
    </row>
    <row r="3095" spans="2:6" x14ac:dyDescent="0.2">
      <c r="B3095" s="9">
        <v>3091</v>
      </c>
      <c r="C3095" s="7">
        <v>1336</v>
      </c>
      <c r="E3095" s="7">
        <v>3091</v>
      </c>
      <c r="F3095" s="7">
        <v>993</v>
      </c>
    </row>
    <row r="3096" spans="2:6" x14ac:dyDescent="0.2">
      <c r="B3096" s="9">
        <v>3092</v>
      </c>
      <c r="C3096" s="7">
        <v>1335</v>
      </c>
      <c r="E3096" s="7">
        <v>3092</v>
      </c>
      <c r="F3096" s="7">
        <v>991</v>
      </c>
    </row>
    <row r="3097" spans="2:6" x14ac:dyDescent="0.2">
      <c r="B3097" s="9">
        <v>3093</v>
      </c>
      <c r="C3097" s="7">
        <v>1335</v>
      </c>
      <c r="E3097" s="7">
        <v>3093</v>
      </c>
      <c r="F3097" s="7">
        <v>991</v>
      </c>
    </row>
    <row r="3098" spans="2:6" x14ac:dyDescent="0.2">
      <c r="B3098" s="9">
        <v>3094</v>
      </c>
      <c r="C3098" s="7">
        <v>1334</v>
      </c>
      <c r="E3098" s="7">
        <v>3094</v>
      </c>
      <c r="F3098" s="7">
        <v>991</v>
      </c>
    </row>
    <row r="3099" spans="2:6" x14ac:dyDescent="0.2">
      <c r="B3099" s="9">
        <v>3095</v>
      </c>
      <c r="C3099" s="7">
        <v>1334</v>
      </c>
      <c r="E3099" s="7">
        <v>3095</v>
      </c>
      <c r="F3099" s="7">
        <v>991</v>
      </c>
    </row>
    <row r="3100" spans="2:6" x14ac:dyDescent="0.2">
      <c r="B3100" s="9">
        <v>3096</v>
      </c>
      <c r="C3100" s="7">
        <v>1334</v>
      </c>
      <c r="E3100" s="7">
        <v>3096</v>
      </c>
      <c r="F3100" s="7">
        <v>990</v>
      </c>
    </row>
    <row r="3101" spans="2:6" x14ac:dyDescent="0.2">
      <c r="B3101" s="9">
        <v>3097</v>
      </c>
      <c r="C3101" s="7">
        <v>1333</v>
      </c>
      <c r="E3101" s="7">
        <v>3097</v>
      </c>
      <c r="F3101" s="7">
        <v>989</v>
      </c>
    </row>
    <row r="3102" spans="2:6" x14ac:dyDescent="0.2">
      <c r="B3102" s="9">
        <v>3098</v>
      </c>
      <c r="C3102" s="7">
        <v>1323</v>
      </c>
      <c r="E3102" s="7">
        <v>3098</v>
      </c>
      <c r="F3102" s="7">
        <v>989</v>
      </c>
    </row>
    <row r="3103" spans="2:6" x14ac:dyDescent="0.2">
      <c r="B3103" s="9">
        <v>3099</v>
      </c>
      <c r="C3103" s="7">
        <v>1322</v>
      </c>
      <c r="E3103" s="7">
        <v>3099</v>
      </c>
      <c r="F3103" s="7">
        <v>989</v>
      </c>
    </row>
    <row r="3104" spans="2:6" x14ac:dyDescent="0.2">
      <c r="B3104" s="9">
        <v>3100</v>
      </c>
      <c r="C3104" s="7">
        <v>1322</v>
      </c>
      <c r="E3104" s="7">
        <v>3100</v>
      </c>
      <c r="F3104" s="7">
        <v>989</v>
      </c>
    </row>
    <row r="3105" spans="2:6" x14ac:dyDescent="0.2">
      <c r="B3105" s="9">
        <v>3101</v>
      </c>
      <c r="C3105" s="7">
        <v>1321</v>
      </c>
      <c r="E3105" s="7">
        <v>3101</v>
      </c>
      <c r="F3105" s="7">
        <v>988</v>
      </c>
    </row>
    <row r="3106" spans="2:6" x14ac:dyDescent="0.2">
      <c r="B3106" s="9">
        <v>3102</v>
      </c>
      <c r="C3106" s="7">
        <v>1320</v>
      </c>
      <c r="E3106" s="7">
        <v>3102</v>
      </c>
      <c r="F3106" s="7">
        <v>988</v>
      </c>
    </row>
    <row r="3107" spans="2:6" x14ac:dyDescent="0.2">
      <c r="B3107" s="9">
        <v>3103</v>
      </c>
      <c r="C3107" s="7">
        <v>1317</v>
      </c>
      <c r="E3107" s="7">
        <v>3103</v>
      </c>
      <c r="F3107" s="7">
        <v>986</v>
      </c>
    </row>
    <row r="3108" spans="2:6" x14ac:dyDescent="0.2">
      <c r="B3108" s="9">
        <v>3104</v>
      </c>
      <c r="C3108" s="7">
        <v>1316</v>
      </c>
      <c r="E3108" s="7">
        <v>3104</v>
      </c>
      <c r="F3108" s="7">
        <v>986</v>
      </c>
    </row>
    <row r="3109" spans="2:6" x14ac:dyDescent="0.2">
      <c r="B3109" s="9">
        <v>3105</v>
      </c>
      <c r="C3109" s="7">
        <v>1314</v>
      </c>
      <c r="E3109" s="7">
        <v>3105</v>
      </c>
      <c r="F3109" s="7">
        <v>984</v>
      </c>
    </row>
    <row r="3110" spans="2:6" x14ac:dyDescent="0.2">
      <c r="B3110" s="9">
        <v>3106</v>
      </c>
      <c r="C3110" s="7">
        <v>1313</v>
      </c>
      <c r="E3110" s="7">
        <v>3106</v>
      </c>
      <c r="F3110" s="7">
        <v>980</v>
      </c>
    </row>
    <row r="3111" spans="2:6" x14ac:dyDescent="0.2">
      <c r="B3111" s="9">
        <v>3107</v>
      </c>
      <c r="C3111" s="7">
        <v>1313</v>
      </c>
      <c r="E3111" s="7">
        <v>3107</v>
      </c>
      <c r="F3111" s="7">
        <v>978</v>
      </c>
    </row>
    <row r="3112" spans="2:6" x14ac:dyDescent="0.2">
      <c r="B3112" s="9">
        <v>3108</v>
      </c>
      <c r="C3112" s="7">
        <v>1312</v>
      </c>
      <c r="E3112" s="7">
        <v>3108</v>
      </c>
      <c r="F3112" s="7">
        <v>977</v>
      </c>
    </row>
    <row r="3113" spans="2:6" x14ac:dyDescent="0.2">
      <c r="B3113" s="9">
        <v>3109</v>
      </c>
      <c r="C3113" s="7">
        <v>1311</v>
      </c>
      <c r="E3113" s="7">
        <v>3109</v>
      </c>
      <c r="F3113" s="7">
        <v>974</v>
      </c>
    </row>
    <row r="3114" spans="2:6" x14ac:dyDescent="0.2">
      <c r="B3114" s="9">
        <v>3110</v>
      </c>
      <c r="C3114" s="7">
        <v>1311</v>
      </c>
      <c r="E3114" s="7">
        <v>3110</v>
      </c>
      <c r="F3114" s="7">
        <v>973</v>
      </c>
    </row>
    <row r="3115" spans="2:6" x14ac:dyDescent="0.2">
      <c r="B3115" s="9">
        <v>3111</v>
      </c>
      <c r="C3115" s="7">
        <v>1311</v>
      </c>
      <c r="E3115" s="7">
        <v>3111</v>
      </c>
      <c r="F3115" s="7">
        <v>970</v>
      </c>
    </row>
    <row r="3116" spans="2:6" x14ac:dyDescent="0.2">
      <c r="B3116" s="9">
        <v>3112</v>
      </c>
      <c r="C3116" s="7">
        <v>1311</v>
      </c>
      <c r="E3116" s="7">
        <v>3112</v>
      </c>
      <c r="F3116" s="7">
        <v>966</v>
      </c>
    </row>
    <row r="3117" spans="2:6" x14ac:dyDescent="0.2">
      <c r="B3117" s="9">
        <v>3113</v>
      </c>
      <c r="C3117" s="7">
        <v>1311</v>
      </c>
      <c r="E3117" s="7">
        <v>3113</v>
      </c>
      <c r="F3117" s="7">
        <v>966</v>
      </c>
    </row>
    <row r="3118" spans="2:6" x14ac:dyDescent="0.2">
      <c r="B3118" s="9">
        <v>3114</v>
      </c>
      <c r="C3118" s="7">
        <v>1310</v>
      </c>
      <c r="E3118" s="7">
        <v>3114</v>
      </c>
      <c r="F3118" s="7">
        <v>964</v>
      </c>
    </row>
    <row r="3119" spans="2:6" x14ac:dyDescent="0.2">
      <c r="B3119" s="9">
        <v>3115</v>
      </c>
      <c r="C3119" s="7">
        <v>1307</v>
      </c>
      <c r="E3119" s="7">
        <v>3115</v>
      </c>
      <c r="F3119" s="7">
        <v>961</v>
      </c>
    </row>
    <row r="3120" spans="2:6" x14ac:dyDescent="0.2">
      <c r="B3120" s="9">
        <v>3116</v>
      </c>
      <c r="C3120" s="7">
        <v>1306</v>
      </c>
      <c r="E3120" s="7">
        <v>3116</v>
      </c>
      <c r="F3120" s="7">
        <v>958</v>
      </c>
    </row>
    <row r="3121" spans="2:6" x14ac:dyDescent="0.2">
      <c r="B3121" s="9">
        <v>3117</v>
      </c>
      <c r="C3121" s="7">
        <v>1304</v>
      </c>
      <c r="E3121" s="7">
        <v>3117</v>
      </c>
      <c r="F3121" s="7">
        <v>956</v>
      </c>
    </row>
    <row r="3122" spans="2:6" x14ac:dyDescent="0.2">
      <c r="B3122" s="9">
        <v>3118</v>
      </c>
      <c r="C3122" s="7">
        <v>1304</v>
      </c>
      <c r="E3122" s="7">
        <v>3118</v>
      </c>
      <c r="F3122" s="7">
        <v>956</v>
      </c>
    </row>
    <row r="3123" spans="2:6" x14ac:dyDescent="0.2">
      <c r="B3123" s="9">
        <v>3119</v>
      </c>
      <c r="C3123" s="7">
        <v>1304</v>
      </c>
      <c r="E3123" s="7">
        <v>3119</v>
      </c>
      <c r="F3123" s="7">
        <v>955</v>
      </c>
    </row>
    <row r="3124" spans="2:6" x14ac:dyDescent="0.2">
      <c r="B3124" s="9">
        <v>3120</v>
      </c>
      <c r="C3124" s="7">
        <v>1302</v>
      </c>
      <c r="E3124" s="7">
        <v>3120</v>
      </c>
      <c r="F3124" s="7">
        <v>953</v>
      </c>
    </row>
    <row r="3125" spans="2:6" x14ac:dyDescent="0.2">
      <c r="B3125" s="9">
        <v>3121</v>
      </c>
      <c r="C3125" s="7">
        <v>1298</v>
      </c>
      <c r="E3125" s="7">
        <v>3121</v>
      </c>
      <c r="F3125" s="7">
        <v>953</v>
      </c>
    </row>
    <row r="3126" spans="2:6" x14ac:dyDescent="0.2">
      <c r="B3126" s="9">
        <v>3122</v>
      </c>
      <c r="C3126" s="7">
        <v>1296</v>
      </c>
      <c r="E3126" s="7">
        <v>3122</v>
      </c>
      <c r="F3126" s="7">
        <v>952</v>
      </c>
    </row>
    <row r="3127" spans="2:6" x14ac:dyDescent="0.2">
      <c r="B3127" s="9">
        <v>3123</v>
      </c>
      <c r="C3127" s="7">
        <v>1296</v>
      </c>
      <c r="E3127" s="7">
        <v>3123</v>
      </c>
      <c r="F3127" s="7">
        <v>946</v>
      </c>
    </row>
    <row r="3128" spans="2:6" x14ac:dyDescent="0.2">
      <c r="B3128" s="9">
        <v>3124</v>
      </c>
      <c r="C3128" s="7">
        <v>1295</v>
      </c>
      <c r="E3128" s="7">
        <v>3124</v>
      </c>
      <c r="F3128" s="7">
        <v>946</v>
      </c>
    </row>
    <row r="3129" spans="2:6" x14ac:dyDescent="0.2">
      <c r="B3129" s="9">
        <v>3125</v>
      </c>
      <c r="C3129" s="7">
        <v>1294</v>
      </c>
      <c r="E3129" s="7">
        <v>3125</v>
      </c>
      <c r="F3129" s="7">
        <v>946</v>
      </c>
    </row>
    <row r="3130" spans="2:6" x14ac:dyDescent="0.2">
      <c r="B3130" s="9">
        <v>3126</v>
      </c>
      <c r="C3130" s="7">
        <v>1294</v>
      </c>
      <c r="E3130" s="7">
        <v>3126</v>
      </c>
      <c r="F3130" s="7">
        <v>946</v>
      </c>
    </row>
    <row r="3131" spans="2:6" x14ac:dyDescent="0.2">
      <c r="B3131" s="9">
        <v>3127</v>
      </c>
      <c r="C3131" s="7">
        <v>1294</v>
      </c>
      <c r="E3131" s="7">
        <v>3127</v>
      </c>
      <c r="F3131" s="7">
        <v>944</v>
      </c>
    </row>
    <row r="3132" spans="2:6" x14ac:dyDescent="0.2">
      <c r="B3132" s="9">
        <v>3128</v>
      </c>
      <c r="C3132" s="7">
        <v>1293</v>
      </c>
      <c r="E3132" s="7">
        <v>3128</v>
      </c>
      <c r="F3132" s="7">
        <v>939</v>
      </c>
    </row>
    <row r="3133" spans="2:6" x14ac:dyDescent="0.2">
      <c r="B3133" s="9">
        <v>3129</v>
      </c>
      <c r="C3133" s="7">
        <v>1292</v>
      </c>
      <c r="E3133" s="7">
        <v>3129</v>
      </c>
      <c r="F3133" s="7">
        <v>936</v>
      </c>
    </row>
    <row r="3134" spans="2:6" x14ac:dyDescent="0.2">
      <c r="B3134" s="9">
        <v>3130</v>
      </c>
      <c r="C3134" s="7">
        <v>1292</v>
      </c>
      <c r="E3134" s="7">
        <v>3130</v>
      </c>
      <c r="F3134" s="7">
        <v>936</v>
      </c>
    </row>
    <row r="3135" spans="2:6" x14ac:dyDescent="0.2">
      <c r="B3135" s="9">
        <v>3131</v>
      </c>
      <c r="C3135" s="7">
        <v>1292</v>
      </c>
      <c r="E3135" s="7">
        <v>3131</v>
      </c>
      <c r="F3135" s="7">
        <v>936</v>
      </c>
    </row>
    <row r="3136" spans="2:6" x14ac:dyDescent="0.2">
      <c r="B3136" s="9">
        <v>3132</v>
      </c>
      <c r="C3136" s="7">
        <v>1291</v>
      </c>
      <c r="E3136" s="7">
        <v>3132</v>
      </c>
      <c r="F3136" s="7">
        <v>934</v>
      </c>
    </row>
    <row r="3137" spans="2:6" x14ac:dyDescent="0.2">
      <c r="B3137" s="9">
        <v>3133</v>
      </c>
      <c r="C3137" s="7">
        <v>1288</v>
      </c>
      <c r="E3137" s="7">
        <v>3133</v>
      </c>
      <c r="F3137" s="7">
        <v>933</v>
      </c>
    </row>
    <row r="3138" spans="2:6" x14ac:dyDescent="0.2">
      <c r="B3138" s="9">
        <v>3134</v>
      </c>
      <c r="C3138" s="7">
        <v>1288</v>
      </c>
      <c r="E3138" s="7">
        <v>3134</v>
      </c>
      <c r="F3138" s="7">
        <v>932</v>
      </c>
    </row>
    <row r="3139" spans="2:6" x14ac:dyDescent="0.2">
      <c r="B3139" s="9">
        <v>3135</v>
      </c>
      <c r="C3139" s="7">
        <v>1286</v>
      </c>
      <c r="E3139" s="7">
        <v>3135</v>
      </c>
      <c r="F3139" s="7">
        <v>930</v>
      </c>
    </row>
    <row r="3140" spans="2:6" x14ac:dyDescent="0.2">
      <c r="B3140" s="9">
        <v>3136</v>
      </c>
      <c r="C3140" s="7">
        <v>1284</v>
      </c>
      <c r="E3140" s="7">
        <v>3136</v>
      </c>
      <c r="F3140" s="7">
        <v>929</v>
      </c>
    </row>
    <row r="3141" spans="2:6" x14ac:dyDescent="0.2">
      <c r="B3141" s="9">
        <v>3137</v>
      </c>
      <c r="C3141" s="7">
        <v>1284</v>
      </c>
      <c r="E3141" s="7">
        <v>3137</v>
      </c>
      <c r="F3141" s="7">
        <v>928</v>
      </c>
    </row>
    <row r="3142" spans="2:6" x14ac:dyDescent="0.2">
      <c r="B3142" s="9">
        <v>3138</v>
      </c>
      <c r="C3142" s="7">
        <v>1282</v>
      </c>
      <c r="E3142" s="7">
        <v>3138</v>
      </c>
      <c r="F3142" s="7">
        <v>927</v>
      </c>
    </row>
    <row r="3143" spans="2:6" x14ac:dyDescent="0.2">
      <c r="B3143" s="9">
        <v>3139</v>
      </c>
      <c r="C3143" s="7">
        <v>1280</v>
      </c>
      <c r="E3143" s="7">
        <v>3139</v>
      </c>
      <c r="F3143" s="7">
        <v>926</v>
      </c>
    </row>
    <row r="3144" spans="2:6" x14ac:dyDescent="0.2">
      <c r="B3144" s="9">
        <v>3140</v>
      </c>
      <c r="C3144" s="7">
        <v>1279</v>
      </c>
      <c r="E3144" s="7">
        <v>3140</v>
      </c>
      <c r="F3144" s="7">
        <v>925</v>
      </c>
    </row>
    <row r="3145" spans="2:6" x14ac:dyDescent="0.2">
      <c r="B3145" s="9">
        <v>3141</v>
      </c>
      <c r="C3145" s="7">
        <v>1279</v>
      </c>
      <c r="E3145" s="7">
        <v>3141</v>
      </c>
      <c r="F3145" s="7">
        <v>925</v>
      </c>
    </row>
    <row r="3146" spans="2:6" x14ac:dyDescent="0.2">
      <c r="B3146" s="9">
        <v>3142</v>
      </c>
      <c r="C3146" s="7">
        <v>1273</v>
      </c>
      <c r="E3146" s="7">
        <v>3142</v>
      </c>
      <c r="F3146" s="7">
        <v>921</v>
      </c>
    </row>
    <row r="3147" spans="2:6" x14ac:dyDescent="0.2">
      <c r="B3147" s="9">
        <v>3143</v>
      </c>
      <c r="C3147" s="7">
        <v>1272</v>
      </c>
      <c r="E3147" s="7">
        <v>3143</v>
      </c>
      <c r="F3147" s="7">
        <v>919</v>
      </c>
    </row>
    <row r="3148" spans="2:6" x14ac:dyDescent="0.2">
      <c r="B3148" s="9">
        <v>3144</v>
      </c>
      <c r="C3148" s="7">
        <v>1271</v>
      </c>
      <c r="E3148" s="7">
        <v>3144</v>
      </c>
      <c r="F3148" s="7">
        <v>919</v>
      </c>
    </row>
    <row r="3149" spans="2:6" x14ac:dyDescent="0.2">
      <c r="B3149" s="9">
        <v>3145</v>
      </c>
      <c r="C3149" s="7">
        <v>1270</v>
      </c>
      <c r="E3149" s="7">
        <v>3145</v>
      </c>
      <c r="F3149" s="7">
        <v>918</v>
      </c>
    </row>
    <row r="3150" spans="2:6" x14ac:dyDescent="0.2">
      <c r="B3150" s="9">
        <v>3146</v>
      </c>
      <c r="C3150" s="7">
        <v>1269</v>
      </c>
      <c r="E3150" s="7">
        <v>3146</v>
      </c>
      <c r="F3150" s="7">
        <v>918</v>
      </c>
    </row>
    <row r="3151" spans="2:6" x14ac:dyDescent="0.2">
      <c r="B3151" s="9">
        <v>3147</v>
      </c>
      <c r="C3151" s="7">
        <v>1269</v>
      </c>
      <c r="E3151" s="7">
        <v>3147</v>
      </c>
      <c r="F3151" s="7">
        <v>915</v>
      </c>
    </row>
    <row r="3152" spans="2:6" x14ac:dyDescent="0.2">
      <c r="B3152" s="9">
        <v>3148</v>
      </c>
      <c r="C3152" s="7">
        <v>1269</v>
      </c>
      <c r="E3152" s="7">
        <v>3148</v>
      </c>
      <c r="F3152" s="7">
        <v>914</v>
      </c>
    </row>
    <row r="3153" spans="2:6" x14ac:dyDescent="0.2">
      <c r="B3153" s="9">
        <v>3149</v>
      </c>
      <c r="C3153" s="7">
        <v>1268</v>
      </c>
      <c r="E3153" s="7">
        <v>3149</v>
      </c>
      <c r="F3153" s="7">
        <v>914</v>
      </c>
    </row>
    <row r="3154" spans="2:6" x14ac:dyDescent="0.2">
      <c r="B3154" s="9">
        <v>3150</v>
      </c>
      <c r="C3154" s="7">
        <v>1267</v>
      </c>
      <c r="E3154" s="7">
        <v>3150</v>
      </c>
      <c r="F3154" s="7">
        <v>908</v>
      </c>
    </row>
    <row r="3155" spans="2:6" x14ac:dyDescent="0.2">
      <c r="B3155" s="9">
        <v>3151</v>
      </c>
      <c r="C3155" s="7">
        <v>1267</v>
      </c>
      <c r="E3155" s="7">
        <v>3151</v>
      </c>
      <c r="F3155" s="7">
        <v>907</v>
      </c>
    </row>
    <row r="3156" spans="2:6" x14ac:dyDescent="0.2">
      <c r="B3156" s="9">
        <v>3152</v>
      </c>
      <c r="C3156" s="7">
        <v>1266</v>
      </c>
      <c r="E3156" s="7">
        <v>3152</v>
      </c>
      <c r="F3156" s="7">
        <v>906</v>
      </c>
    </row>
    <row r="3157" spans="2:6" x14ac:dyDescent="0.2">
      <c r="B3157" s="9">
        <v>3153</v>
      </c>
      <c r="C3157" s="7">
        <v>1266</v>
      </c>
      <c r="E3157" s="7">
        <v>3153</v>
      </c>
      <c r="F3157" s="7">
        <v>906</v>
      </c>
    </row>
    <row r="3158" spans="2:6" x14ac:dyDescent="0.2">
      <c r="B3158" s="9">
        <v>3154</v>
      </c>
      <c r="C3158" s="7">
        <v>1266</v>
      </c>
      <c r="E3158" s="7">
        <v>3154</v>
      </c>
      <c r="F3158" s="7">
        <v>903</v>
      </c>
    </row>
    <row r="3159" spans="2:6" x14ac:dyDescent="0.2">
      <c r="B3159" s="9">
        <v>3155</v>
      </c>
      <c r="C3159" s="7">
        <v>1265</v>
      </c>
      <c r="E3159" s="7">
        <v>3155</v>
      </c>
      <c r="F3159" s="7">
        <v>901</v>
      </c>
    </row>
    <row r="3160" spans="2:6" x14ac:dyDescent="0.2">
      <c r="B3160" s="9">
        <v>3156</v>
      </c>
      <c r="C3160" s="7">
        <v>1265</v>
      </c>
      <c r="E3160" s="7">
        <v>3156</v>
      </c>
      <c r="F3160" s="7">
        <v>900</v>
      </c>
    </row>
    <row r="3161" spans="2:6" x14ac:dyDescent="0.2">
      <c r="B3161" s="9">
        <v>3157</v>
      </c>
      <c r="C3161" s="7">
        <v>1265</v>
      </c>
      <c r="E3161" s="7">
        <v>3157</v>
      </c>
      <c r="F3161" s="7">
        <v>899</v>
      </c>
    </row>
    <row r="3162" spans="2:6" x14ac:dyDescent="0.2">
      <c r="B3162" s="9">
        <v>3158</v>
      </c>
      <c r="C3162" s="7">
        <v>1264</v>
      </c>
      <c r="E3162" s="7">
        <v>3158</v>
      </c>
      <c r="F3162" s="7">
        <v>898</v>
      </c>
    </row>
    <row r="3163" spans="2:6" x14ac:dyDescent="0.2">
      <c r="B3163" s="9">
        <v>3159</v>
      </c>
      <c r="C3163" s="7">
        <v>1262</v>
      </c>
      <c r="E3163" s="7">
        <v>3159</v>
      </c>
      <c r="F3163" s="7">
        <v>896</v>
      </c>
    </row>
    <row r="3164" spans="2:6" x14ac:dyDescent="0.2">
      <c r="B3164" s="9">
        <v>3160</v>
      </c>
      <c r="C3164" s="7">
        <v>1260</v>
      </c>
      <c r="E3164" s="7">
        <v>3160</v>
      </c>
      <c r="F3164" s="7">
        <v>895</v>
      </c>
    </row>
    <row r="3165" spans="2:6" x14ac:dyDescent="0.2">
      <c r="B3165" s="9">
        <v>3161</v>
      </c>
      <c r="C3165" s="7">
        <v>1259</v>
      </c>
      <c r="E3165" s="7">
        <v>3161</v>
      </c>
      <c r="F3165" s="7">
        <v>894</v>
      </c>
    </row>
    <row r="3166" spans="2:6" x14ac:dyDescent="0.2">
      <c r="B3166" s="9">
        <v>3162</v>
      </c>
      <c r="C3166" s="7">
        <v>1256</v>
      </c>
      <c r="E3166" s="7">
        <v>3162</v>
      </c>
      <c r="F3166" s="7">
        <v>892</v>
      </c>
    </row>
    <row r="3167" spans="2:6" x14ac:dyDescent="0.2">
      <c r="B3167" s="9">
        <v>3163</v>
      </c>
      <c r="C3167" s="7">
        <v>1255</v>
      </c>
      <c r="E3167" s="7">
        <v>3163</v>
      </c>
      <c r="F3167" s="7">
        <v>892</v>
      </c>
    </row>
    <row r="3168" spans="2:6" x14ac:dyDescent="0.2">
      <c r="B3168" s="9">
        <v>3164</v>
      </c>
      <c r="C3168" s="7">
        <v>1254</v>
      </c>
      <c r="E3168" s="7">
        <v>3164</v>
      </c>
      <c r="F3168" s="7">
        <v>889</v>
      </c>
    </row>
    <row r="3169" spans="2:6" x14ac:dyDescent="0.2">
      <c r="B3169" s="9">
        <v>3165</v>
      </c>
      <c r="C3169" s="7">
        <v>1254</v>
      </c>
      <c r="E3169" s="7">
        <v>3165</v>
      </c>
      <c r="F3169" s="7">
        <v>886</v>
      </c>
    </row>
    <row r="3170" spans="2:6" x14ac:dyDescent="0.2">
      <c r="B3170" s="9">
        <v>3166</v>
      </c>
      <c r="C3170" s="7">
        <v>1253</v>
      </c>
      <c r="E3170" s="7">
        <v>3166</v>
      </c>
      <c r="F3170" s="7">
        <v>880</v>
      </c>
    </row>
    <row r="3171" spans="2:6" x14ac:dyDescent="0.2">
      <c r="B3171" s="9">
        <v>3167</v>
      </c>
      <c r="C3171" s="7">
        <v>1253</v>
      </c>
      <c r="E3171" s="7">
        <v>3167</v>
      </c>
      <c r="F3171" s="7">
        <v>880</v>
      </c>
    </row>
    <row r="3172" spans="2:6" x14ac:dyDescent="0.2">
      <c r="B3172" s="9">
        <v>3168</v>
      </c>
      <c r="C3172" s="7">
        <v>1252</v>
      </c>
      <c r="E3172" s="7">
        <v>3168</v>
      </c>
      <c r="F3172" s="7">
        <v>876</v>
      </c>
    </row>
    <row r="3173" spans="2:6" x14ac:dyDescent="0.2">
      <c r="B3173" s="9">
        <v>3169</v>
      </c>
      <c r="C3173" s="7">
        <v>1250</v>
      </c>
      <c r="E3173" s="7">
        <v>3169</v>
      </c>
      <c r="F3173" s="7">
        <v>876</v>
      </c>
    </row>
    <row r="3174" spans="2:6" x14ac:dyDescent="0.2">
      <c r="B3174" s="9">
        <v>3170</v>
      </c>
      <c r="C3174" s="7">
        <v>1248</v>
      </c>
      <c r="E3174" s="7">
        <v>3170</v>
      </c>
      <c r="F3174" s="7">
        <v>874</v>
      </c>
    </row>
    <row r="3175" spans="2:6" x14ac:dyDescent="0.2">
      <c r="B3175" s="9">
        <v>3171</v>
      </c>
      <c r="C3175" s="7">
        <v>1248</v>
      </c>
      <c r="E3175" s="7">
        <v>3171</v>
      </c>
      <c r="F3175" s="7">
        <v>874</v>
      </c>
    </row>
    <row r="3176" spans="2:6" x14ac:dyDescent="0.2">
      <c r="B3176" s="9">
        <v>3172</v>
      </c>
      <c r="C3176" s="7">
        <v>1246</v>
      </c>
      <c r="E3176" s="7">
        <v>3172</v>
      </c>
      <c r="F3176" s="7">
        <v>872</v>
      </c>
    </row>
    <row r="3177" spans="2:6" x14ac:dyDescent="0.2">
      <c r="B3177" s="9">
        <v>3173</v>
      </c>
      <c r="C3177" s="7">
        <v>1245</v>
      </c>
      <c r="E3177" s="7">
        <v>3173</v>
      </c>
      <c r="F3177" s="7">
        <v>871</v>
      </c>
    </row>
    <row r="3178" spans="2:6" x14ac:dyDescent="0.2">
      <c r="B3178" s="9">
        <v>3174</v>
      </c>
      <c r="C3178" s="7">
        <v>1241</v>
      </c>
      <c r="E3178" s="7">
        <v>3174</v>
      </c>
      <c r="F3178" s="7">
        <v>869</v>
      </c>
    </row>
    <row r="3179" spans="2:6" x14ac:dyDescent="0.2">
      <c r="B3179" s="9">
        <v>3175</v>
      </c>
      <c r="C3179" s="7">
        <v>1240</v>
      </c>
      <c r="E3179" s="7">
        <v>3175</v>
      </c>
      <c r="F3179" s="7">
        <v>867</v>
      </c>
    </row>
    <row r="3180" spans="2:6" x14ac:dyDescent="0.2">
      <c r="B3180" s="9">
        <v>3176</v>
      </c>
      <c r="C3180" s="7">
        <v>1239</v>
      </c>
      <c r="E3180" s="7">
        <v>3176</v>
      </c>
      <c r="F3180" s="7">
        <v>867</v>
      </c>
    </row>
    <row r="3181" spans="2:6" x14ac:dyDescent="0.2">
      <c r="B3181" s="9">
        <v>3177</v>
      </c>
      <c r="C3181" s="7">
        <v>1237</v>
      </c>
      <c r="E3181" s="7">
        <v>3177</v>
      </c>
      <c r="F3181" s="7">
        <v>866</v>
      </c>
    </row>
    <row r="3182" spans="2:6" x14ac:dyDescent="0.2">
      <c r="B3182" s="9">
        <v>3178</v>
      </c>
      <c r="C3182" s="7">
        <v>1236</v>
      </c>
      <c r="E3182" s="7">
        <v>3178</v>
      </c>
      <c r="F3182" s="7">
        <v>862</v>
      </c>
    </row>
    <row r="3183" spans="2:6" x14ac:dyDescent="0.2">
      <c r="B3183" s="9">
        <v>3179</v>
      </c>
      <c r="C3183" s="7">
        <v>1236</v>
      </c>
      <c r="E3183" s="7">
        <v>3179</v>
      </c>
      <c r="F3183" s="7">
        <v>858</v>
      </c>
    </row>
    <row r="3184" spans="2:6" x14ac:dyDescent="0.2">
      <c r="B3184" s="9">
        <v>3180</v>
      </c>
      <c r="C3184" s="7">
        <v>1235</v>
      </c>
      <c r="E3184" s="7">
        <v>3180</v>
      </c>
      <c r="F3184" s="7">
        <v>857</v>
      </c>
    </row>
    <row r="3185" spans="2:6" x14ac:dyDescent="0.2">
      <c r="B3185" s="9">
        <v>3181</v>
      </c>
      <c r="C3185" s="7">
        <v>1234</v>
      </c>
      <c r="E3185" s="7">
        <v>3181</v>
      </c>
      <c r="F3185" s="7">
        <v>854</v>
      </c>
    </row>
    <row r="3186" spans="2:6" x14ac:dyDescent="0.2">
      <c r="B3186" s="9">
        <v>3182</v>
      </c>
      <c r="C3186" s="7">
        <v>1234</v>
      </c>
      <c r="E3186" s="7">
        <v>3182</v>
      </c>
      <c r="F3186" s="7">
        <v>853</v>
      </c>
    </row>
    <row r="3187" spans="2:6" x14ac:dyDescent="0.2">
      <c r="B3187" s="9">
        <v>3183</v>
      </c>
      <c r="C3187" s="7">
        <v>1233</v>
      </c>
      <c r="E3187" s="7">
        <v>3183</v>
      </c>
      <c r="F3187" s="7">
        <v>850</v>
      </c>
    </row>
    <row r="3188" spans="2:6" x14ac:dyDescent="0.2">
      <c r="B3188" s="9">
        <v>3184</v>
      </c>
      <c r="C3188" s="7">
        <v>1232</v>
      </c>
      <c r="E3188" s="7">
        <v>3184</v>
      </c>
      <c r="F3188" s="7">
        <v>849</v>
      </c>
    </row>
    <row r="3189" spans="2:6" x14ac:dyDescent="0.2">
      <c r="B3189" s="9">
        <v>3185</v>
      </c>
      <c r="C3189" s="7">
        <v>1232</v>
      </c>
      <c r="E3189" s="7">
        <v>3185</v>
      </c>
      <c r="F3189" s="7">
        <v>847</v>
      </c>
    </row>
    <row r="3190" spans="2:6" x14ac:dyDescent="0.2">
      <c r="B3190" s="9">
        <v>3186</v>
      </c>
      <c r="C3190" s="7">
        <v>1232</v>
      </c>
      <c r="E3190" s="7">
        <v>3186</v>
      </c>
      <c r="F3190" s="7">
        <v>846</v>
      </c>
    </row>
    <row r="3191" spans="2:6" x14ac:dyDescent="0.2">
      <c r="B3191" s="9">
        <v>3187</v>
      </c>
      <c r="C3191" s="7">
        <v>1231</v>
      </c>
      <c r="E3191" s="7">
        <v>3187</v>
      </c>
      <c r="F3191" s="7">
        <v>846</v>
      </c>
    </row>
    <row r="3192" spans="2:6" x14ac:dyDescent="0.2">
      <c r="B3192" s="9">
        <v>3188</v>
      </c>
      <c r="C3192" s="7">
        <v>1227</v>
      </c>
      <c r="E3192" s="7">
        <v>3188</v>
      </c>
      <c r="F3192" s="7">
        <v>837</v>
      </c>
    </row>
    <row r="3193" spans="2:6" x14ac:dyDescent="0.2">
      <c r="B3193" s="9">
        <v>3189</v>
      </c>
      <c r="C3193" s="7">
        <v>1222</v>
      </c>
      <c r="E3193" s="7">
        <v>3189</v>
      </c>
      <c r="F3193" s="7">
        <v>837</v>
      </c>
    </row>
    <row r="3194" spans="2:6" x14ac:dyDescent="0.2">
      <c r="B3194" s="9">
        <v>3190</v>
      </c>
      <c r="C3194" s="7">
        <v>1217</v>
      </c>
      <c r="E3194" s="7">
        <v>3190</v>
      </c>
      <c r="F3194" s="7">
        <v>833</v>
      </c>
    </row>
    <row r="3195" spans="2:6" x14ac:dyDescent="0.2">
      <c r="B3195" s="9">
        <v>3191</v>
      </c>
      <c r="C3195" s="7">
        <v>1216</v>
      </c>
      <c r="E3195" s="7">
        <v>3191</v>
      </c>
      <c r="F3195" s="7">
        <v>833</v>
      </c>
    </row>
    <row r="3196" spans="2:6" x14ac:dyDescent="0.2">
      <c r="B3196" s="9">
        <v>3192</v>
      </c>
      <c r="C3196" s="7">
        <v>1216</v>
      </c>
      <c r="E3196" s="7">
        <v>3192</v>
      </c>
      <c r="F3196" s="7">
        <v>832</v>
      </c>
    </row>
    <row r="3197" spans="2:6" x14ac:dyDescent="0.2">
      <c r="B3197" s="9">
        <v>3193</v>
      </c>
      <c r="C3197" s="7">
        <v>1213</v>
      </c>
      <c r="E3197" s="7">
        <v>3193</v>
      </c>
      <c r="F3197" s="7">
        <v>831</v>
      </c>
    </row>
    <row r="3198" spans="2:6" x14ac:dyDescent="0.2">
      <c r="B3198" s="9">
        <v>3194</v>
      </c>
      <c r="C3198" s="7">
        <v>1213</v>
      </c>
      <c r="E3198" s="7">
        <v>3194</v>
      </c>
      <c r="F3198" s="7">
        <v>831</v>
      </c>
    </row>
    <row r="3199" spans="2:6" x14ac:dyDescent="0.2">
      <c r="B3199" s="9">
        <v>3195</v>
      </c>
      <c r="C3199" s="7">
        <v>1213</v>
      </c>
      <c r="E3199" s="7">
        <v>3195</v>
      </c>
      <c r="F3199" s="7">
        <v>828</v>
      </c>
    </row>
    <row r="3200" spans="2:6" x14ac:dyDescent="0.2">
      <c r="B3200" s="9">
        <v>3196</v>
      </c>
      <c r="C3200" s="7">
        <v>1212</v>
      </c>
      <c r="E3200" s="7">
        <v>3196</v>
      </c>
      <c r="F3200" s="7">
        <v>825</v>
      </c>
    </row>
    <row r="3201" spans="2:6" x14ac:dyDescent="0.2">
      <c r="B3201" s="9">
        <v>3197</v>
      </c>
      <c r="C3201" s="7">
        <v>1211</v>
      </c>
      <c r="E3201" s="7">
        <v>3197</v>
      </c>
      <c r="F3201" s="7">
        <v>823</v>
      </c>
    </row>
    <row r="3202" spans="2:6" x14ac:dyDescent="0.2">
      <c r="B3202" s="9">
        <v>3198</v>
      </c>
      <c r="C3202" s="7">
        <v>1211</v>
      </c>
      <c r="E3202" s="7">
        <v>3198</v>
      </c>
      <c r="F3202" s="7">
        <v>823</v>
      </c>
    </row>
    <row r="3203" spans="2:6" x14ac:dyDescent="0.2">
      <c r="B3203" s="9">
        <v>3199</v>
      </c>
      <c r="C3203" s="7">
        <v>1210</v>
      </c>
      <c r="E3203" s="7">
        <v>3199</v>
      </c>
      <c r="F3203" s="7">
        <v>823</v>
      </c>
    </row>
    <row r="3204" spans="2:6" x14ac:dyDescent="0.2">
      <c r="B3204" s="9">
        <v>3200</v>
      </c>
      <c r="C3204" s="7">
        <v>1209</v>
      </c>
      <c r="E3204" s="7">
        <v>3200</v>
      </c>
      <c r="F3204" s="7">
        <v>820</v>
      </c>
    </row>
    <row r="3205" spans="2:6" x14ac:dyDescent="0.2">
      <c r="B3205" s="9">
        <v>3201</v>
      </c>
      <c r="C3205" s="7">
        <v>1208</v>
      </c>
      <c r="E3205" s="7">
        <v>3201</v>
      </c>
      <c r="F3205" s="7">
        <v>817</v>
      </c>
    </row>
    <row r="3206" spans="2:6" x14ac:dyDescent="0.2">
      <c r="B3206" s="9">
        <v>3202</v>
      </c>
      <c r="C3206" s="7">
        <v>1202</v>
      </c>
      <c r="E3206" s="7">
        <v>3202</v>
      </c>
      <c r="F3206" s="7">
        <v>815</v>
      </c>
    </row>
    <row r="3207" spans="2:6" x14ac:dyDescent="0.2">
      <c r="B3207" s="9">
        <v>3203</v>
      </c>
      <c r="C3207" s="7">
        <v>1201</v>
      </c>
      <c r="E3207" s="7">
        <v>3203</v>
      </c>
      <c r="F3207" s="7">
        <v>808</v>
      </c>
    </row>
    <row r="3208" spans="2:6" x14ac:dyDescent="0.2">
      <c r="B3208" s="9">
        <v>3204</v>
      </c>
      <c r="C3208" s="7">
        <v>1201</v>
      </c>
      <c r="E3208" s="7">
        <v>3204</v>
      </c>
      <c r="F3208" s="7">
        <v>806</v>
      </c>
    </row>
    <row r="3209" spans="2:6" x14ac:dyDescent="0.2">
      <c r="B3209" s="9">
        <v>3205</v>
      </c>
      <c r="C3209" s="7">
        <v>1198</v>
      </c>
      <c r="E3209" s="7">
        <v>3205</v>
      </c>
      <c r="F3209" s="7">
        <v>806</v>
      </c>
    </row>
    <row r="3210" spans="2:6" x14ac:dyDescent="0.2">
      <c r="B3210" s="9">
        <v>3206</v>
      </c>
      <c r="C3210" s="7">
        <v>1196</v>
      </c>
      <c r="E3210" s="7">
        <v>3206</v>
      </c>
      <c r="F3210" s="7">
        <v>805</v>
      </c>
    </row>
    <row r="3211" spans="2:6" x14ac:dyDescent="0.2">
      <c r="B3211" s="9">
        <v>3207</v>
      </c>
      <c r="C3211" s="7">
        <v>1196</v>
      </c>
      <c r="E3211" s="7">
        <v>3207</v>
      </c>
      <c r="F3211" s="7">
        <v>803</v>
      </c>
    </row>
    <row r="3212" spans="2:6" x14ac:dyDescent="0.2">
      <c r="B3212" s="9">
        <v>3208</v>
      </c>
      <c r="C3212" s="7">
        <v>1196</v>
      </c>
      <c r="E3212" s="7">
        <v>3208</v>
      </c>
      <c r="F3212" s="7">
        <v>802</v>
      </c>
    </row>
    <row r="3213" spans="2:6" x14ac:dyDescent="0.2">
      <c r="B3213" s="9">
        <v>3209</v>
      </c>
      <c r="C3213" s="7">
        <v>1195</v>
      </c>
      <c r="E3213" s="7">
        <v>3209</v>
      </c>
      <c r="F3213" s="7">
        <v>800</v>
      </c>
    </row>
    <row r="3214" spans="2:6" x14ac:dyDescent="0.2">
      <c r="B3214" s="9">
        <v>3210</v>
      </c>
      <c r="C3214" s="7">
        <v>1194</v>
      </c>
      <c r="E3214" s="7">
        <v>3210</v>
      </c>
      <c r="F3214" s="7">
        <v>798</v>
      </c>
    </row>
    <row r="3215" spans="2:6" x14ac:dyDescent="0.2">
      <c r="B3215" s="9">
        <v>3211</v>
      </c>
      <c r="C3215" s="7">
        <v>1191</v>
      </c>
      <c r="E3215" s="7">
        <v>3211</v>
      </c>
      <c r="F3215" s="7">
        <v>797</v>
      </c>
    </row>
    <row r="3216" spans="2:6" x14ac:dyDescent="0.2">
      <c r="B3216" s="9">
        <v>3212</v>
      </c>
      <c r="C3216" s="7">
        <v>1190</v>
      </c>
      <c r="E3216" s="7">
        <v>3212</v>
      </c>
      <c r="F3216" s="7">
        <v>797</v>
      </c>
    </row>
    <row r="3217" spans="2:6" x14ac:dyDescent="0.2">
      <c r="B3217" s="9">
        <v>3213</v>
      </c>
      <c r="C3217" s="7">
        <v>1189</v>
      </c>
      <c r="E3217" s="7">
        <v>3213</v>
      </c>
      <c r="F3217" s="7">
        <v>796</v>
      </c>
    </row>
    <row r="3218" spans="2:6" x14ac:dyDescent="0.2">
      <c r="B3218" s="9">
        <v>3214</v>
      </c>
      <c r="C3218" s="7">
        <v>1188</v>
      </c>
      <c r="E3218" s="7">
        <v>3214</v>
      </c>
      <c r="F3218" s="7">
        <v>795</v>
      </c>
    </row>
    <row r="3219" spans="2:6" x14ac:dyDescent="0.2">
      <c r="B3219" s="9">
        <v>3215</v>
      </c>
      <c r="C3219" s="7">
        <v>1188</v>
      </c>
      <c r="E3219" s="7">
        <v>3215</v>
      </c>
      <c r="F3219" s="7">
        <v>795</v>
      </c>
    </row>
    <row r="3220" spans="2:6" x14ac:dyDescent="0.2">
      <c r="B3220" s="9">
        <v>3216</v>
      </c>
      <c r="C3220" s="7">
        <v>1187</v>
      </c>
      <c r="E3220" s="7">
        <v>3216</v>
      </c>
      <c r="F3220" s="7">
        <v>791</v>
      </c>
    </row>
    <row r="3221" spans="2:6" x14ac:dyDescent="0.2">
      <c r="B3221" s="9">
        <v>3217</v>
      </c>
      <c r="C3221" s="7">
        <v>1184</v>
      </c>
      <c r="E3221" s="7">
        <v>3217</v>
      </c>
      <c r="F3221" s="7">
        <v>787</v>
      </c>
    </row>
    <row r="3222" spans="2:6" x14ac:dyDescent="0.2">
      <c r="B3222" s="9">
        <v>3218</v>
      </c>
      <c r="C3222" s="7">
        <v>1183</v>
      </c>
      <c r="E3222" s="7">
        <v>3218</v>
      </c>
      <c r="F3222" s="7">
        <v>787</v>
      </c>
    </row>
    <row r="3223" spans="2:6" x14ac:dyDescent="0.2">
      <c r="B3223" s="9">
        <v>3219</v>
      </c>
      <c r="C3223" s="7">
        <v>1181</v>
      </c>
      <c r="E3223" s="7">
        <v>3219</v>
      </c>
      <c r="F3223" s="7">
        <v>786</v>
      </c>
    </row>
    <row r="3224" spans="2:6" x14ac:dyDescent="0.2">
      <c r="B3224" s="9">
        <v>3220</v>
      </c>
      <c r="C3224" s="7">
        <v>1180</v>
      </c>
      <c r="E3224" s="7">
        <v>3220</v>
      </c>
      <c r="F3224" s="7">
        <v>785</v>
      </c>
    </row>
    <row r="3225" spans="2:6" x14ac:dyDescent="0.2">
      <c r="B3225" s="9">
        <v>3221</v>
      </c>
      <c r="C3225" s="7">
        <v>1180</v>
      </c>
      <c r="E3225" s="7">
        <v>3221</v>
      </c>
      <c r="F3225" s="7">
        <v>784</v>
      </c>
    </row>
    <row r="3226" spans="2:6" x14ac:dyDescent="0.2">
      <c r="B3226" s="9">
        <v>3222</v>
      </c>
      <c r="C3226" s="7">
        <v>1180</v>
      </c>
      <c r="E3226" s="7">
        <v>3222</v>
      </c>
      <c r="F3226" s="7">
        <v>784</v>
      </c>
    </row>
    <row r="3227" spans="2:6" x14ac:dyDescent="0.2">
      <c r="B3227" s="9">
        <v>3223</v>
      </c>
      <c r="C3227" s="7">
        <v>1178</v>
      </c>
      <c r="E3227" s="7">
        <v>3223</v>
      </c>
      <c r="F3227" s="7">
        <v>783</v>
      </c>
    </row>
    <row r="3228" spans="2:6" x14ac:dyDescent="0.2">
      <c r="B3228" s="9">
        <v>3224</v>
      </c>
      <c r="C3228" s="7">
        <v>1177</v>
      </c>
      <c r="E3228" s="7">
        <v>3224</v>
      </c>
      <c r="F3228" s="7">
        <v>783</v>
      </c>
    </row>
    <row r="3229" spans="2:6" x14ac:dyDescent="0.2">
      <c r="B3229" s="9">
        <v>3225</v>
      </c>
      <c r="C3229" s="7">
        <v>1177</v>
      </c>
      <c r="E3229" s="7">
        <v>3225</v>
      </c>
      <c r="F3229" s="7">
        <v>781</v>
      </c>
    </row>
    <row r="3230" spans="2:6" x14ac:dyDescent="0.2">
      <c r="B3230" s="9">
        <v>3226</v>
      </c>
      <c r="C3230" s="7">
        <v>1177</v>
      </c>
      <c r="E3230" s="7">
        <v>3226</v>
      </c>
      <c r="F3230" s="7">
        <v>780</v>
      </c>
    </row>
    <row r="3231" spans="2:6" x14ac:dyDescent="0.2">
      <c r="B3231" s="9">
        <v>3227</v>
      </c>
      <c r="C3231" s="7">
        <v>1177</v>
      </c>
      <c r="E3231" s="7">
        <v>3227</v>
      </c>
      <c r="F3231" s="7">
        <v>780</v>
      </c>
    </row>
    <row r="3232" spans="2:6" x14ac:dyDescent="0.2">
      <c r="B3232" s="9">
        <v>3228</v>
      </c>
      <c r="C3232" s="7">
        <v>1176</v>
      </c>
      <c r="E3232" s="7">
        <v>3228</v>
      </c>
      <c r="F3232" s="7">
        <v>778</v>
      </c>
    </row>
    <row r="3233" spans="2:6" x14ac:dyDescent="0.2">
      <c r="B3233" s="9">
        <v>3229</v>
      </c>
      <c r="C3233" s="7">
        <v>1174</v>
      </c>
      <c r="E3233" s="7">
        <v>3229</v>
      </c>
      <c r="F3233" s="7">
        <v>776</v>
      </c>
    </row>
    <row r="3234" spans="2:6" x14ac:dyDescent="0.2">
      <c r="B3234" s="9">
        <v>3230</v>
      </c>
      <c r="C3234" s="7">
        <v>1174</v>
      </c>
      <c r="E3234" s="7">
        <v>3230</v>
      </c>
      <c r="F3234" s="7">
        <v>776</v>
      </c>
    </row>
    <row r="3235" spans="2:6" x14ac:dyDescent="0.2">
      <c r="B3235" s="9">
        <v>3231</v>
      </c>
      <c r="C3235" s="7">
        <v>1173</v>
      </c>
      <c r="E3235" s="7">
        <v>3231</v>
      </c>
      <c r="F3235" s="7">
        <v>775</v>
      </c>
    </row>
    <row r="3236" spans="2:6" x14ac:dyDescent="0.2">
      <c r="B3236" s="9">
        <v>3232</v>
      </c>
      <c r="C3236" s="7">
        <v>1173</v>
      </c>
      <c r="E3236" s="7">
        <v>3232</v>
      </c>
      <c r="F3236" s="7">
        <v>773</v>
      </c>
    </row>
    <row r="3237" spans="2:6" x14ac:dyDescent="0.2">
      <c r="B3237" s="9">
        <v>3233</v>
      </c>
      <c r="C3237" s="7">
        <v>1171</v>
      </c>
      <c r="E3237" s="7">
        <v>3233</v>
      </c>
      <c r="F3237" s="7">
        <v>773</v>
      </c>
    </row>
    <row r="3238" spans="2:6" x14ac:dyDescent="0.2">
      <c r="B3238" s="9">
        <v>3234</v>
      </c>
      <c r="C3238" s="7">
        <v>1170</v>
      </c>
      <c r="E3238" s="7">
        <v>3234</v>
      </c>
      <c r="F3238" s="7">
        <v>773</v>
      </c>
    </row>
    <row r="3239" spans="2:6" x14ac:dyDescent="0.2">
      <c r="B3239" s="9">
        <v>3235</v>
      </c>
      <c r="C3239" s="7">
        <v>1170</v>
      </c>
      <c r="E3239" s="7">
        <v>3235</v>
      </c>
      <c r="F3239" s="7">
        <v>772</v>
      </c>
    </row>
    <row r="3240" spans="2:6" x14ac:dyDescent="0.2">
      <c r="B3240" s="9">
        <v>3236</v>
      </c>
      <c r="C3240" s="7">
        <v>1169</v>
      </c>
      <c r="E3240" s="7">
        <v>3236</v>
      </c>
      <c r="F3240" s="7">
        <v>766</v>
      </c>
    </row>
    <row r="3241" spans="2:6" x14ac:dyDescent="0.2">
      <c r="B3241" s="9">
        <v>3237</v>
      </c>
      <c r="C3241" s="7">
        <v>1168</v>
      </c>
      <c r="E3241" s="7">
        <v>3237</v>
      </c>
      <c r="F3241" s="7">
        <v>764</v>
      </c>
    </row>
    <row r="3242" spans="2:6" x14ac:dyDescent="0.2">
      <c r="B3242" s="9">
        <v>3238</v>
      </c>
      <c r="C3242" s="7">
        <v>1167</v>
      </c>
      <c r="E3242" s="7">
        <v>3238</v>
      </c>
      <c r="F3242" s="7">
        <v>764</v>
      </c>
    </row>
    <row r="3243" spans="2:6" x14ac:dyDescent="0.2">
      <c r="B3243" s="9">
        <v>3239</v>
      </c>
      <c r="C3243" s="7">
        <v>1166</v>
      </c>
      <c r="E3243" s="7">
        <v>3239</v>
      </c>
      <c r="F3243" s="7">
        <v>763</v>
      </c>
    </row>
    <row r="3244" spans="2:6" x14ac:dyDescent="0.2">
      <c r="B3244" s="9">
        <v>3240</v>
      </c>
      <c r="C3244" s="7">
        <v>1166</v>
      </c>
      <c r="E3244" s="7">
        <v>3240</v>
      </c>
      <c r="F3244" s="7">
        <v>760</v>
      </c>
    </row>
    <row r="3245" spans="2:6" x14ac:dyDescent="0.2">
      <c r="B3245" s="9">
        <v>3241</v>
      </c>
      <c r="C3245" s="7">
        <v>1165</v>
      </c>
      <c r="E3245" s="7">
        <v>3241</v>
      </c>
      <c r="F3245" s="7">
        <v>760</v>
      </c>
    </row>
    <row r="3246" spans="2:6" x14ac:dyDescent="0.2">
      <c r="B3246" s="9">
        <v>3242</v>
      </c>
      <c r="C3246" s="7">
        <v>1162</v>
      </c>
      <c r="E3246" s="7">
        <v>3242</v>
      </c>
      <c r="F3246" s="7">
        <v>760</v>
      </c>
    </row>
    <row r="3247" spans="2:6" x14ac:dyDescent="0.2">
      <c r="B3247" s="9">
        <v>3243</v>
      </c>
      <c r="C3247" s="7">
        <v>1162</v>
      </c>
      <c r="E3247" s="7">
        <v>3243</v>
      </c>
      <c r="F3247" s="7">
        <v>759</v>
      </c>
    </row>
    <row r="3248" spans="2:6" x14ac:dyDescent="0.2">
      <c r="B3248" s="9">
        <v>3244</v>
      </c>
      <c r="C3248" s="7">
        <v>1161</v>
      </c>
      <c r="E3248" s="7">
        <v>3244</v>
      </c>
      <c r="F3248" s="7">
        <v>759</v>
      </c>
    </row>
    <row r="3249" spans="2:6" x14ac:dyDescent="0.2">
      <c r="B3249" s="9">
        <v>3245</v>
      </c>
      <c r="C3249" s="7">
        <v>1161</v>
      </c>
      <c r="E3249" s="7">
        <v>3245</v>
      </c>
      <c r="F3249" s="7">
        <v>758</v>
      </c>
    </row>
    <row r="3250" spans="2:6" x14ac:dyDescent="0.2">
      <c r="B3250" s="9">
        <v>3246</v>
      </c>
      <c r="C3250" s="7">
        <v>1159</v>
      </c>
      <c r="E3250" s="7">
        <v>3246</v>
      </c>
      <c r="F3250" s="7">
        <v>754</v>
      </c>
    </row>
    <row r="3251" spans="2:6" x14ac:dyDescent="0.2">
      <c r="B3251" s="9">
        <v>3247</v>
      </c>
      <c r="C3251" s="7">
        <v>1158</v>
      </c>
      <c r="E3251" s="7">
        <v>3247</v>
      </c>
      <c r="F3251" s="7">
        <v>753</v>
      </c>
    </row>
    <row r="3252" spans="2:6" x14ac:dyDescent="0.2">
      <c r="B3252" s="9">
        <v>3248</v>
      </c>
      <c r="C3252" s="7">
        <v>1158</v>
      </c>
      <c r="E3252" s="7">
        <v>3248</v>
      </c>
      <c r="F3252" s="7">
        <v>746</v>
      </c>
    </row>
    <row r="3253" spans="2:6" x14ac:dyDescent="0.2">
      <c r="B3253" s="9">
        <v>3249</v>
      </c>
      <c r="C3253" s="7">
        <v>1158</v>
      </c>
      <c r="E3253" s="7">
        <v>3249</v>
      </c>
      <c r="F3253" s="7">
        <v>743</v>
      </c>
    </row>
    <row r="3254" spans="2:6" x14ac:dyDescent="0.2">
      <c r="B3254" s="9">
        <v>3250</v>
      </c>
      <c r="C3254" s="7">
        <v>1157</v>
      </c>
      <c r="E3254" s="7">
        <v>3250</v>
      </c>
      <c r="F3254" s="7">
        <v>741</v>
      </c>
    </row>
    <row r="3255" spans="2:6" x14ac:dyDescent="0.2">
      <c r="B3255" s="9">
        <v>3251</v>
      </c>
      <c r="C3255" s="7">
        <v>1157</v>
      </c>
      <c r="E3255" s="7">
        <v>3251</v>
      </c>
      <c r="F3255" s="7">
        <v>741</v>
      </c>
    </row>
    <row r="3256" spans="2:6" x14ac:dyDescent="0.2">
      <c r="B3256" s="9">
        <v>3252</v>
      </c>
      <c r="C3256" s="7">
        <v>1156</v>
      </c>
      <c r="E3256" s="7">
        <v>3252</v>
      </c>
      <c r="F3256" s="7">
        <v>740</v>
      </c>
    </row>
    <row r="3257" spans="2:6" x14ac:dyDescent="0.2">
      <c r="B3257" s="9">
        <v>3253</v>
      </c>
      <c r="C3257" s="7">
        <v>1156</v>
      </c>
      <c r="E3257" s="7">
        <v>3253</v>
      </c>
      <c r="F3257" s="7">
        <v>738</v>
      </c>
    </row>
    <row r="3258" spans="2:6" x14ac:dyDescent="0.2">
      <c r="B3258" s="9">
        <v>3254</v>
      </c>
      <c r="C3258" s="7">
        <v>1153</v>
      </c>
      <c r="E3258" s="7">
        <v>3254</v>
      </c>
      <c r="F3258" s="7">
        <v>738</v>
      </c>
    </row>
    <row r="3259" spans="2:6" x14ac:dyDescent="0.2">
      <c r="B3259" s="9">
        <v>3255</v>
      </c>
      <c r="C3259" s="7">
        <v>1152</v>
      </c>
      <c r="E3259" s="7">
        <v>3255</v>
      </c>
      <c r="F3259" s="7">
        <v>736</v>
      </c>
    </row>
    <row r="3260" spans="2:6" x14ac:dyDescent="0.2">
      <c r="B3260" s="9">
        <v>3256</v>
      </c>
      <c r="C3260" s="7">
        <v>1152</v>
      </c>
      <c r="E3260" s="7">
        <v>3256</v>
      </c>
      <c r="F3260" s="7">
        <v>731</v>
      </c>
    </row>
    <row r="3261" spans="2:6" x14ac:dyDescent="0.2">
      <c r="B3261" s="9">
        <v>3257</v>
      </c>
      <c r="C3261" s="7">
        <v>1150</v>
      </c>
      <c r="E3261" s="7">
        <v>3257</v>
      </c>
      <c r="F3261" s="7">
        <v>730</v>
      </c>
    </row>
    <row r="3262" spans="2:6" x14ac:dyDescent="0.2">
      <c r="B3262" s="9">
        <v>3258</v>
      </c>
      <c r="C3262" s="7">
        <v>1148</v>
      </c>
      <c r="E3262" s="7">
        <v>3258</v>
      </c>
      <c r="F3262" s="7">
        <v>730</v>
      </c>
    </row>
    <row r="3263" spans="2:6" x14ac:dyDescent="0.2">
      <c r="B3263" s="9">
        <v>3259</v>
      </c>
      <c r="C3263" s="7">
        <v>1148</v>
      </c>
      <c r="E3263" s="7">
        <v>3259</v>
      </c>
      <c r="F3263" s="7">
        <v>728</v>
      </c>
    </row>
    <row r="3264" spans="2:6" x14ac:dyDescent="0.2">
      <c r="B3264" s="9">
        <v>3260</v>
      </c>
      <c r="C3264" s="7">
        <v>1147</v>
      </c>
      <c r="E3264" s="7">
        <v>3260</v>
      </c>
      <c r="F3264" s="7">
        <v>725</v>
      </c>
    </row>
    <row r="3265" spans="2:6" x14ac:dyDescent="0.2">
      <c r="B3265" s="9">
        <v>3261</v>
      </c>
      <c r="C3265" s="7">
        <v>1145</v>
      </c>
      <c r="E3265" s="7">
        <v>3261</v>
      </c>
      <c r="F3265" s="7">
        <v>725</v>
      </c>
    </row>
    <row r="3266" spans="2:6" x14ac:dyDescent="0.2">
      <c r="B3266" s="9">
        <v>3262</v>
      </c>
      <c r="C3266" s="7">
        <v>1142</v>
      </c>
      <c r="E3266" s="7">
        <v>3262</v>
      </c>
      <c r="F3266" s="7">
        <v>724</v>
      </c>
    </row>
    <row r="3267" spans="2:6" x14ac:dyDescent="0.2">
      <c r="B3267" s="9">
        <v>3263</v>
      </c>
      <c r="C3267" s="7">
        <v>1142</v>
      </c>
      <c r="E3267" s="7">
        <v>3263</v>
      </c>
      <c r="F3267" s="7">
        <v>724</v>
      </c>
    </row>
    <row r="3268" spans="2:6" x14ac:dyDescent="0.2">
      <c r="B3268" s="9">
        <v>3264</v>
      </c>
      <c r="C3268" s="7">
        <v>1141</v>
      </c>
      <c r="E3268" s="7">
        <v>3264</v>
      </c>
      <c r="F3268" s="7">
        <v>723</v>
      </c>
    </row>
    <row r="3269" spans="2:6" x14ac:dyDescent="0.2">
      <c r="B3269" s="9">
        <v>3265</v>
      </c>
      <c r="C3269" s="7">
        <v>1141</v>
      </c>
      <c r="E3269" s="7">
        <v>3265</v>
      </c>
      <c r="F3269" s="7">
        <v>720</v>
      </c>
    </row>
    <row r="3270" spans="2:6" x14ac:dyDescent="0.2">
      <c r="B3270" s="9">
        <v>3266</v>
      </c>
      <c r="C3270" s="7">
        <v>1140</v>
      </c>
      <c r="E3270" s="7">
        <v>3266</v>
      </c>
      <c r="F3270" s="7">
        <v>717</v>
      </c>
    </row>
    <row r="3271" spans="2:6" x14ac:dyDescent="0.2">
      <c r="B3271" s="9">
        <v>3267</v>
      </c>
      <c r="C3271" s="7">
        <v>1139</v>
      </c>
      <c r="E3271" s="7">
        <v>3267</v>
      </c>
      <c r="F3271" s="7">
        <v>716</v>
      </c>
    </row>
    <row r="3272" spans="2:6" x14ac:dyDescent="0.2">
      <c r="B3272" s="9">
        <v>3268</v>
      </c>
      <c r="C3272" s="7">
        <v>1138</v>
      </c>
      <c r="E3272" s="7">
        <v>3268</v>
      </c>
      <c r="F3272" s="7">
        <v>715</v>
      </c>
    </row>
    <row r="3273" spans="2:6" x14ac:dyDescent="0.2">
      <c r="B3273" s="9">
        <v>3269</v>
      </c>
      <c r="C3273" s="7">
        <v>1137</v>
      </c>
      <c r="E3273" s="7">
        <v>3269</v>
      </c>
      <c r="F3273" s="7">
        <v>709</v>
      </c>
    </row>
    <row r="3274" spans="2:6" x14ac:dyDescent="0.2">
      <c r="B3274" s="9">
        <v>3270</v>
      </c>
      <c r="C3274" s="7">
        <v>1137</v>
      </c>
      <c r="E3274" s="7">
        <v>3270</v>
      </c>
      <c r="F3274" s="7">
        <v>708</v>
      </c>
    </row>
    <row r="3275" spans="2:6" x14ac:dyDescent="0.2">
      <c r="B3275" s="9">
        <v>3271</v>
      </c>
      <c r="C3275" s="7">
        <v>1137</v>
      </c>
      <c r="E3275" s="7">
        <v>3271</v>
      </c>
      <c r="F3275" s="7">
        <v>704</v>
      </c>
    </row>
    <row r="3276" spans="2:6" x14ac:dyDescent="0.2">
      <c r="B3276" s="9">
        <v>3272</v>
      </c>
      <c r="C3276" s="7">
        <v>1137</v>
      </c>
      <c r="E3276" s="7">
        <v>3272</v>
      </c>
      <c r="F3276" s="7">
        <v>703</v>
      </c>
    </row>
    <row r="3277" spans="2:6" x14ac:dyDescent="0.2">
      <c r="B3277" s="9">
        <v>3273</v>
      </c>
      <c r="C3277" s="7">
        <v>1136</v>
      </c>
      <c r="E3277" s="7">
        <v>3273</v>
      </c>
      <c r="F3277" s="7">
        <v>703</v>
      </c>
    </row>
    <row r="3278" spans="2:6" x14ac:dyDescent="0.2">
      <c r="B3278" s="9">
        <v>3274</v>
      </c>
      <c r="C3278" s="7">
        <v>1135</v>
      </c>
      <c r="E3278" s="7">
        <v>3274</v>
      </c>
      <c r="F3278" s="7">
        <v>703</v>
      </c>
    </row>
    <row r="3279" spans="2:6" x14ac:dyDescent="0.2">
      <c r="B3279" s="9">
        <v>3275</v>
      </c>
      <c r="C3279" s="7">
        <v>1135</v>
      </c>
      <c r="E3279" s="7">
        <v>3275</v>
      </c>
      <c r="F3279" s="7">
        <v>703</v>
      </c>
    </row>
    <row r="3280" spans="2:6" x14ac:dyDescent="0.2">
      <c r="B3280" s="9">
        <v>3276</v>
      </c>
      <c r="C3280" s="7">
        <v>1133</v>
      </c>
      <c r="E3280" s="7">
        <v>3276</v>
      </c>
      <c r="F3280" s="7">
        <v>703</v>
      </c>
    </row>
    <row r="3281" spans="2:6" x14ac:dyDescent="0.2">
      <c r="B3281" s="9">
        <v>3277</v>
      </c>
      <c r="C3281" s="7">
        <v>1132</v>
      </c>
      <c r="E3281" s="7">
        <v>3277</v>
      </c>
      <c r="F3281" s="7">
        <v>702</v>
      </c>
    </row>
    <row r="3282" spans="2:6" x14ac:dyDescent="0.2">
      <c r="B3282" s="9">
        <v>3278</v>
      </c>
      <c r="C3282" s="7">
        <v>1132</v>
      </c>
      <c r="E3282" s="7">
        <v>3278</v>
      </c>
      <c r="F3282" s="7">
        <v>700</v>
      </c>
    </row>
    <row r="3283" spans="2:6" x14ac:dyDescent="0.2">
      <c r="B3283" s="9">
        <v>3279</v>
      </c>
      <c r="C3283" s="7">
        <v>1131</v>
      </c>
      <c r="E3283" s="7">
        <v>3279</v>
      </c>
      <c r="F3283" s="7">
        <v>700</v>
      </c>
    </row>
    <row r="3284" spans="2:6" x14ac:dyDescent="0.2">
      <c r="B3284" s="9">
        <v>3280</v>
      </c>
      <c r="C3284" s="7">
        <v>1131</v>
      </c>
      <c r="E3284" s="7">
        <v>3280</v>
      </c>
      <c r="F3284" s="7">
        <v>696</v>
      </c>
    </row>
    <row r="3285" spans="2:6" x14ac:dyDescent="0.2">
      <c r="B3285" s="9">
        <v>3281</v>
      </c>
      <c r="C3285" s="7">
        <v>1130</v>
      </c>
      <c r="E3285" s="7">
        <v>3281</v>
      </c>
      <c r="F3285" s="7">
        <v>691</v>
      </c>
    </row>
    <row r="3286" spans="2:6" x14ac:dyDescent="0.2">
      <c r="B3286" s="9">
        <v>3282</v>
      </c>
      <c r="C3286" s="7">
        <v>1129</v>
      </c>
      <c r="E3286" s="7">
        <v>3282</v>
      </c>
      <c r="F3286" s="7">
        <v>691</v>
      </c>
    </row>
    <row r="3287" spans="2:6" x14ac:dyDescent="0.2">
      <c r="B3287" s="9">
        <v>3283</v>
      </c>
      <c r="C3287" s="7">
        <v>1127</v>
      </c>
      <c r="E3287" s="7">
        <v>3283</v>
      </c>
      <c r="F3287" s="7">
        <v>689</v>
      </c>
    </row>
    <row r="3288" spans="2:6" x14ac:dyDescent="0.2">
      <c r="B3288" s="9">
        <v>3284</v>
      </c>
      <c r="C3288" s="7">
        <v>1127</v>
      </c>
      <c r="E3288" s="7">
        <v>3284</v>
      </c>
      <c r="F3288" s="7">
        <v>689</v>
      </c>
    </row>
    <row r="3289" spans="2:6" x14ac:dyDescent="0.2">
      <c r="B3289" s="9">
        <v>3285</v>
      </c>
      <c r="C3289" s="7">
        <v>1126</v>
      </c>
      <c r="E3289" s="7">
        <v>3285</v>
      </c>
      <c r="F3289" s="7">
        <v>686</v>
      </c>
    </row>
    <row r="3290" spans="2:6" x14ac:dyDescent="0.2">
      <c r="B3290" s="9">
        <v>3286</v>
      </c>
      <c r="C3290" s="7">
        <v>1125</v>
      </c>
      <c r="E3290" s="7">
        <v>3286</v>
      </c>
      <c r="F3290" s="7">
        <v>684</v>
      </c>
    </row>
    <row r="3291" spans="2:6" x14ac:dyDescent="0.2">
      <c r="B3291" s="9">
        <v>3287</v>
      </c>
      <c r="C3291" s="7">
        <v>1124</v>
      </c>
      <c r="E3291" s="7">
        <v>3287</v>
      </c>
      <c r="F3291" s="7">
        <v>684</v>
      </c>
    </row>
    <row r="3292" spans="2:6" x14ac:dyDescent="0.2">
      <c r="B3292" s="9">
        <v>3288</v>
      </c>
      <c r="C3292" s="7">
        <v>1124</v>
      </c>
      <c r="E3292" s="7">
        <v>3288</v>
      </c>
      <c r="F3292" s="7">
        <v>684</v>
      </c>
    </row>
    <row r="3293" spans="2:6" x14ac:dyDescent="0.2">
      <c r="B3293" s="9">
        <v>3289</v>
      </c>
      <c r="C3293" s="7">
        <v>1123</v>
      </c>
      <c r="E3293" s="7">
        <v>3289</v>
      </c>
      <c r="F3293" s="7">
        <v>683</v>
      </c>
    </row>
    <row r="3294" spans="2:6" x14ac:dyDescent="0.2">
      <c r="B3294" s="9">
        <v>3290</v>
      </c>
      <c r="C3294" s="7">
        <v>1122</v>
      </c>
      <c r="E3294" s="7">
        <v>3290</v>
      </c>
      <c r="F3294" s="7">
        <v>683</v>
      </c>
    </row>
    <row r="3295" spans="2:6" x14ac:dyDescent="0.2">
      <c r="B3295" s="9">
        <v>3291</v>
      </c>
      <c r="C3295" s="7">
        <v>1121</v>
      </c>
      <c r="E3295" s="7">
        <v>3291</v>
      </c>
      <c r="F3295" s="7">
        <v>679</v>
      </c>
    </row>
    <row r="3296" spans="2:6" x14ac:dyDescent="0.2">
      <c r="B3296" s="9">
        <v>3292</v>
      </c>
      <c r="C3296" s="7">
        <v>1120</v>
      </c>
      <c r="E3296" s="7">
        <v>3292</v>
      </c>
      <c r="F3296" s="7">
        <v>678</v>
      </c>
    </row>
    <row r="3297" spans="2:6" x14ac:dyDescent="0.2">
      <c r="B3297" s="9">
        <v>3293</v>
      </c>
      <c r="C3297" s="7">
        <v>1120</v>
      </c>
      <c r="E3297" s="7">
        <v>3293</v>
      </c>
      <c r="F3297" s="7">
        <v>674</v>
      </c>
    </row>
    <row r="3298" spans="2:6" x14ac:dyDescent="0.2">
      <c r="B3298" s="9">
        <v>3294</v>
      </c>
      <c r="C3298" s="7">
        <v>1120</v>
      </c>
      <c r="E3298" s="7">
        <v>3294</v>
      </c>
      <c r="F3298" s="7">
        <v>673</v>
      </c>
    </row>
    <row r="3299" spans="2:6" x14ac:dyDescent="0.2">
      <c r="B3299" s="9">
        <v>3295</v>
      </c>
      <c r="C3299" s="7">
        <v>1118</v>
      </c>
      <c r="E3299" s="7">
        <v>3295</v>
      </c>
      <c r="F3299" s="7">
        <v>672</v>
      </c>
    </row>
    <row r="3300" spans="2:6" x14ac:dyDescent="0.2">
      <c r="B3300" s="9">
        <v>3296</v>
      </c>
      <c r="C3300" s="7">
        <v>1117</v>
      </c>
      <c r="E3300" s="7">
        <v>3296</v>
      </c>
      <c r="F3300" s="7">
        <v>671</v>
      </c>
    </row>
    <row r="3301" spans="2:6" x14ac:dyDescent="0.2">
      <c r="B3301" s="9">
        <v>3297</v>
      </c>
      <c r="C3301" s="7">
        <v>1116</v>
      </c>
      <c r="E3301" s="7">
        <v>3297</v>
      </c>
      <c r="F3301" s="7">
        <v>671</v>
      </c>
    </row>
    <row r="3302" spans="2:6" x14ac:dyDescent="0.2">
      <c r="B3302" s="9">
        <v>3298</v>
      </c>
      <c r="C3302" s="7">
        <v>1114</v>
      </c>
      <c r="E3302" s="7">
        <v>3298</v>
      </c>
      <c r="F3302" s="7">
        <v>669</v>
      </c>
    </row>
    <row r="3303" spans="2:6" x14ac:dyDescent="0.2">
      <c r="B3303" s="9">
        <v>3299</v>
      </c>
      <c r="C3303" s="7">
        <v>1114</v>
      </c>
      <c r="E3303" s="7">
        <v>3299</v>
      </c>
      <c r="F3303" s="7">
        <v>668</v>
      </c>
    </row>
    <row r="3304" spans="2:6" x14ac:dyDescent="0.2">
      <c r="B3304" s="9">
        <v>3300</v>
      </c>
      <c r="C3304" s="7">
        <v>1112</v>
      </c>
      <c r="E3304" s="7">
        <v>3300</v>
      </c>
      <c r="F3304" s="7">
        <v>667</v>
      </c>
    </row>
    <row r="3305" spans="2:6" x14ac:dyDescent="0.2">
      <c r="B3305" s="9">
        <v>3301</v>
      </c>
      <c r="C3305" s="7">
        <v>1111</v>
      </c>
      <c r="E3305" s="7">
        <v>3301</v>
      </c>
      <c r="F3305" s="7">
        <v>661</v>
      </c>
    </row>
    <row r="3306" spans="2:6" x14ac:dyDescent="0.2">
      <c r="B3306" s="9">
        <v>3302</v>
      </c>
      <c r="C3306" s="7">
        <v>1109</v>
      </c>
      <c r="E3306" s="7">
        <v>3302</v>
      </c>
      <c r="F3306" s="7">
        <v>661</v>
      </c>
    </row>
    <row r="3307" spans="2:6" x14ac:dyDescent="0.2">
      <c r="B3307" s="9">
        <v>3303</v>
      </c>
      <c r="C3307" s="7">
        <v>1107</v>
      </c>
      <c r="E3307" s="7">
        <v>3303</v>
      </c>
      <c r="F3307" s="7">
        <v>657</v>
      </c>
    </row>
    <row r="3308" spans="2:6" x14ac:dyDescent="0.2">
      <c r="B3308" s="9">
        <v>3304</v>
      </c>
      <c r="C3308" s="7">
        <v>1106</v>
      </c>
      <c r="E3308" s="7">
        <v>3304</v>
      </c>
      <c r="F3308" s="7">
        <v>655</v>
      </c>
    </row>
    <row r="3309" spans="2:6" x14ac:dyDescent="0.2">
      <c r="B3309" s="9">
        <v>3305</v>
      </c>
      <c r="C3309" s="7">
        <v>1105</v>
      </c>
      <c r="E3309" s="7">
        <v>3305</v>
      </c>
      <c r="F3309" s="7">
        <v>655</v>
      </c>
    </row>
    <row r="3310" spans="2:6" x14ac:dyDescent="0.2">
      <c r="B3310" s="9">
        <v>3306</v>
      </c>
      <c r="C3310" s="7">
        <v>1105</v>
      </c>
      <c r="E3310" s="7">
        <v>3306</v>
      </c>
      <c r="F3310" s="7">
        <v>655</v>
      </c>
    </row>
    <row r="3311" spans="2:6" x14ac:dyDescent="0.2">
      <c r="B3311" s="9">
        <v>3307</v>
      </c>
      <c r="C3311" s="7">
        <v>1105</v>
      </c>
      <c r="E3311" s="7">
        <v>3307</v>
      </c>
      <c r="F3311" s="7">
        <v>654</v>
      </c>
    </row>
    <row r="3312" spans="2:6" x14ac:dyDescent="0.2">
      <c r="B3312" s="9">
        <v>3308</v>
      </c>
      <c r="C3312" s="7">
        <v>1103</v>
      </c>
      <c r="E3312" s="7">
        <v>3308</v>
      </c>
      <c r="F3312" s="7">
        <v>653</v>
      </c>
    </row>
    <row r="3313" spans="2:6" x14ac:dyDescent="0.2">
      <c r="B3313" s="9">
        <v>3309</v>
      </c>
      <c r="C3313" s="7">
        <v>1103</v>
      </c>
      <c r="E3313" s="7">
        <v>3309</v>
      </c>
      <c r="F3313" s="7">
        <v>652</v>
      </c>
    </row>
    <row r="3314" spans="2:6" x14ac:dyDescent="0.2">
      <c r="B3314" s="9">
        <v>3310</v>
      </c>
      <c r="C3314" s="7">
        <v>1103</v>
      </c>
      <c r="E3314" s="7">
        <v>3310</v>
      </c>
      <c r="F3314" s="7">
        <v>650</v>
      </c>
    </row>
    <row r="3315" spans="2:6" x14ac:dyDescent="0.2">
      <c r="B3315" s="9">
        <v>3311</v>
      </c>
      <c r="C3315" s="7">
        <v>1102</v>
      </c>
      <c r="E3315" s="7">
        <v>3311</v>
      </c>
      <c r="F3315" s="7">
        <v>649</v>
      </c>
    </row>
    <row r="3316" spans="2:6" x14ac:dyDescent="0.2">
      <c r="B3316" s="9">
        <v>3312</v>
      </c>
      <c r="C3316" s="7">
        <v>1102</v>
      </c>
      <c r="E3316" s="7">
        <v>3312</v>
      </c>
      <c r="F3316" s="7">
        <v>649</v>
      </c>
    </row>
    <row r="3317" spans="2:6" x14ac:dyDescent="0.2">
      <c r="B3317" s="9">
        <v>3313</v>
      </c>
      <c r="C3317" s="7">
        <v>1100</v>
      </c>
      <c r="E3317" s="7">
        <v>3313</v>
      </c>
      <c r="F3317" s="7">
        <v>646</v>
      </c>
    </row>
    <row r="3318" spans="2:6" x14ac:dyDescent="0.2">
      <c r="B3318" s="9">
        <v>3314</v>
      </c>
      <c r="C3318" s="7">
        <v>1098</v>
      </c>
      <c r="E3318" s="7">
        <v>3314</v>
      </c>
      <c r="F3318" s="7">
        <v>645</v>
      </c>
    </row>
    <row r="3319" spans="2:6" x14ac:dyDescent="0.2">
      <c r="B3319" s="9">
        <v>3315</v>
      </c>
      <c r="C3319" s="7">
        <v>1097</v>
      </c>
      <c r="E3319" s="7">
        <v>3315</v>
      </c>
      <c r="F3319" s="7">
        <v>644</v>
      </c>
    </row>
    <row r="3320" spans="2:6" x14ac:dyDescent="0.2">
      <c r="B3320" s="9">
        <v>3316</v>
      </c>
      <c r="C3320" s="7">
        <v>1097</v>
      </c>
      <c r="E3320" s="7">
        <v>3316</v>
      </c>
      <c r="F3320" s="7">
        <v>644</v>
      </c>
    </row>
    <row r="3321" spans="2:6" x14ac:dyDescent="0.2">
      <c r="B3321" s="9">
        <v>3317</v>
      </c>
      <c r="C3321" s="7">
        <v>1096</v>
      </c>
      <c r="E3321" s="7">
        <v>3317</v>
      </c>
      <c r="F3321" s="7">
        <v>641</v>
      </c>
    </row>
    <row r="3322" spans="2:6" x14ac:dyDescent="0.2">
      <c r="B3322" s="9">
        <v>3318</v>
      </c>
      <c r="C3322" s="7">
        <v>1096</v>
      </c>
      <c r="E3322" s="7">
        <v>3318</v>
      </c>
      <c r="F3322" s="7">
        <v>641</v>
      </c>
    </row>
    <row r="3323" spans="2:6" x14ac:dyDescent="0.2">
      <c r="B3323" s="9">
        <v>3319</v>
      </c>
      <c r="C3323" s="7">
        <v>1095</v>
      </c>
      <c r="E3323" s="7">
        <v>3319</v>
      </c>
      <c r="F3323" s="7">
        <v>640</v>
      </c>
    </row>
    <row r="3324" spans="2:6" x14ac:dyDescent="0.2">
      <c r="B3324" s="9">
        <v>3320</v>
      </c>
      <c r="C3324" s="7">
        <v>1094</v>
      </c>
      <c r="E3324" s="7">
        <v>3320</v>
      </c>
      <c r="F3324" s="7">
        <v>640</v>
      </c>
    </row>
    <row r="3325" spans="2:6" x14ac:dyDescent="0.2">
      <c r="B3325" s="9">
        <v>3321</v>
      </c>
      <c r="C3325" s="7">
        <v>1093</v>
      </c>
      <c r="E3325" s="7">
        <v>3321</v>
      </c>
      <c r="F3325" s="7">
        <v>639</v>
      </c>
    </row>
    <row r="3326" spans="2:6" x14ac:dyDescent="0.2">
      <c r="B3326" s="9">
        <v>3322</v>
      </c>
      <c r="C3326" s="7">
        <v>1093</v>
      </c>
      <c r="E3326" s="7">
        <v>3322</v>
      </c>
      <c r="F3326" s="7">
        <v>638</v>
      </c>
    </row>
    <row r="3327" spans="2:6" x14ac:dyDescent="0.2">
      <c r="B3327" s="9">
        <v>3323</v>
      </c>
      <c r="C3327" s="7">
        <v>1092</v>
      </c>
      <c r="E3327" s="7">
        <v>3323</v>
      </c>
      <c r="F3327" s="7">
        <v>635</v>
      </c>
    </row>
    <row r="3328" spans="2:6" x14ac:dyDescent="0.2">
      <c r="B3328" s="9">
        <v>3324</v>
      </c>
      <c r="C3328" s="7">
        <v>1092</v>
      </c>
      <c r="E3328" s="7">
        <v>3324</v>
      </c>
      <c r="F3328" s="7">
        <v>634</v>
      </c>
    </row>
    <row r="3329" spans="2:6" x14ac:dyDescent="0.2">
      <c r="B3329" s="9">
        <v>3325</v>
      </c>
      <c r="C3329" s="7">
        <v>1091</v>
      </c>
      <c r="E3329" s="7">
        <v>3325</v>
      </c>
      <c r="F3329" s="7">
        <v>633</v>
      </c>
    </row>
    <row r="3330" spans="2:6" x14ac:dyDescent="0.2">
      <c r="B3330" s="9">
        <v>3326</v>
      </c>
      <c r="C3330" s="7">
        <v>1089</v>
      </c>
      <c r="E3330" s="7">
        <v>3326</v>
      </c>
      <c r="F3330" s="7">
        <v>632</v>
      </c>
    </row>
    <row r="3331" spans="2:6" x14ac:dyDescent="0.2">
      <c r="B3331" s="9">
        <v>3327</v>
      </c>
      <c r="C3331" s="7">
        <v>1089</v>
      </c>
      <c r="E3331" s="7">
        <v>3327</v>
      </c>
      <c r="F3331" s="7">
        <v>632</v>
      </c>
    </row>
    <row r="3332" spans="2:6" x14ac:dyDescent="0.2">
      <c r="B3332" s="9">
        <v>3328</v>
      </c>
      <c r="C3332" s="7">
        <v>1084</v>
      </c>
      <c r="E3332" s="7">
        <v>3328</v>
      </c>
      <c r="F3332" s="7">
        <v>627</v>
      </c>
    </row>
    <row r="3333" spans="2:6" x14ac:dyDescent="0.2">
      <c r="B3333" s="9">
        <v>3329</v>
      </c>
      <c r="C3333" s="7">
        <v>1083</v>
      </c>
      <c r="E3333" s="7">
        <v>3329</v>
      </c>
      <c r="F3333" s="7">
        <v>625</v>
      </c>
    </row>
    <row r="3334" spans="2:6" x14ac:dyDescent="0.2">
      <c r="B3334" s="9">
        <v>3330</v>
      </c>
      <c r="C3334" s="7">
        <v>1082</v>
      </c>
      <c r="E3334" s="7">
        <v>3330</v>
      </c>
      <c r="F3334" s="7">
        <v>622</v>
      </c>
    </row>
    <row r="3335" spans="2:6" x14ac:dyDescent="0.2">
      <c r="B3335" s="9">
        <v>3331</v>
      </c>
      <c r="C3335" s="7">
        <v>1081</v>
      </c>
      <c r="E3335" s="7">
        <v>3331</v>
      </c>
      <c r="F3335" s="7">
        <v>622</v>
      </c>
    </row>
    <row r="3336" spans="2:6" x14ac:dyDescent="0.2">
      <c r="B3336" s="9">
        <v>3332</v>
      </c>
      <c r="C3336" s="7">
        <v>1081</v>
      </c>
      <c r="E3336" s="7">
        <v>3332</v>
      </c>
      <c r="F3336" s="7">
        <v>620</v>
      </c>
    </row>
    <row r="3337" spans="2:6" x14ac:dyDescent="0.2">
      <c r="B3337" s="9">
        <v>3333</v>
      </c>
      <c r="C3337" s="7">
        <v>1079</v>
      </c>
      <c r="E3337" s="7">
        <v>3333</v>
      </c>
      <c r="F3337" s="7">
        <v>618</v>
      </c>
    </row>
    <row r="3338" spans="2:6" x14ac:dyDescent="0.2">
      <c r="B3338" s="9">
        <v>3334</v>
      </c>
      <c r="C3338" s="7">
        <v>1078</v>
      </c>
      <c r="E3338" s="7">
        <v>3334</v>
      </c>
      <c r="F3338" s="7">
        <v>618</v>
      </c>
    </row>
    <row r="3339" spans="2:6" x14ac:dyDescent="0.2">
      <c r="B3339" s="9">
        <v>3335</v>
      </c>
      <c r="C3339" s="7">
        <v>1078</v>
      </c>
      <c r="E3339" s="7">
        <v>3335</v>
      </c>
      <c r="F3339" s="7">
        <v>616</v>
      </c>
    </row>
    <row r="3340" spans="2:6" x14ac:dyDescent="0.2">
      <c r="B3340" s="9">
        <v>3336</v>
      </c>
      <c r="C3340" s="7">
        <v>1078</v>
      </c>
      <c r="E3340" s="7">
        <v>3336</v>
      </c>
      <c r="F3340" s="7">
        <v>616</v>
      </c>
    </row>
    <row r="3341" spans="2:6" x14ac:dyDescent="0.2">
      <c r="B3341" s="9">
        <v>3337</v>
      </c>
      <c r="C3341" s="7">
        <v>1076</v>
      </c>
      <c r="E3341" s="7">
        <v>3337</v>
      </c>
      <c r="F3341" s="7">
        <v>612</v>
      </c>
    </row>
    <row r="3342" spans="2:6" x14ac:dyDescent="0.2">
      <c r="B3342" s="9">
        <v>3338</v>
      </c>
      <c r="C3342" s="7">
        <v>1074</v>
      </c>
      <c r="E3342" s="7">
        <v>3338</v>
      </c>
      <c r="F3342" s="7">
        <v>608</v>
      </c>
    </row>
    <row r="3343" spans="2:6" x14ac:dyDescent="0.2">
      <c r="B3343" s="9">
        <v>3339</v>
      </c>
      <c r="C3343" s="7">
        <v>1072</v>
      </c>
      <c r="E3343" s="7">
        <v>3339</v>
      </c>
      <c r="F3343" s="7">
        <v>607</v>
      </c>
    </row>
    <row r="3344" spans="2:6" x14ac:dyDescent="0.2">
      <c r="B3344" s="9">
        <v>3340</v>
      </c>
      <c r="C3344" s="7">
        <v>1072</v>
      </c>
      <c r="E3344" s="7">
        <v>3340</v>
      </c>
      <c r="F3344" s="7">
        <v>606</v>
      </c>
    </row>
    <row r="3345" spans="2:6" x14ac:dyDescent="0.2">
      <c r="B3345" s="9">
        <v>3341</v>
      </c>
      <c r="C3345" s="7">
        <v>1071</v>
      </c>
      <c r="E3345" s="7">
        <v>3341</v>
      </c>
      <c r="F3345" s="7">
        <v>604</v>
      </c>
    </row>
    <row r="3346" spans="2:6" x14ac:dyDescent="0.2">
      <c r="B3346" s="9">
        <v>3342</v>
      </c>
      <c r="C3346" s="7">
        <v>1071</v>
      </c>
      <c r="E3346" s="7">
        <v>3342</v>
      </c>
      <c r="F3346" s="7">
        <v>604</v>
      </c>
    </row>
    <row r="3347" spans="2:6" x14ac:dyDescent="0.2">
      <c r="B3347" s="9">
        <v>3343</v>
      </c>
      <c r="C3347" s="7">
        <v>1069</v>
      </c>
      <c r="E3347" s="7">
        <v>3343</v>
      </c>
      <c r="F3347" s="7">
        <v>600</v>
      </c>
    </row>
    <row r="3348" spans="2:6" x14ac:dyDescent="0.2">
      <c r="B3348" s="9">
        <v>3344</v>
      </c>
      <c r="C3348" s="7">
        <v>1069</v>
      </c>
      <c r="E3348" s="7">
        <v>3344</v>
      </c>
      <c r="F3348" s="7">
        <v>597</v>
      </c>
    </row>
    <row r="3349" spans="2:6" x14ac:dyDescent="0.2">
      <c r="B3349" s="9">
        <v>3345</v>
      </c>
      <c r="C3349" s="7">
        <v>1068</v>
      </c>
      <c r="E3349" s="7">
        <v>3345</v>
      </c>
      <c r="F3349" s="7">
        <v>596</v>
      </c>
    </row>
    <row r="3350" spans="2:6" x14ac:dyDescent="0.2">
      <c r="B3350" s="9">
        <v>3346</v>
      </c>
      <c r="C3350" s="7">
        <v>1066</v>
      </c>
      <c r="E3350" s="7">
        <v>3346</v>
      </c>
      <c r="F3350" s="7">
        <v>596</v>
      </c>
    </row>
    <row r="3351" spans="2:6" x14ac:dyDescent="0.2">
      <c r="B3351" s="9">
        <v>3347</v>
      </c>
      <c r="C3351" s="7">
        <v>1065</v>
      </c>
      <c r="E3351" s="7">
        <v>3347</v>
      </c>
      <c r="F3351" s="7">
        <v>595</v>
      </c>
    </row>
    <row r="3352" spans="2:6" x14ac:dyDescent="0.2">
      <c r="B3352" s="9">
        <v>3348</v>
      </c>
      <c r="C3352" s="7">
        <v>1063</v>
      </c>
      <c r="E3352" s="7">
        <v>3348</v>
      </c>
      <c r="F3352" s="7">
        <v>595</v>
      </c>
    </row>
    <row r="3353" spans="2:6" x14ac:dyDescent="0.2">
      <c r="B3353" s="9">
        <v>3349</v>
      </c>
      <c r="C3353" s="7">
        <v>1062</v>
      </c>
      <c r="E3353" s="7">
        <v>3349</v>
      </c>
      <c r="F3353" s="7">
        <v>595</v>
      </c>
    </row>
    <row r="3354" spans="2:6" x14ac:dyDescent="0.2">
      <c r="B3354" s="9">
        <v>3350</v>
      </c>
      <c r="C3354" s="7">
        <v>1062</v>
      </c>
      <c r="E3354" s="7">
        <v>3350</v>
      </c>
      <c r="F3354" s="7">
        <v>591</v>
      </c>
    </row>
    <row r="3355" spans="2:6" x14ac:dyDescent="0.2">
      <c r="B3355" s="9">
        <v>3351</v>
      </c>
      <c r="C3355" s="7">
        <v>1057</v>
      </c>
      <c r="E3355" s="7">
        <v>3351</v>
      </c>
      <c r="F3355" s="7">
        <v>591</v>
      </c>
    </row>
    <row r="3356" spans="2:6" x14ac:dyDescent="0.2">
      <c r="B3356" s="9">
        <v>3352</v>
      </c>
      <c r="C3356" s="7">
        <v>1056</v>
      </c>
      <c r="E3356" s="7">
        <v>3352</v>
      </c>
      <c r="F3356" s="7">
        <v>591</v>
      </c>
    </row>
    <row r="3357" spans="2:6" x14ac:dyDescent="0.2">
      <c r="B3357" s="9">
        <v>3353</v>
      </c>
      <c r="C3357" s="7">
        <v>1056</v>
      </c>
      <c r="E3357" s="7">
        <v>3353</v>
      </c>
      <c r="F3357" s="7">
        <v>588</v>
      </c>
    </row>
    <row r="3358" spans="2:6" x14ac:dyDescent="0.2">
      <c r="B3358" s="9">
        <v>3354</v>
      </c>
      <c r="C3358" s="7">
        <v>1055</v>
      </c>
      <c r="E3358" s="7">
        <v>3354</v>
      </c>
      <c r="F3358" s="7">
        <v>585</v>
      </c>
    </row>
    <row r="3359" spans="2:6" x14ac:dyDescent="0.2">
      <c r="B3359" s="9">
        <v>3355</v>
      </c>
      <c r="C3359" s="7">
        <v>1055</v>
      </c>
      <c r="E3359" s="7">
        <v>3355</v>
      </c>
      <c r="F3359" s="7">
        <v>582</v>
      </c>
    </row>
    <row r="3360" spans="2:6" x14ac:dyDescent="0.2">
      <c r="B3360" s="9">
        <v>3356</v>
      </c>
      <c r="C3360" s="7">
        <v>1053</v>
      </c>
      <c r="E3360" s="7">
        <v>3356</v>
      </c>
      <c r="F3360" s="7">
        <v>582</v>
      </c>
    </row>
    <row r="3361" spans="2:6" x14ac:dyDescent="0.2">
      <c r="B3361" s="9">
        <v>3357</v>
      </c>
      <c r="C3361" s="7">
        <v>1052</v>
      </c>
      <c r="E3361" s="7">
        <v>3357</v>
      </c>
      <c r="F3361" s="7">
        <v>582</v>
      </c>
    </row>
    <row r="3362" spans="2:6" x14ac:dyDescent="0.2">
      <c r="B3362" s="9">
        <v>3358</v>
      </c>
      <c r="C3362" s="7">
        <v>1051</v>
      </c>
      <c r="E3362" s="7">
        <v>3358</v>
      </c>
      <c r="F3362" s="7">
        <v>578</v>
      </c>
    </row>
    <row r="3363" spans="2:6" x14ac:dyDescent="0.2">
      <c r="B3363" s="9">
        <v>3359</v>
      </c>
      <c r="C3363" s="7">
        <v>1050</v>
      </c>
      <c r="E3363" s="7">
        <v>3359</v>
      </c>
      <c r="F3363" s="7">
        <v>577</v>
      </c>
    </row>
    <row r="3364" spans="2:6" x14ac:dyDescent="0.2">
      <c r="B3364" s="9">
        <v>3360</v>
      </c>
      <c r="C3364" s="7">
        <v>1049</v>
      </c>
      <c r="E3364" s="7">
        <v>3360</v>
      </c>
      <c r="F3364" s="7">
        <v>573</v>
      </c>
    </row>
    <row r="3365" spans="2:6" x14ac:dyDescent="0.2">
      <c r="B3365" s="9">
        <v>3361</v>
      </c>
      <c r="C3365" s="7">
        <v>1048</v>
      </c>
      <c r="E3365" s="7">
        <v>3361</v>
      </c>
      <c r="F3365" s="7">
        <v>573</v>
      </c>
    </row>
    <row r="3366" spans="2:6" x14ac:dyDescent="0.2">
      <c r="B3366" s="9">
        <v>3362</v>
      </c>
      <c r="C3366" s="7">
        <v>1047</v>
      </c>
      <c r="E3366" s="7">
        <v>3362</v>
      </c>
      <c r="F3366" s="7">
        <v>573</v>
      </c>
    </row>
    <row r="3367" spans="2:6" x14ac:dyDescent="0.2">
      <c r="B3367" s="9">
        <v>3363</v>
      </c>
      <c r="C3367" s="7">
        <v>1046</v>
      </c>
      <c r="E3367" s="7">
        <v>3363</v>
      </c>
      <c r="F3367" s="7">
        <v>569</v>
      </c>
    </row>
    <row r="3368" spans="2:6" x14ac:dyDescent="0.2">
      <c r="B3368" s="9">
        <v>3364</v>
      </c>
      <c r="C3368" s="7">
        <v>1046</v>
      </c>
      <c r="E3368" s="7">
        <v>3364</v>
      </c>
      <c r="F3368" s="7">
        <v>569</v>
      </c>
    </row>
    <row r="3369" spans="2:6" x14ac:dyDescent="0.2">
      <c r="B3369" s="9">
        <v>3365</v>
      </c>
      <c r="C3369" s="7">
        <v>1045</v>
      </c>
      <c r="E3369" s="7">
        <v>3365</v>
      </c>
      <c r="F3369" s="7">
        <v>569</v>
      </c>
    </row>
    <row r="3370" spans="2:6" x14ac:dyDescent="0.2">
      <c r="B3370" s="9">
        <v>3366</v>
      </c>
      <c r="C3370" s="7">
        <v>1044</v>
      </c>
      <c r="E3370" s="7">
        <v>3366</v>
      </c>
      <c r="F3370" s="7">
        <v>568</v>
      </c>
    </row>
    <row r="3371" spans="2:6" x14ac:dyDescent="0.2">
      <c r="B3371" s="9">
        <v>3367</v>
      </c>
      <c r="C3371" s="7">
        <v>1043</v>
      </c>
      <c r="E3371" s="7">
        <v>3367</v>
      </c>
      <c r="F3371" s="7">
        <v>565</v>
      </c>
    </row>
    <row r="3372" spans="2:6" x14ac:dyDescent="0.2">
      <c r="B3372" s="9">
        <v>3368</v>
      </c>
      <c r="C3372" s="7">
        <v>1041</v>
      </c>
      <c r="E3372" s="7">
        <v>3368</v>
      </c>
      <c r="F3372" s="7">
        <v>564</v>
      </c>
    </row>
    <row r="3373" spans="2:6" x14ac:dyDescent="0.2">
      <c r="B3373" s="9">
        <v>3369</v>
      </c>
      <c r="C3373" s="7">
        <v>1039</v>
      </c>
      <c r="E3373" s="7">
        <v>3369</v>
      </c>
      <c r="F3373" s="7">
        <v>563</v>
      </c>
    </row>
    <row r="3374" spans="2:6" x14ac:dyDescent="0.2">
      <c r="B3374" s="9">
        <v>3370</v>
      </c>
      <c r="C3374" s="7">
        <v>1039</v>
      </c>
      <c r="E3374" s="7">
        <v>3370</v>
      </c>
      <c r="F3374" s="7">
        <v>560</v>
      </c>
    </row>
    <row r="3375" spans="2:6" x14ac:dyDescent="0.2">
      <c r="B3375" s="9">
        <v>3371</v>
      </c>
      <c r="C3375" s="7">
        <v>1038</v>
      </c>
      <c r="E3375" s="7">
        <v>3371</v>
      </c>
      <c r="F3375" s="7">
        <v>559</v>
      </c>
    </row>
    <row r="3376" spans="2:6" x14ac:dyDescent="0.2">
      <c r="B3376" s="9">
        <v>3372</v>
      </c>
      <c r="C3376" s="7">
        <v>1035</v>
      </c>
      <c r="E3376" s="7">
        <v>3372</v>
      </c>
      <c r="F3376" s="7">
        <v>559</v>
      </c>
    </row>
    <row r="3377" spans="2:6" x14ac:dyDescent="0.2">
      <c r="B3377" s="9">
        <v>3373</v>
      </c>
      <c r="C3377" s="7">
        <v>1033</v>
      </c>
      <c r="E3377" s="7">
        <v>3373</v>
      </c>
      <c r="F3377" s="7">
        <v>558</v>
      </c>
    </row>
    <row r="3378" spans="2:6" x14ac:dyDescent="0.2">
      <c r="B3378" s="9">
        <v>3374</v>
      </c>
      <c r="C3378" s="7">
        <v>1032</v>
      </c>
      <c r="E3378" s="7">
        <v>3374</v>
      </c>
      <c r="F3378" s="7">
        <v>553</v>
      </c>
    </row>
    <row r="3379" spans="2:6" x14ac:dyDescent="0.2">
      <c r="B3379" s="9">
        <v>3375</v>
      </c>
      <c r="C3379" s="7">
        <v>1032</v>
      </c>
      <c r="E3379" s="7">
        <v>3375</v>
      </c>
      <c r="F3379" s="7">
        <v>552</v>
      </c>
    </row>
    <row r="3380" spans="2:6" x14ac:dyDescent="0.2">
      <c r="B3380" s="9">
        <v>3376</v>
      </c>
      <c r="C3380" s="7">
        <v>1031</v>
      </c>
      <c r="E3380" s="7">
        <v>3376</v>
      </c>
      <c r="F3380" s="7">
        <v>552</v>
      </c>
    </row>
    <row r="3381" spans="2:6" x14ac:dyDescent="0.2">
      <c r="B3381" s="9">
        <v>3377</v>
      </c>
      <c r="C3381" s="7">
        <v>1030</v>
      </c>
      <c r="E3381" s="7">
        <v>3377</v>
      </c>
      <c r="F3381" s="7">
        <v>551</v>
      </c>
    </row>
    <row r="3382" spans="2:6" x14ac:dyDescent="0.2">
      <c r="B3382" s="9">
        <v>3378</v>
      </c>
      <c r="C3382" s="7">
        <v>1029</v>
      </c>
      <c r="E3382" s="7">
        <v>3378</v>
      </c>
      <c r="F3382" s="7">
        <v>550</v>
      </c>
    </row>
    <row r="3383" spans="2:6" x14ac:dyDescent="0.2">
      <c r="B3383" s="9">
        <v>3379</v>
      </c>
      <c r="C3383" s="7">
        <v>1028</v>
      </c>
      <c r="E3383" s="7">
        <v>3379</v>
      </c>
      <c r="F3383" s="7">
        <v>550</v>
      </c>
    </row>
    <row r="3384" spans="2:6" x14ac:dyDescent="0.2">
      <c r="B3384" s="9">
        <v>3380</v>
      </c>
      <c r="C3384" s="7">
        <v>1028</v>
      </c>
      <c r="E3384" s="7">
        <v>3380</v>
      </c>
      <c r="F3384" s="7">
        <v>549</v>
      </c>
    </row>
    <row r="3385" spans="2:6" x14ac:dyDescent="0.2">
      <c r="B3385" s="9">
        <v>3381</v>
      </c>
      <c r="C3385" s="7">
        <v>1027</v>
      </c>
      <c r="E3385" s="7">
        <v>3381</v>
      </c>
      <c r="F3385" s="7">
        <v>548</v>
      </c>
    </row>
    <row r="3386" spans="2:6" x14ac:dyDescent="0.2">
      <c r="B3386" s="9">
        <v>3382</v>
      </c>
      <c r="C3386" s="7">
        <v>1027</v>
      </c>
      <c r="E3386" s="7">
        <v>3382</v>
      </c>
      <c r="F3386" s="7">
        <v>547</v>
      </c>
    </row>
    <row r="3387" spans="2:6" x14ac:dyDescent="0.2">
      <c r="B3387" s="9">
        <v>3383</v>
      </c>
      <c r="C3387" s="7">
        <v>1025</v>
      </c>
      <c r="E3387" s="7">
        <v>3383</v>
      </c>
      <c r="F3387" s="7">
        <v>546</v>
      </c>
    </row>
    <row r="3388" spans="2:6" x14ac:dyDescent="0.2">
      <c r="B3388" s="9">
        <v>3384</v>
      </c>
      <c r="C3388" s="7">
        <v>1025</v>
      </c>
      <c r="E3388" s="7">
        <v>3384</v>
      </c>
      <c r="F3388" s="7">
        <v>546</v>
      </c>
    </row>
    <row r="3389" spans="2:6" x14ac:dyDescent="0.2">
      <c r="B3389" s="9">
        <v>3385</v>
      </c>
      <c r="C3389" s="7">
        <v>1025</v>
      </c>
      <c r="E3389" s="7">
        <v>3385</v>
      </c>
      <c r="F3389" s="7">
        <v>543</v>
      </c>
    </row>
    <row r="3390" spans="2:6" x14ac:dyDescent="0.2">
      <c r="B3390" s="9">
        <v>3386</v>
      </c>
      <c r="C3390" s="7">
        <v>1024</v>
      </c>
      <c r="E3390" s="7">
        <v>3386</v>
      </c>
      <c r="F3390" s="7">
        <v>543</v>
      </c>
    </row>
    <row r="3391" spans="2:6" x14ac:dyDescent="0.2">
      <c r="B3391" s="9">
        <v>3387</v>
      </c>
      <c r="C3391" s="7">
        <v>1024</v>
      </c>
      <c r="E3391" s="7">
        <v>3387</v>
      </c>
      <c r="F3391" s="7">
        <v>541</v>
      </c>
    </row>
    <row r="3392" spans="2:6" x14ac:dyDescent="0.2">
      <c r="B3392" s="9">
        <v>3388</v>
      </c>
      <c r="C3392" s="7">
        <v>1024</v>
      </c>
      <c r="E3392" s="7">
        <v>3388</v>
      </c>
      <c r="F3392" s="7">
        <v>540</v>
      </c>
    </row>
    <row r="3393" spans="2:6" x14ac:dyDescent="0.2">
      <c r="B3393" s="9">
        <v>3389</v>
      </c>
      <c r="C3393" s="7">
        <v>1023</v>
      </c>
      <c r="E3393" s="7">
        <v>3389</v>
      </c>
      <c r="F3393" s="7">
        <v>533</v>
      </c>
    </row>
    <row r="3394" spans="2:6" x14ac:dyDescent="0.2">
      <c r="B3394" s="9">
        <v>3390</v>
      </c>
      <c r="C3394" s="7">
        <v>1021</v>
      </c>
      <c r="E3394" s="7">
        <v>3390</v>
      </c>
      <c r="F3394" s="7">
        <v>531</v>
      </c>
    </row>
    <row r="3395" spans="2:6" x14ac:dyDescent="0.2">
      <c r="B3395" s="9">
        <v>3391</v>
      </c>
      <c r="C3395" s="7">
        <v>1020</v>
      </c>
      <c r="E3395" s="7">
        <v>3391</v>
      </c>
      <c r="F3395" s="7">
        <v>531</v>
      </c>
    </row>
    <row r="3396" spans="2:6" x14ac:dyDescent="0.2">
      <c r="B3396" s="9">
        <v>3392</v>
      </c>
      <c r="C3396" s="7">
        <v>1020</v>
      </c>
      <c r="E3396" s="7">
        <v>3392</v>
      </c>
      <c r="F3396" s="7">
        <v>529</v>
      </c>
    </row>
    <row r="3397" spans="2:6" x14ac:dyDescent="0.2">
      <c r="B3397" s="9">
        <v>3393</v>
      </c>
      <c r="C3397" s="7">
        <v>1020</v>
      </c>
      <c r="E3397" s="7">
        <v>3393</v>
      </c>
      <c r="F3397" s="7">
        <v>528</v>
      </c>
    </row>
    <row r="3398" spans="2:6" x14ac:dyDescent="0.2">
      <c r="B3398" s="9">
        <v>3394</v>
      </c>
      <c r="C3398" s="7">
        <v>1020</v>
      </c>
      <c r="E3398" s="7">
        <v>3394</v>
      </c>
      <c r="F3398" s="7">
        <v>527</v>
      </c>
    </row>
    <row r="3399" spans="2:6" x14ac:dyDescent="0.2">
      <c r="B3399" s="9">
        <v>3395</v>
      </c>
      <c r="C3399" s="7">
        <v>1019</v>
      </c>
      <c r="E3399" s="7">
        <v>3395</v>
      </c>
      <c r="F3399" s="7">
        <v>526</v>
      </c>
    </row>
    <row r="3400" spans="2:6" x14ac:dyDescent="0.2">
      <c r="B3400" s="9">
        <v>3396</v>
      </c>
      <c r="C3400" s="7">
        <v>1019</v>
      </c>
      <c r="E3400" s="7">
        <v>3396</v>
      </c>
      <c r="F3400" s="7">
        <v>526</v>
      </c>
    </row>
    <row r="3401" spans="2:6" x14ac:dyDescent="0.2">
      <c r="B3401" s="9">
        <v>3397</v>
      </c>
      <c r="C3401" s="7">
        <v>1018</v>
      </c>
      <c r="E3401" s="7">
        <v>3397</v>
      </c>
      <c r="F3401" s="7">
        <v>520</v>
      </c>
    </row>
    <row r="3402" spans="2:6" x14ac:dyDescent="0.2">
      <c r="B3402" s="9">
        <v>3398</v>
      </c>
      <c r="C3402" s="7">
        <v>1018</v>
      </c>
      <c r="E3402" s="7">
        <v>3398</v>
      </c>
      <c r="F3402" s="7">
        <v>520</v>
      </c>
    </row>
    <row r="3403" spans="2:6" x14ac:dyDescent="0.2">
      <c r="B3403" s="9">
        <v>3399</v>
      </c>
      <c r="C3403" s="7">
        <v>1018</v>
      </c>
      <c r="E3403" s="7">
        <v>3399</v>
      </c>
      <c r="F3403" s="7">
        <v>516</v>
      </c>
    </row>
    <row r="3404" spans="2:6" x14ac:dyDescent="0.2">
      <c r="B3404" s="9">
        <v>3400</v>
      </c>
      <c r="C3404" s="7">
        <v>1016</v>
      </c>
      <c r="E3404" s="7">
        <v>3400</v>
      </c>
      <c r="F3404" s="7">
        <v>515</v>
      </c>
    </row>
    <row r="3405" spans="2:6" x14ac:dyDescent="0.2">
      <c r="B3405" s="9">
        <v>3401</v>
      </c>
      <c r="C3405" s="7">
        <v>1015</v>
      </c>
      <c r="E3405" s="7">
        <v>3401</v>
      </c>
      <c r="F3405" s="7">
        <v>515</v>
      </c>
    </row>
    <row r="3406" spans="2:6" x14ac:dyDescent="0.2">
      <c r="B3406" s="9">
        <v>3402</v>
      </c>
      <c r="C3406" s="7">
        <v>1015</v>
      </c>
      <c r="E3406" s="7">
        <v>3402</v>
      </c>
      <c r="F3406" s="7">
        <v>514</v>
      </c>
    </row>
    <row r="3407" spans="2:6" x14ac:dyDescent="0.2">
      <c r="B3407" s="9">
        <v>3403</v>
      </c>
      <c r="C3407" s="7">
        <v>1014</v>
      </c>
      <c r="E3407" s="7">
        <v>3403</v>
      </c>
      <c r="F3407" s="7">
        <v>513</v>
      </c>
    </row>
    <row r="3408" spans="2:6" x14ac:dyDescent="0.2">
      <c r="B3408" s="9">
        <v>3404</v>
      </c>
      <c r="C3408" s="7">
        <v>1013</v>
      </c>
      <c r="E3408" s="7">
        <v>3404</v>
      </c>
      <c r="F3408" s="7">
        <v>511</v>
      </c>
    </row>
    <row r="3409" spans="2:6" x14ac:dyDescent="0.2">
      <c r="B3409" s="9">
        <v>3405</v>
      </c>
      <c r="C3409" s="7">
        <v>1012</v>
      </c>
      <c r="E3409" s="7">
        <v>3405</v>
      </c>
      <c r="F3409" s="7">
        <v>510</v>
      </c>
    </row>
    <row r="3410" spans="2:6" x14ac:dyDescent="0.2">
      <c r="B3410" s="9">
        <v>3406</v>
      </c>
      <c r="C3410" s="7">
        <v>1012</v>
      </c>
      <c r="E3410" s="7">
        <v>3406</v>
      </c>
      <c r="F3410" s="7">
        <v>510</v>
      </c>
    </row>
    <row r="3411" spans="2:6" x14ac:dyDescent="0.2">
      <c r="B3411" s="9">
        <v>3407</v>
      </c>
      <c r="C3411" s="7">
        <v>1011</v>
      </c>
      <c r="E3411" s="7">
        <v>3407</v>
      </c>
      <c r="F3411" s="7">
        <v>510</v>
      </c>
    </row>
    <row r="3412" spans="2:6" x14ac:dyDescent="0.2">
      <c r="B3412" s="9">
        <v>3408</v>
      </c>
      <c r="C3412" s="7">
        <v>1011</v>
      </c>
      <c r="E3412" s="7">
        <v>3408</v>
      </c>
      <c r="F3412" s="7">
        <v>508</v>
      </c>
    </row>
    <row r="3413" spans="2:6" x14ac:dyDescent="0.2">
      <c r="B3413" s="9">
        <v>3409</v>
      </c>
      <c r="C3413" s="7">
        <v>1006</v>
      </c>
      <c r="E3413" s="7">
        <v>3409</v>
      </c>
      <c r="F3413" s="7">
        <v>504</v>
      </c>
    </row>
    <row r="3414" spans="2:6" x14ac:dyDescent="0.2">
      <c r="B3414" s="9">
        <v>3410</v>
      </c>
      <c r="C3414" s="7">
        <v>1003</v>
      </c>
      <c r="E3414" s="7">
        <v>3410</v>
      </c>
      <c r="F3414" s="7">
        <v>504</v>
      </c>
    </row>
    <row r="3415" spans="2:6" x14ac:dyDescent="0.2">
      <c r="B3415" s="9">
        <v>3411</v>
      </c>
      <c r="C3415" s="7">
        <v>1002</v>
      </c>
      <c r="E3415" s="7">
        <v>3411</v>
      </c>
      <c r="F3415" s="7">
        <v>500</v>
      </c>
    </row>
    <row r="3416" spans="2:6" x14ac:dyDescent="0.2">
      <c r="B3416" s="9">
        <v>3412</v>
      </c>
      <c r="C3416" s="7">
        <v>1001</v>
      </c>
      <c r="E3416" s="7">
        <v>3412</v>
      </c>
      <c r="F3416" s="7">
        <v>498</v>
      </c>
    </row>
    <row r="3417" spans="2:6" x14ac:dyDescent="0.2">
      <c r="B3417" s="9">
        <v>3413</v>
      </c>
      <c r="C3417" s="7">
        <v>1001</v>
      </c>
      <c r="E3417" s="7">
        <v>3413</v>
      </c>
      <c r="F3417" s="7">
        <v>498</v>
      </c>
    </row>
    <row r="3418" spans="2:6" x14ac:dyDescent="0.2">
      <c r="B3418" s="9">
        <v>3414</v>
      </c>
      <c r="C3418" s="7">
        <v>1000</v>
      </c>
      <c r="E3418" s="7">
        <v>3414</v>
      </c>
      <c r="F3418" s="7">
        <v>497</v>
      </c>
    </row>
    <row r="3419" spans="2:6" x14ac:dyDescent="0.2">
      <c r="B3419" s="9">
        <v>3415</v>
      </c>
      <c r="C3419" s="7">
        <v>998</v>
      </c>
      <c r="E3419" s="7">
        <v>3415</v>
      </c>
      <c r="F3419" s="7">
        <v>496</v>
      </c>
    </row>
    <row r="3420" spans="2:6" x14ac:dyDescent="0.2">
      <c r="B3420" s="9">
        <v>3416</v>
      </c>
      <c r="C3420" s="7">
        <v>995</v>
      </c>
      <c r="E3420" s="7">
        <v>3416</v>
      </c>
      <c r="F3420" s="7">
        <v>491</v>
      </c>
    </row>
    <row r="3421" spans="2:6" x14ac:dyDescent="0.2">
      <c r="B3421" s="9">
        <v>3417</v>
      </c>
      <c r="C3421" s="7">
        <v>994</v>
      </c>
      <c r="E3421" s="7">
        <v>3417</v>
      </c>
      <c r="F3421" s="7">
        <v>484</v>
      </c>
    </row>
    <row r="3422" spans="2:6" x14ac:dyDescent="0.2">
      <c r="B3422" s="9">
        <v>3418</v>
      </c>
      <c r="C3422" s="7">
        <v>994</v>
      </c>
      <c r="E3422" s="7">
        <v>3418</v>
      </c>
      <c r="F3422" s="7">
        <v>484</v>
      </c>
    </row>
    <row r="3423" spans="2:6" x14ac:dyDescent="0.2">
      <c r="B3423" s="9">
        <v>3419</v>
      </c>
      <c r="C3423" s="7">
        <v>993</v>
      </c>
      <c r="E3423" s="7">
        <v>3419</v>
      </c>
      <c r="F3423" s="7">
        <v>484</v>
      </c>
    </row>
    <row r="3424" spans="2:6" x14ac:dyDescent="0.2">
      <c r="B3424" s="9">
        <v>3420</v>
      </c>
      <c r="C3424" s="7">
        <v>993</v>
      </c>
      <c r="E3424" s="7">
        <v>3420</v>
      </c>
      <c r="F3424" s="7">
        <v>483</v>
      </c>
    </row>
    <row r="3425" spans="2:6" x14ac:dyDescent="0.2">
      <c r="B3425" s="9">
        <v>3421</v>
      </c>
      <c r="C3425" s="7">
        <v>993</v>
      </c>
      <c r="E3425" s="7">
        <v>3421</v>
      </c>
      <c r="F3425" s="7">
        <v>482</v>
      </c>
    </row>
    <row r="3426" spans="2:6" x14ac:dyDescent="0.2">
      <c r="B3426" s="9">
        <v>3422</v>
      </c>
      <c r="C3426" s="7">
        <v>992</v>
      </c>
      <c r="E3426" s="7">
        <v>3422</v>
      </c>
      <c r="F3426" s="7">
        <v>481</v>
      </c>
    </row>
    <row r="3427" spans="2:6" x14ac:dyDescent="0.2">
      <c r="B3427" s="9">
        <v>3423</v>
      </c>
      <c r="C3427" s="7">
        <v>992</v>
      </c>
      <c r="E3427" s="7">
        <v>3423</v>
      </c>
      <c r="F3427" s="7">
        <v>481</v>
      </c>
    </row>
    <row r="3428" spans="2:6" x14ac:dyDescent="0.2">
      <c r="B3428" s="9">
        <v>3424</v>
      </c>
      <c r="C3428" s="7">
        <v>991</v>
      </c>
      <c r="E3428" s="7">
        <v>3424</v>
      </c>
      <c r="F3428" s="7">
        <v>481</v>
      </c>
    </row>
    <row r="3429" spans="2:6" x14ac:dyDescent="0.2">
      <c r="B3429" s="9">
        <v>3425</v>
      </c>
      <c r="C3429" s="7">
        <v>991</v>
      </c>
      <c r="E3429" s="7">
        <v>3425</v>
      </c>
      <c r="F3429" s="7">
        <v>480</v>
      </c>
    </row>
    <row r="3430" spans="2:6" x14ac:dyDescent="0.2">
      <c r="B3430" s="9">
        <v>3426</v>
      </c>
      <c r="C3430" s="7">
        <v>991</v>
      </c>
      <c r="E3430" s="7">
        <v>3426</v>
      </c>
      <c r="F3430" s="7">
        <v>479</v>
      </c>
    </row>
    <row r="3431" spans="2:6" x14ac:dyDescent="0.2">
      <c r="B3431" s="9">
        <v>3427</v>
      </c>
      <c r="C3431" s="7">
        <v>990</v>
      </c>
      <c r="E3431" s="7">
        <v>3427</v>
      </c>
      <c r="F3431" s="7">
        <v>478</v>
      </c>
    </row>
    <row r="3432" spans="2:6" x14ac:dyDescent="0.2">
      <c r="B3432" s="9">
        <v>3428</v>
      </c>
      <c r="C3432" s="7">
        <v>987</v>
      </c>
      <c r="E3432" s="7">
        <v>3428</v>
      </c>
      <c r="F3432" s="7">
        <v>478</v>
      </c>
    </row>
    <row r="3433" spans="2:6" x14ac:dyDescent="0.2">
      <c r="B3433" s="9">
        <v>3429</v>
      </c>
      <c r="C3433" s="7">
        <v>986</v>
      </c>
      <c r="E3433" s="7">
        <v>3429</v>
      </c>
      <c r="F3433" s="7">
        <v>477</v>
      </c>
    </row>
    <row r="3434" spans="2:6" x14ac:dyDescent="0.2">
      <c r="B3434" s="9">
        <v>3430</v>
      </c>
      <c r="C3434" s="7">
        <v>984</v>
      </c>
      <c r="E3434" s="7">
        <v>3430</v>
      </c>
      <c r="F3434" s="7">
        <v>477</v>
      </c>
    </row>
    <row r="3435" spans="2:6" x14ac:dyDescent="0.2">
      <c r="B3435" s="9">
        <v>3431</v>
      </c>
      <c r="C3435" s="7">
        <v>984</v>
      </c>
      <c r="E3435" s="7">
        <v>3431</v>
      </c>
      <c r="F3435" s="7">
        <v>476</v>
      </c>
    </row>
    <row r="3436" spans="2:6" x14ac:dyDescent="0.2">
      <c r="B3436" s="9">
        <v>3432</v>
      </c>
      <c r="C3436" s="7">
        <v>984</v>
      </c>
      <c r="E3436" s="7">
        <v>3432</v>
      </c>
      <c r="F3436" s="7">
        <v>474</v>
      </c>
    </row>
    <row r="3437" spans="2:6" x14ac:dyDescent="0.2">
      <c r="B3437" s="9">
        <v>3433</v>
      </c>
      <c r="C3437" s="7">
        <v>984</v>
      </c>
      <c r="E3437" s="7">
        <v>3433</v>
      </c>
      <c r="F3437" s="7">
        <v>474</v>
      </c>
    </row>
    <row r="3438" spans="2:6" x14ac:dyDescent="0.2">
      <c r="B3438" s="9">
        <v>3434</v>
      </c>
      <c r="C3438" s="7">
        <v>981</v>
      </c>
      <c r="E3438" s="7">
        <v>3434</v>
      </c>
      <c r="F3438" s="7">
        <v>473</v>
      </c>
    </row>
    <row r="3439" spans="2:6" x14ac:dyDescent="0.2">
      <c r="B3439" s="9">
        <v>3435</v>
      </c>
      <c r="C3439" s="7">
        <v>981</v>
      </c>
      <c r="E3439" s="7">
        <v>3435</v>
      </c>
      <c r="F3439" s="7">
        <v>471</v>
      </c>
    </row>
    <row r="3440" spans="2:6" x14ac:dyDescent="0.2">
      <c r="B3440" s="9">
        <v>3436</v>
      </c>
      <c r="C3440" s="7">
        <v>980</v>
      </c>
      <c r="E3440" s="7">
        <v>3436</v>
      </c>
      <c r="F3440" s="7">
        <v>471</v>
      </c>
    </row>
    <row r="3441" spans="2:6" x14ac:dyDescent="0.2">
      <c r="B3441" s="9">
        <v>3437</v>
      </c>
      <c r="C3441" s="7">
        <v>980</v>
      </c>
      <c r="E3441" s="7">
        <v>3437</v>
      </c>
      <c r="F3441" s="7">
        <v>471</v>
      </c>
    </row>
    <row r="3442" spans="2:6" x14ac:dyDescent="0.2">
      <c r="B3442" s="9">
        <v>3438</v>
      </c>
      <c r="C3442" s="7">
        <v>979</v>
      </c>
      <c r="E3442" s="7">
        <v>3438</v>
      </c>
      <c r="F3442" s="7">
        <v>471</v>
      </c>
    </row>
    <row r="3443" spans="2:6" x14ac:dyDescent="0.2">
      <c r="B3443" s="9">
        <v>3439</v>
      </c>
      <c r="C3443" s="7">
        <v>977</v>
      </c>
      <c r="E3443" s="7">
        <v>3439</v>
      </c>
      <c r="F3443" s="7">
        <v>470</v>
      </c>
    </row>
    <row r="3444" spans="2:6" x14ac:dyDescent="0.2">
      <c r="B3444" s="9">
        <v>3440</v>
      </c>
      <c r="C3444" s="7">
        <v>975</v>
      </c>
      <c r="E3444" s="7">
        <v>3440</v>
      </c>
      <c r="F3444" s="7">
        <v>469</v>
      </c>
    </row>
    <row r="3445" spans="2:6" x14ac:dyDescent="0.2">
      <c r="B3445" s="9">
        <v>3441</v>
      </c>
      <c r="C3445" s="7">
        <v>974</v>
      </c>
      <c r="E3445" s="7">
        <v>3441</v>
      </c>
      <c r="F3445" s="7">
        <v>468</v>
      </c>
    </row>
    <row r="3446" spans="2:6" x14ac:dyDescent="0.2">
      <c r="B3446" s="9">
        <v>3442</v>
      </c>
      <c r="C3446" s="7">
        <v>974</v>
      </c>
      <c r="E3446" s="7">
        <v>3442</v>
      </c>
      <c r="F3446" s="7">
        <v>467</v>
      </c>
    </row>
    <row r="3447" spans="2:6" x14ac:dyDescent="0.2">
      <c r="B3447" s="9">
        <v>3443</v>
      </c>
      <c r="C3447" s="7">
        <v>972</v>
      </c>
      <c r="E3447" s="7">
        <v>3443</v>
      </c>
      <c r="F3447" s="7">
        <v>465</v>
      </c>
    </row>
    <row r="3448" spans="2:6" x14ac:dyDescent="0.2">
      <c r="B3448" s="9">
        <v>3444</v>
      </c>
      <c r="C3448" s="7">
        <v>970</v>
      </c>
      <c r="E3448" s="7">
        <v>3444</v>
      </c>
      <c r="F3448" s="7">
        <v>465</v>
      </c>
    </row>
    <row r="3449" spans="2:6" x14ac:dyDescent="0.2">
      <c r="B3449" s="9">
        <v>3445</v>
      </c>
      <c r="C3449" s="7">
        <v>970</v>
      </c>
      <c r="E3449" s="7">
        <v>3445</v>
      </c>
      <c r="F3449" s="7">
        <v>461</v>
      </c>
    </row>
    <row r="3450" spans="2:6" x14ac:dyDescent="0.2">
      <c r="B3450" s="9">
        <v>3446</v>
      </c>
      <c r="C3450" s="7">
        <v>969</v>
      </c>
      <c r="E3450" s="7">
        <v>3446</v>
      </c>
      <c r="F3450" s="7">
        <v>459</v>
      </c>
    </row>
    <row r="3451" spans="2:6" x14ac:dyDescent="0.2">
      <c r="B3451" s="9">
        <v>3447</v>
      </c>
      <c r="C3451" s="7">
        <v>968</v>
      </c>
      <c r="E3451" s="7">
        <v>3447</v>
      </c>
      <c r="F3451" s="7">
        <v>453</v>
      </c>
    </row>
    <row r="3452" spans="2:6" x14ac:dyDescent="0.2">
      <c r="B3452" s="9">
        <v>3448</v>
      </c>
      <c r="C3452" s="7">
        <v>967</v>
      </c>
      <c r="E3452" s="7">
        <v>3448</v>
      </c>
      <c r="F3452" s="7">
        <v>452</v>
      </c>
    </row>
    <row r="3453" spans="2:6" x14ac:dyDescent="0.2">
      <c r="B3453" s="9">
        <v>3449</v>
      </c>
      <c r="C3453" s="7">
        <v>965</v>
      </c>
      <c r="E3453" s="7">
        <v>3449</v>
      </c>
      <c r="F3453" s="7">
        <v>451</v>
      </c>
    </row>
    <row r="3454" spans="2:6" x14ac:dyDescent="0.2">
      <c r="B3454" s="9">
        <v>3450</v>
      </c>
      <c r="C3454" s="7">
        <v>965</v>
      </c>
      <c r="E3454" s="7">
        <v>3450</v>
      </c>
      <c r="F3454" s="7">
        <v>451</v>
      </c>
    </row>
    <row r="3455" spans="2:6" x14ac:dyDescent="0.2">
      <c r="B3455" s="9">
        <v>3451</v>
      </c>
      <c r="C3455" s="7">
        <v>964</v>
      </c>
      <c r="E3455" s="7">
        <v>3451</v>
      </c>
      <c r="F3455" s="7">
        <v>450</v>
      </c>
    </row>
    <row r="3456" spans="2:6" x14ac:dyDescent="0.2">
      <c r="B3456" s="9">
        <v>3452</v>
      </c>
      <c r="C3456" s="7">
        <v>964</v>
      </c>
      <c r="E3456" s="7">
        <v>3452</v>
      </c>
      <c r="F3456" s="7">
        <v>450</v>
      </c>
    </row>
    <row r="3457" spans="2:6" x14ac:dyDescent="0.2">
      <c r="B3457" s="9">
        <v>3453</v>
      </c>
      <c r="C3457" s="7">
        <v>962</v>
      </c>
      <c r="E3457" s="7">
        <v>3453</v>
      </c>
      <c r="F3457" s="7">
        <v>447</v>
      </c>
    </row>
    <row r="3458" spans="2:6" x14ac:dyDescent="0.2">
      <c r="B3458" s="9">
        <v>3454</v>
      </c>
      <c r="C3458" s="7">
        <v>962</v>
      </c>
      <c r="E3458" s="7">
        <v>3454</v>
      </c>
      <c r="F3458" s="7">
        <v>445</v>
      </c>
    </row>
    <row r="3459" spans="2:6" x14ac:dyDescent="0.2">
      <c r="B3459" s="9">
        <v>3455</v>
      </c>
      <c r="C3459" s="7">
        <v>961</v>
      </c>
      <c r="E3459" s="7">
        <v>3455</v>
      </c>
      <c r="F3459" s="7">
        <v>445</v>
      </c>
    </row>
    <row r="3460" spans="2:6" x14ac:dyDescent="0.2">
      <c r="B3460" s="9">
        <v>3456</v>
      </c>
      <c r="C3460" s="7">
        <v>960</v>
      </c>
      <c r="E3460" s="7">
        <v>3456</v>
      </c>
      <c r="F3460" s="7">
        <v>444</v>
      </c>
    </row>
    <row r="3461" spans="2:6" x14ac:dyDescent="0.2">
      <c r="B3461" s="9">
        <v>3457</v>
      </c>
      <c r="C3461" s="7">
        <v>958</v>
      </c>
      <c r="E3461" s="7">
        <v>3457</v>
      </c>
      <c r="F3461" s="7">
        <v>443</v>
      </c>
    </row>
    <row r="3462" spans="2:6" x14ac:dyDescent="0.2">
      <c r="B3462" s="9">
        <v>3458</v>
      </c>
      <c r="C3462" s="7">
        <v>958</v>
      </c>
      <c r="E3462" s="7">
        <v>3458</v>
      </c>
      <c r="F3462" s="7">
        <v>441</v>
      </c>
    </row>
    <row r="3463" spans="2:6" x14ac:dyDescent="0.2">
      <c r="B3463" s="9">
        <v>3459</v>
      </c>
      <c r="C3463" s="7">
        <v>957</v>
      </c>
      <c r="E3463" s="7">
        <v>3459</v>
      </c>
      <c r="F3463" s="7">
        <v>441</v>
      </c>
    </row>
    <row r="3464" spans="2:6" x14ac:dyDescent="0.2">
      <c r="B3464" s="9">
        <v>3460</v>
      </c>
      <c r="C3464" s="7">
        <v>956</v>
      </c>
      <c r="E3464" s="7">
        <v>3460</v>
      </c>
      <c r="F3464" s="7">
        <v>441</v>
      </c>
    </row>
    <row r="3465" spans="2:6" x14ac:dyDescent="0.2">
      <c r="B3465" s="9">
        <v>3461</v>
      </c>
      <c r="C3465" s="7">
        <v>956</v>
      </c>
      <c r="E3465" s="7">
        <v>3461</v>
      </c>
      <c r="F3465" s="7">
        <v>438</v>
      </c>
    </row>
    <row r="3466" spans="2:6" x14ac:dyDescent="0.2">
      <c r="B3466" s="9">
        <v>3462</v>
      </c>
      <c r="C3466" s="7">
        <v>955</v>
      </c>
      <c r="E3466" s="7">
        <v>3462</v>
      </c>
      <c r="F3466" s="7">
        <v>437</v>
      </c>
    </row>
    <row r="3467" spans="2:6" x14ac:dyDescent="0.2">
      <c r="B3467" s="9">
        <v>3463</v>
      </c>
      <c r="C3467" s="7">
        <v>954</v>
      </c>
      <c r="E3467" s="7">
        <v>3463</v>
      </c>
      <c r="F3467" s="7">
        <v>436</v>
      </c>
    </row>
    <row r="3468" spans="2:6" x14ac:dyDescent="0.2">
      <c r="B3468" s="9">
        <v>3464</v>
      </c>
      <c r="C3468" s="7">
        <v>953</v>
      </c>
      <c r="E3468" s="7">
        <v>3464</v>
      </c>
      <c r="F3468" s="7">
        <v>435</v>
      </c>
    </row>
    <row r="3469" spans="2:6" x14ac:dyDescent="0.2">
      <c r="B3469" s="9">
        <v>3465</v>
      </c>
      <c r="C3469" s="7">
        <v>951</v>
      </c>
      <c r="E3469" s="7">
        <v>3465</v>
      </c>
      <c r="F3469" s="7">
        <v>434</v>
      </c>
    </row>
    <row r="3470" spans="2:6" x14ac:dyDescent="0.2">
      <c r="B3470" s="9">
        <v>3466</v>
      </c>
      <c r="C3470" s="7">
        <v>949</v>
      </c>
      <c r="E3470" s="7">
        <v>3466</v>
      </c>
      <c r="F3470" s="7">
        <v>434</v>
      </c>
    </row>
    <row r="3471" spans="2:6" x14ac:dyDescent="0.2">
      <c r="B3471" s="9">
        <v>3467</v>
      </c>
      <c r="C3471" s="7">
        <v>948</v>
      </c>
      <c r="E3471" s="7">
        <v>3467</v>
      </c>
      <c r="F3471" s="7">
        <v>432</v>
      </c>
    </row>
    <row r="3472" spans="2:6" x14ac:dyDescent="0.2">
      <c r="B3472" s="9">
        <v>3468</v>
      </c>
      <c r="C3472" s="7">
        <v>948</v>
      </c>
      <c r="E3472" s="7">
        <v>3468</v>
      </c>
      <c r="F3472" s="7">
        <v>427</v>
      </c>
    </row>
    <row r="3473" spans="2:6" x14ac:dyDescent="0.2">
      <c r="B3473" s="9">
        <v>3469</v>
      </c>
      <c r="C3473" s="7">
        <v>947</v>
      </c>
      <c r="E3473" s="7">
        <v>3469</v>
      </c>
      <c r="F3473" s="7">
        <v>426</v>
      </c>
    </row>
    <row r="3474" spans="2:6" x14ac:dyDescent="0.2">
      <c r="B3474" s="9">
        <v>3470</v>
      </c>
      <c r="C3474" s="7">
        <v>947</v>
      </c>
      <c r="E3474" s="7">
        <v>3470</v>
      </c>
      <c r="F3474" s="7">
        <v>426</v>
      </c>
    </row>
    <row r="3475" spans="2:6" x14ac:dyDescent="0.2">
      <c r="B3475" s="9">
        <v>3471</v>
      </c>
      <c r="C3475" s="7">
        <v>946</v>
      </c>
      <c r="E3475" s="7">
        <v>3471</v>
      </c>
      <c r="F3475" s="7">
        <v>423</v>
      </c>
    </row>
    <row r="3476" spans="2:6" x14ac:dyDescent="0.2">
      <c r="B3476" s="9">
        <v>3472</v>
      </c>
      <c r="C3476" s="7">
        <v>945</v>
      </c>
      <c r="E3476" s="7">
        <v>3472</v>
      </c>
      <c r="F3476" s="7">
        <v>422</v>
      </c>
    </row>
    <row r="3477" spans="2:6" x14ac:dyDescent="0.2">
      <c r="B3477" s="9">
        <v>3473</v>
      </c>
      <c r="C3477" s="7">
        <v>944</v>
      </c>
      <c r="E3477" s="7">
        <v>3473</v>
      </c>
      <c r="F3477" s="7">
        <v>421</v>
      </c>
    </row>
    <row r="3478" spans="2:6" x14ac:dyDescent="0.2">
      <c r="B3478" s="9">
        <v>3474</v>
      </c>
      <c r="C3478" s="7">
        <v>943</v>
      </c>
      <c r="E3478" s="7">
        <v>3474</v>
      </c>
      <c r="F3478" s="7">
        <v>421</v>
      </c>
    </row>
    <row r="3479" spans="2:6" x14ac:dyDescent="0.2">
      <c r="B3479" s="9">
        <v>3475</v>
      </c>
      <c r="C3479" s="7">
        <v>942</v>
      </c>
      <c r="E3479" s="7">
        <v>3475</v>
      </c>
      <c r="F3479" s="7">
        <v>420</v>
      </c>
    </row>
    <row r="3480" spans="2:6" x14ac:dyDescent="0.2">
      <c r="B3480" s="9">
        <v>3476</v>
      </c>
      <c r="C3480" s="7">
        <v>942</v>
      </c>
      <c r="E3480" s="7">
        <v>3476</v>
      </c>
      <c r="F3480" s="7">
        <v>420</v>
      </c>
    </row>
    <row r="3481" spans="2:6" x14ac:dyDescent="0.2">
      <c r="B3481" s="9">
        <v>3477</v>
      </c>
      <c r="C3481" s="7">
        <v>942</v>
      </c>
      <c r="E3481" s="7">
        <v>3477</v>
      </c>
      <c r="F3481" s="7">
        <v>419</v>
      </c>
    </row>
    <row r="3482" spans="2:6" x14ac:dyDescent="0.2">
      <c r="B3482" s="9">
        <v>3478</v>
      </c>
      <c r="C3482" s="7">
        <v>941</v>
      </c>
      <c r="E3482" s="7">
        <v>3478</v>
      </c>
      <c r="F3482" s="7">
        <v>418</v>
      </c>
    </row>
    <row r="3483" spans="2:6" x14ac:dyDescent="0.2">
      <c r="B3483" s="9">
        <v>3479</v>
      </c>
      <c r="C3483" s="7">
        <v>940</v>
      </c>
      <c r="E3483" s="7">
        <v>3479</v>
      </c>
      <c r="F3483" s="7">
        <v>418</v>
      </c>
    </row>
    <row r="3484" spans="2:6" x14ac:dyDescent="0.2">
      <c r="B3484" s="9">
        <v>3480</v>
      </c>
      <c r="C3484" s="7">
        <v>940</v>
      </c>
      <c r="E3484" s="7">
        <v>3480</v>
      </c>
      <c r="F3484" s="7">
        <v>416</v>
      </c>
    </row>
    <row r="3485" spans="2:6" x14ac:dyDescent="0.2">
      <c r="B3485" s="9">
        <v>3481</v>
      </c>
      <c r="C3485" s="7">
        <v>939</v>
      </c>
      <c r="E3485" s="7">
        <v>3481</v>
      </c>
      <c r="F3485" s="7">
        <v>415</v>
      </c>
    </row>
    <row r="3486" spans="2:6" x14ac:dyDescent="0.2">
      <c r="B3486" s="9">
        <v>3482</v>
      </c>
      <c r="C3486" s="7">
        <v>939</v>
      </c>
      <c r="E3486" s="7">
        <v>3482</v>
      </c>
      <c r="F3486" s="7">
        <v>415</v>
      </c>
    </row>
    <row r="3487" spans="2:6" x14ac:dyDescent="0.2">
      <c r="B3487" s="9">
        <v>3483</v>
      </c>
      <c r="C3487" s="7">
        <v>938</v>
      </c>
      <c r="E3487" s="7">
        <v>3483</v>
      </c>
      <c r="F3487" s="7">
        <v>415</v>
      </c>
    </row>
    <row r="3488" spans="2:6" x14ac:dyDescent="0.2">
      <c r="B3488" s="9">
        <v>3484</v>
      </c>
      <c r="C3488" s="7">
        <v>937</v>
      </c>
      <c r="E3488" s="7">
        <v>3484</v>
      </c>
      <c r="F3488" s="7">
        <v>414</v>
      </c>
    </row>
    <row r="3489" spans="2:6" x14ac:dyDescent="0.2">
      <c r="B3489" s="9">
        <v>3485</v>
      </c>
      <c r="C3489" s="7">
        <v>934</v>
      </c>
      <c r="E3489" s="7">
        <v>3485</v>
      </c>
      <c r="F3489" s="7">
        <v>410</v>
      </c>
    </row>
    <row r="3490" spans="2:6" x14ac:dyDescent="0.2">
      <c r="B3490" s="9">
        <v>3486</v>
      </c>
      <c r="C3490" s="7">
        <v>930</v>
      </c>
      <c r="E3490" s="7">
        <v>3486</v>
      </c>
      <c r="F3490" s="7">
        <v>406</v>
      </c>
    </row>
    <row r="3491" spans="2:6" x14ac:dyDescent="0.2">
      <c r="B3491" s="9">
        <v>3487</v>
      </c>
      <c r="C3491" s="7">
        <v>930</v>
      </c>
      <c r="E3491" s="7">
        <v>3487</v>
      </c>
      <c r="F3491" s="7">
        <v>404</v>
      </c>
    </row>
    <row r="3492" spans="2:6" x14ac:dyDescent="0.2">
      <c r="B3492" s="9">
        <v>3488</v>
      </c>
      <c r="C3492" s="7">
        <v>929</v>
      </c>
      <c r="E3492" s="7">
        <v>3488</v>
      </c>
      <c r="F3492" s="7">
        <v>404</v>
      </c>
    </row>
    <row r="3493" spans="2:6" x14ac:dyDescent="0.2">
      <c r="B3493" s="9">
        <v>3489</v>
      </c>
      <c r="C3493" s="7">
        <v>928</v>
      </c>
      <c r="E3493" s="7">
        <v>3489</v>
      </c>
      <c r="F3493" s="7">
        <v>404</v>
      </c>
    </row>
    <row r="3494" spans="2:6" x14ac:dyDescent="0.2">
      <c r="B3494" s="9">
        <v>3490</v>
      </c>
      <c r="C3494" s="7">
        <v>928</v>
      </c>
      <c r="E3494" s="7">
        <v>3490</v>
      </c>
      <c r="F3494" s="7">
        <v>400</v>
      </c>
    </row>
    <row r="3495" spans="2:6" x14ac:dyDescent="0.2">
      <c r="B3495" s="9">
        <v>3491</v>
      </c>
      <c r="C3495" s="7">
        <v>928</v>
      </c>
      <c r="E3495" s="7">
        <v>3491</v>
      </c>
      <c r="F3495" s="7">
        <v>399</v>
      </c>
    </row>
    <row r="3496" spans="2:6" x14ac:dyDescent="0.2">
      <c r="B3496" s="9">
        <v>3492</v>
      </c>
      <c r="C3496" s="7">
        <v>928</v>
      </c>
      <c r="E3496" s="7">
        <v>3492</v>
      </c>
      <c r="F3496" s="7">
        <v>396</v>
      </c>
    </row>
    <row r="3497" spans="2:6" x14ac:dyDescent="0.2">
      <c r="B3497" s="9">
        <v>3493</v>
      </c>
      <c r="C3497" s="7">
        <v>926</v>
      </c>
      <c r="E3497" s="7">
        <v>3493</v>
      </c>
      <c r="F3497" s="7">
        <v>394</v>
      </c>
    </row>
    <row r="3498" spans="2:6" x14ac:dyDescent="0.2">
      <c r="B3498" s="9">
        <v>3494</v>
      </c>
      <c r="C3498" s="7">
        <v>923</v>
      </c>
      <c r="E3498" s="7">
        <v>3494</v>
      </c>
      <c r="F3498" s="7">
        <v>394</v>
      </c>
    </row>
    <row r="3499" spans="2:6" x14ac:dyDescent="0.2">
      <c r="B3499" s="9">
        <v>3495</v>
      </c>
      <c r="C3499" s="7">
        <v>919</v>
      </c>
      <c r="E3499" s="7">
        <v>3495</v>
      </c>
      <c r="F3499" s="7">
        <v>392</v>
      </c>
    </row>
    <row r="3500" spans="2:6" x14ac:dyDescent="0.2">
      <c r="B3500" s="9">
        <v>3496</v>
      </c>
      <c r="C3500" s="7">
        <v>915</v>
      </c>
      <c r="E3500" s="7">
        <v>3496</v>
      </c>
      <c r="F3500" s="7">
        <v>392</v>
      </c>
    </row>
    <row r="3501" spans="2:6" x14ac:dyDescent="0.2">
      <c r="B3501" s="9">
        <v>3497</v>
      </c>
      <c r="C3501" s="7">
        <v>915</v>
      </c>
      <c r="E3501" s="7">
        <v>3497</v>
      </c>
      <c r="F3501" s="7">
        <v>392</v>
      </c>
    </row>
    <row r="3502" spans="2:6" x14ac:dyDescent="0.2">
      <c r="B3502" s="9">
        <v>3498</v>
      </c>
      <c r="C3502" s="7">
        <v>914</v>
      </c>
      <c r="E3502" s="7">
        <v>3498</v>
      </c>
      <c r="F3502" s="7">
        <v>391</v>
      </c>
    </row>
    <row r="3503" spans="2:6" x14ac:dyDescent="0.2">
      <c r="B3503" s="9">
        <v>3499</v>
      </c>
      <c r="C3503" s="7">
        <v>912</v>
      </c>
      <c r="E3503" s="7">
        <v>3499</v>
      </c>
      <c r="F3503" s="7">
        <v>391</v>
      </c>
    </row>
    <row r="3504" spans="2:6" x14ac:dyDescent="0.2">
      <c r="B3504" s="9">
        <v>3500</v>
      </c>
      <c r="C3504" s="7">
        <v>912</v>
      </c>
      <c r="E3504" s="7">
        <v>3500</v>
      </c>
      <c r="F3504" s="7">
        <v>390</v>
      </c>
    </row>
    <row r="3505" spans="2:6" x14ac:dyDescent="0.2">
      <c r="B3505" s="9">
        <v>3501</v>
      </c>
      <c r="C3505" s="7">
        <v>911</v>
      </c>
      <c r="E3505" s="7">
        <v>3501</v>
      </c>
      <c r="F3505" s="7">
        <v>390</v>
      </c>
    </row>
    <row r="3506" spans="2:6" x14ac:dyDescent="0.2">
      <c r="B3506" s="9">
        <v>3502</v>
      </c>
      <c r="C3506" s="7">
        <v>911</v>
      </c>
      <c r="E3506" s="7">
        <v>3502</v>
      </c>
      <c r="F3506" s="7">
        <v>390</v>
      </c>
    </row>
    <row r="3507" spans="2:6" x14ac:dyDescent="0.2">
      <c r="B3507" s="9">
        <v>3503</v>
      </c>
      <c r="C3507" s="7">
        <v>910</v>
      </c>
      <c r="E3507" s="7">
        <v>3503</v>
      </c>
      <c r="F3507" s="7">
        <v>390</v>
      </c>
    </row>
    <row r="3508" spans="2:6" x14ac:dyDescent="0.2">
      <c r="B3508" s="9">
        <v>3504</v>
      </c>
      <c r="C3508" s="7">
        <v>908</v>
      </c>
      <c r="E3508" s="7">
        <v>3504</v>
      </c>
      <c r="F3508" s="7">
        <v>387</v>
      </c>
    </row>
    <row r="3509" spans="2:6" x14ac:dyDescent="0.2">
      <c r="B3509" s="9">
        <v>3505</v>
      </c>
      <c r="C3509" s="7">
        <v>908</v>
      </c>
      <c r="E3509" s="7">
        <v>3505</v>
      </c>
      <c r="F3509" s="7">
        <v>386</v>
      </c>
    </row>
    <row r="3510" spans="2:6" x14ac:dyDescent="0.2">
      <c r="B3510" s="9">
        <v>3506</v>
      </c>
      <c r="C3510" s="7">
        <v>908</v>
      </c>
      <c r="E3510" s="7">
        <v>3506</v>
      </c>
      <c r="F3510" s="7">
        <v>386</v>
      </c>
    </row>
    <row r="3511" spans="2:6" x14ac:dyDescent="0.2">
      <c r="B3511" s="9">
        <v>3507</v>
      </c>
      <c r="C3511" s="7">
        <v>907</v>
      </c>
      <c r="E3511" s="7">
        <v>3507</v>
      </c>
      <c r="F3511" s="7">
        <v>385</v>
      </c>
    </row>
    <row r="3512" spans="2:6" x14ac:dyDescent="0.2">
      <c r="B3512" s="9">
        <v>3508</v>
      </c>
      <c r="C3512" s="7">
        <v>906</v>
      </c>
      <c r="E3512" s="7">
        <v>3508</v>
      </c>
      <c r="F3512" s="7">
        <v>385</v>
      </c>
    </row>
    <row r="3513" spans="2:6" x14ac:dyDescent="0.2">
      <c r="B3513" s="9">
        <v>3509</v>
      </c>
      <c r="C3513" s="7">
        <v>906</v>
      </c>
      <c r="E3513" s="7">
        <v>3509</v>
      </c>
      <c r="F3513" s="7">
        <v>385</v>
      </c>
    </row>
    <row r="3514" spans="2:6" x14ac:dyDescent="0.2">
      <c r="B3514" s="9">
        <v>3510</v>
      </c>
      <c r="C3514" s="7">
        <v>904</v>
      </c>
      <c r="E3514" s="7">
        <v>3510</v>
      </c>
      <c r="F3514" s="7">
        <v>383</v>
      </c>
    </row>
    <row r="3515" spans="2:6" x14ac:dyDescent="0.2">
      <c r="B3515" s="9">
        <v>3511</v>
      </c>
      <c r="C3515" s="7">
        <v>904</v>
      </c>
      <c r="E3515" s="7">
        <v>3511</v>
      </c>
      <c r="F3515" s="7">
        <v>382</v>
      </c>
    </row>
    <row r="3516" spans="2:6" x14ac:dyDescent="0.2">
      <c r="B3516" s="9">
        <v>3512</v>
      </c>
      <c r="C3516" s="7">
        <v>904</v>
      </c>
      <c r="E3516" s="7">
        <v>3512</v>
      </c>
      <c r="F3516" s="7">
        <v>380</v>
      </c>
    </row>
    <row r="3517" spans="2:6" x14ac:dyDescent="0.2">
      <c r="B3517" s="9">
        <v>3513</v>
      </c>
      <c r="C3517" s="7">
        <v>903</v>
      </c>
      <c r="E3517" s="7">
        <v>3513</v>
      </c>
      <c r="F3517" s="7">
        <v>380</v>
      </c>
    </row>
    <row r="3518" spans="2:6" x14ac:dyDescent="0.2">
      <c r="B3518" s="9">
        <v>3514</v>
      </c>
      <c r="C3518" s="7">
        <v>901</v>
      </c>
      <c r="E3518" s="7">
        <v>3514</v>
      </c>
      <c r="F3518" s="7">
        <v>378</v>
      </c>
    </row>
    <row r="3519" spans="2:6" x14ac:dyDescent="0.2">
      <c r="B3519" s="9">
        <v>3515</v>
      </c>
      <c r="C3519" s="7">
        <v>901</v>
      </c>
      <c r="E3519" s="7">
        <v>3515</v>
      </c>
      <c r="F3519" s="7">
        <v>376</v>
      </c>
    </row>
    <row r="3520" spans="2:6" x14ac:dyDescent="0.2">
      <c r="B3520" s="9">
        <v>3516</v>
      </c>
      <c r="C3520" s="7">
        <v>899</v>
      </c>
      <c r="E3520" s="7">
        <v>3516</v>
      </c>
      <c r="F3520" s="7">
        <v>376</v>
      </c>
    </row>
    <row r="3521" spans="2:6" x14ac:dyDescent="0.2">
      <c r="B3521" s="9">
        <v>3517</v>
      </c>
      <c r="C3521" s="7">
        <v>898</v>
      </c>
      <c r="E3521" s="7">
        <v>3517</v>
      </c>
      <c r="F3521" s="7">
        <v>376</v>
      </c>
    </row>
    <row r="3522" spans="2:6" x14ac:dyDescent="0.2">
      <c r="B3522" s="9">
        <v>3518</v>
      </c>
      <c r="C3522" s="7">
        <v>898</v>
      </c>
      <c r="E3522" s="7">
        <v>3518</v>
      </c>
      <c r="F3522" s="7">
        <v>375</v>
      </c>
    </row>
    <row r="3523" spans="2:6" x14ac:dyDescent="0.2">
      <c r="B3523" s="9">
        <v>3519</v>
      </c>
      <c r="C3523" s="7">
        <v>897</v>
      </c>
      <c r="E3523" s="7">
        <v>3519</v>
      </c>
      <c r="F3523" s="7">
        <v>374</v>
      </c>
    </row>
    <row r="3524" spans="2:6" x14ac:dyDescent="0.2">
      <c r="B3524" s="9">
        <v>3520</v>
      </c>
      <c r="C3524" s="7">
        <v>897</v>
      </c>
      <c r="E3524" s="7">
        <v>3520</v>
      </c>
      <c r="F3524" s="7">
        <v>373</v>
      </c>
    </row>
    <row r="3525" spans="2:6" x14ac:dyDescent="0.2">
      <c r="B3525" s="9">
        <v>3521</v>
      </c>
      <c r="C3525" s="7">
        <v>897</v>
      </c>
      <c r="E3525" s="7">
        <v>3521</v>
      </c>
      <c r="F3525" s="7">
        <v>373</v>
      </c>
    </row>
    <row r="3526" spans="2:6" x14ac:dyDescent="0.2">
      <c r="B3526" s="9">
        <v>3522</v>
      </c>
      <c r="C3526" s="7">
        <v>896</v>
      </c>
      <c r="E3526" s="7">
        <v>3522</v>
      </c>
      <c r="F3526" s="7">
        <v>372</v>
      </c>
    </row>
    <row r="3527" spans="2:6" x14ac:dyDescent="0.2">
      <c r="B3527" s="9">
        <v>3523</v>
      </c>
      <c r="C3527" s="7">
        <v>895</v>
      </c>
      <c r="E3527" s="7">
        <v>3523</v>
      </c>
      <c r="F3527" s="7">
        <v>371</v>
      </c>
    </row>
    <row r="3528" spans="2:6" x14ac:dyDescent="0.2">
      <c r="B3528" s="9">
        <v>3524</v>
      </c>
      <c r="C3528" s="7">
        <v>895</v>
      </c>
      <c r="E3528" s="7">
        <v>3524</v>
      </c>
      <c r="F3528" s="7">
        <v>371</v>
      </c>
    </row>
    <row r="3529" spans="2:6" x14ac:dyDescent="0.2">
      <c r="B3529" s="9">
        <v>3525</v>
      </c>
      <c r="C3529" s="7">
        <v>893</v>
      </c>
      <c r="E3529" s="7">
        <v>3525</v>
      </c>
      <c r="F3529" s="7">
        <v>371</v>
      </c>
    </row>
    <row r="3530" spans="2:6" x14ac:dyDescent="0.2">
      <c r="B3530" s="9">
        <v>3526</v>
      </c>
      <c r="C3530" s="7">
        <v>893</v>
      </c>
      <c r="E3530" s="7">
        <v>3526</v>
      </c>
      <c r="F3530" s="7">
        <v>370</v>
      </c>
    </row>
    <row r="3531" spans="2:6" x14ac:dyDescent="0.2">
      <c r="B3531" s="9">
        <v>3527</v>
      </c>
      <c r="C3531" s="7">
        <v>892</v>
      </c>
      <c r="E3531" s="7">
        <v>3527</v>
      </c>
      <c r="F3531" s="7">
        <v>370</v>
      </c>
    </row>
    <row r="3532" spans="2:6" x14ac:dyDescent="0.2">
      <c r="B3532" s="9">
        <v>3528</v>
      </c>
      <c r="C3532" s="7">
        <v>892</v>
      </c>
      <c r="E3532" s="7">
        <v>3528</v>
      </c>
      <c r="F3532" s="7">
        <v>368</v>
      </c>
    </row>
    <row r="3533" spans="2:6" x14ac:dyDescent="0.2">
      <c r="B3533" s="9">
        <v>3529</v>
      </c>
      <c r="C3533" s="7">
        <v>891</v>
      </c>
      <c r="E3533" s="7">
        <v>3529</v>
      </c>
      <c r="F3533" s="7">
        <v>368</v>
      </c>
    </row>
    <row r="3534" spans="2:6" x14ac:dyDescent="0.2">
      <c r="B3534" s="9">
        <v>3530</v>
      </c>
      <c r="C3534" s="7">
        <v>890</v>
      </c>
      <c r="E3534" s="7">
        <v>3530</v>
      </c>
      <c r="F3534" s="7">
        <v>368</v>
      </c>
    </row>
    <row r="3535" spans="2:6" x14ac:dyDescent="0.2">
      <c r="B3535" s="9">
        <v>3531</v>
      </c>
      <c r="C3535" s="7">
        <v>889</v>
      </c>
      <c r="E3535" s="7">
        <v>3531</v>
      </c>
      <c r="F3535" s="7">
        <v>367</v>
      </c>
    </row>
    <row r="3536" spans="2:6" x14ac:dyDescent="0.2">
      <c r="B3536" s="9">
        <v>3532</v>
      </c>
      <c r="C3536" s="7">
        <v>887</v>
      </c>
      <c r="E3536" s="7">
        <v>3532</v>
      </c>
      <c r="F3536" s="7">
        <v>367</v>
      </c>
    </row>
    <row r="3537" spans="2:6" x14ac:dyDescent="0.2">
      <c r="B3537" s="9">
        <v>3533</v>
      </c>
      <c r="C3537" s="7">
        <v>886</v>
      </c>
      <c r="E3537" s="7">
        <v>3533</v>
      </c>
      <c r="F3537" s="7">
        <v>367</v>
      </c>
    </row>
    <row r="3538" spans="2:6" x14ac:dyDescent="0.2">
      <c r="B3538" s="9">
        <v>3534</v>
      </c>
      <c r="C3538" s="7">
        <v>886</v>
      </c>
      <c r="E3538" s="7">
        <v>3534</v>
      </c>
      <c r="F3538" s="7">
        <v>365</v>
      </c>
    </row>
    <row r="3539" spans="2:6" x14ac:dyDescent="0.2">
      <c r="B3539" s="9">
        <v>3535</v>
      </c>
      <c r="C3539" s="7">
        <v>884</v>
      </c>
      <c r="E3539" s="7">
        <v>3535</v>
      </c>
      <c r="F3539" s="7">
        <v>364</v>
      </c>
    </row>
    <row r="3540" spans="2:6" x14ac:dyDescent="0.2">
      <c r="B3540" s="9">
        <v>3536</v>
      </c>
      <c r="C3540" s="7">
        <v>884</v>
      </c>
      <c r="E3540" s="7">
        <v>3536</v>
      </c>
      <c r="F3540" s="7">
        <v>364</v>
      </c>
    </row>
    <row r="3541" spans="2:6" x14ac:dyDescent="0.2">
      <c r="B3541" s="9">
        <v>3537</v>
      </c>
      <c r="C3541" s="7">
        <v>883</v>
      </c>
      <c r="E3541" s="7">
        <v>3537</v>
      </c>
      <c r="F3541" s="7">
        <v>363</v>
      </c>
    </row>
    <row r="3542" spans="2:6" x14ac:dyDescent="0.2">
      <c r="B3542" s="9">
        <v>3538</v>
      </c>
      <c r="C3542" s="7">
        <v>883</v>
      </c>
      <c r="E3542" s="7">
        <v>3538</v>
      </c>
      <c r="F3542" s="7">
        <v>362</v>
      </c>
    </row>
    <row r="3543" spans="2:6" x14ac:dyDescent="0.2">
      <c r="B3543" s="9">
        <v>3539</v>
      </c>
      <c r="C3543" s="7">
        <v>882</v>
      </c>
      <c r="E3543" s="7">
        <v>3539</v>
      </c>
      <c r="F3543" s="7">
        <v>361</v>
      </c>
    </row>
    <row r="3544" spans="2:6" x14ac:dyDescent="0.2">
      <c r="B3544" s="9">
        <v>3540</v>
      </c>
      <c r="C3544" s="7">
        <v>882</v>
      </c>
      <c r="E3544" s="7">
        <v>3540</v>
      </c>
      <c r="F3544" s="7">
        <v>360</v>
      </c>
    </row>
    <row r="3545" spans="2:6" x14ac:dyDescent="0.2">
      <c r="B3545" s="9">
        <v>3541</v>
      </c>
      <c r="C3545" s="7">
        <v>880</v>
      </c>
      <c r="E3545" s="7">
        <v>3541</v>
      </c>
      <c r="F3545" s="7">
        <v>357</v>
      </c>
    </row>
    <row r="3546" spans="2:6" x14ac:dyDescent="0.2">
      <c r="B3546" s="9">
        <v>3542</v>
      </c>
      <c r="C3546" s="7">
        <v>879</v>
      </c>
      <c r="E3546" s="7">
        <v>3542</v>
      </c>
      <c r="F3546" s="7">
        <v>353</v>
      </c>
    </row>
    <row r="3547" spans="2:6" x14ac:dyDescent="0.2">
      <c r="B3547" s="9">
        <v>3543</v>
      </c>
      <c r="C3547" s="7">
        <v>879</v>
      </c>
      <c r="E3547" s="7">
        <v>3543</v>
      </c>
      <c r="F3547" s="7">
        <v>353</v>
      </c>
    </row>
    <row r="3548" spans="2:6" x14ac:dyDescent="0.2">
      <c r="B3548" s="9">
        <v>3544</v>
      </c>
      <c r="C3548" s="7">
        <v>878</v>
      </c>
      <c r="E3548" s="7">
        <v>3544</v>
      </c>
      <c r="F3548" s="7">
        <v>348</v>
      </c>
    </row>
    <row r="3549" spans="2:6" x14ac:dyDescent="0.2">
      <c r="B3549" s="9">
        <v>3545</v>
      </c>
      <c r="C3549" s="7">
        <v>878</v>
      </c>
      <c r="E3549" s="7">
        <v>3545</v>
      </c>
      <c r="F3549" s="7">
        <v>347</v>
      </c>
    </row>
    <row r="3550" spans="2:6" x14ac:dyDescent="0.2">
      <c r="B3550" s="9">
        <v>3546</v>
      </c>
      <c r="C3550" s="7">
        <v>877</v>
      </c>
      <c r="E3550" s="7">
        <v>3546</v>
      </c>
      <c r="F3550" s="7">
        <v>346</v>
      </c>
    </row>
    <row r="3551" spans="2:6" x14ac:dyDescent="0.2">
      <c r="B3551" s="9">
        <v>3547</v>
      </c>
      <c r="C3551" s="7">
        <v>876</v>
      </c>
      <c r="E3551" s="7">
        <v>3547</v>
      </c>
      <c r="F3551" s="7">
        <v>346</v>
      </c>
    </row>
    <row r="3552" spans="2:6" x14ac:dyDescent="0.2">
      <c r="B3552" s="9">
        <v>3548</v>
      </c>
      <c r="C3552" s="7">
        <v>875</v>
      </c>
      <c r="E3552" s="7">
        <v>3548</v>
      </c>
      <c r="F3552" s="7">
        <v>345</v>
      </c>
    </row>
    <row r="3553" spans="2:6" x14ac:dyDescent="0.2">
      <c r="B3553" s="9">
        <v>3549</v>
      </c>
      <c r="C3553" s="7">
        <v>874</v>
      </c>
      <c r="E3553" s="7">
        <v>3549</v>
      </c>
      <c r="F3553" s="7">
        <v>343</v>
      </c>
    </row>
    <row r="3554" spans="2:6" x14ac:dyDescent="0.2">
      <c r="B3554" s="9">
        <v>3550</v>
      </c>
      <c r="C3554" s="7">
        <v>873</v>
      </c>
      <c r="E3554" s="7">
        <v>3550</v>
      </c>
      <c r="F3554" s="7">
        <v>341</v>
      </c>
    </row>
    <row r="3555" spans="2:6" x14ac:dyDescent="0.2">
      <c r="B3555" s="9">
        <v>3551</v>
      </c>
      <c r="C3555" s="7">
        <v>873</v>
      </c>
      <c r="E3555" s="7">
        <v>3551</v>
      </c>
      <c r="F3555" s="7">
        <v>340</v>
      </c>
    </row>
    <row r="3556" spans="2:6" x14ac:dyDescent="0.2">
      <c r="B3556" s="9">
        <v>3552</v>
      </c>
      <c r="C3556" s="7">
        <v>873</v>
      </c>
      <c r="E3556" s="7">
        <v>3552</v>
      </c>
      <c r="F3556" s="7">
        <v>338</v>
      </c>
    </row>
    <row r="3557" spans="2:6" x14ac:dyDescent="0.2">
      <c r="B3557" s="9">
        <v>3553</v>
      </c>
      <c r="C3557" s="7">
        <v>872</v>
      </c>
      <c r="E3557" s="7">
        <v>3553</v>
      </c>
      <c r="F3557" s="7">
        <v>337</v>
      </c>
    </row>
    <row r="3558" spans="2:6" x14ac:dyDescent="0.2">
      <c r="B3558" s="9">
        <v>3554</v>
      </c>
      <c r="C3558" s="7">
        <v>872</v>
      </c>
      <c r="E3558" s="7">
        <v>3554</v>
      </c>
      <c r="F3558" s="7">
        <v>337</v>
      </c>
    </row>
    <row r="3559" spans="2:6" x14ac:dyDescent="0.2">
      <c r="B3559" s="9">
        <v>3555</v>
      </c>
      <c r="C3559" s="7">
        <v>871</v>
      </c>
      <c r="E3559" s="7">
        <v>3555</v>
      </c>
      <c r="F3559" s="7">
        <v>336</v>
      </c>
    </row>
    <row r="3560" spans="2:6" x14ac:dyDescent="0.2">
      <c r="B3560" s="9">
        <v>3556</v>
      </c>
      <c r="C3560" s="7">
        <v>870</v>
      </c>
      <c r="E3560" s="7">
        <v>3556</v>
      </c>
      <c r="F3560" s="7">
        <v>335</v>
      </c>
    </row>
    <row r="3561" spans="2:6" x14ac:dyDescent="0.2">
      <c r="B3561" s="9">
        <v>3557</v>
      </c>
      <c r="C3561" s="7">
        <v>869</v>
      </c>
      <c r="E3561" s="7">
        <v>3557</v>
      </c>
      <c r="F3561" s="7">
        <v>335</v>
      </c>
    </row>
    <row r="3562" spans="2:6" x14ac:dyDescent="0.2">
      <c r="B3562" s="9">
        <v>3558</v>
      </c>
      <c r="C3562" s="7">
        <v>867</v>
      </c>
      <c r="E3562" s="7">
        <v>3558</v>
      </c>
      <c r="F3562" s="7">
        <v>334</v>
      </c>
    </row>
    <row r="3563" spans="2:6" x14ac:dyDescent="0.2">
      <c r="B3563" s="9">
        <v>3559</v>
      </c>
      <c r="C3563" s="7">
        <v>866</v>
      </c>
      <c r="E3563" s="7">
        <v>3559</v>
      </c>
      <c r="F3563" s="7">
        <v>331</v>
      </c>
    </row>
    <row r="3564" spans="2:6" x14ac:dyDescent="0.2">
      <c r="B3564" s="9">
        <v>3560</v>
      </c>
      <c r="C3564" s="7">
        <v>866</v>
      </c>
      <c r="E3564" s="7">
        <v>3560</v>
      </c>
      <c r="F3564" s="7">
        <v>331</v>
      </c>
    </row>
    <row r="3565" spans="2:6" x14ac:dyDescent="0.2">
      <c r="B3565" s="9">
        <v>3561</v>
      </c>
      <c r="C3565" s="7">
        <v>865</v>
      </c>
      <c r="E3565" s="7">
        <v>3561</v>
      </c>
      <c r="F3565" s="7">
        <v>330</v>
      </c>
    </row>
    <row r="3566" spans="2:6" x14ac:dyDescent="0.2">
      <c r="B3566" s="9">
        <v>3562</v>
      </c>
      <c r="C3566" s="7">
        <v>865</v>
      </c>
      <c r="E3566" s="7">
        <v>3562</v>
      </c>
      <c r="F3566" s="7">
        <v>329</v>
      </c>
    </row>
    <row r="3567" spans="2:6" x14ac:dyDescent="0.2">
      <c r="B3567" s="9">
        <v>3563</v>
      </c>
      <c r="C3567" s="7">
        <v>864</v>
      </c>
      <c r="E3567" s="7">
        <v>3563</v>
      </c>
      <c r="F3567" s="7">
        <v>328</v>
      </c>
    </row>
    <row r="3568" spans="2:6" x14ac:dyDescent="0.2">
      <c r="B3568" s="9">
        <v>3564</v>
      </c>
      <c r="C3568" s="7">
        <v>863</v>
      </c>
      <c r="E3568" s="7">
        <v>3564</v>
      </c>
      <c r="F3568" s="7">
        <v>328</v>
      </c>
    </row>
    <row r="3569" spans="2:6" x14ac:dyDescent="0.2">
      <c r="B3569" s="9">
        <v>3565</v>
      </c>
      <c r="C3569" s="7">
        <v>861</v>
      </c>
      <c r="E3569" s="7">
        <v>3565</v>
      </c>
      <c r="F3569" s="7">
        <v>323</v>
      </c>
    </row>
    <row r="3570" spans="2:6" x14ac:dyDescent="0.2">
      <c r="B3570" s="9">
        <v>3566</v>
      </c>
      <c r="C3570" s="7">
        <v>861</v>
      </c>
      <c r="E3570" s="7">
        <v>3566</v>
      </c>
      <c r="F3570" s="7">
        <v>322</v>
      </c>
    </row>
    <row r="3571" spans="2:6" x14ac:dyDescent="0.2">
      <c r="B3571" s="9">
        <v>3567</v>
      </c>
      <c r="C3571" s="7">
        <v>855</v>
      </c>
      <c r="E3571" s="7">
        <v>3567</v>
      </c>
      <c r="F3571" s="7">
        <v>321</v>
      </c>
    </row>
    <row r="3572" spans="2:6" x14ac:dyDescent="0.2">
      <c r="B3572" s="9">
        <v>3568</v>
      </c>
      <c r="C3572" s="7">
        <v>854</v>
      </c>
      <c r="E3572" s="7">
        <v>3568</v>
      </c>
      <c r="F3572" s="7">
        <v>321</v>
      </c>
    </row>
    <row r="3573" spans="2:6" x14ac:dyDescent="0.2">
      <c r="B3573" s="9">
        <v>3569</v>
      </c>
      <c r="C3573" s="7">
        <v>853</v>
      </c>
      <c r="E3573" s="7">
        <v>3569</v>
      </c>
      <c r="F3573" s="7">
        <v>320</v>
      </c>
    </row>
    <row r="3574" spans="2:6" x14ac:dyDescent="0.2">
      <c r="B3574" s="9">
        <v>3570</v>
      </c>
      <c r="C3574" s="7">
        <v>850</v>
      </c>
      <c r="E3574" s="7">
        <v>3570</v>
      </c>
      <c r="F3574" s="7">
        <v>319</v>
      </c>
    </row>
    <row r="3575" spans="2:6" x14ac:dyDescent="0.2">
      <c r="B3575" s="9">
        <v>3571</v>
      </c>
      <c r="C3575" s="7">
        <v>850</v>
      </c>
      <c r="E3575" s="7">
        <v>3571</v>
      </c>
      <c r="F3575" s="7">
        <v>317</v>
      </c>
    </row>
    <row r="3576" spans="2:6" x14ac:dyDescent="0.2">
      <c r="B3576" s="9">
        <v>3572</v>
      </c>
      <c r="C3576" s="7">
        <v>849</v>
      </c>
      <c r="E3576" s="7">
        <v>3572</v>
      </c>
      <c r="F3576" s="7">
        <v>316</v>
      </c>
    </row>
    <row r="3577" spans="2:6" x14ac:dyDescent="0.2">
      <c r="B3577" s="9">
        <v>3573</v>
      </c>
      <c r="C3577" s="7">
        <v>846</v>
      </c>
      <c r="E3577" s="7">
        <v>3573</v>
      </c>
      <c r="F3577" s="7">
        <v>316</v>
      </c>
    </row>
    <row r="3578" spans="2:6" x14ac:dyDescent="0.2">
      <c r="B3578" s="9">
        <v>3574</v>
      </c>
      <c r="C3578" s="7">
        <v>846</v>
      </c>
      <c r="E3578" s="7">
        <v>3574</v>
      </c>
      <c r="F3578" s="7">
        <v>315</v>
      </c>
    </row>
    <row r="3579" spans="2:6" x14ac:dyDescent="0.2">
      <c r="B3579" s="9">
        <v>3575</v>
      </c>
      <c r="C3579" s="7">
        <v>846</v>
      </c>
      <c r="E3579" s="7">
        <v>3575</v>
      </c>
      <c r="F3579" s="7">
        <v>314</v>
      </c>
    </row>
    <row r="3580" spans="2:6" x14ac:dyDescent="0.2">
      <c r="B3580" s="9">
        <v>3576</v>
      </c>
      <c r="C3580" s="7">
        <v>846</v>
      </c>
      <c r="E3580" s="7">
        <v>3576</v>
      </c>
      <c r="F3580" s="7">
        <v>314</v>
      </c>
    </row>
    <row r="3581" spans="2:6" x14ac:dyDescent="0.2">
      <c r="B3581" s="9">
        <v>3577</v>
      </c>
      <c r="C3581" s="7">
        <v>845</v>
      </c>
      <c r="E3581" s="7">
        <v>3577</v>
      </c>
      <c r="F3581" s="7">
        <v>313</v>
      </c>
    </row>
    <row r="3582" spans="2:6" x14ac:dyDescent="0.2">
      <c r="B3582" s="9">
        <v>3578</v>
      </c>
      <c r="C3582" s="7">
        <v>844</v>
      </c>
      <c r="E3582" s="7">
        <v>3578</v>
      </c>
      <c r="F3582" s="7">
        <v>312</v>
      </c>
    </row>
    <row r="3583" spans="2:6" x14ac:dyDescent="0.2">
      <c r="B3583" s="9">
        <v>3579</v>
      </c>
      <c r="C3583" s="7">
        <v>844</v>
      </c>
      <c r="E3583" s="7">
        <v>3579</v>
      </c>
      <c r="F3583" s="7">
        <v>311</v>
      </c>
    </row>
    <row r="3584" spans="2:6" x14ac:dyDescent="0.2">
      <c r="B3584" s="9">
        <v>3580</v>
      </c>
      <c r="C3584" s="7">
        <v>844</v>
      </c>
      <c r="E3584" s="7">
        <v>3580</v>
      </c>
      <c r="F3584" s="7">
        <v>310</v>
      </c>
    </row>
    <row r="3585" spans="2:6" x14ac:dyDescent="0.2">
      <c r="B3585" s="9">
        <v>3581</v>
      </c>
      <c r="C3585" s="7">
        <v>843</v>
      </c>
      <c r="E3585" s="7">
        <v>3581</v>
      </c>
      <c r="F3585" s="7">
        <v>308</v>
      </c>
    </row>
    <row r="3586" spans="2:6" x14ac:dyDescent="0.2">
      <c r="B3586" s="9">
        <v>3582</v>
      </c>
      <c r="C3586" s="7">
        <v>842</v>
      </c>
      <c r="E3586" s="7">
        <v>3582</v>
      </c>
      <c r="F3586" s="7">
        <v>308</v>
      </c>
    </row>
    <row r="3587" spans="2:6" x14ac:dyDescent="0.2">
      <c r="B3587" s="9">
        <v>3583</v>
      </c>
      <c r="C3587" s="7">
        <v>842</v>
      </c>
      <c r="E3587" s="7">
        <v>3583</v>
      </c>
      <c r="F3587" s="7">
        <v>308</v>
      </c>
    </row>
    <row r="3588" spans="2:6" x14ac:dyDescent="0.2">
      <c r="B3588" s="9">
        <v>3584</v>
      </c>
      <c r="C3588" s="7">
        <v>841</v>
      </c>
      <c r="E3588" s="7">
        <v>3584</v>
      </c>
      <c r="F3588" s="7">
        <v>307</v>
      </c>
    </row>
    <row r="3589" spans="2:6" x14ac:dyDescent="0.2">
      <c r="B3589" s="9">
        <v>3585</v>
      </c>
      <c r="C3589" s="7">
        <v>841</v>
      </c>
      <c r="E3589" s="7">
        <v>3585</v>
      </c>
      <c r="F3589" s="7">
        <v>306</v>
      </c>
    </row>
    <row r="3590" spans="2:6" x14ac:dyDescent="0.2">
      <c r="B3590" s="9">
        <v>3586</v>
      </c>
      <c r="C3590" s="7">
        <v>840</v>
      </c>
      <c r="E3590" s="7">
        <v>3586</v>
      </c>
      <c r="F3590" s="7">
        <v>305</v>
      </c>
    </row>
    <row r="3591" spans="2:6" x14ac:dyDescent="0.2">
      <c r="B3591" s="9">
        <v>3587</v>
      </c>
      <c r="C3591" s="7">
        <v>839</v>
      </c>
      <c r="E3591" s="7">
        <v>3587</v>
      </c>
      <c r="F3591" s="7">
        <v>304</v>
      </c>
    </row>
    <row r="3592" spans="2:6" x14ac:dyDescent="0.2">
      <c r="B3592" s="9">
        <v>3588</v>
      </c>
      <c r="C3592" s="7">
        <v>839</v>
      </c>
      <c r="E3592" s="7">
        <v>3588</v>
      </c>
      <c r="F3592" s="7">
        <v>300</v>
      </c>
    </row>
    <row r="3593" spans="2:6" x14ac:dyDescent="0.2">
      <c r="B3593" s="9">
        <v>3589</v>
      </c>
      <c r="C3593" s="7">
        <v>838</v>
      </c>
      <c r="E3593" s="7">
        <v>3589</v>
      </c>
      <c r="F3593" s="7">
        <v>299</v>
      </c>
    </row>
    <row r="3594" spans="2:6" x14ac:dyDescent="0.2">
      <c r="B3594" s="9">
        <v>3590</v>
      </c>
      <c r="C3594" s="7">
        <v>838</v>
      </c>
      <c r="E3594" s="7">
        <v>3590</v>
      </c>
      <c r="F3594" s="7">
        <v>297</v>
      </c>
    </row>
    <row r="3595" spans="2:6" x14ac:dyDescent="0.2">
      <c r="B3595" s="9">
        <v>3591</v>
      </c>
      <c r="C3595" s="7">
        <v>838</v>
      </c>
      <c r="E3595" s="7">
        <v>3591</v>
      </c>
      <c r="F3595" s="7">
        <v>297</v>
      </c>
    </row>
    <row r="3596" spans="2:6" x14ac:dyDescent="0.2">
      <c r="B3596" s="9">
        <v>3592</v>
      </c>
      <c r="C3596" s="7">
        <v>837</v>
      </c>
      <c r="E3596" s="7">
        <v>3592</v>
      </c>
      <c r="F3596" s="7">
        <v>296</v>
      </c>
    </row>
    <row r="3597" spans="2:6" x14ac:dyDescent="0.2">
      <c r="B3597" s="9">
        <v>3593</v>
      </c>
      <c r="C3597" s="7">
        <v>833</v>
      </c>
      <c r="E3597" s="7">
        <v>3593</v>
      </c>
      <c r="F3597" s="7">
        <v>295</v>
      </c>
    </row>
    <row r="3598" spans="2:6" x14ac:dyDescent="0.2">
      <c r="B3598" s="9">
        <v>3594</v>
      </c>
      <c r="C3598" s="7">
        <v>833</v>
      </c>
      <c r="E3598" s="7">
        <v>3594</v>
      </c>
      <c r="F3598" s="7">
        <v>293</v>
      </c>
    </row>
    <row r="3599" spans="2:6" x14ac:dyDescent="0.2">
      <c r="B3599" s="9">
        <v>3595</v>
      </c>
      <c r="C3599" s="7">
        <v>832</v>
      </c>
      <c r="E3599" s="7">
        <v>3595</v>
      </c>
      <c r="F3599" s="7">
        <v>292</v>
      </c>
    </row>
    <row r="3600" spans="2:6" x14ac:dyDescent="0.2">
      <c r="B3600" s="9">
        <v>3596</v>
      </c>
      <c r="C3600" s="7">
        <v>832</v>
      </c>
      <c r="E3600" s="7">
        <v>3596</v>
      </c>
      <c r="F3600" s="7">
        <v>292</v>
      </c>
    </row>
    <row r="3601" spans="2:6" x14ac:dyDescent="0.2">
      <c r="B3601" s="9">
        <v>3597</v>
      </c>
      <c r="C3601" s="7">
        <v>832</v>
      </c>
      <c r="E3601" s="7">
        <v>3597</v>
      </c>
      <c r="F3601" s="7">
        <v>290</v>
      </c>
    </row>
    <row r="3602" spans="2:6" x14ac:dyDescent="0.2">
      <c r="B3602" s="9">
        <v>3598</v>
      </c>
      <c r="C3602" s="7">
        <v>831</v>
      </c>
      <c r="E3602" s="7">
        <v>3598</v>
      </c>
      <c r="F3602" s="7">
        <v>289</v>
      </c>
    </row>
    <row r="3603" spans="2:6" x14ac:dyDescent="0.2">
      <c r="B3603" s="9">
        <v>3599</v>
      </c>
      <c r="C3603" s="7">
        <v>831</v>
      </c>
      <c r="E3603" s="7">
        <v>3599</v>
      </c>
      <c r="F3603" s="7">
        <v>288</v>
      </c>
    </row>
    <row r="3604" spans="2:6" x14ac:dyDescent="0.2">
      <c r="B3604" s="9">
        <v>3600</v>
      </c>
      <c r="C3604" s="7">
        <v>831</v>
      </c>
      <c r="E3604" s="7">
        <v>3600</v>
      </c>
      <c r="F3604" s="7">
        <v>288</v>
      </c>
    </row>
    <row r="3605" spans="2:6" x14ac:dyDescent="0.2">
      <c r="B3605" s="9">
        <v>3601</v>
      </c>
      <c r="C3605" s="7">
        <v>826</v>
      </c>
      <c r="E3605" s="7">
        <v>3601</v>
      </c>
      <c r="F3605" s="7">
        <v>286</v>
      </c>
    </row>
    <row r="3606" spans="2:6" x14ac:dyDescent="0.2">
      <c r="B3606" s="9">
        <v>3602</v>
      </c>
      <c r="C3606" s="7">
        <v>825</v>
      </c>
      <c r="E3606" s="7">
        <v>3602</v>
      </c>
      <c r="F3606" s="7">
        <v>285</v>
      </c>
    </row>
    <row r="3607" spans="2:6" x14ac:dyDescent="0.2">
      <c r="B3607" s="9">
        <v>3603</v>
      </c>
      <c r="C3607" s="7">
        <v>825</v>
      </c>
      <c r="E3607" s="7">
        <v>3603</v>
      </c>
      <c r="F3607" s="7">
        <v>284</v>
      </c>
    </row>
    <row r="3608" spans="2:6" x14ac:dyDescent="0.2">
      <c r="B3608" s="9">
        <v>3604</v>
      </c>
      <c r="C3608" s="7">
        <v>824</v>
      </c>
      <c r="E3608" s="7">
        <v>3604</v>
      </c>
      <c r="F3608" s="7">
        <v>284</v>
      </c>
    </row>
    <row r="3609" spans="2:6" x14ac:dyDescent="0.2">
      <c r="B3609" s="9">
        <v>3605</v>
      </c>
      <c r="C3609" s="7">
        <v>822</v>
      </c>
      <c r="E3609" s="7">
        <v>3605</v>
      </c>
      <c r="F3609" s="7">
        <v>283</v>
      </c>
    </row>
    <row r="3610" spans="2:6" x14ac:dyDescent="0.2">
      <c r="B3610" s="9">
        <v>3606</v>
      </c>
      <c r="C3610" s="7">
        <v>822</v>
      </c>
      <c r="E3610" s="7">
        <v>3606</v>
      </c>
      <c r="F3610" s="7">
        <v>282</v>
      </c>
    </row>
    <row r="3611" spans="2:6" x14ac:dyDescent="0.2">
      <c r="B3611" s="9">
        <v>3607</v>
      </c>
      <c r="C3611" s="7">
        <v>821</v>
      </c>
      <c r="E3611" s="7">
        <v>3607</v>
      </c>
      <c r="F3611" s="7">
        <v>281</v>
      </c>
    </row>
    <row r="3612" spans="2:6" x14ac:dyDescent="0.2">
      <c r="B3612" s="9">
        <v>3608</v>
      </c>
      <c r="C3612" s="7">
        <v>821</v>
      </c>
      <c r="E3612" s="7">
        <v>3608</v>
      </c>
      <c r="F3612" s="7">
        <v>280</v>
      </c>
    </row>
    <row r="3613" spans="2:6" x14ac:dyDescent="0.2">
      <c r="B3613" s="9">
        <v>3609</v>
      </c>
      <c r="C3613" s="7">
        <v>819</v>
      </c>
      <c r="E3613" s="7">
        <v>3609</v>
      </c>
      <c r="F3613" s="7">
        <v>279</v>
      </c>
    </row>
    <row r="3614" spans="2:6" x14ac:dyDescent="0.2">
      <c r="B3614" s="9">
        <v>3610</v>
      </c>
      <c r="C3614" s="7">
        <v>817</v>
      </c>
      <c r="E3614" s="7">
        <v>3610</v>
      </c>
      <c r="F3614" s="7">
        <v>278</v>
      </c>
    </row>
    <row r="3615" spans="2:6" x14ac:dyDescent="0.2">
      <c r="B3615" s="9">
        <v>3611</v>
      </c>
      <c r="C3615" s="7">
        <v>816</v>
      </c>
      <c r="E3615" s="7">
        <v>3611</v>
      </c>
      <c r="F3615" s="7">
        <v>278</v>
      </c>
    </row>
    <row r="3616" spans="2:6" x14ac:dyDescent="0.2">
      <c r="B3616" s="9">
        <v>3612</v>
      </c>
      <c r="C3616" s="7">
        <v>815</v>
      </c>
      <c r="E3616" s="7">
        <v>3612</v>
      </c>
      <c r="F3616" s="7">
        <v>278</v>
      </c>
    </row>
    <row r="3617" spans="2:6" x14ac:dyDescent="0.2">
      <c r="B3617" s="9">
        <v>3613</v>
      </c>
      <c r="C3617" s="7">
        <v>815</v>
      </c>
      <c r="E3617" s="7">
        <v>3613</v>
      </c>
      <c r="F3617" s="7">
        <v>278</v>
      </c>
    </row>
    <row r="3618" spans="2:6" x14ac:dyDescent="0.2">
      <c r="B3618" s="9">
        <v>3614</v>
      </c>
      <c r="C3618" s="7">
        <v>814</v>
      </c>
      <c r="E3618" s="7">
        <v>3614</v>
      </c>
      <c r="F3618" s="7">
        <v>277</v>
      </c>
    </row>
    <row r="3619" spans="2:6" x14ac:dyDescent="0.2">
      <c r="B3619" s="9">
        <v>3615</v>
      </c>
      <c r="C3619" s="7">
        <v>813</v>
      </c>
      <c r="E3619" s="7">
        <v>3615</v>
      </c>
      <c r="F3619" s="7">
        <v>277</v>
      </c>
    </row>
    <row r="3620" spans="2:6" x14ac:dyDescent="0.2">
      <c r="B3620" s="9">
        <v>3616</v>
      </c>
      <c r="C3620" s="7">
        <v>813</v>
      </c>
      <c r="E3620" s="7">
        <v>3616</v>
      </c>
      <c r="F3620" s="7">
        <v>277</v>
      </c>
    </row>
    <row r="3621" spans="2:6" x14ac:dyDescent="0.2">
      <c r="B3621" s="9">
        <v>3617</v>
      </c>
      <c r="C3621" s="7">
        <v>812</v>
      </c>
      <c r="E3621" s="7">
        <v>3617</v>
      </c>
      <c r="F3621" s="7">
        <v>276</v>
      </c>
    </row>
    <row r="3622" spans="2:6" x14ac:dyDescent="0.2">
      <c r="B3622" s="9">
        <v>3618</v>
      </c>
      <c r="C3622" s="7">
        <v>812</v>
      </c>
      <c r="E3622" s="7">
        <v>3618</v>
      </c>
      <c r="F3622" s="7">
        <v>275</v>
      </c>
    </row>
    <row r="3623" spans="2:6" x14ac:dyDescent="0.2">
      <c r="B3623" s="9">
        <v>3619</v>
      </c>
      <c r="C3623" s="7">
        <v>812</v>
      </c>
      <c r="E3623" s="7">
        <v>3619</v>
      </c>
      <c r="F3623" s="7">
        <v>275</v>
      </c>
    </row>
    <row r="3624" spans="2:6" x14ac:dyDescent="0.2">
      <c r="B3624" s="9">
        <v>3620</v>
      </c>
      <c r="C3624" s="7">
        <v>810</v>
      </c>
      <c r="E3624" s="7">
        <v>3620</v>
      </c>
      <c r="F3624" s="7">
        <v>274</v>
      </c>
    </row>
    <row r="3625" spans="2:6" x14ac:dyDescent="0.2">
      <c r="B3625" s="9">
        <v>3621</v>
      </c>
      <c r="C3625" s="7">
        <v>809</v>
      </c>
      <c r="E3625" s="7">
        <v>3621</v>
      </c>
      <c r="F3625" s="7">
        <v>273</v>
      </c>
    </row>
    <row r="3626" spans="2:6" x14ac:dyDescent="0.2">
      <c r="B3626" s="9">
        <v>3622</v>
      </c>
      <c r="C3626" s="7">
        <v>809</v>
      </c>
      <c r="E3626" s="7">
        <v>3622</v>
      </c>
      <c r="F3626" s="7">
        <v>273</v>
      </c>
    </row>
    <row r="3627" spans="2:6" x14ac:dyDescent="0.2">
      <c r="B3627" s="9">
        <v>3623</v>
      </c>
      <c r="C3627" s="7">
        <v>809</v>
      </c>
      <c r="E3627" s="7">
        <v>3623</v>
      </c>
      <c r="F3627" s="7">
        <v>271</v>
      </c>
    </row>
    <row r="3628" spans="2:6" x14ac:dyDescent="0.2">
      <c r="B3628" s="9">
        <v>3624</v>
      </c>
      <c r="C3628" s="7">
        <v>808</v>
      </c>
      <c r="E3628" s="7">
        <v>3624</v>
      </c>
      <c r="F3628" s="7">
        <v>271</v>
      </c>
    </row>
    <row r="3629" spans="2:6" x14ac:dyDescent="0.2">
      <c r="B3629" s="9">
        <v>3625</v>
      </c>
      <c r="C3629" s="7">
        <v>806</v>
      </c>
      <c r="E3629" s="7">
        <v>3625</v>
      </c>
      <c r="F3629" s="7">
        <v>271</v>
      </c>
    </row>
    <row r="3630" spans="2:6" x14ac:dyDescent="0.2">
      <c r="B3630" s="9">
        <v>3626</v>
      </c>
      <c r="C3630" s="7">
        <v>804</v>
      </c>
      <c r="E3630" s="7">
        <v>3626</v>
      </c>
      <c r="F3630" s="7">
        <v>271</v>
      </c>
    </row>
    <row r="3631" spans="2:6" x14ac:dyDescent="0.2">
      <c r="B3631" s="9">
        <v>3627</v>
      </c>
      <c r="C3631" s="7">
        <v>804</v>
      </c>
      <c r="E3631" s="7">
        <v>3627</v>
      </c>
      <c r="F3631" s="7">
        <v>270</v>
      </c>
    </row>
    <row r="3632" spans="2:6" x14ac:dyDescent="0.2">
      <c r="B3632" s="9">
        <v>3628</v>
      </c>
      <c r="C3632" s="7">
        <v>803</v>
      </c>
      <c r="E3632" s="7">
        <v>3628</v>
      </c>
      <c r="F3632" s="7">
        <v>269</v>
      </c>
    </row>
    <row r="3633" spans="2:6" x14ac:dyDescent="0.2">
      <c r="B3633" s="9">
        <v>3629</v>
      </c>
      <c r="C3633" s="7">
        <v>799</v>
      </c>
      <c r="E3633" s="7">
        <v>3629</v>
      </c>
      <c r="F3633" s="7">
        <v>269</v>
      </c>
    </row>
    <row r="3634" spans="2:6" x14ac:dyDescent="0.2">
      <c r="B3634" s="9">
        <v>3630</v>
      </c>
      <c r="C3634" s="7">
        <v>797</v>
      </c>
      <c r="E3634" s="7">
        <v>3630</v>
      </c>
      <c r="F3634" s="7">
        <v>268</v>
      </c>
    </row>
    <row r="3635" spans="2:6" x14ac:dyDescent="0.2">
      <c r="B3635" s="9">
        <v>3631</v>
      </c>
      <c r="C3635" s="7">
        <v>796</v>
      </c>
      <c r="E3635" s="7">
        <v>3631</v>
      </c>
      <c r="F3635" s="7">
        <v>268</v>
      </c>
    </row>
    <row r="3636" spans="2:6" x14ac:dyDescent="0.2">
      <c r="B3636" s="9">
        <v>3632</v>
      </c>
      <c r="C3636" s="7">
        <v>796</v>
      </c>
      <c r="E3636" s="7">
        <v>3632</v>
      </c>
      <c r="F3636" s="7">
        <v>265</v>
      </c>
    </row>
    <row r="3637" spans="2:6" x14ac:dyDescent="0.2">
      <c r="B3637" s="9">
        <v>3633</v>
      </c>
      <c r="C3637" s="7">
        <v>796</v>
      </c>
      <c r="E3637" s="7">
        <v>3633</v>
      </c>
      <c r="F3637" s="7">
        <v>265</v>
      </c>
    </row>
    <row r="3638" spans="2:6" x14ac:dyDescent="0.2">
      <c r="B3638" s="9">
        <v>3634</v>
      </c>
      <c r="C3638" s="7">
        <v>796</v>
      </c>
      <c r="E3638" s="7">
        <v>3634</v>
      </c>
      <c r="F3638" s="7">
        <v>265</v>
      </c>
    </row>
    <row r="3639" spans="2:6" x14ac:dyDescent="0.2">
      <c r="B3639" s="9">
        <v>3635</v>
      </c>
      <c r="C3639" s="7">
        <v>795</v>
      </c>
      <c r="E3639" s="7">
        <v>3635</v>
      </c>
      <c r="F3639" s="7">
        <v>264</v>
      </c>
    </row>
    <row r="3640" spans="2:6" x14ac:dyDescent="0.2">
      <c r="B3640" s="9">
        <v>3636</v>
      </c>
      <c r="C3640" s="7">
        <v>794</v>
      </c>
      <c r="E3640" s="7">
        <v>3636</v>
      </c>
      <c r="F3640" s="7">
        <v>264</v>
      </c>
    </row>
    <row r="3641" spans="2:6" x14ac:dyDescent="0.2">
      <c r="B3641" s="9">
        <v>3637</v>
      </c>
      <c r="C3641" s="7">
        <v>793</v>
      </c>
      <c r="E3641" s="7">
        <v>3637</v>
      </c>
      <c r="F3641" s="7">
        <v>264</v>
      </c>
    </row>
    <row r="3642" spans="2:6" x14ac:dyDescent="0.2">
      <c r="B3642" s="9">
        <v>3638</v>
      </c>
      <c r="C3642" s="7">
        <v>792</v>
      </c>
      <c r="E3642" s="7">
        <v>3638</v>
      </c>
      <c r="F3642" s="7">
        <v>263</v>
      </c>
    </row>
    <row r="3643" spans="2:6" x14ac:dyDescent="0.2">
      <c r="B3643" s="9">
        <v>3639</v>
      </c>
      <c r="C3643" s="7">
        <v>792</v>
      </c>
      <c r="E3643" s="7">
        <v>3639</v>
      </c>
      <c r="F3643" s="7">
        <v>263</v>
      </c>
    </row>
    <row r="3644" spans="2:6" x14ac:dyDescent="0.2">
      <c r="B3644" s="9">
        <v>3640</v>
      </c>
      <c r="C3644" s="7">
        <v>791</v>
      </c>
      <c r="E3644" s="7">
        <v>3640</v>
      </c>
      <c r="F3644" s="7">
        <v>262</v>
      </c>
    </row>
    <row r="3645" spans="2:6" x14ac:dyDescent="0.2">
      <c r="B3645" s="9">
        <v>3641</v>
      </c>
      <c r="C3645" s="7">
        <v>790</v>
      </c>
      <c r="E3645" s="7">
        <v>3641</v>
      </c>
      <c r="F3645" s="7">
        <v>261</v>
      </c>
    </row>
    <row r="3646" spans="2:6" x14ac:dyDescent="0.2">
      <c r="B3646" s="9">
        <v>3642</v>
      </c>
      <c r="C3646" s="7">
        <v>790</v>
      </c>
      <c r="E3646" s="7">
        <v>3642</v>
      </c>
      <c r="F3646" s="7">
        <v>260</v>
      </c>
    </row>
    <row r="3647" spans="2:6" x14ac:dyDescent="0.2">
      <c r="B3647" s="9">
        <v>3643</v>
      </c>
      <c r="C3647" s="7">
        <v>789</v>
      </c>
      <c r="E3647" s="7">
        <v>3643</v>
      </c>
      <c r="F3647" s="7">
        <v>257</v>
      </c>
    </row>
    <row r="3648" spans="2:6" x14ac:dyDescent="0.2">
      <c r="B3648" s="9">
        <v>3644</v>
      </c>
      <c r="C3648" s="7">
        <v>788</v>
      </c>
      <c r="E3648" s="7">
        <v>3644</v>
      </c>
      <c r="F3648" s="7">
        <v>257</v>
      </c>
    </row>
    <row r="3649" spans="2:6" x14ac:dyDescent="0.2">
      <c r="B3649" s="9">
        <v>3645</v>
      </c>
      <c r="C3649" s="7">
        <v>788</v>
      </c>
      <c r="E3649" s="7">
        <v>3645</v>
      </c>
      <c r="F3649" s="7">
        <v>256</v>
      </c>
    </row>
    <row r="3650" spans="2:6" x14ac:dyDescent="0.2">
      <c r="B3650" s="9">
        <v>3646</v>
      </c>
      <c r="C3650" s="7">
        <v>787</v>
      </c>
      <c r="E3650" s="7">
        <v>3646</v>
      </c>
      <c r="F3650" s="7">
        <v>256</v>
      </c>
    </row>
    <row r="3651" spans="2:6" x14ac:dyDescent="0.2">
      <c r="B3651" s="9">
        <v>3647</v>
      </c>
      <c r="C3651" s="7">
        <v>787</v>
      </c>
      <c r="E3651" s="7">
        <v>3647</v>
      </c>
      <c r="F3651" s="7">
        <v>255</v>
      </c>
    </row>
    <row r="3652" spans="2:6" x14ac:dyDescent="0.2">
      <c r="B3652" s="9">
        <v>3648</v>
      </c>
      <c r="C3652" s="7">
        <v>785</v>
      </c>
      <c r="E3652" s="7">
        <v>3648</v>
      </c>
      <c r="F3652" s="7">
        <v>252</v>
      </c>
    </row>
    <row r="3653" spans="2:6" x14ac:dyDescent="0.2">
      <c r="B3653" s="9">
        <v>3649</v>
      </c>
      <c r="C3653" s="7">
        <v>785</v>
      </c>
      <c r="E3653" s="7">
        <v>3649</v>
      </c>
      <c r="F3653" s="7">
        <v>252</v>
      </c>
    </row>
    <row r="3654" spans="2:6" x14ac:dyDescent="0.2">
      <c r="B3654" s="9">
        <v>3650</v>
      </c>
      <c r="C3654" s="7">
        <v>782</v>
      </c>
      <c r="E3654" s="7">
        <v>3650</v>
      </c>
      <c r="F3654" s="7">
        <v>252</v>
      </c>
    </row>
    <row r="3655" spans="2:6" x14ac:dyDescent="0.2">
      <c r="B3655" s="9">
        <v>3651</v>
      </c>
      <c r="C3655" s="7">
        <v>781</v>
      </c>
      <c r="E3655" s="7">
        <v>3651</v>
      </c>
      <c r="F3655" s="7">
        <v>251</v>
      </c>
    </row>
    <row r="3656" spans="2:6" x14ac:dyDescent="0.2">
      <c r="B3656" s="9">
        <v>3652</v>
      </c>
      <c r="C3656" s="7">
        <v>778</v>
      </c>
      <c r="E3656" s="7">
        <v>3652</v>
      </c>
      <c r="F3656" s="7">
        <v>251</v>
      </c>
    </row>
    <row r="3657" spans="2:6" x14ac:dyDescent="0.2">
      <c r="B3657" s="9">
        <v>3653</v>
      </c>
      <c r="C3657" s="7">
        <v>778</v>
      </c>
      <c r="E3657" s="7">
        <v>3653</v>
      </c>
      <c r="F3657" s="7">
        <v>251</v>
      </c>
    </row>
    <row r="3658" spans="2:6" x14ac:dyDescent="0.2">
      <c r="B3658" s="9">
        <v>3654</v>
      </c>
      <c r="C3658" s="7">
        <v>776</v>
      </c>
      <c r="E3658" s="7">
        <v>3654</v>
      </c>
      <c r="F3658" s="7">
        <v>250</v>
      </c>
    </row>
    <row r="3659" spans="2:6" x14ac:dyDescent="0.2">
      <c r="B3659" s="9">
        <v>3655</v>
      </c>
      <c r="C3659" s="7">
        <v>776</v>
      </c>
      <c r="E3659" s="7">
        <v>3655</v>
      </c>
      <c r="F3659" s="7">
        <v>250</v>
      </c>
    </row>
    <row r="3660" spans="2:6" x14ac:dyDescent="0.2">
      <c r="B3660" s="9">
        <v>3656</v>
      </c>
      <c r="C3660" s="7">
        <v>776</v>
      </c>
      <c r="E3660" s="7">
        <v>3656</v>
      </c>
      <c r="F3660" s="7">
        <v>250</v>
      </c>
    </row>
    <row r="3661" spans="2:6" x14ac:dyDescent="0.2">
      <c r="B3661" s="9">
        <v>3657</v>
      </c>
      <c r="C3661" s="7">
        <v>775</v>
      </c>
      <c r="E3661" s="7">
        <v>3657</v>
      </c>
      <c r="F3661" s="7">
        <v>250</v>
      </c>
    </row>
    <row r="3662" spans="2:6" x14ac:dyDescent="0.2">
      <c r="B3662" s="9">
        <v>3658</v>
      </c>
      <c r="C3662" s="7">
        <v>774</v>
      </c>
      <c r="E3662" s="7">
        <v>3658</v>
      </c>
      <c r="F3662" s="7">
        <v>250</v>
      </c>
    </row>
    <row r="3663" spans="2:6" x14ac:dyDescent="0.2">
      <c r="B3663" s="9">
        <v>3659</v>
      </c>
      <c r="C3663" s="7">
        <v>774</v>
      </c>
      <c r="E3663" s="7">
        <v>3659</v>
      </c>
      <c r="F3663" s="7">
        <v>249</v>
      </c>
    </row>
    <row r="3664" spans="2:6" x14ac:dyDescent="0.2">
      <c r="B3664" s="9">
        <v>3660</v>
      </c>
      <c r="C3664" s="7">
        <v>773</v>
      </c>
      <c r="E3664" s="7">
        <v>3660</v>
      </c>
      <c r="F3664" s="7">
        <v>249</v>
      </c>
    </row>
    <row r="3665" spans="2:6" x14ac:dyDescent="0.2">
      <c r="B3665" s="9">
        <v>3661</v>
      </c>
      <c r="C3665" s="7">
        <v>773</v>
      </c>
      <c r="E3665" s="7">
        <v>3661</v>
      </c>
      <c r="F3665" s="7">
        <v>248</v>
      </c>
    </row>
    <row r="3666" spans="2:6" x14ac:dyDescent="0.2">
      <c r="B3666" s="9">
        <v>3662</v>
      </c>
      <c r="C3666" s="7">
        <v>773</v>
      </c>
      <c r="E3666" s="7">
        <v>3662</v>
      </c>
      <c r="F3666" s="7">
        <v>248</v>
      </c>
    </row>
    <row r="3667" spans="2:6" x14ac:dyDescent="0.2">
      <c r="B3667" s="9">
        <v>3663</v>
      </c>
      <c r="C3667" s="7">
        <v>772</v>
      </c>
      <c r="E3667" s="7">
        <v>3663</v>
      </c>
      <c r="F3667" s="7">
        <v>247</v>
      </c>
    </row>
    <row r="3668" spans="2:6" x14ac:dyDescent="0.2">
      <c r="B3668" s="9">
        <v>3664</v>
      </c>
      <c r="C3668" s="7">
        <v>769</v>
      </c>
      <c r="E3668" s="7">
        <v>3664</v>
      </c>
      <c r="F3668" s="7">
        <v>247</v>
      </c>
    </row>
    <row r="3669" spans="2:6" x14ac:dyDescent="0.2">
      <c r="B3669" s="9">
        <v>3665</v>
      </c>
      <c r="C3669" s="7">
        <v>769</v>
      </c>
      <c r="E3669" s="7">
        <v>3665</v>
      </c>
      <c r="F3669" s="7">
        <v>245</v>
      </c>
    </row>
    <row r="3670" spans="2:6" x14ac:dyDescent="0.2">
      <c r="B3670" s="9">
        <v>3666</v>
      </c>
      <c r="C3670" s="7">
        <v>768</v>
      </c>
      <c r="E3670" s="7">
        <v>3666</v>
      </c>
      <c r="F3670" s="7">
        <v>245</v>
      </c>
    </row>
    <row r="3671" spans="2:6" x14ac:dyDescent="0.2">
      <c r="B3671" s="9">
        <v>3667</v>
      </c>
      <c r="C3671" s="7">
        <v>768</v>
      </c>
      <c r="E3671" s="7">
        <v>3667</v>
      </c>
      <c r="F3671" s="7">
        <v>243</v>
      </c>
    </row>
    <row r="3672" spans="2:6" x14ac:dyDescent="0.2">
      <c r="B3672" s="9">
        <v>3668</v>
      </c>
      <c r="C3672" s="7">
        <v>768</v>
      </c>
      <c r="E3672" s="7">
        <v>3668</v>
      </c>
      <c r="F3672" s="7">
        <v>240</v>
      </c>
    </row>
    <row r="3673" spans="2:6" x14ac:dyDescent="0.2">
      <c r="B3673" s="9">
        <v>3669</v>
      </c>
      <c r="C3673" s="7">
        <v>767</v>
      </c>
      <c r="E3673" s="7">
        <v>3669</v>
      </c>
      <c r="F3673" s="7">
        <v>239</v>
      </c>
    </row>
    <row r="3674" spans="2:6" x14ac:dyDescent="0.2">
      <c r="B3674" s="9">
        <v>3670</v>
      </c>
      <c r="C3674" s="7">
        <v>766</v>
      </c>
      <c r="E3674" s="7">
        <v>3670</v>
      </c>
      <c r="F3674" s="7">
        <v>238</v>
      </c>
    </row>
    <row r="3675" spans="2:6" x14ac:dyDescent="0.2">
      <c r="B3675" s="9">
        <v>3671</v>
      </c>
      <c r="C3675" s="7">
        <v>766</v>
      </c>
      <c r="E3675" s="7">
        <v>3671</v>
      </c>
      <c r="F3675" s="7">
        <v>238</v>
      </c>
    </row>
    <row r="3676" spans="2:6" x14ac:dyDescent="0.2">
      <c r="B3676" s="9">
        <v>3672</v>
      </c>
      <c r="C3676" s="7">
        <v>766</v>
      </c>
      <c r="E3676" s="7">
        <v>3672</v>
      </c>
      <c r="F3676" s="7">
        <v>238</v>
      </c>
    </row>
    <row r="3677" spans="2:6" x14ac:dyDescent="0.2">
      <c r="B3677" s="9">
        <v>3673</v>
      </c>
      <c r="C3677" s="7">
        <v>765</v>
      </c>
      <c r="E3677" s="7">
        <v>3673</v>
      </c>
      <c r="F3677" s="7">
        <v>236</v>
      </c>
    </row>
    <row r="3678" spans="2:6" x14ac:dyDescent="0.2">
      <c r="B3678" s="9">
        <v>3674</v>
      </c>
      <c r="C3678" s="7">
        <v>765</v>
      </c>
      <c r="E3678" s="7">
        <v>3674</v>
      </c>
      <c r="F3678" s="7">
        <v>236</v>
      </c>
    </row>
    <row r="3679" spans="2:6" x14ac:dyDescent="0.2">
      <c r="B3679" s="9">
        <v>3675</v>
      </c>
      <c r="C3679" s="7">
        <v>765</v>
      </c>
      <c r="E3679" s="7">
        <v>3675</v>
      </c>
      <c r="F3679" s="7">
        <v>236</v>
      </c>
    </row>
    <row r="3680" spans="2:6" x14ac:dyDescent="0.2">
      <c r="B3680" s="9">
        <v>3676</v>
      </c>
      <c r="C3680" s="7">
        <v>765</v>
      </c>
      <c r="E3680" s="7">
        <v>3676</v>
      </c>
      <c r="F3680" s="7">
        <v>235</v>
      </c>
    </row>
    <row r="3681" spans="2:6" x14ac:dyDescent="0.2">
      <c r="B3681" s="9">
        <v>3677</v>
      </c>
      <c r="C3681" s="7">
        <v>763</v>
      </c>
      <c r="E3681" s="7">
        <v>3677</v>
      </c>
      <c r="F3681" s="7">
        <v>235</v>
      </c>
    </row>
    <row r="3682" spans="2:6" x14ac:dyDescent="0.2">
      <c r="B3682" s="9">
        <v>3678</v>
      </c>
      <c r="C3682" s="7">
        <v>763</v>
      </c>
      <c r="E3682" s="7">
        <v>3678</v>
      </c>
      <c r="F3682" s="7">
        <v>235</v>
      </c>
    </row>
    <row r="3683" spans="2:6" x14ac:dyDescent="0.2">
      <c r="B3683" s="9">
        <v>3679</v>
      </c>
      <c r="C3683" s="7">
        <v>762</v>
      </c>
      <c r="E3683" s="7">
        <v>3679</v>
      </c>
      <c r="F3683" s="7">
        <v>233</v>
      </c>
    </row>
    <row r="3684" spans="2:6" x14ac:dyDescent="0.2">
      <c r="B3684" s="9">
        <v>3680</v>
      </c>
      <c r="C3684" s="7">
        <v>762</v>
      </c>
      <c r="E3684" s="7">
        <v>3680</v>
      </c>
      <c r="F3684" s="7">
        <v>232</v>
      </c>
    </row>
    <row r="3685" spans="2:6" x14ac:dyDescent="0.2">
      <c r="B3685" s="9">
        <v>3681</v>
      </c>
      <c r="C3685" s="7">
        <v>758</v>
      </c>
      <c r="E3685" s="7">
        <v>3681</v>
      </c>
      <c r="F3685" s="7">
        <v>232</v>
      </c>
    </row>
    <row r="3686" spans="2:6" x14ac:dyDescent="0.2">
      <c r="B3686" s="9">
        <v>3682</v>
      </c>
      <c r="C3686" s="7">
        <v>756</v>
      </c>
      <c r="E3686" s="7">
        <v>3682</v>
      </c>
      <c r="F3686" s="7">
        <v>230</v>
      </c>
    </row>
    <row r="3687" spans="2:6" x14ac:dyDescent="0.2">
      <c r="B3687" s="9">
        <v>3683</v>
      </c>
      <c r="C3687" s="7">
        <v>756</v>
      </c>
      <c r="E3687" s="7">
        <v>3683</v>
      </c>
      <c r="F3687" s="7">
        <v>230</v>
      </c>
    </row>
    <row r="3688" spans="2:6" x14ac:dyDescent="0.2">
      <c r="B3688" s="9">
        <v>3684</v>
      </c>
      <c r="C3688" s="7">
        <v>756</v>
      </c>
      <c r="E3688" s="7">
        <v>3684</v>
      </c>
      <c r="F3688" s="7">
        <v>230</v>
      </c>
    </row>
    <row r="3689" spans="2:6" x14ac:dyDescent="0.2">
      <c r="B3689" s="9">
        <v>3685</v>
      </c>
      <c r="C3689" s="7">
        <v>754</v>
      </c>
      <c r="E3689" s="7">
        <v>3685</v>
      </c>
      <c r="F3689" s="7">
        <v>230</v>
      </c>
    </row>
    <row r="3690" spans="2:6" x14ac:dyDescent="0.2">
      <c r="B3690" s="9">
        <v>3686</v>
      </c>
      <c r="C3690" s="7">
        <v>753</v>
      </c>
      <c r="E3690" s="7">
        <v>3686</v>
      </c>
      <c r="F3690" s="7">
        <v>230</v>
      </c>
    </row>
    <row r="3691" spans="2:6" x14ac:dyDescent="0.2">
      <c r="B3691" s="9">
        <v>3687</v>
      </c>
      <c r="C3691" s="7">
        <v>753</v>
      </c>
      <c r="E3691" s="7">
        <v>3687</v>
      </c>
      <c r="F3691" s="7">
        <v>227</v>
      </c>
    </row>
    <row r="3692" spans="2:6" x14ac:dyDescent="0.2">
      <c r="B3692" s="9">
        <v>3688</v>
      </c>
      <c r="C3692" s="7">
        <v>752</v>
      </c>
      <c r="E3692" s="7">
        <v>3688</v>
      </c>
      <c r="F3692" s="7">
        <v>227</v>
      </c>
    </row>
    <row r="3693" spans="2:6" x14ac:dyDescent="0.2">
      <c r="B3693" s="9">
        <v>3689</v>
      </c>
      <c r="C3693" s="7">
        <v>750</v>
      </c>
      <c r="E3693" s="7">
        <v>3689</v>
      </c>
      <c r="F3693" s="7">
        <v>227</v>
      </c>
    </row>
    <row r="3694" spans="2:6" x14ac:dyDescent="0.2">
      <c r="B3694" s="9">
        <v>3690</v>
      </c>
      <c r="C3694" s="7">
        <v>750</v>
      </c>
      <c r="E3694" s="7">
        <v>3690</v>
      </c>
      <c r="F3694" s="7">
        <v>225</v>
      </c>
    </row>
    <row r="3695" spans="2:6" x14ac:dyDescent="0.2">
      <c r="B3695" s="9">
        <v>3691</v>
      </c>
      <c r="C3695" s="7">
        <v>750</v>
      </c>
      <c r="E3695" s="7">
        <v>3691</v>
      </c>
      <c r="F3695" s="7">
        <v>222</v>
      </c>
    </row>
    <row r="3696" spans="2:6" x14ac:dyDescent="0.2">
      <c r="B3696" s="9">
        <v>3692</v>
      </c>
      <c r="C3696" s="7">
        <v>749</v>
      </c>
      <c r="E3696" s="7">
        <v>3692</v>
      </c>
      <c r="F3696" s="7">
        <v>222</v>
      </c>
    </row>
    <row r="3697" spans="2:6" x14ac:dyDescent="0.2">
      <c r="B3697" s="9">
        <v>3693</v>
      </c>
      <c r="C3697" s="7">
        <v>748</v>
      </c>
      <c r="E3697" s="7">
        <v>3693</v>
      </c>
      <c r="F3697" s="7">
        <v>221</v>
      </c>
    </row>
    <row r="3698" spans="2:6" x14ac:dyDescent="0.2">
      <c r="B3698" s="9">
        <v>3694</v>
      </c>
      <c r="C3698" s="7">
        <v>746</v>
      </c>
      <c r="E3698" s="7">
        <v>3694</v>
      </c>
      <c r="F3698" s="7">
        <v>221</v>
      </c>
    </row>
    <row r="3699" spans="2:6" x14ac:dyDescent="0.2">
      <c r="B3699" s="9">
        <v>3695</v>
      </c>
      <c r="C3699" s="7">
        <v>746</v>
      </c>
      <c r="E3699" s="7">
        <v>3695</v>
      </c>
      <c r="F3699" s="7">
        <v>221</v>
      </c>
    </row>
    <row r="3700" spans="2:6" x14ac:dyDescent="0.2">
      <c r="B3700" s="9">
        <v>3696</v>
      </c>
      <c r="C3700" s="7">
        <v>746</v>
      </c>
      <c r="E3700" s="7">
        <v>3696</v>
      </c>
      <c r="F3700" s="7">
        <v>220</v>
      </c>
    </row>
    <row r="3701" spans="2:6" x14ac:dyDescent="0.2">
      <c r="B3701" s="9">
        <v>3697</v>
      </c>
      <c r="C3701" s="7">
        <v>745</v>
      </c>
      <c r="E3701" s="7">
        <v>3697</v>
      </c>
      <c r="F3701" s="7">
        <v>219</v>
      </c>
    </row>
    <row r="3702" spans="2:6" x14ac:dyDescent="0.2">
      <c r="B3702" s="9">
        <v>3698</v>
      </c>
      <c r="C3702" s="7">
        <v>744</v>
      </c>
      <c r="E3702" s="7">
        <v>3698</v>
      </c>
      <c r="F3702" s="7">
        <v>219</v>
      </c>
    </row>
    <row r="3703" spans="2:6" x14ac:dyDescent="0.2">
      <c r="B3703" s="9">
        <v>3699</v>
      </c>
      <c r="C3703" s="7">
        <v>744</v>
      </c>
      <c r="E3703" s="7">
        <v>3699</v>
      </c>
      <c r="F3703" s="7">
        <v>219</v>
      </c>
    </row>
    <row r="3704" spans="2:6" x14ac:dyDescent="0.2">
      <c r="B3704" s="9">
        <v>3700</v>
      </c>
      <c r="C3704" s="7">
        <v>744</v>
      </c>
      <c r="E3704" s="7">
        <v>3700</v>
      </c>
      <c r="F3704" s="7">
        <v>219</v>
      </c>
    </row>
    <row r="3705" spans="2:6" x14ac:dyDescent="0.2">
      <c r="B3705" s="9">
        <v>3701</v>
      </c>
      <c r="C3705" s="7">
        <v>741</v>
      </c>
      <c r="E3705" s="7">
        <v>3701</v>
      </c>
      <c r="F3705" s="7">
        <v>218</v>
      </c>
    </row>
    <row r="3706" spans="2:6" x14ac:dyDescent="0.2">
      <c r="B3706" s="9">
        <v>3702</v>
      </c>
      <c r="C3706" s="7">
        <v>738</v>
      </c>
      <c r="E3706" s="7">
        <v>3702</v>
      </c>
      <c r="F3706" s="7">
        <v>217</v>
      </c>
    </row>
    <row r="3707" spans="2:6" x14ac:dyDescent="0.2">
      <c r="B3707" s="9">
        <v>3703</v>
      </c>
      <c r="C3707" s="7">
        <v>736</v>
      </c>
      <c r="E3707" s="7">
        <v>3703</v>
      </c>
      <c r="F3707" s="7">
        <v>216</v>
      </c>
    </row>
    <row r="3708" spans="2:6" x14ac:dyDescent="0.2">
      <c r="B3708" s="9">
        <v>3704</v>
      </c>
      <c r="C3708" s="7">
        <v>734</v>
      </c>
      <c r="E3708" s="7">
        <v>3704</v>
      </c>
      <c r="F3708" s="7">
        <v>216</v>
      </c>
    </row>
    <row r="3709" spans="2:6" x14ac:dyDescent="0.2">
      <c r="B3709" s="9">
        <v>3705</v>
      </c>
      <c r="C3709" s="7">
        <v>733</v>
      </c>
      <c r="E3709" s="7">
        <v>3705</v>
      </c>
      <c r="F3709" s="7">
        <v>216</v>
      </c>
    </row>
    <row r="3710" spans="2:6" x14ac:dyDescent="0.2">
      <c r="B3710" s="9">
        <v>3706</v>
      </c>
      <c r="C3710" s="7">
        <v>733</v>
      </c>
      <c r="E3710" s="7">
        <v>3706</v>
      </c>
      <c r="F3710" s="7">
        <v>215</v>
      </c>
    </row>
    <row r="3711" spans="2:6" x14ac:dyDescent="0.2">
      <c r="B3711" s="9">
        <v>3707</v>
      </c>
      <c r="C3711" s="7">
        <v>732</v>
      </c>
      <c r="E3711" s="7">
        <v>3707</v>
      </c>
      <c r="F3711" s="7">
        <v>214</v>
      </c>
    </row>
    <row r="3712" spans="2:6" x14ac:dyDescent="0.2">
      <c r="B3712" s="9">
        <v>3708</v>
      </c>
      <c r="C3712" s="7">
        <v>730</v>
      </c>
      <c r="E3712" s="7">
        <v>3708</v>
      </c>
      <c r="F3712" s="7">
        <v>214</v>
      </c>
    </row>
    <row r="3713" spans="2:6" x14ac:dyDescent="0.2">
      <c r="B3713" s="9">
        <v>3709</v>
      </c>
      <c r="C3713" s="7">
        <v>730</v>
      </c>
      <c r="E3713" s="7">
        <v>3709</v>
      </c>
      <c r="F3713" s="7">
        <v>214</v>
      </c>
    </row>
    <row r="3714" spans="2:6" x14ac:dyDescent="0.2">
      <c r="B3714" s="9">
        <v>3710</v>
      </c>
      <c r="C3714" s="7">
        <v>728</v>
      </c>
      <c r="E3714" s="7">
        <v>3710</v>
      </c>
      <c r="F3714" s="7">
        <v>214</v>
      </c>
    </row>
    <row r="3715" spans="2:6" x14ac:dyDescent="0.2">
      <c r="B3715" s="9">
        <v>3711</v>
      </c>
      <c r="C3715" s="7">
        <v>728</v>
      </c>
      <c r="E3715" s="7">
        <v>3711</v>
      </c>
      <c r="F3715" s="7">
        <v>212</v>
      </c>
    </row>
    <row r="3716" spans="2:6" x14ac:dyDescent="0.2">
      <c r="B3716" s="9">
        <v>3712</v>
      </c>
      <c r="C3716" s="7">
        <v>728</v>
      </c>
      <c r="E3716" s="7">
        <v>3712</v>
      </c>
      <c r="F3716" s="7">
        <v>212</v>
      </c>
    </row>
    <row r="3717" spans="2:6" x14ac:dyDescent="0.2">
      <c r="B3717" s="9">
        <v>3713</v>
      </c>
      <c r="C3717" s="7">
        <v>728</v>
      </c>
      <c r="E3717" s="7">
        <v>3713</v>
      </c>
      <c r="F3717" s="7">
        <v>210</v>
      </c>
    </row>
    <row r="3718" spans="2:6" x14ac:dyDescent="0.2">
      <c r="B3718" s="9">
        <v>3714</v>
      </c>
      <c r="C3718" s="7">
        <v>726</v>
      </c>
      <c r="E3718" s="7">
        <v>3714</v>
      </c>
      <c r="F3718" s="7">
        <v>210</v>
      </c>
    </row>
    <row r="3719" spans="2:6" x14ac:dyDescent="0.2">
      <c r="B3719" s="9">
        <v>3715</v>
      </c>
      <c r="C3719" s="7">
        <v>725</v>
      </c>
      <c r="E3719" s="7">
        <v>3715</v>
      </c>
      <c r="F3719" s="7">
        <v>210</v>
      </c>
    </row>
    <row r="3720" spans="2:6" x14ac:dyDescent="0.2">
      <c r="B3720" s="9">
        <v>3716</v>
      </c>
      <c r="C3720" s="7">
        <v>723</v>
      </c>
      <c r="E3720" s="7">
        <v>3716</v>
      </c>
      <c r="F3720" s="7">
        <v>210</v>
      </c>
    </row>
    <row r="3721" spans="2:6" x14ac:dyDescent="0.2">
      <c r="B3721" s="9">
        <v>3717</v>
      </c>
      <c r="C3721" s="7">
        <v>722</v>
      </c>
      <c r="E3721" s="7">
        <v>3717</v>
      </c>
      <c r="F3721" s="7">
        <v>207</v>
      </c>
    </row>
    <row r="3722" spans="2:6" x14ac:dyDescent="0.2">
      <c r="B3722" s="9">
        <v>3718</v>
      </c>
      <c r="C3722" s="7">
        <v>721</v>
      </c>
      <c r="E3722" s="7">
        <v>3718</v>
      </c>
      <c r="F3722" s="7">
        <v>207</v>
      </c>
    </row>
    <row r="3723" spans="2:6" x14ac:dyDescent="0.2">
      <c r="B3723" s="9">
        <v>3719</v>
      </c>
      <c r="C3723" s="7">
        <v>719</v>
      </c>
      <c r="E3723" s="7">
        <v>3719</v>
      </c>
      <c r="F3723" s="7">
        <v>206</v>
      </c>
    </row>
    <row r="3724" spans="2:6" x14ac:dyDescent="0.2">
      <c r="B3724" s="9">
        <v>3720</v>
      </c>
      <c r="C3724" s="7">
        <v>719</v>
      </c>
      <c r="E3724" s="7">
        <v>3720</v>
      </c>
      <c r="F3724" s="7">
        <v>205</v>
      </c>
    </row>
    <row r="3725" spans="2:6" x14ac:dyDescent="0.2">
      <c r="B3725" s="9">
        <v>3721</v>
      </c>
      <c r="C3725" s="7">
        <v>719</v>
      </c>
      <c r="E3725" s="7">
        <v>3721</v>
      </c>
      <c r="F3725" s="7">
        <v>204</v>
      </c>
    </row>
    <row r="3726" spans="2:6" x14ac:dyDescent="0.2">
      <c r="B3726" s="9">
        <v>3722</v>
      </c>
      <c r="C3726" s="7">
        <v>719</v>
      </c>
      <c r="E3726" s="7">
        <v>3722</v>
      </c>
      <c r="F3726" s="7">
        <v>202</v>
      </c>
    </row>
    <row r="3727" spans="2:6" x14ac:dyDescent="0.2">
      <c r="B3727" s="9">
        <v>3723</v>
      </c>
      <c r="C3727" s="7">
        <v>718</v>
      </c>
      <c r="E3727" s="7">
        <v>3723</v>
      </c>
      <c r="F3727" s="7">
        <v>202</v>
      </c>
    </row>
    <row r="3728" spans="2:6" x14ac:dyDescent="0.2">
      <c r="B3728" s="9">
        <v>3724</v>
      </c>
      <c r="C3728" s="7">
        <v>718</v>
      </c>
      <c r="E3728" s="7">
        <v>3724</v>
      </c>
      <c r="F3728" s="7">
        <v>201</v>
      </c>
    </row>
    <row r="3729" spans="2:6" x14ac:dyDescent="0.2">
      <c r="B3729" s="9">
        <v>3725</v>
      </c>
      <c r="C3729" s="7">
        <v>717</v>
      </c>
      <c r="E3729" s="7">
        <v>3725</v>
      </c>
      <c r="F3729" s="7">
        <v>200</v>
      </c>
    </row>
    <row r="3730" spans="2:6" x14ac:dyDescent="0.2">
      <c r="B3730" s="9">
        <v>3726</v>
      </c>
      <c r="C3730" s="7">
        <v>716</v>
      </c>
      <c r="E3730" s="7">
        <v>3726</v>
      </c>
      <c r="F3730" s="7">
        <v>200</v>
      </c>
    </row>
    <row r="3731" spans="2:6" x14ac:dyDescent="0.2">
      <c r="B3731" s="9">
        <v>3727</v>
      </c>
      <c r="C3731" s="7">
        <v>714</v>
      </c>
      <c r="E3731" s="7">
        <v>3727</v>
      </c>
      <c r="F3731" s="7">
        <v>200</v>
      </c>
    </row>
    <row r="3732" spans="2:6" x14ac:dyDescent="0.2">
      <c r="B3732" s="9">
        <v>3728</v>
      </c>
      <c r="C3732" s="7">
        <v>713</v>
      </c>
      <c r="E3732" s="7">
        <v>3728</v>
      </c>
      <c r="F3732" s="7">
        <v>199</v>
      </c>
    </row>
    <row r="3733" spans="2:6" x14ac:dyDescent="0.2">
      <c r="B3733" s="9">
        <v>3729</v>
      </c>
      <c r="C3733" s="7">
        <v>713</v>
      </c>
      <c r="E3733" s="7">
        <v>3729</v>
      </c>
      <c r="F3733" s="7">
        <v>198</v>
      </c>
    </row>
    <row r="3734" spans="2:6" x14ac:dyDescent="0.2">
      <c r="B3734" s="9">
        <v>3730</v>
      </c>
      <c r="C3734" s="7">
        <v>711</v>
      </c>
      <c r="E3734" s="7">
        <v>3730</v>
      </c>
      <c r="F3734" s="7">
        <v>198</v>
      </c>
    </row>
    <row r="3735" spans="2:6" x14ac:dyDescent="0.2">
      <c r="B3735" s="9">
        <v>3731</v>
      </c>
      <c r="C3735" s="7">
        <v>710</v>
      </c>
      <c r="E3735" s="7">
        <v>3731</v>
      </c>
      <c r="F3735" s="7">
        <v>198</v>
      </c>
    </row>
    <row r="3736" spans="2:6" x14ac:dyDescent="0.2">
      <c r="B3736" s="9">
        <v>3732</v>
      </c>
      <c r="C3736" s="7">
        <v>709</v>
      </c>
      <c r="E3736" s="7">
        <v>3732</v>
      </c>
      <c r="F3736" s="7">
        <v>198</v>
      </c>
    </row>
    <row r="3737" spans="2:6" x14ac:dyDescent="0.2">
      <c r="B3737" s="9">
        <v>3733</v>
      </c>
      <c r="C3737" s="7">
        <v>708</v>
      </c>
      <c r="E3737" s="7">
        <v>3733</v>
      </c>
      <c r="F3737" s="7">
        <v>197</v>
      </c>
    </row>
    <row r="3738" spans="2:6" x14ac:dyDescent="0.2">
      <c r="B3738" s="9">
        <v>3734</v>
      </c>
      <c r="C3738" s="7">
        <v>707</v>
      </c>
      <c r="E3738" s="7">
        <v>3734</v>
      </c>
      <c r="F3738" s="7">
        <v>197</v>
      </c>
    </row>
    <row r="3739" spans="2:6" x14ac:dyDescent="0.2">
      <c r="B3739" s="9">
        <v>3735</v>
      </c>
      <c r="C3739" s="7">
        <v>706</v>
      </c>
      <c r="E3739" s="7">
        <v>3735</v>
      </c>
      <c r="F3739" s="7">
        <v>194</v>
      </c>
    </row>
    <row r="3740" spans="2:6" x14ac:dyDescent="0.2">
      <c r="B3740" s="9">
        <v>3736</v>
      </c>
      <c r="C3740" s="7">
        <v>705</v>
      </c>
      <c r="E3740" s="7">
        <v>3736</v>
      </c>
      <c r="F3740" s="7">
        <v>194</v>
      </c>
    </row>
    <row r="3741" spans="2:6" x14ac:dyDescent="0.2">
      <c r="B3741" s="9">
        <v>3737</v>
      </c>
      <c r="C3741" s="7">
        <v>705</v>
      </c>
      <c r="E3741" s="7">
        <v>3737</v>
      </c>
      <c r="F3741" s="7">
        <v>194</v>
      </c>
    </row>
    <row r="3742" spans="2:6" x14ac:dyDescent="0.2">
      <c r="B3742" s="9">
        <v>3738</v>
      </c>
      <c r="C3742" s="7">
        <v>703</v>
      </c>
      <c r="E3742" s="7">
        <v>3738</v>
      </c>
      <c r="F3742" s="7">
        <v>192</v>
      </c>
    </row>
    <row r="3743" spans="2:6" x14ac:dyDescent="0.2">
      <c r="B3743" s="9">
        <v>3739</v>
      </c>
      <c r="C3743" s="7">
        <v>703</v>
      </c>
      <c r="E3743" s="7">
        <v>3739</v>
      </c>
      <c r="F3743" s="7">
        <v>192</v>
      </c>
    </row>
    <row r="3744" spans="2:6" x14ac:dyDescent="0.2">
      <c r="B3744" s="9">
        <v>3740</v>
      </c>
      <c r="C3744" s="7">
        <v>702</v>
      </c>
      <c r="E3744" s="7">
        <v>3740</v>
      </c>
      <c r="F3744" s="7">
        <v>192</v>
      </c>
    </row>
    <row r="3745" spans="2:6" x14ac:dyDescent="0.2">
      <c r="B3745" s="9">
        <v>3741</v>
      </c>
      <c r="C3745" s="7">
        <v>702</v>
      </c>
      <c r="E3745" s="7">
        <v>3741</v>
      </c>
      <c r="F3745" s="7">
        <v>191</v>
      </c>
    </row>
    <row r="3746" spans="2:6" x14ac:dyDescent="0.2">
      <c r="B3746" s="9">
        <v>3742</v>
      </c>
      <c r="C3746" s="7">
        <v>701</v>
      </c>
      <c r="E3746" s="7">
        <v>3742</v>
      </c>
      <c r="F3746" s="7">
        <v>191</v>
      </c>
    </row>
    <row r="3747" spans="2:6" x14ac:dyDescent="0.2">
      <c r="B3747" s="9">
        <v>3743</v>
      </c>
      <c r="C3747" s="7">
        <v>700</v>
      </c>
      <c r="E3747" s="7">
        <v>3743</v>
      </c>
      <c r="F3747" s="7">
        <v>191</v>
      </c>
    </row>
    <row r="3748" spans="2:6" x14ac:dyDescent="0.2">
      <c r="B3748" s="9">
        <v>3744</v>
      </c>
      <c r="C3748" s="7">
        <v>696</v>
      </c>
      <c r="E3748" s="7">
        <v>3744</v>
      </c>
      <c r="F3748" s="7">
        <v>191</v>
      </c>
    </row>
    <row r="3749" spans="2:6" x14ac:dyDescent="0.2">
      <c r="B3749" s="9">
        <v>3745</v>
      </c>
      <c r="C3749" s="7">
        <v>696</v>
      </c>
      <c r="E3749" s="7">
        <v>3745</v>
      </c>
      <c r="F3749" s="7">
        <v>190</v>
      </c>
    </row>
    <row r="3750" spans="2:6" x14ac:dyDescent="0.2">
      <c r="B3750" s="9">
        <v>3746</v>
      </c>
      <c r="C3750" s="7">
        <v>696</v>
      </c>
      <c r="E3750" s="7">
        <v>3746</v>
      </c>
      <c r="F3750" s="7">
        <v>190</v>
      </c>
    </row>
    <row r="3751" spans="2:6" x14ac:dyDescent="0.2">
      <c r="B3751" s="9">
        <v>3747</v>
      </c>
      <c r="C3751" s="7">
        <v>695</v>
      </c>
      <c r="E3751" s="7">
        <v>3747</v>
      </c>
      <c r="F3751" s="7">
        <v>188</v>
      </c>
    </row>
    <row r="3752" spans="2:6" x14ac:dyDescent="0.2">
      <c r="B3752" s="9">
        <v>3748</v>
      </c>
      <c r="C3752" s="7">
        <v>695</v>
      </c>
      <c r="E3752" s="7">
        <v>3748</v>
      </c>
      <c r="F3752" s="7">
        <v>188</v>
      </c>
    </row>
    <row r="3753" spans="2:6" x14ac:dyDescent="0.2">
      <c r="B3753" s="9">
        <v>3749</v>
      </c>
      <c r="C3753" s="7">
        <v>695</v>
      </c>
      <c r="E3753" s="7">
        <v>3749</v>
      </c>
      <c r="F3753" s="7">
        <v>188</v>
      </c>
    </row>
    <row r="3754" spans="2:6" x14ac:dyDescent="0.2">
      <c r="B3754" s="9">
        <v>3750</v>
      </c>
      <c r="C3754" s="7">
        <v>695</v>
      </c>
      <c r="E3754" s="7">
        <v>3750</v>
      </c>
      <c r="F3754" s="7">
        <v>187</v>
      </c>
    </row>
    <row r="3755" spans="2:6" x14ac:dyDescent="0.2">
      <c r="B3755" s="9">
        <v>3751</v>
      </c>
      <c r="C3755" s="7">
        <v>694</v>
      </c>
      <c r="E3755" s="7">
        <v>3751</v>
      </c>
      <c r="F3755" s="7">
        <v>187</v>
      </c>
    </row>
    <row r="3756" spans="2:6" x14ac:dyDescent="0.2">
      <c r="B3756" s="9">
        <v>3752</v>
      </c>
      <c r="C3756" s="7">
        <v>694</v>
      </c>
      <c r="E3756" s="7">
        <v>3752</v>
      </c>
      <c r="F3756" s="7">
        <v>186</v>
      </c>
    </row>
    <row r="3757" spans="2:6" x14ac:dyDescent="0.2">
      <c r="B3757" s="9">
        <v>3753</v>
      </c>
      <c r="C3757" s="7">
        <v>694</v>
      </c>
      <c r="E3757" s="7">
        <v>3753</v>
      </c>
      <c r="F3757" s="7">
        <v>183</v>
      </c>
    </row>
    <row r="3758" spans="2:6" x14ac:dyDescent="0.2">
      <c r="B3758" s="9">
        <v>3754</v>
      </c>
      <c r="C3758" s="7">
        <v>694</v>
      </c>
      <c r="E3758" s="7">
        <v>3754</v>
      </c>
      <c r="F3758" s="7">
        <v>183</v>
      </c>
    </row>
    <row r="3759" spans="2:6" x14ac:dyDescent="0.2">
      <c r="B3759" s="9">
        <v>3755</v>
      </c>
      <c r="C3759" s="7">
        <v>693</v>
      </c>
      <c r="E3759" s="7">
        <v>3755</v>
      </c>
      <c r="F3759" s="7">
        <v>183</v>
      </c>
    </row>
    <row r="3760" spans="2:6" x14ac:dyDescent="0.2">
      <c r="B3760" s="9">
        <v>3756</v>
      </c>
      <c r="C3760" s="7">
        <v>693</v>
      </c>
      <c r="E3760" s="7">
        <v>3756</v>
      </c>
      <c r="F3760" s="7">
        <v>183</v>
      </c>
    </row>
    <row r="3761" spans="2:6" x14ac:dyDescent="0.2">
      <c r="B3761" s="9">
        <v>3757</v>
      </c>
      <c r="C3761" s="7">
        <v>692</v>
      </c>
      <c r="E3761" s="7">
        <v>3757</v>
      </c>
      <c r="F3761" s="7">
        <v>182</v>
      </c>
    </row>
    <row r="3762" spans="2:6" x14ac:dyDescent="0.2">
      <c r="B3762" s="9">
        <v>3758</v>
      </c>
      <c r="C3762" s="7">
        <v>692</v>
      </c>
      <c r="E3762" s="7">
        <v>3758</v>
      </c>
      <c r="F3762" s="7">
        <v>182</v>
      </c>
    </row>
    <row r="3763" spans="2:6" x14ac:dyDescent="0.2">
      <c r="B3763" s="9">
        <v>3759</v>
      </c>
      <c r="C3763" s="7">
        <v>691</v>
      </c>
      <c r="E3763" s="7">
        <v>3759</v>
      </c>
      <c r="F3763" s="7">
        <v>181</v>
      </c>
    </row>
    <row r="3764" spans="2:6" x14ac:dyDescent="0.2">
      <c r="B3764" s="9">
        <v>3760</v>
      </c>
      <c r="C3764" s="7">
        <v>691</v>
      </c>
      <c r="E3764" s="7">
        <v>3760</v>
      </c>
      <c r="F3764" s="7">
        <v>181</v>
      </c>
    </row>
    <row r="3765" spans="2:6" x14ac:dyDescent="0.2">
      <c r="B3765" s="9">
        <v>3761</v>
      </c>
      <c r="C3765" s="7">
        <v>691</v>
      </c>
      <c r="E3765" s="7">
        <v>3761</v>
      </c>
      <c r="F3765" s="7">
        <v>181</v>
      </c>
    </row>
    <row r="3766" spans="2:6" x14ac:dyDescent="0.2">
      <c r="B3766" s="9">
        <v>3762</v>
      </c>
      <c r="C3766" s="7">
        <v>690</v>
      </c>
      <c r="E3766" s="7">
        <v>3762</v>
      </c>
      <c r="F3766" s="7">
        <v>181</v>
      </c>
    </row>
    <row r="3767" spans="2:6" x14ac:dyDescent="0.2">
      <c r="B3767" s="9">
        <v>3763</v>
      </c>
      <c r="C3767" s="7">
        <v>689</v>
      </c>
      <c r="E3767" s="7">
        <v>3763</v>
      </c>
      <c r="F3767" s="7">
        <v>180</v>
      </c>
    </row>
    <row r="3768" spans="2:6" x14ac:dyDescent="0.2">
      <c r="B3768" s="9">
        <v>3764</v>
      </c>
      <c r="C3768" s="7">
        <v>688</v>
      </c>
      <c r="E3768" s="7">
        <v>3764</v>
      </c>
      <c r="F3768" s="7">
        <v>180</v>
      </c>
    </row>
    <row r="3769" spans="2:6" x14ac:dyDescent="0.2">
      <c r="B3769" s="9">
        <v>3765</v>
      </c>
      <c r="C3769" s="7">
        <v>688</v>
      </c>
      <c r="E3769" s="7">
        <v>3765</v>
      </c>
      <c r="F3769" s="7">
        <v>180</v>
      </c>
    </row>
    <row r="3770" spans="2:6" x14ac:dyDescent="0.2">
      <c r="B3770" s="9">
        <v>3766</v>
      </c>
      <c r="C3770" s="7">
        <v>686</v>
      </c>
      <c r="E3770" s="7">
        <v>3766</v>
      </c>
      <c r="F3770" s="7">
        <v>179</v>
      </c>
    </row>
    <row r="3771" spans="2:6" x14ac:dyDescent="0.2">
      <c r="B3771" s="9">
        <v>3767</v>
      </c>
      <c r="C3771" s="7">
        <v>685</v>
      </c>
      <c r="E3771" s="7">
        <v>3767</v>
      </c>
      <c r="F3771" s="7">
        <v>179</v>
      </c>
    </row>
    <row r="3772" spans="2:6" x14ac:dyDescent="0.2">
      <c r="B3772" s="9">
        <v>3768</v>
      </c>
      <c r="C3772" s="7">
        <v>684</v>
      </c>
      <c r="E3772" s="7">
        <v>3768</v>
      </c>
      <c r="F3772" s="7">
        <v>179</v>
      </c>
    </row>
    <row r="3773" spans="2:6" x14ac:dyDescent="0.2">
      <c r="B3773" s="9">
        <v>3769</v>
      </c>
      <c r="C3773" s="7">
        <v>684</v>
      </c>
      <c r="E3773" s="7">
        <v>3769</v>
      </c>
      <c r="F3773" s="7">
        <v>177</v>
      </c>
    </row>
    <row r="3774" spans="2:6" x14ac:dyDescent="0.2">
      <c r="B3774" s="9">
        <v>3770</v>
      </c>
      <c r="C3774" s="7">
        <v>684</v>
      </c>
      <c r="E3774" s="7">
        <v>3770</v>
      </c>
      <c r="F3774" s="7">
        <v>176</v>
      </c>
    </row>
    <row r="3775" spans="2:6" x14ac:dyDescent="0.2">
      <c r="B3775" s="9">
        <v>3771</v>
      </c>
      <c r="C3775" s="7">
        <v>682</v>
      </c>
      <c r="E3775" s="7">
        <v>3771</v>
      </c>
      <c r="F3775" s="7">
        <v>176</v>
      </c>
    </row>
    <row r="3776" spans="2:6" x14ac:dyDescent="0.2">
      <c r="B3776" s="9">
        <v>3772</v>
      </c>
      <c r="C3776" s="7">
        <v>681</v>
      </c>
      <c r="E3776" s="7">
        <v>3772</v>
      </c>
      <c r="F3776" s="7">
        <v>175</v>
      </c>
    </row>
    <row r="3777" spans="2:6" x14ac:dyDescent="0.2">
      <c r="B3777" s="9">
        <v>3773</v>
      </c>
      <c r="C3777" s="7">
        <v>680</v>
      </c>
      <c r="E3777" s="7">
        <v>3773</v>
      </c>
      <c r="F3777" s="7">
        <v>175</v>
      </c>
    </row>
    <row r="3778" spans="2:6" x14ac:dyDescent="0.2">
      <c r="B3778" s="9">
        <v>3774</v>
      </c>
      <c r="C3778" s="7">
        <v>680</v>
      </c>
      <c r="E3778" s="7">
        <v>3774</v>
      </c>
      <c r="F3778" s="7">
        <v>175</v>
      </c>
    </row>
    <row r="3779" spans="2:6" x14ac:dyDescent="0.2">
      <c r="B3779" s="9">
        <v>3775</v>
      </c>
      <c r="C3779" s="7">
        <v>679</v>
      </c>
      <c r="E3779" s="7">
        <v>3775</v>
      </c>
      <c r="F3779" s="7">
        <v>175</v>
      </c>
    </row>
    <row r="3780" spans="2:6" x14ac:dyDescent="0.2">
      <c r="B3780" s="9">
        <v>3776</v>
      </c>
      <c r="C3780" s="7">
        <v>677</v>
      </c>
      <c r="E3780" s="7">
        <v>3776</v>
      </c>
      <c r="F3780" s="7">
        <v>175</v>
      </c>
    </row>
    <row r="3781" spans="2:6" x14ac:dyDescent="0.2">
      <c r="B3781" s="9">
        <v>3777</v>
      </c>
      <c r="C3781" s="7">
        <v>674</v>
      </c>
      <c r="E3781" s="7">
        <v>3777</v>
      </c>
      <c r="F3781" s="7">
        <v>175</v>
      </c>
    </row>
    <row r="3782" spans="2:6" x14ac:dyDescent="0.2">
      <c r="B3782" s="9">
        <v>3778</v>
      </c>
      <c r="C3782" s="7">
        <v>674</v>
      </c>
      <c r="E3782" s="7">
        <v>3778</v>
      </c>
      <c r="F3782" s="7">
        <v>174</v>
      </c>
    </row>
    <row r="3783" spans="2:6" x14ac:dyDescent="0.2">
      <c r="B3783" s="9">
        <v>3779</v>
      </c>
      <c r="C3783" s="7">
        <v>671</v>
      </c>
      <c r="E3783" s="7">
        <v>3779</v>
      </c>
      <c r="F3783" s="7">
        <v>174</v>
      </c>
    </row>
    <row r="3784" spans="2:6" x14ac:dyDescent="0.2">
      <c r="B3784" s="9">
        <v>3780</v>
      </c>
      <c r="C3784" s="7">
        <v>670</v>
      </c>
      <c r="E3784" s="7">
        <v>3780</v>
      </c>
      <c r="F3784" s="7">
        <v>173</v>
      </c>
    </row>
    <row r="3785" spans="2:6" x14ac:dyDescent="0.2">
      <c r="B3785" s="9">
        <v>3781</v>
      </c>
      <c r="C3785" s="7">
        <v>670</v>
      </c>
      <c r="E3785" s="7">
        <v>3781</v>
      </c>
      <c r="F3785" s="7">
        <v>172</v>
      </c>
    </row>
    <row r="3786" spans="2:6" x14ac:dyDescent="0.2">
      <c r="B3786" s="9">
        <v>3782</v>
      </c>
      <c r="C3786" s="7">
        <v>670</v>
      </c>
      <c r="E3786" s="7">
        <v>3782</v>
      </c>
      <c r="F3786" s="7">
        <v>172</v>
      </c>
    </row>
    <row r="3787" spans="2:6" x14ac:dyDescent="0.2">
      <c r="B3787" s="9">
        <v>3783</v>
      </c>
      <c r="C3787" s="7">
        <v>669</v>
      </c>
      <c r="E3787" s="7">
        <v>3783</v>
      </c>
      <c r="F3787" s="7">
        <v>171</v>
      </c>
    </row>
    <row r="3788" spans="2:6" x14ac:dyDescent="0.2">
      <c r="B3788" s="9">
        <v>3784</v>
      </c>
      <c r="C3788" s="7">
        <v>668</v>
      </c>
      <c r="E3788" s="7">
        <v>3784</v>
      </c>
      <c r="F3788" s="7">
        <v>171</v>
      </c>
    </row>
    <row r="3789" spans="2:6" x14ac:dyDescent="0.2">
      <c r="B3789" s="9">
        <v>3785</v>
      </c>
      <c r="C3789" s="7">
        <v>668</v>
      </c>
      <c r="E3789" s="7">
        <v>3785</v>
      </c>
      <c r="F3789" s="7">
        <v>171</v>
      </c>
    </row>
    <row r="3790" spans="2:6" x14ac:dyDescent="0.2">
      <c r="B3790" s="9">
        <v>3786</v>
      </c>
      <c r="C3790" s="7">
        <v>668</v>
      </c>
      <c r="E3790" s="7">
        <v>3786</v>
      </c>
      <c r="F3790" s="7">
        <v>171</v>
      </c>
    </row>
    <row r="3791" spans="2:6" x14ac:dyDescent="0.2">
      <c r="B3791" s="9">
        <v>3787</v>
      </c>
      <c r="C3791" s="7">
        <v>667</v>
      </c>
      <c r="E3791" s="7">
        <v>3787</v>
      </c>
      <c r="F3791" s="7">
        <v>170</v>
      </c>
    </row>
    <row r="3792" spans="2:6" x14ac:dyDescent="0.2">
      <c r="B3792" s="9">
        <v>3788</v>
      </c>
      <c r="C3792" s="7">
        <v>666</v>
      </c>
      <c r="E3792" s="7">
        <v>3788</v>
      </c>
      <c r="F3792" s="7">
        <v>170</v>
      </c>
    </row>
    <row r="3793" spans="2:6" x14ac:dyDescent="0.2">
      <c r="B3793" s="9">
        <v>3789</v>
      </c>
      <c r="C3793" s="7">
        <v>665</v>
      </c>
      <c r="E3793" s="7">
        <v>3789</v>
      </c>
      <c r="F3793" s="7">
        <v>170</v>
      </c>
    </row>
    <row r="3794" spans="2:6" x14ac:dyDescent="0.2">
      <c r="B3794" s="9">
        <v>3790</v>
      </c>
      <c r="C3794" s="7">
        <v>665</v>
      </c>
      <c r="E3794" s="7">
        <v>3790</v>
      </c>
      <c r="F3794" s="7">
        <v>170</v>
      </c>
    </row>
    <row r="3795" spans="2:6" x14ac:dyDescent="0.2">
      <c r="B3795" s="9">
        <v>3791</v>
      </c>
      <c r="C3795" s="7">
        <v>663</v>
      </c>
      <c r="E3795" s="7">
        <v>3791</v>
      </c>
      <c r="F3795" s="7">
        <v>170</v>
      </c>
    </row>
    <row r="3796" spans="2:6" x14ac:dyDescent="0.2">
      <c r="B3796" s="9">
        <v>3792</v>
      </c>
      <c r="C3796" s="7">
        <v>663</v>
      </c>
      <c r="E3796" s="7">
        <v>3792</v>
      </c>
      <c r="F3796" s="7">
        <v>170</v>
      </c>
    </row>
    <row r="3797" spans="2:6" x14ac:dyDescent="0.2">
      <c r="B3797" s="9">
        <v>3793</v>
      </c>
      <c r="C3797" s="7">
        <v>663</v>
      </c>
      <c r="E3797" s="7">
        <v>3793</v>
      </c>
      <c r="F3797" s="7">
        <v>169</v>
      </c>
    </row>
    <row r="3798" spans="2:6" x14ac:dyDescent="0.2">
      <c r="B3798" s="9">
        <v>3794</v>
      </c>
      <c r="C3798" s="7">
        <v>662</v>
      </c>
      <c r="E3798" s="7">
        <v>3794</v>
      </c>
      <c r="F3798" s="7">
        <v>168</v>
      </c>
    </row>
    <row r="3799" spans="2:6" x14ac:dyDescent="0.2">
      <c r="B3799" s="9">
        <v>3795</v>
      </c>
      <c r="C3799" s="7">
        <v>662</v>
      </c>
      <c r="E3799" s="7">
        <v>3795</v>
      </c>
      <c r="F3799" s="7">
        <v>168</v>
      </c>
    </row>
    <row r="3800" spans="2:6" x14ac:dyDescent="0.2">
      <c r="B3800" s="9">
        <v>3796</v>
      </c>
      <c r="C3800" s="7">
        <v>661</v>
      </c>
      <c r="E3800" s="7">
        <v>3796</v>
      </c>
      <c r="F3800" s="7">
        <v>168</v>
      </c>
    </row>
    <row r="3801" spans="2:6" x14ac:dyDescent="0.2">
      <c r="B3801" s="9">
        <v>3797</v>
      </c>
      <c r="C3801" s="7">
        <v>661</v>
      </c>
      <c r="E3801" s="7">
        <v>3797</v>
      </c>
      <c r="F3801" s="7">
        <v>166</v>
      </c>
    </row>
    <row r="3802" spans="2:6" x14ac:dyDescent="0.2">
      <c r="B3802" s="9">
        <v>3798</v>
      </c>
      <c r="C3802" s="7">
        <v>660</v>
      </c>
      <c r="E3802" s="7">
        <v>3798</v>
      </c>
      <c r="F3802" s="7">
        <v>164</v>
      </c>
    </row>
    <row r="3803" spans="2:6" x14ac:dyDescent="0.2">
      <c r="B3803" s="9">
        <v>3799</v>
      </c>
      <c r="C3803" s="7">
        <v>658</v>
      </c>
      <c r="E3803" s="7">
        <v>3799</v>
      </c>
      <c r="F3803" s="7">
        <v>163</v>
      </c>
    </row>
    <row r="3804" spans="2:6" x14ac:dyDescent="0.2">
      <c r="B3804" s="9">
        <v>3800</v>
      </c>
      <c r="C3804" s="7">
        <v>658</v>
      </c>
      <c r="E3804" s="7">
        <v>3800</v>
      </c>
      <c r="F3804" s="7">
        <v>163</v>
      </c>
    </row>
    <row r="3805" spans="2:6" x14ac:dyDescent="0.2">
      <c r="B3805" s="9">
        <v>3801</v>
      </c>
      <c r="C3805" s="7">
        <v>654</v>
      </c>
      <c r="E3805" s="7">
        <v>3801</v>
      </c>
      <c r="F3805" s="7">
        <v>162</v>
      </c>
    </row>
    <row r="3806" spans="2:6" x14ac:dyDescent="0.2">
      <c r="B3806" s="9">
        <v>3802</v>
      </c>
      <c r="C3806" s="7">
        <v>654</v>
      </c>
      <c r="E3806" s="7">
        <v>3802</v>
      </c>
      <c r="F3806" s="7">
        <v>162</v>
      </c>
    </row>
    <row r="3807" spans="2:6" x14ac:dyDescent="0.2">
      <c r="B3807" s="9">
        <v>3803</v>
      </c>
      <c r="C3807" s="7">
        <v>652</v>
      </c>
      <c r="E3807" s="7">
        <v>3803</v>
      </c>
      <c r="F3807" s="7">
        <v>161</v>
      </c>
    </row>
    <row r="3808" spans="2:6" x14ac:dyDescent="0.2">
      <c r="B3808" s="9">
        <v>3804</v>
      </c>
      <c r="C3808" s="7">
        <v>652</v>
      </c>
      <c r="E3808" s="7">
        <v>3804</v>
      </c>
      <c r="F3808" s="7">
        <v>161</v>
      </c>
    </row>
    <row r="3809" spans="2:6" x14ac:dyDescent="0.2">
      <c r="B3809" s="9">
        <v>3805</v>
      </c>
      <c r="C3809" s="7">
        <v>651</v>
      </c>
      <c r="E3809" s="7">
        <v>3805</v>
      </c>
      <c r="F3809" s="7">
        <v>161</v>
      </c>
    </row>
    <row r="3810" spans="2:6" x14ac:dyDescent="0.2">
      <c r="B3810" s="9">
        <v>3806</v>
      </c>
      <c r="C3810" s="7">
        <v>647</v>
      </c>
      <c r="E3810" s="7">
        <v>3806</v>
      </c>
      <c r="F3810" s="7">
        <v>160</v>
      </c>
    </row>
    <row r="3811" spans="2:6" x14ac:dyDescent="0.2">
      <c r="B3811" s="9">
        <v>3807</v>
      </c>
      <c r="C3811" s="7">
        <v>647</v>
      </c>
      <c r="E3811" s="7">
        <v>3807</v>
      </c>
      <c r="F3811" s="7">
        <v>160</v>
      </c>
    </row>
    <row r="3812" spans="2:6" x14ac:dyDescent="0.2">
      <c r="B3812" s="9">
        <v>3808</v>
      </c>
      <c r="C3812" s="7">
        <v>644</v>
      </c>
      <c r="E3812" s="7">
        <v>3808</v>
      </c>
      <c r="F3812" s="7">
        <v>159</v>
      </c>
    </row>
    <row r="3813" spans="2:6" x14ac:dyDescent="0.2">
      <c r="B3813" s="9">
        <v>3809</v>
      </c>
      <c r="C3813" s="7">
        <v>644</v>
      </c>
      <c r="E3813" s="7">
        <v>3809</v>
      </c>
      <c r="F3813" s="7">
        <v>158</v>
      </c>
    </row>
    <row r="3814" spans="2:6" x14ac:dyDescent="0.2">
      <c r="B3814" s="9">
        <v>3810</v>
      </c>
      <c r="C3814" s="7">
        <v>643</v>
      </c>
      <c r="E3814" s="7">
        <v>3810</v>
      </c>
      <c r="F3814" s="7">
        <v>158</v>
      </c>
    </row>
    <row r="3815" spans="2:6" x14ac:dyDescent="0.2">
      <c r="B3815" s="9">
        <v>3811</v>
      </c>
      <c r="C3815" s="7">
        <v>641</v>
      </c>
      <c r="E3815" s="7">
        <v>3811</v>
      </c>
      <c r="F3815" s="7">
        <v>158</v>
      </c>
    </row>
    <row r="3816" spans="2:6" x14ac:dyDescent="0.2">
      <c r="B3816" s="9">
        <v>3812</v>
      </c>
      <c r="C3816" s="7">
        <v>641</v>
      </c>
      <c r="E3816" s="7">
        <v>3812</v>
      </c>
      <c r="F3816" s="7">
        <v>158</v>
      </c>
    </row>
    <row r="3817" spans="2:6" x14ac:dyDescent="0.2">
      <c r="B3817" s="9">
        <v>3813</v>
      </c>
      <c r="C3817" s="7">
        <v>640</v>
      </c>
      <c r="E3817" s="7">
        <v>3813</v>
      </c>
      <c r="F3817" s="7">
        <v>158</v>
      </c>
    </row>
    <row r="3818" spans="2:6" x14ac:dyDescent="0.2">
      <c r="B3818" s="9">
        <v>3814</v>
      </c>
      <c r="C3818" s="7">
        <v>640</v>
      </c>
      <c r="E3818" s="7">
        <v>3814</v>
      </c>
      <c r="F3818" s="7">
        <v>158</v>
      </c>
    </row>
    <row r="3819" spans="2:6" x14ac:dyDescent="0.2">
      <c r="B3819" s="9">
        <v>3815</v>
      </c>
      <c r="C3819" s="7">
        <v>639</v>
      </c>
      <c r="E3819" s="7">
        <v>3815</v>
      </c>
      <c r="F3819" s="7">
        <v>156</v>
      </c>
    </row>
    <row r="3820" spans="2:6" x14ac:dyDescent="0.2">
      <c r="B3820" s="9">
        <v>3816</v>
      </c>
      <c r="C3820" s="7">
        <v>638</v>
      </c>
      <c r="E3820" s="7">
        <v>3816</v>
      </c>
      <c r="F3820" s="7">
        <v>150</v>
      </c>
    </row>
    <row r="3821" spans="2:6" x14ac:dyDescent="0.2">
      <c r="B3821" s="9">
        <v>3817</v>
      </c>
      <c r="C3821" s="7">
        <v>638</v>
      </c>
      <c r="E3821" s="7">
        <v>3817</v>
      </c>
      <c r="F3821" s="7">
        <v>150</v>
      </c>
    </row>
    <row r="3822" spans="2:6" x14ac:dyDescent="0.2">
      <c r="B3822" s="9">
        <v>3818</v>
      </c>
      <c r="C3822" s="7">
        <v>637</v>
      </c>
      <c r="E3822" s="7">
        <v>3818</v>
      </c>
      <c r="F3822" s="7">
        <v>149</v>
      </c>
    </row>
    <row r="3823" spans="2:6" x14ac:dyDescent="0.2">
      <c r="B3823" s="9">
        <v>3819</v>
      </c>
      <c r="C3823" s="7">
        <v>634</v>
      </c>
      <c r="E3823" s="7">
        <v>3819</v>
      </c>
      <c r="F3823" s="7">
        <v>148</v>
      </c>
    </row>
    <row r="3824" spans="2:6" x14ac:dyDescent="0.2">
      <c r="B3824" s="9">
        <v>3820</v>
      </c>
      <c r="C3824" s="7">
        <v>634</v>
      </c>
      <c r="E3824" s="7">
        <v>3820</v>
      </c>
      <c r="F3824" s="7">
        <v>148</v>
      </c>
    </row>
    <row r="3825" spans="2:6" x14ac:dyDescent="0.2">
      <c r="B3825" s="9">
        <v>3821</v>
      </c>
      <c r="C3825" s="7">
        <v>633</v>
      </c>
      <c r="E3825" s="7">
        <v>3821</v>
      </c>
      <c r="F3825" s="7">
        <v>147</v>
      </c>
    </row>
    <row r="3826" spans="2:6" x14ac:dyDescent="0.2">
      <c r="B3826" s="9">
        <v>3822</v>
      </c>
      <c r="C3826" s="7">
        <v>633</v>
      </c>
      <c r="E3826" s="7">
        <v>3822</v>
      </c>
      <c r="F3826" s="7">
        <v>147</v>
      </c>
    </row>
    <row r="3827" spans="2:6" x14ac:dyDescent="0.2">
      <c r="B3827" s="9">
        <v>3823</v>
      </c>
      <c r="C3827" s="7">
        <v>632</v>
      </c>
      <c r="E3827" s="7">
        <v>3823</v>
      </c>
      <c r="F3827" s="7">
        <v>147</v>
      </c>
    </row>
    <row r="3828" spans="2:6" x14ac:dyDescent="0.2">
      <c r="B3828" s="9">
        <v>3824</v>
      </c>
      <c r="C3828" s="7">
        <v>632</v>
      </c>
      <c r="E3828" s="7">
        <v>3824</v>
      </c>
      <c r="F3828" s="7">
        <v>147</v>
      </c>
    </row>
    <row r="3829" spans="2:6" x14ac:dyDescent="0.2">
      <c r="B3829" s="9">
        <v>3825</v>
      </c>
      <c r="C3829" s="7">
        <v>631</v>
      </c>
      <c r="E3829" s="7">
        <v>3825</v>
      </c>
      <c r="F3829" s="7">
        <v>147</v>
      </c>
    </row>
    <row r="3830" spans="2:6" x14ac:dyDescent="0.2">
      <c r="B3830" s="9">
        <v>3826</v>
      </c>
      <c r="C3830" s="7">
        <v>631</v>
      </c>
      <c r="E3830" s="7">
        <v>3826</v>
      </c>
      <c r="F3830" s="7">
        <v>146</v>
      </c>
    </row>
    <row r="3831" spans="2:6" x14ac:dyDescent="0.2">
      <c r="B3831" s="9">
        <v>3827</v>
      </c>
      <c r="C3831" s="7">
        <v>630</v>
      </c>
      <c r="E3831" s="7">
        <v>3827</v>
      </c>
      <c r="F3831" s="7">
        <v>145</v>
      </c>
    </row>
    <row r="3832" spans="2:6" x14ac:dyDescent="0.2">
      <c r="B3832" s="9">
        <v>3828</v>
      </c>
      <c r="C3832" s="7">
        <v>628</v>
      </c>
      <c r="E3832" s="7">
        <v>3828</v>
      </c>
      <c r="F3832" s="7">
        <v>144</v>
      </c>
    </row>
    <row r="3833" spans="2:6" x14ac:dyDescent="0.2">
      <c r="B3833" s="9">
        <v>3829</v>
      </c>
      <c r="C3833" s="7">
        <v>627</v>
      </c>
      <c r="E3833" s="7">
        <v>3829</v>
      </c>
      <c r="F3833" s="7">
        <v>144</v>
      </c>
    </row>
    <row r="3834" spans="2:6" x14ac:dyDescent="0.2">
      <c r="B3834" s="9">
        <v>3830</v>
      </c>
      <c r="C3834" s="7">
        <v>626</v>
      </c>
      <c r="E3834" s="7">
        <v>3830</v>
      </c>
      <c r="F3834" s="7">
        <v>143</v>
      </c>
    </row>
    <row r="3835" spans="2:6" x14ac:dyDescent="0.2">
      <c r="B3835" s="9">
        <v>3831</v>
      </c>
      <c r="C3835" s="7">
        <v>626</v>
      </c>
      <c r="E3835" s="7">
        <v>3831</v>
      </c>
      <c r="F3835" s="7">
        <v>141</v>
      </c>
    </row>
    <row r="3836" spans="2:6" x14ac:dyDescent="0.2">
      <c r="B3836" s="9">
        <v>3832</v>
      </c>
      <c r="C3836" s="7">
        <v>626</v>
      </c>
      <c r="E3836" s="7">
        <v>3832</v>
      </c>
      <c r="F3836" s="7">
        <v>141</v>
      </c>
    </row>
    <row r="3837" spans="2:6" x14ac:dyDescent="0.2">
      <c r="B3837" s="9">
        <v>3833</v>
      </c>
      <c r="C3837" s="7">
        <v>625</v>
      </c>
      <c r="E3837" s="7">
        <v>3833</v>
      </c>
      <c r="F3837" s="7">
        <v>141</v>
      </c>
    </row>
    <row r="3838" spans="2:6" x14ac:dyDescent="0.2">
      <c r="B3838" s="9">
        <v>3834</v>
      </c>
      <c r="C3838" s="7">
        <v>624</v>
      </c>
      <c r="E3838" s="7">
        <v>3834</v>
      </c>
      <c r="F3838" s="7">
        <v>141</v>
      </c>
    </row>
    <row r="3839" spans="2:6" x14ac:dyDescent="0.2">
      <c r="B3839" s="9">
        <v>3835</v>
      </c>
      <c r="C3839" s="7">
        <v>624</v>
      </c>
      <c r="E3839" s="7">
        <v>3835</v>
      </c>
      <c r="F3839" s="7">
        <v>141</v>
      </c>
    </row>
    <row r="3840" spans="2:6" x14ac:dyDescent="0.2">
      <c r="B3840" s="9">
        <v>3836</v>
      </c>
      <c r="C3840" s="7">
        <v>622</v>
      </c>
      <c r="E3840" s="7">
        <v>3836</v>
      </c>
      <c r="F3840" s="7">
        <v>140</v>
      </c>
    </row>
    <row r="3841" spans="2:6" x14ac:dyDescent="0.2">
      <c r="B3841" s="9">
        <v>3837</v>
      </c>
      <c r="C3841" s="7">
        <v>621</v>
      </c>
      <c r="E3841" s="7">
        <v>3837</v>
      </c>
      <c r="F3841" s="7">
        <v>140</v>
      </c>
    </row>
    <row r="3842" spans="2:6" x14ac:dyDescent="0.2">
      <c r="B3842" s="9">
        <v>3838</v>
      </c>
      <c r="C3842" s="7">
        <v>620</v>
      </c>
      <c r="E3842" s="7">
        <v>3838</v>
      </c>
      <c r="F3842" s="7">
        <v>139</v>
      </c>
    </row>
    <row r="3843" spans="2:6" x14ac:dyDescent="0.2">
      <c r="B3843" s="9">
        <v>3839</v>
      </c>
      <c r="C3843" s="7">
        <v>619</v>
      </c>
      <c r="E3843" s="7">
        <v>3839</v>
      </c>
      <c r="F3843" s="7">
        <v>139</v>
      </c>
    </row>
    <row r="3844" spans="2:6" x14ac:dyDescent="0.2">
      <c r="B3844" s="9">
        <v>3840</v>
      </c>
      <c r="C3844" s="7">
        <v>619</v>
      </c>
      <c r="E3844" s="7">
        <v>3840</v>
      </c>
      <c r="F3844" s="7">
        <v>139</v>
      </c>
    </row>
    <row r="3845" spans="2:6" x14ac:dyDescent="0.2">
      <c r="B3845" s="9">
        <v>3841</v>
      </c>
      <c r="C3845" s="7">
        <v>617</v>
      </c>
      <c r="E3845" s="7">
        <v>3841</v>
      </c>
      <c r="F3845" s="7">
        <v>138</v>
      </c>
    </row>
    <row r="3846" spans="2:6" x14ac:dyDescent="0.2">
      <c r="B3846" s="9">
        <v>3842</v>
      </c>
      <c r="C3846" s="7">
        <v>616</v>
      </c>
      <c r="E3846" s="7">
        <v>3842</v>
      </c>
      <c r="F3846" s="7">
        <v>138</v>
      </c>
    </row>
    <row r="3847" spans="2:6" x14ac:dyDescent="0.2">
      <c r="B3847" s="9">
        <v>3843</v>
      </c>
      <c r="C3847" s="7">
        <v>613</v>
      </c>
      <c r="E3847" s="7">
        <v>3843</v>
      </c>
      <c r="F3847" s="7">
        <v>138</v>
      </c>
    </row>
    <row r="3848" spans="2:6" x14ac:dyDescent="0.2">
      <c r="B3848" s="9">
        <v>3844</v>
      </c>
      <c r="C3848" s="7">
        <v>613</v>
      </c>
      <c r="E3848" s="7">
        <v>3844</v>
      </c>
      <c r="F3848" s="7">
        <v>137</v>
      </c>
    </row>
    <row r="3849" spans="2:6" x14ac:dyDescent="0.2">
      <c r="B3849" s="9">
        <v>3845</v>
      </c>
      <c r="C3849" s="7">
        <v>613</v>
      </c>
      <c r="E3849" s="7">
        <v>3845</v>
      </c>
      <c r="F3849" s="7">
        <v>137</v>
      </c>
    </row>
    <row r="3850" spans="2:6" x14ac:dyDescent="0.2">
      <c r="B3850" s="9">
        <v>3846</v>
      </c>
      <c r="C3850" s="7">
        <v>611</v>
      </c>
      <c r="E3850" s="7">
        <v>3846</v>
      </c>
      <c r="F3850" s="7">
        <v>136</v>
      </c>
    </row>
    <row r="3851" spans="2:6" x14ac:dyDescent="0.2">
      <c r="B3851" s="9">
        <v>3847</v>
      </c>
      <c r="C3851" s="7">
        <v>611</v>
      </c>
      <c r="E3851" s="7">
        <v>3847</v>
      </c>
      <c r="F3851" s="7">
        <v>136</v>
      </c>
    </row>
    <row r="3852" spans="2:6" x14ac:dyDescent="0.2">
      <c r="B3852" s="9">
        <v>3848</v>
      </c>
      <c r="C3852" s="7">
        <v>610</v>
      </c>
      <c r="E3852" s="7">
        <v>3848</v>
      </c>
      <c r="F3852" s="7">
        <v>135</v>
      </c>
    </row>
    <row r="3853" spans="2:6" x14ac:dyDescent="0.2">
      <c r="B3853" s="9">
        <v>3849</v>
      </c>
      <c r="C3853" s="7">
        <v>610</v>
      </c>
      <c r="E3853" s="7">
        <v>3849</v>
      </c>
      <c r="F3853" s="7">
        <v>134</v>
      </c>
    </row>
    <row r="3854" spans="2:6" x14ac:dyDescent="0.2">
      <c r="B3854" s="9">
        <v>3850</v>
      </c>
      <c r="C3854" s="7">
        <v>609</v>
      </c>
      <c r="E3854" s="7">
        <v>3850</v>
      </c>
      <c r="F3854" s="7">
        <v>134</v>
      </c>
    </row>
    <row r="3855" spans="2:6" x14ac:dyDescent="0.2">
      <c r="B3855" s="9">
        <v>3851</v>
      </c>
      <c r="C3855" s="7">
        <v>608</v>
      </c>
      <c r="E3855" s="7">
        <v>3851</v>
      </c>
      <c r="F3855" s="7">
        <v>134</v>
      </c>
    </row>
    <row r="3856" spans="2:6" x14ac:dyDescent="0.2">
      <c r="B3856" s="9">
        <v>3852</v>
      </c>
      <c r="C3856" s="7">
        <v>607</v>
      </c>
      <c r="E3856" s="7">
        <v>3852</v>
      </c>
      <c r="F3856" s="7">
        <v>134</v>
      </c>
    </row>
    <row r="3857" spans="2:6" x14ac:dyDescent="0.2">
      <c r="B3857" s="9">
        <v>3853</v>
      </c>
      <c r="C3857" s="7">
        <v>606</v>
      </c>
      <c r="E3857" s="7">
        <v>3853</v>
      </c>
      <c r="F3857" s="7">
        <v>134</v>
      </c>
    </row>
    <row r="3858" spans="2:6" x14ac:dyDescent="0.2">
      <c r="B3858" s="9">
        <v>3854</v>
      </c>
      <c r="C3858" s="7">
        <v>606</v>
      </c>
      <c r="E3858" s="7">
        <v>3854</v>
      </c>
      <c r="F3858" s="7">
        <v>134</v>
      </c>
    </row>
    <row r="3859" spans="2:6" x14ac:dyDescent="0.2">
      <c r="B3859" s="9">
        <v>3855</v>
      </c>
      <c r="C3859" s="7">
        <v>605</v>
      </c>
      <c r="E3859" s="7">
        <v>3855</v>
      </c>
      <c r="F3859" s="7">
        <v>133</v>
      </c>
    </row>
    <row r="3860" spans="2:6" x14ac:dyDescent="0.2">
      <c r="B3860" s="9">
        <v>3856</v>
      </c>
      <c r="C3860" s="7">
        <v>604</v>
      </c>
      <c r="E3860" s="7">
        <v>3856</v>
      </c>
      <c r="F3860" s="7">
        <v>133</v>
      </c>
    </row>
    <row r="3861" spans="2:6" x14ac:dyDescent="0.2">
      <c r="B3861" s="9">
        <v>3857</v>
      </c>
      <c r="C3861" s="7">
        <v>603</v>
      </c>
      <c r="E3861" s="7">
        <v>3857</v>
      </c>
      <c r="F3861" s="7">
        <v>133</v>
      </c>
    </row>
    <row r="3862" spans="2:6" x14ac:dyDescent="0.2">
      <c r="B3862" s="9">
        <v>3858</v>
      </c>
      <c r="C3862" s="7">
        <v>603</v>
      </c>
      <c r="E3862" s="7">
        <v>3858</v>
      </c>
      <c r="F3862" s="7">
        <v>132</v>
      </c>
    </row>
    <row r="3863" spans="2:6" x14ac:dyDescent="0.2">
      <c r="B3863" s="9">
        <v>3859</v>
      </c>
      <c r="C3863" s="7">
        <v>603</v>
      </c>
      <c r="E3863" s="7">
        <v>3859</v>
      </c>
      <c r="F3863" s="7">
        <v>132</v>
      </c>
    </row>
    <row r="3864" spans="2:6" x14ac:dyDescent="0.2">
      <c r="B3864" s="9">
        <v>3860</v>
      </c>
      <c r="C3864" s="7">
        <v>602</v>
      </c>
      <c r="E3864" s="7">
        <v>3860</v>
      </c>
      <c r="F3864" s="7">
        <v>130</v>
      </c>
    </row>
    <row r="3865" spans="2:6" x14ac:dyDescent="0.2">
      <c r="B3865" s="9">
        <v>3861</v>
      </c>
      <c r="C3865" s="7">
        <v>601</v>
      </c>
      <c r="E3865" s="7">
        <v>3861</v>
      </c>
      <c r="F3865" s="7">
        <v>129</v>
      </c>
    </row>
    <row r="3866" spans="2:6" x14ac:dyDescent="0.2">
      <c r="B3866" s="9">
        <v>3862</v>
      </c>
      <c r="C3866" s="7">
        <v>597</v>
      </c>
      <c r="E3866" s="7">
        <v>3862</v>
      </c>
      <c r="F3866" s="7">
        <v>129</v>
      </c>
    </row>
    <row r="3867" spans="2:6" x14ac:dyDescent="0.2">
      <c r="B3867" s="9">
        <v>3863</v>
      </c>
      <c r="C3867" s="7">
        <v>597</v>
      </c>
      <c r="E3867" s="7">
        <v>3863</v>
      </c>
      <c r="F3867" s="7">
        <v>127</v>
      </c>
    </row>
    <row r="3868" spans="2:6" x14ac:dyDescent="0.2">
      <c r="B3868" s="9">
        <v>3864</v>
      </c>
      <c r="C3868" s="7">
        <v>595</v>
      </c>
      <c r="E3868" s="7">
        <v>3864</v>
      </c>
      <c r="F3868" s="7">
        <v>126</v>
      </c>
    </row>
    <row r="3869" spans="2:6" x14ac:dyDescent="0.2">
      <c r="B3869" s="9">
        <v>3865</v>
      </c>
      <c r="C3869" s="7">
        <v>595</v>
      </c>
      <c r="E3869" s="7">
        <v>3865</v>
      </c>
      <c r="F3869" s="7">
        <v>126</v>
      </c>
    </row>
    <row r="3870" spans="2:6" x14ac:dyDescent="0.2">
      <c r="B3870" s="9">
        <v>3866</v>
      </c>
      <c r="C3870" s="7">
        <v>593</v>
      </c>
      <c r="E3870" s="7">
        <v>3866</v>
      </c>
      <c r="F3870" s="7">
        <v>126</v>
      </c>
    </row>
    <row r="3871" spans="2:6" x14ac:dyDescent="0.2">
      <c r="B3871" s="9">
        <v>3867</v>
      </c>
      <c r="C3871" s="7">
        <v>593</v>
      </c>
      <c r="E3871" s="7">
        <v>3867</v>
      </c>
      <c r="F3871" s="7">
        <v>125</v>
      </c>
    </row>
    <row r="3872" spans="2:6" x14ac:dyDescent="0.2">
      <c r="B3872" s="9">
        <v>3868</v>
      </c>
      <c r="C3872" s="7">
        <v>591</v>
      </c>
      <c r="E3872" s="7">
        <v>3868</v>
      </c>
      <c r="F3872" s="7">
        <v>125</v>
      </c>
    </row>
    <row r="3873" spans="2:6" x14ac:dyDescent="0.2">
      <c r="B3873" s="9">
        <v>3869</v>
      </c>
      <c r="C3873" s="7">
        <v>591</v>
      </c>
      <c r="E3873" s="7">
        <v>3869</v>
      </c>
      <c r="F3873" s="7">
        <v>124</v>
      </c>
    </row>
    <row r="3874" spans="2:6" x14ac:dyDescent="0.2">
      <c r="B3874" s="9">
        <v>3870</v>
      </c>
      <c r="C3874" s="7">
        <v>590</v>
      </c>
      <c r="E3874" s="7">
        <v>3870</v>
      </c>
      <c r="F3874" s="7">
        <v>124</v>
      </c>
    </row>
    <row r="3875" spans="2:6" x14ac:dyDescent="0.2">
      <c r="B3875" s="9">
        <v>3871</v>
      </c>
      <c r="C3875" s="7">
        <v>589</v>
      </c>
      <c r="E3875" s="7">
        <v>3871</v>
      </c>
      <c r="F3875" s="7">
        <v>124</v>
      </c>
    </row>
    <row r="3876" spans="2:6" x14ac:dyDescent="0.2">
      <c r="B3876" s="9">
        <v>3872</v>
      </c>
      <c r="C3876" s="7">
        <v>587</v>
      </c>
      <c r="E3876" s="7">
        <v>3872</v>
      </c>
      <c r="F3876" s="7">
        <v>123</v>
      </c>
    </row>
    <row r="3877" spans="2:6" x14ac:dyDescent="0.2">
      <c r="B3877" s="9">
        <v>3873</v>
      </c>
      <c r="C3877" s="7">
        <v>587</v>
      </c>
      <c r="E3877" s="7">
        <v>3873</v>
      </c>
      <c r="F3877" s="7">
        <v>123</v>
      </c>
    </row>
    <row r="3878" spans="2:6" x14ac:dyDescent="0.2">
      <c r="B3878" s="9">
        <v>3874</v>
      </c>
      <c r="C3878" s="7">
        <v>585</v>
      </c>
      <c r="E3878" s="7">
        <v>3874</v>
      </c>
      <c r="F3878" s="7">
        <v>123</v>
      </c>
    </row>
    <row r="3879" spans="2:6" x14ac:dyDescent="0.2">
      <c r="B3879" s="9">
        <v>3875</v>
      </c>
      <c r="C3879" s="7">
        <v>584</v>
      </c>
      <c r="E3879" s="7">
        <v>3875</v>
      </c>
      <c r="F3879" s="7">
        <v>123</v>
      </c>
    </row>
    <row r="3880" spans="2:6" x14ac:dyDescent="0.2">
      <c r="B3880" s="9">
        <v>3876</v>
      </c>
      <c r="C3880" s="7">
        <v>584</v>
      </c>
      <c r="E3880" s="7">
        <v>3876</v>
      </c>
      <c r="F3880" s="7">
        <v>122</v>
      </c>
    </row>
    <row r="3881" spans="2:6" x14ac:dyDescent="0.2">
      <c r="B3881" s="9">
        <v>3877</v>
      </c>
      <c r="C3881" s="7">
        <v>583</v>
      </c>
      <c r="E3881" s="7">
        <v>3877</v>
      </c>
      <c r="F3881" s="7">
        <v>122</v>
      </c>
    </row>
    <row r="3882" spans="2:6" x14ac:dyDescent="0.2">
      <c r="B3882" s="9">
        <v>3878</v>
      </c>
      <c r="C3882" s="7">
        <v>583</v>
      </c>
      <c r="E3882" s="7">
        <v>3878</v>
      </c>
      <c r="F3882" s="7">
        <v>122</v>
      </c>
    </row>
    <row r="3883" spans="2:6" x14ac:dyDescent="0.2">
      <c r="B3883" s="9">
        <v>3879</v>
      </c>
      <c r="C3883" s="7">
        <v>582</v>
      </c>
      <c r="E3883" s="7">
        <v>3879</v>
      </c>
      <c r="F3883" s="7">
        <v>121</v>
      </c>
    </row>
    <row r="3884" spans="2:6" x14ac:dyDescent="0.2">
      <c r="B3884" s="9">
        <v>3880</v>
      </c>
      <c r="C3884" s="7">
        <v>582</v>
      </c>
      <c r="E3884" s="7">
        <v>3880</v>
      </c>
      <c r="F3884" s="7">
        <v>120</v>
      </c>
    </row>
    <row r="3885" spans="2:6" x14ac:dyDescent="0.2">
      <c r="B3885" s="9">
        <v>3881</v>
      </c>
      <c r="C3885" s="7">
        <v>581</v>
      </c>
      <c r="E3885" s="7">
        <v>3881</v>
      </c>
      <c r="F3885" s="7">
        <v>120</v>
      </c>
    </row>
    <row r="3886" spans="2:6" x14ac:dyDescent="0.2">
      <c r="B3886" s="9">
        <v>3882</v>
      </c>
      <c r="C3886" s="7">
        <v>580</v>
      </c>
      <c r="E3886" s="7">
        <v>3882</v>
      </c>
      <c r="F3886" s="7">
        <v>120</v>
      </c>
    </row>
    <row r="3887" spans="2:6" x14ac:dyDescent="0.2">
      <c r="B3887" s="9">
        <v>3883</v>
      </c>
      <c r="C3887" s="7">
        <v>580</v>
      </c>
      <c r="E3887" s="7">
        <v>3883</v>
      </c>
      <c r="F3887" s="7">
        <v>120</v>
      </c>
    </row>
    <row r="3888" spans="2:6" x14ac:dyDescent="0.2">
      <c r="B3888" s="9">
        <v>3884</v>
      </c>
      <c r="C3888" s="7">
        <v>579</v>
      </c>
      <c r="E3888" s="7">
        <v>3884</v>
      </c>
      <c r="F3888" s="7">
        <v>120</v>
      </c>
    </row>
    <row r="3889" spans="2:6" x14ac:dyDescent="0.2">
      <c r="B3889" s="9">
        <v>3885</v>
      </c>
      <c r="C3889" s="7">
        <v>579</v>
      </c>
      <c r="E3889" s="7">
        <v>3885</v>
      </c>
      <c r="F3889" s="7">
        <v>120</v>
      </c>
    </row>
    <row r="3890" spans="2:6" x14ac:dyDescent="0.2">
      <c r="B3890" s="9">
        <v>3886</v>
      </c>
      <c r="C3890" s="7">
        <v>579</v>
      </c>
      <c r="E3890" s="7">
        <v>3886</v>
      </c>
      <c r="F3890" s="7">
        <v>119</v>
      </c>
    </row>
    <row r="3891" spans="2:6" x14ac:dyDescent="0.2">
      <c r="B3891" s="9">
        <v>3887</v>
      </c>
      <c r="C3891" s="7">
        <v>579</v>
      </c>
      <c r="E3891" s="7">
        <v>3887</v>
      </c>
      <c r="F3891" s="7">
        <v>119</v>
      </c>
    </row>
    <row r="3892" spans="2:6" x14ac:dyDescent="0.2">
      <c r="B3892" s="9">
        <v>3888</v>
      </c>
      <c r="C3892" s="7">
        <v>578</v>
      </c>
      <c r="E3892" s="7">
        <v>3888</v>
      </c>
      <c r="F3892" s="7">
        <v>119</v>
      </c>
    </row>
    <row r="3893" spans="2:6" x14ac:dyDescent="0.2">
      <c r="B3893" s="9">
        <v>3889</v>
      </c>
      <c r="C3893" s="7">
        <v>578</v>
      </c>
      <c r="E3893" s="7">
        <v>3889</v>
      </c>
      <c r="F3893" s="7">
        <v>118</v>
      </c>
    </row>
    <row r="3894" spans="2:6" x14ac:dyDescent="0.2">
      <c r="B3894" s="9">
        <v>3890</v>
      </c>
      <c r="C3894" s="7">
        <v>577</v>
      </c>
      <c r="E3894" s="7">
        <v>3890</v>
      </c>
      <c r="F3894" s="7">
        <v>118</v>
      </c>
    </row>
    <row r="3895" spans="2:6" x14ac:dyDescent="0.2">
      <c r="B3895" s="9">
        <v>3891</v>
      </c>
      <c r="C3895" s="7">
        <v>575</v>
      </c>
      <c r="E3895" s="7">
        <v>3891</v>
      </c>
      <c r="F3895" s="7">
        <v>117</v>
      </c>
    </row>
    <row r="3896" spans="2:6" x14ac:dyDescent="0.2">
      <c r="B3896" s="9">
        <v>3892</v>
      </c>
      <c r="C3896" s="7">
        <v>574</v>
      </c>
      <c r="E3896" s="7">
        <v>3892</v>
      </c>
      <c r="F3896" s="7">
        <v>117</v>
      </c>
    </row>
    <row r="3897" spans="2:6" x14ac:dyDescent="0.2">
      <c r="B3897" s="9">
        <v>3893</v>
      </c>
      <c r="C3897" s="7">
        <v>574</v>
      </c>
      <c r="E3897" s="7">
        <v>3893</v>
      </c>
      <c r="F3897" s="7">
        <v>115</v>
      </c>
    </row>
    <row r="3898" spans="2:6" x14ac:dyDescent="0.2">
      <c r="B3898" s="9">
        <v>3894</v>
      </c>
      <c r="C3898" s="7">
        <v>574</v>
      </c>
      <c r="E3898" s="7">
        <v>3894</v>
      </c>
      <c r="F3898" s="7">
        <v>115</v>
      </c>
    </row>
    <row r="3899" spans="2:6" x14ac:dyDescent="0.2">
      <c r="B3899" s="9">
        <v>3895</v>
      </c>
      <c r="C3899" s="7">
        <v>572</v>
      </c>
      <c r="E3899" s="7">
        <v>3895</v>
      </c>
      <c r="F3899" s="7">
        <v>115</v>
      </c>
    </row>
    <row r="3900" spans="2:6" x14ac:dyDescent="0.2">
      <c r="B3900" s="9">
        <v>3896</v>
      </c>
      <c r="C3900" s="7">
        <v>572</v>
      </c>
      <c r="E3900" s="7">
        <v>3896</v>
      </c>
      <c r="F3900" s="7">
        <v>115</v>
      </c>
    </row>
    <row r="3901" spans="2:6" x14ac:dyDescent="0.2">
      <c r="B3901" s="9">
        <v>3897</v>
      </c>
      <c r="C3901" s="7">
        <v>571</v>
      </c>
      <c r="E3901" s="7">
        <v>3897</v>
      </c>
      <c r="F3901" s="7">
        <v>114</v>
      </c>
    </row>
    <row r="3902" spans="2:6" x14ac:dyDescent="0.2">
      <c r="B3902" s="9">
        <v>3898</v>
      </c>
      <c r="C3902" s="7">
        <v>571</v>
      </c>
      <c r="E3902" s="7">
        <v>3898</v>
      </c>
      <c r="F3902" s="7">
        <v>114</v>
      </c>
    </row>
    <row r="3903" spans="2:6" x14ac:dyDescent="0.2">
      <c r="B3903" s="9">
        <v>3899</v>
      </c>
      <c r="C3903" s="7">
        <v>570</v>
      </c>
      <c r="E3903" s="7">
        <v>3899</v>
      </c>
      <c r="F3903" s="7">
        <v>114</v>
      </c>
    </row>
    <row r="3904" spans="2:6" x14ac:dyDescent="0.2">
      <c r="B3904" s="9">
        <v>3900</v>
      </c>
      <c r="C3904" s="7">
        <v>570</v>
      </c>
      <c r="E3904" s="7">
        <v>3900</v>
      </c>
      <c r="F3904" s="7">
        <v>113</v>
      </c>
    </row>
    <row r="3905" spans="2:6" x14ac:dyDescent="0.2">
      <c r="B3905" s="9">
        <v>3901</v>
      </c>
      <c r="C3905" s="7">
        <v>569</v>
      </c>
      <c r="E3905" s="7">
        <v>3901</v>
      </c>
      <c r="F3905" s="7">
        <v>113</v>
      </c>
    </row>
    <row r="3906" spans="2:6" x14ac:dyDescent="0.2">
      <c r="B3906" s="9">
        <v>3902</v>
      </c>
      <c r="C3906" s="7">
        <v>568</v>
      </c>
      <c r="E3906" s="7">
        <v>3902</v>
      </c>
      <c r="F3906" s="7">
        <v>113</v>
      </c>
    </row>
    <row r="3907" spans="2:6" x14ac:dyDescent="0.2">
      <c r="B3907" s="9">
        <v>3903</v>
      </c>
      <c r="C3907" s="7">
        <v>568</v>
      </c>
      <c r="E3907" s="7">
        <v>3903</v>
      </c>
      <c r="F3907" s="7">
        <v>113</v>
      </c>
    </row>
    <row r="3908" spans="2:6" x14ac:dyDescent="0.2">
      <c r="B3908" s="9">
        <v>3904</v>
      </c>
      <c r="C3908" s="7">
        <v>564</v>
      </c>
      <c r="E3908" s="7">
        <v>3904</v>
      </c>
      <c r="F3908" s="7">
        <v>112</v>
      </c>
    </row>
    <row r="3909" spans="2:6" x14ac:dyDescent="0.2">
      <c r="B3909" s="9">
        <v>3905</v>
      </c>
      <c r="C3909" s="7">
        <v>563</v>
      </c>
      <c r="E3909" s="7">
        <v>3905</v>
      </c>
      <c r="F3909" s="7">
        <v>112</v>
      </c>
    </row>
    <row r="3910" spans="2:6" x14ac:dyDescent="0.2">
      <c r="B3910" s="9">
        <v>3906</v>
      </c>
      <c r="C3910" s="7">
        <v>559</v>
      </c>
      <c r="E3910" s="7">
        <v>3906</v>
      </c>
      <c r="F3910" s="7">
        <v>112</v>
      </c>
    </row>
    <row r="3911" spans="2:6" x14ac:dyDescent="0.2">
      <c r="B3911" s="9">
        <v>3907</v>
      </c>
      <c r="C3911" s="7">
        <v>558</v>
      </c>
      <c r="E3911" s="7">
        <v>3907</v>
      </c>
      <c r="F3911" s="7">
        <v>112</v>
      </c>
    </row>
    <row r="3912" spans="2:6" x14ac:dyDescent="0.2">
      <c r="B3912" s="9">
        <v>3908</v>
      </c>
      <c r="C3912" s="7">
        <v>558</v>
      </c>
      <c r="E3912" s="7">
        <v>3908</v>
      </c>
      <c r="F3912" s="7">
        <v>112</v>
      </c>
    </row>
    <row r="3913" spans="2:6" x14ac:dyDescent="0.2">
      <c r="B3913" s="9">
        <v>3909</v>
      </c>
      <c r="C3913" s="7">
        <v>558</v>
      </c>
      <c r="E3913" s="7">
        <v>3909</v>
      </c>
      <c r="F3913" s="7">
        <v>111</v>
      </c>
    </row>
    <row r="3914" spans="2:6" x14ac:dyDescent="0.2">
      <c r="B3914" s="9">
        <v>3910</v>
      </c>
      <c r="C3914" s="7">
        <v>557</v>
      </c>
      <c r="E3914" s="7">
        <v>3910</v>
      </c>
      <c r="F3914" s="7">
        <v>110</v>
      </c>
    </row>
    <row r="3915" spans="2:6" x14ac:dyDescent="0.2">
      <c r="B3915" s="9">
        <v>3911</v>
      </c>
      <c r="C3915" s="7">
        <v>557</v>
      </c>
      <c r="E3915" s="7">
        <v>3911</v>
      </c>
      <c r="F3915" s="7">
        <v>110</v>
      </c>
    </row>
    <row r="3916" spans="2:6" x14ac:dyDescent="0.2">
      <c r="B3916" s="9">
        <v>3912</v>
      </c>
      <c r="C3916" s="7">
        <v>555</v>
      </c>
      <c r="E3916" s="7">
        <v>3912</v>
      </c>
      <c r="F3916" s="7">
        <v>110</v>
      </c>
    </row>
    <row r="3917" spans="2:6" x14ac:dyDescent="0.2">
      <c r="B3917" s="9">
        <v>3913</v>
      </c>
      <c r="C3917" s="7">
        <v>555</v>
      </c>
      <c r="E3917" s="7">
        <v>3913</v>
      </c>
      <c r="F3917" s="7">
        <v>110</v>
      </c>
    </row>
    <row r="3918" spans="2:6" x14ac:dyDescent="0.2">
      <c r="B3918" s="9">
        <v>3914</v>
      </c>
      <c r="C3918" s="7">
        <v>554</v>
      </c>
      <c r="E3918" s="7">
        <v>3914</v>
      </c>
      <c r="F3918" s="7">
        <v>109</v>
      </c>
    </row>
    <row r="3919" spans="2:6" x14ac:dyDescent="0.2">
      <c r="B3919" s="9">
        <v>3915</v>
      </c>
      <c r="C3919" s="7">
        <v>554</v>
      </c>
      <c r="E3919" s="7">
        <v>3915</v>
      </c>
      <c r="F3919" s="7">
        <v>109</v>
      </c>
    </row>
    <row r="3920" spans="2:6" x14ac:dyDescent="0.2">
      <c r="B3920" s="9">
        <v>3916</v>
      </c>
      <c r="C3920" s="7">
        <v>553</v>
      </c>
      <c r="E3920" s="7">
        <v>3916</v>
      </c>
      <c r="F3920" s="7">
        <v>109</v>
      </c>
    </row>
    <row r="3921" spans="2:6" x14ac:dyDescent="0.2">
      <c r="B3921" s="9">
        <v>3917</v>
      </c>
      <c r="C3921" s="7">
        <v>553</v>
      </c>
      <c r="E3921" s="7">
        <v>3917</v>
      </c>
      <c r="F3921" s="7">
        <v>109</v>
      </c>
    </row>
    <row r="3922" spans="2:6" x14ac:dyDescent="0.2">
      <c r="B3922" s="9">
        <v>3918</v>
      </c>
      <c r="C3922" s="7">
        <v>553</v>
      </c>
      <c r="E3922" s="7">
        <v>3918</v>
      </c>
      <c r="F3922" s="7">
        <v>109</v>
      </c>
    </row>
    <row r="3923" spans="2:6" x14ac:dyDescent="0.2">
      <c r="B3923" s="9">
        <v>3919</v>
      </c>
      <c r="C3923" s="7">
        <v>552</v>
      </c>
      <c r="E3923" s="7">
        <v>3919</v>
      </c>
      <c r="F3923" s="7">
        <v>108</v>
      </c>
    </row>
    <row r="3924" spans="2:6" x14ac:dyDescent="0.2">
      <c r="B3924" s="9">
        <v>3920</v>
      </c>
      <c r="C3924" s="7">
        <v>551</v>
      </c>
      <c r="E3924" s="7">
        <v>3920</v>
      </c>
      <c r="F3924" s="7">
        <v>108</v>
      </c>
    </row>
    <row r="3925" spans="2:6" x14ac:dyDescent="0.2">
      <c r="B3925" s="9">
        <v>3921</v>
      </c>
      <c r="C3925" s="7">
        <v>550</v>
      </c>
      <c r="E3925" s="7">
        <v>3921</v>
      </c>
      <c r="F3925" s="7">
        <v>108</v>
      </c>
    </row>
    <row r="3926" spans="2:6" x14ac:dyDescent="0.2">
      <c r="B3926" s="9">
        <v>3922</v>
      </c>
      <c r="C3926" s="7">
        <v>550</v>
      </c>
      <c r="E3926" s="7">
        <v>3922</v>
      </c>
      <c r="F3926" s="7">
        <v>107</v>
      </c>
    </row>
    <row r="3927" spans="2:6" x14ac:dyDescent="0.2">
      <c r="B3927" s="9">
        <v>3923</v>
      </c>
      <c r="C3927" s="7">
        <v>548</v>
      </c>
      <c r="E3927" s="7">
        <v>3923</v>
      </c>
      <c r="F3927" s="7">
        <v>107</v>
      </c>
    </row>
    <row r="3928" spans="2:6" x14ac:dyDescent="0.2">
      <c r="B3928" s="9">
        <v>3924</v>
      </c>
      <c r="C3928" s="7">
        <v>547</v>
      </c>
      <c r="E3928" s="7">
        <v>3924</v>
      </c>
      <c r="F3928" s="7">
        <v>106</v>
      </c>
    </row>
    <row r="3929" spans="2:6" x14ac:dyDescent="0.2">
      <c r="B3929" s="9">
        <v>3925</v>
      </c>
      <c r="C3929" s="7">
        <v>547</v>
      </c>
      <c r="E3929" s="7">
        <v>3925</v>
      </c>
      <c r="F3929" s="7">
        <v>106</v>
      </c>
    </row>
    <row r="3930" spans="2:6" x14ac:dyDescent="0.2">
      <c r="B3930" s="9">
        <v>3926</v>
      </c>
      <c r="C3930" s="7">
        <v>547</v>
      </c>
      <c r="E3930" s="7">
        <v>3926</v>
      </c>
      <c r="F3930" s="7">
        <v>106</v>
      </c>
    </row>
    <row r="3931" spans="2:6" x14ac:dyDescent="0.2">
      <c r="B3931" s="9">
        <v>3927</v>
      </c>
      <c r="C3931" s="7">
        <v>547</v>
      </c>
      <c r="E3931" s="7">
        <v>3927</v>
      </c>
      <c r="F3931" s="7">
        <v>106</v>
      </c>
    </row>
    <row r="3932" spans="2:6" x14ac:dyDescent="0.2">
      <c r="B3932" s="9">
        <v>3928</v>
      </c>
      <c r="C3932" s="7">
        <v>546</v>
      </c>
      <c r="E3932" s="7">
        <v>3928</v>
      </c>
      <c r="F3932" s="7">
        <v>106</v>
      </c>
    </row>
    <row r="3933" spans="2:6" x14ac:dyDescent="0.2">
      <c r="B3933" s="9">
        <v>3929</v>
      </c>
      <c r="C3933" s="7">
        <v>546</v>
      </c>
      <c r="E3933" s="7">
        <v>3929</v>
      </c>
      <c r="F3933" s="7">
        <v>105</v>
      </c>
    </row>
    <row r="3934" spans="2:6" x14ac:dyDescent="0.2">
      <c r="B3934" s="9">
        <v>3930</v>
      </c>
      <c r="C3934" s="7">
        <v>546</v>
      </c>
      <c r="E3934" s="7">
        <v>3930</v>
      </c>
      <c r="F3934" s="7">
        <v>105</v>
      </c>
    </row>
    <row r="3935" spans="2:6" x14ac:dyDescent="0.2">
      <c r="B3935" s="9">
        <v>3931</v>
      </c>
      <c r="C3935" s="7">
        <v>545</v>
      </c>
      <c r="E3935" s="7">
        <v>3931</v>
      </c>
      <c r="F3935" s="7">
        <v>105</v>
      </c>
    </row>
    <row r="3936" spans="2:6" x14ac:dyDescent="0.2">
      <c r="B3936" s="9">
        <v>3932</v>
      </c>
      <c r="C3936" s="7">
        <v>545</v>
      </c>
      <c r="E3936" s="7">
        <v>3932</v>
      </c>
      <c r="F3936" s="7">
        <v>105</v>
      </c>
    </row>
    <row r="3937" spans="2:6" x14ac:dyDescent="0.2">
      <c r="B3937" s="9">
        <v>3933</v>
      </c>
      <c r="C3937" s="7">
        <v>543</v>
      </c>
      <c r="E3937" s="7">
        <v>3933</v>
      </c>
      <c r="F3937" s="7">
        <v>104</v>
      </c>
    </row>
    <row r="3938" spans="2:6" x14ac:dyDescent="0.2">
      <c r="B3938" s="9">
        <v>3934</v>
      </c>
      <c r="C3938" s="7">
        <v>542</v>
      </c>
      <c r="E3938" s="7">
        <v>3934</v>
      </c>
      <c r="F3938" s="7">
        <v>104</v>
      </c>
    </row>
    <row r="3939" spans="2:6" x14ac:dyDescent="0.2">
      <c r="B3939" s="9">
        <v>3935</v>
      </c>
      <c r="C3939" s="7">
        <v>539</v>
      </c>
      <c r="E3939" s="7">
        <v>3935</v>
      </c>
      <c r="F3939" s="7">
        <v>104</v>
      </c>
    </row>
    <row r="3940" spans="2:6" x14ac:dyDescent="0.2">
      <c r="B3940" s="9">
        <v>3936</v>
      </c>
      <c r="C3940" s="7">
        <v>539</v>
      </c>
      <c r="E3940" s="7">
        <v>3936</v>
      </c>
      <c r="F3940" s="7">
        <v>103</v>
      </c>
    </row>
    <row r="3941" spans="2:6" x14ac:dyDescent="0.2">
      <c r="B3941" s="9">
        <v>3937</v>
      </c>
      <c r="C3941" s="7">
        <v>539</v>
      </c>
      <c r="E3941" s="7">
        <v>3937</v>
      </c>
      <c r="F3941" s="7">
        <v>103</v>
      </c>
    </row>
    <row r="3942" spans="2:6" x14ac:dyDescent="0.2">
      <c r="B3942" s="9">
        <v>3938</v>
      </c>
      <c r="C3942" s="7">
        <v>539</v>
      </c>
      <c r="E3942" s="7">
        <v>3938</v>
      </c>
      <c r="F3942" s="7">
        <v>102</v>
      </c>
    </row>
    <row r="3943" spans="2:6" x14ac:dyDescent="0.2">
      <c r="B3943" s="9">
        <v>3939</v>
      </c>
      <c r="C3943" s="7">
        <v>537</v>
      </c>
      <c r="E3943" s="7">
        <v>3939</v>
      </c>
      <c r="F3943" s="7">
        <v>102</v>
      </c>
    </row>
    <row r="3944" spans="2:6" x14ac:dyDescent="0.2">
      <c r="B3944" s="9">
        <v>3940</v>
      </c>
      <c r="C3944" s="7">
        <v>535</v>
      </c>
      <c r="E3944" s="7">
        <v>3940</v>
      </c>
      <c r="F3944" s="7">
        <v>100</v>
      </c>
    </row>
    <row r="3945" spans="2:6" x14ac:dyDescent="0.2">
      <c r="B3945" s="9">
        <v>3941</v>
      </c>
      <c r="C3945" s="7">
        <v>534</v>
      </c>
      <c r="E3945" s="7">
        <v>3941</v>
      </c>
      <c r="F3945" s="7">
        <v>99</v>
      </c>
    </row>
    <row r="3946" spans="2:6" x14ac:dyDescent="0.2">
      <c r="B3946" s="9">
        <v>3942</v>
      </c>
      <c r="C3946" s="7">
        <v>534</v>
      </c>
      <c r="E3946" s="7">
        <v>3942</v>
      </c>
      <c r="F3946" s="7">
        <v>99</v>
      </c>
    </row>
    <row r="3947" spans="2:6" x14ac:dyDescent="0.2">
      <c r="B3947" s="9">
        <v>3943</v>
      </c>
      <c r="C3947" s="7">
        <v>534</v>
      </c>
      <c r="E3947" s="7">
        <v>3943</v>
      </c>
      <c r="F3947" s="7">
        <v>99</v>
      </c>
    </row>
    <row r="3948" spans="2:6" x14ac:dyDescent="0.2">
      <c r="B3948" s="9">
        <v>3944</v>
      </c>
      <c r="C3948" s="7">
        <v>533</v>
      </c>
      <c r="E3948" s="7">
        <v>3944</v>
      </c>
      <c r="F3948" s="7">
        <v>98</v>
      </c>
    </row>
    <row r="3949" spans="2:6" x14ac:dyDescent="0.2">
      <c r="B3949" s="9">
        <v>3945</v>
      </c>
      <c r="C3949" s="7">
        <v>533</v>
      </c>
      <c r="E3949" s="7">
        <v>3945</v>
      </c>
      <c r="F3949" s="7">
        <v>98</v>
      </c>
    </row>
    <row r="3950" spans="2:6" x14ac:dyDescent="0.2">
      <c r="B3950" s="9">
        <v>3946</v>
      </c>
      <c r="C3950" s="7">
        <v>532</v>
      </c>
      <c r="E3950" s="7">
        <v>3946</v>
      </c>
      <c r="F3950" s="7">
        <v>98</v>
      </c>
    </row>
    <row r="3951" spans="2:6" x14ac:dyDescent="0.2">
      <c r="B3951" s="9">
        <v>3947</v>
      </c>
      <c r="C3951" s="7">
        <v>532</v>
      </c>
      <c r="E3951" s="7">
        <v>3947</v>
      </c>
      <c r="F3951" s="7">
        <v>98</v>
      </c>
    </row>
    <row r="3952" spans="2:6" x14ac:dyDescent="0.2">
      <c r="B3952" s="9">
        <v>3948</v>
      </c>
      <c r="C3952" s="7">
        <v>531</v>
      </c>
      <c r="E3952" s="7">
        <v>3948</v>
      </c>
      <c r="F3952" s="7">
        <v>97</v>
      </c>
    </row>
    <row r="3953" spans="2:6" x14ac:dyDescent="0.2">
      <c r="B3953" s="9">
        <v>3949</v>
      </c>
      <c r="C3953" s="7">
        <v>531</v>
      </c>
      <c r="E3953" s="7">
        <v>3949</v>
      </c>
      <c r="F3953" s="7">
        <v>97</v>
      </c>
    </row>
    <row r="3954" spans="2:6" x14ac:dyDescent="0.2">
      <c r="B3954" s="9">
        <v>3950</v>
      </c>
      <c r="C3954" s="7">
        <v>531</v>
      </c>
      <c r="E3954" s="7">
        <v>3950</v>
      </c>
      <c r="F3954" s="7">
        <v>97</v>
      </c>
    </row>
    <row r="3955" spans="2:6" x14ac:dyDescent="0.2">
      <c r="B3955" s="9">
        <v>3951</v>
      </c>
      <c r="C3955" s="7">
        <v>530</v>
      </c>
      <c r="E3955" s="7">
        <v>3951</v>
      </c>
      <c r="F3955" s="7">
        <v>97</v>
      </c>
    </row>
    <row r="3956" spans="2:6" x14ac:dyDescent="0.2">
      <c r="B3956" s="9">
        <v>3952</v>
      </c>
      <c r="C3956" s="7">
        <v>530</v>
      </c>
      <c r="E3956" s="7">
        <v>3952</v>
      </c>
      <c r="F3956" s="7">
        <v>97</v>
      </c>
    </row>
    <row r="3957" spans="2:6" x14ac:dyDescent="0.2">
      <c r="B3957" s="9">
        <v>3953</v>
      </c>
      <c r="C3957" s="7">
        <v>530</v>
      </c>
      <c r="E3957" s="7">
        <v>3953</v>
      </c>
      <c r="F3957" s="7">
        <v>96</v>
      </c>
    </row>
    <row r="3958" spans="2:6" x14ac:dyDescent="0.2">
      <c r="B3958" s="9">
        <v>3954</v>
      </c>
      <c r="C3958" s="7">
        <v>529</v>
      </c>
      <c r="E3958" s="7">
        <v>3954</v>
      </c>
      <c r="F3958" s="7">
        <v>96</v>
      </c>
    </row>
    <row r="3959" spans="2:6" x14ac:dyDescent="0.2">
      <c r="B3959" s="9">
        <v>3955</v>
      </c>
      <c r="C3959" s="7">
        <v>529</v>
      </c>
      <c r="E3959" s="7">
        <v>3955</v>
      </c>
      <c r="F3959" s="7">
        <v>95</v>
      </c>
    </row>
    <row r="3960" spans="2:6" x14ac:dyDescent="0.2">
      <c r="B3960" s="9">
        <v>3956</v>
      </c>
      <c r="C3960" s="7">
        <v>528</v>
      </c>
      <c r="E3960" s="7">
        <v>3956</v>
      </c>
      <c r="F3960" s="7">
        <v>95</v>
      </c>
    </row>
    <row r="3961" spans="2:6" x14ac:dyDescent="0.2">
      <c r="B3961" s="9">
        <v>3957</v>
      </c>
      <c r="C3961" s="7">
        <v>528</v>
      </c>
      <c r="E3961" s="7">
        <v>3957</v>
      </c>
      <c r="F3961" s="7">
        <v>95</v>
      </c>
    </row>
    <row r="3962" spans="2:6" x14ac:dyDescent="0.2">
      <c r="B3962" s="9">
        <v>3958</v>
      </c>
      <c r="C3962" s="7">
        <v>528</v>
      </c>
      <c r="E3962" s="7">
        <v>3958</v>
      </c>
      <c r="F3962" s="7">
        <v>95</v>
      </c>
    </row>
    <row r="3963" spans="2:6" x14ac:dyDescent="0.2">
      <c r="B3963" s="9">
        <v>3959</v>
      </c>
      <c r="C3963" s="7">
        <v>526</v>
      </c>
      <c r="E3963" s="7">
        <v>3959</v>
      </c>
      <c r="F3963" s="7">
        <v>94</v>
      </c>
    </row>
    <row r="3964" spans="2:6" x14ac:dyDescent="0.2">
      <c r="B3964" s="9">
        <v>3960</v>
      </c>
      <c r="C3964" s="7">
        <v>526</v>
      </c>
      <c r="E3964" s="7">
        <v>3960</v>
      </c>
      <c r="F3964" s="7">
        <v>94</v>
      </c>
    </row>
    <row r="3965" spans="2:6" x14ac:dyDescent="0.2">
      <c r="B3965" s="9">
        <v>3961</v>
      </c>
      <c r="C3965" s="7">
        <v>525</v>
      </c>
      <c r="E3965" s="7">
        <v>3961</v>
      </c>
      <c r="F3965" s="7">
        <v>94</v>
      </c>
    </row>
    <row r="3966" spans="2:6" x14ac:dyDescent="0.2">
      <c r="B3966" s="9">
        <v>3962</v>
      </c>
      <c r="C3966" s="7">
        <v>524</v>
      </c>
      <c r="E3966" s="7">
        <v>3962</v>
      </c>
      <c r="F3966" s="7">
        <v>94</v>
      </c>
    </row>
    <row r="3967" spans="2:6" x14ac:dyDescent="0.2">
      <c r="B3967" s="9">
        <v>3963</v>
      </c>
      <c r="C3967" s="7">
        <v>524</v>
      </c>
      <c r="E3967" s="7">
        <v>3963</v>
      </c>
      <c r="F3967" s="7">
        <v>93</v>
      </c>
    </row>
    <row r="3968" spans="2:6" x14ac:dyDescent="0.2">
      <c r="B3968" s="9">
        <v>3964</v>
      </c>
      <c r="C3968" s="7">
        <v>520</v>
      </c>
      <c r="E3968" s="7">
        <v>3964</v>
      </c>
      <c r="F3968" s="7">
        <v>93</v>
      </c>
    </row>
    <row r="3969" spans="2:6" x14ac:dyDescent="0.2">
      <c r="B3969" s="9">
        <v>3965</v>
      </c>
      <c r="C3969" s="7">
        <v>520</v>
      </c>
      <c r="E3969" s="7">
        <v>3965</v>
      </c>
      <c r="F3969" s="7">
        <v>93</v>
      </c>
    </row>
    <row r="3970" spans="2:6" x14ac:dyDescent="0.2">
      <c r="B3970" s="9">
        <v>3966</v>
      </c>
      <c r="C3970" s="7">
        <v>519</v>
      </c>
      <c r="E3970" s="7">
        <v>3966</v>
      </c>
      <c r="F3970" s="7">
        <v>93</v>
      </c>
    </row>
    <row r="3971" spans="2:6" x14ac:dyDescent="0.2">
      <c r="B3971" s="9">
        <v>3967</v>
      </c>
      <c r="C3971" s="7">
        <v>519</v>
      </c>
      <c r="E3971" s="7">
        <v>3967</v>
      </c>
      <c r="F3971" s="7">
        <v>93</v>
      </c>
    </row>
    <row r="3972" spans="2:6" x14ac:dyDescent="0.2">
      <c r="B3972" s="9">
        <v>3968</v>
      </c>
      <c r="C3972" s="7">
        <v>518</v>
      </c>
      <c r="E3972" s="7">
        <v>3968</v>
      </c>
      <c r="F3972" s="7">
        <v>92</v>
      </c>
    </row>
    <row r="3973" spans="2:6" x14ac:dyDescent="0.2">
      <c r="B3973" s="9">
        <v>3969</v>
      </c>
      <c r="C3973" s="7">
        <v>517</v>
      </c>
      <c r="E3973" s="7">
        <v>3969</v>
      </c>
      <c r="F3973" s="7">
        <v>92</v>
      </c>
    </row>
    <row r="3974" spans="2:6" x14ac:dyDescent="0.2">
      <c r="B3974" s="9">
        <v>3970</v>
      </c>
      <c r="C3974" s="7">
        <v>516</v>
      </c>
      <c r="E3974" s="7">
        <v>3970</v>
      </c>
      <c r="F3974" s="7">
        <v>90</v>
      </c>
    </row>
    <row r="3975" spans="2:6" x14ac:dyDescent="0.2">
      <c r="B3975" s="9">
        <v>3971</v>
      </c>
      <c r="C3975" s="7">
        <v>516</v>
      </c>
      <c r="E3975" s="7">
        <v>3971</v>
      </c>
      <c r="F3975" s="7">
        <v>89</v>
      </c>
    </row>
    <row r="3976" spans="2:6" x14ac:dyDescent="0.2">
      <c r="B3976" s="9">
        <v>3972</v>
      </c>
      <c r="C3976" s="7">
        <v>516</v>
      </c>
      <c r="E3976" s="7">
        <v>3972</v>
      </c>
      <c r="F3976" s="7">
        <v>89</v>
      </c>
    </row>
    <row r="3977" spans="2:6" x14ac:dyDescent="0.2">
      <c r="B3977" s="9">
        <v>3973</v>
      </c>
      <c r="C3977" s="7">
        <v>516</v>
      </c>
      <c r="E3977" s="7">
        <v>3973</v>
      </c>
      <c r="F3977" s="7">
        <v>89</v>
      </c>
    </row>
    <row r="3978" spans="2:6" x14ac:dyDescent="0.2">
      <c r="B3978" s="9">
        <v>3974</v>
      </c>
      <c r="C3978" s="7">
        <v>516</v>
      </c>
      <c r="E3978" s="7">
        <v>3974</v>
      </c>
      <c r="F3978" s="7">
        <v>89</v>
      </c>
    </row>
    <row r="3979" spans="2:6" x14ac:dyDescent="0.2">
      <c r="B3979" s="9">
        <v>3975</v>
      </c>
      <c r="C3979" s="7">
        <v>513</v>
      </c>
      <c r="E3979" s="7">
        <v>3975</v>
      </c>
      <c r="F3979" s="7">
        <v>89</v>
      </c>
    </row>
    <row r="3980" spans="2:6" x14ac:dyDescent="0.2">
      <c r="B3980" s="9">
        <v>3976</v>
      </c>
      <c r="C3980" s="7">
        <v>510</v>
      </c>
      <c r="E3980" s="7">
        <v>3976</v>
      </c>
      <c r="F3980" s="7">
        <v>89</v>
      </c>
    </row>
    <row r="3981" spans="2:6" x14ac:dyDescent="0.2">
      <c r="B3981" s="9">
        <v>3977</v>
      </c>
      <c r="C3981" s="7">
        <v>509</v>
      </c>
      <c r="E3981" s="7">
        <v>3977</v>
      </c>
      <c r="F3981" s="7">
        <v>88</v>
      </c>
    </row>
    <row r="3982" spans="2:6" x14ac:dyDescent="0.2">
      <c r="B3982" s="9">
        <v>3978</v>
      </c>
      <c r="C3982" s="7">
        <v>509</v>
      </c>
      <c r="E3982" s="7">
        <v>3978</v>
      </c>
      <c r="F3982" s="7">
        <v>88</v>
      </c>
    </row>
    <row r="3983" spans="2:6" x14ac:dyDescent="0.2">
      <c r="B3983" s="9">
        <v>3979</v>
      </c>
      <c r="C3983" s="7">
        <v>508</v>
      </c>
      <c r="E3983" s="7">
        <v>3979</v>
      </c>
      <c r="F3983" s="7">
        <v>87</v>
      </c>
    </row>
    <row r="3984" spans="2:6" x14ac:dyDescent="0.2">
      <c r="B3984" s="9">
        <v>3980</v>
      </c>
      <c r="C3984" s="7">
        <v>507</v>
      </c>
      <c r="E3984" s="7">
        <v>3980</v>
      </c>
      <c r="F3984" s="7">
        <v>87</v>
      </c>
    </row>
    <row r="3985" spans="2:6" x14ac:dyDescent="0.2">
      <c r="B3985" s="9">
        <v>3981</v>
      </c>
      <c r="C3985" s="7">
        <v>507</v>
      </c>
      <c r="E3985" s="7">
        <v>3981</v>
      </c>
      <c r="F3985" s="7">
        <v>86</v>
      </c>
    </row>
    <row r="3986" spans="2:6" x14ac:dyDescent="0.2">
      <c r="B3986" s="9">
        <v>3982</v>
      </c>
      <c r="C3986" s="7">
        <v>505</v>
      </c>
      <c r="E3986" s="7">
        <v>3982</v>
      </c>
      <c r="F3986" s="7">
        <v>86</v>
      </c>
    </row>
    <row r="3987" spans="2:6" x14ac:dyDescent="0.2">
      <c r="B3987" s="9">
        <v>3983</v>
      </c>
      <c r="C3987" s="7">
        <v>505</v>
      </c>
      <c r="E3987" s="7">
        <v>3983</v>
      </c>
      <c r="F3987" s="7">
        <v>86</v>
      </c>
    </row>
    <row r="3988" spans="2:6" x14ac:dyDescent="0.2">
      <c r="B3988" s="9">
        <v>3984</v>
      </c>
      <c r="C3988" s="7">
        <v>504</v>
      </c>
      <c r="E3988" s="7">
        <v>3984</v>
      </c>
      <c r="F3988" s="7">
        <v>85</v>
      </c>
    </row>
    <row r="3989" spans="2:6" x14ac:dyDescent="0.2">
      <c r="B3989" s="9">
        <v>3985</v>
      </c>
      <c r="C3989" s="7">
        <v>503</v>
      </c>
      <c r="E3989" s="7">
        <v>3985</v>
      </c>
      <c r="F3989" s="7">
        <v>84</v>
      </c>
    </row>
    <row r="3990" spans="2:6" x14ac:dyDescent="0.2">
      <c r="B3990" s="9">
        <v>3986</v>
      </c>
      <c r="C3990" s="7">
        <v>503</v>
      </c>
      <c r="E3990" s="7">
        <v>3986</v>
      </c>
      <c r="F3990" s="7">
        <v>83</v>
      </c>
    </row>
    <row r="3991" spans="2:6" x14ac:dyDescent="0.2">
      <c r="B3991" s="9">
        <v>3987</v>
      </c>
      <c r="C3991" s="7">
        <v>501</v>
      </c>
      <c r="E3991" s="7">
        <v>3987</v>
      </c>
      <c r="F3991" s="7">
        <v>82</v>
      </c>
    </row>
    <row r="3992" spans="2:6" x14ac:dyDescent="0.2">
      <c r="B3992" s="9">
        <v>3988</v>
      </c>
      <c r="C3992" s="7">
        <v>500</v>
      </c>
      <c r="E3992" s="7">
        <v>3988</v>
      </c>
      <c r="F3992" s="7">
        <v>82</v>
      </c>
    </row>
    <row r="3993" spans="2:6" x14ac:dyDescent="0.2">
      <c r="B3993" s="9">
        <v>3989</v>
      </c>
      <c r="C3993" s="7">
        <v>500</v>
      </c>
      <c r="E3993" s="7">
        <v>3989</v>
      </c>
      <c r="F3993" s="7">
        <v>82</v>
      </c>
    </row>
    <row r="3994" spans="2:6" x14ac:dyDescent="0.2">
      <c r="B3994" s="9">
        <v>3990</v>
      </c>
      <c r="C3994" s="7">
        <v>499</v>
      </c>
      <c r="E3994" s="7">
        <v>3990</v>
      </c>
      <c r="F3994" s="7">
        <v>81</v>
      </c>
    </row>
    <row r="3995" spans="2:6" x14ac:dyDescent="0.2">
      <c r="B3995" s="9">
        <v>3991</v>
      </c>
      <c r="C3995" s="7">
        <v>499</v>
      </c>
      <c r="E3995" s="7">
        <v>3991</v>
      </c>
      <c r="F3995" s="7">
        <v>81</v>
      </c>
    </row>
    <row r="3996" spans="2:6" x14ac:dyDescent="0.2">
      <c r="B3996" s="9">
        <v>3992</v>
      </c>
      <c r="C3996" s="7">
        <v>498</v>
      </c>
      <c r="E3996" s="7">
        <v>3992</v>
      </c>
      <c r="F3996" s="7">
        <v>81</v>
      </c>
    </row>
    <row r="3997" spans="2:6" x14ac:dyDescent="0.2">
      <c r="B3997" s="9">
        <v>3993</v>
      </c>
      <c r="C3997" s="7">
        <v>497</v>
      </c>
      <c r="E3997" s="7">
        <v>3993</v>
      </c>
      <c r="F3997" s="7">
        <v>81</v>
      </c>
    </row>
    <row r="3998" spans="2:6" x14ac:dyDescent="0.2">
      <c r="B3998" s="9">
        <v>3994</v>
      </c>
      <c r="C3998" s="7">
        <v>497</v>
      </c>
      <c r="E3998" s="7">
        <v>3994</v>
      </c>
      <c r="F3998" s="7">
        <v>81</v>
      </c>
    </row>
    <row r="3999" spans="2:6" x14ac:dyDescent="0.2">
      <c r="B3999" s="9">
        <v>3995</v>
      </c>
      <c r="C3999" s="7">
        <v>495</v>
      </c>
      <c r="E3999" s="7">
        <v>3995</v>
      </c>
      <c r="F3999" s="7">
        <v>81</v>
      </c>
    </row>
    <row r="4000" spans="2:6" x14ac:dyDescent="0.2">
      <c r="B4000" s="9">
        <v>3996</v>
      </c>
      <c r="C4000" s="7">
        <v>495</v>
      </c>
      <c r="E4000" s="7">
        <v>3996</v>
      </c>
      <c r="F4000" s="7">
        <v>80</v>
      </c>
    </row>
    <row r="4001" spans="2:6" x14ac:dyDescent="0.2">
      <c r="B4001" s="9">
        <v>3997</v>
      </c>
      <c r="C4001" s="7">
        <v>495</v>
      </c>
      <c r="E4001" s="7">
        <v>3997</v>
      </c>
      <c r="F4001" s="7">
        <v>80</v>
      </c>
    </row>
    <row r="4002" spans="2:6" x14ac:dyDescent="0.2">
      <c r="B4002" s="9">
        <v>3998</v>
      </c>
      <c r="C4002" s="7">
        <v>494</v>
      </c>
      <c r="E4002" s="7">
        <v>3998</v>
      </c>
      <c r="F4002" s="7">
        <v>80</v>
      </c>
    </row>
    <row r="4003" spans="2:6" x14ac:dyDescent="0.2">
      <c r="B4003" s="9">
        <v>3999</v>
      </c>
      <c r="C4003" s="7">
        <v>494</v>
      </c>
      <c r="E4003" s="7">
        <v>3999</v>
      </c>
      <c r="F4003" s="7">
        <v>79</v>
      </c>
    </row>
    <row r="4004" spans="2:6" x14ac:dyDescent="0.2">
      <c r="B4004" s="9">
        <v>4000</v>
      </c>
      <c r="C4004" s="7">
        <v>494</v>
      </c>
      <c r="E4004" s="7">
        <v>4000</v>
      </c>
      <c r="F4004" s="7">
        <v>79</v>
      </c>
    </row>
    <row r="4005" spans="2:6" x14ac:dyDescent="0.2">
      <c r="B4005" s="9">
        <v>4001</v>
      </c>
      <c r="C4005" s="7">
        <v>490</v>
      </c>
      <c r="E4005" s="7">
        <v>4001</v>
      </c>
      <c r="F4005" s="7">
        <v>78</v>
      </c>
    </row>
    <row r="4006" spans="2:6" x14ac:dyDescent="0.2">
      <c r="B4006" s="9">
        <v>4002</v>
      </c>
      <c r="C4006" s="7">
        <v>488</v>
      </c>
      <c r="E4006" s="7">
        <v>4002</v>
      </c>
      <c r="F4006" s="7">
        <v>77</v>
      </c>
    </row>
    <row r="4007" spans="2:6" x14ac:dyDescent="0.2">
      <c r="B4007" s="9">
        <v>4003</v>
      </c>
      <c r="C4007" s="7">
        <v>487</v>
      </c>
      <c r="E4007" s="7">
        <v>4003</v>
      </c>
      <c r="F4007" s="7">
        <v>76</v>
      </c>
    </row>
    <row r="4008" spans="2:6" x14ac:dyDescent="0.2">
      <c r="B4008" s="9">
        <v>4004</v>
      </c>
      <c r="C4008" s="7">
        <v>487</v>
      </c>
      <c r="E4008" s="7">
        <v>4004</v>
      </c>
      <c r="F4008" s="7">
        <v>76</v>
      </c>
    </row>
    <row r="4009" spans="2:6" x14ac:dyDescent="0.2">
      <c r="B4009" s="9">
        <v>4005</v>
      </c>
      <c r="C4009" s="7">
        <v>486</v>
      </c>
      <c r="E4009" s="7">
        <v>4005</v>
      </c>
      <c r="F4009" s="7">
        <v>75</v>
      </c>
    </row>
    <row r="4010" spans="2:6" x14ac:dyDescent="0.2">
      <c r="B4010" s="9">
        <v>4006</v>
      </c>
      <c r="C4010" s="7">
        <v>486</v>
      </c>
      <c r="E4010" s="7">
        <v>4006</v>
      </c>
      <c r="F4010" s="7">
        <v>75</v>
      </c>
    </row>
    <row r="4011" spans="2:6" x14ac:dyDescent="0.2">
      <c r="B4011" s="9">
        <v>4007</v>
      </c>
      <c r="C4011" s="7">
        <v>485</v>
      </c>
      <c r="E4011" s="7">
        <v>4007</v>
      </c>
      <c r="F4011" s="7">
        <v>75</v>
      </c>
    </row>
    <row r="4012" spans="2:6" x14ac:dyDescent="0.2">
      <c r="B4012" s="9">
        <v>4008</v>
      </c>
      <c r="C4012" s="7">
        <v>485</v>
      </c>
      <c r="E4012" s="7">
        <v>4008</v>
      </c>
      <c r="F4012" s="7">
        <v>75</v>
      </c>
    </row>
    <row r="4013" spans="2:6" x14ac:dyDescent="0.2">
      <c r="B4013" s="9">
        <v>4009</v>
      </c>
      <c r="C4013" s="7">
        <v>484</v>
      </c>
      <c r="E4013" s="7">
        <v>4009</v>
      </c>
      <c r="F4013" s="7">
        <v>74</v>
      </c>
    </row>
    <row r="4014" spans="2:6" x14ac:dyDescent="0.2">
      <c r="B4014" s="9">
        <v>4010</v>
      </c>
      <c r="C4014" s="7">
        <v>483</v>
      </c>
      <c r="E4014" s="7">
        <v>4010</v>
      </c>
      <c r="F4014" s="7">
        <v>74</v>
      </c>
    </row>
    <row r="4015" spans="2:6" x14ac:dyDescent="0.2">
      <c r="B4015" s="9">
        <v>4011</v>
      </c>
      <c r="C4015" s="7">
        <v>482</v>
      </c>
      <c r="E4015" s="7">
        <v>4011</v>
      </c>
      <c r="F4015" s="7">
        <v>74</v>
      </c>
    </row>
    <row r="4016" spans="2:6" x14ac:dyDescent="0.2">
      <c r="B4016" s="9">
        <v>4012</v>
      </c>
      <c r="C4016" s="7">
        <v>482</v>
      </c>
      <c r="E4016" s="7">
        <v>4012</v>
      </c>
      <c r="F4016" s="7">
        <v>73</v>
      </c>
    </row>
    <row r="4017" spans="2:6" x14ac:dyDescent="0.2">
      <c r="B4017" s="9">
        <v>4013</v>
      </c>
      <c r="C4017" s="7">
        <v>482</v>
      </c>
      <c r="E4017" s="7">
        <v>4013</v>
      </c>
      <c r="F4017" s="7">
        <v>73</v>
      </c>
    </row>
    <row r="4018" spans="2:6" x14ac:dyDescent="0.2">
      <c r="B4018" s="9">
        <v>4014</v>
      </c>
      <c r="C4018" s="7">
        <v>481</v>
      </c>
      <c r="E4018" s="7">
        <v>4014</v>
      </c>
      <c r="F4018" s="7">
        <v>73</v>
      </c>
    </row>
    <row r="4019" spans="2:6" x14ac:dyDescent="0.2">
      <c r="B4019" s="9">
        <v>4015</v>
      </c>
      <c r="C4019" s="7">
        <v>481</v>
      </c>
      <c r="E4019" s="7">
        <v>4015</v>
      </c>
      <c r="F4019" s="7">
        <v>73</v>
      </c>
    </row>
    <row r="4020" spans="2:6" x14ac:dyDescent="0.2">
      <c r="B4020" s="9">
        <v>4016</v>
      </c>
      <c r="C4020" s="7">
        <v>481</v>
      </c>
      <c r="E4020" s="7">
        <v>4016</v>
      </c>
      <c r="F4020" s="7">
        <v>73</v>
      </c>
    </row>
    <row r="4021" spans="2:6" x14ac:dyDescent="0.2">
      <c r="B4021" s="9">
        <v>4017</v>
      </c>
      <c r="C4021" s="7">
        <v>481</v>
      </c>
      <c r="E4021" s="7">
        <v>4017</v>
      </c>
      <c r="F4021" s="7">
        <v>72</v>
      </c>
    </row>
    <row r="4022" spans="2:6" x14ac:dyDescent="0.2">
      <c r="B4022" s="9">
        <v>4018</v>
      </c>
      <c r="C4022" s="7">
        <v>477</v>
      </c>
      <c r="E4022" s="7">
        <v>4018</v>
      </c>
      <c r="F4022" s="7">
        <v>72</v>
      </c>
    </row>
    <row r="4023" spans="2:6" x14ac:dyDescent="0.2">
      <c r="B4023" s="9">
        <v>4019</v>
      </c>
      <c r="C4023" s="7">
        <v>476</v>
      </c>
      <c r="E4023" s="7">
        <v>4019</v>
      </c>
      <c r="F4023" s="7">
        <v>72</v>
      </c>
    </row>
    <row r="4024" spans="2:6" x14ac:dyDescent="0.2">
      <c r="B4024" s="9">
        <v>4020</v>
      </c>
      <c r="C4024" s="7">
        <v>475</v>
      </c>
      <c r="E4024" s="7">
        <v>4020</v>
      </c>
      <c r="F4024" s="7">
        <v>71</v>
      </c>
    </row>
    <row r="4025" spans="2:6" x14ac:dyDescent="0.2">
      <c r="B4025" s="9">
        <v>4021</v>
      </c>
      <c r="C4025" s="7">
        <v>475</v>
      </c>
      <c r="E4025" s="7">
        <v>4021</v>
      </c>
      <c r="F4025" s="7">
        <v>71</v>
      </c>
    </row>
    <row r="4026" spans="2:6" x14ac:dyDescent="0.2">
      <c r="B4026" s="9">
        <v>4022</v>
      </c>
      <c r="C4026" s="7">
        <v>475</v>
      </c>
      <c r="E4026" s="7">
        <v>4022</v>
      </c>
      <c r="F4026" s="7">
        <v>70</v>
      </c>
    </row>
    <row r="4027" spans="2:6" x14ac:dyDescent="0.2">
      <c r="B4027" s="9">
        <v>4023</v>
      </c>
      <c r="C4027" s="7">
        <v>474</v>
      </c>
      <c r="E4027" s="7">
        <v>4023</v>
      </c>
      <c r="F4027" s="7">
        <v>70</v>
      </c>
    </row>
    <row r="4028" spans="2:6" x14ac:dyDescent="0.2">
      <c r="B4028" s="9">
        <v>4024</v>
      </c>
      <c r="C4028" s="7">
        <v>474</v>
      </c>
      <c r="E4028" s="7">
        <v>4024</v>
      </c>
      <c r="F4028" s="7">
        <v>69</v>
      </c>
    </row>
    <row r="4029" spans="2:6" x14ac:dyDescent="0.2">
      <c r="B4029" s="9">
        <v>4025</v>
      </c>
      <c r="C4029" s="7">
        <v>473</v>
      </c>
      <c r="E4029" s="7">
        <v>4025</v>
      </c>
      <c r="F4029" s="7">
        <v>69</v>
      </c>
    </row>
    <row r="4030" spans="2:6" x14ac:dyDescent="0.2">
      <c r="B4030" s="9">
        <v>4026</v>
      </c>
      <c r="C4030" s="7">
        <v>472</v>
      </c>
      <c r="E4030" s="7">
        <v>4026</v>
      </c>
      <c r="F4030" s="7">
        <v>69</v>
      </c>
    </row>
    <row r="4031" spans="2:6" x14ac:dyDescent="0.2">
      <c r="B4031" s="9">
        <v>4027</v>
      </c>
      <c r="C4031" s="7">
        <v>472</v>
      </c>
      <c r="E4031" s="7">
        <v>4027</v>
      </c>
      <c r="F4031" s="7">
        <v>69</v>
      </c>
    </row>
    <row r="4032" spans="2:6" x14ac:dyDescent="0.2">
      <c r="B4032" s="9">
        <v>4028</v>
      </c>
      <c r="C4032" s="7">
        <v>471</v>
      </c>
      <c r="E4032" s="7">
        <v>4028</v>
      </c>
      <c r="F4032" s="7">
        <v>68</v>
      </c>
    </row>
    <row r="4033" spans="2:6" x14ac:dyDescent="0.2">
      <c r="B4033" s="9">
        <v>4029</v>
      </c>
      <c r="C4033" s="7">
        <v>471</v>
      </c>
      <c r="E4033" s="7">
        <v>4029</v>
      </c>
      <c r="F4033" s="7">
        <v>68</v>
      </c>
    </row>
    <row r="4034" spans="2:6" x14ac:dyDescent="0.2">
      <c r="B4034" s="9">
        <v>4030</v>
      </c>
      <c r="C4034" s="7">
        <v>470</v>
      </c>
      <c r="E4034" s="7">
        <v>4030</v>
      </c>
      <c r="F4034" s="7">
        <v>68</v>
      </c>
    </row>
    <row r="4035" spans="2:6" x14ac:dyDescent="0.2">
      <c r="B4035" s="9">
        <v>4031</v>
      </c>
      <c r="C4035" s="7">
        <v>469</v>
      </c>
      <c r="E4035" s="7">
        <v>4031</v>
      </c>
      <c r="F4035" s="7">
        <v>68</v>
      </c>
    </row>
    <row r="4036" spans="2:6" x14ac:dyDescent="0.2">
      <c r="B4036" s="9">
        <v>4032</v>
      </c>
      <c r="C4036" s="7">
        <v>468</v>
      </c>
      <c r="E4036" s="7">
        <v>4032</v>
      </c>
      <c r="F4036" s="7">
        <v>68</v>
      </c>
    </row>
    <row r="4037" spans="2:6" x14ac:dyDescent="0.2">
      <c r="B4037" s="9">
        <v>4033</v>
      </c>
      <c r="C4037" s="7">
        <v>468</v>
      </c>
      <c r="E4037" s="7">
        <v>4033</v>
      </c>
      <c r="F4037" s="7">
        <v>68</v>
      </c>
    </row>
    <row r="4038" spans="2:6" x14ac:dyDescent="0.2">
      <c r="B4038" s="9">
        <v>4034</v>
      </c>
      <c r="C4038" s="7">
        <v>468</v>
      </c>
      <c r="E4038" s="7">
        <v>4034</v>
      </c>
      <c r="F4038" s="7">
        <v>67</v>
      </c>
    </row>
    <row r="4039" spans="2:6" x14ac:dyDescent="0.2">
      <c r="B4039" s="9">
        <v>4035</v>
      </c>
      <c r="C4039" s="7">
        <v>466</v>
      </c>
      <c r="E4039" s="7">
        <v>4035</v>
      </c>
      <c r="F4039" s="7">
        <v>66</v>
      </c>
    </row>
    <row r="4040" spans="2:6" x14ac:dyDescent="0.2">
      <c r="B4040" s="9">
        <v>4036</v>
      </c>
      <c r="C4040" s="7">
        <v>466</v>
      </c>
      <c r="E4040" s="7">
        <v>4036</v>
      </c>
      <c r="F4040" s="7">
        <v>65</v>
      </c>
    </row>
    <row r="4041" spans="2:6" x14ac:dyDescent="0.2">
      <c r="B4041" s="9">
        <v>4037</v>
      </c>
      <c r="C4041" s="7">
        <v>466</v>
      </c>
      <c r="E4041" s="7">
        <v>4037</v>
      </c>
      <c r="F4041" s="7">
        <v>65</v>
      </c>
    </row>
    <row r="4042" spans="2:6" x14ac:dyDescent="0.2">
      <c r="B4042" s="9">
        <v>4038</v>
      </c>
      <c r="C4042" s="7">
        <v>466</v>
      </c>
      <c r="E4042" s="7">
        <v>4038</v>
      </c>
      <c r="F4042" s="7">
        <v>65</v>
      </c>
    </row>
    <row r="4043" spans="2:6" x14ac:dyDescent="0.2">
      <c r="B4043" s="9">
        <v>4039</v>
      </c>
      <c r="C4043" s="7">
        <v>465</v>
      </c>
      <c r="E4043" s="7">
        <v>4039</v>
      </c>
      <c r="F4043" s="7">
        <v>65</v>
      </c>
    </row>
    <row r="4044" spans="2:6" x14ac:dyDescent="0.2">
      <c r="B4044" s="9">
        <v>4040</v>
      </c>
      <c r="C4044" s="7">
        <v>465</v>
      </c>
      <c r="E4044" s="7">
        <v>4040</v>
      </c>
      <c r="F4044" s="7">
        <v>65</v>
      </c>
    </row>
    <row r="4045" spans="2:6" x14ac:dyDescent="0.2">
      <c r="B4045" s="9">
        <v>4041</v>
      </c>
      <c r="C4045" s="7">
        <v>464</v>
      </c>
      <c r="E4045" s="7">
        <v>4041</v>
      </c>
      <c r="F4045" s="7">
        <v>64</v>
      </c>
    </row>
    <row r="4046" spans="2:6" x14ac:dyDescent="0.2">
      <c r="B4046" s="9">
        <v>4042</v>
      </c>
      <c r="C4046" s="7">
        <v>463</v>
      </c>
      <c r="E4046" s="7">
        <v>4042</v>
      </c>
      <c r="F4046" s="7">
        <v>64</v>
      </c>
    </row>
    <row r="4047" spans="2:6" x14ac:dyDescent="0.2">
      <c r="B4047" s="9">
        <v>4043</v>
      </c>
      <c r="C4047" s="7">
        <v>461</v>
      </c>
      <c r="E4047" s="7">
        <v>4043</v>
      </c>
      <c r="F4047" s="7">
        <v>63</v>
      </c>
    </row>
    <row r="4048" spans="2:6" x14ac:dyDescent="0.2">
      <c r="B4048" s="9">
        <v>4044</v>
      </c>
      <c r="C4048" s="7">
        <v>460</v>
      </c>
      <c r="E4048" s="7">
        <v>4044</v>
      </c>
      <c r="F4048" s="7">
        <v>63</v>
      </c>
    </row>
    <row r="4049" spans="2:6" x14ac:dyDescent="0.2">
      <c r="B4049" s="9">
        <v>4045</v>
      </c>
      <c r="C4049" s="7">
        <v>460</v>
      </c>
      <c r="E4049" s="7">
        <v>4045</v>
      </c>
      <c r="F4049" s="7">
        <v>62</v>
      </c>
    </row>
    <row r="4050" spans="2:6" x14ac:dyDescent="0.2">
      <c r="B4050" s="9">
        <v>4046</v>
      </c>
      <c r="C4050" s="7">
        <v>459</v>
      </c>
      <c r="E4050" s="7">
        <v>4046</v>
      </c>
      <c r="F4050" s="7">
        <v>62</v>
      </c>
    </row>
    <row r="4051" spans="2:6" x14ac:dyDescent="0.2">
      <c r="B4051" s="9">
        <v>4047</v>
      </c>
      <c r="C4051" s="7">
        <v>459</v>
      </c>
      <c r="E4051" s="7">
        <v>4047</v>
      </c>
      <c r="F4051" s="7">
        <v>62</v>
      </c>
    </row>
    <row r="4052" spans="2:6" x14ac:dyDescent="0.2">
      <c r="B4052" s="9">
        <v>4048</v>
      </c>
      <c r="C4052" s="7">
        <v>459</v>
      </c>
      <c r="E4052" s="7">
        <v>4048</v>
      </c>
      <c r="F4052" s="7">
        <v>62</v>
      </c>
    </row>
    <row r="4053" spans="2:6" x14ac:dyDescent="0.2">
      <c r="B4053" s="9">
        <v>4049</v>
      </c>
      <c r="C4053" s="7">
        <v>459</v>
      </c>
      <c r="E4053" s="7">
        <v>4049</v>
      </c>
      <c r="F4053" s="7">
        <v>62</v>
      </c>
    </row>
    <row r="4054" spans="2:6" x14ac:dyDescent="0.2">
      <c r="B4054" s="9">
        <v>4050</v>
      </c>
      <c r="C4054" s="7">
        <v>459</v>
      </c>
      <c r="E4054" s="7">
        <v>4050</v>
      </c>
      <c r="F4054" s="7">
        <v>62</v>
      </c>
    </row>
    <row r="4055" spans="2:6" x14ac:dyDescent="0.2">
      <c r="B4055" s="9">
        <v>4051</v>
      </c>
      <c r="C4055" s="7">
        <v>458</v>
      </c>
      <c r="E4055" s="7">
        <v>4051</v>
      </c>
      <c r="F4055" s="7">
        <v>62</v>
      </c>
    </row>
    <row r="4056" spans="2:6" x14ac:dyDescent="0.2">
      <c r="B4056" s="9">
        <v>4052</v>
      </c>
      <c r="C4056" s="7">
        <v>458</v>
      </c>
      <c r="E4056" s="7">
        <v>4052</v>
      </c>
      <c r="F4056" s="7">
        <v>61</v>
      </c>
    </row>
    <row r="4057" spans="2:6" x14ac:dyDescent="0.2">
      <c r="B4057" s="9">
        <v>4053</v>
      </c>
      <c r="C4057" s="7">
        <v>458</v>
      </c>
      <c r="E4057" s="7">
        <v>4053</v>
      </c>
      <c r="F4057" s="7">
        <v>61</v>
      </c>
    </row>
    <row r="4058" spans="2:6" x14ac:dyDescent="0.2">
      <c r="B4058" s="9">
        <v>4054</v>
      </c>
      <c r="C4058" s="7">
        <v>457</v>
      </c>
      <c r="E4058" s="7">
        <v>4054</v>
      </c>
      <c r="F4058" s="7">
        <v>61</v>
      </c>
    </row>
    <row r="4059" spans="2:6" x14ac:dyDescent="0.2">
      <c r="B4059" s="9">
        <v>4055</v>
      </c>
      <c r="C4059" s="7">
        <v>457</v>
      </c>
      <c r="E4059" s="7">
        <v>4055</v>
      </c>
      <c r="F4059" s="7">
        <v>61</v>
      </c>
    </row>
    <row r="4060" spans="2:6" x14ac:dyDescent="0.2">
      <c r="B4060" s="9">
        <v>4056</v>
      </c>
      <c r="C4060" s="7">
        <v>456</v>
      </c>
      <c r="E4060" s="7">
        <v>4056</v>
      </c>
      <c r="F4060" s="7">
        <v>60</v>
      </c>
    </row>
    <row r="4061" spans="2:6" x14ac:dyDescent="0.2">
      <c r="B4061" s="9">
        <v>4057</v>
      </c>
      <c r="C4061" s="7">
        <v>456</v>
      </c>
      <c r="E4061" s="7">
        <v>4057</v>
      </c>
      <c r="F4061" s="7">
        <v>60</v>
      </c>
    </row>
    <row r="4062" spans="2:6" x14ac:dyDescent="0.2">
      <c r="B4062" s="9">
        <v>4058</v>
      </c>
      <c r="C4062" s="7">
        <v>455</v>
      </c>
      <c r="E4062" s="7">
        <v>4058</v>
      </c>
      <c r="F4062" s="7">
        <v>60</v>
      </c>
    </row>
    <row r="4063" spans="2:6" x14ac:dyDescent="0.2">
      <c r="B4063" s="9">
        <v>4059</v>
      </c>
      <c r="C4063" s="7">
        <v>454</v>
      </c>
      <c r="E4063" s="7">
        <v>4059</v>
      </c>
      <c r="F4063" s="7">
        <v>60</v>
      </c>
    </row>
    <row r="4064" spans="2:6" x14ac:dyDescent="0.2">
      <c r="B4064" s="9">
        <v>4060</v>
      </c>
      <c r="C4064" s="7">
        <v>454</v>
      </c>
      <c r="E4064" s="7">
        <v>4060</v>
      </c>
      <c r="F4064" s="7">
        <v>59</v>
      </c>
    </row>
    <row r="4065" spans="2:6" x14ac:dyDescent="0.2">
      <c r="B4065" s="9">
        <v>4061</v>
      </c>
      <c r="C4065" s="7">
        <v>453</v>
      </c>
      <c r="E4065" s="7">
        <v>4061</v>
      </c>
      <c r="F4065" s="7">
        <v>59</v>
      </c>
    </row>
    <row r="4066" spans="2:6" x14ac:dyDescent="0.2">
      <c r="B4066" s="9">
        <v>4062</v>
      </c>
      <c r="C4066" s="7">
        <v>453</v>
      </c>
      <c r="E4066" s="7">
        <v>4062</v>
      </c>
      <c r="F4066" s="7">
        <v>59</v>
      </c>
    </row>
    <row r="4067" spans="2:6" x14ac:dyDescent="0.2">
      <c r="B4067" s="9">
        <v>4063</v>
      </c>
      <c r="C4067" s="7">
        <v>452</v>
      </c>
      <c r="E4067" s="7">
        <v>4063</v>
      </c>
      <c r="F4067" s="7">
        <v>59</v>
      </c>
    </row>
    <row r="4068" spans="2:6" x14ac:dyDescent="0.2">
      <c r="B4068" s="9">
        <v>4064</v>
      </c>
      <c r="C4068" s="7">
        <v>452</v>
      </c>
      <c r="E4068" s="7">
        <v>4064</v>
      </c>
      <c r="F4068" s="7">
        <v>59</v>
      </c>
    </row>
    <row r="4069" spans="2:6" x14ac:dyDescent="0.2">
      <c r="B4069" s="9">
        <v>4065</v>
      </c>
      <c r="C4069" s="7">
        <v>451</v>
      </c>
      <c r="E4069" s="7">
        <v>4065</v>
      </c>
      <c r="F4069" s="7">
        <v>59</v>
      </c>
    </row>
    <row r="4070" spans="2:6" x14ac:dyDescent="0.2">
      <c r="B4070" s="9">
        <v>4066</v>
      </c>
      <c r="C4070" s="7">
        <v>450</v>
      </c>
      <c r="E4070" s="7">
        <v>4066</v>
      </c>
      <c r="F4070" s="7">
        <v>59</v>
      </c>
    </row>
    <row r="4071" spans="2:6" x14ac:dyDescent="0.2">
      <c r="B4071" s="9">
        <v>4067</v>
      </c>
      <c r="C4071" s="7">
        <v>449</v>
      </c>
      <c r="E4071" s="7">
        <v>4067</v>
      </c>
      <c r="F4071" s="7">
        <v>58</v>
      </c>
    </row>
    <row r="4072" spans="2:6" x14ac:dyDescent="0.2">
      <c r="B4072" s="9">
        <v>4068</v>
      </c>
      <c r="C4072" s="7">
        <v>448</v>
      </c>
      <c r="E4072" s="7">
        <v>4068</v>
      </c>
      <c r="F4072" s="7">
        <v>58</v>
      </c>
    </row>
    <row r="4073" spans="2:6" x14ac:dyDescent="0.2">
      <c r="B4073" s="9">
        <v>4069</v>
      </c>
      <c r="C4073" s="7">
        <v>448</v>
      </c>
      <c r="E4073" s="7">
        <v>4069</v>
      </c>
      <c r="F4073" s="7">
        <v>58</v>
      </c>
    </row>
    <row r="4074" spans="2:6" x14ac:dyDescent="0.2">
      <c r="B4074" s="9">
        <v>4070</v>
      </c>
      <c r="C4074" s="7">
        <v>446</v>
      </c>
      <c r="E4074" s="7">
        <v>4070</v>
      </c>
      <c r="F4074" s="7">
        <v>58</v>
      </c>
    </row>
    <row r="4075" spans="2:6" x14ac:dyDescent="0.2">
      <c r="B4075" s="9">
        <v>4071</v>
      </c>
      <c r="C4075" s="7">
        <v>446</v>
      </c>
      <c r="E4075" s="7">
        <v>4071</v>
      </c>
      <c r="F4075" s="7">
        <v>58</v>
      </c>
    </row>
    <row r="4076" spans="2:6" x14ac:dyDescent="0.2">
      <c r="B4076" s="9">
        <v>4072</v>
      </c>
      <c r="C4076" s="7">
        <v>445</v>
      </c>
      <c r="E4076" s="7">
        <v>4072</v>
      </c>
      <c r="F4076" s="7">
        <v>57</v>
      </c>
    </row>
    <row r="4077" spans="2:6" x14ac:dyDescent="0.2">
      <c r="B4077" s="9">
        <v>4073</v>
      </c>
      <c r="C4077" s="7">
        <v>445</v>
      </c>
      <c r="E4077" s="7">
        <v>4073</v>
      </c>
      <c r="F4077" s="7">
        <v>57</v>
      </c>
    </row>
    <row r="4078" spans="2:6" x14ac:dyDescent="0.2">
      <c r="B4078" s="9">
        <v>4074</v>
      </c>
      <c r="C4078" s="7">
        <v>444</v>
      </c>
      <c r="E4078" s="7">
        <v>4074</v>
      </c>
      <c r="F4078" s="7">
        <v>57</v>
      </c>
    </row>
    <row r="4079" spans="2:6" x14ac:dyDescent="0.2">
      <c r="B4079" s="9">
        <v>4075</v>
      </c>
      <c r="C4079" s="7">
        <v>444</v>
      </c>
      <c r="E4079" s="7">
        <v>4075</v>
      </c>
      <c r="F4079" s="7">
        <v>57</v>
      </c>
    </row>
    <row r="4080" spans="2:6" x14ac:dyDescent="0.2">
      <c r="B4080" s="9">
        <v>4076</v>
      </c>
      <c r="C4080" s="7">
        <v>443</v>
      </c>
      <c r="E4080" s="7">
        <v>4076</v>
      </c>
      <c r="F4080" s="7">
        <v>56</v>
      </c>
    </row>
    <row r="4081" spans="2:6" x14ac:dyDescent="0.2">
      <c r="B4081" s="9">
        <v>4077</v>
      </c>
      <c r="C4081" s="7">
        <v>441</v>
      </c>
      <c r="E4081" s="7">
        <v>4077</v>
      </c>
      <c r="F4081" s="7">
        <v>56</v>
      </c>
    </row>
    <row r="4082" spans="2:6" x14ac:dyDescent="0.2">
      <c r="B4082" s="9">
        <v>4078</v>
      </c>
      <c r="C4082" s="7">
        <v>440</v>
      </c>
      <c r="E4082" s="7">
        <v>4078</v>
      </c>
      <c r="F4082" s="7">
        <v>56</v>
      </c>
    </row>
    <row r="4083" spans="2:6" x14ac:dyDescent="0.2">
      <c r="B4083" s="9">
        <v>4079</v>
      </c>
      <c r="C4083" s="7">
        <v>440</v>
      </c>
      <c r="E4083" s="7">
        <v>4079</v>
      </c>
      <c r="F4083" s="7">
        <v>56</v>
      </c>
    </row>
    <row r="4084" spans="2:6" x14ac:dyDescent="0.2">
      <c r="B4084" s="9">
        <v>4080</v>
      </c>
      <c r="C4084" s="7">
        <v>438</v>
      </c>
      <c r="E4084" s="7">
        <v>4080</v>
      </c>
      <c r="F4084" s="7">
        <v>55</v>
      </c>
    </row>
    <row r="4085" spans="2:6" x14ac:dyDescent="0.2">
      <c r="B4085" s="9">
        <v>4081</v>
      </c>
      <c r="C4085" s="7">
        <v>438</v>
      </c>
      <c r="E4085" s="7">
        <v>4081</v>
      </c>
      <c r="F4085" s="7">
        <v>55</v>
      </c>
    </row>
    <row r="4086" spans="2:6" x14ac:dyDescent="0.2">
      <c r="B4086" s="9">
        <v>4082</v>
      </c>
      <c r="C4086" s="7">
        <v>438</v>
      </c>
      <c r="E4086" s="7">
        <v>4082</v>
      </c>
      <c r="F4086" s="7">
        <v>55</v>
      </c>
    </row>
    <row r="4087" spans="2:6" x14ac:dyDescent="0.2">
      <c r="B4087" s="9">
        <v>4083</v>
      </c>
      <c r="C4087" s="7">
        <v>437</v>
      </c>
      <c r="E4087" s="7">
        <v>4083</v>
      </c>
      <c r="F4087" s="7">
        <v>55</v>
      </c>
    </row>
    <row r="4088" spans="2:6" x14ac:dyDescent="0.2">
      <c r="B4088" s="9">
        <v>4084</v>
      </c>
      <c r="C4088" s="7">
        <v>437</v>
      </c>
      <c r="E4088" s="7">
        <v>4084</v>
      </c>
      <c r="F4088" s="7">
        <v>55</v>
      </c>
    </row>
    <row r="4089" spans="2:6" x14ac:dyDescent="0.2">
      <c r="B4089" s="9">
        <v>4085</v>
      </c>
      <c r="C4089" s="7">
        <v>435</v>
      </c>
      <c r="E4089" s="7">
        <v>4085</v>
      </c>
      <c r="F4089" s="7">
        <v>55</v>
      </c>
    </row>
    <row r="4090" spans="2:6" x14ac:dyDescent="0.2">
      <c r="B4090" s="9">
        <v>4086</v>
      </c>
      <c r="C4090" s="7">
        <v>435</v>
      </c>
      <c r="E4090" s="7">
        <v>4086</v>
      </c>
      <c r="F4090" s="7">
        <v>54</v>
      </c>
    </row>
    <row r="4091" spans="2:6" x14ac:dyDescent="0.2">
      <c r="B4091" s="9">
        <v>4087</v>
      </c>
      <c r="C4091" s="7">
        <v>435</v>
      </c>
      <c r="E4091" s="7">
        <v>4087</v>
      </c>
      <c r="F4091" s="7">
        <v>54</v>
      </c>
    </row>
    <row r="4092" spans="2:6" x14ac:dyDescent="0.2">
      <c r="B4092" s="9">
        <v>4088</v>
      </c>
      <c r="C4092" s="7">
        <v>435</v>
      </c>
      <c r="E4092" s="7">
        <v>4088</v>
      </c>
      <c r="F4092" s="7">
        <v>54</v>
      </c>
    </row>
    <row r="4093" spans="2:6" x14ac:dyDescent="0.2">
      <c r="B4093" s="9">
        <v>4089</v>
      </c>
      <c r="C4093" s="7">
        <v>434</v>
      </c>
      <c r="E4093" s="7">
        <v>4089</v>
      </c>
      <c r="F4093" s="7">
        <v>52</v>
      </c>
    </row>
    <row r="4094" spans="2:6" x14ac:dyDescent="0.2">
      <c r="B4094" s="9">
        <v>4090</v>
      </c>
      <c r="C4094" s="7">
        <v>432</v>
      </c>
      <c r="E4094" s="7">
        <v>4090</v>
      </c>
      <c r="F4094" s="7">
        <v>51</v>
      </c>
    </row>
    <row r="4095" spans="2:6" x14ac:dyDescent="0.2">
      <c r="B4095" s="9">
        <v>4091</v>
      </c>
      <c r="C4095" s="7">
        <v>432</v>
      </c>
      <c r="E4095" s="7">
        <v>4091</v>
      </c>
      <c r="F4095" s="7">
        <v>51</v>
      </c>
    </row>
    <row r="4096" spans="2:6" x14ac:dyDescent="0.2">
      <c r="B4096" s="9">
        <v>4092</v>
      </c>
      <c r="C4096" s="7">
        <v>431</v>
      </c>
      <c r="E4096" s="7">
        <v>4092</v>
      </c>
      <c r="F4096" s="7">
        <v>51</v>
      </c>
    </row>
    <row r="4097" spans="2:6" x14ac:dyDescent="0.2">
      <c r="B4097" s="9">
        <v>4093</v>
      </c>
      <c r="C4097" s="7">
        <v>431</v>
      </c>
      <c r="E4097" s="7">
        <v>4093</v>
      </c>
      <c r="F4097" s="7">
        <v>51</v>
      </c>
    </row>
    <row r="4098" spans="2:6" x14ac:dyDescent="0.2">
      <c r="B4098" s="9">
        <v>4094</v>
      </c>
      <c r="C4098" s="7">
        <v>430</v>
      </c>
      <c r="E4098" s="7">
        <v>4094</v>
      </c>
      <c r="F4098" s="7">
        <v>51</v>
      </c>
    </row>
    <row r="4099" spans="2:6" x14ac:dyDescent="0.2">
      <c r="B4099" s="9">
        <v>4095</v>
      </c>
      <c r="C4099" s="7">
        <v>430</v>
      </c>
      <c r="E4099" s="7">
        <v>4095</v>
      </c>
      <c r="F4099" s="7">
        <v>50</v>
      </c>
    </row>
    <row r="4100" spans="2:6" x14ac:dyDescent="0.2">
      <c r="B4100" s="9">
        <v>4096</v>
      </c>
      <c r="C4100" s="7">
        <v>429</v>
      </c>
      <c r="E4100" s="7">
        <v>4096</v>
      </c>
      <c r="F4100" s="7">
        <v>49</v>
      </c>
    </row>
    <row r="4101" spans="2:6" x14ac:dyDescent="0.2">
      <c r="B4101" s="9">
        <v>4097</v>
      </c>
      <c r="C4101" s="7">
        <v>429</v>
      </c>
      <c r="E4101" s="7">
        <v>4097</v>
      </c>
      <c r="F4101" s="7">
        <v>49</v>
      </c>
    </row>
    <row r="4102" spans="2:6" x14ac:dyDescent="0.2">
      <c r="B4102" s="9">
        <v>4098</v>
      </c>
      <c r="C4102" s="7">
        <v>426</v>
      </c>
      <c r="E4102" s="7">
        <v>4098</v>
      </c>
      <c r="F4102" s="7">
        <v>49</v>
      </c>
    </row>
    <row r="4103" spans="2:6" x14ac:dyDescent="0.2">
      <c r="B4103" s="9">
        <v>4099</v>
      </c>
      <c r="C4103" s="7">
        <v>425</v>
      </c>
      <c r="E4103" s="7">
        <v>4099</v>
      </c>
      <c r="F4103" s="7">
        <v>49</v>
      </c>
    </row>
    <row r="4104" spans="2:6" x14ac:dyDescent="0.2">
      <c r="B4104" s="9">
        <v>4100</v>
      </c>
      <c r="C4104" s="7">
        <v>424</v>
      </c>
      <c r="E4104" s="7">
        <v>4100</v>
      </c>
      <c r="F4104" s="7">
        <v>48</v>
      </c>
    </row>
    <row r="4105" spans="2:6" x14ac:dyDescent="0.2">
      <c r="B4105" s="9">
        <v>4101</v>
      </c>
      <c r="C4105" s="7">
        <v>422</v>
      </c>
      <c r="E4105" s="7">
        <v>4101</v>
      </c>
      <c r="F4105" s="7">
        <v>48</v>
      </c>
    </row>
    <row r="4106" spans="2:6" x14ac:dyDescent="0.2">
      <c r="B4106" s="9">
        <v>4102</v>
      </c>
      <c r="C4106" s="7">
        <v>421</v>
      </c>
      <c r="E4106" s="7">
        <v>4102</v>
      </c>
      <c r="F4106" s="7">
        <v>48</v>
      </c>
    </row>
    <row r="4107" spans="2:6" x14ac:dyDescent="0.2">
      <c r="B4107" s="9">
        <v>4103</v>
      </c>
      <c r="C4107" s="7">
        <v>421</v>
      </c>
      <c r="E4107" s="7">
        <v>4103</v>
      </c>
      <c r="F4107" s="7">
        <v>48</v>
      </c>
    </row>
    <row r="4108" spans="2:6" x14ac:dyDescent="0.2">
      <c r="B4108" s="9">
        <v>4104</v>
      </c>
      <c r="C4108" s="7">
        <v>419</v>
      </c>
      <c r="E4108" s="7">
        <v>4104</v>
      </c>
      <c r="F4108" s="7">
        <v>48</v>
      </c>
    </row>
    <row r="4109" spans="2:6" x14ac:dyDescent="0.2">
      <c r="B4109" s="9">
        <v>4105</v>
      </c>
      <c r="C4109" s="7">
        <v>418</v>
      </c>
      <c r="E4109" s="7">
        <v>4105</v>
      </c>
      <c r="F4109" s="7">
        <v>48</v>
      </c>
    </row>
    <row r="4110" spans="2:6" x14ac:dyDescent="0.2">
      <c r="B4110" s="9">
        <v>4106</v>
      </c>
      <c r="C4110" s="7">
        <v>417</v>
      </c>
      <c r="E4110" s="7">
        <v>4106</v>
      </c>
      <c r="F4110" s="7">
        <v>48</v>
      </c>
    </row>
    <row r="4111" spans="2:6" x14ac:dyDescent="0.2">
      <c r="B4111" s="9">
        <v>4107</v>
      </c>
      <c r="C4111" s="7">
        <v>417</v>
      </c>
      <c r="E4111" s="7">
        <v>4107</v>
      </c>
      <c r="F4111" s="7">
        <v>47</v>
      </c>
    </row>
    <row r="4112" spans="2:6" x14ac:dyDescent="0.2">
      <c r="B4112" s="9">
        <v>4108</v>
      </c>
      <c r="C4112" s="7">
        <v>417</v>
      </c>
      <c r="E4112" s="7">
        <v>4108</v>
      </c>
      <c r="F4112" s="7">
        <v>47</v>
      </c>
    </row>
    <row r="4113" spans="2:6" x14ac:dyDescent="0.2">
      <c r="B4113" s="9">
        <v>4109</v>
      </c>
      <c r="C4113" s="7">
        <v>417</v>
      </c>
      <c r="E4113" s="7">
        <v>4109</v>
      </c>
      <c r="F4113" s="7">
        <v>47</v>
      </c>
    </row>
    <row r="4114" spans="2:6" x14ac:dyDescent="0.2">
      <c r="B4114" s="9">
        <v>4110</v>
      </c>
      <c r="C4114" s="7">
        <v>416</v>
      </c>
      <c r="E4114" s="7">
        <v>4110</v>
      </c>
      <c r="F4114" s="7">
        <v>46</v>
      </c>
    </row>
    <row r="4115" spans="2:6" x14ac:dyDescent="0.2">
      <c r="B4115" s="9">
        <v>4111</v>
      </c>
      <c r="C4115" s="7">
        <v>416</v>
      </c>
      <c r="E4115" s="7">
        <v>4111</v>
      </c>
      <c r="F4115" s="7">
        <v>46</v>
      </c>
    </row>
    <row r="4116" spans="2:6" x14ac:dyDescent="0.2">
      <c r="B4116" s="9">
        <v>4112</v>
      </c>
      <c r="C4116" s="7">
        <v>416</v>
      </c>
      <c r="E4116" s="7">
        <v>4112</v>
      </c>
      <c r="F4116" s="7">
        <v>45</v>
      </c>
    </row>
    <row r="4117" spans="2:6" x14ac:dyDescent="0.2">
      <c r="B4117" s="9">
        <v>4113</v>
      </c>
      <c r="C4117" s="7">
        <v>414</v>
      </c>
      <c r="E4117" s="7">
        <v>4113</v>
      </c>
      <c r="F4117" s="7">
        <v>45</v>
      </c>
    </row>
    <row r="4118" spans="2:6" x14ac:dyDescent="0.2">
      <c r="B4118" s="9">
        <v>4114</v>
      </c>
      <c r="C4118" s="7">
        <v>413</v>
      </c>
      <c r="E4118" s="7">
        <v>4114</v>
      </c>
      <c r="F4118" s="7">
        <v>45</v>
      </c>
    </row>
    <row r="4119" spans="2:6" x14ac:dyDescent="0.2">
      <c r="B4119" s="9">
        <v>4115</v>
      </c>
      <c r="C4119" s="7">
        <v>411</v>
      </c>
      <c r="E4119" s="7">
        <v>4115</v>
      </c>
      <c r="F4119" s="7">
        <v>44</v>
      </c>
    </row>
    <row r="4120" spans="2:6" x14ac:dyDescent="0.2">
      <c r="B4120" s="9">
        <v>4116</v>
      </c>
      <c r="C4120" s="7">
        <v>411</v>
      </c>
      <c r="E4120" s="7">
        <v>4116</v>
      </c>
      <c r="F4120" s="7">
        <v>44</v>
      </c>
    </row>
    <row r="4121" spans="2:6" x14ac:dyDescent="0.2">
      <c r="B4121" s="9">
        <v>4117</v>
      </c>
      <c r="C4121" s="7">
        <v>410</v>
      </c>
      <c r="E4121" s="7">
        <v>4117</v>
      </c>
      <c r="F4121" s="7">
        <v>44</v>
      </c>
    </row>
    <row r="4122" spans="2:6" x14ac:dyDescent="0.2">
      <c r="B4122" s="9">
        <v>4118</v>
      </c>
      <c r="C4122" s="7">
        <v>410</v>
      </c>
      <c r="E4122" s="7">
        <v>4118</v>
      </c>
      <c r="F4122" s="7">
        <v>44</v>
      </c>
    </row>
    <row r="4123" spans="2:6" x14ac:dyDescent="0.2">
      <c r="B4123" s="9">
        <v>4119</v>
      </c>
      <c r="C4123" s="7">
        <v>408</v>
      </c>
      <c r="E4123" s="7">
        <v>4119</v>
      </c>
      <c r="F4123" s="7">
        <v>43</v>
      </c>
    </row>
    <row r="4124" spans="2:6" x14ac:dyDescent="0.2">
      <c r="B4124" s="9">
        <v>4120</v>
      </c>
      <c r="C4124" s="7">
        <v>408</v>
      </c>
      <c r="E4124" s="7">
        <v>4120</v>
      </c>
      <c r="F4124" s="7">
        <v>43</v>
      </c>
    </row>
    <row r="4125" spans="2:6" x14ac:dyDescent="0.2">
      <c r="B4125" s="9">
        <v>4121</v>
      </c>
      <c r="C4125" s="7">
        <v>408</v>
      </c>
      <c r="E4125" s="7">
        <v>4121</v>
      </c>
      <c r="F4125" s="7">
        <v>43</v>
      </c>
    </row>
    <row r="4126" spans="2:6" x14ac:dyDescent="0.2">
      <c r="B4126" s="9">
        <v>4122</v>
      </c>
      <c r="C4126" s="7">
        <v>408</v>
      </c>
      <c r="E4126" s="7">
        <v>4122</v>
      </c>
      <c r="F4126" s="7">
        <v>43</v>
      </c>
    </row>
    <row r="4127" spans="2:6" x14ac:dyDescent="0.2">
      <c r="B4127" s="9">
        <v>4123</v>
      </c>
      <c r="C4127" s="7">
        <v>408</v>
      </c>
      <c r="E4127" s="7">
        <v>4123</v>
      </c>
      <c r="F4127" s="7">
        <v>43</v>
      </c>
    </row>
    <row r="4128" spans="2:6" x14ac:dyDescent="0.2">
      <c r="B4128" s="9">
        <v>4124</v>
      </c>
      <c r="C4128" s="7">
        <v>406</v>
      </c>
      <c r="E4128" s="7">
        <v>4124</v>
      </c>
      <c r="F4128" s="7">
        <v>42</v>
      </c>
    </row>
    <row r="4129" spans="2:6" x14ac:dyDescent="0.2">
      <c r="B4129" s="9">
        <v>4125</v>
      </c>
      <c r="C4129" s="7">
        <v>406</v>
      </c>
      <c r="E4129" s="7">
        <v>4125</v>
      </c>
      <c r="F4129" s="7">
        <v>42</v>
      </c>
    </row>
    <row r="4130" spans="2:6" x14ac:dyDescent="0.2">
      <c r="B4130" s="9">
        <v>4126</v>
      </c>
      <c r="C4130" s="7">
        <v>406</v>
      </c>
      <c r="E4130" s="7">
        <v>4126</v>
      </c>
      <c r="F4130" s="7">
        <v>42</v>
      </c>
    </row>
    <row r="4131" spans="2:6" x14ac:dyDescent="0.2">
      <c r="B4131" s="9">
        <v>4127</v>
      </c>
      <c r="C4131" s="7">
        <v>403</v>
      </c>
      <c r="E4131" s="7">
        <v>4127</v>
      </c>
      <c r="F4131" s="7">
        <v>42</v>
      </c>
    </row>
    <row r="4132" spans="2:6" x14ac:dyDescent="0.2">
      <c r="B4132" s="9">
        <v>4128</v>
      </c>
      <c r="C4132" s="7">
        <v>403</v>
      </c>
      <c r="E4132" s="7">
        <v>4128</v>
      </c>
      <c r="F4132" s="7">
        <v>42</v>
      </c>
    </row>
    <row r="4133" spans="2:6" x14ac:dyDescent="0.2">
      <c r="B4133" s="9">
        <v>4129</v>
      </c>
      <c r="C4133" s="7">
        <v>402</v>
      </c>
      <c r="E4133" s="7">
        <v>4129</v>
      </c>
      <c r="F4133" s="7">
        <v>42</v>
      </c>
    </row>
    <row r="4134" spans="2:6" x14ac:dyDescent="0.2">
      <c r="B4134" s="9">
        <v>4130</v>
      </c>
      <c r="C4134" s="7">
        <v>401</v>
      </c>
      <c r="E4134" s="7">
        <v>4130</v>
      </c>
      <c r="F4134" s="7">
        <v>42</v>
      </c>
    </row>
    <row r="4135" spans="2:6" x14ac:dyDescent="0.2">
      <c r="B4135" s="9">
        <v>4131</v>
      </c>
      <c r="C4135" s="7">
        <v>401</v>
      </c>
      <c r="E4135" s="7">
        <v>4131</v>
      </c>
      <c r="F4135" s="7">
        <v>41</v>
      </c>
    </row>
    <row r="4136" spans="2:6" x14ac:dyDescent="0.2">
      <c r="B4136" s="9">
        <v>4132</v>
      </c>
      <c r="C4136" s="7">
        <v>400</v>
      </c>
      <c r="E4136" s="7">
        <v>4132</v>
      </c>
      <c r="F4136" s="7">
        <v>41</v>
      </c>
    </row>
    <row r="4137" spans="2:6" x14ac:dyDescent="0.2">
      <c r="B4137" s="9">
        <v>4133</v>
      </c>
      <c r="C4137" s="7">
        <v>400</v>
      </c>
      <c r="E4137" s="7">
        <v>4133</v>
      </c>
      <c r="F4137" s="7">
        <v>40</v>
      </c>
    </row>
    <row r="4138" spans="2:6" x14ac:dyDescent="0.2">
      <c r="B4138" s="9">
        <v>4134</v>
      </c>
      <c r="C4138" s="7">
        <v>400</v>
      </c>
      <c r="E4138" s="7">
        <v>4134</v>
      </c>
      <c r="F4138" s="7">
        <v>40</v>
      </c>
    </row>
    <row r="4139" spans="2:6" x14ac:dyDescent="0.2">
      <c r="B4139" s="9">
        <v>4135</v>
      </c>
      <c r="C4139" s="7">
        <v>399</v>
      </c>
      <c r="E4139" s="7">
        <v>4135</v>
      </c>
      <c r="F4139" s="7">
        <v>40</v>
      </c>
    </row>
    <row r="4140" spans="2:6" x14ac:dyDescent="0.2">
      <c r="B4140" s="9">
        <v>4136</v>
      </c>
      <c r="C4140" s="7">
        <v>398</v>
      </c>
      <c r="E4140" s="7">
        <v>4136</v>
      </c>
      <c r="F4140" s="7">
        <v>40</v>
      </c>
    </row>
    <row r="4141" spans="2:6" x14ac:dyDescent="0.2">
      <c r="B4141" s="9">
        <v>4137</v>
      </c>
      <c r="C4141" s="7">
        <v>396</v>
      </c>
      <c r="E4141" s="7">
        <v>4137</v>
      </c>
      <c r="F4141" s="7">
        <v>40</v>
      </c>
    </row>
    <row r="4142" spans="2:6" x14ac:dyDescent="0.2">
      <c r="B4142" s="9">
        <v>4138</v>
      </c>
      <c r="C4142" s="7">
        <v>396</v>
      </c>
      <c r="E4142" s="7">
        <v>4138</v>
      </c>
      <c r="F4142" s="7">
        <v>39</v>
      </c>
    </row>
    <row r="4143" spans="2:6" x14ac:dyDescent="0.2">
      <c r="B4143" s="9">
        <v>4139</v>
      </c>
      <c r="C4143" s="7">
        <v>395</v>
      </c>
      <c r="E4143" s="7">
        <v>4139</v>
      </c>
      <c r="F4143" s="7">
        <v>38</v>
      </c>
    </row>
    <row r="4144" spans="2:6" x14ac:dyDescent="0.2">
      <c r="B4144" s="9">
        <v>4140</v>
      </c>
      <c r="C4144" s="7">
        <v>395</v>
      </c>
      <c r="E4144" s="7">
        <v>4140</v>
      </c>
      <c r="F4144" s="7">
        <v>38</v>
      </c>
    </row>
    <row r="4145" spans="2:6" x14ac:dyDescent="0.2">
      <c r="B4145" s="9">
        <v>4141</v>
      </c>
      <c r="C4145" s="7">
        <v>394</v>
      </c>
      <c r="E4145" s="7">
        <v>4141</v>
      </c>
      <c r="F4145" s="7">
        <v>37</v>
      </c>
    </row>
    <row r="4146" spans="2:6" x14ac:dyDescent="0.2">
      <c r="B4146" s="9">
        <v>4142</v>
      </c>
      <c r="C4146" s="7">
        <v>394</v>
      </c>
      <c r="E4146" s="7">
        <v>4142</v>
      </c>
      <c r="F4146" s="7">
        <v>37</v>
      </c>
    </row>
    <row r="4147" spans="2:6" x14ac:dyDescent="0.2">
      <c r="B4147" s="9">
        <v>4143</v>
      </c>
      <c r="C4147" s="7">
        <v>393</v>
      </c>
      <c r="E4147" s="7">
        <v>4143</v>
      </c>
      <c r="F4147" s="7">
        <v>36</v>
      </c>
    </row>
    <row r="4148" spans="2:6" x14ac:dyDescent="0.2">
      <c r="B4148" s="9">
        <v>4144</v>
      </c>
      <c r="C4148" s="7">
        <v>390</v>
      </c>
      <c r="E4148" s="7">
        <v>4144</v>
      </c>
      <c r="F4148" s="7">
        <v>36</v>
      </c>
    </row>
    <row r="4149" spans="2:6" x14ac:dyDescent="0.2">
      <c r="B4149" s="9">
        <v>4145</v>
      </c>
      <c r="C4149" s="7">
        <v>389</v>
      </c>
      <c r="E4149" s="7">
        <v>4145</v>
      </c>
      <c r="F4149" s="7">
        <v>36</v>
      </c>
    </row>
    <row r="4150" spans="2:6" x14ac:dyDescent="0.2">
      <c r="B4150" s="9">
        <v>4146</v>
      </c>
      <c r="C4150" s="7">
        <v>388</v>
      </c>
      <c r="E4150" s="7">
        <v>4146</v>
      </c>
      <c r="F4150" s="7">
        <v>35</v>
      </c>
    </row>
    <row r="4151" spans="2:6" x14ac:dyDescent="0.2">
      <c r="B4151" s="9">
        <v>4147</v>
      </c>
      <c r="C4151" s="7">
        <v>388</v>
      </c>
      <c r="E4151" s="7">
        <v>4147</v>
      </c>
      <c r="F4151" s="7">
        <v>35</v>
      </c>
    </row>
    <row r="4152" spans="2:6" x14ac:dyDescent="0.2">
      <c r="B4152" s="9">
        <v>4148</v>
      </c>
      <c r="C4152" s="7">
        <v>388</v>
      </c>
      <c r="E4152" s="7">
        <v>4148</v>
      </c>
      <c r="F4152" s="7">
        <v>35</v>
      </c>
    </row>
    <row r="4153" spans="2:6" x14ac:dyDescent="0.2">
      <c r="B4153" s="9">
        <v>4149</v>
      </c>
      <c r="C4153" s="7">
        <v>387</v>
      </c>
      <c r="E4153" s="7">
        <v>4149</v>
      </c>
      <c r="F4153" s="7">
        <v>35</v>
      </c>
    </row>
    <row r="4154" spans="2:6" x14ac:dyDescent="0.2">
      <c r="B4154" s="9">
        <v>4150</v>
      </c>
      <c r="C4154" s="7">
        <v>386</v>
      </c>
      <c r="E4154" s="7">
        <v>4150</v>
      </c>
      <c r="F4154" s="7">
        <v>35</v>
      </c>
    </row>
    <row r="4155" spans="2:6" x14ac:dyDescent="0.2">
      <c r="B4155" s="9">
        <v>4151</v>
      </c>
      <c r="C4155" s="7">
        <v>386</v>
      </c>
      <c r="E4155" s="7">
        <v>4151</v>
      </c>
      <c r="F4155" s="7">
        <v>34</v>
      </c>
    </row>
    <row r="4156" spans="2:6" x14ac:dyDescent="0.2">
      <c r="B4156" s="9">
        <v>4152</v>
      </c>
      <c r="C4156" s="7">
        <v>386</v>
      </c>
      <c r="E4156" s="7">
        <v>4152</v>
      </c>
      <c r="F4156" s="7">
        <v>34</v>
      </c>
    </row>
    <row r="4157" spans="2:6" x14ac:dyDescent="0.2">
      <c r="B4157" s="9">
        <v>4153</v>
      </c>
      <c r="C4157" s="7">
        <v>385</v>
      </c>
      <c r="E4157" s="7">
        <v>4153</v>
      </c>
      <c r="F4157" s="7">
        <v>34</v>
      </c>
    </row>
    <row r="4158" spans="2:6" x14ac:dyDescent="0.2">
      <c r="B4158" s="9">
        <v>4154</v>
      </c>
      <c r="C4158" s="7">
        <v>385</v>
      </c>
      <c r="E4158" s="7">
        <v>4154</v>
      </c>
      <c r="F4158" s="7">
        <v>34</v>
      </c>
    </row>
    <row r="4159" spans="2:6" x14ac:dyDescent="0.2">
      <c r="B4159" s="9">
        <v>4155</v>
      </c>
      <c r="C4159" s="7">
        <v>385</v>
      </c>
      <c r="E4159" s="7">
        <v>4155</v>
      </c>
      <c r="F4159" s="7">
        <v>33</v>
      </c>
    </row>
    <row r="4160" spans="2:6" x14ac:dyDescent="0.2">
      <c r="B4160" s="9">
        <v>4156</v>
      </c>
      <c r="C4160" s="7">
        <v>384</v>
      </c>
      <c r="E4160" s="7">
        <v>4156</v>
      </c>
      <c r="F4160" s="7">
        <v>33</v>
      </c>
    </row>
    <row r="4161" spans="2:6" x14ac:dyDescent="0.2">
      <c r="B4161" s="9">
        <v>4157</v>
      </c>
      <c r="C4161" s="7">
        <v>383</v>
      </c>
      <c r="E4161" s="7">
        <v>4157</v>
      </c>
      <c r="F4161" s="7">
        <v>33</v>
      </c>
    </row>
    <row r="4162" spans="2:6" x14ac:dyDescent="0.2">
      <c r="B4162" s="9">
        <v>4158</v>
      </c>
      <c r="C4162" s="7">
        <v>382</v>
      </c>
      <c r="E4162" s="7">
        <v>4158</v>
      </c>
      <c r="F4162" s="7">
        <v>33</v>
      </c>
    </row>
    <row r="4163" spans="2:6" x14ac:dyDescent="0.2">
      <c r="B4163" s="9">
        <v>4159</v>
      </c>
      <c r="C4163" s="7">
        <v>382</v>
      </c>
      <c r="E4163" s="7">
        <v>4159</v>
      </c>
      <c r="F4163" s="7">
        <v>33</v>
      </c>
    </row>
    <row r="4164" spans="2:6" x14ac:dyDescent="0.2">
      <c r="B4164" s="9">
        <v>4160</v>
      </c>
      <c r="C4164" s="7">
        <v>382</v>
      </c>
      <c r="E4164" s="7">
        <v>4160</v>
      </c>
      <c r="F4164" s="7">
        <v>33</v>
      </c>
    </row>
    <row r="4165" spans="2:6" x14ac:dyDescent="0.2">
      <c r="B4165" s="9">
        <v>4161</v>
      </c>
      <c r="C4165" s="7">
        <v>381</v>
      </c>
      <c r="E4165" s="7">
        <v>4161</v>
      </c>
      <c r="F4165" s="7">
        <v>33</v>
      </c>
    </row>
    <row r="4166" spans="2:6" x14ac:dyDescent="0.2">
      <c r="B4166" s="9">
        <v>4162</v>
      </c>
      <c r="C4166" s="7">
        <v>381</v>
      </c>
      <c r="E4166" s="7">
        <v>4162</v>
      </c>
      <c r="F4166" s="7">
        <v>32</v>
      </c>
    </row>
    <row r="4167" spans="2:6" x14ac:dyDescent="0.2">
      <c r="B4167" s="9">
        <v>4163</v>
      </c>
      <c r="C4167" s="7">
        <v>381</v>
      </c>
      <c r="E4167" s="7">
        <v>4163</v>
      </c>
      <c r="F4167" s="7">
        <v>32</v>
      </c>
    </row>
    <row r="4168" spans="2:6" x14ac:dyDescent="0.2">
      <c r="B4168" s="9">
        <v>4164</v>
      </c>
      <c r="C4168" s="7">
        <v>381</v>
      </c>
      <c r="E4168" s="7">
        <v>4164</v>
      </c>
      <c r="F4168" s="7">
        <v>32</v>
      </c>
    </row>
    <row r="4169" spans="2:6" x14ac:dyDescent="0.2">
      <c r="B4169" s="9">
        <v>4165</v>
      </c>
      <c r="C4169" s="7">
        <v>380</v>
      </c>
      <c r="E4169" s="7">
        <v>4165</v>
      </c>
      <c r="F4169" s="7">
        <v>32</v>
      </c>
    </row>
    <row r="4170" spans="2:6" x14ac:dyDescent="0.2">
      <c r="B4170" s="9">
        <v>4166</v>
      </c>
      <c r="C4170" s="7">
        <v>380</v>
      </c>
      <c r="E4170" s="7">
        <v>4166</v>
      </c>
      <c r="F4170" s="7">
        <v>32</v>
      </c>
    </row>
    <row r="4171" spans="2:6" x14ac:dyDescent="0.2">
      <c r="B4171" s="9">
        <v>4167</v>
      </c>
      <c r="C4171" s="7">
        <v>380</v>
      </c>
      <c r="E4171" s="7">
        <v>4167</v>
      </c>
      <c r="F4171" s="7">
        <v>31</v>
      </c>
    </row>
    <row r="4172" spans="2:6" x14ac:dyDescent="0.2">
      <c r="B4172" s="9">
        <v>4168</v>
      </c>
      <c r="C4172" s="7">
        <v>380</v>
      </c>
      <c r="E4172" s="7">
        <v>4168</v>
      </c>
      <c r="F4172" s="7">
        <v>31</v>
      </c>
    </row>
    <row r="4173" spans="2:6" x14ac:dyDescent="0.2">
      <c r="B4173" s="9">
        <v>4169</v>
      </c>
      <c r="C4173" s="7">
        <v>379</v>
      </c>
      <c r="E4173" s="7">
        <v>4169</v>
      </c>
      <c r="F4173" s="7">
        <v>31</v>
      </c>
    </row>
    <row r="4174" spans="2:6" x14ac:dyDescent="0.2">
      <c r="B4174" s="9">
        <v>4170</v>
      </c>
      <c r="C4174" s="7">
        <v>379</v>
      </c>
      <c r="E4174" s="7">
        <v>4170</v>
      </c>
      <c r="F4174" s="7">
        <v>30</v>
      </c>
    </row>
    <row r="4175" spans="2:6" x14ac:dyDescent="0.2">
      <c r="B4175" s="9">
        <v>4171</v>
      </c>
      <c r="C4175" s="7">
        <v>377</v>
      </c>
      <c r="E4175" s="7">
        <v>4171</v>
      </c>
      <c r="F4175" s="7">
        <v>30</v>
      </c>
    </row>
    <row r="4176" spans="2:6" x14ac:dyDescent="0.2">
      <c r="B4176" s="9">
        <v>4172</v>
      </c>
      <c r="C4176" s="7">
        <v>377</v>
      </c>
      <c r="E4176" s="7">
        <v>4172</v>
      </c>
      <c r="F4176" s="7">
        <v>30</v>
      </c>
    </row>
    <row r="4177" spans="2:6" x14ac:dyDescent="0.2">
      <c r="B4177" s="9">
        <v>4173</v>
      </c>
      <c r="C4177" s="7">
        <v>377</v>
      </c>
      <c r="E4177" s="7">
        <v>4173</v>
      </c>
      <c r="F4177" s="7">
        <v>30</v>
      </c>
    </row>
    <row r="4178" spans="2:6" x14ac:dyDescent="0.2">
      <c r="B4178" s="9">
        <v>4174</v>
      </c>
      <c r="C4178" s="7">
        <v>376</v>
      </c>
      <c r="E4178" s="7">
        <v>4174</v>
      </c>
      <c r="F4178" s="7">
        <v>30</v>
      </c>
    </row>
    <row r="4179" spans="2:6" x14ac:dyDescent="0.2">
      <c r="B4179" s="9">
        <v>4175</v>
      </c>
      <c r="C4179" s="7">
        <v>375</v>
      </c>
      <c r="E4179" s="7">
        <v>4175</v>
      </c>
      <c r="F4179" s="7">
        <v>30</v>
      </c>
    </row>
    <row r="4180" spans="2:6" x14ac:dyDescent="0.2">
      <c r="B4180" s="9">
        <v>4176</v>
      </c>
      <c r="C4180" s="7">
        <v>374</v>
      </c>
      <c r="E4180" s="7">
        <v>4176</v>
      </c>
      <c r="F4180" s="7">
        <v>30</v>
      </c>
    </row>
    <row r="4181" spans="2:6" x14ac:dyDescent="0.2">
      <c r="B4181" s="9">
        <v>4177</v>
      </c>
      <c r="C4181" s="7">
        <v>374</v>
      </c>
      <c r="E4181" s="7">
        <v>4177</v>
      </c>
      <c r="F4181" s="7">
        <v>29</v>
      </c>
    </row>
    <row r="4182" spans="2:6" x14ac:dyDescent="0.2">
      <c r="B4182" s="9">
        <v>4178</v>
      </c>
      <c r="C4182" s="7">
        <v>374</v>
      </c>
      <c r="E4182" s="7">
        <v>4178</v>
      </c>
      <c r="F4182" s="7">
        <v>28</v>
      </c>
    </row>
    <row r="4183" spans="2:6" x14ac:dyDescent="0.2">
      <c r="B4183" s="9">
        <v>4179</v>
      </c>
      <c r="C4183" s="7">
        <v>373</v>
      </c>
      <c r="E4183" s="7">
        <v>4179</v>
      </c>
      <c r="F4183" s="7">
        <v>27</v>
      </c>
    </row>
    <row r="4184" spans="2:6" x14ac:dyDescent="0.2">
      <c r="B4184" s="9">
        <v>4180</v>
      </c>
      <c r="C4184" s="7">
        <v>373</v>
      </c>
      <c r="E4184" s="7">
        <v>4180</v>
      </c>
      <c r="F4184" s="7">
        <v>27</v>
      </c>
    </row>
    <row r="4185" spans="2:6" x14ac:dyDescent="0.2">
      <c r="B4185" s="9">
        <v>4181</v>
      </c>
      <c r="C4185" s="7">
        <v>373</v>
      </c>
      <c r="E4185" s="7">
        <v>4181</v>
      </c>
      <c r="F4185" s="7">
        <v>27</v>
      </c>
    </row>
    <row r="4186" spans="2:6" x14ac:dyDescent="0.2">
      <c r="B4186" s="9">
        <v>4182</v>
      </c>
      <c r="C4186" s="7">
        <v>373</v>
      </c>
      <c r="E4186" s="7">
        <v>4182</v>
      </c>
      <c r="F4186" s="7">
        <v>27</v>
      </c>
    </row>
    <row r="4187" spans="2:6" x14ac:dyDescent="0.2">
      <c r="B4187" s="9">
        <v>4183</v>
      </c>
      <c r="C4187" s="7">
        <v>372</v>
      </c>
      <c r="E4187" s="7">
        <v>4183</v>
      </c>
      <c r="F4187" s="7">
        <v>27</v>
      </c>
    </row>
    <row r="4188" spans="2:6" x14ac:dyDescent="0.2">
      <c r="B4188" s="9">
        <v>4184</v>
      </c>
      <c r="C4188" s="7">
        <v>371</v>
      </c>
      <c r="E4188" s="7">
        <v>4184</v>
      </c>
      <c r="F4188" s="7">
        <v>26</v>
      </c>
    </row>
    <row r="4189" spans="2:6" x14ac:dyDescent="0.2">
      <c r="B4189" s="9">
        <v>4185</v>
      </c>
      <c r="C4189" s="7">
        <v>370</v>
      </c>
      <c r="E4189" s="7">
        <v>4185</v>
      </c>
      <c r="F4189" s="7">
        <v>26</v>
      </c>
    </row>
    <row r="4190" spans="2:6" x14ac:dyDescent="0.2">
      <c r="B4190" s="9">
        <v>4186</v>
      </c>
      <c r="C4190" s="7">
        <v>370</v>
      </c>
      <c r="E4190" s="7">
        <v>4186</v>
      </c>
      <c r="F4190" s="7">
        <v>26</v>
      </c>
    </row>
    <row r="4191" spans="2:6" x14ac:dyDescent="0.2">
      <c r="B4191" s="9">
        <v>4187</v>
      </c>
      <c r="C4191" s="7">
        <v>370</v>
      </c>
      <c r="E4191" s="7">
        <v>4187</v>
      </c>
      <c r="F4191" s="7">
        <v>26</v>
      </c>
    </row>
    <row r="4192" spans="2:6" x14ac:dyDescent="0.2">
      <c r="B4192" s="9">
        <v>4188</v>
      </c>
      <c r="C4192" s="7">
        <v>369</v>
      </c>
      <c r="E4192" s="7">
        <v>4188</v>
      </c>
      <c r="F4192" s="7">
        <v>26</v>
      </c>
    </row>
    <row r="4193" spans="2:6" x14ac:dyDescent="0.2">
      <c r="B4193" s="9">
        <v>4189</v>
      </c>
      <c r="C4193" s="7">
        <v>367</v>
      </c>
      <c r="E4193" s="7">
        <v>4189</v>
      </c>
      <c r="F4193" s="7">
        <v>26</v>
      </c>
    </row>
    <row r="4194" spans="2:6" x14ac:dyDescent="0.2">
      <c r="B4194" s="9">
        <v>4190</v>
      </c>
      <c r="C4194" s="7">
        <v>367</v>
      </c>
      <c r="E4194" s="7">
        <v>4190</v>
      </c>
      <c r="F4194" s="7">
        <v>26</v>
      </c>
    </row>
    <row r="4195" spans="2:6" x14ac:dyDescent="0.2">
      <c r="B4195" s="9">
        <v>4191</v>
      </c>
      <c r="C4195" s="7">
        <v>367</v>
      </c>
      <c r="E4195" s="7">
        <v>4191</v>
      </c>
      <c r="F4195" s="7">
        <v>26</v>
      </c>
    </row>
    <row r="4196" spans="2:6" x14ac:dyDescent="0.2">
      <c r="B4196" s="9">
        <v>4192</v>
      </c>
      <c r="C4196" s="7">
        <v>366</v>
      </c>
      <c r="E4196" s="7">
        <v>4192</v>
      </c>
      <c r="F4196" s="7">
        <v>26</v>
      </c>
    </row>
    <row r="4197" spans="2:6" x14ac:dyDescent="0.2">
      <c r="B4197" s="9">
        <v>4193</v>
      </c>
      <c r="C4197" s="7">
        <v>366</v>
      </c>
      <c r="E4197" s="7">
        <v>4193</v>
      </c>
      <c r="F4197" s="7">
        <v>25</v>
      </c>
    </row>
    <row r="4198" spans="2:6" x14ac:dyDescent="0.2">
      <c r="B4198" s="9">
        <v>4194</v>
      </c>
      <c r="C4198" s="7">
        <v>364</v>
      </c>
      <c r="E4198" s="7">
        <v>4194</v>
      </c>
      <c r="F4198" s="7">
        <v>24</v>
      </c>
    </row>
    <row r="4199" spans="2:6" x14ac:dyDescent="0.2">
      <c r="B4199" s="9">
        <v>4195</v>
      </c>
      <c r="C4199" s="7">
        <v>362</v>
      </c>
      <c r="E4199" s="7">
        <v>4195</v>
      </c>
      <c r="F4199" s="7">
        <v>24</v>
      </c>
    </row>
    <row r="4200" spans="2:6" x14ac:dyDescent="0.2">
      <c r="B4200" s="9">
        <v>4196</v>
      </c>
      <c r="C4200" s="7">
        <v>360</v>
      </c>
      <c r="E4200" s="7">
        <v>4196</v>
      </c>
      <c r="F4200" s="7">
        <v>24</v>
      </c>
    </row>
    <row r="4201" spans="2:6" x14ac:dyDescent="0.2">
      <c r="B4201" s="9">
        <v>4197</v>
      </c>
      <c r="C4201" s="7">
        <v>358</v>
      </c>
      <c r="E4201" s="7">
        <v>4197</v>
      </c>
      <c r="F4201" s="7">
        <v>24</v>
      </c>
    </row>
    <row r="4202" spans="2:6" x14ac:dyDescent="0.2">
      <c r="B4202" s="9">
        <v>4198</v>
      </c>
      <c r="C4202" s="7">
        <v>358</v>
      </c>
      <c r="E4202" s="7">
        <v>4198</v>
      </c>
      <c r="F4202" s="7">
        <v>23</v>
      </c>
    </row>
    <row r="4203" spans="2:6" x14ac:dyDescent="0.2">
      <c r="B4203" s="9">
        <v>4199</v>
      </c>
      <c r="C4203" s="7">
        <v>358</v>
      </c>
      <c r="E4203" s="7">
        <v>4199</v>
      </c>
      <c r="F4203" s="7">
        <v>23</v>
      </c>
    </row>
    <row r="4204" spans="2:6" x14ac:dyDescent="0.2">
      <c r="B4204" s="9">
        <v>4200</v>
      </c>
      <c r="C4204" s="7">
        <v>358</v>
      </c>
      <c r="E4204" s="7">
        <v>4200</v>
      </c>
      <c r="F4204" s="7">
        <v>23</v>
      </c>
    </row>
    <row r="4205" spans="2:6" x14ac:dyDescent="0.2">
      <c r="B4205" s="9">
        <v>4201</v>
      </c>
      <c r="C4205" s="7">
        <v>357</v>
      </c>
      <c r="E4205" s="7">
        <v>4201</v>
      </c>
      <c r="F4205" s="7">
        <v>23</v>
      </c>
    </row>
    <row r="4206" spans="2:6" x14ac:dyDescent="0.2">
      <c r="B4206" s="9">
        <v>4202</v>
      </c>
      <c r="C4206" s="7">
        <v>356</v>
      </c>
      <c r="E4206" s="7">
        <v>4202</v>
      </c>
      <c r="F4206" s="7">
        <v>23</v>
      </c>
    </row>
    <row r="4207" spans="2:6" x14ac:dyDescent="0.2">
      <c r="B4207" s="9">
        <v>4203</v>
      </c>
      <c r="C4207" s="7">
        <v>355</v>
      </c>
      <c r="E4207" s="7">
        <v>4203</v>
      </c>
      <c r="F4207" s="7">
        <v>23</v>
      </c>
    </row>
    <row r="4208" spans="2:6" x14ac:dyDescent="0.2">
      <c r="B4208" s="9">
        <v>4204</v>
      </c>
      <c r="C4208" s="7">
        <v>354</v>
      </c>
      <c r="E4208" s="7">
        <v>4204</v>
      </c>
      <c r="F4208" s="7">
        <v>23</v>
      </c>
    </row>
    <row r="4209" spans="2:6" x14ac:dyDescent="0.2">
      <c r="B4209" s="9">
        <v>4205</v>
      </c>
      <c r="C4209" s="7">
        <v>352</v>
      </c>
      <c r="E4209" s="7">
        <v>4205</v>
      </c>
      <c r="F4209" s="7">
        <v>22</v>
      </c>
    </row>
    <row r="4210" spans="2:6" x14ac:dyDescent="0.2">
      <c r="B4210" s="9">
        <v>4206</v>
      </c>
      <c r="C4210" s="7">
        <v>352</v>
      </c>
      <c r="E4210" s="7">
        <v>4206</v>
      </c>
      <c r="F4210" s="7">
        <v>22</v>
      </c>
    </row>
    <row r="4211" spans="2:6" x14ac:dyDescent="0.2">
      <c r="B4211" s="9">
        <v>4207</v>
      </c>
      <c r="C4211" s="7">
        <v>351</v>
      </c>
      <c r="E4211" s="7">
        <v>4207</v>
      </c>
      <c r="F4211" s="7">
        <v>22</v>
      </c>
    </row>
    <row r="4212" spans="2:6" x14ac:dyDescent="0.2">
      <c r="B4212" s="9">
        <v>4208</v>
      </c>
      <c r="C4212" s="7">
        <v>351</v>
      </c>
      <c r="E4212" s="7">
        <v>4208</v>
      </c>
      <c r="F4212" s="7">
        <v>21</v>
      </c>
    </row>
    <row r="4213" spans="2:6" x14ac:dyDescent="0.2">
      <c r="B4213" s="9">
        <v>4209</v>
      </c>
      <c r="C4213" s="7">
        <v>350</v>
      </c>
      <c r="E4213" s="7">
        <v>4209</v>
      </c>
      <c r="F4213" s="7">
        <v>21</v>
      </c>
    </row>
    <row r="4214" spans="2:6" x14ac:dyDescent="0.2">
      <c r="B4214" s="9">
        <v>4210</v>
      </c>
      <c r="C4214" s="7">
        <v>349</v>
      </c>
      <c r="E4214" s="7">
        <v>4210</v>
      </c>
      <c r="F4214" s="7">
        <v>21</v>
      </c>
    </row>
    <row r="4215" spans="2:6" x14ac:dyDescent="0.2">
      <c r="B4215" s="9">
        <v>4211</v>
      </c>
      <c r="C4215" s="7">
        <v>349</v>
      </c>
      <c r="E4215" s="7">
        <v>4211</v>
      </c>
      <c r="F4215" s="7">
        <v>21</v>
      </c>
    </row>
    <row r="4216" spans="2:6" x14ac:dyDescent="0.2">
      <c r="B4216" s="9">
        <v>4212</v>
      </c>
      <c r="C4216" s="7">
        <v>348</v>
      </c>
      <c r="E4216" s="7">
        <v>4212</v>
      </c>
      <c r="F4216" s="7">
        <v>20</v>
      </c>
    </row>
    <row r="4217" spans="2:6" x14ac:dyDescent="0.2">
      <c r="B4217" s="9">
        <v>4213</v>
      </c>
      <c r="C4217" s="7">
        <v>347</v>
      </c>
      <c r="E4217" s="7">
        <v>4213</v>
      </c>
      <c r="F4217" s="7">
        <v>20</v>
      </c>
    </row>
    <row r="4218" spans="2:6" x14ac:dyDescent="0.2">
      <c r="B4218" s="9">
        <v>4214</v>
      </c>
      <c r="C4218" s="7">
        <v>347</v>
      </c>
      <c r="E4218" s="7">
        <v>4214</v>
      </c>
      <c r="F4218" s="7">
        <v>20</v>
      </c>
    </row>
    <row r="4219" spans="2:6" x14ac:dyDescent="0.2">
      <c r="B4219" s="9">
        <v>4215</v>
      </c>
      <c r="C4219" s="7">
        <v>346</v>
      </c>
      <c r="E4219" s="7">
        <v>4215</v>
      </c>
      <c r="F4219" s="7">
        <v>20</v>
      </c>
    </row>
    <row r="4220" spans="2:6" x14ac:dyDescent="0.2">
      <c r="B4220" s="9">
        <v>4216</v>
      </c>
      <c r="C4220" s="7">
        <v>345</v>
      </c>
      <c r="E4220" s="7">
        <v>4216</v>
      </c>
      <c r="F4220" s="7">
        <v>19</v>
      </c>
    </row>
    <row r="4221" spans="2:6" x14ac:dyDescent="0.2">
      <c r="B4221" s="9">
        <v>4217</v>
      </c>
      <c r="C4221" s="7">
        <v>345</v>
      </c>
      <c r="E4221" s="7">
        <v>4217</v>
      </c>
      <c r="F4221" s="7">
        <v>19</v>
      </c>
    </row>
    <row r="4222" spans="2:6" x14ac:dyDescent="0.2">
      <c r="B4222" s="9">
        <v>4218</v>
      </c>
      <c r="C4222" s="7">
        <v>344</v>
      </c>
      <c r="E4222" s="7">
        <v>4218</v>
      </c>
      <c r="F4222" s="7">
        <v>19</v>
      </c>
    </row>
    <row r="4223" spans="2:6" x14ac:dyDescent="0.2">
      <c r="B4223" s="9">
        <v>4219</v>
      </c>
      <c r="C4223" s="7">
        <v>341</v>
      </c>
      <c r="E4223" s="7">
        <v>4219</v>
      </c>
      <c r="F4223" s="7">
        <v>19</v>
      </c>
    </row>
    <row r="4224" spans="2:6" x14ac:dyDescent="0.2">
      <c r="B4224" s="9">
        <v>4220</v>
      </c>
      <c r="C4224" s="7">
        <v>341</v>
      </c>
      <c r="E4224" s="7">
        <v>4220</v>
      </c>
      <c r="F4224" s="7">
        <v>18</v>
      </c>
    </row>
    <row r="4225" spans="2:6" x14ac:dyDescent="0.2">
      <c r="B4225" s="9">
        <v>4221</v>
      </c>
      <c r="C4225" s="7">
        <v>340</v>
      </c>
      <c r="E4225" s="7">
        <v>4221</v>
      </c>
      <c r="F4225" s="7">
        <v>18</v>
      </c>
    </row>
    <row r="4226" spans="2:6" x14ac:dyDescent="0.2">
      <c r="B4226" s="9">
        <v>4222</v>
      </c>
      <c r="C4226" s="7">
        <v>339</v>
      </c>
      <c r="E4226" s="7">
        <v>4222</v>
      </c>
      <c r="F4226" s="7">
        <v>18</v>
      </c>
    </row>
    <row r="4227" spans="2:6" x14ac:dyDescent="0.2">
      <c r="B4227" s="9">
        <v>4223</v>
      </c>
      <c r="C4227" s="7">
        <v>339</v>
      </c>
      <c r="E4227" s="7">
        <v>4223</v>
      </c>
      <c r="F4227" s="7">
        <v>18</v>
      </c>
    </row>
    <row r="4228" spans="2:6" x14ac:dyDescent="0.2">
      <c r="B4228" s="9">
        <v>4224</v>
      </c>
      <c r="C4228" s="7">
        <v>339</v>
      </c>
      <c r="E4228" s="7">
        <v>4224</v>
      </c>
      <c r="F4228" s="7">
        <v>17</v>
      </c>
    </row>
    <row r="4229" spans="2:6" x14ac:dyDescent="0.2">
      <c r="B4229" s="9">
        <v>4225</v>
      </c>
      <c r="C4229" s="7">
        <v>339</v>
      </c>
      <c r="E4229" s="7">
        <v>4225</v>
      </c>
      <c r="F4229" s="7">
        <v>17</v>
      </c>
    </row>
    <row r="4230" spans="2:6" x14ac:dyDescent="0.2">
      <c r="B4230" s="9">
        <v>4226</v>
      </c>
      <c r="C4230" s="7">
        <v>338</v>
      </c>
      <c r="E4230" s="7">
        <v>4226</v>
      </c>
      <c r="F4230" s="7">
        <v>17</v>
      </c>
    </row>
    <row r="4231" spans="2:6" x14ac:dyDescent="0.2">
      <c r="B4231" s="9">
        <v>4227</v>
      </c>
      <c r="C4231" s="7">
        <v>337</v>
      </c>
      <c r="E4231" s="7">
        <v>4227</v>
      </c>
      <c r="F4231" s="7">
        <v>17</v>
      </c>
    </row>
    <row r="4232" spans="2:6" x14ac:dyDescent="0.2">
      <c r="B4232" s="9">
        <v>4228</v>
      </c>
      <c r="C4232" s="7">
        <v>337</v>
      </c>
      <c r="E4232" s="7">
        <v>4228</v>
      </c>
      <c r="F4232" s="7">
        <v>17</v>
      </c>
    </row>
    <row r="4233" spans="2:6" x14ac:dyDescent="0.2">
      <c r="B4233" s="9">
        <v>4229</v>
      </c>
      <c r="C4233" s="7">
        <v>336</v>
      </c>
      <c r="E4233" s="7">
        <v>4229</v>
      </c>
      <c r="F4233" s="7">
        <v>17</v>
      </c>
    </row>
    <row r="4234" spans="2:6" x14ac:dyDescent="0.2">
      <c r="B4234" s="9">
        <v>4230</v>
      </c>
      <c r="C4234" s="7">
        <v>336</v>
      </c>
      <c r="E4234" s="7">
        <v>4230</v>
      </c>
      <c r="F4234" s="7">
        <v>17</v>
      </c>
    </row>
    <row r="4235" spans="2:6" x14ac:dyDescent="0.2">
      <c r="B4235" s="9">
        <v>4231</v>
      </c>
      <c r="C4235" s="7">
        <v>335</v>
      </c>
      <c r="E4235" s="7">
        <v>4231</v>
      </c>
      <c r="F4235" s="7">
        <v>16</v>
      </c>
    </row>
    <row r="4236" spans="2:6" x14ac:dyDescent="0.2">
      <c r="B4236" s="9">
        <v>4232</v>
      </c>
      <c r="C4236" s="7">
        <v>334</v>
      </c>
      <c r="E4236" s="7">
        <v>4232</v>
      </c>
      <c r="F4236" s="7">
        <v>16</v>
      </c>
    </row>
    <row r="4237" spans="2:6" x14ac:dyDescent="0.2">
      <c r="B4237" s="9">
        <v>4233</v>
      </c>
      <c r="C4237" s="7">
        <v>334</v>
      </c>
      <c r="E4237" s="7">
        <v>4233</v>
      </c>
      <c r="F4237" s="7">
        <v>16</v>
      </c>
    </row>
    <row r="4238" spans="2:6" x14ac:dyDescent="0.2">
      <c r="B4238" s="9">
        <v>4234</v>
      </c>
      <c r="C4238" s="7">
        <v>333</v>
      </c>
      <c r="E4238" s="7">
        <v>4234</v>
      </c>
      <c r="F4238" s="7">
        <v>16</v>
      </c>
    </row>
    <row r="4239" spans="2:6" x14ac:dyDescent="0.2">
      <c r="B4239" s="9">
        <v>4235</v>
      </c>
      <c r="C4239" s="7">
        <v>332</v>
      </c>
      <c r="E4239" s="7">
        <v>4235</v>
      </c>
      <c r="F4239" s="7">
        <v>16</v>
      </c>
    </row>
    <row r="4240" spans="2:6" x14ac:dyDescent="0.2">
      <c r="B4240" s="9">
        <v>4236</v>
      </c>
      <c r="C4240" s="7">
        <v>331</v>
      </c>
      <c r="E4240" s="7">
        <v>4236</v>
      </c>
      <c r="F4240" s="7">
        <v>15</v>
      </c>
    </row>
    <row r="4241" spans="2:6" x14ac:dyDescent="0.2">
      <c r="B4241" s="9">
        <v>4237</v>
      </c>
      <c r="C4241" s="7">
        <v>331</v>
      </c>
      <c r="E4241" s="7">
        <v>4237</v>
      </c>
      <c r="F4241" s="7">
        <v>15</v>
      </c>
    </row>
    <row r="4242" spans="2:6" x14ac:dyDescent="0.2">
      <c r="B4242" s="9">
        <v>4238</v>
      </c>
      <c r="C4242" s="7">
        <v>330</v>
      </c>
      <c r="E4242" s="7">
        <v>4238</v>
      </c>
      <c r="F4242" s="7">
        <v>15</v>
      </c>
    </row>
    <row r="4243" spans="2:6" x14ac:dyDescent="0.2">
      <c r="B4243" s="9">
        <v>4239</v>
      </c>
      <c r="C4243" s="7">
        <v>330</v>
      </c>
      <c r="E4243" s="7">
        <v>4239</v>
      </c>
      <c r="F4243" s="7">
        <v>15</v>
      </c>
    </row>
    <row r="4244" spans="2:6" x14ac:dyDescent="0.2">
      <c r="B4244" s="9">
        <v>4240</v>
      </c>
      <c r="C4244" s="7">
        <v>330</v>
      </c>
      <c r="E4244" s="7">
        <v>4240</v>
      </c>
      <c r="F4244" s="7">
        <v>15</v>
      </c>
    </row>
    <row r="4245" spans="2:6" x14ac:dyDescent="0.2">
      <c r="B4245" s="9">
        <v>4241</v>
      </c>
      <c r="C4245" s="7">
        <v>329</v>
      </c>
      <c r="E4245" s="7">
        <v>4241</v>
      </c>
      <c r="F4245" s="7">
        <v>15</v>
      </c>
    </row>
    <row r="4246" spans="2:6" x14ac:dyDescent="0.2">
      <c r="B4246" s="9">
        <v>4242</v>
      </c>
      <c r="C4246" s="7">
        <v>328</v>
      </c>
      <c r="E4246" s="7">
        <v>4242</v>
      </c>
      <c r="F4246" s="7">
        <v>15</v>
      </c>
    </row>
    <row r="4247" spans="2:6" x14ac:dyDescent="0.2">
      <c r="B4247" s="9">
        <v>4243</v>
      </c>
      <c r="C4247" s="7">
        <v>327</v>
      </c>
      <c r="E4247" s="7">
        <v>4243</v>
      </c>
      <c r="F4247" s="7">
        <v>15</v>
      </c>
    </row>
    <row r="4248" spans="2:6" x14ac:dyDescent="0.2">
      <c r="B4248" s="9">
        <v>4244</v>
      </c>
      <c r="C4248" s="7">
        <v>326</v>
      </c>
      <c r="E4248" s="7">
        <v>4244</v>
      </c>
      <c r="F4248" s="7">
        <v>15</v>
      </c>
    </row>
    <row r="4249" spans="2:6" x14ac:dyDescent="0.2">
      <c r="B4249" s="9">
        <v>4245</v>
      </c>
      <c r="C4249" s="7">
        <v>326</v>
      </c>
      <c r="E4249" s="7">
        <v>4245</v>
      </c>
      <c r="F4249" s="7">
        <v>14</v>
      </c>
    </row>
    <row r="4250" spans="2:6" x14ac:dyDescent="0.2">
      <c r="B4250" s="9">
        <v>4246</v>
      </c>
      <c r="C4250" s="7">
        <v>325</v>
      </c>
      <c r="E4250" s="7">
        <v>4246</v>
      </c>
      <c r="F4250" s="7">
        <v>14</v>
      </c>
    </row>
    <row r="4251" spans="2:6" x14ac:dyDescent="0.2">
      <c r="B4251" s="9">
        <v>4247</v>
      </c>
      <c r="C4251" s="7">
        <v>325</v>
      </c>
      <c r="E4251" s="7">
        <v>4247</v>
      </c>
      <c r="F4251" s="7">
        <v>14</v>
      </c>
    </row>
    <row r="4252" spans="2:6" x14ac:dyDescent="0.2">
      <c r="B4252" s="9">
        <v>4248</v>
      </c>
      <c r="C4252" s="7">
        <v>325</v>
      </c>
      <c r="E4252" s="7">
        <v>4248</v>
      </c>
      <c r="F4252" s="7">
        <v>14</v>
      </c>
    </row>
    <row r="4253" spans="2:6" x14ac:dyDescent="0.2">
      <c r="B4253" s="9">
        <v>4249</v>
      </c>
      <c r="C4253" s="7">
        <v>324</v>
      </c>
      <c r="E4253" s="7">
        <v>4249</v>
      </c>
      <c r="F4253" s="7">
        <v>14</v>
      </c>
    </row>
    <row r="4254" spans="2:6" x14ac:dyDescent="0.2">
      <c r="B4254" s="9">
        <v>4250</v>
      </c>
      <c r="C4254" s="7">
        <v>324</v>
      </c>
      <c r="E4254" s="7">
        <v>4250</v>
      </c>
      <c r="F4254" s="7">
        <v>13</v>
      </c>
    </row>
    <row r="4255" spans="2:6" x14ac:dyDescent="0.2">
      <c r="B4255" s="9">
        <v>4251</v>
      </c>
      <c r="C4255" s="7">
        <v>323</v>
      </c>
      <c r="E4255" s="7">
        <v>4251</v>
      </c>
      <c r="F4255" s="7">
        <v>13</v>
      </c>
    </row>
    <row r="4256" spans="2:6" x14ac:dyDescent="0.2">
      <c r="B4256" s="9">
        <v>4252</v>
      </c>
      <c r="C4256" s="7">
        <v>323</v>
      </c>
      <c r="E4256" s="7">
        <v>4252</v>
      </c>
      <c r="F4256" s="7">
        <v>13</v>
      </c>
    </row>
    <row r="4257" spans="2:6" x14ac:dyDescent="0.2">
      <c r="B4257" s="9">
        <v>4253</v>
      </c>
      <c r="C4257" s="7">
        <v>323</v>
      </c>
      <c r="E4257" s="7">
        <v>4253</v>
      </c>
      <c r="F4257" s="7">
        <v>13</v>
      </c>
    </row>
    <row r="4258" spans="2:6" x14ac:dyDescent="0.2">
      <c r="B4258" s="9">
        <v>4254</v>
      </c>
      <c r="C4258" s="7">
        <v>321</v>
      </c>
      <c r="E4258" s="7">
        <v>4254</v>
      </c>
      <c r="F4258" s="7">
        <v>13</v>
      </c>
    </row>
    <row r="4259" spans="2:6" x14ac:dyDescent="0.2">
      <c r="B4259" s="9">
        <v>4255</v>
      </c>
      <c r="C4259" s="7">
        <v>320</v>
      </c>
      <c r="E4259" s="7">
        <v>4255</v>
      </c>
      <c r="F4259" s="7">
        <v>12</v>
      </c>
    </row>
    <row r="4260" spans="2:6" x14ac:dyDescent="0.2">
      <c r="B4260" s="9">
        <v>4256</v>
      </c>
      <c r="C4260" s="7">
        <v>320</v>
      </c>
      <c r="E4260" s="7">
        <v>4256</v>
      </c>
      <c r="F4260" s="7">
        <v>12</v>
      </c>
    </row>
    <row r="4261" spans="2:6" x14ac:dyDescent="0.2">
      <c r="B4261" s="9">
        <v>4257</v>
      </c>
      <c r="C4261" s="7">
        <v>320</v>
      </c>
      <c r="E4261" s="7">
        <v>4257</v>
      </c>
      <c r="F4261" s="7">
        <v>12</v>
      </c>
    </row>
    <row r="4262" spans="2:6" x14ac:dyDescent="0.2">
      <c r="B4262" s="9">
        <v>4258</v>
      </c>
      <c r="C4262" s="7">
        <v>319</v>
      </c>
      <c r="E4262" s="7">
        <v>4258</v>
      </c>
      <c r="F4262" s="7">
        <v>12</v>
      </c>
    </row>
    <row r="4263" spans="2:6" x14ac:dyDescent="0.2">
      <c r="B4263" s="9">
        <v>4259</v>
      </c>
      <c r="C4263" s="7">
        <v>319</v>
      </c>
      <c r="E4263" s="7">
        <v>4259</v>
      </c>
      <c r="F4263" s="7">
        <v>11</v>
      </c>
    </row>
    <row r="4264" spans="2:6" x14ac:dyDescent="0.2">
      <c r="B4264" s="9">
        <v>4260</v>
      </c>
      <c r="C4264" s="7">
        <v>318</v>
      </c>
      <c r="E4264" s="7">
        <v>4260</v>
      </c>
      <c r="F4264" s="7">
        <v>11</v>
      </c>
    </row>
    <row r="4265" spans="2:6" x14ac:dyDescent="0.2">
      <c r="B4265" s="9">
        <v>4261</v>
      </c>
      <c r="C4265" s="7">
        <v>318</v>
      </c>
      <c r="E4265" s="7">
        <v>4261</v>
      </c>
      <c r="F4265" s="7">
        <v>11</v>
      </c>
    </row>
    <row r="4266" spans="2:6" x14ac:dyDescent="0.2">
      <c r="B4266" s="9">
        <v>4262</v>
      </c>
      <c r="C4266" s="7">
        <v>317</v>
      </c>
      <c r="E4266" s="7">
        <v>4262</v>
      </c>
      <c r="F4266" s="7">
        <v>11</v>
      </c>
    </row>
    <row r="4267" spans="2:6" x14ac:dyDescent="0.2">
      <c r="B4267" s="9">
        <v>4263</v>
      </c>
      <c r="C4267" s="7">
        <v>317</v>
      </c>
      <c r="E4267" s="7">
        <v>4263</v>
      </c>
      <c r="F4267" s="7">
        <v>11</v>
      </c>
    </row>
    <row r="4268" spans="2:6" x14ac:dyDescent="0.2">
      <c r="B4268" s="9">
        <v>4264</v>
      </c>
      <c r="C4268" s="7">
        <v>317</v>
      </c>
      <c r="E4268" s="7">
        <v>4264</v>
      </c>
      <c r="F4268" s="7">
        <v>11</v>
      </c>
    </row>
    <row r="4269" spans="2:6" x14ac:dyDescent="0.2">
      <c r="B4269" s="9">
        <v>4265</v>
      </c>
      <c r="C4269" s="7">
        <v>317</v>
      </c>
      <c r="E4269" s="7">
        <v>4265</v>
      </c>
      <c r="F4269" s="7">
        <v>11</v>
      </c>
    </row>
    <row r="4270" spans="2:6" x14ac:dyDescent="0.2">
      <c r="B4270" s="9">
        <v>4266</v>
      </c>
      <c r="C4270" s="7">
        <v>317</v>
      </c>
      <c r="E4270" s="7">
        <v>4266</v>
      </c>
      <c r="F4270" s="7">
        <v>11</v>
      </c>
    </row>
    <row r="4271" spans="2:6" x14ac:dyDescent="0.2">
      <c r="B4271" s="9">
        <v>4267</v>
      </c>
      <c r="C4271" s="7">
        <v>313</v>
      </c>
      <c r="E4271" s="7">
        <v>4267</v>
      </c>
      <c r="F4271" s="7">
        <v>10</v>
      </c>
    </row>
    <row r="4272" spans="2:6" x14ac:dyDescent="0.2">
      <c r="B4272" s="9">
        <v>4268</v>
      </c>
      <c r="C4272" s="7">
        <v>311</v>
      </c>
      <c r="E4272" s="7">
        <v>4268</v>
      </c>
      <c r="F4272" s="7">
        <v>10</v>
      </c>
    </row>
    <row r="4273" spans="2:6" x14ac:dyDescent="0.2">
      <c r="B4273" s="9">
        <v>4269</v>
      </c>
      <c r="C4273" s="7">
        <v>310</v>
      </c>
      <c r="E4273" s="7">
        <v>4269</v>
      </c>
      <c r="F4273" s="7">
        <v>10</v>
      </c>
    </row>
    <row r="4274" spans="2:6" x14ac:dyDescent="0.2">
      <c r="B4274" s="9">
        <v>4270</v>
      </c>
      <c r="C4274" s="7">
        <v>310</v>
      </c>
      <c r="E4274" s="7">
        <v>4270</v>
      </c>
      <c r="F4274" s="7">
        <v>10</v>
      </c>
    </row>
    <row r="4275" spans="2:6" x14ac:dyDescent="0.2">
      <c r="B4275" s="9">
        <v>4271</v>
      </c>
      <c r="C4275" s="7">
        <v>309</v>
      </c>
      <c r="E4275" s="7">
        <v>4271</v>
      </c>
      <c r="F4275" s="7">
        <v>10</v>
      </c>
    </row>
    <row r="4276" spans="2:6" x14ac:dyDescent="0.2">
      <c r="B4276" s="9">
        <v>4272</v>
      </c>
      <c r="C4276" s="7">
        <v>308</v>
      </c>
      <c r="E4276" s="7">
        <v>4272</v>
      </c>
      <c r="F4276" s="7">
        <v>10</v>
      </c>
    </row>
    <row r="4277" spans="2:6" x14ac:dyDescent="0.2">
      <c r="B4277" s="9">
        <v>4273</v>
      </c>
      <c r="C4277" s="7">
        <v>307</v>
      </c>
      <c r="E4277" s="7">
        <v>4273</v>
      </c>
      <c r="F4277" s="7">
        <v>10</v>
      </c>
    </row>
    <row r="4278" spans="2:6" x14ac:dyDescent="0.2">
      <c r="B4278" s="9">
        <v>4274</v>
      </c>
      <c r="C4278" s="7">
        <v>305</v>
      </c>
      <c r="E4278" s="7">
        <v>4274</v>
      </c>
      <c r="F4278" s="7">
        <v>10</v>
      </c>
    </row>
    <row r="4279" spans="2:6" x14ac:dyDescent="0.2">
      <c r="B4279" s="9">
        <v>4275</v>
      </c>
      <c r="C4279" s="7">
        <v>305</v>
      </c>
      <c r="E4279" s="7">
        <v>4275</v>
      </c>
      <c r="F4279" s="7">
        <v>9</v>
      </c>
    </row>
    <row r="4280" spans="2:6" x14ac:dyDescent="0.2">
      <c r="B4280" s="9">
        <v>4276</v>
      </c>
      <c r="C4280" s="7">
        <v>305</v>
      </c>
      <c r="E4280" s="7">
        <v>4276</v>
      </c>
      <c r="F4280" s="7">
        <v>9</v>
      </c>
    </row>
    <row r="4281" spans="2:6" x14ac:dyDescent="0.2">
      <c r="B4281" s="9">
        <v>4277</v>
      </c>
      <c r="C4281" s="7">
        <v>305</v>
      </c>
      <c r="E4281" s="7">
        <v>4277</v>
      </c>
      <c r="F4281" s="7">
        <v>9</v>
      </c>
    </row>
    <row r="4282" spans="2:6" x14ac:dyDescent="0.2">
      <c r="B4282" s="9">
        <v>4278</v>
      </c>
      <c r="C4282" s="7">
        <v>305</v>
      </c>
      <c r="E4282" s="7">
        <v>4278</v>
      </c>
      <c r="F4282" s="7">
        <v>9</v>
      </c>
    </row>
    <row r="4283" spans="2:6" x14ac:dyDescent="0.2">
      <c r="B4283" s="9">
        <v>4279</v>
      </c>
      <c r="C4283" s="7">
        <v>304</v>
      </c>
      <c r="E4283" s="7">
        <v>4279</v>
      </c>
      <c r="F4283" s="7">
        <v>9</v>
      </c>
    </row>
    <row r="4284" spans="2:6" x14ac:dyDescent="0.2">
      <c r="B4284" s="9">
        <v>4280</v>
      </c>
      <c r="C4284" s="7">
        <v>303</v>
      </c>
      <c r="E4284" s="7">
        <v>4280</v>
      </c>
      <c r="F4284" s="7">
        <v>9</v>
      </c>
    </row>
    <row r="4285" spans="2:6" x14ac:dyDescent="0.2">
      <c r="B4285" s="9">
        <v>4281</v>
      </c>
      <c r="C4285" s="7">
        <v>301</v>
      </c>
      <c r="E4285" s="7">
        <v>4281</v>
      </c>
      <c r="F4285" s="7">
        <v>9</v>
      </c>
    </row>
    <row r="4286" spans="2:6" x14ac:dyDescent="0.2">
      <c r="B4286" s="9">
        <v>4282</v>
      </c>
      <c r="C4286" s="7">
        <v>300</v>
      </c>
      <c r="E4286" s="7">
        <v>4282</v>
      </c>
      <c r="F4286" s="7">
        <v>9</v>
      </c>
    </row>
    <row r="4287" spans="2:6" x14ac:dyDescent="0.2">
      <c r="B4287" s="9">
        <v>4283</v>
      </c>
      <c r="C4287" s="7">
        <v>300</v>
      </c>
      <c r="E4287" s="7">
        <v>4283</v>
      </c>
      <c r="F4287" s="7">
        <v>9</v>
      </c>
    </row>
    <row r="4288" spans="2:6" x14ac:dyDescent="0.2">
      <c r="B4288" s="9">
        <v>4284</v>
      </c>
      <c r="C4288" s="7">
        <v>299</v>
      </c>
      <c r="E4288" s="7">
        <v>4284</v>
      </c>
      <c r="F4288" s="7">
        <v>9</v>
      </c>
    </row>
    <row r="4289" spans="2:6" x14ac:dyDescent="0.2">
      <c r="B4289" s="9">
        <v>4285</v>
      </c>
      <c r="C4289" s="7">
        <v>299</v>
      </c>
      <c r="E4289" s="7">
        <v>4285</v>
      </c>
      <c r="F4289" s="7">
        <v>9</v>
      </c>
    </row>
    <row r="4290" spans="2:6" x14ac:dyDescent="0.2">
      <c r="B4290" s="9">
        <v>4286</v>
      </c>
      <c r="C4290" s="7">
        <v>298</v>
      </c>
      <c r="E4290" s="7">
        <v>4286</v>
      </c>
      <c r="F4290" s="7">
        <v>8</v>
      </c>
    </row>
    <row r="4291" spans="2:6" x14ac:dyDescent="0.2">
      <c r="B4291" s="9">
        <v>4287</v>
      </c>
      <c r="C4291" s="7">
        <v>298</v>
      </c>
      <c r="E4291" s="7">
        <v>4287</v>
      </c>
      <c r="F4291" s="7">
        <v>8</v>
      </c>
    </row>
    <row r="4292" spans="2:6" x14ac:dyDescent="0.2">
      <c r="B4292" s="9">
        <v>4288</v>
      </c>
      <c r="C4292" s="7">
        <v>294</v>
      </c>
      <c r="E4292" s="7">
        <v>4288</v>
      </c>
      <c r="F4292" s="7">
        <v>8</v>
      </c>
    </row>
    <row r="4293" spans="2:6" x14ac:dyDescent="0.2">
      <c r="B4293" s="9">
        <v>4289</v>
      </c>
      <c r="C4293" s="7">
        <v>294</v>
      </c>
      <c r="E4293" s="7">
        <v>4289</v>
      </c>
      <c r="F4293" s="7">
        <v>8</v>
      </c>
    </row>
    <row r="4294" spans="2:6" x14ac:dyDescent="0.2">
      <c r="B4294" s="9">
        <v>4290</v>
      </c>
      <c r="C4294" s="7">
        <v>293</v>
      </c>
      <c r="E4294" s="7">
        <v>4290</v>
      </c>
      <c r="F4294" s="7">
        <v>8</v>
      </c>
    </row>
    <row r="4295" spans="2:6" x14ac:dyDescent="0.2">
      <c r="B4295" s="9">
        <v>4291</v>
      </c>
      <c r="C4295" s="7">
        <v>292</v>
      </c>
      <c r="E4295" s="7">
        <v>4291</v>
      </c>
      <c r="F4295" s="7">
        <v>8</v>
      </c>
    </row>
    <row r="4296" spans="2:6" x14ac:dyDescent="0.2">
      <c r="B4296" s="9">
        <v>4292</v>
      </c>
      <c r="C4296" s="7">
        <v>292</v>
      </c>
      <c r="E4296" s="7">
        <v>4292</v>
      </c>
      <c r="F4296" s="7">
        <v>8</v>
      </c>
    </row>
    <row r="4297" spans="2:6" x14ac:dyDescent="0.2">
      <c r="B4297" s="9">
        <v>4293</v>
      </c>
      <c r="C4297" s="7">
        <v>291</v>
      </c>
      <c r="E4297" s="7">
        <v>4293</v>
      </c>
      <c r="F4297" s="7">
        <v>8</v>
      </c>
    </row>
    <row r="4298" spans="2:6" x14ac:dyDescent="0.2">
      <c r="B4298" s="9">
        <v>4294</v>
      </c>
      <c r="C4298" s="7">
        <v>290</v>
      </c>
      <c r="E4298" s="7">
        <v>4294</v>
      </c>
      <c r="F4298" s="7">
        <v>8</v>
      </c>
    </row>
    <row r="4299" spans="2:6" x14ac:dyDescent="0.2">
      <c r="B4299" s="9">
        <v>4295</v>
      </c>
      <c r="C4299" s="7">
        <v>290</v>
      </c>
      <c r="E4299" s="7">
        <v>4295</v>
      </c>
      <c r="F4299" s="7">
        <v>8</v>
      </c>
    </row>
    <row r="4300" spans="2:6" x14ac:dyDescent="0.2">
      <c r="B4300" s="9">
        <v>4296</v>
      </c>
      <c r="C4300" s="7">
        <v>290</v>
      </c>
      <c r="E4300" s="7">
        <v>4296</v>
      </c>
      <c r="F4300" s="7">
        <v>8</v>
      </c>
    </row>
    <row r="4301" spans="2:6" x14ac:dyDescent="0.2">
      <c r="B4301" s="9">
        <v>4297</v>
      </c>
      <c r="C4301" s="7">
        <v>289</v>
      </c>
      <c r="E4301" s="7">
        <v>4297</v>
      </c>
      <c r="F4301" s="7">
        <v>8</v>
      </c>
    </row>
    <row r="4302" spans="2:6" x14ac:dyDescent="0.2">
      <c r="B4302" s="9">
        <v>4298</v>
      </c>
      <c r="C4302" s="7">
        <v>288</v>
      </c>
      <c r="E4302" s="7">
        <v>4298</v>
      </c>
      <c r="F4302" s="7">
        <v>8</v>
      </c>
    </row>
    <row r="4303" spans="2:6" x14ac:dyDescent="0.2">
      <c r="B4303" s="9">
        <v>4299</v>
      </c>
      <c r="C4303" s="7">
        <v>288</v>
      </c>
      <c r="E4303" s="7">
        <v>4299</v>
      </c>
      <c r="F4303" s="7">
        <v>8</v>
      </c>
    </row>
    <row r="4304" spans="2:6" x14ac:dyDescent="0.2">
      <c r="B4304" s="9">
        <v>4300</v>
      </c>
      <c r="C4304" s="7">
        <v>287</v>
      </c>
      <c r="E4304" s="7">
        <v>4300</v>
      </c>
      <c r="F4304" s="7">
        <v>8</v>
      </c>
    </row>
    <row r="4305" spans="2:6" x14ac:dyDescent="0.2">
      <c r="B4305" s="9">
        <v>4301</v>
      </c>
      <c r="C4305" s="7">
        <v>285</v>
      </c>
      <c r="E4305" s="7">
        <v>4301</v>
      </c>
      <c r="F4305" s="7">
        <v>8</v>
      </c>
    </row>
    <row r="4306" spans="2:6" x14ac:dyDescent="0.2">
      <c r="B4306" s="9">
        <v>4302</v>
      </c>
      <c r="C4306" s="7">
        <v>284</v>
      </c>
      <c r="E4306" s="7">
        <v>4302</v>
      </c>
      <c r="F4306" s="7">
        <v>8</v>
      </c>
    </row>
    <row r="4307" spans="2:6" x14ac:dyDescent="0.2">
      <c r="B4307" s="9">
        <v>4303</v>
      </c>
      <c r="C4307" s="7">
        <v>284</v>
      </c>
      <c r="E4307" s="7">
        <v>4303</v>
      </c>
      <c r="F4307" s="7">
        <v>8</v>
      </c>
    </row>
    <row r="4308" spans="2:6" x14ac:dyDescent="0.2">
      <c r="B4308" s="9">
        <v>4304</v>
      </c>
      <c r="C4308" s="7">
        <v>282</v>
      </c>
      <c r="E4308" s="7">
        <v>4304</v>
      </c>
      <c r="F4308" s="7">
        <v>8</v>
      </c>
    </row>
    <row r="4309" spans="2:6" x14ac:dyDescent="0.2">
      <c r="B4309" s="9">
        <v>4305</v>
      </c>
      <c r="C4309" s="7">
        <v>282</v>
      </c>
      <c r="E4309" s="7">
        <v>4305</v>
      </c>
      <c r="F4309" s="7">
        <v>8</v>
      </c>
    </row>
    <row r="4310" spans="2:6" x14ac:dyDescent="0.2">
      <c r="B4310" s="9">
        <v>4306</v>
      </c>
      <c r="C4310" s="7">
        <v>281</v>
      </c>
      <c r="E4310" s="7">
        <v>4306</v>
      </c>
      <c r="F4310" s="7">
        <v>7</v>
      </c>
    </row>
    <row r="4311" spans="2:6" x14ac:dyDescent="0.2">
      <c r="B4311" s="9">
        <v>4307</v>
      </c>
      <c r="C4311" s="7">
        <v>281</v>
      </c>
      <c r="E4311" s="7">
        <v>4307</v>
      </c>
      <c r="F4311" s="7">
        <v>7</v>
      </c>
    </row>
    <row r="4312" spans="2:6" x14ac:dyDescent="0.2">
      <c r="B4312" s="9">
        <v>4308</v>
      </c>
      <c r="C4312" s="7">
        <v>281</v>
      </c>
      <c r="E4312" s="7">
        <v>4308</v>
      </c>
      <c r="F4312" s="7">
        <v>7</v>
      </c>
    </row>
    <row r="4313" spans="2:6" x14ac:dyDescent="0.2">
      <c r="B4313" s="9">
        <v>4309</v>
      </c>
      <c r="C4313" s="7">
        <v>280</v>
      </c>
      <c r="E4313" s="7">
        <v>4309</v>
      </c>
      <c r="F4313" s="7">
        <v>7</v>
      </c>
    </row>
    <row r="4314" spans="2:6" x14ac:dyDescent="0.2">
      <c r="B4314" s="9">
        <v>4310</v>
      </c>
      <c r="C4314" s="7">
        <v>280</v>
      </c>
      <c r="E4314" s="7">
        <v>4310</v>
      </c>
      <c r="F4314" s="7">
        <v>7</v>
      </c>
    </row>
    <row r="4315" spans="2:6" x14ac:dyDescent="0.2">
      <c r="B4315" s="9">
        <v>4311</v>
      </c>
      <c r="C4315" s="7">
        <v>280</v>
      </c>
      <c r="E4315" s="7">
        <v>4311</v>
      </c>
      <c r="F4315" s="7">
        <v>7</v>
      </c>
    </row>
    <row r="4316" spans="2:6" x14ac:dyDescent="0.2">
      <c r="B4316" s="9">
        <v>4312</v>
      </c>
      <c r="C4316" s="7">
        <v>280</v>
      </c>
      <c r="E4316" s="7">
        <v>4312</v>
      </c>
      <c r="F4316" s="7">
        <v>7</v>
      </c>
    </row>
    <row r="4317" spans="2:6" x14ac:dyDescent="0.2">
      <c r="B4317" s="9">
        <v>4313</v>
      </c>
      <c r="C4317" s="7">
        <v>278</v>
      </c>
      <c r="E4317" s="7">
        <v>4313</v>
      </c>
      <c r="F4317" s="7">
        <v>7</v>
      </c>
    </row>
    <row r="4318" spans="2:6" x14ac:dyDescent="0.2">
      <c r="B4318" s="9">
        <v>4314</v>
      </c>
      <c r="C4318" s="7">
        <v>278</v>
      </c>
      <c r="E4318" s="7">
        <v>4314</v>
      </c>
      <c r="F4318" s="7">
        <v>7</v>
      </c>
    </row>
    <row r="4319" spans="2:6" x14ac:dyDescent="0.2">
      <c r="B4319" s="9">
        <v>4315</v>
      </c>
      <c r="C4319" s="7">
        <v>276</v>
      </c>
      <c r="E4319" s="7">
        <v>4315</v>
      </c>
      <c r="F4319" s="7">
        <v>7</v>
      </c>
    </row>
    <row r="4320" spans="2:6" x14ac:dyDescent="0.2">
      <c r="B4320" s="9">
        <v>4316</v>
      </c>
      <c r="C4320" s="7">
        <v>275</v>
      </c>
      <c r="E4320" s="7">
        <v>4316</v>
      </c>
      <c r="F4320" s="7">
        <v>7</v>
      </c>
    </row>
    <row r="4321" spans="2:6" x14ac:dyDescent="0.2">
      <c r="B4321" s="9">
        <v>4317</v>
      </c>
      <c r="C4321" s="7">
        <v>274</v>
      </c>
      <c r="E4321" s="7">
        <v>4317</v>
      </c>
      <c r="F4321" s="7">
        <v>7</v>
      </c>
    </row>
    <row r="4322" spans="2:6" x14ac:dyDescent="0.2">
      <c r="B4322" s="9">
        <v>4318</v>
      </c>
      <c r="C4322" s="7">
        <v>272</v>
      </c>
      <c r="E4322" s="7">
        <v>4318</v>
      </c>
      <c r="F4322" s="7">
        <v>7</v>
      </c>
    </row>
    <row r="4323" spans="2:6" x14ac:dyDescent="0.2">
      <c r="B4323" s="9">
        <v>4319</v>
      </c>
      <c r="C4323" s="7">
        <v>271</v>
      </c>
      <c r="E4323" s="7">
        <v>4319</v>
      </c>
      <c r="F4323" s="7">
        <v>7</v>
      </c>
    </row>
    <row r="4324" spans="2:6" x14ac:dyDescent="0.2">
      <c r="B4324" s="9">
        <v>4320</v>
      </c>
      <c r="C4324" s="7">
        <v>271</v>
      </c>
      <c r="E4324" s="7">
        <v>4320</v>
      </c>
      <c r="F4324" s="7">
        <v>7</v>
      </c>
    </row>
    <row r="4325" spans="2:6" x14ac:dyDescent="0.2">
      <c r="B4325" s="9">
        <v>4321</v>
      </c>
      <c r="C4325" s="7">
        <v>271</v>
      </c>
      <c r="E4325" s="7">
        <v>4321</v>
      </c>
      <c r="F4325" s="7">
        <v>7</v>
      </c>
    </row>
    <row r="4326" spans="2:6" x14ac:dyDescent="0.2">
      <c r="B4326" s="9">
        <v>4322</v>
      </c>
      <c r="C4326" s="7">
        <v>270</v>
      </c>
      <c r="E4326" s="7">
        <v>4322</v>
      </c>
      <c r="F4326" s="7">
        <v>7</v>
      </c>
    </row>
    <row r="4327" spans="2:6" x14ac:dyDescent="0.2">
      <c r="B4327" s="9">
        <v>4323</v>
      </c>
      <c r="C4327" s="7">
        <v>270</v>
      </c>
      <c r="E4327" s="7">
        <v>4323</v>
      </c>
      <c r="F4327" s="7">
        <v>7</v>
      </c>
    </row>
    <row r="4328" spans="2:6" x14ac:dyDescent="0.2">
      <c r="B4328" s="9">
        <v>4324</v>
      </c>
      <c r="C4328" s="7">
        <v>270</v>
      </c>
      <c r="E4328" s="7">
        <v>4324</v>
      </c>
      <c r="F4328" s="7">
        <v>6</v>
      </c>
    </row>
    <row r="4329" spans="2:6" x14ac:dyDescent="0.2">
      <c r="B4329" s="9">
        <v>4325</v>
      </c>
      <c r="C4329" s="7">
        <v>268</v>
      </c>
      <c r="E4329" s="7">
        <v>4325</v>
      </c>
      <c r="F4329" s="7">
        <v>6</v>
      </c>
    </row>
    <row r="4330" spans="2:6" x14ac:dyDescent="0.2">
      <c r="B4330" s="9">
        <v>4326</v>
      </c>
      <c r="C4330" s="7">
        <v>267</v>
      </c>
      <c r="E4330" s="7">
        <v>4326</v>
      </c>
      <c r="F4330" s="7">
        <v>6</v>
      </c>
    </row>
    <row r="4331" spans="2:6" x14ac:dyDescent="0.2">
      <c r="B4331" s="9">
        <v>4327</v>
      </c>
      <c r="C4331" s="7">
        <v>266</v>
      </c>
      <c r="E4331" s="7">
        <v>4327</v>
      </c>
      <c r="F4331" s="7">
        <v>6</v>
      </c>
    </row>
    <row r="4332" spans="2:6" x14ac:dyDescent="0.2">
      <c r="B4332" s="9">
        <v>4328</v>
      </c>
      <c r="C4332" s="7">
        <v>265</v>
      </c>
      <c r="E4332" s="7">
        <v>4328</v>
      </c>
      <c r="F4332" s="7">
        <v>6</v>
      </c>
    </row>
    <row r="4333" spans="2:6" x14ac:dyDescent="0.2">
      <c r="B4333" s="9">
        <v>4329</v>
      </c>
      <c r="C4333" s="7">
        <v>265</v>
      </c>
      <c r="E4333" s="7">
        <v>4329</v>
      </c>
      <c r="F4333" s="7">
        <v>6</v>
      </c>
    </row>
    <row r="4334" spans="2:6" x14ac:dyDescent="0.2">
      <c r="B4334" s="9">
        <v>4330</v>
      </c>
      <c r="C4334" s="7">
        <v>264</v>
      </c>
      <c r="E4334" s="7">
        <v>4330</v>
      </c>
      <c r="F4334" s="7">
        <v>6</v>
      </c>
    </row>
    <row r="4335" spans="2:6" x14ac:dyDescent="0.2">
      <c r="B4335" s="9">
        <v>4331</v>
      </c>
      <c r="C4335" s="7">
        <v>263</v>
      </c>
      <c r="E4335" s="7">
        <v>4331</v>
      </c>
      <c r="F4335" s="7">
        <v>6</v>
      </c>
    </row>
    <row r="4336" spans="2:6" x14ac:dyDescent="0.2">
      <c r="B4336" s="9">
        <v>4332</v>
      </c>
      <c r="C4336" s="7">
        <v>263</v>
      </c>
      <c r="E4336" s="7">
        <v>4332</v>
      </c>
      <c r="F4336" s="7">
        <v>6</v>
      </c>
    </row>
    <row r="4337" spans="2:6" x14ac:dyDescent="0.2">
      <c r="B4337" s="9">
        <v>4333</v>
      </c>
      <c r="C4337" s="7">
        <v>263</v>
      </c>
      <c r="E4337" s="7">
        <v>4333</v>
      </c>
      <c r="F4337" s="7">
        <v>6</v>
      </c>
    </row>
    <row r="4338" spans="2:6" x14ac:dyDescent="0.2">
      <c r="B4338" s="9">
        <v>4334</v>
      </c>
      <c r="C4338" s="7">
        <v>262</v>
      </c>
      <c r="E4338" s="7">
        <v>4334</v>
      </c>
      <c r="F4338" s="7">
        <v>6</v>
      </c>
    </row>
    <row r="4339" spans="2:6" x14ac:dyDescent="0.2">
      <c r="B4339" s="9">
        <v>4335</v>
      </c>
      <c r="C4339" s="7">
        <v>262</v>
      </c>
      <c r="E4339" s="7">
        <v>4335</v>
      </c>
      <c r="F4339" s="7">
        <v>6</v>
      </c>
    </row>
    <row r="4340" spans="2:6" x14ac:dyDescent="0.2">
      <c r="B4340" s="9">
        <v>4336</v>
      </c>
      <c r="C4340" s="7">
        <v>262</v>
      </c>
      <c r="E4340" s="7">
        <v>4336</v>
      </c>
      <c r="F4340" s="7">
        <v>5</v>
      </c>
    </row>
    <row r="4341" spans="2:6" x14ac:dyDescent="0.2">
      <c r="B4341" s="9">
        <v>4337</v>
      </c>
      <c r="C4341" s="7">
        <v>260</v>
      </c>
      <c r="E4341" s="7">
        <v>4337</v>
      </c>
      <c r="F4341" s="7">
        <v>5</v>
      </c>
    </row>
    <row r="4342" spans="2:6" x14ac:dyDescent="0.2">
      <c r="B4342" s="9">
        <v>4338</v>
      </c>
      <c r="C4342" s="7">
        <v>260</v>
      </c>
      <c r="E4342" s="7">
        <v>4338</v>
      </c>
      <c r="F4342" s="7">
        <v>5</v>
      </c>
    </row>
    <row r="4343" spans="2:6" x14ac:dyDescent="0.2">
      <c r="B4343" s="9">
        <v>4339</v>
      </c>
      <c r="C4343" s="7">
        <v>258</v>
      </c>
      <c r="E4343" s="7">
        <v>4339</v>
      </c>
      <c r="F4343" s="7">
        <v>5</v>
      </c>
    </row>
    <row r="4344" spans="2:6" x14ac:dyDescent="0.2">
      <c r="B4344" s="9">
        <v>4340</v>
      </c>
      <c r="C4344" s="7">
        <v>258</v>
      </c>
      <c r="E4344" s="7">
        <v>4340</v>
      </c>
      <c r="F4344" s="7">
        <v>5</v>
      </c>
    </row>
    <row r="4345" spans="2:6" x14ac:dyDescent="0.2">
      <c r="B4345" s="9">
        <v>4341</v>
      </c>
      <c r="C4345" s="7">
        <v>258</v>
      </c>
      <c r="E4345" s="7">
        <v>4341</v>
      </c>
      <c r="F4345" s="7">
        <v>5</v>
      </c>
    </row>
    <row r="4346" spans="2:6" x14ac:dyDescent="0.2">
      <c r="B4346" s="9">
        <v>4342</v>
      </c>
      <c r="C4346" s="7">
        <v>258</v>
      </c>
      <c r="E4346" s="7">
        <v>4342</v>
      </c>
      <c r="F4346" s="7">
        <v>5</v>
      </c>
    </row>
    <row r="4347" spans="2:6" x14ac:dyDescent="0.2">
      <c r="B4347" s="9">
        <v>4343</v>
      </c>
      <c r="C4347" s="7">
        <v>257</v>
      </c>
      <c r="E4347" s="7">
        <v>4343</v>
      </c>
      <c r="F4347" s="7">
        <v>5</v>
      </c>
    </row>
    <row r="4348" spans="2:6" x14ac:dyDescent="0.2">
      <c r="B4348" s="9">
        <v>4344</v>
      </c>
      <c r="C4348" s="7">
        <v>257</v>
      </c>
      <c r="E4348" s="7">
        <v>4344</v>
      </c>
      <c r="F4348" s="7">
        <v>5</v>
      </c>
    </row>
    <row r="4349" spans="2:6" x14ac:dyDescent="0.2">
      <c r="B4349" s="9">
        <v>4345</v>
      </c>
      <c r="C4349" s="7">
        <v>257</v>
      </c>
      <c r="E4349" s="7">
        <v>4345</v>
      </c>
      <c r="F4349" s="7">
        <v>5</v>
      </c>
    </row>
    <row r="4350" spans="2:6" x14ac:dyDescent="0.2">
      <c r="B4350" s="9">
        <v>4346</v>
      </c>
      <c r="C4350" s="7">
        <v>257</v>
      </c>
      <c r="E4350" s="7">
        <v>4346</v>
      </c>
      <c r="F4350" s="7">
        <v>5</v>
      </c>
    </row>
    <row r="4351" spans="2:6" x14ac:dyDescent="0.2">
      <c r="B4351" s="9">
        <v>4347</v>
      </c>
      <c r="C4351" s="7">
        <v>256</v>
      </c>
      <c r="E4351" s="7">
        <v>4347</v>
      </c>
      <c r="F4351" s="7">
        <v>5</v>
      </c>
    </row>
    <row r="4352" spans="2:6" x14ac:dyDescent="0.2">
      <c r="B4352" s="9">
        <v>4348</v>
      </c>
      <c r="C4352" s="7">
        <v>256</v>
      </c>
      <c r="E4352" s="7">
        <v>4348</v>
      </c>
      <c r="F4352" s="7">
        <v>5</v>
      </c>
    </row>
    <row r="4353" spans="2:6" x14ac:dyDescent="0.2">
      <c r="B4353" s="9">
        <v>4349</v>
      </c>
      <c r="C4353" s="7">
        <v>255</v>
      </c>
      <c r="E4353" s="7">
        <v>4349</v>
      </c>
      <c r="F4353" s="7">
        <v>5</v>
      </c>
    </row>
    <row r="4354" spans="2:6" x14ac:dyDescent="0.2">
      <c r="B4354" s="9">
        <v>4350</v>
      </c>
      <c r="C4354" s="7">
        <v>254</v>
      </c>
      <c r="E4354" s="7">
        <v>4350</v>
      </c>
      <c r="F4354" s="7">
        <v>5</v>
      </c>
    </row>
    <row r="4355" spans="2:6" x14ac:dyDescent="0.2">
      <c r="B4355" s="9">
        <v>4351</v>
      </c>
      <c r="C4355" s="7">
        <v>254</v>
      </c>
      <c r="E4355" s="7">
        <v>4351</v>
      </c>
      <c r="F4355" s="7">
        <v>5</v>
      </c>
    </row>
    <row r="4356" spans="2:6" x14ac:dyDescent="0.2">
      <c r="B4356" s="9">
        <v>4352</v>
      </c>
      <c r="C4356" s="7">
        <v>252</v>
      </c>
      <c r="E4356" s="7">
        <v>4352</v>
      </c>
      <c r="F4356" s="7">
        <v>5</v>
      </c>
    </row>
    <row r="4357" spans="2:6" x14ac:dyDescent="0.2">
      <c r="B4357" s="9">
        <v>4353</v>
      </c>
      <c r="C4357" s="7">
        <v>251</v>
      </c>
      <c r="E4357" s="7">
        <v>4353</v>
      </c>
      <c r="F4357" s="7">
        <v>5</v>
      </c>
    </row>
    <row r="4358" spans="2:6" x14ac:dyDescent="0.2">
      <c r="B4358" s="9">
        <v>4354</v>
      </c>
      <c r="C4358" s="7">
        <v>250</v>
      </c>
      <c r="E4358" s="7">
        <v>4354</v>
      </c>
      <c r="F4358" s="7">
        <v>5</v>
      </c>
    </row>
    <row r="4359" spans="2:6" x14ac:dyDescent="0.2">
      <c r="B4359" s="9">
        <v>4355</v>
      </c>
      <c r="C4359" s="7">
        <v>249</v>
      </c>
      <c r="E4359" s="7">
        <v>4355</v>
      </c>
      <c r="F4359" s="7">
        <v>5</v>
      </c>
    </row>
    <row r="4360" spans="2:6" x14ac:dyDescent="0.2">
      <c r="B4360" s="9">
        <v>4356</v>
      </c>
      <c r="C4360" s="7">
        <v>249</v>
      </c>
      <c r="E4360" s="7">
        <v>4356</v>
      </c>
      <c r="F4360" s="7">
        <v>5</v>
      </c>
    </row>
    <row r="4361" spans="2:6" x14ac:dyDescent="0.2">
      <c r="B4361" s="9">
        <v>4357</v>
      </c>
      <c r="C4361" s="7">
        <v>248</v>
      </c>
      <c r="E4361" s="7">
        <v>4357</v>
      </c>
      <c r="F4361" s="7">
        <v>5</v>
      </c>
    </row>
    <row r="4362" spans="2:6" x14ac:dyDescent="0.2">
      <c r="B4362" s="9">
        <v>4358</v>
      </c>
      <c r="C4362" s="7">
        <v>247</v>
      </c>
      <c r="E4362" s="7">
        <v>4358</v>
      </c>
      <c r="F4362" s="7">
        <v>5</v>
      </c>
    </row>
    <row r="4363" spans="2:6" x14ac:dyDescent="0.2">
      <c r="B4363" s="9">
        <v>4359</v>
      </c>
      <c r="C4363" s="7">
        <v>246</v>
      </c>
      <c r="E4363" s="7">
        <v>4359</v>
      </c>
      <c r="F4363" s="7">
        <v>5</v>
      </c>
    </row>
    <row r="4364" spans="2:6" x14ac:dyDescent="0.2">
      <c r="B4364" s="9">
        <v>4360</v>
      </c>
      <c r="C4364" s="7">
        <v>246</v>
      </c>
      <c r="E4364" s="7">
        <v>4360</v>
      </c>
      <c r="F4364" s="7">
        <v>5</v>
      </c>
    </row>
    <row r="4365" spans="2:6" x14ac:dyDescent="0.2">
      <c r="B4365" s="9">
        <v>4361</v>
      </c>
      <c r="C4365" s="7">
        <v>245</v>
      </c>
      <c r="E4365" s="7">
        <v>4361</v>
      </c>
      <c r="F4365" s="7">
        <v>5</v>
      </c>
    </row>
    <row r="4366" spans="2:6" x14ac:dyDescent="0.2">
      <c r="B4366" s="9">
        <v>4362</v>
      </c>
      <c r="C4366" s="7">
        <v>245</v>
      </c>
      <c r="E4366" s="7">
        <v>4362</v>
      </c>
      <c r="F4366" s="7">
        <v>5</v>
      </c>
    </row>
    <row r="4367" spans="2:6" x14ac:dyDescent="0.2">
      <c r="B4367" s="9">
        <v>4363</v>
      </c>
      <c r="C4367" s="7">
        <v>245</v>
      </c>
      <c r="E4367" s="7">
        <v>4363</v>
      </c>
      <c r="F4367" s="7">
        <v>5</v>
      </c>
    </row>
    <row r="4368" spans="2:6" x14ac:dyDescent="0.2">
      <c r="B4368" s="9">
        <v>4364</v>
      </c>
      <c r="C4368" s="7">
        <v>244</v>
      </c>
      <c r="E4368" s="7">
        <v>4364</v>
      </c>
      <c r="F4368" s="7">
        <v>5</v>
      </c>
    </row>
    <row r="4369" spans="2:6" x14ac:dyDescent="0.2">
      <c r="B4369" s="9">
        <v>4365</v>
      </c>
      <c r="C4369" s="7">
        <v>243</v>
      </c>
      <c r="E4369" s="7">
        <v>4365</v>
      </c>
      <c r="F4369" s="7">
        <v>4</v>
      </c>
    </row>
    <row r="4370" spans="2:6" x14ac:dyDescent="0.2">
      <c r="B4370" s="9">
        <v>4366</v>
      </c>
      <c r="C4370" s="7">
        <v>243</v>
      </c>
      <c r="E4370" s="7">
        <v>4366</v>
      </c>
      <c r="F4370" s="7">
        <v>4</v>
      </c>
    </row>
    <row r="4371" spans="2:6" x14ac:dyDescent="0.2">
      <c r="B4371" s="9">
        <v>4367</v>
      </c>
      <c r="C4371" s="7">
        <v>243</v>
      </c>
      <c r="E4371" s="7">
        <v>4367</v>
      </c>
      <c r="F4371" s="7">
        <v>4</v>
      </c>
    </row>
    <row r="4372" spans="2:6" x14ac:dyDescent="0.2">
      <c r="B4372" s="9">
        <v>4368</v>
      </c>
      <c r="C4372" s="7">
        <v>242</v>
      </c>
      <c r="E4372" s="7">
        <v>4368</v>
      </c>
      <c r="F4372" s="7">
        <v>4</v>
      </c>
    </row>
    <row r="4373" spans="2:6" x14ac:dyDescent="0.2">
      <c r="B4373" s="9">
        <v>4369</v>
      </c>
      <c r="C4373" s="7">
        <v>241</v>
      </c>
      <c r="E4373" s="7">
        <v>4369</v>
      </c>
      <c r="F4373" s="7">
        <v>4</v>
      </c>
    </row>
    <row r="4374" spans="2:6" x14ac:dyDescent="0.2">
      <c r="B4374" s="9">
        <v>4370</v>
      </c>
      <c r="C4374" s="7">
        <v>240</v>
      </c>
      <c r="E4374" s="7">
        <v>4370</v>
      </c>
      <c r="F4374" s="7">
        <v>4</v>
      </c>
    </row>
    <row r="4375" spans="2:6" x14ac:dyDescent="0.2">
      <c r="B4375" s="9">
        <v>4371</v>
      </c>
      <c r="C4375" s="7">
        <v>240</v>
      </c>
      <c r="E4375" s="7">
        <v>4371</v>
      </c>
      <c r="F4375" s="7">
        <v>4</v>
      </c>
    </row>
    <row r="4376" spans="2:6" x14ac:dyDescent="0.2">
      <c r="B4376" s="9">
        <v>4372</v>
      </c>
      <c r="C4376" s="7">
        <v>238</v>
      </c>
      <c r="E4376" s="7">
        <v>4372</v>
      </c>
      <c r="F4376" s="7">
        <v>4</v>
      </c>
    </row>
    <row r="4377" spans="2:6" x14ac:dyDescent="0.2">
      <c r="B4377" s="9">
        <v>4373</v>
      </c>
      <c r="C4377" s="7">
        <v>238</v>
      </c>
      <c r="E4377" s="7">
        <v>4373</v>
      </c>
      <c r="F4377" s="7">
        <v>4</v>
      </c>
    </row>
    <row r="4378" spans="2:6" x14ac:dyDescent="0.2">
      <c r="B4378" s="9">
        <v>4374</v>
      </c>
      <c r="C4378" s="7">
        <v>236</v>
      </c>
      <c r="E4378" s="7">
        <v>4374</v>
      </c>
      <c r="F4378" s="7">
        <v>4</v>
      </c>
    </row>
    <row r="4379" spans="2:6" x14ac:dyDescent="0.2">
      <c r="B4379" s="9">
        <v>4375</v>
      </c>
      <c r="C4379" s="7">
        <v>236</v>
      </c>
      <c r="E4379" s="7">
        <v>4375</v>
      </c>
      <c r="F4379" s="7">
        <v>4</v>
      </c>
    </row>
    <row r="4380" spans="2:6" x14ac:dyDescent="0.2">
      <c r="B4380" s="9">
        <v>4376</v>
      </c>
      <c r="C4380" s="7">
        <v>235</v>
      </c>
      <c r="E4380" s="7">
        <v>4376</v>
      </c>
      <c r="F4380" s="7">
        <v>4</v>
      </c>
    </row>
    <row r="4381" spans="2:6" x14ac:dyDescent="0.2">
      <c r="B4381" s="9">
        <v>4377</v>
      </c>
      <c r="C4381" s="7">
        <v>235</v>
      </c>
      <c r="E4381" s="7">
        <v>4377</v>
      </c>
      <c r="F4381" s="7">
        <v>4</v>
      </c>
    </row>
    <row r="4382" spans="2:6" x14ac:dyDescent="0.2">
      <c r="B4382" s="9">
        <v>4378</v>
      </c>
      <c r="C4382" s="7">
        <v>235</v>
      </c>
      <c r="E4382" s="7">
        <v>4378</v>
      </c>
      <c r="F4382" s="7">
        <v>4</v>
      </c>
    </row>
    <row r="4383" spans="2:6" x14ac:dyDescent="0.2">
      <c r="B4383" s="9">
        <v>4379</v>
      </c>
      <c r="C4383" s="7">
        <v>235</v>
      </c>
      <c r="E4383" s="7">
        <v>4379</v>
      </c>
      <c r="F4383" s="7">
        <v>4</v>
      </c>
    </row>
    <row r="4384" spans="2:6" x14ac:dyDescent="0.2">
      <c r="B4384" s="9">
        <v>4380</v>
      </c>
      <c r="C4384" s="7">
        <v>234</v>
      </c>
      <c r="E4384" s="7">
        <v>4380</v>
      </c>
      <c r="F4384" s="7">
        <v>4</v>
      </c>
    </row>
    <row r="4385" spans="2:6" x14ac:dyDescent="0.2">
      <c r="B4385" s="9">
        <v>4381</v>
      </c>
      <c r="C4385" s="7">
        <v>234</v>
      </c>
      <c r="E4385" s="7">
        <v>4381</v>
      </c>
      <c r="F4385" s="7">
        <v>4</v>
      </c>
    </row>
    <row r="4386" spans="2:6" x14ac:dyDescent="0.2">
      <c r="B4386" s="9">
        <v>4382</v>
      </c>
      <c r="C4386" s="7">
        <v>233</v>
      </c>
      <c r="E4386" s="7">
        <v>4382</v>
      </c>
      <c r="F4386" s="7">
        <v>4</v>
      </c>
    </row>
    <row r="4387" spans="2:6" x14ac:dyDescent="0.2">
      <c r="B4387" s="9">
        <v>4383</v>
      </c>
      <c r="C4387" s="7">
        <v>232</v>
      </c>
      <c r="E4387" s="7">
        <v>4383</v>
      </c>
      <c r="F4387" s="7">
        <v>4</v>
      </c>
    </row>
    <row r="4388" spans="2:6" x14ac:dyDescent="0.2">
      <c r="B4388" s="9">
        <v>4384</v>
      </c>
      <c r="C4388" s="7">
        <v>231</v>
      </c>
      <c r="E4388" s="7">
        <v>4384</v>
      </c>
      <c r="F4388" s="7">
        <v>4</v>
      </c>
    </row>
    <row r="4389" spans="2:6" x14ac:dyDescent="0.2">
      <c r="B4389" s="9">
        <v>4385</v>
      </c>
      <c r="C4389" s="7">
        <v>231</v>
      </c>
      <c r="E4389" s="7">
        <v>4385</v>
      </c>
      <c r="F4389" s="7">
        <v>4</v>
      </c>
    </row>
    <row r="4390" spans="2:6" x14ac:dyDescent="0.2">
      <c r="B4390" s="9">
        <v>4386</v>
      </c>
      <c r="C4390" s="7">
        <v>227</v>
      </c>
      <c r="E4390" s="7">
        <v>4386</v>
      </c>
      <c r="F4390" s="7">
        <v>4</v>
      </c>
    </row>
    <row r="4391" spans="2:6" x14ac:dyDescent="0.2">
      <c r="B4391" s="9">
        <v>4387</v>
      </c>
      <c r="C4391" s="7">
        <v>227</v>
      </c>
      <c r="E4391" s="7">
        <v>4387</v>
      </c>
      <c r="F4391" s="7">
        <v>4</v>
      </c>
    </row>
    <row r="4392" spans="2:6" x14ac:dyDescent="0.2">
      <c r="B4392" s="9">
        <v>4388</v>
      </c>
      <c r="C4392" s="7">
        <v>227</v>
      </c>
      <c r="E4392" s="7">
        <v>4388</v>
      </c>
      <c r="F4392" s="7">
        <v>4</v>
      </c>
    </row>
    <row r="4393" spans="2:6" x14ac:dyDescent="0.2">
      <c r="B4393" s="9">
        <v>4389</v>
      </c>
      <c r="C4393" s="7">
        <v>227</v>
      </c>
      <c r="E4393" s="7">
        <v>4389</v>
      </c>
      <c r="F4393" s="7">
        <v>4</v>
      </c>
    </row>
    <row r="4394" spans="2:6" x14ac:dyDescent="0.2">
      <c r="B4394" s="9">
        <v>4390</v>
      </c>
      <c r="C4394" s="7">
        <v>226</v>
      </c>
      <c r="E4394" s="7">
        <v>4390</v>
      </c>
      <c r="F4394" s="7">
        <v>4</v>
      </c>
    </row>
    <row r="4395" spans="2:6" x14ac:dyDescent="0.2">
      <c r="B4395" s="9">
        <v>4391</v>
      </c>
      <c r="C4395" s="7">
        <v>223</v>
      </c>
      <c r="E4395" s="7">
        <v>4391</v>
      </c>
      <c r="F4395" s="7">
        <v>4</v>
      </c>
    </row>
    <row r="4396" spans="2:6" x14ac:dyDescent="0.2">
      <c r="B4396" s="9">
        <v>4392</v>
      </c>
      <c r="C4396" s="7">
        <v>223</v>
      </c>
      <c r="E4396" s="7">
        <v>4392</v>
      </c>
      <c r="F4396" s="7">
        <v>4</v>
      </c>
    </row>
    <row r="4397" spans="2:6" x14ac:dyDescent="0.2">
      <c r="B4397" s="9">
        <v>4393</v>
      </c>
      <c r="C4397" s="7">
        <v>222</v>
      </c>
      <c r="E4397" s="7">
        <v>4393</v>
      </c>
      <c r="F4397" s="7">
        <v>4</v>
      </c>
    </row>
    <row r="4398" spans="2:6" x14ac:dyDescent="0.2">
      <c r="B4398" s="9">
        <v>4394</v>
      </c>
      <c r="C4398" s="7">
        <v>222</v>
      </c>
      <c r="E4398" s="7">
        <v>4394</v>
      </c>
      <c r="F4398" s="7">
        <v>4</v>
      </c>
    </row>
    <row r="4399" spans="2:6" x14ac:dyDescent="0.2">
      <c r="B4399" s="9">
        <v>4395</v>
      </c>
      <c r="C4399" s="7">
        <v>222</v>
      </c>
      <c r="E4399" s="7">
        <v>4395</v>
      </c>
      <c r="F4399" s="7">
        <v>4</v>
      </c>
    </row>
    <row r="4400" spans="2:6" x14ac:dyDescent="0.2">
      <c r="B4400" s="9">
        <v>4396</v>
      </c>
      <c r="C4400" s="7">
        <v>222</v>
      </c>
      <c r="E4400" s="7">
        <v>4396</v>
      </c>
      <c r="F4400" s="7">
        <v>4</v>
      </c>
    </row>
    <row r="4401" spans="2:6" x14ac:dyDescent="0.2">
      <c r="B4401" s="9">
        <v>4397</v>
      </c>
      <c r="C4401" s="7">
        <v>222</v>
      </c>
      <c r="E4401" s="7">
        <v>4397</v>
      </c>
      <c r="F4401" s="7">
        <v>4</v>
      </c>
    </row>
    <row r="4402" spans="2:6" x14ac:dyDescent="0.2">
      <c r="B4402" s="9">
        <v>4398</v>
      </c>
      <c r="C4402" s="7">
        <v>221</v>
      </c>
      <c r="E4402" s="7">
        <v>4398</v>
      </c>
      <c r="F4402" s="7">
        <v>4</v>
      </c>
    </row>
    <row r="4403" spans="2:6" x14ac:dyDescent="0.2">
      <c r="B4403" s="9">
        <v>4399</v>
      </c>
      <c r="C4403" s="7">
        <v>220</v>
      </c>
      <c r="E4403" s="7">
        <v>4399</v>
      </c>
      <c r="F4403" s="7">
        <v>4</v>
      </c>
    </row>
    <row r="4404" spans="2:6" x14ac:dyDescent="0.2">
      <c r="B4404" s="9">
        <v>4400</v>
      </c>
      <c r="C4404" s="7">
        <v>219</v>
      </c>
      <c r="E4404" s="7">
        <v>4400</v>
      </c>
      <c r="F4404" s="7">
        <v>4</v>
      </c>
    </row>
    <row r="4405" spans="2:6" x14ac:dyDescent="0.2">
      <c r="B4405" s="9">
        <v>4401</v>
      </c>
      <c r="C4405" s="7">
        <v>217</v>
      </c>
      <c r="E4405" s="7">
        <v>4401</v>
      </c>
      <c r="F4405" s="7">
        <v>4</v>
      </c>
    </row>
    <row r="4406" spans="2:6" x14ac:dyDescent="0.2">
      <c r="B4406" s="9">
        <v>4402</v>
      </c>
      <c r="C4406" s="7">
        <v>216</v>
      </c>
      <c r="E4406" s="7">
        <v>4402</v>
      </c>
      <c r="F4406" s="7">
        <v>4</v>
      </c>
    </row>
    <row r="4407" spans="2:6" x14ac:dyDescent="0.2">
      <c r="B4407" s="9">
        <v>4403</v>
      </c>
      <c r="C4407" s="7">
        <v>215</v>
      </c>
      <c r="E4407" s="7">
        <v>4403</v>
      </c>
      <c r="F4407" s="7">
        <v>4</v>
      </c>
    </row>
    <row r="4408" spans="2:6" x14ac:dyDescent="0.2">
      <c r="B4408" s="9">
        <v>4404</v>
      </c>
      <c r="C4408" s="7">
        <v>214</v>
      </c>
      <c r="E4408" s="7">
        <v>4404</v>
      </c>
      <c r="F4408" s="7">
        <v>4</v>
      </c>
    </row>
    <row r="4409" spans="2:6" x14ac:dyDescent="0.2">
      <c r="B4409" s="9">
        <v>4405</v>
      </c>
      <c r="C4409" s="7">
        <v>214</v>
      </c>
      <c r="E4409" s="7">
        <v>4405</v>
      </c>
      <c r="F4409" s="7">
        <v>4</v>
      </c>
    </row>
    <row r="4410" spans="2:6" x14ac:dyDescent="0.2">
      <c r="B4410" s="9">
        <v>4406</v>
      </c>
      <c r="C4410" s="7">
        <v>212</v>
      </c>
      <c r="E4410" s="7">
        <v>4406</v>
      </c>
      <c r="F4410" s="7">
        <v>4</v>
      </c>
    </row>
    <row r="4411" spans="2:6" x14ac:dyDescent="0.2">
      <c r="B4411" s="9">
        <v>4407</v>
      </c>
      <c r="C4411" s="7">
        <v>212</v>
      </c>
      <c r="E4411" s="7">
        <v>4407</v>
      </c>
      <c r="F4411" s="7">
        <v>4</v>
      </c>
    </row>
    <row r="4412" spans="2:6" x14ac:dyDescent="0.2">
      <c r="B4412" s="9">
        <v>4408</v>
      </c>
      <c r="C4412" s="7">
        <v>212</v>
      </c>
      <c r="E4412" s="7">
        <v>4408</v>
      </c>
      <c r="F4412" s="7">
        <v>4</v>
      </c>
    </row>
    <row r="4413" spans="2:6" x14ac:dyDescent="0.2">
      <c r="B4413" s="9">
        <v>4409</v>
      </c>
      <c r="C4413" s="7">
        <v>211</v>
      </c>
      <c r="E4413" s="7">
        <v>4409</v>
      </c>
      <c r="F4413" s="7">
        <v>4</v>
      </c>
    </row>
    <row r="4414" spans="2:6" x14ac:dyDescent="0.2">
      <c r="B4414" s="9">
        <v>4410</v>
      </c>
      <c r="C4414" s="7">
        <v>210</v>
      </c>
      <c r="E4414" s="7">
        <v>4410</v>
      </c>
      <c r="F4414" s="7">
        <v>4</v>
      </c>
    </row>
    <row r="4415" spans="2:6" x14ac:dyDescent="0.2">
      <c r="B4415" s="9">
        <v>4411</v>
      </c>
      <c r="C4415" s="7">
        <v>210</v>
      </c>
      <c r="E4415" s="7">
        <v>4411</v>
      </c>
      <c r="F4415" s="7">
        <v>4</v>
      </c>
    </row>
    <row r="4416" spans="2:6" x14ac:dyDescent="0.2">
      <c r="B4416" s="9">
        <v>4412</v>
      </c>
      <c r="C4416" s="7">
        <v>209</v>
      </c>
      <c r="E4416" s="7">
        <v>4412</v>
      </c>
      <c r="F4416" s="7">
        <v>4</v>
      </c>
    </row>
    <row r="4417" spans="2:6" x14ac:dyDescent="0.2">
      <c r="B4417" s="9">
        <v>4413</v>
      </c>
      <c r="C4417" s="7">
        <v>209</v>
      </c>
      <c r="E4417" s="7">
        <v>4413</v>
      </c>
      <c r="F4417" s="7">
        <v>4</v>
      </c>
    </row>
    <row r="4418" spans="2:6" x14ac:dyDescent="0.2">
      <c r="B4418" s="9">
        <v>4414</v>
      </c>
      <c r="C4418" s="7">
        <v>208</v>
      </c>
      <c r="E4418" s="7">
        <v>4414</v>
      </c>
      <c r="F4418" s="7">
        <v>4</v>
      </c>
    </row>
    <row r="4419" spans="2:6" x14ac:dyDescent="0.2">
      <c r="B4419" s="9">
        <v>4415</v>
      </c>
      <c r="C4419" s="7">
        <v>207</v>
      </c>
      <c r="E4419" s="7">
        <v>4415</v>
      </c>
      <c r="F4419" s="7">
        <v>4</v>
      </c>
    </row>
    <row r="4420" spans="2:6" x14ac:dyDescent="0.2">
      <c r="B4420" s="9">
        <v>4416</v>
      </c>
      <c r="C4420" s="7">
        <v>207</v>
      </c>
      <c r="E4420" s="7">
        <v>4416</v>
      </c>
      <c r="F4420" s="7">
        <v>4</v>
      </c>
    </row>
    <row r="4421" spans="2:6" x14ac:dyDescent="0.2">
      <c r="B4421" s="9">
        <v>4417</v>
      </c>
      <c r="C4421" s="7">
        <v>207</v>
      </c>
      <c r="E4421" s="7">
        <v>4417</v>
      </c>
      <c r="F4421" s="7">
        <v>4</v>
      </c>
    </row>
    <row r="4422" spans="2:6" x14ac:dyDescent="0.2">
      <c r="B4422" s="9">
        <v>4418</v>
      </c>
      <c r="C4422" s="7">
        <v>207</v>
      </c>
      <c r="E4422" s="7">
        <v>4418</v>
      </c>
      <c r="F4422" s="7">
        <v>4</v>
      </c>
    </row>
    <row r="4423" spans="2:6" x14ac:dyDescent="0.2">
      <c r="B4423" s="9">
        <v>4419</v>
      </c>
      <c r="C4423" s="7">
        <v>206</v>
      </c>
      <c r="E4423" s="7">
        <v>4419</v>
      </c>
      <c r="F4423" s="7">
        <v>4</v>
      </c>
    </row>
    <row r="4424" spans="2:6" x14ac:dyDescent="0.2">
      <c r="B4424" s="9">
        <v>4420</v>
      </c>
      <c r="C4424" s="7">
        <v>205</v>
      </c>
      <c r="E4424" s="7">
        <v>4420</v>
      </c>
      <c r="F4424" s="7">
        <v>4</v>
      </c>
    </row>
    <row r="4425" spans="2:6" x14ac:dyDescent="0.2">
      <c r="B4425" s="9">
        <v>4421</v>
      </c>
      <c r="C4425" s="7">
        <v>205</v>
      </c>
      <c r="E4425" s="7">
        <v>4421</v>
      </c>
      <c r="F4425" s="7">
        <v>4</v>
      </c>
    </row>
    <row r="4426" spans="2:6" x14ac:dyDescent="0.2">
      <c r="B4426" s="9">
        <v>4422</v>
      </c>
      <c r="C4426" s="7">
        <v>204</v>
      </c>
      <c r="E4426" s="7">
        <v>4422</v>
      </c>
      <c r="F4426" s="7">
        <v>4</v>
      </c>
    </row>
    <row r="4427" spans="2:6" x14ac:dyDescent="0.2">
      <c r="B4427" s="9">
        <v>4423</v>
      </c>
      <c r="C4427" s="7">
        <v>203</v>
      </c>
      <c r="E4427" s="7">
        <v>4423</v>
      </c>
      <c r="F4427" s="7">
        <v>4</v>
      </c>
    </row>
    <row r="4428" spans="2:6" x14ac:dyDescent="0.2">
      <c r="B4428" s="9">
        <v>4424</v>
      </c>
      <c r="C4428" s="7">
        <v>203</v>
      </c>
      <c r="E4428" s="7">
        <v>4424</v>
      </c>
      <c r="F4428" s="7">
        <v>4</v>
      </c>
    </row>
    <row r="4429" spans="2:6" x14ac:dyDescent="0.2">
      <c r="B4429" s="9">
        <v>4425</v>
      </c>
      <c r="C4429" s="7">
        <v>203</v>
      </c>
      <c r="E4429" s="7">
        <v>4425</v>
      </c>
      <c r="F4429" s="7">
        <v>4</v>
      </c>
    </row>
    <row r="4430" spans="2:6" x14ac:dyDescent="0.2">
      <c r="B4430" s="9">
        <v>4426</v>
      </c>
      <c r="C4430" s="7">
        <v>202</v>
      </c>
      <c r="E4430" s="7">
        <v>4426</v>
      </c>
      <c r="F4430" s="7">
        <v>3</v>
      </c>
    </row>
    <row r="4431" spans="2:6" x14ac:dyDescent="0.2">
      <c r="B4431" s="9">
        <v>4427</v>
      </c>
      <c r="C4431" s="7">
        <v>202</v>
      </c>
      <c r="E4431" s="7">
        <v>4427</v>
      </c>
      <c r="F4431" s="7">
        <v>3</v>
      </c>
    </row>
    <row r="4432" spans="2:6" x14ac:dyDescent="0.2">
      <c r="B4432" s="9">
        <v>4428</v>
      </c>
      <c r="C4432" s="7">
        <v>202</v>
      </c>
      <c r="E4432" s="7">
        <v>4428</v>
      </c>
      <c r="F4432" s="7">
        <v>3</v>
      </c>
    </row>
    <row r="4433" spans="2:6" x14ac:dyDescent="0.2">
      <c r="B4433" s="9">
        <v>4429</v>
      </c>
      <c r="C4433" s="7">
        <v>202</v>
      </c>
      <c r="E4433" s="7">
        <v>4429</v>
      </c>
      <c r="F4433" s="7">
        <v>3</v>
      </c>
    </row>
    <row r="4434" spans="2:6" x14ac:dyDescent="0.2">
      <c r="B4434" s="9">
        <v>4430</v>
      </c>
      <c r="C4434" s="7">
        <v>201</v>
      </c>
      <c r="E4434" s="7">
        <v>4430</v>
      </c>
      <c r="F4434" s="7">
        <v>3</v>
      </c>
    </row>
    <row r="4435" spans="2:6" x14ac:dyDescent="0.2">
      <c r="B4435" s="9">
        <v>4431</v>
      </c>
      <c r="C4435" s="7">
        <v>200</v>
      </c>
      <c r="E4435" s="7">
        <v>4431</v>
      </c>
      <c r="F4435" s="7">
        <v>3</v>
      </c>
    </row>
    <row r="4436" spans="2:6" x14ac:dyDescent="0.2">
      <c r="B4436" s="9">
        <v>4432</v>
      </c>
      <c r="C4436" s="7">
        <v>200</v>
      </c>
      <c r="E4436" s="7">
        <v>4432</v>
      </c>
      <c r="F4436" s="7">
        <v>3</v>
      </c>
    </row>
    <row r="4437" spans="2:6" x14ac:dyDescent="0.2">
      <c r="B4437" s="9">
        <v>4433</v>
      </c>
      <c r="C4437" s="7">
        <v>199</v>
      </c>
      <c r="E4437" s="7">
        <v>4433</v>
      </c>
      <c r="F4437" s="7">
        <v>3</v>
      </c>
    </row>
    <row r="4438" spans="2:6" x14ac:dyDescent="0.2">
      <c r="B4438" s="9">
        <v>4434</v>
      </c>
      <c r="C4438" s="7">
        <v>199</v>
      </c>
      <c r="E4438" s="7">
        <v>4434</v>
      </c>
      <c r="F4438" s="7">
        <v>3</v>
      </c>
    </row>
    <row r="4439" spans="2:6" x14ac:dyDescent="0.2">
      <c r="B4439" s="9">
        <v>4435</v>
      </c>
      <c r="C4439" s="7">
        <v>198</v>
      </c>
      <c r="E4439" s="7">
        <v>4435</v>
      </c>
      <c r="F4439" s="7">
        <v>3</v>
      </c>
    </row>
    <row r="4440" spans="2:6" x14ac:dyDescent="0.2">
      <c r="B4440" s="9">
        <v>4436</v>
      </c>
      <c r="C4440" s="7">
        <v>198</v>
      </c>
      <c r="E4440" s="7">
        <v>4436</v>
      </c>
      <c r="F4440" s="7">
        <v>3</v>
      </c>
    </row>
    <row r="4441" spans="2:6" x14ac:dyDescent="0.2">
      <c r="B4441" s="9">
        <v>4437</v>
      </c>
      <c r="C4441" s="7">
        <v>196</v>
      </c>
      <c r="E4441" s="7">
        <v>4437</v>
      </c>
      <c r="F4441" s="7">
        <v>3</v>
      </c>
    </row>
    <row r="4442" spans="2:6" x14ac:dyDescent="0.2">
      <c r="B4442" s="9">
        <v>4438</v>
      </c>
      <c r="C4442" s="7">
        <v>195</v>
      </c>
      <c r="E4442" s="7">
        <v>4438</v>
      </c>
      <c r="F4442" s="7">
        <v>3</v>
      </c>
    </row>
    <row r="4443" spans="2:6" x14ac:dyDescent="0.2">
      <c r="B4443" s="9">
        <v>4439</v>
      </c>
      <c r="C4443" s="7">
        <v>194</v>
      </c>
      <c r="E4443" s="7">
        <v>4439</v>
      </c>
      <c r="F4443" s="7">
        <v>3</v>
      </c>
    </row>
    <row r="4444" spans="2:6" x14ac:dyDescent="0.2">
      <c r="B4444" s="9">
        <v>4440</v>
      </c>
      <c r="C4444" s="7">
        <v>194</v>
      </c>
      <c r="E4444" s="7">
        <v>4440</v>
      </c>
      <c r="F4444" s="7">
        <v>3</v>
      </c>
    </row>
    <row r="4445" spans="2:6" x14ac:dyDescent="0.2">
      <c r="B4445" s="9">
        <v>4441</v>
      </c>
      <c r="C4445" s="7">
        <v>194</v>
      </c>
      <c r="E4445" s="7">
        <v>4441</v>
      </c>
      <c r="F4445" s="7">
        <v>3</v>
      </c>
    </row>
    <row r="4446" spans="2:6" x14ac:dyDescent="0.2">
      <c r="B4446" s="9">
        <v>4442</v>
      </c>
      <c r="C4446" s="7">
        <v>193</v>
      </c>
      <c r="E4446" s="7">
        <v>4442</v>
      </c>
      <c r="F4446" s="7">
        <v>3</v>
      </c>
    </row>
    <row r="4447" spans="2:6" x14ac:dyDescent="0.2">
      <c r="B4447" s="9">
        <v>4443</v>
      </c>
      <c r="C4447" s="7">
        <v>193</v>
      </c>
      <c r="E4447" s="7">
        <v>4443</v>
      </c>
      <c r="F4447" s="7">
        <v>3</v>
      </c>
    </row>
    <row r="4448" spans="2:6" x14ac:dyDescent="0.2">
      <c r="B4448" s="9">
        <v>4444</v>
      </c>
      <c r="C4448" s="7">
        <v>190</v>
      </c>
      <c r="E4448" s="7">
        <v>4444</v>
      </c>
      <c r="F4448" s="7">
        <v>3</v>
      </c>
    </row>
    <row r="4449" spans="2:6" x14ac:dyDescent="0.2">
      <c r="B4449" s="9">
        <v>4445</v>
      </c>
      <c r="C4449" s="7">
        <v>190</v>
      </c>
      <c r="E4449" s="7">
        <v>4445</v>
      </c>
      <c r="F4449" s="7">
        <v>3</v>
      </c>
    </row>
    <row r="4450" spans="2:6" x14ac:dyDescent="0.2">
      <c r="B4450" s="9">
        <v>4446</v>
      </c>
      <c r="C4450" s="7">
        <v>190</v>
      </c>
      <c r="E4450" s="7">
        <v>4446</v>
      </c>
      <c r="F4450" s="7">
        <v>3</v>
      </c>
    </row>
    <row r="4451" spans="2:6" x14ac:dyDescent="0.2">
      <c r="B4451" s="9">
        <v>4447</v>
      </c>
      <c r="C4451" s="7">
        <v>190</v>
      </c>
      <c r="E4451" s="7">
        <v>4447</v>
      </c>
      <c r="F4451" s="7">
        <v>3</v>
      </c>
    </row>
    <row r="4452" spans="2:6" x14ac:dyDescent="0.2">
      <c r="B4452" s="9">
        <v>4448</v>
      </c>
      <c r="C4452" s="7">
        <v>190</v>
      </c>
      <c r="E4452" s="7">
        <v>4448</v>
      </c>
      <c r="F4452" s="7">
        <v>3</v>
      </c>
    </row>
    <row r="4453" spans="2:6" x14ac:dyDescent="0.2">
      <c r="B4453" s="9">
        <v>4449</v>
      </c>
      <c r="C4453" s="7">
        <v>189</v>
      </c>
      <c r="E4453" s="7">
        <v>4449</v>
      </c>
      <c r="F4453" s="7">
        <v>3</v>
      </c>
    </row>
    <row r="4454" spans="2:6" x14ac:dyDescent="0.2">
      <c r="B4454" s="9">
        <v>4450</v>
      </c>
      <c r="C4454" s="7">
        <v>189</v>
      </c>
      <c r="E4454" s="7">
        <v>4450</v>
      </c>
      <c r="F4454" s="7">
        <v>3</v>
      </c>
    </row>
    <row r="4455" spans="2:6" x14ac:dyDescent="0.2">
      <c r="B4455" s="9">
        <v>4451</v>
      </c>
      <c r="C4455" s="7">
        <v>188</v>
      </c>
      <c r="E4455" s="7">
        <v>4451</v>
      </c>
      <c r="F4455" s="7">
        <v>3</v>
      </c>
    </row>
    <row r="4456" spans="2:6" x14ac:dyDescent="0.2">
      <c r="B4456" s="9">
        <v>4452</v>
      </c>
      <c r="C4456" s="7">
        <v>188</v>
      </c>
      <c r="E4456" s="7">
        <v>4452</v>
      </c>
      <c r="F4456" s="7">
        <v>3</v>
      </c>
    </row>
    <row r="4457" spans="2:6" x14ac:dyDescent="0.2">
      <c r="B4457" s="9">
        <v>4453</v>
      </c>
      <c r="C4457" s="7">
        <v>187</v>
      </c>
      <c r="E4457" s="7">
        <v>4453</v>
      </c>
      <c r="F4457" s="7">
        <v>3</v>
      </c>
    </row>
    <row r="4458" spans="2:6" x14ac:dyDescent="0.2">
      <c r="B4458" s="9">
        <v>4454</v>
      </c>
      <c r="C4458" s="7">
        <v>185</v>
      </c>
      <c r="E4458" s="7">
        <v>4454</v>
      </c>
      <c r="F4458" s="7">
        <v>3</v>
      </c>
    </row>
    <row r="4459" spans="2:6" x14ac:dyDescent="0.2">
      <c r="B4459" s="9">
        <v>4455</v>
      </c>
      <c r="C4459" s="7">
        <v>184</v>
      </c>
      <c r="E4459" s="7">
        <v>4455</v>
      </c>
      <c r="F4459" s="7">
        <v>3</v>
      </c>
    </row>
    <row r="4460" spans="2:6" x14ac:dyDescent="0.2">
      <c r="B4460" s="9">
        <v>4456</v>
      </c>
      <c r="C4460" s="7">
        <v>183</v>
      </c>
      <c r="E4460" s="7">
        <v>4456</v>
      </c>
      <c r="F4460" s="7">
        <v>3</v>
      </c>
    </row>
    <row r="4461" spans="2:6" x14ac:dyDescent="0.2">
      <c r="B4461" s="9">
        <v>4457</v>
      </c>
      <c r="C4461" s="7">
        <v>183</v>
      </c>
      <c r="E4461" s="7">
        <v>4457</v>
      </c>
      <c r="F4461" s="7">
        <v>3</v>
      </c>
    </row>
    <row r="4462" spans="2:6" x14ac:dyDescent="0.2">
      <c r="B4462" s="9">
        <v>4458</v>
      </c>
      <c r="C4462" s="7">
        <v>182</v>
      </c>
      <c r="E4462" s="7">
        <v>4458</v>
      </c>
      <c r="F4462" s="7">
        <v>3</v>
      </c>
    </row>
    <row r="4463" spans="2:6" x14ac:dyDescent="0.2">
      <c r="B4463" s="9">
        <v>4459</v>
      </c>
      <c r="C4463" s="7">
        <v>179</v>
      </c>
      <c r="E4463" s="7">
        <v>4459</v>
      </c>
      <c r="F4463" s="7">
        <v>3</v>
      </c>
    </row>
    <row r="4464" spans="2:6" x14ac:dyDescent="0.2">
      <c r="B4464" s="9">
        <v>4460</v>
      </c>
      <c r="C4464" s="7">
        <v>179</v>
      </c>
      <c r="E4464" s="7">
        <v>4460</v>
      </c>
      <c r="F4464" s="7">
        <v>3</v>
      </c>
    </row>
    <row r="4465" spans="2:6" x14ac:dyDescent="0.2">
      <c r="B4465" s="9">
        <v>4461</v>
      </c>
      <c r="C4465" s="7">
        <v>178</v>
      </c>
      <c r="E4465" s="7">
        <v>4461</v>
      </c>
      <c r="F4465" s="7">
        <v>3</v>
      </c>
    </row>
    <row r="4466" spans="2:6" x14ac:dyDescent="0.2">
      <c r="B4466" s="9">
        <v>4462</v>
      </c>
      <c r="C4466" s="7">
        <v>178</v>
      </c>
      <c r="E4466" s="7">
        <v>4462</v>
      </c>
      <c r="F4466" s="7">
        <v>3</v>
      </c>
    </row>
    <row r="4467" spans="2:6" x14ac:dyDescent="0.2">
      <c r="B4467" s="9">
        <v>4463</v>
      </c>
      <c r="C4467" s="7">
        <v>178</v>
      </c>
      <c r="E4467" s="7">
        <v>4463</v>
      </c>
      <c r="F4467" s="7">
        <v>3</v>
      </c>
    </row>
    <row r="4468" spans="2:6" x14ac:dyDescent="0.2">
      <c r="B4468" s="9">
        <v>4464</v>
      </c>
      <c r="C4468" s="7">
        <v>178</v>
      </c>
      <c r="E4468" s="7">
        <v>4464</v>
      </c>
      <c r="F4468" s="7">
        <v>3</v>
      </c>
    </row>
    <row r="4469" spans="2:6" x14ac:dyDescent="0.2">
      <c r="B4469" s="9">
        <v>4465</v>
      </c>
      <c r="C4469" s="7">
        <v>177</v>
      </c>
      <c r="E4469" s="7">
        <v>4465</v>
      </c>
      <c r="F4469" s="7">
        <v>3</v>
      </c>
    </row>
    <row r="4470" spans="2:6" x14ac:dyDescent="0.2">
      <c r="B4470" s="9">
        <v>4466</v>
      </c>
      <c r="C4470" s="7">
        <v>177</v>
      </c>
      <c r="E4470" s="7">
        <v>4466</v>
      </c>
      <c r="F4470" s="7">
        <v>3</v>
      </c>
    </row>
    <row r="4471" spans="2:6" x14ac:dyDescent="0.2">
      <c r="B4471" s="9">
        <v>4467</v>
      </c>
      <c r="C4471" s="7">
        <v>177</v>
      </c>
      <c r="E4471" s="7">
        <v>4467</v>
      </c>
      <c r="F4471" s="7">
        <v>3</v>
      </c>
    </row>
    <row r="4472" spans="2:6" x14ac:dyDescent="0.2">
      <c r="B4472" s="9">
        <v>4468</v>
      </c>
      <c r="C4472" s="7">
        <v>174</v>
      </c>
      <c r="E4472" s="7">
        <v>4468</v>
      </c>
      <c r="F4472" s="7">
        <v>3</v>
      </c>
    </row>
    <row r="4473" spans="2:6" x14ac:dyDescent="0.2">
      <c r="B4473" s="9">
        <v>4469</v>
      </c>
      <c r="C4473" s="7">
        <v>173</v>
      </c>
      <c r="E4473" s="7">
        <v>4469</v>
      </c>
      <c r="F4473" s="7">
        <v>3</v>
      </c>
    </row>
    <row r="4474" spans="2:6" x14ac:dyDescent="0.2">
      <c r="B4474" s="9">
        <v>4470</v>
      </c>
      <c r="C4474" s="7">
        <v>172</v>
      </c>
      <c r="E4474" s="7">
        <v>4470</v>
      </c>
      <c r="F4474" s="7">
        <v>3</v>
      </c>
    </row>
    <row r="4475" spans="2:6" x14ac:dyDescent="0.2">
      <c r="B4475" s="9">
        <v>4471</v>
      </c>
      <c r="C4475" s="7">
        <v>171</v>
      </c>
      <c r="E4475" s="7">
        <v>4471</v>
      </c>
      <c r="F4475" s="7">
        <v>3</v>
      </c>
    </row>
    <row r="4476" spans="2:6" x14ac:dyDescent="0.2">
      <c r="B4476" s="9">
        <v>4472</v>
      </c>
      <c r="C4476" s="7">
        <v>171</v>
      </c>
      <c r="E4476" s="7">
        <v>4472</v>
      </c>
      <c r="F4476" s="7">
        <v>3</v>
      </c>
    </row>
    <row r="4477" spans="2:6" x14ac:dyDescent="0.2">
      <c r="B4477" s="9">
        <v>4473</v>
      </c>
      <c r="C4477" s="7">
        <v>170</v>
      </c>
      <c r="E4477" s="7">
        <v>4473</v>
      </c>
      <c r="F4477" s="7">
        <v>3</v>
      </c>
    </row>
    <row r="4478" spans="2:6" x14ac:dyDescent="0.2">
      <c r="B4478" s="9">
        <v>4474</v>
      </c>
      <c r="C4478" s="7">
        <v>170</v>
      </c>
      <c r="E4478" s="7">
        <v>4474</v>
      </c>
      <c r="F4478" s="7">
        <v>3</v>
      </c>
    </row>
    <row r="4479" spans="2:6" x14ac:dyDescent="0.2">
      <c r="B4479" s="9">
        <v>4475</v>
      </c>
      <c r="C4479" s="7">
        <v>169</v>
      </c>
      <c r="E4479" s="7">
        <v>4475</v>
      </c>
      <c r="F4479" s="7">
        <v>3</v>
      </c>
    </row>
    <row r="4480" spans="2:6" x14ac:dyDescent="0.2">
      <c r="B4480" s="9">
        <v>4476</v>
      </c>
      <c r="C4480" s="7">
        <v>169</v>
      </c>
      <c r="E4480" s="7">
        <v>4476</v>
      </c>
      <c r="F4480" s="7">
        <v>3</v>
      </c>
    </row>
    <row r="4481" spans="2:6" x14ac:dyDescent="0.2">
      <c r="B4481" s="9">
        <v>4477</v>
      </c>
      <c r="C4481" s="7">
        <v>169</v>
      </c>
      <c r="E4481" s="7">
        <v>4477</v>
      </c>
      <c r="F4481" s="7">
        <v>3</v>
      </c>
    </row>
    <row r="4482" spans="2:6" x14ac:dyDescent="0.2">
      <c r="B4482" s="9">
        <v>4478</v>
      </c>
      <c r="C4482" s="7">
        <v>169</v>
      </c>
      <c r="E4482" s="7">
        <v>4478</v>
      </c>
      <c r="F4482" s="7">
        <v>3</v>
      </c>
    </row>
    <row r="4483" spans="2:6" x14ac:dyDescent="0.2">
      <c r="B4483" s="9">
        <v>4479</v>
      </c>
      <c r="C4483" s="7">
        <v>169</v>
      </c>
      <c r="E4483" s="7">
        <v>4479</v>
      </c>
      <c r="F4483" s="7">
        <v>3</v>
      </c>
    </row>
    <row r="4484" spans="2:6" x14ac:dyDescent="0.2">
      <c r="B4484" s="9">
        <v>4480</v>
      </c>
      <c r="C4484" s="7">
        <v>168</v>
      </c>
      <c r="E4484" s="7">
        <v>4480</v>
      </c>
      <c r="F4484" s="7">
        <v>3</v>
      </c>
    </row>
    <row r="4485" spans="2:6" x14ac:dyDescent="0.2">
      <c r="B4485" s="9">
        <v>4481</v>
      </c>
      <c r="C4485" s="7">
        <v>167</v>
      </c>
      <c r="E4485" s="7">
        <v>4481</v>
      </c>
      <c r="F4485" s="7">
        <v>3</v>
      </c>
    </row>
    <row r="4486" spans="2:6" x14ac:dyDescent="0.2">
      <c r="B4486" s="9">
        <v>4482</v>
      </c>
      <c r="C4486" s="7">
        <v>167</v>
      </c>
      <c r="E4486" s="7">
        <v>4482</v>
      </c>
      <c r="F4486" s="7">
        <v>3</v>
      </c>
    </row>
    <row r="4487" spans="2:6" x14ac:dyDescent="0.2">
      <c r="B4487" s="9">
        <v>4483</v>
      </c>
      <c r="C4487" s="7">
        <v>167</v>
      </c>
      <c r="E4487" s="7">
        <v>4483</v>
      </c>
      <c r="F4487" s="7">
        <v>3</v>
      </c>
    </row>
    <row r="4488" spans="2:6" x14ac:dyDescent="0.2">
      <c r="B4488" s="9">
        <v>4484</v>
      </c>
      <c r="C4488" s="7">
        <v>166</v>
      </c>
      <c r="E4488" s="7">
        <v>4484</v>
      </c>
      <c r="F4488" s="7">
        <v>3</v>
      </c>
    </row>
    <row r="4489" spans="2:6" x14ac:dyDescent="0.2">
      <c r="B4489" s="9">
        <v>4485</v>
      </c>
      <c r="C4489" s="7">
        <v>166</v>
      </c>
      <c r="E4489" s="7">
        <v>4485</v>
      </c>
      <c r="F4489" s="7">
        <v>3</v>
      </c>
    </row>
    <row r="4490" spans="2:6" x14ac:dyDescent="0.2">
      <c r="B4490" s="9">
        <v>4486</v>
      </c>
      <c r="C4490" s="7">
        <v>166</v>
      </c>
      <c r="E4490" s="7">
        <v>4486</v>
      </c>
      <c r="F4490" s="7">
        <v>3</v>
      </c>
    </row>
    <row r="4491" spans="2:6" x14ac:dyDescent="0.2">
      <c r="B4491" s="9">
        <v>4487</v>
      </c>
      <c r="C4491" s="7">
        <v>166</v>
      </c>
      <c r="E4491" s="7">
        <v>4487</v>
      </c>
      <c r="F4491" s="7">
        <v>3</v>
      </c>
    </row>
    <row r="4492" spans="2:6" x14ac:dyDescent="0.2">
      <c r="B4492" s="9">
        <v>4488</v>
      </c>
      <c r="C4492" s="7">
        <v>166</v>
      </c>
      <c r="E4492" s="7">
        <v>4488</v>
      </c>
      <c r="F4492" s="7">
        <v>3</v>
      </c>
    </row>
    <row r="4493" spans="2:6" x14ac:dyDescent="0.2">
      <c r="B4493" s="9">
        <v>4489</v>
      </c>
      <c r="C4493" s="7">
        <v>165</v>
      </c>
      <c r="E4493" s="7">
        <v>4489</v>
      </c>
      <c r="F4493" s="7">
        <v>3</v>
      </c>
    </row>
    <row r="4494" spans="2:6" x14ac:dyDescent="0.2">
      <c r="B4494" s="9">
        <v>4490</v>
      </c>
      <c r="C4494" s="7">
        <v>165</v>
      </c>
      <c r="E4494" s="7">
        <v>4490</v>
      </c>
      <c r="F4494" s="7">
        <v>3</v>
      </c>
    </row>
    <row r="4495" spans="2:6" x14ac:dyDescent="0.2">
      <c r="B4495" s="9">
        <v>4491</v>
      </c>
      <c r="C4495" s="7">
        <v>164</v>
      </c>
      <c r="E4495" s="7">
        <v>4491</v>
      </c>
      <c r="F4495" s="7">
        <v>3</v>
      </c>
    </row>
    <row r="4496" spans="2:6" x14ac:dyDescent="0.2">
      <c r="B4496" s="9">
        <v>4492</v>
      </c>
      <c r="C4496" s="7">
        <v>164</v>
      </c>
      <c r="E4496" s="7">
        <v>4492</v>
      </c>
      <c r="F4496" s="7">
        <v>3</v>
      </c>
    </row>
    <row r="4497" spans="2:6" x14ac:dyDescent="0.2">
      <c r="B4497" s="9">
        <v>4493</v>
      </c>
      <c r="C4497" s="7">
        <v>163</v>
      </c>
      <c r="E4497" s="7">
        <v>4493</v>
      </c>
      <c r="F4497" s="7">
        <v>3</v>
      </c>
    </row>
    <row r="4498" spans="2:6" x14ac:dyDescent="0.2">
      <c r="B4498" s="9">
        <v>4494</v>
      </c>
      <c r="C4498" s="7">
        <v>161</v>
      </c>
      <c r="E4498" s="7">
        <v>4494</v>
      </c>
      <c r="F4498" s="7">
        <v>3</v>
      </c>
    </row>
    <row r="4499" spans="2:6" x14ac:dyDescent="0.2">
      <c r="B4499" s="9">
        <v>4495</v>
      </c>
      <c r="C4499" s="7">
        <v>161</v>
      </c>
      <c r="E4499" s="7">
        <v>4495</v>
      </c>
      <c r="F4499" s="7">
        <v>3</v>
      </c>
    </row>
    <row r="4500" spans="2:6" x14ac:dyDescent="0.2">
      <c r="B4500" s="9">
        <v>4496</v>
      </c>
      <c r="C4500" s="7">
        <v>160</v>
      </c>
      <c r="E4500" s="7">
        <v>4496</v>
      </c>
      <c r="F4500" s="7">
        <v>3</v>
      </c>
    </row>
    <row r="4501" spans="2:6" x14ac:dyDescent="0.2">
      <c r="B4501" s="9">
        <v>4497</v>
      </c>
      <c r="C4501" s="7">
        <v>160</v>
      </c>
      <c r="E4501" s="7">
        <v>4497</v>
      </c>
      <c r="F4501" s="7">
        <v>3</v>
      </c>
    </row>
    <row r="4502" spans="2:6" x14ac:dyDescent="0.2">
      <c r="B4502" s="9">
        <v>4498</v>
      </c>
      <c r="C4502" s="7">
        <v>159</v>
      </c>
      <c r="E4502" s="7">
        <v>4498</v>
      </c>
      <c r="F4502" s="7">
        <v>3</v>
      </c>
    </row>
    <row r="4503" spans="2:6" x14ac:dyDescent="0.2">
      <c r="B4503" s="9">
        <v>4499</v>
      </c>
      <c r="C4503" s="7">
        <v>159</v>
      </c>
      <c r="E4503" s="7">
        <v>4499</v>
      </c>
      <c r="F4503" s="7">
        <v>3</v>
      </c>
    </row>
    <row r="4504" spans="2:6" x14ac:dyDescent="0.2">
      <c r="B4504" s="9">
        <v>4500</v>
      </c>
      <c r="C4504" s="7">
        <v>159</v>
      </c>
      <c r="E4504" s="7">
        <v>4500</v>
      </c>
      <c r="F4504" s="7">
        <v>3</v>
      </c>
    </row>
    <row r="4505" spans="2:6" x14ac:dyDescent="0.2">
      <c r="B4505" s="9">
        <v>4501</v>
      </c>
      <c r="C4505" s="7">
        <v>159</v>
      </c>
      <c r="E4505" s="7">
        <v>4501</v>
      </c>
      <c r="F4505" s="7">
        <v>3</v>
      </c>
    </row>
    <row r="4506" spans="2:6" x14ac:dyDescent="0.2">
      <c r="B4506" s="9">
        <v>4502</v>
      </c>
      <c r="C4506" s="7">
        <v>158</v>
      </c>
      <c r="E4506" s="7">
        <v>4502</v>
      </c>
      <c r="F4506" s="7">
        <v>3</v>
      </c>
    </row>
    <row r="4507" spans="2:6" x14ac:dyDescent="0.2">
      <c r="B4507" s="9">
        <v>4503</v>
      </c>
      <c r="C4507" s="7">
        <v>158</v>
      </c>
      <c r="E4507" s="7">
        <v>4503</v>
      </c>
      <c r="F4507" s="7">
        <v>3</v>
      </c>
    </row>
    <row r="4508" spans="2:6" x14ac:dyDescent="0.2">
      <c r="B4508" s="9">
        <v>4504</v>
      </c>
      <c r="C4508" s="7">
        <v>158</v>
      </c>
      <c r="E4508" s="7">
        <v>4504</v>
      </c>
      <c r="F4508" s="7">
        <v>3</v>
      </c>
    </row>
    <row r="4509" spans="2:6" x14ac:dyDescent="0.2">
      <c r="B4509" s="9">
        <v>4505</v>
      </c>
      <c r="C4509" s="7">
        <v>158</v>
      </c>
      <c r="E4509" s="7">
        <v>4505</v>
      </c>
      <c r="F4509" s="7">
        <v>3</v>
      </c>
    </row>
    <row r="4510" spans="2:6" x14ac:dyDescent="0.2">
      <c r="B4510" s="9">
        <v>4506</v>
      </c>
      <c r="C4510" s="7">
        <v>158</v>
      </c>
      <c r="E4510" s="7">
        <v>4506</v>
      </c>
      <c r="F4510" s="7">
        <v>3</v>
      </c>
    </row>
    <row r="4511" spans="2:6" x14ac:dyDescent="0.2">
      <c r="B4511" s="9">
        <v>4507</v>
      </c>
      <c r="C4511" s="7">
        <v>157</v>
      </c>
      <c r="E4511" s="7">
        <v>4507</v>
      </c>
      <c r="F4511" s="7">
        <v>3</v>
      </c>
    </row>
    <row r="4512" spans="2:6" x14ac:dyDescent="0.2">
      <c r="B4512" s="9">
        <v>4508</v>
      </c>
      <c r="C4512" s="7">
        <v>157</v>
      </c>
      <c r="E4512" s="7">
        <v>4508</v>
      </c>
      <c r="F4512" s="7">
        <v>3</v>
      </c>
    </row>
    <row r="4513" spans="2:6" x14ac:dyDescent="0.2">
      <c r="B4513" s="9">
        <v>4509</v>
      </c>
      <c r="C4513" s="7">
        <v>156</v>
      </c>
      <c r="E4513" s="7">
        <v>4509</v>
      </c>
      <c r="F4513" s="7">
        <v>3</v>
      </c>
    </row>
    <row r="4514" spans="2:6" x14ac:dyDescent="0.2">
      <c r="B4514" s="9">
        <v>4510</v>
      </c>
      <c r="C4514" s="7">
        <v>156</v>
      </c>
      <c r="E4514" s="7">
        <v>4510</v>
      </c>
      <c r="F4514" s="7">
        <v>3</v>
      </c>
    </row>
    <row r="4515" spans="2:6" x14ac:dyDescent="0.2">
      <c r="B4515" s="9">
        <v>4511</v>
      </c>
      <c r="C4515" s="7">
        <v>155</v>
      </c>
      <c r="E4515" s="7">
        <v>4511</v>
      </c>
      <c r="F4515" s="7">
        <v>3</v>
      </c>
    </row>
    <row r="4516" spans="2:6" x14ac:dyDescent="0.2">
      <c r="B4516" s="9">
        <v>4512</v>
      </c>
      <c r="C4516" s="7">
        <v>155</v>
      </c>
      <c r="E4516" s="7">
        <v>4512</v>
      </c>
      <c r="F4516" s="7">
        <v>3</v>
      </c>
    </row>
    <row r="4517" spans="2:6" x14ac:dyDescent="0.2">
      <c r="B4517" s="9">
        <v>4513</v>
      </c>
      <c r="C4517" s="7">
        <v>155</v>
      </c>
      <c r="E4517" s="7">
        <v>4513</v>
      </c>
      <c r="F4517" s="7">
        <v>3</v>
      </c>
    </row>
    <row r="4518" spans="2:6" x14ac:dyDescent="0.2">
      <c r="B4518" s="9">
        <v>4514</v>
      </c>
      <c r="C4518" s="7">
        <v>154</v>
      </c>
      <c r="E4518" s="7">
        <v>4514</v>
      </c>
      <c r="F4518" s="7">
        <v>3</v>
      </c>
    </row>
    <row r="4519" spans="2:6" x14ac:dyDescent="0.2">
      <c r="B4519" s="9">
        <v>4515</v>
      </c>
      <c r="C4519" s="7">
        <v>154</v>
      </c>
      <c r="E4519" s="7">
        <v>4515</v>
      </c>
      <c r="F4519" s="7">
        <v>3</v>
      </c>
    </row>
    <row r="4520" spans="2:6" x14ac:dyDescent="0.2">
      <c r="B4520" s="9">
        <v>4516</v>
      </c>
      <c r="C4520" s="7">
        <v>153</v>
      </c>
      <c r="E4520" s="7">
        <v>4516</v>
      </c>
      <c r="F4520" s="7">
        <v>3</v>
      </c>
    </row>
    <row r="4521" spans="2:6" x14ac:dyDescent="0.2">
      <c r="B4521" s="9">
        <v>4517</v>
      </c>
      <c r="C4521" s="7">
        <v>153</v>
      </c>
      <c r="E4521" s="7">
        <v>4517</v>
      </c>
      <c r="F4521" s="7">
        <v>3</v>
      </c>
    </row>
    <row r="4522" spans="2:6" x14ac:dyDescent="0.2">
      <c r="B4522" s="9">
        <v>4518</v>
      </c>
      <c r="C4522" s="7">
        <v>151</v>
      </c>
      <c r="E4522" s="7">
        <v>4518</v>
      </c>
      <c r="F4522" s="7">
        <v>3</v>
      </c>
    </row>
    <row r="4523" spans="2:6" x14ac:dyDescent="0.2">
      <c r="B4523" s="9">
        <v>4519</v>
      </c>
      <c r="C4523" s="7">
        <v>151</v>
      </c>
      <c r="E4523" s="7">
        <v>4519</v>
      </c>
      <c r="F4523" s="7">
        <v>3</v>
      </c>
    </row>
    <row r="4524" spans="2:6" x14ac:dyDescent="0.2">
      <c r="B4524" s="9">
        <v>4520</v>
      </c>
      <c r="C4524" s="7">
        <v>150</v>
      </c>
      <c r="E4524" s="7">
        <v>4520</v>
      </c>
      <c r="F4524" s="7">
        <v>3</v>
      </c>
    </row>
    <row r="4525" spans="2:6" x14ac:dyDescent="0.2">
      <c r="B4525" s="9">
        <v>4521</v>
      </c>
      <c r="C4525" s="7">
        <v>150</v>
      </c>
      <c r="E4525" s="7">
        <v>4521</v>
      </c>
      <c r="F4525" s="7">
        <v>3</v>
      </c>
    </row>
    <row r="4526" spans="2:6" x14ac:dyDescent="0.2">
      <c r="B4526" s="9">
        <v>4522</v>
      </c>
      <c r="C4526" s="7">
        <v>150</v>
      </c>
      <c r="E4526" s="7">
        <v>4522</v>
      </c>
      <c r="F4526" s="7">
        <v>3</v>
      </c>
    </row>
    <row r="4527" spans="2:6" x14ac:dyDescent="0.2">
      <c r="B4527" s="9">
        <v>4523</v>
      </c>
      <c r="C4527" s="7">
        <v>148</v>
      </c>
      <c r="E4527" s="7">
        <v>4523</v>
      </c>
      <c r="F4527" s="7">
        <v>3</v>
      </c>
    </row>
    <row r="4528" spans="2:6" x14ac:dyDescent="0.2">
      <c r="B4528" s="9">
        <v>4524</v>
      </c>
      <c r="C4528" s="7">
        <v>148</v>
      </c>
      <c r="E4528" s="7">
        <v>4524</v>
      </c>
      <c r="F4528" s="7">
        <v>3</v>
      </c>
    </row>
    <row r="4529" spans="2:6" x14ac:dyDescent="0.2">
      <c r="B4529" s="9">
        <v>4525</v>
      </c>
      <c r="C4529" s="7">
        <v>147</v>
      </c>
      <c r="E4529" s="7">
        <v>4525</v>
      </c>
      <c r="F4529" s="7">
        <v>3</v>
      </c>
    </row>
    <row r="4530" spans="2:6" x14ac:dyDescent="0.2">
      <c r="B4530" s="9">
        <v>4526</v>
      </c>
      <c r="C4530" s="7">
        <v>144</v>
      </c>
      <c r="E4530" s="7">
        <v>4526</v>
      </c>
      <c r="F4530" s="7">
        <v>3</v>
      </c>
    </row>
    <row r="4531" spans="2:6" x14ac:dyDescent="0.2">
      <c r="B4531" s="9">
        <v>4527</v>
      </c>
      <c r="C4531" s="7">
        <v>142</v>
      </c>
      <c r="E4531" s="7">
        <v>4527</v>
      </c>
      <c r="F4531" s="7">
        <v>3</v>
      </c>
    </row>
    <row r="4532" spans="2:6" x14ac:dyDescent="0.2">
      <c r="B4532" s="9">
        <v>4528</v>
      </c>
      <c r="C4532" s="7">
        <v>142</v>
      </c>
      <c r="E4532" s="7">
        <v>4528</v>
      </c>
      <c r="F4532" s="7">
        <v>3</v>
      </c>
    </row>
    <row r="4533" spans="2:6" x14ac:dyDescent="0.2">
      <c r="B4533" s="9">
        <v>4529</v>
      </c>
      <c r="C4533" s="7">
        <v>142</v>
      </c>
      <c r="E4533" s="7">
        <v>4529</v>
      </c>
      <c r="F4533" s="7">
        <v>3</v>
      </c>
    </row>
    <row r="4534" spans="2:6" x14ac:dyDescent="0.2">
      <c r="B4534" s="9">
        <v>4530</v>
      </c>
      <c r="C4534" s="7">
        <v>141</v>
      </c>
      <c r="E4534" s="7">
        <v>4530</v>
      </c>
      <c r="F4534" s="7">
        <v>3</v>
      </c>
    </row>
    <row r="4535" spans="2:6" x14ac:dyDescent="0.2">
      <c r="B4535" s="9">
        <v>4531</v>
      </c>
      <c r="C4535" s="7">
        <v>141</v>
      </c>
      <c r="E4535" s="7">
        <v>4531</v>
      </c>
      <c r="F4535" s="7">
        <v>3</v>
      </c>
    </row>
    <row r="4536" spans="2:6" x14ac:dyDescent="0.2">
      <c r="B4536" s="9">
        <v>4532</v>
      </c>
      <c r="C4536" s="7">
        <v>140</v>
      </c>
      <c r="E4536" s="7">
        <v>4532</v>
      </c>
      <c r="F4536" s="7">
        <v>3</v>
      </c>
    </row>
    <row r="4537" spans="2:6" x14ac:dyDescent="0.2">
      <c r="B4537" s="9">
        <v>4533</v>
      </c>
      <c r="C4537" s="7">
        <v>139</v>
      </c>
      <c r="E4537" s="7">
        <v>4533</v>
      </c>
      <c r="F4537" s="7">
        <v>3</v>
      </c>
    </row>
    <row r="4538" spans="2:6" x14ac:dyDescent="0.2">
      <c r="B4538" s="9">
        <v>4534</v>
      </c>
      <c r="C4538" s="7">
        <v>138</v>
      </c>
      <c r="E4538" s="7">
        <v>4534</v>
      </c>
      <c r="F4538" s="7">
        <v>3</v>
      </c>
    </row>
    <row r="4539" spans="2:6" x14ac:dyDescent="0.2">
      <c r="B4539" s="9">
        <v>4535</v>
      </c>
      <c r="C4539" s="7">
        <v>138</v>
      </c>
      <c r="E4539" s="7">
        <v>4535</v>
      </c>
      <c r="F4539" s="7">
        <v>3</v>
      </c>
    </row>
    <row r="4540" spans="2:6" x14ac:dyDescent="0.2">
      <c r="B4540" s="9">
        <v>4536</v>
      </c>
      <c r="C4540" s="7">
        <v>138</v>
      </c>
      <c r="E4540" s="7">
        <v>4536</v>
      </c>
      <c r="F4540" s="7">
        <v>3</v>
      </c>
    </row>
    <row r="4541" spans="2:6" x14ac:dyDescent="0.2">
      <c r="B4541" s="9">
        <v>4537</v>
      </c>
      <c r="C4541" s="7">
        <v>137</v>
      </c>
      <c r="E4541" s="7">
        <v>4537</v>
      </c>
      <c r="F4541" s="7">
        <v>3</v>
      </c>
    </row>
    <row r="4542" spans="2:6" x14ac:dyDescent="0.2">
      <c r="B4542" s="9">
        <v>4538</v>
      </c>
      <c r="C4542" s="7">
        <v>137</v>
      </c>
      <c r="E4542" s="7">
        <v>4538</v>
      </c>
      <c r="F4542" s="7">
        <v>3</v>
      </c>
    </row>
    <row r="4543" spans="2:6" x14ac:dyDescent="0.2">
      <c r="B4543" s="9">
        <v>4539</v>
      </c>
      <c r="C4543" s="7">
        <v>137</v>
      </c>
      <c r="E4543" s="7">
        <v>4539</v>
      </c>
      <c r="F4543" s="7">
        <v>3</v>
      </c>
    </row>
    <row r="4544" spans="2:6" x14ac:dyDescent="0.2">
      <c r="B4544" s="9">
        <v>4540</v>
      </c>
      <c r="C4544" s="7">
        <v>136</v>
      </c>
      <c r="E4544" s="7">
        <v>4540</v>
      </c>
      <c r="F4544" s="7">
        <v>3</v>
      </c>
    </row>
    <row r="4545" spans="2:6" x14ac:dyDescent="0.2">
      <c r="B4545" s="9">
        <v>4541</v>
      </c>
      <c r="C4545" s="7">
        <v>136</v>
      </c>
      <c r="E4545" s="7">
        <v>4541</v>
      </c>
      <c r="F4545" s="7">
        <v>3</v>
      </c>
    </row>
    <row r="4546" spans="2:6" x14ac:dyDescent="0.2">
      <c r="B4546" s="9">
        <v>4542</v>
      </c>
      <c r="C4546" s="7">
        <v>135</v>
      </c>
      <c r="E4546" s="7">
        <v>4542</v>
      </c>
      <c r="F4546" s="7">
        <v>3</v>
      </c>
    </row>
    <row r="4547" spans="2:6" x14ac:dyDescent="0.2">
      <c r="B4547" s="9">
        <v>4543</v>
      </c>
      <c r="C4547" s="7">
        <v>135</v>
      </c>
      <c r="E4547" s="7">
        <v>4543</v>
      </c>
      <c r="F4547" s="7">
        <v>3</v>
      </c>
    </row>
    <row r="4548" spans="2:6" x14ac:dyDescent="0.2">
      <c r="B4548" s="9">
        <v>4544</v>
      </c>
      <c r="C4548" s="7">
        <v>135</v>
      </c>
      <c r="E4548" s="7">
        <v>4544</v>
      </c>
      <c r="F4548" s="7">
        <v>3</v>
      </c>
    </row>
    <row r="4549" spans="2:6" x14ac:dyDescent="0.2">
      <c r="B4549" s="9">
        <v>4545</v>
      </c>
      <c r="C4549" s="7">
        <v>135</v>
      </c>
      <c r="E4549" s="7">
        <v>4545</v>
      </c>
      <c r="F4549" s="7">
        <v>3</v>
      </c>
    </row>
    <row r="4550" spans="2:6" x14ac:dyDescent="0.2">
      <c r="B4550" s="9">
        <v>4546</v>
      </c>
      <c r="C4550" s="7">
        <v>132</v>
      </c>
      <c r="E4550" s="7">
        <v>4546</v>
      </c>
      <c r="F4550" s="7">
        <v>3</v>
      </c>
    </row>
    <row r="4551" spans="2:6" x14ac:dyDescent="0.2">
      <c r="B4551" s="9">
        <v>4547</v>
      </c>
      <c r="C4551" s="7">
        <v>132</v>
      </c>
      <c r="E4551" s="7">
        <v>4547</v>
      </c>
      <c r="F4551" s="7">
        <v>3</v>
      </c>
    </row>
    <row r="4552" spans="2:6" x14ac:dyDescent="0.2">
      <c r="B4552" s="9">
        <v>4548</v>
      </c>
      <c r="C4552" s="7">
        <v>132</v>
      </c>
      <c r="E4552" s="7">
        <v>4548</v>
      </c>
      <c r="F4552" s="7">
        <v>3</v>
      </c>
    </row>
    <row r="4553" spans="2:6" x14ac:dyDescent="0.2">
      <c r="B4553" s="9">
        <v>4549</v>
      </c>
      <c r="C4553" s="7">
        <v>131</v>
      </c>
      <c r="E4553" s="7">
        <v>4549</v>
      </c>
      <c r="F4553" s="7">
        <v>3</v>
      </c>
    </row>
    <row r="4554" spans="2:6" x14ac:dyDescent="0.2">
      <c r="B4554" s="9">
        <v>4550</v>
      </c>
      <c r="C4554" s="7">
        <v>131</v>
      </c>
      <c r="E4554" s="7">
        <v>4550</v>
      </c>
      <c r="F4554" s="7">
        <v>3</v>
      </c>
    </row>
    <row r="4555" spans="2:6" x14ac:dyDescent="0.2">
      <c r="B4555" s="9">
        <v>4551</v>
      </c>
      <c r="C4555" s="7">
        <v>131</v>
      </c>
      <c r="E4555" s="7">
        <v>4551</v>
      </c>
      <c r="F4555" s="7">
        <v>3</v>
      </c>
    </row>
    <row r="4556" spans="2:6" x14ac:dyDescent="0.2">
      <c r="B4556" s="9">
        <v>4552</v>
      </c>
      <c r="C4556" s="7">
        <v>130</v>
      </c>
      <c r="E4556" s="7">
        <v>4552</v>
      </c>
      <c r="F4556" s="7">
        <v>3</v>
      </c>
    </row>
    <row r="4557" spans="2:6" x14ac:dyDescent="0.2">
      <c r="B4557" s="9">
        <v>4553</v>
      </c>
      <c r="C4557" s="7">
        <v>129</v>
      </c>
      <c r="E4557" s="7">
        <v>4553</v>
      </c>
      <c r="F4557" s="7">
        <v>3</v>
      </c>
    </row>
    <row r="4558" spans="2:6" x14ac:dyDescent="0.2">
      <c r="B4558" s="9">
        <v>4554</v>
      </c>
      <c r="C4558" s="7">
        <v>128</v>
      </c>
      <c r="E4558" s="7">
        <v>4554</v>
      </c>
      <c r="F4558" s="7">
        <v>3</v>
      </c>
    </row>
    <row r="4559" spans="2:6" x14ac:dyDescent="0.2">
      <c r="B4559" s="9">
        <v>4555</v>
      </c>
      <c r="C4559" s="7">
        <v>128</v>
      </c>
      <c r="E4559" s="7">
        <v>4555</v>
      </c>
      <c r="F4559" s="7">
        <v>3</v>
      </c>
    </row>
    <row r="4560" spans="2:6" x14ac:dyDescent="0.2">
      <c r="B4560" s="9">
        <v>4556</v>
      </c>
      <c r="C4560" s="7">
        <v>128</v>
      </c>
      <c r="E4560" s="7">
        <v>4556</v>
      </c>
      <c r="F4560" s="7">
        <v>3</v>
      </c>
    </row>
    <row r="4561" spans="2:6" x14ac:dyDescent="0.2">
      <c r="B4561" s="9">
        <v>4557</v>
      </c>
      <c r="C4561" s="7">
        <v>127</v>
      </c>
      <c r="E4561" s="7">
        <v>4557</v>
      </c>
      <c r="F4561" s="7">
        <v>3</v>
      </c>
    </row>
    <row r="4562" spans="2:6" x14ac:dyDescent="0.2">
      <c r="B4562" s="9">
        <v>4558</v>
      </c>
      <c r="C4562" s="7">
        <v>127</v>
      </c>
      <c r="E4562" s="7">
        <v>4558</v>
      </c>
      <c r="F4562" s="7">
        <v>3</v>
      </c>
    </row>
    <row r="4563" spans="2:6" x14ac:dyDescent="0.2">
      <c r="B4563" s="9">
        <v>4559</v>
      </c>
      <c r="C4563" s="7">
        <v>126</v>
      </c>
      <c r="E4563" s="7">
        <v>4559</v>
      </c>
      <c r="F4563" s="7">
        <v>3</v>
      </c>
    </row>
    <row r="4564" spans="2:6" x14ac:dyDescent="0.2">
      <c r="B4564" s="9">
        <v>4560</v>
      </c>
      <c r="C4564" s="7">
        <v>126</v>
      </c>
      <c r="E4564" s="7">
        <v>4560</v>
      </c>
      <c r="F4564" s="7">
        <v>3</v>
      </c>
    </row>
    <row r="4565" spans="2:6" x14ac:dyDescent="0.2">
      <c r="B4565" s="9">
        <v>4561</v>
      </c>
      <c r="C4565" s="7">
        <v>126</v>
      </c>
      <c r="E4565" s="7">
        <v>4561</v>
      </c>
      <c r="F4565" s="7">
        <v>3</v>
      </c>
    </row>
    <row r="4566" spans="2:6" x14ac:dyDescent="0.2">
      <c r="B4566" s="9">
        <v>4562</v>
      </c>
      <c r="C4566" s="7">
        <v>125</v>
      </c>
      <c r="E4566" s="7">
        <v>4562</v>
      </c>
      <c r="F4566" s="7">
        <v>3</v>
      </c>
    </row>
    <row r="4567" spans="2:6" x14ac:dyDescent="0.2">
      <c r="B4567" s="9">
        <v>4563</v>
      </c>
      <c r="C4567" s="7">
        <v>125</v>
      </c>
      <c r="E4567" s="7">
        <v>4563</v>
      </c>
      <c r="F4567" s="7">
        <v>3</v>
      </c>
    </row>
    <row r="4568" spans="2:6" x14ac:dyDescent="0.2">
      <c r="B4568" s="9">
        <v>4564</v>
      </c>
      <c r="C4568" s="7">
        <v>124</v>
      </c>
      <c r="E4568" s="7">
        <v>4564</v>
      </c>
      <c r="F4568" s="7">
        <v>3</v>
      </c>
    </row>
    <row r="4569" spans="2:6" x14ac:dyDescent="0.2">
      <c r="B4569" s="9">
        <v>4565</v>
      </c>
      <c r="C4569" s="7">
        <v>123</v>
      </c>
      <c r="E4569" s="7">
        <v>4565</v>
      </c>
      <c r="F4569" s="7">
        <v>3</v>
      </c>
    </row>
    <row r="4570" spans="2:6" x14ac:dyDescent="0.2">
      <c r="B4570" s="9">
        <v>4566</v>
      </c>
      <c r="C4570" s="7">
        <v>123</v>
      </c>
      <c r="E4570" s="7">
        <v>4566</v>
      </c>
      <c r="F4570" s="7">
        <v>3</v>
      </c>
    </row>
    <row r="4571" spans="2:6" x14ac:dyDescent="0.2">
      <c r="B4571" s="9">
        <v>4567</v>
      </c>
      <c r="C4571" s="7">
        <v>123</v>
      </c>
      <c r="E4571" s="7">
        <v>4567</v>
      </c>
      <c r="F4571" s="7">
        <v>3</v>
      </c>
    </row>
    <row r="4572" spans="2:6" x14ac:dyDescent="0.2">
      <c r="B4572" s="9">
        <v>4568</v>
      </c>
      <c r="C4572" s="7">
        <v>122</v>
      </c>
      <c r="E4572" s="7">
        <v>4568</v>
      </c>
      <c r="F4572" s="7">
        <v>3</v>
      </c>
    </row>
    <row r="4573" spans="2:6" x14ac:dyDescent="0.2">
      <c r="B4573" s="9">
        <v>4569</v>
      </c>
      <c r="C4573" s="7">
        <v>122</v>
      </c>
      <c r="E4573" s="7">
        <v>4569</v>
      </c>
      <c r="F4573" s="7">
        <v>3</v>
      </c>
    </row>
    <row r="4574" spans="2:6" x14ac:dyDescent="0.2">
      <c r="B4574" s="9">
        <v>4570</v>
      </c>
      <c r="C4574" s="7">
        <v>121</v>
      </c>
      <c r="E4574" s="7">
        <v>4570</v>
      </c>
      <c r="F4574" s="7">
        <v>3</v>
      </c>
    </row>
    <row r="4575" spans="2:6" x14ac:dyDescent="0.2">
      <c r="B4575" s="9">
        <v>4571</v>
      </c>
      <c r="C4575" s="7">
        <v>120</v>
      </c>
      <c r="E4575" s="7">
        <v>4571</v>
      </c>
      <c r="F4575" s="7">
        <v>3</v>
      </c>
    </row>
    <row r="4576" spans="2:6" x14ac:dyDescent="0.2">
      <c r="B4576" s="9">
        <v>4572</v>
      </c>
      <c r="C4576" s="7">
        <v>120</v>
      </c>
      <c r="E4576" s="7">
        <v>4572</v>
      </c>
      <c r="F4576" s="7">
        <v>2</v>
      </c>
    </row>
    <row r="4577" spans="2:6" x14ac:dyDescent="0.2">
      <c r="B4577" s="9">
        <v>4573</v>
      </c>
      <c r="C4577" s="7">
        <v>119</v>
      </c>
      <c r="E4577" s="7">
        <v>4573</v>
      </c>
      <c r="F4577" s="7">
        <v>2</v>
      </c>
    </row>
    <row r="4578" spans="2:6" x14ac:dyDescent="0.2">
      <c r="B4578" s="9">
        <v>4574</v>
      </c>
      <c r="C4578" s="7">
        <v>119</v>
      </c>
      <c r="E4578" s="7">
        <v>4574</v>
      </c>
      <c r="F4578" s="7">
        <v>2</v>
      </c>
    </row>
    <row r="4579" spans="2:6" x14ac:dyDescent="0.2">
      <c r="B4579" s="9">
        <v>4575</v>
      </c>
      <c r="C4579" s="7">
        <v>118</v>
      </c>
      <c r="E4579" s="7">
        <v>4575</v>
      </c>
      <c r="F4579" s="7">
        <v>2</v>
      </c>
    </row>
    <row r="4580" spans="2:6" x14ac:dyDescent="0.2">
      <c r="B4580" s="9">
        <v>4576</v>
      </c>
      <c r="C4580" s="7">
        <v>117</v>
      </c>
      <c r="E4580" s="7">
        <v>4576</v>
      </c>
      <c r="F4580" s="7">
        <v>2</v>
      </c>
    </row>
    <row r="4581" spans="2:6" x14ac:dyDescent="0.2">
      <c r="B4581" s="9">
        <v>4577</v>
      </c>
      <c r="C4581" s="7">
        <v>117</v>
      </c>
      <c r="E4581" s="7">
        <v>4577</v>
      </c>
      <c r="F4581" s="7">
        <v>2</v>
      </c>
    </row>
    <row r="4582" spans="2:6" x14ac:dyDescent="0.2">
      <c r="B4582" s="9">
        <v>4578</v>
      </c>
      <c r="C4582" s="7">
        <v>117</v>
      </c>
      <c r="E4582" s="7">
        <v>4578</v>
      </c>
      <c r="F4582" s="7">
        <v>2</v>
      </c>
    </row>
    <row r="4583" spans="2:6" x14ac:dyDescent="0.2">
      <c r="B4583" s="9">
        <v>4579</v>
      </c>
      <c r="C4583" s="7">
        <v>117</v>
      </c>
      <c r="E4583" s="7">
        <v>4579</v>
      </c>
      <c r="F4583" s="7">
        <v>2</v>
      </c>
    </row>
    <row r="4584" spans="2:6" x14ac:dyDescent="0.2">
      <c r="B4584" s="9">
        <v>4580</v>
      </c>
      <c r="C4584" s="7">
        <v>117</v>
      </c>
      <c r="E4584" s="7">
        <v>4580</v>
      </c>
      <c r="F4584" s="7">
        <v>2</v>
      </c>
    </row>
    <row r="4585" spans="2:6" x14ac:dyDescent="0.2">
      <c r="B4585" s="9">
        <v>4581</v>
      </c>
      <c r="C4585" s="7">
        <v>115</v>
      </c>
      <c r="E4585" s="7">
        <v>4581</v>
      </c>
      <c r="F4585" s="7">
        <v>2</v>
      </c>
    </row>
    <row r="4586" spans="2:6" x14ac:dyDescent="0.2">
      <c r="B4586" s="9">
        <v>4582</v>
      </c>
      <c r="C4586" s="7">
        <v>115</v>
      </c>
      <c r="E4586" s="7">
        <v>4582</v>
      </c>
      <c r="F4586" s="7">
        <v>2</v>
      </c>
    </row>
    <row r="4587" spans="2:6" x14ac:dyDescent="0.2">
      <c r="B4587" s="9">
        <v>4583</v>
      </c>
      <c r="C4587" s="7">
        <v>114</v>
      </c>
      <c r="E4587" s="7">
        <v>4583</v>
      </c>
      <c r="F4587" s="7">
        <v>2</v>
      </c>
    </row>
    <row r="4588" spans="2:6" x14ac:dyDescent="0.2">
      <c r="B4588" s="9">
        <v>4584</v>
      </c>
      <c r="C4588" s="7">
        <v>114</v>
      </c>
      <c r="E4588" s="7">
        <v>4584</v>
      </c>
      <c r="F4588" s="7">
        <v>2</v>
      </c>
    </row>
    <row r="4589" spans="2:6" x14ac:dyDescent="0.2">
      <c r="B4589" s="9">
        <v>4585</v>
      </c>
      <c r="C4589" s="7">
        <v>114</v>
      </c>
      <c r="E4589" s="7">
        <v>4585</v>
      </c>
      <c r="F4589" s="7">
        <v>2</v>
      </c>
    </row>
    <row r="4590" spans="2:6" x14ac:dyDescent="0.2">
      <c r="B4590" s="9">
        <v>4586</v>
      </c>
      <c r="C4590" s="7">
        <v>114</v>
      </c>
      <c r="E4590" s="7">
        <v>4586</v>
      </c>
      <c r="F4590" s="7">
        <v>2</v>
      </c>
    </row>
    <row r="4591" spans="2:6" x14ac:dyDescent="0.2">
      <c r="B4591" s="9">
        <v>4587</v>
      </c>
      <c r="C4591" s="7">
        <v>113</v>
      </c>
      <c r="E4591" s="7">
        <v>4587</v>
      </c>
      <c r="F4591" s="7">
        <v>2</v>
      </c>
    </row>
    <row r="4592" spans="2:6" x14ac:dyDescent="0.2">
      <c r="B4592" s="9">
        <v>4588</v>
      </c>
      <c r="C4592" s="7">
        <v>113</v>
      </c>
      <c r="E4592" s="7">
        <v>4588</v>
      </c>
      <c r="F4592" s="7">
        <v>2</v>
      </c>
    </row>
    <row r="4593" spans="2:6" x14ac:dyDescent="0.2">
      <c r="B4593" s="9">
        <v>4589</v>
      </c>
      <c r="C4593" s="7">
        <v>113</v>
      </c>
      <c r="E4593" s="7">
        <v>4589</v>
      </c>
      <c r="F4593" s="7">
        <v>2</v>
      </c>
    </row>
    <row r="4594" spans="2:6" x14ac:dyDescent="0.2">
      <c r="B4594" s="9">
        <v>4590</v>
      </c>
      <c r="C4594" s="7">
        <v>112</v>
      </c>
      <c r="E4594" s="7">
        <v>4590</v>
      </c>
      <c r="F4594" s="7">
        <v>2</v>
      </c>
    </row>
    <row r="4595" spans="2:6" x14ac:dyDescent="0.2">
      <c r="B4595" s="9">
        <v>4591</v>
      </c>
      <c r="C4595" s="7">
        <v>112</v>
      </c>
      <c r="E4595" s="7">
        <v>4591</v>
      </c>
      <c r="F4595" s="7">
        <v>2</v>
      </c>
    </row>
    <row r="4596" spans="2:6" x14ac:dyDescent="0.2">
      <c r="B4596" s="9">
        <v>4592</v>
      </c>
      <c r="C4596" s="7">
        <v>112</v>
      </c>
      <c r="E4596" s="7">
        <v>4592</v>
      </c>
      <c r="F4596" s="7">
        <v>2</v>
      </c>
    </row>
    <row r="4597" spans="2:6" x14ac:dyDescent="0.2">
      <c r="B4597" s="9">
        <v>4593</v>
      </c>
      <c r="C4597" s="7">
        <v>111</v>
      </c>
      <c r="E4597" s="7">
        <v>4593</v>
      </c>
      <c r="F4597" s="7">
        <v>2</v>
      </c>
    </row>
    <row r="4598" spans="2:6" x14ac:dyDescent="0.2">
      <c r="B4598" s="9">
        <v>4594</v>
      </c>
      <c r="C4598" s="7">
        <v>111</v>
      </c>
      <c r="E4598" s="7">
        <v>4594</v>
      </c>
      <c r="F4598" s="7">
        <v>2</v>
      </c>
    </row>
    <row r="4599" spans="2:6" x14ac:dyDescent="0.2">
      <c r="B4599" s="9">
        <v>4595</v>
      </c>
      <c r="C4599" s="7">
        <v>109</v>
      </c>
      <c r="E4599" s="7">
        <v>4595</v>
      </c>
      <c r="F4599" s="7">
        <v>2</v>
      </c>
    </row>
    <row r="4600" spans="2:6" x14ac:dyDescent="0.2">
      <c r="B4600" s="9">
        <v>4596</v>
      </c>
      <c r="C4600" s="7">
        <v>109</v>
      </c>
      <c r="E4600" s="7">
        <v>4596</v>
      </c>
      <c r="F4600" s="7">
        <v>2</v>
      </c>
    </row>
    <row r="4601" spans="2:6" x14ac:dyDescent="0.2">
      <c r="B4601" s="9">
        <v>4597</v>
      </c>
      <c r="C4601" s="7">
        <v>108</v>
      </c>
      <c r="E4601" s="7">
        <v>4597</v>
      </c>
      <c r="F4601" s="7">
        <v>2</v>
      </c>
    </row>
    <row r="4602" spans="2:6" x14ac:dyDescent="0.2">
      <c r="B4602" s="9">
        <v>4598</v>
      </c>
      <c r="C4602" s="7">
        <v>107</v>
      </c>
      <c r="E4602" s="7">
        <v>4598</v>
      </c>
      <c r="F4602" s="7">
        <v>2</v>
      </c>
    </row>
    <row r="4603" spans="2:6" x14ac:dyDescent="0.2">
      <c r="B4603" s="9">
        <v>4599</v>
      </c>
      <c r="C4603" s="7">
        <v>107</v>
      </c>
      <c r="E4603" s="7">
        <v>4599</v>
      </c>
      <c r="F4603" s="7">
        <v>2</v>
      </c>
    </row>
    <row r="4604" spans="2:6" x14ac:dyDescent="0.2">
      <c r="B4604" s="9">
        <v>4600</v>
      </c>
      <c r="C4604" s="7">
        <v>107</v>
      </c>
      <c r="E4604" s="7">
        <v>4600</v>
      </c>
      <c r="F4604" s="7">
        <v>2</v>
      </c>
    </row>
    <row r="4605" spans="2:6" x14ac:dyDescent="0.2">
      <c r="B4605" s="9">
        <v>4601</v>
      </c>
      <c r="C4605" s="7">
        <v>106</v>
      </c>
      <c r="E4605" s="7">
        <v>4601</v>
      </c>
      <c r="F4605" s="7">
        <v>2</v>
      </c>
    </row>
    <row r="4606" spans="2:6" x14ac:dyDescent="0.2">
      <c r="B4606" s="9">
        <v>4602</v>
      </c>
      <c r="C4606" s="7">
        <v>105</v>
      </c>
      <c r="E4606" s="7">
        <v>4602</v>
      </c>
      <c r="F4606" s="7">
        <v>2</v>
      </c>
    </row>
    <row r="4607" spans="2:6" x14ac:dyDescent="0.2">
      <c r="B4607" s="9">
        <v>4603</v>
      </c>
      <c r="C4607" s="7">
        <v>105</v>
      </c>
      <c r="E4607" s="7">
        <v>4603</v>
      </c>
      <c r="F4607" s="7">
        <v>2</v>
      </c>
    </row>
    <row r="4608" spans="2:6" x14ac:dyDescent="0.2">
      <c r="B4608" s="9">
        <v>4604</v>
      </c>
      <c r="C4608" s="7">
        <v>105</v>
      </c>
      <c r="E4608" s="7">
        <v>4604</v>
      </c>
      <c r="F4608" s="7">
        <v>2</v>
      </c>
    </row>
    <row r="4609" spans="2:6" x14ac:dyDescent="0.2">
      <c r="B4609" s="9">
        <v>4605</v>
      </c>
      <c r="C4609" s="7">
        <v>105</v>
      </c>
      <c r="E4609" s="7">
        <v>4605</v>
      </c>
      <c r="F4609" s="7">
        <v>2</v>
      </c>
    </row>
    <row r="4610" spans="2:6" x14ac:dyDescent="0.2">
      <c r="B4610" s="9">
        <v>4606</v>
      </c>
      <c r="C4610" s="7">
        <v>104</v>
      </c>
      <c r="E4610" s="7">
        <v>4606</v>
      </c>
      <c r="F4610" s="7">
        <v>2</v>
      </c>
    </row>
    <row r="4611" spans="2:6" x14ac:dyDescent="0.2">
      <c r="B4611" s="9">
        <v>4607</v>
      </c>
      <c r="C4611" s="7">
        <v>104</v>
      </c>
      <c r="E4611" s="7">
        <v>4607</v>
      </c>
      <c r="F4611" s="7">
        <v>2</v>
      </c>
    </row>
    <row r="4612" spans="2:6" x14ac:dyDescent="0.2">
      <c r="B4612" s="9">
        <v>4608</v>
      </c>
      <c r="C4612" s="7">
        <v>104</v>
      </c>
      <c r="E4612" s="7">
        <v>4608</v>
      </c>
      <c r="F4612" s="7">
        <v>2</v>
      </c>
    </row>
    <row r="4613" spans="2:6" x14ac:dyDescent="0.2">
      <c r="B4613" s="9">
        <v>4609</v>
      </c>
      <c r="C4613" s="7">
        <v>103</v>
      </c>
      <c r="E4613" s="7">
        <v>4609</v>
      </c>
      <c r="F4613" s="7">
        <v>2</v>
      </c>
    </row>
    <row r="4614" spans="2:6" x14ac:dyDescent="0.2">
      <c r="B4614" s="9">
        <v>4610</v>
      </c>
      <c r="C4614" s="7">
        <v>103</v>
      </c>
      <c r="E4614" s="7">
        <v>4610</v>
      </c>
      <c r="F4614" s="7">
        <v>2</v>
      </c>
    </row>
    <row r="4615" spans="2:6" x14ac:dyDescent="0.2">
      <c r="B4615" s="9">
        <v>4611</v>
      </c>
      <c r="C4615" s="7">
        <v>100</v>
      </c>
      <c r="E4615" s="7">
        <v>4611</v>
      </c>
      <c r="F4615" s="7">
        <v>2</v>
      </c>
    </row>
    <row r="4616" spans="2:6" x14ac:dyDescent="0.2">
      <c r="B4616" s="9">
        <v>4612</v>
      </c>
      <c r="C4616" s="7">
        <v>100</v>
      </c>
      <c r="E4616" s="7">
        <v>4612</v>
      </c>
      <c r="F4616" s="7">
        <v>2</v>
      </c>
    </row>
    <row r="4617" spans="2:6" x14ac:dyDescent="0.2">
      <c r="B4617" s="9">
        <v>4613</v>
      </c>
      <c r="C4617" s="7">
        <v>99</v>
      </c>
      <c r="E4617" s="7">
        <v>4613</v>
      </c>
      <c r="F4617" s="7">
        <v>2</v>
      </c>
    </row>
    <row r="4618" spans="2:6" x14ac:dyDescent="0.2">
      <c r="B4618" s="9">
        <v>4614</v>
      </c>
      <c r="C4618" s="7">
        <v>98</v>
      </c>
      <c r="E4618" s="7">
        <v>4614</v>
      </c>
      <c r="F4618" s="7">
        <v>2</v>
      </c>
    </row>
    <row r="4619" spans="2:6" x14ac:dyDescent="0.2">
      <c r="B4619" s="9">
        <v>4615</v>
      </c>
      <c r="C4619" s="7">
        <v>98</v>
      </c>
      <c r="E4619" s="7">
        <v>4615</v>
      </c>
      <c r="F4619" s="7">
        <v>2</v>
      </c>
    </row>
    <row r="4620" spans="2:6" x14ac:dyDescent="0.2">
      <c r="B4620" s="9">
        <v>4616</v>
      </c>
      <c r="C4620" s="7">
        <v>97</v>
      </c>
      <c r="E4620" s="7">
        <v>4616</v>
      </c>
      <c r="F4620" s="7">
        <v>2</v>
      </c>
    </row>
    <row r="4621" spans="2:6" x14ac:dyDescent="0.2">
      <c r="B4621" s="9">
        <v>4617</v>
      </c>
      <c r="C4621" s="7">
        <v>97</v>
      </c>
      <c r="E4621" s="7">
        <v>4617</v>
      </c>
      <c r="F4621" s="7">
        <v>2</v>
      </c>
    </row>
    <row r="4622" spans="2:6" x14ac:dyDescent="0.2">
      <c r="B4622" s="9">
        <v>4618</v>
      </c>
      <c r="C4622" s="7">
        <v>97</v>
      </c>
      <c r="E4622" s="7">
        <v>4618</v>
      </c>
      <c r="F4622" s="7">
        <v>2</v>
      </c>
    </row>
    <row r="4623" spans="2:6" x14ac:dyDescent="0.2">
      <c r="B4623" s="9">
        <v>4619</v>
      </c>
      <c r="C4623" s="7">
        <v>97</v>
      </c>
      <c r="E4623" s="7">
        <v>4619</v>
      </c>
      <c r="F4623" s="7">
        <v>2</v>
      </c>
    </row>
    <row r="4624" spans="2:6" x14ac:dyDescent="0.2">
      <c r="B4624" s="9">
        <v>4620</v>
      </c>
      <c r="C4624" s="7">
        <v>97</v>
      </c>
      <c r="E4624" s="7">
        <v>4620</v>
      </c>
      <c r="F4624" s="7">
        <v>2</v>
      </c>
    </row>
    <row r="4625" spans="2:6" x14ac:dyDescent="0.2">
      <c r="B4625" s="9">
        <v>4621</v>
      </c>
      <c r="C4625" s="7">
        <v>95</v>
      </c>
      <c r="E4625" s="7">
        <v>4621</v>
      </c>
      <c r="F4625" s="7">
        <v>2</v>
      </c>
    </row>
    <row r="4626" spans="2:6" x14ac:dyDescent="0.2">
      <c r="B4626" s="9">
        <v>4622</v>
      </c>
      <c r="C4626" s="7">
        <v>95</v>
      </c>
      <c r="E4626" s="7">
        <v>4622</v>
      </c>
      <c r="F4626" s="7">
        <v>2</v>
      </c>
    </row>
    <row r="4627" spans="2:6" x14ac:dyDescent="0.2">
      <c r="B4627" s="9">
        <v>4623</v>
      </c>
      <c r="C4627" s="7">
        <v>95</v>
      </c>
      <c r="E4627" s="7">
        <v>4623</v>
      </c>
      <c r="F4627" s="7">
        <v>2</v>
      </c>
    </row>
    <row r="4628" spans="2:6" x14ac:dyDescent="0.2">
      <c r="B4628" s="9">
        <v>4624</v>
      </c>
      <c r="C4628" s="7">
        <v>95</v>
      </c>
      <c r="E4628" s="7">
        <v>4624</v>
      </c>
      <c r="F4628" s="7">
        <v>2</v>
      </c>
    </row>
    <row r="4629" spans="2:6" x14ac:dyDescent="0.2">
      <c r="B4629" s="9">
        <v>4625</v>
      </c>
      <c r="C4629" s="7">
        <v>94</v>
      </c>
      <c r="E4629" s="7">
        <v>4625</v>
      </c>
      <c r="F4629" s="7">
        <v>2</v>
      </c>
    </row>
    <row r="4630" spans="2:6" x14ac:dyDescent="0.2">
      <c r="B4630" s="9">
        <v>4626</v>
      </c>
      <c r="C4630" s="7">
        <v>94</v>
      </c>
      <c r="E4630" s="7">
        <v>4626</v>
      </c>
      <c r="F4630" s="7">
        <v>2</v>
      </c>
    </row>
    <row r="4631" spans="2:6" x14ac:dyDescent="0.2">
      <c r="B4631" s="9">
        <v>4627</v>
      </c>
      <c r="C4631" s="7">
        <v>93</v>
      </c>
      <c r="E4631" s="7">
        <v>4627</v>
      </c>
      <c r="F4631" s="7">
        <v>2</v>
      </c>
    </row>
    <row r="4632" spans="2:6" x14ac:dyDescent="0.2">
      <c r="B4632" s="9">
        <v>4628</v>
      </c>
      <c r="C4632" s="7">
        <v>92</v>
      </c>
      <c r="E4632" s="7">
        <v>4628</v>
      </c>
      <c r="F4632" s="7">
        <v>2</v>
      </c>
    </row>
    <row r="4633" spans="2:6" x14ac:dyDescent="0.2">
      <c r="B4633" s="9">
        <v>4629</v>
      </c>
      <c r="C4633" s="7">
        <v>92</v>
      </c>
      <c r="E4633" s="7">
        <v>4629</v>
      </c>
      <c r="F4633" s="7">
        <v>2</v>
      </c>
    </row>
    <row r="4634" spans="2:6" x14ac:dyDescent="0.2">
      <c r="B4634" s="9">
        <v>4630</v>
      </c>
      <c r="C4634" s="7">
        <v>92</v>
      </c>
      <c r="E4634" s="7">
        <v>4630</v>
      </c>
      <c r="F4634" s="7">
        <v>2</v>
      </c>
    </row>
    <row r="4635" spans="2:6" x14ac:dyDescent="0.2">
      <c r="B4635" s="9">
        <v>4631</v>
      </c>
      <c r="C4635" s="7">
        <v>92</v>
      </c>
      <c r="E4635" s="7">
        <v>4631</v>
      </c>
      <c r="F4635" s="7">
        <v>2</v>
      </c>
    </row>
    <row r="4636" spans="2:6" x14ac:dyDescent="0.2">
      <c r="B4636" s="9">
        <v>4632</v>
      </c>
      <c r="C4636" s="7">
        <v>92</v>
      </c>
      <c r="E4636" s="7">
        <v>4632</v>
      </c>
      <c r="F4636" s="7">
        <v>2</v>
      </c>
    </row>
    <row r="4637" spans="2:6" x14ac:dyDescent="0.2">
      <c r="B4637" s="9">
        <v>4633</v>
      </c>
      <c r="C4637" s="7">
        <v>91</v>
      </c>
      <c r="E4637" s="7">
        <v>4633</v>
      </c>
      <c r="F4637" s="7">
        <v>2</v>
      </c>
    </row>
    <row r="4638" spans="2:6" x14ac:dyDescent="0.2">
      <c r="B4638" s="9">
        <v>4634</v>
      </c>
      <c r="C4638" s="7">
        <v>90</v>
      </c>
      <c r="E4638" s="7">
        <v>4634</v>
      </c>
      <c r="F4638" s="7">
        <v>2</v>
      </c>
    </row>
    <row r="4639" spans="2:6" x14ac:dyDescent="0.2">
      <c r="B4639" s="9">
        <v>4635</v>
      </c>
      <c r="C4639" s="7">
        <v>88</v>
      </c>
      <c r="E4639" s="7">
        <v>4635</v>
      </c>
      <c r="F4639" s="7">
        <v>2</v>
      </c>
    </row>
    <row r="4640" spans="2:6" x14ac:dyDescent="0.2">
      <c r="B4640" s="9">
        <v>4636</v>
      </c>
      <c r="C4640" s="7">
        <v>88</v>
      </c>
      <c r="E4640" s="7">
        <v>4636</v>
      </c>
      <c r="F4640" s="7">
        <v>2</v>
      </c>
    </row>
    <row r="4641" spans="2:6" x14ac:dyDescent="0.2">
      <c r="B4641" s="9">
        <v>4637</v>
      </c>
      <c r="C4641" s="7">
        <v>88</v>
      </c>
      <c r="E4641" s="7">
        <v>4637</v>
      </c>
      <c r="F4641" s="7">
        <v>2</v>
      </c>
    </row>
    <row r="4642" spans="2:6" x14ac:dyDescent="0.2">
      <c r="B4642" s="9">
        <v>4638</v>
      </c>
      <c r="C4642" s="7">
        <v>88</v>
      </c>
      <c r="E4642" s="7">
        <v>4638</v>
      </c>
      <c r="F4642" s="7">
        <v>2</v>
      </c>
    </row>
    <row r="4643" spans="2:6" x14ac:dyDescent="0.2">
      <c r="B4643" s="9">
        <v>4639</v>
      </c>
      <c r="C4643" s="7">
        <v>87</v>
      </c>
      <c r="E4643" s="7">
        <v>4639</v>
      </c>
      <c r="F4643" s="7">
        <v>2</v>
      </c>
    </row>
    <row r="4644" spans="2:6" x14ac:dyDescent="0.2">
      <c r="B4644" s="9">
        <v>4640</v>
      </c>
      <c r="C4644" s="7">
        <v>87</v>
      </c>
      <c r="E4644" s="7">
        <v>4640</v>
      </c>
      <c r="F4644" s="7">
        <v>2</v>
      </c>
    </row>
    <row r="4645" spans="2:6" x14ac:dyDescent="0.2">
      <c r="B4645" s="9">
        <v>4641</v>
      </c>
      <c r="C4645" s="7">
        <v>87</v>
      </c>
      <c r="E4645" s="7">
        <v>4641</v>
      </c>
      <c r="F4645" s="7">
        <v>2</v>
      </c>
    </row>
    <row r="4646" spans="2:6" x14ac:dyDescent="0.2">
      <c r="B4646" s="9">
        <v>4642</v>
      </c>
      <c r="C4646" s="7">
        <v>87</v>
      </c>
      <c r="E4646" s="7">
        <v>4642</v>
      </c>
      <c r="F4646" s="7">
        <v>2</v>
      </c>
    </row>
    <row r="4647" spans="2:6" x14ac:dyDescent="0.2">
      <c r="B4647" s="9">
        <v>4643</v>
      </c>
      <c r="C4647" s="7">
        <v>86</v>
      </c>
      <c r="E4647" s="7">
        <v>4643</v>
      </c>
      <c r="F4647" s="7">
        <v>2</v>
      </c>
    </row>
    <row r="4648" spans="2:6" x14ac:dyDescent="0.2">
      <c r="B4648" s="9">
        <v>4644</v>
      </c>
      <c r="C4648" s="7">
        <v>86</v>
      </c>
      <c r="E4648" s="7">
        <v>4644</v>
      </c>
      <c r="F4648" s="7">
        <v>2</v>
      </c>
    </row>
    <row r="4649" spans="2:6" x14ac:dyDescent="0.2">
      <c r="B4649" s="9">
        <v>4645</v>
      </c>
      <c r="C4649" s="7">
        <v>85</v>
      </c>
      <c r="E4649" s="7">
        <v>4645</v>
      </c>
      <c r="F4649" s="7">
        <v>2</v>
      </c>
    </row>
    <row r="4650" spans="2:6" x14ac:dyDescent="0.2">
      <c r="B4650" s="9">
        <v>4646</v>
      </c>
      <c r="C4650" s="7">
        <v>85</v>
      </c>
      <c r="E4650" s="7">
        <v>4646</v>
      </c>
      <c r="F4650" s="7">
        <v>2</v>
      </c>
    </row>
    <row r="4651" spans="2:6" x14ac:dyDescent="0.2">
      <c r="B4651" s="9">
        <v>4647</v>
      </c>
      <c r="C4651" s="7">
        <v>84</v>
      </c>
      <c r="E4651" s="7">
        <v>4647</v>
      </c>
      <c r="F4651" s="7">
        <v>2</v>
      </c>
    </row>
    <row r="4652" spans="2:6" x14ac:dyDescent="0.2">
      <c r="B4652" s="9">
        <v>4648</v>
      </c>
      <c r="C4652" s="7">
        <v>83</v>
      </c>
      <c r="E4652" s="7">
        <v>4648</v>
      </c>
      <c r="F4652" s="7">
        <v>2</v>
      </c>
    </row>
    <row r="4653" spans="2:6" x14ac:dyDescent="0.2">
      <c r="B4653" s="9">
        <v>4649</v>
      </c>
      <c r="C4653" s="7">
        <v>83</v>
      </c>
      <c r="E4653" s="7">
        <v>4649</v>
      </c>
      <c r="F4653" s="7">
        <v>2</v>
      </c>
    </row>
    <row r="4654" spans="2:6" x14ac:dyDescent="0.2">
      <c r="B4654" s="9">
        <v>4650</v>
      </c>
      <c r="C4654" s="7">
        <v>82</v>
      </c>
      <c r="E4654" s="7">
        <v>4650</v>
      </c>
      <c r="F4654" s="7">
        <v>2</v>
      </c>
    </row>
    <row r="4655" spans="2:6" x14ac:dyDescent="0.2">
      <c r="B4655" s="9">
        <v>4651</v>
      </c>
      <c r="C4655" s="7">
        <v>82</v>
      </c>
      <c r="E4655" s="7">
        <v>4651</v>
      </c>
      <c r="F4655" s="7">
        <v>2</v>
      </c>
    </row>
    <row r="4656" spans="2:6" x14ac:dyDescent="0.2">
      <c r="B4656" s="9">
        <v>4652</v>
      </c>
      <c r="C4656" s="7">
        <v>81</v>
      </c>
      <c r="E4656" s="7">
        <v>4652</v>
      </c>
      <c r="F4656" s="7">
        <v>2</v>
      </c>
    </row>
    <row r="4657" spans="2:6" x14ac:dyDescent="0.2">
      <c r="B4657" s="9">
        <v>4653</v>
      </c>
      <c r="C4657" s="7">
        <v>81</v>
      </c>
      <c r="E4657" s="7">
        <v>4653</v>
      </c>
      <c r="F4657" s="7">
        <v>2</v>
      </c>
    </row>
    <row r="4658" spans="2:6" x14ac:dyDescent="0.2">
      <c r="B4658" s="9">
        <v>4654</v>
      </c>
      <c r="C4658" s="7">
        <v>80</v>
      </c>
      <c r="E4658" s="7">
        <v>4654</v>
      </c>
      <c r="F4658" s="7">
        <v>2</v>
      </c>
    </row>
    <row r="4659" spans="2:6" x14ac:dyDescent="0.2">
      <c r="B4659" s="9">
        <v>4655</v>
      </c>
      <c r="C4659" s="7">
        <v>80</v>
      </c>
      <c r="E4659" s="7">
        <v>4655</v>
      </c>
      <c r="F4659" s="7">
        <v>2</v>
      </c>
    </row>
    <row r="4660" spans="2:6" x14ac:dyDescent="0.2">
      <c r="B4660" s="9">
        <v>4656</v>
      </c>
      <c r="C4660" s="7">
        <v>79</v>
      </c>
      <c r="E4660" s="7">
        <v>4656</v>
      </c>
      <c r="F4660" s="7">
        <v>2</v>
      </c>
    </row>
    <row r="4661" spans="2:6" x14ac:dyDescent="0.2">
      <c r="B4661" s="9">
        <v>4657</v>
      </c>
      <c r="C4661" s="7">
        <v>79</v>
      </c>
      <c r="E4661" s="7">
        <v>4657</v>
      </c>
      <c r="F4661" s="7">
        <v>2</v>
      </c>
    </row>
    <row r="4662" spans="2:6" x14ac:dyDescent="0.2">
      <c r="B4662" s="9">
        <v>4658</v>
      </c>
      <c r="C4662" s="7">
        <v>79</v>
      </c>
      <c r="E4662" s="7">
        <v>4658</v>
      </c>
      <c r="F4662" s="7">
        <v>2</v>
      </c>
    </row>
    <row r="4663" spans="2:6" x14ac:dyDescent="0.2">
      <c r="B4663" s="9">
        <v>4659</v>
      </c>
      <c r="C4663" s="7">
        <v>78</v>
      </c>
      <c r="E4663" s="7">
        <v>4659</v>
      </c>
      <c r="F4663" s="7">
        <v>2</v>
      </c>
    </row>
    <row r="4664" spans="2:6" x14ac:dyDescent="0.2">
      <c r="B4664" s="9">
        <v>4660</v>
      </c>
      <c r="C4664" s="7">
        <v>78</v>
      </c>
      <c r="E4664" s="7">
        <v>4660</v>
      </c>
      <c r="F4664" s="7">
        <v>2</v>
      </c>
    </row>
    <row r="4665" spans="2:6" x14ac:dyDescent="0.2">
      <c r="B4665" s="9">
        <v>4661</v>
      </c>
      <c r="C4665" s="7">
        <v>78</v>
      </c>
      <c r="E4665" s="7">
        <v>4661</v>
      </c>
      <c r="F4665" s="7">
        <v>2</v>
      </c>
    </row>
    <row r="4666" spans="2:6" x14ac:dyDescent="0.2">
      <c r="B4666" s="9">
        <v>4662</v>
      </c>
      <c r="C4666" s="7">
        <v>77</v>
      </c>
      <c r="E4666" s="7">
        <v>4662</v>
      </c>
      <c r="F4666" s="7">
        <v>2</v>
      </c>
    </row>
    <row r="4667" spans="2:6" x14ac:dyDescent="0.2">
      <c r="B4667" s="9">
        <v>4663</v>
      </c>
      <c r="C4667" s="7">
        <v>76</v>
      </c>
      <c r="E4667" s="7">
        <v>4663</v>
      </c>
      <c r="F4667" s="7">
        <v>2</v>
      </c>
    </row>
    <row r="4668" spans="2:6" x14ac:dyDescent="0.2">
      <c r="B4668" s="9">
        <v>4664</v>
      </c>
      <c r="C4668" s="7">
        <v>76</v>
      </c>
      <c r="E4668" s="7">
        <v>4664</v>
      </c>
      <c r="F4668" s="7">
        <v>2</v>
      </c>
    </row>
    <row r="4669" spans="2:6" x14ac:dyDescent="0.2">
      <c r="B4669" s="9">
        <v>4665</v>
      </c>
      <c r="C4669" s="7">
        <v>75</v>
      </c>
      <c r="E4669" s="7">
        <v>4665</v>
      </c>
      <c r="F4669" s="7">
        <v>2</v>
      </c>
    </row>
    <row r="4670" spans="2:6" x14ac:dyDescent="0.2">
      <c r="B4670" s="9">
        <v>4666</v>
      </c>
      <c r="C4670" s="7">
        <v>75</v>
      </c>
      <c r="E4670" s="7">
        <v>4666</v>
      </c>
      <c r="F4670" s="7">
        <v>2</v>
      </c>
    </row>
    <row r="4671" spans="2:6" x14ac:dyDescent="0.2">
      <c r="B4671" s="9">
        <v>4667</v>
      </c>
      <c r="C4671" s="7">
        <v>74</v>
      </c>
      <c r="E4671" s="7">
        <v>4667</v>
      </c>
      <c r="F4671" s="7">
        <v>2</v>
      </c>
    </row>
    <row r="4672" spans="2:6" x14ac:dyDescent="0.2">
      <c r="B4672" s="9">
        <v>4668</v>
      </c>
      <c r="C4672" s="7">
        <v>74</v>
      </c>
      <c r="E4672" s="7">
        <v>4668</v>
      </c>
      <c r="F4672" s="7">
        <v>2</v>
      </c>
    </row>
    <row r="4673" spans="2:6" x14ac:dyDescent="0.2">
      <c r="B4673" s="9">
        <v>4669</v>
      </c>
      <c r="C4673" s="7">
        <v>74</v>
      </c>
      <c r="E4673" s="7">
        <v>4669</v>
      </c>
      <c r="F4673" s="7">
        <v>2</v>
      </c>
    </row>
    <row r="4674" spans="2:6" x14ac:dyDescent="0.2">
      <c r="B4674" s="9">
        <v>4670</v>
      </c>
      <c r="C4674" s="7">
        <v>72</v>
      </c>
      <c r="E4674" s="7">
        <v>4670</v>
      </c>
      <c r="F4674" s="7">
        <v>2</v>
      </c>
    </row>
    <row r="4675" spans="2:6" x14ac:dyDescent="0.2">
      <c r="B4675" s="9">
        <v>4671</v>
      </c>
      <c r="C4675" s="7">
        <v>72</v>
      </c>
      <c r="E4675" s="7">
        <v>4671</v>
      </c>
      <c r="F4675" s="7">
        <v>2</v>
      </c>
    </row>
    <row r="4676" spans="2:6" x14ac:dyDescent="0.2">
      <c r="B4676" s="9">
        <v>4672</v>
      </c>
      <c r="C4676" s="7">
        <v>72</v>
      </c>
      <c r="E4676" s="7">
        <v>4672</v>
      </c>
      <c r="F4676" s="7">
        <v>2</v>
      </c>
    </row>
    <row r="4677" spans="2:6" x14ac:dyDescent="0.2">
      <c r="B4677" s="9">
        <v>4673</v>
      </c>
      <c r="C4677" s="7">
        <v>72</v>
      </c>
      <c r="E4677" s="7">
        <v>4673</v>
      </c>
      <c r="F4677" s="7">
        <v>2</v>
      </c>
    </row>
    <row r="4678" spans="2:6" x14ac:dyDescent="0.2">
      <c r="B4678" s="9">
        <v>4674</v>
      </c>
      <c r="C4678" s="7">
        <v>72</v>
      </c>
      <c r="E4678" s="7">
        <v>4674</v>
      </c>
      <c r="F4678" s="7">
        <v>2</v>
      </c>
    </row>
    <row r="4679" spans="2:6" x14ac:dyDescent="0.2">
      <c r="B4679" s="9">
        <v>4675</v>
      </c>
      <c r="C4679" s="7">
        <v>71</v>
      </c>
      <c r="E4679" s="7">
        <v>4675</v>
      </c>
      <c r="F4679" s="7">
        <v>2</v>
      </c>
    </row>
    <row r="4680" spans="2:6" x14ac:dyDescent="0.2">
      <c r="B4680" s="9">
        <v>4676</v>
      </c>
      <c r="C4680" s="7">
        <v>71</v>
      </c>
      <c r="E4680" s="7">
        <v>4676</v>
      </c>
      <c r="F4680" s="7">
        <v>2</v>
      </c>
    </row>
    <row r="4681" spans="2:6" x14ac:dyDescent="0.2">
      <c r="B4681" s="9">
        <v>4677</v>
      </c>
      <c r="C4681" s="7">
        <v>71</v>
      </c>
      <c r="E4681" s="7">
        <v>4677</v>
      </c>
      <c r="F4681" s="7">
        <v>2</v>
      </c>
    </row>
    <row r="4682" spans="2:6" x14ac:dyDescent="0.2">
      <c r="B4682" s="9">
        <v>4678</v>
      </c>
      <c r="C4682" s="7">
        <v>71</v>
      </c>
      <c r="E4682" s="7">
        <v>4678</v>
      </c>
      <c r="F4682" s="7">
        <v>2</v>
      </c>
    </row>
    <row r="4683" spans="2:6" x14ac:dyDescent="0.2">
      <c r="B4683" s="9">
        <v>4679</v>
      </c>
      <c r="C4683" s="7">
        <v>70</v>
      </c>
      <c r="E4683" s="7">
        <v>4679</v>
      </c>
      <c r="F4683" s="7">
        <v>2</v>
      </c>
    </row>
    <row r="4684" spans="2:6" x14ac:dyDescent="0.2">
      <c r="B4684" s="9">
        <v>4680</v>
      </c>
      <c r="C4684" s="7">
        <v>70</v>
      </c>
      <c r="E4684" s="7">
        <v>4680</v>
      </c>
      <c r="F4684" s="7">
        <v>2</v>
      </c>
    </row>
    <row r="4685" spans="2:6" x14ac:dyDescent="0.2">
      <c r="B4685" s="9">
        <v>4681</v>
      </c>
      <c r="C4685" s="7">
        <v>69</v>
      </c>
      <c r="E4685" s="7">
        <v>4681</v>
      </c>
      <c r="F4685" s="7">
        <v>2</v>
      </c>
    </row>
    <row r="4686" spans="2:6" x14ac:dyDescent="0.2">
      <c r="B4686" s="9">
        <v>4682</v>
      </c>
      <c r="C4686" s="7">
        <v>69</v>
      </c>
      <c r="E4686" s="7">
        <v>4682</v>
      </c>
      <c r="F4686" s="7">
        <v>2</v>
      </c>
    </row>
    <row r="4687" spans="2:6" x14ac:dyDescent="0.2">
      <c r="B4687" s="9">
        <v>4683</v>
      </c>
      <c r="C4687" s="7">
        <v>69</v>
      </c>
      <c r="E4687" s="7">
        <v>4683</v>
      </c>
      <c r="F4687" s="7">
        <v>2</v>
      </c>
    </row>
    <row r="4688" spans="2:6" x14ac:dyDescent="0.2">
      <c r="B4688" s="9">
        <v>4684</v>
      </c>
      <c r="C4688" s="7">
        <v>68</v>
      </c>
      <c r="E4688" s="7">
        <v>4684</v>
      </c>
      <c r="F4688" s="7">
        <v>2</v>
      </c>
    </row>
    <row r="4689" spans="2:6" x14ac:dyDescent="0.2">
      <c r="B4689" s="9">
        <v>4685</v>
      </c>
      <c r="C4689" s="7">
        <v>67</v>
      </c>
      <c r="E4689" s="7">
        <v>4685</v>
      </c>
      <c r="F4689" s="7">
        <v>2</v>
      </c>
    </row>
    <row r="4690" spans="2:6" x14ac:dyDescent="0.2">
      <c r="B4690" s="9">
        <v>4686</v>
      </c>
      <c r="C4690" s="7">
        <v>67</v>
      </c>
      <c r="E4690" s="7">
        <v>4686</v>
      </c>
      <c r="F4690" s="7">
        <v>2</v>
      </c>
    </row>
    <row r="4691" spans="2:6" x14ac:dyDescent="0.2">
      <c r="B4691" s="9">
        <v>4687</v>
      </c>
      <c r="C4691" s="7">
        <v>66</v>
      </c>
      <c r="E4691" s="7">
        <v>4687</v>
      </c>
      <c r="F4691" s="7">
        <v>2</v>
      </c>
    </row>
    <row r="4692" spans="2:6" x14ac:dyDescent="0.2">
      <c r="B4692" s="9">
        <v>4688</v>
      </c>
      <c r="C4692" s="7">
        <v>66</v>
      </c>
      <c r="E4692" s="7">
        <v>4688</v>
      </c>
      <c r="F4692" s="7">
        <v>2</v>
      </c>
    </row>
    <row r="4693" spans="2:6" x14ac:dyDescent="0.2">
      <c r="B4693" s="9">
        <v>4689</v>
      </c>
      <c r="C4693" s="7">
        <v>65</v>
      </c>
      <c r="E4693" s="7">
        <v>4689</v>
      </c>
      <c r="F4693" s="7">
        <v>2</v>
      </c>
    </row>
    <row r="4694" spans="2:6" x14ac:dyDescent="0.2">
      <c r="B4694" s="9">
        <v>4690</v>
      </c>
      <c r="C4694" s="7">
        <v>65</v>
      </c>
      <c r="E4694" s="7">
        <v>4690</v>
      </c>
      <c r="F4694" s="7">
        <v>2</v>
      </c>
    </row>
    <row r="4695" spans="2:6" x14ac:dyDescent="0.2">
      <c r="B4695" s="9">
        <v>4691</v>
      </c>
      <c r="C4695" s="7">
        <v>65</v>
      </c>
      <c r="E4695" s="7">
        <v>4691</v>
      </c>
      <c r="F4695" s="7">
        <v>2</v>
      </c>
    </row>
    <row r="4696" spans="2:6" x14ac:dyDescent="0.2">
      <c r="B4696" s="9">
        <v>4692</v>
      </c>
      <c r="C4696" s="7">
        <v>63</v>
      </c>
      <c r="E4696" s="7">
        <v>4692</v>
      </c>
      <c r="F4696" s="7">
        <v>2</v>
      </c>
    </row>
    <row r="4697" spans="2:6" x14ac:dyDescent="0.2">
      <c r="B4697" s="9">
        <v>4693</v>
      </c>
      <c r="C4697" s="7">
        <v>63</v>
      </c>
      <c r="E4697" s="7">
        <v>4693</v>
      </c>
      <c r="F4697" s="7">
        <v>2</v>
      </c>
    </row>
    <row r="4698" spans="2:6" x14ac:dyDescent="0.2">
      <c r="B4698" s="9">
        <v>4694</v>
      </c>
      <c r="C4698" s="7">
        <v>63</v>
      </c>
      <c r="E4698" s="7">
        <v>4694</v>
      </c>
      <c r="F4698" s="7">
        <v>2</v>
      </c>
    </row>
    <row r="4699" spans="2:6" x14ac:dyDescent="0.2">
      <c r="B4699" s="9">
        <v>4695</v>
      </c>
      <c r="C4699" s="7">
        <v>60</v>
      </c>
      <c r="E4699" s="7">
        <v>4695</v>
      </c>
      <c r="F4699" s="7">
        <v>2</v>
      </c>
    </row>
    <row r="4700" spans="2:6" x14ac:dyDescent="0.2">
      <c r="B4700" s="9">
        <v>4696</v>
      </c>
      <c r="C4700" s="7">
        <v>60</v>
      </c>
      <c r="E4700" s="7">
        <v>4696</v>
      </c>
      <c r="F4700" s="7">
        <v>2</v>
      </c>
    </row>
    <row r="4701" spans="2:6" x14ac:dyDescent="0.2">
      <c r="B4701" s="9">
        <v>4697</v>
      </c>
      <c r="C4701" s="7">
        <v>60</v>
      </c>
      <c r="E4701" s="7">
        <v>4697</v>
      </c>
      <c r="F4701" s="7">
        <v>2</v>
      </c>
    </row>
    <row r="4702" spans="2:6" x14ac:dyDescent="0.2">
      <c r="B4702" s="9">
        <v>4698</v>
      </c>
      <c r="C4702" s="7">
        <v>60</v>
      </c>
      <c r="E4702" s="7">
        <v>4698</v>
      </c>
      <c r="F4702" s="7">
        <v>2</v>
      </c>
    </row>
    <row r="4703" spans="2:6" x14ac:dyDescent="0.2">
      <c r="B4703" s="9">
        <v>4699</v>
      </c>
      <c r="C4703" s="7">
        <v>59</v>
      </c>
      <c r="E4703" s="7">
        <v>4699</v>
      </c>
      <c r="F4703" s="7">
        <v>2</v>
      </c>
    </row>
    <row r="4704" spans="2:6" x14ac:dyDescent="0.2">
      <c r="B4704" s="9">
        <v>4700</v>
      </c>
      <c r="C4704" s="7">
        <v>58</v>
      </c>
      <c r="E4704" s="7">
        <v>4700</v>
      </c>
      <c r="F4704" s="7">
        <v>2</v>
      </c>
    </row>
    <row r="4705" spans="2:6" x14ac:dyDescent="0.2">
      <c r="B4705" s="9">
        <v>4701</v>
      </c>
      <c r="C4705" s="7">
        <v>58</v>
      </c>
      <c r="E4705" s="7">
        <v>4701</v>
      </c>
      <c r="F4705" s="7">
        <v>2</v>
      </c>
    </row>
    <row r="4706" spans="2:6" x14ac:dyDescent="0.2">
      <c r="B4706" s="9">
        <v>4702</v>
      </c>
      <c r="C4706" s="7">
        <v>58</v>
      </c>
      <c r="E4706" s="7">
        <v>4702</v>
      </c>
      <c r="F4706" s="7">
        <v>2</v>
      </c>
    </row>
    <row r="4707" spans="2:6" x14ac:dyDescent="0.2">
      <c r="B4707" s="9">
        <v>4703</v>
      </c>
      <c r="C4707" s="7">
        <v>57</v>
      </c>
      <c r="E4707" s="7">
        <v>4703</v>
      </c>
      <c r="F4707" s="7">
        <v>2</v>
      </c>
    </row>
    <row r="4708" spans="2:6" x14ac:dyDescent="0.2">
      <c r="B4708" s="9">
        <v>4704</v>
      </c>
      <c r="C4708" s="7">
        <v>57</v>
      </c>
      <c r="E4708" s="7">
        <v>4704</v>
      </c>
      <c r="F4708" s="7">
        <v>2</v>
      </c>
    </row>
    <row r="4709" spans="2:6" x14ac:dyDescent="0.2">
      <c r="B4709" s="9">
        <v>4705</v>
      </c>
      <c r="C4709" s="7">
        <v>55</v>
      </c>
      <c r="E4709" s="7">
        <v>4705</v>
      </c>
      <c r="F4709" s="7">
        <v>2</v>
      </c>
    </row>
    <row r="4710" spans="2:6" x14ac:dyDescent="0.2">
      <c r="B4710" s="9">
        <v>4706</v>
      </c>
      <c r="C4710" s="7">
        <v>54</v>
      </c>
      <c r="E4710" s="7">
        <v>4706</v>
      </c>
      <c r="F4710" s="7">
        <v>2</v>
      </c>
    </row>
    <row r="4711" spans="2:6" x14ac:dyDescent="0.2">
      <c r="B4711" s="9">
        <v>4707</v>
      </c>
      <c r="C4711" s="7">
        <v>54</v>
      </c>
      <c r="E4711" s="7">
        <v>4707</v>
      </c>
      <c r="F4711" s="7">
        <v>2</v>
      </c>
    </row>
    <row r="4712" spans="2:6" x14ac:dyDescent="0.2">
      <c r="B4712" s="9">
        <v>4708</v>
      </c>
      <c r="C4712" s="7">
        <v>53</v>
      </c>
      <c r="E4712" s="7">
        <v>4708</v>
      </c>
      <c r="F4712" s="7">
        <v>2</v>
      </c>
    </row>
    <row r="4713" spans="2:6" x14ac:dyDescent="0.2">
      <c r="B4713" s="9">
        <v>4709</v>
      </c>
      <c r="C4713" s="7">
        <v>52</v>
      </c>
      <c r="E4713" s="7">
        <v>4709</v>
      </c>
      <c r="F4713" s="7">
        <v>2</v>
      </c>
    </row>
    <row r="4714" spans="2:6" x14ac:dyDescent="0.2">
      <c r="B4714" s="9">
        <v>4710</v>
      </c>
      <c r="C4714" s="7">
        <v>52</v>
      </c>
      <c r="E4714" s="7">
        <v>4710</v>
      </c>
      <c r="F4714" s="7">
        <v>2</v>
      </c>
    </row>
    <row r="4715" spans="2:6" x14ac:dyDescent="0.2">
      <c r="B4715" s="9">
        <v>4711</v>
      </c>
      <c r="C4715" s="7">
        <v>50</v>
      </c>
      <c r="E4715" s="7">
        <v>4711</v>
      </c>
      <c r="F4715" s="7">
        <v>2</v>
      </c>
    </row>
    <row r="4716" spans="2:6" x14ac:dyDescent="0.2">
      <c r="B4716" s="9">
        <v>4712</v>
      </c>
      <c r="C4716" s="7">
        <v>50</v>
      </c>
      <c r="E4716" s="7">
        <v>4712</v>
      </c>
      <c r="F4716" s="7">
        <v>2</v>
      </c>
    </row>
    <row r="4717" spans="2:6" x14ac:dyDescent="0.2">
      <c r="B4717" s="9">
        <v>4713</v>
      </c>
      <c r="C4717" s="7">
        <v>50</v>
      </c>
      <c r="E4717" s="7">
        <v>4713</v>
      </c>
      <c r="F4717" s="7">
        <v>2</v>
      </c>
    </row>
    <row r="4718" spans="2:6" x14ac:dyDescent="0.2">
      <c r="B4718" s="9">
        <v>4714</v>
      </c>
      <c r="C4718" s="7">
        <v>49</v>
      </c>
      <c r="E4718" s="7">
        <v>4714</v>
      </c>
      <c r="F4718" s="7">
        <v>2</v>
      </c>
    </row>
    <row r="4719" spans="2:6" x14ac:dyDescent="0.2">
      <c r="B4719" s="9">
        <v>4715</v>
      </c>
      <c r="C4719" s="7">
        <v>48</v>
      </c>
      <c r="E4719" s="7">
        <v>4715</v>
      </c>
      <c r="F4719" s="7">
        <v>2</v>
      </c>
    </row>
    <row r="4720" spans="2:6" x14ac:dyDescent="0.2">
      <c r="B4720" s="9">
        <v>4716</v>
      </c>
      <c r="C4720" s="7">
        <v>48</v>
      </c>
      <c r="E4720" s="7">
        <v>4716</v>
      </c>
      <c r="F4720" s="7">
        <v>2</v>
      </c>
    </row>
    <row r="4721" spans="2:6" x14ac:dyDescent="0.2">
      <c r="B4721" s="9">
        <v>4717</v>
      </c>
      <c r="C4721" s="7">
        <v>48</v>
      </c>
      <c r="E4721" s="7">
        <v>4717</v>
      </c>
      <c r="F4721" s="7">
        <v>2</v>
      </c>
    </row>
    <row r="4722" spans="2:6" x14ac:dyDescent="0.2">
      <c r="B4722" s="9">
        <v>4718</v>
      </c>
      <c r="C4722" s="7">
        <v>48</v>
      </c>
      <c r="E4722" s="7">
        <v>4718</v>
      </c>
      <c r="F4722" s="7">
        <v>2</v>
      </c>
    </row>
    <row r="4723" spans="2:6" x14ac:dyDescent="0.2">
      <c r="B4723" s="9">
        <v>4719</v>
      </c>
      <c r="C4723" s="7">
        <v>47</v>
      </c>
      <c r="E4723" s="7">
        <v>4719</v>
      </c>
      <c r="F4723" s="7">
        <v>2</v>
      </c>
    </row>
    <row r="4724" spans="2:6" x14ac:dyDescent="0.2">
      <c r="B4724" s="9">
        <v>4720</v>
      </c>
      <c r="C4724" s="7">
        <v>46</v>
      </c>
      <c r="E4724" s="7">
        <v>4720</v>
      </c>
      <c r="F4724" s="7">
        <v>2</v>
      </c>
    </row>
    <row r="4725" spans="2:6" x14ac:dyDescent="0.2">
      <c r="B4725" s="9">
        <v>4721</v>
      </c>
      <c r="C4725" s="7">
        <v>45</v>
      </c>
      <c r="E4725" s="7">
        <v>4721</v>
      </c>
      <c r="F4725" s="7">
        <v>2</v>
      </c>
    </row>
    <row r="4726" spans="2:6" x14ac:dyDescent="0.2">
      <c r="B4726" s="9">
        <v>4722</v>
      </c>
      <c r="C4726" s="7">
        <v>45</v>
      </c>
      <c r="E4726" s="7">
        <v>4722</v>
      </c>
      <c r="F4726" s="7">
        <v>2</v>
      </c>
    </row>
    <row r="4727" spans="2:6" x14ac:dyDescent="0.2">
      <c r="B4727" s="9">
        <v>4723</v>
      </c>
      <c r="C4727" s="7">
        <v>44</v>
      </c>
      <c r="E4727" s="7">
        <v>4723</v>
      </c>
      <c r="F4727" s="7">
        <v>2</v>
      </c>
    </row>
    <row r="4728" spans="2:6" x14ac:dyDescent="0.2">
      <c r="B4728" s="9">
        <v>4724</v>
      </c>
      <c r="C4728" s="7">
        <v>43</v>
      </c>
      <c r="E4728" s="7">
        <v>4724</v>
      </c>
      <c r="F4728" s="7">
        <v>2</v>
      </c>
    </row>
    <row r="4729" spans="2:6" x14ac:dyDescent="0.2">
      <c r="B4729" s="9">
        <v>4725</v>
      </c>
      <c r="C4729" s="7">
        <v>43</v>
      </c>
      <c r="E4729" s="7">
        <v>4725</v>
      </c>
      <c r="F4729" s="7">
        <v>2</v>
      </c>
    </row>
    <row r="4730" spans="2:6" x14ac:dyDescent="0.2">
      <c r="B4730" s="9">
        <v>4726</v>
      </c>
      <c r="C4730" s="7">
        <v>43</v>
      </c>
      <c r="E4730" s="7">
        <v>4726</v>
      </c>
      <c r="F4730" s="7">
        <v>2</v>
      </c>
    </row>
    <row r="4731" spans="2:6" x14ac:dyDescent="0.2">
      <c r="B4731" s="9">
        <v>4727</v>
      </c>
      <c r="C4731" s="7">
        <v>42</v>
      </c>
      <c r="E4731" s="7">
        <v>4727</v>
      </c>
      <c r="F4731" s="7">
        <v>2</v>
      </c>
    </row>
    <row r="4732" spans="2:6" x14ac:dyDescent="0.2">
      <c r="B4732" s="9">
        <v>4728</v>
      </c>
      <c r="C4732" s="7">
        <v>42</v>
      </c>
      <c r="E4732" s="7">
        <v>4728</v>
      </c>
      <c r="F4732" s="7">
        <v>2</v>
      </c>
    </row>
    <row r="4733" spans="2:6" x14ac:dyDescent="0.2">
      <c r="B4733" s="9">
        <v>4729</v>
      </c>
      <c r="C4733" s="7">
        <v>41</v>
      </c>
      <c r="E4733" s="7">
        <v>4729</v>
      </c>
      <c r="F4733" s="7">
        <v>2</v>
      </c>
    </row>
    <row r="4734" spans="2:6" x14ac:dyDescent="0.2">
      <c r="B4734" s="9">
        <v>4730</v>
      </c>
      <c r="C4734" s="7">
        <v>41</v>
      </c>
      <c r="E4734" s="7">
        <v>4730</v>
      </c>
      <c r="F4734" s="7">
        <v>2</v>
      </c>
    </row>
    <row r="4735" spans="2:6" x14ac:dyDescent="0.2">
      <c r="B4735" s="9">
        <v>4731</v>
      </c>
      <c r="C4735" s="7">
        <v>41</v>
      </c>
      <c r="E4735" s="7">
        <v>4731</v>
      </c>
      <c r="F4735" s="7">
        <v>2</v>
      </c>
    </row>
    <row r="4736" spans="2:6" x14ac:dyDescent="0.2">
      <c r="B4736" s="9">
        <v>4732</v>
      </c>
      <c r="C4736" s="7">
        <v>39</v>
      </c>
      <c r="E4736" s="7">
        <v>4732</v>
      </c>
      <c r="F4736" s="7">
        <v>2</v>
      </c>
    </row>
    <row r="4737" spans="2:6" x14ac:dyDescent="0.2">
      <c r="B4737" s="9">
        <v>4733</v>
      </c>
      <c r="C4737" s="7">
        <v>37</v>
      </c>
      <c r="E4737" s="7">
        <v>4733</v>
      </c>
      <c r="F4737" s="7">
        <v>2</v>
      </c>
    </row>
    <row r="4738" spans="2:6" x14ac:dyDescent="0.2">
      <c r="B4738" s="9">
        <v>4734</v>
      </c>
      <c r="C4738" s="7">
        <v>37</v>
      </c>
      <c r="E4738" s="7">
        <v>4734</v>
      </c>
      <c r="F4738" s="7">
        <v>2</v>
      </c>
    </row>
    <row r="4739" spans="2:6" x14ac:dyDescent="0.2">
      <c r="B4739" s="9">
        <v>4735</v>
      </c>
      <c r="C4739" s="7">
        <v>37</v>
      </c>
      <c r="E4739" s="7">
        <v>4735</v>
      </c>
      <c r="F4739" s="7">
        <v>2</v>
      </c>
    </row>
    <row r="4740" spans="2:6" x14ac:dyDescent="0.2">
      <c r="B4740" s="9">
        <v>4736</v>
      </c>
      <c r="C4740" s="7">
        <v>37</v>
      </c>
      <c r="E4740" s="7">
        <v>4736</v>
      </c>
      <c r="F4740" s="7">
        <v>2</v>
      </c>
    </row>
    <row r="4741" spans="2:6" x14ac:dyDescent="0.2">
      <c r="B4741" s="9">
        <v>4737</v>
      </c>
      <c r="C4741" s="7">
        <v>35</v>
      </c>
      <c r="E4741" s="7">
        <v>4737</v>
      </c>
      <c r="F4741" s="7">
        <v>2</v>
      </c>
    </row>
    <row r="4742" spans="2:6" x14ac:dyDescent="0.2">
      <c r="B4742" s="9">
        <v>4738</v>
      </c>
      <c r="C4742" s="7">
        <v>35</v>
      </c>
      <c r="E4742" s="7">
        <v>4738</v>
      </c>
      <c r="F4742" s="7">
        <v>2</v>
      </c>
    </row>
    <row r="4743" spans="2:6" x14ac:dyDescent="0.2">
      <c r="B4743" s="9">
        <v>4739</v>
      </c>
      <c r="C4743" s="7">
        <v>35</v>
      </c>
      <c r="E4743" s="7">
        <v>4739</v>
      </c>
      <c r="F4743" s="7">
        <v>2</v>
      </c>
    </row>
    <row r="4744" spans="2:6" x14ac:dyDescent="0.2">
      <c r="B4744" s="9">
        <v>4740</v>
      </c>
      <c r="C4744" s="7">
        <v>34</v>
      </c>
      <c r="E4744" s="7">
        <v>4740</v>
      </c>
      <c r="F4744" s="7">
        <v>2</v>
      </c>
    </row>
    <row r="4745" spans="2:6" x14ac:dyDescent="0.2">
      <c r="B4745" s="9">
        <v>4741</v>
      </c>
      <c r="C4745" s="7">
        <v>34</v>
      </c>
      <c r="E4745" s="7">
        <v>4741</v>
      </c>
      <c r="F4745" s="7">
        <v>2</v>
      </c>
    </row>
    <row r="4746" spans="2:6" x14ac:dyDescent="0.2">
      <c r="B4746" s="9">
        <v>4742</v>
      </c>
      <c r="C4746" s="7">
        <v>34</v>
      </c>
      <c r="E4746" s="7">
        <v>4742</v>
      </c>
      <c r="F4746" s="7">
        <v>2</v>
      </c>
    </row>
    <row r="4747" spans="2:6" x14ac:dyDescent="0.2">
      <c r="B4747" s="9">
        <v>4743</v>
      </c>
      <c r="C4747" s="7">
        <v>33</v>
      </c>
      <c r="E4747" s="7">
        <v>4743</v>
      </c>
      <c r="F4747" s="7">
        <v>2</v>
      </c>
    </row>
    <row r="4748" spans="2:6" x14ac:dyDescent="0.2">
      <c r="B4748" s="9">
        <v>4744</v>
      </c>
      <c r="C4748" s="7">
        <v>33</v>
      </c>
      <c r="E4748" s="7">
        <v>4744</v>
      </c>
      <c r="F4748" s="7">
        <v>2</v>
      </c>
    </row>
    <row r="4749" spans="2:6" x14ac:dyDescent="0.2">
      <c r="B4749" s="9">
        <v>4745</v>
      </c>
      <c r="C4749" s="7">
        <v>32</v>
      </c>
      <c r="E4749" s="7">
        <v>4745</v>
      </c>
      <c r="F4749" s="7">
        <v>2</v>
      </c>
    </row>
    <row r="4750" spans="2:6" x14ac:dyDescent="0.2">
      <c r="B4750" s="9">
        <v>4746</v>
      </c>
      <c r="C4750" s="7">
        <v>31</v>
      </c>
      <c r="E4750" s="7">
        <v>4746</v>
      </c>
      <c r="F4750" s="7">
        <v>2</v>
      </c>
    </row>
    <row r="4751" spans="2:6" x14ac:dyDescent="0.2">
      <c r="B4751" s="9">
        <v>4747</v>
      </c>
      <c r="C4751" s="7">
        <v>31</v>
      </c>
      <c r="E4751" s="7">
        <v>4747</v>
      </c>
      <c r="F4751" s="7">
        <v>2</v>
      </c>
    </row>
    <row r="4752" spans="2:6" x14ac:dyDescent="0.2">
      <c r="B4752" s="9">
        <v>4748</v>
      </c>
      <c r="C4752" s="7">
        <v>30</v>
      </c>
      <c r="E4752" s="7">
        <v>4748</v>
      </c>
      <c r="F4752" s="7">
        <v>2</v>
      </c>
    </row>
    <row r="4753" spans="2:6" x14ac:dyDescent="0.2">
      <c r="B4753" s="9">
        <v>4749</v>
      </c>
      <c r="C4753" s="7">
        <v>30</v>
      </c>
      <c r="E4753" s="7">
        <v>4749</v>
      </c>
      <c r="F4753" s="7">
        <v>2</v>
      </c>
    </row>
    <row r="4754" spans="2:6" x14ac:dyDescent="0.2">
      <c r="B4754" s="9">
        <v>4750</v>
      </c>
      <c r="C4754" s="7">
        <v>30</v>
      </c>
      <c r="E4754" s="7">
        <v>4750</v>
      </c>
      <c r="F4754" s="7">
        <v>2</v>
      </c>
    </row>
    <row r="4755" spans="2:6" x14ac:dyDescent="0.2">
      <c r="B4755" s="9">
        <v>4751</v>
      </c>
      <c r="C4755" s="7">
        <v>30</v>
      </c>
      <c r="E4755" s="7">
        <v>4751</v>
      </c>
      <c r="F4755" s="7">
        <v>2</v>
      </c>
    </row>
    <row r="4756" spans="2:6" x14ac:dyDescent="0.2">
      <c r="B4756" s="9">
        <v>4752</v>
      </c>
      <c r="C4756" s="7">
        <v>29</v>
      </c>
      <c r="E4756" s="7">
        <v>4752</v>
      </c>
      <c r="F4756" s="7">
        <v>2</v>
      </c>
    </row>
    <row r="4757" spans="2:6" x14ac:dyDescent="0.2">
      <c r="B4757" s="9">
        <v>4753</v>
      </c>
      <c r="C4757" s="7">
        <v>29</v>
      </c>
      <c r="E4757" s="7">
        <v>4753</v>
      </c>
      <c r="F4757" s="7">
        <v>2</v>
      </c>
    </row>
    <row r="4758" spans="2:6" x14ac:dyDescent="0.2">
      <c r="B4758" s="9">
        <v>4754</v>
      </c>
      <c r="C4758" s="7">
        <v>29</v>
      </c>
      <c r="E4758" s="7">
        <v>4754</v>
      </c>
      <c r="F4758" s="7">
        <v>2</v>
      </c>
    </row>
    <row r="4759" spans="2:6" x14ac:dyDescent="0.2">
      <c r="B4759" s="9">
        <v>4755</v>
      </c>
      <c r="C4759" s="7">
        <v>29</v>
      </c>
      <c r="E4759" s="7">
        <v>4755</v>
      </c>
      <c r="F4759" s="7">
        <v>2</v>
      </c>
    </row>
    <row r="4760" spans="2:6" x14ac:dyDescent="0.2">
      <c r="B4760" s="9">
        <v>4756</v>
      </c>
      <c r="C4760" s="7">
        <v>28</v>
      </c>
      <c r="E4760" s="7">
        <v>4756</v>
      </c>
      <c r="F4760" s="7">
        <v>2</v>
      </c>
    </row>
    <row r="4761" spans="2:6" x14ac:dyDescent="0.2">
      <c r="B4761" s="9">
        <v>4757</v>
      </c>
      <c r="C4761" s="7">
        <v>28</v>
      </c>
      <c r="E4761" s="7">
        <v>4757</v>
      </c>
      <c r="F4761" s="7">
        <v>2</v>
      </c>
    </row>
    <row r="4762" spans="2:6" x14ac:dyDescent="0.2">
      <c r="B4762" s="9">
        <v>4758</v>
      </c>
      <c r="C4762" s="7">
        <v>28</v>
      </c>
      <c r="E4762" s="7">
        <v>4758</v>
      </c>
      <c r="F4762" s="7">
        <v>2</v>
      </c>
    </row>
    <row r="4763" spans="2:6" x14ac:dyDescent="0.2">
      <c r="B4763" s="9">
        <v>4759</v>
      </c>
      <c r="C4763" s="7">
        <v>28</v>
      </c>
      <c r="E4763" s="7">
        <v>4759</v>
      </c>
      <c r="F4763" s="7">
        <v>2</v>
      </c>
    </row>
    <row r="4764" spans="2:6" x14ac:dyDescent="0.2">
      <c r="B4764" s="9">
        <v>4760</v>
      </c>
      <c r="C4764" s="7">
        <v>28</v>
      </c>
      <c r="E4764" s="7">
        <v>4760</v>
      </c>
      <c r="F4764" s="7">
        <v>2</v>
      </c>
    </row>
    <row r="4765" spans="2:6" x14ac:dyDescent="0.2">
      <c r="B4765" s="9">
        <v>4761</v>
      </c>
      <c r="C4765" s="7">
        <v>27</v>
      </c>
      <c r="E4765" s="7">
        <v>4761</v>
      </c>
      <c r="F4765" s="7">
        <v>2</v>
      </c>
    </row>
    <row r="4766" spans="2:6" x14ac:dyDescent="0.2">
      <c r="B4766" s="9">
        <v>4762</v>
      </c>
      <c r="C4766" s="7">
        <v>27</v>
      </c>
      <c r="E4766" s="7">
        <v>4762</v>
      </c>
      <c r="F4766" s="7">
        <v>2</v>
      </c>
    </row>
    <row r="4767" spans="2:6" x14ac:dyDescent="0.2">
      <c r="B4767" s="9">
        <v>4763</v>
      </c>
      <c r="C4767" s="7">
        <v>26</v>
      </c>
      <c r="E4767" s="7">
        <v>4763</v>
      </c>
      <c r="F4767" s="7">
        <v>2</v>
      </c>
    </row>
    <row r="4768" spans="2:6" x14ac:dyDescent="0.2">
      <c r="B4768" s="9">
        <v>4764</v>
      </c>
      <c r="C4768" s="7">
        <v>24</v>
      </c>
      <c r="E4768" s="7">
        <v>4764</v>
      </c>
      <c r="F4768" s="7">
        <v>2</v>
      </c>
    </row>
    <row r="4769" spans="2:6" x14ac:dyDescent="0.2">
      <c r="B4769" s="9">
        <v>4765</v>
      </c>
      <c r="C4769" s="7">
        <v>24</v>
      </c>
      <c r="E4769" s="7">
        <v>4765</v>
      </c>
      <c r="F4769" s="7">
        <v>2</v>
      </c>
    </row>
    <row r="4770" spans="2:6" x14ac:dyDescent="0.2">
      <c r="B4770" s="9">
        <v>4766</v>
      </c>
      <c r="C4770" s="7">
        <v>24</v>
      </c>
      <c r="E4770" s="7">
        <v>4766</v>
      </c>
      <c r="F4770" s="7">
        <v>2</v>
      </c>
    </row>
    <row r="4771" spans="2:6" x14ac:dyDescent="0.2">
      <c r="B4771" s="9">
        <v>4767</v>
      </c>
      <c r="C4771" s="7">
        <v>23</v>
      </c>
      <c r="E4771" s="7">
        <v>4767</v>
      </c>
      <c r="F4771" s="7">
        <v>2</v>
      </c>
    </row>
    <row r="4772" spans="2:6" x14ac:dyDescent="0.2">
      <c r="B4772" s="9">
        <v>4768</v>
      </c>
      <c r="C4772" s="7">
        <v>23</v>
      </c>
      <c r="E4772" s="7">
        <v>4768</v>
      </c>
      <c r="F4772" s="7">
        <v>2</v>
      </c>
    </row>
    <row r="4773" spans="2:6" x14ac:dyDescent="0.2">
      <c r="B4773" s="9">
        <v>4769</v>
      </c>
      <c r="C4773" s="7">
        <v>23</v>
      </c>
      <c r="E4773" s="7">
        <v>4769</v>
      </c>
      <c r="F4773" s="7">
        <v>2</v>
      </c>
    </row>
    <row r="4774" spans="2:6" x14ac:dyDescent="0.2">
      <c r="B4774" s="9">
        <v>4770</v>
      </c>
      <c r="C4774" s="7">
        <v>22</v>
      </c>
      <c r="E4774" s="7">
        <v>4770</v>
      </c>
      <c r="F4774" s="7">
        <v>2</v>
      </c>
    </row>
    <row r="4775" spans="2:6" x14ac:dyDescent="0.2">
      <c r="B4775" s="9">
        <v>4771</v>
      </c>
      <c r="C4775" s="7">
        <v>22</v>
      </c>
      <c r="E4775" s="7">
        <v>4771</v>
      </c>
      <c r="F4775" s="7">
        <v>2</v>
      </c>
    </row>
    <row r="4776" spans="2:6" x14ac:dyDescent="0.2">
      <c r="B4776" s="9">
        <v>4772</v>
      </c>
      <c r="C4776" s="7">
        <v>22</v>
      </c>
      <c r="E4776" s="7">
        <v>4772</v>
      </c>
      <c r="F4776" s="7">
        <v>2</v>
      </c>
    </row>
    <row r="4777" spans="2:6" x14ac:dyDescent="0.2">
      <c r="B4777" s="9">
        <v>4773</v>
      </c>
      <c r="C4777" s="7">
        <v>22</v>
      </c>
      <c r="E4777" s="7">
        <v>4773</v>
      </c>
      <c r="F4777" s="7">
        <v>2</v>
      </c>
    </row>
    <row r="4778" spans="2:6" x14ac:dyDescent="0.2">
      <c r="B4778" s="9">
        <v>4774</v>
      </c>
      <c r="C4778" s="7">
        <v>22</v>
      </c>
      <c r="E4778" s="7">
        <v>4774</v>
      </c>
      <c r="F4778" s="7">
        <v>2</v>
      </c>
    </row>
    <row r="4779" spans="2:6" x14ac:dyDescent="0.2">
      <c r="B4779" s="9">
        <v>4775</v>
      </c>
      <c r="C4779" s="7">
        <v>22</v>
      </c>
      <c r="E4779" s="7">
        <v>4775</v>
      </c>
      <c r="F4779" s="7">
        <v>2</v>
      </c>
    </row>
    <row r="4780" spans="2:6" x14ac:dyDescent="0.2">
      <c r="B4780" s="9">
        <v>4776</v>
      </c>
      <c r="C4780" s="7">
        <v>21</v>
      </c>
      <c r="E4780" s="7">
        <v>4776</v>
      </c>
      <c r="F4780" s="7">
        <v>2</v>
      </c>
    </row>
    <row r="4781" spans="2:6" x14ac:dyDescent="0.2">
      <c r="B4781" s="9">
        <v>4777</v>
      </c>
      <c r="C4781" s="7">
        <v>21</v>
      </c>
      <c r="E4781" s="7">
        <v>4777</v>
      </c>
      <c r="F4781" s="7">
        <v>2</v>
      </c>
    </row>
    <row r="4782" spans="2:6" x14ac:dyDescent="0.2">
      <c r="B4782" s="9">
        <v>4778</v>
      </c>
      <c r="C4782" s="7">
        <v>20</v>
      </c>
      <c r="E4782" s="7">
        <v>4778</v>
      </c>
      <c r="F4782" s="7">
        <v>2</v>
      </c>
    </row>
    <row r="4783" spans="2:6" x14ac:dyDescent="0.2">
      <c r="B4783" s="9">
        <v>4779</v>
      </c>
      <c r="C4783" s="7">
        <v>20</v>
      </c>
      <c r="E4783" s="7">
        <v>4779</v>
      </c>
      <c r="F4783" s="7">
        <v>2</v>
      </c>
    </row>
    <row r="4784" spans="2:6" x14ac:dyDescent="0.2">
      <c r="B4784" s="9">
        <v>4780</v>
      </c>
      <c r="C4784" s="7">
        <v>20</v>
      </c>
      <c r="E4784" s="7">
        <v>4780</v>
      </c>
      <c r="F4784" s="7">
        <v>2</v>
      </c>
    </row>
    <row r="4785" spans="2:6" x14ac:dyDescent="0.2">
      <c r="B4785" s="9">
        <v>4781</v>
      </c>
      <c r="C4785" s="7">
        <v>20</v>
      </c>
      <c r="E4785" s="7">
        <v>4781</v>
      </c>
      <c r="F4785" s="7">
        <v>2</v>
      </c>
    </row>
    <row r="4786" spans="2:6" x14ac:dyDescent="0.2">
      <c r="B4786" s="9">
        <v>4782</v>
      </c>
      <c r="C4786" s="7">
        <v>20</v>
      </c>
      <c r="E4786" s="7">
        <v>4782</v>
      </c>
      <c r="F4786" s="7">
        <v>2</v>
      </c>
    </row>
    <row r="4787" spans="2:6" x14ac:dyDescent="0.2">
      <c r="B4787" s="9">
        <v>4783</v>
      </c>
      <c r="C4787" s="7">
        <v>20</v>
      </c>
      <c r="E4787" s="7">
        <v>4783</v>
      </c>
      <c r="F4787" s="7">
        <v>2</v>
      </c>
    </row>
    <row r="4788" spans="2:6" x14ac:dyDescent="0.2">
      <c r="B4788" s="9">
        <v>4784</v>
      </c>
      <c r="C4788" s="7">
        <v>19</v>
      </c>
      <c r="E4788" s="7">
        <v>4784</v>
      </c>
      <c r="F4788" s="7">
        <v>2</v>
      </c>
    </row>
    <row r="4789" spans="2:6" x14ac:dyDescent="0.2">
      <c r="B4789" s="9">
        <v>4785</v>
      </c>
      <c r="C4789" s="7">
        <v>18</v>
      </c>
      <c r="E4789" s="7">
        <v>4785</v>
      </c>
      <c r="F4789" s="7">
        <v>2</v>
      </c>
    </row>
    <row r="4790" spans="2:6" x14ac:dyDescent="0.2">
      <c r="B4790" s="9">
        <v>4786</v>
      </c>
      <c r="C4790" s="7">
        <v>18</v>
      </c>
      <c r="E4790" s="7">
        <v>4786</v>
      </c>
      <c r="F4790" s="7">
        <v>2</v>
      </c>
    </row>
    <row r="4791" spans="2:6" x14ac:dyDescent="0.2">
      <c r="B4791" s="9">
        <v>4787</v>
      </c>
      <c r="C4791" s="7">
        <v>17</v>
      </c>
      <c r="E4791" s="7">
        <v>4787</v>
      </c>
      <c r="F4791" s="7">
        <v>2</v>
      </c>
    </row>
    <row r="4792" spans="2:6" x14ac:dyDescent="0.2">
      <c r="B4792" s="9">
        <v>4788</v>
      </c>
      <c r="C4792" s="7">
        <v>17</v>
      </c>
      <c r="E4792" s="7">
        <v>4788</v>
      </c>
      <c r="F4792" s="7">
        <v>2</v>
      </c>
    </row>
    <row r="4793" spans="2:6" x14ac:dyDescent="0.2">
      <c r="B4793" s="9">
        <v>4789</v>
      </c>
      <c r="C4793" s="7">
        <v>17</v>
      </c>
      <c r="E4793" s="7">
        <v>4789</v>
      </c>
      <c r="F4793" s="7">
        <v>2</v>
      </c>
    </row>
    <row r="4794" spans="2:6" x14ac:dyDescent="0.2">
      <c r="B4794" s="9">
        <v>4790</v>
      </c>
      <c r="C4794" s="7">
        <v>17</v>
      </c>
      <c r="E4794" s="7">
        <v>4790</v>
      </c>
      <c r="F4794" s="7">
        <v>2</v>
      </c>
    </row>
    <row r="4795" spans="2:6" x14ac:dyDescent="0.2">
      <c r="B4795" s="9">
        <v>4791</v>
      </c>
      <c r="C4795" s="7">
        <v>17</v>
      </c>
      <c r="E4795" s="7">
        <v>4791</v>
      </c>
      <c r="F4795" s="7">
        <v>2</v>
      </c>
    </row>
    <row r="4796" spans="2:6" x14ac:dyDescent="0.2">
      <c r="B4796" s="9">
        <v>4792</v>
      </c>
      <c r="C4796" s="7">
        <v>16</v>
      </c>
      <c r="E4796" s="7">
        <v>4792</v>
      </c>
      <c r="F4796" s="7">
        <v>2</v>
      </c>
    </row>
    <row r="4797" spans="2:6" x14ac:dyDescent="0.2">
      <c r="B4797" s="9">
        <v>4793</v>
      </c>
      <c r="C4797" s="7">
        <v>15</v>
      </c>
      <c r="E4797" s="7">
        <v>4793</v>
      </c>
      <c r="F4797" s="7">
        <v>2</v>
      </c>
    </row>
    <row r="4798" spans="2:6" x14ac:dyDescent="0.2">
      <c r="B4798" s="9">
        <v>4794</v>
      </c>
      <c r="C4798" s="7">
        <v>15</v>
      </c>
      <c r="E4798" s="7">
        <v>4794</v>
      </c>
      <c r="F4798" s="7">
        <v>2</v>
      </c>
    </row>
    <row r="4799" spans="2:6" x14ac:dyDescent="0.2">
      <c r="B4799" s="9">
        <v>4795</v>
      </c>
      <c r="C4799" s="7">
        <v>15</v>
      </c>
      <c r="E4799" s="7">
        <v>4795</v>
      </c>
      <c r="F4799" s="7">
        <v>2</v>
      </c>
    </row>
    <row r="4800" spans="2:6" x14ac:dyDescent="0.2">
      <c r="B4800" s="9">
        <v>4796</v>
      </c>
      <c r="C4800" s="7">
        <v>15</v>
      </c>
      <c r="E4800" s="7">
        <v>4796</v>
      </c>
      <c r="F4800" s="7">
        <v>2</v>
      </c>
    </row>
    <row r="4801" spans="2:6" x14ac:dyDescent="0.2">
      <c r="B4801" s="9">
        <v>4797</v>
      </c>
      <c r="C4801" s="7">
        <v>14</v>
      </c>
      <c r="E4801" s="7">
        <v>4797</v>
      </c>
      <c r="F4801" s="7">
        <v>2</v>
      </c>
    </row>
    <row r="4802" spans="2:6" x14ac:dyDescent="0.2">
      <c r="B4802" s="9">
        <v>4798</v>
      </c>
      <c r="C4802" s="7">
        <v>14</v>
      </c>
      <c r="E4802" s="7">
        <v>4798</v>
      </c>
      <c r="F4802" s="7">
        <v>2</v>
      </c>
    </row>
    <row r="4803" spans="2:6" x14ac:dyDescent="0.2">
      <c r="B4803" s="9">
        <v>4799</v>
      </c>
      <c r="C4803" s="7">
        <v>14</v>
      </c>
      <c r="E4803" s="7">
        <v>4799</v>
      </c>
      <c r="F4803" s="7">
        <v>2</v>
      </c>
    </row>
    <row r="4804" spans="2:6" x14ac:dyDescent="0.2">
      <c r="B4804" s="9">
        <v>4800</v>
      </c>
      <c r="C4804" s="7">
        <v>13</v>
      </c>
      <c r="E4804" s="7">
        <v>4800</v>
      </c>
      <c r="F4804" s="7">
        <v>2</v>
      </c>
    </row>
    <row r="4805" spans="2:6" x14ac:dyDescent="0.2">
      <c r="B4805" s="9">
        <v>4801</v>
      </c>
      <c r="C4805" s="7">
        <v>13</v>
      </c>
      <c r="E4805" s="7">
        <v>4801</v>
      </c>
      <c r="F4805" s="7">
        <v>2</v>
      </c>
    </row>
    <row r="4806" spans="2:6" x14ac:dyDescent="0.2">
      <c r="B4806" s="9">
        <v>4802</v>
      </c>
      <c r="C4806" s="7">
        <v>13</v>
      </c>
      <c r="E4806" s="7">
        <v>4802</v>
      </c>
      <c r="F4806" s="7">
        <v>2</v>
      </c>
    </row>
    <row r="4807" spans="2:6" x14ac:dyDescent="0.2">
      <c r="B4807" s="9">
        <v>4803</v>
      </c>
      <c r="C4807" s="7">
        <v>13</v>
      </c>
      <c r="E4807" s="7">
        <v>4803</v>
      </c>
      <c r="F4807" s="7">
        <v>2</v>
      </c>
    </row>
    <row r="4808" spans="2:6" x14ac:dyDescent="0.2">
      <c r="B4808" s="9">
        <v>4804</v>
      </c>
      <c r="C4808" s="7">
        <v>13</v>
      </c>
      <c r="E4808" s="7">
        <v>4804</v>
      </c>
      <c r="F4808" s="7">
        <v>2</v>
      </c>
    </row>
    <row r="4809" spans="2:6" x14ac:dyDescent="0.2">
      <c r="B4809" s="9">
        <v>4805</v>
      </c>
      <c r="C4809" s="7">
        <v>13</v>
      </c>
      <c r="E4809" s="7">
        <v>4805</v>
      </c>
      <c r="F4809" s="7">
        <v>2</v>
      </c>
    </row>
    <row r="4810" spans="2:6" x14ac:dyDescent="0.2">
      <c r="B4810" s="9">
        <v>4806</v>
      </c>
      <c r="C4810" s="7">
        <v>12</v>
      </c>
      <c r="E4810" s="7">
        <v>4806</v>
      </c>
      <c r="F4810" s="7">
        <v>2</v>
      </c>
    </row>
    <row r="4811" spans="2:6" x14ac:dyDescent="0.2">
      <c r="B4811" s="9">
        <v>4807</v>
      </c>
      <c r="C4811" s="7">
        <v>12</v>
      </c>
      <c r="E4811" s="7">
        <v>4807</v>
      </c>
      <c r="F4811" s="7">
        <v>2</v>
      </c>
    </row>
    <row r="4812" spans="2:6" x14ac:dyDescent="0.2">
      <c r="B4812" s="9">
        <v>4808</v>
      </c>
      <c r="C4812" s="7">
        <v>12</v>
      </c>
      <c r="E4812" s="7">
        <v>4808</v>
      </c>
      <c r="F4812" s="7">
        <v>2</v>
      </c>
    </row>
    <row r="4813" spans="2:6" x14ac:dyDescent="0.2">
      <c r="B4813" s="9">
        <v>4809</v>
      </c>
      <c r="C4813" s="7">
        <v>12</v>
      </c>
      <c r="E4813" s="7">
        <v>4809</v>
      </c>
      <c r="F4813" s="7">
        <v>2</v>
      </c>
    </row>
    <row r="4814" spans="2:6" x14ac:dyDescent="0.2">
      <c r="B4814" s="9">
        <v>4810</v>
      </c>
      <c r="C4814" s="7">
        <v>11</v>
      </c>
      <c r="E4814" s="7">
        <v>4810</v>
      </c>
      <c r="F4814" s="7">
        <v>2</v>
      </c>
    </row>
    <row r="4815" spans="2:6" x14ac:dyDescent="0.2">
      <c r="B4815" s="9">
        <v>4811</v>
      </c>
      <c r="C4815" s="7">
        <v>11</v>
      </c>
      <c r="E4815" s="7">
        <v>4811</v>
      </c>
      <c r="F4815" s="7">
        <v>2</v>
      </c>
    </row>
    <row r="4816" spans="2:6" x14ac:dyDescent="0.2">
      <c r="B4816" s="9">
        <v>4812</v>
      </c>
      <c r="C4816" s="7">
        <v>11</v>
      </c>
      <c r="E4816" s="7">
        <v>4812</v>
      </c>
      <c r="F4816" s="7">
        <v>2</v>
      </c>
    </row>
    <row r="4817" spans="2:6" x14ac:dyDescent="0.2">
      <c r="B4817" s="9">
        <v>4813</v>
      </c>
      <c r="C4817" s="7">
        <v>11</v>
      </c>
      <c r="E4817" s="7">
        <v>4813</v>
      </c>
      <c r="F4817" s="7">
        <v>2</v>
      </c>
    </row>
    <row r="4818" spans="2:6" x14ac:dyDescent="0.2">
      <c r="B4818" s="9">
        <v>4814</v>
      </c>
      <c r="C4818" s="7">
        <v>10</v>
      </c>
      <c r="E4818" s="7">
        <v>4814</v>
      </c>
      <c r="F4818" s="7">
        <v>2</v>
      </c>
    </row>
    <row r="4819" spans="2:6" x14ac:dyDescent="0.2">
      <c r="B4819" s="9">
        <v>4815</v>
      </c>
      <c r="C4819" s="7">
        <v>10</v>
      </c>
      <c r="E4819" s="7">
        <v>4815</v>
      </c>
      <c r="F4819" s="7">
        <v>2</v>
      </c>
    </row>
    <row r="4820" spans="2:6" x14ac:dyDescent="0.2">
      <c r="B4820" s="9">
        <v>4816</v>
      </c>
      <c r="C4820" s="7">
        <v>10</v>
      </c>
      <c r="E4820" s="7">
        <v>4816</v>
      </c>
      <c r="F4820" s="7">
        <v>2</v>
      </c>
    </row>
    <row r="4821" spans="2:6" x14ac:dyDescent="0.2">
      <c r="B4821" s="9">
        <v>4817</v>
      </c>
      <c r="C4821" s="7">
        <v>10</v>
      </c>
      <c r="E4821" s="7">
        <v>4817</v>
      </c>
      <c r="F4821" s="7">
        <v>2</v>
      </c>
    </row>
    <row r="4822" spans="2:6" x14ac:dyDescent="0.2">
      <c r="B4822" s="9">
        <v>4818</v>
      </c>
      <c r="C4822" s="7">
        <v>10</v>
      </c>
      <c r="E4822" s="7">
        <v>4818</v>
      </c>
      <c r="F4822" s="7">
        <v>2</v>
      </c>
    </row>
    <row r="4823" spans="2:6" x14ac:dyDescent="0.2">
      <c r="B4823" s="9">
        <v>4819</v>
      </c>
      <c r="C4823" s="7">
        <v>10</v>
      </c>
      <c r="E4823" s="7">
        <v>4819</v>
      </c>
      <c r="F4823" s="7">
        <v>2</v>
      </c>
    </row>
    <row r="4824" spans="2:6" x14ac:dyDescent="0.2">
      <c r="B4824" s="9">
        <v>4820</v>
      </c>
      <c r="C4824" s="7">
        <v>10</v>
      </c>
      <c r="E4824" s="7">
        <v>4820</v>
      </c>
      <c r="F4824" s="7">
        <v>2</v>
      </c>
    </row>
    <row r="4825" spans="2:6" x14ac:dyDescent="0.2">
      <c r="B4825" s="9">
        <v>4821</v>
      </c>
      <c r="C4825" s="7">
        <v>10</v>
      </c>
      <c r="E4825" s="7">
        <v>4821</v>
      </c>
      <c r="F4825" s="7">
        <v>2</v>
      </c>
    </row>
    <row r="4826" spans="2:6" x14ac:dyDescent="0.2">
      <c r="B4826" s="9">
        <v>4822</v>
      </c>
      <c r="C4826" s="7">
        <v>10</v>
      </c>
      <c r="E4826" s="7">
        <v>4822</v>
      </c>
      <c r="F4826" s="7">
        <v>2</v>
      </c>
    </row>
    <row r="4827" spans="2:6" x14ac:dyDescent="0.2">
      <c r="B4827" s="9">
        <v>4823</v>
      </c>
      <c r="C4827" s="7">
        <v>10</v>
      </c>
      <c r="E4827" s="7">
        <v>4823</v>
      </c>
      <c r="F4827" s="7">
        <v>2</v>
      </c>
    </row>
    <row r="4828" spans="2:6" x14ac:dyDescent="0.2">
      <c r="B4828" s="9">
        <v>4824</v>
      </c>
      <c r="C4828" s="7">
        <v>10</v>
      </c>
      <c r="E4828" s="7">
        <v>4824</v>
      </c>
      <c r="F4828" s="7">
        <v>2</v>
      </c>
    </row>
    <row r="4829" spans="2:6" x14ac:dyDescent="0.2">
      <c r="B4829" s="9">
        <v>4825</v>
      </c>
      <c r="C4829" s="7">
        <v>9</v>
      </c>
      <c r="E4829" s="7">
        <v>4825</v>
      </c>
      <c r="F4829" s="7">
        <v>2</v>
      </c>
    </row>
    <row r="4830" spans="2:6" x14ac:dyDescent="0.2">
      <c r="B4830" s="9">
        <v>4826</v>
      </c>
      <c r="C4830" s="7">
        <v>9</v>
      </c>
      <c r="E4830" s="7">
        <v>4826</v>
      </c>
      <c r="F4830" s="7">
        <v>2</v>
      </c>
    </row>
    <row r="4831" spans="2:6" x14ac:dyDescent="0.2">
      <c r="B4831" s="9">
        <v>4827</v>
      </c>
      <c r="C4831" s="7">
        <v>9</v>
      </c>
      <c r="E4831" s="7">
        <v>4827</v>
      </c>
      <c r="F4831" s="7">
        <v>2</v>
      </c>
    </row>
    <row r="4832" spans="2:6" x14ac:dyDescent="0.2">
      <c r="B4832" s="9">
        <v>4828</v>
      </c>
      <c r="C4832" s="7">
        <v>9</v>
      </c>
      <c r="E4832" s="7">
        <v>4828</v>
      </c>
      <c r="F4832" s="7">
        <v>2</v>
      </c>
    </row>
    <row r="4833" spans="2:6" x14ac:dyDescent="0.2">
      <c r="B4833" s="9">
        <v>4829</v>
      </c>
      <c r="C4833" s="7">
        <v>9</v>
      </c>
      <c r="E4833" s="7">
        <v>4829</v>
      </c>
      <c r="F4833" s="7">
        <v>2</v>
      </c>
    </row>
    <row r="4834" spans="2:6" x14ac:dyDescent="0.2">
      <c r="B4834" s="9">
        <v>4830</v>
      </c>
      <c r="C4834" s="7">
        <v>9</v>
      </c>
      <c r="E4834" s="7">
        <v>4830</v>
      </c>
      <c r="F4834" s="7">
        <v>2</v>
      </c>
    </row>
    <row r="4835" spans="2:6" x14ac:dyDescent="0.2">
      <c r="B4835" s="9">
        <v>4831</v>
      </c>
      <c r="C4835" s="7">
        <v>9</v>
      </c>
      <c r="E4835" s="7">
        <v>4831</v>
      </c>
      <c r="F4835" s="7">
        <v>2</v>
      </c>
    </row>
    <row r="4836" spans="2:6" x14ac:dyDescent="0.2">
      <c r="B4836" s="9">
        <v>4832</v>
      </c>
      <c r="C4836" s="7">
        <v>8</v>
      </c>
      <c r="E4836" s="7">
        <v>4832</v>
      </c>
      <c r="F4836" s="7">
        <v>2</v>
      </c>
    </row>
    <row r="4837" spans="2:6" x14ac:dyDescent="0.2">
      <c r="B4837" s="9">
        <v>4833</v>
      </c>
      <c r="C4837" s="7">
        <v>8</v>
      </c>
      <c r="E4837" s="7">
        <v>4833</v>
      </c>
      <c r="F4837" s="7">
        <v>2</v>
      </c>
    </row>
    <row r="4838" spans="2:6" x14ac:dyDescent="0.2">
      <c r="B4838" s="9">
        <v>4834</v>
      </c>
      <c r="C4838" s="7">
        <v>8</v>
      </c>
      <c r="E4838" s="7">
        <v>4834</v>
      </c>
      <c r="F4838" s="7">
        <v>2</v>
      </c>
    </row>
    <row r="4839" spans="2:6" x14ac:dyDescent="0.2">
      <c r="B4839" s="9">
        <v>4835</v>
      </c>
      <c r="C4839" s="7">
        <v>8</v>
      </c>
      <c r="E4839" s="7">
        <v>4835</v>
      </c>
      <c r="F4839" s="7">
        <v>2</v>
      </c>
    </row>
    <row r="4840" spans="2:6" x14ac:dyDescent="0.2">
      <c r="B4840" s="9">
        <v>4836</v>
      </c>
      <c r="C4840" s="7">
        <v>7</v>
      </c>
      <c r="E4840" s="7">
        <v>4836</v>
      </c>
      <c r="F4840" s="7">
        <v>2</v>
      </c>
    </row>
    <row r="4841" spans="2:6" x14ac:dyDescent="0.2">
      <c r="B4841" s="9">
        <v>4837</v>
      </c>
      <c r="C4841" s="7">
        <v>7</v>
      </c>
      <c r="E4841" s="7">
        <v>4837</v>
      </c>
      <c r="F4841" s="7">
        <v>2</v>
      </c>
    </row>
    <row r="4842" spans="2:6" x14ac:dyDescent="0.2">
      <c r="B4842" s="9">
        <v>4838</v>
      </c>
      <c r="C4842" s="7">
        <v>7</v>
      </c>
      <c r="E4842" s="7">
        <v>4838</v>
      </c>
      <c r="F4842" s="7">
        <v>2</v>
      </c>
    </row>
    <row r="4843" spans="2:6" x14ac:dyDescent="0.2">
      <c r="B4843" s="9">
        <v>4839</v>
      </c>
      <c r="C4843" s="7">
        <v>7</v>
      </c>
      <c r="E4843" s="7">
        <v>4839</v>
      </c>
      <c r="F4843" s="7">
        <v>2</v>
      </c>
    </row>
    <row r="4844" spans="2:6" x14ac:dyDescent="0.2">
      <c r="B4844" s="9">
        <v>4840</v>
      </c>
      <c r="C4844" s="7">
        <v>7</v>
      </c>
      <c r="E4844" s="7">
        <v>4840</v>
      </c>
      <c r="F4844" s="7">
        <v>2</v>
      </c>
    </row>
    <row r="4845" spans="2:6" x14ac:dyDescent="0.2">
      <c r="B4845" s="9">
        <v>4841</v>
      </c>
      <c r="C4845" s="7">
        <v>7</v>
      </c>
      <c r="E4845" s="7">
        <v>4841</v>
      </c>
      <c r="F4845" s="7">
        <v>2</v>
      </c>
    </row>
    <row r="4846" spans="2:6" x14ac:dyDescent="0.2">
      <c r="B4846" s="9">
        <v>4842</v>
      </c>
      <c r="C4846" s="7">
        <v>7</v>
      </c>
      <c r="E4846" s="7">
        <v>4842</v>
      </c>
      <c r="F4846" s="7">
        <v>2</v>
      </c>
    </row>
    <row r="4847" spans="2:6" x14ac:dyDescent="0.2">
      <c r="B4847" s="9">
        <v>4843</v>
      </c>
      <c r="C4847" s="7">
        <v>7</v>
      </c>
      <c r="E4847" s="7">
        <v>4843</v>
      </c>
      <c r="F4847" s="7">
        <v>2</v>
      </c>
    </row>
    <row r="4848" spans="2:6" x14ac:dyDescent="0.2">
      <c r="B4848" s="9">
        <v>4844</v>
      </c>
      <c r="C4848" s="7">
        <v>6</v>
      </c>
      <c r="E4848" s="7">
        <v>4844</v>
      </c>
      <c r="F4848" s="7">
        <v>2</v>
      </c>
    </row>
    <row r="4849" spans="2:6" x14ac:dyDescent="0.2">
      <c r="B4849" s="9">
        <v>4845</v>
      </c>
      <c r="C4849" s="7">
        <v>6</v>
      </c>
      <c r="E4849" s="7">
        <v>4845</v>
      </c>
      <c r="F4849" s="7">
        <v>2</v>
      </c>
    </row>
    <row r="4850" spans="2:6" x14ac:dyDescent="0.2">
      <c r="B4850" s="9">
        <v>4846</v>
      </c>
      <c r="C4850" s="7">
        <v>6</v>
      </c>
      <c r="E4850" s="7">
        <v>4846</v>
      </c>
      <c r="F4850" s="7">
        <v>2</v>
      </c>
    </row>
    <row r="4851" spans="2:6" x14ac:dyDescent="0.2">
      <c r="B4851" s="9">
        <v>4847</v>
      </c>
      <c r="C4851" s="7">
        <v>6</v>
      </c>
      <c r="E4851" s="7">
        <v>4847</v>
      </c>
      <c r="F4851" s="7">
        <v>2</v>
      </c>
    </row>
    <row r="4852" spans="2:6" x14ac:dyDescent="0.2">
      <c r="B4852" s="9">
        <v>4848</v>
      </c>
      <c r="C4852" s="7">
        <v>6</v>
      </c>
      <c r="E4852" s="7">
        <v>4848</v>
      </c>
      <c r="F4852" s="7">
        <v>2</v>
      </c>
    </row>
    <row r="4853" spans="2:6" x14ac:dyDescent="0.2">
      <c r="B4853" s="9">
        <v>4849</v>
      </c>
      <c r="C4853" s="7">
        <v>6</v>
      </c>
      <c r="E4853" s="7">
        <v>4849</v>
      </c>
      <c r="F4853" s="7">
        <v>2</v>
      </c>
    </row>
    <row r="4854" spans="2:6" x14ac:dyDescent="0.2">
      <c r="B4854" s="9">
        <v>4850</v>
      </c>
      <c r="C4854" s="7">
        <v>6</v>
      </c>
      <c r="E4854" s="7">
        <v>4850</v>
      </c>
      <c r="F4854" s="7">
        <v>2</v>
      </c>
    </row>
    <row r="4855" spans="2:6" x14ac:dyDescent="0.2">
      <c r="B4855" s="9">
        <v>4851</v>
      </c>
      <c r="C4855" s="7">
        <v>6</v>
      </c>
      <c r="E4855" s="7">
        <v>4851</v>
      </c>
      <c r="F4855" s="7">
        <v>2</v>
      </c>
    </row>
    <row r="4856" spans="2:6" x14ac:dyDescent="0.2">
      <c r="B4856" s="9">
        <v>4852</v>
      </c>
      <c r="C4856" s="7">
        <v>6</v>
      </c>
      <c r="E4856" s="7">
        <v>4852</v>
      </c>
      <c r="F4856" s="7">
        <v>2</v>
      </c>
    </row>
    <row r="4857" spans="2:6" x14ac:dyDescent="0.2">
      <c r="B4857" s="9">
        <v>4853</v>
      </c>
      <c r="C4857" s="7">
        <v>6</v>
      </c>
      <c r="E4857" s="7">
        <v>4853</v>
      </c>
      <c r="F4857" s="7">
        <v>2</v>
      </c>
    </row>
    <row r="4858" spans="2:6" x14ac:dyDescent="0.2">
      <c r="B4858" s="9">
        <v>4854</v>
      </c>
      <c r="C4858" s="7">
        <v>6</v>
      </c>
      <c r="E4858" s="7">
        <v>4854</v>
      </c>
      <c r="F4858" s="7">
        <v>2</v>
      </c>
    </row>
    <row r="4859" spans="2:6" x14ac:dyDescent="0.2">
      <c r="B4859" s="9">
        <v>4855</v>
      </c>
      <c r="C4859" s="7">
        <v>6</v>
      </c>
      <c r="E4859" s="7">
        <v>4855</v>
      </c>
      <c r="F4859" s="7">
        <v>2</v>
      </c>
    </row>
    <row r="4860" spans="2:6" x14ac:dyDescent="0.2">
      <c r="B4860" s="9">
        <v>4856</v>
      </c>
      <c r="C4860" s="7">
        <v>6</v>
      </c>
      <c r="E4860" s="7">
        <v>4856</v>
      </c>
      <c r="F4860" s="7">
        <v>2</v>
      </c>
    </row>
    <row r="4861" spans="2:6" x14ac:dyDescent="0.2">
      <c r="B4861" s="9">
        <v>4857</v>
      </c>
      <c r="C4861" s="7">
        <v>6</v>
      </c>
      <c r="E4861" s="7">
        <v>4857</v>
      </c>
      <c r="F4861" s="7">
        <v>2</v>
      </c>
    </row>
    <row r="4862" spans="2:6" x14ac:dyDescent="0.2">
      <c r="B4862" s="9">
        <v>4858</v>
      </c>
      <c r="C4862" s="7">
        <v>6</v>
      </c>
      <c r="E4862" s="7">
        <v>4858</v>
      </c>
      <c r="F4862" s="7">
        <v>2</v>
      </c>
    </row>
    <row r="4863" spans="2:6" x14ac:dyDescent="0.2">
      <c r="B4863" s="9">
        <v>4859</v>
      </c>
      <c r="C4863" s="7">
        <v>6</v>
      </c>
      <c r="E4863" s="7">
        <v>4859</v>
      </c>
      <c r="F4863" s="7">
        <v>2</v>
      </c>
    </row>
    <row r="4864" spans="2:6" x14ac:dyDescent="0.2">
      <c r="B4864" s="9">
        <v>4860</v>
      </c>
      <c r="C4864" s="7">
        <v>6</v>
      </c>
      <c r="E4864" s="7">
        <v>4860</v>
      </c>
      <c r="F4864" s="7">
        <v>2</v>
      </c>
    </row>
    <row r="4865" spans="2:6" x14ac:dyDescent="0.2">
      <c r="B4865" s="9">
        <v>4861</v>
      </c>
      <c r="C4865" s="7">
        <v>6</v>
      </c>
      <c r="E4865" s="7">
        <v>4861</v>
      </c>
      <c r="F4865" s="7">
        <v>2</v>
      </c>
    </row>
    <row r="4866" spans="2:6" x14ac:dyDescent="0.2">
      <c r="B4866" s="9">
        <v>4862</v>
      </c>
      <c r="C4866" s="7">
        <v>5</v>
      </c>
      <c r="E4866" s="7">
        <v>4862</v>
      </c>
      <c r="F4866" s="7">
        <v>2</v>
      </c>
    </row>
    <row r="4867" spans="2:6" x14ac:dyDescent="0.2">
      <c r="B4867" s="9">
        <v>4863</v>
      </c>
      <c r="C4867" s="7">
        <v>5</v>
      </c>
      <c r="E4867" s="7">
        <v>4863</v>
      </c>
      <c r="F4867" s="7">
        <v>2</v>
      </c>
    </row>
    <row r="4868" spans="2:6" x14ac:dyDescent="0.2">
      <c r="B4868" s="9">
        <v>4864</v>
      </c>
      <c r="C4868" s="7">
        <v>5</v>
      </c>
      <c r="E4868" s="7">
        <v>4864</v>
      </c>
      <c r="F4868" s="7">
        <v>2</v>
      </c>
    </row>
    <row r="4869" spans="2:6" x14ac:dyDescent="0.2">
      <c r="B4869" s="9">
        <v>4865</v>
      </c>
      <c r="C4869" s="7">
        <v>5</v>
      </c>
      <c r="E4869" s="7">
        <v>4865</v>
      </c>
      <c r="F4869" s="7">
        <v>2</v>
      </c>
    </row>
    <row r="4870" spans="2:6" x14ac:dyDescent="0.2">
      <c r="B4870" s="9">
        <v>4866</v>
      </c>
      <c r="C4870" s="7">
        <v>5</v>
      </c>
      <c r="E4870" s="7">
        <v>4866</v>
      </c>
      <c r="F4870" s="7">
        <v>2</v>
      </c>
    </row>
    <row r="4871" spans="2:6" x14ac:dyDescent="0.2">
      <c r="B4871" s="9">
        <v>4867</v>
      </c>
      <c r="C4871" s="7">
        <v>5</v>
      </c>
      <c r="E4871" s="7">
        <v>4867</v>
      </c>
      <c r="F4871" s="7">
        <v>2</v>
      </c>
    </row>
    <row r="4872" spans="2:6" x14ac:dyDescent="0.2">
      <c r="B4872" s="9">
        <v>4868</v>
      </c>
      <c r="C4872" s="7">
        <v>5</v>
      </c>
      <c r="E4872" s="7">
        <v>4868</v>
      </c>
      <c r="F4872" s="7">
        <v>2</v>
      </c>
    </row>
    <row r="4873" spans="2:6" x14ac:dyDescent="0.2">
      <c r="B4873" s="9">
        <v>4869</v>
      </c>
      <c r="C4873" s="7">
        <v>5</v>
      </c>
      <c r="E4873" s="7">
        <v>4869</v>
      </c>
      <c r="F4873" s="7">
        <v>2</v>
      </c>
    </row>
    <row r="4874" spans="2:6" x14ac:dyDescent="0.2">
      <c r="B4874" s="9">
        <v>4870</v>
      </c>
      <c r="C4874" s="7">
        <v>5</v>
      </c>
      <c r="E4874" s="7">
        <v>4870</v>
      </c>
      <c r="F4874" s="7">
        <v>2</v>
      </c>
    </row>
    <row r="4875" spans="2:6" x14ac:dyDescent="0.2">
      <c r="B4875" s="9">
        <v>4871</v>
      </c>
      <c r="C4875" s="7">
        <v>5</v>
      </c>
      <c r="E4875" s="7">
        <v>4871</v>
      </c>
      <c r="F4875" s="7">
        <v>2</v>
      </c>
    </row>
    <row r="4876" spans="2:6" x14ac:dyDescent="0.2">
      <c r="B4876" s="9">
        <v>4872</v>
      </c>
      <c r="C4876" s="7">
        <v>5</v>
      </c>
      <c r="E4876" s="7">
        <v>4872</v>
      </c>
      <c r="F4876" s="7">
        <v>2</v>
      </c>
    </row>
    <row r="4877" spans="2:6" x14ac:dyDescent="0.2">
      <c r="B4877" s="9">
        <v>4873</v>
      </c>
      <c r="C4877" s="7">
        <v>5</v>
      </c>
      <c r="E4877" s="7">
        <v>4873</v>
      </c>
      <c r="F4877" s="7">
        <v>2</v>
      </c>
    </row>
    <row r="4878" spans="2:6" x14ac:dyDescent="0.2">
      <c r="B4878" s="9">
        <v>4874</v>
      </c>
      <c r="C4878" s="7">
        <v>5</v>
      </c>
      <c r="E4878" s="7">
        <v>4874</v>
      </c>
      <c r="F4878" s="7">
        <v>2</v>
      </c>
    </row>
    <row r="4879" spans="2:6" x14ac:dyDescent="0.2">
      <c r="B4879" s="9">
        <v>4875</v>
      </c>
      <c r="C4879" s="7">
        <v>5</v>
      </c>
      <c r="E4879" s="7">
        <v>4875</v>
      </c>
      <c r="F4879" s="7">
        <v>2</v>
      </c>
    </row>
    <row r="4880" spans="2:6" x14ac:dyDescent="0.2">
      <c r="B4880" s="9">
        <v>4876</v>
      </c>
      <c r="C4880" s="7">
        <v>5</v>
      </c>
      <c r="E4880" s="7">
        <v>4876</v>
      </c>
      <c r="F4880" s="7">
        <v>2</v>
      </c>
    </row>
    <row r="4881" spans="2:6" x14ac:dyDescent="0.2">
      <c r="B4881" s="9">
        <v>4877</v>
      </c>
      <c r="C4881" s="7">
        <v>5</v>
      </c>
      <c r="E4881" s="7">
        <v>4877</v>
      </c>
      <c r="F4881" s="7">
        <v>2</v>
      </c>
    </row>
    <row r="4882" spans="2:6" x14ac:dyDescent="0.2">
      <c r="B4882" s="9">
        <v>4878</v>
      </c>
      <c r="C4882" s="7">
        <v>5</v>
      </c>
      <c r="E4882" s="7">
        <v>4878</v>
      </c>
      <c r="F4882" s="7">
        <v>2</v>
      </c>
    </row>
    <row r="4883" spans="2:6" x14ac:dyDescent="0.2">
      <c r="B4883" s="9">
        <v>4879</v>
      </c>
      <c r="C4883" s="7">
        <v>5</v>
      </c>
      <c r="E4883" s="7">
        <v>4879</v>
      </c>
      <c r="F4883" s="7">
        <v>2</v>
      </c>
    </row>
    <row r="4884" spans="2:6" x14ac:dyDescent="0.2">
      <c r="B4884" s="9">
        <v>4880</v>
      </c>
      <c r="C4884" s="7">
        <v>5</v>
      </c>
      <c r="E4884" s="7">
        <v>4880</v>
      </c>
      <c r="F4884" s="7">
        <v>2</v>
      </c>
    </row>
    <row r="4885" spans="2:6" x14ac:dyDescent="0.2">
      <c r="B4885" s="9">
        <v>4881</v>
      </c>
      <c r="C4885" s="7">
        <v>5</v>
      </c>
      <c r="E4885" s="7">
        <v>4881</v>
      </c>
      <c r="F4885" s="7">
        <v>2</v>
      </c>
    </row>
    <row r="4886" spans="2:6" x14ac:dyDescent="0.2">
      <c r="B4886" s="9">
        <v>4882</v>
      </c>
      <c r="C4886" s="7">
        <v>5</v>
      </c>
      <c r="E4886" s="7">
        <v>4882</v>
      </c>
      <c r="F4886" s="7">
        <v>2</v>
      </c>
    </row>
    <row r="4887" spans="2:6" x14ac:dyDescent="0.2">
      <c r="B4887" s="9">
        <v>4883</v>
      </c>
      <c r="C4887" s="7">
        <v>5</v>
      </c>
      <c r="E4887" s="7">
        <v>4883</v>
      </c>
      <c r="F4887" s="7">
        <v>2</v>
      </c>
    </row>
    <row r="4888" spans="2:6" x14ac:dyDescent="0.2">
      <c r="B4888" s="9">
        <v>4884</v>
      </c>
      <c r="C4888" s="7">
        <v>5</v>
      </c>
      <c r="E4888" s="7">
        <v>4884</v>
      </c>
      <c r="F4888" s="7">
        <v>2</v>
      </c>
    </row>
    <row r="4889" spans="2:6" x14ac:dyDescent="0.2">
      <c r="B4889" s="9">
        <v>4885</v>
      </c>
      <c r="C4889" s="7">
        <v>5</v>
      </c>
      <c r="E4889" s="7">
        <v>4885</v>
      </c>
      <c r="F4889" s="7">
        <v>2</v>
      </c>
    </row>
    <row r="4890" spans="2:6" x14ac:dyDescent="0.2">
      <c r="B4890" s="9">
        <v>4886</v>
      </c>
      <c r="C4890" s="7">
        <v>4</v>
      </c>
      <c r="E4890" s="7">
        <v>4886</v>
      </c>
      <c r="F4890" s="7">
        <v>2</v>
      </c>
    </row>
    <row r="4891" spans="2:6" x14ac:dyDescent="0.2">
      <c r="B4891" s="9">
        <v>4887</v>
      </c>
      <c r="C4891" s="7">
        <v>4</v>
      </c>
      <c r="E4891" s="7">
        <v>4887</v>
      </c>
      <c r="F4891" s="7">
        <v>2</v>
      </c>
    </row>
    <row r="4892" spans="2:6" x14ac:dyDescent="0.2">
      <c r="B4892" s="9">
        <v>4888</v>
      </c>
      <c r="C4892" s="7">
        <v>4</v>
      </c>
      <c r="E4892" s="7">
        <v>4888</v>
      </c>
      <c r="F4892" s="7">
        <v>2</v>
      </c>
    </row>
    <row r="4893" spans="2:6" x14ac:dyDescent="0.2">
      <c r="B4893" s="9">
        <v>4889</v>
      </c>
      <c r="C4893" s="7">
        <v>4</v>
      </c>
      <c r="E4893" s="7">
        <v>4889</v>
      </c>
      <c r="F4893" s="7">
        <v>2</v>
      </c>
    </row>
    <row r="4894" spans="2:6" x14ac:dyDescent="0.2">
      <c r="B4894" s="9">
        <v>4890</v>
      </c>
      <c r="C4894" s="7">
        <v>4</v>
      </c>
      <c r="E4894" s="7">
        <v>4890</v>
      </c>
      <c r="F4894" s="7">
        <v>2</v>
      </c>
    </row>
    <row r="4895" spans="2:6" x14ac:dyDescent="0.2">
      <c r="B4895" s="9">
        <v>4891</v>
      </c>
      <c r="C4895" s="7">
        <v>4</v>
      </c>
      <c r="E4895" s="7">
        <v>4891</v>
      </c>
      <c r="F4895" s="7">
        <v>2</v>
      </c>
    </row>
    <row r="4896" spans="2:6" x14ac:dyDescent="0.2">
      <c r="B4896" s="9">
        <v>4892</v>
      </c>
      <c r="C4896" s="7">
        <v>4</v>
      </c>
      <c r="E4896" s="7">
        <v>4892</v>
      </c>
      <c r="F4896" s="7">
        <v>2</v>
      </c>
    </row>
    <row r="4897" spans="2:6" x14ac:dyDescent="0.2">
      <c r="B4897" s="9">
        <v>4893</v>
      </c>
      <c r="C4897" s="7">
        <v>4</v>
      </c>
      <c r="E4897" s="7">
        <v>4893</v>
      </c>
      <c r="F4897" s="7">
        <v>2</v>
      </c>
    </row>
    <row r="4898" spans="2:6" x14ac:dyDescent="0.2">
      <c r="B4898" s="9">
        <v>4894</v>
      </c>
      <c r="C4898" s="7">
        <v>4</v>
      </c>
      <c r="E4898" s="7">
        <v>4894</v>
      </c>
      <c r="F4898" s="7">
        <v>2</v>
      </c>
    </row>
    <row r="4899" spans="2:6" x14ac:dyDescent="0.2">
      <c r="B4899" s="9">
        <v>4895</v>
      </c>
      <c r="C4899" s="7">
        <v>4</v>
      </c>
      <c r="E4899" s="7">
        <v>4895</v>
      </c>
      <c r="F4899" s="7">
        <v>2</v>
      </c>
    </row>
    <row r="4900" spans="2:6" x14ac:dyDescent="0.2">
      <c r="B4900" s="9">
        <v>4896</v>
      </c>
      <c r="C4900" s="7">
        <v>4</v>
      </c>
      <c r="E4900" s="7">
        <v>4896</v>
      </c>
      <c r="F4900" s="7">
        <v>2</v>
      </c>
    </row>
    <row r="4901" spans="2:6" x14ac:dyDescent="0.2">
      <c r="B4901" s="9">
        <v>4897</v>
      </c>
      <c r="C4901" s="7">
        <v>4</v>
      </c>
      <c r="E4901" s="7">
        <v>4897</v>
      </c>
      <c r="F4901" s="7">
        <v>2</v>
      </c>
    </row>
    <row r="4902" spans="2:6" x14ac:dyDescent="0.2">
      <c r="B4902" s="9">
        <v>4898</v>
      </c>
      <c r="C4902" s="7">
        <v>4</v>
      </c>
      <c r="E4902" s="7">
        <v>4898</v>
      </c>
      <c r="F4902" s="7">
        <v>2</v>
      </c>
    </row>
    <row r="4903" spans="2:6" x14ac:dyDescent="0.2">
      <c r="B4903" s="9">
        <v>4899</v>
      </c>
      <c r="C4903" s="7">
        <v>4</v>
      </c>
      <c r="E4903" s="7">
        <v>4899</v>
      </c>
      <c r="F4903" s="7">
        <v>2</v>
      </c>
    </row>
    <row r="4904" spans="2:6" x14ac:dyDescent="0.2">
      <c r="B4904" s="9">
        <v>4900</v>
      </c>
      <c r="C4904" s="7">
        <v>4</v>
      </c>
      <c r="E4904" s="7">
        <v>4900</v>
      </c>
      <c r="F4904" s="7">
        <v>2</v>
      </c>
    </row>
    <row r="4905" spans="2:6" x14ac:dyDescent="0.2">
      <c r="B4905" s="9">
        <v>4901</v>
      </c>
      <c r="C4905" s="7">
        <v>4</v>
      </c>
      <c r="E4905" s="7">
        <v>4901</v>
      </c>
      <c r="F4905" s="7">
        <v>2</v>
      </c>
    </row>
    <row r="4906" spans="2:6" x14ac:dyDescent="0.2">
      <c r="B4906" s="9">
        <v>4902</v>
      </c>
      <c r="C4906" s="7">
        <v>4</v>
      </c>
      <c r="E4906" s="7">
        <v>4902</v>
      </c>
      <c r="F4906" s="7">
        <v>2</v>
      </c>
    </row>
    <row r="4907" spans="2:6" x14ac:dyDescent="0.2">
      <c r="B4907" s="9">
        <v>4903</v>
      </c>
      <c r="C4907" s="7">
        <v>4</v>
      </c>
      <c r="E4907" s="7">
        <v>4903</v>
      </c>
      <c r="F4907" s="7">
        <v>2</v>
      </c>
    </row>
    <row r="4908" spans="2:6" x14ac:dyDescent="0.2">
      <c r="B4908" s="9">
        <v>4904</v>
      </c>
      <c r="C4908" s="7">
        <v>4</v>
      </c>
      <c r="E4908" s="7">
        <v>4904</v>
      </c>
      <c r="F4908" s="7">
        <v>2</v>
      </c>
    </row>
    <row r="4909" spans="2:6" x14ac:dyDescent="0.2">
      <c r="B4909" s="9">
        <v>4905</v>
      </c>
      <c r="C4909" s="7">
        <v>4</v>
      </c>
      <c r="E4909" s="7">
        <v>4905</v>
      </c>
      <c r="F4909" s="7">
        <v>2</v>
      </c>
    </row>
    <row r="4910" spans="2:6" x14ac:dyDescent="0.2">
      <c r="B4910" s="9">
        <v>4906</v>
      </c>
      <c r="C4910" s="7">
        <v>4</v>
      </c>
      <c r="E4910" s="7">
        <v>4906</v>
      </c>
      <c r="F4910" s="7">
        <v>2</v>
      </c>
    </row>
    <row r="4911" spans="2:6" x14ac:dyDescent="0.2">
      <c r="B4911" s="9">
        <v>4907</v>
      </c>
      <c r="C4911" s="7">
        <v>4</v>
      </c>
      <c r="E4911" s="7">
        <v>4907</v>
      </c>
      <c r="F4911" s="7">
        <v>2</v>
      </c>
    </row>
    <row r="4912" spans="2:6" x14ac:dyDescent="0.2">
      <c r="B4912" s="9">
        <v>4908</v>
      </c>
      <c r="C4912" s="7">
        <v>4</v>
      </c>
      <c r="E4912" s="7">
        <v>4908</v>
      </c>
      <c r="F4912" s="7">
        <v>2</v>
      </c>
    </row>
    <row r="4913" spans="2:6" x14ac:dyDescent="0.2">
      <c r="B4913" s="9">
        <v>4909</v>
      </c>
      <c r="C4913" s="7">
        <v>4</v>
      </c>
      <c r="E4913" s="7">
        <v>4909</v>
      </c>
      <c r="F4913" s="7">
        <v>2</v>
      </c>
    </row>
    <row r="4914" spans="2:6" x14ac:dyDescent="0.2">
      <c r="B4914" s="9">
        <v>4910</v>
      </c>
      <c r="C4914" s="7">
        <v>4</v>
      </c>
      <c r="E4914" s="7">
        <v>4910</v>
      </c>
      <c r="F4914" s="7">
        <v>2</v>
      </c>
    </row>
    <row r="4915" spans="2:6" x14ac:dyDescent="0.2">
      <c r="B4915" s="9">
        <v>4911</v>
      </c>
      <c r="C4915" s="7">
        <v>4</v>
      </c>
      <c r="E4915" s="7">
        <v>4911</v>
      </c>
      <c r="F4915" s="7">
        <v>2</v>
      </c>
    </row>
    <row r="4916" spans="2:6" x14ac:dyDescent="0.2">
      <c r="B4916" s="9">
        <v>4912</v>
      </c>
      <c r="C4916" s="7">
        <v>4</v>
      </c>
      <c r="E4916" s="7">
        <v>4912</v>
      </c>
      <c r="F4916" s="7">
        <v>2</v>
      </c>
    </row>
    <row r="4917" spans="2:6" x14ac:dyDescent="0.2">
      <c r="B4917" s="9">
        <v>4913</v>
      </c>
      <c r="C4917" s="7">
        <v>4</v>
      </c>
      <c r="E4917" s="7">
        <v>4913</v>
      </c>
      <c r="F4917" s="7">
        <v>2</v>
      </c>
    </row>
    <row r="4918" spans="2:6" x14ac:dyDescent="0.2">
      <c r="B4918" s="9">
        <v>4914</v>
      </c>
      <c r="C4918" s="7">
        <v>4</v>
      </c>
      <c r="E4918" s="7">
        <v>4914</v>
      </c>
      <c r="F4918" s="7">
        <v>2</v>
      </c>
    </row>
    <row r="4919" spans="2:6" x14ac:dyDescent="0.2">
      <c r="B4919" s="9">
        <v>4915</v>
      </c>
      <c r="C4919" s="7">
        <v>4</v>
      </c>
      <c r="E4919" s="7">
        <v>4915</v>
      </c>
      <c r="F4919" s="7">
        <v>2</v>
      </c>
    </row>
    <row r="4920" spans="2:6" x14ac:dyDescent="0.2">
      <c r="B4920" s="9">
        <v>4916</v>
      </c>
      <c r="C4920" s="7">
        <v>4</v>
      </c>
      <c r="E4920" s="7">
        <v>4916</v>
      </c>
      <c r="F4920" s="7">
        <v>2</v>
      </c>
    </row>
    <row r="4921" spans="2:6" x14ac:dyDescent="0.2">
      <c r="B4921" s="9">
        <v>4917</v>
      </c>
      <c r="C4921" s="7">
        <v>4</v>
      </c>
      <c r="E4921" s="7">
        <v>4917</v>
      </c>
      <c r="F4921" s="7">
        <v>2</v>
      </c>
    </row>
    <row r="4922" spans="2:6" x14ac:dyDescent="0.2">
      <c r="B4922" s="9">
        <v>4918</v>
      </c>
      <c r="C4922" s="7">
        <v>4</v>
      </c>
      <c r="E4922" s="7">
        <v>4918</v>
      </c>
      <c r="F4922" s="7">
        <v>2</v>
      </c>
    </row>
    <row r="4923" spans="2:6" x14ac:dyDescent="0.2">
      <c r="B4923" s="9">
        <v>4919</v>
      </c>
      <c r="C4923" s="7">
        <v>4</v>
      </c>
      <c r="E4923" s="7">
        <v>4919</v>
      </c>
      <c r="F4923" s="7">
        <v>2</v>
      </c>
    </row>
    <row r="4924" spans="2:6" x14ac:dyDescent="0.2">
      <c r="B4924" s="9">
        <v>4920</v>
      </c>
      <c r="C4924" s="7">
        <v>4</v>
      </c>
      <c r="E4924" s="7">
        <v>4920</v>
      </c>
      <c r="F4924" s="7">
        <v>2</v>
      </c>
    </row>
    <row r="4925" spans="2:6" x14ac:dyDescent="0.2">
      <c r="B4925" s="9">
        <v>4921</v>
      </c>
      <c r="C4925" s="7">
        <v>4</v>
      </c>
      <c r="E4925" s="7">
        <v>4921</v>
      </c>
      <c r="F4925" s="7">
        <v>2</v>
      </c>
    </row>
    <row r="4926" spans="2:6" x14ac:dyDescent="0.2">
      <c r="B4926" s="9">
        <v>4922</v>
      </c>
      <c r="C4926" s="7">
        <v>4</v>
      </c>
      <c r="E4926" s="7">
        <v>4922</v>
      </c>
      <c r="F4926" s="7">
        <v>2</v>
      </c>
    </row>
    <row r="4927" spans="2:6" x14ac:dyDescent="0.2">
      <c r="B4927" s="9">
        <v>4923</v>
      </c>
      <c r="C4927" s="7">
        <v>4</v>
      </c>
      <c r="E4927" s="7">
        <v>4923</v>
      </c>
      <c r="F4927" s="7">
        <v>2</v>
      </c>
    </row>
    <row r="4928" spans="2:6" x14ac:dyDescent="0.2">
      <c r="B4928" s="9">
        <v>4924</v>
      </c>
      <c r="C4928" s="7">
        <v>4</v>
      </c>
      <c r="E4928" s="7">
        <v>4924</v>
      </c>
      <c r="F4928" s="7">
        <v>2</v>
      </c>
    </row>
    <row r="4929" spans="2:6" x14ac:dyDescent="0.2">
      <c r="B4929" s="9">
        <v>4925</v>
      </c>
      <c r="C4929" s="7">
        <v>4</v>
      </c>
      <c r="E4929" s="7">
        <v>4925</v>
      </c>
      <c r="F4929" s="7">
        <v>2</v>
      </c>
    </row>
    <row r="4930" spans="2:6" x14ac:dyDescent="0.2">
      <c r="B4930" s="9">
        <v>4926</v>
      </c>
      <c r="C4930" s="7">
        <v>4</v>
      </c>
      <c r="E4930" s="7">
        <v>4926</v>
      </c>
      <c r="F4930" s="7">
        <v>2</v>
      </c>
    </row>
    <row r="4931" spans="2:6" x14ac:dyDescent="0.2">
      <c r="B4931" s="9">
        <v>4927</v>
      </c>
      <c r="C4931" s="7">
        <v>4</v>
      </c>
      <c r="E4931" s="7">
        <v>4927</v>
      </c>
      <c r="F4931" s="7">
        <v>1</v>
      </c>
    </row>
    <row r="4932" spans="2:6" x14ac:dyDescent="0.2">
      <c r="B4932" s="9">
        <v>4928</v>
      </c>
      <c r="C4932" s="7">
        <v>4</v>
      </c>
      <c r="E4932" s="7">
        <v>4928</v>
      </c>
      <c r="F4932" s="7">
        <v>1</v>
      </c>
    </row>
    <row r="4933" spans="2:6" x14ac:dyDescent="0.2">
      <c r="B4933" s="9">
        <v>4929</v>
      </c>
      <c r="C4933" s="7">
        <v>4</v>
      </c>
      <c r="E4933" s="7">
        <v>4929</v>
      </c>
      <c r="F4933" s="7">
        <v>1</v>
      </c>
    </row>
    <row r="4934" spans="2:6" x14ac:dyDescent="0.2">
      <c r="B4934" s="9">
        <v>4930</v>
      </c>
      <c r="C4934" s="7">
        <v>4</v>
      </c>
      <c r="E4934" s="7">
        <v>4930</v>
      </c>
      <c r="F4934" s="7">
        <v>1</v>
      </c>
    </row>
    <row r="4935" spans="2:6" x14ac:dyDescent="0.2">
      <c r="B4935" s="9">
        <v>4931</v>
      </c>
      <c r="C4935" s="7">
        <v>4</v>
      </c>
      <c r="E4935" s="7">
        <v>4931</v>
      </c>
      <c r="F4935" s="7">
        <v>1</v>
      </c>
    </row>
    <row r="4936" spans="2:6" x14ac:dyDescent="0.2">
      <c r="B4936" s="9">
        <v>4932</v>
      </c>
      <c r="C4936" s="7">
        <v>4</v>
      </c>
      <c r="E4936" s="7">
        <v>4932</v>
      </c>
      <c r="F4936" s="7">
        <v>1</v>
      </c>
    </row>
    <row r="4937" spans="2:6" x14ac:dyDescent="0.2">
      <c r="B4937" s="9">
        <v>4933</v>
      </c>
      <c r="C4937" s="7">
        <v>4</v>
      </c>
      <c r="E4937" s="7">
        <v>4933</v>
      </c>
      <c r="F4937" s="7">
        <v>1</v>
      </c>
    </row>
    <row r="4938" spans="2:6" x14ac:dyDescent="0.2">
      <c r="B4938" s="9">
        <v>4934</v>
      </c>
      <c r="C4938" s="7">
        <v>4</v>
      </c>
      <c r="E4938" s="7">
        <v>4934</v>
      </c>
      <c r="F4938" s="7">
        <v>1</v>
      </c>
    </row>
    <row r="4939" spans="2:6" x14ac:dyDescent="0.2">
      <c r="B4939" s="9">
        <v>4935</v>
      </c>
      <c r="C4939" s="7">
        <v>4</v>
      </c>
      <c r="E4939" s="7">
        <v>4935</v>
      </c>
      <c r="F4939" s="7">
        <v>1</v>
      </c>
    </row>
    <row r="4940" spans="2:6" x14ac:dyDescent="0.2">
      <c r="B4940" s="9">
        <v>4936</v>
      </c>
      <c r="C4940" s="7">
        <v>4</v>
      </c>
      <c r="E4940" s="7">
        <v>4936</v>
      </c>
      <c r="F4940" s="7">
        <v>1</v>
      </c>
    </row>
    <row r="4941" spans="2:6" x14ac:dyDescent="0.2">
      <c r="B4941" s="9">
        <v>4937</v>
      </c>
      <c r="C4941" s="7">
        <v>4</v>
      </c>
      <c r="E4941" s="7">
        <v>4937</v>
      </c>
      <c r="F4941" s="7">
        <v>1</v>
      </c>
    </row>
    <row r="4942" spans="2:6" x14ac:dyDescent="0.2">
      <c r="B4942" s="9">
        <v>4938</v>
      </c>
      <c r="C4942" s="7">
        <v>4</v>
      </c>
      <c r="E4942" s="7">
        <v>4938</v>
      </c>
      <c r="F4942" s="7">
        <v>1</v>
      </c>
    </row>
    <row r="4943" spans="2:6" x14ac:dyDescent="0.2">
      <c r="B4943" s="9">
        <v>4939</v>
      </c>
      <c r="C4943" s="7">
        <v>4</v>
      </c>
      <c r="E4943" s="7">
        <v>4939</v>
      </c>
      <c r="F4943" s="7">
        <v>1</v>
      </c>
    </row>
    <row r="4944" spans="2:6" x14ac:dyDescent="0.2">
      <c r="B4944" s="9">
        <v>4940</v>
      </c>
      <c r="C4944" s="7">
        <v>4</v>
      </c>
      <c r="E4944" s="7">
        <v>4940</v>
      </c>
      <c r="F4944" s="7">
        <v>1</v>
      </c>
    </row>
    <row r="4945" spans="2:6" x14ac:dyDescent="0.2">
      <c r="B4945" s="9">
        <v>4941</v>
      </c>
      <c r="C4945" s="7">
        <v>4</v>
      </c>
      <c r="E4945" s="7">
        <v>4941</v>
      </c>
      <c r="F4945" s="7">
        <v>1</v>
      </c>
    </row>
    <row r="4946" spans="2:6" x14ac:dyDescent="0.2">
      <c r="B4946" s="9">
        <v>4942</v>
      </c>
      <c r="C4946" s="7">
        <v>4</v>
      </c>
      <c r="E4946" s="7">
        <v>4942</v>
      </c>
      <c r="F4946" s="7">
        <v>1</v>
      </c>
    </row>
    <row r="4947" spans="2:6" x14ac:dyDescent="0.2">
      <c r="B4947" s="9">
        <v>4943</v>
      </c>
      <c r="C4947" s="7">
        <v>3</v>
      </c>
      <c r="E4947" s="7">
        <v>4943</v>
      </c>
      <c r="F4947" s="7">
        <v>1</v>
      </c>
    </row>
    <row r="4948" spans="2:6" x14ac:dyDescent="0.2">
      <c r="B4948" s="9">
        <v>4944</v>
      </c>
      <c r="C4948" s="7">
        <v>3</v>
      </c>
      <c r="E4948" s="7">
        <v>4944</v>
      </c>
      <c r="F4948" s="7">
        <v>1</v>
      </c>
    </row>
    <row r="4949" spans="2:6" x14ac:dyDescent="0.2">
      <c r="B4949" s="9">
        <v>4945</v>
      </c>
      <c r="C4949" s="7">
        <v>3</v>
      </c>
      <c r="E4949" s="7">
        <v>4945</v>
      </c>
      <c r="F4949" s="7">
        <v>1</v>
      </c>
    </row>
    <row r="4950" spans="2:6" x14ac:dyDescent="0.2">
      <c r="B4950" s="9">
        <v>4946</v>
      </c>
      <c r="C4950" s="7">
        <v>3</v>
      </c>
      <c r="E4950" s="7">
        <v>4946</v>
      </c>
      <c r="F4950" s="7">
        <v>1</v>
      </c>
    </row>
    <row r="4951" spans="2:6" x14ac:dyDescent="0.2">
      <c r="B4951" s="9">
        <v>4947</v>
      </c>
      <c r="C4951" s="7">
        <v>3</v>
      </c>
      <c r="E4951" s="7">
        <v>4947</v>
      </c>
      <c r="F4951" s="7">
        <v>1</v>
      </c>
    </row>
    <row r="4952" spans="2:6" x14ac:dyDescent="0.2">
      <c r="B4952" s="9">
        <v>4948</v>
      </c>
      <c r="C4952" s="7">
        <v>3</v>
      </c>
      <c r="E4952" s="7">
        <v>4948</v>
      </c>
      <c r="F4952" s="7">
        <v>1</v>
      </c>
    </row>
    <row r="4953" spans="2:6" x14ac:dyDescent="0.2">
      <c r="B4953" s="9">
        <v>4949</v>
      </c>
      <c r="C4953" s="7">
        <v>3</v>
      </c>
      <c r="E4953" s="7">
        <v>4949</v>
      </c>
      <c r="F4953" s="7">
        <v>1</v>
      </c>
    </row>
    <row r="4954" spans="2:6" x14ac:dyDescent="0.2">
      <c r="B4954" s="9">
        <v>4950</v>
      </c>
      <c r="C4954" s="7">
        <v>3</v>
      </c>
      <c r="E4954" s="7">
        <v>4950</v>
      </c>
      <c r="F4954" s="7">
        <v>1</v>
      </c>
    </row>
    <row r="4955" spans="2:6" x14ac:dyDescent="0.2">
      <c r="B4955" s="9">
        <v>4951</v>
      </c>
      <c r="C4955" s="7">
        <v>3</v>
      </c>
      <c r="E4955" s="7">
        <v>4951</v>
      </c>
      <c r="F4955" s="7">
        <v>1</v>
      </c>
    </row>
    <row r="4956" spans="2:6" x14ac:dyDescent="0.2">
      <c r="B4956" s="9">
        <v>4952</v>
      </c>
      <c r="C4956" s="7">
        <v>3</v>
      </c>
      <c r="E4956" s="7">
        <v>4952</v>
      </c>
      <c r="F4956" s="7">
        <v>1</v>
      </c>
    </row>
    <row r="4957" spans="2:6" x14ac:dyDescent="0.2">
      <c r="B4957" s="9">
        <v>4953</v>
      </c>
      <c r="C4957" s="7">
        <v>3</v>
      </c>
      <c r="E4957" s="7">
        <v>4953</v>
      </c>
      <c r="F4957" s="7">
        <v>1</v>
      </c>
    </row>
    <row r="4958" spans="2:6" x14ac:dyDescent="0.2">
      <c r="B4958" s="9">
        <v>4954</v>
      </c>
      <c r="C4958" s="7">
        <v>3</v>
      </c>
      <c r="E4958" s="7">
        <v>4954</v>
      </c>
      <c r="F4958" s="7">
        <v>1</v>
      </c>
    </row>
    <row r="4959" spans="2:6" x14ac:dyDescent="0.2">
      <c r="B4959" s="9">
        <v>4955</v>
      </c>
      <c r="C4959" s="7">
        <v>3</v>
      </c>
      <c r="E4959" s="7">
        <v>4955</v>
      </c>
      <c r="F4959" s="7">
        <v>1</v>
      </c>
    </row>
    <row r="4960" spans="2:6" x14ac:dyDescent="0.2">
      <c r="B4960" s="9">
        <v>4956</v>
      </c>
      <c r="C4960" s="7">
        <v>3</v>
      </c>
      <c r="E4960" s="7">
        <v>4956</v>
      </c>
      <c r="F4960" s="7">
        <v>1</v>
      </c>
    </row>
    <row r="4961" spans="2:6" x14ac:dyDescent="0.2">
      <c r="B4961" s="9">
        <v>4957</v>
      </c>
      <c r="C4961" s="7">
        <v>3</v>
      </c>
      <c r="E4961" s="7">
        <v>4957</v>
      </c>
      <c r="F4961" s="7">
        <v>1</v>
      </c>
    </row>
    <row r="4962" spans="2:6" x14ac:dyDescent="0.2">
      <c r="B4962" s="9">
        <v>4958</v>
      </c>
      <c r="C4962" s="7">
        <v>3</v>
      </c>
      <c r="E4962" s="7">
        <v>4958</v>
      </c>
      <c r="F4962" s="7">
        <v>1</v>
      </c>
    </row>
    <row r="4963" spans="2:6" x14ac:dyDescent="0.2">
      <c r="B4963" s="9">
        <v>4959</v>
      </c>
      <c r="C4963" s="7">
        <v>3</v>
      </c>
      <c r="E4963" s="7">
        <v>4959</v>
      </c>
      <c r="F4963" s="7">
        <v>1</v>
      </c>
    </row>
    <row r="4964" spans="2:6" x14ac:dyDescent="0.2">
      <c r="B4964" s="9">
        <v>4960</v>
      </c>
      <c r="C4964" s="7">
        <v>3</v>
      </c>
      <c r="E4964" s="7">
        <v>4960</v>
      </c>
      <c r="F4964" s="7">
        <v>1</v>
      </c>
    </row>
    <row r="4965" spans="2:6" x14ac:dyDescent="0.2">
      <c r="B4965" s="9">
        <v>4961</v>
      </c>
      <c r="C4965" s="7">
        <v>3</v>
      </c>
      <c r="E4965" s="7">
        <v>4961</v>
      </c>
      <c r="F4965" s="7">
        <v>1</v>
      </c>
    </row>
    <row r="4966" spans="2:6" x14ac:dyDescent="0.2">
      <c r="B4966" s="9">
        <v>4962</v>
      </c>
      <c r="C4966" s="7">
        <v>3</v>
      </c>
      <c r="E4966" s="7">
        <v>4962</v>
      </c>
      <c r="F4966" s="7">
        <v>1</v>
      </c>
    </row>
    <row r="4967" spans="2:6" x14ac:dyDescent="0.2">
      <c r="B4967" s="9">
        <v>4963</v>
      </c>
      <c r="C4967" s="7">
        <v>3</v>
      </c>
      <c r="E4967" s="7">
        <v>4963</v>
      </c>
      <c r="F4967" s="7">
        <v>1</v>
      </c>
    </row>
    <row r="4968" spans="2:6" x14ac:dyDescent="0.2">
      <c r="B4968" s="9">
        <v>4964</v>
      </c>
      <c r="C4968" s="7">
        <v>3</v>
      </c>
      <c r="E4968" s="7">
        <v>4964</v>
      </c>
      <c r="F4968" s="7">
        <v>1</v>
      </c>
    </row>
    <row r="4969" spans="2:6" x14ac:dyDescent="0.2">
      <c r="B4969" s="9">
        <v>4965</v>
      </c>
      <c r="C4969" s="7">
        <v>3</v>
      </c>
      <c r="E4969" s="7">
        <v>4965</v>
      </c>
      <c r="F4969" s="7">
        <v>1</v>
      </c>
    </row>
    <row r="4970" spans="2:6" x14ac:dyDescent="0.2">
      <c r="B4970" s="9">
        <v>4966</v>
      </c>
      <c r="C4970" s="7">
        <v>3</v>
      </c>
      <c r="E4970" s="7">
        <v>4966</v>
      </c>
      <c r="F4970" s="7">
        <v>1</v>
      </c>
    </row>
    <row r="4971" spans="2:6" x14ac:dyDescent="0.2">
      <c r="B4971" s="9">
        <v>4967</v>
      </c>
      <c r="C4971" s="7">
        <v>3</v>
      </c>
      <c r="E4971" s="7">
        <v>4967</v>
      </c>
      <c r="F4971" s="7">
        <v>1</v>
      </c>
    </row>
    <row r="4972" spans="2:6" x14ac:dyDescent="0.2">
      <c r="B4972" s="9">
        <v>4968</v>
      </c>
      <c r="C4972" s="7">
        <v>3</v>
      </c>
      <c r="E4972" s="7">
        <v>4968</v>
      </c>
      <c r="F4972" s="7">
        <v>1</v>
      </c>
    </row>
    <row r="4973" spans="2:6" x14ac:dyDescent="0.2">
      <c r="B4973" s="9">
        <v>4969</v>
      </c>
      <c r="C4973" s="7">
        <v>3</v>
      </c>
      <c r="E4973" s="7">
        <v>4969</v>
      </c>
      <c r="F4973" s="7">
        <v>1</v>
      </c>
    </row>
    <row r="4974" spans="2:6" x14ac:dyDescent="0.2">
      <c r="B4974" s="9">
        <v>4970</v>
      </c>
      <c r="C4974" s="7">
        <v>3</v>
      </c>
      <c r="E4974" s="7">
        <v>4970</v>
      </c>
      <c r="F4974" s="7">
        <v>1</v>
      </c>
    </row>
    <row r="4975" spans="2:6" x14ac:dyDescent="0.2">
      <c r="B4975" s="9">
        <v>4971</v>
      </c>
      <c r="C4975" s="7">
        <v>3</v>
      </c>
      <c r="E4975" s="7">
        <v>4971</v>
      </c>
      <c r="F4975" s="7">
        <v>1</v>
      </c>
    </row>
    <row r="4976" spans="2:6" x14ac:dyDescent="0.2">
      <c r="B4976" s="9">
        <v>4972</v>
      </c>
      <c r="C4976" s="7">
        <v>3</v>
      </c>
      <c r="E4976" s="7">
        <v>4972</v>
      </c>
      <c r="F4976" s="7">
        <v>1</v>
      </c>
    </row>
    <row r="4977" spans="2:6" x14ac:dyDescent="0.2">
      <c r="B4977" s="9">
        <v>4973</v>
      </c>
      <c r="C4977" s="7">
        <v>3</v>
      </c>
      <c r="E4977" s="7">
        <v>4973</v>
      </c>
      <c r="F4977" s="7">
        <v>1</v>
      </c>
    </row>
    <row r="4978" spans="2:6" x14ac:dyDescent="0.2">
      <c r="B4978" s="9">
        <v>4974</v>
      </c>
      <c r="C4978" s="7">
        <v>3</v>
      </c>
      <c r="E4978" s="7">
        <v>4974</v>
      </c>
      <c r="F4978" s="7">
        <v>1</v>
      </c>
    </row>
    <row r="4979" spans="2:6" x14ac:dyDescent="0.2">
      <c r="B4979" s="9">
        <v>4975</v>
      </c>
      <c r="C4979" s="7">
        <v>3</v>
      </c>
      <c r="E4979" s="7">
        <v>4975</v>
      </c>
      <c r="F4979" s="7">
        <v>1</v>
      </c>
    </row>
    <row r="4980" spans="2:6" x14ac:dyDescent="0.2">
      <c r="B4980" s="9">
        <v>4976</v>
      </c>
      <c r="C4980" s="7">
        <v>3</v>
      </c>
      <c r="E4980" s="7">
        <v>4976</v>
      </c>
      <c r="F4980" s="7">
        <v>1</v>
      </c>
    </row>
    <row r="4981" spans="2:6" x14ac:dyDescent="0.2">
      <c r="B4981" s="9">
        <v>4977</v>
      </c>
      <c r="C4981" s="7">
        <v>3</v>
      </c>
      <c r="E4981" s="7">
        <v>4977</v>
      </c>
      <c r="F4981" s="7">
        <v>1</v>
      </c>
    </row>
    <row r="4982" spans="2:6" x14ac:dyDescent="0.2">
      <c r="B4982" s="9">
        <v>4978</v>
      </c>
      <c r="C4982" s="7">
        <v>3</v>
      </c>
      <c r="E4982" s="7">
        <v>4978</v>
      </c>
      <c r="F4982" s="7">
        <v>1</v>
      </c>
    </row>
    <row r="4983" spans="2:6" x14ac:dyDescent="0.2">
      <c r="B4983" s="9">
        <v>4979</v>
      </c>
      <c r="C4983" s="7">
        <v>3</v>
      </c>
      <c r="E4983" s="7">
        <v>4979</v>
      </c>
      <c r="F4983" s="7">
        <v>1</v>
      </c>
    </row>
    <row r="4984" spans="2:6" x14ac:dyDescent="0.2">
      <c r="B4984" s="9">
        <v>4980</v>
      </c>
      <c r="C4984" s="7">
        <v>3</v>
      </c>
      <c r="E4984" s="7">
        <v>4980</v>
      </c>
      <c r="F4984" s="7">
        <v>1</v>
      </c>
    </row>
    <row r="4985" spans="2:6" x14ac:dyDescent="0.2">
      <c r="B4985" s="9">
        <v>4981</v>
      </c>
      <c r="C4985" s="7">
        <v>3</v>
      </c>
      <c r="E4985" s="7">
        <v>4981</v>
      </c>
      <c r="F4985" s="7">
        <v>1</v>
      </c>
    </row>
    <row r="4986" spans="2:6" x14ac:dyDescent="0.2">
      <c r="B4986" s="9">
        <v>4982</v>
      </c>
      <c r="C4986" s="7">
        <v>3</v>
      </c>
      <c r="E4986" s="7">
        <v>4982</v>
      </c>
      <c r="F4986" s="7">
        <v>1</v>
      </c>
    </row>
    <row r="4987" spans="2:6" x14ac:dyDescent="0.2">
      <c r="B4987" s="9">
        <v>4983</v>
      </c>
      <c r="C4987" s="7">
        <v>3</v>
      </c>
      <c r="E4987" s="7">
        <v>4983</v>
      </c>
      <c r="F4987" s="7">
        <v>1</v>
      </c>
    </row>
    <row r="4988" spans="2:6" x14ac:dyDescent="0.2">
      <c r="B4988" s="9">
        <v>4984</v>
      </c>
      <c r="C4988" s="7">
        <v>3</v>
      </c>
      <c r="E4988" s="7">
        <v>4984</v>
      </c>
      <c r="F4988" s="7">
        <v>1</v>
      </c>
    </row>
    <row r="4989" spans="2:6" x14ac:dyDescent="0.2">
      <c r="B4989" s="9">
        <v>4985</v>
      </c>
      <c r="C4989" s="7">
        <v>3</v>
      </c>
      <c r="E4989" s="7">
        <v>4985</v>
      </c>
      <c r="F4989" s="7">
        <v>1</v>
      </c>
    </row>
    <row r="4990" spans="2:6" x14ac:dyDescent="0.2">
      <c r="B4990" s="9">
        <v>4986</v>
      </c>
      <c r="C4990" s="7">
        <v>3</v>
      </c>
      <c r="E4990" s="7">
        <v>4986</v>
      </c>
      <c r="F4990" s="7">
        <v>1</v>
      </c>
    </row>
    <row r="4991" spans="2:6" x14ac:dyDescent="0.2">
      <c r="B4991" s="9">
        <v>4987</v>
      </c>
      <c r="C4991" s="7">
        <v>3</v>
      </c>
      <c r="E4991" s="7">
        <v>4987</v>
      </c>
      <c r="F4991" s="7">
        <v>1</v>
      </c>
    </row>
    <row r="4992" spans="2:6" x14ac:dyDescent="0.2">
      <c r="B4992" s="9">
        <v>4988</v>
      </c>
      <c r="C4992" s="7">
        <v>3</v>
      </c>
      <c r="E4992" s="7">
        <v>4988</v>
      </c>
      <c r="F4992" s="7">
        <v>1</v>
      </c>
    </row>
    <row r="4993" spans="2:6" x14ac:dyDescent="0.2">
      <c r="B4993" s="9">
        <v>4989</v>
      </c>
      <c r="C4993" s="7">
        <v>3</v>
      </c>
      <c r="E4993" s="7">
        <v>4989</v>
      </c>
      <c r="F4993" s="7">
        <v>1</v>
      </c>
    </row>
    <row r="4994" spans="2:6" x14ac:dyDescent="0.2">
      <c r="B4994" s="9">
        <v>4990</v>
      </c>
      <c r="C4994" s="7">
        <v>3</v>
      </c>
      <c r="E4994" s="7">
        <v>4990</v>
      </c>
      <c r="F4994" s="7">
        <v>1</v>
      </c>
    </row>
    <row r="4995" spans="2:6" x14ac:dyDescent="0.2">
      <c r="B4995" s="9">
        <v>4991</v>
      </c>
      <c r="C4995" s="7">
        <v>3</v>
      </c>
      <c r="E4995" s="7">
        <v>4991</v>
      </c>
      <c r="F4995" s="7">
        <v>1</v>
      </c>
    </row>
    <row r="4996" spans="2:6" x14ac:dyDescent="0.2">
      <c r="B4996" s="9">
        <v>4992</v>
      </c>
      <c r="C4996" s="7">
        <v>3</v>
      </c>
      <c r="E4996" s="7">
        <v>4992</v>
      </c>
      <c r="F4996" s="7">
        <v>1</v>
      </c>
    </row>
    <row r="4997" spans="2:6" x14ac:dyDescent="0.2">
      <c r="B4997" s="9">
        <v>4993</v>
      </c>
      <c r="C4997" s="7">
        <v>3</v>
      </c>
      <c r="E4997" s="7">
        <v>4993</v>
      </c>
      <c r="F4997" s="7">
        <v>1</v>
      </c>
    </row>
    <row r="4998" spans="2:6" x14ac:dyDescent="0.2">
      <c r="B4998" s="9">
        <v>4994</v>
      </c>
      <c r="C4998" s="7">
        <v>3</v>
      </c>
      <c r="E4998" s="7">
        <v>4994</v>
      </c>
      <c r="F4998" s="7">
        <v>1</v>
      </c>
    </row>
    <row r="4999" spans="2:6" x14ac:dyDescent="0.2">
      <c r="B4999" s="9">
        <v>4995</v>
      </c>
      <c r="C4999" s="7">
        <v>3</v>
      </c>
      <c r="E4999" s="7">
        <v>4995</v>
      </c>
      <c r="F4999" s="7">
        <v>1</v>
      </c>
    </row>
    <row r="5000" spans="2:6" x14ac:dyDescent="0.2">
      <c r="B5000" s="9">
        <v>4996</v>
      </c>
      <c r="C5000" s="7">
        <v>3</v>
      </c>
      <c r="E5000" s="7">
        <v>4996</v>
      </c>
      <c r="F5000" s="7">
        <v>1</v>
      </c>
    </row>
    <row r="5001" spans="2:6" x14ac:dyDescent="0.2">
      <c r="B5001" s="9">
        <v>4997</v>
      </c>
      <c r="C5001" s="7">
        <v>3</v>
      </c>
      <c r="E5001" s="7">
        <v>4997</v>
      </c>
      <c r="F5001" s="7">
        <v>1</v>
      </c>
    </row>
    <row r="5002" spans="2:6" x14ac:dyDescent="0.2">
      <c r="B5002" s="9">
        <v>4998</v>
      </c>
      <c r="C5002" s="7">
        <v>3</v>
      </c>
      <c r="E5002" s="7">
        <v>4998</v>
      </c>
      <c r="F5002" s="7">
        <v>1</v>
      </c>
    </row>
    <row r="5003" spans="2:6" x14ac:dyDescent="0.2">
      <c r="B5003" s="9">
        <v>4999</v>
      </c>
      <c r="C5003" s="7">
        <v>3</v>
      </c>
      <c r="E5003" s="7">
        <v>4999</v>
      </c>
      <c r="F5003" s="7">
        <v>1</v>
      </c>
    </row>
    <row r="5004" spans="2:6" x14ac:dyDescent="0.2">
      <c r="B5004" s="9">
        <v>5000</v>
      </c>
      <c r="C5004" s="7">
        <v>3</v>
      </c>
      <c r="E5004" s="7">
        <v>5000</v>
      </c>
      <c r="F5004" s="7">
        <v>1</v>
      </c>
    </row>
    <row r="5005" spans="2:6" x14ac:dyDescent="0.2">
      <c r="B5005" s="9">
        <v>5001</v>
      </c>
      <c r="C5005" s="7">
        <v>3</v>
      </c>
      <c r="E5005" s="7">
        <v>5001</v>
      </c>
      <c r="F5005" s="7">
        <v>1</v>
      </c>
    </row>
    <row r="5006" spans="2:6" x14ac:dyDescent="0.2">
      <c r="B5006" s="9">
        <v>5002</v>
      </c>
      <c r="C5006" s="7">
        <v>3</v>
      </c>
      <c r="E5006" s="7">
        <v>5002</v>
      </c>
      <c r="F5006" s="7">
        <v>1</v>
      </c>
    </row>
    <row r="5007" spans="2:6" x14ac:dyDescent="0.2">
      <c r="B5007" s="9">
        <v>5003</v>
      </c>
      <c r="C5007" s="7">
        <v>3</v>
      </c>
      <c r="E5007" s="7">
        <v>5003</v>
      </c>
      <c r="F5007" s="7">
        <v>1</v>
      </c>
    </row>
    <row r="5008" spans="2:6" x14ac:dyDescent="0.2">
      <c r="B5008" s="9">
        <v>5004</v>
      </c>
      <c r="C5008" s="7">
        <v>3</v>
      </c>
      <c r="E5008" s="7">
        <v>5004</v>
      </c>
      <c r="F5008" s="7">
        <v>1</v>
      </c>
    </row>
    <row r="5009" spans="2:6" x14ac:dyDescent="0.2">
      <c r="B5009" s="9">
        <v>5005</v>
      </c>
      <c r="C5009" s="7">
        <v>3</v>
      </c>
      <c r="E5009" s="7">
        <v>5005</v>
      </c>
      <c r="F5009" s="7">
        <v>1</v>
      </c>
    </row>
    <row r="5010" spans="2:6" x14ac:dyDescent="0.2">
      <c r="B5010" s="9">
        <v>5006</v>
      </c>
      <c r="C5010" s="7">
        <v>3</v>
      </c>
      <c r="E5010" s="7">
        <v>5006</v>
      </c>
      <c r="F5010" s="7">
        <v>1</v>
      </c>
    </row>
    <row r="5011" spans="2:6" x14ac:dyDescent="0.2">
      <c r="B5011" s="9">
        <v>5007</v>
      </c>
      <c r="C5011" s="7">
        <v>3</v>
      </c>
      <c r="E5011" s="7">
        <v>5007</v>
      </c>
      <c r="F5011" s="7">
        <v>1</v>
      </c>
    </row>
    <row r="5012" spans="2:6" x14ac:dyDescent="0.2">
      <c r="B5012" s="9">
        <v>5008</v>
      </c>
      <c r="C5012" s="7">
        <v>3</v>
      </c>
      <c r="E5012" s="7">
        <v>5008</v>
      </c>
      <c r="F5012" s="7">
        <v>1</v>
      </c>
    </row>
    <row r="5013" spans="2:6" x14ac:dyDescent="0.2">
      <c r="B5013" s="9">
        <v>5009</v>
      </c>
      <c r="C5013" s="7">
        <v>3</v>
      </c>
      <c r="E5013" s="7">
        <v>5009</v>
      </c>
      <c r="F5013" s="7">
        <v>1</v>
      </c>
    </row>
    <row r="5014" spans="2:6" x14ac:dyDescent="0.2">
      <c r="B5014" s="9">
        <v>5010</v>
      </c>
      <c r="C5014" s="7">
        <v>3</v>
      </c>
      <c r="E5014" s="7">
        <v>5010</v>
      </c>
      <c r="F5014" s="7">
        <v>1</v>
      </c>
    </row>
    <row r="5015" spans="2:6" x14ac:dyDescent="0.2">
      <c r="B5015" s="9">
        <v>5011</v>
      </c>
      <c r="C5015" s="7">
        <v>3</v>
      </c>
      <c r="E5015" s="7">
        <v>5011</v>
      </c>
      <c r="F5015" s="7">
        <v>1</v>
      </c>
    </row>
    <row r="5016" spans="2:6" x14ac:dyDescent="0.2">
      <c r="B5016" s="9">
        <v>5012</v>
      </c>
      <c r="C5016" s="7">
        <v>3</v>
      </c>
      <c r="E5016" s="7">
        <v>5012</v>
      </c>
      <c r="F5016" s="7">
        <v>1</v>
      </c>
    </row>
    <row r="5017" spans="2:6" x14ac:dyDescent="0.2">
      <c r="B5017" s="9">
        <v>5013</v>
      </c>
      <c r="C5017" s="7">
        <v>3</v>
      </c>
      <c r="E5017" s="7">
        <v>5013</v>
      </c>
      <c r="F5017" s="7">
        <v>1</v>
      </c>
    </row>
    <row r="5018" spans="2:6" x14ac:dyDescent="0.2">
      <c r="B5018" s="9">
        <v>5014</v>
      </c>
      <c r="C5018" s="7">
        <v>3</v>
      </c>
      <c r="E5018" s="7">
        <v>5014</v>
      </c>
      <c r="F5018" s="7">
        <v>1</v>
      </c>
    </row>
    <row r="5019" spans="2:6" x14ac:dyDescent="0.2">
      <c r="B5019" s="9">
        <v>5015</v>
      </c>
      <c r="C5019" s="7">
        <v>3</v>
      </c>
      <c r="E5019" s="7">
        <v>5015</v>
      </c>
      <c r="F5019" s="7">
        <v>1</v>
      </c>
    </row>
    <row r="5020" spans="2:6" x14ac:dyDescent="0.2">
      <c r="B5020" s="9">
        <v>5016</v>
      </c>
      <c r="C5020" s="7">
        <v>3</v>
      </c>
      <c r="E5020" s="7">
        <v>5016</v>
      </c>
      <c r="F5020" s="7">
        <v>1</v>
      </c>
    </row>
    <row r="5021" spans="2:6" x14ac:dyDescent="0.2">
      <c r="B5021" s="9">
        <v>5017</v>
      </c>
      <c r="C5021" s="7">
        <v>3</v>
      </c>
      <c r="E5021" s="7">
        <v>5017</v>
      </c>
      <c r="F5021" s="7">
        <v>1</v>
      </c>
    </row>
    <row r="5022" spans="2:6" x14ac:dyDescent="0.2">
      <c r="B5022" s="9">
        <v>5018</v>
      </c>
      <c r="C5022" s="7">
        <v>3</v>
      </c>
      <c r="E5022" s="7">
        <v>5018</v>
      </c>
      <c r="F5022" s="7">
        <v>1</v>
      </c>
    </row>
    <row r="5023" spans="2:6" x14ac:dyDescent="0.2">
      <c r="B5023" s="9">
        <v>5019</v>
      </c>
      <c r="C5023" s="7">
        <v>3</v>
      </c>
      <c r="E5023" s="7">
        <v>5019</v>
      </c>
      <c r="F5023" s="7">
        <v>1</v>
      </c>
    </row>
    <row r="5024" spans="2:6" x14ac:dyDescent="0.2">
      <c r="B5024" s="9">
        <v>5020</v>
      </c>
      <c r="C5024" s="7">
        <v>3</v>
      </c>
      <c r="E5024" s="7">
        <v>5020</v>
      </c>
      <c r="F5024" s="7">
        <v>1</v>
      </c>
    </row>
    <row r="5025" spans="2:6" x14ac:dyDescent="0.2">
      <c r="B5025" s="9">
        <v>5021</v>
      </c>
      <c r="C5025" s="7">
        <v>3</v>
      </c>
      <c r="E5025" s="7">
        <v>5021</v>
      </c>
      <c r="F5025" s="7">
        <v>1</v>
      </c>
    </row>
    <row r="5026" spans="2:6" x14ac:dyDescent="0.2">
      <c r="B5026" s="9">
        <v>5022</v>
      </c>
      <c r="C5026" s="7">
        <v>3</v>
      </c>
      <c r="E5026" s="7">
        <v>5022</v>
      </c>
      <c r="F5026" s="7">
        <v>1</v>
      </c>
    </row>
    <row r="5027" spans="2:6" x14ac:dyDescent="0.2">
      <c r="B5027" s="9">
        <v>5023</v>
      </c>
      <c r="C5027" s="7">
        <v>3</v>
      </c>
      <c r="E5027" s="7">
        <v>5023</v>
      </c>
      <c r="F5027" s="7">
        <v>1</v>
      </c>
    </row>
    <row r="5028" spans="2:6" x14ac:dyDescent="0.2">
      <c r="B5028" s="9">
        <v>5024</v>
      </c>
      <c r="C5028" s="7">
        <v>3</v>
      </c>
      <c r="E5028" s="7">
        <v>5024</v>
      </c>
      <c r="F5028" s="7">
        <v>1</v>
      </c>
    </row>
    <row r="5029" spans="2:6" x14ac:dyDescent="0.2">
      <c r="B5029" s="9">
        <v>5025</v>
      </c>
      <c r="C5029" s="7">
        <v>3</v>
      </c>
      <c r="E5029" s="7">
        <v>5025</v>
      </c>
      <c r="F5029" s="7">
        <v>1</v>
      </c>
    </row>
    <row r="5030" spans="2:6" x14ac:dyDescent="0.2">
      <c r="B5030" s="9">
        <v>5026</v>
      </c>
      <c r="C5030" s="7">
        <v>3</v>
      </c>
      <c r="E5030" s="7">
        <v>5026</v>
      </c>
      <c r="F5030" s="7">
        <v>1</v>
      </c>
    </row>
    <row r="5031" spans="2:6" x14ac:dyDescent="0.2">
      <c r="B5031" s="9">
        <v>5027</v>
      </c>
      <c r="C5031" s="7">
        <v>3</v>
      </c>
      <c r="E5031" s="7">
        <v>5027</v>
      </c>
      <c r="F5031" s="7">
        <v>1</v>
      </c>
    </row>
    <row r="5032" spans="2:6" x14ac:dyDescent="0.2">
      <c r="B5032" s="9">
        <v>5028</v>
      </c>
      <c r="C5032" s="7">
        <v>3</v>
      </c>
      <c r="E5032" s="7">
        <v>5028</v>
      </c>
      <c r="F5032" s="7">
        <v>1</v>
      </c>
    </row>
    <row r="5033" spans="2:6" x14ac:dyDescent="0.2">
      <c r="B5033" s="9">
        <v>5029</v>
      </c>
      <c r="C5033" s="7">
        <v>3</v>
      </c>
      <c r="E5033" s="7">
        <v>5029</v>
      </c>
      <c r="F5033" s="7">
        <v>1</v>
      </c>
    </row>
    <row r="5034" spans="2:6" x14ac:dyDescent="0.2">
      <c r="B5034" s="9">
        <v>5030</v>
      </c>
      <c r="C5034" s="7">
        <v>3</v>
      </c>
      <c r="E5034" s="7">
        <v>5030</v>
      </c>
      <c r="F5034" s="7">
        <v>1</v>
      </c>
    </row>
    <row r="5035" spans="2:6" x14ac:dyDescent="0.2">
      <c r="B5035" s="9">
        <v>5031</v>
      </c>
      <c r="C5035" s="7">
        <v>3</v>
      </c>
      <c r="E5035" s="7">
        <v>5031</v>
      </c>
      <c r="F5035" s="7">
        <v>1</v>
      </c>
    </row>
    <row r="5036" spans="2:6" x14ac:dyDescent="0.2">
      <c r="B5036" s="9">
        <v>5032</v>
      </c>
      <c r="C5036" s="7">
        <v>3</v>
      </c>
      <c r="E5036" s="7">
        <v>5032</v>
      </c>
      <c r="F5036" s="7">
        <v>1</v>
      </c>
    </row>
    <row r="5037" spans="2:6" x14ac:dyDescent="0.2">
      <c r="B5037" s="9">
        <v>5033</v>
      </c>
      <c r="C5037" s="7">
        <v>3</v>
      </c>
      <c r="E5037" s="7">
        <v>5033</v>
      </c>
      <c r="F5037" s="7">
        <v>1</v>
      </c>
    </row>
    <row r="5038" spans="2:6" x14ac:dyDescent="0.2">
      <c r="B5038" s="9">
        <v>5034</v>
      </c>
      <c r="C5038" s="7">
        <v>3</v>
      </c>
      <c r="E5038" s="7">
        <v>5034</v>
      </c>
      <c r="F5038" s="7">
        <v>1</v>
      </c>
    </row>
    <row r="5039" spans="2:6" x14ac:dyDescent="0.2">
      <c r="B5039" s="9">
        <v>5035</v>
      </c>
      <c r="C5039" s="7">
        <v>3</v>
      </c>
      <c r="E5039" s="7">
        <v>5035</v>
      </c>
      <c r="F5039" s="7">
        <v>1</v>
      </c>
    </row>
    <row r="5040" spans="2:6" x14ac:dyDescent="0.2">
      <c r="B5040" s="9">
        <v>5036</v>
      </c>
      <c r="C5040" s="7">
        <v>3</v>
      </c>
      <c r="E5040" s="7">
        <v>5036</v>
      </c>
      <c r="F5040" s="7">
        <v>1</v>
      </c>
    </row>
    <row r="5041" spans="2:6" x14ac:dyDescent="0.2">
      <c r="B5041" s="9">
        <v>5037</v>
      </c>
      <c r="C5041" s="7">
        <v>3</v>
      </c>
      <c r="E5041" s="7">
        <v>5037</v>
      </c>
      <c r="F5041" s="7">
        <v>1</v>
      </c>
    </row>
    <row r="5042" spans="2:6" x14ac:dyDescent="0.2">
      <c r="B5042" s="9">
        <v>5038</v>
      </c>
      <c r="C5042" s="7">
        <v>3</v>
      </c>
      <c r="E5042" s="7">
        <v>5038</v>
      </c>
      <c r="F5042" s="7">
        <v>1</v>
      </c>
    </row>
    <row r="5043" spans="2:6" x14ac:dyDescent="0.2">
      <c r="B5043" s="9">
        <v>5039</v>
      </c>
      <c r="C5043" s="7">
        <v>3</v>
      </c>
      <c r="E5043" s="7">
        <v>5039</v>
      </c>
      <c r="F5043" s="7">
        <v>1</v>
      </c>
    </row>
    <row r="5044" spans="2:6" x14ac:dyDescent="0.2">
      <c r="B5044" s="9">
        <v>5040</v>
      </c>
      <c r="C5044" s="7">
        <v>3</v>
      </c>
      <c r="E5044" s="7">
        <v>5040</v>
      </c>
      <c r="F5044" s="7">
        <v>1</v>
      </c>
    </row>
    <row r="5045" spans="2:6" x14ac:dyDescent="0.2">
      <c r="B5045" s="9">
        <v>5041</v>
      </c>
      <c r="C5045" s="7">
        <v>3</v>
      </c>
      <c r="E5045" s="7">
        <v>5041</v>
      </c>
      <c r="F5045" s="7">
        <v>1</v>
      </c>
    </row>
    <row r="5046" spans="2:6" x14ac:dyDescent="0.2">
      <c r="B5046" s="9">
        <v>5042</v>
      </c>
      <c r="C5046" s="7">
        <v>3</v>
      </c>
      <c r="E5046" s="7">
        <v>5042</v>
      </c>
      <c r="F5046" s="7">
        <v>1</v>
      </c>
    </row>
    <row r="5047" spans="2:6" x14ac:dyDescent="0.2">
      <c r="B5047" s="9">
        <v>5043</v>
      </c>
      <c r="C5047" s="7">
        <v>3</v>
      </c>
      <c r="E5047" s="7">
        <v>5043</v>
      </c>
      <c r="F5047" s="7">
        <v>1</v>
      </c>
    </row>
    <row r="5048" spans="2:6" x14ac:dyDescent="0.2">
      <c r="B5048" s="9">
        <v>5044</v>
      </c>
      <c r="C5048" s="7">
        <v>3</v>
      </c>
      <c r="E5048" s="7">
        <v>5044</v>
      </c>
      <c r="F5048" s="7">
        <v>1</v>
      </c>
    </row>
    <row r="5049" spans="2:6" x14ac:dyDescent="0.2">
      <c r="B5049" s="9">
        <v>5045</v>
      </c>
      <c r="C5049" s="7">
        <v>3</v>
      </c>
      <c r="E5049" s="7">
        <v>5045</v>
      </c>
      <c r="F5049" s="7">
        <v>1</v>
      </c>
    </row>
    <row r="5050" spans="2:6" x14ac:dyDescent="0.2">
      <c r="B5050" s="9">
        <v>5046</v>
      </c>
      <c r="C5050" s="7">
        <v>3</v>
      </c>
      <c r="E5050" s="7">
        <v>5046</v>
      </c>
      <c r="F5050" s="7">
        <v>1</v>
      </c>
    </row>
    <row r="5051" spans="2:6" x14ac:dyDescent="0.2">
      <c r="B5051" s="9">
        <v>5047</v>
      </c>
      <c r="C5051" s="7">
        <v>3</v>
      </c>
      <c r="E5051" s="7">
        <v>5047</v>
      </c>
      <c r="F5051" s="7">
        <v>1</v>
      </c>
    </row>
    <row r="5052" spans="2:6" x14ac:dyDescent="0.2">
      <c r="B5052" s="9">
        <v>5048</v>
      </c>
      <c r="C5052" s="7">
        <v>3</v>
      </c>
      <c r="E5052" s="7">
        <v>5048</v>
      </c>
      <c r="F5052" s="7">
        <v>1</v>
      </c>
    </row>
    <row r="5053" spans="2:6" x14ac:dyDescent="0.2">
      <c r="B5053" s="9">
        <v>5049</v>
      </c>
      <c r="C5053" s="7">
        <v>3</v>
      </c>
      <c r="E5053" s="7">
        <v>5049</v>
      </c>
      <c r="F5053" s="7">
        <v>1</v>
      </c>
    </row>
    <row r="5054" spans="2:6" x14ac:dyDescent="0.2">
      <c r="B5054" s="9">
        <v>5050</v>
      </c>
      <c r="C5054" s="7">
        <v>3</v>
      </c>
      <c r="E5054" s="7">
        <v>5050</v>
      </c>
      <c r="F5054" s="7">
        <v>1</v>
      </c>
    </row>
    <row r="5055" spans="2:6" x14ac:dyDescent="0.2">
      <c r="B5055" s="9">
        <v>5051</v>
      </c>
      <c r="C5055" s="7">
        <v>3</v>
      </c>
      <c r="E5055" s="7">
        <v>5051</v>
      </c>
      <c r="F5055" s="7">
        <v>1</v>
      </c>
    </row>
    <row r="5056" spans="2:6" x14ac:dyDescent="0.2">
      <c r="B5056" s="9">
        <v>5052</v>
      </c>
      <c r="C5056" s="7">
        <v>3</v>
      </c>
      <c r="E5056" s="7">
        <v>5052</v>
      </c>
      <c r="F5056" s="7">
        <v>1</v>
      </c>
    </row>
    <row r="5057" spans="2:6" x14ac:dyDescent="0.2">
      <c r="B5057" s="9">
        <v>5053</v>
      </c>
      <c r="C5057" s="7">
        <v>3</v>
      </c>
      <c r="E5057" s="7">
        <v>5053</v>
      </c>
      <c r="F5057" s="7">
        <v>1</v>
      </c>
    </row>
    <row r="5058" spans="2:6" x14ac:dyDescent="0.2">
      <c r="B5058" s="9">
        <v>5054</v>
      </c>
      <c r="C5058" s="7">
        <v>3</v>
      </c>
      <c r="E5058" s="7">
        <v>5054</v>
      </c>
      <c r="F5058" s="7">
        <v>1</v>
      </c>
    </row>
    <row r="5059" spans="2:6" x14ac:dyDescent="0.2">
      <c r="B5059" s="9">
        <v>5055</v>
      </c>
      <c r="C5059" s="7">
        <v>3</v>
      </c>
      <c r="E5059" s="7">
        <v>5055</v>
      </c>
      <c r="F5059" s="7">
        <v>1</v>
      </c>
    </row>
    <row r="5060" spans="2:6" x14ac:dyDescent="0.2">
      <c r="B5060" s="9">
        <v>5056</v>
      </c>
      <c r="C5060" s="7">
        <v>3</v>
      </c>
      <c r="E5060" s="7">
        <v>5056</v>
      </c>
      <c r="F5060" s="7">
        <v>1</v>
      </c>
    </row>
    <row r="5061" spans="2:6" x14ac:dyDescent="0.2">
      <c r="B5061" s="9">
        <v>5057</v>
      </c>
      <c r="C5061" s="7">
        <v>3</v>
      </c>
      <c r="E5061" s="7">
        <v>5057</v>
      </c>
      <c r="F5061" s="7">
        <v>1</v>
      </c>
    </row>
    <row r="5062" spans="2:6" x14ac:dyDescent="0.2">
      <c r="B5062" s="9">
        <v>5058</v>
      </c>
      <c r="C5062" s="7">
        <v>3</v>
      </c>
      <c r="E5062" s="7">
        <v>5058</v>
      </c>
      <c r="F5062" s="7">
        <v>1</v>
      </c>
    </row>
    <row r="5063" spans="2:6" x14ac:dyDescent="0.2">
      <c r="B5063" s="9">
        <v>5059</v>
      </c>
      <c r="C5063" s="7">
        <v>3</v>
      </c>
      <c r="E5063" s="7">
        <v>5059</v>
      </c>
      <c r="F5063" s="7">
        <v>1</v>
      </c>
    </row>
    <row r="5064" spans="2:6" x14ac:dyDescent="0.2">
      <c r="B5064" s="9">
        <v>5060</v>
      </c>
      <c r="C5064" s="7">
        <v>3</v>
      </c>
      <c r="E5064" s="7">
        <v>5060</v>
      </c>
      <c r="F5064" s="7">
        <v>1</v>
      </c>
    </row>
    <row r="5065" spans="2:6" x14ac:dyDescent="0.2">
      <c r="B5065" s="9">
        <v>5061</v>
      </c>
      <c r="C5065" s="7">
        <v>3</v>
      </c>
      <c r="E5065" s="7">
        <v>5061</v>
      </c>
      <c r="F5065" s="7">
        <v>1</v>
      </c>
    </row>
    <row r="5066" spans="2:6" x14ac:dyDescent="0.2">
      <c r="B5066" s="9">
        <v>5062</v>
      </c>
      <c r="C5066" s="7">
        <v>3</v>
      </c>
      <c r="E5066" s="7">
        <v>5062</v>
      </c>
      <c r="F5066" s="7">
        <v>1</v>
      </c>
    </row>
    <row r="5067" spans="2:6" x14ac:dyDescent="0.2">
      <c r="B5067" s="9">
        <v>5063</v>
      </c>
      <c r="C5067" s="7">
        <v>3</v>
      </c>
      <c r="E5067" s="7">
        <v>5063</v>
      </c>
      <c r="F5067" s="7">
        <v>1</v>
      </c>
    </row>
    <row r="5068" spans="2:6" x14ac:dyDescent="0.2">
      <c r="B5068" s="9">
        <v>5064</v>
      </c>
      <c r="C5068" s="7">
        <v>3</v>
      </c>
      <c r="E5068" s="7">
        <v>5064</v>
      </c>
      <c r="F5068" s="7">
        <v>1</v>
      </c>
    </row>
    <row r="5069" spans="2:6" x14ac:dyDescent="0.2">
      <c r="B5069" s="9">
        <v>5065</v>
      </c>
      <c r="C5069" s="7">
        <v>3</v>
      </c>
      <c r="E5069" s="7">
        <v>5065</v>
      </c>
      <c r="F5069" s="7">
        <v>1</v>
      </c>
    </row>
    <row r="5070" spans="2:6" x14ac:dyDescent="0.2">
      <c r="B5070" s="9">
        <v>5066</v>
      </c>
      <c r="C5070" s="7">
        <v>3</v>
      </c>
      <c r="E5070" s="7">
        <v>5066</v>
      </c>
      <c r="F5070" s="7">
        <v>1</v>
      </c>
    </row>
    <row r="5071" spans="2:6" x14ac:dyDescent="0.2">
      <c r="B5071" s="9">
        <v>5067</v>
      </c>
      <c r="C5071" s="7">
        <v>3</v>
      </c>
      <c r="E5071" s="7">
        <v>5067</v>
      </c>
      <c r="F5071" s="7">
        <v>1</v>
      </c>
    </row>
    <row r="5072" spans="2:6" x14ac:dyDescent="0.2">
      <c r="B5072" s="9">
        <v>5068</v>
      </c>
      <c r="C5072" s="7">
        <v>3</v>
      </c>
      <c r="E5072" s="7">
        <v>5068</v>
      </c>
      <c r="F5072" s="7">
        <v>1</v>
      </c>
    </row>
    <row r="5073" spans="2:6" x14ac:dyDescent="0.2">
      <c r="B5073" s="9">
        <v>5069</v>
      </c>
      <c r="C5073" s="7">
        <v>3</v>
      </c>
      <c r="E5073" s="7">
        <v>5069</v>
      </c>
      <c r="F5073" s="7">
        <v>1</v>
      </c>
    </row>
    <row r="5074" spans="2:6" x14ac:dyDescent="0.2">
      <c r="B5074" s="9">
        <v>5070</v>
      </c>
      <c r="C5074" s="7">
        <v>3</v>
      </c>
      <c r="E5074" s="7">
        <v>5070</v>
      </c>
      <c r="F5074" s="7">
        <v>1</v>
      </c>
    </row>
    <row r="5075" spans="2:6" x14ac:dyDescent="0.2">
      <c r="B5075" s="9">
        <v>5071</v>
      </c>
      <c r="C5075" s="7">
        <v>3</v>
      </c>
      <c r="E5075" s="7">
        <v>5071</v>
      </c>
      <c r="F5075" s="7">
        <v>1</v>
      </c>
    </row>
    <row r="5076" spans="2:6" x14ac:dyDescent="0.2">
      <c r="B5076" s="9">
        <v>5072</v>
      </c>
      <c r="C5076" s="7">
        <v>3</v>
      </c>
      <c r="E5076" s="7">
        <v>5072</v>
      </c>
      <c r="F5076" s="7">
        <v>1</v>
      </c>
    </row>
    <row r="5077" spans="2:6" x14ac:dyDescent="0.2">
      <c r="B5077" s="9">
        <v>5073</v>
      </c>
      <c r="C5077" s="7">
        <v>3</v>
      </c>
      <c r="E5077" s="7">
        <v>5073</v>
      </c>
      <c r="F5077" s="7">
        <v>1</v>
      </c>
    </row>
    <row r="5078" spans="2:6" x14ac:dyDescent="0.2">
      <c r="B5078" s="9">
        <v>5074</v>
      </c>
      <c r="C5078" s="7">
        <v>3</v>
      </c>
      <c r="E5078" s="7">
        <v>5074</v>
      </c>
      <c r="F5078" s="7">
        <v>1</v>
      </c>
    </row>
    <row r="5079" spans="2:6" x14ac:dyDescent="0.2">
      <c r="B5079" s="9">
        <v>5075</v>
      </c>
      <c r="C5079" s="7">
        <v>3</v>
      </c>
      <c r="E5079" s="7">
        <v>5075</v>
      </c>
      <c r="F5079" s="7">
        <v>1</v>
      </c>
    </row>
    <row r="5080" spans="2:6" x14ac:dyDescent="0.2">
      <c r="B5080" s="9">
        <v>5076</v>
      </c>
      <c r="C5080" s="7">
        <v>3</v>
      </c>
      <c r="E5080" s="7">
        <v>5076</v>
      </c>
      <c r="F5080" s="7">
        <v>1</v>
      </c>
    </row>
    <row r="5081" spans="2:6" x14ac:dyDescent="0.2">
      <c r="B5081" s="9">
        <v>5077</v>
      </c>
      <c r="C5081" s="7">
        <v>3</v>
      </c>
      <c r="E5081" s="7">
        <v>5077</v>
      </c>
      <c r="F5081" s="7">
        <v>1</v>
      </c>
    </row>
    <row r="5082" spans="2:6" x14ac:dyDescent="0.2">
      <c r="B5082" s="9">
        <v>5078</v>
      </c>
      <c r="C5082" s="7">
        <v>3</v>
      </c>
      <c r="E5082" s="7">
        <v>5078</v>
      </c>
      <c r="F5082" s="7">
        <v>1</v>
      </c>
    </row>
    <row r="5083" spans="2:6" x14ac:dyDescent="0.2">
      <c r="B5083" s="9">
        <v>5079</v>
      </c>
      <c r="C5083" s="7">
        <v>3</v>
      </c>
      <c r="E5083" s="7">
        <v>5079</v>
      </c>
      <c r="F5083" s="7">
        <v>1</v>
      </c>
    </row>
    <row r="5084" spans="2:6" x14ac:dyDescent="0.2">
      <c r="B5084" s="9">
        <v>5080</v>
      </c>
      <c r="C5084" s="7">
        <v>3</v>
      </c>
      <c r="E5084" s="7">
        <v>5080</v>
      </c>
      <c r="F5084" s="7">
        <v>1</v>
      </c>
    </row>
    <row r="5085" spans="2:6" x14ac:dyDescent="0.2">
      <c r="B5085" s="9">
        <v>5081</v>
      </c>
      <c r="C5085" s="7">
        <v>3</v>
      </c>
      <c r="E5085" s="7">
        <v>5081</v>
      </c>
      <c r="F5085" s="7">
        <v>1</v>
      </c>
    </row>
    <row r="5086" spans="2:6" x14ac:dyDescent="0.2">
      <c r="B5086" s="9">
        <v>5082</v>
      </c>
      <c r="C5086" s="7">
        <v>3</v>
      </c>
      <c r="E5086" s="7">
        <v>5082</v>
      </c>
      <c r="F5086" s="7">
        <v>1</v>
      </c>
    </row>
    <row r="5087" spans="2:6" x14ac:dyDescent="0.2">
      <c r="B5087" s="9">
        <v>5083</v>
      </c>
      <c r="C5087" s="7">
        <v>3</v>
      </c>
      <c r="E5087" s="7">
        <v>5083</v>
      </c>
      <c r="F5087" s="7">
        <v>1</v>
      </c>
    </row>
    <row r="5088" spans="2:6" x14ac:dyDescent="0.2">
      <c r="B5088" s="9">
        <v>5084</v>
      </c>
      <c r="C5088" s="7">
        <v>3</v>
      </c>
      <c r="E5088" s="7">
        <v>5084</v>
      </c>
      <c r="F5088" s="7">
        <v>1</v>
      </c>
    </row>
    <row r="5089" spans="2:6" x14ac:dyDescent="0.2">
      <c r="B5089" s="9">
        <v>5085</v>
      </c>
      <c r="C5089" s="7">
        <v>3</v>
      </c>
      <c r="E5089" s="7">
        <v>5085</v>
      </c>
      <c r="F5089" s="7">
        <v>1</v>
      </c>
    </row>
    <row r="5090" spans="2:6" x14ac:dyDescent="0.2">
      <c r="B5090" s="9">
        <v>5086</v>
      </c>
      <c r="C5090" s="7">
        <v>3</v>
      </c>
      <c r="E5090" s="7">
        <v>5086</v>
      </c>
      <c r="F5090" s="7">
        <v>1</v>
      </c>
    </row>
    <row r="5091" spans="2:6" x14ac:dyDescent="0.2">
      <c r="B5091" s="9">
        <v>5087</v>
      </c>
      <c r="C5091" s="7">
        <v>3</v>
      </c>
      <c r="E5091" s="7">
        <v>5087</v>
      </c>
      <c r="F5091" s="7">
        <v>1</v>
      </c>
    </row>
    <row r="5092" spans="2:6" x14ac:dyDescent="0.2">
      <c r="B5092" s="9">
        <v>5088</v>
      </c>
      <c r="C5092" s="7">
        <v>3</v>
      </c>
      <c r="E5092" s="7">
        <v>5088</v>
      </c>
      <c r="F5092" s="7">
        <v>1</v>
      </c>
    </row>
    <row r="5093" spans="2:6" x14ac:dyDescent="0.2">
      <c r="B5093" s="9">
        <v>5089</v>
      </c>
      <c r="C5093" s="7">
        <v>3</v>
      </c>
      <c r="E5093" s="7">
        <v>5089</v>
      </c>
      <c r="F5093" s="7">
        <v>1</v>
      </c>
    </row>
    <row r="5094" spans="2:6" x14ac:dyDescent="0.2">
      <c r="B5094" s="9">
        <v>5090</v>
      </c>
      <c r="C5094" s="7">
        <v>3</v>
      </c>
      <c r="E5094" s="7">
        <v>5090</v>
      </c>
      <c r="F5094" s="7">
        <v>1</v>
      </c>
    </row>
    <row r="5095" spans="2:6" x14ac:dyDescent="0.2">
      <c r="B5095" s="9">
        <v>5091</v>
      </c>
      <c r="C5095" s="7">
        <v>3</v>
      </c>
      <c r="E5095" s="7">
        <v>5091</v>
      </c>
      <c r="F5095" s="7">
        <v>1</v>
      </c>
    </row>
    <row r="5096" spans="2:6" x14ac:dyDescent="0.2">
      <c r="B5096" s="9">
        <v>5092</v>
      </c>
      <c r="C5096" s="7">
        <v>3</v>
      </c>
      <c r="E5096" s="7">
        <v>5092</v>
      </c>
      <c r="F5096" s="7">
        <v>1</v>
      </c>
    </row>
    <row r="5097" spans="2:6" x14ac:dyDescent="0.2">
      <c r="B5097" s="9">
        <v>5093</v>
      </c>
      <c r="C5097" s="7">
        <v>3</v>
      </c>
      <c r="E5097" s="7">
        <v>5093</v>
      </c>
      <c r="F5097" s="7">
        <v>1</v>
      </c>
    </row>
    <row r="5098" spans="2:6" x14ac:dyDescent="0.2">
      <c r="B5098" s="9">
        <v>5094</v>
      </c>
      <c r="C5098" s="7">
        <v>3</v>
      </c>
      <c r="E5098" s="7">
        <v>5094</v>
      </c>
      <c r="F5098" s="7">
        <v>1</v>
      </c>
    </row>
    <row r="5099" spans="2:6" x14ac:dyDescent="0.2">
      <c r="B5099" s="9">
        <v>5095</v>
      </c>
      <c r="C5099" s="7">
        <v>3</v>
      </c>
      <c r="E5099" s="7">
        <v>5095</v>
      </c>
      <c r="F5099" s="7">
        <v>1</v>
      </c>
    </row>
    <row r="5100" spans="2:6" x14ac:dyDescent="0.2">
      <c r="B5100" s="9">
        <v>5096</v>
      </c>
      <c r="C5100" s="7">
        <v>3</v>
      </c>
      <c r="E5100" s="7">
        <v>5096</v>
      </c>
      <c r="F5100" s="7">
        <v>1</v>
      </c>
    </row>
    <row r="5101" spans="2:6" x14ac:dyDescent="0.2">
      <c r="B5101" s="9">
        <v>5097</v>
      </c>
      <c r="C5101" s="7">
        <v>3</v>
      </c>
      <c r="E5101" s="7">
        <v>5097</v>
      </c>
      <c r="F5101" s="7">
        <v>1</v>
      </c>
    </row>
    <row r="5102" spans="2:6" x14ac:dyDescent="0.2">
      <c r="B5102" s="9">
        <v>5098</v>
      </c>
      <c r="C5102" s="7">
        <v>3</v>
      </c>
      <c r="E5102" s="7">
        <v>5098</v>
      </c>
      <c r="F5102" s="7">
        <v>1</v>
      </c>
    </row>
    <row r="5103" spans="2:6" x14ac:dyDescent="0.2">
      <c r="B5103" s="9">
        <v>5099</v>
      </c>
      <c r="C5103" s="7">
        <v>3</v>
      </c>
      <c r="E5103" s="7">
        <v>5099</v>
      </c>
      <c r="F5103" s="7">
        <v>1</v>
      </c>
    </row>
    <row r="5104" spans="2:6" x14ac:dyDescent="0.2">
      <c r="B5104" s="9">
        <v>5100</v>
      </c>
      <c r="C5104" s="7">
        <v>3</v>
      </c>
      <c r="E5104" s="7">
        <v>5100</v>
      </c>
      <c r="F5104" s="7">
        <v>1</v>
      </c>
    </row>
    <row r="5105" spans="2:6" x14ac:dyDescent="0.2">
      <c r="B5105" s="9">
        <v>5101</v>
      </c>
      <c r="C5105" s="7">
        <v>3</v>
      </c>
      <c r="E5105" s="7">
        <v>5101</v>
      </c>
      <c r="F5105" s="7">
        <v>1</v>
      </c>
    </row>
    <row r="5106" spans="2:6" x14ac:dyDescent="0.2">
      <c r="B5106" s="9">
        <v>5102</v>
      </c>
      <c r="C5106" s="7">
        <v>3</v>
      </c>
      <c r="E5106" s="7">
        <v>5102</v>
      </c>
      <c r="F5106" s="7">
        <v>1</v>
      </c>
    </row>
    <row r="5107" spans="2:6" x14ac:dyDescent="0.2">
      <c r="B5107" s="9">
        <v>5103</v>
      </c>
      <c r="C5107" s="7">
        <v>3</v>
      </c>
      <c r="E5107" s="7">
        <v>5103</v>
      </c>
      <c r="F5107" s="7">
        <v>1</v>
      </c>
    </row>
    <row r="5108" spans="2:6" x14ac:dyDescent="0.2">
      <c r="B5108" s="9">
        <v>5104</v>
      </c>
      <c r="C5108" s="7">
        <v>3</v>
      </c>
      <c r="E5108" s="7">
        <v>5104</v>
      </c>
      <c r="F5108" s="7">
        <v>1</v>
      </c>
    </row>
    <row r="5109" spans="2:6" x14ac:dyDescent="0.2">
      <c r="B5109" s="9">
        <v>5105</v>
      </c>
      <c r="C5109" s="7">
        <v>3</v>
      </c>
      <c r="E5109" s="7">
        <v>5105</v>
      </c>
      <c r="F5109" s="7">
        <v>1</v>
      </c>
    </row>
    <row r="5110" spans="2:6" x14ac:dyDescent="0.2">
      <c r="B5110" s="9">
        <v>5106</v>
      </c>
      <c r="C5110" s="7">
        <v>3</v>
      </c>
      <c r="E5110" s="7">
        <v>5106</v>
      </c>
      <c r="F5110" s="7">
        <v>1</v>
      </c>
    </row>
    <row r="5111" spans="2:6" x14ac:dyDescent="0.2">
      <c r="B5111" s="9">
        <v>5107</v>
      </c>
      <c r="C5111" s="7">
        <v>3</v>
      </c>
      <c r="E5111" s="7">
        <v>5107</v>
      </c>
      <c r="F5111" s="7">
        <v>1</v>
      </c>
    </row>
    <row r="5112" spans="2:6" x14ac:dyDescent="0.2">
      <c r="B5112" s="9">
        <v>5108</v>
      </c>
      <c r="C5112" s="7">
        <v>2</v>
      </c>
      <c r="E5112" s="7">
        <v>5108</v>
      </c>
      <c r="F5112" s="7">
        <v>1</v>
      </c>
    </row>
    <row r="5113" spans="2:6" x14ac:dyDescent="0.2">
      <c r="B5113" s="9">
        <v>5109</v>
      </c>
      <c r="C5113" s="7">
        <v>2</v>
      </c>
      <c r="E5113" s="7">
        <v>5109</v>
      </c>
      <c r="F5113" s="7">
        <v>1</v>
      </c>
    </row>
    <row r="5114" spans="2:6" x14ac:dyDescent="0.2">
      <c r="B5114" s="9">
        <v>5110</v>
      </c>
      <c r="C5114" s="7">
        <v>2</v>
      </c>
      <c r="E5114" s="7">
        <v>5110</v>
      </c>
      <c r="F5114" s="7">
        <v>1</v>
      </c>
    </row>
    <row r="5115" spans="2:6" x14ac:dyDescent="0.2">
      <c r="B5115" s="9">
        <v>5111</v>
      </c>
      <c r="C5115" s="7">
        <v>2</v>
      </c>
      <c r="E5115" s="7">
        <v>5111</v>
      </c>
      <c r="F5115" s="7">
        <v>1</v>
      </c>
    </row>
    <row r="5116" spans="2:6" x14ac:dyDescent="0.2">
      <c r="B5116" s="9">
        <v>5112</v>
      </c>
      <c r="C5116" s="7">
        <v>2</v>
      </c>
      <c r="E5116" s="7">
        <v>5112</v>
      </c>
      <c r="F5116" s="7">
        <v>1</v>
      </c>
    </row>
    <row r="5117" spans="2:6" x14ac:dyDescent="0.2">
      <c r="B5117" s="9">
        <v>5113</v>
      </c>
      <c r="C5117" s="7">
        <v>2</v>
      </c>
      <c r="E5117" s="7">
        <v>5113</v>
      </c>
      <c r="F5117" s="7">
        <v>1</v>
      </c>
    </row>
    <row r="5118" spans="2:6" x14ac:dyDescent="0.2">
      <c r="B5118" s="9">
        <v>5114</v>
      </c>
      <c r="C5118" s="7">
        <v>2</v>
      </c>
      <c r="E5118" s="7">
        <v>5114</v>
      </c>
      <c r="F5118" s="7">
        <v>1</v>
      </c>
    </row>
    <row r="5119" spans="2:6" x14ac:dyDescent="0.2">
      <c r="B5119" s="9">
        <v>5115</v>
      </c>
      <c r="C5119" s="7">
        <v>2</v>
      </c>
      <c r="E5119" s="7">
        <v>5115</v>
      </c>
      <c r="F5119" s="7">
        <v>1</v>
      </c>
    </row>
    <row r="5120" spans="2:6" x14ac:dyDescent="0.2">
      <c r="B5120" s="9">
        <v>5116</v>
      </c>
      <c r="C5120" s="7">
        <v>2</v>
      </c>
      <c r="E5120" s="7">
        <v>5116</v>
      </c>
      <c r="F5120" s="7">
        <v>1</v>
      </c>
    </row>
    <row r="5121" spans="2:6" x14ac:dyDescent="0.2">
      <c r="B5121" s="9">
        <v>5117</v>
      </c>
      <c r="C5121" s="7">
        <v>2</v>
      </c>
      <c r="E5121" s="7">
        <v>5117</v>
      </c>
      <c r="F5121" s="7">
        <v>1</v>
      </c>
    </row>
    <row r="5122" spans="2:6" x14ac:dyDescent="0.2">
      <c r="B5122" s="9">
        <v>5118</v>
      </c>
      <c r="C5122" s="7">
        <v>2</v>
      </c>
      <c r="E5122" s="7">
        <v>5118</v>
      </c>
      <c r="F5122" s="7">
        <v>1</v>
      </c>
    </row>
    <row r="5123" spans="2:6" x14ac:dyDescent="0.2">
      <c r="B5123" s="9">
        <v>5119</v>
      </c>
      <c r="C5123" s="7">
        <v>2</v>
      </c>
      <c r="E5123" s="7">
        <v>5119</v>
      </c>
      <c r="F5123" s="7">
        <v>1</v>
      </c>
    </row>
    <row r="5124" spans="2:6" x14ac:dyDescent="0.2">
      <c r="B5124" s="9">
        <v>5120</v>
      </c>
      <c r="C5124" s="7">
        <v>2</v>
      </c>
      <c r="E5124" s="7">
        <v>5120</v>
      </c>
      <c r="F5124" s="7">
        <v>1</v>
      </c>
    </row>
    <row r="5125" spans="2:6" x14ac:dyDescent="0.2">
      <c r="B5125" s="9">
        <v>5121</v>
      </c>
      <c r="C5125" s="7">
        <v>2</v>
      </c>
      <c r="E5125" s="7">
        <v>5121</v>
      </c>
      <c r="F5125" s="7">
        <v>1</v>
      </c>
    </row>
    <row r="5126" spans="2:6" x14ac:dyDescent="0.2">
      <c r="B5126" s="9">
        <v>5122</v>
      </c>
      <c r="C5126" s="7">
        <v>2</v>
      </c>
      <c r="E5126" s="7">
        <v>5122</v>
      </c>
      <c r="F5126" s="7">
        <v>1</v>
      </c>
    </row>
    <row r="5127" spans="2:6" x14ac:dyDescent="0.2">
      <c r="B5127" s="9">
        <v>5123</v>
      </c>
      <c r="C5127" s="7">
        <v>2</v>
      </c>
      <c r="E5127" s="7">
        <v>5123</v>
      </c>
      <c r="F5127" s="7">
        <v>1</v>
      </c>
    </row>
    <row r="5128" spans="2:6" x14ac:dyDescent="0.2">
      <c r="B5128" s="9">
        <v>5124</v>
      </c>
      <c r="C5128" s="7">
        <v>2</v>
      </c>
      <c r="E5128" s="7">
        <v>5124</v>
      </c>
      <c r="F5128" s="7">
        <v>1</v>
      </c>
    </row>
    <row r="5129" spans="2:6" x14ac:dyDescent="0.2">
      <c r="B5129" s="9">
        <v>5125</v>
      </c>
      <c r="C5129" s="7">
        <v>2</v>
      </c>
      <c r="E5129" s="7">
        <v>5125</v>
      </c>
      <c r="F5129" s="7">
        <v>1</v>
      </c>
    </row>
    <row r="5130" spans="2:6" x14ac:dyDescent="0.2">
      <c r="B5130" s="9">
        <v>5126</v>
      </c>
      <c r="C5130" s="7">
        <v>2</v>
      </c>
      <c r="E5130" s="7">
        <v>5126</v>
      </c>
      <c r="F5130" s="7">
        <v>1</v>
      </c>
    </row>
    <row r="5131" spans="2:6" x14ac:dyDescent="0.2">
      <c r="B5131" s="9">
        <v>5127</v>
      </c>
      <c r="C5131" s="7">
        <v>2</v>
      </c>
      <c r="E5131" s="7">
        <v>5127</v>
      </c>
      <c r="F5131" s="7">
        <v>1</v>
      </c>
    </row>
    <row r="5132" spans="2:6" x14ac:dyDescent="0.2">
      <c r="B5132" s="9">
        <v>5128</v>
      </c>
      <c r="C5132" s="7">
        <v>2</v>
      </c>
      <c r="E5132" s="7">
        <v>5128</v>
      </c>
      <c r="F5132" s="7">
        <v>1</v>
      </c>
    </row>
    <row r="5133" spans="2:6" x14ac:dyDescent="0.2">
      <c r="B5133" s="9">
        <v>5129</v>
      </c>
      <c r="C5133" s="7">
        <v>2</v>
      </c>
      <c r="E5133" s="7">
        <v>5129</v>
      </c>
      <c r="F5133" s="7">
        <v>1</v>
      </c>
    </row>
    <row r="5134" spans="2:6" x14ac:dyDescent="0.2">
      <c r="B5134" s="9">
        <v>5130</v>
      </c>
      <c r="C5134" s="7">
        <v>2</v>
      </c>
      <c r="E5134" s="7">
        <v>5130</v>
      </c>
      <c r="F5134" s="7">
        <v>1</v>
      </c>
    </row>
    <row r="5135" spans="2:6" x14ac:dyDescent="0.2">
      <c r="B5135" s="9">
        <v>5131</v>
      </c>
      <c r="C5135" s="7">
        <v>2</v>
      </c>
      <c r="E5135" s="7">
        <v>5131</v>
      </c>
      <c r="F5135" s="7">
        <v>1</v>
      </c>
    </row>
    <row r="5136" spans="2:6" x14ac:dyDescent="0.2">
      <c r="B5136" s="9">
        <v>5132</v>
      </c>
      <c r="C5136" s="7">
        <v>2</v>
      </c>
      <c r="E5136" s="7">
        <v>5132</v>
      </c>
      <c r="F5136" s="7">
        <v>1</v>
      </c>
    </row>
    <row r="5137" spans="2:6" x14ac:dyDescent="0.2">
      <c r="B5137" s="9">
        <v>5133</v>
      </c>
      <c r="C5137" s="7">
        <v>2</v>
      </c>
      <c r="E5137" s="7">
        <v>5133</v>
      </c>
      <c r="F5137" s="7">
        <v>1</v>
      </c>
    </row>
    <row r="5138" spans="2:6" x14ac:dyDescent="0.2">
      <c r="B5138" s="9">
        <v>5134</v>
      </c>
      <c r="C5138" s="7">
        <v>2</v>
      </c>
      <c r="E5138" s="7">
        <v>5134</v>
      </c>
      <c r="F5138" s="7">
        <v>1</v>
      </c>
    </row>
    <row r="5139" spans="2:6" x14ac:dyDescent="0.2">
      <c r="B5139" s="9">
        <v>5135</v>
      </c>
      <c r="C5139" s="7">
        <v>2</v>
      </c>
      <c r="E5139" s="7">
        <v>5135</v>
      </c>
      <c r="F5139" s="7">
        <v>1</v>
      </c>
    </row>
    <row r="5140" spans="2:6" x14ac:dyDescent="0.2">
      <c r="B5140" s="9">
        <v>5136</v>
      </c>
      <c r="C5140" s="7">
        <v>2</v>
      </c>
      <c r="E5140" s="7">
        <v>5136</v>
      </c>
      <c r="F5140" s="7">
        <v>1</v>
      </c>
    </row>
    <row r="5141" spans="2:6" x14ac:dyDescent="0.2">
      <c r="B5141" s="9">
        <v>5137</v>
      </c>
      <c r="C5141" s="7">
        <v>2</v>
      </c>
      <c r="E5141" s="7">
        <v>5137</v>
      </c>
      <c r="F5141" s="7">
        <v>1</v>
      </c>
    </row>
    <row r="5142" spans="2:6" x14ac:dyDescent="0.2">
      <c r="B5142" s="9">
        <v>5138</v>
      </c>
      <c r="C5142" s="7">
        <v>2</v>
      </c>
      <c r="E5142" s="7">
        <v>5138</v>
      </c>
      <c r="F5142" s="7">
        <v>1</v>
      </c>
    </row>
    <row r="5143" spans="2:6" x14ac:dyDescent="0.2">
      <c r="B5143" s="9">
        <v>5139</v>
      </c>
      <c r="C5143" s="7">
        <v>2</v>
      </c>
      <c r="E5143" s="7">
        <v>5139</v>
      </c>
      <c r="F5143" s="7">
        <v>1</v>
      </c>
    </row>
    <row r="5144" spans="2:6" x14ac:dyDescent="0.2">
      <c r="B5144" s="9">
        <v>5140</v>
      </c>
      <c r="C5144" s="7">
        <v>2</v>
      </c>
      <c r="E5144" s="7">
        <v>5140</v>
      </c>
      <c r="F5144" s="7">
        <v>1</v>
      </c>
    </row>
    <row r="5145" spans="2:6" x14ac:dyDescent="0.2">
      <c r="B5145" s="9">
        <v>5141</v>
      </c>
      <c r="C5145" s="7">
        <v>2</v>
      </c>
      <c r="E5145" s="7">
        <v>5141</v>
      </c>
      <c r="F5145" s="7">
        <v>1</v>
      </c>
    </row>
    <row r="5146" spans="2:6" x14ac:dyDescent="0.2">
      <c r="B5146" s="9">
        <v>5142</v>
      </c>
      <c r="C5146" s="7">
        <v>2</v>
      </c>
      <c r="E5146" s="7">
        <v>5142</v>
      </c>
      <c r="F5146" s="7">
        <v>1</v>
      </c>
    </row>
    <row r="5147" spans="2:6" x14ac:dyDescent="0.2">
      <c r="B5147" s="9">
        <v>5143</v>
      </c>
      <c r="C5147" s="7">
        <v>2</v>
      </c>
      <c r="E5147" s="7">
        <v>5143</v>
      </c>
      <c r="F5147" s="7">
        <v>1</v>
      </c>
    </row>
    <row r="5148" spans="2:6" x14ac:dyDescent="0.2">
      <c r="B5148" s="9">
        <v>5144</v>
      </c>
      <c r="C5148" s="7">
        <v>2</v>
      </c>
      <c r="E5148" s="7">
        <v>5144</v>
      </c>
      <c r="F5148" s="7">
        <v>1</v>
      </c>
    </row>
    <row r="5149" spans="2:6" x14ac:dyDescent="0.2">
      <c r="B5149" s="9">
        <v>5145</v>
      </c>
      <c r="C5149" s="7">
        <v>2</v>
      </c>
      <c r="E5149" s="7">
        <v>5145</v>
      </c>
      <c r="F5149" s="7">
        <v>1</v>
      </c>
    </row>
    <row r="5150" spans="2:6" x14ac:dyDescent="0.2">
      <c r="B5150" s="9">
        <v>5146</v>
      </c>
      <c r="C5150" s="7">
        <v>2</v>
      </c>
      <c r="E5150" s="7">
        <v>5146</v>
      </c>
      <c r="F5150" s="7">
        <v>1</v>
      </c>
    </row>
    <row r="5151" spans="2:6" x14ac:dyDescent="0.2">
      <c r="B5151" s="9">
        <v>5147</v>
      </c>
      <c r="C5151" s="7">
        <v>2</v>
      </c>
      <c r="E5151" s="7">
        <v>5147</v>
      </c>
      <c r="F5151" s="7">
        <v>1</v>
      </c>
    </row>
    <row r="5152" spans="2:6" x14ac:dyDescent="0.2">
      <c r="B5152" s="9">
        <v>5148</v>
      </c>
      <c r="C5152" s="7">
        <v>2</v>
      </c>
      <c r="E5152" s="7">
        <v>5148</v>
      </c>
      <c r="F5152" s="7">
        <v>1</v>
      </c>
    </row>
    <row r="5153" spans="2:6" x14ac:dyDescent="0.2">
      <c r="B5153" s="9">
        <v>5149</v>
      </c>
      <c r="C5153" s="7">
        <v>2</v>
      </c>
      <c r="E5153" s="7">
        <v>5149</v>
      </c>
      <c r="F5153" s="7">
        <v>1</v>
      </c>
    </row>
    <row r="5154" spans="2:6" x14ac:dyDescent="0.2">
      <c r="B5154" s="9">
        <v>5150</v>
      </c>
      <c r="C5154" s="7">
        <v>2</v>
      </c>
      <c r="E5154" s="7">
        <v>5150</v>
      </c>
      <c r="F5154" s="7">
        <v>1</v>
      </c>
    </row>
    <row r="5155" spans="2:6" x14ac:dyDescent="0.2">
      <c r="B5155" s="9">
        <v>5151</v>
      </c>
      <c r="C5155" s="7">
        <v>2</v>
      </c>
      <c r="E5155" s="7">
        <v>5151</v>
      </c>
      <c r="F5155" s="7">
        <v>1</v>
      </c>
    </row>
    <row r="5156" spans="2:6" x14ac:dyDescent="0.2">
      <c r="B5156" s="9">
        <v>5152</v>
      </c>
      <c r="C5156" s="7">
        <v>2</v>
      </c>
      <c r="E5156" s="7">
        <v>5152</v>
      </c>
      <c r="F5156" s="7">
        <v>1</v>
      </c>
    </row>
    <row r="5157" spans="2:6" x14ac:dyDescent="0.2">
      <c r="B5157" s="9">
        <v>5153</v>
      </c>
      <c r="C5157" s="7">
        <v>2</v>
      </c>
      <c r="E5157" s="7">
        <v>5153</v>
      </c>
      <c r="F5157" s="7">
        <v>1</v>
      </c>
    </row>
    <row r="5158" spans="2:6" x14ac:dyDescent="0.2">
      <c r="B5158" s="9">
        <v>5154</v>
      </c>
      <c r="C5158" s="7">
        <v>2</v>
      </c>
      <c r="E5158" s="7">
        <v>5154</v>
      </c>
      <c r="F5158" s="7">
        <v>1</v>
      </c>
    </row>
    <row r="5159" spans="2:6" x14ac:dyDescent="0.2">
      <c r="B5159" s="9">
        <v>5155</v>
      </c>
      <c r="C5159" s="7">
        <v>2</v>
      </c>
      <c r="E5159" s="7">
        <v>5155</v>
      </c>
      <c r="F5159" s="7">
        <v>1</v>
      </c>
    </row>
    <row r="5160" spans="2:6" x14ac:dyDescent="0.2">
      <c r="B5160" s="9">
        <v>5156</v>
      </c>
      <c r="C5160" s="7">
        <v>2</v>
      </c>
      <c r="E5160" s="7">
        <v>5156</v>
      </c>
      <c r="F5160" s="7">
        <v>1</v>
      </c>
    </row>
    <row r="5161" spans="2:6" x14ac:dyDescent="0.2">
      <c r="B5161" s="9">
        <v>5157</v>
      </c>
      <c r="C5161" s="7">
        <v>2</v>
      </c>
      <c r="E5161" s="7">
        <v>5157</v>
      </c>
      <c r="F5161" s="7">
        <v>1</v>
      </c>
    </row>
    <row r="5162" spans="2:6" x14ac:dyDescent="0.2">
      <c r="B5162" s="9">
        <v>5158</v>
      </c>
      <c r="C5162" s="7">
        <v>2</v>
      </c>
      <c r="E5162" s="7">
        <v>5158</v>
      </c>
      <c r="F5162" s="7">
        <v>1</v>
      </c>
    </row>
    <row r="5163" spans="2:6" x14ac:dyDescent="0.2">
      <c r="B5163" s="9">
        <v>5159</v>
      </c>
      <c r="C5163" s="7">
        <v>2</v>
      </c>
      <c r="E5163" s="7">
        <v>5159</v>
      </c>
      <c r="F5163" s="7">
        <v>1</v>
      </c>
    </row>
    <row r="5164" spans="2:6" x14ac:dyDescent="0.2">
      <c r="B5164" s="9">
        <v>5160</v>
      </c>
      <c r="C5164" s="7">
        <v>2</v>
      </c>
      <c r="E5164" s="7">
        <v>5160</v>
      </c>
      <c r="F5164" s="7">
        <v>1</v>
      </c>
    </row>
    <row r="5165" spans="2:6" x14ac:dyDescent="0.2">
      <c r="B5165" s="9">
        <v>5161</v>
      </c>
      <c r="C5165" s="7">
        <v>2</v>
      </c>
      <c r="E5165" s="7">
        <v>5161</v>
      </c>
      <c r="F5165" s="7">
        <v>1</v>
      </c>
    </row>
    <row r="5166" spans="2:6" x14ac:dyDescent="0.2">
      <c r="B5166" s="9">
        <v>5162</v>
      </c>
      <c r="C5166" s="7">
        <v>2</v>
      </c>
      <c r="E5166" s="7">
        <v>5162</v>
      </c>
      <c r="F5166" s="7">
        <v>1</v>
      </c>
    </row>
    <row r="5167" spans="2:6" x14ac:dyDescent="0.2">
      <c r="B5167" s="9">
        <v>5163</v>
      </c>
      <c r="C5167" s="7">
        <v>2</v>
      </c>
      <c r="E5167" s="7">
        <v>5163</v>
      </c>
      <c r="F5167" s="7">
        <v>1</v>
      </c>
    </row>
    <row r="5168" spans="2:6" x14ac:dyDescent="0.2">
      <c r="B5168" s="9">
        <v>5164</v>
      </c>
      <c r="C5168" s="7">
        <v>2</v>
      </c>
      <c r="E5168" s="7">
        <v>5164</v>
      </c>
      <c r="F5168" s="7">
        <v>1</v>
      </c>
    </row>
    <row r="5169" spans="2:6" x14ac:dyDescent="0.2">
      <c r="B5169" s="9">
        <v>5165</v>
      </c>
      <c r="C5169" s="7">
        <v>2</v>
      </c>
      <c r="E5169" s="7">
        <v>5165</v>
      </c>
      <c r="F5169" s="7">
        <v>1</v>
      </c>
    </row>
    <row r="5170" spans="2:6" x14ac:dyDescent="0.2">
      <c r="B5170" s="9">
        <v>5166</v>
      </c>
      <c r="C5170" s="7">
        <v>2</v>
      </c>
      <c r="E5170" s="7">
        <v>5166</v>
      </c>
      <c r="F5170" s="7">
        <v>1</v>
      </c>
    </row>
    <row r="5171" spans="2:6" x14ac:dyDescent="0.2">
      <c r="B5171" s="9">
        <v>5167</v>
      </c>
      <c r="C5171" s="7">
        <v>2</v>
      </c>
      <c r="E5171" s="7">
        <v>5167</v>
      </c>
      <c r="F5171" s="7">
        <v>1</v>
      </c>
    </row>
    <row r="5172" spans="2:6" x14ac:dyDescent="0.2">
      <c r="B5172" s="9">
        <v>5168</v>
      </c>
      <c r="C5172" s="7">
        <v>2</v>
      </c>
      <c r="E5172" s="7">
        <v>5168</v>
      </c>
      <c r="F5172" s="7">
        <v>1</v>
      </c>
    </row>
    <row r="5173" spans="2:6" x14ac:dyDescent="0.2">
      <c r="B5173" s="9">
        <v>5169</v>
      </c>
      <c r="C5173" s="7">
        <v>2</v>
      </c>
      <c r="E5173" s="7">
        <v>5169</v>
      </c>
      <c r="F5173" s="7">
        <v>1</v>
      </c>
    </row>
    <row r="5174" spans="2:6" x14ac:dyDescent="0.2">
      <c r="B5174" s="9">
        <v>5170</v>
      </c>
      <c r="C5174" s="7">
        <v>2</v>
      </c>
      <c r="E5174" s="7">
        <v>5170</v>
      </c>
      <c r="F5174" s="7">
        <v>1</v>
      </c>
    </row>
    <row r="5175" spans="2:6" x14ac:dyDescent="0.2">
      <c r="B5175" s="9">
        <v>5171</v>
      </c>
      <c r="C5175" s="7">
        <v>2</v>
      </c>
      <c r="E5175" s="7">
        <v>5171</v>
      </c>
      <c r="F5175" s="7">
        <v>1</v>
      </c>
    </row>
    <row r="5176" spans="2:6" x14ac:dyDescent="0.2">
      <c r="B5176" s="9">
        <v>5172</v>
      </c>
      <c r="C5176" s="7">
        <v>2</v>
      </c>
      <c r="E5176" s="7">
        <v>5172</v>
      </c>
      <c r="F5176" s="7">
        <v>1</v>
      </c>
    </row>
    <row r="5177" spans="2:6" x14ac:dyDescent="0.2">
      <c r="B5177" s="9">
        <v>5173</v>
      </c>
      <c r="C5177" s="7">
        <v>2</v>
      </c>
      <c r="E5177" s="7">
        <v>5173</v>
      </c>
      <c r="F5177" s="7">
        <v>1</v>
      </c>
    </row>
    <row r="5178" spans="2:6" x14ac:dyDescent="0.2">
      <c r="B5178" s="9">
        <v>5174</v>
      </c>
      <c r="C5178" s="7">
        <v>2</v>
      </c>
      <c r="E5178" s="7">
        <v>5174</v>
      </c>
      <c r="F5178" s="7">
        <v>1</v>
      </c>
    </row>
    <row r="5179" spans="2:6" x14ac:dyDescent="0.2">
      <c r="B5179" s="9">
        <v>5175</v>
      </c>
      <c r="C5179" s="7">
        <v>2</v>
      </c>
      <c r="E5179" s="7">
        <v>5175</v>
      </c>
      <c r="F5179" s="7">
        <v>1</v>
      </c>
    </row>
    <row r="5180" spans="2:6" x14ac:dyDescent="0.2">
      <c r="B5180" s="9">
        <v>5176</v>
      </c>
      <c r="C5180" s="7">
        <v>2</v>
      </c>
      <c r="E5180" s="7">
        <v>5176</v>
      </c>
      <c r="F5180" s="7">
        <v>1</v>
      </c>
    </row>
    <row r="5181" spans="2:6" x14ac:dyDescent="0.2">
      <c r="B5181" s="9">
        <v>5177</v>
      </c>
      <c r="C5181" s="7">
        <v>2</v>
      </c>
      <c r="E5181" s="7">
        <v>5177</v>
      </c>
      <c r="F5181" s="7">
        <v>1</v>
      </c>
    </row>
    <row r="5182" spans="2:6" x14ac:dyDescent="0.2">
      <c r="B5182" s="9">
        <v>5178</v>
      </c>
      <c r="C5182" s="7">
        <v>2</v>
      </c>
      <c r="E5182" s="7">
        <v>5178</v>
      </c>
      <c r="F5182" s="7">
        <v>1</v>
      </c>
    </row>
    <row r="5183" spans="2:6" x14ac:dyDescent="0.2">
      <c r="B5183" s="9">
        <v>5179</v>
      </c>
      <c r="C5183" s="7">
        <v>2</v>
      </c>
      <c r="E5183" s="7">
        <v>5179</v>
      </c>
      <c r="F5183" s="7">
        <v>1</v>
      </c>
    </row>
    <row r="5184" spans="2:6" x14ac:dyDescent="0.2">
      <c r="B5184" s="9">
        <v>5180</v>
      </c>
      <c r="C5184" s="7">
        <v>2</v>
      </c>
      <c r="E5184" s="7">
        <v>5180</v>
      </c>
      <c r="F5184" s="7">
        <v>1</v>
      </c>
    </row>
    <row r="5185" spans="2:6" x14ac:dyDescent="0.2">
      <c r="B5185" s="9">
        <v>5181</v>
      </c>
      <c r="C5185" s="7">
        <v>2</v>
      </c>
      <c r="E5185" s="7">
        <v>5181</v>
      </c>
      <c r="F5185" s="7">
        <v>1</v>
      </c>
    </row>
    <row r="5186" spans="2:6" x14ac:dyDescent="0.2">
      <c r="B5186" s="9">
        <v>5182</v>
      </c>
      <c r="C5186" s="7">
        <v>2</v>
      </c>
      <c r="E5186" s="7">
        <v>5182</v>
      </c>
      <c r="F5186" s="7">
        <v>1</v>
      </c>
    </row>
    <row r="5187" spans="2:6" x14ac:dyDescent="0.2">
      <c r="B5187" s="9">
        <v>5183</v>
      </c>
      <c r="C5187" s="7">
        <v>2</v>
      </c>
      <c r="E5187" s="7">
        <v>5183</v>
      </c>
      <c r="F5187" s="7">
        <v>1</v>
      </c>
    </row>
    <row r="5188" spans="2:6" x14ac:dyDescent="0.2">
      <c r="B5188" s="9">
        <v>5184</v>
      </c>
      <c r="C5188" s="7">
        <v>2</v>
      </c>
      <c r="E5188" s="7">
        <v>5184</v>
      </c>
      <c r="F5188" s="7">
        <v>1</v>
      </c>
    </row>
    <row r="5189" spans="2:6" x14ac:dyDescent="0.2">
      <c r="B5189" s="9">
        <v>5185</v>
      </c>
      <c r="C5189" s="7">
        <v>2</v>
      </c>
      <c r="E5189" s="7">
        <v>5185</v>
      </c>
      <c r="F5189" s="7">
        <v>1</v>
      </c>
    </row>
    <row r="5190" spans="2:6" x14ac:dyDescent="0.2">
      <c r="B5190" s="9">
        <v>5186</v>
      </c>
      <c r="C5190" s="7">
        <v>2</v>
      </c>
      <c r="E5190" s="7">
        <v>5186</v>
      </c>
      <c r="F5190" s="7">
        <v>1</v>
      </c>
    </row>
    <row r="5191" spans="2:6" x14ac:dyDescent="0.2">
      <c r="B5191" s="9">
        <v>5187</v>
      </c>
      <c r="C5191" s="7">
        <v>2</v>
      </c>
      <c r="E5191" s="7">
        <v>5187</v>
      </c>
      <c r="F5191" s="7">
        <v>1</v>
      </c>
    </row>
    <row r="5192" spans="2:6" x14ac:dyDescent="0.2">
      <c r="B5192" s="9">
        <v>5188</v>
      </c>
      <c r="C5192" s="7">
        <v>2</v>
      </c>
      <c r="E5192" s="7">
        <v>5188</v>
      </c>
      <c r="F5192" s="7">
        <v>1</v>
      </c>
    </row>
    <row r="5193" spans="2:6" x14ac:dyDescent="0.2">
      <c r="B5193" s="9">
        <v>5189</v>
      </c>
      <c r="C5193" s="7">
        <v>2</v>
      </c>
      <c r="E5193" s="7">
        <v>5189</v>
      </c>
      <c r="F5193" s="7">
        <v>1</v>
      </c>
    </row>
    <row r="5194" spans="2:6" x14ac:dyDescent="0.2">
      <c r="B5194" s="9">
        <v>5190</v>
      </c>
      <c r="C5194" s="7">
        <v>2</v>
      </c>
      <c r="E5194" s="7">
        <v>5190</v>
      </c>
      <c r="F5194" s="7">
        <v>1</v>
      </c>
    </row>
    <row r="5195" spans="2:6" x14ac:dyDescent="0.2">
      <c r="B5195" s="9">
        <v>5191</v>
      </c>
      <c r="C5195" s="7">
        <v>2</v>
      </c>
      <c r="E5195" s="7">
        <v>5191</v>
      </c>
      <c r="F5195" s="7">
        <v>1</v>
      </c>
    </row>
    <row r="5196" spans="2:6" x14ac:dyDescent="0.2">
      <c r="B5196" s="9">
        <v>5192</v>
      </c>
      <c r="C5196" s="7">
        <v>2</v>
      </c>
      <c r="E5196" s="7">
        <v>5192</v>
      </c>
      <c r="F5196" s="7">
        <v>1</v>
      </c>
    </row>
    <row r="5197" spans="2:6" x14ac:dyDescent="0.2">
      <c r="B5197" s="9">
        <v>5193</v>
      </c>
      <c r="C5197" s="7">
        <v>2</v>
      </c>
      <c r="E5197" s="7">
        <v>5193</v>
      </c>
      <c r="F5197" s="7">
        <v>1</v>
      </c>
    </row>
    <row r="5198" spans="2:6" x14ac:dyDescent="0.2">
      <c r="B5198" s="9">
        <v>5194</v>
      </c>
      <c r="C5198" s="7">
        <v>2</v>
      </c>
      <c r="E5198" s="7">
        <v>5194</v>
      </c>
      <c r="F5198" s="7">
        <v>1</v>
      </c>
    </row>
    <row r="5199" spans="2:6" x14ac:dyDescent="0.2">
      <c r="B5199" s="9">
        <v>5195</v>
      </c>
      <c r="C5199" s="7">
        <v>2</v>
      </c>
      <c r="E5199" s="7">
        <v>5195</v>
      </c>
      <c r="F5199" s="7">
        <v>1</v>
      </c>
    </row>
    <row r="5200" spans="2:6" x14ac:dyDescent="0.2">
      <c r="B5200" s="9">
        <v>5196</v>
      </c>
      <c r="C5200" s="7">
        <v>2</v>
      </c>
      <c r="E5200" s="7">
        <v>5196</v>
      </c>
      <c r="F5200" s="7">
        <v>1</v>
      </c>
    </row>
    <row r="5201" spans="2:6" x14ac:dyDescent="0.2">
      <c r="B5201" s="9">
        <v>5197</v>
      </c>
      <c r="C5201" s="7">
        <v>2</v>
      </c>
      <c r="E5201" s="7">
        <v>5197</v>
      </c>
      <c r="F5201" s="7">
        <v>1</v>
      </c>
    </row>
    <row r="5202" spans="2:6" x14ac:dyDescent="0.2">
      <c r="B5202" s="9">
        <v>5198</v>
      </c>
      <c r="C5202" s="7">
        <v>2</v>
      </c>
      <c r="E5202" s="7">
        <v>5198</v>
      </c>
      <c r="F5202" s="7">
        <v>1</v>
      </c>
    </row>
    <row r="5203" spans="2:6" x14ac:dyDescent="0.2">
      <c r="B5203" s="9">
        <v>5199</v>
      </c>
      <c r="C5203" s="7">
        <v>2</v>
      </c>
      <c r="E5203" s="7">
        <v>5199</v>
      </c>
      <c r="F5203" s="7">
        <v>1</v>
      </c>
    </row>
    <row r="5204" spans="2:6" x14ac:dyDescent="0.2">
      <c r="B5204" s="9">
        <v>5200</v>
      </c>
      <c r="C5204" s="7">
        <v>2</v>
      </c>
      <c r="E5204" s="7">
        <v>5200</v>
      </c>
      <c r="F5204" s="7">
        <v>1</v>
      </c>
    </row>
    <row r="5205" spans="2:6" x14ac:dyDescent="0.2">
      <c r="B5205" s="9">
        <v>5201</v>
      </c>
      <c r="C5205" s="7">
        <v>2</v>
      </c>
      <c r="E5205" s="7">
        <v>5201</v>
      </c>
      <c r="F5205" s="7">
        <v>1</v>
      </c>
    </row>
    <row r="5206" spans="2:6" x14ac:dyDescent="0.2">
      <c r="B5206" s="9">
        <v>5202</v>
      </c>
      <c r="C5206" s="7">
        <v>2</v>
      </c>
      <c r="E5206" s="7">
        <v>5202</v>
      </c>
      <c r="F5206" s="7">
        <v>1</v>
      </c>
    </row>
    <row r="5207" spans="2:6" x14ac:dyDescent="0.2">
      <c r="B5207" s="9">
        <v>5203</v>
      </c>
      <c r="C5207" s="7">
        <v>2</v>
      </c>
      <c r="E5207" s="7">
        <v>5203</v>
      </c>
      <c r="F5207" s="7">
        <v>1</v>
      </c>
    </row>
    <row r="5208" spans="2:6" x14ac:dyDescent="0.2">
      <c r="B5208" s="9">
        <v>5204</v>
      </c>
      <c r="C5208" s="7">
        <v>2</v>
      </c>
      <c r="E5208" s="7">
        <v>5204</v>
      </c>
      <c r="F5208" s="7">
        <v>1</v>
      </c>
    </row>
    <row r="5209" spans="2:6" x14ac:dyDescent="0.2">
      <c r="B5209" s="9">
        <v>5205</v>
      </c>
      <c r="C5209" s="7">
        <v>2</v>
      </c>
      <c r="E5209" s="7">
        <v>5205</v>
      </c>
      <c r="F5209" s="7">
        <v>1</v>
      </c>
    </row>
    <row r="5210" spans="2:6" x14ac:dyDescent="0.2">
      <c r="B5210" s="9">
        <v>5206</v>
      </c>
      <c r="C5210" s="7">
        <v>2</v>
      </c>
      <c r="E5210" s="7">
        <v>5206</v>
      </c>
      <c r="F5210" s="7">
        <v>1</v>
      </c>
    </row>
    <row r="5211" spans="2:6" x14ac:dyDescent="0.2">
      <c r="B5211" s="9">
        <v>5207</v>
      </c>
      <c r="C5211" s="7">
        <v>2</v>
      </c>
      <c r="E5211" s="7">
        <v>5207</v>
      </c>
      <c r="F5211" s="7">
        <v>1</v>
      </c>
    </row>
    <row r="5212" spans="2:6" x14ac:dyDescent="0.2">
      <c r="B5212" s="9">
        <v>5208</v>
      </c>
      <c r="C5212" s="7">
        <v>2</v>
      </c>
      <c r="E5212" s="7">
        <v>5208</v>
      </c>
      <c r="F5212" s="7">
        <v>1</v>
      </c>
    </row>
    <row r="5213" spans="2:6" x14ac:dyDescent="0.2">
      <c r="B5213" s="9">
        <v>5209</v>
      </c>
      <c r="C5213" s="7">
        <v>2</v>
      </c>
      <c r="E5213" s="7">
        <v>5209</v>
      </c>
      <c r="F5213" s="7">
        <v>1</v>
      </c>
    </row>
    <row r="5214" spans="2:6" x14ac:dyDescent="0.2">
      <c r="B5214" s="9">
        <v>5210</v>
      </c>
      <c r="C5214" s="7">
        <v>2</v>
      </c>
      <c r="E5214" s="7">
        <v>5210</v>
      </c>
      <c r="F5214" s="7">
        <v>1</v>
      </c>
    </row>
    <row r="5215" spans="2:6" x14ac:dyDescent="0.2">
      <c r="B5215" s="9">
        <v>5211</v>
      </c>
      <c r="C5215" s="7">
        <v>2</v>
      </c>
      <c r="E5215" s="7">
        <v>5211</v>
      </c>
      <c r="F5215" s="7">
        <v>1</v>
      </c>
    </row>
    <row r="5216" spans="2:6" x14ac:dyDescent="0.2">
      <c r="B5216" s="9">
        <v>5212</v>
      </c>
      <c r="C5216" s="7">
        <v>2</v>
      </c>
      <c r="E5216" s="7">
        <v>5212</v>
      </c>
      <c r="F5216" s="7">
        <v>1</v>
      </c>
    </row>
    <row r="5217" spans="2:6" x14ac:dyDescent="0.2">
      <c r="B5217" s="9">
        <v>5213</v>
      </c>
      <c r="C5217" s="7">
        <v>2</v>
      </c>
      <c r="E5217" s="7">
        <v>5213</v>
      </c>
      <c r="F5217" s="7">
        <v>1</v>
      </c>
    </row>
    <row r="5218" spans="2:6" x14ac:dyDescent="0.2">
      <c r="B5218" s="9">
        <v>5214</v>
      </c>
      <c r="C5218" s="7">
        <v>2</v>
      </c>
      <c r="E5218" s="7">
        <v>5214</v>
      </c>
      <c r="F5218" s="7">
        <v>1</v>
      </c>
    </row>
    <row r="5219" spans="2:6" x14ac:dyDescent="0.2">
      <c r="B5219" s="9">
        <v>5215</v>
      </c>
      <c r="C5219" s="7">
        <v>2</v>
      </c>
      <c r="E5219" s="7">
        <v>5215</v>
      </c>
      <c r="F5219" s="7">
        <v>1</v>
      </c>
    </row>
    <row r="5220" spans="2:6" x14ac:dyDescent="0.2">
      <c r="B5220" s="9">
        <v>5216</v>
      </c>
      <c r="C5220" s="7">
        <v>2</v>
      </c>
      <c r="E5220" s="7">
        <v>5216</v>
      </c>
      <c r="F5220" s="7">
        <v>1</v>
      </c>
    </row>
    <row r="5221" spans="2:6" x14ac:dyDescent="0.2">
      <c r="B5221" s="9">
        <v>5217</v>
      </c>
      <c r="C5221" s="7">
        <v>2</v>
      </c>
      <c r="E5221" s="7">
        <v>5217</v>
      </c>
      <c r="F5221" s="7">
        <v>1</v>
      </c>
    </row>
    <row r="5222" spans="2:6" x14ac:dyDescent="0.2">
      <c r="B5222" s="9">
        <v>5218</v>
      </c>
      <c r="C5222" s="7">
        <v>2</v>
      </c>
      <c r="E5222" s="7">
        <v>5218</v>
      </c>
      <c r="F5222" s="7">
        <v>1</v>
      </c>
    </row>
    <row r="5223" spans="2:6" x14ac:dyDescent="0.2">
      <c r="B5223" s="9">
        <v>5219</v>
      </c>
      <c r="C5223" s="7">
        <v>2</v>
      </c>
      <c r="E5223" s="7">
        <v>5219</v>
      </c>
      <c r="F5223" s="7">
        <v>1</v>
      </c>
    </row>
    <row r="5224" spans="2:6" x14ac:dyDescent="0.2">
      <c r="B5224" s="9">
        <v>5220</v>
      </c>
      <c r="C5224" s="7">
        <v>2</v>
      </c>
      <c r="E5224" s="7">
        <v>5220</v>
      </c>
      <c r="F5224" s="7">
        <v>1</v>
      </c>
    </row>
    <row r="5225" spans="2:6" x14ac:dyDescent="0.2">
      <c r="B5225" s="9">
        <v>5221</v>
      </c>
      <c r="C5225" s="7">
        <v>2</v>
      </c>
      <c r="E5225" s="7">
        <v>5221</v>
      </c>
      <c r="F5225" s="7">
        <v>1</v>
      </c>
    </row>
    <row r="5226" spans="2:6" x14ac:dyDescent="0.2">
      <c r="B5226" s="9">
        <v>5222</v>
      </c>
      <c r="C5226" s="7">
        <v>2</v>
      </c>
      <c r="E5226" s="7">
        <v>5222</v>
      </c>
      <c r="F5226" s="7">
        <v>1</v>
      </c>
    </row>
    <row r="5227" spans="2:6" x14ac:dyDescent="0.2">
      <c r="B5227" s="9">
        <v>5223</v>
      </c>
      <c r="C5227" s="7">
        <v>2</v>
      </c>
      <c r="E5227" s="7">
        <v>5223</v>
      </c>
      <c r="F5227" s="7">
        <v>1</v>
      </c>
    </row>
    <row r="5228" spans="2:6" x14ac:dyDescent="0.2">
      <c r="B5228" s="9">
        <v>5224</v>
      </c>
      <c r="C5228" s="7">
        <v>2</v>
      </c>
      <c r="E5228" s="7">
        <v>5224</v>
      </c>
      <c r="F5228" s="7">
        <v>1</v>
      </c>
    </row>
    <row r="5229" spans="2:6" x14ac:dyDescent="0.2">
      <c r="B5229" s="9">
        <v>5225</v>
      </c>
      <c r="C5229" s="7">
        <v>2</v>
      </c>
      <c r="E5229" s="7">
        <v>5225</v>
      </c>
      <c r="F5229" s="7">
        <v>1</v>
      </c>
    </row>
    <row r="5230" spans="2:6" x14ac:dyDescent="0.2">
      <c r="B5230" s="9">
        <v>5226</v>
      </c>
      <c r="C5230" s="7">
        <v>2</v>
      </c>
      <c r="E5230" s="7">
        <v>5226</v>
      </c>
      <c r="F5230" s="7">
        <v>1</v>
      </c>
    </row>
    <row r="5231" spans="2:6" x14ac:dyDescent="0.2">
      <c r="B5231" s="9">
        <v>5227</v>
      </c>
      <c r="C5231" s="7">
        <v>2</v>
      </c>
      <c r="E5231" s="7">
        <v>5227</v>
      </c>
      <c r="F5231" s="7">
        <v>1</v>
      </c>
    </row>
    <row r="5232" spans="2:6" x14ac:dyDescent="0.2">
      <c r="B5232" s="9">
        <v>5228</v>
      </c>
      <c r="C5232" s="7">
        <v>2</v>
      </c>
      <c r="E5232" s="7">
        <v>5228</v>
      </c>
      <c r="F5232" s="7">
        <v>1</v>
      </c>
    </row>
    <row r="5233" spans="2:6" x14ac:dyDescent="0.2">
      <c r="B5233" s="9">
        <v>5229</v>
      </c>
      <c r="C5233" s="7">
        <v>2</v>
      </c>
      <c r="E5233" s="7">
        <v>5229</v>
      </c>
      <c r="F5233" s="7">
        <v>1</v>
      </c>
    </row>
    <row r="5234" spans="2:6" x14ac:dyDescent="0.2">
      <c r="B5234" s="9">
        <v>5230</v>
      </c>
      <c r="C5234" s="7">
        <v>2</v>
      </c>
      <c r="E5234" s="7">
        <v>5230</v>
      </c>
      <c r="F5234" s="7">
        <v>1</v>
      </c>
    </row>
    <row r="5235" spans="2:6" x14ac:dyDescent="0.2">
      <c r="B5235" s="9">
        <v>5231</v>
      </c>
      <c r="C5235" s="7">
        <v>2</v>
      </c>
      <c r="E5235" s="7">
        <v>5231</v>
      </c>
      <c r="F5235" s="7">
        <v>1</v>
      </c>
    </row>
    <row r="5236" spans="2:6" x14ac:dyDescent="0.2">
      <c r="B5236" s="9">
        <v>5232</v>
      </c>
      <c r="C5236" s="7">
        <v>2</v>
      </c>
      <c r="E5236" s="7">
        <v>5232</v>
      </c>
      <c r="F5236" s="7">
        <v>1</v>
      </c>
    </row>
    <row r="5237" spans="2:6" x14ac:dyDescent="0.2">
      <c r="B5237" s="9">
        <v>5233</v>
      </c>
      <c r="C5237" s="7">
        <v>2</v>
      </c>
      <c r="E5237" s="7">
        <v>5233</v>
      </c>
      <c r="F5237" s="7">
        <v>1</v>
      </c>
    </row>
    <row r="5238" spans="2:6" x14ac:dyDescent="0.2">
      <c r="B5238" s="9">
        <v>5234</v>
      </c>
      <c r="C5238" s="7">
        <v>2</v>
      </c>
      <c r="E5238" s="7">
        <v>5234</v>
      </c>
      <c r="F5238" s="7">
        <v>1</v>
      </c>
    </row>
    <row r="5239" spans="2:6" x14ac:dyDescent="0.2">
      <c r="B5239" s="9">
        <v>5235</v>
      </c>
      <c r="C5239" s="7">
        <v>2</v>
      </c>
      <c r="E5239" s="7">
        <v>5235</v>
      </c>
      <c r="F5239" s="7">
        <v>1</v>
      </c>
    </row>
    <row r="5240" spans="2:6" x14ac:dyDescent="0.2">
      <c r="B5240" s="9">
        <v>5236</v>
      </c>
      <c r="C5240" s="7">
        <v>2</v>
      </c>
      <c r="E5240" s="7">
        <v>5236</v>
      </c>
      <c r="F5240" s="7">
        <v>1</v>
      </c>
    </row>
    <row r="5241" spans="2:6" x14ac:dyDescent="0.2">
      <c r="B5241" s="9">
        <v>5237</v>
      </c>
      <c r="C5241" s="7">
        <v>2</v>
      </c>
      <c r="E5241" s="7">
        <v>5237</v>
      </c>
      <c r="F5241" s="7">
        <v>1</v>
      </c>
    </row>
    <row r="5242" spans="2:6" x14ac:dyDescent="0.2">
      <c r="B5242" s="9">
        <v>5238</v>
      </c>
      <c r="C5242" s="7">
        <v>2</v>
      </c>
      <c r="E5242" s="7">
        <v>5238</v>
      </c>
      <c r="F5242" s="7">
        <v>1</v>
      </c>
    </row>
    <row r="5243" spans="2:6" x14ac:dyDescent="0.2">
      <c r="B5243" s="9">
        <v>5239</v>
      </c>
      <c r="C5243" s="7">
        <v>2</v>
      </c>
      <c r="E5243" s="7">
        <v>5239</v>
      </c>
      <c r="F5243" s="7">
        <v>1</v>
      </c>
    </row>
    <row r="5244" spans="2:6" x14ac:dyDescent="0.2">
      <c r="B5244" s="9">
        <v>5240</v>
      </c>
      <c r="C5244" s="7">
        <v>2</v>
      </c>
      <c r="E5244" s="7">
        <v>5240</v>
      </c>
      <c r="F5244" s="7">
        <v>1</v>
      </c>
    </row>
    <row r="5245" spans="2:6" x14ac:dyDescent="0.2">
      <c r="B5245" s="9">
        <v>5241</v>
      </c>
      <c r="C5245" s="7">
        <v>2</v>
      </c>
      <c r="E5245" s="7">
        <v>5241</v>
      </c>
      <c r="F5245" s="7">
        <v>1</v>
      </c>
    </row>
    <row r="5246" spans="2:6" x14ac:dyDescent="0.2">
      <c r="B5246" s="9">
        <v>5242</v>
      </c>
      <c r="C5246" s="7">
        <v>2</v>
      </c>
      <c r="E5246" s="7">
        <v>5242</v>
      </c>
      <c r="F5246" s="7">
        <v>1</v>
      </c>
    </row>
    <row r="5247" spans="2:6" x14ac:dyDescent="0.2">
      <c r="B5247" s="9">
        <v>5243</v>
      </c>
      <c r="C5247" s="7">
        <v>2</v>
      </c>
      <c r="E5247" s="7">
        <v>5243</v>
      </c>
      <c r="F5247" s="7">
        <v>1</v>
      </c>
    </row>
    <row r="5248" spans="2:6" x14ac:dyDescent="0.2">
      <c r="B5248" s="9">
        <v>5244</v>
      </c>
      <c r="C5248" s="7">
        <v>2</v>
      </c>
      <c r="E5248" s="7">
        <v>5244</v>
      </c>
      <c r="F5248" s="7">
        <v>1</v>
      </c>
    </row>
    <row r="5249" spans="2:6" x14ac:dyDescent="0.2">
      <c r="B5249" s="9">
        <v>5245</v>
      </c>
      <c r="C5249" s="7">
        <v>2</v>
      </c>
      <c r="E5249" s="7">
        <v>5245</v>
      </c>
      <c r="F5249" s="7">
        <v>1</v>
      </c>
    </row>
    <row r="5250" spans="2:6" x14ac:dyDescent="0.2">
      <c r="B5250" s="9">
        <v>5246</v>
      </c>
      <c r="C5250" s="7">
        <v>2</v>
      </c>
      <c r="E5250" s="7">
        <v>5246</v>
      </c>
      <c r="F5250" s="7">
        <v>1</v>
      </c>
    </row>
    <row r="5251" spans="2:6" x14ac:dyDescent="0.2">
      <c r="B5251" s="9">
        <v>5247</v>
      </c>
      <c r="C5251" s="7">
        <v>2</v>
      </c>
      <c r="E5251" s="7">
        <v>5247</v>
      </c>
      <c r="F5251" s="7">
        <v>1</v>
      </c>
    </row>
    <row r="5252" spans="2:6" x14ac:dyDescent="0.2">
      <c r="B5252" s="9">
        <v>5248</v>
      </c>
      <c r="C5252" s="7">
        <v>2</v>
      </c>
      <c r="E5252" s="7">
        <v>5248</v>
      </c>
      <c r="F5252" s="7">
        <v>1</v>
      </c>
    </row>
    <row r="5253" spans="2:6" x14ac:dyDescent="0.2">
      <c r="B5253" s="9">
        <v>5249</v>
      </c>
      <c r="C5253" s="7">
        <v>2</v>
      </c>
      <c r="E5253" s="7">
        <v>5249</v>
      </c>
      <c r="F5253" s="7">
        <v>1</v>
      </c>
    </row>
    <row r="5254" spans="2:6" x14ac:dyDescent="0.2">
      <c r="B5254" s="9">
        <v>5250</v>
      </c>
      <c r="C5254" s="7">
        <v>2</v>
      </c>
      <c r="E5254" s="7">
        <v>5250</v>
      </c>
      <c r="F5254" s="7">
        <v>1</v>
      </c>
    </row>
    <row r="5255" spans="2:6" x14ac:dyDescent="0.2">
      <c r="B5255" s="9">
        <v>5251</v>
      </c>
      <c r="C5255" s="7">
        <v>2</v>
      </c>
      <c r="E5255" s="7">
        <v>5251</v>
      </c>
      <c r="F5255" s="7">
        <v>1</v>
      </c>
    </row>
    <row r="5256" spans="2:6" x14ac:dyDescent="0.2">
      <c r="B5256" s="9">
        <v>5252</v>
      </c>
      <c r="C5256" s="7">
        <v>2</v>
      </c>
      <c r="E5256" s="7">
        <v>5252</v>
      </c>
      <c r="F5256" s="7">
        <v>1</v>
      </c>
    </row>
    <row r="5257" spans="2:6" x14ac:dyDescent="0.2">
      <c r="B5257" s="9">
        <v>5253</v>
      </c>
      <c r="C5257" s="7">
        <v>2</v>
      </c>
      <c r="E5257" s="7">
        <v>5253</v>
      </c>
      <c r="F5257" s="7">
        <v>1</v>
      </c>
    </row>
    <row r="5258" spans="2:6" x14ac:dyDescent="0.2">
      <c r="B5258" s="9">
        <v>5254</v>
      </c>
      <c r="C5258" s="7">
        <v>2</v>
      </c>
      <c r="E5258" s="7">
        <v>5254</v>
      </c>
      <c r="F5258" s="7">
        <v>1</v>
      </c>
    </row>
    <row r="5259" spans="2:6" x14ac:dyDescent="0.2">
      <c r="B5259" s="9">
        <v>5255</v>
      </c>
      <c r="C5259" s="7">
        <v>2</v>
      </c>
      <c r="E5259" s="7">
        <v>5255</v>
      </c>
      <c r="F5259" s="7">
        <v>1</v>
      </c>
    </row>
    <row r="5260" spans="2:6" x14ac:dyDescent="0.2">
      <c r="B5260" s="9">
        <v>5256</v>
      </c>
      <c r="C5260" s="7">
        <v>2</v>
      </c>
      <c r="E5260" s="7">
        <v>5256</v>
      </c>
      <c r="F5260" s="7">
        <v>1</v>
      </c>
    </row>
    <row r="5261" spans="2:6" x14ac:dyDescent="0.2">
      <c r="B5261" s="9">
        <v>5257</v>
      </c>
      <c r="C5261" s="7">
        <v>2</v>
      </c>
      <c r="E5261" s="7">
        <v>5257</v>
      </c>
      <c r="F5261" s="7">
        <v>1</v>
      </c>
    </row>
    <row r="5262" spans="2:6" x14ac:dyDescent="0.2">
      <c r="B5262" s="9">
        <v>5258</v>
      </c>
      <c r="C5262" s="7">
        <v>2</v>
      </c>
      <c r="E5262" s="7">
        <v>5258</v>
      </c>
      <c r="F5262" s="7">
        <v>1</v>
      </c>
    </row>
    <row r="5263" spans="2:6" x14ac:dyDescent="0.2">
      <c r="B5263" s="9">
        <v>5259</v>
      </c>
      <c r="C5263" s="7">
        <v>2</v>
      </c>
      <c r="E5263" s="7">
        <v>5259</v>
      </c>
      <c r="F5263" s="7">
        <v>1</v>
      </c>
    </row>
    <row r="5264" spans="2:6" x14ac:dyDescent="0.2">
      <c r="B5264" s="9">
        <v>5260</v>
      </c>
      <c r="C5264" s="7">
        <v>2</v>
      </c>
      <c r="E5264" s="7">
        <v>5260</v>
      </c>
      <c r="F5264" s="7">
        <v>1</v>
      </c>
    </row>
    <row r="5265" spans="2:6" x14ac:dyDescent="0.2">
      <c r="B5265" s="9">
        <v>5261</v>
      </c>
      <c r="C5265" s="7">
        <v>2</v>
      </c>
      <c r="E5265" s="7">
        <v>5261</v>
      </c>
      <c r="F5265" s="7">
        <v>1</v>
      </c>
    </row>
    <row r="5266" spans="2:6" x14ac:dyDescent="0.2">
      <c r="B5266" s="9">
        <v>5262</v>
      </c>
      <c r="C5266" s="7">
        <v>2</v>
      </c>
      <c r="E5266" s="7">
        <v>5262</v>
      </c>
      <c r="F5266" s="7">
        <v>1</v>
      </c>
    </row>
    <row r="5267" spans="2:6" x14ac:dyDescent="0.2">
      <c r="B5267" s="9">
        <v>5263</v>
      </c>
      <c r="C5267" s="7">
        <v>2</v>
      </c>
      <c r="E5267" s="7">
        <v>5263</v>
      </c>
      <c r="F5267" s="7">
        <v>1</v>
      </c>
    </row>
    <row r="5268" spans="2:6" x14ac:dyDescent="0.2">
      <c r="B5268" s="9">
        <v>5264</v>
      </c>
      <c r="C5268" s="7">
        <v>2</v>
      </c>
      <c r="E5268" s="7">
        <v>5264</v>
      </c>
      <c r="F5268" s="7">
        <v>1</v>
      </c>
    </row>
    <row r="5269" spans="2:6" x14ac:dyDescent="0.2">
      <c r="B5269" s="9">
        <v>5265</v>
      </c>
      <c r="C5269" s="7">
        <v>2</v>
      </c>
      <c r="E5269" s="7">
        <v>5265</v>
      </c>
      <c r="F5269" s="7">
        <v>1</v>
      </c>
    </row>
    <row r="5270" spans="2:6" x14ac:dyDescent="0.2">
      <c r="B5270" s="9">
        <v>5266</v>
      </c>
      <c r="C5270" s="7">
        <v>2</v>
      </c>
      <c r="E5270" s="7">
        <v>5266</v>
      </c>
      <c r="F5270" s="7">
        <v>1</v>
      </c>
    </row>
    <row r="5271" spans="2:6" x14ac:dyDescent="0.2">
      <c r="B5271" s="9">
        <v>5267</v>
      </c>
      <c r="C5271" s="7">
        <v>2</v>
      </c>
      <c r="E5271" s="7">
        <v>5267</v>
      </c>
      <c r="F5271" s="7">
        <v>1</v>
      </c>
    </row>
    <row r="5272" spans="2:6" x14ac:dyDescent="0.2">
      <c r="B5272" s="9">
        <v>5268</v>
      </c>
      <c r="C5272" s="7">
        <v>2</v>
      </c>
      <c r="E5272" s="7">
        <v>5268</v>
      </c>
      <c r="F5272" s="7">
        <v>1</v>
      </c>
    </row>
    <row r="5273" spans="2:6" x14ac:dyDescent="0.2">
      <c r="B5273" s="9">
        <v>5269</v>
      </c>
      <c r="C5273" s="7">
        <v>2</v>
      </c>
      <c r="E5273" s="7">
        <v>5269</v>
      </c>
      <c r="F5273" s="7">
        <v>1</v>
      </c>
    </row>
    <row r="5274" spans="2:6" x14ac:dyDescent="0.2">
      <c r="B5274" s="9">
        <v>5270</v>
      </c>
      <c r="C5274" s="7">
        <v>2</v>
      </c>
      <c r="E5274" s="7">
        <v>5270</v>
      </c>
      <c r="F5274" s="7">
        <v>1</v>
      </c>
    </row>
    <row r="5275" spans="2:6" x14ac:dyDescent="0.2">
      <c r="B5275" s="9">
        <v>5271</v>
      </c>
      <c r="C5275" s="7">
        <v>2</v>
      </c>
      <c r="E5275" s="7">
        <v>5271</v>
      </c>
      <c r="F5275" s="7">
        <v>1</v>
      </c>
    </row>
    <row r="5276" spans="2:6" x14ac:dyDescent="0.2">
      <c r="B5276" s="9">
        <v>5272</v>
      </c>
      <c r="C5276" s="7">
        <v>2</v>
      </c>
      <c r="E5276" s="7">
        <v>5272</v>
      </c>
      <c r="F5276" s="7">
        <v>1</v>
      </c>
    </row>
    <row r="5277" spans="2:6" x14ac:dyDescent="0.2">
      <c r="B5277" s="9">
        <v>5273</v>
      </c>
      <c r="C5277" s="7">
        <v>2</v>
      </c>
      <c r="E5277" s="7">
        <v>5273</v>
      </c>
      <c r="F5277" s="7">
        <v>1</v>
      </c>
    </row>
    <row r="5278" spans="2:6" x14ac:dyDescent="0.2">
      <c r="B5278" s="9">
        <v>5274</v>
      </c>
      <c r="C5278" s="7">
        <v>2</v>
      </c>
      <c r="E5278" s="7">
        <v>5274</v>
      </c>
      <c r="F5278" s="7">
        <v>1</v>
      </c>
    </row>
    <row r="5279" spans="2:6" x14ac:dyDescent="0.2">
      <c r="B5279" s="9">
        <v>5275</v>
      </c>
      <c r="C5279" s="7">
        <v>2</v>
      </c>
      <c r="E5279" s="7">
        <v>5275</v>
      </c>
      <c r="F5279" s="7">
        <v>1</v>
      </c>
    </row>
    <row r="5280" spans="2:6" x14ac:dyDescent="0.2">
      <c r="B5280" s="9">
        <v>5276</v>
      </c>
      <c r="C5280" s="7">
        <v>2</v>
      </c>
      <c r="E5280" s="7">
        <v>5276</v>
      </c>
      <c r="F5280" s="7">
        <v>1</v>
      </c>
    </row>
    <row r="5281" spans="2:6" x14ac:dyDescent="0.2">
      <c r="B5281" s="9">
        <v>5277</v>
      </c>
      <c r="C5281" s="7">
        <v>2</v>
      </c>
      <c r="E5281" s="7">
        <v>5277</v>
      </c>
      <c r="F5281" s="7">
        <v>1</v>
      </c>
    </row>
    <row r="5282" spans="2:6" x14ac:dyDescent="0.2">
      <c r="B5282" s="9">
        <v>5278</v>
      </c>
      <c r="C5282" s="7">
        <v>2</v>
      </c>
      <c r="E5282" s="7">
        <v>5278</v>
      </c>
      <c r="F5282" s="7">
        <v>1</v>
      </c>
    </row>
    <row r="5283" spans="2:6" x14ac:dyDescent="0.2">
      <c r="B5283" s="9">
        <v>5279</v>
      </c>
      <c r="C5283" s="7">
        <v>2</v>
      </c>
      <c r="E5283" s="7">
        <v>5279</v>
      </c>
      <c r="F5283" s="7">
        <v>1</v>
      </c>
    </row>
    <row r="5284" spans="2:6" x14ac:dyDescent="0.2">
      <c r="B5284" s="9">
        <v>5280</v>
      </c>
      <c r="C5284" s="7">
        <v>2</v>
      </c>
      <c r="E5284" s="7">
        <v>5280</v>
      </c>
      <c r="F5284" s="7">
        <v>1</v>
      </c>
    </row>
    <row r="5285" spans="2:6" x14ac:dyDescent="0.2">
      <c r="B5285" s="9">
        <v>5281</v>
      </c>
      <c r="C5285" s="7">
        <v>2</v>
      </c>
      <c r="E5285" s="7">
        <v>5281</v>
      </c>
      <c r="F5285" s="7">
        <v>1</v>
      </c>
    </row>
    <row r="5286" spans="2:6" x14ac:dyDescent="0.2">
      <c r="B5286" s="9">
        <v>5282</v>
      </c>
      <c r="C5286" s="7">
        <v>2</v>
      </c>
      <c r="E5286" s="7">
        <v>5282</v>
      </c>
      <c r="F5286" s="7">
        <v>1</v>
      </c>
    </row>
    <row r="5287" spans="2:6" x14ac:dyDescent="0.2">
      <c r="B5287" s="9">
        <v>5283</v>
      </c>
      <c r="C5287" s="7">
        <v>2</v>
      </c>
      <c r="E5287" s="7">
        <v>5283</v>
      </c>
      <c r="F5287" s="7">
        <v>1</v>
      </c>
    </row>
    <row r="5288" spans="2:6" x14ac:dyDescent="0.2">
      <c r="B5288" s="9">
        <v>5284</v>
      </c>
      <c r="C5288" s="7">
        <v>2</v>
      </c>
      <c r="E5288" s="7">
        <v>5284</v>
      </c>
      <c r="F5288" s="7">
        <v>1</v>
      </c>
    </row>
    <row r="5289" spans="2:6" x14ac:dyDescent="0.2">
      <c r="B5289" s="9">
        <v>5285</v>
      </c>
      <c r="C5289" s="7">
        <v>2</v>
      </c>
      <c r="E5289" s="7">
        <v>5285</v>
      </c>
      <c r="F5289" s="7">
        <v>1</v>
      </c>
    </row>
    <row r="5290" spans="2:6" x14ac:dyDescent="0.2">
      <c r="B5290" s="9">
        <v>5286</v>
      </c>
      <c r="C5290" s="7">
        <v>2</v>
      </c>
      <c r="E5290" s="7">
        <v>5286</v>
      </c>
      <c r="F5290" s="7">
        <v>1</v>
      </c>
    </row>
    <row r="5291" spans="2:6" x14ac:dyDescent="0.2">
      <c r="B5291" s="9">
        <v>5287</v>
      </c>
      <c r="C5291" s="7">
        <v>2</v>
      </c>
      <c r="E5291" s="7">
        <v>5287</v>
      </c>
      <c r="F5291" s="7">
        <v>1</v>
      </c>
    </row>
    <row r="5292" spans="2:6" x14ac:dyDescent="0.2">
      <c r="B5292" s="9">
        <v>5288</v>
      </c>
      <c r="C5292" s="7">
        <v>2</v>
      </c>
      <c r="E5292" s="7">
        <v>5288</v>
      </c>
      <c r="F5292" s="7">
        <v>1</v>
      </c>
    </row>
    <row r="5293" spans="2:6" x14ac:dyDescent="0.2">
      <c r="B5293" s="9">
        <v>5289</v>
      </c>
      <c r="C5293" s="7">
        <v>2</v>
      </c>
      <c r="E5293" s="7">
        <v>5289</v>
      </c>
      <c r="F5293" s="7">
        <v>1</v>
      </c>
    </row>
    <row r="5294" spans="2:6" x14ac:dyDescent="0.2">
      <c r="B5294" s="9">
        <v>5290</v>
      </c>
      <c r="C5294" s="7">
        <v>2</v>
      </c>
      <c r="E5294" s="7">
        <v>5290</v>
      </c>
      <c r="F5294" s="7">
        <v>1</v>
      </c>
    </row>
    <row r="5295" spans="2:6" x14ac:dyDescent="0.2">
      <c r="B5295" s="9">
        <v>5291</v>
      </c>
      <c r="C5295" s="7">
        <v>2</v>
      </c>
      <c r="E5295" s="7">
        <v>5291</v>
      </c>
      <c r="F5295" s="7">
        <v>1</v>
      </c>
    </row>
    <row r="5296" spans="2:6" x14ac:dyDescent="0.2">
      <c r="B5296" s="9">
        <v>5292</v>
      </c>
      <c r="C5296" s="7">
        <v>2</v>
      </c>
      <c r="E5296" s="7">
        <v>5292</v>
      </c>
      <c r="F5296" s="7">
        <v>1</v>
      </c>
    </row>
    <row r="5297" spans="2:6" x14ac:dyDescent="0.2">
      <c r="B5297" s="9">
        <v>5293</v>
      </c>
      <c r="C5297" s="7">
        <v>2</v>
      </c>
      <c r="E5297" s="7">
        <v>5293</v>
      </c>
      <c r="F5297" s="7">
        <v>1</v>
      </c>
    </row>
    <row r="5298" spans="2:6" x14ac:dyDescent="0.2">
      <c r="B5298" s="9">
        <v>5294</v>
      </c>
      <c r="C5298" s="7">
        <v>2</v>
      </c>
      <c r="E5298" s="7">
        <v>5294</v>
      </c>
      <c r="F5298" s="7">
        <v>1</v>
      </c>
    </row>
    <row r="5299" spans="2:6" x14ac:dyDescent="0.2">
      <c r="B5299" s="9">
        <v>5295</v>
      </c>
      <c r="C5299" s="7">
        <v>2</v>
      </c>
      <c r="E5299" s="7">
        <v>5295</v>
      </c>
      <c r="F5299" s="7">
        <v>1</v>
      </c>
    </row>
    <row r="5300" spans="2:6" x14ac:dyDescent="0.2">
      <c r="B5300" s="9">
        <v>5296</v>
      </c>
      <c r="C5300" s="7">
        <v>2</v>
      </c>
      <c r="E5300" s="7">
        <v>5296</v>
      </c>
      <c r="F5300" s="7">
        <v>1</v>
      </c>
    </row>
    <row r="5301" spans="2:6" x14ac:dyDescent="0.2">
      <c r="B5301" s="9">
        <v>5297</v>
      </c>
      <c r="C5301" s="7">
        <v>2</v>
      </c>
      <c r="E5301" s="7">
        <v>5297</v>
      </c>
      <c r="F5301" s="7">
        <v>1</v>
      </c>
    </row>
    <row r="5302" spans="2:6" x14ac:dyDescent="0.2">
      <c r="B5302" s="9">
        <v>5298</v>
      </c>
      <c r="C5302" s="7">
        <v>2</v>
      </c>
      <c r="E5302" s="7">
        <v>5298</v>
      </c>
      <c r="F5302" s="7">
        <v>1</v>
      </c>
    </row>
    <row r="5303" spans="2:6" x14ac:dyDescent="0.2">
      <c r="B5303" s="9">
        <v>5299</v>
      </c>
      <c r="C5303" s="7">
        <v>2</v>
      </c>
      <c r="E5303" s="7">
        <v>5299</v>
      </c>
      <c r="F5303" s="7">
        <v>1</v>
      </c>
    </row>
    <row r="5304" spans="2:6" x14ac:dyDescent="0.2">
      <c r="B5304" s="9">
        <v>5300</v>
      </c>
      <c r="C5304" s="7">
        <v>2</v>
      </c>
      <c r="E5304" s="7">
        <v>5300</v>
      </c>
      <c r="F5304" s="7">
        <v>1</v>
      </c>
    </row>
    <row r="5305" spans="2:6" x14ac:dyDescent="0.2">
      <c r="B5305" s="9">
        <v>5301</v>
      </c>
      <c r="C5305" s="7">
        <v>2</v>
      </c>
      <c r="E5305" s="7">
        <v>5301</v>
      </c>
      <c r="F5305" s="7">
        <v>1</v>
      </c>
    </row>
    <row r="5306" spans="2:6" x14ac:dyDescent="0.2">
      <c r="B5306" s="9">
        <v>5302</v>
      </c>
      <c r="C5306" s="7">
        <v>2</v>
      </c>
      <c r="E5306" s="7">
        <v>5302</v>
      </c>
      <c r="F5306" s="7">
        <v>1</v>
      </c>
    </row>
    <row r="5307" spans="2:6" x14ac:dyDescent="0.2">
      <c r="B5307" s="9">
        <v>5303</v>
      </c>
      <c r="C5307" s="7">
        <v>2</v>
      </c>
      <c r="E5307" s="7">
        <v>5303</v>
      </c>
      <c r="F5307" s="7">
        <v>1</v>
      </c>
    </row>
    <row r="5308" spans="2:6" x14ac:dyDescent="0.2">
      <c r="B5308" s="9">
        <v>5304</v>
      </c>
      <c r="C5308" s="7">
        <v>2</v>
      </c>
      <c r="E5308" s="7">
        <v>5304</v>
      </c>
      <c r="F5308" s="7">
        <v>1</v>
      </c>
    </row>
    <row r="5309" spans="2:6" x14ac:dyDescent="0.2">
      <c r="B5309" s="9">
        <v>5305</v>
      </c>
      <c r="C5309" s="7">
        <v>2</v>
      </c>
      <c r="E5309" s="7">
        <v>5305</v>
      </c>
      <c r="F5309" s="7">
        <v>1</v>
      </c>
    </row>
    <row r="5310" spans="2:6" x14ac:dyDescent="0.2">
      <c r="B5310" s="9">
        <v>5306</v>
      </c>
      <c r="C5310" s="7">
        <v>2</v>
      </c>
      <c r="E5310" s="7">
        <v>5306</v>
      </c>
      <c r="F5310" s="7">
        <v>1</v>
      </c>
    </row>
    <row r="5311" spans="2:6" x14ac:dyDescent="0.2">
      <c r="B5311" s="9">
        <v>5307</v>
      </c>
      <c r="C5311" s="7">
        <v>2</v>
      </c>
      <c r="E5311" s="7">
        <v>5307</v>
      </c>
      <c r="F5311" s="7">
        <v>1</v>
      </c>
    </row>
    <row r="5312" spans="2:6" x14ac:dyDescent="0.2">
      <c r="B5312" s="9">
        <v>5308</v>
      </c>
      <c r="C5312" s="7">
        <v>2</v>
      </c>
      <c r="E5312" s="7">
        <v>5308</v>
      </c>
      <c r="F5312" s="7">
        <v>1</v>
      </c>
    </row>
    <row r="5313" spans="2:6" x14ac:dyDescent="0.2">
      <c r="B5313" s="9">
        <v>5309</v>
      </c>
      <c r="C5313" s="7">
        <v>2</v>
      </c>
      <c r="E5313" s="7">
        <v>5309</v>
      </c>
      <c r="F5313" s="7">
        <v>1</v>
      </c>
    </row>
    <row r="5314" spans="2:6" x14ac:dyDescent="0.2">
      <c r="B5314" s="9">
        <v>5310</v>
      </c>
      <c r="C5314" s="7">
        <v>2</v>
      </c>
      <c r="E5314" s="7">
        <v>5310</v>
      </c>
      <c r="F5314" s="7">
        <v>1</v>
      </c>
    </row>
    <row r="5315" spans="2:6" x14ac:dyDescent="0.2">
      <c r="B5315" s="9">
        <v>5311</v>
      </c>
      <c r="C5315" s="7">
        <v>2</v>
      </c>
      <c r="E5315" s="7">
        <v>5311</v>
      </c>
      <c r="F5315" s="7">
        <v>1</v>
      </c>
    </row>
    <row r="5316" spans="2:6" x14ac:dyDescent="0.2">
      <c r="B5316" s="9">
        <v>5312</v>
      </c>
      <c r="C5316" s="7">
        <v>2</v>
      </c>
      <c r="E5316" s="7">
        <v>5312</v>
      </c>
      <c r="F5316" s="7">
        <v>1</v>
      </c>
    </row>
    <row r="5317" spans="2:6" x14ac:dyDescent="0.2">
      <c r="B5317" s="9">
        <v>5313</v>
      </c>
      <c r="C5317" s="7">
        <v>2</v>
      </c>
      <c r="E5317" s="7">
        <v>5313</v>
      </c>
      <c r="F5317" s="7">
        <v>1</v>
      </c>
    </row>
    <row r="5318" spans="2:6" x14ac:dyDescent="0.2">
      <c r="B5318" s="9">
        <v>5314</v>
      </c>
      <c r="C5318" s="7">
        <v>2</v>
      </c>
      <c r="E5318" s="7">
        <v>5314</v>
      </c>
      <c r="F5318" s="7">
        <v>1</v>
      </c>
    </row>
    <row r="5319" spans="2:6" x14ac:dyDescent="0.2">
      <c r="B5319" s="9">
        <v>5315</v>
      </c>
      <c r="C5319" s="7">
        <v>2</v>
      </c>
      <c r="E5319" s="7">
        <v>5315</v>
      </c>
      <c r="F5319" s="7">
        <v>1</v>
      </c>
    </row>
    <row r="5320" spans="2:6" x14ac:dyDescent="0.2">
      <c r="B5320" s="9">
        <v>5316</v>
      </c>
      <c r="C5320" s="7">
        <v>2</v>
      </c>
      <c r="E5320" s="7">
        <v>5316</v>
      </c>
      <c r="F5320" s="7">
        <v>1</v>
      </c>
    </row>
    <row r="5321" spans="2:6" x14ac:dyDescent="0.2">
      <c r="B5321" s="9">
        <v>5317</v>
      </c>
      <c r="C5321" s="7">
        <v>2</v>
      </c>
      <c r="E5321" s="7">
        <v>5317</v>
      </c>
      <c r="F5321" s="7">
        <v>1</v>
      </c>
    </row>
    <row r="5322" spans="2:6" x14ac:dyDescent="0.2">
      <c r="B5322" s="9">
        <v>5318</v>
      </c>
      <c r="C5322" s="7">
        <v>2</v>
      </c>
      <c r="E5322" s="7">
        <v>5318</v>
      </c>
      <c r="F5322" s="7">
        <v>1</v>
      </c>
    </row>
    <row r="5323" spans="2:6" x14ac:dyDescent="0.2">
      <c r="B5323" s="9">
        <v>5319</v>
      </c>
      <c r="C5323" s="7">
        <v>2</v>
      </c>
      <c r="E5323" s="7">
        <v>5319</v>
      </c>
      <c r="F5323" s="7">
        <v>1</v>
      </c>
    </row>
    <row r="5324" spans="2:6" x14ac:dyDescent="0.2">
      <c r="B5324" s="9">
        <v>5320</v>
      </c>
      <c r="C5324" s="7">
        <v>2</v>
      </c>
      <c r="E5324" s="7">
        <v>5320</v>
      </c>
      <c r="F5324" s="7">
        <v>1</v>
      </c>
    </row>
    <row r="5325" spans="2:6" x14ac:dyDescent="0.2">
      <c r="B5325" s="9">
        <v>5321</v>
      </c>
      <c r="C5325" s="7">
        <v>2</v>
      </c>
      <c r="E5325" s="7">
        <v>5321</v>
      </c>
      <c r="F5325" s="7">
        <v>1</v>
      </c>
    </row>
    <row r="5326" spans="2:6" x14ac:dyDescent="0.2">
      <c r="B5326" s="9">
        <v>5322</v>
      </c>
      <c r="C5326" s="7">
        <v>2</v>
      </c>
      <c r="E5326" s="7">
        <v>5322</v>
      </c>
      <c r="F5326" s="7">
        <v>1</v>
      </c>
    </row>
    <row r="5327" spans="2:6" x14ac:dyDescent="0.2">
      <c r="B5327" s="9">
        <v>5323</v>
      </c>
      <c r="C5327" s="7">
        <v>2</v>
      </c>
      <c r="E5327" s="7">
        <v>5323</v>
      </c>
      <c r="F5327" s="7">
        <v>1</v>
      </c>
    </row>
    <row r="5328" spans="2:6" x14ac:dyDescent="0.2">
      <c r="B5328" s="9">
        <v>5324</v>
      </c>
      <c r="C5328" s="7">
        <v>2</v>
      </c>
      <c r="E5328" s="7">
        <v>5324</v>
      </c>
      <c r="F5328" s="7">
        <v>1</v>
      </c>
    </row>
    <row r="5329" spans="2:6" x14ac:dyDescent="0.2">
      <c r="B5329" s="9">
        <v>5325</v>
      </c>
      <c r="C5329" s="7">
        <v>2</v>
      </c>
      <c r="E5329" s="7">
        <v>5325</v>
      </c>
      <c r="F5329" s="7">
        <v>1</v>
      </c>
    </row>
    <row r="5330" spans="2:6" x14ac:dyDescent="0.2">
      <c r="B5330" s="9">
        <v>5326</v>
      </c>
      <c r="C5330" s="7">
        <v>2</v>
      </c>
      <c r="E5330" s="7">
        <v>5326</v>
      </c>
      <c r="F5330" s="7">
        <v>1</v>
      </c>
    </row>
    <row r="5331" spans="2:6" x14ac:dyDescent="0.2">
      <c r="B5331" s="9">
        <v>5327</v>
      </c>
      <c r="C5331" s="7">
        <v>2</v>
      </c>
      <c r="E5331" s="7">
        <v>5327</v>
      </c>
      <c r="F5331" s="7">
        <v>1</v>
      </c>
    </row>
    <row r="5332" spans="2:6" x14ac:dyDescent="0.2">
      <c r="B5332" s="9">
        <v>5328</v>
      </c>
      <c r="C5332" s="7">
        <v>2</v>
      </c>
      <c r="E5332" s="7">
        <v>5328</v>
      </c>
      <c r="F5332" s="7">
        <v>1</v>
      </c>
    </row>
    <row r="5333" spans="2:6" x14ac:dyDescent="0.2">
      <c r="B5333" s="9">
        <v>5329</v>
      </c>
      <c r="C5333" s="7">
        <v>2</v>
      </c>
      <c r="E5333" s="7">
        <v>5329</v>
      </c>
      <c r="F5333" s="7">
        <v>1</v>
      </c>
    </row>
    <row r="5334" spans="2:6" x14ac:dyDescent="0.2">
      <c r="B5334" s="9">
        <v>5330</v>
      </c>
      <c r="C5334" s="7">
        <v>2</v>
      </c>
      <c r="E5334" s="7">
        <v>5330</v>
      </c>
      <c r="F5334" s="7">
        <v>1</v>
      </c>
    </row>
    <row r="5335" spans="2:6" x14ac:dyDescent="0.2">
      <c r="B5335" s="9">
        <v>5331</v>
      </c>
      <c r="C5335" s="7">
        <v>2</v>
      </c>
      <c r="E5335" s="7">
        <v>5331</v>
      </c>
      <c r="F5335" s="7">
        <v>1</v>
      </c>
    </row>
    <row r="5336" spans="2:6" x14ac:dyDescent="0.2">
      <c r="B5336" s="9">
        <v>5332</v>
      </c>
      <c r="C5336" s="7">
        <v>2</v>
      </c>
      <c r="E5336" s="7">
        <v>5332</v>
      </c>
      <c r="F5336" s="7">
        <v>1</v>
      </c>
    </row>
    <row r="5337" spans="2:6" x14ac:dyDescent="0.2">
      <c r="B5337" s="9">
        <v>5333</v>
      </c>
      <c r="C5337" s="7">
        <v>2</v>
      </c>
      <c r="E5337" s="7">
        <v>5333</v>
      </c>
      <c r="F5337" s="7">
        <v>1</v>
      </c>
    </row>
    <row r="5338" spans="2:6" x14ac:dyDescent="0.2">
      <c r="B5338" s="9">
        <v>5334</v>
      </c>
      <c r="C5338" s="7">
        <v>2</v>
      </c>
      <c r="E5338" s="7">
        <v>5334</v>
      </c>
      <c r="F5338" s="7">
        <v>1</v>
      </c>
    </row>
    <row r="5339" spans="2:6" x14ac:dyDescent="0.2">
      <c r="B5339" s="9">
        <v>5335</v>
      </c>
      <c r="C5339" s="7">
        <v>2</v>
      </c>
      <c r="E5339" s="7">
        <v>5335</v>
      </c>
      <c r="F5339" s="7">
        <v>1</v>
      </c>
    </row>
    <row r="5340" spans="2:6" x14ac:dyDescent="0.2">
      <c r="B5340" s="9">
        <v>5336</v>
      </c>
      <c r="C5340" s="7">
        <v>2</v>
      </c>
      <c r="E5340" s="7">
        <v>5336</v>
      </c>
      <c r="F5340" s="7">
        <v>1</v>
      </c>
    </row>
    <row r="5341" spans="2:6" x14ac:dyDescent="0.2">
      <c r="B5341" s="9">
        <v>5337</v>
      </c>
      <c r="C5341" s="7">
        <v>2</v>
      </c>
      <c r="E5341" s="7">
        <v>5337</v>
      </c>
      <c r="F5341" s="7">
        <v>1</v>
      </c>
    </row>
    <row r="5342" spans="2:6" x14ac:dyDescent="0.2">
      <c r="B5342" s="9">
        <v>5338</v>
      </c>
      <c r="C5342" s="7">
        <v>2</v>
      </c>
      <c r="E5342" s="7">
        <v>5338</v>
      </c>
      <c r="F5342" s="7">
        <v>1</v>
      </c>
    </row>
    <row r="5343" spans="2:6" x14ac:dyDescent="0.2">
      <c r="B5343" s="9">
        <v>5339</v>
      </c>
      <c r="C5343" s="7">
        <v>2</v>
      </c>
      <c r="E5343" s="7">
        <v>5339</v>
      </c>
      <c r="F5343" s="7">
        <v>1</v>
      </c>
    </row>
    <row r="5344" spans="2:6" x14ac:dyDescent="0.2">
      <c r="B5344" s="9">
        <v>5340</v>
      </c>
      <c r="C5344" s="7">
        <v>2</v>
      </c>
      <c r="E5344" s="7">
        <v>5340</v>
      </c>
      <c r="F5344" s="7">
        <v>1</v>
      </c>
    </row>
    <row r="5345" spans="2:6" x14ac:dyDescent="0.2">
      <c r="B5345" s="9">
        <v>5341</v>
      </c>
      <c r="C5345" s="7">
        <v>2</v>
      </c>
      <c r="E5345" s="7">
        <v>5341</v>
      </c>
      <c r="F5345" s="7">
        <v>1</v>
      </c>
    </row>
    <row r="5346" spans="2:6" x14ac:dyDescent="0.2">
      <c r="B5346" s="9">
        <v>5342</v>
      </c>
      <c r="C5346" s="7">
        <v>2</v>
      </c>
      <c r="E5346" s="7">
        <v>5342</v>
      </c>
      <c r="F5346" s="7">
        <v>1</v>
      </c>
    </row>
    <row r="5347" spans="2:6" x14ac:dyDescent="0.2">
      <c r="B5347" s="9">
        <v>5343</v>
      </c>
      <c r="C5347" s="7">
        <v>2</v>
      </c>
      <c r="E5347" s="7">
        <v>5343</v>
      </c>
      <c r="F5347" s="7">
        <v>1</v>
      </c>
    </row>
    <row r="5348" spans="2:6" x14ac:dyDescent="0.2">
      <c r="B5348" s="9">
        <v>5344</v>
      </c>
      <c r="C5348" s="7">
        <v>2</v>
      </c>
      <c r="E5348" s="7">
        <v>5344</v>
      </c>
      <c r="F5348" s="7">
        <v>1</v>
      </c>
    </row>
    <row r="5349" spans="2:6" x14ac:dyDescent="0.2">
      <c r="B5349" s="9">
        <v>5345</v>
      </c>
      <c r="C5349" s="7">
        <v>2</v>
      </c>
      <c r="E5349" s="7">
        <v>5345</v>
      </c>
      <c r="F5349" s="7">
        <v>1</v>
      </c>
    </row>
    <row r="5350" spans="2:6" x14ac:dyDescent="0.2">
      <c r="B5350" s="9">
        <v>5346</v>
      </c>
      <c r="C5350" s="7">
        <v>2</v>
      </c>
      <c r="E5350" s="7">
        <v>5346</v>
      </c>
      <c r="F5350" s="7">
        <v>1</v>
      </c>
    </row>
    <row r="5351" spans="2:6" x14ac:dyDescent="0.2">
      <c r="B5351" s="9">
        <v>5347</v>
      </c>
      <c r="C5351" s="7">
        <v>2</v>
      </c>
      <c r="E5351" s="7">
        <v>5347</v>
      </c>
      <c r="F5351" s="7">
        <v>1</v>
      </c>
    </row>
    <row r="5352" spans="2:6" x14ac:dyDescent="0.2">
      <c r="B5352" s="9">
        <v>5348</v>
      </c>
      <c r="C5352" s="7">
        <v>2</v>
      </c>
      <c r="E5352" s="7">
        <v>5348</v>
      </c>
      <c r="F5352" s="7">
        <v>1</v>
      </c>
    </row>
    <row r="5353" spans="2:6" x14ac:dyDescent="0.2">
      <c r="B5353" s="9">
        <v>5349</v>
      </c>
      <c r="C5353" s="7">
        <v>2</v>
      </c>
      <c r="E5353" s="7">
        <v>5349</v>
      </c>
      <c r="F5353" s="7">
        <v>1</v>
      </c>
    </row>
    <row r="5354" spans="2:6" x14ac:dyDescent="0.2">
      <c r="B5354" s="9">
        <v>5350</v>
      </c>
      <c r="C5354" s="7">
        <v>2</v>
      </c>
      <c r="E5354" s="7">
        <v>5350</v>
      </c>
      <c r="F5354" s="7">
        <v>1</v>
      </c>
    </row>
    <row r="5355" spans="2:6" x14ac:dyDescent="0.2">
      <c r="B5355" s="9">
        <v>5351</v>
      </c>
      <c r="C5355" s="7">
        <v>2</v>
      </c>
      <c r="E5355" s="7">
        <v>5351</v>
      </c>
      <c r="F5355" s="7">
        <v>1</v>
      </c>
    </row>
    <row r="5356" spans="2:6" x14ac:dyDescent="0.2">
      <c r="B5356" s="9">
        <v>5352</v>
      </c>
      <c r="C5356" s="7">
        <v>2</v>
      </c>
      <c r="E5356" s="7">
        <v>5352</v>
      </c>
      <c r="F5356" s="7">
        <v>1</v>
      </c>
    </row>
    <row r="5357" spans="2:6" x14ac:dyDescent="0.2">
      <c r="B5357" s="9">
        <v>5353</v>
      </c>
      <c r="C5357" s="7">
        <v>2</v>
      </c>
      <c r="E5357" s="7">
        <v>5353</v>
      </c>
      <c r="F5357" s="7">
        <v>1</v>
      </c>
    </row>
    <row r="5358" spans="2:6" x14ac:dyDescent="0.2">
      <c r="B5358" s="9">
        <v>5354</v>
      </c>
      <c r="C5358" s="7">
        <v>2</v>
      </c>
      <c r="E5358" s="7">
        <v>5354</v>
      </c>
      <c r="F5358" s="7">
        <v>1</v>
      </c>
    </row>
    <row r="5359" spans="2:6" x14ac:dyDescent="0.2">
      <c r="B5359" s="9">
        <v>5355</v>
      </c>
      <c r="C5359" s="7">
        <v>2</v>
      </c>
      <c r="E5359" s="7">
        <v>5355</v>
      </c>
      <c r="F5359" s="7">
        <v>1</v>
      </c>
    </row>
    <row r="5360" spans="2:6" x14ac:dyDescent="0.2">
      <c r="B5360" s="9">
        <v>5356</v>
      </c>
      <c r="C5360" s="7">
        <v>2</v>
      </c>
      <c r="E5360" s="7">
        <v>5356</v>
      </c>
      <c r="F5360" s="7">
        <v>1</v>
      </c>
    </row>
    <row r="5361" spans="2:6" x14ac:dyDescent="0.2">
      <c r="B5361" s="9">
        <v>5357</v>
      </c>
      <c r="C5361" s="7">
        <v>2</v>
      </c>
      <c r="E5361" s="7">
        <v>5357</v>
      </c>
      <c r="F5361" s="7">
        <v>1</v>
      </c>
    </row>
    <row r="5362" spans="2:6" x14ac:dyDescent="0.2">
      <c r="B5362" s="9">
        <v>5358</v>
      </c>
      <c r="C5362" s="7">
        <v>2</v>
      </c>
      <c r="E5362" s="7">
        <v>5358</v>
      </c>
      <c r="F5362" s="7">
        <v>1</v>
      </c>
    </row>
    <row r="5363" spans="2:6" x14ac:dyDescent="0.2">
      <c r="B5363" s="9">
        <v>5359</v>
      </c>
      <c r="C5363" s="7">
        <v>2</v>
      </c>
      <c r="E5363" s="7">
        <v>5359</v>
      </c>
      <c r="F5363" s="7">
        <v>1</v>
      </c>
    </row>
    <row r="5364" spans="2:6" x14ac:dyDescent="0.2">
      <c r="B5364" s="9">
        <v>5360</v>
      </c>
      <c r="C5364" s="7">
        <v>2</v>
      </c>
      <c r="E5364" s="7">
        <v>5360</v>
      </c>
      <c r="F5364" s="7">
        <v>1</v>
      </c>
    </row>
    <row r="5365" spans="2:6" x14ac:dyDescent="0.2">
      <c r="B5365" s="9">
        <v>5361</v>
      </c>
      <c r="C5365" s="7">
        <v>2</v>
      </c>
      <c r="E5365" s="7">
        <v>5361</v>
      </c>
      <c r="F5365" s="7">
        <v>1</v>
      </c>
    </row>
    <row r="5366" spans="2:6" x14ac:dyDescent="0.2">
      <c r="B5366" s="9">
        <v>5362</v>
      </c>
      <c r="C5366" s="7">
        <v>2</v>
      </c>
      <c r="E5366" s="7">
        <v>5362</v>
      </c>
      <c r="F5366" s="7">
        <v>1</v>
      </c>
    </row>
    <row r="5367" spans="2:6" x14ac:dyDescent="0.2">
      <c r="B5367" s="9">
        <v>5363</v>
      </c>
      <c r="C5367" s="7">
        <v>2</v>
      </c>
      <c r="E5367" s="7">
        <v>5363</v>
      </c>
      <c r="F5367" s="7">
        <v>1</v>
      </c>
    </row>
    <row r="5368" spans="2:6" x14ac:dyDescent="0.2">
      <c r="B5368" s="9">
        <v>5364</v>
      </c>
      <c r="C5368" s="7">
        <v>2</v>
      </c>
      <c r="E5368" s="7">
        <v>5364</v>
      </c>
      <c r="F5368" s="7">
        <v>1</v>
      </c>
    </row>
    <row r="5369" spans="2:6" x14ac:dyDescent="0.2">
      <c r="B5369" s="9">
        <v>5365</v>
      </c>
      <c r="C5369" s="7">
        <v>2</v>
      </c>
      <c r="E5369" s="7">
        <v>5365</v>
      </c>
      <c r="F5369" s="7">
        <v>1</v>
      </c>
    </row>
    <row r="5370" spans="2:6" x14ac:dyDescent="0.2">
      <c r="B5370" s="9">
        <v>5366</v>
      </c>
      <c r="C5370" s="7">
        <v>2</v>
      </c>
      <c r="E5370" s="7">
        <v>5366</v>
      </c>
      <c r="F5370" s="7">
        <v>1</v>
      </c>
    </row>
    <row r="5371" spans="2:6" x14ac:dyDescent="0.2">
      <c r="B5371" s="9">
        <v>5367</v>
      </c>
      <c r="C5371" s="7">
        <v>2</v>
      </c>
      <c r="E5371" s="7">
        <v>5367</v>
      </c>
      <c r="F5371" s="7">
        <v>1</v>
      </c>
    </row>
    <row r="5372" spans="2:6" x14ac:dyDescent="0.2">
      <c r="B5372" s="9">
        <v>5368</v>
      </c>
      <c r="C5372" s="7">
        <v>2</v>
      </c>
      <c r="E5372" s="7">
        <v>5368</v>
      </c>
      <c r="F5372" s="7">
        <v>1</v>
      </c>
    </row>
    <row r="5373" spans="2:6" x14ac:dyDescent="0.2">
      <c r="B5373" s="9">
        <v>5369</v>
      </c>
      <c r="C5373" s="7">
        <v>2</v>
      </c>
      <c r="E5373" s="7">
        <v>5369</v>
      </c>
      <c r="F5373" s="7">
        <v>1</v>
      </c>
    </row>
    <row r="5374" spans="2:6" x14ac:dyDescent="0.2">
      <c r="B5374" s="9">
        <v>5370</v>
      </c>
      <c r="C5374" s="7">
        <v>2</v>
      </c>
      <c r="E5374" s="7">
        <v>5370</v>
      </c>
      <c r="F5374" s="7">
        <v>1</v>
      </c>
    </row>
    <row r="5375" spans="2:6" x14ac:dyDescent="0.2">
      <c r="B5375" s="9">
        <v>5371</v>
      </c>
      <c r="C5375" s="7">
        <v>2</v>
      </c>
      <c r="E5375" s="7">
        <v>5371</v>
      </c>
      <c r="F5375" s="7">
        <v>1</v>
      </c>
    </row>
    <row r="5376" spans="2:6" x14ac:dyDescent="0.2">
      <c r="B5376" s="9">
        <v>5372</v>
      </c>
      <c r="C5376" s="7">
        <v>2</v>
      </c>
      <c r="E5376" s="7">
        <v>5372</v>
      </c>
      <c r="F5376" s="7">
        <v>1</v>
      </c>
    </row>
    <row r="5377" spans="2:6" x14ac:dyDescent="0.2">
      <c r="B5377" s="9">
        <v>5373</v>
      </c>
      <c r="C5377" s="7">
        <v>2</v>
      </c>
      <c r="E5377" s="7">
        <v>5373</v>
      </c>
      <c r="F5377" s="7">
        <v>1</v>
      </c>
    </row>
    <row r="5378" spans="2:6" x14ac:dyDescent="0.2">
      <c r="B5378" s="9">
        <v>5374</v>
      </c>
      <c r="C5378" s="7">
        <v>2</v>
      </c>
      <c r="E5378" s="7">
        <v>5374</v>
      </c>
      <c r="F5378" s="7">
        <v>1</v>
      </c>
    </row>
    <row r="5379" spans="2:6" x14ac:dyDescent="0.2">
      <c r="B5379" s="9">
        <v>5375</v>
      </c>
      <c r="C5379" s="7">
        <v>2</v>
      </c>
      <c r="E5379" s="7">
        <v>5375</v>
      </c>
      <c r="F5379" s="7">
        <v>1</v>
      </c>
    </row>
    <row r="5380" spans="2:6" x14ac:dyDescent="0.2">
      <c r="B5380" s="9">
        <v>5376</v>
      </c>
      <c r="C5380" s="7">
        <v>2</v>
      </c>
      <c r="E5380" s="7">
        <v>5376</v>
      </c>
      <c r="F5380" s="7">
        <v>1</v>
      </c>
    </row>
    <row r="5381" spans="2:6" x14ac:dyDescent="0.2">
      <c r="B5381" s="9">
        <v>5377</v>
      </c>
      <c r="C5381" s="7">
        <v>2</v>
      </c>
      <c r="E5381" s="7">
        <v>5377</v>
      </c>
      <c r="F5381" s="7">
        <v>1</v>
      </c>
    </row>
    <row r="5382" spans="2:6" x14ac:dyDescent="0.2">
      <c r="B5382" s="9">
        <v>5378</v>
      </c>
      <c r="C5382" s="7">
        <v>2</v>
      </c>
      <c r="E5382" s="7">
        <v>5378</v>
      </c>
      <c r="F5382" s="7">
        <v>1</v>
      </c>
    </row>
    <row r="5383" spans="2:6" x14ac:dyDescent="0.2">
      <c r="B5383" s="9">
        <v>5379</v>
      </c>
      <c r="C5383" s="7">
        <v>2</v>
      </c>
      <c r="E5383" s="7">
        <v>5379</v>
      </c>
      <c r="F5383" s="7">
        <v>1</v>
      </c>
    </row>
    <row r="5384" spans="2:6" x14ac:dyDescent="0.2">
      <c r="B5384" s="9">
        <v>5380</v>
      </c>
      <c r="C5384" s="7">
        <v>2</v>
      </c>
      <c r="E5384" s="7">
        <v>5380</v>
      </c>
      <c r="F5384" s="7">
        <v>1</v>
      </c>
    </row>
    <row r="5385" spans="2:6" x14ac:dyDescent="0.2">
      <c r="B5385" s="9">
        <v>5381</v>
      </c>
      <c r="C5385" s="7">
        <v>2</v>
      </c>
      <c r="E5385" s="7">
        <v>5381</v>
      </c>
      <c r="F5385" s="7">
        <v>1</v>
      </c>
    </row>
    <row r="5386" spans="2:6" x14ac:dyDescent="0.2">
      <c r="B5386" s="9">
        <v>5382</v>
      </c>
      <c r="C5386" s="7">
        <v>2</v>
      </c>
      <c r="E5386" s="7">
        <v>5382</v>
      </c>
      <c r="F5386" s="7">
        <v>1</v>
      </c>
    </row>
    <row r="5387" spans="2:6" x14ac:dyDescent="0.2">
      <c r="B5387" s="9">
        <v>5383</v>
      </c>
      <c r="C5387" s="7">
        <v>2</v>
      </c>
      <c r="E5387" s="7">
        <v>5383</v>
      </c>
      <c r="F5387" s="7">
        <v>1</v>
      </c>
    </row>
    <row r="5388" spans="2:6" x14ac:dyDescent="0.2">
      <c r="B5388" s="9">
        <v>5384</v>
      </c>
      <c r="C5388" s="7">
        <v>2</v>
      </c>
      <c r="E5388" s="7">
        <v>5384</v>
      </c>
      <c r="F5388" s="7">
        <v>1</v>
      </c>
    </row>
    <row r="5389" spans="2:6" x14ac:dyDescent="0.2">
      <c r="B5389" s="9">
        <v>5385</v>
      </c>
      <c r="C5389" s="7">
        <v>2</v>
      </c>
      <c r="E5389" s="7">
        <v>5385</v>
      </c>
      <c r="F5389" s="7">
        <v>1</v>
      </c>
    </row>
    <row r="5390" spans="2:6" x14ac:dyDescent="0.2">
      <c r="B5390" s="9">
        <v>5386</v>
      </c>
      <c r="C5390" s="7">
        <v>2</v>
      </c>
      <c r="E5390" s="7">
        <v>5386</v>
      </c>
      <c r="F5390" s="7">
        <v>1</v>
      </c>
    </row>
    <row r="5391" spans="2:6" x14ac:dyDescent="0.2">
      <c r="B5391" s="9">
        <v>5387</v>
      </c>
      <c r="C5391" s="7">
        <v>2</v>
      </c>
      <c r="E5391" s="7">
        <v>5387</v>
      </c>
      <c r="F5391" s="7">
        <v>1</v>
      </c>
    </row>
    <row r="5392" spans="2:6" x14ac:dyDescent="0.2">
      <c r="B5392" s="9">
        <v>5388</v>
      </c>
      <c r="C5392" s="7">
        <v>2</v>
      </c>
      <c r="E5392" s="7">
        <v>5388</v>
      </c>
      <c r="F5392" s="7">
        <v>1</v>
      </c>
    </row>
    <row r="5393" spans="2:6" x14ac:dyDescent="0.2">
      <c r="B5393" s="9">
        <v>5389</v>
      </c>
      <c r="C5393" s="7">
        <v>2</v>
      </c>
      <c r="E5393" s="7">
        <v>5389</v>
      </c>
      <c r="F5393" s="7">
        <v>1</v>
      </c>
    </row>
    <row r="5394" spans="2:6" x14ac:dyDescent="0.2">
      <c r="B5394" s="9">
        <v>5390</v>
      </c>
      <c r="C5394" s="7">
        <v>2</v>
      </c>
      <c r="E5394" s="7">
        <v>5390</v>
      </c>
      <c r="F5394" s="7">
        <v>1</v>
      </c>
    </row>
    <row r="5395" spans="2:6" x14ac:dyDescent="0.2">
      <c r="B5395" s="9">
        <v>5391</v>
      </c>
      <c r="C5395" s="7">
        <v>2</v>
      </c>
      <c r="E5395" s="7">
        <v>5391</v>
      </c>
      <c r="F5395" s="7">
        <v>1</v>
      </c>
    </row>
    <row r="5396" spans="2:6" x14ac:dyDescent="0.2">
      <c r="B5396" s="9">
        <v>5392</v>
      </c>
      <c r="C5396" s="7">
        <v>2</v>
      </c>
      <c r="E5396" s="7">
        <v>5392</v>
      </c>
      <c r="F5396" s="7">
        <v>1</v>
      </c>
    </row>
    <row r="5397" spans="2:6" x14ac:dyDescent="0.2">
      <c r="B5397" s="9">
        <v>5393</v>
      </c>
      <c r="C5397" s="7">
        <v>2</v>
      </c>
      <c r="E5397" s="7">
        <v>5393</v>
      </c>
      <c r="F5397" s="7">
        <v>1</v>
      </c>
    </row>
    <row r="5398" spans="2:6" x14ac:dyDescent="0.2">
      <c r="B5398" s="9">
        <v>5394</v>
      </c>
      <c r="C5398" s="7">
        <v>2</v>
      </c>
      <c r="E5398" s="7">
        <v>5394</v>
      </c>
      <c r="F5398" s="7">
        <v>1</v>
      </c>
    </row>
    <row r="5399" spans="2:6" x14ac:dyDescent="0.2">
      <c r="B5399" s="9">
        <v>5395</v>
      </c>
      <c r="C5399" s="7">
        <v>2</v>
      </c>
      <c r="E5399" s="7">
        <v>5395</v>
      </c>
      <c r="F5399" s="7">
        <v>1</v>
      </c>
    </row>
    <row r="5400" spans="2:6" x14ac:dyDescent="0.2">
      <c r="B5400" s="9">
        <v>5396</v>
      </c>
      <c r="C5400" s="7">
        <v>2</v>
      </c>
      <c r="E5400" s="7">
        <v>5396</v>
      </c>
      <c r="F5400" s="7">
        <v>1</v>
      </c>
    </row>
    <row r="5401" spans="2:6" x14ac:dyDescent="0.2">
      <c r="B5401" s="9">
        <v>5397</v>
      </c>
      <c r="C5401" s="7">
        <v>2</v>
      </c>
      <c r="E5401" s="7">
        <v>5397</v>
      </c>
      <c r="F5401" s="7">
        <v>1</v>
      </c>
    </row>
    <row r="5402" spans="2:6" x14ac:dyDescent="0.2">
      <c r="B5402" s="9">
        <v>5398</v>
      </c>
      <c r="C5402" s="7">
        <v>2</v>
      </c>
      <c r="E5402" s="7">
        <v>5398</v>
      </c>
      <c r="F5402" s="7">
        <v>1</v>
      </c>
    </row>
    <row r="5403" spans="2:6" x14ac:dyDescent="0.2">
      <c r="B5403" s="9">
        <v>5399</v>
      </c>
      <c r="C5403" s="7">
        <v>2</v>
      </c>
      <c r="E5403" s="7">
        <v>5399</v>
      </c>
      <c r="F5403" s="7">
        <v>1</v>
      </c>
    </row>
    <row r="5404" spans="2:6" x14ac:dyDescent="0.2">
      <c r="B5404" s="9">
        <v>5400</v>
      </c>
      <c r="C5404" s="7">
        <v>2</v>
      </c>
      <c r="E5404" s="7">
        <v>5400</v>
      </c>
      <c r="F5404" s="7">
        <v>1</v>
      </c>
    </row>
    <row r="5405" spans="2:6" x14ac:dyDescent="0.2">
      <c r="B5405" s="9">
        <v>5401</v>
      </c>
      <c r="C5405" s="7">
        <v>2</v>
      </c>
      <c r="E5405" s="7">
        <v>5401</v>
      </c>
      <c r="F5405" s="7">
        <v>1</v>
      </c>
    </row>
    <row r="5406" spans="2:6" x14ac:dyDescent="0.2">
      <c r="B5406" s="9">
        <v>5402</v>
      </c>
      <c r="C5406" s="7">
        <v>2</v>
      </c>
      <c r="E5406" s="7">
        <v>5402</v>
      </c>
      <c r="F5406" s="7">
        <v>1</v>
      </c>
    </row>
    <row r="5407" spans="2:6" x14ac:dyDescent="0.2">
      <c r="B5407" s="9">
        <v>5403</v>
      </c>
      <c r="C5407" s="7">
        <v>2</v>
      </c>
      <c r="E5407" s="7">
        <v>5403</v>
      </c>
      <c r="F5407" s="7">
        <v>1</v>
      </c>
    </row>
    <row r="5408" spans="2:6" x14ac:dyDescent="0.2">
      <c r="B5408" s="9">
        <v>5404</v>
      </c>
      <c r="C5408" s="7">
        <v>2</v>
      </c>
      <c r="E5408" s="7">
        <v>5404</v>
      </c>
      <c r="F5408" s="7">
        <v>1</v>
      </c>
    </row>
    <row r="5409" spans="2:6" x14ac:dyDescent="0.2">
      <c r="B5409" s="9">
        <v>5405</v>
      </c>
      <c r="C5409" s="7">
        <v>2</v>
      </c>
      <c r="E5409" s="7">
        <v>5405</v>
      </c>
      <c r="F5409" s="7">
        <v>1</v>
      </c>
    </row>
    <row r="5410" spans="2:6" x14ac:dyDescent="0.2">
      <c r="B5410" s="9">
        <v>5406</v>
      </c>
      <c r="C5410" s="7">
        <v>2</v>
      </c>
      <c r="E5410" s="7">
        <v>5406</v>
      </c>
      <c r="F5410" s="7">
        <v>1</v>
      </c>
    </row>
    <row r="5411" spans="2:6" x14ac:dyDescent="0.2">
      <c r="B5411" s="9">
        <v>5407</v>
      </c>
      <c r="C5411" s="7">
        <v>2</v>
      </c>
      <c r="E5411" s="7">
        <v>5407</v>
      </c>
      <c r="F5411" s="7">
        <v>1</v>
      </c>
    </row>
    <row r="5412" spans="2:6" x14ac:dyDescent="0.2">
      <c r="B5412" s="9">
        <v>5408</v>
      </c>
      <c r="C5412" s="7">
        <v>2</v>
      </c>
      <c r="E5412" s="7">
        <v>5408</v>
      </c>
      <c r="F5412" s="7">
        <v>1</v>
      </c>
    </row>
    <row r="5413" spans="2:6" x14ac:dyDescent="0.2">
      <c r="B5413" s="9">
        <v>5409</v>
      </c>
      <c r="C5413" s="7">
        <v>2</v>
      </c>
      <c r="E5413" s="7">
        <v>5409</v>
      </c>
      <c r="F5413" s="7">
        <v>1</v>
      </c>
    </row>
    <row r="5414" spans="2:6" x14ac:dyDescent="0.2">
      <c r="B5414" s="9">
        <v>5410</v>
      </c>
      <c r="C5414" s="7">
        <v>2</v>
      </c>
      <c r="E5414" s="7">
        <v>5410</v>
      </c>
      <c r="F5414" s="7">
        <v>1</v>
      </c>
    </row>
    <row r="5415" spans="2:6" x14ac:dyDescent="0.2">
      <c r="B5415" s="9">
        <v>5411</v>
      </c>
      <c r="C5415" s="7">
        <v>2</v>
      </c>
      <c r="E5415" s="7">
        <v>5411</v>
      </c>
      <c r="F5415" s="7">
        <v>1</v>
      </c>
    </row>
    <row r="5416" spans="2:6" x14ac:dyDescent="0.2">
      <c r="B5416" s="9">
        <v>5412</v>
      </c>
      <c r="C5416" s="7">
        <v>2</v>
      </c>
      <c r="E5416" s="7">
        <v>5412</v>
      </c>
      <c r="F5416" s="7">
        <v>1</v>
      </c>
    </row>
    <row r="5417" spans="2:6" x14ac:dyDescent="0.2">
      <c r="B5417" s="9">
        <v>5413</v>
      </c>
      <c r="C5417" s="7">
        <v>2</v>
      </c>
      <c r="E5417" s="7">
        <v>5413</v>
      </c>
      <c r="F5417" s="7">
        <v>1</v>
      </c>
    </row>
    <row r="5418" spans="2:6" x14ac:dyDescent="0.2">
      <c r="B5418" s="9">
        <v>5414</v>
      </c>
      <c r="C5418" s="7">
        <v>2</v>
      </c>
      <c r="E5418" s="7">
        <v>5414</v>
      </c>
      <c r="F5418" s="7">
        <v>1</v>
      </c>
    </row>
    <row r="5419" spans="2:6" x14ac:dyDescent="0.2">
      <c r="B5419" s="9">
        <v>5415</v>
      </c>
      <c r="C5419" s="7">
        <v>2</v>
      </c>
      <c r="E5419" s="7">
        <v>5415</v>
      </c>
      <c r="F5419" s="7">
        <v>1</v>
      </c>
    </row>
    <row r="5420" spans="2:6" x14ac:dyDescent="0.2">
      <c r="B5420" s="9">
        <v>5416</v>
      </c>
      <c r="C5420" s="7">
        <v>2</v>
      </c>
      <c r="E5420" s="7">
        <v>5416</v>
      </c>
      <c r="F5420" s="7">
        <v>1</v>
      </c>
    </row>
    <row r="5421" spans="2:6" x14ac:dyDescent="0.2">
      <c r="B5421" s="9">
        <v>5417</v>
      </c>
      <c r="C5421" s="7">
        <v>2</v>
      </c>
      <c r="E5421" s="7">
        <v>5417</v>
      </c>
      <c r="F5421" s="7">
        <v>1</v>
      </c>
    </row>
    <row r="5422" spans="2:6" x14ac:dyDescent="0.2">
      <c r="B5422" s="9">
        <v>5418</v>
      </c>
      <c r="C5422" s="7">
        <v>2</v>
      </c>
      <c r="E5422" s="7">
        <v>5418</v>
      </c>
      <c r="F5422" s="7">
        <v>1</v>
      </c>
    </row>
    <row r="5423" spans="2:6" x14ac:dyDescent="0.2">
      <c r="B5423" s="9">
        <v>5419</v>
      </c>
      <c r="C5423" s="7">
        <v>2</v>
      </c>
      <c r="E5423" s="7">
        <v>5419</v>
      </c>
      <c r="F5423" s="7">
        <v>1</v>
      </c>
    </row>
    <row r="5424" spans="2:6" x14ac:dyDescent="0.2">
      <c r="B5424" s="9">
        <v>5420</v>
      </c>
      <c r="C5424" s="7">
        <v>2</v>
      </c>
      <c r="E5424" s="7">
        <v>5420</v>
      </c>
      <c r="F5424" s="7">
        <v>1</v>
      </c>
    </row>
    <row r="5425" spans="2:6" x14ac:dyDescent="0.2">
      <c r="B5425" s="9">
        <v>5421</v>
      </c>
      <c r="C5425" s="7">
        <v>2</v>
      </c>
      <c r="E5425" s="7">
        <v>5421</v>
      </c>
      <c r="F5425" s="7">
        <v>1</v>
      </c>
    </row>
    <row r="5426" spans="2:6" x14ac:dyDescent="0.2">
      <c r="B5426" s="9">
        <v>5422</v>
      </c>
      <c r="C5426" s="7">
        <v>2</v>
      </c>
      <c r="E5426" s="7">
        <v>5422</v>
      </c>
      <c r="F5426" s="7">
        <v>1</v>
      </c>
    </row>
    <row r="5427" spans="2:6" x14ac:dyDescent="0.2">
      <c r="B5427" s="9">
        <v>5423</v>
      </c>
      <c r="C5427" s="7">
        <v>2</v>
      </c>
      <c r="E5427" s="7">
        <v>5423</v>
      </c>
      <c r="F5427" s="7">
        <v>1</v>
      </c>
    </row>
    <row r="5428" spans="2:6" x14ac:dyDescent="0.2">
      <c r="B5428" s="9">
        <v>5424</v>
      </c>
      <c r="C5428" s="7">
        <v>2</v>
      </c>
      <c r="E5428" s="7">
        <v>5424</v>
      </c>
      <c r="F5428" s="7">
        <v>1</v>
      </c>
    </row>
    <row r="5429" spans="2:6" x14ac:dyDescent="0.2">
      <c r="B5429" s="9">
        <v>5425</v>
      </c>
      <c r="C5429" s="7">
        <v>2</v>
      </c>
      <c r="E5429" s="7">
        <v>5425</v>
      </c>
      <c r="F5429" s="7">
        <v>1</v>
      </c>
    </row>
    <row r="5430" spans="2:6" x14ac:dyDescent="0.2">
      <c r="B5430" s="9">
        <v>5426</v>
      </c>
      <c r="C5430" s="7">
        <v>2</v>
      </c>
      <c r="E5430" s="7">
        <v>5426</v>
      </c>
      <c r="F5430" s="7">
        <v>1</v>
      </c>
    </row>
    <row r="5431" spans="2:6" x14ac:dyDescent="0.2">
      <c r="B5431" s="9">
        <v>5427</v>
      </c>
      <c r="C5431" s="7">
        <v>2</v>
      </c>
      <c r="E5431" s="7">
        <v>5427</v>
      </c>
      <c r="F5431" s="7">
        <v>1</v>
      </c>
    </row>
    <row r="5432" spans="2:6" x14ac:dyDescent="0.2">
      <c r="B5432" s="9">
        <v>5428</v>
      </c>
      <c r="C5432" s="7">
        <v>2</v>
      </c>
      <c r="E5432" s="7">
        <v>5428</v>
      </c>
      <c r="F5432" s="7">
        <v>1</v>
      </c>
    </row>
    <row r="5433" spans="2:6" x14ac:dyDescent="0.2">
      <c r="B5433" s="9">
        <v>5429</v>
      </c>
      <c r="C5433" s="7">
        <v>2</v>
      </c>
      <c r="E5433" s="7">
        <v>5429</v>
      </c>
      <c r="F5433" s="7">
        <v>1</v>
      </c>
    </row>
    <row r="5434" spans="2:6" x14ac:dyDescent="0.2">
      <c r="B5434" s="9">
        <v>5430</v>
      </c>
      <c r="C5434" s="7">
        <v>2</v>
      </c>
      <c r="E5434" s="7">
        <v>5430</v>
      </c>
      <c r="F5434" s="7">
        <v>1</v>
      </c>
    </row>
    <row r="5435" spans="2:6" x14ac:dyDescent="0.2">
      <c r="B5435" s="9">
        <v>5431</v>
      </c>
      <c r="C5435" s="7">
        <v>2</v>
      </c>
      <c r="E5435" s="7">
        <v>5431</v>
      </c>
      <c r="F5435" s="7">
        <v>1</v>
      </c>
    </row>
    <row r="5436" spans="2:6" x14ac:dyDescent="0.2">
      <c r="B5436" s="9">
        <v>5432</v>
      </c>
      <c r="C5436" s="7">
        <v>2</v>
      </c>
      <c r="E5436" s="7">
        <v>5432</v>
      </c>
      <c r="F5436" s="7">
        <v>1</v>
      </c>
    </row>
    <row r="5437" spans="2:6" x14ac:dyDescent="0.2">
      <c r="B5437" s="9">
        <v>5433</v>
      </c>
      <c r="C5437" s="7">
        <v>2</v>
      </c>
      <c r="E5437" s="7">
        <v>5433</v>
      </c>
      <c r="F5437" s="7">
        <v>1</v>
      </c>
    </row>
    <row r="5438" spans="2:6" x14ac:dyDescent="0.2">
      <c r="B5438" s="9">
        <v>5434</v>
      </c>
      <c r="C5438" s="7">
        <v>2</v>
      </c>
      <c r="E5438" s="7">
        <v>5434</v>
      </c>
      <c r="F5438" s="7">
        <v>1</v>
      </c>
    </row>
    <row r="5439" spans="2:6" x14ac:dyDescent="0.2">
      <c r="B5439" s="9">
        <v>5435</v>
      </c>
      <c r="C5439" s="7">
        <v>2</v>
      </c>
      <c r="E5439" s="7">
        <v>5435</v>
      </c>
      <c r="F5439" s="7">
        <v>1</v>
      </c>
    </row>
    <row r="5440" spans="2:6" x14ac:dyDescent="0.2">
      <c r="B5440" s="9">
        <v>5436</v>
      </c>
      <c r="C5440" s="7">
        <v>2</v>
      </c>
      <c r="E5440" s="7">
        <v>5436</v>
      </c>
      <c r="F5440" s="7">
        <v>1</v>
      </c>
    </row>
    <row r="5441" spans="2:6" x14ac:dyDescent="0.2">
      <c r="B5441" s="9">
        <v>5437</v>
      </c>
      <c r="C5441" s="7">
        <v>2</v>
      </c>
      <c r="E5441" s="7">
        <v>5437</v>
      </c>
      <c r="F5441" s="7">
        <v>1</v>
      </c>
    </row>
    <row r="5442" spans="2:6" x14ac:dyDescent="0.2">
      <c r="B5442" s="9">
        <v>5438</v>
      </c>
      <c r="C5442" s="7">
        <v>2</v>
      </c>
      <c r="E5442" s="7">
        <v>5438</v>
      </c>
      <c r="F5442" s="7">
        <v>1</v>
      </c>
    </row>
    <row r="5443" spans="2:6" x14ac:dyDescent="0.2">
      <c r="B5443" s="9">
        <v>5439</v>
      </c>
      <c r="C5443" s="7">
        <v>2</v>
      </c>
      <c r="E5443" s="7">
        <v>5439</v>
      </c>
      <c r="F5443" s="7">
        <v>1</v>
      </c>
    </row>
    <row r="5444" spans="2:6" x14ac:dyDescent="0.2">
      <c r="B5444" s="9">
        <v>5440</v>
      </c>
      <c r="C5444" s="7">
        <v>2</v>
      </c>
      <c r="E5444" s="7">
        <v>5440</v>
      </c>
      <c r="F5444" s="7">
        <v>1</v>
      </c>
    </row>
    <row r="5445" spans="2:6" x14ac:dyDescent="0.2">
      <c r="B5445" s="9">
        <v>5441</v>
      </c>
      <c r="C5445" s="7">
        <v>2</v>
      </c>
      <c r="E5445" s="7">
        <v>5441</v>
      </c>
      <c r="F5445" s="7">
        <v>1</v>
      </c>
    </row>
    <row r="5446" spans="2:6" x14ac:dyDescent="0.2">
      <c r="B5446" s="9">
        <v>5442</v>
      </c>
      <c r="C5446" s="7">
        <v>2</v>
      </c>
      <c r="E5446" s="7">
        <v>5442</v>
      </c>
      <c r="F5446" s="7">
        <v>1</v>
      </c>
    </row>
    <row r="5447" spans="2:6" x14ac:dyDescent="0.2">
      <c r="B5447" s="9">
        <v>5443</v>
      </c>
      <c r="C5447" s="7">
        <v>2</v>
      </c>
      <c r="E5447" s="7">
        <v>5443</v>
      </c>
      <c r="F5447" s="7">
        <v>1</v>
      </c>
    </row>
    <row r="5448" spans="2:6" x14ac:dyDescent="0.2">
      <c r="B5448" s="9">
        <v>5444</v>
      </c>
      <c r="C5448" s="7">
        <v>2</v>
      </c>
      <c r="E5448" s="7">
        <v>5444</v>
      </c>
      <c r="F5448" s="7">
        <v>1</v>
      </c>
    </row>
    <row r="5449" spans="2:6" x14ac:dyDescent="0.2">
      <c r="B5449" s="9">
        <v>5445</v>
      </c>
      <c r="C5449" s="7">
        <v>2</v>
      </c>
      <c r="E5449" s="7">
        <v>5445</v>
      </c>
      <c r="F5449" s="7">
        <v>1</v>
      </c>
    </row>
    <row r="5450" spans="2:6" x14ac:dyDescent="0.2">
      <c r="B5450" s="9">
        <v>5446</v>
      </c>
      <c r="C5450" s="7">
        <v>2</v>
      </c>
      <c r="E5450" s="7">
        <v>5446</v>
      </c>
      <c r="F5450" s="7">
        <v>1</v>
      </c>
    </row>
    <row r="5451" spans="2:6" x14ac:dyDescent="0.2">
      <c r="B5451" s="9">
        <v>5447</v>
      </c>
      <c r="C5451" s="7">
        <v>2</v>
      </c>
      <c r="E5451" s="7">
        <v>5447</v>
      </c>
      <c r="F5451" s="7">
        <v>1</v>
      </c>
    </row>
    <row r="5452" spans="2:6" x14ac:dyDescent="0.2">
      <c r="B5452" s="9">
        <v>5448</v>
      </c>
      <c r="C5452" s="7">
        <v>2</v>
      </c>
      <c r="E5452" s="7">
        <v>5448</v>
      </c>
      <c r="F5452" s="7">
        <v>1</v>
      </c>
    </row>
    <row r="5453" spans="2:6" x14ac:dyDescent="0.2">
      <c r="B5453" s="9">
        <v>5449</v>
      </c>
      <c r="C5453" s="7">
        <v>2</v>
      </c>
      <c r="E5453" s="7">
        <v>5449</v>
      </c>
      <c r="F5453" s="7">
        <v>1</v>
      </c>
    </row>
    <row r="5454" spans="2:6" x14ac:dyDescent="0.2">
      <c r="B5454" s="9">
        <v>5450</v>
      </c>
      <c r="C5454" s="7">
        <v>2</v>
      </c>
      <c r="E5454" s="7">
        <v>5450</v>
      </c>
      <c r="F5454" s="7">
        <v>1</v>
      </c>
    </row>
    <row r="5455" spans="2:6" x14ac:dyDescent="0.2">
      <c r="B5455" s="9">
        <v>5451</v>
      </c>
      <c r="C5455" s="7">
        <v>2</v>
      </c>
      <c r="E5455" s="7">
        <v>5451</v>
      </c>
      <c r="F5455" s="7">
        <v>1</v>
      </c>
    </row>
    <row r="5456" spans="2:6" x14ac:dyDescent="0.2">
      <c r="B5456" s="9">
        <v>5452</v>
      </c>
      <c r="C5456" s="7">
        <v>2</v>
      </c>
      <c r="E5456" s="7">
        <v>5452</v>
      </c>
      <c r="F5456" s="7">
        <v>1</v>
      </c>
    </row>
    <row r="5457" spans="2:6" x14ac:dyDescent="0.2">
      <c r="B5457" s="9">
        <v>5453</v>
      </c>
      <c r="C5457" s="7">
        <v>2</v>
      </c>
      <c r="E5457" s="7">
        <v>5453</v>
      </c>
      <c r="F5457" s="7">
        <v>1</v>
      </c>
    </row>
    <row r="5458" spans="2:6" x14ac:dyDescent="0.2">
      <c r="B5458" s="9">
        <v>5454</v>
      </c>
      <c r="C5458" s="7">
        <v>2</v>
      </c>
      <c r="E5458" s="7">
        <v>5454</v>
      </c>
      <c r="F5458" s="7">
        <v>1</v>
      </c>
    </row>
    <row r="5459" spans="2:6" x14ac:dyDescent="0.2">
      <c r="B5459" s="9">
        <v>5455</v>
      </c>
      <c r="C5459" s="7">
        <v>2</v>
      </c>
      <c r="E5459" s="7">
        <v>5455</v>
      </c>
      <c r="F5459" s="7">
        <v>1</v>
      </c>
    </row>
    <row r="5460" spans="2:6" x14ac:dyDescent="0.2">
      <c r="B5460" s="9">
        <v>5456</v>
      </c>
      <c r="C5460" s="7">
        <v>2</v>
      </c>
      <c r="E5460" s="7">
        <v>5456</v>
      </c>
      <c r="F5460" s="7">
        <v>1</v>
      </c>
    </row>
    <row r="5461" spans="2:6" x14ac:dyDescent="0.2">
      <c r="B5461" s="9">
        <v>5457</v>
      </c>
      <c r="C5461" s="7">
        <v>2</v>
      </c>
      <c r="E5461" s="7">
        <v>5457</v>
      </c>
      <c r="F5461" s="7">
        <v>1</v>
      </c>
    </row>
    <row r="5462" spans="2:6" x14ac:dyDescent="0.2">
      <c r="B5462" s="9">
        <v>5458</v>
      </c>
      <c r="C5462" s="7">
        <v>2</v>
      </c>
      <c r="E5462" s="7">
        <v>5458</v>
      </c>
      <c r="F5462" s="7">
        <v>1</v>
      </c>
    </row>
    <row r="5463" spans="2:6" x14ac:dyDescent="0.2">
      <c r="B5463" s="9">
        <v>5459</v>
      </c>
      <c r="C5463" s="7">
        <v>2</v>
      </c>
      <c r="E5463" s="7">
        <v>5459</v>
      </c>
      <c r="F5463" s="7">
        <v>1</v>
      </c>
    </row>
    <row r="5464" spans="2:6" x14ac:dyDescent="0.2">
      <c r="B5464" s="9">
        <v>5460</v>
      </c>
      <c r="C5464" s="7">
        <v>2</v>
      </c>
      <c r="E5464" s="7">
        <v>5460</v>
      </c>
      <c r="F5464" s="7">
        <v>1</v>
      </c>
    </row>
    <row r="5465" spans="2:6" x14ac:dyDescent="0.2">
      <c r="B5465" s="9">
        <v>5461</v>
      </c>
      <c r="C5465" s="7">
        <v>2</v>
      </c>
      <c r="E5465" s="7">
        <v>5461</v>
      </c>
      <c r="F5465" s="7">
        <v>1</v>
      </c>
    </row>
    <row r="5466" spans="2:6" x14ac:dyDescent="0.2">
      <c r="B5466" s="9">
        <v>5462</v>
      </c>
      <c r="C5466" s="7">
        <v>2</v>
      </c>
      <c r="E5466" s="7">
        <v>5462</v>
      </c>
      <c r="F5466" s="7">
        <v>1</v>
      </c>
    </row>
    <row r="5467" spans="2:6" x14ac:dyDescent="0.2">
      <c r="B5467" s="9">
        <v>5463</v>
      </c>
      <c r="C5467" s="7">
        <v>2</v>
      </c>
      <c r="E5467" s="7">
        <v>5463</v>
      </c>
      <c r="F5467" s="7">
        <v>1</v>
      </c>
    </row>
    <row r="5468" spans="2:6" x14ac:dyDescent="0.2">
      <c r="B5468" s="9">
        <v>5464</v>
      </c>
      <c r="C5468" s="7">
        <v>2</v>
      </c>
      <c r="E5468" s="7">
        <v>5464</v>
      </c>
      <c r="F5468" s="7">
        <v>1</v>
      </c>
    </row>
    <row r="5469" spans="2:6" x14ac:dyDescent="0.2">
      <c r="B5469" s="9">
        <v>5465</v>
      </c>
      <c r="C5469" s="7">
        <v>2</v>
      </c>
      <c r="E5469" s="7">
        <v>5465</v>
      </c>
      <c r="F5469" s="7">
        <v>1</v>
      </c>
    </row>
    <row r="5470" spans="2:6" x14ac:dyDescent="0.2">
      <c r="B5470" s="9">
        <v>5466</v>
      </c>
      <c r="C5470" s="7">
        <v>2</v>
      </c>
      <c r="E5470" s="7">
        <v>5466</v>
      </c>
      <c r="F5470" s="7">
        <v>1</v>
      </c>
    </row>
    <row r="5471" spans="2:6" x14ac:dyDescent="0.2">
      <c r="B5471" s="9">
        <v>5467</v>
      </c>
      <c r="C5471" s="7">
        <v>2</v>
      </c>
      <c r="E5471" s="7">
        <v>5467</v>
      </c>
      <c r="F5471" s="7">
        <v>1</v>
      </c>
    </row>
    <row r="5472" spans="2:6" x14ac:dyDescent="0.2">
      <c r="B5472" s="9">
        <v>5468</v>
      </c>
      <c r="C5472" s="7">
        <v>2</v>
      </c>
      <c r="E5472" s="7">
        <v>5468</v>
      </c>
      <c r="F5472" s="7">
        <v>1</v>
      </c>
    </row>
    <row r="5473" spans="2:6" x14ac:dyDescent="0.2">
      <c r="B5473" s="9">
        <v>5469</v>
      </c>
      <c r="C5473" s="7">
        <v>2</v>
      </c>
      <c r="E5473" s="7">
        <v>5469</v>
      </c>
      <c r="F5473" s="7">
        <v>1</v>
      </c>
    </row>
    <row r="5474" spans="2:6" x14ac:dyDescent="0.2">
      <c r="B5474" s="9">
        <v>5470</v>
      </c>
      <c r="C5474" s="7">
        <v>2</v>
      </c>
      <c r="E5474" s="7">
        <v>5470</v>
      </c>
      <c r="F5474" s="7">
        <v>1</v>
      </c>
    </row>
    <row r="5475" spans="2:6" x14ac:dyDescent="0.2">
      <c r="B5475" s="9">
        <v>5471</v>
      </c>
      <c r="C5475" s="7">
        <v>2</v>
      </c>
      <c r="E5475" s="7">
        <v>5471</v>
      </c>
      <c r="F5475" s="7">
        <v>1</v>
      </c>
    </row>
    <row r="5476" spans="2:6" x14ac:dyDescent="0.2">
      <c r="B5476" s="9">
        <v>5472</v>
      </c>
      <c r="C5476" s="7">
        <v>2</v>
      </c>
      <c r="E5476" s="7">
        <v>5472</v>
      </c>
      <c r="F5476" s="7">
        <v>1</v>
      </c>
    </row>
    <row r="5477" spans="2:6" x14ac:dyDescent="0.2">
      <c r="B5477" s="9">
        <v>5473</v>
      </c>
      <c r="C5477" s="7">
        <v>2</v>
      </c>
      <c r="E5477" s="7">
        <v>5473</v>
      </c>
      <c r="F5477" s="7">
        <v>1</v>
      </c>
    </row>
    <row r="5478" spans="2:6" x14ac:dyDescent="0.2">
      <c r="B5478" s="9">
        <v>5474</v>
      </c>
      <c r="C5478" s="7">
        <v>2</v>
      </c>
      <c r="E5478" s="7">
        <v>5474</v>
      </c>
      <c r="F5478" s="7">
        <v>1</v>
      </c>
    </row>
    <row r="5479" spans="2:6" x14ac:dyDescent="0.2">
      <c r="B5479" s="9">
        <v>5475</v>
      </c>
      <c r="C5479" s="7">
        <v>2</v>
      </c>
      <c r="E5479" s="7">
        <v>5475</v>
      </c>
      <c r="F5479" s="7">
        <v>1</v>
      </c>
    </row>
    <row r="5480" spans="2:6" x14ac:dyDescent="0.2">
      <c r="B5480" s="9">
        <v>5476</v>
      </c>
      <c r="C5480" s="7">
        <v>2</v>
      </c>
      <c r="E5480" s="7">
        <v>5476</v>
      </c>
      <c r="F5480" s="7">
        <v>1</v>
      </c>
    </row>
    <row r="5481" spans="2:6" x14ac:dyDescent="0.2">
      <c r="B5481" s="9">
        <v>5477</v>
      </c>
      <c r="C5481" s="7">
        <v>2</v>
      </c>
      <c r="E5481" s="7">
        <v>5477</v>
      </c>
      <c r="F5481" s="7">
        <v>1</v>
      </c>
    </row>
    <row r="5482" spans="2:6" x14ac:dyDescent="0.2">
      <c r="B5482" s="9">
        <v>5478</v>
      </c>
      <c r="C5482" s="7">
        <v>2</v>
      </c>
      <c r="E5482" s="7">
        <v>5478</v>
      </c>
      <c r="F5482" s="7">
        <v>1</v>
      </c>
    </row>
    <row r="5483" spans="2:6" x14ac:dyDescent="0.2">
      <c r="B5483" s="9">
        <v>5479</v>
      </c>
      <c r="C5483" s="7">
        <v>2</v>
      </c>
      <c r="E5483" s="7">
        <v>5479</v>
      </c>
      <c r="F5483" s="7">
        <v>1</v>
      </c>
    </row>
    <row r="5484" spans="2:6" x14ac:dyDescent="0.2">
      <c r="B5484" s="9">
        <v>5480</v>
      </c>
      <c r="C5484" s="7">
        <v>2</v>
      </c>
      <c r="E5484" s="7">
        <v>5480</v>
      </c>
      <c r="F5484" s="7">
        <v>1</v>
      </c>
    </row>
    <row r="5485" spans="2:6" x14ac:dyDescent="0.2">
      <c r="B5485" s="9">
        <v>5481</v>
      </c>
      <c r="C5485" s="7">
        <v>2</v>
      </c>
      <c r="E5485" s="7">
        <v>5481</v>
      </c>
      <c r="F5485" s="7">
        <v>1</v>
      </c>
    </row>
    <row r="5486" spans="2:6" x14ac:dyDescent="0.2">
      <c r="B5486" s="9">
        <v>5482</v>
      </c>
      <c r="C5486" s="7">
        <v>2</v>
      </c>
      <c r="E5486" s="7">
        <v>5482</v>
      </c>
      <c r="F5486" s="7">
        <v>1</v>
      </c>
    </row>
    <row r="5487" spans="2:6" x14ac:dyDescent="0.2">
      <c r="B5487" s="9">
        <v>5483</v>
      </c>
      <c r="C5487" s="7">
        <v>2</v>
      </c>
      <c r="E5487" s="7">
        <v>5483</v>
      </c>
      <c r="F5487" s="7">
        <v>1</v>
      </c>
    </row>
    <row r="5488" spans="2:6" x14ac:dyDescent="0.2">
      <c r="B5488" s="9">
        <v>5484</v>
      </c>
      <c r="C5488" s="7">
        <v>2</v>
      </c>
      <c r="E5488" s="7">
        <v>5484</v>
      </c>
      <c r="F5488" s="7">
        <v>1</v>
      </c>
    </row>
    <row r="5489" spans="2:6" x14ac:dyDescent="0.2">
      <c r="B5489" s="9">
        <v>5485</v>
      </c>
      <c r="C5489" s="7">
        <v>2</v>
      </c>
      <c r="E5489" s="7">
        <v>5485</v>
      </c>
      <c r="F5489" s="7">
        <v>1</v>
      </c>
    </row>
    <row r="5490" spans="2:6" x14ac:dyDescent="0.2">
      <c r="B5490" s="9">
        <v>5486</v>
      </c>
      <c r="C5490" s="7">
        <v>2</v>
      </c>
      <c r="E5490" s="7">
        <v>5486</v>
      </c>
      <c r="F5490" s="7">
        <v>1</v>
      </c>
    </row>
    <row r="5491" spans="2:6" x14ac:dyDescent="0.2">
      <c r="B5491" s="9">
        <v>5487</v>
      </c>
      <c r="C5491" s="7">
        <v>2</v>
      </c>
      <c r="E5491" s="7">
        <v>5487</v>
      </c>
      <c r="F5491" s="7">
        <v>1</v>
      </c>
    </row>
    <row r="5492" spans="2:6" x14ac:dyDescent="0.2">
      <c r="B5492" s="9">
        <v>5488</v>
      </c>
      <c r="C5492" s="7">
        <v>2</v>
      </c>
      <c r="E5492" s="7">
        <v>5488</v>
      </c>
      <c r="F5492" s="7">
        <v>1</v>
      </c>
    </row>
    <row r="5493" spans="2:6" x14ac:dyDescent="0.2">
      <c r="B5493" s="9">
        <v>5489</v>
      </c>
      <c r="C5493" s="7">
        <v>2</v>
      </c>
      <c r="E5493" s="7">
        <v>5489</v>
      </c>
      <c r="F5493" s="7">
        <v>1</v>
      </c>
    </row>
    <row r="5494" spans="2:6" x14ac:dyDescent="0.2">
      <c r="B5494" s="9">
        <v>5490</v>
      </c>
      <c r="C5494" s="7">
        <v>2</v>
      </c>
      <c r="E5494" s="7">
        <v>5490</v>
      </c>
      <c r="F5494" s="7">
        <v>1</v>
      </c>
    </row>
    <row r="5495" spans="2:6" x14ac:dyDescent="0.2">
      <c r="B5495" s="9">
        <v>5491</v>
      </c>
      <c r="C5495" s="7">
        <v>2</v>
      </c>
      <c r="E5495" s="7">
        <v>5491</v>
      </c>
      <c r="F5495" s="7">
        <v>1</v>
      </c>
    </row>
    <row r="5496" spans="2:6" x14ac:dyDescent="0.2">
      <c r="B5496" s="9">
        <v>5492</v>
      </c>
      <c r="C5496" s="7">
        <v>2</v>
      </c>
      <c r="E5496" s="7">
        <v>5492</v>
      </c>
      <c r="F5496" s="7">
        <v>1</v>
      </c>
    </row>
    <row r="5497" spans="2:6" x14ac:dyDescent="0.2">
      <c r="B5497" s="9">
        <v>5493</v>
      </c>
      <c r="C5497" s="7">
        <v>2</v>
      </c>
      <c r="E5497" s="7">
        <v>5493</v>
      </c>
      <c r="F5497" s="7">
        <v>1</v>
      </c>
    </row>
    <row r="5498" spans="2:6" x14ac:dyDescent="0.2">
      <c r="B5498" s="9">
        <v>5494</v>
      </c>
      <c r="C5498" s="7">
        <v>2</v>
      </c>
      <c r="E5498" s="7">
        <v>5494</v>
      </c>
      <c r="F5498" s="7">
        <v>1</v>
      </c>
    </row>
    <row r="5499" spans="2:6" x14ac:dyDescent="0.2">
      <c r="B5499" s="9">
        <v>5495</v>
      </c>
      <c r="C5499" s="7">
        <v>2</v>
      </c>
      <c r="E5499" s="7">
        <v>5495</v>
      </c>
      <c r="F5499" s="7">
        <v>1</v>
      </c>
    </row>
    <row r="5500" spans="2:6" x14ac:dyDescent="0.2">
      <c r="B5500" s="9">
        <v>5496</v>
      </c>
      <c r="C5500" s="7">
        <v>2</v>
      </c>
      <c r="E5500" s="7">
        <v>5496</v>
      </c>
      <c r="F5500" s="7">
        <v>1</v>
      </c>
    </row>
    <row r="5501" spans="2:6" x14ac:dyDescent="0.2">
      <c r="B5501" s="9">
        <v>5497</v>
      </c>
      <c r="C5501" s="7">
        <v>2</v>
      </c>
      <c r="E5501" s="7">
        <v>5497</v>
      </c>
      <c r="F5501" s="7">
        <v>1</v>
      </c>
    </row>
    <row r="5502" spans="2:6" x14ac:dyDescent="0.2">
      <c r="B5502" s="9">
        <v>5498</v>
      </c>
      <c r="C5502" s="7">
        <v>2</v>
      </c>
      <c r="E5502" s="7">
        <v>5498</v>
      </c>
      <c r="F5502" s="7">
        <v>1</v>
      </c>
    </row>
    <row r="5503" spans="2:6" x14ac:dyDescent="0.2">
      <c r="B5503" s="9">
        <v>5499</v>
      </c>
      <c r="C5503" s="7">
        <v>2</v>
      </c>
      <c r="E5503" s="7">
        <v>5499</v>
      </c>
      <c r="F5503" s="7">
        <v>1</v>
      </c>
    </row>
    <row r="5504" spans="2:6" x14ac:dyDescent="0.2">
      <c r="B5504" s="9">
        <v>5500</v>
      </c>
      <c r="C5504" s="7">
        <v>2</v>
      </c>
      <c r="E5504" s="7">
        <v>5500</v>
      </c>
      <c r="F5504" s="7">
        <v>1</v>
      </c>
    </row>
    <row r="5505" spans="2:6" x14ac:dyDescent="0.2">
      <c r="B5505" s="9">
        <v>5501</v>
      </c>
      <c r="C5505" s="7">
        <v>2</v>
      </c>
      <c r="E5505" s="7">
        <v>5501</v>
      </c>
      <c r="F5505" s="7">
        <v>1</v>
      </c>
    </row>
    <row r="5506" spans="2:6" x14ac:dyDescent="0.2">
      <c r="B5506" s="9">
        <v>5502</v>
      </c>
      <c r="C5506" s="7">
        <v>2</v>
      </c>
      <c r="E5506" s="7">
        <v>5502</v>
      </c>
      <c r="F5506" s="7">
        <v>1</v>
      </c>
    </row>
    <row r="5507" spans="2:6" x14ac:dyDescent="0.2">
      <c r="B5507" s="9">
        <v>5503</v>
      </c>
      <c r="C5507" s="7">
        <v>2</v>
      </c>
      <c r="E5507" s="7">
        <v>5503</v>
      </c>
      <c r="F5507" s="7">
        <v>1</v>
      </c>
    </row>
    <row r="5508" spans="2:6" x14ac:dyDescent="0.2">
      <c r="B5508" s="9">
        <v>5504</v>
      </c>
      <c r="C5508" s="7">
        <v>2</v>
      </c>
      <c r="E5508" s="7">
        <v>5504</v>
      </c>
      <c r="F5508" s="7">
        <v>1</v>
      </c>
    </row>
    <row r="5509" spans="2:6" x14ac:dyDescent="0.2">
      <c r="B5509" s="9">
        <v>5505</v>
      </c>
      <c r="C5509" s="7">
        <v>2</v>
      </c>
      <c r="E5509" s="7">
        <v>5505</v>
      </c>
      <c r="F5509" s="7">
        <v>1</v>
      </c>
    </row>
    <row r="5510" spans="2:6" x14ac:dyDescent="0.2">
      <c r="B5510" s="9">
        <v>5506</v>
      </c>
      <c r="C5510" s="7">
        <v>2</v>
      </c>
      <c r="E5510" s="7">
        <v>5506</v>
      </c>
      <c r="F5510" s="7">
        <v>1</v>
      </c>
    </row>
    <row r="5511" spans="2:6" x14ac:dyDescent="0.2">
      <c r="B5511" s="9">
        <v>5507</v>
      </c>
      <c r="C5511" s="7">
        <v>2</v>
      </c>
      <c r="E5511" s="7">
        <v>5507</v>
      </c>
      <c r="F5511" s="7">
        <v>1</v>
      </c>
    </row>
    <row r="5512" spans="2:6" x14ac:dyDescent="0.2">
      <c r="B5512" s="9">
        <v>5508</v>
      </c>
      <c r="C5512" s="7">
        <v>2</v>
      </c>
      <c r="E5512" s="7">
        <v>5508</v>
      </c>
      <c r="F5512" s="7">
        <v>1</v>
      </c>
    </row>
    <row r="5513" spans="2:6" x14ac:dyDescent="0.2">
      <c r="B5513" s="9">
        <v>5509</v>
      </c>
      <c r="C5513" s="7">
        <v>2</v>
      </c>
      <c r="E5513" s="7">
        <v>5509</v>
      </c>
      <c r="F5513" s="7">
        <v>1</v>
      </c>
    </row>
    <row r="5514" spans="2:6" x14ac:dyDescent="0.2">
      <c r="B5514" s="9">
        <v>5510</v>
      </c>
      <c r="C5514" s="7">
        <v>2</v>
      </c>
      <c r="E5514" s="7">
        <v>5510</v>
      </c>
      <c r="F5514" s="7">
        <v>1</v>
      </c>
    </row>
    <row r="5515" spans="2:6" x14ac:dyDescent="0.2">
      <c r="B5515" s="9">
        <v>5511</v>
      </c>
      <c r="C5515" s="7">
        <v>2</v>
      </c>
      <c r="E5515" s="7">
        <v>5511</v>
      </c>
      <c r="F5515" s="7">
        <v>1</v>
      </c>
    </row>
    <row r="5516" spans="2:6" x14ac:dyDescent="0.2">
      <c r="B5516" s="9">
        <v>5512</v>
      </c>
      <c r="C5516" s="7">
        <v>2</v>
      </c>
      <c r="E5516" s="7">
        <v>5512</v>
      </c>
      <c r="F5516" s="7">
        <v>1</v>
      </c>
    </row>
    <row r="5517" spans="2:6" x14ac:dyDescent="0.2">
      <c r="B5517" s="9">
        <v>5513</v>
      </c>
      <c r="C5517" s="7">
        <v>2</v>
      </c>
      <c r="E5517" s="7">
        <v>5513</v>
      </c>
      <c r="F5517" s="7">
        <v>1</v>
      </c>
    </row>
    <row r="5518" spans="2:6" x14ac:dyDescent="0.2">
      <c r="B5518" s="9">
        <v>5514</v>
      </c>
      <c r="C5518" s="7">
        <v>2</v>
      </c>
      <c r="E5518" s="7">
        <v>5514</v>
      </c>
      <c r="F5518" s="7">
        <v>1</v>
      </c>
    </row>
    <row r="5519" spans="2:6" x14ac:dyDescent="0.2">
      <c r="B5519" s="9">
        <v>5515</v>
      </c>
      <c r="C5519" s="7">
        <v>2</v>
      </c>
      <c r="E5519" s="7">
        <v>5515</v>
      </c>
      <c r="F5519" s="7">
        <v>1</v>
      </c>
    </row>
    <row r="5520" spans="2:6" x14ac:dyDescent="0.2">
      <c r="B5520" s="9">
        <v>5516</v>
      </c>
      <c r="C5520" s="7">
        <v>2</v>
      </c>
      <c r="E5520" s="7">
        <v>5516</v>
      </c>
      <c r="F5520" s="7">
        <v>1</v>
      </c>
    </row>
    <row r="5521" spans="2:6" x14ac:dyDescent="0.2">
      <c r="B5521" s="9">
        <v>5517</v>
      </c>
      <c r="C5521" s="7">
        <v>2</v>
      </c>
      <c r="E5521" s="7">
        <v>5517</v>
      </c>
      <c r="F5521" s="7">
        <v>1</v>
      </c>
    </row>
    <row r="5522" spans="2:6" x14ac:dyDescent="0.2">
      <c r="B5522" s="9">
        <v>5518</v>
      </c>
      <c r="C5522" s="7">
        <v>2</v>
      </c>
      <c r="E5522" s="7">
        <v>5518</v>
      </c>
      <c r="F5522" s="7">
        <v>1</v>
      </c>
    </row>
    <row r="5523" spans="2:6" x14ac:dyDescent="0.2">
      <c r="B5523" s="9">
        <v>5519</v>
      </c>
      <c r="C5523" s="7">
        <v>2</v>
      </c>
      <c r="E5523" s="7">
        <v>5519</v>
      </c>
      <c r="F5523" s="7">
        <v>1</v>
      </c>
    </row>
    <row r="5524" spans="2:6" x14ac:dyDescent="0.2">
      <c r="B5524" s="9">
        <v>5520</v>
      </c>
      <c r="C5524" s="7">
        <v>2</v>
      </c>
      <c r="E5524" s="7">
        <v>5520</v>
      </c>
      <c r="F5524" s="7">
        <v>1</v>
      </c>
    </row>
    <row r="5525" spans="2:6" x14ac:dyDescent="0.2">
      <c r="B5525" s="9">
        <v>5521</v>
      </c>
      <c r="C5525" s="7">
        <v>2</v>
      </c>
      <c r="E5525" s="7">
        <v>5521</v>
      </c>
      <c r="F5525" s="7">
        <v>1</v>
      </c>
    </row>
    <row r="5526" spans="2:6" x14ac:dyDescent="0.2">
      <c r="B5526" s="9">
        <v>5522</v>
      </c>
      <c r="C5526" s="7">
        <v>2</v>
      </c>
      <c r="E5526" s="7">
        <v>5522</v>
      </c>
      <c r="F5526" s="7">
        <v>1</v>
      </c>
    </row>
    <row r="5527" spans="2:6" x14ac:dyDescent="0.2">
      <c r="B5527" s="9">
        <v>5523</v>
      </c>
      <c r="C5527" s="7">
        <v>2</v>
      </c>
      <c r="E5527" s="7">
        <v>5523</v>
      </c>
      <c r="F5527" s="7">
        <v>1</v>
      </c>
    </row>
    <row r="5528" spans="2:6" x14ac:dyDescent="0.2">
      <c r="B5528" s="9">
        <v>5524</v>
      </c>
      <c r="C5528" s="7">
        <v>2</v>
      </c>
      <c r="E5528" s="7">
        <v>5524</v>
      </c>
      <c r="F5528" s="7">
        <v>1</v>
      </c>
    </row>
    <row r="5529" spans="2:6" x14ac:dyDescent="0.2">
      <c r="B5529" s="9">
        <v>5525</v>
      </c>
      <c r="C5529" s="7">
        <v>2</v>
      </c>
      <c r="E5529" s="7">
        <v>5525</v>
      </c>
      <c r="F5529" s="7">
        <v>1</v>
      </c>
    </row>
    <row r="5530" spans="2:6" x14ac:dyDescent="0.2">
      <c r="B5530" s="9">
        <v>5526</v>
      </c>
      <c r="C5530" s="7">
        <v>2</v>
      </c>
      <c r="E5530" s="7">
        <v>5526</v>
      </c>
      <c r="F5530" s="7">
        <v>1</v>
      </c>
    </row>
    <row r="5531" spans="2:6" x14ac:dyDescent="0.2">
      <c r="B5531" s="9">
        <v>5527</v>
      </c>
      <c r="C5531" s="7">
        <v>2</v>
      </c>
      <c r="E5531" s="7">
        <v>5527</v>
      </c>
      <c r="F5531" s="7">
        <v>1</v>
      </c>
    </row>
    <row r="5532" spans="2:6" x14ac:dyDescent="0.2">
      <c r="B5532" s="9">
        <v>5528</v>
      </c>
      <c r="C5532" s="7">
        <v>2</v>
      </c>
      <c r="E5532" s="7">
        <v>5528</v>
      </c>
      <c r="F5532" s="7">
        <v>1</v>
      </c>
    </row>
    <row r="5533" spans="2:6" x14ac:dyDescent="0.2">
      <c r="B5533" s="9">
        <v>5529</v>
      </c>
      <c r="C5533" s="7">
        <v>2</v>
      </c>
      <c r="E5533" s="7">
        <v>5529</v>
      </c>
      <c r="F5533" s="7">
        <v>1</v>
      </c>
    </row>
    <row r="5534" spans="2:6" x14ac:dyDescent="0.2">
      <c r="B5534" s="9">
        <v>5530</v>
      </c>
      <c r="C5534" s="7">
        <v>2</v>
      </c>
      <c r="E5534" s="7">
        <v>5530</v>
      </c>
      <c r="F5534" s="7">
        <v>1</v>
      </c>
    </row>
    <row r="5535" spans="2:6" x14ac:dyDescent="0.2">
      <c r="B5535" s="9">
        <v>5531</v>
      </c>
      <c r="C5535" s="7">
        <v>2</v>
      </c>
      <c r="E5535" s="7">
        <v>5531</v>
      </c>
      <c r="F5535" s="7">
        <v>1</v>
      </c>
    </row>
    <row r="5536" spans="2:6" x14ac:dyDescent="0.2">
      <c r="B5536" s="9">
        <v>5532</v>
      </c>
      <c r="C5536" s="7">
        <v>2</v>
      </c>
      <c r="E5536" s="7">
        <v>5532</v>
      </c>
      <c r="F5536" s="7">
        <v>1</v>
      </c>
    </row>
    <row r="5537" spans="2:6" x14ac:dyDescent="0.2">
      <c r="B5537" s="9">
        <v>5533</v>
      </c>
      <c r="C5537" s="7">
        <v>2</v>
      </c>
      <c r="E5537" s="7">
        <v>5533</v>
      </c>
      <c r="F5537" s="7">
        <v>1</v>
      </c>
    </row>
    <row r="5538" spans="2:6" x14ac:dyDescent="0.2">
      <c r="B5538" s="9">
        <v>5534</v>
      </c>
      <c r="C5538" s="7">
        <v>2</v>
      </c>
      <c r="E5538" s="7">
        <v>5534</v>
      </c>
      <c r="F5538" s="7">
        <v>1</v>
      </c>
    </row>
    <row r="5539" spans="2:6" x14ac:dyDescent="0.2">
      <c r="B5539" s="9">
        <v>5535</v>
      </c>
      <c r="C5539" s="7">
        <v>2</v>
      </c>
      <c r="E5539" s="7">
        <v>5535</v>
      </c>
      <c r="F5539" s="7">
        <v>1</v>
      </c>
    </row>
    <row r="5540" spans="2:6" x14ac:dyDescent="0.2">
      <c r="B5540" s="9">
        <v>5536</v>
      </c>
      <c r="C5540" s="7">
        <v>2</v>
      </c>
      <c r="E5540" s="7">
        <v>5536</v>
      </c>
      <c r="F5540" s="7">
        <v>1</v>
      </c>
    </row>
    <row r="5541" spans="2:6" x14ac:dyDescent="0.2">
      <c r="B5541" s="9">
        <v>5537</v>
      </c>
      <c r="C5541" s="7">
        <v>2</v>
      </c>
      <c r="E5541" s="7">
        <v>5537</v>
      </c>
      <c r="F5541" s="7">
        <v>1</v>
      </c>
    </row>
    <row r="5542" spans="2:6" x14ac:dyDescent="0.2">
      <c r="B5542" s="9">
        <v>5538</v>
      </c>
      <c r="C5542" s="7">
        <v>2</v>
      </c>
      <c r="E5542" s="7">
        <v>5538</v>
      </c>
      <c r="F5542" s="7">
        <v>1</v>
      </c>
    </row>
    <row r="5543" spans="2:6" x14ac:dyDescent="0.2">
      <c r="B5543" s="9">
        <v>5539</v>
      </c>
      <c r="C5543" s="7">
        <v>2</v>
      </c>
      <c r="E5543" s="7">
        <v>5539</v>
      </c>
      <c r="F5543" s="7">
        <v>1</v>
      </c>
    </row>
    <row r="5544" spans="2:6" x14ac:dyDescent="0.2">
      <c r="B5544" s="9">
        <v>5540</v>
      </c>
      <c r="C5544" s="7">
        <v>2</v>
      </c>
      <c r="E5544" s="7">
        <v>5540</v>
      </c>
      <c r="F5544" s="7">
        <v>1</v>
      </c>
    </row>
    <row r="5545" spans="2:6" x14ac:dyDescent="0.2">
      <c r="B5545" s="9">
        <v>5541</v>
      </c>
      <c r="C5545" s="7">
        <v>2</v>
      </c>
      <c r="E5545" s="7">
        <v>5541</v>
      </c>
      <c r="F5545" s="7">
        <v>1</v>
      </c>
    </row>
    <row r="5546" spans="2:6" x14ac:dyDescent="0.2">
      <c r="B5546" s="9">
        <v>5542</v>
      </c>
      <c r="C5546" s="7">
        <v>2</v>
      </c>
      <c r="E5546" s="7">
        <v>5542</v>
      </c>
      <c r="F5546" s="7">
        <v>1</v>
      </c>
    </row>
    <row r="5547" spans="2:6" x14ac:dyDescent="0.2">
      <c r="B5547" s="9">
        <v>5543</v>
      </c>
      <c r="C5547" s="7">
        <v>2</v>
      </c>
      <c r="E5547" s="7">
        <v>5543</v>
      </c>
      <c r="F5547" s="7">
        <v>1</v>
      </c>
    </row>
    <row r="5548" spans="2:6" x14ac:dyDescent="0.2">
      <c r="B5548" s="9">
        <v>5544</v>
      </c>
      <c r="C5548" s="7">
        <v>2</v>
      </c>
      <c r="E5548" s="7">
        <v>5544</v>
      </c>
      <c r="F5548" s="7">
        <v>1</v>
      </c>
    </row>
    <row r="5549" spans="2:6" x14ac:dyDescent="0.2">
      <c r="B5549" s="9">
        <v>5545</v>
      </c>
      <c r="C5549" s="7">
        <v>2</v>
      </c>
      <c r="E5549" s="7">
        <v>5545</v>
      </c>
      <c r="F5549" s="7">
        <v>1</v>
      </c>
    </row>
    <row r="5550" spans="2:6" x14ac:dyDescent="0.2">
      <c r="B5550" s="9">
        <v>5546</v>
      </c>
      <c r="C5550" s="7">
        <v>2</v>
      </c>
      <c r="E5550" s="7">
        <v>5546</v>
      </c>
      <c r="F5550" s="7">
        <v>1</v>
      </c>
    </row>
    <row r="5551" spans="2:6" x14ac:dyDescent="0.2">
      <c r="B5551" s="9">
        <v>5547</v>
      </c>
      <c r="C5551" s="7">
        <v>2</v>
      </c>
      <c r="E5551" s="7">
        <v>5547</v>
      </c>
      <c r="F5551" s="7">
        <v>1</v>
      </c>
    </row>
    <row r="5552" spans="2:6" x14ac:dyDescent="0.2">
      <c r="B5552" s="9">
        <v>5548</v>
      </c>
      <c r="C5552" s="7">
        <v>2</v>
      </c>
      <c r="E5552" s="7">
        <v>5548</v>
      </c>
      <c r="F5552" s="7">
        <v>1</v>
      </c>
    </row>
    <row r="5553" spans="2:6" x14ac:dyDescent="0.2">
      <c r="B5553" s="9">
        <v>5549</v>
      </c>
      <c r="C5553" s="7">
        <v>2</v>
      </c>
      <c r="E5553" s="7">
        <v>5549</v>
      </c>
      <c r="F5553" s="7">
        <v>1</v>
      </c>
    </row>
    <row r="5554" spans="2:6" x14ac:dyDescent="0.2">
      <c r="B5554" s="9">
        <v>5550</v>
      </c>
      <c r="C5554" s="7">
        <v>2</v>
      </c>
      <c r="E5554" s="7">
        <v>5550</v>
      </c>
      <c r="F5554" s="7">
        <v>1</v>
      </c>
    </row>
    <row r="5555" spans="2:6" x14ac:dyDescent="0.2">
      <c r="B5555" s="9">
        <v>5551</v>
      </c>
      <c r="C5555" s="7">
        <v>2</v>
      </c>
      <c r="E5555" s="7">
        <v>5551</v>
      </c>
      <c r="F5555" s="7">
        <v>1</v>
      </c>
    </row>
    <row r="5556" spans="2:6" x14ac:dyDescent="0.2">
      <c r="B5556" s="9">
        <v>5552</v>
      </c>
      <c r="C5556" s="7">
        <v>1</v>
      </c>
      <c r="E5556" s="7">
        <v>5552</v>
      </c>
      <c r="F5556" s="7">
        <v>1</v>
      </c>
    </row>
    <row r="5557" spans="2:6" x14ac:dyDescent="0.2">
      <c r="B5557" s="9">
        <v>5553</v>
      </c>
      <c r="C5557" s="7">
        <v>1</v>
      </c>
      <c r="E5557" s="7">
        <v>5553</v>
      </c>
      <c r="F5557" s="7">
        <v>1</v>
      </c>
    </row>
    <row r="5558" spans="2:6" x14ac:dyDescent="0.2">
      <c r="B5558" s="9">
        <v>5554</v>
      </c>
      <c r="C5558" s="7">
        <v>1</v>
      </c>
      <c r="E5558" s="7">
        <v>5554</v>
      </c>
      <c r="F5558" s="7">
        <v>1</v>
      </c>
    </row>
    <row r="5559" spans="2:6" x14ac:dyDescent="0.2">
      <c r="B5559" s="9">
        <v>5555</v>
      </c>
      <c r="C5559" s="7">
        <v>1</v>
      </c>
      <c r="E5559" s="7">
        <v>5555</v>
      </c>
      <c r="F5559" s="7">
        <v>1</v>
      </c>
    </row>
    <row r="5560" spans="2:6" x14ac:dyDescent="0.2">
      <c r="B5560" s="9">
        <v>5556</v>
      </c>
      <c r="C5560" s="7">
        <v>1</v>
      </c>
      <c r="E5560" s="7">
        <v>5556</v>
      </c>
      <c r="F5560" s="7">
        <v>1</v>
      </c>
    </row>
    <row r="5561" spans="2:6" x14ac:dyDescent="0.2">
      <c r="B5561" s="9">
        <v>5557</v>
      </c>
      <c r="C5561" s="7">
        <v>1</v>
      </c>
      <c r="E5561" s="7">
        <v>5557</v>
      </c>
      <c r="F5561" s="7">
        <v>1</v>
      </c>
    </row>
    <row r="5562" spans="2:6" x14ac:dyDescent="0.2">
      <c r="B5562" s="9">
        <v>5558</v>
      </c>
      <c r="C5562" s="7">
        <v>1</v>
      </c>
      <c r="E5562" s="7">
        <v>5558</v>
      </c>
      <c r="F5562" s="7">
        <v>1</v>
      </c>
    </row>
    <row r="5563" spans="2:6" x14ac:dyDescent="0.2">
      <c r="B5563" s="9">
        <v>5559</v>
      </c>
      <c r="C5563" s="7">
        <v>1</v>
      </c>
      <c r="E5563" s="7">
        <v>5559</v>
      </c>
      <c r="F5563" s="7">
        <v>1</v>
      </c>
    </row>
    <row r="5564" spans="2:6" x14ac:dyDescent="0.2">
      <c r="B5564" s="9">
        <v>5560</v>
      </c>
      <c r="C5564" s="7">
        <v>1</v>
      </c>
      <c r="E5564" s="7">
        <v>5560</v>
      </c>
      <c r="F5564" s="7">
        <v>1</v>
      </c>
    </row>
    <row r="5565" spans="2:6" x14ac:dyDescent="0.2">
      <c r="B5565" s="9">
        <v>5561</v>
      </c>
      <c r="C5565" s="7">
        <v>1</v>
      </c>
      <c r="E5565" s="7">
        <v>5561</v>
      </c>
      <c r="F5565" s="7">
        <v>1</v>
      </c>
    </row>
    <row r="5566" spans="2:6" x14ac:dyDescent="0.2">
      <c r="B5566" s="9">
        <v>5562</v>
      </c>
      <c r="C5566" s="7">
        <v>1</v>
      </c>
      <c r="E5566" s="7">
        <v>5562</v>
      </c>
      <c r="F5566" s="7">
        <v>1</v>
      </c>
    </row>
    <row r="5567" spans="2:6" x14ac:dyDescent="0.2">
      <c r="B5567" s="9">
        <v>5563</v>
      </c>
      <c r="C5567" s="7">
        <v>1</v>
      </c>
      <c r="E5567" s="7">
        <v>5563</v>
      </c>
      <c r="F5567" s="7">
        <v>1</v>
      </c>
    </row>
    <row r="5568" spans="2:6" x14ac:dyDescent="0.2">
      <c r="B5568" s="9">
        <v>5564</v>
      </c>
      <c r="C5568" s="7">
        <v>1</v>
      </c>
      <c r="E5568" s="7">
        <v>5564</v>
      </c>
      <c r="F5568" s="7">
        <v>1</v>
      </c>
    </row>
    <row r="5569" spans="2:6" x14ac:dyDescent="0.2">
      <c r="B5569" s="9">
        <v>5565</v>
      </c>
      <c r="C5569" s="7">
        <v>1</v>
      </c>
      <c r="E5569" s="7">
        <v>5565</v>
      </c>
      <c r="F5569" s="7">
        <v>1</v>
      </c>
    </row>
    <row r="5570" spans="2:6" x14ac:dyDescent="0.2">
      <c r="B5570" s="9">
        <v>5566</v>
      </c>
      <c r="C5570" s="7">
        <v>1</v>
      </c>
      <c r="E5570" s="7">
        <v>5566</v>
      </c>
      <c r="F5570" s="7">
        <v>1</v>
      </c>
    </row>
    <row r="5571" spans="2:6" x14ac:dyDescent="0.2">
      <c r="B5571" s="9">
        <v>5567</v>
      </c>
      <c r="C5571" s="7">
        <v>1</v>
      </c>
      <c r="E5571" s="7">
        <v>5567</v>
      </c>
      <c r="F5571" s="7">
        <v>1</v>
      </c>
    </row>
    <row r="5572" spans="2:6" x14ac:dyDescent="0.2">
      <c r="B5572" s="9">
        <v>5568</v>
      </c>
      <c r="C5572" s="7">
        <v>1</v>
      </c>
      <c r="E5572" s="7">
        <v>5568</v>
      </c>
      <c r="F5572" s="7">
        <v>1</v>
      </c>
    </row>
    <row r="5573" spans="2:6" x14ac:dyDescent="0.2">
      <c r="B5573" s="9">
        <v>5569</v>
      </c>
      <c r="C5573" s="7">
        <v>1</v>
      </c>
      <c r="E5573" s="7">
        <v>5569</v>
      </c>
      <c r="F5573" s="7">
        <v>1</v>
      </c>
    </row>
    <row r="5574" spans="2:6" x14ac:dyDescent="0.2">
      <c r="B5574" s="9">
        <v>5570</v>
      </c>
      <c r="C5574" s="7">
        <v>1</v>
      </c>
      <c r="E5574" s="7">
        <v>5570</v>
      </c>
      <c r="F5574" s="7">
        <v>1</v>
      </c>
    </row>
    <row r="5575" spans="2:6" x14ac:dyDescent="0.2">
      <c r="B5575" s="9">
        <v>5571</v>
      </c>
      <c r="C5575" s="7">
        <v>1</v>
      </c>
      <c r="E5575" s="7">
        <v>5571</v>
      </c>
      <c r="F5575" s="7">
        <v>1</v>
      </c>
    </row>
    <row r="5576" spans="2:6" x14ac:dyDescent="0.2">
      <c r="B5576" s="9">
        <v>5572</v>
      </c>
      <c r="C5576" s="7">
        <v>1</v>
      </c>
      <c r="E5576" s="7">
        <v>5572</v>
      </c>
      <c r="F5576" s="7">
        <v>1</v>
      </c>
    </row>
    <row r="5577" spans="2:6" x14ac:dyDescent="0.2">
      <c r="B5577" s="9">
        <v>5573</v>
      </c>
      <c r="C5577" s="7">
        <v>1</v>
      </c>
      <c r="E5577" s="7">
        <v>5573</v>
      </c>
      <c r="F5577" s="7">
        <v>1</v>
      </c>
    </row>
    <row r="5578" spans="2:6" x14ac:dyDescent="0.2">
      <c r="B5578" s="9">
        <v>5574</v>
      </c>
      <c r="C5578" s="7">
        <v>1</v>
      </c>
      <c r="E5578" s="7">
        <v>5574</v>
      </c>
      <c r="F5578" s="7">
        <v>1</v>
      </c>
    </row>
    <row r="5579" spans="2:6" x14ac:dyDescent="0.2">
      <c r="B5579" s="9">
        <v>5575</v>
      </c>
      <c r="C5579" s="7">
        <v>1</v>
      </c>
      <c r="E5579" s="7">
        <v>5575</v>
      </c>
      <c r="F5579" s="7">
        <v>1</v>
      </c>
    </row>
    <row r="5580" spans="2:6" x14ac:dyDescent="0.2">
      <c r="B5580" s="9">
        <v>5576</v>
      </c>
      <c r="C5580" s="7">
        <v>1</v>
      </c>
      <c r="E5580" s="7">
        <v>5576</v>
      </c>
      <c r="F5580" s="7">
        <v>1</v>
      </c>
    </row>
    <row r="5581" spans="2:6" x14ac:dyDescent="0.2">
      <c r="B5581" s="9">
        <v>5577</v>
      </c>
      <c r="C5581" s="7">
        <v>1</v>
      </c>
      <c r="E5581" s="7">
        <v>5577</v>
      </c>
      <c r="F5581" s="7">
        <v>1</v>
      </c>
    </row>
    <row r="5582" spans="2:6" x14ac:dyDescent="0.2">
      <c r="B5582" s="9">
        <v>5578</v>
      </c>
      <c r="C5582" s="7">
        <v>1</v>
      </c>
      <c r="E5582" s="7">
        <v>5578</v>
      </c>
      <c r="F5582" s="7">
        <v>1</v>
      </c>
    </row>
    <row r="5583" spans="2:6" x14ac:dyDescent="0.2">
      <c r="B5583" s="9">
        <v>5579</v>
      </c>
      <c r="C5583" s="7">
        <v>1</v>
      </c>
      <c r="E5583" s="7">
        <v>5579</v>
      </c>
      <c r="F5583" s="7">
        <v>1</v>
      </c>
    </row>
    <row r="5584" spans="2:6" x14ac:dyDescent="0.2">
      <c r="B5584" s="9">
        <v>5580</v>
      </c>
      <c r="C5584" s="7">
        <v>1</v>
      </c>
      <c r="E5584" s="7">
        <v>5580</v>
      </c>
      <c r="F5584" s="7">
        <v>1</v>
      </c>
    </row>
    <row r="5585" spans="2:6" x14ac:dyDescent="0.2">
      <c r="B5585" s="9">
        <v>5581</v>
      </c>
      <c r="C5585" s="7">
        <v>1</v>
      </c>
      <c r="E5585" s="7">
        <v>5581</v>
      </c>
      <c r="F5585" s="7">
        <v>1</v>
      </c>
    </row>
    <row r="5586" spans="2:6" x14ac:dyDescent="0.2">
      <c r="B5586" s="9">
        <v>5582</v>
      </c>
      <c r="C5586" s="7">
        <v>1</v>
      </c>
      <c r="E5586" s="7">
        <v>5582</v>
      </c>
      <c r="F5586" s="7">
        <v>1</v>
      </c>
    </row>
    <row r="5587" spans="2:6" x14ac:dyDescent="0.2">
      <c r="B5587" s="9">
        <v>5583</v>
      </c>
      <c r="C5587" s="7">
        <v>1</v>
      </c>
      <c r="E5587" s="7">
        <v>5583</v>
      </c>
      <c r="F5587" s="7">
        <v>1</v>
      </c>
    </row>
    <row r="5588" spans="2:6" x14ac:dyDescent="0.2">
      <c r="B5588" s="9">
        <v>5584</v>
      </c>
      <c r="C5588" s="7">
        <v>1</v>
      </c>
      <c r="E5588" s="7">
        <v>5584</v>
      </c>
      <c r="F5588" s="7">
        <v>1</v>
      </c>
    </row>
    <row r="5589" spans="2:6" x14ac:dyDescent="0.2">
      <c r="B5589" s="9">
        <v>5585</v>
      </c>
      <c r="C5589" s="7">
        <v>1</v>
      </c>
      <c r="E5589" s="7">
        <v>5585</v>
      </c>
      <c r="F5589" s="7">
        <v>1</v>
      </c>
    </row>
    <row r="5590" spans="2:6" x14ac:dyDescent="0.2">
      <c r="B5590" s="9">
        <v>5586</v>
      </c>
      <c r="C5590" s="7">
        <v>1</v>
      </c>
      <c r="E5590" s="7">
        <v>5586</v>
      </c>
      <c r="F5590" s="7">
        <v>1</v>
      </c>
    </row>
    <row r="5591" spans="2:6" x14ac:dyDescent="0.2">
      <c r="B5591" s="9">
        <v>5587</v>
      </c>
      <c r="C5591" s="7">
        <v>1</v>
      </c>
      <c r="E5591" s="7">
        <v>5587</v>
      </c>
      <c r="F5591" s="7">
        <v>1</v>
      </c>
    </row>
    <row r="5592" spans="2:6" x14ac:dyDescent="0.2">
      <c r="B5592" s="9">
        <v>5588</v>
      </c>
      <c r="C5592" s="7">
        <v>1</v>
      </c>
      <c r="E5592" s="7">
        <v>5588</v>
      </c>
      <c r="F5592" s="7">
        <v>1</v>
      </c>
    </row>
    <row r="5593" spans="2:6" x14ac:dyDescent="0.2">
      <c r="B5593" s="9">
        <v>5589</v>
      </c>
      <c r="C5593" s="7">
        <v>1</v>
      </c>
      <c r="E5593" s="7">
        <v>5589</v>
      </c>
      <c r="F5593" s="7">
        <v>1</v>
      </c>
    </row>
    <row r="5594" spans="2:6" x14ac:dyDescent="0.2">
      <c r="B5594" s="9">
        <v>5590</v>
      </c>
      <c r="C5594" s="7">
        <v>1</v>
      </c>
      <c r="E5594" s="7">
        <v>5590</v>
      </c>
      <c r="F5594" s="7">
        <v>1</v>
      </c>
    </row>
    <row r="5595" spans="2:6" x14ac:dyDescent="0.2">
      <c r="B5595" s="9">
        <v>5591</v>
      </c>
      <c r="C5595" s="7">
        <v>1</v>
      </c>
      <c r="E5595" s="7">
        <v>5591</v>
      </c>
      <c r="F5595" s="7">
        <v>1</v>
      </c>
    </row>
    <row r="5596" spans="2:6" x14ac:dyDescent="0.2">
      <c r="B5596" s="9">
        <v>5592</v>
      </c>
      <c r="C5596" s="7">
        <v>1</v>
      </c>
      <c r="E5596" s="7">
        <v>5592</v>
      </c>
      <c r="F5596" s="7">
        <v>1</v>
      </c>
    </row>
    <row r="5597" spans="2:6" x14ac:dyDescent="0.2">
      <c r="B5597" s="9">
        <v>5593</v>
      </c>
      <c r="C5597" s="7">
        <v>1</v>
      </c>
      <c r="E5597" s="7">
        <v>5593</v>
      </c>
      <c r="F5597" s="7">
        <v>1</v>
      </c>
    </row>
    <row r="5598" spans="2:6" x14ac:dyDescent="0.2">
      <c r="B5598" s="9">
        <v>5594</v>
      </c>
      <c r="C5598" s="7">
        <v>1</v>
      </c>
      <c r="E5598" s="7">
        <v>5594</v>
      </c>
      <c r="F5598" s="7">
        <v>1</v>
      </c>
    </row>
    <row r="5599" spans="2:6" x14ac:dyDescent="0.2">
      <c r="B5599" s="9">
        <v>5595</v>
      </c>
      <c r="C5599" s="7">
        <v>1</v>
      </c>
      <c r="E5599" s="7">
        <v>5595</v>
      </c>
      <c r="F5599" s="7">
        <v>1</v>
      </c>
    </row>
    <row r="5600" spans="2:6" x14ac:dyDescent="0.2">
      <c r="B5600" s="9">
        <v>5596</v>
      </c>
      <c r="C5600" s="7">
        <v>1</v>
      </c>
      <c r="E5600" s="7">
        <v>5596</v>
      </c>
      <c r="F5600" s="7">
        <v>1</v>
      </c>
    </row>
    <row r="5601" spans="2:6" x14ac:dyDescent="0.2">
      <c r="B5601" s="9">
        <v>5597</v>
      </c>
      <c r="C5601" s="7">
        <v>1</v>
      </c>
      <c r="E5601" s="7">
        <v>5597</v>
      </c>
      <c r="F5601" s="7">
        <v>1</v>
      </c>
    </row>
    <row r="5602" spans="2:6" x14ac:dyDescent="0.2">
      <c r="B5602" s="9">
        <v>5598</v>
      </c>
      <c r="C5602" s="7">
        <v>1</v>
      </c>
      <c r="E5602" s="7">
        <v>5598</v>
      </c>
      <c r="F5602" s="7">
        <v>1</v>
      </c>
    </row>
    <row r="5603" spans="2:6" x14ac:dyDescent="0.2">
      <c r="B5603" s="9">
        <v>5599</v>
      </c>
      <c r="C5603" s="7">
        <v>1</v>
      </c>
      <c r="E5603" s="7">
        <v>5599</v>
      </c>
      <c r="F5603" s="7">
        <v>1</v>
      </c>
    </row>
    <row r="5604" spans="2:6" x14ac:dyDescent="0.2">
      <c r="B5604" s="9">
        <v>5600</v>
      </c>
      <c r="C5604" s="7">
        <v>1</v>
      </c>
      <c r="E5604" s="7">
        <v>5600</v>
      </c>
      <c r="F5604" s="7">
        <v>1</v>
      </c>
    </row>
    <row r="5605" spans="2:6" x14ac:dyDescent="0.2">
      <c r="B5605" s="9">
        <v>5601</v>
      </c>
      <c r="C5605" s="7">
        <v>1</v>
      </c>
      <c r="E5605" s="7">
        <v>5601</v>
      </c>
      <c r="F5605" s="7">
        <v>1</v>
      </c>
    </row>
    <row r="5606" spans="2:6" x14ac:dyDescent="0.2">
      <c r="B5606" s="9">
        <v>5602</v>
      </c>
      <c r="C5606" s="7">
        <v>1</v>
      </c>
      <c r="E5606" s="7">
        <v>5602</v>
      </c>
      <c r="F5606" s="7">
        <v>1</v>
      </c>
    </row>
    <row r="5607" spans="2:6" x14ac:dyDescent="0.2">
      <c r="B5607" s="9">
        <v>5603</v>
      </c>
      <c r="C5607" s="7">
        <v>1</v>
      </c>
      <c r="E5607" s="7">
        <v>5603</v>
      </c>
      <c r="F5607" s="7">
        <v>1</v>
      </c>
    </row>
    <row r="5608" spans="2:6" x14ac:dyDescent="0.2">
      <c r="B5608" s="9">
        <v>5604</v>
      </c>
      <c r="C5608" s="7">
        <v>1</v>
      </c>
      <c r="E5608" s="7">
        <v>5604</v>
      </c>
      <c r="F5608" s="7">
        <v>1</v>
      </c>
    </row>
    <row r="5609" spans="2:6" x14ac:dyDescent="0.2">
      <c r="B5609" s="9">
        <v>5605</v>
      </c>
      <c r="C5609" s="7">
        <v>1</v>
      </c>
      <c r="E5609" s="7">
        <v>5605</v>
      </c>
      <c r="F5609" s="7">
        <v>1</v>
      </c>
    </row>
    <row r="5610" spans="2:6" x14ac:dyDescent="0.2">
      <c r="B5610" s="9">
        <v>5606</v>
      </c>
      <c r="C5610" s="7">
        <v>1</v>
      </c>
      <c r="E5610" s="7">
        <v>5606</v>
      </c>
      <c r="F5610" s="7">
        <v>1</v>
      </c>
    </row>
    <row r="5611" spans="2:6" x14ac:dyDescent="0.2">
      <c r="B5611" s="9">
        <v>5607</v>
      </c>
      <c r="C5611" s="7">
        <v>1</v>
      </c>
      <c r="E5611" s="7">
        <v>5607</v>
      </c>
      <c r="F5611" s="7">
        <v>1</v>
      </c>
    </row>
    <row r="5612" spans="2:6" x14ac:dyDescent="0.2">
      <c r="B5612" s="9">
        <v>5608</v>
      </c>
      <c r="C5612" s="7">
        <v>1</v>
      </c>
      <c r="E5612" s="7">
        <v>5608</v>
      </c>
      <c r="F5612" s="7">
        <v>1</v>
      </c>
    </row>
    <row r="5613" spans="2:6" x14ac:dyDescent="0.2">
      <c r="B5613" s="9">
        <v>5609</v>
      </c>
      <c r="C5613" s="7">
        <v>1</v>
      </c>
      <c r="E5613" s="7">
        <v>5609</v>
      </c>
      <c r="F5613" s="7">
        <v>1</v>
      </c>
    </row>
    <row r="5614" spans="2:6" x14ac:dyDescent="0.2">
      <c r="B5614" s="9">
        <v>5610</v>
      </c>
      <c r="C5614" s="7">
        <v>1</v>
      </c>
      <c r="E5614" s="7">
        <v>5610</v>
      </c>
      <c r="F5614" s="7">
        <v>1</v>
      </c>
    </row>
    <row r="5615" spans="2:6" x14ac:dyDescent="0.2">
      <c r="B5615" s="9">
        <v>5611</v>
      </c>
      <c r="C5615" s="7">
        <v>1</v>
      </c>
      <c r="E5615" s="7">
        <v>5611</v>
      </c>
      <c r="F5615" s="7">
        <v>1</v>
      </c>
    </row>
    <row r="5616" spans="2:6" x14ac:dyDescent="0.2">
      <c r="B5616" s="9">
        <v>5612</v>
      </c>
      <c r="C5616" s="7">
        <v>1</v>
      </c>
      <c r="E5616" s="7">
        <v>5612</v>
      </c>
      <c r="F5616" s="7">
        <v>1</v>
      </c>
    </row>
    <row r="5617" spans="2:6" x14ac:dyDescent="0.2">
      <c r="B5617" s="9">
        <v>5613</v>
      </c>
      <c r="C5617" s="7">
        <v>1</v>
      </c>
      <c r="E5617" s="7">
        <v>5613</v>
      </c>
      <c r="F5617" s="7">
        <v>1</v>
      </c>
    </row>
    <row r="5618" spans="2:6" x14ac:dyDescent="0.2">
      <c r="B5618" s="9">
        <v>5614</v>
      </c>
      <c r="C5618" s="7">
        <v>1</v>
      </c>
      <c r="E5618" s="7">
        <v>5614</v>
      </c>
      <c r="F5618" s="7">
        <v>1</v>
      </c>
    </row>
    <row r="5619" spans="2:6" x14ac:dyDescent="0.2">
      <c r="B5619" s="9">
        <v>5615</v>
      </c>
      <c r="C5619" s="7">
        <v>1</v>
      </c>
      <c r="E5619" s="7">
        <v>5615</v>
      </c>
      <c r="F5619" s="7">
        <v>1</v>
      </c>
    </row>
    <row r="5620" spans="2:6" x14ac:dyDescent="0.2">
      <c r="B5620" s="9">
        <v>5616</v>
      </c>
      <c r="C5620" s="7">
        <v>1</v>
      </c>
      <c r="E5620" s="7">
        <v>5616</v>
      </c>
      <c r="F5620" s="7">
        <v>1</v>
      </c>
    </row>
    <row r="5621" spans="2:6" x14ac:dyDescent="0.2">
      <c r="B5621" s="9">
        <v>5617</v>
      </c>
      <c r="C5621" s="7">
        <v>1</v>
      </c>
      <c r="E5621" s="7">
        <v>5617</v>
      </c>
      <c r="F5621" s="7">
        <v>1</v>
      </c>
    </row>
    <row r="5622" spans="2:6" x14ac:dyDescent="0.2">
      <c r="B5622" s="9">
        <v>5618</v>
      </c>
      <c r="C5622" s="7">
        <v>1</v>
      </c>
      <c r="E5622" s="7">
        <v>5618</v>
      </c>
      <c r="F5622" s="7">
        <v>1</v>
      </c>
    </row>
    <row r="5623" spans="2:6" x14ac:dyDescent="0.2">
      <c r="B5623" s="9">
        <v>5619</v>
      </c>
      <c r="C5623" s="7">
        <v>1</v>
      </c>
      <c r="E5623" s="7">
        <v>5619</v>
      </c>
      <c r="F5623" s="7">
        <v>1</v>
      </c>
    </row>
    <row r="5624" spans="2:6" x14ac:dyDescent="0.2">
      <c r="B5624" s="9">
        <v>5620</v>
      </c>
      <c r="C5624" s="7">
        <v>1</v>
      </c>
      <c r="E5624" s="7">
        <v>5620</v>
      </c>
      <c r="F5624" s="7">
        <v>1</v>
      </c>
    </row>
    <row r="5625" spans="2:6" x14ac:dyDescent="0.2">
      <c r="B5625" s="9">
        <v>5621</v>
      </c>
      <c r="C5625" s="7">
        <v>1</v>
      </c>
      <c r="E5625" s="7">
        <v>5621</v>
      </c>
      <c r="F5625" s="7">
        <v>1</v>
      </c>
    </row>
    <row r="5626" spans="2:6" x14ac:dyDescent="0.2">
      <c r="B5626" s="9">
        <v>5622</v>
      </c>
      <c r="C5626" s="7">
        <v>1</v>
      </c>
      <c r="E5626" s="7">
        <v>5622</v>
      </c>
      <c r="F5626" s="7">
        <v>1</v>
      </c>
    </row>
    <row r="5627" spans="2:6" x14ac:dyDescent="0.2">
      <c r="B5627" s="9">
        <v>5623</v>
      </c>
      <c r="C5627" s="7">
        <v>1</v>
      </c>
      <c r="E5627" s="7">
        <v>5623</v>
      </c>
      <c r="F5627" s="7">
        <v>1</v>
      </c>
    </row>
    <row r="5628" spans="2:6" x14ac:dyDescent="0.2">
      <c r="B5628" s="9">
        <v>5624</v>
      </c>
      <c r="C5628" s="7">
        <v>1</v>
      </c>
      <c r="E5628" s="7">
        <v>5624</v>
      </c>
      <c r="F5628" s="7">
        <v>1</v>
      </c>
    </row>
    <row r="5629" spans="2:6" x14ac:dyDescent="0.2">
      <c r="B5629" s="9">
        <v>5625</v>
      </c>
      <c r="C5629" s="7">
        <v>1</v>
      </c>
      <c r="E5629" s="7">
        <v>5625</v>
      </c>
      <c r="F5629" s="7">
        <v>1</v>
      </c>
    </row>
    <row r="5630" spans="2:6" x14ac:dyDescent="0.2">
      <c r="B5630" s="9">
        <v>5626</v>
      </c>
      <c r="C5630" s="7">
        <v>1</v>
      </c>
      <c r="E5630" s="7">
        <v>5626</v>
      </c>
      <c r="F5630" s="7">
        <v>1</v>
      </c>
    </row>
    <row r="5631" spans="2:6" x14ac:dyDescent="0.2">
      <c r="B5631" s="9">
        <v>5627</v>
      </c>
      <c r="C5631" s="7">
        <v>1</v>
      </c>
      <c r="E5631" s="7">
        <v>5627</v>
      </c>
      <c r="F5631" s="7">
        <v>1</v>
      </c>
    </row>
    <row r="5632" spans="2:6" x14ac:dyDescent="0.2">
      <c r="B5632" s="9">
        <v>5628</v>
      </c>
      <c r="C5632" s="7">
        <v>1</v>
      </c>
      <c r="E5632" s="7">
        <v>5628</v>
      </c>
      <c r="F5632" s="7">
        <v>1</v>
      </c>
    </row>
    <row r="5633" spans="2:6" x14ac:dyDescent="0.2">
      <c r="B5633" s="9">
        <v>5629</v>
      </c>
      <c r="C5633" s="7">
        <v>1</v>
      </c>
      <c r="E5633" s="7">
        <v>5629</v>
      </c>
      <c r="F5633" s="7">
        <v>1</v>
      </c>
    </row>
    <row r="5634" spans="2:6" x14ac:dyDescent="0.2">
      <c r="B5634" s="9">
        <v>5630</v>
      </c>
      <c r="C5634" s="7">
        <v>1</v>
      </c>
      <c r="E5634" s="7">
        <v>5630</v>
      </c>
      <c r="F5634" s="7">
        <v>1</v>
      </c>
    </row>
    <row r="5635" spans="2:6" x14ac:dyDescent="0.2">
      <c r="B5635" s="9">
        <v>5631</v>
      </c>
      <c r="C5635" s="7">
        <v>1</v>
      </c>
      <c r="E5635" s="7">
        <v>5631</v>
      </c>
      <c r="F5635" s="7">
        <v>1</v>
      </c>
    </row>
    <row r="5636" spans="2:6" x14ac:dyDescent="0.2">
      <c r="B5636" s="9">
        <v>5632</v>
      </c>
      <c r="C5636" s="7">
        <v>1</v>
      </c>
      <c r="E5636" s="7">
        <v>5632</v>
      </c>
      <c r="F5636" s="7">
        <v>1</v>
      </c>
    </row>
    <row r="5637" spans="2:6" x14ac:dyDescent="0.2">
      <c r="B5637" s="9">
        <v>5633</v>
      </c>
      <c r="C5637" s="7">
        <v>1</v>
      </c>
      <c r="E5637" s="7">
        <v>5633</v>
      </c>
      <c r="F5637" s="7">
        <v>1</v>
      </c>
    </row>
    <row r="5638" spans="2:6" x14ac:dyDescent="0.2">
      <c r="B5638" s="9">
        <v>5634</v>
      </c>
      <c r="C5638" s="7">
        <v>1</v>
      </c>
      <c r="E5638" s="7">
        <v>5634</v>
      </c>
      <c r="F5638" s="7">
        <v>1</v>
      </c>
    </row>
    <row r="5639" spans="2:6" x14ac:dyDescent="0.2">
      <c r="B5639" s="9">
        <v>5635</v>
      </c>
      <c r="C5639" s="7">
        <v>1</v>
      </c>
      <c r="E5639" s="7">
        <v>5635</v>
      </c>
      <c r="F5639" s="7">
        <v>1</v>
      </c>
    </row>
    <row r="5640" spans="2:6" x14ac:dyDescent="0.2">
      <c r="B5640" s="9">
        <v>5636</v>
      </c>
      <c r="C5640" s="7">
        <v>1</v>
      </c>
      <c r="E5640" s="7">
        <v>5636</v>
      </c>
      <c r="F5640" s="7">
        <v>1</v>
      </c>
    </row>
    <row r="5641" spans="2:6" x14ac:dyDescent="0.2">
      <c r="B5641" s="9">
        <v>5637</v>
      </c>
      <c r="C5641" s="7">
        <v>1</v>
      </c>
      <c r="E5641" s="7">
        <v>5637</v>
      </c>
      <c r="F5641" s="7">
        <v>1</v>
      </c>
    </row>
    <row r="5642" spans="2:6" x14ac:dyDescent="0.2">
      <c r="B5642" s="9">
        <v>5638</v>
      </c>
      <c r="C5642" s="7">
        <v>1</v>
      </c>
      <c r="E5642" s="7">
        <v>5638</v>
      </c>
      <c r="F5642" s="7">
        <v>1</v>
      </c>
    </row>
    <row r="5643" spans="2:6" x14ac:dyDescent="0.2">
      <c r="B5643" s="9">
        <v>5639</v>
      </c>
      <c r="C5643" s="7">
        <v>1</v>
      </c>
      <c r="E5643" s="7">
        <v>5639</v>
      </c>
      <c r="F5643" s="7">
        <v>1</v>
      </c>
    </row>
    <row r="5644" spans="2:6" x14ac:dyDescent="0.2">
      <c r="B5644" s="9">
        <v>5640</v>
      </c>
      <c r="C5644" s="7">
        <v>1</v>
      </c>
      <c r="E5644" s="7">
        <v>5640</v>
      </c>
      <c r="F5644" s="7">
        <v>1</v>
      </c>
    </row>
    <row r="5645" spans="2:6" x14ac:dyDescent="0.2">
      <c r="B5645" s="9">
        <v>5641</v>
      </c>
      <c r="C5645" s="7">
        <v>1</v>
      </c>
      <c r="E5645" s="7">
        <v>5641</v>
      </c>
      <c r="F5645" s="7">
        <v>1</v>
      </c>
    </row>
    <row r="5646" spans="2:6" x14ac:dyDescent="0.2">
      <c r="B5646" s="9">
        <v>5642</v>
      </c>
      <c r="C5646" s="7">
        <v>1</v>
      </c>
      <c r="E5646" s="7">
        <v>5642</v>
      </c>
      <c r="F5646" s="7">
        <v>1</v>
      </c>
    </row>
    <row r="5647" spans="2:6" x14ac:dyDescent="0.2">
      <c r="B5647" s="9">
        <v>5643</v>
      </c>
      <c r="C5647" s="7">
        <v>1</v>
      </c>
      <c r="E5647" s="7">
        <v>5643</v>
      </c>
      <c r="F5647" s="7">
        <v>1</v>
      </c>
    </row>
    <row r="5648" spans="2:6" x14ac:dyDescent="0.2">
      <c r="B5648" s="9">
        <v>5644</v>
      </c>
      <c r="C5648" s="7">
        <v>1</v>
      </c>
      <c r="E5648" s="7">
        <v>5644</v>
      </c>
      <c r="F5648" s="7">
        <v>1</v>
      </c>
    </row>
    <row r="5649" spans="2:6" x14ac:dyDescent="0.2">
      <c r="B5649" s="9">
        <v>5645</v>
      </c>
      <c r="C5649" s="7">
        <v>1</v>
      </c>
      <c r="E5649" s="7">
        <v>5645</v>
      </c>
      <c r="F5649" s="7">
        <v>1</v>
      </c>
    </row>
    <row r="5650" spans="2:6" x14ac:dyDescent="0.2">
      <c r="B5650" s="9">
        <v>5646</v>
      </c>
      <c r="C5650" s="7">
        <v>1</v>
      </c>
      <c r="E5650" s="7">
        <v>5646</v>
      </c>
      <c r="F5650" s="7">
        <v>1</v>
      </c>
    </row>
    <row r="5651" spans="2:6" x14ac:dyDescent="0.2">
      <c r="B5651" s="9">
        <v>5647</v>
      </c>
      <c r="C5651" s="7">
        <v>1</v>
      </c>
      <c r="E5651" s="7">
        <v>5647</v>
      </c>
      <c r="F5651" s="7">
        <v>1</v>
      </c>
    </row>
    <row r="5652" spans="2:6" x14ac:dyDescent="0.2">
      <c r="B5652" s="9">
        <v>5648</v>
      </c>
      <c r="C5652" s="7">
        <v>1</v>
      </c>
      <c r="E5652" s="7">
        <v>5648</v>
      </c>
      <c r="F5652" s="7">
        <v>1</v>
      </c>
    </row>
    <row r="5653" spans="2:6" x14ac:dyDescent="0.2">
      <c r="B5653" s="9">
        <v>5649</v>
      </c>
      <c r="C5653" s="7">
        <v>1</v>
      </c>
      <c r="E5653" s="7">
        <v>5649</v>
      </c>
      <c r="F5653" s="7">
        <v>1</v>
      </c>
    </row>
    <row r="5654" spans="2:6" x14ac:dyDescent="0.2">
      <c r="B5654" s="9">
        <v>5650</v>
      </c>
      <c r="C5654" s="7">
        <v>1</v>
      </c>
      <c r="E5654" s="7">
        <v>5650</v>
      </c>
      <c r="F5654" s="7">
        <v>1</v>
      </c>
    </row>
    <row r="5655" spans="2:6" x14ac:dyDescent="0.2">
      <c r="B5655" s="9">
        <v>5651</v>
      </c>
      <c r="C5655" s="7">
        <v>1</v>
      </c>
      <c r="E5655" s="7">
        <v>5651</v>
      </c>
      <c r="F5655" s="7">
        <v>1</v>
      </c>
    </row>
    <row r="5656" spans="2:6" x14ac:dyDescent="0.2">
      <c r="B5656" s="9">
        <v>5652</v>
      </c>
      <c r="C5656" s="7">
        <v>1</v>
      </c>
      <c r="E5656" s="7">
        <v>5652</v>
      </c>
      <c r="F5656" s="7">
        <v>1</v>
      </c>
    </row>
    <row r="5657" spans="2:6" x14ac:dyDescent="0.2">
      <c r="B5657" s="9">
        <v>5653</v>
      </c>
      <c r="C5657" s="7">
        <v>1</v>
      </c>
      <c r="E5657" s="7">
        <v>5653</v>
      </c>
      <c r="F5657" s="7">
        <v>1</v>
      </c>
    </row>
    <row r="5658" spans="2:6" x14ac:dyDescent="0.2">
      <c r="B5658" s="9">
        <v>5654</v>
      </c>
      <c r="C5658" s="7">
        <v>1</v>
      </c>
      <c r="E5658" s="7">
        <v>5654</v>
      </c>
      <c r="F5658" s="7">
        <v>1</v>
      </c>
    </row>
    <row r="5659" spans="2:6" x14ac:dyDescent="0.2">
      <c r="B5659" s="9">
        <v>5655</v>
      </c>
      <c r="C5659" s="7">
        <v>1</v>
      </c>
      <c r="E5659" s="7">
        <v>5655</v>
      </c>
      <c r="F5659" s="7">
        <v>1</v>
      </c>
    </row>
    <row r="5660" spans="2:6" x14ac:dyDescent="0.2">
      <c r="B5660" s="9">
        <v>5656</v>
      </c>
      <c r="C5660" s="7">
        <v>1</v>
      </c>
      <c r="E5660" s="7">
        <v>5656</v>
      </c>
      <c r="F5660" s="7">
        <v>1</v>
      </c>
    </row>
    <row r="5661" spans="2:6" x14ac:dyDescent="0.2">
      <c r="B5661" s="9">
        <v>5657</v>
      </c>
      <c r="C5661" s="7">
        <v>1</v>
      </c>
      <c r="E5661" s="7">
        <v>5657</v>
      </c>
      <c r="F5661" s="7">
        <v>1</v>
      </c>
    </row>
    <row r="5662" spans="2:6" x14ac:dyDescent="0.2">
      <c r="B5662" s="9">
        <v>5658</v>
      </c>
      <c r="C5662" s="7">
        <v>1</v>
      </c>
      <c r="E5662" s="7">
        <v>5658</v>
      </c>
      <c r="F5662" s="7">
        <v>1</v>
      </c>
    </row>
    <row r="5663" spans="2:6" x14ac:dyDescent="0.2">
      <c r="B5663" s="9">
        <v>5659</v>
      </c>
      <c r="C5663" s="7">
        <v>1</v>
      </c>
      <c r="E5663" s="7">
        <v>5659</v>
      </c>
      <c r="F5663" s="7">
        <v>1</v>
      </c>
    </row>
    <row r="5664" spans="2:6" x14ac:dyDescent="0.2">
      <c r="B5664" s="9">
        <v>5660</v>
      </c>
      <c r="C5664" s="7">
        <v>1</v>
      </c>
      <c r="E5664" s="7">
        <v>5660</v>
      </c>
      <c r="F5664" s="7">
        <v>1</v>
      </c>
    </row>
    <row r="5665" spans="2:6" x14ac:dyDescent="0.2">
      <c r="B5665" s="9">
        <v>5661</v>
      </c>
      <c r="C5665" s="7">
        <v>1</v>
      </c>
      <c r="E5665" s="7">
        <v>5661</v>
      </c>
      <c r="F5665" s="7">
        <v>1</v>
      </c>
    </row>
    <row r="5666" spans="2:6" x14ac:dyDescent="0.2">
      <c r="B5666" s="9">
        <v>5662</v>
      </c>
      <c r="C5666" s="7">
        <v>1</v>
      </c>
      <c r="E5666" s="7">
        <v>5662</v>
      </c>
      <c r="F5666" s="7">
        <v>1</v>
      </c>
    </row>
    <row r="5667" spans="2:6" x14ac:dyDescent="0.2">
      <c r="B5667" s="9">
        <v>5663</v>
      </c>
      <c r="C5667" s="7">
        <v>1</v>
      </c>
      <c r="E5667" s="7">
        <v>5663</v>
      </c>
      <c r="F5667" s="7">
        <v>1</v>
      </c>
    </row>
    <row r="5668" spans="2:6" x14ac:dyDescent="0.2">
      <c r="B5668" s="9">
        <v>5664</v>
      </c>
      <c r="C5668" s="7">
        <v>1</v>
      </c>
      <c r="E5668" s="7">
        <v>5664</v>
      </c>
      <c r="F5668" s="7">
        <v>1</v>
      </c>
    </row>
    <row r="5669" spans="2:6" x14ac:dyDescent="0.2">
      <c r="B5669" s="9">
        <v>5665</v>
      </c>
      <c r="C5669" s="7">
        <v>1</v>
      </c>
      <c r="E5669" s="7">
        <v>5665</v>
      </c>
      <c r="F5669" s="7">
        <v>1</v>
      </c>
    </row>
    <row r="5670" spans="2:6" x14ac:dyDescent="0.2">
      <c r="B5670" s="9">
        <v>5666</v>
      </c>
      <c r="C5670" s="7">
        <v>1</v>
      </c>
      <c r="E5670" s="7">
        <v>5666</v>
      </c>
      <c r="F5670" s="7">
        <v>1</v>
      </c>
    </row>
    <row r="5671" spans="2:6" x14ac:dyDescent="0.2">
      <c r="B5671" s="9">
        <v>5667</v>
      </c>
      <c r="C5671" s="7">
        <v>1</v>
      </c>
      <c r="E5671" s="7">
        <v>5667</v>
      </c>
      <c r="F5671" s="7">
        <v>1</v>
      </c>
    </row>
    <row r="5672" spans="2:6" x14ac:dyDescent="0.2">
      <c r="B5672" s="9">
        <v>5668</v>
      </c>
      <c r="C5672" s="7">
        <v>1</v>
      </c>
      <c r="E5672" s="7">
        <v>5668</v>
      </c>
      <c r="F5672" s="7">
        <v>1</v>
      </c>
    </row>
    <row r="5673" spans="2:6" x14ac:dyDescent="0.2">
      <c r="B5673" s="9">
        <v>5669</v>
      </c>
      <c r="C5673" s="7">
        <v>1</v>
      </c>
      <c r="E5673" s="7">
        <v>5669</v>
      </c>
      <c r="F5673" s="7">
        <v>1</v>
      </c>
    </row>
    <row r="5674" spans="2:6" x14ac:dyDescent="0.2">
      <c r="B5674" s="9">
        <v>5670</v>
      </c>
      <c r="C5674" s="7">
        <v>1</v>
      </c>
      <c r="E5674" s="7">
        <v>5670</v>
      </c>
      <c r="F5674" s="7">
        <v>1</v>
      </c>
    </row>
    <row r="5675" spans="2:6" x14ac:dyDescent="0.2">
      <c r="B5675" s="9">
        <v>5671</v>
      </c>
      <c r="C5675" s="7">
        <v>1</v>
      </c>
      <c r="E5675" s="7">
        <v>5671</v>
      </c>
      <c r="F5675" s="7">
        <v>1</v>
      </c>
    </row>
    <row r="5676" spans="2:6" x14ac:dyDescent="0.2">
      <c r="B5676" s="9">
        <v>5672</v>
      </c>
      <c r="C5676" s="7">
        <v>1</v>
      </c>
      <c r="E5676" s="7">
        <v>5672</v>
      </c>
      <c r="F5676" s="7">
        <v>1</v>
      </c>
    </row>
    <row r="5677" spans="2:6" x14ac:dyDescent="0.2">
      <c r="B5677" s="9">
        <v>5673</v>
      </c>
      <c r="C5677" s="7">
        <v>1</v>
      </c>
      <c r="E5677" s="7">
        <v>5673</v>
      </c>
      <c r="F5677" s="7">
        <v>1</v>
      </c>
    </row>
    <row r="5678" spans="2:6" x14ac:dyDescent="0.2">
      <c r="B5678" s="9">
        <v>5674</v>
      </c>
      <c r="C5678" s="7">
        <v>1</v>
      </c>
      <c r="E5678" s="7">
        <v>5674</v>
      </c>
      <c r="F5678" s="7">
        <v>1</v>
      </c>
    </row>
    <row r="5679" spans="2:6" x14ac:dyDescent="0.2">
      <c r="B5679" s="9">
        <v>5675</v>
      </c>
      <c r="C5679" s="7">
        <v>1</v>
      </c>
      <c r="E5679" s="7">
        <v>5675</v>
      </c>
      <c r="F5679" s="7">
        <v>1</v>
      </c>
    </row>
    <row r="5680" spans="2:6" x14ac:dyDescent="0.2">
      <c r="B5680" s="9">
        <v>5676</v>
      </c>
      <c r="C5680" s="7">
        <v>1</v>
      </c>
      <c r="E5680" s="7">
        <v>5676</v>
      </c>
      <c r="F5680" s="7">
        <v>1</v>
      </c>
    </row>
    <row r="5681" spans="2:6" x14ac:dyDescent="0.2">
      <c r="B5681" s="9">
        <v>5677</v>
      </c>
      <c r="C5681" s="7">
        <v>1</v>
      </c>
      <c r="E5681" s="7">
        <v>5677</v>
      </c>
      <c r="F5681" s="7">
        <v>1</v>
      </c>
    </row>
    <row r="5682" spans="2:6" x14ac:dyDescent="0.2">
      <c r="B5682" s="9">
        <v>5678</v>
      </c>
      <c r="C5682" s="7">
        <v>1</v>
      </c>
      <c r="E5682" s="7">
        <v>5678</v>
      </c>
      <c r="F5682" s="7">
        <v>1</v>
      </c>
    </row>
    <row r="5683" spans="2:6" x14ac:dyDescent="0.2">
      <c r="B5683" s="9">
        <v>5679</v>
      </c>
      <c r="C5683" s="7">
        <v>1</v>
      </c>
      <c r="E5683" s="7">
        <v>5679</v>
      </c>
      <c r="F5683" s="7">
        <v>1</v>
      </c>
    </row>
    <row r="5684" spans="2:6" x14ac:dyDescent="0.2">
      <c r="B5684" s="9">
        <v>5680</v>
      </c>
      <c r="C5684" s="7">
        <v>1</v>
      </c>
      <c r="E5684" s="7">
        <v>5680</v>
      </c>
      <c r="F5684" s="7">
        <v>1</v>
      </c>
    </row>
    <row r="5685" spans="2:6" x14ac:dyDescent="0.2">
      <c r="B5685" s="9">
        <v>5681</v>
      </c>
      <c r="C5685" s="7">
        <v>1</v>
      </c>
      <c r="E5685" s="7">
        <v>5681</v>
      </c>
      <c r="F5685" s="7">
        <v>1</v>
      </c>
    </row>
    <row r="5686" spans="2:6" x14ac:dyDescent="0.2">
      <c r="B5686" s="9">
        <v>5682</v>
      </c>
      <c r="C5686" s="7">
        <v>1</v>
      </c>
      <c r="E5686" s="7">
        <v>5682</v>
      </c>
      <c r="F5686" s="7">
        <v>1</v>
      </c>
    </row>
    <row r="5687" spans="2:6" x14ac:dyDescent="0.2">
      <c r="B5687" s="9">
        <v>5683</v>
      </c>
      <c r="C5687" s="7">
        <v>1</v>
      </c>
      <c r="E5687" s="7">
        <v>5683</v>
      </c>
      <c r="F5687" s="7">
        <v>1</v>
      </c>
    </row>
    <row r="5688" spans="2:6" x14ac:dyDescent="0.2">
      <c r="B5688" s="9">
        <v>5684</v>
      </c>
      <c r="C5688" s="7">
        <v>1</v>
      </c>
      <c r="E5688" s="7">
        <v>5684</v>
      </c>
      <c r="F5688" s="7">
        <v>1</v>
      </c>
    </row>
    <row r="5689" spans="2:6" x14ac:dyDescent="0.2">
      <c r="B5689" s="9">
        <v>5685</v>
      </c>
      <c r="C5689" s="7">
        <v>1</v>
      </c>
      <c r="E5689" s="7">
        <v>5685</v>
      </c>
      <c r="F5689" s="7">
        <v>1</v>
      </c>
    </row>
    <row r="5690" spans="2:6" x14ac:dyDescent="0.2">
      <c r="B5690" s="9">
        <v>5686</v>
      </c>
      <c r="C5690" s="7">
        <v>1</v>
      </c>
      <c r="E5690" s="7">
        <v>5686</v>
      </c>
      <c r="F5690" s="7">
        <v>1</v>
      </c>
    </row>
    <row r="5691" spans="2:6" x14ac:dyDescent="0.2">
      <c r="B5691" s="9">
        <v>5687</v>
      </c>
      <c r="C5691" s="7">
        <v>1</v>
      </c>
      <c r="E5691" s="7">
        <v>5687</v>
      </c>
      <c r="F5691" s="7">
        <v>1</v>
      </c>
    </row>
    <row r="5692" spans="2:6" x14ac:dyDescent="0.2">
      <c r="B5692" s="9">
        <v>5688</v>
      </c>
      <c r="C5692" s="7">
        <v>1</v>
      </c>
      <c r="E5692" s="7">
        <v>5688</v>
      </c>
      <c r="F5692" s="7">
        <v>1</v>
      </c>
    </row>
    <row r="5693" spans="2:6" x14ac:dyDescent="0.2">
      <c r="B5693" s="9">
        <v>5689</v>
      </c>
      <c r="C5693" s="7">
        <v>1</v>
      </c>
      <c r="E5693" s="7">
        <v>5689</v>
      </c>
      <c r="F5693" s="7">
        <v>1</v>
      </c>
    </row>
    <row r="5694" spans="2:6" x14ac:dyDescent="0.2">
      <c r="B5694" s="9">
        <v>5690</v>
      </c>
      <c r="C5694" s="7">
        <v>1</v>
      </c>
      <c r="E5694" s="7">
        <v>5690</v>
      </c>
      <c r="F5694" s="7">
        <v>1</v>
      </c>
    </row>
    <row r="5695" spans="2:6" x14ac:dyDescent="0.2">
      <c r="B5695" s="9">
        <v>5691</v>
      </c>
      <c r="C5695" s="7">
        <v>1</v>
      </c>
      <c r="E5695" s="7">
        <v>5691</v>
      </c>
      <c r="F5695" s="7">
        <v>1</v>
      </c>
    </row>
    <row r="5696" spans="2:6" x14ac:dyDescent="0.2">
      <c r="B5696" s="9">
        <v>5692</v>
      </c>
      <c r="C5696" s="7">
        <v>1</v>
      </c>
      <c r="E5696" s="7">
        <v>5692</v>
      </c>
      <c r="F5696" s="7">
        <v>1</v>
      </c>
    </row>
    <row r="5697" spans="2:6" x14ac:dyDescent="0.2">
      <c r="B5697" s="9">
        <v>5693</v>
      </c>
      <c r="C5697" s="7">
        <v>1</v>
      </c>
      <c r="E5697" s="7">
        <v>5693</v>
      </c>
      <c r="F5697" s="7">
        <v>1</v>
      </c>
    </row>
    <row r="5698" spans="2:6" x14ac:dyDescent="0.2">
      <c r="B5698" s="9">
        <v>5694</v>
      </c>
      <c r="C5698" s="7">
        <v>1</v>
      </c>
      <c r="E5698" s="7">
        <v>5694</v>
      </c>
      <c r="F5698" s="7">
        <v>1</v>
      </c>
    </row>
    <row r="5699" spans="2:6" x14ac:dyDescent="0.2">
      <c r="B5699" s="9">
        <v>5695</v>
      </c>
      <c r="C5699" s="7">
        <v>1</v>
      </c>
      <c r="E5699" s="7">
        <v>5695</v>
      </c>
      <c r="F5699" s="7">
        <v>1</v>
      </c>
    </row>
    <row r="5700" spans="2:6" x14ac:dyDescent="0.2">
      <c r="B5700" s="9">
        <v>5696</v>
      </c>
      <c r="C5700" s="7">
        <v>1</v>
      </c>
      <c r="E5700" s="7">
        <v>5696</v>
      </c>
      <c r="F5700" s="7">
        <v>1</v>
      </c>
    </row>
    <row r="5701" spans="2:6" x14ac:dyDescent="0.2">
      <c r="B5701" s="9">
        <v>5697</v>
      </c>
      <c r="C5701" s="7">
        <v>1</v>
      </c>
      <c r="E5701" s="7">
        <v>5697</v>
      </c>
      <c r="F5701" s="7">
        <v>1</v>
      </c>
    </row>
    <row r="5702" spans="2:6" x14ac:dyDescent="0.2">
      <c r="B5702" s="9">
        <v>5698</v>
      </c>
      <c r="C5702" s="7">
        <v>1</v>
      </c>
      <c r="E5702" s="7">
        <v>5698</v>
      </c>
      <c r="F5702" s="7">
        <v>1</v>
      </c>
    </row>
    <row r="5703" spans="2:6" x14ac:dyDescent="0.2">
      <c r="B5703" s="9">
        <v>5699</v>
      </c>
      <c r="C5703" s="7">
        <v>1</v>
      </c>
      <c r="E5703" s="7">
        <v>5699</v>
      </c>
      <c r="F5703" s="7">
        <v>1</v>
      </c>
    </row>
    <row r="5704" spans="2:6" x14ac:dyDescent="0.2">
      <c r="B5704" s="9">
        <v>5700</v>
      </c>
      <c r="C5704" s="7">
        <v>1</v>
      </c>
      <c r="E5704" s="7">
        <v>5700</v>
      </c>
      <c r="F5704" s="7">
        <v>1</v>
      </c>
    </row>
    <row r="5705" spans="2:6" x14ac:dyDescent="0.2">
      <c r="B5705" s="9">
        <v>5701</v>
      </c>
      <c r="C5705" s="7">
        <v>1</v>
      </c>
      <c r="E5705" s="7">
        <v>5701</v>
      </c>
      <c r="F5705" s="7">
        <v>1</v>
      </c>
    </row>
    <row r="5706" spans="2:6" x14ac:dyDescent="0.2">
      <c r="B5706" s="9">
        <v>5702</v>
      </c>
      <c r="C5706" s="7">
        <v>1</v>
      </c>
      <c r="E5706" s="7">
        <v>5702</v>
      </c>
      <c r="F5706" s="7">
        <v>1</v>
      </c>
    </row>
    <row r="5707" spans="2:6" x14ac:dyDescent="0.2">
      <c r="B5707" s="9">
        <v>5703</v>
      </c>
      <c r="C5707" s="7">
        <v>1</v>
      </c>
      <c r="E5707" s="7">
        <v>5703</v>
      </c>
      <c r="F5707" s="7">
        <v>1</v>
      </c>
    </row>
    <row r="5708" spans="2:6" x14ac:dyDescent="0.2">
      <c r="B5708" s="9">
        <v>5704</v>
      </c>
      <c r="C5708" s="7">
        <v>1</v>
      </c>
      <c r="E5708" s="7">
        <v>5704</v>
      </c>
      <c r="F5708" s="7">
        <v>1</v>
      </c>
    </row>
    <row r="5709" spans="2:6" x14ac:dyDescent="0.2">
      <c r="B5709" s="9">
        <v>5705</v>
      </c>
      <c r="C5709" s="7">
        <v>1</v>
      </c>
      <c r="E5709" s="7">
        <v>5705</v>
      </c>
      <c r="F5709" s="7">
        <v>1</v>
      </c>
    </row>
    <row r="5710" spans="2:6" x14ac:dyDescent="0.2">
      <c r="B5710" s="9">
        <v>5706</v>
      </c>
      <c r="C5710" s="7">
        <v>1</v>
      </c>
      <c r="E5710" s="7">
        <v>5706</v>
      </c>
      <c r="F5710" s="7">
        <v>1</v>
      </c>
    </row>
    <row r="5711" spans="2:6" x14ac:dyDescent="0.2">
      <c r="B5711" s="9">
        <v>5707</v>
      </c>
      <c r="C5711" s="7">
        <v>1</v>
      </c>
      <c r="E5711" s="7">
        <v>5707</v>
      </c>
      <c r="F5711" s="7">
        <v>1</v>
      </c>
    </row>
    <row r="5712" spans="2:6" x14ac:dyDescent="0.2">
      <c r="B5712" s="9">
        <v>5708</v>
      </c>
      <c r="C5712" s="7">
        <v>1</v>
      </c>
      <c r="E5712" s="7">
        <v>5708</v>
      </c>
      <c r="F5712" s="7">
        <v>1</v>
      </c>
    </row>
    <row r="5713" spans="2:6" x14ac:dyDescent="0.2">
      <c r="B5713" s="9">
        <v>5709</v>
      </c>
      <c r="C5713" s="7">
        <v>1</v>
      </c>
      <c r="E5713" s="7">
        <v>5709</v>
      </c>
      <c r="F5713" s="7">
        <v>1</v>
      </c>
    </row>
    <row r="5714" spans="2:6" x14ac:dyDescent="0.2">
      <c r="B5714" s="9">
        <v>5710</v>
      </c>
      <c r="C5714" s="7">
        <v>1</v>
      </c>
      <c r="E5714" s="7">
        <v>5710</v>
      </c>
      <c r="F5714" s="7">
        <v>1</v>
      </c>
    </row>
    <row r="5715" spans="2:6" x14ac:dyDescent="0.2">
      <c r="B5715" s="9">
        <v>5711</v>
      </c>
      <c r="C5715" s="7">
        <v>1</v>
      </c>
      <c r="E5715" s="7">
        <v>5711</v>
      </c>
      <c r="F5715" s="7">
        <v>1</v>
      </c>
    </row>
    <row r="5716" spans="2:6" x14ac:dyDescent="0.2">
      <c r="B5716" s="9">
        <v>5712</v>
      </c>
      <c r="C5716" s="7">
        <v>1</v>
      </c>
      <c r="E5716" s="7">
        <v>5712</v>
      </c>
      <c r="F5716" s="7">
        <v>1</v>
      </c>
    </row>
    <row r="5717" spans="2:6" x14ac:dyDescent="0.2">
      <c r="B5717" s="9">
        <v>5713</v>
      </c>
      <c r="C5717" s="7">
        <v>1</v>
      </c>
      <c r="E5717" s="7">
        <v>5713</v>
      </c>
      <c r="F5717" s="7">
        <v>1</v>
      </c>
    </row>
    <row r="5718" spans="2:6" x14ac:dyDescent="0.2">
      <c r="B5718" s="9">
        <v>5714</v>
      </c>
      <c r="C5718" s="7">
        <v>1</v>
      </c>
      <c r="E5718" s="7">
        <v>5714</v>
      </c>
      <c r="F5718" s="7">
        <v>1</v>
      </c>
    </row>
    <row r="5719" spans="2:6" x14ac:dyDescent="0.2">
      <c r="B5719" s="9">
        <v>5715</v>
      </c>
      <c r="C5719" s="7">
        <v>1</v>
      </c>
      <c r="E5719" s="7">
        <v>5715</v>
      </c>
      <c r="F5719" s="7">
        <v>1</v>
      </c>
    </row>
    <row r="5720" spans="2:6" x14ac:dyDescent="0.2">
      <c r="B5720" s="9">
        <v>5716</v>
      </c>
      <c r="C5720" s="7">
        <v>1</v>
      </c>
      <c r="E5720" s="7">
        <v>5716</v>
      </c>
      <c r="F5720" s="7">
        <v>1</v>
      </c>
    </row>
    <row r="5721" spans="2:6" x14ac:dyDescent="0.2">
      <c r="B5721" s="9">
        <v>5717</v>
      </c>
      <c r="C5721" s="7">
        <v>1</v>
      </c>
      <c r="E5721" s="7">
        <v>5717</v>
      </c>
      <c r="F5721" s="7">
        <v>1</v>
      </c>
    </row>
    <row r="5722" spans="2:6" x14ac:dyDescent="0.2">
      <c r="B5722" s="9">
        <v>5718</v>
      </c>
      <c r="C5722" s="7">
        <v>1</v>
      </c>
      <c r="E5722" s="7">
        <v>5718</v>
      </c>
      <c r="F5722" s="7">
        <v>1</v>
      </c>
    </row>
    <row r="5723" spans="2:6" x14ac:dyDescent="0.2">
      <c r="B5723" s="9">
        <v>5719</v>
      </c>
      <c r="C5723" s="7">
        <v>1</v>
      </c>
      <c r="E5723" s="7">
        <v>5719</v>
      </c>
      <c r="F5723" s="7">
        <v>1</v>
      </c>
    </row>
    <row r="5724" spans="2:6" x14ac:dyDescent="0.2">
      <c r="B5724" s="9">
        <v>5720</v>
      </c>
      <c r="C5724" s="7">
        <v>1</v>
      </c>
      <c r="E5724" s="7">
        <v>5720</v>
      </c>
      <c r="F5724" s="7">
        <v>1</v>
      </c>
    </row>
    <row r="5725" spans="2:6" x14ac:dyDescent="0.2">
      <c r="B5725" s="9">
        <v>5721</v>
      </c>
      <c r="C5725" s="7">
        <v>1</v>
      </c>
      <c r="E5725" s="7">
        <v>5721</v>
      </c>
      <c r="F5725" s="7">
        <v>1</v>
      </c>
    </row>
    <row r="5726" spans="2:6" x14ac:dyDescent="0.2">
      <c r="B5726" s="9">
        <v>5722</v>
      </c>
      <c r="C5726" s="7">
        <v>1</v>
      </c>
      <c r="E5726" s="7">
        <v>5722</v>
      </c>
      <c r="F5726" s="7">
        <v>1</v>
      </c>
    </row>
    <row r="5727" spans="2:6" x14ac:dyDescent="0.2">
      <c r="B5727" s="9">
        <v>5723</v>
      </c>
      <c r="C5727" s="7">
        <v>1</v>
      </c>
      <c r="E5727" s="7">
        <v>5723</v>
      </c>
      <c r="F5727" s="7">
        <v>1</v>
      </c>
    </row>
    <row r="5728" spans="2:6" x14ac:dyDescent="0.2">
      <c r="B5728" s="9">
        <v>5724</v>
      </c>
      <c r="C5728" s="7">
        <v>1</v>
      </c>
      <c r="E5728" s="7">
        <v>5724</v>
      </c>
      <c r="F5728" s="7">
        <v>1</v>
      </c>
    </row>
    <row r="5729" spans="2:6" x14ac:dyDescent="0.2">
      <c r="B5729" s="9">
        <v>5725</v>
      </c>
      <c r="C5729" s="7">
        <v>1</v>
      </c>
      <c r="E5729" s="7">
        <v>5725</v>
      </c>
      <c r="F5729" s="7">
        <v>1</v>
      </c>
    </row>
    <row r="5730" spans="2:6" x14ac:dyDescent="0.2">
      <c r="B5730" s="9">
        <v>5726</v>
      </c>
      <c r="C5730" s="7">
        <v>1</v>
      </c>
      <c r="E5730" s="7">
        <v>5726</v>
      </c>
      <c r="F5730" s="7">
        <v>1</v>
      </c>
    </row>
    <row r="5731" spans="2:6" x14ac:dyDescent="0.2">
      <c r="B5731" s="9">
        <v>5727</v>
      </c>
      <c r="C5731" s="7">
        <v>1</v>
      </c>
      <c r="E5731" s="7">
        <v>5727</v>
      </c>
      <c r="F5731" s="7">
        <v>1</v>
      </c>
    </row>
    <row r="5732" spans="2:6" x14ac:dyDescent="0.2">
      <c r="B5732" s="9">
        <v>5728</v>
      </c>
      <c r="C5732" s="7">
        <v>1</v>
      </c>
      <c r="E5732" s="7">
        <v>5728</v>
      </c>
      <c r="F5732" s="7">
        <v>1</v>
      </c>
    </row>
    <row r="5733" spans="2:6" x14ac:dyDescent="0.2">
      <c r="B5733" s="9">
        <v>5729</v>
      </c>
      <c r="C5733" s="7">
        <v>1</v>
      </c>
      <c r="E5733" s="7">
        <v>5729</v>
      </c>
      <c r="F5733" s="7">
        <v>1</v>
      </c>
    </row>
    <row r="5734" spans="2:6" x14ac:dyDescent="0.2">
      <c r="B5734" s="9">
        <v>5730</v>
      </c>
      <c r="C5734" s="7">
        <v>1</v>
      </c>
      <c r="E5734" s="7">
        <v>5730</v>
      </c>
      <c r="F5734" s="7">
        <v>1</v>
      </c>
    </row>
    <row r="5735" spans="2:6" x14ac:dyDescent="0.2">
      <c r="B5735" s="9">
        <v>5731</v>
      </c>
      <c r="C5735" s="7">
        <v>1</v>
      </c>
      <c r="E5735" s="7">
        <v>5731</v>
      </c>
      <c r="F5735" s="7">
        <v>1</v>
      </c>
    </row>
    <row r="5736" spans="2:6" x14ac:dyDescent="0.2">
      <c r="B5736" s="9">
        <v>5732</v>
      </c>
      <c r="C5736" s="7">
        <v>1</v>
      </c>
      <c r="E5736" s="7">
        <v>5732</v>
      </c>
      <c r="F5736" s="7">
        <v>1</v>
      </c>
    </row>
    <row r="5737" spans="2:6" x14ac:dyDescent="0.2">
      <c r="B5737" s="9">
        <v>5733</v>
      </c>
      <c r="C5737" s="7">
        <v>1</v>
      </c>
      <c r="E5737" s="7">
        <v>5733</v>
      </c>
      <c r="F5737" s="7">
        <v>1</v>
      </c>
    </row>
    <row r="5738" spans="2:6" x14ac:dyDescent="0.2">
      <c r="B5738" s="9">
        <v>5734</v>
      </c>
      <c r="C5738" s="7">
        <v>1</v>
      </c>
      <c r="E5738" s="7">
        <v>5734</v>
      </c>
      <c r="F5738" s="7">
        <v>1</v>
      </c>
    </row>
    <row r="5739" spans="2:6" x14ac:dyDescent="0.2">
      <c r="B5739" s="9">
        <v>5735</v>
      </c>
      <c r="C5739" s="7">
        <v>1</v>
      </c>
      <c r="E5739" s="7">
        <v>5735</v>
      </c>
      <c r="F5739" s="7">
        <v>1</v>
      </c>
    </row>
    <row r="5740" spans="2:6" x14ac:dyDescent="0.2">
      <c r="B5740" s="9">
        <v>5736</v>
      </c>
      <c r="C5740" s="7">
        <v>1</v>
      </c>
      <c r="E5740" s="7">
        <v>5736</v>
      </c>
      <c r="F5740" s="7">
        <v>1</v>
      </c>
    </row>
    <row r="5741" spans="2:6" x14ac:dyDescent="0.2">
      <c r="B5741" s="9">
        <v>5737</v>
      </c>
      <c r="C5741" s="7">
        <v>1</v>
      </c>
      <c r="E5741" s="7">
        <v>5737</v>
      </c>
      <c r="F5741" s="7">
        <v>1</v>
      </c>
    </row>
    <row r="5742" spans="2:6" x14ac:dyDescent="0.2">
      <c r="B5742" s="9">
        <v>5738</v>
      </c>
      <c r="C5742" s="7">
        <v>1</v>
      </c>
      <c r="E5742" s="7">
        <v>5738</v>
      </c>
      <c r="F5742" s="7">
        <v>1</v>
      </c>
    </row>
    <row r="5743" spans="2:6" x14ac:dyDescent="0.2">
      <c r="B5743" s="9">
        <v>5739</v>
      </c>
      <c r="C5743" s="7">
        <v>1</v>
      </c>
      <c r="E5743" s="7">
        <v>5739</v>
      </c>
      <c r="F5743" s="7">
        <v>1</v>
      </c>
    </row>
    <row r="5744" spans="2:6" x14ac:dyDescent="0.2">
      <c r="B5744" s="9">
        <v>5740</v>
      </c>
      <c r="C5744" s="7">
        <v>1</v>
      </c>
      <c r="E5744" s="7">
        <v>5740</v>
      </c>
      <c r="F5744" s="7">
        <v>1</v>
      </c>
    </row>
    <row r="5745" spans="2:6" x14ac:dyDescent="0.2">
      <c r="B5745" s="9">
        <v>5741</v>
      </c>
      <c r="C5745" s="7">
        <v>1</v>
      </c>
      <c r="E5745" s="7">
        <v>5741</v>
      </c>
      <c r="F5745" s="7">
        <v>1</v>
      </c>
    </row>
    <row r="5746" spans="2:6" x14ac:dyDescent="0.2">
      <c r="B5746" s="9">
        <v>5742</v>
      </c>
      <c r="C5746" s="7">
        <v>1</v>
      </c>
      <c r="E5746" s="7">
        <v>5742</v>
      </c>
      <c r="F5746" s="7">
        <v>1</v>
      </c>
    </row>
    <row r="5747" spans="2:6" x14ac:dyDescent="0.2">
      <c r="B5747" s="9">
        <v>5743</v>
      </c>
      <c r="C5747" s="7">
        <v>1</v>
      </c>
      <c r="E5747" s="7">
        <v>5743</v>
      </c>
      <c r="F5747" s="7">
        <v>1</v>
      </c>
    </row>
    <row r="5748" spans="2:6" x14ac:dyDescent="0.2">
      <c r="B5748" s="9">
        <v>5744</v>
      </c>
      <c r="C5748" s="7">
        <v>1</v>
      </c>
      <c r="E5748" s="7">
        <v>5744</v>
      </c>
      <c r="F5748" s="7">
        <v>1</v>
      </c>
    </row>
    <row r="5749" spans="2:6" x14ac:dyDescent="0.2">
      <c r="B5749" s="9">
        <v>5745</v>
      </c>
      <c r="C5749" s="7">
        <v>1</v>
      </c>
      <c r="E5749" s="7">
        <v>5745</v>
      </c>
      <c r="F5749" s="7">
        <v>1</v>
      </c>
    </row>
    <row r="5750" spans="2:6" x14ac:dyDescent="0.2">
      <c r="B5750" s="9">
        <v>5746</v>
      </c>
      <c r="C5750" s="7">
        <v>1</v>
      </c>
      <c r="E5750" s="7">
        <v>5746</v>
      </c>
      <c r="F5750" s="7">
        <v>1</v>
      </c>
    </row>
    <row r="5751" spans="2:6" x14ac:dyDescent="0.2">
      <c r="B5751" s="9">
        <v>5747</v>
      </c>
      <c r="C5751" s="7">
        <v>1</v>
      </c>
      <c r="E5751" s="7">
        <v>5747</v>
      </c>
      <c r="F5751" s="7">
        <v>1</v>
      </c>
    </row>
    <row r="5752" spans="2:6" x14ac:dyDescent="0.2">
      <c r="B5752" s="9">
        <v>5748</v>
      </c>
      <c r="C5752" s="7">
        <v>1</v>
      </c>
      <c r="E5752" s="7">
        <v>5748</v>
      </c>
      <c r="F5752" s="7">
        <v>1</v>
      </c>
    </row>
    <row r="5753" spans="2:6" x14ac:dyDescent="0.2">
      <c r="B5753" s="9">
        <v>5749</v>
      </c>
      <c r="C5753" s="7">
        <v>1</v>
      </c>
      <c r="E5753" s="7">
        <v>5749</v>
      </c>
      <c r="F5753" s="7">
        <v>1</v>
      </c>
    </row>
    <row r="5754" spans="2:6" x14ac:dyDescent="0.2">
      <c r="B5754" s="9">
        <v>5750</v>
      </c>
      <c r="C5754" s="7">
        <v>1</v>
      </c>
      <c r="E5754" s="7">
        <v>5750</v>
      </c>
      <c r="F5754" s="7">
        <v>1</v>
      </c>
    </row>
    <row r="5755" spans="2:6" x14ac:dyDescent="0.2">
      <c r="B5755" s="9">
        <v>5751</v>
      </c>
      <c r="C5755" s="7">
        <v>1</v>
      </c>
      <c r="E5755" s="7">
        <v>5751</v>
      </c>
      <c r="F5755" s="7">
        <v>1</v>
      </c>
    </row>
    <row r="5756" spans="2:6" x14ac:dyDescent="0.2">
      <c r="B5756" s="9">
        <v>5752</v>
      </c>
      <c r="C5756" s="7">
        <v>1</v>
      </c>
      <c r="E5756" s="7">
        <v>5752</v>
      </c>
      <c r="F5756" s="7">
        <v>1</v>
      </c>
    </row>
    <row r="5757" spans="2:6" x14ac:dyDescent="0.2">
      <c r="B5757" s="9">
        <v>5753</v>
      </c>
      <c r="C5757" s="7">
        <v>1</v>
      </c>
      <c r="E5757" s="7">
        <v>5753</v>
      </c>
      <c r="F5757" s="7">
        <v>1</v>
      </c>
    </row>
    <row r="5758" spans="2:6" x14ac:dyDescent="0.2">
      <c r="B5758" s="9">
        <v>5754</v>
      </c>
      <c r="C5758" s="7">
        <v>1</v>
      </c>
      <c r="E5758" s="7">
        <v>5754</v>
      </c>
      <c r="F5758" s="7">
        <v>1</v>
      </c>
    </row>
    <row r="5759" spans="2:6" x14ac:dyDescent="0.2">
      <c r="B5759" s="9">
        <v>5755</v>
      </c>
      <c r="C5759" s="7">
        <v>1</v>
      </c>
      <c r="E5759" s="7">
        <v>5755</v>
      </c>
      <c r="F5759" s="7">
        <v>1</v>
      </c>
    </row>
    <row r="5760" spans="2:6" x14ac:dyDescent="0.2">
      <c r="B5760" s="9">
        <v>5756</v>
      </c>
      <c r="C5760" s="7">
        <v>1</v>
      </c>
      <c r="E5760" s="7">
        <v>5756</v>
      </c>
      <c r="F5760" s="7">
        <v>1</v>
      </c>
    </row>
    <row r="5761" spans="2:6" x14ac:dyDescent="0.2">
      <c r="B5761" s="9">
        <v>5757</v>
      </c>
      <c r="C5761" s="7">
        <v>1</v>
      </c>
      <c r="E5761" s="7">
        <v>5757</v>
      </c>
      <c r="F5761" s="7">
        <v>1</v>
      </c>
    </row>
    <row r="5762" spans="2:6" x14ac:dyDescent="0.2">
      <c r="B5762" s="9">
        <v>5758</v>
      </c>
      <c r="C5762" s="7">
        <v>1</v>
      </c>
      <c r="E5762" s="7">
        <v>5758</v>
      </c>
      <c r="F5762" s="7">
        <v>1</v>
      </c>
    </row>
    <row r="5763" spans="2:6" x14ac:dyDescent="0.2">
      <c r="B5763" s="9">
        <v>5759</v>
      </c>
      <c r="C5763" s="7">
        <v>1</v>
      </c>
      <c r="E5763" s="7">
        <v>5759</v>
      </c>
      <c r="F5763" s="7">
        <v>1</v>
      </c>
    </row>
    <row r="5764" spans="2:6" x14ac:dyDescent="0.2">
      <c r="B5764" s="9">
        <v>5760</v>
      </c>
      <c r="C5764" s="7">
        <v>1</v>
      </c>
      <c r="E5764" s="7">
        <v>5760</v>
      </c>
      <c r="F5764" s="7">
        <v>1</v>
      </c>
    </row>
    <row r="5765" spans="2:6" x14ac:dyDescent="0.2">
      <c r="B5765" s="9">
        <v>5761</v>
      </c>
      <c r="C5765" s="7">
        <v>1</v>
      </c>
      <c r="E5765" s="7">
        <v>5761</v>
      </c>
      <c r="F5765" s="7">
        <v>1</v>
      </c>
    </row>
    <row r="5766" spans="2:6" x14ac:dyDescent="0.2">
      <c r="B5766" s="9">
        <v>5762</v>
      </c>
      <c r="C5766" s="7">
        <v>1</v>
      </c>
      <c r="E5766" s="7">
        <v>5762</v>
      </c>
      <c r="F5766" s="7">
        <v>1</v>
      </c>
    </row>
    <row r="5767" spans="2:6" x14ac:dyDescent="0.2">
      <c r="B5767" s="9">
        <v>5763</v>
      </c>
      <c r="C5767" s="7">
        <v>1</v>
      </c>
      <c r="E5767" s="7">
        <v>5763</v>
      </c>
      <c r="F5767" s="7">
        <v>1</v>
      </c>
    </row>
    <row r="5768" spans="2:6" x14ac:dyDescent="0.2">
      <c r="B5768" s="9">
        <v>5764</v>
      </c>
      <c r="C5768" s="7">
        <v>1</v>
      </c>
      <c r="E5768" s="7">
        <v>5764</v>
      </c>
      <c r="F5768" s="7">
        <v>1</v>
      </c>
    </row>
    <row r="5769" spans="2:6" x14ac:dyDescent="0.2">
      <c r="B5769" s="9">
        <v>5765</v>
      </c>
      <c r="C5769" s="7">
        <v>1</v>
      </c>
      <c r="E5769" s="7">
        <v>5765</v>
      </c>
      <c r="F5769" s="7">
        <v>1</v>
      </c>
    </row>
    <row r="5770" spans="2:6" x14ac:dyDescent="0.2">
      <c r="B5770" s="9">
        <v>5766</v>
      </c>
      <c r="C5770" s="7">
        <v>1</v>
      </c>
      <c r="E5770" s="7">
        <v>5766</v>
      </c>
      <c r="F5770" s="7">
        <v>1</v>
      </c>
    </row>
    <row r="5771" spans="2:6" x14ac:dyDescent="0.2">
      <c r="B5771" s="9">
        <v>5767</v>
      </c>
      <c r="C5771" s="7">
        <v>1</v>
      </c>
      <c r="E5771" s="7">
        <v>5767</v>
      </c>
      <c r="F5771" s="7">
        <v>1</v>
      </c>
    </row>
    <row r="5772" spans="2:6" x14ac:dyDescent="0.2">
      <c r="B5772" s="9">
        <v>5768</v>
      </c>
      <c r="C5772" s="7">
        <v>1</v>
      </c>
      <c r="E5772" s="7">
        <v>5768</v>
      </c>
      <c r="F5772" s="7">
        <v>1</v>
      </c>
    </row>
    <row r="5773" spans="2:6" x14ac:dyDescent="0.2">
      <c r="B5773" s="9">
        <v>5769</v>
      </c>
      <c r="C5773" s="7">
        <v>1</v>
      </c>
      <c r="E5773" s="7">
        <v>5769</v>
      </c>
      <c r="F5773" s="7">
        <v>1</v>
      </c>
    </row>
    <row r="5774" spans="2:6" x14ac:dyDescent="0.2">
      <c r="B5774" s="9">
        <v>5770</v>
      </c>
      <c r="C5774" s="7">
        <v>1</v>
      </c>
      <c r="E5774" s="7">
        <v>5770</v>
      </c>
      <c r="F5774" s="7">
        <v>1</v>
      </c>
    </row>
    <row r="5775" spans="2:6" x14ac:dyDescent="0.2">
      <c r="B5775" s="9">
        <v>5771</v>
      </c>
      <c r="C5775" s="7">
        <v>1</v>
      </c>
      <c r="E5775" s="7">
        <v>5771</v>
      </c>
      <c r="F5775" s="7">
        <v>1</v>
      </c>
    </row>
    <row r="5776" spans="2:6" x14ac:dyDescent="0.2">
      <c r="B5776" s="9">
        <v>5772</v>
      </c>
      <c r="C5776" s="7">
        <v>1</v>
      </c>
      <c r="E5776" s="7">
        <v>5772</v>
      </c>
      <c r="F5776" s="7">
        <v>1</v>
      </c>
    </row>
    <row r="5777" spans="2:6" x14ac:dyDescent="0.2">
      <c r="B5777" s="9">
        <v>5773</v>
      </c>
      <c r="C5777" s="7">
        <v>1</v>
      </c>
      <c r="E5777" s="7">
        <v>5773</v>
      </c>
      <c r="F5777" s="7">
        <v>1</v>
      </c>
    </row>
    <row r="5778" spans="2:6" x14ac:dyDescent="0.2">
      <c r="B5778" s="9">
        <v>5774</v>
      </c>
      <c r="C5778" s="7">
        <v>1</v>
      </c>
      <c r="E5778" s="7">
        <v>5774</v>
      </c>
      <c r="F5778" s="7">
        <v>1</v>
      </c>
    </row>
    <row r="5779" spans="2:6" x14ac:dyDescent="0.2">
      <c r="B5779" s="9">
        <v>5775</v>
      </c>
      <c r="C5779" s="7">
        <v>1</v>
      </c>
      <c r="E5779" s="7">
        <v>5775</v>
      </c>
      <c r="F5779" s="7">
        <v>1</v>
      </c>
    </row>
    <row r="5780" spans="2:6" x14ac:dyDescent="0.2">
      <c r="B5780" s="9">
        <v>5776</v>
      </c>
      <c r="C5780" s="7">
        <v>1</v>
      </c>
      <c r="E5780" s="7">
        <v>5776</v>
      </c>
      <c r="F5780" s="7">
        <v>1</v>
      </c>
    </row>
    <row r="5781" spans="2:6" x14ac:dyDescent="0.2">
      <c r="B5781" s="9">
        <v>5777</v>
      </c>
      <c r="C5781" s="7">
        <v>1</v>
      </c>
      <c r="E5781" s="7">
        <v>5777</v>
      </c>
      <c r="F5781" s="7">
        <v>1</v>
      </c>
    </row>
    <row r="5782" spans="2:6" x14ac:dyDescent="0.2">
      <c r="B5782" s="9">
        <v>5778</v>
      </c>
      <c r="C5782" s="7">
        <v>1</v>
      </c>
      <c r="E5782" s="7">
        <v>5778</v>
      </c>
      <c r="F5782" s="7">
        <v>1</v>
      </c>
    </row>
    <row r="5783" spans="2:6" x14ac:dyDescent="0.2">
      <c r="B5783" s="9">
        <v>5779</v>
      </c>
      <c r="C5783" s="7">
        <v>1</v>
      </c>
      <c r="E5783" s="7">
        <v>5779</v>
      </c>
      <c r="F5783" s="7">
        <v>1</v>
      </c>
    </row>
    <row r="5784" spans="2:6" x14ac:dyDescent="0.2">
      <c r="B5784" s="9">
        <v>5780</v>
      </c>
      <c r="C5784" s="7">
        <v>1</v>
      </c>
      <c r="E5784" s="7">
        <v>5780</v>
      </c>
      <c r="F5784" s="7">
        <v>1</v>
      </c>
    </row>
    <row r="5785" spans="2:6" x14ac:dyDescent="0.2">
      <c r="B5785" s="9">
        <v>5781</v>
      </c>
      <c r="C5785" s="7">
        <v>1</v>
      </c>
      <c r="E5785" s="7">
        <v>5781</v>
      </c>
      <c r="F5785" s="7">
        <v>1</v>
      </c>
    </row>
    <row r="5786" spans="2:6" x14ac:dyDescent="0.2">
      <c r="B5786" s="9">
        <v>5782</v>
      </c>
      <c r="C5786" s="7">
        <v>1</v>
      </c>
      <c r="E5786" s="7">
        <v>5782</v>
      </c>
      <c r="F5786" s="7">
        <v>1</v>
      </c>
    </row>
    <row r="5787" spans="2:6" x14ac:dyDescent="0.2">
      <c r="B5787" s="9">
        <v>5783</v>
      </c>
      <c r="C5787" s="7">
        <v>1</v>
      </c>
      <c r="E5787" s="7">
        <v>5783</v>
      </c>
      <c r="F5787" s="7">
        <v>1</v>
      </c>
    </row>
    <row r="5788" spans="2:6" x14ac:dyDescent="0.2">
      <c r="B5788" s="9">
        <v>5784</v>
      </c>
      <c r="C5788" s="7">
        <v>1</v>
      </c>
      <c r="E5788" s="7">
        <v>5784</v>
      </c>
      <c r="F5788" s="7">
        <v>1</v>
      </c>
    </row>
    <row r="5789" spans="2:6" x14ac:dyDescent="0.2">
      <c r="B5789" s="9">
        <v>5785</v>
      </c>
      <c r="C5789" s="7">
        <v>1</v>
      </c>
      <c r="E5789" s="7">
        <v>5785</v>
      </c>
      <c r="F5789" s="7">
        <v>1</v>
      </c>
    </row>
    <row r="5790" spans="2:6" x14ac:dyDescent="0.2">
      <c r="B5790" s="9">
        <v>5786</v>
      </c>
      <c r="C5790" s="7">
        <v>1</v>
      </c>
      <c r="E5790" s="7">
        <v>5786</v>
      </c>
      <c r="F5790" s="7">
        <v>1</v>
      </c>
    </row>
    <row r="5791" spans="2:6" x14ac:dyDescent="0.2">
      <c r="B5791" s="9">
        <v>5787</v>
      </c>
      <c r="C5791" s="7">
        <v>1</v>
      </c>
      <c r="E5791" s="7">
        <v>5787</v>
      </c>
      <c r="F5791" s="7">
        <v>1</v>
      </c>
    </row>
    <row r="5792" spans="2:6" x14ac:dyDescent="0.2">
      <c r="B5792" s="9">
        <v>5788</v>
      </c>
      <c r="C5792" s="7">
        <v>1</v>
      </c>
      <c r="E5792" s="7">
        <v>5788</v>
      </c>
      <c r="F5792" s="7">
        <v>1</v>
      </c>
    </row>
    <row r="5793" spans="2:6" x14ac:dyDescent="0.2">
      <c r="B5793" s="9">
        <v>5789</v>
      </c>
      <c r="C5793" s="7">
        <v>1</v>
      </c>
      <c r="E5793" s="7">
        <v>5789</v>
      </c>
      <c r="F5793" s="7">
        <v>1</v>
      </c>
    </row>
    <row r="5794" spans="2:6" x14ac:dyDescent="0.2">
      <c r="B5794" s="9">
        <v>5790</v>
      </c>
      <c r="C5794" s="7">
        <v>1</v>
      </c>
      <c r="E5794" s="7">
        <v>5790</v>
      </c>
      <c r="F5794" s="7">
        <v>1</v>
      </c>
    </row>
    <row r="5795" spans="2:6" x14ac:dyDescent="0.2">
      <c r="B5795" s="9">
        <v>5791</v>
      </c>
      <c r="C5795" s="7">
        <v>1</v>
      </c>
      <c r="E5795" s="7">
        <v>5791</v>
      </c>
      <c r="F5795" s="7">
        <v>1</v>
      </c>
    </row>
    <row r="5796" spans="2:6" x14ac:dyDescent="0.2">
      <c r="B5796" s="9">
        <v>5792</v>
      </c>
      <c r="C5796" s="7">
        <v>1</v>
      </c>
      <c r="E5796" s="7">
        <v>5792</v>
      </c>
      <c r="F5796" s="7">
        <v>1</v>
      </c>
    </row>
    <row r="5797" spans="2:6" x14ac:dyDescent="0.2">
      <c r="B5797" s="9">
        <v>5793</v>
      </c>
      <c r="C5797" s="7">
        <v>1</v>
      </c>
      <c r="E5797" s="7">
        <v>5793</v>
      </c>
      <c r="F5797" s="7">
        <v>1</v>
      </c>
    </row>
    <row r="5798" spans="2:6" x14ac:dyDescent="0.2">
      <c r="B5798" s="9">
        <v>5794</v>
      </c>
      <c r="C5798" s="7">
        <v>1</v>
      </c>
      <c r="E5798" s="7">
        <v>5794</v>
      </c>
      <c r="F5798" s="7">
        <v>1</v>
      </c>
    </row>
    <row r="5799" spans="2:6" x14ac:dyDescent="0.2">
      <c r="B5799" s="9">
        <v>5795</v>
      </c>
      <c r="C5799" s="7">
        <v>1</v>
      </c>
      <c r="E5799" s="7">
        <v>5795</v>
      </c>
      <c r="F5799" s="7">
        <v>1</v>
      </c>
    </row>
    <row r="5800" spans="2:6" x14ac:dyDescent="0.2">
      <c r="B5800" s="9">
        <v>5796</v>
      </c>
      <c r="C5800" s="7">
        <v>1</v>
      </c>
      <c r="E5800" s="7">
        <v>5796</v>
      </c>
      <c r="F5800" s="7">
        <v>1</v>
      </c>
    </row>
    <row r="5801" spans="2:6" x14ac:dyDescent="0.2">
      <c r="B5801" s="9">
        <v>5797</v>
      </c>
      <c r="C5801" s="7">
        <v>1</v>
      </c>
      <c r="E5801" s="7">
        <v>5797</v>
      </c>
      <c r="F5801" s="7">
        <v>1</v>
      </c>
    </row>
    <row r="5802" spans="2:6" x14ac:dyDescent="0.2">
      <c r="B5802" s="9">
        <v>5798</v>
      </c>
      <c r="C5802" s="7">
        <v>1</v>
      </c>
      <c r="E5802" s="7">
        <v>5798</v>
      </c>
      <c r="F5802" s="7">
        <v>1</v>
      </c>
    </row>
    <row r="5803" spans="2:6" x14ac:dyDescent="0.2">
      <c r="B5803" s="9">
        <v>5799</v>
      </c>
      <c r="C5803" s="7">
        <v>1</v>
      </c>
      <c r="E5803" s="7">
        <v>5799</v>
      </c>
      <c r="F5803" s="7">
        <v>1</v>
      </c>
    </row>
    <row r="5804" spans="2:6" x14ac:dyDescent="0.2">
      <c r="B5804" s="9">
        <v>5800</v>
      </c>
      <c r="C5804" s="7">
        <v>1</v>
      </c>
      <c r="E5804" s="7">
        <v>5800</v>
      </c>
      <c r="F5804" s="7">
        <v>1</v>
      </c>
    </row>
    <row r="5805" spans="2:6" x14ac:dyDescent="0.2">
      <c r="B5805" s="9">
        <v>5801</v>
      </c>
      <c r="C5805" s="7">
        <v>1</v>
      </c>
      <c r="E5805" s="7">
        <v>5801</v>
      </c>
      <c r="F5805" s="7">
        <v>1</v>
      </c>
    </row>
    <row r="5806" spans="2:6" x14ac:dyDescent="0.2">
      <c r="B5806" s="9">
        <v>5802</v>
      </c>
      <c r="C5806" s="7">
        <v>1</v>
      </c>
      <c r="E5806" s="7">
        <v>5802</v>
      </c>
      <c r="F5806" s="7">
        <v>1</v>
      </c>
    </row>
    <row r="5807" spans="2:6" x14ac:dyDescent="0.2">
      <c r="B5807" s="9">
        <v>5803</v>
      </c>
      <c r="C5807" s="7">
        <v>1</v>
      </c>
      <c r="E5807" s="7">
        <v>5803</v>
      </c>
      <c r="F5807" s="7">
        <v>1</v>
      </c>
    </row>
    <row r="5808" spans="2:6" x14ac:dyDescent="0.2">
      <c r="B5808" s="9">
        <v>5804</v>
      </c>
      <c r="C5808" s="7">
        <v>1</v>
      </c>
      <c r="E5808" s="7">
        <v>5804</v>
      </c>
      <c r="F5808" s="7">
        <v>1</v>
      </c>
    </row>
    <row r="5809" spans="2:6" x14ac:dyDescent="0.2">
      <c r="B5809" s="9">
        <v>5805</v>
      </c>
      <c r="C5809" s="7">
        <v>1</v>
      </c>
      <c r="E5809" s="7">
        <v>5805</v>
      </c>
      <c r="F5809" s="7">
        <v>1</v>
      </c>
    </row>
    <row r="5810" spans="2:6" x14ac:dyDescent="0.2">
      <c r="B5810" s="9">
        <v>5806</v>
      </c>
      <c r="C5810" s="7">
        <v>1</v>
      </c>
      <c r="E5810" s="7">
        <v>5806</v>
      </c>
      <c r="F5810" s="7">
        <v>1</v>
      </c>
    </row>
    <row r="5811" spans="2:6" x14ac:dyDescent="0.2">
      <c r="B5811" s="9">
        <v>5807</v>
      </c>
      <c r="C5811" s="7">
        <v>1</v>
      </c>
      <c r="E5811" s="7">
        <v>5807</v>
      </c>
      <c r="F5811" s="7">
        <v>1</v>
      </c>
    </row>
    <row r="5812" spans="2:6" x14ac:dyDescent="0.2">
      <c r="B5812" s="9">
        <v>5808</v>
      </c>
      <c r="C5812" s="7">
        <v>1</v>
      </c>
      <c r="E5812" s="7">
        <v>5808</v>
      </c>
      <c r="F5812" s="7">
        <v>1</v>
      </c>
    </row>
    <row r="5813" spans="2:6" x14ac:dyDescent="0.2">
      <c r="B5813" s="9">
        <v>5809</v>
      </c>
      <c r="C5813" s="7">
        <v>1</v>
      </c>
      <c r="E5813" s="7">
        <v>5809</v>
      </c>
      <c r="F5813" s="7">
        <v>1</v>
      </c>
    </row>
    <row r="5814" spans="2:6" x14ac:dyDescent="0.2">
      <c r="B5814" s="9">
        <v>5810</v>
      </c>
      <c r="C5814" s="7">
        <v>1</v>
      </c>
      <c r="E5814" s="7">
        <v>5810</v>
      </c>
      <c r="F5814" s="7">
        <v>1</v>
      </c>
    </row>
    <row r="5815" spans="2:6" x14ac:dyDescent="0.2">
      <c r="B5815" s="9">
        <v>5811</v>
      </c>
      <c r="C5815" s="7">
        <v>1</v>
      </c>
      <c r="E5815" s="7">
        <v>5811</v>
      </c>
      <c r="F5815" s="7">
        <v>1</v>
      </c>
    </row>
    <row r="5816" spans="2:6" x14ac:dyDescent="0.2">
      <c r="B5816" s="9">
        <v>5812</v>
      </c>
      <c r="C5816" s="7">
        <v>1</v>
      </c>
      <c r="E5816" s="7">
        <v>5812</v>
      </c>
      <c r="F5816" s="7">
        <v>1</v>
      </c>
    </row>
    <row r="5817" spans="2:6" x14ac:dyDescent="0.2">
      <c r="B5817" s="9">
        <v>5813</v>
      </c>
      <c r="C5817" s="7">
        <v>1</v>
      </c>
      <c r="E5817" s="7">
        <v>5813</v>
      </c>
      <c r="F5817" s="7">
        <v>1</v>
      </c>
    </row>
    <row r="5818" spans="2:6" x14ac:dyDescent="0.2">
      <c r="B5818" s="9">
        <v>5814</v>
      </c>
      <c r="C5818" s="7">
        <v>1</v>
      </c>
      <c r="E5818" s="7">
        <v>5814</v>
      </c>
      <c r="F5818" s="7">
        <v>1</v>
      </c>
    </row>
    <row r="5819" spans="2:6" x14ac:dyDescent="0.2">
      <c r="B5819" s="9">
        <v>5815</v>
      </c>
      <c r="C5819" s="7">
        <v>1</v>
      </c>
      <c r="E5819" s="7">
        <v>5815</v>
      </c>
      <c r="F5819" s="7">
        <v>1</v>
      </c>
    </row>
    <row r="5820" spans="2:6" x14ac:dyDescent="0.2">
      <c r="B5820" s="9">
        <v>5816</v>
      </c>
      <c r="C5820" s="7">
        <v>1</v>
      </c>
      <c r="E5820" s="7">
        <v>5816</v>
      </c>
      <c r="F5820" s="7">
        <v>1</v>
      </c>
    </row>
    <row r="5821" spans="2:6" x14ac:dyDescent="0.2">
      <c r="B5821" s="9">
        <v>5817</v>
      </c>
      <c r="C5821" s="7">
        <v>1</v>
      </c>
      <c r="E5821" s="7">
        <v>5817</v>
      </c>
      <c r="F5821" s="7">
        <v>1</v>
      </c>
    </row>
    <row r="5822" spans="2:6" x14ac:dyDescent="0.2">
      <c r="B5822" s="9">
        <v>5818</v>
      </c>
      <c r="C5822" s="7">
        <v>1</v>
      </c>
      <c r="E5822" s="7">
        <v>5818</v>
      </c>
      <c r="F5822" s="7">
        <v>1</v>
      </c>
    </row>
    <row r="5823" spans="2:6" x14ac:dyDescent="0.2">
      <c r="B5823" s="9">
        <v>5819</v>
      </c>
      <c r="C5823" s="7">
        <v>1</v>
      </c>
      <c r="E5823" s="7">
        <v>5819</v>
      </c>
      <c r="F5823" s="7">
        <v>1</v>
      </c>
    </row>
    <row r="5824" spans="2:6" x14ac:dyDescent="0.2">
      <c r="B5824" s="9">
        <v>5820</v>
      </c>
      <c r="C5824" s="7">
        <v>1</v>
      </c>
      <c r="E5824" s="7">
        <v>5820</v>
      </c>
      <c r="F5824" s="7">
        <v>1</v>
      </c>
    </row>
    <row r="5825" spans="2:6" x14ac:dyDescent="0.2">
      <c r="B5825" s="9">
        <v>5821</v>
      </c>
      <c r="C5825" s="7">
        <v>1</v>
      </c>
      <c r="E5825" s="7">
        <v>5821</v>
      </c>
      <c r="F5825" s="7">
        <v>1</v>
      </c>
    </row>
    <row r="5826" spans="2:6" x14ac:dyDescent="0.2">
      <c r="B5826" s="9">
        <v>5822</v>
      </c>
      <c r="C5826" s="7">
        <v>1</v>
      </c>
      <c r="E5826" s="7">
        <v>5822</v>
      </c>
      <c r="F5826" s="7">
        <v>1</v>
      </c>
    </row>
    <row r="5827" spans="2:6" x14ac:dyDescent="0.2">
      <c r="B5827" s="9">
        <v>5823</v>
      </c>
      <c r="C5827" s="7">
        <v>1</v>
      </c>
      <c r="E5827" s="7">
        <v>5823</v>
      </c>
      <c r="F5827" s="7">
        <v>1</v>
      </c>
    </row>
    <row r="5828" spans="2:6" x14ac:dyDescent="0.2">
      <c r="B5828" s="9">
        <v>5824</v>
      </c>
      <c r="C5828" s="7">
        <v>1</v>
      </c>
      <c r="E5828" s="7">
        <v>5824</v>
      </c>
      <c r="F5828" s="7">
        <v>1</v>
      </c>
    </row>
    <row r="5829" spans="2:6" x14ac:dyDescent="0.2">
      <c r="B5829" s="9">
        <v>5825</v>
      </c>
      <c r="C5829" s="7">
        <v>1</v>
      </c>
      <c r="E5829" s="7">
        <v>5825</v>
      </c>
      <c r="F5829" s="7">
        <v>1</v>
      </c>
    </row>
    <row r="5830" spans="2:6" x14ac:dyDescent="0.2">
      <c r="B5830" s="9">
        <v>5826</v>
      </c>
      <c r="C5830" s="7">
        <v>1</v>
      </c>
      <c r="E5830" s="7">
        <v>5826</v>
      </c>
      <c r="F5830" s="7">
        <v>1</v>
      </c>
    </row>
    <row r="5831" spans="2:6" x14ac:dyDescent="0.2">
      <c r="B5831" s="9">
        <v>5827</v>
      </c>
      <c r="C5831" s="7">
        <v>1</v>
      </c>
      <c r="E5831" s="7">
        <v>5827</v>
      </c>
      <c r="F5831" s="7">
        <v>1</v>
      </c>
    </row>
    <row r="5832" spans="2:6" x14ac:dyDescent="0.2">
      <c r="B5832" s="9">
        <v>5828</v>
      </c>
      <c r="C5832" s="7">
        <v>1</v>
      </c>
      <c r="E5832" s="7">
        <v>5828</v>
      </c>
      <c r="F5832" s="7">
        <v>1</v>
      </c>
    </row>
    <row r="5833" spans="2:6" x14ac:dyDescent="0.2">
      <c r="B5833" s="9">
        <v>5829</v>
      </c>
      <c r="C5833" s="7">
        <v>1</v>
      </c>
      <c r="E5833" s="7">
        <v>5829</v>
      </c>
      <c r="F5833" s="7">
        <v>1</v>
      </c>
    </row>
    <row r="5834" spans="2:6" x14ac:dyDescent="0.2">
      <c r="B5834" s="9">
        <v>5830</v>
      </c>
      <c r="C5834" s="7">
        <v>1</v>
      </c>
      <c r="E5834" s="7">
        <v>5830</v>
      </c>
      <c r="F5834" s="7">
        <v>1</v>
      </c>
    </row>
    <row r="5835" spans="2:6" x14ac:dyDescent="0.2">
      <c r="B5835" s="9">
        <v>5831</v>
      </c>
      <c r="C5835" s="7">
        <v>1</v>
      </c>
      <c r="E5835" s="7">
        <v>5831</v>
      </c>
      <c r="F5835" s="7">
        <v>1</v>
      </c>
    </row>
    <row r="5836" spans="2:6" x14ac:dyDescent="0.2">
      <c r="B5836" s="9">
        <v>5832</v>
      </c>
      <c r="C5836" s="7">
        <v>1</v>
      </c>
      <c r="E5836" s="7">
        <v>5832</v>
      </c>
      <c r="F5836" s="7">
        <v>1</v>
      </c>
    </row>
    <row r="5837" spans="2:6" x14ac:dyDescent="0.2">
      <c r="B5837" s="9">
        <v>5833</v>
      </c>
      <c r="C5837" s="7">
        <v>1</v>
      </c>
      <c r="E5837" s="7">
        <v>5833</v>
      </c>
      <c r="F5837" s="7">
        <v>1</v>
      </c>
    </row>
    <row r="5838" spans="2:6" x14ac:dyDescent="0.2">
      <c r="B5838" s="9">
        <v>5834</v>
      </c>
      <c r="C5838" s="7">
        <v>1</v>
      </c>
      <c r="E5838" s="7">
        <v>5834</v>
      </c>
      <c r="F5838" s="7">
        <v>1</v>
      </c>
    </row>
    <row r="5839" spans="2:6" x14ac:dyDescent="0.2">
      <c r="B5839" s="9">
        <v>5835</v>
      </c>
      <c r="C5839" s="7">
        <v>1</v>
      </c>
      <c r="E5839" s="7">
        <v>5835</v>
      </c>
      <c r="F5839" s="7">
        <v>1</v>
      </c>
    </row>
    <row r="5840" spans="2:6" x14ac:dyDescent="0.2">
      <c r="B5840" s="9">
        <v>5836</v>
      </c>
      <c r="C5840" s="7">
        <v>1</v>
      </c>
      <c r="E5840" s="7">
        <v>5836</v>
      </c>
      <c r="F5840" s="7">
        <v>1</v>
      </c>
    </row>
    <row r="5841" spans="2:6" x14ac:dyDescent="0.2">
      <c r="B5841" s="9">
        <v>5837</v>
      </c>
      <c r="C5841" s="7">
        <v>1</v>
      </c>
      <c r="E5841" s="7">
        <v>5837</v>
      </c>
      <c r="F5841" s="7">
        <v>1</v>
      </c>
    </row>
    <row r="5842" spans="2:6" x14ac:dyDescent="0.2">
      <c r="B5842" s="9">
        <v>5838</v>
      </c>
      <c r="C5842" s="7">
        <v>1</v>
      </c>
      <c r="E5842" s="7">
        <v>5838</v>
      </c>
      <c r="F5842" s="7">
        <v>1</v>
      </c>
    </row>
    <row r="5843" spans="2:6" x14ac:dyDescent="0.2">
      <c r="B5843" s="9">
        <v>5839</v>
      </c>
      <c r="C5843" s="7">
        <v>1</v>
      </c>
      <c r="E5843" s="7">
        <v>5839</v>
      </c>
      <c r="F5843" s="7">
        <v>1</v>
      </c>
    </row>
    <row r="5844" spans="2:6" x14ac:dyDescent="0.2">
      <c r="B5844" s="9">
        <v>5840</v>
      </c>
      <c r="C5844" s="7">
        <v>1</v>
      </c>
      <c r="E5844" s="7">
        <v>5840</v>
      </c>
      <c r="F5844" s="7">
        <v>1</v>
      </c>
    </row>
    <row r="5845" spans="2:6" x14ac:dyDescent="0.2">
      <c r="B5845" s="9">
        <v>5841</v>
      </c>
      <c r="C5845" s="7">
        <v>1</v>
      </c>
      <c r="E5845" s="7">
        <v>5841</v>
      </c>
      <c r="F5845" s="7">
        <v>1</v>
      </c>
    </row>
    <row r="5846" spans="2:6" x14ac:dyDescent="0.2">
      <c r="B5846" s="9">
        <v>5842</v>
      </c>
      <c r="C5846" s="7">
        <v>1</v>
      </c>
      <c r="E5846" s="7">
        <v>5842</v>
      </c>
      <c r="F5846" s="7">
        <v>1</v>
      </c>
    </row>
    <row r="5847" spans="2:6" x14ac:dyDescent="0.2">
      <c r="B5847" s="9">
        <v>5843</v>
      </c>
      <c r="C5847" s="7">
        <v>1</v>
      </c>
      <c r="E5847" s="7">
        <v>5843</v>
      </c>
      <c r="F5847" s="7">
        <v>1</v>
      </c>
    </row>
    <row r="5848" spans="2:6" x14ac:dyDescent="0.2">
      <c r="B5848" s="9">
        <v>5844</v>
      </c>
      <c r="C5848" s="7">
        <v>1</v>
      </c>
      <c r="E5848" s="7">
        <v>5844</v>
      </c>
      <c r="F5848" s="7">
        <v>1</v>
      </c>
    </row>
    <row r="5849" spans="2:6" x14ac:dyDescent="0.2">
      <c r="B5849" s="9">
        <v>5845</v>
      </c>
      <c r="C5849" s="7">
        <v>1</v>
      </c>
      <c r="E5849" s="7">
        <v>5845</v>
      </c>
      <c r="F5849" s="7">
        <v>1</v>
      </c>
    </row>
    <row r="5850" spans="2:6" x14ac:dyDescent="0.2">
      <c r="B5850" s="9">
        <v>5846</v>
      </c>
      <c r="C5850" s="7">
        <v>1</v>
      </c>
      <c r="E5850" s="7">
        <v>5846</v>
      </c>
      <c r="F5850" s="7">
        <v>1</v>
      </c>
    </row>
    <row r="5851" spans="2:6" x14ac:dyDescent="0.2">
      <c r="B5851" s="9">
        <v>5847</v>
      </c>
      <c r="C5851" s="7">
        <v>1</v>
      </c>
      <c r="E5851" s="7">
        <v>5847</v>
      </c>
      <c r="F5851" s="7">
        <v>1</v>
      </c>
    </row>
    <row r="5852" spans="2:6" x14ac:dyDescent="0.2">
      <c r="B5852" s="9">
        <v>5848</v>
      </c>
      <c r="C5852" s="7">
        <v>1</v>
      </c>
      <c r="E5852" s="7">
        <v>5848</v>
      </c>
      <c r="F5852" s="7">
        <v>1</v>
      </c>
    </row>
    <row r="5853" spans="2:6" x14ac:dyDescent="0.2">
      <c r="B5853" s="9">
        <v>5849</v>
      </c>
      <c r="C5853" s="7">
        <v>1</v>
      </c>
      <c r="E5853" s="7">
        <v>5849</v>
      </c>
      <c r="F5853" s="7">
        <v>1</v>
      </c>
    </row>
    <row r="5854" spans="2:6" x14ac:dyDescent="0.2">
      <c r="B5854" s="9">
        <v>5850</v>
      </c>
      <c r="C5854" s="7">
        <v>1</v>
      </c>
      <c r="E5854" s="7">
        <v>5850</v>
      </c>
      <c r="F5854" s="7">
        <v>1</v>
      </c>
    </row>
    <row r="5855" spans="2:6" x14ac:dyDescent="0.2">
      <c r="B5855" s="9">
        <v>5851</v>
      </c>
      <c r="C5855" s="7">
        <v>1</v>
      </c>
      <c r="E5855" s="7">
        <v>5851</v>
      </c>
      <c r="F5855" s="7">
        <v>1</v>
      </c>
    </row>
    <row r="5856" spans="2:6" x14ac:dyDescent="0.2">
      <c r="B5856" s="9">
        <v>5852</v>
      </c>
      <c r="C5856" s="7">
        <v>1</v>
      </c>
      <c r="E5856" s="7">
        <v>5852</v>
      </c>
      <c r="F5856" s="7">
        <v>1</v>
      </c>
    </row>
    <row r="5857" spans="2:6" x14ac:dyDescent="0.2">
      <c r="B5857" s="9">
        <v>5853</v>
      </c>
      <c r="C5857" s="7">
        <v>1</v>
      </c>
      <c r="E5857" s="7">
        <v>5853</v>
      </c>
      <c r="F5857" s="7">
        <v>1</v>
      </c>
    </row>
    <row r="5858" spans="2:6" x14ac:dyDescent="0.2">
      <c r="B5858" s="9">
        <v>5854</v>
      </c>
      <c r="C5858" s="7">
        <v>1</v>
      </c>
      <c r="E5858" s="7">
        <v>5854</v>
      </c>
      <c r="F5858" s="7">
        <v>1</v>
      </c>
    </row>
    <row r="5859" spans="2:6" x14ac:dyDescent="0.2">
      <c r="B5859" s="9">
        <v>5855</v>
      </c>
      <c r="C5859" s="7">
        <v>1</v>
      </c>
      <c r="E5859" s="7">
        <v>5855</v>
      </c>
      <c r="F5859" s="7">
        <v>1</v>
      </c>
    </row>
    <row r="5860" spans="2:6" x14ac:dyDescent="0.2">
      <c r="B5860" s="9">
        <v>5856</v>
      </c>
      <c r="C5860" s="7">
        <v>1</v>
      </c>
      <c r="E5860" s="7">
        <v>5856</v>
      </c>
      <c r="F5860" s="7">
        <v>1</v>
      </c>
    </row>
    <row r="5861" spans="2:6" x14ac:dyDescent="0.2">
      <c r="B5861" s="9">
        <v>5857</v>
      </c>
      <c r="C5861" s="7">
        <v>1</v>
      </c>
      <c r="E5861" s="7">
        <v>5857</v>
      </c>
      <c r="F5861" s="7">
        <v>1</v>
      </c>
    </row>
    <row r="5862" spans="2:6" x14ac:dyDescent="0.2">
      <c r="B5862" s="9">
        <v>5858</v>
      </c>
      <c r="C5862" s="7">
        <v>1</v>
      </c>
      <c r="E5862" s="7">
        <v>5858</v>
      </c>
      <c r="F5862" s="7">
        <v>1</v>
      </c>
    </row>
    <row r="5863" spans="2:6" x14ac:dyDescent="0.2">
      <c r="B5863" s="9">
        <v>5859</v>
      </c>
      <c r="C5863" s="7">
        <v>1</v>
      </c>
      <c r="E5863" s="7">
        <v>5859</v>
      </c>
      <c r="F5863" s="7">
        <v>1</v>
      </c>
    </row>
    <row r="5864" spans="2:6" x14ac:dyDescent="0.2">
      <c r="B5864" s="9">
        <v>5860</v>
      </c>
      <c r="C5864" s="7">
        <v>1</v>
      </c>
      <c r="E5864" s="7">
        <v>5860</v>
      </c>
      <c r="F5864" s="7">
        <v>1</v>
      </c>
    </row>
    <row r="5865" spans="2:6" x14ac:dyDescent="0.2">
      <c r="B5865" s="9">
        <v>5861</v>
      </c>
      <c r="C5865" s="7">
        <v>1</v>
      </c>
      <c r="E5865" s="7">
        <v>5861</v>
      </c>
      <c r="F5865" s="7">
        <v>1</v>
      </c>
    </row>
    <row r="5866" spans="2:6" x14ac:dyDescent="0.2">
      <c r="B5866" s="9">
        <v>5862</v>
      </c>
      <c r="C5866" s="7">
        <v>1</v>
      </c>
      <c r="E5866" s="7">
        <v>5862</v>
      </c>
      <c r="F5866" s="7">
        <v>1</v>
      </c>
    </row>
    <row r="5867" spans="2:6" x14ac:dyDescent="0.2">
      <c r="B5867" s="9">
        <v>5863</v>
      </c>
      <c r="C5867" s="7">
        <v>1</v>
      </c>
      <c r="E5867" s="7">
        <v>5863</v>
      </c>
      <c r="F5867" s="7">
        <v>1</v>
      </c>
    </row>
    <row r="5868" spans="2:6" x14ac:dyDescent="0.2">
      <c r="B5868" s="9">
        <v>5864</v>
      </c>
      <c r="C5868" s="7">
        <v>1</v>
      </c>
      <c r="E5868" s="7">
        <v>5864</v>
      </c>
      <c r="F5868" s="7">
        <v>1</v>
      </c>
    </row>
    <row r="5869" spans="2:6" x14ac:dyDescent="0.2">
      <c r="B5869" s="9">
        <v>5865</v>
      </c>
      <c r="C5869" s="7">
        <v>1</v>
      </c>
      <c r="E5869" s="7">
        <v>5865</v>
      </c>
      <c r="F5869" s="7">
        <v>1</v>
      </c>
    </row>
    <row r="5870" spans="2:6" x14ac:dyDescent="0.2">
      <c r="B5870" s="9">
        <v>5866</v>
      </c>
      <c r="C5870" s="7">
        <v>1</v>
      </c>
      <c r="E5870" s="7">
        <v>5866</v>
      </c>
      <c r="F5870" s="7">
        <v>1</v>
      </c>
    </row>
    <row r="5871" spans="2:6" x14ac:dyDescent="0.2">
      <c r="B5871" s="9">
        <v>5867</v>
      </c>
      <c r="C5871" s="7">
        <v>1</v>
      </c>
      <c r="E5871" s="7">
        <v>5867</v>
      </c>
      <c r="F5871" s="7">
        <v>1</v>
      </c>
    </row>
    <row r="5872" spans="2:6" x14ac:dyDescent="0.2">
      <c r="B5872" s="9">
        <v>5868</v>
      </c>
      <c r="C5872" s="7">
        <v>1</v>
      </c>
      <c r="E5872" s="7">
        <v>5868</v>
      </c>
      <c r="F5872" s="7">
        <v>1</v>
      </c>
    </row>
    <row r="5873" spans="2:6" x14ac:dyDescent="0.2">
      <c r="B5873" s="9">
        <v>5869</v>
      </c>
      <c r="C5873" s="7">
        <v>1</v>
      </c>
      <c r="E5873" s="7">
        <v>5869</v>
      </c>
      <c r="F5873" s="7">
        <v>1</v>
      </c>
    </row>
    <row r="5874" spans="2:6" x14ac:dyDescent="0.2">
      <c r="B5874" s="9">
        <v>5870</v>
      </c>
      <c r="C5874" s="7">
        <v>1</v>
      </c>
      <c r="E5874" s="7">
        <v>5870</v>
      </c>
      <c r="F5874" s="7">
        <v>1</v>
      </c>
    </row>
    <row r="5875" spans="2:6" x14ac:dyDescent="0.2">
      <c r="B5875" s="9">
        <v>5871</v>
      </c>
      <c r="C5875" s="7">
        <v>1</v>
      </c>
      <c r="E5875" s="7">
        <v>5871</v>
      </c>
      <c r="F5875" s="7">
        <v>1</v>
      </c>
    </row>
    <row r="5876" spans="2:6" x14ac:dyDescent="0.2">
      <c r="B5876" s="9">
        <v>5872</v>
      </c>
      <c r="C5876" s="7">
        <v>1</v>
      </c>
      <c r="E5876" s="7">
        <v>5872</v>
      </c>
      <c r="F5876" s="7">
        <v>1</v>
      </c>
    </row>
    <row r="5877" spans="2:6" x14ac:dyDescent="0.2">
      <c r="B5877" s="9">
        <v>5873</v>
      </c>
      <c r="C5877" s="7">
        <v>1</v>
      </c>
      <c r="E5877" s="7">
        <v>5873</v>
      </c>
      <c r="F5877" s="7">
        <v>1</v>
      </c>
    </row>
    <row r="5878" spans="2:6" x14ac:dyDescent="0.2">
      <c r="B5878" s="9">
        <v>5874</v>
      </c>
      <c r="C5878" s="7">
        <v>1</v>
      </c>
      <c r="E5878" s="7">
        <v>5874</v>
      </c>
      <c r="F5878" s="7">
        <v>1</v>
      </c>
    </row>
    <row r="5879" spans="2:6" x14ac:dyDescent="0.2">
      <c r="B5879" s="9">
        <v>5875</v>
      </c>
      <c r="C5879" s="7">
        <v>1</v>
      </c>
      <c r="E5879" s="7">
        <v>5875</v>
      </c>
      <c r="F5879" s="7">
        <v>1</v>
      </c>
    </row>
    <row r="5880" spans="2:6" x14ac:dyDescent="0.2">
      <c r="B5880" s="9">
        <v>5876</v>
      </c>
      <c r="C5880" s="7">
        <v>1</v>
      </c>
      <c r="E5880" s="7">
        <v>5876</v>
      </c>
      <c r="F5880" s="7">
        <v>1</v>
      </c>
    </row>
    <row r="5881" spans="2:6" x14ac:dyDescent="0.2">
      <c r="B5881" s="9">
        <v>5877</v>
      </c>
      <c r="C5881" s="7">
        <v>1</v>
      </c>
      <c r="E5881" s="7">
        <v>5877</v>
      </c>
      <c r="F5881" s="7">
        <v>1</v>
      </c>
    </row>
    <row r="5882" spans="2:6" x14ac:dyDescent="0.2">
      <c r="B5882" s="9">
        <v>5878</v>
      </c>
      <c r="C5882" s="7">
        <v>1</v>
      </c>
      <c r="E5882" s="7">
        <v>5878</v>
      </c>
      <c r="F5882" s="7">
        <v>1</v>
      </c>
    </row>
    <row r="5883" spans="2:6" x14ac:dyDescent="0.2">
      <c r="B5883" s="9">
        <v>5879</v>
      </c>
      <c r="C5883" s="7">
        <v>1</v>
      </c>
      <c r="E5883" s="7">
        <v>5879</v>
      </c>
      <c r="F5883" s="7">
        <v>1</v>
      </c>
    </row>
    <row r="5884" spans="2:6" x14ac:dyDescent="0.2">
      <c r="B5884" s="9">
        <v>5880</v>
      </c>
      <c r="C5884" s="7">
        <v>1</v>
      </c>
      <c r="E5884" s="7">
        <v>5880</v>
      </c>
      <c r="F5884" s="7">
        <v>1</v>
      </c>
    </row>
    <row r="5885" spans="2:6" x14ac:dyDescent="0.2">
      <c r="B5885" s="9">
        <v>5881</v>
      </c>
      <c r="C5885" s="7">
        <v>1</v>
      </c>
      <c r="E5885" s="7">
        <v>5881</v>
      </c>
      <c r="F5885" s="7">
        <v>1</v>
      </c>
    </row>
    <row r="5886" spans="2:6" x14ac:dyDescent="0.2">
      <c r="B5886" s="9">
        <v>5882</v>
      </c>
      <c r="C5886" s="7">
        <v>1</v>
      </c>
      <c r="E5886" s="7">
        <v>5882</v>
      </c>
      <c r="F5886" s="7">
        <v>1</v>
      </c>
    </row>
    <row r="5887" spans="2:6" x14ac:dyDescent="0.2">
      <c r="B5887" s="9">
        <v>5883</v>
      </c>
      <c r="C5887" s="7">
        <v>1</v>
      </c>
      <c r="E5887" s="7">
        <v>5883</v>
      </c>
      <c r="F5887" s="7">
        <v>1</v>
      </c>
    </row>
    <row r="5888" spans="2:6" x14ac:dyDescent="0.2">
      <c r="B5888" s="9">
        <v>5884</v>
      </c>
      <c r="C5888" s="7">
        <v>1</v>
      </c>
      <c r="E5888" s="7">
        <v>5884</v>
      </c>
      <c r="F5888" s="7">
        <v>1</v>
      </c>
    </row>
    <row r="5889" spans="2:6" x14ac:dyDescent="0.2">
      <c r="B5889" s="9">
        <v>5885</v>
      </c>
      <c r="C5889" s="7">
        <v>1</v>
      </c>
      <c r="E5889" s="7">
        <v>5885</v>
      </c>
      <c r="F5889" s="7">
        <v>1</v>
      </c>
    </row>
    <row r="5890" spans="2:6" x14ac:dyDescent="0.2">
      <c r="B5890" s="9">
        <v>5886</v>
      </c>
      <c r="C5890" s="7">
        <v>1</v>
      </c>
      <c r="E5890" s="7">
        <v>5886</v>
      </c>
      <c r="F5890" s="7">
        <v>1</v>
      </c>
    </row>
    <row r="5891" spans="2:6" x14ac:dyDescent="0.2">
      <c r="B5891" s="9">
        <v>5887</v>
      </c>
      <c r="C5891" s="7">
        <v>1</v>
      </c>
      <c r="E5891" s="7">
        <v>5887</v>
      </c>
      <c r="F5891" s="7">
        <v>1</v>
      </c>
    </row>
    <row r="5892" spans="2:6" x14ac:dyDescent="0.2">
      <c r="B5892" s="9">
        <v>5888</v>
      </c>
      <c r="C5892" s="7">
        <v>1</v>
      </c>
      <c r="E5892" s="7">
        <v>5888</v>
      </c>
      <c r="F5892" s="7">
        <v>1</v>
      </c>
    </row>
    <row r="5893" spans="2:6" x14ac:dyDescent="0.2">
      <c r="B5893" s="9">
        <v>5889</v>
      </c>
      <c r="C5893" s="7">
        <v>1</v>
      </c>
      <c r="E5893" s="7">
        <v>5889</v>
      </c>
      <c r="F5893" s="7">
        <v>1</v>
      </c>
    </row>
    <row r="5894" spans="2:6" x14ac:dyDescent="0.2">
      <c r="B5894" s="9">
        <v>5890</v>
      </c>
      <c r="C5894" s="7">
        <v>1</v>
      </c>
      <c r="E5894" s="7">
        <v>5890</v>
      </c>
      <c r="F5894" s="7">
        <v>1</v>
      </c>
    </row>
    <row r="5895" spans="2:6" x14ac:dyDescent="0.2">
      <c r="B5895" s="9">
        <v>5891</v>
      </c>
      <c r="C5895" s="7">
        <v>1</v>
      </c>
      <c r="E5895" s="7">
        <v>5891</v>
      </c>
      <c r="F5895" s="7">
        <v>1</v>
      </c>
    </row>
    <row r="5896" spans="2:6" x14ac:dyDescent="0.2">
      <c r="B5896" s="9">
        <v>5892</v>
      </c>
      <c r="C5896" s="7">
        <v>1</v>
      </c>
      <c r="E5896" s="7">
        <v>5892</v>
      </c>
      <c r="F5896" s="7">
        <v>1</v>
      </c>
    </row>
    <row r="5897" spans="2:6" x14ac:dyDescent="0.2">
      <c r="B5897" s="9">
        <v>5893</v>
      </c>
      <c r="C5897" s="7">
        <v>1</v>
      </c>
      <c r="E5897" s="7">
        <v>5893</v>
      </c>
      <c r="F5897" s="7">
        <v>1</v>
      </c>
    </row>
    <row r="5898" spans="2:6" x14ac:dyDescent="0.2">
      <c r="B5898" s="9">
        <v>5894</v>
      </c>
      <c r="C5898" s="7">
        <v>1</v>
      </c>
      <c r="E5898" s="7">
        <v>5894</v>
      </c>
      <c r="F5898" s="7">
        <v>1</v>
      </c>
    </row>
    <row r="5899" spans="2:6" x14ac:dyDescent="0.2">
      <c r="B5899" s="9">
        <v>5895</v>
      </c>
      <c r="C5899" s="7">
        <v>1</v>
      </c>
      <c r="E5899" s="7">
        <v>5895</v>
      </c>
      <c r="F5899" s="7">
        <v>1</v>
      </c>
    </row>
    <row r="5900" spans="2:6" x14ac:dyDescent="0.2">
      <c r="B5900" s="9">
        <v>5896</v>
      </c>
      <c r="C5900" s="7">
        <v>1</v>
      </c>
      <c r="E5900" s="7">
        <v>5896</v>
      </c>
      <c r="F5900" s="7">
        <v>1</v>
      </c>
    </row>
    <row r="5901" spans="2:6" x14ac:dyDescent="0.2">
      <c r="B5901" s="9">
        <v>5897</v>
      </c>
      <c r="C5901" s="7">
        <v>1</v>
      </c>
      <c r="E5901" s="7">
        <v>5897</v>
      </c>
      <c r="F5901" s="7">
        <v>1</v>
      </c>
    </row>
    <row r="5902" spans="2:6" x14ac:dyDescent="0.2">
      <c r="B5902" s="9">
        <v>5898</v>
      </c>
      <c r="C5902" s="7">
        <v>1</v>
      </c>
      <c r="E5902" s="7">
        <v>5898</v>
      </c>
      <c r="F5902" s="7">
        <v>1</v>
      </c>
    </row>
    <row r="5903" spans="2:6" x14ac:dyDescent="0.2">
      <c r="B5903" s="9">
        <v>5899</v>
      </c>
      <c r="C5903" s="7">
        <v>1</v>
      </c>
      <c r="E5903" s="7">
        <v>5899</v>
      </c>
      <c r="F5903" s="7">
        <v>1</v>
      </c>
    </row>
    <row r="5904" spans="2:6" x14ac:dyDescent="0.2">
      <c r="B5904" s="9">
        <v>5900</v>
      </c>
      <c r="C5904" s="7">
        <v>1</v>
      </c>
      <c r="E5904" s="7">
        <v>5900</v>
      </c>
      <c r="F5904" s="7">
        <v>1</v>
      </c>
    </row>
    <row r="5905" spans="2:6" x14ac:dyDescent="0.2">
      <c r="B5905" s="9">
        <v>5901</v>
      </c>
      <c r="C5905" s="7">
        <v>1</v>
      </c>
      <c r="E5905" s="7">
        <v>5901</v>
      </c>
      <c r="F5905" s="7">
        <v>1</v>
      </c>
    </row>
    <row r="5906" spans="2:6" x14ac:dyDescent="0.2">
      <c r="B5906" s="9">
        <v>5902</v>
      </c>
      <c r="C5906" s="7">
        <v>1</v>
      </c>
      <c r="E5906" s="7">
        <v>5902</v>
      </c>
      <c r="F5906" s="7">
        <v>1</v>
      </c>
    </row>
    <row r="5907" spans="2:6" x14ac:dyDescent="0.2">
      <c r="B5907" s="9">
        <v>5903</v>
      </c>
      <c r="C5907" s="7">
        <v>1</v>
      </c>
      <c r="E5907" s="7">
        <v>5903</v>
      </c>
      <c r="F5907" s="7">
        <v>1</v>
      </c>
    </row>
    <row r="5908" spans="2:6" x14ac:dyDescent="0.2">
      <c r="B5908" s="9">
        <v>5904</v>
      </c>
      <c r="C5908" s="7">
        <v>1</v>
      </c>
      <c r="E5908" s="7">
        <v>5904</v>
      </c>
      <c r="F5908" s="7">
        <v>1</v>
      </c>
    </row>
    <row r="5909" spans="2:6" x14ac:dyDescent="0.2">
      <c r="B5909" s="9">
        <v>5905</v>
      </c>
      <c r="C5909" s="7">
        <v>1</v>
      </c>
      <c r="E5909" s="7">
        <v>5905</v>
      </c>
      <c r="F5909" s="7">
        <v>1</v>
      </c>
    </row>
    <row r="5910" spans="2:6" x14ac:dyDescent="0.2">
      <c r="B5910" s="9">
        <v>5906</v>
      </c>
      <c r="C5910" s="7">
        <v>1</v>
      </c>
      <c r="E5910" s="7">
        <v>5906</v>
      </c>
      <c r="F5910" s="7">
        <v>1</v>
      </c>
    </row>
    <row r="5911" spans="2:6" x14ac:dyDescent="0.2">
      <c r="B5911" s="9">
        <v>5907</v>
      </c>
      <c r="C5911" s="7">
        <v>1</v>
      </c>
      <c r="E5911" s="7">
        <v>5907</v>
      </c>
      <c r="F5911" s="7">
        <v>1</v>
      </c>
    </row>
    <row r="5912" spans="2:6" x14ac:dyDescent="0.2">
      <c r="B5912" s="9">
        <v>5908</v>
      </c>
      <c r="C5912" s="7">
        <v>1</v>
      </c>
      <c r="E5912" s="7">
        <v>5908</v>
      </c>
      <c r="F5912" s="7">
        <v>1</v>
      </c>
    </row>
    <row r="5913" spans="2:6" x14ac:dyDescent="0.2">
      <c r="B5913" s="9">
        <v>5909</v>
      </c>
      <c r="C5913" s="7">
        <v>1</v>
      </c>
      <c r="E5913" s="7">
        <v>5909</v>
      </c>
      <c r="F5913" s="7">
        <v>1</v>
      </c>
    </row>
    <row r="5914" spans="2:6" x14ac:dyDescent="0.2">
      <c r="B5914" s="9">
        <v>5910</v>
      </c>
      <c r="C5914" s="7">
        <v>1</v>
      </c>
      <c r="E5914" s="7">
        <v>5910</v>
      </c>
      <c r="F5914" s="7">
        <v>1</v>
      </c>
    </row>
    <row r="5915" spans="2:6" x14ac:dyDescent="0.2">
      <c r="B5915" s="9">
        <v>5911</v>
      </c>
      <c r="C5915" s="7">
        <v>1</v>
      </c>
      <c r="E5915" s="7">
        <v>5911</v>
      </c>
      <c r="F5915" s="7">
        <v>1</v>
      </c>
    </row>
    <row r="5916" spans="2:6" x14ac:dyDescent="0.2">
      <c r="B5916" s="9">
        <v>5912</v>
      </c>
      <c r="C5916" s="7">
        <v>1</v>
      </c>
      <c r="E5916" s="7">
        <v>5912</v>
      </c>
      <c r="F5916" s="7">
        <v>1</v>
      </c>
    </row>
    <row r="5917" spans="2:6" x14ac:dyDescent="0.2">
      <c r="B5917" s="9">
        <v>5913</v>
      </c>
      <c r="C5917" s="7">
        <v>1</v>
      </c>
      <c r="E5917" s="7">
        <v>5913</v>
      </c>
      <c r="F5917" s="7">
        <v>1</v>
      </c>
    </row>
    <row r="5918" spans="2:6" x14ac:dyDescent="0.2">
      <c r="B5918" s="9">
        <v>5914</v>
      </c>
      <c r="C5918" s="7">
        <v>1</v>
      </c>
      <c r="E5918" s="7">
        <v>5914</v>
      </c>
      <c r="F5918" s="7">
        <v>1</v>
      </c>
    </row>
    <row r="5919" spans="2:6" x14ac:dyDescent="0.2">
      <c r="B5919" s="9">
        <v>5915</v>
      </c>
      <c r="C5919" s="7">
        <v>1</v>
      </c>
      <c r="E5919" s="7">
        <v>5915</v>
      </c>
      <c r="F5919" s="7">
        <v>1</v>
      </c>
    </row>
    <row r="5920" spans="2:6" x14ac:dyDescent="0.2">
      <c r="B5920" s="9">
        <v>5916</v>
      </c>
      <c r="C5920" s="7">
        <v>1</v>
      </c>
      <c r="E5920" s="7">
        <v>5916</v>
      </c>
      <c r="F5920" s="7">
        <v>1</v>
      </c>
    </row>
    <row r="5921" spans="2:6" x14ac:dyDescent="0.2">
      <c r="B5921" s="9">
        <v>5917</v>
      </c>
      <c r="C5921" s="7">
        <v>1</v>
      </c>
      <c r="E5921" s="7">
        <v>5917</v>
      </c>
      <c r="F5921" s="7">
        <v>1</v>
      </c>
    </row>
    <row r="5922" spans="2:6" x14ac:dyDescent="0.2">
      <c r="B5922" s="9">
        <v>5918</v>
      </c>
      <c r="C5922" s="7">
        <v>1</v>
      </c>
      <c r="E5922" s="7">
        <v>5918</v>
      </c>
      <c r="F5922" s="7">
        <v>1</v>
      </c>
    </row>
    <row r="5923" spans="2:6" x14ac:dyDescent="0.2">
      <c r="B5923" s="9">
        <v>5919</v>
      </c>
      <c r="C5923" s="7">
        <v>1</v>
      </c>
      <c r="E5923" s="7">
        <v>5919</v>
      </c>
      <c r="F5923" s="7">
        <v>1</v>
      </c>
    </row>
    <row r="5924" spans="2:6" x14ac:dyDescent="0.2">
      <c r="B5924" s="9">
        <v>5920</v>
      </c>
      <c r="C5924" s="7">
        <v>1</v>
      </c>
      <c r="E5924" s="7">
        <v>5920</v>
      </c>
      <c r="F5924" s="7">
        <v>1</v>
      </c>
    </row>
    <row r="5925" spans="2:6" x14ac:dyDescent="0.2">
      <c r="B5925" s="9">
        <v>5921</v>
      </c>
      <c r="C5925" s="7">
        <v>1</v>
      </c>
      <c r="E5925" s="7">
        <v>5921</v>
      </c>
      <c r="F5925" s="7">
        <v>1</v>
      </c>
    </row>
    <row r="5926" spans="2:6" x14ac:dyDescent="0.2">
      <c r="B5926" s="9">
        <v>5922</v>
      </c>
      <c r="C5926" s="7">
        <v>1</v>
      </c>
      <c r="E5926" s="7">
        <v>5922</v>
      </c>
      <c r="F5926" s="7">
        <v>1</v>
      </c>
    </row>
    <row r="5927" spans="2:6" x14ac:dyDescent="0.2">
      <c r="B5927" s="9">
        <v>5923</v>
      </c>
      <c r="C5927" s="7">
        <v>1</v>
      </c>
      <c r="E5927" s="7">
        <v>5923</v>
      </c>
      <c r="F5927" s="7">
        <v>1</v>
      </c>
    </row>
    <row r="5928" spans="2:6" x14ac:dyDescent="0.2">
      <c r="B5928" s="9">
        <v>5924</v>
      </c>
      <c r="C5928" s="7">
        <v>1</v>
      </c>
      <c r="E5928" s="7">
        <v>5924</v>
      </c>
      <c r="F5928" s="7">
        <v>1</v>
      </c>
    </row>
    <row r="5929" spans="2:6" x14ac:dyDescent="0.2">
      <c r="B5929" s="9">
        <v>5925</v>
      </c>
      <c r="C5929" s="7">
        <v>1</v>
      </c>
      <c r="E5929" s="7">
        <v>5925</v>
      </c>
      <c r="F5929" s="7">
        <v>1</v>
      </c>
    </row>
    <row r="5930" spans="2:6" x14ac:dyDescent="0.2">
      <c r="B5930" s="9">
        <v>5926</v>
      </c>
      <c r="C5930" s="7">
        <v>1</v>
      </c>
      <c r="E5930" s="7">
        <v>5926</v>
      </c>
      <c r="F5930" s="7">
        <v>1</v>
      </c>
    </row>
    <row r="5931" spans="2:6" x14ac:dyDescent="0.2">
      <c r="B5931" s="9">
        <v>5927</v>
      </c>
      <c r="C5931" s="7">
        <v>1</v>
      </c>
      <c r="E5931" s="7">
        <v>5927</v>
      </c>
      <c r="F5931" s="7">
        <v>1</v>
      </c>
    </row>
    <row r="5932" spans="2:6" x14ac:dyDescent="0.2">
      <c r="B5932" s="9">
        <v>5928</v>
      </c>
      <c r="C5932" s="7">
        <v>1</v>
      </c>
      <c r="E5932" s="7">
        <v>5928</v>
      </c>
      <c r="F5932" s="7">
        <v>1</v>
      </c>
    </row>
    <row r="5933" spans="2:6" x14ac:dyDescent="0.2">
      <c r="B5933" s="9">
        <v>5929</v>
      </c>
      <c r="C5933" s="7">
        <v>1</v>
      </c>
      <c r="E5933" s="7">
        <v>5929</v>
      </c>
      <c r="F5933" s="7">
        <v>1</v>
      </c>
    </row>
    <row r="5934" spans="2:6" x14ac:dyDescent="0.2">
      <c r="B5934" s="9">
        <v>5930</v>
      </c>
      <c r="C5934" s="7">
        <v>1</v>
      </c>
      <c r="E5934" s="7">
        <v>5930</v>
      </c>
      <c r="F5934" s="7">
        <v>1</v>
      </c>
    </row>
    <row r="5935" spans="2:6" x14ac:dyDescent="0.2">
      <c r="B5935" s="9">
        <v>5931</v>
      </c>
      <c r="C5935" s="7">
        <v>1</v>
      </c>
      <c r="E5935" s="7">
        <v>5931</v>
      </c>
      <c r="F5935" s="7">
        <v>1</v>
      </c>
    </row>
    <row r="5936" spans="2:6" x14ac:dyDescent="0.2">
      <c r="B5936" s="9">
        <v>5932</v>
      </c>
      <c r="C5936" s="7">
        <v>1</v>
      </c>
      <c r="E5936" s="7">
        <v>5932</v>
      </c>
      <c r="F5936" s="7">
        <v>1</v>
      </c>
    </row>
    <row r="5937" spans="2:6" x14ac:dyDescent="0.2">
      <c r="B5937" s="9">
        <v>5933</v>
      </c>
      <c r="C5937" s="7">
        <v>1</v>
      </c>
      <c r="E5937" s="7">
        <v>5933</v>
      </c>
      <c r="F5937" s="7">
        <v>1</v>
      </c>
    </row>
    <row r="5938" spans="2:6" x14ac:dyDescent="0.2">
      <c r="B5938" s="9">
        <v>5934</v>
      </c>
      <c r="C5938" s="7">
        <v>1</v>
      </c>
      <c r="E5938" s="7">
        <v>5934</v>
      </c>
      <c r="F5938" s="7">
        <v>1</v>
      </c>
    </row>
    <row r="5939" spans="2:6" x14ac:dyDescent="0.2">
      <c r="B5939" s="9">
        <v>5935</v>
      </c>
      <c r="C5939" s="7">
        <v>1</v>
      </c>
      <c r="E5939" s="7">
        <v>5935</v>
      </c>
      <c r="F5939" s="7">
        <v>1</v>
      </c>
    </row>
    <row r="5940" spans="2:6" x14ac:dyDescent="0.2">
      <c r="B5940" s="9">
        <v>5936</v>
      </c>
      <c r="C5940" s="7">
        <v>1</v>
      </c>
      <c r="E5940" s="7">
        <v>5936</v>
      </c>
      <c r="F5940" s="7">
        <v>1</v>
      </c>
    </row>
    <row r="5941" spans="2:6" x14ac:dyDescent="0.2">
      <c r="B5941" s="9">
        <v>5937</v>
      </c>
      <c r="C5941" s="7">
        <v>1</v>
      </c>
      <c r="E5941" s="7">
        <v>5937</v>
      </c>
      <c r="F5941" s="7">
        <v>1</v>
      </c>
    </row>
    <row r="5942" spans="2:6" x14ac:dyDescent="0.2">
      <c r="B5942" s="9">
        <v>5938</v>
      </c>
      <c r="C5942" s="7">
        <v>1</v>
      </c>
      <c r="E5942" s="7">
        <v>5938</v>
      </c>
      <c r="F5942" s="7">
        <v>1</v>
      </c>
    </row>
    <row r="5943" spans="2:6" x14ac:dyDescent="0.2">
      <c r="B5943" s="9">
        <v>5939</v>
      </c>
      <c r="C5943" s="7">
        <v>1</v>
      </c>
      <c r="E5943" s="7">
        <v>5939</v>
      </c>
      <c r="F5943" s="7">
        <v>1</v>
      </c>
    </row>
    <row r="5944" spans="2:6" x14ac:dyDescent="0.2">
      <c r="B5944" s="9">
        <v>5940</v>
      </c>
      <c r="C5944" s="7">
        <v>1</v>
      </c>
      <c r="E5944" s="7">
        <v>5940</v>
      </c>
      <c r="F5944" s="7">
        <v>1</v>
      </c>
    </row>
    <row r="5945" spans="2:6" x14ac:dyDescent="0.2">
      <c r="B5945" s="9">
        <v>5941</v>
      </c>
      <c r="C5945" s="7">
        <v>1</v>
      </c>
      <c r="E5945" s="7">
        <v>5941</v>
      </c>
      <c r="F5945" s="7">
        <v>1</v>
      </c>
    </row>
    <row r="5946" spans="2:6" x14ac:dyDescent="0.2">
      <c r="B5946" s="9">
        <v>5942</v>
      </c>
      <c r="C5946" s="7">
        <v>1</v>
      </c>
      <c r="E5946" s="7">
        <v>5942</v>
      </c>
      <c r="F5946" s="7">
        <v>1</v>
      </c>
    </row>
    <row r="5947" spans="2:6" x14ac:dyDescent="0.2">
      <c r="B5947" s="9">
        <v>5943</v>
      </c>
      <c r="C5947" s="7">
        <v>1</v>
      </c>
      <c r="E5947" s="7">
        <v>5943</v>
      </c>
      <c r="F5947" s="7">
        <v>1</v>
      </c>
    </row>
    <row r="5948" spans="2:6" x14ac:dyDescent="0.2">
      <c r="B5948" s="9">
        <v>5944</v>
      </c>
      <c r="C5948" s="7">
        <v>1</v>
      </c>
      <c r="E5948" s="7">
        <v>5944</v>
      </c>
      <c r="F5948" s="7">
        <v>1</v>
      </c>
    </row>
    <row r="5949" spans="2:6" x14ac:dyDescent="0.2">
      <c r="B5949" s="9">
        <v>5945</v>
      </c>
      <c r="C5949" s="7">
        <v>1</v>
      </c>
      <c r="E5949" s="7">
        <v>5945</v>
      </c>
      <c r="F5949" s="7">
        <v>1</v>
      </c>
    </row>
    <row r="5950" spans="2:6" x14ac:dyDescent="0.2">
      <c r="B5950" s="9">
        <v>5946</v>
      </c>
      <c r="C5950" s="7">
        <v>1</v>
      </c>
      <c r="E5950" s="7">
        <v>5946</v>
      </c>
      <c r="F5950" s="7">
        <v>1</v>
      </c>
    </row>
    <row r="5951" spans="2:6" x14ac:dyDescent="0.2">
      <c r="B5951" s="9">
        <v>5947</v>
      </c>
      <c r="C5951" s="7">
        <v>1</v>
      </c>
      <c r="E5951" s="7">
        <v>5947</v>
      </c>
      <c r="F5951" s="7">
        <v>1</v>
      </c>
    </row>
    <row r="5952" spans="2:6" x14ac:dyDescent="0.2">
      <c r="B5952" s="9">
        <v>5948</v>
      </c>
      <c r="C5952" s="7">
        <v>1</v>
      </c>
      <c r="E5952" s="7">
        <v>5948</v>
      </c>
      <c r="F5952" s="7">
        <v>1</v>
      </c>
    </row>
    <row r="5953" spans="2:6" x14ac:dyDescent="0.2">
      <c r="B5953" s="9">
        <v>5949</v>
      </c>
      <c r="C5953" s="7">
        <v>1</v>
      </c>
      <c r="E5953" s="7">
        <v>5949</v>
      </c>
      <c r="F5953" s="7">
        <v>1</v>
      </c>
    </row>
    <row r="5954" spans="2:6" x14ac:dyDescent="0.2">
      <c r="B5954" s="9">
        <v>5950</v>
      </c>
      <c r="C5954" s="7">
        <v>1</v>
      </c>
      <c r="E5954" s="7">
        <v>5950</v>
      </c>
      <c r="F5954" s="7">
        <v>1</v>
      </c>
    </row>
    <row r="5955" spans="2:6" x14ac:dyDescent="0.2">
      <c r="B5955" s="9">
        <v>5951</v>
      </c>
      <c r="C5955" s="7">
        <v>1</v>
      </c>
      <c r="E5955" s="7">
        <v>5951</v>
      </c>
      <c r="F5955" s="7">
        <v>1</v>
      </c>
    </row>
    <row r="5956" spans="2:6" x14ac:dyDescent="0.2">
      <c r="B5956" s="9">
        <v>5952</v>
      </c>
      <c r="C5956" s="7">
        <v>1</v>
      </c>
      <c r="E5956" s="7">
        <v>5952</v>
      </c>
      <c r="F5956" s="7">
        <v>1</v>
      </c>
    </row>
    <row r="5957" spans="2:6" x14ac:dyDescent="0.2">
      <c r="B5957" s="9">
        <v>5953</v>
      </c>
      <c r="C5957" s="7">
        <v>1</v>
      </c>
      <c r="E5957" s="7">
        <v>5953</v>
      </c>
      <c r="F5957" s="7">
        <v>1</v>
      </c>
    </row>
    <row r="5958" spans="2:6" x14ac:dyDescent="0.2">
      <c r="B5958" s="9">
        <v>5954</v>
      </c>
      <c r="C5958" s="7">
        <v>1</v>
      </c>
      <c r="E5958" s="7">
        <v>5954</v>
      </c>
      <c r="F5958" s="7">
        <v>1</v>
      </c>
    </row>
    <row r="5959" spans="2:6" x14ac:dyDescent="0.2">
      <c r="B5959" s="9">
        <v>5955</v>
      </c>
      <c r="C5959" s="7">
        <v>1</v>
      </c>
      <c r="E5959" s="7">
        <v>5955</v>
      </c>
      <c r="F5959" s="7">
        <v>1</v>
      </c>
    </row>
    <row r="5960" spans="2:6" x14ac:dyDescent="0.2">
      <c r="B5960" s="9">
        <v>5956</v>
      </c>
      <c r="C5960" s="7">
        <v>1</v>
      </c>
      <c r="E5960" s="7">
        <v>5956</v>
      </c>
      <c r="F5960" s="7">
        <v>1</v>
      </c>
    </row>
    <row r="5961" spans="2:6" x14ac:dyDescent="0.2">
      <c r="B5961" s="9">
        <v>5957</v>
      </c>
      <c r="C5961" s="7">
        <v>1</v>
      </c>
      <c r="E5961" s="7">
        <v>5957</v>
      </c>
      <c r="F5961" s="7">
        <v>1</v>
      </c>
    </row>
    <row r="5962" spans="2:6" x14ac:dyDescent="0.2">
      <c r="B5962" s="9">
        <v>5958</v>
      </c>
      <c r="C5962" s="7">
        <v>1</v>
      </c>
      <c r="E5962" s="7">
        <v>5958</v>
      </c>
      <c r="F5962" s="7">
        <v>1</v>
      </c>
    </row>
    <row r="5963" spans="2:6" x14ac:dyDescent="0.2">
      <c r="B5963" s="9">
        <v>5959</v>
      </c>
      <c r="C5963" s="7">
        <v>1</v>
      </c>
      <c r="E5963" s="7">
        <v>5959</v>
      </c>
      <c r="F5963" s="7">
        <v>1</v>
      </c>
    </row>
    <row r="5964" spans="2:6" x14ac:dyDescent="0.2">
      <c r="B5964" s="9">
        <v>5960</v>
      </c>
      <c r="C5964" s="7">
        <v>1</v>
      </c>
      <c r="E5964" s="7">
        <v>5960</v>
      </c>
      <c r="F5964" s="7">
        <v>1</v>
      </c>
    </row>
    <row r="5965" spans="2:6" x14ac:dyDescent="0.2">
      <c r="B5965" s="9">
        <v>5961</v>
      </c>
      <c r="C5965" s="7">
        <v>1</v>
      </c>
      <c r="E5965" s="7">
        <v>5961</v>
      </c>
      <c r="F5965" s="7">
        <v>1</v>
      </c>
    </row>
    <row r="5966" spans="2:6" x14ac:dyDescent="0.2">
      <c r="B5966" s="9">
        <v>5962</v>
      </c>
      <c r="C5966" s="7">
        <v>1</v>
      </c>
      <c r="E5966" s="7">
        <v>5962</v>
      </c>
      <c r="F5966" s="7">
        <v>1</v>
      </c>
    </row>
    <row r="5967" spans="2:6" x14ac:dyDescent="0.2">
      <c r="B5967" s="9">
        <v>5963</v>
      </c>
      <c r="C5967" s="7">
        <v>1</v>
      </c>
      <c r="E5967" s="7">
        <v>5963</v>
      </c>
      <c r="F5967" s="7">
        <v>1</v>
      </c>
    </row>
    <row r="5968" spans="2:6" x14ac:dyDescent="0.2">
      <c r="B5968" s="9">
        <v>5964</v>
      </c>
      <c r="C5968" s="7">
        <v>1</v>
      </c>
      <c r="E5968" s="7">
        <v>5964</v>
      </c>
      <c r="F5968" s="7">
        <v>1</v>
      </c>
    </row>
    <row r="5969" spans="2:6" x14ac:dyDescent="0.2">
      <c r="B5969" s="9">
        <v>5965</v>
      </c>
      <c r="C5969" s="7">
        <v>1</v>
      </c>
      <c r="E5969" s="7">
        <v>5965</v>
      </c>
      <c r="F5969" s="7">
        <v>1</v>
      </c>
    </row>
    <row r="5970" spans="2:6" x14ac:dyDescent="0.2">
      <c r="B5970" s="9">
        <v>5966</v>
      </c>
      <c r="C5970" s="7">
        <v>1</v>
      </c>
      <c r="E5970" s="7">
        <v>5966</v>
      </c>
      <c r="F5970" s="7">
        <v>1</v>
      </c>
    </row>
    <row r="5971" spans="2:6" x14ac:dyDescent="0.2">
      <c r="B5971" s="9">
        <v>5967</v>
      </c>
      <c r="C5971" s="7">
        <v>1</v>
      </c>
      <c r="E5971" s="7">
        <v>5967</v>
      </c>
      <c r="F5971" s="7">
        <v>1</v>
      </c>
    </row>
    <row r="5972" spans="2:6" x14ac:dyDescent="0.2">
      <c r="B5972" s="9">
        <v>5968</v>
      </c>
      <c r="C5972" s="7">
        <v>1</v>
      </c>
      <c r="E5972" s="7">
        <v>5968</v>
      </c>
      <c r="F5972" s="7">
        <v>1</v>
      </c>
    </row>
    <row r="5973" spans="2:6" x14ac:dyDescent="0.2">
      <c r="B5973" s="9">
        <v>5969</v>
      </c>
      <c r="C5973" s="7">
        <v>1</v>
      </c>
      <c r="E5973" s="7">
        <v>5969</v>
      </c>
      <c r="F5973" s="7">
        <v>1</v>
      </c>
    </row>
    <row r="5974" spans="2:6" x14ac:dyDescent="0.2">
      <c r="B5974" s="9">
        <v>5970</v>
      </c>
      <c r="C5974" s="7">
        <v>1</v>
      </c>
      <c r="E5974" s="7">
        <v>5970</v>
      </c>
      <c r="F5974" s="7">
        <v>1</v>
      </c>
    </row>
    <row r="5975" spans="2:6" x14ac:dyDescent="0.2">
      <c r="B5975" s="9">
        <v>5971</v>
      </c>
      <c r="C5975" s="7">
        <v>1</v>
      </c>
      <c r="E5975" s="7">
        <v>5971</v>
      </c>
      <c r="F5975" s="7">
        <v>1</v>
      </c>
    </row>
    <row r="5976" spans="2:6" x14ac:dyDescent="0.2">
      <c r="B5976" s="9">
        <v>5972</v>
      </c>
      <c r="C5976" s="7">
        <v>1</v>
      </c>
      <c r="E5976" s="7">
        <v>5972</v>
      </c>
      <c r="F5976" s="7">
        <v>1</v>
      </c>
    </row>
    <row r="5977" spans="2:6" x14ac:dyDescent="0.2">
      <c r="B5977" s="9">
        <v>5973</v>
      </c>
      <c r="C5977" s="7">
        <v>1</v>
      </c>
      <c r="E5977" s="7">
        <v>5973</v>
      </c>
      <c r="F5977" s="7">
        <v>1</v>
      </c>
    </row>
    <row r="5978" spans="2:6" x14ac:dyDescent="0.2">
      <c r="B5978" s="9">
        <v>5974</v>
      </c>
      <c r="C5978" s="7">
        <v>1</v>
      </c>
      <c r="E5978" s="7">
        <v>5974</v>
      </c>
      <c r="F5978" s="7">
        <v>1</v>
      </c>
    </row>
    <row r="5979" spans="2:6" x14ac:dyDescent="0.2">
      <c r="B5979" s="9">
        <v>5975</v>
      </c>
      <c r="C5979" s="7">
        <v>1</v>
      </c>
      <c r="E5979" s="7">
        <v>5975</v>
      </c>
      <c r="F5979" s="7">
        <v>1</v>
      </c>
    </row>
    <row r="5980" spans="2:6" x14ac:dyDescent="0.2">
      <c r="B5980" s="9">
        <v>5976</v>
      </c>
      <c r="C5980" s="7">
        <v>1</v>
      </c>
      <c r="E5980" s="7">
        <v>5976</v>
      </c>
      <c r="F5980" s="7">
        <v>1</v>
      </c>
    </row>
    <row r="5981" spans="2:6" x14ac:dyDescent="0.2">
      <c r="B5981" s="9">
        <v>5977</v>
      </c>
      <c r="C5981" s="7">
        <v>1</v>
      </c>
      <c r="E5981" s="7">
        <v>5977</v>
      </c>
      <c r="F5981" s="7">
        <v>1</v>
      </c>
    </row>
    <row r="5982" spans="2:6" x14ac:dyDescent="0.2">
      <c r="B5982" s="9">
        <v>5978</v>
      </c>
      <c r="C5982" s="7">
        <v>1</v>
      </c>
      <c r="E5982" s="7">
        <v>5978</v>
      </c>
      <c r="F5982" s="7">
        <v>1</v>
      </c>
    </row>
    <row r="5983" spans="2:6" x14ac:dyDescent="0.2">
      <c r="B5983" s="9">
        <v>5979</v>
      </c>
      <c r="C5983" s="7">
        <v>1</v>
      </c>
      <c r="E5983" s="7">
        <v>5979</v>
      </c>
      <c r="F5983" s="7">
        <v>1</v>
      </c>
    </row>
    <row r="5984" spans="2:6" x14ac:dyDescent="0.2">
      <c r="B5984" s="9">
        <v>5980</v>
      </c>
      <c r="C5984" s="7">
        <v>1</v>
      </c>
      <c r="E5984" s="7">
        <v>5980</v>
      </c>
      <c r="F5984" s="7">
        <v>1</v>
      </c>
    </row>
    <row r="5985" spans="2:6" x14ac:dyDescent="0.2">
      <c r="B5985" s="9">
        <v>5981</v>
      </c>
      <c r="C5985" s="7">
        <v>1</v>
      </c>
      <c r="E5985" s="7">
        <v>5981</v>
      </c>
      <c r="F5985" s="7">
        <v>1</v>
      </c>
    </row>
    <row r="5986" spans="2:6" x14ac:dyDescent="0.2">
      <c r="B5986" s="9">
        <v>5982</v>
      </c>
      <c r="C5986" s="7">
        <v>1</v>
      </c>
      <c r="E5986" s="7">
        <v>5982</v>
      </c>
      <c r="F5986" s="7">
        <v>1</v>
      </c>
    </row>
    <row r="5987" spans="2:6" x14ac:dyDescent="0.2">
      <c r="B5987" s="9">
        <v>5983</v>
      </c>
      <c r="C5987" s="7">
        <v>1</v>
      </c>
      <c r="E5987" s="7">
        <v>5983</v>
      </c>
      <c r="F5987" s="7">
        <v>1</v>
      </c>
    </row>
    <row r="5988" spans="2:6" x14ac:dyDescent="0.2">
      <c r="B5988" s="9">
        <v>5984</v>
      </c>
      <c r="C5988" s="7">
        <v>1</v>
      </c>
      <c r="E5988" s="7">
        <v>5984</v>
      </c>
      <c r="F5988" s="7">
        <v>1</v>
      </c>
    </row>
    <row r="5989" spans="2:6" x14ac:dyDescent="0.2">
      <c r="B5989" s="9">
        <v>5985</v>
      </c>
      <c r="C5989" s="7">
        <v>1</v>
      </c>
      <c r="E5989" s="7">
        <v>5985</v>
      </c>
      <c r="F5989" s="7">
        <v>1</v>
      </c>
    </row>
    <row r="5990" spans="2:6" x14ac:dyDescent="0.2">
      <c r="B5990" s="9">
        <v>5986</v>
      </c>
      <c r="C5990" s="7">
        <v>1</v>
      </c>
      <c r="E5990" s="7">
        <v>5986</v>
      </c>
      <c r="F5990" s="7">
        <v>1</v>
      </c>
    </row>
    <row r="5991" spans="2:6" x14ac:dyDescent="0.2">
      <c r="B5991" s="9">
        <v>5987</v>
      </c>
      <c r="C5991" s="7">
        <v>1</v>
      </c>
      <c r="E5991" s="7">
        <v>5987</v>
      </c>
      <c r="F5991" s="7">
        <v>1</v>
      </c>
    </row>
    <row r="5992" spans="2:6" x14ac:dyDescent="0.2">
      <c r="B5992" s="9">
        <v>5988</v>
      </c>
      <c r="C5992" s="7">
        <v>1</v>
      </c>
      <c r="E5992" s="7">
        <v>5988</v>
      </c>
      <c r="F5992" s="7">
        <v>1</v>
      </c>
    </row>
    <row r="5993" spans="2:6" x14ac:dyDescent="0.2">
      <c r="B5993" s="9">
        <v>5989</v>
      </c>
      <c r="C5993" s="7">
        <v>1</v>
      </c>
      <c r="E5993" s="7">
        <v>5989</v>
      </c>
      <c r="F5993" s="7">
        <v>1</v>
      </c>
    </row>
    <row r="5994" spans="2:6" x14ac:dyDescent="0.2">
      <c r="B5994" s="9">
        <v>5990</v>
      </c>
      <c r="C5994" s="7">
        <v>1</v>
      </c>
      <c r="E5994" s="7">
        <v>5990</v>
      </c>
      <c r="F5994" s="7">
        <v>1</v>
      </c>
    </row>
    <row r="5995" spans="2:6" x14ac:dyDescent="0.2">
      <c r="B5995" s="9">
        <v>5991</v>
      </c>
      <c r="C5995" s="7">
        <v>1</v>
      </c>
      <c r="E5995" s="7">
        <v>5991</v>
      </c>
      <c r="F5995" s="7">
        <v>1</v>
      </c>
    </row>
    <row r="5996" spans="2:6" x14ac:dyDescent="0.2">
      <c r="B5996" s="9">
        <v>5992</v>
      </c>
      <c r="C5996" s="7">
        <v>1</v>
      </c>
      <c r="E5996" s="7">
        <v>5992</v>
      </c>
      <c r="F5996" s="7">
        <v>1</v>
      </c>
    </row>
    <row r="5997" spans="2:6" x14ac:dyDescent="0.2">
      <c r="B5997" s="9">
        <v>5993</v>
      </c>
      <c r="C5997" s="7">
        <v>1</v>
      </c>
      <c r="E5997" s="7">
        <v>5993</v>
      </c>
      <c r="F5997" s="7">
        <v>1</v>
      </c>
    </row>
    <row r="5998" spans="2:6" x14ac:dyDescent="0.2">
      <c r="B5998" s="9">
        <v>5994</v>
      </c>
      <c r="C5998" s="7">
        <v>1</v>
      </c>
      <c r="E5998" s="7">
        <v>5994</v>
      </c>
      <c r="F5998" s="7">
        <v>1</v>
      </c>
    </row>
    <row r="5999" spans="2:6" x14ac:dyDescent="0.2">
      <c r="B5999" s="9">
        <v>5995</v>
      </c>
      <c r="C5999" s="7">
        <v>1</v>
      </c>
      <c r="E5999" s="7">
        <v>5995</v>
      </c>
      <c r="F5999" s="7">
        <v>1</v>
      </c>
    </row>
    <row r="6000" spans="2:6" x14ac:dyDescent="0.2">
      <c r="B6000" s="9">
        <v>5996</v>
      </c>
      <c r="C6000" s="7">
        <v>1</v>
      </c>
      <c r="E6000" s="7">
        <v>5996</v>
      </c>
      <c r="F6000" s="7">
        <v>1</v>
      </c>
    </row>
    <row r="6001" spans="2:6" x14ac:dyDescent="0.2">
      <c r="B6001" s="9">
        <v>5997</v>
      </c>
      <c r="C6001" s="7">
        <v>1</v>
      </c>
      <c r="E6001" s="7">
        <v>5997</v>
      </c>
      <c r="F6001" s="7">
        <v>1</v>
      </c>
    </row>
    <row r="6002" spans="2:6" x14ac:dyDescent="0.2">
      <c r="B6002" s="9">
        <v>5998</v>
      </c>
      <c r="C6002" s="7">
        <v>1</v>
      </c>
      <c r="E6002" s="7">
        <v>5998</v>
      </c>
      <c r="F6002" s="7">
        <v>1</v>
      </c>
    </row>
    <row r="6003" spans="2:6" x14ac:dyDescent="0.2">
      <c r="B6003" s="9">
        <v>5999</v>
      </c>
      <c r="C6003" s="7">
        <v>1</v>
      </c>
      <c r="E6003" s="7">
        <v>5999</v>
      </c>
      <c r="F6003" s="7">
        <v>1</v>
      </c>
    </row>
    <row r="6004" spans="2:6" x14ac:dyDescent="0.2">
      <c r="B6004" s="9">
        <v>6000</v>
      </c>
      <c r="C6004" s="7">
        <v>1</v>
      </c>
      <c r="E6004" s="7">
        <v>6000</v>
      </c>
      <c r="F6004" s="7">
        <v>1</v>
      </c>
    </row>
    <row r="6005" spans="2:6" x14ac:dyDescent="0.2">
      <c r="B6005" s="9">
        <v>6001</v>
      </c>
      <c r="C6005" s="7">
        <v>1</v>
      </c>
      <c r="E6005" s="7">
        <v>6001</v>
      </c>
      <c r="F6005" s="7">
        <v>1</v>
      </c>
    </row>
    <row r="6006" spans="2:6" x14ac:dyDescent="0.2">
      <c r="B6006" s="9">
        <v>6002</v>
      </c>
      <c r="C6006" s="7">
        <v>1</v>
      </c>
      <c r="E6006" s="7">
        <v>6002</v>
      </c>
      <c r="F6006" s="7">
        <v>1</v>
      </c>
    </row>
    <row r="6007" spans="2:6" x14ac:dyDescent="0.2">
      <c r="B6007" s="9">
        <v>6003</v>
      </c>
      <c r="C6007" s="7">
        <v>1</v>
      </c>
      <c r="E6007" s="7">
        <v>6003</v>
      </c>
      <c r="F6007" s="7">
        <v>1</v>
      </c>
    </row>
    <row r="6008" spans="2:6" x14ac:dyDescent="0.2">
      <c r="B6008" s="9">
        <v>6004</v>
      </c>
      <c r="C6008" s="7">
        <v>1</v>
      </c>
      <c r="E6008" s="7">
        <v>6004</v>
      </c>
      <c r="F6008" s="7">
        <v>1</v>
      </c>
    </row>
    <row r="6009" spans="2:6" x14ac:dyDescent="0.2">
      <c r="B6009" s="9">
        <v>6005</v>
      </c>
      <c r="C6009" s="7">
        <v>1</v>
      </c>
      <c r="E6009" s="7">
        <v>6005</v>
      </c>
      <c r="F6009" s="7">
        <v>1</v>
      </c>
    </row>
    <row r="6010" spans="2:6" x14ac:dyDescent="0.2">
      <c r="B6010" s="9">
        <v>6006</v>
      </c>
      <c r="C6010" s="7">
        <v>1</v>
      </c>
      <c r="E6010" s="7">
        <v>6006</v>
      </c>
      <c r="F6010" s="7">
        <v>1</v>
      </c>
    </row>
    <row r="6011" spans="2:6" x14ac:dyDescent="0.2">
      <c r="B6011" s="9">
        <v>6007</v>
      </c>
      <c r="C6011" s="7">
        <v>1</v>
      </c>
      <c r="E6011" s="7">
        <v>6007</v>
      </c>
      <c r="F6011" s="7">
        <v>1</v>
      </c>
    </row>
    <row r="6012" spans="2:6" x14ac:dyDescent="0.2">
      <c r="B6012" s="9">
        <v>6008</v>
      </c>
      <c r="C6012" s="7">
        <v>1</v>
      </c>
      <c r="E6012" s="7">
        <v>6008</v>
      </c>
      <c r="F6012" s="7">
        <v>1</v>
      </c>
    </row>
    <row r="6013" spans="2:6" x14ac:dyDescent="0.2">
      <c r="B6013" s="9">
        <v>6009</v>
      </c>
      <c r="C6013" s="7">
        <v>1</v>
      </c>
      <c r="E6013" s="7">
        <v>6009</v>
      </c>
      <c r="F6013" s="7">
        <v>1</v>
      </c>
    </row>
    <row r="6014" spans="2:6" x14ac:dyDescent="0.2">
      <c r="B6014" s="9">
        <v>6010</v>
      </c>
      <c r="C6014" s="7">
        <v>1</v>
      </c>
      <c r="E6014" s="7">
        <v>6010</v>
      </c>
      <c r="F6014" s="7">
        <v>1</v>
      </c>
    </row>
    <row r="6015" spans="2:6" x14ac:dyDescent="0.2">
      <c r="B6015" s="9">
        <v>6011</v>
      </c>
      <c r="C6015" s="7">
        <v>1</v>
      </c>
      <c r="E6015" s="7">
        <v>6011</v>
      </c>
      <c r="F6015" s="7">
        <v>1</v>
      </c>
    </row>
    <row r="6016" spans="2:6" x14ac:dyDescent="0.2">
      <c r="B6016" s="9">
        <v>6012</v>
      </c>
      <c r="C6016" s="7">
        <v>1</v>
      </c>
      <c r="E6016" s="7">
        <v>6012</v>
      </c>
      <c r="F6016" s="7">
        <v>1</v>
      </c>
    </row>
    <row r="6017" spans="2:6" x14ac:dyDescent="0.2">
      <c r="B6017" s="9">
        <v>6013</v>
      </c>
      <c r="C6017" s="7">
        <v>1</v>
      </c>
      <c r="E6017" s="7">
        <v>6013</v>
      </c>
      <c r="F6017" s="7">
        <v>1</v>
      </c>
    </row>
    <row r="6018" spans="2:6" x14ac:dyDescent="0.2">
      <c r="B6018" s="9">
        <v>6014</v>
      </c>
      <c r="C6018" s="7">
        <v>1</v>
      </c>
      <c r="E6018" s="7">
        <v>6014</v>
      </c>
      <c r="F6018" s="7">
        <v>1</v>
      </c>
    </row>
    <row r="6019" spans="2:6" x14ac:dyDescent="0.2">
      <c r="B6019" s="9">
        <v>6015</v>
      </c>
      <c r="C6019" s="7">
        <v>1</v>
      </c>
      <c r="E6019" s="7">
        <v>6015</v>
      </c>
      <c r="F6019" s="7">
        <v>1</v>
      </c>
    </row>
    <row r="6020" spans="2:6" x14ac:dyDescent="0.2">
      <c r="B6020" s="9">
        <v>6016</v>
      </c>
      <c r="C6020" s="7">
        <v>1</v>
      </c>
      <c r="E6020" s="7">
        <v>6016</v>
      </c>
      <c r="F6020" s="7">
        <v>1</v>
      </c>
    </row>
    <row r="6021" spans="2:6" x14ac:dyDescent="0.2">
      <c r="B6021" s="9">
        <v>6017</v>
      </c>
      <c r="C6021" s="7">
        <v>1</v>
      </c>
      <c r="E6021" s="7">
        <v>6017</v>
      </c>
      <c r="F6021" s="7">
        <v>1</v>
      </c>
    </row>
    <row r="6022" spans="2:6" x14ac:dyDescent="0.2">
      <c r="B6022" s="9">
        <v>6018</v>
      </c>
      <c r="C6022" s="7">
        <v>1</v>
      </c>
      <c r="E6022" s="7">
        <v>6018</v>
      </c>
      <c r="F6022" s="7">
        <v>1</v>
      </c>
    </row>
    <row r="6023" spans="2:6" x14ac:dyDescent="0.2">
      <c r="B6023" s="9">
        <v>6019</v>
      </c>
      <c r="C6023" s="7">
        <v>1</v>
      </c>
      <c r="E6023" s="7">
        <v>6019</v>
      </c>
      <c r="F6023" s="7">
        <v>1</v>
      </c>
    </row>
    <row r="6024" spans="2:6" x14ac:dyDescent="0.2">
      <c r="B6024" s="9">
        <v>6020</v>
      </c>
      <c r="C6024" s="7">
        <v>1</v>
      </c>
      <c r="E6024" s="7">
        <v>6020</v>
      </c>
      <c r="F6024" s="7">
        <v>1</v>
      </c>
    </row>
    <row r="6025" spans="2:6" x14ac:dyDescent="0.2">
      <c r="B6025" s="9">
        <v>6021</v>
      </c>
      <c r="C6025" s="7">
        <v>1</v>
      </c>
      <c r="E6025" s="7">
        <v>6021</v>
      </c>
      <c r="F6025" s="7">
        <v>1</v>
      </c>
    </row>
    <row r="6026" spans="2:6" x14ac:dyDescent="0.2">
      <c r="B6026" s="9">
        <v>6022</v>
      </c>
      <c r="C6026" s="7">
        <v>1</v>
      </c>
      <c r="E6026" s="7">
        <v>6022</v>
      </c>
      <c r="F6026" s="7">
        <v>1</v>
      </c>
    </row>
    <row r="6027" spans="2:6" x14ac:dyDescent="0.2">
      <c r="B6027" s="9">
        <v>6023</v>
      </c>
      <c r="C6027" s="7">
        <v>1</v>
      </c>
      <c r="E6027" s="7">
        <v>6023</v>
      </c>
      <c r="F6027" s="7">
        <v>1</v>
      </c>
    </row>
    <row r="6028" spans="2:6" x14ac:dyDescent="0.2">
      <c r="B6028" s="9">
        <v>6024</v>
      </c>
      <c r="C6028" s="7">
        <v>1</v>
      </c>
      <c r="E6028" s="7">
        <v>6024</v>
      </c>
      <c r="F6028" s="7">
        <v>1</v>
      </c>
    </row>
    <row r="6029" spans="2:6" x14ac:dyDescent="0.2">
      <c r="B6029" s="9">
        <v>6025</v>
      </c>
      <c r="C6029" s="7">
        <v>1</v>
      </c>
      <c r="E6029" s="7">
        <v>6025</v>
      </c>
      <c r="F6029" s="7">
        <v>1</v>
      </c>
    </row>
    <row r="6030" spans="2:6" x14ac:dyDescent="0.2">
      <c r="B6030" s="9">
        <v>6026</v>
      </c>
      <c r="C6030" s="7">
        <v>1</v>
      </c>
      <c r="E6030" s="7">
        <v>6026</v>
      </c>
      <c r="F6030" s="7">
        <v>1</v>
      </c>
    </row>
    <row r="6031" spans="2:6" x14ac:dyDescent="0.2">
      <c r="B6031" s="9">
        <v>6027</v>
      </c>
      <c r="C6031" s="7">
        <v>1</v>
      </c>
      <c r="E6031" s="7">
        <v>6027</v>
      </c>
      <c r="F6031" s="7">
        <v>1</v>
      </c>
    </row>
    <row r="6032" spans="2:6" x14ac:dyDescent="0.2">
      <c r="B6032" s="9">
        <v>6028</v>
      </c>
      <c r="C6032" s="7">
        <v>1</v>
      </c>
      <c r="E6032" s="7">
        <v>6028</v>
      </c>
      <c r="F6032" s="7">
        <v>1</v>
      </c>
    </row>
    <row r="6033" spans="2:6" x14ac:dyDescent="0.2">
      <c r="B6033" s="9">
        <v>6029</v>
      </c>
      <c r="C6033" s="7">
        <v>1</v>
      </c>
      <c r="E6033" s="7">
        <v>6029</v>
      </c>
      <c r="F6033" s="7">
        <v>1</v>
      </c>
    </row>
    <row r="6034" spans="2:6" x14ac:dyDescent="0.2">
      <c r="B6034" s="9">
        <v>6030</v>
      </c>
      <c r="C6034" s="7">
        <v>1</v>
      </c>
      <c r="E6034" s="7">
        <v>6030</v>
      </c>
      <c r="F6034" s="7">
        <v>1</v>
      </c>
    </row>
    <row r="6035" spans="2:6" x14ac:dyDescent="0.2">
      <c r="B6035" s="9">
        <v>6031</v>
      </c>
      <c r="C6035" s="7">
        <v>1</v>
      </c>
      <c r="E6035" s="7">
        <v>6031</v>
      </c>
      <c r="F6035" s="7">
        <v>1</v>
      </c>
    </row>
    <row r="6036" spans="2:6" x14ac:dyDescent="0.2">
      <c r="B6036" s="9">
        <v>6032</v>
      </c>
      <c r="C6036" s="7">
        <v>1</v>
      </c>
      <c r="E6036" s="7">
        <v>6032</v>
      </c>
      <c r="F6036" s="7">
        <v>1</v>
      </c>
    </row>
    <row r="6037" spans="2:6" x14ac:dyDescent="0.2">
      <c r="B6037" s="9">
        <v>6033</v>
      </c>
      <c r="C6037" s="7">
        <v>1</v>
      </c>
      <c r="E6037" s="7">
        <v>6033</v>
      </c>
      <c r="F6037" s="7">
        <v>1</v>
      </c>
    </row>
    <row r="6038" spans="2:6" x14ac:dyDescent="0.2">
      <c r="B6038" s="9">
        <v>6034</v>
      </c>
      <c r="C6038" s="7">
        <v>1</v>
      </c>
      <c r="E6038" s="7">
        <v>6034</v>
      </c>
      <c r="F6038" s="7">
        <v>1</v>
      </c>
    </row>
    <row r="6039" spans="2:6" x14ac:dyDescent="0.2">
      <c r="B6039" s="9">
        <v>6035</v>
      </c>
      <c r="C6039" s="7">
        <v>1</v>
      </c>
      <c r="E6039" s="7">
        <v>6035</v>
      </c>
      <c r="F6039" s="7">
        <v>1</v>
      </c>
    </row>
    <row r="6040" spans="2:6" x14ac:dyDescent="0.2">
      <c r="B6040" s="9">
        <v>6036</v>
      </c>
      <c r="C6040" s="7">
        <v>1</v>
      </c>
      <c r="E6040" s="7">
        <v>6036</v>
      </c>
      <c r="F6040" s="7">
        <v>1</v>
      </c>
    </row>
    <row r="6041" spans="2:6" x14ac:dyDescent="0.2">
      <c r="B6041" s="9">
        <v>6037</v>
      </c>
      <c r="C6041" s="7">
        <v>1</v>
      </c>
      <c r="E6041" s="7">
        <v>6037</v>
      </c>
      <c r="F6041" s="7">
        <v>1</v>
      </c>
    </row>
    <row r="6042" spans="2:6" x14ac:dyDescent="0.2">
      <c r="B6042" s="9">
        <v>6038</v>
      </c>
      <c r="C6042" s="7">
        <v>1</v>
      </c>
      <c r="E6042" s="7">
        <v>6038</v>
      </c>
      <c r="F6042" s="7">
        <v>1</v>
      </c>
    </row>
    <row r="6043" spans="2:6" x14ac:dyDescent="0.2">
      <c r="B6043" s="9">
        <v>6039</v>
      </c>
      <c r="C6043" s="7">
        <v>1</v>
      </c>
      <c r="E6043" s="7">
        <v>6039</v>
      </c>
      <c r="F6043" s="7">
        <v>1</v>
      </c>
    </row>
    <row r="6044" spans="2:6" x14ac:dyDescent="0.2">
      <c r="B6044" s="9">
        <v>6040</v>
      </c>
      <c r="C6044" s="7">
        <v>1</v>
      </c>
      <c r="E6044" s="7">
        <v>6040</v>
      </c>
      <c r="F6044" s="7">
        <v>1</v>
      </c>
    </row>
    <row r="6045" spans="2:6" x14ac:dyDescent="0.2">
      <c r="B6045" s="9">
        <v>6041</v>
      </c>
      <c r="C6045" s="7">
        <v>1</v>
      </c>
      <c r="E6045" s="7">
        <v>6041</v>
      </c>
      <c r="F6045" s="7">
        <v>1</v>
      </c>
    </row>
    <row r="6046" spans="2:6" x14ac:dyDescent="0.2">
      <c r="B6046" s="9">
        <v>6042</v>
      </c>
      <c r="C6046" s="7">
        <v>1</v>
      </c>
      <c r="E6046" s="7">
        <v>6042</v>
      </c>
      <c r="F6046" s="7">
        <v>1</v>
      </c>
    </row>
    <row r="6047" spans="2:6" x14ac:dyDescent="0.2">
      <c r="B6047" s="9">
        <v>6043</v>
      </c>
      <c r="C6047" s="7">
        <v>1</v>
      </c>
      <c r="E6047" s="7">
        <v>6043</v>
      </c>
      <c r="F6047" s="7">
        <v>1</v>
      </c>
    </row>
    <row r="6048" spans="2:6" x14ac:dyDescent="0.2">
      <c r="B6048" s="9">
        <v>6044</v>
      </c>
      <c r="C6048" s="7">
        <v>1</v>
      </c>
      <c r="E6048" s="7">
        <v>6044</v>
      </c>
      <c r="F6048" s="7">
        <v>1</v>
      </c>
    </row>
    <row r="6049" spans="2:6" x14ac:dyDescent="0.2">
      <c r="B6049" s="9">
        <v>6045</v>
      </c>
      <c r="C6049" s="7">
        <v>1</v>
      </c>
      <c r="E6049" s="7">
        <v>6045</v>
      </c>
      <c r="F6049" s="7">
        <v>1</v>
      </c>
    </row>
    <row r="6050" spans="2:6" x14ac:dyDescent="0.2">
      <c r="B6050" s="9">
        <v>6046</v>
      </c>
      <c r="C6050" s="7">
        <v>1</v>
      </c>
      <c r="E6050" s="7">
        <v>6046</v>
      </c>
      <c r="F6050" s="7">
        <v>1</v>
      </c>
    </row>
    <row r="6051" spans="2:6" x14ac:dyDescent="0.2">
      <c r="B6051" s="9">
        <v>6047</v>
      </c>
      <c r="C6051" s="7">
        <v>1</v>
      </c>
      <c r="E6051" s="7">
        <v>6047</v>
      </c>
      <c r="F6051" s="7">
        <v>1</v>
      </c>
    </row>
    <row r="6052" spans="2:6" x14ac:dyDescent="0.2">
      <c r="B6052" s="9">
        <v>6048</v>
      </c>
      <c r="C6052" s="7">
        <v>1</v>
      </c>
      <c r="E6052" s="7">
        <v>6048</v>
      </c>
      <c r="F6052" s="7">
        <v>1</v>
      </c>
    </row>
    <row r="6053" spans="2:6" x14ac:dyDescent="0.2">
      <c r="B6053" s="9">
        <v>6049</v>
      </c>
      <c r="C6053" s="7">
        <v>1</v>
      </c>
      <c r="E6053" s="7">
        <v>6049</v>
      </c>
      <c r="F6053" s="7">
        <v>1</v>
      </c>
    </row>
    <row r="6054" spans="2:6" x14ac:dyDescent="0.2">
      <c r="B6054" s="9">
        <v>6050</v>
      </c>
      <c r="C6054" s="7">
        <v>1</v>
      </c>
      <c r="E6054" s="7">
        <v>6050</v>
      </c>
      <c r="F6054" s="7">
        <v>1</v>
      </c>
    </row>
    <row r="6055" spans="2:6" x14ac:dyDescent="0.2">
      <c r="B6055" s="9">
        <v>6051</v>
      </c>
      <c r="C6055" s="7">
        <v>1</v>
      </c>
      <c r="E6055" s="7">
        <v>6051</v>
      </c>
      <c r="F6055" s="7">
        <v>1</v>
      </c>
    </row>
    <row r="6056" spans="2:6" x14ac:dyDescent="0.2">
      <c r="B6056" s="9">
        <v>6052</v>
      </c>
      <c r="C6056" s="7">
        <v>1</v>
      </c>
      <c r="E6056" s="7">
        <v>6052</v>
      </c>
      <c r="F6056" s="7">
        <v>1</v>
      </c>
    </row>
    <row r="6057" spans="2:6" x14ac:dyDescent="0.2">
      <c r="B6057" s="9">
        <v>6053</v>
      </c>
      <c r="C6057" s="7">
        <v>1</v>
      </c>
      <c r="E6057" s="7">
        <v>6053</v>
      </c>
      <c r="F6057" s="7">
        <v>1</v>
      </c>
    </row>
    <row r="6058" spans="2:6" x14ac:dyDescent="0.2">
      <c r="B6058" s="9">
        <v>6054</v>
      </c>
      <c r="C6058" s="7">
        <v>1</v>
      </c>
      <c r="E6058" s="7">
        <v>6054</v>
      </c>
      <c r="F6058" s="7">
        <v>1</v>
      </c>
    </row>
    <row r="6059" spans="2:6" x14ac:dyDescent="0.2">
      <c r="B6059" s="9">
        <v>6055</v>
      </c>
      <c r="C6059" s="7">
        <v>1</v>
      </c>
      <c r="E6059" s="7">
        <v>6055</v>
      </c>
      <c r="F6059" s="7">
        <v>1</v>
      </c>
    </row>
    <row r="6060" spans="2:6" x14ac:dyDescent="0.2">
      <c r="B6060" s="9">
        <v>6056</v>
      </c>
      <c r="C6060" s="7">
        <v>1</v>
      </c>
      <c r="E6060" s="7">
        <v>6056</v>
      </c>
      <c r="F6060" s="7">
        <v>1</v>
      </c>
    </row>
    <row r="6061" spans="2:6" x14ac:dyDescent="0.2">
      <c r="B6061" s="9">
        <v>6057</v>
      </c>
      <c r="C6061" s="7">
        <v>1</v>
      </c>
      <c r="E6061" s="7">
        <v>6057</v>
      </c>
      <c r="F6061" s="7">
        <v>1</v>
      </c>
    </row>
    <row r="6062" spans="2:6" x14ac:dyDescent="0.2">
      <c r="B6062" s="9">
        <v>6058</v>
      </c>
      <c r="C6062" s="7">
        <v>1</v>
      </c>
      <c r="E6062" s="7">
        <v>6058</v>
      </c>
      <c r="F6062" s="7">
        <v>1</v>
      </c>
    </row>
    <row r="6063" spans="2:6" x14ac:dyDescent="0.2">
      <c r="B6063" s="9">
        <v>6059</v>
      </c>
      <c r="C6063" s="7">
        <v>1</v>
      </c>
      <c r="E6063" s="7">
        <v>6059</v>
      </c>
      <c r="F6063" s="7">
        <v>1</v>
      </c>
    </row>
    <row r="6064" spans="2:6" x14ac:dyDescent="0.2">
      <c r="B6064" s="9">
        <v>6060</v>
      </c>
      <c r="C6064" s="7">
        <v>1</v>
      </c>
      <c r="E6064" s="7">
        <v>6060</v>
      </c>
      <c r="F6064" s="7">
        <v>1</v>
      </c>
    </row>
    <row r="6065" spans="2:6" x14ac:dyDescent="0.2">
      <c r="B6065" s="9">
        <v>6061</v>
      </c>
      <c r="C6065" s="7">
        <v>1</v>
      </c>
      <c r="E6065" s="7">
        <v>6061</v>
      </c>
      <c r="F6065" s="7">
        <v>1</v>
      </c>
    </row>
    <row r="6066" spans="2:6" x14ac:dyDescent="0.2">
      <c r="B6066" s="9">
        <v>6062</v>
      </c>
      <c r="C6066" s="7">
        <v>1</v>
      </c>
      <c r="E6066" s="7">
        <v>6062</v>
      </c>
      <c r="F6066" s="7">
        <v>1</v>
      </c>
    </row>
    <row r="6067" spans="2:6" x14ac:dyDescent="0.2">
      <c r="B6067" s="9">
        <v>6063</v>
      </c>
      <c r="C6067" s="7">
        <v>1</v>
      </c>
      <c r="E6067" s="7">
        <v>6063</v>
      </c>
      <c r="F6067" s="7">
        <v>1</v>
      </c>
    </row>
    <row r="6068" spans="2:6" x14ac:dyDescent="0.2">
      <c r="B6068" s="9">
        <v>6064</v>
      </c>
      <c r="C6068" s="7">
        <v>1</v>
      </c>
      <c r="E6068" s="7">
        <v>6064</v>
      </c>
      <c r="F6068" s="7">
        <v>1</v>
      </c>
    </row>
    <row r="6069" spans="2:6" x14ac:dyDescent="0.2">
      <c r="B6069" s="9">
        <v>6065</v>
      </c>
      <c r="C6069" s="7">
        <v>1</v>
      </c>
      <c r="E6069" s="7">
        <v>6065</v>
      </c>
      <c r="F6069" s="7">
        <v>1</v>
      </c>
    </row>
    <row r="6070" spans="2:6" x14ac:dyDescent="0.2">
      <c r="B6070" s="9">
        <v>6066</v>
      </c>
      <c r="C6070" s="7">
        <v>1</v>
      </c>
      <c r="E6070" s="7">
        <v>6066</v>
      </c>
      <c r="F6070" s="7">
        <v>1</v>
      </c>
    </row>
    <row r="6071" spans="2:6" x14ac:dyDescent="0.2">
      <c r="B6071" s="9">
        <v>6067</v>
      </c>
      <c r="C6071" s="7">
        <v>1</v>
      </c>
      <c r="E6071" s="7">
        <v>6067</v>
      </c>
      <c r="F6071" s="7">
        <v>1</v>
      </c>
    </row>
    <row r="6072" spans="2:6" x14ac:dyDescent="0.2">
      <c r="B6072" s="9">
        <v>6068</v>
      </c>
      <c r="C6072" s="7">
        <v>1</v>
      </c>
      <c r="E6072" s="7">
        <v>6068</v>
      </c>
      <c r="F6072" s="7">
        <v>1</v>
      </c>
    </row>
    <row r="6073" spans="2:6" x14ac:dyDescent="0.2">
      <c r="B6073" s="9">
        <v>6069</v>
      </c>
      <c r="C6073" s="7">
        <v>1</v>
      </c>
      <c r="E6073" s="7">
        <v>6069</v>
      </c>
      <c r="F6073" s="7">
        <v>1</v>
      </c>
    </row>
    <row r="6074" spans="2:6" x14ac:dyDescent="0.2">
      <c r="B6074" s="9">
        <v>6070</v>
      </c>
      <c r="C6074" s="7">
        <v>1</v>
      </c>
      <c r="E6074" s="7">
        <v>6070</v>
      </c>
      <c r="F6074" s="7">
        <v>1</v>
      </c>
    </row>
    <row r="6075" spans="2:6" x14ac:dyDescent="0.2">
      <c r="B6075" s="9">
        <v>6071</v>
      </c>
      <c r="C6075" s="7">
        <v>1</v>
      </c>
      <c r="E6075" s="7">
        <v>6071</v>
      </c>
      <c r="F6075" s="7">
        <v>1</v>
      </c>
    </row>
    <row r="6076" spans="2:6" x14ac:dyDescent="0.2">
      <c r="B6076" s="9">
        <v>6072</v>
      </c>
      <c r="C6076" s="7">
        <v>1</v>
      </c>
      <c r="E6076" s="7">
        <v>6072</v>
      </c>
      <c r="F6076" s="7">
        <v>1</v>
      </c>
    </row>
    <row r="6077" spans="2:6" x14ac:dyDescent="0.2">
      <c r="B6077" s="9">
        <v>6073</v>
      </c>
      <c r="C6077" s="7">
        <v>1</v>
      </c>
      <c r="E6077" s="7">
        <v>6073</v>
      </c>
      <c r="F6077" s="7">
        <v>1</v>
      </c>
    </row>
    <row r="6078" spans="2:6" x14ac:dyDescent="0.2">
      <c r="B6078" s="9">
        <v>6074</v>
      </c>
      <c r="C6078" s="7">
        <v>1</v>
      </c>
      <c r="E6078" s="7">
        <v>6074</v>
      </c>
      <c r="F6078" s="7">
        <v>1</v>
      </c>
    </row>
    <row r="6079" spans="2:6" x14ac:dyDescent="0.2">
      <c r="B6079" s="9">
        <v>6075</v>
      </c>
      <c r="C6079" s="7">
        <v>1</v>
      </c>
      <c r="E6079" s="7">
        <v>6075</v>
      </c>
      <c r="F6079" s="7">
        <v>1</v>
      </c>
    </row>
    <row r="6080" spans="2:6" x14ac:dyDescent="0.2">
      <c r="B6080" s="9">
        <v>6076</v>
      </c>
      <c r="C6080" s="7">
        <v>1</v>
      </c>
      <c r="E6080" s="7">
        <v>6076</v>
      </c>
      <c r="F6080" s="7">
        <v>1</v>
      </c>
    </row>
    <row r="6081" spans="2:6" x14ac:dyDescent="0.2">
      <c r="B6081" s="9">
        <v>6077</v>
      </c>
      <c r="C6081" s="7">
        <v>1</v>
      </c>
      <c r="E6081" s="7">
        <v>6077</v>
      </c>
      <c r="F6081" s="7">
        <v>1</v>
      </c>
    </row>
    <row r="6082" spans="2:6" x14ac:dyDescent="0.2">
      <c r="B6082" s="9">
        <v>6078</v>
      </c>
      <c r="C6082" s="7">
        <v>1</v>
      </c>
      <c r="E6082" s="7">
        <v>6078</v>
      </c>
      <c r="F6082" s="7">
        <v>1</v>
      </c>
    </row>
    <row r="6083" spans="2:6" x14ac:dyDescent="0.2">
      <c r="B6083" s="9">
        <v>6079</v>
      </c>
      <c r="C6083" s="7">
        <v>1</v>
      </c>
      <c r="E6083" s="7">
        <v>6079</v>
      </c>
      <c r="F6083" s="7">
        <v>1</v>
      </c>
    </row>
    <row r="6084" spans="2:6" x14ac:dyDescent="0.2">
      <c r="B6084" s="9">
        <v>6080</v>
      </c>
      <c r="C6084" s="7">
        <v>1</v>
      </c>
      <c r="E6084" s="7">
        <v>6080</v>
      </c>
      <c r="F6084" s="7">
        <v>1</v>
      </c>
    </row>
    <row r="6085" spans="2:6" x14ac:dyDescent="0.2">
      <c r="B6085" s="9">
        <v>6081</v>
      </c>
      <c r="C6085" s="7">
        <v>1</v>
      </c>
      <c r="E6085" s="7">
        <v>6081</v>
      </c>
      <c r="F6085" s="7">
        <v>1</v>
      </c>
    </row>
    <row r="6086" spans="2:6" x14ac:dyDescent="0.2">
      <c r="B6086" s="9">
        <v>6082</v>
      </c>
      <c r="C6086" s="7">
        <v>1</v>
      </c>
      <c r="E6086" s="7">
        <v>6082</v>
      </c>
      <c r="F6086" s="7">
        <v>1</v>
      </c>
    </row>
    <row r="6087" spans="2:6" x14ac:dyDescent="0.2">
      <c r="B6087" s="9">
        <v>6083</v>
      </c>
      <c r="C6087" s="7">
        <v>1</v>
      </c>
      <c r="E6087" s="7">
        <v>6083</v>
      </c>
      <c r="F6087" s="7">
        <v>1</v>
      </c>
    </row>
    <row r="6088" spans="2:6" x14ac:dyDescent="0.2">
      <c r="B6088" s="9">
        <v>6084</v>
      </c>
      <c r="C6088" s="7">
        <v>1</v>
      </c>
      <c r="E6088" s="7">
        <v>6084</v>
      </c>
      <c r="F6088" s="7">
        <v>1</v>
      </c>
    </row>
    <row r="6089" spans="2:6" x14ac:dyDescent="0.2">
      <c r="B6089" s="9">
        <v>6085</v>
      </c>
      <c r="C6089" s="7">
        <v>1</v>
      </c>
      <c r="E6089" s="7">
        <v>6085</v>
      </c>
      <c r="F6089" s="7">
        <v>1</v>
      </c>
    </row>
    <row r="6090" spans="2:6" x14ac:dyDescent="0.2">
      <c r="B6090" s="9">
        <v>6086</v>
      </c>
      <c r="C6090" s="7">
        <v>1</v>
      </c>
      <c r="E6090" s="7">
        <v>6086</v>
      </c>
      <c r="F6090" s="7">
        <v>1</v>
      </c>
    </row>
    <row r="6091" spans="2:6" x14ac:dyDescent="0.2">
      <c r="B6091" s="9">
        <v>6087</v>
      </c>
      <c r="C6091" s="7">
        <v>1</v>
      </c>
      <c r="E6091" s="7">
        <v>6087</v>
      </c>
      <c r="F6091" s="7">
        <v>1</v>
      </c>
    </row>
    <row r="6092" spans="2:6" x14ac:dyDescent="0.2">
      <c r="B6092" s="9">
        <v>6088</v>
      </c>
      <c r="C6092" s="7">
        <v>1</v>
      </c>
      <c r="E6092" s="7">
        <v>6088</v>
      </c>
      <c r="F6092" s="7">
        <v>1</v>
      </c>
    </row>
    <row r="6093" spans="2:6" x14ac:dyDescent="0.2">
      <c r="B6093" s="9">
        <v>6089</v>
      </c>
      <c r="C6093" s="7">
        <v>1</v>
      </c>
      <c r="E6093" s="7">
        <v>6089</v>
      </c>
      <c r="F6093" s="7">
        <v>1</v>
      </c>
    </row>
    <row r="6094" spans="2:6" x14ac:dyDescent="0.2">
      <c r="B6094" s="9">
        <v>6090</v>
      </c>
      <c r="C6094" s="7">
        <v>1</v>
      </c>
      <c r="E6094" s="7">
        <v>6090</v>
      </c>
      <c r="F6094" s="7">
        <v>1</v>
      </c>
    </row>
    <row r="6095" spans="2:6" x14ac:dyDescent="0.2">
      <c r="B6095" s="9">
        <v>6091</v>
      </c>
      <c r="C6095" s="7">
        <v>1</v>
      </c>
      <c r="E6095" s="7">
        <v>6091</v>
      </c>
      <c r="F6095" s="7">
        <v>1</v>
      </c>
    </row>
    <row r="6096" spans="2:6" x14ac:dyDescent="0.2">
      <c r="B6096" s="9">
        <v>6092</v>
      </c>
      <c r="C6096" s="7">
        <v>1</v>
      </c>
      <c r="E6096" s="7">
        <v>6092</v>
      </c>
      <c r="F6096" s="7">
        <v>1</v>
      </c>
    </row>
    <row r="6097" spans="2:6" x14ac:dyDescent="0.2">
      <c r="B6097" s="9">
        <v>6093</v>
      </c>
      <c r="C6097" s="7">
        <v>1</v>
      </c>
      <c r="E6097" s="7">
        <v>6093</v>
      </c>
      <c r="F6097" s="7">
        <v>1</v>
      </c>
    </row>
    <row r="6098" spans="2:6" x14ac:dyDescent="0.2">
      <c r="B6098" s="9">
        <v>6094</v>
      </c>
      <c r="C6098" s="7">
        <v>1</v>
      </c>
      <c r="E6098" s="7">
        <v>6094</v>
      </c>
      <c r="F6098" s="7">
        <v>1</v>
      </c>
    </row>
    <row r="6099" spans="2:6" x14ac:dyDescent="0.2">
      <c r="B6099" s="9">
        <v>6095</v>
      </c>
      <c r="C6099" s="7">
        <v>1</v>
      </c>
      <c r="E6099" s="7">
        <v>6095</v>
      </c>
      <c r="F6099" s="7">
        <v>1</v>
      </c>
    </row>
    <row r="6100" spans="2:6" x14ac:dyDescent="0.2">
      <c r="B6100" s="9">
        <v>6096</v>
      </c>
      <c r="C6100" s="7">
        <v>1</v>
      </c>
      <c r="E6100" s="7">
        <v>6096</v>
      </c>
      <c r="F6100" s="7">
        <v>1</v>
      </c>
    </row>
    <row r="6101" spans="2:6" x14ac:dyDescent="0.2">
      <c r="B6101" s="9">
        <v>6097</v>
      </c>
      <c r="C6101" s="7">
        <v>1</v>
      </c>
      <c r="E6101" s="7">
        <v>6097</v>
      </c>
      <c r="F6101" s="7">
        <v>1</v>
      </c>
    </row>
    <row r="6102" spans="2:6" x14ac:dyDescent="0.2">
      <c r="B6102" s="9">
        <v>6098</v>
      </c>
      <c r="C6102" s="7">
        <v>1</v>
      </c>
      <c r="E6102" s="7">
        <v>6098</v>
      </c>
      <c r="F6102" s="7">
        <v>1</v>
      </c>
    </row>
    <row r="6103" spans="2:6" x14ac:dyDescent="0.2">
      <c r="B6103" s="9">
        <v>6099</v>
      </c>
      <c r="C6103" s="7">
        <v>1</v>
      </c>
      <c r="E6103" s="7">
        <v>6099</v>
      </c>
      <c r="F6103" s="7">
        <v>1</v>
      </c>
    </row>
    <row r="6104" spans="2:6" x14ac:dyDescent="0.2">
      <c r="B6104" s="9">
        <v>6100</v>
      </c>
      <c r="C6104" s="7">
        <v>1</v>
      </c>
      <c r="E6104" s="7">
        <v>6100</v>
      </c>
      <c r="F6104" s="7">
        <v>1</v>
      </c>
    </row>
    <row r="6105" spans="2:6" x14ac:dyDescent="0.2">
      <c r="B6105" s="9">
        <v>6101</v>
      </c>
      <c r="C6105" s="7">
        <v>1</v>
      </c>
      <c r="E6105" s="7">
        <v>6101</v>
      </c>
      <c r="F6105" s="7">
        <v>1</v>
      </c>
    </row>
    <row r="6106" spans="2:6" x14ac:dyDescent="0.2">
      <c r="B6106" s="9">
        <v>6102</v>
      </c>
      <c r="C6106" s="7">
        <v>1</v>
      </c>
      <c r="E6106" s="7">
        <v>6102</v>
      </c>
      <c r="F6106" s="7">
        <v>1</v>
      </c>
    </row>
    <row r="6107" spans="2:6" x14ac:dyDescent="0.2">
      <c r="B6107" s="9">
        <v>6103</v>
      </c>
      <c r="C6107" s="7">
        <v>1</v>
      </c>
      <c r="E6107" s="7">
        <v>6103</v>
      </c>
      <c r="F6107" s="7">
        <v>1</v>
      </c>
    </row>
    <row r="6108" spans="2:6" x14ac:dyDescent="0.2">
      <c r="B6108" s="9">
        <v>6104</v>
      </c>
      <c r="C6108" s="7">
        <v>1</v>
      </c>
      <c r="E6108" s="7">
        <v>6104</v>
      </c>
      <c r="F6108" s="7">
        <v>1</v>
      </c>
    </row>
    <row r="6109" spans="2:6" x14ac:dyDescent="0.2">
      <c r="B6109" s="9">
        <v>6105</v>
      </c>
      <c r="C6109" s="7">
        <v>1</v>
      </c>
      <c r="E6109" s="7">
        <v>6105</v>
      </c>
      <c r="F6109" s="7">
        <v>1</v>
      </c>
    </row>
    <row r="6110" spans="2:6" x14ac:dyDescent="0.2">
      <c r="B6110" s="9">
        <v>6106</v>
      </c>
      <c r="C6110" s="7">
        <v>1</v>
      </c>
      <c r="E6110" s="7">
        <v>6106</v>
      </c>
      <c r="F6110" s="7">
        <v>1</v>
      </c>
    </row>
    <row r="6111" spans="2:6" x14ac:dyDescent="0.2">
      <c r="B6111" s="9">
        <v>6107</v>
      </c>
      <c r="C6111" s="7">
        <v>1</v>
      </c>
      <c r="E6111" s="7">
        <v>6107</v>
      </c>
      <c r="F6111" s="7">
        <v>1</v>
      </c>
    </row>
    <row r="6112" spans="2:6" x14ac:dyDescent="0.2">
      <c r="B6112" s="9">
        <v>6108</v>
      </c>
      <c r="C6112" s="7">
        <v>1</v>
      </c>
      <c r="E6112" s="7">
        <v>6108</v>
      </c>
      <c r="F6112" s="7">
        <v>1</v>
      </c>
    </row>
    <row r="6113" spans="2:6" x14ac:dyDescent="0.2">
      <c r="B6113" s="9">
        <v>6109</v>
      </c>
      <c r="C6113" s="7">
        <v>1</v>
      </c>
      <c r="E6113" s="7">
        <v>6109</v>
      </c>
      <c r="F6113" s="7">
        <v>1</v>
      </c>
    </row>
    <row r="6114" spans="2:6" x14ac:dyDescent="0.2">
      <c r="B6114" s="9">
        <v>6110</v>
      </c>
      <c r="C6114" s="7">
        <v>1</v>
      </c>
      <c r="E6114" s="7">
        <v>6110</v>
      </c>
      <c r="F6114" s="7">
        <v>1</v>
      </c>
    </row>
    <row r="6115" spans="2:6" x14ac:dyDescent="0.2">
      <c r="B6115" s="9">
        <v>6111</v>
      </c>
      <c r="C6115" s="7">
        <v>1</v>
      </c>
      <c r="E6115" s="7">
        <v>6111</v>
      </c>
      <c r="F6115" s="7">
        <v>1</v>
      </c>
    </row>
    <row r="6116" spans="2:6" x14ac:dyDescent="0.2">
      <c r="B6116" s="9">
        <v>6112</v>
      </c>
      <c r="C6116" s="7">
        <v>1</v>
      </c>
      <c r="E6116" s="7">
        <v>6112</v>
      </c>
      <c r="F6116" s="7">
        <v>1</v>
      </c>
    </row>
    <row r="6117" spans="2:6" x14ac:dyDescent="0.2">
      <c r="B6117" s="9">
        <v>6113</v>
      </c>
      <c r="C6117" s="7">
        <v>1</v>
      </c>
      <c r="E6117" s="7">
        <v>6113</v>
      </c>
      <c r="F6117" s="7">
        <v>1</v>
      </c>
    </row>
    <row r="6118" spans="2:6" x14ac:dyDescent="0.2">
      <c r="B6118" s="9">
        <v>6114</v>
      </c>
      <c r="C6118" s="7">
        <v>1</v>
      </c>
      <c r="E6118" s="7">
        <v>6114</v>
      </c>
      <c r="F6118" s="7">
        <v>1</v>
      </c>
    </row>
    <row r="6119" spans="2:6" x14ac:dyDescent="0.2">
      <c r="B6119" s="9">
        <v>6115</v>
      </c>
      <c r="C6119" s="7">
        <v>1</v>
      </c>
      <c r="E6119" s="7">
        <v>6115</v>
      </c>
      <c r="F6119" s="7">
        <v>1</v>
      </c>
    </row>
    <row r="6120" spans="2:6" x14ac:dyDescent="0.2">
      <c r="B6120" s="9">
        <v>6116</v>
      </c>
      <c r="C6120" s="7">
        <v>1</v>
      </c>
      <c r="E6120" s="7">
        <v>6116</v>
      </c>
      <c r="F6120" s="7">
        <v>1</v>
      </c>
    </row>
    <row r="6121" spans="2:6" x14ac:dyDescent="0.2">
      <c r="B6121" s="9">
        <v>6117</v>
      </c>
      <c r="C6121" s="7">
        <v>1</v>
      </c>
      <c r="E6121" s="7">
        <v>6117</v>
      </c>
      <c r="F6121" s="7">
        <v>1</v>
      </c>
    </row>
    <row r="6122" spans="2:6" x14ac:dyDescent="0.2">
      <c r="B6122" s="9">
        <v>6118</v>
      </c>
      <c r="C6122" s="7">
        <v>1</v>
      </c>
      <c r="E6122" s="7">
        <v>6118</v>
      </c>
      <c r="F6122" s="7">
        <v>1</v>
      </c>
    </row>
    <row r="6123" spans="2:6" x14ac:dyDescent="0.2">
      <c r="B6123" s="9">
        <v>6119</v>
      </c>
      <c r="C6123" s="7">
        <v>1</v>
      </c>
      <c r="E6123" s="7">
        <v>6119</v>
      </c>
      <c r="F6123" s="7">
        <v>1</v>
      </c>
    </row>
    <row r="6124" spans="2:6" x14ac:dyDescent="0.2">
      <c r="B6124" s="9">
        <v>6120</v>
      </c>
      <c r="C6124" s="7">
        <v>1</v>
      </c>
      <c r="E6124" s="7">
        <v>6120</v>
      </c>
      <c r="F6124" s="7">
        <v>1</v>
      </c>
    </row>
    <row r="6125" spans="2:6" x14ac:dyDescent="0.2">
      <c r="B6125" s="9">
        <v>6121</v>
      </c>
      <c r="C6125" s="7">
        <v>1</v>
      </c>
      <c r="E6125" s="7">
        <v>6121</v>
      </c>
      <c r="F6125" s="7">
        <v>1</v>
      </c>
    </row>
    <row r="6126" spans="2:6" x14ac:dyDescent="0.2">
      <c r="B6126" s="9">
        <v>6122</v>
      </c>
      <c r="C6126" s="7">
        <v>1</v>
      </c>
      <c r="E6126" s="7">
        <v>6122</v>
      </c>
      <c r="F6126" s="7">
        <v>1</v>
      </c>
    </row>
    <row r="6127" spans="2:6" x14ac:dyDescent="0.2">
      <c r="B6127" s="9">
        <v>6123</v>
      </c>
      <c r="C6127" s="7">
        <v>1</v>
      </c>
      <c r="E6127" s="7">
        <v>6123</v>
      </c>
      <c r="F6127" s="7">
        <v>1</v>
      </c>
    </row>
    <row r="6128" spans="2:6" x14ac:dyDescent="0.2">
      <c r="B6128" s="9">
        <v>6124</v>
      </c>
      <c r="C6128" s="7">
        <v>1</v>
      </c>
      <c r="E6128" s="7">
        <v>6124</v>
      </c>
      <c r="F6128" s="7">
        <v>1</v>
      </c>
    </row>
    <row r="6129" spans="2:6" x14ac:dyDescent="0.2">
      <c r="B6129" s="9">
        <v>6125</v>
      </c>
      <c r="C6129" s="7">
        <v>1</v>
      </c>
      <c r="E6129" s="7">
        <v>6125</v>
      </c>
      <c r="F6129" s="7">
        <v>1</v>
      </c>
    </row>
    <row r="6130" spans="2:6" x14ac:dyDescent="0.2">
      <c r="B6130" s="9">
        <v>6126</v>
      </c>
      <c r="C6130" s="7">
        <v>1</v>
      </c>
      <c r="E6130" s="7">
        <v>6126</v>
      </c>
      <c r="F6130" s="7">
        <v>1</v>
      </c>
    </row>
    <row r="6131" spans="2:6" x14ac:dyDescent="0.2">
      <c r="B6131" s="9">
        <v>6127</v>
      </c>
      <c r="C6131" s="7">
        <v>1</v>
      </c>
      <c r="E6131" s="7">
        <v>6127</v>
      </c>
      <c r="F6131" s="7">
        <v>1</v>
      </c>
    </row>
    <row r="6132" spans="2:6" x14ac:dyDescent="0.2">
      <c r="B6132" s="9">
        <v>6128</v>
      </c>
      <c r="C6132" s="7">
        <v>1</v>
      </c>
      <c r="E6132" s="7">
        <v>6128</v>
      </c>
      <c r="F6132" s="7">
        <v>1</v>
      </c>
    </row>
    <row r="6133" spans="2:6" x14ac:dyDescent="0.2">
      <c r="B6133" s="9">
        <v>6129</v>
      </c>
      <c r="C6133" s="7">
        <v>1</v>
      </c>
      <c r="E6133" s="7">
        <v>6129</v>
      </c>
      <c r="F6133" s="7">
        <v>1</v>
      </c>
    </row>
    <row r="6134" spans="2:6" x14ac:dyDescent="0.2">
      <c r="B6134" s="9">
        <v>6130</v>
      </c>
      <c r="C6134" s="7">
        <v>1</v>
      </c>
      <c r="E6134" s="7">
        <v>6130</v>
      </c>
      <c r="F6134" s="7">
        <v>1</v>
      </c>
    </row>
    <row r="6135" spans="2:6" x14ac:dyDescent="0.2">
      <c r="B6135" s="9">
        <v>6131</v>
      </c>
      <c r="C6135" s="7">
        <v>1</v>
      </c>
      <c r="E6135" s="7">
        <v>6131</v>
      </c>
      <c r="F6135" s="7">
        <v>1</v>
      </c>
    </row>
    <row r="6136" spans="2:6" x14ac:dyDescent="0.2">
      <c r="B6136" s="9">
        <v>6132</v>
      </c>
      <c r="C6136" s="7">
        <v>1</v>
      </c>
      <c r="E6136" s="7">
        <v>6132</v>
      </c>
      <c r="F6136" s="7">
        <v>1</v>
      </c>
    </row>
    <row r="6137" spans="2:6" x14ac:dyDescent="0.2">
      <c r="B6137" s="9">
        <v>6133</v>
      </c>
      <c r="C6137" s="7">
        <v>1</v>
      </c>
      <c r="E6137" s="7">
        <v>6133</v>
      </c>
      <c r="F6137" s="7">
        <v>1</v>
      </c>
    </row>
    <row r="6138" spans="2:6" x14ac:dyDescent="0.2">
      <c r="B6138" s="9">
        <v>6134</v>
      </c>
      <c r="C6138" s="7">
        <v>1</v>
      </c>
      <c r="E6138" s="7">
        <v>6134</v>
      </c>
      <c r="F6138" s="7">
        <v>1</v>
      </c>
    </row>
    <row r="6139" spans="2:6" x14ac:dyDescent="0.2">
      <c r="B6139" s="9">
        <v>6135</v>
      </c>
      <c r="C6139" s="7">
        <v>1</v>
      </c>
      <c r="E6139" s="7">
        <v>6135</v>
      </c>
      <c r="F6139" s="7">
        <v>1</v>
      </c>
    </row>
    <row r="6140" spans="2:6" x14ac:dyDescent="0.2">
      <c r="B6140" s="9">
        <v>6136</v>
      </c>
      <c r="C6140" s="7">
        <v>1</v>
      </c>
      <c r="E6140" s="7">
        <v>6136</v>
      </c>
      <c r="F6140" s="7">
        <v>1</v>
      </c>
    </row>
    <row r="6141" spans="2:6" x14ac:dyDescent="0.2">
      <c r="B6141" s="9">
        <v>6137</v>
      </c>
      <c r="C6141" s="7">
        <v>1</v>
      </c>
      <c r="E6141" s="7">
        <v>6137</v>
      </c>
      <c r="F6141" s="7">
        <v>1</v>
      </c>
    </row>
    <row r="6142" spans="2:6" x14ac:dyDescent="0.2">
      <c r="B6142" s="9">
        <v>6138</v>
      </c>
      <c r="C6142" s="7">
        <v>1</v>
      </c>
      <c r="E6142" s="7">
        <v>6138</v>
      </c>
      <c r="F6142" s="7">
        <v>1</v>
      </c>
    </row>
    <row r="6143" spans="2:6" x14ac:dyDescent="0.2">
      <c r="B6143" s="9">
        <v>6139</v>
      </c>
      <c r="C6143" s="7">
        <v>1</v>
      </c>
      <c r="E6143" s="7">
        <v>6139</v>
      </c>
      <c r="F6143" s="7">
        <v>1</v>
      </c>
    </row>
    <row r="6144" spans="2:6" x14ac:dyDescent="0.2">
      <c r="B6144" s="9">
        <v>6140</v>
      </c>
      <c r="C6144" s="7">
        <v>1</v>
      </c>
      <c r="E6144" s="7">
        <v>6140</v>
      </c>
      <c r="F6144" s="7">
        <v>1</v>
      </c>
    </row>
    <row r="6145" spans="2:6" x14ac:dyDescent="0.2">
      <c r="B6145" s="9">
        <v>6141</v>
      </c>
      <c r="C6145" s="7">
        <v>1</v>
      </c>
      <c r="E6145" s="7">
        <v>6141</v>
      </c>
      <c r="F6145" s="7">
        <v>1</v>
      </c>
    </row>
    <row r="6146" spans="2:6" x14ac:dyDescent="0.2">
      <c r="B6146" s="9">
        <v>6142</v>
      </c>
      <c r="C6146" s="7">
        <v>1</v>
      </c>
      <c r="E6146" s="7">
        <v>6142</v>
      </c>
      <c r="F6146" s="7">
        <v>1</v>
      </c>
    </row>
    <row r="6147" spans="2:6" x14ac:dyDescent="0.2">
      <c r="B6147" s="9">
        <v>6143</v>
      </c>
      <c r="C6147" s="7">
        <v>1</v>
      </c>
      <c r="E6147" s="7">
        <v>6143</v>
      </c>
      <c r="F6147" s="7">
        <v>1</v>
      </c>
    </row>
    <row r="6148" spans="2:6" x14ac:dyDescent="0.2">
      <c r="B6148" s="9">
        <v>6144</v>
      </c>
      <c r="C6148" s="7">
        <v>1</v>
      </c>
      <c r="E6148" s="7">
        <v>6144</v>
      </c>
      <c r="F6148" s="7">
        <v>1</v>
      </c>
    </row>
    <row r="6149" spans="2:6" x14ac:dyDescent="0.2">
      <c r="B6149" s="9">
        <v>6145</v>
      </c>
      <c r="C6149" s="7">
        <v>1</v>
      </c>
      <c r="E6149" s="7">
        <v>6145</v>
      </c>
      <c r="F6149" s="7">
        <v>1</v>
      </c>
    </row>
    <row r="6150" spans="2:6" x14ac:dyDescent="0.2">
      <c r="B6150" s="9">
        <v>6146</v>
      </c>
      <c r="C6150" s="7">
        <v>1</v>
      </c>
    </row>
    <row r="6151" spans="2:6" x14ac:dyDescent="0.2">
      <c r="B6151" s="9">
        <v>6147</v>
      </c>
      <c r="C6151" s="7">
        <v>1</v>
      </c>
    </row>
    <row r="6152" spans="2:6" x14ac:dyDescent="0.2">
      <c r="B6152" s="9">
        <v>6148</v>
      </c>
      <c r="C6152" s="7">
        <v>1</v>
      </c>
    </row>
    <row r="6153" spans="2:6" x14ac:dyDescent="0.2">
      <c r="B6153" s="9">
        <v>6149</v>
      </c>
      <c r="C6153" s="7">
        <v>1</v>
      </c>
    </row>
    <row r="6154" spans="2:6" x14ac:dyDescent="0.2">
      <c r="B6154" s="9">
        <v>6150</v>
      </c>
      <c r="C6154" s="7">
        <v>1</v>
      </c>
    </row>
    <row r="6155" spans="2:6" x14ac:dyDescent="0.2">
      <c r="B6155" s="9">
        <v>6151</v>
      </c>
      <c r="C6155" s="7">
        <v>1</v>
      </c>
    </row>
    <row r="6156" spans="2:6" x14ac:dyDescent="0.2">
      <c r="B6156" s="9">
        <v>6152</v>
      </c>
      <c r="C6156" s="7">
        <v>1</v>
      </c>
    </row>
    <row r="6157" spans="2:6" x14ac:dyDescent="0.2">
      <c r="B6157" s="9">
        <v>6153</v>
      </c>
      <c r="C6157" s="7">
        <v>1</v>
      </c>
    </row>
    <row r="6158" spans="2:6" x14ac:dyDescent="0.2">
      <c r="B6158" s="9">
        <v>6154</v>
      </c>
      <c r="C6158" s="7">
        <v>1</v>
      </c>
    </row>
    <row r="6159" spans="2:6" x14ac:dyDescent="0.2">
      <c r="B6159" s="9">
        <v>6155</v>
      </c>
      <c r="C6159" s="7">
        <v>1</v>
      </c>
    </row>
    <row r="6160" spans="2:6" x14ac:dyDescent="0.2">
      <c r="B6160" s="9">
        <v>6156</v>
      </c>
      <c r="C6160" s="7">
        <v>1</v>
      </c>
    </row>
    <row r="6161" spans="2:3" x14ac:dyDescent="0.2">
      <c r="B6161" s="9">
        <v>6157</v>
      </c>
      <c r="C6161" s="7">
        <v>1</v>
      </c>
    </row>
    <row r="6162" spans="2:3" x14ac:dyDescent="0.2">
      <c r="B6162" s="9">
        <v>6158</v>
      </c>
      <c r="C6162" s="7">
        <v>1</v>
      </c>
    </row>
    <row r="6163" spans="2:3" x14ac:dyDescent="0.2">
      <c r="B6163" s="9">
        <v>6159</v>
      </c>
      <c r="C6163" s="7">
        <v>1</v>
      </c>
    </row>
    <row r="6164" spans="2:3" x14ac:dyDescent="0.2">
      <c r="B6164" s="9">
        <v>6160</v>
      </c>
      <c r="C6164" s="7">
        <v>1</v>
      </c>
    </row>
    <row r="6165" spans="2:3" x14ac:dyDescent="0.2">
      <c r="B6165" s="9">
        <v>6161</v>
      </c>
      <c r="C6165" s="7">
        <v>1</v>
      </c>
    </row>
    <row r="6166" spans="2:3" x14ac:dyDescent="0.2">
      <c r="B6166" s="9">
        <v>6162</v>
      </c>
      <c r="C6166" s="7">
        <v>1</v>
      </c>
    </row>
    <row r="6167" spans="2:3" x14ac:dyDescent="0.2">
      <c r="B6167" s="9">
        <v>6163</v>
      </c>
      <c r="C6167" s="7">
        <v>1</v>
      </c>
    </row>
    <row r="6168" spans="2:3" x14ac:dyDescent="0.2">
      <c r="B6168" s="9">
        <v>6164</v>
      </c>
      <c r="C6168" s="7">
        <v>1</v>
      </c>
    </row>
    <row r="6169" spans="2:3" x14ac:dyDescent="0.2">
      <c r="B6169" s="9">
        <v>6165</v>
      </c>
      <c r="C6169" s="7">
        <v>1</v>
      </c>
    </row>
    <row r="6170" spans="2:3" x14ac:dyDescent="0.2">
      <c r="B6170" s="9">
        <v>6166</v>
      </c>
      <c r="C6170" s="7">
        <v>1</v>
      </c>
    </row>
    <row r="6171" spans="2:3" x14ac:dyDescent="0.2">
      <c r="B6171" s="9">
        <v>6167</v>
      </c>
      <c r="C6171" s="7">
        <v>1</v>
      </c>
    </row>
    <row r="6172" spans="2:3" x14ac:dyDescent="0.2">
      <c r="B6172" s="9">
        <v>6168</v>
      </c>
      <c r="C6172" s="7">
        <v>1</v>
      </c>
    </row>
    <row r="6173" spans="2:3" x14ac:dyDescent="0.2">
      <c r="B6173" s="9">
        <v>6169</v>
      </c>
      <c r="C6173" s="7">
        <v>1</v>
      </c>
    </row>
    <row r="6174" spans="2:3" x14ac:dyDescent="0.2">
      <c r="B6174" s="9">
        <v>6170</v>
      </c>
      <c r="C6174" s="7">
        <v>1</v>
      </c>
    </row>
    <row r="6175" spans="2:3" x14ac:dyDescent="0.2">
      <c r="B6175" s="9">
        <v>6171</v>
      </c>
      <c r="C6175" s="7">
        <v>1</v>
      </c>
    </row>
    <row r="6176" spans="2:3" x14ac:dyDescent="0.2">
      <c r="B6176" s="9">
        <v>6172</v>
      </c>
      <c r="C6176" s="7">
        <v>1</v>
      </c>
    </row>
    <row r="6177" spans="2:3" x14ac:dyDescent="0.2">
      <c r="B6177" s="9">
        <v>6173</v>
      </c>
      <c r="C6177" s="7">
        <v>1</v>
      </c>
    </row>
    <row r="6178" spans="2:3" x14ac:dyDescent="0.2">
      <c r="B6178" s="9">
        <v>6174</v>
      </c>
      <c r="C6178" s="7">
        <v>1</v>
      </c>
    </row>
    <row r="6179" spans="2:3" x14ac:dyDescent="0.2">
      <c r="B6179" s="9">
        <v>6175</v>
      </c>
      <c r="C6179" s="7">
        <v>1</v>
      </c>
    </row>
    <row r="6180" spans="2:3" x14ac:dyDescent="0.2">
      <c r="B6180" s="9">
        <v>6176</v>
      </c>
      <c r="C6180" s="7">
        <v>1</v>
      </c>
    </row>
    <row r="6181" spans="2:3" x14ac:dyDescent="0.2">
      <c r="B6181" s="9">
        <v>6177</v>
      </c>
      <c r="C6181" s="7">
        <v>1</v>
      </c>
    </row>
    <row r="6182" spans="2:3" x14ac:dyDescent="0.2">
      <c r="B6182" s="9">
        <v>6178</v>
      </c>
      <c r="C6182" s="7">
        <v>1</v>
      </c>
    </row>
    <row r="6183" spans="2:3" x14ac:dyDescent="0.2">
      <c r="B6183" s="9">
        <v>6179</v>
      </c>
      <c r="C6183" s="7">
        <v>1</v>
      </c>
    </row>
    <row r="6184" spans="2:3" x14ac:dyDescent="0.2">
      <c r="B6184" s="9">
        <v>6180</v>
      </c>
      <c r="C6184" s="7">
        <v>1</v>
      </c>
    </row>
    <row r="6185" spans="2:3" x14ac:dyDescent="0.2">
      <c r="B6185" s="9">
        <v>6181</v>
      </c>
      <c r="C6185" s="7">
        <v>1</v>
      </c>
    </row>
    <row r="6186" spans="2:3" x14ac:dyDescent="0.2">
      <c r="B6186" s="9">
        <v>6182</v>
      </c>
      <c r="C6186" s="7">
        <v>1</v>
      </c>
    </row>
    <row r="6187" spans="2:3" x14ac:dyDescent="0.2">
      <c r="B6187" s="9">
        <v>6183</v>
      </c>
      <c r="C6187" s="7">
        <v>1</v>
      </c>
    </row>
    <row r="6188" spans="2:3" x14ac:dyDescent="0.2">
      <c r="B6188" s="9">
        <v>6184</v>
      </c>
      <c r="C6188" s="7">
        <v>1</v>
      </c>
    </row>
    <row r="6189" spans="2:3" x14ac:dyDescent="0.2">
      <c r="B6189" s="9">
        <v>6185</v>
      </c>
      <c r="C6189" s="7">
        <v>1</v>
      </c>
    </row>
    <row r="6190" spans="2:3" x14ac:dyDescent="0.2">
      <c r="B6190" s="9">
        <v>6186</v>
      </c>
      <c r="C6190" s="7">
        <v>1</v>
      </c>
    </row>
    <row r="6191" spans="2:3" x14ac:dyDescent="0.2">
      <c r="B6191" s="9">
        <v>6187</v>
      </c>
      <c r="C6191" s="7">
        <v>1</v>
      </c>
    </row>
    <row r="6192" spans="2:3" x14ac:dyDescent="0.2">
      <c r="B6192" s="9">
        <v>6188</v>
      </c>
      <c r="C6192" s="7">
        <v>1</v>
      </c>
    </row>
    <row r="6193" spans="2:3" x14ac:dyDescent="0.2">
      <c r="B6193" s="9">
        <v>6189</v>
      </c>
      <c r="C6193" s="7">
        <v>1</v>
      </c>
    </row>
    <row r="6194" spans="2:3" x14ac:dyDescent="0.2">
      <c r="B6194" s="9">
        <v>6190</v>
      </c>
      <c r="C6194" s="7">
        <v>1</v>
      </c>
    </row>
    <row r="6195" spans="2:3" x14ac:dyDescent="0.2">
      <c r="B6195" s="9">
        <v>6191</v>
      </c>
      <c r="C6195" s="7">
        <v>1</v>
      </c>
    </row>
    <row r="6196" spans="2:3" x14ac:dyDescent="0.2">
      <c r="B6196" s="9">
        <v>6192</v>
      </c>
      <c r="C6196" s="7">
        <v>1</v>
      </c>
    </row>
    <row r="6197" spans="2:3" x14ac:dyDescent="0.2">
      <c r="B6197" s="9">
        <v>6193</v>
      </c>
      <c r="C6197" s="7">
        <v>1</v>
      </c>
    </row>
    <row r="6198" spans="2:3" x14ac:dyDescent="0.2">
      <c r="B6198" s="9">
        <v>6194</v>
      </c>
      <c r="C6198" s="7">
        <v>1</v>
      </c>
    </row>
    <row r="6199" spans="2:3" x14ac:dyDescent="0.2">
      <c r="B6199" s="9">
        <v>6195</v>
      </c>
      <c r="C6199" s="7">
        <v>1</v>
      </c>
    </row>
    <row r="6200" spans="2:3" x14ac:dyDescent="0.2">
      <c r="B6200" s="9">
        <v>6196</v>
      </c>
      <c r="C6200" s="7">
        <v>1</v>
      </c>
    </row>
    <row r="6201" spans="2:3" x14ac:dyDescent="0.2">
      <c r="B6201" s="9">
        <v>6197</v>
      </c>
      <c r="C6201" s="7">
        <v>1</v>
      </c>
    </row>
    <row r="6202" spans="2:3" x14ac:dyDescent="0.2">
      <c r="B6202" s="9">
        <v>6198</v>
      </c>
      <c r="C6202" s="7">
        <v>1</v>
      </c>
    </row>
    <row r="6203" spans="2:3" x14ac:dyDescent="0.2">
      <c r="B6203" s="9">
        <v>6199</v>
      </c>
      <c r="C6203" s="7">
        <v>1</v>
      </c>
    </row>
    <row r="6204" spans="2:3" x14ac:dyDescent="0.2">
      <c r="B6204" s="9">
        <v>6200</v>
      </c>
      <c r="C6204" s="7">
        <v>1</v>
      </c>
    </row>
    <row r="6205" spans="2:3" x14ac:dyDescent="0.2">
      <c r="B6205" s="9">
        <v>6201</v>
      </c>
      <c r="C6205" s="7">
        <v>1</v>
      </c>
    </row>
    <row r="6206" spans="2:3" x14ac:dyDescent="0.2">
      <c r="B6206" s="9">
        <v>6202</v>
      </c>
      <c r="C6206" s="7">
        <v>1</v>
      </c>
    </row>
    <row r="6207" spans="2:3" x14ac:dyDescent="0.2">
      <c r="B6207" s="9">
        <v>6203</v>
      </c>
      <c r="C6207" s="7">
        <v>1</v>
      </c>
    </row>
    <row r="6208" spans="2:3" x14ac:dyDescent="0.2">
      <c r="B6208" s="9">
        <v>6204</v>
      </c>
      <c r="C6208" s="7">
        <v>1</v>
      </c>
    </row>
    <row r="6209" spans="2:3" x14ac:dyDescent="0.2">
      <c r="B6209" s="9">
        <v>6205</v>
      </c>
      <c r="C6209" s="7">
        <v>1</v>
      </c>
    </row>
    <row r="6210" spans="2:3" x14ac:dyDescent="0.2">
      <c r="B6210" s="9">
        <v>6206</v>
      </c>
      <c r="C6210" s="7">
        <v>1</v>
      </c>
    </row>
    <row r="6211" spans="2:3" x14ac:dyDescent="0.2">
      <c r="B6211" s="9">
        <v>6207</v>
      </c>
      <c r="C6211" s="7">
        <v>1</v>
      </c>
    </row>
    <row r="6212" spans="2:3" x14ac:dyDescent="0.2">
      <c r="B6212" s="9">
        <v>6208</v>
      </c>
      <c r="C6212" s="7">
        <v>1</v>
      </c>
    </row>
    <row r="6213" spans="2:3" x14ac:dyDescent="0.2">
      <c r="B6213" s="9">
        <v>6209</v>
      </c>
      <c r="C6213" s="7">
        <v>1</v>
      </c>
    </row>
    <row r="6214" spans="2:3" x14ac:dyDescent="0.2">
      <c r="B6214" s="9">
        <v>6210</v>
      </c>
      <c r="C6214" s="7">
        <v>1</v>
      </c>
    </row>
    <row r="6215" spans="2:3" x14ac:dyDescent="0.2">
      <c r="B6215" s="9">
        <v>6211</v>
      </c>
      <c r="C6215" s="7">
        <v>1</v>
      </c>
    </row>
    <row r="6216" spans="2:3" x14ac:dyDescent="0.2">
      <c r="B6216" s="9">
        <v>6212</v>
      </c>
      <c r="C6216" s="7">
        <v>1</v>
      </c>
    </row>
    <row r="6217" spans="2:3" x14ac:dyDescent="0.2">
      <c r="B6217" s="9">
        <v>6213</v>
      </c>
      <c r="C6217" s="7">
        <v>1</v>
      </c>
    </row>
    <row r="6218" spans="2:3" x14ac:dyDescent="0.2">
      <c r="B6218" s="9">
        <v>6214</v>
      </c>
      <c r="C6218" s="7">
        <v>1</v>
      </c>
    </row>
    <row r="6219" spans="2:3" x14ac:dyDescent="0.2">
      <c r="B6219" s="9">
        <v>6215</v>
      </c>
      <c r="C6219" s="7">
        <v>1</v>
      </c>
    </row>
    <row r="6220" spans="2:3" x14ac:dyDescent="0.2">
      <c r="B6220" s="9">
        <v>6216</v>
      </c>
      <c r="C6220" s="7">
        <v>1</v>
      </c>
    </row>
    <row r="6221" spans="2:3" x14ac:dyDescent="0.2">
      <c r="B6221" s="9">
        <v>6217</v>
      </c>
      <c r="C6221" s="7">
        <v>1</v>
      </c>
    </row>
    <row r="6222" spans="2:3" x14ac:dyDescent="0.2">
      <c r="B6222" s="9">
        <v>6218</v>
      </c>
      <c r="C6222" s="7">
        <v>1</v>
      </c>
    </row>
    <row r="6223" spans="2:3" x14ac:dyDescent="0.2">
      <c r="B6223" s="9">
        <v>6219</v>
      </c>
      <c r="C6223" s="7">
        <v>1</v>
      </c>
    </row>
    <row r="6224" spans="2:3" x14ac:dyDescent="0.2">
      <c r="B6224" s="9">
        <v>6220</v>
      </c>
      <c r="C6224" s="7">
        <v>1</v>
      </c>
    </row>
    <row r="6225" spans="2:3" x14ac:dyDescent="0.2">
      <c r="B6225" s="9">
        <v>6221</v>
      </c>
      <c r="C6225" s="7">
        <v>1</v>
      </c>
    </row>
    <row r="6226" spans="2:3" x14ac:dyDescent="0.2">
      <c r="B6226" s="9">
        <v>6222</v>
      </c>
      <c r="C6226" s="7">
        <v>1</v>
      </c>
    </row>
    <row r="6227" spans="2:3" x14ac:dyDescent="0.2">
      <c r="B6227" s="9">
        <v>6223</v>
      </c>
      <c r="C6227" s="7">
        <v>1</v>
      </c>
    </row>
    <row r="6228" spans="2:3" x14ac:dyDescent="0.2">
      <c r="B6228" s="9">
        <v>6224</v>
      </c>
      <c r="C6228" s="7">
        <v>1</v>
      </c>
    </row>
    <row r="6229" spans="2:3" x14ac:dyDescent="0.2">
      <c r="B6229" s="9">
        <v>6225</v>
      </c>
      <c r="C6229" s="7">
        <v>1</v>
      </c>
    </row>
    <row r="6230" spans="2:3" x14ac:dyDescent="0.2">
      <c r="B6230" s="9">
        <v>6226</v>
      </c>
      <c r="C6230" s="7">
        <v>1</v>
      </c>
    </row>
    <row r="6231" spans="2:3" x14ac:dyDescent="0.2">
      <c r="B6231" s="9">
        <v>6227</v>
      </c>
      <c r="C6231" s="7">
        <v>1</v>
      </c>
    </row>
    <row r="6232" spans="2:3" x14ac:dyDescent="0.2">
      <c r="B6232" s="9">
        <v>6228</v>
      </c>
      <c r="C6232" s="7">
        <v>1</v>
      </c>
    </row>
    <row r="6233" spans="2:3" x14ac:dyDescent="0.2">
      <c r="B6233" s="9">
        <v>6229</v>
      </c>
      <c r="C6233" s="7">
        <v>1</v>
      </c>
    </row>
    <row r="6234" spans="2:3" x14ac:dyDescent="0.2">
      <c r="B6234" s="9">
        <v>6230</v>
      </c>
      <c r="C6234" s="7">
        <v>1</v>
      </c>
    </row>
    <row r="6235" spans="2:3" x14ac:dyDescent="0.2">
      <c r="B6235" s="9">
        <v>6231</v>
      </c>
      <c r="C6235" s="7">
        <v>1</v>
      </c>
    </row>
    <row r="6236" spans="2:3" x14ac:dyDescent="0.2">
      <c r="B6236" s="9">
        <v>6232</v>
      </c>
      <c r="C6236" s="7">
        <v>1</v>
      </c>
    </row>
    <row r="6237" spans="2:3" x14ac:dyDescent="0.2">
      <c r="B6237" s="9">
        <v>6233</v>
      </c>
      <c r="C6237" s="7">
        <v>1</v>
      </c>
    </row>
    <row r="6238" spans="2:3" x14ac:dyDescent="0.2">
      <c r="B6238" s="9">
        <v>6234</v>
      </c>
      <c r="C6238" s="7">
        <v>1</v>
      </c>
    </row>
    <row r="6239" spans="2:3" x14ac:dyDescent="0.2">
      <c r="B6239" s="9">
        <v>6235</v>
      </c>
      <c r="C6239" s="7">
        <v>1</v>
      </c>
    </row>
    <row r="6240" spans="2:3" x14ac:dyDescent="0.2">
      <c r="B6240" s="9">
        <v>6236</v>
      </c>
      <c r="C6240" s="7">
        <v>1</v>
      </c>
    </row>
    <row r="6241" spans="2:3" x14ac:dyDescent="0.2">
      <c r="B6241" s="9">
        <v>6237</v>
      </c>
      <c r="C6241" s="7">
        <v>1</v>
      </c>
    </row>
    <row r="6242" spans="2:3" x14ac:dyDescent="0.2">
      <c r="B6242" s="9">
        <v>6238</v>
      </c>
      <c r="C6242" s="7">
        <v>1</v>
      </c>
    </row>
    <row r="6243" spans="2:3" x14ac:dyDescent="0.2">
      <c r="B6243" s="9">
        <v>6239</v>
      </c>
      <c r="C6243" s="7">
        <v>1</v>
      </c>
    </row>
    <row r="6244" spans="2:3" x14ac:dyDescent="0.2">
      <c r="B6244" s="9">
        <v>6240</v>
      </c>
      <c r="C6244" s="7">
        <v>1</v>
      </c>
    </row>
    <row r="6245" spans="2:3" x14ac:dyDescent="0.2">
      <c r="B6245" s="9">
        <v>6241</v>
      </c>
      <c r="C6245" s="7">
        <v>1</v>
      </c>
    </row>
    <row r="6246" spans="2:3" x14ac:dyDescent="0.2">
      <c r="B6246" s="9">
        <v>6242</v>
      </c>
      <c r="C6246" s="7">
        <v>1</v>
      </c>
    </row>
    <row r="6247" spans="2:3" x14ac:dyDescent="0.2">
      <c r="B6247" s="9">
        <v>6243</v>
      </c>
      <c r="C6247" s="7">
        <v>1</v>
      </c>
    </row>
    <row r="6248" spans="2:3" x14ac:dyDescent="0.2">
      <c r="B6248" s="9">
        <v>6244</v>
      </c>
      <c r="C6248" s="7">
        <v>1</v>
      </c>
    </row>
    <row r="6249" spans="2:3" x14ac:dyDescent="0.2">
      <c r="B6249" s="9">
        <v>6245</v>
      </c>
      <c r="C6249" s="7">
        <v>1</v>
      </c>
    </row>
    <row r="6250" spans="2:3" x14ac:dyDescent="0.2">
      <c r="B6250" s="9">
        <v>6246</v>
      </c>
      <c r="C6250" s="7">
        <v>1</v>
      </c>
    </row>
    <row r="6251" spans="2:3" x14ac:dyDescent="0.2">
      <c r="B6251" s="9">
        <v>6247</v>
      </c>
      <c r="C6251" s="7">
        <v>1</v>
      </c>
    </row>
    <row r="6252" spans="2:3" x14ac:dyDescent="0.2">
      <c r="B6252" s="9">
        <v>6248</v>
      </c>
      <c r="C6252" s="7">
        <v>1</v>
      </c>
    </row>
    <row r="6253" spans="2:3" x14ac:dyDescent="0.2">
      <c r="B6253" s="9">
        <v>6249</v>
      </c>
      <c r="C6253" s="7">
        <v>1</v>
      </c>
    </row>
    <row r="6254" spans="2:3" x14ac:dyDescent="0.2">
      <c r="B6254" s="9">
        <v>6250</v>
      </c>
      <c r="C6254" s="7">
        <v>1</v>
      </c>
    </row>
    <row r="6255" spans="2:3" x14ac:dyDescent="0.2">
      <c r="B6255" s="9">
        <v>6251</v>
      </c>
      <c r="C6255" s="7">
        <v>1</v>
      </c>
    </row>
    <row r="6256" spans="2:3" x14ac:dyDescent="0.2">
      <c r="B6256" s="9">
        <v>6252</v>
      </c>
      <c r="C6256" s="7">
        <v>1</v>
      </c>
    </row>
    <row r="6257" spans="2:3" x14ac:dyDescent="0.2">
      <c r="B6257" s="9">
        <v>6253</v>
      </c>
      <c r="C6257" s="7">
        <v>1</v>
      </c>
    </row>
    <row r="6258" spans="2:3" x14ac:dyDescent="0.2">
      <c r="B6258" s="9">
        <v>6254</v>
      </c>
      <c r="C6258" s="7">
        <v>1</v>
      </c>
    </row>
    <row r="6259" spans="2:3" x14ac:dyDescent="0.2">
      <c r="B6259" s="9">
        <v>6255</v>
      </c>
      <c r="C6259" s="7">
        <v>1</v>
      </c>
    </row>
    <row r="6260" spans="2:3" x14ac:dyDescent="0.2">
      <c r="B6260" s="9">
        <v>6256</v>
      </c>
      <c r="C6260" s="7">
        <v>1</v>
      </c>
    </row>
    <row r="6261" spans="2:3" x14ac:dyDescent="0.2">
      <c r="B6261" s="9">
        <v>6257</v>
      </c>
      <c r="C6261" s="7">
        <v>1</v>
      </c>
    </row>
    <row r="6262" spans="2:3" x14ac:dyDescent="0.2">
      <c r="B6262" s="9">
        <v>6258</v>
      </c>
      <c r="C6262" s="7">
        <v>1</v>
      </c>
    </row>
    <row r="6263" spans="2:3" x14ac:dyDescent="0.2">
      <c r="B6263" s="9">
        <v>6259</v>
      </c>
      <c r="C6263" s="7">
        <v>1</v>
      </c>
    </row>
    <row r="6264" spans="2:3" x14ac:dyDescent="0.2">
      <c r="B6264" s="9">
        <v>6260</v>
      </c>
      <c r="C6264" s="7">
        <v>1</v>
      </c>
    </row>
    <row r="6265" spans="2:3" x14ac:dyDescent="0.2">
      <c r="B6265" s="9">
        <v>6261</v>
      </c>
      <c r="C6265" s="7">
        <v>1</v>
      </c>
    </row>
    <row r="6266" spans="2:3" x14ac:dyDescent="0.2">
      <c r="B6266" s="9">
        <v>6262</v>
      </c>
      <c r="C6266" s="7">
        <v>1</v>
      </c>
    </row>
    <row r="6267" spans="2:3" x14ac:dyDescent="0.2">
      <c r="B6267" s="9">
        <v>6263</v>
      </c>
      <c r="C6267" s="7">
        <v>1</v>
      </c>
    </row>
    <row r="6268" spans="2:3" x14ac:dyDescent="0.2">
      <c r="B6268" s="9">
        <v>6264</v>
      </c>
      <c r="C6268" s="7">
        <v>1</v>
      </c>
    </row>
    <row r="6269" spans="2:3" x14ac:dyDescent="0.2">
      <c r="B6269" s="9">
        <v>6265</v>
      </c>
      <c r="C6269" s="7">
        <v>1</v>
      </c>
    </row>
    <row r="6270" spans="2:3" x14ac:dyDescent="0.2">
      <c r="B6270" s="9">
        <v>6266</v>
      </c>
      <c r="C6270" s="7">
        <v>1</v>
      </c>
    </row>
    <row r="6271" spans="2:3" x14ac:dyDescent="0.2">
      <c r="B6271" s="9">
        <v>6267</v>
      </c>
      <c r="C6271" s="7">
        <v>1</v>
      </c>
    </row>
    <row r="6272" spans="2:3" x14ac:dyDescent="0.2">
      <c r="B6272" s="9">
        <v>6268</v>
      </c>
      <c r="C6272" s="7">
        <v>1</v>
      </c>
    </row>
    <row r="6273" spans="2:3" x14ac:dyDescent="0.2">
      <c r="B6273" s="9">
        <v>6269</v>
      </c>
      <c r="C6273" s="7">
        <v>1</v>
      </c>
    </row>
    <row r="6274" spans="2:3" x14ac:dyDescent="0.2">
      <c r="B6274" s="9">
        <v>6270</v>
      </c>
      <c r="C6274" s="7">
        <v>1</v>
      </c>
    </row>
    <row r="6275" spans="2:3" x14ac:dyDescent="0.2">
      <c r="B6275" s="9">
        <v>6271</v>
      </c>
      <c r="C6275" s="7">
        <v>1</v>
      </c>
    </row>
    <row r="6276" spans="2:3" x14ac:dyDescent="0.2">
      <c r="B6276" s="9">
        <v>6272</v>
      </c>
      <c r="C6276" s="7">
        <v>1</v>
      </c>
    </row>
    <row r="6277" spans="2:3" x14ac:dyDescent="0.2">
      <c r="B6277" s="9">
        <v>6273</v>
      </c>
      <c r="C6277" s="7">
        <v>1</v>
      </c>
    </row>
    <row r="6278" spans="2:3" x14ac:dyDescent="0.2">
      <c r="B6278" s="9">
        <v>6274</v>
      </c>
      <c r="C6278" s="7">
        <v>1</v>
      </c>
    </row>
    <row r="6279" spans="2:3" x14ac:dyDescent="0.2">
      <c r="B6279" s="9">
        <v>6275</v>
      </c>
      <c r="C6279" s="7">
        <v>1</v>
      </c>
    </row>
    <row r="6280" spans="2:3" x14ac:dyDescent="0.2">
      <c r="B6280" s="9">
        <v>6276</v>
      </c>
      <c r="C6280" s="7">
        <v>1</v>
      </c>
    </row>
    <row r="6281" spans="2:3" x14ac:dyDescent="0.2">
      <c r="B6281" s="9">
        <v>6277</v>
      </c>
      <c r="C6281" s="7">
        <v>1</v>
      </c>
    </row>
    <row r="6282" spans="2:3" x14ac:dyDescent="0.2">
      <c r="B6282" s="9">
        <v>6278</v>
      </c>
      <c r="C6282" s="7">
        <v>1</v>
      </c>
    </row>
    <row r="6283" spans="2:3" x14ac:dyDescent="0.2">
      <c r="B6283" s="9">
        <v>6279</v>
      </c>
      <c r="C6283" s="7">
        <v>1</v>
      </c>
    </row>
    <row r="6284" spans="2:3" x14ac:dyDescent="0.2">
      <c r="B6284" s="9">
        <v>6280</v>
      </c>
      <c r="C6284" s="7">
        <v>1</v>
      </c>
    </row>
    <row r="6285" spans="2:3" x14ac:dyDescent="0.2">
      <c r="B6285" s="9">
        <v>6281</v>
      </c>
      <c r="C6285" s="7">
        <v>1</v>
      </c>
    </row>
    <row r="6286" spans="2:3" x14ac:dyDescent="0.2">
      <c r="B6286" s="9">
        <v>6282</v>
      </c>
      <c r="C6286" s="7">
        <v>1</v>
      </c>
    </row>
    <row r="6287" spans="2:3" x14ac:dyDescent="0.2">
      <c r="B6287" s="9">
        <v>6283</v>
      </c>
      <c r="C6287" s="7">
        <v>1</v>
      </c>
    </row>
    <row r="6288" spans="2:3" x14ac:dyDescent="0.2">
      <c r="B6288" s="9">
        <v>6284</v>
      </c>
      <c r="C6288" s="7">
        <v>1</v>
      </c>
    </row>
    <row r="6289" spans="2:3" x14ac:dyDescent="0.2">
      <c r="B6289" s="9">
        <v>6285</v>
      </c>
      <c r="C6289" s="7">
        <v>1</v>
      </c>
    </row>
    <row r="6290" spans="2:3" x14ac:dyDescent="0.2">
      <c r="B6290" s="9">
        <v>6286</v>
      </c>
      <c r="C6290" s="7">
        <v>1</v>
      </c>
    </row>
    <row r="6291" spans="2:3" x14ac:dyDescent="0.2">
      <c r="B6291" s="9">
        <v>6287</v>
      </c>
      <c r="C6291" s="7">
        <v>1</v>
      </c>
    </row>
    <row r="6292" spans="2:3" x14ac:dyDescent="0.2">
      <c r="B6292" s="9">
        <v>6288</v>
      </c>
      <c r="C6292" s="7">
        <v>1</v>
      </c>
    </row>
    <row r="6293" spans="2:3" x14ac:dyDescent="0.2">
      <c r="B6293" s="9">
        <v>6289</v>
      </c>
      <c r="C6293" s="7">
        <v>1</v>
      </c>
    </row>
    <row r="6294" spans="2:3" x14ac:dyDescent="0.2">
      <c r="B6294" s="9">
        <v>6290</v>
      </c>
      <c r="C6294" s="7">
        <v>1</v>
      </c>
    </row>
    <row r="6295" spans="2:3" x14ac:dyDescent="0.2">
      <c r="B6295" s="9">
        <v>6291</v>
      </c>
      <c r="C6295" s="7">
        <v>1</v>
      </c>
    </row>
    <row r="6296" spans="2:3" x14ac:dyDescent="0.2">
      <c r="B6296" s="9">
        <v>6292</v>
      </c>
      <c r="C6296" s="7">
        <v>1</v>
      </c>
    </row>
    <row r="6297" spans="2:3" x14ac:dyDescent="0.2">
      <c r="B6297" s="9">
        <v>6293</v>
      </c>
      <c r="C6297" s="7">
        <v>1</v>
      </c>
    </row>
    <row r="6298" spans="2:3" x14ac:dyDescent="0.2">
      <c r="B6298" s="9">
        <v>6294</v>
      </c>
      <c r="C6298" s="7">
        <v>1</v>
      </c>
    </row>
    <row r="6299" spans="2:3" x14ac:dyDescent="0.2">
      <c r="B6299" s="9">
        <v>6295</v>
      </c>
      <c r="C6299" s="7">
        <v>1</v>
      </c>
    </row>
    <row r="6300" spans="2:3" x14ac:dyDescent="0.2">
      <c r="B6300" s="9">
        <v>6296</v>
      </c>
      <c r="C6300" s="7">
        <v>1</v>
      </c>
    </row>
    <row r="6301" spans="2:3" x14ac:dyDescent="0.2">
      <c r="B6301" s="9">
        <v>6297</v>
      </c>
      <c r="C6301" s="7">
        <v>1</v>
      </c>
    </row>
    <row r="6302" spans="2:3" x14ac:dyDescent="0.2">
      <c r="B6302" s="9">
        <v>6298</v>
      </c>
      <c r="C6302" s="7">
        <v>1</v>
      </c>
    </row>
    <row r="6303" spans="2:3" x14ac:dyDescent="0.2">
      <c r="B6303" s="9">
        <v>6299</v>
      </c>
      <c r="C6303" s="7">
        <v>1</v>
      </c>
    </row>
    <row r="6304" spans="2:3" x14ac:dyDescent="0.2">
      <c r="B6304" s="9">
        <v>6300</v>
      </c>
      <c r="C6304" s="7">
        <v>1</v>
      </c>
    </row>
    <row r="6305" spans="2:3" x14ac:dyDescent="0.2">
      <c r="B6305" s="9">
        <v>6301</v>
      </c>
      <c r="C6305" s="7">
        <v>1</v>
      </c>
    </row>
    <row r="6306" spans="2:3" x14ac:dyDescent="0.2">
      <c r="B6306" s="9">
        <v>6302</v>
      </c>
      <c r="C6306" s="7">
        <v>1</v>
      </c>
    </row>
    <row r="6307" spans="2:3" x14ac:dyDescent="0.2">
      <c r="B6307" s="9">
        <v>6303</v>
      </c>
      <c r="C6307" s="7">
        <v>1</v>
      </c>
    </row>
    <row r="6308" spans="2:3" x14ac:dyDescent="0.2">
      <c r="B6308" s="9">
        <v>6304</v>
      </c>
      <c r="C6308" s="7">
        <v>1</v>
      </c>
    </row>
    <row r="6309" spans="2:3" x14ac:dyDescent="0.2">
      <c r="B6309" s="9">
        <v>6305</v>
      </c>
      <c r="C6309" s="7">
        <v>1</v>
      </c>
    </row>
    <row r="6310" spans="2:3" x14ac:dyDescent="0.2">
      <c r="B6310" s="9">
        <v>6306</v>
      </c>
      <c r="C6310" s="7">
        <v>1</v>
      </c>
    </row>
    <row r="6311" spans="2:3" x14ac:dyDescent="0.2">
      <c r="B6311" s="9">
        <v>6307</v>
      </c>
      <c r="C6311" s="7">
        <v>1</v>
      </c>
    </row>
    <row r="6312" spans="2:3" x14ac:dyDescent="0.2">
      <c r="B6312" s="9">
        <v>6308</v>
      </c>
      <c r="C6312" s="7">
        <v>1</v>
      </c>
    </row>
    <row r="6313" spans="2:3" x14ac:dyDescent="0.2">
      <c r="B6313" s="9">
        <v>6309</v>
      </c>
      <c r="C6313" s="7">
        <v>1</v>
      </c>
    </row>
    <row r="6314" spans="2:3" x14ac:dyDescent="0.2">
      <c r="B6314" s="9">
        <v>6310</v>
      </c>
      <c r="C6314" s="7">
        <v>1</v>
      </c>
    </row>
    <row r="6315" spans="2:3" x14ac:dyDescent="0.2">
      <c r="B6315" s="9">
        <v>6311</v>
      </c>
      <c r="C6315" s="7">
        <v>1</v>
      </c>
    </row>
    <row r="6316" spans="2:3" x14ac:dyDescent="0.2">
      <c r="B6316" s="9">
        <v>6312</v>
      </c>
      <c r="C6316" s="7">
        <v>1</v>
      </c>
    </row>
    <row r="6317" spans="2:3" x14ac:dyDescent="0.2">
      <c r="B6317" s="9">
        <v>6313</v>
      </c>
      <c r="C6317" s="7">
        <v>1</v>
      </c>
    </row>
    <row r="6318" spans="2:3" x14ac:dyDescent="0.2">
      <c r="B6318" s="9">
        <v>6314</v>
      </c>
      <c r="C6318" s="7">
        <v>1</v>
      </c>
    </row>
    <row r="6319" spans="2:3" x14ac:dyDescent="0.2">
      <c r="B6319" s="9">
        <v>6315</v>
      </c>
      <c r="C6319" s="7">
        <v>1</v>
      </c>
    </row>
    <row r="6320" spans="2:3" x14ac:dyDescent="0.2">
      <c r="B6320" s="9">
        <v>6316</v>
      </c>
      <c r="C6320" s="7">
        <v>1</v>
      </c>
    </row>
    <row r="6321" spans="2:3" x14ac:dyDescent="0.2">
      <c r="B6321" s="9">
        <v>6317</v>
      </c>
      <c r="C6321" s="7">
        <v>1</v>
      </c>
    </row>
    <row r="6322" spans="2:3" x14ac:dyDescent="0.2">
      <c r="B6322" s="9">
        <v>6318</v>
      </c>
      <c r="C6322" s="7">
        <v>1</v>
      </c>
    </row>
    <row r="6323" spans="2:3" x14ac:dyDescent="0.2">
      <c r="B6323" s="9">
        <v>6319</v>
      </c>
      <c r="C6323" s="7">
        <v>1</v>
      </c>
    </row>
    <row r="6324" spans="2:3" x14ac:dyDescent="0.2">
      <c r="B6324" s="9">
        <v>6320</v>
      </c>
      <c r="C6324" s="7">
        <v>1</v>
      </c>
    </row>
    <row r="6325" spans="2:3" x14ac:dyDescent="0.2">
      <c r="B6325" s="9">
        <v>6321</v>
      </c>
      <c r="C6325" s="7">
        <v>1</v>
      </c>
    </row>
    <row r="6326" spans="2:3" x14ac:dyDescent="0.2">
      <c r="B6326" s="9">
        <v>6322</v>
      </c>
      <c r="C6326" s="7">
        <v>1</v>
      </c>
    </row>
    <row r="6327" spans="2:3" x14ac:dyDescent="0.2">
      <c r="B6327" s="9">
        <v>6323</v>
      </c>
      <c r="C6327" s="7">
        <v>1</v>
      </c>
    </row>
    <row r="6328" spans="2:3" x14ac:dyDescent="0.2">
      <c r="B6328" s="9">
        <v>6324</v>
      </c>
      <c r="C6328" s="7">
        <v>1</v>
      </c>
    </row>
    <row r="6329" spans="2:3" x14ac:dyDescent="0.2">
      <c r="B6329" s="9">
        <v>6325</v>
      </c>
      <c r="C6329" s="7">
        <v>1</v>
      </c>
    </row>
    <row r="6330" spans="2:3" x14ac:dyDescent="0.2">
      <c r="B6330" s="9">
        <v>6326</v>
      </c>
      <c r="C6330" s="7">
        <v>1</v>
      </c>
    </row>
    <row r="6331" spans="2:3" x14ac:dyDescent="0.2">
      <c r="B6331" s="9">
        <v>6327</v>
      </c>
      <c r="C6331" s="7">
        <v>1</v>
      </c>
    </row>
    <row r="6332" spans="2:3" x14ac:dyDescent="0.2">
      <c r="B6332" s="9">
        <v>6328</v>
      </c>
      <c r="C6332" s="7">
        <v>1</v>
      </c>
    </row>
    <row r="6333" spans="2:3" x14ac:dyDescent="0.2">
      <c r="B6333" s="9">
        <v>6329</v>
      </c>
      <c r="C6333" s="7">
        <v>1</v>
      </c>
    </row>
    <row r="6334" spans="2:3" x14ac:dyDescent="0.2">
      <c r="B6334" s="9">
        <v>6330</v>
      </c>
      <c r="C6334" s="7">
        <v>1</v>
      </c>
    </row>
    <row r="6335" spans="2:3" x14ac:dyDescent="0.2">
      <c r="B6335" s="9">
        <v>6331</v>
      </c>
      <c r="C6335" s="7">
        <v>1</v>
      </c>
    </row>
    <row r="6336" spans="2:3" x14ac:dyDescent="0.2">
      <c r="B6336" s="9">
        <v>6332</v>
      </c>
      <c r="C6336" s="7">
        <v>1</v>
      </c>
    </row>
    <row r="6337" spans="2:3" x14ac:dyDescent="0.2">
      <c r="B6337" s="9">
        <v>6333</v>
      </c>
      <c r="C6337" s="7">
        <v>1</v>
      </c>
    </row>
    <row r="6338" spans="2:3" x14ac:dyDescent="0.2">
      <c r="B6338" s="9">
        <v>6334</v>
      </c>
      <c r="C6338" s="7">
        <v>1</v>
      </c>
    </row>
    <row r="6339" spans="2:3" x14ac:dyDescent="0.2">
      <c r="B6339" s="9">
        <v>6335</v>
      </c>
      <c r="C6339" s="7">
        <v>1</v>
      </c>
    </row>
    <row r="6340" spans="2:3" x14ac:dyDescent="0.2">
      <c r="B6340" s="9">
        <v>6336</v>
      </c>
      <c r="C6340" s="7">
        <v>1</v>
      </c>
    </row>
    <row r="6341" spans="2:3" x14ac:dyDescent="0.2">
      <c r="B6341" s="9">
        <v>6337</v>
      </c>
      <c r="C6341" s="7">
        <v>1</v>
      </c>
    </row>
    <row r="6342" spans="2:3" x14ac:dyDescent="0.2">
      <c r="B6342" s="9">
        <v>6338</v>
      </c>
      <c r="C6342" s="7">
        <v>1</v>
      </c>
    </row>
    <row r="6343" spans="2:3" x14ac:dyDescent="0.2">
      <c r="B6343" s="9">
        <v>6339</v>
      </c>
      <c r="C6343" s="7">
        <v>1</v>
      </c>
    </row>
    <row r="6344" spans="2:3" x14ac:dyDescent="0.2">
      <c r="B6344" s="9">
        <v>6340</v>
      </c>
      <c r="C6344" s="7">
        <v>1</v>
      </c>
    </row>
    <row r="6345" spans="2:3" x14ac:dyDescent="0.2">
      <c r="B6345" s="9">
        <v>6341</v>
      </c>
      <c r="C6345" s="7">
        <v>1</v>
      </c>
    </row>
    <row r="6346" spans="2:3" x14ac:dyDescent="0.2">
      <c r="B6346" s="9">
        <v>6342</v>
      </c>
      <c r="C6346" s="7">
        <v>1</v>
      </c>
    </row>
    <row r="6347" spans="2:3" x14ac:dyDescent="0.2">
      <c r="B6347" s="9">
        <v>6343</v>
      </c>
      <c r="C6347" s="7">
        <v>1</v>
      </c>
    </row>
    <row r="6348" spans="2:3" x14ac:dyDescent="0.2">
      <c r="B6348" s="9">
        <v>6344</v>
      </c>
      <c r="C6348" s="7">
        <v>1</v>
      </c>
    </row>
    <row r="6349" spans="2:3" x14ac:dyDescent="0.2">
      <c r="B6349" s="9">
        <v>6345</v>
      </c>
      <c r="C6349" s="7">
        <v>1</v>
      </c>
    </row>
    <row r="6350" spans="2:3" x14ac:dyDescent="0.2">
      <c r="B6350" s="9">
        <v>6346</v>
      </c>
      <c r="C6350" s="7">
        <v>1</v>
      </c>
    </row>
    <row r="6351" spans="2:3" x14ac:dyDescent="0.2">
      <c r="B6351" s="9">
        <v>6347</v>
      </c>
      <c r="C6351" s="7">
        <v>1</v>
      </c>
    </row>
    <row r="6352" spans="2:3" x14ac:dyDescent="0.2">
      <c r="B6352" s="9">
        <v>6348</v>
      </c>
      <c r="C6352" s="7">
        <v>1</v>
      </c>
    </row>
    <row r="6353" spans="2:3" x14ac:dyDescent="0.2">
      <c r="B6353" s="9">
        <v>6349</v>
      </c>
      <c r="C6353" s="7">
        <v>1</v>
      </c>
    </row>
    <row r="6354" spans="2:3" x14ac:dyDescent="0.2">
      <c r="B6354" s="9">
        <v>6350</v>
      </c>
      <c r="C6354" s="7">
        <v>1</v>
      </c>
    </row>
    <row r="6355" spans="2:3" x14ac:dyDescent="0.2">
      <c r="B6355" s="9">
        <v>6351</v>
      </c>
      <c r="C6355" s="7">
        <v>1</v>
      </c>
    </row>
    <row r="6356" spans="2:3" x14ac:dyDescent="0.2">
      <c r="B6356" s="9">
        <v>6352</v>
      </c>
      <c r="C6356" s="7">
        <v>1</v>
      </c>
    </row>
    <row r="6357" spans="2:3" x14ac:dyDescent="0.2">
      <c r="B6357" s="9">
        <v>6353</v>
      </c>
      <c r="C6357" s="7">
        <v>1</v>
      </c>
    </row>
    <row r="6358" spans="2:3" x14ac:dyDescent="0.2">
      <c r="B6358" s="9">
        <v>6354</v>
      </c>
      <c r="C6358" s="7">
        <v>1</v>
      </c>
    </row>
    <row r="6359" spans="2:3" x14ac:dyDescent="0.2">
      <c r="B6359" s="9">
        <v>6355</v>
      </c>
      <c r="C6359" s="7">
        <v>1</v>
      </c>
    </row>
    <row r="6360" spans="2:3" x14ac:dyDescent="0.2">
      <c r="B6360" s="9">
        <v>6356</v>
      </c>
      <c r="C6360" s="7">
        <v>1</v>
      </c>
    </row>
    <row r="6361" spans="2:3" x14ac:dyDescent="0.2">
      <c r="B6361" s="9">
        <v>6357</v>
      </c>
      <c r="C6361" s="7">
        <v>1</v>
      </c>
    </row>
    <row r="6362" spans="2:3" x14ac:dyDescent="0.2">
      <c r="B6362" s="9">
        <v>6358</v>
      </c>
      <c r="C6362" s="7">
        <v>1</v>
      </c>
    </row>
    <row r="6363" spans="2:3" x14ac:dyDescent="0.2">
      <c r="B6363" s="9">
        <v>6359</v>
      </c>
      <c r="C6363" s="7">
        <v>1</v>
      </c>
    </row>
    <row r="6364" spans="2:3" x14ac:dyDescent="0.2">
      <c r="B6364" s="9">
        <v>6360</v>
      </c>
      <c r="C6364" s="7">
        <v>1</v>
      </c>
    </row>
    <row r="6365" spans="2:3" x14ac:dyDescent="0.2">
      <c r="B6365" s="9">
        <v>6361</v>
      </c>
      <c r="C6365" s="7">
        <v>1</v>
      </c>
    </row>
    <row r="6366" spans="2:3" x14ac:dyDescent="0.2">
      <c r="B6366" s="9">
        <v>6362</v>
      </c>
      <c r="C6366" s="7">
        <v>1</v>
      </c>
    </row>
    <row r="6367" spans="2:3" x14ac:dyDescent="0.2">
      <c r="B6367" s="9">
        <v>6363</v>
      </c>
      <c r="C6367" s="7">
        <v>1</v>
      </c>
    </row>
    <row r="6368" spans="2:3" x14ac:dyDescent="0.2">
      <c r="B6368" s="9">
        <v>6364</v>
      </c>
      <c r="C6368" s="7">
        <v>1</v>
      </c>
    </row>
    <row r="6369" spans="2:3" x14ac:dyDescent="0.2">
      <c r="B6369" s="9">
        <v>6365</v>
      </c>
      <c r="C6369" s="7">
        <v>1</v>
      </c>
    </row>
    <row r="6370" spans="2:3" x14ac:dyDescent="0.2">
      <c r="B6370" s="9">
        <v>6366</v>
      </c>
      <c r="C6370" s="7">
        <v>1</v>
      </c>
    </row>
    <row r="6371" spans="2:3" x14ac:dyDescent="0.2">
      <c r="B6371" s="9">
        <v>6367</v>
      </c>
      <c r="C6371" s="7">
        <v>1</v>
      </c>
    </row>
    <row r="6372" spans="2:3" x14ac:dyDescent="0.2">
      <c r="B6372" s="9">
        <v>6368</v>
      </c>
      <c r="C6372" s="7">
        <v>1</v>
      </c>
    </row>
    <row r="6373" spans="2:3" x14ac:dyDescent="0.2">
      <c r="B6373" s="9">
        <v>6369</v>
      </c>
      <c r="C6373" s="7">
        <v>1</v>
      </c>
    </row>
    <row r="6374" spans="2:3" x14ac:dyDescent="0.2">
      <c r="B6374" s="9">
        <v>6370</v>
      </c>
      <c r="C6374" s="7">
        <v>1</v>
      </c>
    </row>
    <row r="6375" spans="2:3" x14ac:dyDescent="0.2">
      <c r="B6375" s="9">
        <v>6371</v>
      </c>
      <c r="C6375" s="7">
        <v>1</v>
      </c>
    </row>
    <row r="6376" spans="2:3" x14ac:dyDescent="0.2">
      <c r="B6376" s="9">
        <v>6372</v>
      </c>
      <c r="C6376" s="7">
        <v>1</v>
      </c>
    </row>
    <row r="6377" spans="2:3" x14ac:dyDescent="0.2">
      <c r="B6377" s="9">
        <v>6373</v>
      </c>
      <c r="C6377" s="7">
        <v>1</v>
      </c>
    </row>
    <row r="6378" spans="2:3" x14ac:dyDescent="0.2">
      <c r="B6378" s="9">
        <v>6374</v>
      </c>
      <c r="C6378" s="7">
        <v>1</v>
      </c>
    </row>
    <row r="6379" spans="2:3" x14ac:dyDescent="0.2">
      <c r="B6379" s="9">
        <v>6375</v>
      </c>
      <c r="C6379" s="7">
        <v>1</v>
      </c>
    </row>
    <row r="6380" spans="2:3" x14ac:dyDescent="0.2">
      <c r="B6380" s="9">
        <v>6376</v>
      </c>
      <c r="C6380" s="7">
        <v>1</v>
      </c>
    </row>
    <row r="6381" spans="2:3" x14ac:dyDescent="0.2">
      <c r="B6381" s="9">
        <v>6377</v>
      </c>
      <c r="C6381" s="7">
        <v>1</v>
      </c>
    </row>
    <row r="6382" spans="2:3" x14ac:dyDescent="0.2">
      <c r="B6382" s="9">
        <v>6378</v>
      </c>
      <c r="C6382" s="7">
        <v>1</v>
      </c>
    </row>
    <row r="6383" spans="2:3" x14ac:dyDescent="0.2">
      <c r="B6383" s="9">
        <v>6379</v>
      </c>
      <c r="C6383" s="7">
        <v>1</v>
      </c>
    </row>
    <row r="6384" spans="2:3" x14ac:dyDescent="0.2">
      <c r="B6384" s="9">
        <v>6380</v>
      </c>
      <c r="C6384" s="7">
        <v>1</v>
      </c>
    </row>
    <row r="6385" spans="2:3" x14ac:dyDescent="0.2">
      <c r="B6385" s="9">
        <v>6381</v>
      </c>
      <c r="C6385" s="7">
        <v>1</v>
      </c>
    </row>
    <row r="6386" spans="2:3" x14ac:dyDescent="0.2">
      <c r="B6386" s="9">
        <v>6382</v>
      </c>
      <c r="C6386" s="7">
        <v>1</v>
      </c>
    </row>
    <row r="6387" spans="2:3" x14ac:dyDescent="0.2">
      <c r="B6387" s="9">
        <v>6383</v>
      </c>
      <c r="C6387" s="7">
        <v>1</v>
      </c>
    </row>
    <row r="6388" spans="2:3" x14ac:dyDescent="0.2">
      <c r="B6388" s="9">
        <v>6384</v>
      </c>
      <c r="C6388" s="7">
        <v>1</v>
      </c>
    </row>
    <row r="6389" spans="2:3" x14ac:dyDescent="0.2">
      <c r="B6389" s="9">
        <v>6385</v>
      </c>
      <c r="C6389" s="7">
        <v>1</v>
      </c>
    </row>
    <row r="6390" spans="2:3" x14ac:dyDescent="0.2">
      <c r="B6390" s="9">
        <v>6386</v>
      </c>
      <c r="C6390" s="7">
        <v>1</v>
      </c>
    </row>
    <row r="6391" spans="2:3" x14ac:dyDescent="0.2">
      <c r="B6391" s="9">
        <v>6387</v>
      </c>
      <c r="C6391" s="7">
        <v>1</v>
      </c>
    </row>
    <row r="6392" spans="2:3" x14ac:dyDescent="0.2">
      <c r="B6392" s="9">
        <v>6388</v>
      </c>
      <c r="C6392" s="7">
        <v>1</v>
      </c>
    </row>
    <row r="6393" spans="2:3" x14ac:dyDescent="0.2">
      <c r="B6393" s="9">
        <v>6389</v>
      </c>
      <c r="C6393" s="7">
        <v>1</v>
      </c>
    </row>
    <row r="6394" spans="2:3" x14ac:dyDescent="0.2">
      <c r="B6394" s="9">
        <v>6390</v>
      </c>
      <c r="C6394" s="7">
        <v>1</v>
      </c>
    </row>
    <row r="6395" spans="2:3" x14ac:dyDescent="0.2">
      <c r="B6395" s="9">
        <v>6391</v>
      </c>
      <c r="C6395" s="7">
        <v>1</v>
      </c>
    </row>
    <row r="6396" spans="2:3" x14ac:dyDescent="0.2">
      <c r="B6396" s="9">
        <v>6392</v>
      </c>
      <c r="C6396" s="7">
        <v>1</v>
      </c>
    </row>
    <row r="6397" spans="2:3" x14ac:dyDescent="0.2">
      <c r="B6397" s="9">
        <v>6393</v>
      </c>
      <c r="C6397" s="7">
        <v>1</v>
      </c>
    </row>
    <row r="6398" spans="2:3" x14ac:dyDescent="0.2">
      <c r="B6398" s="9">
        <v>6394</v>
      </c>
      <c r="C6398" s="7">
        <v>1</v>
      </c>
    </row>
    <row r="6399" spans="2:3" x14ac:dyDescent="0.2">
      <c r="B6399" s="9">
        <v>6395</v>
      </c>
      <c r="C6399" s="7">
        <v>1</v>
      </c>
    </row>
    <row r="6400" spans="2:3" x14ac:dyDescent="0.2">
      <c r="B6400" s="9">
        <v>6396</v>
      </c>
      <c r="C6400" s="7">
        <v>1</v>
      </c>
    </row>
    <row r="6401" spans="2:3" x14ac:dyDescent="0.2">
      <c r="B6401" s="9">
        <v>6397</v>
      </c>
      <c r="C6401" s="7">
        <v>1</v>
      </c>
    </row>
    <row r="6402" spans="2:3" x14ac:dyDescent="0.2">
      <c r="B6402" s="9">
        <v>6398</v>
      </c>
      <c r="C6402" s="7">
        <v>1</v>
      </c>
    </row>
    <row r="6403" spans="2:3" x14ac:dyDescent="0.2">
      <c r="B6403" s="9">
        <v>6399</v>
      </c>
      <c r="C6403" s="7">
        <v>1</v>
      </c>
    </row>
    <row r="6404" spans="2:3" x14ac:dyDescent="0.2">
      <c r="B6404" s="9">
        <v>6400</v>
      </c>
      <c r="C6404" s="7">
        <v>1</v>
      </c>
    </row>
    <row r="6405" spans="2:3" x14ac:dyDescent="0.2">
      <c r="B6405" s="9">
        <v>6401</v>
      </c>
      <c r="C6405" s="7">
        <v>1</v>
      </c>
    </row>
    <row r="6406" spans="2:3" x14ac:dyDescent="0.2">
      <c r="B6406" s="9">
        <v>6402</v>
      </c>
      <c r="C6406" s="7">
        <v>1</v>
      </c>
    </row>
    <row r="6407" spans="2:3" x14ac:dyDescent="0.2">
      <c r="B6407" s="9">
        <v>6403</v>
      </c>
      <c r="C6407" s="7">
        <v>1</v>
      </c>
    </row>
    <row r="6408" spans="2:3" x14ac:dyDescent="0.2">
      <c r="B6408" s="9">
        <v>6404</v>
      </c>
      <c r="C6408" s="7">
        <v>1</v>
      </c>
    </row>
    <row r="6409" spans="2:3" x14ac:dyDescent="0.2">
      <c r="B6409" s="9">
        <v>6405</v>
      </c>
      <c r="C6409" s="7">
        <v>1</v>
      </c>
    </row>
    <row r="6410" spans="2:3" x14ac:dyDescent="0.2">
      <c r="B6410" s="9">
        <v>6406</v>
      </c>
      <c r="C6410" s="7">
        <v>1</v>
      </c>
    </row>
    <row r="6411" spans="2:3" x14ac:dyDescent="0.2">
      <c r="B6411" s="9">
        <v>6407</v>
      </c>
      <c r="C6411" s="7">
        <v>1</v>
      </c>
    </row>
    <row r="6412" spans="2:3" x14ac:dyDescent="0.2">
      <c r="B6412" s="9">
        <v>6408</v>
      </c>
      <c r="C6412" s="7">
        <v>1</v>
      </c>
    </row>
    <row r="6413" spans="2:3" x14ac:dyDescent="0.2">
      <c r="B6413" s="9">
        <v>6409</v>
      </c>
      <c r="C6413" s="7">
        <v>1</v>
      </c>
    </row>
    <row r="6414" spans="2:3" x14ac:dyDescent="0.2">
      <c r="B6414" s="9">
        <v>6410</v>
      </c>
      <c r="C6414" s="7">
        <v>1</v>
      </c>
    </row>
    <row r="6415" spans="2:3" x14ac:dyDescent="0.2">
      <c r="B6415" s="9">
        <v>6411</v>
      </c>
      <c r="C6415" s="7">
        <v>1</v>
      </c>
    </row>
    <row r="6416" spans="2:3" x14ac:dyDescent="0.2">
      <c r="B6416" s="9">
        <v>6412</v>
      </c>
      <c r="C6416" s="7">
        <v>1</v>
      </c>
    </row>
    <row r="6417" spans="2:3" x14ac:dyDescent="0.2">
      <c r="B6417" s="9">
        <v>6413</v>
      </c>
      <c r="C6417" s="7">
        <v>1</v>
      </c>
    </row>
    <row r="6418" spans="2:3" x14ac:dyDescent="0.2">
      <c r="B6418" s="9">
        <v>6414</v>
      </c>
      <c r="C6418" s="7">
        <v>1</v>
      </c>
    </row>
    <row r="6419" spans="2:3" x14ac:dyDescent="0.2">
      <c r="B6419" s="9">
        <v>6415</v>
      </c>
      <c r="C6419" s="7">
        <v>1</v>
      </c>
    </row>
    <row r="6420" spans="2:3" x14ac:dyDescent="0.2">
      <c r="B6420" s="9">
        <v>6416</v>
      </c>
      <c r="C6420" s="7">
        <v>1</v>
      </c>
    </row>
    <row r="6421" spans="2:3" x14ac:dyDescent="0.2">
      <c r="B6421" s="9">
        <v>6417</v>
      </c>
      <c r="C6421" s="7">
        <v>1</v>
      </c>
    </row>
    <row r="6422" spans="2:3" x14ac:dyDescent="0.2">
      <c r="B6422" s="9">
        <v>6418</v>
      </c>
      <c r="C6422" s="7">
        <v>1</v>
      </c>
    </row>
    <row r="6423" spans="2:3" x14ac:dyDescent="0.2">
      <c r="B6423" s="9">
        <v>6419</v>
      </c>
      <c r="C6423" s="7">
        <v>1</v>
      </c>
    </row>
    <row r="6424" spans="2:3" x14ac:dyDescent="0.2">
      <c r="B6424" s="9">
        <v>6420</v>
      </c>
      <c r="C6424" s="7">
        <v>1</v>
      </c>
    </row>
    <row r="6425" spans="2:3" x14ac:dyDescent="0.2">
      <c r="B6425" s="9">
        <v>6421</v>
      </c>
      <c r="C6425" s="7">
        <v>1</v>
      </c>
    </row>
    <row r="6426" spans="2:3" x14ac:dyDescent="0.2">
      <c r="B6426" s="9">
        <v>6422</v>
      </c>
      <c r="C6426" s="7">
        <v>1</v>
      </c>
    </row>
    <row r="6427" spans="2:3" x14ac:dyDescent="0.2">
      <c r="B6427" s="9">
        <v>6423</v>
      </c>
      <c r="C6427" s="7">
        <v>1</v>
      </c>
    </row>
    <row r="6428" spans="2:3" x14ac:dyDescent="0.2">
      <c r="B6428" s="9">
        <v>6424</v>
      </c>
      <c r="C6428" s="7">
        <v>1</v>
      </c>
    </row>
    <row r="6429" spans="2:3" x14ac:dyDescent="0.2">
      <c r="B6429" s="9">
        <v>6425</v>
      </c>
      <c r="C6429" s="7">
        <v>1</v>
      </c>
    </row>
    <row r="6430" spans="2:3" x14ac:dyDescent="0.2">
      <c r="B6430" s="9">
        <v>6426</v>
      </c>
      <c r="C6430" s="7">
        <v>1</v>
      </c>
    </row>
    <row r="6431" spans="2:3" x14ac:dyDescent="0.2">
      <c r="B6431" s="9">
        <v>6427</v>
      </c>
      <c r="C6431" s="7">
        <v>1</v>
      </c>
    </row>
    <row r="6432" spans="2:3" x14ac:dyDescent="0.2">
      <c r="B6432" s="9">
        <v>6428</v>
      </c>
      <c r="C6432" s="7">
        <v>1</v>
      </c>
    </row>
    <row r="6433" spans="2:3" x14ac:dyDescent="0.2">
      <c r="B6433" s="9">
        <v>6429</v>
      </c>
      <c r="C6433" s="7">
        <v>1</v>
      </c>
    </row>
    <row r="6434" spans="2:3" x14ac:dyDescent="0.2">
      <c r="B6434" s="9">
        <v>6430</v>
      </c>
      <c r="C6434" s="7">
        <v>1</v>
      </c>
    </row>
    <row r="6435" spans="2:3" x14ac:dyDescent="0.2">
      <c r="B6435" s="9">
        <v>6431</v>
      </c>
      <c r="C6435" s="7">
        <v>1</v>
      </c>
    </row>
    <row r="6436" spans="2:3" x14ac:dyDescent="0.2">
      <c r="B6436" s="9">
        <v>6432</v>
      </c>
      <c r="C6436" s="7">
        <v>1</v>
      </c>
    </row>
    <row r="6437" spans="2:3" x14ac:dyDescent="0.2">
      <c r="B6437" s="9">
        <v>6433</v>
      </c>
      <c r="C6437" s="7">
        <v>1</v>
      </c>
    </row>
    <row r="6438" spans="2:3" x14ac:dyDescent="0.2">
      <c r="B6438" s="9">
        <v>6434</v>
      </c>
      <c r="C6438" s="7">
        <v>1</v>
      </c>
    </row>
    <row r="6439" spans="2:3" x14ac:dyDescent="0.2">
      <c r="B6439" s="9">
        <v>6435</v>
      </c>
      <c r="C6439" s="7">
        <v>1</v>
      </c>
    </row>
    <row r="6440" spans="2:3" x14ac:dyDescent="0.2">
      <c r="B6440" s="9">
        <v>6436</v>
      </c>
      <c r="C6440" s="7">
        <v>1</v>
      </c>
    </row>
    <row r="6441" spans="2:3" x14ac:dyDescent="0.2">
      <c r="B6441" s="9">
        <v>6437</v>
      </c>
      <c r="C6441" s="7">
        <v>1</v>
      </c>
    </row>
    <row r="6442" spans="2:3" x14ac:dyDescent="0.2">
      <c r="B6442" s="9">
        <v>6438</v>
      </c>
      <c r="C6442" s="7">
        <v>1</v>
      </c>
    </row>
    <row r="6443" spans="2:3" x14ac:dyDescent="0.2">
      <c r="B6443" s="9">
        <v>6439</v>
      </c>
      <c r="C6443" s="7">
        <v>1</v>
      </c>
    </row>
    <row r="6444" spans="2:3" x14ac:dyDescent="0.2">
      <c r="B6444" s="9">
        <v>6440</v>
      </c>
      <c r="C6444" s="7">
        <v>1</v>
      </c>
    </row>
    <row r="6445" spans="2:3" x14ac:dyDescent="0.2">
      <c r="B6445" s="9">
        <v>6441</v>
      </c>
      <c r="C6445" s="7">
        <v>1</v>
      </c>
    </row>
    <row r="6446" spans="2:3" x14ac:dyDescent="0.2">
      <c r="B6446" s="9">
        <v>6442</v>
      </c>
      <c r="C6446" s="7">
        <v>1</v>
      </c>
    </row>
    <row r="6447" spans="2:3" x14ac:dyDescent="0.2">
      <c r="B6447" s="9">
        <v>6443</v>
      </c>
      <c r="C6447" s="7">
        <v>1</v>
      </c>
    </row>
    <row r="6448" spans="2:3" x14ac:dyDescent="0.2">
      <c r="B6448" s="9">
        <v>6444</v>
      </c>
      <c r="C6448" s="7">
        <v>1</v>
      </c>
    </row>
    <row r="6449" spans="2:3" x14ac:dyDescent="0.2">
      <c r="B6449" s="9">
        <v>6445</v>
      </c>
      <c r="C6449" s="7">
        <v>1</v>
      </c>
    </row>
    <row r="6450" spans="2:3" x14ac:dyDescent="0.2">
      <c r="B6450" s="9">
        <v>6446</v>
      </c>
      <c r="C6450" s="7">
        <v>1</v>
      </c>
    </row>
    <row r="6451" spans="2:3" x14ac:dyDescent="0.2">
      <c r="B6451" s="9">
        <v>6447</v>
      </c>
      <c r="C6451" s="7">
        <v>1</v>
      </c>
    </row>
    <row r="6452" spans="2:3" x14ac:dyDescent="0.2">
      <c r="B6452" s="9">
        <v>6448</v>
      </c>
      <c r="C6452" s="7">
        <v>1</v>
      </c>
    </row>
    <row r="6453" spans="2:3" x14ac:dyDescent="0.2">
      <c r="B6453" s="9">
        <v>6449</v>
      </c>
      <c r="C6453" s="7">
        <v>1</v>
      </c>
    </row>
    <row r="6454" spans="2:3" x14ac:dyDescent="0.2">
      <c r="B6454" s="9">
        <v>6450</v>
      </c>
      <c r="C6454" s="7">
        <v>1</v>
      </c>
    </row>
    <row r="6455" spans="2:3" x14ac:dyDescent="0.2">
      <c r="B6455" s="9">
        <v>6451</v>
      </c>
      <c r="C6455" s="7">
        <v>1</v>
      </c>
    </row>
    <row r="6456" spans="2:3" x14ac:dyDescent="0.2">
      <c r="B6456" s="9">
        <v>6452</v>
      </c>
      <c r="C6456" s="7">
        <v>1</v>
      </c>
    </row>
    <row r="6457" spans="2:3" x14ac:dyDescent="0.2">
      <c r="B6457" s="9">
        <v>6453</v>
      </c>
      <c r="C6457" s="7">
        <v>1</v>
      </c>
    </row>
    <row r="6458" spans="2:3" x14ac:dyDescent="0.2">
      <c r="B6458" s="9">
        <v>6454</v>
      </c>
      <c r="C6458" s="7">
        <v>1</v>
      </c>
    </row>
    <row r="6459" spans="2:3" x14ac:dyDescent="0.2">
      <c r="B6459" s="9">
        <v>6455</v>
      </c>
      <c r="C6459" s="7">
        <v>1</v>
      </c>
    </row>
    <row r="6460" spans="2:3" x14ac:dyDescent="0.2">
      <c r="B6460" s="9">
        <v>6456</v>
      </c>
      <c r="C6460" s="7">
        <v>1</v>
      </c>
    </row>
    <row r="6461" spans="2:3" x14ac:dyDescent="0.2">
      <c r="B6461" s="9">
        <v>6457</v>
      </c>
      <c r="C6461" s="7">
        <v>1</v>
      </c>
    </row>
    <row r="6462" spans="2:3" x14ac:dyDescent="0.2">
      <c r="B6462" s="9">
        <v>6458</v>
      </c>
      <c r="C6462" s="7">
        <v>1</v>
      </c>
    </row>
    <row r="6463" spans="2:3" x14ac:dyDescent="0.2">
      <c r="B6463" s="9">
        <v>6459</v>
      </c>
      <c r="C6463" s="7">
        <v>1</v>
      </c>
    </row>
    <row r="6464" spans="2:3" x14ac:dyDescent="0.2">
      <c r="B6464" s="9">
        <v>6460</v>
      </c>
      <c r="C6464" s="7">
        <v>1</v>
      </c>
    </row>
    <row r="6465" spans="2:3" x14ac:dyDescent="0.2">
      <c r="B6465" s="9">
        <v>6461</v>
      </c>
      <c r="C6465" s="7">
        <v>1</v>
      </c>
    </row>
    <row r="6466" spans="2:3" x14ac:dyDescent="0.2">
      <c r="B6466" s="9">
        <v>6462</v>
      </c>
      <c r="C6466" s="7">
        <v>1</v>
      </c>
    </row>
    <row r="6467" spans="2:3" x14ac:dyDescent="0.2">
      <c r="B6467" s="9">
        <v>6463</v>
      </c>
      <c r="C6467" s="7">
        <v>1</v>
      </c>
    </row>
    <row r="6468" spans="2:3" x14ac:dyDescent="0.2">
      <c r="B6468" s="9">
        <v>6464</v>
      </c>
      <c r="C6468" s="7">
        <v>1</v>
      </c>
    </row>
    <row r="6469" spans="2:3" x14ac:dyDescent="0.2">
      <c r="B6469" s="9">
        <v>6465</v>
      </c>
      <c r="C6469" s="7">
        <v>1</v>
      </c>
    </row>
    <row r="6470" spans="2:3" x14ac:dyDescent="0.2">
      <c r="B6470" s="9">
        <v>6466</v>
      </c>
      <c r="C6470" s="7">
        <v>1</v>
      </c>
    </row>
    <row r="6471" spans="2:3" x14ac:dyDescent="0.2">
      <c r="B6471" s="9">
        <v>6467</v>
      </c>
      <c r="C6471" s="7">
        <v>1</v>
      </c>
    </row>
    <row r="6472" spans="2:3" x14ac:dyDescent="0.2">
      <c r="B6472" s="9">
        <v>6468</v>
      </c>
      <c r="C6472" s="7">
        <v>1</v>
      </c>
    </row>
    <row r="6473" spans="2:3" x14ac:dyDescent="0.2">
      <c r="B6473" s="9">
        <v>6469</v>
      </c>
      <c r="C6473" s="7">
        <v>1</v>
      </c>
    </row>
    <row r="6474" spans="2:3" x14ac:dyDescent="0.2">
      <c r="B6474" s="9">
        <v>6470</v>
      </c>
      <c r="C6474" s="7">
        <v>1</v>
      </c>
    </row>
    <row r="6475" spans="2:3" x14ac:dyDescent="0.2">
      <c r="B6475" s="9">
        <v>6471</v>
      </c>
      <c r="C6475" s="7">
        <v>1</v>
      </c>
    </row>
    <row r="6476" spans="2:3" x14ac:dyDescent="0.2">
      <c r="B6476" s="9">
        <v>6472</v>
      </c>
      <c r="C6476" s="7">
        <v>1</v>
      </c>
    </row>
    <row r="6477" spans="2:3" x14ac:dyDescent="0.2">
      <c r="B6477" s="9">
        <v>6473</v>
      </c>
      <c r="C6477" s="7">
        <v>1</v>
      </c>
    </row>
    <row r="6478" spans="2:3" x14ac:dyDescent="0.2">
      <c r="B6478" s="9">
        <v>6474</v>
      </c>
      <c r="C6478" s="7">
        <v>1</v>
      </c>
    </row>
    <row r="6479" spans="2:3" x14ac:dyDescent="0.2">
      <c r="B6479" s="9">
        <v>6475</v>
      </c>
      <c r="C6479" s="7">
        <v>1</v>
      </c>
    </row>
    <row r="6480" spans="2:3" x14ac:dyDescent="0.2">
      <c r="B6480" s="9">
        <v>6476</v>
      </c>
      <c r="C6480" s="7">
        <v>1</v>
      </c>
    </row>
    <row r="6481" spans="2:3" x14ac:dyDescent="0.2">
      <c r="B6481" s="9">
        <v>6477</v>
      </c>
      <c r="C6481" s="7">
        <v>1</v>
      </c>
    </row>
    <row r="6482" spans="2:3" x14ac:dyDescent="0.2">
      <c r="B6482" s="9">
        <v>6478</v>
      </c>
      <c r="C6482" s="7">
        <v>1</v>
      </c>
    </row>
    <row r="6483" spans="2:3" x14ac:dyDescent="0.2">
      <c r="B6483" s="9">
        <v>6479</v>
      </c>
      <c r="C6483" s="7">
        <v>1</v>
      </c>
    </row>
    <row r="6484" spans="2:3" x14ac:dyDescent="0.2">
      <c r="B6484" s="9">
        <v>6480</v>
      </c>
      <c r="C6484" s="7">
        <v>1</v>
      </c>
    </row>
    <row r="6485" spans="2:3" x14ac:dyDescent="0.2">
      <c r="B6485" s="9">
        <v>6481</v>
      </c>
      <c r="C6485" s="7">
        <v>1</v>
      </c>
    </row>
    <row r="6486" spans="2:3" x14ac:dyDescent="0.2">
      <c r="B6486" s="9">
        <v>6482</v>
      </c>
      <c r="C6486" s="7">
        <v>1</v>
      </c>
    </row>
    <row r="6487" spans="2:3" x14ac:dyDescent="0.2">
      <c r="B6487" s="9">
        <v>6483</v>
      </c>
      <c r="C6487" s="7">
        <v>1</v>
      </c>
    </row>
    <row r="6488" spans="2:3" x14ac:dyDescent="0.2">
      <c r="B6488" s="9">
        <v>6484</v>
      </c>
      <c r="C6488" s="7">
        <v>1</v>
      </c>
    </row>
    <row r="6489" spans="2:3" x14ac:dyDescent="0.2">
      <c r="B6489" s="9">
        <v>6485</v>
      </c>
      <c r="C6489" s="7">
        <v>1</v>
      </c>
    </row>
    <row r="6490" spans="2:3" x14ac:dyDescent="0.2">
      <c r="B6490" s="9">
        <v>6486</v>
      </c>
      <c r="C6490" s="7">
        <v>1</v>
      </c>
    </row>
    <row r="6491" spans="2:3" x14ac:dyDescent="0.2">
      <c r="B6491" s="9">
        <v>6487</v>
      </c>
      <c r="C6491" s="7">
        <v>1</v>
      </c>
    </row>
    <row r="6492" spans="2:3" x14ac:dyDescent="0.2">
      <c r="B6492" s="9">
        <v>6488</v>
      </c>
      <c r="C6492" s="7">
        <v>1</v>
      </c>
    </row>
    <row r="6493" spans="2:3" x14ac:dyDescent="0.2">
      <c r="B6493" s="9">
        <v>6489</v>
      </c>
      <c r="C6493" s="7">
        <v>1</v>
      </c>
    </row>
    <row r="6494" spans="2:3" x14ac:dyDescent="0.2">
      <c r="B6494" s="9">
        <v>6490</v>
      </c>
      <c r="C6494" s="7">
        <v>1</v>
      </c>
    </row>
    <row r="6495" spans="2:3" x14ac:dyDescent="0.2">
      <c r="B6495" s="9">
        <v>6491</v>
      </c>
      <c r="C6495" s="7">
        <v>1</v>
      </c>
    </row>
    <row r="6496" spans="2:3" x14ac:dyDescent="0.2">
      <c r="B6496" s="9">
        <v>6492</v>
      </c>
      <c r="C6496" s="7">
        <v>1</v>
      </c>
    </row>
    <row r="6497" spans="2:3" x14ac:dyDescent="0.2">
      <c r="B6497" s="9">
        <v>6493</v>
      </c>
      <c r="C6497" s="7">
        <v>1</v>
      </c>
    </row>
    <row r="6498" spans="2:3" x14ac:dyDescent="0.2">
      <c r="B6498" s="9">
        <v>6494</v>
      </c>
      <c r="C6498" s="7">
        <v>1</v>
      </c>
    </row>
    <row r="6499" spans="2:3" x14ac:dyDescent="0.2">
      <c r="B6499" s="9">
        <v>6495</v>
      </c>
      <c r="C6499" s="7">
        <v>1</v>
      </c>
    </row>
    <row r="6500" spans="2:3" x14ac:dyDescent="0.2">
      <c r="B6500" s="9">
        <v>6496</v>
      </c>
      <c r="C6500" s="7">
        <v>1</v>
      </c>
    </row>
    <row r="6501" spans="2:3" x14ac:dyDescent="0.2">
      <c r="B6501" s="9">
        <v>6497</v>
      </c>
      <c r="C6501" s="7">
        <v>1</v>
      </c>
    </row>
    <row r="6502" spans="2:3" x14ac:dyDescent="0.2">
      <c r="B6502" s="9">
        <v>6498</v>
      </c>
      <c r="C6502" s="7">
        <v>1</v>
      </c>
    </row>
    <row r="6503" spans="2:3" x14ac:dyDescent="0.2">
      <c r="B6503" s="9">
        <v>6499</v>
      </c>
      <c r="C6503" s="7">
        <v>1</v>
      </c>
    </row>
    <row r="6504" spans="2:3" x14ac:dyDescent="0.2">
      <c r="B6504" s="9">
        <v>6500</v>
      </c>
      <c r="C6504" s="7">
        <v>1</v>
      </c>
    </row>
    <row r="6505" spans="2:3" x14ac:dyDescent="0.2">
      <c r="B6505" s="9">
        <v>6501</v>
      </c>
      <c r="C6505" s="7">
        <v>1</v>
      </c>
    </row>
    <row r="6506" spans="2:3" x14ac:dyDescent="0.2">
      <c r="B6506" s="9">
        <v>6502</v>
      </c>
      <c r="C6506" s="7">
        <v>1</v>
      </c>
    </row>
    <row r="6507" spans="2:3" x14ac:dyDescent="0.2">
      <c r="B6507" s="9">
        <v>6503</v>
      </c>
      <c r="C6507" s="7">
        <v>1</v>
      </c>
    </row>
    <row r="6508" spans="2:3" x14ac:dyDescent="0.2">
      <c r="B6508" s="9">
        <v>6504</v>
      </c>
      <c r="C6508" s="7">
        <v>1</v>
      </c>
    </row>
    <row r="6509" spans="2:3" x14ac:dyDescent="0.2">
      <c r="B6509" s="9">
        <v>6505</v>
      </c>
      <c r="C6509" s="7">
        <v>1</v>
      </c>
    </row>
    <row r="6510" spans="2:3" x14ac:dyDescent="0.2">
      <c r="B6510" s="9">
        <v>6506</v>
      </c>
      <c r="C6510" s="7">
        <v>1</v>
      </c>
    </row>
    <row r="6511" spans="2:3" x14ac:dyDescent="0.2">
      <c r="B6511" s="9">
        <v>6507</v>
      </c>
      <c r="C6511" s="7">
        <v>1</v>
      </c>
    </row>
    <row r="6512" spans="2:3" x14ac:dyDescent="0.2">
      <c r="B6512" s="9">
        <v>6508</v>
      </c>
      <c r="C6512" s="7">
        <v>1</v>
      </c>
    </row>
    <row r="6513" spans="2:3" x14ac:dyDescent="0.2">
      <c r="B6513" s="9">
        <v>6509</v>
      </c>
      <c r="C6513" s="7">
        <v>1</v>
      </c>
    </row>
    <row r="6514" spans="2:3" x14ac:dyDescent="0.2">
      <c r="B6514" s="9">
        <v>6510</v>
      </c>
      <c r="C6514" s="7">
        <v>1</v>
      </c>
    </row>
    <row r="6515" spans="2:3" x14ac:dyDescent="0.2">
      <c r="B6515" s="9">
        <v>6511</v>
      </c>
      <c r="C6515" s="7">
        <v>1</v>
      </c>
    </row>
    <row r="6516" spans="2:3" x14ac:dyDescent="0.2">
      <c r="B6516" s="9">
        <v>6512</v>
      </c>
      <c r="C6516" s="7">
        <v>1</v>
      </c>
    </row>
    <row r="6517" spans="2:3" x14ac:dyDescent="0.2">
      <c r="B6517" s="9">
        <v>6513</v>
      </c>
      <c r="C6517" s="7">
        <v>1</v>
      </c>
    </row>
    <row r="6518" spans="2:3" x14ac:dyDescent="0.2">
      <c r="B6518" s="9">
        <v>6514</v>
      </c>
      <c r="C6518" s="7">
        <v>1</v>
      </c>
    </row>
    <row r="6519" spans="2:3" x14ac:dyDescent="0.2">
      <c r="B6519" s="9">
        <v>6515</v>
      </c>
      <c r="C6519" s="7">
        <v>1</v>
      </c>
    </row>
    <row r="6520" spans="2:3" x14ac:dyDescent="0.2">
      <c r="B6520" s="9">
        <v>6516</v>
      </c>
      <c r="C6520" s="7">
        <v>1</v>
      </c>
    </row>
    <row r="6521" spans="2:3" x14ac:dyDescent="0.2">
      <c r="B6521" s="9">
        <v>6517</v>
      </c>
      <c r="C6521" s="7">
        <v>1</v>
      </c>
    </row>
    <row r="6522" spans="2:3" x14ac:dyDescent="0.2">
      <c r="B6522" s="9">
        <v>6518</v>
      </c>
      <c r="C6522" s="7">
        <v>1</v>
      </c>
    </row>
    <row r="6523" spans="2:3" x14ac:dyDescent="0.2">
      <c r="B6523" s="9">
        <v>6519</v>
      </c>
      <c r="C6523" s="7">
        <v>1</v>
      </c>
    </row>
    <row r="6524" spans="2:3" x14ac:dyDescent="0.2">
      <c r="B6524" s="9">
        <v>6520</v>
      </c>
      <c r="C6524" s="7">
        <v>1</v>
      </c>
    </row>
    <row r="6525" spans="2:3" x14ac:dyDescent="0.2">
      <c r="B6525" s="9">
        <v>6521</v>
      </c>
      <c r="C6525" s="7">
        <v>1</v>
      </c>
    </row>
    <row r="6526" spans="2:3" x14ac:dyDescent="0.2">
      <c r="B6526" s="9">
        <v>6522</v>
      </c>
      <c r="C6526" s="7">
        <v>1</v>
      </c>
    </row>
    <row r="6527" spans="2:3" x14ac:dyDescent="0.2">
      <c r="B6527" s="9">
        <v>6523</v>
      </c>
      <c r="C6527" s="7">
        <v>1</v>
      </c>
    </row>
    <row r="6528" spans="2:3" x14ac:dyDescent="0.2">
      <c r="B6528" s="9">
        <v>6524</v>
      </c>
      <c r="C6528" s="7">
        <v>1</v>
      </c>
    </row>
    <row r="6529" spans="2:3" x14ac:dyDescent="0.2">
      <c r="B6529" s="9">
        <v>6525</v>
      </c>
      <c r="C6529" s="7">
        <v>1</v>
      </c>
    </row>
    <row r="6530" spans="2:3" x14ac:dyDescent="0.2">
      <c r="B6530" s="9">
        <v>6526</v>
      </c>
      <c r="C6530" s="7">
        <v>1</v>
      </c>
    </row>
    <row r="6531" spans="2:3" x14ac:dyDescent="0.2">
      <c r="B6531" s="9">
        <v>6527</v>
      </c>
      <c r="C6531" s="7">
        <v>1</v>
      </c>
    </row>
    <row r="6532" spans="2:3" x14ac:dyDescent="0.2">
      <c r="B6532" s="9">
        <v>6528</v>
      </c>
      <c r="C6532" s="7">
        <v>1</v>
      </c>
    </row>
    <row r="6533" spans="2:3" x14ac:dyDescent="0.2">
      <c r="B6533" s="9">
        <v>6529</v>
      </c>
      <c r="C6533" s="7">
        <v>1</v>
      </c>
    </row>
    <row r="6534" spans="2:3" x14ac:dyDescent="0.2">
      <c r="B6534" s="9">
        <v>6530</v>
      </c>
      <c r="C6534" s="7">
        <v>1</v>
      </c>
    </row>
    <row r="6535" spans="2:3" x14ac:dyDescent="0.2">
      <c r="B6535" s="9">
        <v>6531</v>
      </c>
      <c r="C6535" s="7">
        <v>1</v>
      </c>
    </row>
    <row r="6536" spans="2:3" x14ac:dyDescent="0.2">
      <c r="B6536" s="9">
        <v>6532</v>
      </c>
      <c r="C6536" s="7">
        <v>1</v>
      </c>
    </row>
    <row r="6537" spans="2:3" x14ac:dyDescent="0.2">
      <c r="B6537" s="9">
        <v>6533</v>
      </c>
      <c r="C6537" s="7">
        <v>1</v>
      </c>
    </row>
    <row r="6538" spans="2:3" x14ac:dyDescent="0.2">
      <c r="B6538" s="9">
        <v>6534</v>
      </c>
      <c r="C6538" s="7">
        <v>1</v>
      </c>
    </row>
    <row r="6539" spans="2:3" x14ac:dyDescent="0.2">
      <c r="B6539" s="9">
        <v>6535</v>
      </c>
      <c r="C6539" s="7">
        <v>1</v>
      </c>
    </row>
    <row r="6540" spans="2:3" x14ac:dyDescent="0.2">
      <c r="B6540" s="9">
        <v>6536</v>
      </c>
      <c r="C6540" s="7">
        <v>1</v>
      </c>
    </row>
    <row r="6541" spans="2:3" x14ac:dyDescent="0.2">
      <c r="B6541" s="9">
        <v>6537</v>
      </c>
      <c r="C6541" s="7">
        <v>1</v>
      </c>
    </row>
    <row r="6542" spans="2:3" x14ac:dyDescent="0.2">
      <c r="B6542" s="9">
        <v>6538</v>
      </c>
      <c r="C6542" s="7">
        <v>1</v>
      </c>
    </row>
    <row r="6543" spans="2:3" x14ac:dyDescent="0.2">
      <c r="B6543" s="9">
        <v>6539</v>
      </c>
      <c r="C6543" s="7">
        <v>1</v>
      </c>
    </row>
    <row r="6544" spans="2:3" x14ac:dyDescent="0.2">
      <c r="B6544" s="9">
        <v>6540</v>
      </c>
      <c r="C6544" s="7">
        <v>1</v>
      </c>
    </row>
    <row r="6545" spans="2:3" x14ac:dyDescent="0.2">
      <c r="B6545" s="9">
        <v>6541</v>
      </c>
      <c r="C6545" s="7">
        <v>1</v>
      </c>
    </row>
    <row r="6546" spans="2:3" x14ac:dyDescent="0.2">
      <c r="B6546" s="9">
        <v>6542</v>
      </c>
      <c r="C6546" s="7">
        <v>1</v>
      </c>
    </row>
    <row r="6547" spans="2:3" x14ac:dyDescent="0.2">
      <c r="B6547" s="9">
        <v>6543</v>
      </c>
      <c r="C6547" s="7">
        <v>1</v>
      </c>
    </row>
    <row r="6548" spans="2:3" x14ac:dyDescent="0.2">
      <c r="B6548" s="9">
        <v>6544</v>
      </c>
      <c r="C6548" s="7">
        <v>1</v>
      </c>
    </row>
    <row r="6549" spans="2:3" x14ac:dyDescent="0.2">
      <c r="B6549" s="9">
        <v>6545</v>
      </c>
      <c r="C6549" s="7">
        <v>1</v>
      </c>
    </row>
    <row r="6550" spans="2:3" x14ac:dyDescent="0.2">
      <c r="B6550" s="9">
        <v>6546</v>
      </c>
      <c r="C6550" s="7">
        <v>1</v>
      </c>
    </row>
    <row r="6551" spans="2:3" x14ac:dyDescent="0.2">
      <c r="B6551" s="9">
        <v>6547</v>
      </c>
      <c r="C6551" s="7">
        <v>1</v>
      </c>
    </row>
    <row r="6552" spans="2:3" x14ac:dyDescent="0.2">
      <c r="B6552" s="9">
        <v>6548</v>
      </c>
      <c r="C6552" s="7">
        <v>1</v>
      </c>
    </row>
    <row r="6553" spans="2:3" x14ac:dyDescent="0.2">
      <c r="B6553" s="9">
        <v>6549</v>
      </c>
      <c r="C6553" s="7">
        <v>1</v>
      </c>
    </row>
    <row r="6554" spans="2:3" x14ac:dyDescent="0.2">
      <c r="B6554" s="9">
        <v>6550</v>
      </c>
      <c r="C6554" s="7">
        <v>1</v>
      </c>
    </row>
    <row r="6555" spans="2:3" x14ac:dyDescent="0.2">
      <c r="B6555" s="9">
        <v>6551</v>
      </c>
      <c r="C6555" s="7">
        <v>1</v>
      </c>
    </row>
    <row r="6556" spans="2:3" x14ac:dyDescent="0.2">
      <c r="B6556" s="9">
        <v>6552</v>
      </c>
      <c r="C6556" s="7">
        <v>1</v>
      </c>
    </row>
    <row r="6557" spans="2:3" x14ac:dyDescent="0.2">
      <c r="B6557" s="9">
        <v>6553</v>
      </c>
      <c r="C6557" s="7">
        <v>1</v>
      </c>
    </row>
    <row r="6558" spans="2:3" x14ac:dyDescent="0.2">
      <c r="B6558" s="9">
        <v>6554</v>
      </c>
      <c r="C6558" s="7">
        <v>1</v>
      </c>
    </row>
    <row r="6559" spans="2:3" x14ac:dyDescent="0.2">
      <c r="B6559" s="9">
        <v>6555</v>
      </c>
      <c r="C6559" s="7">
        <v>1</v>
      </c>
    </row>
    <row r="6560" spans="2:3" x14ac:dyDescent="0.2">
      <c r="B6560" s="9">
        <v>6556</v>
      </c>
      <c r="C6560" s="7">
        <v>1</v>
      </c>
    </row>
    <row r="6561" spans="2:3" x14ac:dyDescent="0.2">
      <c r="B6561" s="9">
        <v>6557</v>
      </c>
      <c r="C6561" s="7">
        <v>1</v>
      </c>
    </row>
    <row r="6562" spans="2:3" x14ac:dyDescent="0.2">
      <c r="B6562" s="9">
        <v>6558</v>
      </c>
      <c r="C6562" s="7">
        <v>1</v>
      </c>
    </row>
    <row r="6563" spans="2:3" x14ac:dyDescent="0.2">
      <c r="B6563" s="9">
        <v>6559</v>
      </c>
      <c r="C6563" s="7">
        <v>1</v>
      </c>
    </row>
    <row r="6564" spans="2:3" x14ac:dyDescent="0.2">
      <c r="B6564" s="9">
        <v>6560</v>
      </c>
      <c r="C6564" s="7">
        <v>1</v>
      </c>
    </row>
    <row r="6565" spans="2:3" x14ac:dyDescent="0.2">
      <c r="B6565" s="9">
        <v>6561</v>
      </c>
      <c r="C6565" s="7">
        <v>1</v>
      </c>
    </row>
    <row r="6566" spans="2:3" x14ac:dyDescent="0.2">
      <c r="B6566" s="9">
        <v>6562</v>
      </c>
      <c r="C6566" s="7">
        <v>1</v>
      </c>
    </row>
    <row r="6567" spans="2:3" x14ac:dyDescent="0.2">
      <c r="B6567" s="9">
        <v>6563</v>
      </c>
      <c r="C6567" s="7">
        <v>1</v>
      </c>
    </row>
    <row r="6568" spans="2:3" x14ac:dyDescent="0.2">
      <c r="B6568" s="9">
        <v>6564</v>
      </c>
      <c r="C6568" s="7">
        <v>1</v>
      </c>
    </row>
    <row r="6569" spans="2:3" x14ac:dyDescent="0.2">
      <c r="B6569" s="9">
        <v>6565</v>
      </c>
      <c r="C6569" s="7">
        <v>1</v>
      </c>
    </row>
    <row r="6570" spans="2:3" x14ac:dyDescent="0.2">
      <c r="B6570" s="9">
        <v>6566</v>
      </c>
      <c r="C6570" s="7">
        <v>1</v>
      </c>
    </row>
    <row r="6571" spans="2:3" x14ac:dyDescent="0.2">
      <c r="B6571" s="9">
        <v>6567</v>
      </c>
      <c r="C6571" s="7">
        <v>1</v>
      </c>
    </row>
    <row r="6572" spans="2:3" x14ac:dyDescent="0.2">
      <c r="B6572" s="9">
        <v>6568</v>
      </c>
      <c r="C6572" s="7">
        <v>1</v>
      </c>
    </row>
    <row r="6573" spans="2:3" x14ac:dyDescent="0.2">
      <c r="B6573" s="9">
        <v>6569</v>
      </c>
      <c r="C6573" s="7">
        <v>1</v>
      </c>
    </row>
    <row r="6574" spans="2:3" x14ac:dyDescent="0.2">
      <c r="B6574" s="9">
        <v>6570</v>
      </c>
      <c r="C6574" s="7">
        <v>1</v>
      </c>
    </row>
    <row r="6575" spans="2:3" x14ac:dyDescent="0.2">
      <c r="B6575" s="9">
        <v>6571</v>
      </c>
      <c r="C6575" s="7">
        <v>1</v>
      </c>
    </row>
    <row r="6576" spans="2:3" x14ac:dyDescent="0.2">
      <c r="B6576" s="9">
        <v>6572</v>
      </c>
      <c r="C6576" s="7">
        <v>1</v>
      </c>
    </row>
    <row r="6577" spans="2:3" x14ac:dyDescent="0.2">
      <c r="B6577" s="9">
        <v>6573</v>
      </c>
      <c r="C6577" s="7">
        <v>1</v>
      </c>
    </row>
    <row r="6578" spans="2:3" x14ac:dyDescent="0.2">
      <c r="B6578" s="9">
        <v>6574</v>
      </c>
      <c r="C6578" s="7">
        <v>1</v>
      </c>
    </row>
    <row r="6579" spans="2:3" x14ac:dyDescent="0.2">
      <c r="B6579" s="9">
        <v>6575</v>
      </c>
      <c r="C6579" s="7">
        <v>1</v>
      </c>
    </row>
    <row r="6580" spans="2:3" x14ac:dyDescent="0.2">
      <c r="B6580" s="9">
        <v>6576</v>
      </c>
      <c r="C6580" s="7">
        <v>1</v>
      </c>
    </row>
    <row r="6581" spans="2:3" x14ac:dyDescent="0.2">
      <c r="B6581" s="9">
        <v>6577</v>
      </c>
      <c r="C6581" s="7">
        <v>1</v>
      </c>
    </row>
    <row r="6582" spans="2:3" x14ac:dyDescent="0.2">
      <c r="B6582" s="9">
        <v>6578</v>
      </c>
      <c r="C6582" s="7">
        <v>1</v>
      </c>
    </row>
    <row r="6583" spans="2:3" x14ac:dyDescent="0.2">
      <c r="B6583" s="9">
        <v>6579</v>
      </c>
      <c r="C6583" s="7">
        <v>1</v>
      </c>
    </row>
    <row r="6584" spans="2:3" x14ac:dyDescent="0.2">
      <c r="B6584" s="9">
        <v>6580</v>
      </c>
      <c r="C6584" s="7">
        <v>1</v>
      </c>
    </row>
    <row r="6585" spans="2:3" x14ac:dyDescent="0.2">
      <c r="B6585" s="9">
        <v>6581</v>
      </c>
      <c r="C6585" s="7">
        <v>1</v>
      </c>
    </row>
    <row r="6586" spans="2:3" x14ac:dyDescent="0.2">
      <c r="B6586" s="9">
        <v>6582</v>
      </c>
      <c r="C6586" s="7">
        <v>1</v>
      </c>
    </row>
    <row r="6587" spans="2:3" x14ac:dyDescent="0.2">
      <c r="B6587" s="9">
        <v>6583</v>
      </c>
      <c r="C6587" s="7">
        <v>1</v>
      </c>
    </row>
    <row r="6588" spans="2:3" x14ac:dyDescent="0.2">
      <c r="B6588" s="9">
        <v>6584</v>
      </c>
      <c r="C6588" s="7">
        <v>1</v>
      </c>
    </row>
    <row r="6589" spans="2:3" x14ac:dyDescent="0.2">
      <c r="B6589" s="9">
        <v>6585</v>
      </c>
      <c r="C6589" s="7">
        <v>1</v>
      </c>
    </row>
    <row r="6590" spans="2:3" x14ac:dyDescent="0.2">
      <c r="B6590" s="9">
        <v>6586</v>
      </c>
      <c r="C6590" s="7">
        <v>1</v>
      </c>
    </row>
    <row r="6591" spans="2:3" x14ac:dyDescent="0.2">
      <c r="B6591" s="9">
        <v>6587</v>
      </c>
      <c r="C6591" s="7">
        <v>1</v>
      </c>
    </row>
    <row r="6592" spans="2:3" x14ac:dyDescent="0.2">
      <c r="B6592" s="9">
        <v>6588</v>
      </c>
      <c r="C6592" s="7">
        <v>1</v>
      </c>
    </row>
    <row r="6593" spans="2:3" x14ac:dyDescent="0.2">
      <c r="B6593" s="9">
        <v>6589</v>
      </c>
      <c r="C6593" s="7">
        <v>1</v>
      </c>
    </row>
    <row r="6594" spans="2:3" x14ac:dyDescent="0.2">
      <c r="B6594" s="9">
        <v>6590</v>
      </c>
      <c r="C6594" s="7">
        <v>1</v>
      </c>
    </row>
    <row r="6595" spans="2:3" x14ac:dyDescent="0.2">
      <c r="B6595" s="9">
        <v>6591</v>
      </c>
      <c r="C6595" s="7">
        <v>1</v>
      </c>
    </row>
    <row r="6596" spans="2:3" x14ac:dyDescent="0.2">
      <c r="B6596" s="9">
        <v>6592</v>
      </c>
      <c r="C6596" s="7">
        <v>1</v>
      </c>
    </row>
    <row r="6597" spans="2:3" x14ac:dyDescent="0.2">
      <c r="B6597" s="9">
        <v>6593</v>
      </c>
      <c r="C6597" s="7">
        <v>1</v>
      </c>
    </row>
    <row r="6598" spans="2:3" x14ac:dyDescent="0.2">
      <c r="B6598" s="9">
        <v>6594</v>
      </c>
      <c r="C6598" s="7">
        <v>1</v>
      </c>
    </row>
    <row r="6599" spans="2:3" x14ac:dyDescent="0.2">
      <c r="B6599" s="9">
        <v>6595</v>
      </c>
      <c r="C6599" s="7">
        <v>1</v>
      </c>
    </row>
    <row r="6600" spans="2:3" x14ac:dyDescent="0.2">
      <c r="B6600" s="9">
        <v>6596</v>
      </c>
      <c r="C6600" s="7">
        <v>1</v>
      </c>
    </row>
    <row r="6601" spans="2:3" x14ac:dyDescent="0.2">
      <c r="B6601" s="9">
        <v>6597</v>
      </c>
      <c r="C6601" s="7">
        <v>1</v>
      </c>
    </row>
    <row r="6602" spans="2:3" x14ac:dyDescent="0.2">
      <c r="B6602" s="9">
        <v>6598</v>
      </c>
      <c r="C6602" s="7">
        <v>1</v>
      </c>
    </row>
    <row r="6603" spans="2:3" x14ac:dyDescent="0.2">
      <c r="B6603" s="9">
        <v>6599</v>
      </c>
      <c r="C6603" s="7">
        <v>1</v>
      </c>
    </row>
    <row r="6604" spans="2:3" x14ac:dyDescent="0.2">
      <c r="B6604" s="9">
        <v>6600</v>
      </c>
      <c r="C6604" s="7">
        <v>1</v>
      </c>
    </row>
    <row r="6605" spans="2:3" x14ac:dyDescent="0.2">
      <c r="B6605" s="9">
        <v>6601</v>
      </c>
      <c r="C6605" s="7">
        <v>1</v>
      </c>
    </row>
    <row r="6606" spans="2:3" x14ac:dyDescent="0.2">
      <c r="B6606" s="9">
        <v>6602</v>
      </c>
      <c r="C6606" s="7">
        <v>1</v>
      </c>
    </row>
    <row r="6607" spans="2:3" x14ac:dyDescent="0.2">
      <c r="B6607" s="9">
        <v>6603</v>
      </c>
      <c r="C6607" s="7">
        <v>1</v>
      </c>
    </row>
    <row r="6608" spans="2:3" x14ac:dyDescent="0.2">
      <c r="B6608" s="9">
        <v>6604</v>
      </c>
      <c r="C6608" s="7">
        <v>1</v>
      </c>
    </row>
    <row r="6609" spans="2:3" x14ac:dyDescent="0.2">
      <c r="B6609" s="9">
        <v>6605</v>
      </c>
      <c r="C6609" s="7">
        <v>1</v>
      </c>
    </row>
    <row r="6610" spans="2:3" x14ac:dyDescent="0.2">
      <c r="B6610" s="9">
        <v>6606</v>
      </c>
      <c r="C6610" s="7">
        <v>1</v>
      </c>
    </row>
    <row r="6611" spans="2:3" x14ac:dyDescent="0.2">
      <c r="B6611" s="9">
        <v>6607</v>
      </c>
      <c r="C6611" s="7">
        <v>1</v>
      </c>
    </row>
    <row r="6612" spans="2:3" x14ac:dyDescent="0.2">
      <c r="B6612" s="9">
        <v>6608</v>
      </c>
      <c r="C6612" s="7">
        <v>1</v>
      </c>
    </row>
    <row r="6613" spans="2:3" x14ac:dyDescent="0.2">
      <c r="B6613" s="9">
        <v>6609</v>
      </c>
      <c r="C6613" s="7">
        <v>1</v>
      </c>
    </row>
    <row r="6614" spans="2:3" x14ac:dyDescent="0.2">
      <c r="B6614" s="9">
        <v>6610</v>
      </c>
      <c r="C6614" s="7">
        <v>1</v>
      </c>
    </row>
    <row r="6615" spans="2:3" x14ac:dyDescent="0.2">
      <c r="B6615" s="9">
        <v>6611</v>
      </c>
      <c r="C6615" s="7">
        <v>1</v>
      </c>
    </row>
    <row r="6616" spans="2:3" x14ac:dyDescent="0.2">
      <c r="B6616" s="9">
        <v>6612</v>
      </c>
      <c r="C6616" s="7">
        <v>1</v>
      </c>
    </row>
    <row r="6617" spans="2:3" x14ac:dyDescent="0.2">
      <c r="B6617" s="9">
        <v>6613</v>
      </c>
      <c r="C6617" s="7">
        <v>1</v>
      </c>
    </row>
    <row r="6618" spans="2:3" x14ac:dyDescent="0.2">
      <c r="B6618" s="9">
        <v>6614</v>
      </c>
      <c r="C6618" s="7">
        <v>1</v>
      </c>
    </row>
    <row r="6619" spans="2:3" x14ac:dyDescent="0.2">
      <c r="B6619" s="9">
        <v>6615</v>
      </c>
      <c r="C6619" s="7">
        <v>1</v>
      </c>
    </row>
    <row r="6620" spans="2:3" x14ac:dyDescent="0.2">
      <c r="B6620" s="9">
        <v>6616</v>
      </c>
      <c r="C6620" s="7">
        <v>1</v>
      </c>
    </row>
    <row r="6621" spans="2:3" x14ac:dyDescent="0.2">
      <c r="B6621" s="9">
        <v>6617</v>
      </c>
      <c r="C6621" s="7">
        <v>1</v>
      </c>
    </row>
    <row r="6622" spans="2:3" x14ac:dyDescent="0.2">
      <c r="B6622" s="9">
        <v>6618</v>
      </c>
      <c r="C6622" s="7">
        <v>1</v>
      </c>
    </row>
    <row r="6623" spans="2:3" x14ac:dyDescent="0.2">
      <c r="B6623" s="9">
        <v>6619</v>
      </c>
      <c r="C6623" s="7">
        <v>1</v>
      </c>
    </row>
    <row r="6624" spans="2:3" x14ac:dyDescent="0.2">
      <c r="B6624" s="9">
        <v>6620</v>
      </c>
      <c r="C6624" s="7">
        <v>1</v>
      </c>
    </row>
    <row r="6625" spans="2:3" x14ac:dyDescent="0.2">
      <c r="B6625" s="9">
        <v>6621</v>
      </c>
      <c r="C6625" s="7">
        <v>1</v>
      </c>
    </row>
    <row r="6626" spans="2:3" x14ac:dyDescent="0.2">
      <c r="B6626" s="9">
        <v>6622</v>
      </c>
      <c r="C6626" s="7">
        <v>1</v>
      </c>
    </row>
    <row r="6627" spans="2:3" x14ac:dyDescent="0.2">
      <c r="B6627" s="9">
        <v>6623</v>
      </c>
      <c r="C6627" s="7">
        <v>1</v>
      </c>
    </row>
    <row r="6628" spans="2:3" x14ac:dyDescent="0.2">
      <c r="B6628" s="9">
        <v>6624</v>
      </c>
      <c r="C6628" s="7">
        <v>1</v>
      </c>
    </row>
    <row r="6629" spans="2:3" x14ac:dyDescent="0.2">
      <c r="B6629" s="9">
        <v>6625</v>
      </c>
      <c r="C6629" s="7">
        <v>1</v>
      </c>
    </row>
    <row r="6630" spans="2:3" x14ac:dyDescent="0.2">
      <c r="B6630" s="9">
        <v>6626</v>
      </c>
      <c r="C6630" s="7">
        <v>1</v>
      </c>
    </row>
    <row r="6631" spans="2:3" x14ac:dyDescent="0.2">
      <c r="B6631" s="9">
        <v>6627</v>
      </c>
      <c r="C6631" s="7">
        <v>1</v>
      </c>
    </row>
    <row r="6632" spans="2:3" x14ac:dyDescent="0.2">
      <c r="B6632" s="9">
        <v>6628</v>
      </c>
      <c r="C6632" s="7">
        <v>1</v>
      </c>
    </row>
    <row r="6633" spans="2:3" x14ac:dyDescent="0.2">
      <c r="B6633" s="9">
        <v>6629</v>
      </c>
      <c r="C6633" s="7">
        <v>1</v>
      </c>
    </row>
    <row r="6634" spans="2:3" x14ac:dyDescent="0.2">
      <c r="B6634" s="9">
        <v>6630</v>
      </c>
      <c r="C6634" s="7">
        <v>1</v>
      </c>
    </row>
    <row r="6635" spans="2:3" x14ac:dyDescent="0.2">
      <c r="B6635" s="9">
        <v>6631</v>
      </c>
      <c r="C6635" s="7">
        <v>1</v>
      </c>
    </row>
    <row r="6636" spans="2:3" x14ac:dyDescent="0.2">
      <c r="B6636" s="9">
        <v>6632</v>
      </c>
      <c r="C6636" s="7">
        <v>1</v>
      </c>
    </row>
    <row r="6637" spans="2:3" x14ac:dyDescent="0.2">
      <c r="B6637" s="9">
        <v>6633</v>
      </c>
      <c r="C6637" s="7">
        <v>1</v>
      </c>
    </row>
    <row r="6638" spans="2:3" x14ac:dyDescent="0.2">
      <c r="B6638" s="9">
        <v>6634</v>
      </c>
      <c r="C6638" s="7">
        <v>1</v>
      </c>
    </row>
    <row r="6639" spans="2:3" x14ac:dyDescent="0.2">
      <c r="B6639" s="9">
        <v>6635</v>
      </c>
      <c r="C6639" s="7">
        <v>1</v>
      </c>
    </row>
    <row r="6640" spans="2:3" x14ac:dyDescent="0.2">
      <c r="B6640" s="9">
        <v>6636</v>
      </c>
      <c r="C6640" s="7">
        <v>1</v>
      </c>
    </row>
    <row r="6641" spans="2:3" x14ac:dyDescent="0.2">
      <c r="B6641" s="9">
        <v>6637</v>
      </c>
      <c r="C6641" s="7">
        <v>1</v>
      </c>
    </row>
    <row r="6642" spans="2:3" x14ac:dyDescent="0.2">
      <c r="B6642" s="9">
        <v>6638</v>
      </c>
      <c r="C6642" s="7">
        <v>1</v>
      </c>
    </row>
    <row r="6643" spans="2:3" x14ac:dyDescent="0.2">
      <c r="B6643" s="9">
        <v>6639</v>
      </c>
      <c r="C6643" s="7">
        <v>1</v>
      </c>
    </row>
    <row r="6644" spans="2:3" x14ac:dyDescent="0.2">
      <c r="B6644" s="9">
        <v>6640</v>
      </c>
      <c r="C6644" s="7">
        <v>1</v>
      </c>
    </row>
    <row r="6645" spans="2:3" x14ac:dyDescent="0.2">
      <c r="B6645" s="9">
        <v>6641</v>
      </c>
      <c r="C6645" s="7">
        <v>1</v>
      </c>
    </row>
    <row r="6646" spans="2:3" x14ac:dyDescent="0.2">
      <c r="B6646" s="9">
        <v>6642</v>
      </c>
      <c r="C6646" s="7">
        <v>1</v>
      </c>
    </row>
    <row r="6647" spans="2:3" x14ac:dyDescent="0.2">
      <c r="B6647" s="9">
        <v>6643</v>
      </c>
      <c r="C6647" s="7">
        <v>1</v>
      </c>
    </row>
    <row r="6648" spans="2:3" x14ac:dyDescent="0.2">
      <c r="B6648" s="9">
        <v>6644</v>
      </c>
      <c r="C6648" s="7">
        <v>1</v>
      </c>
    </row>
    <row r="6649" spans="2:3" x14ac:dyDescent="0.2">
      <c r="B6649" s="9">
        <v>6645</v>
      </c>
      <c r="C6649" s="7">
        <v>1</v>
      </c>
    </row>
    <row r="6650" spans="2:3" x14ac:dyDescent="0.2">
      <c r="B6650" s="9">
        <v>6646</v>
      </c>
      <c r="C6650" s="7">
        <v>1</v>
      </c>
    </row>
    <row r="6651" spans="2:3" x14ac:dyDescent="0.2">
      <c r="B6651" s="9">
        <v>6647</v>
      </c>
      <c r="C6651" s="7">
        <v>1</v>
      </c>
    </row>
    <row r="6652" spans="2:3" x14ac:dyDescent="0.2">
      <c r="B6652" s="9">
        <v>6648</v>
      </c>
      <c r="C6652" s="7">
        <v>1</v>
      </c>
    </row>
    <row r="6653" spans="2:3" x14ac:dyDescent="0.2">
      <c r="B6653" s="9">
        <v>6649</v>
      </c>
      <c r="C6653" s="7">
        <v>1</v>
      </c>
    </row>
    <row r="6654" spans="2:3" x14ac:dyDescent="0.2">
      <c r="B6654" s="9">
        <v>6650</v>
      </c>
      <c r="C6654" s="7">
        <v>1</v>
      </c>
    </row>
    <row r="6655" spans="2:3" x14ac:dyDescent="0.2">
      <c r="B6655" s="9">
        <v>6651</v>
      </c>
      <c r="C6655" s="7">
        <v>1</v>
      </c>
    </row>
    <row r="6656" spans="2:3" x14ac:dyDescent="0.2">
      <c r="B6656" s="9">
        <v>6652</v>
      </c>
      <c r="C6656" s="7">
        <v>1</v>
      </c>
    </row>
    <row r="6657" spans="2:3" x14ac:dyDescent="0.2">
      <c r="B6657" s="9">
        <v>6653</v>
      </c>
      <c r="C6657" s="7">
        <v>1</v>
      </c>
    </row>
    <row r="6658" spans="2:3" x14ac:dyDescent="0.2">
      <c r="B6658" s="9">
        <v>6654</v>
      </c>
      <c r="C6658" s="7">
        <v>1</v>
      </c>
    </row>
    <row r="6659" spans="2:3" x14ac:dyDescent="0.2">
      <c r="B6659" s="9">
        <v>6655</v>
      </c>
      <c r="C6659" s="7">
        <v>1</v>
      </c>
    </row>
    <row r="6660" spans="2:3" x14ac:dyDescent="0.2">
      <c r="B6660" s="9">
        <v>6656</v>
      </c>
      <c r="C6660" s="7">
        <v>1</v>
      </c>
    </row>
    <row r="6661" spans="2:3" x14ac:dyDescent="0.2">
      <c r="B6661" s="9">
        <v>6657</v>
      </c>
      <c r="C6661" s="7">
        <v>1</v>
      </c>
    </row>
    <row r="6662" spans="2:3" x14ac:dyDescent="0.2">
      <c r="B6662" s="9">
        <v>6658</v>
      </c>
      <c r="C6662" s="7">
        <v>1</v>
      </c>
    </row>
    <row r="6663" spans="2:3" x14ac:dyDescent="0.2">
      <c r="B6663" s="9">
        <v>6659</v>
      </c>
      <c r="C6663" s="7">
        <v>1</v>
      </c>
    </row>
    <row r="6664" spans="2:3" x14ac:dyDescent="0.2">
      <c r="B6664" s="9">
        <v>6660</v>
      </c>
      <c r="C6664" s="7">
        <v>1</v>
      </c>
    </row>
    <row r="6665" spans="2:3" x14ac:dyDescent="0.2">
      <c r="B6665" s="9">
        <v>6661</v>
      </c>
      <c r="C6665" s="7">
        <v>1</v>
      </c>
    </row>
    <row r="6666" spans="2:3" x14ac:dyDescent="0.2">
      <c r="B6666" s="9">
        <v>6662</v>
      </c>
      <c r="C6666" s="7">
        <v>1</v>
      </c>
    </row>
    <row r="6667" spans="2:3" x14ac:dyDescent="0.2">
      <c r="B6667" s="9">
        <v>6663</v>
      </c>
      <c r="C6667" s="7">
        <v>1</v>
      </c>
    </row>
    <row r="6668" spans="2:3" x14ac:dyDescent="0.2">
      <c r="B6668" s="9">
        <v>6664</v>
      </c>
      <c r="C6668" s="7">
        <v>1</v>
      </c>
    </row>
    <row r="6669" spans="2:3" x14ac:dyDescent="0.2">
      <c r="B6669" s="9">
        <v>6665</v>
      </c>
      <c r="C6669" s="7">
        <v>1</v>
      </c>
    </row>
    <row r="6670" spans="2:3" x14ac:dyDescent="0.2">
      <c r="B6670" s="9">
        <v>6666</v>
      </c>
      <c r="C6670" s="7">
        <v>1</v>
      </c>
    </row>
    <row r="6671" spans="2:3" x14ac:dyDescent="0.2">
      <c r="B6671" s="9">
        <v>6667</v>
      </c>
      <c r="C6671" s="7">
        <v>1</v>
      </c>
    </row>
    <row r="6672" spans="2:3" x14ac:dyDescent="0.2">
      <c r="B6672" s="9">
        <v>6668</v>
      </c>
      <c r="C6672" s="7">
        <v>1</v>
      </c>
    </row>
    <row r="6673" spans="2:3" x14ac:dyDescent="0.2">
      <c r="B6673" s="9">
        <v>6669</v>
      </c>
      <c r="C6673" s="7">
        <v>1</v>
      </c>
    </row>
    <row r="6674" spans="2:3" x14ac:dyDescent="0.2">
      <c r="B6674" s="9">
        <v>6670</v>
      </c>
      <c r="C6674" s="7">
        <v>1</v>
      </c>
    </row>
    <row r="6675" spans="2:3" x14ac:dyDescent="0.2">
      <c r="B6675" s="9">
        <v>6671</v>
      </c>
      <c r="C6675" s="7">
        <v>1</v>
      </c>
    </row>
    <row r="6676" spans="2:3" x14ac:dyDescent="0.2">
      <c r="B6676" s="9">
        <v>6672</v>
      </c>
      <c r="C6676" s="7">
        <v>1</v>
      </c>
    </row>
    <row r="6677" spans="2:3" x14ac:dyDescent="0.2">
      <c r="B6677" s="9">
        <v>6673</v>
      </c>
      <c r="C6677" s="7">
        <v>1</v>
      </c>
    </row>
    <row r="6678" spans="2:3" x14ac:dyDescent="0.2">
      <c r="B6678" s="9">
        <v>6674</v>
      </c>
      <c r="C6678" s="7">
        <v>1</v>
      </c>
    </row>
    <row r="6679" spans="2:3" x14ac:dyDescent="0.2">
      <c r="B6679" s="9">
        <v>6675</v>
      </c>
      <c r="C6679" s="7">
        <v>1</v>
      </c>
    </row>
    <row r="6680" spans="2:3" x14ac:dyDescent="0.2">
      <c r="B6680" s="9">
        <v>6676</v>
      </c>
      <c r="C6680" s="7">
        <v>1</v>
      </c>
    </row>
    <row r="6681" spans="2:3" x14ac:dyDescent="0.2">
      <c r="B6681" s="9">
        <v>6677</v>
      </c>
      <c r="C6681" s="7">
        <v>1</v>
      </c>
    </row>
    <row r="6682" spans="2:3" x14ac:dyDescent="0.2">
      <c r="B6682" s="9">
        <v>6678</v>
      </c>
      <c r="C6682" s="7">
        <v>1</v>
      </c>
    </row>
    <row r="6683" spans="2:3" x14ac:dyDescent="0.2">
      <c r="B6683" s="9">
        <v>6679</v>
      </c>
      <c r="C6683" s="7">
        <v>1</v>
      </c>
    </row>
    <row r="6684" spans="2:3" x14ac:dyDescent="0.2">
      <c r="B6684" s="9">
        <v>6680</v>
      </c>
      <c r="C6684" s="7">
        <v>1</v>
      </c>
    </row>
    <row r="6685" spans="2:3" x14ac:dyDescent="0.2">
      <c r="B6685" s="9">
        <v>6681</v>
      </c>
      <c r="C6685" s="7">
        <v>1</v>
      </c>
    </row>
    <row r="6686" spans="2:3" x14ac:dyDescent="0.2">
      <c r="B6686" s="9">
        <v>6682</v>
      </c>
      <c r="C6686" s="7">
        <v>1</v>
      </c>
    </row>
    <row r="6687" spans="2:3" x14ac:dyDescent="0.2">
      <c r="B6687" s="9">
        <v>6683</v>
      </c>
      <c r="C6687" s="7">
        <v>1</v>
      </c>
    </row>
    <row r="6688" spans="2:3" x14ac:dyDescent="0.2">
      <c r="B6688" s="9">
        <v>6684</v>
      </c>
      <c r="C6688" s="7">
        <v>1</v>
      </c>
    </row>
    <row r="6689" spans="2:3" x14ac:dyDescent="0.2">
      <c r="B6689" s="9">
        <v>6685</v>
      </c>
      <c r="C6689" s="7">
        <v>1</v>
      </c>
    </row>
    <row r="6690" spans="2:3" x14ac:dyDescent="0.2">
      <c r="B6690" s="9">
        <v>6686</v>
      </c>
      <c r="C6690" s="7">
        <v>1</v>
      </c>
    </row>
    <row r="6691" spans="2:3" x14ac:dyDescent="0.2">
      <c r="B6691" s="9">
        <v>6687</v>
      </c>
      <c r="C6691" s="7">
        <v>1</v>
      </c>
    </row>
    <row r="6692" spans="2:3" x14ac:dyDescent="0.2">
      <c r="B6692" s="9">
        <v>6688</v>
      </c>
      <c r="C6692" s="7">
        <v>1</v>
      </c>
    </row>
    <row r="6693" spans="2:3" x14ac:dyDescent="0.2">
      <c r="B6693" s="9">
        <v>6689</v>
      </c>
      <c r="C6693" s="7">
        <v>1</v>
      </c>
    </row>
    <row r="6694" spans="2:3" x14ac:dyDescent="0.2">
      <c r="B6694" s="9">
        <v>6690</v>
      </c>
      <c r="C6694" s="7">
        <v>1</v>
      </c>
    </row>
    <row r="6695" spans="2:3" x14ac:dyDescent="0.2">
      <c r="B6695" s="9">
        <v>6691</v>
      </c>
      <c r="C6695" s="7">
        <v>1</v>
      </c>
    </row>
    <row r="6696" spans="2:3" x14ac:dyDescent="0.2">
      <c r="B6696" s="9">
        <v>6692</v>
      </c>
      <c r="C6696" s="7">
        <v>1</v>
      </c>
    </row>
    <row r="6697" spans="2:3" x14ac:dyDescent="0.2">
      <c r="B6697" s="9">
        <v>6693</v>
      </c>
      <c r="C6697" s="7">
        <v>1</v>
      </c>
    </row>
    <row r="6698" spans="2:3" x14ac:dyDescent="0.2">
      <c r="B6698" s="9">
        <v>6694</v>
      </c>
      <c r="C6698" s="7">
        <v>1</v>
      </c>
    </row>
    <row r="6699" spans="2:3" x14ac:dyDescent="0.2">
      <c r="B6699" s="9">
        <v>6695</v>
      </c>
      <c r="C6699" s="7">
        <v>1</v>
      </c>
    </row>
    <row r="6700" spans="2:3" x14ac:dyDescent="0.2">
      <c r="B6700" s="9">
        <v>6696</v>
      </c>
      <c r="C6700" s="7">
        <v>1</v>
      </c>
    </row>
    <row r="6701" spans="2:3" x14ac:dyDescent="0.2">
      <c r="B6701" s="9">
        <v>6697</v>
      </c>
      <c r="C6701" s="7">
        <v>1</v>
      </c>
    </row>
    <row r="6702" spans="2:3" x14ac:dyDescent="0.2">
      <c r="B6702" s="9">
        <v>6698</v>
      </c>
      <c r="C6702" s="7">
        <v>1</v>
      </c>
    </row>
    <row r="6703" spans="2:3" x14ac:dyDescent="0.2">
      <c r="B6703" s="9">
        <v>6699</v>
      </c>
      <c r="C6703" s="7">
        <v>1</v>
      </c>
    </row>
    <row r="6704" spans="2:3" x14ac:dyDescent="0.2">
      <c r="B6704" s="9">
        <v>6700</v>
      </c>
      <c r="C6704" s="7">
        <v>1</v>
      </c>
    </row>
    <row r="6705" spans="2:3" x14ac:dyDescent="0.2">
      <c r="B6705" s="9">
        <v>6701</v>
      </c>
      <c r="C6705" s="7">
        <v>1</v>
      </c>
    </row>
    <row r="6706" spans="2:3" x14ac:dyDescent="0.2">
      <c r="B6706" s="9">
        <v>6702</v>
      </c>
      <c r="C6706" s="7">
        <v>1</v>
      </c>
    </row>
    <row r="6707" spans="2:3" x14ac:dyDescent="0.2">
      <c r="B6707" s="9">
        <v>6703</v>
      </c>
      <c r="C6707" s="7">
        <v>1</v>
      </c>
    </row>
    <row r="6708" spans="2:3" x14ac:dyDescent="0.2">
      <c r="B6708" s="9">
        <v>6704</v>
      </c>
      <c r="C6708" s="7">
        <v>1</v>
      </c>
    </row>
    <row r="6709" spans="2:3" x14ac:dyDescent="0.2">
      <c r="B6709" s="9">
        <v>6705</v>
      </c>
      <c r="C6709" s="7">
        <v>1</v>
      </c>
    </row>
    <row r="6710" spans="2:3" x14ac:dyDescent="0.2">
      <c r="B6710" s="9">
        <v>6706</v>
      </c>
      <c r="C6710" s="7">
        <v>1</v>
      </c>
    </row>
    <row r="6711" spans="2:3" x14ac:dyDescent="0.2">
      <c r="B6711" s="9">
        <v>6707</v>
      </c>
      <c r="C6711" s="7">
        <v>1</v>
      </c>
    </row>
    <row r="6712" spans="2:3" x14ac:dyDescent="0.2">
      <c r="B6712" s="9">
        <v>6708</v>
      </c>
      <c r="C6712" s="7">
        <v>1</v>
      </c>
    </row>
    <row r="6713" spans="2:3" x14ac:dyDescent="0.2">
      <c r="B6713" s="9">
        <v>6709</v>
      </c>
      <c r="C6713" s="7">
        <v>1</v>
      </c>
    </row>
    <row r="6714" spans="2:3" x14ac:dyDescent="0.2">
      <c r="B6714" s="9">
        <v>6710</v>
      </c>
      <c r="C6714" s="7">
        <v>1</v>
      </c>
    </row>
    <row r="6715" spans="2:3" x14ac:dyDescent="0.2">
      <c r="B6715" s="9">
        <v>6711</v>
      </c>
      <c r="C6715" s="7">
        <v>1</v>
      </c>
    </row>
    <row r="6716" spans="2:3" x14ac:dyDescent="0.2">
      <c r="B6716" s="9">
        <v>6712</v>
      </c>
      <c r="C6716" s="7">
        <v>1</v>
      </c>
    </row>
    <row r="6717" spans="2:3" x14ac:dyDescent="0.2">
      <c r="B6717" s="9">
        <v>6713</v>
      </c>
      <c r="C6717" s="7">
        <v>1</v>
      </c>
    </row>
    <row r="6718" spans="2:3" x14ac:dyDescent="0.2">
      <c r="B6718" s="9">
        <v>6714</v>
      </c>
      <c r="C6718" s="7">
        <v>1</v>
      </c>
    </row>
    <row r="6719" spans="2:3" x14ac:dyDescent="0.2">
      <c r="B6719" s="9">
        <v>6715</v>
      </c>
      <c r="C6719" s="7">
        <v>1</v>
      </c>
    </row>
    <row r="6720" spans="2:3" x14ac:dyDescent="0.2">
      <c r="B6720" s="9">
        <v>6716</v>
      </c>
      <c r="C6720" s="7">
        <v>1</v>
      </c>
    </row>
    <row r="6721" spans="2:3" x14ac:dyDescent="0.2">
      <c r="B6721" s="9">
        <v>6717</v>
      </c>
      <c r="C6721" s="7">
        <v>1</v>
      </c>
    </row>
    <row r="6722" spans="2:3" x14ac:dyDescent="0.2">
      <c r="B6722" s="9">
        <v>6718</v>
      </c>
      <c r="C6722" s="7">
        <v>1</v>
      </c>
    </row>
    <row r="6723" spans="2:3" x14ac:dyDescent="0.2">
      <c r="B6723" s="9">
        <v>6719</v>
      </c>
      <c r="C6723" s="7">
        <v>1</v>
      </c>
    </row>
    <row r="6724" spans="2:3" x14ac:dyDescent="0.2">
      <c r="B6724" s="9">
        <v>6720</v>
      </c>
      <c r="C6724" s="7">
        <v>1</v>
      </c>
    </row>
    <row r="6725" spans="2:3" x14ac:dyDescent="0.2">
      <c r="B6725" s="9">
        <v>6721</v>
      </c>
      <c r="C6725" s="7">
        <v>1</v>
      </c>
    </row>
    <row r="6726" spans="2:3" x14ac:dyDescent="0.2">
      <c r="B6726" s="9">
        <v>6722</v>
      </c>
      <c r="C6726" s="7">
        <v>1</v>
      </c>
    </row>
    <row r="6727" spans="2:3" x14ac:dyDescent="0.2">
      <c r="B6727" s="9">
        <v>6723</v>
      </c>
      <c r="C6727" s="7">
        <v>1</v>
      </c>
    </row>
    <row r="6728" spans="2:3" x14ac:dyDescent="0.2">
      <c r="B6728" s="9">
        <v>6724</v>
      </c>
      <c r="C6728" s="7">
        <v>1</v>
      </c>
    </row>
    <row r="6729" spans="2:3" x14ac:dyDescent="0.2">
      <c r="B6729" s="9">
        <v>6725</v>
      </c>
      <c r="C6729" s="7">
        <v>1</v>
      </c>
    </row>
    <row r="6730" spans="2:3" x14ac:dyDescent="0.2">
      <c r="B6730" s="9">
        <v>6726</v>
      </c>
      <c r="C6730" s="7">
        <v>1</v>
      </c>
    </row>
    <row r="6731" spans="2:3" x14ac:dyDescent="0.2">
      <c r="B6731" s="9">
        <v>6727</v>
      </c>
      <c r="C6731" s="7">
        <v>1</v>
      </c>
    </row>
    <row r="6732" spans="2:3" x14ac:dyDescent="0.2">
      <c r="B6732" s="9">
        <v>6728</v>
      </c>
      <c r="C6732" s="7">
        <v>1</v>
      </c>
    </row>
    <row r="6733" spans="2:3" x14ac:dyDescent="0.2">
      <c r="B6733" s="9">
        <v>6729</v>
      </c>
      <c r="C6733" s="7">
        <v>1</v>
      </c>
    </row>
    <row r="6734" spans="2:3" x14ac:dyDescent="0.2">
      <c r="B6734" s="9">
        <v>6730</v>
      </c>
      <c r="C6734" s="7">
        <v>1</v>
      </c>
    </row>
    <row r="6735" spans="2:3" x14ac:dyDescent="0.2">
      <c r="B6735" s="9">
        <v>6731</v>
      </c>
      <c r="C6735" s="7">
        <v>1</v>
      </c>
    </row>
    <row r="6736" spans="2:3" x14ac:dyDescent="0.2">
      <c r="B6736" s="9">
        <v>6732</v>
      </c>
      <c r="C6736" s="7">
        <v>1</v>
      </c>
    </row>
    <row r="6737" spans="2:3" x14ac:dyDescent="0.2">
      <c r="B6737" s="9">
        <v>6733</v>
      </c>
      <c r="C6737" s="7">
        <v>1</v>
      </c>
    </row>
    <row r="6738" spans="2:3" x14ac:dyDescent="0.2">
      <c r="B6738" s="9">
        <v>6734</v>
      </c>
      <c r="C6738" s="7">
        <v>1</v>
      </c>
    </row>
    <row r="6739" spans="2:3" x14ac:dyDescent="0.2">
      <c r="B6739" s="9">
        <v>6735</v>
      </c>
      <c r="C6739" s="7">
        <v>1</v>
      </c>
    </row>
    <row r="6740" spans="2:3" x14ac:dyDescent="0.2">
      <c r="B6740" s="9">
        <v>6736</v>
      </c>
      <c r="C6740" s="7">
        <v>1</v>
      </c>
    </row>
    <row r="6741" spans="2:3" x14ac:dyDescent="0.2">
      <c r="B6741" s="9">
        <v>6737</v>
      </c>
      <c r="C6741" s="7">
        <v>1</v>
      </c>
    </row>
    <row r="6742" spans="2:3" x14ac:dyDescent="0.2">
      <c r="B6742" s="9">
        <v>6738</v>
      </c>
      <c r="C6742" s="7">
        <v>1</v>
      </c>
    </row>
    <row r="6743" spans="2:3" x14ac:dyDescent="0.2">
      <c r="B6743" s="9">
        <v>6739</v>
      </c>
      <c r="C6743" s="7">
        <v>1</v>
      </c>
    </row>
    <row r="6744" spans="2:3" x14ac:dyDescent="0.2">
      <c r="B6744" s="9">
        <v>6740</v>
      </c>
      <c r="C6744" s="7">
        <v>1</v>
      </c>
    </row>
    <row r="6745" spans="2:3" x14ac:dyDescent="0.2">
      <c r="B6745" s="9">
        <v>6741</v>
      </c>
      <c r="C6745" s="7">
        <v>1</v>
      </c>
    </row>
    <row r="6746" spans="2:3" x14ac:dyDescent="0.2">
      <c r="B6746" s="9">
        <v>6742</v>
      </c>
      <c r="C6746" s="7">
        <v>1</v>
      </c>
    </row>
    <row r="6747" spans="2:3" x14ac:dyDescent="0.2">
      <c r="B6747" s="9">
        <v>6743</v>
      </c>
      <c r="C6747" s="7">
        <v>1</v>
      </c>
    </row>
    <row r="6748" spans="2:3" x14ac:dyDescent="0.2">
      <c r="B6748" s="9">
        <v>6744</v>
      </c>
      <c r="C6748" s="7">
        <v>1</v>
      </c>
    </row>
    <row r="6749" spans="2:3" x14ac:dyDescent="0.2">
      <c r="B6749" s="9">
        <v>6745</v>
      </c>
      <c r="C6749" s="7">
        <v>1</v>
      </c>
    </row>
    <row r="6750" spans="2:3" x14ac:dyDescent="0.2">
      <c r="B6750" s="9">
        <v>6746</v>
      </c>
      <c r="C6750" s="7">
        <v>1</v>
      </c>
    </row>
    <row r="6751" spans="2:3" x14ac:dyDescent="0.2">
      <c r="B6751" s="9">
        <v>6747</v>
      </c>
      <c r="C6751" s="7">
        <v>1</v>
      </c>
    </row>
    <row r="6752" spans="2:3" x14ac:dyDescent="0.2">
      <c r="B6752" s="9">
        <v>6748</v>
      </c>
      <c r="C6752" s="7">
        <v>1</v>
      </c>
    </row>
    <row r="6753" spans="2:3" x14ac:dyDescent="0.2">
      <c r="B6753" s="9">
        <v>6749</v>
      </c>
      <c r="C6753" s="7">
        <v>1</v>
      </c>
    </row>
    <row r="6754" spans="2:3" x14ac:dyDescent="0.2">
      <c r="B6754" s="9">
        <v>6750</v>
      </c>
      <c r="C6754" s="7">
        <v>1</v>
      </c>
    </row>
    <row r="6755" spans="2:3" x14ac:dyDescent="0.2">
      <c r="B6755" s="9">
        <v>6751</v>
      </c>
      <c r="C6755" s="7">
        <v>1</v>
      </c>
    </row>
    <row r="6756" spans="2:3" x14ac:dyDescent="0.2">
      <c r="B6756" s="9">
        <v>6752</v>
      </c>
      <c r="C6756" s="7">
        <v>1</v>
      </c>
    </row>
    <row r="6757" spans="2:3" x14ac:dyDescent="0.2">
      <c r="B6757" s="9">
        <v>6753</v>
      </c>
      <c r="C6757" s="7">
        <v>1</v>
      </c>
    </row>
    <row r="6758" spans="2:3" x14ac:dyDescent="0.2">
      <c r="B6758" s="9">
        <v>6754</v>
      </c>
      <c r="C6758" s="7">
        <v>1</v>
      </c>
    </row>
    <row r="6759" spans="2:3" x14ac:dyDescent="0.2">
      <c r="B6759" s="9">
        <v>6755</v>
      </c>
      <c r="C6759" s="7">
        <v>1</v>
      </c>
    </row>
    <row r="6760" spans="2:3" x14ac:dyDescent="0.2">
      <c r="B6760" s="9">
        <v>6756</v>
      </c>
      <c r="C6760" s="7">
        <v>1</v>
      </c>
    </row>
    <row r="6761" spans="2:3" x14ac:dyDescent="0.2">
      <c r="B6761" s="9">
        <v>6757</v>
      </c>
      <c r="C6761" s="7">
        <v>1</v>
      </c>
    </row>
    <row r="6762" spans="2:3" x14ac:dyDescent="0.2">
      <c r="B6762" s="9">
        <v>6758</v>
      </c>
      <c r="C6762" s="7">
        <v>1</v>
      </c>
    </row>
    <row r="6763" spans="2:3" x14ac:dyDescent="0.2">
      <c r="B6763" s="9">
        <v>6759</v>
      </c>
      <c r="C6763" s="7">
        <v>1</v>
      </c>
    </row>
    <row r="6764" spans="2:3" x14ac:dyDescent="0.2">
      <c r="B6764" s="9">
        <v>6760</v>
      </c>
      <c r="C6764" s="7">
        <v>1</v>
      </c>
    </row>
    <row r="6765" spans="2:3" x14ac:dyDescent="0.2">
      <c r="B6765" s="9">
        <v>6761</v>
      </c>
      <c r="C6765" s="7">
        <v>1</v>
      </c>
    </row>
    <row r="6766" spans="2:3" x14ac:dyDescent="0.2">
      <c r="B6766" s="9">
        <v>6762</v>
      </c>
      <c r="C6766" s="7">
        <v>1</v>
      </c>
    </row>
    <row r="6767" spans="2:3" x14ac:dyDescent="0.2">
      <c r="B6767" s="9">
        <v>6763</v>
      </c>
      <c r="C6767" s="7">
        <v>1</v>
      </c>
    </row>
    <row r="6768" spans="2:3" x14ac:dyDescent="0.2">
      <c r="B6768" s="9">
        <v>6764</v>
      </c>
      <c r="C6768" s="7">
        <v>1</v>
      </c>
    </row>
    <row r="6769" spans="2:3" x14ac:dyDescent="0.2">
      <c r="B6769" s="9">
        <v>6765</v>
      </c>
      <c r="C6769" s="7">
        <v>1</v>
      </c>
    </row>
    <row r="6770" spans="2:3" x14ac:dyDescent="0.2">
      <c r="B6770" s="9">
        <v>6766</v>
      </c>
      <c r="C6770" s="7">
        <v>1</v>
      </c>
    </row>
    <row r="6771" spans="2:3" x14ac:dyDescent="0.2">
      <c r="B6771" s="9">
        <v>6767</v>
      </c>
      <c r="C6771" s="7">
        <v>1</v>
      </c>
    </row>
    <row r="6772" spans="2:3" x14ac:dyDescent="0.2">
      <c r="B6772" s="9">
        <v>6768</v>
      </c>
      <c r="C6772" s="7">
        <v>1</v>
      </c>
    </row>
    <row r="6773" spans="2:3" x14ac:dyDescent="0.2">
      <c r="B6773" s="9">
        <v>6769</v>
      </c>
      <c r="C6773" s="7">
        <v>1</v>
      </c>
    </row>
    <row r="6774" spans="2:3" x14ac:dyDescent="0.2">
      <c r="B6774" s="9">
        <v>6770</v>
      </c>
      <c r="C6774" s="7">
        <v>1</v>
      </c>
    </row>
    <row r="6775" spans="2:3" x14ac:dyDescent="0.2">
      <c r="B6775" s="9">
        <v>6771</v>
      </c>
      <c r="C6775" s="7">
        <v>1</v>
      </c>
    </row>
    <row r="6776" spans="2:3" x14ac:dyDescent="0.2">
      <c r="B6776" s="9">
        <v>6772</v>
      </c>
      <c r="C6776" s="7">
        <v>1</v>
      </c>
    </row>
    <row r="6777" spans="2:3" x14ac:dyDescent="0.2">
      <c r="B6777" s="9">
        <v>6773</v>
      </c>
      <c r="C6777" s="7">
        <v>1</v>
      </c>
    </row>
    <row r="6778" spans="2:3" x14ac:dyDescent="0.2">
      <c r="B6778" s="9">
        <v>6774</v>
      </c>
      <c r="C6778" s="7">
        <v>1</v>
      </c>
    </row>
    <row r="6779" spans="2:3" x14ac:dyDescent="0.2">
      <c r="B6779" s="9">
        <v>6775</v>
      </c>
      <c r="C6779" s="7">
        <v>1</v>
      </c>
    </row>
    <row r="6780" spans="2:3" x14ac:dyDescent="0.2">
      <c r="B6780" s="9">
        <v>6776</v>
      </c>
      <c r="C6780" s="7">
        <v>1</v>
      </c>
    </row>
    <row r="6781" spans="2:3" x14ac:dyDescent="0.2">
      <c r="B6781" s="9">
        <v>6777</v>
      </c>
      <c r="C6781" s="7">
        <v>1</v>
      </c>
    </row>
    <row r="6782" spans="2:3" x14ac:dyDescent="0.2">
      <c r="B6782" s="9">
        <v>6778</v>
      </c>
      <c r="C6782" s="7">
        <v>1</v>
      </c>
    </row>
    <row r="6783" spans="2:3" x14ac:dyDescent="0.2">
      <c r="B6783" s="9">
        <v>6779</v>
      </c>
      <c r="C6783" s="7">
        <v>1</v>
      </c>
    </row>
    <row r="6784" spans="2:3" x14ac:dyDescent="0.2">
      <c r="B6784" s="9">
        <v>6780</v>
      </c>
      <c r="C6784" s="7">
        <v>1</v>
      </c>
    </row>
    <row r="6785" spans="2:3" x14ac:dyDescent="0.2">
      <c r="B6785" s="9">
        <v>6781</v>
      </c>
      <c r="C6785" s="7">
        <v>1</v>
      </c>
    </row>
    <row r="6786" spans="2:3" x14ac:dyDescent="0.2">
      <c r="B6786" s="9">
        <v>6782</v>
      </c>
      <c r="C6786" s="7">
        <v>1</v>
      </c>
    </row>
    <row r="6787" spans="2:3" x14ac:dyDescent="0.2">
      <c r="B6787" s="9">
        <v>6783</v>
      </c>
      <c r="C6787" s="7">
        <v>1</v>
      </c>
    </row>
    <row r="6788" spans="2:3" x14ac:dyDescent="0.2">
      <c r="B6788" s="9">
        <v>6784</v>
      </c>
      <c r="C6788" s="7">
        <v>1</v>
      </c>
    </row>
    <row r="6789" spans="2:3" x14ac:dyDescent="0.2">
      <c r="B6789" s="9">
        <v>6785</v>
      </c>
      <c r="C6789" s="7">
        <v>1</v>
      </c>
    </row>
    <row r="6790" spans="2:3" x14ac:dyDescent="0.2">
      <c r="B6790" s="9">
        <v>6786</v>
      </c>
      <c r="C6790" s="7">
        <v>1</v>
      </c>
    </row>
    <row r="6791" spans="2:3" x14ac:dyDescent="0.2">
      <c r="B6791" s="9">
        <v>6787</v>
      </c>
      <c r="C6791" s="7">
        <v>1</v>
      </c>
    </row>
    <row r="6792" spans="2:3" x14ac:dyDescent="0.2">
      <c r="B6792" s="9">
        <v>6788</v>
      </c>
      <c r="C6792" s="7">
        <v>1</v>
      </c>
    </row>
    <row r="6793" spans="2:3" x14ac:dyDescent="0.2">
      <c r="B6793" s="9">
        <v>6789</v>
      </c>
      <c r="C6793" s="7">
        <v>1</v>
      </c>
    </row>
    <row r="6794" spans="2:3" x14ac:dyDescent="0.2">
      <c r="B6794" s="9">
        <v>6790</v>
      </c>
      <c r="C6794" s="7">
        <v>1</v>
      </c>
    </row>
    <row r="6795" spans="2:3" x14ac:dyDescent="0.2">
      <c r="B6795" s="9">
        <v>6791</v>
      </c>
      <c r="C6795" s="7">
        <v>1</v>
      </c>
    </row>
    <row r="6796" spans="2:3" x14ac:dyDescent="0.2">
      <c r="B6796" s="9">
        <v>6792</v>
      </c>
      <c r="C6796" s="7">
        <v>1</v>
      </c>
    </row>
    <row r="6797" spans="2:3" x14ac:dyDescent="0.2">
      <c r="B6797" s="9">
        <v>6793</v>
      </c>
      <c r="C6797" s="7">
        <v>1</v>
      </c>
    </row>
    <row r="6798" spans="2:3" x14ac:dyDescent="0.2">
      <c r="B6798" s="9">
        <v>6794</v>
      </c>
      <c r="C6798" s="7">
        <v>1</v>
      </c>
    </row>
    <row r="6799" spans="2:3" x14ac:dyDescent="0.2">
      <c r="B6799" s="9">
        <v>6795</v>
      </c>
      <c r="C6799" s="7">
        <v>1</v>
      </c>
    </row>
    <row r="6800" spans="2:3" x14ac:dyDescent="0.2">
      <c r="B6800" s="9">
        <v>6796</v>
      </c>
      <c r="C6800" s="7">
        <v>1</v>
      </c>
    </row>
    <row r="6801" spans="2:3" x14ac:dyDescent="0.2">
      <c r="B6801" s="9">
        <v>6797</v>
      </c>
      <c r="C6801" s="7">
        <v>1</v>
      </c>
    </row>
    <row r="6802" spans="2:3" x14ac:dyDescent="0.2">
      <c r="B6802" s="9">
        <v>6798</v>
      </c>
      <c r="C6802" s="7">
        <v>1</v>
      </c>
    </row>
    <row r="6803" spans="2:3" x14ac:dyDescent="0.2">
      <c r="B6803" s="9">
        <v>6799</v>
      </c>
      <c r="C6803" s="7">
        <v>1</v>
      </c>
    </row>
    <row r="6804" spans="2:3" x14ac:dyDescent="0.2">
      <c r="B6804" s="9">
        <v>6800</v>
      </c>
      <c r="C6804" s="7">
        <v>1</v>
      </c>
    </row>
    <row r="6805" spans="2:3" x14ac:dyDescent="0.2">
      <c r="B6805" s="9">
        <v>6801</v>
      </c>
      <c r="C6805" s="7">
        <v>1</v>
      </c>
    </row>
    <row r="6806" spans="2:3" x14ac:dyDescent="0.2">
      <c r="B6806" s="9">
        <v>6802</v>
      </c>
      <c r="C6806" s="7">
        <v>1</v>
      </c>
    </row>
    <row r="6807" spans="2:3" x14ac:dyDescent="0.2">
      <c r="B6807" s="9">
        <v>6803</v>
      </c>
      <c r="C6807" s="7">
        <v>1</v>
      </c>
    </row>
    <row r="6808" spans="2:3" x14ac:dyDescent="0.2">
      <c r="B6808" s="9">
        <v>6804</v>
      </c>
      <c r="C6808" s="7">
        <v>1</v>
      </c>
    </row>
    <row r="6809" spans="2:3" x14ac:dyDescent="0.2">
      <c r="B6809" s="9">
        <v>6805</v>
      </c>
      <c r="C6809" s="7">
        <v>1</v>
      </c>
    </row>
    <row r="6810" spans="2:3" x14ac:dyDescent="0.2">
      <c r="B6810" s="9">
        <v>6806</v>
      </c>
      <c r="C6810" s="7">
        <v>1</v>
      </c>
    </row>
    <row r="6811" spans="2:3" x14ac:dyDescent="0.2">
      <c r="B6811" s="9">
        <v>6807</v>
      </c>
      <c r="C6811" s="7">
        <v>1</v>
      </c>
    </row>
    <row r="6812" spans="2:3" x14ac:dyDescent="0.2">
      <c r="B6812" s="9">
        <v>6808</v>
      </c>
      <c r="C6812" s="7">
        <v>1</v>
      </c>
    </row>
    <row r="6813" spans="2:3" x14ac:dyDescent="0.2">
      <c r="B6813" s="9">
        <v>6809</v>
      </c>
      <c r="C6813" s="7">
        <v>1</v>
      </c>
    </row>
    <row r="6814" spans="2:3" x14ac:dyDescent="0.2">
      <c r="B6814" s="9">
        <v>6810</v>
      </c>
      <c r="C6814" s="7">
        <v>1</v>
      </c>
    </row>
    <row r="6815" spans="2:3" x14ac:dyDescent="0.2">
      <c r="B6815" s="9">
        <v>6811</v>
      </c>
      <c r="C6815" s="7">
        <v>1</v>
      </c>
    </row>
    <row r="6816" spans="2:3" x14ac:dyDescent="0.2">
      <c r="B6816" s="9">
        <v>6812</v>
      </c>
      <c r="C6816" s="7">
        <v>1</v>
      </c>
    </row>
    <row r="6817" spans="2:3" x14ac:dyDescent="0.2">
      <c r="B6817" s="9">
        <v>6813</v>
      </c>
      <c r="C6817" s="7">
        <v>1</v>
      </c>
    </row>
    <row r="6818" spans="2:3" x14ac:dyDescent="0.2">
      <c r="B6818" s="9">
        <v>6814</v>
      </c>
      <c r="C6818" s="7">
        <v>1</v>
      </c>
    </row>
    <row r="6819" spans="2:3" x14ac:dyDescent="0.2">
      <c r="B6819" s="9">
        <v>6815</v>
      </c>
      <c r="C6819" s="7">
        <v>1</v>
      </c>
    </row>
    <row r="6820" spans="2:3" x14ac:dyDescent="0.2">
      <c r="B6820" s="9">
        <v>6816</v>
      </c>
      <c r="C6820" s="7">
        <v>1</v>
      </c>
    </row>
    <row r="6821" spans="2:3" x14ac:dyDescent="0.2">
      <c r="B6821" s="9">
        <v>6817</v>
      </c>
      <c r="C6821" s="7">
        <v>1</v>
      </c>
    </row>
    <row r="6822" spans="2:3" x14ac:dyDescent="0.2">
      <c r="B6822" s="9">
        <v>6818</v>
      </c>
      <c r="C6822" s="7">
        <v>1</v>
      </c>
    </row>
    <row r="6823" spans="2:3" x14ac:dyDescent="0.2">
      <c r="B6823" s="9">
        <v>6819</v>
      </c>
      <c r="C6823" s="7">
        <v>1</v>
      </c>
    </row>
    <row r="6824" spans="2:3" x14ac:dyDescent="0.2">
      <c r="B6824" s="9">
        <v>6820</v>
      </c>
      <c r="C6824" s="7">
        <v>1</v>
      </c>
    </row>
    <row r="6825" spans="2:3" x14ac:dyDescent="0.2">
      <c r="B6825" s="9">
        <v>6821</v>
      </c>
      <c r="C6825" s="7">
        <v>1</v>
      </c>
    </row>
    <row r="6826" spans="2:3" x14ac:dyDescent="0.2">
      <c r="B6826" s="9">
        <v>6822</v>
      </c>
      <c r="C6826" s="7">
        <v>1</v>
      </c>
    </row>
    <row r="6827" spans="2:3" x14ac:dyDescent="0.2">
      <c r="B6827" s="9">
        <v>6823</v>
      </c>
      <c r="C6827" s="7">
        <v>1</v>
      </c>
    </row>
    <row r="6828" spans="2:3" x14ac:dyDescent="0.2">
      <c r="B6828" s="9">
        <v>6824</v>
      </c>
      <c r="C6828" s="7">
        <v>1</v>
      </c>
    </row>
    <row r="6829" spans="2:3" x14ac:dyDescent="0.2">
      <c r="B6829" s="9">
        <v>6825</v>
      </c>
      <c r="C6829" s="7">
        <v>1</v>
      </c>
    </row>
    <row r="6830" spans="2:3" x14ac:dyDescent="0.2">
      <c r="B6830" s="9">
        <v>6826</v>
      </c>
      <c r="C6830" s="7">
        <v>1</v>
      </c>
    </row>
    <row r="6831" spans="2:3" x14ac:dyDescent="0.2">
      <c r="B6831" s="9">
        <v>6827</v>
      </c>
      <c r="C6831" s="7">
        <v>1</v>
      </c>
    </row>
    <row r="6832" spans="2:3" x14ac:dyDescent="0.2">
      <c r="B6832" s="9">
        <v>6828</v>
      </c>
      <c r="C6832" s="7">
        <v>1</v>
      </c>
    </row>
    <row r="6833" spans="2:3" x14ac:dyDescent="0.2">
      <c r="B6833" s="9">
        <v>6829</v>
      </c>
      <c r="C6833" s="7">
        <v>1</v>
      </c>
    </row>
    <row r="6834" spans="2:3" x14ac:dyDescent="0.2">
      <c r="B6834" s="9">
        <v>6830</v>
      </c>
      <c r="C6834" s="7">
        <v>1</v>
      </c>
    </row>
    <row r="6835" spans="2:3" x14ac:dyDescent="0.2">
      <c r="B6835" s="9">
        <v>6831</v>
      </c>
      <c r="C6835" s="7">
        <v>1</v>
      </c>
    </row>
    <row r="6836" spans="2:3" x14ac:dyDescent="0.2">
      <c r="B6836" s="9">
        <v>6832</v>
      </c>
      <c r="C6836" s="7">
        <v>1</v>
      </c>
    </row>
    <row r="6837" spans="2:3" x14ac:dyDescent="0.2">
      <c r="B6837" s="9">
        <v>6833</v>
      </c>
      <c r="C6837" s="7">
        <v>1</v>
      </c>
    </row>
    <row r="6838" spans="2:3" x14ac:dyDescent="0.2">
      <c r="B6838" s="9">
        <v>6834</v>
      </c>
      <c r="C6838" s="7">
        <v>1</v>
      </c>
    </row>
    <row r="6839" spans="2:3" x14ac:dyDescent="0.2">
      <c r="B6839" s="9">
        <v>6835</v>
      </c>
      <c r="C6839" s="7">
        <v>1</v>
      </c>
    </row>
    <row r="6840" spans="2:3" x14ac:dyDescent="0.2">
      <c r="B6840" s="9">
        <v>6836</v>
      </c>
      <c r="C6840" s="7">
        <v>1</v>
      </c>
    </row>
    <row r="6841" spans="2:3" x14ac:dyDescent="0.2">
      <c r="B6841" s="9">
        <v>6837</v>
      </c>
      <c r="C6841" s="7">
        <v>1</v>
      </c>
    </row>
    <row r="6842" spans="2:3" x14ac:dyDescent="0.2">
      <c r="B6842" s="9">
        <v>6838</v>
      </c>
      <c r="C6842" s="7">
        <v>1</v>
      </c>
    </row>
    <row r="6843" spans="2:3" x14ac:dyDescent="0.2">
      <c r="B6843" s="9">
        <v>6839</v>
      </c>
      <c r="C6843" s="7">
        <v>1</v>
      </c>
    </row>
    <row r="6844" spans="2:3" x14ac:dyDescent="0.2">
      <c r="B6844" s="9">
        <v>6840</v>
      </c>
      <c r="C6844" s="7">
        <v>1</v>
      </c>
    </row>
    <row r="6845" spans="2:3" x14ac:dyDescent="0.2">
      <c r="B6845" s="9">
        <v>6841</v>
      </c>
      <c r="C6845" s="7">
        <v>1</v>
      </c>
    </row>
    <row r="6846" spans="2:3" x14ac:dyDescent="0.2">
      <c r="B6846" s="9">
        <v>6842</v>
      </c>
      <c r="C6846" s="7">
        <v>1</v>
      </c>
    </row>
    <row r="6847" spans="2:3" x14ac:dyDescent="0.2">
      <c r="B6847" s="9">
        <v>6843</v>
      </c>
      <c r="C6847" s="7">
        <v>1</v>
      </c>
    </row>
    <row r="6848" spans="2:3" x14ac:dyDescent="0.2">
      <c r="B6848" s="9">
        <v>6844</v>
      </c>
      <c r="C6848" s="7">
        <v>1</v>
      </c>
    </row>
    <row r="6849" spans="2:3" x14ac:dyDescent="0.2">
      <c r="B6849" s="9">
        <v>6845</v>
      </c>
      <c r="C6849" s="7">
        <v>1</v>
      </c>
    </row>
    <row r="6850" spans="2:3" x14ac:dyDescent="0.2">
      <c r="B6850" s="9">
        <v>6846</v>
      </c>
      <c r="C6850" s="7">
        <v>1</v>
      </c>
    </row>
    <row r="6851" spans="2:3" x14ac:dyDescent="0.2">
      <c r="B6851" s="9">
        <v>6847</v>
      </c>
      <c r="C6851" s="7">
        <v>1</v>
      </c>
    </row>
    <row r="6852" spans="2:3" x14ac:dyDescent="0.2">
      <c r="B6852" s="9">
        <v>6848</v>
      </c>
      <c r="C6852" s="7">
        <v>1</v>
      </c>
    </row>
    <row r="6853" spans="2:3" x14ac:dyDescent="0.2">
      <c r="B6853" s="9">
        <v>6849</v>
      </c>
      <c r="C6853" s="7">
        <v>1</v>
      </c>
    </row>
    <row r="6854" spans="2:3" x14ac:dyDescent="0.2">
      <c r="B6854" s="9">
        <v>6850</v>
      </c>
      <c r="C6854" s="7">
        <v>1</v>
      </c>
    </row>
    <row r="6855" spans="2:3" x14ac:dyDescent="0.2">
      <c r="B6855" s="9">
        <v>6851</v>
      </c>
      <c r="C6855" s="7">
        <v>1</v>
      </c>
    </row>
    <row r="6856" spans="2:3" x14ac:dyDescent="0.2">
      <c r="B6856" s="9">
        <v>6852</v>
      </c>
      <c r="C6856" s="7">
        <v>1</v>
      </c>
    </row>
    <row r="6857" spans="2:3" x14ac:dyDescent="0.2">
      <c r="B6857" s="9">
        <v>6853</v>
      </c>
      <c r="C6857" s="7">
        <v>1</v>
      </c>
    </row>
    <row r="6858" spans="2:3" x14ac:dyDescent="0.2">
      <c r="B6858" s="9">
        <v>6854</v>
      </c>
      <c r="C6858" s="7">
        <v>1</v>
      </c>
    </row>
    <row r="6859" spans="2:3" x14ac:dyDescent="0.2">
      <c r="B6859" s="9">
        <v>6855</v>
      </c>
      <c r="C6859" s="7">
        <v>1</v>
      </c>
    </row>
    <row r="6860" spans="2:3" x14ac:dyDescent="0.2">
      <c r="B6860" s="9">
        <v>6856</v>
      </c>
      <c r="C6860" s="7">
        <v>1</v>
      </c>
    </row>
    <row r="6861" spans="2:3" x14ac:dyDescent="0.2">
      <c r="B6861" s="9">
        <v>6857</v>
      </c>
      <c r="C6861" s="7">
        <v>1</v>
      </c>
    </row>
    <row r="6862" spans="2:3" x14ac:dyDescent="0.2">
      <c r="B6862" s="9">
        <v>6858</v>
      </c>
      <c r="C6862" s="7">
        <v>1</v>
      </c>
    </row>
    <row r="6863" spans="2:3" x14ac:dyDescent="0.2">
      <c r="B6863" s="9">
        <v>6859</v>
      </c>
      <c r="C6863" s="7">
        <v>1</v>
      </c>
    </row>
    <row r="6864" spans="2:3" x14ac:dyDescent="0.2">
      <c r="B6864" s="9">
        <v>6860</v>
      </c>
      <c r="C6864" s="7">
        <v>1</v>
      </c>
    </row>
    <row r="6865" spans="2:3" x14ac:dyDescent="0.2">
      <c r="B6865" s="9">
        <v>6861</v>
      </c>
      <c r="C6865" s="7">
        <v>1</v>
      </c>
    </row>
    <row r="6866" spans="2:3" x14ac:dyDescent="0.2">
      <c r="B6866" s="9">
        <v>6862</v>
      </c>
      <c r="C6866" s="7">
        <v>1</v>
      </c>
    </row>
    <row r="6867" spans="2:3" x14ac:dyDescent="0.2">
      <c r="B6867" s="9">
        <v>6863</v>
      </c>
      <c r="C6867" s="7">
        <v>1</v>
      </c>
    </row>
    <row r="6868" spans="2:3" x14ac:dyDescent="0.2">
      <c r="B6868" s="9">
        <v>6864</v>
      </c>
      <c r="C6868" s="7">
        <v>1</v>
      </c>
    </row>
    <row r="6869" spans="2:3" x14ac:dyDescent="0.2">
      <c r="B6869" s="9">
        <v>6865</v>
      </c>
      <c r="C6869" s="7">
        <v>1</v>
      </c>
    </row>
    <row r="6870" spans="2:3" x14ac:dyDescent="0.2">
      <c r="B6870" s="9">
        <v>6866</v>
      </c>
      <c r="C6870" s="7">
        <v>1</v>
      </c>
    </row>
    <row r="6871" spans="2:3" x14ac:dyDescent="0.2">
      <c r="B6871" s="9">
        <v>6867</v>
      </c>
      <c r="C6871" s="7">
        <v>1</v>
      </c>
    </row>
    <row r="6872" spans="2:3" x14ac:dyDescent="0.2">
      <c r="B6872" s="9">
        <v>6868</v>
      </c>
      <c r="C6872" s="7">
        <v>1</v>
      </c>
    </row>
    <row r="6873" spans="2:3" x14ac:dyDescent="0.2">
      <c r="B6873" s="9">
        <v>6869</v>
      </c>
      <c r="C6873" s="7">
        <v>1</v>
      </c>
    </row>
    <row r="6874" spans="2:3" x14ac:dyDescent="0.2">
      <c r="B6874" s="9">
        <v>6870</v>
      </c>
      <c r="C6874" s="7">
        <v>1</v>
      </c>
    </row>
    <row r="6875" spans="2:3" x14ac:dyDescent="0.2">
      <c r="B6875" s="9">
        <v>6871</v>
      </c>
      <c r="C6875" s="7">
        <v>1</v>
      </c>
    </row>
    <row r="6876" spans="2:3" x14ac:dyDescent="0.2">
      <c r="B6876" s="9">
        <v>6872</v>
      </c>
      <c r="C6876" s="7">
        <v>1</v>
      </c>
    </row>
    <row r="6877" spans="2:3" x14ac:dyDescent="0.2">
      <c r="B6877" s="9">
        <v>6873</v>
      </c>
      <c r="C6877" s="7">
        <v>1</v>
      </c>
    </row>
    <row r="6878" spans="2:3" x14ac:dyDescent="0.2">
      <c r="B6878" s="9">
        <v>6874</v>
      </c>
      <c r="C6878" s="7">
        <v>1</v>
      </c>
    </row>
    <row r="6879" spans="2:3" x14ac:dyDescent="0.2">
      <c r="B6879" s="9">
        <v>6875</v>
      </c>
      <c r="C6879" s="7">
        <v>1</v>
      </c>
    </row>
    <row r="6880" spans="2:3" x14ac:dyDescent="0.2">
      <c r="B6880" s="9">
        <v>6876</v>
      </c>
      <c r="C6880" s="7">
        <v>1</v>
      </c>
    </row>
    <row r="6881" spans="2:3" x14ac:dyDescent="0.2">
      <c r="B6881" s="9">
        <v>6877</v>
      </c>
      <c r="C6881" s="7">
        <v>1</v>
      </c>
    </row>
    <row r="6882" spans="2:3" x14ac:dyDescent="0.2">
      <c r="B6882" s="9">
        <v>6878</v>
      </c>
      <c r="C6882" s="7">
        <v>1</v>
      </c>
    </row>
    <row r="6883" spans="2:3" x14ac:dyDescent="0.2">
      <c r="B6883" s="9">
        <v>6879</v>
      </c>
      <c r="C6883" s="7">
        <v>1</v>
      </c>
    </row>
    <row r="6884" spans="2:3" x14ac:dyDescent="0.2">
      <c r="B6884" s="9">
        <v>6880</v>
      </c>
      <c r="C6884" s="7">
        <v>1</v>
      </c>
    </row>
    <row r="6885" spans="2:3" x14ac:dyDescent="0.2">
      <c r="B6885" s="9">
        <v>6881</v>
      </c>
      <c r="C6885" s="7">
        <v>1</v>
      </c>
    </row>
    <row r="6886" spans="2:3" x14ac:dyDescent="0.2">
      <c r="B6886" s="9">
        <v>6882</v>
      </c>
      <c r="C6886" s="7">
        <v>1</v>
      </c>
    </row>
    <row r="6887" spans="2:3" x14ac:dyDescent="0.2">
      <c r="B6887" s="9">
        <v>6883</v>
      </c>
      <c r="C6887" s="7">
        <v>1</v>
      </c>
    </row>
    <row r="6888" spans="2:3" x14ac:dyDescent="0.2">
      <c r="B6888" s="9">
        <v>6884</v>
      </c>
      <c r="C6888" s="7">
        <v>1</v>
      </c>
    </row>
    <row r="6889" spans="2:3" x14ac:dyDescent="0.2">
      <c r="B6889" s="9">
        <v>6885</v>
      </c>
      <c r="C6889" s="7">
        <v>1</v>
      </c>
    </row>
    <row r="6890" spans="2:3" x14ac:dyDescent="0.2">
      <c r="B6890" s="9">
        <v>6886</v>
      </c>
      <c r="C6890" s="7">
        <v>1</v>
      </c>
    </row>
    <row r="6891" spans="2:3" x14ac:dyDescent="0.2">
      <c r="B6891" s="9">
        <v>6887</v>
      </c>
      <c r="C6891" s="7">
        <v>1</v>
      </c>
    </row>
    <row r="6892" spans="2:3" x14ac:dyDescent="0.2">
      <c r="B6892" s="9">
        <v>6888</v>
      </c>
      <c r="C6892" s="7">
        <v>1</v>
      </c>
    </row>
    <row r="6893" spans="2:3" x14ac:dyDescent="0.2">
      <c r="B6893" s="9">
        <v>6889</v>
      </c>
      <c r="C6893" s="7">
        <v>1</v>
      </c>
    </row>
    <row r="6894" spans="2:3" x14ac:dyDescent="0.2">
      <c r="B6894" s="9">
        <v>6890</v>
      </c>
      <c r="C6894" s="7">
        <v>1</v>
      </c>
    </row>
    <row r="6895" spans="2:3" x14ac:dyDescent="0.2">
      <c r="B6895" s="9">
        <v>6891</v>
      </c>
      <c r="C6895" s="7">
        <v>1</v>
      </c>
    </row>
    <row r="6896" spans="2:3" x14ac:dyDescent="0.2">
      <c r="B6896" s="9">
        <v>6892</v>
      </c>
      <c r="C6896" s="7">
        <v>1</v>
      </c>
    </row>
    <row r="6897" spans="2:3" x14ac:dyDescent="0.2">
      <c r="B6897" s="9">
        <v>6893</v>
      </c>
      <c r="C6897" s="7">
        <v>1</v>
      </c>
    </row>
    <row r="6898" spans="2:3" x14ac:dyDescent="0.2">
      <c r="B6898" s="9">
        <v>6894</v>
      </c>
      <c r="C6898" s="7">
        <v>1</v>
      </c>
    </row>
    <row r="6899" spans="2:3" x14ac:dyDescent="0.2">
      <c r="B6899" s="9">
        <v>6895</v>
      </c>
      <c r="C6899" s="7">
        <v>1</v>
      </c>
    </row>
    <row r="6900" spans="2:3" x14ac:dyDescent="0.2">
      <c r="B6900" s="9">
        <v>6896</v>
      </c>
      <c r="C6900" s="7">
        <v>1</v>
      </c>
    </row>
    <row r="6901" spans="2:3" x14ac:dyDescent="0.2">
      <c r="B6901" s="9">
        <v>6897</v>
      </c>
      <c r="C6901" s="7">
        <v>1</v>
      </c>
    </row>
    <row r="6902" spans="2:3" x14ac:dyDescent="0.2">
      <c r="B6902" s="9">
        <v>6898</v>
      </c>
      <c r="C6902" s="7">
        <v>1</v>
      </c>
    </row>
    <row r="6903" spans="2:3" x14ac:dyDescent="0.2">
      <c r="B6903" s="9">
        <v>6899</v>
      </c>
      <c r="C6903" s="7">
        <v>1</v>
      </c>
    </row>
    <row r="6904" spans="2:3" x14ac:dyDescent="0.2">
      <c r="B6904" s="9">
        <v>6900</v>
      </c>
      <c r="C6904" s="7">
        <v>1</v>
      </c>
    </row>
    <row r="6905" spans="2:3" x14ac:dyDescent="0.2">
      <c r="B6905" s="9">
        <v>6901</v>
      </c>
      <c r="C6905" s="7">
        <v>1</v>
      </c>
    </row>
    <row r="6906" spans="2:3" x14ac:dyDescent="0.2">
      <c r="B6906" s="9">
        <v>6902</v>
      </c>
      <c r="C6906" s="7">
        <v>1</v>
      </c>
    </row>
    <row r="6907" spans="2:3" x14ac:dyDescent="0.2">
      <c r="B6907" s="9">
        <v>6903</v>
      </c>
      <c r="C6907" s="7">
        <v>1</v>
      </c>
    </row>
    <row r="6908" spans="2:3" x14ac:dyDescent="0.2">
      <c r="B6908" s="9">
        <v>6904</v>
      </c>
      <c r="C6908" s="7">
        <v>1</v>
      </c>
    </row>
    <row r="6909" spans="2:3" x14ac:dyDescent="0.2">
      <c r="B6909" s="9">
        <v>6905</v>
      </c>
      <c r="C6909" s="7">
        <v>1</v>
      </c>
    </row>
    <row r="6910" spans="2:3" x14ac:dyDescent="0.2">
      <c r="B6910" s="9">
        <v>6906</v>
      </c>
      <c r="C6910" s="7">
        <v>1</v>
      </c>
    </row>
    <row r="6911" spans="2:3" x14ac:dyDescent="0.2">
      <c r="B6911" s="9">
        <v>6907</v>
      </c>
      <c r="C6911" s="7">
        <v>1</v>
      </c>
    </row>
    <row r="6912" spans="2:3" x14ac:dyDescent="0.2">
      <c r="B6912" s="9">
        <v>6908</v>
      </c>
      <c r="C6912" s="7">
        <v>1</v>
      </c>
    </row>
    <row r="6913" spans="2:3" x14ac:dyDescent="0.2">
      <c r="B6913" s="9">
        <v>6909</v>
      </c>
      <c r="C6913" s="7">
        <v>1</v>
      </c>
    </row>
    <row r="6914" spans="2:3" x14ac:dyDescent="0.2">
      <c r="B6914" s="9">
        <v>6910</v>
      </c>
      <c r="C6914" s="7">
        <v>1</v>
      </c>
    </row>
    <row r="6915" spans="2:3" x14ac:dyDescent="0.2">
      <c r="B6915" s="9">
        <v>6911</v>
      </c>
      <c r="C6915" s="7">
        <v>1</v>
      </c>
    </row>
    <row r="6916" spans="2:3" x14ac:dyDescent="0.2">
      <c r="B6916" s="9">
        <v>6912</v>
      </c>
      <c r="C6916" s="7">
        <v>1</v>
      </c>
    </row>
    <row r="6917" spans="2:3" x14ac:dyDescent="0.2">
      <c r="B6917" s="9">
        <v>6913</v>
      </c>
      <c r="C6917" s="7">
        <v>1</v>
      </c>
    </row>
    <row r="6918" spans="2:3" x14ac:dyDescent="0.2">
      <c r="B6918" s="9">
        <v>6914</v>
      </c>
      <c r="C6918" s="7">
        <v>1</v>
      </c>
    </row>
    <row r="6919" spans="2:3" x14ac:dyDescent="0.2">
      <c r="B6919" s="9">
        <v>6915</v>
      </c>
      <c r="C6919" s="7">
        <v>1</v>
      </c>
    </row>
    <row r="6920" spans="2:3" x14ac:dyDescent="0.2">
      <c r="B6920" s="9">
        <v>6916</v>
      </c>
      <c r="C6920" s="7">
        <v>1</v>
      </c>
    </row>
    <row r="6921" spans="2:3" x14ac:dyDescent="0.2">
      <c r="B6921" s="9">
        <v>6917</v>
      </c>
      <c r="C6921" s="7">
        <v>1</v>
      </c>
    </row>
    <row r="6922" spans="2:3" x14ac:dyDescent="0.2">
      <c r="B6922" s="9">
        <v>6918</v>
      </c>
      <c r="C6922" s="7">
        <v>1</v>
      </c>
    </row>
    <row r="6923" spans="2:3" x14ac:dyDescent="0.2">
      <c r="B6923" s="9">
        <v>6919</v>
      </c>
      <c r="C6923" s="7">
        <v>1</v>
      </c>
    </row>
    <row r="6924" spans="2:3" x14ac:dyDescent="0.2">
      <c r="B6924" s="9">
        <v>6920</v>
      </c>
      <c r="C6924" s="7">
        <v>1</v>
      </c>
    </row>
    <row r="6925" spans="2:3" x14ac:dyDescent="0.2">
      <c r="B6925" s="9">
        <v>6921</v>
      </c>
      <c r="C6925" s="7">
        <v>1</v>
      </c>
    </row>
    <row r="6926" spans="2:3" x14ac:dyDescent="0.2">
      <c r="B6926" s="9">
        <v>6922</v>
      </c>
      <c r="C6926" s="7">
        <v>1</v>
      </c>
    </row>
    <row r="6927" spans="2:3" x14ac:dyDescent="0.2">
      <c r="B6927" s="9">
        <v>6923</v>
      </c>
      <c r="C6927" s="7">
        <v>1</v>
      </c>
    </row>
    <row r="6928" spans="2:3" x14ac:dyDescent="0.2">
      <c r="B6928" s="9">
        <v>6924</v>
      </c>
      <c r="C6928" s="7">
        <v>1</v>
      </c>
    </row>
    <row r="6929" spans="2:3" x14ac:dyDescent="0.2">
      <c r="B6929" s="9">
        <v>6925</v>
      </c>
      <c r="C6929" s="7">
        <v>1</v>
      </c>
    </row>
    <row r="6930" spans="2:3" x14ac:dyDescent="0.2">
      <c r="B6930" s="9">
        <v>6926</v>
      </c>
      <c r="C6930" s="7">
        <v>1</v>
      </c>
    </row>
    <row r="6931" spans="2:3" x14ac:dyDescent="0.2">
      <c r="B6931" s="9">
        <v>6927</v>
      </c>
      <c r="C6931" s="7">
        <v>1</v>
      </c>
    </row>
    <row r="6932" spans="2:3" x14ac:dyDescent="0.2">
      <c r="B6932" s="9">
        <v>6928</v>
      </c>
      <c r="C6932" s="7">
        <v>1</v>
      </c>
    </row>
    <row r="6933" spans="2:3" x14ac:dyDescent="0.2">
      <c r="B6933" s="9">
        <v>6929</v>
      </c>
      <c r="C6933" s="7">
        <v>1</v>
      </c>
    </row>
    <row r="6934" spans="2:3" x14ac:dyDescent="0.2">
      <c r="B6934" s="9">
        <v>6930</v>
      </c>
      <c r="C6934" s="7">
        <v>1</v>
      </c>
    </row>
    <row r="6935" spans="2:3" x14ac:dyDescent="0.2">
      <c r="B6935" s="9">
        <v>6931</v>
      </c>
      <c r="C6935" s="7">
        <v>1</v>
      </c>
    </row>
    <row r="6936" spans="2:3" x14ac:dyDescent="0.2">
      <c r="B6936" s="9">
        <v>6932</v>
      </c>
      <c r="C6936" s="7">
        <v>1</v>
      </c>
    </row>
    <row r="6937" spans="2:3" x14ac:dyDescent="0.2">
      <c r="B6937" s="9">
        <v>6933</v>
      </c>
      <c r="C6937" s="7">
        <v>1</v>
      </c>
    </row>
    <row r="6938" spans="2:3" x14ac:dyDescent="0.2">
      <c r="B6938" s="9">
        <v>6934</v>
      </c>
      <c r="C6938" s="7">
        <v>1</v>
      </c>
    </row>
    <row r="6939" spans="2:3" x14ac:dyDescent="0.2">
      <c r="B6939" s="9">
        <v>6935</v>
      </c>
      <c r="C6939" s="7">
        <v>1</v>
      </c>
    </row>
    <row r="6940" spans="2:3" x14ac:dyDescent="0.2">
      <c r="B6940" s="9">
        <v>6936</v>
      </c>
      <c r="C6940" s="7">
        <v>1</v>
      </c>
    </row>
    <row r="6941" spans="2:3" x14ac:dyDescent="0.2">
      <c r="B6941" s="9">
        <v>6937</v>
      </c>
      <c r="C6941" s="7">
        <v>1</v>
      </c>
    </row>
    <row r="6942" spans="2:3" x14ac:dyDescent="0.2">
      <c r="B6942" s="9">
        <v>6938</v>
      </c>
      <c r="C6942" s="7">
        <v>1</v>
      </c>
    </row>
    <row r="6943" spans="2:3" x14ac:dyDescent="0.2">
      <c r="B6943" s="9">
        <v>6939</v>
      </c>
      <c r="C6943" s="7">
        <v>1</v>
      </c>
    </row>
    <row r="6944" spans="2:3" x14ac:dyDescent="0.2">
      <c r="B6944" s="9">
        <v>6940</v>
      </c>
      <c r="C6944" s="7">
        <v>1</v>
      </c>
    </row>
    <row r="6945" spans="2:3" x14ac:dyDescent="0.2">
      <c r="B6945" s="9">
        <v>6941</v>
      </c>
      <c r="C6945" s="7">
        <v>1</v>
      </c>
    </row>
    <row r="6946" spans="2:3" x14ac:dyDescent="0.2">
      <c r="B6946" s="9">
        <v>6942</v>
      </c>
      <c r="C6946" s="7">
        <v>1</v>
      </c>
    </row>
    <row r="6947" spans="2:3" x14ac:dyDescent="0.2">
      <c r="B6947" s="9">
        <v>6943</v>
      </c>
      <c r="C6947" s="7">
        <v>1</v>
      </c>
    </row>
    <row r="6948" spans="2:3" x14ac:dyDescent="0.2">
      <c r="B6948" s="9">
        <v>6944</v>
      </c>
      <c r="C6948" s="7">
        <v>1</v>
      </c>
    </row>
    <row r="6949" spans="2:3" x14ac:dyDescent="0.2">
      <c r="B6949" s="9">
        <v>6945</v>
      </c>
      <c r="C6949" s="7">
        <v>1</v>
      </c>
    </row>
    <row r="6950" spans="2:3" x14ac:dyDescent="0.2">
      <c r="B6950" s="9">
        <v>6946</v>
      </c>
      <c r="C6950" s="7">
        <v>1</v>
      </c>
    </row>
    <row r="6951" spans="2:3" x14ac:dyDescent="0.2">
      <c r="B6951" s="9">
        <v>6947</v>
      </c>
      <c r="C6951" s="7">
        <v>1</v>
      </c>
    </row>
  </sheetData>
  <mergeCells count="2">
    <mergeCell ref="B3:C3"/>
    <mergeCell ref="E3:F3"/>
  </mergeCells>
  <pageMargins left="0.7" right="0.7" top="0.75" bottom="0.75" header="0.3" footer="0.3"/>
</worksheet>
</file>

<file path=xl/worksheets/sheet66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EF4CFC43-AA9C-DE45-9EC7-6E717E8075A9}">
  <dimension ref="A1:E607"/>
  <sheetViews>
    <sheetView topLeftCell="A37" workbookViewId="0">
      <selection activeCell="B2" sqref="B2"/>
    </sheetView>
  </sheetViews>
  <sheetFormatPr baseColWidth="10" defaultColWidth="8.83203125" defaultRowHeight="16" x14ac:dyDescent="0.2"/>
  <cols>
    <col min="1" max="1" width="18.1640625" style="7" bestFit="1" customWidth="1"/>
    <col min="2" max="2" width="13.33203125" style="7" bestFit="1" customWidth="1"/>
    <col min="3" max="3" width="5.1640625" style="7" bestFit="1" customWidth="1"/>
    <col min="4" max="5" width="9.83203125" style="7" bestFit="1" customWidth="1"/>
    <col min="6" max="16384" width="8.83203125" style="7"/>
  </cols>
  <sheetData>
    <row r="1" spans="1:5" customFormat="1" ht="15" x14ac:dyDescent="0.2">
      <c r="A1" s="1" t="s">
        <v>40142</v>
      </c>
      <c r="B1" t="s">
        <v>40171</v>
      </c>
    </row>
    <row r="2" spans="1:5" customFormat="1" ht="15" x14ac:dyDescent="0.2"/>
    <row r="3" spans="1:5" x14ac:dyDescent="0.2">
      <c r="B3" s="9" t="s">
        <v>40170</v>
      </c>
      <c r="C3" s="9" t="s">
        <v>40143</v>
      </c>
      <c r="D3" s="9"/>
      <c r="E3" s="9"/>
    </row>
    <row r="4" spans="1:5" x14ac:dyDescent="0.2">
      <c r="A4" s="8"/>
      <c r="B4" s="9" t="s">
        <v>40144</v>
      </c>
      <c r="C4" s="9">
        <v>7</v>
      </c>
      <c r="D4" s="9"/>
      <c r="E4" s="9"/>
    </row>
    <row r="5" spans="1:5" x14ac:dyDescent="0.2">
      <c r="A5" s="8"/>
      <c r="B5" s="9" t="s">
        <v>40145</v>
      </c>
      <c r="C5" s="9">
        <v>45</v>
      </c>
      <c r="D5" s="9"/>
      <c r="E5" s="9"/>
    </row>
    <row r="6" spans="1:5" x14ac:dyDescent="0.2">
      <c r="A6" s="8"/>
      <c r="B6" s="9" t="s">
        <v>40145</v>
      </c>
      <c r="C6" s="7">
        <v>11</v>
      </c>
    </row>
    <row r="7" spans="1:5" x14ac:dyDescent="0.2">
      <c r="A7" s="8"/>
      <c r="B7" s="9" t="s">
        <v>40146</v>
      </c>
      <c r="C7" s="7">
        <v>55</v>
      </c>
    </row>
    <row r="8" spans="1:5" x14ac:dyDescent="0.2">
      <c r="A8" s="8"/>
      <c r="B8" s="7" t="s">
        <v>40147</v>
      </c>
      <c r="C8" s="7">
        <v>169</v>
      </c>
    </row>
    <row r="9" spans="1:5" x14ac:dyDescent="0.2">
      <c r="A9" s="8"/>
      <c r="B9" s="7" t="s">
        <v>40147</v>
      </c>
      <c r="C9" s="7">
        <v>137</v>
      </c>
    </row>
    <row r="10" spans="1:5" x14ac:dyDescent="0.2">
      <c r="A10" s="8"/>
      <c r="B10" s="7" t="s">
        <v>40147</v>
      </c>
      <c r="C10" s="7">
        <v>150</v>
      </c>
    </row>
    <row r="11" spans="1:5" x14ac:dyDescent="0.2">
      <c r="A11" s="8"/>
      <c r="B11" s="7" t="s">
        <v>40147</v>
      </c>
      <c r="C11" s="7">
        <v>175</v>
      </c>
    </row>
    <row r="12" spans="1:5" x14ac:dyDescent="0.2">
      <c r="A12" s="8"/>
      <c r="B12" s="7" t="s">
        <v>40147</v>
      </c>
      <c r="C12" s="7">
        <v>169</v>
      </c>
    </row>
    <row r="13" spans="1:5" x14ac:dyDescent="0.2">
      <c r="A13" s="8"/>
      <c r="B13" s="7" t="s">
        <v>40147</v>
      </c>
      <c r="C13" s="7">
        <v>150</v>
      </c>
    </row>
    <row r="14" spans="1:5" x14ac:dyDescent="0.2">
      <c r="A14" s="8"/>
      <c r="B14" s="7" t="s">
        <v>40147</v>
      </c>
      <c r="C14" s="7">
        <v>27</v>
      </c>
    </row>
    <row r="15" spans="1:5" x14ac:dyDescent="0.2">
      <c r="A15" s="8"/>
      <c r="B15" s="7" t="s">
        <v>40148</v>
      </c>
      <c r="C15" s="7">
        <v>136</v>
      </c>
    </row>
    <row r="16" spans="1:5" x14ac:dyDescent="0.2">
      <c r="B16" s="7" t="s">
        <v>40148</v>
      </c>
      <c r="C16" s="7">
        <v>54</v>
      </c>
    </row>
    <row r="17" spans="2:3" x14ac:dyDescent="0.2">
      <c r="B17" s="7" t="s">
        <v>40148</v>
      </c>
      <c r="C17" s="7">
        <v>69</v>
      </c>
    </row>
    <row r="18" spans="2:3" x14ac:dyDescent="0.2">
      <c r="B18" s="7" t="s">
        <v>40148</v>
      </c>
      <c r="C18" s="7">
        <v>91</v>
      </c>
    </row>
    <row r="19" spans="2:3" x14ac:dyDescent="0.2">
      <c r="B19" s="7" t="s">
        <v>40148</v>
      </c>
      <c r="C19" s="7">
        <v>25</v>
      </c>
    </row>
    <row r="20" spans="2:3" x14ac:dyDescent="0.2">
      <c r="B20" s="7" t="s">
        <v>40148</v>
      </c>
      <c r="C20" s="7">
        <v>125</v>
      </c>
    </row>
    <row r="21" spans="2:3" x14ac:dyDescent="0.2">
      <c r="B21" s="7" t="s">
        <v>40148</v>
      </c>
      <c r="C21" s="7">
        <v>40</v>
      </c>
    </row>
    <row r="22" spans="2:3" x14ac:dyDescent="0.2">
      <c r="B22" s="7" t="s">
        <v>40148</v>
      </c>
      <c r="C22" s="7">
        <v>14</v>
      </c>
    </row>
    <row r="23" spans="2:3" x14ac:dyDescent="0.2">
      <c r="B23" s="7" t="s">
        <v>40148</v>
      </c>
      <c r="C23" s="7">
        <v>188</v>
      </c>
    </row>
    <row r="24" spans="2:3" x14ac:dyDescent="0.2">
      <c r="B24" s="7" t="s">
        <v>40148</v>
      </c>
      <c r="C24" s="7">
        <v>188</v>
      </c>
    </row>
    <row r="25" spans="2:3" x14ac:dyDescent="0.2">
      <c r="B25" s="7" t="s">
        <v>40148</v>
      </c>
      <c r="C25" s="7">
        <v>5</v>
      </c>
    </row>
    <row r="26" spans="2:3" x14ac:dyDescent="0.2">
      <c r="B26" s="7" t="s">
        <v>40148</v>
      </c>
      <c r="C26" s="7">
        <v>93</v>
      </c>
    </row>
    <row r="27" spans="2:3" x14ac:dyDescent="0.2">
      <c r="B27" s="7" t="s">
        <v>40148</v>
      </c>
      <c r="C27" s="7">
        <v>148</v>
      </c>
    </row>
    <row r="28" spans="2:3" x14ac:dyDescent="0.2">
      <c r="B28" s="7" t="s">
        <v>40148</v>
      </c>
      <c r="C28" s="7">
        <v>9</v>
      </c>
    </row>
    <row r="29" spans="2:3" x14ac:dyDescent="0.2">
      <c r="B29" s="7" t="s">
        <v>40148</v>
      </c>
      <c r="C29" s="7">
        <v>104</v>
      </c>
    </row>
    <row r="30" spans="2:3" x14ac:dyDescent="0.2">
      <c r="B30" s="7" t="s">
        <v>40148</v>
      </c>
      <c r="C30" s="7">
        <v>24</v>
      </c>
    </row>
    <row r="31" spans="2:3" x14ac:dyDescent="0.2">
      <c r="B31" s="7" t="s">
        <v>40148</v>
      </c>
      <c r="C31" s="7">
        <v>25</v>
      </c>
    </row>
    <row r="32" spans="2:3" x14ac:dyDescent="0.2">
      <c r="B32" s="7" t="s">
        <v>40148</v>
      </c>
      <c r="C32" s="7">
        <v>43</v>
      </c>
    </row>
    <row r="33" spans="2:3" x14ac:dyDescent="0.2">
      <c r="B33" s="7" t="s">
        <v>40148</v>
      </c>
      <c r="C33" s="7">
        <v>54</v>
      </c>
    </row>
    <row r="34" spans="2:3" x14ac:dyDescent="0.2">
      <c r="B34" s="7" t="s">
        <v>40148</v>
      </c>
      <c r="C34" s="7">
        <v>59</v>
      </c>
    </row>
    <row r="35" spans="2:3" x14ac:dyDescent="0.2">
      <c r="B35" s="7" t="s">
        <v>40148</v>
      </c>
      <c r="C35" s="7">
        <v>69</v>
      </c>
    </row>
    <row r="36" spans="2:3" x14ac:dyDescent="0.2">
      <c r="B36" s="7" t="s">
        <v>40148</v>
      </c>
      <c r="C36" s="7">
        <v>5</v>
      </c>
    </row>
    <row r="37" spans="2:3" x14ac:dyDescent="0.2">
      <c r="B37" s="7" t="s">
        <v>40148</v>
      </c>
      <c r="C37" s="7">
        <v>51</v>
      </c>
    </row>
    <row r="38" spans="2:3" x14ac:dyDescent="0.2">
      <c r="B38" s="7" t="s">
        <v>40148</v>
      </c>
      <c r="C38" s="7">
        <v>78</v>
      </c>
    </row>
    <row r="39" spans="2:3" x14ac:dyDescent="0.2">
      <c r="B39" s="7" t="s">
        <v>40148</v>
      </c>
      <c r="C39" s="7">
        <v>25</v>
      </c>
    </row>
    <row r="40" spans="2:3" x14ac:dyDescent="0.2">
      <c r="B40" s="7" t="s">
        <v>40148</v>
      </c>
      <c r="C40" s="7">
        <v>89</v>
      </c>
    </row>
    <row r="41" spans="2:3" x14ac:dyDescent="0.2">
      <c r="B41" s="7" t="s">
        <v>40148</v>
      </c>
      <c r="C41" s="7">
        <v>104</v>
      </c>
    </row>
    <row r="42" spans="2:3" x14ac:dyDescent="0.2">
      <c r="B42" s="7" t="s">
        <v>40148</v>
      </c>
      <c r="C42" s="7">
        <v>59</v>
      </c>
    </row>
    <row r="43" spans="2:3" x14ac:dyDescent="0.2">
      <c r="B43" s="7" t="s">
        <v>40148</v>
      </c>
      <c r="C43" s="7">
        <v>59</v>
      </c>
    </row>
    <row r="44" spans="2:3" x14ac:dyDescent="0.2">
      <c r="B44" s="7" t="s">
        <v>40148</v>
      </c>
      <c r="C44" s="7">
        <v>42</v>
      </c>
    </row>
    <row r="45" spans="2:3" x14ac:dyDescent="0.2">
      <c r="B45" s="7" t="s">
        <v>40148</v>
      </c>
      <c r="C45" s="7">
        <v>12</v>
      </c>
    </row>
    <row r="46" spans="2:3" x14ac:dyDescent="0.2">
      <c r="B46" s="7" t="s">
        <v>40148</v>
      </c>
      <c r="C46" s="7">
        <v>12</v>
      </c>
    </row>
    <row r="47" spans="2:3" x14ac:dyDescent="0.2">
      <c r="B47" s="7" t="s">
        <v>40148</v>
      </c>
      <c r="C47" s="7">
        <v>43</v>
      </c>
    </row>
    <row r="48" spans="2:3" x14ac:dyDescent="0.2">
      <c r="B48" s="7" t="s">
        <v>40148</v>
      </c>
      <c r="C48" s="7">
        <v>162</v>
      </c>
    </row>
    <row r="49" spans="2:3" x14ac:dyDescent="0.2">
      <c r="B49" s="7" t="s">
        <v>40148</v>
      </c>
      <c r="C49" s="7">
        <v>12</v>
      </c>
    </row>
    <row r="50" spans="2:3" x14ac:dyDescent="0.2">
      <c r="B50" s="7" t="s">
        <v>40148</v>
      </c>
      <c r="C50" s="7">
        <v>28</v>
      </c>
    </row>
    <row r="51" spans="2:3" x14ac:dyDescent="0.2">
      <c r="B51" s="7" t="s">
        <v>40148</v>
      </c>
      <c r="C51" s="7">
        <v>25</v>
      </c>
    </row>
    <row r="52" spans="2:3" x14ac:dyDescent="0.2">
      <c r="B52" s="7" t="s">
        <v>40148</v>
      </c>
      <c r="C52" s="7">
        <v>89</v>
      </c>
    </row>
    <row r="53" spans="2:3" x14ac:dyDescent="0.2">
      <c r="B53" s="7" t="s">
        <v>40148</v>
      </c>
      <c r="C53" s="7">
        <v>125</v>
      </c>
    </row>
    <row r="54" spans="2:3" x14ac:dyDescent="0.2">
      <c r="B54" s="7" t="s">
        <v>40148</v>
      </c>
      <c r="C54" s="7">
        <v>40</v>
      </c>
    </row>
    <row r="55" spans="2:3" x14ac:dyDescent="0.2">
      <c r="B55" s="7" t="s">
        <v>40148</v>
      </c>
      <c r="C55" s="7">
        <v>92</v>
      </c>
    </row>
    <row r="56" spans="2:3" x14ac:dyDescent="0.2">
      <c r="B56" s="7" t="s">
        <v>40148</v>
      </c>
      <c r="C56" s="7">
        <v>43</v>
      </c>
    </row>
    <row r="57" spans="2:3" x14ac:dyDescent="0.2">
      <c r="B57" s="7" t="s">
        <v>40148</v>
      </c>
      <c r="C57" s="7">
        <v>66</v>
      </c>
    </row>
    <row r="58" spans="2:3" x14ac:dyDescent="0.2">
      <c r="B58" s="7" t="s">
        <v>40148</v>
      </c>
      <c r="C58" s="7">
        <v>125</v>
      </c>
    </row>
    <row r="59" spans="2:3" x14ac:dyDescent="0.2">
      <c r="B59" s="7" t="s">
        <v>40148</v>
      </c>
      <c r="C59" s="7">
        <v>1</v>
      </c>
    </row>
    <row r="60" spans="2:3" x14ac:dyDescent="0.2">
      <c r="B60" s="7" t="s">
        <v>40148</v>
      </c>
      <c r="C60" s="7">
        <v>25</v>
      </c>
    </row>
    <row r="61" spans="2:3" x14ac:dyDescent="0.2">
      <c r="B61" s="7" t="s">
        <v>40149</v>
      </c>
      <c r="C61" s="7">
        <v>17</v>
      </c>
    </row>
    <row r="62" spans="2:3" x14ac:dyDescent="0.2">
      <c r="B62" s="7" t="s">
        <v>40149</v>
      </c>
      <c r="C62" s="7">
        <v>17</v>
      </c>
    </row>
    <row r="63" spans="2:3" x14ac:dyDescent="0.2">
      <c r="B63" s="7" t="s">
        <v>40149</v>
      </c>
      <c r="C63" s="7">
        <v>17</v>
      </c>
    </row>
    <row r="64" spans="2:3" x14ac:dyDescent="0.2">
      <c r="B64" s="7" t="s">
        <v>40149</v>
      </c>
      <c r="C64" s="7">
        <v>3</v>
      </c>
    </row>
    <row r="65" spans="2:3" x14ac:dyDescent="0.2">
      <c r="B65" s="7" t="s">
        <v>40149</v>
      </c>
      <c r="C65" s="7">
        <v>3</v>
      </c>
    </row>
    <row r="66" spans="2:3" x14ac:dyDescent="0.2">
      <c r="B66" s="7" t="s">
        <v>40149</v>
      </c>
      <c r="C66" s="7">
        <v>139</v>
      </c>
    </row>
    <row r="67" spans="2:3" x14ac:dyDescent="0.2">
      <c r="B67" s="7" t="s">
        <v>40149</v>
      </c>
      <c r="C67" s="7">
        <v>20</v>
      </c>
    </row>
    <row r="68" spans="2:3" x14ac:dyDescent="0.2">
      <c r="B68" s="7" t="s">
        <v>40149</v>
      </c>
      <c r="C68" s="7">
        <v>3</v>
      </c>
    </row>
    <row r="69" spans="2:3" x14ac:dyDescent="0.2">
      <c r="B69" s="7" t="s">
        <v>40149</v>
      </c>
      <c r="C69" s="7">
        <v>20</v>
      </c>
    </row>
    <row r="70" spans="2:3" x14ac:dyDescent="0.2">
      <c r="B70" s="7" t="s">
        <v>40149</v>
      </c>
      <c r="C70" s="7">
        <v>139</v>
      </c>
    </row>
    <row r="71" spans="2:3" x14ac:dyDescent="0.2">
      <c r="B71" s="7" t="s">
        <v>40149</v>
      </c>
      <c r="C71" s="7">
        <v>20</v>
      </c>
    </row>
    <row r="72" spans="2:3" x14ac:dyDescent="0.2">
      <c r="B72" s="7" t="s">
        <v>40149</v>
      </c>
      <c r="C72" s="7">
        <v>3</v>
      </c>
    </row>
    <row r="73" spans="2:3" x14ac:dyDescent="0.2">
      <c r="B73" s="7" t="s">
        <v>40149</v>
      </c>
      <c r="C73" s="7">
        <v>17</v>
      </c>
    </row>
    <row r="74" spans="2:3" x14ac:dyDescent="0.2">
      <c r="B74" s="7" t="s">
        <v>40149</v>
      </c>
      <c r="C74" s="7">
        <v>46</v>
      </c>
    </row>
    <row r="75" spans="2:3" x14ac:dyDescent="0.2">
      <c r="B75" s="7" t="s">
        <v>40149</v>
      </c>
      <c r="C75" s="7">
        <v>20</v>
      </c>
    </row>
    <row r="76" spans="2:3" x14ac:dyDescent="0.2">
      <c r="B76" s="7" t="s">
        <v>40149</v>
      </c>
      <c r="C76" s="7">
        <v>139</v>
      </c>
    </row>
    <row r="77" spans="2:3" x14ac:dyDescent="0.2">
      <c r="B77" s="7" t="s">
        <v>40149</v>
      </c>
      <c r="C77" s="7">
        <v>3</v>
      </c>
    </row>
    <row r="78" spans="2:3" x14ac:dyDescent="0.2">
      <c r="B78" s="7" t="s">
        <v>40149</v>
      </c>
      <c r="C78" s="7">
        <v>20</v>
      </c>
    </row>
    <row r="79" spans="2:3" x14ac:dyDescent="0.2">
      <c r="B79" s="7" t="s">
        <v>40149</v>
      </c>
      <c r="C79" s="7">
        <v>139</v>
      </c>
    </row>
    <row r="80" spans="2:3" x14ac:dyDescent="0.2">
      <c r="B80" s="7" t="s">
        <v>40150</v>
      </c>
      <c r="C80" s="7">
        <v>135</v>
      </c>
    </row>
    <row r="81" spans="2:3" x14ac:dyDescent="0.2">
      <c r="B81" s="7" t="s">
        <v>40150</v>
      </c>
      <c r="C81" s="7">
        <v>1</v>
      </c>
    </row>
    <row r="82" spans="2:3" x14ac:dyDescent="0.2">
      <c r="B82" s="7" t="s">
        <v>40150</v>
      </c>
      <c r="C82" s="7">
        <v>188</v>
      </c>
    </row>
    <row r="83" spans="2:3" x14ac:dyDescent="0.2">
      <c r="B83" s="7" t="s">
        <v>40150</v>
      </c>
      <c r="C83" s="7">
        <v>70</v>
      </c>
    </row>
    <row r="84" spans="2:3" x14ac:dyDescent="0.2">
      <c r="B84" s="7" t="s">
        <v>40150</v>
      </c>
      <c r="C84" s="7">
        <v>6</v>
      </c>
    </row>
    <row r="85" spans="2:3" x14ac:dyDescent="0.2">
      <c r="B85" s="7" t="s">
        <v>40150</v>
      </c>
      <c r="C85" s="7">
        <v>138</v>
      </c>
    </row>
    <row r="86" spans="2:3" x14ac:dyDescent="0.2">
      <c r="B86" s="7" t="s">
        <v>40150</v>
      </c>
      <c r="C86" s="7">
        <v>108</v>
      </c>
    </row>
    <row r="87" spans="2:3" x14ac:dyDescent="0.2">
      <c r="B87" s="7" t="s">
        <v>40150</v>
      </c>
      <c r="C87" s="7">
        <v>29</v>
      </c>
    </row>
    <row r="88" spans="2:3" x14ac:dyDescent="0.2">
      <c r="B88" s="7" t="s">
        <v>40150</v>
      </c>
      <c r="C88" s="7">
        <v>135</v>
      </c>
    </row>
    <row r="89" spans="2:3" x14ac:dyDescent="0.2">
      <c r="B89" s="7" t="s">
        <v>40151</v>
      </c>
      <c r="C89" s="7">
        <v>135</v>
      </c>
    </row>
    <row r="90" spans="2:3" x14ac:dyDescent="0.2">
      <c r="B90" s="7" t="s">
        <v>40151</v>
      </c>
      <c r="C90" s="7">
        <v>158</v>
      </c>
    </row>
    <row r="91" spans="2:3" x14ac:dyDescent="0.2">
      <c r="B91" s="7" t="s">
        <v>40151</v>
      </c>
      <c r="C91" s="7">
        <v>191</v>
      </c>
    </row>
    <row r="92" spans="2:3" x14ac:dyDescent="0.2">
      <c r="B92" s="7" t="s">
        <v>40151</v>
      </c>
      <c r="C92" s="7">
        <v>158</v>
      </c>
    </row>
    <row r="93" spans="2:3" x14ac:dyDescent="0.2">
      <c r="B93" s="7" t="s">
        <v>40151</v>
      </c>
      <c r="C93" s="7">
        <v>158</v>
      </c>
    </row>
    <row r="94" spans="2:3" x14ac:dyDescent="0.2">
      <c r="B94" s="7" t="s">
        <v>40151</v>
      </c>
      <c r="C94" s="7">
        <v>158</v>
      </c>
    </row>
    <row r="95" spans="2:3" x14ac:dyDescent="0.2">
      <c r="B95" s="7" t="s">
        <v>40151</v>
      </c>
      <c r="C95" s="7">
        <v>158</v>
      </c>
    </row>
    <row r="96" spans="2:3" x14ac:dyDescent="0.2">
      <c r="B96" s="7" t="s">
        <v>40152</v>
      </c>
      <c r="C96" s="7">
        <v>4</v>
      </c>
    </row>
    <row r="97" spans="2:3" x14ac:dyDescent="0.2">
      <c r="B97" s="7" t="s">
        <v>40152</v>
      </c>
      <c r="C97" s="7">
        <v>2</v>
      </c>
    </row>
    <row r="98" spans="2:3" x14ac:dyDescent="0.2">
      <c r="B98" s="7" t="s">
        <v>40152</v>
      </c>
      <c r="C98" s="7">
        <v>121</v>
      </c>
    </row>
    <row r="99" spans="2:3" x14ac:dyDescent="0.2">
      <c r="B99" s="7" t="s">
        <v>40152</v>
      </c>
      <c r="C99" s="7">
        <v>149</v>
      </c>
    </row>
    <row r="100" spans="2:3" x14ac:dyDescent="0.2">
      <c r="B100" s="7" t="s">
        <v>40152</v>
      </c>
      <c r="C100" s="7">
        <v>59</v>
      </c>
    </row>
    <row r="101" spans="2:3" x14ac:dyDescent="0.2">
      <c r="B101" s="7" t="s">
        <v>40152</v>
      </c>
      <c r="C101" s="7">
        <v>54</v>
      </c>
    </row>
    <row r="102" spans="2:3" x14ac:dyDescent="0.2">
      <c r="B102" s="7" t="s">
        <v>40152</v>
      </c>
      <c r="C102" s="7">
        <v>80</v>
      </c>
    </row>
    <row r="103" spans="2:3" x14ac:dyDescent="0.2">
      <c r="B103" s="7" t="s">
        <v>40152</v>
      </c>
      <c r="C103" s="7">
        <v>140</v>
      </c>
    </row>
    <row r="104" spans="2:3" x14ac:dyDescent="0.2">
      <c r="B104" s="7" t="s">
        <v>40152</v>
      </c>
      <c r="C104" s="7">
        <v>16</v>
      </c>
    </row>
    <row r="105" spans="2:3" x14ac:dyDescent="0.2">
      <c r="B105" s="7" t="s">
        <v>40152</v>
      </c>
      <c r="C105" s="7">
        <v>156</v>
      </c>
    </row>
    <row r="106" spans="2:3" x14ac:dyDescent="0.2">
      <c r="B106" s="7" t="s">
        <v>40152</v>
      </c>
      <c r="C106" s="7">
        <v>121</v>
      </c>
    </row>
    <row r="107" spans="2:3" x14ac:dyDescent="0.2">
      <c r="B107" s="7" t="s">
        <v>40152</v>
      </c>
      <c r="C107" s="7">
        <v>36</v>
      </c>
    </row>
    <row r="108" spans="2:3" x14ac:dyDescent="0.2">
      <c r="B108" s="7" t="s">
        <v>40152</v>
      </c>
      <c r="C108" s="7">
        <v>152</v>
      </c>
    </row>
    <row r="109" spans="2:3" x14ac:dyDescent="0.2">
      <c r="B109" s="7" t="s">
        <v>40152</v>
      </c>
      <c r="C109" s="7">
        <v>58</v>
      </c>
    </row>
    <row r="110" spans="2:3" x14ac:dyDescent="0.2">
      <c r="B110" s="7" t="s">
        <v>40152</v>
      </c>
      <c r="C110" s="7">
        <v>55</v>
      </c>
    </row>
    <row r="111" spans="2:3" x14ac:dyDescent="0.2">
      <c r="B111" s="7" t="s">
        <v>40152</v>
      </c>
      <c r="C111" s="7">
        <v>12</v>
      </c>
    </row>
    <row r="112" spans="2:3" x14ac:dyDescent="0.2">
      <c r="B112" s="7" t="s">
        <v>40152</v>
      </c>
      <c r="C112" s="7">
        <v>100</v>
      </c>
    </row>
    <row r="113" spans="2:3" x14ac:dyDescent="0.2">
      <c r="B113" s="7" t="s">
        <v>40152</v>
      </c>
      <c r="C113" s="7">
        <v>18</v>
      </c>
    </row>
    <row r="114" spans="2:3" x14ac:dyDescent="0.2">
      <c r="B114" s="7" t="s">
        <v>40152</v>
      </c>
      <c r="C114" s="7">
        <v>62</v>
      </c>
    </row>
    <row r="115" spans="2:3" x14ac:dyDescent="0.2">
      <c r="B115" s="7" t="s">
        <v>40152</v>
      </c>
      <c r="C115" s="7">
        <v>152</v>
      </c>
    </row>
    <row r="116" spans="2:3" x14ac:dyDescent="0.2">
      <c r="B116" s="7" t="s">
        <v>40152</v>
      </c>
      <c r="C116" s="7">
        <v>152</v>
      </c>
    </row>
    <row r="117" spans="2:3" x14ac:dyDescent="0.2">
      <c r="B117" s="7" t="s">
        <v>40153</v>
      </c>
      <c r="C117" s="7">
        <v>20</v>
      </c>
    </row>
    <row r="118" spans="2:3" x14ac:dyDescent="0.2">
      <c r="B118" s="7" t="s">
        <v>40153</v>
      </c>
      <c r="C118" s="7">
        <v>6</v>
      </c>
    </row>
    <row r="119" spans="2:3" x14ac:dyDescent="0.2">
      <c r="B119" s="7" t="s">
        <v>40153</v>
      </c>
      <c r="C119" s="7">
        <v>33</v>
      </c>
    </row>
    <row r="120" spans="2:3" x14ac:dyDescent="0.2">
      <c r="B120" s="7" t="s">
        <v>40153</v>
      </c>
      <c r="C120" s="7">
        <v>66</v>
      </c>
    </row>
    <row r="121" spans="2:3" x14ac:dyDescent="0.2">
      <c r="B121" s="7" t="s">
        <v>40153</v>
      </c>
      <c r="C121" s="7">
        <v>10</v>
      </c>
    </row>
    <row r="122" spans="2:3" x14ac:dyDescent="0.2">
      <c r="B122" s="7" t="s">
        <v>40153</v>
      </c>
      <c r="C122" s="7">
        <v>177</v>
      </c>
    </row>
    <row r="123" spans="2:3" x14ac:dyDescent="0.2">
      <c r="B123" s="7" t="s">
        <v>40153</v>
      </c>
      <c r="C123" s="7">
        <v>58</v>
      </c>
    </row>
    <row r="124" spans="2:3" x14ac:dyDescent="0.2">
      <c r="B124" s="7" t="s">
        <v>40153</v>
      </c>
      <c r="C124" s="7">
        <v>157</v>
      </c>
    </row>
    <row r="125" spans="2:3" x14ac:dyDescent="0.2">
      <c r="B125" s="7" t="s">
        <v>40153</v>
      </c>
      <c r="C125" s="7">
        <v>10</v>
      </c>
    </row>
    <row r="126" spans="2:3" x14ac:dyDescent="0.2">
      <c r="B126" s="7" t="s">
        <v>40153</v>
      </c>
      <c r="C126" s="7">
        <v>10</v>
      </c>
    </row>
    <row r="127" spans="2:3" x14ac:dyDescent="0.2">
      <c r="B127" s="7" t="s">
        <v>40153</v>
      </c>
      <c r="C127" s="7">
        <v>56</v>
      </c>
    </row>
    <row r="128" spans="2:3" x14ac:dyDescent="0.2">
      <c r="B128" s="7" t="s">
        <v>40153</v>
      </c>
      <c r="C128" s="7">
        <v>16</v>
      </c>
    </row>
    <row r="129" spans="2:3" x14ac:dyDescent="0.2">
      <c r="B129" s="7" t="s">
        <v>40153</v>
      </c>
      <c r="C129" s="7">
        <v>115</v>
      </c>
    </row>
    <row r="130" spans="2:3" x14ac:dyDescent="0.2">
      <c r="B130" s="7" t="s">
        <v>40153</v>
      </c>
      <c r="C130" s="7">
        <v>62</v>
      </c>
    </row>
    <row r="131" spans="2:3" x14ac:dyDescent="0.2">
      <c r="B131" s="7" t="s">
        <v>40153</v>
      </c>
      <c r="C131" s="7">
        <v>132</v>
      </c>
    </row>
    <row r="132" spans="2:3" x14ac:dyDescent="0.2">
      <c r="B132" s="7" t="s">
        <v>40154</v>
      </c>
      <c r="C132" s="7">
        <v>14</v>
      </c>
    </row>
    <row r="133" spans="2:3" x14ac:dyDescent="0.2">
      <c r="B133" s="7" t="s">
        <v>40154</v>
      </c>
      <c r="C133" s="7">
        <v>14</v>
      </c>
    </row>
    <row r="134" spans="2:3" x14ac:dyDescent="0.2">
      <c r="B134" s="7" t="s">
        <v>40154</v>
      </c>
      <c r="C134" s="7">
        <v>166</v>
      </c>
    </row>
    <row r="135" spans="2:3" x14ac:dyDescent="0.2">
      <c r="B135" s="7" t="s">
        <v>40154</v>
      </c>
      <c r="C135" s="7">
        <v>14</v>
      </c>
    </row>
    <row r="136" spans="2:3" x14ac:dyDescent="0.2">
      <c r="B136" s="7" t="s">
        <v>40154</v>
      </c>
      <c r="C136" s="7">
        <v>116</v>
      </c>
    </row>
    <row r="137" spans="2:3" x14ac:dyDescent="0.2">
      <c r="B137" s="7" t="s">
        <v>40154</v>
      </c>
      <c r="C137" s="7">
        <v>116</v>
      </c>
    </row>
    <row r="138" spans="2:3" x14ac:dyDescent="0.2">
      <c r="B138" s="7" t="s">
        <v>40154</v>
      </c>
      <c r="C138" s="7">
        <v>157</v>
      </c>
    </row>
    <row r="139" spans="2:3" x14ac:dyDescent="0.2">
      <c r="B139" s="7" t="s">
        <v>40154</v>
      </c>
      <c r="C139" s="7">
        <v>135</v>
      </c>
    </row>
    <row r="140" spans="2:3" x14ac:dyDescent="0.2">
      <c r="B140" s="7" t="s">
        <v>40154</v>
      </c>
      <c r="C140" s="7">
        <v>140</v>
      </c>
    </row>
    <row r="141" spans="2:3" x14ac:dyDescent="0.2">
      <c r="B141" s="7" t="s">
        <v>40154</v>
      </c>
      <c r="C141" s="7">
        <v>59</v>
      </c>
    </row>
    <row r="142" spans="2:3" x14ac:dyDescent="0.2">
      <c r="B142" s="7" t="s">
        <v>40154</v>
      </c>
      <c r="C142" s="7">
        <v>59</v>
      </c>
    </row>
    <row r="143" spans="2:3" x14ac:dyDescent="0.2">
      <c r="B143" s="7" t="s">
        <v>40154</v>
      </c>
      <c r="C143" s="7">
        <v>62</v>
      </c>
    </row>
    <row r="144" spans="2:3" x14ac:dyDescent="0.2">
      <c r="B144" s="7" t="s">
        <v>40154</v>
      </c>
      <c r="C144" s="7">
        <v>42</v>
      </c>
    </row>
    <row r="145" spans="2:3" x14ac:dyDescent="0.2">
      <c r="B145" s="7" t="s">
        <v>40154</v>
      </c>
      <c r="C145" s="7">
        <v>13</v>
      </c>
    </row>
    <row r="146" spans="2:3" x14ac:dyDescent="0.2">
      <c r="B146" s="7" t="s">
        <v>40154</v>
      </c>
      <c r="C146" s="7">
        <v>140</v>
      </c>
    </row>
    <row r="147" spans="2:3" x14ac:dyDescent="0.2">
      <c r="B147" s="7" t="s">
        <v>40154</v>
      </c>
      <c r="C147" s="7">
        <v>11</v>
      </c>
    </row>
    <row r="148" spans="2:3" x14ac:dyDescent="0.2">
      <c r="B148" s="7" t="s">
        <v>40154</v>
      </c>
      <c r="C148" s="7">
        <v>59</v>
      </c>
    </row>
    <row r="149" spans="2:3" x14ac:dyDescent="0.2">
      <c r="B149" s="7" t="s">
        <v>40154</v>
      </c>
      <c r="C149" s="7">
        <v>3</v>
      </c>
    </row>
    <row r="150" spans="2:3" x14ac:dyDescent="0.2">
      <c r="B150" s="7" t="s">
        <v>40154</v>
      </c>
      <c r="C150" s="7">
        <v>31</v>
      </c>
    </row>
    <row r="151" spans="2:3" x14ac:dyDescent="0.2">
      <c r="B151" s="7" t="s">
        <v>40154</v>
      </c>
      <c r="C151" s="7">
        <v>3</v>
      </c>
    </row>
    <row r="152" spans="2:3" x14ac:dyDescent="0.2">
      <c r="B152" s="7" t="s">
        <v>40154</v>
      </c>
      <c r="C152" s="7">
        <v>39</v>
      </c>
    </row>
    <row r="153" spans="2:3" x14ac:dyDescent="0.2">
      <c r="B153" s="7" t="s">
        <v>40155</v>
      </c>
      <c r="C153" s="7">
        <v>73</v>
      </c>
    </row>
    <row r="154" spans="2:3" x14ac:dyDescent="0.2">
      <c r="B154" s="7" t="s">
        <v>40155</v>
      </c>
      <c r="C154" s="7">
        <v>9</v>
      </c>
    </row>
    <row r="155" spans="2:3" x14ac:dyDescent="0.2">
      <c r="B155" s="7" t="s">
        <v>40156</v>
      </c>
      <c r="C155" s="7">
        <v>58</v>
      </c>
    </row>
    <row r="156" spans="2:3" x14ac:dyDescent="0.2">
      <c r="B156" s="7" t="s">
        <v>40157</v>
      </c>
      <c r="C156" s="7">
        <v>20</v>
      </c>
    </row>
    <row r="157" spans="2:3" x14ac:dyDescent="0.2">
      <c r="B157" s="7" t="s">
        <v>40157</v>
      </c>
      <c r="C157" s="7">
        <v>8</v>
      </c>
    </row>
    <row r="158" spans="2:3" x14ac:dyDescent="0.2">
      <c r="B158" s="7" t="s">
        <v>40158</v>
      </c>
      <c r="C158" s="7">
        <v>24</v>
      </c>
    </row>
    <row r="159" spans="2:3" x14ac:dyDescent="0.2">
      <c r="B159" s="7" t="s">
        <v>40159</v>
      </c>
      <c r="C159" s="7">
        <v>7</v>
      </c>
    </row>
    <row r="160" spans="2:3" x14ac:dyDescent="0.2">
      <c r="B160" s="7" t="s">
        <v>40159</v>
      </c>
      <c r="C160" s="7">
        <v>45</v>
      </c>
    </row>
    <row r="161" spans="2:3" x14ac:dyDescent="0.2">
      <c r="B161" s="7" t="s">
        <v>40159</v>
      </c>
      <c r="C161" s="7">
        <v>7</v>
      </c>
    </row>
    <row r="162" spans="2:3" x14ac:dyDescent="0.2">
      <c r="B162" s="7" t="s">
        <v>40159</v>
      </c>
      <c r="C162" s="7">
        <v>7</v>
      </c>
    </row>
    <row r="163" spans="2:3" x14ac:dyDescent="0.2">
      <c r="B163" s="7" t="s">
        <v>40159</v>
      </c>
      <c r="C163" s="7">
        <v>45</v>
      </c>
    </row>
    <row r="164" spans="2:3" x14ac:dyDescent="0.2">
      <c r="B164" s="7" t="s">
        <v>40159</v>
      </c>
      <c r="C164" s="7">
        <v>45</v>
      </c>
    </row>
    <row r="165" spans="2:3" x14ac:dyDescent="0.2">
      <c r="B165" s="7" t="s">
        <v>40159</v>
      </c>
      <c r="C165" s="7">
        <v>41</v>
      </c>
    </row>
    <row r="166" spans="2:3" x14ac:dyDescent="0.2">
      <c r="B166" s="7" t="s">
        <v>40160</v>
      </c>
      <c r="C166" s="7">
        <v>125</v>
      </c>
    </row>
    <row r="167" spans="2:3" x14ac:dyDescent="0.2">
      <c r="B167" s="7" t="s">
        <v>40160</v>
      </c>
      <c r="C167" s="7">
        <v>125</v>
      </c>
    </row>
    <row r="168" spans="2:3" x14ac:dyDescent="0.2">
      <c r="B168" s="7" t="s">
        <v>40160</v>
      </c>
      <c r="C168" s="7">
        <v>125</v>
      </c>
    </row>
    <row r="169" spans="2:3" x14ac:dyDescent="0.2">
      <c r="B169" s="7" t="s">
        <v>40160</v>
      </c>
      <c r="C169" s="7">
        <v>125</v>
      </c>
    </row>
    <row r="170" spans="2:3" x14ac:dyDescent="0.2">
      <c r="B170" s="7" t="s">
        <v>40160</v>
      </c>
      <c r="C170" s="7">
        <v>199</v>
      </c>
    </row>
    <row r="171" spans="2:3" x14ac:dyDescent="0.2">
      <c r="B171" s="7" t="s">
        <v>40160</v>
      </c>
      <c r="C171" s="7">
        <v>14</v>
      </c>
    </row>
    <row r="172" spans="2:3" x14ac:dyDescent="0.2">
      <c r="B172" s="7" t="s">
        <v>40160</v>
      </c>
      <c r="C172" s="7">
        <v>118</v>
      </c>
    </row>
    <row r="173" spans="2:3" x14ac:dyDescent="0.2">
      <c r="B173" s="7" t="s">
        <v>40160</v>
      </c>
      <c r="C173" s="7">
        <v>38</v>
      </c>
    </row>
    <row r="174" spans="2:3" x14ac:dyDescent="0.2">
      <c r="B174" s="7" t="s">
        <v>40160</v>
      </c>
      <c r="C174" s="7">
        <v>181</v>
      </c>
    </row>
    <row r="175" spans="2:3" x14ac:dyDescent="0.2">
      <c r="B175" s="7" t="s">
        <v>40160</v>
      </c>
      <c r="C175" s="7">
        <v>2</v>
      </c>
    </row>
    <row r="176" spans="2:3" x14ac:dyDescent="0.2">
      <c r="B176" s="7" t="s">
        <v>40160</v>
      </c>
      <c r="C176" s="7">
        <v>181</v>
      </c>
    </row>
    <row r="177" spans="2:3" x14ac:dyDescent="0.2">
      <c r="B177" s="7" t="s">
        <v>40160</v>
      </c>
      <c r="C177" s="7">
        <v>81</v>
      </c>
    </row>
    <row r="178" spans="2:3" x14ac:dyDescent="0.2">
      <c r="B178" s="7" t="s">
        <v>40160</v>
      </c>
      <c r="C178" s="7">
        <v>95</v>
      </c>
    </row>
    <row r="179" spans="2:3" x14ac:dyDescent="0.2">
      <c r="B179" s="7" t="s">
        <v>40160</v>
      </c>
      <c r="C179" s="7">
        <v>19</v>
      </c>
    </row>
    <row r="180" spans="2:3" x14ac:dyDescent="0.2">
      <c r="B180" s="7" t="s">
        <v>40160</v>
      </c>
      <c r="C180" s="7">
        <v>98</v>
      </c>
    </row>
    <row r="181" spans="2:3" x14ac:dyDescent="0.2">
      <c r="B181" s="7" t="s">
        <v>40160</v>
      </c>
      <c r="C181" s="7">
        <v>26</v>
      </c>
    </row>
    <row r="182" spans="2:3" x14ac:dyDescent="0.2">
      <c r="B182" s="7" t="s">
        <v>40160</v>
      </c>
      <c r="C182" s="7">
        <v>59</v>
      </c>
    </row>
    <row r="183" spans="2:3" x14ac:dyDescent="0.2">
      <c r="B183" s="7" t="s">
        <v>40160</v>
      </c>
      <c r="C183" s="7">
        <v>59</v>
      </c>
    </row>
    <row r="184" spans="2:3" x14ac:dyDescent="0.2">
      <c r="B184" s="7" t="s">
        <v>40160</v>
      </c>
      <c r="C184" s="7">
        <v>34</v>
      </c>
    </row>
    <row r="185" spans="2:3" x14ac:dyDescent="0.2">
      <c r="B185" s="7" t="s">
        <v>40160</v>
      </c>
      <c r="C185" s="7">
        <v>59</v>
      </c>
    </row>
    <row r="186" spans="2:3" x14ac:dyDescent="0.2">
      <c r="B186" s="7" t="s">
        <v>40160</v>
      </c>
      <c r="C186" s="7">
        <v>70</v>
      </c>
    </row>
    <row r="187" spans="2:3" x14ac:dyDescent="0.2">
      <c r="B187" s="7" t="s">
        <v>40160</v>
      </c>
      <c r="C187" s="7">
        <v>2</v>
      </c>
    </row>
    <row r="188" spans="2:3" x14ac:dyDescent="0.2">
      <c r="B188" s="7" t="s">
        <v>40160</v>
      </c>
      <c r="C188" s="7">
        <v>58</v>
      </c>
    </row>
    <row r="189" spans="2:3" x14ac:dyDescent="0.2">
      <c r="B189" s="7" t="s">
        <v>40160</v>
      </c>
      <c r="C189" s="7">
        <v>83</v>
      </c>
    </row>
    <row r="190" spans="2:3" x14ac:dyDescent="0.2">
      <c r="B190" s="7" t="s">
        <v>40160</v>
      </c>
      <c r="C190" s="7">
        <v>4</v>
      </c>
    </row>
    <row r="191" spans="2:3" x14ac:dyDescent="0.2">
      <c r="B191" s="7" t="s">
        <v>40160</v>
      </c>
      <c r="C191" s="7">
        <v>59</v>
      </c>
    </row>
    <row r="192" spans="2:3" x14ac:dyDescent="0.2">
      <c r="B192" s="7" t="s">
        <v>40160</v>
      </c>
      <c r="C192" s="7">
        <v>125</v>
      </c>
    </row>
    <row r="193" spans="2:3" x14ac:dyDescent="0.2">
      <c r="B193" s="7" t="s">
        <v>40160</v>
      </c>
      <c r="C193" s="7">
        <v>4</v>
      </c>
    </row>
    <row r="194" spans="2:3" x14ac:dyDescent="0.2">
      <c r="B194" s="7" t="s">
        <v>40160</v>
      </c>
      <c r="C194" s="7">
        <v>71</v>
      </c>
    </row>
    <row r="195" spans="2:3" x14ac:dyDescent="0.2">
      <c r="B195" s="7" t="s">
        <v>40160</v>
      </c>
      <c r="C195" s="7">
        <v>125</v>
      </c>
    </row>
    <row r="196" spans="2:3" x14ac:dyDescent="0.2">
      <c r="B196" s="7" t="s">
        <v>40160</v>
      </c>
      <c r="C196" s="7">
        <v>16</v>
      </c>
    </row>
    <row r="197" spans="2:3" x14ac:dyDescent="0.2">
      <c r="B197" s="7" t="s">
        <v>40160</v>
      </c>
      <c r="C197" s="7">
        <v>31</v>
      </c>
    </row>
    <row r="198" spans="2:3" x14ac:dyDescent="0.2">
      <c r="B198" s="7" t="s">
        <v>40160</v>
      </c>
      <c r="C198" s="7">
        <v>16</v>
      </c>
    </row>
    <row r="199" spans="2:3" x14ac:dyDescent="0.2">
      <c r="B199" s="7" t="s">
        <v>40160</v>
      </c>
      <c r="C199" s="7">
        <v>125</v>
      </c>
    </row>
    <row r="200" spans="2:3" x14ac:dyDescent="0.2">
      <c r="B200" s="7" t="s">
        <v>40160</v>
      </c>
      <c r="C200" s="7">
        <v>59</v>
      </c>
    </row>
    <row r="201" spans="2:3" x14ac:dyDescent="0.2">
      <c r="B201" s="7" t="s">
        <v>40160</v>
      </c>
      <c r="C201" s="7">
        <v>13</v>
      </c>
    </row>
    <row r="202" spans="2:3" x14ac:dyDescent="0.2">
      <c r="B202" s="7" t="s">
        <v>40160</v>
      </c>
      <c r="C202" s="7">
        <v>16</v>
      </c>
    </row>
    <row r="203" spans="2:3" x14ac:dyDescent="0.2">
      <c r="B203" s="7" t="s">
        <v>40160</v>
      </c>
      <c r="C203" s="7">
        <v>4</v>
      </c>
    </row>
    <row r="204" spans="2:3" x14ac:dyDescent="0.2">
      <c r="B204" s="7" t="s">
        <v>40160</v>
      </c>
      <c r="C204" s="7">
        <v>118</v>
      </c>
    </row>
    <row r="205" spans="2:3" x14ac:dyDescent="0.2">
      <c r="B205" s="7" t="s">
        <v>40160</v>
      </c>
      <c r="C205" s="7">
        <v>14</v>
      </c>
    </row>
    <row r="206" spans="2:3" x14ac:dyDescent="0.2">
      <c r="B206" s="7" t="s">
        <v>40160</v>
      </c>
      <c r="C206" s="7">
        <v>28</v>
      </c>
    </row>
    <row r="207" spans="2:3" x14ac:dyDescent="0.2">
      <c r="B207" s="7" t="s">
        <v>40160</v>
      </c>
      <c r="C207" s="7">
        <v>4</v>
      </c>
    </row>
    <row r="208" spans="2:3" x14ac:dyDescent="0.2">
      <c r="B208" s="7" t="s">
        <v>40160</v>
      </c>
      <c r="C208" s="7">
        <v>4</v>
      </c>
    </row>
    <row r="209" spans="2:3" x14ac:dyDescent="0.2">
      <c r="B209" s="7" t="s">
        <v>40160</v>
      </c>
      <c r="C209" s="7">
        <v>41</v>
      </c>
    </row>
    <row r="210" spans="2:3" x14ac:dyDescent="0.2">
      <c r="B210" s="7" t="s">
        <v>40160</v>
      </c>
      <c r="C210" s="7">
        <v>1</v>
      </c>
    </row>
    <row r="211" spans="2:3" x14ac:dyDescent="0.2">
      <c r="B211" s="7" t="s">
        <v>40160</v>
      </c>
      <c r="C211" s="7">
        <v>31</v>
      </c>
    </row>
    <row r="212" spans="2:3" x14ac:dyDescent="0.2">
      <c r="B212" s="7" t="s">
        <v>40161</v>
      </c>
      <c r="C212" s="7">
        <v>16</v>
      </c>
    </row>
    <row r="213" spans="2:3" x14ac:dyDescent="0.2">
      <c r="B213" s="7" t="s">
        <v>40161</v>
      </c>
      <c r="C213" s="7">
        <v>47</v>
      </c>
    </row>
    <row r="214" spans="2:3" x14ac:dyDescent="0.2">
      <c r="B214" s="7" t="s">
        <v>40161</v>
      </c>
      <c r="C214" s="7">
        <v>140</v>
      </c>
    </row>
    <row r="215" spans="2:3" x14ac:dyDescent="0.2">
      <c r="B215" s="7" t="s">
        <v>40161</v>
      </c>
      <c r="C215" s="7">
        <v>47</v>
      </c>
    </row>
    <row r="216" spans="2:3" x14ac:dyDescent="0.2">
      <c r="B216" s="7" t="s">
        <v>40161</v>
      </c>
      <c r="C216" s="7">
        <v>7</v>
      </c>
    </row>
    <row r="217" spans="2:3" x14ac:dyDescent="0.2">
      <c r="B217" s="7" t="s">
        <v>40161</v>
      </c>
      <c r="C217" s="7">
        <v>7</v>
      </c>
    </row>
    <row r="218" spans="2:3" x14ac:dyDescent="0.2">
      <c r="B218" s="7" t="s">
        <v>40161</v>
      </c>
      <c r="C218" s="7">
        <v>7</v>
      </c>
    </row>
    <row r="219" spans="2:3" x14ac:dyDescent="0.2">
      <c r="B219" s="7" t="s">
        <v>40161</v>
      </c>
      <c r="C219" s="7">
        <v>16</v>
      </c>
    </row>
    <row r="220" spans="2:3" x14ac:dyDescent="0.2">
      <c r="B220" s="7" t="s">
        <v>40161</v>
      </c>
      <c r="C220" s="7">
        <v>140</v>
      </c>
    </row>
    <row r="221" spans="2:3" x14ac:dyDescent="0.2">
      <c r="B221" s="7" t="s">
        <v>40161</v>
      </c>
      <c r="C221" s="7">
        <v>16</v>
      </c>
    </row>
    <row r="222" spans="2:3" x14ac:dyDescent="0.2">
      <c r="B222" s="7" t="s">
        <v>40161</v>
      </c>
      <c r="C222" s="7">
        <v>16</v>
      </c>
    </row>
    <row r="223" spans="2:3" x14ac:dyDescent="0.2">
      <c r="B223" s="7" t="s">
        <v>40161</v>
      </c>
      <c r="C223" s="7">
        <v>140</v>
      </c>
    </row>
    <row r="224" spans="2:3" x14ac:dyDescent="0.2">
      <c r="B224" s="7" t="s">
        <v>40161</v>
      </c>
      <c r="C224" s="7">
        <v>17</v>
      </c>
    </row>
    <row r="225" spans="2:3" x14ac:dyDescent="0.2">
      <c r="B225" s="7" t="s">
        <v>40161</v>
      </c>
      <c r="C225" s="7">
        <v>140</v>
      </c>
    </row>
    <row r="226" spans="2:3" x14ac:dyDescent="0.2">
      <c r="B226" s="7" t="s">
        <v>40161</v>
      </c>
      <c r="C226" s="7">
        <v>40</v>
      </c>
    </row>
    <row r="227" spans="2:3" x14ac:dyDescent="0.2">
      <c r="B227" s="7" t="s">
        <v>40161</v>
      </c>
      <c r="C227" s="7">
        <v>140</v>
      </c>
    </row>
    <row r="228" spans="2:3" x14ac:dyDescent="0.2">
      <c r="B228" s="7" t="s">
        <v>40161</v>
      </c>
      <c r="C228" s="7">
        <v>40</v>
      </c>
    </row>
    <row r="229" spans="2:3" x14ac:dyDescent="0.2">
      <c r="B229" s="7" t="s">
        <v>40161</v>
      </c>
      <c r="C229" s="7">
        <v>17</v>
      </c>
    </row>
    <row r="230" spans="2:3" x14ac:dyDescent="0.2">
      <c r="B230" s="7" t="s">
        <v>40161</v>
      </c>
      <c r="C230" s="7">
        <v>40</v>
      </c>
    </row>
    <row r="231" spans="2:3" x14ac:dyDescent="0.2">
      <c r="B231" s="7" t="s">
        <v>40162</v>
      </c>
      <c r="C231" s="7">
        <v>165</v>
      </c>
    </row>
    <row r="232" spans="2:3" x14ac:dyDescent="0.2">
      <c r="B232" s="7" t="s">
        <v>40162</v>
      </c>
      <c r="C232" s="7">
        <v>18</v>
      </c>
    </row>
    <row r="233" spans="2:3" x14ac:dyDescent="0.2">
      <c r="B233" s="7" t="s">
        <v>40162</v>
      </c>
      <c r="C233" s="7">
        <v>134</v>
      </c>
    </row>
    <row r="234" spans="2:3" x14ac:dyDescent="0.2">
      <c r="B234" s="7" t="s">
        <v>40162</v>
      </c>
      <c r="C234" s="7">
        <v>45</v>
      </c>
    </row>
    <row r="235" spans="2:3" x14ac:dyDescent="0.2">
      <c r="B235" s="7" t="s">
        <v>40162</v>
      </c>
      <c r="C235" s="7">
        <v>114</v>
      </c>
    </row>
    <row r="236" spans="2:3" x14ac:dyDescent="0.2">
      <c r="B236" s="7" t="s">
        <v>40162</v>
      </c>
      <c r="C236" s="7">
        <v>78</v>
      </c>
    </row>
    <row r="237" spans="2:3" x14ac:dyDescent="0.2">
      <c r="B237" s="7" t="s">
        <v>40162</v>
      </c>
      <c r="C237" s="7">
        <v>178</v>
      </c>
    </row>
    <row r="238" spans="2:3" x14ac:dyDescent="0.2">
      <c r="B238" s="7" t="s">
        <v>40162</v>
      </c>
      <c r="C238" s="7">
        <v>4</v>
      </c>
    </row>
    <row r="239" spans="2:3" x14ac:dyDescent="0.2">
      <c r="B239" s="7" t="s">
        <v>40162</v>
      </c>
      <c r="C239" s="7">
        <v>89</v>
      </c>
    </row>
    <row r="240" spans="2:3" x14ac:dyDescent="0.2">
      <c r="B240" s="7" t="s">
        <v>40163</v>
      </c>
      <c r="C240" s="7">
        <v>186</v>
      </c>
    </row>
    <row r="241" spans="2:3" x14ac:dyDescent="0.2">
      <c r="B241" s="7" t="s">
        <v>40163</v>
      </c>
      <c r="C241" s="7">
        <v>33</v>
      </c>
    </row>
    <row r="242" spans="2:3" x14ac:dyDescent="0.2">
      <c r="B242" s="7" t="s">
        <v>40163</v>
      </c>
      <c r="C242" s="7">
        <v>97</v>
      </c>
    </row>
    <row r="243" spans="2:3" x14ac:dyDescent="0.2">
      <c r="B243" s="7" t="s">
        <v>40163</v>
      </c>
      <c r="C243" s="7">
        <v>128</v>
      </c>
    </row>
    <row r="244" spans="2:3" x14ac:dyDescent="0.2">
      <c r="B244" s="7" t="s">
        <v>40163</v>
      </c>
      <c r="C244" s="7">
        <v>77</v>
      </c>
    </row>
    <row r="245" spans="2:3" x14ac:dyDescent="0.2">
      <c r="B245" s="7" t="s">
        <v>40163</v>
      </c>
      <c r="C245" s="7">
        <v>126</v>
      </c>
    </row>
    <row r="246" spans="2:3" x14ac:dyDescent="0.2">
      <c r="B246" s="7" t="s">
        <v>40163</v>
      </c>
      <c r="C246" s="7">
        <v>67</v>
      </c>
    </row>
    <row r="247" spans="2:3" x14ac:dyDescent="0.2">
      <c r="B247" s="7" t="s">
        <v>40164</v>
      </c>
      <c r="C247" s="7">
        <v>184</v>
      </c>
    </row>
    <row r="248" spans="2:3" x14ac:dyDescent="0.2">
      <c r="B248" s="7" t="s">
        <v>40164</v>
      </c>
      <c r="C248" s="7">
        <v>184</v>
      </c>
    </row>
    <row r="249" spans="2:3" x14ac:dyDescent="0.2">
      <c r="B249" s="7" t="s">
        <v>40164</v>
      </c>
      <c r="C249" s="7">
        <v>38</v>
      </c>
    </row>
    <row r="250" spans="2:3" x14ac:dyDescent="0.2">
      <c r="B250" s="7" t="s">
        <v>40164</v>
      </c>
      <c r="C250" s="7">
        <v>184</v>
      </c>
    </row>
    <row r="251" spans="2:3" x14ac:dyDescent="0.2">
      <c r="B251" s="7" t="s">
        <v>40164</v>
      </c>
      <c r="C251" s="7">
        <v>184</v>
      </c>
    </row>
    <row r="252" spans="2:3" x14ac:dyDescent="0.2">
      <c r="B252" s="7" t="s">
        <v>40164</v>
      </c>
      <c r="C252" s="7">
        <v>184</v>
      </c>
    </row>
    <row r="253" spans="2:3" x14ac:dyDescent="0.2">
      <c r="B253" s="7" t="s">
        <v>40164</v>
      </c>
      <c r="C253" s="7">
        <v>184</v>
      </c>
    </row>
    <row r="254" spans="2:3" x14ac:dyDescent="0.2">
      <c r="B254" s="7" t="s">
        <v>40164</v>
      </c>
      <c r="C254" s="7">
        <v>184</v>
      </c>
    </row>
    <row r="255" spans="2:3" x14ac:dyDescent="0.2">
      <c r="B255" s="7" t="s">
        <v>40164</v>
      </c>
      <c r="C255" s="7">
        <v>184</v>
      </c>
    </row>
    <row r="256" spans="2:3" x14ac:dyDescent="0.2">
      <c r="B256" s="7" t="s">
        <v>40164</v>
      </c>
      <c r="C256" s="7">
        <v>184</v>
      </c>
    </row>
    <row r="257" spans="2:3" x14ac:dyDescent="0.2">
      <c r="B257" s="7" t="s">
        <v>40164</v>
      </c>
      <c r="C257" s="7">
        <v>184</v>
      </c>
    </row>
    <row r="258" spans="2:3" x14ac:dyDescent="0.2">
      <c r="B258" s="7" t="s">
        <v>40164</v>
      </c>
      <c r="C258" s="7">
        <v>130</v>
      </c>
    </row>
    <row r="259" spans="2:3" x14ac:dyDescent="0.2">
      <c r="B259" s="7" t="s">
        <v>40164</v>
      </c>
      <c r="C259" s="7">
        <v>49</v>
      </c>
    </row>
    <row r="260" spans="2:3" x14ac:dyDescent="0.2">
      <c r="B260" s="7" t="s">
        <v>40164</v>
      </c>
      <c r="C260" s="7">
        <v>153</v>
      </c>
    </row>
    <row r="261" spans="2:3" x14ac:dyDescent="0.2">
      <c r="B261" s="7" t="s">
        <v>40164</v>
      </c>
      <c r="C261" s="7">
        <v>153</v>
      </c>
    </row>
    <row r="262" spans="2:3" x14ac:dyDescent="0.2">
      <c r="B262" s="7" t="s">
        <v>40164</v>
      </c>
      <c r="C262" s="7">
        <v>37</v>
      </c>
    </row>
    <row r="263" spans="2:3" x14ac:dyDescent="0.2">
      <c r="B263" s="7" t="s">
        <v>40164</v>
      </c>
      <c r="C263" s="7">
        <v>85</v>
      </c>
    </row>
    <row r="264" spans="2:3" x14ac:dyDescent="0.2">
      <c r="B264" s="7" t="s">
        <v>40164</v>
      </c>
      <c r="C264" s="7">
        <v>124</v>
      </c>
    </row>
    <row r="265" spans="2:3" x14ac:dyDescent="0.2">
      <c r="B265" s="7" t="s">
        <v>40164</v>
      </c>
      <c r="C265" s="7">
        <v>60</v>
      </c>
    </row>
    <row r="266" spans="2:3" x14ac:dyDescent="0.2">
      <c r="B266" s="7" t="s">
        <v>40164</v>
      </c>
      <c r="C266" s="7">
        <v>149</v>
      </c>
    </row>
    <row r="267" spans="2:3" x14ac:dyDescent="0.2">
      <c r="B267" s="7" t="s">
        <v>40164</v>
      </c>
      <c r="C267" s="7">
        <v>63</v>
      </c>
    </row>
    <row r="268" spans="2:3" x14ac:dyDescent="0.2">
      <c r="B268" s="7" t="s">
        <v>40165</v>
      </c>
      <c r="C268" s="7">
        <v>28</v>
      </c>
    </row>
    <row r="269" spans="2:3" x14ac:dyDescent="0.2">
      <c r="B269" s="7" t="s">
        <v>40165</v>
      </c>
      <c r="C269" s="7">
        <v>48</v>
      </c>
    </row>
    <row r="270" spans="2:3" x14ac:dyDescent="0.2">
      <c r="B270" s="7" t="s">
        <v>40165</v>
      </c>
      <c r="C270" s="7">
        <v>2</v>
      </c>
    </row>
    <row r="271" spans="2:3" x14ac:dyDescent="0.2">
      <c r="B271" s="7" t="s">
        <v>40165</v>
      </c>
      <c r="C271" s="7">
        <v>97</v>
      </c>
    </row>
    <row r="272" spans="2:3" x14ac:dyDescent="0.2">
      <c r="B272" s="7" t="s">
        <v>40165</v>
      </c>
      <c r="C272" s="7">
        <v>11</v>
      </c>
    </row>
    <row r="273" spans="2:3" x14ac:dyDescent="0.2">
      <c r="B273" s="7" t="s">
        <v>40165</v>
      </c>
      <c r="C273" s="7">
        <v>55</v>
      </c>
    </row>
    <row r="274" spans="2:3" x14ac:dyDescent="0.2">
      <c r="B274" s="7" t="s">
        <v>40165</v>
      </c>
      <c r="C274" s="7">
        <v>15</v>
      </c>
    </row>
    <row r="275" spans="2:3" x14ac:dyDescent="0.2">
      <c r="B275" s="7" t="s">
        <v>40165</v>
      </c>
      <c r="C275" s="7">
        <v>12</v>
      </c>
    </row>
    <row r="276" spans="2:3" x14ac:dyDescent="0.2">
      <c r="B276" s="7" t="s">
        <v>40165</v>
      </c>
      <c r="C276" s="7">
        <v>30</v>
      </c>
    </row>
    <row r="277" spans="2:3" x14ac:dyDescent="0.2">
      <c r="B277" s="7" t="s">
        <v>40165</v>
      </c>
      <c r="C277" s="7">
        <v>1</v>
      </c>
    </row>
    <row r="278" spans="2:3" x14ac:dyDescent="0.2">
      <c r="B278" s="7" t="s">
        <v>40165</v>
      </c>
      <c r="C278" s="7">
        <v>16</v>
      </c>
    </row>
    <row r="279" spans="2:3" x14ac:dyDescent="0.2">
      <c r="B279" s="7" t="s">
        <v>40165</v>
      </c>
      <c r="C279" s="7">
        <v>42</v>
      </c>
    </row>
    <row r="280" spans="2:3" x14ac:dyDescent="0.2">
      <c r="B280" s="7" t="s">
        <v>40165</v>
      </c>
      <c r="C280" s="7">
        <v>97</v>
      </c>
    </row>
    <row r="281" spans="2:3" x14ac:dyDescent="0.2">
      <c r="B281" s="7" t="s">
        <v>40165</v>
      </c>
      <c r="C281" s="7">
        <v>1</v>
      </c>
    </row>
    <row r="282" spans="2:3" x14ac:dyDescent="0.2">
      <c r="B282" s="7" t="s">
        <v>40165</v>
      </c>
      <c r="C282" s="7">
        <v>32</v>
      </c>
    </row>
    <row r="283" spans="2:3" x14ac:dyDescent="0.2">
      <c r="B283" s="7" t="s">
        <v>40166</v>
      </c>
      <c r="C283" s="7">
        <v>83</v>
      </c>
    </row>
    <row r="284" spans="2:3" x14ac:dyDescent="0.2">
      <c r="B284" s="7" t="s">
        <v>40166</v>
      </c>
      <c r="C284" s="7">
        <v>9</v>
      </c>
    </row>
    <row r="285" spans="2:3" x14ac:dyDescent="0.2">
      <c r="B285" s="7" t="s">
        <v>40166</v>
      </c>
      <c r="C285" s="7">
        <v>105</v>
      </c>
    </row>
    <row r="286" spans="2:3" x14ac:dyDescent="0.2">
      <c r="B286" s="7" t="s">
        <v>40166</v>
      </c>
      <c r="C286" s="7">
        <v>167</v>
      </c>
    </row>
    <row r="287" spans="2:3" x14ac:dyDescent="0.2">
      <c r="B287" s="7" t="s">
        <v>40166</v>
      </c>
      <c r="C287" s="7">
        <v>9</v>
      </c>
    </row>
    <row r="288" spans="2:3" x14ac:dyDescent="0.2">
      <c r="B288" s="7" t="s">
        <v>40166</v>
      </c>
      <c r="C288" s="7">
        <v>83</v>
      </c>
    </row>
    <row r="289" spans="2:3" x14ac:dyDescent="0.2">
      <c r="B289" s="7" t="s">
        <v>40166</v>
      </c>
      <c r="C289" s="7">
        <v>86</v>
      </c>
    </row>
    <row r="290" spans="2:3" x14ac:dyDescent="0.2">
      <c r="B290" s="7" t="s">
        <v>40166</v>
      </c>
      <c r="C290" s="7">
        <v>15</v>
      </c>
    </row>
    <row r="291" spans="2:3" x14ac:dyDescent="0.2">
      <c r="B291" s="7" t="s">
        <v>40166</v>
      </c>
      <c r="C291" s="7">
        <v>167</v>
      </c>
    </row>
    <row r="292" spans="2:3" x14ac:dyDescent="0.2">
      <c r="B292" s="7" t="s">
        <v>40166</v>
      </c>
      <c r="C292" s="7">
        <v>84</v>
      </c>
    </row>
    <row r="293" spans="2:3" x14ac:dyDescent="0.2">
      <c r="B293" s="7" t="s">
        <v>40166</v>
      </c>
      <c r="C293" s="7">
        <v>74</v>
      </c>
    </row>
    <row r="294" spans="2:3" x14ac:dyDescent="0.2">
      <c r="B294" s="7" t="s">
        <v>40166</v>
      </c>
      <c r="C294" s="7">
        <v>22</v>
      </c>
    </row>
    <row r="295" spans="2:3" x14ac:dyDescent="0.2">
      <c r="B295" s="7" t="s">
        <v>40166</v>
      </c>
      <c r="C295" s="7">
        <v>29</v>
      </c>
    </row>
    <row r="296" spans="2:3" x14ac:dyDescent="0.2">
      <c r="B296" s="7" t="s">
        <v>40166</v>
      </c>
      <c r="C296" s="7">
        <v>21</v>
      </c>
    </row>
    <row r="297" spans="2:3" x14ac:dyDescent="0.2">
      <c r="B297" s="7" t="s">
        <v>40166</v>
      </c>
      <c r="C297" s="7">
        <v>105</v>
      </c>
    </row>
    <row r="298" spans="2:3" x14ac:dyDescent="0.2">
      <c r="B298" s="7" t="s">
        <v>40166</v>
      </c>
      <c r="C298" s="7">
        <v>53</v>
      </c>
    </row>
    <row r="299" spans="2:3" x14ac:dyDescent="0.2">
      <c r="B299" s="7" t="s">
        <v>40166</v>
      </c>
      <c r="C299" s="7">
        <v>5</v>
      </c>
    </row>
    <row r="300" spans="2:3" x14ac:dyDescent="0.2">
      <c r="B300" s="7" t="s">
        <v>40166</v>
      </c>
      <c r="C300" s="7">
        <v>15</v>
      </c>
    </row>
    <row r="301" spans="2:3" x14ac:dyDescent="0.2">
      <c r="B301" s="7" t="s">
        <v>40166</v>
      </c>
      <c r="C301" s="7">
        <v>41</v>
      </c>
    </row>
    <row r="302" spans="2:3" x14ac:dyDescent="0.2">
      <c r="B302" s="7" t="s">
        <v>40166</v>
      </c>
      <c r="C302" s="7">
        <v>5</v>
      </c>
    </row>
    <row r="303" spans="2:3" x14ac:dyDescent="0.2">
      <c r="B303" s="7" t="s">
        <v>40166</v>
      </c>
      <c r="C303" s="7">
        <v>180</v>
      </c>
    </row>
    <row r="304" spans="2:3" x14ac:dyDescent="0.2">
      <c r="B304" s="7" t="s">
        <v>40167</v>
      </c>
      <c r="C304" s="7">
        <v>29</v>
      </c>
    </row>
    <row r="305" spans="2:3" x14ac:dyDescent="0.2">
      <c r="B305" s="7" t="s">
        <v>40167</v>
      </c>
      <c r="C305" s="7">
        <v>29</v>
      </c>
    </row>
    <row r="306" spans="2:3" x14ac:dyDescent="0.2">
      <c r="B306" s="7" t="s">
        <v>40168</v>
      </c>
      <c r="C306" s="7">
        <v>7</v>
      </c>
    </row>
    <row r="307" spans="2:3" x14ac:dyDescent="0.2">
      <c r="B307" s="7" t="s">
        <v>40168</v>
      </c>
      <c r="C307" s="7">
        <v>45</v>
      </c>
    </row>
    <row r="308" spans="2:3" x14ac:dyDescent="0.2">
      <c r="B308" s="7" t="s">
        <v>40168</v>
      </c>
      <c r="C308" s="7">
        <v>11</v>
      </c>
    </row>
    <row r="309" spans="2:3" x14ac:dyDescent="0.2">
      <c r="B309" s="7" t="s">
        <v>40168</v>
      </c>
      <c r="C309" s="7">
        <v>55</v>
      </c>
    </row>
    <row r="310" spans="2:3" x14ac:dyDescent="0.2">
      <c r="B310" s="7" t="s">
        <v>40168</v>
      </c>
      <c r="C310" s="7">
        <v>169</v>
      </c>
    </row>
    <row r="311" spans="2:3" x14ac:dyDescent="0.2">
      <c r="B311" s="7" t="s">
        <v>40168</v>
      </c>
      <c r="C311" s="7">
        <v>137</v>
      </c>
    </row>
    <row r="312" spans="2:3" x14ac:dyDescent="0.2">
      <c r="B312" s="7" t="s">
        <v>40168</v>
      </c>
      <c r="C312" s="7">
        <v>150</v>
      </c>
    </row>
    <row r="313" spans="2:3" x14ac:dyDescent="0.2">
      <c r="B313" s="7" t="s">
        <v>40168</v>
      </c>
      <c r="C313" s="7">
        <v>175</v>
      </c>
    </row>
    <row r="314" spans="2:3" x14ac:dyDescent="0.2">
      <c r="B314" s="7" t="s">
        <v>40168</v>
      </c>
      <c r="C314" s="7">
        <v>169</v>
      </c>
    </row>
    <row r="315" spans="2:3" x14ac:dyDescent="0.2">
      <c r="B315" s="7" t="s">
        <v>40168</v>
      </c>
      <c r="C315" s="7">
        <v>150</v>
      </c>
    </row>
    <row r="316" spans="2:3" x14ac:dyDescent="0.2">
      <c r="B316" s="7" t="s">
        <v>40168</v>
      </c>
      <c r="C316" s="7">
        <v>27</v>
      </c>
    </row>
    <row r="317" spans="2:3" x14ac:dyDescent="0.2">
      <c r="B317" s="7" t="s">
        <v>40168</v>
      </c>
      <c r="C317" s="7">
        <v>136</v>
      </c>
    </row>
    <row r="318" spans="2:3" x14ac:dyDescent="0.2">
      <c r="B318" s="7" t="s">
        <v>40168</v>
      </c>
      <c r="C318" s="7">
        <v>54</v>
      </c>
    </row>
    <row r="319" spans="2:3" x14ac:dyDescent="0.2">
      <c r="B319" s="7" t="s">
        <v>40168</v>
      </c>
      <c r="C319" s="7">
        <v>69</v>
      </c>
    </row>
    <row r="320" spans="2:3" x14ac:dyDescent="0.2">
      <c r="B320" s="7" t="s">
        <v>40168</v>
      </c>
      <c r="C320" s="7">
        <v>91</v>
      </c>
    </row>
    <row r="321" spans="2:3" x14ac:dyDescent="0.2">
      <c r="B321" s="7" t="s">
        <v>40168</v>
      </c>
      <c r="C321" s="7">
        <v>25</v>
      </c>
    </row>
    <row r="322" spans="2:3" x14ac:dyDescent="0.2">
      <c r="B322" s="7" t="s">
        <v>40168</v>
      </c>
      <c r="C322" s="7">
        <v>125</v>
      </c>
    </row>
    <row r="323" spans="2:3" x14ac:dyDescent="0.2">
      <c r="B323" s="7" t="s">
        <v>40168</v>
      </c>
      <c r="C323" s="7">
        <v>40</v>
      </c>
    </row>
    <row r="324" spans="2:3" x14ac:dyDescent="0.2">
      <c r="B324" s="7" t="s">
        <v>40168</v>
      </c>
      <c r="C324" s="7">
        <v>14</v>
      </c>
    </row>
    <row r="325" spans="2:3" x14ac:dyDescent="0.2">
      <c r="B325" s="7" t="s">
        <v>40168</v>
      </c>
      <c r="C325" s="7">
        <v>188</v>
      </c>
    </row>
    <row r="326" spans="2:3" x14ac:dyDescent="0.2">
      <c r="B326" s="7" t="s">
        <v>40168</v>
      </c>
      <c r="C326" s="7">
        <v>188</v>
      </c>
    </row>
    <row r="327" spans="2:3" x14ac:dyDescent="0.2">
      <c r="B327" s="7" t="s">
        <v>40168</v>
      </c>
      <c r="C327" s="7">
        <v>5</v>
      </c>
    </row>
    <row r="328" spans="2:3" x14ac:dyDescent="0.2">
      <c r="B328" s="7" t="s">
        <v>40168</v>
      </c>
      <c r="C328" s="7">
        <v>93</v>
      </c>
    </row>
    <row r="329" spans="2:3" x14ac:dyDescent="0.2">
      <c r="B329" s="7" t="s">
        <v>40168</v>
      </c>
      <c r="C329" s="7">
        <v>148</v>
      </c>
    </row>
    <row r="330" spans="2:3" x14ac:dyDescent="0.2">
      <c r="B330" s="7" t="s">
        <v>40168</v>
      </c>
      <c r="C330" s="7">
        <v>9</v>
      </c>
    </row>
    <row r="331" spans="2:3" x14ac:dyDescent="0.2">
      <c r="B331" s="7" t="s">
        <v>40168</v>
      </c>
      <c r="C331" s="7">
        <v>104</v>
      </c>
    </row>
    <row r="332" spans="2:3" x14ac:dyDescent="0.2">
      <c r="B332" s="7" t="s">
        <v>40168</v>
      </c>
      <c r="C332" s="7">
        <v>24</v>
      </c>
    </row>
    <row r="333" spans="2:3" x14ac:dyDescent="0.2">
      <c r="B333" s="7" t="s">
        <v>40168</v>
      </c>
      <c r="C333" s="7">
        <v>25</v>
      </c>
    </row>
    <row r="334" spans="2:3" x14ac:dyDescent="0.2">
      <c r="B334" s="7" t="s">
        <v>40168</v>
      </c>
      <c r="C334" s="7">
        <v>43</v>
      </c>
    </row>
    <row r="335" spans="2:3" x14ac:dyDescent="0.2">
      <c r="B335" s="7" t="s">
        <v>40168</v>
      </c>
      <c r="C335" s="7">
        <v>54</v>
      </c>
    </row>
    <row r="336" spans="2:3" x14ac:dyDescent="0.2">
      <c r="B336" s="7" t="s">
        <v>40168</v>
      </c>
      <c r="C336" s="7">
        <v>59</v>
      </c>
    </row>
    <row r="337" spans="2:3" x14ac:dyDescent="0.2">
      <c r="B337" s="7" t="s">
        <v>40168</v>
      </c>
      <c r="C337" s="7">
        <v>69</v>
      </c>
    </row>
    <row r="338" spans="2:3" x14ac:dyDescent="0.2">
      <c r="B338" s="7" t="s">
        <v>40168</v>
      </c>
      <c r="C338" s="7">
        <v>5</v>
      </c>
    </row>
    <row r="339" spans="2:3" x14ac:dyDescent="0.2">
      <c r="B339" s="7" t="s">
        <v>40168</v>
      </c>
      <c r="C339" s="7">
        <v>51</v>
      </c>
    </row>
    <row r="340" spans="2:3" x14ac:dyDescent="0.2">
      <c r="B340" s="7" t="s">
        <v>40168</v>
      </c>
      <c r="C340" s="7">
        <v>78</v>
      </c>
    </row>
    <row r="341" spans="2:3" x14ac:dyDescent="0.2">
      <c r="B341" s="7" t="s">
        <v>40168</v>
      </c>
      <c r="C341" s="7">
        <v>25</v>
      </c>
    </row>
    <row r="342" spans="2:3" x14ac:dyDescent="0.2">
      <c r="B342" s="7" t="s">
        <v>40168</v>
      </c>
      <c r="C342" s="7">
        <v>89</v>
      </c>
    </row>
    <row r="343" spans="2:3" x14ac:dyDescent="0.2">
      <c r="B343" s="7" t="s">
        <v>40168</v>
      </c>
      <c r="C343" s="7">
        <v>104</v>
      </c>
    </row>
    <row r="344" spans="2:3" x14ac:dyDescent="0.2">
      <c r="B344" s="7" t="s">
        <v>40168</v>
      </c>
      <c r="C344" s="7">
        <v>59</v>
      </c>
    </row>
    <row r="345" spans="2:3" x14ac:dyDescent="0.2">
      <c r="B345" s="7" t="s">
        <v>40168</v>
      </c>
      <c r="C345" s="7">
        <v>59</v>
      </c>
    </row>
    <row r="346" spans="2:3" x14ac:dyDescent="0.2">
      <c r="B346" s="7" t="s">
        <v>40168</v>
      </c>
      <c r="C346" s="7">
        <v>42</v>
      </c>
    </row>
    <row r="347" spans="2:3" x14ac:dyDescent="0.2">
      <c r="B347" s="7" t="s">
        <v>40168</v>
      </c>
      <c r="C347" s="7">
        <v>12</v>
      </c>
    </row>
    <row r="348" spans="2:3" x14ac:dyDescent="0.2">
      <c r="B348" s="7" t="s">
        <v>40168</v>
      </c>
      <c r="C348" s="7">
        <v>12</v>
      </c>
    </row>
    <row r="349" spans="2:3" x14ac:dyDescent="0.2">
      <c r="B349" s="7" t="s">
        <v>40168</v>
      </c>
      <c r="C349" s="7">
        <v>43</v>
      </c>
    </row>
    <row r="350" spans="2:3" x14ac:dyDescent="0.2">
      <c r="B350" s="7" t="s">
        <v>40168</v>
      </c>
      <c r="C350" s="7">
        <v>162</v>
      </c>
    </row>
    <row r="351" spans="2:3" x14ac:dyDescent="0.2">
      <c r="B351" s="7" t="s">
        <v>40168</v>
      </c>
      <c r="C351" s="7">
        <v>12</v>
      </c>
    </row>
    <row r="352" spans="2:3" x14ac:dyDescent="0.2">
      <c r="B352" s="7" t="s">
        <v>40168</v>
      </c>
      <c r="C352" s="7">
        <v>28</v>
      </c>
    </row>
    <row r="353" spans="2:3" x14ac:dyDescent="0.2">
      <c r="B353" s="7" t="s">
        <v>40168</v>
      </c>
      <c r="C353" s="7">
        <v>25</v>
      </c>
    </row>
    <row r="354" spans="2:3" x14ac:dyDescent="0.2">
      <c r="B354" s="7" t="s">
        <v>40168</v>
      </c>
      <c r="C354" s="7">
        <v>89</v>
      </c>
    </row>
    <row r="355" spans="2:3" x14ac:dyDescent="0.2">
      <c r="B355" s="7" t="s">
        <v>40168</v>
      </c>
      <c r="C355" s="7">
        <v>125</v>
      </c>
    </row>
    <row r="356" spans="2:3" x14ac:dyDescent="0.2">
      <c r="B356" s="7" t="s">
        <v>40168</v>
      </c>
      <c r="C356" s="7">
        <v>40</v>
      </c>
    </row>
    <row r="357" spans="2:3" x14ac:dyDescent="0.2">
      <c r="B357" s="7" t="s">
        <v>40168</v>
      </c>
      <c r="C357" s="7">
        <v>92</v>
      </c>
    </row>
    <row r="358" spans="2:3" x14ac:dyDescent="0.2">
      <c r="B358" s="7" t="s">
        <v>40168</v>
      </c>
      <c r="C358" s="7">
        <v>43</v>
      </c>
    </row>
    <row r="359" spans="2:3" x14ac:dyDescent="0.2">
      <c r="B359" s="7" t="s">
        <v>40168</v>
      </c>
      <c r="C359" s="7">
        <v>66</v>
      </c>
    </row>
    <row r="360" spans="2:3" x14ac:dyDescent="0.2">
      <c r="B360" s="7" t="s">
        <v>40168</v>
      </c>
      <c r="C360" s="7">
        <v>125</v>
      </c>
    </row>
    <row r="361" spans="2:3" x14ac:dyDescent="0.2">
      <c r="B361" s="7" t="s">
        <v>40168</v>
      </c>
      <c r="C361" s="7">
        <v>1</v>
      </c>
    </row>
    <row r="362" spans="2:3" x14ac:dyDescent="0.2">
      <c r="B362" s="7" t="s">
        <v>40168</v>
      </c>
      <c r="C362" s="7">
        <v>25</v>
      </c>
    </row>
    <row r="363" spans="2:3" x14ac:dyDescent="0.2">
      <c r="B363" s="7" t="s">
        <v>40168</v>
      </c>
      <c r="C363" s="7">
        <v>17</v>
      </c>
    </row>
    <row r="364" spans="2:3" x14ac:dyDescent="0.2">
      <c r="B364" s="7" t="s">
        <v>40168</v>
      </c>
      <c r="C364" s="7">
        <v>17</v>
      </c>
    </row>
    <row r="365" spans="2:3" x14ac:dyDescent="0.2">
      <c r="B365" s="7" t="s">
        <v>40168</v>
      </c>
      <c r="C365" s="7">
        <v>17</v>
      </c>
    </row>
    <row r="366" spans="2:3" x14ac:dyDescent="0.2">
      <c r="B366" s="7" t="s">
        <v>40168</v>
      </c>
      <c r="C366" s="7">
        <v>3</v>
      </c>
    </row>
    <row r="367" spans="2:3" x14ac:dyDescent="0.2">
      <c r="B367" s="7" t="s">
        <v>40168</v>
      </c>
      <c r="C367" s="7">
        <v>3</v>
      </c>
    </row>
    <row r="368" spans="2:3" x14ac:dyDescent="0.2">
      <c r="B368" s="7" t="s">
        <v>40168</v>
      </c>
      <c r="C368" s="7">
        <v>139</v>
      </c>
    </row>
    <row r="369" spans="2:3" x14ac:dyDescent="0.2">
      <c r="B369" s="7" t="s">
        <v>40168</v>
      </c>
      <c r="C369" s="7">
        <v>20</v>
      </c>
    </row>
    <row r="370" spans="2:3" x14ac:dyDescent="0.2">
      <c r="B370" s="7" t="s">
        <v>40168</v>
      </c>
      <c r="C370" s="7">
        <v>3</v>
      </c>
    </row>
    <row r="371" spans="2:3" x14ac:dyDescent="0.2">
      <c r="B371" s="7" t="s">
        <v>40168</v>
      </c>
      <c r="C371" s="7">
        <v>20</v>
      </c>
    </row>
    <row r="372" spans="2:3" x14ac:dyDescent="0.2">
      <c r="B372" s="7" t="s">
        <v>40168</v>
      </c>
      <c r="C372" s="7">
        <v>139</v>
      </c>
    </row>
    <row r="373" spans="2:3" x14ac:dyDescent="0.2">
      <c r="B373" s="7" t="s">
        <v>40168</v>
      </c>
      <c r="C373" s="7">
        <v>20</v>
      </c>
    </row>
    <row r="374" spans="2:3" x14ac:dyDescent="0.2">
      <c r="B374" s="7" t="s">
        <v>40168</v>
      </c>
      <c r="C374" s="7">
        <v>3</v>
      </c>
    </row>
    <row r="375" spans="2:3" x14ac:dyDescent="0.2">
      <c r="B375" s="7" t="s">
        <v>40168</v>
      </c>
      <c r="C375" s="7">
        <v>17</v>
      </c>
    </row>
    <row r="376" spans="2:3" x14ac:dyDescent="0.2">
      <c r="B376" s="7" t="s">
        <v>40168</v>
      </c>
      <c r="C376" s="7">
        <v>46</v>
      </c>
    </row>
    <row r="377" spans="2:3" x14ac:dyDescent="0.2">
      <c r="B377" s="7" t="s">
        <v>40168</v>
      </c>
      <c r="C377" s="7">
        <v>20</v>
      </c>
    </row>
    <row r="378" spans="2:3" x14ac:dyDescent="0.2">
      <c r="B378" s="7" t="s">
        <v>40168</v>
      </c>
      <c r="C378" s="7">
        <v>139</v>
      </c>
    </row>
    <row r="379" spans="2:3" x14ac:dyDescent="0.2">
      <c r="B379" s="7" t="s">
        <v>40168</v>
      </c>
      <c r="C379" s="7">
        <v>3</v>
      </c>
    </row>
    <row r="380" spans="2:3" x14ac:dyDescent="0.2">
      <c r="B380" s="7" t="s">
        <v>40168</v>
      </c>
      <c r="C380" s="7">
        <v>20</v>
      </c>
    </row>
    <row r="381" spans="2:3" x14ac:dyDescent="0.2">
      <c r="B381" s="7" t="s">
        <v>40168</v>
      </c>
      <c r="C381" s="7">
        <v>139</v>
      </c>
    </row>
    <row r="382" spans="2:3" x14ac:dyDescent="0.2">
      <c r="B382" s="7" t="s">
        <v>40168</v>
      </c>
      <c r="C382" s="7">
        <v>135</v>
      </c>
    </row>
    <row r="383" spans="2:3" x14ac:dyDescent="0.2">
      <c r="B383" s="7" t="s">
        <v>40168</v>
      </c>
      <c r="C383" s="7">
        <v>1</v>
      </c>
    </row>
    <row r="384" spans="2:3" x14ac:dyDescent="0.2">
      <c r="B384" s="7" t="s">
        <v>40168</v>
      </c>
      <c r="C384" s="7">
        <v>188</v>
      </c>
    </row>
    <row r="385" spans="2:3" x14ac:dyDescent="0.2">
      <c r="B385" s="7" t="s">
        <v>40168</v>
      </c>
      <c r="C385" s="7">
        <v>70</v>
      </c>
    </row>
    <row r="386" spans="2:3" x14ac:dyDescent="0.2">
      <c r="B386" s="7" t="s">
        <v>40168</v>
      </c>
      <c r="C386" s="7">
        <v>6</v>
      </c>
    </row>
    <row r="387" spans="2:3" x14ac:dyDescent="0.2">
      <c r="B387" s="7" t="s">
        <v>40168</v>
      </c>
      <c r="C387" s="7">
        <v>138</v>
      </c>
    </row>
    <row r="388" spans="2:3" x14ac:dyDescent="0.2">
      <c r="B388" s="7" t="s">
        <v>40168</v>
      </c>
      <c r="C388" s="7">
        <v>108</v>
      </c>
    </row>
    <row r="389" spans="2:3" x14ac:dyDescent="0.2">
      <c r="B389" s="7" t="s">
        <v>40168</v>
      </c>
      <c r="C389" s="7">
        <v>29</v>
      </c>
    </row>
    <row r="390" spans="2:3" x14ac:dyDescent="0.2">
      <c r="B390" s="7" t="s">
        <v>40168</v>
      </c>
      <c r="C390" s="7">
        <v>135</v>
      </c>
    </row>
    <row r="391" spans="2:3" x14ac:dyDescent="0.2">
      <c r="B391" s="7" t="s">
        <v>40168</v>
      </c>
      <c r="C391" s="7">
        <v>135</v>
      </c>
    </row>
    <row r="392" spans="2:3" x14ac:dyDescent="0.2">
      <c r="B392" s="7" t="s">
        <v>40168</v>
      </c>
      <c r="C392" s="7">
        <v>158</v>
      </c>
    </row>
    <row r="393" spans="2:3" x14ac:dyDescent="0.2">
      <c r="B393" s="7" t="s">
        <v>40168</v>
      </c>
      <c r="C393" s="7">
        <v>191</v>
      </c>
    </row>
    <row r="394" spans="2:3" x14ac:dyDescent="0.2">
      <c r="B394" s="7" t="s">
        <v>40168</v>
      </c>
      <c r="C394" s="7">
        <v>158</v>
      </c>
    </row>
    <row r="395" spans="2:3" x14ac:dyDescent="0.2">
      <c r="B395" s="7" t="s">
        <v>40168</v>
      </c>
      <c r="C395" s="7">
        <v>158</v>
      </c>
    </row>
    <row r="396" spans="2:3" x14ac:dyDescent="0.2">
      <c r="B396" s="7" t="s">
        <v>40168</v>
      </c>
      <c r="C396" s="7">
        <v>158</v>
      </c>
    </row>
    <row r="397" spans="2:3" x14ac:dyDescent="0.2">
      <c r="B397" s="7" t="s">
        <v>40168</v>
      </c>
      <c r="C397" s="7">
        <v>158</v>
      </c>
    </row>
    <row r="398" spans="2:3" x14ac:dyDescent="0.2">
      <c r="B398" s="7" t="s">
        <v>40168</v>
      </c>
      <c r="C398" s="7">
        <v>4</v>
      </c>
    </row>
    <row r="399" spans="2:3" x14ac:dyDescent="0.2">
      <c r="B399" s="7" t="s">
        <v>40168</v>
      </c>
      <c r="C399" s="7">
        <v>2</v>
      </c>
    </row>
    <row r="400" spans="2:3" x14ac:dyDescent="0.2">
      <c r="B400" s="7" t="s">
        <v>40168</v>
      </c>
      <c r="C400" s="7">
        <v>121</v>
      </c>
    </row>
    <row r="401" spans="2:3" x14ac:dyDescent="0.2">
      <c r="B401" s="7" t="s">
        <v>40168</v>
      </c>
      <c r="C401" s="7">
        <v>149</v>
      </c>
    </row>
    <row r="402" spans="2:3" x14ac:dyDescent="0.2">
      <c r="B402" s="7" t="s">
        <v>40168</v>
      </c>
      <c r="C402" s="7">
        <v>59</v>
      </c>
    </row>
    <row r="403" spans="2:3" x14ac:dyDescent="0.2">
      <c r="B403" s="7" t="s">
        <v>40168</v>
      </c>
      <c r="C403" s="7">
        <v>54</v>
      </c>
    </row>
    <row r="404" spans="2:3" x14ac:dyDescent="0.2">
      <c r="B404" s="7" t="s">
        <v>40168</v>
      </c>
      <c r="C404" s="7">
        <v>80</v>
      </c>
    </row>
    <row r="405" spans="2:3" x14ac:dyDescent="0.2">
      <c r="B405" s="7" t="s">
        <v>40168</v>
      </c>
      <c r="C405" s="7">
        <v>140</v>
      </c>
    </row>
    <row r="406" spans="2:3" x14ac:dyDescent="0.2">
      <c r="B406" s="7" t="s">
        <v>40168</v>
      </c>
      <c r="C406" s="7">
        <v>16</v>
      </c>
    </row>
    <row r="407" spans="2:3" x14ac:dyDescent="0.2">
      <c r="B407" s="7" t="s">
        <v>40168</v>
      </c>
      <c r="C407" s="7">
        <v>156</v>
      </c>
    </row>
    <row r="408" spans="2:3" x14ac:dyDescent="0.2">
      <c r="B408" s="7" t="s">
        <v>40168</v>
      </c>
      <c r="C408" s="7">
        <v>121</v>
      </c>
    </row>
    <row r="409" spans="2:3" x14ac:dyDescent="0.2">
      <c r="B409" s="7" t="s">
        <v>40168</v>
      </c>
      <c r="C409" s="7">
        <v>36</v>
      </c>
    </row>
    <row r="410" spans="2:3" x14ac:dyDescent="0.2">
      <c r="B410" s="7" t="s">
        <v>40168</v>
      </c>
      <c r="C410" s="7">
        <v>152</v>
      </c>
    </row>
    <row r="411" spans="2:3" x14ac:dyDescent="0.2">
      <c r="B411" s="7" t="s">
        <v>40168</v>
      </c>
      <c r="C411" s="7">
        <v>58</v>
      </c>
    </row>
    <row r="412" spans="2:3" x14ac:dyDescent="0.2">
      <c r="B412" s="7" t="s">
        <v>40168</v>
      </c>
      <c r="C412" s="7">
        <v>55</v>
      </c>
    </row>
    <row r="413" spans="2:3" x14ac:dyDescent="0.2">
      <c r="B413" s="7" t="s">
        <v>40168</v>
      </c>
      <c r="C413" s="7">
        <v>12</v>
      </c>
    </row>
    <row r="414" spans="2:3" x14ac:dyDescent="0.2">
      <c r="B414" s="7" t="s">
        <v>40168</v>
      </c>
      <c r="C414" s="7">
        <v>100</v>
      </c>
    </row>
    <row r="415" spans="2:3" x14ac:dyDescent="0.2">
      <c r="B415" s="7" t="s">
        <v>40168</v>
      </c>
      <c r="C415" s="7">
        <v>18</v>
      </c>
    </row>
    <row r="416" spans="2:3" x14ac:dyDescent="0.2">
      <c r="B416" s="7" t="s">
        <v>40168</v>
      </c>
      <c r="C416" s="7">
        <v>62</v>
      </c>
    </row>
    <row r="417" spans="2:3" x14ac:dyDescent="0.2">
      <c r="B417" s="7" t="s">
        <v>40168</v>
      </c>
      <c r="C417" s="7">
        <v>152</v>
      </c>
    </row>
    <row r="418" spans="2:3" x14ac:dyDescent="0.2">
      <c r="B418" s="7" t="s">
        <v>40168</v>
      </c>
      <c r="C418" s="7">
        <v>152</v>
      </c>
    </row>
    <row r="419" spans="2:3" x14ac:dyDescent="0.2">
      <c r="B419" s="7" t="s">
        <v>40168</v>
      </c>
      <c r="C419" s="7">
        <v>20</v>
      </c>
    </row>
    <row r="420" spans="2:3" x14ac:dyDescent="0.2">
      <c r="B420" s="7" t="s">
        <v>40168</v>
      </c>
      <c r="C420" s="7">
        <v>6</v>
      </c>
    </row>
    <row r="421" spans="2:3" x14ac:dyDescent="0.2">
      <c r="B421" s="7" t="s">
        <v>40168</v>
      </c>
      <c r="C421" s="7">
        <v>33</v>
      </c>
    </row>
    <row r="422" spans="2:3" x14ac:dyDescent="0.2">
      <c r="B422" s="7" t="s">
        <v>40168</v>
      </c>
      <c r="C422" s="7">
        <v>66</v>
      </c>
    </row>
    <row r="423" spans="2:3" x14ac:dyDescent="0.2">
      <c r="B423" s="7" t="s">
        <v>40168</v>
      </c>
      <c r="C423" s="7">
        <v>10</v>
      </c>
    </row>
    <row r="424" spans="2:3" x14ac:dyDescent="0.2">
      <c r="B424" s="7" t="s">
        <v>40168</v>
      </c>
      <c r="C424" s="7">
        <v>177</v>
      </c>
    </row>
    <row r="425" spans="2:3" x14ac:dyDescent="0.2">
      <c r="B425" s="7" t="s">
        <v>40168</v>
      </c>
      <c r="C425" s="7">
        <v>58</v>
      </c>
    </row>
    <row r="426" spans="2:3" x14ac:dyDescent="0.2">
      <c r="B426" s="7" t="s">
        <v>40168</v>
      </c>
      <c r="C426" s="7">
        <v>157</v>
      </c>
    </row>
    <row r="427" spans="2:3" x14ac:dyDescent="0.2">
      <c r="B427" s="7" t="s">
        <v>40168</v>
      </c>
      <c r="C427" s="7">
        <v>10</v>
      </c>
    </row>
    <row r="428" spans="2:3" x14ac:dyDescent="0.2">
      <c r="B428" s="7" t="s">
        <v>40168</v>
      </c>
      <c r="C428" s="7">
        <v>10</v>
      </c>
    </row>
    <row r="429" spans="2:3" x14ac:dyDescent="0.2">
      <c r="B429" s="7" t="s">
        <v>40168</v>
      </c>
      <c r="C429" s="7">
        <v>56</v>
      </c>
    </row>
    <row r="430" spans="2:3" x14ac:dyDescent="0.2">
      <c r="B430" s="7" t="s">
        <v>40168</v>
      </c>
      <c r="C430" s="7">
        <v>16</v>
      </c>
    </row>
    <row r="431" spans="2:3" x14ac:dyDescent="0.2">
      <c r="B431" s="7" t="s">
        <v>40168</v>
      </c>
      <c r="C431" s="7">
        <v>115</v>
      </c>
    </row>
    <row r="432" spans="2:3" x14ac:dyDescent="0.2">
      <c r="B432" s="7" t="s">
        <v>40168</v>
      </c>
      <c r="C432" s="7">
        <v>62</v>
      </c>
    </row>
    <row r="433" spans="2:3" x14ac:dyDescent="0.2">
      <c r="B433" s="7" t="s">
        <v>40168</v>
      </c>
      <c r="C433" s="7">
        <v>132</v>
      </c>
    </row>
    <row r="434" spans="2:3" x14ac:dyDescent="0.2">
      <c r="B434" s="7" t="s">
        <v>40168</v>
      </c>
      <c r="C434" s="7">
        <v>14</v>
      </c>
    </row>
    <row r="435" spans="2:3" x14ac:dyDescent="0.2">
      <c r="B435" s="7" t="s">
        <v>40168</v>
      </c>
      <c r="C435" s="7">
        <v>14</v>
      </c>
    </row>
    <row r="436" spans="2:3" x14ac:dyDescent="0.2">
      <c r="B436" s="7" t="s">
        <v>40168</v>
      </c>
      <c r="C436" s="7">
        <v>166</v>
      </c>
    </row>
    <row r="437" spans="2:3" x14ac:dyDescent="0.2">
      <c r="B437" s="7" t="s">
        <v>40168</v>
      </c>
      <c r="C437" s="7">
        <v>14</v>
      </c>
    </row>
    <row r="438" spans="2:3" x14ac:dyDescent="0.2">
      <c r="B438" s="7" t="s">
        <v>40168</v>
      </c>
      <c r="C438" s="7">
        <v>116</v>
      </c>
    </row>
    <row r="439" spans="2:3" x14ac:dyDescent="0.2">
      <c r="B439" s="7" t="s">
        <v>40168</v>
      </c>
      <c r="C439" s="7">
        <v>116</v>
      </c>
    </row>
    <row r="440" spans="2:3" x14ac:dyDescent="0.2">
      <c r="B440" s="7" t="s">
        <v>40168</v>
      </c>
      <c r="C440" s="7">
        <v>157</v>
      </c>
    </row>
    <row r="441" spans="2:3" x14ac:dyDescent="0.2">
      <c r="B441" s="7" t="s">
        <v>40168</v>
      </c>
      <c r="C441" s="7">
        <v>135</v>
      </c>
    </row>
    <row r="442" spans="2:3" x14ac:dyDescent="0.2">
      <c r="B442" s="7" t="s">
        <v>40168</v>
      </c>
      <c r="C442" s="7">
        <v>140</v>
      </c>
    </row>
    <row r="443" spans="2:3" x14ac:dyDescent="0.2">
      <c r="B443" s="7" t="s">
        <v>40168</v>
      </c>
      <c r="C443" s="7">
        <v>59</v>
      </c>
    </row>
    <row r="444" spans="2:3" x14ac:dyDescent="0.2">
      <c r="B444" s="7" t="s">
        <v>40168</v>
      </c>
      <c r="C444" s="7">
        <v>59</v>
      </c>
    </row>
    <row r="445" spans="2:3" x14ac:dyDescent="0.2">
      <c r="B445" s="7" t="s">
        <v>40168</v>
      </c>
      <c r="C445" s="7">
        <v>62</v>
      </c>
    </row>
    <row r="446" spans="2:3" x14ac:dyDescent="0.2">
      <c r="B446" s="7" t="s">
        <v>40168</v>
      </c>
      <c r="C446" s="7">
        <v>42</v>
      </c>
    </row>
    <row r="447" spans="2:3" x14ac:dyDescent="0.2">
      <c r="B447" s="7" t="s">
        <v>40168</v>
      </c>
      <c r="C447" s="7">
        <v>13</v>
      </c>
    </row>
    <row r="448" spans="2:3" x14ac:dyDescent="0.2">
      <c r="B448" s="7" t="s">
        <v>40168</v>
      </c>
      <c r="C448" s="7">
        <v>140</v>
      </c>
    </row>
    <row r="449" spans="2:3" x14ac:dyDescent="0.2">
      <c r="B449" s="7" t="s">
        <v>40168</v>
      </c>
      <c r="C449" s="7">
        <v>11</v>
      </c>
    </row>
    <row r="450" spans="2:3" x14ac:dyDescent="0.2">
      <c r="B450" s="7" t="s">
        <v>40168</v>
      </c>
      <c r="C450" s="7">
        <v>59</v>
      </c>
    </row>
    <row r="451" spans="2:3" x14ac:dyDescent="0.2">
      <c r="B451" s="7" t="s">
        <v>40168</v>
      </c>
      <c r="C451" s="7">
        <v>3</v>
      </c>
    </row>
    <row r="452" spans="2:3" x14ac:dyDescent="0.2">
      <c r="B452" s="7" t="s">
        <v>40168</v>
      </c>
      <c r="C452" s="7">
        <v>31</v>
      </c>
    </row>
    <row r="453" spans="2:3" x14ac:dyDescent="0.2">
      <c r="B453" s="7" t="s">
        <v>40168</v>
      </c>
      <c r="C453" s="7">
        <v>3</v>
      </c>
    </row>
    <row r="454" spans="2:3" x14ac:dyDescent="0.2">
      <c r="B454" s="7" t="s">
        <v>40168</v>
      </c>
      <c r="C454" s="7">
        <v>39</v>
      </c>
    </row>
    <row r="455" spans="2:3" x14ac:dyDescent="0.2">
      <c r="B455" s="7" t="s">
        <v>40168</v>
      </c>
      <c r="C455" s="7">
        <v>73</v>
      </c>
    </row>
    <row r="456" spans="2:3" x14ac:dyDescent="0.2">
      <c r="B456" s="7" t="s">
        <v>40168</v>
      </c>
      <c r="C456" s="7">
        <v>9</v>
      </c>
    </row>
    <row r="457" spans="2:3" x14ac:dyDescent="0.2">
      <c r="B457" s="7" t="s">
        <v>40169</v>
      </c>
      <c r="C457" s="7">
        <v>58</v>
      </c>
    </row>
    <row r="458" spans="2:3" x14ac:dyDescent="0.2">
      <c r="B458" s="7" t="s">
        <v>40169</v>
      </c>
      <c r="C458" s="7">
        <v>20</v>
      </c>
    </row>
    <row r="459" spans="2:3" x14ac:dyDescent="0.2">
      <c r="B459" s="7" t="s">
        <v>40169</v>
      </c>
      <c r="C459" s="7">
        <v>8</v>
      </c>
    </row>
    <row r="460" spans="2:3" x14ac:dyDescent="0.2">
      <c r="B460" s="7" t="s">
        <v>40169</v>
      </c>
      <c r="C460" s="7">
        <v>24</v>
      </c>
    </row>
    <row r="461" spans="2:3" x14ac:dyDescent="0.2">
      <c r="B461" s="7" t="s">
        <v>40169</v>
      </c>
      <c r="C461" s="7">
        <v>7</v>
      </c>
    </row>
    <row r="462" spans="2:3" x14ac:dyDescent="0.2">
      <c r="B462" s="7" t="s">
        <v>40169</v>
      </c>
      <c r="C462" s="7">
        <v>45</v>
      </c>
    </row>
    <row r="463" spans="2:3" x14ac:dyDescent="0.2">
      <c r="B463" s="7" t="s">
        <v>40169</v>
      </c>
      <c r="C463" s="7">
        <v>7</v>
      </c>
    </row>
    <row r="464" spans="2:3" x14ac:dyDescent="0.2">
      <c r="B464" s="7" t="s">
        <v>40169</v>
      </c>
      <c r="C464" s="7">
        <v>7</v>
      </c>
    </row>
    <row r="465" spans="2:3" x14ac:dyDescent="0.2">
      <c r="B465" s="7" t="s">
        <v>40169</v>
      </c>
      <c r="C465" s="7">
        <v>45</v>
      </c>
    </row>
    <row r="466" spans="2:3" x14ac:dyDescent="0.2">
      <c r="B466" s="7" t="s">
        <v>40169</v>
      </c>
      <c r="C466" s="7">
        <v>45</v>
      </c>
    </row>
    <row r="467" spans="2:3" x14ac:dyDescent="0.2">
      <c r="B467" s="7" t="s">
        <v>40169</v>
      </c>
      <c r="C467" s="7">
        <v>41</v>
      </c>
    </row>
    <row r="468" spans="2:3" x14ac:dyDescent="0.2">
      <c r="B468" s="7" t="s">
        <v>40169</v>
      </c>
      <c r="C468" s="7">
        <v>125</v>
      </c>
    </row>
    <row r="469" spans="2:3" x14ac:dyDescent="0.2">
      <c r="B469" s="7" t="s">
        <v>40169</v>
      </c>
      <c r="C469" s="7">
        <v>125</v>
      </c>
    </row>
    <row r="470" spans="2:3" x14ac:dyDescent="0.2">
      <c r="B470" s="7" t="s">
        <v>40169</v>
      </c>
      <c r="C470" s="7">
        <v>125</v>
      </c>
    </row>
    <row r="471" spans="2:3" x14ac:dyDescent="0.2">
      <c r="B471" s="7" t="s">
        <v>40169</v>
      </c>
      <c r="C471" s="7">
        <v>125</v>
      </c>
    </row>
    <row r="472" spans="2:3" x14ac:dyDescent="0.2">
      <c r="B472" s="7" t="s">
        <v>40169</v>
      </c>
      <c r="C472" s="7">
        <v>199</v>
      </c>
    </row>
    <row r="473" spans="2:3" x14ac:dyDescent="0.2">
      <c r="B473" s="7" t="s">
        <v>40169</v>
      </c>
      <c r="C473" s="7">
        <v>14</v>
      </c>
    </row>
    <row r="474" spans="2:3" x14ac:dyDescent="0.2">
      <c r="B474" s="7" t="s">
        <v>40169</v>
      </c>
      <c r="C474" s="7">
        <v>118</v>
      </c>
    </row>
    <row r="475" spans="2:3" x14ac:dyDescent="0.2">
      <c r="B475" s="7" t="s">
        <v>40169</v>
      </c>
      <c r="C475" s="7">
        <v>38</v>
      </c>
    </row>
    <row r="476" spans="2:3" x14ac:dyDescent="0.2">
      <c r="B476" s="7" t="s">
        <v>40169</v>
      </c>
      <c r="C476" s="7">
        <v>181</v>
      </c>
    </row>
    <row r="477" spans="2:3" x14ac:dyDescent="0.2">
      <c r="B477" s="7" t="s">
        <v>40169</v>
      </c>
      <c r="C477" s="7">
        <v>2</v>
      </c>
    </row>
    <row r="478" spans="2:3" x14ac:dyDescent="0.2">
      <c r="B478" s="7" t="s">
        <v>40169</v>
      </c>
      <c r="C478" s="7">
        <v>181</v>
      </c>
    </row>
    <row r="479" spans="2:3" x14ac:dyDescent="0.2">
      <c r="B479" s="7" t="s">
        <v>40169</v>
      </c>
      <c r="C479" s="7">
        <v>81</v>
      </c>
    </row>
    <row r="480" spans="2:3" x14ac:dyDescent="0.2">
      <c r="B480" s="7" t="s">
        <v>40169</v>
      </c>
      <c r="C480" s="7">
        <v>95</v>
      </c>
    </row>
    <row r="481" spans="2:3" x14ac:dyDescent="0.2">
      <c r="B481" s="7" t="s">
        <v>40169</v>
      </c>
      <c r="C481" s="7">
        <v>19</v>
      </c>
    </row>
    <row r="482" spans="2:3" x14ac:dyDescent="0.2">
      <c r="B482" s="7" t="s">
        <v>40169</v>
      </c>
      <c r="C482" s="7">
        <v>98</v>
      </c>
    </row>
    <row r="483" spans="2:3" x14ac:dyDescent="0.2">
      <c r="B483" s="7" t="s">
        <v>40169</v>
      </c>
      <c r="C483" s="7">
        <v>26</v>
      </c>
    </row>
    <row r="484" spans="2:3" x14ac:dyDescent="0.2">
      <c r="B484" s="7" t="s">
        <v>40169</v>
      </c>
      <c r="C484" s="7">
        <v>59</v>
      </c>
    </row>
    <row r="485" spans="2:3" x14ac:dyDescent="0.2">
      <c r="B485" s="7" t="s">
        <v>40169</v>
      </c>
      <c r="C485" s="7">
        <v>59</v>
      </c>
    </row>
    <row r="486" spans="2:3" x14ac:dyDescent="0.2">
      <c r="B486" s="7" t="s">
        <v>40169</v>
      </c>
      <c r="C486" s="7">
        <v>34</v>
      </c>
    </row>
    <row r="487" spans="2:3" x14ac:dyDescent="0.2">
      <c r="B487" s="7" t="s">
        <v>40169</v>
      </c>
      <c r="C487" s="7">
        <v>59</v>
      </c>
    </row>
    <row r="488" spans="2:3" x14ac:dyDescent="0.2">
      <c r="B488" s="7" t="s">
        <v>40169</v>
      </c>
      <c r="C488" s="7">
        <v>70</v>
      </c>
    </row>
    <row r="489" spans="2:3" x14ac:dyDescent="0.2">
      <c r="B489" s="7" t="s">
        <v>40169</v>
      </c>
      <c r="C489" s="7">
        <v>2</v>
      </c>
    </row>
    <row r="490" spans="2:3" x14ac:dyDescent="0.2">
      <c r="B490" s="7" t="s">
        <v>40169</v>
      </c>
      <c r="C490" s="7">
        <v>58</v>
      </c>
    </row>
    <row r="491" spans="2:3" x14ac:dyDescent="0.2">
      <c r="B491" s="7" t="s">
        <v>40169</v>
      </c>
      <c r="C491" s="7">
        <v>83</v>
      </c>
    </row>
    <row r="492" spans="2:3" x14ac:dyDescent="0.2">
      <c r="B492" s="7" t="s">
        <v>40169</v>
      </c>
      <c r="C492" s="7">
        <v>4</v>
      </c>
    </row>
    <row r="493" spans="2:3" x14ac:dyDescent="0.2">
      <c r="B493" s="7" t="s">
        <v>40169</v>
      </c>
      <c r="C493" s="7">
        <v>59</v>
      </c>
    </row>
    <row r="494" spans="2:3" x14ac:dyDescent="0.2">
      <c r="B494" s="7" t="s">
        <v>40169</v>
      </c>
      <c r="C494" s="7">
        <v>125</v>
      </c>
    </row>
    <row r="495" spans="2:3" x14ac:dyDescent="0.2">
      <c r="B495" s="7" t="s">
        <v>40169</v>
      </c>
      <c r="C495" s="7">
        <v>4</v>
      </c>
    </row>
    <row r="496" spans="2:3" x14ac:dyDescent="0.2">
      <c r="B496" s="7" t="s">
        <v>40169</v>
      </c>
      <c r="C496" s="7">
        <v>71</v>
      </c>
    </row>
    <row r="497" spans="2:3" x14ac:dyDescent="0.2">
      <c r="B497" s="7" t="s">
        <v>40169</v>
      </c>
      <c r="C497" s="7">
        <v>125</v>
      </c>
    </row>
    <row r="498" spans="2:3" x14ac:dyDescent="0.2">
      <c r="B498" s="7" t="s">
        <v>40169</v>
      </c>
      <c r="C498" s="7">
        <v>16</v>
      </c>
    </row>
    <row r="499" spans="2:3" x14ac:dyDescent="0.2">
      <c r="B499" s="7" t="s">
        <v>40169</v>
      </c>
      <c r="C499" s="7">
        <v>31</v>
      </c>
    </row>
    <row r="500" spans="2:3" x14ac:dyDescent="0.2">
      <c r="B500" s="7" t="s">
        <v>40169</v>
      </c>
      <c r="C500" s="7">
        <v>16</v>
      </c>
    </row>
    <row r="501" spans="2:3" x14ac:dyDescent="0.2">
      <c r="B501" s="7" t="s">
        <v>40169</v>
      </c>
      <c r="C501" s="7">
        <v>125</v>
      </c>
    </row>
    <row r="502" spans="2:3" x14ac:dyDescent="0.2">
      <c r="B502" s="7" t="s">
        <v>40169</v>
      </c>
      <c r="C502" s="7">
        <v>59</v>
      </c>
    </row>
    <row r="503" spans="2:3" x14ac:dyDescent="0.2">
      <c r="B503" s="7" t="s">
        <v>40169</v>
      </c>
      <c r="C503" s="7">
        <v>13</v>
      </c>
    </row>
    <row r="504" spans="2:3" x14ac:dyDescent="0.2">
      <c r="B504" s="7" t="s">
        <v>40169</v>
      </c>
      <c r="C504" s="7">
        <v>16</v>
      </c>
    </row>
    <row r="505" spans="2:3" x14ac:dyDescent="0.2">
      <c r="B505" s="7" t="s">
        <v>40169</v>
      </c>
      <c r="C505" s="7">
        <v>4</v>
      </c>
    </row>
    <row r="506" spans="2:3" x14ac:dyDescent="0.2">
      <c r="B506" s="7" t="s">
        <v>40169</v>
      </c>
      <c r="C506" s="7">
        <v>118</v>
      </c>
    </row>
    <row r="507" spans="2:3" x14ac:dyDescent="0.2">
      <c r="B507" s="7" t="s">
        <v>40169</v>
      </c>
      <c r="C507" s="7">
        <v>14</v>
      </c>
    </row>
    <row r="508" spans="2:3" x14ac:dyDescent="0.2">
      <c r="B508" s="7" t="s">
        <v>40169</v>
      </c>
      <c r="C508" s="7">
        <v>28</v>
      </c>
    </row>
    <row r="509" spans="2:3" x14ac:dyDescent="0.2">
      <c r="B509" s="7" t="s">
        <v>40169</v>
      </c>
      <c r="C509" s="7">
        <v>4</v>
      </c>
    </row>
    <row r="510" spans="2:3" x14ac:dyDescent="0.2">
      <c r="B510" s="7" t="s">
        <v>40169</v>
      </c>
      <c r="C510" s="7">
        <v>4</v>
      </c>
    </row>
    <row r="511" spans="2:3" x14ac:dyDescent="0.2">
      <c r="B511" s="7" t="s">
        <v>40169</v>
      </c>
      <c r="C511" s="7">
        <v>41</v>
      </c>
    </row>
    <row r="512" spans="2:3" x14ac:dyDescent="0.2">
      <c r="B512" s="7" t="s">
        <v>40169</v>
      </c>
      <c r="C512" s="7">
        <v>1</v>
      </c>
    </row>
    <row r="513" spans="2:3" x14ac:dyDescent="0.2">
      <c r="B513" s="7" t="s">
        <v>40169</v>
      </c>
      <c r="C513" s="7">
        <v>31</v>
      </c>
    </row>
    <row r="514" spans="2:3" x14ac:dyDescent="0.2">
      <c r="B514" s="7" t="s">
        <v>40169</v>
      </c>
      <c r="C514" s="7">
        <v>16</v>
      </c>
    </row>
    <row r="515" spans="2:3" x14ac:dyDescent="0.2">
      <c r="B515" s="7" t="s">
        <v>40169</v>
      </c>
      <c r="C515" s="7">
        <v>47</v>
      </c>
    </row>
    <row r="516" spans="2:3" x14ac:dyDescent="0.2">
      <c r="B516" s="7" t="s">
        <v>40169</v>
      </c>
      <c r="C516" s="7">
        <v>140</v>
      </c>
    </row>
    <row r="517" spans="2:3" x14ac:dyDescent="0.2">
      <c r="B517" s="7" t="s">
        <v>40169</v>
      </c>
      <c r="C517" s="7">
        <v>47</v>
      </c>
    </row>
    <row r="518" spans="2:3" x14ac:dyDescent="0.2">
      <c r="B518" s="7" t="s">
        <v>40169</v>
      </c>
      <c r="C518" s="7">
        <v>7</v>
      </c>
    </row>
    <row r="519" spans="2:3" x14ac:dyDescent="0.2">
      <c r="B519" s="7" t="s">
        <v>40169</v>
      </c>
      <c r="C519" s="7">
        <v>7</v>
      </c>
    </row>
    <row r="520" spans="2:3" x14ac:dyDescent="0.2">
      <c r="B520" s="7" t="s">
        <v>40169</v>
      </c>
      <c r="C520" s="7">
        <v>7</v>
      </c>
    </row>
    <row r="521" spans="2:3" x14ac:dyDescent="0.2">
      <c r="B521" s="7" t="s">
        <v>40169</v>
      </c>
      <c r="C521" s="7">
        <v>16</v>
      </c>
    </row>
    <row r="522" spans="2:3" x14ac:dyDescent="0.2">
      <c r="B522" s="7" t="s">
        <v>40169</v>
      </c>
      <c r="C522" s="7">
        <v>140</v>
      </c>
    </row>
    <row r="523" spans="2:3" x14ac:dyDescent="0.2">
      <c r="B523" s="7" t="s">
        <v>40169</v>
      </c>
      <c r="C523" s="7">
        <v>16</v>
      </c>
    </row>
    <row r="524" spans="2:3" x14ac:dyDescent="0.2">
      <c r="B524" s="7" t="s">
        <v>40169</v>
      </c>
      <c r="C524" s="7">
        <v>16</v>
      </c>
    </row>
    <row r="525" spans="2:3" x14ac:dyDescent="0.2">
      <c r="B525" s="7" t="s">
        <v>40169</v>
      </c>
      <c r="C525" s="7">
        <v>140</v>
      </c>
    </row>
    <row r="526" spans="2:3" x14ac:dyDescent="0.2">
      <c r="B526" s="7" t="s">
        <v>40169</v>
      </c>
      <c r="C526" s="7">
        <v>17</v>
      </c>
    </row>
    <row r="527" spans="2:3" x14ac:dyDescent="0.2">
      <c r="B527" s="7" t="s">
        <v>40169</v>
      </c>
      <c r="C527" s="7">
        <v>140</v>
      </c>
    </row>
    <row r="528" spans="2:3" x14ac:dyDescent="0.2">
      <c r="B528" s="7" t="s">
        <v>40169</v>
      </c>
      <c r="C528" s="7">
        <v>40</v>
      </c>
    </row>
    <row r="529" spans="2:3" x14ac:dyDescent="0.2">
      <c r="B529" s="7" t="s">
        <v>40169</v>
      </c>
      <c r="C529" s="7">
        <v>140</v>
      </c>
    </row>
    <row r="530" spans="2:3" x14ac:dyDescent="0.2">
      <c r="B530" s="7" t="s">
        <v>40169</v>
      </c>
      <c r="C530" s="7">
        <v>40</v>
      </c>
    </row>
    <row r="531" spans="2:3" x14ac:dyDescent="0.2">
      <c r="B531" s="7" t="s">
        <v>40169</v>
      </c>
      <c r="C531" s="7">
        <v>17</v>
      </c>
    </row>
    <row r="532" spans="2:3" x14ac:dyDescent="0.2">
      <c r="B532" s="7" t="s">
        <v>40169</v>
      </c>
      <c r="C532" s="7">
        <v>40</v>
      </c>
    </row>
    <row r="533" spans="2:3" x14ac:dyDescent="0.2">
      <c r="B533" s="7" t="s">
        <v>40169</v>
      </c>
      <c r="C533" s="7">
        <v>165</v>
      </c>
    </row>
    <row r="534" spans="2:3" x14ac:dyDescent="0.2">
      <c r="B534" s="7" t="s">
        <v>40169</v>
      </c>
      <c r="C534" s="7">
        <v>18</v>
      </c>
    </row>
    <row r="535" spans="2:3" x14ac:dyDescent="0.2">
      <c r="B535" s="7" t="s">
        <v>40169</v>
      </c>
      <c r="C535" s="7">
        <v>134</v>
      </c>
    </row>
    <row r="536" spans="2:3" x14ac:dyDescent="0.2">
      <c r="B536" s="7" t="s">
        <v>40169</v>
      </c>
      <c r="C536" s="7">
        <v>45</v>
      </c>
    </row>
    <row r="537" spans="2:3" x14ac:dyDescent="0.2">
      <c r="B537" s="7" t="s">
        <v>40169</v>
      </c>
      <c r="C537" s="7">
        <v>114</v>
      </c>
    </row>
    <row r="538" spans="2:3" x14ac:dyDescent="0.2">
      <c r="B538" s="7" t="s">
        <v>40169</v>
      </c>
      <c r="C538" s="7">
        <v>78</v>
      </c>
    </row>
    <row r="539" spans="2:3" x14ac:dyDescent="0.2">
      <c r="B539" s="7" t="s">
        <v>40169</v>
      </c>
      <c r="C539" s="7">
        <v>178</v>
      </c>
    </row>
    <row r="540" spans="2:3" x14ac:dyDescent="0.2">
      <c r="B540" s="7" t="s">
        <v>40169</v>
      </c>
      <c r="C540" s="7">
        <v>4</v>
      </c>
    </row>
    <row r="541" spans="2:3" x14ac:dyDescent="0.2">
      <c r="B541" s="7" t="s">
        <v>40169</v>
      </c>
      <c r="C541" s="7">
        <v>89</v>
      </c>
    </row>
    <row r="542" spans="2:3" x14ac:dyDescent="0.2">
      <c r="B542" s="7" t="s">
        <v>40169</v>
      </c>
      <c r="C542" s="7">
        <v>186</v>
      </c>
    </row>
    <row r="543" spans="2:3" x14ac:dyDescent="0.2">
      <c r="B543" s="7" t="s">
        <v>40169</v>
      </c>
      <c r="C543" s="7">
        <v>33</v>
      </c>
    </row>
    <row r="544" spans="2:3" x14ac:dyDescent="0.2">
      <c r="B544" s="7" t="s">
        <v>40169</v>
      </c>
      <c r="C544" s="7">
        <v>97</v>
      </c>
    </row>
    <row r="545" spans="2:3" x14ac:dyDescent="0.2">
      <c r="B545" s="7" t="s">
        <v>40169</v>
      </c>
      <c r="C545" s="7">
        <v>128</v>
      </c>
    </row>
    <row r="546" spans="2:3" x14ac:dyDescent="0.2">
      <c r="B546" s="7" t="s">
        <v>40169</v>
      </c>
      <c r="C546" s="7">
        <v>77</v>
      </c>
    </row>
    <row r="547" spans="2:3" x14ac:dyDescent="0.2">
      <c r="B547" s="7" t="s">
        <v>40169</v>
      </c>
      <c r="C547" s="7">
        <v>126</v>
      </c>
    </row>
    <row r="548" spans="2:3" x14ac:dyDescent="0.2">
      <c r="B548" s="7" t="s">
        <v>40169</v>
      </c>
      <c r="C548" s="7">
        <v>67</v>
      </c>
    </row>
    <row r="549" spans="2:3" x14ac:dyDescent="0.2">
      <c r="B549" s="7" t="s">
        <v>40169</v>
      </c>
      <c r="C549" s="7">
        <v>184</v>
      </c>
    </row>
    <row r="550" spans="2:3" x14ac:dyDescent="0.2">
      <c r="B550" s="7" t="s">
        <v>40169</v>
      </c>
      <c r="C550" s="7">
        <v>184</v>
      </c>
    </row>
    <row r="551" spans="2:3" x14ac:dyDescent="0.2">
      <c r="B551" s="7" t="s">
        <v>40169</v>
      </c>
      <c r="C551" s="7">
        <v>38</v>
      </c>
    </row>
    <row r="552" spans="2:3" x14ac:dyDescent="0.2">
      <c r="B552" s="7" t="s">
        <v>40169</v>
      </c>
      <c r="C552" s="7">
        <v>184</v>
      </c>
    </row>
    <row r="553" spans="2:3" x14ac:dyDescent="0.2">
      <c r="B553" s="7" t="s">
        <v>40169</v>
      </c>
      <c r="C553" s="7">
        <v>184</v>
      </c>
    </row>
    <row r="554" spans="2:3" x14ac:dyDescent="0.2">
      <c r="B554" s="7" t="s">
        <v>40169</v>
      </c>
      <c r="C554" s="7">
        <v>184</v>
      </c>
    </row>
    <row r="555" spans="2:3" x14ac:dyDescent="0.2">
      <c r="B555" s="7" t="s">
        <v>40169</v>
      </c>
      <c r="C555" s="7">
        <v>184</v>
      </c>
    </row>
    <row r="556" spans="2:3" x14ac:dyDescent="0.2">
      <c r="B556" s="7" t="s">
        <v>40169</v>
      </c>
      <c r="C556" s="7">
        <v>184</v>
      </c>
    </row>
    <row r="557" spans="2:3" x14ac:dyDescent="0.2">
      <c r="B557" s="7" t="s">
        <v>40169</v>
      </c>
      <c r="C557" s="7">
        <v>184</v>
      </c>
    </row>
    <row r="558" spans="2:3" x14ac:dyDescent="0.2">
      <c r="B558" s="7" t="s">
        <v>40169</v>
      </c>
      <c r="C558" s="7">
        <v>184</v>
      </c>
    </row>
    <row r="559" spans="2:3" x14ac:dyDescent="0.2">
      <c r="B559" s="7" t="s">
        <v>40169</v>
      </c>
      <c r="C559" s="7">
        <v>184</v>
      </c>
    </row>
    <row r="560" spans="2:3" x14ac:dyDescent="0.2">
      <c r="B560" s="7" t="s">
        <v>40169</v>
      </c>
      <c r="C560" s="7">
        <v>130</v>
      </c>
    </row>
    <row r="561" spans="2:3" x14ac:dyDescent="0.2">
      <c r="B561" s="7" t="s">
        <v>40169</v>
      </c>
      <c r="C561" s="7">
        <v>49</v>
      </c>
    </row>
    <row r="562" spans="2:3" x14ac:dyDescent="0.2">
      <c r="B562" s="7" t="s">
        <v>40169</v>
      </c>
      <c r="C562" s="7">
        <v>153</v>
      </c>
    </row>
    <row r="563" spans="2:3" x14ac:dyDescent="0.2">
      <c r="B563" s="7" t="s">
        <v>40169</v>
      </c>
      <c r="C563" s="7">
        <v>153</v>
      </c>
    </row>
    <row r="564" spans="2:3" x14ac:dyDescent="0.2">
      <c r="B564" s="7" t="s">
        <v>40169</v>
      </c>
      <c r="C564" s="7">
        <v>37</v>
      </c>
    </row>
    <row r="565" spans="2:3" x14ac:dyDescent="0.2">
      <c r="B565" s="7" t="s">
        <v>40169</v>
      </c>
      <c r="C565" s="7">
        <v>85</v>
      </c>
    </row>
    <row r="566" spans="2:3" x14ac:dyDescent="0.2">
      <c r="B566" s="7" t="s">
        <v>40169</v>
      </c>
      <c r="C566" s="7">
        <v>124</v>
      </c>
    </row>
    <row r="567" spans="2:3" x14ac:dyDescent="0.2">
      <c r="B567" s="7" t="s">
        <v>40169</v>
      </c>
      <c r="C567" s="7">
        <v>60</v>
      </c>
    </row>
    <row r="568" spans="2:3" x14ac:dyDescent="0.2">
      <c r="B568" s="7" t="s">
        <v>40169</v>
      </c>
      <c r="C568" s="7">
        <v>149</v>
      </c>
    </row>
    <row r="569" spans="2:3" x14ac:dyDescent="0.2">
      <c r="B569" s="7" t="s">
        <v>40169</v>
      </c>
      <c r="C569" s="7">
        <v>63</v>
      </c>
    </row>
    <row r="570" spans="2:3" x14ac:dyDescent="0.2">
      <c r="B570" s="7" t="s">
        <v>40169</v>
      </c>
      <c r="C570" s="7">
        <v>28</v>
      </c>
    </row>
    <row r="571" spans="2:3" x14ac:dyDescent="0.2">
      <c r="B571" s="7" t="s">
        <v>40169</v>
      </c>
      <c r="C571" s="7">
        <v>48</v>
      </c>
    </row>
    <row r="572" spans="2:3" x14ac:dyDescent="0.2">
      <c r="B572" s="7" t="s">
        <v>40169</v>
      </c>
      <c r="C572" s="7">
        <v>2</v>
      </c>
    </row>
    <row r="573" spans="2:3" x14ac:dyDescent="0.2">
      <c r="B573" s="7" t="s">
        <v>40169</v>
      </c>
      <c r="C573" s="7">
        <v>97</v>
      </c>
    </row>
    <row r="574" spans="2:3" x14ac:dyDescent="0.2">
      <c r="B574" s="7" t="s">
        <v>40169</v>
      </c>
      <c r="C574" s="7">
        <v>11</v>
      </c>
    </row>
    <row r="575" spans="2:3" x14ac:dyDescent="0.2">
      <c r="B575" s="7" t="s">
        <v>40169</v>
      </c>
      <c r="C575" s="7">
        <v>55</v>
      </c>
    </row>
    <row r="576" spans="2:3" x14ac:dyDescent="0.2">
      <c r="B576" s="7" t="s">
        <v>40169</v>
      </c>
      <c r="C576" s="7">
        <v>15</v>
      </c>
    </row>
    <row r="577" spans="2:3" x14ac:dyDescent="0.2">
      <c r="B577" s="7" t="s">
        <v>40169</v>
      </c>
      <c r="C577" s="7">
        <v>12</v>
      </c>
    </row>
    <row r="578" spans="2:3" x14ac:dyDescent="0.2">
      <c r="B578" s="7" t="s">
        <v>40169</v>
      </c>
      <c r="C578" s="7">
        <v>30</v>
      </c>
    </row>
    <row r="579" spans="2:3" x14ac:dyDescent="0.2">
      <c r="B579" s="7" t="s">
        <v>40169</v>
      </c>
      <c r="C579" s="7">
        <v>1</v>
      </c>
    </row>
    <row r="580" spans="2:3" x14ac:dyDescent="0.2">
      <c r="B580" s="7" t="s">
        <v>40169</v>
      </c>
      <c r="C580" s="7">
        <v>16</v>
      </c>
    </row>
    <row r="581" spans="2:3" x14ac:dyDescent="0.2">
      <c r="B581" s="7" t="s">
        <v>40169</v>
      </c>
      <c r="C581" s="7">
        <v>42</v>
      </c>
    </row>
    <row r="582" spans="2:3" x14ac:dyDescent="0.2">
      <c r="B582" s="7" t="s">
        <v>40169</v>
      </c>
      <c r="C582" s="7">
        <v>97</v>
      </c>
    </row>
    <row r="583" spans="2:3" x14ac:dyDescent="0.2">
      <c r="B583" s="7" t="s">
        <v>40169</v>
      </c>
      <c r="C583" s="7">
        <v>1</v>
      </c>
    </row>
    <row r="584" spans="2:3" x14ac:dyDescent="0.2">
      <c r="B584" s="7" t="s">
        <v>40169</v>
      </c>
      <c r="C584" s="7">
        <v>32</v>
      </c>
    </row>
    <row r="585" spans="2:3" x14ac:dyDescent="0.2">
      <c r="B585" s="7" t="s">
        <v>40169</v>
      </c>
      <c r="C585" s="7">
        <v>83</v>
      </c>
    </row>
    <row r="586" spans="2:3" x14ac:dyDescent="0.2">
      <c r="B586" s="7" t="s">
        <v>40169</v>
      </c>
      <c r="C586" s="7">
        <v>9</v>
      </c>
    </row>
    <row r="587" spans="2:3" x14ac:dyDescent="0.2">
      <c r="B587" s="7" t="s">
        <v>40169</v>
      </c>
      <c r="C587" s="7">
        <v>105</v>
      </c>
    </row>
    <row r="588" spans="2:3" x14ac:dyDescent="0.2">
      <c r="B588" s="7" t="s">
        <v>40169</v>
      </c>
      <c r="C588" s="7">
        <v>167</v>
      </c>
    </row>
    <row r="589" spans="2:3" x14ac:dyDescent="0.2">
      <c r="B589" s="7" t="s">
        <v>40169</v>
      </c>
      <c r="C589" s="7">
        <v>9</v>
      </c>
    </row>
    <row r="590" spans="2:3" x14ac:dyDescent="0.2">
      <c r="B590" s="7" t="s">
        <v>40169</v>
      </c>
      <c r="C590" s="7">
        <v>83</v>
      </c>
    </row>
    <row r="591" spans="2:3" x14ac:dyDescent="0.2">
      <c r="B591" s="7" t="s">
        <v>40169</v>
      </c>
      <c r="C591" s="7">
        <v>86</v>
      </c>
    </row>
    <row r="592" spans="2:3" x14ac:dyDescent="0.2">
      <c r="B592" s="7" t="s">
        <v>40169</v>
      </c>
      <c r="C592" s="7">
        <v>15</v>
      </c>
    </row>
    <row r="593" spans="2:3" x14ac:dyDescent="0.2">
      <c r="B593" s="7" t="s">
        <v>40169</v>
      </c>
      <c r="C593" s="7">
        <v>167</v>
      </c>
    </row>
    <row r="594" spans="2:3" x14ac:dyDescent="0.2">
      <c r="B594" s="7" t="s">
        <v>40169</v>
      </c>
      <c r="C594" s="7">
        <v>84</v>
      </c>
    </row>
    <row r="595" spans="2:3" x14ac:dyDescent="0.2">
      <c r="B595" s="7" t="s">
        <v>40169</v>
      </c>
      <c r="C595" s="7">
        <v>74</v>
      </c>
    </row>
    <row r="596" spans="2:3" x14ac:dyDescent="0.2">
      <c r="B596" s="7" t="s">
        <v>40169</v>
      </c>
      <c r="C596" s="7">
        <v>22</v>
      </c>
    </row>
    <row r="597" spans="2:3" x14ac:dyDescent="0.2">
      <c r="B597" s="7" t="s">
        <v>40169</v>
      </c>
      <c r="C597" s="7">
        <v>29</v>
      </c>
    </row>
    <row r="598" spans="2:3" x14ac:dyDescent="0.2">
      <c r="B598" s="7" t="s">
        <v>40169</v>
      </c>
      <c r="C598" s="7">
        <v>21</v>
      </c>
    </row>
    <row r="599" spans="2:3" x14ac:dyDescent="0.2">
      <c r="B599" s="7" t="s">
        <v>40169</v>
      </c>
      <c r="C599" s="7">
        <v>105</v>
      </c>
    </row>
    <row r="600" spans="2:3" x14ac:dyDescent="0.2">
      <c r="B600" s="7" t="s">
        <v>40169</v>
      </c>
      <c r="C600" s="7">
        <v>53</v>
      </c>
    </row>
    <row r="601" spans="2:3" x14ac:dyDescent="0.2">
      <c r="B601" s="7" t="s">
        <v>40169</v>
      </c>
      <c r="C601" s="7">
        <v>5</v>
      </c>
    </row>
    <row r="602" spans="2:3" x14ac:dyDescent="0.2">
      <c r="B602" s="7" t="s">
        <v>40169</v>
      </c>
      <c r="C602" s="7">
        <v>15</v>
      </c>
    </row>
    <row r="603" spans="2:3" x14ac:dyDescent="0.2">
      <c r="B603" s="7" t="s">
        <v>40169</v>
      </c>
      <c r="C603" s="7">
        <v>41</v>
      </c>
    </row>
    <row r="604" spans="2:3" x14ac:dyDescent="0.2">
      <c r="B604" s="7" t="s">
        <v>40169</v>
      </c>
      <c r="C604" s="7">
        <v>5</v>
      </c>
    </row>
    <row r="605" spans="2:3" x14ac:dyDescent="0.2">
      <c r="B605" s="7" t="s">
        <v>40169</v>
      </c>
      <c r="C605" s="7">
        <v>180</v>
      </c>
    </row>
    <row r="606" spans="2:3" x14ac:dyDescent="0.2">
      <c r="B606" s="7" t="s">
        <v>40169</v>
      </c>
      <c r="C606" s="7">
        <v>29</v>
      </c>
    </row>
    <row r="607" spans="2:3" x14ac:dyDescent="0.2">
      <c r="B607" s="7" t="s">
        <v>40169</v>
      </c>
      <c r="C607" s="7">
        <v>29</v>
      </c>
    </row>
  </sheetData>
  <pageMargins left="0.7" right="0.7" top="0.75" bottom="0.75" header="0.3" footer="0.3"/>
</worksheet>
</file>

<file path=xl/worksheets/sheet6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E715A1FD-80FD-404E-881E-B627AF5EA4C6}">
  <dimension ref="A1:E14"/>
  <sheetViews>
    <sheetView workbookViewId="0">
      <selection activeCell="W16" sqref="W16"/>
    </sheetView>
  </sheetViews>
  <sheetFormatPr baseColWidth="10" defaultColWidth="8.83203125" defaultRowHeight="16" x14ac:dyDescent="0.2"/>
  <cols>
    <col min="1" max="1" width="18.83203125" style="7" bestFit="1" customWidth="1"/>
    <col min="2" max="2" width="7.1640625" style="7" bestFit="1" customWidth="1"/>
    <col min="3" max="3" width="8" style="7" bestFit="1" customWidth="1"/>
    <col min="4" max="4" width="5.83203125" style="7" bestFit="1" customWidth="1"/>
    <col min="5" max="5" width="8.6640625" style="7" bestFit="1" customWidth="1"/>
    <col min="6" max="16384" width="8.83203125" style="7"/>
  </cols>
  <sheetData>
    <row r="1" spans="1:5" customFormat="1" ht="15" x14ac:dyDescent="0.2">
      <c r="A1" s="1" t="s">
        <v>40172</v>
      </c>
    </row>
    <row r="2" spans="1:5" customFormat="1" ht="15" x14ac:dyDescent="0.2"/>
    <row r="3" spans="1:5" x14ac:dyDescent="0.2">
      <c r="B3" s="7" t="s">
        <v>53</v>
      </c>
      <c r="C3" s="7" t="s">
        <v>40175</v>
      </c>
      <c r="D3" s="7" t="s">
        <v>9</v>
      </c>
      <c r="E3" s="7" t="s">
        <v>40173</v>
      </c>
    </row>
    <row r="4" spans="1:5" x14ac:dyDescent="0.2">
      <c r="A4" s="28" t="s">
        <v>40174</v>
      </c>
      <c r="B4" s="7">
        <v>4.03</v>
      </c>
      <c r="C4" s="7">
        <v>90.1</v>
      </c>
      <c r="D4" s="7">
        <v>80.900000000000006</v>
      </c>
      <c r="E4" s="7">
        <v>82.2</v>
      </c>
    </row>
    <row r="5" spans="1:5" x14ac:dyDescent="0.2">
      <c r="A5" s="28"/>
      <c r="B5" s="7">
        <v>3.88</v>
      </c>
      <c r="C5" s="7">
        <v>90.9</v>
      </c>
      <c r="D5" s="7">
        <v>80.599999999999994</v>
      </c>
      <c r="E5" s="7">
        <v>79.599999999999994</v>
      </c>
    </row>
    <row r="6" spans="1:5" x14ac:dyDescent="0.2">
      <c r="A6" s="8"/>
      <c r="B6" s="9"/>
    </row>
    <row r="7" spans="1:5" x14ac:dyDescent="0.2">
      <c r="A7" s="8"/>
    </row>
    <row r="8" spans="1:5" x14ac:dyDescent="0.2">
      <c r="A8" s="8"/>
    </row>
    <row r="9" spans="1:5" x14ac:dyDescent="0.2">
      <c r="A9" s="8"/>
    </row>
    <row r="10" spans="1:5" x14ac:dyDescent="0.2">
      <c r="A10" s="8"/>
    </row>
    <row r="11" spans="1:5" x14ac:dyDescent="0.2">
      <c r="A11" s="8"/>
    </row>
    <row r="12" spans="1:5" x14ac:dyDescent="0.2">
      <c r="A12" s="8"/>
    </row>
    <row r="13" spans="1:5" x14ac:dyDescent="0.2">
      <c r="A13" s="8"/>
    </row>
    <row r="14" spans="1:5" x14ac:dyDescent="0.2">
      <c r="A14" s="8"/>
    </row>
  </sheetData>
  <mergeCells count="1">
    <mergeCell ref="A4:A5"/>
  </mergeCells>
  <pageMargins left="0.7" right="0.7" top="0.75" bottom="0.75" header="0.3" footer="0.3"/>
</worksheet>
</file>

<file path=xl/worksheets/sheet6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FAE3B79D-3ED0-DA4A-97D4-CF21FD85E94F}">
  <dimension ref="A1:E14"/>
  <sheetViews>
    <sheetView workbookViewId="0">
      <selection activeCell="T26" sqref="T26"/>
    </sheetView>
  </sheetViews>
  <sheetFormatPr baseColWidth="10" defaultColWidth="8.83203125" defaultRowHeight="16" x14ac:dyDescent="0.2"/>
  <cols>
    <col min="1" max="1" width="18.83203125" style="7" bestFit="1" customWidth="1"/>
    <col min="2" max="2" width="7.1640625" style="7" bestFit="1" customWidth="1"/>
    <col min="3" max="3" width="8" style="7" bestFit="1" customWidth="1"/>
    <col min="4" max="4" width="5.83203125" style="7" bestFit="1" customWidth="1"/>
    <col min="5" max="5" width="8.6640625" style="7" bestFit="1" customWidth="1"/>
    <col min="6" max="16384" width="8.83203125" style="7"/>
  </cols>
  <sheetData>
    <row r="1" spans="1:5" customFormat="1" ht="15" x14ac:dyDescent="0.2">
      <c r="A1" s="1" t="s">
        <v>40176</v>
      </c>
    </row>
    <row r="2" spans="1:5" customFormat="1" ht="15" x14ac:dyDescent="0.2"/>
    <row r="3" spans="1:5" x14ac:dyDescent="0.2">
      <c r="B3" s="7" t="s">
        <v>53</v>
      </c>
      <c r="C3" s="7" t="s">
        <v>40175</v>
      </c>
      <c r="D3" s="7" t="s">
        <v>9</v>
      </c>
      <c r="E3" s="7" t="s">
        <v>40173</v>
      </c>
    </row>
    <row r="4" spans="1:5" x14ac:dyDescent="0.2">
      <c r="A4" s="28" t="s">
        <v>40174</v>
      </c>
      <c r="B4" s="7">
        <v>6.73</v>
      </c>
      <c r="C4" s="7">
        <v>92.4</v>
      </c>
      <c r="D4" s="7">
        <v>77.5</v>
      </c>
      <c r="E4" s="7">
        <v>79</v>
      </c>
    </row>
    <row r="5" spans="1:5" x14ac:dyDescent="0.2">
      <c r="A5" s="28"/>
      <c r="B5" s="7">
        <v>7.23</v>
      </c>
      <c r="C5" s="7">
        <v>92.5</v>
      </c>
      <c r="D5" s="7">
        <v>79.099999999999994</v>
      </c>
      <c r="E5" s="7">
        <v>81.099999999999994</v>
      </c>
    </row>
    <row r="6" spans="1:5" x14ac:dyDescent="0.2">
      <c r="A6" s="8"/>
      <c r="B6" s="9"/>
    </row>
    <row r="7" spans="1:5" x14ac:dyDescent="0.2">
      <c r="A7" s="8"/>
    </row>
    <row r="8" spans="1:5" x14ac:dyDescent="0.2">
      <c r="A8" s="8"/>
    </row>
    <row r="9" spans="1:5" x14ac:dyDescent="0.2">
      <c r="A9" s="8"/>
    </row>
    <row r="10" spans="1:5" x14ac:dyDescent="0.2">
      <c r="A10" s="8"/>
    </row>
    <row r="11" spans="1:5" x14ac:dyDescent="0.2">
      <c r="A11" s="8"/>
    </row>
    <row r="12" spans="1:5" x14ac:dyDescent="0.2">
      <c r="A12" s="8"/>
    </row>
    <row r="13" spans="1:5" x14ac:dyDescent="0.2">
      <c r="A13" s="8"/>
    </row>
    <row r="14" spans="1:5" x14ac:dyDescent="0.2">
      <c r="A14" s="8"/>
    </row>
  </sheetData>
  <mergeCells count="1">
    <mergeCell ref="A4:A5"/>
  </mergeCells>
  <pageMargins left="0.7" right="0.7" top="0.75" bottom="0.75" header="0.3" footer="0.3"/>
</worksheet>
</file>

<file path=xl/worksheets/sheet6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EE216205-B448-0D42-B539-335719DAD444}">
  <dimension ref="A1:Q14"/>
  <sheetViews>
    <sheetView workbookViewId="0">
      <selection activeCell="J17" sqref="J17"/>
    </sheetView>
  </sheetViews>
  <sheetFormatPr baseColWidth="10" defaultColWidth="8.83203125" defaultRowHeight="16" x14ac:dyDescent="0.2"/>
  <cols>
    <col min="1" max="1" width="18.83203125" style="7" bestFit="1" customWidth="1"/>
    <col min="2" max="2" width="29" style="7" bestFit="1" customWidth="1"/>
    <col min="3" max="3" width="7.33203125" style="7" bestFit="1" customWidth="1"/>
    <col min="4" max="5" width="6.5" style="7" bestFit="1" customWidth="1"/>
    <col min="6" max="7" width="5.33203125" style="7" bestFit="1" customWidth="1"/>
    <col min="8" max="8" width="8" style="7" bestFit="1" customWidth="1"/>
    <col min="9" max="9" width="6.5" style="7" bestFit="1" customWidth="1"/>
    <col min="10" max="10" width="32.6640625" style="7" bestFit="1" customWidth="1"/>
    <col min="11" max="12" width="6.5" style="7" bestFit="1" customWidth="1"/>
    <col min="13" max="14" width="5.33203125" style="7" bestFit="1" customWidth="1"/>
    <col min="15" max="15" width="8" style="7" bestFit="1" customWidth="1"/>
    <col min="16" max="17" width="6.5" style="7" bestFit="1" customWidth="1"/>
    <col min="18" max="16384" width="8.83203125" style="7"/>
  </cols>
  <sheetData>
    <row r="1" spans="1:17" customFormat="1" ht="15" x14ac:dyDescent="0.2">
      <c r="A1" s="1" t="s">
        <v>40187</v>
      </c>
    </row>
    <row r="2" spans="1:17" customFormat="1" ht="15" x14ac:dyDescent="0.2"/>
    <row r="3" spans="1:17" x14ac:dyDescent="0.2">
      <c r="B3" s="7" t="s">
        <v>40177</v>
      </c>
      <c r="C3" s="28" t="s">
        <v>40178</v>
      </c>
      <c r="D3" s="28"/>
      <c r="E3" s="28"/>
      <c r="F3" s="28"/>
      <c r="G3" s="28"/>
      <c r="H3" s="28"/>
      <c r="I3" s="28"/>
      <c r="J3" s="28" t="s">
        <v>40179</v>
      </c>
      <c r="K3" s="28"/>
      <c r="L3" s="28"/>
      <c r="M3" s="28"/>
      <c r="N3" s="28"/>
      <c r="O3" s="28"/>
      <c r="P3" s="28"/>
      <c r="Q3" s="28"/>
    </row>
    <row r="4" spans="1:17" x14ac:dyDescent="0.2">
      <c r="A4" s="8"/>
      <c r="B4" s="7" t="s">
        <v>102</v>
      </c>
      <c r="C4" s="28" t="s">
        <v>40180</v>
      </c>
      <c r="D4" s="28"/>
      <c r="E4" s="28"/>
      <c r="F4" s="28"/>
      <c r="G4" s="28"/>
      <c r="H4" s="28" t="s">
        <v>40181</v>
      </c>
      <c r="I4" s="28"/>
      <c r="J4" s="28" t="s">
        <v>40180</v>
      </c>
      <c r="K4" s="28"/>
      <c r="L4" s="28"/>
      <c r="M4" s="28"/>
      <c r="N4" s="28"/>
      <c r="O4" s="28" t="s">
        <v>40181</v>
      </c>
      <c r="P4" s="28"/>
      <c r="Q4" s="28"/>
    </row>
    <row r="5" spans="1:17" x14ac:dyDescent="0.2">
      <c r="A5" s="8"/>
      <c r="B5" s="7" t="s">
        <v>40182</v>
      </c>
      <c r="C5" s="7">
        <v>128</v>
      </c>
      <c r="D5" s="7">
        <v>175</v>
      </c>
      <c r="E5" s="7">
        <v>328</v>
      </c>
      <c r="F5" s="7">
        <v>384</v>
      </c>
      <c r="G5" s="7" t="s">
        <v>40183</v>
      </c>
      <c r="H5" s="7">
        <v>107</v>
      </c>
      <c r="I5" s="7" t="s">
        <v>40183</v>
      </c>
      <c r="J5" s="7">
        <v>128</v>
      </c>
      <c r="K5" s="7">
        <v>175</v>
      </c>
      <c r="L5" s="7">
        <v>328</v>
      </c>
      <c r="M5" s="7">
        <v>384</v>
      </c>
      <c r="N5" s="7" t="s">
        <v>40183</v>
      </c>
      <c r="O5" s="7">
        <v>87</v>
      </c>
      <c r="P5" s="7">
        <v>107</v>
      </c>
      <c r="Q5" s="7" t="s">
        <v>40183</v>
      </c>
    </row>
    <row r="6" spans="1:17" ht="34" x14ac:dyDescent="0.2">
      <c r="A6" s="8"/>
      <c r="B6" s="15" t="s">
        <v>40184</v>
      </c>
      <c r="C6" s="7">
        <v>21</v>
      </c>
      <c r="D6" s="7">
        <v>2</v>
      </c>
      <c r="E6" s="7">
        <v>2</v>
      </c>
      <c r="F6" s="7">
        <v>24</v>
      </c>
      <c r="G6" s="7">
        <v>49</v>
      </c>
      <c r="H6" s="7">
        <v>1</v>
      </c>
      <c r="I6" s="7">
        <v>1</v>
      </c>
      <c r="J6" s="7">
        <v>21</v>
      </c>
      <c r="K6" s="7">
        <v>5</v>
      </c>
      <c r="L6" s="7">
        <v>2</v>
      </c>
      <c r="M6" s="7">
        <v>22</v>
      </c>
      <c r="N6" s="7">
        <v>50</v>
      </c>
      <c r="O6" s="7">
        <v>3</v>
      </c>
      <c r="P6" s="7">
        <v>1</v>
      </c>
      <c r="Q6" s="7">
        <v>4</v>
      </c>
    </row>
    <row r="7" spans="1:17" x14ac:dyDescent="0.2">
      <c r="A7" s="8"/>
      <c r="B7" s="7" t="s">
        <v>40185</v>
      </c>
      <c r="C7" s="7">
        <v>21</v>
      </c>
      <c r="D7" s="7">
        <v>2</v>
      </c>
      <c r="E7" s="7">
        <v>2</v>
      </c>
      <c r="F7" s="7">
        <v>59</v>
      </c>
      <c r="G7" s="7">
        <v>84</v>
      </c>
      <c r="H7" s="7">
        <v>1</v>
      </c>
      <c r="I7" s="7">
        <v>1</v>
      </c>
      <c r="J7" s="7">
        <v>21</v>
      </c>
      <c r="K7" s="7">
        <v>5</v>
      </c>
      <c r="L7" s="7">
        <v>2</v>
      </c>
      <c r="M7" s="7">
        <v>52</v>
      </c>
      <c r="N7" s="7">
        <v>80</v>
      </c>
      <c r="O7" s="7">
        <v>3</v>
      </c>
      <c r="P7" s="7">
        <v>1</v>
      </c>
      <c r="Q7" s="7">
        <v>4</v>
      </c>
    </row>
    <row r="8" spans="1:17" ht="34" x14ac:dyDescent="0.2">
      <c r="A8" s="8"/>
      <c r="B8" s="15" t="s">
        <v>40186</v>
      </c>
      <c r="C8" s="16">
        <v>1</v>
      </c>
      <c r="D8" s="16">
        <v>1</v>
      </c>
      <c r="E8" s="16">
        <v>1</v>
      </c>
      <c r="F8" s="16">
        <v>0.41</v>
      </c>
      <c r="G8" s="16">
        <v>0.57999999999999996</v>
      </c>
      <c r="H8" s="16">
        <v>1</v>
      </c>
      <c r="I8" s="16">
        <v>1</v>
      </c>
      <c r="J8" s="16">
        <v>1</v>
      </c>
      <c r="K8" s="16">
        <v>1</v>
      </c>
      <c r="L8" s="16">
        <v>1</v>
      </c>
      <c r="M8" s="16">
        <v>0.42</v>
      </c>
      <c r="N8" s="16">
        <v>0.63</v>
      </c>
      <c r="O8" s="16">
        <v>1</v>
      </c>
      <c r="P8" s="16">
        <v>1</v>
      </c>
      <c r="Q8" s="16">
        <v>1</v>
      </c>
    </row>
    <row r="9" spans="1:17" x14ac:dyDescent="0.2">
      <c r="A9" s="8"/>
    </row>
    <row r="10" spans="1:17" x14ac:dyDescent="0.2">
      <c r="A10" s="8"/>
    </row>
    <row r="11" spans="1:17" x14ac:dyDescent="0.2">
      <c r="A11" s="8"/>
    </row>
    <row r="12" spans="1:17" x14ac:dyDescent="0.2">
      <c r="A12" s="8"/>
    </row>
    <row r="13" spans="1:17" x14ac:dyDescent="0.2">
      <c r="A13" s="8"/>
    </row>
    <row r="14" spans="1:17" x14ac:dyDescent="0.2">
      <c r="A14" s="8"/>
    </row>
  </sheetData>
  <mergeCells count="6">
    <mergeCell ref="C4:G4"/>
    <mergeCell ref="H4:I4"/>
    <mergeCell ref="C3:I3"/>
    <mergeCell ref="J4:N4"/>
    <mergeCell ref="O4:Q4"/>
    <mergeCell ref="J3:Q3"/>
  </mergeCells>
  <pageMargins left="0.7" right="0.7" top="0.75" bottom="0.75" header="0.3" footer="0.3"/>
</worksheet>
</file>

<file path=xl/worksheets/sheet7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B08A486-BC4A-A744-96CD-EEE48EF08BCF}">
  <dimension ref="A1:E45"/>
  <sheetViews>
    <sheetView workbookViewId="0">
      <selection activeCell="M40" sqref="M40"/>
    </sheetView>
  </sheetViews>
  <sheetFormatPr baseColWidth="10" defaultColWidth="8.83203125" defaultRowHeight="15" x14ac:dyDescent="0.2"/>
  <cols>
    <col min="1" max="1" width="19.5" bestFit="1" customWidth="1"/>
    <col min="2" max="2" width="13.5" bestFit="1" customWidth="1"/>
    <col min="3" max="3" width="14.5" bestFit="1" customWidth="1"/>
    <col min="4" max="4" width="11.6640625" bestFit="1" customWidth="1"/>
    <col min="5" max="5" width="14.1640625" bestFit="1" customWidth="1"/>
    <col min="6" max="18" width="12.83203125" bestFit="1" customWidth="1"/>
  </cols>
  <sheetData>
    <row r="1" spans="1:5" x14ac:dyDescent="0.2">
      <c r="A1" s="1" t="s">
        <v>93</v>
      </c>
    </row>
    <row r="3" spans="1:5" s="7" customFormat="1" ht="16" x14ac:dyDescent="0.2">
      <c r="B3" s="8"/>
      <c r="C3" s="8"/>
      <c r="D3" s="8"/>
      <c r="E3" s="8"/>
    </row>
    <row r="4" spans="1:5" s="7" customFormat="1" ht="16" x14ac:dyDescent="0.2">
      <c r="A4" s="8"/>
    </row>
    <row r="5" spans="1:5" s="7" customFormat="1" ht="16" x14ac:dyDescent="0.2">
      <c r="A5" s="8"/>
    </row>
    <row r="6" spans="1:5" s="7" customFormat="1" ht="16" x14ac:dyDescent="0.2"/>
    <row r="7" spans="1:5" s="7" customFormat="1" ht="16" x14ac:dyDescent="0.2"/>
    <row r="8" spans="1:5" s="7" customFormat="1" ht="16" x14ac:dyDescent="0.2"/>
    <row r="9" spans="1:5" s="7" customFormat="1" ht="16" x14ac:dyDescent="0.2"/>
    <row r="10" spans="1:5" s="7" customFormat="1" ht="16" x14ac:dyDescent="0.2"/>
    <row r="11" spans="1:5" s="7" customFormat="1" ht="16" x14ac:dyDescent="0.2"/>
    <row r="12" spans="1:5" s="7" customFormat="1" ht="16" x14ac:dyDescent="0.2"/>
    <row r="13" spans="1:5" s="7" customFormat="1" ht="16" x14ac:dyDescent="0.2">
      <c r="D13" s="10"/>
    </row>
    <row r="14" spans="1:5" s="7" customFormat="1" ht="16" x14ac:dyDescent="0.2"/>
    <row r="15" spans="1:5" s="7" customFormat="1" ht="16" x14ac:dyDescent="0.2"/>
    <row r="16" spans="1:5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pageMargins left="0.7" right="0.7" top="0.75" bottom="0.75" header="0.3" footer="0.3"/>
  <drawing r:id="rId1"/>
</worksheet>
</file>

<file path=xl/worksheets/sheet70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C5631D0D-1C88-3743-AE4D-0E2B8F60345A}">
  <dimension ref="A1:I10001"/>
  <sheetViews>
    <sheetView workbookViewId="0">
      <selection sqref="A1:I10001"/>
    </sheetView>
  </sheetViews>
  <sheetFormatPr baseColWidth="10" defaultRowHeight="16" x14ac:dyDescent="0.2"/>
  <cols>
    <col min="1" max="1" width="43.83203125" style="34" bestFit="1" customWidth="1"/>
    <col min="2" max="2" width="8.1640625" style="34" bestFit="1" customWidth="1"/>
    <col min="3" max="3" width="11.33203125" style="34" bestFit="1" customWidth="1"/>
    <col min="4" max="4" width="8.1640625" style="34" bestFit="1" customWidth="1"/>
    <col min="5" max="5" width="11.33203125" style="34" bestFit="1" customWidth="1"/>
    <col min="6" max="6" width="8.1640625" style="34" bestFit="1" customWidth="1"/>
    <col min="7" max="7" width="11.33203125" style="34" bestFit="1" customWidth="1"/>
    <col min="8" max="8" width="8.1640625" style="34" bestFit="1" customWidth="1"/>
    <col min="9" max="9" width="11.33203125" style="34" bestFit="1" customWidth="1"/>
    <col min="10" max="16384" width="10.83203125" style="34"/>
  </cols>
  <sheetData>
    <row r="1" spans="1:9" x14ac:dyDescent="0.2">
      <c r="B1" s="34" t="s">
        <v>60459</v>
      </c>
      <c r="C1" s="34" t="s">
        <v>60460</v>
      </c>
      <c r="D1" s="34" t="s">
        <v>60461</v>
      </c>
      <c r="E1" s="34" t="s">
        <v>60462</v>
      </c>
      <c r="F1" s="34" t="s">
        <v>60463</v>
      </c>
      <c r="G1" s="34" t="s">
        <v>60464</v>
      </c>
      <c r="H1" s="34" t="s">
        <v>60465</v>
      </c>
      <c r="I1" s="34" t="s">
        <v>60466</v>
      </c>
    </row>
    <row r="2" spans="1:9" x14ac:dyDescent="0.2">
      <c r="A2" s="34" t="s">
        <v>40309</v>
      </c>
      <c r="B2" s="34">
        <v>953</v>
      </c>
      <c r="C2" s="34">
        <v>139</v>
      </c>
      <c r="D2" s="34">
        <v>262</v>
      </c>
      <c r="E2" s="34">
        <v>52</v>
      </c>
      <c r="F2" s="34">
        <v>340</v>
      </c>
      <c r="G2" s="34">
        <v>75</v>
      </c>
      <c r="H2" s="34">
        <v>116</v>
      </c>
      <c r="I2" s="34">
        <v>110</v>
      </c>
    </row>
    <row r="3" spans="1:9" x14ac:dyDescent="0.2">
      <c r="A3" s="34" t="s">
        <v>40310</v>
      </c>
      <c r="B3" s="34">
        <v>424</v>
      </c>
      <c r="C3" s="34">
        <v>412</v>
      </c>
      <c r="D3" s="34">
        <v>191</v>
      </c>
      <c r="E3" s="34">
        <v>160</v>
      </c>
      <c r="F3" s="34">
        <v>147</v>
      </c>
      <c r="G3" s="34">
        <v>120</v>
      </c>
      <c r="H3" s="34">
        <v>121</v>
      </c>
      <c r="I3" s="34">
        <v>133</v>
      </c>
    </row>
    <row r="4" spans="1:9" x14ac:dyDescent="0.2">
      <c r="A4" s="34" t="s">
        <v>40311</v>
      </c>
      <c r="B4" s="34">
        <v>472</v>
      </c>
      <c r="C4" s="34">
        <v>302</v>
      </c>
      <c r="D4" s="34">
        <v>139</v>
      </c>
      <c r="E4" s="34">
        <v>89</v>
      </c>
      <c r="F4" s="34">
        <v>124</v>
      </c>
      <c r="G4" s="34">
        <v>105</v>
      </c>
      <c r="H4" s="34">
        <v>94</v>
      </c>
      <c r="I4" s="34">
        <v>86</v>
      </c>
    </row>
    <row r="5" spans="1:9" x14ac:dyDescent="0.2">
      <c r="A5" s="34" t="s">
        <v>40312</v>
      </c>
      <c r="B5" s="34">
        <v>111</v>
      </c>
      <c r="C5" s="34">
        <v>178</v>
      </c>
      <c r="D5" s="34">
        <v>43</v>
      </c>
      <c r="E5" s="34">
        <v>41</v>
      </c>
      <c r="F5" s="34">
        <v>21</v>
      </c>
      <c r="G5" s="34">
        <v>34</v>
      </c>
      <c r="H5" s="34">
        <v>34</v>
      </c>
      <c r="I5" s="34">
        <v>50</v>
      </c>
    </row>
    <row r="6" spans="1:9" x14ac:dyDescent="0.2">
      <c r="A6" s="34" t="s">
        <v>40313</v>
      </c>
      <c r="B6" s="34">
        <v>232</v>
      </c>
      <c r="C6" s="34">
        <v>258</v>
      </c>
      <c r="D6" s="34">
        <v>68</v>
      </c>
      <c r="E6" s="34">
        <v>95</v>
      </c>
      <c r="F6" s="34">
        <v>100</v>
      </c>
      <c r="G6" s="34">
        <v>95</v>
      </c>
      <c r="H6" s="34">
        <v>74</v>
      </c>
      <c r="I6" s="34">
        <v>61</v>
      </c>
    </row>
    <row r="7" spans="1:9" x14ac:dyDescent="0.2">
      <c r="A7" s="34" t="s">
        <v>50484</v>
      </c>
      <c r="B7" s="34">
        <v>345</v>
      </c>
      <c r="C7" s="34">
        <v>357</v>
      </c>
      <c r="D7" s="34">
        <v>149</v>
      </c>
      <c r="E7" s="34">
        <v>125</v>
      </c>
      <c r="F7" s="34">
        <v>113</v>
      </c>
      <c r="G7" s="34">
        <v>150</v>
      </c>
      <c r="H7" s="34">
        <v>131</v>
      </c>
      <c r="I7" s="34">
        <v>95</v>
      </c>
    </row>
    <row r="8" spans="1:9" x14ac:dyDescent="0.2">
      <c r="A8" s="34" t="s">
        <v>50485</v>
      </c>
      <c r="B8" s="34">
        <v>1147</v>
      </c>
      <c r="C8" s="34">
        <v>769</v>
      </c>
      <c r="D8" s="34">
        <v>316</v>
      </c>
      <c r="E8" s="34">
        <v>270</v>
      </c>
      <c r="F8" s="34">
        <v>347</v>
      </c>
      <c r="G8" s="34">
        <v>274</v>
      </c>
      <c r="H8" s="34">
        <v>380</v>
      </c>
      <c r="I8" s="34">
        <v>230</v>
      </c>
    </row>
    <row r="9" spans="1:9" x14ac:dyDescent="0.2">
      <c r="A9" s="34" t="s">
        <v>50486</v>
      </c>
      <c r="B9" s="34">
        <v>546</v>
      </c>
      <c r="C9" s="34">
        <v>491</v>
      </c>
      <c r="D9" s="34">
        <v>242</v>
      </c>
      <c r="E9" s="34">
        <v>173</v>
      </c>
      <c r="F9" s="34">
        <v>210</v>
      </c>
      <c r="G9" s="34">
        <v>186</v>
      </c>
      <c r="H9" s="34">
        <v>161</v>
      </c>
      <c r="I9" s="34">
        <v>186</v>
      </c>
    </row>
    <row r="10" spans="1:9" x14ac:dyDescent="0.2">
      <c r="A10" s="34" t="s">
        <v>50487</v>
      </c>
      <c r="B10" s="34">
        <v>782</v>
      </c>
      <c r="C10" s="34">
        <v>750</v>
      </c>
      <c r="D10" s="34">
        <v>266</v>
      </c>
      <c r="E10" s="34">
        <v>232</v>
      </c>
      <c r="F10" s="34">
        <v>190</v>
      </c>
      <c r="G10" s="34">
        <v>244</v>
      </c>
      <c r="H10" s="34">
        <v>178</v>
      </c>
      <c r="I10" s="34">
        <v>232</v>
      </c>
    </row>
    <row r="11" spans="1:9" x14ac:dyDescent="0.2">
      <c r="A11" s="34" t="s">
        <v>50488</v>
      </c>
      <c r="B11" s="34">
        <v>328</v>
      </c>
      <c r="C11" s="34">
        <v>320</v>
      </c>
      <c r="D11" s="34">
        <v>145</v>
      </c>
      <c r="E11" s="34">
        <v>127</v>
      </c>
      <c r="F11" s="34">
        <v>136</v>
      </c>
      <c r="G11" s="34">
        <v>121</v>
      </c>
      <c r="H11" s="34">
        <v>124</v>
      </c>
      <c r="I11" s="34">
        <v>111</v>
      </c>
    </row>
    <row r="12" spans="1:9" x14ac:dyDescent="0.2">
      <c r="A12" s="34" t="s">
        <v>50489</v>
      </c>
      <c r="B12" s="34">
        <v>372</v>
      </c>
      <c r="C12" s="34">
        <v>388</v>
      </c>
      <c r="D12" s="34">
        <v>83</v>
      </c>
      <c r="E12" s="34">
        <v>102</v>
      </c>
      <c r="F12" s="34">
        <v>121</v>
      </c>
      <c r="G12" s="34">
        <v>92</v>
      </c>
      <c r="H12" s="34">
        <v>143</v>
      </c>
      <c r="I12" s="34">
        <v>72</v>
      </c>
    </row>
    <row r="13" spans="1:9" x14ac:dyDescent="0.2">
      <c r="A13" s="34" t="s">
        <v>50490</v>
      </c>
      <c r="B13" s="34">
        <v>279</v>
      </c>
      <c r="C13" s="34">
        <v>253</v>
      </c>
      <c r="D13" s="34">
        <v>89</v>
      </c>
      <c r="E13" s="34">
        <v>94</v>
      </c>
      <c r="F13" s="34">
        <v>108</v>
      </c>
      <c r="G13" s="34">
        <v>94</v>
      </c>
      <c r="H13" s="34">
        <v>90</v>
      </c>
      <c r="I13" s="34">
        <v>66</v>
      </c>
    </row>
    <row r="14" spans="1:9" x14ac:dyDescent="0.2">
      <c r="A14" s="34" t="s">
        <v>50491</v>
      </c>
      <c r="B14" s="34">
        <v>334</v>
      </c>
      <c r="C14" s="34">
        <v>309</v>
      </c>
      <c r="D14" s="34">
        <v>93</v>
      </c>
      <c r="E14" s="34">
        <v>114</v>
      </c>
      <c r="F14" s="34">
        <v>98</v>
      </c>
      <c r="G14" s="34">
        <v>113</v>
      </c>
      <c r="H14" s="34">
        <v>104</v>
      </c>
      <c r="I14" s="34">
        <v>129</v>
      </c>
    </row>
    <row r="15" spans="1:9" x14ac:dyDescent="0.2">
      <c r="A15" s="34" t="s">
        <v>50492</v>
      </c>
      <c r="B15" s="34">
        <v>292</v>
      </c>
      <c r="C15" s="34">
        <v>294</v>
      </c>
      <c r="D15" s="34">
        <v>94</v>
      </c>
      <c r="E15" s="34">
        <v>79</v>
      </c>
      <c r="F15" s="34">
        <v>68</v>
      </c>
      <c r="G15" s="34">
        <v>72</v>
      </c>
      <c r="H15" s="34">
        <v>103</v>
      </c>
      <c r="I15" s="34">
        <v>90</v>
      </c>
    </row>
    <row r="16" spans="1:9" x14ac:dyDescent="0.2">
      <c r="A16" s="34" t="s">
        <v>50493</v>
      </c>
      <c r="B16" s="34">
        <v>656</v>
      </c>
      <c r="C16" s="34">
        <v>377</v>
      </c>
      <c r="D16" s="34">
        <v>171</v>
      </c>
      <c r="E16" s="34">
        <v>153</v>
      </c>
      <c r="F16" s="34">
        <v>204</v>
      </c>
      <c r="G16" s="34">
        <v>132</v>
      </c>
      <c r="H16" s="34">
        <v>184</v>
      </c>
      <c r="I16" s="34">
        <v>134</v>
      </c>
    </row>
    <row r="17" spans="1:9" x14ac:dyDescent="0.2">
      <c r="A17" s="34" t="s">
        <v>50494</v>
      </c>
      <c r="B17" s="34">
        <v>491</v>
      </c>
      <c r="C17" s="34">
        <v>436</v>
      </c>
      <c r="D17" s="34">
        <v>133</v>
      </c>
      <c r="E17" s="34">
        <v>154</v>
      </c>
      <c r="F17" s="34">
        <v>129</v>
      </c>
      <c r="G17" s="34">
        <v>120</v>
      </c>
      <c r="H17" s="34">
        <v>133</v>
      </c>
      <c r="I17" s="34">
        <v>126</v>
      </c>
    </row>
    <row r="18" spans="1:9" x14ac:dyDescent="0.2">
      <c r="A18" s="34" t="s">
        <v>50495</v>
      </c>
      <c r="B18" s="34">
        <v>391</v>
      </c>
      <c r="C18" s="34">
        <v>454</v>
      </c>
      <c r="D18" s="34">
        <v>104</v>
      </c>
      <c r="E18" s="34">
        <v>162</v>
      </c>
      <c r="F18" s="34">
        <v>127</v>
      </c>
      <c r="G18" s="34">
        <v>139</v>
      </c>
      <c r="H18" s="34">
        <v>139</v>
      </c>
      <c r="I18" s="34">
        <v>121</v>
      </c>
    </row>
    <row r="19" spans="1:9" x14ac:dyDescent="0.2">
      <c r="A19" s="34" t="s">
        <v>50496</v>
      </c>
      <c r="B19" s="34">
        <v>352</v>
      </c>
      <c r="C19" s="34">
        <v>358</v>
      </c>
      <c r="D19" s="34">
        <v>100</v>
      </c>
      <c r="E19" s="34">
        <v>132</v>
      </c>
      <c r="F19" s="34">
        <v>117</v>
      </c>
      <c r="G19" s="34">
        <v>130</v>
      </c>
      <c r="H19" s="34">
        <v>117</v>
      </c>
      <c r="I19" s="34">
        <v>82</v>
      </c>
    </row>
    <row r="20" spans="1:9" x14ac:dyDescent="0.2">
      <c r="A20" s="34" t="s">
        <v>50497</v>
      </c>
      <c r="B20" s="34">
        <v>434</v>
      </c>
      <c r="C20" s="34">
        <v>438</v>
      </c>
      <c r="D20" s="34">
        <v>135</v>
      </c>
      <c r="E20" s="34">
        <v>118</v>
      </c>
      <c r="F20" s="34">
        <v>106</v>
      </c>
      <c r="G20" s="34">
        <v>110</v>
      </c>
      <c r="H20" s="34">
        <v>116</v>
      </c>
      <c r="I20" s="34">
        <v>93</v>
      </c>
    </row>
    <row r="21" spans="1:9" x14ac:dyDescent="0.2">
      <c r="A21" s="34" t="s">
        <v>50498</v>
      </c>
      <c r="B21" s="34">
        <v>252</v>
      </c>
      <c r="C21" s="34">
        <v>243</v>
      </c>
      <c r="D21" s="34">
        <v>74</v>
      </c>
      <c r="E21" s="34">
        <v>57</v>
      </c>
      <c r="F21" s="34">
        <v>75</v>
      </c>
      <c r="G21" s="34">
        <v>100</v>
      </c>
      <c r="H21" s="34">
        <v>95</v>
      </c>
      <c r="I21" s="34">
        <v>71</v>
      </c>
    </row>
    <row r="22" spans="1:9" x14ac:dyDescent="0.2">
      <c r="A22" s="34" t="s">
        <v>50499</v>
      </c>
      <c r="B22" s="34">
        <v>397</v>
      </c>
      <c r="C22" s="34">
        <v>375</v>
      </c>
      <c r="D22" s="34">
        <v>112</v>
      </c>
      <c r="E22" s="34">
        <v>183</v>
      </c>
      <c r="F22" s="34">
        <v>136</v>
      </c>
      <c r="G22" s="34">
        <v>120</v>
      </c>
      <c r="H22" s="34">
        <v>100</v>
      </c>
      <c r="I22" s="34">
        <v>111</v>
      </c>
    </row>
    <row r="23" spans="1:9" x14ac:dyDescent="0.2">
      <c r="A23" s="34" t="s">
        <v>50500</v>
      </c>
      <c r="B23" s="34">
        <v>532</v>
      </c>
      <c r="C23" s="34">
        <v>716</v>
      </c>
      <c r="D23" s="34">
        <v>196</v>
      </c>
      <c r="E23" s="34">
        <v>196</v>
      </c>
      <c r="F23" s="34">
        <v>174</v>
      </c>
      <c r="G23" s="34">
        <v>211</v>
      </c>
      <c r="H23" s="34">
        <v>162</v>
      </c>
      <c r="I23" s="34">
        <v>159</v>
      </c>
    </row>
    <row r="24" spans="1:9" x14ac:dyDescent="0.2">
      <c r="A24" s="34" t="s">
        <v>50501</v>
      </c>
      <c r="B24" s="34">
        <v>41</v>
      </c>
      <c r="C24" s="34">
        <v>60</v>
      </c>
      <c r="D24" s="34">
        <v>23</v>
      </c>
      <c r="E24" s="34">
        <v>30</v>
      </c>
      <c r="F24" s="34">
        <v>19</v>
      </c>
      <c r="G24" s="34">
        <v>11</v>
      </c>
      <c r="H24" s="34">
        <v>25</v>
      </c>
      <c r="I24" s="34">
        <v>19</v>
      </c>
    </row>
    <row r="25" spans="1:9" x14ac:dyDescent="0.2">
      <c r="A25" s="34" t="s">
        <v>50502</v>
      </c>
      <c r="B25" s="34">
        <v>285</v>
      </c>
      <c r="C25" s="34">
        <v>402</v>
      </c>
      <c r="D25" s="34">
        <v>117</v>
      </c>
      <c r="E25" s="34">
        <v>108</v>
      </c>
      <c r="F25" s="34">
        <v>109</v>
      </c>
      <c r="G25" s="34">
        <v>134</v>
      </c>
      <c r="H25" s="34">
        <v>136</v>
      </c>
      <c r="I25" s="34">
        <v>85</v>
      </c>
    </row>
    <row r="26" spans="1:9" x14ac:dyDescent="0.2">
      <c r="A26" s="34" t="s">
        <v>50503</v>
      </c>
      <c r="B26" s="34">
        <v>417</v>
      </c>
      <c r="C26" s="34">
        <v>343</v>
      </c>
      <c r="D26" s="34">
        <v>154</v>
      </c>
      <c r="E26" s="34">
        <v>104</v>
      </c>
      <c r="F26" s="34">
        <v>125</v>
      </c>
      <c r="G26" s="34">
        <v>114</v>
      </c>
      <c r="H26" s="34">
        <v>102</v>
      </c>
      <c r="I26" s="34">
        <v>95</v>
      </c>
    </row>
    <row r="27" spans="1:9" x14ac:dyDescent="0.2">
      <c r="A27" s="34" t="s">
        <v>50504</v>
      </c>
      <c r="B27" s="34">
        <v>349</v>
      </c>
      <c r="C27" s="34">
        <v>295</v>
      </c>
      <c r="D27" s="34">
        <v>86</v>
      </c>
      <c r="E27" s="34">
        <v>78</v>
      </c>
      <c r="F27" s="34">
        <v>77</v>
      </c>
      <c r="G27" s="34">
        <v>74</v>
      </c>
      <c r="H27" s="34">
        <v>83</v>
      </c>
      <c r="I27" s="34">
        <v>83</v>
      </c>
    </row>
    <row r="28" spans="1:9" x14ac:dyDescent="0.2">
      <c r="A28" s="34" t="s">
        <v>50505</v>
      </c>
      <c r="B28" s="34">
        <v>601</v>
      </c>
      <c r="C28" s="34">
        <v>629</v>
      </c>
      <c r="D28" s="34">
        <v>189</v>
      </c>
      <c r="E28" s="34">
        <v>205</v>
      </c>
      <c r="F28" s="34">
        <v>210</v>
      </c>
      <c r="G28" s="34">
        <v>209</v>
      </c>
      <c r="H28" s="34">
        <v>180</v>
      </c>
      <c r="I28" s="34">
        <v>192</v>
      </c>
    </row>
    <row r="29" spans="1:9" x14ac:dyDescent="0.2">
      <c r="A29" s="34" t="s">
        <v>50506</v>
      </c>
      <c r="B29" s="34">
        <v>636</v>
      </c>
      <c r="C29" s="34">
        <v>610</v>
      </c>
      <c r="D29" s="34">
        <v>172</v>
      </c>
      <c r="E29" s="34">
        <v>181</v>
      </c>
      <c r="F29" s="34">
        <v>228</v>
      </c>
      <c r="G29" s="34">
        <v>235</v>
      </c>
      <c r="H29" s="34">
        <v>196</v>
      </c>
      <c r="I29" s="34">
        <v>172</v>
      </c>
    </row>
    <row r="30" spans="1:9" x14ac:dyDescent="0.2">
      <c r="A30" s="34" t="s">
        <v>50507</v>
      </c>
      <c r="B30" s="34">
        <v>377</v>
      </c>
      <c r="C30" s="34">
        <v>413</v>
      </c>
      <c r="D30" s="34">
        <v>135</v>
      </c>
      <c r="E30" s="34">
        <v>154</v>
      </c>
      <c r="F30" s="34">
        <v>90</v>
      </c>
      <c r="G30" s="34">
        <v>128</v>
      </c>
      <c r="H30" s="34">
        <v>92</v>
      </c>
      <c r="I30" s="34">
        <v>107</v>
      </c>
    </row>
    <row r="31" spans="1:9" x14ac:dyDescent="0.2">
      <c r="A31" s="34" t="s">
        <v>50508</v>
      </c>
      <c r="B31" s="34">
        <v>495</v>
      </c>
      <c r="C31" s="34">
        <v>511</v>
      </c>
      <c r="D31" s="34">
        <v>133</v>
      </c>
      <c r="E31" s="34">
        <v>171</v>
      </c>
      <c r="F31" s="34">
        <v>179</v>
      </c>
      <c r="G31" s="34">
        <v>151</v>
      </c>
      <c r="H31" s="34">
        <v>112</v>
      </c>
      <c r="I31" s="34">
        <v>133</v>
      </c>
    </row>
    <row r="32" spans="1:9" x14ac:dyDescent="0.2">
      <c r="A32" s="34" t="s">
        <v>50509</v>
      </c>
      <c r="B32" s="34">
        <v>404</v>
      </c>
      <c r="C32" s="34">
        <v>310</v>
      </c>
      <c r="D32" s="34">
        <v>100</v>
      </c>
      <c r="E32" s="34">
        <v>88</v>
      </c>
      <c r="F32" s="34">
        <v>92</v>
      </c>
      <c r="G32" s="34">
        <v>92</v>
      </c>
      <c r="H32" s="34">
        <v>106</v>
      </c>
      <c r="I32" s="34">
        <v>67</v>
      </c>
    </row>
    <row r="33" spans="1:9" x14ac:dyDescent="0.2">
      <c r="A33" s="34" t="s">
        <v>50510</v>
      </c>
      <c r="B33" s="34">
        <v>625</v>
      </c>
      <c r="C33" s="34">
        <v>484</v>
      </c>
      <c r="D33" s="34">
        <v>172</v>
      </c>
      <c r="E33" s="34">
        <v>149</v>
      </c>
      <c r="F33" s="34">
        <v>164</v>
      </c>
      <c r="G33" s="34">
        <v>163</v>
      </c>
      <c r="H33" s="34">
        <v>217</v>
      </c>
      <c r="I33" s="34">
        <v>142</v>
      </c>
    </row>
    <row r="34" spans="1:9" x14ac:dyDescent="0.2">
      <c r="A34" s="34" t="s">
        <v>50511</v>
      </c>
      <c r="B34" s="34">
        <v>587</v>
      </c>
      <c r="C34" s="34">
        <v>428</v>
      </c>
      <c r="D34" s="34">
        <v>172</v>
      </c>
      <c r="E34" s="34">
        <v>154</v>
      </c>
      <c r="F34" s="34">
        <v>143</v>
      </c>
      <c r="G34" s="34">
        <v>132</v>
      </c>
      <c r="H34" s="34">
        <v>157</v>
      </c>
      <c r="I34" s="34">
        <v>144</v>
      </c>
    </row>
    <row r="35" spans="1:9" x14ac:dyDescent="0.2">
      <c r="A35" s="34" t="s">
        <v>50512</v>
      </c>
      <c r="B35" s="34">
        <v>371</v>
      </c>
      <c r="C35" s="34">
        <v>275</v>
      </c>
      <c r="D35" s="34">
        <v>124</v>
      </c>
      <c r="E35" s="34">
        <v>106</v>
      </c>
      <c r="F35" s="34">
        <v>160</v>
      </c>
      <c r="G35" s="34">
        <v>86</v>
      </c>
      <c r="H35" s="34">
        <v>150</v>
      </c>
      <c r="I35" s="34">
        <v>101</v>
      </c>
    </row>
    <row r="36" spans="1:9" x14ac:dyDescent="0.2">
      <c r="A36" s="34" t="s">
        <v>50513</v>
      </c>
      <c r="B36" s="34">
        <v>247</v>
      </c>
      <c r="C36" s="34">
        <v>141</v>
      </c>
      <c r="D36" s="34">
        <v>42</v>
      </c>
      <c r="E36" s="34">
        <v>74</v>
      </c>
      <c r="F36" s="34">
        <v>69</v>
      </c>
      <c r="G36" s="34">
        <v>64</v>
      </c>
      <c r="H36" s="34">
        <v>70</v>
      </c>
      <c r="I36" s="34">
        <v>67</v>
      </c>
    </row>
    <row r="37" spans="1:9" x14ac:dyDescent="0.2">
      <c r="A37" s="34" t="s">
        <v>50514</v>
      </c>
      <c r="B37" s="34">
        <v>567</v>
      </c>
      <c r="C37" s="34">
        <v>445</v>
      </c>
      <c r="D37" s="34">
        <v>166</v>
      </c>
      <c r="E37" s="34">
        <v>180</v>
      </c>
      <c r="F37" s="34">
        <v>215</v>
      </c>
      <c r="G37" s="34">
        <v>163</v>
      </c>
      <c r="H37" s="34">
        <v>245</v>
      </c>
      <c r="I37" s="34">
        <v>143</v>
      </c>
    </row>
    <row r="38" spans="1:9" x14ac:dyDescent="0.2">
      <c r="A38" s="34" t="s">
        <v>50515</v>
      </c>
      <c r="B38" s="34">
        <v>320</v>
      </c>
      <c r="C38" s="34">
        <v>225</v>
      </c>
      <c r="D38" s="34">
        <v>103</v>
      </c>
      <c r="E38" s="34">
        <v>89</v>
      </c>
      <c r="F38" s="34">
        <v>107</v>
      </c>
      <c r="G38" s="34">
        <v>130</v>
      </c>
      <c r="H38" s="34">
        <v>81</v>
      </c>
      <c r="I38" s="34">
        <v>71</v>
      </c>
    </row>
    <row r="39" spans="1:9" x14ac:dyDescent="0.2">
      <c r="A39" s="34" t="s">
        <v>50516</v>
      </c>
      <c r="B39" s="34">
        <v>537</v>
      </c>
      <c r="C39" s="34">
        <v>462</v>
      </c>
      <c r="D39" s="34">
        <v>161</v>
      </c>
      <c r="E39" s="34">
        <v>165</v>
      </c>
      <c r="F39" s="34">
        <v>140</v>
      </c>
      <c r="G39" s="34">
        <v>164</v>
      </c>
      <c r="H39" s="34">
        <v>189</v>
      </c>
      <c r="I39" s="34">
        <v>120</v>
      </c>
    </row>
    <row r="40" spans="1:9" x14ac:dyDescent="0.2">
      <c r="A40" s="34" t="s">
        <v>50517</v>
      </c>
      <c r="B40" s="34">
        <v>380</v>
      </c>
      <c r="C40" s="34">
        <v>428</v>
      </c>
      <c r="D40" s="34">
        <v>109</v>
      </c>
      <c r="E40" s="34">
        <v>117</v>
      </c>
      <c r="F40" s="34">
        <v>123</v>
      </c>
      <c r="G40" s="34">
        <v>129</v>
      </c>
      <c r="H40" s="34">
        <v>119</v>
      </c>
      <c r="I40" s="34">
        <v>102</v>
      </c>
    </row>
    <row r="41" spans="1:9" x14ac:dyDescent="0.2">
      <c r="A41" s="34" t="s">
        <v>50518</v>
      </c>
      <c r="B41" s="34">
        <v>605</v>
      </c>
      <c r="C41" s="34">
        <v>507</v>
      </c>
      <c r="D41" s="34">
        <v>157</v>
      </c>
      <c r="E41" s="34">
        <v>154</v>
      </c>
      <c r="F41" s="34">
        <v>198</v>
      </c>
      <c r="G41" s="34">
        <v>131</v>
      </c>
      <c r="H41" s="34">
        <v>148</v>
      </c>
      <c r="I41" s="34">
        <v>114</v>
      </c>
    </row>
    <row r="42" spans="1:9" x14ac:dyDescent="0.2">
      <c r="A42" s="34" t="s">
        <v>50519</v>
      </c>
      <c r="B42" s="34">
        <v>566</v>
      </c>
      <c r="C42" s="34">
        <v>497</v>
      </c>
      <c r="D42" s="34">
        <v>179</v>
      </c>
      <c r="E42" s="34">
        <v>166</v>
      </c>
      <c r="F42" s="34">
        <v>169</v>
      </c>
      <c r="G42" s="34">
        <v>165</v>
      </c>
      <c r="H42" s="34">
        <v>183</v>
      </c>
      <c r="I42" s="34">
        <v>153</v>
      </c>
    </row>
    <row r="43" spans="1:9" x14ac:dyDescent="0.2">
      <c r="A43" s="34" t="s">
        <v>50520</v>
      </c>
      <c r="B43" s="34">
        <v>419</v>
      </c>
      <c r="C43" s="34">
        <v>389</v>
      </c>
      <c r="D43" s="34">
        <v>126</v>
      </c>
      <c r="E43" s="34">
        <v>127</v>
      </c>
      <c r="F43" s="34">
        <v>126</v>
      </c>
      <c r="G43" s="34">
        <v>141</v>
      </c>
      <c r="H43" s="34">
        <v>113</v>
      </c>
      <c r="I43" s="34">
        <v>134</v>
      </c>
    </row>
    <row r="44" spans="1:9" x14ac:dyDescent="0.2">
      <c r="A44" s="34" t="s">
        <v>50521</v>
      </c>
      <c r="B44" s="34">
        <v>486</v>
      </c>
      <c r="C44" s="34">
        <v>547</v>
      </c>
      <c r="D44" s="34">
        <v>186</v>
      </c>
      <c r="E44" s="34">
        <v>147</v>
      </c>
      <c r="F44" s="34">
        <v>144</v>
      </c>
      <c r="G44" s="34">
        <v>165</v>
      </c>
      <c r="H44" s="34">
        <v>125</v>
      </c>
      <c r="I44" s="34">
        <v>118</v>
      </c>
    </row>
    <row r="45" spans="1:9" x14ac:dyDescent="0.2">
      <c r="A45" s="34" t="s">
        <v>50522</v>
      </c>
      <c r="B45" s="34">
        <v>468</v>
      </c>
      <c r="C45" s="34">
        <v>488</v>
      </c>
      <c r="D45" s="34">
        <v>150</v>
      </c>
      <c r="E45" s="34">
        <v>143</v>
      </c>
      <c r="F45" s="34">
        <v>144</v>
      </c>
      <c r="G45" s="34">
        <v>142</v>
      </c>
      <c r="H45" s="34">
        <v>133</v>
      </c>
      <c r="I45" s="34">
        <v>121</v>
      </c>
    </row>
    <row r="46" spans="1:9" x14ac:dyDescent="0.2">
      <c r="A46" s="34" t="s">
        <v>50523</v>
      </c>
      <c r="B46" s="34">
        <v>294</v>
      </c>
      <c r="C46" s="34">
        <v>312</v>
      </c>
      <c r="D46" s="34">
        <v>126</v>
      </c>
      <c r="E46" s="34">
        <v>83</v>
      </c>
      <c r="F46" s="34">
        <v>80</v>
      </c>
      <c r="G46" s="34">
        <v>83</v>
      </c>
      <c r="H46" s="34">
        <v>86</v>
      </c>
      <c r="I46" s="34">
        <v>76</v>
      </c>
    </row>
    <row r="47" spans="1:9" x14ac:dyDescent="0.2">
      <c r="A47" s="34" t="s">
        <v>50524</v>
      </c>
      <c r="B47" s="34">
        <v>91</v>
      </c>
      <c r="C47" s="34">
        <v>67</v>
      </c>
      <c r="D47" s="34">
        <v>12</v>
      </c>
      <c r="E47" s="34">
        <v>23</v>
      </c>
      <c r="F47" s="34">
        <v>16</v>
      </c>
      <c r="G47" s="34">
        <v>26</v>
      </c>
      <c r="H47" s="34">
        <v>12</v>
      </c>
      <c r="I47" s="34">
        <v>21</v>
      </c>
    </row>
    <row r="48" spans="1:9" x14ac:dyDescent="0.2">
      <c r="A48" s="34" t="s">
        <v>50525</v>
      </c>
      <c r="B48" s="34">
        <v>384</v>
      </c>
      <c r="C48" s="34">
        <v>490</v>
      </c>
      <c r="D48" s="34">
        <v>119</v>
      </c>
      <c r="E48" s="34">
        <v>139</v>
      </c>
      <c r="F48" s="34">
        <v>109</v>
      </c>
      <c r="G48" s="34">
        <v>155</v>
      </c>
      <c r="H48" s="34">
        <v>90</v>
      </c>
      <c r="I48" s="34">
        <v>151</v>
      </c>
    </row>
    <row r="49" spans="1:9" x14ac:dyDescent="0.2">
      <c r="A49" s="34" t="s">
        <v>50526</v>
      </c>
      <c r="B49" s="34">
        <v>364</v>
      </c>
      <c r="C49" s="34">
        <v>381</v>
      </c>
      <c r="D49" s="34">
        <v>146</v>
      </c>
      <c r="E49" s="34">
        <v>143</v>
      </c>
      <c r="F49" s="34">
        <v>141</v>
      </c>
      <c r="G49" s="34">
        <v>132</v>
      </c>
      <c r="H49" s="34">
        <v>121</v>
      </c>
      <c r="I49" s="34">
        <v>101</v>
      </c>
    </row>
    <row r="50" spans="1:9" x14ac:dyDescent="0.2">
      <c r="A50" s="34" t="s">
        <v>50527</v>
      </c>
      <c r="B50" s="34">
        <v>407</v>
      </c>
      <c r="C50" s="34">
        <v>476</v>
      </c>
      <c r="D50" s="34">
        <v>95</v>
      </c>
      <c r="E50" s="34">
        <v>143</v>
      </c>
      <c r="F50" s="34">
        <v>109</v>
      </c>
      <c r="G50" s="34">
        <v>123</v>
      </c>
      <c r="H50" s="34">
        <v>108</v>
      </c>
      <c r="I50" s="34">
        <v>119</v>
      </c>
    </row>
    <row r="51" spans="1:9" x14ac:dyDescent="0.2">
      <c r="A51" s="34" t="s">
        <v>50528</v>
      </c>
      <c r="B51" s="34">
        <v>266</v>
      </c>
      <c r="C51" s="34">
        <v>228</v>
      </c>
      <c r="D51" s="34">
        <v>92</v>
      </c>
      <c r="E51" s="34">
        <v>82</v>
      </c>
      <c r="F51" s="34">
        <v>68</v>
      </c>
      <c r="G51" s="34">
        <v>105</v>
      </c>
      <c r="H51" s="34">
        <v>67</v>
      </c>
      <c r="I51" s="34">
        <v>73</v>
      </c>
    </row>
    <row r="52" spans="1:9" x14ac:dyDescent="0.2">
      <c r="A52" s="34" t="s">
        <v>50529</v>
      </c>
      <c r="B52" s="34">
        <v>307</v>
      </c>
      <c r="C52" s="34">
        <v>295</v>
      </c>
      <c r="D52" s="34">
        <v>75</v>
      </c>
      <c r="E52" s="34">
        <v>78</v>
      </c>
      <c r="F52" s="34">
        <v>93</v>
      </c>
      <c r="G52" s="34">
        <v>75</v>
      </c>
      <c r="H52" s="34">
        <v>79</v>
      </c>
      <c r="I52" s="34">
        <v>92</v>
      </c>
    </row>
    <row r="53" spans="1:9" x14ac:dyDescent="0.2">
      <c r="A53" s="34" t="s">
        <v>50530</v>
      </c>
      <c r="B53" s="34">
        <v>203</v>
      </c>
      <c r="C53" s="34">
        <v>271</v>
      </c>
      <c r="D53" s="34">
        <v>52</v>
      </c>
      <c r="E53" s="34">
        <v>89</v>
      </c>
      <c r="F53" s="34">
        <v>89</v>
      </c>
      <c r="G53" s="34">
        <v>81</v>
      </c>
      <c r="H53" s="34">
        <v>51</v>
      </c>
      <c r="I53" s="34">
        <v>64</v>
      </c>
    </row>
    <row r="54" spans="1:9" x14ac:dyDescent="0.2">
      <c r="A54" s="34" t="s">
        <v>50531</v>
      </c>
      <c r="B54" s="34">
        <v>318</v>
      </c>
      <c r="C54" s="34">
        <v>188</v>
      </c>
      <c r="D54" s="34">
        <v>95</v>
      </c>
      <c r="E54" s="34">
        <v>91</v>
      </c>
      <c r="F54" s="34">
        <v>82</v>
      </c>
      <c r="G54" s="34">
        <v>72</v>
      </c>
      <c r="H54" s="34">
        <v>90</v>
      </c>
      <c r="I54" s="34">
        <v>94</v>
      </c>
    </row>
    <row r="55" spans="1:9" x14ac:dyDescent="0.2">
      <c r="A55" s="34" t="s">
        <v>50532</v>
      </c>
      <c r="B55" s="34">
        <v>208</v>
      </c>
      <c r="C55" s="34">
        <v>291</v>
      </c>
      <c r="D55" s="34">
        <v>66</v>
      </c>
      <c r="E55" s="34">
        <v>76</v>
      </c>
      <c r="F55" s="34">
        <v>68</v>
      </c>
      <c r="G55" s="34">
        <v>93</v>
      </c>
      <c r="H55" s="34">
        <v>82</v>
      </c>
      <c r="I55" s="34">
        <v>89</v>
      </c>
    </row>
    <row r="56" spans="1:9" x14ac:dyDescent="0.2">
      <c r="A56" s="34" t="s">
        <v>50533</v>
      </c>
      <c r="B56" s="34">
        <v>413</v>
      </c>
      <c r="C56" s="34">
        <v>415</v>
      </c>
      <c r="D56" s="34">
        <v>145</v>
      </c>
      <c r="E56" s="34">
        <v>148</v>
      </c>
      <c r="F56" s="34">
        <v>154</v>
      </c>
      <c r="G56" s="34">
        <v>148</v>
      </c>
      <c r="H56" s="34">
        <v>180</v>
      </c>
      <c r="I56" s="34">
        <v>115</v>
      </c>
    </row>
    <row r="57" spans="1:9" x14ac:dyDescent="0.2">
      <c r="A57" s="34" t="s">
        <v>50534</v>
      </c>
      <c r="B57" s="34">
        <v>316</v>
      </c>
      <c r="C57" s="34">
        <v>361</v>
      </c>
      <c r="D57" s="34">
        <v>79</v>
      </c>
      <c r="E57" s="34">
        <v>116</v>
      </c>
      <c r="F57" s="34">
        <v>82</v>
      </c>
      <c r="G57" s="34">
        <v>107</v>
      </c>
      <c r="H57" s="34">
        <v>91</v>
      </c>
      <c r="I57" s="34">
        <v>100</v>
      </c>
    </row>
    <row r="58" spans="1:9" x14ac:dyDescent="0.2">
      <c r="A58" s="34" t="s">
        <v>50535</v>
      </c>
      <c r="B58" s="34">
        <v>460</v>
      </c>
      <c r="C58" s="34">
        <v>444</v>
      </c>
      <c r="D58" s="34">
        <v>124</v>
      </c>
      <c r="E58" s="34">
        <v>152</v>
      </c>
      <c r="F58" s="34">
        <v>97</v>
      </c>
      <c r="G58" s="34">
        <v>137</v>
      </c>
      <c r="H58" s="34">
        <v>93</v>
      </c>
      <c r="I58" s="34">
        <v>118</v>
      </c>
    </row>
    <row r="59" spans="1:9" x14ac:dyDescent="0.2">
      <c r="A59" s="34" t="s">
        <v>50536</v>
      </c>
      <c r="B59" s="34">
        <v>390</v>
      </c>
      <c r="C59" s="34">
        <v>497</v>
      </c>
      <c r="D59" s="34">
        <v>135</v>
      </c>
      <c r="E59" s="34">
        <v>173</v>
      </c>
      <c r="F59" s="34">
        <v>147</v>
      </c>
      <c r="G59" s="34">
        <v>178</v>
      </c>
      <c r="H59" s="34">
        <v>102</v>
      </c>
      <c r="I59" s="34">
        <v>154</v>
      </c>
    </row>
    <row r="60" spans="1:9" x14ac:dyDescent="0.2">
      <c r="A60" s="34" t="s">
        <v>50537</v>
      </c>
      <c r="B60" s="34">
        <v>811</v>
      </c>
      <c r="C60" s="34">
        <v>801</v>
      </c>
      <c r="D60" s="34">
        <v>209</v>
      </c>
      <c r="E60" s="34">
        <v>240</v>
      </c>
      <c r="F60" s="34">
        <v>219</v>
      </c>
      <c r="G60" s="34">
        <v>286</v>
      </c>
      <c r="H60" s="34">
        <v>214</v>
      </c>
      <c r="I60" s="34">
        <v>213</v>
      </c>
    </row>
    <row r="61" spans="1:9" x14ac:dyDescent="0.2">
      <c r="A61" s="34" t="s">
        <v>50538</v>
      </c>
      <c r="B61" s="34">
        <v>611</v>
      </c>
      <c r="C61" s="34">
        <v>492</v>
      </c>
      <c r="D61" s="34">
        <v>218</v>
      </c>
      <c r="E61" s="34">
        <v>189</v>
      </c>
      <c r="F61" s="34">
        <v>156</v>
      </c>
      <c r="G61" s="34">
        <v>183</v>
      </c>
      <c r="H61" s="34">
        <v>179</v>
      </c>
      <c r="I61" s="34">
        <v>115</v>
      </c>
    </row>
    <row r="62" spans="1:9" x14ac:dyDescent="0.2">
      <c r="A62" s="34" t="s">
        <v>50539</v>
      </c>
      <c r="B62" s="34">
        <v>500</v>
      </c>
      <c r="C62" s="34">
        <v>402</v>
      </c>
      <c r="D62" s="34">
        <v>175</v>
      </c>
      <c r="E62" s="34">
        <v>99</v>
      </c>
      <c r="F62" s="34">
        <v>128</v>
      </c>
      <c r="G62" s="34">
        <v>126</v>
      </c>
      <c r="H62" s="34">
        <v>152</v>
      </c>
      <c r="I62" s="34">
        <v>108</v>
      </c>
    </row>
    <row r="63" spans="1:9" x14ac:dyDescent="0.2">
      <c r="A63" s="34" t="s">
        <v>50540</v>
      </c>
      <c r="B63" s="34">
        <v>513</v>
      </c>
      <c r="C63" s="34">
        <v>445</v>
      </c>
      <c r="D63" s="34">
        <v>183</v>
      </c>
      <c r="E63" s="34">
        <v>130</v>
      </c>
      <c r="F63" s="34">
        <v>158</v>
      </c>
      <c r="G63" s="34">
        <v>133</v>
      </c>
      <c r="H63" s="34">
        <v>121</v>
      </c>
      <c r="I63" s="34">
        <v>78</v>
      </c>
    </row>
    <row r="64" spans="1:9" x14ac:dyDescent="0.2">
      <c r="A64" s="34" t="s">
        <v>50541</v>
      </c>
      <c r="B64" s="34">
        <v>286</v>
      </c>
      <c r="C64" s="34">
        <v>287</v>
      </c>
      <c r="D64" s="34">
        <v>77</v>
      </c>
      <c r="E64" s="34">
        <v>120</v>
      </c>
      <c r="F64" s="34">
        <v>112</v>
      </c>
      <c r="G64" s="34">
        <v>127</v>
      </c>
      <c r="H64" s="34">
        <v>96</v>
      </c>
      <c r="I64" s="34">
        <v>87</v>
      </c>
    </row>
    <row r="65" spans="1:9" x14ac:dyDescent="0.2">
      <c r="A65" s="34" t="s">
        <v>50542</v>
      </c>
      <c r="B65" s="34">
        <v>187</v>
      </c>
      <c r="C65" s="34">
        <v>100</v>
      </c>
      <c r="D65" s="34">
        <v>67</v>
      </c>
      <c r="E65" s="34">
        <v>43</v>
      </c>
      <c r="F65" s="34">
        <v>51</v>
      </c>
      <c r="G65" s="34">
        <v>41</v>
      </c>
      <c r="H65" s="34">
        <v>53</v>
      </c>
      <c r="I65" s="34">
        <v>37</v>
      </c>
    </row>
    <row r="66" spans="1:9" x14ac:dyDescent="0.2">
      <c r="A66" s="34" t="s">
        <v>50543</v>
      </c>
      <c r="B66" s="34">
        <v>360</v>
      </c>
      <c r="C66" s="34">
        <v>323</v>
      </c>
      <c r="D66" s="34">
        <v>111</v>
      </c>
      <c r="E66" s="34">
        <v>149</v>
      </c>
      <c r="F66" s="34">
        <v>128</v>
      </c>
      <c r="G66" s="34">
        <v>123</v>
      </c>
      <c r="H66" s="34">
        <v>104</v>
      </c>
      <c r="I66" s="34">
        <v>86</v>
      </c>
    </row>
    <row r="67" spans="1:9" x14ac:dyDescent="0.2">
      <c r="A67" s="34" t="s">
        <v>50544</v>
      </c>
      <c r="B67" s="34">
        <v>697</v>
      </c>
      <c r="C67" s="34">
        <v>746</v>
      </c>
      <c r="D67" s="34">
        <v>201</v>
      </c>
      <c r="E67" s="34">
        <v>233</v>
      </c>
      <c r="F67" s="34">
        <v>220</v>
      </c>
      <c r="G67" s="34">
        <v>228</v>
      </c>
      <c r="H67" s="34">
        <v>204</v>
      </c>
      <c r="I67" s="34">
        <v>172</v>
      </c>
    </row>
    <row r="68" spans="1:9" x14ac:dyDescent="0.2">
      <c r="A68" s="34" t="s">
        <v>50545</v>
      </c>
      <c r="B68" s="34">
        <v>636</v>
      </c>
      <c r="C68" s="34">
        <v>563</v>
      </c>
      <c r="D68" s="34">
        <v>181</v>
      </c>
      <c r="E68" s="34">
        <v>152</v>
      </c>
      <c r="F68" s="34">
        <v>208</v>
      </c>
      <c r="G68" s="34">
        <v>172</v>
      </c>
      <c r="H68" s="34">
        <v>162</v>
      </c>
      <c r="I68" s="34">
        <v>150</v>
      </c>
    </row>
    <row r="69" spans="1:9" x14ac:dyDescent="0.2">
      <c r="A69" s="34" t="s">
        <v>50546</v>
      </c>
      <c r="B69" s="34">
        <v>254</v>
      </c>
      <c r="C69" s="34">
        <v>333</v>
      </c>
      <c r="D69" s="34">
        <v>71</v>
      </c>
      <c r="E69" s="34">
        <v>108</v>
      </c>
      <c r="F69" s="34">
        <v>80</v>
      </c>
      <c r="G69" s="34">
        <v>97</v>
      </c>
      <c r="H69" s="34">
        <v>90</v>
      </c>
      <c r="I69" s="34">
        <v>105</v>
      </c>
    </row>
    <row r="70" spans="1:9" x14ac:dyDescent="0.2">
      <c r="A70" s="34" t="s">
        <v>50547</v>
      </c>
      <c r="B70" s="34">
        <v>340</v>
      </c>
      <c r="C70" s="34">
        <v>251</v>
      </c>
      <c r="D70" s="34">
        <v>84</v>
      </c>
      <c r="E70" s="34">
        <v>47</v>
      </c>
      <c r="F70" s="34">
        <v>92</v>
      </c>
      <c r="G70" s="34">
        <v>96</v>
      </c>
      <c r="H70" s="34">
        <v>87</v>
      </c>
      <c r="I70" s="34">
        <v>77</v>
      </c>
    </row>
    <row r="71" spans="1:9" x14ac:dyDescent="0.2">
      <c r="A71" s="34" t="s">
        <v>50548</v>
      </c>
      <c r="B71" s="34">
        <v>230</v>
      </c>
      <c r="C71" s="34">
        <v>175</v>
      </c>
      <c r="D71" s="34">
        <v>99</v>
      </c>
      <c r="E71" s="34">
        <v>71</v>
      </c>
      <c r="F71" s="34">
        <v>81</v>
      </c>
      <c r="G71" s="34">
        <v>88</v>
      </c>
      <c r="H71" s="34">
        <v>69</v>
      </c>
      <c r="I71" s="34">
        <v>44</v>
      </c>
    </row>
    <row r="72" spans="1:9" x14ac:dyDescent="0.2">
      <c r="A72" s="34" t="s">
        <v>50549</v>
      </c>
      <c r="B72" s="34">
        <v>350</v>
      </c>
      <c r="C72" s="34">
        <v>263</v>
      </c>
      <c r="D72" s="34">
        <v>64</v>
      </c>
      <c r="E72" s="34">
        <v>117</v>
      </c>
      <c r="F72" s="34">
        <v>74</v>
      </c>
      <c r="G72" s="34">
        <v>95</v>
      </c>
      <c r="H72" s="34">
        <v>95</v>
      </c>
      <c r="I72" s="34">
        <v>69</v>
      </c>
    </row>
    <row r="73" spans="1:9" x14ac:dyDescent="0.2">
      <c r="A73" s="34" t="s">
        <v>50550</v>
      </c>
      <c r="B73" s="34">
        <v>305</v>
      </c>
      <c r="C73" s="34">
        <v>275</v>
      </c>
      <c r="D73" s="34">
        <v>93</v>
      </c>
      <c r="E73" s="34">
        <v>117</v>
      </c>
      <c r="F73" s="34">
        <v>100</v>
      </c>
      <c r="G73" s="34">
        <v>81</v>
      </c>
      <c r="H73" s="34">
        <v>91</v>
      </c>
      <c r="I73" s="34">
        <v>68</v>
      </c>
    </row>
    <row r="74" spans="1:9" x14ac:dyDescent="0.2">
      <c r="A74" s="34" t="s">
        <v>50551</v>
      </c>
      <c r="B74" s="34">
        <v>315</v>
      </c>
      <c r="C74" s="34">
        <v>204</v>
      </c>
      <c r="D74" s="34">
        <v>94</v>
      </c>
      <c r="E74" s="34">
        <v>74</v>
      </c>
      <c r="F74" s="34">
        <v>72</v>
      </c>
      <c r="G74" s="34">
        <v>74</v>
      </c>
      <c r="H74" s="34">
        <v>84</v>
      </c>
      <c r="I74" s="34">
        <v>49</v>
      </c>
    </row>
    <row r="75" spans="1:9" x14ac:dyDescent="0.2">
      <c r="A75" s="34" t="s">
        <v>50552</v>
      </c>
      <c r="B75" s="34">
        <v>257</v>
      </c>
      <c r="C75" s="34">
        <v>292</v>
      </c>
      <c r="D75" s="34">
        <v>75</v>
      </c>
      <c r="E75" s="34">
        <v>72</v>
      </c>
      <c r="F75" s="34">
        <v>68</v>
      </c>
      <c r="G75" s="34">
        <v>94</v>
      </c>
      <c r="H75" s="34">
        <v>84</v>
      </c>
      <c r="I75" s="34">
        <v>86</v>
      </c>
    </row>
    <row r="76" spans="1:9" x14ac:dyDescent="0.2">
      <c r="A76" s="34" t="s">
        <v>50553</v>
      </c>
      <c r="B76" s="34">
        <v>422</v>
      </c>
      <c r="C76" s="34">
        <v>412</v>
      </c>
      <c r="D76" s="34">
        <v>112</v>
      </c>
      <c r="E76" s="34">
        <v>187</v>
      </c>
      <c r="F76" s="34">
        <v>147</v>
      </c>
      <c r="G76" s="34">
        <v>141</v>
      </c>
      <c r="H76" s="34">
        <v>117</v>
      </c>
      <c r="I76" s="34">
        <v>123</v>
      </c>
    </row>
    <row r="77" spans="1:9" x14ac:dyDescent="0.2">
      <c r="A77" s="34" t="s">
        <v>50554</v>
      </c>
      <c r="B77" s="34">
        <v>266</v>
      </c>
      <c r="C77" s="34">
        <v>430</v>
      </c>
      <c r="D77" s="34">
        <v>95</v>
      </c>
      <c r="E77" s="34">
        <v>118</v>
      </c>
      <c r="F77" s="34">
        <v>57</v>
      </c>
      <c r="G77" s="34">
        <v>107</v>
      </c>
      <c r="H77" s="34">
        <v>88</v>
      </c>
      <c r="I77" s="34">
        <v>104</v>
      </c>
    </row>
    <row r="78" spans="1:9" x14ac:dyDescent="0.2">
      <c r="A78" s="34" t="s">
        <v>50555</v>
      </c>
      <c r="B78" s="34">
        <v>409</v>
      </c>
      <c r="C78" s="34">
        <v>411</v>
      </c>
      <c r="D78" s="34">
        <v>131</v>
      </c>
      <c r="E78" s="34">
        <v>166</v>
      </c>
      <c r="F78" s="34">
        <v>125</v>
      </c>
      <c r="G78" s="34">
        <v>157</v>
      </c>
      <c r="H78" s="34">
        <v>122</v>
      </c>
      <c r="I78" s="34">
        <v>132</v>
      </c>
    </row>
    <row r="79" spans="1:9" x14ac:dyDescent="0.2">
      <c r="A79" s="34" t="s">
        <v>50556</v>
      </c>
      <c r="B79" s="34">
        <v>288</v>
      </c>
      <c r="C79" s="34">
        <v>411</v>
      </c>
      <c r="D79" s="34">
        <v>124</v>
      </c>
      <c r="E79" s="34">
        <v>116</v>
      </c>
      <c r="F79" s="34">
        <v>116</v>
      </c>
      <c r="G79" s="34">
        <v>95</v>
      </c>
      <c r="H79" s="34">
        <v>104</v>
      </c>
      <c r="I79" s="34">
        <v>103</v>
      </c>
    </row>
    <row r="80" spans="1:9" x14ac:dyDescent="0.2">
      <c r="A80" s="34" t="s">
        <v>50557</v>
      </c>
      <c r="B80" s="34">
        <v>234</v>
      </c>
      <c r="C80" s="34">
        <v>208</v>
      </c>
      <c r="D80" s="34">
        <v>48</v>
      </c>
      <c r="E80" s="34">
        <v>61</v>
      </c>
      <c r="F80" s="34">
        <v>61</v>
      </c>
      <c r="G80" s="34">
        <v>47</v>
      </c>
      <c r="H80" s="34">
        <v>47</v>
      </c>
      <c r="I80" s="34">
        <v>56</v>
      </c>
    </row>
    <row r="81" spans="1:9" x14ac:dyDescent="0.2">
      <c r="A81" s="34" t="s">
        <v>50558</v>
      </c>
      <c r="B81" s="34">
        <v>317</v>
      </c>
      <c r="C81" s="34">
        <v>362</v>
      </c>
      <c r="D81" s="34">
        <v>126</v>
      </c>
      <c r="E81" s="34">
        <v>129</v>
      </c>
      <c r="F81" s="34">
        <v>100</v>
      </c>
      <c r="G81" s="34">
        <v>92</v>
      </c>
      <c r="H81" s="34">
        <v>88</v>
      </c>
      <c r="I81" s="34">
        <v>112</v>
      </c>
    </row>
    <row r="82" spans="1:9" x14ac:dyDescent="0.2">
      <c r="A82" s="34" t="s">
        <v>50559</v>
      </c>
      <c r="B82" s="34">
        <v>306</v>
      </c>
      <c r="C82" s="34">
        <v>257</v>
      </c>
      <c r="D82" s="34">
        <v>93</v>
      </c>
      <c r="E82" s="34">
        <v>94</v>
      </c>
      <c r="F82" s="34">
        <v>88</v>
      </c>
      <c r="G82" s="34">
        <v>108</v>
      </c>
      <c r="H82" s="34">
        <v>100</v>
      </c>
      <c r="I82" s="34">
        <v>87</v>
      </c>
    </row>
    <row r="83" spans="1:9" x14ac:dyDescent="0.2">
      <c r="A83" s="34" t="s">
        <v>50560</v>
      </c>
      <c r="B83" s="34">
        <v>307</v>
      </c>
      <c r="C83" s="34">
        <v>183</v>
      </c>
      <c r="D83" s="34">
        <v>95</v>
      </c>
      <c r="E83" s="34">
        <v>72</v>
      </c>
      <c r="F83" s="34">
        <v>97</v>
      </c>
      <c r="G83" s="34">
        <v>81</v>
      </c>
      <c r="H83" s="34">
        <v>81</v>
      </c>
      <c r="I83" s="34">
        <v>70</v>
      </c>
    </row>
    <row r="84" spans="1:9" x14ac:dyDescent="0.2">
      <c r="A84" s="34" t="s">
        <v>50561</v>
      </c>
      <c r="B84" s="34">
        <v>446</v>
      </c>
      <c r="C84" s="34">
        <v>293</v>
      </c>
      <c r="D84" s="34">
        <v>125</v>
      </c>
      <c r="E84" s="34">
        <v>131</v>
      </c>
      <c r="F84" s="34">
        <v>125</v>
      </c>
      <c r="G84" s="34">
        <v>114</v>
      </c>
      <c r="H84" s="34">
        <v>112</v>
      </c>
      <c r="I84" s="34">
        <v>119</v>
      </c>
    </row>
    <row r="85" spans="1:9" x14ac:dyDescent="0.2">
      <c r="A85" s="34" t="s">
        <v>50562</v>
      </c>
      <c r="B85" s="34">
        <v>357</v>
      </c>
      <c r="C85" s="34">
        <v>198</v>
      </c>
      <c r="D85" s="34">
        <v>94</v>
      </c>
      <c r="E85" s="34">
        <v>84</v>
      </c>
      <c r="F85" s="34">
        <v>78</v>
      </c>
      <c r="G85" s="34">
        <v>76</v>
      </c>
      <c r="H85" s="34">
        <v>75</v>
      </c>
      <c r="I85" s="34">
        <v>69</v>
      </c>
    </row>
    <row r="86" spans="1:9" x14ac:dyDescent="0.2">
      <c r="A86" s="34" t="s">
        <v>50563</v>
      </c>
      <c r="B86" s="34">
        <v>573</v>
      </c>
      <c r="C86" s="34">
        <v>491</v>
      </c>
      <c r="D86" s="34">
        <v>214</v>
      </c>
      <c r="E86" s="34">
        <v>164</v>
      </c>
      <c r="F86" s="34">
        <v>152</v>
      </c>
      <c r="G86" s="34">
        <v>168</v>
      </c>
      <c r="H86" s="34">
        <v>151</v>
      </c>
      <c r="I86" s="34">
        <v>156</v>
      </c>
    </row>
    <row r="87" spans="1:9" x14ac:dyDescent="0.2">
      <c r="A87" s="34" t="s">
        <v>50564</v>
      </c>
      <c r="B87" s="34">
        <v>470</v>
      </c>
      <c r="C87" s="34">
        <v>496</v>
      </c>
      <c r="D87" s="34">
        <v>155</v>
      </c>
      <c r="E87" s="34">
        <v>154</v>
      </c>
      <c r="F87" s="34">
        <v>200</v>
      </c>
      <c r="G87" s="34">
        <v>174</v>
      </c>
      <c r="H87" s="34">
        <v>174</v>
      </c>
      <c r="I87" s="34">
        <v>145</v>
      </c>
    </row>
    <row r="88" spans="1:9" x14ac:dyDescent="0.2">
      <c r="A88" s="34" t="s">
        <v>50565</v>
      </c>
      <c r="B88" s="34">
        <v>232</v>
      </c>
      <c r="C88" s="34">
        <v>179</v>
      </c>
      <c r="D88" s="34">
        <v>75</v>
      </c>
      <c r="E88" s="34">
        <v>91</v>
      </c>
      <c r="F88" s="34">
        <v>86</v>
      </c>
      <c r="G88" s="34">
        <v>68</v>
      </c>
      <c r="H88" s="34">
        <v>78</v>
      </c>
      <c r="I88" s="34">
        <v>45</v>
      </c>
    </row>
    <row r="89" spans="1:9" x14ac:dyDescent="0.2">
      <c r="A89" s="34" t="s">
        <v>50566</v>
      </c>
      <c r="B89" s="34">
        <v>291</v>
      </c>
      <c r="C89" s="34">
        <v>308</v>
      </c>
      <c r="D89" s="34">
        <v>93</v>
      </c>
      <c r="E89" s="34">
        <v>112</v>
      </c>
      <c r="F89" s="34">
        <v>71</v>
      </c>
      <c r="G89" s="34">
        <v>89</v>
      </c>
      <c r="H89" s="34">
        <v>71</v>
      </c>
      <c r="I89" s="34">
        <v>83</v>
      </c>
    </row>
    <row r="90" spans="1:9" x14ac:dyDescent="0.2">
      <c r="A90" s="34" t="s">
        <v>50567</v>
      </c>
      <c r="B90" s="34">
        <v>411</v>
      </c>
      <c r="C90" s="34">
        <v>375</v>
      </c>
      <c r="D90" s="34">
        <v>95</v>
      </c>
      <c r="E90" s="34">
        <v>109</v>
      </c>
      <c r="F90" s="34">
        <v>144</v>
      </c>
      <c r="G90" s="34">
        <v>119</v>
      </c>
      <c r="H90" s="34">
        <v>147</v>
      </c>
      <c r="I90" s="34">
        <v>93</v>
      </c>
    </row>
    <row r="91" spans="1:9" x14ac:dyDescent="0.2">
      <c r="A91" s="34" t="s">
        <v>50568</v>
      </c>
      <c r="B91" s="34">
        <v>309</v>
      </c>
      <c r="C91" s="34">
        <v>297</v>
      </c>
      <c r="D91" s="34">
        <v>100</v>
      </c>
      <c r="E91" s="34">
        <v>123</v>
      </c>
      <c r="F91" s="34">
        <v>127</v>
      </c>
      <c r="G91" s="34">
        <v>140</v>
      </c>
      <c r="H91" s="34">
        <v>86</v>
      </c>
      <c r="I91" s="34">
        <v>108</v>
      </c>
    </row>
    <row r="92" spans="1:9" x14ac:dyDescent="0.2">
      <c r="A92" s="34" t="s">
        <v>50569</v>
      </c>
      <c r="B92" s="34">
        <v>563</v>
      </c>
      <c r="C92" s="34">
        <v>469</v>
      </c>
      <c r="D92" s="34">
        <v>176</v>
      </c>
      <c r="E92" s="34">
        <v>153</v>
      </c>
      <c r="F92" s="34">
        <v>187</v>
      </c>
      <c r="G92" s="34">
        <v>164</v>
      </c>
      <c r="H92" s="34">
        <v>183</v>
      </c>
      <c r="I92" s="34">
        <v>131</v>
      </c>
    </row>
    <row r="93" spans="1:9" x14ac:dyDescent="0.2">
      <c r="A93" s="34" t="s">
        <v>50570</v>
      </c>
      <c r="B93" s="34">
        <v>446</v>
      </c>
      <c r="C93" s="34">
        <v>293</v>
      </c>
      <c r="D93" s="34">
        <v>153</v>
      </c>
      <c r="E93" s="34">
        <v>112</v>
      </c>
      <c r="F93" s="34">
        <v>131</v>
      </c>
      <c r="G93" s="34">
        <v>85</v>
      </c>
      <c r="H93" s="34">
        <v>132</v>
      </c>
      <c r="I93" s="34">
        <v>79</v>
      </c>
    </row>
    <row r="94" spans="1:9" x14ac:dyDescent="0.2">
      <c r="A94" s="34" t="s">
        <v>50571</v>
      </c>
      <c r="B94" s="34">
        <v>400</v>
      </c>
      <c r="C94" s="34">
        <v>449</v>
      </c>
      <c r="D94" s="34">
        <v>103</v>
      </c>
      <c r="E94" s="34">
        <v>122</v>
      </c>
      <c r="F94" s="34">
        <v>107</v>
      </c>
      <c r="G94" s="34">
        <v>96</v>
      </c>
      <c r="H94" s="34">
        <v>118</v>
      </c>
      <c r="I94" s="34">
        <v>92</v>
      </c>
    </row>
    <row r="95" spans="1:9" x14ac:dyDescent="0.2">
      <c r="A95" s="34" t="s">
        <v>50572</v>
      </c>
      <c r="B95" s="34">
        <v>134</v>
      </c>
      <c r="C95" s="34">
        <v>104</v>
      </c>
      <c r="D95" s="34">
        <v>41</v>
      </c>
      <c r="E95" s="34">
        <v>52</v>
      </c>
      <c r="F95" s="34">
        <v>47</v>
      </c>
      <c r="G95" s="34">
        <v>50</v>
      </c>
      <c r="H95" s="34">
        <v>63</v>
      </c>
      <c r="I95" s="34">
        <v>47</v>
      </c>
    </row>
    <row r="96" spans="1:9" x14ac:dyDescent="0.2">
      <c r="A96" s="34" t="s">
        <v>50573</v>
      </c>
      <c r="B96" s="34">
        <v>228</v>
      </c>
      <c r="C96" s="34">
        <v>345</v>
      </c>
      <c r="D96" s="34">
        <v>73</v>
      </c>
      <c r="E96" s="34">
        <v>103</v>
      </c>
      <c r="F96" s="34">
        <v>87</v>
      </c>
      <c r="G96" s="34">
        <v>96</v>
      </c>
      <c r="H96" s="34">
        <v>83</v>
      </c>
      <c r="I96" s="34">
        <v>91</v>
      </c>
    </row>
    <row r="97" spans="1:9" x14ac:dyDescent="0.2">
      <c r="A97" s="34" t="s">
        <v>50574</v>
      </c>
      <c r="B97" s="34">
        <v>274</v>
      </c>
      <c r="C97" s="34">
        <v>343</v>
      </c>
      <c r="D97" s="34">
        <v>128</v>
      </c>
      <c r="E97" s="34">
        <v>120</v>
      </c>
      <c r="F97" s="34">
        <v>101</v>
      </c>
      <c r="G97" s="34">
        <v>95</v>
      </c>
      <c r="H97" s="34">
        <v>55</v>
      </c>
      <c r="I97" s="34">
        <v>99</v>
      </c>
    </row>
    <row r="98" spans="1:9" x14ac:dyDescent="0.2">
      <c r="A98" s="34" t="s">
        <v>50575</v>
      </c>
      <c r="B98" s="34">
        <v>300</v>
      </c>
      <c r="C98" s="34">
        <v>296</v>
      </c>
      <c r="D98" s="34">
        <v>93</v>
      </c>
      <c r="E98" s="34">
        <v>123</v>
      </c>
      <c r="F98" s="34">
        <v>120</v>
      </c>
      <c r="G98" s="34">
        <v>103</v>
      </c>
      <c r="H98" s="34">
        <v>93</v>
      </c>
      <c r="I98" s="34">
        <v>101</v>
      </c>
    </row>
    <row r="99" spans="1:9" x14ac:dyDescent="0.2">
      <c r="A99" s="34" t="s">
        <v>50576</v>
      </c>
      <c r="B99" s="34">
        <v>265</v>
      </c>
      <c r="C99" s="34">
        <v>340</v>
      </c>
      <c r="D99" s="34">
        <v>112</v>
      </c>
      <c r="E99" s="34">
        <v>110</v>
      </c>
      <c r="F99" s="34">
        <v>104</v>
      </c>
      <c r="G99" s="34">
        <v>145</v>
      </c>
      <c r="H99" s="34">
        <v>70</v>
      </c>
      <c r="I99" s="34">
        <v>110</v>
      </c>
    </row>
    <row r="100" spans="1:9" x14ac:dyDescent="0.2">
      <c r="A100" s="34" t="s">
        <v>50577</v>
      </c>
      <c r="B100" s="34">
        <v>407</v>
      </c>
      <c r="C100" s="34">
        <v>457</v>
      </c>
      <c r="D100" s="34">
        <v>133</v>
      </c>
      <c r="E100" s="34">
        <v>113</v>
      </c>
      <c r="F100" s="34">
        <v>126</v>
      </c>
      <c r="G100" s="34">
        <v>108</v>
      </c>
      <c r="H100" s="34">
        <v>160</v>
      </c>
      <c r="I100" s="34">
        <v>98</v>
      </c>
    </row>
    <row r="101" spans="1:9" x14ac:dyDescent="0.2">
      <c r="A101" s="34" t="s">
        <v>50578</v>
      </c>
      <c r="B101" s="34">
        <v>224</v>
      </c>
      <c r="C101" s="34">
        <v>180</v>
      </c>
      <c r="D101" s="34">
        <v>44</v>
      </c>
      <c r="E101" s="34">
        <v>72</v>
      </c>
      <c r="F101" s="34">
        <v>45</v>
      </c>
      <c r="G101" s="34">
        <v>80</v>
      </c>
      <c r="H101" s="34">
        <v>74</v>
      </c>
      <c r="I101" s="34">
        <v>48</v>
      </c>
    </row>
    <row r="102" spans="1:9" x14ac:dyDescent="0.2">
      <c r="A102" s="34" t="s">
        <v>40314</v>
      </c>
      <c r="B102" s="34">
        <v>169</v>
      </c>
      <c r="C102" s="34">
        <v>190</v>
      </c>
      <c r="D102" s="34">
        <v>80</v>
      </c>
      <c r="E102" s="34">
        <v>60</v>
      </c>
      <c r="F102" s="34">
        <v>74</v>
      </c>
      <c r="G102" s="34">
        <v>72</v>
      </c>
      <c r="H102" s="34">
        <v>67</v>
      </c>
      <c r="I102" s="34">
        <v>54</v>
      </c>
    </row>
    <row r="103" spans="1:9" x14ac:dyDescent="0.2">
      <c r="A103" s="34" t="s">
        <v>40315</v>
      </c>
      <c r="B103" s="34">
        <v>823</v>
      </c>
      <c r="C103" s="34">
        <v>250</v>
      </c>
      <c r="D103" s="34">
        <v>258</v>
      </c>
      <c r="E103" s="34">
        <v>70</v>
      </c>
      <c r="F103" s="34">
        <v>267</v>
      </c>
      <c r="G103" s="34">
        <v>57</v>
      </c>
      <c r="H103" s="34">
        <v>100</v>
      </c>
      <c r="I103" s="34">
        <v>75</v>
      </c>
    </row>
    <row r="104" spans="1:9" x14ac:dyDescent="0.2">
      <c r="A104" s="34" t="s">
        <v>40316</v>
      </c>
      <c r="B104" s="34">
        <v>311</v>
      </c>
      <c r="C104" s="34">
        <v>302</v>
      </c>
      <c r="D104" s="34">
        <v>96</v>
      </c>
      <c r="E104" s="34">
        <v>101</v>
      </c>
      <c r="F104" s="34">
        <v>69</v>
      </c>
      <c r="G104" s="34">
        <v>97</v>
      </c>
      <c r="H104" s="34">
        <v>78</v>
      </c>
      <c r="I104" s="34">
        <v>53</v>
      </c>
    </row>
    <row r="105" spans="1:9" x14ac:dyDescent="0.2">
      <c r="A105" s="34" t="s">
        <v>40317</v>
      </c>
      <c r="B105" s="34">
        <v>147</v>
      </c>
      <c r="C105" s="34">
        <v>144</v>
      </c>
      <c r="D105" s="34">
        <v>37</v>
      </c>
      <c r="E105" s="34">
        <v>49</v>
      </c>
      <c r="F105" s="34">
        <v>32</v>
      </c>
      <c r="G105" s="34">
        <v>48</v>
      </c>
      <c r="H105" s="34">
        <v>38</v>
      </c>
      <c r="I105" s="34">
        <v>30</v>
      </c>
    </row>
    <row r="106" spans="1:9" x14ac:dyDescent="0.2">
      <c r="A106" s="34" t="s">
        <v>40318</v>
      </c>
      <c r="B106" s="34">
        <v>228</v>
      </c>
      <c r="C106" s="34">
        <v>227</v>
      </c>
      <c r="D106" s="34">
        <v>99</v>
      </c>
      <c r="E106" s="34">
        <v>52</v>
      </c>
      <c r="F106" s="34">
        <v>71</v>
      </c>
      <c r="G106" s="34">
        <v>81</v>
      </c>
      <c r="H106" s="34">
        <v>61</v>
      </c>
      <c r="I106" s="34">
        <v>66</v>
      </c>
    </row>
    <row r="107" spans="1:9" x14ac:dyDescent="0.2">
      <c r="A107" s="34" t="s">
        <v>50579</v>
      </c>
      <c r="B107" s="34">
        <v>429</v>
      </c>
      <c r="C107" s="34">
        <v>330</v>
      </c>
      <c r="D107" s="34">
        <v>136</v>
      </c>
      <c r="E107" s="34">
        <v>110</v>
      </c>
      <c r="F107" s="34">
        <v>137</v>
      </c>
      <c r="G107" s="34">
        <v>89</v>
      </c>
      <c r="H107" s="34">
        <v>151</v>
      </c>
      <c r="I107" s="34">
        <v>106</v>
      </c>
    </row>
    <row r="108" spans="1:9" x14ac:dyDescent="0.2">
      <c r="A108" s="34" t="s">
        <v>50580</v>
      </c>
      <c r="B108" s="34">
        <v>713</v>
      </c>
      <c r="C108" s="34">
        <v>548</v>
      </c>
      <c r="D108" s="34">
        <v>201</v>
      </c>
      <c r="E108" s="34">
        <v>215</v>
      </c>
      <c r="F108" s="34">
        <v>232</v>
      </c>
      <c r="G108" s="34">
        <v>165</v>
      </c>
      <c r="H108" s="34">
        <v>197</v>
      </c>
      <c r="I108" s="34">
        <v>192</v>
      </c>
    </row>
    <row r="109" spans="1:9" x14ac:dyDescent="0.2">
      <c r="A109" s="34" t="s">
        <v>50581</v>
      </c>
      <c r="B109" s="34">
        <v>502</v>
      </c>
      <c r="C109" s="34">
        <v>505</v>
      </c>
      <c r="D109" s="34">
        <v>160</v>
      </c>
      <c r="E109" s="34">
        <v>168</v>
      </c>
      <c r="F109" s="34">
        <v>167</v>
      </c>
      <c r="G109" s="34">
        <v>171</v>
      </c>
      <c r="H109" s="34">
        <v>155</v>
      </c>
      <c r="I109" s="34">
        <v>172</v>
      </c>
    </row>
    <row r="110" spans="1:9" x14ac:dyDescent="0.2">
      <c r="A110" s="34" t="s">
        <v>50582</v>
      </c>
      <c r="B110" s="34">
        <v>639</v>
      </c>
      <c r="C110" s="34">
        <v>513</v>
      </c>
      <c r="D110" s="34">
        <v>202</v>
      </c>
      <c r="E110" s="34">
        <v>156</v>
      </c>
      <c r="F110" s="34">
        <v>205</v>
      </c>
      <c r="G110" s="34">
        <v>177</v>
      </c>
      <c r="H110" s="34">
        <v>216</v>
      </c>
      <c r="I110" s="34">
        <v>120</v>
      </c>
    </row>
    <row r="111" spans="1:9" x14ac:dyDescent="0.2">
      <c r="A111" s="34" t="s">
        <v>50583</v>
      </c>
      <c r="B111" s="34">
        <v>356</v>
      </c>
      <c r="C111" s="34">
        <v>400</v>
      </c>
      <c r="D111" s="34">
        <v>110</v>
      </c>
      <c r="E111" s="34">
        <v>158</v>
      </c>
      <c r="F111" s="34">
        <v>81</v>
      </c>
      <c r="G111" s="34">
        <v>107</v>
      </c>
      <c r="H111" s="34">
        <v>131</v>
      </c>
      <c r="I111" s="34">
        <v>117</v>
      </c>
    </row>
    <row r="112" spans="1:9" x14ac:dyDescent="0.2">
      <c r="A112" s="34" t="s">
        <v>50584</v>
      </c>
      <c r="B112" s="34">
        <v>277</v>
      </c>
      <c r="C112" s="34">
        <v>269</v>
      </c>
      <c r="D112" s="34">
        <v>121</v>
      </c>
      <c r="E112" s="34">
        <v>104</v>
      </c>
      <c r="F112" s="34">
        <v>96</v>
      </c>
      <c r="G112" s="34">
        <v>104</v>
      </c>
      <c r="H112" s="34">
        <v>108</v>
      </c>
      <c r="I112" s="34">
        <v>93</v>
      </c>
    </row>
    <row r="113" spans="1:9" x14ac:dyDescent="0.2">
      <c r="A113" s="34" t="s">
        <v>50585</v>
      </c>
      <c r="B113" s="34">
        <v>365</v>
      </c>
      <c r="C113" s="34">
        <v>263</v>
      </c>
      <c r="D113" s="34">
        <v>93</v>
      </c>
      <c r="E113" s="34">
        <v>109</v>
      </c>
      <c r="F113" s="34">
        <v>117</v>
      </c>
      <c r="G113" s="34">
        <v>109</v>
      </c>
      <c r="H113" s="34">
        <v>118</v>
      </c>
      <c r="I113" s="34">
        <v>85</v>
      </c>
    </row>
    <row r="114" spans="1:9" x14ac:dyDescent="0.2">
      <c r="A114" s="34" t="s">
        <v>50586</v>
      </c>
      <c r="B114" s="34">
        <v>299</v>
      </c>
      <c r="C114" s="34">
        <v>372</v>
      </c>
      <c r="D114" s="34">
        <v>84</v>
      </c>
      <c r="E114" s="34">
        <v>116</v>
      </c>
      <c r="F114" s="34">
        <v>130</v>
      </c>
      <c r="G114" s="34">
        <v>148</v>
      </c>
      <c r="H114" s="34">
        <v>127</v>
      </c>
      <c r="I114" s="34">
        <v>112</v>
      </c>
    </row>
    <row r="115" spans="1:9" x14ac:dyDescent="0.2">
      <c r="A115" s="34" t="s">
        <v>50587</v>
      </c>
      <c r="B115" s="34">
        <v>264</v>
      </c>
      <c r="C115" s="34">
        <v>258</v>
      </c>
      <c r="D115" s="34">
        <v>85</v>
      </c>
      <c r="E115" s="34">
        <v>76</v>
      </c>
      <c r="F115" s="34">
        <v>63</v>
      </c>
      <c r="G115" s="34">
        <v>92</v>
      </c>
      <c r="H115" s="34">
        <v>97</v>
      </c>
      <c r="I115" s="34">
        <v>92</v>
      </c>
    </row>
    <row r="116" spans="1:9" x14ac:dyDescent="0.2">
      <c r="A116" s="34" t="s">
        <v>50588</v>
      </c>
      <c r="B116" s="34">
        <v>220</v>
      </c>
      <c r="C116" s="34">
        <v>229</v>
      </c>
      <c r="D116" s="34">
        <v>62</v>
      </c>
      <c r="E116" s="34">
        <v>92</v>
      </c>
      <c r="F116" s="34">
        <v>72</v>
      </c>
      <c r="G116" s="34">
        <v>65</v>
      </c>
      <c r="H116" s="34">
        <v>83</v>
      </c>
      <c r="I116" s="34">
        <v>66</v>
      </c>
    </row>
    <row r="117" spans="1:9" x14ac:dyDescent="0.2">
      <c r="A117" s="34" t="s">
        <v>50589</v>
      </c>
      <c r="B117" s="34">
        <v>445</v>
      </c>
      <c r="C117" s="34">
        <v>512</v>
      </c>
      <c r="D117" s="34">
        <v>140</v>
      </c>
      <c r="E117" s="34">
        <v>136</v>
      </c>
      <c r="F117" s="34">
        <v>137</v>
      </c>
      <c r="G117" s="34">
        <v>142</v>
      </c>
      <c r="H117" s="34">
        <v>111</v>
      </c>
      <c r="I117" s="34">
        <v>107</v>
      </c>
    </row>
    <row r="118" spans="1:9" x14ac:dyDescent="0.2">
      <c r="A118" s="34" t="s">
        <v>50590</v>
      </c>
      <c r="B118" s="34">
        <v>290</v>
      </c>
      <c r="C118" s="34">
        <v>302</v>
      </c>
      <c r="D118" s="34">
        <v>92</v>
      </c>
      <c r="E118" s="34">
        <v>74</v>
      </c>
      <c r="F118" s="34">
        <v>83</v>
      </c>
      <c r="G118" s="34">
        <v>111</v>
      </c>
      <c r="H118" s="34">
        <v>81</v>
      </c>
      <c r="I118" s="34">
        <v>80</v>
      </c>
    </row>
    <row r="119" spans="1:9" x14ac:dyDescent="0.2">
      <c r="A119" s="34" t="s">
        <v>50591</v>
      </c>
      <c r="B119" s="34">
        <v>234</v>
      </c>
      <c r="C119" s="34">
        <v>191</v>
      </c>
      <c r="D119" s="34">
        <v>58</v>
      </c>
      <c r="E119" s="34">
        <v>66</v>
      </c>
      <c r="F119" s="34">
        <v>71</v>
      </c>
      <c r="G119" s="34">
        <v>68</v>
      </c>
      <c r="H119" s="34">
        <v>79</v>
      </c>
      <c r="I119" s="34">
        <v>42</v>
      </c>
    </row>
    <row r="120" spans="1:9" x14ac:dyDescent="0.2">
      <c r="A120" s="34" t="s">
        <v>50592</v>
      </c>
      <c r="B120" s="34">
        <v>413</v>
      </c>
      <c r="C120" s="34">
        <v>297</v>
      </c>
      <c r="D120" s="34">
        <v>116</v>
      </c>
      <c r="E120" s="34">
        <v>131</v>
      </c>
      <c r="F120" s="34">
        <v>102</v>
      </c>
      <c r="G120" s="34">
        <v>114</v>
      </c>
      <c r="H120" s="34">
        <v>116</v>
      </c>
      <c r="I120" s="34">
        <v>100</v>
      </c>
    </row>
    <row r="121" spans="1:9" x14ac:dyDescent="0.2">
      <c r="A121" s="34" t="s">
        <v>50593</v>
      </c>
      <c r="B121" s="34">
        <v>234</v>
      </c>
      <c r="C121" s="34">
        <v>228</v>
      </c>
      <c r="D121" s="34">
        <v>77</v>
      </c>
      <c r="E121" s="34">
        <v>99</v>
      </c>
      <c r="F121" s="34">
        <v>74</v>
      </c>
      <c r="G121" s="34">
        <v>104</v>
      </c>
      <c r="H121" s="34">
        <v>92</v>
      </c>
      <c r="I121" s="34">
        <v>61</v>
      </c>
    </row>
    <row r="122" spans="1:9" x14ac:dyDescent="0.2">
      <c r="A122" s="34" t="s">
        <v>50594</v>
      </c>
      <c r="B122" s="34">
        <v>263</v>
      </c>
      <c r="C122" s="34">
        <v>281</v>
      </c>
      <c r="D122" s="34">
        <v>81</v>
      </c>
      <c r="E122" s="34">
        <v>86</v>
      </c>
      <c r="F122" s="34">
        <v>61</v>
      </c>
      <c r="G122" s="34">
        <v>88</v>
      </c>
      <c r="H122" s="34">
        <v>61</v>
      </c>
      <c r="I122" s="34">
        <v>88</v>
      </c>
    </row>
    <row r="123" spans="1:9" x14ac:dyDescent="0.2">
      <c r="A123" s="34" t="s">
        <v>50595</v>
      </c>
      <c r="B123" s="34">
        <v>563</v>
      </c>
      <c r="C123" s="34">
        <v>501</v>
      </c>
      <c r="D123" s="34">
        <v>176</v>
      </c>
      <c r="E123" s="34">
        <v>155</v>
      </c>
      <c r="F123" s="34">
        <v>153</v>
      </c>
      <c r="G123" s="34">
        <v>191</v>
      </c>
      <c r="H123" s="34">
        <v>142</v>
      </c>
      <c r="I123" s="34">
        <v>133</v>
      </c>
    </row>
    <row r="124" spans="1:9" x14ac:dyDescent="0.2">
      <c r="A124" s="34" t="s">
        <v>50596</v>
      </c>
      <c r="B124" s="34">
        <v>130</v>
      </c>
      <c r="C124" s="34">
        <v>102</v>
      </c>
      <c r="D124" s="34">
        <v>31</v>
      </c>
      <c r="E124" s="34">
        <v>44</v>
      </c>
      <c r="F124" s="34">
        <v>48</v>
      </c>
      <c r="G124" s="34">
        <v>33</v>
      </c>
      <c r="H124" s="34">
        <v>49</v>
      </c>
      <c r="I124" s="34">
        <v>24</v>
      </c>
    </row>
    <row r="125" spans="1:9" x14ac:dyDescent="0.2">
      <c r="A125" s="34" t="s">
        <v>50597</v>
      </c>
      <c r="B125" s="34">
        <v>371</v>
      </c>
      <c r="C125" s="34">
        <v>258</v>
      </c>
      <c r="D125" s="34">
        <v>113</v>
      </c>
      <c r="E125" s="34">
        <v>117</v>
      </c>
      <c r="F125" s="34">
        <v>109</v>
      </c>
      <c r="G125" s="34">
        <v>95</v>
      </c>
      <c r="H125" s="34">
        <v>106</v>
      </c>
      <c r="I125" s="34">
        <v>69</v>
      </c>
    </row>
    <row r="126" spans="1:9" x14ac:dyDescent="0.2">
      <c r="A126" s="34" t="s">
        <v>50598</v>
      </c>
      <c r="B126" s="34">
        <v>205</v>
      </c>
      <c r="C126" s="34">
        <v>138</v>
      </c>
      <c r="D126" s="34">
        <v>51</v>
      </c>
      <c r="E126" s="34">
        <v>54</v>
      </c>
      <c r="F126" s="34">
        <v>42</v>
      </c>
      <c r="G126" s="34">
        <v>63</v>
      </c>
      <c r="H126" s="34">
        <v>60</v>
      </c>
      <c r="I126" s="34">
        <v>52</v>
      </c>
    </row>
    <row r="127" spans="1:9" x14ac:dyDescent="0.2">
      <c r="A127" s="34" t="s">
        <v>50599</v>
      </c>
      <c r="B127" s="34">
        <v>178</v>
      </c>
      <c r="C127" s="34">
        <v>224</v>
      </c>
      <c r="D127" s="34">
        <v>83</v>
      </c>
      <c r="E127" s="34">
        <v>65</v>
      </c>
      <c r="F127" s="34">
        <v>64</v>
      </c>
      <c r="G127" s="34">
        <v>68</v>
      </c>
      <c r="H127" s="34">
        <v>78</v>
      </c>
      <c r="I127" s="34">
        <v>53</v>
      </c>
    </row>
    <row r="128" spans="1:9" x14ac:dyDescent="0.2">
      <c r="A128" s="34" t="s">
        <v>50600</v>
      </c>
      <c r="B128" s="34">
        <v>352</v>
      </c>
      <c r="C128" s="34">
        <v>322</v>
      </c>
      <c r="D128" s="34">
        <v>114</v>
      </c>
      <c r="E128" s="34">
        <v>126</v>
      </c>
      <c r="F128" s="34">
        <v>106</v>
      </c>
      <c r="G128" s="34">
        <v>135</v>
      </c>
      <c r="H128" s="34">
        <v>116</v>
      </c>
      <c r="I128" s="34">
        <v>113</v>
      </c>
    </row>
    <row r="129" spans="1:9" x14ac:dyDescent="0.2">
      <c r="A129" s="34" t="s">
        <v>50601</v>
      </c>
      <c r="B129" s="34">
        <v>398</v>
      </c>
      <c r="C129" s="34">
        <v>337</v>
      </c>
      <c r="D129" s="34">
        <v>120</v>
      </c>
      <c r="E129" s="34">
        <v>124</v>
      </c>
      <c r="F129" s="34">
        <v>106</v>
      </c>
      <c r="G129" s="34">
        <v>110</v>
      </c>
      <c r="H129" s="34">
        <v>136</v>
      </c>
      <c r="I129" s="34">
        <v>132</v>
      </c>
    </row>
    <row r="130" spans="1:9" x14ac:dyDescent="0.2">
      <c r="A130" s="34" t="s">
        <v>50602</v>
      </c>
      <c r="B130" s="34">
        <v>542</v>
      </c>
      <c r="C130" s="34">
        <v>477</v>
      </c>
      <c r="D130" s="34">
        <v>174</v>
      </c>
      <c r="E130" s="34">
        <v>158</v>
      </c>
      <c r="F130" s="34">
        <v>140</v>
      </c>
      <c r="G130" s="34">
        <v>155</v>
      </c>
      <c r="H130" s="34">
        <v>165</v>
      </c>
      <c r="I130" s="34">
        <v>129</v>
      </c>
    </row>
    <row r="131" spans="1:9" x14ac:dyDescent="0.2">
      <c r="A131" s="34" t="s">
        <v>50603</v>
      </c>
      <c r="B131" s="34">
        <v>575</v>
      </c>
      <c r="C131" s="34">
        <v>448</v>
      </c>
      <c r="D131" s="34">
        <v>195</v>
      </c>
      <c r="E131" s="34">
        <v>139</v>
      </c>
      <c r="F131" s="34">
        <v>162</v>
      </c>
      <c r="G131" s="34">
        <v>154</v>
      </c>
      <c r="H131" s="34">
        <v>167</v>
      </c>
      <c r="I131" s="34">
        <v>97</v>
      </c>
    </row>
    <row r="132" spans="1:9" x14ac:dyDescent="0.2">
      <c r="A132" s="34" t="s">
        <v>50604</v>
      </c>
      <c r="B132" s="34">
        <v>442</v>
      </c>
      <c r="C132" s="34">
        <v>377</v>
      </c>
      <c r="D132" s="34">
        <v>122</v>
      </c>
      <c r="E132" s="34">
        <v>96</v>
      </c>
      <c r="F132" s="34">
        <v>116</v>
      </c>
      <c r="G132" s="34">
        <v>118</v>
      </c>
      <c r="H132" s="34">
        <v>130</v>
      </c>
      <c r="I132" s="34">
        <v>100</v>
      </c>
    </row>
    <row r="133" spans="1:9" x14ac:dyDescent="0.2">
      <c r="A133" s="34" t="s">
        <v>50605</v>
      </c>
      <c r="B133" s="34">
        <v>216</v>
      </c>
      <c r="C133" s="34">
        <v>306</v>
      </c>
      <c r="D133" s="34">
        <v>69</v>
      </c>
      <c r="E133" s="34">
        <v>101</v>
      </c>
      <c r="F133" s="34">
        <v>94</v>
      </c>
      <c r="G133" s="34">
        <v>75</v>
      </c>
      <c r="H133" s="34">
        <v>99</v>
      </c>
      <c r="I133" s="34">
        <v>69</v>
      </c>
    </row>
    <row r="134" spans="1:9" x14ac:dyDescent="0.2">
      <c r="A134" s="34" t="s">
        <v>50606</v>
      </c>
      <c r="B134" s="34">
        <v>491</v>
      </c>
      <c r="C134" s="34">
        <v>357</v>
      </c>
      <c r="D134" s="34">
        <v>144</v>
      </c>
      <c r="E134" s="34">
        <v>146</v>
      </c>
      <c r="F134" s="34">
        <v>144</v>
      </c>
      <c r="G134" s="34">
        <v>85</v>
      </c>
      <c r="H134" s="34">
        <v>127</v>
      </c>
      <c r="I134" s="34">
        <v>58</v>
      </c>
    </row>
    <row r="135" spans="1:9" x14ac:dyDescent="0.2">
      <c r="A135" s="34" t="s">
        <v>50607</v>
      </c>
      <c r="B135" s="34">
        <v>196</v>
      </c>
      <c r="C135" s="34">
        <v>211</v>
      </c>
      <c r="D135" s="34">
        <v>60</v>
      </c>
      <c r="E135" s="34">
        <v>74</v>
      </c>
      <c r="F135" s="34">
        <v>53</v>
      </c>
      <c r="G135" s="34">
        <v>56</v>
      </c>
      <c r="H135" s="34">
        <v>53</v>
      </c>
      <c r="I135" s="34">
        <v>61</v>
      </c>
    </row>
    <row r="136" spans="1:9" x14ac:dyDescent="0.2">
      <c r="A136" s="34" t="s">
        <v>50608</v>
      </c>
      <c r="B136" s="34">
        <v>155</v>
      </c>
      <c r="C136" s="34">
        <v>190</v>
      </c>
      <c r="D136" s="34">
        <v>63</v>
      </c>
      <c r="E136" s="34">
        <v>58</v>
      </c>
      <c r="F136" s="34">
        <v>53</v>
      </c>
      <c r="G136" s="34">
        <v>61</v>
      </c>
      <c r="H136" s="34">
        <v>60</v>
      </c>
      <c r="I136" s="34">
        <v>41</v>
      </c>
    </row>
    <row r="137" spans="1:9" x14ac:dyDescent="0.2">
      <c r="A137" s="34" t="s">
        <v>50609</v>
      </c>
      <c r="B137" s="34">
        <v>473</v>
      </c>
      <c r="C137" s="34">
        <v>423</v>
      </c>
      <c r="D137" s="34">
        <v>160</v>
      </c>
      <c r="E137" s="34">
        <v>165</v>
      </c>
      <c r="F137" s="34">
        <v>163</v>
      </c>
      <c r="G137" s="34">
        <v>129</v>
      </c>
      <c r="H137" s="34">
        <v>147</v>
      </c>
      <c r="I137" s="34">
        <v>109</v>
      </c>
    </row>
    <row r="138" spans="1:9" x14ac:dyDescent="0.2">
      <c r="A138" s="34" t="s">
        <v>50610</v>
      </c>
      <c r="B138" s="34">
        <v>481</v>
      </c>
      <c r="C138" s="34">
        <v>396</v>
      </c>
      <c r="D138" s="34">
        <v>175</v>
      </c>
      <c r="E138" s="34">
        <v>131</v>
      </c>
      <c r="F138" s="34">
        <v>142</v>
      </c>
      <c r="G138" s="34">
        <v>140</v>
      </c>
      <c r="H138" s="34">
        <v>155</v>
      </c>
      <c r="I138" s="34">
        <v>119</v>
      </c>
    </row>
    <row r="139" spans="1:9" x14ac:dyDescent="0.2">
      <c r="A139" s="34" t="s">
        <v>50611</v>
      </c>
      <c r="B139" s="34">
        <v>530</v>
      </c>
      <c r="C139" s="34">
        <v>502</v>
      </c>
      <c r="D139" s="34">
        <v>149</v>
      </c>
      <c r="E139" s="34">
        <v>176</v>
      </c>
      <c r="F139" s="34">
        <v>162</v>
      </c>
      <c r="G139" s="34">
        <v>132</v>
      </c>
      <c r="H139" s="34">
        <v>184</v>
      </c>
      <c r="I139" s="34">
        <v>123</v>
      </c>
    </row>
    <row r="140" spans="1:9" x14ac:dyDescent="0.2">
      <c r="A140" s="34" t="s">
        <v>50612</v>
      </c>
      <c r="B140" s="34">
        <v>363</v>
      </c>
      <c r="C140" s="34">
        <v>319</v>
      </c>
      <c r="D140" s="34">
        <v>97</v>
      </c>
      <c r="E140" s="34">
        <v>108</v>
      </c>
      <c r="F140" s="34">
        <v>118</v>
      </c>
      <c r="G140" s="34">
        <v>116</v>
      </c>
      <c r="H140" s="34">
        <v>71</v>
      </c>
      <c r="I140" s="34">
        <v>95</v>
      </c>
    </row>
    <row r="141" spans="1:9" x14ac:dyDescent="0.2">
      <c r="A141" s="34" t="s">
        <v>50613</v>
      </c>
      <c r="B141" s="34">
        <v>559</v>
      </c>
      <c r="C141" s="34">
        <v>633</v>
      </c>
      <c r="D141" s="34">
        <v>147</v>
      </c>
      <c r="E141" s="34">
        <v>157</v>
      </c>
      <c r="F141" s="34">
        <v>165</v>
      </c>
      <c r="G141" s="34">
        <v>135</v>
      </c>
      <c r="H141" s="34">
        <v>214</v>
      </c>
      <c r="I141" s="34">
        <v>164</v>
      </c>
    </row>
    <row r="142" spans="1:9" x14ac:dyDescent="0.2">
      <c r="A142" s="34" t="s">
        <v>50614</v>
      </c>
      <c r="B142" s="34">
        <v>405</v>
      </c>
      <c r="C142" s="34">
        <v>380</v>
      </c>
      <c r="D142" s="34">
        <v>128</v>
      </c>
      <c r="E142" s="34">
        <v>148</v>
      </c>
      <c r="F142" s="34">
        <v>126</v>
      </c>
      <c r="G142" s="34">
        <v>145</v>
      </c>
      <c r="H142" s="34">
        <v>103</v>
      </c>
      <c r="I142" s="34">
        <v>116</v>
      </c>
    </row>
    <row r="143" spans="1:9" x14ac:dyDescent="0.2">
      <c r="A143" s="34" t="s">
        <v>50615</v>
      </c>
      <c r="B143" s="34">
        <v>299</v>
      </c>
      <c r="C143" s="34">
        <v>306</v>
      </c>
      <c r="D143" s="34">
        <v>73</v>
      </c>
      <c r="E143" s="34">
        <v>112</v>
      </c>
      <c r="F143" s="34">
        <v>97</v>
      </c>
      <c r="G143" s="34">
        <v>112</v>
      </c>
      <c r="H143" s="34">
        <v>106</v>
      </c>
      <c r="I143" s="34">
        <v>84</v>
      </c>
    </row>
    <row r="144" spans="1:9" x14ac:dyDescent="0.2">
      <c r="A144" s="34" t="s">
        <v>50616</v>
      </c>
      <c r="B144" s="34">
        <v>391</v>
      </c>
      <c r="C144" s="34">
        <v>214</v>
      </c>
      <c r="D144" s="34">
        <v>125</v>
      </c>
      <c r="E144" s="34">
        <v>112</v>
      </c>
      <c r="F144" s="34">
        <v>116</v>
      </c>
      <c r="G144" s="34">
        <v>114</v>
      </c>
      <c r="H144" s="34">
        <v>136</v>
      </c>
      <c r="I144" s="34">
        <v>87</v>
      </c>
    </row>
    <row r="145" spans="1:9" x14ac:dyDescent="0.2">
      <c r="A145" s="34" t="s">
        <v>50617</v>
      </c>
      <c r="B145" s="34">
        <v>421</v>
      </c>
      <c r="C145" s="34">
        <v>438</v>
      </c>
      <c r="D145" s="34">
        <v>149</v>
      </c>
      <c r="E145" s="34">
        <v>159</v>
      </c>
      <c r="F145" s="34">
        <v>141</v>
      </c>
      <c r="G145" s="34">
        <v>163</v>
      </c>
      <c r="H145" s="34">
        <v>147</v>
      </c>
      <c r="I145" s="34">
        <v>124</v>
      </c>
    </row>
    <row r="146" spans="1:9" x14ac:dyDescent="0.2">
      <c r="A146" s="34" t="s">
        <v>50618</v>
      </c>
      <c r="B146" s="34">
        <v>242</v>
      </c>
      <c r="C146" s="34">
        <v>290</v>
      </c>
      <c r="D146" s="34">
        <v>69</v>
      </c>
      <c r="E146" s="34">
        <v>88</v>
      </c>
      <c r="F146" s="34">
        <v>86</v>
      </c>
      <c r="G146" s="34">
        <v>77</v>
      </c>
      <c r="H146" s="34">
        <v>77</v>
      </c>
      <c r="I146" s="34">
        <v>85</v>
      </c>
    </row>
    <row r="147" spans="1:9" x14ac:dyDescent="0.2">
      <c r="A147" s="34" t="s">
        <v>50619</v>
      </c>
      <c r="B147" s="34">
        <v>113</v>
      </c>
      <c r="C147" s="34">
        <v>125</v>
      </c>
      <c r="D147" s="34">
        <v>47</v>
      </c>
      <c r="E147" s="34">
        <v>30</v>
      </c>
      <c r="F147" s="34">
        <v>40</v>
      </c>
      <c r="G147" s="34">
        <v>35</v>
      </c>
      <c r="H147" s="34">
        <v>47</v>
      </c>
      <c r="I147" s="34">
        <v>24</v>
      </c>
    </row>
    <row r="148" spans="1:9" x14ac:dyDescent="0.2">
      <c r="A148" s="34" t="s">
        <v>50620</v>
      </c>
      <c r="B148" s="34">
        <v>401</v>
      </c>
      <c r="C148" s="34">
        <v>312</v>
      </c>
      <c r="D148" s="34">
        <v>81</v>
      </c>
      <c r="E148" s="34">
        <v>90</v>
      </c>
      <c r="F148" s="34">
        <v>94</v>
      </c>
      <c r="G148" s="34">
        <v>99</v>
      </c>
      <c r="H148" s="34">
        <v>131</v>
      </c>
      <c r="I148" s="34">
        <v>92</v>
      </c>
    </row>
    <row r="149" spans="1:9" x14ac:dyDescent="0.2">
      <c r="A149" s="34" t="s">
        <v>50621</v>
      </c>
      <c r="B149" s="34">
        <v>290</v>
      </c>
      <c r="C149" s="34">
        <v>249</v>
      </c>
      <c r="D149" s="34">
        <v>84</v>
      </c>
      <c r="E149" s="34">
        <v>95</v>
      </c>
      <c r="F149" s="34">
        <v>78</v>
      </c>
      <c r="G149" s="34">
        <v>111</v>
      </c>
      <c r="H149" s="34">
        <v>91</v>
      </c>
      <c r="I149" s="34">
        <v>96</v>
      </c>
    </row>
    <row r="150" spans="1:9" x14ac:dyDescent="0.2">
      <c r="A150" s="34" t="s">
        <v>50622</v>
      </c>
      <c r="B150" s="34">
        <v>444</v>
      </c>
      <c r="C150" s="34">
        <v>430</v>
      </c>
      <c r="D150" s="34">
        <v>160</v>
      </c>
      <c r="E150" s="34">
        <v>134</v>
      </c>
      <c r="F150" s="34">
        <v>162</v>
      </c>
      <c r="G150" s="34">
        <v>142</v>
      </c>
      <c r="H150" s="34">
        <v>130</v>
      </c>
      <c r="I150" s="34">
        <v>101</v>
      </c>
    </row>
    <row r="151" spans="1:9" x14ac:dyDescent="0.2">
      <c r="A151" s="34" t="s">
        <v>50623</v>
      </c>
      <c r="B151" s="34">
        <v>144</v>
      </c>
      <c r="C151" s="34">
        <v>229</v>
      </c>
      <c r="D151" s="34">
        <v>51</v>
      </c>
      <c r="E151" s="34">
        <v>43</v>
      </c>
      <c r="F151" s="34">
        <v>55</v>
      </c>
      <c r="G151" s="34">
        <v>55</v>
      </c>
      <c r="H151" s="34">
        <v>59</v>
      </c>
      <c r="I151" s="34">
        <v>55</v>
      </c>
    </row>
    <row r="152" spans="1:9" x14ac:dyDescent="0.2">
      <c r="A152" s="34" t="s">
        <v>50624</v>
      </c>
      <c r="B152" s="34">
        <v>333</v>
      </c>
      <c r="C152" s="34">
        <v>240</v>
      </c>
      <c r="D152" s="34">
        <v>99</v>
      </c>
      <c r="E152" s="34">
        <v>76</v>
      </c>
      <c r="F152" s="34">
        <v>94</v>
      </c>
      <c r="G152" s="34">
        <v>95</v>
      </c>
      <c r="H152" s="34">
        <v>119</v>
      </c>
      <c r="I152" s="34">
        <v>71</v>
      </c>
    </row>
    <row r="153" spans="1:9" x14ac:dyDescent="0.2">
      <c r="A153" s="34" t="s">
        <v>50625</v>
      </c>
      <c r="B153" s="34">
        <v>191</v>
      </c>
      <c r="C153" s="34">
        <v>210</v>
      </c>
      <c r="D153" s="34">
        <v>55</v>
      </c>
      <c r="E153" s="34">
        <v>68</v>
      </c>
      <c r="F153" s="34">
        <v>66</v>
      </c>
      <c r="G153" s="34">
        <v>63</v>
      </c>
      <c r="H153" s="34">
        <v>42</v>
      </c>
      <c r="I153" s="34">
        <v>58</v>
      </c>
    </row>
    <row r="154" spans="1:9" x14ac:dyDescent="0.2">
      <c r="A154" s="34" t="s">
        <v>50626</v>
      </c>
      <c r="B154" s="34">
        <v>310</v>
      </c>
      <c r="C154" s="34">
        <v>286</v>
      </c>
      <c r="D154" s="34">
        <v>70</v>
      </c>
      <c r="E154" s="34">
        <v>70</v>
      </c>
      <c r="F154" s="34">
        <v>104</v>
      </c>
      <c r="G154" s="34">
        <v>74</v>
      </c>
      <c r="H154" s="34">
        <v>83</v>
      </c>
      <c r="I154" s="34">
        <v>49</v>
      </c>
    </row>
    <row r="155" spans="1:9" x14ac:dyDescent="0.2">
      <c r="A155" s="34" t="s">
        <v>50627</v>
      </c>
      <c r="B155" s="34">
        <v>174</v>
      </c>
      <c r="C155" s="34">
        <v>237</v>
      </c>
      <c r="D155" s="34">
        <v>67</v>
      </c>
      <c r="E155" s="34">
        <v>93</v>
      </c>
      <c r="F155" s="34">
        <v>61</v>
      </c>
      <c r="G155" s="34">
        <v>58</v>
      </c>
      <c r="H155" s="34">
        <v>82</v>
      </c>
      <c r="I155" s="34">
        <v>57</v>
      </c>
    </row>
    <row r="156" spans="1:9" x14ac:dyDescent="0.2">
      <c r="A156" s="34" t="s">
        <v>50628</v>
      </c>
      <c r="B156" s="34">
        <v>232</v>
      </c>
      <c r="C156" s="34">
        <v>276</v>
      </c>
      <c r="D156" s="34">
        <v>55</v>
      </c>
      <c r="E156" s="34">
        <v>104</v>
      </c>
      <c r="F156" s="34">
        <v>90</v>
      </c>
      <c r="G156" s="34">
        <v>102</v>
      </c>
      <c r="H156" s="34">
        <v>51</v>
      </c>
      <c r="I156" s="34">
        <v>86</v>
      </c>
    </row>
    <row r="157" spans="1:9" x14ac:dyDescent="0.2">
      <c r="A157" s="34" t="s">
        <v>50629</v>
      </c>
      <c r="B157" s="34">
        <v>414</v>
      </c>
      <c r="C157" s="34">
        <v>266</v>
      </c>
      <c r="D157" s="34">
        <v>148</v>
      </c>
      <c r="E157" s="34">
        <v>137</v>
      </c>
      <c r="F157" s="34">
        <v>130</v>
      </c>
      <c r="G157" s="34">
        <v>116</v>
      </c>
      <c r="H157" s="34">
        <v>113</v>
      </c>
      <c r="I157" s="34">
        <v>75</v>
      </c>
    </row>
    <row r="158" spans="1:9" x14ac:dyDescent="0.2">
      <c r="A158" s="34" t="s">
        <v>50630</v>
      </c>
      <c r="B158" s="34">
        <v>431</v>
      </c>
      <c r="C158" s="34">
        <v>342</v>
      </c>
      <c r="D158" s="34">
        <v>136</v>
      </c>
      <c r="E158" s="34">
        <v>115</v>
      </c>
      <c r="F158" s="34">
        <v>146</v>
      </c>
      <c r="G158" s="34">
        <v>109</v>
      </c>
      <c r="H158" s="34">
        <v>119</v>
      </c>
      <c r="I158" s="34">
        <v>89</v>
      </c>
    </row>
    <row r="159" spans="1:9" x14ac:dyDescent="0.2">
      <c r="A159" s="34" t="s">
        <v>50631</v>
      </c>
      <c r="B159" s="34">
        <v>246</v>
      </c>
      <c r="C159" s="34">
        <v>214</v>
      </c>
      <c r="D159" s="34">
        <v>74</v>
      </c>
      <c r="E159" s="34">
        <v>117</v>
      </c>
      <c r="F159" s="34">
        <v>73</v>
      </c>
      <c r="G159" s="34">
        <v>118</v>
      </c>
      <c r="H159" s="34">
        <v>90</v>
      </c>
      <c r="I159" s="34">
        <v>74</v>
      </c>
    </row>
    <row r="160" spans="1:9" x14ac:dyDescent="0.2">
      <c r="A160" s="34" t="s">
        <v>50632</v>
      </c>
      <c r="B160" s="34">
        <v>709</v>
      </c>
      <c r="C160" s="34">
        <v>612</v>
      </c>
      <c r="D160" s="34">
        <v>191</v>
      </c>
      <c r="E160" s="34">
        <v>214</v>
      </c>
      <c r="F160" s="34">
        <v>214</v>
      </c>
      <c r="G160" s="34">
        <v>213</v>
      </c>
      <c r="H160" s="34">
        <v>209</v>
      </c>
      <c r="I160" s="34">
        <v>183</v>
      </c>
    </row>
    <row r="161" spans="1:9" x14ac:dyDescent="0.2">
      <c r="A161" s="34" t="s">
        <v>50633</v>
      </c>
      <c r="B161" s="34">
        <v>416</v>
      </c>
      <c r="C161" s="34">
        <v>396</v>
      </c>
      <c r="D161" s="34">
        <v>111</v>
      </c>
      <c r="E161" s="34">
        <v>144</v>
      </c>
      <c r="F161" s="34">
        <v>110</v>
      </c>
      <c r="G161" s="34">
        <v>140</v>
      </c>
      <c r="H161" s="34">
        <v>110</v>
      </c>
      <c r="I161" s="34">
        <v>102</v>
      </c>
    </row>
    <row r="162" spans="1:9" x14ac:dyDescent="0.2">
      <c r="A162" s="34" t="s">
        <v>50634</v>
      </c>
      <c r="B162" s="34">
        <v>354</v>
      </c>
      <c r="C162" s="34">
        <v>245</v>
      </c>
      <c r="D162" s="34">
        <v>100</v>
      </c>
      <c r="E162" s="34">
        <v>93</v>
      </c>
      <c r="F162" s="34">
        <v>102</v>
      </c>
      <c r="G162" s="34">
        <v>123</v>
      </c>
      <c r="H162" s="34">
        <v>123</v>
      </c>
      <c r="I162" s="34">
        <v>89</v>
      </c>
    </row>
    <row r="163" spans="1:9" x14ac:dyDescent="0.2">
      <c r="A163" s="34" t="s">
        <v>50635</v>
      </c>
      <c r="B163" s="34">
        <v>403</v>
      </c>
      <c r="C163" s="34">
        <v>425</v>
      </c>
      <c r="D163" s="34">
        <v>150</v>
      </c>
      <c r="E163" s="34">
        <v>126</v>
      </c>
      <c r="F163" s="34">
        <v>151</v>
      </c>
      <c r="G163" s="34">
        <v>146</v>
      </c>
      <c r="H163" s="34">
        <v>136</v>
      </c>
      <c r="I163" s="34">
        <v>105</v>
      </c>
    </row>
    <row r="164" spans="1:9" x14ac:dyDescent="0.2">
      <c r="A164" s="34" t="s">
        <v>50636</v>
      </c>
      <c r="B164" s="34">
        <v>315</v>
      </c>
      <c r="C164" s="34">
        <v>448</v>
      </c>
      <c r="D164" s="34">
        <v>105</v>
      </c>
      <c r="E164" s="34">
        <v>95</v>
      </c>
      <c r="F164" s="34">
        <v>118</v>
      </c>
      <c r="G164" s="34">
        <v>119</v>
      </c>
      <c r="H164" s="34">
        <v>144</v>
      </c>
      <c r="I164" s="34">
        <v>110</v>
      </c>
    </row>
    <row r="165" spans="1:9" x14ac:dyDescent="0.2">
      <c r="A165" s="34" t="s">
        <v>50637</v>
      </c>
      <c r="B165" s="34">
        <v>82</v>
      </c>
      <c r="C165" s="34">
        <v>114</v>
      </c>
      <c r="D165" s="34">
        <v>44</v>
      </c>
      <c r="E165" s="34">
        <v>33</v>
      </c>
      <c r="F165" s="34">
        <v>28</v>
      </c>
      <c r="G165" s="34">
        <v>37</v>
      </c>
      <c r="H165" s="34">
        <v>29</v>
      </c>
      <c r="I165" s="34">
        <v>45</v>
      </c>
    </row>
    <row r="166" spans="1:9" x14ac:dyDescent="0.2">
      <c r="A166" s="34" t="s">
        <v>50638</v>
      </c>
      <c r="B166" s="34">
        <v>253</v>
      </c>
      <c r="C166" s="34">
        <v>246</v>
      </c>
      <c r="D166" s="34">
        <v>81</v>
      </c>
      <c r="E166" s="34">
        <v>83</v>
      </c>
      <c r="F166" s="34">
        <v>77</v>
      </c>
      <c r="G166" s="34">
        <v>74</v>
      </c>
      <c r="H166" s="34">
        <v>89</v>
      </c>
      <c r="I166" s="34">
        <v>75</v>
      </c>
    </row>
    <row r="167" spans="1:9" x14ac:dyDescent="0.2">
      <c r="A167" s="34" t="s">
        <v>50639</v>
      </c>
      <c r="B167" s="34">
        <v>605</v>
      </c>
      <c r="C167" s="34">
        <v>677</v>
      </c>
      <c r="D167" s="34">
        <v>217</v>
      </c>
      <c r="E167" s="34">
        <v>221</v>
      </c>
      <c r="F167" s="34">
        <v>200</v>
      </c>
      <c r="G167" s="34">
        <v>239</v>
      </c>
      <c r="H167" s="34">
        <v>217</v>
      </c>
      <c r="I167" s="34">
        <v>185</v>
      </c>
    </row>
    <row r="168" spans="1:9" x14ac:dyDescent="0.2">
      <c r="A168" s="34" t="s">
        <v>50640</v>
      </c>
      <c r="B168" s="34">
        <v>256</v>
      </c>
      <c r="C168" s="34">
        <v>369</v>
      </c>
      <c r="D168" s="34">
        <v>111</v>
      </c>
      <c r="E168" s="34">
        <v>109</v>
      </c>
      <c r="F168" s="34">
        <v>94</v>
      </c>
      <c r="G168" s="34">
        <v>144</v>
      </c>
      <c r="H168" s="34">
        <v>87</v>
      </c>
      <c r="I168" s="34">
        <v>110</v>
      </c>
    </row>
    <row r="169" spans="1:9" x14ac:dyDescent="0.2">
      <c r="A169" s="34" t="s">
        <v>50641</v>
      </c>
      <c r="B169" s="34">
        <v>323</v>
      </c>
      <c r="C169" s="34">
        <v>299</v>
      </c>
      <c r="D169" s="34">
        <v>94</v>
      </c>
      <c r="E169" s="34">
        <v>98</v>
      </c>
      <c r="F169" s="34">
        <v>84</v>
      </c>
      <c r="G169" s="34">
        <v>126</v>
      </c>
      <c r="H169" s="34">
        <v>114</v>
      </c>
      <c r="I169" s="34">
        <v>94</v>
      </c>
    </row>
    <row r="170" spans="1:9" x14ac:dyDescent="0.2">
      <c r="A170" s="34" t="s">
        <v>50642</v>
      </c>
      <c r="B170" s="34">
        <v>259</v>
      </c>
      <c r="C170" s="34">
        <v>194</v>
      </c>
      <c r="D170" s="34">
        <v>76</v>
      </c>
      <c r="E170" s="34">
        <v>69</v>
      </c>
      <c r="F170" s="34">
        <v>45</v>
      </c>
      <c r="G170" s="34">
        <v>60</v>
      </c>
      <c r="H170" s="34">
        <v>91</v>
      </c>
      <c r="I170" s="34">
        <v>57</v>
      </c>
    </row>
    <row r="171" spans="1:9" x14ac:dyDescent="0.2">
      <c r="A171" s="34" t="s">
        <v>50643</v>
      </c>
      <c r="B171" s="34">
        <v>184</v>
      </c>
      <c r="C171" s="34">
        <v>228</v>
      </c>
      <c r="D171" s="34">
        <v>77</v>
      </c>
      <c r="E171" s="34">
        <v>70</v>
      </c>
      <c r="F171" s="34">
        <v>65</v>
      </c>
      <c r="G171" s="34">
        <v>76</v>
      </c>
      <c r="H171" s="34">
        <v>67</v>
      </c>
      <c r="I171" s="34">
        <v>57</v>
      </c>
    </row>
    <row r="172" spans="1:9" x14ac:dyDescent="0.2">
      <c r="A172" s="34" t="s">
        <v>50644</v>
      </c>
      <c r="B172" s="34">
        <v>100</v>
      </c>
      <c r="C172" s="34">
        <v>137</v>
      </c>
      <c r="D172" s="34">
        <v>30</v>
      </c>
      <c r="E172" s="34">
        <v>46</v>
      </c>
      <c r="F172" s="34">
        <v>50</v>
      </c>
      <c r="G172" s="34">
        <v>46</v>
      </c>
      <c r="H172" s="34">
        <v>22</v>
      </c>
      <c r="I172" s="34">
        <v>31</v>
      </c>
    </row>
    <row r="173" spans="1:9" x14ac:dyDescent="0.2">
      <c r="A173" s="34" t="s">
        <v>50645</v>
      </c>
      <c r="B173" s="34">
        <v>209</v>
      </c>
      <c r="C173" s="34">
        <v>190</v>
      </c>
      <c r="D173" s="34">
        <v>45</v>
      </c>
      <c r="E173" s="34">
        <v>82</v>
      </c>
      <c r="F173" s="34">
        <v>81</v>
      </c>
      <c r="G173" s="34">
        <v>87</v>
      </c>
      <c r="H173" s="34">
        <v>55</v>
      </c>
      <c r="I173" s="34">
        <v>63</v>
      </c>
    </row>
    <row r="174" spans="1:9" x14ac:dyDescent="0.2">
      <c r="A174" s="34" t="s">
        <v>50646</v>
      </c>
      <c r="B174" s="34">
        <v>174</v>
      </c>
      <c r="C174" s="34">
        <v>201</v>
      </c>
      <c r="D174" s="34">
        <v>87</v>
      </c>
      <c r="E174" s="34">
        <v>63</v>
      </c>
      <c r="F174" s="34">
        <v>57</v>
      </c>
      <c r="G174" s="34">
        <v>86</v>
      </c>
      <c r="H174" s="34">
        <v>72</v>
      </c>
      <c r="I174" s="34">
        <v>63</v>
      </c>
    </row>
    <row r="175" spans="1:9" x14ac:dyDescent="0.2">
      <c r="A175" s="34" t="s">
        <v>50647</v>
      </c>
      <c r="B175" s="34">
        <v>406</v>
      </c>
      <c r="C175" s="34">
        <v>407</v>
      </c>
      <c r="D175" s="34">
        <v>95</v>
      </c>
      <c r="E175" s="34">
        <v>151</v>
      </c>
      <c r="F175" s="34">
        <v>95</v>
      </c>
      <c r="G175" s="34">
        <v>112</v>
      </c>
      <c r="H175" s="34">
        <v>89</v>
      </c>
      <c r="I175" s="34">
        <v>76</v>
      </c>
    </row>
    <row r="176" spans="1:9" x14ac:dyDescent="0.2">
      <c r="A176" s="34" t="s">
        <v>50648</v>
      </c>
      <c r="B176" s="34">
        <v>457</v>
      </c>
      <c r="C176" s="34">
        <v>672</v>
      </c>
      <c r="D176" s="34">
        <v>195</v>
      </c>
      <c r="E176" s="34">
        <v>212</v>
      </c>
      <c r="F176" s="34">
        <v>157</v>
      </c>
      <c r="G176" s="34">
        <v>203</v>
      </c>
      <c r="H176" s="34">
        <v>121</v>
      </c>
      <c r="I176" s="34">
        <v>178</v>
      </c>
    </row>
    <row r="177" spans="1:9" x14ac:dyDescent="0.2">
      <c r="A177" s="34" t="s">
        <v>50649</v>
      </c>
      <c r="B177" s="34">
        <v>359</v>
      </c>
      <c r="C177" s="34">
        <v>357</v>
      </c>
      <c r="D177" s="34">
        <v>83</v>
      </c>
      <c r="E177" s="34">
        <v>103</v>
      </c>
      <c r="F177" s="34">
        <v>93</v>
      </c>
      <c r="G177" s="34">
        <v>72</v>
      </c>
      <c r="H177" s="34">
        <v>107</v>
      </c>
      <c r="I177" s="34">
        <v>63</v>
      </c>
    </row>
    <row r="178" spans="1:9" x14ac:dyDescent="0.2">
      <c r="A178" s="34" t="s">
        <v>50650</v>
      </c>
      <c r="B178" s="34">
        <v>436</v>
      </c>
      <c r="C178" s="34">
        <v>380</v>
      </c>
      <c r="D178" s="34">
        <v>130</v>
      </c>
      <c r="E178" s="34">
        <v>94</v>
      </c>
      <c r="F178" s="34">
        <v>142</v>
      </c>
      <c r="G178" s="34">
        <v>91</v>
      </c>
      <c r="H178" s="34">
        <v>158</v>
      </c>
      <c r="I178" s="34">
        <v>100</v>
      </c>
    </row>
    <row r="179" spans="1:9" x14ac:dyDescent="0.2">
      <c r="A179" s="34" t="s">
        <v>50651</v>
      </c>
      <c r="B179" s="34">
        <v>278</v>
      </c>
      <c r="C179" s="34">
        <v>255</v>
      </c>
      <c r="D179" s="34">
        <v>76</v>
      </c>
      <c r="E179" s="34">
        <v>72</v>
      </c>
      <c r="F179" s="34">
        <v>80</v>
      </c>
      <c r="G179" s="34">
        <v>69</v>
      </c>
      <c r="H179" s="34">
        <v>67</v>
      </c>
      <c r="I179" s="34">
        <v>58</v>
      </c>
    </row>
    <row r="180" spans="1:9" x14ac:dyDescent="0.2">
      <c r="A180" s="34" t="s">
        <v>50652</v>
      </c>
      <c r="B180" s="34">
        <v>179</v>
      </c>
      <c r="C180" s="34">
        <v>233</v>
      </c>
      <c r="D180" s="34">
        <v>54</v>
      </c>
      <c r="E180" s="34">
        <v>100</v>
      </c>
      <c r="F180" s="34">
        <v>71</v>
      </c>
      <c r="G180" s="34">
        <v>57</v>
      </c>
      <c r="H180" s="34">
        <v>55</v>
      </c>
      <c r="I180" s="34">
        <v>82</v>
      </c>
    </row>
    <row r="181" spans="1:9" x14ac:dyDescent="0.2">
      <c r="A181" s="34" t="s">
        <v>50653</v>
      </c>
      <c r="B181" s="34">
        <v>299</v>
      </c>
      <c r="C181" s="34">
        <v>266</v>
      </c>
      <c r="D181" s="34">
        <v>109</v>
      </c>
      <c r="E181" s="34">
        <v>65</v>
      </c>
      <c r="F181" s="34">
        <v>88</v>
      </c>
      <c r="G181" s="34">
        <v>77</v>
      </c>
      <c r="H181" s="34">
        <v>104</v>
      </c>
      <c r="I181" s="34">
        <v>72</v>
      </c>
    </row>
    <row r="182" spans="1:9" x14ac:dyDescent="0.2">
      <c r="A182" s="34" t="s">
        <v>50654</v>
      </c>
      <c r="B182" s="34">
        <v>304</v>
      </c>
      <c r="C182" s="34">
        <v>325</v>
      </c>
      <c r="D182" s="34">
        <v>100</v>
      </c>
      <c r="E182" s="34">
        <v>100</v>
      </c>
      <c r="F182" s="34">
        <v>93</v>
      </c>
      <c r="G182" s="34">
        <v>152</v>
      </c>
      <c r="H182" s="34">
        <v>113</v>
      </c>
      <c r="I182" s="34">
        <v>94</v>
      </c>
    </row>
    <row r="183" spans="1:9" x14ac:dyDescent="0.2">
      <c r="A183" s="34" t="s">
        <v>50655</v>
      </c>
      <c r="B183" s="34">
        <v>231</v>
      </c>
      <c r="C183" s="34">
        <v>283</v>
      </c>
      <c r="D183" s="34">
        <v>80</v>
      </c>
      <c r="E183" s="34">
        <v>68</v>
      </c>
      <c r="F183" s="34">
        <v>78</v>
      </c>
      <c r="G183" s="34">
        <v>93</v>
      </c>
      <c r="H183" s="34">
        <v>91</v>
      </c>
      <c r="I183" s="34">
        <v>79</v>
      </c>
    </row>
    <row r="184" spans="1:9" x14ac:dyDescent="0.2">
      <c r="A184" s="34" t="s">
        <v>50656</v>
      </c>
      <c r="B184" s="34">
        <v>217</v>
      </c>
      <c r="C184" s="34">
        <v>188</v>
      </c>
      <c r="D184" s="34">
        <v>72</v>
      </c>
      <c r="E184" s="34">
        <v>54</v>
      </c>
      <c r="F184" s="34">
        <v>73</v>
      </c>
      <c r="G184" s="34">
        <v>72</v>
      </c>
      <c r="H184" s="34">
        <v>65</v>
      </c>
      <c r="I184" s="34">
        <v>37</v>
      </c>
    </row>
    <row r="185" spans="1:9" x14ac:dyDescent="0.2">
      <c r="A185" s="34" t="s">
        <v>50657</v>
      </c>
      <c r="B185" s="34">
        <v>360</v>
      </c>
      <c r="C185" s="34">
        <v>417</v>
      </c>
      <c r="D185" s="34">
        <v>132</v>
      </c>
      <c r="E185" s="34">
        <v>144</v>
      </c>
      <c r="F185" s="34">
        <v>106</v>
      </c>
      <c r="G185" s="34">
        <v>102</v>
      </c>
      <c r="H185" s="34">
        <v>122</v>
      </c>
      <c r="I185" s="34">
        <v>112</v>
      </c>
    </row>
    <row r="186" spans="1:9" x14ac:dyDescent="0.2">
      <c r="A186" s="34" t="s">
        <v>50658</v>
      </c>
      <c r="B186" s="34">
        <v>296</v>
      </c>
      <c r="C186" s="34">
        <v>355</v>
      </c>
      <c r="D186" s="34">
        <v>79</v>
      </c>
      <c r="E186" s="34">
        <v>104</v>
      </c>
      <c r="F186" s="34">
        <v>68</v>
      </c>
      <c r="G186" s="34">
        <v>123</v>
      </c>
      <c r="H186" s="34">
        <v>75</v>
      </c>
      <c r="I186" s="34">
        <v>96</v>
      </c>
    </row>
    <row r="187" spans="1:9" x14ac:dyDescent="0.2">
      <c r="A187" s="34" t="s">
        <v>50659</v>
      </c>
      <c r="B187" s="34">
        <v>402</v>
      </c>
      <c r="C187" s="34">
        <v>370</v>
      </c>
      <c r="D187" s="34">
        <v>93</v>
      </c>
      <c r="E187" s="34">
        <v>100</v>
      </c>
      <c r="F187" s="34">
        <v>127</v>
      </c>
      <c r="G187" s="34">
        <v>126</v>
      </c>
      <c r="H187" s="34">
        <v>117</v>
      </c>
      <c r="I187" s="34">
        <v>117</v>
      </c>
    </row>
    <row r="188" spans="1:9" x14ac:dyDescent="0.2">
      <c r="A188" s="34" t="s">
        <v>50660</v>
      </c>
      <c r="B188" s="34">
        <v>170</v>
      </c>
      <c r="C188" s="34">
        <v>184</v>
      </c>
      <c r="D188" s="34">
        <v>65</v>
      </c>
      <c r="E188" s="34">
        <v>51</v>
      </c>
      <c r="F188" s="34">
        <v>52</v>
      </c>
      <c r="G188" s="34">
        <v>69</v>
      </c>
      <c r="H188" s="34">
        <v>58</v>
      </c>
      <c r="I188" s="34">
        <v>49</v>
      </c>
    </row>
    <row r="189" spans="1:9" x14ac:dyDescent="0.2">
      <c r="A189" s="34" t="s">
        <v>50661</v>
      </c>
      <c r="B189" s="34">
        <v>283</v>
      </c>
      <c r="C189" s="34">
        <v>291</v>
      </c>
      <c r="D189" s="34">
        <v>75</v>
      </c>
      <c r="E189" s="34">
        <v>116</v>
      </c>
      <c r="F189" s="34">
        <v>84</v>
      </c>
      <c r="G189" s="34">
        <v>95</v>
      </c>
      <c r="H189" s="34">
        <v>89</v>
      </c>
      <c r="I189" s="34">
        <v>68</v>
      </c>
    </row>
    <row r="190" spans="1:9" x14ac:dyDescent="0.2">
      <c r="A190" s="34" t="s">
        <v>50662</v>
      </c>
      <c r="B190" s="34">
        <v>353</v>
      </c>
      <c r="C190" s="34">
        <v>343</v>
      </c>
      <c r="D190" s="34">
        <v>134</v>
      </c>
      <c r="E190" s="34">
        <v>112</v>
      </c>
      <c r="F190" s="34">
        <v>116</v>
      </c>
      <c r="G190" s="34">
        <v>134</v>
      </c>
      <c r="H190" s="34">
        <v>112</v>
      </c>
      <c r="I190" s="34">
        <v>113</v>
      </c>
    </row>
    <row r="191" spans="1:9" x14ac:dyDescent="0.2">
      <c r="A191" s="34" t="s">
        <v>50663</v>
      </c>
      <c r="B191" s="34">
        <v>176</v>
      </c>
      <c r="C191" s="34">
        <v>190</v>
      </c>
      <c r="D191" s="34">
        <v>43</v>
      </c>
      <c r="E191" s="34">
        <v>81</v>
      </c>
      <c r="F191" s="34">
        <v>50</v>
      </c>
      <c r="G191" s="34">
        <v>71</v>
      </c>
      <c r="H191" s="34">
        <v>57</v>
      </c>
      <c r="I191" s="34">
        <v>62</v>
      </c>
    </row>
    <row r="192" spans="1:9" x14ac:dyDescent="0.2">
      <c r="A192" s="34" t="s">
        <v>50664</v>
      </c>
      <c r="B192" s="34">
        <v>432</v>
      </c>
      <c r="C192" s="34">
        <v>341</v>
      </c>
      <c r="D192" s="34">
        <v>150</v>
      </c>
      <c r="E192" s="34">
        <v>112</v>
      </c>
      <c r="F192" s="34">
        <v>113</v>
      </c>
      <c r="G192" s="34">
        <v>86</v>
      </c>
      <c r="H192" s="34">
        <v>123</v>
      </c>
      <c r="I192" s="34">
        <v>86</v>
      </c>
    </row>
    <row r="193" spans="1:9" x14ac:dyDescent="0.2">
      <c r="A193" s="34" t="s">
        <v>50665</v>
      </c>
      <c r="B193" s="34">
        <v>477</v>
      </c>
      <c r="C193" s="34">
        <v>348</v>
      </c>
      <c r="D193" s="34">
        <v>174</v>
      </c>
      <c r="E193" s="34">
        <v>102</v>
      </c>
      <c r="F193" s="34">
        <v>136</v>
      </c>
      <c r="G193" s="34">
        <v>126</v>
      </c>
      <c r="H193" s="34">
        <v>137</v>
      </c>
      <c r="I193" s="34">
        <v>95</v>
      </c>
    </row>
    <row r="194" spans="1:9" x14ac:dyDescent="0.2">
      <c r="A194" s="34" t="s">
        <v>50666</v>
      </c>
      <c r="B194" s="34">
        <v>442</v>
      </c>
      <c r="C194" s="34">
        <v>457</v>
      </c>
      <c r="D194" s="34">
        <v>143</v>
      </c>
      <c r="E194" s="34">
        <v>115</v>
      </c>
      <c r="F194" s="34">
        <v>104</v>
      </c>
      <c r="G194" s="34">
        <v>126</v>
      </c>
      <c r="H194" s="34">
        <v>152</v>
      </c>
      <c r="I194" s="34">
        <v>133</v>
      </c>
    </row>
    <row r="195" spans="1:9" x14ac:dyDescent="0.2">
      <c r="A195" s="34" t="s">
        <v>50667</v>
      </c>
      <c r="B195" s="34">
        <v>331</v>
      </c>
      <c r="C195" s="34">
        <v>296</v>
      </c>
      <c r="D195" s="34">
        <v>89</v>
      </c>
      <c r="E195" s="34">
        <v>79</v>
      </c>
      <c r="F195" s="34">
        <v>98</v>
      </c>
      <c r="G195" s="34">
        <v>88</v>
      </c>
      <c r="H195" s="34">
        <v>95</v>
      </c>
      <c r="I195" s="34">
        <v>54</v>
      </c>
    </row>
    <row r="196" spans="1:9" x14ac:dyDescent="0.2">
      <c r="A196" s="34" t="s">
        <v>50668</v>
      </c>
      <c r="B196" s="34">
        <v>259</v>
      </c>
      <c r="C196" s="34">
        <v>247</v>
      </c>
      <c r="D196" s="34">
        <v>66</v>
      </c>
      <c r="E196" s="34">
        <v>76</v>
      </c>
      <c r="F196" s="34">
        <v>44</v>
      </c>
      <c r="G196" s="34">
        <v>82</v>
      </c>
      <c r="H196" s="34">
        <v>42</v>
      </c>
      <c r="I196" s="34">
        <v>67</v>
      </c>
    </row>
    <row r="197" spans="1:9" x14ac:dyDescent="0.2">
      <c r="A197" s="34" t="s">
        <v>50669</v>
      </c>
      <c r="B197" s="34">
        <v>247</v>
      </c>
      <c r="C197" s="34">
        <v>266</v>
      </c>
      <c r="D197" s="34">
        <v>74</v>
      </c>
      <c r="E197" s="34">
        <v>75</v>
      </c>
      <c r="F197" s="34">
        <v>97</v>
      </c>
      <c r="G197" s="34">
        <v>97</v>
      </c>
      <c r="H197" s="34">
        <v>82</v>
      </c>
      <c r="I197" s="34">
        <v>63</v>
      </c>
    </row>
    <row r="198" spans="1:9" x14ac:dyDescent="0.2">
      <c r="A198" s="34" t="s">
        <v>50670</v>
      </c>
      <c r="B198" s="34">
        <v>362</v>
      </c>
      <c r="C198" s="34">
        <v>346</v>
      </c>
      <c r="D198" s="34">
        <v>103</v>
      </c>
      <c r="E198" s="34">
        <v>105</v>
      </c>
      <c r="F198" s="34">
        <v>164</v>
      </c>
      <c r="G198" s="34">
        <v>116</v>
      </c>
      <c r="H198" s="34">
        <v>133</v>
      </c>
      <c r="I198" s="34">
        <v>112</v>
      </c>
    </row>
    <row r="199" spans="1:9" x14ac:dyDescent="0.2">
      <c r="A199" s="34" t="s">
        <v>50671</v>
      </c>
      <c r="B199" s="34">
        <v>242</v>
      </c>
      <c r="C199" s="34">
        <v>288</v>
      </c>
      <c r="D199" s="34">
        <v>72</v>
      </c>
      <c r="E199" s="34">
        <v>80</v>
      </c>
      <c r="F199" s="34">
        <v>53</v>
      </c>
      <c r="G199" s="34">
        <v>100</v>
      </c>
      <c r="H199" s="34">
        <v>76</v>
      </c>
      <c r="I199" s="34">
        <v>104</v>
      </c>
    </row>
    <row r="200" spans="1:9" x14ac:dyDescent="0.2">
      <c r="A200" s="34" t="s">
        <v>50672</v>
      </c>
      <c r="B200" s="34">
        <v>596</v>
      </c>
      <c r="C200" s="34">
        <v>630</v>
      </c>
      <c r="D200" s="34">
        <v>196</v>
      </c>
      <c r="E200" s="34">
        <v>187</v>
      </c>
      <c r="F200" s="34">
        <v>177</v>
      </c>
      <c r="G200" s="34">
        <v>225</v>
      </c>
      <c r="H200" s="34">
        <v>199</v>
      </c>
      <c r="I200" s="34">
        <v>157</v>
      </c>
    </row>
    <row r="201" spans="1:9" x14ac:dyDescent="0.2">
      <c r="A201" s="34" t="s">
        <v>50673</v>
      </c>
      <c r="B201" s="34">
        <v>186</v>
      </c>
      <c r="C201" s="34">
        <v>243</v>
      </c>
      <c r="D201" s="34">
        <v>89</v>
      </c>
      <c r="E201" s="34">
        <v>76</v>
      </c>
      <c r="F201" s="34">
        <v>74</v>
      </c>
      <c r="G201" s="34">
        <v>73</v>
      </c>
      <c r="H201" s="34">
        <v>74</v>
      </c>
      <c r="I201" s="34">
        <v>71</v>
      </c>
    </row>
    <row r="202" spans="1:9" x14ac:dyDescent="0.2">
      <c r="A202" s="34" t="s">
        <v>40319</v>
      </c>
      <c r="B202" s="34">
        <v>996</v>
      </c>
      <c r="C202" s="34">
        <v>970</v>
      </c>
      <c r="D202" s="34">
        <v>340</v>
      </c>
      <c r="E202" s="34">
        <v>316</v>
      </c>
      <c r="F202" s="34">
        <v>370</v>
      </c>
      <c r="G202" s="34">
        <v>361</v>
      </c>
      <c r="H202" s="34">
        <v>346</v>
      </c>
      <c r="I202" s="34">
        <v>270</v>
      </c>
    </row>
    <row r="203" spans="1:9" x14ac:dyDescent="0.2">
      <c r="A203" s="34" t="s">
        <v>40320</v>
      </c>
      <c r="B203" s="34">
        <v>623</v>
      </c>
      <c r="C203" s="34">
        <v>537</v>
      </c>
      <c r="D203" s="34">
        <v>206</v>
      </c>
      <c r="E203" s="34">
        <v>171</v>
      </c>
      <c r="F203" s="34">
        <v>196</v>
      </c>
      <c r="G203" s="34">
        <v>185</v>
      </c>
      <c r="H203" s="34">
        <v>218</v>
      </c>
      <c r="I203" s="34">
        <v>137</v>
      </c>
    </row>
    <row r="204" spans="1:9" x14ac:dyDescent="0.2">
      <c r="A204" s="34" t="s">
        <v>40321</v>
      </c>
      <c r="B204" s="34">
        <v>2270</v>
      </c>
      <c r="C204" s="34">
        <v>233</v>
      </c>
      <c r="D204" s="34">
        <v>765</v>
      </c>
      <c r="E204" s="34">
        <v>94</v>
      </c>
      <c r="F204" s="34">
        <v>785</v>
      </c>
      <c r="G204" s="34">
        <v>80</v>
      </c>
      <c r="H204" s="34">
        <v>244</v>
      </c>
      <c r="I204" s="34">
        <v>158</v>
      </c>
    </row>
    <row r="205" spans="1:9" x14ac:dyDescent="0.2">
      <c r="A205" s="34" t="s">
        <v>40322</v>
      </c>
      <c r="B205" s="34">
        <v>690</v>
      </c>
      <c r="C205" s="34">
        <v>781</v>
      </c>
      <c r="D205" s="34">
        <v>298</v>
      </c>
      <c r="E205" s="34">
        <v>241</v>
      </c>
      <c r="F205" s="34">
        <v>265</v>
      </c>
      <c r="G205" s="34">
        <v>250</v>
      </c>
      <c r="H205" s="34">
        <v>259</v>
      </c>
      <c r="I205" s="34">
        <v>231</v>
      </c>
    </row>
    <row r="206" spans="1:9" x14ac:dyDescent="0.2">
      <c r="A206" s="34" t="s">
        <v>40323</v>
      </c>
      <c r="B206" s="34">
        <v>508</v>
      </c>
      <c r="C206" s="34">
        <v>434</v>
      </c>
      <c r="D206" s="34">
        <v>158</v>
      </c>
      <c r="E206" s="34">
        <v>172</v>
      </c>
      <c r="F206" s="34">
        <v>143</v>
      </c>
      <c r="G206" s="34">
        <v>140</v>
      </c>
      <c r="H206" s="34">
        <v>146</v>
      </c>
      <c r="I206" s="34">
        <v>114</v>
      </c>
    </row>
    <row r="207" spans="1:9" x14ac:dyDescent="0.2">
      <c r="A207" s="34" t="s">
        <v>50674</v>
      </c>
      <c r="B207" s="34">
        <v>1369</v>
      </c>
      <c r="C207" s="34">
        <v>1108</v>
      </c>
      <c r="D207" s="34">
        <v>398</v>
      </c>
      <c r="E207" s="34">
        <v>387</v>
      </c>
      <c r="F207" s="34">
        <v>423</v>
      </c>
      <c r="G207" s="34">
        <v>411</v>
      </c>
      <c r="H207" s="34">
        <v>432</v>
      </c>
      <c r="I207" s="34">
        <v>344</v>
      </c>
    </row>
    <row r="208" spans="1:9" x14ac:dyDescent="0.2">
      <c r="A208" s="34" t="s">
        <v>50675</v>
      </c>
      <c r="B208" s="34">
        <v>2143</v>
      </c>
      <c r="C208" s="34">
        <v>1834</v>
      </c>
      <c r="D208" s="34">
        <v>709</v>
      </c>
      <c r="E208" s="34">
        <v>562</v>
      </c>
      <c r="F208" s="34">
        <v>674</v>
      </c>
      <c r="G208" s="34">
        <v>574</v>
      </c>
      <c r="H208" s="34">
        <v>756</v>
      </c>
      <c r="I208" s="34">
        <v>497</v>
      </c>
    </row>
    <row r="209" spans="1:9" x14ac:dyDescent="0.2">
      <c r="A209" s="34" t="s">
        <v>50676</v>
      </c>
      <c r="B209" s="34">
        <v>1814</v>
      </c>
      <c r="C209" s="34">
        <v>1430</v>
      </c>
      <c r="D209" s="34">
        <v>512</v>
      </c>
      <c r="E209" s="34">
        <v>509</v>
      </c>
      <c r="F209" s="34">
        <v>549</v>
      </c>
      <c r="G209" s="34">
        <v>530</v>
      </c>
      <c r="H209" s="34">
        <v>538</v>
      </c>
      <c r="I209" s="34">
        <v>418</v>
      </c>
    </row>
    <row r="210" spans="1:9" x14ac:dyDescent="0.2">
      <c r="A210" s="34" t="s">
        <v>50677</v>
      </c>
      <c r="B210" s="34">
        <v>2304</v>
      </c>
      <c r="C210" s="34">
        <v>2033</v>
      </c>
      <c r="D210" s="34">
        <v>810</v>
      </c>
      <c r="E210" s="34">
        <v>690</v>
      </c>
      <c r="F210" s="34">
        <v>744</v>
      </c>
      <c r="G210" s="34">
        <v>702</v>
      </c>
      <c r="H210" s="34">
        <v>744</v>
      </c>
      <c r="I210" s="34">
        <v>559</v>
      </c>
    </row>
    <row r="211" spans="1:9" x14ac:dyDescent="0.2">
      <c r="A211" s="34" t="s">
        <v>50678</v>
      </c>
      <c r="B211" s="34">
        <v>1523</v>
      </c>
      <c r="C211" s="34">
        <v>1559</v>
      </c>
      <c r="D211" s="34">
        <v>519</v>
      </c>
      <c r="E211" s="34">
        <v>542</v>
      </c>
      <c r="F211" s="34">
        <v>520</v>
      </c>
      <c r="G211" s="34">
        <v>526</v>
      </c>
      <c r="H211" s="34">
        <v>504</v>
      </c>
      <c r="I211" s="34">
        <v>476</v>
      </c>
    </row>
    <row r="212" spans="1:9" x14ac:dyDescent="0.2">
      <c r="A212" s="34" t="s">
        <v>50679</v>
      </c>
      <c r="B212" s="34">
        <v>738</v>
      </c>
      <c r="C212" s="34">
        <v>724</v>
      </c>
      <c r="D212" s="34">
        <v>202</v>
      </c>
      <c r="E212" s="34">
        <v>272</v>
      </c>
      <c r="F212" s="34">
        <v>196</v>
      </c>
      <c r="G212" s="34">
        <v>241</v>
      </c>
      <c r="H212" s="34">
        <v>196</v>
      </c>
      <c r="I212" s="34">
        <v>215</v>
      </c>
    </row>
    <row r="213" spans="1:9" x14ac:dyDescent="0.2">
      <c r="A213" s="34" t="s">
        <v>50680</v>
      </c>
      <c r="B213" s="34">
        <v>561</v>
      </c>
      <c r="C213" s="34">
        <v>512</v>
      </c>
      <c r="D213" s="34">
        <v>192</v>
      </c>
      <c r="E213" s="34">
        <v>189</v>
      </c>
      <c r="F213" s="34">
        <v>171</v>
      </c>
      <c r="G213" s="34">
        <v>166</v>
      </c>
      <c r="H213" s="34">
        <v>180</v>
      </c>
      <c r="I213" s="34">
        <v>147</v>
      </c>
    </row>
    <row r="214" spans="1:9" x14ac:dyDescent="0.2">
      <c r="A214" s="34" t="s">
        <v>50681</v>
      </c>
      <c r="B214" s="34">
        <v>1099</v>
      </c>
      <c r="C214" s="34">
        <v>942</v>
      </c>
      <c r="D214" s="34">
        <v>352</v>
      </c>
      <c r="E214" s="34">
        <v>365</v>
      </c>
      <c r="F214" s="34">
        <v>350</v>
      </c>
      <c r="G214" s="34">
        <v>358</v>
      </c>
      <c r="H214" s="34">
        <v>348</v>
      </c>
      <c r="I214" s="34">
        <v>279</v>
      </c>
    </row>
    <row r="215" spans="1:9" x14ac:dyDescent="0.2">
      <c r="A215" s="34" t="s">
        <v>50682</v>
      </c>
      <c r="B215" s="34">
        <v>1047</v>
      </c>
      <c r="C215" s="34">
        <v>1029</v>
      </c>
      <c r="D215" s="34">
        <v>307</v>
      </c>
      <c r="E215" s="34">
        <v>346</v>
      </c>
      <c r="F215" s="34">
        <v>258</v>
      </c>
      <c r="G215" s="34">
        <v>352</v>
      </c>
      <c r="H215" s="34">
        <v>303</v>
      </c>
      <c r="I215" s="34">
        <v>266</v>
      </c>
    </row>
    <row r="216" spans="1:9" x14ac:dyDescent="0.2">
      <c r="A216" s="34" t="s">
        <v>50683</v>
      </c>
      <c r="B216" s="34">
        <v>621</v>
      </c>
      <c r="C216" s="34">
        <v>584</v>
      </c>
      <c r="D216" s="34">
        <v>184</v>
      </c>
      <c r="E216" s="34">
        <v>199</v>
      </c>
      <c r="F216" s="34">
        <v>199</v>
      </c>
      <c r="G216" s="34">
        <v>197</v>
      </c>
      <c r="H216" s="34">
        <v>170</v>
      </c>
      <c r="I216" s="34">
        <v>149</v>
      </c>
    </row>
    <row r="217" spans="1:9" x14ac:dyDescent="0.2">
      <c r="A217" s="34" t="s">
        <v>50684</v>
      </c>
      <c r="B217" s="34">
        <v>1343</v>
      </c>
      <c r="C217" s="34">
        <v>1282</v>
      </c>
      <c r="D217" s="34">
        <v>417</v>
      </c>
      <c r="E217" s="34">
        <v>416</v>
      </c>
      <c r="F217" s="34">
        <v>418</v>
      </c>
      <c r="G217" s="34">
        <v>413</v>
      </c>
      <c r="H217" s="34">
        <v>427</v>
      </c>
      <c r="I217" s="34">
        <v>382</v>
      </c>
    </row>
    <row r="218" spans="1:9" x14ac:dyDescent="0.2">
      <c r="A218" s="34" t="s">
        <v>50685</v>
      </c>
      <c r="B218" s="34">
        <v>1124</v>
      </c>
      <c r="C218" s="34">
        <v>894</v>
      </c>
      <c r="D218" s="34">
        <v>317</v>
      </c>
      <c r="E218" s="34">
        <v>324</v>
      </c>
      <c r="F218" s="34">
        <v>385</v>
      </c>
      <c r="G218" s="34">
        <v>336</v>
      </c>
      <c r="H218" s="34">
        <v>290</v>
      </c>
      <c r="I218" s="34">
        <v>303</v>
      </c>
    </row>
    <row r="219" spans="1:9" x14ac:dyDescent="0.2">
      <c r="A219" s="34" t="s">
        <v>50686</v>
      </c>
      <c r="B219" s="34">
        <v>711</v>
      </c>
      <c r="C219" s="34">
        <v>534</v>
      </c>
      <c r="D219" s="34">
        <v>210</v>
      </c>
      <c r="E219" s="34">
        <v>179</v>
      </c>
      <c r="F219" s="34">
        <v>168</v>
      </c>
      <c r="G219" s="34">
        <v>151</v>
      </c>
      <c r="H219" s="34">
        <v>182</v>
      </c>
      <c r="I219" s="34">
        <v>165</v>
      </c>
    </row>
    <row r="220" spans="1:9" x14ac:dyDescent="0.2">
      <c r="A220" s="34" t="s">
        <v>50687</v>
      </c>
      <c r="B220" s="34">
        <v>1010</v>
      </c>
      <c r="C220" s="34">
        <v>716</v>
      </c>
      <c r="D220" s="34">
        <v>257</v>
      </c>
      <c r="E220" s="34">
        <v>271</v>
      </c>
      <c r="F220" s="34">
        <v>271</v>
      </c>
      <c r="G220" s="34">
        <v>276</v>
      </c>
      <c r="H220" s="34">
        <v>292</v>
      </c>
      <c r="I220" s="34">
        <v>205</v>
      </c>
    </row>
    <row r="221" spans="1:9" x14ac:dyDescent="0.2">
      <c r="A221" s="34" t="s">
        <v>50688</v>
      </c>
      <c r="B221" s="34">
        <v>713</v>
      </c>
      <c r="C221" s="34">
        <v>861</v>
      </c>
      <c r="D221" s="34">
        <v>199</v>
      </c>
      <c r="E221" s="34">
        <v>261</v>
      </c>
      <c r="F221" s="34">
        <v>241</v>
      </c>
      <c r="G221" s="34">
        <v>258</v>
      </c>
      <c r="H221" s="34">
        <v>251</v>
      </c>
      <c r="I221" s="34">
        <v>215</v>
      </c>
    </row>
    <row r="222" spans="1:9" x14ac:dyDescent="0.2">
      <c r="A222" s="34" t="s">
        <v>50689</v>
      </c>
      <c r="B222" s="34">
        <v>1012</v>
      </c>
      <c r="C222" s="34">
        <v>1109</v>
      </c>
      <c r="D222" s="34">
        <v>359</v>
      </c>
      <c r="E222" s="34">
        <v>483</v>
      </c>
      <c r="F222" s="34">
        <v>341</v>
      </c>
      <c r="G222" s="34">
        <v>418</v>
      </c>
      <c r="H222" s="34">
        <v>343</v>
      </c>
      <c r="I222" s="34">
        <v>310</v>
      </c>
    </row>
    <row r="223" spans="1:9" x14ac:dyDescent="0.2">
      <c r="A223" s="34" t="s">
        <v>50690</v>
      </c>
      <c r="B223" s="34">
        <v>1368</v>
      </c>
      <c r="C223" s="34">
        <v>1562</v>
      </c>
      <c r="D223" s="34">
        <v>471</v>
      </c>
      <c r="E223" s="34">
        <v>486</v>
      </c>
      <c r="F223" s="34">
        <v>498</v>
      </c>
      <c r="G223" s="34">
        <v>452</v>
      </c>
      <c r="H223" s="34">
        <v>511</v>
      </c>
      <c r="I223" s="34">
        <v>440</v>
      </c>
    </row>
    <row r="224" spans="1:9" x14ac:dyDescent="0.2">
      <c r="A224" s="34" t="s">
        <v>50691</v>
      </c>
      <c r="B224" s="34">
        <v>512</v>
      </c>
      <c r="C224" s="34">
        <v>418</v>
      </c>
      <c r="D224" s="34">
        <v>175</v>
      </c>
      <c r="E224" s="34">
        <v>163</v>
      </c>
      <c r="F224" s="34">
        <v>178</v>
      </c>
      <c r="G224" s="34">
        <v>131</v>
      </c>
      <c r="H224" s="34">
        <v>152</v>
      </c>
      <c r="I224" s="34">
        <v>136</v>
      </c>
    </row>
    <row r="225" spans="1:9" x14ac:dyDescent="0.2">
      <c r="A225" s="34" t="s">
        <v>50692</v>
      </c>
      <c r="B225" s="34">
        <v>762</v>
      </c>
      <c r="C225" s="34">
        <v>753</v>
      </c>
      <c r="D225" s="34">
        <v>276</v>
      </c>
      <c r="E225" s="34">
        <v>278</v>
      </c>
      <c r="F225" s="34">
        <v>245</v>
      </c>
      <c r="G225" s="34">
        <v>309</v>
      </c>
      <c r="H225" s="34">
        <v>260</v>
      </c>
      <c r="I225" s="34">
        <v>216</v>
      </c>
    </row>
    <row r="226" spans="1:9" x14ac:dyDescent="0.2">
      <c r="A226" s="34" t="s">
        <v>50693</v>
      </c>
      <c r="B226" s="34">
        <v>708</v>
      </c>
      <c r="C226" s="34">
        <v>769</v>
      </c>
      <c r="D226" s="34">
        <v>253</v>
      </c>
      <c r="E226" s="34">
        <v>225</v>
      </c>
      <c r="F226" s="34">
        <v>247</v>
      </c>
      <c r="G226" s="34">
        <v>269</v>
      </c>
      <c r="H226" s="34">
        <v>245</v>
      </c>
      <c r="I226" s="34">
        <v>222</v>
      </c>
    </row>
    <row r="227" spans="1:9" x14ac:dyDescent="0.2">
      <c r="A227" s="34" t="s">
        <v>50694</v>
      </c>
      <c r="B227" s="34">
        <v>1214</v>
      </c>
      <c r="C227" s="34">
        <v>1153</v>
      </c>
      <c r="D227" s="34">
        <v>340</v>
      </c>
      <c r="E227" s="34">
        <v>307</v>
      </c>
      <c r="F227" s="34">
        <v>377</v>
      </c>
      <c r="G227" s="34">
        <v>435</v>
      </c>
      <c r="H227" s="34">
        <v>388</v>
      </c>
      <c r="I227" s="34">
        <v>340</v>
      </c>
    </row>
    <row r="228" spans="1:9" x14ac:dyDescent="0.2">
      <c r="A228" s="34" t="s">
        <v>50695</v>
      </c>
      <c r="B228" s="34">
        <v>807</v>
      </c>
      <c r="C228" s="34">
        <v>744</v>
      </c>
      <c r="D228" s="34">
        <v>253</v>
      </c>
      <c r="E228" s="34">
        <v>278</v>
      </c>
      <c r="F228" s="34">
        <v>254</v>
      </c>
      <c r="G228" s="34">
        <v>271</v>
      </c>
      <c r="H228" s="34">
        <v>200</v>
      </c>
      <c r="I228" s="34">
        <v>261</v>
      </c>
    </row>
    <row r="229" spans="1:9" x14ac:dyDescent="0.2">
      <c r="A229" s="34" t="s">
        <v>50696</v>
      </c>
      <c r="B229" s="34">
        <v>1691</v>
      </c>
      <c r="C229" s="34">
        <v>1554</v>
      </c>
      <c r="D229" s="34">
        <v>490</v>
      </c>
      <c r="E229" s="34">
        <v>484</v>
      </c>
      <c r="F229" s="34">
        <v>496</v>
      </c>
      <c r="G229" s="34">
        <v>522</v>
      </c>
      <c r="H229" s="34">
        <v>495</v>
      </c>
      <c r="I229" s="34">
        <v>461</v>
      </c>
    </row>
    <row r="230" spans="1:9" x14ac:dyDescent="0.2">
      <c r="A230" s="34" t="s">
        <v>50697</v>
      </c>
      <c r="B230" s="34">
        <v>1200</v>
      </c>
      <c r="C230" s="34">
        <v>1132</v>
      </c>
      <c r="D230" s="34">
        <v>295</v>
      </c>
      <c r="E230" s="34">
        <v>340</v>
      </c>
      <c r="F230" s="34">
        <v>345</v>
      </c>
      <c r="G230" s="34">
        <v>333</v>
      </c>
      <c r="H230" s="34">
        <v>310</v>
      </c>
      <c r="I230" s="34">
        <v>289</v>
      </c>
    </row>
    <row r="231" spans="1:9" x14ac:dyDescent="0.2">
      <c r="A231" s="34" t="s">
        <v>50698</v>
      </c>
      <c r="B231" s="34">
        <v>855</v>
      </c>
      <c r="C231" s="34">
        <v>947</v>
      </c>
      <c r="D231" s="34">
        <v>260</v>
      </c>
      <c r="E231" s="34">
        <v>282</v>
      </c>
      <c r="F231" s="34">
        <v>289</v>
      </c>
      <c r="G231" s="34">
        <v>306</v>
      </c>
      <c r="H231" s="34">
        <v>289</v>
      </c>
      <c r="I231" s="34">
        <v>298</v>
      </c>
    </row>
    <row r="232" spans="1:9" x14ac:dyDescent="0.2">
      <c r="A232" s="34" t="s">
        <v>50699</v>
      </c>
      <c r="B232" s="34">
        <v>877</v>
      </c>
      <c r="C232" s="34">
        <v>886</v>
      </c>
      <c r="D232" s="34">
        <v>248</v>
      </c>
      <c r="E232" s="34">
        <v>276</v>
      </c>
      <c r="F232" s="34">
        <v>247</v>
      </c>
      <c r="G232" s="34">
        <v>323</v>
      </c>
      <c r="H232" s="34">
        <v>268</v>
      </c>
      <c r="I232" s="34">
        <v>230</v>
      </c>
    </row>
    <row r="233" spans="1:9" x14ac:dyDescent="0.2">
      <c r="A233" s="34" t="s">
        <v>50700</v>
      </c>
      <c r="B233" s="34">
        <v>1053</v>
      </c>
      <c r="C233" s="34">
        <v>1097</v>
      </c>
      <c r="D233" s="34">
        <v>360</v>
      </c>
      <c r="E233" s="34">
        <v>357</v>
      </c>
      <c r="F233" s="34">
        <v>342</v>
      </c>
      <c r="G233" s="34">
        <v>327</v>
      </c>
      <c r="H233" s="34">
        <v>297</v>
      </c>
      <c r="I233" s="34">
        <v>343</v>
      </c>
    </row>
    <row r="234" spans="1:9" x14ac:dyDescent="0.2">
      <c r="A234" s="34" t="s">
        <v>50701</v>
      </c>
      <c r="B234" s="34">
        <v>1312</v>
      </c>
      <c r="C234" s="34">
        <v>996</v>
      </c>
      <c r="D234" s="34">
        <v>336</v>
      </c>
      <c r="E234" s="34">
        <v>364</v>
      </c>
      <c r="F234" s="34">
        <v>465</v>
      </c>
      <c r="G234" s="34">
        <v>359</v>
      </c>
      <c r="H234" s="34">
        <v>407</v>
      </c>
      <c r="I234" s="34">
        <v>273</v>
      </c>
    </row>
    <row r="235" spans="1:9" x14ac:dyDescent="0.2">
      <c r="A235" s="34" t="s">
        <v>50702</v>
      </c>
      <c r="B235" s="34">
        <v>629</v>
      </c>
      <c r="C235" s="34">
        <v>652</v>
      </c>
      <c r="D235" s="34">
        <v>171</v>
      </c>
      <c r="E235" s="34">
        <v>165</v>
      </c>
      <c r="F235" s="34">
        <v>244</v>
      </c>
      <c r="G235" s="34">
        <v>199</v>
      </c>
      <c r="H235" s="34">
        <v>240</v>
      </c>
      <c r="I235" s="34">
        <v>155</v>
      </c>
    </row>
    <row r="236" spans="1:9" x14ac:dyDescent="0.2">
      <c r="A236" s="34" t="s">
        <v>50703</v>
      </c>
      <c r="B236" s="34">
        <v>479</v>
      </c>
      <c r="C236" s="34">
        <v>467</v>
      </c>
      <c r="D236" s="34">
        <v>146</v>
      </c>
      <c r="E236" s="34">
        <v>149</v>
      </c>
      <c r="F236" s="34">
        <v>141</v>
      </c>
      <c r="G236" s="34">
        <v>114</v>
      </c>
      <c r="H236" s="34">
        <v>168</v>
      </c>
      <c r="I236" s="34">
        <v>111</v>
      </c>
    </row>
    <row r="237" spans="1:9" x14ac:dyDescent="0.2">
      <c r="A237" s="34" t="s">
        <v>50704</v>
      </c>
      <c r="B237" s="34">
        <v>1400</v>
      </c>
      <c r="C237" s="34">
        <v>1288</v>
      </c>
      <c r="D237" s="34">
        <v>443</v>
      </c>
      <c r="E237" s="34">
        <v>437</v>
      </c>
      <c r="F237" s="34">
        <v>455</v>
      </c>
      <c r="G237" s="34">
        <v>434</v>
      </c>
      <c r="H237" s="34">
        <v>427</v>
      </c>
      <c r="I237" s="34">
        <v>372</v>
      </c>
    </row>
    <row r="238" spans="1:9" x14ac:dyDescent="0.2">
      <c r="A238" s="34" t="s">
        <v>50705</v>
      </c>
      <c r="B238" s="34">
        <v>1384</v>
      </c>
      <c r="C238" s="34">
        <v>1089</v>
      </c>
      <c r="D238" s="34">
        <v>400</v>
      </c>
      <c r="E238" s="34">
        <v>345</v>
      </c>
      <c r="F238" s="34">
        <v>400</v>
      </c>
      <c r="G238" s="34">
        <v>402</v>
      </c>
      <c r="H238" s="34">
        <v>382</v>
      </c>
      <c r="I238" s="34">
        <v>353</v>
      </c>
    </row>
    <row r="239" spans="1:9" x14ac:dyDescent="0.2">
      <c r="A239" s="34" t="s">
        <v>50706</v>
      </c>
      <c r="B239" s="34">
        <v>773</v>
      </c>
      <c r="C239" s="34">
        <v>724</v>
      </c>
      <c r="D239" s="34">
        <v>210</v>
      </c>
      <c r="E239" s="34">
        <v>212</v>
      </c>
      <c r="F239" s="34">
        <v>216</v>
      </c>
      <c r="G239" s="34">
        <v>205</v>
      </c>
      <c r="H239" s="34">
        <v>214</v>
      </c>
      <c r="I239" s="34">
        <v>168</v>
      </c>
    </row>
    <row r="240" spans="1:9" x14ac:dyDescent="0.2">
      <c r="A240" s="34" t="s">
        <v>50707</v>
      </c>
      <c r="B240" s="34">
        <v>1025</v>
      </c>
      <c r="C240" s="34">
        <v>784</v>
      </c>
      <c r="D240" s="34">
        <v>278</v>
      </c>
      <c r="E240" s="34">
        <v>247</v>
      </c>
      <c r="F240" s="34">
        <v>275</v>
      </c>
      <c r="G240" s="34">
        <v>300</v>
      </c>
      <c r="H240" s="34">
        <v>317</v>
      </c>
      <c r="I240" s="34">
        <v>278</v>
      </c>
    </row>
    <row r="241" spans="1:9" x14ac:dyDescent="0.2">
      <c r="A241" s="34" t="s">
        <v>50708</v>
      </c>
      <c r="B241" s="34">
        <v>1236</v>
      </c>
      <c r="C241" s="34">
        <v>1263</v>
      </c>
      <c r="D241" s="34">
        <v>417</v>
      </c>
      <c r="E241" s="34">
        <v>365</v>
      </c>
      <c r="F241" s="34">
        <v>420</v>
      </c>
      <c r="G241" s="34">
        <v>454</v>
      </c>
      <c r="H241" s="34">
        <v>437</v>
      </c>
      <c r="I241" s="34">
        <v>340</v>
      </c>
    </row>
    <row r="242" spans="1:9" x14ac:dyDescent="0.2">
      <c r="A242" s="34" t="s">
        <v>50709</v>
      </c>
      <c r="B242" s="34">
        <v>1517</v>
      </c>
      <c r="C242" s="34">
        <v>1437</v>
      </c>
      <c r="D242" s="34">
        <v>459</v>
      </c>
      <c r="E242" s="34">
        <v>471</v>
      </c>
      <c r="F242" s="34">
        <v>397</v>
      </c>
      <c r="G242" s="34">
        <v>488</v>
      </c>
      <c r="H242" s="34">
        <v>440</v>
      </c>
      <c r="I242" s="34">
        <v>343</v>
      </c>
    </row>
    <row r="243" spans="1:9" x14ac:dyDescent="0.2">
      <c r="A243" s="34" t="s">
        <v>50710</v>
      </c>
      <c r="B243" s="34">
        <v>903</v>
      </c>
      <c r="C243" s="34">
        <v>643</v>
      </c>
      <c r="D243" s="34">
        <v>249</v>
      </c>
      <c r="E243" s="34">
        <v>240</v>
      </c>
      <c r="F243" s="34">
        <v>241</v>
      </c>
      <c r="G243" s="34">
        <v>279</v>
      </c>
      <c r="H243" s="34">
        <v>256</v>
      </c>
      <c r="I243" s="34">
        <v>209</v>
      </c>
    </row>
    <row r="244" spans="1:9" x14ac:dyDescent="0.2">
      <c r="A244" s="34" t="s">
        <v>50711</v>
      </c>
      <c r="B244" s="34">
        <v>1219</v>
      </c>
      <c r="C244" s="34">
        <v>1105</v>
      </c>
      <c r="D244" s="34">
        <v>372</v>
      </c>
      <c r="E244" s="34">
        <v>411</v>
      </c>
      <c r="F244" s="34">
        <v>339</v>
      </c>
      <c r="G244" s="34">
        <v>359</v>
      </c>
      <c r="H244" s="34">
        <v>361</v>
      </c>
      <c r="I244" s="34">
        <v>305</v>
      </c>
    </row>
    <row r="245" spans="1:9" x14ac:dyDescent="0.2">
      <c r="A245" s="34" t="s">
        <v>50712</v>
      </c>
      <c r="B245" s="34">
        <v>1008</v>
      </c>
      <c r="C245" s="34">
        <v>783</v>
      </c>
      <c r="D245" s="34">
        <v>286</v>
      </c>
      <c r="E245" s="34">
        <v>274</v>
      </c>
      <c r="F245" s="34">
        <v>311</v>
      </c>
      <c r="G245" s="34">
        <v>261</v>
      </c>
      <c r="H245" s="34">
        <v>342</v>
      </c>
      <c r="I245" s="34">
        <v>224</v>
      </c>
    </row>
    <row r="246" spans="1:9" x14ac:dyDescent="0.2">
      <c r="A246" s="34" t="s">
        <v>50713</v>
      </c>
      <c r="B246" s="34">
        <v>1085</v>
      </c>
      <c r="C246" s="34">
        <v>1137</v>
      </c>
      <c r="D246" s="34">
        <v>296</v>
      </c>
      <c r="E246" s="34">
        <v>333</v>
      </c>
      <c r="F246" s="34">
        <v>347</v>
      </c>
      <c r="G246" s="34">
        <v>332</v>
      </c>
      <c r="H246" s="34">
        <v>280</v>
      </c>
      <c r="I246" s="34">
        <v>271</v>
      </c>
    </row>
    <row r="247" spans="1:9" x14ac:dyDescent="0.2">
      <c r="A247" s="34" t="s">
        <v>50714</v>
      </c>
      <c r="B247" s="34">
        <v>276</v>
      </c>
      <c r="C247" s="34">
        <v>314</v>
      </c>
      <c r="D247" s="34">
        <v>90</v>
      </c>
      <c r="E247" s="34">
        <v>94</v>
      </c>
      <c r="F247" s="34">
        <v>69</v>
      </c>
      <c r="G247" s="34">
        <v>71</v>
      </c>
      <c r="H247" s="34">
        <v>81</v>
      </c>
      <c r="I247" s="34">
        <v>79</v>
      </c>
    </row>
    <row r="248" spans="1:9" x14ac:dyDescent="0.2">
      <c r="A248" s="34" t="s">
        <v>50715</v>
      </c>
      <c r="B248" s="34">
        <v>1046</v>
      </c>
      <c r="C248" s="34">
        <v>996</v>
      </c>
      <c r="D248" s="34">
        <v>304</v>
      </c>
      <c r="E248" s="34">
        <v>375</v>
      </c>
      <c r="F248" s="34">
        <v>334</v>
      </c>
      <c r="G248" s="34">
        <v>334</v>
      </c>
      <c r="H248" s="34">
        <v>344</v>
      </c>
      <c r="I248" s="34">
        <v>336</v>
      </c>
    </row>
    <row r="249" spans="1:9" x14ac:dyDescent="0.2">
      <c r="A249" s="34" t="s">
        <v>50716</v>
      </c>
      <c r="B249" s="34">
        <v>1249</v>
      </c>
      <c r="C249" s="34">
        <v>1013</v>
      </c>
      <c r="D249" s="34">
        <v>332</v>
      </c>
      <c r="E249" s="34">
        <v>309</v>
      </c>
      <c r="F249" s="34">
        <v>368</v>
      </c>
      <c r="G249" s="34">
        <v>279</v>
      </c>
      <c r="H249" s="34">
        <v>330</v>
      </c>
      <c r="I249" s="34">
        <v>264</v>
      </c>
    </row>
    <row r="250" spans="1:9" x14ac:dyDescent="0.2">
      <c r="A250" s="34" t="s">
        <v>50717</v>
      </c>
      <c r="B250" s="34">
        <v>1349</v>
      </c>
      <c r="C250" s="34">
        <v>1509</v>
      </c>
      <c r="D250" s="34">
        <v>471</v>
      </c>
      <c r="E250" s="34">
        <v>499</v>
      </c>
      <c r="F250" s="34">
        <v>462</v>
      </c>
      <c r="G250" s="34">
        <v>479</v>
      </c>
      <c r="H250" s="34">
        <v>415</v>
      </c>
      <c r="I250" s="34">
        <v>474</v>
      </c>
    </row>
    <row r="251" spans="1:9" x14ac:dyDescent="0.2">
      <c r="A251" s="34" t="s">
        <v>50718</v>
      </c>
      <c r="B251" s="34">
        <v>910</v>
      </c>
      <c r="C251" s="34">
        <v>829</v>
      </c>
      <c r="D251" s="34">
        <v>284</v>
      </c>
      <c r="E251" s="34">
        <v>277</v>
      </c>
      <c r="F251" s="34">
        <v>237</v>
      </c>
      <c r="G251" s="34">
        <v>237</v>
      </c>
      <c r="H251" s="34">
        <v>247</v>
      </c>
      <c r="I251" s="34">
        <v>228</v>
      </c>
    </row>
    <row r="252" spans="1:9" x14ac:dyDescent="0.2">
      <c r="A252" s="34" t="s">
        <v>50719</v>
      </c>
      <c r="B252" s="34">
        <v>418</v>
      </c>
      <c r="C252" s="34">
        <v>417</v>
      </c>
      <c r="D252" s="34">
        <v>154</v>
      </c>
      <c r="E252" s="34">
        <v>137</v>
      </c>
      <c r="F252" s="34">
        <v>151</v>
      </c>
      <c r="G252" s="34">
        <v>148</v>
      </c>
      <c r="H252" s="34">
        <v>134</v>
      </c>
      <c r="I252" s="34">
        <v>125</v>
      </c>
    </row>
    <row r="253" spans="1:9" x14ac:dyDescent="0.2">
      <c r="A253" s="34" t="s">
        <v>50720</v>
      </c>
      <c r="B253" s="34">
        <v>830</v>
      </c>
      <c r="C253" s="34">
        <v>762</v>
      </c>
      <c r="D253" s="34">
        <v>250</v>
      </c>
      <c r="E253" s="34">
        <v>272</v>
      </c>
      <c r="F253" s="34">
        <v>263</v>
      </c>
      <c r="G253" s="34">
        <v>237</v>
      </c>
      <c r="H253" s="34">
        <v>245</v>
      </c>
      <c r="I253" s="34">
        <v>198</v>
      </c>
    </row>
    <row r="254" spans="1:9" x14ac:dyDescent="0.2">
      <c r="A254" s="34" t="s">
        <v>50721</v>
      </c>
      <c r="B254" s="34">
        <v>790</v>
      </c>
      <c r="C254" s="34">
        <v>609</v>
      </c>
      <c r="D254" s="34">
        <v>224</v>
      </c>
      <c r="E254" s="34">
        <v>208</v>
      </c>
      <c r="F254" s="34">
        <v>233</v>
      </c>
      <c r="G254" s="34">
        <v>182</v>
      </c>
      <c r="H254" s="34">
        <v>229</v>
      </c>
      <c r="I254" s="34">
        <v>211</v>
      </c>
    </row>
    <row r="255" spans="1:9" x14ac:dyDescent="0.2">
      <c r="A255" s="34" t="s">
        <v>50722</v>
      </c>
      <c r="B255" s="34">
        <v>1010</v>
      </c>
      <c r="C255" s="34">
        <v>875</v>
      </c>
      <c r="D255" s="34">
        <v>296</v>
      </c>
      <c r="E255" s="34">
        <v>327</v>
      </c>
      <c r="F255" s="34">
        <v>248</v>
      </c>
      <c r="G255" s="34">
        <v>246</v>
      </c>
      <c r="H255" s="34">
        <v>323</v>
      </c>
      <c r="I255" s="34">
        <v>234</v>
      </c>
    </row>
    <row r="256" spans="1:9" x14ac:dyDescent="0.2">
      <c r="A256" s="34" t="s">
        <v>50723</v>
      </c>
      <c r="B256" s="34">
        <v>923</v>
      </c>
      <c r="C256" s="34">
        <v>911</v>
      </c>
      <c r="D256" s="34">
        <v>252</v>
      </c>
      <c r="E256" s="34">
        <v>270</v>
      </c>
      <c r="F256" s="34">
        <v>264</v>
      </c>
      <c r="G256" s="34">
        <v>270</v>
      </c>
      <c r="H256" s="34">
        <v>255</v>
      </c>
      <c r="I256" s="34">
        <v>247</v>
      </c>
    </row>
    <row r="257" spans="1:9" x14ac:dyDescent="0.2">
      <c r="A257" s="34" t="s">
        <v>50724</v>
      </c>
      <c r="B257" s="34">
        <v>924</v>
      </c>
      <c r="C257" s="34">
        <v>1073</v>
      </c>
      <c r="D257" s="34">
        <v>304</v>
      </c>
      <c r="E257" s="34">
        <v>290</v>
      </c>
      <c r="F257" s="34">
        <v>264</v>
      </c>
      <c r="G257" s="34">
        <v>308</v>
      </c>
      <c r="H257" s="34">
        <v>265</v>
      </c>
      <c r="I257" s="34">
        <v>259</v>
      </c>
    </row>
    <row r="258" spans="1:9" x14ac:dyDescent="0.2">
      <c r="A258" s="34" t="s">
        <v>50725</v>
      </c>
      <c r="B258" s="34">
        <v>815</v>
      </c>
      <c r="C258" s="34">
        <v>881</v>
      </c>
      <c r="D258" s="34">
        <v>259</v>
      </c>
      <c r="E258" s="34">
        <v>310</v>
      </c>
      <c r="F258" s="34">
        <v>243</v>
      </c>
      <c r="G258" s="34">
        <v>286</v>
      </c>
      <c r="H258" s="34">
        <v>242</v>
      </c>
      <c r="I258" s="34">
        <v>254</v>
      </c>
    </row>
    <row r="259" spans="1:9" x14ac:dyDescent="0.2">
      <c r="A259" s="34" t="s">
        <v>50726</v>
      </c>
      <c r="B259" s="34">
        <v>1326</v>
      </c>
      <c r="C259" s="34">
        <v>1174</v>
      </c>
      <c r="D259" s="34">
        <v>354</v>
      </c>
      <c r="E259" s="34">
        <v>407</v>
      </c>
      <c r="F259" s="34">
        <v>406</v>
      </c>
      <c r="G259" s="34">
        <v>422</v>
      </c>
      <c r="H259" s="34">
        <v>362</v>
      </c>
      <c r="I259" s="34">
        <v>335</v>
      </c>
    </row>
    <row r="260" spans="1:9" x14ac:dyDescent="0.2">
      <c r="A260" s="34" t="s">
        <v>50727</v>
      </c>
      <c r="B260" s="34">
        <v>2123</v>
      </c>
      <c r="C260" s="34">
        <v>2011</v>
      </c>
      <c r="D260" s="34">
        <v>681</v>
      </c>
      <c r="E260" s="34">
        <v>629</v>
      </c>
      <c r="F260" s="34">
        <v>653</v>
      </c>
      <c r="G260" s="34">
        <v>718</v>
      </c>
      <c r="H260" s="34">
        <v>682</v>
      </c>
      <c r="I260" s="34">
        <v>583</v>
      </c>
    </row>
    <row r="261" spans="1:9" x14ac:dyDescent="0.2">
      <c r="A261" s="34" t="s">
        <v>50728</v>
      </c>
      <c r="B261" s="34">
        <v>1025</v>
      </c>
      <c r="C261" s="34">
        <v>1116</v>
      </c>
      <c r="D261" s="34">
        <v>346</v>
      </c>
      <c r="E261" s="34">
        <v>312</v>
      </c>
      <c r="F261" s="34">
        <v>366</v>
      </c>
      <c r="G261" s="34">
        <v>348</v>
      </c>
      <c r="H261" s="34">
        <v>385</v>
      </c>
      <c r="I261" s="34">
        <v>281</v>
      </c>
    </row>
    <row r="262" spans="1:9" x14ac:dyDescent="0.2">
      <c r="A262" s="34" t="s">
        <v>50729</v>
      </c>
      <c r="B262" s="34">
        <v>948</v>
      </c>
      <c r="C262" s="34">
        <v>936</v>
      </c>
      <c r="D262" s="34">
        <v>341</v>
      </c>
      <c r="E262" s="34">
        <v>374</v>
      </c>
      <c r="F262" s="34">
        <v>310</v>
      </c>
      <c r="G262" s="34">
        <v>323</v>
      </c>
      <c r="H262" s="34">
        <v>366</v>
      </c>
      <c r="I262" s="34">
        <v>217</v>
      </c>
    </row>
    <row r="263" spans="1:9" x14ac:dyDescent="0.2">
      <c r="A263" s="34" t="s">
        <v>50730</v>
      </c>
      <c r="B263" s="34">
        <v>1443</v>
      </c>
      <c r="C263" s="34">
        <v>1255</v>
      </c>
      <c r="D263" s="34">
        <v>413</v>
      </c>
      <c r="E263" s="34">
        <v>403</v>
      </c>
      <c r="F263" s="34">
        <v>406</v>
      </c>
      <c r="G263" s="34">
        <v>381</v>
      </c>
      <c r="H263" s="34">
        <v>354</v>
      </c>
      <c r="I263" s="34">
        <v>346</v>
      </c>
    </row>
    <row r="264" spans="1:9" x14ac:dyDescent="0.2">
      <c r="A264" s="34" t="s">
        <v>50731</v>
      </c>
      <c r="B264" s="34">
        <v>1061</v>
      </c>
      <c r="C264" s="34">
        <v>952</v>
      </c>
      <c r="D264" s="34">
        <v>330</v>
      </c>
      <c r="E264" s="34">
        <v>351</v>
      </c>
      <c r="F264" s="34">
        <v>357</v>
      </c>
      <c r="G264" s="34">
        <v>359</v>
      </c>
      <c r="H264" s="34">
        <v>356</v>
      </c>
      <c r="I264" s="34">
        <v>299</v>
      </c>
    </row>
    <row r="265" spans="1:9" x14ac:dyDescent="0.2">
      <c r="A265" s="34" t="s">
        <v>50732</v>
      </c>
      <c r="B265" s="34">
        <v>335</v>
      </c>
      <c r="C265" s="34">
        <v>512</v>
      </c>
      <c r="D265" s="34">
        <v>142</v>
      </c>
      <c r="E265" s="34">
        <v>119</v>
      </c>
      <c r="F265" s="34">
        <v>115</v>
      </c>
      <c r="G265" s="34">
        <v>105</v>
      </c>
      <c r="H265" s="34">
        <v>151</v>
      </c>
      <c r="I265" s="34">
        <v>119</v>
      </c>
    </row>
    <row r="266" spans="1:9" x14ac:dyDescent="0.2">
      <c r="A266" s="34" t="s">
        <v>50733</v>
      </c>
      <c r="B266" s="34">
        <v>1124</v>
      </c>
      <c r="C266" s="34">
        <v>917</v>
      </c>
      <c r="D266" s="34">
        <v>345</v>
      </c>
      <c r="E266" s="34">
        <v>300</v>
      </c>
      <c r="F266" s="34">
        <v>292</v>
      </c>
      <c r="G266" s="34">
        <v>339</v>
      </c>
      <c r="H266" s="34">
        <v>241</v>
      </c>
      <c r="I266" s="34">
        <v>266</v>
      </c>
    </row>
    <row r="267" spans="1:9" x14ac:dyDescent="0.2">
      <c r="A267" s="34" t="s">
        <v>50734</v>
      </c>
      <c r="B267" s="34">
        <v>1629</v>
      </c>
      <c r="C267" s="34">
        <v>1776</v>
      </c>
      <c r="D267" s="34">
        <v>523</v>
      </c>
      <c r="E267" s="34">
        <v>578</v>
      </c>
      <c r="F267" s="34">
        <v>500</v>
      </c>
      <c r="G267" s="34">
        <v>566</v>
      </c>
      <c r="H267" s="34">
        <v>562</v>
      </c>
      <c r="I267" s="34">
        <v>448</v>
      </c>
    </row>
    <row r="268" spans="1:9" x14ac:dyDescent="0.2">
      <c r="A268" s="34" t="s">
        <v>50735</v>
      </c>
      <c r="B268" s="34">
        <v>1254</v>
      </c>
      <c r="C268" s="34">
        <v>1127</v>
      </c>
      <c r="D268" s="34">
        <v>343</v>
      </c>
      <c r="E268" s="34">
        <v>416</v>
      </c>
      <c r="F268" s="34">
        <v>357</v>
      </c>
      <c r="G268" s="34">
        <v>372</v>
      </c>
      <c r="H268" s="34">
        <v>382</v>
      </c>
      <c r="I268" s="34">
        <v>307</v>
      </c>
    </row>
    <row r="269" spans="1:9" x14ac:dyDescent="0.2">
      <c r="A269" s="34" t="s">
        <v>50736</v>
      </c>
      <c r="B269" s="34">
        <v>802</v>
      </c>
      <c r="C269" s="34">
        <v>707</v>
      </c>
      <c r="D269" s="34">
        <v>257</v>
      </c>
      <c r="E269" s="34">
        <v>220</v>
      </c>
      <c r="F269" s="34">
        <v>243</v>
      </c>
      <c r="G269" s="34">
        <v>204</v>
      </c>
      <c r="H269" s="34">
        <v>255</v>
      </c>
      <c r="I269" s="34">
        <v>207</v>
      </c>
    </row>
    <row r="270" spans="1:9" x14ac:dyDescent="0.2">
      <c r="A270" s="34" t="s">
        <v>50737</v>
      </c>
      <c r="B270" s="34">
        <v>649</v>
      </c>
      <c r="C270" s="34">
        <v>561</v>
      </c>
      <c r="D270" s="34">
        <v>189</v>
      </c>
      <c r="E270" s="34">
        <v>215</v>
      </c>
      <c r="F270" s="34">
        <v>220</v>
      </c>
      <c r="G270" s="34">
        <v>218</v>
      </c>
      <c r="H270" s="34">
        <v>207</v>
      </c>
      <c r="I270" s="34">
        <v>250</v>
      </c>
    </row>
    <row r="271" spans="1:9" x14ac:dyDescent="0.2">
      <c r="A271" s="34" t="s">
        <v>50738</v>
      </c>
      <c r="B271" s="34">
        <v>629</v>
      </c>
      <c r="C271" s="34">
        <v>675</v>
      </c>
      <c r="D271" s="34">
        <v>152</v>
      </c>
      <c r="E271" s="34">
        <v>206</v>
      </c>
      <c r="F271" s="34">
        <v>189</v>
      </c>
      <c r="G271" s="34">
        <v>181</v>
      </c>
      <c r="H271" s="34">
        <v>163</v>
      </c>
      <c r="I271" s="34">
        <v>148</v>
      </c>
    </row>
    <row r="272" spans="1:9" x14ac:dyDescent="0.2">
      <c r="A272" s="34" t="s">
        <v>50739</v>
      </c>
      <c r="B272" s="34">
        <v>1163</v>
      </c>
      <c r="C272" s="34">
        <v>861</v>
      </c>
      <c r="D272" s="34">
        <v>378</v>
      </c>
      <c r="E272" s="34">
        <v>367</v>
      </c>
      <c r="F272" s="34">
        <v>364</v>
      </c>
      <c r="G272" s="34">
        <v>331</v>
      </c>
      <c r="H272" s="34">
        <v>316</v>
      </c>
      <c r="I272" s="34">
        <v>243</v>
      </c>
    </row>
    <row r="273" spans="1:9" x14ac:dyDescent="0.2">
      <c r="A273" s="34" t="s">
        <v>50740</v>
      </c>
      <c r="B273" s="34">
        <v>492</v>
      </c>
      <c r="C273" s="34">
        <v>356</v>
      </c>
      <c r="D273" s="34">
        <v>126</v>
      </c>
      <c r="E273" s="34">
        <v>116</v>
      </c>
      <c r="F273" s="34">
        <v>120</v>
      </c>
      <c r="G273" s="34">
        <v>111</v>
      </c>
      <c r="H273" s="34">
        <v>125</v>
      </c>
      <c r="I273" s="34">
        <v>114</v>
      </c>
    </row>
    <row r="274" spans="1:9" x14ac:dyDescent="0.2">
      <c r="A274" s="34" t="s">
        <v>50741</v>
      </c>
      <c r="B274" s="34">
        <v>943</v>
      </c>
      <c r="C274" s="34">
        <v>666</v>
      </c>
      <c r="D274" s="34">
        <v>289</v>
      </c>
      <c r="E274" s="34">
        <v>202</v>
      </c>
      <c r="F274" s="34">
        <v>279</v>
      </c>
      <c r="G274" s="34">
        <v>256</v>
      </c>
      <c r="H274" s="34">
        <v>213</v>
      </c>
      <c r="I274" s="34">
        <v>213</v>
      </c>
    </row>
    <row r="275" spans="1:9" x14ac:dyDescent="0.2">
      <c r="A275" s="34" t="s">
        <v>50742</v>
      </c>
      <c r="B275" s="34">
        <v>1171</v>
      </c>
      <c r="C275" s="34">
        <v>1062</v>
      </c>
      <c r="D275" s="34">
        <v>333</v>
      </c>
      <c r="E275" s="34">
        <v>311</v>
      </c>
      <c r="F275" s="34">
        <v>339</v>
      </c>
      <c r="G275" s="34">
        <v>294</v>
      </c>
      <c r="H275" s="34">
        <v>289</v>
      </c>
      <c r="I275" s="34">
        <v>232</v>
      </c>
    </row>
    <row r="276" spans="1:9" x14ac:dyDescent="0.2">
      <c r="A276" s="34" t="s">
        <v>50743</v>
      </c>
      <c r="B276" s="34">
        <v>1151</v>
      </c>
      <c r="C276" s="34">
        <v>1166</v>
      </c>
      <c r="D276" s="34">
        <v>318</v>
      </c>
      <c r="E276" s="34">
        <v>390</v>
      </c>
      <c r="F276" s="34">
        <v>355</v>
      </c>
      <c r="G276" s="34">
        <v>380</v>
      </c>
      <c r="H276" s="34">
        <v>368</v>
      </c>
      <c r="I276" s="34">
        <v>370</v>
      </c>
    </row>
    <row r="277" spans="1:9" x14ac:dyDescent="0.2">
      <c r="A277" s="34" t="s">
        <v>50744</v>
      </c>
      <c r="B277" s="34">
        <v>1156</v>
      </c>
      <c r="C277" s="34">
        <v>1050</v>
      </c>
      <c r="D277" s="34">
        <v>376</v>
      </c>
      <c r="E277" s="34">
        <v>294</v>
      </c>
      <c r="F277" s="34">
        <v>304</v>
      </c>
      <c r="G277" s="34">
        <v>341</v>
      </c>
      <c r="H277" s="34">
        <v>320</v>
      </c>
      <c r="I277" s="34">
        <v>325</v>
      </c>
    </row>
    <row r="278" spans="1:9" x14ac:dyDescent="0.2">
      <c r="A278" s="34" t="s">
        <v>50745</v>
      </c>
      <c r="B278" s="34">
        <v>1046</v>
      </c>
      <c r="C278" s="34">
        <v>1039</v>
      </c>
      <c r="D278" s="34">
        <v>290</v>
      </c>
      <c r="E278" s="34">
        <v>366</v>
      </c>
      <c r="F278" s="34">
        <v>285</v>
      </c>
      <c r="G278" s="34">
        <v>275</v>
      </c>
      <c r="H278" s="34">
        <v>318</v>
      </c>
      <c r="I278" s="34">
        <v>271</v>
      </c>
    </row>
    <row r="279" spans="1:9" x14ac:dyDescent="0.2">
      <c r="A279" s="34" t="s">
        <v>50746</v>
      </c>
      <c r="B279" s="34">
        <v>1049</v>
      </c>
      <c r="C279" s="34">
        <v>1159</v>
      </c>
      <c r="D279" s="34">
        <v>316</v>
      </c>
      <c r="E279" s="34">
        <v>369</v>
      </c>
      <c r="F279" s="34">
        <v>303</v>
      </c>
      <c r="G279" s="34">
        <v>362</v>
      </c>
      <c r="H279" s="34">
        <v>319</v>
      </c>
      <c r="I279" s="34">
        <v>335</v>
      </c>
    </row>
    <row r="280" spans="1:9" x14ac:dyDescent="0.2">
      <c r="A280" s="34" t="s">
        <v>50747</v>
      </c>
      <c r="B280" s="34">
        <v>413</v>
      </c>
      <c r="C280" s="34">
        <v>392</v>
      </c>
      <c r="D280" s="34">
        <v>153</v>
      </c>
      <c r="E280" s="34">
        <v>111</v>
      </c>
      <c r="F280" s="34">
        <v>145</v>
      </c>
      <c r="G280" s="34">
        <v>163</v>
      </c>
      <c r="H280" s="34">
        <v>115</v>
      </c>
      <c r="I280" s="34">
        <v>119</v>
      </c>
    </row>
    <row r="281" spans="1:9" x14ac:dyDescent="0.2">
      <c r="A281" s="34" t="s">
        <v>50748</v>
      </c>
      <c r="B281" s="34">
        <v>834</v>
      </c>
      <c r="C281" s="34">
        <v>741</v>
      </c>
      <c r="D281" s="34">
        <v>274</v>
      </c>
      <c r="E281" s="34">
        <v>279</v>
      </c>
      <c r="F281" s="34">
        <v>257</v>
      </c>
      <c r="G281" s="34">
        <v>273</v>
      </c>
      <c r="H281" s="34">
        <v>257</v>
      </c>
      <c r="I281" s="34">
        <v>216</v>
      </c>
    </row>
    <row r="282" spans="1:9" x14ac:dyDescent="0.2">
      <c r="A282" s="34" t="s">
        <v>50749</v>
      </c>
      <c r="B282" s="34">
        <v>719</v>
      </c>
      <c r="C282" s="34">
        <v>749</v>
      </c>
      <c r="D282" s="34">
        <v>220</v>
      </c>
      <c r="E282" s="34">
        <v>309</v>
      </c>
      <c r="F282" s="34">
        <v>232</v>
      </c>
      <c r="G282" s="34">
        <v>295</v>
      </c>
      <c r="H282" s="34">
        <v>211</v>
      </c>
      <c r="I282" s="34">
        <v>266</v>
      </c>
    </row>
    <row r="283" spans="1:9" x14ac:dyDescent="0.2">
      <c r="A283" s="34" t="s">
        <v>50750</v>
      </c>
      <c r="B283" s="34">
        <v>737</v>
      </c>
      <c r="C283" s="34">
        <v>589</v>
      </c>
      <c r="D283" s="34">
        <v>252</v>
      </c>
      <c r="E283" s="34">
        <v>239</v>
      </c>
      <c r="F283" s="34">
        <v>219</v>
      </c>
      <c r="G283" s="34">
        <v>247</v>
      </c>
      <c r="H283" s="34">
        <v>224</v>
      </c>
      <c r="I283" s="34">
        <v>217</v>
      </c>
    </row>
    <row r="284" spans="1:9" x14ac:dyDescent="0.2">
      <c r="A284" s="34" t="s">
        <v>50751</v>
      </c>
      <c r="B284" s="34">
        <v>945</v>
      </c>
      <c r="C284" s="34">
        <v>795</v>
      </c>
      <c r="D284" s="34">
        <v>272</v>
      </c>
      <c r="E284" s="34">
        <v>286</v>
      </c>
      <c r="F284" s="34">
        <v>332</v>
      </c>
      <c r="G284" s="34">
        <v>250</v>
      </c>
      <c r="H284" s="34">
        <v>321</v>
      </c>
      <c r="I284" s="34">
        <v>262</v>
      </c>
    </row>
    <row r="285" spans="1:9" x14ac:dyDescent="0.2">
      <c r="A285" s="34" t="s">
        <v>50752</v>
      </c>
      <c r="B285" s="34">
        <v>949</v>
      </c>
      <c r="C285" s="34">
        <v>989</v>
      </c>
      <c r="D285" s="34">
        <v>346</v>
      </c>
      <c r="E285" s="34">
        <v>289</v>
      </c>
      <c r="F285" s="34">
        <v>304</v>
      </c>
      <c r="G285" s="34">
        <v>361</v>
      </c>
      <c r="H285" s="34">
        <v>262</v>
      </c>
      <c r="I285" s="34">
        <v>262</v>
      </c>
    </row>
    <row r="286" spans="1:9" x14ac:dyDescent="0.2">
      <c r="A286" s="34" t="s">
        <v>50753</v>
      </c>
      <c r="B286" s="34">
        <v>1009</v>
      </c>
      <c r="C286" s="34">
        <v>981</v>
      </c>
      <c r="D286" s="34">
        <v>315</v>
      </c>
      <c r="E286" s="34">
        <v>323</v>
      </c>
      <c r="F286" s="34">
        <v>316</v>
      </c>
      <c r="G286" s="34">
        <v>331</v>
      </c>
      <c r="H286" s="34">
        <v>344</v>
      </c>
      <c r="I286" s="34">
        <v>256</v>
      </c>
    </row>
    <row r="287" spans="1:9" x14ac:dyDescent="0.2">
      <c r="A287" s="34" t="s">
        <v>50754</v>
      </c>
      <c r="B287" s="34">
        <v>1448</v>
      </c>
      <c r="C287" s="34">
        <v>1336</v>
      </c>
      <c r="D287" s="34">
        <v>418</v>
      </c>
      <c r="E287" s="34">
        <v>474</v>
      </c>
      <c r="F287" s="34">
        <v>398</v>
      </c>
      <c r="G287" s="34">
        <v>470</v>
      </c>
      <c r="H287" s="34">
        <v>448</v>
      </c>
      <c r="I287" s="34">
        <v>428</v>
      </c>
    </row>
    <row r="288" spans="1:9" x14ac:dyDescent="0.2">
      <c r="A288" s="34" t="s">
        <v>50755</v>
      </c>
      <c r="B288" s="34">
        <v>510</v>
      </c>
      <c r="C288" s="34">
        <v>489</v>
      </c>
      <c r="D288" s="34">
        <v>159</v>
      </c>
      <c r="E288" s="34">
        <v>169</v>
      </c>
      <c r="F288" s="34">
        <v>126</v>
      </c>
      <c r="G288" s="34">
        <v>155</v>
      </c>
      <c r="H288" s="34">
        <v>159</v>
      </c>
      <c r="I288" s="34">
        <v>138</v>
      </c>
    </row>
    <row r="289" spans="1:9" x14ac:dyDescent="0.2">
      <c r="A289" s="34" t="s">
        <v>50756</v>
      </c>
      <c r="B289" s="34">
        <v>543</v>
      </c>
      <c r="C289" s="34">
        <v>594</v>
      </c>
      <c r="D289" s="34">
        <v>191</v>
      </c>
      <c r="E289" s="34">
        <v>193</v>
      </c>
      <c r="F289" s="34">
        <v>197</v>
      </c>
      <c r="G289" s="34">
        <v>223</v>
      </c>
      <c r="H289" s="34">
        <v>189</v>
      </c>
      <c r="I289" s="34">
        <v>190</v>
      </c>
    </row>
    <row r="290" spans="1:9" x14ac:dyDescent="0.2">
      <c r="A290" s="34" t="s">
        <v>50757</v>
      </c>
      <c r="B290" s="34">
        <v>1402</v>
      </c>
      <c r="C290" s="34">
        <v>1129</v>
      </c>
      <c r="D290" s="34">
        <v>402</v>
      </c>
      <c r="E290" s="34">
        <v>404</v>
      </c>
      <c r="F290" s="34">
        <v>415</v>
      </c>
      <c r="G290" s="34">
        <v>407</v>
      </c>
      <c r="H290" s="34">
        <v>354</v>
      </c>
      <c r="I290" s="34">
        <v>326</v>
      </c>
    </row>
    <row r="291" spans="1:9" x14ac:dyDescent="0.2">
      <c r="A291" s="34" t="s">
        <v>50758</v>
      </c>
      <c r="B291" s="34">
        <v>934</v>
      </c>
      <c r="C291" s="34">
        <v>781</v>
      </c>
      <c r="D291" s="34">
        <v>286</v>
      </c>
      <c r="E291" s="34">
        <v>265</v>
      </c>
      <c r="F291" s="34">
        <v>268</v>
      </c>
      <c r="G291" s="34">
        <v>254</v>
      </c>
      <c r="H291" s="34">
        <v>339</v>
      </c>
      <c r="I291" s="34">
        <v>205</v>
      </c>
    </row>
    <row r="292" spans="1:9" x14ac:dyDescent="0.2">
      <c r="A292" s="34" t="s">
        <v>50759</v>
      </c>
      <c r="B292" s="34">
        <v>1148</v>
      </c>
      <c r="C292" s="34">
        <v>1121</v>
      </c>
      <c r="D292" s="34">
        <v>368</v>
      </c>
      <c r="E292" s="34">
        <v>386</v>
      </c>
      <c r="F292" s="34">
        <v>400</v>
      </c>
      <c r="G292" s="34">
        <v>385</v>
      </c>
      <c r="H292" s="34">
        <v>346</v>
      </c>
      <c r="I292" s="34">
        <v>332</v>
      </c>
    </row>
    <row r="293" spans="1:9" x14ac:dyDescent="0.2">
      <c r="A293" s="34" t="s">
        <v>50760</v>
      </c>
      <c r="B293" s="34">
        <v>1135</v>
      </c>
      <c r="C293" s="34">
        <v>1052</v>
      </c>
      <c r="D293" s="34">
        <v>349</v>
      </c>
      <c r="E293" s="34">
        <v>339</v>
      </c>
      <c r="F293" s="34">
        <v>342</v>
      </c>
      <c r="G293" s="34">
        <v>329</v>
      </c>
      <c r="H293" s="34">
        <v>353</v>
      </c>
      <c r="I293" s="34">
        <v>273</v>
      </c>
    </row>
    <row r="294" spans="1:9" x14ac:dyDescent="0.2">
      <c r="A294" s="34" t="s">
        <v>50761</v>
      </c>
      <c r="B294" s="34">
        <v>1107</v>
      </c>
      <c r="C294" s="34">
        <v>1011</v>
      </c>
      <c r="D294" s="34">
        <v>346</v>
      </c>
      <c r="E294" s="34">
        <v>363</v>
      </c>
      <c r="F294" s="34">
        <v>305</v>
      </c>
      <c r="G294" s="34">
        <v>321</v>
      </c>
      <c r="H294" s="34">
        <v>378</v>
      </c>
      <c r="I294" s="34">
        <v>266</v>
      </c>
    </row>
    <row r="295" spans="1:9" x14ac:dyDescent="0.2">
      <c r="A295" s="34" t="s">
        <v>50762</v>
      </c>
      <c r="B295" s="34">
        <v>908</v>
      </c>
      <c r="C295" s="34">
        <v>887</v>
      </c>
      <c r="D295" s="34">
        <v>279</v>
      </c>
      <c r="E295" s="34">
        <v>319</v>
      </c>
      <c r="F295" s="34">
        <v>237</v>
      </c>
      <c r="G295" s="34">
        <v>315</v>
      </c>
      <c r="H295" s="34">
        <v>277</v>
      </c>
      <c r="I295" s="34">
        <v>233</v>
      </c>
    </row>
    <row r="296" spans="1:9" x14ac:dyDescent="0.2">
      <c r="A296" s="34" t="s">
        <v>50763</v>
      </c>
      <c r="B296" s="34">
        <v>653</v>
      </c>
      <c r="C296" s="34">
        <v>549</v>
      </c>
      <c r="D296" s="34">
        <v>154</v>
      </c>
      <c r="E296" s="34">
        <v>147</v>
      </c>
      <c r="F296" s="34">
        <v>202</v>
      </c>
      <c r="G296" s="34">
        <v>225</v>
      </c>
      <c r="H296" s="34">
        <v>175</v>
      </c>
      <c r="I296" s="34">
        <v>207</v>
      </c>
    </row>
    <row r="297" spans="1:9" x14ac:dyDescent="0.2">
      <c r="A297" s="34" t="s">
        <v>50764</v>
      </c>
      <c r="B297" s="34">
        <v>577</v>
      </c>
      <c r="C297" s="34">
        <v>689</v>
      </c>
      <c r="D297" s="34">
        <v>161</v>
      </c>
      <c r="E297" s="34">
        <v>223</v>
      </c>
      <c r="F297" s="34">
        <v>184</v>
      </c>
      <c r="G297" s="34">
        <v>198</v>
      </c>
      <c r="H297" s="34">
        <v>187</v>
      </c>
      <c r="I297" s="34">
        <v>206</v>
      </c>
    </row>
    <row r="298" spans="1:9" x14ac:dyDescent="0.2">
      <c r="A298" s="34" t="s">
        <v>50765</v>
      </c>
      <c r="B298" s="34">
        <v>690</v>
      </c>
      <c r="C298" s="34">
        <v>689</v>
      </c>
      <c r="D298" s="34">
        <v>211</v>
      </c>
      <c r="E298" s="34">
        <v>258</v>
      </c>
      <c r="F298" s="34">
        <v>185</v>
      </c>
      <c r="G298" s="34">
        <v>209</v>
      </c>
      <c r="H298" s="34">
        <v>205</v>
      </c>
      <c r="I298" s="34">
        <v>141</v>
      </c>
    </row>
    <row r="299" spans="1:9" x14ac:dyDescent="0.2">
      <c r="A299" s="34" t="s">
        <v>50766</v>
      </c>
      <c r="B299" s="34">
        <v>666</v>
      </c>
      <c r="C299" s="34">
        <v>694</v>
      </c>
      <c r="D299" s="34">
        <v>207</v>
      </c>
      <c r="E299" s="34">
        <v>244</v>
      </c>
      <c r="F299" s="34">
        <v>191</v>
      </c>
      <c r="G299" s="34">
        <v>246</v>
      </c>
      <c r="H299" s="34">
        <v>184</v>
      </c>
      <c r="I299" s="34">
        <v>177</v>
      </c>
    </row>
    <row r="300" spans="1:9" x14ac:dyDescent="0.2">
      <c r="A300" s="34" t="s">
        <v>50767</v>
      </c>
      <c r="B300" s="34">
        <v>1247</v>
      </c>
      <c r="C300" s="34">
        <v>1212</v>
      </c>
      <c r="D300" s="34">
        <v>407</v>
      </c>
      <c r="E300" s="34">
        <v>387</v>
      </c>
      <c r="F300" s="34">
        <v>421</v>
      </c>
      <c r="G300" s="34">
        <v>447</v>
      </c>
      <c r="H300" s="34">
        <v>393</v>
      </c>
      <c r="I300" s="34">
        <v>320</v>
      </c>
    </row>
    <row r="301" spans="1:9" x14ac:dyDescent="0.2">
      <c r="A301" s="34" t="s">
        <v>50768</v>
      </c>
      <c r="B301" s="34">
        <v>646</v>
      </c>
      <c r="C301" s="34">
        <v>613</v>
      </c>
      <c r="D301" s="34">
        <v>250</v>
      </c>
      <c r="E301" s="34">
        <v>240</v>
      </c>
      <c r="F301" s="34">
        <v>225</v>
      </c>
      <c r="G301" s="34">
        <v>203</v>
      </c>
      <c r="H301" s="34">
        <v>211</v>
      </c>
      <c r="I301" s="34">
        <v>173</v>
      </c>
    </row>
    <row r="302" spans="1:9" x14ac:dyDescent="0.2">
      <c r="A302" s="34" t="s">
        <v>40324</v>
      </c>
      <c r="B302" s="34">
        <v>1046</v>
      </c>
      <c r="C302" s="34">
        <v>909</v>
      </c>
      <c r="D302" s="34">
        <v>318</v>
      </c>
      <c r="E302" s="34">
        <v>269</v>
      </c>
      <c r="F302" s="34">
        <v>317</v>
      </c>
      <c r="G302" s="34">
        <v>333</v>
      </c>
      <c r="H302" s="34">
        <v>332</v>
      </c>
      <c r="I302" s="34">
        <v>273</v>
      </c>
    </row>
    <row r="303" spans="1:9" x14ac:dyDescent="0.2">
      <c r="A303" s="34" t="s">
        <v>40325</v>
      </c>
      <c r="B303" s="34">
        <v>735</v>
      </c>
      <c r="C303" s="34">
        <v>732</v>
      </c>
      <c r="D303" s="34">
        <v>244</v>
      </c>
      <c r="E303" s="34">
        <v>222</v>
      </c>
      <c r="F303" s="34">
        <v>225</v>
      </c>
      <c r="G303" s="34">
        <v>262</v>
      </c>
      <c r="H303" s="34">
        <v>224</v>
      </c>
      <c r="I303" s="34">
        <v>232</v>
      </c>
    </row>
    <row r="304" spans="1:9" x14ac:dyDescent="0.2">
      <c r="A304" s="34" t="s">
        <v>40326</v>
      </c>
      <c r="B304" s="34">
        <v>825</v>
      </c>
      <c r="C304" s="34">
        <v>739</v>
      </c>
      <c r="D304" s="34">
        <v>234</v>
      </c>
      <c r="E304" s="34">
        <v>258</v>
      </c>
      <c r="F304" s="34">
        <v>267</v>
      </c>
      <c r="G304" s="34">
        <v>220</v>
      </c>
      <c r="H304" s="34">
        <v>279</v>
      </c>
      <c r="I304" s="34">
        <v>202</v>
      </c>
    </row>
    <row r="305" spans="1:9" x14ac:dyDescent="0.2">
      <c r="A305" s="34" t="s">
        <v>40327</v>
      </c>
      <c r="B305" s="34">
        <v>1061</v>
      </c>
      <c r="C305" s="34">
        <v>319</v>
      </c>
      <c r="D305" s="34">
        <v>281</v>
      </c>
      <c r="E305" s="34">
        <v>100</v>
      </c>
      <c r="F305" s="34">
        <v>313</v>
      </c>
      <c r="G305" s="34">
        <v>97</v>
      </c>
      <c r="H305" s="34">
        <v>136</v>
      </c>
      <c r="I305" s="34">
        <v>99</v>
      </c>
    </row>
    <row r="306" spans="1:9" x14ac:dyDescent="0.2">
      <c r="A306" s="34" t="s">
        <v>40328</v>
      </c>
      <c r="B306" s="34">
        <v>1008</v>
      </c>
      <c r="C306" s="34">
        <v>864</v>
      </c>
      <c r="D306" s="34">
        <v>331</v>
      </c>
      <c r="E306" s="34">
        <v>270</v>
      </c>
      <c r="F306" s="34">
        <v>251</v>
      </c>
      <c r="G306" s="34">
        <v>285</v>
      </c>
      <c r="H306" s="34">
        <v>244</v>
      </c>
      <c r="I306" s="34">
        <v>239</v>
      </c>
    </row>
    <row r="307" spans="1:9" x14ac:dyDescent="0.2">
      <c r="A307" s="34" t="s">
        <v>50769</v>
      </c>
      <c r="B307" s="34">
        <v>1116</v>
      </c>
      <c r="C307" s="34">
        <v>1128</v>
      </c>
      <c r="D307" s="34">
        <v>304</v>
      </c>
      <c r="E307" s="34">
        <v>363</v>
      </c>
      <c r="F307" s="34">
        <v>292</v>
      </c>
      <c r="G307" s="34">
        <v>323</v>
      </c>
      <c r="H307" s="34">
        <v>318</v>
      </c>
      <c r="I307" s="34">
        <v>306</v>
      </c>
    </row>
    <row r="308" spans="1:9" x14ac:dyDescent="0.2">
      <c r="A308" s="34" t="s">
        <v>50770</v>
      </c>
      <c r="B308" s="34">
        <v>2813</v>
      </c>
      <c r="C308" s="34">
        <v>2244</v>
      </c>
      <c r="D308" s="34">
        <v>866</v>
      </c>
      <c r="E308" s="34">
        <v>839</v>
      </c>
      <c r="F308" s="34">
        <v>959</v>
      </c>
      <c r="G308" s="34">
        <v>815</v>
      </c>
      <c r="H308" s="34">
        <v>854</v>
      </c>
      <c r="I308" s="34">
        <v>732</v>
      </c>
    </row>
    <row r="309" spans="1:9" x14ac:dyDescent="0.2">
      <c r="A309" s="34" t="s">
        <v>50771</v>
      </c>
      <c r="B309" s="34">
        <v>1140</v>
      </c>
      <c r="C309" s="34">
        <v>1116</v>
      </c>
      <c r="D309" s="34">
        <v>320</v>
      </c>
      <c r="E309" s="34">
        <v>384</v>
      </c>
      <c r="F309" s="34">
        <v>372</v>
      </c>
      <c r="G309" s="34">
        <v>378</v>
      </c>
      <c r="H309" s="34">
        <v>396</v>
      </c>
      <c r="I309" s="34">
        <v>308</v>
      </c>
    </row>
    <row r="310" spans="1:9" x14ac:dyDescent="0.2">
      <c r="A310" s="34" t="s">
        <v>50772</v>
      </c>
      <c r="B310" s="34">
        <v>1817</v>
      </c>
      <c r="C310" s="34">
        <v>1945</v>
      </c>
      <c r="D310" s="34">
        <v>559</v>
      </c>
      <c r="E310" s="34">
        <v>694</v>
      </c>
      <c r="F310" s="34">
        <v>572</v>
      </c>
      <c r="G310" s="34">
        <v>640</v>
      </c>
      <c r="H310" s="34">
        <v>631</v>
      </c>
      <c r="I310" s="34">
        <v>550</v>
      </c>
    </row>
    <row r="311" spans="1:9" x14ac:dyDescent="0.2">
      <c r="A311" s="34" t="s">
        <v>50773</v>
      </c>
      <c r="B311" s="34">
        <v>1751</v>
      </c>
      <c r="C311" s="34">
        <v>1632</v>
      </c>
      <c r="D311" s="34">
        <v>523</v>
      </c>
      <c r="E311" s="34">
        <v>541</v>
      </c>
      <c r="F311" s="34">
        <v>555</v>
      </c>
      <c r="G311" s="34">
        <v>499</v>
      </c>
      <c r="H311" s="34">
        <v>568</v>
      </c>
      <c r="I311" s="34">
        <v>504</v>
      </c>
    </row>
    <row r="312" spans="1:9" x14ac:dyDescent="0.2">
      <c r="A312" s="34" t="s">
        <v>50774</v>
      </c>
      <c r="B312" s="34">
        <v>1006</v>
      </c>
      <c r="C312" s="34">
        <v>971</v>
      </c>
      <c r="D312" s="34">
        <v>290</v>
      </c>
      <c r="E312" s="34">
        <v>281</v>
      </c>
      <c r="F312" s="34">
        <v>308</v>
      </c>
      <c r="G312" s="34">
        <v>330</v>
      </c>
      <c r="H312" s="34">
        <v>306</v>
      </c>
      <c r="I312" s="34">
        <v>273</v>
      </c>
    </row>
    <row r="313" spans="1:9" x14ac:dyDescent="0.2">
      <c r="A313" s="34" t="s">
        <v>50775</v>
      </c>
      <c r="B313" s="34">
        <v>598</v>
      </c>
      <c r="C313" s="34">
        <v>530</v>
      </c>
      <c r="D313" s="34">
        <v>150</v>
      </c>
      <c r="E313" s="34">
        <v>168</v>
      </c>
      <c r="F313" s="34">
        <v>171</v>
      </c>
      <c r="G313" s="34">
        <v>231</v>
      </c>
      <c r="H313" s="34">
        <v>194</v>
      </c>
      <c r="I313" s="34">
        <v>157</v>
      </c>
    </row>
    <row r="314" spans="1:9" x14ac:dyDescent="0.2">
      <c r="A314" s="34" t="s">
        <v>50776</v>
      </c>
      <c r="B314" s="34">
        <v>952</v>
      </c>
      <c r="C314" s="34">
        <v>1122</v>
      </c>
      <c r="D314" s="34">
        <v>325</v>
      </c>
      <c r="E314" s="34">
        <v>363</v>
      </c>
      <c r="F314" s="34">
        <v>317</v>
      </c>
      <c r="G314" s="34">
        <v>483</v>
      </c>
      <c r="H314" s="34">
        <v>368</v>
      </c>
      <c r="I314" s="34">
        <v>299</v>
      </c>
    </row>
    <row r="315" spans="1:9" x14ac:dyDescent="0.2">
      <c r="A315" s="34" t="s">
        <v>50777</v>
      </c>
      <c r="B315" s="34">
        <v>1045</v>
      </c>
      <c r="C315" s="34">
        <v>1237</v>
      </c>
      <c r="D315" s="34">
        <v>342</v>
      </c>
      <c r="E315" s="34">
        <v>387</v>
      </c>
      <c r="F315" s="34">
        <v>331</v>
      </c>
      <c r="G315" s="34">
        <v>399</v>
      </c>
      <c r="H315" s="34">
        <v>339</v>
      </c>
      <c r="I315" s="34">
        <v>368</v>
      </c>
    </row>
    <row r="316" spans="1:9" x14ac:dyDescent="0.2">
      <c r="A316" s="34" t="s">
        <v>50778</v>
      </c>
      <c r="B316" s="34">
        <v>848</v>
      </c>
      <c r="C316" s="34">
        <v>914</v>
      </c>
      <c r="D316" s="34">
        <v>236</v>
      </c>
      <c r="E316" s="34">
        <v>301</v>
      </c>
      <c r="F316" s="34">
        <v>242</v>
      </c>
      <c r="G316" s="34">
        <v>279</v>
      </c>
      <c r="H316" s="34">
        <v>238</v>
      </c>
      <c r="I316" s="34">
        <v>228</v>
      </c>
    </row>
    <row r="317" spans="1:9" x14ac:dyDescent="0.2">
      <c r="A317" s="34" t="s">
        <v>50779</v>
      </c>
      <c r="B317" s="34">
        <v>1614</v>
      </c>
      <c r="C317" s="34">
        <v>1876</v>
      </c>
      <c r="D317" s="34">
        <v>485</v>
      </c>
      <c r="E317" s="34">
        <v>674</v>
      </c>
      <c r="F317" s="34">
        <v>470</v>
      </c>
      <c r="G317" s="34">
        <v>629</v>
      </c>
      <c r="H317" s="34">
        <v>573</v>
      </c>
      <c r="I317" s="34">
        <v>530</v>
      </c>
    </row>
    <row r="318" spans="1:9" x14ac:dyDescent="0.2">
      <c r="A318" s="34" t="s">
        <v>50780</v>
      </c>
      <c r="B318" s="34">
        <v>892</v>
      </c>
      <c r="C318" s="34">
        <v>738</v>
      </c>
      <c r="D318" s="34">
        <v>250</v>
      </c>
      <c r="E318" s="34">
        <v>248</v>
      </c>
      <c r="F318" s="34">
        <v>236</v>
      </c>
      <c r="G318" s="34">
        <v>225</v>
      </c>
      <c r="H318" s="34">
        <v>296</v>
      </c>
      <c r="I318" s="34">
        <v>237</v>
      </c>
    </row>
    <row r="319" spans="1:9" x14ac:dyDescent="0.2">
      <c r="A319" s="34" t="s">
        <v>50781</v>
      </c>
      <c r="B319" s="34">
        <v>1158</v>
      </c>
      <c r="C319" s="34">
        <v>931</v>
      </c>
      <c r="D319" s="34">
        <v>345</v>
      </c>
      <c r="E319" s="34">
        <v>309</v>
      </c>
      <c r="F319" s="34">
        <v>339</v>
      </c>
      <c r="G319" s="34">
        <v>336</v>
      </c>
      <c r="H319" s="34">
        <v>331</v>
      </c>
      <c r="I319" s="34">
        <v>315</v>
      </c>
    </row>
    <row r="320" spans="1:9" x14ac:dyDescent="0.2">
      <c r="A320" s="34" t="s">
        <v>50782</v>
      </c>
      <c r="B320" s="34">
        <v>1443</v>
      </c>
      <c r="C320" s="34">
        <v>1273</v>
      </c>
      <c r="D320" s="34">
        <v>470</v>
      </c>
      <c r="E320" s="34">
        <v>457</v>
      </c>
      <c r="F320" s="34">
        <v>448</v>
      </c>
      <c r="G320" s="34">
        <v>430</v>
      </c>
      <c r="H320" s="34">
        <v>441</v>
      </c>
      <c r="I320" s="34">
        <v>377</v>
      </c>
    </row>
    <row r="321" spans="1:9" x14ac:dyDescent="0.2">
      <c r="A321" s="34" t="s">
        <v>50783</v>
      </c>
      <c r="B321" s="34">
        <v>604</v>
      </c>
      <c r="C321" s="34">
        <v>500</v>
      </c>
      <c r="D321" s="34">
        <v>214</v>
      </c>
      <c r="E321" s="34">
        <v>191</v>
      </c>
      <c r="F321" s="34">
        <v>172</v>
      </c>
      <c r="G321" s="34">
        <v>201</v>
      </c>
      <c r="H321" s="34">
        <v>199</v>
      </c>
      <c r="I321" s="34">
        <v>175</v>
      </c>
    </row>
    <row r="322" spans="1:9" x14ac:dyDescent="0.2">
      <c r="A322" s="34" t="s">
        <v>50784</v>
      </c>
      <c r="B322" s="34">
        <v>595</v>
      </c>
      <c r="C322" s="34">
        <v>513</v>
      </c>
      <c r="D322" s="34">
        <v>194</v>
      </c>
      <c r="E322" s="34">
        <v>215</v>
      </c>
      <c r="F322" s="34">
        <v>216</v>
      </c>
      <c r="G322" s="34">
        <v>218</v>
      </c>
      <c r="H322" s="34">
        <v>212</v>
      </c>
      <c r="I322" s="34">
        <v>190</v>
      </c>
    </row>
    <row r="323" spans="1:9" x14ac:dyDescent="0.2">
      <c r="A323" s="34" t="s">
        <v>50785</v>
      </c>
      <c r="B323" s="34">
        <v>1564</v>
      </c>
      <c r="C323" s="34">
        <v>1617</v>
      </c>
      <c r="D323" s="34">
        <v>539</v>
      </c>
      <c r="E323" s="34">
        <v>520</v>
      </c>
      <c r="F323" s="34">
        <v>516</v>
      </c>
      <c r="G323" s="34">
        <v>518</v>
      </c>
      <c r="H323" s="34">
        <v>542</v>
      </c>
      <c r="I323" s="34">
        <v>452</v>
      </c>
    </row>
    <row r="324" spans="1:9" x14ac:dyDescent="0.2">
      <c r="A324" s="34" t="s">
        <v>50786</v>
      </c>
      <c r="B324" s="34">
        <v>613</v>
      </c>
      <c r="C324" s="34">
        <v>565</v>
      </c>
      <c r="D324" s="34">
        <v>206</v>
      </c>
      <c r="E324" s="34">
        <v>231</v>
      </c>
      <c r="F324" s="34">
        <v>200</v>
      </c>
      <c r="G324" s="34">
        <v>191</v>
      </c>
      <c r="H324" s="34">
        <v>208</v>
      </c>
      <c r="I324" s="34">
        <v>187</v>
      </c>
    </row>
    <row r="325" spans="1:9" x14ac:dyDescent="0.2">
      <c r="A325" s="34" t="s">
        <v>50787</v>
      </c>
      <c r="B325" s="34">
        <v>1000</v>
      </c>
      <c r="C325" s="34">
        <v>1056</v>
      </c>
      <c r="D325" s="34">
        <v>295</v>
      </c>
      <c r="E325" s="34">
        <v>338</v>
      </c>
      <c r="F325" s="34">
        <v>303</v>
      </c>
      <c r="G325" s="34">
        <v>350</v>
      </c>
      <c r="H325" s="34">
        <v>346</v>
      </c>
      <c r="I325" s="34">
        <v>333</v>
      </c>
    </row>
    <row r="326" spans="1:9" x14ac:dyDescent="0.2">
      <c r="A326" s="34" t="s">
        <v>50788</v>
      </c>
      <c r="B326" s="34">
        <v>728</v>
      </c>
      <c r="C326" s="34">
        <v>690</v>
      </c>
      <c r="D326" s="34">
        <v>193</v>
      </c>
      <c r="E326" s="34">
        <v>191</v>
      </c>
      <c r="F326" s="34">
        <v>223</v>
      </c>
      <c r="G326" s="34">
        <v>234</v>
      </c>
      <c r="H326" s="34">
        <v>184</v>
      </c>
      <c r="I326" s="34">
        <v>201</v>
      </c>
    </row>
    <row r="327" spans="1:9" x14ac:dyDescent="0.2">
      <c r="A327" s="34" t="s">
        <v>50789</v>
      </c>
      <c r="B327" s="34">
        <v>1004</v>
      </c>
      <c r="C327" s="34">
        <v>894</v>
      </c>
      <c r="D327" s="34">
        <v>297</v>
      </c>
      <c r="E327" s="34">
        <v>313</v>
      </c>
      <c r="F327" s="34">
        <v>336</v>
      </c>
      <c r="G327" s="34">
        <v>347</v>
      </c>
      <c r="H327" s="34">
        <v>452</v>
      </c>
      <c r="I327" s="34">
        <v>275</v>
      </c>
    </row>
    <row r="328" spans="1:9" x14ac:dyDescent="0.2">
      <c r="A328" s="34" t="s">
        <v>50790</v>
      </c>
      <c r="B328" s="34">
        <v>1458</v>
      </c>
      <c r="C328" s="34">
        <v>1677</v>
      </c>
      <c r="D328" s="34">
        <v>494</v>
      </c>
      <c r="E328" s="34">
        <v>500</v>
      </c>
      <c r="F328" s="34">
        <v>498</v>
      </c>
      <c r="G328" s="34">
        <v>492</v>
      </c>
      <c r="H328" s="34">
        <v>477</v>
      </c>
      <c r="I328" s="34">
        <v>467</v>
      </c>
    </row>
    <row r="329" spans="1:9" x14ac:dyDescent="0.2">
      <c r="A329" s="34" t="s">
        <v>50791</v>
      </c>
      <c r="B329" s="34">
        <v>1170</v>
      </c>
      <c r="C329" s="34">
        <v>1078</v>
      </c>
      <c r="D329" s="34">
        <v>384</v>
      </c>
      <c r="E329" s="34">
        <v>385</v>
      </c>
      <c r="F329" s="34">
        <v>342</v>
      </c>
      <c r="G329" s="34">
        <v>384</v>
      </c>
      <c r="H329" s="34">
        <v>356</v>
      </c>
      <c r="I329" s="34">
        <v>313</v>
      </c>
    </row>
    <row r="330" spans="1:9" x14ac:dyDescent="0.2">
      <c r="A330" s="34" t="s">
        <v>50792</v>
      </c>
      <c r="B330" s="34">
        <v>1353</v>
      </c>
      <c r="C330" s="34">
        <v>1581</v>
      </c>
      <c r="D330" s="34">
        <v>478</v>
      </c>
      <c r="E330" s="34">
        <v>494</v>
      </c>
      <c r="F330" s="34">
        <v>407</v>
      </c>
      <c r="G330" s="34">
        <v>527</v>
      </c>
      <c r="H330" s="34">
        <v>465</v>
      </c>
      <c r="I330" s="34">
        <v>469</v>
      </c>
    </row>
    <row r="331" spans="1:9" x14ac:dyDescent="0.2">
      <c r="A331" s="34" t="s">
        <v>50793</v>
      </c>
      <c r="B331" s="34">
        <v>1349</v>
      </c>
      <c r="C331" s="34">
        <v>1099</v>
      </c>
      <c r="D331" s="34">
        <v>439</v>
      </c>
      <c r="E331" s="34">
        <v>428</v>
      </c>
      <c r="F331" s="34">
        <v>393</v>
      </c>
      <c r="G331" s="34">
        <v>390</v>
      </c>
      <c r="H331" s="34">
        <v>475</v>
      </c>
      <c r="I331" s="34">
        <v>349</v>
      </c>
    </row>
    <row r="332" spans="1:9" x14ac:dyDescent="0.2">
      <c r="A332" s="34" t="s">
        <v>50794</v>
      </c>
      <c r="B332" s="34">
        <v>1267</v>
      </c>
      <c r="C332" s="34">
        <v>1252</v>
      </c>
      <c r="D332" s="34">
        <v>397</v>
      </c>
      <c r="E332" s="34">
        <v>442</v>
      </c>
      <c r="F332" s="34">
        <v>421</v>
      </c>
      <c r="G332" s="34">
        <v>416</v>
      </c>
      <c r="H332" s="34">
        <v>378</v>
      </c>
      <c r="I332" s="34">
        <v>374</v>
      </c>
    </row>
    <row r="333" spans="1:9" x14ac:dyDescent="0.2">
      <c r="A333" s="34" t="s">
        <v>50795</v>
      </c>
      <c r="B333" s="34">
        <v>1223</v>
      </c>
      <c r="C333" s="34">
        <v>1320</v>
      </c>
      <c r="D333" s="34">
        <v>372</v>
      </c>
      <c r="E333" s="34">
        <v>390</v>
      </c>
      <c r="F333" s="34">
        <v>381</v>
      </c>
      <c r="G333" s="34">
        <v>405</v>
      </c>
      <c r="H333" s="34">
        <v>447</v>
      </c>
      <c r="I333" s="34">
        <v>318</v>
      </c>
    </row>
    <row r="334" spans="1:9" x14ac:dyDescent="0.2">
      <c r="A334" s="34" t="s">
        <v>50796</v>
      </c>
      <c r="B334" s="34">
        <v>1116</v>
      </c>
      <c r="C334" s="34">
        <v>831</v>
      </c>
      <c r="D334" s="34">
        <v>342</v>
      </c>
      <c r="E334" s="34">
        <v>290</v>
      </c>
      <c r="F334" s="34">
        <v>322</v>
      </c>
      <c r="G334" s="34">
        <v>299</v>
      </c>
      <c r="H334" s="34">
        <v>342</v>
      </c>
      <c r="I334" s="34">
        <v>257</v>
      </c>
    </row>
    <row r="335" spans="1:9" x14ac:dyDescent="0.2">
      <c r="A335" s="34" t="s">
        <v>50797</v>
      </c>
      <c r="B335" s="34">
        <v>418</v>
      </c>
      <c r="C335" s="34">
        <v>353</v>
      </c>
      <c r="D335" s="34">
        <v>128</v>
      </c>
      <c r="E335" s="34">
        <v>147</v>
      </c>
      <c r="F335" s="34">
        <v>151</v>
      </c>
      <c r="G335" s="34">
        <v>109</v>
      </c>
      <c r="H335" s="34">
        <v>128</v>
      </c>
      <c r="I335" s="34">
        <v>111</v>
      </c>
    </row>
    <row r="336" spans="1:9" x14ac:dyDescent="0.2">
      <c r="A336" s="34" t="s">
        <v>50798</v>
      </c>
      <c r="B336" s="34">
        <v>441</v>
      </c>
      <c r="C336" s="34">
        <v>422</v>
      </c>
      <c r="D336" s="34">
        <v>121</v>
      </c>
      <c r="E336" s="34">
        <v>145</v>
      </c>
      <c r="F336" s="34">
        <v>111</v>
      </c>
      <c r="G336" s="34">
        <v>139</v>
      </c>
      <c r="H336" s="34">
        <v>107</v>
      </c>
      <c r="I336" s="34">
        <v>114</v>
      </c>
    </row>
    <row r="337" spans="1:9" x14ac:dyDescent="0.2">
      <c r="A337" s="34" t="s">
        <v>50799</v>
      </c>
      <c r="B337" s="34">
        <v>943</v>
      </c>
      <c r="C337" s="34">
        <v>863</v>
      </c>
      <c r="D337" s="34">
        <v>295</v>
      </c>
      <c r="E337" s="34">
        <v>287</v>
      </c>
      <c r="F337" s="34">
        <v>239</v>
      </c>
      <c r="G337" s="34">
        <v>293</v>
      </c>
      <c r="H337" s="34">
        <v>302</v>
      </c>
      <c r="I337" s="34">
        <v>233</v>
      </c>
    </row>
    <row r="338" spans="1:9" x14ac:dyDescent="0.2">
      <c r="A338" s="34" t="s">
        <v>50800</v>
      </c>
      <c r="B338" s="34">
        <v>1478</v>
      </c>
      <c r="C338" s="34">
        <v>1336</v>
      </c>
      <c r="D338" s="34">
        <v>422</v>
      </c>
      <c r="E338" s="34">
        <v>485</v>
      </c>
      <c r="F338" s="34">
        <v>472</v>
      </c>
      <c r="G338" s="34">
        <v>438</v>
      </c>
      <c r="H338" s="34">
        <v>459</v>
      </c>
      <c r="I338" s="34">
        <v>404</v>
      </c>
    </row>
    <row r="339" spans="1:9" x14ac:dyDescent="0.2">
      <c r="A339" s="34" t="s">
        <v>50801</v>
      </c>
      <c r="B339" s="34">
        <v>2237</v>
      </c>
      <c r="C339" s="34">
        <v>1613</v>
      </c>
      <c r="D339" s="34">
        <v>645</v>
      </c>
      <c r="E339" s="34">
        <v>561</v>
      </c>
      <c r="F339" s="34">
        <v>670</v>
      </c>
      <c r="G339" s="34">
        <v>636</v>
      </c>
      <c r="H339" s="34">
        <v>595</v>
      </c>
      <c r="I339" s="34">
        <v>450</v>
      </c>
    </row>
    <row r="340" spans="1:9" x14ac:dyDescent="0.2">
      <c r="A340" s="34" t="s">
        <v>50802</v>
      </c>
      <c r="B340" s="34">
        <v>1059</v>
      </c>
      <c r="C340" s="34">
        <v>1159</v>
      </c>
      <c r="D340" s="34">
        <v>320</v>
      </c>
      <c r="E340" s="34">
        <v>433</v>
      </c>
      <c r="F340" s="34">
        <v>316</v>
      </c>
      <c r="G340" s="34">
        <v>390</v>
      </c>
      <c r="H340" s="34">
        <v>337</v>
      </c>
      <c r="I340" s="34">
        <v>358</v>
      </c>
    </row>
    <row r="341" spans="1:9" x14ac:dyDescent="0.2">
      <c r="A341" s="34" t="s">
        <v>50803</v>
      </c>
      <c r="B341" s="34">
        <v>1632</v>
      </c>
      <c r="C341" s="34">
        <v>1313</v>
      </c>
      <c r="D341" s="34">
        <v>483</v>
      </c>
      <c r="E341" s="34">
        <v>497</v>
      </c>
      <c r="F341" s="34">
        <v>397</v>
      </c>
      <c r="G341" s="34">
        <v>485</v>
      </c>
      <c r="H341" s="34">
        <v>486</v>
      </c>
      <c r="I341" s="34">
        <v>437</v>
      </c>
    </row>
    <row r="342" spans="1:9" x14ac:dyDescent="0.2">
      <c r="A342" s="34" t="s">
        <v>50804</v>
      </c>
      <c r="B342" s="34">
        <v>1070</v>
      </c>
      <c r="C342" s="34">
        <v>1337</v>
      </c>
      <c r="D342" s="34">
        <v>380</v>
      </c>
      <c r="E342" s="34">
        <v>391</v>
      </c>
      <c r="F342" s="34">
        <v>336</v>
      </c>
      <c r="G342" s="34">
        <v>406</v>
      </c>
      <c r="H342" s="34">
        <v>421</v>
      </c>
      <c r="I342" s="34">
        <v>292</v>
      </c>
    </row>
    <row r="343" spans="1:9" x14ac:dyDescent="0.2">
      <c r="A343" s="34" t="s">
        <v>50805</v>
      </c>
      <c r="B343" s="34">
        <v>1219</v>
      </c>
      <c r="C343" s="34">
        <v>1315</v>
      </c>
      <c r="D343" s="34">
        <v>391</v>
      </c>
      <c r="E343" s="34">
        <v>390</v>
      </c>
      <c r="F343" s="34">
        <v>429</v>
      </c>
      <c r="G343" s="34">
        <v>524</v>
      </c>
      <c r="H343" s="34">
        <v>366</v>
      </c>
      <c r="I343" s="34">
        <v>353</v>
      </c>
    </row>
    <row r="344" spans="1:9" x14ac:dyDescent="0.2">
      <c r="A344" s="34" t="s">
        <v>50806</v>
      </c>
      <c r="B344" s="34">
        <v>1025</v>
      </c>
      <c r="C344" s="34">
        <v>1031</v>
      </c>
      <c r="D344" s="34">
        <v>319</v>
      </c>
      <c r="E344" s="34">
        <v>331</v>
      </c>
      <c r="F344" s="34">
        <v>258</v>
      </c>
      <c r="G344" s="34">
        <v>333</v>
      </c>
      <c r="H344" s="34">
        <v>279</v>
      </c>
      <c r="I344" s="34">
        <v>286</v>
      </c>
    </row>
    <row r="345" spans="1:9" x14ac:dyDescent="0.2">
      <c r="A345" s="34" t="s">
        <v>50807</v>
      </c>
      <c r="B345" s="34">
        <v>1067</v>
      </c>
      <c r="C345" s="34">
        <v>861</v>
      </c>
      <c r="D345" s="34">
        <v>313</v>
      </c>
      <c r="E345" s="34">
        <v>225</v>
      </c>
      <c r="F345" s="34">
        <v>275</v>
      </c>
      <c r="G345" s="34">
        <v>277</v>
      </c>
      <c r="H345" s="34">
        <v>311</v>
      </c>
      <c r="I345" s="34">
        <v>221</v>
      </c>
    </row>
    <row r="346" spans="1:9" x14ac:dyDescent="0.2">
      <c r="A346" s="34" t="s">
        <v>50808</v>
      </c>
      <c r="B346" s="34">
        <v>970</v>
      </c>
      <c r="C346" s="34">
        <v>772</v>
      </c>
      <c r="D346" s="34">
        <v>317</v>
      </c>
      <c r="E346" s="34">
        <v>263</v>
      </c>
      <c r="F346" s="34">
        <v>277</v>
      </c>
      <c r="G346" s="34">
        <v>329</v>
      </c>
      <c r="H346" s="34">
        <v>328</v>
      </c>
      <c r="I346" s="34">
        <v>271</v>
      </c>
    </row>
    <row r="347" spans="1:9" x14ac:dyDescent="0.2">
      <c r="A347" s="34" t="s">
        <v>50809</v>
      </c>
      <c r="B347" s="34">
        <v>250</v>
      </c>
      <c r="C347" s="34">
        <v>246</v>
      </c>
      <c r="D347" s="34">
        <v>78</v>
      </c>
      <c r="E347" s="34">
        <v>87</v>
      </c>
      <c r="F347" s="34">
        <v>76</v>
      </c>
      <c r="G347" s="34">
        <v>99</v>
      </c>
      <c r="H347" s="34">
        <v>76</v>
      </c>
      <c r="I347" s="34">
        <v>84</v>
      </c>
    </row>
    <row r="348" spans="1:9" x14ac:dyDescent="0.2">
      <c r="A348" s="34" t="s">
        <v>50810</v>
      </c>
      <c r="B348" s="34">
        <v>1639</v>
      </c>
      <c r="C348" s="34">
        <v>1372</v>
      </c>
      <c r="D348" s="34">
        <v>428</v>
      </c>
      <c r="E348" s="34">
        <v>505</v>
      </c>
      <c r="F348" s="34">
        <v>459</v>
      </c>
      <c r="G348" s="34">
        <v>502</v>
      </c>
      <c r="H348" s="34">
        <v>485</v>
      </c>
      <c r="I348" s="34">
        <v>411</v>
      </c>
    </row>
    <row r="349" spans="1:9" x14ac:dyDescent="0.2">
      <c r="A349" s="34" t="s">
        <v>50811</v>
      </c>
      <c r="B349" s="34">
        <v>1239</v>
      </c>
      <c r="C349" s="34">
        <v>1233</v>
      </c>
      <c r="D349" s="34">
        <v>410</v>
      </c>
      <c r="E349" s="34">
        <v>397</v>
      </c>
      <c r="F349" s="34">
        <v>400</v>
      </c>
      <c r="G349" s="34">
        <v>393</v>
      </c>
      <c r="H349" s="34">
        <v>437</v>
      </c>
      <c r="I349" s="34">
        <v>331</v>
      </c>
    </row>
    <row r="350" spans="1:9" x14ac:dyDescent="0.2">
      <c r="A350" s="34" t="s">
        <v>50812</v>
      </c>
      <c r="B350" s="34">
        <v>1499</v>
      </c>
      <c r="C350" s="34">
        <v>1490</v>
      </c>
      <c r="D350" s="34">
        <v>437</v>
      </c>
      <c r="E350" s="34">
        <v>495</v>
      </c>
      <c r="F350" s="34">
        <v>446</v>
      </c>
      <c r="G350" s="34">
        <v>529</v>
      </c>
      <c r="H350" s="34">
        <v>493</v>
      </c>
      <c r="I350" s="34">
        <v>426</v>
      </c>
    </row>
    <row r="351" spans="1:9" x14ac:dyDescent="0.2">
      <c r="A351" s="34" t="s">
        <v>50813</v>
      </c>
      <c r="B351" s="34">
        <v>917</v>
      </c>
      <c r="C351" s="34">
        <v>803</v>
      </c>
      <c r="D351" s="34">
        <v>246</v>
      </c>
      <c r="E351" s="34">
        <v>237</v>
      </c>
      <c r="F351" s="34">
        <v>213</v>
      </c>
      <c r="G351" s="34">
        <v>319</v>
      </c>
      <c r="H351" s="34">
        <v>285</v>
      </c>
      <c r="I351" s="34">
        <v>252</v>
      </c>
    </row>
    <row r="352" spans="1:9" x14ac:dyDescent="0.2">
      <c r="A352" s="34" t="s">
        <v>50814</v>
      </c>
      <c r="B352" s="34">
        <v>1060</v>
      </c>
      <c r="C352" s="34">
        <v>971</v>
      </c>
      <c r="D352" s="34">
        <v>346</v>
      </c>
      <c r="E352" s="34">
        <v>319</v>
      </c>
      <c r="F352" s="34">
        <v>310</v>
      </c>
      <c r="G352" s="34">
        <v>278</v>
      </c>
      <c r="H352" s="34">
        <v>286</v>
      </c>
      <c r="I352" s="34">
        <v>250</v>
      </c>
    </row>
    <row r="353" spans="1:9" x14ac:dyDescent="0.2">
      <c r="A353" s="34" t="s">
        <v>50815</v>
      </c>
      <c r="B353" s="34">
        <v>923</v>
      </c>
      <c r="C353" s="34">
        <v>1101</v>
      </c>
      <c r="D353" s="34">
        <v>287</v>
      </c>
      <c r="E353" s="34">
        <v>366</v>
      </c>
      <c r="F353" s="34">
        <v>281</v>
      </c>
      <c r="G353" s="34">
        <v>406</v>
      </c>
      <c r="H353" s="34">
        <v>326</v>
      </c>
      <c r="I353" s="34">
        <v>312</v>
      </c>
    </row>
    <row r="354" spans="1:9" x14ac:dyDescent="0.2">
      <c r="A354" s="34" t="s">
        <v>50816</v>
      </c>
      <c r="B354" s="34">
        <v>1098</v>
      </c>
      <c r="C354" s="34">
        <v>868</v>
      </c>
      <c r="D354" s="34">
        <v>342</v>
      </c>
      <c r="E354" s="34">
        <v>302</v>
      </c>
      <c r="F354" s="34">
        <v>324</v>
      </c>
      <c r="G354" s="34">
        <v>254</v>
      </c>
      <c r="H354" s="34">
        <v>305</v>
      </c>
      <c r="I354" s="34">
        <v>219</v>
      </c>
    </row>
    <row r="355" spans="1:9" x14ac:dyDescent="0.2">
      <c r="A355" s="34" t="s">
        <v>50817</v>
      </c>
      <c r="B355" s="34">
        <v>1193</v>
      </c>
      <c r="C355" s="34">
        <v>840</v>
      </c>
      <c r="D355" s="34">
        <v>333</v>
      </c>
      <c r="E355" s="34">
        <v>326</v>
      </c>
      <c r="F355" s="34">
        <v>353</v>
      </c>
      <c r="G355" s="34">
        <v>397</v>
      </c>
      <c r="H355" s="34">
        <v>331</v>
      </c>
      <c r="I355" s="34">
        <v>297</v>
      </c>
    </row>
    <row r="356" spans="1:9" x14ac:dyDescent="0.2">
      <c r="A356" s="34" t="s">
        <v>50818</v>
      </c>
      <c r="B356" s="34">
        <v>692</v>
      </c>
      <c r="C356" s="34">
        <v>642</v>
      </c>
      <c r="D356" s="34">
        <v>236</v>
      </c>
      <c r="E356" s="34">
        <v>229</v>
      </c>
      <c r="F356" s="34">
        <v>233</v>
      </c>
      <c r="G356" s="34">
        <v>235</v>
      </c>
      <c r="H356" s="34">
        <v>204</v>
      </c>
      <c r="I356" s="34">
        <v>195</v>
      </c>
    </row>
    <row r="357" spans="1:9" x14ac:dyDescent="0.2">
      <c r="A357" s="34" t="s">
        <v>50819</v>
      </c>
      <c r="B357" s="34">
        <v>1042</v>
      </c>
      <c r="C357" s="34">
        <v>1359</v>
      </c>
      <c r="D357" s="34">
        <v>299</v>
      </c>
      <c r="E357" s="34">
        <v>462</v>
      </c>
      <c r="F357" s="34">
        <v>337</v>
      </c>
      <c r="G357" s="34">
        <v>447</v>
      </c>
      <c r="H357" s="34">
        <v>327</v>
      </c>
      <c r="I357" s="34">
        <v>354</v>
      </c>
    </row>
    <row r="358" spans="1:9" x14ac:dyDescent="0.2">
      <c r="A358" s="34" t="s">
        <v>50820</v>
      </c>
      <c r="B358" s="34">
        <v>1022</v>
      </c>
      <c r="C358" s="34">
        <v>857</v>
      </c>
      <c r="D358" s="34">
        <v>307</v>
      </c>
      <c r="E358" s="34">
        <v>310</v>
      </c>
      <c r="F358" s="34">
        <v>283</v>
      </c>
      <c r="G358" s="34">
        <v>291</v>
      </c>
      <c r="H358" s="34">
        <v>271</v>
      </c>
      <c r="I358" s="34">
        <v>252</v>
      </c>
    </row>
    <row r="359" spans="1:9" x14ac:dyDescent="0.2">
      <c r="A359" s="34" t="s">
        <v>50821</v>
      </c>
      <c r="B359" s="34">
        <v>1299</v>
      </c>
      <c r="C359" s="34">
        <v>1605</v>
      </c>
      <c r="D359" s="34">
        <v>456</v>
      </c>
      <c r="E359" s="34">
        <v>494</v>
      </c>
      <c r="F359" s="34">
        <v>445</v>
      </c>
      <c r="G359" s="34">
        <v>550</v>
      </c>
      <c r="H359" s="34">
        <v>390</v>
      </c>
      <c r="I359" s="34">
        <v>447</v>
      </c>
    </row>
    <row r="360" spans="1:9" x14ac:dyDescent="0.2">
      <c r="A360" s="34" t="s">
        <v>50822</v>
      </c>
      <c r="B360" s="34">
        <v>1641</v>
      </c>
      <c r="C360" s="34">
        <v>1495</v>
      </c>
      <c r="D360" s="34">
        <v>501</v>
      </c>
      <c r="E360" s="34">
        <v>554</v>
      </c>
      <c r="F360" s="34">
        <v>523</v>
      </c>
      <c r="G360" s="34">
        <v>567</v>
      </c>
      <c r="H360" s="34">
        <v>503</v>
      </c>
      <c r="I360" s="34">
        <v>426</v>
      </c>
    </row>
    <row r="361" spans="1:9" x14ac:dyDescent="0.2">
      <c r="A361" s="34" t="s">
        <v>50823</v>
      </c>
      <c r="B361" s="34">
        <v>1475</v>
      </c>
      <c r="C361" s="34">
        <v>1340</v>
      </c>
      <c r="D361" s="34">
        <v>466</v>
      </c>
      <c r="E361" s="34">
        <v>499</v>
      </c>
      <c r="F361" s="34">
        <v>408</v>
      </c>
      <c r="G361" s="34">
        <v>489</v>
      </c>
      <c r="H361" s="34">
        <v>439</v>
      </c>
      <c r="I361" s="34">
        <v>452</v>
      </c>
    </row>
    <row r="362" spans="1:9" x14ac:dyDescent="0.2">
      <c r="A362" s="34" t="s">
        <v>50824</v>
      </c>
      <c r="B362" s="34">
        <v>1113</v>
      </c>
      <c r="C362" s="34">
        <v>1223</v>
      </c>
      <c r="D362" s="34">
        <v>373</v>
      </c>
      <c r="E362" s="34">
        <v>387</v>
      </c>
      <c r="F362" s="34">
        <v>329</v>
      </c>
      <c r="G362" s="34">
        <v>369</v>
      </c>
      <c r="H362" s="34">
        <v>390</v>
      </c>
      <c r="I362" s="34">
        <v>326</v>
      </c>
    </row>
    <row r="363" spans="1:9" x14ac:dyDescent="0.2">
      <c r="A363" s="34" t="s">
        <v>50825</v>
      </c>
      <c r="B363" s="34">
        <v>1408</v>
      </c>
      <c r="C363" s="34">
        <v>1362</v>
      </c>
      <c r="D363" s="34">
        <v>336</v>
      </c>
      <c r="E363" s="34">
        <v>504</v>
      </c>
      <c r="F363" s="34">
        <v>386</v>
      </c>
      <c r="G363" s="34">
        <v>478</v>
      </c>
      <c r="H363" s="34">
        <v>380</v>
      </c>
      <c r="I363" s="34">
        <v>359</v>
      </c>
    </row>
    <row r="364" spans="1:9" x14ac:dyDescent="0.2">
      <c r="A364" s="34" t="s">
        <v>50826</v>
      </c>
      <c r="B364" s="34">
        <v>1278</v>
      </c>
      <c r="C364" s="34">
        <v>1176</v>
      </c>
      <c r="D364" s="34">
        <v>372</v>
      </c>
      <c r="E364" s="34">
        <v>401</v>
      </c>
      <c r="F364" s="34">
        <v>328</v>
      </c>
      <c r="G364" s="34">
        <v>362</v>
      </c>
      <c r="H364" s="34">
        <v>257</v>
      </c>
      <c r="I364" s="34">
        <v>354</v>
      </c>
    </row>
    <row r="365" spans="1:9" x14ac:dyDescent="0.2">
      <c r="A365" s="34" t="s">
        <v>50827</v>
      </c>
      <c r="B365" s="34">
        <v>525</v>
      </c>
      <c r="C365" s="34">
        <v>392</v>
      </c>
      <c r="D365" s="34">
        <v>132</v>
      </c>
      <c r="E365" s="34">
        <v>147</v>
      </c>
      <c r="F365" s="34">
        <v>131</v>
      </c>
      <c r="G365" s="34">
        <v>137</v>
      </c>
      <c r="H365" s="34">
        <v>171</v>
      </c>
      <c r="I365" s="34">
        <v>109</v>
      </c>
    </row>
    <row r="366" spans="1:9" x14ac:dyDescent="0.2">
      <c r="A366" s="34" t="s">
        <v>50828</v>
      </c>
      <c r="B366" s="34">
        <v>1196</v>
      </c>
      <c r="C366" s="34">
        <v>1324</v>
      </c>
      <c r="D366" s="34">
        <v>399</v>
      </c>
      <c r="E366" s="34">
        <v>453</v>
      </c>
      <c r="F366" s="34">
        <v>406</v>
      </c>
      <c r="G366" s="34">
        <v>442</v>
      </c>
      <c r="H366" s="34">
        <v>402</v>
      </c>
      <c r="I366" s="34">
        <v>321</v>
      </c>
    </row>
    <row r="367" spans="1:9" x14ac:dyDescent="0.2">
      <c r="A367" s="34" t="s">
        <v>50829</v>
      </c>
      <c r="B367" s="34">
        <v>1852</v>
      </c>
      <c r="C367" s="34">
        <v>1972</v>
      </c>
      <c r="D367" s="34">
        <v>675</v>
      </c>
      <c r="E367" s="34">
        <v>709</v>
      </c>
      <c r="F367" s="34">
        <v>590</v>
      </c>
      <c r="G367" s="34">
        <v>636</v>
      </c>
      <c r="H367" s="34">
        <v>560</v>
      </c>
      <c r="I367" s="34">
        <v>540</v>
      </c>
    </row>
    <row r="368" spans="1:9" x14ac:dyDescent="0.2">
      <c r="A368" s="34" t="s">
        <v>50830</v>
      </c>
      <c r="B368" s="34">
        <v>1137</v>
      </c>
      <c r="C368" s="34">
        <v>1228</v>
      </c>
      <c r="D368" s="34">
        <v>409</v>
      </c>
      <c r="E368" s="34">
        <v>427</v>
      </c>
      <c r="F368" s="34">
        <v>423</v>
      </c>
      <c r="G368" s="34">
        <v>408</v>
      </c>
      <c r="H368" s="34">
        <v>393</v>
      </c>
      <c r="I368" s="34">
        <v>352</v>
      </c>
    </row>
    <row r="369" spans="1:9" x14ac:dyDescent="0.2">
      <c r="A369" s="34" t="s">
        <v>50831</v>
      </c>
      <c r="B369" s="34">
        <v>563</v>
      </c>
      <c r="C369" s="34">
        <v>528</v>
      </c>
      <c r="D369" s="34">
        <v>149</v>
      </c>
      <c r="E369" s="34">
        <v>170</v>
      </c>
      <c r="F369" s="34">
        <v>171</v>
      </c>
      <c r="G369" s="34">
        <v>215</v>
      </c>
      <c r="H369" s="34">
        <v>220</v>
      </c>
      <c r="I369" s="34">
        <v>208</v>
      </c>
    </row>
    <row r="370" spans="1:9" x14ac:dyDescent="0.2">
      <c r="A370" s="34" t="s">
        <v>50832</v>
      </c>
      <c r="B370" s="34">
        <v>734</v>
      </c>
      <c r="C370" s="34">
        <v>821</v>
      </c>
      <c r="D370" s="34">
        <v>236</v>
      </c>
      <c r="E370" s="34">
        <v>259</v>
      </c>
      <c r="F370" s="34">
        <v>273</v>
      </c>
      <c r="G370" s="34">
        <v>257</v>
      </c>
      <c r="H370" s="34">
        <v>234</v>
      </c>
      <c r="I370" s="34">
        <v>248</v>
      </c>
    </row>
    <row r="371" spans="1:9" x14ac:dyDescent="0.2">
      <c r="A371" s="34" t="s">
        <v>50833</v>
      </c>
      <c r="B371" s="34">
        <v>599</v>
      </c>
      <c r="C371" s="34">
        <v>691</v>
      </c>
      <c r="D371" s="34">
        <v>194</v>
      </c>
      <c r="E371" s="34">
        <v>194</v>
      </c>
      <c r="F371" s="34">
        <v>184</v>
      </c>
      <c r="G371" s="34">
        <v>202</v>
      </c>
      <c r="H371" s="34">
        <v>142</v>
      </c>
      <c r="I371" s="34">
        <v>159</v>
      </c>
    </row>
    <row r="372" spans="1:9" x14ac:dyDescent="0.2">
      <c r="A372" s="34" t="s">
        <v>50834</v>
      </c>
      <c r="B372" s="34">
        <v>875</v>
      </c>
      <c r="C372" s="34">
        <v>856</v>
      </c>
      <c r="D372" s="34">
        <v>267</v>
      </c>
      <c r="E372" s="34">
        <v>246</v>
      </c>
      <c r="F372" s="34">
        <v>288</v>
      </c>
      <c r="G372" s="34">
        <v>281</v>
      </c>
      <c r="H372" s="34">
        <v>234</v>
      </c>
      <c r="I372" s="34">
        <v>248</v>
      </c>
    </row>
    <row r="373" spans="1:9" x14ac:dyDescent="0.2">
      <c r="A373" s="34" t="s">
        <v>50835</v>
      </c>
      <c r="B373" s="34">
        <v>874</v>
      </c>
      <c r="C373" s="34">
        <v>830</v>
      </c>
      <c r="D373" s="34">
        <v>225</v>
      </c>
      <c r="E373" s="34">
        <v>330</v>
      </c>
      <c r="F373" s="34">
        <v>307</v>
      </c>
      <c r="G373" s="34">
        <v>276</v>
      </c>
      <c r="H373" s="34">
        <v>260</v>
      </c>
      <c r="I373" s="34">
        <v>270</v>
      </c>
    </row>
    <row r="374" spans="1:9" x14ac:dyDescent="0.2">
      <c r="A374" s="34" t="s">
        <v>50836</v>
      </c>
      <c r="B374" s="34">
        <v>597</v>
      </c>
      <c r="C374" s="34">
        <v>633</v>
      </c>
      <c r="D374" s="34">
        <v>169</v>
      </c>
      <c r="E374" s="34">
        <v>235</v>
      </c>
      <c r="F374" s="34">
        <v>169</v>
      </c>
      <c r="G374" s="34">
        <v>240</v>
      </c>
      <c r="H374" s="34">
        <v>178</v>
      </c>
      <c r="I374" s="34">
        <v>208</v>
      </c>
    </row>
    <row r="375" spans="1:9" x14ac:dyDescent="0.2">
      <c r="A375" s="34" t="s">
        <v>50837</v>
      </c>
      <c r="B375" s="34">
        <v>1265</v>
      </c>
      <c r="C375" s="34">
        <v>1426</v>
      </c>
      <c r="D375" s="34">
        <v>374</v>
      </c>
      <c r="E375" s="34">
        <v>469</v>
      </c>
      <c r="F375" s="34">
        <v>393</v>
      </c>
      <c r="G375" s="34">
        <v>468</v>
      </c>
      <c r="H375" s="34">
        <v>391</v>
      </c>
      <c r="I375" s="34">
        <v>374</v>
      </c>
    </row>
    <row r="376" spans="1:9" x14ac:dyDescent="0.2">
      <c r="A376" s="34" t="s">
        <v>50838</v>
      </c>
      <c r="B376" s="34">
        <v>1687</v>
      </c>
      <c r="C376" s="34">
        <v>2102</v>
      </c>
      <c r="D376" s="34">
        <v>583</v>
      </c>
      <c r="E376" s="34">
        <v>689</v>
      </c>
      <c r="F376" s="34">
        <v>574</v>
      </c>
      <c r="G376" s="34">
        <v>673</v>
      </c>
      <c r="H376" s="34">
        <v>631</v>
      </c>
      <c r="I376" s="34">
        <v>525</v>
      </c>
    </row>
    <row r="377" spans="1:9" x14ac:dyDescent="0.2">
      <c r="A377" s="34" t="s">
        <v>50839</v>
      </c>
      <c r="B377" s="34">
        <v>992</v>
      </c>
      <c r="C377" s="34">
        <v>1193</v>
      </c>
      <c r="D377" s="34">
        <v>317</v>
      </c>
      <c r="E377" s="34">
        <v>349</v>
      </c>
      <c r="F377" s="34">
        <v>343</v>
      </c>
      <c r="G377" s="34">
        <v>388</v>
      </c>
      <c r="H377" s="34">
        <v>264</v>
      </c>
      <c r="I377" s="34">
        <v>318</v>
      </c>
    </row>
    <row r="378" spans="1:9" x14ac:dyDescent="0.2">
      <c r="A378" s="34" t="s">
        <v>50840</v>
      </c>
      <c r="B378" s="34">
        <v>754</v>
      </c>
      <c r="C378" s="34">
        <v>883</v>
      </c>
      <c r="D378" s="34">
        <v>241</v>
      </c>
      <c r="E378" s="34">
        <v>300</v>
      </c>
      <c r="F378" s="34">
        <v>216</v>
      </c>
      <c r="G378" s="34">
        <v>314</v>
      </c>
      <c r="H378" s="34">
        <v>248</v>
      </c>
      <c r="I378" s="34">
        <v>251</v>
      </c>
    </row>
    <row r="379" spans="1:9" x14ac:dyDescent="0.2">
      <c r="A379" s="34" t="s">
        <v>50841</v>
      </c>
      <c r="B379" s="34">
        <v>892</v>
      </c>
      <c r="C379" s="34">
        <v>1076</v>
      </c>
      <c r="D379" s="34">
        <v>278</v>
      </c>
      <c r="E379" s="34">
        <v>325</v>
      </c>
      <c r="F379" s="34">
        <v>266</v>
      </c>
      <c r="G379" s="34">
        <v>347</v>
      </c>
      <c r="H379" s="34">
        <v>284</v>
      </c>
      <c r="I379" s="34">
        <v>271</v>
      </c>
    </row>
    <row r="380" spans="1:9" x14ac:dyDescent="0.2">
      <c r="A380" s="34" t="s">
        <v>50842</v>
      </c>
      <c r="B380" s="34">
        <v>794</v>
      </c>
      <c r="C380" s="34">
        <v>896</v>
      </c>
      <c r="D380" s="34">
        <v>252</v>
      </c>
      <c r="E380" s="34">
        <v>303</v>
      </c>
      <c r="F380" s="34">
        <v>238</v>
      </c>
      <c r="G380" s="34">
        <v>290</v>
      </c>
      <c r="H380" s="34">
        <v>257</v>
      </c>
      <c r="I380" s="34">
        <v>219</v>
      </c>
    </row>
    <row r="381" spans="1:9" x14ac:dyDescent="0.2">
      <c r="A381" s="34" t="s">
        <v>50843</v>
      </c>
      <c r="B381" s="34">
        <v>738</v>
      </c>
      <c r="C381" s="34">
        <v>581</v>
      </c>
      <c r="D381" s="34">
        <v>257</v>
      </c>
      <c r="E381" s="34">
        <v>214</v>
      </c>
      <c r="F381" s="34">
        <v>261</v>
      </c>
      <c r="G381" s="34">
        <v>240</v>
      </c>
      <c r="H381" s="34">
        <v>241</v>
      </c>
      <c r="I381" s="34">
        <v>211</v>
      </c>
    </row>
    <row r="382" spans="1:9" x14ac:dyDescent="0.2">
      <c r="A382" s="34" t="s">
        <v>50844</v>
      </c>
      <c r="B382" s="34">
        <v>921</v>
      </c>
      <c r="C382" s="34">
        <v>1036</v>
      </c>
      <c r="D382" s="34">
        <v>306</v>
      </c>
      <c r="E382" s="34">
        <v>322</v>
      </c>
      <c r="F382" s="34">
        <v>273</v>
      </c>
      <c r="G382" s="34">
        <v>344</v>
      </c>
      <c r="H382" s="34">
        <v>263</v>
      </c>
      <c r="I382" s="34">
        <v>277</v>
      </c>
    </row>
    <row r="383" spans="1:9" x14ac:dyDescent="0.2">
      <c r="A383" s="34" t="s">
        <v>50845</v>
      </c>
      <c r="B383" s="34">
        <v>801</v>
      </c>
      <c r="C383" s="34">
        <v>675</v>
      </c>
      <c r="D383" s="34">
        <v>239</v>
      </c>
      <c r="E383" s="34">
        <v>253</v>
      </c>
      <c r="F383" s="34">
        <v>248</v>
      </c>
      <c r="G383" s="34">
        <v>238</v>
      </c>
      <c r="H383" s="34">
        <v>241</v>
      </c>
      <c r="I383" s="34">
        <v>246</v>
      </c>
    </row>
    <row r="384" spans="1:9" x14ac:dyDescent="0.2">
      <c r="A384" s="34" t="s">
        <v>50846</v>
      </c>
      <c r="B384" s="34">
        <v>659</v>
      </c>
      <c r="C384" s="34">
        <v>649</v>
      </c>
      <c r="D384" s="34">
        <v>247</v>
      </c>
      <c r="E384" s="34">
        <v>238</v>
      </c>
      <c r="F384" s="34">
        <v>226</v>
      </c>
      <c r="G384" s="34">
        <v>179</v>
      </c>
      <c r="H384" s="34">
        <v>274</v>
      </c>
      <c r="I384" s="34">
        <v>192</v>
      </c>
    </row>
    <row r="385" spans="1:9" x14ac:dyDescent="0.2">
      <c r="A385" s="34" t="s">
        <v>50847</v>
      </c>
      <c r="B385" s="34">
        <v>1009</v>
      </c>
      <c r="C385" s="34">
        <v>1156</v>
      </c>
      <c r="D385" s="34">
        <v>308</v>
      </c>
      <c r="E385" s="34">
        <v>411</v>
      </c>
      <c r="F385" s="34">
        <v>300</v>
      </c>
      <c r="G385" s="34">
        <v>361</v>
      </c>
      <c r="H385" s="34">
        <v>322</v>
      </c>
      <c r="I385" s="34">
        <v>305</v>
      </c>
    </row>
    <row r="386" spans="1:9" x14ac:dyDescent="0.2">
      <c r="A386" s="34" t="s">
        <v>50848</v>
      </c>
      <c r="B386" s="34">
        <v>1866</v>
      </c>
      <c r="C386" s="34">
        <v>1586</v>
      </c>
      <c r="D386" s="34">
        <v>587</v>
      </c>
      <c r="E386" s="34">
        <v>548</v>
      </c>
      <c r="F386" s="34">
        <v>544</v>
      </c>
      <c r="G386" s="34">
        <v>616</v>
      </c>
      <c r="H386" s="34">
        <v>642</v>
      </c>
      <c r="I386" s="34">
        <v>502</v>
      </c>
    </row>
    <row r="387" spans="1:9" x14ac:dyDescent="0.2">
      <c r="A387" s="34" t="s">
        <v>50849</v>
      </c>
      <c r="B387" s="34">
        <v>1004</v>
      </c>
      <c r="C387" s="34">
        <v>1005</v>
      </c>
      <c r="D387" s="34">
        <v>286</v>
      </c>
      <c r="E387" s="34">
        <v>352</v>
      </c>
      <c r="F387" s="34">
        <v>334</v>
      </c>
      <c r="G387" s="34">
        <v>302</v>
      </c>
      <c r="H387" s="34">
        <v>285</v>
      </c>
      <c r="I387" s="34">
        <v>275</v>
      </c>
    </row>
    <row r="388" spans="1:9" x14ac:dyDescent="0.2">
      <c r="A388" s="34" t="s">
        <v>50850</v>
      </c>
      <c r="B388" s="34">
        <v>875</v>
      </c>
      <c r="C388" s="34">
        <v>761</v>
      </c>
      <c r="D388" s="34">
        <v>269</v>
      </c>
      <c r="E388" s="34">
        <v>319</v>
      </c>
      <c r="F388" s="34">
        <v>229</v>
      </c>
      <c r="G388" s="34">
        <v>303</v>
      </c>
      <c r="H388" s="34">
        <v>279</v>
      </c>
      <c r="I388" s="34">
        <v>235</v>
      </c>
    </row>
    <row r="389" spans="1:9" x14ac:dyDescent="0.2">
      <c r="A389" s="34" t="s">
        <v>50851</v>
      </c>
      <c r="B389" s="34">
        <v>1297</v>
      </c>
      <c r="C389" s="34">
        <v>1102</v>
      </c>
      <c r="D389" s="34">
        <v>322</v>
      </c>
      <c r="E389" s="34">
        <v>319</v>
      </c>
      <c r="F389" s="34">
        <v>422</v>
      </c>
      <c r="G389" s="34">
        <v>314</v>
      </c>
      <c r="H389" s="34">
        <v>436</v>
      </c>
      <c r="I389" s="34">
        <v>245</v>
      </c>
    </row>
    <row r="390" spans="1:9" x14ac:dyDescent="0.2">
      <c r="A390" s="34" t="s">
        <v>50852</v>
      </c>
      <c r="B390" s="34">
        <v>1333</v>
      </c>
      <c r="C390" s="34">
        <v>1227</v>
      </c>
      <c r="D390" s="34">
        <v>381</v>
      </c>
      <c r="E390" s="34">
        <v>480</v>
      </c>
      <c r="F390" s="34">
        <v>389</v>
      </c>
      <c r="G390" s="34">
        <v>460</v>
      </c>
      <c r="H390" s="34">
        <v>435</v>
      </c>
      <c r="I390" s="34">
        <v>342</v>
      </c>
    </row>
    <row r="391" spans="1:9" x14ac:dyDescent="0.2">
      <c r="A391" s="34" t="s">
        <v>50853</v>
      </c>
      <c r="B391" s="34">
        <v>891</v>
      </c>
      <c r="C391" s="34">
        <v>690</v>
      </c>
      <c r="D391" s="34">
        <v>228</v>
      </c>
      <c r="E391" s="34">
        <v>177</v>
      </c>
      <c r="F391" s="34">
        <v>218</v>
      </c>
      <c r="G391" s="34">
        <v>235</v>
      </c>
      <c r="H391" s="34">
        <v>308</v>
      </c>
      <c r="I391" s="34">
        <v>198</v>
      </c>
    </row>
    <row r="392" spans="1:9" x14ac:dyDescent="0.2">
      <c r="A392" s="34" t="s">
        <v>50854</v>
      </c>
      <c r="B392" s="34">
        <v>1298</v>
      </c>
      <c r="C392" s="34">
        <v>1098</v>
      </c>
      <c r="D392" s="34">
        <v>372</v>
      </c>
      <c r="E392" s="34">
        <v>311</v>
      </c>
      <c r="F392" s="34">
        <v>346</v>
      </c>
      <c r="G392" s="34">
        <v>379</v>
      </c>
      <c r="H392" s="34">
        <v>426</v>
      </c>
      <c r="I392" s="34">
        <v>324</v>
      </c>
    </row>
    <row r="393" spans="1:9" x14ac:dyDescent="0.2">
      <c r="A393" s="34" t="s">
        <v>50855</v>
      </c>
      <c r="B393" s="34">
        <v>893</v>
      </c>
      <c r="C393" s="34">
        <v>760</v>
      </c>
      <c r="D393" s="34">
        <v>230</v>
      </c>
      <c r="E393" s="34">
        <v>226</v>
      </c>
      <c r="F393" s="34">
        <v>276</v>
      </c>
      <c r="G393" s="34">
        <v>240</v>
      </c>
      <c r="H393" s="34">
        <v>333</v>
      </c>
      <c r="I393" s="34">
        <v>248</v>
      </c>
    </row>
    <row r="394" spans="1:9" x14ac:dyDescent="0.2">
      <c r="A394" s="34" t="s">
        <v>50856</v>
      </c>
      <c r="B394" s="34">
        <v>1380</v>
      </c>
      <c r="C394" s="34">
        <v>1186</v>
      </c>
      <c r="D394" s="34">
        <v>441</v>
      </c>
      <c r="E394" s="34">
        <v>464</v>
      </c>
      <c r="F394" s="34">
        <v>463</v>
      </c>
      <c r="G394" s="34">
        <v>469</v>
      </c>
      <c r="H394" s="34">
        <v>464</v>
      </c>
      <c r="I394" s="34">
        <v>363</v>
      </c>
    </row>
    <row r="395" spans="1:9" x14ac:dyDescent="0.2">
      <c r="A395" s="34" t="s">
        <v>50857</v>
      </c>
      <c r="B395" s="34">
        <v>608</v>
      </c>
      <c r="C395" s="34">
        <v>654</v>
      </c>
      <c r="D395" s="34">
        <v>218</v>
      </c>
      <c r="E395" s="34">
        <v>224</v>
      </c>
      <c r="F395" s="34">
        <v>196</v>
      </c>
      <c r="G395" s="34">
        <v>212</v>
      </c>
      <c r="H395" s="34">
        <v>194</v>
      </c>
      <c r="I395" s="34">
        <v>186</v>
      </c>
    </row>
    <row r="396" spans="1:9" x14ac:dyDescent="0.2">
      <c r="A396" s="34" t="s">
        <v>50858</v>
      </c>
      <c r="B396" s="34">
        <v>944</v>
      </c>
      <c r="C396" s="34">
        <v>908</v>
      </c>
      <c r="D396" s="34">
        <v>290</v>
      </c>
      <c r="E396" s="34">
        <v>279</v>
      </c>
      <c r="F396" s="34">
        <v>267</v>
      </c>
      <c r="G396" s="34">
        <v>311</v>
      </c>
      <c r="H396" s="34">
        <v>338</v>
      </c>
      <c r="I396" s="34">
        <v>294</v>
      </c>
    </row>
    <row r="397" spans="1:9" x14ac:dyDescent="0.2">
      <c r="A397" s="34" t="s">
        <v>50859</v>
      </c>
      <c r="B397" s="34">
        <v>1004</v>
      </c>
      <c r="C397" s="34">
        <v>918</v>
      </c>
      <c r="D397" s="34">
        <v>309</v>
      </c>
      <c r="E397" s="34">
        <v>357</v>
      </c>
      <c r="F397" s="34">
        <v>264</v>
      </c>
      <c r="G397" s="34">
        <v>346</v>
      </c>
      <c r="H397" s="34">
        <v>293</v>
      </c>
      <c r="I397" s="34">
        <v>263</v>
      </c>
    </row>
    <row r="398" spans="1:9" x14ac:dyDescent="0.2">
      <c r="A398" s="34" t="s">
        <v>50860</v>
      </c>
      <c r="B398" s="34">
        <v>1333</v>
      </c>
      <c r="C398" s="34">
        <v>1272</v>
      </c>
      <c r="D398" s="34">
        <v>330</v>
      </c>
      <c r="E398" s="34">
        <v>401</v>
      </c>
      <c r="F398" s="34">
        <v>351</v>
      </c>
      <c r="G398" s="34">
        <v>410</v>
      </c>
      <c r="H398" s="34">
        <v>410</v>
      </c>
      <c r="I398" s="34">
        <v>301</v>
      </c>
    </row>
    <row r="399" spans="1:9" x14ac:dyDescent="0.2">
      <c r="A399" s="34" t="s">
        <v>50861</v>
      </c>
      <c r="B399" s="34">
        <v>1117</v>
      </c>
      <c r="C399" s="34">
        <v>1316</v>
      </c>
      <c r="D399" s="34">
        <v>318</v>
      </c>
      <c r="E399" s="34">
        <v>387</v>
      </c>
      <c r="F399" s="34">
        <v>352</v>
      </c>
      <c r="G399" s="34">
        <v>374</v>
      </c>
      <c r="H399" s="34">
        <v>299</v>
      </c>
      <c r="I399" s="34">
        <v>306</v>
      </c>
    </row>
    <row r="400" spans="1:9" x14ac:dyDescent="0.2">
      <c r="A400" s="34" t="s">
        <v>50862</v>
      </c>
      <c r="B400" s="34">
        <v>1212</v>
      </c>
      <c r="C400" s="34">
        <v>1260</v>
      </c>
      <c r="D400" s="34">
        <v>367</v>
      </c>
      <c r="E400" s="34">
        <v>386</v>
      </c>
      <c r="F400" s="34">
        <v>409</v>
      </c>
      <c r="G400" s="34">
        <v>423</v>
      </c>
      <c r="H400" s="34">
        <v>437</v>
      </c>
      <c r="I400" s="34">
        <v>303</v>
      </c>
    </row>
    <row r="401" spans="1:9" x14ac:dyDescent="0.2">
      <c r="A401" s="34" t="s">
        <v>50863</v>
      </c>
      <c r="B401" s="34">
        <v>581</v>
      </c>
      <c r="C401" s="34">
        <v>630</v>
      </c>
      <c r="D401" s="34">
        <v>180</v>
      </c>
      <c r="E401" s="34">
        <v>198</v>
      </c>
      <c r="F401" s="34">
        <v>152</v>
      </c>
      <c r="G401" s="34">
        <v>192</v>
      </c>
      <c r="H401" s="34">
        <v>216</v>
      </c>
      <c r="I401" s="34">
        <v>167</v>
      </c>
    </row>
    <row r="402" spans="1:9" x14ac:dyDescent="0.2">
      <c r="A402" s="34" t="s">
        <v>40329</v>
      </c>
      <c r="B402" s="34">
        <v>941</v>
      </c>
      <c r="C402" s="34">
        <v>866</v>
      </c>
      <c r="D402" s="34">
        <v>301</v>
      </c>
      <c r="E402" s="34">
        <v>306</v>
      </c>
      <c r="F402" s="34">
        <v>264</v>
      </c>
      <c r="G402" s="34">
        <v>349</v>
      </c>
      <c r="H402" s="34">
        <v>316</v>
      </c>
      <c r="I402" s="34">
        <v>266</v>
      </c>
    </row>
    <row r="403" spans="1:9" x14ac:dyDescent="0.2">
      <c r="A403" s="34" t="s">
        <v>40330</v>
      </c>
      <c r="B403" s="34">
        <v>1217</v>
      </c>
      <c r="C403" s="34">
        <v>900</v>
      </c>
      <c r="D403" s="34">
        <v>366</v>
      </c>
      <c r="E403" s="34">
        <v>357</v>
      </c>
      <c r="F403" s="34">
        <v>348</v>
      </c>
      <c r="G403" s="34">
        <v>336</v>
      </c>
      <c r="H403" s="34">
        <v>393</v>
      </c>
      <c r="I403" s="34">
        <v>300</v>
      </c>
    </row>
    <row r="404" spans="1:9" x14ac:dyDescent="0.2">
      <c r="A404" s="34" t="s">
        <v>40331</v>
      </c>
      <c r="B404" s="34">
        <v>701</v>
      </c>
      <c r="C404" s="34">
        <v>682</v>
      </c>
      <c r="D404" s="34">
        <v>237</v>
      </c>
      <c r="E404" s="34">
        <v>218</v>
      </c>
      <c r="F404" s="34">
        <v>209</v>
      </c>
      <c r="G404" s="34">
        <v>245</v>
      </c>
      <c r="H404" s="34">
        <v>229</v>
      </c>
      <c r="I404" s="34">
        <v>192</v>
      </c>
    </row>
    <row r="405" spans="1:9" x14ac:dyDescent="0.2">
      <c r="A405" s="34" t="s">
        <v>40332</v>
      </c>
      <c r="B405" s="34">
        <v>737</v>
      </c>
      <c r="C405" s="34">
        <v>624</v>
      </c>
      <c r="D405" s="34">
        <v>275</v>
      </c>
      <c r="E405" s="34">
        <v>228</v>
      </c>
      <c r="F405" s="34">
        <v>206</v>
      </c>
      <c r="G405" s="34">
        <v>188</v>
      </c>
      <c r="H405" s="34">
        <v>272</v>
      </c>
      <c r="I405" s="34">
        <v>140</v>
      </c>
    </row>
    <row r="406" spans="1:9" x14ac:dyDescent="0.2">
      <c r="A406" s="34" t="s">
        <v>40333</v>
      </c>
      <c r="B406" s="34">
        <v>1194</v>
      </c>
      <c r="C406" s="34">
        <v>540</v>
      </c>
      <c r="D406" s="34">
        <v>448</v>
      </c>
      <c r="E406" s="34">
        <v>206</v>
      </c>
      <c r="F406" s="34">
        <v>378</v>
      </c>
      <c r="G406" s="34">
        <v>220</v>
      </c>
      <c r="H406" s="34">
        <v>286</v>
      </c>
      <c r="I406" s="34">
        <v>223</v>
      </c>
    </row>
    <row r="407" spans="1:9" x14ac:dyDescent="0.2">
      <c r="A407" s="34" t="s">
        <v>50864</v>
      </c>
      <c r="B407" s="34">
        <v>838</v>
      </c>
      <c r="C407" s="34">
        <v>1064</v>
      </c>
      <c r="D407" s="34">
        <v>329</v>
      </c>
      <c r="E407" s="34">
        <v>364</v>
      </c>
      <c r="F407" s="34">
        <v>314</v>
      </c>
      <c r="G407" s="34">
        <v>292</v>
      </c>
      <c r="H407" s="34">
        <v>357</v>
      </c>
      <c r="I407" s="34">
        <v>260</v>
      </c>
    </row>
    <row r="408" spans="1:9" x14ac:dyDescent="0.2">
      <c r="A408" s="34" t="s">
        <v>50865</v>
      </c>
      <c r="B408" s="34">
        <v>2527</v>
      </c>
      <c r="C408" s="34">
        <v>1892</v>
      </c>
      <c r="D408" s="34">
        <v>732</v>
      </c>
      <c r="E408" s="34">
        <v>638</v>
      </c>
      <c r="F408" s="34">
        <v>720</v>
      </c>
      <c r="G408" s="34">
        <v>535</v>
      </c>
      <c r="H408" s="34">
        <v>785</v>
      </c>
      <c r="I408" s="34">
        <v>532</v>
      </c>
    </row>
    <row r="409" spans="1:9" x14ac:dyDescent="0.2">
      <c r="A409" s="34" t="s">
        <v>50866</v>
      </c>
      <c r="B409" s="34">
        <v>2167</v>
      </c>
      <c r="C409" s="34">
        <v>2108</v>
      </c>
      <c r="D409" s="34">
        <v>681</v>
      </c>
      <c r="E409" s="34">
        <v>675</v>
      </c>
      <c r="F409" s="34">
        <v>707</v>
      </c>
      <c r="G409" s="34">
        <v>803</v>
      </c>
      <c r="H409" s="34">
        <v>646</v>
      </c>
      <c r="I409" s="34">
        <v>585</v>
      </c>
    </row>
    <row r="410" spans="1:9" x14ac:dyDescent="0.2">
      <c r="A410" s="34" t="s">
        <v>50867</v>
      </c>
      <c r="B410" s="34">
        <v>2067</v>
      </c>
      <c r="C410" s="34">
        <v>2181</v>
      </c>
      <c r="D410" s="34">
        <v>656</v>
      </c>
      <c r="E410" s="34">
        <v>729</v>
      </c>
      <c r="F410" s="34">
        <v>662</v>
      </c>
      <c r="G410" s="34">
        <v>704</v>
      </c>
      <c r="H410" s="34">
        <v>747</v>
      </c>
      <c r="I410" s="34">
        <v>561</v>
      </c>
    </row>
    <row r="411" spans="1:9" x14ac:dyDescent="0.2">
      <c r="A411" s="34" t="s">
        <v>50868</v>
      </c>
      <c r="B411" s="34">
        <v>1588</v>
      </c>
      <c r="C411" s="34">
        <v>1449</v>
      </c>
      <c r="D411" s="34">
        <v>499</v>
      </c>
      <c r="E411" s="34">
        <v>541</v>
      </c>
      <c r="F411" s="34">
        <v>541</v>
      </c>
      <c r="G411" s="34">
        <v>513</v>
      </c>
      <c r="H411" s="34">
        <v>542</v>
      </c>
      <c r="I411" s="34">
        <v>462</v>
      </c>
    </row>
    <row r="412" spans="1:9" x14ac:dyDescent="0.2">
      <c r="A412" s="34" t="s">
        <v>50869</v>
      </c>
      <c r="B412" s="34">
        <v>1083</v>
      </c>
      <c r="C412" s="34">
        <v>1160</v>
      </c>
      <c r="D412" s="34">
        <v>300</v>
      </c>
      <c r="E412" s="34">
        <v>372</v>
      </c>
      <c r="F412" s="34">
        <v>324</v>
      </c>
      <c r="G412" s="34">
        <v>331</v>
      </c>
      <c r="H412" s="34">
        <v>332</v>
      </c>
      <c r="I412" s="34">
        <v>279</v>
      </c>
    </row>
    <row r="413" spans="1:9" x14ac:dyDescent="0.2">
      <c r="A413" s="34" t="s">
        <v>50870</v>
      </c>
      <c r="B413" s="34">
        <v>995</v>
      </c>
      <c r="C413" s="34">
        <v>924</v>
      </c>
      <c r="D413" s="34">
        <v>361</v>
      </c>
      <c r="E413" s="34">
        <v>304</v>
      </c>
      <c r="F413" s="34">
        <v>313</v>
      </c>
      <c r="G413" s="34">
        <v>381</v>
      </c>
      <c r="H413" s="34">
        <v>308</v>
      </c>
      <c r="I413" s="34">
        <v>242</v>
      </c>
    </row>
    <row r="414" spans="1:9" x14ac:dyDescent="0.2">
      <c r="A414" s="34" t="s">
        <v>50871</v>
      </c>
      <c r="B414" s="34">
        <v>1259</v>
      </c>
      <c r="C414" s="34">
        <v>1441</v>
      </c>
      <c r="D414" s="34">
        <v>414</v>
      </c>
      <c r="E414" s="34">
        <v>491</v>
      </c>
      <c r="F414" s="34">
        <v>438</v>
      </c>
      <c r="G414" s="34">
        <v>415</v>
      </c>
      <c r="H414" s="34">
        <v>429</v>
      </c>
      <c r="I414" s="34">
        <v>414</v>
      </c>
    </row>
    <row r="415" spans="1:9" x14ac:dyDescent="0.2">
      <c r="A415" s="34" t="s">
        <v>50872</v>
      </c>
      <c r="B415" s="34">
        <v>1081</v>
      </c>
      <c r="C415" s="34">
        <v>1060</v>
      </c>
      <c r="D415" s="34">
        <v>389</v>
      </c>
      <c r="E415" s="34">
        <v>389</v>
      </c>
      <c r="F415" s="34">
        <v>335</v>
      </c>
      <c r="G415" s="34">
        <v>380</v>
      </c>
      <c r="H415" s="34">
        <v>287</v>
      </c>
      <c r="I415" s="34">
        <v>267</v>
      </c>
    </row>
    <row r="416" spans="1:9" x14ac:dyDescent="0.2">
      <c r="A416" s="34" t="s">
        <v>50873</v>
      </c>
      <c r="B416" s="34">
        <v>861</v>
      </c>
      <c r="C416" s="34">
        <v>918</v>
      </c>
      <c r="D416" s="34">
        <v>244</v>
      </c>
      <c r="E416" s="34">
        <v>333</v>
      </c>
      <c r="F416" s="34">
        <v>275</v>
      </c>
      <c r="G416" s="34">
        <v>328</v>
      </c>
      <c r="H416" s="34">
        <v>333</v>
      </c>
      <c r="I416" s="34">
        <v>255</v>
      </c>
    </row>
    <row r="417" spans="1:9" x14ac:dyDescent="0.2">
      <c r="A417" s="34" t="s">
        <v>50874</v>
      </c>
      <c r="B417" s="34">
        <v>1393</v>
      </c>
      <c r="C417" s="34">
        <v>1382</v>
      </c>
      <c r="D417" s="34">
        <v>495</v>
      </c>
      <c r="E417" s="34">
        <v>506</v>
      </c>
      <c r="F417" s="34">
        <v>446</v>
      </c>
      <c r="G417" s="34">
        <v>535</v>
      </c>
      <c r="H417" s="34">
        <v>463</v>
      </c>
      <c r="I417" s="34">
        <v>450</v>
      </c>
    </row>
    <row r="418" spans="1:9" x14ac:dyDescent="0.2">
      <c r="A418" s="34" t="s">
        <v>50875</v>
      </c>
      <c r="B418" s="34">
        <v>1140</v>
      </c>
      <c r="C418" s="34">
        <v>1265</v>
      </c>
      <c r="D418" s="34">
        <v>456</v>
      </c>
      <c r="E418" s="34">
        <v>366</v>
      </c>
      <c r="F418" s="34">
        <v>395</v>
      </c>
      <c r="G418" s="34">
        <v>419</v>
      </c>
      <c r="H418" s="34">
        <v>401</v>
      </c>
      <c r="I418" s="34">
        <v>339</v>
      </c>
    </row>
    <row r="419" spans="1:9" x14ac:dyDescent="0.2">
      <c r="A419" s="34" t="s">
        <v>50876</v>
      </c>
      <c r="B419" s="34">
        <v>890</v>
      </c>
      <c r="C419" s="34">
        <v>970</v>
      </c>
      <c r="D419" s="34">
        <v>258</v>
      </c>
      <c r="E419" s="34">
        <v>316</v>
      </c>
      <c r="F419" s="34">
        <v>274</v>
      </c>
      <c r="G419" s="34">
        <v>297</v>
      </c>
      <c r="H419" s="34">
        <v>309</v>
      </c>
      <c r="I419" s="34">
        <v>283</v>
      </c>
    </row>
    <row r="420" spans="1:9" x14ac:dyDescent="0.2">
      <c r="A420" s="34" t="s">
        <v>50877</v>
      </c>
      <c r="B420" s="34">
        <v>1203</v>
      </c>
      <c r="C420" s="34">
        <v>1249</v>
      </c>
      <c r="D420" s="34">
        <v>416</v>
      </c>
      <c r="E420" s="34">
        <v>443</v>
      </c>
      <c r="F420" s="34">
        <v>376</v>
      </c>
      <c r="G420" s="34">
        <v>325</v>
      </c>
      <c r="H420" s="34">
        <v>366</v>
      </c>
      <c r="I420" s="34">
        <v>309</v>
      </c>
    </row>
    <row r="421" spans="1:9" x14ac:dyDescent="0.2">
      <c r="A421" s="34" t="s">
        <v>50878</v>
      </c>
      <c r="B421" s="34">
        <v>656</v>
      </c>
      <c r="C421" s="34">
        <v>694</v>
      </c>
      <c r="D421" s="34">
        <v>183</v>
      </c>
      <c r="E421" s="34">
        <v>226</v>
      </c>
      <c r="F421" s="34">
        <v>259</v>
      </c>
      <c r="G421" s="34">
        <v>216</v>
      </c>
      <c r="H421" s="34">
        <v>180</v>
      </c>
      <c r="I421" s="34">
        <v>203</v>
      </c>
    </row>
    <row r="422" spans="1:9" x14ac:dyDescent="0.2">
      <c r="A422" s="34" t="s">
        <v>50879</v>
      </c>
      <c r="B422" s="34">
        <v>702</v>
      </c>
      <c r="C422" s="34">
        <v>774</v>
      </c>
      <c r="D422" s="34">
        <v>222</v>
      </c>
      <c r="E422" s="34">
        <v>197</v>
      </c>
      <c r="F422" s="34">
        <v>148</v>
      </c>
      <c r="G422" s="34">
        <v>252</v>
      </c>
      <c r="H422" s="34">
        <v>195</v>
      </c>
      <c r="I422" s="34">
        <v>193</v>
      </c>
    </row>
    <row r="423" spans="1:9" x14ac:dyDescent="0.2">
      <c r="A423" s="34" t="s">
        <v>50880</v>
      </c>
      <c r="B423" s="34">
        <v>2005</v>
      </c>
      <c r="C423" s="34">
        <v>1882</v>
      </c>
      <c r="D423" s="34">
        <v>544</v>
      </c>
      <c r="E423" s="34">
        <v>679</v>
      </c>
      <c r="F423" s="34">
        <v>608</v>
      </c>
      <c r="G423" s="34">
        <v>702</v>
      </c>
      <c r="H423" s="34">
        <v>633</v>
      </c>
      <c r="I423" s="34">
        <v>552</v>
      </c>
    </row>
    <row r="424" spans="1:9" x14ac:dyDescent="0.2">
      <c r="A424" s="34" t="s">
        <v>50881</v>
      </c>
      <c r="B424" s="34">
        <v>852</v>
      </c>
      <c r="C424" s="34">
        <v>675</v>
      </c>
      <c r="D424" s="34">
        <v>265</v>
      </c>
      <c r="E424" s="34">
        <v>287</v>
      </c>
      <c r="F424" s="34">
        <v>305</v>
      </c>
      <c r="G424" s="34">
        <v>228</v>
      </c>
      <c r="H424" s="34">
        <v>282</v>
      </c>
      <c r="I424" s="34">
        <v>188</v>
      </c>
    </row>
    <row r="425" spans="1:9" x14ac:dyDescent="0.2">
      <c r="A425" s="34" t="s">
        <v>50882</v>
      </c>
      <c r="B425" s="34">
        <v>990</v>
      </c>
      <c r="C425" s="34">
        <v>1046</v>
      </c>
      <c r="D425" s="34">
        <v>308</v>
      </c>
      <c r="E425" s="34">
        <v>334</v>
      </c>
      <c r="F425" s="34">
        <v>324</v>
      </c>
      <c r="G425" s="34">
        <v>384</v>
      </c>
      <c r="H425" s="34">
        <v>287</v>
      </c>
      <c r="I425" s="34">
        <v>311</v>
      </c>
    </row>
    <row r="426" spans="1:9" x14ac:dyDescent="0.2">
      <c r="A426" s="34" t="s">
        <v>50883</v>
      </c>
      <c r="B426" s="34">
        <v>1264</v>
      </c>
      <c r="C426" s="34">
        <v>1241</v>
      </c>
      <c r="D426" s="34">
        <v>386</v>
      </c>
      <c r="E426" s="34">
        <v>336</v>
      </c>
      <c r="F426" s="34">
        <v>379</v>
      </c>
      <c r="G426" s="34">
        <v>382</v>
      </c>
      <c r="H426" s="34">
        <v>434</v>
      </c>
      <c r="I426" s="34">
        <v>303</v>
      </c>
    </row>
    <row r="427" spans="1:9" x14ac:dyDescent="0.2">
      <c r="A427" s="34" t="s">
        <v>50884</v>
      </c>
      <c r="B427" s="34">
        <v>1455</v>
      </c>
      <c r="C427" s="34">
        <v>1442</v>
      </c>
      <c r="D427" s="34">
        <v>385</v>
      </c>
      <c r="E427" s="34">
        <v>389</v>
      </c>
      <c r="F427" s="34">
        <v>375</v>
      </c>
      <c r="G427" s="34">
        <v>427</v>
      </c>
      <c r="H427" s="34">
        <v>440</v>
      </c>
      <c r="I427" s="34">
        <v>338</v>
      </c>
    </row>
    <row r="428" spans="1:9" x14ac:dyDescent="0.2">
      <c r="A428" s="34" t="s">
        <v>50885</v>
      </c>
      <c r="B428" s="34">
        <v>1559</v>
      </c>
      <c r="C428" s="34">
        <v>1781</v>
      </c>
      <c r="D428" s="34">
        <v>481</v>
      </c>
      <c r="E428" s="34">
        <v>575</v>
      </c>
      <c r="F428" s="34">
        <v>466</v>
      </c>
      <c r="G428" s="34">
        <v>518</v>
      </c>
      <c r="H428" s="34">
        <v>442</v>
      </c>
      <c r="I428" s="34">
        <v>470</v>
      </c>
    </row>
    <row r="429" spans="1:9" x14ac:dyDescent="0.2">
      <c r="A429" s="34" t="s">
        <v>50886</v>
      </c>
      <c r="B429" s="34">
        <v>879</v>
      </c>
      <c r="C429" s="34">
        <v>776</v>
      </c>
      <c r="D429" s="34">
        <v>305</v>
      </c>
      <c r="E429" s="34">
        <v>205</v>
      </c>
      <c r="F429" s="34">
        <v>305</v>
      </c>
      <c r="G429" s="34">
        <v>210</v>
      </c>
      <c r="H429" s="34">
        <v>287</v>
      </c>
      <c r="I429" s="34">
        <v>225</v>
      </c>
    </row>
    <row r="430" spans="1:9" x14ac:dyDescent="0.2">
      <c r="A430" s="34" t="s">
        <v>50887</v>
      </c>
      <c r="B430" s="34">
        <v>1247</v>
      </c>
      <c r="C430" s="34">
        <v>1491</v>
      </c>
      <c r="D430" s="34">
        <v>434</v>
      </c>
      <c r="E430" s="34">
        <v>494</v>
      </c>
      <c r="F430" s="34">
        <v>359</v>
      </c>
      <c r="G430" s="34">
        <v>493</v>
      </c>
      <c r="H430" s="34">
        <v>414</v>
      </c>
      <c r="I430" s="34">
        <v>398</v>
      </c>
    </row>
    <row r="431" spans="1:9" x14ac:dyDescent="0.2">
      <c r="A431" s="34" t="s">
        <v>50888</v>
      </c>
      <c r="B431" s="34">
        <v>1758</v>
      </c>
      <c r="C431" s="34">
        <v>1676</v>
      </c>
      <c r="D431" s="34">
        <v>558</v>
      </c>
      <c r="E431" s="34">
        <v>542</v>
      </c>
      <c r="F431" s="34">
        <v>477</v>
      </c>
      <c r="G431" s="34">
        <v>581</v>
      </c>
      <c r="H431" s="34">
        <v>508</v>
      </c>
      <c r="I431" s="34">
        <v>441</v>
      </c>
    </row>
    <row r="432" spans="1:9" x14ac:dyDescent="0.2">
      <c r="A432" s="34" t="s">
        <v>50889</v>
      </c>
      <c r="B432" s="34">
        <v>927</v>
      </c>
      <c r="C432" s="34">
        <v>992</v>
      </c>
      <c r="D432" s="34">
        <v>268</v>
      </c>
      <c r="E432" s="34">
        <v>354</v>
      </c>
      <c r="F432" s="34">
        <v>294</v>
      </c>
      <c r="G432" s="34">
        <v>346</v>
      </c>
      <c r="H432" s="34">
        <v>348</v>
      </c>
      <c r="I432" s="34">
        <v>320</v>
      </c>
    </row>
    <row r="433" spans="1:9" x14ac:dyDescent="0.2">
      <c r="A433" s="34" t="s">
        <v>50890</v>
      </c>
      <c r="B433" s="34">
        <v>1791</v>
      </c>
      <c r="C433" s="34">
        <v>1671</v>
      </c>
      <c r="D433" s="34">
        <v>612</v>
      </c>
      <c r="E433" s="34">
        <v>585</v>
      </c>
      <c r="F433" s="34">
        <v>517</v>
      </c>
      <c r="G433" s="34">
        <v>524</v>
      </c>
      <c r="H433" s="34">
        <v>570</v>
      </c>
      <c r="I433" s="34">
        <v>491</v>
      </c>
    </row>
    <row r="434" spans="1:9" x14ac:dyDescent="0.2">
      <c r="A434" s="34" t="s">
        <v>50891</v>
      </c>
      <c r="B434" s="34">
        <v>1280</v>
      </c>
      <c r="C434" s="34">
        <v>1074</v>
      </c>
      <c r="D434" s="34">
        <v>411</v>
      </c>
      <c r="E434" s="34">
        <v>379</v>
      </c>
      <c r="F434" s="34">
        <v>447</v>
      </c>
      <c r="G434" s="34">
        <v>420</v>
      </c>
      <c r="H434" s="34">
        <v>480</v>
      </c>
      <c r="I434" s="34">
        <v>322</v>
      </c>
    </row>
    <row r="435" spans="1:9" x14ac:dyDescent="0.2">
      <c r="A435" s="34" t="s">
        <v>50892</v>
      </c>
      <c r="B435" s="34">
        <v>374</v>
      </c>
      <c r="C435" s="34">
        <v>373</v>
      </c>
      <c r="D435" s="34">
        <v>132</v>
      </c>
      <c r="E435" s="34">
        <v>116</v>
      </c>
      <c r="F435" s="34">
        <v>87</v>
      </c>
      <c r="G435" s="34">
        <v>158</v>
      </c>
      <c r="H435" s="34">
        <v>159</v>
      </c>
      <c r="I435" s="34">
        <v>148</v>
      </c>
    </row>
    <row r="436" spans="1:9" x14ac:dyDescent="0.2">
      <c r="A436" s="34" t="s">
        <v>50893</v>
      </c>
      <c r="B436" s="34">
        <v>625</v>
      </c>
      <c r="C436" s="34">
        <v>821</v>
      </c>
      <c r="D436" s="34">
        <v>221</v>
      </c>
      <c r="E436" s="34">
        <v>224</v>
      </c>
      <c r="F436" s="34">
        <v>221</v>
      </c>
      <c r="G436" s="34">
        <v>272</v>
      </c>
      <c r="H436" s="34">
        <v>224</v>
      </c>
      <c r="I436" s="34">
        <v>209</v>
      </c>
    </row>
    <row r="437" spans="1:9" x14ac:dyDescent="0.2">
      <c r="A437" s="34" t="s">
        <v>50894</v>
      </c>
      <c r="B437" s="34">
        <v>1605</v>
      </c>
      <c r="C437" s="34">
        <v>1733</v>
      </c>
      <c r="D437" s="34">
        <v>519</v>
      </c>
      <c r="E437" s="34">
        <v>627</v>
      </c>
      <c r="F437" s="34">
        <v>484</v>
      </c>
      <c r="G437" s="34">
        <v>602</v>
      </c>
      <c r="H437" s="34">
        <v>550</v>
      </c>
      <c r="I437" s="34">
        <v>498</v>
      </c>
    </row>
    <row r="438" spans="1:9" x14ac:dyDescent="0.2">
      <c r="A438" s="34" t="s">
        <v>50895</v>
      </c>
      <c r="B438" s="34">
        <v>1474</v>
      </c>
      <c r="C438" s="34">
        <v>1225</v>
      </c>
      <c r="D438" s="34">
        <v>489</v>
      </c>
      <c r="E438" s="34">
        <v>479</v>
      </c>
      <c r="F438" s="34">
        <v>422</v>
      </c>
      <c r="G438" s="34">
        <v>456</v>
      </c>
      <c r="H438" s="34">
        <v>463</v>
      </c>
      <c r="I438" s="34">
        <v>433</v>
      </c>
    </row>
    <row r="439" spans="1:9" x14ac:dyDescent="0.2">
      <c r="A439" s="34" t="s">
        <v>50896</v>
      </c>
      <c r="B439" s="34">
        <v>1700</v>
      </c>
      <c r="C439" s="34">
        <v>1580</v>
      </c>
      <c r="D439" s="34">
        <v>549</v>
      </c>
      <c r="E439" s="34">
        <v>537</v>
      </c>
      <c r="F439" s="34">
        <v>517</v>
      </c>
      <c r="G439" s="34">
        <v>530</v>
      </c>
      <c r="H439" s="34">
        <v>647</v>
      </c>
      <c r="I439" s="34">
        <v>508</v>
      </c>
    </row>
    <row r="440" spans="1:9" x14ac:dyDescent="0.2">
      <c r="A440" s="34" t="s">
        <v>50897</v>
      </c>
      <c r="B440" s="34">
        <v>764</v>
      </c>
      <c r="C440" s="34">
        <v>717</v>
      </c>
      <c r="D440" s="34">
        <v>253</v>
      </c>
      <c r="E440" s="34">
        <v>287</v>
      </c>
      <c r="F440" s="34">
        <v>233</v>
      </c>
      <c r="G440" s="34">
        <v>265</v>
      </c>
      <c r="H440" s="34">
        <v>230</v>
      </c>
      <c r="I440" s="34">
        <v>194</v>
      </c>
    </row>
    <row r="441" spans="1:9" x14ac:dyDescent="0.2">
      <c r="A441" s="34" t="s">
        <v>50898</v>
      </c>
      <c r="B441" s="34">
        <v>1700</v>
      </c>
      <c r="C441" s="34">
        <v>1676</v>
      </c>
      <c r="D441" s="34">
        <v>544</v>
      </c>
      <c r="E441" s="34">
        <v>533</v>
      </c>
      <c r="F441" s="34">
        <v>542</v>
      </c>
      <c r="G441" s="34">
        <v>561</v>
      </c>
      <c r="H441" s="34">
        <v>569</v>
      </c>
      <c r="I441" s="34">
        <v>428</v>
      </c>
    </row>
    <row r="442" spans="1:9" x14ac:dyDescent="0.2">
      <c r="A442" s="34" t="s">
        <v>50899</v>
      </c>
      <c r="B442" s="34">
        <v>1199</v>
      </c>
      <c r="C442" s="34">
        <v>1215</v>
      </c>
      <c r="D442" s="34">
        <v>400</v>
      </c>
      <c r="E442" s="34">
        <v>364</v>
      </c>
      <c r="F442" s="34">
        <v>415</v>
      </c>
      <c r="G442" s="34">
        <v>388</v>
      </c>
      <c r="H442" s="34">
        <v>373</v>
      </c>
      <c r="I442" s="34">
        <v>356</v>
      </c>
    </row>
    <row r="443" spans="1:9" x14ac:dyDescent="0.2">
      <c r="A443" s="34" t="s">
        <v>50900</v>
      </c>
      <c r="B443" s="34">
        <v>1526</v>
      </c>
      <c r="C443" s="34">
        <v>1350</v>
      </c>
      <c r="D443" s="34">
        <v>507</v>
      </c>
      <c r="E443" s="34">
        <v>544</v>
      </c>
      <c r="F443" s="34">
        <v>504</v>
      </c>
      <c r="G443" s="34">
        <v>481</v>
      </c>
      <c r="H443" s="34">
        <v>471</v>
      </c>
      <c r="I443" s="34">
        <v>374</v>
      </c>
    </row>
    <row r="444" spans="1:9" x14ac:dyDescent="0.2">
      <c r="A444" s="34" t="s">
        <v>50901</v>
      </c>
      <c r="B444" s="34">
        <v>1164</v>
      </c>
      <c r="C444" s="34">
        <v>1130</v>
      </c>
      <c r="D444" s="34">
        <v>372</v>
      </c>
      <c r="E444" s="34">
        <v>330</v>
      </c>
      <c r="F444" s="34">
        <v>328</v>
      </c>
      <c r="G444" s="34">
        <v>381</v>
      </c>
      <c r="H444" s="34">
        <v>358</v>
      </c>
      <c r="I444" s="34">
        <v>331</v>
      </c>
    </row>
    <row r="445" spans="1:9" x14ac:dyDescent="0.2">
      <c r="A445" s="34" t="s">
        <v>50902</v>
      </c>
      <c r="B445" s="34">
        <v>1387</v>
      </c>
      <c r="C445" s="34">
        <v>1357</v>
      </c>
      <c r="D445" s="34">
        <v>427</v>
      </c>
      <c r="E445" s="34">
        <v>429</v>
      </c>
      <c r="F445" s="34">
        <v>516</v>
      </c>
      <c r="G445" s="34">
        <v>459</v>
      </c>
      <c r="H445" s="34">
        <v>440</v>
      </c>
      <c r="I445" s="34">
        <v>446</v>
      </c>
    </row>
    <row r="446" spans="1:9" x14ac:dyDescent="0.2">
      <c r="A446" s="34" t="s">
        <v>50903</v>
      </c>
      <c r="B446" s="34">
        <v>1537</v>
      </c>
      <c r="C446" s="34">
        <v>1153</v>
      </c>
      <c r="D446" s="34">
        <v>425</v>
      </c>
      <c r="E446" s="34">
        <v>343</v>
      </c>
      <c r="F446" s="34">
        <v>383</v>
      </c>
      <c r="G446" s="34">
        <v>379</v>
      </c>
      <c r="H446" s="34">
        <v>502</v>
      </c>
      <c r="I446" s="34">
        <v>318</v>
      </c>
    </row>
    <row r="447" spans="1:9" x14ac:dyDescent="0.2">
      <c r="A447" s="34" t="s">
        <v>50904</v>
      </c>
      <c r="B447" s="34">
        <v>276</v>
      </c>
      <c r="C447" s="34">
        <v>286</v>
      </c>
      <c r="D447" s="34">
        <v>82</v>
      </c>
      <c r="E447" s="34">
        <v>106</v>
      </c>
      <c r="F447" s="34">
        <v>101</v>
      </c>
      <c r="G447" s="34">
        <v>80</v>
      </c>
      <c r="H447" s="34">
        <v>100</v>
      </c>
      <c r="I447" s="34">
        <v>64</v>
      </c>
    </row>
    <row r="448" spans="1:9" x14ac:dyDescent="0.2">
      <c r="A448" s="34" t="s">
        <v>50905</v>
      </c>
      <c r="B448" s="34">
        <v>1128</v>
      </c>
      <c r="C448" s="34">
        <v>1224</v>
      </c>
      <c r="D448" s="34">
        <v>442</v>
      </c>
      <c r="E448" s="34">
        <v>412</v>
      </c>
      <c r="F448" s="34">
        <v>388</v>
      </c>
      <c r="G448" s="34">
        <v>400</v>
      </c>
      <c r="H448" s="34">
        <v>391</v>
      </c>
      <c r="I448" s="34">
        <v>341</v>
      </c>
    </row>
    <row r="449" spans="1:9" x14ac:dyDescent="0.2">
      <c r="A449" s="34" t="s">
        <v>50906</v>
      </c>
      <c r="B449" s="34">
        <v>1429</v>
      </c>
      <c r="C449" s="34">
        <v>1437</v>
      </c>
      <c r="D449" s="34">
        <v>455</v>
      </c>
      <c r="E449" s="34">
        <v>466</v>
      </c>
      <c r="F449" s="34">
        <v>475</v>
      </c>
      <c r="G449" s="34">
        <v>505</v>
      </c>
      <c r="H449" s="34">
        <v>473</v>
      </c>
      <c r="I449" s="34">
        <v>367</v>
      </c>
    </row>
    <row r="450" spans="1:9" x14ac:dyDescent="0.2">
      <c r="A450" s="34" t="s">
        <v>50907</v>
      </c>
      <c r="B450" s="34">
        <v>1738</v>
      </c>
      <c r="C450" s="34">
        <v>1786</v>
      </c>
      <c r="D450" s="34">
        <v>477</v>
      </c>
      <c r="E450" s="34">
        <v>576</v>
      </c>
      <c r="F450" s="34">
        <v>501</v>
      </c>
      <c r="G450" s="34">
        <v>583</v>
      </c>
      <c r="H450" s="34">
        <v>599</v>
      </c>
      <c r="I450" s="34">
        <v>490</v>
      </c>
    </row>
    <row r="451" spans="1:9" x14ac:dyDescent="0.2">
      <c r="A451" s="34" t="s">
        <v>50908</v>
      </c>
      <c r="B451" s="34">
        <v>932</v>
      </c>
      <c r="C451" s="34">
        <v>1045</v>
      </c>
      <c r="D451" s="34">
        <v>290</v>
      </c>
      <c r="E451" s="34">
        <v>336</v>
      </c>
      <c r="F451" s="34">
        <v>333</v>
      </c>
      <c r="G451" s="34">
        <v>355</v>
      </c>
      <c r="H451" s="34">
        <v>257</v>
      </c>
      <c r="I451" s="34">
        <v>285</v>
      </c>
    </row>
    <row r="452" spans="1:9" x14ac:dyDescent="0.2">
      <c r="A452" s="34" t="s">
        <v>50909</v>
      </c>
      <c r="B452" s="34">
        <v>1282</v>
      </c>
      <c r="C452" s="34">
        <v>1019</v>
      </c>
      <c r="D452" s="34">
        <v>395</v>
      </c>
      <c r="E452" s="34">
        <v>348</v>
      </c>
      <c r="F452" s="34">
        <v>386</v>
      </c>
      <c r="G452" s="34">
        <v>322</v>
      </c>
      <c r="H452" s="34">
        <v>399</v>
      </c>
      <c r="I452" s="34">
        <v>304</v>
      </c>
    </row>
    <row r="453" spans="1:9" x14ac:dyDescent="0.2">
      <c r="A453" s="34" t="s">
        <v>50910</v>
      </c>
      <c r="B453" s="34">
        <v>768</v>
      </c>
      <c r="C453" s="34">
        <v>745</v>
      </c>
      <c r="D453" s="34">
        <v>245</v>
      </c>
      <c r="E453" s="34">
        <v>304</v>
      </c>
      <c r="F453" s="34">
        <v>228</v>
      </c>
      <c r="G453" s="34">
        <v>283</v>
      </c>
      <c r="H453" s="34">
        <v>255</v>
      </c>
      <c r="I453" s="34">
        <v>199</v>
      </c>
    </row>
    <row r="454" spans="1:9" x14ac:dyDescent="0.2">
      <c r="A454" s="34" t="s">
        <v>50911</v>
      </c>
      <c r="B454" s="34">
        <v>1032</v>
      </c>
      <c r="C454" s="34">
        <v>704</v>
      </c>
      <c r="D454" s="34">
        <v>317</v>
      </c>
      <c r="E454" s="34">
        <v>271</v>
      </c>
      <c r="F454" s="34">
        <v>274</v>
      </c>
      <c r="G454" s="34">
        <v>240</v>
      </c>
      <c r="H454" s="34">
        <v>347</v>
      </c>
      <c r="I454" s="34">
        <v>236</v>
      </c>
    </row>
    <row r="455" spans="1:9" x14ac:dyDescent="0.2">
      <c r="A455" s="34" t="s">
        <v>50912</v>
      </c>
      <c r="B455" s="34">
        <v>1002</v>
      </c>
      <c r="C455" s="34">
        <v>760</v>
      </c>
      <c r="D455" s="34">
        <v>286</v>
      </c>
      <c r="E455" s="34">
        <v>269</v>
      </c>
      <c r="F455" s="34">
        <v>248</v>
      </c>
      <c r="G455" s="34">
        <v>283</v>
      </c>
      <c r="H455" s="34">
        <v>341</v>
      </c>
      <c r="I455" s="34">
        <v>216</v>
      </c>
    </row>
    <row r="456" spans="1:9" x14ac:dyDescent="0.2">
      <c r="A456" s="34" t="s">
        <v>50913</v>
      </c>
      <c r="B456" s="34">
        <v>1289</v>
      </c>
      <c r="C456" s="34">
        <v>1234</v>
      </c>
      <c r="D456" s="34">
        <v>396</v>
      </c>
      <c r="E456" s="34">
        <v>384</v>
      </c>
      <c r="F456" s="34">
        <v>384</v>
      </c>
      <c r="G456" s="34">
        <v>380</v>
      </c>
      <c r="H456" s="34">
        <v>460</v>
      </c>
      <c r="I456" s="34">
        <v>321</v>
      </c>
    </row>
    <row r="457" spans="1:9" x14ac:dyDescent="0.2">
      <c r="A457" s="34" t="s">
        <v>50914</v>
      </c>
      <c r="B457" s="34">
        <v>875</v>
      </c>
      <c r="C457" s="34">
        <v>864</v>
      </c>
      <c r="D457" s="34">
        <v>270</v>
      </c>
      <c r="E457" s="34">
        <v>297</v>
      </c>
      <c r="F457" s="34">
        <v>282</v>
      </c>
      <c r="G457" s="34">
        <v>268</v>
      </c>
      <c r="H457" s="34">
        <v>316</v>
      </c>
      <c r="I457" s="34">
        <v>262</v>
      </c>
    </row>
    <row r="458" spans="1:9" x14ac:dyDescent="0.2">
      <c r="A458" s="34" t="s">
        <v>50915</v>
      </c>
      <c r="B458" s="34">
        <v>1245</v>
      </c>
      <c r="C458" s="34">
        <v>1164</v>
      </c>
      <c r="D458" s="34">
        <v>305</v>
      </c>
      <c r="E458" s="34">
        <v>457</v>
      </c>
      <c r="F458" s="34">
        <v>288</v>
      </c>
      <c r="G458" s="34">
        <v>367</v>
      </c>
      <c r="H458" s="34">
        <v>383</v>
      </c>
      <c r="I458" s="34">
        <v>306</v>
      </c>
    </row>
    <row r="459" spans="1:9" x14ac:dyDescent="0.2">
      <c r="A459" s="34" t="s">
        <v>50916</v>
      </c>
      <c r="B459" s="34">
        <v>1375</v>
      </c>
      <c r="C459" s="34">
        <v>1360</v>
      </c>
      <c r="D459" s="34">
        <v>485</v>
      </c>
      <c r="E459" s="34">
        <v>451</v>
      </c>
      <c r="F459" s="34">
        <v>475</v>
      </c>
      <c r="G459" s="34">
        <v>450</v>
      </c>
      <c r="H459" s="34">
        <v>468</v>
      </c>
      <c r="I459" s="34">
        <v>445</v>
      </c>
    </row>
    <row r="460" spans="1:9" x14ac:dyDescent="0.2">
      <c r="A460" s="34" t="s">
        <v>50917</v>
      </c>
      <c r="B460" s="34">
        <v>2148</v>
      </c>
      <c r="C460" s="34">
        <v>2163</v>
      </c>
      <c r="D460" s="34">
        <v>687</v>
      </c>
      <c r="E460" s="34">
        <v>700</v>
      </c>
      <c r="F460" s="34">
        <v>607</v>
      </c>
      <c r="G460" s="34">
        <v>694</v>
      </c>
      <c r="H460" s="34">
        <v>719</v>
      </c>
      <c r="I460" s="34">
        <v>536</v>
      </c>
    </row>
    <row r="461" spans="1:9" x14ac:dyDescent="0.2">
      <c r="A461" s="34" t="s">
        <v>50918</v>
      </c>
      <c r="B461" s="34">
        <v>1253</v>
      </c>
      <c r="C461" s="34">
        <v>1114</v>
      </c>
      <c r="D461" s="34">
        <v>370</v>
      </c>
      <c r="E461" s="34">
        <v>417</v>
      </c>
      <c r="F461" s="34">
        <v>367</v>
      </c>
      <c r="G461" s="34">
        <v>376</v>
      </c>
      <c r="H461" s="34">
        <v>411</v>
      </c>
      <c r="I461" s="34">
        <v>371</v>
      </c>
    </row>
    <row r="462" spans="1:9" x14ac:dyDescent="0.2">
      <c r="A462" s="34" t="s">
        <v>50919</v>
      </c>
      <c r="B462" s="34">
        <v>1112</v>
      </c>
      <c r="C462" s="34">
        <v>1153</v>
      </c>
      <c r="D462" s="34">
        <v>338</v>
      </c>
      <c r="E462" s="34">
        <v>352</v>
      </c>
      <c r="F462" s="34">
        <v>328</v>
      </c>
      <c r="G462" s="34">
        <v>315</v>
      </c>
      <c r="H462" s="34">
        <v>345</v>
      </c>
      <c r="I462" s="34">
        <v>256</v>
      </c>
    </row>
    <row r="463" spans="1:9" x14ac:dyDescent="0.2">
      <c r="A463" s="34" t="s">
        <v>50920</v>
      </c>
      <c r="B463" s="34">
        <v>1654</v>
      </c>
      <c r="C463" s="34">
        <v>1677</v>
      </c>
      <c r="D463" s="34">
        <v>553</v>
      </c>
      <c r="E463" s="34">
        <v>553</v>
      </c>
      <c r="F463" s="34">
        <v>517</v>
      </c>
      <c r="G463" s="34">
        <v>547</v>
      </c>
      <c r="H463" s="34">
        <v>563</v>
      </c>
      <c r="I463" s="34">
        <v>498</v>
      </c>
    </row>
    <row r="464" spans="1:9" x14ac:dyDescent="0.2">
      <c r="A464" s="34" t="s">
        <v>50921</v>
      </c>
      <c r="B464" s="34">
        <v>926</v>
      </c>
      <c r="C464" s="34">
        <v>989</v>
      </c>
      <c r="D464" s="34">
        <v>309</v>
      </c>
      <c r="E464" s="34">
        <v>336</v>
      </c>
      <c r="F464" s="34">
        <v>268</v>
      </c>
      <c r="G464" s="34">
        <v>337</v>
      </c>
      <c r="H464" s="34">
        <v>296</v>
      </c>
      <c r="I464" s="34">
        <v>238</v>
      </c>
    </row>
    <row r="465" spans="1:9" x14ac:dyDescent="0.2">
      <c r="A465" s="34" t="s">
        <v>50922</v>
      </c>
      <c r="B465" s="34">
        <v>490</v>
      </c>
      <c r="C465" s="34">
        <v>432</v>
      </c>
      <c r="D465" s="34">
        <v>161</v>
      </c>
      <c r="E465" s="34">
        <v>122</v>
      </c>
      <c r="F465" s="34">
        <v>155</v>
      </c>
      <c r="G465" s="34">
        <v>143</v>
      </c>
      <c r="H465" s="34">
        <v>177</v>
      </c>
      <c r="I465" s="34">
        <v>125</v>
      </c>
    </row>
    <row r="466" spans="1:9" x14ac:dyDescent="0.2">
      <c r="A466" s="34" t="s">
        <v>50923</v>
      </c>
      <c r="B466" s="34">
        <v>1524</v>
      </c>
      <c r="C466" s="34">
        <v>1532</v>
      </c>
      <c r="D466" s="34">
        <v>447</v>
      </c>
      <c r="E466" s="34">
        <v>469</v>
      </c>
      <c r="F466" s="34">
        <v>447</v>
      </c>
      <c r="G466" s="34">
        <v>425</v>
      </c>
      <c r="H466" s="34">
        <v>488</v>
      </c>
      <c r="I466" s="34">
        <v>356</v>
      </c>
    </row>
    <row r="467" spans="1:9" x14ac:dyDescent="0.2">
      <c r="A467" s="34" t="s">
        <v>50924</v>
      </c>
      <c r="B467" s="34">
        <v>2338</v>
      </c>
      <c r="C467" s="34">
        <v>2355</v>
      </c>
      <c r="D467" s="34">
        <v>732</v>
      </c>
      <c r="E467" s="34">
        <v>749</v>
      </c>
      <c r="F467" s="34">
        <v>731</v>
      </c>
      <c r="G467" s="34">
        <v>788</v>
      </c>
      <c r="H467" s="34">
        <v>750</v>
      </c>
      <c r="I467" s="34">
        <v>637</v>
      </c>
    </row>
    <row r="468" spans="1:9" x14ac:dyDescent="0.2">
      <c r="A468" s="34" t="s">
        <v>50925</v>
      </c>
      <c r="B468" s="34">
        <v>1666</v>
      </c>
      <c r="C468" s="34">
        <v>1697</v>
      </c>
      <c r="D468" s="34">
        <v>547</v>
      </c>
      <c r="E468" s="34">
        <v>546</v>
      </c>
      <c r="F468" s="34">
        <v>511</v>
      </c>
      <c r="G468" s="34">
        <v>527</v>
      </c>
      <c r="H468" s="34">
        <v>587</v>
      </c>
      <c r="I468" s="34">
        <v>462</v>
      </c>
    </row>
    <row r="469" spans="1:9" x14ac:dyDescent="0.2">
      <c r="A469" s="34" t="s">
        <v>50926</v>
      </c>
      <c r="B469" s="34">
        <v>695</v>
      </c>
      <c r="C469" s="34">
        <v>745</v>
      </c>
      <c r="D469" s="34">
        <v>235</v>
      </c>
      <c r="E469" s="34">
        <v>190</v>
      </c>
      <c r="F469" s="34">
        <v>229</v>
      </c>
      <c r="G469" s="34">
        <v>233</v>
      </c>
      <c r="H469" s="34">
        <v>210</v>
      </c>
      <c r="I469" s="34">
        <v>199</v>
      </c>
    </row>
    <row r="470" spans="1:9" x14ac:dyDescent="0.2">
      <c r="A470" s="34" t="s">
        <v>50927</v>
      </c>
      <c r="B470" s="34">
        <v>669</v>
      </c>
      <c r="C470" s="34">
        <v>939</v>
      </c>
      <c r="D470" s="34">
        <v>224</v>
      </c>
      <c r="E470" s="34">
        <v>284</v>
      </c>
      <c r="F470" s="34">
        <v>229</v>
      </c>
      <c r="G470" s="34">
        <v>255</v>
      </c>
      <c r="H470" s="34">
        <v>250</v>
      </c>
      <c r="I470" s="34">
        <v>214</v>
      </c>
    </row>
    <row r="471" spans="1:9" x14ac:dyDescent="0.2">
      <c r="A471" s="34" t="s">
        <v>50928</v>
      </c>
      <c r="B471" s="34">
        <v>998</v>
      </c>
      <c r="C471" s="34">
        <v>999</v>
      </c>
      <c r="D471" s="34">
        <v>331</v>
      </c>
      <c r="E471" s="34">
        <v>349</v>
      </c>
      <c r="F471" s="34">
        <v>259</v>
      </c>
      <c r="G471" s="34">
        <v>347</v>
      </c>
      <c r="H471" s="34">
        <v>362</v>
      </c>
      <c r="I471" s="34">
        <v>261</v>
      </c>
    </row>
    <row r="472" spans="1:9" x14ac:dyDescent="0.2">
      <c r="A472" s="34" t="s">
        <v>50929</v>
      </c>
      <c r="B472" s="34">
        <v>755</v>
      </c>
      <c r="C472" s="34">
        <v>856</v>
      </c>
      <c r="D472" s="34">
        <v>280</v>
      </c>
      <c r="E472" s="34">
        <v>235</v>
      </c>
      <c r="F472" s="34">
        <v>304</v>
      </c>
      <c r="G472" s="34">
        <v>333</v>
      </c>
      <c r="H472" s="34">
        <v>253</v>
      </c>
      <c r="I472" s="34">
        <v>221</v>
      </c>
    </row>
    <row r="473" spans="1:9" x14ac:dyDescent="0.2">
      <c r="A473" s="34" t="s">
        <v>50930</v>
      </c>
      <c r="B473" s="34">
        <v>532</v>
      </c>
      <c r="C473" s="34">
        <v>485</v>
      </c>
      <c r="D473" s="34">
        <v>167</v>
      </c>
      <c r="E473" s="34">
        <v>191</v>
      </c>
      <c r="F473" s="34">
        <v>129</v>
      </c>
      <c r="G473" s="34">
        <v>171</v>
      </c>
      <c r="H473" s="34">
        <v>129</v>
      </c>
      <c r="I473" s="34">
        <v>168</v>
      </c>
    </row>
    <row r="474" spans="1:9" x14ac:dyDescent="0.2">
      <c r="A474" s="34" t="s">
        <v>50931</v>
      </c>
      <c r="B474" s="34">
        <v>835</v>
      </c>
      <c r="C474" s="34">
        <v>829</v>
      </c>
      <c r="D474" s="34">
        <v>256</v>
      </c>
      <c r="E474" s="34">
        <v>284</v>
      </c>
      <c r="F474" s="34">
        <v>208</v>
      </c>
      <c r="G474" s="34">
        <v>230</v>
      </c>
      <c r="H474" s="34">
        <v>300</v>
      </c>
      <c r="I474" s="34">
        <v>213</v>
      </c>
    </row>
    <row r="475" spans="1:9" x14ac:dyDescent="0.2">
      <c r="A475" s="34" t="s">
        <v>50932</v>
      </c>
      <c r="B475" s="34">
        <v>1598</v>
      </c>
      <c r="C475" s="34">
        <v>1967</v>
      </c>
      <c r="D475" s="34">
        <v>448</v>
      </c>
      <c r="E475" s="34">
        <v>516</v>
      </c>
      <c r="F475" s="34">
        <v>495</v>
      </c>
      <c r="G475" s="34">
        <v>573</v>
      </c>
      <c r="H475" s="34">
        <v>592</v>
      </c>
      <c r="I475" s="34">
        <v>527</v>
      </c>
    </row>
    <row r="476" spans="1:9" x14ac:dyDescent="0.2">
      <c r="A476" s="34" t="s">
        <v>50933</v>
      </c>
      <c r="B476" s="34">
        <v>1576</v>
      </c>
      <c r="C476" s="34">
        <v>1835</v>
      </c>
      <c r="D476" s="34">
        <v>506</v>
      </c>
      <c r="E476" s="34">
        <v>553</v>
      </c>
      <c r="F476" s="34">
        <v>461</v>
      </c>
      <c r="G476" s="34">
        <v>636</v>
      </c>
      <c r="H476" s="34">
        <v>503</v>
      </c>
      <c r="I476" s="34">
        <v>500</v>
      </c>
    </row>
    <row r="477" spans="1:9" x14ac:dyDescent="0.2">
      <c r="A477" s="34" t="s">
        <v>50934</v>
      </c>
      <c r="B477" s="34">
        <v>1344</v>
      </c>
      <c r="C477" s="34">
        <v>1354</v>
      </c>
      <c r="D477" s="34">
        <v>426</v>
      </c>
      <c r="E477" s="34">
        <v>431</v>
      </c>
      <c r="F477" s="34">
        <v>353</v>
      </c>
      <c r="G477" s="34">
        <v>429</v>
      </c>
      <c r="H477" s="34">
        <v>427</v>
      </c>
      <c r="I477" s="34">
        <v>386</v>
      </c>
    </row>
    <row r="478" spans="1:9" x14ac:dyDescent="0.2">
      <c r="A478" s="34" t="s">
        <v>50935</v>
      </c>
      <c r="B478" s="34">
        <v>1408</v>
      </c>
      <c r="C478" s="34">
        <v>1483</v>
      </c>
      <c r="D478" s="34">
        <v>463</v>
      </c>
      <c r="E478" s="34">
        <v>528</v>
      </c>
      <c r="F478" s="34">
        <v>453</v>
      </c>
      <c r="G478" s="34">
        <v>553</v>
      </c>
      <c r="H478" s="34">
        <v>389</v>
      </c>
      <c r="I478" s="34">
        <v>467</v>
      </c>
    </row>
    <row r="479" spans="1:9" x14ac:dyDescent="0.2">
      <c r="A479" s="34" t="s">
        <v>50936</v>
      </c>
      <c r="B479" s="34">
        <v>1099</v>
      </c>
      <c r="C479" s="34">
        <v>1313</v>
      </c>
      <c r="D479" s="34">
        <v>350</v>
      </c>
      <c r="E479" s="34">
        <v>435</v>
      </c>
      <c r="F479" s="34">
        <v>318</v>
      </c>
      <c r="G479" s="34">
        <v>387</v>
      </c>
      <c r="H479" s="34">
        <v>341</v>
      </c>
      <c r="I479" s="34">
        <v>341</v>
      </c>
    </row>
    <row r="480" spans="1:9" x14ac:dyDescent="0.2">
      <c r="A480" s="34" t="s">
        <v>50937</v>
      </c>
      <c r="B480" s="34">
        <v>928</v>
      </c>
      <c r="C480" s="34">
        <v>1029</v>
      </c>
      <c r="D480" s="34">
        <v>308</v>
      </c>
      <c r="E480" s="34">
        <v>326</v>
      </c>
      <c r="F480" s="34">
        <v>291</v>
      </c>
      <c r="G480" s="34">
        <v>346</v>
      </c>
      <c r="H480" s="34">
        <v>308</v>
      </c>
      <c r="I480" s="34">
        <v>223</v>
      </c>
    </row>
    <row r="481" spans="1:9" x14ac:dyDescent="0.2">
      <c r="A481" s="34" t="s">
        <v>50938</v>
      </c>
      <c r="B481" s="34">
        <v>1047</v>
      </c>
      <c r="C481" s="34">
        <v>904</v>
      </c>
      <c r="D481" s="34">
        <v>278</v>
      </c>
      <c r="E481" s="34">
        <v>340</v>
      </c>
      <c r="F481" s="34">
        <v>308</v>
      </c>
      <c r="G481" s="34">
        <v>306</v>
      </c>
      <c r="H481" s="34">
        <v>329</v>
      </c>
      <c r="I481" s="34">
        <v>286</v>
      </c>
    </row>
    <row r="482" spans="1:9" x14ac:dyDescent="0.2">
      <c r="A482" s="34" t="s">
        <v>50939</v>
      </c>
      <c r="B482" s="34">
        <v>1198</v>
      </c>
      <c r="C482" s="34">
        <v>1284</v>
      </c>
      <c r="D482" s="34">
        <v>351</v>
      </c>
      <c r="E482" s="34">
        <v>396</v>
      </c>
      <c r="F482" s="34">
        <v>388</v>
      </c>
      <c r="G482" s="34">
        <v>358</v>
      </c>
      <c r="H482" s="34">
        <v>370</v>
      </c>
      <c r="I482" s="34">
        <v>309</v>
      </c>
    </row>
    <row r="483" spans="1:9" x14ac:dyDescent="0.2">
      <c r="A483" s="34" t="s">
        <v>50940</v>
      </c>
      <c r="B483" s="34">
        <v>1065</v>
      </c>
      <c r="C483" s="34">
        <v>1040</v>
      </c>
      <c r="D483" s="34">
        <v>327</v>
      </c>
      <c r="E483" s="34">
        <v>256</v>
      </c>
      <c r="F483" s="34">
        <v>284</v>
      </c>
      <c r="G483" s="34">
        <v>380</v>
      </c>
      <c r="H483" s="34">
        <v>319</v>
      </c>
      <c r="I483" s="34">
        <v>255</v>
      </c>
    </row>
    <row r="484" spans="1:9" x14ac:dyDescent="0.2">
      <c r="A484" s="34" t="s">
        <v>50941</v>
      </c>
      <c r="B484" s="34">
        <v>746</v>
      </c>
      <c r="C484" s="34">
        <v>822</v>
      </c>
      <c r="D484" s="34">
        <v>263</v>
      </c>
      <c r="E484" s="34">
        <v>294</v>
      </c>
      <c r="F484" s="34">
        <v>237</v>
      </c>
      <c r="G484" s="34">
        <v>266</v>
      </c>
      <c r="H484" s="34">
        <v>271</v>
      </c>
      <c r="I484" s="34">
        <v>244</v>
      </c>
    </row>
    <row r="485" spans="1:9" x14ac:dyDescent="0.2">
      <c r="A485" s="34" t="s">
        <v>50942</v>
      </c>
      <c r="B485" s="34">
        <v>662</v>
      </c>
      <c r="C485" s="34">
        <v>653</v>
      </c>
      <c r="D485" s="34">
        <v>219</v>
      </c>
      <c r="E485" s="34">
        <v>196</v>
      </c>
      <c r="F485" s="34">
        <v>181</v>
      </c>
      <c r="G485" s="34">
        <v>205</v>
      </c>
      <c r="H485" s="34">
        <v>190</v>
      </c>
      <c r="I485" s="34">
        <v>147</v>
      </c>
    </row>
    <row r="486" spans="1:9" x14ac:dyDescent="0.2">
      <c r="A486" s="34" t="s">
        <v>50943</v>
      </c>
      <c r="B486" s="34">
        <v>1555</v>
      </c>
      <c r="C486" s="34">
        <v>1382</v>
      </c>
      <c r="D486" s="34">
        <v>471</v>
      </c>
      <c r="E486" s="34">
        <v>448</v>
      </c>
      <c r="F486" s="34">
        <v>480</v>
      </c>
      <c r="G486" s="34">
        <v>468</v>
      </c>
      <c r="H486" s="34">
        <v>493</v>
      </c>
      <c r="I486" s="34">
        <v>380</v>
      </c>
    </row>
    <row r="487" spans="1:9" x14ac:dyDescent="0.2">
      <c r="A487" s="34" t="s">
        <v>50944</v>
      </c>
      <c r="B487" s="34">
        <v>1337</v>
      </c>
      <c r="C487" s="34">
        <v>1339</v>
      </c>
      <c r="D487" s="34">
        <v>423</v>
      </c>
      <c r="E487" s="34">
        <v>413</v>
      </c>
      <c r="F487" s="34">
        <v>395</v>
      </c>
      <c r="G487" s="34">
        <v>469</v>
      </c>
      <c r="H487" s="34">
        <v>495</v>
      </c>
      <c r="I487" s="34">
        <v>389</v>
      </c>
    </row>
    <row r="488" spans="1:9" x14ac:dyDescent="0.2">
      <c r="A488" s="34" t="s">
        <v>50945</v>
      </c>
      <c r="B488" s="34">
        <v>731</v>
      </c>
      <c r="C488" s="34">
        <v>611</v>
      </c>
      <c r="D488" s="34">
        <v>216</v>
      </c>
      <c r="E488" s="34">
        <v>212</v>
      </c>
      <c r="F488" s="34">
        <v>236</v>
      </c>
      <c r="G488" s="34">
        <v>215</v>
      </c>
      <c r="H488" s="34">
        <v>212</v>
      </c>
      <c r="I488" s="34">
        <v>172</v>
      </c>
    </row>
    <row r="489" spans="1:9" x14ac:dyDescent="0.2">
      <c r="A489" s="34" t="s">
        <v>50946</v>
      </c>
      <c r="B489" s="34">
        <v>1456</v>
      </c>
      <c r="C489" s="34">
        <v>1198</v>
      </c>
      <c r="D489" s="34">
        <v>475</v>
      </c>
      <c r="E489" s="34">
        <v>342</v>
      </c>
      <c r="F489" s="34">
        <v>406</v>
      </c>
      <c r="G489" s="34">
        <v>402</v>
      </c>
      <c r="H489" s="34">
        <v>401</v>
      </c>
      <c r="I489" s="34">
        <v>359</v>
      </c>
    </row>
    <row r="490" spans="1:9" x14ac:dyDescent="0.2">
      <c r="A490" s="34" t="s">
        <v>50947</v>
      </c>
      <c r="B490" s="34">
        <v>1481</v>
      </c>
      <c r="C490" s="34">
        <v>1615</v>
      </c>
      <c r="D490" s="34">
        <v>467</v>
      </c>
      <c r="E490" s="34">
        <v>592</v>
      </c>
      <c r="F490" s="34">
        <v>503</v>
      </c>
      <c r="G490" s="34">
        <v>523</v>
      </c>
      <c r="H490" s="34">
        <v>508</v>
      </c>
      <c r="I490" s="34">
        <v>447</v>
      </c>
    </row>
    <row r="491" spans="1:9" x14ac:dyDescent="0.2">
      <c r="A491" s="34" t="s">
        <v>50948</v>
      </c>
      <c r="B491" s="34">
        <v>1085</v>
      </c>
      <c r="C491" s="34">
        <v>857</v>
      </c>
      <c r="D491" s="34">
        <v>286</v>
      </c>
      <c r="E491" s="34">
        <v>224</v>
      </c>
      <c r="F491" s="34">
        <v>308</v>
      </c>
      <c r="G491" s="34">
        <v>261</v>
      </c>
      <c r="H491" s="34">
        <v>308</v>
      </c>
      <c r="I491" s="34">
        <v>212</v>
      </c>
    </row>
    <row r="492" spans="1:9" x14ac:dyDescent="0.2">
      <c r="A492" s="34" t="s">
        <v>50949</v>
      </c>
      <c r="B492" s="34">
        <v>1280</v>
      </c>
      <c r="C492" s="34">
        <v>1294</v>
      </c>
      <c r="D492" s="34">
        <v>464</v>
      </c>
      <c r="E492" s="34">
        <v>472</v>
      </c>
      <c r="F492" s="34">
        <v>401</v>
      </c>
      <c r="G492" s="34">
        <v>418</v>
      </c>
      <c r="H492" s="34">
        <v>468</v>
      </c>
      <c r="I492" s="34">
        <v>328</v>
      </c>
    </row>
    <row r="493" spans="1:9" x14ac:dyDescent="0.2">
      <c r="A493" s="34" t="s">
        <v>50950</v>
      </c>
      <c r="B493" s="34">
        <v>1088</v>
      </c>
      <c r="C493" s="34">
        <v>896</v>
      </c>
      <c r="D493" s="34">
        <v>376</v>
      </c>
      <c r="E493" s="34">
        <v>328</v>
      </c>
      <c r="F493" s="34">
        <v>342</v>
      </c>
      <c r="G493" s="34">
        <v>329</v>
      </c>
      <c r="H493" s="34">
        <v>417</v>
      </c>
      <c r="I493" s="34">
        <v>297</v>
      </c>
    </row>
    <row r="494" spans="1:9" x14ac:dyDescent="0.2">
      <c r="A494" s="34" t="s">
        <v>50951</v>
      </c>
      <c r="B494" s="34">
        <v>1105</v>
      </c>
      <c r="C494" s="34">
        <v>991</v>
      </c>
      <c r="D494" s="34">
        <v>359</v>
      </c>
      <c r="E494" s="34">
        <v>374</v>
      </c>
      <c r="F494" s="34">
        <v>423</v>
      </c>
      <c r="G494" s="34">
        <v>434</v>
      </c>
      <c r="H494" s="34">
        <v>349</v>
      </c>
      <c r="I494" s="34">
        <v>298</v>
      </c>
    </row>
    <row r="495" spans="1:9" x14ac:dyDescent="0.2">
      <c r="A495" s="34" t="s">
        <v>50952</v>
      </c>
      <c r="B495" s="34">
        <v>944</v>
      </c>
      <c r="C495" s="34">
        <v>952</v>
      </c>
      <c r="D495" s="34">
        <v>285</v>
      </c>
      <c r="E495" s="34">
        <v>320</v>
      </c>
      <c r="F495" s="34">
        <v>285</v>
      </c>
      <c r="G495" s="34">
        <v>374</v>
      </c>
      <c r="H495" s="34">
        <v>335</v>
      </c>
      <c r="I495" s="34">
        <v>304</v>
      </c>
    </row>
    <row r="496" spans="1:9" x14ac:dyDescent="0.2">
      <c r="A496" s="34" t="s">
        <v>50953</v>
      </c>
      <c r="B496" s="34">
        <v>1325</v>
      </c>
      <c r="C496" s="34">
        <v>1278</v>
      </c>
      <c r="D496" s="34">
        <v>421</v>
      </c>
      <c r="E496" s="34">
        <v>454</v>
      </c>
      <c r="F496" s="34">
        <v>413</v>
      </c>
      <c r="G496" s="34">
        <v>442</v>
      </c>
      <c r="H496" s="34">
        <v>456</v>
      </c>
      <c r="I496" s="34">
        <v>361</v>
      </c>
    </row>
    <row r="497" spans="1:9" x14ac:dyDescent="0.2">
      <c r="A497" s="34" t="s">
        <v>50954</v>
      </c>
      <c r="B497" s="34">
        <v>930</v>
      </c>
      <c r="C497" s="34">
        <v>928</v>
      </c>
      <c r="D497" s="34">
        <v>278</v>
      </c>
      <c r="E497" s="34">
        <v>286</v>
      </c>
      <c r="F497" s="34">
        <v>300</v>
      </c>
      <c r="G497" s="34">
        <v>328</v>
      </c>
      <c r="H497" s="34">
        <v>294</v>
      </c>
      <c r="I497" s="34">
        <v>225</v>
      </c>
    </row>
    <row r="498" spans="1:9" x14ac:dyDescent="0.2">
      <c r="A498" s="34" t="s">
        <v>50955</v>
      </c>
      <c r="B498" s="34">
        <v>1015</v>
      </c>
      <c r="C498" s="34">
        <v>1055</v>
      </c>
      <c r="D498" s="34">
        <v>335</v>
      </c>
      <c r="E498" s="34">
        <v>345</v>
      </c>
      <c r="F498" s="34">
        <v>318</v>
      </c>
      <c r="G498" s="34">
        <v>344</v>
      </c>
      <c r="H498" s="34">
        <v>311</v>
      </c>
      <c r="I498" s="34">
        <v>278</v>
      </c>
    </row>
    <row r="499" spans="1:9" x14ac:dyDescent="0.2">
      <c r="A499" s="34" t="s">
        <v>50956</v>
      </c>
      <c r="B499" s="34">
        <v>1003</v>
      </c>
      <c r="C499" s="34">
        <v>1153</v>
      </c>
      <c r="D499" s="34">
        <v>309</v>
      </c>
      <c r="E499" s="34">
        <v>376</v>
      </c>
      <c r="F499" s="34">
        <v>288</v>
      </c>
      <c r="G499" s="34">
        <v>337</v>
      </c>
      <c r="H499" s="34">
        <v>336</v>
      </c>
      <c r="I499" s="34">
        <v>268</v>
      </c>
    </row>
    <row r="500" spans="1:9" x14ac:dyDescent="0.2">
      <c r="A500" s="34" t="s">
        <v>50957</v>
      </c>
      <c r="B500" s="34">
        <v>1587</v>
      </c>
      <c r="C500" s="34">
        <v>1152</v>
      </c>
      <c r="D500" s="34">
        <v>457</v>
      </c>
      <c r="E500" s="34">
        <v>413</v>
      </c>
      <c r="F500" s="34">
        <v>485</v>
      </c>
      <c r="G500" s="34">
        <v>461</v>
      </c>
      <c r="H500" s="34">
        <v>485</v>
      </c>
      <c r="I500" s="34">
        <v>341</v>
      </c>
    </row>
    <row r="501" spans="1:9" x14ac:dyDescent="0.2">
      <c r="A501" s="34" t="s">
        <v>50958</v>
      </c>
      <c r="B501" s="34">
        <v>910</v>
      </c>
      <c r="C501" s="34">
        <v>765</v>
      </c>
      <c r="D501" s="34">
        <v>314</v>
      </c>
      <c r="E501" s="34">
        <v>286</v>
      </c>
      <c r="F501" s="34">
        <v>292</v>
      </c>
      <c r="G501" s="34">
        <v>256</v>
      </c>
      <c r="H501" s="34">
        <v>247</v>
      </c>
      <c r="I501" s="34">
        <v>243</v>
      </c>
    </row>
    <row r="502" spans="1:9" x14ac:dyDescent="0.2">
      <c r="A502" s="34" t="s">
        <v>50959</v>
      </c>
      <c r="B502" s="34">
        <v>1316</v>
      </c>
      <c r="C502" s="34">
        <v>1400</v>
      </c>
      <c r="D502" s="34">
        <v>401</v>
      </c>
      <c r="E502" s="34">
        <v>493</v>
      </c>
      <c r="F502" s="34">
        <v>371</v>
      </c>
      <c r="G502" s="34">
        <v>453</v>
      </c>
      <c r="H502" s="34">
        <v>355</v>
      </c>
      <c r="I502" s="34">
        <v>360</v>
      </c>
    </row>
    <row r="503" spans="1:9" x14ac:dyDescent="0.2">
      <c r="A503" s="34" t="s">
        <v>50960</v>
      </c>
      <c r="B503" s="34">
        <v>1096</v>
      </c>
      <c r="C503" s="34">
        <v>955</v>
      </c>
      <c r="D503" s="34">
        <v>322</v>
      </c>
      <c r="E503" s="34">
        <v>303</v>
      </c>
      <c r="F503" s="34">
        <v>329</v>
      </c>
      <c r="G503" s="34">
        <v>305</v>
      </c>
      <c r="H503" s="34">
        <v>286</v>
      </c>
      <c r="I503" s="34">
        <v>282</v>
      </c>
    </row>
    <row r="504" spans="1:9" x14ac:dyDescent="0.2">
      <c r="A504" s="34" t="s">
        <v>50961</v>
      </c>
      <c r="B504" s="34">
        <v>763</v>
      </c>
      <c r="C504" s="34">
        <v>703</v>
      </c>
      <c r="D504" s="34">
        <v>269</v>
      </c>
      <c r="E504" s="34">
        <v>291</v>
      </c>
      <c r="F504" s="34">
        <v>210</v>
      </c>
      <c r="G504" s="34">
        <v>243</v>
      </c>
      <c r="H504" s="34">
        <v>271</v>
      </c>
      <c r="I504" s="34">
        <v>191</v>
      </c>
    </row>
    <row r="505" spans="1:9" x14ac:dyDescent="0.2">
      <c r="A505" s="34" t="s">
        <v>50962</v>
      </c>
      <c r="B505" s="34">
        <v>911</v>
      </c>
      <c r="C505" s="34">
        <v>852</v>
      </c>
      <c r="D505" s="34">
        <v>247</v>
      </c>
      <c r="E505" s="34">
        <v>269</v>
      </c>
      <c r="F505" s="34">
        <v>287</v>
      </c>
      <c r="G505" s="34">
        <v>230</v>
      </c>
      <c r="H505" s="34">
        <v>245</v>
      </c>
      <c r="I505" s="34">
        <v>234</v>
      </c>
    </row>
    <row r="506" spans="1:9" x14ac:dyDescent="0.2">
      <c r="A506" s="34" t="s">
        <v>50963</v>
      </c>
      <c r="B506" s="34">
        <v>707</v>
      </c>
      <c r="C506" s="34">
        <v>799</v>
      </c>
      <c r="D506" s="34">
        <v>278</v>
      </c>
      <c r="E506" s="34">
        <v>192</v>
      </c>
      <c r="F506" s="34">
        <v>220</v>
      </c>
      <c r="G506" s="34">
        <v>205</v>
      </c>
      <c r="H506" s="34">
        <v>267</v>
      </c>
      <c r="I506" s="34">
        <v>203</v>
      </c>
    </row>
    <row r="507" spans="1:9" x14ac:dyDescent="0.2">
      <c r="A507" s="34" t="s">
        <v>50964</v>
      </c>
      <c r="B507" s="34">
        <v>1399</v>
      </c>
      <c r="C507" s="34">
        <v>1436</v>
      </c>
      <c r="D507" s="34">
        <v>438</v>
      </c>
      <c r="E507" s="34">
        <v>428</v>
      </c>
      <c r="F507" s="34">
        <v>421</v>
      </c>
      <c r="G507" s="34">
        <v>456</v>
      </c>
      <c r="H507" s="34">
        <v>491</v>
      </c>
      <c r="I507" s="34">
        <v>347</v>
      </c>
    </row>
    <row r="508" spans="1:9" x14ac:dyDescent="0.2">
      <c r="A508" s="34" t="s">
        <v>50965</v>
      </c>
      <c r="B508" s="34">
        <v>2609</v>
      </c>
      <c r="C508" s="34">
        <v>2225</v>
      </c>
      <c r="D508" s="34">
        <v>751</v>
      </c>
      <c r="E508" s="34">
        <v>761</v>
      </c>
      <c r="F508" s="34">
        <v>805</v>
      </c>
      <c r="G508" s="34">
        <v>768</v>
      </c>
      <c r="H508" s="34">
        <v>796</v>
      </c>
      <c r="I508" s="34">
        <v>634</v>
      </c>
    </row>
    <row r="509" spans="1:9" x14ac:dyDescent="0.2">
      <c r="A509" s="34" t="s">
        <v>50966</v>
      </c>
      <c r="B509" s="34">
        <v>2368</v>
      </c>
      <c r="C509" s="34">
        <v>2308</v>
      </c>
      <c r="D509" s="34">
        <v>730</v>
      </c>
      <c r="E509" s="34">
        <v>734</v>
      </c>
      <c r="F509" s="34">
        <v>681</v>
      </c>
      <c r="G509" s="34">
        <v>710</v>
      </c>
      <c r="H509" s="34">
        <v>740</v>
      </c>
      <c r="I509" s="34">
        <v>624</v>
      </c>
    </row>
    <row r="510" spans="1:9" x14ac:dyDescent="0.2">
      <c r="A510" s="34" t="s">
        <v>50967</v>
      </c>
      <c r="B510" s="34">
        <v>2375</v>
      </c>
      <c r="C510" s="34">
        <v>2464</v>
      </c>
      <c r="D510" s="34">
        <v>786</v>
      </c>
      <c r="E510" s="34">
        <v>881</v>
      </c>
      <c r="F510" s="34">
        <v>691</v>
      </c>
      <c r="G510" s="34">
        <v>914</v>
      </c>
      <c r="H510" s="34">
        <v>803</v>
      </c>
      <c r="I510" s="34">
        <v>720</v>
      </c>
    </row>
    <row r="511" spans="1:9" x14ac:dyDescent="0.2">
      <c r="A511" s="34" t="s">
        <v>50968</v>
      </c>
      <c r="B511" s="34">
        <v>1658</v>
      </c>
      <c r="C511" s="34">
        <v>1720</v>
      </c>
      <c r="D511" s="34">
        <v>515</v>
      </c>
      <c r="E511" s="34">
        <v>594</v>
      </c>
      <c r="F511" s="34">
        <v>546</v>
      </c>
      <c r="G511" s="34">
        <v>582</v>
      </c>
      <c r="H511" s="34">
        <v>571</v>
      </c>
      <c r="I511" s="34">
        <v>434</v>
      </c>
    </row>
    <row r="512" spans="1:9" x14ac:dyDescent="0.2">
      <c r="A512" s="34" t="s">
        <v>50969</v>
      </c>
      <c r="B512" s="34">
        <v>934</v>
      </c>
      <c r="C512" s="34">
        <v>904</v>
      </c>
      <c r="D512" s="34">
        <v>266</v>
      </c>
      <c r="E512" s="34">
        <v>336</v>
      </c>
      <c r="F512" s="34">
        <v>271</v>
      </c>
      <c r="G512" s="34">
        <v>310</v>
      </c>
      <c r="H512" s="34">
        <v>294</v>
      </c>
      <c r="I512" s="34">
        <v>253</v>
      </c>
    </row>
    <row r="513" spans="1:9" x14ac:dyDescent="0.2">
      <c r="A513" s="34" t="s">
        <v>50970</v>
      </c>
      <c r="B513" s="34">
        <v>955</v>
      </c>
      <c r="C513" s="34">
        <v>899</v>
      </c>
      <c r="D513" s="34">
        <v>343</v>
      </c>
      <c r="E513" s="34">
        <v>317</v>
      </c>
      <c r="F513" s="34">
        <v>276</v>
      </c>
      <c r="G513" s="34">
        <v>292</v>
      </c>
      <c r="H513" s="34">
        <v>297</v>
      </c>
      <c r="I513" s="34">
        <v>294</v>
      </c>
    </row>
    <row r="514" spans="1:9" x14ac:dyDescent="0.2">
      <c r="A514" s="34" t="s">
        <v>50971</v>
      </c>
      <c r="B514" s="34">
        <v>1078</v>
      </c>
      <c r="C514" s="34">
        <v>1223</v>
      </c>
      <c r="D514" s="34">
        <v>329</v>
      </c>
      <c r="E514" s="34">
        <v>402</v>
      </c>
      <c r="F514" s="34">
        <v>321</v>
      </c>
      <c r="G514" s="34">
        <v>486</v>
      </c>
      <c r="H514" s="34">
        <v>346</v>
      </c>
      <c r="I514" s="34">
        <v>307</v>
      </c>
    </row>
    <row r="515" spans="1:9" x14ac:dyDescent="0.2">
      <c r="A515" s="34" t="s">
        <v>50972</v>
      </c>
      <c r="B515" s="34">
        <v>962</v>
      </c>
      <c r="C515" s="34">
        <v>847</v>
      </c>
      <c r="D515" s="34">
        <v>274</v>
      </c>
      <c r="E515" s="34">
        <v>270</v>
      </c>
      <c r="F515" s="34">
        <v>259</v>
      </c>
      <c r="G515" s="34">
        <v>339</v>
      </c>
      <c r="H515" s="34">
        <v>275</v>
      </c>
      <c r="I515" s="34">
        <v>217</v>
      </c>
    </row>
    <row r="516" spans="1:9" x14ac:dyDescent="0.2">
      <c r="A516" s="34" t="s">
        <v>50973</v>
      </c>
      <c r="B516" s="34">
        <v>1090</v>
      </c>
      <c r="C516" s="34">
        <v>994</v>
      </c>
      <c r="D516" s="34">
        <v>374</v>
      </c>
      <c r="E516" s="34">
        <v>297</v>
      </c>
      <c r="F516" s="34">
        <v>328</v>
      </c>
      <c r="G516" s="34">
        <v>353</v>
      </c>
      <c r="H516" s="34">
        <v>357</v>
      </c>
      <c r="I516" s="34">
        <v>309</v>
      </c>
    </row>
    <row r="517" spans="1:9" x14ac:dyDescent="0.2">
      <c r="A517" s="34" t="s">
        <v>50974</v>
      </c>
      <c r="B517" s="34">
        <v>2748</v>
      </c>
      <c r="C517" s="34">
        <v>2389</v>
      </c>
      <c r="D517" s="34">
        <v>718</v>
      </c>
      <c r="E517" s="34">
        <v>799</v>
      </c>
      <c r="F517" s="34">
        <v>697</v>
      </c>
      <c r="G517" s="34">
        <v>812</v>
      </c>
      <c r="H517" s="34">
        <v>767</v>
      </c>
      <c r="I517" s="34">
        <v>640</v>
      </c>
    </row>
    <row r="518" spans="1:9" x14ac:dyDescent="0.2">
      <c r="A518" s="34" t="s">
        <v>50975</v>
      </c>
      <c r="B518" s="34">
        <v>1003</v>
      </c>
      <c r="C518" s="34">
        <v>1016</v>
      </c>
      <c r="D518" s="34">
        <v>308</v>
      </c>
      <c r="E518" s="34">
        <v>325</v>
      </c>
      <c r="F518" s="34">
        <v>350</v>
      </c>
      <c r="G518" s="34">
        <v>299</v>
      </c>
      <c r="H518" s="34">
        <v>350</v>
      </c>
      <c r="I518" s="34">
        <v>291</v>
      </c>
    </row>
    <row r="519" spans="1:9" x14ac:dyDescent="0.2">
      <c r="A519" s="34" t="s">
        <v>50976</v>
      </c>
      <c r="B519" s="34">
        <v>1085</v>
      </c>
      <c r="C519" s="34">
        <v>1107</v>
      </c>
      <c r="D519" s="34">
        <v>329</v>
      </c>
      <c r="E519" s="34">
        <v>395</v>
      </c>
      <c r="F519" s="34">
        <v>361</v>
      </c>
      <c r="G519" s="34">
        <v>364</v>
      </c>
      <c r="H519" s="34">
        <v>365</v>
      </c>
      <c r="I519" s="34">
        <v>338</v>
      </c>
    </row>
    <row r="520" spans="1:9" x14ac:dyDescent="0.2">
      <c r="A520" s="34" t="s">
        <v>50977</v>
      </c>
      <c r="B520" s="34">
        <v>1474</v>
      </c>
      <c r="C520" s="34">
        <v>1434</v>
      </c>
      <c r="D520" s="34">
        <v>480</v>
      </c>
      <c r="E520" s="34">
        <v>465</v>
      </c>
      <c r="F520" s="34">
        <v>484</v>
      </c>
      <c r="G520" s="34">
        <v>419</v>
      </c>
      <c r="H520" s="34">
        <v>479</v>
      </c>
      <c r="I520" s="34">
        <v>356</v>
      </c>
    </row>
    <row r="521" spans="1:9" x14ac:dyDescent="0.2">
      <c r="A521" s="34" t="s">
        <v>50978</v>
      </c>
      <c r="B521" s="34">
        <v>722</v>
      </c>
      <c r="C521" s="34">
        <v>820</v>
      </c>
      <c r="D521" s="34">
        <v>249</v>
      </c>
      <c r="E521" s="34">
        <v>261</v>
      </c>
      <c r="F521" s="34">
        <v>236</v>
      </c>
      <c r="G521" s="34">
        <v>237</v>
      </c>
      <c r="H521" s="34">
        <v>247</v>
      </c>
      <c r="I521" s="34">
        <v>229</v>
      </c>
    </row>
    <row r="522" spans="1:9" x14ac:dyDescent="0.2">
      <c r="A522" s="34" t="s">
        <v>50979</v>
      </c>
      <c r="B522" s="34">
        <v>1077</v>
      </c>
      <c r="C522" s="34">
        <v>1186</v>
      </c>
      <c r="D522" s="34">
        <v>378</v>
      </c>
      <c r="E522" s="34">
        <v>409</v>
      </c>
      <c r="F522" s="34">
        <v>375</v>
      </c>
      <c r="G522" s="34">
        <v>404</v>
      </c>
      <c r="H522" s="34">
        <v>353</v>
      </c>
      <c r="I522" s="34">
        <v>362</v>
      </c>
    </row>
    <row r="523" spans="1:9" x14ac:dyDescent="0.2">
      <c r="A523" s="34" t="s">
        <v>50980</v>
      </c>
      <c r="B523" s="34">
        <v>1399</v>
      </c>
      <c r="C523" s="34">
        <v>1548</v>
      </c>
      <c r="D523" s="34">
        <v>454</v>
      </c>
      <c r="E523" s="34">
        <v>515</v>
      </c>
      <c r="F523" s="34">
        <v>394</v>
      </c>
      <c r="G523" s="34">
        <v>558</v>
      </c>
      <c r="H523" s="34">
        <v>480</v>
      </c>
      <c r="I523" s="34">
        <v>470</v>
      </c>
    </row>
    <row r="524" spans="1:9" x14ac:dyDescent="0.2">
      <c r="A524" s="34" t="s">
        <v>50981</v>
      </c>
      <c r="B524" s="34">
        <v>838</v>
      </c>
      <c r="C524" s="34">
        <v>777</v>
      </c>
      <c r="D524" s="34">
        <v>299</v>
      </c>
      <c r="E524" s="34">
        <v>226</v>
      </c>
      <c r="F524" s="34">
        <v>269</v>
      </c>
      <c r="G524" s="34">
        <v>235</v>
      </c>
      <c r="H524" s="34">
        <v>313</v>
      </c>
      <c r="I524" s="34">
        <v>199</v>
      </c>
    </row>
    <row r="525" spans="1:9" x14ac:dyDescent="0.2">
      <c r="A525" s="34" t="s">
        <v>50982</v>
      </c>
      <c r="B525" s="34">
        <v>881</v>
      </c>
      <c r="C525" s="34">
        <v>1010</v>
      </c>
      <c r="D525" s="34">
        <v>309</v>
      </c>
      <c r="E525" s="34">
        <v>340</v>
      </c>
      <c r="F525" s="34">
        <v>310</v>
      </c>
      <c r="G525" s="34">
        <v>319</v>
      </c>
      <c r="H525" s="34">
        <v>331</v>
      </c>
      <c r="I525" s="34">
        <v>295</v>
      </c>
    </row>
    <row r="526" spans="1:9" x14ac:dyDescent="0.2">
      <c r="A526" s="34" t="s">
        <v>50983</v>
      </c>
      <c r="B526" s="34">
        <v>1053</v>
      </c>
      <c r="C526" s="34">
        <v>1204</v>
      </c>
      <c r="D526" s="34">
        <v>339</v>
      </c>
      <c r="E526" s="34">
        <v>263</v>
      </c>
      <c r="F526" s="34">
        <v>354</v>
      </c>
      <c r="G526" s="34">
        <v>326</v>
      </c>
      <c r="H526" s="34">
        <v>391</v>
      </c>
      <c r="I526" s="34">
        <v>259</v>
      </c>
    </row>
    <row r="527" spans="1:9" x14ac:dyDescent="0.2">
      <c r="A527" s="34" t="s">
        <v>50984</v>
      </c>
      <c r="B527" s="34">
        <v>1248</v>
      </c>
      <c r="C527" s="34">
        <v>1306</v>
      </c>
      <c r="D527" s="34">
        <v>371</v>
      </c>
      <c r="E527" s="34">
        <v>434</v>
      </c>
      <c r="F527" s="34">
        <v>359</v>
      </c>
      <c r="G527" s="34">
        <v>405</v>
      </c>
      <c r="H527" s="34">
        <v>345</v>
      </c>
      <c r="I527" s="34">
        <v>349</v>
      </c>
    </row>
    <row r="528" spans="1:9" x14ac:dyDescent="0.2">
      <c r="A528" s="34" t="s">
        <v>50985</v>
      </c>
      <c r="B528" s="34">
        <v>1529</v>
      </c>
      <c r="C528" s="34">
        <v>1711</v>
      </c>
      <c r="D528" s="34">
        <v>529</v>
      </c>
      <c r="E528" s="34">
        <v>584</v>
      </c>
      <c r="F528" s="34">
        <v>458</v>
      </c>
      <c r="G528" s="34">
        <v>580</v>
      </c>
      <c r="H528" s="34">
        <v>448</v>
      </c>
      <c r="I528" s="34">
        <v>504</v>
      </c>
    </row>
    <row r="529" spans="1:9" x14ac:dyDescent="0.2">
      <c r="A529" s="34" t="s">
        <v>50986</v>
      </c>
      <c r="B529" s="34">
        <v>1429</v>
      </c>
      <c r="C529" s="34">
        <v>1495</v>
      </c>
      <c r="D529" s="34">
        <v>491</v>
      </c>
      <c r="E529" s="34">
        <v>547</v>
      </c>
      <c r="F529" s="34">
        <v>476</v>
      </c>
      <c r="G529" s="34">
        <v>533</v>
      </c>
      <c r="H529" s="34">
        <v>514</v>
      </c>
      <c r="I529" s="34">
        <v>423</v>
      </c>
    </row>
    <row r="530" spans="1:9" x14ac:dyDescent="0.2">
      <c r="A530" s="34" t="s">
        <v>50987</v>
      </c>
      <c r="B530" s="34">
        <v>1240</v>
      </c>
      <c r="C530" s="34">
        <v>1086</v>
      </c>
      <c r="D530" s="34">
        <v>404</v>
      </c>
      <c r="E530" s="34">
        <v>402</v>
      </c>
      <c r="F530" s="34">
        <v>393</v>
      </c>
      <c r="G530" s="34">
        <v>346</v>
      </c>
      <c r="H530" s="34">
        <v>423</v>
      </c>
      <c r="I530" s="34">
        <v>320</v>
      </c>
    </row>
    <row r="531" spans="1:9" x14ac:dyDescent="0.2">
      <c r="A531" s="34" t="s">
        <v>50988</v>
      </c>
      <c r="B531" s="34">
        <v>1486</v>
      </c>
      <c r="C531" s="34">
        <v>1418</v>
      </c>
      <c r="D531" s="34">
        <v>382</v>
      </c>
      <c r="E531" s="34">
        <v>451</v>
      </c>
      <c r="F531" s="34">
        <v>508</v>
      </c>
      <c r="G531" s="34">
        <v>469</v>
      </c>
      <c r="H531" s="34">
        <v>427</v>
      </c>
      <c r="I531" s="34">
        <v>381</v>
      </c>
    </row>
    <row r="532" spans="1:9" x14ac:dyDescent="0.2">
      <c r="A532" s="34" t="s">
        <v>50989</v>
      </c>
      <c r="B532" s="34">
        <v>1397</v>
      </c>
      <c r="C532" s="34">
        <v>1364</v>
      </c>
      <c r="D532" s="34">
        <v>376</v>
      </c>
      <c r="E532" s="34">
        <v>450</v>
      </c>
      <c r="F532" s="34">
        <v>396</v>
      </c>
      <c r="G532" s="34">
        <v>485</v>
      </c>
      <c r="H532" s="34">
        <v>453</v>
      </c>
      <c r="I532" s="34">
        <v>372</v>
      </c>
    </row>
    <row r="533" spans="1:9" x14ac:dyDescent="0.2">
      <c r="A533" s="34" t="s">
        <v>50990</v>
      </c>
      <c r="B533" s="34">
        <v>1174</v>
      </c>
      <c r="C533" s="34">
        <v>1268</v>
      </c>
      <c r="D533" s="34">
        <v>378</v>
      </c>
      <c r="E533" s="34">
        <v>364</v>
      </c>
      <c r="F533" s="34">
        <v>383</v>
      </c>
      <c r="G533" s="34">
        <v>367</v>
      </c>
      <c r="H533" s="34">
        <v>399</v>
      </c>
      <c r="I533" s="34">
        <v>324</v>
      </c>
    </row>
    <row r="534" spans="1:9" x14ac:dyDescent="0.2">
      <c r="A534" s="34" t="s">
        <v>50991</v>
      </c>
      <c r="B534" s="34">
        <v>988</v>
      </c>
      <c r="C534" s="34">
        <v>966</v>
      </c>
      <c r="D534" s="34">
        <v>338</v>
      </c>
      <c r="E534" s="34">
        <v>310</v>
      </c>
      <c r="F534" s="34">
        <v>292</v>
      </c>
      <c r="G534" s="34">
        <v>309</v>
      </c>
      <c r="H534" s="34">
        <v>386</v>
      </c>
      <c r="I534" s="34">
        <v>300</v>
      </c>
    </row>
    <row r="535" spans="1:9" x14ac:dyDescent="0.2">
      <c r="A535" s="34" t="s">
        <v>50992</v>
      </c>
      <c r="B535" s="34">
        <v>584</v>
      </c>
      <c r="C535" s="34">
        <v>647</v>
      </c>
      <c r="D535" s="34">
        <v>164</v>
      </c>
      <c r="E535" s="34">
        <v>176</v>
      </c>
      <c r="F535" s="34">
        <v>153</v>
      </c>
      <c r="G535" s="34">
        <v>196</v>
      </c>
      <c r="H535" s="34">
        <v>223</v>
      </c>
      <c r="I535" s="34">
        <v>146</v>
      </c>
    </row>
    <row r="536" spans="1:9" x14ac:dyDescent="0.2">
      <c r="A536" s="34" t="s">
        <v>50993</v>
      </c>
      <c r="B536" s="34">
        <v>963</v>
      </c>
      <c r="C536" s="34">
        <v>699</v>
      </c>
      <c r="D536" s="34">
        <v>251</v>
      </c>
      <c r="E536" s="34">
        <v>272</v>
      </c>
      <c r="F536" s="34">
        <v>301</v>
      </c>
      <c r="G536" s="34">
        <v>247</v>
      </c>
      <c r="H536" s="34">
        <v>297</v>
      </c>
      <c r="I536" s="34">
        <v>254</v>
      </c>
    </row>
    <row r="537" spans="1:9" x14ac:dyDescent="0.2">
      <c r="A537" s="34" t="s">
        <v>50994</v>
      </c>
      <c r="B537" s="34">
        <v>1636</v>
      </c>
      <c r="C537" s="34">
        <v>1851</v>
      </c>
      <c r="D537" s="34">
        <v>468</v>
      </c>
      <c r="E537" s="34">
        <v>590</v>
      </c>
      <c r="F537" s="34">
        <v>507</v>
      </c>
      <c r="G537" s="34">
        <v>609</v>
      </c>
      <c r="H537" s="34">
        <v>519</v>
      </c>
      <c r="I537" s="34">
        <v>451</v>
      </c>
    </row>
    <row r="538" spans="1:9" x14ac:dyDescent="0.2">
      <c r="A538" s="34" t="s">
        <v>50995</v>
      </c>
      <c r="B538" s="34">
        <v>1384</v>
      </c>
      <c r="C538" s="34">
        <v>1376</v>
      </c>
      <c r="D538" s="34">
        <v>404</v>
      </c>
      <c r="E538" s="34">
        <v>509</v>
      </c>
      <c r="F538" s="34">
        <v>412</v>
      </c>
      <c r="G538" s="34">
        <v>424</v>
      </c>
      <c r="H538" s="34">
        <v>443</v>
      </c>
      <c r="I538" s="34">
        <v>358</v>
      </c>
    </row>
    <row r="539" spans="1:9" x14ac:dyDescent="0.2">
      <c r="A539" s="34" t="s">
        <v>50996</v>
      </c>
      <c r="B539" s="34">
        <v>1643</v>
      </c>
      <c r="C539" s="34">
        <v>1526</v>
      </c>
      <c r="D539" s="34">
        <v>535</v>
      </c>
      <c r="E539" s="34">
        <v>482</v>
      </c>
      <c r="F539" s="34">
        <v>492</v>
      </c>
      <c r="G539" s="34">
        <v>526</v>
      </c>
      <c r="H539" s="34">
        <v>512</v>
      </c>
      <c r="I539" s="34">
        <v>419</v>
      </c>
    </row>
    <row r="540" spans="1:9" x14ac:dyDescent="0.2">
      <c r="A540" s="34" t="s">
        <v>50997</v>
      </c>
      <c r="B540" s="34">
        <v>1232</v>
      </c>
      <c r="C540" s="34">
        <v>1325</v>
      </c>
      <c r="D540" s="34">
        <v>344</v>
      </c>
      <c r="E540" s="34">
        <v>415</v>
      </c>
      <c r="F540" s="34">
        <v>379</v>
      </c>
      <c r="G540" s="34">
        <v>419</v>
      </c>
      <c r="H540" s="34">
        <v>388</v>
      </c>
      <c r="I540" s="34">
        <v>338</v>
      </c>
    </row>
    <row r="541" spans="1:9" x14ac:dyDescent="0.2">
      <c r="A541" s="34" t="s">
        <v>50998</v>
      </c>
      <c r="B541" s="34">
        <v>1588</v>
      </c>
      <c r="C541" s="34">
        <v>1753</v>
      </c>
      <c r="D541" s="34">
        <v>544</v>
      </c>
      <c r="E541" s="34">
        <v>518</v>
      </c>
      <c r="F541" s="34">
        <v>603</v>
      </c>
      <c r="G541" s="34">
        <v>632</v>
      </c>
      <c r="H541" s="34">
        <v>546</v>
      </c>
      <c r="I541" s="34">
        <v>517</v>
      </c>
    </row>
    <row r="542" spans="1:9" x14ac:dyDescent="0.2">
      <c r="A542" s="34" t="s">
        <v>50999</v>
      </c>
      <c r="B542" s="34">
        <v>1811</v>
      </c>
      <c r="C542" s="34">
        <v>1698</v>
      </c>
      <c r="D542" s="34">
        <v>519</v>
      </c>
      <c r="E542" s="34">
        <v>513</v>
      </c>
      <c r="F542" s="34">
        <v>495</v>
      </c>
      <c r="G542" s="34">
        <v>574</v>
      </c>
      <c r="H542" s="34">
        <v>597</v>
      </c>
      <c r="I542" s="34">
        <v>483</v>
      </c>
    </row>
    <row r="543" spans="1:9" x14ac:dyDescent="0.2">
      <c r="A543" s="34" t="s">
        <v>51000</v>
      </c>
      <c r="B543" s="34">
        <v>1633</v>
      </c>
      <c r="C543" s="34">
        <v>1277</v>
      </c>
      <c r="D543" s="34">
        <v>498</v>
      </c>
      <c r="E543" s="34">
        <v>537</v>
      </c>
      <c r="F543" s="34">
        <v>480</v>
      </c>
      <c r="G543" s="34">
        <v>534</v>
      </c>
      <c r="H543" s="34">
        <v>452</v>
      </c>
      <c r="I543" s="34">
        <v>387</v>
      </c>
    </row>
    <row r="544" spans="1:9" x14ac:dyDescent="0.2">
      <c r="A544" s="34" t="s">
        <v>51001</v>
      </c>
      <c r="B544" s="34">
        <v>1542</v>
      </c>
      <c r="C544" s="34">
        <v>1417</v>
      </c>
      <c r="D544" s="34">
        <v>470</v>
      </c>
      <c r="E544" s="34">
        <v>457</v>
      </c>
      <c r="F544" s="34">
        <v>483</v>
      </c>
      <c r="G544" s="34">
        <v>441</v>
      </c>
      <c r="H544" s="34">
        <v>404</v>
      </c>
      <c r="I544" s="34">
        <v>431</v>
      </c>
    </row>
    <row r="545" spans="1:9" x14ac:dyDescent="0.2">
      <c r="A545" s="34" t="s">
        <v>51002</v>
      </c>
      <c r="B545" s="34">
        <v>1320</v>
      </c>
      <c r="C545" s="34">
        <v>1400</v>
      </c>
      <c r="D545" s="34">
        <v>366</v>
      </c>
      <c r="E545" s="34">
        <v>458</v>
      </c>
      <c r="F545" s="34">
        <v>409</v>
      </c>
      <c r="G545" s="34">
        <v>441</v>
      </c>
      <c r="H545" s="34">
        <v>393</v>
      </c>
      <c r="I545" s="34">
        <v>382</v>
      </c>
    </row>
    <row r="546" spans="1:9" x14ac:dyDescent="0.2">
      <c r="A546" s="34" t="s">
        <v>51003</v>
      </c>
      <c r="B546" s="34">
        <v>1072</v>
      </c>
      <c r="C546" s="34">
        <v>1243</v>
      </c>
      <c r="D546" s="34">
        <v>411</v>
      </c>
      <c r="E546" s="34">
        <v>436</v>
      </c>
      <c r="F546" s="34">
        <v>428</v>
      </c>
      <c r="G546" s="34">
        <v>315</v>
      </c>
      <c r="H546" s="34">
        <v>368</v>
      </c>
      <c r="I546" s="34">
        <v>346</v>
      </c>
    </row>
    <row r="547" spans="1:9" x14ac:dyDescent="0.2">
      <c r="A547" s="34" t="s">
        <v>51004</v>
      </c>
      <c r="B547" s="34">
        <v>528</v>
      </c>
      <c r="C547" s="34">
        <v>436</v>
      </c>
      <c r="D547" s="34">
        <v>134</v>
      </c>
      <c r="E547" s="34">
        <v>128</v>
      </c>
      <c r="F547" s="34">
        <v>125</v>
      </c>
      <c r="G547" s="34">
        <v>139</v>
      </c>
      <c r="H547" s="34">
        <v>120</v>
      </c>
      <c r="I547" s="34">
        <v>100</v>
      </c>
    </row>
    <row r="548" spans="1:9" x14ac:dyDescent="0.2">
      <c r="A548" s="34" t="s">
        <v>51005</v>
      </c>
      <c r="B548" s="34">
        <v>1508</v>
      </c>
      <c r="C548" s="34">
        <v>1348</v>
      </c>
      <c r="D548" s="34">
        <v>482</v>
      </c>
      <c r="E548" s="34">
        <v>422</v>
      </c>
      <c r="F548" s="34">
        <v>417</v>
      </c>
      <c r="G548" s="34">
        <v>472</v>
      </c>
      <c r="H548" s="34">
        <v>467</v>
      </c>
      <c r="I548" s="34">
        <v>371</v>
      </c>
    </row>
    <row r="549" spans="1:9" x14ac:dyDescent="0.2">
      <c r="A549" s="34" t="s">
        <v>51006</v>
      </c>
      <c r="B549" s="34">
        <v>1508</v>
      </c>
      <c r="C549" s="34">
        <v>1448</v>
      </c>
      <c r="D549" s="34">
        <v>465</v>
      </c>
      <c r="E549" s="34">
        <v>476</v>
      </c>
      <c r="F549" s="34">
        <v>430</v>
      </c>
      <c r="G549" s="34">
        <v>570</v>
      </c>
      <c r="H549" s="34">
        <v>473</v>
      </c>
      <c r="I549" s="34">
        <v>407</v>
      </c>
    </row>
    <row r="550" spans="1:9" x14ac:dyDescent="0.2">
      <c r="A550" s="34" t="s">
        <v>51007</v>
      </c>
      <c r="B550" s="34">
        <v>1533</v>
      </c>
      <c r="C550" s="34">
        <v>1316</v>
      </c>
      <c r="D550" s="34">
        <v>440</v>
      </c>
      <c r="E550" s="34">
        <v>493</v>
      </c>
      <c r="F550" s="34">
        <v>442</v>
      </c>
      <c r="G550" s="34">
        <v>427</v>
      </c>
      <c r="H550" s="34">
        <v>437</v>
      </c>
      <c r="I550" s="34">
        <v>319</v>
      </c>
    </row>
    <row r="551" spans="1:9" x14ac:dyDescent="0.2">
      <c r="A551" s="34" t="s">
        <v>51008</v>
      </c>
      <c r="B551" s="34">
        <v>964</v>
      </c>
      <c r="C551" s="34">
        <v>1009</v>
      </c>
      <c r="D551" s="34">
        <v>347</v>
      </c>
      <c r="E551" s="34">
        <v>303</v>
      </c>
      <c r="F551" s="34">
        <v>332</v>
      </c>
      <c r="G551" s="34">
        <v>314</v>
      </c>
      <c r="H551" s="34">
        <v>316</v>
      </c>
      <c r="I551" s="34">
        <v>294</v>
      </c>
    </row>
    <row r="552" spans="1:9" x14ac:dyDescent="0.2">
      <c r="A552" s="34" t="s">
        <v>51009</v>
      </c>
      <c r="B552" s="34">
        <v>847</v>
      </c>
      <c r="C552" s="34">
        <v>836</v>
      </c>
      <c r="D552" s="34">
        <v>297</v>
      </c>
      <c r="E552" s="34">
        <v>313</v>
      </c>
      <c r="F552" s="34">
        <v>232</v>
      </c>
      <c r="G552" s="34">
        <v>330</v>
      </c>
      <c r="H552" s="34">
        <v>299</v>
      </c>
      <c r="I552" s="34">
        <v>258</v>
      </c>
    </row>
    <row r="553" spans="1:9" x14ac:dyDescent="0.2">
      <c r="A553" s="34" t="s">
        <v>51010</v>
      </c>
      <c r="B553" s="34">
        <v>1035</v>
      </c>
      <c r="C553" s="34">
        <v>951</v>
      </c>
      <c r="D553" s="34">
        <v>314</v>
      </c>
      <c r="E553" s="34">
        <v>326</v>
      </c>
      <c r="F553" s="34">
        <v>317</v>
      </c>
      <c r="G553" s="34">
        <v>318</v>
      </c>
      <c r="H553" s="34">
        <v>320</v>
      </c>
      <c r="I553" s="34">
        <v>308</v>
      </c>
    </row>
    <row r="554" spans="1:9" x14ac:dyDescent="0.2">
      <c r="A554" s="34" t="s">
        <v>51011</v>
      </c>
      <c r="B554" s="34">
        <v>1153</v>
      </c>
      <c r="C554" s="34">
        <v>1027</v>
      </c>
      <c r="D554" s="34">
        <v>394</v>
      </c>
      <c r="E554" s="34">
        <v>395</v>
      </c>
      <c r="F554" s="34">
        <v>356</v>
      </c>
      <c r="G554" s="34">
        <v>341</v>
      </c>
      <c r="H554" s="34">
        <v>352</v>
      </c>
      <c r="I554" s="34">
        <v>268</v>
      </c>
    </row>
    <row r="555" spans="1:9" x14ac:dyDescent="0.2">
      <c r="A555" s="34" t="s">
        <v>51012</v>
      </c>
      <c r="B555" s="34">
        <v>1363</v>
      </c>
      <c r="C555" s="34">
        <v>1368</v>
      </c>
      <c r="D555" s="34">
        <v>439</v>
      </c>
      <c r="E555" s="34">
        <v>487</v>
      </c>
      <c r="F555" s="34">
        <v>469</v>
      </c>
      <c r="G555" s="34">
        <v>473</v>
      </c>
      <c r="H555" s="34">
        <v>423</v>
      </c>
      <c r="I555" s="34">
        <v>347</v>
      </c>
    </row>
    <row r="556" spans="1:9" x14ac:dyDescent="0.2">
      <c r="A556" s="34" t="s">
        <v>51013</v>
      </c>
      <c r="B556" s="34">
        <v>1079</v>
      </c>
      <c r="C556" s="34">
        <v>967</v>
      </c>
      <c r="D556" s="34">
        <v>337</v>
      </c>
      <c r="E556" s="34">
        <v>358</v>
      </c>
      <c r="F556" s="34">
        <v>328</v>
      </c>
      <c r="G556" s="34">
        <v>397</v>
      </c>
      <c r="H556" s="34">
        <v>305</v>
      </c>
      <c r="I556" s="34">
        <v>349</v>
      </c>
    </row>
    <row r="557" spans="1:9" x14ac:dyDescent="0.2">
      <c r="A557" s="34" t="s">
        <v>51014</v>
      </c>
      <c r="B557" s="34">
        <v>1198</v>
      </c>
      <c r="C557" s="34">
        <v>1165</v>
      </c>
      <c r="D557" s="34">
        <v>375</v>
      </c>
      <c r="E557" s="34">
        <v>385</v>
      </c>
      <c r="F557" s="34">
        <v>379</v>
      </c>
      <c r="G557" s="34">
        <v>448</v>
      </c>
      <c r="H557" s="34">
        <v>416</v>
      </c>
      <c r="I557" s="34">
        <v>360</v>
      </c>
    </row>
    <row r="558" spans="1:9" x14ac:dyDescent="0.2">
      <c r="A558" s="34" t="s">
        <v>51015</v>
      </c>
      <c r="B558" s="34">
        <v>1178</v>
      </c>
      <c r="C558" s="34">
        <v>1151</v>
      </c>
      <c r="D558" s="34">
        <v>407</v>
      </c>
      <c r="E558" s="34">
        <v>388</v>
      </c>
      <c r="F558" s="34">
        <v>320</v>
      </c>
      <c r="G558" s="34">
        <v>376</v>
      </c>
      <c r="H558" s="34">
        <v>381</v>
      </c>
      <c r="I558" s="34">
        <v>262</v>
      </c>
    </row>
    <row r="559" spans="1:9" x14ac:dyDescent="0.2">
      <c r="A559" s="34" t="s">
        <v>51016</v>
      </c>
      <c r="B559" s="34">
        <v>1562</v>
      </c>
      <c r="C559" s="34">
        <v>1464</v>
      </c>
      <c r="D559" s="34">
        <v>468</v>
      </c>
      <c r="E559" s="34">
        <v>486</v>
      </c>
      <c r="F559" s="34">
        <v>417</v>
      </c>
      <c r="G559" s="34">
        <v>571</v>
      </c>
      <c r="H559" s="34">
        <v>457</v>
      </c>
      <c r="I559" s="34">
        <v>439</v>
      </c>
    </row>
    <row r="560" spans="1:9" x14ac:dyDescent="0.2">
      <c r="A560" s="34" t="s">
        <v>51017</v>
      </c>
      <c r="B560" s="34">
        <v>2526</v>
      </c>
      <c r="C560" s="34">
        <v>2258</v>
      </c>
      <c r="D560" s="34">
        <v>827</v>
      </c>
      <c r="E560" s="34">
        <v>864</v>
      </c>
      <c r="F560" s="34">
        <v>725</v>
      </c>
      <c r="G560" s="34">
        <v>814</v>
      </c>
      <c r="H560" s="34">
        <v>833</v>
      </c>
      <c r="I560" s="34">
        <v>729</v>
      </c>
    </row>
    <row r="561" spans="1:9" x14ac:dyDescent="0.2">
      <c r="A561" s="34" t="s">
        <v>51018</v>
      </c>
      <c r="B561" s="34">
        <v>1488</v>
      </c>
      <c r="C561" s="34">
        <v>1422</v>
      </c>
      <c r="D561" s="34">
        <v>488</v>
      </c>
      <c r="E561" s="34">
        <v>486</v>
      </c>
      <c r="F561" s="34">
        <v>481</v>
      </c>
      <c r="G561" s="34">
        <v>487</v>
      </c>
      <c r="H561" s="34">
        <v>499</v>
      </c>
      <c r="I561" s="34">
        <v>421</v>
      </c>
    </row>
    <row r="562" spans="1:9" x14ac:dyDescent="0.2">
      <c r="A562" s="34" t="s">
        <v>51019</v>
      </c>
      <c r="B562" s="34">
        <v>1414</v>
      </c>
      <c r="C562" s="34">
        <v>1433</v>
      </c>
      <c r="D562" s="34">
        <v>484</v>
      </c>
      <c r="E562" s="34">
        <v>421</v>
      </c>
      <c r="F562" s="34">
        <v>445</v>
      </c>
      <c r="G562" s="34">
        <v>479</v>
      </c>
      <c r="H562" s="34">
        <v>425</v>
      </c>
      <c r="I562" s="34">
        <v>384</v>
      </c>
    </row>
    <row r="563" spans="1:9" x14ac:dyDescent="0.2">
      <c r="A563" s="34" t="s">
        <v>51020</v>
      </c>
      <c r="B563" s="34">
        <v>1459</v>
      </c>
      <c r="C563" s="34">
        <v>1441</v>
      </c>
      <c r="D563" s="34">
        <v>449</v>
      </c>
      <c r="E563" s="34">
        <v>526</v>
      </c>
      <c r="F563" s="34">
        <v>477</v>
      </c>
      <c r="G563" s="34">
        <v>508</v>
      </c>
      <c r="H563" s="34">
        <v>484</v>
      </c>
      <c r="I563" s="34">
        <v>422</v>
      </c>
    </row>
    <row r="564" spans="1:9" x14ac:dyDescent="0.2">
      <c r="A564" s="34" t="s">
        <v>51021</v>
      </c>
      <c r="B564" s="34">
        <v>997</v>
      </c>
      <c r="C564" s="34">
        <v>1154</v>
      </c>
      <c r="D564" s="34">
        <v>350</v>
      </c>
      <c r="E564" s="34">
        <v>409</v>
      </c>
      <c r="F564" s="34">
        <v>322</v>
      </c>
      <c r="G564" s="34">
        <v>340</v>
      </c>
      <c r="H564" s="34">
        <v>337</v>
      </c>
      <c r="I564" s="34">
        <v>306</v>
      </c>
    </row>
    <row r="565" spans="1:9" x14ac:dyDescent="0.2">
      <c r="A565" s="34" t="s">
        <v>51022</v>
      </c>
      <c r="B565" s="34">
        <v>510</v>
      </c>
      <c r="C565" s="34">
        <v>542</v>
      </c>
      <c r="D565" s="34">
        <v>141</v>
      </c>
      <c r="E565" s="34">
        <v>167</v>
      </c>
      <c r="F565" s="34">
        <v>169</v>
      </c>
      <c r="G565" s="34">
        <v>155</v>
      </c>
      <c r="H565" s="34">
        <v>185</v>
      </c>
      <c r="I565" s="34">
        <v>123</v>
      </c>
    </row>
    <row r="566" spans="1:9" x14ac:dyDescent="0.2">
      <c r="A566" s="34" t="s">
        <v>51023</v>
      </c>
      <c r="B566" s="34">
        <v>1016</v>
      </c>
      <c r="C566" s="34">
        <v>903</v>
      </c>
      <c r="D566" s="34">
        <v>254</v>
      </c>
      <c r="E566" s="34">
        <v>305</v>
      </c>
      <c r="F566" s="34">
        <v>321</v>
      </c>
      <c r="G566" s="34">
        <v>316</v>
      </c>
      <c r="H566" s="34">
        <v>349</v>
      </c>
      <c r="I566" s="34">
        <v>251</v>
      </c>
    </row>
    <row r="567" spans="1:9" x14ac:dyDescent="0.2">
      <c r="A567" s="34" t="s">
        <v>51024</v>
      </c>
      <c r="B567" s="34">
        <v>2162</v>
      </c>
      <c r="C567" s="34">
        <v>2442</v>
      </c>
      <c r="D567" s="34">
        <v>678</v>
      </c>
      <c r="E567" s="34">
        <v>692</v>
      </c>
      <c r="F567" s="34">
        <v>665</v>
      </c>
      <c r="G567" s="34">
        <v>692</v>
      </c>
      <c r="H567" s="34">
        <v>669</v>
      </c>
      <c r="I567" s="34">
        <v>625</v>
      </c>
    </row>
    <row r="568" spans="1:9" x14ac:dyDescent="0.2">
      <c r="A568" s="34" t="s">
        <v>51025</v>
      </c>
      <c r="B568" s="34">
        <v>1433</v>
      </c>
      <c r="C568" s="34">
        <v>1346</v>
      </c>
      <c r="D568" s="34">
        <v>453</v>
      </c>
      <c r="E568" s="34">
        <v>467</v>
      </c>
      <c r="F568" s="34">
        <v>433</v>
      </c>
      <c r="G568" s="34">
        <v>533</v>
      </c>
      <c r="H568" s="34">
        <v>449</v>
      </c>
      <c r="I568" s="34">
        <v>427</v>
      </c>
    </row>
    <row r="569" spans="1:9" x14ac:dyDescent="0.2">
      <c r="A569" s="34" t="s">
        <v>51026</v>
      </c>
      <c r="B569" s="34">
        <v>685</v>
      </c>
      <c r="C569" s="34">
        <v>733</v>
      </c>
      <c r="D569" s="34">
        <v>246</v>
      </c>
      <c r="E569" s="34">
        <v>249</v>
      </c>
      <c r="F569" s="34">
        <v>232</v>
      </c>
      <c r="G569" s="34">
        <v>257</v>
      </c>
      <c r="H569" s="34">
        <v>227</v>
      </c>
      <c r="I569" s="34">
        <v>235</v>
      </c>
    </row>
    <row r="570" spans="1:9" x14ac:dyDescent="0.2">
      <c r="A570" s="34" t="s">
        <v>51027</v>
      </c>
      <c r="B570" s="34">
        <v>1239</v>
      </c>
      <c r="C570" s="34">
        <v>1242</v>
      </c>
      <c r="D570" s="34">
        <v>401</v>
      </c>
      <c r="E570" s="34">
        <v>424</v>
      </c>
      <c r="F570" s="34">
        <v>377</v>
      </c>
      <c r="G570" s="34">
        <v>438</v>
      </c>
      <c r="H570" s="34">
        <v>401</v>
      </c>
      <c r="I570" s="34">
        <v>363</v>
      </c>
    </row>
    <row r="571" spans="1:9" x14ac:dyDescent="0.2">
      <c r="A571" s="34" t="s">
        <v>51028</v>
      </c>
      <c r="B571" s="34">
        <v>1051</v>
      </c>
      <c r="C571" s="34">
        <v>1077</v>
      </c>
      <c r="D571" s="34">
        <v>368</v>
      </c>
      <c r="E571" s="34">
        <v>308</v>
      </c>
      <c r="F571" s="34">
        <v>342</v>
      </c>
      <c r="G571" s="34">
        <v>369</v>
      </c>
      <c r="H571" s="34">
        <v>354</v>
      </c>
      <c r="I571" s="34">
        <v>339</v>
      </c>
    </row>
    <row r="572" spans="1:9" x14ac:dyDescent="0.2">
      <c r="A572" s="34" t="s">
        <v>51029</v>
      </c>
      <c r="B572" s="34">
        <v>881</v>
      </c>
      <c r="C572" s="34">
        <v>872</v>
      </c>
      <c r="D572" s="34">
        <v>297</v>
      </c>
      <c r="E572" s="34">
        <v>328</v>
      </c>
      <c r="F572" s="34">
        <v>331</v>
      </c>
      <c r="G572" s="34">
        <v>252</v>
      </c>
      <c r="H572" s="34">
        <v>324</v>
      </c>
      <c r="I572" s="34">
        <v>279</v>
      </c>
    </row>
    <row r="573" spans="1:9" x14ac:dyDescent="0.2">
      <c r="A573" s="34" t="s">
        <v>51030</v>
      </c>
      <c r="B573" s="34">
        <v>937</v>
      </c>
      <c r="C573" s="34">
        <v>1034</v>
      </c>
      <c r="D573" s="34">
        <v>325</v>
      </c>
      <c r="E573" s="34">
        <v>278</v>
      </c>
      <c r="F573" s="34">
        <v>270</v>
      </c>
      <c r="G573" s="34">
        <v>304</v>
      </c>
      <c r="H573" s="34">
        <v>356</v>
      </c>
      <c r="I573" s="34">
        <v>264</v>
      </c>
    </row>
    <row r="574" spans="1:9" x14ac:dyDescent="0.2">
      <c r="A574" s="34" t="s">
        <v>51031</v>
      </c>
      <c r="B574" s="34">
        <v>669</v>
      </c>
      <c r="C574" s="34">
        <v>617</v>
      </c>
      <c r="D574" s="34">
        <v>219</v>
      </c>
      <c r="E574" s="34">
        <v>160</v>
      </c>
      <c r="F574" s="34">
        <v>197</v>
      </c>
      <c r="G574" s="34">
        <v>217</v>
      </c>
      <c r="H574" s="34">
        <v>196</v>
      </c>
      <c r="I574" s="34">
        <v>173</v>
      </c>
    </row>
    <row r="575" spans="1:9" x14ac:dyDescent="0.2">
      <c r="A575" s="34" t="s">
        <v>51032</v>
      </c>
      <c r="B575" s="34">
        <v>1261</v>
      </c>
      <c r="C575" s="34">
        <v>1319</v>
      </c>
      <c r="D575" s="34">
        <v>426</v>
      </c>
      <c r="E575" s="34">
        <v>429</v>
      </c>
      <c r="F575" s="34">
        <v>392</v>
      </c>
      <c r="G575" s="34">
        <v>482</v>
      </c>
      <c r="H575" s="34">
        <v>402</v>
      </c>
      <c r="I575" s="34">
        <v>382</v>
      </c>
    </row>
    <row r="576" spans="1:9" x14ac:dyDescent="0.2">
      <c r="A576" s="34" t="s">
        <v>51033</v>
      </c>
      <c r="B576" s="34">
        <v>1562</v>
      </c>
      <c r="C576" s="34">
        <v>1730</v>
      </c>
      <c r="D576" s="34">
        <v>494</v>
      </c>
      <c r="E576" s="34">
        <v>558</v>
      </c>
      <c r="F576" s="34">
        <v>468</v>
      </c>
      <c r="G576" s="34">
        <v>571</v>
      </c>
      <c r="H576" s="34">
        <v>430</v>
      </c>
      <c r="I576" s="34">
        <v>477</v>
      </c>
    </row>
    <row r="577" spans="1:9" x14ac:dyDescent="0.2">
      <c r="A577" s="34" t="s">
        <v>51034</v>
      </c>
      <c r="B577" s="34">
        <v>1291</v>
      </c>
      <c r="C577" s="34">
        <v>1267</v>
      </c>
      <c r="D577" s="34">
        <v>414</v>
      </c>
      <c r="E577" s="34">
        <v>437</v>
      </c>
      <c r="F577" s="34">
        <v>399</v>
      </c>
      <c r="G577" s="34">
        <v>389</v>
      </c>
      <c r="H577" s="34">
        <v>416</v>
      </c>
      <c r="I577" s="34">
        <v>344</v>
      </c>
    </row>
    <row r="578" spans="1:9" x14ac:dyDescent="0.2">
      <c r="A578" s="34" t="s">
        <v>51035</v>
      </c>
      <c r="B578" s="34">
        <v>1295</v>
      </c>
      <c r="C578" s="34">
        <v>1617</v>
      </c>
      <c r="D578" s="34">
        <v>439</v>
      </c>
      <c r="E578" s="34">
        <v>556</v>
      </c>
      <c r="F578" s="34">
        <v>456</v>
      </c>
      <c r="G578" s="34">
        <v>524</v>
      </c>
      <c r="H578" s="34">
        <v>425</v>
      </c>
      <c r="I578" s="34">
        <v>396</v>
      </c>
    </row>
    <row r="579" spans="1:9" x14ac:dyDescent="0.2">
      <c r="A579" s="34" t="s">
        <v>51036</v>
      </c>
      <c r="B579" s="34">
        <v>1309</v>
      </c>
      <c r="C579" s="34">
        <v>1238</v>
      </c>
      <c r="D579" s="34">
        <v>387</v>
      </c>
      <c r="E579" s="34">
        <v>413</v>
      </c>
      <c r="F579" s="34">
        <v>313</v>
      </c>
      <c r="G579" s="34">
        <v>428</v>
      </c>
      <c r="H579" s="34">
        <v>395</v>
      </c>
      <c r="I579" s="34">
        <v>417</v>
      </c>
    </row>
    <row r="580" spans="1:9" x14ac:dyDescent="0.2">
      <c r="A580" s="34" t="s">
        <v>51037</v>
      </c>
      <c r="B580" s="34">
        <v>914</v>
      </c>
      <c r="C580" s="34">
        <v>958</v>
      </c>
      <c r="D580" s="34">
        <v>261</v>
      </c>
      <c r="E580" s="34">
        <v>307</v>
      </c>
      <c r="F580" s="34">
        <v>287</v>
      </c>
      <c r="G580" s="34">
        <v>296</v>
      </c>
      <c r="H580" s="34">
        <v>319</v>
      </c>
      <c r="I580" s="34">
        <v>265</v>
      </c>
    </row>
    <row r="581" spans="1:9" x14ac:dyDescent="0.2">
      <c r="A581" s="34" t="s">
        <v>51038</v>
      </c>
      <c r="B581" s="34">
        <v>945</v>
      </c>
      <c r="C581" s="34">
        <v>912</v>
      </c>
      <c r="D581" s="34">
        <v>290</v>
      </c>
      <c r="E581" s="34">
        <v>308</v>
      </c>
      <c r="F581" s="34">
        <v>281</v>
      </c>
      <c r="G581" s="34">
        <v>357</v>
      </c>
      <c r="H581" s="34">
        <v>308</v>
      </c>
      <c r="I581" s="34">
        <v>304</v>
      </c>
    </row>
    <row r="582" spans="1:9" x14ac:dyDescent="0.2">
      <c r="A582" s="34" t="s">
        <v>51039</v>
      </c>
      <c r="B582" s="34">
        <v>1257</v>
      </c>
      <c r="C582" s="34">
        <v>1446</v>
      </c>
      <c r="D582" s="34">
        <v>405</v>
      </c>
      <c r="E582" s="34">
        <v>444</v>
      </c>
      <c r="F582" s="34">
        <v>357</v>
      </c>
      <c r="G582" s="34">
        <v>449</v>
      </c>
      <c r="H582" s="34">
        <v>396</v>
      </c>
      <c r="I582" s="34">
        <v>399</v>
      </c>
    </row>
    <row r="583" spans="1:9" x14ac:dyDescent="0.2">
      <c r="A583" s="34" t="s">
        <v>51040</v>
      </c>
      <c r="B583" s="34">
        <v>1033</v>
      </c>
      <c r="C583" s="34">
        <v>995</v>
      </c>
      <c r="D583" s="34">
        <v>338</v>
      </c>
      <c r="E583" s="34">
        <v>365</v>
      </c>
      <c r="F583" s="34">
        <v>318</v>
      </c>
      <c r="G583" s="34">
        <v>406</v>
      </c>
      <c r="H583" s="34">
        <v>351</v>
      </c>
      <c r="I583" s="34">
        <v>300</v>
      </c>
    </row>
    <row r="584" spans="1:9" x14ac:dyDescent="0.2">
      <c r="A584" s="34" t="s">
        <v>51041</v>
      </c>
      <c r="B584" s="34">
        <v>884</v>
      </c>
      <c r="C584" s="34">
        <v>853</v>
      </c>
      <c r="D584" s="34">
        <v>258</v>
      </c>
      <c r="E584" s="34">
        <v>340</v>
      </c>
      <c r="F584" s="34">
        <v>278</v>
      </c>
      <c r="G584" s="34">
        <v>325</v>
      </c>
      <c r="H584" s="34">
        <v>306</v>
      </c>
      <c r="I584" s="34">
        <v>264</v>
      </c>
    </row>
    <row r="585" spans="1:9" x14ac:dyDescent="0.2">
      <c r="A585" s="34" t="s">
        <v>51042</v>
      </c>
      <c r="B585" s="34">
        <v>900</v>
      </c>
      <c r="C585" s="34">
        <v>780</v>
      </c>
      <c r="D585" s="34">
        <v>282</v>
      </c>
      <c r="E585" s="34">
        <v>216</v>
      </c>
      <c r="F585" s="34">
        <v>248</v>
      </c>
      <c r="G585" s="34">
        <v>265</v>
      </c>
      <c r="H585" s="34">
        <v>298</v>
      </c>
      <c r="I585" s="34">
        <v>217</v>
      </c>
    </row>
    <row r="586" spans="1:9" x14ac:dyDescent="0.2">
      <c r="A586" s="34" t="s">
        <v>51043</v>
      </c>
      <c r="B586" s="34">
        <v>1238</v>
      </c>
      <c r="C586" s="34">
        <v>1233</v>
      </c>
      <c r="D586" s="34">
        <v>375</v>
      </c>
      <c r="E586" s="34">
        <v>387</v>
      </c>
      <c r="F586" s="34">
        <v>344</v>
      </c>
      <c r="G586" s="34">
        <v>381</v>
      </c>
      <c r="H586" s="34">
        <v>425</v>
      </c>
      <c r="I586" s="34">
        <v>301</v>
      </c>
    </row>
    <row r="587" spans="1:9" x14ac:dyDescent="0.2">
      <c r="A587" s="34" t="s">
        <v>51044</v>
      </c>
      <c r="B587" s="34">
        <v>1096</v>
      </c>
      <c r="C587" s="34">
        <v>1135</v>
      </c>
      <c r="D587" s="34">
        <v>308</v>
      </c>
      <c r="E587" s="34">
        <v>413</v>
      </c>
      <c r="F587" s="34">
        <v>289</v>
      </c>
      <c r="G587" s="34">
        <v>408</v>
      </c>
      <c r="H587" s="34">
        <v>334</v>
      </c>
      <c r="I587" s="34">
        <v>360</v>
      </c>
    </row>
    <row r="588" spans="1:9" x14ac:dyDescent="0.2">
      <c r="A588" s="34" t="s">
        <v>51045</v>
      </c>
      <c r="B588" s="34">
        <v>479</v>
      </c>
      <c r="C588" s="34">
        <v>488</v>
      </c>
      <c r="D588" s="34">
        <v>189</v>
      </c>
      <c r="E588" s="34">
        <v>158</v>
      </c>
      <c r="F588" s="34">
        <v>143</v>
      </c>
      <c r="G588" s="34">
        <v>160</v>
      </c>
      <c r="H588" s="34">
        <v>175</v>
      </c>
      <c r="I588" s="34">
        <v>122</v>
      </c>
    </row>
    <row r="589" spans="1:9" x14ac:dyDescent="0.2">
      <c r="A589" s="34" t="s">
        <v>51046</v>
      </c>
      <c r="B589" s="34">
        <v>1137</v>
      </c>
      <c r="C589" s="34">
        <v>1269</v>
      </c>
      <c r="D589" s="34">
        <v>372</v>
      </c>
      <c r="E589" s="34">
        <v>382</v>
      </c>
      <c r="F589" s="34">
        <v>318</v>
      </c>
      <c r="G589" s="34">
        <v>388</v>
      </c>
      <c r="H589" s="34">
        <v>355</v>
      </c>
      <c r="I589" s="34">
        <v>306</v>
      </c>
    </row>
    <row r="590" spans="1:9" x14ac:dyDescent="0.2">
      <c r="A590" s="34" t="s">
        <v>51047</v>
      </c>
      <c r="B590" s="34">
        <v>1403</v>
      </c>
      <c r="C590" s="34">
        <v>1457</v>
      </c>
      <c r="D590" s="34">
        <v>444</v>
      </c>
      <c r="E590" s="34">
        <v>479</v>
      </c>
      <c r="F590" s="34">
        <v>417</v>
      </c>
      <c r="G590" s="34">
        <v>433</v>
      </c>
      <c r="H590" s="34">
        <v>460</v>
      </c>
      <c r="I590" s="34">
        <v>421</v>
      </c>
    </row>
    <row r="591" spans="1:9" x14ac:dyDescent="0.2">
      <c r="A591" s="34" t="s">
        <v>51048</v>
      </c>
      <c r="B591" s="34">
        <v>853</v>
      </c>
      <c r="C591" s="34">
        <v>972</v>
      </c>
      <c r="D591" s="34">
        <v>303</v>
      </c>
      <c r="E591" s="34">
        <v>290</v>
      </c>
      <c r="F591" s="34">
        <v>299</v>
      </c>
      <c r="G591" s="34">
        <v>312</v>
      </c>
      <c r="H591" s="34">
        <v>339</v>
      </c>
      <c r="I591" s="34">
        <v>277</v>
      </c>
    </row>
    <row r="592" spans="1:9" x14ac:dyDescent="0.2">
      <c r="A592" s="34" t="s">
        <v>51049</v>
      </c>
      <c r="B592" s="34">
        <v>1502</v>
      </c>
      <c r="C592" s="34">
        <v>1321</v>
      </c>
      <c r="D592" s="34">
        <v>460</v>
      </c>
      <c r="E592" s="34">
        <v>478</v>
      </c>
      <c r="F592" s="34">
        <v>431</v>
      </c>
      <c r="G592" s="34">
        <v>469</v>
      </c>
      <c r="H592" s="34">
        <v>465</v>
      </c>
      <c r="I592" s="34">
        <v>428</v>
      </c>
    </row>
    <row r="593" spans="1:9" x14ac:dyDescent="0.2">
      <c r="A593" s="34" t="s">
        <v>51050</v>
      </c>
      <c r="B593" s="34">
        <v>725</v>
      </c>
      <c r="C593" s="34">
        <v>814</v>
      </c>
      <c r="D593" s="34">
        <v>272</v>
      </c>
      <c r="E593" s="34">
        <v>287</v>
      </c>
      <c r="F593" s="34">
        <v>263</v>
      </c>
      <c r="G593" s="34">
        <v>214</v>
      </c>
      <c r="H593" s="34">
        <v>307</v>
      </c>
      <c r="I593" s="34">
        <v>224</v>
      </c>
    </row>
    <row r="594" spans="1:9" x14ac:dyDescent="0.2">
      <c r="A594" s="34" t="s">
        <v>51051</v>
      </c>
      <c r="B594" s="34">
        <v>1388</v>
      </c>
      <c r="C594" s="34">
        <v>1393</v>
      </c>
      <c r="D594" s="34">
        <v>424</v>
      </c>
      <c r="E594" s="34">
        <v>434</v>
      </c>
      <c r="F594" s="34">
        <v>370</v>
      </c>
      <c r="G594" s="34">
        <v>458</v>
      </c>
      <c r="H594" s="34">
        <v>533</v>
      </c>
      <c r="I594" s="34">
        <v>419</v>
      </c>
    </row>
    <row r="595" spans="1:9" x14ac:dyDescent="0.2">
      <c r="A595" s="34" t="s">
        <v>51052</v>
      </c>
      <c r="B595" s="34">
        <v>922</v>
      </c>
      <c r="C595" s="34">
        <v>770</v>
      </c>
      <c r="D595" s="34">
        <v>221</v>
      </c>
      <c r="E595" s="34">
        <v>270</v>
      </c>
      <c r="F595" s="34">
        <v>244</v>
      </c>
      <c r="G595" s="34">
        <v>244</v>
      </c>
      <c r="H595" s="34">
        <v>234</v>
      </c>
      <c r="I595" s="34">
        <v>261</v>
      </c>
    </row>
    <row r="596" spans="1:9" x14ac:dyDescent="0.2">
      <c r="A596" s="34" t="s">
        <v>51053</v>
      </c>
      <c r="B596" s="34">
        <v>1194</v>
      </c>
      <c r="C596" s="34">
        <v>1049</v>
      </c>
      <c r="D596" s="34">
        <v>318</v>
      </c>
      <c r="E596" s="34">
        <v>329</v>
      </c>
      <c r="F596" s="34">
        <v>331</v>
      </c>
      <c r="G596" s="34">
        <v>328</v>
      </c>
      <c r="H596" s="34">
        <v>422</v>
      </c>
      <c r="I596" s="34">
        <v>335</v>
      </c>
    </row>
    <row r="597" spans="1:9" x14ac:dyDescent="0.2">
      <c r="A597" s="34" t="s">
        <v>51054</v>
      </c>
      <c r="B597" s="34">
        <v>941</v>
      </c>
      <c r="C597" s="34">
        <v>910</v>
      </c>
      <c r="D597" s="34">
        <v>298</v>
      </c>
      <c r="E597" s="34">
        <v>308</v>
      </c>
      <c r="F597" s="34">
        <v>276</v>
      </c>
      <c r="G597" s="34">
        <v>303</v>
      </c>
      <c r="H597" s="34">
        <v>347</v>
      </c>
      <c r="I597" s="34">
        <v>242</v>
      </c>
    </row>
    <row r="598" spans="1:9" x14ac:dyDescent="0.2">
      <c r="A598" s="34" t="s">
        <v>51055</v>
      </c>
      <c r="B598" s="34">
        <v>773</v>
      </c>
      <c r="C598" s="34">
        <v>784</v>
      </c>
      <c r="D598" s="34">
        <v>230</v>
      </c>
      <c r="E598" s="34">
        <v>230</v>
      </c>
      <c r="F598" s="34">
        <v>225</v>
      </c>
      <c r="G598" s="34">
        <v>283</v>
      </c>
      <c r="H598" s="34">
        <v>285</v>
      </c>
      <c r="I598" s="34">
        <v>198</v>
      </c>
    </row>
    <row r="599" spans="1:9" x14ac:dyDescent="0.2">
      <c r="A599" s="34" t="s">
        <v>51056</v>
      </c>
      <c r="B599" s="34">
        <v>1162</v>
      </c>
      <c r="C599" s="34">
        <v>1377</v>
      </c>
      <c r="D599" s="34">
        <v>319</v>
      </c>
      <c r="E599" s="34">
        <v>418</v>
      </c>
      <c r="F599" s="34">
        <v>283</v>
      </c>
      <c r="G599" s="34">
        <v>401</v>
      </c>
      <c r="H599" s="34">
        <v>331</v>
      </c>
      <c r="I599" s="34">
        <v>375</v>
      </c>
    </row>
    <row r="600" spans="1:9" x14ac:dyDescent="0.2">
      <c r="A600" s="34" t="s">
        <v>51057</v>
      </c>
      <c r="B600" s="34">
        <v>1397</v>
      </c>
      <c r="C600" s="34">
        <v>1364</v>
      </c>
      <c r="D600" s="34">
        <v>393</v>
      </c>
      <c r="E600" s="34">
        <v>422</v>
      </c>
      <c r="F600" s="34">
        <v>408</v>
      </c>
      <c r="G600" s="34">
        <v>482</v>
      </c>
      <c r="H600" s="34">
        <v>485</v>
      </c>
      <c r="I600" s="34">
        <v>381</v>
      </c>
    </row>
    <row r="601" spans="1:9" x14ac:dyDescent="0.2">
      <c r="A601" s="34" t="s">
        <v>51058</v>
      </c>
      <c r="B601" s="34">
        <v>862</v>
      </c>
      <c r="C601" s="34">
        <v>880</v>
      </c>
      <c r="D601" s="34">
        <v>242</v>
      </c>
      <c r="E601" s="34">
        <v>278</v>
      </c>
      <c r="F601" s="34">
        <v>261</v>
      </c>
      <c r="G601" s="34">
        <v>321</v>
      </c>
      <c r="H601" s="34">
        <v>306</v>
      </c>
      <c r="I601" s="34">
        <v>254</v>
      </c>
    </row>
    <row r="602" spans="1:9" x14ac:dyDescent="0.2">
      <c r="A602" s="34" t="s">
        <v>51059</v>
      </c>
      <c r="B602" s="34">
        <v>2205</v>
      </c>
      <c r="C602" s="34">
        <v>1882</v>
      </c>
      <c r="D602" s="34">
        <v>659</v>
      </c>
      <c r="E602" s="34">
        <v>642</v>
      </c>
      <c r="F602" s="34">
        <v>675</v>
      </c>
      <c r="G602" s="34">
        <v>649</v>
      </c>
      <c r="H602" s="34">
        <v>633</v>
      </c>
      <c r="I602" s="34">
        <v>647</v>
      </c>
    </row>
    <row r="603" spans="1:9" x14ac:dyDescent="0.2">
      <c r="A603" s="34" t="s">
        <v>51060</v>
      </c>
      <c r="B603" s="34">
        <v>1811</v>
      </c>
      <c r="C603" s="34">
        <v>1765</v>
      </c>
      <c r="D603" s="34">
        <v>557</v>
      </c>
      <c r="E603" s="34">
        <v>547</v>
      </c>
      <c r="F603" s="34">
        <v>525</v>
      </c>
      <c r="G603" s="34">
        <v>556</v>
      </c>
      <c r="H603" s="34">
        <v>552</v>
      </c>
      <c r="I603" s="34">
        <v>514</v>
      </c>
    </row>
    <row r="604" spans="1:9" x14ac:dyDescent="0.2">
      <c r="A604" s="34" t="s">
        <v>51061</v>
      </c>
      <c r="B604" s="34">
        <v>1201</v>
      </c>
      <c r="C604" s="34">
        <v>994</v>
      </c>
      <c r="D604" s="34">
        <v>346</v>
      </c>
      <c r="E604" s="34">
        <v>382</v>
      </c>
      <c r="F604" s="34">
        <v>358</v>
      </c>
      <c r="G604" s="34">
        <v>342</v>
      </c>
      <c r="H604" s="34">
        <v>378</v>
      </c>
      <c r="I604" s="34">
        <v>318</v>
      </c>
    </row>
    <row r="605" spans="1:9" x14ac:dyDescent="0.2">
      <c r="A605" s="34" t="s">
        <v>51062</v>
      </c>
      <c r="B605" s="34">
        <v>643</v>
      </c>
      <c r="C605" s="34">
        <v>549</v>
      </c>
      <c r="D605" s="34">
        <v>218</v>
      </c>
      <c r="E605" s="34">
        <v>196</v>
      </c>
      <c r="F605" s="34">
        <v>167</v>
      </c>
      <c r="G605" s="34">
        <v>202</v>
      </c>
      <c r="H605" s="34">
        <v>180</v>
      </c>
      <c r="I605" s="34">
        <v>158</v>
      </c>
    </row>
    <row r="606" spans="1:9" x14ac:dyDescent="0.2">
      <c r="A606" s="34" t="s">
        <v>51063</v>
      </c>
      <c r="B606" s="34">
        <v>1067</v>
      </c>
      <c r="C606" s="34">
        <v>1132</v>
      </c>
      <c r="D606" s="34">
        <v>366</v>
      </c>
      <c r="E606" s="34">
        <v>372</v>
      </c>
      <c r="F606" s="34">
        <v>377</v>
      </c>
      <c r="G606" s="34">
        <v>424</v>
      </c>
      <c r="H606" s="34">
        <v>380</v>
      </c>
      <c r="I606" s="34">
        <v>304</v>
      </c>
    </row>
    <row r="607" spans="1:9" x14ac:dyDescent="0.2">
      <c r="A607" s="34" t="s">
        <v>51064</v>
      </c>
      <c r="B607" s="34">
        <v>1883</v>
      </c>
      <c r="C607" s="34">
        <v>1847</v>
      </c>
      <c r="D607" s="34">
        <v>648</v>
      </c>
      <c r="E607" s="34">
        <v>623</v>
      </c>
      <c r="F607" s="34">
        <v>503</v>
      </c>
      <c r="G607" s="34">
        <v>622</v>
      </c>
      <c r="H607" s="34">
        <v>611</v>
      </c>
      <c r="I607" s="34">
        <v>451</v>
      </c>
    </row>
    <row r="608" spans="1:9" x14ac:dyDescent="0.2">
      <c r="A608" s="34" t="s">
        <v>51065</v>
      </c>
      <c r="B608" s="34">
        <v>4609</v>
      </c>
      <c r="C608" s="34">
        <v>3838</v>
      </c>
      <c r="D608" s="34">
        <v>1559</v>
      </c>
      <c r="E608" s="34">
        <v>1396</v>
      </c>
      <c r="F608" s="34">
        <v>1429</v>
      </c>
      <c r="G608" s="34">
        <v>1308</v>
      </c>
      <c r="H608" s="34">
        <v>1529</v>
      </c>
      <c r="I608" s="34">
        <v>1046</v>
      </c>
    </row>
    <row r="609" spans="1:9" x14ac:dyDescent="0.2">
      <c r="A609" s="34" t="s">
        <v>51066</v>
      </c>
      <c r="B609" s="34">
        <v>2960</v>
      </c>
      <c r="C609" s="34">
        <v>3217</v>
      </c>
      <c r="D609" s="34">
        <v>986</v>
      </c>
      <c r="E609" s="34">
        <v>1066</v>
      </c>
      <c r="F609" s="34">
        <v>921</v>
      </c>
      <c r="G609" s="34">
        <v>1058</v>
      </c>
      <c r="H609" s="34">
        <v>946</v>
      </c>
      <c r="I609" s="34">
        <v>919</v>
      </c>
    </row>
    <row r="610" spans="1:9" x14ac:dyDescent="0.2">
      <c r="A610" s="34" t="s">
        <v>51067</v>
      </c>
      <c r="B610" s="34">
        <v>3890</v>
      </c>
      <c r="C610" s="34">
        <v>3801</v>
      </c>
      <c r="D610" s="34">
        <v>1353</v>
      </c>
      <c r="E610" s="34">
        <v>1236</v>
      </c>
      <c r="F610" s="34">
        <v>1227</v>
      </c>
      <c r="G610" s="34">
        <v>1293</v>
      </c>
      <c r="H610" s="34">
        <v>1308</v>
      </c>
      <c r="I610" s="34">
        <v>1093</v>
      </c>
    </row>
    <row r="611" spans="1:9" x14ac:dyDescent="0.2">
      <c r="A611" s="34" t="s">
        <v>51068</v>
      </c>
      <c r="B611" s="34">
        <v>2805</v>
      </c>
      <c r="C611" s="34">
        <v>2543</v>
      </c>
      <c r="D611" s="34">
        <v>798</v>
      </c>
      <c r="E611" s="34">
        <v>744</v>
      </c>
      <c r="F611" s="34">
        <v>838</v>
      </c>
      <c r="G611" s="34">
        <v>877</v>
      </c>
      <c r="H611" s="34">
        <v>797</v>
      </c>
      <c r="I611" s="34">
        <v>820</v>
      </c>
    </row>
    <row r="612" spans="1:9" x14ac:dyDescent="0.2">
      <c r="A612" s="34" t="s">
        <v>51069</v>
      </c>
      <c r="B612" s="34">
        <v>1396</v>
      </c>
      <c r="C612" s="34">
        <v>1306</v>
      </c>
      <c r="D612" s="34">
        <v>357</v>
      </c>
      <c r="E612" s="34">
        <v>406</v>
      </c>
      <c r="F612" s="34">
        <v>414</v>
      </c>
      <c r="G612" s="34">
        <v>417</v>
      </c>
      <c r="H612" s="34">
        <v>481</v>
      </c>
      <c r="I612" s="34">
        <v>321</v>
      </c>
    </row>
    <row r="613" spans="1:9" x14ac:dyDescent="0.2">
      <c r="A613" s="34" t="s">
        <v>51070</v>
      </c>
      <c r="B613" s="34">
        <v>1370</v>
      </c>
      <c r="C613" s="34">
        <v>1375</v>
      </c>
      <c r="D613" s="34">
        <v>498</v>
      </c>
      <c r="E613" s="34">
        <v>420</v>
      </c>
      <c r="F613" s="34">
        <v>470</v>
      </c>
      <c r="G613" s="34">
        <v>461</v>
      </c>
      <c r="H613" s="34">
        <v>532</v>
      </c>
      <c r="I613" s="34">
        <v>383</v>
      </c>
    </row>
    <row r="614" spans="1:9" x14ac:dyDescent="0.2">
      <c r="A614" s="34" t="s">
        <v>51071</v>
      </c>
      <c r="B614" s="34">
        <v>1886</v>
      </c>
      <c r="C614" s="34">
        <v>2119</v>
      </c>
      <c r="D614" s="34">
        <v>620</v>
      </c>
      <c r="E614" s="34">
        <v>671</v>
      </c>
      <c r="F614" s="34">
        <v>613</v>
      </c>
      <c r="G614" s="34">
        <v>692</v>
      </c>
      <c r="H614" s="34">
        <v>573</v>
      </c>
      <c r="I614" s="34">
        <v>578</v>
      </c>
    </row>
    <row r="615" spans="1:9" x14ac:dyDescent="0.2">
      <c r="A615" s="34" t="s">
        <v>51072</v>
      </c>
      <c r="B615" s="34">
        <v>1451</v>
      </c>
      <c r="C615" s="34">
        <v>1626</v>
      </c>
      <c r="D615" s="34">
        <v>489</v>
      </c>
      <c r="E615" s="34">
        <v>566</v>
      </c>
      <c r="F615" s="34">
        <v>456</v>
      </c>
      <c r="G615" s="34">
        <v>558</v>
      </c>
      <c r="H615" s="34">
        <v>464</v>
      </c>
      <c r="I615" s="34">
        <v>434</v>
      </c>
    </row>
    <row r="616" spans="1:9" x14ac:dyDescent="0.2">
      <c r="A616" s="34" t="s">
        <v>51073</v>
      </c>
      <c r="B616" s="34">
        <v>1533</v>
      </c>
      <c r="C616" s="34">
        <v>1669</v>
      </c>
      <c r="D616" s="34">
        <v>475</v>
      </c>
      <c r="E616" s="34">
        <v>552</v>
      </c>
      <c r="F616" s="34">
        <v>507</v>
      </c>
      <c r="G616" s="34">
        <v>676</v>
      </c>
      <c r="H616" s="34">
        <v>535</v>
      </c>
      <c r="I616" s="34">
        <v>523</v>
      </c>
    </row>
    <row r="617" spans="1:9" x14ac:dyDescent="0.2">
      <c r="A617" s="34" t="s">
        <v>51074</v>
      </c>
      <c r="B617" s="34">
        <v>2371</v>
      </c>
      <c r="C617" s="34">
        <v>2436</v>
      </c>
      <c r="D617" s="34">
        <v>746</v>
      </c>
      <c r="E617" s="34">
        <v>847</v>
      </c>
      <c r="F617" s="34">
        <v>777</v>
      </c>
      <c r="G617" s="34">
        <v>832</v>
      </c>
      <c r="H617" s="34">
        <v>776</v>
      </c>
      <c r="I617" s="34">
        <v>691</v>
      </c>
    </row>
    <row r="618" spans="1:9" x14ac:dyDescent="0.2">
      <c r="A618" s="34" t="s">
        <v>51075</v>
      </c>
      <c r="B618" s="34">
        <v>1851</v>
      </c>
      <c r="C618" s="34">
        <v>1854</v>
      </c>
      <c r="D618" s="34">
        <v>590</v>
      </c>
      <c r="E618" s="34">
        <v>593</v>
      </c>
      <c r="F618" s="34">
        <v>612</v>
      </c>
      <c r="G618" s="34">
        <v>586</v>
      </c>
      <c r="H618" s="34">
        <v>630</v>
      </c>
      <c r="I618" s="34">
        <v>483</v>
      </c>
    </row>
    <row r="619" spans="1:9" x14ac:dyDescent="0.2">
      <c r="A619" s="34" t="s">
        <v>51076</v>
      </c>
      <c r="B619" s="34">
        <v>1625</v>
      </c>
      <c r="C619" s="34">
        <v>1693</v>
      </c>
      <c r="D619" s="34">
        <v>502</v>
      </c>
      <c r="E619" s="34">
        <v>487</v>
      </c>
      <c r="F619" s="34">
        <v>475</v>
      </c>
      <c r="G619" s="34">
        <v>517</v>
      </c>
      <c r="H619" s="34">
        <v>595</v>
      </c>
      <c r="I619" s="34">
        <v>384</v>
      </c>
    </row>
    <row r="620" spans="1:9" x14ac:dyDescent="0.2">
      <c r="A620" s="34" t="s">
        <v>51077</v>
      </c>
      <c r="B620" s="34">
        <v>2064</v>
      </c>
      <c r="C620" s="34">
        <v>1747</v>
      </c>
      <c r="D620" s="34">
        <v>662</v>
      </c>
      <c r="E620" s="34">
        <v>582</v>
      </c>
      <c r="F620" s="34">
        <v>608</v>
      </c>
      <c r="G620" s="34">
        <v>561</v>
      </c>
      <c r="H620" s="34">
        <v>725</v>
      </c>
      <c r="I620" s="34">
        <v>480</v>
      </c>
    </row>
    <row r="621" spans="1:9" x14ac:dyDescent="0.2">
      <c r="A621" s="34" t="s">
        <v>51078</v>
      </c>
      <c r="B621" s="34">
        <v>1186</v>
      </c>
      <c r="C621" s="34">
        <v>1135</v>
      </c>
      <c r="D621" s="34">
        <v>380</v>
      </c>
      <c r="E621" s="34">
        <v>346</v>
      </c>
      <c r="F621" s="34">
        <v>340</v>
      </c>
      <c r="G621" s="34">
        <v>416</v>
      </c>
      <c r="H621" s="34">
        <v>366</v>
      </c>
      <c r="I621" s="34">
        <v>323</v>
      </c>
    </row>
    <row r="622" spans="1:9" x14ac:dyDescent="0.2">
      <c r="A622" s="34" t="s">
        <v>51079</v>
      </c>
      <c r="B622" s="34">
        <v>1391</v>
      </c>
      <c r="C622" s="34">
        <v>1547</v>
      </c>
      <c r="D622" s="34">
        <v>406</v>
      </c>
      <c r="E622" s="34">
        <v>484</v>
      </c>
      <c r="F622" s="34">
        <v>461</v>
      </c>
      <c r="G622" s="34">
        <v>447</v>
      </c>
      <c r="H622" s="34">
        <v>368</v>
      </c>
      <c r="I622" s="34">
        <v>446</v>
      </c>
    </row>
    <row r="623" spans="1:9" x14ac:dyDescent="0.2">
      <c r="A623" s="34" t="s">
        <v>51080</v>
      </c>
      <c r="B623" s="34">
        <v>3000</v>
      </c>
      <c r="C623" s="34">
        <v>2765</v>
      </c>
      <c r="D623" s="34">
        <v>876</v>
      </c>
      <c r="E623" s="34">
        <v>895</v>
      </c>
      <c r="F623" s="34">
        <v>887</v>
      </c>
      <c r="G623" s="34">
        <v>995</v>
      </c>
      <c r="H623" s="34">
        <v>825</v>
      </c>
      <c r="I623" s="34">
        <v>743</v>
      </c>
    </row>
    <row r="624" spans="1:9" x14ac:dyDescent="0.2">
      <c r="A624" s="34" t="s">
        <v>51081</v>
      </c>
      <c r="B624" s="34">
        <v>1684</v>
      </c>
      <c r="C624" s="34">
        <v>1276</v>
      </c>
      <c r="D624" s="34">
        <v>505</v>
      </c>
      <c r="E624" s="34">
        <v>358</v>
      </c>
      <c r="F624" s="34">
        <v>518</v>
      </c>
      <c r="G624" s="34">
        <v>391</v>
      </c>
      <c r="H624" s="34">
        <v>544</v>
      </c>
      <c r="I624" s="34">
        <v>343</v>
      </c>
    </row>
    <row r="625" spans="1:9" x14ac:dyDescent="0.2">
      <c r="A625" s="34" t="s">
        <v>51082</v>
      </c>
      <c r="B625" s="34">
        <v>1786</v>
      </c>
      <c r="C625" s="34">
        <v>1662</v>
      </c>
      <c r="D625" s="34">
        <v>672</v>
      </c>
      <c r="E625" s="34">
        <v>633</v>
      </c>
      <c r="F625" s="34">
        <v>603</v>
      </c>
      <c r="G625" s="34">
        <v>617</v>
      </c>
      <c r="H625" s="34">
        <v>690</v>
      </c>
      <c r="I625" s="34">
        <v>483</v>
      </c>
    </row>
    <row r="626" spans="1:9" x14ac:dyDescent="0.2">
      <c r="A626" s="34" t="s">
        <v>51083</v>
      </c>
      <c r="B626" s="34">
        <v>2125</v>
      </c>
      <c r="C626" s="34">
        <v>1646</v>
      </c>
      <c r="D626" s="34">
        <v>689</v>
      </c>
      <c r="E626" s="34">
        <v>566</v>
      </c>
      <c r="F626" s="34">
        <v>652</v>
      </c>
      <c r="G626" s="34">
        <v>573</v>
      </c>
      <c r="H626" s="34">
        <v>684</v>
      </c>
      <c r="I626" s="34">
        <v>466</v>
      </c>
    </row>
    <row r="627" spans="1:9" x14ac:dyDescent="0.2">
      <c r="A627" s="34" t="s">
        <v>51084</v>
      </c>
      <c r="B627" s="34">
        <v>2175</v>
      </c>
      <c r="C627" s="34">
        <v>1959</v>
      </c>
      <c r="D627" s="34">
        <v>680</v>
      </c>
      <c r="E627" s="34">
        <v>628</v>
      </c>
      <c r="F627" s="34">
        <v>672</v>
      </c>
      <c r="G627" s="34">
        <v>679</v>
      </c>
      <c r="H627" s="34">
        <v>735</v>
      </c>
      <c r="I627" s="34">
        <v>567</v>
      </c>
    </row>
    <row r="628" spans="1:9" x14ac:dyDescent="0.2">
      <c r="A628" s="34" t="s">
        <v>51085</v>
      </c>
      <c r="B628" s="34">
        <v>2053</v>
      </c>
      <c r="C628" s="34">
        <v>2157</v>
      </c>
      <c r="D628" s="34">
        <v>661</v>
      </c>
      <c r="E628" s="34">
        <v>738</v>
      </c>
      <c r="F628" s="34">
        <v>643</v>
      </c>
      <c r="G628" s="34">
        <v>699</v>
      </c>
      <c r="H628" s="34">
        <v>668</v>
      </c>
      <c r="I628" s="34">
        <v>625</v>
      </c>
    </row>
    <row r="629" spans="1:9" x14ac:dyDescent="0.2">
      <c r="A629" s="34" t="s">
        <v>51086</v>
      </c>
      <c r="B629" s="34">
        <v>1641</v>
      </c>
      <c r="C629" s="34">
        <v>1859</v>
      </c>
      <c r="D629" s="34">
        <v>485</v>
      </c>
      <c r="E629" s="34">
        <v>503</v>
      </c>
      <c r="F629" s="34">
        <v>507</v>
      </c>
      <c r="G629" s="34">
        <v>625</v>
      </c>
      <c r="H629" s="34">
        <v>494</v>
      </c>
      <c r="I629" s="34">
        <v>438</v>
      </c>
    </row>
    <row r="630" spans="1:9" x14ac:dyDescent="0.2">
      <c r="A630" s="34" t="s">
        <v>51087</v>
      </c>
      <c r="B630" s="34">
        <v>2057</v>
      </c>
      <c r="C630" s="34">
        <v>2101</v>
      </c>
      <c r="D630" s="34">
        <v>610</v>
      </c>
      <c r="E630" s="34">
        <v>689</v>
      </c>
      <c r="F630" s="34">
        <v>629</v>
      </c>
      <c r="G630" s="34">
        <v>677</v>
      </c>
      <c r="H630" s="34">
        <v>691</v>
      </c>
      <c r="I630" s="34">
        <v>498</v>
      </c>
    </row>
    <row r="631" spans="1:9" x14ac:dyDescent="0.2">
      <c r="A631" s="34" t="s">
        <v>51088</v>
      </c>
      <c r="B631" s="34">
        <v>2176</v>
      </c>
      <c r="C631" s="34">
        <v>2542</v>
      </c>
      <c r="D631" s="34">
        <v>646</v>
      </c>
      <c r="E631" s="34">
        <v>780</v>
      </c>
      <c r="F631" s="34">
        <v>716</v>
      </c>
      <c r="G631" s="34">
        <v>766</v>
      </c>
      <c r="H631" s="34">
        <v>692</v>
      </c>
      <c r="I631" s="34">
        <v>641</v>
      </c>
    </row>
    <row r="632" spans="1:9" x14ac:dyDescent="0.2">
      <c r="A632" s="34" t="s">
        <v>51089</v>
      </c>
      <c r="B632" s="34">
        <v>2224</v>
      </c>
      <c r="C632" s="34">
        <v>1984</v>
      </c>
      <c r="D632" s="34">
        <v>682</v>
      </c>
      <c r="E632" s="34">
        <v>678</v>
      </c>
      <c r="F632" s="34">
        <v>671</v>
      </c>
      <c r="G632" s="34">
        <v>681</v>
      </c>
      <c r="H632" s="34">
        <v>755</v>
      </c>
      <c r="I632" s="34">
        <v>564</v>
      </c>
    </row>
    <row r="633" spans="1:9" x14ac:dyDescent="0.2">
      <c r="A633" s="34" t="s">
        <v>51090</v>
      </c>
      <c r="B633" s="34">
        <v>2395</v>
      </c>
      <c r="C633" s="34">
        <v>2130</v>
      </c>
      <c r="D633" s="34">
        <v>818</v>
      </c>
      <c r="E633" s="34">
        <v>649</v>
      </c>
      <c r="F633" s="34">
        <v>783</v>
      </c>
      <c r="G633" s="34">
        <v>646</v>
      </c>
      <c r="H633" s="34">
        <v>818</v>
      </c>
      <c r="I633" s="34">
        <v>589</v>
      </c>
    </row>
    <row r="634" spans="1:9" x14ac:dyDescent="0.2">
      <c r="A634" s="34" t="s">
        <v>51091</v>
      </c>
      <c r="B634" s="34">
        <v>2105</v>
      </c>
      <c r="C634" s="34">
        <v>1716</v>
      </c>
      <c r="D634" s="34">
        <v>602</v>
      </c>
      <c r="E634" s="34">
        <v>579</v>
      </c>
      <c r="F634" s="34">
        <v>651</v>
      </c>
      <c r="G634" s="34">
        <v>588</v>
      </c>
      <c r="H634" s="34">
        <v>685</v>
      </c>
      <c r="I634" s="34">
        <v>437</v>
      </c>
    </row>
    <row r="635" spans="1:9" x14ac:dyDescent="0.2">
      <c r="A635" s="34" t="s">
        <v>51092</v>
      </c>
      <c r="B635" s="34">
        <v>918</v>
      </c>
      <c r="C635" s="34">
        <v>785</v>
      </c>
      <c r="D635" s="34">
        <v>255</v>
      </c>
      <c r="E635" s="34">
        <v>313</v>
      </c>
      <c r="F635" s="34">
        <v>310</v>
      </c>
      <c r="G635" s="34">
        <v>288</v>
      </c>
      <c r="H635" s="34">
        <v>289</v>
      </c>
      <c r="I635" s="34">
        <v>250</v>
      </c>
    </row>
    <row r="636" spans="1:9" x14ac:dyDescent="0.2">
      <c r="A636" s="34" t="s">
        <v>51093</v>
      </c>
      <c r="B636" s="34">
        <v>1282</v>
      </c>
      <c r="C636" s="34">
        <v>1336</v>
      </c>
      <c r="D636" s="34">
        <v>405</v>
      </c>
      <c r="E636" s="34">
        <v>474</v>
      </c>
      <c r="F636" s="34">
        <v>409</v>
      </c>
      <c r="G636" s="34">
        <v>407</v>
      </c>
      <c r="H636" s="34">
        <v>443</v>
      </c>
      <c r="I636" s="34">
        <v>363</v>
      </c>
    </row>
    <row r="637" spans="1:9" x14ac:dyDescent="0.2">
      <c r="A637" s="34" t="s">
        <v>51094</v>
      </c>
      <c r="B637" s="34">
        <v>2387</v>
      </c>
      <c r="C637" s="34">
        <v>2216</v>
      </c>
      <c r="D637" s="34">
        <v>698</v>
      </c>
      <c r="E637" s="34">
        <v>712</v>
      </c>
      <c r="F637" s="34">
        <v>750</v>
      </c>
      <c r="G637" s="34">
        <v>642</v>
      </c>
      <c r="H637" s="34">
        <v>800</v>
      </c>
      <c r="I637" s="34">
        <v>594</v>
      </c>
    </row>
    <row r="638" spans="1:9" x14ac:dyDescent="0.2">
      <c r="A638" s="34" t="s">
        <v>51095</v>
      </c>
      <c r="B638" s="34">
        <v>2234</v>
      </c>
      <c r="C638" s="34">
        <v>1985</v>
      </c>
      <c r="D638" s="34">
        <v>753</v>
      </c>
      <c r="E638" s="34">
        <v>695</v>
      </c>
      <c r="F638" s="34">
        <v>661</v>
      </c>
      <c r="G638" s="34">
        <v>695</v>
      </c>
      <c r="H638" s="34">
        <v>625</v>
      </c>
      <c r="I638" s="34">
        <v>571</v>
      </c>
    </row>
    <row r="639" spans="1:9" x14ac:dyDescent="0.2">
      <c r="A639" s="34" t="s">
        <v>51096</v>
      </c>
      <c r="B639" s="34">
        <v>3185</v>
      </c>
      <c r="C639" s="34">
        <v>2747</v>
      </c>
      <c r="D639" s="34">
        <v>890</v>
      </c>
      <c r="E639" s="34">
        <v>981</v>
      </c>
      <c r="F639" s="34">
        <v>907</v>
      </c>
      <c r="G639" s="34">
        <v>923</v>
      </c>
      <c r="H639" s="34">
        <v>1018</v>
      </c>
      <c r="I639" s="34">
        <v>816</v>
      </c>
    </row>
    <row r="640" spans="1:9" x14ac:dyDescent="0.2">
      <c r="A640" s="34" t="s">
        <v>51097</v>
      </c>
      <c r="B640" s="34">
        <v>1948</v>
      </c>
      <c r="C640" s="34">
        <v>1924</v>
      </c>
      <c r="D640" s="34">
        <v>620</v>
      </c>
      <c r="E640" s="34">
        <v>655</v>
      </c>
      <c r="F640" s="34">
        <v>581</v>
      </c>
      <c r="G640" s="34">
        <v>616</v>
      </c>
      <c r="H640" s="34">
        <v>609</v>
      </c>
      <c r="I640" s="34">
        <v>490</v>
      </c>
    </row>
    <row r="641" spans="1:9" x14ac:dyDescent="0.2">
      <c r="A641" s="34" t="s">
        <v>51098</v>
      </c>
      <c r="B641" s="34">
        <v>2520</v>
      </c>
      <c r="C641" s="34">
        <v>2229</v>
      </c>
      <c r="D641" s="34">
        <v>773</v>
      </c>
      <c r="E641" s="34">
        <v>764</v>
      </c>
      <c r="F641" s="34">
        <v>784</v>
      </c>
      <c r="G641" s="34">
        <v>832</v>
      </c>
      <c r="H641" s="34">
        <v>799</v>
      </c>
      <c r="I641" s="34">
        <v>621</v>
      </c>
    </row>
    <row r="642" spans="1:9" x14ac:dyDescent="0.2">
      <c r="A642" s="34" t="s">
        <v>51099</v>
      </c>
      <c r="B642" s="34">
        <v>1822</v>
      </c>
      <c r="C642" s="34">
        <v>1702</v>
      </c>
      <c r="D642" s="34">
        <v>555</v>
      </c>
      <c r="E642" s="34">
        <v>621</v>
      </c>
      <c r="F642" s="34">
        <v>541</v>
      </c>
      <c r="G642" s="34">
        <v>641</v>
      </c>
      <c r="H642" s="34">
        <v>594</v>
      </c>
      <c r="I642" s="34">
        <v>445</v>
      </c>
    </row>
    <row r="643" spans="1:9" x14ac:dyDescent="0.2">
      <c r="A643" s="34" t="s">
        <v>51100</v>
      </c>
      <c r="B643" s="34">
        <v>2192</v>
      </c>
      <c r="C643" s="34">
        <v>2320</v>
      </c>
      <c r="D643" s="34">
        <v>736</v>
      </c>
      <c r="E643" s="34">
        <v>745</v>
      </c>
      <c r="F643" s="34">
        <v>677</v>
      </c>
      <c r="G643" s="34">
        <v>830</v>
      </c>
      <c r="H643" s="34">
        <v>898</v>
      </c>
      <c r="I643" s="34">
        <v>590</v>
      </c>
    </row>
    <row r="644" spans="1:9" x14ac:dyDescent="0.2">
      <c r="A644" s="34" t="s">
        <v>51101</v>
      </c>
      <c r="B644" s="34">
        <v>1455</v>
      </c>
      <c r="C644" s="34">
        <v>1580</v>
      </c>
      <c r="D644" s="34">
        <v>521</v>
      </c>
      <c r="E644" s="34">
        <v>461</v>
      </c>
      <c r="F644" s="34">
        <v>463</v>
      </c>
      <c r="G644" s="34">
        <v>500</v>
      </c>
      <c r="H644" s="34">
        <v>511</v>
      </c>
      <c r="I644" s="34">
        <v>432</v>
      </c>
    </row>
    <row r="645" spans="1:9" x14ac:dyDescent="0.2">
      <c r="A645" s="34" t="s">
        <v>51102</v>
      </c>
      <c r="B645" s="34">
        <v>1765</v>
      </c>
      <c r="C645" s="34">
        <v>1813</v>
      </c>
      <c r="D645" s="34">
        <v>617</v>
      </c>
      <c r="E645" s="34">
        <v>524</v>
      </c>
      <c r="F645" s="34">
        <v>587</v>
      </c>
      <c r="G645" s="34">
        <v>573</v>
      </c>
      <c r="H645" s="34">
        <v>663</v>
      </c>
      <c r="I645" s="34">
        <v>542</v>
      </c>
    </row>
    <row r="646" spans="1:9" x14ac:dyDescent="0.2">
      <c r="A646" s="34" t="s">
        <v>51103</v>
      </c>
      <c r="B646" s="34">
        <v>1950</v>
      </c>
      <c r="C646" s="34">
        <v>1873</v>
      </c>
      <c r="D646" s="34">
        <v>607</v>
      </c>
      <c r="E646" s="34">
        <v>636</v>
      </c>
      <c r="F646" s="34">
        <v>550</v>
      </c>
      <c r="G646" s="34">
        <v>608</v>
      </c>
      <c r="H646" s="34">
        <v>605</v>
      </c>
      <c r="I646" s="34">
        <v>472</v>
      </c>
    </row>
    <row r="647" spans="1:9" x14ac:dyDescent="0.2">
      <c r="A647" s="34" t="s">
        <v>51104</v>
      </c>
      <c r="B647" s="34">
        <v>597</v>
      </c>
      <c r="C647" s="34">
        <v>526</v>
      </c>
      <c r="D647" s="34">
        <v>168</v>
      </c>
      <c r="E647" s="34">
        <v>145</v>
      </c>
      <c r="F647" s="34">
        <v>164</v>
      </c>
      <c r="G647" s="34">
        <v>154</v>
      </c>
      <c r="H647" s="34">
        <v>218</v>
      </c>
      <c r="I647" s="34">
        <v>139</v>
      </c>
    </row>
    <row r="648" spans="1:9" x14ac:dyDescent="0.2">
      <c r="A648" s="34" t="s">
        <v>51105</v>
      </c>
      <c r="B648" s="34">
        <v>2080</v>
      </c>
      <c r="C648" s="34">
        <v>1778</v>
      </c>
      <c r="D648" s="34">
        <v>669</v>
      </c>
      <c r="E648" s="34">
        <v>698</v>
      </c>
      <c r="F648" s="34">
        <v>579</v>
      </c>
      <c r="G648" s="34">
        <v>699</v>
      </c>
      <c r="H648" s="34">
        <v>637</v>
      </c>
      <c r="I648" s="34">
        <v>529</v>
      </c>
    </row>
    <row r="649" spans="1:9" x14ac:dyDescent="0.2">
      <c r="A649" s="34" t="s">
        <v>51106</v>
      </c>
      <c r="B649" s="34">
        <v>1989</v>
      </c>
      <c r="C649" s="34">
        <v>1868</v>
      </c>
      <c r="D649" s="34">
        <v>647</v>
      </c>
      <c r="E649" s="34">
        <v>706</v>
      </c>
      <c r="F649" s="34">
        <v>645</v>
      </c>
      <c r="G649" s="34">
        <v>658</v>
      </c>
      <c r="H649" s="34">
        <v>651</v>
      </c>
      <c r="I649" s="34">
        <v>518</v>
      </c>
    </row>
    <row r="650" spans="1:9" x14ac:dyDescent="0.2">
      <c r="A650" s="34" t="s">
        <v>51107</v>
      </c>
      <c r="B650" s="34">
        <v>2365</v>
      </c>
      <c r="C650" s="34">
        <v>2261</v>
      </c>
      <c r="D650" s="34">
        <v>676</v>
      </c>
      <c r="E650" s="34">
        <v>655</v>
      </c>
      <c r="F650" s="34">
        <v>708</v>
      </c>
      <c r="G650" s="34">
        <v>730</v>
      </c>
      <c r="H650" s="34">
        <v>739</v>
      </c>
      <c r="I650" s="34">
        <v>681</v>
      </c>
    </row>
    <row r="651" spans="1:9" x14ac:dyDescent="0.2">
      <c r="A651" s="34" t="s">
        <v>51108</v>
      </c>
      <c r="B651" s="34">
        <v>1504</v>
      </c>
      <c r="C651" s="34">
        <v>1460</v>
      </c>
      <c r="D651" s="34">
        <v>500</v>
      </c>
      <c r="E651" s="34">
        <v>473</v>
      </c>
      <c r="F651" s="34">
        <v>448</v>
      </c>
      <c r="G651" s="34">
        <v>490</v>
      </c>
      <c r="H651" s="34">
        <v>449</v>
      </c>
      <c r="I651" s="34">
        <v>433</v>
      </c>
    </row>
    <row r="652" spans="1:9" x14ac:dyDescent="0.2">
      <c r="A652" s="34" t="s">
        <v>51109</v>
      </c>
      <c r="B652" s="34">
        <v>1187</v>
      </c>
      <c r="C652" s="34">
        <v>975</v>
      </c>
      <c r="D652" s="34">
        <v>305</v>
      </c>
      <c r="E652" s="34">
        <v>326</v>
      </c>
      <c r="F652" s="34">
        <v>335</v>
      </c>
      <c r="G652" s="34">
        <v>308</v>
      </c>
      <c r="H652" s="34">
        <v>360</v>
      </c>
      <c r="I652" s="34">
        <v>285</v>
      </c>
    </row>
    <row r="653" spans="1:9" x14ac:dyDescent="0.2">
      <c r="A653" s="34" t="s">
        <v>51110</v>
      </c>
      <c r="B653" s="34">
        <v>1654</v>
      </c>
      <c r="C653" s="34">
        <v>1265</v>
      </c>
      <c r="D653" s="34">
        <v>517</v>
      </c>
      <c r="E653" s="34">
        <v>518</v>
      </c>
      <c r="F653" s="34">
        <v>496</v>
      </c>
      <c r="G653" s="34">
        <v>540</v>
      </c>
      <c r="H653" s="34">
        <v>523</v>
      </c>
      <c r="I653" s="34">
        <v>422</v>
      </c>
    </row>
    <row r="654" spans="1:9" x14ac:dyDescent="0.2">
      <c r="A654" s="34" t="s">
        <v>51111</v>
      </c>
      <c r="B654" s="34">
        <v>1605</v>
      </c>
      <c r="C654" s="34">
        <v>1279</v>
      </c>
      <c r="D654" s="34">
        <v>462</v>
      </c>
      <c r="E654" s="34">
        <v>376</v>
      </c>
      <c r="F654" s="34">
        <v>483</v>
      </c>
      <c r="G654" s="34">
        <v>403</v>
      </c>
      <c r="H654" s="34">
        <v>526</v>
      </c>
      <c r="I654" s="34">
        <v>339</v>
      </c>
    </row>
    <row r="655" spans="1:9" x14ac:dyDescent="0.2">
      <c r="A655" s="34" t="s">
        <v>51112</v>
      </c>
      <c r="B655" s="34">
        <v>1960</v>
      </c>
      <c r="C655" s="34">
        <v>1881</v>
      </c>
      <c r="D655" s="34">
        <v>646</v>
      </c>
      <c r="E655" s="34">
        <v>608</v>
      </c>
      <c r="F655" s="34">
        <v>602</v>
      </c>
      <c r="G655" s="34">
        <v>611</v>
      </c>
      <c r="H655" s="34">
        <v>626</v>
      </c>
      <c r="I655" s="34">
        <v>478</v>
      </c>
    </row>
    <row r="656" spans="1:9" x14ac:dyDescent="0.2">
      <c r="A656" s="34" t="s">
        <v>51113</v>
      </c>
      <c r="B656" s="34">
        <v>1849</v>
      </c>
      <c r="C656" s="34">
        <v>1909</v>
      </c>
      <c r="D656" s="34">
        <v>609</v>
      </c>
      <c r="E656" s="34">
        <v>598</v>
      </c>
      <c r="F656" s="34">
        <v>515</v>
      </c>
      <c r="G656" s="34">
        <v>663</v>
      </c>
      <c r="H656" s="34">
        <v>615</v>
      </c>
      <c r="I656" s="34">
        <v>600</v>
      </c>
    </row>
    <row r="657" spans="1:9" x14ac:dyDescent="0.2">
      <c r="A657" s="34" t="s">
        <v>51114</v>
      </c>
      <c r="B657" s="34">
        <v>1527</v>
      </c>
      <c r="C657" s="34">
        <v>1439</v>
      </c>
      <c r="D657" s="34">
        <v>503</v>
      </c>
      <c r="E657" s="34">
        <v>535</v>
      </c>
      <c r="F657" s="34">
        <v>472</v>
      </c>
      <c r="G657" s="34">
        <v>501</v>
      </c>
      <c r="H657" s="34">
        <v>544</v>
      </c>
      <c r="I657" s="34">
        <v>441</v>
      </c>
    </row>
    <row r="658" spans="1:9" x14ac:dyDescent="0.2">
      <c r="A658" s="34" t="s">
        <v>51115</v>
      </c>
      <c r="B658" s="34">
        <v>2339</v>
      </c>
      <c r="C658" s="34">
        <v>2227</v>
      </c>
      <c r="D658" s="34">
        <v>702</v>
      </c>
      <c r="E658" s="34">
        <v>678</v>
      </c>
      <c r="F658" s="34">
        <v>683</v>
      </c>
      <c r="G658" s="34">
        <v>721</v>
      </c>
      <c r="H658" s="34">
        <v>663</v>
      </c>
      <c r="I658" s="34">
        <v>610</v>
      </c>
    </row>
    <row r="659" spans="1:9" x14ac:dyDescent="0.2">
      <c r="A659" s="34" t="s">
        <v>51116</v>
      </c>
      <c r="B659" s="34">
        <v>2453</v>
      </c>
      <c r="C659" s="34">
        <v>2637</v>
      </c>
      <c r="D659" s="34">
        <v>714</v>
      </c>
      <c r="E659" s="34">
        <v>792</v>
      </c>
      <c r="F659" s="34">
        <v>709</v>
      </c>
      <c r="G659" s="34">
        <v>862</v>
      </c>
      <c r="H659" s="34">
        <v>744</v>
      </c>
      <c r="I659" s="34">
        <v>657</v>
      </c>
    </row>
    <row r="660" spans="1:9" x14ac:dyDescent="0.2">
      <c r="A660" s="34" t="s">
        <v>51117</v>
      </c>
      <c r="B660" s="34">
        <v>4005</v>
      </c>
      <c r="C660" s="34">
        <v>3730</v>
      </c>
      <c r="D660" s="34">
        <v>1158</v>
      </c>
      <c r="E660" s="34">
        <v>1209</v>
      </c>
      <c r="F660" s="34">
        <v>1094</v>
      </c>
      <c r="G660" s="34">
        <v>1283</v>
      </c>
      <c r="H660" s="34">
        <v>1319</v>
      </c>
      <c r="I660" s="34">
        <v>1070</v>
      </c>
    </row>
    <row r="661" spans="1:9" x14ac:dyDescent="0.2">
      <c r="A661" s="34" t="s">
        <v>51118</v>
      </c>
      <c r="B661" s="34">
        <v>2307</v>
      </c>
      <c r="C661" s="34">
        <v>2209</v>
      </c>
      <c r="D661" s="34">
        <v>727</v>
      </c>
      <c r="E661" s="34">
        <v>680</v>
      </c>
      <c r="F661" s="34">
        <v>701</v>
      </c>
      <c r="G661" s="34">
        <v>816</v>
      </c>
      <c r="H661" s="34">
        <v>709</v>
      </c>
      <c r="I661" s="34">
        <v>601</v>
      </c>
    </row>
    <row r="662" spans="1:9" x14ac:dyDescent="0.2">
      <c r="A662" s="34" t="s">
        <v>51119</v>
      </c>
      <c r="B662" s="34">
        <v>1960</v>
      </c>
      <c r="C662" s="34">
        <v>1614</v>
      </c>
      <c r="D662" s="34">
        <v>512</v>
      </c>
      <c r="E662" s="34">
        <v>587</v>
      </c>
      <c r="F662" s="34">
        <v>541</v>
      </c>
      <c r="G662" s="34">
        <v>486</v>
      </c>
      <c r="H662" s="34">
        <v>536</v>
      </c>
      <c r="I662" s="34">
        <v>481</v>
      </c>
    </row>
    <row r="663" spans="1:9" x14ac:dyDescent="0.2">
      <c r="A663" s="34" t="s">
        <v>51120</v>
      </c>
      <c r="B663" s="34">
        <v>2634</v>
      </c>
      <c r="C663" s="34">
        <v>2404</v>
      </c>
      <c r="D663" s="34">
        <v>844</v>
      </c>
      <c r="E663" s="34">
        <v>831</v>
      </c>
      <c r="F663" s="34">
        <v>812</v>
      </c>
      <c r="G663" s="34">
        <v>759</v>
      </c>
      <c r="H663" s="34">
        <v>867</v>
      </c>
      <c r="I663" s="34">
        <v>682</v>
      </c>
    </row>
    <row r="664" spans="1:9" x14ac:dyDescent="0.2">
      <c r="A664" s="34" t="s">
        <v>51121</v>
      </c>
      <c r="B664" s="34">
        <v>1742</v>
      </c>
      <c r="C664" s="34">
        <v>1758</v>
      </c>
      <c r="D664" s="34">
        <v>565</v>
      </c>
      <c r="E664" s="34">
        <v>679</v>
      </c>
      <c r="F664" s="34">
        <v>527</v>
      </c>
      <c r="G664" s="34">
        <v>687</v>
      </c>
      <c r="H664" s="34">
        <v>560</v>
      </c>
      <c r="I664" s="34">
        <v>479</v>
      </c>
    </row>
    <row r="665" spans="1:9" x14ac:dyDescent="0.2">
      <c r="A665" s="34" t="s">
        <v>51122</v>
      </c>
      <c r="B665" s="34">
        <v>1230</v>
      </c>
      <c r="C665" s="34">
        <v>802</v>
      </c>
      <c r="D665" s="34">
        <v>319</v>
      </c>
      <c r="E665" s="34">
        <v>300</v>
      </c>
      <c r="F665" s="34">
        <v>298</v>
      </c>
      <c r="G665" s="34">
        <v>283</v>
      </c>
      <c r="H665" s="34">
        <v>349</v>
      </c>
      <c r="I665" s="34">
        <v>272</v>
      </c>
    </row>
    <row r="666" spans="1:9" x14ac:dyDescent="0.2">
      <c r="A666" s="34" t="s">
        <v>51123</v>
      </c>
      <c r="B666" s="34">
        <v>1975</v>
      </c>
      <c r="C666" s="34">
        <v>1601</v>
      </c>
      <c r="D666" s="34">
        <v>599</v>
      </c>
      <c r="E666" s="34">
        <v>503</v>
      </c>
      <c r="F666" s="34">
        <v>609</v>
      </c>
      <c r="G666" s="34">
        <v>541</v>
      </c>
      <c r="H666" s="34">
        <v>669</v>
      </c>
      <c r="I666" s="34">
        <v>511</v>
      </c>
    </row>
    <row r="667" spans="1:9" x14ac:dyDescent="0.2">
      <c r="A667" s="34" t="s">
        <v>51124</v>
      </c>
      <c r="B667" s="34">
        <v>3197</v>
      </c>
      <c r="C667" s="34">
        <v>3093</v>
      </c>
      <c r="D667" s="34">
        <v>1029</v>
      </c>
      <c r="E667" s="34">
        <v>1138</v>
      </c>
      <c r="F667" s="34">
        <v>993</v>
      </c>
      <c r="G667" s="34">
        <v>1209</v>
      </c>
      <c r="H667" s="34">
        <v>1038</v>
      </c>
      <c r="I667" s="34">
        <v>965</v>
      </c>
    </row>
    <row r="668" spans="1:9" x14ac:dyDescent="0.2">
      <c r="A668" s="34" t="s">
        <v>51125</v>
      </c>
      <c r="B668" s="34">
        <v>2940</v>
      </c>
      <c r="C668" s="34">
        <v>2534</v>
      </c>
      <c r="D668" s="34">
        <v>815</v>
      </c>
      <c r="E668" s="34">
        <v>836</v>
      </c>
      <c r="F668" s="34">
        <v>760</v>
      </c>
      <c r="G668" s="34">
        <v>854</v>
      </c>
      <c r="H668" s="34">
        <v>830</v>
      </c>
      <c r="I668" s="34">
        <v>657</v>
      </c>
    </row>
    <row r="669" spans="1:9" x14ac:dyDescent="0.2">
      <c r="A669" s="34" t="s">
        <v>51126</v>
      </c>
      <c r="B669" s="34">
        <v>1066</v>
      </c>
      <c r="C669" s="34">
        <v>1349</v>
      </c>
      <c r="D669" s="34">
        <v>380</v>
      </c>
      <c r="E669" s="34">
        <v>444</v>
      </c>
      <c r="F669" s="34">
        <v>400</v>
      </c>
      <c r="G669" s="34">
        <v>430</v>
      </c>
      <c r="H669" s="34">
        <v>431</v>
      </c>
      <c r="I669" s="34">
        <v>352</v>
      </c>
    </row>
    <row r="670" spans="1:9" x14ac:dyDescent="0.2">
      <c r="A670" s="34" t="s">
        <v>51127</v>
      </c>
      <c r="B670" s="34">
        <v>1524</v>
      </c>
      <c r="C670" s="34">
        <v>1394</v>
      </c>
      <c r="D670" s="34">
        <v>467</v>
      </c>
      <c r="E670" s="34">
        <v>522</v>
      </c>
      <c r="F670" s="34">
        <v>449</v>
      </c>
      <c r="G670" s="34">
        <v>528</v>
      </c>
      <c r="H670" s="34">
        <v>389</v>
      </c>
      <c r="I670" s="34">
        <v>417</v>
      </c>
    </row>
    <row r="671" spans="1:9" x14ac:dyDescent="0.2">
      <c r="A671" s="34" t="s">
        <v>51128</v>
      </c>
      <c r="B671" s="34">
        <v>1800</v>
      </c>
      <c r="C671" s="34">
        <v>1772</v>
      </c>
      <c r="D671" s="34">
        <v>525</v>
      </c>
      <c r="E671" s="34">
        <v>530</v>
      </c>
      <c r="F671" s="34">
        <v>561</v>
      </c>
      <c r="G671" s="34">
        <v>591</v>
      </c>
      <c r="H671" s="34">
        <v>515</v>
      </c>
      <c r="I671" s="34">
        <v>439</v>
      </c>
    </row>
    <row r="672" spans="1:9" x14ac:dyDescent="0.2">
      <c r="A672" s="34" t="s">
        <v>51129</v>
      </c>
      <c r="B672" s="34">
        <v>2006</v>
      </c>
      <c r="C672" s="34">
        <v>1879</v>
      </c>
      <c r="D672" s="34">
        <v>643</v>
      </c>
      <c r="E672" s="34">
        <v>625</v>
      </c>
      <c r="F672" s="34">
        <v>669</v>
      </c>
      <c r="G672" s="34">
        <v>583</v>
      </c>
      <c r="H672" s="34">
        <v>586</v>
      </c>
      <c r="I672" s="34">
        <v>453</v>
      </c>
    </row>
    <row r="673" spans="1:9" x14ac:dyDescent="0.2">
      <c r="A673" s="34" t="s">
        <v>51130</v>
      </c>
      <c r="B673" s="34">
        <v>1248</v>
      </c>
      <c r="C673" s="34">
        <v>1088</v>
      </c>
      <c r="D673" s="34">
        <v>389</v>
      </c>
      <c r="E673" s="34">
        <v>334</v>
      </c>
      <c r="F673" s="34">
        <v>414</v>
      </c>
      <c r="G673" s="34">
        <v>384</v>
      </c>
      <c r="H673" s="34">
        <v>393</v>
      </c>
      <c r="I673" s="34">
        <v>324</v>
      </c>
    </row>
    <row r="674" spans="1:9" x14ac:dyDescent="0.2">
      <c r="A674" s="34" t="s">
        <v>51131</v>
      </c>
      <c r="B674" s="34">
        <v>1627</v>
      </c>
      <c r="C674" s="34">
        <v>909</v>
      </c>
      <c r="D674" s="34">
        <v>469</v>
      </c>
      <c r="E674" s="34">
        <v>259</v>
      </c>
      <c r="F674" s="34">
        <v>470</v>
      </c>
      <c r="G674" s="34">
        <v>302</v>
      </c>
      <c r="H674" s="34">
        <v>529</v>
      </c>
      <c r="I674" s="34">
        <v>238</v>
      </c>
    </row>
    <row r="675" spans="1:9" x14ac:dyDescent="0.2">
      <c r="A675" s="34" t="s">
        <v>51132</v>
      </c>
      <c r="B675" s="34">
        <v>2138</v>
      </c>
      <c r="C675" s="34">
        <v>2554</v>
      </c>
      <c r="D675" s="34">
        <v>731</v>
      </c>
      <c r="E675" s="34">
        <v>906</v>
      </c>
      <c r="F675" s="34">
        <v>726</v>
      </c>
      <c r="G675" s="34">
        <v>822</v>
      </c>
      <c r="H675" s="34">
        <v>708</v>
      </c>
      <c r="I675" s="34">
        <v>836</v>
      </c>
    </row>
    <row r="676" spans="1:9" x14ac:dyDescent="0.2">
      <c r="A676" s="34" t="s">
        <v>51133</v>
      </c>
      <c r="B676" s="34">
        <v>2790</v>
      </c>
      <c r="C676" s="34">
        <v>2830</v>
      </c>
      <c r="D676" s="34">
        <v>744</v>
      </c>
      <c r="E676" s="34">
        <v>896</v>
      </c>
      <c r="F676" s="34">
        <v>825</v>
      </c>
      <c r="G676" s="34">
        <v>948</v>
      </c>
      <c r="H676" s="34">
        <v>853</v>
      </c>
      <c r="I676" s="34">
        <v>676</v>
      </c>
    </row>
    <row r="677" spans="1:9" x14ac:dyDescent="0.2">
      <c r="A677" s="34" t="s">
        <v>51134</v>
      </c>
      <c r="B677" s="34">
        <v>2133</v>
      </c>
      <c r="C677" s="34">
        <v>2109</v>
      </c>
      <c r="D677" s="34">
        <v>709</v>
      </c>
      <c r="E677" s="34">
        <v>614</v>
      </c>
      <c r="F677" s="34">
        <v>627</v>
      </c>
      <c r="G677" s="34">
        <v>627</v>
      </c>
      <c r="H677" s="34">
        <v>743</v>
      </c>
      <c r="I677" s="34">
        <v>590</v>
      </c>
    </row>
    <row r="678" spans="1:9" x14ac:dyDescent="0.2">
      <c r="A678" s="34" t="s">
        <v>51135</v>
      </c>
      <c r="B678" s="34">
        <v>1962</v>
      </c>
      <c r="C678" s="34">
        <v>1879</v>
      </c>
      <c r="D678" s="34">
        <v>578</v>
      </c>
      <c r="E678" s="34">
        <v>663</v>
      </c>
      <c r="F678" s="34">
        <v>586</v>
      </c>
      <c r="G678" s="34">
        <v>548</v>
      </c>
      <c r="H678" s="34">
        <v>602</v>
      </c>
      <c r="I678" s="34">
        <v>501</v>
      </c>
    </row>
    <row r="679" spans="1:9" x14ac:dyDescent="0.2">
      <c r="A679" s="34" t="s">
        <v>51136</v>
      </c>
      <c r="B679" s="34">
        <v>1797</v>
      </c>
      <c r="C679" s="34">
        <v>1589</v>
      </c>
      <c r="D679" s="34">
        <v>510</v>
      </c>
      <c r="E679" s="34">
        <v>486</v>
      </c>
      <c r="F679" s="34">
        <v>520</v>
      </c>
      <c r="G679" s="34">
        <v>597</v>
      </c>
      <c r="H679" s="34">
        <v>560</v>
      </c>
      <c r="I679" s="34">
        <v>450</v>
      </c>
    </row>
    <row r="680" spans="1:9" x14ac:dyDescent="0.2">
      <c r="A680" s="34" t="s">
        <v>51137</v>
      </c>
      <c r="B680" s="34">
        <v>1585</v>
      </c>
      <c r="C680" s="34">
        <v>1589</v>
      </c>
      <c r="D680" s="34">
        <v>477</v>
      </c>
      <c r="E680" s="34">
        <v>515</v>
      </c>
      <c r="F680" s="34">
        <v>521</v>
      </c>
      <c r="G680" s="34">
        <v>562</v>
      </c>
      <c r="H680" s="34">
        <v>444</v>
      </c>
      <c r="I680" s="34">
        <v>472</v>
      </c>
    </row>
    <row r="681" spans="1:9" x14ac:dyDescent="0.2">
      <c r="A681" s="34" t="s">
        <v>51138</v>
      </c>
      <c r="B681" s="34">
        <v>1386</v>
      </c>
      <c r="C681" s="34">
        <v>1306</v>
      </c>
      <c r="D681" s="34">
        <v>475</v>
      </c>
      <c r="E681" s="34">
        <v>467</v>
      </c>
      <c r="F681" s="34">
        <v>475</v>
      </c>
      <c r="G681" s="34">
        <v>449</v>
      </c>
      <c r="H681" s="34">
        <v>455</v>
      </c>
      <c r="I681" s="34">
        <v>350</v>
      </c>
    </row>
    <row r="682" spans="1:9" x14ac:dyDescent="0.2">
      <c r="A682" s="34" t="s">
        <v>51139</v>
      </c>
      <c r="B682" s="34">
        <v>2401</v>
      </c>
      <c r="C682" s="34">
        <v>2570</v>
      </c>
      <c r="D682" s="34">
        <v>725</v>
      </c>
      <c r="E682" s="34">
        <v>833</v>
      </c>
      <c r="F682" s="34">
        <v>662</v>
      </c>
      <c r="G682" s="34">
        <v>729</v>
      </c>
      <c r="H682" s="34">
        <v>755</v>
      </c>
      <c r="I682" s="34">
        <v>615</v>
      </c>
    </row>
    <row r="683" spans="1:9" x14ac:dyDescent="0.2">
      <c r="A683" s="34" t="s">
        <v>51140</v>
      </c>
      <c r="B683" s="34">
        <v>1623</v>
      </c>
      <c r="C683" s="34">
        <v>1671</v>
      </c>
      <c r="D683" s="34">
        <v>450</v>
      </c>
      <c r="E683" s="34">
        <v>528</v>
      </c>
      <c r="F683" s="34">
        <v>517</v>
      </c>
      <c r="G683" s="34">
        <v>572</v>
      </c>
      <c r="H683" s="34">
        <v>534</v>
      </c>
      <c r="I683" s="34">
        <v>498</v>
      </c>
    </row>
    <row r="684" spans="1:9" x14ac:dyDescent="0.2">
      <c r="A684" s="34" t="s">
        <v>51141</v>
      </c>
      <c r="B684" s="34">
        <v>1865</v>
      </c>
      <c r="C684" s="34">
        <v>1947</v>
      </c>
      <c r="D684" s="34">
        <v>571</v>
      </c>
      <c r="E684" s="34">
        <v>663</v>
      </c>
      <c r="F684" s="34">
        <v>590</v>
      </c>
      <c r="G684" s="34">
        <v>593</v>
      </c>
      <c r="H684" s="34">
        <v>549</v>
      </c>
      <c r="I684" s="34">
        <v>474</v>
      </c>
    </row>
    <row r="685" spans="1:9" x14ac:dyDescent="0.2">
      <c r="A685" s="34" t="s">
        <v>51142</v>
      </c>
      <c r="B685" s="34">
        <v>1554</v>
      </c>
      <c r="C685" s="34">
        <v>1502</v>
      </c>
      <c r="D685" s="34">
        <v>525</v>
      </c>
      <c r="E685" s="34">
        <v>469</v>
      </c>
      <c r="F685" s="34">
        <v>448</v>
      </c>
      <c r="G685" s="34">
        <v>545</v>
      </c>
      <c r="H685" s="34">
        <v>469</v>
      </c>
      <c r="I685" s="34">
        <v>397</v>
      </c>
    </row>
    <row r="686" spans="1:9" x14ac:dyDescent="0.2">
      <c r="A686" s="34" t="s">
        <v>51143</v>
      </c>
      <c r="B686" s="34">
        <v>2028</v>
      </c>
      <c r="C686" s="34">
        <v>2072</v>
      </c>
      <c r="D686" s="34">
        <v>684</v>
      </c>
      <c r="E686" s="34">
        <v>744</v>
      </c>
      <c r="F686" s="34">
        <v>670</v>
      </c>
      <c r="G686" s="34">
        <v>746</v>
      </c>
      <c r="H686" s="34">
        <v>782</v>
      </c>
      <c r="I686" s="34">
        <v>725</v>
      </c>
    </row>
    <row r="687" spans="1:9" x14ac:dyDescent="0.2">
      <c r="A687" s="34" t="s">
        <v>51144</v>
      </c>
      <c r="B687" s="34">
        <v>2048</v>
      </c>
      <c r="C687" s="34">
        <v>1774</v>
      </c>
      <c r="D687" s="34">
        <v>634</v>
      </c>
      <c r="E687" s="34">
        <v>649</v>
      </c>
      <c r="F687" s="34">
        <v>711</v>
      </c>
      <c r="G687" s="34">
        <v>597</v>
      </c>
      <c r="H687" s="34">
        <v>701</v>
      </c>
      <c r="I687" s="34">
        <v>458</v>
      </c>
    </row>
    <row r="688" spans="1:9" x14ac:dyDescent="0.2">
      <c r="A688" s="34" t="s">
        <v>51145</v>
      </c>
      <c r="B688" s="34">
        <v>1187</v>
      </c>
      <c r="C688" s="34">
        <v>1280</v>
      </c>
      <c r="D688" s="34">
        <v>416</v>
      </c>
      <c r="E688" s="34">
        <v>469</v>
      </c>
      <c r="F688" s="34">
        <v>364</v>
      </c>
      <c r="G688" s="34">
        <v>432</v>
      </c>
      <c r="H688" s="34">
        <v>494</v>
      </c>
      <c r="I688" s="34">
        <v>415</v>
      </c>
    </row>
    <row r="689" spans="1:9" x14ac:dyDescent="0.2">
      <c r="A689" s="34" t="s">
        <v>51146</v>
      </c>
      <c r="B689" s="34">
        <v>1393</v>
      </c>
      <c r="C689" s="34">
        <v>1457</v>
      </c>
      <c r="D689" s="34">
        <v>497</v>
      </c>
      <c r="E689" s="34">
        <v>437</v>
      </c>
      <c r="F689" s="34">
        <v>421</v>
      </c>
      <c r="G689" s="34">
        <v>462</v>
      </c>
      <c r="H689" s="34">
        <v>509</v>
      </c>
      <c r="I689" s="34">
        <v>380</v>
      </c>
    </row>
    <row r="690" spans="1:9" x14ac:dyDescent="0.2">
      <c r="A690" s="34" t="s">
        <v>51147</v>
      </c>
      <c r="B690" s="34">
        <v>2347</v>
      </c>
      <c r="C690" s="34">
        <v>2404</v>
      </c>
      <c r="D690" s="34">
        <v>787</v>
      </c>
      <c r="E690" s="34">
        <v>833</v>
      </c>
      <c r="F690" s="34">
        <v>756</v>
      </c>
      <c r="G690" s="34">
        <v>839</v>
      </c>
      <c r="H690" s="34">
        <v>806</v>
      </c>
      <c r="I690" s="34">
        <v>686</v>
      </c>
    </row>
    <row r="691" spans="1:9" x14ac:dyDescent="0.2">
      <c r="A691" s="34" t="s">
        <v>51148</v>
      </c>
      <c r="B691" s="34">
        <v>1823</v>
      </c>
      <c r="C691" s="34">
        <v>1604</v>
      </c>
      <c r="D691" s="34">
        <v>617</v>
      </c>
      <c r="E691" s="34">
        <v>529</v>
      </c>
      <c r="F691" s="34">
        <v>549</v>
      </c>
      <c r="G691" s="34">
        <v>555</v>
      </c>
      <c r="H691" s="34">
        <v>616</v>
      </c>
      <c r="I691" s="34">
        <v>446</v>
      </c>
    </row>
    <row r="692" spans="1:9" x14ac:dyDescent="0.2">
      <c r="A692" s="34" t="s">
        <v>51149</v>
      </c>
      <c r="B692" s="34">
        <v>2133</v>
      </c>
      <c r="C692" s="34">
        <v>1993</v>
      </c>
      <c r="D692" s="34">
        <v>605</v>
      </c>
      <c r="E692" s="34">
        <v>652</v>
      </c>
      <c r="F692" s="34">
        <v>692</v>
      </c>
      <c r="G692" s="34">
        <v>638</v>
      </c>
      <c r="H692" s="34">
        <v>700</v>
      </c>
      <c r="I692" s="34">
        <v>490</v>
      </c>
    </row>
    <row r="693" spans="1:9" x14ac:dyDescent="0.2">
      <c r="A693" s="34" t="s">
        <v>51150</v>
      </c>
      <c r="B693" s="34">
        <v>2240</v>
      </c>
      <c r="C693" s="34">
        <v>1932</v>
      </c>
      <c r="D693" s="34">
        <v>581</v>
      </c>
      <c r="E693" s="34">
        <v>655</v>
      </c>
      <c r="F693" s="34">
        <v>644</v>
      </c>
      <c r="G693" s="34">
        <v>613</v>
      </c>
      <c r="H693" s="34">
        <v>683</v>
      </c>
      <c r="I693" s="34">
        <v>561</v>
      </c>
    </row>
    <row r="694" spans="1:9" x14ac:dyDescent="0.2">
      <c r="A694" s="34" t="s">
        <v>51151</v>
      </c>
      <c r="B694" s="34">
        <v>2102</v>
      </c>
      <c r="C694" s="34">
        <v>1929</v>
      </c>
      <c r="D694" s="34">
        <v>737</v>
      </c>
      <c r="E694" s="34">
        <v>694</v>
      </c>
      <c r="F694" s="34">
        <v>686</v>
      </c>
      <c r="G694" s="34">
        <v>702</v>
      </c>
      <c r="H694" s="34">
        <v>798</v>
      </c>
      <c r="I694" s="34">
        <v>560</v>
      </c>
    </row>
    <row r="695" spans="1:9" x14ac:dyDescent="0.2">
      <c r="A695" s="34" t="s">
        <v>51152</v>
      </c>
      <c r="B695" s="34">
        <v>2004</v>
      </c>
      <c r="C695" s="34">
        <v>2022</v>
      </c>
      <c r="D695" s="34">
        <v>737</v>
      </c>
      <c r="E695" s="34">
        <v>654</v>
      </c>
      <c r="F695" s="34">
        <v>608</v>
      </c>
      <c r="G695" s="34">
        <v>658</v>
      </c>
      <c r="H695" s="34">
        <v>666</v>
      </c>
      <c r="I695" s="34">
        <v>592</v>
      </c>
    </row>
    <row r="696" spans="1:9" x14ac:dyDescent="0.2">
      <c r="A696" s="34" t="s">
        <v>51153</v>
      </c>
      <c r="B696" s="34">
        <v>1992</v>
      </c>
      <c r="C696" s="34">
        <v>1839</v>
      </c>
      <c r="D696" s="34">
        <v>557</v>
      </c>
      <c r="E696" s="34">
        <v>624</v>
      </c>
      <c r="F696" s="34">
        <v>644</v>
      </c>
      <c r="G696" s="34">
        <v>677</v>
      </c>
      <c r="H696" s="34">
        <v>585</v>
      </c>
      <c r="I696" s="34">
        <v>521</v>
      </c>
    </row>
    <row r="697" spans="1:9" x14ac:dyDescent="0.2">
      <c r="A697" s="34" t="s">
        <v>51154</v>
      </c>
      <c r="B697" s="34">
        <v>1497</v>
      </c>
      <c r="C697" s="34">
        <v>1502</v>
      </c>
      <c r="D697" s="34">
        <v>433</v>
      </c>
      <c r="E697" s="34">
        <v>550</v>
      </c>
      <c r="F697" s="34">
        <v>509</v>
      </c>
      <c r="G697" s="34">
        <v>544</v>
      </c>
      <c r="H697" s="34">
        <v>547</v>
      </c>
      <c r="I697" s="34">
        <v>390</v>
      </c>
    </row>
    <row r="698" spans="1:9" x14ac:dyDescent="0.2">
      <c r="A698" s="34" t="s">
        <v>51155</v>
      </c>
      <c r="B698" s="34">
        <v>1641</v>
      </c>
      <c r="C698" s="34">
        <v>1418</v>
      </c>
      <c r="D698" s="34">
        <v>508</v>
      </c>
      <c r="E698" s="34">
        <v>531</v>
      </c>
      <c r="F698" s="34">
        <v>439</v>
      </c>
      <c r="G698" s="34">
        <v>558</v>
      </c>
      <c r="H698" s="34">
        <v>513</v>
      </c>
      <c r="I698" s="34">
        <v>445</v>
      </c>
    </row>
    <row r="699" spans="1:9" x14ac:dyDescent="0.2">
      <c r="A699" s="34" t="s">
        <v>51156</v>
      </c>
      <c r="B699" s="34">
        <v>1782</v>
      </c>
      <c r="C699" s="34">
        <v>1652</v>
      </c>
      <c r="D699" s="34">
        <v>480</v>
      </c>
      <c r="E699" s="34">
        <v>543</v>
      </c>
      <c r="F699" s="34">
        <v>583</v>
      </c>
      <c r="G699" s="34">
        <v>527</v>
      </c>
      <c r="H699" s="34">
        <v>499</v>
      </c>
      <c r="I699" s="34">
        <v>434</v>
      </c>
    </row>
    <row r="700" spans="1:9" x14ac:dyDescent="0.2">
      <c r="A700" s="34" t="s">
        <v>51157</v>
      </c>
      <c r="B700" s="34">
        <v>3032</v>
      </c>
      <c r="C700" s="34">
        <v>2629</v>
      </c>
      <c r="D700" s="34">
        <v>921</v>
      </c>
      <c r="E700" s="34">
        <v>858</v>
      </c>
      <c r="F700" s="34">
        <v>876</v>
      </c>
      <c r="G700" s="34">
        <v>934</v>
      </c>
      <c r="H700" s="34">
        <v>1038</v>
      </c>
      <c r="I700" s="34">
        <v>767</v>
      </c>
    </row>
    <row r="701" spans="1:9" x14ac:dyDescent="0.2">
      <c r="A701" s="34" t="s">
        <v>51158</v>
      </c>
      <c r="B701" s="34">
        <v>1643</v>
      </c>
      <c r="C701" s="34">
        <v>1506</v>
      </c>
      <c r="D701" s="34">
        <v>443</v>
      </c>
      <c r="E701" s="34">
        <v>518</v>
      </c>
      <c r="F701" s="34">
        <v>465</v>
      </c>
      <c r="G701" s="34">
        <v>478</v>
      </c>
      <c r="H701" s="34">
        <v>548</v>
      </c>
      <c r="I701" s="34">
        <v>464</v>
      </c>
    </row>
    <row r="702" spans="1:9" x14ac:dyDescent="0.2">
      <c r="A702" s="34" t="s">
        <v>51159</v>
      </c>
      <c r="B702" s="34">
        <v>306</v>
      </c>
      <c r="C702" s="34">
        <v>321</v>
      </c>
      <c r="D702" s="34">
        <v>119</v>
      </c>
      <c r="E702" s="34">
        <v>100</v>
      </c>
      <c r="F702" s="34">
        <v>108</v>
      </c>
      <c r="G702" s="34">
        <v>95</v>
      </c>
      <c r="H702" s="34">
        <v>139</v>
      </c>
      <c r="I702" s="34">
        <v>77</v>
      </c>
    </row>
    <row r="703" spans="1:9" x14ac:dyDescent="0.2">
      <c r="A703" s="34" t="s">
        <v>51160</v>
      </c>
      <c r="B703" s="34">
        <v>227</v>
      </c>
      <c r="C703" s="34">
        <v>214</v>
      </c>
      <c r="D703" s="34">
        <v>68</v>
      </c>
      <c r="E703" s="34">
        <v>72</v>
      </c>
      <c r="F703" s="34">
        <v>56</v>
      </c>
      <c r="G703" s="34">
        <v>99</v>
      </c>
      <c r="H703" s="34">
        <v>95</v>
      </c>
      <c r="I703" s="34">
        <v>88</v>
      </c>
    </row>
    <row r="704" spans="1:9" x14ac:dyDescent="0.2">
      <c r="A704" s="34" t="s">
        <v>51161</v>
      </c>
      <c r="B704" s="34">
        <v>114</v>
      </c>
      <c r="C704" s="34">
        <v>153</v>
      </c>
      <c r="D704" s="34">
        <v>27</v>
      </c>
      <c r="E704" s="34">
        <v>38</v>
      </c>
      <c r="F704" s="34">
        <v>41</v>
      </c>
      <c r="G704" s="34">
        <v>40</v>
      </c>
      <c r="H704" s="34">
        <v>35</v>
      </c>
      <c r="I704" s="34">
        <v>42</v>
      </c>
    </row>
    <row r="705" spans="1:9" x14ac:dyDescent="0.2">
      <c r="A705" s="34" t="s">
        <v>51162</v>
      </c>
      <c r="B705" s="34">
        <v>123</v>
      </c>
      <c r="C705" s="34">
        <v>143</v>
      </c>
      <c r="D705" s="34">
        <v>26</v>
      </c>
      <c r="E705" s="34">
        <v>41</v>
      </c>
      <c r="F705" s="34">
        <v>27</v>
      </c>
      <c r="G705" s="34">
        <v>41</v>
      </c>
      <c r="H705" s="34">
        <v>29</v>
      </c>
      <c r="I705" s="34">
        <v>34</v>
      </c>
    </row>
    <row r="706" spans="1:9" x14ac:dyDescent="0.2">
      <c r="A706" s="34" t="s">
        <v>51163</v>
      </c>
      <c r="B706" s="34">
        <v>187</v>
      </c>
      <c r="C706" s="34">
        <v>88</v>
      </c>
      <c r="D706" s="34">
        <v>30</v>
      </c>
      <c r="E706" s="34">
        <v>42</v>
      </c>
      <c r="F706" s="34">
        <v>43</v>
      </c>
      <c r="G706" s="34">
        <v>23</v>
      </c>
      <c r="H706" s="34">
        <v>52</v>
      </c>
      <c r="I706" s="34">
        <v>35</v>
      </c>
    </row>
    <row r="707" spans="1:9" x14ac:dyDescent="0.2">
      <c r="A707" s="34" t="s">
        <v>51164</v>
      </c>
      <c r="B707" s="34">
        <v>423</v>
      </c>
      <c r="C707" s="34">
        <v>373</v>
      </c>
      <c r="D707" s="34">
        <v>105</v>
      </c>
      <c r="E707" s="34">
        <v>129</v>
      </c>
      <c r="F707" s="34">
        <v>124</v>
      </c>
      <c r="G707" s="34">
        <v>113</v>
      </c>
      <c r="H707" s="34">
        <v>130</v>
      </c>
      <c r="I707" s="34">
        <v>99</v>
      </c>
    </row>
    <row r="708" spans="1:9" x14ac:dyDescent="0.2">
      <c r="A708" s="34" t="s">
        <v>51165</v>
      </c>
      <c r="B708" s="34">
        <v>862</v>
      </c>
      <c r="C708" s="34">
        <v>660</v>
      </c>
      <c r="D708" s="34">
        <v>255</v>
      </c>
      <c r="E708" s="34">
        <v>287</v>
      </c>
      <c r="F708" s="34">
        <v>266</v>
      </c>
      <c r="G708" s="34">
        <v>243</v>
      </c>
      <c r="H708" s="34">
        <v>307</v>
      </c>
      <c r="I708" s="34">
        <v>186</v>
      </c>
    </row>
    <row r="709" spans="1:9" x14ac:dyDescent="0.2">
      <c r="A709" s="34" t="s">
        <v>51166</v>
      </c>
      <c r="B709" s="34">
        <v>654</v>
      </c>
      <c r="C709" s="34">
        <v>583</v>
      </c>
      <c r="D709" s="34">
        <v>235</v>
      </c>
      <c r="E709" s="34">
        <v>203</v>
      </c>
      <c r="F709" s="34">
        <v>209</v>
      </c>
      <c r="G709" s="34">
        <v>193</v>
      </c>
      <c r="H709" s="34">
        <v>213</v>
      </c>
      <c r="I709" s="34">
        <v>191</v>
      </c>
    </row>
    <row r="710" spans="1:9" x14ac:dyDescent="0.2">
      <c r="A710" s="34" t="s">
        <v>51167</v>
      </c>
      <c r="B710" s="34">
        <v>533</v>
      </c>
      <c r="C710" s="34">
        <v>410</v>
      </c>
      <c r="D710" s="34">
        <v>173</v>
      </c>
      <c r="E710" s="34">
        <v>153</v>
      </c>
      <c r="F710" s="34">
        <v>135</v>
      </c>
      <c r="G710" s="34">
        <v>178</v>
      </c>
      <c r="H710" s="34">
        <v>191</v>
      </c>
      <c r="I710" s="34">
        <v>143</v>
      </c>
    </row>
    <row r="711" spans="1:9" x14ac:dyDescent="0.2">
      <c r="A711" s="34" t="s">
        <v>51168</v>
      </c>
      <c r="B711" s="34">
        <v>550</v>
      </c>
      <c r="C711" s="34">
        <v>554</v>
      </c>
      <c r="D711" s="34">
        <v>204</v>
      </c>
      <c r="E711" s="34">
        <v>173</v>
      </c>
      <c r="F711" s="34">
        <v>213</v>
      </c>
      <c r="G711" s="34">
        <v>202</v>
      </c>
      <c r="H711" s="34">
        <v>225</v>
      </c>
      <c r="I711" s="34">
        <v>149</v>
      </c>
    </row>
    <row r="712" spans="1:9" x14ac:dyDescent="0.2">
      <c r="A712" s="34" t="s">
        <v>51169</v>
      </c>
      <c r="B712" s="34">
        <v>323</v>
      </c>
      <c r="C712" s="34">
        <v>395</v>
      </c>
      <c r="D712" s="34">
        <v>102</v>
      </c>
      <c r="E712" s="34">
        <v>138</v>
      </c>
      <c r="F712" s="34">
        <v>122</v>
      </c>
      <c r="G712" s="34">
        <v>150</v>
      </c>
      <c r="H712" s="34">
        <v>94</v>
      </c>
      <c r="I712" s="34">
        <v>108</v>
      </c>
    </row>
    <row r="713" spans="1:9" x14ac:dyDescent="0.2">
      <c r="A713" s="34" t="s">
        <v>51170</v>
      </c>
      <c r="B713" s="34">
        <v>294</v>
      </c>
      <c r="C713" s="34">
        <v>312</v>
      </c>
      <c r="D713" s="34">
        <v>71</v>
      </c>
      <c r="E713" s="34">
        <v>90</v>
      </c>
      <c r="F713" s="34">
        <v>97</v>
      </c>
      <c r="G713" s="34">
        <v>119</v>
      </c>
      <c r="H713" s="34">
        <v>93</v>
      </c>
      <c r="I713" s="34">
        <v>78</v>
      </c>
    </row>
    <row r="714" spans="1:9" x14ac:dyDescent="0.2">
      <c r="A714" s="34" t="s">
        <v>51171</v>
      </c>
      <c r="B714" s="34">
        <v>32</v>
      </c>
      <c r="C714" s="34">
        <v>63</v>
      </c>
      <c r="D714" s="34">
        <v>20</v>
      </c>
      <c r="E714" s="34">
        <v>25</v>
      </c>
      <c r="F714" s="34">
        <v>13</v>
      </c>
      <c r="G714" s="34">
        <v>24</v>
      </c>
      <c r="H714" s="34">
        <v>18</v>
      </c>
      <c r="I714" s="34">
        <v>38</v>
      </c>
    </row>
    <row r="715" spans="1:9" x14ac:dyDescent="0.2">
      <c r="A715" s="34" t="s">
        <v>51172</v>
      </c>
      <c r="B715" s="34">
        <v>430</v>
      </c>
      <c r="C715" s="34">
        <v>464</v>
      </c>
      <c r="D715" s="34">
        <v>164</v>
      </c>
      <c r="E715" s="34">
        <v>158</v>
      </c>
      <c r="F715" s="34">
        <v>159</v>
      </c>
      <c r="G715" s="34">
        <v>157</v>
      </c>
      <c r="H715" s="34">
        <v>153</v>
      </c>
      <c r="I715" s="34">
        <v>143</v>
      </c>
    </row>
    <row r="716" spans="1:9" x14ac:dyDescent="0.2">
      <c r="A716" s="34" t="s">
        <v>51173</v>
      </c>
      <c r="B716" s="34">
        <v>286</v>
      </c>
      <c r="C716" s="34">
        <v>370</v>
      </c>
      <c r="D716" s="34">
        <v>78</v>
      </c>
      <c r="E716" s="34">
        <v>127</v>
      </c>
      <c r="F716" s="34">
        <v>112</v>
      </c>
      <c r="G716" s="34">
        <v>141</v>
      </c>
      <c r="H716" s="34">
        <v>113</v>
      </c>
      <c r="I716" s="34">
        <v>71</v>
      </c>
    </row>
    <row r="717" spans="1:9" x14ac:dyDescent="0.2">
      <c r="A717" s="34" t="s">
        <v>51174</v>
      </c>
      <c r="B717" s="34">
        <v>459</v>
      </c>
      <c r="C717" s="34">
        <v>499</v>
      </c>
      <c r="D717" s="34">
        <v>167</v>
      </c>
      <c r="E717" s="34">
        <v>170</v>
      </c>
      <c r="F717" s="34">
        <v>147</v>
      </c>
      <c r="G717" s="34">
        <v>143</v>
      </c>
      <c r="H717" s="34">
        <v>158</v>
      </c>
      <c r="I717" s="34">
        <v>120</v>
      </c>
    </row>
    <row r="718" spans="1:9" x14ac:dyDescent="0.2">
      <c r="A718" s="34" t="s">
        <v>51175</v>
      </c>
      <c r="B718" s="34">
        <v>428</v>
      </c>
      <c r="C718" s="34">
        <v>491</v>
      </c>
      <c r="D718" s="34">
        <v>183</v>
      </c>
      <c r="E718" s="34">
        <v>172</v>
      </c>
      <c r="F718" s="34">
        <v>157</v>
      </c>
      <c r="G718" s="34">
        <v>177</v>
      </c>
      <c r="H718" s="34">
        <v>176</v>
      </c>
      <c r="I718" s="34">
        <v>156</v>
      </c>
    </row>
    <row r="719" spans="1:9" x14ac:dyDescent="0.2">
      <c r="A719" s="34" t="s">
        <v>51176</v>
      </c>
      <c r="B719" s="34">
        <v>320</v>
      </c>
      <c r="C719" s="34">
        <v>312</v>
      </c>
      <c r="D719" s="34">
        <v>92</v>
      </c>
      <c r="E719" s="34">
        <v>102</v>
      </c>
      <c r="F719" s="34">
        <v>101</v>
      </c>
      <c r="G719" s="34">
        <v>112</v>
      </c>
      <c r="H719" s="34">
        <v>109</v>
      </c>
      <c r="I719" s="34">
        <v>83</v>
      </c>
    </row>
    <row r="720" spans="1:9" x14ac:dyDescent="0.2">
      <c r="A720" s="34" t="s">
        <v>51177</v>
      </c>
      <c r="B720" s="34">
        <v>336</v>
      </c>
      <c r="C720" s="34">
        <v>337</v>
      </c>
      <c r="D720" s="34">
        <v>114</v>
      </c>
      <c r="E720" s="34">
        <v>88</v>
      </c>
      <c r="F720" s="34">
        <v>109</v>
      </c>
      <c r="G720" s="34">
        <v>111</v>
      </c>
      <c r="H720" s="34">
        <v>94</v>
      </c>
      <c r="I720" s="34">
        <v>104</v>
      </c>
    </row>
    <row r="721" spans="1:9" x14ac:dyDescent="0.2">
      <c r="A721" s="34" t="s">
        <v>51178</v>
      </c>
      <c r="B721" s="34">
        <v>235</v>
      </c>
      <c r="C721" s="34">
        <v>182</v>
      </c>
      <c r="D721" s="34">
        <v>61</v>
      </c>
      <c r="E721" s="34">
        <v>82</v>
      </c>
      <c r="F721" s="34">
        <v>95</v>
      </c>
      <c r="G721" s="34">
        <v>66</v>
      </c>
      <c r="H721" s="34">
        <v>88</v>
      </c>
      <c r="I721" s="34">
        <v>70</v>
      </c>
    </row>
    <row r="722" spans="1:9" x14ac:dyDescent="0.2">
      <c r="A722" s="34" t="s">
        <v>51179</v>
      </c>
      <c r="B722" s="34">
        <v>343</v>
      </c>
      <c r="C722" s="34">
        <v>312</v>
      </c>
      <c r="D722" s="34">
        <v>137</v>
      </c>
      <c r="E722" s="34">
        <v>111</v>
      </c>
      <c r="F722" s="34">
        <v>83</v>
      </c>
      <c r="G722" s="34">
        <v>135</v>
      </c>
      <c r="H722" s="34">
        <v>133</v>
      </c>
      <c r="I722" s="34">
        <v>113</v>
      </c>
    </row>
    <row r="723" spans="1:9" x14ac:dyDescent="0.2">
      <c r="A723" s="34" t="s">
        <v>51180</v>
      </c>
      <c r="B723" s="34">
        <v>662</v>
      </c>
      <c r="C723" s="34">
        <v>605</v>
      </c>
      <c r="D723" s="34">
        <v>196</v>
      </c>
      <c r="E723" s="34">
        <v>198</v>
      </c>
      <c r="F723" s="34">
        <v>188</v>
      </c>
      <c r="G723" s="34">
        <v>197</v>
      </c>
      <c r="H723" s="34">
        <v>240</v>
      </c>
      <c r="I723" s="34">
        <v>178</v>
      </c>
    </row>
    <row r="724" spans="1:9" x14ac:dyDescent="0.2">
      <c r="A724" s="34" t="s">
        <v>51181</v>
      </c>
      <c r="B724" s="34">
        <v>346</v>
      </c>
      <c r="C724" s="34">
        <v>127</v>
      </c>
      <c r="D724" s="34">
        <v>96</v>
      </c>
      <c r="E724" s="34">
        <v>64</v>
      </c>
      <c r="F724" s="34">
        <v>90</v>
      </c>
      <c r="G724" s="34">
        <v>84</v>
      </c>
      <c r="H724" s="34">
        <v>75</v>
      </c>
      <c r="I724" s="34">
        <v>50</v>
      </c>
    </row>
    <row r="725" spans="1:9" x14ac:dyDescent="0.2">
      <c r="A725" s="34" t="s">
        <v>51182</v>
      </c>
      <c r="B725" s="34">
        <v>196</v>
      </c>
      <c r="C725" s="34">
        <v>188</v>
      </c>
      <c r="D725" s="34">
        <v>65</v>
      </c>
      <c r="E725" s="34">
        <v>68</v>
      </c>
      <c r="F725" s="34">
        <v>42</v>
      </c>
      <c r="G725" s="34">
        <v>57</v>
      </c>
      <c r="H725" s="34">
        <v>74</v>
      </c>
      <c r="I725" s="34">
        <v>43</v>
      </c>
    </row>
    <row r="726" spans="1:9" x14ac:dyDescent="0.2">
      <c r="A726" s="34" t="s">
        <v>51183</v>
      </c>
      <c r="B726" s="34">
        <v>449</v>
      </c>
      <c r="C726" s="34">
        <v>471</v>
      </c>
      <c r="D726" s="34">
        <v>157</v>
      </c>
      <c r="E726" s="34">
        <v>155</v>
      </c>
      <c r="F726" s="34">
        <v>169</v>
      </c>
      <c r="G726" s="34">
        <v>174</v>
      </c>
      <c r="H726" s="34">
        <v>151</v>
      </c>
      <c r="I726" s="34">
        <v>106</v>
      </c>
    </row>
    <row r="727" spans="1:9" x14ac:dyDescent="0.2">
      <c r="A727" s="34" t="s">
        <v>51184</v>
      </c>
      <c r="B727" s="34">
        <v>520</v>
      </c>
      <c r="C727" s="34">
        <v>585</v>
      </c>
      <c r="D727" s="34">
        <v>139</v>
      </c>
      <c r="E727" s="34">
        <v>157</v>
      </c>
      <c r="F727" s="34">
        <v>127</v>
      </c>
      <c r="G727" s="34">
        <v>160</v>
      </c>
      <c r="H727" s="34">
        <v>179</v>
      </c>
      <c r="I727" s="34">
        <v>131</v>
      </c>
    </row>
    <row r="728" spans="1:9" x14ac:dyDescent="0.2">
      <c r="A728" s="34" t="s">
        <v>51185</v>
      </c>
      <c r="B728" s="34">
        <v>628</v>
      </c>
      <c r="C728" s="34">
        <v>584</v>
      </c>
      <c r="D728" s="34">
        <v>159</v>
      </c>
      <c r="E728" s="34">
        <v>183</v>
      </c>
      <c r="F728" s="34">
        <v>175</v>
      </c>
      <c r="G728" s="34">
        <v>180</v>
      </c>
      <c r="H728" s="34">
        <v>188</v>
      </c>
      <c r="I728" s="34">
        <v>178</v>
      </c>
    </row>
    <row r="729" spans="1:9" x14ac:dyDescent="0.2">
      <c r="A729" s="34" t="s">
        <v>51186</v>
      </c>
      <c r="B729" s="34">
        <v>405</v>
      </c>
      <c r="C729" s="34">
        <v>465</v>
      </c>
      <c r="D729" s="34">
        <v>105</v>
      </c>
      <c r="E729" s="34">
        <v>169</v>
      </c>
      <c r="F729" s="34">
        <v>150</v>
      </c>
      <c r="G729" s="34">
        <v>162</v>
      </c>
      <c r="H729" s="34">
        <v>160</v>
      </c>
      <c r="I729" s="34">
        <v>127</v>
      </c>
    </row>
    <row r="730" spans="1:9" x14ac:dyDescent="0.2">
      <c r="A730" s="34" t="s">
        <v>51187</v>
      </c>
      <c r="B730" s="34">
        <v>487</v>
      </c>
      <c r="C730" s="34">
        <v>438</v>
      </c>
      <c r="D730" s="34">
        <v>135</v>
      </c>
      <c r="E730" s="34">
        <v>127</v>
      </c>
      <c r="F730" s="34">
        <v>154</v>
      </c>
      <c r="G730" s="34">
        <v>161</v>
      </c>
      <c r="H730" s="34">
        <v>144</v>
      </c>
      <c r="I730" s="34">
        <v>147</v>
      </c>
    </row>
    <row r="731" spans="1:9" x14ac:dyDescent="0.2">
      <c r="A731" s="34" t="s">
        <v>51188</v>
      </c>
      <c r="B731" s="34">
        <v>677</v>
      </c>
      <c r="C731" s="34">
        <v>540</v>
      </c>
      <c r="D731" s="34">
        <v>222</v>
      </c>
      <c r="E731" s="34">
        <v>198</v>
      </c>
      <c r="F731" s="34">
        <v>187</v>
      </c>
      <c r="G731" s="34">
        <v>241</v>
      </c>
      <c r="H731" s="34">
        <v>201</v>
      </c>
      <c r="I731" s="34">
        <v>166</v>
      </c>
    </row>
    <row r="732" spans="1:9" x14ac:dyDescent="0.2">
      <c r="A732" s="34" t="s">
        <v>51189</v>
      </c>
      <c r="B732" s="34">
        <v>311</v>
      </c>
      <c r="C732" s="34">
        <v>389</v>
      </c>
      <c r="D732" s="34">
        <v>147</v>
      </c>
      <c r="E732" s="34">
        <v>145</v>
      </c>
      <c r="F732" s="34">
        <v>131</v>
      </c>
      <c r="G732" s="34">
        <v>148</v>
      </c>
      <c r="H732" s="34">
        <v>124</v>
      </c>
      <c r="I732" s="34">
        <v>110</v>
      </c>
    </row>
    <row r="733" spans="1:9" x14ac:dyDescent="0.2">
      <c r="A733" s="34" t="s">
        <v>51190</v>
      </c>
      <c r="B733" s="34">
        <v>421</v>
      </c>
      <c r="C733" s="34">
        <v>397</v>
      </c>
      <c r="D733" s="34">
        <v>123</v>
      </c>
      <c r="E733" s="34">
        <v>125</v>
      </c>
      <c r="F733" s="34">
        <v>143</v>
      </c>
      <c r="G733" s="34">
        <v>128</v>
      </c>
      <c r="H733" s="34">
        <v>136</v>
      </c>
      <c r="I733" s="34">
        <v>124</v>
      </c>
    </row>
    <row r="734" spans="1:9" x14ac:dyDescent="0.2">
      <c r="A734" s="34" t="s">
        <v>51191</v>
      </c>
      <c r="B734" s="34">
        <v>243</v>
      </c>
      <c r="C734" s="34">
        <v>346</v>
      </c>
      <c r="D734" s="34">
        <v>80</v>
      </c>
      <c r="E734" s="34">
        <v>80</v>
      </c>
      <c r="F734" s="34">
        <v>55</v>
      </c>
      <c r="G734" s="34">
        <v>85</v>
      </c>
      <c r="H734" s="34">
        <v>99</v>
      </c>
      <c r="I734" s="34">
        <v>72</v>
      </c>
    </row>
    <row r="735" spans="1:9" x14ac:dyDescent="0.2">
      <c r="A735" s="34" t="s">
        <v>51192</v>
      </c>
      <c r="B735" s="34">
        <v>164</v>
      </c>
      <c r="C735" s="34">
        <v>210</v>
      </c>
      <c r="D735" s="34">
        <v>72</v>
      </c>
      <c r="E735" s="34">
        <v>58</v>
      </c>
      <c r="F735" s="34">
        <v>71</v>
      </c>
      <c r="G735" s="34">
        <v>81</v>
      </c>
      <c r="H735" s="34">
        <v>71</v>
      </c>
      <c r="I735" s="34">
        <v>55</v>
      </c>
    </row>
    <row r="736" spans="1:9" x14ac:dyDescent="0.2">
      <c r="A736" s="34" t="s">
        <v>51193</v>
      </c>
      <c r="B736" s="34">
        <v>221</v>
      </c>
      <c r="C736" s="34">
        <v>119</v>
      </c>
      <c r="D736" s="34">
        <v>48</v>
      </c>
      <c r="E736" s="34">
        <v>60</v>
      </c>
      <c r="F736" s="34">
        <v>61</v>
      </c>
      <c r="G736" s="34">
        <v>54</v>
      </c>
      <c r="H736" s="34">
        <v>59</v>
      </c>
      <c r="I736" s="34">
        <v>59</v>
      </c>
    </row>
    <row r="737" spans="1:9" x14ac:dyDescent="0.2">
      <c r="A737" s="34" t="s">
        <v>51194</v>
      </c>
      <c r="B737" s="34">
        <v>328</v>
      </c>
      <c r="C737" s="34">
        <v>344</v>
      </c>
      <c r="D737" s="34">
        <v>123</v>
      </c>
      <c r="E737" s="34">
        <v>114</v>
      </c>
      <c r="F737" s="34">
        <v>133</v>
      </c>
      <c r="G737" s="34">
        <v>132</v>
      </c>
      <c r="H737" s="34">
        <v>112</v>
      </c>
      <c r="I737" s="34">
        <v>104</v>
      </c>
    </row>
    <row r="738" spans="1:9" x14ac:dyDescent="0.2">
      <c r="A738" s="34" t="s">
        <v>51195</v>
      </c>
      <c r="B738" s="34">
        <v>490</v>
      </c>
      <c r="C738" s="34">
        <v>336</v>
      </c>
      <c r="D738" s="34">
        <v>140</v>
      </c>
      <c r="E738" s="34">
        <v>131</v>
      </c>
      <c r="F738" s="34">
        <v>138</v>
      </c>
      <c r="G738" s="34">
        <v>108</v>
      </c>
      <c r="H738" s="34">
        <v>157</v>
      </c>
      <c r="I738" s="34">
        <v>86</v>
      </c>
    </row>
    <row r="739" spans="1:9" x14ac:dyDescent="0.2">
      <c r="A739" s="34" t="s">
        <v>51196</v>
      </c>
      <c r="B739" s="34">
        <v>566</v>
      </c>
      <c r="C739" s="34">
        <v>575</v>
      </c>
      <c r="D739" s="34">
        <v>173</v>
      </c>
      <c r="E739" s="34">
        <v>226</v>
      </c>
      <c r="F739" s="34">
        <v>179</v>
      </c>
      <c r="G739" s="34">
        <v>196</v>
      </c>
      <c r="H739" s="34">
        <v>171</v>
      </c>
      <c r="I739" s="34">
        <v>147</v>
      </c>
    </row>
    <row r="740" spans="1:9" x14ac:dyDescent="0.2">
      <c r="A740" s="34" t="s">
        <v>51197</v>
      </c>
      <c r="B740" s="34">
        <v>438</v>
      </c>
      <c r="C740" s="34">
        <v>477</v>
      </c>
      <c r="D740" s="34">
        <v>157</v>
      </c>
      <c r="E740" s="34">
        <v>154</v>
      </c>
      <c r="F740" s="34">
        <v>164</v>
      </c>
      <c r="G740" s="34">
        <v>182</v>
      </c>
      <c r="H740" s="34">
        <v>174</v>
      </c>
      <c r="I740" s="34">
        <v>145</v>
      </c>
    </row>
    <row r="741" spans="1:9" x14ac:dyDescent="0.2">
      <c r="A741" s="34" t="s">
        <v>51198</v>
      </c>
      <c r="B741" s="34">
        <v>472</v>
      </c>
      <c r="C741" s="34">
        <v>600</v>
      </c>
      <c r="D741" s="34">
        <v>206</v>
      </c>
      <c r="E741" s="34">
        <v>181</v>
      </c>
      <c r="F741" s="34">
        <v>201</v>
      </c>
      <c r="G741" s="34">
        <v>191</v>
      </c>
      <c r="H741" s="34">
        <v>158</v>
      </c>
      <c r="I741" s="34">
        <v>186</v>
      </c>
    </row>
    <row r="742" spans="1:9" x14ac:dyDescent="0.2">
      <c r="A742" s="34" t="s">
        <v>51199</v>
      </c>
      <c r="B742" s="34">
        <v>507</v>
      </c>
      <c r="C742" s="34">
        <v>517</v>
      </c>
      <c r="D742" s="34">
        <v>126</v>
      </c>
      <c r="E742" s="34">
        <v>182</v>
      </c>
      <c r="F742" s="34">
        <v>131</v>
      </c>
      <c r="G742" s="34">
        <v>161</v>
      </c>
      <c r="H742" s="34">
        <v>138</v>
      </c>
      <c r="I742" s="34">
        <v>138</v>
      </c>
    </row>
    <row r="743" spans="1:9" x14ac:dyDescent="0.2">
      <c r="A743" s="34" t="s">
        <v>51200</v>
      </c>
      <c r="B743" s="34">
        <v>477</v>
      </c>
      <c r="C743" s="34">
        <v>541</v>
      </c>
      <c r="D743" s="34">
        <v>148</v>
      </c>
      <c r="E743" s="34">
        <v>150</v>
      </c>
      <c r="F743" s="34">
        <v>141</v>
      </c>
      <c r="G743" s="34">
        <v>165</v>
      </c>
      <c r="H743" s="34">
        <v>152</v>
      </c>
      <c r="I743" s="34">
        <v>122</v>
      </c>
    </row>
    <row r="744" spans="1:9" x14ac:dyDescent="0.2">
      <c r="A744" s="34" t="s">
        <v>51201</v>
      </c>
      <c r="B744" s="34">
        <v>519</v>
      </c>
      <c r="C744" s="34">
        <v>509</v>
      </c>
      <c r="D744" s="34">
        <v>158</v>
      </c>
      <c r="E744" s="34">
        <v>169</v>
      </c>
      <c r="F744" s="34">
        <v>159</v>
      </c>
      <c r="G744" s="34">
        <v>190</v>
      </c>
      <c r="H744" s="34">
        <v>168</v>
      </c>
      <c r="I744" s="34">
        <v>136</v>
      </c>
    </row>
    <row r="745" spans="1:9" x14ac:dyDescent="0.2">
      <c r="A745" s="34" t="s">
        <v>51202</v>
      </c>
      <c r="B745" s="34">
        <v>407</v>
      </c>
      <c r="C745" s="34">
        <v>487</v>
      </c>
      <c r="D745" s="34">
        <v>158</v>
      </c>
      <c r="E745" s="34">
        <v>130</v>
      </c>
      <c r="F745" s="34">
        <v>148</v>
      </c>
      <c r="G745" s="34">
        <v>142</v>
      </c>
      <c r="H745" s="34">
        <v>171</v>
      </c>
      <c r="I745" s="34">
        <v>158</v>
      </c>
    </row>
    <row r="746" spans="1:9" x14ac:dyDescent="0.2">
      <c r="A746" s="34" t="s">
        <v>51203</v>
      </c>
      <c r="B746" s="34">
        <v>307</v>
      </c>
      <c r="C746" s="34">
        <v>306</v>
      </c>
      <c r="D746" s="34">
        <v>104</v>
      </c>
      <c r="E746" s="34">
        <v>99</v>
      </c>
      <c r="F746" s="34">
        <v>83</v>
      </c>
      <c r="G746" s="34">
        <v>112</v>
      </c>
      <c r="H746" s="34">
        <v>110</v>
      </c>
      <c r="I746" s="34">
        <v>109</v>
      </c>
    </row>
    <row r="747" spans="1:9" x14ac:dyDescent="0.2">
      <c r="A747" s="34" t="s">
        <v>51204</v>
      </c>
      <c r="B747" s="34">
        <v>81</v>
      </c>
      <c r="C747" s="34">
        <v>103</v>
      </c>
      <c r="D747" s="34">
        <v>28</v>
      </c>
      <c r="E747" s="34">
        <v>29</v>
      </c>
      <c r="F747" s="34">
        <v>28</v>
      </c>
      <c r="G747" s="34">
        <v>38</v>
      </c>
      <c r="H747" s="34">
        <v>29</v>
      </c>
      <c r="I747" s="34">
        <v>14</v>
      </c>
    </row>
    <row r="748" spans="1:9" x14ac:dyDescent="0.2">
      <c r="A748" s="34" t="s">
        <v>51205</v>
      </c>
      <c r="B748" s="34">
        <v>716</v>
      </c>
      <c r="C748" s="34">
        <v>651</v>
      </c>
      <c r="D748" s="34">
        <v>196</v>
      </c>
      <c r="E748" s="34">
        <v>197</v>
      </c>
      <c r="F748" s="34">
        <v>168</v>
      </c>
      <c r="G748" s="34">
        <v>197</v>
      </c>
      <c r="H748" s="34">
        <v>204</v>
      </c>
      <c r="I748" s="34">
        <v>183</v>
      </c>
    </row>
    <row r="749" spans="1:9" x14ac:dyDescent="0.2">
      <c r="A749" s="34" t="s">
        <v>51206</v>
      </c>
      <c r="B749" s="34">
        <v>145</v>
      </c>
      <c r="C749" s="34">
        <v>203</v>
      </c>
      <c r="D749" s="34">
        <v>48</v>
      </c>
      <c r="E749" s="34">
        <v>63</v>
      </c>
      <c r="F749" s="34">
        <v>46</v>
      </c>
      <c r="G749" s="34">
        <v>41</v>
      </c>
      <c r="H749" s="34">
        <v>42</v>
      </c>
      <c r="I749" s="34">
        <v>50</v>
      </c>
    </row>
    <row r="750" spans="1:9" x14ac:dyDescent="0.2">
      <c r="A750" s="34" t="s">
        <v>51207</v>
      </c>
      <c r="B750" s="34">
        <v>240</v>
      </c>
      <c r="C750" s="34">
        <v>310</v>
      </c>
      <c r="D750" s="34">
        <v>96</v>
      </c>
      <c r="E750" s="34">
        <v>119</v>
      </c>
      <c r="F750" s="34">
        <v>74</v>
      </c>
      <c r="G750" s="34">
        <v>120</v>
      </c>
      <c r="H750" s="34">
        <v>81</v>
      </c>
      <c r="I750" s="34">
        <v>67</v>
      </c>
    </row>
    <row r="751" spans="1:9" x14ac:dyDescent="0.2">
      <c r="A751" s="34" t="s">
        <v>51208</v>
      </c>
      <c r="B751" s="34">
        <v>260</v>
      </c>
      <c r="C751" s="34">
        <v>294</v>
      </c>
      <c r="D751" s="34">
        <v>101</v>
      </c>
      <c r="E751" s="34">
        <v>76</v>
      </c>
      <c r="F751" s="34">
        <v>90</v>
      </c>
      <c r="G751" s="34">
        <v>98</v>
      </c>
      <c r="H751" s="34">
        <v>108</v>
      </c>
      <c r="I751" s="34">
        <v>85</v>
      </c>
    </row>
    <row r="752" spans="1:9" x14ac:dyDescent="0.2">
      <c r="A752" s="34" t="s">
        <v>51209</v>
      </c>
      <c r="B752" s="34">
        <v>345</v>
      </c>
      <c r="C752" s="34">
        <v>344</v>
      </c>
      <c r="D752" s="34">
        <v>113</v>
      </c>
      <c r="E752" s="34">
        <v>108</v>
      </c>
      <c r="F752" s="34">
        <v>98</v>
      </c>
      <c r="G752" s="34">
        <v>138</v>
      </c>
      <c r="H752" s="34">
        <v>127</v>
      </c>
      <c r="I752" s="34">
        <v>68</v>
      </c>
    </row>
    <row r="753" spans="1:9" x14ac:dyDescent="0.2">
      <c r="A753" s="34" t="s">
        <v>51210</v>
      </c>
      <c r="B753" s="34">
        <v>527</v>
      </c>
      <c r="C753" s="34">
        <v>670</v>
      </c>
      <c r="D753" s="34">
        <v>139</v>
      </c>
      <c r="E753" s="34">
        <v>165</v>
      </c>
      <c r="F753" s="34">
        <v>140</v>
      </c>
      <c r="G753" s="34">
        <v>192</v>
      </c>
      <c r="H753" s="34">
        <v>141</v>
      </c>
      <c r="I753" s="34">
        <v>136</v>
      </c>
    </row>
    <row r="754" spans="1:9" x14ac:dyDescent="0.2">
      <c r="A754" s="34" t="s">
        <v>51211</v>
      </c>
      <c r="B754" s="34">
        <v>330</v>
      </c>
      <c r="C754" s="34">
        <v>420</v>
      </c>
      <c r="D754" s="34">
        <v>112</v>
      </c>
      <c r="E754" s="34">
        <v>152</v>
      </c>
      <c r="F754" s="34">
        <v>113</v>
      </c>
      <c r="G754" s="34">
        <v>120</v>
      </c>
      <c r="H754" s="34">
        <v>130</v>
      </c>
      <c r="I754" s="34">
        <v>115</v>
      </c>
    </row>
    <row r="755" spans="1:9" x14ac:dyDescent="0.2">
      <c r="A755" s="34" t="s">
        <v>51212</v>
      </c>
      <c r="B755" s="34">
        <v>527</v>
      </c>
      <c r="C755" s="34">
        <v>405</v>
      </c>
      <c r="D755" s="34">
        <v>139</v>
      </c>
      <c r="E755" s="34">
        <v>153</v>
      </c>
      <c r="F755" s="34">
        <v>124</v>
      </c>
      <c r="G755" s="34">
        <v>143</v>
      </c>
      <c r="H755" s="34">
        <v>150</v>
      </c>
      <c r="I755" s="34">
        <v>119</v>
      </c>
    </row>
    <row r="756" spans="1:9" x14ac:dyDescent="0.2">
      <c r="A756" s="34" t="s">
        <v>51213</v>
      </c>
      <c r="B756" s="34">
        <v>266</v>
      </c>
      <c r="C756" s="34">
        <v>274</v>
      </c>
      <c r="D756" s="34">
        <v>87</v>
      </c>
      <c r="E756" s="34">
        <v>148</v>
      </c>
      <c r="F756" s="34">
        <v>115</v>
      </c>
      <c r="G756" s="34">
        <v>109</v>
      </c>
      <c r="H756" s="34">
        <v>100</v>
      </c>
      <c r="I756" s="34">
        <v>77</v>
      </c>
    </row>
    <row r="757" spans="1:9" x14ac:dyDescent="0.2">
      <c r="A757" s="34" t="s">
        <v>51214</v>
      </c>
      <c r="B757" s="34">
        <v>376</v>
      </c>
      <c r="C757" s="34">
        <v>376</v>
      </c>
      <c r="D757" s="34">
        <v>135</v>
      </c>
      <c r="E757" s="34">
        <v>128</v>
      </c>
      <c r="F757" s="34">
        <v>103</v>
      </c>
      <c r="G757" s="34">
        <v>123</v>
      </c>
      <c r="H757" s="34">
        <v>133</v>
      </c>
      <c r="I757" s="34">
        <v>127</v>
      </c>
    </row>
    <row r="758" spans="1:9" x14ac:dyDescent="0.2">
      <c r="A758" s="34" t="s">
        <v>51215</v>
      </c>
      <c r="B758" s="34">
        <v>457</v>
      </c>
      <c r="C758" s="34">
        <v>453</v>
      </c>
      <c r="D758" s="34">
        <v>117</v>
      </c>
      <c r="E758" s="34">
        <v>136</v>
      </c>
      <c r="F758" s="34">
        <v>115</v>
      </c>
      <c r="G758" s="34">
        <v>157</v>
      </c>
      <c r="H758" s="34">
        <v>150</v>
      </c>
      <c r="I758" s="34">
        <v>141</v>
      </c>
    </row>
    <row r="759" spans="1:9" x14ac:dyDescent="0.2">
      <c r="A759" s="34" t="s">
        <v>51216</v>
      </c>
      <c r="B759" s="34">
        <v>383</v>
      </c>
      <c r="C759" s="34">
        <v>414</v>
      </c>
      <c r="D759" s="34">
        <v>127</v>
      </c>
      <c r="E759" s="34">
        <v>157</v>
      </c>
      <c r="F759" s="34">
        <v>144</v>
      </c>
      <c r="G759" s="34">
        <v>161</v>
      </c>
      <c r="H759" s="34">
        <v>159</v>
      </c>
      <c r="I759" s="34">
        <v>124</v>
      </c>
    </row>
    <row r="760" spans="1:9" x14ac:dyDescent="0.2">
      <c r="A760" s="34" t="s">
        <v>51217</v>
      </c>
      <c r="B760" s="34">
        <v>668</v>
      </c>
      <c r="C760" s="34">
        <v>651</v>
      </c>
      <c r="D760" s="34">
        <v>193</v>
      </c>
      <c r="E760" s="34">
        <v>192</v>
      </c>
      <c r="F760" s="34">
        <v>203</v>
      </c>
      <c r="G760" s="34">
        <v>195</v>
      </c>
      <c r="H760" s="34">
        <v>206</v>
      </c>
      <c r="I760" s="34">
        <v>194</v>
      </c>
    </row>
    <row r="761" spans="1:9" x14ac:dyDescent="0.2">
      <c r="A761" s="34" t="s">
        <v>51218</v>
      </c>
      <c r="B761" s="34">
        <v>495</v>
      </c>
      <c r="C761" s="34">
        <v>494</v>
      </c>
      <c r="D761" s="34">
        <v>122</v>
      </c>
      <c r="E761" s="34">
        <v>166</v>
      </c>
      <c r="F761" s="34">
        <v>146</v>
      </c>
      <c r="G761" s="34">
        <v>172</v>
      </c>
      <c r="H761" s="34">
        <v>179</v>
      </c>
      <c r="I761" s="34">
        <v>150</v>
      </c>
    </row>
    <row r="762" spans="1:9" x14ac:dyDescent="0.2">
      <c r="A762" s="34" t="s">
        <v>51219</v>
      </c>
      <c r="B762" s="34">
        <v>665</v>
      </c>
      <c r="C762" s="34">
        <v>807</v>
      </c>
      <c r="D762" s="34">
        <v>220</v>
      </c>
      <c r="E762" s="34">
        <v>223</v>
      </c>
      <c r="F762" s="34">
        <v>205</v>
      </c>
      <c r="G762" s="34">
        <v>232</v>
      </c>
      <c r="H762" s="34">
        <v>226</v>
      </c>
      <c r="I762" s="34">
        <v>200</v>
      </c>
    </row>
    <row r="763" spans="1:9" x14ac:dyDescent="0.2">
      <c r="A763" s="34" t="s">
        <v>51220</v>
      </c>
      <c r="B763" s="34">
        <v>400</v>
      </c>
      <c r="C763" s="34">
        <v>368</v>
      </c>
      <c r="D763" s="34">
        <v>123</v>
      </c>
      <c r="E763" s="34">
        <v>124</v>
      </c>
      <c r="F763" s="34">
        <v>107</v>
      </c>
      <c r="G763" s="34">
        <v>135</v>
      </c>
      <c r="H763" s="34">
        <v>124</v>
      </c>
      <c r="I763" s="34">
        <v>83</v>
      </c>
    </row>
    <row r="764" spans="1:9" x14ac:dyDescent="0.2">
      <c r="A764" s="34" t="s">
        <v>51221</v>
      </c>
      <c r="B764" s="34">
        <v>504</v>
      </c>
      <c r="C764" s="34">
        <v>526</v>
      </c>
      <c r="D764" s="34">
        <v>138</v>
      </c>
      <c r="E764" s="34">
        <v>147</v>
      </c>
      <c r="F764" s="34">
        <v>125</v>
      </c>
      <c r="G764" s="34">
        <v>126</v>
      </c>
      <c r="H764" s="34">
        <v>162</v>
      </c>
      <c r="I764" s="34">
        <v>135</v>
      </c>
    </row>
    <row r="765" spans="1:9" x14ac:dyDescent="0.2">
      <c r="A765" s="34" t="s">
        <v>51222</v>
      </c>
      <c r="B765" s="34">
        <v>70</v>
      </c>
      <c r="C765" s="34">
        <v>124</v>
      </c>
      <c r="D765" s="34">
        <v>19</v>
      </c>
      <c r="E765" s="34">
        <v>15</v>
      </c>
      <c r="F765" s="34">
        <v>25</v>
      </c>
      <c r="G765" s="34">
        <v>32</v>
      </c>
      <c r="H765" s="34">
        <v>18</v>
      </c>
      <c r="I765" s="34">
        <v>12</v>
      </c>
    </row>
    <row r="766" spans="1:9" x14ac:dyDescent="0.2">
      <c r="A766" s="34" t="s">
        <v>51223</v>
      </c>
      <c r="B766" s="34">
        <v>467</v>
      </c>
      <c r="C766" s="34">
        <v>506</v>
      </c>
      <c r="D766" s="34">
        <v>182</v>
      </c>
      <c r="E766" s="34">
        <v>191</v>
      </c>
      <c r="F766" s="34">
        <v>143</v>
      </c>
      <c r="G766" s="34">
        <v>174</v>
      </c>
      <c r="H766" s="34">
        <v>212</v>
      </c>
      <c r="I766" s="34">
        <v>142</v>
      </c>
    </row>
    <row r="767" spans="1:9" x14ac:dyDescent="0.2">
      <c r="A767" s="34" t="s">
        <v>51224</v>
      </c>
      <c r="B767" s="34">
        <v>170</v>
      </c>
      <c r="C767" s="34">
        <v>179</v>
      </c>
      <c r="D767" s="34">
        <v>48</v>
      </c>
      <c r="E767" s="34">
        <v>66</v>
      </c>
      <c r="F767" s="34">
        <v>43</v>
      </c>
      <c r="G767" s="34">
        <v>54</v>
      </c>
      <c r="H767" s="34">
        <v>40</v>
      </c>
      <c r="I767" s="34">
        <v>39</v>
      </c>
    </row>
    <row r="768" spans="1:9" x14ac:dyDescent="0.2">
      <c r="A768" s="34" t="s">
        <v>51225</v>
      </c>
      <c r="B768" s="34">
        <v>423</v>
      </c>
      <c r="C768" s="34">
        <v>515</v>
      </c>
      <c r="D768" s="34">
        <v>120</v>
      </c>
      <c r="E768" s="34">
        <v>153</v>
      </c>
      <c r="F768" s="34">
        <v>152</v>
      </c>
      <c r="G768" s="34">
        <v>146</v>
      </c>
      <c r="H768" s="34">
        <v>123</v>
      </c>
      <c r="I768" s="34">
        <v>143</v>
      </c>
    </row>
    <row r="769" spans="1:9" x14ac:dyDescent="0.2">
      <c r="A769" s="34" t="s">
        <v>51226</v>
      </c>
      <c r="B769" s="34">
        <v>195</v>
      </c>
      <c r="C769" s="34">
        <v>222</v>
      </c>
      <c r="D769" s="34">
        <v>65</v>
      </c>
      <c r="E769" s="34">
        <v>66</v>
      </c>
      <c r="F769" s="34">
        <v>93</v>
      </c>
      <c r="G769" s="34">
        <v>44</v>
      </c>
      <c r="H769" s="34">
        <v>86</v>
      </c>
      <c r="I769" s="34">
        <v>50</v>
      </c>
    </row>
    <row r="770" spans="1:9" x14ac:dyDescent="0.2">
      <c r="A770" s="34" t="s">
        <v>51227</v>
      </c>
      <c r="B770" s="34">
        <v>335</v>
      </c>
      <c r="C770" s="34">
        <v>452</v>
      </c>
      <c r="D770" s="34">
        <v>147</v>
      </c>
      <c r="E770" s="34">
        <v>122</v>
      </c>
      <c r="F770" s="34">
        <v>86</v>
      </c>
      <c r="G770" s="34">
        <v>130</v>
      </c>
      <c r="H770" s="34">
        <v>131</v>
      </c>
      <c r="I770" s="34">
        <v>118</v>
      </c>
    </row>
    <row r="771" spans="1:9" x14ac:dyDescent="0.2">
      <c r="A771" s="34" t="s">
        <v>51228</v>
      </c>
      <c r="B771" s="34">
        <v>142</v>
      </c>
      <c r="C771" s="34">
        <v>123</v>
      </c>
      <c r="D771" s="34">
        <v>52</v>
      </c>
      <c r="E771" s="34">
        <v>60</v>
      </c>
      <c r="F771" s="34">
        <v>50</v>
      </c>
      <c r="G771" s="34">
        <v>58</v>
      </c>
      <c r="H771" s="34">
        <v>59</v>
      </c>
      <c r="I771" s="34">
        <v>30</v>
      </c>
    </row>
    <row r="772" spans="1:9" x14ac:dyDescent="0.2">
      <c r="A772" s="34" t="s">
        <v>51229</v>
      </c>
      <c r="B772" s="34">
        <v>167</v>
      </c>
      <c r="C772" s="34">
        <v>212</v>
      </c>
      <c r="D772" s="34">
        <v>73</v>
      </c>
      <c r="E772" s="34">
        <v>87</v>
      </c>
      <c r="F772" s="34">
        <v>74</v>
      </c>
      <c r="G772" s="34">
        <v>84</v>
      </c>
      <c r="H772" s="34">
        <v>72</v>
      </c>
      <c r="I772" s="34">
        <v>86</v>
      </c>
    </row>
    <row r="773" spans="1:9" x14ac:dyDescent="0.2">
      <c r="A773" s="34" t="s">
        <v>51230</v>
      </c>
      <c r="B773" s="34">
        <v>178</v>
      </c>
      <c r="C773" s="34">
        <v>208</v>
      </c>
      <c r="D773" s="34">
        <v>60</v>
      </c>
      <c r="E773" s="34">
        <v>66</v>
      </c>
      <c r="F773" s="34">
        <v>43</v>
      </c>
      <c r="G773" s="34">
        <v>73</v>
      </c>
      <c r="H773" s="34">
        <v>62</v>
      </c>
      <c r="I773" s="34">
        <v>46</v>
      </c>
    </row>
    <row r="774" spans="1:9" x14ac:dyDescent="0.2">
      <c r="A774" s="34" t="s">
        <v>51231</v>
      </c>
      <c r="B774" s="34">
        <v>333</v>
      </c>
      <c r="C774" s="34">
        <v>276</v>
      </c>
      <c r="D774" s="34">
        <v>106</v>
      </c>
      <c r="E774" s="34">
        <v>95</v>
      </c>
      <c r="F774" s="34">
        <v>81</v>
      </c>
      <c r="G774" s="34">
        <v>77</v>
      </c>
      <c r="H774" s="34">
        <v>99</v>
      </c>
      <c r="I774" s="34">
        <v>79</v>
      </c>
    </row>
    <row r="775" spans="1:9" x14ac:dyDescent="0.2">
      <c r="A775" s="34" t="s">
        <v>51232</v>
      </c>
      <c r="B775" s="34">
        <v>533</v>
      </c>
      <c r="C775" s="34">
        <v>605</v>
      </c>
      <c r="D775" s="34">
        <v>166</v>
      </c>
      <c r="E775" s="34">
        <v>172</v>
      </c>
      <c r="F775" s="34">
        <v>142</v>
      </c>
      <c r="G775" s="34">
        <v>166</v>
      </c>
      <c r="H775" s="34">
        <v>150</v>
      </c>
      <c r="I775" s="34">
        <v>144</v>
      </c>
    </row>
    <row r="776" spans="1:9" x14ac:dyDescent="0.2">
      <c r="A776" s="34" t="s">
        <v>51233</v>
      </c>
      <c r="B776" s="34">
        <v>697</v>
      </c>
      <c r="C776" s="34">
        <v>1024</v>
      </c>
      <c r="D776" s="34">
        <v>301</v>
      </c>
      <c r="E776" s="34">
        <v>346</v>
      </c>
      <c r="F776" s="34">
        <v>256</v>
      </c>
      <c r="G776" s="34">
        <v>322</v>
      </c>
      <c r="H776" s="34">
        <v>235</v>
      </c>
      <c r="I776" s="34">
        <v>274</v>
      </c>
    </row>
    <row r="777" spans="1:9" x14ac:dyDescent="0.2">
      <c r="A777" s="34" t="s">
        <v>51234</v>
      </c>
      <c r="B777" s="34">
        <v>642</v>
      </c>
      <c r="C777" s="34">
        <v>606</v>
      </c>
      <c r="D777" s="34">
        <v>192</v>
      </c>
      <c r="E777" s="34">
        <v>253</v>
      </c>
      <c r="F777" s="34">
        <v>202</v>
      </c>
      <c r="G777" s="34">
        <v>198</v>
      </c>
      <c r="H777" s="34">
        <v>212</v>
      </c>
      <c r="I777" s="34">
        <v>187</v>
      </c>
    </row>
    <row r="778" spans="1:9" x14ac:dyDescent="0.2">
      <c r="A778" s="34" t="s">
        <v>51235</v>
      </c>
      <c r="B778" s="34">
        <v>383</v>
      </c>
      <c r="C778" s="34">
        <v>466</v>
      </c>
      <c r="D778" s="34">
        <v>148</v>
      </c>
      <c r="E778" s="34">
        <v>214</v>
      </c>
      <c r="F778" s="34">
        <v>130</v>
      </c>
      <c r="G778" s="34">
        <v>178</v>
      </c>
      <c r="H778" s="34">
        <v>116</v>
      </c>
      <c r="I778" s="34">
        <v>153</v>
      </c>
    </row>
    <row r="779" spans="1:9" x14ac:dyDescent="0.2">
      <c r="A779" s="34" t="s">
        <v>51236</v>
      </c>
      <c r="B779" s="34">
        <v>226</v>
      </c>
      <c r="C779" s="34">
        <v>263</v>
      </c>
      <c r="D779" s="34">
        <v>81</v>
      </c>
      <c r="E779" s="34">
        <v>83</v>
      </c>
      <c r="F779" s="34">
        <v>72</v>
      </c>
      <c r="G779" s="34">
        <v>75</v>
      </c>
      <c r="H779" s="34">
        <v>52</v>
      </c>
      <c r="I779" s="34">
        <v>59</v>
      </c>
    </row>
    <row r="780" spans="1:9" x14ac:dyDescent="0.2">
      <c r="A780" s="34" t="s">
        <v>51237</v>
      </c>
      <c r="B780" s="34">
        <v>377</v>
      </c>
      <c r="C780" s="34">
        <v>300</v>
      </c>
      <c r="D780" s="34">
        <v>120</v>
      </c>
      <c r="E780" s="34">
        <v>124</v>
      </c>
      <c r="F780" s="34">
        <v>128</v>
      </c>
      <c r="G780" s="34">
        <v>98</v>
      </c>
      <c r="H780" s="34">
        <v>147</v>
      </c>
      <c r="I780" s="34">
        <v>109</v>
      </c>
    </row>
    <row r="781" spans="1:9" x14ac:dyDescent="0.2">
      <c r="A781" s="34" t="s">
        <v>51238</v>
      </c>
      <c r="B781" s="34">
        <v>175</v>
      </c>
      <c r="C781" s="34">
        <v>175</v>
      </c>
      <c r="D781" s="34">
        <v>55</v>
      </c>
      <c r="E781" s="34">
        <v>79</v>
      </c>
      <c r="F781" s="34">
        <v>61</v>
      </c>
      <c r="G781" s="34">
        <v>83</v>
      </c>
      <c r="H781" s="34">
        <v>60</v>
      </c>
      <c r="I781" s="34">
        <v>54</v>
      </c>
    </row>
    <row r="782" spans="1:9" x14ac:dyDescent="0.2">
      <c r="A782" s="34" t="s">
        <v>51239</v>
      </c>
      <c r="B782" s="34">
        <v>469</v>
      </c>
      <c r="C782" s="34">
        <v>474</v>
      </c>
      <c r="D782" s="34">
        <v>122</v>
      </c>
      <c r="E782" s="34">
        <v>144</v>
      </c>
      <c r="F782" s="34">
        <v>144</v>
      </c>
      <c r="G782" s="34">
        <v>124</v>
      </c>
      <c r="H782" s="34">
        <v>124</v>
      </c>
      <c r="I782" s="34">
        <v>138</v>
      </c>
    </row>
    <row r="783" spans="1:9" x14ac:dyDescent="0.2">
      <c r="A783" s="34" t="s">
        <v>51240</v>
      </c>
      <c r="B783" s="34">
        <v>291</v>
      </c>
      <c r="C783" s="34">
        <v>300</v>
      </c>
      <c r="D783" s="34">
        <v>118</v>
      </c>
      <c r="E783" s="34">
        <v>119</v>
      </c>
      <c r="F783" s="34">
        <v>97</v>
      </c>
      <c r="G783" s="34">
        <v>87</v>
      </c>
      <c r="H783" s="34">
        <v>125</v>
      </c>
      <c r="I783" s="34">
        <v>81</v>
      </c>
    </row>
    <row r="784" spans="1:9" x14ac:dyDescent="0.2">
      <c r="A784" s="34" t="s">
        <v>51241</v>
      </c>
      <c r="B784" s="34">
        <v>399</v>
      </c>
      <c r="C784" s="34">
        <v>460</v>
      </c>
      <c r="D784" s="34">
        <v>120</v>
      </c>
      <c r="E784" s="34">
        <v>114</v>
      </c>
      <c r="F784" s="34">
        <v>143</v>
      </c>
      <c r="G784" s="34">
        <v>143</v>
      </c>
      <c r="H784" s="34">
        <v>112</v>
      </c>
      <c r="I784" s="34">
        <v>121</v>
      </c>
    </row>
    <row r="785" spans="1:9" x14ac:dyDescent="0.2">
      <c r="A785" s="34" t="s">
        <v>51242</v>
      </c>
      <c r="B785" s="34">
        <v>429</v>
      </c>
      <c r="C785" s="34">
        <v>300</v>
      </c>
      <c r="D785" s="34">
        <v>82</v>
      </c>
      <c r="E785" s="34">
        <v>143</v>
      </c>
      <c r="F785" s="34">
        <v>118</v>
      </c>
      <c r="G785" s="34">
        <v>115</v>
      </c>
      <c r="H785" s="34">
        <v>149</v>
      </c>
      <c r="I785" s="34">
        <v>116</v>
      </c>
    </row>
    <row r="786" spans="1:9" x14ac:dyDescent="0.2">
      <c r="A786" s="34" t="s">
        <v>51243</v>
      </c>
      <c r="B786" s="34">
        <v>358</v>
      </c>
      <c r="C786" s="34">
        <v>355</v>
      </c>
      <c r="D786" s="34">
        <v>126</v>
      </c>
      <c r="E786" s="34">
        <v>120</v>
      </c>
      <c r="F786" s="34">
        <v>115</v>
      </c>
      <c r="G786" s="34">
        <v>146</v>
      </c>
      <c r="H786" s="34">
        <v>129</v>
      </c>
      <c r="I786" s="34">
        <v>116</v>
      </c>
    </row>
    <row r="787" spans="1:9" x14ac:dyDescent="0.2">
      <c r="A787" s="34" t="s">
        <v>51244</v>
      </c>
      <c r="B787" s="34">
        <v>383</v>
      </c>
      <c r="C787" s="34">
        <v>573</v>
      </c>
      <c r="D787" s="34">
        <v>91</v>
      </c>
      <c r="E787" s="34">
        <v>131</v>
      </c>
      <c r="F787" s="34">
        <v>147</v>
      </c>
      <c r="G787" s="34">
        <v>175</v>
      </c>
      <c r="H787" s="34">
        <v>92</v>
      </c>
      <c r="I787" s="34">
        <v>186</v>
      </c>
    </row>
    <row r="788" spans="1:9" x14ac:dyDescent="0.2">
      <c r="A788" s="34" t="s">
        <v>51245</v>
      </c>
      <c r="B788" s="34">
        <v>152</v>
      </c>
      <c r="C788" s="34">
        <v>234</v>
      </c>
      <c r="D788" s="34">
        <v>68</v>
      </c>
      <c r="E788" s="34">
        <v>65</v>
      </c>
      <c r="F788" s="34">
        <v>51</v>
      </c>
      <c r="G788" s="34">
        <v>47</v>
      </c>
      <c r="H788" s="34">
        <v>47</v>
      </c>
      <c r="I788" s="34">
        <v>48</v>
      </c>
    </row>
    <row r="789" spans="1:9" x14ac:dyDescent="0.2">
      <c r="A789" s="34" t="s">
        <v>51246</v>
      </c>
      <c r="B789" s="34">
        <v>174</v>
      </c>
      <c r="C789" s="34">
        <v>161</v>
      </c>
      <c r="D789" s="34">
        <v>58</v>
      </c>
      <c r="E789" s="34">
        <v>51</v>
      </c>
      <c r="F789" s="34">
        <v>60</v>
      </c>
      <c r="G789" s="34">
        <v>62</v>
      </c>
      <c r="H789" s="34">
        <v>87</v>
      </c>
      <c r="I789" s="34">
        <v>49</v>
      </c>
    </row>
    <row r="790" spans="1:9" x14ac:dyDescent="0.2">
      <c r="A790" s="34" t="s">
        <v>51247</v>
      </c>
      <c r="B790" s="34">
        <v>559</v>
      </c>
      <c r="C790" s="34">
        <v>446</v>
      </c>
      <c r="D790" s="34">
        <v>172</v>
      </c>
      <c r="E790" s="34">
        <v>167</v>
      </c>
      <c r="F790" s="34">
        <v>186</v>
      </c>
      <c r="G790" s="34">
        <v>180</v>
      </c>
      <c r="H790" s="34">
        <v>194</v>
      </c>
      <c r="I790" s="34">
        <v>125</v>
      </c>
    </row>
    <row r="791" spans="1:9" x14ac:dyDescent="0.2">
      <c r="A791" s="34" t="s">
        <v>51248</v>
      </c>
      <c r="B791" s="34">
        <v>299</v>
      </c>
      <c r="C791" s="34">
        <v>339</v>
      </c>
      <c r="D791" s="34">
        <v>112</v>
      </c>
      <c r="E791" s="34">
        <v>107</v>
      </c>
      <c r="F791" s="34">
        <v>103</v>
      </c>
      <c r="G791" s="34">
        <v>122</v>
      </c>
      <c r="H791" s="34">
        <v>90</v>
      </c>
      <c r="I791" s="34">
        <v>85</v>
      </c>
    </row>
    <row r="792" spans="1:9" x14ac:dyDescent="0.2">
      <c r="A792" s="34" t="s">
        <v>51249</v>
      </c>
      <c r="B792" s="34">
        <v>260</v>
      </c>
      <c r="C792" s="34">
        <v>399</v>
      </c>
      <c r="D792" s="34">
        <v>114</v>
      </c>
      <c r="E792" s="34">
        <v>103</v>
      </c>
      <c r="F792" s="34">
        <v>83</v>
      </c>
      <c r="G792" s="34">
        <v>138</v>
      </c>
      <c r="H792" s="34">
        <v>93</v>
      </c>
      <c r="I792" s="34">
        <v>119</v>
      </c>
    </row>
    <row r="793" spans="1:9" x14ac:dyDescent="0.2">
      <c r="A793" s="34" t="s">
        <v>51250</v>
      </c>
      <c r="B793" s="34">
        <v>386</v>
      </c>
      <c r="C793" s="34">
        <v>438</v>
      </c>
      <c r="D793" s="34">
        <v>124</v>
      </c>
      <c r="E793" s="34">
        <v>118</v>
      </c>
      <c r="F793" s="34">
        <v>131</v>
      </c>
      <c r="G793" s="34">
        <v>122</v>
      </c>
      <c r="H793" s="34">
        <v>96</v>
      </c>
      <c r="I793" s="34">
        <v>98</v>
      </c>
    </row>
    <row r="794" spans="1:9" x14ac:dyDescent="0.2">
      <c r="A794" s="34" t="s">
        <v>51251</v>
      </c>
      <c r="B794" s="34">
        <v>657</v>
      </c>
      <c r="C794" s="34">
        <v>551</v>
      </c>
      <c r="D794" s="34">
        <v>190</v>
      </c>
      <c r="E794" s="34">
        <v>163</v>
      </c>
      <c r="F794" s="34">
        <v>142</v>
      </c>
      <c r="G794" s="34">
        <v>207</v>
      </c>
      <c r="H794" s="34">
        <v>150</v>
      </c>
      <c r="I794" s="34">
        <v>167</v>
      </c>
    </row>
    <row r="795" spans="1:9" x14ac:dyDescent="0.2">
      <c r="A795" s="34" t="s">
        <v>51252</v>
      </c>
      <c r="B795" s="34">
        <v>229</v>
      </c>
      <c r="C795" s="34">
        <v>164</v>
      </c>
      <c r="D795" s="34">
        <v>74</v>
      </c>
      <c r="E795" s="34">
        <v>59</v>
      </c>
      <c r="F795" s="34">
        <v>87</v>
      </c>
      <c r="G795" s="34">
        <v>83</v>
      </c>
      <c r="H795" s="34">
        <v>65</v>
      </c>
      <c r="I795" s="34">
        <v>57</v>
      </c>
    </row>
    <row r="796" spans="1:9" x14ac:dyDescent="0.2">
      <c r="A796" s="34" t="s">
        <v>51253</v>
      </c>
      <c r="B796" s="34">
        <v>390</v>
      </c>
      <c r="C796" s="34">
        <v>344</v>
      </c>
      <c r="D796" s="34">
        <v>108</v>
      </c>
      <c r="E796" s="34">
        <v>134</v>
      </c>
      <c r="F796" s="34">
        <v>131</v>
      </c>
      <c r="G796" s="34">
        <v>139</v>
      </c>
      <c r="H796" s="34">
        <v>113</v>
      </c>
      <c r="I796" s="34">
        <v>132</v>
      </c>
    </row>
    <row r="797" spans="1:9" x14ac:dyDescent="0.2">
      <c r="A797" s="34" t="s">
        <v>51254</v>
      </c>
      <c r="B797" s="34">
        <v>308</v>
      </c>
      <c r="C797" s="34">
        <v>290</v>
      </c>
      <c r="D797" s="34">
        <v>93</v>
      </c>
      <c r="E797" s="34">
        <v>102</v>
      </c>
      <c r="F797" s="34">
        <v>76</v>
      </c>
      <c r="G797" s="34">
        <v>76</v>
      </c>
      <c r="H797" s="34">
        <v>114</v>
      </c>
      <c r="I797" s="34">
        <v>88</v>
      </c>
    </row>
    <row r="798" spans="1:9" x14ac:dyDescent="0.2">
      <c r="A798" s="34" t="s">
        <v>51255</v>
      </c>
      <c r="B798" s="34">
        <v>316</v>
      </c>
      <c r="C798" s="34">
        <v>256</v>
      </c>
      <c r="D798" s="34">
        <v>107</v>
      </c>
      <c r="E798" s="34">
        <v>141</v>
      </c>
      <c r="F798" s="34">
        <v>104</v>
      </c>
      <c r="G798" s="34">
        <v>114</v>
      </c>
      <c r="H798" s="34">
        <v>91</v>
      </c>
      <c r="I798" s="34">
        <v>85</v>
      </c>
    </row>
    <row r="799" spans="1:9" x14ac:dyDescent="0.2">
      <c r="A799" s="34" t="s">
        <v>51256</v>
      </c>
      <c r="B799" s="34">
        <v>266</v>
      </c>
      <c r="C799" s="34">
        <v>291</v>
      </c>
      <c r="D799" s="34">
        <v>86</v>
      </c>
      <c r="E799" s="34">
        <v>76</v>
      </c>
      <c r="F799" s="34">
        <v>83</v>
      </c>
      <c r="G799" s="34">
        <v>85</v>
      </c>
      <c r="H799" s="34">
        <v>82</v>
      </c>
      <c r="I799" s="34">
        <v>75</v>
      </c>
    </row>
    <row r="800" spans="1:9" x14ac:dyDescent="0.2">
      <c r="A800" s="34" t="s">
        <v>51257</v>
      </c>
      <c r="B800" s="34">
        <v>654</v>
      </c>
      <c r="C800" s="34">
        <v>680</v>
      </c>
      <c r="D800" s="34">
        <v>224</v>
      </c>
      <c r="E800" s="34">
        <v>219</v>
      </c>
      <c r="F800" s="34">
        <v>190</v>
      </c>
      <c r="G800" s="34">
        <v>230</v>
      </c>
      <c r="H800" s="34">
        <v>210</v>
      </c>
      <c r="I800" s="34">
        <v>183</v>
      </c>
    </row>
    <row r="801" spans="1:9" x14ac:dyDescent="0.2">
      <c r="A801" s="34" t="s">
        <v>51258</v>
      </c>
      <c r="B801" s="34">
        <v>396</v>
      </c>
      <c r="C801" s="34">
        <v>304</v>
      </c>
      <c r="D801" s="34">
        <v>87</v>
      </c>
      <c r="E801" s="34">
        <v>95</v>
      </c>
      <c r="F801" s="34">
        <v>64</v>
      </c>
      <c r="G801" s="34">
        <v>112</v>
      </c>
      <c r="H801" s="34">
        <v>130</v>
      </c>
      <c r="I801" s="34">
        <v>83</v>
      </c>
    </row>
    <row r="802" spans="1:9" x14ac:dyDescent="0.2">
      <c r="A802" s="34" t="s">
        <v>51259</v>
      </c>
      <c r="B802" s="34">
        <v>2190</v>
      </c>
      <c r="C802" s="34">
        <v>2230</v>
      </c>
      <c r="D802" s="34">
        <v>707</v>
      </c>
      <c r="E802" s="34">
        <v>814</v>
      </c>
      <c r="F802" s="34">
        <v>780</v>
      </c>
      <c r="G802" s="34">
        <v>752</v>
      </c>
      <c r="H802" s="34">
        <v>785</v>
      </c>
      <c r="I802" s="34">
        <v>622</v>
      </c>
    </row>
    <row r="803" spans="1:9" x14ac:dyDescent="0.2">
      <c r="A803" s="34" t="s">
        <v>51260</v>
      </c>
      <c r="B803" s="34">
        <v>1859</v>
      </c>
      <c r="C803" s="34">
        <v>1977</v>
      </c>
      <c r="D803" s="34">
        <v>574</v>
      </c>
      <c r="E803" s="34">
        <v>648</v>
      </c>
      <c r="F803" s="34">
        <v>560</v>
      </c>
      <c r="G803" s="34">
        <v>635</v>
      </c>
      <c r="H803" s="34">
        <v>555</v>
      </c>
      <c r="I803" s="34">
        <v>549</v>
      </c>
    </row>
    <row r="804" spans="1:9" x14ac:dyDescent="0.2">
      <c r="A804" s="34" t="s">
        <v>51261</v>
      </c>
      <c r="B804" s="34">
        <v>2189</v>
      </c>
      <c r="C804" s="34">
        <v>1903</v>
      </c>
      <c r="D804" s="34">
        <v>721</v>
      </c>
      <c r="E804" s="34">
        <v>570</v>
      </c>
      <c r="F804" s="34">
        <v>635</v>
      </c>
      <c r="G804" s="34">
        <v>585</v>
      </c>
      <c r="H804" s="34">
        <v>684</v>
      </c>
      <c r="I804" s="34">
        <v>473</v>
      </c>
    </row>
    <row r="805" spans="1:9" x14ac:dyDescent="0.2">
      <c r="A805" s="34" t="s">
        <v>51262</v>
      </c>
      <c r="B805" s="34">
        <v>1431</v>
      </c>
      <c r="C805" s="34">
        <v>1472</v>
      </c>
      <c r="D805" s="34">
        <v>487</v>
      </c>
      <c r="E805" s="34">
        <v>604</v>
      </c>
      <c r="F805" s="34">
        <v>481</v>
      </c>
      <c r="G805" s="34">
        <v>516</v>
      </c>
      <c r="H805" s="34">
        <v>473</v>
      </c>
      <c r="I805" s="34">
        <v>392</v>
      </c>
    </row>
    <row r="806" spans="1:9" x14ac:dyDescent="0.2">
      <c r="A806" s="34" t="s">
        <v>51263</v>
      </c>
      <c r="B806" s="34">
        <v>1151</v>
      </c>
      <c r="C806" s="34">
        <v>1197</v>
      </c>
      <c r="D806" s="34">
        <v>374</v>
      </c>
      <c r="E806" s="34">
        <v>381</v>
      </c>
      <c r="F806" s="34">
        <v>336</v>
      </c>
      <c r="G806" s="34">
        <v>441</v>
      </c>
      <c r="H806" s="34">
        <v>341</v>
      </c>
      <c r="I806" s="34">
        <v>329</v>
      </c>
    </row>
    <row r="807" spans="1:9" x14ac:dyDescent="0.2">
      <c r="A807" s="34" t="s">
        <v>51264</v>
      </c>
      <c r="B807" s="34">
        <v>2435</v>
      </c>
      <c r="C807" s="34">
        <v>2578</v>
      </c>
      <c r="D807" s="34">
        <v>791</v>
      </c>
      <c r="E807" s="34">
        <v>814</v>
      </c>
      <c r="F807" s="34">
        <v>657</v>
      </c>
      <c r="G807" s="34">
        <v>901</v>
      </c>
      <c r="H807" s="34">
        <v>781</v>
      </c>
      <c r="I807" s="34">
        <v>700</v>
      </c>
    </row>
    <row r="808" spans="1:9" x14ac:dyDescent="0.2">
      <c r="A808" s="34" t="s">
        <v>51265</v>
      </c>
      <c r="B808" s="34">
        <v>4154</v>
      </c>
      <c r="C808" s="34">
        <v>4084</v>
      </c>
      <c r="D808" s="34">
        <v>1296</v>
      </c>
      <c r="E808" s="34">
        <v>1341</v>
      </c>
      <c r="F808" s="34">
        <v>1399</v>
      </c>
      <c r="G808" s="34">
        <v>1265</v>
      </c>
      <c r="H808" s="34">
        <v>1420</v>
      </c>
      <c r="I808" s="34">
        <v>1084</v>
      </c>
    </row>
    <row r="809" spans="1:9" x14ac:dyDescent="0.2">
      <c r="A809" s="34" t="s">
        <v>51266</v>
      </c>
      <c r="B809" s="34">
        <v>3793</v>
      </c>
      <c r="C809" s="34">
        <v>4250</v>
      </c>
      <c r="D809" s="34">
        <v>1269</v>
      </c>
      <c r="E809" s="34">
        <v>1349</v>
      </c>
      <c r="F809" s="34">
        <v>1295</v>
      </c>
      <c r="G809" s="34">
        <v>1374</v>
      </c>
      <c r="H809" s="34">
        <v>1230</v>
      </c>
      <c r="I809" s="34">
        <v>1076</v>
      </c>
    </row>
    <row r="810" spans="1:9" x14ac:dyDescent="0.2">
      <c r="A810" s="34" t="s">
        <v>51267</v>
      </c>
      <c r="B810" s="34">
        <v>4388</v>
      </c>
      <c r="C810" s="34">
        <v>4689</v>
      </c>
      <c r="D810" s="34">
        <v>1392</v>
      </c>
      <c r="E810" s="34">
        <v>1617</v>
      </c>
      <c r="F810" s="34">
        <v>1343</v>
      </c>
      <c r="G810" s="34">
        <v>1524</v>
      </c>
      <c r="H810" s="34">
        <v>1458</v>
      </c>
      <c r="I810" s="34">
        <v>1381</v>
      </c>
    </row>
    <row r="811" spans="1:9" x14ac:dyDescent="0.2">
      <c r="A811" s="34" t="s">
        <v>51268</v>
      </c>
      <c r="B811" s="34">
        <v>3161</v>
      </c>
      <c r="C811" s="34">
        <v>2916</v>
      </c>
      <c r="D811" s="34">
        <v>908</v>
      </c>
      <c r="E811" s="34">
        <v>971</v>
      </c>
      <c r="F811" s="34">
        <v>866</v>
      </c>
      <c r="G811" s="34">
        <v>976</v>
      </c>
      <c r="H811" s="34">
        <v>972</v>
      </c>
      <c r="I811" s="34">
        <v>795</v>
      </c>
    </row>
    <row r="812" spans="1:9" x14ac:dyDescent="0.2">
      <c r="A812" s="34" t="s">
        <v>51269</v>
      </c>
      <c r="B812" s="34">
        <v>1974</v>
      </c>
      <c r="C812" s="34">
        <v>1824</v>
      </c>
      <c r="D812" s="34">
        <v>663</v>
      </c>
      <c r="E812" s="34">
        <v>703</v>
      </c>
      <c r="F812" s="34">
        <v>588</v>
      </c>
      <c r="G812" s="34">
        <v>622</v>
      </c>
      <c r="H812" s="34">
        <v>606</v>
      </c>
      <c r="I812" s="34">
        <v>566</v>
      </c>
    </row>
    <row r="813" spans="1:9" x14ac:dyDescent="0.2">
      <c r="A813" s="34" t="s">
        <v>51270</v>
      </c>
      <c r="B813" s="34">
        <v>1981</v>
      </c>
      <c r="C813" s="34">
        <v>1828</v>
      </c>
      <c r="D813" s="34">
        <v>549</v>
      </c>
      <c r="E813" s="34">
        <v>616</v>
      </c>
      <c r="F813" s="34">
        <v>568</v>
      </c>
      <c r="G813" s="34">
        <v>594</v>
      </c>
      <c r="H813" s="34">
        <v>671</v>
      </c>
      <c r="I813" s="34">
        <v>595</v>
      </c>
    </row>
    <row r="814" spans="1:9" x14ac:dyDescent="0.2">
      <c r="A814" s="34" t="s">
        <v>51271</v>
      </c>
      <c r="B814" s="34">
        <v>2406</v>
      </c>
      <c r="C814" s="34">
        <v>2265</v>
      </c>
      <c r="D814" s="34">
        <v>722</v>
      </c>
      <c r="E814" s="34">
        <v>739</v>
      </c>
      <c r="F814" s="34">
        <v>662</v>
      </c>
      <c r="G814" s="34">
        <v>844</v>
      </c>
      <c r="H814" s="34">
        <v>763</v>
      </c>
      <c r="I814" s="34">
        <v>644</v>
      </c>
    </row>
    <row r="815" spans="1:9" x14ac:dyDescent="0.2">
      <c r="A815" s="34" t="s">
        <v>51272</v>
      </c>
      <c r="B815" s="34">
        <v>2154</v>
      </c>
      <c r="C815" s="34">
        <v>2304</v>
      </c>
      <c r="D815" s="34">
        <v>729</v>
      </c>
      <c r="E815" s="34">
        <v>746</v>
      </c>
      <c r="F815" s="34">
        <v>692</v>
      </c>
      <c r="G815" s="34">
        <v>785</v>
      </c>
      <c r="H815" s="34">
        <v>664</v>
      </c>
      <c r="I815" s="34">
        <v>634</v>
      </c>
    </row>
    <row r="816" spans="1:9" x14ac:dyDescent="0.2">
      <c r="A816" s="34" t="s">
        <v>51273</v>
      </c>
      <c r="B816" s="34">
        <v>2023</v>
      </c>
      <c r="C816" s="34">
        <v>2095</v>
      </c>
      <c r="D816" s="34">
        <v>632</v>
      </c>
      <c r="E816" s="34">
        <v>690</v>
      </c>
      <c r="F816" s="34">
        <v>681</v>
      </c>
      <c r="G816" s="34">
        <v>706</v>
      </c>
      <c r="H816" s="34">
        <v>629</v>
      </c>
      <c r="I816" s="34">
        <v>650</v>
      </c>
    </row>
    <row r="817" spans="1:9" x14ac:dyDescent="0.2">
      <c r="A817" s="34" t="s">
        <v>51274</v>
      </c>
      <c r="B817" s="34">
        <v>2816</v>
      </c>
      <c r="C817" s="34">
        <v>3500</v>
      </c>
      <c r="D817" s="34">
        <v>924</v>
      </c>
      <c r="E817" s="34">
        <v>1150</v>
      </c>
      <c r="F817" s="34">
        <v>915</v>
      </c>
      <c r="G817" s="34">
        <v>1050</v>
      </c>
      <c r="H817" s="34">
        <v>948</v>
      </c>
      <c r="I817" s="34">
        <v>986</v>
      </c>
    </row>
    <row r="818" spans="1:9" x14ac:dyDescent="0.2">
      <c r="A818" s="34" t="s">
        <v>51275</v>
      </c>
      <c r="B818" s="34">
        <v>1899</v>
      </c>
      <c r="C818" s="34">
        <v>2040</v>
      </c>
      <c r="D818" s="34">
        <v>647</v>
      </c>
      <c r="E818" s="34">
        <v>717</v>
      </c>
      <c r="F818" s="34">
        <v>633</v>
      </c>
      <c r="G818" s="34">
        <v>742</v>
      </c>
      <c r="H818" s="34">
        <v>631</v>
      </c>
      <c r="I818" s="34">
        <v>614</v>
      </c>
    </row>
    <row r="819" spans="1:9" x14ac:dyDescent="0.2">
      <c r="A819" s="34" t="s">
        <v>51276</v>
      </c>
      <c r="B819" s="34">
        <v>1227</v>
      </c>
      <c r="C819" s="34">
        <v>1597</v>
      </c>
      <c r="D819" s="34">
        <v>383</v>
      </c>
      <c r="E819" s="34">
        <v>517</v>
      </c>
      <c r="F819" s="34">
        <v>454</v>
      </c>
      <c r="G819" s="34">
        <v>538</v>
      </c>
      <c r="H819" s="34">
        <v>456</v>
      </c>
      <c r="I819" s="34">
        <v>461</v>
      </c>
    </row>
    <row r="820" spans="1:9" x14ac:dyDescent="0.2">
      <c r="A820" s="34" t="s">
        <v>51277</v>
      </c>
      <c r="B820" s="34">
        <v>2412</v>
      </c>
      <c r="C820" s="34">
        <v>2311</v>
      </c>
      <c r="D820" s="34">
        <v>737</v>
      </c>
      <c r="E820" s="34">
        <v>684</v>
      </c>
      <c r="F820" s="34">
        <v>743</v>
      </c>
      <c r="G820" s="34">
        <v>835</v>
      </c>
      <c r="H820" s="34">
        <v>781</v>
      </c>
      <c r="I820" s="34">
        <v>675</v>
      </c>
    </row>
    <row r="821" spans="1:9" x14ac:dyDescent="0.2">
      <c r="A821" s="34" t="s">
        <v>51278</v>
      </c>
      <c r="B821" s="34">
        <v>1439</v>
      </c>
      <c r="C821" s="34">
        <v>1363</v>
      </c>
      <c r="D821" s="34">
        <v>403</v>
      </c>
      <c r="E821" s="34">
        <v>411</v>
      </c>
      <c r="F821" s="34">
        <v>392</v>
      </c>
      <c r="G821" s="34">
        <v>427</v>
      </c>
      <c r="H821" s="34">
        <v>410</v>
      </c>
      <c r="I821" s="34">
        <v>406</v>
      </c>
    </row>
    <row r="822" spans="1:9" x14ac:dyDescent="0.2">
      <c r="A822" s="34" t="s">
        <v>51279</v>
      </c>
      <c r="B822" s="34">
        <v>1544</v>
      </c>
      <c r="C822" s="34">
        <v>1794</v>
      </c>
      <c r="D822" s="34">
        <v>539</v>
      </c>
      <c r="E822" s="34">
        <v>601</v>
      </c>
      <c r="F822" s="34">
        <v>489</v>
      </c>
      <c r="G822" s="34">
        <v>696</v>
      </c>
      <c r="H822" s="34">
        <v>508</v>
      </c>
      <c r="I822" s="34">
        <v>536</v>
      </c>
    </row>
    <row r="823" spans="1:9" x14ac:dyDescent="0.2">
      <c r="A823" s="34" t="s">
        <v>51280</v>
      </c>
      <c r="B823" s="34">
        <v>3132</v>
      </c>
      <c r="C823" s="34">
        <v>3382</v>
      </c>
      <c r="D823" s="34">
        <v>1087</v>
      </c>
      <c r="E823" s="34">
        <v>1097</v>
      </c>
      <c r="F823" s="34">
        <v>965</v>
      </c>
      <c r="G823" s="34">
        <v>1208</v>
      </c>
      <c r="H823" s="34">
        <v>1059</v>
      </c>
      <c r="I823" s="34">
        <v>918</v>
      </c>
    </row>
    <row r="824" spans="1:9" x14ac:dyDescent="0.2">
      <c r="A824" s="34" t="s">
        <v>51281</v>
      </c>
      <c r="B824" s="34">
        <v>1343</v>
      </c>
      <c r="C824" s="34">
        <v>1253</v>
      </c>
      <c r="D824" s="34">
        <v>398</v>
      </c>
      <c r="E824" s="34">
        <v>412</v>
      </c>
      <c r="F824" s="34">
        <v>440</v>
      </c>
      <c r="G824" s="34">
        <v>482</v>
      </c>
      <c r="H824" s="34">
        <v>440</v>
      </c>
      <c r="I824" s="34">
        <v>411</v>
      </c>
    </row>
    <row r="825" spans="1:9" x14ac:dyDescent="0.2">
      <c r="A825" s="34" t="s">
        <v>51282</v>
      </c>
      <c r="B825" s="34">
        <v>2560</v>
      </c>
      <c r="C825" s="34">
        <v>2813</v>
      </c>
      <c r="D825" s="34">
        <v>821</v>
      </c>
      <c r="E825" s="34">
        <v>869</v>
      </c>
      <c r="F825" s="34">
        <v>748</v>
      </c>
      <c r="G825" s="34">
        <v>804</v>
      </c>
      <c r="H825" s="34">
        <v>805</v>
      </c>
      <c r="I825" s="34">
        <v>793</v>
      </c>
    </row>
    <row r="826" spans="1:9" x14ac:dyDescent="0.2">
      <c r="A826" s="34" t="s">
        <v>51283</v>
      </c>
      <c r="B826" s="34">
        <v>2240</v>
      </c>
      <c r="C826" s="34">
        <v>1997</v>
      </c>
      <c r="D826" s="34">
        <v>699</v>
      </c>
      <c r="E826" s="34">
        <v>791</v>
      </c>
      <c r="F826" s="34">
        <v>688</v>
      </c>
      <c r="G826" s="34">
        <v>675</v>
      </c>
      <c r="H826" s="34">
        <v>808</v>
      </c>
      <c r="I826" s="34">
        <v>599</v>
      </c>
    </row>
    <row r="827" spans="1:9" x14ac:dyDescent="0.2">
      <c r="A827" s="34" t="s">
        <v>51284</v>
      </c>
      <c r="B827" s="34">
        <v>2177</v>
      </c>
      <c r="C827" s="34">
        <v>2165</v>
      </c>
      <c r="D827" s="34">
        <v>624</v>
      </c>
      <c r="E827" s="34">
        <v>686</v>
      </c>
      <c r="F827" s="34">
        <v>571</v>
      </c>
      <c r="G827" s="34">
        <v>764</v>
      </c>
      <c r="H827" s="34">
        <v>590</v>
      </c>
      <c r="I827" s="34">
        <v>548</v>
      </c>
    </row>
    <row r="828" spans="1:9" x14ac:dyDescent="0.2">
      <c r="A828" s="34" t="s">
        <v>51285</v>
      </c>
      <c r="B828" s="34">
        <v>3239</v>
      </c>
      <c r="C828" s="34">
        <v>3715</v>
      </c>
      <c r="D828" s="34">
        <v>958</v>
      </c>
      <c r="E828" s="34">
        <v>1183</v>
      </c>
      <c r="F828" s="34">
        <v>969</v>
      </c>
      <c r="G828" s="34">
        <v>1221</v>
      </c>
      <c r="H828" s="34">
        <v>1066</v>
      </c>
      <c r="I828" s="34">
        <v>1085</v>
      </c>
    </row>
    <row r="829" spans="1:9" x14ac:dyDescent="0.2">
      <c r="A829" s="34" t="s">
        <v>51286</v>
      </c>
      <c r="B829" s="34">
        <v>2509</v>
      </c>
      <c r="C829" s="34">
        <v>2229</v>
      </c>
      <c r="D829" s="34">
        <v>755</v>
      </c>
      <c r="E829" s="34">
        <v>812</v>
      </c>
      <c r="F829" s="34">
        <v>738</v>
      </c>
      <c r="G829" s="34">
        <v>832</v>
      </c>
      <c r="H829" s="34">
        <v>778</v>
      </c>
      <c r="I829" s="34">
        <v>683</v>
      </c>
    </row>
    <row r="830" spans="1:9" x14ac:dyDescent="0.2">
      <c r="A830" s="34" t="s">
        <v>51287</v>
      </c>
      <c r="B830" s="34">
        <v>2091</v>
      </c>
      <c r="C830" s="34">
        <v>2410</v>
      </c>
      <c r="D830" s="34">
        <v>646</v>
      </c>
      <c r="E830" s="34">
        <v>727</v>
      </c>
      <c r="F830" s="34">
        <v>644</v>
      </c>
      <c r="G830" s="34">
        <v>779</v>
      </c>
      <c r="H830" s="34">
        <v>663</v>
      </c>
      <c r="I830" s="34">
        <v>699</v>
      </c>
    </row>
    <row r="831" spans="1:9" x14ac:dyDescent="0.2">
      <c r="A831" s="34" t="s">
        <v>51288</v>
      </c>
      <c r="B831" s="34">
        <v>2636</v>
      </c>
      <c r="C831" s="34">
        <v>2901</v>
      </c>
      <c r="D831" s="34">
        <v>810</v>
      </c>
      <c r="E831" s="34">
        <v>970</v>
      </c>
      <c r="F831" s="34">
        <v>857</v>
      </c>
      <c r="G831" s="34">
        <v>981</v>
      </c>
      <c r="H831" s="34">
        <v>953</v>
      </c>
      <c r="I831" s="34">
        <v>831</v>
      </c>
    </row>
    <row r="832" spans="1:9" x14ac:dyDescent="0.2">
      <c r="A832" s="34" t="s">
        <v>51289</v>
      </c>
      <c r="B832" s="34">
        <v>2207</v>
      </c>
      <c r="C832" s="34">
        <v>1991</v>
      </c>
      <c r="D832" s="34">
        <v>607</v>
      </c>
      <c r="E832" s="34">
        <v>735</v>
      </c>
      <c r="F832" s="34">
        <v>604</v>
      </c>
      <c r="G832" s="34">
        <v>706</v>
      </c>
      <c r="H832" s="34">
        <v>643</v>
      </c>
      <c r="I832" s="34">
        <v>600</v>
      </c>
    </row>
    <row r="833" spans="1:9" x14ac:dyDescent="0.2">
      <c r="A833" s="34" t="s">
        <v>51290</v>
      </c>
      <c r="B833" s="34">
        <v>1907</v>
      </c>
      <c r="C833" s="34">
        <v>2083</v>
      </c>
      <c r="D833" s="34">
        <v>582</v>
      </c>
      <c r="E833" s="34">
        <v>591</v>
      </c>
      <c r="F833" s="34">
        <v>625</v>
      </c>
      <c r="G833" s="34">
        <v>669</v>
      </c>
      <c r="H833" s="34">
        <v>561</v>
      </c>
      <c r="I833" s="34">
        <v>578</v>
      </c>
    </row>
    <row r="834" spans="1:9" x14ac:dyDescent="0.2">
      <c r="A834" s="34" t="s">
        <v>51291</v>
      </c>
      <c r="B834" s="34">
        <v>1965</v>
      </c>
      <c r="C834" s="34">
        <v>1762</v>
      </c>
      <c r="D834" s="34">
        <v>539</v>
      </c>
      <c r="E834" s="34">
        <v>602</v>
      </c>
      <c r="F834" s="34">
        <v>557</v>
      </c>
      <c r="G834" s="34">
        <v>588</v>
      </c>
      <c r="H834" s="34">
        <v>595</v>
      </c>
      <c r="I834" s="34">
        <v>528</v>
      </c>
    </row>
    <row r="835" spans="1:9" x14ac:dyDescent="0.2">
      <c r="A835" s="34" t="s">
        <v>51292</v>
      </c>
      <c r="B835" s="34">
        <v>1375</v>
      </c>
      <c r="C835" s="34">
        <v>1548</v>
      </c>
      <c r="D835" s="34">
        <v>427</v>
      </c>
      <c r="E835" s="34">
        <v>565</v>
      </c>
      <c r="F835" s="34">
        <v>363</v>
      </c>
      <c r="G835" s="34">
        <v>628</v>
      </c>
      <c r="H835" s="34">
        <v>534</v>
      </c>
      <c r="I835" s="34">
        <v>478</v>
      </c>
    </row>
    <row r="836" spans="1:9" x14ac:dyDescent="0.2">
      <c r="A836" s="34" t="s">
        <v>51293</v>
      </c>
      <c r="B836" s="34">
        <v>1340</v>
      </c>
      <c r="C836" s="34">
        <v>1675</v>
      </c>
      <c r="D836" s="34">
        <v>350</v>
      </c>
      <c r="E836" s="34">
        <v>513</v>
      </c>
      <c r="F836" s="34">
        <v>418</v>
      </c>
      <c r="G836" s="34">
        <v>539</v>
      </c>
      <c r="H836" s="34">
        <v>419</v>
      </c>
      <c r="I836" s="34">
        <v>486</v>
      </c>
    </row>
    <row r="837" spans="1:9" x14ac:dyDescent="0.2">
      <c r="A837" s="34" t="s">
        <v>51294</v>
      </c>
      <c r="B837" s="34">
        <v>2362</v>
      </c>
      <c r="C837" s="34">
        <v>2617</v>
      </c>
      <c r="D837" s="34">
        <v>728</v>
      </c>
      <c r="E837" s="34">
        <v>789</v>
      </c>
      <c r="F837" s="34">
        <v>713</v>
      </c>
      <c r="G837" s="34">
        <v>802</v>
      </c>
      <c r="H837" s="34">
        <v>726</v>
      </c>
      <c r="I837" s="34">
        <v>766</v>
      </c>
    </row>
    <row r="838" spans="1:9" x14ac:dyDescent="0.2">
      <c r="A838" s="34" t="s">
        <v>51295</v>
      </c>
      <c r="B838" s="34">
        <v>2630</v>
      </c>
      <c r="C838" s="34">
        <v>2905</v>
      </c>
      <c r="D838" s="34">
        <v>836</v>
      </c>
      <c r="E838" s="34">
        <v>927</v>
      </c>
      <c r="F838" s="34">
        <v>840</v>
      </c>
      <c r="G838" s="34">
        <v>949</v>
      </c>
      <c r="H838" s="34">
        <v>900</v>
      </c>
      <c r="I838" s="34">
        <v>808</v>
      </c>
    </row>
    <row r="839" spans="1:9" x14ac:dyDescent="0.2">
      <c r="A839" s="34" t="s">
        <v>51296</v>
      </c>
      <c r="B839" s="34">
        <v>2935</v>
      </c>
      <c r="C839" s="34">
        <v>2883</v>
      </c>
      <c r="D839" s="34">
        <v>892</v>
      </c>
      <c r="E839" s="34">
        <v>1002</v>
      </c>
      <c r="F839" s="34">
        <v>966</v>
      </c>
      <c r="G839" s="34">
        <v>1013</v>
      </c>
      <c r="H839" s="34">
        <v>979</v>
      </c>
      <c r="I839" s="34">
        <v>872</v>
      </c>
    </row>
    <row r="840" spans="1:9" x14ac:dyDescent="0.2">
      <c r="A840" s="34" t="s">
        <v>51297</v>
      </c>
      <c r="B840" s="34">
        <v>2549</v>
      </c>
      <c r="C840" s="34">
        <v>2214</v>
      </c>
      <c r="D840" s="34">
        <v>715</v>
      </c>
      <c r="E840" s="34">
        <v>763</v>
      </c>
      <c r="F840" s="34">
        <v>685</v>
      </c>
      <c r="G840" s="34">
        <v>810</v>
      </c>
      <c r="H840" s="34">
        <v>708</v>
      </c>
      <c r="I840" s="34">
        <v>612</v>
      </c>
    </row>
    <row r="841" spans="1:9" x14ac:dyDescent="0.2">
      <c r="A841" s="34" t="s">
        <v>51298</v>
      </c>
      <c r="B841" s="34">
        <v>3819</v>
      </c>
      <c r="C841" s="34">
        <v>3830</v>
      </c>
      <c r="D841" s="34">
        <v>1235</v>
      </c>
      <c r="E841" s="34">
        <v>1174</v>
      </c>
      <c r="F841" s="34">
        <v>1148</v>
      </c>
      <c r="G841" s="34">
        <v>1290</v>
      </c>
      <c r="H841" s="34">
        <v>1191</v>
      </c>
      <c r="I841" s="34">
        <v>1077</v>
      </c>
    </row>
    <row r="842" spans="1:9" x14ac:dyDescent="0.2">
      <c r="A842" s="34" t="s">
        <v>51299</v>
      </c>
      <c r="B842" s="34">
        <v>3027</v>
      </c>
      <c r="C842" s="34">
        <v>2857</v>
      </c>
      <c r="D842" s="34">
        <v>864</v>
      </c>
      <c r="E842" s="34">
        <v>946</v>
      </c>
      <c r="F842" s="34">
        <v>935</v>
      </c>
      <c r="G842" s="34">
        <v>1032</v>
      </c>
      <c r="H842" s="34">
        <v>938</v>
      </c>
      <c r="I842" s="34">
        <v>822</v>
      </c>
    </row>
    <row r="843" spans="1:9" x14ac:dyDescent="0.2">
      <c r="A843" s="34" t="s">
        <v>51300</v>
      </c>
      <c r="B843" s="34">
        <v>2703</v>
      </c>
      <c r="C843" s="34">
        <v>2994</v>
      </c>
      <c r="D843" s="34">
        <v>888</v>
      </c>
      <c r="E843" s="34">
        <v>881</v>
      </c>
      <c r="F843" s="34">
        <v>823</v>
      </c>
      <c r="G843" s="34">
        <v>1012</v>
      </c>
      <c r="H843" s="34">
        <v>843</v>
      </c>
      <c r="I843" s="34">
        <v>866</v>
      </c>
    </row>
    <row r="844" spans="1:9" x14ac:dyDescent="0.2">
      <c r="A844" s="34" t="s">
        <v>51301</v>
      </c>
      <c r="B844" s="34">
        <v>1966</v>
      </c>
      <c r="C844" s="34">
        <v>2094</v>
      </c>
      <c r="D844" s="34">
        <v>649</v>
      </c>
      <c r="E844" s="34">
        <v>826</v>
      </c>
      <c r="F844" s="34">
        <v>557</v>
      </c>
      <c r="G844" s="34">
        <v>759</v>
      </c>
      <c r="H844" s="34">
        <v>707</v>
      </c>
      <c r="I844" s="34">
        <v>644</v>
      </c>
    </row>
    <row r="845" spans="1:9" x14ac:dyDescent="0.2">
      <c r="A845" s="34" t="s">
        <v>51302</v>
      </c>
      <c r="B845" s="34">
        <v>1975</v>
      </c>
      <c r="C845" s="34">
        <v>2349</v>
      </c>
      <c r="D845" s="34">
        <v>636</v>
      </c>
      <c r="E845" s="34">
        <v>715</v>
      </c>
      <c r="F845" s="34">
        <v>584</v>
      </c>
      <c r="G845" s="34">
        <v>721</v>
      </c>
      <c r="H845" s="34">
        <v>744</v>
      </c>
      <c r="I845" s="34">
        <v>611</v>
      </c>
    </row>
    <row r="846" spans="1:9" x14ac:dyDescent="0.2">
      <c r="A846" s="34" t="s">
        <v>51303</v>
      </c>
      <c r="B846" s="34">
        <v>2651</v>
      </c>
      <c r="C846" s="34">
        <v>2582</v>
      </c>
      <c r="D846" s="34">
        <v>823</v>
      </c>
      <c r="E846" s="34">
        <v>792</v>
      </c>
      <c r="F846" s="34">
        <v>802</v>
      </c>
      <c r="G846" s="34">
        <v>840</v>
      </c>
      <c r="H846" s="34">
        <v>912</v>
      </c>
      <c r="I846" s="34">
        <v>685</v>
      </c>
    </row>
    <row r="847" spans="1:9" x14ac:dyDescent="0.2">
      <c r="A847" s="34" t="s">
        <v>51304</v>
      </c>
      <c r="B847" s="34">
        <v>520</v>
      </c>
      <c r="C847" s="34">
        <v>491</v>
      </c>
      <c r="D847" s="34">
        <v>136</v>
      </c>
      <c r="E847" s="34">
        <v>160</v>
      </c>
      <c r="F847" s="34">
        <v>157</v>
      </c>
      <c r="G847" s="34">
        <v>162</v>
      </c>
      <c r="H847" s="34">
        <v>156</v>
      </c>
      <c r="I847" s="34">
        <v>152</v>
      </c>
    </row>
    <row r="848" spans="1:9" x14ac:dyDescent="0.2">
      <c r="A848" s="34" t="s">
        <v>51305</v>
      </c>
      <c r="B848" s="34">
        <v>2134</v>
      </c>
      <c r="C848" s="34">
        <v>2361</v>
      </c>
      <c r="D848" s="34">
        <v>617</v>
      </c>
      <c r="E848" s="34">
        <v>742</v>
      </c>
      <c r="F848" s="34">
        <v>651</v>
      </c>
      <c r="G848" s="34">
        <v>785</v>
      </c>
      <c r="H848" s="34">
        <v>685</v>
      </c>
      <c r="I848" s="34">
        <v>555</v>
      </c>
    </row>
    <row r="849" spans="1:9" x14ac:dyDescent="0.2">
      <c r="A849" s="34" t="s">
        <v>51306</v>
      </c>
      <c r="B849" s="34">
        <v>2192</v>
      </c>
      <c r="C849" s="34">
        <v>2190</v>
      </c>
      <c r="D849" s="34">
        <v>677</v>
      </c>
      <c r="E849" s="34">
        <v>755</v>
      </c>
      <c r="F849" s="34">
        <v>647</v>
      </c>
      <c r="G849" s="34">
        <v>705</v>
      </c>
      <c r="H849" s="34">
        <v>659</v>
      </c>
      <c r="I849" s="34">
        <v>599</v>
      </c>
    </row>
    <row r="850" spans="1:9" x14ac:dyDescent="0.2">
      <c r="A850" s="34" t="s">
        <v>51307</v>
      </c>
      <c r="B850" s="34">
        <v>2538</v>
      </c>
      <c r="C850" s="34">
        <v>2872</v>
      </c>
      <c r="D850" s="34">
        <v>841</v>
      </c>
      <c r="E850" s="34">
        <v>916</v>
      </c>
      <c r="F850" s="34">
        <v>800</v>
      </c>
      <c r="G850" s="34">
        <v>942</v>
      </c>
      <c r="H850" s="34">
        <v>898</v>
      </c>
      <c r="I850" s="34">
        <v>823</v>
      </c>
    </row>
    <row r="851" spans="1:9" x14ac:dyDescent="0.2">
      <c r="A851" s="34" t="s">
        <v>51308</v>
      </c>
      <c r="B851" s="34">
        <v>2386</v>
      </c>
      <c r="C851" s="34">
        <v>2775</v>
      </c>
      <c r="D851" s="34">
        <v>751</v>
      </c>
      <c r="E851" s="34">
        <v>911</v>
      </c>
      <c r="F851" s="34">
        <v>749</v>
      </c>
      <c r="G851" s="34">
        <v>870</v>
      </c>
      <c r="H851" s="34">
        <v>735</v>
      </c>
      <c r="I851" s="34">
        <v>724</v>
      </c>
    </row>
    <row r="852" spans="1:9" x14ac:dyDescent="0.2">
      <c r="A852" s="34" t="s">
        <v>51309</v>
      </c>
      <c r="B852" s="34">
        <v>1283</v>
      </c>
      <c r="C852" s="34">
        <v>1435</v>
      </c>
      <c r="D852" s="34">
        <v>422</v>
      </c>
      <c r="E852" s="34">
        <v>435</v>
      </c>
      <c r="F852" s="34">
        <v>451</v>
      </c>
      <c r="G852" s="34">
        <v>486</v>
      </c>
      <c r="H852" s="34">
        <v>433</v>
      </c>
      <c r="I852" s="34">
        <v>436</v>
      </c>
    </row>
    <row r="853" spans="1:9" x14ac:dyDescent="0.2">
      <c r="A853" s="34" t="s">
        <v>51310</v>
      </c>
      <c r="B853" s="34">
        <v>1342</v>
      </c>
      <c r="C853" s="34">
        <v>1516</v>
      </c>
      <c r="D853" s="34">
        <v>474</v>
      </c>
      <c r="E853" s="34">
        <v>548</v>
      </c>
      <c r="F853" s="34">
        <v>489</v>
      </c>
      <c r="G853" s="34">
        <v>506</v>
      </c>
      <c r="H853" s="34">
        <v>571</v>
      </c>
      <c r="I853" s="34">
        <v>430</v>
      </c>
    </row>
    <row r="854" spans="1:9" x14ac:dyDescent="0.2">
      <c r="A854" s="34" t="s">
        <v>51311</v>
      </c>
      <c r="B854" s="34">
        <v>2027</v>
      </c>
      <c r="C854" s="34">
        <v>1764</v>
      </c>
      <c r="D854" s="34">
        <v>627</v>
      </c>
      <c r="E854" s="34">
        <v>711</v>
      </c>
      <c r="F854" s="34">
        <v>674</v>
      </c>
      <c r="G854" s="34">
        <v>720</v>
      </c>
      <c r="H854" s="34">
        <v>664</v>
      </c>
      <c r="I854" s="34">
        <v>541</v>
      </c>
    </row>
    <row r="855" spans="1:9" x14ac:dyDescent="0.2">
      <c r="A855" s="34" t="s">
        <v>51312</v>
      </c>
      <c r="B855" s="34">
        <v>2407</v>
      </c>
      <c r="C855" s="34">
        <v>2169</v>
      </c>
      <c r="D855" s="34">
        <v>713</v>
      </c>
      <c r="E855" s="34">
        <v>693</v>
      </c>
      <c r="F855" s="34">
        <v>654</v>
      </c>
      <c r="G855" s="34">
        <v>827</v>
      </c>
      <c r="H855" s="34">
        <v>717</v>
      </c>
      <c r="I855" s="34">
        <v>619</v>
      </c>
    </row>
    <row r="856" spans="1:9" x14ac:dyDescent="0.2">
      <c r="A856" s="34" t="s">
        <v>51313</v>
      </c>
      <c r="B856" s="34">
        <v>2340</v>
      </c>
      <c r="C856" s="34">
        <v>2267</v>
      </c>
      <c r="D856" s="34">
        <v>666</v>
      </c>
      <c r="E856" s="34">
        <v>687</v>
      </c>
      <c r="F856" s="34">
        <v>653</v>
      </c>
      <c r="G856" s="34">
        <v>711</v>
      </c>
      <c r="H856" s="34">
        <v>725</v>
      </c>
      <c r="I856" s="34">
        <v>608</v>
      </c>
    </row>
    <row r="857" spans="1:9" x14ac:dyDescent="0.2">
      <c r="A857" s="34" t="s">
        <v>51314</v>
      </c>
      <c r="B857" s="34">
        <v>2303</v>
      </c>
      <c r="C857" s="34">
        <v>2417</v>
      </c>
      <c r="D857" s="34">
        <v>735</v>
      </c>
      <c r="E857" s="34">
        <v>861</v>
      </c>
      <c r="F857" s="34">
        <v>718</v>
      </c>
      <c r="G857" s="34">
        <v>826</v>
      </c>
      <c r="H857" s="34">
        <v>695</v>
      </c>
      <c r="I857" s="34">
        <v>677</v>
      </c>
    </row>
    <row r="858" spans="1:9" x14ac:dyDescent="0.2">
      <c r="A858" s="34" t="s">
        <v>51315</v>
      </c>
      <c r="B858" s="34">
        <v>2109</v>
      </c>
      <c r="C858" s="34">
        <v>2057</v>
      </c>
      <c r="D858" s="34">
        <v>636</v>
      </c>
      <c r="E858" s="34">
        <v>632</v>
      </c>
      <c r="F858" s="34">
        <v>561</v>
      </c>
      <c r="G858" s="34">
        <v>687</v>
      </c>
      <c r="H858" s="34">
        <v>647</v>
      </c>
      <c r="I858" s="34">
        <v>545</v>
      </c>
    </row>
    <row r="859" spans="1:9" x14ac:dyDescent="0.2">
      <c r="A859" s="34" t="s">
        <v>51316</v>
      </c>
      <c r="B859" s="34">
        <v>2736</v>
      </c>
      <c r="C859" s="34">
        <v>3329</v>
      </c>
      <c r="D859" s="34">
        <v>874</v>
      </c>
      <c r="E859" s="34">
        <v>1036</v>
      </c>
      <c r="F859" s="34">
        <v>846</v>
      </c>
      <c r="G859" s="34">
        <v>1095</v>
      </c>
      <c r="H859" s="34">
        <v>844</v>
      </c>
      <c r="I859" s="34">
        <v>905</v>
      </c>
    </row>
    <row r="860" spans="1:9" x14ac:dyDescent="0.2">
      <c r="A860" s="34" t="s">
        <v>51317</v>
      </c>
      <c r="B860" s="34">
        <v>4823</v>
      </c>
      <c r="C860" s="34">
        <v>5220</v>
      </c>
      <c r="D860" s="34">
        <v>1495</v>
      </c>
      <c r="E860" s="34">
        <v>1745</v>
      </c>
      <c r="F860" s="34">
        <v>1409</v>
      </c>
      <c r="G860" s="34">
        <v>1681</v>
      </c>
      <c r="H860" s="34">
        <v>1538</v>
      </c>
      <c r="I860" s="34">
        <v>1426</v>
      </c>
    </row>
    <row r="861" spans="1:9" x14ac:dyDescent="0.2">
      <c r="A861" s="34" t="s">
        <v>51318</v>
      </c>
      <c r="B861" s="34">
        <v>2958</v>
      </c>
      <c r="C861" s="34">
        <v>3400</v>
      </c>
      <c r="D861" s="34">
        <v>1004</v>
      </c>
      <c r="E861" s="34">
        <v>1111</v>
      </c>
      <c r="F861" s="34">
        <v>880</v>
      </c>
      <c r="G861" s="34">
        <v>1185</v>
      </c>
      <c r="H861" s="34">
        <v>1028</v>
      </c>
      <c r="I861" s="34">
        <v>924</v>
      </c>
    </row>
    <row r="862" spans="1:9" x14ac:dyDescent="0.2">
      <c r="A862" s="34" t="s">
        <v>51319</v>
      </c>
      <c r="B862" s="34">
        <v>1690</v>
      </c>
      <c r="C862" s="34">
        <v>1601</v>
      </c>
      <c r="D862" s="34">
        <v>551</v>
      </c>
      <c r="E862" s="34">
        <v>577</v>
      </c>
      <c r="F862" s="34">
        <v>539</v>
      </c>
      <c r="G862" s="34">
        <v>578</v>
      </c>
      <c r="H862" s="34">
        <v>510</v>
      </c>
      <c r="I862" s="34">
        <v>490</v>
      </c>
    </row>
    <row r="863" spans="1:9" x14ac:dyDescent="0.2">
      <c r="A863" s="34" t="s">
        <v>51320</v>
      </c>
      <c r="B863" s="34">
        <v>3141</v>
      </c>
      <c r="C863" s="34">
        <v>3219</v>
      </c>
      <c r="D863" s="34">
        <v>1059</v>
      </c>
      <c r="E863" s="34">
        <v>1146</v>
      </c>
      <c r="F863" s="34">
        <v>1021</v>
      </c>
      <c r="G863" s="34">
        <v>1026</v>
      </c>
      <c r="H863" s="34">
        <v>1008</v>
      </c>
      <c r="I863" s="34">
        <v>898</v>
      </c>
    </row>
    <row r="864" spans="1:9" x14ac:dyDescent="0.2">
      <c r="A864" s="34" t="s">
        <v>51321</v>
      </c>
      <c r="B864" s="34">
        <v>2290</v>
      </c>
      <c r="C864" s="34">
        <v>2497</v>
      </c>
      <c r="D864" s="34">
        <v>804</v>
      </c>
      <c r="E864" s="34">
        <v>760</v>
      </c>
      <c r="F864" s="34">
        <v>764</v>
      </c>
      <c r="G864" s="34">
        <v>805</v>
      </c>
      <c r="H864" s="34">
        <v>778</v>
      </c>
      <c r="I864" s="34">
        <v>727</v>
      </c>
    </row>
    <row r="865" spans="1:9" x14ac:dyDescent="0.2">
      <c r="A865" s="34" t="s">
        <v>51322</v>
      </c>
      <c r="B865" s="34">
        <v>824</v>
      </c>
      <c r="C865" s="34">
        <v>773</v>
      </c>
      <c r="D865" s="34">
        <v>289</v>
      </c>
      <c r="E865" s="34">
        <v>303</v>
      </c>
      <c r="F865" s="34">
        <v>282</v>
      </c>
      <c r="G865" s="34">
        <v>297</v>
      </c>
      <c r="H865" s="34">
        <v>300</v>
      </c>
      <c r="I865" s="34">
        <v>231</v>
      </c>
    </row>
    <row r="866" spans="1:9" x14ac:dyDescent="0.2">
      <c r="A866" s="34" t="s">
        <v>51323</v>
      </c>
      <c r="B866" s="34">
        <v>2989</v>
      </c>
      <c r="C866" s="34">
        <v>3281</v>
      </c>
      <c r="D866" s="34">
        <v>1000</v>
      </c>
      <c r="E866" s="34">
        <v>1181</v>
      </c>
      <c r="F866" s="34">
        <v>996</v>
      </c>
      <c r="G866" s="34">
        <v>1176</v>
      </c>
      <c r="H866" s="34">
        <v>1035</v>
      </c>
      <c r="I866" s="34">
        <v>864</v>
      </c>
    </row>
    <row r="867" spans="1:9" x14ac:dyDescent="0.2">
      <c r="A867" s="34" t="s">
        <v>51324</v>
      </c>
      <c r="B867" s="34">
        <v>4060</v>
      </c>
      <c r="C867" s="34">
        <v>4803</v>
      </c>
      <c r="D867" s="34">
        <v>1374</v>
      </c>
      <c r="E867" s="34">
        <v>1647</v>
      </c>
      <c r="F867" s="34">
        <v>1255</v>
      </c>
      <c r="G867" s="34">
        <v>1524</v>
      </c>
      <c r="H867" s="34">
        <v>1363</v>
      </c>
      <c r="I867" s="34">
        <v>1351</v>
      </c>
    </row>
    <row r="868" spans="1:9" x14ac:dyDescent="0.2">
      <c r="A868" s="34" t="s">
        <v>51325</v>
      </c>
      <c r="B868" s="34">
        <v>3661</v>
      </c>
      <c r="C868" s="34">
        <v>4030</v>
      </c>
      <c r="D868" s="34">
        <v>1079</v>
      </c>
      <c r="E868" s="34">
        <v>1312</v>
      </c>
      <c r="F868" s="34">
        <v>1058</v>
      </c>
      <c r="G868" s="34">
        <v>1207</v>
      </c>
      <c r="H868" s="34">
        <v>1030</v>
      </c>
      <c r="I868" s="34">
        <v>1059</v>
      </c>
    </row>
    <row r="869" spans="1:9" x14ac:dyDescent="0.2">
      <c r="A869" s="34" t="s">
        <v>51326</v>
      </c>
      <c r="B869" s="34">
        <v>1548</v>
      </c>
      <c r="C869" s="34">
        <v>1621</v>
      </c>
      <c r="D869" s="34">
        <v>537</v>
      </c>
      <c r="E869" s="34">
        <v>529</v>
      </c>
      <c r="F869" s="34">
        <v>475</v>
      </c>
      <c r="G869" s="34">
        <v>500</v>
      </c>
      <c r="H869" s="34">
        <v>525</v>
      </c>
      <c r="I869" s="34">
        <v>461</v>
      </c>
    </row>
    <row r="870" spans="1:9" x14ac:dyDescent="0.2">
      <c r="A870" s="34" t="s">
        <v>51327</v>
      </c>
      <c r="B870" s="34">
        <v>1898</v>
      </c>
      <c r="C870" s="34">
        <v>2119</v>
      </c>
      <c r="D870" s="34">
        <v>597</v>
      </c>
      <c r="E870" s="34">
        <v>656</v>
      </c>
      <c r="F870" s="34">
        <v>534</v>
      </c>
      <c r="G870" s="34">
        <v>841</v>
      </c>
      <c r="H870" s="34">
        <v>646</v>
      </c>
      <c r="I870" s="34">
        <v>627</v>
      </c>
    </row>
    <row r="871" spans="1:9" x14ac:dyDescent="0.2">
      <c r="A871" s="34" t="s">
        <v>51328</v>
      </c>
      <c r="B871" s="34">
        <v>1395</v>
      </c>
      <c r="C871" s="34">
        <v>1299</v>
      </c>
      <c r="D871" s="34">
        <v>422</v>
      </c>
      <c r="E871" s="34">
        <v>458</v>
      </c>
      <c r="F871" s="34">
        <v>425</v>
      </c>
      <c r="G871" s="34">
        <v>499</v>
      </c>
      <c r="H871" s="34">
        <v>470</v>
      </c>
      <c r="I871" s="34">
        <v>426</v>
      </c>
    </row>
    <row r="872" spans="1:9" x14ac:dyDescent="0.2">
      <c r="A872" s="34" t="s">
        <v>51329</v>
      </c>
      <c r="B872" s="34">
        <v>1765</v>
      </c>
      <c r="C872" s="34">
        <v>1844</v>
      </c>
      <c r="D872" s="34">
        <v>551</v>
      </c>
      <c r="E872" s="34">
        <v>600</v>
      </c>
      <c r="F872" s="34">
        <v>530</v>
      </c>
      <c r="G872" s="34">
        <v>552</v>
      </c>
      <c r="H872" s="34">
        <v>605</v>
      </c>
      <c r="I872" s="34">
        <v>480</v>
      </c>
    </row>
    <row r="873" spans="1:9" x14ac:dyDescent="0.2">
      <c r="A873" s="34" t="s">
        <v>51330</v>
      </c>
      <c r="B873" s="34">
        <v>1443</v>
      </c>
      <c r="C873" s="34">
        <v>1498</v>
      </c>
      <c r="D873" s="34">
        <v>411</v>
      </c>
      <c r="E873" s="34">
        <v>494</v>
      </c>
      <c r="F873" s="34">
        <v>436</v>
      </c>
      <c r="G873" s="34">
        <v>450</v>
      </c>
      <c r="H873" s="34">
        <v>427</v>
      </c>
      <c r="I873" s="34">
        <v>389</v>
      </c>
    </row>
    <row r="874" spans="1:9" x14ac:dyDescent="0.2">
      <c r="A874" s="34" t="s">
        <v>51331</v>
      </c>
      <c r="B874" s="34">
        <v>1678</v>
      </c>
      <c r="C874" s="34">
        <v>1731</v>
      </c>
      <c r="D874" s="34">
        <v>540</v>
      </c>
      <c r="E874" s="34">
        <v>604</v>
      </c>
      <c r="F874" s="34">
        <v>534</v>
      </c>
      <c r="G874" s="34">
        <v>638</v>
      </c>
      <c r="H874" s="34">
        <v>555</v>
      </c>
      <c r="I874" s="34">
        <v>526</v>
      </c>
    </row>
    <row r="875" spans="1:9" x14ac:dyDescent="0.2">
      <c r="A875" s="34" t="s">
        <v>51332</v>
      </c>
      <c r="B875" s="34">
        <v>2740</v>
      </c>
      <c r="C875" s="34">
        <v>3303</v>
      </c>
      <c r="D875" s="34">
        <v>865</v>
      </c>
      <c r="E875" s="34">
        <v>1081</v>
      </c>
      <c r="F875" s="34">
        <v>819</v>
      </c>
      <c r="G875" s="34">
        <v>1085</v>
      </c>
      <c r="H875" s="34">
        <v>860</v>
      </c>
      <c r="I875" s="34">
        <v>952</v>
      </c>
    </row>
    <row r="876" spans="1:9" x14ac:dyDescent="0.2">
      <c r="A876" s="34" t="s">
        <v>51333</v>
      </c>
      <c r="B876" s="34">
        <v>3018</v>
      </c>
      <c r="C876" s="34">
        <v>3215</v>
      </c>
      <c r="D876" s="34">
        <v>916</v>
      </c>
      <c r="E876" s="34">
        <v>1099</v>
      </c>
      <c r="F876" s="34">
        <v>912</v>
      </c>
      <c r="G876" s="34">
        <v>1078</v>
      </c>
      <c r="H876" s="34">
        <v>962</v>
      </c>
      <c r="I876" s="34">
        <v>912</v>
      </c>
    </row>
    <row r="877" spans="1:9" x14ac:dyDescent="0.2">
      <c r="A877" s="34" t="s">
        <v>51334</v>
      </c>
      <c r="B877" s="34">
        <v>2316</v>
      </c>
      <c r="C877" s="34">
        <v>2347</v>
      </c>
      <c r="D877" s="34">
        <v>764</v>
      </c>
      <c r="E877" s="34">
        <v>804</v>
      </c>
      <c r="F877" s="34">
        <v>744</v>
      </c>
      <c r="G877" s="34">
        <v>814</v>
      </c>
      <c r="H877" s="34">
        <v>732</v>
      </c>
      <c r="I877" s="34">
        <v>665</v>
      </c>
    </row>
    <row r="878" spans="1:9" x14ac:dyDescent="0.2">
      <c r="A878" s="34" t="s">
        <v>51335</v>
      </c>
      <c r="B878" s="34">
        <v>1814</v>
      </c>
      <c r="C878" s="34">
        <v>2181</v>
      </c>
      <c r="D878" s="34">
        <v>605</v>
      </c>
      <c r="E878" s="34">
        <v>699</v>
      </c>
      <c r="F878" s="34">
        <v>555</v>
      </c>
      <c r="G878" s="34">
        <v>662</v>
      </c>
      <c r="H878" s="34">
        <v>592</v>
      </c>
      <c r="I878" s="34">
        <v>532</v>
      </c>
    </row>
    <row r="879" spans="1:9" x14ac:dyDescent="0.2">
      <c r="A879" s="34" t="s">
        <v>51336</v>
      </c>
      <c r="B879" s="34">
        <v>2299</v>
      </c>
      <c r="C879" s="34">
        <v>2300</v>
      </c>
      <c r="D879" s="34">
        <v>696</v>
      </c>
      <c r="E879" s="34">
        <v>724</v>
      </c>
      <c r="F879" s="34">
        <v>697</v>
      </c>
      <c r="G879" s="34">
        <v>784</v>
      </c>
      <c r="H879" s="34">
        <v>720</v>
      </c>
      <c r="I879" s="34">
        <v>680</v>
      </c>
    </row>
    <row r="880" spans="1:9" x14ac:dyDescent="0.2">
      <c r="A880" s="34" t="s">
        <v>51337</v>
      </c>
      <c r="B880" s="34">
        <v>1844</v>
      </c>
      <c r="C880" s="34">
        <v>1638</v>
      </c>
      <c r="D880" s="34">
        <v>557</v>
      </c>
      <c r="E880" s="34">
        <v>571</v>
      </c>
      <c r="F880" s="34">
        <v>486</v>
      </c>
      <c r="G880" s="34">
        <v>632</v>
      </c>
      <c r="H880" s="34">
        <v>512</v>
      </c>
      <c r="I880" s="34">
        <v>470</v>
      </c>
    </row>
    <row r="881" spans="1:9" x14ac:dyDescent="0.2">
      <c r="A881" s="34" t="s">
        <v>51338</v>
      </c>
      <c r="B881" s="34">
        <v>1708</v>
      </c>
      <c r="C881" s="34">
        <v>1702</v>
      </c>
      <c r="D881" s="34">
        <v>490</v>
      </c>
      <c r="E881" s="34">
        <v>617</v>
      </c>
      <c r="F881" s="34">
        <v>520</v>
      </c>
      <c r="G881" s="34">
        <v>604</v>
      </c>
      <c r="H881" s="34">
        <v>628</v>
      </c>
      <c r="I881" s="34">
        <v>530</v>
      </c>
    </row>
    <row r="882" spans="1:9" x14ac:dyDescent="0.2">
      <c r="A882" s="34" t="s">
        <v>51339</v>
      </c>
      <c r="B882" s="34">
        <v>2611</v>
      </c>
      <c r="C882" s="34">
        <v>2616</v>
      </c>
      <c r="D882" s="34">
        <v>844</v>
      </c>
      <c r="E882" s="34">
        <v>962</v>
      </c>
      <c r="F882" s="34">
        <v>787</v>
      </c>
      <c r="G882" s="34">
        <v>996</v>
      </c>
      <c r="H882" s="34">
        <v>787</v>
      </c>
      <c r="I882" s="34">
        <v>692</v>
      </c>
    </row>
    <row r="883" spans="1:9" x14ac:dyDescent="0.2">
      <c r="A883" s="34" t="s">
        <v>51340</v>
      </c>
      <c r="B883" s="34">
        <v>1945</v>
      </c>
      <c r="C883" s="34">
        <v>1984</v>
      </c>
      <c r="D883" s="34">
        <v>555</v>
      </c>
      <c r="E883" s="34">
        <v>654</v>
      </c>
      <c r="F883" s="34">
        <v>544</v>
      </c>
      <c r="G883" s="34">
        <v>665</v>
      </c>
      <c r="H883" s="34">
        <v>628</v>
      </c>
      <c r="I883" s="34">
        <v>565</v>
      </c>
    </row>
    <row r="884" spans="1:9" x14ac:dyDescent="0.2">
      <c r="A884" s="34" t="s">
        <v>51341</v>
      </c>
      <c r="B884" s="34">
        <v>2135</v>
      </c>
      <c r="C884" s="34">
        <v>2442</v>
      </c>
      <c r="D884" s="34">
        <v>697</v>
      </c>
      <c r="E884" s="34">
        <v>807</v>
      </c>
      <c r="F884" s="34">
        <v>654</v>
      </c>
      <c r="G884" s="34">
        <v>857</v>
      </c>
      <c r="H884" s="34">
        <v>745</v>
      </c>
      <c r="I884" s="34">
        <v>582</v>
      </c>
    </row>
    <row r="885" spans="1:9" x14ac:dyDescent="0.2">
      <c r="A885" s="34" t="s">
        <v>51342</v>
      </c>
      <c r="B885" s="34">
        <v>1927</v>
      </c>
      <c r="C885" s="34">
        <v>1962</v>
      </c>
      <c r="D885" s="34">
        <v>593</v>
      </c>
      <c r="E885" s="34">
        <v>654</v>
      </c>
      <c r="F885" s="34">
        <v>543</v>
      </c>
      <c r="G885" s="34">
        <v>670</v>
      </c>
      <c r="H885" s="34">
        <v>572</v>
      </c>
      <c r="I885" s="34">
        <v>484</v>
      </c>
    </row>
    <row r="886" spans="1:9" x14ac:dyDescent="0.2">
      <c r="A886" s="34" t="s">
        <v>51343</v>
      </c>
      <c r="B886" s="34">
        <v>2424</v>
      </c>
      <c r="C886" s="34">
        <v>2299</v>
      </c>
      <c r="D886" s="34">
        <v>700</v>
      </c>
      <c r="E886" s="34">
        <v>796</v>
      </c>
      <c r="F886" s="34">
        <v>751</v>
      </c>
      <c r="G886" s="34">
        <v>869</v>
      </c>
      <c r="H886" s="34">
        <v>745</v>
      </c>
      <c r="I886" s="34">
        <v>727</v>
      </c>
    </row>
    <row r="887" spans="1:9" x14ac:dyDescent="0.2">
      <c r="A887" s="34" t="s">
        <v>51344</v>
      </c>
      <c r="B887" s="34">
        <v>1561</v>
      </c>
      <c r="C887" s="34">
        <v>1636</v>
      </c>
      <c r="D887" s="34">
        <v>460</v>
      </c>
      <c r="E887" s="34">
        <v>565</v>
      </c>
      <c r="F887" s="34">
        <v>430</v>
      </c>
      <c r="G887" s="34">
        <v>623</v>
      </c>
      <c r="H887" s="34">
        <v>542</v>
      </c>
      <c r="I887" s="34">
        <v>485</v>
      </c>
    </row>
    <row r="888" spans="1:9" x14ac:dyDescent="0.2">
      <c r="A888" s="34" t="s">
        <v>51345</v>
      </c>
      <c r="B888" s="34">
        <v>1267</v>
      </c>
      <c r="C888" s="34">
        <v>1334</v>
      </c>
      <c r="D888" s="34">
        <v>455</v>
      </c>
      <c r="E888" s="34">
        <v>432</v>
      </c>
      <c r="F888" s="34">
        <v>423</v>
      </c>
      <c r="G888" s="34">
        <v>402</v>
      </c>
      <c r="H888" s="34">
        <v>406</v>
      </c>
      <c r="I888" s="34">
        <v>368</v>
      </c>
    </row>
    <row r="889" spans="1:9" x14ac:dyDescent="0.2">
      <c r="A889" s="34" t="s">
        <v>51346</v>
      </c>
      <c r="B889" s="34">
        <v>2098</v>
      </c>
      <c r="C889" s="34">
        <v>2086</v>
      </c>
      <c r="D889" s="34">
        <v>662</v>
      </c>
      <c r="E889" s="34">
        <v>653</v>
      </c>
      <c r="F889" s="34">
        <v>509</v>
      </c>
      <c r="G889" s="34">
        <v>663</v>
      </c>
      <c r="H889" s="34">
        <v>666</v>
      </c>
      <c r="I889" s="34">
        <v>641</v>
      </c>
    </row>
    <row r="890" spans="1:9" x14ac:dyDescent="0.2">
      <c r="A890" s="34" t="s">
        <v>51347</v>
      </c>
      <c r="B890" s="34">
        <v>2807</v>
      </c>
      <c r="C890" s="34">
        <v>3031</v>
      </c>
      <c r="D890" s="34">
        <v>898</v>
      </c>
      <c r="E890" s="34">
        <v>997</v>
      </c>
      <c r="F890" s="34">
        <v>862</v>
      </c>
      <c r="G890" s="34">
        <v>965</v>
      </c>
      <c r="H890" s="34">
        <v>838</v>
      </c>
      <c r="I890" s="34">
        <v>804</v>
      </c>
    </row>
    <row r="891" spans="1:9" x14ac:dyDescent="0.2">
      <c r="A891" s="34" t="s">
        <v>51348</v>
      </c>
      <c r="B891" s="34">
        <v>1740</v>
      </c>
      <c r="C891" s="34">
        <v>1524</v>
      </c>
      <c r="D891" s="34">
        <v>486</v>
      </c>
      <c r="E891" s="34">
        <v>504</v>
      </c>
      <c r="F891" s="34">
        <v>471</v>
      </c>
      <c r="G891" s="34">
        <v>454</v>
      </c>
      <c r="H891" s="34">
        <v>508</v>
      </c>
      <c r="I891" s="34">
        <v>369</v>
      </c>
    </row>
    <row r="892" spans="1:9" x14ac:dyDescent="0.2">
      <c r="A892" s="34" t="s">
        <v>51349</v>
      </c>
      <c r="B892" s="34">
        <v>2693</v>
      </c>
      <c r="C892" s="34">
        <v>2661</v>
      </c>
      <c r="D892" s="34">
        <v>750</v>
      </c>
      <c r="E892" s="34">
        <v>1014</v>
      </c>
      <c r="F892" s="34">
        <v>839</v>
      </c>
      <c r="G892" s="34">
        <v>876</v>
      </c>
      <c r="H892" s="34">
        <v>831</v>
      </c>
      <c r="I892" s="34">
        <v>836</v>
      </c>
    </row>
    <row r="893" spans="1:9" x14ac:dyDescent="0.2">
      <c r="A893" s="34" t="s">
        <v>51350</v>
      </c>
      <c r="B893" s="34">
        <v>2273</v>
      </c>
      <c r="C893" s="34">
        <v>2282</v>
      </c>
      <c r="D893" s="34">
        <v>699</v>
      </c>
      <c r="E893" s="34">
        <v>742</v>
      </c>
      <c r="F893" s="34">
        <v>669</v>
      </c>
      <c r="G893" s="34">
        <v>727</v>
      </c>
      <c r="H893" s="34">
        <v>813</v>
      </c>
      <c r="I893" s="34">
        <v>585</v>
      </c>
    </row>
    <row r="894" spans="1:9" x14ac:dyDescent="0.2">
      <c r="A894" s="34" t="s">
        <v>51351</v>
      </c>
      <c r="B894" s="34">
        <v>4041</v>
      </c>
      <c r="C894" s="34">
        <v>3981</v>
      </c>
      <c r="D894" s="34">
        <v>1072</v>
      </c>
      <c r="E894" s="34">
        <v>1303</v>
      </c>
      <c r="F894" s="34">
        <v>1098</v>
      </c>
      <c r="G894" s="34">
        <v>1261</v>
      </c>
      <c r="H894" s="34">
        <v>1170</v>
      </c>
      <c r="I894" s="34">
        <v>1106</v>
      </c>
    </row>
    <row r="895" spans="1:9" x14ac:dyDescent="0.2">
      <c r="A895" s="34" t="s">
        <v>51352</v>
      </c>
      <c r="B895" s="34">
        <v>1751</v>
      </c>
      <c r="C895" s="34">
        <v>1899</v>
      </c>
      <c r="D895" s="34">
        <v>496</v>
      </c>
      <c r="E895" s="34">
        <v>571</v>
      </c>
      <c r="F895" s="34">
        <v>467</v>
      </c>
      <c r="G895" s="34">
        <v>694</v>
      </c>
      <c r="H895" s="34">
        <v>505</v>
      </c>
      <c r="I895" s="34">
        <v>526</v>
      </c>
    </row>
    <row r="896" spans="1:9" x14ac:dyDescent="0.2">
      <c r="A896" s="34" t="s">
        <v>51353</v>
      </c>
      <c r="B896" s="34">
        <v>2126</v>
      </c>
      <c r="C896" s="34">
        <v>2015</v>
      </c>
      <c r="D896" s="34">
        <v>625</v>
      </c>
      <c r="E896" s="34">
        <v>709</v>
      </c>
      <c r="F896" s="34">
        <v>641</v>
      </c>
      <c r="G896" s="34">
        <v>750</v>
      </c>
      <c r="H896" s="34">
        <v>778</v>
      </c>
      <c r="I896" s="34">
        <v>577</v>
      </c>
    </row>
    <row r="897" spans="1:9" x14ac:dyDescent="0.2">
      <c r="A897" s="34" t="s">
        <v>51354</v>
      </c>
      <c r="B897" s="34">
        <v>1496</v>
      </c>
      <c r="C897" s="34">
        <v>1500</v>
      </c>
      <c r="D897" s="34">
        <v>443</v>
      </c>
      <c r="E897" s="34">
        <v>489</v>
      </c>
      <c r="F897" s="34">
        <v>454</v>
      </c>
      <c r="G897" s="34">
        <v>535</v>
      </c>
      <c r="H897" s="34">
        <v>496</v>
      </c>
      <c r="I897" s="34">
        <v>403</v>
      </c>
    </row>
    <row r="898" spans="1:9" x14ac:dyDescent="0.2">
      <c r="A898" s="34" t="s">
        <v>51355</v>
      </c>
      <c r="B898" s="34">
        <v>2706</v>
      </c>
      <c r="C898" s="34">
        <v>2625</v>
      </c>
      <c r="D898" s="34">
        <v>859</v>
      </c>
      <c r="E898" s="34">
        <v>884</v>
      </c>
      <c r="F898" s="34">
        <v>779</v>
      </c>
      <c r="G898" s="34">
        <v>932</v>
      </c>
      <c r="H898" s="34">
        <v>818</v>
      </c>
      <c r="I898" s="34">
        <v>814</v>
      </c>
    </row>
    <row r="899" spans="1:9" x14ac:dyDescent="0.2">
      <c r="A899" s="34" t="s">
        <v>51356</v>
      </c>
      <c r="B899" s="34">
        <v>1989</v>
      </c>
      <c r="C899" s="34">
        <v>1761</v>
      </c>
      <c r="D899" s="34">
        <v>545</v>
      </c>
      <c r="E899" s="34">
        <v>738</v>
      </c>
      <c r="F899" s="34">
        <v>582</v>
      </c>
      <c r="G899" s="34">
        <v>599</v>
      </c>
      <c r="H899" s="34">
        <v>638</v>
      </c>
      <c r="I899" s="34">
        <v>512</v>
      </c>
    </row>
    <row r="900" spans="1:9" x14ac:dyDescent="0.2">
      <c r="A900" s="34" t="s">
        <v>51357</v>
      </c>
      <c r="B900" s="34">
        <v>2692</v>
      </c>
      <c r="C900" s="34">
        <v>2766</v>
      </c>
      <c r="D900" s="34">
        <v>868</v>
      </c>
      <c r="E900" s="34">
        <v>876</v>
      </c>
      <c r="F900" s="34">
        <v>900</v>
      </c>
      <c r="G900" s="34">
        <v>883</v>
      </c>
      <c r="H900" s="34">
        <v>894</v>
      </c>
      <c r="I900" s="34">
        <v>793</v>
      </c>
    </row>
    <row r="901" spans="1:9" x14ac:dyDescent="0.2">
      <c r="A901" s="34" t="s">
        <v>51358</v>
      </c>
      <c r="B901" s="34">
        <v>1047</v>
      </c>
      <c r="C901" s="34">
        <v>1146</v>
      </c>
      <c r="D901" s="34">
        <v>333</v>
      </c>
      <c r="E901" s="34">
        <v>324</v>
      </c>
      <c r="F901" s="34">
        <v>336</v>
      </c>
      <c r="G901" s="34">
        <v>404</v>
      </c>
      <c r="H901" s="34">
        <v>402</v>
      </c>
      <c r="I901" s="34">
        <v>307</v>
      </c>
    </row>
    <row r="902" spans="1:9" x14ac:dyDescent="0.2">
      <c r="A902" s="34" t="s">
        <v>51359</v>
      </c>
      <c r="B902" s="34">
        <v>346</v>
      </c>
      <c r="C902" s="34">
        <v>357</v>
      </c>
      <c r="D902" s="34">
        <v>99</v>
      </c>
      <c r="E902" s="34">
        <v>120</v>
      </c>
      <c r="F902" s="34">
        <v>90</v>
      </c>
      <c r="G902" s="34">
        <v>107</v>
      </c>
      <c r="H902" s="34">
        <v>110</v>
      </c>
      <c r="I902" s="34">
        <v>118</v>
      </c>
    </row>
    <row r="903" spans="1:9" x14ac:dyDescent="0.2">
      <c r="A903" s="34" t="s">
        <v>51360</v>
      </c>
      <c r="B903" s="34">
        <v>428</v>
      </c>
      <c r="C903" s="34">
        <v>356</v>
      </c>
      <c r="D903" s="34">
        <v>82</v>
      </c>
      <c r="E903" s="34">
        <v>96</v>
      </c>
      <c r="F903" s="34">
        <v>133</v>
      </c>
      <c r="G903" s="34">
        <v>123</v>
      </c>
      <c r="H903" s="34">
        <v>116</v>
      </c>
      <c r="I903" s="34">
        <v>113</v>
      </c>
    </row>
    <row r="904" spans="1:9" x14ac:dyDescent="0.2">
      <c r="A904" s="34" t="s">
        <v>51361</v>
      </c>
      <c r="B904" s="34">
        <v>324</v>
      </c>
      <c r="C904" s="34">
        <v>353</v>
      </c>
      <c r="D904" s="34">
        <v>91</v>
      </c>
      <c r="E904" s="34">
        <v>114</v>
      </c>
      <c r="F904" s="34">
        <v>99</v>
      </c>
      <c r="G904" s="34">
        <v>117</v>
      </c>
      <c r="H904" s="34">
        <v>132</v>
      </c>
      <c r="I904" s="34">
        <v>115</v>
      </c>
    </row>
    <row r="905" spans="1:9" x14ac:dyDescent="0.2">
      <c r="A905" s="34" t="s">
        <v>51362</v>
      </c>
      <c r="B905" s="34">
        <v>300</v>
      </c>
      <c r="C905" s="34">
        <v>314</v>
      </c>
      <c r="D905" s="34">
        <v>87</v>
      </c>
      <c r="E905" s="34">
        <v>90</v>
      </c>
      <c r="F905" s="34">
        <v>79</v>
      </c>
      <c r="G905" s="34">
        <v>80</v>
      </c>
      <c r="H905" s="34">
        <v>75</v>
      </c>
      <c r="I905" s="34">
        <v>94</v>
      </c>
    </row>
    <row r="906" spans="1:9" x14ac:dyDescent="0.2">
      <c r="A906" s="34" t="s">
        <v>51363</v>
      </c>
      <c r="B906" s="34">
        <v>314</v>
      </c>
      <c r="C906" s="34">
        <v>346</v>
      </c>
      <c r="D906" s="34">
        <v>85</v>
      </c>
      <c r="E906" s="34">
        <v>119</v>
      </c>
      <c r="F906" s="34">
        <v>79</v>
      </c>
      <c r="G906" s="34">
        <v>120</v>
      </c>
      <c r="H906" s="34">
        <v>83</v>
      </c>
      <c r="I906" s="34">
        <v>112</v>
      </c>
    </row>
    <row r="907" spans="1:9" x14ac:dyDescent="0.2">
      <c r="A907" s="34" t="s">
        <v>51364</v>
      </c>
      <c r="B907" s="34">
        <v>528</v>
      </c>
      <c r="C907" s="34">
        <v>543</v>
      </c>
      <c r="D907" s="34">
        <v>167</v>
      </c>
      <c r="E907" s="34">
        <v>188</v>
      </c>
      <c r="F907" s="34">
        <v>150</v>
      </c>
      <c r="G907" s="34">
        <v>189</v>
      </c>
      <c r="H907" s="34">
        <v>177</v>
      </c>
      <c r="I907" s="34">
        <v>201</v>
      </c>
    </row>
    <row r="908" spans="1:9" x14ac:dyDescent="0.2">
      <c r="A908" s="34" t="s">
        <v>51365</v>
      </c>
      <c r="B908" s="34">
        <v>860</v>
      </c>
      <c r="C908" s="34">
        <v>793</v>
      </c>
      <c r="D908" s="34">
        <v>236</v>
      </c>
      <c r="E908" s="34">
        <v>275</v>
      </c>
      <c r="F908" s="34">
        <v>236</v>
      </c>
      <c r="G908" s="34">
        <v>279</v>
      </c>
      <c r="H908" s="34">
        <v>280</v>
      </c>
      <c r="I908" s="34">
        <v>228</v>
      </c>
    </row>
    <row r="909" spans="1:9" x14ac:dyDescent="0.2">
      <c r="A909" s="34" t="s">
        <v>51366</v>
      </c>
      <c r="B909" s="34">
        <v>961</v>
      </c>
      <c r="C909" s="34">
        <v>1068</v>
      </c>
      <c r="D909" s="34">
        <v>323</v>
      </c>
      <c r="E909" s="34">
        <v>309</v>
      </c>
      <c r="F909" s="34">
        <v>289</v>
      </c>
      <c r="G909" s="34">
        <v>353</v>
      </c>
      <c r="H909" s="34">
        <v>315</v>
      </c>
      <c r="I909" s="34">
        <v>310</v>
      </c>
    </row>
    <row r="910" spans="1:9" x14ac:dyDescent="0.2">
      <c r="A910" s="34" t="s">
        <v>51367</v>
      </c>
      <c r="B910" s="34">
        <v>1165</v>
      </c>
      <c r="C910" s="34">
        <v>1237</v>
      </c>
      <c r="D910" s="34">
        <v>367</v>
      </c>
      <c r="E910" s="34">
        <v>383</v>
      </c>
      <c r="F910" s="34">
        <v>364</v>
      </c>
      <c r="G910" s="34">
        <v>424</v>
      </c>
      <c r="H910" s="34">
        <v>353</v>
      </c>
      <c r="I910" s="34">
        <v>378</v>
      </c>
    </row>
    <row r="911" spans="1:9" x14ac:dyDescent="0.2">
      <c r="A911" s="34" t="s">
        <v>51368</v>
      </c>
      <c r="B911" s="34">
        <v>614</v>
      </c>
      <c r="C911" s="34">
        <v>522</v>
      </c>
      <c r="D911" s="34">
        <v>212</v>
      </c>
      <c r="E911" s="34">
        <v>215</v>
      </c>
      <c r="F911" s="34">
        <v>212</v>
      </c>
      <c r="G911" s="34">
        <v>234</v>
      </c>
      <c r="H911" s="34">
        <v>216</v>
      </c>
      <c r="I911" s="34">
        <v>189</v>
      </c>
    </row>
    <row r="912" spans="1:9" x14ac:dyDescent="0.2">
      <c r="A912" s="34" t="s">
        <v>51369</v>
      </c>
      <c r="B912" s="34">
        <v>447</v>
      </c>
      <c r="C912" s="34">
        <v>391</v>
      </c>
      <c r="D912" s="34">
        <v>128</v>
      </c>
      <c r="E912" s="34">
        <v>157</v>
      </c>
      <c r="F912" s="34">
        <v>128</v>
      </c>
      <c r="G912" s="34">
        <v>143</v>
      </c>
      <c r="H912" s="34">
        <v>131</v>
      </c>
      <c r="I912" s="34">
        <v>132</v>
      </c>
    </row>
    <row r="913" spans="1:9" x14ac:dyDescent="0.2">
      <c r="A913" s="34" t="s">
        <v>51370</v>
      </c>
      <c r="B913" s="34">
        <v>432</v>
      </c>
      <c r="C913" s="34">
        <v>456</v>
      </c>
      <c r="D913" s="34">
        <v>168</v>
      </c>
      <c r="E913" s="34">
        <v>139</v>
      </c>
      <c r="F913" s="34">
        <v>142</v>
      </c>
      <c r="G913" s="34">
        <v>129</v>
      </c>
      <c r="H913" s="34">
        <v>127</v>
      </c>
      <c r="I913" s="34">
        <v>104</v>
      </c>
    </row>
    <row r="914" spans="1:9" x14ac:dyDescent="0.2">
      <c r="A914" s="34" t="s">
        <v>51371</v>
      </c>
      <c r="B914" s="34">
        <v>575</v>
      </c>
      <c r="C914" s="34">
        <v>531</v>
      </c>
      <c r="D914" s="34">
        <v>172</v>
      </c>
      <c r="E914" s="34">
        <v>211</v>
      </c>
      <c r="F914" s="34">
        <v>186</v>
      </c>
      <c r="G914" s="34">
        <v>174</v>
      </c>
      <c r="H914" s="34">
        <v>168</v>
      </c>
      <c r="I914" s="34">
        <v>124</v>
      </c>
    </row>
    <row r="915" spans="1:9" x14ac:dyDescent="0.2">
      <c r="A915" s="34" t="s">
        <v>51372</v>
      </c>
      <c r="B915" s="34">
        <v>425</v>
      </c>
      <c r="C915" s="34">
        <v>361</v>
      </c>
      <c r="D915" s="34">
        <v>126</v>
      </c>
      <c r="E915" s="34">
        <v>128</v>
      </c>
      <c r="F915" s="34">
        <v>112</v>
      </c>
      <c r="G915" s="34">
        <v>131</v>
      </c>
      <c r="H915" s="34">
        <v>125</v>
      </c>
      <c r="I915" s="34">
        <v>118</v>
      </c>
    </row>
    <row r="916" spans="1:9" x14ac:dyDescent="0.2">
      <c r="A916" s="34" t="s">
        <v>51373</v>
      </c>
      <c r="B916" s="34">
        <v>356</v>
      </c>
      <c r="C916" s="34">
        <v>343</v>
      </c>
      <c r="D916" s="34">
        <v>77</v>
      </c>
      <c r="E916" s="34">
        <v>99</v>
      </c>
      <c r="F916" s="34">
        <v>115</v>
      </c>
      <c r="G916" s="34">
        <v>126</v>
      </c>
      <c r="H916" s="34">
        <v>103</v>
      </c>
      <c r="I916" s="34">
        <v>103</v>
      </c>
    </row>
    <row r="917" spans="1:9" x14ac:dyDescent="0.2">
      <c r="A917" s="34" t="s">
        <v>51374</v>
      </c>
      <c r="B917" s="34">
        <v>463</v>
      </c>
      <c r="C917" s="34">
        <v>626</v>
      </c>
      <c r="D917" s="34">
        <v>142</v>
      </c>
      <c r="E917" s="34">
        <v>181</v>
      </c>
      <c r="F917" s="34">
        <v>187</v>
      </c>
      <c r="G917" s="34">
        <v>163</v>
      </c>
      <c r="H917" s="34">
        <v>172</v>
      </c>
      <c r="I917" s="34">
        <v>167</v>
      </c>
    </row>
    <row r="918" spans="1:9" x14ac:dyDescent="0.2">
      <c r="A918" s="34" t="s">
        <v>51375</v>
      </c>
      <c r="B918" s="34">
        <v>565</v>
      </c>
      <c r="C918" s="34">
        <v>547</v>
      </c>
      <c r="D918" s="34">
        <v>176</v>
      </c>
      <c r="E918" s="34">
        <v>174</v>
      </c>
      <c r="F918" s="34">
        <v>184</v>
      </c>
      <c r="G918" s="34">
        <v>186</v>
      </c>
      <c r="H918" s="34">
        <v>220</v>
      </c>
      <c r="I918" s="34">
        <v>145</v>
      </c>
    </row>
    <row r="919" spans="1:9" x14ac:dyDescent="0.2">
      <c r="A919" s="34" t="s">
        <v>51376</v>
      </c>
      <c r="B919" s="34">
        <v>233</v>
      </c>
      <c r="C919" s="34">
        <v>189</v>
      </c>
      <c r="D919" s="34">
        <v>95</v>
      </c>
      <c r="E919" s="34">
        <v>77</v>
      </c>
      <c r="F919" s="34">
        <v>86</v>
      </c>
      <c r="G919" s="34">
        <v>74</v>
      </c>
      <c r="H919" s="34">
        <v>71</v>
      </c>
      <c r="I919" s="34">
        <v>68</v>
      </c>
    </row>
    <row r="920" spans="1:9" x14ac:dyDescent="0.2">
      <c r="A920" s="34" t="s">
        <v>51377</v>
      </c>
      <c r="B920" s="34">
        <v>301</v>
      </c>
      <c r="C920" s="34">
        <v>293</v>
      </c>
      <c r="D920" s="34">
        <v>117</v>
      </c>
      <c r="E920" s="34">
        <v>92</v>
      </c>
      <c r="F920" s="34">
        <v>105</v>
      </c>
      <c r="G920" s="34">
        <v>140</v>
      </c>
      <c r="H920" s="34">
        <v>128</v>
      </c>
      <c r="I920" s="34">
        <v>90</v>
      </c>
    </row>
    <row r="921" spans="1:9" x14ac:dyDescent="0.2">
      <c r="A921" s="34" t="s">
        <v>51378</v>
      </c>
      <c r="B921" s="34">
        <v>189</v>
      </c>
      <c r="C921" s="34">
        <v>326</v>
      </c>
      <c r="D921" s="34">
        <v>81</v>
      </c>
      <c r="E921" s="34">
        <v>116</v>
      </c>
      <c r="F921" s="34">
        <v>39</v>
      </c>
      <c r="G921" s="34">
        <v>99</v>
      </c>
      <c r="H921" s="34">
        <v>70</v>
      </c>
      <c r="I921" s="34">
        <v>75</v>
      </c>
    </row>
    <row r="922" spans="1:9" x14ac:dyDescent="0.2">
      <c r="A922" s="34" t="s">
        <v>51379</v>
      </c>
      <c r="B922" s="34">
        <v>331</v>
      </c>
      <c r="C922" s="34">
        <v>250</v>
      </c>
      <c r="D922" s="34">
        <v>127</v>
      </c>
      <c r="E922" s="34">
        <v>105</v>
      </c>
      <c r="F922" s="34">
        <v>91</v>
      </c>
      <c r="G922" s="34">
        <v>124</v>
      </c>
      <c r="H922" s="34">
        <v>137</v>
      </c>
      <c r="I922" s="34">
        <v>102</v>
      </c>
    </row>
    <row r="923" spans="1:9" x14ac:dyDescent="0.2">
      <c r="A923" s="34" t="s">
        <v>51380</v>
      </c>
      <c r="B923" s="34">
        <v>338</v>
      </c>
      <c r="C923" s="34">
        <v>268</v>
      </c>
      <c r="D923" s="34">
        <v>124</v>
      </c>
      <c r="E923" s="34">
        <v>107</v>
      </c>
      <c r="F923" s="34">
        <v>113</v>
      </c>
      <c r="G923" s="34">
        <v>119</v>
      </c>
      <c r="H923" s="34">
        <v>102</v>
      </c>
      <c r="I923" s="34">
        <v>103</v>
      </c>
    </row>
    <row r="924" spans="1:9" x14ac:dyDescent="0.2">
      <c r="A924" s="34" t="s">
        <v>51381</v>
      </c>
      <c r="B924" s="34">
        <v>259</v>
      </c>
      <c r="C924" s="34">
        <v>235</v>
      </c>
      <c r="D924" s="34">
        <v>103</v>
      </c>
      <c r="E924" s="34">
        <v>82</v>
      </c>
      <c r="F924" s="34">
        <v>66</v>
      </c>
      <c r="G924" s="34">
        <v>73</v>
      </c>
      <c r="H924" s="34">
        <v>92</v>
      </c>
      <c r="I924" s="34">
        <v>75</v>
      </c>
    </row>
    <row r="925" spans="1:9" x14ac:dyDescent="0.2">
      <c r="A925" s="34" t="s">
        <v>51382</v>
      </c>
      <c r="B925" s="34">
        <v>565</v>
      </c>
      <c r="C925" s="34">
        <v>626</v>
      </c>
      <c r="D925" s="34">
        <v>201</v>
      </c>
      <c r="E925" s="34">
        <v>177</v>
      </c>
      <c r="F925" s="34">
        <v>159</v>
      </c>
      <c r="G925" s="34">
        <v>211</v>
      </c>
      <c r="H925" s="34">
        <v>191</v>
      </c>
      <c r="I925" s="34">
        <v>161</v>
      </c>
    </row>
    <row r="926" spans="1:9" x14ac:dyDescent="0.2">
      <c r="A926" s="34" t="s">
        <v>51383</v>
      </c>
      <c r="B926" s="34">
        <v>542</v>
      </c>
      <c r="C926" s="34">
        <v>521</v>
      </c>
      <c r="D926" s="34">
        <v>173</v>
      </c>
      <c r="E926" s="34">
        <v>186</v>
      </c>
      <c r="F926" s="34">
        <v>139</v>
      </c>
      <c r="G926" s="34">
        <v>166</v>
      </c>
      <c r="H926" s="34">
        <v>176</v>
      </c>
      <c r="I926" s="34">
        <v>149</v>
      </c>
    </row>
    <row r="927" spans="1:9" x14ac:dyDescent="0.2">
      <c r="A927" s="34" t="s">
        <v>51384</v>
      </c>
      <c r="B927" s="34">
        <v>546</v>
      </c>
      <c r="C927" s="34">
        <v>443</v>
      </c>
      <c r="D927" s="34">
        <v>165</v>
      </c>
      <c r="E927" s="34">
        <v>161</v>
      </c>
      <c r="F927" s="34">
        <v>162</v>
      </c>
      <c r="G927" s="34">
        <v>168</v>
      </c>
      <c r="H927" s="34">
        <v>212</v>
      </c>
      <c r="I927" s="34">
        <v>119</v>
      </c>
    </row>
    <row r="928" spans="1:9" x14ac:dyDescent="0.2">
      <c r="A928" s="34" t="s">
        <v>51385</v>
      </c>
      <c r="B928" s="34">
        <v>743</v>
      </c>
      <c r="C928" s="34">
        <v>609</v>
      </c>
      <c r="D928" s="34">
        <v>232</v>
      </c>
      <c r="E928" s="34">
        <v>244</v>
      </c>
      <c r="F928" s="34">
        <v>218</v>
      </c>
      <c r="G928" s="34">
        <v>236</v>
      </c>
      <c r="H928" s="34">
        <v>236</v>
      </c>
      <c r="I928" s="34">
        <v>221</v>
      </c>
    </row>
    <row r="929" spans="1:9" x14ac:dyDescent="0.2">
      <c r="A929" s="34" t="s">
        <v>51386</v>
      </c>
      <c r="B929" s="34">
        <v>500</v>
      </c>
      <c r="C929" s="34">
        <v>346</v>
      </c>
      <c r="D929" s="34">
        <v>161</v>
      </c>
      <c r="E929" s="34">
        <v>173</v>
      </c>
      <c r="F929" s="34">
        <v>200</v>
      </c>
      <c r="G929" s="34">
        <v>161</v>
      </c>
      <c r="H929" s="34">
        <v>155</v>
      </c>
      <c r="I929" s="34">
        <v>135</v>
      </c>
    </row>
    <row r="930" spans="1:9" x14ac:dyDescent="0.2">
      <c r="A930" s="34" t="s">
        <v>51387</v>
      </c>
      <c r="B930" s="34">
        <v>560</v>
      </c>
      <c r="C930" s="34">
        <v>411</v>
      </c>
      <c r="D930" s="34">
        <v>169</v>
      </c>
      <c r="E930" s="34">
        <v>153</v>
      </c>
      <c r="F930" s="34">
        <v>180</v>
      </c>
      <c r="G930" s="34">
        <v>136</v>
      </c>
      <c r="H930" s="34">
        <v>147</v>
      </c>
      <c r="I930" s="34">
        <v>139</v>
      </c>
    </row>
    <row r="931" spans="1:9" x14ac:dyDescent="0.2">
      <c r="A931" s="34" t="s">
        <v>51388</v>
      </c>
      <c r="B931" s="34">
        <v>732</v>
      </c>
      <c r="C931" s="34">
        <v>679</v>
      </c>
      <c r="D931" s="34">
        <v>214</v>
      </c>
      <c r="E931" s="34">
        <v>222</v>
      </c>
      <c r="F931" s="34">
        <v>209</v>
      </c>
      <c r="G931" s="34">
        <v>259</v>
      </c>
      <c r="H931" s="34">
        <v>218</v>
      </c>
      <c r="I931" s="34">
        <v>196</v>
      </c>
    </row>
    <row r="932" spans="1:9" x14ac:dyDescent="0.2">
      <c r="A932" s="34" t="s">
        <v>51389</v>
      </c>
      <c r="B932" s="34">
        <v>499</v>
      </c>
      <c r="C932" s="34">
        <v>487</v>
      </c>
      <c r="D932" s="34">
        <v>119</v>
      </c>
      <c r="E932" s="34">
        <v>165</v>
      </c>
      <c r="F932" s="34">
        <v>119</v>
      </c>
      <c r="G932" s="34">
        <v>150</v>
      </c>
      <c r="H932" s="34">
        <v>133</v>
      </c>
      <c r="I932" s="34">
        <v>129</v>
      </c>
    </row>
    <row r="933" spans="1:9" x14ac:dyDescent="0.2">
      <c r="A933" s="34" t="s">
        <v>51390</v>
      </c>
      <c r="B933" s="34">
        <v>530</v>
      </c>
      <c r="C933" s="34">
        <v>459</v>
      </c>
      <c r="D933" s="34">
        <v>180</v>
      </c>
      <c r="E933" s="34">
        <v>177</v>
      </c>
      <c r="F933" s="34">
        <v>159</v>
      </c>
      <c r="G933" s="34">
        <v>188</v>
      </c>
      <c r="H933" s="34">
        <v>167</v>
      </c>
      <c r="I933" s="34">
        <v>123</v>
      </c>
    </row>
    <row r="934" spans="1:9" x14ac:dyDescent="0.2">
      <c r="A934" s="34" t="s">
        <v>51391</v>
      </c>
      <c r="B934" s="34">
        <v>422</v>
      </c>
      <c r="C934" s="34">
        <v>415</v>
      </c>
      <c r="D934" s="34">
        <v>153</v>
      </c>
      <c r="E934" s="34">
        <v>121</v>
      </c>
      <c r="F934" s="34">
        <v>131</v>
      </c>
      <c r="G934" s="34">
        <v>131</v>
      </c>
      <c r="H934" s="34">
        <v>139</v>
      </c>
      <c r="I934" s="34">
        <v>123</v>
      </c>
    </row>
    <row r="935" spans="1:9" x14ac:dyDescent="0.2">
      <c r="A935" s="34" t="s">
        <v>51392</v>
      </c>
      <c r="B935" s="34">
        <v>266</v>
      </c>
      <c r="C935" s="34">
        <v>171</v>
      </c>
      <c r="D935" s="34">
        <v>81</v>
      </c>
      <c r="E935" s="34">
        <v>49</v>
      </c>
      <c r="F935" s="34">
        <v>77</v>
      </c>
      <c r="G935" s="34">
        <v>93</v>
      </c>
      <c r="H935" s="34">
        <v>79</v>
      </c>
      <c r="I935" s="34">
        <v>46</v>
      </c>
    </row>
    <row r="936" spans="1:9" x14ac:dyDescent="0.2">
      <c r="A936" s="34" t="s">
        <v>51393</v>
      </c>
      <c r="B936" s="34">
        <v>516</v>
      </c>
      <c r="C936" s="34">
        <v>603</v>
      </c>
      <c r="D936" s="34">
        <v>187</v>
      </c>
      <c r="E936" s="34">
        <v>206</v>
      </c>
      <c r="F936" s="34">
        <v>170</v>
      </c>
      <c r="G936" s="34">
        <v>170</v>
      </c>
      <c r="H936" s="34">
        <v>151</v>
      </c>
      <c r="I936" s="34">
        <v>173</v>
      </c>
    </row>
    <row r="937" spans="1:9" x14ac:dyDescent="0.2">
      <c r="A937" s="34" t="s">
        <v>51394</v>
      </c>
      <c r="B937" s="34">
        <v>564</v>
      </c>
      <c r="C937" s="34">
        <v>518</v>
      </c>
      <c r="D937" s="34">
        <v>138</v>
      </c>
      <c r="E937" s="34">
        <v>176</v>
      </c>
      <c r="F937" s="34">
        <v>157</v>
      </c>
      <c r="G937" s="34">
        <v>147</v>
      </c>
      <c r="H937" s="34">
        <v>156</v>
      </c>
      <c r="I937" s="34">
        <v>123</v>
      </c>
    </row>
    <row r="938" spans="1:9" x14ac:dyDescent="0.2">
      <c r="A938" s="34" t="s">
        <v>51395</v>
      </c>
      <c r="B938" s="34">
        <v>668</v>
      </c>
      <c r="C938" s="34">
        <v>683</v>
      </c>
      <c r="D938" s="34">
        <v>168</v>
      </c>
      <c r="E938" s="34">
        <v>202</v>
      </c>
      <c r="F938" s="34">
        <v>143</v>
      </c>
      <c r="G938" s="34">
        <v>178</v>
      </c>
      <c r="H938" s="34">
        <v>172</v>
      </c>
      <c r="I938" s="34">
        <v>183</v>
      </c>
    </row>
    <row r="939" spans="1:9" x14ac:dyDescent="0.2">
      <c r="A939" s="34" t="s">
        <v>51396</v>
      </c>
      <c r="B939" s="34">
        <v>471</v>
      </c>
      <c r="C939" s="34">
        <v>561</v>
      </c>
      <c r="D939" s="34">
        <v>184</v>
      </c>
      <c r="E939" s="34">
        <v>184</v>
      </c>
      <c r="F939" s="34">
        <v>199</v>
      </c>
      <c r="G939" s="34">
        <v>188</v>
      </c>
      <c r="H939" s="34">
        <v>230</v>
      </c>
      <c r="I939" s="34">
        <v>174</v>
      </c>
    </row>
    <row r="940" spans="1:9" x14ac:dyDescent="0.2">
      <c r="A940" s="34" t="s">
        <v>51397</v>
      </c>
      <c r="B940" s="34">
        <v>646</v>
      </c>
      <c r="C940" s="34">
        <v>566</v>
      </c>
      <c r="D940" s="34">
        <v>194</v>
      </c>
      <c r="E940" s="34">
        <v>211</v>
      </c>
      <c r="F940" s="34">
        <v>231</v>
      </c>
      <c r="G940" s="34">
        <v>220</v>
      </c>
      <c r="H940" s="34">
        <v>239</v>
      </c>
      <c r="I940" s="34">
        <v>177</v>
      </c>
    </row>
    <row r="941" spans="1:9" x14ac:dyDescent="0.2">
      <c r="A941" s="34" t="s">
        <v>51398</v>
      </c>
      <c r="B941" s="34">
        <v>731</v>
      </c>
      <c r="C941" s="34">
        <v>570</v>
      </c>
      <c r="D941" s="34">
        <v>199</v>
      </c>
      <c r="E941" s="34">
        <v>144</v>
      </c>
      <c r="F941" s="34">
        <v>212</v>
      </c>
      <c r="G941" s="34">
        <v>193</v>
      </c>
      <c r="H941" s="34">
        <v>201</v>
      </c>
      <c r="I941" s="34">
        <v>188</v>
      </c>
    </row>
    <row r="942" spans="1:9" x14ac:dyDescent="0.2">
      <c r="A942" s="34" t="s">
        <v>51399</v>
      </c>
      <c r="B942" s="34">
        <v>627</v>
      </c>
      <c r="C942" s="34">
        <v>560</v>
      </c>
      <c r="D942" s="34">
        <v>199</v>
      </c>
      <c r="E942" s="34">
        <v>201</v>
      </c>
      <c r="F942" s="34">
        <v>182</v>
      </c>
      <c r="G942" s="34">
        <v>172</v>
      </c>
      <c r="H942" s="34">
        <v>201</v>
      </c>
      <c r="I942" s="34">
        <v>148</v>
      </c>
    </row>
    <row r="943" spans="1:9" x14ac:dyDescent="0.2">
      <c r="A943" s="34" t="s">
        <v>51400</v>
      </c>
      <c r="B943" s="34">
        <v>701</v>
      </c>
      <c r="C943" s="34">
        <v>596</v>
      </c>
      <c r="D943" s="34">
        <v>272</v>
      </c>
      <c r="E943" s="34">
        <v>208</v>
      </c>
      <c r="F943" s="34">
        <v>210</v>
      </c>
      <c r="G943" s="34">
        <v>180</v>
      </c>
      <c r="H943" s="34">
        <v>270</v>
      </c>
      <c r="I943" s="34">
        <v>183</v>
      </c>
    </row>
    <row r="944" spans="1:9" x14ac:dyDescent="0.2">
      <c r="A944" s="34" t="s">
        <v>51401</v>
      </c>
      <c r="B944" s="34">
        <v>439</v>
      </c>
      <c r="C944" s="34">
        <v>456</v>
      </c>
      <c r="D944" s="34">
        <v>127</v>
      </c>
      <c r="E944" s="34">
        <v>162</v>
      </c>
      <c r="F944" s="34">
        <v>97</v>
      </c>
      <c r="G944" s="34">
        <v>173</v>
      </c>
      <c r="H944" s="34">
        <v>109</v>
      </c>
      <c r="I944" s="34">
        <v>135</v>
      </c>
    </row>
    <row r="945" spans="1:9" x14ac:dyDescent="0.2">
      <c r="A945" s="34" t="s">
        <v>51402</v>
      </c>
      <c r="B945" s="34">
        <v>469</v>
      </c>
      <c r="C945" s="34">
        <v>387</v>
      </c>
      <c r="D945" s="34">
        <v>143</v>
      </c>
      <c r="E945" s="34">
        <v>142</v>
      </c>
      <c r="F945" s="34">
        <v>116</v>
      </c>
      <c r="G945" s="34">
        <v>140</v>
      </c>
      <c r="H945" s="34">
        <v>122</v>
      </c>
      <c r="I945" s="34">
        <v>144</v>
      </c>
    </row>
    <row r="946" spans="1:9" x14ac:dyDescent="0.2">
      <c r="A946" s="34" t="s">
        <v>51403</v>
      </c>
      <c r="B946" s="34">
        <v>580</v>
      </c>
      <c r="C946" s="34">
        <v>419</v>
      </c>
      <c r="D946" s="34">
        <v>163</v>
      </c>
      <c r="E946" s="34">
        <v>192</v>
      </c>
      <c r="F946" s="34">
        <v>183</v>
      </c>
      <c r="G946" s="34">
        <v>174</v>
      </c>
      <c r="H946" s="34">
        <v>159</v>
      </c>
      <c r="I946" s="34">
        <v>143</v>
      </c>
    </row>
    <row r="947" spans="1:9" x14ac:dyDescent="0.2">
      <c r="A947" s="34" t="s">
        <v>51404</v>
      </c>
      <c r="B947" s="34">
        <v>193</v>
      </c>
      <c r="C947" s="34">
        <v>222</v>
      </c>
      <c r="D947" s="34">
        <v>51</v>
      </c>
      <c r="E947" s="34">
        <v>88</v>
      </c>
      <c r="F947" s="34">
        <v>40</v>
      </c>
      <c r="G947" s="34">
        <v>81</v>
      </c>
      <c r="H947" s="34">
        <v>69</v>
      </c>
      <c r="I947" s="34">
        <v>78</v>
      </c>
    </row>
    <row r="948" spans="1:9" x14ac:dyDescent="0.2">
      <c r="A948" s="34" t="s">
        <v>51405</v>
      </c>
      <c r="B948" s="34">
        <v>388</v>
      </c>
      <c r="C948" s="34">
        <v>601</v>
      </c>
      <c r="D948" s="34">
        <v>161</v>
      </c>
      <c r="E948" s="34">
        <v>133</v>
      </c>
      <c r="F948" s="34">
        <v>130</v>
      </c>
      <c r="G948" s="34">
        <v>174</v>
      </c>
      <c r="H948" s="34">
        <v>201</v>
      </c>
      <c r="I948" s="34">
        <v>142</v>
      </c>
    </row>
    <row r="949" spans="1:9" x14ac:dyDescent="0.2">
      <c r="A949" s="34" t="s">
        <v>51406</v>
      </c>
      <c r="B949" s="34">
        <v>422</v>
      </c>
      <c r="C949" s="34">
        <v>463</v>
      </c>
      <c r="D949" s="34">
        <v>139</v>
      </c>
      <c r="E949" s="34">
        <v>124</v>
      </c>
      <c r="F949" s="34">
        <v>119</v>
      </c>
      <c r="G949" s="34">
        <v>127</v>
      </c>
      <c r="H949" s="34">
        <v>150</v>
      </c>
      <c r="I949" s="34">
        <v>133</v>
      </c>
    </row>
    <row r="950" spans="1:9" x14ac:dyDescent="0.2">
      <c r="A950" s="34" t="s">
        <v>51407</v>
      </c>
      <c r="B950" s="34">
        <v>773</v>
      </c>
      <c r="C950" s="34">
        <v>630</v>
      </c>
      <c r="D950" s="34">
        <v>217</v>
      </c>
      <c r="E950" s="34">
        <v>222</v>
      </c>
      <c r="F950" s="34">
        <v>223</v>
      </c>
      <c r="G950" s="34">
        <v>239</v>
      </c>
      <c r="H950" s="34">
        <v>211</v>
      </c>
      <c r="I950" s="34">
        <v>196</v>
      </c>
    </row>
    <row r="951" spans="1:9" x14ac:dyDescent="0.2">
      <c r="A951" s="34" t="s">
        <v>51408</v>
      </c>
      <c r="B951" s="34">
        <v>312</v>
      </c>
      <c r="C951" s="34">
        <v>337</v>
      </c>
      <c r="D951" s="34">
        <v>80</v>
      </c>
      <c r="E951" s="34">
        <v>72</v>
      </c>
      <c r="F951" s="34">
        <v>90</v>
      </c>
      <c r="G951" s="34">
        <v>96</v>
      </c>
      <c r="H951" s="34">
        <v>107</v>
      </c>
      <c r="I951" s="34">
        <v>86</v>
      </c>
    </row>
    <row r="952" spans="1:9" x14ac:dyDescent="0.2">
      <c r="A952" s="34" t="s">
        <v>51409</v>
      </c>
      <c r="B952" s="34">
        <v>190</v>
      </c>
      <c r="C952" s="34">
        <v>233</v>
      </c>
      <c r="D952" s="34">
        <v>52</v>
      </c>
      <c r="E952" s="34">
        <v>96</v>
      </c>
      <c r="F952" s="34">
        <v>75</v>
      </c>
      <c r="G952" s="34">
        <v>71</v>
      </c>
      <c r="H952" s="34">
        <v>63</v>
      </c>
      <c r="I952" s="34">
        <v>75</v>
      </c>
    </row>
    <row r="953" spans="1:9" x14ac:dyDescent="0.2">
      <c r="A953" s="34" t="s">
        <v>51410</v>
      </c>
      <c r="B953" s="34">
        <v>479</v>
      </c>
      <c r="C953" s="34">
        <v>443</v>
      </c>
      <c r="D953" s="34">
        <v>128</v>
      </c>
      <c r="E953" s="34">
        <v>125</v>
      </c>
      <c r="F953" s="34">
        <v>132</v>
      </c>
      <c r="G953" s="34">
        <v>156</v>
      </c>
      <c r="H953" s="34">
        <v>148</v>
      </c>
      <c r="I953" s="34">
        <v>126</v>
      </c>
    </row>
    <row r="954" spans="1:9" x14ac:dyDescent="0.2">
      <c r="A954" s="34" t="s">
        <v>51411</v>
      </c>
      <c r="B954" s="34">
        <v>392</v>
      </c>
      <c r="C954" s="34">
        <v>424</v>
      </c>
      <c r="D954" s="34">
        <v>120</v>
      </c>
      <c r="E954" s="34">
        <v>124</v>
      </c>
      <c r="F954" s="34">
        <v>141</v>
      </c>
      <c r="G954" s="34">
        <v>129</v>
      </c>
      <c r="H954" s="34">
        <v>137</v>
      </c>
      <c r="I954" s="34">
        <v>131</v>
      </c>
    </row>
    <row r="955" spans="1:9" x14ac:dyDescent="0.2">
      <c r="A955" s="34" t="s">
        <v>51412</v>
      </c>
      <c r="B955" s="34">
        <v>543</v>
      </c>
      <c r="C955" s="34">
        <v>500</v>
      </c>
      <c r="D955" s="34">
        <v>156</v>
      </c>
      <c r="E955" s="34">
        <v>147</v>
      </c>
      <c r="F955" s="34">
        <v>123</v>
      </c>
      <c r="G955" s="34">
        <v>146</v>
      </c>
      <c r="H955" s="34">
        <v>153</v>
      </c>
      <c r="I955" s="34">
        <v>153</v>
      </c>
    </row>
    <row r="956" spans="1:9" x14ac:dyDescent="0.2">
      <c r="A956" s="34" t="s">
        <v>51413</v>
      </c>
      <c r="B956" s="34">
        <v>618</v>
      </c>
      <c r="C956" s="34">
        <v>670</v>
      </c>
      <c r="D956" s="34">
        <v>196</v>
      </c>
      <c r="E956" s="34">
        <v>255</v>
      </c>
      <c r="F956" s="34">
        <v>245</v>
      </c>
      <c r="G956" s="34">
        <v>173</v>
      </c>
      <c r="H956" s="34">
        <v>163</v>
      </c>
      <c r="I956" s="34">
        <v>209</v>
      </c>
    </row>
    <row r="957" spans="1:9" x14ac:dyDescent="0.2">
      <c r="A957" s="34" t="s">
        <v>51414</v>
      </c>
      <c r="B957" s="34">
        <v>487</v>
      </c>
      <c r="C957" s="34">
        <v>485</v>
      </c>
      <c r="D957" s="34">
        <v>147</v>
      </c>
      <c r="E957" s="34">
        <v>180</v>
      </c>
      <c r="F957" s="34">
        <v>148</v>
      </c>
      <c r="G957" s="34">
        <v>144</v>
      </c>
      <c r="H957" s="34">
        <v>158</v>
      </c>
      <c r="I957" s="34">
        <v>103</v>
      </c>
    </row>
    <row r="958" spans="1:9" x14ac:dyDescent="0.2">
      <c r="A958" s="34" t="s">
        <v>51415</v>
      </c>
      <c r="B958" s="34">
        <v>374</v>
      </c>
      <c r="C958" s="34">
        <v>379</v>
      </c>
      <c r="D958" s="34">
        <v>126</v>
      </c>
      <c r="E958" s="34">
        <v>105</v>
      </c>
      <c r="F958" s="34">
        <v>95</v>
      </c>
      <c r="G958" s="34">
        <v>105</v>
      </c>
      <c r="H958" s="34">
        <v>147</v>
      </c>
      <c r="I958" s="34">
        <v>121</v>
      </c>
    </row>
    <row r="959" spans="1:9" x14ac:dyDescent="0.2">
      <c r="A959" s="34" t="s">
        <v>51416</v>
      </c>
      <c r="B959" s="34">
        <v>935</v>
      </c>
      <c r="C959" s="34">
        <v>839</v>
      </c>
      <c r="D959" s="34">
        <v>306</v>
      </c>
      <c r="E959" s="34">
        <v>299</v>
      </c>
      <c r="F959" s="34">
        <v>232</v>
      </c>
      <c r="G959" s="34">
        <v>312</v>
      </c>
      <c r="H959" s="34">
        <v>303</v>
      </c>
      <c r="I959" s="34">
        <v>241</v>
      </c>
    </row>
    <row r="960" spans="1:9" x14ac:dyDescent="0.2">
      <c r="A960" s="34" t="s">
        <v>51417</v>
      </c>
      <c r="B960" s="34">
        <v>865</v>
      </c>
      <c r="C960" s="34">
        <v>745</v>
      </c>
      <c r="D960" s="34">
        <v>310</v>
      </c>
      <c r="E960" s="34">
        <v>313</v>
      </c>
      <c r="F960" s="34">
        <v>309</v>
      </c>
      <c r="G960" s="34">
        <v>337</v>
      </c>
      <c r="H960" s="34">
        <v>278</v>
      </c>
      <c r="I960" s="34">
        <v>247</v>
      </c>
    </row>
    <row r="961" spans="1:9" x14ac:dyDescent="0.2">
      <c r="A961" s="34" t="s">
        <v>51418</v>
      </c>
      <c r="B961" s="34">
        <v>792</v>
      </c>
      <c r="C961" s="34">
        <v>876</v>
      </c>
      <c r="D961" s="34">
        <v>270</v>
      </c>
      <c r="E961" s="34">
        <v>276</v>
      </c>
      <c r="F961" s="34">
        <v>288</v>
      </c>
      <c r="G961" s="34">
        <v>232</v>
      </c>
      <c r="H961" s="34">
        <v>246</v>
      </c>
      <c r="I961" s="34">
        <v>243</v>
      </c>
    </row>
    <row r="962" spans="1:9" x14ac:dyDescent="0.2">
      <c r="A962" s="34" t="s">
        <v>51419</v>
      </c>
      <c r="B962" s="34">
        <v>788</v>
      </c>
      <c r="C962" s="34">
        <v>936</v>
      </c>
      <c r="D962" s="34">
        <v>267</v>
      </c>
      <c r="E962" s="34">
        <v>293</v>
      </c>
      <c r="F962" s="34">
        <v>265</v>
      </c>
      <c r="G962" s="34">
        <v>318</v>
      </c>
      <c r="H962" s="34">
        <v>241</v>
      </c>
      <c r="I962" s="34">
        <v>289</v>
      </c>
    </row>
    <row r="963" spans="1:9" x14ac:dyDescent="0.2">
      <c r="A963" s="34" t="s">
        <v>51420</v>
      </c>
      <c r="B963" s="34">
        <v>710</v>
      </c>
      <c r="C963" s="34">
        <v>716</v>
      </c>
      <c r="D963" s="34">
        <v>210</v>
      </c>
      <c r="E963" s="34">
        <v>286</v>
      </c>
      <c r="F963" s="34">
        <v>246</v>
      </c>
      <c r="G963" s="34">
        <v>276</v>
      </c>
      <c r="H963" s="34">
        <v>285</v>
      </c>
      <c r="I963" s="34">
        <v>233</v>
      </c>
    </row>
    <row r="964" spans="1:9" x14ac:dyDescent="0.2">
      <c r="A964" s="34" t="s">
        <v>51421</v>
      </c>
      <c r="B964" s="34">
        <v>508</v>
      </c>
      <c r="C964" s="34">
        <v>629</v>
      </c>
      <c r="D964" s="34">
        <v>181</v>
      </c>
      <c r="E964" s="34">
        <v>203</v>
      </c>
      <c r="F964" s="34">
        <v>162</v>
      </c>
      <c r="G964" s="34">
        <v>217</v>
      </c>
      <c r="H964" s="34">
        <v>155</v>
      </c>
      <c r="I964" s="34">
        <v>175</v>
      </c>
    </row>
    <row r="965" spans="1:9" x14ac:dyDescent="0.2">
      <c r="A965" s="34" t="s">
        <v>51422</v>
      </c>
      <c r="B965" s="34">
        <v>332</v>
      </c>
      <c r="C965" s="34">
        <v>195</v>
      </c>
      <c r="D965" s="34">
        <v>66</v>
      </c>
      <c r="E965" s="34">
        <v>61</v>
      </c>
      <c r="F965" s="34">
        <v>45</v>
      </c>
      <c r="G965" s="34">
        <v>53</v>
      </c>
      <c r="H965" s="34">
        <v>71</v>
      </c>
      <c r="I965" s="34">
        <v>49</v>
      </c>
    </row>
    <row r="966" spans="1:9" x14ac:dyDescent="0.2">
      <c r="A966" s="34" t="s">
        <v>51423</v>
      </c>
      <c r="B966" s="34">
        <v>463</v>
      </c>
      <c r="C966" s="34">
        <v>385</v>
      </c>
      <c r="D966" s="34">
        <v>110</v>
      </c>
      <c r="E966" s="34">
        <v>134</v>
      </c>
      <c r="F966" s="34">
        <v>102</v>
      </c>
      <c r="G966" s="34">
        <v>153</v>
      </c>
      <c r="H966" s="34">
        <v>150</v>
      </c>
      <c r="I966" s="34">
        <v>139</v>
      </c>
    </row>
    <row r="967" spans="1:9" x14ac:dyDescent="0.2">
      <c r="A967" s="34" t="s">
        <v>51424</v>
      </c>
      <c r="B967" s="34">
        <v>857</v>
      </c>
      <c r="C967" s="34">
        <v>821</v>
      </c>
      <c r="D967" s="34">
        <v>318</v>
      </c>
      <c r="E967" s="34">
        <v>279</v>
      </c>
      <c r="F967" s="34">
        <v>282</v>
      </c>
      <c r="G967" s="34">
        <v>268</v>
      </c>
      <c r="H967" s="34">
        <v>275</v>
      </c>
      <c r="I967" s="34">
        <v>258</v>
      </c>
    </row>
    <row r="968" spans="1:9" x14ac:dyDescent="0.2">
      <c r="A968" s="34" t="s">
        <v>51425</v>
      </c>
      <c r="B968" s="34">
        <v>432</v>
      </c>
      <c r="C968" s="34">
        <v>533</v>
      </c>
      <c r="D968" s="34">
        <v>184</v>
      </c>
      <c r="E968" s="34">
        <v>163</v>
      </c>
      <c r="F968" s="34">
        <v>133</v>
      </c>
      <c r="G968" s="34">
        <v>210</v>
      </c>
      <c r="H968" s="34">
        <v>157</v>
      </c>
      <c r="I968" s="34">
        <v>176</v>
      </c>
    </row>
    <row r="969" spans="1:9" x14ac:dyDescent="0.2">
      <c r="A969" s="34" t="s">
        <v>51426</v>
      </c>
      <c r="B969" s="34">
        <v>2230</v>
      </c>
      <c r="C969" s="34">
        <v>2449</v>
      </c>
      <c r="D969" s="34">
        <v>696</v>
      </c>
      <c r="E969" s="34">
        <v>799</v>
      </c>
      <c r="F969" s="34">
        <v>757</v>
      </c>
      <c r="G969" s="34">
        <v>872</v>
      </c>
      <c r="H969" s="34">
        <v>751</v>
      </c>
      <c r="I969" s="34">
        <v>851</v>
      </c>
    </row>
    <row r="970" spans="1:9" x14ac:dyDescent="0.2">
      <c r="A970" s="34" t="s">
        <v>51427</v>
      </c>
      <c r="B970" s="34">
        <v>441</v>
      </c>
      <c r="C970" s="34">
        <v>465</v>
      </c>
      <c r="D970" s="34">
        <v>114</v>
      </c>
      <c r="E970" s="34">
        <v>200</v>
      </c>
      <c r="F970" s="34">
        <v>147</v>
      </c>
      <c r="G970" s="34">
        <v>164</v>
      </c>
      <c r="H970" s="34">
        <v>170</v>
      </c>
      <c r="I970" s="34">
        <v>131</v>
      </c>
    </row>
    <row r="971" spans="1:9" x14ac:dyDescent="0.2">
      <c r="A971" s="34" t="s">
        <v>51428</v>
      </c>
      <c r="B971" s="34">
        <v>321</v>
      </c>
      <c r="C971" s="34">
        <v>404</v>
      </c>
      <c r="D971" s="34">
        <v>113</v>
      </c>
      <c r="E971" s="34">
        <v>151</v>
      </c>
      <c r="F971" s="34">
        <v>94</v>
      </c>
      <c r="G971" s="34">
        <v>152</v>
      </c>
      <c r="H971" s="34">
        <v>142</v>
      </c>
      <c r="I971" s="34">
        <v>125</v>
      </c>
    </row>
    <row r="972" spans="1:9" x14ac:dyDescent="0.2">
      <c r="A972" s="34" t="s">
        <v>51429</v>
      </c>
      <c r="B972" s="34">
        <v>267</v>
      </c>
      <c r="C972" s="34">
        <v>202</v>
      </c>
      <c r="D972" s="34">
        <v>92</v>
      </c>
      <c r="E972" s="34">
        <v>65</v>
      </c>
      <c r="F972" s="34">
        <v>92</v>
      </c>
      <c r="G972" s="34">
        <v>80</v>
      </c>
      <c r="H972" s="34">
        <v>89</v>
      </c>
      <c r="I972" s="34">
        <v>95</v>
      </c>
    </row>
    <row r="973" spans="1:9" x14ac:dyDescent="0.2">
      <c r="A973" s="34" t="s">
        <v>51430</v>
      </c>
      <c r="B973" s="34">
        <v>430</v>
      </c>
      <c r="C973" s="34">
        <v>408</v>
      </c>
      <c r="D973" s="34">
        <v>118</v>
      </c>
      <c r="E973" s="34">
        <v>159</v>
      </c>
      <c r="F973" s="34">
        <v>126</v>
      </c>
      <c r="G973" s="34">
        <v>197</v>
      </c>
      <c r="H973" s="34">
        <v>99</v>
      </c>
      <c r="I973" s="34">
        <v>111</v>
      </c>
    </row>
    <row r="974" spans="1:9" x14ac:dyDescent="0.2">
      <c r="A974" s="34" t="s">
        <v>51431</v>
      </c>
      <c r="B974" s="34">
        <v>281</v>
      </c>
      <c r="C974" s="34">
        <v>293</v>
      </c>
      <c r="D974" s="34">
        <v>97</v>
      </c>
      <c r="E974" s="34">
        <v>128</v>
      </c>
      <c r="F974" s="34">
        <v>107</v>
      </c>
      <c r="G974" s="34">
        <v>123</v>
      </c>
      <c r="H974" s="34">
        <v>87</v>
      </c>
      <c r="I974" s="34">
        <v>133</v>
      </c>
    </row>
    <row r="975" spans="1:9" x14ac:dyDescent="0.2">
      <c r="A975" s="34" t="s">
        <v>51432</v>
      </c>
      <c r="B975" s="34">
        <v>538</v>
      </c>
      <c r="C975" s="34">
        <v>549</v>
      </c>
      <c r="D975" s="34">
        <v>172</v>
      </c>
      <c r="E975" s="34">
        <v>196</v>
      </c>
      <c r="F975" s="34">
        <v>156</v>
      </c>
      <c r="G975" s="34">
        <v>179</v>
      </c>
      <c r="H975" s="34">
        <v>162</v>
      </c>
      <c r="I975" s="34">
        <v>167</v>
      </c>
    </row>
    <row r="976" spans="1:9" x14ac:dyDescent="0.2">
      <c r="A976" s="34" t="s">
        <v>51433</v>
      </c>
      <c r="B976" s="34">
        <v>788</v>
      </c>
      <c r="C976" s="34">
        <v>1004</v>
      </c>
      <c r="D976" s="34">
        <v>231</v>
      </c>
      <c r="E976" s="34">
        <v>296</v>
      </c>
      <c r="F976" s="34">
        <v>194</v>
      </c>
      <c r="G976" s="34">
        <v>304</v>
      </c>
      <c r="H976" s="34">
        <v>213</v>
      </c>
      <c r="I976" s="34">
        <v>233</v>
      </c>
    </row>
    <row r="977" spans="1:9" x14ac:dyDescent="0.2">
      <c r="A977" s="34" t="s">
        <v>51434</v>
      </c>
      <c r="B977" s="34">
        <v>550</v>
      </c>
      <c r="C977" s="34">
        <v>505</v>
      </c>
      <c r="D977" s="34">
        <v>198</v>
      </c>
      <c r="E977" s="34">
        <v>161</v>
      </c>
      <c r="F977" s="34">
        <v>128</v>
      </c>
      <c r="G977" s="34">
        <v>216</v>
      </c>
      <c r="H977" s="34">
        <v>187</v>
      </c>
      <c r="I977" s="34">
        <v>170</v>
      </c>
    </row>
    <row r="978" spans="1:9" x14ac:dyDescent="0.2">
      <c r="A978" s="34" t="s">
        <v>51435</v>
      </c>
      <c r="B978" s="34">
        <v>461</v>
      </c>
      <c r="C978" s="34">
        <v>406</v>
      </c>
      <c r="D978" s="34">
        <v>139</v>
      </c>
      <c r="E978" s="34">
        <v>111</v>
      </c>
      <c r="F978" s="34">
        <v>109</v>
      </c>
      <c r="G978" s="34">
        <v>94</v>
      </c>
      <c r="H978" s="34">
        <v>130</v>
      </c>
      <c r="I978" s="34">
        <v>111</v>
      </c>
    </row>
    <row r="979" spans="1:9" x14ac:dyDescent="0.2">
      <c r="A979" s="34" t="s">
        <v>51436</v>
      </c>
      <c r="B979" s="34">
        <v>377</v>
      </c>
      <c r="C979" s="34">
        <v>520</v>
      </c>
      <c r="D979" s="34">
        <v>106</v>
      </c>
      <c r="E979" s="34">
        <v>143</v>
      </c>
      <c r="F979" s="34">
        <v>137</v>
      </c>
      <c r="G979" s="34">
        <v>167</v>
      </c>
      <c r="H979" s="34">
        <v>135</v>
      </c>
      <c r="I979" s="34">
        <v>138</v>
      </c>
    </row>
    <row r="980" spans="1:9" x14ac:dyDescent="0.2">
      <c r="A980" s="34" t="s">
        <v>51437</v>
      </c>
      <c r="B980" s="34">
        <v>374</v>
      </c>
      <c r="C980" s="34">
        <v>373</v>
      </c>
      <c r="D980" s="34">
        <v>146</v>
      </c>
      <c r="E980" s="34">
        <v>137</v>
      </c>
      <c r="F980" s="34">
        <v>154</v>
      </c>
      <c r="G980" s="34">
        <v>130</v>
      </c>
      <c r="H980" s="34">
        <v>132</v>
      </c>
      <c r="I980" s="34">
        <v>117</v>
      </c>
    </row>
    <row r="981" spans="1:9" x14ac:dyDescent="0.2">
      <c r="A981" s="34" t="s">
        <v>51438</v>
      </c>
      <c r="B981" s="34">
        <v>316</v>
      </c>
      <c r="C981" s="34">
        <v>296</v>
      </c>
      <c r="D981" s="34">
        <v>93</v>
      </c>
      <c r="E981" s="34">
        <v>105</v>
      </c>
      <c r="F981" s="34">
        <v>109</v>
      </c>
      <c r="G981" s="34">
        <v>121</v>
      </c>
      <c r="H981" s="34">
        <v>103</v>
      </c>
      <c r="I981" s="34">
        <v>138</v>
      </c>
    </row>
    <row r="982" spans="1:9" x14ac:dyDescent="0.2">
      <c r="A982" s="34" t="s">
        <v>51439</v>
      </c>
      <c r="B982" s="34">
        <v>313</v>
      </c>
      <c r="C982" s="34">
        <v>415</v>
      </c>
      <c r="D982" s="34">
        <v>50</v>
      </c>
      <c r="E982" s="34">
        <v>109</v>
      </c>
      <c r="F982" s="34">
        <v>129</v>
      </c>
      <c r="G982" s="34">
        <v>132</v>
      </c>
      <c r="H982" s="34">
        <v>118</v>
      </c>
      <c r="I982" s="34">
        <v>104</v>
      </c>
    </row>
    <row r="983" spans="1:9" x14ac:dyDescent="0.2">
      <c r="A983" s="34" t="s">
        <v>51440</v>
      </c>
      <c r="B983" s="34">
        <v>366</v>
      </c>
      <c r="C983" s="34">
        <v>432</v>
      </c>
      <c r="D983" s="34">
        <v>137</v>
      </c>
      <c r="E983" s="34">
        <v>163</v>
      </c>
      <c r="F983" s="34">
        <v>123</v>
      </c>
      <c r="G983" s="34">
        <v>158</v>
      </c>
      <c r="H983" s="34">
        <v>144</v>
      </c>
      <c r="I983" s="34">
        <v>119</v>
      </c>
    </row>
    <row r="984" spans="1:9" x14ac:dyDescent="0.2">
      <c r="A984" s="34" t="s">
        <v>51441</v>
      </c>
      <c r="B984" s="34">
        <v>466</v>
      </c>
      <c r="C984" s="34">
        <v>464</v>
      </c>
      <c r="D984" s="34">
        <v>158</v>
      </c>
      <c r="E984" s="34">
        <v>124</v>
      </c>
      <c r="F984" s="34">
        <v>161</v>
      </c>
      <c r="G984" s="34">
        <v>145</v>
      </c>
      <c r="H984" s="34">
        <v>181</v>
      </c>
      <c r="I984" s="34">
        <v>129</v>
      </c>
    </row>
    <row r="985" spans="1:9" x14ac:dyDescent="0.2">
      <c r="A985" s="34" t="s">
        <v>51442</v>
      </c>
      <c r="B985" s="34">
        <v>463</v>
      </c>
      <c r="C985" s="34">
        <v>488</v>
      </c>
      <c r="D985" s="34">
        <v>150</v>
      </c>
      <c r="E985" s="34">
        <v>147</v>
      </c>
      <c r="F985" s="34">
        <v>150</v>
      </c>
      <c r="G985" s="34">
        <v>140</v>
      </c>
      <c r="H985" s="34">
        <v>196</v>
      </c>
      <c r="I985" s="34">
        <v>174</v>
      </c>
    </row>
    <row r="986" spans="1:9" x14ac:dyDescent="0.2">
      <c r="A986" s="34" t="s">
        <v>51443</v>
      </c>
      <c r="B986" s="34">
        <v>557</v>
      </c>
      <c r="C986" s="34">
        <v>605</v>
      </c>
      <c r="D986" s="34">
        <v>176</v>
      </c>
      <c r="E986" s="34">
        <v>151</v>
      </c>
      <c r="F986" s="34">
        <v>174</v>
      </c>
      <c r="G986" s="34">
        <v>187</v>
      </c>
      <c r="H986" s="34">
        <v>190</v>
      </c>
      <c r="I986" s="34">
        <v>135</v>
      </c>
    </row>
    <row r="987" spans="1:9" x14ac:dyDescent="0.2">
      <c r="A987" s="34" t="s">
        <v>51444</v>
      </c>
      <c r="B987" s="34">
        <v>552</v>
      </c>
      <c r="C987" s="34">
        <v>572</v>
      </c>
      <c r="D987" s="34">
        <v>173</v>
      </c>
      <c r="E987" s="34">
        <v>157</v>
      </c>
      <c r="F987" s="34">
        <v>167</v>
      </c>
      <c r="G987" s="34">
        <v>162</v>
      </c>
      <c r="H987" s="34">
        <v>168</v>
      </c>
      <c r="I987" s="34">
        <v>132</v>
      </c>
    </row>
    <row r="988" spans="1:9" x14ac:dyDescent="0.2">
      <c r="A988" s="34" t="s">
        <v>51445</v>
      </c>
      <c r="B988" s="34">
        <v>135</v>
      </c>
      <c r="C988" s="34">
        <v>107</v>
      </c>
      <c r="D988" s="34">
        <v>24</v>
      </c>
      <c r="E988" s="34">
        <v>35</v>
      </c>
      <c r="F988" s="34">
        <v>40</v>
      </c>
      <c r="G988" s="34">
        <v>29</v>
      </c>
      <c r="H988" s="34">
        <v>65</v>
      </c>
      <c r="I988" s="34">
        <v>30</v>
      </c>
    </row>
    <row r="989" spans="1:9" x14ac:dyDescent="0.2">
      <c r="A989" s="34" t="s">
        <v>51446</v>
      </c>
      <c r="B989" s="34">
        <v>358</v>
      </c>
      <c r="C989" s="34">
        <v>501</v>
      </c>
      <c r="D989" s="34">
        <v>116</v>
      </c>
      <c r="E989" s="34">
        <v>173</v>
      </c>
      <c r="F989" s="34">
        <v>137</v>
      </c>
      <c r="G989" s="34">
        <v>184</v>
      </c>
      <c r="H989" s="34">
        <v>114</v>
      </c>
      <c r="I989" s="34">
        <v>126</v>
      </c>
    </row>
    <row r="990" spans="1:9" x14ac:dyDescent="0.2">
      <c r="A990" s="34" t="s">
        <v>51447</v>
      </c>
      <c r="B990" s="34">
        <v>535</v>
      </c>
      <c r="C990" s="34">
        <v>556</v>
      </c>
      <c r="D990" s="34">
        <v>164</v>
      </c>
      <c r="E990" s="34">
        <v>189</v>
      </c>
      <c r="F990" s="34">
        <v>169</v>
      </c>
      <c r="G990" s="34">
        <v>198</v>
      </c>
      <c r="H990" s="34">
        <v>197</v>
      </c>
      <c r="I990" s="34">
        <v>204</v>
      </c>
    </row>
    <row r="991" spans="1:9" x14ac:dyDescent="0.2">
      <c r="A991" s="34" t="s">
        <v>51448</v>
      </c>
      <c r="B991" s="34">
        <v>272</v>
      </c>
      <c r="C991" s="34">
        <v>199</v>
      </c>
      <c r="D991" s="34">
        <v>55</v>
      </c>
      <c r="E991" s="34">
        <v>74</v>
      </c>
      <c r="F991" s="34">
        <v>63</v>
      </c>
      <c r="G991" s="34">
        <v>84</v>
      </c>
      <c r="H991" s="34">
        <v>73</v>
      </c>
      <c r="I991" s="34">
        <v>77</v>
      </c>
    </row>
    <row r="992" spans="1:9" x14ac:dyDescent="0.2">
      <c r="A992" s="34" t="s">
        <v>51449</v>
      </c>
      <c r="B992" s="34">
        <v>522</v>
      </c>
      <c r="C992" s="34">
        <v>483</v>
      </c>
      <c r="D992" s="34">
        <v>168</v>
      </c>
      <c r="E992" s="34">
        <v>160</v>
      </c>
      <c r="F992" s="34">
        <v>179</v>
      </c>
      <c r="G992" s="34">
        <v>156</v>
      </c>
      <c r="H992" s="34">
        <v>154</v>
      </c>
      <c r="I992" s="34">
        <v>119</v>
      </c>
    </row>
    <row r="993" spans="1:9" x14ac:dyDescent="0.2">
      <c r="A993" s="34" t="s">
        <v>51450</v>
      </c>
      <c r="B993" s="34">
        <v>295</v>
      </c>
      <c r="C993" s="34">
        <v>358</v>
      </c>
      <c r="D993" s="34">
        <v>107</v>
      </c>
      <c r="E993" s="34">
        <v>111</v>
      </c>
      <c r="F993" s="34">
        <v>86</v>
      </c>
      <c r="G993" s="34">
        <v>107</v>
      </c>
      <c r="H993" s="34">
        <v>109</v>
      </c>
      <c r="I993" s="34">
        <v>103</v>
      </c>
    </row>
    <row r="994" spans="1:9" x14ac:dyDescent="0.2">
      <c r="A994" s="34" t="s">
        <v>51451</v>
      </c>
      <c r="B994" s="34">
        <v>462</v>
      </c>
      <c r="C994" s="34">
        <v>625</v>
      </c>
      <c r="D994" s="34">
        <v>155</v>
      </c>
      <c r="E994" s="34">
        <v>191</v>
      </c>
      <c r="F994" s="34">
        <v>129</v>
      </c>
      <c r="G994" s="34">
        <v>170</v>
      </c>
      <c r="H994" s="34">
        <v>146</v>
      </c>
      <c r="I994" s="34">
        <v>137</v>
      </c>
    </row>
    <row r="995" spans="1:9" x14ac:dyDescent="0.2">
      <c r="A995" s="34" t="s">
        <v>51452</v>
      </c>
      <c r="B995" s="34">
        <v>280</v>
      </c>
      <c r="C995" s="34">
        <v>271</v>
      </c>
      <c r="D995" s="34">
        <v>75</v>
      </c>
      <c r="E995" s="34">
        <v>83</v>
      </c>
      <c r="F995" s="34">
        <v>50</v>
      </c>
      <c r="G995" s="34">
        <v>103</v>
      </c>
      <c r="H995" s="34">
        <v>89</v>
      </c>
      <c r="I995" s="34">
        <v>88</v>
      </c>
    </row>
    <row r="996" spans="1:9" x14ac:dyDescent="0.2">
      <c r="A996" s="34" t="s">
        <v>51453</v>
      </c>
      <c r="B996" s="34">
        <v>290</v>
      </c>
      <c r="C996" s="34">
        <v>321</v>
      </c>
      <c r="D996" s="34">
        <v>113</v>
      </c>
      <c r="E996" s="34">
        <v>137</v>
      </c>
      <c r="F996" s="34">
        <v>103</v>
      </c>
      <c r="G996" s="34">
        <v>123</v>
      </c>
      <c r="H996" s="34">
        <v>109</v>
      </c>
      <c r="I996" s="34">
        <v>113</v>
      </c>
    </row>
    <row r="997" spans="1:9" x14ac:dyDescent="0.2">
      <c r="A997" s="34" t="s">
        <v>51454</v>
      </c>
      <c r="B997" s="34">
        <v>538</v>
      </c>
      <c r="C997" s="34">
        <v>503</v>
      </c>
      <c r="D997" s="34">
        <v>200</v>
      </c>
      <c r="E997" s="34">
        <v>184</v>
      </c>
      <c r="F997" s="34">
        <v>159</v>
      </c>
      <c r="G997" s="34">
        <v>156</v>
      </c>
      <c r="H997" s="34">
        <v>201</v>
      </c>
      <c r="I997" s="34">
        <v>141</v>
      </c>
    </row>
    <row r="998" spans="1:9" x14ac:dyDescent="0.2">
      <c r="A998" s="34" t="s">
        <v>51455</v>
      </c>
      <c r="B998" s="34">
        <v>496</v>
      </c>
      <c r="C998" s="34">
        <v>497</v>
      </c>
      <c r="D998" s="34">
        <v>131</v>
      </c>
      <c r="E998" s="34">
        <v>123</v>
      </c>
      <c r="F998" s="34">
        <v>135</v>
      </c>
      <c r="G998" s="34">
        <v>125</v>
      </c>
      <c r="H998" s="34">
        <v>146</v>
      </c>
      <c r="I998" s="34">
        <v>124</v>
      </c>
    </row>
    <row r="999" spans="1:9" x14ac:dyDescent="0.2">
      <c r="A999" s="34" t="s">
        <v>51456</v>
      </c>
      <c r="B999" s="34">
        <v>345</v>
      </c>
      <c r="C999" s="34">
        <v>277</v>
      </c>
      <c r="D999" s="34">
        <v>81</v>
      </c>
      <c r="E999" s="34">
        <v>105</v>
      </c>
      <c r="F999" s="34">
        <v>93</v>
      </c>
      <c r="G999" s="34">
        <v>103</v>
      </c>
      <c r="H999" s="34">
        <v>84</v>
      </c>
      <c r="I999" s="34">
        <v>103</v>
      </c>
    </row>
    <row r="1000" spans="1:9" x14ac:dyDescent="0.2">
      <c r="A1000" s="34" t="s">
        <v>51457</v>
      </c>
      <c r="B1000" s="34">
        <v>546</v>
      </c>
      <c r="C1000" s="34">
        <v>476</v>
      </c>
      <c r="D1000" s="34">
        <v>159</v>
      </c>
      <c r="E1000" s="34">
        <v>151</v>
      </c>
      <c r="F1000" s="34">
        <v>147</v>
      </c>
      <c r="G1000" s="34">
        <v>162</v>
      </c>
      <c r="H1000" s="34">
        <v>214</v>
      </c>
      <c r="I1000" s="34">
        <v>126</v>
      </c>
    </row>
    <row r="1001" spans="1:9" x14ac:dyDescent="0.2">
      <c r="A1001" s="34" t="s">
        <v>51458</v>
      </c>
      <c r="B1001" s="34">
        <v>266</v>
      </c>
      <c r="C1001" s="34">
        <v>330</v>
      </c>
      <c r="D1001" s="34">
        <v>101</v>
      </c>
      <c r="E1001" s="34">
        <v>110</v>
      </c>
      <c r="F1001" s="34">
        <v>95</v>
      </c>
      <c r="G1001" s="34">
        <v>137</v>
      </c>
      <c r="H1001" s="34">
        <v>98</v>
      </c>
      <c r="I1001" s="34">
        <v>121</v>
      </c>
    </row>
    <row r="1002" spans="1:9" x14ac:dyDescent="0.2">
      <c r="A1002" s="34" t="s">
        <v>51459</v>
      </c>
      <c r="B1002" s="34">
        <v>658</v>
      </c>
      <c r="C1002" s="34">
        <v>742</v>
      </c>
      <c r="D1002" s="34">
        <v>160</v>
      </c>
      <c r="E1002" s="34">
        <v>223</v>
      </c>
      <c r="F1002" s="34">
        <v>192</v>
      </c>
      <c r="G1002" s="34">
        <v>191</v>
      </c>
      <c r="H1002" s="34">
        <v>249</v>
      </c>
      <c r="I1002" s="34">
        <v>157</v>
      </c>
    </row>
    <row r="1003" spans="1:9" x14ac:dyDescent="0.2">
      <c r="A1003" s="34" t="s">
        <v>51460</v>
      </c>
      <c r="B1003" s="34">
        <v>574</v>
      </c>
      <c r="C1003" s="34">
        <v>617</v>
      </c>
      <c r="D1003" s="34">
        <v>130</v>
      </c>
      <c r="E1003" s="34">
        <v>225</v>
      </c>
      <c r="F1003" s="34">
        <v>184</v>
      </c>
      <c r="G1003" s="34">
        <v>183</v>
      </c>
      <c r="H1003" s="34">
        <v>149</v>
      </c>
      <c r="I1003" s="34">
        <v>182</v>
      </c>
    </row>
    <row r="1004" spans="1:9" x14ac:dyDescent="0.2">
      <c r="A1004" s="34" t="s">
        <v>51461</v>
      </c>
      <c r="B1004" s="34">
        <v>652</v>
      </c>
      <c r="C1004" s="34">
        <v>545</v>
      </c>
      <c r="D1004" s="34">
        <v>203</v>
      </c>
      <c r="E1004" s="34">
        <v>168</v>
      </c>
      <c r="F1004" s="34">
        <v>196</v>
      </c>
      <c r="G1004" s="34">
        <v>170</v>
      </c>
      <c r="H1004" s="34">
        <v>231</v>
      </c>
      <c r="I1004" s="34">
        <v>151</v>
      </c>
    </row>
    <row r="1005" spans="1:9" x14ac:dyDescent="0.2">
      <c r="A1005" s="34" t="s">
        <v>51462</v>
      </c>
      <c r="B1005" s="34">
        <v>507</v>
      </c>
      <c r="C1005" s="34">
        <v>498</v>
      </c>
      <c r="D1005" s="34">
        <v>175</v>
      </c>
      <c r="E1005" s="34">
        <v>144</v>
      </c>
      <c r="F1005" s="34">
        <v>153</v>
      </c>
      <c r="G1005" s="34">
        <v>148</v>
      </c>
      <c r="H1005" s="34">
        <v>161</v>
      </c>
      <c r="I1005" s="34">
        <v>175</v>
      </c>
    </row>
    <row r="1006" spans="1:9" x14ac:dyDescent="0.2">
      <c r="A1006" s="34" t="s">
        <v>51463</v>
      </c>
      <c r="B1006" s="34">
        <v>300</v>
      </c>
      <c r="C1006" s="34">
        <v>356</v>
      </c>
      <c r="D1006" s="34">
        <v>125</v>
      </c>
      <c r="E1006" s="34">
        <v>85</v>
      </c>
      <c r="F1006" s="34">
        <v>92</v>
      </c>
      <c r="G1006" s="34">
        <v>99</v>
      </c>
      <c r="H1006" s="34">
        <v>145</v>
      </c>
      <c r="I1006" s="34">
        <v>84</v>
      </c>
    </row>
    <row r="1007" spans="1:9" x14ac:dyDescent="0.2">
      <c r="A1007" s="34" t="s">
        <v>51464</v>
      </c>
      <c r="B1007" s="34">
        <v>532</v>
      </c>
      <c r="C1007" s="34">
        <v>552</v>
      </c>
      <c r="D1007" s="34">
        <v>150</v>
      </c>
      <c r="E1007" s="34">
        <v>210</v>
      </c>
      <c r="F1007" s="34">
        <v>190</v>
      </c>
      <c r="G1007" s="34">
        <v>222</v>
      </c>
      <c r="H1007" s="34">
        <v>147</v>
      </c>
      <c r="I1007" s="34">
        <v>147</v>
      </c>
    </row>
    <row r="1008" spans="1:9" x14ac:dyDescent="0.2">
      <c r="A1008" s="34" t="s">
        <v>51465</v>
      </c>
      <c r="B1008" s="34">
        <v>1675</v>
      </c>
      <c r="C1008" s="34">
        <v>1502</v>
      </c>
      <c r="D1008" s="34">
        <v>478</v>
      </c>
      <c r="E1008" s="34">
        <v>444</v>
      </c>
      <c r="F1008" s="34">
        <v>479</v>
      </c>
      <c r="G1008" s="34">
        <v>504</v>
      </c>
      <c r="H1008" s="34">
        <v>636</v>
      </c>
      <c r="I1008" s="34">
        <v>404</v>
      </c>
    </row>
    <row r="1009" spans="1:9" x14ac:dyDescent="0.2">
      <c r="A1009" s="34" t="s">
        <v>51466</v>
      </c>
      <c r="B1009" s="34">
        <v>1074</v>
      </c>
      <c r="C1009" s="34">
        <v>1074</v>
      </c>
      <c r="D1009" s="34">
        <v>322</v>
      </c>
      <c r="E1009" s="34">
        <v>412</v>
      </c>
      <c r="F1009" s="34">
        <v>337</v>
      </c>
      <c r="G1009" s="34">
        <v>396</v>
      </c>
      <c r="H1009" s="34">
        <v>321</v>
      </c>
      <c r="I1009" s="34">
        <v>332</v>
      </c>
    </row>
    <row r="1010" spans="1:9" x14ac:dyDescent="0.2">
      <c r="A1010" s="34" t="s">
        <v>51467</v>
      </c>
      <c r="B1010" s="34">
        <v>1009</v>
      </c>
      <c r="C1010" s="34">
        <v>1147</v>
      </c>
      <c r="D1010" s="34">
        <v>298</v>
      </c>
      <c r="E1010" s="34">
        <v>391</v>
      </c>
      <c r="F1010" s="34">
        <v>306</v>
      </c>
      <c r="G1010" s="34">
        <v>357</v>
      </c>
      <c r="H1010" s="34">
        <v>365</v>
      </c>
      <c r="I1010" s="34">
        <v>341</v>
      </c>
    </row>
    <row r="1011" spans="1:9" x14ac:dyDescent="0.2">
      <c r="A1011" s="34" t="s">
        <v>51468</v>
      </c>
      <c r="B1011" s="34">
        <v>990</v>
      </c>
      <c r="C1011" s="34">
        <v>808</v>
      </c>
      <c r="D1011" s="34">
        <v>294</v>
      </c>
      <c r="E1011" s="34">
        <v>268</v>
      </c>
      <c r="F1011" s="34">
        <v>266</v>
      </c>
      <c r="G1011" s="34">
        <v>319</v>
      </c>
      <c r="H1011" s="34">
        <v>301</v>
      </c>
      <c r="I1011" s="34">
        <v>214</v>
      </c>
    </row>
    <row r="1012" spans="1:9" x14ac:dyDescent="0.2">
      <c r="A1012" s="34" t="s">
        <v>51469</v>
      </c>
      <c r="B1012" s="34">
        <v>448</v>
      </c>
      <c r="C1012" s="34">
        <v>475</v>
      </c>
      <c r="D1012" s="34">
        <v>124</v>
      </c>
      <c r="E1012" s="34">
        <v>133</v>
      </c>
      <c r="F1012" s="34">
        <v>148</v>
      </c>
      <c r="G1012" s="34">
        <v>176</v>
      </c>
      <c r="H1012" s="34">
        <v>146</v>
      </c>
      <c r="I1012" s="34">
        <v>146</v>
      </c>
    </row>
    <row r="1013" spans="1:9" x14ac:dyDescent="0.2">
      <c r="A1013" s="34" t="s">
        <v>51470</v>
      </c>
      <c r="B1013" s="34">
        <v>434</v>
      </c>
      <c r="C1013" s="34">
        <v>433</v>
      </c>
      <c r="D1013" s="34">
        <v>131</v>
      </c>
      <c r="E1013" s="34">
        <v>174</v>
      </c>
      <c r="F1013" s="34">
        <v>170</v>
      </c>
      <c r="G1013" s="34">
        <v>145</v>
      </c>
      <c r="H1013" s="34">
        <v>132</v>
      </c>
      <c r="I1013" s="34">
        <v>112</v>
      </c>
    </row>
    <row r="1014" spans="1:9" x14ac:dyDescent="0.2">
      <c r="A1014" s="34" t="s">
        <v>51471</v>
      </c>
      <c r="B1014" s="34">
        <v>858</v>
      </c>
      <c r="C1014" s="34">
        <v>1038</v>
      </c>
      <c r="D1014" s="34">
        <v>303</v>
      </c>
      <c r="E1014" s="34">
        <v>285</v>
      </c>
      <c r="F1014" s="34">
        <v>273</v>
      </c>
      <c r="G1014" s="34">
        <v>324</v>
      </c>
      <c r="H1014" s="34">
        <v>352</v>
      </c>
      <c r="I1014" s="34">
        <v>274</v>
      </c>
    </row>
    <row r="1015" spans="1:9" x14ac:dyDescent="0.2">
      <c r="A1015" s="34" t="s">
        <v>51472</v>
      </c>
      <c r="B1015" s="34">
        <v>689</v>
      </c>
      <c r="C1015" s="34">
        <v>644</v>
      </c>
      <c r="D1015" s="34">
        <v>221</v>
      </c>
      <c r="E1015" s="34">
        <v>195</v>
      </c>
      <c r="F1015" s="34">
        <v>223</v>
      </c>
      <c r="G1015" s="34">
        <v>256</v>
      </c>
      <c r="H1015" s="34">
        <v>202</v>
      </c>
      <c r="I1015" s="34">
        <v>195</v>
      </c>
    </row>
    <row r="1016" spans="1:9" x14ac:dyDescent="0.2">
      <c r="A1016" s="34" t="s">
        <v>51473</v>
      </c>
      <c r="B1016" s="34">
        <v>594</v>
      </c>
      <c r="C1016" s="34">
        <v>525</v>
      </c>
      <c r="D1016" s="34">
        <v>162</v>
      </c>
      <c r="E1016" s="34">
        <v>184</v>
      </c>
      <c r="F1016" s="34">
        <v>226</v>
      </c>
      <c r="G1016" s="34">
        <v>242</v>
      </c>
      <c r="H1016" s="34">
        <v>195</v>
      </c>
      <c r="I1016" s="34">
        <v>181</v>
      </c>
    </row>
    <row r="1017" spans="1:9" x14ac:dyDescent="0.2">
      <c r="A1017" s="34" t="s">
        <v>51474</v>
      </c>
      <c r="B1017" s="34">
        <v>770</v>
      </c>
      <c r="C1017" s="34">
        <v>1051</v>
      </c>
      <c r="D1017" s="34">
        <v>265</v>
      </c>
      <c r="E1017" s="34">
        <v>353</v>
      </c>
      <c r="F1017" s="34">
        <v>254</v>
      </c>
      <c r="G1017" s="34">
        <v>337</v>
      </c>
      <c r="H1017" s="34">
        <v>298</v>
      </c>
      <c r="I1017" s="34">
        <v>314</v>
      </c>
    </row>
    <row r="1018" spans="1:9" x14ac:dyDescent="0.2">
      <c r="A1018" s="34" t="s">
        <v>51475</v>
      </c>
      <c r="B1018" s="34">
        <v>652</v>
      </c>
      <c r="C1018" s="34">
        <v>492</v>
      </c>
      <c r="D1018" s="34">
        <v>176</v>
      </c>
      <c r="E1018" s="34">
        <v>210</v>
      </c>
      <c r="F1018" s="34">
        <v>182</v>
      </c>
      <c r="G1018" s="34">
        <v>197</v>
      </c>
      <c r="H1018" s="34">
        <v>176</v>
      </c>
      <c r="I1018" s="34">
        <v>175</v>
      </c>
    </row>
    <row r="1019" spans="1:9" x14ac:dyDescent="0.2">
      <c r="A1019" s="34" t="s">
        <v>51476</v>
      </c>
      <c r="B1019" s="34">
        <v>574</v>
      </c>
      <c r="C1019" s="34">
        <v>571</v>
      </c>
      <c r="D1019" s="34">
        <v>206</v>
      </c>
      <c r="E1019" s="34">
        <v>186</v>
      </c>
      <c r="F1019" s="34">
        <v>215</v>
      </c>
      <c r="G1019" s="34">
        <v>220</v>
      </c>
      <c r="H1019" s="34">
        <v>211</v>
      </c>
      <c r="I1019" s="34">
        <v>196</v>
      </c>
    </row>
    <row r="1020" spans="1:9" x14ac:dyDescent="0.2">
      <c r="A1020" s="34" t="s">
        <v>51477</v>
      </c>
      <c r="B1020" s="34">
        <v>570</v>
      </c>
      <c r="C1020" s="34">
        <v>431</v>
      </c>
      <c r="D1020" s="34">
        <v>179</v>
      </c>
      <c r="E1020" s="34">
        <v>192</v>
      </c>
      <c r="F1020" s="34">
        <v>177</v>
      </c>
      <c r="G1020" s="34">
        <v>190</v>
      </c>
      <c r="H1020" s="34">
        <v>185</v>
      </c>
      <c r="I1020" s="34">
        <v>127</v>
      </c>
    </row>
    <row r="1021" spans="1:9" x14ac:dyDescent="0.2">
      <c r="A1021" s="34" t="s">
        <v>51478</v>
      </c>
      <c r="B1021" s="34">
        <v>259</v>
      </c>
      <c r="C1021" s="34">
        <v>271</v>
      </c>
      <c r="D1021" s="34">
        <v>96</v>
      </c>
      <c r="E1021" s="34">
        <v>97</v>
      </c>
      <c r="F1021" s="34">
        <v>91</v>
      </c>
      <c r="G1021" s="34">
        <v>109</v>
      </c>
      <c r="H1021" s="34">
        <v>119</v>
      </c>
      <c r="I1021" s="34">
        <v>100</v>
      </c>
    </row>
    <row r="1022" spans="1:9" x14ac:dyDescent="0.2">
      <c r="A1022" s="34" t="s">
        <v>51479</v>
      </c>
      <c r="B1022" s="34">
        <v>359</v>
      </c>
      <c r="C1022" s="34">
        <v>397</v>
      </c>
      <c r="D1022" s="34">
        <v>117</v>
      </c>
      <c r="E1022" s="34">
        <v>153</v>
      </c>
      <c r="F1022" s="34">
        <v>127</v>
      </c>
      <c r="G1022" s="34">
        <v>119</v>
      </c>
      <c r="H1022" s="34">
        <v>125</v>
      </c>
      <c r="I1022" s="34">
        <v>116</v>
      </c>
    </row>
    <row r="1023" spans="1:9" x14ac:dyDescent="0.2">
      <c r="A1023" s="34" t="s">
        <v>51480</v>
      </c>
      <c r="B1023" s="34">
        <v>1141</v>
      </c>
      <c r="C1023" s="34">
        <v>1200</v>
      </c>
      <c r="D1023" s="34">
        <v>374</v>
      </c>
      <c r="E1023" s="34">
        <v>451</v>
      </c>
      <c r="F1023" s="34">
        <v>322</v>
      </c>
      <c r="G1023" s="34">
        <v>408</v>
      </c>
      <c r="H1023" s="34">
        <v>374</v>
      </c>
      <c r="I1023" s="34">
        <v>375</v>
      </c>
    </row>
    <row r="1024" spans="1:9" x14ac:dyDescent="0.2">
      <c r="A1024" s="34" t="s">
        <v>51481</v>
      </c>
      <c r="B1024" s="34">
        <v>454</v>
      </c>
      <c r="C1024" s="34">
        <v>456</v>
      </c>
      <c r="D1024" s="34">
        <v>189</v>
      </c>
      <c r="E1024" s="34">
        <v>137</v>
      </c>
      <c r="F1024" s="34">
        <v>181</v>
      </c>
      <c r="G1024" s="34">
        <v>174</v>
      </c>
      <c r="H1024" s="34">
        <v>173</v>
      </c>
      <c r="I1024" s="34">
        <v>109</v>
      </c>
    </row>
    <row r="1025" spans="1:9" x14ac:dyDescent="0.2">
      <c r="A1025" s="34" t="s">
        <v>51482</v>
      </c>
      <c r="B1025" s="34">
        <v>918</v>
      </c>
      <c r="C1025" s="34">
        <v>698</v>
      </c>
      <c r="D1025" s="34">
        <v>280</v>
      </c>
      <c r="E1025" s="34">
        <v>217</v>
      </c>
      <c r="F1025" s="34">
        <v>263</v>
      </c>
      <c r="G1025" s="34">
        <v>224</v>
      </c>
      <c r="H1025" s="34">
        <v>271</v>
      </c>
      <c r="I1025" s="34">
        <v>242</v>
      </c>
    </row>
    <row r="1026" spans="1:9" x14ac:dyDescent="0.2">
      <c r="A1026" s="34" t="s">
        <v>51483</v>
      </c>
      <c r="B1026" s="34">
        <v>817</v>
      </c>
      <c r="C1026" s="34">
        <v>697</v>
      </c>
      <c r="D1026" s="34">
        <v>272</v>
      </c>
      <c r="E1026" s="34">
        <v>236</v>
      </c>
      <c r="F1026" s="34">
        <v>254</v>
      </c>
      <c r="G1026" s="34">
        <v>238</v>
      </c>
      <c r="H1026" s="34">
        <v>300</v>
      </c>
      <c r="I1026" s="34">
        <v>177</v>
      </c>
    </row>
    <row r="1027" spans="1:9" x14ac:dyDescent="0.2">
      <c r="A1027" s="34" t="s">
        <v>51484</v>
      </c>
      <c r="B1027" s="34">
        <v>651</v>
      </c>
      <c r="C1027" s="34">
        <v>637</v>
      </c>
      <c r="D1027" s="34">
        <v>230</v>
      </c>
      <c r="E1027" s="34">
        <v>231</v>
      </c>
      <c r="F1027" s="34">
        <v>204</v>
      </c>
      <c r="G1027" s="34">
        <v>246</v>
      </c>
      <c r="H1027" s="34">
        <v>195</v>
      </c>
      <c r="I1027" s="34">
        <v>207</v>
      </c>
    </row>
    <row r="1028" spans="1:9" x14ac:dyDescent="0.2">
      <c r="A1028" s="34" t="s">
        <v>51485</v>
      </c>
      <c r="B1028" s="34">
        <v>863</v>
      </c>
      <c r="C1028" s="34">
        <v>847</v>
      </c>
      <c r="D1028" s="34">
        <v>306</v>
      </c>
      <c r="E1028" s="34">
        <v>283</v>
      </c>
      <c r="F1028" s="34">
        <v>262</v>
      </c>
      <c r="G1028" s="34">
        <v>287</v>
      </c>
      <c r="H1028" s="34">
        <v>275</v>
      </c>
      <c r="I1028" s="34">
        <v>209</v>
      </c>
    </row>
    <row r="1029" spans="1:9" x14ac:dyDescent="0.2">
      <c r="A1029" s="34" t="s">
        <v>51486</v>
      </c>
      <c r="B1029" s="34">
        <v>554</v>
      </c>
      <c r="C1029" s="34">
        <v>583</v>
      </c>
      <c r="D1029" s="34">
        <v>193</v>
      </c>
      <c r="E1029" s="34">
        <v>203</v>
      </c>
      <c r="F1029" s="34">
        <v>165</v>
      </c>
      <c r="G1029" s="34">
        <v>159</v>
      </c>
      <c r="H1029" s="34">
        <v>160</v>
      </c>
      <c r="I1029" s="34">
        <v>123</v>
      </c>
    </row>
    <row r="1030" spans="1:9" x14ac:dyDescent="0.2">
      <c r="A1030" s="34" t="s">
        <v>51487</v>
      </c>
      <c r="B1030" s="34">
        <v>828</v>
      </c>
      <c r="C1030" s="34">
        <v>831</v>
      </c>
      <c r="D1030" s="34">
        <v>207</v>
      </c>
      <c r="E1030" s="34">
        <v>303</v>
      </c>
      <c r="F1030" s="34">
        <v>218</v>
      </c>
      <c r="G1030" s="34">
        <v>238</v>
      </c>
      <c r="H1030" s="34">
        <v>226</v>
      </c>
      <c r="I1030" s="34">
        <v>298</v>
      </c>
    </row>
    <row r="1031" spans="1:9" x14ac:dyDescent="0.2">
      <c r="A1031" s="34" t="s">
        <v>51488</v>
      </c>
      <c r="B1031" s="34">
        <v>916</v>
      </c>
      <c r="C1031" s="34">
        <v>866</v>
      </c>
      <c r="D1031" s="34">
        <v>293</v>
      </c>
      <c r="E1031" s="34">
        <v>285</v>
      </c>
      <c r="F1031" s="34">
        <v>241</v>
      </c>
      <c r="G1031" s="34">
        <v>321</v>
      </c>
      <c r="H1031" s="34">
        <v>287</v>
      </c>
      <c r="I1031" s="34">
        <v>303</v>
      </c>
    </row>
    <row r="1032" spans="1:9" x14ac:dyDescent="0.2">
      <c r="A1032" s="34" t="s">
        <v>51489</v>
      </c>
      <c r="B1032" s="34">
        <v>619</v>
      </c>
      <c r="C1032" s="34">
        <v>666</v>
      </c>
      <c r="D1032" s="34">
        <v>191</v>
      </c>
      <c r="E1032" s="34">
        <v>189</v>
      </c>
      <c r="F1032" s="34">
        <v>163</v>
      </c>
      <c r="G1032" s="34">
        <v>226</v>
      </c>
      <c r="H1032" s="34">
        <v>193</v>
      </c>
      <c r="I1032" s="34">
        <v>171</v>
      </c>
    </row>
    <row r="1033" spans="1:9" x14ac:dyDescent="0.2">
      <c r="A1033" s="34" t="s">
        <v>51490</v>
      </c>
      <c r="B1033" s="34">
        <v>479</v>
      </c>
      <c r="C1033" s="34">
        <v>544</v>
      </c>
      <c r="D1033" s="34">
        <v>145</v>
      </c>
      <c r="E1033" s="34">
        <v>138</v>
      </c>
      <c r="F1033" s="34">
        <v>171</v>
      </c>
      <c r="G1033" s="34">
        <v>153</v>
      </c>
      <c r="H1033" s="34">
        <v>143</v>
      </c>
      <c r="I1033" s="34">
        <v>115</v>
      </c>
    </row>
    <row r="1034" spans="1:9" x14ac:dyDescent="0.2">
      <c r="A1034" s="34" t="s">
        <v>51491</v>
      </c>
      <c r="B1034" s="34">
        <v>527</v>
      </c>
      <c r="C1034" s="34">
        <v>655</v>
      </c>
      <c r="D1034" s="34">
        <v>211</v>
      </c>
      <c r="E1034" s="34">
        <v>225</v>
      </c>
      <c r="F1034" s="34">
        <v>213</v>
      </c>
      <c r="G1034" s="34">
        <v>243</v>
      </c>
      <c r="H1034" s="34">
        <v>229</v>
      </c>
      <c r="I1034" s="34">
        <v>200</v>
      </c>
    </row>
    <row r="1035" spans="1:9" x14ac:dyDescent="0.2">
      <c r="A1035" s="34" t="s">
        <v>51492</v>
      </c>
      <c r="B1035" s="34">
        <v>424</v>
      </c>
      <c r="C1035" s="34">
        <v>527</v>
      </c>
      <c r="D1035" s="34">
        <v>140</v>
      </c>
      <c r="E1035" s="34">
        <v>162</v>
      </c>
      <c r="F1035" s="34">
        <v>159</v>
      </c>
      <c r="G1035" s="34">
        <v>187</v>
      </c>
      <c r="H1035" s="34">
        <v>169</v>
      </c>
      <c r="I1035" s="34">
        <v>153</v>
      </c>
    </row>
    <row r="1036" spans="1:9" x14ac:dyDescent="0.2">
      <c r="A1036" s="34" t="s">
        <v>51493</v>
      </c>
      <c r="B1036" s="34">
        <v>397</v>
      </c>
      <c r="C1036" s="34">
        <v>529</v>
      </c>
      <c r="D1036" s="34">
        <v>127</v>
      </c>
      <c r="E1036" s="34">
        <v>166</v>
      </c>
      <c r="F1036" s="34">
        <v>162</v>
      </c>
      <c r="G1036" s="34">
        <v>157</v>
      </c>
      <c r="H1036" s="34">
        <v>143</v>
      </c>
      <c r="I1036" s="34">
        <v>139</v>
      </c>
    </row>
    <row r="1037" spans="1:9" x14ac:dyDescent="0.2">
      <c r="A1037" s="34" t="s">
        <v>51494</v>
      </c>
      <c r="B1037" s="34">
        <v>850</v>
      </c>
      <c r="C1037" s="34">
        <v>793</v>
      </c>
      <c r="D1037" s="34">
        <v>279</v>
      </c>
      <c r="E1037" s="34">
        <v>296</v>
      </c>
      <c r="F1037" s="34">
        <v>270</v>
      </c>
      <c r="G1037" s="34">
        <v>287</v>
      </c>
      <c r="H1037" s="34">
        <v>356</v>
      </c>
      <c r="I1037" s="34">
        <v>203</v>
      </c>
    </row>
    <row r="1038" spans="1:9" x14ac:dyDescent="0.2">
      <c r="A1038" s="34" t="s">
        <v>51495</v>
      </c>
      <c r="B1038" s="34">
        <v>726</v>
      </c>
      <c r="C1038" s="34">
        <v>796</v>
      </c>
      <c r="D1038" s="34">
        <v>216</v>
      </c>
      <c r="E1038" s="34">
        <v>235</v>
      </c>
      <c r="F1038" s="34">
        <v>210</v>
      </c>
      <c r="G1038" s="34">
        <v>241</v>
      </c>
      <c r="H1038" s="34">
        <v>240</v>
      </c>
      <c r="I1038" s="34">
        <v>185</v>
      </c>
    </row>
    <row r="1039" spans="1:9" x14ac:dyDescent="0.2">
      <c r="A1039" s="34" t="s">
        <v>51496</v>
      </c>
      <c r="B1039" s="34">
        <v>921</v>
      </c>
      <c r="C1039" s="34">
        <v>674</v>
      </c>
      <c r="D1039" s="34">
        <v>237</v>
      </c>
      <c r="E1039" s="34">
        <v>287</v>
      </c>
      <c r="F1039" s="34">
        <v>232</v>
      </c>
      <c r="G1039" s="34">
        <v>245</v>
      </c>
      <c r="H1039" s="34">
        <v>243</v>
      </c>
      <c r="I1039" s="34">
        <v>262</v>
      </c>
    </row>
    <row r="1040" spans="1:9" x14ac:dyDescent="0.2">
      <c r="A1040" s="34" t="s">
        <v>51497</v>
      </c>
      <c r="B1040" s="34">
        <v>341</v>
      </c>
      <c r="C1040" s="34">
        <v>418</v>
      </c>
      <c r="D1040" s="34">
        <v>127</v>
      </c>
      <c r="E1040" s="34">
        <v>138</v>
      </c>
      <c r="F1040" s="34">
        <v>128</v>
      </c>
      <c r="G1040" s="34">
        <v>118</v>
      </c>
      <c r="H1040" s="34">
        <v>104</v>
      </c>
      <c r="I1040" s="34">
        <v>117</v>
      </c>
    </row>
    <row r="1041" spans="1:9" x14ac:dyDescent="0.2">
      <c r="A1041" s="34" t="s">
        <v>51498</v>
      </c>
      <c r="B1041" s="34">
        <v>895</v>
      </c>
      <c r="C1041" s="34">
        <v>967</v>
      </c>
      <c r="D1041" s="34">
        <v>319</v>
      </c>
      <c r="E1041" s="34">
        <v>340</v>
      </c>
      <c r="F1041" s="34">
        <v>305</v>
      </c>
      <c r="G1041" s="34">
        <v>336</v>
      </c>
      <c r="H1041" s="34">
        <v>297</v>
      </c>
      <c r="I1041" s="34">
        <v>292</v>
      </c>
    </row>
    <row r="1042" spans="1:9" x14ac:dyDescent="0.2">
      <c r="A1042" s="34" t="s">
        <v>51499</v>
      </c>
      <c r="B1042" s="34">
        <v>516</v>
      </c>
      <c r="C1042" s="34">
        <v>559</v>
      </c>
      <c r="D1042" s="34">
        <v>206</v>
      </c>
      <c r="E1042" s="34">
        <v>174</v>
      </c>
      <c r="F1042" s="34">
        <v>149</v>
      </c>
      <c r="G1042" s="34">
        <v>188</v>
      </c>
      <c r="H1042" s="34">
        <v>155</v>
      </c>
      <c r="I1042" s="34">
        <v>155</v>
      </c>
    </row>
    <row r="1043" spans="1:9" x14ac:dyDescent="0.2">
      <c r="A1043" s="34" t="s">
        <v>51500</v>
      </c>
      <c r="B1043" s="34">
        <v>686</v>
      </c>
      <c r="C1043" s="34">
        <v>850</v>
      </c>
      <c r="D1043" s="34">
        <v>238</v>
      </c>
      <c r="E1043" s="34">
        <v>307</v>
      </c>
      <c r="F1043" s="34">
        <v>214</v>
      </c>
      <c r="G1043" s="34">
        <v>290</v>
      </c>
      <c r="H1043" s="34">
        <v>222</v>
      </c>
      <c r="I1043" s="34">
        <v>248</v>
      </c>
    </row>
    <row r="1044" spans="1:9" x14ac:dyDescent="0.2">
      <c r="A1044" s="34" t="s">
        <v>51501</v>
      </c>
      <c r="B1044" s="34">
        <v>651</v>
      </c>
      <c r="C1044" s="34">
        <v>770</v>
      </c>
      <c r="D1044" s="34">
        <v>208</v>
      </c>
      <c r="E1044" s="34">
        <v>273</v>
      </c>
      <c r="F1044" s="34">
        <v>242</v>
      </c>
      <c r="G1044" s="34">
        <v>298</v>
      </c>
      <c r="H1044" s="34">
        <v>228</v>
      </c>
      <c r="I1044" s="34">
        <v>253</v>
      </c>
    </row>
    <row r="1045" spans="1:9" x14ac:dyDescent="0.2">
      <c r="A1045" s="34" t="s">
        <v>51502</v>
      </c>
      <c r="B1045" s="34">
        <v>683</v>
      </c>
      <c r="C1045" s="34">
        <v>703</v>
      </c>
      <c r="D1045" s="34">
        <v>185</v>
      </c>
      <c r="E1045" s="34">
        <v>207</v>
      </c>
      <c r="F1045" s="34">
        <v>168</v>
      </c>
      <c r="G1045" s="34">
        <v>186</v>
      </c>
      <c r="H1045" s="34">
        <v>182</v>
      </c>
      <c r="I1045" s="34">
        <v>196</v>
      </c>
    </row>
    <row r="1046" spans="1:9" x14ac:dyDescent="0.2">
      <c r="A1046" s="34" t="s">
        <v>51503</v>
      </c>
      <c r="B1046" s="34">
        <v>773</v>
      </c>
      <c r="C1046" s="34">
        <v>711</v>
      </c>
      <c r="D1046" s="34">
        <v>192</v>
      </c>
      <c r="E1046" s="34">
        <v>253</v>
      </c>
      <c r="F1046" s="34">
        <v>188</v>
      </c>
      <c r="G1046" s="34">
        <v>255</v>
      </c>
      <c r="H1046" s="34">
        <v>238</v>
      </c>
      <c r="I1046" s="34">
        <v>186</v>
      </c>
    </row>
    <row r="1047" spans="1:9" x14ac:dyDescent="0.2">
      <c r="A1047" s="34" t="s">
        <v>51504</v>
      </c>
      <c r="B1047" s="34">
        <v>120</v>
      </c>
      <c r="C1047" s="34">
        <v>80</v>
      </c>
      <c r="D1047" s="34">
        <v>39</v>
      </c>
      <c r="E1047" s="34">
        <v>43</v>
      </c>
      <c r="F1047" s="34">
        <v>29</v>
      </c>
      <c r="G1047" s="34">
        <v>67</v>
      </c>
      <c r="H1047" s="34">
        <v>44</v>
      </c>
      <c r="I1047" s="34">
        <v>56</v>
      </c>
    </row>
    <row r="1048" spans="1:9" x14ac:dyDescent="0.2">
      <c r="A1048" s="34" t="s">
        <v>51505</v>
      </c>
      <c r="B1048" s="34">
        <v>605</v>
      </c>
      <c r="C1048" s="34">
        <v>541</v>
      </c>
      <c r="D1048" s="34">
        <v>206</v>
      </c>
      <c r="E1048" s="34">
        <v>158</v>
      </c>
      <c r="F1048" s="34">
        <v>214</v>
      </c>
      <c r="G1048" s="34">
        <v>186</v>
      </c>
      <c r="H1048" s="34">
        <v>204</v>
      </c>
      <c r="I1048" s="34">
        <v>164</v>
      </c>
    </row>
    <row r="1049" spans="1:9" x14ac:dyDescent="0.2">
      <c r="A1049" s="34" t="s">
        <v>51506</v>
      </c>
      <c r="B1049" s="34">
        <v>692</v>
      </c>
      <c r="C1049" s="34">
        <v>601</v>
      </c>
      <c r="D1049" s="34">
        <v>179</v>
      </c>
      <c r="E1049" s="34">
        <v>167</v>
      </c>
      <c r="F1049" s="34">
        <v>211</v>
      </c>
      <c r="G1049" s="34">
        <v>191</v>
      </c>
      <c r="H1049" s="34">
        <v>199</v>
      </c>
      <c r="I1049" s="34">
        <v>202</v>
      </c>
    </row>
    <row r="1050" spans="1:9" x14ac:dyDescent="0.2">
      <c r="A1050" s="34" t="s">
        <v>51507</v>
      </c>
      <c r="B1050" s="34">
        <v>670</v>
      </c>
      <c r="C1050" s="34">
        <v>707</v>
      </c>
      <c r="D1050" s="34">
        <v>169</v>
      </c>
      <c r="E1050" s="34">
        <v>209</v>
      </c>
      <c r="F1050" s="34">
        <v>193</v>
      </c>
      <c r="G1050" s="34">
        <v>176</v>
      </c>
      <c r="H1050" s="34">
        <v>161</v>
      </c>
      <c r="I1050" s="34">
        <v>160</v>
      </c>
    </row>
    <row r="1051" spans="1:9" x14ac:dyDescent="0.2">
      <c r="A1051" s="34" t="s">
        <v>51508</v>
      </c>
      <c r="B1051" s="34">
        <v>462</v>
      </c>
      <c r="C1051" s="34">
        <v>660</v>
      </c>
      <c r="D1051" s="34">
        <v>143</v>
      </c>
      <c r="E1051" s="34">
        <v>182</v>
      </c>
      <c r="F1051" s="34">
        <v>155</v>
      </c>
      <c r="G1051" s="34">
        <v>180</v>
      </c>
      <c r="H1051" s="34">
        <v>162</v>
      </c>
      <c r="I1051" s="34">
        <v>165</v>
      </c>
    </row>
    <row r="1052" spans="1:9" x14ac:dyDescent="0.2">
      <c r="A1052" s="34" t="s">
        <v>51509</v>
      </c>
      <c r="B1052" s="34">
        <v>366</v>
      </c>
      <c r="C1052" s="34">
        <v>319</v>
      </c>
      <c r="D1052" s="34">
        <v>122</v>
      </c>
      <c r="E1052" s="34">
        <v>133</v>
      </c>
      <c r="F1052" s="34">
        <v>121</v>
      </c>
      <c r="G1052" s="34">
        <v>118</v>
      </c>
      <c r="H1052" s="34">
        <v>166</v>
      </c>
      <c r="I1052" s="34">
        <v>124</v>
      </c>
    </row>
    <row r="1053" spans="1:9" x14ac:dyDescent="0.2">
      <c r="A1053" s="34" t="s">
        <v>51510</v>
      </c>
      <c r="B1053" s="34">
        <v>391</v>
      </c>
      <c r="C1053" s="34">
        <v>300</v>
      </c>
      <c r="D1053" s="34">
        <v>130</v>
      </c>
      <c r="E1053" s="34">
        <v>128</v>
      </c>
      <c r="F1053" s="34">
        <v>129</v>
      </c>
      <c r="G1053" s="34">
        <v>108</v>
      </c>
      <c r="H1053" s="34">
        <v>113</v>
      </c>
      <c r="I1053" s="34">
        <v>104</v>
      </c>
    </row>
    <row r="1054" spans="1:9" x14ac:dyDescent="0.2">
      <c r="A1054" s="34" t="s">
        <v>51511</v>
      </c>
      <c r="B1054" s="34">
        <v>505</v>
      </c>
      <c r="C1054" s="34">
        <v>508</v>
      </c>
      <c r="D1054" s="34">
        <v>164</v>
      </c>
      <c r="E1054" s="34">
        <v>156</v>
      </c>
      <c r="F1054" s="34">
        <v>154</v>
      </c>
      <c r="G1054" s="34">
        <v>141</v>
      </c>
      <c r="H1054" s="34">
        <v>155</v>
      </c>
      <c r="I1054" s="34">
        <v>162</v>
      </c>
    </row>
    <row r="1055" spans="1:9" x14ac:dyDescent="0.2">
      <c r="A1055" s="34" t="s">
        <v>51512</v>
      </c>
      <c r="B1055" s="34">
        <v>649</v>
      </c>
      <c r="C1055" s="34">
        <v>621</v>
      </c>
      <c r="D1055" s="34">
        <v>214</v>
      </c>
      <c r="E1055" s="34">
        <v>207</v>
      </c>
      <c r="F1055" s="34">
        <v>207</v>
      </c>
      <c r="G1055" s="34">
        <v>243</v>
      </c>
      <c r="H1055" s="34">
        <v>251</v>
      </c>
      <c r="I1055" s="34">
        <v>190</v>
      </c>
    </row>
    <row r="1056" spans="1:9" x14ac:dyDescent="0.2">
      <c r="A1056" s="34" t="s">
        <v>51513</v>
      </c>
      <c r="B1056" s="34">
        <v>508</v>
      </c>
      <c r="C1056" s="34">
        <v>633</v>
      </c>
      <c r="D1056" s="34">
        <v>154</v>
      </c>
      <c r="E1056" s="34">
        <v>192</v>
      </c>
      <c r="F1056" s="34">
        <v>152</v>
      </c>
      <c r="G1056" s="34">
        <v>232</v>
      </c>
      <c r="H1056" s="34">
        <v>173</v>
      </c>
      <c r="I1056" s="34">
        <v>156</v>
      </c>
    </row>
    <row r="1057" spans="1:9" x14ac:dyDescent="0.2">
      <c r="A1057" s="34" t="s">
        <v>51514</v>
      </c>
      <c r="B1057" s="34">
        <v>441</v>
      </c>
      <c r="C1057" s="34">
        <v>463</v>
      </c>
      <c r="D1057" s="34">
        <v>150</v>
      </c>
      <c r="E1057" s="34">
        <v>119</v>
      </c>
      <c r="F1057" s="34">
        <v>155</v>
      </c>
      <c r="G1057" s="34">
        <v>122</v>
      </c>
      <c r="H1057" s="34">
        <v>156</v>
      </c>
      <c r="I1057" s="34">
        <v>131</v>
      </c>
    </row>
    <row r="1058" spans="1:9" x14ac:dyDescent="0.2">
      <c r="A1058" s="34" t="s">
        <v>51515</v>
      </c>
      <c r="B1058" s="34">
        <v>542</v>
      </c>
      <c r="C1058" s="34">
        <v>492</v>
      </c>
      <c r="D1058" s="34">
        <v>167</v>
      </c>
      <c r="E1058" s="34">
        <v>154</v>
      </c>
      <c r="F1058" s="34">
        <v>122</v>
      </c>
      <c r="G1058" s="34">
        <v>164</v>
      </c>
      <c r="H1058" s="34">
        <v>153</v>
      </c>
      <c r="I1058" s="34">
        <v>137</v>
      </c>
    </row>
    <row r="1059" spans="1:9" x14ac:dyDescent="0.2">
      <c r="A1059" s="34" t="s">
        <v>51516</v>
      </c>
      <c r="B1059" s="34">
        <v>791</v>
      </c>
      <c r="C1059" s="34">
        <v>1001</v>
      </c>
      <c r="D1059" s="34">
        <v>223</v>
      </c>
      <c r="E1059" s="34">
        <v>362</v>
      </c>
      <c r="F1059" s="34">
        <v>277</v>
      </c>
      <c r="G1059" s="34">
        <v>306</v>
      </c>
      <c r="H1059" s="34">
        <v>312</v>
      </c>
      <c r="I1059" s="34">
        <v>271</v>
      </c>
    </row>
    <row r="1060" spans="1:9" x14ac:dyDescent="0.2">
      <c r="A1060" s="34" t="s">
        <v>51517</v>
      </c>
      <c r="B1060" s="34">
        <v>944</v>
      </c>
      <c r="C1060" s="34">
        <v>1014</v>
      </c>
      <c r="D1060" s="34">
        <v>263</v>
      </c>
      <c r="E1060" s="34">
        <v>343</v>
      </c>
      <c r="F1060" s="34">
        <v>320</v>
      </c>
      <c r="G1060" s="34">
        <v>345</v>
      </c>
      <c r="H1060" s="34">
        <v>267</v>
      </c>
      <c r="I1060" s="34">
        <v>287</v>
      </c>
    </row>
    <row r="1061" spans="1:9" x14ac:dyDescent="0.2">
      <c r="A1061" s="34" t="s">
        <v>51518</v>
      </c>
      <c r="B1061" s="34">
        <v>1020</v>
      </c>
      <c r="C1061" s="34">
        <v>1048</v>
      </c>
      <c r="D1061" s="34">
        <v>326</v>
      </c>
      <c r="E1061" s="34">
        <v>350</v>
      </c>
      <c r="F1061" s="34">
        <v>292</v>
      </c>
      <c r="G1061" s="34">
        <v>380</v>
      </c>
      <c r="H1061" s="34">
        <v>301</v>
      </c>
      <c r="I1061" s="34">
        <v>362</v>
      </c>
    </row>
    <row r="1062" spans="1:9" x14ac:dyDescent="0.2">
      <c r="A1062" s="34" t="s">
        <v>51519</v>
      </c>
      <c r="B1062" s="34">
        <v>875</v>
      </c>
      <c r="C1062" s="34">
        <v>987</v>
      </c>
      <c r="D1062" s="34">
        <v>300</v>
      </c>
      <c r="E1062" s="34">
        <v>326</v>
      </c>
      <c r="F1062" s="34">
        <v>226</v>
      </c>
      <c r="G1062" s="34">
        <v>284</v>
      </c>
      <c r="H1062" s="34">
        <v>293</v>
      </c>
      <c r="I1062" s="34">
        <v>287</v>
      </c>
    </row>
    <row r="1063" spans="1:9" x14ac:dyDescent="0.2">
      <c r="A1063" s="34" t="s">
        <v>51520</v>
      </c>
      <c r="B1063" s="34">
        <v>930</v>
      </c>
      <c r="C1063" s="34">
        <v>1139</v>
      </c>
      <c r="D1063" s="34">
        <v>270</v>
      </c>
      <c r="E1063" s="34">
        <v>307</v>
      </c>
      <c r="F1063" s="34">
        <v>274</v>
      </c>
      <c r="G1063" s="34">
        <v>306</v>
      </c>
      <c r="H1063" s="34">
        <v>278</v>
      </c>
      <c r="I1063" s="34">
        <v>257</v>
      </c>
    </row>
    <row r="1064" spans="1:9" x14ac:dyDescent="0.2">
      <c r="A1064" s="34" t="s">
        <v>51521</v>
      </c>
      <c r="B1064" s="34">
        <v>290</v>
      </c>
      <c r="C1064" s="34">
        <v>342</v>
      </c>
      <c r="D1064" s="34">
        <v>118</v>
      </c>
      <c r="E1064" s="34">
        <v>98</v>
      </c>
      <c r="F1064" s="34">
        <v>77</v>
      </c>
      <c r="G1064" s="34">
        <v>110</v>
      </c>
      <c r="H1064" s="34">
        <v>128</v>
      </c>
      <c r="I1064" s="34">
        <v>133</v>
      </c>
    </row>
    <row r="1065" spans="1:9" x14ac:dyDescent="0.2">
      <c r="A1065" s="34" t="s">
        <v>51522</v>
      </c>
      <c r="B1065" s="34">
        <v>213</v>
      </c>
      <c r="C1065" s="34">
        <v>157</v>
      </c>
      <c r="D1065" s="34">
        <v>54</v>
      </c>
      <c r="E1065" s="34">
        <v>71</v>
      </c>
      <c r="F1065" s="34">
        <v>63</v>
      </c>
      <c r="G1065" s="34">
        <v>76</v>
      </c>
      <c r="H1065" s="34">
        <v>75</v>
      </c>
      <c r="I1065" s="34">
        <v>78</v>
      </c>
    </row>
    <row r="1066" spans="1:9" x14ac:dyDescent="0.2">
      <c r="A1066" s="34" t="s">
        <v>51523</v>
      </c>
      <c r="B1066" s="34">
        <v>552</v>
      </c>
      <c r="C1066" s="34">
        <v>498</v>
      </c>
      <c r="D1066" s="34">
        <v>164</v>
      </c>
      <c r="E1066" s="34">
        <v>195</v>
      </c>
      <c r="F1066" s="34">
        <v>163</v>
      </c>
      <c r="G1066" s="34">
        <v>152</v>
      </c>
      <c r="H1066" s="34">
        <v>200</v>
      </c>
      <c r="I1066" s="34">
        <v>170</v>
      </c>
    </row>
    <row r="1067" spans="1:9" x14ac:dyDescent="0.2">
      <c r="A1067" s="34" t="s">
        <v>51524</v>
      </c>
      <c r="B1067" s="34">
        <v>1176</v>
      </c>
      <c r="C1067" s="34">
        <v>1133</v>
      </c>
      <c r="D1067" s="34">
        <v>402</v>
      </c>
      <c r="E1067" s="34">
        <v>376</v>
      </c>
      <c r="F1067" s="34">
        <v>345</v>
      </c>
      <c r="G1067" s="34">
        <v>369</v>
      </c>
      <c r="H1067" s="34">
        <v>413</v>
      </c>
      <c r="I1067" s="34">
        <v>315</v>
      </c>
    </row>
    <row r="1068" spans="1:9" x14ac:dyDescent="0.2">
      <c r="A1068" s="34" t="s">
        <v>51525</v>
      </c>
      <c r="B1068" s="34">
        <v>999</v>
      </c>
      <c r="C1068" s="34">
        <v>938</v>
      </c>
      <c r="D1068" s="34">
        <v>273</v>
      </c>
      <c r="E1068" s="34">
        <v>358</v>
      </c>
      <c r="F1068" s="34">
        <v>296</v>
      </c>
      <c r="G1068" s="34">
        <v>307</v>
      </c>
      <c r="H1068" s="34">
        <v>321</v>
      </c>
      <c r="I1068" s="34">
        <v>285</v>
      </c>
    </row>
    <row r="1069" spans="1:9" x14ac:dyDescent="0.2">
      <c r="A1069" s="34" t="s">
        <v>51526</v>
      </c>
      <c r="B1069" s="34">
        <v>586</v>
      </c>
      <c r="C1069" s="34">
        <v>727</v>
      </c>
      <c r="D1069" s="34">
        <v>193</v>
      </c>
      <c r="E1069" s="34">
        <v>207</v>
      </c>
      <c r="F1069" s="34">
        <v>184</v>
      </c>
      <c r="G1069" s="34">
        <v>229</v>
      </c>
      <c r="H1069" s="34">
        <v>185</v>
      </c>
      <c r="I1069" s="34">
        <v>187</v>
      </c>
    </row>
    <row r="1070" spans="1:9" x14ac:dyDescent="0.2">
      <c r="A1070" s="34" t="s">
        <v>51527</v>
      </c>
      <c r="B1070" s="34">
        <v>537</v>
      </c>
      <c r="C1070" s="34">
        <v>539</v>
      </c>
      <c r="D1070" s="34">
        <v>142</v>
      </c>
      <c r="E1070" s="34">
        <v>121</v>
      </c>
      <c r="F1070" s="34">
        <v>143</v>
      </c>
      <c r="G1070" s="34">
        <v>158</v>
      </c>
      <c r="H1070" s="34">
        <v>151</v>
      </c>
      <c r="I1070" s="34">
        <v>136</v>
      </c>
    </row>
    <row r="1071" spans="1:9" x14ac:dyDescent="0.2">
      <c r="A1071" s="34" t="s">
        <v>51528</v>
      </c>
      <c r="B1071" s="34">
        <v>479</v>
      </c>
      <c r="C1071" s="34">
        <v>375</v>
      </c>
      <c r="D1071" s="34">
        <v>141</v>
      </c>
      <c r="E1071" s="34">
        <v>131</v>
      </c>
      <c r="F1071" s="34">
        <v>129</v>
      </c>
      <c r="G1071" s="34">
        <v>145</v>
      </c>
      <c r="H1071" s="34">
        <v>152</v>
      </c>
      <c r="I1071" s="34">
        <v>140</v>
      </c>
    </row>
    <row r="1072" spans="1:9" x14ac:dyDescent="0.2">
      <c r="A1072" s="34" t="s">
        <v>51529</v>
      </c>
      <c r="B1072" s="34">
        <v>313</v>
      </c>
      <c r="C1072" s="34">
        <v>447</v>
      </c>
      <c r="D1072" s="34">
        <v>137</v>
      </c>
      <c r="E1072" s="34">
        <v>155</v>
      </c>
      <c r="F1072" s="34">
        <v>115</v>
      </c>
      <c r="G1072" s="34">
        <v>162</v>
      </c>
      <c r="H1072" s="34">
        <v>129</v>
      </c>
      <c r="I1072" s="34">
        <v>120</v>
      </c>
    </row>
    <row r="1073" spans="1:9" x14ac:dyDescent="0.2">
      <c r="A1073" s="34" t="s">
        <v>51530</v>
      </c>
      <c r="B1073" s="34">
        <v>630</v>
      </c>
      <c r="C1073" s="34">
        <v>593</v>
      </c>
      <c r="D1073" s="34">
        <v>170</v>
      </c>
      <c r="E1073" s="34">
        <v>200</v>
      </c>
      <c r="F1073" s="34">
        <v>190</v>
      </c>
      <c r="G1073" s="34">
        <v>202</v>
      </c>
      <c r="H1073" s="34">
        <v>201</v>
      </c>
      <c r="I1073" s="34">
        <v>189</v>
      </c>
    </row>
    <row r="1074" spans="1:9" x14ac:dyDescent="0.2">
      <c r="A1074" s="34" t="s">
        <v>51531</v>
      </c>
      <c r="B1074" s="34">
        <v>377</v>
      </c>
      <c r="C1074" s="34">
        <v>521</v>
      </c>
      <c r="D1074" s="34">
        <v>125</v>
      </c>
      <c r="E1074" s="34">
        <v>150</v>
      </c>
      <c r="F1074" s="34">
        <v>127</v>
      </c>
      <c r="G1074" s="34">
        <v>144</v>
      </c>
      <c r="H1074" s="34">
        <v>142</v>
      </c>
      <c r="I1074" s="34">
        <v>120</v>
      </c>
    </row>
    <row r="1075" spans="1:9" x14ac:dyDescent="0.2">
      <c r="A1075" s="34" t="s">
        <v>51532</v>
      </c>
      <c r="B1075" s="34">
        <v>712</v>
      </c>
      <c r="C1075" s="34">
        <v>645</v>
      </c>
      <c r="D1075" s="34">
        <v>200</v>
      </c>
      <c r="E1075" s="34">
        <v>193</v>
      </c>
      <c r="F1075" s="34">
        <v>203</v>
      </c>
      <c r="G1075" s="34">
        <v>246</v>
      </c>
      <c r="H1075" s="34">
        <v>220</v>
      </c>
      <c r="I1075" s="34">
        <v>179</v>
      </c>
    </row>
    <row r="1076" spans="1:9" x14ac:dyDescent="0.2">
      <c r="A1076" s="34" t="s">
        <v>51533</v>
      </c>
      <c r="B1076" s="34">
        <v>610</v>
      </c>
      <c r="C1076" s="34">
        <v>723</v>
      </c>
      <c r="D1076" s="34">
        <v>193</v>
      </c>
      <c r="E1076" s="34">
        <v>260</v>
      </c>
      <c r="F1076" s="34">
        <v>201</v>
      </c>
      <c r="G1076" s="34">
        <v>263</v>
      </c>
      <c r="H1076" s="34">
        <v>192</v>
      </c>
      <c r="I1076" s="34">
        <v>224</v>
      </c>
    </row>
    <row r="1077" spans="1:9" x14ac:dyDescent="0.2">
      <c r="A1077" s="34" t="s">
        <v>51534</v>
      </c>
      <c r="B1077" s="34">
        <v>689</v>
      </c>
      <c r="C1077" s="34">
        <v>883</v>
      </c>
      <c r="D1077" s="34">
        <v>238</v>
      </c>
      <c r="E1077" s="34">
        <v>265</v>
      </c>
      <c r="F1077" s="34">
        <v>264</v>
      </c>
      <c r="G1077" s="34">
        <v>335</v>
      </c>
      <c r="H1077" s="34">
        <v>224</v>
      </c>
      <c r="I1077" s="34">
        <v>208</v>
      </c>
    </row>
    <row r="1078" spans="1:9" x14ac:dyDescent="0.2">
      <c r="A1078" s="34" t="s">
        <v>51535</v>
      </c>
      <c r="B1078" s="34">
        <v>731</v>
      </c>
      <c r="C1078" s="34">
        <v>704</v>
      </c>
      <c r="D1078" s="34">
        <v>206</v>
      </c>
      <c r="E1078" s="34">
        <v>224</v>
      </c>
      <c r="F1078" s="34">
        <v>254</v>
      </c>
      <c r="G1078" s="34">
        <v>214</v>
      </c>
      <c r="H1078" s="34">
        <v>203</v>
      </c>
      <c r="I1078" s="34">
        <v>177</v>
      </c>
    </row>
    <row r="1079" spans="1:9" x14ac:dyDescent="0.2">
      <c r="A1079" s="34" t="s">
        <v>51536</v>
      </c>
      <c r="B1079" s="34">
        <v>484</v>
      </c>
      <c r="C1079" s="34">
        <v>524</v>
      </c>
      <c r="D1079" s="34">
        <v>161</v>
      </c>
      <c r="E1079" s="34">
        <v>198</v>
      </c>
      <c r="F1079" s="34">
        <v>126</v>
      </c>
      <c r="G1079" s="34">
        <v>191</v>
      </c>
      <c r="H1079" s="34">
        <v>123</v>
      </c>
      <c r="I1079" s="34">
        <v>144</v>
      </c>
    </row>
    <row r="1080" spans="1:9" x14ac:dyDescent="0.2">
      <c r="A1080" s="34" t="s">
        <v>51537</v>
      </c>
      <c r="B1080" s="34">
        <v>532</v>
      </c>
      <c r="C1080" s="34">
        <v>575</v>
      </c>
      <c r="D1080" s="34">
        <v>148</v>
      </c>
      <c r="E1080" s="34">
        <v>218</v>
      </c>
      <c r="F1080" s="34">
        <v>147</v>
      </c>
      <c r="G1080" s="34">
        <v>170</v>
      </c>
      <c r="H1080" s="34">
        <v>115</v>
      </c>
      <c r="I1080" s="34">
        <v>142</v>
      </c>
    </row>
    <row r="1081" spans="1:9" x14ac:dyDescent="0.2">
      <c r="A1081" s="34" t="s">
        <v>51538</v>
      </c>
      <c r="B1081" s="34">
        <v>429</v>
      </c>
      <c r="C1081" s="34">
        <v>417</v>
      </c>
      <c r="D1081" s="34">
        <v>164</v>
      </c>
      <c r="E1081" s="34">
        <v>132</v>
      </c>
      <c r="F1081" s="34">
        <v>157</v>
      </c>
      <c r="G1081" s="34">
        <v>124</v>
      </c>
      <c r="H1081" s="34">
        <v>135</v>
      </c>
      <c r="I1081" s="34">
        <v>109</v>
      </c>
    </row>
    <row r="1082" spans="1:9" x14ac:dyDescent="0.2">
      <c r="A1082" s="34" t="s">
        <v>51539</v>
      </c>
      <c r="B1082" s="34">
        <v>678</v>
      </c>
      <c r="C1082" s="34">
        <v>715</v>
      </c>
      <c r="D1082" s="34">
        <v>184</v>
      </c>
      <c r="E1082" s="34">
        <v>196</v>
      </c>
      <c r="F1082" s="34">
        <v>175</v>
      </c>
      <c r="G1082" s="34">
        <v>219</v>
      </c>
      <c r="H1082" s="34">
        <v>187</v>
      </c>
      <c r="I1082" s="34">
        <v>165</v>
      </c>
    </row>
    <row r="1083" spans="1:9" x14ac:dyDescent="0.2">
      <c r="A1083" s="34" t="s">
        <v>51540</v>
      </c>
      <c r="B1083" s="34">
        <v>382</v>
      </c>
      <c r="C1083" s="34">
        <v>547</v>
      </c>
      <c r="D1083" s="34">
        <v>181</v>
      </c>
      <c r="E1083" s="34">
        <v>120</v>
      </c>
      <c r="F1083" s="34">
        <v>150</v>
      </c>
      <c r="G1083" s="34">
        <v>164</v>
      </c>
      <c r="H1083" s="34">
        <v>135</v>
      </c>
      <c r="I1083" s="34">
        <v>119</v>
      </c>
    </row>
    <row r="1084" spans="1:9" x14ac:dyDescent="0.2">
      <c r="A1084" s="34" t="s">
        <v>51541</v>
      </c>
      <c r="B1084" s="34">
        <v>651</v>
      </c>
      <c r="C1084" s="34">
        <v>729</v>
      </c>
      <c r="D1084" s="34">
        <v>199</v>
      </c>
      <c r="E1084" s="34">
        <v>206</v>
      </c>
      <c r="F1084" s="34">
        <v>163</v>
      </c>
      <c r="G1084" s="34">
        <v>234</v>
      </c>
      <c r="H1084" s="34">
        <v>211</v>
      </c>
      <c r="I1084" s="34">
        <v>205</v>
      </c>
    </row>
    <row r="1085" spans="1:9" x14ac:dyDescent="0.2">
      <c r="A1085" s="34" t="s">
        <v>51542</v>
      </c>
      <c r="B1085" s="34">
        <v>487</v>
      </c>
      <c r="C1085" s="34">
        <v>435</v>
      </c>
      <c r="D1085" s="34">
        <v>136</v>
      </c>
      <c r="E1085" s="34">
        <v>125</v>
      </c>
      <c r="F1085" s="34">
        <v>112</v>
      </c>
      <c r="G1085" s="34">
        <v>139</v>
      </c>
      <c r="H1085" s="34">
        <v>169</v>
      </c>
      <c r="I1085" s="34">
        <v>105</v>
      </c>
    </row>
    <row r="1086" spans="1:9" x14ac:dyDescent="0.2">
      <c r="A1086" s="34" t="s">
        <v>51543</v>
      </c>
      <c r="B1086" s="34">
        <v>876</v>
      </c>
      <c r="C1086" s="34">
        <v>943</v>
      </c>
      <c r="D1086" s="34">
        <v>300</v>
      </c>
      <c r="E1086" s="34">
        <v>302</v>
      </c>
      <c r="F1086" s="34">
        <v>277</v>
      </c>
      <c r="G1086" s="34">
        <v>316</v>
      </c>
      <c r="H1086" s="34">
        <v>282</v>
      </c>
      <c r="I1086" s="34">
        <v>263</v>
      </c>
    </row>
    <row r="1087" spans="1:9" x14ac:dyDescent="0.2">
      <c r="A1087" s="34" t="s">
        <v>51544</v>
      </c>
      <c r="B1087" s="34">
        <v>482</v>
      </c>
      <c r="C1087" s="34">
        <v>467</v>
      </c>
      <c r="D1087" s="34">
        <v>176</v>
      </c>
      <c r="E1087" s="34">
        <v>138</v>
      </c>
      <c r="F1087" s="34">
        <v>178</v>
      </c>
      <c r="G1087" s="34">
        <v>147</v>
      </c>
      <c r="H1087" s="34">
        <v>187</v>
      </c>
      <c r="I1087" s="34">
        <v>135</v>
      </c>
    </row>
    <row r="1088" spans="1:9" x14ac:dyDescent="0.2">
      <c r="A1088" s="34" t="s">
        <v>51545</v>
      </c>
      <c r="B1088" s="34">
        <v>430</v>
      </c>
      <c r="C1088" s="34">
        <v>359</v>
      </c>
      <c r="D1088" s="34">
        <v>169</v>
      </c>
      <c r="E1088" s="34">
        <v>149</v>
      </c>
      <c r="F1088" s="34">
        <v>110</v>
      </c>
      <c r="G1088" s="34">
        <v>150</v>
      </c>
      <c r="H1088" s="34">
        <v>155</v>
      </c>
      <c r="I1088" s="34">
        <v>133</v>
      </c>
    </row>
    <row r="1089" spans="1:9" x14ac:dyDescent="0.2">
      <c r="A1089" s="34" t="s">
        <v>51546</v>
      </c>
      <c r="B1089" s="34">
        <v>364</v>
      </c>
      <c r="C1089" s="34">
        <v>375</v>
      </c>
      <c r="D1089" s="34">
        <v>108</v>
      </c>
      <c r="E1089" s="34">
        <v>92</v>
      </c>
      <c r="F1089" s="34">
        <v>103</v>
      </c>
      <c r="G1089" s="34">
        <v>139</v>
      </c>
      <c r="H1089" s="34">
        <v>126</v>
      </c>
      <c r="I1089" s="34">
        <v>106</v>
      </c>
    </row>
    <row r="1090" spans="1:9" x14ac:dyDescent="0.2">
      <c r="A1090" s="34" t="s">
        <v>51547</v>
      </c>
      <c r="B1090" s="34">
        <v>629</v>
      </c>
      <c r="C1090" s="34">
        <v>760</v>
      </c>
      <c r="D1090" s="34">
        <v>243</v>
      </c>
      <c r="E1090" s="34">
        <v>250</v>
      </c>
      <c r="F1090" s="34">
        <v>186</v>
      </c>
      <c r="G1090" s="34">
        <v>206</v>
      </c>
      <c r="H1090" s="34">
        <v>240</v>
      </c>
      <c r="I1090" s="34">
        <v>211</v>
      </c>
    </row>
    <row r="1091" spans="1:9" x14ac:dyDescent="0.2">
      <c r="A1091" s="34" t="s">
        <v>51548</v>
      </c>
      <c r="B1091" s="34">
        <v>333</v>
      </c>
      <c r="C1091" s="34">
        <v>411</v>
      </c>
      <c r="D1091" s="34">
        <v>122</v>
      </c>
      <c r="E1091" s="34">
        <v>142</v>
      </c>
      <c r="F1091" s="34">
        <v>140</v>
      </c>
      <c r="G1091" s="34">
        <v>156</v>
      </c>
      <c r="H1091" s="34">
        <v>133</v>
      </c>
      <c r="I1091" s="34">
        <v>96</v>
      </c>
    </row>
    <row r="1092" spans="1:9" x14ac:dyDescent="0.2">
      <c r="A1092" s="34" t="s">
        <v>51549</v>
      </c>
      <c r="B1092" s="34">
        <v>930</v>
      </c>
      <c r="C1092" s="34">
        <v>800</v>
      </c>
      <c r="D1092" s="34">
        <v>325</v>
      </c>
      <c r="E1092" s="34">
        <v>251</v>
      </c>
      <c r="F1092" s="34">
        <v>236</v>
      </c>
      <c r="G1092" s="34">
        <v>256</v>
      </c>
      <c r="H1092" s="34">
        <v>287</v>
      </c>
      <c r="I1092" s="34">
        <v>216</v>
      </c>
    </row>
    <row r="1093" spans="1:9" x14ac:dyDescent="0.2">
      <c r="A1093" s="34" t="s">
        <v>51550</v>
      </c>
      <c r="B1093" s="34">
        <v>379</v>
      </c>
      <c r="C1093" s="34">
        <v>335</v>
      </c>
      <c r="D1093" s="34">
        <v>137</v>
      </c>
      <c r="E1093" s="34">
        <v>101</v>
      </c>
      <c r="F1093" s="34">
        <v>147</v>
      </c>
      <c r="G1093" s="34">
        <v>100</v>
      </c>
      <c r="H1093" s="34">
        <v>137</v>
      </c>
      <c r="I1093" s="34">
        <v>85</v>
      </c>
    </row>
    <row r="1094" spans="1:9" x14ac:dyDescent="0.2">
      <c r="A1094" s="34" t="s">
        <v>51551</v>
      </c>
      <c r="B1094" s="34">
        <v>598</v>
      </c>
      <c r="C1094" s="34">
        <v>472</v>
      </c>
      <c r="D1094" s="34">
        <v>207</v>
      </c>
      <c r="E1094" s="34">
        <v>204</v>
      </c>
      <c r="F1094" s="34">
        <v>179</v>
      </c>
      <c r="G1094" s="34">
        <v>194</v>
      </c>
      <c r="H1094" s="34">
        <v>269</v>
      </c>
      <c r="I1094" s="34">
        <v>167</v>
      </c>
    </row>
    <row r="1095" spans="1:9" x14ac:dyDescent="0.2">
      <c r="A1095" s="34" t="s">
        <v>51552</v>
      </c>
      <c r="B1095" s="34">
        <v>342</v>
      </c>
      <c r="C1095" s="34">
        <v>393</v>
      </c>
      <c r="D1095" s="34">
        <v>138</v>
      </c>
      <c r="E1095" s="34">
        <v>147</v>
      </c>
      <c r="F1095" s="34">
        <v>119</v>
      </c>
      <c r="G1095" s="34">
        <v>129</v>
      </c>
      <c r="H1095" s="34">
        <v>126</v>
      </c>
      <c r="I1095" s="34">
        <v>105</v>
      </c>
    </row>
    <row r="1096" spans="1:9" x14ac:dyDescent="0.2">
      <c r="A1096" s="34" t="s">
        <v>51553</v>
      </c>
      <c r="B1096" s="34">
        <v>331</v>
      </c>
      <c r="C1096" s="34">
        <v>364</v>
      </c>
      <c r="D1096" s="34">
        <v>139</v>
      </c>
      <c r="E1096" s="34">
        <v>135</v>
      </c>
      <c r="F1096" s="34">
        <v>132</v>
      </c>
      <c r="G1096" s="34">
        <v>148</v>
      </c>
      <c r="H1096" s="34">
        <v>142</v>
      </c>
      <c r="I1096" s="34">
        <v>110</v>
      </c>
    </row>
    <row r="1097" spans="1:9" x14ac:dyDescent="0.2">
      <c r="A1097" s="34" t="s">
        <v>51554</v>
      </c>
      <c r="B1097" s="34">
        <v>513</v>
      </c>
      <c r="C1097" s="34">
        <v>597</v>
      </c>
      <c r="D1097" s="34">
        <v>194</v>
      </c>
      <c r="E1097" s="34">
        <v>199</v>
      </c>
      <c r="F1097" s="34">
        <v>181</v>
      </c>
      <c r="G1097" s="34">
        <v>259</v>
      </c>
      <c r="H1097" s="34">
        <v>189</v>
      </c>
      <c r="I1097" s="34">
        <v>244</v>
      </c>
    </row>
    <row r="1098" spans="1:9" x14ac:dyDescent="0.2">
      <c r="A1098" s="34" t="s">
        <v>51555</v>
      </c>
      <c r="B1098" s="34">
        <v>628</v>
      </c>
      <c r="C1098" s="34">
        <v>644</v>
      </c>
      <c r="D1098" s="34">
        <v>189</v>
      </c>
      <c r="E1098" s="34">
        <v>206</v>
      </c>
      <c r="F1098" s="34">
        <v>203</v>
      </c>
      <c r="G1098" s="34">
        <v>215</v>
      </c>
      <c r="H1098" s="34">
        <v>245</v>
      </c>
      <c r="I1098" s="34">
        <v>168</v>
      </c>
    </row>
    <row r="1099" spans="1:9" x14ac:dyDescent="0.2">
      <c r="A1099" s="34" t="s">
        <v>51556</v>
      </c>
      <c r="B1099" s="34">
        <v>521</v>
      </c>
      <c r="C1099" s="34">
        <v>665</v>
      </c>
      <c r="D1099" s="34">
        <v>186</v>
      </c>
      <c r="E1099" s="34">
        <v>224</v>
      </c>
      <c r="F1099" s="34">
        <v>200</v>
      </c>
      <c r="G1099" s="34">
        <v>197</v>
      </c>
      <c r="H1099" s="34">
        <v>188</v>
      </c>
      <c r="I1099" s="34">
        <v>222</v>
      </c>
    </row>
    <row r="1100" spans="1:9" x14ac:dyDescent="0.2">
      <c r="A1100" s="34" t="s">
        <v>51557</v>
      </c>
      <c r="B1100" s="34">
        <v>786</v>
      </c>
      <c r="C1100" s="34">
        <v>749</v>
      </c>
      <c r="D1100" s="34">
        <v>256</v>
      </c>
      <c r="E1100" s="34">
        <v>267</v>
      </c>
      <c r="F1100" s="34">
        <v>227</v>
      </c>
      <c r="G1100" s="34">
        <v>275</v>
      </c>
      <c r="H1100" s="34">
        <v>269</v>
      </c>
      <c r="I1100" s="34">
        <v>203</v>
      </c>
    </row>
    <row r="1101" spans="1:9" x14ac:dyDescent="0.2">
      <c r="A1101" s="34" t="s">
        <v>51558</v>
      </c>
      <c r="B1101" s="34">
        <v>449</v>
      </c>
      <c r="C1101" s="34">
        <v>471</v>
      </c>
      <c r="D1101" s="34">
        <v>128</v>
      </c>
      <c r="E1101" s="34">
        <v>177</v>
      </c>
      <c r="F1101" s="34">
        <v>161</v>
      </c>
      <c r="G1101" s="34">
        <v>172</v>
      </c>
      <c r="H1101" s="34">
        <v>146</v>
      </c>
      <c r="I1101" s="34">
        <v>146</v>
      </c>
    </row>
    <row r="1102" spans="1:9" x14ac:dyDescent="0.2">
      <c r="A1102" s="34" t="s">
        <v>51559</v>
      </c>
      <c r="B1102" s="34">
        <v>1417</v>
      </c>
      <c r="C1102" s="34">
        <v>1191</v>
      </c>
      <c r="D1102" s="34">
        <v>405</v>
      </c>
      <c r="E1102" s="34">
        <v>392</v>
      </c>
      <c r="F1102" s="34">
        <v>416</v>
      </c>
      <c r="G1102" s="34">
        <v>441</v>
      </c>
      <c r="H1102" s="34">
        <v>474</v>
      </c>
      <c r="I1102" s="34">
        <v>337</v>
      </c>
    </row>
    <row r="1103" spans="1:9" x14ac:dyDescent="0.2">
      <c r="A1103" s="34" t="s">
        <v>51560</v>
      </c>
      <c r="B1103" s="34">
        <v>1182</v>
      </c>
      <c r="C1103" s="34">
        <v>1268</v>
      </c>
      <c r="D1103" s="34">
        <v>411</v>
      </c>
      <c r="E1103" s="34">
        <v>348</v>
      </c>
      <c r="F1103" s="34">
        <v>447</v>
      </c>
      <c r="G1103" s="34">
        <v>374</v>
      </c>
      <c r="H1103" s="34">
        <v>353</v>
      </c>
      <c r="I1103" s="34">
        <v>324</v>
      </c>
    </row>
    <row r="1104" spans="1:9" x14ac:dyDescent="0.2">
      <c r="A1104" s="34" t="s">
        <v>51561</v>
      </c>
      <c r="B1104" s="34">
        <v>874</v>
      </c>
      <c r="C1104" s="34">
        <v>763</v>
      </c>
      <c r="D1104" s="34">
        <v>294</v>
      </c>
      <c r="E1104" s="34">
        <v>222</v>
      </c>
      <c r="F1104" s="34">
        <v>266</v>
      </c>
      <c r="G1104" s="34">
        <v>291</v>
      </c>
      <c r="H1104" s="34">
        <v>270</v>
      </c>
      <c r="I1104" s="34">
        <v>219</v>
      </c>
    </row>
    <row r="1105" spans="1:9" x14ac:dyDescent="0.2">
      <c r="A1105" s="34" t="s">
        <v>51562</v>
      </c>
      <c r="B1105" s="34">
        <v>752</v>
      </c>
      <c r="C1105" s="34">
        <v>729</v>
      </c>
      <c r="D1105" s="34">
        <v>253</v>
      </c>
      <c r="E1105" s="34">
        <v>247</v>
      </c>
      <c r="F1105" s="34">
        <v>207</v>
      </c>
      <c r="G1105" s="34">
        <v>279</v>
      </c>
      <c r="H1105" s="34">
        <v>245</v>
      </c>
      <c r="I1105" s="34">
        <v>218</v>
      </c>
    </row>
    <row r="1106" spans="1:9" x14ac:dyDescent="0.2">
      <c r="A1106" s="34" t="s">
        <v>51563</v>
      </c>
      <c r="B1106" s="34">
        <v>1044</v>
      </c>
      <c r="C1106" s="34">
        <v>802</v>
      </c>
      <c r="D1106" s="34">
        <v>277</v>
      </c>
      <c r="E1106" s="34">
        <v>259</v>
      </c>
      <c r="F1106" s="34">
        <v>251</v>
      </c>
      <c r="G1106" s="34">
        <v>230</v>
      </c>
      <c r="H1106" s="34">
        <v>292</v>
      </c>
      <c r="I1106" s="34">
        <v>250</v>
      </c>
    </row>
    <row r="1107" spans="1:9" x14ac:dyDescent="0.2">
      <c r="A1107" s="34" t="s">
        <v>51564</v>
      </c>
      <c r="B1107" s="34">
        <v>1871</v>
      </c>
      <c r="C1107" s="34">
        <v>1882</v>
      </c>
      <c r="D1107" s="34">
        <v>629</v>
      </c>
      <c r="E1107" s="34">
        <v>618</v>
      </c>
      <c r="F1107" s="34">
        <v>578</v>
      </c>
      <c r="G1107" s="34">
        <v>630</v>
      </c>
      <c r="H1107" s="34">
        <v>670</v>
      </c>
      <c r="I1107" s="34">
        <v>488</v>
      </c>
    </row>
    <row r="1108" spans="1:9" x14ac:dyDescent="0.2">
      <c r="A1108" s="34" t="s">
        <v>51565</v>
      </c>
      <c r="B1108" s="34">
        <v>2622</v>
      </c>
      <c r="C1108" s="34">
        <v>2352</v>
      </c>
      <c r="D1108" s="34">
        <v>924</v>
      </c>
      <c r="E1108" s="34">
        <v>773</v>
      </c>
      <c r="F1108" s="34">
        <v>963</v>
      </c>
      <c r="G1108" s="34">
        <v>872</v>
      </c>
      <c r="H1108" s="34">
        <v>991</v>
      </c>
      <c r="I1108" s="34">
        <v>697</v>
      </c>
    </row>
    <row r="1109" spans="1:9" x14ac:dyDescent="0.2">
      <c r="A1109" s="34" t="s">
        <v>51566</v>
      </c>
      <c r="B1109" s="34">
        <v>2329</v>
      </c>
      <c r="C1109" s="34">
        <v>1979</v>
      </c>
      <c r="D1109" s="34">
        <v>705</v>
      </c>
      <c r="E1109" s="34">
        <v>705</v>
      </c>
      <c r="F1109" s="34">
        <v>732</v>
      </c>
      <c r="G1109" s="34">
        <v>712</v>
      </c>
      <c r="H1109" s="34">
        <v>661</v>
      </c>
      <c r="I1109" s="34">
        <v>562</v>
      </c>
    </row>
    <row r="1110" spans="1:9" x14ac:dyDescent="0.2">
      <c r="A1110" s="34" t="s">
        <v>51567</v>
      </c>
      <c r="B1110" s="34">
        <v>3240</v>
      </c>
      <c r="C1110" s="34">
        <v>3080</v>
      </c>
      <c r="D1110" s="34">
        <v>945</v>
      </c>
      <c r="E1110" s="34">
        <v>1036</v>
      </c>
      <c r="F1110" s="34">
        <v>949</v>
      </c>
      <c r="G1110" s="34">
        <v>1008</v>
      </c>
      <c r="H1110" s="34">
        <v>909</v>
      </c>
      <c r="I1110" s="34">
        <v>821</v>
      </c>
    </row>
    <row r="1111" spans="1:9" x14ac:dyDescent="0.2">
      <c r="A1111" s="34" t="s">
        <v>51568</v>
      </c>
      <c r="B1111" s="34">
        <v>2759</v>
      </c>
      <c r="C1111" s="34">
        <v>2245</v>
      </c>
      <c r="D1111" s="34">
        <v>818</v>
      </c>
      <c r="E1111" s="34">
        <v>780</v>
      </c>
      <c r="F1111" s="34">
        <v>774</v>
      </c>
      <c r="G1111" s="34">
        <v>816</v>
      </c>
      <c r="H1111" s="34">
        <v>831</v>
      </c>
      <c r="I1111" s="34">
        <v>725</v>
      </c>
    </row>
    <row r="1112" spans="1:9" x14ac:dyDescent="0.2">
      <c r="A1112" s="34" t="s">
        <v>51569</v>
      </c>
      <c r="B1112" s="34">
        <v>1255</v>
      </c>
      <c r="C1112" s="34">
        <v>1060</v>
      </c>
      <c r="D1112" s="34">
        <v>416</v>
      </c>
      <c r="E1112" s="34">
        <v>362</v>
      </c>
      <c r="F1112" s="34">
        <v>417</v>
      </c>
      <c r="G1112" s="34">
        <v>389</v>
      </c>
      <c r="H1112" s="34">
        <v>371</v>
      </c>
      <c r="I1112" s="34">
        <v>309</v>
      </c>
    </row>
    <row r="1113" spans="1:9" x14ac:dyDescent="0.2">
      <c r="A1113" s="34" t="s">
        <v>51570</v>
      </c>
      <c r="B1113" s="34">
        <v>1843</v>
      </c>
      <c r="C1113" s="34">
        <v>1415</v>
      </c>
      <c r="D1113" s="34">
        <v>546</v>
      </c>
      <c r="E1113" s="34">
        <v>526</v>
      </c>
      <c r="F1113" s="34">
        <v>503</v>
      </c>
      <c r="G1113" s="34">
        <v>502</v>
      </c>
      <c r="H1113" s="34">
        <v>584</v>
      </c>
      <c r="I1113" s="34">
        <v>432</v>
      </c>
    </row>
    <row r="1114" spans="1:9" x14ac:dyDescent="0.2">
      <c r="A1114" s="34" t="s">
        <v>51571</v>
      </c>
      <c r="B1114" s="34">
        <v>1510</v>
      </c>
      <c r="C1114" s="34">
        <v>1442</v>
      </c>
      <c r="D1114" s="34">
        <v>472</v>
      </c>
      <c r="E1114" s="34">
        <v>489</v>
      </c>
      <c r="F1114" s="34">
        <v>447</v>
      </c>
      <c r="G1114" s="34">
        <v>548</v>
      </c>
      <c r="H1114" s="34">
        <v>528</v>
      </c>
      <c r="I1114" s="34">
        <v>439</v>
      </c>
    </row>
    <row r="1115" spans="1:9" x14ac:dyDescent="0.2">
      <c r="A1115" s="34" t="s">
        <v>51572</v>
      </c>
      <c r="B1115" s="34">
        <v>1763</v>
      </c>
      <c r="C1115" s="34">
        <v>1696</v>
      </c>
      <c r="D1115" s="34">
        <v>582</v>
      </c>
      <c r="E1115" s="34">
        <v>548</v>
      </c>
      <c r="F1115" s="34">
        <v>608</v>
      </c>
      <c r="G1115" s="34">
        <v>617</v>
      </c>
      <c r="H1115" s="34">
        <v>578</v>
      </c>
      <c r="I1115" s="34">
        <v>450</v>
      </c>
    </row>
    <row r="1116" spans="1:9" x14ac:dyDescent="0.2">
      <c r="A1116" s="34" t="s">
        <v>51573</v>
      </c>
      <c r="B1116" s="34">
        <v>1704</v>
      </c>
      <c r="C1116" s="34">
        <v>1735</v>
      </c>
      <c r="D1116" s="34">
        <v>508</v>
      </c>
      <c r="E1116" s="34">
        <v>532</v>
      </c>
      <c r="F1116" s="34">
        <v>489</v>
      </c>
      <c r="G1116" s="34">
        <v>584</v>
      </c>
      <c r="H1116" s="34">
        <v>542</v>
      </c>
      <c r="I1116" s="34">
        <v>439</v>
      </c>
    </row>
    <row r="1117" spans="1:9" x14ac:dyDescent="0.2">
      <c r="A1117" s="34" t="s">
        <v>51574</v>
      </c>
      <c r="B1117" s="34">
        <v>2314</v>
      </c>
      <c r="C1117" s="34">
        <v>2569</v>
      </c>
      <c r="D1117" s="34">
        <v>741</v>
      </c>
      <c r="E1117" s="34">
        <v>813</v>
      </c>
      <c r="F1117" s="34">
        <v>717</v>
      </c>
      <c r="G1117" s="34">
        <v>789</v>
      </c>
      <c r="H1117" s="34">
        <v>793</v>
      </c>
      <c r="I1117" s="34">
        <v>703</v>
      </c>
    </row>
    <row r="1118" spans="1:9" x14ac:dyDescent="0.2">
      <c r="A1118" s="34" t="s">
        <v>51575</v>
      </c>
      <c r="B1118" s="34">
        <v>1211</v>
      </c>
      <c r="C1118" s="34">
        <v>1238</v>
      </c>
      <c r="D1118" s="34">
        <v>407</v>
      </c>
      <c r="E1118" s="34">
        <v>476</v>
      </c>
      <c r="F1118" s="34">
        <v>414</v>
      </c>
      <c r="G1118" s="34">
        <v>477</v>
      </c>
      <c r="H1118" s="34">
        <v>391</v>
      </c>
      <c r="I1118" s="34">
        <v>386</v>
      </c>
    </row>
    <row r="1119" spans="1:9" x14ac:dyDescent="0.2">
      <c r="A1119" s="34" t="s">
        <v>51576</v>
      </c>
      <c r="B1119" s="34">
        <v>1122</v>
      </c>
      <c r="C1119" s="34">
        <v>1116</v>
      </c>
      <c r="D1119" s="34">
        <v>371</v>
      </c>
      <c r="E1119" s="34">
        <v>367</v>
      </c>
      <c r="F1119" s="34">
        <v>349</v>
      </c>
      <c r="G1119" s="34">
        <v>313</v>
      </c>
      <c r="H1119" s="34">
        <v>411</v>
      </c>
      <c r="I1119" s="34">
        <v>291</v>
      </c>
    </row>
    <row r="1120" spans="1:9" x14ac:dyDescent="0.2">
      <c r="A1120" s="34" t="s">
        <v>51577</v>
      </c>
      <c r="B1120" s="34">
        <v>1889</v>
      </c>
      <c r="C1120" s="34">
        <v>1520</v>
      </c>
      <c r="D1120" s="34">
        <v>687</v>
      </c>
      <c r="E1120" s="34">
        <v>586</v>
      </c>
      <c r="F1120" s="34">
        <v>657</v>
      </c>
      <c r="G1120" s="34">
        <v>551</v>
      </c>
      <c r="H1120" s="34">
        <v>625</v>
      </c>
      <c r="I1120" s="34">
        <v>518</v>
      </c>
    </row>
    <row r="1121" spans="1:9" x14ac:dyDescent="0.2">
      <c r="A1121" s="34" t="s">
        <v>51578</v>
      </c>
      <c r="B1121" s="34">
        <v>976</v>
      </c>
      <c r="C1121" s="34">
        <v>971</v>
      </c>
      <c r="D1121" s="34">
        <v>305</v>
      </c>
      <c r="E1121" s="34">
        <v>360</v>
      </c>
      <c r="F1121" s="34">
        <v>287</v>
      </c>
      <c r="G1121" s="34">
        <v>369</v>
      </c>
      <c r="H1121" s="34">
        <v>271</v>
      </c>
      <c r="I1121" s="34">
        <v>314</v>
      </c>
    </row>
    <row r="1122" spans="1:9" x14ac:dyDescent="0.2">
      <c r="A1122" s="34" t="s">
        <v>51579</v>
      </c>
      <c r="B1122" s="34">
        <v>1130</v>
      </c>
      <c r="C1122" s="34">
        <v>1278</v>
      </c>
      <c r="D1122" s="34">
        <v>318</v>
      </c>
      <c r="E1122" s="34">
        <v>483</v>
      </c>
      <c r="F1122" s="34">
        <v>324</v>
      </c>
      <c r="G1122" s="34">
        <v>406</v>
      </c>
      <c r="H1122" s="34">
        <v>312</v>
      </c>
      <c r="I1122" s="34">
        <v>360</v>
      </c>
    </row>
    <row r="1123" spans="1:9" x14ac:dyDescent="0.2">
      <c r="A1123" s="34" t="s">
        <v>51580</v>
      </c>
      <c r="B1123" s="34">
        <v>2106</v>
      </c>
      <c r="C1123" s="34">
        <v>1936</v>
      </c>
      <c r="D1123" s="34">
        <v>635</v>
      </c>
      <c r="E1123" s="34">
        <v>686</v>
      </c>
      <c r="F1123" s="34">
        <v>674</v>
      </c>
      <c r="G1123" s="34">
        <v>671</v>
      </c>
      <c r="H1123" s="34">
        <v>698</v>
      </c>
      <c r="I1123" s="34">
        <v>559</v>
      </c>
    </row>
    <row r="1124" spans="1:9" x14ac:dyDescent="0.2">
      <c r="A1124" s="34" t="s">
        <v>51581</v>
      </c>
      <c r="B1124" s="34">
        <v>667</v>
      </c>
      <c r="C1124" s="34">
        <v>547</v>
      </c>
      <c r="D1124" s="34">
        <v>190</v>
      </c>
      <c r="E1124" s="34">
        <v>171</v>
      </c>
      <c r="F1124" s="34">
        <v>212</v>
      </c>
      <c r="G1124" s="34">
        <v>180</v>
      </c>
      <c r="H1124" s="34">
        <v>201</v>
      </c>
      <c r="I1124" s="34">
        <v>133</v>
      </c>
    </row>
    <row r="1125" spans="1:9" x14ac:dyDescent="0.2">
      <c r="A1125" s="34" t="s">
        <v>51582</v>
      </c>
      <c r="B1125" s="34">
        <v>2596</v>
      </c>
      <c r="C1125" s="34">
        <v>2449</v>
      </c>
      <c r="D1125" s="34">
        <v>880</v>
      </c>
      <c r="E1125" s="34">
        <v>848</v>
      </c>
      <c r="F1125" s="34">
        <v>764</v>
      </c>
      <c r="G1125" s="34">
        <v>880</v>
      </c>
      <c r="H1125" s="34">
        <v>774</v>
      </c>
      <c r="I1125" s="34">
        <v>792</v>
      </c>
    </row>
    <row r="1126" spans="1:9" x14ac:dyDescent="0.2">
      <c r="A1126" s="34" t="s">
        <v>51583</v>
      </c>
      <c r="B1126" s="34">
        <v>1773</v>
      </c>
      <c r="C1126" s="34">
        <v>1381</v>
      </c>
      <c r="D1126" s="34">
        <v>511</v>
      </c>
      <c r="E1126" s="34">
        <v>508</v>
      </c>
      <c r="F1126" s="34">
        <v>482</v>
      </c>
      <c r="G1126" s="34">
        <v>428</v>
      </c>
      <c r="H1126" s="34">
        <v>554</v>
      </c>
      <c r="I1126" s="34">
        <v>410</v>
      </c>
    </row>
    <row r="1127" spans="1:9" x14ac:dyDescent="0.2">
      <c r="A1127" s="34" t="s">
        <v>51584</v>
      </c>
      <c r="B1127" s="34">
        <v>1335</v>
      </c>
      <c r="C1127" s="34">
        <v>1537</v>
      </c>
      <c r="D1127" s="34">
        <v>425</v>
      </c>
      <c r="E1127" s="34">
        <v>466</v>
      </c>
      <c r="F1127" s="34">
        <v>463</v>
      </c>
      <c r="G1127" s="34">
        <v>515</v>
      </c>
      <c r="H1127" s="34">
        <v>489</v>
      </c>
      <c r="I1127" s="34">
        <v>405</v>
      </c>
    </row>
    <row r="1128" spans="1:9" x14ac:dyDescent="0.2">
      <c r="A1128" s="34" t="s">
        <v>51585</v>
      </c>
      <c r="B1128" s="34">
        <v>1545</v>
      </c>
      <c r="C1128" s="34">
        <v>1718</v>
      </c>
      <c r="D1128" s="34">
        <v>504</v>
      </c>
      <c r="E1128" s="34">
        <v>607</v>
      </c>
      <c r="F1128" s="34">
        <v>500</v>
      </c>
      <c r="G1128" s="34">
        <v>579</v>
      </c>
      <c r="H1128" s="34">
        <v>546</v>
      </c>
      <c r="I1128" s="34">
        <v>435</v>
      </c>
    </row>
    <row r="1129" spans="1:9" x14ac:dyDescent="0.2">
      <c r="A1129" s="34" t="s">
        <v>51586</v>
      </c>
      <c r="B1129" s="34">
        <v>1661</v>
      </c>
      <c r="C1129" s="34">
        <v>1759</v>
      </c>
      <c r="D1129" s="34">
        <v>615</v>
      </c>
      <c r="E1129" s="34">
        <v>542</v>
      </c>
      <c r="F1129" s="34">
        <v>620</v>
      </c>
      <c r="G1129" s="34">
        <v>723</v>
      </c>
      <c r="H1129" s="34">
        <v>546</v>
      </c>
      <c r="I1129" s="34">
        <v>543</v>
      </c>
    </row>
    <row r="1130" spans="1:9" x14ac:dyDescent="0.2">
      <c r="A1130" s="34" t="s">
        <v>51587</v>
      </c>
      <c r="B1130" s="34">
        <v>1477</v>
      </c>
      <c r="C1130" s="34">
        <v>1395</v>
      </c>
      <c r="D1130" s="34">
        <v>388</v>
      </c>
      <c r="E1130" s="34">
        <v>418</v>
      </c>
      <c r="F1130" s="34">
        <v>439</v>
      </c>
      <c r="G1130" s="34">
        <v>472</v>
      </c>
      <c r="H1130" s="34">
        <v>496</v>
      </c>
      <c r="I1130" s="34">
        <v>337</v>
      </c>
    </row>
    <row r="1131" spans="1:9" x14ac:dyDescent="0.2">
      <c r="A1131" s="34" t="s">
        <v>51588</v>
      </c>
      <c r="B1131" s="34">
        <v>2103</v>
      </c>
      <c r="C1131" s="34">
        <v>1910</v>
      </c>
      <c r="D1131" s="34">
        <v>694</v>
      </c>
      <c r="E1131" s="34">
        <v>717</v>
      </c>
      <c r="F1131" s="34">
        <v>708</v>
      </c>
      <c r="G1131" s="34">
        <v>642</v>
      </c>
      <c r="H1131" s="34">
        <v>656</v>
      </c>
      <c r="I1131" s="34">
        <v>580</v>
      </c>
    </row>
    <row r="1132" spans="1:9" x14ac:dyDescent="0.2">
      <c r="A1132" s="34" t="s">
        <v>51589</v>
      </c>
      <c r="B1132" s="34">
        <v>1263</v>
      </c>
      <c r="C1132" s="34">
        <v>1134</v>
      </c>
      <c r="D1132" s="34">
        <v>442</v>
      </c>
      <c r="E1132" s="34">
        <v>371</v>
      </c>
      <c r="F1132" s="34">
        <v>332</v>
      </c>
      <c r="G1132" s="34">
        <v>414</v>
      </c>
      <c r="H1132" s="34">
        <v>411</v>
      </c>
      <c r="I1132" s="34">
        <v>368</v>
      </c>
    </row>
    <row r="1133" spans="1:9" x14ac:dyDescent="0.2">
      <c r="A1133" s="34" t="s">
        <v>51590</v>
      </c>
      <c r="B1133" s="34">
        <v>1670</v>
      </c>
      <c r="C1133" s="34">
        <v>1734</v>
      </c>
      <c r="D1133" s="34">
        <v>540</v>
      </c>
      <c r="E1133" s="34">
        <v>491</v>
      </c>
      <c r="F1133" s="34">
        <v>530</v>
      </c>
      <c r="G1133" s="34">
        <v>490</v>
      </c>
      <c r="H1133" s="34">
        <v>489</v>
      </c>
      <c r="I1133" s="34">
        <v>508</v>
      </c>
    </row>
    <row r="1134" spans="1:9" x14ac:dyDescent="0.2">
      <c r="A1134" s="34" t="s">
        <v>51591</v>
      </c>
      <c r="B1134" s="34">
        <v>1004</v>
      </c>
      <c r="C1134" s="34">
        <v>864</v>
      </c>
      <c r="D1134" s="34">
        <v>280</v>
      </c>
      <c r="E1134" s="34">
        <v>269</v>
      </c>
      <c r="F1134" s="34">
        <v>282</v>
      </c>
      <c r="G1134" s="34">
        <v>304</v>
      </c>
      <c r="H1134" s="34">
        <v>301</v>
      </c>
      <c r="I1134" s="34">
        <v>270</v>
      </c>
    </row>
    <row r="1135" spans="1:9" x14ac:dyDescent="0.2">
      <c r="A1135" s="34" t="s">
        <v>51592</v>
      </c>
      <c r="B1135" s="34">
        <v>1048</v>
      </c>
      <c r="C1135" s="34">
        <v>951</v>
      </c>
      <c r="D1135" s="34">
        <v>311</v>
      </c>
      <c r="E1135" s="34">
        <v>358</v>
      </c>
      <c r="F1135" s="34">
        <v>299</v>
      </c>
      <c r="G1135" s="34">
        <v>306</v>
      </c>
      <c r="H1135" s="34">
        <v>316</v>
      </c>
      <c r="I1135" s="34">
        <v>260</v>
      </c>
    </row>
    <row r="1136" spans="1:9" x14ac:dyDescent="0.2">
      <c r="A1136" s="34" t="s">
        <v>51593</v>
      </c>
      <c r="B1136" s="34">
        <v>919</v>
      </c>
      <c r="C1136" s="34">
        <v>790</v>
      </c>
      <c r="D1136" s="34">
        <v>250</v>
      </c>
      <c r="E1136" s="34">
        <v>301</v>
      </c>
      <c r="F1136" s="34">
        <v>260</v>
      </c>
      <c r="G1136" s="34">
        <v>273</v>
      </c>
      <c r="H1136" s="34">
        <v>309</v>
      </c>
      <c r="I1136" s="34">
        <v>222</v>
      </c>
    </row>
    <row r="1137" spans="1:9" x14ac:dyDescent="0.2">
      <c r="A1137" s="34" t="s">
        <v>51594</v>
      </c>
      <c r="B1137" s="34">
        <v>1734</v>
      </c>
      <c r="C1137" s="34">
        <v>1714</v>
      </c>
      <c r="D1137" s="34">
        <v>579</v>
      </c>
      <c r="E1137" s="34">
        <v>487</v>
      </c>
      <c r="F1137" s="34">
        <v>549</v>
      </c>
      <c r="G1137" s="34">
        <v>518</v>
      </c>
      <c r="H1137" s="34">
        <v>603</v>
      </c>
      <c r="I1137" s="34">
        <v>468</v>
      </c>
    </row>
    <row r="1138" spans="1:9" x14ac:dyDescent="0.2">
      <c r="A1138" s="34" t="s">
        <v>51595</v>
      </c>
      <c r="B1138" s="34">
        <v>2237</v>
      </c>
      <c r="C1138" s="34">
        <v>2017</v>
      </c>
      <c r="D1138" s="34">
        <v>630</v>
      </c>
      <c r="E1138" s="34">
        <v>657</v>
      </c>
      <c r="F1138" s="34">
        <v>678</v>
      </c>
      <c r="G1138" s="34">
        <v>672</v>
      </c>
      <c r="H1138" s="34">
        <v>638</v>
      </c>
      <c r="I1138" s="34">
        <v>566</v>
      </c>
    </row>
    <row r="1139" spans="1:9" x14ac:dyDescent="0.2">
      <c r="A1139" s="34" t="s">
        <v>51596</v>
      </c>
      <c r="B1139" s="34">
        <v>2156</v>
      </c>
      <c r="C1139" s="34">
        <v>2004</v>
      </c>
      <c r="D1139" s="34">
        <v>675</v>
      </c>
      <c r="E1139" s="34">
        <v>668</v>
      </c>
      <c r="F1139" s="34">
        <v>617</v>
      </c>
      <c r="G1139" s="34">
        <v>593</v>
      </c>
      <c r="H1139" s="34">
        <v>628</v>
      </c>
      <c r="I1139" s="34">
        <v>575</v>
      </c>
    </row>
    <row r="1140" spans="1:9" x14ac:dyDescent="0.2">
      <c r="A1140" s="34" t="s">
        <v>51597</v>
      </c>
      <c r="B1140" s="34">
        <v>1046</v>
      </c>
      <c r="C1140" s="34">
        <v>981</v>
      </c>
      <c r="D1140" s="34">
        <v>358</v>
      </c>
      <c r="E1140" s="34">
        <v>366</v>
      </c>
      <c r="F1140" s="34">
        <v>303</v>
      </c>
      <c r="G1140" s="34">
        <v>358</v>
      </c>
      <c r="H1140" s="34">
        <v>319</v>
      </c>
      <c r="I1140" s="34">
        <v>293</v>
      </c>
    </row>
    <row r="1141" spans="1:9" x14ac:dyDescent="0.2">
      <c r="A1141" s="34" t="s">
        <v>51598</v>
      </c>
      <c r="B1141" s="34">
        <v>3619</v>
      </c>
      <c r="C1141" s="34">
        <v>3544</v>
      </c>
      <c r="D1141" s="34">
        <v>1117</v>
      </c>
      <c r="E1141" s="34">
        <v>1056</v>
      </c>
      <c r="F1141" s="34">
        <v>1148</v>
      </c>
      <c r="G1141" s="34">
        <v>1184</v>
      </c>
      <c r="H1141" s="34">
        <v>1123</v>
      </c>
      <c r="I1141" s="34">
        <v>1062</v>
      </c>
    </row>
    <row r="1142" spans="1:9" x14ac:dyDescent="0.2">
      <c r="A1142" s="34" t="s">
        <v>51599</v>
      </c>
      <c r="B1142" s="34">
        <v>1836</v>
      </c>
      <c r="C1142" s="34">
        <v>1767</v>
      </c>
      <c r="D1142" s="34">
        <v>591</v>
      </c>
      <c r="E1142" s="34">
        <v>642</v>
      </c>
      <c r="F1142" s="34">
        <v>625</v>
      </c>
      <c r="G1142" s="34">
        <v>595</v>
      </c>
      <c r="H1142" s="34">
        <v>559</v>
      </c>
      <c r="I1142" s="34">
        <v>534</v>
      </c>
    </row>
    <row r="1143" spans="1:9" x14ac:dyDescent="0.2">
      <c r="A1143" s="34" t="s">
        <v>51600</v>
      </c>
      <c r="B1143" s="34">
        <v>1825</v>
      </c>
      <c r="C1143" s="34">
        <v>1694</v>
      </c>
      <c r="D1143" s="34">
        <v>605</v>
      </c>
      <c r="E1143" s="34">
        <v>593</v>
      </c>
      <c r="F1143" s="34">
        <v>599</v>
      </c>
      <c r="G1143" s="34">
        <v>528</v>
      </c>
      <c r="H1143" s="34">
        <v>642</v>
      </c>
      <c r="I1143" s="34">
        <v>478</v>
      </c>
    </row>
    <row r="1144" spans="1:9" x14ac:dyDescent="0.2">
      <c r="A1144" s="34" t="s">
        <v>51601</v>
      </c>
      <c r="B1144" s="34">
        <v>1840</v>
      </c>
      <c r="C1144" s="34">
        <v>1640</v>
      </c>
      <c r="D1144" s="34">
        <v>542</v>
      </c>
      <c r="E1144" s="34">
        <v>475</v>
      </c>
      <c r="F1144" s="34">
        <v>435</v>
      </c>
      <c r="G1144" s="34">
        <v>530</v>
      </c>
      <c r="H1144" s="34">
        <v>521</v>
      </c>
      <c r="I1144" s="34">
        <v>461</v>
      </c>
    </row>
    <row r="1145" spans="1:9" x14ac:dyDescent="0.2">
      <c r="A1145" s="34" t="s">
        <v>51602</v>
      </c>
      <c r="B1145" s="34">
        <v>1921</v>
      </c>
      <c r="C1145" s="34">
        <v>1836</v>
      </c>
      <c r="D1145" s="34">
        <v>627</v>
      </c>
      <c r="E1145" s="34">
        <v>599</v>
      </c>
      <c r="F1145" s="34">
        <v>552</v>
      </c>
      <c r="G1145" s="34">
        <v>686</v>
      </c>
      <c r="H1145" s="34">
        <v>649</v>
      </c>
      <c r="I1145" s="34">
        <v>510</v>
      </c>
    </row>
    <row r="1146" spans="1:9" x14ac:dyDescent="0.2">
      <c r="A1146" s="34" t="s">
        <v>51603</v>
      </c>
      <c r="B1146" s="34">
        <v>1274</v>
      </c>
      <c r="C1146" s="34">
        <v>1106</v>
      </c>
      <c r="D1146" s="34">
        <v>463</v>
      </c>
      <c r="E1146" s="34">
        <v>412</v>
      </c>
      <c r="F1146" s="34">
        <v>431</v>
      </c>
      <c r="G1146" s="34">
        <v>439</v>
      </c>
      <c r="H1146" s="34">
        <v>470</v>
      </c>
      <c r="I1146" s="34">
        <v>320</v>
      </c>
    </row>
    <row r="1147" spans="1:9" x14ac:dyDescent="0.2">
      <c r="A1147" s="34" t="s">
        <v>51604</v>
      </c>
      <c r="B1147" s="34">
        <v>507</v>
      </c>
      <c r="C1147" s="34">
        <v>447</v>
      </c>
      <c r="D1147" s="34">
        <v>165</v>
      </c>
      <c r="E1147" s="34">
        <v>155</v>
      </c>
      <c r="F1147" s="34">
        <v>163</v>
      </c>
      <c r="G1147" s="34">
        <v>157</v>
      </c>
      <c r="H1147" s="34">
        <v>147</v>
      </c>
      <c r="I1147" s="34">
        <v>134</v>
      </c>
    </row>
    <row r="1148" spans="1:9" x14ac:dyDescent="0.2">
      <c r="A1148" s="34" t="s">
        <v>51605</v>
      </c>
      <c r="B1148" s="34">
        <v>1738</v>
      </c>
      <c r="C1148" s="34">
        <v>1487</v>
      </c>
      <c r="D1148" s="34">
        <v>546</v>
      </c>
      <c r="E1148" s="34">
        <v>545</v>
      </c>
      <c r="F1148" s="34">
        <v>567</v>
      </c>
      <c r="G1148" s="34">
        <v>634</v>
      </c>
      <c r="H1148" s="34">
        <v>589</v>
      </c>
      <c r="I1148" s="34">
        <v>450</v>
      </c>
    </row>
    <row r="1149" spans="1:9" x14ac:dyDescent="0.2">
      <c r="A1149" s="34" t="s">
        <v>51606</v>
      </c>
      <c r="B1149" s="34">
        <v>1822</v>
      </c>
      <c r="C1149" s="34">
        <v>1723</v>
      </c>
      <c r="D1149" s="34">
        <v>525</v>
      </c>
      <c r="E1149" s="34">
        <v>511</v>
      </c>
      <c r="F1149" s="34">
        <v>562</v>
      </c>
      <c r="G1149" s="34">
        <v>539</v>
      </c>
      <c r="H1149" s="34">
        <v>621</v>
      </c>
      <c r="I1149" s="34">
        <v>423</v>
      </c>
    </row>
    <row r="1150" spans="1:9" x14ac:dyDescent="0.2">
      <c r="A1150" s="34" t="s">
        <v>51607</v>
      </c>
      <c r="B1150" s="34">
        <v>2127</v>
      </c>
      <c r="C1150" s="34">
        <v>1953</v>
      </c>
      <c r="D1150" s="34">
        <v>586</v>
      </c>
      <c r="E1150" s="34">
        <v>588</v>
      </c>
      <c r="F1150" s="34">
        <v>575</v>
      </c>
      <c r="G1150" s="34">
        <v>616</v>
      </c>
      <c r="H1150" s="34">
        <v>666</v>
      </c>
      <c r="I1150" s="34">
        <v>564</v>
      </c>
    </row>
    <row r="1151" spans="1:9" x14ac:dyDescent="0.2">
      <c r="A1151" s="34" t="s">
        <v>51608</v>
      </c>
      <c r="B1151" s="34">
        <v>2024</v>
      </c>
      <c r="C1151" s="34">
        <v>1903</v>
      </c>
      <c r="D1151" s="34">
        <v>636</v>
      </c>
      <c r="E1151" s="34">
        <v>656</v>
      </c>
      <c r="F1151" s="34">
        <v>649</v>
      </c>
      <c r="G1151" s="34">
        <v>696</v>
      </c>
      <c r="H1151" s="34">
        <v>607</v>
      </c>
      <c r="I1151" s="34">
        <v>556</v>
      </c>
    </row>
    <row r="1152" spans="1:9" x14ac:dyDescent="0.2">
      <c r="A1152" s="34" t="s">
        <v>51609</v>
      </c>
      <c r="B1152" s="34">
        <v>800</v>
      </c>
      <c r="C1152" s="34">
        <v>862</v>
      </c>
      <c r="D1152" s="34">
        <v>302</v>
      </c>
      <c r="E1152" s="34">
        <v>260</v>
      </c>
      <c r="F1152" s="34">
        <v>292</v>
      </c>
      <c r="G1152" s="34">
        <v>278</v>
      </c>
      <c r="H1152" s="34">
        <v>308</v>
      </c>
      <c r="I1152" s="34">
        <v>202</v>
      </c>
    </row>
    <row r="1153" spans="1:9" x14ac:dyDescent="0.2">
      <c r="A1153" s="34" t="s">
        <v>51610</v>
      </c>
      <c r="B1153" s="34">
        <v>1356</v>
      </c>
      <c r="C1153" s="34">
        <v>1246</v>
      </c>
      <c r="D1153" s="34">
        <v>452</v>
      </c>
      <c r="E1153" s="34">
        <v>403</v>
      </c>
      <c r="F1153" s="34">
        <v>372</v>
      </c>
      <c r="G1153" s="34">
        <v>425</v>
      </c>
      <c r="H1153" s="34">
        <v>411</v>
      </c>
      <c r="I1153" s="34">
        <v>365</v>
      </c>
    </row>
    <row r="1154" spans="1:9" x14ac:dyDescent="0.2">
      <c r="A1154" s="34" t="s">
        <v>51611</v>
      </c>
      <c r="B1154" s="34">
        <v>937</v>
      </c>
      <c r="C1154" s="34">
        <v>1061</v>
      </c>
      <c r="D1154" s="34">
        <v>324</v>
      </c>
      <c r="E1154" s="34">
        <v>285</v>
      </c>
      <c r="F1154" s="34">
        <v>237</v>
      </c>
      <c r="G1154" s="34">
        <v>337</v>
      </c>
      <c r="H1154" s="34">
        <v>303</v>
      </c>
      <c r="I1154" s="34">
        <v>281</v>
      </c>
    </row>
    <row r="1155" spans="1:9" x14ac:dyDescent="0.2">
      <c r="A1155" s="34" t="s">
        <v>51612</v>
      </c>
      <c r="B1155" s="34">
        <v>1516</v>
      </c>
      <c r="C1155" s="34">
        <v>1548</v>
      </c>
      <c r="D1155" s="34">
        <v>522</v>
      </c>
      <c r="E1155" s="34">
        <v>554</v>
      </c>
      <c r="F1155" s="34">
        <v>493</v>
      </c>
      <c r="G1155" s="34">
        <v>489</v>
      </c>
      <c r="H1155" s="34">
        <v>432</v>
      </c>
      <c r="I1155" s="34">
        <v>397</v>
      </c>
    </row>
    <row r="1156" spans="1:9" x14ac:dyDescent="0.2">
      <c r="A1156" s="34" t="s">
        <v>51613</v>
      </c>
      <c r="B1156" s="34">
        <v>1310</v>
      </c>
      <c r="C1156" s="34">
        <v>1347</v>
      </c>
      <c r="D1156" s="34">
        <v>467</v>
      </c>
      <c r="E1156" s="34">
        <v>441</v>
      </c>
      <c r="F1156" s="34">
        <v>389</v>
      </c>
      <c r="G1156" s="34">
        <v>382</v>
      </c>
      <c r="H1156" s="34">
        <v>443</v>
      </c>
      <c r="I1156" s="34">
        <v>354</v>
      </c>
    </row>
    <row r="1157" spans="1:9" x14ac:dyDescent="0.2">
      <c r="A1157" s="34" t="s">
        <v>51614</v>
      </c>
      <c r="B1157" s="34">
        <v>1485</v>
      </c>
      <c r="C1157" s="34">
        <v>1597</v>
      </c>
      <c r="D1157" s="34">
        <v>521</v>
      </c>
      <c r="E1157" s="34">
        <v>591</v>
      </c>
      <c r="F1157" s="34">
        <v>521</v>
      </c>
      <c r="G1157" s="34">
        <v>568</v>
      </c>
      <c r="H1157" s="34">
        <v>544</v>
      </c>
      <c r="I1157" s="34">
        <v>429</v>
      </c>
    </row>
    <row r="1158" spans="1:9" x14ac:dyDescent="0.2">
      <c r="A1158" s="34" t="s">
        <v>51615</v>
      </c>
      <c r="B1158" s="34">
        <v>972</v>
      </c>
      <c r="C1158" s="34">
        <v>980</v>
      </c>
      <c r="D1158" s="34">
        <v>365</v>
      </c>
      <c r="E1158" s="34">
        <v>331</v>
      </c>
      <c r="F1158" s="34">
        <v>289</v>
      </c>
      <c r="G1158" s="34">
        <v>362</v>
      </c>
      <c r="H1158" s="34">
        <v>364</v>
      </c>
      <c r="I1158" s="34">
        <v>321</v>
      </c>
    </row>
    <row r="1159" spans="1:9" x14ac:dyDescent="0.2">
      <c r="A1159" s="34" t="s">
        <v>51616</v>
      </c>
      <c r="B1159" s="34">
        <v>1604</v>
      </c>
      <c r="C1159" s="34">
        <v>1888</v>
      </c>
      <c r="D1159" s="34">
        <v>482</v>
      </c>
      <c r="E1159" s="34">
        <v>694</v>
      </c>
      <c r="F1159" s="34">
        <v>452</v>
      </c>
      <c r="G1159" s="34">
        <v>638</v>
      </c>
      <c r="H1159" s="34">
        <v>550</v>
      </c>
      <c r="I1159" s="34">
        <v>553</v>
      </c>
    </row>
    <row r="1160" spans="1:9" x14ac:dyDescent="0.2">
      <c r="A1160" s="34" t="s">
        <v>51617</v>
      </c>
      <c r="B1160" s="34">
        <v>3466</v>
      </c>
      <c r="C1160" s="34">
        <v>3182</v>
      </c>
      <c r="D1160" s="34">
        <v>1014</v>
      </c>
      <c r="E1160" s="34">
        <v>1063</v>
      </c>
      <c r="F1160" s="34">
        <v>1002</v>
      </c>
      <c r="G1160" s="34">
        <v>1129</v>
      </c>
      <c r="H1160" s="34">
        <v>1046</v>
      </c>
      <c r="I1160" s="34">
        <v>829</v>
      </c>
    </row>
    <row r="1161" spans="1:9" x14ac:dyDescent="0.2">
      <c r="A1161" s="34" t="s">
        <v>51618</v>
      </c>
      <c r="B1161" s="34">
        <v>1840</v>
      </c>
      <c r="C1161" s="34">
        <v>1456</v>
      </c>
      <c r="D1161" s="34">
        <v>508</v>
      </c>
      <c r="E1161" s="34">
        <v>512</v>
      </c>
      <c r="F1161" s="34">
        <v>538</v>
      </c>
      <c r="G1161" s="34">
        <v>482</v>
      </c>
      <c r="H1161" s="34">
        <v>638</v>
      </c>
      <c r="I1161" s="34">
        <v>447</v>
      </c>
    </row>
    <row r="1162" spans="1:9" x14ac:dyDescent="0.2">
      <c r="A1162" s="34" t="s">
        <v>51619</v>
      </c>
      <c r="B1162" s="34">
        <v>2019</v>
      </c>
      <c r="C1162" s="34">
        <v>1986</v>
      </c>
      <c r="D1162" s="34">
        <v>632</v>
      </c>
      <c r="E1162" s="34">
        <v>610</v>
      </c>
      <c r="F1162" s="34">
        <v>669</v>
      </c>
      <c r="G1162" s="34">
        <v>640</v>
      </c>
      <c r="H1162" s="34">
        <v>572</v>
      </c>
      <c r="I1162" s="34">
        <v>558</v>
      </c>
    </row>
    <row r="1163" spans="1:9" x14ac:dyDescent="0.2">
      <c r="A1163" s="34" t="s">
        <v>51620</v>
      </c>
      <c r="B1163" s="34">
        <v>2432</v>
      </c>
      <c r="C1163" s="34">
        <v>2025</v>
      </c>
      <c r="D1163" s="34">
        <v>717</v>
      </c>
      <c r="E1163" s="34">
        <v>694</v>
      </c>
      <c r="F1163" s="34">
        <v>837</v>
      </c>
      <c r="G1163" s="34">
        <v>710</v>
      </c>
      <c r="H1163" s="34">
        <v>887</v>
      </c>
      <c r="I1163" s="34">
        <v>550</v>
      </c>
    </row>
    <row r="1164" spans="1:9" x14ac:dyDescent="0.2">
      <c r="A1164" s="34" t="s">
        <v>51621</v>
      </c>
      <c r="B1164" s="34">
        <v>1135</v>
      </c>
      <c r="C1164" s="34">
        <v>1246</v>
      </c>
      <c r="D1164" s="34">
        <v>390</v>
      </c>
      <c r="E1164" s="34">
        <v>419</v>
      </c>
      <c r="F1164" s="34">
        <v>352</v>
      </c>
      <c r="G1164" s="34">
        <v>452</v>
      </c>
      <c r="H1164" s="34">
        <v>431</v>
      </c>
      <c r="I1164" s="34">
        <v>355</v>
      </c>
    </row>
    <row r="1165" spans="1:9" x14ac:dyDescent="0.2">
      <c r="A1165" s="34" t="s">
        <v>51622</v>
      </c>
      <c r="B1165" s="34">
        <v>792</v>
      </c>
      <c r="C1165" s="34">
        <v>585</v>
      </c>
      <c r="D1165" s="34">
        <v>237</v>
      </c>
      <c r="E1165" s="34">
        <v>256</v>
      </c>
      <c r="F1165" s="34">
        <v>255</v>
      </c>
      <c r="G1165" s="34">
        <v>279</v>
      </c>
      <c r="H1165" s="34">
        <v>294</v>
      </c>
      <c r="I1165" s="34">
        <v>264</v>
      </c>
    </row>
    <row r="1166" spans="1:9" x14ac:dyDescent="0.2">
      <c r="A1166" s="34" t="s">
        <v>51623</v>
      </c>
      <c r="B1166" s="34">
        <v>1756</v>
      </c>
      <c r="C1166" s="34">
        <v>1566</v>
      </c>
      <c r="D1166" s="34">
        <v>572</v>
      </c>
      <c r="E1166" s="34">
        <v>573</v>
      </c>
      <c r="F1166" s="34">
        <v>422</v>
      </c>
      <c r="G1166" s="34">
        <v>507</v>
      </c>
      <c r="H1166" s="34">
        <v>488</v>
      </c>
      <c r="I1166" s="34">
        <v>477</v>
      </c>
    </row>
    <row r="1167" spans="1:9" x14ac:dyDescent="0.2">
      <c r="A1167" s="34" t="s">
        <v>51624</v>
      </c>
      <c r="B1167" s="34">
        <v>2926</v>
      </c>
      <c r="C1167" s="34">
        <v>3274</v>
      </c>
      <c r="D1167" s="34">
        <v>967</v>
      </c>
      <c r="E1167" s="34">
        <v>1085</v>
      </c>
      <c r="F1167" s="34">
        <v>963</v>
      </c>
      <c r="G1167" s="34">
        <v>1100</v>
      </c>
      <c r="H1167" s="34">
        <v>898</v>
      </c>
      <c r="I1167" s="34">
        <v>901</v>
      </c>
    </row>
    <row r="1168" spans="1:9" x14ac:dyDescent="0.2">
      <c r="A1168" s="34" t="s">
        <v>51625</v>
      </c>
      <c r="B1168" s="34">
        <v>1765</v>
      </c>
      <c r="C1168" s="34">
        <v>2059</v>
      </c>
      <c r="D1168" s="34">
        <v>659</v>
      </c>
      <c r="E1168" s="34">
        <v>708</v>
      </c>
      <c r="F1168" s="34">
        <v>548</v>
      </c>
      <c r="G1168" s="34">
        <v>693</v>
      </c>
      <c r="H1168" s="34">
        <v>681</v>
      </c>
      <c r="I1168" s="34">
        <v>614</v>
      </c>
    </row>
    <row r="1169" spans="1:9" x14ac:dyDescent="0.2">
      <c r="A1169" s="34" t="s">
        <v>51626</v>
      </c>
      <c r="B1169" s="34">
        <v>1669</v>
      </c>
      <c r="C1169" s="34">
        <v>1777</v>
      </c>
      <c r="D1169" s="34">
        <v>511</v>
      </c>
      <c r="E1169" s="34">
        <v>513</v>
      </c>
      <c r="F1169" s="34">
        <v>472</v>
      </c>
      <c r="G1169" s="34">
        <v>636</v>
      </c>
      <c r="H1169" s="34">
        <v>533</v>
      </c>
      <c r="I1169" s="34">
        <v>608</v>
      </c>
    </row>
    <row r="1170" spans="1:9" x14ac:dyDescent="0.2">
      <c r="A1170" s="34" t="s">
        <v>51627</v>
      </c>
      <c r="B1170" s="34">
        <v>1093</v>
      </c>
      <c r="C1170" s="34">
        <v>1281</v>
      </c>
      <c r="D1170" s="34">
        <v>392</v>
      </c>
      <c r="E1170" s="34">
        <v>492</v>
      </c>
      <c r="F1170" s="34">
        <v>355</v>
      </c>
      <c r="G1170" s="34">
        <v>488</v>
      </c>
      <c r="H1170" s="34">
        <v>410</v>
      </c>
      <c r="I1170" s="34">
        <v>421</v>
      </c>
    </row>
    <row r="1171" spans="1:9" x14ac:dyDescent="0.2">
      <c r="A1171" s="34" t="s">
        <v>51628</v>
      </c>
      <c r="B1171" s="34">
        <v>1493</v>
      </c>
      <c r="C1171" s="34">
        <v>1412</v>
      </c>
      <c r="D1171" s="34">
        <v>484</v>
      </c>
      <c r="E1171" s="34">
        <v>501</v>
      </c>
      <c r="F1171" s="34">
        <v>497</v>
      </c>
      <c r="G1171" s="34">
        <v>454</v>
      </c>
      <c r="H1171" s="34">
        <v>442</v>
      </c>
      <c r="I1171" s="34">
        <v>361</v>
      </c>
    </row>
    <row r="1172" spans="1:9" x14ac:dyDescent="0.2">
      <c r="A1172" s="34" t="s">
        <v>51629</v>
      </c>
      <c r="B1172" s="34">
        <v>609</v>
      </c>
      <c r="C1172" s="34">
        <v>542</v>
      </c>
      <c r="D1172" s="34">
        <v>204</v>
      </c>
      <c r="E1172" s="34">
        <v>191</v>
      </c>
      <c r="F1172" s="34">
        <v>188</v>
      </c>
      <c r="G1172" s="34">
        <v>181</v>
      </c>
      <c r="H1172" s="34">
        <v>217</v>
      </c>
      <c r="I1172" s="34">
        <v>169</v>
      </c>
    </row>
    <row r="1173" spans="1:9" x14ac:dyDescent="0.2">
      <c r="A1173" s="34" t="s">
        <v>51630</v>
      </c>
      <c r="B1173" s="34">
        <v>1065</v>
      </c>
      <c r="C1173" s="34">
        <v>957</v>
      </c>
      <c r="D1173" s="34">
        <v>385</v>
      </c>
      <c r="E1173" s="34">
        <v>338</v>
      </c>
      <c r="F1173" s="34">
        <v>381</v>
      </c>
      <c r="G1173" s="34">
        <v>311</v>
      </c>
      <c r="H1173" s="34">
        <v>409</v>
      </c>
      <c r="I1173" s="34">
        <v>360</v>
      </c>
    </row>
    <row r="1174" spans="1:9" x14ac:dyDescent="0.2">
      <c r="A1174" s="34" t="s">
        <v>51631</v>
      </c>
      <c r="B1174" s="34">
        <v>1054</v>
      </c>
      <c r="C1174" s="34">
        <v>872</v>
      </c>
      <c r="D1174" s="34">
        <v>400</v>
      </c>
      <c r="E1174" s="34">
        <v>370</v>
      </c>
      <c r="F1174" s="34">
        <v>342</v>
      </c>
      <c r="G1174" s="34">
        <v>380</v>
      </c>
      <c r="H1174" s="34">
        <v>387</v>
      </c>
      <c r="I1174" s="34">
        <v>300</v>
      </c>
    </row>
    <row r="1175" spans="1:9" x14ac:dyDescent="0.2">
      <c r="A1175" s="34" t="s">
        <v>51632</v>
      </c>
      <c r="B1175" s="34">
        <v>1457</v>
      </c>
      <c r="C1175" s="34">
        <v>1512</v>
      </c>
      <c r="D1175" s="34">
        <v>429</v>
      </c>
      <c r="E1175" s="34">
        <v>524</v>
      </c>
      <c r="F1175" s="34">
        <v>484</v>
      </c>
      <c r="G1175" s="34">
        <v>541</v>
      </c>
      <c r="H1175" s="34">
        <v>445</v>
      </c>
      <c r="I1175" s="34">
        <v>405</v>
      </c>
    </row>
    <row r="1176" spans="1:9" x14ac:dyDescent="0.2">
      <c r="A1176" s="34" t="s">
        <v>51633</v>
      </c>
      <c r="B1176" s="34">
        <v>1582</v>
      </c>
      <c r="C1176" s="34">
        <v>1718</v>
      </c>
      <c r="D1176" s="34">
        <v>499</v>
      </c>
      <c r="E1176" s="34">
        <v>560</v>
      </c>
      <c r="F1176" s="34">
        <v>460</v>
      </c>
      <c r="G1176" s="34">
        <v>562</v>
      </c>
      <c r="H1176" s="34">
        <v>496</v>
      </c>
      <c r="I1176" s="34">
        <v>521</v>
      </c>
    </row>
    <row r="1177" spans="1:9" x14ac:dyDescent="0.2">
      <c r="A1177" s="34" t="s">
        <v>51634</v>
      </c>
      <c r="B1177" s="34">
        <v>2090</v>
      </c>
      <c r="C1177" s="34">
        <v>1819</v>
      </c>
      <c r="D1177" s="34">
        <v>666</v>
      </c>
      <c r="E1177" s="34">
        <v>658</v>
      </c>
      <c r="F1177" s="34">
        <v>640</v>
      </c>
      <c r="G1177" s="34">
        <v>675</v>
      </c>
      <c r="H1177" s="34">
        <v>604</v>
      </c>
      <c r="I1177" s="34">
        <v>537</v>
      </c>
    </row>
    <row r="1178" spans="1:9" x14ac:dyDescent="0.2">
      <c r="A1178" s="34" t="s">
        <v>51635</v>
      </c>
      <c r="B1178" s="34">
        <v>1434</v>
      </c>
      <c r="C1178" s="34">
        <v>1392</v>
      </c>
      <c r="D1178" s="34">
        <v>380</v>
      </c>
      <c r="E1178" s="34">
        <v>440</v>
      </c>
      <c r="F1178" s="34">
        <v>391</v>
      </c>
      <c r="G1178" s="34">
        <v>506</v>
      </c>
      <c r="H1178" s="34">
        <v>481</v>
      </c>
      <c r="I1178" s="34">
        <v>375</v>
      </c>
    </row>
    <row r="1179" spans="1:9" x14ac:dyDescent="0.2">
      <c r="A1179" s="34" t="s">
        <v>51636</v>
      </c>
      <c r="B1179" s="34">
        <v>1384</v>
      </c>
      <c r="C1179" s="34">
        <v>1183</v>
      </c>
      <c r="D1179" s="34">
        <v>450</v>
      </c>
      <c r="E1179" s="34">
        <v>430</v>
      </c>
      <c r="F1179" s="34">
        <v>436</v>
      </c>
      <c r="G1179" s="34">
        <v>443</v>
      </c>
      <c r="H1179" s="34">
        <v>391</v>
      </c>
      <c r="I1179" s="34">
        <v>454</v>
      </c>
    </row>
    <row r="1180" spans="1:9" x14ac:dyDescent="0.2">
      <c r="A1180" s="34" t="s">
        <v>51637</v>
      </c>
      <c r="B1180" s="34">
        <v>934</v>
      </c>
      <c r="C1180" s="34">
        <v>936</v>
      </c>
      <c r="D1180" s="34">
        <v>329</v>
      </c>
      <c r="E1180" s="34">
        <v>281</v>
      </c>
      <c r="F1180" s="34">
        <v>297</v>
      </c>
      <c r="G1180" s="34">
        <v>348</v>
      </c>
      <c r="H1180" s="34">
        <v>334</v>
      </c>
      <c r="I1180" s="34">
        <v>261</v>
      </c>
    </row>
    <row r="1181" spans="1:9" x14ac:dyDescent="0.2">
      <c r="A1181" s="34" t="s">
        <v>51638</v>
      </c>
      <c r="B1181" s="34">
        <v>1625</v>
      </c>
      <c r="C1181" s="34">
        <v>1607</v>
      </c>
      <c r="D1181" s="34">
        <v>515</v>
      </c>
      <c r="E1181" s="34">
        <v>461</v>
      </c>
      <c r="F1181" s="34">
        <v>512</v>
      </c>
      <c r="G1181" s="34">
        <v>512</v>
      </c>
      <c r="H1181" s="34">
        <v>512</v>
      </c>
      <c r="I1181" s="34">
        <v>458</v>
      </c>
    </row>
    <row r="1182" spans="1:9" x14ac:dyDescent="0.2">
      <c r="A1182" s="34" t="s">
        <v>51639</v>
      </c>
      <c r="B1182" s="34">
        <v>1528</v>
      </c>
      <c r="C1182" s="34">
        <v>1426</v>
      </c>
      <c r="D1182" s="34">
        <v>398</v>
      </c>
      <c r="E1182" s="34">
        <v>460</v>
      </c>
      <c r="F1182" s="34">
        <v>447</v>
      </c>
      <c r="G1182" s="34">
        <v>459</v>
      </c>
      <c r="H1182" s="34">
        <v>436</v>
      </c>
      <c r="I1182" s="34">
        <v>458</v>
      </c>
    </row>
    <row r="1183" spans="1:9" x14ac:dyDescent="0.2">
      <c r="A1183" s="34" t="s">
        <v>51640</v>
      </c>
      <c r="B1183" s="34">
        <v>1564</v>
      </c>
      <c r="C1183" s="34">
        <v>1423</v>
      </c>
      <c r="D1183" s="34">
        <v>496</v>
      </c>
      <c r="E1183" s="34">
        <v>487</v>
      </c>
      <c r="F1183" s="34">
        <v>504</v>
      </c>
      <c r="G1183" s="34">
        <v>466</v>
      </c>
      <c r="H1183" s="34">
        <v>493</v>
      </c>
      <c r="I1183" s="34">
        <v>387</v>
      </c>
    </row>
    <row r="1184" spans="1:9" x14ac:dyDescent="0.2">
      <c r="A1184" s="34" t="s">
        <v>51641</v>
      </c>
      <c r="B1184" s="34">
        <v>2514</v>
      </c>
      <c r="C1184" s="34">
        <v>2048</v>
      </c>
      <c r="D1184" s="34">
        <v>672</v>
      </c>
      <c r="E1184" s="34">
        <v>712</v>
      </c>
      <c r="F1184" s="34">
        <v>772</v>
      </c>
      <c r="G1184" s="34">
        <v>740</v>
      </c>
      <c r="H1184" s="34">
        <v>789</v>
      </c>
      <c r="I1184" s="34">
        <v>654</v>
      </c>
    </row>
    <row r="1185" spans="1:9" x14ac:dyDescent="0.2">
      <c r="A1185" s="34" t="s">
        <v>51642</v>
      </c>
      <c r="B1185" s="34">
        <v>1219</v>
      </c>
      <c r="C1185" s="34">
        <v>1221</v>
      </c>
      <c r="D1185" s="34">
        <v>349</v>
      </c>
      <c r="E1185" s="34">
        <v>367</v>
      </c>
      <c r="F1185" s="34">
        <v>368</v>
      </c>
      <c r="G1185" s="34">
        <v>382</v>
      </c>
      <c r="H1185" s="34">
        <v>406</v>
      </c>
      <c r="I1185" s="34">
        <v>356</v>
      </c>
    </row>
    <row r="1186" spans="1:9" x14ac:dyDescent="0.2">
      <c r="A1186" s="34" t="s">
        <v>51643</v>
      </c>
      <c r="B1186" s="34">
        <v>1724</v>
      </c>
      <c r="C1186" s="34">
        <v>1367</v>
      </c>
      <c r="D1186" s="34">
        <v>524</v>
      </c>
      <c r="E1186" s="34">
        <v>424</v>
      </c>
      <c r="F1186" s="34">
        <v>536</v>
      </c>
      <c r="G1186" s="34">
        <v>416</v>
      </c>
      <c r="H1186" s="34">
        <v>603</v>
      </c>
      <c r="I1186" s="34">
        <v>360</v>
      </c>
    </row>
    <row r="1187" spans="1:9" x14ac:dyDescent="0.2">
      <c r="A1187" s="34" t="s">
        <v>51644</v>
      </c>
      <c r="B1187" s="34">
        <v>1491</v>
      </c>
      <c r="C1187" s="34">
        <v>1701</v>
      </c>
      <c r="D1187" s="34">
        <v>572</v>
      </c>
      <c r="E1187" s="34">
        <v>552</v>
      </c>
      <c r="F1187" s="34">
        <v>530</v>
      </c>
      <c r="G1187" s="34">
        <v>575</v>
      </c>
      <c r="H1187" s="34">
        <v>564</v>
      </c>
      <c r="I1187" s="34">
        <v>476</v>
      </c>
    </row>
    <row r="1188" spans="1:9" x14ac:dyDescent="0.2">
      <c r="A1188" s="34" t="s">
        <v>51645</v>
      </c>
      <c r="B1188" s="34">
        <v>1109</v>
      </c>
      <c r="C1188" s="34">
        <v>1114</v>
      </c>
      <c r="D1188" s="34">
        <v>307</v>
      </c>
      <c r="E1188" s="34">
        <v>373</v>
      </c>
      <c r="F1188" s="34">
        <v>356</v>
      </c>
      <c r="G1188" s="34">
        <v>405</v>
      </c>
      <c r="H1188" s="34">
        <v>345</v>
      </c>
      <c r="I1188" s="34">
        <v>294</v>
      </c>
    </row>
    <row r="1189" spans="1:9" x14ac:dyDescent="0.2">
      <c r="A1189" s="34" t="s">
        <v>51646</v>
      </c>
      <c r="B1189" s="34">
        <v>1402</v>
      </c>
      <c r="C1189" s="34">
        <v>1409</v>
      </c>
      <c r="D1189" s="34">
        <v>495</v>
      </c>
      <c r="E1189" s="34">
        <v>455</v>
      </c>
      <c r="F1189" s="34">
        <v>415</v>
      </c>
      <c r="G1189" s="34">
        <v>457</v>
      </c>
      <c r="H1189" s="34">
        <v>498</v>
      </c>
      <c r="I1189" s="34">
        <v>379</v>
      </c>
    </row>
    <row r="1190" spans="1:9" x14ac:dyDescent="0.2">
      <c r="A1190" s="34" t="s">
        <v>51647</v>
      </c>
      <c r="B1190" s="34">
        <v>2184</v>
      </c>
      <c r="C1190" s="34">
        <v>1917</v>
      </c>
      <c r="D1190" s="34">
        <v>685</v>
      </c>
      <c r="E1190" s="34">
        <v>693</v>
      </c>
      <c r="F1190" s="34">
        <v>628</v>
      </c>
      <c r="G1190" s="34">
        <v>722</v>
      </c>
      <c r="H1190" s="34">
        <v>651</v>
      </c>
      <c r="I1190" s="34">
        <v>619</v>
      </c>
    </row>
    <row r="1191" spans="1:9" x14ac:dyDescent="0.2">
      <c r="A1191" s="34" t="s">
        <v>51648</v>
      </c>
      <c r="B1191" s="34">
        <v>1026</v>
      </c>
      <c r="C1191" s="34">
        <v>798</v>
      </c>
      <c r="D1191" s="34">
        <v>290</v>
      </c>
      <c r="E1191" s="34">
        <v>291</v>
      </c>
      <c r="F1191" s="34">
        <v>312</v>
      </c>
      <c r="G1191" s="34">
        <v>301</v>
      </c>
      <c r="H1191" s="34">
        <v>311</v>
      </c>
      <c r="I1191" s="34">
        <v>245</v>
      </c>
    </row>
    <row r="1192" spans="1:9" x14ac:dyDescent="0.2">
      <c r="A1192" s="34" t="s">
        <v>51649</v>
      </c>
      <c r="B1192" s="34">
        <v>2142</v>
      </c>
      <c r="C1192" s="34">
        <v>1944</v>
      </c>
      <c r="D1192" s="34">
        <v>614</v>
      </c>
      <c r="E1192" s="34">
        <v>642</v>
      </c>
      <c r="F1192" s="34">
        <v>672</v>
      </c>
      <c r="G1192" s="34">
        <v>594</v>
      </c>
      <c r="H1192" s="34">
        <v>689</v>
      </c>
      <c r="I1192" s="34">
        <v>514</v>
      </c>
    </row>
    <row r="1193" spans="1:9" x14ac:dyDescent="0.2">
      <c r="A1193" s="34" t="s">
        <v>51650</v>
      </c>
      <c r="B1193" s="34">
        <v>1849</v>
      </c>
      <c r="C1193" s="34">
        <v>1576</v>
      </c>
      <c r="D1193" s="34">
        <v>471</v>
      </c>
      <c r="E1193" s="34">
        <v>508</v>
      </c>
      <c r="F1193" s="34">
        <v>567</v>
      </c>
      <c r="G1193" s="34">
        <v>458</v>
      </c>
      <c r="H1193" s="34">
        <v>577</v>
      </c>
      <c r="I1193" s="34">
        <v>449</v>
      </c>
    </row>
    <row r="1194" spans="1:9" x14ac:dyDescent="0.2">
      <c r="A1194" s="34" t="s">
        <v>51651</v>
      </c>
      <c r="B1194" s="34">
        <v>1321</v>
      </c>
      <c r="C1194" s="34">
        <v>1371</v>
      </c>
      <c r="D1194" s="34">
        <v>376</v>
      </c>
      <c r="E1194" s="34">
        <v>406</v>
      </c>
      <c r="F1194" s="34">
        <v>345</v>
      </c>
      <c r="G1194" s="34">
        <v>408</v>
      </c>
      <c r="H1194" s="34">
        <v>410</v>
      </c>
      <c r="I1194" s="34">
        <v>374</v>
      </c>
    </row>
    <row r="1195" spans="1:9" x14ac:dyDescent="0.2">
      <c r="A1195" s="34" t="s">
        <v>51652</v>
      </c>
      <c r="B1195" s="34">
        <v>1339</v>
      </c>
      <c r="C1195" s="34">
        <v>1263</v>
      </c>
      <c r="D1195" s="34">
        <v>383</v>
      </c>
      <c r="E1195" s="34">
        <v>486</v>
      </c>
      <c r="F1195" s="34">
        <v>414</v>
      </c>
      <c r="G1195" s="34">
        <v>446</v>
      </c>
      <c r="H1195" s="34">
        <v>413</v>
      </c>
      <c r="I1195" s="34">
        <v>409</v>
      </c>
    </row>
    <row r="1196" spans="1:9" x14ac:dyDescent="0.2">
      <c r="A1196" s="34" t="s">
        <v>51653</v>
      </c>
      <c r="B1196" s="34">
        <v>1254</v>
      </c>
      <c r="C1196" s="34">
        <v>1115</v>
      </c>
      <c r="D1196" s="34">
        <v>389</v>
      </c>
      <c r="E1196" s="34">
        <v>363</v>
      </c>
      <c r="F1196" s="34">
        <v>330</v>
      </c>
      <c r="G1196" s="34">
        <v>462</v>
      </c>
      <c r="H1196" s="34">
        <v>434</v>
      </c>
      <c r="I1196" s="34">
        <v>306</v>
      </c>
    </row>
    <row r="1197" spans="1:9" x14ac:dyDescent="0.2">
      <c r="A1197" s="34" t="s">
        <v>51654</v>
      </c>
      <c r="B1197" s="34">
        <v>2067</v>
      </c>
      <c r="C1197" s="34">
        <v>2068</v>
      </c>
      <c r="D1197" s="34">
        <v>619</v>
      </c>
      <c r="E1197" s="34">
        <v>675</v>
      </c>
      <c r="F1197" s="34">
        <v>675</v>
      </c>
      <c r="G1197" s="34">
        <v>702</v>
      </c>
      <c r="H1197" s="34">
        <v>683</v>
      </c>
      <c r="I1197" s="34">
        <v>591</v>
      </c>
    </row>
    <row r="1198" spans="1:9" x14ac:dyDescent="0.2">
      <c r="A1198" s="34" t="s">
        <v>51655</v>
      </c>
      <c r="B1198" s="34">
        <v>1412</v>
      </c>
      <c r="C1198" s="34">
        <v>1577</v>
      </c>
      <c r="D1198" s="34">
        <v>500</v>
      </c>
      <c r="E1198" s="34">
        <v>536</v>
      </c>
      <c r="F1198" s="34">
        <v>524</v>
      </c>
      <c r="G1198" s="34">
        <v>502</v>
      </c>
      <c r="H1198" s="34">
        <v>511</v>
      </c>
      <c r="I1198" s="34">
        <v>455</v>
      </c>
    </row>
    <row r="1199" spans="1:9" x14ac:dyDescent="0.2">
      <c r="A1199" s="34" t="s">
        <v>51656</v>
      </c>
      <c r="B1199" s="34">
        <v>1806</v>
      </c>
      <c r="C1199" s="34">
        <v>1728</v>
      </c>
      <c r="D1199" s="34">
        <v>617</v>
      </c>
      <c r="E1199" s="34">
        <v>653</v>
      </c>
      <c r="F1199" s="34">
        <v>552</v>
      </c>
      <c r="G1199" s="34">
        <v>600</v>
      </c>
      <c r="H1199" s="34">
        <v>640</v>
      </c>
      <c r="I1199" s="34">
        <v>536</v>
      </c>
    </row>
    <row r="1200" spans="1:9" x14ac:dyDescent="0.2">
      <c r="A1200" s="34" t="s">
        <v>51657</v>
      </c>
      <c r="B1200" s="34">
        <v>2142</v>
      </c>
      <c r="C1200" s="34">
        <v>1754</v>
      </c>
      <c r="D1200" s="34">
        <v>650</v>
      </c>
      <c r="E1200" s="34">
        <v>612</v>
      </c>
      <c r="F1200" s="34">
        <v>632</v>
      </c>
      <c r="G1200" s="34">
        <v>651</v>
      </c>
      <c r="H1200" s="34">
        <v>763</v>
      </c>
      <c r="I1200" s="34">
        <v>563</v>
      </c>
    </row>
    <row r="1201" spans="1:9" x14ac:dyDescent="0.2">
      <c r="A1201" s="34" t="s">
        <v>51658</v>
      </c>
      <c r="B1201" s="34">
        <v>771</v>
      </c>
      <c r="C1201" s="34">
        <v>735</v>
      </c>
      <c r="D1201" s="34">
        <v>225</v>
      </c>
      <c r="E1201" s="34">
        <v>243</v>
      </c>
      <c r="F1201" s="34">
        <v>206</v>
      </c>
      <c r="G1201" s="34">
        <v>239</v>
      </c>
      <c r="H1201" s="34">
        <v>262</v>
      </c>
      <c r="I1201" s="34">
        <v>206</v>
      </c>
    </row>
    <row r="1202" spans="1:9" x14ac:dyDescent="0.2">
      <c r="A1202" s="34" t="s">
        <v>51659</v>
      </c>
      <c r="B1202" s="34">
        <v>562</v>
      </c>
      <c r="C1202" s="34">
        <v>461</v>
      </c>
      <c r="D1202" s="34">
        <v>187</v>
      </c>
      <c r="E1202" s="34">
        <v>156</v>
      </c>
      <c r="F1202" s="34">
        <v>149</v>
      </c>
      <c r="G1202" s="34">
        <v>165</v>
      </c>
      <c r="H1202" s="34">
        <v>195</v>
      </c>
      <c r="I1202" s="34">
        <v>153</v>
      </c>
    </row>
    <row r="1203" spans="1:9" x14ac:dyDescent="0.2">
      <c r="A1203" s="34" t="s">
        <v>51660</v>
      </c>
      <c r="B1203" s="34">
        <v>335</v>
      </c>
      <c r="C1203" s="34">
        <v>302</v>
      </c>
      <c r="D1203" s="34">
        <v>102</v>
      </c>
      <c r="E1203" s="34">
        <v>89</v>
      </c>
      <c r="F1203" s="34">
        <v>69</v>
      </c>
      <c r="G1203" s="34">
        <v>117</v>
      </c>
      <c r="H1203" s="34">
        <v>95</v>
      </c>
      <c r="I1203" s="34">
        <v>84</v>
      </c>
    </row>
    <row r="1204" spans="1:9" x14ac:dyDescent="0.2">
      <c r="A1204" s="34" t="s">
        <v>51661</v>
      </c>
      <c r="B1204" s="34">
        <v>394</v>
      </c>
      <c r="C1204" s="34">
        <v>325</v>
      </c>
      <c r="D1204" s="34">
        <v>139</v>
      </c>
      <c r="E1204" s="34">
        <v>98</v>
      </c>
      <c r="F1204" s="34">
        <v>117</v>
      </c>
      <c r="G1204" s="34">
        <v>108</v>
      </c>
      <c r="H1204" s="34">
        <v>118</v>
      </c>
      <c r="I1204" s="34">
        <v>89</v>
      </c>
    </row>
    <row r="1205" spans="1:9" x14ac:dyDescent="0.2">
      <c r="A1205" s="34" t="s">
        <v>51662</v>
      </c>
      <c r="B1205" s="34">
        <v>290</v>
      </c>
      <c r="C1205" s="34">
        <v>327</v>
      </c>
      <c r="D1205" s="34">
        <v>102</v>
      </c>
      <c r="E1205" s="34">
        <v>87</v>
      </c>
      <c r="F1205" s="34">
        <v>91</v>
      </c>
      <c r="G1205" s="34">
        <v>127</v>
      </c>
      <c r="H1205" s="34">
        <v>78</v>
      </c>
      <c r="I1205" s="34">
        <v>79</v>
      </c>
    </row>
    <row r="1206" spans="1:9" x14ac:dyDescent="0.2">
      <c r="A1206" s="34" t="s">
        <v>51663</v>
      </c>
      <c r="B1206" s="34">
        <v>364</v>
      </c>
      <c r="C1206" s="34">
        <v>294</v>
      </c>
      <c r="D1206" s="34">
        <v>84</v>
      </c>
      <c r="E1206" s="34">
        <v>132</v>
      </c>
      <c r="F1206" s="34">
        <v>108</v>
      </c>
      <c r="G1206" s="34">
        <v>84</v>
      </c>
      <c r="H1206" s="34">
        <v>103</v>
      </c>
      <c r="I1206" s="34">
        <v>81</v>
      </c>
    </row>
    <row r="1207" spans="1:9" x14ac:dyDescent="0.2">
      <c r="A1207" s="34" t="s">
        <v>51664</v>
      </c>
      <c r="B1207" s="34">
        <v>558</v>
      </c>
      <c r="C1207" s="34">
        <v>673</v>
      </c>
      <c r="D1207" s="34">
        <v>201</v>
      </c>
      <c r="E1207" s="34">
        <v>221</v>
      </c>
      <c r="F1207" s="34">
        <v>167</v>
      </c>
      <c r="G1207" s="34">
        <v>157</v>
      </c>
      <c r="H1207" s="34">
        <v>204</v>
      </c>
      <c r="I1207" s="34">
        <v>171</v>
      </c>
    </row>
    <row r="1208" spans="1:9" x14ac:dyDescent="0.2">
      <c r="A1208" s="34" t="s">
        <v>51665</v>
      </c>
      <c r="B1208" s="34">
        <v>864</v>
      </c>
      <c r="C1208" s="34">
        <v>680</v>
      </c>
      <c r="D1208" s="34">
        <v>279</v>
      </c>
      <c r="E1208" s="34">
        <v>263</v>
      </c>
      <c r="F1208" s="34">
        <v>254</v>
      </c>
      <c r="G1208" s="34">
        <v>263</v>
      </c>
      <c r="H1208" s="34">
        <v>315</v>
      </c>
      <c r="I1208" s="34">
        <v>195</v>
      </c>
    </row>
    <row r="1209" spans="1:9" x14ac:dyDescent="0.2">
      <c r="A1209" s="34" t="s">
        <v>51666</v>
      </c>
      <c r="B1209" s="34">
        <v>756</v>
      </c>
      <c r="C1209" s="34">
        <v>754</v>
      </c>
      <c r="D1209" s="34">
        <v>236</v>
      </c>
      <c r="E1209" s="34">
        <v>221</v>
      </c>
      <c r="F1209" s="34">
        <v>164</v>
      </c>
      <c r="G1209" s="34">
        <v>266</v>
      </c>
      <c r="H1209" s="34">
        <v>205</v>
      </c>
      <c r="I1209" s="34">
        <v>188</v>
      </c>
    </row>
    <row r="1210" spans="1:9" x14ac:dyDescent="0.2">
      <c r="A1210" s="34" t="s">
        <v>51667</v>
      </c>
      <c r="B1210" s="34">
        <v>1247</v>
      </c>
      <c r="C1210" s="34">
        <v>1138</v>
      </c>
      <c r="D1210" s="34">
        <v>346</v>
      </c>
      <c r="E1210" s="34">
        <v>402</v>
      </c>
      <c r="F1210" s="34">
        <v>361</v>
      </c>
      <c r="G1210" s="34">
        <v>411</v>
      </c>
      <c r="H1210" s="34">
        <v>419</v>
      </c>
      <c r="I1210" s="34">
        <v>311</v>
      </c>
    </row>
    <row r="1211" spans="1:9" x14ac:dyDescent="0.2">
      <c r="A1211" s="34" t="s">
        <v>51668</v>
      </c>
      <c r="B1211" s="34">
        <v>450</v>
      </c>
      <c r="C1211" s="34">
        <v>434</v>
      </c>
      <c r="D1211" s="34">
        <v>183</v>
      </c>
      <c r="E1211" s="34">
        <v>189</v>
      </c>
      <c r="F1211" s="34">
        <v>172</v>
      </c>
      <c r="G1211" s="34">
        <v>143</v>
      </c>
      <c r="H1211" s="34">
        <v>219</v>
      </c>
      <c r="I1211" s="34">
        <v>120</v>
      </c>
    </row>
    <row r="1212" spans="1:9" x14ac:dyDescent="0.2">
      <c r="A1212" s="34" t="s">
        <v>51669</v>
      </c>
      <c r="B1212" s="34">
        <v>419</v>
      </c>
      <c r="C1212" s="34">
        <v>304</v>
      </c>
      <c r="D1212" s="34">
        <v>99</v>
      </c>
      <c r="E1212" s="34">
        <v>105</v>
      </c>
      <c r="F1212" s="34">
        <v>112</v>
      </c>
      <c r="G1212" s="34">
        <v>117</v>
      </c>
      <c r="H1212" s="34">
        <v>112</v>
      </c>
      <c r="I1212" s="34">
        <v>101</v>
      </c>
    </row>
    <row r="1213" spans="1:9" x14ac:dyDescent="0.2">
      <c r="A1213" s="34" t="s">
        <v>51670</v>
      </c>
      <c r="B1213" s="34">
        <v>416</v>
      </c>
      <c r="C1213" s="34">
        <v>353</v>
      </c>
      <c r="D1213" s="34">
        <v>141</v>
      </c>
      <c r="E1213" s="34">
        <v>119</v>
      </c>
      <c r="F1213" s="34">
        <v>133</v>
      </c>
      <c r="G1213" s="34">
        <v>90</v>
      </c>
      <c r="H1213" s="34">
        <v>138</v>
      </c>
      <c r="I1213" s="34">
        <v>102</v>
      </c>
    </row>
    <row r="1214" spans="1:9" x14ac:dyDescent="0.2">
      <c r="A1214" s="34" t="s">
        <v>51671</v>
      </c>
      <c r="B1214" s="34">
        <v>555</v>
      </c>
      <c r="C1214" s="34">
        <v>614</v>
      </c>
      <c r="D1214" s="34">
        <v>159</v>
      </c>
      <c r="E1214" s="34">
        <v>157</v>
      </c>
      <c r="F1214" s="34">
        <v>149</v>
      </c>
      <c r="G1214" s="34">
        <v>192</v>
      </c>
      <c r="H1214" s="34">
        <v>159</v>
      </c>
      <c r="I1214" s="34">
        <v>171</v>
      </c>
    </row>
    <row r="1215" spans="1:9" x14ac:dyDescent="0.2">
      <c r="A1215" s="34" t="s">
        <v>51672</v>
      </c>
      <c r="B1215" s="34">
        <v>458</v>
      </c>
      <c r="C1215" s="34">
        <v>424</v>
      </c>
      <c r="D1215" s="34">
        <v>132</v>
      </c>
      <c r="E1215" s="34">
        <v>115</v>
      </c>
      <c r="F1215" s="34">
        <v>137</v>
      </c>
      <c r="G1215" s="34">
        <v>125</v>
      </c>
      <c r="H1215" s="34">
        <v>152</v>
      </c>
      <c r="I1215" s="34">
        <v>133</v>
      </c>
    </row>
    <row r="1216" spans="1:9" x14ac:dyDescent="0.2">
      <c r="A1216" s="34" t="s">
        <v>51673</v>
      </c>
      <c r="B1216" s="34">
        <v>463</v>
      </c>
      <c r="C1216" s="34">
        <v>376</v>
      </c>
      <c r="D1216" s="34">
        <v>144</v>
      </c>
      <c r="E1216" s="34">
        <v>143</v>
      </c>
      <c r="F1216" s="34">
        <v>128</v>
      </c>
      <c r="G1216" s="34">
        <v>149</v>
      </c>
      <c r="H1216" s="34">
        <v>169</v>
      </c>
      <c r="I1216" s="34">
        <v>120</v>
      </c>
    </row>
    <row r="1217" spans="1:9" x14ac:dyDescent="0.2">
      <c r="A1217" s="34" t="s">
        <v>51674</v>
      </c>
      <c r="B1217" s="34">
        <v>736</v>
      </c>
      <c r="C1217" s="34">
        <v>787</v>
      </c>
      <c r="D1217" s="34">
        <v>217</v>
      </c>
      <c r="E1217" s="34">
        <v>243</v>
      </c>
      <c r="F1217" s="34">
        <v>228</v>
      </c>
      <c r="G1217" s="34">
        <v>201</v>
      </c>
      <c r="H1217" s="34">
        <v>174</v>
      </c>
      <c r="I1217" s="34">
        <v>240</v>
      </c>
    </row>
    <row r="1218" spans="1:9" x14ac:dyDescent="0.2">
      <c r="A1218" s="34" t="s">
        <v>51675</v>
      </c>
      <c r="B1218" s="34">
        <v>360</v>
      </c>
      <c r="C1218" s="34">
        <v>350</v>
      </c>
      <c r="D1218" s="34">
        <v>97</v>
      </c>
      <c r="E1218" s="34">
        <v>107</v>
      </c>
      <c r="F1218" s="34">
        <v>110</v>
      </c>
      <c r="G1218" s="34">
        <v>122</v>
      </c>
      <c r="H1218" s="34">
        <v>110</v>
      </c>
      <c r="I1218" s="34">
        <v>112</v>
      </c>
    </row>
    <row r="1219" spans="1:9" x14ac:dyDescent="0.2">
      <c r="A1219" s="34" t="s">
        <v>51676</v>
      </c>
      <c r="B1219" s="34">
        <v>330</v>
      </c>
      <c r="C1219" s="34">
        <v>373</v>
      </c>
      <c r="D1219" s="34">
        <v>123</v>
      </c>
      <c r="E1219" s="34">
        <v>138</v>
      </c>
      <c r="F1219" s="34">
        <v>121</v>
      </c>
      <c r="G1219" s="34">
        <v>132</v>
      </c>
      <c r="H1219" s="34">
        <v>123</v>
      </c>
      <c r="I1219" s="34">
        <v>119</v>
      </c>
    </row>
    <row r="1220" spans="1:9" x14ac:dyDescent="0.2">
      <c r="A1220" s="34" t="s">
        <v>51677</v>
      </c>
      <c r="B1220" s="34">
        <v>760</v>
      </c>
      <c r="C1220" s="34">
        <v>616</v>
      </c>
      <c r="D1220" s="34">
        <v>241</v>
      </c>
      <c r="E1220" s="34">
        <v>209</v>
      </c>
      <c r="F1220" s="34">
        <v>258</v>
      </c>
      <c r="G1220" s="34">
        <v>232</v>
      </c>
      <c r="H1220" s="34">
        <v>227</v>
      </c>
      <c r="I1220" s="34">
        <v>177</v>
      </c>
    </row>
    <row r="1221" spans="1:9" x14ac:dyDescent="0.2">
      <c r="A1221" s="34" t="s">
        <v>51678</v>
      </c>
      <c r="B1221" s="34">
        <v>202</v>
      </c>
      <c r="C1221" s="34">
        <v>201</v>
      </c>
      <c r="D1221" s="34">
        <v>79</v>
      </c>
      <c r="E1221" s="34">
        <v>74</v>
      </c>
      <c r="F1221" s="34">
        <v>99</v>
      </c>
      <c r="G1221" s="34">
        <v>61</v>
      </c>
      <c r="H1221" s="34">
        <v>66</v>
      </c>
      <c r="I1221" s="34">
        <v>73</v>
      </c>
    </row>
    <row r="1222" spans="1:9" x14ac:dyDescent="0.2">
      <c r="A1222" s="34" t="s">
        <v>51679</v>
      </c>
      <c r="B1222" s="34">
        <v>590</v>
      </c>
      <c r="C1222" s="34">
        <v>668</v>
      </c>
      <c r="D1222" s="34">
        <v>209</v>
      </c>
      <c r="E1222" s="34">
        <v>198</v>
      </c>
      <c r="F1222" s="34">
        <v>134</v>
      </c>
      <c r="G1222" s="34">
        <v>191</v>
      </c>
      <c r="H1222" s="34">
        <v>194</v>
      </c>
      <c r="I1222" s="34">
        <v>175</v>
      </c>
    </row>
    <row r="1223" spans="1:9" x14ac:dyDescent="0.2">
      <c r="A1223" s="34" t="s">
        <v>51680</v>
      </c>
      <c r="B1223" s="34">
        <v>498</v>
      </c>
      <c r="C1223" s="34">
        <v>422</v>
      </c>
      <c r="D1223" s="34">
        <v>165</v>
      </c>
      <c r="E1223" s="34">
        <v>142</v>
      </c>
      <c r="F1223" s="34">
        <v>169</v>
      </c>
      <c r="G1223" s="34">
        <v>135</v>
      </c>
      <c r="H1223" s="34">
        <v>173</v>
      </c>
      <c r="I1223" s="34">
        <v>136</v>
      </c>
    </row>
    <row r="1224" spans="1:9" x14ac:dyDescent="0.2">
      <c r="A1224" s="34" t="s">
        <v>51681</v>
      </c>
      <c r="B1224" s="34">
        <v>350</v>
      </c>
      <c r="C1224" s="34">
        <v>280</v>
      </c>
      <c r="D1224" s="34">
        <v>95</v>
      </c>
      <c r="E1224" s="34">
        <v>83</v>
      </c>
      <c r="F1224" s="34">
        <v>89</v>
      </c>
      <c r="G1224" s="34">
        <v>112</v>
      </c>
      <c r="H1224" s="34">
        <v>80</v>
      </c>
      <c r="I1224" s="34">
        <v>99</v>
      </c>
    </row>
    <row r="1225" spans="1:9" x14ac:dyDescent="0.2">
      <c r="A1225" s="34" t="s">
        <v>51682</v>
      </c>
      <c r="B1225" s="34">
        <v>564</v>
      </c>
      <c r="C1225" s="34">
        <v>539</v>
      </c>
      <c r="D1225" s="34">
        <v>181</v>
      </c>
      <c r="E1225" s="34">
        <v>155</v>
      </c>
      <c r="F1225" s="34">
        <v>218</v>
      </c>
      <c r="G1225" s="34">
        <v>176</v>
      </c>
      <c r="H1225" s="34">
        <v>201</v>
      </c>
      <c r="I1225" s="34">
        <v>174</v>
      </c>
    </row>
    <row r="1226" spans="1:9" x14ac:dyDescent="0.2">
      <c r="A1226" s="34" t="s">
        <v>51683</v>
      </c>
      <c r="B1226" s="34">
        <v>478</v>
      </c>
      <c r="C1226" s="34">
        <v>384</v>
      </c>
      <c r="D1226" s="34">
        <v>138</v>
      </c>
      <c r="E1226" s="34">
        <v>92</v>
      </c>
      <c r="F1226" s="34">
        <v>125</v>
      </c>
      <c r="G1226" s="34">
        <v>127</v>
      </c>
      <c r="H1226" s="34">
        <v>183</v>
      </c>
      <c r="I1226" s="34">
        <v>105</v>
      </c>
    </row>
    <row r="1227" spans="1:9" x14ac:dyDescent="0.2">
      <c r="A1227" s="34" t="s">
        <v>51684</v>
      </c>
      <c r="B1227" s="34">
        <v>543</v>
      </c>
      <c r="C1227" s="34">
        <v>601</v>
      </c>
      <c r="D1227" s="34">
        <v>176</v>
      </c>
      <c r="E1227" s="34">
        <v>155</v>
      </c>
      <c r="F1227" s="34">
        <v>173</v>
      </c>
      <c r="G1227" s="34">
        <v>180</v>
      </c>
      <c r="H1227" s="34">
        <v>140</v>
      </c>
      <c r="I1227" s="34">
        <v>175</v>
      </c>
    </row>
    <row r="1228" spans="1:9" x14ac:dyDescent="0.2">
      <c r="A1228" s="34" t="s">
        <v>51685</v>
      </c>
      <c r="B1228" s="34">
        <v>793</v>
      </c>
      <c r="C1228" s="34">
        <v>833</v>
      </c>
      <c r="D1228" s="34">
        <v>278</v>
      </c>
      <c r="E1228" s="34">
        <v>272</v>
      </c>
      <c r="F1228" s="34">
        <v>259</v>
      </c>
      <c r="G1228" s="34">
        <v>286</v>
      </c>
      <c r="H1228" s="34">
        <v>294</v>
      </c>
      <c r="I1228" s="34">
        <v>235</v>
      </c>
    </row>
    <row r="1229" spans="1:9" x14ac:dyDescent="0.2">
      <c r="A1229" s="34" t="s">
        <v>51686</v>
      </c>
      <c r="B1229" s="34">
        <v>584</v>
      </c>
      <c r="C1229" s="34">
        <v>674</v>
      </c>
      <c r="D1229" s="34">
        <v>210</v>
      </c>
      <c r="E1229" s="34">
        <v>190</v>
      </c>
      <c r="F1229" s="34">
        <v>160</v>
      </c>
      <c r="G1229" s="34">
        <v>235</v>
      </c>
      <c r="H1229" s="34">
        <v>189</v>
      </c>
      <c r="I1229" s="34">
        <v>172</v>
      </c>
    </row>
    <row r="1230" spans="1:9" x14ac:dyDescent="0.2">
      <c r="A1230" s="34" t="s">
        <v>51687</v>
      </c>
      <c r="B1230" s="34">
        <v>453</v>
      </c>
      <c r="C1230" s="34">
        <v>455</v>
      </c>
      <c r="D1230" s="34">
        <v>158</v>
      </c>
      <c r="E1230" s="34">
        <v>160</v>
      </c>
      <c r="F1230" s="34">
        <v>152</v>
      </c>
      <c r="G1230" s="34">
        <v>86</v>
      </c>
      <c r="H1230" s="34">
        <v>128</v>
      </c>
      <c r="I1230" s="34">
        <v>129</v>
      </c>
    </row>
    <row r="1231" spans="1:9" x14ac:dyDescent="0.2">
      <c r="A1231" s="34" t="s">
        <v>51688</v>
      </c>
      <c r="B1231" s="34">
        <v>545</v>
      </c>
      <c r="C1231" s="34">
        <v>619</v>
      </c>
      <c r="D1231" s="34">
        <v>177</v>
      </c>
      <c r="E1231" s="34">
        <v>174</v>
      </c>
      <c r="F1231" s="34">
        <v>146</v>
      </c>
      <c r="G1231" s="34">
        <v>230</v>
      </c>
      <c r="H1231" s="34">
        <v>170</v>
      </c>
      <c r="I1231" s="34">
        <v>133</v>
      </c>
    </row>
    <row r="1232" spans="1:9" x14ac:dyDescent="0.2">
      <c r="A1232" s="34" t="s">
        <v>51689</v>
      </c>
      <c r="B1232" s="34">
        <v>691</v>
      </c>
      <c r="C1232" s="34">
        <v>704</v>
      </c>
      <c r="D1232" s="34">
        <v>230</v>
      </c>
      <c r="E1232" s="34">
        <v>233</v>
      </c>
      <c r="F1232" s="34">
        <v>196</v>
      </c>
      <c r="G1232" s="34">
        <v>228</v>
      </c>
      <c r="H1232" s="34">
        <v>237</v>
      </c>
      <c r="I1232" s="34">
        <v>218</v>
      </c>
    </row>
    <row r="1233" spans="1:9" x14ac:dyDescent="0.2">
      <c r="A1233" s="34" t="s">
        <v>51690</v>
      </c>
      <c r="B1233" s="34">
        <v>525</v>
      </c>
      <c r="C1233" s="34">
        <v>485</v>
      </c>
      <c r="D1233" s="34">
        <v>184</v>
      </c>
      <c r="E1233" s="34">
        <v>175</v>
      </c>
      <c r="F1233" s="34">
        <v>189</v>
      </c>
      <c r="G1233" s="34">
        <v>173</v>
      </c>
      <c r="H1233" s="34">
        <v>186</v>
      </c>
      <c r="I1233" s="34">
        <v>162</v>
      </c>
    </row>
    <row r="1234" spans="1:9" x14ac:dyDescent="0.2">
      <c r="A1234" s="34" t="s">
        <v>51691</v>
      </c>
      <c r="B1234" s="34">
        <v>624</v>
      </c>
      <c r="C1234" s="34">
        <v>543</v>
      </c>
      <c r="D1234" s="34">
        <v>182</v>
      </c>
      <c r="E1234" s="34">
        <v>167</v>
      </c>
      <c r="F1234" s="34">
        <v>243</v>
      </c>
      <c r="G1234" s="34">
        <v>174</v>
      </c>
      <c r="H1234" s="34">
        <v>198</v>
      </c>
      <c r="I1234" s="34">
        <v>179</v>
      </c>
    </row>
    <row r="1235" spans="1:9" x14ac:dyDescent="0.2">
      <c r="A1235" s="34" t="s">
        <v>51692</v>
      </c>
      <c r="B1235" s="34">
        <v>245</v>
      </c>
      <c r="C1235" s="34">
        <v>263</v>
      </c>
      <c r="D1235" s="34">
        <v>62</v>
      </c>
      <c r="E1235" s="34">
        <v>69</v>
      </c>
      <c r="F1235" s="34">
        <v>70</v>
      </c>
      <c r="G1235" s="34">
        <v>85</v>
      </c>
      <c r="H1235" s="34">
        <v>61</v>
      </c>
      <c r="I1235" s="34">
        <v>94</v>
      </c>
    </row>
    <row r="1236" spans="1:9" x14ac:dyDescent="0.2">
      <c r="A1236" s="34" t="s">
        <v>51693</v>
      </c>
      <c r="B1236" s="34">
        <v>228</v>
      </c>
      <c r="C1236" s="34">
        <v>199</v>
      </c>
      <c r="D1236" s="34">
        <v>52</v>
      </c>
      <c r="E1236" s="34">
        <v>72</v>
      </c>
      <c r="F1236" s="34">
        <v>64</v>
      </c>
      <c r="G1236" s="34">
        <v>56</v>
      </c>
      <c r="H1236" s="34">
        <v>67</v>
      </c>
      <c r="I1236" s="34">
        <v>54</v>
      </c>
    </row>
    <row r="1237" spans="1:9" x14ac:dyDescent="0.2">
      <c r="A1237" s="34" t="s">
        <v>51694</v>
      </c>
      <c r="B1237" s="34">
        <v>358</v>
      </c>
      <c r="C1237" s="34">
        <v>381</v>
      </c>
      <c r="D1237" s="34">
        <v>140</v>
      </c>
      <c r="E1237" s="34">
        <v>152</v>
      </c>
      <c r="F1237" s="34">
        <v>126</v>
      </c>
      <c r="G1237" s="34">
        <v>121</v>
      </c>
      <c r="H1237" s="34">
        <v>131</v>
      </c>
      <c r="I1237" s="34">
        <v>133</v>
      </c>
    </row>
    <row r="1238" spans="1:9" x14ac:dyDescent="0.2">
      <c r="A1238" s="34" t="s">
        <v>51695</v>
      </c>
      <c r="B1238" s="34">
        <v>699</v>
      </c>
      <c r="C1238" s="34">
        <v>649</v>
      </c>
      <c r="D1238" s="34">
        <v>253</v>
      </c>
      <c r="E1238" s="34">
        <v>234</v>
      </c>
      <c r="F1238" s="34">
        <v>215</v>
      </c>
      <c r="G1238" s="34">
        <v>243</v>
      </c>
      <c r="H1238" s="34">
        <v>225</v>
      </c>
      <c r="I1238" s="34">
        <v>183</v>
      </c>
    </row>
    <row r="1239" spans="1:9" x14ac:dyDescent="0.2">
      <c r="A1239" s="34" t="s">
        <v>51696</v>
      </c>
      <c r="B1239" s="34">
        <v>460</v>
      </c>
      <c r="C1239" s="34">
        <v>437</v>
      </c>
      <c r="D1239" s="34">
        <v>113</v>
      </c>
      <c r="E1239" s="34">
        <v>130</v>
      </c>
      <c r="F1239" s="34">
        <v>95</v>
      </c>
      <c r="G1239" s="34">
        <v>117</v>
      </c>
      <c r="H1239" s="34">
        <v>151</v>
      </c>
      <c r="I1239" s="34">
        <v>89</v>
      </c>
    </row>
    <row r="1240" spans="1:9" x14ac:dyDescent="0.2">
      <c r="A1240" s="34" t="s">
        <v>51697</v>
      </c>
      <c r="B1240" s="34">
        <v>300</v>
      </c>
      <c r="C1240" s="34">
        <v>272</v>
      </c>
      <c r="D1240" s="34">
        <v>85</v>
      </c>
      <c r="E1240" s="34">
        <v>109</v>
      </c>
      <c r="F1240" s="34">
        <v>101</v>
      </c>
      <c r="G1240" s="34">
        <v>85</v>
      </c>
      <c r="H1240" s="34">
        <v>108</v>
      </c>
      <c r="I1240" s="34">
        <v>70</v>
      </c>
    </row>
    <row r="1241" spans="1:9" x14ac:dyDescent="0.2">
      <c r="A1241" s="34" t="s">
        <v>51698</v>
      </c>
      <c r="B1241" s="34">
        <v>751</v>
      </c>
      <c r="C1241" s="34">
        <v>699</v>
      </c>
      <c r="D1241" s="34">
        <v>293</v>
      </c>
      <c r="E1241" s="34">
        <v>218</v>
      </c>
      <c r="F1241" s="34">
        <v>287</v>
      </c>
      <c r="G1241" s="34">
        <v>272</v>
      </c>
      <c r="H1241" s="34">
        <v>250</v>
      </c>
      <c r="I1241" s="34">
        <v>194</v>
      </c>
    </row>
    <row r="1242" spans="1:9" x14ac:dyDescent="0.2">
      <c r="A1242" s="34" t="s">
        <v>51699</v>
      </c>
      <c r="B1242" s="34">
        <v>753</v>
      </c>
      <c r="C1242" s="34">
        <v>612</v>
      </c>
      <c r="D1242" s="34">
        <v>182</v>
      </c>
      <c r="E1242" s="34">
        <v>225</v>
      </c>
      <c r="F1242" s="34">
        <v>184</v>
      </c>
      <c r="G1242" s="34">
        <v>206</v>
      </c>
      <c r="H1242" s="34">
        <v>206</v>
      </c>
      <c r="I1242" s="34">
        <v>170</v>
      </c>
    </row>
    <row r="1243" spans="1:9" x14ac:dyDescent="0.2">
      <c r="A1243" s="34" t="s">
        <v>51700</v>
      </c>
      <c r="B1243" s="34">
        <v>472</v>
      </c>
      <c r="C1243" s="34">
        <v>445</v>
      </c>
      <c r="D1243" s="34">
        <v>162</v>
      </c>
      <c r="E1243" s="34">
        <v>136</v>
      </c>
      <c r="F1243" s="34">
        <v>155</v>
      </c>
      <c r="G1243" s="34">
        <v>107</v>
      </c>
      <c r="H1243" s="34">
        <v>134</v>
      </c>
      <c r="I1243" s="34">
        <v>92</v>
      </c>
    </row>
    <row r="1244" spans="1:9" x14ac:dyDescent="0.2">
      <c r="A1244" s="34" t="s">
        <v>51701</v>
      </c>
      <c r="B1244" s="34">
        <v>531</v>
      </c>
      <c r="C1244" s="34">
        <v>668</v>
      </c>
      <c r="D1244" s="34">
        <v>208</v>
      </c>
      <c r="E1244" s="34">
        <v>211</v>
      </c>
      <c r="F1244" s="34">
        <v>193</v>
      </c>
      <c r="G1244" s="34">
        <v>218</v>
      </c>
      <c r="H1244" s="34">
        <v>139</v>
      </c>
      <c r="I1244" s="34">
        <v>183</v>
      </c>
    </row>
    <row r="1245" spans="1:9" x14ac:dyDescent="0.2">
      <c r="A1245" s="34" t="s">
        <v>51702</v>
      </c>
      <c r="B1245" s="34">
        <v>535</v>
      </c>
      <c r="C1245" s="34">
        <v>450</v>
      </c>
      <c r="D1245" s="34">
        <v>179</v>
      </c>
      <c r="E1245" s="34">
        <v>165</v>
      </c>
      <c r="F1245" s="34">
        <v>184</v>
      </c>
      <c r="G1245" s="34">
        <v>168</v>
      </c>
      <c r="H1245" s="34">
        <v>186</v>
      </c>
      <c r="I1245" s="34">
        <v>123</v>
      </c>
    </row>
    <row r="1246" spans="1:9" x14ac:dyDescent="0.2">
      <c r="A1246" s="34" t="s">
        <v>51703</v>
      </c>
      <c r="B1246" s="34">
        <v>469</v>
      </c>
      <c r="C1246" s="34">
        <v>435</v>
      </c>
      <c r="D1246" s="34">
        <v>146</v>
      </c>
      <c r="E1246" s="34">
        <v>146</v>
      </c>
      <c r="F1246" s="34">
        <v>167</v>
      </c>
      <c r="G1246" s="34">
        <v>163</v>
      </c>
      <c r="H1246" s="34">
        <v>117</v>
      </c>
      <c r="I1246" s="34">
        <v>116</v>
      </c>
    </row>
    <row r="1247" spans="1:9" x14ac:dyDescent="0.2">
      <c r="A1247" s="34" t="s">
        <v>51704</v>
      </c>
      <c r="B1247" s="34">
        <v>152</v>
      </c>
      <c r="C1247" s="34">
        <v>161</v>
      </c>
      <c r="D1247" s="34">
        <v>43</v>
      </c>
      <c r="E1247" s="34">
        <v>52</v>
      </c>
      <c r="F1247" s="34">
        <v>31</v>
      </c>
      <c r="G1247" s="34">
        <v>59</v>
      </c>
      <c r="H1247" s="34">
        <v>68</v>
      </c>
      <c r="I1247" s="34">
        <v>42</v>
      </c>
    </row>
    <row r="1248" spans="1:9" x14ac:dyDescent="0.2">
      <c r="A1248" s="34" t="s">
        <v>51705</v>
      </c>
      <c r="B1248" s="34">
        <v>506</v>
      </c>
      <c r="C1248" s="34">
        <v>546</v>
      </c>
      <c r="D1248" s="34">
        <v>171</v>
      </c>
      <c r="E1248" s="34">
        <v>137</v>
      </c>
      <c r="F1248" s="34">
        <v>167</v>
      </c>
      <c r="G1248" s="34">
        <v>144</v>
      </c>
      <c r="H1248" s="34">
        <v>146</v>
      </c>
      <c r="I1248" s="34">
        <v>134</v>
      </c>
    </row>
    <row r="1249" spans="1:9" x14ac:dyDescent="0.2">
      <c r="A1249" s="34" t="s">
        <v>51706</v>
      </c>
      <c r="B1249" s="34">
        <v>623</v>
      </c>
      <c r="C1249" s="34">
        <v>677</v>
      </c>
      <c r="D1249" s="34">
        <v>179</v>
      </c>
      <c r="E1249" s="34">
        <v>156</v>
      </c>
      <c r="F1249" s="34">
        <v>176</v>
      </c>
      <c r="G1249" s="34">
        <v>197</v>
      </c>
      <c r="H1249" s="34">
        <v>204</v>
      </c>
      <c r="I1249" s="34">
        <v>169</v>
      </c>
    </row>
    <row r="1250" spans="1:9" x14ac:dyDescent="0.2">
      <c r="A1250" s="34" t="s">
        <v>51707</v>
      </c>
      <c r="B1250" s="34">
        <v>458</v>
      </c>
      <c r="C1250" s="34">
        <v>384</v>
      </c>
      <c r="D1250" s="34">
        <v>158</v>
      </c>
      <c r="E1250" s="34">
        <v>143</v>
      </c>
      <c r="F1250" s="34">
        <v>182</v>
      </c>
      <c r="G1250" s="34">
        <v>135</v>
      </c>
      <c r="H1250" s="34">
        <v>165</v>
      </c>
      <c r="I1250" s="34">
        <v>143</v>
      </c>
    </row>
    <row r="1251" spans="1:9" x14ac:dyDescent="0.2">
      <c r="A1251" s="34" t="s">
        <v>51708</v>
      </c>
      <c r="B1251" s="34">
        <v>582</v>
      </c>
      <c r="C1251" s="34">
        <v>564</v>
      </c>
      <c r="D1251" s="34">
        <v>153</v>
      </c>
      <c r="E1251" s="34">
        <v>216</v>
      </c>
      <c r="F1251" s="34">
        <v>176</v>
      </c>
      <c r="G1251" s="34">
        <v>164</v>
      </c>
      <c r="H1251" s="34">
        <v>178</v>
      </c>
      <c r="I1251" s="34">
        <v>165</v>
      </c>
    </row>
    <row r="1252" spans="1:9" x14ac:dyDescent="0.2">
      <c r="A1252" s="34" t="s">
        <v>51709</v>
      </c>
      <c r="B1252" s="34">
        <v>361</v>
      </c>
      <c r="C1252" s="34">
        <v>220</v>
      </c>
      <c r="D1252" s="34">
        <v>137</v>
      </c>
      <c r="E1252" s="34">
        <v>84</v>
      </c>
      <c r="F1252" s="34">
        <v>88</v>
      </c>
      <c r="G1252" s="34">
        <v>105</v>
      </c>
      <c r="H1252" s="34">
        <v>132</v>
      </c>
      <c r="I1252" s="34">
        <v>87</v>
      </c>
    </row>
    <row r="1253" spans="1:9" x14ac:dyDescent="0.2">
      <c r="A1253" s="34" t="s">
        <v>51710</v>
      </c>
      <c r="B1253" s="34">
        <v>468</v>
      </c>
      <c r="C1253" s="34">
        <v>343</v>
      </c>
      <c r="D1253" s="34">
        <v>143</v>
      </c>
      <c r="E1253" s="34">
        <v>122</v>
      </c>
      <c r="F1253" s="34">
        <v>123</v>
      </c>
      <c r="G1253" s="34">
        <v>122</v>
      </c>
      <c r="H1253" s="34">
        <v>145</v>
      </c>
      <c r="I1253" s="34">
        <v>99</v>
      </c>
    </row>
    <row r="1254" spans="1:9" x14ac:dyDescent="0.2">
      <c r="A1254" s="34" t="s">
        <v>51711</v>
      </c>
      <c r="B1254" s="34">
        <v>510</v>
      </c>
      <c r="C1254" s="34">
        <v>516</v>
      </c>
      <c r="D1254" s="34">
        <v>167</v>
      </c>
      <c r="E1254" s="34">
        <v>170</v>
      </c>
      <c r="F1254" s="34">
        <v>153</v>
      </c>
      <c r="G1254" s="34">
        <v>187</v>
      </c>
      <c r="H1254" s="34">
        <v>184</v>
      </c>
      <c r="I1254" s="34">
        <v>131</v>
      </c>
    </row>
    <row r="1255" spans="1:9" x14ac:dyDescent="0.2">
      <c r="A1255" s="34" t="s">
        <v>51712</v>
      </c>
      <c r="B1255" s="34">
        <v>420</v>
      </c>
      <c r="C1255" s="34">
        <v>426</v>
      </c>
      <c r="D1255" s="34">
        <v>118</v>
      </c>
      <c r="E1255" s="34">
        <v>178</v>
      </c>
      <c r="F1255" s="34">
        <v>134</v>
      </c>
      <c r="G1255" s="34">
        <v>129</v>
      </c>
      <c r="H1255" s="34">
        <v>159</v>
      </c>
      <c r="I1255" s="34">
        <v>99</v>
      </c>
    </row>
    <row r="1256" spans="1:9" x14ac:dyDescent="0.2">
      <c r="A1256" s="34" t="s">
        <v>51713</v>
      </c>
      <c r="B1256" s="34">
        <v>458</v>
      </c>
      <c r="C1256" s="34">
        <v>503</v>
      </c>
      <c r="D1256" s="34">
        <v>134</v>
      </c>
      <c r="E1256" s="34">
        <v>171</v>
      </c>
      <c r="F1256" s="34">
        <v>139</v>
      </c>
      <c r="G1256" s="34">
        <v>147</v>
      </c>
      <c r="H1256" s="34">
        <v>155</v>
      </c>
      <c r="I1256" s="34">
        <v>129</v>
      </c>
    </row>
    <row r="1257" spans="1:9" x14ac:dyDescent="0.2">
      <c r="A1257" s="34" t="s">
        <v>51714</v>
      </c>
      <c r="B1257" s="34">
        <v>523</v>
      </c>
      <c r="C1257" s="34">
        <v>571</v>
      </c>
      <c r="D1257" s="34">
        <v>181</v>
      </c>
      <c r="E1257" s="34">
        <v>198</v>
      </c>
      <c r="F1257" s="34">
        <v>142</v>
      </c>
      <c r="G1257" s="34">
        <v>193</v>
      </c>
      <c r="H1257" s="34">
        <v>190</v>
      </c>
      <c r="I1257" s="34">
        <v>145</v>
      </c>
    </row>
    <row r="1258" spans="1:9" x14ac:dyDescent="0.2">
      <c r="A1258" s="34" t="s">
        <v>51715</v>
      </c>
      <c r="B1258" s="34">
        <v>340</v>
      </c>
      <c r="C1258" s="34">
        <v>340</v>
      </c>
      <c r="D1258" s="34">
        <v>100</v>
      </c>
      <c r="E1258" s="34">
        <v>109</v>
      </c>
      <c r="F1258" s="34">
        <v>124</v>
      </c>
      <c r="G1258" s="34">
        <v>103</v>
      </c>
      <c r="H1258" s="34">
        <v>135</v>
      </c>
      <c r="I1258" s="34">
        <v>92</v>
      </c>
    </row>
    <row r="1259" spans="1:9" x14ac:dyDescent="0.2">
      <c r="A1259" s="34" t="s">
        <v>51716</v>
      </c>
      <c r="B1259" s="34">
        <v>695</v>
      </c>
      <c r="C1259" s="34">
        <v>665</v>
      </c>
      <c r="D1259" s="34">
        <v>213</v>
      </c>
      <c r="E1259" s="34">
        <v>231</v>
      </c>
      <c r="F1259" s="34">
        <v>181</v>
      </c>
      <c r="G1259" s="34">
        <v>263</v>
      </c>
      <c r="H1259" s="34">
        <v>175</v>
      </c>
      <c r="I1259" s="34">
        <v>181</v>
      </c>
    </row>
    <row r="1260" spans="1:9" x14ac:dyDescent="0.2">
      <c r="A1260" s="34" t="s">
        <v>51717</v>
      </c>
      <c r="B1260" s="34">
        <v>1149</v>
      </c>
      <c r="C1260" s="34">
        <v>1168</v>
      </c>
      <c r="D1260" s="34">
        <v>375</v>
      </c>
      <c r="E1260" s="34">
        <v>381</v>
      </c>
      <c r="F1260" s="34">
        <v>384</v>
      </c>
      <c r="G1260" s="34">
        <v>321</v>
      </c>
      <c r="H1260" s="34">
        <v>353</v>
      </c>
      <c r="I1260" s="34">
        <v>293</v>
      </c>
    </row>
    <row r="1261" spans="1:9" x14ac:dyDescent="0.2">
      <c r="A1261" s="34" t="s">
        <v>51718</v>
      </c>
      <c r="B1261" s="34">
        <v>889</v>
      </c>
      <c r="C1261" s="34">
        <v>990</v>
      </c>
      <c r="D1261" s="34">
        <v>238</v>
      </c>
      <c r="E1261" s="34">
        <v>280</v>
      </c>
      <c r="F1261" s="34">
        <v>257</v>
      </c>
      <c r="G1261" s="34">
        <v>334</v>
      </c>
      <c r="H1261" s="34">
        <v>295</v>
      </c>
      <c r="I1261" s="34">
        <v>244</v>
      </c>
    </row>
    <row r="1262" spans="1:9" x14ac:dyDescent="0.2">
      <c r="A1262" s="34" t="s">
        <v>51719</v>
      </c>
      <c r="B1262" s="34">
        <v>389</v>
      </c>
      <c r="C1262" s="34">
        <v>383</v>
      </c>
      <c r="D1262" s="34">
        <v>155</v>
      </c>
      <c r="E1262" s="34">
        <v>141</v>
      </c>
      <c r="F1262" s="34">
        <v>111</v>
      </c>
      <c r="G1262" s="34">
        <v>118</v>
      </c>
      <c r="H1262" s="34">
        <v>107</v>
      </c>
      <c r="I1262" s="34">
        <v>139</v>
      </c>
    </row>
    <row r="1263" spans="1:9" x14ac:dyDescent="0.2">
      <c r="A1263" s="34" t="s">
        <v>51720</v>
      </c>
      <c r="B1263" s="34">
        <v>746</v>
      </c>
      <c r="C1263" s="34">
        <v>715</v>
      </c>
      <c r="D1263" s="34">
        <v>214</v>
      </c>
      <c r="E1263" s="34">
        <v>305</v>
      </c>
      <c r="F1263" s="34">
        <v>240</v>
      </c>
      <c r="G1263" s="34">
        <v>212</v>
      </c>
      <c r="H1263" s="34">
        <v>266</v>
      </c>
      <c r="I1263" s="34">
        <v>208</v>
      </c>
    </row>
    <row r="1264" spans="1:9" x14ac:dyDescent="0.2">
      <c r="A1264" s="34" t="s">
        <v>51721</v>
      </c>
      <c r="B1264" s="34">
        <v>689</v>
      </c>
      <c r="C1264" s="34">
        <v>469</v>
      </c>
      <c r="D1264" s="34">
        <v>236</v>
      </c>
      <c r="E1264" s="34">
        <v>187</v>
      </c>
      <c r="F1264" s="34">
        <v>207</v>
      </c>
      <c r="G1264" s="34">
        <v>166</v>
      </c>
      <c r="H1264" s="34">
        <v>218</v>
      </c>
      <c r="I1264" s="34">
        <v>165</v>
      </c>
    </row>
    <row r="1265" spans="1:9" x14ac:dyDescent="0.2">
      <c r="A1265" s="34" t="s">
        <v>51722</v>
      </c>
      <c r="B1265" s="34">
        <v>175</v>
      </c>
      <c r="C1265" s="34">
        <v>193</v>
      </c>
      <c r="D1265" s="34">
        <v>40</v>
      </c>
      <c r="E1265" s="34">
        <v>49</v>
      </c>
      <c r="F1265" s="34">
        <v>54</v>
      </c>
      <c r="G1265" s="34">
        <v>90</v>
      </c>
      <c r="H1265" s="34">
        <v>31</v>
      </c>
      <c r="I1265" s="34">
        <v>63</v>
      </c>
    </row>
    <row r="1266" spans="1:9" x14ac:dyDescent="0.2">
      <c r="A1266" s="34" t="s">
        <v>51723</v>
      </c>
      <c r="B1266" s="34">
        <v>771</v>
      </c>
      <c r="C1266" s="34">
        <v>653</v>
      </c>
      <c r="D1266" s="34">
        <v>255</v>
      </c>
      <c r="E1266" s="34">
        <v>192</v>
      </c>
      <c r="F1266" s="34">
        <v>222</v>
      </c>
      <c r="G1266" s="34">
        <v>214</v>
      </c>
      <c r="H1266" s="34">
        <v>246</v>
      </c>
      <c r="I1266" s="34">
        <v>172</v>
      </c>
    </row>
    <row r="1267" spans="1:9" x14ac:dyDescent="0.2">
      <c r="A1267" s="34" t="s">
        <v>51724</v>
      </c>
      <c r="B1267" s="34">
        <v>779</v>
      </c>
      <c r="C1267" s="34">
        <v>794</v>
      </c>
      <c r="D1267" s="34">
        <v>255</v>
      </c>
      <c r="E1267" s="34">
        <v>285</v>
      </c>
      <c r="F1267" s="34">
        <v>221</v>
      </c>
      <c r="G1267" s="34">
        <v>297</v>
      </c>
      <c r="H1267" s="34">
        <v>257</v>
      </c>
      <c r="I1267" s="34">
        <v>235</v>
      </c>
    </row>
    <row r="1268" spans="1:9" x14ac:dyDescent="0.2">
      <c r="A1268" s="34" t="s">
        <v>51725</v>
      </c>
      <c r="B1268" s="34">
        <v>678</v>
      </c>
      <c r="C1268" s="34">
        <v>661</v>
      </c>
      <c r="D1268" s="34">
        <v>196</v>
      </c>
      <c r="E1268" s="34">
        <v>189</v>
      </c>
      <c r="F1268" s="34">
        <v>236</v>
      </c>
      <c r="G1268" s="34">
        <v>182</v>
      </c>
      <c r="H1268" s="34">
        <v>206</v>
      </c>
      <c r="I1268" s="34">
        <v>180</v>
      </c>
    </row>
    <row r="1269" spans="1:9" x14ac:dyDescent="0.2">
      <c r="A1269" s="34" t="s">
        <v>51726</v>
      </c>
      <c r="B1269" s="34">
        <v>423</v>
      </c>
      <c r="C1269" s="34">
        <v>350</v>
      </c>
      <c r="D1269" s="34">
        <v>105</v>
      </c>
      <c r="E1269" s="34">
        <v>128</v>
      </c>
      <c r="F1269" s="34">
        <v>150</v>
      </c>
      <c r="G1269" s="34">
        <v>122</v>
      </c>
      <c r="H1269" s="34">
        <v>118</v>
      </c>
      <c r="I1269" s="34">
        <v>124</v>
      </c>
    </row>
    <row r="1270" spans="1:9" x14ac:dyDescent="0.2">
      <c r="A1270" s="34" t="s">
        <v>51727</v>
      </c>
      <c r="B1270" s="34">
        <v>369</v>
      </c>
      <c r="C1270" s="34">
        <v>413</v>
      </c>
      <c r="D1270" s="34">
        <v>122</v>
      </c>
      <c r="E1270" s="34">
        <v>129</v>
      </c>
      <c r="F1270" s="34">
        <v>89</v>
      </c>
      <c r="G1270" s="34">
        <v>149</v>
      </c>
      <c r="H1270" s="34">
        <v>134</v>
      </c>
      <c r="I1270" s="34">
        <v>121</v>
      </c>
    </row>
    <row r="1271" spans="1:9" x14ac:dyDescent="0.2">
      <c r="A1271" s="34" t="s">
        <v>51728</v>
      </c>
      <c r="B1271" s="34">
        <v>436</v>
      </c>
      <c r="C1271" s="34">
        <v>301</v>
      </c>
      <c r="D1271" s="34">
        <v>128</v>
      </c>
      <c r="E1271" s="34">
        <v>112</v>
      </c>
      <c r="F1271" s="34">
        <v>119</v>
      </c>
      <c r="G1271" s="34">
        <v>86</v>
      </c>
      <c r="H1271" s="34">
        <v>105</v>
      </c>
      <c r="I1271" s="34">
        <v>90</v>
      </c>
    </row>
    <row r="1272" spans="1:9" x14ac:dyDescent="0.2">
      <c r="A1272" s="34" t="s">
        <v>51729</v>
      </c>
      <c r="B1272" s="34">
        <v>248</v>
      </c>
      <c r="C1272" s="34">
        <v>221</v>
      </c>
      <c r="D1272" s="34">
        <v>50</v>
      </c>
      <c r="E1272" s="34">
        <v>80</v>
      </c>
      <c r="F1272" s="34">
        <v>37</v>
      </c>
      <c r="G1272" s="34">
        <v>60</v>
      </c>
      <c r="H1272" s="34">
        <v>78</v>
      </c>
      <c r="I1272" s="34">
        <v>60</v>
      </c>
    </row>
    <row r="1273" spans="1:9" x14ac:dyDescent="0.2">
      <c r="A1273" s="34" t="s">
        <v>51730</v>
      </c>
      <c r="B1273" s="34">
        <v>558</v>
      </c>
      <c r="C1273" s="34">
        <v>427</v>
      </c>
      <c r="D1273" s="34">
        <v>184</v>
      </c>
      <c r="E1273" s="34">
        <v>145</v>
      </c>
      <c r="F1273" s="34">
        <v>186</v>
      </c>
      <c r="G1273" s="34">
        <v>174</v>
      </c>
      <c r="H1273" s="34">
        <v>172</v>
      </c>
      <c r="I1273" s="34">
        <v>126</v>
      </c>
    </row>
    <row r="1274" spans="1:9" x14ac:dyDescent="0.2">
      <c r="A1274" s="34" t="s">
        <v>51731</v>
      </c>
      <c r="B1274" s="34">
        <v>186</v>
      </c>
      <c r="C1274" s="34">
        <v>212</v>
      </c>
      <c r="D1274" s="34">
        <v>58</v>
      </c>
      <c r="E1274" s="34">
        <v>71</v>
      </c>
      <c r="F1274" s="34">
        <v>65</v>
      </c>
      <c r="G1274" s="34">
        <v>83</v>
      </c>
      <c r="H1274" s="34">
        <v>65</v>
      </c>
      <c r="I1274" s="34">
        <v>75</v>
      </c>
    </row>
    <row r="1275" spans="1:9" x14ac:dyDescent="0.2">
      <c r="A1275" s="34" t="s">
        <v>51732</v>
      </c>
      <c r="B1275" s="34">
        <v>542</v>
      </c>
      <c r="C1275" s="34">
        <v>516</v>
      </c>
      <c r="D1275" s="34">
        <v>150</v>
      </c>
      <c r="E1275" s="34">
        <v>200</v>
      </c>
      <c r="F1275" s="34">
        <v>182</v>
      </c>
      <c r="G1275" s="34">
        <v>170</v>
      </c>
      <c r="H1275" s="34">
        <v>239</v>
      </c>
      <c r="I1275" s="34">
        <v>166</v>
      </c>
    </row>
    <row r="1276" spans="1:9" x14ac:dyDescent="0.2">
      <c r="A1276" s="34" t="s">
        <v>51733</v>
      </c>
      <c r="B1276" s="34">
        <v>898</v>
      </c>
      <c r="C1276" s="34">
        <v>832</v>
      </c>
      <c r="D1276" s="34">
        <v>232</v>
      </c>
      <c r="E1276" s="34">
        <v>322</v>
      </c>
      <c r="F1276" s="34">
        <v>308</v>
      </c>
      <c r="G1276" s="34">
        <v>342</v>
      </c>
      <c r="H1276" s="34">
        <v>326</v>
      </c>
      <c r="I1276" s="34">
        <v>265</v>
      </c>
    </row>
    <row r="1277" spans="1:9" x14ac:dyDescent="0.2">
      <c r="A1277" s="34" t="s">
        <v>51734</v>
      </c>
      <c r="B1277" s="34">
        <v>550</v>
      </c>
      <c r="C1277" s="34">
        <v>529</v>
      </c>
      <c r="D1277" s="34">
        <v>170</v>
      </c>
      <c r="E1277" s="34">
        <v>199</v>
      </c>
      <c r="F1277" s="34">
        <v>186</v>
      </c>
      <c r="G1277" s="34">
        <v>217</v>
      </c>
      <c r="H1277" s="34">
        <v>184</v>
      </c>
      <c r="I1277" s="34">
        <v>174</v>
      </c>
    </row>
    <row r="1278" spans="1:9" x14ac:dyDescent="0.2">
      <c r="A1278" s="34" t="s">
        <v>51735</v>
      </c>
      <c r="B1278" s="34">
        <v>435</v>
      </c>
      <c r="C1278" s="34">
        <v>542</v>
      </c>
      <c r="D1278" s="34">
        <v>117</v>
      </c>
      <c r="E1278" s="34">
        <v>158</v>
      </c>
      <c r="F1278" s="34">
        <v>115</v>
      </c>
      <c r="G1278" s="34">
        <v>141</v>
      </c>
      <c r="H1278" s="34">
        <v>138</v>
      </c>
      <c r="I1278" s="34">
        <v>114</v>
      </c>
    </row>
    <row r="1279" spans="1:9" x14ac:dyDescent="0.2">
      <c r="A1279" s="34" t="s">
        <v>51736</v>
      </c>
      <c r="B1279" s="34">
        <v>337</v>
      </c>
      <c r="C1279" s="34">
        <v>397</v>
      </c>
      <c r="D1279" s="34">
        <v>104</v>
      </c>
      <c r="E1279" s="34">
        <v>118</v>
      </c>
      <c r="F1279" s="34">
        <v>127</v>
      </c>
      <c r="G1279" s="34">
        <v>90</v>
      </c>
      <c r="H1279" s="34">
        <v>111</v>
      </c>
      <c r="I1279" s="34">
        <v>91</v>
      </c>
    </row>
    <row r="1280" spans="1:9" x14ac:dyDescent="0.2">
      <c r="A1280" s="34" t="s">
        <v>51737</v>
      </c>
      <c r="B1280" s="34">
        <v>357</v>
      </c>
      <c r="C1280" s="34">
        <v>299</v>
      </c>
      <c r="D1280" s="34">
        <v>121</v>
      </c>
      <c r="E1280" s="34">
        <v>96</v>
      </c>
      <c r="F1280" s="34">
        <v>141</v>
      </c>
      <c r="G1280" s="34">
        <v>126</v>
      </c>
      <c r="H1280" s="34">
        <v>139</v>
      </c>
      <c r="I1280" s="34">
        <v>79</v>
      </c>
    </row>
    <row r="1281" spans="1:9" x14ac:dyDescent="0.2">
      <c r="A1281" s="34" t="s">
        <v>51738</v>
      </c>
      <c r="B1281" s="34">
        <v>440</v>
      </c>
      <c r="C1281" s="34">
        <v>366</v>
      </c>
      <c r="D1281" s="34">
        <v>131</v>
      </c>
      <c r="E1281" s="34">
        <v>146</v>
      </c>
      <c r="F1281" s="34">
        <v>121</v>
      </c>
      <c r="G1281" s="34">
        <v>135</v>
      </c>
      <c r="H1281" s="34">
        <v>97</v>
      </c>
      <c r="I1281" s="34">
        <v>85</v>
      </c>
    </row>
    <row r="1282" spans="1:9" x14ac:dyDescent="0.2">
      <c r="A1282" s="34" t="s">
        <v>51739</v>
      </c>
      <c r="B1282" s="34">
        <v>588</v>
      </c>
      <c r="C1282" s="34">
        <v>607</v>
      </c>
      <c r="D1282" s="34">
        <v>166</v>
      </c>
      <c r="E1282" s="34">
        <v>215</v>
      </c>
      <c r="F1282" s="34">
        <v>139</v>
      </c>
      <c r="G1282" s="34">
        <v>208</v>
      </c>
      <c r="H1282" s="34">
        <v>217</v>
      </c>
      <c r="I1282" s="34">
        <v>156</v>
      </c>
    </row>
    <row r="1283" spans="1:9" x14ac:dyDescent="0.2">
      <c r="A1283" s="34" t="s">
        <v>51740</v>
      </c>
      <c r="B1283" s="34">
        <v>548</v>
      </c>
      <c r="C1283" s="34">
        <v>470</v>
      </c>
      <c r="D1283" s="34">
        <v>139</v>
      </c>
      <c r="E1283" s="34">
        <v>192</v>
      </c>
      <c r="F1283" s="34">
        <v>181</v>
      </c>
      <c r="G1283" s="34">
        <v>164</v>
      </c>
      <c r="H1283" s="34">
        <v>165</v>
      </c>
      <c r="I1283" s="34">
        <v>168</v>
      </c>
    </row>
    <row r="1284" spans="1:9" x14ac:dyDescent="0.2">
      <c r="A1284" s="34" t="s">
        <v>51741</v>
      </c>
      <c r="B1284" s="34">
        <v>372</v>
      </c>
      <c r="C1284" s="34">
        <v>471</v>
      </c>
      <c r="D1284" s="34">
        <v>123</v>
      </c>
      <c r="E1284" s="34">
        <v>150</v>
      </c>
      <c r="F1284" s="34">
        <v>109</v>
      </c>
      <c r="G1284" s="34">
        <v>125</v>
      </c>
      <c r="H1284" s="34">
        <v>128</v>
      </c>
      <c r="I1284" s="34">
        <v>128</v>
      </c>
    </row>
    <row r="1285" spans="1:9" x14ac:dyDescent="0.2">
      <c r="A1285" s="34" t="s">
        <v>51742</v>
      </c>
      <c r="B1285" s="34">
        <v>302</v>
      </c>
      <c r="C1285" s="34">
        <v>279</v>
      </c>
      <c r="D1285" s="34">
        <v>132</v>
      </c>
      <c r="E1285" s="34">
        <v>84</v>
      </c>
      <c r="F1285" s="34">
        <v>110</v>
      </c>
      <c r="G1285" s="34">
        <v>100</v>
      </c>
      <c r="H1285" s="34">
        <v>89</v>
      </c>
      <c r="I1285" s="34">
        <v>83</v>
      </c>
    </row>
    <row r="1286" spans="1:9" x14ac:dyDescent="0.2">
      <c r="A1286" s="34" t="s">
        <v>51743</v>
      </c>
      <c r="B1286" s="34">
        <v>485</v>
      </c>
      <c r="C1286" s="34">
        <v>534</v>
      </c>
      <c r="D1286" s="34">
        <v>176</v>
      </c>
      <c r="E1286" s="34">
        <v>195</v>
      </c>
      <c r="F1286" s="34">
        <v>149</v>
      </c>
      <c r="G1286" s="34">
        <v>185</v>
      </c>
      <c r="H1286" s="34">
        <v>152</v>
      </c>
      <c r="I1286" s="34">
        <v>133</v>
      </c>
    </row>
    <row r="1287" spans="1:9" x14ac:dyDescent="0.2">
      <c r="A1287" s="34" t="s">
        <v>51744</v>
      </c>
      <c r="B1287" s="34">
        <v>413</v>
      </c>
      <c r="C1287" s="34">
        <v>375</v>
      </c>
      <c r="D1287" s="34">
        <v>123</v>
      </c>
      <c r="E1287" s="34">
        <v>156</v>
      </c>
      <c r="F1287" s="34">
        <v>134</v>
      </c>
      <c r="G1287" s="34">
        <v>169</v>
      </c>
      <c r="H1287" s="34">
        <v>134</v>
      </c>
      <c r="I1287" s="34">
        <v>105</v>
      </c>
    </row>
    <row r="1288" spans="1:9" x14ac:dyDescent="0.2">
      <c r="A1288" s="34" t="s">
        <v>51745</v>
      </c>
      <c r="B1288" s="34">
        <v>434</v>
      </c>
      <c r="C1288" s="34">
        <v>269</v>
      </c>
      <c r="D1288" s="34">
        <v>109</v>
      </c>
      <c r="E1288" s="34">
        <v>105</v>
      </c>
      <c r="F1288" s="34">
        <v>93</v>
      </c>
      <c r="G1288" s="34">
        <v>78</v>
      </c>
      <c r="H1288" s="34">
        <v>127</v>
      </c>
      <c r="I1288" s="34">
        <v>90</v>
      </c>
    </row>
    <row r="1289" spans="1:9" x14ac:dyDescent="0.2">
      <c r="A1289" s="34" t="s">
        <v>51746</v>
      </c>
      <c r="B1289" s="34">
        <v>488</v>
      </c>
      <c r="C1289" s="34">
        <v>404</v>
      </c>
      <c r="D1289" s="34">
        <v>157</v>
      </c>
      <c r="E1289" s="34">
        <v>120</v>
      </c>
      <c r="F1289" s="34">
        <v>163</v>
      </c>
      <c r="G1289" s="34">
        <v>105</v>
      </c>
      <c r="H1289" s="34">
        <v>125</v>
      </c>
      <c r="I1289" s="34">
        <v>90</v>
      </c>
    </row>
    <row r="1290" spans="1:9" x14ac:dyDescent="0.2">
      <c r="A1290" s="34" t="s">
        <v>51747</v>
      </c>
      <c r="B1290" s="34">
        <v>591</v>
      </c>
      <c r="C1290" s="34">
        <v>550</v>
      </c>
      <c r="D1290" s="34">
        <v>178</v>
      </c>
      <c r="E1290" s="34">
        <v>207</v>
      </c>
      <c r="F1290" s="34">
        <v>163</v>
      </c>
      <c r="G1290" s="34">
        <v>152</v>
      </c>
      <c r="H1290" s="34">
        <v>179</v>
      </c>
      <c r="I1290" s="34">
        <v>154</v>
      </c>
    </row>
    <row r="1291" spans="1:9" x14ac:dyDescent="0.2">
      <c r="A1291" s="34" t="s">
        <v>51748</v>
      </c>
      <c r="B1291" s="34">
        <v>266</v>
      </c>
      <c r="C1291" s="34">
        <v>318</v>
      </c>
      <c r="D1291" s="34">
        <v>85</v>
      </c>
      <c r="E1291" s="34">
        <v>125</v>
      </c>
      <c r="F1291" s="34">
        <v>91</v>
      </c>
      <c r="G1291" s="34">
        <v>106</v>
      </c>
      <c r="H1291" s="34">
        <v>116</v>
      </c>
      <c r="I1291" s="34">
        <v>100</v>
      </c>
    </row>
    <row r="1292" spans="1:9" x14ac:dyDescent="0.2">
      <c r="A1292" s="34" t="s">
        <v>51749</v>
      </c>
      <c r="B1292" s="34">
        <v>523</v>
      </c>
      <c r="C1292" s="34">
        <v>414</v>
      </c>
      <c r="D1292" s="34">
        <v>170</v>
      </c>
      <c r="E1292" s="34">
        <v>138</v>
      </c>
      <c r="F1292" s="34">
        <v>130</v>
      </c>
      <c r="G1292" s="34">
        <v>141</v>
      </c>
      <c r="H1292" s="34">
        <v>179</v>
      </c>
      <c r="I1292" s="34">
        <v>136</v>
      </c>
    </row>
    <row r="1293" spans="1:9" x14ac:dyDescent="0.2">
      <c r="A1293" s="34" t="s">
        <v>51750</v>
      </c>
      <c r="B1293" s="34">
        <v>625</v>
      </c>
      <c r="C1293" s="34">
        <v>524</v>
      </c>
      <c r="D1293" s="34">
        <v>185</v>
      </c>
      <c r="E1293" s="34">
        <v>167</v>
      </c>
      <c r="F1293" s="34">
        <v>212</v>
      </c>
      <c r="G1293" s="34">
        <v>180</v>
      </c>
      <c r="H1293" s="34">
        <v>205</v>
      </c>
      <c r="I1293" s="34">
        <v>126</v>
      </c>
    </row>
    <row r="1294" spans="1:9" x14ac:dyDescent="0.2">
      <c r="A1294" s="34" t="s">
        <v>51751</v>
      </c>
      <c r="B1294" s="34">
        <v>521</v>
      </c>
      <c r="C1294" s="34">
        <v>515</v>
      </c>
      <c r="D1294" s="34">
        <v>178</v>
      </c>
      <c r="E1294" s="34">
        <v>160</v>
      </c>
      <c r="F1294" s="34">
        <v>218</v>
      </c>
      <c r="G1294" s="34">
        <v>154</v>
      </c>
      <c r="H1294" s="34">
        <v>187</v>
      </c>
      <c r="I1294" s="34">
        <v>148</v>
      </c>
    </row>
    <row r="1295" spans="1:9" x14ac:dyDescent="0.2">
      <c r="A1295" s="34" t="s">
        <v>51752</v>
      </c>
      <c r="B1295" s="34">
        <v>389</v>
      </c>
      <c r="C1295" s="34">
        <v>307</v>
      </c>
      <c r="D1295" s="34">
        <v>155</v>
      </c>
      <c r="E1295" s="34">
        <v>101</v>
      </c>
      <c r="F1295" s="34">
        <v>123</v>
      </c>
      <c r="G1295" s="34">
        <v>130</v>
      </c>
      <c r="H1295" s="34">
        <v>101</v>
      </c>
      <c r="I1295" s="34">
        <v>83</v>
      </c>
    </row>
    <row r="1296" spans="1:9" x14ac:dyDescent="0.2">
      <c r="A1296" s="34" t="s">
        <v>51753</v>
      </c>
      <c r="B1296" s="34">
        <v>422</v>
      </c>
      <c r="C1296" s="34">
        <v>336</v>
      </c>
      <c r="D1296" s="34">
        <v>116</v>
      </c>
      <c r="E1296" s="34">
        <v>174</v>
      </c>
      <c r="F1296" s="34">
        <v>124</v>
      </c>
      <c r="G1296" s="34">
        <v>158</v>
      </c>
      <c r="H1296" s="34">
        <v>116</v>
      </c>
      <c r="I1296" s="34">
        <v>121</v>
      </c>
    </row>
    <row r="1297" spans="1:9" x14ac:dyDescent="0.2">
      <c r="A1297" s="34" t="s">
        <v>51754</v>
      </c>
      <c r="B1297" s="34">
        <v>426</v>
      </c>
      <c r="C1297" s="34">
        <v>486</v>
      </c>
      <c r="D1297" s="34">
        <v>157</v>
      </c>
      <c r="E1297" s="34">
        <v>155</v>
      </c>
      <c r="F1297" s="34">
        <v>146</v>
      </c>
      <c r="G1297" s="34">
        <v>195</v>
      </c>
      <c r="H1297" s="34">
        <v>151</v>
      </c>
      <c r="I1297" s="34">
        <v>137</v>
      </c>
    </row>
    <row r="1298" spans="1:9" x14ac:dyDescent="0.2">
      <c r="A1298" s="34" t="s">
        <v>51755</v>
      </c>
      <c r="B1298" s="34">
        <v>242</v>
      </c>
      <c r="C1298" s="34">
        <v>313</v>
      </c>
      <c r="D1298" s="34">
        <v>85</v>
      </c>
      <c r="E1298" s="34">
        <v>111</v>
      </c>
      <c r="F1298" s="34">
        <v>86</v>
      </c>
      <c r="G1298" s="34">
        <v>117</v>
      </c>
      <c r="H1298" s="34">
        <v>91</v>
      </c>
      <c r="I1298" s="34">
        <v>79</v>
      </c>
    </row>
    <row r="1299" spans="1:9" x14ac:dyDescent="0.2">
      <c r="A1299" s="34" t="s">
        <v>51756</v>
      </c>
      <c r="B1299" s="34">
        <v>629</v>
      </c>
      <c r="C1299" s="34">
        <v>676</v>
      </c>
      <c r="D1299" s="34">
        <v>183</v>
      </c>
      <c r="E1299" s="34">
        <v>227</v>
      </c>
      <c r="F1299" s="34">
        <v>166</v>
      </c>
      <c r="G1299" s="34">
        <v>236</v>
      </c>
      <c r="H1299" s="34">
        <v>193</v>
      </c>
      <c r="I1299" s="34">
        <v>224</v>
      </c>
    </row>
    <row r="1300" spans="1:9" x14ac:dyDescent="0.2">
      <c r="A1300" s="34" t="s">
        <v>51757</v>
      </c>
      <c r="B1300" s="34">
        <v>715</v>
      </c>
      <c r="C1300" s="34">
        <v>676</v>
      </c>
      <c r="D1300" s="34">
        <v>239</v>
      </c>
      <c r="E1300" s="34">
        <v>242</v>
      </c>
      <c r="F1300" s="34">
        <v>213</v>
      </c>
      <c r="G1300" s="34">
        <v>231</v>
      </c>
      <c r="H1300" s="34">
        <v>247</v>
      </c>
      <c r="I1300" s="34">
        <v>195</v>
      </c>
    </row>
    <row r="1301" spans="1:9" x14ac:dyDescent="0.2">
      <c r="A1301" s="34" t="s">
        <v>51758</v>
      </c>
      <c r="B1301" s="34">
        <v>283</v>
      </c>
      <c r="C1301" s="34">
        <v>228</v>
      </c>
      <c r="D1301" s="34">
        <v>60</v>
      </c>
      <c r="E1301" s="34">
        <v>104</v>
      </c>
      <c r="F1301" s="34">
        <v>62</v>
      </c>
      <c r="G1301" s="34">
        <v>72</v>
      </c>
      <c r="H1301" s="34">
        <v>91</v>
      </c>
      <c r="I1301" s="34">
        <v>71</v>
      </c>
    </row>
    <row r="1302" spans="1:9" x14ac:dyDescent="0.2">
      <c r="A1302" s="34" t="s">
        <v>51759</v>
      </c>
      <c r="B1302" s="34">
        <v>4154</v>
      </c>
      <c r="C1302" s="34">
        <v>3062</v>
      </c>
      <c r="D1302" s="34">
        <v>1261</v>
      </c>
      <c r="E1302" s="34">
        <v>920</v>
      </c>
      <c r="F1302" s="34">
        <v>1277</v>
      </c>
      <c r="G1302" s="34">
        <v>915</v>
      </c>
      <c r="H1302" s="34">
        <v>1179</v>
      </c>
      <c r="I1302" s="34">
        <v>757</v>
      </c>
    </row>
    <row r="1303" spans="1:9" x14ac:dyDescent="0.2">
      <c r="A1303" s="34" t="s">
        <v>51760</v>
      </c>
      <c r="B1303" s="34">
        <v>3290</v>
      </c>
      <c r="C1303" s="34">
        <v>2488</v>
      </c>
      <c r="D1303" s="34">
        <v>1005</v>
      </c>
      <c r="E1303" s="34">
        <v>882</v>
      </c>
      <c r="F1303" s="34">
        <v>1039</v>
      </c>
      <c r="G1303" s="34">
        <v>870</v>
      </c>
      <c r="H1303" s="34">
        <v>1001</v>
      </c>
      <c r="I1303" s="34">
        <v>709</v>
      </c>
    </row>
    <row r="1304" spans="1:9" x14ac:dyDescent="0.2">
      <c r="A1304" s="34" t="s">
        <v>51761</v>
      </c>
      <c r="B1304" s="34">
        <v>2614</v>
      </c>
      <c r="C1304" s="34">
        <v>1755</v>
      </c>
      <c r="D1304" s="34">
        <v>803</v>
      </c>
      <c r="E1304" s="34">
        <v>603</v>
      </c>
      <c r="F1304" s="34">
        <v>811</v>
      </c>
      <c r="G1304" s="34">
        <v>632</v>
      </c>
      <c r="H1304" s="34">
        <v>731</v>
      </c>
      <c r="I1304" s="34">
        <v>498</v>
      </c>
    </row>
    <row r="1305" spans="1:9" x14ac:dyDescent="0.2">
      <c r="A1305" s="34" t="s">
        <v>51762</v>
      </c>
      <c r="B1305" s="34">
        <v>2458</v>
      </c>
      <c r="C1305" s="34">
        <v>2075</v>
      </c>
      <c r="D1305" s="34">
        <v>746</v>
      </c>
      <c r="E1305" s="34">
        <v>645</v>
      </c>
      <c r="F1305" s="34">
        <v>763</v>
      </c>
      <c r="G1305" s="34">
        <v>642</v>
      </c>
      <c r="H1305" s="34">
        <v>725</v>
      </c>
      <c r="I1305" s="34">
        <v>516</v>
      </c>
    </row>
    <row r="1306" spans="1:9" x14ac:dyDescent="0.2">
      <c r="A1306" s="34" t="s">
        <v>51763</v>
      </c>
      <c r="B1306" s="34">
        <v>1812</v>
      </c>
      <c r="C1306" s="34">
        <v>1483</v>
      </c>
      <c r="D1306" s="34">
        <v>563</v>
      </c>
      <c r="E1306" s="34">
        <v>435</v>
      </c>
      <c r="F1306" s="34">
        <v>505</v>
      </c>
      <c r="G1306" s="34">
        <v>430</v>
      </c>
      <c r="H1306" s="34">
        <v>553</v>
      </c>
      <c r="I1306" s="34">
        <v>351</v>
      </c>
    </row>
    <row r="1307" spans="1:9" x14ac:dyDescent="0.2">
      <c r="A1307" s="34" t="s">
        <v>51764</v>
      </c>
      <c r="B1307" s="34">
        <v>4068</v>
      </c>
      <c r="C1307" s="34">
        <v>3498</v>
      </c>
      <c r="D1307" s="34">
        <v>1283</v>
      </c>
      <c r="E1307" s="34">
        <v>1178</v>
      </c>
      <c r="F1307" s="34">
        <v>1264</v>
      </c>
      <c r="G1307" s="34">
        <v>1197</v>
      </c>
      <c r="H1307" s="34">
        <v>1358</v>
      </c>
      <c r="I1307" s="34">
        <v>1011</v>
      </c>
    </row>
    <row r="1308" spans="1:9" x14ac:dyDescent="0.2">
      <c r="A1308" s="34" t="s">
        <v>51765</v>
      </c>
      <c r="B1308" s="34">
        <v>9634</v>
      </c>
      <c r="C1308" s="34">
        <v>6089</v>
      </c>
      <c r="D1308" s="34">
        <v>2874</v>
      </c>
      <c r="E1308" s="34">
        <v>2121</v>
      </c>
      <c r="F1308" s="34">
        <v>2901</v>
      </c>
      <c r="G1308" s="34">
        <v>2150</v>
      </c>
      <c r="H1308" s="34">
        <v>3182</v>
      </c>
      <c r="I1308" s="34">
        <v>1726</v>
      </c>
    </row>
    <row r="1309" spans="1:9" x14ac:dyDescent="0.2">
      <c r="A1309" s="34" t="s">
        <v>51766</v>
      </c>
      <c r="B1309" s="34">
        <v>6196</v>
      </c>
      <c r="C1309" s="34">
        <v>4146</v>
      </c>
      <c r="D1309" s="34">
        <v>1986</v>
      </c>
      <c r="E1309" s="34">
        <v>1215</v>
      </c>
      <c r="F1309" s="34">
        <v>1842</v>
      </c>
      <c r="G1309" s="34">
        <v>1322</v>
      </c>
      <c r="H1309" s="34">
        <v>1960</v>
      </c>
      <c r="I1309" s="34">
        <v>1162</v>
      </c>
    </row>
    <row r="1310" spans="1:9" x14ac:dyDescent="0.2">
      <c r="A1310" s="34" t="s">
        <v>51767</v>
      </c>
      <c r="B1310" s="34">
        <v>6702</v>
      </c>
      <c r="C1310" s="34">
        <v>6726</v>
      </c>
      <c r="D1310" s="34">
        <v>2174</v>
      </c>
      <c r="E1310" s="34">
        <v>2121</v>
      </c>
      <c r="F1310" s="34">
        <v>2023</v>
      </c>
      <c r="G1310" s="34">
        <v>2309</v>
      </c>
      <c r="H1310" s="34">
        <v>2213</v>
      </c>
      <c r="I1310" s="34">
        <v>1856</v>
      </c>
    </row>
    <row r="1311" spans="1:9" x14ac:dyDescent="0.2">
      <c r="A1311" s="34" t="s">
        <v>51768</v>
      </c>
      <c r="B1311" s="34">
        <v>5050</v>
      </c>
      <c r="C1311" s="34">
        <v>4357</v>
      </c>
      <c r="D1311" s="34">
        <v>1642</v>
      </c>
      <c r="E1311" s="34">
        <v>1662</v>
      </c>
      <c r="F1311" s="34">
        <v>1566</v>
      </c>
      <c r="G1311" s="34">
        <v>1539</v>
      </c>
      <c r="H1311" s="34">
        <v>1655</v>
      </c>
      <c r="I1311" s="34">
        <v>1371</v>
      </c>
    </row>
    <row r="1312" spans="1:9" x14ac:dyDescent="0.2">
      <c r="A1312" s="34" t="s">
        <v>51769</v>
      </c>
      <c r="B1312" s="34">
        <v>2926</v>
      </c>
      <c r="C1312" s="34">
        <v>2523</v>
      </c>
      <c r="D1312" s="34">
        <v>1004</v>
      </c>
      <c r="E1312" s="34">
        <v>855</v>
      </c>
      <c r="F1312" s="34">
        <v>916</v>
      </c>
      <c r="G1312" s="34">
        <v>775</v>
      </c>
      <c r="H1312" s="34">
        <v>1007</v>
      </c>
      <c r="I1312" s="34">
        <v>752</v>
      </c>
    </row>
    <row r="1313" spans="1:9" x14ac:dyDescent="0.2">
      <c r="A1313" s="34" t="s">
        <v>51770</v>
      </c>
      <c r="B1313" s="34">
        <v>2250</v>
      </c>
      <c r="C1313" s="34">
        <v>2063</v>
      </c>
      <c r="D1313" s="34">
        <v>790</v>
      </c>
      <c r="E1313" s="34">
        <v>739</v>
      </c>
      <c r="F1313" s="34">
        <v>699</v>
      </c>
      <c r="G1313" s="34">
        <v>724</v>
      </c>
      <c r="H1313" s="34">
        <v>718</v>
      </c>
      <c r="I1313" s="34">
        <v>583</v>
      </c>
    </row>
    <row r="1314" spans="1:9" x14ac:dyDescent="0.2">
      <c r="A1314" s="34" t="s">
        <v>51771</v>
      </c>
      <c r="B1314" s="34">
        <v>2798</v>
      </c>
      <c r="C1314" s="34">
        <v>3348</v>
      </c>
      <c r="D1314" s="34">
        <v>898</v>
      </c>
      <c r="E1314" s="34">
        <v>929</v>
      </c>
      <c r="F1314" s="34">
        <v>948</v>
      </c>
      <c r="G1314" s="34">
        <v>1054</v>
      </c>
      <c r="H1314" s="34">
        <v>844</v>
      </c>
      <c r="I1314" s="34">
        <v>935</v>
      </c>
    </row>
    <row r="1315" spans="1:9" x14ac:dyDescent="0.2">
      <c r="A1315" s="34" t="s">
        <v>51772</v>
      </c>
      <c r="B1315" s="34">
        <v>2993</v>
      </c>
      <c r="C1315" s="34">
        <v>2522</v>
      </c>
      <c r="D1315" s="34">
        <v>960</v>
      </c>
      <c r="E1315" s="34">
        <v>927</v>
      </c>
      <c r="F1315" s="34">
        <v>944</v>
      </c>
      <c r="G1315" s="34">
        <v>911</v>
      </c>
      <c r="H1315" s="34">
        <v>898</v>
      </c>
      <c r="I1315" s="34">
        <v>747</v>
      </c>
    </row>
    <row r="1316" spans="1:9" x14ac:dyDescent="0.2">
      <c r="A1316" s="34" t="s">
        <v>51773</v>
      </c>
      <c r="B1316" s="34">
        <v>4328</v>
      </c>
      <c r="C1316" s="34">
        <v>3670</v>
      </c>
      <c r="D1316" s="34">
        <v>1292</v>
      </c>
      <c r="E1316" s="34">
        <v>1214</v>
      </c>
      <c r="F1316" s="34">
        <v>1290</v>
      </c>
      <c r="G1316" s="34">
        <v>1256</v>
      </c>
      <c r="H1316" s="34">
        <v>1299</v>
      </c>
      <c r="I1316" s="34">
        <v>1144</v>
      </c>
    </row>
    <row r="1317" spans="1:9" x14ac:dyDescent="0.2">
      <c r="A1317" s="34" t="s">
        <v>51774</v>
      </c>
      <c r="B1317" s="34">
        <v>3742</v>
      </c>
      <c r="C1317" s="34">
        <v>3910</v>
      </c>
      <c r="D1317" s="34">
        <v>1154</v>
      </c>
      <c r="E1317" s="34">
        <v>1263</v>
      </c>
      <c r="F1317" s="34">
        <v>1248</v>
      </c>
      <c r="G1317" s="34">
        <v>1169</v>
      </c>
      <c r="H1317" s="34">
        <v>1239</v>
      </c>
      <c r="I1317" s="34">
        <v>1056</v>
      </c>
    </row>
    <row r="1318" spans="1:9" x14ac:dyDescent="0.2">
      <c r="A1318" s="34" t="s">
        <v>51775</v>
      </c>
      <c r="B1318" s="34">
        <v>3160</v>
      </c>
      <c r="C1318" s="34">
        <v>3183</v>
      </c>
      <c r="D1318" s="34">
        <v>1053</v>
      </c>
      <c r="E1318" s="34">
        <v>1119</v>
      </c>
      <c r="F1318" s="34">
        <v>1052</v>
      </c>
      <c r="G1318" s="34">
        <v>1039</v>
      </c>
      <c r="H1318" s="34">
        <v>999</v>
      </c>
      <c r="I1318" s="34">
        <v>996</v>
      </c>
    </row>
    <row r="1319" spans="1:9" x14ac:dyDescent="0.2">
      <c r="A1319" s="34" t="s">
        <v>51776</v>
      </c>
      <c r="B1319" s="34">
        <v>2368</v>
      </c>
      <c r="C1319" s="34">
        <v>2190</v>
      </c>
      <c r="D1319" s="34">
        <v>745</v>
      </c>
      <c r="E1319" s="34">
        <v>770</v>
      </c>
      <c r="F1319" s="34">
        <v>861</v>
      </c>
      <c r="G1319" s="34">
        <v>733</v>
      </c>
      <c r="H1319" s="34">
        <v>851</v>
      </c>
      <c r="I1319" s="34">
        <v>675</v>
      </c>
    </row>
    <row r="1320" spans="1:9" x14ac:dyDescent="0.2">
      <c r="A1320" s="34" t="s">
        <v>51777</v>
      </c>
      <c r="B1320" s="34">
        <v>3595</v>
      </c>
      <c r="C1320" s="34">
        <v>2949</v>
      </c>
      <c r="D1320" s="34">
        <v>1147</v>
      </c>
      <c r="E1320" s="34">
        <v>879</v>
      </c>
      <c r="F1320" s="34">
        <v>1136</v>
      </c>
      <c r="G1320" s="34">
        <v>918</v>
      </c>
      <c r="H1320" s="34">
        <v>1281</v>
      </c>
      <c r="I1320" s="34">
        <v>775</v>
      </c>
    </row>
    <row r="1321" spans="1:9" x14ac:dyDescent="0.2">
      <c r="A1321" s="34" t="s">
        <v>51778</v>
      </c>
      <c r="B1321" s="34">
        <v>1964</v>
      </c>
      <c r="C1321" s="34">
        <v>1485</v>
      </c>
      <c r="D1321" s="34">
        <v>500</v>
      </c>
      <c r="E1321" s="34">
        <v>507</v>
      </c>
      <c r="F1321" s="34">
        <v>585</v>
      </c>
      <c r="G1321" s="34">
        <v>502</v>
      </c>
      <c r="H1321" s="34">
        <v>544</v>
      </c>
      <c r="I1321" s="34">
        <v>441</v>
      </c>
    </row>
    <row r="1322" spans="1:9" x14ac:dyDescent="0.2">
      <c r="A1322" s="34" t="s">
        <v>51779</v>
      </c>
      <c r="B1322" s="34">
        <v>2303</v>
      </c>
      <c r="C1322" s="34">
        <v>3195</v>
      </c>
      <c r="D1322" s="34">
        <v>835</v>
      </c>
      <c r="E1322" s="34">
        <v>1008</v>
      </c>
      <c r="F1322" s="34">
        <v>824</v>
      </c>
      <c r="G1322" s="34">
        <v>1057</v>
      </c>
      <c r="H1322" s="34">
        <v>873</v>
      </c>
      <c r="I1322" s="34">
        <v>929</v>
      </c>
    </row>
    <row r="1323" spans="1:9" x14ac:dyDescent="0.2">
      <c r="A1323" s="34" t="s">
        <v>51780</v>
      </c>
      <c r="B1323" s="34">
        <v>5287</v>
      </c>
      <c r="C1323" s="34">
        <v>4390</v>
      </c>
      <c r="D1323" s="34">
        <v>1669</v>
      </c>
      <c r="E1323" s="34">
        <v>1366</v>
      </c>
      <c r="F1323" s="34">
        <v>1840</v>
      </c>
      <c r="G1323" s="34">
        <v>1423</v>
      </c>
      <c r="H1323" s="34">
        <v>1986</v>
      </c>
      <c r="I1323" s="34">
        <v>1169</v>
      </c>
    </row>
    <row r="1324" spans="1:9" x14ac:dyDescent="0.2">
      <c r="A1324" s="34" t="s">
        <v>51781</v>
      </c>
      <c r="B1324" s="34">
        <v>2264</v>
      </c>
      <c r="C1324" s="34">
        <v>1636</v>
      </c>
      <c r="D1324" s="34">
        <v>643</v>
      </c>
      <c r="E1324" s="34">
        <v>594</v>
      </c>
      <c r="F1324" s="34">
        <v>574</v>
      </c>
      <c r="G1324" s="34">
        <v>589</v>
      </c>
      <c r="H1324" s="34">
        <v>675</v>
      </c>
      <c r="I1324" s="34">
        <v>473</v>
      </c>
    </row>
    <row r="1325" spans="1:9" x14ac:dyDescent="0.2">
      <c r="A1325" s="34" t="s">
        <v>51782</v>
      </c>
      <c r="B1325" s="34">
        <v>3190</v>
      </c>
      <c r="C1325" s="34">
        <v>2801</v>
      </c>
      <c r="D1325" s="34">
        <v>1061</v>
      </c>
      <c r="E1325" s="34">
        <v>1016</v>
      </c>
      <c r="F1325" s="34">
        <v>985</v>
      </c>
      <c r="G1325" s="34">
        <v>992</v>
      </c>
      <c r="H1325" s="34">
        <v>1089</v>
      </c>
      <c r="I1325" s="34">
        <v>762</v>
      </c>
    </row>
    <row r="1326" spans="1:9" x14ac:dyDescent="0.2">
      <c r="A1326" s="34" t="s">
        <v>51783</v>
      </c>
      <c r="B1326" s="34">
        <v>3452</v>
      </c>
      <c r="C1326" s="34">
        <v>3034</v>
      </c>
      <c r="D1326" s="34">
        <v>1072</v>
      </c>
      <c r="E1326" s="34">
        <v>882</v>
      </c>
      <c r="F1326" s="34">
        <v>1016</v>
      </c>
      <c r="G1326" s="34">
        <v>879</v>
      </c>
      <c r="H1326" s="34">
        <v>1058</v>
      </c>
      <c r="I1326" s="34">
        <v>834</v>
      </c>
    </row>
    <row r="1327" spans="1:9" x14ac:dyDescent="0.2">
      <c r="A1327" s="34" t="s">
        <v>51784</v>
      </c>
      <c r="B1327" s="34">
        <v>3463</v>
      </c>
      <c r="C1327" s="34">
        <v>3226</v>
      </c>
      <c r="D1327" s="34">
        <v>1042</v>
      </c>
      <c r="E1327" s="34">
        <v>1073</v>
      </c>
      <c r="F1327" s="34">
        <v>966</v>
      </c>
      <c r="G1327" s="34">
        <v>993</v>
      </c>
      <c r="H1327" s="34">
        <v>1035</v>
      </c>
      <c r="I1327" s="34">
        <v>866</v>
      </c>
    </row>
    <row r="1328" spans="1:9" x14ac:dyDescent="0.2">
      <c r="A1328" s="34" t="s">
        <v>51785</v>
      </c>
      <c r="B1328" s="34">
        <v>4787</v>
      </c>
      <c r="C1328" s="34">
        <v>4727</v>
      </c>
      <c r="D1328" s="34">
        <v>1546</v>
      </c>
      <c r="E1328" s="34">
        <v>1460</v>
      </c>
      <c r="F1328" s="34">
        <v>1555</v>
      </c>
      <c r="G1328" s="34">
        <v>1508</v>
      </c>
      <c r="H1328" s="34">
        <v>1588</v>
      </c>
      <c r="I1328" s="34">
        <v>1281</v>
      </c>
    </row>
    <row r="1329" spans="1:9" x14ac:dyDescent="0.2">
      <c r="A1329" s="34" t="s">
        <v>51786</v>
      </c>
      <c r="B1329" s="34">
        <v>4408</v>
      </c>
      <c r="C1329" s="34">
        <v>3645</v>
      </c>
      <c r="D1329" s="34">
        <v>1362</v>
      </c>
      <c r="E1329" s="34">
        <v>1253</v>
      </c>
      <c r="F1329" s="34">
        <v>1267</v>
      </c>
      <c r="G1329" s="34">
        <v>1238</v>
      </c>
      <c r="H1329" s="34">
        <v>1383</v>
      </c>
      <c r="I1329" s="34">
        <v>973</v>
      </c>
    </row>
    <row r="1330" spans="1:9" x14ac:dyDescent="0.2">
      <c r="A1330" s="34" t="s">
        <v>51787</v>
      </c>
      <c r="B1330" s="34">
        <v>3575</v>
      </c>
      <c r="C1330" s="34">
        <v>3001</v>
      </c>
      <c r="D1330" s="34">
        <v>1142</v>
      </c>
      <c r="E1330" s="34">
        <v>912</v>
      </c>
      <c r="F1330" s="34">
        <v>1179</v>
      </c>
      <c r="G1330" s="34">
        <v>983</v>
      </c>
      <c r="H1330" s="34">
        <v>1131</v>
      </c>
      <c r="I1330" s="34">
        <v>744</v>
      </c>
    </row>
    <row r="1331" spans="1:9" x14ac:dyDescent="0.2">
      <c r="A1331" s="34" t="s">
        <v>51788</v>
      </c>
      <c r="B1331" s="34">
        <v>5550</v>
      </c>
      <c r="C1331" s="34">
        <v>4292</v>
      </c>
      <c r="D1331" s="34">
        <v>1722</v>
      </c>
      <c r="E1331" s="34">
        <v>1416</v>
      </c>
      <c r="F1331" s="34">
        <v>1818</v>
      </c>
      <c r="G1331" s="34">
        <v>1452</v>
      </c>
      <c r="H1331" s="34">
        <v>1906</v>
      </c>
      <c r="I1331" s="34">
        <v>1155</v>
      </c>
    </row>
    <row r="1332" spans="1:9" x14ac:dyDescent="0.2">
      <c r="A1332" s="34" t="s">
        <v>51789</v>
      </c>
      <c r="B1332" s="34">
        <v>4978</v>
      </c>
      <c r="C1332" s="34">
        <v>3963</v>
      </c>
      <c r="D1332" s="34">
        <v>1521</v>
      </c>
      <c r="E1332" s="34">
        <v>1361</v>
      </c>
      <c r="F1332" s="34">
        <v>1389</v>
      </c>
      <c r="G1332" s="34">
        <v>1357</v>
      </c>
      <c r="H1332" s="34">
        <v>1563</v>
      </c>
      <c r="I1332" s="34">
        <v>1189</v>
      </c>
    </row>
    <row r="1333" spans="1:9" x14ac:dyDescent="0.2">
      <c r="A1333" s="34" t="s">
        <v>51790</v>
      </c>
      <c r="B1333" s="34">
        <v>4999</v>
      </c>
      <c r="C1333" s="34">
        <v>4985</v>
      </c>
      <c r="D1333" s="34">
        <v>1537</v>
      </c>
      <c r="E1333" s="34">
        <v>1659</v>
      </c>
      <c r="F1333" s="34">
        <v>1755</v>
      </c>
      <c r="G1333" s="34">
        <v>1626</v>
      </c>
      <c r="H1333" s="34">
        <v>1780</v>
      </c>
      <c r="I1333" s="34">
        <v>1361</v>
      </c>
    </row>
    <row r="1334" spans="1:9" x14ac:dyDescent="0.2">
      <c r="A1334" s="34" t="s">
        <v>51791</v>
      </c>
      <c r="B1334" s="34">
        <v>4174</v>
      </c>
      <c r="C1334" s="34">
        <v>3213</v>
      </c>
      <c r="D1334" s="34">
        <v>1371</v>
      </c>
      <c r="E1334" s="34">
        <v>1063</v>
      </c>
      <c r="F1334" s="34">
        <v>1367</v>
      </c>
      <c r="G1334" s="34">
        <v>1020</v>
      </c>
      <c r="H1334" s="34">
        <v>1366</v>
      </c>
      <c r="I1334" s="34">
        <v>860</v>
      </c>
    </row>
    <row r="1335" spans="1:9" x14ac:dyDescent="0.2">
      <c r="A1335" s="34" t="s">
        <v>51792</v>
      </c>
      <c r="B1335" s="34">
        <v>6305</v>
      </c>
      <c r="C1335" s="34">
        <v>605</v>
      </c>
      <c r="D1335" s="34">
        <v>2030</v>
      </c>
      <c r="E1335" s="34">
        <v>200</v>
      </c>
      <c r="F1335" s="34">
        <v>1895</v>
      </c>
      <c r="G1335" s="34">
        <v>252</v>
      </c>
      <c r="H1335" s="34">
        <v>2084</v>
      </c>
      <c r="I1335" s="34">
        <v>182</v>
      </c>
    </row>
    <row r="1336" spans="1:9" x14ac:dyDescent="0.2">
      <c r="A1336" s="34" t="s">
        <v>51793</v>
      </c>
      <c r="B1336" s="34">
        <v>947</v>
      </c>
      <c r="C1336" s="34">
        <v>1143</v>
      </c>
      <c r="D1336" s="34">
        <v>357</v>
      </c>
      <c r="E1336" s="34">
        <v>427</v>
      </c>
      <c r="F1336" s="34">
        <v>265</v>
      </c>
      <c r="G1336" s="34">
        <v>403</v>
      </c>
      <c r="H1336" s="34">
        <v>338</v>
      </c>
      <c r="I1336" s="34">
        <v>257</v>
      </c>
    </row>
    <row r="1337" spans="1:9" x14ac:dyDescent="0.2">
      <c r="A1337" s="34" t="s">
        <v>51794</v>
      </c>
      <c r="B1337" s="34">
        <v>4235</v>
      </c>
      <c r="C1337" s="34">
        <v>3587</v>
      </c>
      <c r="D1337" s="34">
        <v>1389</v>
      </c>
      <c r="E1337" s="34">
        <v>1205</v>
      </c>
      <c r="F1337" s="34">
        <v>1332</v>
      </c>
      <c r="G1337" s="34">
        <v>1204</v>
      </c>
      <c r="H1337" s="34">
        <v>1290</v>
      </c>
      <c r="I1337" s="34">
        <v>1061</v>
      </c>
    </row>
    <row r="1338" spans="1:9" x14ac:dyDescent="0.2">
      <c r="A1338" s="34" t="s">
        <v>51795</v>
      </c>
      <c r="B1338" s="34">
        <v>3610</v>
      </c>
      <c r="C1338" s="34">
        <v>2653</v>
      </c>
      <c r="D1338" s="34">
        <v>1140</v>
      </c>
      <c r="E1338" s="34">
        <v>1038</v>
      </c>
      <c r="F1338" s="34">
        <v>1048</v>
      </c>
      <c r="G1338" s="34">
        <v>893</v>
      </c>
      <c r="H1338" s="34">
        <v>1156</v>
      </c>
      <c r="I1338" s="34">
        <v>831</v>
      </c>
    </row>
    <row r="1339" spans="1:9" x14ac:dyDescent="0.2">
      <c r="A1339" s="34" t="s">
        <v>51796</v>
      </c>
      <c r="B1339" s="34">
        <v>4858</v>
      </c>
      <c r="C1339" s="34">
        <v>4454</v>
      </c>
      <c r="D1339" s="34">
        <v>1554</v>
      </c>
      <c r="E1339" s="34">
        <v>1369</v>
      </c>
      <c r="F1339" s="34">
        <v>1611</v>
      </c>
      <c r="G1339" s="34">
        <v>1382</v>
      </c>
      <c r="H1339" s="34">
        <v>1659</v>
      </c>
      <c r="I1339" s="34">
        <v>1267</v>
      </c>
    </row>
    <row r="1340" spans="1:9" x14ac:dyDescent="0.2">
      <c r="A1340" s="34" t="s">
        <v>51797</v>
      </c>
      <c r="B1340" s="34">
        <v>3096</v>
      </c>
      <c r="C1340" s="34">
        <v>2843</v>
      </c>
      <c r="D1340" s="34">
        <v>1011</v>
      </c>
      <c r="E1340" s="34">
        <v>930</v>
      </c>
      <c r="F1340" s="34">
        <v>963</v>
      </c>
      <c r="G1340" s="34">
        <v>1012</v>
      </c>
      <c r="H1340" s="34">
        <v>990</v>
      </c>
      <c r="I1340" s="34">
        <v>725</v>
      </c>
    </row>
    <row r="1341" spans="1:9" x14ac:dyDescent="0.2">
      <c r="A1341" s="34" t="s">
        <v>51798</v>
      </c>
      <c r="B1341" s="34">
        <v>4700</v>
      </c>
      <c r="C1341" s="34">
        <v>4018</v>
      </c>
      <c r="D1341" s="34">
        <v>1472</v>
      </c>
      <c r="E1341" s="34">
        <v>1405</v>
      </c>
      <c r="F1341" s="34">
        <v>1476</v>
      </c>
      <c r="G1341" s="34">
        <v>1384</v>
      </c>
      <c r="H1341" s="34">
        <v>1662</v>
      </c>
      <c r="I1341" s="34">
        <v>1163</v>
      </c>
    </row>
    <row r="1342" spans="1:9" x14ac:dyDescent="0.2">
      <c r="A1342" s="34" t="s">
        <v>51799</v>
      </c>
      <c r="B1342" s="34">
        <v>3306</v>
      </c>
      <c r="C1342" s="34">
        <v>2800</v>
      </c>
      <c r="D1342" s="34">
        <v>1100</v>
      </c>
      <c r="E1342" s="34">
        <v>1000</v>
      </c>
      <c r="F1342" s="34">
        <v>1021</v>
      </c>
      <c r="G1342" s="34">
        <v>1007</v>
      </c>
      <c r="H1342" s="34">
        <v>1081</v>
      </c>
      <c r="I1342" s="34">
        <v>784</v>
      </c>
    </row>
    <row r="1343" spans="1:9" x14ac:dyDescent="0.2">
      <c r="A1343" s="34" t="s">
        <v>51800</v>
      </c>
      <c r="B1343" s="34">
        <v>3508</v>
      </c>
      <c r="C1343" s="34">
        <v>2938</v>
      </c>
      <c r="D1343" s="34">
        <v>1071</v>
      </c>
      <c r="E1343" s="34">
        <v>976</v>
      </c>
      <c r="F1343" s="34">
        <v>1137</v>
      </c>
      <c r="G1343" s="34">
        <v>989</v>
      </c>
      <c r="H1343" s="34">
        <v>1099</v>
      </c>
      <c r="I1343" s="34">
        <v>834</v>
      </c>
    </row>
    <row r="1344" spans="1:9" x14ac:dyDescent="0.2">
      <c r="A1344" s="34" t="s">
        <v>51801</v>
      </c>
      <c r="B1344" s="34">
        <v>3753</v>
      </c>
      <c r="C1344" s="34">
        <v>3472</v>
      </c>
      <c r="D1344" s="34">
        <v>1205</v>
      </c>
      <c r="E1344" s="34">
        <v>1030</v>
      </c>
      <c r="F1344" s="34">
        <v>1284</v>
      </c>
      <c r="G1344" s="34">
        <v>1143</v>
      </c>
      <c r="H1344" s="34">
        <v>1265</v>
      </c>
      <c r="I1344" s="34">
        <v>1040</v>
      </c>
    </row>
    <row r="1345" spans="1:9" x14ac:dyDescent="0.2">
      <c r="A1345" s="34" t="s">
        <v>51802</v>
      </c>
      <c r="B1345" s="34">
        <v>3178</v>
      </c>
      <c r="C1345" s="34">
        <v>2755</v>
      </c>
      <c r="D1345" s="34">
        <v>1029</v>
      </c>
      <c r="E1345" s="34">
        <v>1016</v>
      </c>
      <c r="F1345" s="34">
        <v>1034</v>
      </c>
      <c r="G1345" s="34">
        <v>904</v>
      </c>
      <c r="H1345" s="34">
        <v>1042</v>
      </c>
      <c r="I1345" s="34">
        <v>720</v>
      </c>
    </row>
    <row r="1346" spans="1:9" x14ac:dyDescent="0.2">
      <c r="A1346" s="34" t="s">
        <v>51803</v>
      </c>
      <c r="B1346" s="34">
        <v>3620</v>
      </c>
      <c r="C1346" s="34">
        <v>2447</v>
      </c>
      <c r="D1346" s="34">
        <v>1106</v>
      </c>
      <c r="E1346" s="34">
        <v>918</v>
      </c>
      <c r="F1346" s="34">
        <v>1168</v>
      </c>
      <c r="G1346" s="34">
        <v>833</v>
      </c>
      <c r="H1346" s="34">
        <v>1249</v>
      </c>
      <c r="I1346" s="34">
        <v>794</v>
      </c>
    </row>
    <row r="1347" spans="1:9" x14ac:dyDescent="0.2">
      <c r="A1347" s="34" t="s">
        <v>51804</v>
      </c>
      <c r="B1347" s="34">
        <v>575</v>
      </c>
      <c r="C1347" s="34">
        <v>495</v>
      </c>
      <c r="D1347" s="34">
        <v>141</v>
      </c>
      <c r="E1347" s="34">
        <v>153</v>
      </c>
      <c r="F1347" s="34">
        <v>130</v>
      </c>
      <c r="G1347" s="34">
        <v>189</v>
      </c>
      <c r="H1347" s="34">
        <v>145</v>
      </c>
      <c r="I1347" s="34">
        <v>106</v>
      </c>
    </row>
    <row r="1348" spans="1:9" x14ac:dyDescent="0.2">
      <c r="A1348" s="34" t="s">
        <v>51805</v>
      </c>
      <c r="B1348" s="34">
        <v>3978</v>
      </c>
      <c r="C1348" s="34">
        <v>3329</v>
      </c>
      <c r="D1348" s="34">
        <v>1296</v>
      </c>
      <c r="E1348" s="34">
        <v>1111</v>
      </c>
      <c r="F1348" s="34">
        <v>1166</v>
      </c>
      <c r="G1348" s="34">
        <v>1142</v>
      </c>
      <c r="H1348" s="34">
        <v>1203</v>
      </c>
      <c r="I1348" s="34">
        <v>870</v>
      </c>
    </row>
    <row r="1349" spans="1:9" x14ac:dyDescent="0.2">
      <c r="A1349" s="34" t="s">
        <v>51806</v>
      </c>
      <c r="B1349" s="34">
        <v>3915</v>
      </c>
      <c r="C1349" s="34">
        <v>3183</v>
      </c>
      <c r="D1349" s="34">
        <v>1286</v>
      </c>
      <c r="E1349" s="34">
        <v>1089</v>
      </c>
      <c r="F1349" s="34">
        <v>1161</v>
      </c>
      <c r="G1349" s="34">
        <v>1103</v>
      </c>
      <c r="H1349" s="34">
        <v>1210</v>
      </c>
      <c r="I1349" s="34">
        <v>1020</v>
      </c>
    </row>
    <row r="1350" spans="1:9" x14ac:dyDescent="0.2">
      <c r="A1350" s="34" t="s">
        <v>51807</v>
      </c>
      <c r="B1350" s="34">
        <v>4372</v>
      </c>
      <c r="C1350" s="34">
        <v>4204</v>
      </c>
      <c r="D1350" s="34">
        <v>1445</v>
      </c>
      <c r="E1350" s="34">
        <v>1397</v>
      </c>
      <c r="F1350" s="34">
        <v>1390</v>
      </c>
      <c r="G1350" s="34">
        <v>1433</v>
      </c>
      <c r="H1350" s="34">
        <v>1513</v>
      </c>
      <c r="I1350" s="34">
        <v>1280</v>
      </c>
    </row>
    <row r="1351" spans="1:9" x14ac:dyDescent="0.2">
      <c r="A1351" s="34" t="s">
        <v>51808</v>
      </c>
      <c r="B1351" s="34">
        <v>3551</v>
      </c>
      <c r="C1351" s="34">
        <v>2844</v>
      </c>
      <c r="D1351" s="34">
        <v>1104</v>
      </c>
      <c r="E1351" s="34">
        <v>911</v>
      </c>
      <c r="F1351" s="34">
        <v>1048</v>
      </c>
      <c r="G1351" s="34">
        <v>988</v>
      </c>
      <c r="H1351" s="34">
        <v>1170</v>
      </c>
      <c r="I1351" s="34">
        <v>806</v>
      </c>
    </row>
    <row r="1352" spans="1:9" x14ac:dyDescent="0.2">
      <c r="A1352" s="34" t="s">
        <v>51809</v>
      </c>
      <c r="B1352" s="34">
        <v>2329</v>
      </c>
      <c r="C1352" s="34">
        <v>1611</v>
      </c>
      <c r="D1352" s="34">
        <v>727</v>
      </c>
      <c r="E1352" s="34">
        <v>646</v>
      </c>
      <c r="F1352" s="34">
        <v>734</v>
      </c>
      <c r="G1352" s="34">
        <v>649</v>
      </c>
      <c r="H1352" s="34">
        <v>741</v>
      </c>
      <c r="I1352" s="34">
        <v>508</v>
      </c>
    </row>
    <row r="1353" spans="1:9" x14ac:dyDescent="0.2">
      <c r="A1353" s="34" t="s">
        <v>51810</v>
      </c>
      <c r="B1353" s="34">
        <v>1549</v>
      </c>
      <c r="C1353" s="34">
        <v>1294</v>
      </c>
      <c r="D1353" s="34">
        <v>441</v>
      </c>
      <c r="E1353" s="34">
        <v>460</v>
      </c>
      <c r="F1353" s="34">
        <v>458</v>
      </c>
      <c r="G1353" s="34">
        <v>490</v>
      </c>
      <c r="H1353" s="34">
        <v>451</v>
      </c>
      <c r="I1353" s="34">
        <v>345</v>
      </c>
    </row>
    <row r="1354" spans="1:9" x14ac:dyDescent="0.2">
      <c r="A1354" s="34" t="s">
        <v>51811</v>
      </c>
      <c r="B1354" s="34">
        <v>3372</v>
      </c>
      <c r="C1354" s="34">
        <v>2707</v>
      </c>
      <c r="D1354" s="34">
        <v>895</v>
      </c>
      <c r="E1354" s="34">
        <v>918</v>
      </c>
      <c r="F1354" s="34">
        <v>900</v>
      </c>
      <c r="G1354" s="34">
        <v>911</v>
      </c>
      <c r="H1354" s="34">
        <v>1095</v>
      </c>
      <c r="I1354" s="34">
        <v>764</v>
      </c>
    </row>
    <row r="1355" spans="1:9" x14ac:dyDescent="0.2">
      <c r="A1355" s="34" t="s">
        <v>51812</v>
      </c>
      <c r="B1355" s="34">
        <v>6595</v>
      </c>
      <c r="C1355" s="34">
        <v>2802</v>
      </c>
      <c r="D1355" s="34">
        <v>2005</v>
      </c>
      <c r="E1355" s="34">
        <v>1052</v>
      </c>
      <c r="F1355" s="34">
        <v>2101</v>
      </c>
      <c r="G1355" s="34">
        <v>987</v>
      </c>
      <c r="H1355" s="34">
        <v>2085</v>
      </c>
      <c r="I1355" s="34">
        <v>828</v>
      </c>
    </row>
    <row r="1356" spans="1:9" x14ac:dyDescent="0.2">
      <c r="A1356" s="34" t="s">
        <v>51813</v>
      </c>
      <c r="B1356" s="34">
        <v>3130</v>
      </c>
      <c r="C1356" s="34">
        <v>3195</v>
      </c>
      <c r="D1356" s="34">
        <v>1038</v>
      </c>
      <c r="E1356" s="34">
        <v>1041</v>
      </c>
      <c r="F1356" s="34">
        <v>1023</v>
      </c>
      <c r="G1356" s="34">
        <v>1040</v>
      </c>
      <c r="H1356" s="34">
        <v>1004</v>
      </c>
      <c r="I1356" s="34">
        <v>832</v>
      </c>
    </row>
    <row r="1357" spans="1:9" x14ac:dyDescent="0.2">
      <c r="A1357" s="34" t="s">
        <v>51814</v>
      </c>
      <c r="B1357" s="34">
        <v>3174</v>
      </c>
      <c r="C1357" s="34">
        <v>2790</v>
      </c>
      <c r="D1357" s="34">
        <v>1094</v>
      </c>
      <c r="E1357" s="34">
        <v>870</v>
      </c>
      <c r="F1357" s="34">
        <v>927</v>
      </c>
      <c r="G1357" s="34">
        <v>957</v>
      </c>
      <c r="H1357" s="34">
        <v>960</v>
      </c>
      <c r="I1357" s="34">
        <v>734</v>
      </c>
    </row>
    <row r="1358" spans="1:9" x14ac:dyDescent="0.2">
      <c r="A1358" s="34" t="s">
        <v>51815</v>
      </c>
      <c r="B1358" s="34">
        <v>3318</v>
      </c>
      <c r="C1358" s="34">
        <v>2765</v>
      </c>
      <c r="D1358" s="34">
        <v>1001</v>
      </c>
      <c r="E1358" s="34">
        <v>936</v>
      </c>
      <c r="F1358" s="34">
        <v>938</v>
      </c>
      <c r="G1358" s="34">
        <v>931</v>
      </c>
      <c r="H1358" s="34">
        <v>1129</v>
      </c>
      <c r="I1358" s="34">
        <v>778</v>
      </c>
    </row>
    <row r="1359" spans="1:9" x14ac:dyDescent="0.2">
      <c r="A1359" s="34" t="s">
        <v>51816</v>
      </c>
      <c r="B1359" s="34">
        <v>4487</v>
      </c>
      <c r="C1359" s="34">
        <v>4696</v>
      </c>
      <c r="D1359" s="34">
        <v>1363</v>
      </c>
      <c r="E1359" s="34">
        <v>1571</v>
      </c>
      <c r="F1359" s="34">
        <v>1325</v>
      </c>
      <c r="G1359" s="34">
        <v>1483</v>
      </c>
      <c r="H1359" s="34">
        <v>1440</v>
      </c>
      <c r="I1359" s="34">
        <v>1288</v>
      </c>
    </row>
    <row r="1360" spans="1:9" x14ac:dyDescent="0.2">
      <c r="A1360" s="34" t="s">
        <v>51817</v>
      </c>
      <c r="B1360" s="34">
        <v>5683</v>
      </c>
      <c r="C1360" s="34">
        <v>4513</v>
      </c>
      <c r="D1360" s="34">
        <v>1686</v>
      </c>
      <c r="E1360" s="34">
        <v>1632</v>
      </c>
      <c r="F1360" s="34">
        <v>1692</v>
      </c>
      <c r="G1360" s="34">
        <v>1605</v>
      </c>
      <c r="H1360" s="34">
        <v>1819</v>
      </c>
      <c r="I1360" s="34">
        <v>1381</v>
      </c>
    </row>
    <row r="1361" spans="1:9" x14ac:dyDescent="0.2">
      <c r="A1361" s="34" t="s">
        <v>51818</v>
      </c>
      <c r="B1361" s="34">
        <v>4010</v>
      </c>
      <c r="C1361" s="34">
        <v>3730</v>
      </c>
      <c r="D1361" s="34">
        <v>1117</v>
      </c>
      <c r="E1361" s="34">
        <v>1318</v>
      </c>
      <c r="F1361" s="34">
        <v>1291</v>
      </c>
      <c r="G1361" s="34">
        <v>1320</v>
      </c>
      <c r="H1361" s="34">
        <v>1253</v>
      </c>
      <c r="I1361" s="34">
        <v>1079</v>
      </c>
    </row>
    <row r="1362" spans="1:9" x14ac:dyDescent="0.2">
      <c r="A1362" s="34" t="s">
        <v>51819</v>
      </c>
      <c r="B1362" s="34">
        <v>4872</v>
      </c>
      <c r="C1362" s="34">
        <v>4074</v>
      </c>
      <c r="D1362" s="34">
        <v>1461</v>
      </c>
      <c r="E1362" s="34">
        <v>1399</v>
      </c>
      <c r="F1362" s="34">
        <v>1481</v>
      </c>
      <c r="G1362" s="34">
        <v>1391</v>
      </c>
      <c r="H1362" s="34">
        <v>1665</v>
      </c>
      <c r="I1362" s="34">
        <v>1143</v>
      </c>
    </row>
    <row r="1363" spans="1:9" x14ac:dyDescent="0.2">
      <c r="A1363" s="34" t="s">
        <v>51820</v>
      </c>
      <c r="B1363" s="34">
        <v>4263</v>
      </c>
      <c r="C1363" s="34">
        <v>3224</v>
      </c>
      <c r="D1363" s="34">
        <v>1316</v>
      </c>
      <c r="E1363" s="34">
        <v>1262</v>
      </c>
      <c r="F1363" s="34">
        <v>1392</v>
      </c>
      <c r="G1363" s="34">
        <v>1184</v>
      </c>
      <c r="H1363" s="34">
        <v>1311</v>
      </c>
      <c r="I1363" s="34">
        <v>886</v>
      </c>
    </row>
    <row r="1364" spans="1:9" x14ac:dyDescent="0.2">
      <c r="A1364" s="34" t="s">
        <v>51821</v>
      </c>
      <c r="B1364" s="34">
        <v>4388</v>
      </c>
      <c r="C1364" s="34">
        <v>3557</v>
      </c>
      <c r="D1364" s="34">
        <v>1279</v>
      </c>
      <c r="E1364" s="34">
        <v>1267</v>
      </c>
      <c r="F1364" s="34">
        <v>1289</v>
      </c>
      <c r="G1364" s="34">
        <v>1252</v>
      </c>
      <c r="H1364" s="34">
        <v>1342</v>
      </c>
      <c r="I1364" s="34">
        <v>1040</v>
      </c>
    </row>
    <row r="1365" spans="1:9" x14ac:dyDescent="0.2">
      <c r="A1365" s="34" t="s">
        <v>51822</v>
      </c>
      <c r="B1365" s="34">
        <v>1309</v>
      </c>
      <c r="C1365" s="34">
        <v>1056</v>
      </c>
      <c r="D1365" s="34">
        <v>412</v>
      </c>
      <c r="E1365" s="34">
        <v>359</v>
      </c>
      <c r="F1365" s="34">
        <v>382</v>
      </c>
      <c r="G1365" s="34">
        <v>310</v>
      </c>
      <c r="H1365" s="34">
        <v>403</v>
      </c>
      <c r="I1365" s="34">
        <v>289</v>
      </c>
    </row>
    <row r="1366" spans="1:9" x14ac:dyDescent="0.2">
      <c r="A1366" s="34" t="s">
        <v>51823</v>
      </c>
      <c r="B1366" s="34">
        <v>3520</v>
      </c>
      <c r="C1366" s="34">
        <v>2782</v>
      </c>
      <c r="D1366" s="34">
        <v>1029</v>
      </c>
      <c r="E1366" s="34">
        <v>927</v>
      </c>
      <c r="F1366" s="34">
        <v>943</v>
      </c>
      <c r="G1366" s="34">
        <v>942</v>
      </c>
      <c r="H1366" s="34">
        <v>1045</v>
      </c>
      <c r="I1366" s="34">
        <v>856</v>
      </c>
    </row>
    <row r="1367" spans="1:9" x14ac:dyDescent="0.2">
      <c r="A1367" s="34" t="s">
        <v>51824</v>
      </c>
      <c r="B1367" s="34">
        <v>6333</v>
      </c>
      <c r="C1367" s="34">
        <v>5660</v>
      </c>
      <c r="D1367" s="34">
        <v>2030</v>
      </c>
      <c r="E1367" s="34">
        <v>1977</v>
      </c>
      <c r="F1367" s="34">
        <v>2109</v>
      </c>
      <c r="G1367" s="34">
        <v>1892</v>
      </c>
      <c r="H1367" s="34">
        <v>1999</v>
      </c>
      <c r="I1367" s="34">
        <v>1678</v>
      </c>
    </row>
    <row r="1368" spans="1:9" x14ac:dyDescent="0.2">
      <c r="A1368" s="34" t="s">
        <v>51825</v>
      </c>
      <c r="B1368" s="34">
        <v>4257</v>
      </c>
      <c r="C1368" s="34">
        <v>3759</v>
      </c>
      <c r="D1368" s="34">
        <v>1381</v>
      </c>
      <c r="E1368" s="34">
        <v>1333</v>
      </c>
      <c r="F1368" s="34">
        <v>1384</v>
      </c>
      <c r="G1368" s="34">
        <v>1307</v>
      </c>
      <c r="H1368" s="34">
        <v>1409</v>
      </c>
      <c r="I1368" s="34">
        <v>1111</v>
      </c>
    </row>
    <row r="1369" spans="1:9" x14ac:dyDescent="0.2">
      <c r="A1369" s="34" t="s">
        <v>51826</v>
      </c>
      <c r="B1369" s="34">
        <v>2704</v>
      </c>
      <c r="C1369" s="34">
        <v>2508</v>
      </c>
      <c r="D1369" s="34">
        <v>822</v>
      </c>
      <c r="E1369" s="34">
        <v>820</v>
      </c>
      <c r="F1369" s="34">
        <v>808</v>
      </c>
      <c r="G1369" s="34">
        <v>844</v>
      </c>
      <c r="H1369" s="34">
        <v>867</v>
      </c>
      <c r="I1369" s="34">
        <v>718</v>
      </c>
    </row>
    <row r="1370" spans="1:9" x14ac:dyDescent="0.2">
      <c r="A1370" s="34" t="s">
        <v>51827</v>
      </c>
      <c r="B1370" s="34">
        <v>3456</v>
      </c>
      <c r="C1370" s="34">
        <v>3192</v>
      </c>
      <c r="D1370" s="34">
        <v>1124</v>
      </c>
      <c r="E1370" s="34">
        <v>1071</v>
      </c>
      <c r="F1370" s="34">
        <v>1063</v>
      </c>
      <c r="G1370" s="34">
        <v>1071</v>
      </c>
      <c r="H1370" s="34">
        <v>1117</v>
      </c>
      <c r="I1370" s="34">
        <v>977</v>
      </c>
    </row>
    <row r="1371" spans="1:9" x14ac:dyDescent="0.2">
      <c r="A1371" s="34" t="s">
        <v>51828</v>
      </c>
      <c r="B1371" s="34">
        <v>1920</v>
      </c>
      <c r="C1371" s="34">
        <v>1712</v>
      </c>
      <c r="D1371" s="34">
        <v>593</v>
      </c>
      <c r="E1371" s="34">
        <v>570</v>
      </c>
      <c r="F1371" s="34">
        <v>579</v>
      </c>
      <c r="G1371" s="34">
        <v>548</v>
      </c>
      <c r="H1371" s="34">
        <v>626</v>
      </c>
      <c r="I1371" s="34">
        <v>486</v>
      </c>
    </row>
    <row r="1372" spans="1:9" x14ac:dyDescent="0.2">
      <c r="A1372" s="34" t="s">
        <v>51829</v>
      </c>
      <c r="B1372" s="34">
        <v>1908</v>
      </c>
      <c r="C1372" s="34">
        <v>1540</v>
      </c>
      <c r="D1372" s="34">
        <v>574</v>
      </c>
      <c r="E1372" s="34">
        <v>563</v>
      </c>
      <c r="F1372" s="34">
        <v>603</v>
      </c>
      <c r="G1372" s="34">
        <v>485</v>
      </c>
      <c r="H1372" s="34">
        <v>658</v>
      </c>
      <c r="I1372" s="34">
        <v>423</v>
      </c>
    </row>
    <row r="1373" spans="1:9" x14ac:dyDescent="0.2">
      <c r="A1373" s="34" t="s">
        <v>51830</v>
      </c>
      <c r="B1373" s="34">
        <v>2447</v>
      </c>
      <c r="C1373" s="34">
        <v>2045</v>
      </c>
      <c r="D1373" s="34">
        <v>840</v>
      </c>
      <c r="E1373" s="34">
        <v>783</v>
      </c>
      <c r="F1373" s="34">
        <v>819</v>
      </c>
      <c r="G1373" s="34">
        <v>754</v>
      </c>
      <c r="H1373" s="34">
        <v>940</v>
      </c>
      <c r="I1373" s="34">
        <v>678</v>
      </c>
    </row>
    <row r="1374" spans="1:9" x14ac:dyDescent="0.2">
      <c r="A1374" s="34" t="s">
        <v>51831</v>
      </c>
      <c r="B1374" s="34">
        <v>3273</v>
      </c>
      <c r="C1374" s="34">
        <v>2523</v>
      </c>
      <c r="D1374" s="34">
        <v>977</v>
      </c>
      <c r="E1374" s="34">
        <v>977</v>
      </c>
      <c r="F1374" s="34">
        <v>1024</v>
      </c>
      <c r="G1374" s="34">
        <v>890</v>
      </c>
      <c r="H1374" s="34">
        <v>977</v>
      </c>
      <c r="I1374" s="34">
        <v>812</v>
      </c>
    </row>
    <row r="1375" spans="1:9" x14ac:dyDescent="0.2">
      <c r="A1375" s="34" t="s">
        <v>51832</v>
      </c>
      <c r="B1375" s="34">
        <v>4003</v>
      </c>
      <c r="C1375" s="34">
        <v>3790</v>
      </c>
      <c r="D1375" s="34">
        <v>1282</v>
      </c>
      <c r="E1375" s="34">
        <v>1346</v>
      </c>
      <c r="F1375" s="34">
        <v>1189</v>
      </c>
      <c r="G1375" s="34">
        <v>1337</v>
      </c>
      <c r="H1375" s="34">
        <v>1376</v>
      </c>
      <c r="I1375" s="34">
        <v>1175</v>
      </c>
    </row>
    <row r="1376" spans="1:9" x14ac:dyDescent="0.2">
      <c r="A1376" s="34" t="s">
        <v>51833</v>
      </c>
      <c r="B1376" s="34">
        <v>7920</v>
      </c>
      <c r="C1376" s="34">
        <v>7519</v>
      </c>
      <c r="D1376" s="34">
        <v>2502</v>
      </c>
      <c r="E1376" s="34">
        <v>2553</v>
      </c>
      <c r="F1376" s="34">
        <v>2393</v>
      </c>
      <c r="G1376" s="34">
        <v>2601</v>
      </c>
      <c r="H1376" s="34">
        <v>2630</v>
      </c>
      <c r="I1376" s="34">
        <v>2176</v>
      </c>
    </row>
    <row r="1377" spans="1:9" x14ac:dyDescent="0.2">
      <c r="A1377" s="34" t="s">
        <v>51834</v>
      </c>
      <c r="B1377" s="34">
        <v>3931</v>
      </c>
      <c r="C1377" s="34">
        <v>3203</v>
      </c>
      <c r="D1377" s="34">
        <v>1204</v>
      </c>
      <c r="E1377" s="34">
        <v>1165</v>
      </c>
      <c r="F1377" s="34">
        <v>1298</v>
      </c>
      <c r="G1377" s="34">
        <v>1160</v>
      </c>
      <c r="H1377" s="34">
        <v>1268</v>
      </c>
      <c r="I1377" s="34">
        <v>973</v>
      </c>
    </row>
    <row r="1378" spans="1:9" x14ac:dyDescent="0.2">
      <c r="A1378" s="34" t="s">
        <v>51835</v>
      </c>
      <c r="B1378" s="34">
        <v>4683</v>
      </c>
      <c r="C1378" s="34">
        <v>4887</v>
      </c>
      <c r="D1378" s="34">
        <v>1447</v>
      </c>
      <c r="E1378" s="34">
        <v>1645</v>
      </c>
      <c r="F1378" s="34">
        <v>1378</v>
      </c>
      <c r="G1378" s="34">
        <v>1646</v>
      </c>
      <c r="H1378" s="34">
        <v>1566</v>
      </c>
      <c r="I1378" s="34">
        <v>1399</v>
      </c>
    </row>
    <row r="1379" spans="1:9" x14ac:dyDescent="0.2">
      <c r="A1379" s="34" t="s">
        <v>51836</v>
      </c>
      <c r="B1379" s="34">
        <v>4681</v>
      </c>
      <c r="C1379" s="34">
        <v>3945</v>
      </c>
      <c r="D1379" s="34">
        <v>1463</v>
      </c>
      <c r="E1379" s="34">
        <v>1296</v>
      </c>
      <c r="F1379" s="34">
        <v>1359</v>
      </c>
      <c r="G1379" s="34">
        <v>1348</v>
      </c>
      <c r="H1379" s="34">
        <v>1608</v>
      </c>
      <c r="I1379" s="34">
        <v>1090</v>
      </c>
    </row>
    <row r="1380" spans="1:9" x14ac:dyDescent="0.2">
      <c r="A1380" s="34" t="s">
        <v>51837</v>
      </c>
      <c r="B1380" s="34">
        <v>2552</v>
      </c>
      <c r="C1380" s="34">
        <v>2062</v>
      </c>
      <c r="D1380" s="34">
        <v>876</v>
      </c>
      <c r="E1380" s="34">
        <v>722</v>
      </c>
      <c r="F1380" s="34">
        <v>837</v>
      </c>
      <c r="G1380" s="34">
        <v>715</v>
      </c>
      <c r="H1380" s="34">
        <v>811</v>
      </c>
      <c r="I1380" s="34">
        <v>584</v>
      </c>
    </row>
    <row r="1381" spans="1:9" x14ac:dyDescent="0.2">
      <c r="A1381" s="34" t="s">
        <v>51838</v>
      </c>
      <c r="B1381" s="34">
        <v>3502</v>
      </c>
      <c r="C1381" s="34">
        <v>3375</v>
      </c>
      <c r="D1381" s="34">
        <v>1115</v>
      </c>
      <c r="E1381" s="34">
        <v>1076</v>
      </c>
      <c r="F1381" s="34">
        <v>1102</v>
      </c>
      <c r="G1381" s="34">
        <v>1103</v>
      </c>
      <c r="H1381" s="34">
        <v>1179</v>
      </c>
      <c r="I1381" s="34">
        <v>917</v>
      </c>
    </row>
    <row r="1382" spans="1:9" x14ac:dyDescent="0.2">
      <c r="A1382" s="34" t="s">
        <v>51839</v>
      </c>
      <c r="B1382" s="34">
        <v>3652</v>
      </c>
      <c r="C1382" s="34">
        <v>3373</v>
      </c>
      <c r="D1382" s="34">
        <v>1058</v>
      </c>
      <c r="E1382" s="34">
        <v>1077</v>
      </c>
      <c r="F1382" s="34">
        <v>1169</v>
      </c>
      <c r="G1382" s="34">
        <v>1190</v>
      </c>
      <c r="H1382" s="34">
        <v>1206</v>
      </c>
      <c r="I1382" s="34">
        <v>996</v>
      </c>
    </row>
    <row r="1383" spans="1:9" x14ac:dyDescent="0.2">
      <c r="A1383" s="34" t="s">
        <v>51840</v>
      </c>
      <c r="B1383" s="34">
        <v>3120</v>
      </c>
      <c r="C1383" s="34">
        <v>2739</v>
      </c>
      <c r="D1383" s="34">
        <v>994</v>
      </c>
      <c r="E1383" s="34">
        <v>956</v>
      </c>
      <c r="F1383" s="34">
        <v>875</v>
      </c>
      <c r="G1383" s="34">
        <v>928</v>
      </c>
      <c r="H1383" s="34">
        <v>944</v>
      </c>
      <c r="I1383" s="34">
        <v>711</v>
      </c>
    </row>
    <row r="1384" spans="1:9" x14ac:dyDescent="0.2">
      <c r="A1384" s="34" t="s">
        <v>51841</v>
      </c>
      <c r="B1384" s="34">
        <v>3675</v>
      </c>
      <c r="C1384" s="34">
        <v>3971</v>
      </c>
      <c r="D1384" s="34">
        <v>1195</v>
      </c>
      <c r="E1384" s="34">
        <v>1383</v>
      </c>
      <c r="F1384" s="34">
        <v>1117</v>
      </c>
      <c r="G1384" s="34">
        <v>1300</v>
      </c>
      <c r="H1384" s="34">
        <v>1130</v>
      </c>
      <c r="I1384" s="34">
        <v>1028</v>
      </c>
    </row>
    <row r="1385" spans="1:9" x14ac:dyDescent="0.2">
      <c r="A1385" s="34" t="s">
        <v>51842</v>
      </c>
      <c r="B1385" s="34">
        <v>3361</v>
      </c>
      <c r="C1385" s="34">
        <v>3160</v>
      </c>
      <c r="D1385" s="34">
        <v>1088</v>
      </c>
      <c r="E1385" s="34">
        <v>1094</v>
      </c>
      <c r="F1385" s="34">
        <v>1072</v>
      </c>
      <c r="G1385" s="34">
        <v>1047</v>
      </c>
      <c r="H1385" s="34">
        <v>1009</v>
      </c>
      <c r="I1385" s="34">
        <v>928</v>
      </c>
    </row>
    <row r="1386" spans="1:9" x14ac:dyDescent="0.2">
      <c r="A1386" s="34" t="s">
        <v>51843</v>
      </c>
      <c r="B1386" s="34">
        <v>4546</v>
      </c>
      <c r="C1386" s="34">
        <v>3699</v>
      </c>
      <c r="D1386" s="34">
        <v>1386</v>
      </c>
      <c r="E1386" s="34">
        <v>1255</v>
      </c>
      <c r="F1386" s="34">
        <v>1294</v>
      </c>
      <c r="G1386" s="34">
        <v>1234</v>
      </c>
      <c r="H1386" s="34">
        <v>1478</v>
      </c>
      <c r="I1386" s="34">
        <v>1038</v>
      </c>
    </row>
    <row r="1387" spans="1:9" x14ac:dyDescent="0.2">
      <c r="A1387" s="34" t="s">
        <v>51844</v>
      </c>
      <c r="B1387" s="34">
        <v>4367</v>
      </c>
      <c r="C1387" s="34">
        <v>3281</v>
      </c>
      <c r="D1387" s="34">
        <v>1302</v>
      </c>
      <c r="E1387" s="34">
        <v>1277</v>
      </c>
      <c r="F1387" s="34">
        <v>1341</v>
      </c>
      <c r="G1387" s="34">
        <v>1180</v>
      </c>
      <c r="H1387" s="34">
        <v>1474</v>
      </c>
      <c r="I1387" s="34">
        <v>1018</v>
      </c>
    </row>
    <row r="1388" spans="1:9" x14ac:dyDescent="0.2">
      <c r="A1388" s="34" t="s">
        <v>51845</v>
      </c>
      <c r="B1388" s="34">
        <v>2867</v>
      </c>
      <c r="C1388" s="34">
        <v>2353</v>
      </c>
      <c r="D1388" s="34">
        <v>957</v>
      </c>
      <c r="E1388" s="34">
        <v>811</v>
      </c>
      <c r="F1388" s="34">
        <v>969</v>
      </c>
      <c r="G1388" s="34">
        <v>801</v>
      </c>
      <c r="H1388" s="34">
        <v>999</v>
      </c>
      <c r="I1388" s="34">
        <v>614</v>
      </c>
    </row>
    <row r="1389" spans="1:9" x14ac:dyDescent="0.2">
      <c r="A1389" s="34" t="s">
        <v>51846</v>
      </c>
      <c r="B1389" s="34">
        <v>2877</v>
      </c>
      <c r="C1389" s="34">
        <v>2525</v>
      </c>
      <c r="D1389" s="34">
        <v>945</v>
      </c>
      <c r="E1389" s="34">
        <v>885</v>
      </c>
      <c r="F1389" s="34">
        <v>781</v>
      </c>
      <c r="G1389" s="34">
        <v>893</v>
      </c>
      <c r="H1389" s="34">
        <v>964</v>
      </c>
      <c r="I1389" s="34">
        <v>661</v>
      </c>
    </row>
    <row r="1390" spans="1:9" x14ac:dyDescent="0.2">
      <c r="A1390" s="34" t="s">
        <v>51847</v>
      </c>
      <c r="B1390" s="34">
        <v>4782</v>
      </c>
      <c r="C1390" s="34">
        <v>4483</v>
      </c>
      <c r="D1390" s="34">
        <v>1451</v>
      </c>
      <c r="E1390" s="34">
        <v>1506</v>
      </c>
      <c r="F1390" s="34">
        <v>1387</v>
      </c>
      <c r="G1390" s="34">
        <v>1555</v>
      </c>
      <c r="H1390" s="34">
        <v>1443</v>
      </c>
      <c r="I1390" s="34">
        <v>1256</v>
      </c>
    </row>
    <row r="1391" spans="1:9" x14ac:dyDescent="0.2">
      <c r="A1391" s="34" t="s">
        <v>51848</v>
      </c>
      <c r="B1391" s="34">
        <v>2788</v>
      </c>
      <c r="C1391" s="34">
        <v>2604</v>
      </c>
      <c r="D1391" s="34">
        <v>948</v>
      </c>
      <c r="E1391" s="34">
        <v>837</v>
      </c>
      <c r="F1391" s="34">
        <v>971</v>
      </c>
      <c r="G1391" s="34">
        <v>923</v>
      </c>
      <c r="H1391" s="34">
        <v>982</v>
      </c>
      <c r="I1391" s="34">
        <v>755</v>
      </c>
    </row>
    <row r="1392" spans="1:9" x14ac:dyDescent="0.2">
      <c r="A1392" s="34" t="s">
        <v>51849</v>
      </c>
      <c r="B1392" s="34">
        <v>3351</v>
      </c>
      <c r="C1392" s="34">
        <v>2749</v>
      </c>
      <c r="D1392" s="34">
        <v>1078</v>
      </c>
      <c r="E1392" s="34">
        <v>880</v>
      </c>
      <c r="F1392" s="34">
        <v>1075</v>
      </c>
      <c r="G1392" s="34">
        <v>954</v>
      </c>
      <c r="H1392" s="34">
        <v>1060</v>
      </c>
      <c r="I1392" s="34">
        <v>755</v>
      </c>
    </row>
    <row r="1393" spans="1:9" x14ac:dyDescent="0.2">
      <c r="A1393" s="34" t="s">
        <v>51850</v>
      </c>
      <c r="B1393" s="34">
        <v>3326</v>
      </c>
      <c r="C1393" s="34">
        <v>2979</v>
      </c>
      <c r="D1393" s="34">
        <v>1059</v>
      </c>
      <c r="E1393" s="34">
        <v>1096</v>
      </c>
      <c r="F1393" s="34">
        <v>970</v>
      </c>
      <c r="G1393" s="34">
        <v>958</v>
      </c>
      <c r="H1393" s="34">
        <v>1067</v>
      </c>
      <c r="I1393" s="34">
        <v>890</v>
      </c>
    </row>
    <row r="1394" spans="1:9" x14ac:dyDescent="0.2">
      <c r="A1394" s="34" t="s">
        <v>51851</v>
      </c>
      <c r="B1394" s="34">
        <v>3618</v>
      </c>
      <c r="C1394" s="34">
        <v>2816</v>
      </c>
      <c r="D1394" s="34">
        <v>1142</v>
      </c>
      <c r="E1394" s="34">
        <v>1020</v>
      </c>
      <c r="F1394" s="34">
        <v>1085</v>
      </c>
      <c r="G1394" s="34">
        <v>919</v>
      </c>
      <c r="H1394" s="34">
        <v>1092</v>
      </c>
      <c r="I1394" s="34">
        <v>806</v>
      </c>
    </row>
    <row r="1395" spans="1:9" x14ac:dyDescent="0.2">
      <c r="A1395" s="34" t="s">
        <v>51852</v>
      </c>
      <c r="B1395" s="34">
        <v>1647</v>
      </c>
      <c r="C1395" s="34">
        <v>1699</v>
      </c>
      <c r="D1395" s="34">
        <v>537</v>
      </c>
      <c r="E1395" s="34">
        <v>584</v>
      </c>
      <c r="F1395" s="34">
        <v>518</v>
      </c>
      <c r="G1395" s="34">
        <v>653</v>
      </c>
      <c r="H1395" s="34">
        <v>508</v>
      </c>
      <c r="I1395" s="34">
        <v>495</v>
      </c>
    </row>
    <row r="1396" spans="1:9" x14ac:dyDescent="0.2">
      <c r="A1396" s="34" t="s">
        <v>51853</v>
      </c>
      <c r="B1396" s="34">
        <v>3091</v>
      </c>
      <c r="C1396" s="34">
        <v>2723</v>
      </c>
      <c r="D1396" s="34">
        <v>944</v>
      </c>
      <c r="E1396" s="34">
        <v>889</v>
      </c>
      <c r="F1396" s="34">
        <v>1055</v>
      </c>
      <c r="G1396" s="34">
        <v>929</v>
      </c>
      <c r="H1396" s="34">
        <v>1013</v>
      </c>
      <c r="I1396" s="34">
        <v>759</v>
      </c>
    </row>
    <row r="1397" spans="1:9" x14ac:dyDescent="0.2">
      <c r="A1397" s="34" t="s">
        <v>51854</v>
      </c>
      <c r="B1397" s="34">
        <v>3159</v>
      </c>
      <c r="C1397" s="34">
        <v>2940</v>
      </c>
      <c r="D1397" s="34">
        <v>999</v>
      </c>
      <c r="E1397" s="34">
        <v>873</v>
      </c>
      <c r="F1397" s="34">
        <v>892</v>
      </c>
      <c r="G1397" s="34">
        <v>1004</v>
      </c>
      <c r="H1397" s="34">
        <v>1020</v>
      </c>
      <c r="I1397" s="34">
        <v>838</v>
      </c>
    </row>
    <row r="1398" spans="1:9" x14ac:dyDescent="0.2">
      <c r="A1398" s="34" t="s">
        <v>51855</v>
      </c>
      <c r="B1398" s="34">
        <v>2237</v>
      </c>
      <c r="C1398" s="34">
        <v>1939</v>
      </c>
      <c r="D1398" s="34">
        <v>666</v>
      </c>
      <c r="E1398" s="34">
        <v>631</v>
      </c>
      <c r="F1398" s="34">
        <v>733</v>
      </c>
      <c r="G1398" s="34">
        <v>653</v>
      </c>
      <c r="H1398" s="34">
        <v>770</v>
      </c>
      <c r="I1398" s="34">
        <v>621</v>
      </c>
    </row>
    <row r="1399" spans="1:9" x14ac:dyDescent="0.2">
      <c r="A1399" s="34" t="s">
        <v>51856</v>
      </c>
      <c r="B1399" s="34">
        <v>3771</v>
      </c>
      <c r="C1399" s="34">
        <v>3762</v>
      </c>
      <c r="D1399" s="34">
        <v>1224</v>
      </c>
      <c r="E1399" s="34">
        <v>1198</v>
      </c>
      <c r="F1399" s="34">
        <v>1241</v>
      </c>
      <c r="G1399" s="34">
        <v>1265</v>
      </c>
      <c r="H1399" s="34">
        <v>1236</v>
      </c>
      <c r="I1399" s="34">
        <v>1061</v>
      </c>
    </row>
    <row r="1400" spans="1:9" x14ac:dyDescent="0.2">
      <c r="A1400" s="34" t="s">
        <v>51857</v>
      </c>
      <c r="B1400" s="34">
        <v>4584</v>
      </c>
      <c r="C1400" s="34">
        <v>3534</v>
      </c>
      <c r="D1400" s="34">
        <v>1384</v>
      </c>
      <c r="E1400" s="34">
        <v>1235</v>
      </c>
      <c r="F1400" s="34">
        <v>1241</v>
      </c>
      <c r="G1400" s="34">
        <v>1352</v>
      </c>
      <c r="H1400" s="34">
        <v>1521</v>
      </c>
      <c r="I1400" s="34">
        <v>1118</v>
      </c>
    </row>
    <row r="1401" spans="1:9" x14ac:dyDescent="0.2">
      <c r="A1401" s="34" t="s">
        <v>51858</v>
      </c>
      <c r="B1401" s="34">
        <v>2758</v>
      </c>
      <c r="C1401" s="34">
        <v>2256</v>
      </c>
      <c r="D1401" s="34">
        <v>896</v>
      </c>
      <c r="E1401" s="34">
        <v>761</v>
      </c>
      <c r="F1401" s="34">
        <v>787</v>
      </c>
      <c r="G1401" s="34">
        <v>802</v>
      </c>
      <c r="H1401" s="34">
        <v>826</v>
      </c>
      <c r="I1401" s="34">
        <v>633</v>
      </c>
    </row>
    <row r="1402" spans="1:9" x14ac:dyDescent="0.2">
      <c r="A1402" s="34" t="s">
        <v>51859</v>
      </c>
      <c r="B1402" s="34">
        <v>149</v>
      </c>
      <c r="C1402" s="34">
        <v>144</v>
      </c>
      <c r="D1402" s="34">
        <v>54</v>
      </c>
      <c r="E1402" s="34">
        <v>39</v>
      </c>
      <c r="F1402" s="34">
        <v>60</v>
      </c>
      <c r="G1402" s="34">
        <v>37</v>
      </c>
      <c r="H1402" s="34">
        <v>53</v>
      </c>
      <c r="I1402" s="34">
        <v>46</v>
      </c>
    </row>
    <row r="1403" spans="1:9" x14ac:dyDescent="0.2">
      <c r="A1403" s="34" t="s">
        <v>51860</v>
      </c>
      <c r="B1403" s="34">
        <v>170</v>
      </c>
      <c r="C1403" s="34">
        <v>235</v>
      </c>
      <c r="D1403" s="34">
        <v>56</v>
      </c>
      <c r="E1403" s="34">
        <v>34</v>
      </c>
      <c r="F1403" s="34">
        <v>39</v>
      </c>
      <c r="G1403" s="34">
        <v>53</v>
      </c>
      <c r="H1403" s="34">
        <v>60</v>
      </c>
      <c r="I1403" s="34">
        <v>34</v>
      </c>
    </row>
    <row r="1404" spans="1:9" x14ac:dyDescent="0.2">
      <c r="A1404" s="34" t="s">
        <v>51861</v>
      </c>
      <c r="B1404" s="34">
        <v>88</v>
      </c>
      <c r="C1404" s="34">
        <v>63</v>
      </c>
      <c r="D1404" s="34">
        <v>36</v>
      </c>
      <c r="E1404" s="34">
        <v>29</v>
      </c>
      <c r="F1404" s="34">
        <v>45</v>
      </c>
      <c r="G1404" s="34">
        <v>37</v>
      </c>
      <c r="H1404" s="34">
        <v>36</v>
      </c>
      <c r="I1404" s="34">
        <v>30</v>
      </c>
    </row>
    <row r="1405" spans="1:9" x14ac:dyDescent="0.2">
      <c r="A1405" s="34" t="s">
        <v>51862</v>
      </c>
      <c r="B1405" s="34">
        <v>95</v>
      </c>
      <c r="C1405" s="34">
        <v>130</v>
      </c>
      <c r="D1405" s="34">
        <v>37</v>
      </c>
      <c r="E1405" s="34">
        <v>53</v>
      </c>
      <c r="F1405" s="34">
        <v>37</v>
      </c>
      <c r="G1405" s="34">
        <v>42</v>
      </c>
      <c r="H1405" s="34">
        <v>32</v>
      </c>
      <c r="I1405" s="34">
        <v>17</v>
      </c>
    </row>
    <row r="1406" spans="1:9" x14ac:dyDescent="0.2">
      <c r="A1406" s="34" t="s">
        <v>51863</v>
      </c>
      <c r="B1406" s="34">
        <v>133</v>
      </c>
      <c r="C1406" s="34">
        <v>188</v>
      </c>
      <c r="D1406" s="34">
        <v>53</v>
      </c>
      <c r="E1406" s="34">
        <v>53</v>
      </c>
      <c r="F1406" s="34">
        <v>38</v>
      </c>
      <c r="G1406" s="34">
        <v>48</v>
      </c>
      <c r="H1406" s="34">
        <v>46</v>
      </c>
      <c r="I1406" s="34">
        <v>72</v>
      </c>
    </row>
    <row r="1407" spans="1:9" x14ac:dyDescent="0.2">
      <c r="A1407" s="34" t="s">
        <v>51864</v>
      </c>
      <c r="B1407" s="34">
        <v>183</v>
      </c>
      <c r="C1407" s="34">
        <v>252</v>
      </c>
      <c r="D1407" s="34">
        <v>62</v>
      </c>
      <c r="E1407" s="34">
        <v>86</v>
      </c>
      <c r="F1407" s="34">
        <v>64</v>
      </c>
      <c r="G1407" s="34">
        <v>102</v>
      </c>
      <c r="H1407" s="34">
        <v>79</v>
      </c>
      <c r="I1407" s="34">
        <v>78</v>
      </c>
    </row>
    <row r="1408" spans="1:9" x14ac:dyDescent="0.2">
      <c r="A1408" s="34" t="s">
        <v>51865</v>
      </c>
      <c r="B1408" s="34">
        <v>334</v>
      </c>
      <c r="C1408" s="34">
        <v>293</v>
      </c>
      <c r="D1408" s="34">
        <v>112</v>
      </c>
      <c r="E1408" s="34">
        <v>146</v>
      </c>
      <c r="F1408" s="34">
        <v>136</v>
      </c>
      <c r="G1408" s="34">
        <v>105</v>
      </c>
      <c r="H1408" s="34">
        <v>83</v>
      </c>
      <c r="I1408" s="34">
        <v>92</v>
      </c>
    </row>
    <row r="1409" spans="1:9" x14ac:dyDescent="0.2">
      <c r="A1409" s="34" t="s">
        <v>51866</v>
      </c>
      <c r="B1409" s="34">
        <v>362</v>
      </c>
      <c r="C1409" s="34">
        <v>341</v>
      </c>
      <c r="D1409" s="34">
        <v>89</v>
      </c>
      <c r="E1409" s="34">
        <v>136</v>
      </c>
      <c r="F1409" s="34">
        <v>121</v>
      </c>
      <c r="G1409" s="34">
        <v>86</v>
      </c>
      <c r="H1409" s="34">
        <v>88</v>
      </c>
      <c r="I1409" s="34">
        <v>94</v>
      </c>
    </row>
    <row r="1410" spans="1:9" x14ac:dyDescent="0.2">
      <c r="A1410" s="34" t="s">
        <v>51867</v>
      </c>
      <c r="B1410" s="34">
        <v>382</v>
      </c>
      <c r="C1410" s="34">
        <v>493</v>
      </c>
      <c r="D1410" s="34">
        <v>126</v>
      </c>
      <c r="E1410" s="34">
        <v>131</v>
      </c>
      <c r="F1410" s="34">
        <v>137</v>
      </c>
      <c r="G1410" s="34">
        <v>149</v>
      </c>
      <c r="H1410" s="34">
        <v>139</v>
      </c>
      <c r="I1410" s="34">
        <v>97</v>
      </c>
    </row>
    <row r="1411" spans="1:9" x14ac:dyDescent="0.2">
      <c r="A1411" s="34" t="s">
        <v>51868</v>
      </c>
      <c r="B1411" s="34">
        <v>311</v>
      </c>
      <c r="C1411" s="34">
        <v>409</v>
      </c>
      <c r="D1411" s="34">
        <v>73</v>
      </c>
      <c r="E1411" s="34">
        <v>139</v>
      </c>
      <c r="F1411" s="34">
        <v>70</v>
      </c>
      <c r="G1411" s="34">
        <v>135</v>
      </c>
      <c r="H1411" s="34">
        <v>124</v>
      </c>
      <c r="I1411" s="34">
        <v>96</v>
      </c>
    </row>
    <row r="1412" spans="1:9" x14ac:dyDescent="0.2">
      <c r="A1412" s="34" t="s">
        <v>51869</v>
      </c>
      <c r="B1412" s="34">
        <v>200</v>
      </c>
      <c r="C1412" s="34">
        <v>221</v>
      </c>
      <c r="D1412" s="34">
        <v>58</v>
      </c>
      <c r="E1412" s="34">
        <v>95</v>
      </c>
      <c r="F1412" s="34">
        <v>72</v>
      </c>
      <c r="G1412" s="34">
        <v>79</v>
      </c>
      <c r="H1412" s="34">
        <v>50</v>
      </c>
      <c r="I1412" s="34">
        <v>66</v>
      </c>
    </row>
    <row r="1413" spans="1:9" x14ac:dyDescent="0.2">
      <c r="A1413" s="34" t="s">
        <v>51870</v>
      </c>
      <c r="B1413" s="34">
        <v>172</v>
      </c>
      <c r="C1413" s="34">
        <v>167</v>
      </c>
      <c r="D1413" s="34">
        <v>66</v>
      </c>
      <c r="E1413" s="34">
        <v>73</v>
      </c>
      <c r="F1413" s="34">
        <v>49</v>
      </c>
      <c r="G1413" s="34">
        <v>56</v>
      </c>
      <c r="H1413" s="34">
        <v>42</v>
      </c>
      <c r="I1413" s="34">
        <v>22</v>
      </c>
    </row>
    <row r="1414" spans="1:9" x14ac:dyDescent="0.2">
      <c r="A1414" s="34" t="s">
        <v>51871</v>
      </c>
      <c r="B1414" s="34">
        <v>235</v>
      </c>
      <c r="C1414" s="34">
        <v>266</v>
      </c>
      <c r="D1414" s="34">
        <v>72</v>
      </c>
      <c r="E1414" s="34">
        <v>100</v>
      </c>
      <c r="F1414" s="34">
        <v>95</v>
      </c>
      <c r="G1414" s="34">
        <v>78</v>
      </c>
      <c r="H1414" s="34">
        <v>84</v>
      </c>
      <c r="I1414" s="34">
        <v>79</v>
      </c>
    </row>
    <row r="1415" spans="1:9" x14ac:dyDescent="0.2">
      <c r="A1415" s="34" t="s">
        <v>51872</v>
      </c>
      <c r="B1415" s="34">
        <v>307</v>
      </c>
      <c r="C1415" s="34">
        <v>255</v>
      </c>
      <c r="D1415" s="34">
        <v>81</v>
      </c>
      <c r="E1415" s="34">
        <v>93</v>
      </c>
      <c r="F1415" s="34">
        <v>91</v>
      </c>
      <c r="G1415" s="34">
        <v>56</v>
      </c>
      <c r="H1415" s="34">
        <v>117</v>
      </c>
      <c r="I1415" s="34">
        <v>63</v>
      </c>
    </row>
    <row r="1416" spans="1:9" x14ac:dyDescent="0.2">
      <c r="A1416" s="34" t="s">
        <v>51873</v>
      </c>
      <c r="B1416" s="34">
        <v>172</v>
      </c>
      <c r="C1416" s="34">
        <v>122</v>
      </c>
      <c r="D1416" s="34">
        <v>71</v>
      </c>
      <c r="E1416" s="34">
        <v>38</v>
      </c>
      <c r="F1416" s="34">
        <v>25</v>
      </c>
      <c r="G1416" s="34">
        <v>38</v>
      </c>
      <c r="H1416" s="34">
        <v>75</v>
      </c>
      <c r="I1416" s="34">
        <v>34</v>
      </c>
    </row>
    <row r="1417" spans="1:9" x14ac:dyDescent="0.2">
      <c r="A1417" s="34" t="s">
        <v>51874</v>
      </c>
      <c r="B1417" s="34">
        <v>285</v>
      </c>
      <c r="C1417" s="34">
        <v>297</v>
      </c>
      <c r="D1417" s="34">
        <v>90</v>
      </c>
      <c r="E1417" s="34">
        <v>100</v>
      </c>
      <c r="F1417" s="34">
        <v>87</v>
      </c>
      <c r="G1417" s="34">
        <v>145</v>
      </c>
      <c r="H1417" s="34">
        <v>107</v>
      </c>
      <c r="I1417" s="34">
        <v>72</v>
      </c>
    </row>
    <row r="1418" spans="1:9" x14ac:dyDescent="0.2">
      <c r="A1418" s="34" t="s">
        <v>51875</v>
      </c>
      <c r="B1418" s="34">
        <v>190</v>
      </c>
      <c r="C1418" s="34">
        <v>181</v>
      </c>
      <c r="D1418" s="34">
        <v>55</v>
      </c>
      <c r="E1418" s="34">
        <v>77</v>
      </c>
      <c r="F1418" s="34">
        <v>55</v>
      </c>
      <c r="G1418" s="34">
        <v>71</v>
      </c>
      <c r="H1418" s="34">
        <v>62</v>
      </c>
      <c r="I1418" s="34">
        <v>42</v>
      </c>
    </row>
    <row r="1419" spans="1:9" x14ac:dyDescent="0.2">
      <c r="A1419" s="34" t="s">
        <v>51876</v>
      </c>
      <c r="B1419" s="34">
        <v>271</v>
      </c>
      <c r="C1419" s="34">
        <v>233</v>
      </c>
      <c r="D1419" s="34">
        <v>75</v>
      </c>
      <c r="E1419" s="34">
        <v>62</v>
      </c>
      <c r="F1419" s="34">
        <v>73</v>
      </c>
      <c r="G1419" s="34">
        <v>76</v>
      </c>
      <c r="H1419" s="34">
        <v>70</v>
      </c>
      <c r="I1419" s="34">
        <v>45</v>
      </c>
    </row>
    <row r="1420" spans="1:9" x14ac:dyDescent="0.2">
      <c r="A1420" s="34" t="s">
        <v>51877</v>
      </c>
      <c r="B1420" s="34">
        <v>206</v>
      </c>
      <c r="C1420" s="34">
        <v>219</v>
      </c>
      <c r="D1420" s="34">
        <v>84</v>
      </c>
      <c r="E1420" s="34">
        <v>72</v>
      </c>
      <c r="F1420" s="34">
        <v>95</v>
      </c>
      <c r="G1420" s="34">
        <v>78</v>
      </c>
      <c r="H1420" s="34">
        <v>58</v>
      </c>
      <c r="I1420" s="34">
        <v>76</v>
      </c>
    </row>
    <row r="1421" spans="1:9" x14ac:dyDescent="0.2">
      <c r="A1421" s="34" t="s">
        <v>51878</v>
      </c>
      <c r="B1421" s="34">
        <v>228</v>
      </c>
      <c r="C1421" s="34">
        <v>168</v>
      </c>
      <c r="D1421" s="34">
        <v>72</v>
      </c>
      <c r="E1421" s="34">
        <v>45</v>
      </c>
      <c r="F1421" s="34">
        <v>83</v>
      </c>
      <c r="G1421" s="34">
        <v>44</v>
      </c>
      <c r="H1421" s="34">
        <v>62</v>
      </c>
      <c r="I1421" s="34">
        <v>43</v>
      </c>
    </row>
    <row r="1422" spans="1:9" x14ac:dyDescent="0.2">
      <c r="A1422" s="34" t="s">
        <v>51879</v>
      </c>
      <c r="B1422" s="34">
        <v>253</v>
      </c>
      <c r="C1422" s="34">
        <v>238</v>
      </c>
      <c r="D1422" s="34">
        <v>64</v>
      </c>
      <c r="E1422" s="34">
        <v>97</v>
      </c>
      <c r="F1422" s="34">
        <v>86</v>
      </c>
      <c r="G1422" s="34">
        <v>59</v>
      </c>
      <c r="H1422" s="34">
        <v>54</v>
      </c>
      <c r="I1422" s="34">
        <v>68</v>
      </c>
    </row>
    <row r="1423" spans="1:9" x14ac:dyDescent="0.2">
      <c r="A1423" s="34" t="s">
        <v>51880</v>
      </c>
      <c r="B1423" s="34">
        <v>271</v>
      </c>
      <c r="C1423" s="34">
        <v>329</v>
      </c>
      <c r="D1423" s="34">
        <v>73</v>
      </c>
      <c r="E1423" s="34">
        <v>115</v>
      </c>
      <c r="F1423" s="34">
        <v>88</v>
      </c>
      <c r="G1423" s="34">
        <v>104</v>
      </c>
      <c r="H1423" s="34">
        <v>116</v>
      </c>
      <c r="I1423" s="34">
        <v>78</v>
      </c>
    </row>
    <row r="1424" spans="1:9" x14ac:dyDescent="0.2">
      <c r="A1424" s="34" t="s">
        <v>51881</v>
      </c>
      <c r="B1424" s="34">
        <v>61</v>
      </c>
      <c r="C1424" s="34">
        <v>124</v>
      </c>
      <c r="D1424" s="34">
        <v>26</v>
      </c>
      <c r="E1424" s="34">
        <v>32</v>
      </c>
      <c r="F1424" s="34">
        <v>32</v>
      </c>
      <c r="G1424" s="34">
        <v>60</v>
      </c>
      <c r="H1424" s="34">
        <v>29</v>
      </c>
      <c r="I1424" s="34">
        <v>18</v>
      </c>
    </row>
    <row r="1425" spans="1:9" x14ac:dyDescent="0.2">
      <c r="A1425" s="34" t="s">
        <v>51882</v>
      </c>
      <c r="B1425" s="34">
        <v>199</v>
      </c>
      <c r="C1425" s="34">
        <v>166</v>
      </c>
      <c r="D1425" s="34">
        <v>76</v>
      </c>
      <c r="E1425" s="34">
        <v>50</v>
      </c>
      <c r="F1425" s="34">
        <v>66</v>
      </c>
      <c r="G1425" s="34">
        <v>69</v>
      </c>
      <c r="H1425" s="34">
        <v>80</v>
      </c>
      <c r="I1425" s="34">
        <v>50</v>
      </c>
    </row>
    <row r="1426" spans="1:9" x14ac:dyDescent="0.2">
      <c r="A1426" s="34" t="s">
        <v>51883</v>
      </c>
      <c r="B1426" s="34">
        <v>157</v>
      </c>
      <c r="C1426" s="34">
        <v>142</v>
      </c>
      <c r="D1426" s="34">
        <v>49</v>
      </c>
      <c r="E1426" s="34">
        <v>93</v>
      </c>
      <c r="F1426" s="34">
        <v>42</v>
      </c>
      <c r="G1426" s="34">
        <v>80</v>
      </c>
      <c r="H1426" s="34">
        <v>40</v>
      </c>
      <c r="I1426" s="34">
        <v>52</v>
      </c>
    </row>
    <row r="1427" spans="1:9" x14ac:dyDescent="0.2">
      <c r="A1427" s="34" t="s">
        <v>51884</v>
      </c>
      <c r="B1427" s="34">
        <v>220</v>
      </c>
      <c r="C1427" s="34">
        <v>242</v>
      </c>
      <c r="D1427" s="34">
        <v>81</v>
      </c>
      <c r="E1427" s="34">
        <v>72</v>
      </c>
      <c r="F1427" s="34">
        <v>77</v>
      </c>
      <c r="G1427" s="34">
        <v>68</v>
      </c>
      <c r="H1427" s="34">
        <v>79</v>
      </c>
      <c r="I1427" s="34">
        <v>45</v>
      </c>
    </row>
    <row r="1428" spans="1:9" x14ac:dyDescent="0.2">
      <c r="A1428" s="34" t="s">
        <v>51885</v>
      </c>
      <c r="B1428" s="34">
        <v>309</v>
      </c>
      <c r="C1428" s="34">
        <v>454</v>
      </c>
      <c r="D1428" s="34">
        <v>101</v>
      </c>
      <c r="E1428" s="34">
        <v>100</v>
      </c>
      <c r="F1428" s="34">
        <v>103</v>
      </c>
      <c r="G1428" s="34">
        <v>124</v>
      </c>
      <c r="H1428" s="34">
        <v>107</v>
      </c>
      <c r="I1428" s="34">
        <v>91</v>
      </c>
    </row>
    <row r="1429" spans="1:9" x14ac:dyDescent="0.2">
      <c r="A1429" s="34" t="s">
        <v>51886</v>
      </c>
      <c r="B1429" s="34">
        <v>235</v>
      </c>
      <c r="C1429" s="34">
        <v>233</v>
      </c>
      <c r="D1429" s="34">
        <v>71</v>
      </c>
      <c r="E1429" s="34">
        <v>82</v>
      </c>
      <c r="F1429" s="34">
        <v>51</v>
      </c>
      <c r="G1429" s="34">
        <v>118</v>
      </c>
      <c r="H1429" s="34">
        <v>126</v>
      </c>
      <c r="I1429" s="34">
        <v>59</v>
      </c>
    </row>
    <row r="1430" spans="1:9" x14ac:dyDescent="0.2">
      <c r="A1430" s="34" t="s">
        <v>51887</v>
      </c>
      <c r="B1430" s="34">
        <v>159</v>
      </c>
      <c r="C1430" s="34">
        <v>207</v>
      </c>
      <c r="D1430" s="34">
        <v>99</v>
      </c>
      <c r="E1430" s="34">
        <v>83</v>
      </c>
      <c r="F1430" s="34">
        <v>48</v>
      </c>
      <c r="G1430" s="34">
        <v>77</v>
      </c>
      <c r="H1430" s="34">
        <v>73</v>
      </c>
      <c r="I1430" s="34">
        <v>77</v>
      </c>
    </row>
    <row r="1431" spans="1:9" x14ac:dyDescent="0.2">
      <c r="A1431" s="34" t="s">
        <v>51888</v>
      </c>
      <c r="B1431" s="34">
        <v>284</v>
      </c>
      <c r="C1431" s="34">
        <v>346</v>
      </c>
      <c r="D1431" s="34">
        <v>97</v>
      </c>
      <c r="E1431" s="34">
        <v>99</v>
      </c>
      <c r="F1431" s="34">
        <v>95</v>
      </c>
      <c r="G1431" s="34">
        <v>118</v>
      </c>
      <c r="H1431" s="34">
        <v>80</v>
      </c>
      <c r="I1431" s="34">
        <v>81</v>
      </c>
    </row>
    <row r="1432" spans="1:9" x14ac:dyDescent="0.2">
      <c r="A1432" s="34" t="s">
        <v>51889</v>
      </c>
      <c r="B1432" s="34">
        <v>176</v>
      </c>
      <c r="C1432" s="34">
        <v>202</v>
      </c>
      <c r="D1432" s="34">
        <v>52</v>
      </c>
      <c r="E1432" s="34">
        <v>58</v>
      </c>
      <c r="F1432" s="34">
        <v>64</v>
      </c>
      <c r="G1432" s="34">
        <v>64</v>
      </c>
      <c r="H1432" s="34">
        <v>50</v>
      </c>
      <c r="I1432" s="34">
        <v>43</v>
      </c>
    </row>
    <row r="1433" spans="1:9" x14ac:dyDescent="0.2">
      <c r="A1433" s="34" t="s">
        <v>51890</v>
      </c>
      <c r="B1433" s="34">
        <v>228</v>
      </c>
      <c r="C1433" s="34">
        <v>281</v>
      </c>
      <c r="D1433" s="34">
        <v>68</v>
      </c>
      <c r="E1433" s="34">
        <v>81</v>
      </c>
      <c r="F1433" s="34">
        <v>47</v>
      </c>
      <c r="G1433" s="34">
        <v>87</v>
      </c>
      <c r="H1433" s="34">
        <v>66</v>
      </c>
      <c r="I1433" s="34">
        <v>77</v>
      </c>
    </row>
    <row r="1434" spans="1:9" x14ac:dyDescent="0.2">
      <c r="A1434" s="34" t="s">
        <v>51891</v>
      </c>
      <c r="B1434" s="34">
        <v>278</v>
      </c>
      <c r="C1434" s="34">
        <v>209</v>
      </c>
      <c r="D1434" s="34">
        <v>83</v>
      </c>
      <c r="E1434" s="34">
        <v>78</v>
      </c>
      <c r="F1434" s="34">
        <v>96</v>
      </c>
      <c r="G1434" s="34">
        <v>83</v>
      </c>
      <c r="H1434" s="34">
        <v>79</v>
      </c>
      <c r="I1434" s="34">
        <v>61</v>
      </c>
    </row>
    <row r="1435" spans="1:9" x14ac:dyDescent="0.2">
      <c r="A1435" s="34" t="s">
        <v>51892</v>
      </c>
      <c r="B1435" s="34">
        <v>136</v>
      </c>
      <c r="C1435" s="34">
        <v>161</v>
      </c>
      <c r="D1435" s="34">
        <v>37</v>
      </c>
      <c r="E1435" s="34">
        <v>37</v>
      </c>
      <c r="F1435" s="34">
        <v>29</v>
      </c>
      <c r="G1435" s="34">
        <v>44</v>
      </c>
      <c r="H1435" s="34">
        <v>46</v>
      </c>
      <c r="I1435" s="34">
        <v>33</v>
      </c>
    </row>
    <row r="1436" spans="1:9" x14ac:dyDescent="0.2">
      <c r="A1436" s="34" t="s">
        <v>51893</v>
      </c>
      <c r="B1436" s="34">
        <v>92</v>
      </c>
      <c r="C1436" s="34">
        <v>152</v>
      </c>
      <c r="D1436" s="34">
        <v>20</v>
      </c>
      <c r="E1436" s="34">
        <v>43</v>
      </c>
      <c r="F1436" s="34">
        <v>54</v>
      </c>
      <c r="G1436" s="34">
        <v>42</v>
      </c>
      <c r="H1436" s="34">
        <v>27</v>
      </c>
      <c r="I1436" s="34">
        <v>45</v>
      </c>
    </row>
    <row r="1437" spans="1:9" x14ac:dyDescent="0.2">
      <c r="A1437" s="34" t="s">
        <v>51894</v>
      </c>
      <c r="B1437" s="34">
        <v>310</v>
      </c>
      <c r="C1437" s="34">
        <v>290</v>
      </c>
      <c r="D1437" s="34">
        <v>101</v>
      </c>
      <c r="E1437" s="34">
        <v>138</v>
      </c>
      <c r="F1437" s="34">
        <v>83</v>
      </c>
      <c r="G1437" s="34">
        <v>117</v>
      </c>
      <c r="H1437" s="34">
        <v>155</v>
      </c>
      <c r="I1437" s="34">
        <v>58</v>
      </c>
    </row>
    <row r="1438" spans="1:9" x14ac:dyDescent="0.2">
      <c r="A1438" s="34" t="s">
        <v>51895</v>
      </c>
      <c r="B1438" s="34">
        <v>251</v>
      </c>
      <c r="C1438" s="34">
        <v>288</v>
      </c>
      <c r="D1438" s="34">
        <v>74</v>
      </c>
      <c r="E1438" s="34">
        <v>90</v>
      </c>
      <c r="F1438" s="34">
        <v>71</v>
      </c>
      <c r="G1438" s="34">
        <v>105</v>
      </c>
      <c r="H1438" s="34">
        <v>63</v>
      </c>
      <c r="I1438" s="34">
        <v>83</v>
      </c>
    </row>
    <row r="1439" spans="1:9" x14ac:dyDescent="0.2">
      <c r="A1439" s="34" t="s">
        <v>51896</v>
      </c>
      <c r="B1439" s="34">
        <v>286</v>
      </c>
      <c r="C1439" s="34">
        <v>292</v>
      </c>
      <c r="D1439" s="34">
        <v>112</v>
      </c>
      <c r="E1439" s="34">
        <v>98</v>
      </c>
      <c r="F1439" s="34">
        <v>110</v>
      </c>
      <c r="G1439" s="34">
        <v>127</v>
      </c>
      <c r="H1439" s="34">
        <v>109</v>
      </c>
      <c r="I1439" s="34">
        <v>78</v>
      </c>
    </row>
    <row r="1440" spans="1:9" x14ac:dyDescent="0.2">
      <c r="A1440" s="34" t="s">
        <v>51897</v>
      </c>
      <c r="B1440" s="34">
        <v>221</v>
      </c>
      <c r="C1440" s="34">
        <v>228</v>
      </c>
      <c r="D1440" s="34">
        <v>92</v>
      </c>
      <c r="E1440" s="34">
        <v>73</v>
      </c>
      <c r="F1440" s="34">
        <v>76</v>
      </c>
      <c r="G1440" s="34">
        <v>90</v>
      </c>
      <c r="H1440" s="34">
        <v>85</v>
      </c>
      <c r="I1440" s="34">
        <v>86</v>
      </c>
    </row>
    <row r="1441" spans="1:9" x14ac:dyDescent="0.2">
      <c r="A1441" s="34" t="s">
        <v>51898</v>
      </c>
      <c r="B1441" s="34">
        <v>307</v>
      </c>
      <c r="C1441" s="34">
        <v>296</v>
      </c>
      <c r="D1441" s="34">
        <v>139</v>
      </c>
      <c r="E1441" s="34">
        <v>100</v>
      </c>
      <c r="F1441" s="34">
        <v>103</v>
      </c>
      <c r="G1441" s="34">
        <v>116</v>
      </c>
      <c r="H1441" s="34">
        <v>88</v>
      </c>
      <c r="I1441" s="34">
        <v>76</v>
      </c>
    </row>
    <row r="1442" spans="1:9" x14ac:dyDescent="0.2">
      <c r="A1442" s="34" t="s">
        <v>51899</v>
      </c>
      <c r="B1442" s="34">
        <v>211</v>
      </c>
      <c r="C1442" s="34">
        <v>160</v>
      </c>
      <c r="D1442" s="34">
        <v>66</v>
      </c>
      <c r="E1442" s="34">
        <v>71</v>
      </c>
      <c r="F1442" s="34">
        <v>63</v>
      </c>
      <c r="G1442" s="34">
        <v>75</v>
      </c>
      <c r="H1442" s="34">
        <v>56</v>
      </c>
      <c r="I1442" s="34">
        <v>52</v>
      </c>
    </row>
    <row r="1443" spans="1:9" x14ac:dyDescent="0.2">
      <c r="A1443" s="34" t="s">
        <v>51900</v>
      </c>
      <c r="B1443" s="34">
        <v>241</v>
      </c>
      <c r="C1443" s="34">
        <v>126</v>
      </c>
      <c r="D1443" s="34">
        <v>83</v>
      </c>
      <c r="E1443" s="34">
        <v>46</v>
      </c>
      <c r="F1443" s="34">
        <v>78</v>
      </c>
      <c r="G1443" s="34">
        <v>48</v>
      </c>
      <c r="H1443" s="34">
        <v>74</v>
      </c>
      <c r="I1443" s="34">
        <v>36</v>
      </c>
    </row>
    <row r="1444" spans="1:9" x14ac:dyDescent="0.2">
      <c r="A1444" s="34" t="s">
        <v>51901</v>
      </c>
      <c r="B1444" s="34">
        <v>197</v>
      </c>
      <c r="C1444" s="34">
        <v>221</v>
      </c>
      <c r="D1444" s="34">
        <v>59</v>
      </c>
      <c r="E1444" s="34">
        <v>85</v>
      </c>
      <c r="F1444" s="34">
        <v>69</v>
      </c>
      <c r="G1444" s="34">
        <v>74</v>
      </c>
      <c r="H1444" s="34">
        <v>88</v>
      </c>
      <c r="I1444" s="34">
        <v>80</v>
      </c>
    </row>
    <row r="1445" spans="1:9" x14ac:dyDescent="0.2">
      <c r="A1445" s="34" t="s">
        <v>51902</v>
      </c>
      <c r="B1445" s="34">
        <v>172</v>
      </c>
      <c r="C1445" s="34">
        <v>211</v>
      </c>
      <c r="D1445" s="34">
        <v>36</v>
      </c>
      <c r="E1445" s="34">
        <v>57</v>
      </c>
      <c r="F1445" s="34">
        <v>63</v>
      </c>
      <c r="G1445" s="34">
        <v>58</v>
      </c>
      <c r="H1445" s="34">
        <v>44</v>
      </c>
      <c r="I1445" s="34">
        <v>52</v>
      </c>
    </row>
    <row r="1446" spans="1:9" x14ac:dyDescent="0.2">
      <c r="A1446" s="34" t="s">
        <v>51903</v>
      </c>
      <c r="B1446" s="34">
        <v>253</v>
      </c>
      <c r="C1446" s="34">
        <v>160</v>
      </c>
      <c r="D1446" s="34">
        <v>62</v>
      </c>
      <c r="E1446" s="34">
        <v>41</v>
      </c>
      <c r="F1446" s="34">
        <v>85</v>
      </c>
      <c r="G1446" s="34">
        <v>55</v>
      </c>
      <c r="H1446" s="34">
        <v>86</v>
      </c>
      <c r="I1446" s="34">
        <v>39</v>
      </c>
    </row>
    <row r="1447" spans="1:9" x14ac:dyDescent="0.2">
      <c r="A1447" s="34" t="s">
        <v>51904</v>
      </c>
      <c r="B1447" s="34">
        <v>104</v>
      </c>
      <c r="C1447" s="34">
        <v>111</v>
      </c>
      <c r="D1447" s="34">
        <v>39</v>
      </c>
      <c r="E1447" s="34">
        <v>57</v>
      </c>
      <c r="F1447" s="34">
        <v>19</v>
      </c>
      <c r="G1447" s="34">
        <v>37</v>
      </c>
      <c r="H1447" s="34">
        <v>37</v>
      </c>
      <c r="I1447" s="34">
        <v>38</v>
      </c>
    </row>
    <row r="1448" spans="1:9" x14ac:dyDescent="0.2">
      <c r="A1448" s="34" t="s">
        <v>51905</v>
      </c>
      <c r="B1448" s="34">
        <v>258</v>
      </c>
      <c r="C1448" s="34">
        <v>279</v>
      </c>
      <c r="D1448" s="34">
        <v>103</v>
      </c>
      <c r="E1448" s="34">
        <v>113</v>
      </c>
      <c r="F1448" s="34">
        <v>84</v>
      </c>
      <c r="G1448" s="34">
        <v>89</v>
      </c>
      <c r="H1448" s="34">
        <v>72</v>
      </c>
      <c r="I1448" s="34">
        <v>67</v>
      </c>
    </row>
    <row r="1449" spans="1:9" x14ac:dyDescent="0.2">
      <c r="A1449" s="34" t="s">
        <v>51906</v>
      </c>
      <c r="B1449" s="34">
        <v>396</v>
      </c>
      <c r="C1449" s="34">
        <v>305</v>
      </c>
      <c r="D1449" s="34">
        <v>110</v>
      </c>
      <c r="E1449" s="34">
        <v>94</v>
      </c>
      <c r="F1449" s="34">
        <v>107</v>
      </c>
      <c r="G1449" s="34">
        <v>108</v>
      </c>
      <c r="H1449" s="34">
        <v>133</v>
      </c>
      <c r="I1449" s="34">
        <v>117</v>
      </c>
    </row>
    <row r="1450" spans="1:9" x14ac:dyDescent="0.2">
      <c r="A1450" s="34" t="s">
        <v>51907</v>
      </c>
      <c r="B1450" s="34">
        <v>370</v>
      </c>
      <c r="C1450" s="34">
        <v>389</v>
      </c>
      <c r="D1450" s="34">
        <v>113</v>
      </c>
      <c r="E1450" s="34">
        <v>137</v>
      </c>
      <c r="F1450" s="34">
        <v>121</v>
      </c>
      <c r="G1450" s="34">
        <v>154</v>
      </c>
      <c r="H1450" s="34">
        <v>130</v>
      </c>
      <c r="I1450" s="34">
        <v>140</v>
      </c>
    </row>
    <row r="1451" spans="1:9" x14ac:dyDescent="0.2">
      <c r="A1451" s="34" t="s">
        <v>51908</v>
      </c>
      <c r="B1451" s="34">
        <v>191</v>
      </c>
      <c r="C1451" s="34">
        <v>172</v>
      </c>
      <c r="D1451" s="34">
        <v>80</v>
      </c>
      <c r="E1451" s="34">
        <v>60</v>
      </c>
      <c r="F1451" s="34">
        <v>74</v>
      </c>
      <c r="G1451" s="34">
        <v>66</v>
      </c>
      <c r="H1451" s="34">
        <v>65</v>
      </c>
      <c r="I1451" s="34">
        <v>71</v>
      </c>
    </row>
    <row r="1452" spans="1:9" x14ac:dyDescent="0.2">
      <c r="A1452" s="34" t="s">
        <v>51909</v>
      </c>
      <c r="B1452" s="34">
        <v>93</v>
      </c>
      <c r="C1452" s="34">
        <v>113</v>
      </c>
      <c r="D1452" s="34">
        <v>46</v>
      </c>
      <c r="E1452" s="34">
        <v>26</v>
      </c>
      <c r="F1452" s="34">
        <v>34</v>
      </c>
      <c r="G1452" s="34">
        <v>32</v>
      </c>
      <c r="H1452" s="34">
        <v>23</v>
      </c>
      <c r="I1452" s="34">
        <v>31</v>
      </c>
    </row>
    <row r="1453" spans="1:9" x14ac:dyDescent="0.2">
      <c r="A1453" s="34" t="s">
        <v>51910</v>
      </c>
      <c r="B1453" s="34">
        <v>191</v>
      </c>
      <c r="C1453" s="34">
        <v>162</v>
      </c>
      <c r="D1453" s="34">
        <v>32</v>
      </c>
      <c r="E1453" s="34">
        <v>48</v>
      </c>
      <c r="F1453" s="34">
        <v>32</v>
      </c>
      <c r="G1453" s="34">
        <v>62</v>
      </c>
      <c r="H1453" s="34">
        <v>38</v>
      </c>
      <c r="I1453" s="34">
        <v>26</v>
      </c>
    </row>
    <row r="1454" spans="1:9" x14ac:dyDescent="0.2">
      <c r="A1454" s="34" t="s">
        <v>51911</v>
      </c>
      <c r="B1454" s="34">
        <v>269</v>
      </c>
      <c r="C1454" s="34">
        <v>179</v>
      </c>
      <c r="D1454" s="34">
        <v>64</v>
      </c>
      <c r="E1454" s="34">
        <v>97</v>
      </c>
      <c r="F1454" s="34">
        <v>60</v>
      </c>
      <c r="G1454" s="34">
        <v>84</v>
      </c>
      <c r="H1454" s="34">
        <v>73</v>
      </c>
      <c r="I1454" s="34">
        <v>62</v>
      </c>
    </row>
    <row r="1455" spans="1:9" x14ac:dyDescent="0.2">
      <c r="A1455" s="34" t="s">
        <v>51912</v>
      </c>
      <c r="B1455" s="34">
        <v>255</v>
      </c>
      <c r="C1455" s="34">
        <v>286</v>
      </c>
      <c r="D1455" s="34">
        <v>58</v>
      </c>
      <c r="E1455" s="34">
        <v>95</v>
      </c>
      <c r="F1455" s="34">
        <v>84</v>
      </c>
      <c r="G1455" s="34">
        <v>74</v>
      </c>
      <c r="H1455" s="34">
        <v>67</v>
      </c>
      <c r="I1455" s="34">
        <v>67</v>
      </c>
    </row>
    <row r="1456" spans="1:9" x14ac:dyDescent="0.2">
      <c r="A1456" s="34" t="s">
        <v>51913</v>
      </c>
      <c r="B1456" s="34">
        <v>132</v>
      </c>
      <c r="C1456" s="34">
        <v>147</v>
      </c>
      <c r="D1456" s="34">
        <v>48</v>
      </c>
      <c r="E1456" s="34">
        <v>49</v>
      </c>
      <c r="F1456" s="34">
        <v>54</v>
      </c>
      <c r="G1456" s="34">
        <v>46</v>
      </c>
      <c r="H1456" s="34">
        <v>45</v>
      </c>
      <c r="I1456" s="34">
        <v>31</v>
      </c>
    </row>
    <row r="1457" spans="1:9" x14ac:dyDescent="0.2">
      <c r="A1457" s="34" t="s">
        <v>51914</v>
      </c>
      <c r="B1457" s="34">
        <v>248</v>
      </c>
      <c r="C1457" s="34">
        <v>291</v>
      </c>
      <c r="D1457" s="34">
        <v>89</v>
      </c>
      <c r="E1457" s="34">
        <v>104</v>
      </c>
      <c r="F1457" s="34">
        <v>86</v>
      </c>
      <c r="G1457" s="34">
        <v>111</v>
      </c>
      <c r="H1457" s="34">
        <v>85</v>
      </c>
      <c r="I1457" s="34">
        <v>91</v>
      </c>
    </row>
    <row r="1458" spans="1:9" x14ac:dyDescent="0.2">
      <c r="A1458" s="34" t="s">
        <v>51915</v>
      </c>
      <c r="B1458" s="34">
        <v>220</v>
      </c>
      <c r="C1458" s="34">
        <v>200</v>
      </c>
      <c r="D1458" s="34">
        <v>75</v>
      </c>
      <c r="E1458" s="34">
        <v>71</v>
      </c>
      <c r="F1458" s="34">
        <v>50</v>
      </c>
      <c r="G1458" s="34">
        <v>82</v>
      </c>
      <c r="H1458" s="34">
        <v>54</v>
      </c>
      <c r="I1458" s="34">
        <v>71</v>
      </c>
    </row>
    <row r="1459" spans="1:9" x14ac:dyDescent="0.2">
      <c r="A1459" s="34" t="s">
        <v>51916</v>
      </c>
      <c r="B1459" s="34">
        <v>365</v>
      </c>
      <c r="C1459" s="34">
        <v>403</v>
      </c>
      <c r="D1459" s="34">
        <v>113</v>
      </c>
      <c r="E1459" s="34">
        <v>115</v>
      </c>
      <c r="F1459" s="34">
        <v>100</v>
      </c>
      <c r="G1459" s="34">
        <v>144</v>
      </c>
      <c r="H1459" s="34">
        <v>105</v>
      </c>
      <c r="I1459" s="34">
        <v>120</v>
      </c>
    </row>
    <row r="1460" spans="1:9" x14ac:dyDescent="0.2">
      <c r="A1460" s="34" t="s">
        <v>51917</v>
      </c>
      <c r="B1460" s="34">
        <v>376</v>
      </c>
      <c r="C1460" s="34">
        <v>435</v>
      </c>
      <c r="D1460" s="34">
        <v>100</v>
      </c>
      <c r="E1460" s="34">
        <v>146</v>
      </c>
      <c r="F1460" s="34">
        <v>151</v>
      </c>
      <c r="G1460" s="34">
        <v>119</v>
      </c>
      <c r="H1460" s="34">
        <v>128</v>
      </c>
      <c r="I1460" s="34">
        <v>125</v>
      </c>
    </row>
    <row r="1461" spans="1:9" x14ac:dyDescent="0.2">
      <c r="A1461" s="34" t="s">
        <v>51918</v>
      </c>
      <c r="B1461" s="34">
        <v>2725</v>
      </c>
      <c r="C1461" s="34">
        <v>3146</v>
      </c>
      <c r="D1461" s="34">
        <v>816</v>
      </c>
      <c r="E1461" s="34">
        <v>1079</v>
      </c>
      <c r="F1461" s="34">
        <v>960</v>
      </c>
      <c r="G1461" s="34">
        <v>979</v>
      </c>
      <c r="H1461" s="34">
        <v>948</v>
      </c>
      <c r="I1461" s="34">
        <v>979</v>
      </c>
    </row>
    <row r="1462" spans="1:9" x14ac:dyDescent="0.2">
      <c r="A1462" s="34" t="s">
        <v>51919</v>
      </c>
      <c r="B1462" s="34">
        <v>288</v>
      </c>
      <c r="C1462" s="34">
        <v>334</v>
      </c>
      <c r="D1462" s="34">
        <v>67</v>
      </c>
      <c r="E1462" s="34">
        <v>84</v>
      </c>
      <c r="F1462" s="34">
        <v>62</v>
      </c>
      <c r="G1462" s="34">
        <v>108</v>
      </c>
      <c r="H1462" s="34">
        <v>67</v>
      </c>
      <c r="I1462" s="34">
        <v>71</v>
      </c>
    </row>
    <row r="1463" spans="1:9" x14ac:dyDescent="0.2">
      <c r="A1463" s="34" t="s">
        <v>51920</v>
      </c>
      <c r="B1463" s="34">
        <v>344</v>
      </c>
      <c r="C1463" s="34">
        <v>254</v>
      </c>
      <c r="D1463" s="34">
        <v>109</v>
      </c>
      <c r="E1463" s="34">
        <v>96</v>
      </c>
      <c r="F1463" s="34">
        <v>136</v>
      </c>
      <c r="G1463" s="34">
        <v>70</v>
      </c>
      <c r="H1463" s="34">
        <v>116</v>
      </c>
      <c r="I1463" s="34">
        <v>57</v>
      </c>
    </row>
    <row r="1464" spans="1:9" x14ac:dyDescent="0.2">
      <c r="A1464" s="34" t="s">
        <v>51921</v>
      </c>
      <c r="B1464" s="34">
        <v>206</v>
      </c>
      <c r="C1464" s="34">
        <v>247</v>
      </c>
      <c r="D1464" s="34">
        <v>66</v>
      </c>
      <c r="E1464" s="34">
        <v>93</v>
      </c>
      <c r="F1464" s="34">
        <v>76</v>
      </c>
      <c r="G1464" s="34">
        <v>84</v>
      </c>
      <c r="H1464" s="34">
        <v>74</v>
      </c>
      <c r="I1464" s="34">
        <v>97</v>
      </c>
    </row>
    <row r="1465" spans="1:9" x14ac:dyDescent="0.2">
      <c r="A1465" s="34" t="s">
        <v>51922</v>
      </c>
      <c r="B1465" s="34">
        <v>94</v>
      </c>
      <c r="C1465" s="34">
        <v>57</v>
      </c>
      <c r="D1465" s="34">
        <v>36</v>
      </c>
      <c r="E1465" s="34">
        <v>24</v>
      </c>
      <c r="F1465" s="34">
        <v>27</v>
      </c>
      <c r="G1465" s="34">
        <v>11</v>
      </c>
      <c r="H1465" s="34">
        <v>22</v>
      </c>
      <c r="I1465" s="34">
        <v>20</v>
      </c>
    </row>
    <row r="1466" spans="1:9" x14ac:dyDescent="0.2">
      <c r="A1466" s="34" t="s">
        <v>51923</v>
      </c>
      <c r="B1466" s="34">
        <v>215</v>
      </c>
      <c r="C1466" s="34">
        <v>264</v>
      </c>
      <c r="D1466" s="34">
        <v>89</v>
      </c>
      <c r="E1466" s="34">
        <v>86</v>
      </c>
      <c r="F1466" s="34">
        <v>64</v>
      </c>
      <c r="G1466" s="34">
        <v>94</v>
      </c>
      <c r="H1466" s="34">
        <v>76</v>
      </c>
      <c r="I1466" s="34">
        <v>59</v>
      </c>
    </row>
    <row r="1467" spans="1:9" x14ac:dyDescent="0.2">
      <c r="A1467" s="34" t="s">
        <v>51924</v>
      </c>
      <c r="B1467" s="34">
        <v>342</v>
      </c>
      <c r="C1467" s="34">
        <v>779</v>
      </c>
      <c r="D1467" s="34">
        <v>113</v>
      </c>
      <c r="E1467" s="34">
        <v>203</v>
      </c>
      <c r="F1467" s="34">
        <v>102</v>
      </c>
      <c r="G1467" s="34">
        <v>249</v>
      </c>
      <c r="H1467" s="34">
        <v>92</v>
      </c>
      <c r="I1467" s="34">
        <v>185</v>
      </c>
    </row>
    <row r="1468" spans="1:9" x14ac:dyDescent="0.2">
      <c r="A1468" s="34" t="s">
        <v>51925</v>
      </c>
      <c r="B1468" s="34">
        <v>527</v>
      </c>
      <c r="C1468" s="34">
        <v>529</v>
      </c>
      <c r="D1468" s="34">
        <v>133</v>
      </c>
      <c r="E1468" s="34">
        <v>122</v>
      </c>
      <c r="F1468" s="34">
        <v>147</v>
      </c>
      <c r="G1468" s="34">
        <v>152</v>
      </c>
      <c r="H1468" s="34">
        <v>166</v>
      </c>
      <c r="I1468" s="34">
        <v>92</v>
      </c>
    </row>
    <row r="1469" spans="1:9" x14ac:dyDescent="0.2">
      <c r="A1469" s="34" t="s">
        <v>51926</v>
      </c>
      <c r="B1469" s="34">
        <v>279</v>
      </c>
      <c r="C1469" s="34">
        <v>123</v>
      </c>
      <c r="D1469" s="34">
        <v>88</v>
      </c>
      <c r="E1469" s="34">
        <v>73</v>
      </c>
      <c r="F1469" s="34">
        <v>72</v>
      </c>
      <c r="G1469" s="34">
        <v>77</v>
      </c>
      <c r="H1469" s="34">
        <v>95</v>
      </c>
      <c r="I1469" s="34">
        <v>77</v>
      </c>
    </row>
    <row r="1470" spans="1:9" x14ac:dyDescent="0.2">
      <c r="A1470" s="34" t="s">
        <v>51927</v>
      </c>
      <c r="B1470" s="34">
        <v>264</v>
      </c>
      <c r="C1470" s="34">
        <v>284</v>
      </c>
      <c r="D1470" s="34">
        <v>100</v>
      </c>
      <c r="E1470" s="34">
        <v>87</v>
      </c>
      <c r="F1470" s="34">
        <v>80</v>
      </c>
      <c r="G1470" s="34">
        <v>93</v>
      </c>
      <c r="H1470" s="34">
        <v>96</v>
      </c>
      <c r="I1470" s="34">
        <v>76</v>
      </c>
    </row>
    <row r="1471" spans="1:9" x14ac:dyDescent="0.2">
      <c r="A1471" s="34" t="s">
        <v>51928</v>
      </c>
      <c r="B1471" s="34">
        <v>173</v>
      </c>
      <c r="C1471" s="34">
        <v>201</v>
      </c>
      <c r="D1471" s="34">
        <v>56</v>
      </c>
      <c r="E1471" s="34">
        <v>49</v>
      </c>
      <c r="F1471" s="34">
        <v>44</v>
      </c>
      <c r="G1471" s="34">
        <v>75</v>
      </c>
      <c r="H1471" s="34">
        <v>58</v>
      </c>
      <c r="I1471" s="34">
        <v>68</v>
      </c>
    </row>
    <row r="1472" spans="1:9" x14ac:dyDescent="0.2">
      <c r="A1472" s="34" t="s">
        <v>51929</v>
      </c>
      <c r="B1472" s="34">
        <v>207</v>
      </c>
      <c r="C1472" s="34">
        <v>123</v>
      </c>
      <c r="D1472" s="34">
        <v>53</v>
      </c>
      <c r="E1472" s="34">
        <v>51</v>
      </c>
      <c r="F1472" s="34">
        <v>43</v>
      </c>
      <c r="G1472" s="34">
        <v>47</v>
      </c>
      <c r="H1472" s="34">
        <v>65</v>
      </c>
      <c r="I1472" s="34">
        <v>69</v>
      </c>
    </row>
    <row r="1473" spans="1:9" x14ac:dyDescent="0.2">
      <c r="A1473" s="34" t="s">
        <v>51930</v>
      </c>
      <c r="B1473" s="34">
        <v>125</v>
      </c>
      <c r="C1473" s="34">
        <v>96</v>
      </c>
      <c r="D1473" s="34">
        <v>32</v>
      </c>
      <c r="E1473" s="34">
        <v>45</v>
      </c>
      <c r="F1473" s="34">
        <v>40</v>
      </c>
      <c r="G1473" s="34">
        <v>58</v>
      </c>
      <c r="H1473" s="34">
        <v>26</v>
      </c>
      <c r="I1473" s="34">
        <v>36</v>
      </c>
    </row>
    <row r="1474" spans="1:9" x14ac:dyDescent="0.2">
      <c r="A1474" s="34" t="s">
        <v>51931</v>
      </c>
      <c r="B1474" s="34">
        <v>154</v>
      </c>
      <c r="C1474" s="34">
        <v>145</v>
      </c>
      <c r="D1474" s="34">
        <v>75</v>
      </c>
      <c r="E1474" s="34">
        <v>43</v>
      </c>
      <c r="F1474" s="34">
        <v>51</v>
      </c>
      <c r="G1474" s="34">
        <v>50</v>
      </c>
      <c r="H1474" s="34">
        <v>49</v>
      </c>
      <c r="I1474" s="34">
        <v>35</v>
      </c>
    </row>
    <row r="1475" spans="1:9" x14ac:dyDescent="0.2">
      <c r="A1475" s="34" t="s">
        <v>51932</v>
      </c>
      <c r="B1475" s="34">
        <v>186</v>
      </c>
      <c r="C1475" s="34">
        <v>261</v>
      </c>
      <c r="D1475" s="34">
        <v>58</v>
      </c>
      <c r="E1475" s="34">
        <v>84</v>
      </c>
      <c r="F1475" s="34">
        <v>55</v>
      </c>
      <c r="G1475" s="34">
        <v>83</v>
      </c>
      <c r="H1475" s="34">
        <v>84</v>
      </c>
      <c r="I1475" s="34">
        <v>41</v>
      </c>
    </row>
    <row r="1476" spans="1:9" x14ac:dyDescent="0.2">
      <c r="A1476" s="34" t="s">
        <v>51933</v>
      </c>
      <c r="B1476" s="34">
        <v>188</v>
      </c>
      <c r="C1476" s="34">
        <v>191</v>
      </c>
      <c r="D1476" s="34">
        <v>65</v>
      </c>
      <c r="E1476" s="34">
        <v>60</v>
      </c>
      <c r="F1476" s="34">
        <v>57</v>
      </c>
      <c r="G1476" s="34">
        <v>80</v>
      </c>
      <c r="H1476" s="34">
        <v>62</v>
      </c>
      <c r="I1476" s="34">
        <v>67</v>
      </c>
    </row>
    <row r="1477" spans="1:9" x14ac:dyDescent="0.2">
      <c r="A1477" s="34" t="s">
        <v>51934</v>
      </c>
      <c r="B1477" s="34">
        <v>265</v>
      </c>
      <c r="C1477" s="34">
        <v>190</v>
      </c>
      <c r="D1477" s="34">
        <v>80</v>
      </c>
      <c r="E1477" s="34">
        <v>61</v>
      </c>
      <c r="F1477" s="34">
        <v>73</v>
      </c>
      <c r="G1477" s="34">
        <v>66</v>
      </c>
      <c r="H1477" s="34">
        <v>78</v>
      </c>
      <c r="I1477" s="34">
        <v>64</v>
      </c>
    </row>
    <row r="1478" spans="1:9" x14ac:dyDescent="0.2">
      <c r="A1478" s="34" t="s">
        <v>51935</v>
      </c>
      <c r="B1478" s="34">
        <v>295</v>
      </c>
      <c r="C1478" s="34">
        <v>303</v>
      </c>
      <c r="D1478" s="34">
        <v>105</v>
      </c>
      <c r="E1478" s="34">
        <v>120</v>
      </c>
      <c r="F1478" s="34">
        <v>108</v>
      </c>
      <c r="G1478" s="34">
        <v>113</v>
      </c>
      <c r="H1478" s="34">
        <v>90</v>
      </c>
      <c r="I1478" s="34">
        <v>102</v>
      </c>
    </row>
    <row r="1479" spans="1:9" x14ac:dyDescent="0.2">
      <c r="A1479" s="34" t="s">
        <v>51936</v>
      </c>
      <c r="B1479" s="34">
        <v>177</v>
      </c>
      <c r="C1479" s="34">
        <v>170</v>
      </c>
      <c r="D1479" s="34">
        <v>60</v>
      </c>
      <c r="E1479" s="34">
        <v>57</v>
      </c>
      <c r="F1479" s="34">
        <v>61</v>
      </c>
      <c r="G1479" s="34">
        <v>77</v>
      </c>
      <c r="H1479" s="34">
        <v>57</v>
      </c>
      <c r="I1479" s="34">
        <v>48</v>
      </c>
    </row>
    <row r="1480" spans="1:9" x14ac:dyDescent="0.2">
      <c r="A1480" s="34" t="s">
        <v>51937</v>
      </c>
      <c r="B1480" s="34">
        <v>134</v>
      </c>
      <c r="C1480" s="34">
        <v>107</v>
      </c>
      <c r="D1480" s="34">
        <v>38</v>
      </c>
      <c r="E1480" s="34">
        <v>46</v>
      </c>
      <c r="F1480" s="34">
        <v>52</v>
      </c>
      <c r="G1480" s="34">
        <v>32</v>
      </c>
      <c r="H1480" s="34">
        <v>39</v>
      </c>
      <c r="I1480" s="34">
        <v>32</v>
      </c>
    </row>
    <row r="1481" spans="1:9" x14ac:dyDescent="0.2">
      <c r="A1481" s="34" t="s">
        <v>51938</v>
      </c>
      <c r="B1481" s="34">
        <v>142</v>
      </c>
      <c r="C1481" s="34">
        <v>210</v>
      </c>
      <c r="D1481" s="34">
        <v>73</v>
      </c>
      <c r="E1481" s="34">
        <v>57</v>
      </c>
      <c r="F1481" s="34">
        <v>50</v>
      </c>
      <c r="G1481" s="34">
        <v>50</v>
      </c>
      <c r="H1481" s="34">
        <v>62</v>
      </c>
      <c r="I1481" s="34">
        <v>57</v>
      </c>
    </row>
    <row r="1482" spans="1:9" x14ac:dyDescent="0.2">
      <c r="A1482" s="34" t="s">
        <v>51939</v>
      </c>
      <c r="B1482" s="34">
        <v>147</v>
      </c>
      <c r="C1482" s="34">
        <v>120</v>
      </c>
      <c r="D1482" s="34">
        <v>57</v>
      </c>
      <c r="E1482" s="34">
        <v>54</v>
      </c>
      <c r="F1482" s="34">
        <v>50</v>
      </c>
      <c r="G1482" s="34">
        <v>60</v>
      </c>
      <c r="H1482" s="34">
        <v>57</v>
      </c>
      <c r="I1482" s="34">
        <v>49</v>
      </c>
    </row>
    <row r="1483" spans="1:9" x14ac:dyDescent="0.2">
      <c r="A1483" s="34" t="s">
        <v>51940</v>
      </c>
      <c r="B1483" s="34">
        <v>240</v>
      </c>
      <c r="C1483" s="34">
        <v>270</v>
      </c>
      <c r="D1483" s="34">
        <v>64</v>
      </c>
      <c r="E1483" s="34">
        <v>101</v>
      </c>
      <c r="F1483" s="34">
        <v>81</v>
      </c>
      <c r="G1483" s="34">
        <v>96</v>
      </c>
      <c r="H1483" s="34">
        <v>104</v>
      </c>
      <c r="I1483" s="34">
        <v>53</v>
      </c>
    </row>
    <row r="1484" spans="1:9" x14ac:dyDescent="0.2">
      <c r="A1484" s="34" t="s">
        <v>51941</v>
      </c>
      <c r="B1484" s="34">
        <v>304</v>
      </c>
      <c r="C1484" s="34">
        <v>257</v>
      </c>
      <c r="D1484" s="34">
        <v>116</v>
      </c>
      <c r="E1484" s="34">
        <v>94</v>
      </c>
      <c r="F1484" s="34">
        <v>111</v>
      </c>
      <c r="G1484" s="34">
        <v>125</v>
      </c>
      <c r="H1484" s="34">
        <v>65</v>
      </c>
      <c r="I1484" s="34">
        <v>74</v>
      </c>
    </row>
    <row r="1485" spans="1:9" x14ac:dyDescent="0.2">
      <c r="A1485" s="34" t="s">
        <v>51942</v>
      </c>
      <c r="B1485" s="34">
        <v>116</v>
      </c>
      <c r="C1485" s="34">
        <v>162</v>
      </c>
      <c r="D1485" s="34">
        <v>62</v>
      </c>
      <c r="E1485" s="34">
        <v>79</v>
      </c>
      <c r="F1485" s="34">
        <v>40</v>
      </c>
      <c r="G1485" s="34">
        <v>62</v>
      </c>
      <c r="H1485" s="34">
        <v>55</v>
      </c>
      <c r="I1485" s="34">
        <v>49</v>
      </c>
    </row>
    <row r="1486" spans="1:9" x14ac:dyDescent="0.2">
      <c r="A1486" s="34" t="s">
        <v>51943</v>
      </c>
      <c r="B1486" s="34">
        <v>210</v>
      </c>
      <c r="C1486" s="34">
        <v>279</v>
      </c>
      <c r="D1486" s="34">
        <v>62</v>
      </c>
      <c r="E1486" s="34">
        <v>99</v>
      </c>
      <c r="F1486" s="34">
        <v>44</v>
      </c>
      <c r="G1486" s="34">
        <v>66</v>
      </c>
      <c r="H1486" s="34">
        <v>88</v>
      </c>
      <c r="I1486" s="34">
        <v>91</v>
      </c>
    </row>
    <row r="1487" spans="1:9" x14ac:dyDescent="0.2">
      <c r="A1487" s="34" t="s">
        <v>51944</v>
      </c>
      <c r="B1487" s="34">
        <v>356</v>
      </c>
      <c r="C1487" s="34">
        <v>236</v>
      </c>
      <c r="D1487" s="34">
        <v>129</v>
      </c>
      <c r="E1487" s="34">
        <v>89</v>
      </c>
      <c r="F1487" s="34">
        <v>123</v>
      </c>
      <c r="G1487" s="34">
        <v>107</v>
      </c>
      <c r="H1487" s="34">
        <v>106</v>
      </c>
      <c r="I1487" s="34">
        <v>75</v>
      </c>
    </row>
    <row r="1488" spans="1:9" x14ac:dyDescent="0.2">
      <c r="A1488" s="34" t="s">
        <v>51945</v>
      </c>
      <c r="B1488" s="34">
        <v>116</v>
      </c>
      <c r="C1488" s="34">
        <v>89</v>
      </c>
      <c r="D1488" s="34">
        <v>52</v>
      </c>
      <c r="E1488" s="34">
        <v>50</v>
      </c>
      <c r="F1488" s="34">
        <v>32</v>
      </c>
      <c r="G1488" s="34">
        <v>19</v>
      </c>
      <c r="H1488" s="34">
        <v>33</v>
      </c>
      <c r="I1488" s="34">
        <v>30</v>
      </c>
    </row>
    <row r="1489" spans="1:9" x14ac:dyDescent="0.2">
      <c r="A1489" s="34" t="s">
        <v>51946</v>
      </c>
      <c r="B1489" s="34">
        <v>163</v>
      </c>
      <c r="C1489" s="34">
        <v>133</v>
      </c>
      <c r="D1489" s="34">
        <v>50</v>
      </c>
      <c r="E1489" s="34">
        <v>70</v>
      </c>
      <c r="F1489" s="34">
        <v>50</v>
      </c>
      <c r="G1489" s="34">
        <v>62</v>
      </c>
      <c r="H1489" s="34">
        <v>49</v>
      </c>
      <c r="I1489" s="34">
        <v>45</v>
      </c>
    </row>
    <row r="1490" spans="1:9" x14ac:dyDescent="0.2">
      <c r="A1490" s="34" t="s">
        <v>51947</v>
      </c>
      <c r="B1490" s="34">
        <v>171</v>
      </c>
      <c r="C1490" s="34">
        <v>174</v>
      </c>
      <c r="D1490" s="34">
        <v>58</v>
      </c>
      <c r="E1490" s="34">
        <v>58</v>
      </c>
      <c r="F1490" s="34">
        <v>65</v>
      </c>
      <c r="G1490" s="34">
        <v>89</v>
      </c>
      <c r="H1490" s="34">
        <v>69</v>
      </c>
      <c r="I1490" s="34">
        <v>58</v>
      </c>
    </row>
    <row r="1491" spans="1:9" x14ac:dyDescent="0.2">
      <c r="A1491" s="34" t="s">
        <v>51948</v>
      </c>
      <c r="B1491" s="34">
        <v>256</v>
      </c>
      <c r="C1491" s="34">
        <v>231</v>
      </c>
      <c r="D1491" s="34">
        <v>46</v>
      </c>
      <c r="E1491" s="34">
        <v>88</v>
      </c>
      <c r="F1491" s="34">
        <v>62</v>
      </c>
      <c r="G1491" s="34">
        <v>65</v>
      </c>
      <c r="H1491" s="34">
        <v>75</v>
      </c>
      <c r="I1491" s="34">
        <v>47</v>
      </c>
    </row>
    <row r="1492" spans="1:9" x14ac:dyDescent="0.2">
      <c r="A1492" s="34" t="s">
        <v>51949</v>
      </c>
      <c r="B1492" s="34">
        <v>259</v>
      </c>
      <c r="C1492" s="34">
        <v>191</v>
      </c>
      <c r="D1492" s="34">
        <v>87</v>
      </c>
      <c r="E1492" s="34">
        <v>59</v>
      </c>
      <c r="F1492" s="34">
        <v>73</v>
      </c>
      <c r="G1492" s="34">
        <v>97</v>
      </c>
      <c r="H1492" s="34">
        <v>75</v>
      </c>
      <c r="I1492" s="34">
        <v>82</v>
      </c>
    </row>
    <row r="1493" spans="1:9" x14ac:dyDescent="0.2">
      <c r="A1493" s="34" t="s">
        <v>51950</v>
      </c>
      <c r="B1493" s="34">
        <v>282</v>
      </c>
      <c r="C1493" s="34">
        <v>256</v>
      </c>
      <c r="D1493" s="34">
        <v>108</v>
      </c>
      <c r="E1493" s="34">
        <v>81</v>
      </c>
      <c r="F1493" s="34">
        <v>89</v>
      </c>
      <c r="G1493" s="34">
        <v>62</v>
      </c>
      <c r="H1493" s="34">
        <v>122</v>
      </c>
      <c r="I1493" s="34">
        <v>70</v>
      </c>
    </row>
    <row r="1494" spans="1:9" x14ac:dyDescent="0.2">
      <c r="A1494" s="34" t="s">
        <v>51951</v>
      </c>
      <c r="B1494" s="34">
        <v>289</v>
      </c>
      <c r="C1494" s="34">
        <v>257</v>
      </c>
      <c r="D1494" s="34">
        <v>58</v>
      </c>
      <c r="E1494" s="34">
        <v>62</v>
      </c>
      <c r="F1494" s="34">
        <v>90</v>
      </c>
      <c r="G1494" s="34">
        <v>75</v>
      </c>
      <c r="H1494" s="34">
        <v>84</v>
      </c>
      <c r="I1494" s="34">
        <v>50</v>
      </c>
    </row>
    <row r="1495" spans="1:9" x14ac:dyDescent="0.2">
      <c r="A1495" s="34" t="s">
        <v>51952</v>
      </c>
      <c r="B1495" s="34">
        <v>241</v>
      </c>
      <c r="C1495" s="34">
        <v>137</v>
      </c>
      <c r="D1495" s="34">
        <v>54</v>
      </c>
      <c r="E1495" s="34">
        <v>30</v>
      </c>
      <c r="F1495" s="34">
        <v>31</v>
      </c>
      <c r="G1495" s="34">
        <v>59</v>
      </c>
      <c r="H1495" s="34">
        <v>79</v>
      </c>
      <c r="I1495" s="34">
        <v>46</v>
      </c>
    </row>
    <row r="1496" spans="1:9" x14ac:dyDescent="0.2">
      <c r="A1496" s="34" t="s">
        <v>51953</v>
      </c>
      <c r="B1496" s="34">
        <v>182</v>
      </c>
      <c r="C1496" s="34">
        <v>165</v>
      </c>
      <c r="D1496" s="34">
        <v>50</v>
      </c>
      <c r="E1496" s="34">
        <v>75</v>
      </c>
      <c r="F1496" s="34">
        <v>75</v>
      </c>
      <c r="G1496" s="34">
        <v>67</v>
      </c>
      <c r="H1496" s="34">
        <v>41</v>
      </c>
      <c r="I1496" s="34">
        <v>69</v>
      </c>
    </row>
    <row r="1497" spans="1:9" x14ac:dyDescent="0.2">
      <c r="A1497" s="34" t="s">
        <v>51954</v>
      </c>
      <c r="B1497" s="34">
        <v>222</v>
      </c>
      <c r="C1497" s="34">
        <v>302</v>
      </c>
      <c r="D1497" s="34">
        <v>82</v>
      </c>
      <c r="E1497" s="34">
        <v>105</v>
      </c>
      <c r="F1497" s="34">
        <v>63</v>
      </c>
      <c r="G1497" s="34">
        <v>79</v>
      </c>
      <c r="H1497" s="34">
        <v>81</v>
      </c>
      <c r="I1497" s="34">
        <v>84</v>
      </c>
    </row>
    <row r="1498" spans="1:9" x14ac:dyDescent="0.2">
      <c r="A1498" s="34" t="s">
        <v>51955</v>
      </c>
      <c r="B1498" s="34">
        <v>156</v>
      </c>
      <c r="C1498" s="34">
        <v>124</v>
      </c>
      <c r="D1498" s="34">
        <v>50</v>
      </c>
      <c r="E1498" s="34">
        <v>43</v>
      </c>
      <c r="F1498" s="34">
        <v>51</v>
      </c>
      <c r="G1498" s="34">
        <v>42</v>
      </c>
      <c r="H1498" s="34">
        <v>44</v>
      </c>
      <c r="I1498" s="34">
        <v>44</v>
      </c>
    </row>
    <row r="1499" spans="1:9" x14ac:dyDescent="0.2">
      <c r="A1499" s="34" t="s">
        <v>51956</v>
      </c>
      <c r="B1499" s="34">
        <v>146</v>
      </c>
      <c r="C1499" s="34">
        <v>146</v>
      </c>
      <c r="D1499" s="34">
        <v>57</v>
      </c>
      <c r="E1499" s="34">
        <v>60</v>
      </c>
      <c r="F1499" s="34">
        <v>72</v>
      </c>
      <c r="G1499" s="34">
        <v>62</v>
      </c>
      <c r="H1499" s="34">
        <v>62</v>
      </c>
      <c r="I1499" s="34">
        <v>45</v>
      </c>
    </row>
    <row r="1500" spans="1:9" x14ac:dyDescent="0.2">
      <c r="A1500" s="34" t="s">
        <v>51957</v>
      </c>
      <c r="B1500" s="34">
        <v>319</v>
      </c>
      <c r="C1500" s="34">
        <v>393</v>
      </c>
      <c r="D1500" s="34">
        <v>109</v>
      </c>
      <c r="E1500" s="34">
        <v>111</v>
      </c>
      <c r="F1500" s="34">
        <v>100</v>
      </c>
      <c r="G1500" s="34">
        <v>86</v>
      </c>
      <c r="H1500" s="34">
        <v>114</v>
      </c>
      <c r="I1500" s="34">
        <v>88</v>
      </c>
    </row>
    <row r="1501" spans="1:9" x14ac:dyDescent="0.2">
      <c r="A1501" s="34" t="s">
        <v>51958</v>
      </c>
      <c r="B1501" s="34">
        <v>147</v>
      </c>
      <c r="C1501" s="34">
        <v>131</v>
      </c>
      <c r="D1501" s="34">
        <v>53</v>
      </c>
      <c r="E1501" s="34">
        <v>39</v>
      </c>
      <c r="F1501" s="34">
        <v>47</v>
      </c>
      <c r="G1501" s="34">
        <v>40</v>
      </c>
      <c r="H1501" s="34">
        <v>41</v>
      </c>
      <c r="I1501" s="34">
        <v>31</v>
      </c>
    </row>
    <row r="1502" spans="1:9" x14ac:dyDescent="0.2">
      <c r="A1502" s="34" t="s">
        <v>51959</v>
      </c>
      <c r="B1502" s="34">
        <v>390</v>
      </c>
      <c r="C1502" s="34">
        <v>296</v>
      </c>
      <c r="D1502" s="34">
        <v>111</v>
      </c>
      <c r="E1502" s="34">
        <v>101</v>
      </c>
      <c r="F1502" s="34">
        <v>80</v>
      </c>
      <c r="G1502" s="34">
        <v>116</v>
      </c>
      <c r="H1502" s="34">
        <v>93</v>
      </c>
      <c r="I1502" s="34">
        <v>121</v>
      </c>
    </row>
    <row r="1503" spans="1:9" x14ac:dyDescent="0.2">
      <c r="A1503" s="34" t="s">
        <v>51960</v>
      </c>
      <c r="B1503" s="34">
        <v>248</v>
      </c>
      <c r="C1503" s="34">
        <v>168</v>
      </c>
      <c r="D1503" s="34">
        <v>81</v>
      </c>
      <c r="E1503" s="34">
        <v>60</v>
      </c>
      <c r="F1503" s="34">
        <v>49</v>
      </c>
      <c r="G1503" s="34">
        <v>64</v>
      </c>
      <c r="H1503" s="34">
        <v>63</v>
      </c>
      <c r="I1503" s="34">
        <v>52</v>
      </c>
    </row>
    <row r="1504" spans="1:9" x14ac:dyDescent="0.2">
      <c r="A1504" s="34" t="s">
        <v>51961</v>
      </c>
      <c r="B1504" s="34">
        <v>177</v>
      </c>
      <c r="C1504" s="34">
        <v>166</v>
      </c>
      <c r="D1504" s="34">
        <v>38</v>
      </c>
      <c r="E1504" s="34">
        <v>50</v>
      </c>
      <c r="F1504" s="34">
        <v>36</v>
      </c>
      <c r="G1504" s="34">
        <v>52</v>
      </c>
      <c r="H1504" s="34">
        <v>44</v>
      </c>
      <c r="I1504" s="34">
        <v>35</v>
      </c>
    </row>
    <row r="1505" spans="1:9" x14ac:dyDescent="0.2">
      <c r="A1505" s="34" t="s">
        <v>51962</v>
      </c>
      <c r="B1505" s="34">
        <v>169</v>
      </c>
      <c r="C1505" s="34">
        <v>145</v>
      </c>
      <c r="D1505" s="34">
        <v>55</v>
      </c>
      <c r="E1505" s="34">
        <v>61</v>
      </c>
      <c r="F1505" s="34">
        <v>59</v>
      </c>
      <c r="G1505" s="34">
        <v>56</v>
      </c>
      <c r="H1505" s="34">
        <v>40</v>
      </c>
      <c r="I1505" s="34">
        <v>57</v>
      </c>
    </row>
    <row r="1506" spans="1:9" x14ac:dyDescent="0.2">
      <c r="A1506" s="34" t="s">
        <v>51963</v>
      </c>
      <c r="B1506" s="34">
        <v>92</v>
      </c>
      <c r="C1506" s="34">
        <v>145</v>
      </c>
      <c r="D1506" s="34">
        <v>33</v>
      </c>
      <c r="E1506" s="34">
        <v>49</v>
      </c>
      <c r="F1506" s="34">
        <v>41</v>
      </c>
      <c r="G1506" s="34">
        <v>58</v>
      </c>
      <c r="H1506" s="34">
        <v>33</v>
      </c>
      <c r="I1506" s="34">
        <v>55</v>
      </c>
    </row>
    <row r="1507" spans="1:9" x14ac:dyDescent="0.2">
      <c r="A1507" s="34" t="s">
        <v>51964</v>
      </c>
      <c r="B1507" s="34">
        <v>328</v>
      </c>
      <c r="C1507" s="34">
        <v>331</v>
      </c>
      <c r="D1507" s="34">
        <v>119</v>
      </c>
      <c r="E1507" s="34">
        <v>108</v>
      </c>
      <c r="F1507" s="34">
        <v>109</v>
      </c>
      <c r="G1507" s="34">
        <v>112</v>
      </c>
      <c r="H1507" s="34">
        <v>98</v>
      </c>
      <c r="I1507" s="34">
        <v>99</v>
      </c>
    </row>
    <row r="1508" spans="1:9" x14ac:dyDescent="0.2">
      <c r="A1508" s="34" t="s">
        <v>51965</v>
      </c>
      <c r="B1508" s="34">
        <v>748</v>
      </c>
      <c r="C1508" s="34">
        <v>619</v>
      </c>
      <c r="D1508" s="34">
        <v>252</v>
      </c>
      <c r="E1508" s="34">
        <v>213</v>
      </c>
      <c r="F1508" s="34">
        <v>262</v>
      </c>
      <c r="G1508" s="34">
        <v>236</v>
      </c>
      <c r="H1508" s="34">
        <v>241</v>
      </c>
      <c r="I1508" s="34">
        <v>202</v>
      </c>
    </row>
    <row r="1509" spans="1:9" x14ac:dyDescent="0.2">
      <c r="A1509" s="34" t="s">
        <v>51966</v>
      </c>
      <c r="B1509" s="34">
        <v>345</v>
      </c>
      <c r="C1509" s="34">
        <v>448</v>
      </c>
      <c r="D1509" s="34">
        <v>136</v>
      </c>
      <c r="E1509" s="34">
        <v>119</v>
      </c>
      <c r="F1509" s="34">
        <v>137</v>
      </c>
      <c r="G1509" s="34">
        <v>118</v>
      </c>
      <c r="H1509" s="34">
        <v>135</v>
      </c>
      <c r="I1509" s="34">
        <v>110</v>
      </c>
    </row>
    <row r="1510" spans="1:9" x14ac:dyDescent="0.2">
      <c r="A1510" s="34" t="s">
        <v>51967</v>
      </c>
      <c r="B1510" s="34">
        <v>506</v>
      </c>
      <c r="C1510" s="34">
        <v>497</v>
      </c>
      <c r="D1510" s="34">
        <v>125</v>
      </c>
      <c r="E1510" s="34">
        <v>159</v>
      </c>
      <c r="F1510" s="34">
        <v>161</v>
      </c>
      <c r="G1510" s="34">
        <v>176</v>
      </c>
      <c r="H1510" s="34">
        <v>139</v>
      </c>
      <c r="I1510" s="34">
        <v>135</v>
      </c>
    </row>
    <row r="1511" spans="1:9" x14ac:dyDescent="0.2">
      <c r="A1511" s="34" t="s">
        <v>51968</v>
      </c>
      <c r="B1511" s="34">
        <v>326</v>
      </c>
      <c r="C1511" s="34">
        <v>280</v>
      </c>
      <c r="D1511" s="34">
        <v>102</v>
      </c>
      <c r="E1511" s="34">
        <v>119</v>
      </c>
      <c r="F1511" s="34">
        <v>92</v>
      </c>
      <c r="G1511" s="34">
        <v>147</v>
      </c>
      <c r="H1511" s="34">
        <v>107</v>
      </c>
      <c r="I1511" s="34">
        <v>125</v>
      </c>
    </row>
    <row r="1512" spans="1:9" x14ac:dyDescent="0.2">
      <c r="A1512" s="34" t="s">
        <v>51969</v>
      </c>
      <c r="B1512" s="34">
        <v>213</v>
      </c>
      <c r="C1512" s="34">
        <v>195</v>
      </c>
      <c r="D1512" s="34">
        <v>61</v>
      </c>
      <c r="E1512" s="34">
        <v>61</v>
      </c>
      <c r="F1512" s="34">
        <v>78</v>
      </c>
      <c r="G1512" s="34">
        <v>60</v>
      </c>
      <c r="H1512" s="34">
        <v>59</v>
      </c>
      <c r="I1512" s="34">
        <v>38</v>
      </c>
    </row>
    <row r="1513" spans="1:9" x14ac:dyDescent="0.2">
      <c r="A1513" s="34" t="s">
        <v>51970</v>
      </c>
      <c r="B1513" s="34">
        <v>129</v>
      </c>
      <c r="C1513" s="34">
        <v>215</v>
      </c>
      <c r="D1513" s="34">
        <v>56</v>
      </c>
      <c r="E1513" s="34">
        <v>78</v>
      </c>
      <c r="F1513" s="34">
        <v>44</v>
      </c>
      <c r="G1513" s="34">
        <v>59</v>
      </c>
      <c r="H1513" s="34">
        <v>43</v>
      </c>
      <c r="I1513" s="34">
        <v>78</v>
      </c>
    </row>
    <row r="1514" spans="1:9" x14ac:dyDescent="0.2">
      <c r="A1514" s="34" t="s">
        <v>51971</v>
      </c>
      <c r="B1514" s="34">
        <v>306</v>
      </c>
      <c r="C1514" s="34">
        <v>326</v>
      </c>
      <c r="D1514" s="34">
        <v>91</v>
      </c>
      <c r="E1514" s="34">
        <v>91</v>
      </c>
      <c r="F1514" s="34">
        <v>85</v>
      </c>
      <c r="G1514" s="34">
        <v>108</v>
      </c>
      <c r="H1514" s="34">
        <v>102</v>
      </c>
      <c r="I1514" s="34">
        <v>86</v>
      </c>
    </row>
    <row r="1515" spans="1:9" x14ac:dyDescent="0.2">
      <c r="A1515" s="34" t="s">
        <v>51972</v>
      </c>
      <c r="B1515" s="34">
        <v>205</v>
      </c>
      <c r="C1515" s="34">
        <v>205</v>
      </c>
      <c r="D1515" s="34">
        <v>64</v>
      </c>
      <c r="E1515" s="34">
        <v>77</v>
      </c>
      <c r="F1515" s="34">
        <v>46</v>
      </c>
      <c r="G1515" s="34">
        <v>87</v>
      </c>
      <c r="H1515" s="34">
        <v>63</v>
      </c>
      <c r="I1515" s="34">
        <v>57</v>
      </c>
    </row>
    <row r="1516" spans="1:9" x14ac:dyDescent="0.2">
      <c r="A1516" s="34" t="s">
        <v>51973</v>
      </c>
      <c r="B1516" s="34">
        <v>374</v>
      </c>
      <c r="C1516" s="34">
        <v>300</v>
      </c>
      <c r="D1516" s="34">
        <v>118</v>
      </c>
      <c r="E1516" s="34">
        <v>128</v>
      </c>
      <c r="F1516" s="34">
        <v>109</v>
      </c>
      <c r="G1516" s="34">
        <v>120</v>
      </c>
      <c r="H1516" s="34">
        <v>99</v>
      </c>
      <c r="I1516" s="34">
        <v>105</v>
      </c>
    </row>
    <row r="1517" spans="1:9" x14ac:dyDescent="0.2">
      <c r="A1517" s="34" t="s">
        <v>51974</v>
      </c>
      <c r="B1517" s="34">
        <v>349</v>
      </c>
      <c r="C1517" s="34">
        <v>365</v>
      </c>
      <c r="D1517" s="34">
        <v>119</v>
      </c>
      <c r="E1517" s="34">
        <v>113</v>
      </c>
      <c r="F1517" s="34">
        <v>125</v>
      </c>
      <c r="G1517" s="34">
        <v>132</v>
      </c>
      <c r="H1517" s="34">
        <v>163</v>
      </c>
      <c r="I1517" s="34">
        <v>99</v>
      </c>
    </row>
    <row r="1518" spans="1:9" x14ac:dyDescent="0.2">
      <c r="A1518" s="34" t="s">
        <v>51975</v>
      </c>
      <c r="B1518" s="34">
        <v>206</v>
      </c>
      <c r="C1518" s="34">
        <v>198</v>
      </c>
      <c r="D1518" s="34">
        <v>68</v>
      </c>
      <c r="E1518" s="34">
        <v>50</v>
      </c>
      <c r="F1518" s="34">
        <v>74</v>
      </c>
      <c r="G1518" s="34">
        <v>66</v>
      </c>
      <c r="H1518" s="34">
        <v>90</v>
      </c>
      <c r="I1518" s="34">
        <v>77</v>
      </c>
    </row>
    <row r="1519" spans="1:9" x14ac:dyDescent="0.2">
      <c r="A1519" s="34" t="s">
        <v>51976</v>
      </c>
      <c r="B1519" s="34">
        <v>206</v>
      </c>
      <c r="C1519" s="34">
        <v>262</v>
      </c>
      <c r="D1519" s="34">
        <v>50</v>
      </c>
      <c r="E1519" s="34">
        <v>55</v>
      </c>
      <c r="F1519" s="34">
        <v>59</v>
      </c>
      <c r="G1519" s="34">
        <v>61</v>
      </c>
      <c r="H1519" s="34">
        <v>53</v>
      </c>
      <c r="I1519" s="34">
        <v>53</v>
      </c>
    </row>
    <row r="1520" spans="1:9" x14ac:dyDescent="0.2">
      <c r="A1520" s="34" t="s">
        <v>51977</v>
      </c>
      <c r="B1520" s="34">
        <v>163</v>
      </c>
      <c r="C1520" s="34">
        <v>194</v>
      </c>
      <c r="D1520" s="34">
        <v>69</v>
      </c>
      <c r="E1520" s="34">
        <v>91</v>
      </c>
      <c r="F1520" s="34">
        <v>46</v>
      </c>
      <c r="G1520" s="34">
        <v>72</v>
      </c>
      <c r="H1520" s="34">
        <v>44</v>
      </c>
      <c r="I1520" s="34">
        <v>66</v>
      </c>
    </row>
    <row r="1521" spans="1:9" x14ac:dyDescent="0.2">
      <c r="A1521" s="34" t="s">
        <v>51978</v>
      </c>
      <c r="B1521" s="34">
        <v>150</v>
      </c>
      <c r="C1521" s="34">
        <v>163</v>
      </c>
      <c r="D1521" s="34">
        <v>39</v>
      </c>
      <c r="E1521" s="34">
        <v>32</v>
      </c>
      <c r="F1521" s="34">
        <v>47</v>
      </c>
      <c r="G1521" s="34">
        <v>36</v>
      </c>
      <c r="H1521" s="34">
        <v>45</v>
      </c>
      <c r="I1521" s="34">
        <v>39</v>
      </c>
    </row>
    <row r="1522" spans="1:9" x14ac:dyDescent="0.2">
      <c r="A1522" s="34" t="s">
        <v>51979</v>
      </c>
      <c r="B1522" s="34">
        <v>227</v>
      </c>
      <c r="C1522" s="34">
        <v>182</v>
      </c>
      <c r="D1522" s="34">
        <v>82</v>
      </c>
      <c r="E1522" s="34">
        <v>73</v>
      </c>
      <c r="F1522" s="34">
        <v>82</v>
      </c>
      <c r="G1522" s="34">
        <v>76</v>
      </c>
      <c r="H1522" s="34">
        <v>40</v>
      </c>
      <c r="I1522" s="34">
        <v>53</v>
      </c>
    </row>
    <row r="1523" spans="1:9" x14ac:dyDescent="0.2">
      <c r="A1523" s="34" t="s">
        <v>51980</v>
      </c>
      <c r="B1523" s="34">
        <v>257</v>
      </c>
      <c r="C1523" s="34">
        <v>277</v>
      </c>
      <c r="D1523" s="34">
        <v>82</v>
      </c>
      <c r="E1523" s="34">
        <v>74</v>
      </c>
      <c r="F1523" s="34">
        <v>116</v>
      </c>
      <c r="G1523" s="34">
        <v>110</v>
      </c>
      <c r="H1523" s="34">
        <v>95</v>
      </c>
      <c r="I1523" s="34">
        <v>77</v>
      </c>
    </row>
    <row r="1524" spans="1:9" x14ac:dyDescent="0.2">
      <c r="A1524" s="34" t="s">
        <v>51981</v>
      </c>
      <c r="B1524" s="34">
        <v>154</v>
      </c>
      <c r="C1524" s="34">
        <v>203</v>
      </c>
      <c r="D1524" s="34">
        <v>79</v>
      </c>
      <c r="E1524" s="34">
        <v>75</v>
      </c>
      <c r="F1524" s="34">
        <v>56</v>
      </c>
      <c r="G1524" s="34">
        <v>76</v>
      </c>
      <c r="H1524" s="34">
        <v>72</v>
      </c>
      <c r="I1524" s="34">
        <v>60</v>
      </c>
    </row>
    <row r="1525" spans="1:9" x14ac:dyDescent="0.2">
      <c r="A1525" s="34" t="s">
        <v>51982</v>
      </c>
      <c r="B1525" s="34">
        <v>196</v>
      </c>
      <c r="C1525" s="34">
        <v>201</v>
      </c>
      <c r="D1525" s="34">
        <v>60</v>
      </c>
      <c r="E1525" s="34">
        <v>58</v>
      </c>
      <c r="F1525" s="34">
        <v>63</v>
      </c>
      <c r="G1525" s="34">
        <v>50</v>
      </c>
      <c r="H1525" s="34">
        <v>34</v>
      </c>
      <c r="I1525" s="34">
        <v>51</v>
      </c>
    </row>
    <row r="1526" spans="1:9" x14ac:dyDescent="0.2">
      <c r="A1526" s="34" t="s">
        <v>51983</v>
      </c>
      <c r="B1526" s="34">
        <v>187</v>
      </c>
      <c r="C1526" s="34">
        <v>265</v>
      </c>
      <c r="D1526" s="34">
        <v>70</v>
      </c>
      <c r="E1526" s="34">
        <v>52</v>
      </c>
      <c r="F1526" s="34">
        <v>81</v>
      </c>
      <c r="G1526" s="34">
        <v>55</v>
      </c>
      <c r="H1526" s="34">
        <v>105</v>
      </c>
      <c r="I1526" s="34">
        <v>72</v>
      </c>
    </row>
    <row r="1527" spans="1:9" x14ac:dyDescent="0.2">
      <c r="A1527" s="34" t="s">
        <v>51984</v>
      </c>
      <c r="B1527" s="34">
        <v>308</v>
      </c>
      <c r="C1527" s="34">
        <v>323</v>
      </c>
      <c r="D1527" s="34">
        <v>124</v>
      </c>
      <c r="E1527" s="34">
        <v>103</v>
      </c>
      <c r="F1527" s="34">
        <v>120</v>
      </c>
      <c r="G1527" s="34">
        <v>151</v>
      </c>
      <c r="H1527" s="34">
        <v>86</v>
      </c>
      <c r="I1527" s="34">
        <v>106</v>
      </c>
    </row>
    <row r="1528" spans="1:9" x14ac:dyDescent="0.2">
      <c r="A1528" s="34" t="s">
        <v>51985</v>
      </c>
      <c r="B1528" s="34">
        <v>252</v>
      </c>
      <c r="C1528" s="34">
        <v>302</v>
      </c>
      <c r="D1528" s="34">
        <v>84</v>
      </c>
      <c r="E1528" s="34">
        <v>74</v>
      </c>
      <c r="F1528" s="34">
        <v>61</v>
      </c>
      <c r="G1528" s="34">
        <v>82</v>
      </c>
      <c r="H1528" s="34">
        <v>96</v>
      </c>
      <c r="I1528" s="34">
        <v>63</v>
      </c>
    </row>
    <row r="1529" spans="1:9" x14ac:dyDescent="0.2">
      <c r="A1529" s="34" t="s">
        <v>51986</v>
      </c>
      <c r="B1529" s="34">
        <v>252</v>
      </c>
      <c r="C1529" s="34">
        <v>218</v>
      </c>
      <c r="D1529" s="34">
        <v>54</v>
      </c>
      <c r="E1529" s="34">
        <v>72</v>
      </c>
      <c r="F1529" s="34">
        <v>65</v>
      </c>
      <c r="G1529" s="34">
        <v>110</v>
      </c>
      <c r="H1529" s="34">
        <v>89</v>
      </c>
      <c r="I1529" s="34">
        <v>55</v>
      </c>
    </row>
    <row r="1530" spans="1:9" x14ac:dyDescent="0.2">
      <c r="A1530" s="34" t="s">
        <v>51987</v>
      </c>
      <c r="B1530" s="34">
        <v>325</v>
      </c>
      <c r="C1530" s="34">
        <v>238</v>
      </c>
      <c r="D1530" s="34">
        <v>127</v>
      </c>
      <c r="E1530" s="34">
        <v>71</v>
      </c>
      <c r="F1530" s="34">
        <v>105</v>
      </c>
      <c r="G1530" s="34">
        <v>82</v>
      </c>
      <c r="H1530" s="34">
        <v>135</v>
      </c>
      <c r="I1530" s="34">
        <v>88</v>
      </c>
    </row>
    <row r="1531" spans="1:9" x14ac:dyDescent="0.2">
      <c r="A1531" s="34" t="s">
        <v>51988</v>
      </c>
      <c r="B1531" s="34">
        <v>398</v>
      </c>
      <c r="C1531" s="34">
        <v>320</v>
      </c>
      <c r="D1531" s="34">
        <v>116</v>
      </c>
      <c r="E1531" s="34">
        <v>112</v>
      </c>
      <c r="F1531" s="34">
        <v>114</v>
      </c>
      <c r="G1531" s="34">
        <v>95</v>
      </c>
      <c r="H1531" s="34">
        <v>126</v>
      </c>
      <c r="I1531" s="34">
        <v>78</v>
      </c>
    </row>
    <row r="1532" spans="1:9" x14ac:dyDescent="0.2">
      <c r="A1532" s="34" t="s">
        <v>51989</v>
      </c>
      <c r="B1532" s="34">
        <v>236</v>
      </c>
      <c r="C1532" s="34">
        <v>240</v>
      </c>
      <c r="D1532" s="34">
        <v>100</v>
      </c>
      <c r="E1532" s="34">
        <v>108</v>
      </c>
      <c r="F1532" s="34">
        <v>91</v>
      </c>
      <c r="G1532" s="34">
        <v>89</v>
      </c>
      <c r="H1532" s="34">
        <v>86</v>
      </c>
      <c r="I1532" s="34">
        <v>69</v>
      </c>
    </row>
    <row r="1533" spans="1:9" x14ac:dyDescent="0.2">
      <c r="A1533" s="34" t="s">
        <v>51990</v>
      </c>
      <c r="B1533" s="34">
        <v>322</v>
      </c>
      <c r="C1533" s="34">
        <v>271</v>
      </c>
      <c r="D1533" s="34">
        <v>115</v>
      </c>
      <c r="E1533" s="34">
        <v>125</v>
      </c>
      <c r="F1533" s="34">
        <v>120</v>
      </c>
      <c r="G1533" s="34">
        <v>121</v>
      </c>
      <c r="H1533" s="34">
        <v>105</v>
      </c>
      <c r="I1533" s="34">
        <v>94</v>
      </c>
    </row>
    <row r="1534" spans="1:9" x14ac:dyDescent="0.2">
      <c r="A1534" s="34" t="s">
        <v>51991</v>
      </c>
      <c r="B1534" s="34">
        <v>226</v>
      </c>
      <c r="C1534" s="34">
        <v>212</v>
      </c>
      <c r="D1534" s="34">
        <v>86</v>
      </c>
      <c r="E1534" s="34">
        <v>78</v>
      </c>
      <c r="F1534" s="34">
        <v>53</v>
      </c>
      <c r="G1534" s="34">
        <v>81</v>
      </c>
      <c r="H1534" s="34">
        <v>68</v>
      </c>
      <c r="I1534" s="34">
        <v>85</v>
      </c>
    </row>
    <row r="1535" spans="1:9" x14ac:dyDescent="0.2">
      <c r="A1535" s="34" t="s">
        <v>51992</v>
      </c>
      <c r="B1535" s="34">
        <v>213</v>
      </c>
      <c r="C1535" s="34">
        <v>158</v>
      </c>
      <c r="D1535" s="34">
        <v>79</v>
      </c>
      <c r="E1535" s="34">
        <v>64</v>
      </c>
      <c r="F1535" s="34">
        <v>78</v>
      </c>
      <c r="G1535" s="34">
        <v>53</v>
      </c>
      <c r="H1535" s="34">
        <v>67</v>
      </c>
      <c r="I1535" s="34">
        <v>49</v>
      </c>
    </row>
    <row r="1536" spans="1:9" x14ac:dyDescent="0.2">
      <c r="A1536" s="34" t="s">
        <v>51993</v>
      </c>
      <c r="B1536" s="34">
        <v>169</v>
      </c>
      <c r="C1536" s="34">
        <v>161</v>
      </c>
      <c r="D1536" s="34">
        <v>44</v>
      </c>
      <c r="E1536" s="34">
        <v>45</v>
      </c>
      <c r="F1536" s="34">
        <v>44</v>
      </c>
      <c r="G1536" s="34">
        <v>38</v>
      </c>
      <c r="H1536" s="34">
        <v>47</v>
      </c>
      <c r="I1536" s="34">
        <v>30</v>
      </c>
    </row>
    <row r="1537" spans="1:9" x14ac:dyDescent="0.2">
      <c r="A1537" s="34" t="s">
        <v>51994</v>
      </c>
      <c r="B1537" s="34">
        <v>178</v>
      </c>
      <c r="C1537" s="34">
        <v>287</v>
      </c>
      <c r="D1537" s="34">
        <v>85</v>
      </c>
      <c r="E1537" s="34">
        <v>68</v>
      </c>
      <c r="F1537" s="34">
        <v>83</v>
      </c>
      <c r="G1537" s="34">
        <v>85</v>
      </c>
      <c r="H1537" s="34">
        <v>65</v>
      </c>
      <c r="I1537" s="34">
        <v>75</v>
      </c>
    </row>
    <row r="1538" spans="1:9" x14ac:dyDescent="0.2">
      <c r="A1538" s="34" t="s">
        <v>51995</v>
      </c>
      <c r="B1538" s="34">
        <v>361</v>
      </c>
      <c r="C1538" s="34">
        <v>423</v>
      </c>
      <c r="D1538" s="34">
        <v>107</v>
      </c>
      <c r="E1538" s="34">
        <v>126</v>
      </c>
      <c r="F1538" s="34">
        <v>74</v>
      </c>
      <c r="G1538" s="34">
        <v>103</v>
      </c>
      <c r="H1538" s="34">
        <v>116</v>
      </c>
      <c r="I1538" s="34">
        <v>124</v>
      </c>
    </row>
    <row r="1539" spans="1:9" x14ac:dyDescent="0.2">
      <c r="A1539" s="34" t="s">
        <v>51996</v>
      </c>
      <c r="B1539" s="34">
        <v>353</v>
      </c>
      <c r="C1539" s="34">
        <v>261</v>
      </c>
      <c r="D1539" s="34">
        <v>99</v>
      </c>
      <c r="E1539" s="34">
        <v>124</v>
      </c>
      <c r="F1539" s="34">
        <v>88</v>
      </c>
      <c r="G1539" s="34">
        <v>139</v>
      </c>
      <c r="H1539" s="34">
        <v>92</v>
      </c>
      <c r="I1539" s="34">
        <v>78</v>
      </c>
    </row>
    <row r="1540" spans="1:9" x14ac:dyDescent="0.2">
      <c r="A1540" s="34" t="s">
        <v>51997</v>
      </c>
      <c r="B1540" s="34">
        <v>175</v>
      </c>
      <c r="C1540" s="34">
        <v>196</v>
      </c>
      <c r="D1540" s="34">
        <v>72</v>
      </c>
      <c r="E1540" s="34">
        <v>39</v>
      </c>
      <c r="F1540" s="34">
        <v>57</v>
      </c>
      <c r="G1540" s="34">
        <v>70</v>
      </c>
      <c r="H1540" s="34">
        <v>58</v>
      </c>
      <c r="I1540" s="34">
        <v>51</v>
      </c>
    </row>
    <row r="1541" spans="1:9" x14ac:dyDescent="0.2">
      <c r="A1541" s="34" t="s">
        <v>51998</v>
      </c>
      <c r="B1541" s="34">
        <v>220</v>
      </c>
      <c r="C1541" s="34">
        <v>326</v>
      </c>
      <c r="D1541" s="34">
        <v>94</v>
      </c>
      <c r="E1541" s="34">
        <v>111</v>
      </c>
      <c r="F1541" s="34">
        <v>97</v>
      </c>
      <c r="G1541" s="34">
        <v>80</v>
      </c>
      <c r="H1541" s="34">
        <v>109</v>
      </c>
      <c r="I1541" s="34">
        <v>91</v>
      </c>
    </row>
    <row r="1542" spans="1:9" x14ac:dyDescent="0.2">
      <c r="A1542" s="34" t="s">
        <v>51999</v>
      </c>
      <c r="B1542" s="34">
        <v>393</v>
      </c>
      <c r="C1542" s="34">
        <v>440</v>
      </c>
      <c r="D1542" s="34">
        <v>138</v>
      </c>
      <c r="E1542" s="34">
        <v>141</v>
      </c>
      <c r="F1542" s="34">
        <v>128</v>
      </c>
      <c r="G1542" s="34">
        <v>140</v>
      </c>
      <c r="H1542" s="34">
        <v>120</v>
      </c>
      <c r="I1542" s="34">
        <v>73</v>
      </c>
    </row>
    <row r="1543" spans="1:9" x14ac:dyDescent="0.2">
      <c r="A1543" s="34" t="s">
        <v>52000</v>
      </c>
      <c r="B1543" s="34">
        <v>292</v>
      </c>
      <c r="C1543" s="34">
        <v>301</v>
      </c>
      <c r="D1543" s="34">
        <v>100</v>
      </c>
      <c r="E1543" s="34">
        <v>87</v>
      </c>
      <c r="F1543" s="34">
        <v>91</v>
      </c>
      <c r="G1543" s="34">
        <v>117</v>
      </c>
      <c r="H1543" s="34">
        <v>87</v>
      </c>
      <c r="I1543" s="34">
        <v>85</v>
      </c>
    </row>
    <row r="1544" spans="1:9" x14ac:dyDescent="0.2">
      <c r="A1544" s="34" t="s">
        <v>52001</v>
      </c>
      <c r="B1544" s="34">
        <v>360</v>
      </c>
      <c r="C1544" s="34">
        <v>372</v>
      </c>
      <c r="D1544" s="34">
        <v>136</v>
      </c>
      <c r="E1544" s="34">
        <v>122</v>
      </c>
      <c r="F1544" s="34">
        <v>112</v>
      </c>
      <c r="G1544" s="34">
        <v>104</v>
      </c>
      <c r="H1544" s="34">
        <v>114</v>
      </c>
      <c r="I1544" s="34">
        <v>108</v>
      </c>
    </row>
    <row r="1545" spans="1:9" x14ac:dyDescent="0.2">
      <c r="A1545" s="34" t="s">
        <v>52002</v>
      </c>
      <c r="B1545" s="34">
        <v>163</v>
      </c>
      <c r="C1545" s="34">
        <v>205</v>
      </c>
      <c r="D1545" s="34">
        <v>49</v>
      </c>
      <c r="E1545" s="34">
        <v>81</v>
      </c>
      <c r="F1545" s="34">
        <v>46</v>
      </c>
      <c r="G1545" s="34">
        <v>60</v>
      </c>
      <c r="H1545" s="34">
        <v>47</v>
      </c>
      <c r="I1545" s="34">
        <v>63</v>
      </c>
    </row>
    <row r="1546" spans="1:9" x14ac:dyDescent="0.2">
      <c r="A1546" s="34" t="s">
        <v>52003</v>
      </c>
      <c r="B1546" s="34">
        <v>293</v>
      </c>
      <c r="C1546" s="34">
        <v>220</v>
      </c>
      <c r="D1546" s="34">
        <v>106</v>
      </c>
      <c r="E1546" s="34">
        <v>85</v>
      </c>
      <c r="F1546" s="34">
        <v>84</v>
      </c>
      <c r="G1546" s="34">
        <v>73</v>
      </c>
      <c r="H1546" s="34">
        <v>104</v>
      </c>
      <c r="I1546" s="34">
        <v>87</v>
      </c>
    </row>
    <row r="1547" spans="1:9" x14ac:dyDescent="0.2">
      <c r="A1547" s="34" t="s">
        <v>52004</v>
      </c>
      <c r="B1547" s="34">
        <v>110</v>
      </c>
      <c r="C1547" s="34">
        <v>106</v>
      </c>
      <c r="D1547" s="34">
        <v>33</v>
      </c>
      <c r="E1547" s="34">
        <v>41</v>
      </c>
      <c r="F1547" s="34">
        <v>19</v>
      </c>
      <c r="G1547" s="34">
        <v>18</v>
      </c>
      <c r="H1547" s="34">
        <v>37</v>
      </c>
      <c r="I1547" s="34">
        <v>27</v>
      </c>
    </row>
    <row r="1548" spans="1:9" x14ac:dyDescent="0.2">
      <c r="A1548" s="34" t="s">
        <v>52005</v>
      </c>
      <c r="B1548" s="34">
        <v>327</v>
      </c>
      <c r="C1548" s="34">
        <v>292</v>
      </c>
      <c r="D1548" s="34">
        <v>121</v>
      </c>
      <c r="E1548" s="34">
        <v>143</v>
      </c>
      <c r="F1548" s="34">
        <v>97</v>
      </c>
      <c r="G1548" s="34">
        <v>70</v>
      </c>
      <c r="H1548" s="34">
        <v>100</v>
      </c>
      <c r="I1548" s="34">
        <v>88</v>
      </c>
    </row>
    <row r="1549" spans="1:9" x14ac:dyDescent="0.2">
      <c r="A1549" s="34" t="s">
        <v>52006</v>
      </c>
      <c r="B1549" s="34">
        <v>206</v>
      </c>
      <c r="C1549" s="34">
        <v>292</v>
      </c>
      <c r="D1549" s="34">
        <v>99</v>
      </c>
      <c r="E1549" s="34">
        <v>102</v>
      </c>
      <c r="F1549" s="34">
        <v>61</v>
      </c>
      <c r="G1549" s="34">
        <v>85</v>
      </c>
      <c r="H1549" s="34">
        <v>90</v>
      </c>
      <c r="I1549" s="34">
        <v>72</v>
      </c>
    </row>
    <row r="1550" spans="1:9" x14ac:dyDescent="0.2">
      <c r="A1550" s="34" t="s">
        <v>52007</v>
      </c>
      <c r="B1550" s="34">
        <v>318</v>
      </c>
      <c r="C1550" s="34">
        <v>287</v>
      </c>
      <c r="D1550" s="34">
        <v>103</v>
      </c>
      <c r="E1550" s="34">
        <v>87</v>
      </c>
      <c r="F1550" s="34">
        <v>70</v>
      </c>
      <c r="G1550" s="34">
        <v>80</v>
      </c>
      <c r="H1550" s="34">
        <v>119</v>
      </c>
      <c r="I1550" s="34">
        <v>69</v>
      </c>
    </row>
    <row r="1551" spans="1:9" x14ac:dyDescent="0.2">
      <c r="A1551" s="34" t="s">
        <v>52008</v>
      </c>
      <c r="B1551" s="34">
        <v>134</v>
      </c>
      <c r="C1551" s="34">
        <v>182</v>
      </c>
      <c r="D1551" s="34">
        <v>45</v>
      </c>
      <c r="E1551" s="34">
        <v>64</v>
      </c>
      <c r="F1551" s="34">
        <v>37</v>
      </c>
      <c r="G1551" s="34">
        <v>42</v>
      </c>
      <c r="H1551" s="34">
        <v>48</v>
      </c>
      <c r="I1551" s="34">
        <v>46</v>
      </c>
    </row>
    <row r="1552" spans="1:9" x14ac:dyDescent="0.2">
      <c r="A1552" s="34" t="s">
        <v>52009</v>
      </c>
      <c r="B1552" s="34">
        <v>135</v>
      </c>
      <c r="C1552" s="34">
        <v>151</v>
      </c>
      <c r="D1552" s="34">
        <v>48</v>
      </c>
      <c r="E1552" s="34">
        <v>76</v>
      </c>
      <c r="F1552" s="34">
        <v>58</v>
      </c>
      <c r="G1552" s="34">
        <v>42</v>
      </c>
      <c r="H1552" s="34">
        <v>52</v>
      </c>
      <c r="I1552" s="34">
        <v>45</v>
      </c>
    </row>
    <row r="1553" spans="1:9" x14ac:dyDescent="0.2">
      <c r="A1553" s="34" t="s">
        <v>52010</v>
      </c>
      <c r="B1553" s="34">
        <v>186</v>
      </c>
      <c r="C1553" s="34">
        <v>161</v>
      </c>
      <c r="D1553" s="34">
        <v>54</v>
      </c>
      <c r="E1553" s="34">
        <v>51</v>
      </c>
      <c r="F1553" s="34">
        <v>45</v>
      </c>
      <c r="G1553" s="34">
        <v>54</v>
      </c>
      <c r="H1553" s="34">
        <v>51</v>
      </c>
      <c r="I1553" s="34">
        <v>53</v>
      </c>
    </row>
    <row r="1554" spans="1:9" x14ac:dyDescent="0.2">
      <c r="A1554" s="34" t="s">
        <v>52011</v>
      </c>
      <c r="B1554" s="34">
        <v>224</v>
      </c>
      <c r="C1554" s="34">
        <v>288</v>
      </c>
      <c r="D1554" s="34">
        <v>47</v>
      </c>
      <c r="E1554" s="34">
        <v>86</v>
      </c>
      <c r="F1554" s="34">
        <v>87</v>
      </c>
      <c r="G1554" s="34">
        <v>53</v>
      </c>
      <c r="H1554" s="34">
        <v>67</v>
      </c>
      <c r="I1554" s="34">
        <v>47</v>
      </c>
    </row>
    <row r="1555" spans="1:9" x14ac:dyDescent="0.2">
      <c r="A1555" s="34" t="s">
        <v>52012</v>
      </c>
      <c r="B1555" s="34">
        <v>276</v>
      </c>
      <c r="C1555" s="34">
        <v>239</v>
      </c>
      <c r="D1555" s="34">
        <v>108</v>
      </c>
      <c r="E1555" s="34">
        <v>84</v>
      </c>
      <c r="F1555" s="34">
        <v>80</v>
      </c>
      <c r="G1555" s="34">
        <v>95</v>
      </c>
      <c r="H1555" s="34">
        <v>104</v>
      </c>
      <c r="I1555" s="34">
        <v>103</v>
      </c>
    </row>
    <row r="1556" spans="1:9" x14ac:dyDescent="0.2">
      <c r="A1556" s="34" t="s">
        <v>52013</v>
      </c>
      <c r="B1556" s="34">
        <v>295</v>
      </c>
      <c r="C1556" s="34">
        <v>261</v>
      </c>
      <c r="D1556" s="34">
        <v>102</v>
      </c>
      <c r="E1556" s="34">
        <v>88</v>
      </c>
      <c r="F1556" s="34">
        <v>85</v>
      </c>
      <c r="G1556" s="34">
        <v>75</v>
      </c>
      <c r="H1556" s="34">
        <v>78</v>
      </c>
      <c r="I1556" s="34">
        <v>83</v>
      </c>
    </row>
    <row r="1557" spans="1:9" x14ac:dyDescent="0.2">
      <c r="A1557" s="34" t="s">
        <v>52014</v>
      </c>
      <c r="B1557" s="34">
        <v>290</v>
      </c>
      <c r="C1557" s="34">
        <v>307</v>
      </c>
      <c r="D1557" s="34">
        <v>77</v>
      </c>
      <c r="E1557" s="34">
        <v>96</v>
      </c>
      <c r="F1557" s="34">
        <v>61</v>
      </c>
      <c r="G1557" s="34">
        <v>70</v>
      </c>
      <c r="H1557" s="34">
        <v>71</v>
      </c>
      <c r="I1557" s="34">
        <v>91</v>
      </c>
    </row>
    <row r="1558" spans="1:9" x14ac:dyDescent="0.2">
      <c r="A1558" s="34" t="s">
        <v>52015</v>
      </c>
      <c r="B1558" s="34">
        <v>266</v>
      </c>
      <c r="C1558" s="34">
        <v>209</v>
      </c>
      <c r="D1558" s="34">
        <v>90</v>
      </c>
      <c r="E1558" s="34">
        <v>96</v>
      </c>
      <c r="F1558" s="34">
        <v>73</v>
      </c>
      <c r="G1558" s="34">
        <v>55</v>
      </c>
      <c r="H1558" s="34">
        <v>51</v>
      </c>
      <c r="I1558" s="34">
        <v>63</v>
      </c>
    </row>
    <row r="1559" spans="1:9" x14ac:dyDescent="0.2">
      <c r="A1559" s="34" t="s">
        <v>52016</v>
      </c>
      <c r="B1559" s="34">
        <v>145</v>
      </c>
      <c r="C1559" s="34">
        <v>285</v>
      </c>
      <c r="D1559" s="34">
        <v>49</v>
      </c>
      <c r="E1559" s="34">
        <v>93</v>
      </c>
      <c r="F1559" s="34">
        <v>60</v>
      </c>
      <c r="G1559" s="34">
        <v>92</v>
      </c>
      <c r="H1559" s="34">
        <v>69</v>
      </c>
      <c r="I1559" s="34">
        <v>62</v>
      </c>
    </row>
    <row r="1560" spans="1:9" x14ac:dyDescent="0.2">
      <c r="A1560" s="34" t="s">
        <v>52017</v>
      </c>
      <c r="B1560" s="34">
        <v>647</v>
      </c>
      <c r="C1560" s="34">
        <v>485</v>
      </c>
      <c r="D1560" s="34">
        <v>164</v>
      </c>
      <c r="E1560" s="34">
        <v>154</v>
      </c>
      <c r="F1560" s="34">
        <v>148</v>
      </c>
      <c r="G1560" s="34">
        <v>136</v>
      </c>
      <c r="H1560" s="34">
        <v>184</v>
      </c>
      <c r="I1560" s="34">
        <v>150</v>
      </c>
    </row>
    <row r="1561" spans="1:9" x14ac:dyDescent="0.2">
      <c r="A1561" s="34" t="s">
        <v>52018</v>
      </c>
      <c r="B1561" s="34">
        <v>438</v>
      </c>
      <c r="C1561" s="34">
        <v>319</v>
      </c>
      <c r="D1561" s="34">
        <v>105</v>
      </c>
      <c r="E1561" s="34">
        <v>125</v>
      </c>
      <c r="F1561" s="34">
        <v>101</v>
      </c>
      <c r="G1561" s="34">
        <v>99</v>
      </c>
      <c r="H1561" s="34">
        <v>130</v>
      </c>
      <c r="I1561" s="34">
        <v>106</v>
      </c>
    </row>
    <row r="1562" spans="1:9" x14ac:dyDescent="0.2">
      <c r="A1562" s="34" t="s">
        <v>52019</v>
      </c>
      <c r="B1562" s="34">
        <v>170</v>
      </c>
      <c r="C1562" s="34">
        <v>149</v>
      </c>
      <c r="D1562" s="34">
        <v>67</v>
      </c>
      <c r="E1562" s="34">
        <v>48</v>
      </c>
      <c r="F1562" s="34">
        <v>65</v>
      </c>
      <c r="G1562" s="34">
        <v>57</v>
      </c>
      <c r="H1562" s="34">
        <v>51</v>
      </c>
      <c r="I1562" s="34">
        <v>44</v>
      </c>
    </row>
    <row r="1563" spans="1:9" x14ac:dyDescent="0.2">
      <c r="A1563" s="34" t="s">
        <v>52020</v>
      </c>
      <c r="B1563" s="34">
        <v>358</v>
      </c>
      <c r="C1563" s="34">
        <v>419</v>
      </c>
      <c r="D1563" s="34">
        <v>118</v>
      </c>
      <c r="E1563" s="34">
        <v>110</v>
      </c>
      <c r="F1563" s="34">
        <v>151</v>
      </c>
      <c r="G1563" s="34">
        <v>139</v>
      </c>
      <c r="H1563" s="34">
        <v>112</v>
      </c>
      <c r="I1563" s="34">
        <v>103</v>
      </c>
    </row>
    <row r="1564" spans="1:9" x14ac:dyDescent="0.2">
      <c r="A1564" s="34" t="s">
        <v>52021</v>
      </c>
      <c r="B1564" s="34">
        <v>287</v>
      </c>
      <c r="C1564" s="34">
        <v>287</v>
      </c>
      <c r="D1564" s="34">
        <v>91</v>
      </c>
      <c r="E1564" s="34">
        <v>98</v>
      </c>
      <c r="F1564" s="34">
        <v>79</v>
      </c>
      <c r="G1564" s="34">
        <v>118</v>
      </c>
      <c r="H1564" s="34">
        <v>66</v>
      </c>
      <c r="I1564" s="34">
        <v>79</v>
      </c>
    </row>
    <row r="1565" spans="1:9" x14ac:dyDescent="0.2">
      <c r="A1565" s="34" t="s">
        <v>52022</v>
      </c>
      <c r="B1565" s="34">
        <v>109</v>
      </c>
      <c r="C1565" s="34">
        <v>60</v>
      </c>
      <c r="D1565" s="34">
        <v>27</v>
      </c>
      <c r="E1565" s="34">
        <v>29</v>
      </c>
      <c r="F1565" s="34">
        <v>24</v>
      </c>
      <c r="G1565" s="34">
        <v>15</v>
      </c>
      <c r="H1565" s="34">
        <v>23</v>
      </c>
      <c r="I1565" s="34">
        <v>20</v>
      </c>
    </row>
    <row r="1566" spans="1:9" x14ac:dyDescent="0.2">
      <c r="A1566" s="34" t="s">
        <v>52023</v>
      </c>
      <c r="B1566" s="34">
        <v>361</v>
      </c>
      <c r="C1566" s="34">
        <v>288</v>
      </c>
      <c r="D1566" s="34">
        <v>87</v>
      </c>
      <c r="E1566" s="34">
        <v>151</v>
      </c>
      <c r="F1566" s="34">
        <v>96</v>
      </c>
      <c r="G1566" s="34">
        <v>105</v>
      </c>
      <c r="H1566" s="34">
        <v>118</v>
      </c>
      <c r="I1566" s="34">
        <v>104</v>
      </c>
    </row>
    <row r="1567" spans="1:9" x14ac:dyDescent="0.2">
      <c r="A1567" s="34" t="s">
        <v>52024</v>
      </c>
      <c r="B1567" s="34">
        <v>490</v>
      </c>
      <c r="C1567" s="34">
        <v>492</v>
      </c>
      <c r="D1567" s="34">
        <v>146</v>
      </c>
      <c r="E1567" s="34">
        <v>154</v>
      </c>
      <c r="F1567" s="34">
        <v>146</v>
      </c>
      <c r="G1567" s="34">
        <v>163</v>
      </c>
      <c r="H1567" s="34">
        <v>130</v>
      </c>
      <c r="I1567" s="34">
        <v>175</v>
      </c>
    </row>
    <row r="1568" spans="1:9" x14ac:dyDescent="0.2">
      <c r="A1568" s="34" t="s">
        <v>52025</v>
      </c>
      <c r="B1568" s="34">
        <v>349</v>
      </c>
      <c r="C1568" s="34">
        <v>288</v>
      </c>
      <c r="D1568" s="34">
        <v>91</v>
      </c>
      <c r="E1568" s="34">
        <v>79</v>
      </c>
      <c r="F1568" s="34">
        <v>85</v>
      </c>
      <c r="G1568" s="34">
        <v>73</v>
      </c>
      <c r="H1568" s="34">
        <v>83</v>
      </c>
      <c r="I1568" s="34">
        <v>62</v>
      </c>
    </row>
    <row r="1569" spans="1:9" x14ac:dyDescent="0.2">
      <c r="A1569" s="34" t="s">
        <v>52026</v>
      </c>
      <c r="B1569" s="34">
        <v>136</v>
      </c>
      <c r="C1569" s="34">
        <v>119</v>
      </c>
      <c r="D1569" s="34">
        <v>69</v>
      </c>
      <c r="E1569" s="34">
        <v>64</v>
      </c>
      <c r="F1569" s="34">
        <v>44</v>
      </c>
      <c r="G1569" s="34">
        <v>38</v>
      </c>
      <c r="H1569" s="34">
        <v>69</v>
      </c>
      <c r="I1569" s="34">
        <v>49</v>
      </c>
    </row>
    <row r="1570" spans="1:9" x14ac:dyDescent="0.2">
      <c r="A1570" s="34" t="s">
        <v>52027</v>
      </c>
      <c r="B1570" s="34">
        <v>138</v>
      </c>
      <c r="C1570" s="34">
        <v>123</v>
      </c>
      <c r="D1570" s="34">
        <v>47</v>
      </c>
      <c r="E1570" s="34">
        <v>43</v>
      </c>
      <c r="F1570" s="34">
        <v>46</v>
      </c>
      <c r="G1570" s="34">
        <v>44</v>
      </c>
      <c r="H1570" s="34">
        <v>76</v>
      </c>
      <c r="I1570" s="34">
        <v>46</v>
      </c>
    </row>
    <row r="1571" spans="1:9" x14ac:dyDescent="0.2">
      <c r="A1571" s="34" t="s">
        <v>52028</v>
      </c>
      <c r="B1571" s="34">
        <v>121</v>
      </c>
      <c r="C1571" s="34">
        <v>158</v>
      </c>
      <c r="D1571" s="34">
        <v>41</v>
      </c>
      <c r="E1571" s="34">
        <v>37</v>
      </c>
      <c r="F1571" s="34">
        <v>54</v>
      </c>
      <c r="G1571" s="34">
        <v>62</v>
      </c>
      <c r="H1571" s="34">
        <v>58</v>
      </c>
      <c r="I1571" s="34">
        <v>27</v>
      </c>
    </row>
    <row r="1572" spans="1:9" x14ac:dyDescent="0.2">
      <c r="A1572" s="34" t="s">
        <v>52029</v>
      </c>
      <c r="B1572" s="34">
        <v>291</v>
      </c>
      <c r="C1572" s="34">
        <v>260</v>
      </c>
      <c r="D1572" s="34">
        <v>88</v>
      </c>
      <c r="E1572" s="34">
        <v>110</v>
      </c>
      <c r="F1572" s="34">
        <v>84</v>
      </c>
      <c r="G1572" s="34">
        <v>96</v>
      </c>
      <c r="H1572" s="34">
        <v>72</v>
      </c>
      <c r="I1572" s="34">
        <v>79</v>
      </c>
    </row>
    <row r="1573" spans="1:9" x14ac:dyDescent="0.2">
      <c r="A1573" s="34" t="s">
        <v>52030</v>
      </c>
      <c r="B1573" s="34">
        <v>161</v>
      </c>
      <c r="C1573" s="34">
        <v>193</v>
      </c>
      <c r="D1573" s="34">
        <v>57</v>
      </c>
      <c r="E1573" s="34">
        <v>74</v>
      </c>
      <c r="F1573" s="34">
        <v>99</v>
      </c>
      <c r="G1573" s="34">
        <v>51</v>
      </c>
      <c r="H1573" s="34">
        <v>82</v>
      </c>
      <c r="I1573" s="34">
        <v>62</v>
      </c>
    </row>
    <row r="1574" spans="1:9" x14ac:dyDescent="0.2">
      <c r="A1574" s="34" t="s">
        <v>52031</v>
      </c>
      <c r="B1574" s="34">
        <v>180</v>
      </c>
      <c r="C1574" s="34">
        <v>159</v>
      </c>
      <c r="D1574" s="34">
        <v>45</v>
      </c>
      <c r="E1574" s="34">
        <v>58</v>
      </c>
      <c r="F1574" s="34">
        <v>57</v>
      </c>
      <c r="G1574" s="34">
        <v>84</v>
      </c>
      <c r="H1574" s="34">
        <v>54</v>
      </c>
      <c r="I1574" s="34">
        <v>49</v>
      </c>
    </row>
    <row r="1575" spans="1:9" x14ac:dyDescent="0.2">
      <c r="A1575" s="34" t="s">
        <v>52032</v>
      </c>
      <c r="B1575" s="34">
        <v>234</v>
      </c>
      <c r="C1575" s="34">
        <v>222</v>
      </c>
      <c r="D1575" s="34">
        <v>99</v>
      </c>
      <c r="E1575" s="34">
        <v>99</v>
      </c>
      <c r="F1575" s="34">
        <v>68</v>
      </c>
      <c r="G1575" s="34">
        <v>93</v>
      </c>
      <c r="H1575" s="34">
        <v>72</v>
      </c>
      <c r="I1575" s="34">
        <v>99</v>
      </c>
    </row>
    <row r="1576" spans="1:9" x14ac:dyDescent="0.2">
      <c r="A1576" s="34" t="s">
        <v>52033</v>
      </c>
      <c r="B1576" s="34">
        <v>329</v>
      </c>
      <c r="C1576" s="34">
        <v>343</v>
      </c>
      <c r="D1576" s="34">
        <v>106</v>
      </c>
      <c r="E1576" s="34">
        <v>97</v>
      </c>
      <c r="F1576" s="34">
        <v>104</v>
      </c>
      <c r="G1576" s="34">
        <v>128</v>
      </c>
      <c r="H1576" s="34">
        <v>124</v>
      </c>
      <c r="I1576" s="34">
        <v>97</v>
      </c>
    </row>
    <row r="1577" spans="1:9" x14ac:dyDescent="0.2">
      <c r="A1577" s="34" t="s">
        <v>52034</v>
      </c>
      <c r="B1577" s="34">
        <v>258</v>
      </c>
      <c r="C1577" s="34">
        <v>306</v>
      </c>
      <c r="D1577" s="34">
        <v>83</v>
      </c>
      <c r="E1577" s="34">
        <v>111</v>
      </c>
      <c r="F1577" s="34">
        <v>121</v>
      </c>
      <c r="G1577" s="34">
        <v>106</v>
      </c>
      <c r="H1577" s="34">
        <v>81</v>
      </c>
      <c r="I1577" s="34">
        <v>83</v>
      </c>
    </row>
    <row r="1578" spans="1:9" x14ac:dyDescent="0.2">
      <c r="A1578" s="34" t="s">
        <v>52035</v>
      </c>
      <c r="B1578" s="34">
        <v>386</v>
      </c>
      <c r="C1578" s="34">
        <v>382</v>
      </c>
      <c r="D1578" s="34">
        <v>133</v>
      </c>
      <c r="E1578" s="34">
        <v>127</v>
      </c>
      <c r="F1578" s="34">
        <v>105</v>
      </c>
      <c r="G1578" s="34">
        <v>109</v>
      </c>
      <c r="H1578" s="34">
        <v>104</v>
      </c>
      <c r="I1578" s="34">
        <v>124</v>
      </c>
    </row>
    <row r="1579" spans="1:9" x14ac:dyDescent="0.2">
      <c r="A1579" s="34" t="s">
        <v>52036</v>
      </c>
      <c r="B1579" s="34">
        <v>166</v>
      </c>
      <c r="C1579" s="34">
        <v>187</v>
      </c>
      <c r="D1579" s="34">
        <v>58</v>
      </c>
      <c r="E1579" s="34">
        <v>59</v>
      </c>
      <c r="F1579" s="34">
        <v>74</v>
      </c>
      <c r="G1579" s="34">
        <v>73</v>
      </c>
      <c r="H1579" s="34">
        <v>44</v>
      </c>
      <c r="I1579" s="34">
        <v>54</v>
      </c>
    </row>
    <row r="1580" spans="1:9" x14ac:dyDescent="0.2">
      <c r="A1580" s="34" t="s">
        <v>52037</v>
      </c>
      <c r="B1580" s="34">
        <v>321</v>
      </c>
      <c r="C1580" s="34">
        <v>280</v>
      </c>
      <c r="D1580" s="34">
        <v>124</v>
      </c>
      <c r="E1580" s="34">
        <v>103</v>
      </c>
      <c r="F1580" s="34">
        <v>84</v>
      </c>
      <c r="G1580" s="34">
        <v>87</v>
      </c>
      <c r="H1580" s="34">
        <v>107</v>
      </c>
      <c r="I1580" s="34">
        <v>73</v>
      </c>
    </row>
    <row r="1581" spans="1:9" x14ac:dyDescent="0.2">
      <c r="A1581" s="34" t="s">
        <v>52038</v>
      </c>
      <c r="B1581" s="34">
        <v>236</v>
      </c>
      <c r="C1581" s="34">
        <v>242</v>
      </c>
      <c r="D1581" s="34">
        <v>60</v>
      </c>
      <c r="E1581" s="34">
        <v>81</v>
      </c>
      <c r="F1581" s="34">
        <v>70</v>
      </c>
      <c r="G1581" s="34">
        <v>55</v>
      </c>
      <c r="H1581" s="34">
        <v>47</v>
      </c>
      <c r="I1581" s="34">
        <v>67</v>
      </c>
    </row>
    <row r="1582" spans="1:9" x14ac:dyDescent="0.2">
      <c r="A1582" s="34" t="s">
        <v>52039</v>
      </c>
      <c r="B1582" s="34">
        <v>211</v>
      </c>
      <c r="C1582" s="34">
        <v>156</v>
      </c>
      <c r="D1582" s="34">
        <v>80</v>
      </c>
      <c r="E1582" s="34">
        <v>52</v>
      </c>
      <c r="F1582" s="34">
        <v>59</v>
      </c>
      <c r="G1582" s="34">
        <v>71</v>
      </c>
      <c r="H1582" s="34">
        <v>63</v>
      </c>
      <c r="I1582" s="34">
        <v>53</v>
      </c>
    </row>
    <row r="1583" spans="1:9" x14ac:dyDescent="0.2">
      <c r="A1583" s="34" t="s">
        <v>52040</v>
      </c>
      <c r="B1583" s="34">
        <v>184</v>
      </c>
      <c r="C1583" s="34">
        <v>150</v>
      </c>
      <c r="D1583" s="34">
        <v>42</v>
      </c>
      <c r="E1583" s="34">
        <v>48</v>
      </c>
      <c r="F1583" s="34">
        <v>66</v>
      </c>
      <c r="G1583" s="34">
        <v>41</v>
      </c>
      <c r="H1583" s="34">
        <v>53</v>
      </c>
      <c r="I1583" s="34">
        <v>68</v>
      </c>
    </row>
    <row r="1584" spans="1:9" x14ac:dyDescent="0.2">
      <c r="A1584" s="34" t="s">
        <v>52041</v>
      </c>
      <c r="B1584" s="34">
        <v>102</v>
      </c>
      <c r="C1584" s="34">
        <v>191</v>
      </c>
      <c r="D1584" s="34">
        <v>60</v>
      </c>
      <c r="E1584" s="34">
        <v>48</v>
      </c>
      <c r="F1584" s="34">
        <v>39</v>
      </c>
      <c r="G1584" s="34">
        <v>71</v>
      </c>
      <c r="H1584" s="34">
        <v>41</v>
      </c>
      <c r="I1584" s="34">
        <v>71</v>
      </c>
    </row>
    <row r="1585" spans="1:9" x14ac:dyDescent="0.2">
      <c r="A1585" s="34" t="s">
        <v>52042</v>
      </c>
      <c r="B1585" s="34">
        <v>194</v>
      </c>
      <c r="C1585" s="34">
        <v>248</v>
      </c>
      <c r="D1585" s="34">
        <v>64</v>
      </c>
      <c r="E1585" s="34">
        <v>79</v>
      </c>
      <c r="F1585" s="34">
        <v>59</v>
      </c>
      <c r="G1585" s="34">
        <v>71</v>
      </c>
      <c r="H1585" s="34">
        <v>81</v>
      </c>
      <c r="I1585" s="34">
        <v>72</v>
      </c>
    </row>
    <row r="1586" spans="1:9" x14ac:dyDescent="0.2">
      <c r="A1586" s="34" t="s">
        <v>52043</v>
      </c>
      <c r="B1586" s="34">
        <v>266</v>
      </c>
      <c r="C1586" s="34">
        <v>367</v>
      </c>
      <c r="D1586" s="34">
        <v>86</v>
      </c>
      <c r="E1586" s="34">
        <v>107</v>
      </c>
      <c r="F1586" s="34">
        <v>87</v>
      </c>
      <c r="G1586" s="34">
        <v>73</v>
      </c>
      <c r="H1586" s="34">
        <v>102</v>
      </c>
      <c r="I1586" s="34">
        <v>91</v>
      </c>
    </row>
    <row r="1587" spans="1:9" x14ac:dyDescent="0.2">
      <c r="A1587" s="34" t="s">
        <v>52044</v>
      </c>
      <c r="B1587" s="34">
        <v>337</v>
      </c>
      <c r="C1587" s="34">
        <v>196</v>
      </c>
      <c r="D1587" s="34">
        <v>97</v>
      </c>
      <c r="E1587" s="34">
        <v>87</v>
      </c>
      <c r="F1587" s="34">
        <v>96</v>
      </c>
      <c r="G1587" s="34">
        <v>81</v>
      </c>
      <c r="H1587" s="34">
        <v>105</v>
      </c>
      <c r="I1587" s="34">
        <v>75</v>
      </c>
    </row>
    <row r="1588" spans="1:9" x14ac:dyDescent="0.2">
      <c r="A1588" s="34" t="s">
        <v>52045</v>
      </c>
      <c r="B1588" s="34">
        <v>161</v>
      </c>
      <c r="C1588" s="34">
        <v>135</v>
      </c>
      <c r="D1588" s="34">
        <v>50</v>
      </c>
      <c r="E1588" s="34">
        <v>30</v>
      </c>
      <c r="F1588" s="34">
        <v>37</v>
      </c>
      <c r="G1588" s="34">
        <v>38</v>
      </c>
      <c r="H1588" s="34">
        <v>39</v>
      </c>
      <c r="I1588" s="34">
        <v>41</v>
      </c>
    </row>
    <row r="1589" spans="1:9" x14ac:dyDescent="0.2">
      <c r="A1589" s="34" t="s">
        <v>52046</v>
      </c>
      <c r="B1589" s="34">
        <v>192</v>
      </c>
      <c r="C1589" s="34">
        <v>210</v>
      </c>
      <c r="D1589" s="34">
        <v>46</v>
      </c>
      <c r="E1589" s="34">
        <v>80</v>
      </c>
      <c r="F1589" s="34">
        <v>49</v>
      </c>
      <c r="G1589" s="34">
        <v>56</v>
      </c>
      <c r="H1589" s="34">
        <v>39</v>
      </c>
      <c r="I1589" s="34">
        <v>42</v>
      </c>
    </row>
    <row r="1590" spans="1:9" x14ac:dyDescent="0.2">
      <c r="A1590" s="34" t="s">
        <v>52047</v>
      </c>
      <c r="B1590" s="34">
        <v>221</v>
      </c>
      <c r="C1590" s="34">
        <v>248</v>
      </c>
      <c r="D1590" s="34">
        <v>50</v>
      </c>
      <c r="E1590" s="34">
        <v>59</v>
      </c>
      <c r="F1590" s="34">
        <v>76</v>
      </c>
      <c r="G1590" s="34">
        <v>85</v>
      </c>
      <c r="H1590" s="34">
        <v>75</v>
      </c>
      <c r="I1590" s="34">
        <v>73</v>
      </c>
    </row>
    <row r="1591" spans="1:9" x14ac:dyDescent="0.2">
      <c r="A1591" s="34" t="s">
        <v>52048</v>
      </c>
      <c r="B1591" s="34">
        <v>130</v>
      </c>
      <c r="C1591" s="34">
        <v>136</v>
      </c>
      <c r="D1591" s="34">
        <v>29</v>
      </c>
      <c r="E1591" s="34">
        <v>39</v>
      </c>
      <c r="F1591" s="34">
        <v>43</v>
      </c>
      <c r="G1591" s="34">
        <v>27</v>
      </c>
      <c r="H1591" s="34">
        <v>44</v>
      </c>
      <c r="I1591" s="34">
        <v>23</v>
      </c>
    </row>
    <row r="1592" spans="1:9" x14ac:dyDescent="0.2">
      <c r="A1592" s="34" t="s">
        <v>52049</v>
      </c>
      <c r="B1592" s="34">
        <v>397</v>
      </c>
      <c r="C1592" s="34">
        <v>321</v>
      </c>
      <c r="D1592" s="34">
        <v>120</v>
      </c>
      <c r="E1592" s="34">
        <v>97</v>
      </c>
      <c r="F1592" s="34">
        <v>104</v>
      </c>
      <c r="G1592" s="34">
        <v>99</v>
      </c>
      <c r="H1592" s="34">
        <v>130</v>
      </c>
      <c r="I1592" s="34">
        <v>90</v>
      </c>
    </row>
    <row r="1593" spans="1:9" x14ac:dyDescent="0.2">
      <c r="A1593" s="34" t="s">
        <v>52050</v>
      </c>
      <c r="B1593" s="34">
        <v>374</v>
      </c>
      <c r="C1593" s="34">
        <v>373</v>
      </c>
      <c r="D1593" s="34">
        <v>110</v>
      </c>
      <c r="E1593" s="34">
        <v>83</v>
      </c>
      <c r="F1593" s="34">
        <v>138</v>
      </c>
      <c r="G1593" s="34">
        <v>100</v>
      </c>
      <c r="H1593" s="34">
        <v>93</v>
      </c>
      <c r="I1593" s="34">
        <v>92</v>
      </c>
    </row>
    <row r="1594" spans="1:9" x14ac:dyDescent="0.2">
      <c r="A1594" s="34" t="s">
        <v>52051</v>
      </c>
      <c r="B1594" s="34">
        <v>273</v>
      </c>
      <c r="C1594" s="34">
        <v>298</v>
      </c>
      <c r="D1594" s="34">
        <v>73</v>
      </c>
      <c r="E1594" s="34">
        <v>111</v>
      </c>
      <c r="F1594" s="34">
        <v>78</v>
      </c>
      <c r="G1594" s="34">
        <v>124</v>
      </c>
      <c r="H1594" s="34">
        <v>100</v>
      </c>
      <c r="I1594" s="34">
        <v>104</v>
      </c>
    </row>
    <row r="1595" spans="1:9" x14ac:dyDescent="0.2">
      <c r="A1595" s="34" t="s">
        <v>52052</v>
      </c>
      <c r="B1595" s="34">
        <v>344</v>
      </c>
      <c r="C1595" s="34">
        <v>392</v>
      </c>
      <c r="D1595" s="34">
        <v>103</v>
      </c>
      <c r="E1595" s="34">
        <v>111</v>
      </c>
      <c r="F1595" s="34">
        <v>108</v>
      </c>
      <c r="G1595" s="34">
        <v>127</v>
      </c>
      <c r="H1595" s="34">
        <v>81</v>
      </c>
      <c r="I1595" s="34">
        <v>122</v>
      </c>
    </row>
    <row r="1596" spans="1:9" x14ac:dyDescent="0.2">
      <c r="A1596" s="34" t="s">
        <v>52053</v>
      </c>
      <c r="B1596" s="34">
        <v>256</v>
      </c>
      <c r="C1596" s="34">
        <v>209</v>
      </c>
      <c r="D1596" s="34">
        <v>82</v>
      </c>
      <c r="E1596" s="34">
        <v>54</v>
      </c>
      <c r="F1596" s="34">
        <v>88</v>
      </c>
      <c r="G1596" s="34">
        <v>64</v>
      </c>
      <c r="H1596" s="34">
        <v>62</v>
      </c>
      <c r="I1596" s="34">
        <v>40</v>
      </c>
    </row>
    <row r="1597" spans="1:9" x14ac:dyDescent="0.2">
      <c r="A1597" s="34" t="s">
        <v>52054</v>
      </c>
      <c r="B1597" s="34">
        <v>167</v>
      </c>
      <c r="C1597" s="34">
        <v>167</v>
      </c>
      <c r="D1597" s="34">
        <v>47</v>
      </c>
      <c r="E1597" s="34">
        <v>67</v>
      </c>
      <c r="F1597" s="34">
        <v>47</v>
      </c>
      <c r="G1597" s="34">
        <v>53</v>
      </c>
      <c r="H1597" s="34">
        <v>49</v>
      </c>
      <c r="I1597" s="34">
        <v>43</v>
      </c>
    </row>
    <row r="1598" spans="1:9" x14ac:dyDescent="0.2">
      <c r="A1598" s="34" t="s">
        <v>52055</v>
      </c>
      <c r="B1598" s="34">
        <v>123</v>
      </c>
      <c r="C1598" s="34">
        <v>210</v>
      </c>
      <c r="D1598" s="34">
        <v>57</v>
      </c>
      <c r="E1598" s="34">
        <v>46</v>
      </c>
      <c r="F1598" s="34">
        <v>36</v>
      </c>
      <c r="G1598" s="34">
        <v>81</v>
      </c>
      <c r="H1598" s="34">
        <v>45</v>
      </c>
      <c r="I1598" s="34">
        <v>62</v>
      </c>
    </row>
    <row r="1599" spans="1:9" x14ac:dyDescent="0.2">
      <c r="A1599" s="34" t="s">
        <v>52056</v>
      </c>
      <c r="B1599" s="34">
        <v>192</v>
      </c>
      <c r="C1599" s="34">
        <v>268</v>
      </c>
      <c r="D1599" s="34">
        <v>85</v>
      </c>
      <c r="E1599" s="34">
        <v>73</v>
      </c>
      <c r="F1599" s="34">
        <v>70</v>
      </c>
      <c r="G1599" s="34">
        <v>72</v>
      </c>
      <c r="H1599" s="34">
        <v>73</v>
      </c>
      <c r="I1599" s="34">
        <v>69</v>
      </c>
    </row>
    <row r="1600" spans="1:9" x14ac:dyDescent="0.2">
      <c r="A1600" s="34" t="s">
        <v>52057</v>
      </c>
      <c r="B1600" s="34">
        <v>340</v>
      </c>
      <c r="C1600" s="34">
        <v>277</v>
      </c>
      <c r="D1600" s="34">
        <v>89</v>
      </c>
      <c r="E1600" s="34">
        <v>98</v>
      </c>
      <c r="F1600" s="34">
        <v>91</v>
      </c>
      <c r="G1600" s="34">
        <v>88</v>
      </c>
      <c r="H1600" s="34">
        <v>97</v>
      </c>
      <c r="I1600" s="34">
        <v>97</v>
      </c>
    </row>
    <row r="1601" spans="1:9" x14ac:dyDescent="0.2">
      <c r="A1601" s="34" t="s">
        <v>52058</v>
      </c>
      <c r="B1601" s="34">
        <v>173</v>
      </c>
      <c r="C1601" s="34">
        <v>169</v>
      </c>
      <c r="D1601" s="34">
        <v>49</v>
      </c>
      <c r="E1601" s="34">
        <v>65</v>
      </c>
      <c r="F1601" s="34">
        <v>36</v>
      </c>
      <c r="G1601" s="34">
        <v>48</v>
      </c>
      <c r="H1601" s="34">
        <v>54</v>
      </c>
      <c r="I1601" s="34">
        <v>52</v>
      </c>
    </row>
    <row r="1602" spans="1:9" x14ac:dyDescent="0.2">
      <c r="A1602" s="34" t="s">
        <v>52059</v>
      </c>
      <c r="B1602" s="34">
        <v>383</v>
      </c>
      <c r="C1602" s="34">
        <v>347</v>
      </c>
      <c r="D1602" s="34">
        <v>147</v>
      </c>
      <c r="E1602" s="34">
        <v>135</v>
      </c>
      <c r="F1602" s="34">
        <v>141</v>
      </c>
      <c r="G1602" s="34">
        <v>118</v>
      </c>
      <c r="H1602" s="34">
        <v>103</v>
      </c>
      <c r="I1602" s="34">
        <v>116</v>
      </c>
    </row>
    <row r="1603" spans="1:9" x14ac:dyDescent="0.2">
      <c r="A1603" s="34" t="s">
        <v>52060</v>
      </c>
      <c r="B1603" s="34">
        <v>290</v>
      </c>
      <c r="C1603" s="34">
        <v>227</v>
      </c>
      <c r="D1603" s="34">
        <v>96</v>
      </c>
      <c r="E1603" s="34">
        <v>80</v>
      </c>
      <c r="F1603" s="34">
        <v>127</v>
      </c>
      <c r="G1603" s="34">
        <v>63</v>
      </c>
      <c r="H1603" s="34">
        <v>80</v>
      </c>
      <c r="I1603" s="34">
        <v>47</v>
      </c>
    </row>
    <row r="1604" spans="1:9" x14ac:dyDescent="0.2">
      <c r="A1604" s="34" t="s">
        <v>52061</v>
      </c>
      <c r="B1604" s="34">
        <v>44</v>
      </c>
      <c r="C1604" s="34">
        <v>111</v>
      </c>
      <c r="D1604" s="34">
        <v>25</v>
      </c>
      <c r="E1604" s="34">
        <v>23</v>
      </c>
      <c r="F1604" s="34">
        <v>18</v>
      </c>
      <c r="G1604" s="34">
        <v>17</v>
      </c>
      <c r="H1604" s="34">
        <v>29</v>
      </c>
      <c r="I1604" s="34">
        <v>18</v>
      </c>
    </row>
    <row r="1605" spans="1:9" x14ac:dyDescent="0.2">
      <c r="A1605" s="34" t="s">
        <v>52062</v>
      </c>
      <c r="B1605" s="34">
        <v>190</v>
      </c>
      <c r="C1605" s="34">
        <v>193</v>
      </c>
      <c r="D1605" s="34">
        <v>45</v>
      </c>
      <c r="E1605" s="34">
        <v>74</v>
      </c>
      <c r="F1605" s="34">
        <v>74</v>
      </c>
      <c r="G1605" s="34">
        <v>50</v>
      </c>
      <c r="H1605" s="34">
        <v>58</v>
      </c>
      <c r="I1605" s="34">
        <v>36</v>
      </c>
    </row>
    <row r="1606" spans="1:9" x14ac:dyDescent="0.2">
      <c r="A1606" s="34" t="s">
        <v>52063</v>
      </c>
      <c r="B1606" s="34">
        <v>253</v>
      </c>
      <c r="C1606" s="34">
        <v>229</v>
      </c>
      <c r="D1606" s="34">
        <v>98</v>
      </c>
      <c r="E1606" s="34">
        <v>90</v>
      </c>
      <c r="F1606" s="34">
        <v>103</v>
      </c>
      <c r="G1606" s="34">
        <v>85</v>
      </c>
      <c r="H1606" s="34">
        <v>73</v>
      </c>
      <c r="I1606" s="34">
        <v>48</v>
      </c>
    </row>
    <row r="1607" spans="1:9" x14ac:dyDescent="0.2">
      <c r="A1607" s="34" t="s">
        <v>52064</v>
      </c>
      <c r="B1607" s="34">
        <v>328</v>
      </c>
      <c r="C1607" s="34">
        <v>366</v>
      </c>
      <c r="D1607" s="34">
        <v>94</v>
      </c>
      <c r="E1607" s="34">
        <v>121</v>
      </c>
      <c r="F1607" s="34">
        <v>134</v>
      </c>
      <c r="G1607" s="34">
        <v>144</v>
      </c>
      <c r="H1607" s="34">
        <v>116</v>
      </c>
      <c r="I1607" s="34">
        <v>85</v>
      </c>
    </row>
    <row r="1608" spans="1:9" x14ac:dyDescent="0.2">
      <c r="A1608" s="34" t="s">
        <v>52065</v>
      </c>
      <c r="B1608" s="34">
        <v>947</v>
      </c>
      <c r="C1608" s="34">
        <v>602</v>
      </c>
      <c r="D1608" s="34">
        <v>299</v>
      </c>
      <c r="E1608" s="34">
        <v>248</v>
      </c>
      <c r="F1608" s="34">
        <v>377</v>
      </c>
      <c r="G1608" s="34">
        <v>239</v>
      </c>
      <c r="H1608" s="34">
        <v>403</v>
      </c>
      <c r="I1608" s="34">
        <v>205</v>
      </c>
    </row>
    <row r="1609" spans="1:9" x14ac:dyDescent="0.2">
      <c r="A1609" s="34" t="s">
        <v>52066</v>
      </c>
      <c r="B1609" s="34">
        <v>399</v>
      </c>
      <c r="C1609" s="34">
        <v>338</v>
      </c>
      <c r="D1609" s="34">
        <v>122</v>
      </c>
      <c r="E1609" s="34">
        <v>128</v>
      </c>
      <c r="F1609" s="34">
        <v>147</v>
      </c>
      <c r="G1609" s="34">
        <v>108</v>
      </c>
      <c r="H1609" s="34">
        <v>157</v>
      </c>
      <c r="I1609" s="34">
        <v>90</v>
      </c>
    </row>
    <row r="1610" spans="1:9" x14ac:dyDescent="0.2">
      <c r="A1610" s="34" t="s">
        <v>52067</v>
      </c>
      <c r="B1610" s="34">
        <v>549</v>
      </c>
      <c r="C1610" s="34">
        <v>530</v>
      </c>
      <c r="D1610" s="34">
        <v>159</v>
      </c>
      <c r="E1610" s="34">
        <v>177</v>
      </c>
      <c r="F1610" s="34">
        <v>152</v>
      </c>
      <c r="G1610" s="34">
        <v>185</v>
      </c>
      <c r="H1610" s="34">
        <v>169</v>
      </c>
      <c r="I1610" s="34">
        <v>108</v>
      </c>
    </row>
    <row r="1611" spans="1:9" x14ac:dyDescent="0.2">
      <c r="A1611" s="34" t="s">
        <v>52068</v>
      </c>
      <c r="B1611" s="34">
        <v>612</v>
      </c>
      <c r="C1611" s="34">
        <v>427</v>
      </c>
      <c r="D1611" s="34">
        <v>187</v>
      </c>
      <c r="E1611" s="34">
        <v>143</v>
      </c>
      <c r="F1611" s="34">
        <v>182</v>
      </c>
      <c r="G1611" s="34">
        <v>155</v>
      </c>
      <c r="H1611" s="34">
        <v>152</v>
      </c>
      <c r="I1611" s="34">
        <v>119</v>
      </c>
    </row>
    <row r="1612" spans="1:9" x14ac:dyDescent="0.2">
      <c r="A1612" s="34" t="s">
        <v>52069</v>
      </c>
      <c r="B1612" s="34">
        <v>239</v>
      </c>
      <c r="C1612" s="34">
        <v>219</v>
      </c>
      <c r="D1612" s="34">
        <v>71</v>
      </c>
      <c r="E1612" s="34">
        <v>71</v>
      </c>
      <c r="F1612" s="34">
        <v>75</v>
      </c>
      <c r="G1612" s="34">
        <v>90</v>
      </c>
      <c r="H1612" s="34">
        <v>84</v>
      </c>
      <c r="I1612" s="34">
        <v>64</v>
      </c>
    </row>
    <row r="1613" spans="1:9" x14ac:dyDescent="0.2">
      <c r="A1613" s="34" t="s">
        <v>52070</v>
      </c>
      <c r="B1613" s="34">
        <v>167</v>
      </c>
      <c r="C1613" s="34">
        <v>163</v>
      </c>
      <c r="D1613" s="34">
        <v>54</v>
      </c>
      <c r="E1613" s="34">
        <v>51</v>
      </c>
      <c r="F1613" s="34">
        <v>41</v>
      </c>
      <c r="G1613" s="34">
        <v>73</v>
      </c>
      <c r="H1613" s="34">
        <v>45</v>
      </c>
      <c r="I1613" s="34">
        <v>46</v>
      </c>
    </row>
    <row r="1614" spans="1:9" x14ac:dyDescent="0.2">
      <c r="A1614" s="34" t="s">
        <v>52071</v>
      </c>
      <c r="B1614" s="34">
        <v>412</v>
      </c>
      <c r="C1614" s="34">
        <v>429</v>
      </c>
      <c r="D1614" s="34">
        <v>117</v>
      </c>
      <c r="E1614" s="34">
        <v>135</v>
      </c>
      <c r="F1614" s="34">
        <v>83</v>
      </c>
      <c r="G1614" s="34">
        <v>110</v>
      </c>
      <c r="H1614" s="34">
        <v>113</v>
      </c>
      <c r="I1614" s="34">
        <v>99</v>
      </c>
    </row>
    <row r="1615" spans="1:9" x14ac:dyDescent="0.2">
      <c r="A1615" s="34" t="s">
        <v>52072</v>
      </c>
      <c r="B1615" s="34">
        <v>591</v>
      </c>
      <c r="C1615" s="34">
        <v>434</v>
      </c>
      <c r="D1615" s="34">
        <v>165</v>
      </c>
      <c r="E1615" s="34">
        <v>159</v>
      </c>
      <c r="F1615" s="34">
        <v>143</v>
      </c>
      <c r="G1615" s="34">
        <v>153</v>
      </c>
      <c r="H1615" s="34">
        <v>134</v>
      </c>
      <c r="I1615" s="34">
        <v>112</v>
      </c>
    </row>
    <row r="1616" spans="1:9" x14ac:dyDescent="0.2">
      <c r="A1616" s="34" t="s">
        <v>52073</v>
      </c>
      <c r="B1616" s="34">
        <v>315</v>
      </c>
      <c r="C1616" s="34">
        <v>195</v>
      </c>
      <c r="D1616" s="34">
        <v>104</v>
      </c>
      <c r="E1616" s="34">
        <v>82</v>
      </c>
      <c r="F1616" s="34">
        <v>102</v>
      </c>
      <c r="G1616" s="34">
        <v>77</v>
      </c>
      <c r="H1616" s="34">
        <v>124</v>
      </c>
      <c r="I1616" s="34">
        <v>49</v>
      </c>
    </row>
    <row r="1617" spans="1:9" x14ac:dyDescent="0.2">
      <c r="A1617" s="34" t="s">
        <v>52074</v>
      </c>
      <c r="B1617" s="34">
        <v>340</v>
      </c>
      <c r="C1617" s="34">
        <v>262</v>
      </c>
      <c r="D1617" s="34">
        <v>108</v>
      </c>
      <c r="E1617" s="34">
        <v>85</v>
      </c>
      <c r="F1617" s="34">
        <v>109</v>
      </c>
      <c r="G1617" s="34">
        <v>92</v>
      </c>
      <c r="H1617" s="34">
        <v>114</v>
      </c>
      <c r="I1617" s="34">
        <v>87</v>
      </c>
    </row>
    <row r="1618" spans="1:9" x14ac:dyDescent="0.2">
      <c r="A1618" s="34" t="s">
        <v>52075</v>
      </c>
      <c r="B1618" s="34">
        <v>287</v>
      </c>
      <c r="C1618" s="34">
        <v>324</v>
      </c>
      <c r="D1618" s="34">
        <v>113</v>
      </c>
      <c r="E1618" s="34">
        <v>108</v>
      </c>
      <c r="F1618" s="34">
        <v>76</v>
      </c>
      <c r="G1618" s="34">
        <v>98</v>
      </c>
      <c r="H1618" s="34">
        <v>106</v>
      </c>
      <c r="I1618" s="34">
        <v>112</v>
      </c>
    </row>
    <row r="1619" spans="1:9" x14ac:dyDescent="0.2">
      <c r="A1619" s="34" t="s">
        <v>52076</v>
      </c>
      <c r="B1619" s="34">
        <v>292</v>
      </c>
      <c r="C1619" s="34">
        <v>260</v>
      </c>
      <c r="D1619" s="34">
        <v>107</v>
      </c>
      <c r="E1619" s="34">
        <v>66</v>
      </c>
      <c r="F1619" s="34">
        <v>92</v>
      </c>
      <c r="G1619" s="34">
        <v>105</v>
      </c>
      <c r="H1619" s="34">
        <v>91</v>
      </c>
      <c r="I1619" s="34">
        <v>74</v>
      </c>
    </row>
    <row r="1620" spans="1:9" x14ac:dyDescent="0.2">
      <c r="A1620" s="34" t="s">
        <v>52077</v>
      </c>
      <c r="B1620" s="34">
        <v>463</v>
      </c>
      <c r="C1620" s="34">
        <v>400</v>
      </c>
      <c r="D1620" s="34">
        <v>149</v>
      </c>
      <c r="E1620" s="34">
        <v>124</v>
      </c>
      <c r="F1620" s="34">
        <v>173</v>
      </c>
      <c r="G1620" s="34">
        <v>115</v>
      </c>
      <c r="H1620" s="34">
        <v>186</v>
      </c>
      <c r="I1620" s="34">
        <v>145</v>
      </c>
    </row>
    <row r="1621" spans="1:9" x14ac:dyDescent="0.2">
      <c r="A1621" s="34" t="s">
        <v>52078</v>
      </c>
      <c r="B1621" s="34">
        <v>185</v>
      </c>
      <c r="C1621" s="34">
        <v>181</v>
      </c>
      <c r="D1621" s="34">
        <v>71</v>
      </c>
      <c r="E1621" s="34">
        <v>49</v>
      </c>
      <c r="F1621" s="34">
        <v>60</v>
      </c>
      <c r="G1621" s="34">
        <v>61</v>
      </c>
      <c r="H1621" s="34">
        <v>61</v>
      </c>
      <c r="I1621" s="34">
        <v>43</v>
      </c>
    </row>
    <row r="1622" spans="1:9" x14ac:dyDescent="0.2">
      <c r="A1622" s="34" t="s">
        <v>52079</v>
      </c>
      <c r="B1622" s="34">
        <v>217</v>
      </c>
      <c r="C1622" s="34">
        <v>257</v>
      </c>
      <c r="D1622" s="34">
        <v>69</v>
      </c>
      <c r="E1622" s="34">
        <v>89</v>
      </c>
      <c r="F1622" s="34">
        <v>84</v>
      </c>
      <c r="G1622" s="34">
        <v>101</v>
      </c>
      <c r="H1622" s="34">
        <v>61</v>
      </c>
      <c r="I1622" s="34">
        <v>71</v>
      </c>
    </row>
    <row r="1623" spans="1:9" x14ac:dyDescent="0.2">
      <c r="A1623" s="34" t="s">
        <v>52080</v>
      </c>
      <c r="B1623" s="34">
        <v>309</v>
      </c>
      <c r="C1623" s="34">
        <v>344</v>
      </c>
      <c r="D1623" s="34">
        <v>90</v>
      </c>
      <c r="E1623" s="34">
        <v>109</v>
      </c>
      <c r="F1623" s="34">
        <v>83</v>
      </c>
      <c r="G1623" s="34">
        <v>124</v>
      </c>
      <c r="H1623" s="34">
        <v>100</v>
      </c>
      <c r="I1623" s="34">
        <v>95</v>
      </c>
    </row>
    <row r="1624" spans="1:9" x14ac:dyDescent="0.2">
      <c r="A1624" s="34" t="s">
        <v>52081</v>
      </c>
      <c r="B1624" s="34">
        <v>113</v>
      </c>
      <c r="C1624" s="34">
        <v>73</v>
      </c>
      <c r="D1624" s="34">
        <v>33</v>
      </c>
      <c r="E1624" s="34">
        <v>40</v>
      </c>
      <c r="F1624" s="34">
        <v>32</v>
      </c>
      <c r="G1624" s="34">
        <v>36</v>
      </c>
      <c r="H1624" s="34">
        <v>47</v>
      </c>
      <c r="I1624" s="34">
        <v>16</v>
      </c>
    </row>
    <row r="1625" spans="1:9" x14ac:dyDescent="0.2">
      <c r="A1625" s="34" t="s">
        <v>52082</v>
      </c>
      <c r="B1625" s="34">
        <v>252</v>
      </c>
      <c r="C1625" s="34">
        <v>166</v>
      </c>
      <c r="D1625" s="34">
        <v>65</v>
      </c>
      <c r="E1625" s="34">
        <v>79</v>
      </c>
      <c r="F1625" s="34">
        <v>83</v>
      </c>
      <c r="G1625" s="34">
        <v>81</v>
      </c>
      <c r="H1625" s="34">
        <v>70</v>
      </c>
      <c r="I1625" s="34">
        <v>50</v>
      </c>
    </row>
    <row r="1626" spans="1:9" x14ac:dyDescent="0.2">
      <c r="A1626" s="34" t="s">
        <v>52083</v>
      </c>
      <c r="B1626" s="34">
        <v>351</v>
      </c>
      <c r="C1626" s="34">
        <v>280</v>
      </c>
      <c r="D1626" s="34">
        <v>108</v>
      </c>
      <c r="E1626" s="34">
        <v>112</v>
      </c>
      <c r="F1626" s="34">
        <v>102</v>
      </c>
      <c r="G1626" s="34">
        <v>112</v>
      </c>
      <c r="H1626" s="34">
        <v>141</v>
      </c>
      <c r="I1626" s="34">
        <v>96</v>
      </c>
    </row>
    <row r="1627" spans="1:9" x14ac:dyDescent="0.2">
      <c r="A1627" s="34" t="s">
        <v>52084</v>
      </c>
      <c r="B1627" s="34">
        <v>284</v>
      </c>
      <c r="C1627" s="34">
        <v>213</v>
      </c>
      <c r="D1627" s="34">
        <v>86</v>
      </c>
      <c r="E1627" s="34">
        <v>65</v>
      </c>
      <c r="F1627" s="34">
        <v>60</v>
      </c>
      <c r="G1627" s="34">
        <v>116</v>
      </c>
      <c r="H1627" s="34">
        <v>101</v>
      </c>
      <c r="I1627" s="34">
        <v>62</v>
      </c>
    </row>
    <row r="1628" spans="1:9" x14ac:dyDescent="0.2">
      <c r="A1628" s="34" t="s">
        <v>52085</v>
      </c>
      <c r="B1628" s="34">
        <v>382</v>
      </c>
      <c r="C1628" s="34">
        <v>398</v>
      </c>
      <c r="D1628" s="34">
        <v>101</v>
      </c>
      <c r="E1628" s="34">
        <v>114</v>
      </c>
      <c r="F1628" s="34">
        <v>77</v>
      </c>
      <c r="G1628" s="34">
        <v>133</v>
      </c>
      <c r="H1628" s="34">
        <v>98</v>
      </c>
      <c r="I1628" s="34">
        <v>114</v>
      </c>
    </row>
    <row r="1629" spans="1:9" x14ac:dyDescent="0.2">
      <c r="A1629" s="34" t="s">
        <v>52086</v>
      </c>
      <c r="B1629" s="34">
        <v>327</v>
      </c>
      <c r="C1629" s="34">
        <v>365</v>
      </c>
      <c r="D1629" s="34">
        <v>105</v>
      </c>
      <c r="E1629" s="34">
        <v>79</v>
      </c>
      <c r="F1629" s="34">
        <v>115</v>
      </c>
      <c r="G1629" s="34">
        <v>65</v>
      </c>
      <c r="H1629" s="34">
        <v>93</v>
      </c>
      <c r="I1629" s="34">
        <v>87</v>
      </c>
    </row>
    <row r="1630" spans="1:9" x14ac:dyDescent="0.2">
      <c r="A1630" s="34" t="s">
        <v>52087</v>
      </c>
      <c r="B1630" s="34">
        <v>259</v>
      </c>
      <c r="C1630" s="34">
        <v>244</v>
      </c>
      <c r="D1630" s="34">
        <v>122</v>
      </c>
      <c r="E1630" s="34">
        <v>84</v>
      </c>
      <c r="F1630" s="34">
        <v>99</v>
      </c>
      <c r="G1630" s="34">
        <v>101</v>
      </c>
      <c r="H1630" s="34">
        <v>114</v>
      </c>
      <c r="I1630" s="34">
        <v>76</v>
      </c>
    </row>
    <row r="1631" spans="1:9" x14ac:dyDescent="0.2">
      <c r="A1631" s="34" t="s">
        <v>52088</v>
      </c>
      <c r="B1631" s="34">
        <v>466</v>
      </c>
      <c r="C1631" s="34">
        <v>406</v>
      </c>
      <c r="D1631" s="34">
        <v>154</v>
      </c>
      <c r="E1631" s="34">
        <v>118</v>
      </c>
      <c r="F1631" s="34">
        <v>135</v>
      </c>
      <c r="G1631" s="34">
        <v>145</v>
      </c>
      <c r="H1631" s="34">
        <v>143</v>
      </c>
      <c r="I1631" s="34">
        <v>118</v>
      </c>
    </row>
    <row r="1632" spans="1:9" x14ac:dyDescent="0.2">
      <c r="A1632" s="34" t="s">
        <v>52089</v>
      </c>
      <c r="B1632" s="34">
        <v>279</v>
      </c>
      <c r="C1632" s="34">
        <v>313</v>
      </c>
      <c r="D1632" s="34">
        <v>98</v>
      </c>
      <c r="E1632" s="34">
        <v>97</v>
      </c>
      <c r="F1632" s="34">
        <v>89</v>
      </c>
      <c r="G1632" s="34">
        <v>87</v>
      </c>
      <c r="H1632" s="34">
        <v>92</v>
      </c>
      <c r="I1632" s="34">
        <v>59</v>
      </c>
    </row>
    <row r="1633" spans="1:9" x14ac:dyDescent="0.2">
      <c r="A1633" s="34" t="s">
        <v>52090</v>
      </c>
      <c r="B1633" s="34">
        <v>305</v>
      </c>
      <c r="C1633" s="34">
        <v>282</v>
      </c>
      <c r="D1633" s="34">
        <v>90</v>
      </c>
      <c r="E1633" s="34">
        <v>114</v>
      </c>
      <c r="F1633" s="34">
        <v>79</v>
      </c>
      <c r="G1633" s="34">
        <v>99</v>
      </c>
      <c r="H1633" s="34">
        <v>96</v>
      </c>
      <c r="I1633" s="34">
        <v>81</v>
      </c>
    </row>
    <row r="1634" spans="1:9" x14ac:dyDescent="0.2">
      <c r="A1634" s="34" t="s">
        <v>52091</v>
      </c>
      <c r="B1634" s="34">
        <v>352</v>
      </c>
      <c r="C1634" s="34">
        <v>385</v>
      </c>
      <c r="D1634" s="34">
        <v>123</v>
      </c>
      <c r="E1634" s="34">
        <v>150</v>
      </c>
      <c r="F1634" s="34">
        <v>128</v>
      </c>
      <c r="G1634" s="34">
        <v>125</v>
      </c>
      <c r="H1634" s="34">
        <v>127</v>
      </c>
      <c r="I1634" s="34">
        <v>95</v>
      </c>
    </row>
    <row r="1635" spans="1:9" x14ac:dyDescent="0.2">
      <c r="A1635" s="34" t="s">
        <v>52092</v>
      </c>
      <c r="B1635" s="34">
        <v>409</v>
      </c>
      <c r="C1635" s="34">
        <v>229</v>
      </c>
      <c r="D1635" s="34">
        <v>119</v>
      </c>
      <c r="E1635" s="34">
        <v>116</v>
      </c>
      <c r="F1635" s="34">
        <v>111</v>
      </c>
      <c r="G1635" s="34">
        <v>124</v>
      </c>
      <c r="H1635" s="34">
        <v>134</v>
      </c>
      <c r="I1635" s="34">
        <v>128</v>
      </c>
    </row>
    <row r="1636" spans="1:9" x14ac:dyDescent="0.2">
      <c r="A1636" s="34" t="s">
        <v>52093</v>
      </c>
      <c r="B1636" s="34">
        <v>111</v>
      </c>
      <c r="C1636" s="34">
        <v>118</v>
      </c>
      <c r="D1636" s="34">
        <v>41</v>
      </c>
      <c r="E1636" s="34">
        <v>51</v>
      </c>
      <c r="F1636" s="34">
        <v>27</v>
      </c>
      <c r="G1636" s="34">
        <v>48</v>
      </c>
      <c r="H1636" s="34">
        <v>33</v>
      </c>
      <c r="I1636" s="34">
        <v>35</v>
      </c>
    </row>
    <row r="1637" spans="1:9" x14ac:dyDescent="0.2">
      <c r="A1637" s="34" t="s">
        <v>52094</v>
      </c>
      <c r="B1637" s="34">
        <v>203</v>
      </c>
      <c r="C1637" s="34">
        <v>217</v>
      </c>
      <c r="D1637" s="34">
        <v>89</v>
      </c>
      <c r="E1637" s="34">
        <v>68</v>
      </c>
      <c r="F1637" s="34">
        <v>55</v>
      </c>
      <c r="G1637" s="34">
        <v>80</v>
      </c>
      <c r="H1637" s="34">
        <v>95</v>
      </c>
      <c r="I1637" s="34">
        <v>74</v>
      </c>
    </row>
    <row r="1638" spans="1:9" x14ac:dyDescent="0.2">
      <c r="A1638" s="34" t="s">
        <v>52095</v>
      </c>
      <c r="B1638" s="34">
        <v>589</v>
      </c>
      <c r="C1638" s="34">
        <v>424</v>
      </c>
      <c r="D1638" s="34">
        <v>159</v>
      </c>
      <c r="E1638" s="34">
        <v>109</v>
      </c>
      <c r="F1638" s="34">
        <v>194</v>
      </c>
      <c r="G1638" s="34">
        <v>152</v>
      </c>
      <c r="H1638" s="34">
        <v>180</v>
      </c>
      <c r="I1638" s="34">
        <v>114</v>
      </c>
    </row>
    <row r="1639" spans="1:9" x14ac:dyDescent="0.2">
      <c r="A1639" s="34" t="s">
        <v>52096</v>
      </c>
      <c r="B1639" s="34">
        <v>934</v>
      </c>
      <c r="C1639" s="34">
        <v>675</v>
      </c>
      <c r="D1639" s="34">
        <v>277</v>
      </c>
      <c r="E1639" s="34">
        <v>244</v>
      </c>
      <c r="F1639" s="34">
        <v>283</v>
      </c>
      <c r="G1639" s="34">
        <v>244</v>
      </c>
      <c r="H1639" s="34">
        <v>251</v>
      </c>
      <c r="I1639" s="34">
        <v>206</v>
      </c>
    </row>
    <row r="1640" spans="1:9" x14ac:dyDescent="0.2">
      <c r="A1640" s="34" t="s">
        <v>52097</v>
      </c>
      <c r="B1640" s="34">
        <v>182</v>
      </c>
      <c r="C1640" s="34">
        <v>252</v>
      </c>
      <c r="D1640" s="34">
        <v>43</v>
      </c>
      <c r="E1640" s="34">
        <v>56</v>
      </c>
      <c r="F1640" s="34">
        <v>50</v>
      </c>
      <c r="G1640" s="34">
        <v>90</v>
      </c>
      <c r="H1640" s="34">
        <v>79</v>
      </c>
      <c r="I1640" s="34">
        <v>49</v>
      </c>
    </row>
    <row r="1641" spans="1:9" x14ac:dyDescent="0.2">
      <c r="A1641" s="34" t="s">
        <v>52098</v>
      </c>
      <c r="B1641" s="34">
        <v>861</v>
      </c>
      <c r="C1641" s="34">
        <v>702</v>
      </c>
      <c r="D1641" s="34">
        <v>279</v>
      </c>
      <c r="E1641" s="34">
        <v>222</v>
      </c>
      <c r="F1641" s="34">
        <v>236</v>
      </c>
      <c r="G1641" s="34">
        <v>208</v>
      </c>
      <c r="H1641" s="34">
        <v>312</v>
      </c>
      <c r="I1641" s="34">
        <v>180</v>
      </c>
    </row>
    <row r="1642" spans="1:9" x14ac:dyDescent="0.2">
      <c r="A1642" s="34" t="s">
        <v>52099</v>
      </c>
      <c r="B1642" s="34">
        <v>272</v>
      </c>
      <c r="C1642" s="34">
        <v>245</v>
      </c>
      <c r="D1642" s="34">
        <v>97</v>
      </c>
      <c r="E1642" s="34">
        <v>88</v>
      </c>
      <c r="F1642" s="34">
        <v>101</v>
      </c>
      <c r="G1642" s="34">
        <v>87</v>
      </c>
      <c r="H1642" s="34">
        <v>92</v>
      </c>
      <c r="I1642" s="34">
        <v>56</v>
      </c>
    </row>
    <row r="1643" spans="1:9" x14ac:dyDescent="0.2">
      <c r="A1643" s="34" t="s">
        <v>52100</v>
      </c>
      <c r="B1643" s="34">
        <v>186</v>
      </c>
      <c r="C1643" s="34">
        <v>208</v>
      </c>
      <c r="D1643" s="34">
        <v>81</v>
      </c>
      <c r="E1643" s="34">
        <v>101</v>
      </c>
      <c r="F1643" s="34">
        <v>43</v>
      </c>
      <c r="G1643" s="34">
        <v>64</v>
      </c>
      <c r="H1643" s="34">
        <v>75</v>
      </c>
      <c r="I1643" s="34">
        <v>55</v>
      </c>
    </row>
    <row r="1644" spans="1:9" x14ac:dyDescent="0.2">
      <c r="A1644" s="34" t="s">
        <v>52101</v>
      </c>
      <c r="B1644" s="34">
        <v>339</v>
      </c>
      <c r="C1644" s="34">
        <v>271</v>
      </c>
      <c r="D1644" s="34">
        <v>102</v>
      </c>
      <c r="E1644" s="34">
        <v>79</v>
      </c>
      <c r="F1644" s="34">
        <v>73</v>
      </c>
      <c r="G1644" s="34">
        <v>106</v>
      </c>
      <c r="H1644" s="34">
        <v>106</v>
      </c>
      <c r="I1644" s="34">
        <v>70</v>
      </c>
    </row>
    <row r="1645" spans="1:9" x14ac:dyDescent="0.2">
      <c r="A1645" s="34" t="s">
        <v>52102</v>
      </c>
      <c r="B1645" s="34">
        <v>350</v>
      </c>
      <c r="C1645" s="34">
        <v>262</v>
      </c>
      <c r="D1645" s="34">
        <v>54</v>
      </c>
      <c r="E1645" s="34">
        <v>114</v>
      </c>
      <c r="F1645" s="34">
        <v>74</v>
      </c>
      <c r="G1645" s="34">
        <v>74</v>
      </c>
      <c r="H1645" s="34">
        <v>103</v>
      </c>
      <c r="I1645" s="34">
        <v>80</v>
      </c>
    </row>
    <row r="1646" spans="1:9" x14ac:dyDescent="0.2">
      <c r="A1646" s="34" t="s">
        <v>52103</v>
      </c>
      <c r="B1646" s="34">
        <v>312</v>
      </c>
      <c r="C1646" s="34">
        <v>322</v>
      </c>
      <c r="D1646" s="34">
        <v>77</v>
      </c>
      <c r="E1646" s="34">
        <v>91</v>
      </c>
      <c r="F1646" s="34">
        <v>104</v>
      </c>
      <c r="G1646" s="34">
        <v>95</v>
      </c>
      <c r="H1646" s="34">
        <v>106</v>
      </c>
      <c r="I1646" s="34">
        <v>96</v>
      </c>
    </row>
    <row r="1647" spans="1:9" x14ac:dyDescent="0.2">
      <c r="A1647" s="34" t="s">
        <v>52104</v>
      </c>
      <c r="B1647" s="34">
        <v>116</v>
      </c>
      <c r="C1647" s="34">
        <v>97</v>
      </c>
      <c r="D1647" s="34">
        <v>29</v>
      </c>
      <c r="E1647" s="34">
        <v>62</v>
      </c>
      <c r="F1647" s="34">
        <v>34</v>
      </c>
      <c r="G1647" s="34">
        <v>40</v>
      </c>
      <c r="H1647" s="34">
        <v>35</v>
      </c>
      <c r="I1647" s="34">
        <v>23</v>
      </c>
    </row>
    <row r="1648" spans="1:9" x14ac:dyDescent="0.2">
      <c r="A1648" s="34" t="s">
        <v>52105</v>
      </c>
      <c r="B1648" s="34">
        <v>357</v>
      </c>
      <c r="C1648" s="34">
        <v>258</v>
      </c>
      <c r="D1648" s="34">
        <v>101</v>
      </c>
      <c r="E1648" s="34">
        <v>80</v>
      </c>
      <c r="F1648" s="34">
        <v>98</v>
      </c>
      <c r="G1648" s="34">
        <v>85</v>
      </c>
      <c r="H1648" s="34">
        <v>108</v>
      </c>
      <c r="I1648" s="34">
        <v>111</v>
      </c>
    </row>
    <row r="1649" spans="1:9" x14ac:dyDescent="0.2">
      <c r="A1649" s="34" t="s">
        <v>52106</v>
      </c>
      <c r="B1649" s="34">
        <v>324</v>
      </c>
      <c r="C1649" s="34">
        <v>252</v>
      </c>
      <c r="D1649" s="34">
        <v>108</v>
      </c>
      <c r="E1649" s="34">
        <v>65</v>
      </c>
      <c r="F1649" s="34">
        <v>89</v>
      </c>
      <c r="G1649" s="34">
        <v>88</v>
      </c>
      <c r="H1649" s="34">
        <v>112</v>
      </c>
      <c r="I1649" s="34">
        <v>51</v>
      </c>
    </row>
    <row r="1650" spans="1:9" x14ac:dyDescent="0.2">
      <c r="A1650" s="34" t="s">
        <v>52107</v>
      </c>
      <c r="B1650" s="34">
        <v>566</v>
      </c>
      <c r="C1650" s="34">
        <v>537</v>
      </c>
      <c r="D1650" s="34">
        <v>198</v>
      </c>
      <c r="E1650" s="34">
        <v>191</v>
      </c>
      <c r="F1650" s="34">
        <v>195</v>
      </c>
      <c r="G1650" s="34">
        <v>176</v>
      </c>
      <c r="H1650" s="34">
        <v>186</v>
      </c>
      <c r="I1650" s="34">
        <v>158</v>
      </c>
    </row>
    <row r="1651" spans="1:9" x14ac:dyDescent="0.2">
      <c r="A1651" s="34" t="s">
        <v>52108</v>
      </c>
      <c r="B1651" s="34">
        <v>214</v>
      </c>
      <c r="C1651" s="34">
        <v>231</v>
      </c>
      <c r="D1651" s="34">
        <v>55</v>
      </c>
      <c r="E1651" s="34">
        <v>89</v>
      </c>
      <c r="F1651" s="34">
        <v>72</v>
      </c>
      <c r="G1651" s="34">
        <v>76</v>
      </c>
      <c r="H1651" s="34">
        <v>53</v>
      </c>
      <c r="I1651" s="34">
        <v>59</v>
      </c>
    </row>
    <row r="1652" spans="1:9" x14ac:dyDescent="0.2">
      <c r="A1652" s="34" t="s">
        <v>52109</v>
      </c>
      <c r="B1652" s="34">
        <v>139</v>
      </c>
      <c r="C1652" s="34">
        <v>189</v>
      </c>
      <c r="D1652" s="34">
        <v>37</v>
      </c>
      <c r="E1652" s="34">
        <v>31</v>
      </c>
      <c r="F1652" s="34">
        <v>26</v>
      </c>
      <c r="G1652" s="34">
        <v>48</v>
      </c>
      <c r="H1652" s="34">
        <v>25</v>
      </c>
      <c r="I1652" s="34">
        <v>23</v>
      </c>
    </row>
    <row r="1653" spans="1:9" x14ac:dyDescent="0.2">
      <c r="A1653" s="34" t="s">
        <v>52110</v>
      </c>
      <c r="B1653" s="34">
        <v>219</v>
      </c>
      <c r="C1653" s="34">
        <v>168</v>
      </c>
      <c r="D1653" s="34">
        <v>45</v>
      </c>
      <c r="E1653" s="34">
        <v>63</v>
      </c>
      <c r="F1653" s="34">
        <v>62</v>
      </c>
      <c r="G1653" s="34">
        <v>59</v>
      </c>
      <c r="H1653" s="34">
        <v>65</v>
      </c>
      <c r="I1653" s="34">
        <v>81</v>
      </c>
    </row>
    <row r="1654" spans="1:9" x14ac:dyDescent="0.2">
      <c r="A1654" s="34" t="s">
        <v>52111</v>
      </c>
      <c r="B1654" s="34">
        <v>365</v>
      </c>
      <c r="C1654" s="34">
        <v>334</v>
      </c>
      <c r="D1654" s="34">
        <v>102</v>
      </c>
      <c r="E1654" s="34">
        <v>104</v>
      </c>
      <c r="F1654" s="34">
        <v>113</v>
      </c>
      <c r="G1654" s="34">
        <v>93</v>
      </c>
      <c r="H1654" s="34">
        <v>108</v>
      </c>
      <c r="I1654" s="34">
        <v>83</v>
      </c>
    </row>
    <row r="1655" spans="1:9" x14ac:dyDescent="0.2">
      <c r="A1655" s="34" t="s">
        <v>52112</v>
      </c>
      <c r="B1655" s="34">
        <v>293</v>
      </c>
      <c r="C1655" s="34">
        <v>214</v>
      </c>
      <c r="D1655" s="34">
        <v>66</v>
      </c>
      <c r="E1655" s="34">
        <v>71</v>
      </c>
      <c r="F1655" s="34">
        <v>79</v>
      </c>
      <c r="G1655" s="34">
        <v>65</v>
      </c>
      <c r="H1655" s="34">
        <v>86</v>
      </c>
      <c r="I1655" s="34">
        <v>69</v>
      </c>
    </row>
    <row r="1656" spans="1:9" x14ac:dyDescent="0.2">
      <c r="A1656" s="34" t="s">
        <v>52113</v>
      </c>
      <c r="B1656" s="34">
        <v>269</v>
      </c>
      <c r="C1656" s="34">
        <v>215</v>
      </c>
      <c r="D1656" s="34">
        <v>69</v>
      </c>
      <c r="E1656" s="34">
        <v>82</v>
      </c>
      <c r="F1656" s="34">
        <v>85</v>
      </c>
      <c r="G1656" s="34">
        <v>93</v>
      </c>
      <c r="H1656" s="34">
        <v>85</v>
      </c>
      <c r="I1656" s="34">
        <v>58</v>
      </c>
    </row>
    <row r="1657" spans="1:9" x14ac:dyDescent="0.2">
      <c r="A1657" s="34" t="s">
        <v>52114</v>
      </c>
      <c r="B1657" s="34">
        <v>490</v>
      </c>
      <c r="C1657" s="34">
        <v>432</v>
      </c>
      <c r="D1657" s="34">
        <v>154</v>
      </c>
      <c r="E1657" s="34">
        <v>152</v>
      </c>
      <c r="F1657" s="34">
        <v>120</v>
      </c>
      <c r="G1657" s="34">
        <v>143</v>
      </c>
      <c r="H1657" s="34">
        <v>149</v>
      </c>
      <c r="I1657" s="34">
        <v>117</v>
      </c>
    </row>
    <row r="1658" spans="1:9" x14ac:dyDescent="0.2">
      <c r="A1658" s="34" t="s">
        <v>52115</v>
      </c>
      <c r="B1658" s="34">
        <v>610</v>
      </c>
      <c r="C1658" s="34">
        <v>718</v>
      </c>
      <c r="D1658" s="34">
        <v>236</v>
      </c>
      <c r="E1658" s="34">
        <v>279</v>
      </c>
      <c r="F1658" s="34">
        <v>203</v>
      </c>
      <c r="G1658" s="34">
        <v>212</v>
      </c>
      <c r="H1658" s="34">
        <v>191</v>
      </c>
      <c r="I1658" s="34">
        <v>186</v>
      </c>
    </row>
    <row r="1659" spans="1:9" x14ac:dyDescent="0.2">
      <c r="A1659" s="34" t="s">
        <v>52116</v>
      </c>
      <c r="B1659" s="34">
        <v>465</v>
      </c>
      <c r="C1659" s="34">
        <v>531</v>
      </c>
      <c r="D1659" s="34">
        <v>217</v>
      </c>
      <c r="E1659" s="34">
        <v>166</v>
      </c>
      <c r="F1659" s="34">
        <v>129</v>
      </c>
      <c r="G1659" s="34">
        <v>204</v>
      </c>
      <c r="H1659" s="34">
        <v>200</v>
      </c>
      <c r="I1659" s="34">
        <v>152</v>
      </c>
    </row>
    <row r="1660" spans="1:9" x14ac:dyDescent="0.2">
      <c r="A1660" s="34" t="s">
        <v>52117</v>
      </c>
      <c r="B1660" s="34">
        <v>787</v>
      </c>
      <c r="C1660" s="34">
        <v>538</v>
      </c>
      <c r="D1660" s="34">
        <v>249</v>
      </c>
      <c r="E1660" s="34">
        <v>187</v>
      </c>
      <c r="F1660" s="34">
        <v>259</v>
      </c>
      <c r="G1660" s="34">
        <v>178</v>
      </c>
      <c r="H1660" s="34">
        <v>265</v>
      </c>
      <c r="I1660" s="34">
        <v>163</v>
      </c>
    </row>
    <row r="1661" spans="1:9" x14ac:dyDescent="0.2">
      <c r="A1661" s="34" t="s">
        <v>52118</v>
      </c>
      <c r="B1661" s="34">
        <v>432</v>
      </c>
      <c r="C1661" s="34">
        <v>373</v>
      </c>
      <c r="D1661" s="34">
        <v>144</v>
      </c>
      <c r="E1661" s="34">
        <v>163</v>
      </c>
      <c r="F1661" s="34">
        <v>125</v>
      </c>
      <c r="G1661" s="34">
        <v>117</v>
      </c>
      <c r="H1661" s="34">
        <v>170</v>
      </c>
      <c r="I1661" s="34">
        <v>106</v>
      </c>
    </row>
    <row r="1662" spans="1:9" x14ac:dyDescent="0.2">
      <c r="A1662" s="34" t="s">
        <v>52119</v>
      </c>
      <c r="B1662" s="34">
        <v>367</v>
      </c>
      <c r="C1662" s="34">
        <v>371</v>
      </c>
      <c r="D1662" s="34">
        <v>134</v>
      </c>
      <c r="E1662" s="34">
        <v>89</v>
      </c>
      <c r="F1662" s="34">
        <v>134</v>
      </c>
      <c r="G1662" s="34">
        <v>86</v>
      </c>
      <c r="H1662" s="34">
        <v>113</v>
      </c>
      <c r="I1662" s="34">
        <v>87</v>
      </c>
    </row>
    <row r="1663" spans="1:9" x14ac:dyDescent="0.2">
      <c r="A1663" s="34" t="s">
        <v>52120</v>
      </c>
      <c r="B1663" s="34">
        <v>403</v>
      </c>
      <c r="C1663" s="34">
        <v>421</v>
      </c>
      <c r="D1663" s="34">
        <v>154</v>
      </c>
      <c r="E1663" s="34">
        <v>116</v>
      </c>
      <c r="F1663" s="34">
        <v>146</v>
      </c>
      <c r="G1663" s="34">
        <v>116</v>
      </c>
      <c r="H1663" s="34">
        <v>156</v>
      </c>
      <c r="I1663" s="34">
        <v>105</v>
      </c>
    </row>
    <row r="1664" spans="1:9" x14ac:dyDescent="0.2">
      <c r="A1664" s="34" t="s">
        <v>52121</v>
      </c>
      <c r="B1664" s="34">
        <v>242</v>
      </c>
      <c r="C1664" s="34">
        <v>273</v>
      </c>
      <c r="D1664" s="34">
        <v>112</v>
      </c>
      <c r="E1664" s="34">
        <v>117</v>
      </c>
      <c r="F1664" s="34">
        <v>70</v>
      </c>
      <c r="G1664" s="34">
        <v>85</v>
      </c>
      <c r="H1664" s="34">
        <v>79</v>
      </c>
      <c r="I1664" s="34">
        <v>73</v>
      </c>
    </row>
    <row r="1665" spans="1:9" x14ac:dyDescent="0.2">
      <c r="A1665" s="34" t="s">
        <v>52122</v>
      </c>
      <c r="B1665" s="34">
        <v>23</v>
      </c>
      <c r="C1665" s="34">
        <v>23</v>
      </c>
      <c r="D1665" s="34">
        <v>14</v>
      </c>
      <c r="E1665" s="34">
        <v>14</v>
      </c>
      <c r="F1665" s="34">
        <v>6</v>
      </c>
      <c r="G1665" s="34">
        <v>15</v>
      </c>
      <c r="H1665" s="34">
        <v>5</v>
      </c>
      <c r="I1665" s="34">
        <v>6</v>
      </c>
    </row>
    <row r="1666" spans="1:9" x14ac:dyDescent="0.2">
      <c r="A1666" s="34" t="s">
        <v>52123</v>
      </c>
      <c r="B1666" s="34">
        <v>394</v>
      </c>
      <c r="C1666" s="34">
        <v>305</v>
      </c>
      <c r="D1666" s="34">
        <v>98</v>
      </c>
      <c r="E1666" s="34">
        <v>143</v>
      </c>
      <c r="F1666" s="34">
        <v>93</v>
      </c>
      <c r="G1666" s="34">
        <v>119</v>
      </c>
      <c r="H1666" s="34">
        <v>129</v>
      </c>
      <c r="I1666" s="34">
        <v>102</v>
      </c>
    </row>
    <row r="1667" spans="1:9" x14ac:dyDescent="0.2">
      <c r="A1667" s="34" t="s">
        <v>52124</v>
      </c>
      <c r="B1667" s="34">
        <v>899</v>
      </c>
      <c r="C1667" s="34">
        <v>804</v>
      </c>
      <c r="D1667" s="34">
        <v>296</v>
      </c>
      <c r="E1667" s="34">
        <v>288</v>
      </c>
      <c r="F1667" s="34">
        <v>317</v>
      </c>
      <c r="G1667" s="34">
        <v>278</v>
      </c>
      <c r="H1667" s="34">
        <v>284</v>
      </c>
      <c r="I1667" s="34">
        <v>221</v>
      </c>
    </row>
    <row r="1668" spans="1:9" x14ac:dyDescent="0.2">
      <c r="A1668" s="34" t="s">
        <v>52125</v>
      </c>
      <c r="B1668" s="34">
        <v>231</v>
      </c>
      <c r="C1668" s="34">
        <v>249</v>
      </c>
      <c r="D1668" s="34">
        <v>81</v>
      </c>
      <c r="E1668" s="34">
        <v>100</v>
      </c>
      <c r="F1668" s="34">
        <v>90</v>
      </c>
      <c r="G1668" s="34">
        <v>97</v>
      </c>
      <c r="H1668" s="34">
        <v>69</v>
      </c>
      <c r="I1668" s="34">
        <v>85</v>
      </c>
    </row>
    <row r="1669" spans="1:9" x14ac:dyDescent="0.2">
      <c r="A1669" s="34" t="s">
        <v>52126</v>
      </c>
      <c r="B1669" s="34">
        <v>136</v>
      </c>
      <c r="C1669" s="34">
        <v>113</v>
      </c>
      <c r="D1669" s="34">
        <v>69</v>
      </c>
      <c r="E1669" s="34">
        <v>46</v>
      </c>
      <c r="F1669" s="34">
        <v>50</v>
      </c>
      <c r="G1669" s="34">
        <v>45</v>
      </c>
      <c r="H1669" s="34">
        <v>52</v>
      </c>
      <c r="I1669" s="34">
        <v>49</v>
      </c>
    </row>
    <row r="1670" spans="1:9" x14ac:dyDescent="0.2">
      <c r="A1670" s="34" t="s">
        <v>52127</v>
      </c>
      <c r="B1670" s="34">
        <v>239</v>
      </c>
      <c r="C1670" s="34">
        <v>155</v>
      </c>
      <c r="D1670" s="34">
        <v>78</v>
      </c>
      <c r="E1670" s="34">
        <v>57</v>
      </c>
      <c r="F1670" s="34">
        <v>61</v>
      </c>
      <c r="G1670" s="34">
        <v>55</v>
      </c>
      <c r="H1670" s="34">
        <v>60</v>
      </c>
      <c r="I1670" s="34">
        <v>39</v>
      </c>
    </row>
    <row r="1671" spans="1:9" x14ac:dyDescent="0.2">
      <c r="A1671" s="34" t="s">
        <v>52128</v>
      </c>
      <c r="B1671" s="34">
        <v>272</v>
      </c>
      <c r="C1671" s="34">
        <v>321</v>
      </c>
      <c r="D1671" s="34">
        <v>88</v>
      </c>
      <c r="E1671" s="34">
        <v>99</v>
      </c>
      <c r="F1671" s="34">
        <v>78</v>
      </c>
      <c r="G1671" s="34">
        <v>87</v>
      </c>
      <c r="H1671" s="34">
        <v>92</v>
      </c>
      <c r="I1671" s="34">
        <v>54</v>
      </c>
    </row>
    <row r="1672" spans="1:9" x14ac:dyDescent="0.2">
      <c r="A1672" s="34" t="s">
        <v>52129</v>
      </c>
      <c r="B1672" s="34">
        <v>142</v>
      </c>
      <c r="C1672" s="34">
        <v>153</v>
      </c>
      <c r="D1672" s="34">
        <v>87</v>
      </c>
      <c r="E1672" s="34">
        <v>51</v>
      </c>
      <c r="F1672" s="34">
        <v>49</v>
      </c>
      <c r="G1672" s="34">
        <v>43</v>
      </c>
      <c r="H1672" s="34">
        <v>61</v>
      </c>
      <c r="I1672" s="34">
        <v>37</v>
      </c>
    </row>
    <row r="1673" spans="1:9" x14ac:dyDescent="0.2">
      <c r="A1673" s="34" t="s">
        <v>52130</v>
      </c>
      <c r="B1673" s="34">
        <v>92</v>
      </c>
      <c r="C1673" s="34">
        <v>157</v>
      </c>
      <c r="D1673" s="34">
        <v>57</v>
      </c>
      <c r="E1673" s="34">
        <v>44</v>
      </c>
      <c r="F1673" s="34">
        <v>43</v>
      </c>
      <c r="G1673" s="34">
        <v>37</v>
      </c>
      <c r="H1673" s="34">
        <v>54</v>
      </c>
      <c r="I1673" s="34">
        <v>22</v>
      </c>
    </row>
    <row r="1674" spans="1:9" x14ac:dyDescent="0.2">
      <c r="A1674" s="34" t="s">
        <v>52131</v>
      </c>
      <c r="B1674" s="34">
        <v>280</v>
      </c>
      <c r="C1674" s="34">
        <v>189</v>
      </c>
      <c r="D1674" s="34">
        <v>60</v>
      </c>
      <c r="E1674" s="34">
        <v>61</v>
      </c>
      <c r="F1674" s="34">
        <v>64</v>
      </c>
      <c r="G1674" s="34">
        <v>68</v>
      </c>
      <c r="H1674" s="34">
        <v>83</v>
      </c>
      <c r="I1674" s="34">
        <v>29</v>
      </c>
    </row>
    <row r="1675" spans="1:9" x14ac:dyDescent="0.2">
      <c r="A1675" s="34" t="s">
        <v>52132</v>
      </c>
      <c r="B1675" s="34">
        <v>372</v>
      </c>
      <c r="C1675" s="34">
        <v>324</v>
      </c>
      <c r="D1675" s="34">
        <v>125</v>
      </c>
      <c r="E1675" s="34">
        <v>129</v>
      </c>
      <c r="F1675" s="34">
        <v>161</v>
      </c>
      <c r="G1675" s="34">
        <v>126</v>
      </c>
      <c r="H1675" s="34">
        <v>105</v>
      </c>
      <c r="I1675" s="34">
        <v>112</v>
      </c>
    </row>
    <row r="1676" spans="1:9" x14ac:dyDescent="0.2">
      <c r="A1676" s="34" t="s">
        <v>52133</v>
      </c>
      <c r="B1676" s="34">
        <v>458</v>
      </c>
      <c r="C1676" s="34">
        <v>471</v>
      </c>
      <c r="D1676" s="34">
        <v>124</v>
      </c>
      <c r="E1676" s="34">
        <v>164</v>
      </c>
      <c r="F1676" s="34">
        <v>152</v>
      </c>
      <c r="G1676" s="34">
        <v>130</v>
      </c>
      <c r="H1676" s="34">
        <v>131</v>
      </c>
      <c r="I1676" s="34">
        <v>142</v>
      </c>
    </row>
    <row r="1677" spans="1:9" x14ac:dyDescent="0.2">
      <c r="A1677" s="34" t="s">
        <v>52134</v>
      </c>
      <c r="B1677" s="34">
        <v>249</v>
      </c>
      <c r="C1677" s="34">
        <v>218</v>
      </c>
      <c r="D1677" s="34">
        <v>83</v>
      </c>
      <c r="E1677" s="34">
        <v>73</v>
      </c>
      <c r="F1677" s="34">
        <v>60</v>
      </c>
      <c r="G1677" s="34">
        <v>66</v>
      </c>
      <c r="H1677" s="34">
        <v>108</v>
      </c>
      <c r="I1677" s="34">
        <v>75</v>
      </c>
    </row>
    <row r="1678" spans="1:9" x14ac:dyDescent="0.2">
      <c r="A1678" s="34" t="s">
        <v>52135</v>
      </c>
      <c r="B1678" s="34">
        <v>471</v>
      </c>
      <c r="C1678" s="34">
        <v>409</v>
      </c>
      <c r="D1678" s="34">
        <v>143</v>
      </c>
      <c r="E1678" s="34">
        <v>160</v>
      </c>
      <c r="F1678" s="34">
        <v>140</v>
      </c>
      <c r="G1678" s="34">
        <v>121</v>
      </c>
      <c r="H1678" s="34">
        <v>162</v>
      </c>
      <c r="I1678" s="34">
        <v>134</v>
      </c>
    </row>
    <row r="1679" spans="1:9" x14ac:dyDescent="0.2">
      <c r="A1679" s="34" t="s">
        <v>52136</v>
      </c>
      <c r="B1679" s="34">
        <v>364</v>
      </c>
      <c r="C1679" s="34">
        <v>372</v>
      </c>
      <c r="D1679" s="34">
        <v>102</v>
      </c>
      <c r="E1679" s="34">
        <v>86</v>
      </c>
      <c r="F1679" s="34">
        <v>82</v>
      </c>
      <c r="G1679" s="34">
        <v>100</v>
      </c>
      <c r="H1679" s="34">
        <v>82</v>
      </c>
      <c r="I1679" s="34">
        <v>76</v>
      </c>
    </row>
    <row r="1680" spans="1:9" x14ac:dyDescent="0.2">
      <c r="A1680" s="34" t="s">
        <v>52137</v>
      </c>
      <c r="B1680" s="34">
        <v>322</v>
      </c>
      <c r="C1680" s="34">
        <v>277</v>
      </c>
      <c r="D1680" s="34">
        <v>98</v>
      </c>
      <c r="E1680" s="34">
        <v>84</v>
      </c>
      <c r="F1680" s="34">
        <v>111</v>
      </c>
      <c r="G1680" s="34">
        <v>108</v>
      </c>
      <c r="H1680" s="34">
        <v>110</v>
      </c>
      <c r="I1680" s="34">
        <v>91</v>
      </c>
    </row>
    <row r="1681" spans="1:9" x14ac:dyDescent="0.2">
      <c r="A1681" s="34" t="s">
        <v>52138</v>
      </c>
      <c r="B1681" s="34">
        <v>164</v>
      </c>
      <c r="C1681" s="34">
        <v>159</v>
      </c>
      <c r="D1681" s="34">
        <v>38</v>
      </c>
      <c r="E1681" s="34">
        <v>53</v>
      </c>
      <c r="F1681" s="34">
        <v>62</v>
      </c>
      <c r="G1681" s="34">
        <v>59</v>
      </c>
      <c r="H1681" s="34">
        <v>53</v>
      </c>
      <c r="I1681" s="34">
        <v>56</v>
      </c>
    </row>
    <row r="1682" spans="1:9" x14ac:dyDescent="0.2">
      <c r="A1682" s="34" t="s">
        <v>52139</v>
      </c>
      <c r="B1682" s="34">
        <v>427</v>
      </c>
      <c r="C1682" s="34">
        <v>392</v>
      </c>
      <c r="D1682" s="34">
        <v>149</v>
      </c>
      <c r="E1682" s="34">
        <v>144</v>
      </c>
      <c r="F1682" s="34">
        <v>133</v>
      </c>
      <c r="G1682" s="34">
        <v>143</v>
      </c>
      <c r="H1682" s="34">
        <v>137</v>
      </c>
      <c r="I1682" s="34">
        <v>196</v>
      </c>
    </row>
    <row r="1683" spans="1:9" x14ac:dyDescent="0.2">
      <c r="A1683" s="34" t="s">
        <v>52140</v>
      </c>
      <c r="B1683" s="34">
        <v>268</v>
      </c>
      <c r="C1683" s="34">
        <v>301</v>
      </c>
      <c r="D1683" s="34">
        <v>79</v>
      </c>
      <c r="E1683" s="34">
        <v>90</v>
      </c>
      <c r="F1683" s="34">
        <v>122</v>
      </c>
      <c r="G1683" s="34">
        <v>99</v>
      </c>
      <c r="H1683" s="34">
        <v>86</v>
      </c>
      <c r="I1683" s="34">
        <v>67</v>
      </c>
    </row>
    <row r="1684" spans="1:9" x14ac:dyDescent="0.2">
      <c r="A1684" s="34" t="s">
        <v>52141</v>
      </c>
      <c r="B1684" s="34">
        <v>377</v>
      </c>
      <c r="C1684" s="34">
        <v>255</v>
      </c>
      <c r="D1684" s="34">
        <v>108</v>
      </c>
      <c r="E1684" s="34">
        <v>119</v>
      </c>
      <c r="F1684" s="34">
        <v>124</v>
      </c>
      <c r="G1684" s="34">
        <v>102</v>
      </c>
      <c r="H1684" s="34">
        <v>128</v>
      </c>
      <c r="I1684" s="34">
        <v>80</v>
      </c>
    </row>
    <row r="1685" spans="1:9" x14ac:dyDescent="0.2">
      <c r="A1685" s="34" t="s">
        <v>52142</v>
      </c>
      <c r="B1685" s="34">
        <v>290</v>
      </c>
      <c r="C1685" s="34">
        <v>327</v>
      </c>
      <c r="D1685" s="34">
        <v>53</v>
      </c>
      <c r="E1685" s="34">
        <v>101</v>
      </c>
      <c r="F1685" s="34">
        <v>58</v>
      </c>
      <c r="G1685" s="34">
        <v>119</v>
      </c>
      <c r="H1685" s="34">
        <v>73</v>
      </c>
      <c r="I1685" s="34">
        <v>114</v>
      </c>
    </row>
    <row r="1686" spans="1:9" x14ac:dyDescent="0.2">
      <c r="A1686" s="34" t="s">
        <v>52143</v>
      </c>
      <c r="B1686" s="34">
        <v>340</v>
      </c>
      <c r="C1686" s="34">
        <v>384</v>
      </c>
      <c r="D1686" s="34">
        <v>98</v>
      </c>
      <c r="E1686" s="34">
        <v>107</v>
      </c>
      <c r="F1686" s="34">
        <v>127</v>
      </c>
      <c r="G1686" s="34">
        <v>120</v>
      </c>
      <c r="H1686" s="34">
        <v>120</v>
      </c>
      <c r="I1686" s="34">
        <v>116</v>
      </c>
    </row>
    <row r="1687" spans="1:9" x14ac:dyDescent="0.2">
      <c r="A1687" s="34" t="s">
        <v>52144</v>
      </c>
      <c r="B1687" s="34">
        <v>339</v>
      </c>
      <c r="C1687" s="34">
        <v>369</v>
      </c>
      <c r="D1687" s="34">
        <v>98</v>
      </c>
      <c r="E1687" s="34">
        <v>109</v>
      </c>
      <c r="F1687" s="34">
        <v>105</v>
      </c>
      <c r="G1687" s="34">
        <v>98</v>
      </c>
      <c r="H1687" s="34">
        <v>113</v>
      </c>
      <c r="I1687" s="34">
        <v>117</v>
      </c>
    </row>
    <row r="1688" spans="1:9" x14ac:dyDescent="0.2">
      <c r="A1688" s="34" t="s">
        <v>52145</v>
      </c>
      <c r="B1688" s="34">
        <v>227</v>
      </c>
      <c r="C1688" s="34">
        <v>168</v>
      </c>
      <c r="D1688" s="34">
        <v>47</v>
      </c>
      <c r="E1688" s="34">
        <v>36</v>
      </c>
      <c r="F1688" s="34">
        <v>64</v>
      </c>
      <c r="G1688" s="34">
        <v>64</v>
      </c>
      <c r="H1688" s="34">
        <v>63</v>
      </c>
      <c r="I1688" s="34">
        <v>52</v>
      </c>
    </row>
    <row r="1689" spans="1:9" x14ac:dyDescent="0.2">
      <c r="A1689" s="34" t="s">
        <v>52146</v>
      </c>
      <c r="B1689" s="34">
        <v>303</v>
      </c>
      <c r="C1689" s="34">
        <v>298</v>
      </c>
      <c r="D1689" s="34">
        <v>77</v>
      </c>
      <c r="E1689" s="34">
        <v>96</v>
      </c>
      <c r="F1689" s="34">
        <v>80</v>
      </c>
      <c r="G1689" s="34">
        <v>121</v>
      </c>
      <c r="H1689" s="34">
        <v>88</v>
      </c>
      <c r="I1689" s="34">
        <v>62</v>
      </c>
    </row>
    <row r="1690" spans="1:9" x14ac:dyDescent="0.2">
      <c r="A1690" s="34" t="s">
        <v>52147</v>
      </c>
      <c r="B1690" s="34">
        <v>578</v>
      </c>
      <c r="C1690" s="34">
        <v>387</v>
      </c>
      <c r="D1690" s="34">
        <v>154</v>
      </c>
      <c r="E1690" s="34">
        <v>146</v>
      </c>
      <c r="F1690" s="34">
        <v>141</v>
      </c>
      <c r="G1690" s="34">
        <v>153</v>
      </c>
      <c r="H1690" s="34">
        <v>130</v>
      </c>
      <c r="I1690" s="34">
        <v>123</v>
      </c>
    </row>
    <row r="1691" spans="1:9" x14ac:dyDescent="0.2">
      <c r="A1691" s="34" t="s">
        <v>52148</v>
      </c>
      <c r="B1691" s="34">
        <v>349</v>
      </c>
      <c r="C1691" s="34">
        <v>417</v>
      </c>
      <c r="D1691" s="34">
        <v>119</v>
      </c>
      <c r="E1691" s="34">
        <v>113</v>
      </c>
      <c r="F1691" s="34">
        <v>100</v>
      </c>
      <c r="G1691" s="34">
        <v>111</v>
      </c>
      <c r="H1691" s="34">
        <v>131</v>
      </c>
      <c r="I1691" s="34">
        <v>87</v>
      </c>
    </row>
    <row r="1692" spans="1:9" x14ac:dyDescent="0.2">
      <c r="A1692" s="34" t="s">
        <v>52149</v>
      </c>
      <c r="B1692" s="34">
        <v>313</v>
      </c>
      <c r="C1692" s="34">
        <v>313</v>
      </c>
      <c r="D1692" s="34">
        <v>84</v>
      </c>
      <c r="E1692" s="34">
        <v>85</v>
      </c>
      <c r="F1692" s="34">
        <v>73</v>
      </c>
      <c r="G1692" s="34">
        <v>94</v>
      </c>
      <c r="H1692" s="34">
        <v>99</v>
      </c>
      <c r="I1692" s="34">
        <v>98</v>
      </c>
    </row>
    <row r="1693" spans="1:9" x14ac:dyDescent="0.2">
      <c r="A1693" s="34" t="s">
        <v>52150</v>
      </c>
      <c r="B1693" s="34">
        <v>318</v>
      </c>
      <c r="C1693" s="34">
        <v>217</v>
      </c>
      <c r="D1693" s="34">
        <v>79</v>
      </c>
      <c r="E1693" s="34">
        <v>106</v>
      </c>
      <c r="F1693" s="34">
        <v>97</v>
      </c>
      <c r="G1693" s="34">
        <v>74</v>
      </c>
      <c r="H1693" s="34">
        <v>123</v>
      </c>
      <c r="I1693" s="34">
        <v>97</v>
      </c>
    </row>
    <row r="1694" spans="1:9" x14ac:dyDescent="0.2">
      <c r="A1694" s="34" t="s">
        <v>52151</v>
      </c>
      <c r="B1694" s="34">
        <v>737</v>
      </c>
      <c r="C1694" s="34">
        <v>679</v>
      </c>
      <c r="D1694" s="34">
        <v>240</v>
      </c>
      <c r="E1694" s="34">
        <v>206</v>
      </c>
      <c r="F1694" s="34">
        <v>231</v>
      </c>
      <c r="G1694" s="34">
        <v>190</v>
      </c>
      <c r="H1694" s="34">
        <v>241</v>
      </c>
      <c r="I1694" s="34">
        <v>175</v>
      </c>
    </row>
    <row r="1695" spans="1:9" x14ac:dyDescent="0.2">
      <c r="A1695" s="34" t="s">
        <v>52152</v>
      </c>
      <c r="B1695" s="34">
        <v>222</v>
      </c>
      <c r="C1695" s="34">
        <v>283</v>
      </c>
      <c r="D1695" s="34">
        <v>83</v>
      </c>
      <c r="E1695" s="34">
        <v>77</v>
      </c>
      <c r="F1695" s="34">
        <v>73</v>
      </c>
      <c r="G1695" s="34">
        <v>101</v>
      </c>
      <c r="H1695" s="34">
        <v>56</v>
      </c>
      <c r="I1695" s="34">
        <v>73</v>
      </c>
    </row>
    <row r="1696" spans="1:9" x14ac:dyDescent="0.2">
      <c r="A1696" s="34" t="s">
        <v>52153</v>
      </c>
      <c r="B1696" s="34">
        <v>371</v>
      </c>
      <c r="C1696" s="34">
        <v>230</v>
      </c>
      <c r="D1696" s="34">
        <v>103</v>
      </c>
      <c r="E1696" s="34">
        <v>87</v>
      </c>
      <c r="F1696" s="34">
        <v>118</v>
      </c>
      <c r="G1696" s="34">
        <v>69</v>
      </c>
      <c r="H1696" s="34">
        <v>159</v>
      </c>
      <c r="I1696" s="34">
        <v>67</v>
      </c>
    </row>
    <row r="1697" spans="1:9" x14ac:dyDescent="0.2">
      <c r="A1697" s="34" t="s">
        <v>52154</v>
      </c>
      <c r="B1697" s="34">
        <v>196</v>
      </c>
      <c r="C1697" s="34">
        <v>235</v>
      </c>
      <c r="D1697" s="34">
        <v>57</v>
      </c>
      <c r="E1697" s="34">
        <v>71</v>
      </c>
      <c r="F1697" s="34">
        <v>50</v>
      </c>
      <c r="G1697" s="34">
        <v>80</v>
      </c>
      <c r="H1697" s="34">
        <v>77</v>
      </c>
      <c r="I1697" s="34">
        <v>58</v>
      </c>
    </row>
    <row r="1698" spans="1:9" x14ac:dyDescent="0.2">
      <c r="A1698" s="34" t="s">
        <v>52155</v>
      </c>
      <c r="B1698" s="34">
        <v>251</v>
      </c>
      <c r="C1698" s="34">
        <v>205</v>
      </c>
      <c r="D1698" s="34">
        <v>75</v>
      </c>
      <c r="E1698" s="34">
        <v>65</v>
      </c>
      <c r="F1698" s="34">
        <v>74</v>
      </c>
      <c r="G1698" s="34">
        <v>64</v>
      </c>
      <c r="H1698" s="34">
        <v>66</v>
      </c>
      <c r="I1698" s="34">
        <v>40</v>
      </c>
    </row>
    <row r="1699" spans="1:9" x14ac:dyDescent="0.2">
      <c r="A1699" s="34" t="s">
        <v>52156</v>
      </c>
      <c r="B1699" s="34">
        <v>204</v>
      </c>
      <c r="C1699" s="34">
        <v>269</v>
      </c>
      <c r="D1699" s="34">
        <v>68</v>
      </c>
      <c r="E1699" s="34">
        <v>82</v>
      </c>
      <c r="F1699" s="34">
        <v>52</v>
      </c>
      <c r="G1699" s="34">
        <v>60</v>
      </c>
      <c r="H1699" s="34">
        <v>78</v>
      </c>
      <c r="I1699" s="34">
        <v>73</v>
      </c>
    </row>
    <row r="1700" spans="1:9" x14ac:dyDescent="0.2">
      <c r="A1700" s="34" t="s">
        <v>52157</v>
      </c>
      <c r="B1700" s="34">
        <v>408</v>
      </c>
      <c r="C1700" s="34">
        <v>275</v>
      </c>
      <c r="D1700" s="34">
        <v>124</v>
      </c>
      <c r="E1700" s="34">
        <v>82</v>
      </c>
      <c r="F1700" s="34">
        <v>115</v>
      </c>
      <c r="G1700" s="34">
        <v>97</v>
      </c>
      <c r="H1700" s="34">
        <v>145</v>
      </c>
      <c r="I1700" s="34">
        <v>108</v>
      </c>
    </row>
    <row r="1701" spans="1:9" x14ac:dyDescent="0.2">
      <c r="A1701" s="34" t="s">
        <v>52158</v>
      </c>
      <c r="B1701" s="34">
        <v>281</v>
      </c>
      <c r="C1701" s="34">
        <v>253</v>
      </c>
      <c r="D1701" s="34">
        <v>83</v>
      </c>
      <c r="E1701" s="34">
        <v>90</v>
      </c>
      <c r="F1701" s="34">
        <v>84</v>
      </c>
      <c r="G1701" s="34">
        <v>88</v>
      </c>
      <c r="H1701" s="34">
        <v>82</v>
      </c>
      <c r="I1701" s="34">
        <v>59</v>
      </c>
    </row>
    <row r="1702" spans="1:9" x14ac:dyDescent="0.2">
      <c r="A1702" s="34" t="s">
        <v>52159</v>
      </c>
      <c r="B1702" s="34">
        <v>906</v>
      </c>
      <c r="C1702" s="34">
        <v>781</v>
      </c>
      <c r="D1702" s="34">
        <v>204</v>
      </c>
      <c r="E1702" s="34">
        <v>278</v>
      </c>
      <c r="F1702" s="34">
        <v>225</v>
      </c>
      <c r="G1702" s="34">
        <v>279</v>
      </c>
      <c r="H1702" s="34">
        <v>206</v>
      </c>
      <c r="I1702" s="34">
        <v>198</v>
      </c>
    </row>
    <row r="1703" spans="1:9" x14ac:dyDescent="0.2">
      <c r="A1703" s="34" t="s">
        <v>52160</v>
      </c>
      <c r="B1703" s="34">
        <v>964</v>
      </c>
      <c r="C1703" s="34">
        <v>844</v>
      </c>
      <c r="D1703" s="34">
        <v>246</v>
      </c>
      <c r="E1703" s="34">
        <v>264</v>
      </c>
      <c r="F1703" s="34">
        <v>282</v>
      </c>
      <c r="G1703" s="34">
        <v>343</v>
      </c>
      <c r="H1703" s="34">
        <v>308</v>
      </c>
      <c r="I1703" s="34">
        <v>225</v>
      </c>
    </row>
    <row r="1704" spans="1:9" x14ac:dyDescent="0.2">
      <c r="A1704" s="34" t="s">
        <v>52161</v>
      </c>
      <c r="B1704" s="34">
        <v>589</v>
      </c>
      <c r="C1704" s="34">
        <v>596</v>
      </c>
      <c r="D1704" s="34">
        <v>180</v>
      </c>
      <c r="E1704" s="34">
        <v>188</v>
      </c>
      <c r="F1704" s="34">
        <v>199</v>
      </c>
      <c r="G1704" s="34">
        <v>222</v>
      </c>
      <c r="H1704" s="34">
        <v>198</v>
      </c>
      <c r="I1704" s="34">
        <v>183</v>
      </c>
    </row>
    <row r="1705" spans="1:9" x14ac:dyDescent="0.2">
      <c r="A1705" s="34" t="s">
        <v>52162</v>
      </c>
      <c r="B1705" s="34">
        <v>385</v>
      </c>
      <c r="C1705" s="34">
        <v>500</v>
      </c>
      <c r="D1705" s="34">
        <v>151</v>
      </c>
      <c r="E1705" s="34">
        <v>153</v>
      </c>
      <c r="F1705" s="34">
        <v>136</v>
      </c>
      <c r="G1705" s="34">
        <v>158</v>
      </c>
      <c r="H1705" s="34">
        <v>165</v>
      </c>
      <c r="I1705" s="34">
        <v>112</v>
      </c>
    </row>
    <row r="1706" spans="1:9" x14ac:dyDescent="0.2">
      <c r="A1706" s="34" t="s">
        <v>52163</v>
      </c>
      <c r="B1706" s="34">
        <v>461</v>
      </c>
      <c r="C1706" s="34">
        <v>448</v>
      </c>
      <c r="D1706" s="34">
        <v>176</v>
      </c>
      <c r="E1706" s="34">
        <v>193</v>
      </c>
      <c r="F1706" s="34">
        <v>171</v>
      </c>
      <c r="G1706" s="34">
        <v>154</v>
      </c>
      <c r="H1706" s="34">
        <v>139</v>
      </c>
      <c r="I1706" s="34">
        <v>134</v>
      </c>
    </row>
    <row r="1707" spans="1:9" x14ac:dyDescent="0.2">
      <c r="A1707" s="34" t="s">
        <v>52164</v>
      </c>
      <c r="B1707" s="34">
        <v>989</v>
      </c>
      <c r="C1707" s="34">
        <v>936</v>
      </c>
      <c r="D1707" s="34">
        <v>336</v>
      </c>
      <c r="E1707" s="34">
        <v>317</v>
      </c>
      <c r="F1707" s="34">
        <v>360</v>
      </c>
      <c r="G1707" s="34">
        <v>314</v>
      </c>
      <c r="H1707" s="34">
        <v>384</v>
      </c>
      <c r="I1707" s="34">
        <v>270</v>
      </c>
    </row>
    <row r="1708" spans="1:9" x14ac:dyDescent="0.2">
      <c r="A1708" s="34" t="s">
        <v>52165</v>
      </c>
      <c r="B1708" s="34">
        <v>1232</v>
      </c>
      <c r="C1708" s="34">
        <v>1166</v>
      </c>
      <c r="D1708" s="34">
        <v>398</v>
      </c>
      <c r="E1708" s="34">
        <v>371</v>
      </c>
      <c r="F1708" s="34">
        <v>435</v>
      </c>
      <c r="G1708" s="34">
        <v>366</v>
      </c>
      <c r="H1708" s="34">
        <v>464</v>
      </c>
      <c r="I1708" s="34">
        <v>293</v>
      </c>
    </row>
    <row r="1709" spans="1:9" x14ac:dyDescent="0.2">
      <c r="A1709" s="34" t="s">
        <v>52166</v>
      </c>
      <c r="B1709" s="34">
        <v>1223</v>
      </c>
      <c r="C1709" s="34">
        <v>1355</v>
      </c>
      <c r="D1709" s="34">
        <v>356</v>
      </c>
      <c r="E1709" s="34">
        <v>398</v>
      </c>
      <c r="F1709" s="34">
        <v>315</v>
      </c>
      <c r="G1709" s="34">
        <v>442</v>
      </c>
      <c r="H1709" s="34">
        <v>370</v>
      </c>
      <c r="I1709" s="34">
        <v>368</v>
      </c>
    </row>
    <row r="1710" spans="1:9" x14ac:dyDescent="0.2">
      <c r="A1710" s="34" t="s">
        <v>52167</v>
      </c>
      <c r="B1710" s="34">
        <v>1413</v>
      </c>
      <c r="C1710" s="34">
        <v>1820</v>
      </c>
      <c r="D1710" s="34">
        <v>421</v>
      </c>
      <c r="E1710" s="34">
        <v>544</v>
      </c>
      <c r="F1710" s="34">
        <v>450</v>
      </c>
      <c r="G1710" s="34">
        <v>594</v>
      </c>
      <c r="H1710" s="34">
        <v>465</v>
      </c>
      <c r="I1710" s="34">
        <v>497</v>
      </c>
    </row>
    <row r="1711" spans="1:9" x14ac:dyDescent="0.2">
      <c r="A1711" s="34" t="s">
        <v>52168</v>
      </c>
      <c r="B1711" s="34">
        <v>1529</v>
      </c>
      <c r="C1711" s="34">
        <v>1397</v>
      </c>
      <c r="D1711" s="34">
        <v>401</v>
      </c>
      <c r="E1711" s="34">
        <v>451</v>
      </c>
      <c r="F1711" s="34">
        <v>446</v>
      </c>
      <c r="G1711" s="34">
        <v>420</v>
      </c>
      <c r="H1711" s="34">
        <v>427</v>
      </c>
      <c r="I1711" s="34">
        <v>399</v>
      </c>
    </row>
    <row r="1712" spans="1:9" x14ac:dyDescent="0.2">
      <c r="A1712" s="34" t="s">
        <v>52169</v>
      </c>
      <c r="B1712" s="34">
        <v>509</v>
      </c>
      <c r="C1712" s="34">
        <v>505</v>
      </c>
      <c r="D1712" s="34">
        <v>137</v>
      </c>
      <c r="E1712" s="34">
        <v>160</v>
      </c>
      <c r="F1712" s="34">
        <v>169</v>
      </c>
      <c r="G1712" s="34">
        <v>176</v>
      </c>
      <c r="H1712" s="34">
        <v>194</v>
      </c>
      <c r="I1712" s="34">
        <v>172</v>
      </c>
    </row>
    <row r="1713" spans="1:9" x14ac:dyDescent="0.2">
      <c r="A1713" s="34" t="s">
        <v>52170</v>
      </c>
      <c r="B1713" s="34">
        <v>720</v>
      </c>
      <c r="C1713" s="34">
        <v>629</v>
      </c>
      <c r="D1713" s="34">
        <v>230</v>
      </c>
      <c r="E1713" s="34">
        <v>204</v>
      </c>
      <c r="F1713" s="34">
        <v>162</v>
      </c>
      <c r="G1713" s="34">
        <v>177</v>
      </c>
      <c r="H1713" s="34">
        <v>208</v>
      </c>
      <c r="I1713" s="34">
        <v>185</v>
      </c>
    </row>
    <row r="1714" spans="1:9" x14ac:dyDescent="0.2">
      <c r="A1714" s="34" t="s">
        <v>52171</v>
      </c>
      <c r="B1714" s="34">
        <v>774</v>
      </c>
      <c r="C1714" s="34">
        <v>883</v>
      </c>
      <c r="D1714" s="34">
        <v>229</v>
      </c>
      <c r="E1714" s="34">
        <v>246</v>
      </c>
      <c r="F1714" s="34">
        <v>267</v>
      </c>
      <c r="G1714" s="34">
        <v>295</v>
      </c>
      <c r="H1714" s="34">
        <v>246</v>
      </c>
      <c r="I1714" s="34">
        <v>227</v>
      </c>
    </row>
    <row r="1715" spans="1:9" x14ac:dyDescent="0.2">
      <c r="A1715" s="34" t="s">
        <v>52172</v>
      </c>
      <c r="B1715" s="34">
        <v>436</v>
      </c>
      <c r="C1715" s="34">
        <v>346</v>
      </c>
      <c r="D1715" s="34">
        <v>133</v>
      </c>
      <c r="E1715" s="34">
        <v>131</v>
      </c>
      <c r="F1715" s="34">
        <v>95</v>
      </c>
      <c r="G1715" s="34">
        <v>125</v>
      </c>
      <c r="H1715" s="34">
        <v>133</v>
      </c>
      <c r="I1715" s="34">
        <v>145</v>
      </c>
    </row>
    <row r="1716" spans="1:9" x14ac:dyDescent="0.2">
      <c r="A1716" s="34" t="s">
        <v>52173</v>
      </c>
      <c r="B1716" s="34">
        <v>646</v>
      </c>
      <c r="C1716" s="34">
        <v>670</v>
      </c>
      <c r="D1716" s="34">
        <v>190</v>
      </c>
      <c r="E1716" s="34">
        <v>233</v>
      </c>
      <c r="F1716" s="34">
        <v>176</v>
      </c>
      <c r="G1716" s="34">
        <v>271</v>
      </c>
      <c r="H1716" s="34">
        <v>176</v>
      </c>
      <c r="I1716" s="34">
        <v>212</v>
      </c>
    </row>
    <row r="1717" spans="1:9" x14ac:dyDescent="0.2">
      <c r="A1717" s="34" t="s">
        <v>52174</v>
      </c>
      <c r="B1717" s="34">
        <v>1492</v>
      </c>
      <c r="C1717" s="34">
        <v>1484</v>
      </c>
      <c r="D1717" s="34">
        <v>524</v>
      </c>
      <c r="E1717" s="34">
        <v>459</v>
      </c>
      <c r="F1717" s="34">
        <v>418</v>
      </c>
      <c r="G1717" s="34">
        <v>458</v>
      </c>
      <c r="H1717" s="34">
        <v>497</v>
      </c>
      <c r="I1717" s="34">
        <v>357</v>
      </c>
    </row>
    <row r="1718" spans="1:9" x14ac:dyDescent="0.2">
      <c r="A1718" s="34" t="s">
        <v>52175</v>
      </c>
      <c r="B1718" s="34">
        <v>668</v>
      </c>
      <c r="C1718" s="34">
        <v>737</v>
      </c>
      <c r="D1718" s="34">
        <v>214</v>
      </c>
      <c r="E1718" s="34">
        <v>236</v>
      </c>
      <c r="F1718" s="34">
        <v>196</v>
      </c>
      <c r="G1718" s="34">
        <v>236</v>
      </c>
      <c r="H1718" s="34">
        <v>227</v>
      </c>
      <c r="I1718" s="34">
        <v>191</v>
      </c>
    </row>
    <row r="1719" spans="1:9" x14ac:dyDescent="0.2">
      <c r="A1719" s="34" t="s">
        <v>52176</v>
      </c>
      <c r="B1719" s="34">
        <v>547</v>
      </c>
      <c r="C1719" s="34">
        <v>504</v>
      </c>
      <c r="D1719" s="34">
        <v>164</v>
      </c>
      <c r="E1719" s="34">
        <v>216</v>
      </c>
      <c r="F1719" s="34">
        <v>156</v>
      </c>
      <c r="G1719" s="34">
        <v>205</v>
      </c>
      <c r="H1719" s="34">
        <v>159</v>
      </c>
      <c r="I1719" s="34">
        <v>167</v>
      </c>
    </row>
    <row r="1720" spans="1:9" x14ac:dyDescent="0.2">
      <c r="A1720" s="34" t="s">
        <v>52177</v>
      </c>
      <c r="B1720" s="34">
        <v>680</v>
      </c>
      <c r="C1720" s="34">
        <v>615</v>
      </c>
      <c r="D1720" s="34">
        <v>220</v>
      </c>
      <c r="E1720" s="34">
        <v>228</v>
      </c>
      <c r="F1720" s="34">
        <v>207</v>
      </c>
      <c r="G1720" s="34">
        <v>215</v>
      </c>
      <c r="H1720" s="34">
        <v>210</v>
      </c>
      <c r="I1720" s="34">
        <v>143</v>
      </c>
    </row>
    <row r="1721" spans="1:9" x14ac:dyDescent="0.2">
      <c r="A1721" s="34" t="s">
        <v>52178</v>
      </c>
      <c r="B1721" s="34">
        <v>540</v>
      </c>
      <c r="C1721" s="34">
        <v>588</v>
      </c>
      <c r="D1721" s="34">
        <v>138</v>
      </c>
      <c r="E1721" s="34">
        <v>188</v>
      </c>
      <c r="F1721" s="34">
        <v>161</v>
      </c>
      <c r="G1721" s="34">
        <v>214</v>
      </c>
      <c r="H1721" s="34">
        <v>146</v>
      </c>
      <c r="I1721" s="34">
        <v>153</v>
      </c>
    </row>
    <row r="1722" spans="1:9" x14ac:dyDescent="0.2">
      <c r="A1722" s="34" t="s">
        <v>52179</v>
      </c>
      <c r="B1722" s="34">
        <v>819</v>
      </c>
      <c r="C1722" s="34">
        <v>877</v>
      </c>
      <c r="D1722" s="34">
        <v>241</v>
      </c>
      <c r="E1722" s="34">
        <v>250</v>
      </c>
      <c r="F1722" s="34">
        <v>242</v>
      </c>
      <c r="G1722" s="34">
        <v>279</v>
      </c>
      <c r="H1722" s="34">
        <v>245</v>
      </c>
      <c r="I1722" s="34">
        <v>248</v>
      </c>
    </row>
    <row r="1723" spans="1:9" x14ac:dyDescent="0.2">
      <c r="A1723" s="34" t="s">
        <v>52180</v>
      </c>
      <c r="B1723" s="34">
        <v>1614</v>
      </c>
      <c r="C1723" s="34">
        <v>1712</v>
      </c>
      <c r="D1723" s="34">
        <v>505</v>
      </c>
      <c r="E1723" s="34">
        <v>544</v>
      </c>
      <c r="F1723" s="34">
        <v>453</v>
      </c>
      <c r="G1723" s="34">
        <v>581</v>
      </c>
      <c r="H1723" s="34">
        <v>457</v>
      </c>
      <c r="I1723" s="34">
        <v>565</v>
      </c>
    </row>
    <row r="1724" spans="1:9" x14ac:dyDescent="0.2">
      <c r="A1724" s="34" t="s">
        <v>52181</v>
      </c>
      <c r="B1724" s="34">
        <v>454</v>
      </c>
      <c r="C1724" s="34">
        <v>332</v>
      </c>
      <c r="D1724" s="34">
        <v>180</v>
      </c>
      <c r="E1724" s="34">
        <v>142</v>
      </c>
      <c r="F1724" s="34">
        <v>127</v>
      </c>
      <c r="G1724" s="34">
        <v>123</v>
      </c>
      <c r="H1724" s="34">
        <v>142</v>
      </c>
      <c r="I1724" s="34">
        <v>146</v>
      </c>
    </row>
    <row r="1725" spans="1:9" x14ac:dyDescent="0.2">
      <c r="A1725" s="34" t="s">
        <v>52182</v>
      </c>
      <c r="B1725" s="34">
        <v>1066</v>
      </c>
      <c r="C1725" s="34">
        <v>978</v>
      </c>
      <c r="D1725" s="34">
        <v>332</v>
      </c>
      <c r="E1725" s="34">
        <v>343</v>
      </c>
      <c r="F1725" s="34">
        <v>337</v>
      </c>
      <c r="G1725" s="34">
        <v>324</v>
      </c>
      <c r="H1725" s="34">
        <v>362</v>
      </c>
      <c r="I1725" s="34">
        <v>229</v>
      </c>
    </row>
    <row r="1726" spans="1:9" x14ac:dyDescent="0.2">
      <c r="A1726" s="34" t="s">
        <v>52183</v>
      </c>
      <c r="B1726" s="34">
        <v>1001</v>
      </c>
      <c r="C1726" s="34">
        <v>1012</v>
      </c>
      <c r="D1726" s="34">
        <v>283</v>
      </c>
      <c r="E1726" s="34">
        <v>293</v>
      </c>
      <c r="F1726" s="34">
        <v>324</v>
      </c>
      <c r="G1726" s="34">
        <v>300</v>
      </c>
      <c r="H1726" s="34">
        <v>313</v>
      </c>
      <c r="I1726" s="34">
        <v>324</v>
      </c>
    </row>
    <row r="1727" spans="1:9" x14ac:dyDescent="0.2">
      <c r="A1727" s="34" t="s">
        <v>52184</v>
      </c>
      <c r="B1727" s="34">
        <v>1176</v>
      </c>
      <c r="C1727" s="34">
        <v>1350</v>
      </c>
      <c r="D1727" s="34">
        <v>363</v>
      </c>
      <c r="E1727" s="34">
        <v>430</v>
      </c>
      <c r="F1727" s="34">
        <v>348</v>
      </c>
      <c r="G1727" s="34">
        <v>397</v>
      </c>
      <c r="H1727" s="34">
        <v>347</v>
      </c>
      <c r="I1727" s="34">
        <v>340</v>
      </c>
    </row>
    <row r="1728" spans="1:9" x14ac:dyDescent="0.2">
      <c r="A1728" s="34" t="s">
        <v>52185</v>
      </c>
      <c r="B1728" s="34">
        <v>806</v>
      </c>
      <c r="C1728" s="34">
        <v>802</v>
      </c>
      <c r="D1728" s="34">
        <v>258</v>
      </c>
      <c r="E1728" s="34">
        <v>252</v>
      </c>
      <c r="F1728" s="34">
        <v>262</v>
      </c>
      <c r="G1728" s="34">
        <v>253</v>
      </c>
      <c r="H1728" s="34">
        <v>283</v>
      </c>
      <c r="I1728" s="34">
        <v>255</v>
      </c>
    </row>
    <row r="1729" spans="1:9" x14ac:dyDescent="0.2">
      <c r="A1729" s="34" t="s">
        <v>52186</v>
      </c>
      <c r="B1729" s="34">
        <v>856</v>
      </c>
      <c r="C1729" s="34">
        <v>1073</v>
      </c>
      <c r="D1729" s="34">
        <v>270</v>
      </c>
      <c r="E1729" s="34">
        <v>310</v>
      </c>
      <c r="F1729" s="34">
        <v>288</v>
      </c>
      <c r="G1729" s="34">
        <v>322</v>
      </c>
      <c r="H1729" s="34">
        <v>299</v>
      </c>
      <c r="I1729" s="34">
        <v>248</v>
      </c>
    </row>
    <row r="1730" spans="1:9" x14ac:dyDescent="0.2">
      <c r="A1730" s="34" t="s">
        <v>52187</v>
      </c>
      <c r="B1730" s="34">
        <v>1008</v>
      </c>
      <c r="C1730" s="34">
        <v>1006</v>
      </c>
      <c r="D1730" s="34">
        <v>284</v>
      </c>
      <c r="E1730" s="34">
        <v>313</v>
      </c>
      <c r="F1730" s="34">
        <v>283</v>
      </c>
      <c r="G1730" s="34">
        <v>300</v>
      </c>
      <c r="H1730" s="34">
        <v>283</v>
      </c>
      <c r="I1730" s="34">
        <v>220</v>
      </c>
    </row>
    <row r="1731" spans="1:9" x14ac:dyDescent="0.2">
      <c r="A1731" s="34" t="s">
        <v>52188</v>
      </c>
      <c r="B1731" s="34">
        <v>779</v>
      </c>
      <c r="C1731" s="34">
        <v>906</v>
      </c>
      <c r="D1731" s="34">
        <v>213</v>
      </c>
      <c r="E1731" s="34">
        <v>297</v>
      </c>
      <c r="F1731" s="34">
        <v>218</v>
      </c>
      <c r="G1731" s="34">
        <v>309</v>
      </c>
      <c r="H1731" s="34">
        <v>267</v>
      </c>
      <c r="I1731" s="34">
        <v>282</v>
      </c>
    </row>
    <row r="1732" spans="1:9" x14ac:dyDescent="0.2">
      <c r="A1732" s="34" t="s">
        <v>52189</v>
      </c>
      <c r="B1732" s="34">
        <v>758</v>
      </c>
      <c r="C1732" s="34">
        <v>700</v>
      </c>
      <c r="D1732" s="34">
        <v>254</v>
      </c>
      <c r="E1732" s="34">
        <v>212</v>
      </c>
      <c r="F1732" s="34">
        <v>215</v>
      </c>
      <c r="G1732" s="34">
        <v>276</v>
      </c>
      <c r="H1732" s="34">
        <v>269</v>
      </c>
      <c r="I1732" s="34">
        <v>191</v>
      </c>
    </row>
    <row r="1733" spans="1:9" x14ac:dyDescent="0.2">
      <c r="A1733" s="34" t="s">
        <v>52190</v>
      </c>
      <c r="B1733" s="34">
        <v>887</v>
      </c>
      <c r="C1733" s="34">
        <v>920</v>
      </c>
      <c r="D1733" s="34">
        <v>283</v>
      </c>
      <c r="E1733" s="34">
        <v>295</v>
      </c>
      <c r="F1733" s="34">
        <v>263</v>
      </c>
      <c r="G1733" s="34">
        <v>331</v>
      </c>
      <c r="H1733" s="34">
        <v>336</v>
      </c>
      <c r="I1733" s="34">
        <v>257</v>
      </c>
    </row>
    <row r="1734" spans="1:9" x14ac:dyDescent="0.2">
      <c r="A1734" s="34" t="s">
        <v>52191</v>
      </c>
      <c r="B1734" s="34">
        <v>511</v>
      </c>
      <c r="C1734" s="34">
        <v>508</v>
      </c>
      <c r="D1734" s="34">
        <v>168</v>
      </c>
      <c r="E1734" s="34">
        <v>197</v>
      </c>
      <c r="F1734" s="34">
        <v>180</v>
      </c>
      <c r="G1734" s="34">
        <v>194</v>
      </c>
      <c r="H1734" s="34">
        <v>200</v>
      </c>
      <c r="I1734" s="34">
        <v>153</v>
      </c>
    </row>
    <row r="1735" spans="1:9" x14ac:dyDescent="0.2">
      <c r="A1735" s="34" t="s">
        <v>52192</v>
      </c>
      <c r="B1735" s="34">
        <v>450</v>
      </c>
      <c r="C1735" s="34">
        <v>394</v>
      </c>
      <c r="D1735" s="34">
        <v>165</v>
      </c>
      <c r="E1735" s="34">
        <v>154</v>
      </c>
      <c r="F1735" s="34">
        <v>114</v>
      </c>
      <c r="G1735" s="34">
        <v>122</v>
      </c>
      <c r="H1735" s="34">
        <v>159</v>
      </c>
      <c r="I1735" s="34">
        <v>138</v>
      </c>
    </row>
    <row r="1736" spans="1:9" x14ac:dyDescent="0.2">
      <c r="A1736" s="34" t="s">
        <v>52193</v>
      </c>
      <c r="B1736" s="34">
        <v>620</v>
      </c>
      <c r="C1736" s="34">
        <v>634</v>
      </c>
      <c r="D1736" s="34">
        <v>207</v>
      </c>
      <c r="E1736" s="34">
        <v>244</v>
      </c>
      <c r="F1736" s="34">
        <v>192</v>
      </c>
      <c r="G1736" s="34">
        <v>245</v>
      </c>
      <c r="H1736" s="34">
        <v>231</v>
      </c>
      <c r="I1736" s="34">
        <v>194</v>
      </c>
    </row>
    <row r="1737" spans="1:9" x14ac:dyDescent="0.2">
      <c r="A1737" s="34" t="s">
        <v>52194</v>
      </c>
      <c r="B1737" s="34">
        <v>1404</v>
      </c>
      <c r="C1737" s="34">
        <v>1527</v>
      </c>
      <c r="D1737" s="34">
        <v>438</v>
      </c>
      <c r="E1737" s="34">
        <v>516</v>
      </c>
      <c r="F1737" s="34">
        <v>471</v>
      </c>
      <c r="G1737" s="34">
        <v>459</v>
      </c>
      <c r="H1737" s="34">
        <v>442</v>
      </c>
      <c r="I1737" s="34">
        <v>377</v>
      </c>
    </row>
    <row r="1738" spans="1:9" x14ac:dyDescent="0.2">
      <c r="A1738" s="34" t="s">
        <v>52195</v>
      </c>
      <c r="B1738" s="34">
        <v>748</v>
      </c>
      <c r="C1738" s="34">
        <v>916</v>
      </c>
      <c r="D1738" s="34">
        <v>269</v>
      </c>
      <c r="E1738" s="34">
        <v>227</v>
      </c>
      <c r="F1738" s="34">
        <v>238</v>
      </c>
      <c r="G1738" s="34">
        <v>299</v>
      </c>
      <c r="H1738" s="34">
        <v>275</v>
      </c>
      <c r="I1738" s="34">
        <v>223</v>
      </c>
    </row>
    <row r="1739" spans="1:9" x14ac:dyDescent="0.2">
      <c r="A1739" s="34" t="s">
        <v>52196</v>
      </c>
      <c r="B1739" s="34">
        <v>1147</v>
      </c>
      <c r="C1739" s="34">
        <v>1284</v>
      </c>
      <c r="D1739" s="34">
        <v>379</v>
      </c>
      <c r="E1739" s="34">
        <v>362</v>
      </c>
      <c r="F1739" s="34">
        <v>345</v>
      </c>
      <c r="G1739" s="34">
        <v>387</v>
      </c>
      <c r="H1739" s="34">
        <v>358</v>
      </c>
      <c r="I1739" s="34">
        <v>347</v>
      </c>
    </row>
    <row r="1740" spans="1:9" x14ac:dyDescent="0.2">
      <c r="A1740" s="34" t="s">
        <v>52197</v>
      </c>
      <c r="B1740" s="34">
        <v>812</v>
      </c>
      <c r="C1740" s="34">
        <v>830</v>
      </c>
      <c r="D1740" s="34">
        <v>269</v>
      </c>
      <c r="E1740" s="34">
        <v>263</v>
      </c>
      <c r="F1740" s="34">
        <v>226</v>
      </c>
      <c r="G1740" s="34">
        <v>252</v>
      </c>
      <c r="H1740" s="34">
        <v>320</v>
      </c>
      <c r="I1740" s="34">
        <v>247</v>
      </c>
    </row>
    <row r="1741" spans="1:9" x14ac:dyDescent="0.2">
      <c r="A1741" s="34" t="s">
        <v>52198</v>
      </c>
      <c r="B1741" s="34">
        <v>1184</v>
      </c>
      <c r="C1741" s="34">
        <v>1066</v>
      </c>
      <c r="D1741" s="34">
        <v>377</v>
      </c>
      <c r="E1741" s="34">
        <v>329</v>
      </c>
      <c r="F1741" s="34">
        <v>364</v>
      </c>
      <c r="G1741" s="34">
        <v>379</v>
      </c>
      <c r="H1741" s="34">
        <v>360</v>
      </c>
      <c r="I1741" s="34">
        <v>256</v>
      </c>
    </row>
    <row r="1742" spans="1:9" x14ac:dyDescent="0.2">
      <c r="A1742" s="34" t="s">
        <v>52199</v>
      </c>
      <c r="B1742" s="34">
        <v>960</v>
      </c>
      <c r="C1742" s="34">
        <v>909</v>
      </c>
      <c r="D1742" s="34">
        <v>230</v>
      </c>
      <c r="E1742" s="34">
        <v>310</v>
      </c>
      <c r="F1742" s="34">
        <v>224</v>
      </c>
      <c r="G1742" s="34">
        <v>322</v>
      </c>
      <c r="H1742" s="34">
        <v>267</v>
      </c>
      <c r="I1742" s="34">
        <v>209</v>
      </c>
    </row>
    <row r="1743" spans="1:9" x14ac:dyDescent="0.2">
      <c r="A1743" s="34" t="s">
        <v>52200</v>
      </c>
      <c r="B1743" s="34">
        <v>843</v>
      </c>
      <c r="C1743" s="34">
        <v>750</v>
      </c>
      <c r="D1743" s="34">
        <v>285</v>
      </c>
      <c r="E1743" s="34">
        <v>230</v>
      </c>
      <c r="F1743" s="34">
        <v>214</v>
      </c>
      <c r="G1743" s="34">
        <v>249</v>
      </c>
      <c r="H1743" s="34">
        <v>235</v>
      </c>
      <c r="I1743" s="34">
        <v>238</v>
      </c>
    </row>
    <row r="1744" spans="1:9" x14ac:dyDescent="0.2">
      <c r="A1744" s="34" t="s">
        <v>52201</v>
      </c>
      <c r="B1744" s="34">
        <v>1068</v>
      </c>
      <c r="C1744" s="34">
        <v>1121</v>
      </c>
      <c r="D1744" s="34">
        <v>350</v>
      </c>
      <c r="E1744" s="34">
        <v>379</v>
      </c>
      <c r="F1744" s="34">
        <v>336</v>
      </c>
      <c r="G1744" s="34">
        <v>348</v>
      </c>
      <c r="H1744" s="34">
        <v>408</v>
      </c>
      <c r="I1744" s="34">
        <v>300</v>
      </c>
    </row>
    <row r="1745" spans="1:9" x14ac:dyDescent="0.2">
      <c r="A1745" s="34" t="s">
        <v>52202</v>
      </c>
      <c r="B1745" s="34">
        <v>1203</v>
      </c>
      <c r="C1745" s="34">
        <v>1089</v>
      </c>
      <c r="D1745" s="34">
        <v>392</v>
      </c>
      <c r="E1745" s="34">
        <v>357</v>
      </c>
      <c r="F1745" s="34">
        <v>360</v>
      </c>
      <c r="G1745" s="34">
        <v>378</v>
      </c>
      <c r="H1745" s="34">
        <v>366</v>
      </c>
      <c r="I1745" s="34">
        <v>295</v>
      </c>
    </row>
    <row r="1746" spans="1:9" x14ac:dyDescent="0.2">
      <c r="A1746" s="34" t="s">
        <v>52203</v>
      </c>
      <c r="B1746" s="34">
        <v>848</v>
      </c>
      <c r="C1746" s="34">
        <v>685</v>
      </c>
      <c r="D1746" s="34">
        <v>254</v>
      </c>
      <c r="E1746" s="34">
        <v>310</v>
      </c>
      <c r="F1746" s="34">
        <v>291</v>
      </c>
      <c r="G1746" s="34">
        <v>289</v>
      </c>
      <c r="H1746" s="34">
        <v>265</v>
      </c>
      <c r="I1746" s="34">
        <v>235</v>
      </c>
    </row>
    <row r="1747" spans="1:9" x14ac:dyDescent="0.2">
      <c r="A1747" s="34" t="s">
        <v>52204</v>
      </c>
      <c r="B1747" s="34">
        <v>237</v>
      </c>
      <c r="C1747" s="34">
        <v>322</v>
      </c>
      <c r="D1747" s="34">
        <v>69</v>
      </c>
      <c r="E1747" s="34">
        <v>96</v>
      </c>
      <c r="F1747" s="34">
        <v>75</v>
      </c>
      <c r="G1747" s="34">
        <v>109</v>
      </c>
      <c r="H1747" s="34">
        <v>65</v>
      </c>
      <c r="I1747" s="34">
        <v>81</v>
      </c>
    </row>
    <row r="1748" spans="1:9" x14ac:dyDescent="0.2">
      <c r="A1748" s="34" t="s">
        <v>52205</v>
      </c>
      <c r="B1748" s="34">
        <v>722</v>
      </c>
      <c r="C1748" s="34">
        <v>780</v>
      </c>
      <c r="D1748" s="34">
        <v>193</v>
      </c>
      <c r="E1748" s="34">
        <v>274</v>
      </c>
      <c r="F1748" s="34">
        <v>214</v>
      </c>
      <c r="G1748" s="34">
        <v>218</v>
      </c>
      <c r="H1748" s="34">
        <v>239</v>
      </c>
      <c r="I1748" s="34">
        <v>191</v>
      </c>
    </row>
    <row r="1749" spans="1:9" x14ac:dyDescent="0.2">
      <c r="A1749" s="34" t="s">
        <v>52206</v>
      </c>
      <c r="B1749" s="34">
        <v>829</v>
      </c>
      <c r="C1749" s="34">
        <v>825</v>
      </c>
      <c r="D1749" s="34">
        <v>260</v>
      </c>
      <c r="E1749" s="34">
        <v>203</v>
      </c>
      <c r="F1749" s="34">
        <v>233</v>
      </c>
      <c r="G1749" s="34">
        <v>291</v>
      </c>
      <c r="H1749" s="34">
        <v>303</v>
      </c>
      <c r="I1749" s="34">
        <v>213</v>
      </c>
    </row>
    <row r="1750" spans="1:9" x14ac:dyDescent="0.2">
      <c r="A1750" s="34" t="s">
        <v>52207</v>
      </c>
      <c r="B1750" s="34">
        <v>1079</v>
      </c>
      <c r="C1750" s="34">
        <v>895</v>
      </c>
      <c r="D1750" s="34">
        <v>342</v>
      </c>
      <c r="E1750" s="34">
        <v>335</v>
      </c>
      <c r="F1750" s="34">
        <v>356</v>
      </c>
      <c r="G1750" s="34">
        <v>343</v>
      </c>
      <c r="H1750" s="34">
        <v>377</v>
      </c>
      <c r="I1750" s="34">
        <v>304</v>
      </c>
    </row>
    <row r="1751" spans="1:9" x14ac:dyDescent="0.2">
      <c r="A1751" s="34" t="s">
        <v>52208</v>
      </c>
      <c r="B1751" s="34">
        <v>608</v>
      </c>
      <c r="C1751" s="34">
        <v>660</v>
      </c>
      <c r="D1751" s="34">
        <v>195</v>
      </c>
      <c r="E1751" s="34">
        <v>209</v>
      </c>
      <c r="F1751" s="34">
        <v>174</v>
      </c>
      <c r="G1751" s="34">
        <v>178</v>
      </c>
      <c r="H1751" s="34">
        <v>183</v>
      </c>
      <c r="I1751" s="34">
        <v>134</v>
      </c>
    </row>
    <row r="1752" spans="1:9" x14ac:dyDescent="0.2">
      <c r="A1752" s="34" t="s">
        <v>52209</v>
      </c>
      <c r="B1752" s="34">
        <v>432</v>
      </c>
      <c r="C1752" s="34">
        <v>437</v>
      </c>
      <c r="D1752" s="34">
        <v>158</v>
      </c>
      <c r="E1752" s="34">
        <v>131</v>
      </c>
      <c r="F1752" s="34">
        <v>134</v>
      </c>
      <c r="G1752" s="34">
        <v>170</v>
      </c>
      <c r="H1752" s="34">
        <v>169</v>
      </c>
      <c r="I1752" s="34">
        <v>137</v>
      </c>
    </row>
    <row r="1753" spans="1:9" x14ac:dyDescent="0.2">
      <c r="A1753" s="34" t="s">
        <v>52210</v>
      </c>
      <c r="B1753" s="34">
        <v>752</v>
      </c>
      <c r="C1753" s="34">
        <v>750</v>
      </c>
      <c r="D1753" s="34">
        <v>253</v>
      </c>
      <c r="E1753" s="34">
        <v>272</v>
      </c>
      <c r="F1753" s="34">
        <v>222</v>
      </c>
      <c r="G1753" s="34">
        <v>288</v>
      </c>
      <c r="H1753" s="34">
        <v>226</v>
      </c>
      <c r="I1753" s="34">
        <v>170</v>
      </c>
    </row>
    <row r="1754" spans="1:9" x14ac:dyDescent="0.2">
      <c r="A1754" s="34" t="s">
        <v>52211</v>
      </c>
      <c r="B1754" s="34">
        <v>890</v>
      </c>
      <c r="C1754" s="34">
        <v>726</v>
      </c>
      <c r="D1754" s="34">
        <v>277</v>
      </c>
      <c r="E1754" s="34">
        <v>281</v>
      </c>
      <c r="F1754" s="34">
        <v>296</v>
      </c>
      <c r="G1754" s="34">
        <v>225</v>
      </c>
      <c r="H1754" s="34">
        <v>249</v>
      </c>
      <c r="I1754" s="34">
        <v>219</v>
      </c>
    </row>
    <row r="1755" spans="1:9" x14ac:dyDescent="0.2">
      <c r="A1755" s="34" t="s">
        <v>52212</v>
      </c>
      <c r="B1755" s="34">
        <v>809</v>
      </c>
      <c r="C1755" s="34">
        <v>659</v>
      </c>
      <c r="D1755" s="34">
        <v>198</v>
      </c>
      <c r="E1755" s="34">
        <v>239</v>
      </c>
      <c r="F1755" s="34">
        <v>203</v>
      </c>
      <c r="G1755" s="34">
        <v>239</v>
      </c>
      <c r="H1755" s="34">
        <v>219</v>
      </c>
      <c r="I1755" s="34">
        <v>212</v>
      </c>
    </row>
    <row r="1756" spans="1:9" x14ac:dyDescent="0.2">
      <c r="A1756" s="34" t="s">
        <v>52213</v>
      </c>
      <c r="B1756" s="34">
        <v>730</v>
      </c>
      <c r="C1756" s="34">
        <v>770</v>
      </c>
      <c r="D1756" s="34">
        <v>252</v>
      </c>
      <c r="E1756" s="34">
        <v>264</v>
      </c>
      <c r="F1756" s="34">
        <v>299</v>
      </c>
      <c r="G1756" s="34">
        <v>279</v>
      </c>
      <c r="H1756" s="34">
        <v>226</v>
      </c>
      <c r="I1756" s="34">
        <v>230</v>
      </c>
    </row>
    <row r="1757" spans="1:9" x14ac:dyDescent="0.2">
      <c r="A1757" s="34" t="s">
        <v>52214</v>
      </c>
      <c r="B1757" s="34">
        <v>1087</v>
      </c>
      <c r="C1757" s="34">
        <v>1004</v>
      </c>
      <c r="D1757" s="34">
        <v>328</v>
      </c>
      <c r="E1757" s="34">
        <v>301</v>
      </c>
      <c r="F1757" s="34">
        <v>287</v>
      </c>
      <c r="G1757" s="34">
        <v>387</v>
      </c>
      <c r="H1757" s="34">
        <v>281</v>
      </c>
      <c r="I1757" s="34">
        <v>252</v>
      </c>
    </row>
    <row r="1758" spans="1:9" x14ac:dyDescent="0.2">
      <c r="A1758" s="34" t="s">
        <v>52215</v>
      </c>
      <c r="B1758" s="34">
        <v>554</v>
      </c>
      <c r="C1758" s="34">
        <v>521</v>
      </c>
      <c r="D1758" s="34">
        <v>130</v>
      </c>
      <c r="E1758" s="34">
        <v>182</v>
      </c>
      <c r="F1758" s="34">
        <v>145</v>
      </c>
      <c r="G1758" s="34">
        <v>180</v>
      </c>
      <c r="H1758" s="34">
        <v>154</v>
      </c>
      <c r="I1758" s="34">
        <v>144</v>
      </c>
    </row>
    <row r="1759" spans="1:9" x14ac:dyDescent="0.2">
      <c r="A1759" s="34" t="s">
        <v>52216</v>
      </c>
      <c r="B1759" s="34">
        <v>1360</v>
      </c>
      <c r="C1759" s="34">
        <v>1261</v>
      </c>
      <c r="D1759" s="34">
        <v>384</v>
      </c>
      <c r="E1759" s="34">
        <v>499</v>
      </c>
      <c r="F1759" s="34">
        <v>454</v>
      </c>
      <c r="G1759" s="34">
        <v>442</v>
      </c>
      <c r="H1759" s="34">
        <v>438</v>
      </c>
      <c r="I1759" s="34">
        <v>334</v>
      </c>
    </row>
    <row r="1760" spans="1:9" x14ac:dyDescent="0.2">
      <c r="A1760" s="34" t="s">
        <v>52217</v>
      </c>
      <c r="B1760" s="34">
        <v>1241</v>
      </c>
      <c r="C1760" s="34">
        <v>1306</v>
      </c>
      <c r="D1760" s="34">
        <v>413</v>
      </c>
      <c r="E1760" s="34">
        <v>440</v>
      </c>
      <c r="F1760" s="34">
        <v>397</v>
      </c>
      <c r="G1760" s="34">
        <v>475</v>
      </c>
      <c r="H1760" s="34">
        <v>397</v>
      </c>
      <c r="I1760" s="34">
        <v>392</v>
      </c>
    </row>
    <row r="1761" spans="1:9" x14ac:dyDescent="0.2">
      <c r="A1761" s="34" t="s">
        <v>52218</v>
      </c>
      <c r="B1761" s="34">
        <v>720</v>
      </c>
      <c r="C1761" s="34">
        <v>854</v>
      </c>
      <c r="D1761" s="34">
        <v>240</v>
      </c>
      <c r="E1761" s="34">
        <v>264</v>
      </c>
      <c r="F1761" s="34">
        <v>236</v>
      </c>
      <c r="G1761" s="34">
        <v>271</v>
      </c>
      <c r="H1761" s="34">
        <v>293</v>
      </c>
      <c r="I1761" s="34">
        <v>185</v>
      </c>
    </row>
    <row r="1762" spans="1:9" x14ac:dyDescent="0.2">
      <c r="A1762" s="34" t="s">
        <v>52219</v>
      </c>
      <c r="B1762" s="34">
        <v>1107</v>
      </c>
      <c r="C1762" s="34">
        <v>1256</v>
      </c>
      <c r="D1762" s="34">
        <v>337</v>
      </c>
      <c r="E1762" s="34">
        <v>357</v>
      </c>
      <c r="F1762" s="34">
        <v>385</v>
      </c>
      <c r="G1762" s="34">
        <v>433</v>
      </c>
      <c r="H1762" s="34">
        <v>343</v>
      </c>
      <c r="I1762" s="34">
        <v>325</v>
      </c>
    </row>
    <row r="1763" spans="1:9" x14ac:dyDescent="0.2">
      <c r="A1763" s="34" t="s">
        <v>52220</v>
      </c>
      <c r="B1763" s="34">
        <v>1048</v>
      </c>
      <c r="C1763" s="34">
        <v>976</v>
      </c>
      <c r="D1763" s="34">
        <v>347</v>
      </c>
      <c r="E1763" s="34">
        <v>346</v>
      </c>
      <c r="F1763" s="34">
        <v>316</v>
      </c>
      <c r="G1763" s="34">
        <v>351</v>
      </c>
      <c r="H1763" s="34">
        <v>313</v>
      </c>
      <c r="I1763" s="34">
        <v>308</v>
      </c>
    </row>
    <row r="1764" spans="1:9" x14ac:dyDescent="0.2">
      <c r="A1764" s="34" t="s">
        <v>52221</v>
      </c>
      <c r="B1764" s="34">
        <v>806</v>
      </c>
      <c r="C1764" s="34">
        <v>723</v>
      </c>
      <c r="D1764" s="34">
        <v>229</v>
      </c>
      <c r="E1764" s="34">
        <v>252</v>
      </c>
      <c r="F1764" s="34">
        <v>210</v>
      </c>
      <c r="G1764" s="34">
        <v>204</v>
      </c>
      <c r="H1764" s="34">
        <v>248</v>
      </c>
      <c r="I1764" s="34">
        <v>219</v>
      </c>
    </row>
    <row r="1765" spans="1:9" x14ac:dyDescent="0.2">
      <c r="A1765" s="34" t="s">
        <v>52222</v>
      </c>
      <c r="B1765" s="34">
        <v>484</v>
      </c>
      <c r="C1765" s="34">
        <v>437</v>
      </c>
      <c r="D1765" s="34">
        <v>113</v>
      </c>
      <c r="E1765" s="34">
        <v>107</v>
      </c>
      <c r="F1765" s="34">
        <v>117</v>
      </c>
      <c r="G1765" s="34">
        <v>141</v>
      </c>
      <c r="H1765" s="34">
        <v>139</v>
      </c>
      <c r="I1765" s="34">
        <v>112</v>
      </c>
    </row>
    <row r="1766" spans="1:9" x14ac:dyDescent="0.2">
      <c r="A1766" s="34" t="s">
        <v>52223</v>
      </c>
      <c r="B1766" s="34">
        <v>779</v>
      </c>
      <c r="C1766" s="34">
        <v>739</v>
      </c>
      <c r="D1766" s="34">
        <v>275</v>
      </c>
      <c r="E1766" s="34">
        <v>315</v>
      </c>
      <c r="F1766" s="34">
        <v>235</v>
      </c>
      <c r="G1766" s="34">
        <v>294</v>
      </c>
      <c r="H1766" s="34">
        <v>266</v>
      </c>
      <c r="I1766" s="34">
        <v>218</v>
      </c>
    </row>
    <row r="1767" spans="1:9" x14ac:dyDescent="0.2">
      <c r="A1767" s="34" t="s">
        <v>52224</v>
      </c>
      <c r="B1767" s="34">
        <v>1485</v>
      </c>
      <c r="C1767" s="34">
        <v>1653</v>
      </c>
      <c r="D1767" s="34">
        <v>430</v>
      </c>
      <c r="E1767" s="34">
        <v>533</v>
      </c>
      <c r="F1767" s="34">
        <v>465</v>
      </c>
      <c r="G1767" s="34">
        <v>583</v>
      </c>
      <c r="H1767" s="34">
        <v>443</v>
      </c>
      <c r="I1767" s="34">
        <v>456</v>
      </c>
    </row>
    <row r="1768" spans="1:9" x14ac:dyDescent="0.2">
      <c r="A1768" s="34" t="s">
        <v>52225</v>
      </c>
      <c r="B1768" s="34">
        <v>1060</v>
      </c>
      <c r="C1768" s="34">
        <v>1048</v>
      </c>
      <c r="D1768" s="34">
        <v>268</v>
      </c>
      <c r="E1768" s="34">
        <v>398</v>
      </c>
      <c r="F1768" s="34">
        <v>288</v>
      </c>
      <c r="G1768" s="34">
        <v>374</v>
      </c>
      <c r="H1768" s="34">
        <v>358</v>
      </c>
      <c r="I1768" s="34">
        <v>243</v>
      </c>
    </row>
    <row r="1769" spans="1:9" x14ac:dyDescent="0.2">
      <c r="A1769" s="34" t="s">
        <v>52226</v>
      </c>
      <c r="B1769" s="34">
        <v>637</v>
      </c>
      <c r="C1769" s="34">
        <v>636</v>
      </c>
      <c r="D1769" s="34">
        <v>198</v>
      </c>
      <c r="E1769" s="34">
        <v>195</v>
      </c>
      <c r="F1769" s="34">
        <v>173</v>
      </c>
      <c r="G1769" s="34">
        <v>250</v>
      </c>
      <c r="H1769" s="34">
        <v>173</v>
      </c>
      <c r="I1769" s="34">
        <v>167</v>
      </c>
    </row>
    <row r="1770" spans="1:9" x14ac:dyDescent="0.2">
      <c r="A1770" s="34" t="s">
        <v>52227</v>
      </c>
      <c r="B1770" s="34">
        <v>472</v>
      </c>
      <c r="C1770" s="34">
        <v>489</v>
      </c>
      <c r="D1770" s="34">
        <v>151</v>
      </c>
      <c r="E1770" s="34">
        <v>165</v>
      </c>
      <c r="F1770" s="34">
        <v>130</v>
      </c>
      <c r="G1770" s="34">
        <v>169</v>
      </c>
      <c r="H1770" s="34">
        <v>142</v>
      </c>
      <c r="I1770" s="34">
        <v>136</v>
      </c>
    </row>
    <row r="1771" spans="1:9" x14ac:dyDescent="0.2">
      <c r="A1771" s="34" t="s">
        <v>52228</v>
      </c>
      <c r="B1771" s="34">
        <v>637</v>
      </c>
      <c r="C1771" s="34">
        <v>651</v>
      </c>
      <c r="D1771" s="34">
        <v>164</v>
      </c>
      <c r="E1771" s="34">
        <v>182</v>
      </c>
      <c r="F1771" s="34">
        <v>188</v>
      </c>
      <c r="G1771" s="34">
        <v>173</v>
      </c>
      <c r="H1771" s="34">
        <v>166</v>
      </c>
      <c r="I1771" s="34">
        <v>190</v>
      </c>
    </row>
    <row r="1772" spans="1:9" x14ac:dyDescent="0.2">
      <c r="A1772" s="34" t="s">
        <v>52229</v>
      </c>
      <c r="B1772" s="34">
        <v>339</v>
      </c>
      <c r="C1772" s="34">
        <v>369</v>
      </c>
      <c r="D1772" s="34">
        <v>78</v>
      </c>
      <c r="E1772" s="34">
        <v>107</v>
      </c>
      <c r="F1772" s="34">
        <v>119</v>
      </c>
      <c r="G1772" s="34">
        <v>130</v>
      </c>
      <c r="H1772" s="34">
        <v>85</v>
      </c>
      <c r="I1772" s="34">
        <v>87</v>
      </c>
    </row>
    <row r="1773" spans="1:9" x14ac:dyDescent="0.2">
      <c r="A1773" s="34" t="s">
        <v>52230</v>
      </c>
      <c r="B1773" s="34">
        <v>787</v>
      </c>
      <c r="C1773" s="34">
        <v>615</v>
      </c>
      <c r="D1773" s="34">
        <v>234</v>
      </c>
      <c r="E1773" s="34">
        <v>239</v>
      </c>
      <c r="F1773" s="34">
        <v>213</v>
      </c>
      <c r="G1773" s="34">
        <v>206</v>
      </c>
      <c r="H1773" s="34">
        <v>250</v>
      </c>
      <c r="I1773" s="34">
        <v>175</v>
      </c>
    </row>
    <row r="1774" spans="1:9" x14ac:dyDescent="0.2">
      <c r="A1774" s="34" t="s">
        <v>52231</v>
      </c>
      <c r="B1774" s="34">
        <v>503</v>
      </c>
      <c r="C1774" s="34">
        <v>407</v>
      </c>
      <c r="D1774" s="34">
        <v>146</v>
      </c>
      <c r="E1774" s="34">
        <v>148</v>
      </c>
      <c r="F1774" s="34">
        <v>192</v>
      </c>
      <c r="G1774" s="34">
        <v>167</v>
      </c>
      <c r="H1774" s="34">
        <v>143</v>
      </c>
      <c r="I1774" s="34">
        <v>103</v>
      </c>
    </row>
    <row r="1775" spans="1:9" x14ac:dyDescent="0.2">
      <c r="A1775" s="34" t="s">
        <v>52232</v>
      </c>
      <c r="B1775" s="34">
        <v>788</v>
      </c>
      <c r="C1775" s="34">
        <v>1046</v>
      </c>
      <c r="D1775" s="34">
        <v>268</v>
      </c>
      <c r="E1775" s="34">
        <v>332</v>
      </c>
      <c r="F1775" s="34">
        <v>247</v>
      </c>
      <c r="G1775" s="34">
        <v>295</v>
      </c>
      <c r="H1775" s="34">
        <v>287</v>
      </c>
      <c r="I1775" s="34">
        <v>268</v>
      </c>
    </row>
    <row r="1776" spans="1:9" x14ac:dyDescent="0.2">
      <c r="A1776" s="34" t="s">
        <v>52233</v>
      </c>
      <c r="B1776" s="34">
        <v>1369</v>
      </c>
      <c r="C1776" s="34">
        <v>1397</v>
      </c>
      <c r="D1776" s="34">
        <v>434</v>
      </c>
      <c r="E1776" s="34">
        <v>402</v>
      </c>
      <c r="F1776" s="34">
        <v>424</v>
      </c>
      <c r="G1776" s="34">
        <v>435</v>
      </c>
      <c r="H1776" s="34">
        <v>473</v>
      </c>
      <c r="I1776" s="34">
        <v>364</v>
      </c>
    </row>
    <row r="1777" spans="1:9" x14ac:dyDescent="0.2">
      <c r="A1777" s="34" t="s">
        <v>52234</v>
      </c>
      <c r="B1777" s="34">
        <v>957</v>
      </c>
      <c r="C1777" s="34">
        <v>973</v>
      </c>
      <c r="D1777" s="34">
        <v>289</v>
      </c>
      <c r="E1777" s="34">
        <v>371</v>
      </c>
      <c r="F1777" s="34">
        <v>268</v>
      </c>
      <c r="G1777" s="34">
        <v>321</v>
      </c>
      <c r="H1777" s="34">
        <v>334</v>
      </c>
      <c r="I1777" s="34">
        <v>270</v>
      </c>
    </row>
    <row r="1778" spans="1:9" x14ac:dyDescent="0.2">
      <c r="A1778" s="34" t="s">
        <v>52235</v>
      </c>
      <c r="B1778" s="34">
        <v>967</v>
      </c>
      <c r="C1778" s="34">
        <v>906</v>
      </c>
      <c r="D1778" s="34">
        <v>329</v>
      </c>
      <c r="E1778" s="34">
        <v>348</v>
      </c>
      <c r="F1778" s="34">
        <v>260</v>
      </c>
      <c r="G1778" s="34">
        <v>325</v>
      </c>
      <c r="H1778" s="34">
        <v>246</v>
      </c>
      <c r="I1778" s="34">
        <v>288</v>
      </c>
    </row>
    <row r="1779" spans="1:9" x14ac:dyDescent="0.2">
      <c r="A1779" s="34" t="s">
        <v>52236</v>
      </c>
      <c r="B1779" s="34">
        <v>432</v>
      </c>
      <c r="C1779" s="34">
        <v>480</v>
      </c>
      <c r="D1779" s="34">
        <v>152</v>
      </c>
      <c r="E1779" s="34">
        <v>178</v>
      </c>
      <c r="F1779" s="34">
        <v>129</v>
      </c>
      <c r="G1779" s="34">
        <v>125</v>
      </c>
      <c r="H1779" s="34">
        <v>160</v>
      </c>
      <c r="I1779" s="34">
        <v>156</v>
      </c>
    </row>
    <row r="1780" spans="1:9" x14ac:dyDescent="0.2">
      <c r="A1780" s="34" t="s">
        <v>52237</v>
      </c>
      <c r="B1780" s="34">
        <v>808</v>
      </c>
      <c r="C1780" s="34">
        <v>812</v>
      </c>
      <c r="D1780" s="34">
        <v>252</v>
      </c>
      <c r="E1780" s="34">
        <v>254</v>
      </c>
      <c r="F1780" s="34">
        <v>250</v>
      </c>
      <c r="G1780" s="34">
        <v>263</v>
      </c>
      <c r="H1780" s="34">
        <v>231</v>
      </c>
      <c r="I1780" s="34">
        <v>208</v>
      </c>
    </row>
    <row r="1781" spans="1:9" x14ac:dyDescent="0.2">
      <c r="A1781" s="34" t="s">
        <v>52238</v>
      </c>
      <c r="B1781" s="34">
        <v>870</v>
      </c>
      <c r="C1781" s="34">
        <v>967</v>
      </c>
      <c r="D1781" s="34">
        <v>247</v>
      </c>
      <c r="E1781" s="34">
        <v>376</v>
      </c>
      <c r="F1781" s="34">
        <v>255</v>
      </c>
      <c r="G1781" s="34">
        <v>315</v>
      </c>
      <c r="H1781" s="34">
        <v>249</v>
      </c>
      <c r="I1781" s="34">
        <v>277</v>
      </c>
    </row>
    <row r="1782" spans="1:9" x14ac:dyDescent="0.2">
      <c r="A1782" s="34" t="s">
        <v>52239</v>
      </c>
      <c r="B1782" s="34">
        <v>929</v>
      </c>
      <c r="C1782" s="34">
        <v>954</v>
      </c>
      <c r="D1782" s="34">
        <v>324</v>
      </c>
      <c r="E1782" s="34">
        <v>308</v>
      </c>
      <c r="F1782" s="34">
        <v>325</v>
      </c>
      <c r="G1782" s="34">
        <v>338</v>
      </c>
      <c r="H1782" s="34">
        <v>332</v>
      </c>
      <c r="I1782" s="34">
        <v>300</v>
      </c>
    </row>
    <row r="1783" spans="1:9" x14ac:dyDescent="0.2">
      <c r="A1783" s="34" t="s">
        <v>52240</v>
      </c>
      <c r="B1783" s="34">
        <v>847</v>
      </c>
      <c r="C1783" s="34">
        <v>960</v>
      </c>
      <c r="D1783" s="34">
        <v>287</v>
      </c>
      <c r="E1783" s="34">
        <v>312</v>
      </c>
      <c r="F1783" s="34">
        <v>327</v>
      </c>
      <c r="G1783" s="34">
        <v>360</v>
      </c>
      <c r="H1783" s="34">
        <v>299</v>
      </c>
      <c r="I1783" s="34">
        <v>324</v>
      </c>
    </row>
    <row r="1784" spans="1:9" x14ac:dyDescent="0.2">
      <c r="A1784" s="34" t="s">
        <v>52241</v>
      </c>
      <c r="B1784" s="34">
        <v>834</v>
      </c>
      <c r="C1784" s="34">
        <v>762</v>
      </c>
      <c r="D1784" s="34">
        <v>251</v>
      </c>
      <c r="E1784" s="34">
        <v>289</v>
      </c>
      <c r="F1784" s="34">
        <v>258</v>
      </c>
      <c r="G1784" s="34">
        <v>215</v>
      </c>
      <c r="H1784" s="34">
        <v>217</v>
      </c>
      <c r="I1784" s="34">
        <v>236</v>
      </c>
    </row>
    <row r="1785" spans="1:9" x14ac:dyDescent="0.2">
      <c r="A1785" s="34" t="s">
        <v>52242</v>
      </c>
      <c r="B1785" s="34">
        <v>939</v>
      </c>
      <c r="C1785" s="34">
        <v>768</v>
      </c>
      <c r="D1785" s="34">
        <v>291</v>
      </c>
      <c r="E1785" s="34">
        <v>266</v>
      </c>
      <c r="F1785" s="34">
        <v>304</v>
      </c>
      <c r="G1785" s="34">
        <v>282</v>
      </c>
      <c r="H1785" s="34">
        <v>233</v>
      </c>
      <c r="I1785" s="34">
        <v>258</v>
      </c>
    </row>
    <row r="1786" spans="1:9" x14ac:dyDescent="0.2">
      <c r="A1786" s="34" t="s">
        <v>52243</v>
      </c>
      <c r="B1786" s="34">
        <v>1095</v>
      </c>
      <c r="C1786" s="34">
        <v>1128</v>
      </c>
      <c r="D1786" s="34">
        <v>335</v>
      </c>
      <c r="E1786" s="34">
        <v>419</v>
      </c>
      <c r="F1786" s="34">
        <v>329</v>
      </c>
      <c r="G1786" s="34">
        <v>345</v>
      </c>
      <c r="H1786" s="34">
        <v>299</v>
      </c>
      <c r="I1786" s="34">
        <v>325</v>
      </c>
    </row>
    <row r="1787" spans="1:9" x14ac:dyDescent="0.2">
      <c r="A1787" s="34" t="s">
        <v>52244</v>
      </c>
      <c r="B1787" s="34">
        <v>817</v>
      </c>
      <c r="C1787" s="34">
        <v>873</v>
      </c>
      <c r="D1787" s="34">
        <v>271</v>
      </c>
      <c r="E1787" s="34">
        <v>282</v>
      </c>
      <c r="F1787" s="34">
        <v>289</v>
      </c>
      <c r="G1787" s="34">
        <v>264</v>
      </c>
      <c r="H1787" s="34">
        <v>308</v>
      </c>
      <c r="I1787" s="34">
        <v>263</v>
      </c>
    </row>
    <row r="1788" spans="1:9" x14ac:dyDescent="0.2">
      <c r="A1788" s="34" t="s">
        <v>52245</v>
      </c>
      <c r="B1788" s="34">
        <v>380</v>
      </c>
      <c r="C1788" s="34">
        <v>403</v>
      </c>
      <c r="D1788" s="34">
        <v>116</v>
      </c>
      <c r="E1788" s="34">
        <v>130</v>
      </c>
      <c r="F1788" s="34">
        <v>95</v>
      </c>
      <c r="G1788" s="34">
        <v>181</v>
      </c>
      <c r="H1788" s="34">
        <v>133</v>
      </c>
      <c r="I1788" s="34">
        <v>102</v>
      </c>
    </row>
    <row r="1789" spans="1:9" x14ac:dyDescent="0.2">
      <c r="A1789" s="34" t="s">
        <v>52246</v>
      </c>
      <c r="B1789" s="34">
        <v>547</v>
      </c>
      <c r="C1789" s="34">
        <v>731</v>
      </c>
      <c r="D1789" s="34">
        <v>242</v>
      </c>
      <c r="E1789" s="34">
        <v>230</v>
      </c>
      <c r="F1789" s="34">
        <v>192</v>
      </c>
      <c r="G1789" s="34">
        <v>259</v>
      </c>
      <c r="H1789" s="34">
        <v>198</v>
      </c>
      <c r="I1789" s="34">
        <v>213</v>
      </c>
    </row>
    <row r="1790" spans="1:9" x14ac:dyDescent="0.2">
      <c r="A1790" s="34" t="s">
        <v>52247</v>
      </c>
      <c r="B1790" s="34">
        <v>769</v>
      </c>
      <c r="C1790" s="34">
        <v>719</v>
      </c>
      <c r="D1790" s="34">
        <v>205</v>
      </c>
      <c r="E1790" s="34">
        <v>261</v>
      </c>
      <c r="F1790" s="34">
        <v>207</v>
      </c>
      <c r="G1790" s="34">
        <v>276</v>
      </c>
      <c r="H1790" s="34">
        <v>266</v>
      </c>
      <c r="I1790" s="34">
        <v>252</v>
      </c>
    </row>
    <row r="1791" spans="1:9" x14ac:dyDescent="0.2">
      <c r="A1791" s="34" t="s">
        <v>52248</v>
      </c>
      <c r="B1791" s="34">
        <v>558</v>
      </c>
      <c r="C1791" s="34">
        <v>652</v>
      </c>
      <c r="D1791" s="34">
        <v>209</v>
      </c>
      <c r="E1791" s="34">
        <v>209</v>
      </c>
      <c r="F1791" s="34">
        <v>155</v>
      </c>
      <c r="G1791" s="34">
        <v>185</v>
      </c>
      <c r="H1791" s="34">
        <v>197</v>
      </c>
      <c r="I1791" s="34">
        <v>134</v>
      </c>
    </row>
    <row r="1792" spans="1:9" x14ac:dyDescent="0.2">
      <c r="A1792" s="34" t="s">
        <v>52249</v>
      </c>
      <c r="B1792" s="34">
        <v>858</v>
      </c>
      <c r="C1792" s="34">
        <v>859</v>
      </c>
      <c r="D1792" s="34">
        <v>315</v>
      </c>
      <c r="E1792" s="34">
        <v>267</v>
      </c>
      <c r="F1792" s="34">
        <v>231</v>
      </c>
      <c r="G1792" s="34">
        <v>292</v>
      </c>
      <c r="H1792" s="34">
        <v>248</v>
      </c>
      <c r="I1792" s="34">
        <v>223</v>
      </c>
    </row>
    <row r="1793" spans="1:9" x14ac:dyDescent="0.2">
      <c r="A1793" s="34" t="s">
        <v>52250</v>
      </c>
      <c r="B1793" s="34">
        <v>918</v>
      </c>
      <c r="C1793" s="34">
        <v>873</v>
      </c>
      <c r="D1793" s="34">
        <v>312</v>
      </c>
      <c r="E1793" s="34">
        <v>287</v>
      </c>
      <c r="F1793" s="34">
        <v>272</v>
      </c>
      <c r="G1793" s="34">
        <v>277</v>
      </c>
      <c r="H1793" s="34">
        <v>296</v>
      </c>
      <c r="I1793" s="34">
        <v>262</v>
      </c>
    </row>
    <row r="1794" spans="1:9" x14ac:dyDescent="0.2">
      <c r="A1794" s="34" t="s">
        <v>52251</v>
      </c>
      <c r="B1794" s="34">
        <v>886</v>
      </c>
      <c r="C1794" s="34">
        <v>777</v>
      </c>
      <c r="D1794" s="34">
        <v>238</v>
      </c>
      <c r="E1794" s="34">
        <v>272</v>
      </c>
      <c r="F1794" s="34">
        <v>233</v>
      </c>
      <c r="G1794" s="34">
        <v>277</v>
      </c>
      <c r="H1794" s="34">
        <v>246</v>
      </c>
      <c r="I1794" s="34">
        <v>232</v>
      </c>
    </row>
    <row r="1795" spans="1:9" x14ac:dyDescent="0.2">
      <c r="A1795" s="34" t="s">
        <v>52252</v>
      </c>
      <c r="B1795" s="34">
        <v>432</v>
      </c>
      <c r="C1795" s="34">
        <v>508</v>
      </c>
      <c r="D1795" s="34">
        <v>158</v>
      </c>
      <c r="E1795" s="34">
        <v>133</v>
      </c>
      <c r="F1795" s="34">
        <v>141</v>
      </c>
      <c r="G1795" s="34">
        <v>177</v>
      </c>
      <c r="H1795" s="34">
        <v>162</v>
      </c>
      <c r="I1795" s="34">
        <v>153</v>
      </c>
    </row>
    <row r="1796" spans="1:9" x14ac:dyDescent="0.2">
      <c r="A1796" s="34" t="s">
        <v>52253</v>
      </c>
      <c r="B1796" s="34">
        <v>735</v>
      </c>
      <c r="C1796" s="34">
        <v>668</v>
      </c>
      <c r="D1796" s="34">
        <v>197</v>
      </c>
      <c r="E1796" s="34">
        <v>226</v>
      </c>
      <c r="F1796" s="34">
        <v>240</v>
      </c>
      <c r="G1796" s="34">
        <v>233</v>
      </c>
      <c r="H1796" s="34">
        <v>263</v>
      </c>
      <c r="I1796" s="34">
        <v>183</v>
      </c>
    </row>
    <row r="1797" spans="1:9" x14ac:dyDescent="0.2">
      <c r="A1797" s="34" t="s">
        <v>52254</v>
      </c>
      <c r="B1797" s="34">
        <v>601</v>
      </c>
      <c r="C1797" s="34">
        <v>715</v>
      </c>
      <c r="D1797" s="34">
        <v>198</v>
      </c>
      <c r="E1797" s="34">
        <v>268</v>
      </c>
      <c r="F1797" s="34">
        <v>214</v>
      </c>
      <c r="G1797" s="34">
        <v>219</v>
      </c>
      <c r="H1797" s="34">
        <v>301</v>
      </c>
      <c r="I1797" s="34">
        <v>198</v>
      </c>
    </row>
    <row r="1798" spans="1:9" x14ac:dyDescent="0.2">
      <c r="A1798" s="34" t="s">
        <v>52255</v>
      </c>
      <c r="B1798" s="34">
        <v>532</v>
      </c>
      <c r="C1798" s="34">
        <v>720</v>
      </c>
      <c r="D1798" s="34">
        <v>170</v>
      </c>
      <c r="E1798" s="34">
        <v>206</v>
      </c>
      <c r="F1798" s="34">
        <v>197</v>
      </c>
      <c r="G1798" s="34">
        <v>239</v>
      </c>
      <c r="H1798" s="34">
        <v>240</v>
      </c>
      <c r="I1798" s="34">
        <v>188</v>
      </c>
    </row>
    <row r="1799" spans="1:9" x14ac:dyDescent="0.2">
      <c r="A1799" s="34" t="s">
        <v>52256</v>
      </c>
      <c r="B1799" s="34">
        <v>450</v>
      </c>
      <c r="C1799" s="34">
        <v>490</v>
      </c>
      <c r="D1799" s="34">
        <v>169</v>
      </c>
      <c r="E1799" s="34">
        <v>136</v>
      </c>
      <c r="F1799" s="34">
        <v>130</v>
      </c>
      <c r="G1799" s="34">
        <v>140</v>
      </c>
      <c r="H1799" s="34">
        <v>144</v>
      </c>
      <c r="I1799" s="34">
        <v>115</v>
      </c>
    </row>
    <row r="1800" spans="1:9" x14ac:dyDescent="0.2">
      <c r="A1800" s="34" t="s">
        <v>52257</v>
      </c>
      <c r="B1800" s="34">
        <v>1215</v>
      </c>
      <c r="C1800" s="34">
        <v>1143</v>
      </c>
      <c r="D1800" s="34">
        <v>367</v>
      </c>
      <c r="E1800" s="34">
        <v>419</v>
      </c>
      <c r="F1800" s="34">
        <v>368</v>
      </c>
      <c r="G1800" s="34">
        <v>376</v>
      </c>
      <c r="H1800" s="34">
        <v>342</v>
      </c>
      <c r="I1800" s="34">
        <v>275</v>
      </c>
    </row>
    <row r="1801" spans="1:9" x14ac:dyDescent="0.2">
      <c r="A1801" s="34" t="s">
        <v>52258</v>
      </c>
      <c r="B1801" s="34">
        <v>570</v>
      </c>
      <c r="C1801" s="34">
        <v>570</v>
      </c>
      <c r="D1801" s="34">
        <v>187</v>
      </c>
      <c r="E1801" s="34">
        <v>210</v>
      </c>
      <c r="F1801" s="34">
        <v>188</v>
      </c>
      <c r="G1801" s="34">
        <v>209</v>
      </c>
      <c r="H1801" s="34">
        <v>186</v>
      </c>
      <c r="I1801" s="34">
        <v>162</v>
      </c>
    </row>
    <row r="1802" spans="1:9" x14ac:dyDescent="0.2">
      <c r="A1802" s="34" t="s">
        <v>52259</v>
      </c>
      <c r="B1802" s="34">
        <v>690</v>
      </c>
      <c r="C1802" s="34">
        <v>839</v>
      </c>
      <c r="D1802" s="34">
        <v>198</v>
      </c>
      <c r="E1802" s="34">
        <v>255</v>
      </c>
      <c r="F1802" s="34">
        <v>178</v>
      </c>
      <c r="G1802" s="34">
        <v>273</v>
      </c>
      <c r="H1802" s="34">
        <v>236</v>
      </c>
      <c r="I1802" s="34">
        <v>185</v>
      </c>
    </row>
    <row r="1803" spans="1:9" x14ac:dyDescent="0.2">
      <c r="A1803" s="34" t="s">
        <v>52260</v>
      </c>
      <c r="B1803" s="34">
        <v>931</v>
      </c>
      <c r="C1803" s="34">
        <v>1017</v>
      </c>
      <c r="D1803" s="34">
        <v>291</v>
      </c>
      <c r="E1803" s="34">
        <v>303</v>
      </c>
      <c r="F1803" s="34">
        <v>270</v>
      </c>
      <c r="G1803" s="34">
        <v>311</v>
      </c>
      <c r="H1803" s="34">
        <v>298</v>
      </c>
      <c r="I1803" s="34">
        <v>290</v>
      </c>
    </row>
    <row r="1804" spans="1:9" x14ac:dyDescent="0.2">
      <c r="A1804" s="34" t="s">
        <v>52261</v>
      </c>
      <c r="B1804" s="34">
        <v>941</v>
      </c>
      <c r="C1804" s="34">
        <v>850</v>
      </c>
      <c r="D1804" s="34">
        <v>334</v>
      </c>
      <c r="E1804" s="34">
        <v>254</v>
      </c>
      <c r="F1804" s="34">
        <v>322</v>
      </c>
      <c r="G1804" s="34">
        <v>279</v>
      </c>
      <c r="H1804" s="34">
        <v>305</v>
      </c>
      <c r="I1804" s="34">
        <v>241</v>
      </c>
    </row>
    <row r="1805" spans="1:9" x14ac:dyDescent="0.2">
      <c r="A1805" s="34" t="s">
        <v>52262</v>
      </c>
      <c r="B1805" s="34">
        <v>945</v>
      </c>
      <c r="C1805" s="34">
        <v>938</v>
      </c>
      <c r="D1805" s="34">
        <v>307</v>
      </c>
      <c r="E1805" s="34">
        <v>275</v>
      </c>
      <c r="F1805" s="34">
        <v>280</v>
      </c>
      <c r="G1805" s="34">
        <v>278</v>
      </c>
      <c r="H1805" s="34">
        <v>325</v>
      </c>
      <c r="I1805" s="34">
        <v>212</v>
      </c>
    </row>
    <row r="1806" spans="1:9" x14ac:dyDescent="0.2">
      <c r="A1806" s="34" t="s">
        <v>52263</v>
      </c>
      <c r="B1806" s="34">
        <v>738</v>
      </c>
      <c r="C1806" s="34">
        <v>563</v>
      </c>
      <c r="D1806" s="34">
        <v>221</v>
      </c>
      <c r="E1806" s="34">
        <v>218</v>
      </c>
      <c r="F1806" s="34">
        <v>196</v>
      </c>
      <c r="G1806" s="34">
        <v>253</v>
      </c>
      <c r="H1806" s="34">
        <v>223</v>
      </c>
      <c r="I1806" s="34">
        <v>191</v>
      </c>
    </row>
    <row r="1807" spans="1:9" x14ac:dyDescent="0.2">
      <c r="A1807" s="34" t="s">
        <v>52264</v>
      </c>
      <c r="B1807" s="34">
        <v>1413</v>
      </c>
      <c r="C1807" s="34">
        <v>1182</v>
      </c>
      <c r="D1807" s="34">
        <v>437</v>
      </c>
      <c r="E1807" s="34">
        <v>412</v>
      </c>
      <c r="F1807" s="34">
        <v>418</v>
      </c>
      <c r="G1807" s="34">
        <v>438</v>
      </c>
      <c r="H1807" s="34">
        <v>404</v>
      </c>
      <c r="I1807" s="34">
        <v>355</v>
      </c>
    </row>
    <row r="1808" spans="1:9" x14ac:dyDescent="0.2">
      <c r="A1808" s="34" t="s">
        <v>52265</v>
      </c>
      <c r="B1808" s="34">
        <v>1962</v>
      </c>
      <c r="C1808" s="34">
        <v>1732</v>
      </c>
      <c r="D1808" s="34">
        <v>542</v>
      </c>
      <c r="E1808" s="34">
        <v>538</v>
      </c>
      <c r="F1808" s="34">
        <v>621</v>
      </c>
      <c r="G1808" s="34">
        <v>731</v>
      </c>
      <c r="H1808" s="34">
        <v>655</v>
      </c>
      <c r="I1808" s="34">
        <v>454</v>
      </c>
    </row>
    <row r="1809" spans="1:9" x14ac:dyDescent="0.2">
      <c r="A1809" s="34" t="s">
        <v>52266</v>
      </c>
      <c r="B1809" s="34">
        <v>1861</v>
      </c>
      <c r="C1809" s="34">
        <v>1732</v>
      </c>
      <c r="D1809" s="34">
        <v>567</v>
      </c>
      <c r="E1809" s="34">
        <v>618</v>
      </c>
      <c r="F1809" s="34">
        <v>557</v>
      </c>
      <c r="G1809" s="34">
        <v>642</v>
      </c>
      <c r="H1809" s="34">
        <v>633</v>
      </c>
      <c r="I1809" s="34">
        <v>563</v>
      </c>
    </row>
    <row r="1810" spans="1:9" x14ac:dyDescent="0.2">
      <c r="A1810" s="34" t="s">
        <v>52267</v>
      </c>
      <c r="B1810" s="34">
        <v>1679</v>
      </c>
      <c r="C1810" s="34">
        <v>1493</v>
      </c>
      <c r="D1810" s="34">
        <v>585</v>
      </c>
      <c r="E1810" s="34">
        <v>578</v>
      </c>
      <c r="F1810" s="34">
        <v>569</v>
      </c>
      <c r="G1810" s="34">
        <v>481</v>
      </c>
      <c r="H1810" s="34">
        <v>501</v>
      </c>
      <c r="I1810" s="34">
        <v>474</v>
      </c>
    </row>
    <row r="1811" spans="1:9" x14ac:dyDescent="0.2">
      <c r="A1811" s="34" t="s">
        <v>52268</v>
      </c>
      <c r="B1811" s="34">
        <v>1229</v>
      </c>
      <c r="C1811" s="34">
        <v>1415</v>
      </c>
      <c r="D1811" s="34">
        <v>440</v>
      </c>
      <c r="E1811" s="34">
        <v>418</v>
      </c>
      <c r="F1811" s="34">
        <v>404</v>
      </c>
      <c r="G1811" s="34">
        <v>475</v>
      </c>
      <c r="H1811" s="34">
        <v>448</v>
      </c>
      <c r="I1811" s="34">
        <v>352</v>
      </c>
    </row>
    <row r="1812" spans="1:9" x14ac:dyDescent="0.2">
      <c r="A1812" s="34" t="s">
        <v>52269</v>
      </c>
      <c r="B1812" s="34">
        <v>780</v>
      </c>
      <c r="C1812" s="34">
        <v>814</v>
      </c>
      <c r="D1812" s="34">
        <v>232</v>
      </c>
      <c r="E1812" s="34">
        <v>248</v>
      </c>
      <c r="F1812" s="34">
        <v>252</v>
      </c>
      <c r="G1812" s="34">
        <v>276</v>
      </c>
      <c r="H1812" s="34">
        <v>231</v>
      </c>
      <c r="I1812" s="34">
        <v>208</v>
      </c>
    </row>
    <row r="1813" spans="1:9" x14ac:dyDescent="0.2">
      <c r="A1813" s="34" t="s">
        <v>52270</v>
      </c>
      <c r="B1813" s="34">
        <v>786</v>
      </c>
      <c r="C1813" s="34">
        <v>835</v>
      </c>
      <c r="D1813" s="34">
        <v>253</v>
      </c>
      <c r="E1813" s="34">
        <v>265</v>
      </c>
      <c r="F1813" s="34">
        <v>222</v>
      </c>
      <c r="G1813" s="34">
        <v>268</v>
      </c>
      <c r="H1813" s="34">
        <v>254</v>
      </c>
      <c r="I1813" s="34">
        <v>270</v>
      </c>
    </row>
    <row r="1814" spans="1:9" x14ac:dyDescent="0.2">
      <c r="A1814" s="34" t="s">
        <v>52271</v>
      </c>
      <c r="B1814" s="34">
        <v>861</v>
      </c>
      <c r="C1814" s="34">
        <v>841</v>
      </c>
      <c r="D1814" s="34">
        <v>252</v>
      </c>
      <c r="E1814" s="34">
        <v>324</v>
      </c>
      <c r="F1814" s="34">
        <v>238</v>
      </c>
      <c r="G1814" s="34">
        <v>289</v>
      </c>
      <c r="H1814" s="34">
        <v>265</v>
      </c>
      <c r="I1814" s="34">
        <v>291</v>
      </c>
    </row>
    <row r="1815" spans="1:9" x14ac:dyDescent="0.2">
      <c r="A1815" s="34" t="s">
        <v>52272</v>
      </c>
      <c r="B1815" s="34">
        <v>830</v>
      </c>
      <c r="C1815" s="34">
        <v>740</v>
      </c>
      <c r="D1815" s="34">
        <v>232</v>
      </c>
      <c r="E1815" s="34">
        <v>238</v>
      </c>
      <c r="F1815" s="34">
        <v>232</v>
      </c>
      <c r="G1815" s="34">
        <v>250</v>
      </c>
      <c r="H1815" s="34">
        <v>226</v>
      </c>
      <c r="I1815" s="34">
        <v>209</v>
      </c>
    </row>
    <row r="1816" spans="1:9" x14ac:dyDescent="0.2">
      <c r="A1816" s="34" t="s">
        <v>52273</v>
      </c>
      <c r="B1816" s="34">
        <v>634</v>
      </c>
      <c r="C1816" s="34">
        <v>689</v>
      </c>
      <c r="D1816" s="34">
        <v>188</v>
      </c>
      <c r="E1816" s="34">
        <v>281</v>
      </c>
      <c r="F1816" s="34">
        <v>174</v>
      </c>
      <c r="G1816" s="34">
        <v>213</v>
      </c>
      <c r="H1816" s="34">
        <v>192</v>
      </c>
      <c r="I1816" s="34">
        <v>173</v>
      </c>
    </row>
    <row r="1817" spans="1:9" x14ac:dyDescent="0.2">
      <c r="A1817" s="34" t="s">
        <v>52274</v>
      </c>
      <c r="B1817" s="34">
        <v>990</v>
      </c>
      <c r="C1817" s="34">
        <v>1163</v>
      </c>
      <c r="D1817" s="34">
        <v>354</v>
      </c>
      <c r="E1817" s="34">
        <v>351</v>
      </c>
      <c r="F1817" s="34">
        <v>343</v>
      </c>
      <c r="G1817" s="34">
        <v>374</v>
      </c>
      <c r="H1817" s="34">
        <v>279</v>
      </c>
      <c r="I1817" s="34">
        <v>382</v>
      </c>
    </row>
    <row r="1818" spans="1:9" x14ac:dyDescent="0.2">
      <c r="A1818" s="34" t="s">
        <v>52275</v>
      </c>
      <c r="B1818" s="34">
        <v>1132</v>
      </c>
      <c r="C1818" s="34">
        <v>1033</v>
      </c>
      <c r="D1818" s="34">
        <v>390</v>
      </c>
      <c r="E1818" s="34">
        <v>352</v>
      </c>
      <c r="F1818" s="34">
        <v>364</v>
      </c>
      <c r="G1818" s="34">
        <v>359</v>
      </c>
      <c r="H1818" s="34">
        <v>299</v>
      </c>
      <c r="I1818" s="34">
        <v>305</v>
      </c>
    </row>
    <row r="1819" spans="1:9" x14ac:dyDescent="0.2">
      <c r="A1819" s="34" t="s">
        <v>52276</v>
      </c>
      <c r="B1819" s="34">
        <v>869</v>
      </c>
      <c r="C1819" s="34">
        <v>912</v>
      </c>
      <c r="D1819" s="34">
        <v>263</v>
      </c>
      <c r="E1819" s="34">
        <v>296</v>
      </c>
      <c r="F1819" s="34">
        <v>268</v>
      </c>
      <c r="G1819" s="34">
        <v>257</v>
      </c>
      <c r="H1819" s="34">
        <v>306</v>
      </c>
      <c r="I1819" s="34">
        <v>245</v>
      </c>
    </row>
    <row r="1820" spans="1:9" x14ac:dyDescent="0.2">
      <c r="A1820" s="34" t="s">
        <v>52277</v>
      </c>
      <c r="B1820" s="34">
        <v>1135</v>
      </c>
      <c r="C1820" s="34">
        <v>798</v>
      </c>
      <c r="D1820" s="34">
        <v>333</v>
      </c>
      <c r="E1820" s="34">
        <v>257</v>
      </c>
      <c r="F1820" s="34">
        <v>341</v>
      </c>
      <c r="G1820" s="34">
        <v>281</v>
      </c>
      <c r="H1820" s="34">
        <v>350</v>
      </c>
      <c r="I1820" s="34">
        <v>265</v>
      </c>
    </row>
    <row r="1821" spans="1:9" x14ac:dyDescent="0.2">
      <c r="A1821" s="34" t="s">
        <v>52278</v>
      </c>
      <c r="B1821" s="34">
        <v>574</v>
      </c>
      <c r="C1821" s="34">
        <v>554</v>
      </c>
      <c r="D1821" s="34">
        <v>181</v>
      </c>
      <c r="E1821" s="34">
        <v>187</v>
      </c>
      <c r="F1821" s="34">
        <v>174</v>
      </c>
      <c r="G1821" s="34">
        <v>173</v>
      </c>
      <c r="H1821" s="34">
        <v>206</v>
      </c>
      <c r="I1821" s="34">
        <v>130</v>
      </c>
    </row>
    <row r="1822" spans="1:9" x14ac:dyDescent="0.2">
      <c r="A1822" s="34" t="s">
        <v>52279</v>
      </c>
      <c r="B1822" s="34">
        <v>718</v>
      </c>
      <c r="C1822" s="34">
        <v>671</v>
      </c>
      <c r="D1822" s="34">
        <v>236</v>
      </c>
      <c r="E1822" s="34">
        <v>267</v>
      </c>
      <c r="F1822" s="34">
        <v>196</v>
      </c>
      <c r="G1822" s="34">
        <v>303</v>
      </c>
      <c r="H1822" s="34">
        <v>207</v>
      </c>
      <c r="I1822" s="34">
        <v>208</v>
      </c>
    </row>
    <row r="1823" spans="1:9" x14ac:dyDescent="0.2">
      <c r="A1823" s="34" t="s">
        <v>52280</v>
      </c>
      <c r="B1823" s="34">
        <v>1270</v>
      </c>
      <c r="C1823" s="34">
        <v>1273</v>
      </c>
      <c r="D1823" s="34">
        <v>404</v>
      </c>
      <c r="E1823" s="34">
        <v>481</v>
      </c>
      <c r="F1823" s="34">
        <v>388</v>
      </c>
      <c r="G1823" s="34">
        <v>477</v>
      </c>
      <c r="H1823" s="34">
        <v>374</v>
      </c>
      <c r="I1823" s="34">
        <v>343</v>
      </c>
    </row>
    <row r="1824" spans="1:9" x14ac:dyDescent="0.2">
      <c r="A1824" s="34" t="s">
        <v>52281</v>
      </c>
      <c r="B1824" s="34">
        <v>651</v>
      </c>
      <c r="C1824" s="34">
        <v>701</v>
      </c>
      <c r="D1824" s="34">
        <v>198</v>
      </c>
      <c r="E1824" s="34">
        <v>247</v>
      </c>
      <c r="F1824" s="34">
        <v>217</v>
      </c>
      <c r="G1824" s="34">
        <v>233</v>
      </c>
      <c r="H1824" s="34">
        <v>208</v>
      </c>
      <c r="I1824" s="34">
        <v>219</v>
      </c>
    </row>
    <row r="1825" spans="1:9" x14ac:dyDescent="0.2">
      <c r="A1825" s="34" t="s">
        <v>52282</v>
      </c>
      <c r="B1825" s="34">
        <v>896</v>
      </c>
      <c r="C1825" s="34">
        <v>941</v>
      </c>
      <c r="D1825" s="34">
        <v>298</v>
      </c>
      <c r="E1825" s="34">
        <v>313</v>
      </c>
      <c r="F1825" s="34">
        <v>285</v>
      </c>
      <c r="G1825" s="34">
        <v>306</v>
      </c>
      <c r="H1825" s="34">
        <v>283</v>
      </c>
      <c r="I1825" s="34">
        <v>249</v>
      </c>
    </row>
    <row r="1826" spans="1:9" x14ac:dyDescent="0.2">
      <c r="A1826" s="34" t="s">
        <v>52283</v>
      </c>
      <c r="B1826" s="34">
        <v>874</v>
      </c>
      <c r="C1826" s="34">
        <v>717</v>
      </c>
      <c r="D1826" s="34">
        <v>272</v>
      </c>
      <c r="E1826" s="34">
        <v>288</v>
      </c>
      <c r="F1826" s="34">
        <v>299</v>
      </c>
      <c r="G1826" s="34">
        <v>257</v>
      </c>
      <c r="H1826" s="34">
        <v>374</v>
      </c>
      <c r="I1826" s="34">
        <v>221</v>
      </c>
    </row>
    <row r="1827" spans="1:9" x14ac:dyDescent="0.2">
      <c r="A1827" s="34" t="s">
        <v>52284</v>
      </c>
      <c r="B1827" s="34">
        <v>743</v>
      </c>
      <c r="C1827" s="34">
        <v>745</v>
      </c>
      <c r="D1827" s="34">
        <v>241</v>
      </c>
      <c r="E1827" s="34">
        <v>186</v>
      </c>
      <c r="F1827" s="34">
        <v>220</v>
      </c>
      <c r="G1827" s="34">
        <v>221</v>
      </c>
      <c r="H1827" s="34">
        <v>225</v>
      </c>
      <c r="I1827" s="34">
        <v>197</v>
      </c>
    </row>
    <row r="1828" spans="1:9" x14ac:dyDescent="0.2">
      <c r="A1828" s="34" t="s">
        <v>52285</v>
      </c>
      <c r="B1828" s="34">
        <v>1129</v>
      </c>
      <c r="C1828" s="34">
        <v>1051</v>
      </c>
      <c r="D1828" s="34">
        <v>400</v>
      </c>
      <c r="E1828" s="34">
        <v>416</v>
      </c>
      <c r="F1828" s="34">
        <v>367</v>
      </c>
      <c r="G1828" s="34">
        <v>342</v>
      </c>
      <c r="H1828" s="34">
        <v>412</v>
      </c>
      <c r="I1828" s="34">
        <v>345</v>
      </c>
    </row>
    <row r="1829" spans="1:9" x14ac:dyDescent="0.2">
      <c r="A1829" s="34" t="s">
        <v>52286</v>
      </c>
      <c r="B1829" s="34">
        <v>947</v>
      </c>
      <c r="C1829" s="34">
        <v>1012</v>
      </c>
      <c r="D1829" s="34">
        <v>254</v>
      </c>
      <c r="E1829" s="34">
        <v>369</v>
      </c>
      <c r="F1829" s="34">
        <v>303</v>
      </c>
      <c r="G1829" s="34">
        <v>300</v>
      </c>
      <c r="H1829" s="34">
        <v>336</v>
      </c>
      <c r="I1829" s="34">
        <v>268</v>
      </c>
    </row>
    <row r="1830" spans="1:9" x14ac:dyDescent="0.2">
      <c r="A1830" s="34" t="s">
        <v>52287</v>
      </c>
      <c r="B1830" s="34">
        <v>837</v>
      </c>
      <c r="C1830" s="34">
        <v>903</v>
      </c>
      <c r="D1830" s="34">
        <v>260</v>
      </c>
      <c r="E1830" s="34">
        <v>310</v>
      </c>
      <c r="F1830" s="34">
        <v>286</v>
      </c>
      <c r="G1830" s="34">
        <v>259</v>
      </c>
      <c r="H1830" s="34">
        <v>311</v>
      </c>
      <c r="I1830" s="34">
        <v>246</v>
      </c>
    </row>
    <row r="1831" spans="1:9" x14ac:dyDescent="0.2">
      <c r="A1831" s="34" t="s">
        <v>52288</v>
      </c>
      <c r="B1831" s="34">
        <v>1035</v>
      </c>
      <c r="C1831" s="34">
        <v>1101</v>
      </c>
      <c r="D1831" s="34">
        <v>311</v>
      </c>
      <c r="E1831" s="34">
        <v>417</v>
      </c>
      <c r="F1831" s="34">
        <v>370</v>
      </c>
      <c r="G1831" s="34">
        <v>418</v>
      </c>
      <c r="H1831" s="34">
        <v>378</v>
      </c>
      <c r="I1831" s="34">
        <v>368</v>
      </c>
    </row>
    <row r="1832" spans="1:9" x14ac:dyDescent="0.2">
      <c r="A1832" s="34" t="s">
        <v>52289</v>
      </c>
      <c r="B1832" s="34">
        <v>1078</v>
      </c>
      <c r="C1832" s="34">
        <v>1183</v>
      </c>
      <c r="D1832" s="34">
        <v>287</v>
      </c>
      <c r="E1832" s="34">
        <v>296</v>
      </c>
      <c r="F1832" s="34">
        <v>282</v>
      </c>
      <c r="G1832" s="34">
        <v>294</v>
      </c>
      <c r="H1832" s="34">
        <v>378</v>
      </c>
      <c r="I1832" s="34">
        <v>270</v>
      </c>
    </row>
    <row r="1833" spans="1:9" x14ac:dyDescent="0.2">
      <c r="A1833" s="34" t="s">
        <v>52290</v>
      </c>
      <c r="B1833" s="34">
        <v>1104</v>
      </c>
      <c r="C1833" s="34">
        <v>1068</v>
      </c>
      <c r="D1833" s="34">
        <v>298</v>
      </c>
      <c r="E1833" s="34">
        <v>367</v>
      </c>
      <c r="F1833" s="34">
        <v>291</v>
      </c>
      <c r="G1833" s="34">
        <v>293</v>
      </c>
      <c r="H1833" s="34">
        <v>336</v>
      </c>
      <c r="I1833" s="34">
        <v>284</v>
      </c>
    </row>
    <row r="1834" spans="1:9" x14ac:dyDescent="0.2">
      <c r="A1834" s="34" t="s">
        <v>52291</v>
      </c>
      <c r="B1834" s="34">
        <v>906</v>
      </c>
      <c r="C1834" s="34">
        <v>876</v>
      </c>
      <c r="D1834" s="34">
        <v>355</v>
      </c>
      <c r="E1834" s="34">
        <v>356</v>
      </c>
      <c r="F1834" s="34">
        <v>306</v>
      </c>
      <c r="G1834" s="34">
        <v>338</v>
      </c>
      <c r="H1834" s="34">
        <v>328</v>
      </c>
      <c r="I1834" s="34">
        <v>227</v>
      </c>
    </row>
    <row r="1835" spans="1:9" x14ac:dyDescent="0.2">
      <c r="A1835" s="34" t="s">
        <v>52292</v>
      </c>
      <c r="B1835" s="34">
        <v>451</v>
      </c>
      <c r="C1835" s="34">
        <v>445</v>
      </c>
      <c r="D1835" s="34">
        <v>135</v>
      </c>
      <c r="E1835" s="34">
        <v>139</v>
      </c>
      <c r="F1835" s="34">
        <v>157</v>
      </c>
      <c r="G1835" s="34">
        <v>161</v>
      </c>
      <c r="H1835" s="34">
        <v>138</v>
      </c>
      <c r="I1835" s="34">
        <v>115</v>
      </c>
    </row>
    <row r="1836" spans="1:9" x14ac:dyDescent="0.2">
      <c r="A1836" s="34" t="s">
        <v>52293</v>
      </c>
      <c r="B1836" s="34">
        <v>1038</v>
      </c>
      <c r="C1836" s="34">
        <v>1009</v>
      </c>
      <c r="D1836" s="34">
        <v>291</v>
      </c>
      <c r="E1836" s="34">
        <v>287</v>
      </c>
      <c r="F1836" s="34">
        <v>268</v>
      </c>
      <c r="G1836" s="34">
        <v>312</v>
      </c>
      <c r="H1836" s="34">
        <v>263</v>
      </c>
      <c r="I1836" s="34">
        <v>272</v>
      </c>
    </row>
    <row r="1837" spans="1:9" x14ac:dyDescent="0.2">
      <c r="A1837" s="34" t="s">
        <v>52294</v>
      </c>
      <c r="B1837" s="34">
        <v>1163</v>
      </c>
      <c r="C1837" s="34">
        <v>987</v>
      </c>
      <c r="D1837" s="34">
        <v>365</v>
      </c>
      <c r="E1837" s="34">
        <v>342</v>
      </c>
      <c r="F1837" s="34">
        <v>371</v>
      </c>
      <c r="G1837" s="34">
        <v>414</v>
      </c>
      <c r="H1837" s="34">
        <v>349</v>
      </c>
      <c r="I1837" s="34">
        <v>319</v>
      </c>
    </row>
    <row r="1838" spans="1:9" x14ac:dyDescent="0.2">
      <c r="A1838" s="34" t="s">
        <v>52295</v>
      </c>
      <c r="B1838" s="34">
        <v>1041</v>
      </c>
      <c r="C1838" s="34">
        <v>995</v>
      </c>
      <c r="D1838" s="34">
        <v>336</v>
      </c>
      <c r="E1838" s="34">
        <v>309</v>
      </c>
      <c r="F1838" s="34">
        <v>326</v>
      </c>
      <c r="G1838" s="34">
        <v>319</v>
      </c>
      <c r="H1838" s="34">
        <v>245</v>
      </c>
      <c r="I1838" s="34">
        <v>306</v>
      </c>
    </row>
    <row r="1839" spans="1:9" x14ac:dyDescent="0.2">
      <c r="A1839" s="34" t="s">
        <v>52296</v>
      </c>
      <c r="B1839" s="34">
        <v>1478</v>
      </c>
      <c r="C1839" s="34">
        <v>1335</v>
      </c>
      <c r="D1839" s="34">
        <v>443</v>
      </c>
      <c r="E1839" s="34">
        <v>419</v>
      </c>
      <c r="F1839" s="34">
        <v>415</v>
      </c>
      <c r="G1839" s="34">
        <v>410</v>
      </c>
      <c r="H1839" s="34">
        <v>464</v>
      </c>
      <c r="I1839" s="34">
        <v>357</v>
      </c>
    </row>
    <row r="1840" spans="1:9" x14ac:dyDescent="0.2">
      <c r="A1840" s="34" t="s">
        <v>52297</v>
      </c>
      <c r="B1840" s="34">
        <v>600</v>
      </c>
      <c r="C1840" s="34">
        <v>581</v>
      </c>
      <c r="D1840" s="34">
        <v>169</v>
      </c>
      <c r="E1840" s="34">
        <v>208</v>
      </c>
      <c r="F1840" s="34">
        <v>190</v>
      </c>
      <c r="G1840" s="34">
        <v>219</v>
      </c>
      <c r="H1840" s="34">
        <v>264</v>
      </c>
      <c r="I1840" s="34">
        <v>216</v>
      </c>
    </row>
    <row r="1841" spans="1:9" x14ac:dyDescent="0.2">
      <c r="A1841" s="34" t="s">
        <v>52298</v>
      </c>
      <c r="B1841" s="34">
        <v>1101</v>
      </c>
      <c r="C1841" s="34">
        <v>1390</v>
      </c>
      <c r="D1841" s="34">
        <v>343</v>
      </c>
      <c r="E1841" s="34">
        <v>409</v>
      </c>
      <c r="F1841" s="34">
        <v>343</v>
      </c>
      <c r="G1841" s="34">
        <v>458</v>
      </c>
      <c r="H1841" s="34">
        <v>367</v>
      </c>
      <c r="I1841" s="34">
        <v>333</v>
      </c>
    </row>
    <row r="1842" spans="1:9" x14ac:dyDescent="0.2">
      <c r="A1842" s="34" t="s">
        <v>52299</v>
      </c>
      <c r="B1842" s="34">
        <v>948</v>
      </c>
      <c r="C1842" s="34">
        <v>1009</v>
      </c>
      <c r="D1842" s="34">
        <v>335</v>
      </c>
      <c r="E1842" s="34">
        <v>288</v>
      </c>
      <c r="F1842" s="34">
        <v>316</v>
      </c>
      <c r="G1842" s="34">
        <v>343</v>
      </c>
      <c r="H1842" s="34">
        <v>321</v>
      </c>
      <c r="I1842" s="34">
        <v>273</v>
      </c>
    </row>
    <row r="1843" spans="1:9" x14ac:dyDescent="0.2">
      <c r="A1843" s="34" t="s">
        <v>52300</v>
      </c>
      <c r="B1843" s="34">
        <v>1051</v>
      </c>
      <c r="C1843" s="34">
        <v>1002</v>
      </c>
      <c r="D1843" s="34">
        <v>306</v>
      </c>
      <c r="E1843" s="34">
        <v>380</v>
      </c>
      <c r="F1843" s="34">
        <v>369</v>
      </c>
      <c r="G1843" s="34">
        <v>380</v>
      </c>
      <c r="H1843" s="34">
        <v>341</v>
      </c>
      <c r="I1843" s="34">
        <v>300</v>
      </c>
    </row>
    <row r="1844" spans="1:9" x14ac:dyDescent="0.2">
      <c r="A1844" s="34" t="s">
        <v>52301</v>
      </c>
      <c r="B1844" s="34">
        <v>895</v>
      </c>
      <c r="C1844" s="34">
        <v>870</v>
      </c>
      <c r="D1844" s="34">
        <v>307</v>
      </c>
      <c r="E1844" s="34">
        <v>310</v>
      </c>
      <c r="F1844" s="34">
        <v>281</v>
      </c>
      <c r="G1844" s="34">
        <v>272</v>
      </c>
      <c r="H1844" s="34">
        <v>277</v>
      </c>
      <c r="I1844" s="34">
        <v>213</v>
      </c>
    </row>
    <row r="1845" spans="1:9" x14ac:dyDescent="0.2">
      <c r="A1845" s="34" t="s">
        <v>52302</v>
      </c>
      <c r="B1845" s="34">
        <v>918</v>
      </c>
      <c r="C1845" s="34">
        <v>751</v>
      </c>
      <c r="D1845" s="34">
        <v>285</v>
      </c>
      <c r="E1845" s="34">
        <v>270</v>
      </c>
      <c r="F1845" s="34">
        <v>237</v>
      </c>
      <c r="G1845" s="34">
        <v>310</v>
      </c>
      <c r="H1845" s="34">
        <v>278</v>
      </c>
      <c r="I1845" s="34">
        <v>264</v>
      </c>
    </row>
    <row r="1846" spans="1:9" x14ac:dyDescent="0.2">
      <c r="A1846" s="34" t="s">
        <v>52303</v>
      </c>
      <c r="B1846" s="34">
        <v>793</v>
      </c>
      <c r="C1846" s="34">
        <v>728</v>
      </c>
      <c r="D1846" s="34">
        <v>215</v>
      </c>
      <c r="E1846" s="34">
        <v>249</v>
      </c>
      <c r="F1846" s="34">
        <v>303</v>
      </c>
      <c r="G1846" s="34">
        <v>288</v>
      </c>
      <c r="H1846" s="34">
        <v>243</v>
      </c>
      <c r="I1846" s="34">
        <v>236</v>
      </c>
    </row>
    <row r="1847" spans="1:9" x14ac:dyDescent="0.2">
      <c r="A1847" s="34" t="s">
        <v>52304</v>
      </c>
      <c r="B1847" s="34">
        <v>288</v>
      </c>
      <c r="C1847" s="34">
        <v>230</v>
      </c>
      <c r="D1847" s="34">
        <v>59</v>
      </c>
      <c r="E1847" s="34">
        <v>97</v>
      </c>
      <c r="F1847" s="34">
        <v>76</v>
      </c>
      <c r="G1847" s="34">
        <v>80</v>
      </c>
      <c r="H1847" s="34">
        <v>98</v>
      </c>
      <c r="I1847" s="34">
        <v>76</v>
      </c>
    </row>
    <row r="1848" spans="1:9" x14ac:dyDescent="0.2">
      <c r="A1848" s="34" t="s">
        <v>52305</v>
      </c>
      <c r="B1848" s="34">
        <v>1370</v>
      </c>
      <c r="C1848" s="34">
        <v>1341</v>
      </c>
      <c r="D1848" s="34">
        <v>410</v>
      </c>
      <c r="E1848" s="34">
        <v>402</v>
      </c>
      <c r="F1848" s="34">
        <v>404</v>
      </c>
      <c r="G1848" s="34">
        <v>446</v>
      </c>
      <c r="H1848" s="34">
        <v>425</v>
      </c>
      <c r="I1848" s="34">
        <v>351</v>
      </c>
    </row>
    <row r="1849" spans="1:9" x14ac:dyDescent="0.2">
      <c r="A1849" s="34" t="s">
        <v>52306</v>
      </c>
      <c r="B1849" s="34">
        <v>935</v>
      </c>
      <c r="C1849" s="34">
        <v>928</v>
      </c>
      <c r="D1849" s="34">
        <v>316</v>
      </c>
      <c r="E1849" s="34">
        <v>328</v>
      </c>
      <c r="F1849" s="34">
        <v>300</v>
      </c>
      <c r="G1849" s="34">
        <v>307</v>
      </c>
      <c r="H1849" s="34">
        <v>321</v>
      </c>
      <c r="I1849" s="34">
        <v>309</v>
      </c>
    </row>
    <row r="1850" spans="1:9" x14ac:dyDescent="0.2">
      <c r="A1850" s="34" t="s">
        <v>52307</v>
      </c>
      <c r="B1850" s="34">
        <v>1387</v>
      </c>
      <c r="C1850" s="34">
        <v>1274</v>
      </c>
      <c r="D1850" s="34">
        <v>389</v>
      </c>
      <c r="E1850" s="34">
        <v>416</v>
      </c>
      <c r="F1850" s="34">
        <v>344</v>
      </c>
      <c r="G1850" s="34">
        <v>435</v>
      </c>
      <c r="H1850" s="34">
        <v>419</v>
      </c>
      <c r="I1850" s="34">
        <v>412</v>
      </c>
    </row>
    <row r="1851" spans="1:9" x14ac:dyDescent="0.2">
      <c r="A1851" s="34" t="s">
        <v>52308</v>
      </c>
      <c r="B1851" s="34">
        <v>579</v>
      </c>
      <c r="C1851" s="34">
        <v>627</v>
      </c>
      <c r="D1851" s="34">
        <v>175</v>
      </c>
      <c r="E1851" s="34">
        <v>226</v>
      </c>
      <c r="F1851" s="34">
        <v>182</v>
      </c>
      <c r="G1851" s="34">
        <v>210</v>
      </c>
      <c r="H1851" s="34">
        <v>174</v>
      </c>
      <c r="I1851" s="34">
        <v>195</v>
      </c>
    </row>
    <row r="1852" spans="1:9" x14ac:dyDescent="0.2">
      <c r="A1852" s="34" t="s">
        <v>52309</v>
      </c>
      <c r="B1852" s="34">
        <v>615</v>
      </c>
      <c r="C1852" s="34">
        <v>482</v>
      </c>
      <c r="D1852" s="34">
        <v>222</v>
      </c>
      <c r="E1852" s="34">
        <v>227</v>
      </c>
      <c r="F1852" s="34">
        <v>191</v>
      </c>
      <c r="G1852" s="34">
        <v>211</v>
      </c>
      <c r="H1852" s="34">
        <v>188</v>
      </c>
      <c r="I1852" s="34">
        <v>140</v>
      </c>
    </row>
    <row r="1853" spans="1:9" x14ac:dyDescent="0.2">
      <c r="A1853" s="34" t="s">
        <v>52310</v>
      </c>
      <c r="B1853" s="34">
        <v>545</v>
      </c>
      <c r="C1853" s="34">
        <v>548</v>
      </c>
      <c r="D1853" s="34">
        <v>186</v>
      </c>
      <c r="E1853" s="34">
        <v>161</v>
      </c>
      <c r="F1853" s="34">
        <v>167</v>
      </c>
      <c r="G1853" s="34">
        <v>194</v>
      </c>
      <c r="H1853" s="34">
        <v>193</v>
      </c>
      <c r="I1853" s="34">
        <v>157</v>
      </c>
    </row>
    <row r="1854" spans="1:9" x14ac:dyDescent="0.2">
      <c r="A1854" s="34" t="s">
        <v>52311</v>
      </c>
      <c r="B1854" s="34">
        <v>766</v>
      </c>
      <c r="C1854" s="34">
        <v>737</v>
      </c>
      <c r="D1854" s="34">
        <v>259</v>
      </c>
      <c r="E1854" s="34">
        <v>250</v>
      </c>
      <c r="F1854" s="34">
        <v>209</v>
      </c>
      <c r="G1854" s="34">
        <v>247</v>
      </c>
      <c r="H1854" s="34">
        <v>285</v>
      </c>
      <c r="I1854" s="34">
        <v>187</v>
      </c>
    </row>
    <row r="1855" spans="1:9" x14ac:dyDescent="0.2">
      <c r="A1855" s="34" t="s">
        <v>52312</v>
      </c>
      <c r="B1855" s="34">
        <v>1011</v>
      </c>
      <c r="C1855" s="34">
        <v>1053</v>
      </c>
      <c r="D1855" s="34">
        <v>350</v>
      </c>
      <c r="E1855" s="34">
        <v>291</v>
      </c>
      <c r="F1855" s="34">
        <v>367</v>
      </c>
      <c r="G1855" s="34">
        <v>305</v>
      </c>
      <c r="H1855" s="34">
        <v>333</v>
      </c>
      <c r="I1855" s="34">
        <v>286</v>
      </c>
    </row>
    <row r="1856" spans="1:9" x14ac:dyDescent="0.2">
      <c r="A1856" s="34" t="s">
        <v>52313</v>
      </c>
      <c r="B1856" s="34">
        <v>660</v>
      </c>
      <c r="C1856" s="34">
        <v>747</v>
      </c>
      <c r="D1856" s="34">
        <v>232</v>
      </c>
      <c r="E1856" s="34">
        <v>261</v>
      </c>
      <c r="F1856" s="34">
        <v>223</v>
      </c>
      <c r="G1856" s="34">
        <v>240</v>
      </c>
      <c r="H1856" s="34">
        <v>251</v>
      </c>
      <c r="I1856" s="34">
        <v>183</v>
      </c>
    </row>
    <row r="1857" spans="1:9" x14ac:dyDescent="0.2">
      <c r="A1857" s="34" t="s">
        <v>52314</v>
      </c>
      <c r="B1857" s="34">
        <v>956</v>
      </c>
      <c r="C1857" s="34">
        <v>1085</v>
      </c>
      <c r="D1857" s="34">
        <v>308</v>
      </c>
      <c r="E1857" s="34">
        <v>322</v>
      </c>
      <c r="F1857" s="34">
        <v>332</v>
      </c>
      <c r="G1857" s="34">
        <v>378</v>
      </c>
      <c r="H1857" s="34">
        <v>338</v>
      </c>
      <c r="I1857" s="34">
        <v>329</v>
      </c>
    </row>
    <row r="1858" spans="1:9" x14ac:dyDescent="0.2">
      <c r="A1858" s="34" t="s">
        <v>52315</v>
      </c>
      <c r="B1858" s="34">
        <v>747</v>
      </c>
      <c r="C1858" s="34">
        <v>826</v>
      </c>
      <c r="D1858" s="34">
        <v>207</v>
      </c>
      <c r="E1858" s="34">
        <v>253</v>
      </c>
      <c r="F1858" s="34">
        <v>203</v>
      </c>
      <c r="G1858" s="34">
        <v>221</v>
      </c>
      <c r="H1858" s="34">
        <v>258</v>
      </c>
      <c r="I1858" s="34">
        <v>174</v>
      </c>
    </row>
    <row r="1859" spans="1:9" x14ac:dyDescent="0.2">
      <c r="A1859" s="34" t="s">
        <v>52316</v>
      </c>
      <c r="B1859" s="34">
        <v>1431</v>
      </c>
      <c r="C1859" s="34">
        <v>1813</v>
      </c>
      <c r="D1859" s="34">
        <v>486</v>
      </c>
      <c r="E1859" s="34">
        <v>519</v>
      </c>
      <c r="F1859" s="34">
        <v>468</v>
      </c>
      <c r="G1859" s="34">
        <v>582</v>
      </c>
      <c r="H1859" s="34">
        <v>510</v>
      </c>
      <c r="I1859" s="34">
        <v>467</v>
      </c>
    </row>
    <row r="1860" spans="1:9" x14ac:dyDescent="0.2">
      <c r="A1860" s="34" t="s">
        <v>52317</v>
      </c>
      <c r="B1860" s="34">
        <v>1304</v>
      </c>
      <c r="C1860" s="34">
        <v>1365</v>
      </c>
      <c r="D1860" s="34">
        <v>454</v>
      </c>
      <c r="E1860" s="34">
        <v>429</v>
      </c>
      <c r="F1860" s="34">
        <v>398</v>
      </c>
      <c r="G1860" s="34">
        <v>454</v>
      </c>
      <c r="H1860" s="34">
        <v>396</v>
      </c>
      <c r="I1860" s="34">
        <v>369</v>
      </c>
    </row>
    <row r="1861" spans="1:9" x14ac:dyDescent="0.2">
      <c r="A1861" s="34" t="s">
        <v>52318</v>
      </c>
      <c r="B1861" s="34">
        <v>780</v>
      </c>
      <c r="C1861" s="34">
        <v>756</v>
      </c>
      <c r="D1861" s="34">
        <v>256</v>
      </c>
      <c r="E1861" s="34">
        <v>260</v>
      </c>
      <c r="F1861" s="34">
        <v>279</v>
      </c>
      <c r="G1861" s="34">
        <v>275</v>
      </c>
      <c r="H1861" s="34">
        <v>294</v>
      </c>
      <c r="I1861" s="34">
        <v>226</v>
      </c>
    </row>
    <row r="1862" spans="1:9" x14ac:dyDescent="0.2">
      <c r="A1862" s="34" t="s">
        <v>52319</v>
      </c>
      <c r="B1862" s="34">
        <v>1074</v>
      </c>
      <c r="C1862" s="34">
        <v>1146</v>
      </c>
      <c r="D1862" s="34">
        <v>324</v>
      </c>
      <c r="E1862" s="34">
        <v>341</v>
      </c>
      <c r="F1862" s="34">
        <v>378</v>
      </c>
      <c r="G1862" s="34">
        <v>331</v>
      </c>
      <c r="H1862" s="34">
        <v>316</v>
      </c>
      <c r="I1862" s="34">
        <v>313</v>
      </c>
    </row>
    <row r="1863" spans="1:9" x14ac:dyDescent="0.2">
      <c r="A1863" s="34" t="s">
        <v>52320</v>
      </c>
      <c r="B1863" s="34">
        <v>1817</v>
      </c>
      <c r="C1863" s="34">
        <v>1568</v>
      </c>
      <c r="D1863" s="34">
        <v>501</v>
      </c>
      <c r="E1863" s="34">
        <v>517</v>
      </c>
      <c r="F1863" s="34">
        <v>531</v>
      </c>
      <c r="G1863" s="34">
        <v>556</v>
      </c>
      <c r="H1863" s="34">
        <v>542</v>
      </c>
      <c r="I1863" s="34">
        <v>459</v>
      </c>
    </row>
    <row r="1864" spans="1:9" x14ac:dyDescent="0.2">
      <c r="A1864" s="34" t="s">
        <v>52321</v>
      </c>
      <c r="B1864" s="34">
        <v>1057</v>
      </c>
      <c r="C1864" s="34">
        <v>1036</v>
      </c>
      <c r="D1864" s="34">
        <v>338</v>
      </c>
      <c r="E1864" s="34">
        <v>366</v>
      </c>
      <c r="F1864" s="34">
        <v>352</v>
      </c>
      <c r="G1864" s="34">
        <v>393</v>
      </c>
      <c r="H1864" s="34">
        <v>314</v>
      </c>
      <c r="I1864" s="34">
        <v>327</v>
      </c>
    </row>
    <row r="1865" spans="1:9" x14ac:dyDescent="0.2">
      <c r="A1865" s="34" t="s">
        <v>52322</v>
      </c>
      <c r="B1865" s="34">
        <v>479</v>
      </c>
      <c r="C1865" s="34">
        <v>370</v>
      </c>
      <c r="D1865" s="34">
        <v>130</v>
      </c>
      <c r="E1865" s="34">
        <v>115</v>
      </c>
      <c r="F1865" s="34">
        <v>152</v>
      </c>
      <c r="G1865" s="34">
        <v>136</v>
      </c>
      <c r="H1865" s="34">
        <v>169</v>
      </c>
      <c r="I1865" s="34">
        <v>96</v>
      </c>
    </row>
    <row r="1866" spans="1:9" x14ac:dyDescent="0.2">
      <c r="A1866" s="34" t="s">
        <v>52323</v>
      </c>
      <c r="B1866" s="34">
        <v>979</v>
      </c>
      <c r="C1866" s="34">
        <v>1285</v>
      </c>
      <c r="D1866" s="34">
        <v>349</v>
      </c>
      <c r="E1866" s="34">
        <v>382</v>
      </c>
      <c r="F1866" s="34">
        <v>354</v>
      </c>
      <c r="G1866" s="34">
        <v>363</v>
      </c>
      <c r="H1866" s="34">
        <v>343</v>
      </c>
      <c r="I1866" s="34">
        <v>317</v>
      </c>
    </row>
    <row r="1867" spans="1:9" x14ac:dyDescent="0.2">
      <c r="A1867" s="34" t="s">
        <v>52324</v>
      </c>
      <c r="B1867" s="34">
        <v>1421</v>
      </c>
      <c r="C1867" s="34">
        <v>1544</v>
      </c>
      <c r="D1867" s="34">
        <v>380</v>
      </c>
      <c r="E1867" s="34">
        <v>441</v>
      </c>
      <c r="F1867" s="34">
        <v>508</v>
      </c>
      <c r="G1867" s="34">
        <v>485</v>
      </c>
      <c r="H1867" s="34">
        <v>441</v>
      </c>
      <c r="I1867" s="34">
        <v>370</v>
      </c>
    </row>
    <row r="1868" spans="1:9" x14ac:dyDescent="0.2">
      <c r="A1868" s="34" t="s">
        <v>52325</v>
      </c>
      <c r="B1868" s="34">
        <v>1207</v>
      </c>
      <c r="C1868" s="34">
        <v>1162</v>
      </c>
      <c r="D1868" s="34">
        <v>409</v>
      </c>
      <c r="E1868" s="34">
        <v>452</v>
      </c>
      <c r="F1868" s="34">
        <v>347</v>
      </c>
      <c r="G1868" s="34">
        <v>458</v>
      </c>
      <c r="H1868" s="34">
        <v>405</v>
      </c>
      <c r="I1868" s="34">
        <v>350</v>
      </c>
    </row>
    <row r="1869" spans="1:9" x14ac:dyDescent="0.2">
      <c r="A1869" s="34" t="s">
        <v>52326</v>
      </c>
      <c r="B1869" s="34">
        <v>512</v>
      </c>
      <c r="C1869" s="34">
        <v>612</v>
      </c>
      <c r="D1869" s="34">
        <v>168</v>
      </c>
      <c r="E1869" s="34">
        <v>152</v>
      </c>
      <c r="F1869" s="34">
        <v>174</v>
      </c>
      <c r="G1869" s="34">
        <v>193</v>
      </c>
      <c r="H1869" s="34">
        <v>149</v>
      </c>
      <c r="I1869" s="34">
        <v>156</v>
      </c>
    </row>
    <row r="1870" spans="1:9" x14ac:dyDescent="0.2">
      <c r="A1870" s="34" t="s">
        <v>52327</v>
      </c>
      <c r="B1870" s="34">
        <v>656</v>
      </c>
      <c r="C1870" s="34">
        <v>732</v>
      </c>
      <c r="D1870" s="34">
        <v>250</v>
      </c>
      <c r="E1870" s="34">
        <v>335</v>
      </c>
      <c r="F1870" s="34">
        <v>210</v>
      </c>
      <c r="G1870" s="34">
        <v>311</v>
      </c>
      <c r="H1870" s="34">
        <v>209</v>
      </c>
      <c r="I1870" s="34">
        <v>256</v>
      </c>
    </row>
    <row r="1871" spans="1:9" x14ac:dyDescent="0.2">
      <c r="A1871" s="34" t="s">
        <v>52328</v>
      </c>
      <c r="B1871" s="34">
        <v>513</v>
      </c>
      <c r="C1871" s="34">
        <v>562</v>
      </c>
      <c r="D1871" s="34">
        <v>172</v>
      </c>
      <c r="E1871" s="34">
        <v>201</v>
      </c>
      <c r="F1871" s="34">
        <v>185</v>
      </c>
      <c r="G1871" s="34">
        <v>208</v>
      </c>
      <c r="H1871" s="34">
        <v>200</v>
      </c>
      <c r="I1871" s="34">
        <v>171</v>
      </c>
    </row>
    <row r="1872" spans="1:9" x14ac:dyDescent="0.2">
      <c r="A1872" s="34" t="s">
        <v>52329</v>
      </c>
      <c r="B1872" s="34">
        <v>1080</v>
      </c>
      <c r="C1872" s="34">
        <v>938</v>
      </c>
      <c r="D1872" s="34">
        <v>321</v>
      </c>
      <c r="E1872" s="34">
        <v>317</v>
      </c>
      <c r="F1872" s="34">
        <v>326</v>
      </c>
      <c r="G1872" s="34">
        <v>320</v>
      </c>
      <c r="H1872" s="34">
        <v>376</v>
      </c>
      <c r="I1872" s="34">
        <v>275</v>
      </c>
    </row>
    <row r="1873" spans="1:9" x14ac:dyDescent="0.2">
      <c r="A1873" s="34" t="s">
        <v>52330</v>
      </c>
      <c r="B1873" s="34">
        <v>598</v>
      </c>
      <c r="C1873" s="34">
        <v>656</v>
      </c>
      <c r="D1873" s="34">
        <v>190</v>
      </c>
      <c r="E1873" s="34">
        <v>230</v>
      </c>
      <c r="F1873" s="34">
        <v>280</v>
      </c>
      <c r="G1873" s="34">
        <v>229</v>
      </c>
      <c r="H1873" s="34">
        <v>195</v>
      </c>
      <c r="I1873" s="34">
        <v>199</v>
      </c>
    </row>
    <row r="1874" spans="1:9" x14ac:dyDescent="0.2">
      <c r="A1874" s="34" t="s">
        <v>52331</v>
      </c>
      <c r="B1874" s="34">
        <v>637</v>
      </c>
      <c r="C1874" s="34">
        <v>553</v>
      </c>
      <c r="D1874" s="34">
        <v>197</v>
      </c>
      <c r="E1874" s="34">
        <v>216</v>
      </c>
      <c r="F1874" s="34">
        <v>177</v>
      </c>
      <c r="G1874" s="34">
        <v>214</v>
      </c>
      <c r="H1874" s="34">
        <v>223</v>
      </c>
      <c r="I1874" s="34">
        <v>197</v>
      </c>
    </row>
    <row r="1875" spans="1:9" x14ac:dyDescent="0.2">
      <c r="A1875" s="34" t="s">
        <v>52332</v>
      </c>
      <c r="B1875" s="34">
        <v>1205</v>
      </c>
      <c r="C1875" s="34">
        <v>1203</v>
      </c>
      <c r="D1875" s="34">
        <v>356</v>
      </c>
      <c r="E1875" s="34">
        <v>441</v>
      </c>
      <c r="F1875" s="34">
        <v>396</v>
      </c>
      <c r="G1875" s="34">
        <v>508</v>
      </c>
      <c r="H1875" s="34">
        <v>410</v>
      </c>
      <c r="I1875" s="34">
        <v>341</v>
      </c>
    </row>
    <row r="1876" spans="1:9" x14ac:dyDescent="0.2">
      <c r="A1876" s="34" t="s">
        <v>52333</v>
      </c>
      <c r="B1876" s="34">
        <v>1188</v>
      </c>
      <c r="C1876" s="34">
        <v>1174</v>
      </c>
      <c r="D1876" s="34">
        <v>361</v>
      </c>
      <c r="E1876" s="34">
        <v>365</v>
      </c>
      <c r="F1876" s="34">
        <v>384</v>
      </c>
      <c r="G1876" s="34">
        <v>396</v>
      </c>
      <c r="H1876" s="34">
        <v>404</v>
      </c>
      <c r="I1876" s="34">
        <v>282</v>
      </c>
    </row>
    <row r="1877" spans="1:9" x14ac:dyDescent="0.2">
      <c r="A1877" s="34" t="s">
        <v>52334</v>
      </c>
      <c r="B1877" s="34">
        <v>1215</v>
      </c>
      <c r="C1877" s="34">
        <v>1082</v>
      </c>
      <c r="D1877" s="34">
        <v>439</v>
      </c>
      <c r="E1877" s="34">
        <v>374</v>
      </c>
      <c r="F1877" s="34">
        <v>384</v>
      </c>
      <c r="G1877" s="34">
        <v>391</v>
      </c>
      <c r="H1877" s="34">
        <v>440</v>
      </c>
      <c r="I1877" s="34">
        <v>316</v>
      </c>
    </row>
    <row r="1878" spans="1:9" x14ac:dyDescent="0.2">
      <c r="A1878" s="34" t="s">
        <v>52335</v>
      </c>
      <c r="B1878" s="34">
        <v>938</v>
      </c>
      <c r="C1878" s="34">
        <v>857</v>
      </c>
      <c r="D1878" s="34">
        <v>288</v>
      </c>
      <c r="E1878" s="34">
        <v>334</v>
      </c>
      <c r="F1878" s="34">
        <v>332</v>
      </c>
      <c r="G1878" s="34">
        <v>302</v>
      </c>
      <c r="H1878" s="34">
        <v>282</v>
      </c>
      <c r="I1878" s="34">
        <v>283</v>
      </c>
    </row>
    <row r="1879" spans="1:9" x14ac:dyDescent="0.2">
      <c r="A1879" s="34" t="s">
        <v>52336</v>
      </c>
      <c r="B1879" s="34">
        <v>728</v>
      </c>
      <c r="C1879" s="34">
        <v>745</v>
      </c>
      <c r="D1879" s="34">
        <v>183</v>
      </c>
      <c r="E1879" s="34">
        <v>205</v>
      </c>
      <c r="F1879" s="34">
        <v>234</v>
      </c>
      <c r="G1879" s="34">
        <v>234</v>
      </c>
      <c r="H1879" s="34">
        <v>224</v>
      </c>
      <c r="I1879" s="34">
        <v>206</v>
      </c>
    </row>
    <row r="1880" spans="1:9" x14ac:dyDescent="0.2">
      <c r="A1880" s="34" t="s">
        <v>52337</v>
      </c>
      <c r="B1880" s="34">
        <v>389</v>
      </c>
      <c r="C1880" s="34">
        <v>404</v>
      </c>
      <c r="D1880" s="34">
        <v>102</v>
      </c>
      <c r="E1880" s="34">
        <v>156</v>
      </c>
      <c r="F1880" s="34">
        <v>103</v>
      </c>
      <c r="G1880" s="34">
        <v>116</v>
      </c>
      <c r="H1880" s="34">
        <v>135</v>
      </c>
      <c r="I1880" s="34">
        <v>132</v>
      </c>
    </row>
    <row r="1881" spans="1:9" x14ac:dyDescent="0.2">
      <c r="A1881" s="34" t="s">
        <v>52338</v>
      </c>
      <c r="B1881" s="34">
        <v>973</v>
      </c>
      <c r="C1881" s="34">
        <v>965</v>
      </c>
      <c r="D1881" s="34">
        <v>320</v>
      </c>
      <c r="E1881" s="34">
        <v>331</v>
      </c>
      <c r="F1881" s="34">
        <v>297</v>
      </c>
      <c r="G1881" s="34">
        <v>348</v>
      </c>
      <c r="H1881" s="34">
        <v>386</v>
      </c>
      <c r="I1881" s="34">
        <v>268</v>
      </c>
    </row>
    <row r="1882" spans="1:9" x14ac:dyDescent="0.2">
      <c r="A1882" s="34" t="s">
        <v>52339</v>
      </c>
      <c r="B1882" s="34">
        <v>745</v>
      </c>
      <c r="C1882" s="34">
        <v>860</v>
      </c>
      <c r="D1882" s="34">
        <v>245</v>
      </c>
      <c r="E1882" s="34">
        <v>341</v>
      </c>
      <c r="F1882" s="34">
        <v>294</v>
      </c>
      <c r="G1882" s="34">
        <v>326</v>
      </c>
      <c r="H1882" s="34">
        <v>297</v>
      </c>
      <c r="I1882" s="34">
        <v>226</v>
      </c>
    </row>
    <row r="1883" spans="1:9" x14ac:dyDescent="0.2">
      <c r="A1883" s="34" t="s">
        <v>52340</v>
      </c>
      <c r="B1883" s="34">
        <v>741</v>
      </c>
      <c r="C1883" s="34">
        <v>810</v>
      </c>
      <c r="D1883" s="34">
        <v>241</v>
      </c>
      <c r="E1883" s="34">
        <v>278</v>
      </c>
      <c r="F1883" s="34">
        <v>294</v>
      </c>
      <c r="G1883" s="34">
        <v>263</v>
      </c>
      <c r="H1883" s="34">
        <v>236</v>
      </c>
      <c r="I1883" s="34">
        <v>263</v>
      </c>
    </row>
    <row r="1884" spans="1:9" x14ac:dyDescent="0.2">
      <c r="A1884" s="34" t="s">
        <v>52341</v>
      </c>
      <c r="B1884" s="34">
        <v>990</v>
      </c>
      <c r="C1884" s="34">
        <v>735</v>
      </c>
      <c r="D1884" s="34">
        <v>336</v>
      </c>
      <c r="E1884" s="34">
        <v>266</v>
      </c>
      <c r="F1884" s="34">
        <v>285</v>
      </c>
      <c r="G1884" s="34">
        <v>209</v>
      </c>
      <c r="H1884" s="34">
        <v>321</v>
      </c>
      <c r="I1884" s="34">
        <v>228</v>
      </c>
    </row>
    <row r="1885" spans="1:9" x14ac:dyDescent="0.2">
      <c r="A1885" s="34" t="s">
        <v>52342</v>
      </c>
      <c r="B1885" s="34">
        <v>776</v>
      </c>
      <c r="C1885" s="34">
        <v>804</v>
      </c>
      <c r="D1885" s="34">
        <v>215</v>
      </c>
      <c r="E1885" s="34">
        <v>244</v>
      </c>
      <c r="F1885" s="34">
        <v>241</v>
      </c>
      <c r="G1885" s="34">
        <v>311</v>
      </c>
      <c r="H1885" s="34">
        <v>267</v>
      </c>
      <c r="I1885" s="34">
        <v>247</v>
      </c>
    </row>
    <row r="1886" spans="1:9" x14ac:dyDescent="0.2">
      <c r="A1886" s="34" t="s">
        <v>52343</v>
      </c>
      <c r="B1886" s="34">
        <v>1559</v>
      </c>
      <c r="C1886" s="34">
        <v>1268</v>
      </c>
      <c r="D1886" s="34">
        <v>487</v>
      </c>
      <c r="E1886" s="34">
        <v>452</v>
      </c>
      <c r="F1886" s="34">
        <v>455</v>
      </c>
      <c r="G1886" s="34">
        <v>508</v>
      </c>
      <c r="H1886" s="34">
        <v>520</v>
      </c>
      <c r="I1886" s="34">
        <v>387</v>
      </c>
    </row>
    <row r="1887" spans="1:9" x14ac:dyDescent="0.2">
      <c r="A1887" s="34" t="s">
        <v>52344</v>
      </c>
      <c r="B1887" s="34">
        <v>960</v>
      </c>
      <c r="C1887" s="34">
        <v>776</v>
      </c>
      <c r="D1887" s="34">
        <v>291</v>
      </c>
      <c r="E1887" s="34">
        <v>289</v>
      </c>
      <c r="F1887" s="34">
        <v>270</v>
      </c>
      <c r="G1887" s="34">
        <v>291</v>
      </c>
      <c r="H1887" s="34">
        <v>304</v>
      </c>
      <c r="I1887" s="34">
        <v>253</v>
      </c>
    </row>
    <row r="1888" spans="1:9" x14ac:dyDescent="0.2">
      <c r="A1888" s="34" t="s">
        <v>52345</v>
      </c>
      <c r="B1888" s="34">
        <v>539</v>
      </c>
      <c r="C1888" s="34">
        <v>651</v>
      </c>
      <c r="D1888" s="34">
        <v>179</v>
      </c>
      <c r="E1888" s="34">
        <v>213</v>
      </c>
      <c r="F1888" s="34">
        <v>166</v>
      </c>
      <c r="G1888" s="34">
        <v>185</v>
      </c>
      <c r="H1888" s="34">
        <v>225</v>
      </c>
      <c r="I1888" s="34">
        <v>193</v>
      </c>
    </row>
    <row r="1889" spans="1:9" x14ac:dyDescent="0.2">
      <c r="A1889" s="34" t="s">
        <v>52346</v>
      </c>
      <c r="B1889" s="34">
        <v>627</v>
      </c>
      <c r="C1889" s="34">
        <v>686</v>
      </c>
      <c r="D1889" s="34">
        <v>208</v>
      </c>
      <c r="E1889" s="34">
        <v>210</v>
      </c>
      <c r="F1889" s="34">
        <v>183</v>
      </c>
      <c r="G1889" s="34">
        <v>222</v>
      </c>
      <c r="H1889" s="34">
        <v>195</v>
      </c>
      <c r="I1889" s="34">
        <v>151</v>
      </c>
    </row>
    <row r="1890" spans="1:9" x14ac:dyDescent="0.2">
      <c r="A1890" s="34" t="s">
        <v>52347</v>
      </c>
      <c r="B1890" s="34">
        <v>998</v>
      </c>
      <c r="C1890" s="34">
        <v>905</v>
      </c>
      <c r="D1890" s="34">
        <v>314</v>
      </c>
      <c r="E1890" s="34">
        <v>316</v>
      </c>
      <c r="F1890" s="34">
        <v>312</v>
      </c>
      <c r="G1890" s="34">
        <v>306</v>
      </c>
      <c r="H1890" s="34">
        <v>332</v>
      </c>
      <c r="I1890" s="34">
        <v>295</v>
      </c>
    </row>
    <row r="1891" spans="1:9" x14ac:dyDescent="0.2">
      <c r="A1891" s="34" t="s">
        <v>52348</v>
      </c>
      <c r="B1891" s="34">
        <v>606</v>
      </c>
      <c r="C1891" s="34">
        <v>553</v>
      </c>
      <c r="D1891" s="34">
        <v>216</v>
      </c>
      <c r="E1891" s="34">
        <v>208</v>
      </c>
      <c r="F1891" s="34">
        <v>214</v>
      </c>
      <c r="G1891" s="34">
        <v>203</v>
      </c>
      <c r="H1891" s="34">
        <v>221</v>
      </c>
      <c r="I1891" s="34">
        <v>136</v>
      </c>
    </row>
    <row r="1892" spans="1:9" x14ac:dyDescent="0.2">
      <c r="A1892" s="34" t="s">
        <v>52349</v>
      </c>
      <c r="B1892" s="34">
        <v>1212</v>
      </c>
      <c r="C1892" s="34">
        <v>1012</v>
      </c>
      <c r="D1892" s="34">
        <v>312</v>
      </c>
      <c r="E1892" s="34">
        <v>290</v>
      </c>
      <c r="F1892" s="34">
        <v>319</v>
      </c>
      <c r="G1892" s="34">
        <v>301</v>
      </c>
      <c r="H1892" s="34">
        <v>335</v>
      </c>
      <c r="I1892" s="34">
        <v>301</v>
      </c>
    </row>
    <row r="1893" spans="1:9" x14ac:dyDescent="0.2">
      <c r="A1893" s="34" t="s">
        <v>52350</v>
      </c>
      <c r="B1893" s="34">
        <v>837</v>
      </c>
      <c r="C1893" s="34">
        <v>748</v>
      </c>
      <c r="D1893" s="34">
        <v>287</v>
      </c>
      <c r="E1893" s="34">
        <v>264</v>
      </c>
      <c r="F1893" s="34">
        <v>255</v>
      </c>
      <c r="G1893" s="34">
        <v>306</v>
      </c>
      <c r="H1893" s="34">
        <v>261</v>
      </c>
      <c r="I1893" s="34">
        <v>238</v>
      </c>
    </row>
    <row r="1894" spans="1:9" x14ac:dyDescent="0.2">
      <c r="A1894" s="34" t="s">
        <v>52351</v>
      </c>
      <c r="B1894" s="34">
        <v>1377</v>
      </c>
      <c r="C1894" s="34">
        <v>1141</v>
      </c>
      <c r="D1894" s="34">
        <v>414</v>
      </c>
      <c r="E1894" s="34">
        <v>348</v>
      </c>
      <c r="F1894" s="34">
        <v>391</v>
      </c>
      <c r="G1894" s="34">
        <v>390</v>
      </c>
      <c r="H1894" s="34">
        <v>435</v>
      </c>
      <c r="I1894" s="34">
        <v>348</v>
      </c>
    </row>
    <row r="1895" spans="1:9" x14ac:dyDescent="0.2">
      <c r="A1895" s="34" t="s">
        <v>52352</v>
      </c>
      <c r="B1895" s="34">
        <v>474</v>
      </c>
      <c r="C1895" s="34">
        <v>430</v>
      </c>
      <c r="D1895" s="34">
        <v>137</v>
      </c>
      <c r="E1895" s="34">
        <v>132</v>
      </c>
      <c r="F1895" s="34">
        <v>183</v>
      </c>
      <c r="G1895" s="34">
        <v>132</v>
      </c>
      <c r="H1895" s="34">
        <v>105</v>
      </c>
      <c r="I1895" s="34">
        <v>146</v>
      </c>
    </row>
    <row r="1896" spans="1:9" x14ac:dyDescent="0.2">
      <c r="A1896" s="34" t="s">
        <v>52353</v>
      </c>
      <c r="B1896" s="34">
        <v>551</v>
      </c>
      <c r="C1896" s="34">
        <v>568</v>
      </c>
      <c r="D1896" s="34">
        <v>179</v>
      </c>
      <c r="E1896" s="34">
        <v>232</v>
      </c>
      <c r="F1896" s="34">
        <v>166</v>
      </c>
      <c r="G1896" s="34">
        <v>136</v>
      </c>
      <c r="H1896" s="34">
        <v>147</v>
      </c>
      <c r="I1896" s="34">
        <v>160</v>
      </c>
    </row>
    <row r="1897" spans="1:9" x14ac:dyDescent="0.2">
      <c r="A1897" s="34" t="s">
        <v>52354</v>
      </c>
      <c r="B1897" s="34">
        <v>930</v>
      </c>
      <c r="C1897" s="34">
        <v>818</v>
      </c>
      <c r="D1897" s="34">
        <v>302</v>
      </c>
      <c r="E1897" s="34">
        <v>282</v>
      </c>
      <c r="F1897" s="34">
        <v>265</v>
      </c>
      <c r="G1897" s="34">
        <v>289</v>
      </c>
      <c r="H1897" s="34">
        <v>286</v>
      </c>
      <c r="I1897" s="34">
        <v>264</v>
      </c>
    </row>
    <row r="1898" spans="1:9" x14ac:dyDescent="0.2">
      <c r="A1898" s="34" t="s">
        <v>52355</v>
      </c>
      <c r="B1898" s="34">
        <v>756</v>
      </c>
      <c r="C1898" s="34">
        <v>832</v>
      </c>
      <c r="D1898" s="34">
        <v>231</v>
      </c>
      <c r="E1898" s="34">
        <v>245</v>
      </c>
      <c r="F1898" s="34">
        <v>245</v>
      </c>
      <c r="G1898" s="34">
        <v>246</v>
      </c>
      <c r="H1898" s="34">
        <v>255</v>
      </c>
      <c r="I1898" s="34">
        <v>221</v>
      </c>
    </row>
    <row r="1899" spans="1:9" x14ac:dyDescent="0.2">
      <c r="A1899" s="34" t="s">
        <v>52356</v>
      </c>
      <c r="B1899" s="34">
        <v>538</v>
      </c>
      <c r="C1899" s="34">
        <v>635</v>
      </c>
      <c r="D1899" s="34">
        <v>182</v>
      </c>
      <c r="E1899" s="34">
        <v>214</v>
      </c>
      <c r="F1899" s="34">
        <v>154</v>
      </c>
      <c r="G1899" s="34">
        <v>194</v>
      </c>
      <c r="H1899" s="34">
        <v>172</v>
      </c>
      <c r="I1899" s="34">
        <v>203</v>
      </c>
    </row>
    <row r="1900" spans="1:9" x14ac:dyDescent="0.2">
      <c r="A1900" s="34" t="s">
        <v>52357</v>
      </c>
      <c r="B1900" s="34">
        <v>990</v>
      </c>
      <c r="C1900" s="34">
        <v>870</v>
      </c>
      <c r="D1900" s="34">
        <v>248</v>
      </c>
      <c r="E1900" s="34">
        <v>315</v>
      </c>
      <c r="F1900" s="34">
        <v>297</v>
      </c>
      <c r="G1900" s="34">
        <v>354</v>
      </c>
      <c r="H1900" s="34">
        <v>353</v>
      </c>
      <c r="I1900" s="34">
        <v>260</v>
      </c>
    </row>
    <row r="1901" spans="1:9" x14ac:dyDescent="0.2">
      <c r="A1901" s="34" t="s">
        <v>52358</v>
      </c>
      <c r="B1901" s="34">
        <v>546</v>
      </c>
      <c r="C1901" s="34">
        <v>785</v>
      </c>
      <c r="D1901" s="34">
        <v>196</v>
      </c>
      <c r="E1901" s="34">
        <v>291</v>
      </c>
      <c r="F1901" s="34">
        <v>190</v>
      </c>
      <c r="G1901" s="34">
        <v>284</v>
      </c>
      <c r="H1901" s="34">
        <v>218</v>
      </c>
      <c r="I1901" s="34">
        <v>233</v>
      </c>
    </row>
    <row r="1902" spans="1:9" x14ac:dyDescent="0.2">
      <c r="A1902" s="34" t="s">
        <v>52359</v>
      </c>
      <c r="B1902" s="34">
        <v>466</v>
      </c>
      <c r="C1902" s="34">
        <v>458</v>
      </c>
      <c r="D1902" s="34">
        <v>162</v>
      </c>
      <c r="E1902" s="34">
        <v>152</v>
      </c>
      <c r="F1902" s="34">
        <v>206</v>
      </c>
      <c r="G1902" s="34">
        <v>142</v>
      </c>
      <c r="H1902" s="34">
        <v>166</v>
      </c>
      <c r="I1902" s="34">
        <v>130</v>
      </c>
    </row>
    <row r="1903" spans="1:9" x14ac:dyDescent="0.2">
      <c r="A1903" s="34" t="s">
        <v>52360</v>
      </c>
      <c r="B1903" s="34">
        <v>631</v>
      </c>
      <c r="C1903" s="34">
        <v>440</v>
      </c>
      <c r="D1903" s="34">
        <v>157</v>
      </c>
      <c r="E1903" s="34">
        <v>126</v>
      </c>
      <c r="F1903" s="34">
        <v>145</v>
      </c>
      <c r="G1903" s="34">
        <v>174</v>
      </c>
      <c r="H1903" s="34">
        <v>145</v>
      </c>
      <c r="I1903" s="34">
        <v>137</v>
      </c>
    </row>
    <row r="1904" spans="1:9" x14ac:dyDescent="0.2">
      <c r="A1904" s="34" t="s">
        <v>52361</v>
      </c>
      <c r="B1904" s="34">
        <v>428</v>
      </c>
      <c r="C1904" s="34">
        <v>346</v>
      </c>
      <c r="D1904" s="34">
        <v>118</v>
      </c>
      <c r="E1904" s="34">
        <v>121</v>
      </c>
      <c r="F1904" s="34">
        <v>125</v>
      </c>
      <c r="G1904" s="34">
        <v>127</v>
      </c>
      <c r="H1904" s="34">
        <v>119</v>
      </c>
      <c r="I1904" s="34">
        <v>94</v>
      </c>
    </row>
    <row r="1905" spans="1:9" x14ac:dyDescent="0.2">
      <c r="A1905" s="34" t="s">
        <v>52362</v>
      </c>
      <c r="B1905" s="34">
        <v>556</v>
      </c>
      <c r="C1905" s="34">
        <v>625</v>
      </c>
      <c r="D1905" s="34">
        <v>162</v>
      </c>
      <c r="E1905" s="34">
        <v>163</v>
      </c>
      <c r="F1905" s="34">
        <v>187</v>
      </c>
      <c r="G1905" s="34">
        <v>180</v>
      </c>
      <c r="H1905" s="34">
        <v>171</v>
      </c>
      <c r="I1905" s="34">
        <v>131</v>
      </c>
    </row>
    <row r="1906" spans="1:9" x14ac:dyDescent="0.2">
      <c r="A1906" s="34" t="s">
        <v>52363</v>
      </c>
      <c r="B1906" s="34">
        <v>501</v>
      </c>
      <c r="C1906" s="34">
        <v>583</v>
      </c>
      <c r="D1906" s="34">
        <v>189</v>
      </c>
      <c r="E1906" s="34">
        <v>163</v>
      </c>
      <c r="F1906" s="34">
        <v>218</v>
      </c>
      <c r="G1906" s="34">
        <v>161</v>
      </c>
      <c r="H1906" s="34">
        <v>144</v>
      </c>
      <c r="I1906" s="34">
        <v>125</v>
      </c>
    </row>
    <row r="1907" spans="1:9" x14ac:dyDescent="0.2">
      <c r="A1907" s="34" t="s">
        <v>52364</v>
      </c>
      <c r="B1907" s="34">
        <v>782</v>
      </c>
      <c r="C1907" s="34">
        <v>798</v>
      </c>
      <c r="D1907" s="34">
        <v>200</v>
      </c>
      <c r="E1907" s="34">
        <v>293</v>
      </c>
      <c r="F1907" s="34">
        <v>168</v>
      </c>
      <c r="G1907" s="34">
        <v>209</v>
      </c>
      <c r="H1907" s="34">
        <v>240</v>
      </c>
      <c r="I1907" s="34">
        <v>220</v>
      </c>
    </row>
    <row r="1908" spans="1:9" x14ac:dyDescent="0.2">
      <c r="A1908" s="34" t="s">
        <v>52365</v>
      </c>
      <c r="B1908" s="34">
        <v>1779</v>
      </c>
      <c r="C1908" s="34">
        <v>1472</v>
      </c>
      <c r="D1908" s="34">
        <v>560</v>
      </c>
      <c r="E1908" s="34">
        <v>530</v>
      </c>
      <c r="F1908" s="34">
        <v>553</v>
      </c>
      <c r="G1908" s="34">
        <v>519</v>
      </c>
      <c r="H1908" s="34">
        <v>628</v>
      </c>
      <c r="I1908" s="34">
        <v>405</v>
      </c>
    </row>
    <row r="1909" spans="1:9" x14ac:dyDescent="0.2">
      <c r="A1909" s="34" t="s">
        <v>52366</v>
      </c>
      <c r="B1909" s="34">
        <v>1487</v>
      </c>
      <c r="C1909" s="34">
        <v>1398</v>
      </c>
      <c r="D1909" s="34">
        <v>484</v>
      </c>
      <c r="E1909" s="34">
        <v>439</v>
      </c>
      <c r="F1909" s="34">
        <v>484</v>
      </c>
      <c r="G1909" s="34">
        <v>431</v>
      </c>
      <c r="H1909" s="34">
        <v>519</v>
      </c>
      <c r="I1909" s="34">
        <v>354</v>
      </c>
    </row>
    <row r="1910" spans="1:9" x14ac:dyDescent="0.2">
      <c r="A1910" s="34" t="s">
        <v>52367</v>
      </c>
      <c r="B1910" s="34">
        <v>1648</v>
      </c>
      <c r="C1910" s="34">
        <v>1651</v>
      </c>
      <c r="D1910" s="34">
        <v>596</v>
      </c>
      <c r="E1910" s="34">
        <v>535</v>
      </c>
      <c r="F1910" s="34">
        <v>531</v>
      </c>
      <c r="G1910" s="34">
        <v>523</v>
      </c>
      <c r="H1910" s="34">
        <v>614</v>
      </c>
      <c r="I1910" s="34">
        <v>477</v>
      </c>
    </row>
    <row r="1911" spans="1:9" x14ac:dyDescent="0.2">
      <c r="A1911" s="34" t="s">
        <v>52368</v>
      </c>
      <c r="B1911" s="34">
        <v>984</v>
      </c>
      <c r="C1911" s="34">
        <v>1303</v>
      </c>
      <c r="D1911" s="34">
        <v>334</v>
      </c>
      <c r="E1911" s="34">
        <v>376</v>
      </c>
      <c r="F1911" s="34">
        <v>333</v>
      </c>
      <c r="G1911" s="34">
        <v>376</v>
      </c>
      <c r="H1911" s="34">
        <v>363</v>
      </c>
      <c r="I1911" s="34">
        <v>362</v>
      </c>
    </row>
    <row r="1912" spans="1:9" x14ac:dyDescent="0.2">
      <c r="A1912" s="34" t="s">
        <v>52369</v>
      </c>
      <c r="B1912" s="34">
        <v>675</v>
      </c>
      <c r="C1912" s="34">
        <v>646</v>
      </c>
      <c r="D1912" s="34">
        <v>190</v>
      </c>
      <c r="E1912" s="34">
        <v>167</v>
      </c>
      <c r="F1912" s="34">
        <v>197</v>
      </c>
      <c r="G1912" s="34">
        <v>181</v>
      </c>
      <c r="H1912" s="34">
        <v>227</v>
      </c>
      <c r="I1912" s="34">
        <v>152</v>
      </c>
    </row>
    <row r="1913" spans="1:9" x14ac:dyDescent="0.2">
      <c r="A1913" s="34" t="s">
        <v>52370</v>
      </c>
      <c r="B1913" s="34">
        <v>925</v>
      </c>
      <c r="C1913" s="34">
        <v>907</v>
      </c>
      <c r="D1913" s="34">
        <v>282</v>
      </c>
      <c r="E1913" s="34">
        <v>237</v>
      </c>
      <c r="F1913" s="34">
        <v>281</v>
      </c>
      <c r="G1913" s="34">
        <v>282</v>
      </c>
      <c r="H1913" s="34">
        <v>267</v>
      </c>
      <c r="I1913" s="34">
        <v>219</v>
      </c>
    </row>
    <row r="1914" spans="1:9" x14ac:dyDescent="0.2">
      <c r="A1914" s="34" t="s">
        <v>52371</v>
      </c>
      <c r="B1914" s="34">
        <v>902</v>
      </c>
      <c r="C1914" s="34">
        <v>815</v>
      </c>
      <c r="D1914" s="34">
        <v>285</v>
      </c>
      <c r="E1914" s="34">
        <v>298</v>
      </c>
      <c r="F1914" s="34">
        <v>230</v>
      </c>
      <c r="G1914" s="34">
        <v>322</v>
      </c>
      <c r="H1914" s="34">
        <v>289</v>
      </c>
      <c r="I1914" s="34">
        <v>267</v>
      </c>
    </row>
    <row r="1915" spans="1:9" x14ac:dyDescent="0.2">
      <c r="A1915" s="34" t="s">
        <v>52372</v>
      </c>
      <c r="B1915" s="34">
        <v>756</v>
      </c>
      <c r="C1915" s="34">
        <v>787</v>
      </c>
      <c r="D1915" s="34">
        <v>224</v>
      </c>
      <c r="E1915" s="34">
        <v>210</v>
      </c>
      <c r="F1915" s="34">
        <v>250</v>
      </c>
      <c r="G1915" s="34">
        <v>256</v>
      </c>
      <c r="H1915" s="34">
        <v>250</v>
      </c>
      <c r="I1915" s="34">
        <v>195</v>
      </c>
    </row>
    <row r="1916" spans="1:9" x14ac:dyDescent="0.2">
      <c r="A1916" s="34" t="s">
        <v>52373</v>
      </c>
      <c r="B1916" s="34">
        <v>835</v>
      </c>
      <c r="C1916" s="34">
        <v>729</v>
      </c>
      <c r="D1916" s="34">
        <v>278</v>
      </c>
      <c r="E1916" s="34">
        <v>217</v>
      </c>
      <c r="F1916" s="34">
        <v>279</v>
      </c>
      <c r="G1916" s="34">
        <v>256</v>
      </c>
      <c r="H1916" s="34">
        <v>245</v>
      </c>
      <c r="I1916" s="34">
        <v>190</v>
      </c>
    </row>
    <row r="1917" spans="1:9" x14ac:dyDescent="0.2">
      <c r="A1917" s="34" t="s">
        <v>52374</v>
      </c>
      <c r="B1917" s="34">
        <v>1107</v>
      </c>
      <c r="C1917" s="34">
        <v>1184</v>
      </c>
      <c r="D1917" s="34">
        <v>437</v>
      </c>
      <c r="E1917" s="34">
        <v>418</v>
      </c>
      <c r="F1917" s="34">
        <v>425</v>
      </c>
      <c r="G1917" s="34">
        <v>405</v>
      </c>
      <c r="H1917" s="34">
        <v>430</v>
      </c>
      <c r="I1917" s="34">
        <v>307</v>
      </c>
    </row>
    <row r="1918" spans="1:9" x14ac:dyDescent="0.2">
      <c r="A1918" s="34" t="s">
        <v>52375</v>
      </c>
      <c r="B1918" s="34">
        <v>592</v>
      </c>
      <c r="C1918" s="34">
        <v>613</v>
      </c>
      <c r="D1918" s="34">
        <v>176</v>
      </c>
      <c r="E1918" s="34">
        <v>215</v>
      </c>
      <c r="F1918" s="34">
        <v>224</v>
      </c>
      <c r="G1918" s="34">
        <v>200</v>
      </c>
      <c r="H1918" s="34">
        <v>168</v>
      </c>
      <c r="I1918" s="34">
        <v>166</v>
      </c>
    </row>
    <row r="1919" spans="1:9" x14ac:dyDescent="0.2">
      <c r="A1919" s="34" t="s">
        <v>52376</v>
      </c>
      <c r="B1919" s="34">
        <v>677</v>
      </c>
      <c r="C1919" s="34">
        <v>662</v>
      </c>
      <c r="D1919" s="34">
        <v>207</v>
      </c>
      <c r="E1919" s="34">
        <v>196</v>
      </c>
      <c r="F1919" s="34">
        <v>237</v>
      </c>
      <c r="G1919" s="34">
        <v>213</v>
      </c>
      <c r="H1919" s="34">
        <v>225</v>
      </c>
      <c r="I1919" s="34">
        <v>192</v>
      </c>
    </row>
    <row r="1920" spans="1:9" x14ac:dyDescent="0.2">
      <c r="A1920" s="34" t="s">
        <v>52377</v>
      </c>
      <c r="B1920" s="34">
        <v>721</v>
      </c>
      <c r="C1920" s="34">
        <v>742</v>
      </c>
      <c r="D1920" s="34">
        <v>255</v>
      </c>
      <c r="E1920" s="34">
        <v>244</v>
      </c>
      <c r="F1920" s="34">
        <v>239</v>
      </c>
      <c r="G1920" s="34">
        <v>288</v>
      </c>
      <c r="H1920" s="34">
        <v>237</v>
      </c>
      <c r="I1920" s="34">
        <v>218</v>
      </c>
    </row>
    <row r="1921" spans="1:9" x14ac:dyDescent="0.2">
      <c r="A1921" s="34" t="s">
        <v>52378</v>
      </c>
      <c r="B1921" s="34">
        <v>463</v>
      </c>
      <c r="C1921" s="34">
        <v>494</v>
      </c>
      <c r="D1921" s="34">
        <v>187</v>
      </c>
      <c r="E1921" s="34">
        <v>174</v>
      </c>
      <c r="F1921" s="34">
        <v>167</v>
      </c>
      <c r="G1921" s="34">
        <v>178</v>
      </c>
      <c r="H1921" s="34">
        <v>157</v>
      </c>
      <c r="I1921" s="34">
        <v>132</v>
      </c>
    </row>
    <row r="1922" spans="1:9" x14ac:dyDescent="0.2">
      <c r="A1922" s="34" t="s">
        <v>52379</v>
      </c>
      <c r="B1922" s="34">
        <v>421</v>
      </c>
      <c r="C1922" s="34">
        <v>410</v>
      </c>
      <c r="D1922" s="34">
        <v>150</v>
      </c>
      <c r="E1922" s="34">
        <v>144</v>
      </c>
      <c r="F1922" s="34">
        <v>152</v>
      </c>
      <c r="G1922" s="34">
        <v>136</v>
      </c>
      <c r="H1922" s="34">
        <v>156</v>
      </c>
      <c r="I1922" s="34">
        <v>124</v>
      </c>
    </row>
    <row r="1923" spans="1:9" x14ac:dyDescent="0.2">
      <c r="A1923" s="34" t="s">
        <v>52380</v>
      </c>
      <c r="B1923" s="34">
        <v>1093</v>
      </c>
      <c r="C1923" s="34">
        <v>1070</v>
      </c>
      <c r="D1923" s="34">
        <v>360</v>
      </c>
      <c r="E1923" s="34">
        <v>358</v>
      </c>
      <c r="F1923" s="34">
        <v>351</v>
      </c>
      <c r="G1923" s="34">
        <v>373</v>
      </c>
      <c r="H1923" s="34">
        <v>313</v>
      </c>
      <c r="I1923" s="34">
        <v>278</v>
      </c>
    </row>
    <row r="1924" spans="1:9" x14ac:dyDescent="0.2">
      <c r="A1924" s="34" t="s">
        <v>52381</v>
      </c>
      <c r="B1924" s="34">
        <v>537</v>
      </c>
      <c r="C1924" s="34">
        <v>567</v>
      </c>
      <c r="D1924" s="34">
        <v>176</v>
      </c>
      <c r="E1924" s="34">
        <v>218</v>
      </c>
      <c r="F1924" s="34">
        <v>158</v>
      </c>
      <c r="G1924" s="34">
        <v>182</v>
      </c>
      <c r="H1924" s="34">
        <v>179</v>
      </c>
      <c r="I1924" s="34">
        <v>170</v>
      </c>
    </row>
    <row r="1925" spans="1:9" x14ac:dyDescent="0.2">
      <c r="A1925" s="34" t="s">
        <v>52382</v>
      </c>
      <c r="B1925" s="34">
        <v>901</v>
      </c>
      <c r="C1925" s="34">
        <v>936</v>
      </c>
      <c r="D1925" s="34">
        <v>300</v>
      </c>
      <c r="E1925" s="34">
        <v>322</v>
      </c>
      <c r="F1925" s="34">
        <v>312</v>
      </c>
      <c r="G1925" s="34">
        <v>354</v>
      </c>
      <c r="H1925" s="34">
        <v>329</v>
      </c>
      <c r="I1925" s="34">
        <v>248</v>
      </c>
    </row>
    <row r="1926" spans="1:9" x14ac:dyDescent="0.2">
      <c r="A1926" s="34" t="s">
        <v>52383</v>
      </c>
      <c r="B1926" s="34">
        <v>790</v>
      </c>
      <c r="C1926" s="34">
        <v>661</v>
      </c>
      <c r="D1926" s="34">
        <v>245</v>
      </c>
      <c r="E1926" s="34">
        <v>191</v>
      </c>
      <c r="F1926" s="34">
        <v>249</v>
      </c>
      <c r="G1926" s="34">
        <v>234</v>
      </c>
      <c r="H1926" s="34">
        <v>254</v>
      </c>
      <c r="I1926" s="34">
        <v>190</v>
      </c>
    </row>
    <row r="1927" spans="1:9" x14ac:dyDescent="0.2">
      <c r="A1927" s="34" t="s">
        <v>52384</v>
      </c>
      <c r="B1927" s="34">
        <v>492</v>
      </c>
      <c r="C1927" s="34">
        <v>609</v>
      </c>
      <c r="D1927" s="34">
        <v>174</v>
      </c>
      <c r="E1927" s="34">
        <v>161</v>
      </c>
      <c r="F1927" s="34">
        <v>197</v>
      </c>
      <c r="G1927" s="34">
        <v>188</v>
      </c>
      <c r="H1927" s="34">
        <v>167</v>
      </c>
      <c r="I1927" s="34">
        <v>164</v>
      </c>
    </row>
    <row r="1928" spans="1:9" x14ac:dyDescent="0.2">
      <c r="A1928" s="34" t="s">
        <v>52385</v>
      </c>
      <c r="B1928" s="34">
        <v>1098</v>
      </c>
      <c r="C1928" s="34">
        <v>1040</v>
      </c>
      <c r="D1928" s="34">
        <v>345</v>
      </c>
      <c r="E1928" s="34">
        <v>303</v>
      </c>
      <c r="F1928" s="34">
        <v>311</v>
      </c>
      <c r="G1928" s="34">
        <v>369</v>
      </c>
      <c r="H1928" s="34">
        <v>302</v>
      </c>
      <c r="I1928" s="34">
        <v>288</v>
      </c>
    </row>
    <row r="1929" spans="1:9" x14ac:dyDescent="0.2">
      <c r="A1929" s="34" t="s">
        <v>52386</v>
      </c>
      <c r="B1929" s="34">
        <v>743</v>
      </c>
      <c r="C1929" s="34">
        <v>800</v>
      </c>
      <c r="D1929" s="34">
        <v>213</v>
      </c>
      <c r="E1929" s="34">
        <v>219</v>
      </c>
      <c r="F1929" s="34">
        <v>224</v>
      </c>
      <c r="G1929" s="34">
        <v>241</v>
      </c>
      <c r="H1929" s="34">
        <v>208</v>
      </c>
      <c r="I1929" s="34">
        <v>207</v>
      </c>
    </row>
    <row r="1930" spans="1:9" x14ac:dyDescent="0.2">
      <c r="A1930" s="34" t="s">
        <v>52387</v>
      </c>
      <c r="B1930" s="34">
        <v>1061</v>
      </c>
      <c r="C1930" s="34">
        <v>896</v>
      </c>
      <c r="D1930" s="34">
        <v>266</v>
      </c>
      <c r="E1930" s="34">
        <v>310</v>
      </c>
      <c r="F1930" s="34">
        <v>306</v>
      </c>
      <c r="G1930" s="34">
        <v>290</v>
      </c>
      <c r="H1930" s="34">
        <v>301</v>
      </c>
      <c r="I1930" s="34">
        <v>269</v>
      </c>
    </row>
    <row r="1931" spans="1:9" x14ac:dyDescent="0.2">
      <c r="A1931" s="34" t="s">
        <v>52388</v>
      </c>
      <c r="B1931" s="34">
        <v>1117</v>
      </c>
      <c r="C1931" s="34">
        <v>926</v>
      </c>
      <c r="D1931" s="34">
        <v>292</v>
      </c>
      <c r="E1931" s="34">
        <v>325</v>
      </c>
      <c r="F1931" s="34">
        <v>304</v>
      </c>
      <c r="G1931" s="34">
        <v>309</v>
      </c>
      <c r="H1931" s="34">
        <v>318</v>
      </c>
      <c r="I1931" s="34">
        <v>249</v>
      </c>
    </row>
    <row r="1932" spans="1:9" x14ac:dyDescent="0.2">
      <c r="A1932" s="34" t="s">
        <v>52389</v>
      </c>
      <c r="B1932" s="34">
        <v>707</v>
      </c>
      <c r="C1932" s="34">
        <v>617</v>
      </c>
      <c r="D1932" s="34">
        <v>219</v>
      </c>
      <c r="E1932" s="34">
        <v>192</v>
      </c>
      <c r="F1932" s="34">
        <v>194</v>
      </c>
      <c r="G1932" s="34">
        <v>215</v>
      </c>
      <c r="H1932" s="34">
        <v>213</v>
      </c>
      <c r="I1932" s="34">
        <v>151</v>
      </c>
    </row>
    <row r="1933" spans="1:9" x14ac:dyDescent="0.2">
      <c r="A1933" s="34" t="s">
        <v>52390</v>
      </c>
      <c r="B1933" s="34">
        <v>758</v>
      </c>
      <c r="C1933" s="34">
        <v>656</v>
      </c>
      <c r="D1933" s="34">
        <v>263</v>
      </c>
      <c r="E1933" s="34">
        <v>260</v>
      </c>
      <c r="F1933" s="34">
        <v>201</v>
      </c>
      <c r="G1933" s="34">
        <v>202</v>
      </c>
      <c r="H1933" s="34">
        <v>258</v>
      </c>
      <c r="I1933" s="34">
        <v>208</v>
      </c>
    </row>
    <row r="1934" spans="1:9" x14ac:dyDescent="0.2">
      <c r="A1934" s="34" t="s">
        <v>52391</v>
      </c>
      <c r="B1934" s="34">
        <v>861</v>
      </c>
      <c r="C1934" s="34">
        <v>868</v>
      </c>
      <c r="D1934" s="34">
        <v>302</v>
      </c>
      <c r="E1934" s="34">
        <v>295</v>
      </c>
      <c r="F1934" s="34">
        <v>277</v>
      </c>
      <c r="G1934" s="34">
        <v>264</v>
      </c>
      <c r="H1934" s="34">
        <v>296</v>
      </c>
      <c r="I1934" s="34">
        <v>193</v>
      </c>
    </row>
    <row r="1935" spans="1:9" x14ac:dyDescent="0.2">
      <c r="A1935" s="34" t="s">
        <v>52392</v>
      </c>
      <c r="B1935" s="34">
        <v>519</v>
      </c>
      <c r="C1935" s="34">
        <v>528</v>
      </c>
      <c r="D1935" s="34">
        <v>189</v>
      </c>
      <c r="E1935" s="34">
        <v>173</v>
      </c>
      <c r="F1935" s="34">
        <v>167</v>
      </c>
      <c r="G1935" s="34">
        <v>202</v>
      </c>
      <c r="H1935" s="34">
        <v>174</v>
      </c>
      <c r="I1935" s="34">
        <v>133</v>
      </c>
    </row>
    <row r="1936" spans="1:9" x14ac:dyDescent="0.2">
      <c r="A1936" s="34" t="s">
        <v>52393</v>
      </c>
      <c r="B1936" s="34">
        <v>529</v>
      </c>
      <c r="C1936" s="34">
        <v>406</v>
      </c>
      <c r="D1936" s="34">
        <v>177</v>
      </c>
      <c r="E1936" s="34">
        <v>142</v>
      </c>
      <c r="F1936" s="34">
        <v>165</v>
      </c>
      <c r="G1936" s="34">
        <v>173</v>
      </c>
      <c r="H1936" s="34">
        <v>185</v>
      </c>
      <c r="I1936" s="34">
        <v>126</v>
      </c>
    </row>
    <row r="1937" spans="1:9" x14ac:dyDescent="0.2">
      <c r="A1937" s="34" t="s">
        <v>52394</v>
      </c>
      <c r="B1937" s="34">
        <v>742</v>
      </c>
      <c r="C1937" s="34">
        <v>673</v>
      </c>
      <c r="D1937" s="34">
        <v>250</v>
      </c>
      <c r="E1937" s="34">
        <v>267</v>
      </c>
      <c r="F1937" s="34">
        <v>206</v>
      </c>
      <c r="G1937" s="34">
        <v>220</v>
      </c>
      <c r="H1937" s="34">
        <v>218</v>
      </c>
      <c r="I1937" s="34">
        <v>187</v>
      </c>
    </row>
    <row r="1938" spans="1:9" x14ac:dyDescent="0.2">
      <c r="A1938" s="34" t="s">
        <v>52395</v>
      </c>
      <c r="B1938" s="34">
        <v>1132</v>
      </c>
      <c r="C1938" s="34">
        <v>985</v>
      </c>
      <c r="D1938" s="34">
        <v>395</v>
      </c>
      <c r="E1938" s="34">
        <v>369</v>
      </c>
      <c r="F1938" s="34">
        <v>375</v>
      </c>
      <c r="G1938" s="34">
        <v>363</v>
      </c>
      <c r="H1938" s="34">
        <v>344</v>
      </c>
      <c r="I1938" s="34">
        <v>287</v>
      </c>
    </row>
    <row r="1939" spans="1:9" x14ac:dyDescent="0.2">
      <c r="A1939" s="34" t="s">
        <v>52396</v>
      </c>
      <c r="B1939" s="34">
        <v>980</v>
      </c>
      <c r="C1939" s="34">
        <v>1311</v>
      </c>
      <c r="D1939" s="34">
        <v>322</v>
      </c>
      <c r="E1939" s="34">
        <v>399</v>
      </c>
      <c r="F1939" s="34">
        <v>376</v>
      </c>
      <c r="G1939" s="34">
        <v>395</v>
      </c>
      <c r="H1939" s="34">
        <v>389</v>
      </c>
      <c r="I1939" s="34">
        <v>329</v>
      </c>
    </row>
    <row r="1940" spans="1:9" x14ac:dyDescent="0.2">
      <c r="A1940" s="34" t="s">
        <v>52397</v>
      </c>
      <c r="B1940" s="34">
        <v>624</v>
      </c>
      <c r="C1940" s="34">
        <v>643</v>
      </c>
      <c r="D1940" s="34">
        <v>279</v>
      </c>
      <c r="E1940" s="34">
        <v>198</v>
      </c>
      <c r="F1940" s="34">
        <v>191</v>
      </c>
      <c r="G1940" s="34">
        <v>201</v>
      </c>
      <c r="H1940" s="34">
        <v>248</v>
      </c>
      <c r="I1940" s="34">
        <v>175</v>
      </c>
    </row>
    <row r="1941" spans="1:9" x14ac:dyDescent="0.2">
      <c r="A1941" s="34" t="s">
        <v>52398</v>
      </c>
      <c r="B1941" s="34">
        <v>1203</v>
      </c>
      <c r="C1941" s="34">
        <v>978</v>
      </c>
      <c r="D1941" s="34">
        <v>344</v>
      </c>
      <c r="E1941" s="34">
        <v>340</v>
      </c>
      <c r="F1941" s="34">
        <v>309</v>
      </c>
      <c r="G1941" s="34">
        <v>336</v>
      </c>
      <c r="H1941" s="34">
        <v>407</v>
      </c>
      <c r="I1941" s="34">
        <v>296</v>
      </c>
    </row>
    <row r="1942" spans="1:9" x14ac:dyDescent="0.2">
      <c r="A1942" s="34" t="s">
        <v>52399</v>
      </c>
      <c r="B1942" s="34">
        <v>1261</v>
      </c>
      <c r="C1942" s="34">
        <v>1193</v>
      </c>
      <c r="D1942" s="34">
        <v>383</v>
      </c>
      <c r="E1942" s="34">
        <v>409</v>
      </c>
      <c r="F1942" s="34">
        <v>367</v>
      </c>
      <c r="G1942" s="34">
        <v>369</v>
      </c>
      <c r="H1942" s="34">
        <v>304</v>
      </c>
      <c r="I1942" s="34">
        <v>301</v>
      </c>
    </row>
    <row r="1943" spans="1:9" x14ac:dyDescent="0.2">
      <c r="A1943" s="34" t="s">
        <v>52400</v>
      </c>
      <c r="B1943" s="34">
        <v>806</v>
      </c>
      <c r="C1943" s="34">
        <v>673</v>
      </c>
      <c r="D1943" s="34">
        <v>294</v>
      </c>
      <c r="E1943" s="34">
        <v>324</v>
      </c>
      <c r="F1943" s="34">
        <v>275</v>
      </c>
      <c r="G1943" s="34">
        <v>280</v>
      </c>
      <c r="H1943" s="34">
        <v>320</v>
      </c>
      <c r="I1943" s="34">
        <v>256</v>
      </c>
    </row>
    <row r="1944" spans="1:9" x14ac:dyDescent="0.2">
      <c r="A1944" s="34" t="s">
        <v>52401</v>
      </c>
      <c r="B1944" s="34">
        <v>842</v>
      </c>
      <c r="C1944" s="34">
        <v>697</v>
      </c>
      <c r="D1944" s="34">
        <v>293</v>
      </c>
      <c r="E1944" s="34">
        <v>304</v>
      </c>
      <c r="F1944" s="34">
        <v>228</v>
      </c>
      <c r="G1944" s="34">
        <v>320</v>
      </c>
      <c r="H1944" s="34">
        <v>300</v>
      </c>
      <c r="I1944" s="34">
        <v>284</v>
      </c>
    </row>
    <row r="1945" spans="1:9" x14ac:dyDescent="0.2">
      <c r="A1945" s="34" t="s">
        <v>52402</v>
      </c>
      <c r="B1945" s="34">
        <v>1068</v>
      </c>
      <c r="C1945" s="34">
        <v>919</v>
      </c>
      <c r="D1945" s="34">
        <v>366</v>
      </c>
      <c r="E1945" s="34">
        <v>330</v>
      </c>
      <c r="F1945" s="34">
        <v>303</v>
      </c>
      <c r="G1945" s="34">
        <v>357</v>
      </c>
      <c r="H1945" s="34">
        <v>327</v>
      </c>
      <c r="I1945" s="34">
        <v>244</v>
      </c>
    </row>
    <row r="1946" spans="1:9" x14ac:dyDescent="0.2">
      <c r="A1946" s="34" t="s">
        <v>52403</v>
      </c>
      <c r="B1946" s="34">
        <v>602</v>
      </c>
      <c r="C1946" s="34">
        <v>735</v>
      </c>
      <c r="D1946" s="34">
        <v>212</v>
      </c>
      <c r="E1946" s="34">
        <v>263</v>
      </c>
      <c r="F1946" s="34">
        <v>200</v>
      </c>
      <c r="G1946" s="34">
        <v>204</v>
      </c>
      <c r="H1946" s="34">
        <v>237</v>
      </c>
      <c r="I1946" s="34">
        <v>157</v>
      </c>
    </row>
    <row r="1947" spans="1:9" x14ac:dyDescent="0.2">
      <c r="A1947" s="34" t="s">
        <v>52404</v>
      </c>
      <c r="B1947" s="34">
        <v>402</v>
      </c>
      <c r="C1947" s="34">
        <v>321</v>
      </c>
      <c r="D1947" s="34">
        <v>108</v>
      </c>
      <c r="E1947" s="34">
        <v>110</v>
      </c>
      <c r="F1947" s="34">
        <v>108</v>
      </c>
      <c r="G1947" s="34">
        <v>113</v>
      </c>
      <c r="H1947" s="34">
        <v>109</v>
      </c>
      <c r="I1947" s="34">
        <v>100</v>
      </c>
    </row>
    <row r="1948" spans="1:9" x14ac:dyDescent="0.2">
      <c r="A1948" s="34" t="s">
        <v>52405</v>
      </c>
      <c r="B1948" s="34">
        <v>846</v>
      </c>
      <c r="C1948" s="34">
        <v>904</v>
      </c>
      <c r="D1948" s="34">
        <v>253</v>
      </c>
      <c r="E1948" s="34">
        <v>294</v>
      </c>
      <c r="F1948" s="34">
        <v>211</v>
      </c>
      <c r="G1948" s="34">
        <v>328</v>
      </c>
      <c r="H1948" s="34">
        <v>234</v>
      </c>
      <c r="I1948" s="34">
        <v>226</v>
      </c>
    </row>
    <row r="1949" spans="1:9" x14ac:dyDescent="0.2">
      <c r="A1949" s="34" t="s">
        <v>52406</v>
      </c>
      <c r="B1949" s="34">
        <v>747</v>
      </c>
      <c r="C1949" s="34">
        <v>705</v>
      </c>
      <c r="D1949" s="34">
        <v>245</v>
      </c>
      <c r="E1949" s="34">
        <v>229</v>
      </c>
      <c r="F1949" s="34">
        <v>228</v>
      </c>
      <c r="G1949" s="34">
        <v>224</v>
      </c>
      <c r="H1949" s="34">
        <v>232</v>
      </c>
      <c r="I1949" s="34">
        <v>187</v>
      </c>
    </row>
    <row r="1950" spans="1:9" x14ac:dyDescent="0.2">
      <c r="A1950" s="34" t="s">
        <v>52407</v>
      </c>
      <c r="B1950" s="34">
        <v>813</v>
      </c>
      <c r="C1950" s="34">
        <v>757</v>
      </c>
      <c r="D1950" s="34">
        <v>248</v>
      </c>
      <c r="E1950" s="34">
        <v>287</v>
      </c>
      <c r="F1950" s="34">
        <v>237</v>
      </c>
      <c r="G1950" s="34">
        <v>225</v>
      </c>
      <c r="H1950" s="34">
        <v>315</v>
      </c>
      <c r="I1950" s="34">
        <v>244</v>
      </c>
    </row>
    <row r="1951" spans="1:9" x14ac:dyDescent="0.2">
      <c r="A1951" s="34" t="s">
        <v>52408</v>
      </c>
      <c r="B1951" s="34">
        <v>873</v>
      </c>
      <c r="C1951" s="34">
        <v>839</v>
      </c>
      <c r="D1951" s="34">
        <v>284</v>
      </c>
      <c r="E1951" s="34">
        <v>276</v>
      </c>
      <c r="F1951" s="34">
        <v>264</v>
      </c>
      <c r="G1951" s="34">
        <v>285</v>
      </c>
      <c r="H1951" s="34">
        <v>281</v>
      </c>
      <c r="I1951" s="34">
        <v>216</v>
      </c>
    </row>
    <row r="1952" spans="1:9" x14ac:dyDescent="0.2">
      <c r="A1952" s="34" t="s">
        <v>52409</v>
      </c>
      <c r="B1952" s="34">
        <v>529</v>
      </c>
      <c r="C1952" s="34">
        <v>484</v>
      </c>
      <c r="D1952" s="34">
        <v>156</v>
      </c>
      <c r="E1952" s="34">
        <v>151</v>
      </c>
      <c r="F1952" s="34">
        <v>163</v>
      </c>
      <c r="G1952" s="34">
        <v>210</v>
      </c>
      <c r="H1952" s="34">
        <v>146</v>
      </c>
      <c r="I1952" s="34">
        <v>183</v>
      </c>
    </row>
    <row r="1953" spans="1:9" x14ac:dyDescent="0.2">
      <c r="A1953" s="34" t="s">
        <v>52410</v>
      </c>
      <c r="B1953" s="34">
        <v>761</v>
      </c>
      <c r="C1953" s="34">
        <v>805</v>
      </c>
      <c r="D1953" s="34">
        <v>208</v>
      </c>
      <c r="E1953" s="34">
        <v>250</v>
      </c>
      <c r="F1953" s="34">
        <v>219</v>
      </c>
      <c r="G1953" s="34">
        <v>235</v>
      </c>
      <c r="H1953" s="34">
        <v>285</v>
      </c>
      <c r="I1953" s="34">
        <v>223</v>
      </c>
    </row>
    <row r="1954" spans="1:9" x14ac:dyDescent="0.2">
      <c r="A1954" s="34" t="s">
        <v>52411</v>
      </c>
      <c r="B1954" s="34">
        <v>819</v>
      </c>
      <c r="C1954" s="34">
        <v>814</v>
      </c>
      <c r="D1954" s="34">
        <v>268</v>
      </c>
      <c r="E1954" s="34">
        <v>273</v>
      </c>
      <c r="F1954" s="34">
        <v>261</v>
      </c>
      <c r="G1954" s="34">
        <v>241</v>
      </c>
      <c r="H1954" s="34">
        <v>314</v>
      </c>
      <c r="I1954" s="34">
        <v>244</v>
      </c>
    </row>
    <row r="1955" spans="1:9" x14ac:dyDescent="0.2">
      <c r="A1955" s="34" t="s">
        <v>52412</v>
      </c>
      <c r="B1955" s="34">
        <v>570</v>
      </c>
      <c r="C1955" s="34">
        <v>694</v>
      </c>
      <c r="D1955" s="34">
        <v>181</v>
      </c>
      <c r="E1955" s="34">
        <v>222</v>
      </c>
      <c r="F1955" s="34">
        <v>232</v>
      </c>
      <c r="G1955" s="34">
        <v>240</v>
      </c>
      <c r="H1955" s="34">
        <v>226</v>
      </c>
      <c r="I1955" s="34">
        <v>204</v>
      </c>
    </row>
    <row r="1956" spans="1:9" x14ac:dyDescent="0.2">
      <c r="A1956" s="34" t="s">
        <v>52413</v>
      </c>
      <c r="B1956" s="34">
        <v>948</v>
      </c>
      <c r="C1956" s="34">
        <v>798</v>
      </c>
      <c r="D1956" s="34">
        <v>256</v>
      </c>
      <c r="E1956" s="34">
        <v>310</v>
      </c>
      <c r="F1956" s="34">
        <v>300</v>
      </c>
      <c r="G1956" s="34">
        <v>327</v>
      </c>
      <c r="H1956" s="34">
        <v>326</v>
      </c>
      <c r="I1956" s="34">
        <v>252</v>
      </c>
    </row>
    <row r="1957" spans="1:9" x14ac:dyDescent="0.2">
      <c r="A1957" s="34" t="s">
        <v>52414</v>
      </c>
      <c r="B1957" s="34">
        <v>736</v>
      </c>
      <c r="C1957" s="34">
        <v>748</v>
      </c>
      <c r="D1957" s="34">
        <v>277</v>
      </c>
      <c r="E1957" s="34">
        <v>275</v>
      </c>
      <c r="F1957" s="34">
        <v>268</v>
      </c>
      <c r="G1957" s="34">
        <v>303</v>
      </c>
      <c r="H1957" s="34">
        <v>256</v>
      </c>
      <c r="I1957" s="34">
        <v>254</v>
      </c>
    </row>
    <row r="1958" spans="1:9" x14ac:dyDescent="0.2">
      <c r="A1958" s="34" t="s">
        <v>52415</v>
      </c>
      <c r="B1958" s="34">
        <v>611</v>
      </c>
      <c r="C1958" s="34">
        <v>743</v>
      </c>
      <c r="D1958" s="34">
        <v>233</v>
      </c>
      <c r="E1958" s="34">
        <v>216</v>
      </c>
      <c r="F1958" s="34">
        <v>182</v>
      </c>
      <c r="G1958" s="34">
        <v>195</v>
      </c>
      <c r="H1958" s="34">
        <v>241</v>
      </c>
      <c r="I1958" s="34">
        <v>184</v>
      </c>
    </row>
    <row r="1959" spans="1:9" x14ac:dyDescent="0.2">
      <c r="A1959" s="34" t="s">
        <v>52416</v>
      </c>
      <c r="B1959" s="34">
        <v>1151</v>
      </c>
      <c r="C1959" s="34">
        <v>1323</v>
      </c>
      <c r="D1959" s="34">
        <v>383</v>
      </c>
      <c r="E1959" s="34">
        <v>424</v>
      </c>
      <c r="F1959" s="34">
        <v>331</v>
      </c>
      <c r="G1959" s="34">
        <v>375</v>
      </c>
      <c r="H1959" s="34">
        <v>335</v>
      </c>
      <c r="I1959" s="34">
        <v>384</v>
      </c>
    </row>
    <row r="1960" spans="1:9" x14ac:dyDescent="0.2">
      <c r="A1960" s="34" t="s">
        <v>52417</v>
      </c>
      <c r="B1960" s="34">
        <v>1803</v>
      </c>
      <c r="C1960" s="34">
        <v>1954</v>
      </c>
      <c r="D1960" s="34">
        <v>596</v>
      </c>
      <c r="E1960" s="34">
        <v>576</v>
      </c>
      <c r="F1960" s="34">
        <v>589</v>
      </c>
      <c r="G1960" s="34">
        <v>570</v>
      </c>
      <c r="H1960" s="34">
        <v>566</v>
      </c>
      <c r="I1960" s="34">
        <v>511</v>
      </c>
    </row>
    <row r="1961" spans="1:9" x14ac:dyDescent="0.2">
      <c r="A1961" s="34" t="s">
        <v>52418</v>
      </c>
      <c r="B1961" s="34">
        <v>890</v>
      </c>
      <c r="C1961" s="34">
        <v>827</v>
      </c>
      <c r="D1961" s="34">
        <v>307</v>
      </c>
      <c r="E1961" s="34">
        <v>337</v>
      </c>
      <c r="F1961" s="34">
        <v>297</v>
      </c>
      <c r="G1961" s="34">
        <v>324</v>
      </c>
      <c r="H1961" s="34">
        <v>274</v>
      </c>
      <c r="I1961" s="34">
        <v>276</v>
      </c>
    </row>
    <row r="1962" spans="1:9" x14ac:dyDescent="0.2">
      <c r="A1962" s="34" t="s">
        <v>52419</v>
      </c>
      <c r="B1962" s="34">
        <v>718</v>
      </c>
      <c r="C1962" s="34">
        <v>745</v>
      </c>
      <c r="D1962" s="34">
        <v>229</v>
      </c>
      <c r="E1962" s="34">
        <v>281</v>
      </c>
      <c r="F1962" s="34">
        <v>217</v>
      </c>
      <c r="G1962" s="34">
        <v>209</v>
      </c>
      <c r="H1962" s="34">
        <v>236</v>
      </c>
      <c r="I1962" s="34">
        <v>189</v>
      </c>
    </row>
    <row r="1963" spans="1:9" x14ac:dyDescent="0.2">
      <c r="A1963" s="34" t="s">
        <v>52420</v>
      </c>
      <c r="B1963" s="34">
        <v>1243</v>
      </c>
      <c r="C1963" s="34">
        <v>1204</v>
      </c>
      <c r="D1963" s="34">
        <v>351</v>
      </c>
      <c r="E1963" s="34">
        <v>377</v>
      </c>
      <c r="F1963" s="34">
        <v>391</v>
      </c>
      <c r="G1963" s="34">
        <v>338</v>
      </c>
      <c r="H1963" s="34">
        <v>380</v>
      </c>
      <c r="I1963" s="34">
        <v>323</v>
      </c>
    </row>
    <row r="1964" spans="1:9" x14ac:dyDescent="0.2">
      <c r="A1964" s="34" t="s">
        <v>52421</v>
      </c>
      <c r="B1964" s="34">
        <v>832</v>
      </c>
      <c r="C1964" s="34">
        <v>889</v>
      </c>
      <c r="D1964" s="34">
        <v>257</v>
      </c>
      <c r="E1964" s="34">
        <v>306</v>
      </c>
      <c r="F1964" s="34">
        <v>297</v>
      </c>
      <c r="G1964" s="34">
        <v>281</v>
      </c>
      <c r="H1964" s="34">
        <v>293</v>
      </c>
      <c r="I1964" s="34">
        <v>250</v>
      </c>
    </row>
    <row r="1965" spans="1:9" x14ac:dyDescent="0.2">
      <c r="A1965" s="34" t="s">
        <v>52422</v>
      </c>
      <c r="B1965" s="34">
        <v>298</v>
      </c>
      <c r="C1965" s="34">
        <v>309</v>
      </c>
      <c r="D1965" s="34">
        <v>89</v>
      </c>
      <c r="E1965" s="34">
        <v>110</v>
      </c>
      <c r="F1965" s="34">
        <v>80</v>
      </c>
      <c r="G1965" s="34">
        <v>79</v>
      </c>
      <c r="H1965" s="34">
        <v>84</v>
      </c>
      <c r="I1965" s="34">
        <v>85</v>
      </c>
    </row>
    <row r="1966" spans="1:9" x14ac:dyDescent="0.2">
      <c r="A1966" s="34" t="s">
        <v>52423</v>
      </c>
      <c r="B1966" s="34">
        <v>763</v>
      </c>
      <c r="C1966" s="34">
        <v>963</v>
      </c>
      <c r="D1966" s="34">
        <v>329</v>
      </c>
      <c r="E1966" s="34">
        <v>344</v>
      </c>
      <c r="F1966" s="34">
        <v>299</v>
      </c>
      <c r="G1966" s="34">
        <v>296</v>
      </c>
      <c r="H1966" s="34">
        <v>333</v>
      </c>
      <c r="I1966" s="34">
        <v>267</v>
      </c>
    </row>
    <row r="1967" spans="1:9" x14ac:dyDescent="0.2">
      <c r="A1967" s="34" t="s">
        <v>52424</v>
      </c>
      <c r="B1967" s="34">
        <v>1303</v>
      </c>
      <c r="C1967" s="34">
        <v>1313</v>
      </c>
      <c r="D1967" s="34">
        <v>445</v>
      </c>
      <c r="E1967" s="34">
        <v>463</v>
      </c>
      <c r="F1967" s="34">
        <v>396</v>
      </c>
      <c r="G1967" s="34">
        <v>471</v>
      </c>
      <c r="H1967" s="34">
        <v>437</v>
      </c>
      <c r="I1967" s="34">
        <v>392</v>
      </c>
    </row>
    <row r="1968" spans="1:9" x14ac:dyDescent="0.2">
      <c r="A1968" s="34" t="s">
        <v>52425</v>
      </c>
      <c r="B1968" s="34">
        <v>947</v>
      </c>
      <c r="C1968" s="34">
        <v>774</v>
      </c>
      <c r="D1968" s="34">
        <v>288</v>
      </c>
      <c r="E1968" s="34">
        <v>248</v>
      </c>
      <c r="F1968" s="34">
        <v>267</v>
      </c>
      <c r="G1968" s="34">
        <v>279</v>
      </c>
      <c r="H1968" s="34">
        <v>290</v>
      </c>
      <c r="I1968" s="34">
        <v>201</v>
      </c>
    </row>
    <row r="1969" spans="1:9" x14ac:dyDescent="0.2">
      <c r="A1969" s="34" t="s">
        <v>52426</v>
      </c>
      <c r="B1969" s="34">
        <v>495</v>
      </c>
      <c r="C1969" s="34">
        <v>501</v>
      </c>
      <c r="D1969" s="34">
        <v>143</v>
      </c>
      <c r="E1969" s="34">
        <v>193</v>
      </c>
      <c r="F1969" s="34">
        <v>125</v>
      </c>
      <c r="G1969" s="34">
        <v>150</v>
      </c>
      <c r="H1969" s="34">
        <v>140</v>
      </c>
      <c r="I1969" s="34">
        <v>120</v>
      </c>
    </row>
    <row r="1970" spans="1:9" x14ac:dyDescent="0.2">
      <c r="A1970" s="34" t="s">
        <v>52427</v>
      </c>
      <c r="B1970" s="34">
        <v>518</v>
      </c>
      <c r="C1970" s="34">
        <v>642</v>
      </c>
      <c r="D1970" s="34">
        <v>165</v>
      </c>
      <c r="E1970" s="34">
        <v>224</v>
      </c>
      <c r="F1970" s="34">
        <v>159</v>
      </c>
      <c r="G1970" s="34">
        <v>209</v>
      </c>
      <c r="H1970" s="34">
        <v>185</v>
      </c>
      <c r="I1970" s="34">
        <v>157</v>
      </c>
    </row>
    <row r="1971" spans="1:9" x14ac:dyDescent="0.2">
      <c r="A1971" s="34" t="s">
        <v>52428</v>
      </c>
      <c r="B1971" s="34">
        <v>789</v>
      </c>
      <c r="C1971" s="34">
        <v>619</v>
      </c>
      <c r="D1971" s="34">
        <v>271</v>
      </c>
      <c r="E1971" s="34">
        <v>228</v>
      </c>
      <c r="F1971" s="34">
        <v>216</v>
      </c>
      <c r="G1971" s="34">
        <v>203</v>
      </c>
      <c r="H1971" s="34">
        <v>234</v>
      </c>
      <c r="I1971" s="34">
        <v>199</v>
      </c>
    </row>
    <row r="1972" spans="1:9" x14ac:dyDescent="0.2">
      <c r="A1972" s="34" t="s">
        <v>52429</v>
      </c>
      <c r="B1972" s="34">
        <v>645</v>
      </c>
      <c r="C1972" s="34">
        <v>532</v>
      </c>
      <c r="D1972" s="34">
        <v>173</v>
      </c>
      <c r="E1972" s="34">
        <v>168</v>
      </c>
      <c r="F1972" s="34">
        <v>183</v>
      </c>
      <c r="G1972" s="34">
        <v>188</v>
      </c>
      <c r="H1972" s="34">
        <v>166</v>
      </c>
      <c r="I1972" s="34">
        <v>153</v>
      </c>
    </row>
    <row r="1973" spans="1:9" x14ac:dyDescent="0.2">
      <c r="A1973" s="34" t="s">
        <v>52430</v>
      </c>
      <c r="B1973" s="34">
        <v>447</v>
      </c>
      <c r="C1973" s="34">
        <v>544</v>
      </c>
      <c r="D1973" s="34">
        <v>137</v>
      </c>
      <c r="E1973" s="34">
        <v>144</v>
      </c>
      <c r="F1973" s="34">
        <v>140</v>
      </c>
      <c r="G1973" s="34">
        <v>152</v>
      </c>
      <c r="H1973" s="34">
        <v>192</v>
      </c>
      <c r="I1973" s="34">
        <v>122</v>
      </c>
    </row>
    <row r="1974" spans="1:9" x14ac:dyDescent="0.2">
      <c r="A1974" s="34" t="s">
        <v>52431</v>
      </c>
      <c r="B1974" s="34">
        <v>869</v>
      </c>
      <c r="C1974" s="34">
        <v>755</v>
      </c>
      <c r="D1974" s="34">
        <v>214</v>
      </c>
      <c r="E1974" s="34">
        <v>230</v>
      </c>
      <c r="F1974" s="34">
        <v>253</v>
      </c>
      <c r="G1974" s="34">
        <v>260</v>
      </c>
      <c r="H1974" s="34">
        <v>203</v>
      </c>
      <c r="I1974" s="34">
        <v>222</v>
      </c>
    </row>
    <row r="1975" spans="1:9" x14ac:dyDescent="0.2">
      <c r="A1975" s="34" t="s">
        <v>52432</v>
      </c>
      <c r="B1975" s="34">
        <v>820</v>
      </c>
      <c r="C1975" s="34">
        <v>1033</v>
      </c>
      <c r="D1975" s="34">
        <v>236</v>
      </c>
      <c r="E1975" s="34">
        <v>315</v>
      </c>
      <c r="F1975" s="34">
        <v>238</v>
      </c>
      <c r="G1975" s="34">
        <v>324</v>
      </c>
      <c r="H1975" s="34">
        <v>289</v>
      </c>
      <c r="I1975" s="34">
        <v>238</v>
      </c>
    </row>
    <row r="1976" spans="1:9" x14ac:dyDescent="0.2">
      <c r="A1976" s="34" t="s">
        <v>52433</v>
      </c>
      <c r="B1976" s="34">
        <v>784</v>
      </c>
      <c r="C1976" s="34">
        <v>976</v>
      </c>
      <c r="D1976" s="34">
        <v>293</v>
      </c>
      <c r="E1976" s="34">
        <v>380</v>
      </c>
      <c r="F1976" s="34">
        <v>268</v>
      </c>
      <c r="G1976" s="34">
        <v>357</v>
      </c>
      <c r="H1976" s="34">
        <v>279</v>
      </c>
      <c r="I1976" s="34">
        <v>265</v>
      </c>
    </row>
    <row r="1977" spans="1:9" x14ac:dyDescent="0.2">
      <c r="A1977" s="34" t="s">
        <v>52434</v>
      </c>
      <c r="B1977" s="34">
        <v>899</v>
      </c>
      <c r="C1977" s="34">
        <v>723</v>
      </c>
      <c r="D1977" s="34">
        <v>302</v>
      </c>
      <c r="E1977" s="34">
        <v>277</v>
      </c>
      <c r="F1977" s="34">
        <v>281</v>
      </c>
      <c r="G1977" s="34">
        <v>309</v>
      </c>
      <c r="H1977" s="34">
        <v>283</v>
      </c>
      <c r="I1977" s="34">
        <v>247</v>
      </c>
    </row>
    <row r="1978" spans="1:9" x14ac:dyDescent="0.2">
      <c r="A1978" s="34" t="s">
        <v>52435</v>
      </c>
      <c r="B1978" s="34">
        <v>926</v>
      </c>
      <c r="C1978" s="34">
        <v>813</v>
      </c>
      <c r="D1978" s="34">
        <v>255</v>
      </c>
      <c r="E1978" s="34">
        <v>273</v>
      </c>
      <c r="F1978" s="34">
        <v>270</v>
      </c>
      <c r="G1978" s="34">
        <v>238</v>
      </c>
      <c r="H1978" s="34">
        <v>246</v>
      </c>
      <c r="I1978" s="34">
        <v>255</v>
      </c>
    </row>
    <row r="1979" spans="1:9" x14ac:dyDescent="0.2">
      <c r="A1979" s="34" t="s">
        <v>52436</v>
      </c>
      <c r="B1979" s="34">
        <v>884</v>
      </c>
      <c r="C1979" s="34">
        <v>745</v>
      </c>
      <c r="D1979" s="34">
        <v>253</v>
      </c>
      <c r="E1979" s="34">
        <v>248</v>
      </c>
      <c r="F1979" s="34">
        <v>230</v>
      </c>
      <c r="G1979" s="34">
        <v>268</v>
      </c>
      <c r="H1979" s="34">
        <v>225</v>
      </c>
      <c r="I1979" s="34">
        <v>221</v>
      </c>
    </row>
    <row r="1980" spans="1:9" x14ac:dyDescent="0.2">
      <c r="A1980" s="34" t="s">
        <v>52437</v>
      </c>
      <c r="B1980" s="34">
        <v>486</v>
      </c>
      <c r="C1980" s="34">
        <v>577</v>
      </c>
      <c r="D1980" s="34">
        <v>188</v>
      </c>
      <c r="E1980" s="34">
        <v>177</v>
      </c>
      <c r="F1980" s="34">
        <v>186</v>
      </c>
      <c r="G1980" s="34">
        <v>197</v>
      </c>
      <c r="H1980" s="34">
        <v>185</v>
      </c>
      <c r="I1980" s="34">
        <v>154</v>
      </c>
    </row>
    <row r="1981" spans="1:9" x14ac:dyDescent="0.2">
      <c r="A1981" s="34" t="s">
        <v>52438</v>
      </c>
      <c r="B1981" s="34">
        <v>632</v>
      </c>
      <c r="C1981" s="34">
        <v>622</v>
      </c>
      <c r="D1981" s="34">
        <v>193</v>
      </c>
      <c r="E1981" s="34">
        <v>196</v>
      </c>
      <c r="F1981" s="34">
        <v>169</v>
      </c>
      <c r="G1981" s="34">
        <v>201</v>
      </c>
      <c r="H1981" s="34">
        <v>224</v>
      </c>
      <c r="I1981" s="34">
        <v>145</v>
      </c>
    </row>
    <row r="1982" spans="1:9" x14ac:dyDescent="0.2">
      <c r="A1982" s="34" t="s">
        <v>52439</v>
      </c>
      <c r="B1982" s="34">
        <v>877</v>
      </c>
      <c r="C1982" s="34">
        <v>909</v>
      </c>
      <c r="D1982" s="34">
        <v>303</v>
      </c>
      <c r="E1982" s="34">
        <v>281</v>
      </c>
      <c r="F1982" s="34">
        <v>301</v>
      </c>
      <c r="G1982" s="34">
        <v>345</v>
      </c>
      <c r="H1982" s="34">
        <v>297</v>
      </c>
      <c r="I1982" s="34">
        <v>230</v>
      </c>
    </row>
    <row r="1983" spans="1:9" x14ac:dyDescent="0.2">
      <c r="A1983" s="34" t="s">
        <v>52440</v>
      </c>
      <c r="B1983" s="34">
        <v>656</v>
      </c>
      <c r="C1983" s="34">
        <v>552</v>
      </c>
      <c r="D1983" s="34">
        <v>203</v>
      </c>
      <c r="E1983" s="34">
        <v>179</v>
      </c>
      <c r="F1983" s="34">
        <v>193</v>
      </c>
      <c r="G1983" s="34">
        <v>193</v>
      </c>
      <c r="H1983" s="34">
        <v>222</v>
      </c>
      <c r="I1983" s="34">
        <v>154</v>
      </c>
    </row>
    <row r="1984" spans="1:9" x14ac:dyDescent="0.2">
      <c r="A1984" s="34" t="s">
        <v>52441</v>
      </c>
      <c r="B1984" s="34">
        <v>700</v>
      </c>
      <c r="C1984" s="34">
        <v>678</v>
      </c>
      <c r="D1984" s="34">
        <v>195</v>
      </c>
      <c r="E1984" s="34">
        <v>247</v>
      </c>
      <c r="F1984" s="34">
        <v>186</v>
      </c>
      <c r="G1984" s="34">
        <v>274</v>
      </c>
      <c r="H1984" s="34">
        <v>256</v>
      </c>
      <c r="I1984" s="34">
        <v>187</v>
      </c>
    </row>
    <row r="1985" spans="1:9" x14ac:dyDescent="0.2">
      <c r="A1985" s="34" t="s">
        <v>52442</v>
      </c>
      <c r="B1985" s="34">
        <v>776</v>
      </c>
      <c r="C1985" s="34">
        <v>751</v>
      </c>
      <c r="D1985" s="34">
        <v>209</v>
      </c>
      <c r="E1985" s="34">
        <v>284</v>
      </c>
      <c r="F1985" s="34">
        <v>225</v>
      </c>
      <c r="G1985" s="34">
        <v>289</v>
      </c>
      <c r="H1985" s="34">
        <v>255</v>
      </c>
      <c r="I1985" s="34">
        <v>191</v>
      </c>
    </row>
    <row r="1986" spans="1:9" x14ac:dyDescent="0.2">
      <c r="A1986" s="34" t="s">
        <v>52443</v>
      </c>
      <c r="B1986" s="34">
        <v>743</v>
      </c>
      <c r="C1986" s="34">
        <v>768</v>
      </c>
      <c r="D1986" s="34">
        <v>233</v>
      </c>
      <c r="E1986" s="34">
        <v>319</v>
      </c>
      <c r="F1986" s="34">
        <v>246</v>
      </c>
      <c r="G1986" s="34">
        <v>275</v>
      </c>
      <c r="H1986" s="34">
        <v>260</v>
      </c>
      <c r="I1986" s="34">
        <v>195</v>
      </c>
    </row>
    <row r="1987" spans="1:9" x14ac:dyDescent="0.2">
      <c r="A1987" s="34" t="s">
        <v>52444</v>
      </c>
      <c r="B1987" s="34">
        <v>1147</v>
      </c>
      <c r="C1987" s="34">
        <v>1014</v>
      </c>
      <c r="D1987" s="34">
        <v>405</v>
      </c>
      <c r="E1987" s="34">
        <v>363</v>
      </c>
      <c r="F1987" s="34">
        <v>365</v>
      </c>
      <c r="G1987" s="34">
        <v>377</v>
      </c>
      <c r="H1987" s="34">
        <v>312</v>
      </c>
      <c r="I1987" s="34">
        <v>307</v>
      </c>
    </row>
    <row r="1988" spans="1:9" x14ac:dyDescent="0.2">
      <c r="A1988" s="34" t="s">
        <v>52445</v>
      </c>
      <c r="B1988" s="34">
        <v>544</v>
      </c>
      <c r="C1988" s="34">
        <v>555</v>
      </c>
      <c r="D1988" s="34">
        <v>170</v>
      </c>
      <c r="E1988" s="34">
        <v>173</v>
      </c>
      <c r="F1988" s="34">
        <v>142</v>
      </c>
      <c r="G1988" s="34">
        <v>201</v>
      </c>
      <c r="H1988" s="34">
        <v>161</v>
      </c>
      <c r="I1988" s="34">
        <v>146</v>
      </c>
    </row>
    <row r="1989" spans="1:9" x14ac:dyDescent="0.2">
      <c r="A1989" s="34" t="s">
        <v>52446</v>
      </c>
      <c r="B1989" s="34">
        <v>568</v>
      </c>
      <c r="C1989" s="34">
        <v>464</v>
      </c>
      <c r="D1989" s="34">
        <v>165</v>
      </c>
      <c r="E1989" s="34">
        <v>139</v>
      </c>
      <c r="F1989" s="34">
        <v>171</v>
      </c>
      <c r="G1989" s="34">
        <v>187</v>
      </c>
      <c r="H1989" s="34">
        <v>156</v>
      </c>
      <c r="I1989" s="34">
        <v>151</v>
      </c>
    </row>
    <row r="1990" spans="1:9" x14ac:dyDescent="0.2">
      <c r="A1990" s="34" t="s">
        <v>52447</v>
      </c>
      <c r="B1990" s="34">
        <v>850</v>
      </c>
      <c r="C1990" s="34">
        <v>1102</v>
      </c>
      <c r="D1990" s="34">
        <v>333</v>
      </c>
      <c r="E1990" s="34">
        <v>394</v>
      </c>
      <c r="F1990" s="34">
        <v>349</v>
      </c>
      <c r="G1990" s="34">
        <v>381</v>
      </c>
      <c r="H1990" s="34">
        <v>309</v>
      </c>
      <c r="I1990" s="34">
        <v>302</v>
      </c>
    </row>
    <row r="1991" spans="1:9" x14ac:dyDescent="0.2">
      <c r="A1991" s="34" t="s">
        <v>52448</v>
      </c>
      <c r="B1991" s="34">
        <v>870</v>
      </c>
      <c r="C1991" s="34">
        <v>803</v>
      </c>
      <c r="D1991" s="34">
        <v>245</v>
      </c>
      <c r="E1991" s="34">
        <v>364</v>
      </c>
      <c r="F1991" s="34">
        <v>196</v>
      </c>
      <c r="G1991" s="34">
        <v>226</v>
      </c>
      <c r="H1991" s="34">
        <v>272</v>
      </c>
      <c r="I1991" s="34">
        <v>248</v>
      </c>
    </row>
    <row r="1992" spans="1:9" x14ac:dyDescent="0.2">
      <c r="A1992" s="34" t="s">
        <v>52449</v>
      </c>
      <c r="B1992" s="34">
        <v>892</v>
      </c>
      <c r="C1992" s="34">
        <v>620</v>
      </c>
      <c r="D1992" s="34">
        <v>264</v>
      </c>
      <c r="E1992" s="34">
        <v>237</v>
      </c>
      <c r="F1992" s="34">
        <v>217</v>
      </c>
      <c r="G1992" s="34">
        <v>238</v>
      </c>
      <c r="H1992" s="34">
        <v>277</v>
      </c>
      <c r="I1992" s="34">
        <v>199</v>
      </c>
    </row>
    <row r="1993" spans="1:9" x14ac:dyDescent="0.2">
      <c r="A1993" s="34" t="s">
        <v>52450</v>
      </c>
      <c r="B1993" s="34">
        <v>944</v>
      </c>
      <c r="C1993" s="34">
        <v>717</v>
      </c>
      <c r="D1993" s="34">
        <v>257</v>
      </c>
      <c r="E1993" s="34">
        <v>273</v>
      </c>
      <c r="F1993" s="34">
        <v>191</v>
      </c>
      <c r="G1993" s="34">
        <v>233</v>
      </c>
      <c r="H1993" s="34">
        <v>283</v>
      </c>
      <c r="I1993" s="34">
        <v>197</v>
      </c>
    </row>
    <row r="1994" spans="1:9" x14ac:dyDescent="0.2">
      <c r="A1994" s="34" t="s">
        <v>52451</v>
      </c>
      <c r="B1994" s="34">
        <v>700</v>
      </c>
      <c r="C1994" s="34">
        <v>818</v>
      </c>
      <c r="D1994" s="34">
        <v>210</v>
      </c>
      <c r="E1994" s="34">
        <v>204</v>
      </c>
      <c r="F1994" s="34">
        <v>225</v>
      </c>
      <c r="G1994" s="34">
        <v>197</v>
      </c>
      <c r="H1994" s="34">
        <v>271</v>
      </c>
      <c r="I1994" s="34">
        <v>233</v>
      </c>
    </row>
    <row r="1995" spans="1:9" x14ac:dyDescent="0.2">
      <c r="A1995" s="34" t="s">
        <v>52452</v>
      </c>
      <c r="B1995" s="34">
        <v>780</v>
      </c>
      <c r="C1995" s="34">
        <v>708</v>
      </c>
      <c r="D1995" s="34">
        <v>213</v>
      </c>
      <c r="E1995" s="34">
        <v>240</v>
      </c>
      <c r="F1995" s="34">
        <v>219</v>
      </c>
      <c r="G1995" s="34">
        <v>227</v>
      </c>
      <c r="H1995" s="34">
        <v>279</v>
      </c>
      <c r="I1995" s="34">
        <v>189</v>
      </c>
    </row>
    <row r="1996" spans="1:9" x14ac:dyDescent="0.2">
      <c r="A1996" s="34" t="s">
        <v>52453</v>
      </c>
      <c r="B1996" s="34">
        <v>722</v>
      </c>
      <c r="C1996" s="34">
        <v>741</v>
      </c>
      <c r="D1996" s="34">
        <v>225</v>
      </c>
      <c r="E1996" s="34">
        <v>233</v>
      </c>
      <c r="F1996" s="34">
        <v>223</v>
      </c>
      <c r="G1996" s="34">
        <v>278</v>
      </c>
      <c r="H1996" s="34">
        <v>199</v>
      </c>
      <c r="I1996" s="34">
        <v>187</v>
      </c>
    </row>
    <row r="1997" spans="1:9" x14ac:dyDescent="0.2">
      <c r="A1997" s="34" t="s">
        <v>52454</v>
      </c>
      <c r="B1997" s="34">
        <v>1021</v>
      </c>
      <c r="C1997" s="34">
        <v>902</v>
      </c>
      <c r="D1997" s="34">
        <v>213</v>
      </c>
      <c r="E1997" s="34">
        <v>296</v>
      </c>
      <c r="F1997" s="34">
        <v>297</v>
      </c>
      <c r="G1997" s="34">
        <v>318</v>
      </c>
      <c r="H1997" s="34">
        <v>227</v>
      </c>
      <c r="I1997" s="34">
        <v>299</v>
      </c>
    </row>
    <row r="1998" spans="1:9" x14ac:dyDescent="0.2">
      <c r="A1998" s="34" t="s">
        <v>52455</v>
      </c>
      <c r="B1998" s="34">
        <v>638</v>
      </c>
      <c r="C1998" s="34">
        <v>663</v>
      </c>
      <c r="D1998" s="34">
        <v>196</v>
      </c>
      <c r="E1998" s="34">
        <v>248</v>
      </c>
      <c r="F1998" s="34">
        <v>175</v>
      </c>
      <c r="G1998" s="34">
        <v>194</v>
      </c>
      <c r="H1998" s="34">
        <v>190</v>
      </c>
      <c r="I1998" s="34">
        <v>169</v>
      </c>
    </row>
    <row r="1999" spans="1:9" x14ac:dyDescent="0.2">
      <c r="A1999" s="34" t="s">
        <v>52456</v>
      </c>
      <c r="B1999" s="34">
        <v>843</v>
      </c>
      <c r="C1999" s="34">
        <v>728</v>
      </c>
      <c r="D1999" s="34">
        <v>270</v>
      </c>
      <c r="E1999" s="34">
        <v>242</v>
      </c>
      <c r="F1999" s="34">
        <v>210</v>
      </c>
      <c r="G1999" s="34">
        <v>245</v>
      </c>
      <c r="H1999" s="34">
        <v>208</v>
      </c>
      <c r="I1999" s="34">
        <v>246</v>
      </c>
    </row>
    <row r="2000" spans="1:9" x14ac:dyDescent="0.2">
      <c r="A2000" s="34" t="s">
        <v>52457</v>
      </c>
      <c r="B2000" s="34">
        <v>1234</v>
      </c>
      <c r="C2000" s="34">
        <v>1043</v>
      </c>
      <c r="D2000" s="34">
        <v>353</v>
      </c>
      <c r="E2000" s="34">
        <v>314</v>
      </c>
      <c r="F2000" s="34">
        <v>362</v>
      </c>
      <c r="G2000" s="34">
        <v>403</v>
      </c>
      <c r="H2000" s="34">
        <v>357</v>
      </c>
      <c r="I2000" s="34">
        <v>345</v>
      </c>
    </row>
    <row r="2001" spans="1:9" x14ac:dyDescent="0.2">
      <c r="A2001" s="34" t="s">
        <v>52458</v>
      </c>
      <c r="B2001" s="34">
        <v>552</v>
      </c>
      <c r="C2001" s="34">
        <v>426</v>
      </c>
      <c r="D2001" s="34">
        <v>151</v>
      </c>
      <c r="E2001" s="34">
        <v>185</v>
      </c>
      <c r="F2001" s="34">
        <v>165</v>
      </c>
      <c r="G2001" s="34">
        <v>150</v>
      </c>
      <c r="H2001" s="34">
        <v>144</v>
      </c>
      <c r="I2001" s="34">
        <v>159</v>
      </c>
    </row>
    <row r="2002" spans="1:9" x14ac:dyDescent="0.2">
      <c r="A2002" s="34" t="s">
        <v>52459</v>
      </c>
      <c r="B2002" s="34">
        <v>430</v>
      </c>
      <c r="C2002" s="34">
        <v>251</v>
      </c>
      <c r="D2002" s="34">
        <v>157</v>
      </c>
      <c r="E2002" s="34">
        <v>82</v>
      </c>
      <c r="F2002" s="34">
        <v>113</v>
      </c>
      <c r="G2002" s="34">
        <v>85</v>
      </c>
      <c r="H2002" s="34">
        <v>97</v>
      </c>
      <c r="I2002" s="34">
        <v>80</v>
      </c>
    </row>
    <row r="2003" spans="1:9" x14ac:dyDescent="0.2">
      <c r="A2003" s="34" t="s">
        <v>52460</v>
      </c>
      <c r="B2003" s="34">
        <v>354</v>
      </c>
      <c r="C2003" s="34">
        <v>343</v>
      </c>
      <c r="D2003" s="34">
        <v>103</v>
      </c>
      <c r="E2003" s="34">
        <v>131</v>
      </c>
      <c r="F2003" s="34">
        <v>97</v>
      </c>
      <c r="G2003" s="34">
        <v>100</v>
      </c>
      <c r="H2003" s="34">
        <v>128</v>
      </c>
      <c r="I2003" s="34">
        <v>59</v>
      </c>
    </row>
    <row r="2004" spans="1:9" x14ac:dyDescent="0.2">
      <c r="A2004" s="34" t="s">
        <v>52461</v>
      </c>
      <c r="B2004" s="34">
        <v>142</v>
      </c>
      <c r="C2004" s="34">
        <v>155</v>
      </c>
      <c r="D2004" s="34">
        <v>47</v>
      </c>
      <c r="E2004" s="34">
        <v>36</v>
      </c>
      <c r="F2004" s="34">
        <v>38</v>
      </c>
      <c r="G2004" s="34">
        <v>62</v>
      </c>
      <c r="H2004" s="34">
        <v>23</v>
      </c>
      <c r="I2004" s="34">
        <v>31</v>
      </c>
    </row>
    <row r="2005" spans="1:9" x14ac:dyDescent="0.2">
      <c r="A2005" s="34" t="s">
        <v>52462</v>
      </c>
      <c r="B2005" s="34">
        <v>165</v>
      </c>
      <c r="C2005" s="34">
        <v>105</v>
      </c>
      <c r="D2005" s="34">
        <v>34</v>
      </c>
      <c r="E2005" s="34">
        <v>23</v>
      </c>
      <c r="F2005" s="34">
        <v>35</v>
      </c>
      <c r="G2005" s="34">
        <v>35</v>
      </c>
      <c r="H2005" s="34">
        <v>40</v>
      </c>
      <c r="I2005" s="34">
        <v>28</v>
      </c>
    </row>
    <row r="2006" spans="1:9" x14ac:dyDescent="0.2">
      <c r="A2006" s="34" t="s">
        <v>52463</v>
      </c>
      <c r="B2006" s="34">
        <v>292</v>
      </c>
      <c r="C2006" s="34">
        <v>249</v>
      </c>
      <c r="D2006" s="34">
        <v>74</v>
      </c>
      <c r="E2006" s="34">
        <v>64</v>
      </c>
      <c r="F2006" s="34">
        <v>47</v>
      </c>
      <c r="G2006" s="34">
        <v>76</v>
      </c>
      <c r="H2006" s="34">
        <v>83</v>
      </c>
      <c r="I2006" s="34">
        <v>57</v>
      </c>
    </row>
    <row r="2007" spans="1:9" x14ac:dyDescent="0.2">
      <c r="A2007" s="34" t="s">
        <v>52464</v>
      </c>
      <c r="B2007" s="34">
        <v>330</v>
      </c>
      <c r="C2007" s="34">
        <v>289</v>
      </c>
      <c r="D2007" s="34">
        <v>116</v>
      </c>
      <c r="E2007" s="34">
        <v>83</v>
      </c>
      <c r="F2007" s="34">
        <v>104</v>
      </c>
      <c r="G2007" s="34">
        <v>116</v>
      </c>
      <c r="H2007" s="34">
        <v>93</v>
      </c>
      <c r="I2007" s="34">
        <v>81</v>
      </c>
    </row>
    <row r="2008" spans="1:9" x14ac:dyDescent="0.2">
      <c r="A2008" s="34" t="s">
        <v>52465</v>
      </c>
      <c r="B2008" s="34">
        <v>833</v>
      </c>
      <c r="C2008" s="34">
        <v>628</v>
      </c>
      <c r="D2008" s="34">
        <v>263</v>
      </c>
      <c r="E2008" s="34">
        <v>209</v>
      </c>
      <c r="F2008" s="34">
        <v>244</v>
      </c>
      <c r="G2008" s="34">
        <v>224</v>
      </c>
      <c r="H2008" s="34">
        <v>281</v>
      </c>
      <c r="I2008" s="34">
        <v>176</v>
      </c>
    </row>
    <row r="2009" spans="1:9" x14ac:dyDescent="0.2">
      <c r="A2009" s="34" t="s">
        <v>52466</v>
      </c>
      <c r="B2009" s="34">
        <v>702</v>
      </c>
      <c r="C2009" s="34">
        <v>808</v>
      </c>
      <c r="D2009" s="34">
        <v>208</v>
      </c>
      <c r="E2009" s="34">
        <v>215</v>
      </c>
      <c r="F2009" s="34">
        <v>197</v>
      </c>
      <c r="G2009" s="34">
        <v>226</v>
      </c>
      <c r="H2009" s="34">
        <v>237</v>
      </c>
      <c r="I2009" s="34">
        <v>166</v>
      </c>
    </row>
    <row r="2010" spans="1:9" x14ac:dyDescent="0.2">
      <c r="A2010" s="34" t="s">
        <v>52467</v>
      </c>
      <c r="B2010" s="34">
        <v>763</v>
      </c>
      <c r="C2010" s="34">
        <v>792</v>
      </c>
      <c r="D2010" s="34">
        <v>250</v>
      </c>
      <c r="E2010" s="34">
        <v>267</v>
      </c>
      <c r="F2010" s="34">
        <v>255</v>
      </c>
      <c r="G2010" s="34">
        <v>283</v>
      </c>
      <c r="H2010" s="34">
        <v>280</v>
      </c>
      <c r="I2010" s="34">
        <v>222</v>
      </c>
    </row>
    <row r="2011" spans="1:9" x14ac:dyDescent="0.2">
      <c r="A2011" s="34" t="s">
        <v>52468</v>
      </c>
      <c r="B2011" s="34">
        <v>517</v>
      </c>
      <c r="C2011" s="34">
        <v>412</v>
      </c>
      <c r="D2011" s="34">
        <v>145</v>
      </c>
      <c r="E2011" s="34">
        <v>113</v>
      </c>
      <c r="F2011" s="34">
        <v>131</v>
      </c>
      <c r="G2011" s="34">
        <v>122</v>
      </c>
      <c r="H2011" s="34">
        <v>154</v>
      </c>
      <c r="I2011" s="34">
        <v>87</v>
      </c>
    </row>
    <row r="2012" spans="1:9" x14ac:dyDescent="0.2">
      <c r="A2012" s="34" t="s">
        <v>52469</v>
      </c>
      <c r="B2012" s="34">
        <v>431</v>
      </c>
      <c r="C2012" s="34">
        <v>257</v>
      </c>
      <c r="D2012" s="34">
        <v>90</v>
      </c>
      <c r="E2012" s="34">
        <v>114</v>
      </c>
      <c r="F2012" s="34">
        <v>108</v>
      </c>
      <c r="G2012" s="34">
        <v>89</v>
      </c>
      <c r="H2012" s="34">
        <v>101</v>
      </c>
      <c r="I2012" s="34">
        <v>71</v>
      </c>
    </row>
    <row r="2013" spans="1:9" x14ac:dyDescent="0.2">
      <c r="A2013" s="34" t="s">
        <v>52470</v>
      </c>
      <c r="B2013" s="34">
        <v>365</v>
      </c>
      <c r="C2013" s="34">
        <v>299</v>
      </c>
      <c r="D2013" s="34">
        <v>114</v>
      </c>
      <c r="E2013" s="34">
        <v>131</v>
      </c>
      <c r="F2013" s="34">
        <v>125</v>
      </c>
      <c r="G2013" s="34">
        <v>138</v>
      </c>
      <c r="H2013" s="34">
        <v>135</v>
      </c>
      <c r="I2013" s="34">
        <v>114</v>
      </c>
    </row>
    <row r="2014" spans="1:9" x14ac:dyDescent="0.2">
      <c r="A2014" s="34" t="s">
        <v>52471</v>
      </c>
      <c r="B2014" s="34">
        <v>342</v>
      </c>
      <c r="C2014" s="34">
        <v>323</v>
      </c>
      <c r="D2014" s="34">
        <v>122</v>
      </c>
      <c r="E2014" s="34">
        <v>110</v>
      </c>
      <c r="F2014" s="34">
        <v>91</v>
      </c>
      <c r="G2014" s="34">
        <v>125</v>
      </c>
      <c r="H2014" s="34">
        <v>109</v>
      </c>
      <c r="I2014" s="34">
        <v>125</v>
      </c>
    </row>
    <row r="2015" spans="1:9" x14ac:dyDescent="0.2">
      <c r="A2015" s="34" t="s">
        <v>52472</v>
      </c>
      <c r="B2015" s="34">
        <v>695</v>
      </c>
      <c r="C2015" s="34">
        <v>534</v>
      </c>
      <c r="D2015" s="34">
        <v>232</v>
      </c>
      <c r="E2015" s="34">
        <v>184</v>
      </c>
      <c r="F2015" s="34">
        <v>220</v>
      </c>
      <c r="G2015" s="34">
        <v>183</v>
      </c>
      <c r="H2015" s="34">
        <v>261</v>
      </c>
      <c r="I2015" s="34">
        <v>177</v>
      </c>
    </row>
    <row r="2016" spans="1:9" x14ac:dyDescent="0.2">
      <c r="A2016" s="34" t="s">
        <v>52473</v>
      </c>
      <c r="B2016" s="34">
        <v>341</v>
      </c>
      <c r="C2016" s="34">
        <v>347</v>
      </c>
      <c r="D2016" s="34">
        <v>92</v>
      </c>
      <c r="E2016" s="34">
        <v>99</v>
      </c>
      <c r="F2016" s="34">
        <v>119</v>
      </c>
      <c r="G2016" s="34">
        <v>119</v>
      </c>
      <c r="H2016" s="34">
        <v>129</v>
      </c>
      <c r="I2016" s="34">
        <v>114</v>
      </c>
    </row>
    <row r="2017" spans="1:9" x14ac:dyDescent="0.2">
      <c r="A2017" s="34" t="s">
        <v>52474</v>
      </c>
      <c r="B2017" s="34">
        <v>633</v>
      </c>
      <c r="C2017" s="34">
        <v>809</v>
      </c>
      <c r="D2017" s="34">
        <v>244</v>
      </c>
      <c r="E2017" s="34">
        <v>217</v>
      </c>
      <c r="F2017" s="34">
        <v>204</v>
      </c>
      <c r="G2017" s="34">
        <v>194</v>
      </c>
      <c r="H2017" s="34">
        <v>268</v>
      </c>
      <c r="I2017" s="34">
        <v>184</v>
      </c>
    </row>
    <row r="2018" spans="1:9" x14ac:dyDescent="0.2">
      <c r="A2018" s="34" t="s">
        <v>52475</v>
      </c>
      <c r="B2018" s="34">
        <v>496</v>
      </c>
      <c r="C2018" s="34">
        <v>424</v>
      </c>
      <c r="D2018" s="34">
        <v>143</v>
      </c>
      <c r="E2018" s="34">
        <v>161</v>
      </c>
      <c r="F2018" s="34">
        <v>146</v>
      </c>
      <c r="G2018" s="34">
        <v>123</v>
      </c>
      <c r="H2018" s="34">
        <v>174</v>
      </c>
      <c r="I2018" s="34">
        <v>146</v>
      </c>
    </row>
    <row r="2019" spans="1:9" x14ac:dyDescent="0.2">
      <c r="A2019" s="34" t="s">
        <v>52476</v>
      </c>
      <c r="B2019" s="34">
        <v>166</v>
      </c>
      <c r="C2019" s="34">
        <v>320</v>
      </c>
      <c r="D2019" s="34">
        <v>55</v>
      </c>
      <c r="E2019" s="34">
        <v>99</v>
      </c>
      <c r="F2019" s="34">
        <v>66</v>
      </c>
      <c r="G2019" s="34">
        <v>80</v>
      </c>
      <c r="H2019" s="34">
        <v>82</v>
      </c>
      <c r="I2019" s="34">
        <v>71</v>
      </c>
    </row>
    <row r="2020" spans="1:9" x14ac:dyDescent="0.2">
      <c r="A2020" s="34" t="s">
        <v>52477</v>
      </c>
      <c r="B2020" s="34">
        <v>335</v>
      </c>
      <c r="C2020" s="34">
        <v>272</v>
      </c>
      <c r="D2020" s="34">
        <v>143</v>
      </c>
      <c r="E2020" s="34">
        <v>78</v>
      </c>
      <c r="F2020" s="34">
        <v>90</v>
      </c>
      <c r="G2020" s="34">
        <v>102</v>
      </c>
      <c r="H2020" s="34">
        <v>94</v>
      </c>
      <c r="I2020" s="34">
        <v>77</v>
      </c>
    </row>
    <row r="2021" spans="1:9" x14ac:dyDescent="0.2">
      <c r="A2021" s="34" t="s">
        <v>52478</v>
      </c>
      <c r="B2021" s="34">
        <v>301</v>
      </c>
      <c r="C2021" s="34">
        <v>420</v>
      </c>
      <c r="D2021" s="34">
        <v>122</v>
      </c>
      <c r="E2021" s="34">
        <v>138</v>
      </c>
      <c r="F2021" s="34">
        <v>107</v>
      </c>
      <c r="G2021" s="34">
        <v>123</v>
      </c>
      <c r="H2021" s="34">
        <v>116</v>
      </c>
      <c r="I2021" s="34">
        <v>111</v>
      </c>
    </row>
    <row r="2022" spans="1:9" x14ac:dyDescent="0.2">
      <c r="A2022" s="34" t="s">
        <v>52479</v>
      </c>
      <c r="B2022" s="34">
        <v>342</v>
      </c>
      <c r="C2022" s="34">
        <v>327</v>
      </c>
      <c r="D2022" s="34">
        <v>89</v>
      </c>
      <c r="E2022" s="34">
        <v>111</v>
      </c>
      <c r="F2022" s="34">
        <v>69</v>
      </c>
      <c r="G2022" s="34">
        <v>133</v>
      </c>
      <c r="H2022" s="34">
        <v>105</v>
      </c>
      <c r="I2022" s="34">
        <v>113</v>
      </c>
    </row>
    <row r="2023" spans="1:9" x14ac:dyDescent="0.2">
      <c r="A2023" s="34" t="s">
        <v>52480</v>
      </c>
      <c r="B2023" s="34">
        <v>539</v>
      </c>
      <c r="C2023" s="34">
        <v>500</v>
      </c>
      <c r="D2023" s="34">
        <v>163</v>
      </c>
      <c r="E2023" s="34">
        <v>169</v>
      </c>
      <c r="F2023" s="34">
        <v>155</v>
      </c>
      <c r="G2023" s="34">
        <v>176</v>
      </c>
      <c r="H2023" s="34">
        <v>140</v>
      </c>
      <c r="I2023" s="34">
        <v>127</v>
      </c>
    </row>
    <row r="2024" spans="1:9" x14ac:dyDescent="0.2">
      <c r="A2024" s="34" t="s">
        <v>52481</v>
      </c>
      <c r="B2024" s="34">
        <v>430</v>
      </c>
      <c r="C2024" s="34">
        <v>350</v>
      </c>
      <c r="D2024" s="34">
        <v>134</v>
      </c>
      <c r="E2024" s="34">
        <v>140</v>
      </c>
      <c r="F2024" s="34">
        <v>119</v>
      </c>
      <c r="G2024" s="34">
        <v>104</v>
      </c>
      <c r="H2024" s="34">
        <v>177</v>
      </c>
      <c r="I2024" s="34">
        <v>93</v>
      </c>
    </row>
    <row r="2025" spans="1:9" x14ac:dyDescent="0.2">
      <c r="A2025" s="34" t="s">
        <v>52482</v>
      </c>
      <c r="B2025" s="34">
        <v>575</v>
      </c>
      <c r="C2025" s="34">
        <v>569</v>
      </c>
      <c r="D2025" s="34">
        <v>140</v>
      </c>
      <c r="E2025" s="34">
        <v>155</v>
      </c>
      <c r="F2025" s="34">
        <v>162</v>
      </c>
      <c r="G2025" s="34">
        <v>216</v>
      </c>
      <c r="H2025" s="34">
        <v>157</v>
      </c>
      <c r="I2025" s="34">
        <v>132</v>
      </c>
    </row>
    <row r="2026" spans="1:9" x14ac:dyDescent="0.2">
      <c r="A2026" s="34" t="s">
        <v>52483</v>
      </c>
      <c r="B2026" s="34">
        <v>491</v>
      </c>
      <c r="C2026" s="34">
        <v>363</v>
      </c>
      <c r="D2026" s="34">
        <v>158</v>
      </c>
      <c r="E2026" s="34">
        <v>120</v>
      </c>
      <c r="F2026" s="34">
        <v>150</v>
      </c>
      <c r="G2026" s="34">
        <v>109</v>
      </c>
      <c r="H2026" s="34">
        <v>124</v>
      </c>
      <c r="I2026" s="34">
        <v>111</v>
      </c>
    </row>
    <row r="2027" spans="1:9" x14ac:dyDescent="0.2">
      <c r="A2027" s="34" t="s">
        <v>52484</v>
      </c>
      <c r="B2027" s="34">
        <v>402</v>
      </c>
      <c r="C2027" s="34">
        <v>414</v>
      </c>
      <c r="D2027" s="34">
        <v>135</v>
      </c>
      <c r="E2027" s="34">
        <v>183</v>
      </c>
      <c r="F2027" s="34">
        <v>150</v>
      </c>
      <c r="G2027" s="34">
        <v>157</v>
      </c>
      <c r="H2027" s="34">
        <v>160</v>
      </c>
      <c r="I2027" s="34">
        <v>111</v>
      </c>
    </row>
    <row r="2028" spans="1:9" x14ac:dyDescent="0.2">
      <c r="A2028" s="34" t="s">
        <v>52485</v>
      </c>
      <c r="B2028" s="34">
        <v>378</v>
      </c>
      <c r="C2028" s="34">
        <v>428</v>
      </c>
      <c r="D2028" s="34">
        <v>132</v>
      </c>
      <c r="E2028" s="34">
        <v>146</v>
      </c>
      <c r="F2028" s="34">
        <v>120</v>
      </c>
      <c r="G2028" s="34">
        <v>179</v>
      </c>
      <c r="H2028" s="34">
        <v>83</v>
      </c>
      <c r="I2028" s="34">
        <v>113</v>
      </c>
    </row>
    <row r="2029" spans="1:9" x14ac:dyDescent="0.2">
      <c r="A2029" s="34" t="s">
        <v>52486</v>
      </c>
      <c r="B2029" s="34">
        <v>356</v>
      </c>
      <c r="C2029" s="34">
        <v>391</v>
      </c>
      <c r="D2029" s="34">
        <v>112</v>
      </c>
      <c r="E2029" s="34">
        <v>103</v>
      </c>
      <c r="F2029" s="34">
        <v>106</v>
      </c>
      <c r="G2029" s="34">
        <v>107</v>
      </c>
      <c r="H2029" s="34">
        <v>119</v>
      </c>
      <c r="I2029" s="34">
        <v>121</v>
      </c>
    </row>
    <row r="2030" spans="1:9" x14ac:dyDescent="0.2">
      <c r="A2030" s="34" t="s">
        <v>52487</v>
      </c>
      <c r="B2030" s="34">
        <v>656</v>
      </c>
      <c r="C2030" s="34">
        <v>650</v>
      </c>
      <c r="D2030" s="34">
        <v>205</v>
      </c>
      <c r="E2030" s="34">
        <v>239</v>
      </c>
      <c r="F2030" s="34">
        <v>214</v>
      </c>
      <c r="G2030" s="34">
        <v>258</v>
      </c>
      <c r="H2030" s="34">
        <v>242</v>
      </c>
      <c r="I2030" s="34">
        <v>201</v>
      </c>
    </row>
    <row r="2031" spans="1:9" x14ac:dyDescent="0.2">
      <c r="A2031" s="34" t="s">
        <v>52488</v>
      </c>
      <c r="B2031" s="34">
        <v>493</v>
      </c>
      <c r="C2031" s="34">
        <v>496</v>
      </c>
      <c r="D2031" s="34">
        <v>157</v>
      </c>
      <c r="E2031" s="34">
        <v>150</v>
      </c>
      <c r="F2031" s="34">
        <v>131</v>
      </c>
      <c r="G2031" s="34">
        <v>184</v>
      </c>
      <c r="H2031" s="34">
        <v>160</v>
      </c>
      <c r="I2031" s="34">
        <v>117</v>
      </c>
    </row>
    <row r="2032" spans="1:9" x14ac:dyDescent="0.2">
      <c r="A2032" s="34" t="s">
        <v>52489</v>
      </c>
      <c r="B2032" s="34">
        <v>336</v>
      </c>
      <c r="C2032" s="34">
        <v>240</v>
      </c>
      <c r="D2032" s="34">
        <v>109</v>
      </c>
      <c r="E2032" s="34">
        <v>125</v>
      </c>
      <c r="F2032" s="34">
        <v>80</v>
      </c>
      <c r="G2032" s="34">
        <v>132</v>
      </c>
      <c r="H2032" s="34">
        <v>80</v>
      </c>
      <c r="I2032" s="34">
        <v>68</v>
      </c>
    </row>
    <row r="2033" spans="1:9" x14ac:dyDescent="0.2">
      <c r="A2033" s="34" t="s">
        <v>52490</v>
      </c>
      <c r="B2033" s="34">
        <v>397</v>
      </c>
      <c r="C2033" s="34">
        <v>423</v>
      </c>
      <c r="D2033" s="34">
        <v>136</v>
      </c>
      <c r="E2033" s="34">
        <v>115</v>
      </c>
      <c r="F2033" s="34">
        <v>142</v>
      </c>
      <c r="G2033" s="34">
        <v>88</v>
      </c>
      <c r="H2033" s="34">
        <v>107</v>
      </c>
      <c r="I2033" s="34">
        <v>113</v>
      </c>
    </row>
    <row r="2034" spans="1:9" x14ac:dyDescent="0.2">
      <c r="A2034" s="34" t="s">
        <v>52491</v>
      </c>
      <c r="B2034" s="34">
        <v>560</v>
      </c>
      <c r="C2034" s="34">
        <v>452</v>
      </c>
      <c r="D2034" s="34">
        <v>189</v>
      </c>
      <c r="E2034" s="34">
        <v>187</v>
      </c>
      <c r="F2034" s="34">
        <v>170</v>
      </c>
      <c r="G2034" s="34">
        <v>209</v>
      </c>
      <c r="H2034" s="34">
        <v>211</v>
      </c>
      <c r="I2034" s="34">
        <v>165</v>
      </c>
    </row>
    <row r="2035" spans="1:9" x14ac:dyDescent="0.2">
      <c r="A2035" s="34" t="s">
        <v>52492</v>
      </c>
      <c r="B2035" s="34">
        <v>379</v>
      </c>
      <c r="C2035" s="34">
        <v>283</v>
      </c>
      <c r="D2035" s="34">
        <v>86</v>
      </c>
      <c r="E2035" s="34">
        <v>121</v>
      </c>
      <c r="F2035" s="34">
        <v>84</v>
      </c>
      <c r="G2035" s="34">
        <v>137</v>
      </c>
      <c r="H2035" s="34">
        <v>90</v>
      </c>
      <c r="I2035" s="34">
        <v>52</v>
      </c>
    </row>
    <row r="2036" spans="1:9" x14ac:dyDescent="0.2">
      <c r="A2036" s="34" t="s">
        <v>52493</v>
      </c>
      <c r="B2036" s="34">
        <v>256</v>
      </c>
      <c r="C2036" s="34">
        <v>317</v>
      </c>
      <c r="D2036" s="34">
        <v>92</v>
      </c>
      <c r="E2036" s="34">
        <v>86</v>
      </c>
      <c r="F2036" s="34">
        <v>102</v>
      </c>
      <c r="G2036" s="34">
        <v>86</v>
      </c>
      <c r="H2036" s="34">
        <v>97</v>
      </c>
      <c r="I2036" s="34">
        <v>87</v>
      </c>
    </row>
    <row r="2037" spans="1:9" x14ac:dyDescent="0.2">
      <c r="A2037" s="34" t="s">
        <v>52494</v>
      </c>
      <c r="B2037" s="34">
        <v>495</v>
      </c>
      <c r="C2037" s="34">
        <v>347</v>
      </c>
      <c r="D2037" s="34">
        <v>155</v>
      </c>
      <c r="E2037" s="34">
        <v>136</v>
      </c>
      <c r="F2037" s="34">
        <v>157</v>
      </c>
      <c r="G2037" s="34">
        <v>114</v>
      </c>
      <c r="H2037" s="34">
        <v>149</v>
      </c>
      <c r="I2037" s="34">
        <v>92</v>
      </c>
    </row>
    <row r="2038" spans="1:9" x14ac:dyDescent="0.2">
      <c r="A2038" s="34" t="s">
        <v>52495</v>
      </c>
      <c r="B2038" s="34">
        <v>591</v>
      </c>
      <c r="C2038" s="34">
        <v>484</v>
      </c>
      <c r="D2038" s="34">
        <v>196</v>
      </c>
      <c r="E2038" s="34">
        <v>241</v>
      </c>
      <c r="F2038" s="34">
        <v>191</v>
      </c>
      <c r="G2038" s="34">
        <v>187</v>
      </c>
      <c r="H2038" s="34">
        <v>149</v>
      </c>
      <c r="I2038" s="34">
        <v>164</v>
      </c>
    </row>
    <row r="2039" spans="1:9" x14ac:dyDescent="0.2">
      <c r="A2039" s="34" t="s">
        <v>52496</v>
      </c>
      <c r="B2039" s="34">
        <v>511</v>
      </c>
      <c r="C2039" s="34">
        <v>463</v>
      </c>
      <c r="D2039" s="34">
        <v>186</v>
      </c>
      <c r="E2039" s="34">
        <v>150</v>
      </c>
      <c r="F2039" s="34">
        <v>177</v>
      </c>
      <c r="G2039" s="34">
        <v>180</v>
      </c>
      <c r="H2039" s="34">
        <v>188</v>
      </c>
      <c r="I2039" s="34">
        <v>166</v>
      </c>
    </row>
    <row r="2040" spans="1:9" x14ac:dyDescent="0.2">
      <c r="A2040" s="34" t="s">
        <v>52497</v>
      </c>
      <c r="B2040" s="34">
        <v>383</v>
      </c>
      <c r="C2040" s="34">
        <v>429</v>
      </c>
      <c r="D2040" s="34">
        <v>92</v>
      </c>
      <c r="E2040" s="34">
        <v>153</v>
      </c>
      <c r="F2040" s="34">
        <v>129</v>
      </c>
      <c r="G2040" s="34">
        <v>140</v>
      </c>
      <c r="H2040" s="34">
        <v>126</v>
      </c>
      <c r="I2040" s="34">
        <v>112</v>
      </c>
    </row>
    <row r="2041" spans="1:9" x14ac:dyDescent="0.2">
      <c r="A2041" s="34" t="s">
        <v>52498</v>
      </c>
      <c r="B2041" s="34">
        <v>508</v>
      </c>
      <c r="C2041" s="34">
        <v>470</v>
      </c>
      <c r="D2041" s="34">
        <v>186</v>
      </c>
      <c r="E2041" s="34">
        <v>177</v>
      </c>
      <c r="F2041" s="34">
        <v>156</v>
      </c>
      <c r="G2041" s="34">
        <v>185</v>
      </c>
      <c r="H2041" s="34">
        <v>168</v>
      </c>
      <c r="I2041" s="34">
        <v>152</v>
      </c>
    </row>
    <row r="2042" spans="1:9" x14ac:dyDescent="0.2">
      <c r="A2042" s="34" t="s">
        <v>52499</v>
      </c>
      <c r="B2042" s="34">
        <v>562</v>
      </c>
      <c r="C2042" s="34">
        <v>575</v>
      </c>
      <c r="D2042" s="34">
        <v>182</v>
      </c>
      <c r="E2042" s="34">
        <v>170</v>
      </c>
      <c r="F2042" s="34">
        <v>184</v>
      </c>
      <c r="G2042" s="34">
        <v>189</v>
      </c>
      <c r="H2042" s="34">
        <v>169</v>
      </c>
      <c r="I2042" s="34">
        <v>171</v>
      </c>
    </row>
    <row r="2043" spans="1:9" x14ac:dyDescent="0.2">
      <c r="A2043" s="34" t="s">
        <v>52500</v>
      </c>
      <c r="B2043" s="34">
        <v>361</v>
      </c>
      <c r="C2043" s="34">
        <v>409</v>
      </c>
      <c r="D2043" s="34">
        <v>109</v>
      </c>
      <c r="E2043" s="34">
        <v>85</v>
      </c>
      <c r="F2043" s="34">
        <v>107</v>
      </c>
      <c r="G2043" s="34">
        <v>126</v>
      </c>
      <c r="H2043" s="34">
        <v>101</v>
      </c>
      <c r="I2043" s="34">
        <v>121</v>
      </c>
    </row>
    <row r="2044" spans="1:9" x14ac:dyDescent="0.2">
      <c r="A2044" s="34" t="s">
        <v>52501</v>
      </c>
      <c r="B2044" s="34">
        <v>404</v>
      </c>
      <c r="C2044" s="34">
        <v>539</v>
      </c>
      <c r="D2044" s="34">
        <v>177</v>
      </c>
      <c r="E2044" s="34">
        <v>204</v>
      </c>
      <c r="F2044" s="34">
        <v>158</v>
      </c>
      <c r="G2044" s="34">
        <v>147</v>
      </c>
      <c r="H2044" s="34">
        <v>137</v>
      </c>
      <c r="I2044" s="34">
        <v>137</v>
      </c>
    </row>
    <row r="2045" spans="1:9" x14ac:dyDescent="0.2">
      <c r="A2045" s="34" t="s">
        <v>52502</v>
      </c>
      <c r="B2045" s="34">
        <v>426</v>
      </c>
      <c r="C2045" s="34">
        <v>298</v>
      </c>
      <c r="D2045" s="34">
        <v>138</v>
      </c>
      <c r="E2045" s="34">
        <v>123</v>
      </c>
      <c r="F2045" s="34">
        <v>101</v>
      </c>
      <c r="G2045" s="34">
        <v>141</v>
      </c>
      <c r="H2045" s="34">
        <v>112</v>
      </c>
      <c r="I2045" s="34">
        <v>104</v>
      </c>
    </row>
    <row r="2046" spans="1:9" x14ac:dyDescent="0.2">
      <c r="A2046" s="34" t="s">
        <v>52503</v>
      </c>
      <c r="B2046" s="34">
        <v>653</v>
      </c>
      <c r="C2046" s="34">
        <v>549</v>
      </c>
      <c r="D2046" s="34">
        <v>162</v>
      </c>
      <c r="E2046" s="34">
        <v>166</v>
      </c>
      <c r="F2046" s="34">
        <v>161</v>
      </c>
      <c r="G2046" s="34">
        <v>194</v>
      </c>
      <c r="H2046" s="34">
        <v>188</v>
      </c>
      <c r="I2046" s="34">
        <v>163</v>
      </c>
    </row>
    <row r="2047" spans="1:9" x14ac:dyDescent="0.2">
      <c r="A2047" s="34" t="s">
        <v>52504</v>
      </c>
      <c r="B2047" s="34">
        <v>211</v>
      </c>
      <c r="C2047" s="34">
        <v>147</v>
      </c>
      <c r="D2047" s="34">
        <v>63</v>
      </c>
      <c r="E2047" s="34">
        <v>39</v>
      </c>
      <c r="F2047" s="34">
        <v>51</v>
      </c>
      <c r="G2047" s="34">
        <v>35</v>
      </c>
      <c r="H2047" s="34">
        <v>44</v>
      </c>
      <c r="I2047" s="34">
        <v>51</v>
      </c>
    </row>
    <row r="2048" spans="1:9" x14ac:dyDescent="0.2">
      <c r="A2048" s="34" t="s">
        <v>52505</v>
      </c>
      <c r="B2048" s="34">
        <v>466</v>
      </c>
      <c r="C2048" s="34">
        <v>470</v>
      </c>
      <c r="D2048" s="34">
        <v>141</v>
      </c>
      <c r="E2048" s="34">
        <v>162</v>
      </c>
      <c r="F2048" s="34">
        <v>126</v>
      </c>
      <c r="G2048" s="34">
        <v>123</v>
      </c>
      <c r="H2048" s="34">
        <v>138</v>
      </c>
      <c r="I2048" s="34">
        <v>117</v>
      </c>
    </row>
    <row r="2049" spans="1:9" x14ac:dyDescent="0.2">
      <c r="A2049" s="34" t="s">
        <v>52506</v>
      </c>
      <c r="B2049" s="34">
        <v>398</v>
      </c>
      <c r="C2049" s="34">
        <v>357</v>
      </c>
      <c r="D2049" s="34">
        <v>106</v>
      </c>
      <c r="E2049" s="34">
        <v>115</v>
      </c>
      <c r="F2049" s="34">
        <v>109</v>
      </c>
      <c r="G2049" s="34">
        <v>114</v>
      </c>
      <c r="H2049" s="34">
        <v>132</v>
      </c>
      <c r="I2049" s="34">
        <v>98</v>
      </c>
    </row>
    <row r="2050" spans="1:9" x14ac:dyDescent="0.2">
      <c r="A2050" s="34" t="s">
        <v>52507</v>
      </c>
      <c r="B2050" s="34">
        <v>466</v>
      </c>
      <c r="C2050" s="34">
        <v>335</v>
      </c>
      <c r="D2050" s="34">
        <v>131</v>
      </c>
      <c r="E2050" s="34">
        <v>112</v>
      </c>
      <c r="F2050" s="34">
        <v>140</v>
      </c>
      <c r="G2050" s="34">
        <v>103</v>
      </c>
      <c r="H2050" s="34">
        <v>91</v>
      </c>
      <c r="I2050" s="34">
        <v>98</v>
      </c>
    </row>
    <row r="2051" spans="1:9" x14ac:dyDescent="0.2">
      <c r="A2051" s="34" t="s">
        <v>52508</v>
      </c>
      <c r="B2051" s="34">
        <v>401</v>
      </c>
      <c r="C2051" s="34">
        <v>236</v>
      </c>
      <c r="D2051" s="34">
        <v>105</v>
      </c>
      <c r="E2051" s="34">
        <v>110</v>
      </c>
      <c r="F2051" s="34">
        <v>85</v>
      </c>
      <c r="G2051" s="34">
        <v>93</v>
      </c>
      <c r="H2051" s="34">
        <v>66</v>
      </c>
      <c r="I2051" s="34">
        <v>85</v>
      </c>
    </row>
    <row r="2052" spans="1:9" x14ac:dyDescent="0.2">
      <c r="A2052" s="34" t="s">
        <v>52509</v>
      </c>
      <c r="B2052" s="34">
        <v>275</v>
      </c>
      <c r="C2052" s="34">
        <v>233</v>
      </c>
      <c r="D2052" s="34">
        <v>80</v>
      </c>
      <c r="E2052" s="34">
        <v>70</v>
      </c>
      <c r="F2052" s="34">
        <v>66</v>
      </c>
      <c r="G2052" s="34">
        <v>93</v>
      </c>
      <c r="H2052" s="34">
        <v>72</v>
      </c>
      <c r="I2052" s="34">
        <v>53</v>
      </c>
    </row>
    <row r="2053" spans="1:9" x14ac:dyDescent="0.2">
      <c r="A2053" s="34" t="s">
        <v>52510</v>
      </c>
      <c r="B2053" s="34">
        <v>280</v>
      </c>
      <c r="C2053" s="34">
        <v>314</v>
      </c>
      <c r="D2053" s="34">
        <v>94</v>
      </c>
      <c r="E2053" s="34">
        <v>122</v>
      </c>
      <c r="F2053" s="34">
        <v>98</v>
      </c>
      <c r="G2053" s="34">
        <v>91</v>
      </c>
      <c r="H2053" s="34">
        <v>99</v>
      </c>
      <c r="I2053" s="34">
        <v>82</v>
      </c>
    </row>
    <row r="2054" spans="1:9" x14ac:dyDescent="0.2">
      <c r="A2054" s="34" t="s">
        <v>52511</v>
      </c>
      <c r="B2054" s="34">
        <v>466</v>
      </c>
      <c r="C2054" s="34">
        <v>377</v>
      </c>
      <c r="D2054" s="34">
        <v>143</v>
      </c>
      <c r="E2054" s="34">
        <v>118</v>
      </c>
      <c r="F2054" s="34">
        <v>119</v>
      </c>
      <c r="G2054" s="34">
        <v>89</v>
      </c>
      <c r="H2054" s="34">
        <v>123</v>
      </c>
      <c r="I2054" s="34">
        <v>89</v>
      </c>
    </row>
    <row r="2055" spans="1:9" x14ac:dyDescent="0.2">
      <c r="A2055" s="34" t="s">
        <v>52512</v>
      </c>
      <c r="B2055" s="34">
        <v>439</v>
      </c>
      <c r="C2055" s="34">
        <v>440</v>
      </c>
      <c r="D2055" s="34">
        <v>152</v>
      </c>
      <c r="E2055" s="34">
        <v>164</v>
      </c>
      <c r="F2055" s="34">
        <v>151</v>
      </c>
      <c r="G2055" s="34">
        <v>180</v>
      </c>
      <c r="H2055" s="34">
        <v>168</v>
      </c>
      <c r="I2055" s="34">
        <v>162</v>
      </c>
    </row>
    <row r="2056" spans="1:9" x14ac:dyDescent="0.2">
      <c r="A2056" s="34" t="s">
        <v>52513</v>
      </c>
      <c r="B2056" s="34">
        <v>556</v>
      </c>
      <c r="C2056" s="34">
        <v>475</v>
      </c>
      <c r="D2056" s="34">
        <v>192</v>
      </c>
      <c r="E2056" s="34">
        <v>206</v>
      </c>
      <c r="F2056" s="34">
        <v>193</v>
      </c>
      <c r="G2056" s="34">
        <v>178</v>
      </c>
      <c r="H2056" s="34">
        <v>185</v>
      </c>
      <c r="I2056" s="34">
        <v>154</v>
      </c>
    </row>
    <row r="2057" spans="1:9" x14ac:dyDescent="0.2">
      <c r="A2057" s="34" t="s">
        <v>52514</v>
      </c>
      <c r="B2057" s="34">
        <v>385</v>
      </c>
      <c r="C2057" s="34">
        <v>426</v>
      </c>
      <c r="D2057" s="34">
        <v>106</v>
      </c>
      <c r="E2057" s="34">
        <v>108</v>
      </c>
      <c r="F2057" s="34">
        <v>144</v>
      </c>
      <c r="G2057" s="34">
        <v>90</v>
      </c>
      <c r="H2057" s="34">
        <v>99</v>
      </c>
      <c r="I2057" s="34">
        <v>101</v>
      </c>
    </row>
    <row r="2058" spans="1:9" x14ac:dyDescent="0.2">
      <c r="A2058" s="34" t="s">
        <v>52515</v>
      </c>
      <c r="B2058" s="34">
        <v>481</v>
      </c>
      <c r="C2058" s="34">
        <v>385</v>
      </c>
      <c r="D2058" s="34">
        <v>133</v>
      </c>
      <c r="E2058" s="34">
        <v>118</v>
      </c>
      <c r="F2058" s="34">
        <v>127</v>
      </c>
      <c r="G2058" s="34">
        <v>106</v>
      </c>
      <c r="H2058" s="34">
        <v>135</v>
      </c>
      <c r="I2058" s="34">
        <v>129</v>
      </c>
    </row>
    <row r="2059" spans="1:9" x14ac:dyDescent="0.2">
      <c r="A2059" s="34" t="s">
        <v>52516</v>
      </c>
      <c r="B2059" s="34">
        <v>336</v>
      </c>
      <c r="C2059" s="34">
        <v>483</v>
      </c>
      <c r="D2059" s="34">
        <v>115</v>
      </c>
      <c r="E2059" s="34">
        <v>95</v>
      </c>
      <c r="F2059" s="34">
        <v>107</v>
      </c>
      <c r="G2059" s="34">
        <v>138</v>
      </c>
      <c r="H2059" s="34">
        <v>113</v>
      </c>
      <c r="I2059" s="34">
        <v>109</v>
      </c>
    </row>
    <row r="2060" spans="1:9" x14ac:dyDescent="0.2">
      <c r="A2060" s="34" t="s">
        <v>52517</v>
      </c>
      <c r="B2060" s="34">
        <v>818</v>
      </c>
      <c r="C2060" s="34">
        <v>767</v>
      </c>
      <c r="D2060" s="34">
        <v>240</v>
      </c>
      <c r="E2060" s="34">
        <v>253</v>
      </c>
      <c r="F2060" s="34">
        <v>250</v>
      </c>
      <c r="G2060" s="34">
        <v>275</v>
      </c>
      <c r="H2060" s="34">
        <v>250</v>
      </c>
      <c r="I2060" s="34">
        <v>202</v>
      </c>
    </row>
    <row r="2061" spans="1:9" x14ac:dyDescent="0.2">
      <c r="A2061" s="34" t="s">
        <v>52518</v>
      </c>
      <c r="B2061" s="34">
        <v>301</v>
      </c>
      <c r="C2061" s="34">
        <v>374</v>
      </c>
      <c r="D2061" s="34">
        <v>114</v>
      </c>
      <c r="E2061" s="34">
        <v>152</v>
      </c>
      <c r="F2061" s="34">
        <v>150</v>
      </c>
      <c r="G2061" s="34">
        <v>162</v>
      </c>
      <c r="H2061" s="34">
        <v>99</v>
      </c>
      <c r="I2061" s="34">
        <v>127</v>
      </c>
    </row>
    <row r="2062" spans="1:9" x14ac:dyDescent="0.2">
      <c r="A2062" s="34" t="s">
        <v>52519</v>
      </c>
      <c r="B2062" s="34">
        <v>501</v>
      </c>
      <c r="C2062" s="34">
        <v>393</v>
      </c>
      <c r="D2062" s="34">
        <v>119</v>
      </c>
      <c r="E2062" s="34">
        <v>130</v>
      </c>
      <c r="F2062" s="34">
        <v>145</v>
      </c>
      <c r="G2062" s="34">
        <v>117</v>
      </c>
      <c r="H2062" s="34">
        <v>166</v>
      </c>
      <c r="I2062" s="34">
        <v>106</v>
      </c>
    </row>
    <row r="2063" spans="1:9" x14ac:dyDescent="0.2">
      <c r="A2063" s="34" t="s">
        <v>52520</v>
      </c>
      <c r="B2063" s="34">
        <v>556</v>
      </c>
      <c r="C2063" s="34">
        <v>490</v>
      </c>
      <c r="D2063" s="34">
        <v>144</v>
      </c>
      <c r="E2063" s="34">
        <v>179</v>
      </c>
      <c r="F2063" s="34">
        <v>178</v>
      </c>
      <c r="G2063" s="34">
        <v>186</v>
      </c>
      <c r="H2063" s="34">
        <v>183</v>
      </c>
      <c r="I2063" s="34">
        <v>139</v>
      </c>
    </row>
    <row r="2064" spans="1:9" x14ac:dyDescent="0.2">
      <c r="A2064" s="34" t="s">
        <v>52521</v>
      </c>
      <c r="B2064" s="34">
        <v>194</v>
      </c>
      <c r="C2064" s="34">
        <v>226</v>
      </c>
      <c r="D2064" s="34">
        <v>72</v>
      </c>
      <c r="E2064" s="34">
        <v>83</v>
      </c>
      <c r="F2064" s="34">
        <v>68</v>
      </c>
      <c r="G2064" s="34">
        <v>72</v>
      </c>
      <c r="H2064" s="34">
        <v>77</v>
      </c>
      <c r="I2064" s="34">
        <v>77</v>
      </c>
    </row>
    <row r="2065" spans="1:9" x14ac:dyDescent="0.2">
      <c r="A2065" s="34" t="s">
        <v>52522</v>
      </c>
      <c r="B2065" s="34">
        <v>194</v>
      </c>
      <c r="C2065" s="34">
        <v>172</v>
      </c>
      <c r="D2065" s="34">
        <v>44</v>
      </c>
      <c r="E2065" s="34">
        <v>56</v>
      </c>
      <c r="F2065" s="34">
        <v>48</v>
      </c>
      <c r="G2065" s="34">
        <v>39</v>
      </c>
      <c r="H2065" s="34">
        <v>53</v>
      </c>
      <c r="I2065" s="34">
        <v>46</v>
      </c>
    </row>
    <row r="2066" spans="1:9" x14ac:dyDescent="0.2">
      <c r="A2066" s="34" t="s">
        <v>52523</v>
      </c>
      <c r="B2066" s="34">
        <v>526</v>
      </c>
      <c r="C2066" s="34">
        <v>414</v>
      </c>
      <c r="D2066" s="34">
        <v>128</v>
      </c>
      <c r="E2066" s="34">
        <v>141</v>
      </c>
      <c r="F2066" s="34">
        <v>107</v>
      </c>
      <c r="G2066" s="34">
        <v>140</v>
      </c>
      <c r="H2066" s="34">
        <v>153</v>
      </c>
      <c r="I2066" s="34">
        <v>121</v>
      </c>
    </row>
    <row r="2067" spans="1:9" x14ac:dyDescent="0.2">
      <c r="A2067" s="34" t="s">
        <v>52524</v>
      </c>
      <c r="B2067" s="34">
        <v>720</v>
      </c>
      <c r="C2067" s="34">
        <v>749</v>
      </c>
      <c r="D2067" s="34">
        <v>225</v>
      </c>
      <c r="E2067" s="34">
        <v>228</v>
      </c>
      <c r="F2067" s="34">
        <v>198</v>
      </c>
      <c r="G2067" s="34">
        <v>235</v>
      </c>
      <c r="H2067" s="34">
        <v>221</v>
      </c>
      <c r="I2067" s="34">
        <v>223</v>
      </c>
    </row>
    <row r="2068" spans="1:9" x14ac:dyDescent="0.2">
      <c r="A2068" s="34" t="s">
        <v>52525</v>
      </c>
      <c r="B2068" s="34">
        <v>420</v>
      </c>
      <c r="C2068" s="34">
        <v>451</v>
      </c>
      <c r="D2068" s="34">
        <v>114</v>
      </c>
      <c r="E2068" s="34">
        <v>137</v>
      </c>
      <c r="F2068" s="34">
        <v>136</v>
      </c>
      <c r="G2068" s="34">
        <v>143</v>
      </c>
      <c r="H2068" s="34">
        <v>130</v>
      </c>
      <c r="I2068" s="34">
        <v>98</v>
      </c>
    </row>
    <row r="2069" spans="1:9" x14ac:dyDescent="0.2">
      <c r="A2069" s="34" t="s">
        <v>52526</v>
      </c>
      <c r="B2069" s="34">
        <v>377</v>
      </c>
      <c r="C2069" s="34">
        <v>389</v>
      </c>
      <c r="D2069" s="34">
        <v>122</v>
      </c>
      <c r="E2069" s="34">
        <v>121</v>
      </c>
      <c r="F2069" s="34">
        <v>126</v>
      </c>
      <c r="G2069" s="34">
        <v>100</v>
      </c>
      <c r="H2069" s="34">
        <v>95</v>
      </c>
      <c r="I2069" s="34">
        <v>115</v>
      </c>
    </row>
    <row r="2070" spans="1:9" x14ac:dyDescent="0.2">
      <c r="A2070" s="34" t="s">
        <v>52527</v>
      </c>
      <c r="B2070" s="34">
        <v>275</v>
      </c>
      <c r="C2070" s="34">
        <v>292</v>
      </c>
      <c r="D2070" s="34">
        <v>89</v>
      </c>
      <c r="E2070" s="34">
        <v>100</v>
      </c>
      <c r="F2070" s="34">
        <v>82</v>
      </c>
      <c r="G2070" s="34">
        <v>111</v>
      </c>
      <c r="H2070" s="34">
        <v>86</v>
      </c>
      <c r="I2070" s="34">
        <v>101</v>
      </c>
    </row>
    <row r="2071" spans="1:9" x14ac:dyDescent="0.2">
      <c r="A2071" s="34" t="s">
        <v>52528</v>
      </c>
      <c r="B2071" s="34">
        <v>348</v>
      </c>
      <c r="C2071" s="34">
        <v>328</v>
      </c>
      <c r="D2071" s="34">
        <v>96</v>
      </c>
      <c r="E2071" s="34">
        <v>80</v>
      </c>
      <c r="F2071" s="34">
        <v>96</v>
      </c>
      <c r="G2071" s="34">
        <v>93</v>
      </c>
      <c r="H2071" s="34">
        <v>118</v>
      </c>
      <c r="I2071" s="34">
        <v>105</v>
      </c>
    </row>
    <row r="2072" spans="1:9" x14ac:dyDescent="0.2">
      <c r="A2072" s="34" t="s">
        <v>52529</v>
      </c>
      <c r="B2072" s="34">
        <v>266</v>
      </c>
      <c r="C2072" s="34">
        <v>271</v>
      </c>
      <c r="D2072" s="34">
        <v>73</v>
      </c>
      <c r="E2072" s="34">
        <v>85</v>
      </c>
      <c r="F2072" s="34">
        <v>51</v>
      </c>
      <c r="G2072" s="34">
        <v>90</v>
      </c>
      <c r="H2072" s="34">
        <v>76</v>
      </c>
      <c r="I2072" s="34">
        <v>66</v>
      </c>
    </row>
    <row r="2073" spans="1:9" x14ac:dyDescent="0.2">
      <c r="A2073" s="34" t="s">
        <v>52530</v>
      </c>
      <c r="B2073" s="34">
        <v>408</v>
      </c>
      <c r="C2073" s="34">
        <v>369</v>
      </c>
      <c r="D2073" s="34">
        <v>118</v>
      </c>
      <c r="E2073" s="34">
        <v>110</v>
      </c>
      <c r="F2073" s="34">
        <v>115</v>
      </c>
      <c r="G2073" s="34">
        <v>112</v>
      </c>
      <c r="H2073" s="34">
        <v>132</v>
      </c>
      <c r="I2073" s="34">
        <v>123</v>
      </c>
    </row>
    <row r="2074" spans="1:9" x14ac:dyDescent="0.2">
      <c r="A2074" s="34" t="s">
        <v>52531</v>
      </c>
      <c r="B2074" s="34">
        <v>152</v>
      </c>
      <c r="C2074" s="34">
        <v>195</v>
      </c>
      <c r="D2074" s="34">
        <v>72</v>
      </c>
      <c r="E2074" s="34">
        <v>79</v>
      </c>
      <c r="F2074" s="34">
        <v>59</v>
      </c>
      <c r="G2074" s="34">
        <v>87</v>
      </c>
      <c r="H2074" s="34">
        <v>57</v>
      </c>
      <c r="I2074" s="34">
        <v>78</v>
      </c>
    </row>
    <row r="2075" spans="1:9" x14ac:dyDescent="0.2">
      <c r="A2075" s="34" t="s">
        <v>52532</v>
      </c>
      <c r="B2075" s="34">
        <v>480</v>
      </c>
      <c r="C2075" s="34">
        <v>564</v>
      </c>
      <c r="D2075" s="34">
        <v>183</v>
      </c>
      <c r="E2075" s="34">
        <v>168</v>
      </c>
      <c r="F2075" s="34">
        <v>139</v>
      </c>
      <c r="G2075" s="34">
        <v>196</v>
      </c>
      <c r="H2075" s="34">
        <v>160</v>
      </c>
      <c r="I2075" s="34">
        <v>143</v>
      </c>
    </row>
    <row r="2076" spans="1:9" x14ac:dyDescent="0.2">
      <c r="A2076" s="34" t="s">
        <v>52533</v>
      </c>
      <c r="B2076" s="34">
        <v>658</v>
      </c>
      <c r="C2076" s="34">
        <v>711</v>
      </c>
      <c r="D2076" s="34">
        <v>193</v>
      </c>
      <c r="E2076" s="34">
        <v>187</v>
      </c>
      <c r="F2076" s="34">
        <v>239</v>
      </c>
      <c r="G2076" s="34">
        <v>212</v>
      </c>
      <c r="H2076" s="34">
        <v>210</v>
      </c>
      <c r="I2076" s="34">
        <v>190</v>
      </c>
    </row>
    <row r="2077" spans="1:9" x14ac:dyDescent="0.2">
      <c r="A2077" s="34" t="s">
        <v>52534</v>
      </c>
      <c r="B2077" s="34">
        <v>403</v>
      </c>
      <c r="C2077" s="34">
        <v>397</v>
      </c>
      <c r="D2077" s="34">
        <v>146</v>
      </c>
      <c r="E2077" s="34">
        <v>106</v>
      </c>
      <c r="F2077" s="34">
        <v>101</v>
      </c>
      <c r="G2077" s="34">
        <v>119</v>
      </c>
      <c r="H2077" s="34">
        <v>123</v>
      </c>
      <c r="I2077" s="34">
        <v>104</v>
      </c>
    </row>
    <row r="2078" spans="1:9" x14ac:dyDescent="0.2">
      <c r="A2078" s="34" t="s">
        <v>52535</v>
      </c>
      <c r="B2078" s="34">
        <v>416</v>
      </c>
      <c r="C2078" s="34">
        <v>415</v>
      </c>
      <c r="D2078" s="34">
        <v>108</v>
      </c>
      <c r="E2078" s="34">
        <v>126</v>
      </c>
      <c r="F2078" s="34">
        <v>111</v>
      </c>
      <c r="G2078" s="34">
        <v>155</v>
      </c>
      <c r="H2078" s="34">
        <v>161</v>
      </c>
      <c r="I2078" s="34">
        <v>113</v>
      </c>
    </row>
    <row r="2079" spans="1:9" x14ac:dyDescent="0.2">
      <c r="A2079" s="34" t="s">
        <v>52536</v>
      </c>
      <c r="B2079" s="34">
        <v>275</v>
      </c>
      <c r="C2079" s="34">
        <v>427</v>
      </c>
      <c r="D2079" s="34">
        <v>119</v>
      </c>
      <c r="E2079" s="34">
        <v>96</v>
      </c>
      <c r="F2079" s="34">
        <v>126</v>
      </c>
      <c r="G2079" s="34">
        <v>131</v>
      </c>
      <c r="H2079" s="34">
        <v>117</v>
      </c>
      <c r="I2079" s="34">
        <v>93</v>
      </c>
    </row>
    <row r="2080" spans="1:9" x14ac:dyDescent="0.2">
      <c r="A2080" s="34" t="s">
        <v>52537</v>
      </c>
      <c r="B2080" s="34">
        <v>373</v>
      </c>
      <c r="C2080" s="34">
        <v>321</v>
      </c>
      <c r="D2080" s="34">
        <v>111</v>
      </c>
      <c r="E2080" s="34">
        <v>101</v>
      </c>
      <c r="F2080" s="34">
        <v>102</v>
      </c>
      <c r="G2080" s="34">
        <v>129</v>
      </c>
      <c r="H2080" s="34">
        <v>96</v>
      </c>
      <c r="I2080" s="34">
        <v>76</v>
      </c>
    </row>
    <row r="2081" spans="1:9" x14ac:dyDescent="0.2">
      <c r="A2081" s="34" t="s">
        <v>52538</v>
      </c>
      <c r="B2081" s="34">
        <v>389</v>
      </c>
      <c r="C2081" s="34">
        <v>406</v>
      </c>
      <c r="D2081" s="34">
        <v>120</v>
      </c>
      <c r="E2081" s="34">
        <v>102</v>
      </c>
      <c r="F2081" s="34">
        <v>112</v>
      </c>
      <c r="G2081" s="34">
        <v>101</v>
      </c>
      <c r="H2081" s="34">
        <v>112</v>
      </c>
      <c r="I2081" s="34">
        <v>96</v>
      </c>
    </row>
    <row r="2082" spans="1:9" x14ac:dyDescent="0.2">
      <c r="A2082" s="34" t="s">
        <v>52539</v>
      </c>
      <c r="B2082" s="34">
        <v>323</v>
      </c>
      <c r="C2082" s="34">
        <v>425</v>
      </c>
      <c r="D2082" s="34">
        <v>104</v>
      </c>
      <c r="E2082" s="34">
        <v>102</v>
      </c>
      <c r="F2082" s="34">
        <v>88</v>
      </c>
      <c r="G2082" s="34">
        <v>106</v>
      </c>
      <c r="H2082" s="34">
        <v>106</v>
      </c>
      <c r="I2082" s="34">
        <v>115</v>
      </c>
    </row>
    <row r="2083" spans="1:9" x14ac:dyDescent="0.2">
      <c r="A2083" s="34" t="s">
        <v>52540</v>
      </c>
      <c r="B2083" s="34">
        <v>351</v>
      </c>
      <c r="C2083" s="34">
        <v>251</v>
      </c>
      <c r="D2083" s="34">
        <v>92</v>
      </c>
      <c r="E2083" s="34">
        <v>100</v>
      </c>
      <c r="F2083" s="34">
        <v>121</v>
      </c>
      <c r="G2083" s="34">
        <v>114</v>
      </c>
      <c r="H2083" s="34">
        <v>95</v>
      </c>
      <c r="I2083" s="34">
        <v>86</v>
      </c>
    </row>
    <row r="2084" spans="1:9" x14ac:dyDescent="0.2">
      <c r="A2084" s="34" t="s">
        <v>52541</v>
      </c>
      <c r="B2084" s="34">
        <v>438</v>
      </c>
      <c r="C2084" s="34">
        <v>466</v>
      </c>
      <c r="D2084" s="34">
        <v>168</v>
      </c>
      <c r="E2084" s="34">
        <v>191</v>
      </c>
      <c r="F2084" s="34">
        <v>157</v>
      </c>
      <c r="G2084" s="34">
        <v>157</v>
      </c>
      <c r="H2084" s="34">
        <v>187</v>
      </c>
      <c r="I2084" s="34">
        <v>128</v>
      </c>
    </row>
    <row r="2085" spans="1:9" x14ac:dyDescent="0.2">
      <c r="A2085" s="34" t="s">
        <v>52542</v>
      </c>
      <c r="B2085" s="34">
        <v>429</v>
      </c>
      <c r="C2085" s="34">
        <v>459</v>
      </c>
      <c r="D2085" s="34">
        <v>115</v>
      </c>
      <c r="E2085" s="34">
        <v>137</v>
      </c>
      <c r="F2085" s="34">
        <v>97</v>
      </c>
      <c r="G2085" s="34">
        <v>162</v>
      </c>
      <c r="H2085" s="34">
        <v>96</v>
      </c>
      <c r="I2085" s="34">
        <v>100</v>
      </c>
    </row>
    <row r="2086" spans="1:9" x14ac:dyDescent="0.2">
      <c r="A2086" s="34" t="s">
        <v>52543</v>
      </c>
      <c r="B2086" s="34">
        <v>522</v>
      </c>
      <c r="C2086" s="34">
        <v>431</v>
      </c>
      <c r="D2086" s="34">
        <v>157</v>
      </c>
      <c r="E2086" s="34">
        <v>161</v>
      </c>
      <c r="F2086" s="34">
        <v>178</v>
      </c>
      <c r="G2086" s="34">
        <v>168</v>
      </c>
      <c r="H2086" s="34">
        <v>140</v>
      </c>
      <c r="I2086" s="34">
        <v>121</v>
      </c>
    </row>
    <row r="2087" spans="1:9" x14ac:dyDescent="0.2">
      <c r="A2087" s="34" t="s">
        <v>52544</v>
      </c>
      <c r="B2087" s="34">
        <v>473</v>
      </c>
      <c r="C2087" s="34">
        <v>345</v>
      </c>
      <c r="D2087" s="34">
        <v>139</v>
      </c>
      <c r="E2087" s="34">
        <v>94</v>
      </c>
      <c r="F2087" s="34">
        <v>125</v>
      </c>
      <c r="G2087" s="34">
        <v>115</v>
      </c>
      <c r="H2087" s="34">
        <v>167</v>
      </c>
      <c r="I2087" s="34">
        <v>106</v>
      </c>
    </row>
    <row r="2088" spans="1:9" x14ac:dyDescent="0.2">
      <c r="A2088" s="34" t="s">
        <v>52545</v>
      </c>
      <c r="B2088" s="34">
        <v>150</v>
      </c>
      <c r="C2088" s="34">
        <v>306</v>
      </c>
      <c r="D2088" s="34">
        <v>67</v>
      </c>
      <c r="E2088" s="34">
        <v>87</v>
      </c>
      <c r="F2088" s="34">
        <v>48</v>
      </c>
      <c r="G2088" s="34">
        <v>73</v>
      </c>
      <c r="H2088" s="34">
        <v>53</v>
      </c>
      <c r="I2088" s="34">
        <v>55</v>
      </c>
    </row>
    <row r="2089" spans="1:9" x14ac:dyDescent="0.2">
      <c r="A2089" s="34" t="s">
        <v>52546</v>
      </c>
      <c r="B2089" s="34">
        <v>253</v>
      </c>
      <c r="C2089" s="34">
        <v>309</v>
      </c>
      <c r="D2089" s="34">
        <v>89</v>
      </c>
      <c r="E2089" s="34">
        <v>97</v>
      </c>
      <c r="F2089" s="34">
        <v>113</v>
      </c>
      <c r="G2089" s="34">
        <v>85</v>
      </c>
      <c r="H2089" s="34">
        <v>107</v>
      </c>
      <c r="I2089" s="34">
        <v>67</v>
      </c>
    </row>
    <row r="2090" spans="1:9" x14ac:dyDescent="0.2">
      <c r="A2090" s="34" t="s">
        <v>52547</v>
      </c>
      <c r="B2090" s="34">
        <v>423</v>
      </c>
      <c r="C2090" s="34">
        <v>469</v>
      </c>
      <c r="D2090" s="34">
        <v>152</v>
      </c>
      <c r="E2090" s="34">
        <v>155</v>
      </c>
      <c r="F2090" s="34">
        <v>129</v>
      </c>
      <c r="G2090" s="34">
        <v>131</v>
      </c>
      <c r="H2090" s="34">
        <v>152</v>
      </c>
      <c r="I2090" s="34">
        <v>109</v>
      </c>
    </row>
    <row r="2091" spans="1:9" x14ac:dyDescent="0.2">
      <c r="A2091" s="34" t="s">
        <v>52548</v>
      </c>
      <c r="B2091" s="34">
        <v>272</v>
      </c>
      <c r="C2091" s="34">
        <v>290</v>
      </c>
      <c r="D2091" s="34">
        <v>92</v>
      </c>
      <c r="E2091" s="34">
        <v>112</v>
      </c>
      <c r="F2091" s="34">
        <v>101</v>
      </c>
      <c r="G2091" s="34">
        <v>74</v>
      </c>
      <c r="H2091" s="34">
        <v>102</v>
      </c>
      <c r="I2091" s="34">
        <v>57</v>
      </c>
    </row>
    <row r="2092" spans="1:9" x14ac:dyDescent="0.2">
      <c r="A2092" s="34" t="s">
        <v>52549</v>
      </c>
      <c r="B2092" s="34">
        <v>671</v>
      </c>
      <c r="C2092" s="34">
        <v>510</v>
      </c>
      <c r="D2092" s="34">
        <v>205</v>
      </c>
      <c r="E2092" s="34">
        <v>198</v>
      </c>
      <c r="F2092" s="34">
        <v>215</v>
      </c>
      <c r="G2092" s="34">
        <v>208</v>
      </c>
      <c r="H2092" s="34">
        <v>208</v>
      </c>
      <c r="I2092" s="34">
        <v>140</v>
      </c>
    </row>
    <row r="2093" spans="1:9" x14ac:dyDescent="0.2">
      <c r="A2093" s="34" t="s">
        <v>52550</v>
      </c>
      <c r="B2093" s="34">
        <v>547</v>
      </c>
      <c r="C2093" s="34">
        <v>505</v>
      </c>
      <c r="D2093" s="34">
        <v>180</v>
      </c>
      <c r="E2093" s="34">
        <v>153</v>
      </c>
      <c r="F2093" s="34">
        <v>141</v>
      </c>
      <c r="G2093" s="34">
        <v>202</v>
      </c>
      <c r="H2093" s="34">
        <v>194</v>
      </c>
      <c r="I2093" s="34">
        <v>198</v>
      </c>
    </row>
    <row r="2094" spans="1:9" x14ac:dyDescent="0.2">
      <c r="A2094" s="34" t="s">
        <v>52551</v>
      </c>
      <c r="B2094" s="34">
        <v>429</v>
      </c>
      <c r="C2094" s="34">
        <v>375</v>
      </c>
      <c r="D2094" s="34">
        <v>174</v>
      </c>
      <c r="E2094" s="34">
        <v>164</v>
      </c>
      <c r="F2094" s="34">
        <v>160</v>
      </c>
      <c r="G2094" s="34">
        <v>195</v>
      </c>
      <c r="H2094" s="34">
        <v>167</v>
      </c>
      <c r="I2094" s="34">
        <v>161</v>
      </c>
    </row>
    <row r="2095" spans="1:9" x14ac:dyDescent="0.2">
      <c r="A2095" s="34" t="s">
        <v>52552</v>
      </c>
      <c r="B2095" s="34">
        <v>432</v>
      </c>
      <c r="C2095" s="34">
        <v>443</v>
      </c>
      <c r="D2095" s="34">
        <v>131</v>
      </c>
      <c r="E2095" s="34">
        <v>146</v>
      </c>
      <c r="F2095" s="34">
        <v>130</v>
      </c>
      <c r="G2095" s="34">
        <v>145</v>
      </c>
      <c r="H2095" s="34">
        <v>162</v>
      </c>
      <c r="I2095" s="34">
        <v>124</v>
      </c>
    </row>
    <row r="2096" spans="1:9" x14ac:dyDescent="0.2">
      <c r="A2096" s="34" t="s">
        <v>52553</v>
      </c>
      <c r="B2096" s="34">
        <v>259</v>
      </c>
      <c r="C2096" s="34">
        <v>318</v>
      </c>
      <c r="D2096" s="34">
        <v>79</v>
      </c>
      <c r="E2096" s="34">
        <v>125</v>
      </c>
      <c r="F2096" s="34">
        <v>74</v>
      </c>
      <c r="G2096" s="34">
        <v>101</v>
      </c>
      <c r="H2096" s="34">
        <v>99</v>
      </c>
      <c r="I2096" s="34">
        <v>122</v>
      </c>
    </row>
    <row r="2097" spans="1:9" x14ac:dyDescent="0.2">
      <c r="A2097" s="34" t="s">
        <v>52554</v>
      </c>
      <c r="B2097" s="34">
        <v>277</v>
      </c>
      <c r="C2097" s="34">
        <v>388</v>
      </c>
      <c r="D2097" s="34">
        <v>84</v>
      </c>
      <c r="E2097" s="34">
        <v>131</v>
      </c>
      <c r="F2097" s="34">
        <v>94</v>
      </c>
      <c r="G2097" s="34">
        <v>85</v>
      </c>
      <c r="H2097" s="34">
        <v>124</v>
      </c>
      <c r="I2097" s="34">
        <v>90</v>
      </c>
    </row>
    <row r="2098" spans="1:9" x14ac:dyDescent="0.2">
      <c r="A2098" s="34" t="s">
        <v>52555</v>
      </c>
      <c r="B2098" s="34">
        <v>413</v>
      </c>
      <c r="C2098" s="34">
        <v>423</v>
      </c>
      <c r="D2098" s="34">
        <v>117</v>
      </c>
      <c r="E2098" s="34">
        <v>117</v>
      </c>
      <c r="F2098" s="34">
        <v>126</v>
      </c>
      <c r="G2098" s="34">
        <v>123</v>
      </c>
      <c r="H2098" s="34">
        <v>140</v>
      </c>
      <c r="I2098" s="34">
        <v>99</v>
      </c>
    </row>
    <row r="2099" spans="1:9" x14ac:dyDescent="0.2">
      <c r="A2099" s="34" t="s">
        <v>52556</v>
      </c>
      <c r="B2099" s="34">
        <v>301</v>
      </c>
      <c r="C2099" s="34">
        <v>366</v>
      </c>
      <c r="D2099" s="34">
        <v>96</v>
      </c>
      <c r="E2099" s="34">
        <v>110</v>
      </c>
      <c r="F2099" s="34">
        <v>70</v>
      </c>
      <c r="G2099" s="34">
        <v>142</v>
      </c>
      <c r="H2099" s="34">
        <v>95</v>
      </c>
      <c r="I2099" s="34">
        <v>92</v>
      </c>
    </row>
    <row r="2100" spans="1:9" x14ac:dyDescent="0.2">
      <c r="A2100" s="34" t="s">
        <v>52557</v>
      </c>
      <c r="B2100" s="34">
        <v>381</v>
      </c>
      <c r="C2100" s="34">
        <v>507</v>
      </c>
      <c r="D2100" s="34">
        <v>143</v>
      </c>
      <c r="E2100" s="34">
        <v>142</v>
      </c>
      <c r="F2100" s="34">
        <v>158</v>
      </c>
      <c r="G2100" s="34">
        <v>149</v>
      </c>
      <c r="H2100" s="34">
        <v>115</v>
      </c>
      <c r="I2100" s="34">
        <v>127</v>
      </c>
    </row>
    <row r="2101" spans="1:9" x14ac:dyDescent="0.2">
      <c r="A2101" s="34" t="s">
        <v>52558</v>
      </c>
      <c r="B2101" s="34">
        <v>219</v>
      </c>
      <c r="C2101" s="34">
        <v>286</v>
      </c>
      <c r="D2101" s="34">
        <v>100</v>
      </c>
      <c r="E2101" s="34">
        <v>111</v>
      </c>
      <c r="F2101" s="34">
        <v>98</v>
      </c>
      <c r="G2101" s="34">
        <v>87</v>
      </c>
      <c r="H2101" s="34">
        <v>62</v>
      </c>
      <c r="I2101" s="34">
        <v>88</v>
      </c>
    </row>
    <row r="2102" spans="1:9" x14ac:dyDescent="0.2">
      <c r="A2102" s="34" t="s">
        <v>52559</v>
      </c>
      <c r="B2102" s="34">
        <v>387</v>
      </c>
      <c r="C2102" s="34">
        <v>392</v>
      </c>
      <c r="D2102" s="34">
        <v>134</v>
      </c>
      <c r="E2102" s="34">
        <v>140</v>
      </c>
      <c r="F2102" s="34">
        <v>136</v>
      </c>
      <c r="G2102" s="34">
        <v>142</v>
      </c>
      <c r="H2102" s="34">
        <v>128</v>
      </c>
      <c r="I2102" s="34">
        <v>99</v>
      </c>
    </row>
    <row r="2103" spans="1:9" x14ac:dyDescent="0.2">
      <c r="A2103" s="34" t="s">
        <v>52560</v>
      </c>
      <c r="B2103" s="34">
        <v>518</v>
      </c>
      <c r="C2103" s="34">
        <v>538</v>
      </c>
      <c r="D2103" s="34">
        <v>112</v>
      </c>
      <c r="E2103" s="34">
        <v>152</v>
      </c>
      <c r="F2103" s="34">
        <v>117</v>
      </c>
      <c r="G2103" s="34">
        <v>165</v>
      </c>
      <c r="H2103" s="34">
        <v>178</v>
      </c>
      <c r="I2103" s="34">
        <v>132</v>
      </c>
    </row>
    <row r="2104" spans="1:9" x14ac:dyDescent="0.2">
      <c r="A2104" s="34" t="s">
        <v>52561</v>
      </c>
      <c r="B2104" s="34">
        <v>345</v>
      </c>
      <c r="C2104" s="34">
        <v>214</v>
      </c>
      <c r="D2104" s="34">
        <v>94</v>
      </c>
      <c r="E2104" s="34">
        <v>74</v>
      </c>
      <c r="F2104" s="34">
        <v>92</v>
      </c>
      <c r="G2104" s="34">
        <v>97</v>
      </c>
      <c r="H2104" s="34">
        <v>135</v>
      </c>
      <c r="I2104" s="34">
        <v>92</v>
      </c>
    </row>
    <row r="2105" spans="1:9" x14ac:dyDescent="0.2">
      <c r="A2105" s="34" t="s">
        <v>52562</v>
      </c>
      <c r="B2105" s="34">
        <v>226</v>
      </c>
      <c r="C2105" s="34">
        <v>264</v>
      </c>
      <c r="D2105" s="34">
        <v>53</v>
      </c>
      <c r="E2105" s="34">
        <v>66</v>
      </c>
      <c r="F2105" s="34">
        <v>64</v>
      </c>
      <c r="G2105" s="34">
        <v>89</v>
      </c>
      <c r="H2105" s="34">
        <v>76</v>
      </c>
      <c r="I2105" s="34">
        <v>60</v>
      </c>
    </row>
    <row r="2106" spans="1:9" x14ac:dyDescent="0.2">
      <c r="A2106" s="34" t="s">
        <v>52563</v>
      </c>
      <c r="B2106" s="34">
        <v>371</v>
      </c>
      <c r="C2106" s="34">
        <v>243</v>
      </c>
      <c r="D2106" s="34">
        <v>64</v>
      </c>
      <c r="E2106" s="34">
        <v>111</v>
      </c>
      <c r="F2106" s="34">
        <v>112</v>
      </c>
      <c r="G2106" s="34">
        <v>96</v>
      </c>
      <c r="H2106" s="34">
        <v>100</v>
      </c>
      <c r="I2106" s="34">
        <v>88</v>
      </c>
    </row>
    <row r="2107" spans="1:9" x14ac:dyDescent="0.2">
      <c r="A2107" s="34" t="s">
        <v>52564</v>
      </c>
      <c r="B2107" s="34">
        <v>354</v>
      </c>
      <c r="C2107" s="34">
        <v>339</v>
      </c>
      <c r="D2107" s="34">
        <v>92</v>
      </c>
      <c r="E2107" s="34">
        <v>111</v>
      </c>
      <c r="F2107" s="34">
        <v>91</v>
      </c>
      <c r="G2107" s="34">
        <v>95</v>
      </c>
      <c r="H2107" s="34">
        <v>136</v>
      </c>
      <c r="I2107" s="34">
        <v>84</v>
      </c>
    </row>
    <row r="2108" spans="1:9" x14ac:dyDescent="0.2">
      <c r="A2108" s="34" t="s">
        <v>52565</v>
      </c>
      <c r="B2108" s="34">
        <v>1576</v>
      </c>
      <c r="C2108" s="34">
        <v>795</v>
      </c>
      <c r="D2108" s="34">
        <v>475</v>
      </c>
      <c r="E2108" s="34">
        <v>245</v>
      </c>
      <c r="F2108" s="34">
        <v>471</v>
      </c>
      <c r="G2108" s="34">
        <v>212</v>
      </c>
      <c r="H2108" s="34">
        <v>543</v>
      </c>
      <c r="I2108" s="34">
        <v>157</v>
      </c>
    </row>
    <row r="2109" spans="1:9" x14ac:dyDescent="0.2">
      <c r="A2109" s="34" t="s">
        <v>52566</v>
      </c>
      <c r="B2109" s="34">
        <v>789</v>
      </c>
      <c r="C2109" s="34">
        <v>717</v>
      </c>
      <c r="D2109" s="34">
        <v>278</v>
      </c>
      <c r="E2109" s="34">
        <v>270</v>
      </c>
      <c r="F2109" s="34">
        <v>251</v>
      </c>
      <c r="G2109" s="34">
        <v>240</v>
      </c>
      <c r="H2109" s="34">
        <v>203</v>
      </c>
      <c r="I2109" s="34">
        <v>201</v>
      </c>
    </row>
    <row r="2110" spans="1:9" x14ac:dyDescent="0.2">
      <c r="A2110" s="34" t="s">
        <v>52567</v>
      </c>
      <c r="B2110" s="34">
        <v>843</v>
      </c>
      <c r="C2110" s="34">
        <v>810</v>
      </c>
      <c r="D2110" s="34">
        <v>252</v>
      </c>
      <c r="E2110" s="34">
        <v>248</v>
      </c>
      <c r="F2110" s="34">
        <v>250</v>
      </c>
      <c r="G2110" s="34">
        <v>270</v>
      </c>
      <c r="H2110" s="34">
        <v>264</v>
      </c>
      <c r="I2110" s="34">
        <v>192</v>
      </c>
    </row>
    <row r="2111" spans="1:9" x14ac:dyDescent="0.2">
      <c r="A2111" s="34" t="s">
        <v>52568</v>
      </c>
      <c r="B2111" s="34">
        <v>714</v>
      </c>
      <c r="C2111" s="34">
        <v>453</v>
      </c>
      <c r="D2111" s="34">
        <v>235</v>
      </c>
      <c r="E2111" s="34">
        <v>226</v>
      </c>
      <c r="F2111" s="34">
        <v>210</v>
      </c>
      <c r="G2111" s="34">
        <v>186</v>
      </c>
      <c r="H2111" s="34">
        <v>220</v>
      </c>
      <c r="I2111" s="34">
        <v>154</v>
      </c>
    </row>
    <row r="2112" spans="1:9" x14ac:dyDescent="0.2">
      <c r="A2112" s="34" t="s">
        <v>52569</v>
      </c>
      <c r="B2112" s="34">
        <v>331</v>
      </c>
      <c r="C2112" s="34">
        <v>331</v>
      </c>
      <c r="D2112" s="34">
        <v>122</v>
      </c>
      <c r="E2112" s="34">
        <v>92</v>
      </c>
      <c r="F2112" s="34">
        <v>135</v>
      </c>
      <c r="G2112" s="34">
        <v>107</v>
      </c>
      <c r="H2112" s="34">
        <v>111</v>
      </c>
      <c r="I2112" s="34">
        <v>97</v>
      </c>
    </row>
    <row r="2113" spans="1:9" x14ac:dyDescent="0.2">
      <c r="A2113" s="34" t="s">
        <v>52570</v>
      </c>
      <c r="B2113" s="34">
        <v>602</v>
      </c>
      <c r="C2113" s="34">
        <v>394</v>
      </c>
      <c r="D2113" s="34">
        <v>149</v>
      </c>
      <c r="E2113" s="34">
        <v>128</v>
      </c>
      <c r="F2113" s="34">
        <v>193</v>
      </c>
      <c r="G2113" s="34">
        <v>137</v>
      </c>
      <c r="H2113" s="34">
        <v>203</v>
      </c>
      <c r="I2113" s="34">
        <v>103</v>
      </c>
    </row>
    <row r="2114" spans="1:9" x14ac:dyDescent="0.2">
      <c r="A2114" s="34" t="s">
        <v>52571</v>
      </c>
      <c r="B2114" s="34">
        <v>559</v>
      </c>
      <c r="C2114" s="34">
        <v>603</v>
      </c>
      <c r="D2114" s="34">
        <v>218</v>
      </c>
      <c r="E2114" s="34">
        <v>231</v>
      </c>
      <c r="F2114" s="34">
        <v>140</v>
      </c>
      <c r="G2114" s="34">
        <v>200</v>
      </c>
      <c r="H2114" s="34">
        <v>179</v>
      </c>
      <c r="I2114" s="34">
        <v>164</v>
      </c>
    </row>
    <row r="2115" spans="1:9" x14ac:dyDescent="0.2">
      <c r="A2115" s="34" t="s">
        <v>52572</v>
      </c>
      <c r="B2115" s="34">
        <v>489</v>
      </c>
      <c r="C2115" s="34">
        <v>578</v>
      </c>
      <c r="D2115" s="34">
        <v>183</v>
      </c>
      <c r="E2115" s="34">
        <v>183</v>
      </c>
      <c r="F2115" s="34">
        <v>180</v>
      </c>
      <c r="G2115" s="34">
        <v>180</v>
      </c>
      <c r="H2115" s="34">
        <v>146</v>
      </c>
      <c r="I2115" s="34">
        <v>162</v>
      </c>
    </row>
    <row r="2116" spans="1:9" x14ac:dyDescent="0.2">
      <c r="A2116" s="34" t="s">
        <v>52573</v>
      </c>
      <c r="B2116" s="34">
        <v>482</v>
      </c>
      <c r="C2116" s="34">
        <v>418</v>
      </c>
      <c r="D2116" s="34">
        <v>104</v>
      </c>
      <c r="E2116" s="34">
        <v>175</v>
      </c>
      <c r="F2116" s="34">
        <v>151</v>
      </c>
      <c r="G2116" s="34">
        <v>166</v>
      </c>
      <c r="H2116" s="34">
        <v>149</v>
      </c>
      <c r="I2116" s="34">
        <v>120</v>
      </c>
    </row>
    <row r="2117" spans="1:9" x14ac:dyDescent="0.2">
      <c r="A2117" s="34" t="s">
        <v>52574</v>
      </c>
      <c r="B2117" s="34">
        <v>515</v>
      </c>
      <c r="C2117" s="34">
        <v>476</v>
      </c>
      <c r="D2117" s="34">
        <v>140</v>
      </c>
      <c r="E2117" s="34">
        <v>184</v>
      </c>
      <c r="F2117" s="34">
        <v>193</v>
      </c>
      <c r="G2117" s="34">
        <v>168</v>
      </c>
      <c r="H2117" s="34">
        <v>164</v>
      </c>
      <c r="I2117" s="34">
        <v>179</v>
      </c>
    </row>
    <row r="2118" spans="1:9" x14ac:dyDescent="0.2">
      <c r="A2118" s="34" t="s">
        <v>52575</v>
      </c>
      <c r="B2118" s="34">
        <v>375</v>
      </c>
      <c r="C2118" s="34">
        <v>334</v>
      </c>
      <c r="D2118" s="34">
        <v>107</v>
      </c>
      <c r="E2118" s="34">
        <v>133</v>
      </c>
      <c r="F2118" s="34">
        <v>98</v>
      </c>
      <c r="G2118" s="34">
        <v>121</v>
      </c>
      <c r="H2118" s="34">
        <v>83</v>
      </c>
      <c r="I2118" s="34">
        <v>103</v>
      </c>
    </row>
    <row r="2119" spans="1:9" x14ac:dyDescent="0.2">
      <c r="A2119" s="34" t="s">
        <v>52576</v>
      </c>
      <c r="B2119" s="34">
        <v>251</v>
      </c>
      <c r="C2119" s="34">
        <v>264</v>
      </c>
      <c r="D2119" s="34">
        <v>81</v>
      </c>
      <c r="E2119" s="34">
        <v>95</v>
      </c>
      <c r="F2119" s="34">
        <v>85</v>
      </c>
      <c r="G2119" s="34">
        <v>76</v>
      </c>
      <c r="H2119" s="34">
        <v>94</v>
      </c>
      <c r="I2119" s="34">
        <v>56</v>
      </c>
    </row>
    <row r="2120" spans="1:9" x14ac:dyDescent="0.2">
      <c r="A2120" s="34" t="s">
        <v>52577</v>
      </c>
      <c r="B2120" s="34">
        <v>561</v>
      </c>
      <c r="C2120" s="34">
        <v>390</v>
      </c>
      <c r="D2120" s="34">
        <v>155</v>
      </c>
      <c r="E2120" s="34">
        <v>130</v>
      </c>
      <c r="F2120" s="34">
        <v>167</v>
      </c>
      <c r="G2120" s="34">
        <v>109</v>
      </c>
      <c r="H2120" s="34">
        <v>145</v>
      </c>
      <c r="I2120" s="34">
        <v>103</v>
      </c>
    </row>
    <row r="2121" spans="1:9" x14ac:dyDescent="0.2">
      <c r="A2121" s="34" t="s">
        <v>52578</v>
      </c>
      <c r="B2121" s="34">
        <v>290</v>
      </c>
      <c r="C2121" s="34">
        <v>228</v>
      </c>
      <c r="D2121" s="34">
        <v>92</v>
      </c>
      <c r="E2121" s="34">
        <v>67</v>
      </c>
      <c r="F2121" s="34">
        <v>95</v>
      </c>
      <c r="G2121" s="34">
        <v>76</v>
      </c>
      <c r="H2121" s="34">
        <v>122</v>
      </c>
      <c r="I2121" s="34">
        <v>69</v>
      </c>
    </row>
    <row r="2122" spans="1:9" x14ac:dyDescent="0.2">
      <c r="A2122" s="34" t="s">
        <v>52579</v>
      </c>
      <c r="B2122" s="34">
        <v>613</v>
      </c>
      <c r="C2122" s="34">
        <v>535</v>
      </c>
      <c r="D2122" s="34">
        <v>162</v>
      </c>
      <c r="E2122" s="34">
        <v>164</v>
      </c>
      <c r="F2122" s="34">
        <v>157</v>
      </c>
      <c r="G2122" s="34">
        <v>174</v>
      </c>
      <c r="H2122" s="34">
        <v>164</v>
      </c>
      <c r="I2122" s="34">
        <v>164</v>
      </c>
    </row>
    <row r="2123" spans="1:9" x14ac:dyDescent="0.2">
      <c r="A2123" s="34" t="s">
        <v>52580</v>
      </c>
      <c r="B2123" s="34">
        <v>786</v>
      </c>
      <c r="C2123" s="34">
        <v>872</v>
      </c>
      <c r="D2123" s="34">
        <v>263</v>
      </c>
      <c r="E2123" s="34">
        <v>224</v>
      </c>
      <c r="F2123" s="34">
        <v>297</v>
      </c>
      <c r="G2123" s="34">
        <v>311</v>
      </c>
      <c r="H2123" s="34">
        <v>238</v>
      </c>
      <c r="I2123" s="34">
        <v>201</v>
      </c>
    </row>
    <row r="2124" spans="1:9" x14ac:dyDescent="0.2">
      <c r="A2124" s="34" t="s">
        <v>52581</v>
      </c>
      <c r="B2124" s="34">
        <v>347</v>
      </c>
      <c r="C2124" s="34">
        <v>223</v>
      </c>
      <c r="D2124" s="34">
        <v>82</v>
      </c>
      <c r="E2124" s="34">
        <v>78</v>
      </c>
      <c r="F2124" s="34">
        <v>82</v>
      </c>
      <c r="G2124" s="34">
        <v>91</v>
      </c>
      <c r="H2124" s="34">
        <v>103</v>
      </c>
      <c r="I2124" s="34">
        <v>63</v>
      </c>
    </row>
    <row r="2125" spans="1:9" x14ac:dyDescent="0.2">
      <c r="A2125" s="34" t="s">
        <v>52582</v>
      </c>
      <c r="B2125" s="34">
        <v>622</v>
      </c>
      <c r="C2125" s="34">
        <v>532</v>
      </c>
      <c r="D2125" s="34">
        <v>192</v>
      </c>
      <c r="E2125" s="34">
        <v>182</v>
      </c>
      <c r="F2125" s="34">
        <v>183</v>
      </c>
      <c r="G2125" s="34">
        <v>175</v>
      </c>
      <c r="H2125" s="34">
        <v>209</v>
      </c>
      <c r="I2125" s="34">
        <v>147</v>
      </c>
    </row>
    <row r="2126" spans="1:9" x14ac:dyDescent="0.2">
      <c r="A2126" s="34" t="s">
        <v>52583</v>
      </c>
      <c r="B2126" s="34">
        <v>473</v>
      </c>
      <c r="C2126" s="34">
        <v>423</v>
      </c>
      <c r="D2126" s="34">
        <v>133</v>
      </c>
      <c r="E2126" s="34">
        <v>151</v>
      </c>
      <c r="F2126" s="34">
        <v>150</v>
      </c>
      <c r="G2126" s="34">
        <v>144</v>
      </c>
      <c r="H2126" s="34">
        <v>200</v>
      </c>
      <c r="I2126" s="34">
        <v>128</v>
      </c>
    </row>
    <row r="2127" spans="1:9" x14ac:dyDescent="0.2">
      <c r="A2127" s="34" t="s">
        <v>52584</v>
      </c>
      <c r="B2127" s="34">
        <v>592</v>
      </c>
      <c r="C2127" s="34">
        <v>591</v>
      </c>
      <c r="D2127" s="34">
        <v>171</v>
      </c>
      <c r="E2127" s="34">
        <v>192</v>
      </c>
      <c r="F2127" s="34">
        <v>222</v>
      </c>
      <c r="G2127" s="34">
        <v>208</v>
      </c>
      <c r="H2127" s="34">
        <v>236</v>
      </c>
      <c r="I2127" s="34">
        <v>161</v>
      </c>
    </row>
    <row r="2128" spans="1:9" x14ac:dyDescent="0.2">
      <c r="A2128" s="34" t="s">
        <v>52585</v>
      </c>
      <c r="B2128" s="34">
        <v>607</v>
      </c>
      <c r="C2128" s="34">
        <v>571</v>
      </c>
      <c r="D2128" s="34">
        <v>182</v>
      </c>
      <c r="E2128" s="34">
        <v>207</v>
      </c>
      <c r="F2128" s="34">
        <v>178</v>
      </c>
      <c r="G2128" s="34">
        <v>215</v>
      </c>
      <c r="H2128" s="34">
        <v>173</v>
      </c>
      <c r="I2128" s="34">
        <v>185</v>
      </c>
    </row>
    <row r="2129" spans="1:9" x14ac:dyDescent="0.2">
      <c r="A2129" s="34" t="s">
        <v>52586</v>
      </c>
      <c r="B2129" s="34">
        <v>801</v>
      </c>
      <c r="C2129" s="34">
        <v>874</v>
      </c>
      <c r="D2129" s="34">
        <v>231</v>
      </c>
      <c r="E2129" s="34">
        <v>224</v>
      </c>
      <c r="F2129" s="34">
        <v>219</v>
      </c>
      <c r="G2129" s="34">
        <v>232</v>
      </c>
      <c r="H2129" s="34">
        <v>255</v>
      </c>
      <c r="I2129" s="34">
        <v>185</v>
      </c>
    </row>
    <row r="2130" spans="1:9" x14ac:dyDescent="0.2">
      <c r="A2130" s="34" t="s">
        <v>52587</v>
      </c>
      <c r="B2130" s="34">
        <v>289</v>
      </c>
      <c r="C2130" s="34">
        <v>291</v>
      </c>
      <c r="D2130" s="34">
        <v>110</v>
      </c>
      <c r="E2130" s="34">
        <v>93</v>
      </c>
      <c r="F2130" s="34">
        <v>113</v>
      </c>
      <c r="G2130" s="34">
        <v>140</v>
      </c>
      <c r="H2130" s="34">
        <v>119</v>
      </c>
      <c r="I2130" s="34">
        <v>101</v>
      </c>
    </row>
    <row r="2131" spans="1:9" x14ac:dyDescent="0.2">
      <c r="A2131" s="34" t="s">
        <v>52588</v>
      </c>
      <c r="B2131" s="34">
        <v>727</v>
      </c>
      <c r="C2131" s="34">
        <v>523</v>
      </c>
      <c r="D2131" s="34">
        <v>200</v>
      </c>
      <c r="E2131" s="34">
        <v>191</v>
      </c>
      <c r="F2131" s="34">
        <v>219</v>
      </c>
      <c r="G2131" s="34">
        <v>211</v>
      </c>
      <c r="H2131" s="34">
        <v>217</v>
      </c>
      <c r="I2131" s="34">
        <v>172</v>
      </c>
    </row>
    <row r="2132" spans="1:9" x14ac:dyDescent="0.2">
      <c r="A2132" s="34" t="s">
        <v>52589</v>
      </c>
      <c r="B2132" s="34">
        <v>509</v>
      </c>
      <c r="C2132" s="34">
        <v>432</v>
      </c>
      <c r="D2132" s="34">
        <v>143</v>
      </c>
      <c r="E2132" s="34">
        <v>188</v>
      </c>
      <c r="F2132" s="34">
        <v>155</v>
      </c>
      <c r="G2132" s="34">
        <v>129</v>
      </c>
      <c r="H2132" s="34">
        <v>181</v>
      </c>
      <c r="I2132" s="34">
        <v>152</v>
      </c>
    </row>
    <row r="2133" spans="1:9" x14ac:dyDescent="0.2">
      <c r="A2133" s="34" t="s">
        <v>52590</v>
      </c>
      <c r="B2133" s="34">
        <v>449</v>
      </c>
      <c r="C2133" s="34">
        <v>567</v>
      </c>
      <c r="D2133" s="34">
        <v>169</v>
      </c>
      <c r="E2133" s="34">
        <v>207</v>
      </c>
      <c r="F2133" s="34">
        <v>184</v>
      </c>
      <c r="G2133" s="34">
        <v>182</v>
      </c>
      <c r="H2133" s="34">
        <v>186</v>
      </c>
      <c r="I2133" s="34">
        <v>161</v>
      </c>
    </row>
    <row r="2134" spans="1:9" x14ac:dyDescent="0.2">
      <c r="A2134" s="34" t="s">
        <v>52591</v>
      </c>
      <c r="B2134" s="34">
        <v>546</v>
      </c>
      <c r="C2134" s="34">
        <v>441</v>
      </c>
      <c r="D2134" s="34">
        <v>148</v>
      </c>
      <c r="E2134" s="34">
        <v>121</v>
      </c>
      <c r="F2134" s="34">
        <v>137</v>
      </c>
      <c r="G2134" s="34">
        <v>140</v>
      </c>
      <c r="H2134" s="34">
        <v>137</v>
      </c>
      <c r="I2134" s="34">
        <v>110</v>
      </c>
    </row>
    <row r="2135" spans="1:9" x14ac:dyDescent="0.2">
      <c r="A2135" s="34" t="s">
        <v>52592</v>
      </c>
      <c r="B2135" s="34">
        <v>306</v>
      </c>
      <c r="C2135" s="34">
        <v>283</v>
      </c>
      <c r="D2135" s="34">
        <v>105</v>
      </c>
      <c r="E2135" s="34">
        <v>115</v>
      </c>
      <c r="F2135" s="34">
        <v>62</v>
      </c>
      <c r="G2135" s="34">
        <v>123</v>
      </c>
      <c r="H2135" s="34">
        <v>127</v>
      </c>
      <c r="I2135" s="34">
        <v>52</v>
      </c>
    </row>
    <row r="2136" spans="1:9" x14ac:dyDescent="0.2">
      <c r="A2136" s="34" t="s">
        <v>52593</v>
      </c>
      <c r="B2136" s="34">
        <v>384</v>
      </c>
      <c r="C2136" s="34">
        <v>477</v>
      </c>
      <c r="D2136" s="34">
        <v>150</v>
      </c>
      <c r="E2136" s="34">
        <v>135</v>
      </c>
      <c r="F2136" s="34">
        <v>128</v>
      </c>
      <c r="G2136" s="34">
        <v>134</v>
      </c>
      <c r="H2136" s="34">
        <v>136</v>
      </c>
      <c r="I2136" s="34">
        <v>127</v>
      </c>
    </row>
    <row r="2137" spans="1:9" x14ac:dyDescent="0.2">
      <c r="A2137" s="34" t="s">
        <v>52594</v>
      </c>
      <c r="B2137" s="34">
        <v>513</v>
      </c>
      <c r="C2137" s="34">
        <v>597</v>
      </c>
      <c r="D2137" s="34">
        <v>181</v>
      </c>
      <c r="E2137" s="34">
        <v>188</v>
      </c>
      <c r="F2137" s="34">
        <v>180</v>
      </c>
      <c r="G2137" s="34">
        <v>218</v>
      </c>
      <c r="H2137" s="34">
        <v>180</v>
      </c>
      <c r="I2137" s="34">
        <v>199</v>
      </c>
    </row>
    <row r="2138" spans="1:9" x14ac:dyDescent="0.2">
      <c r="A2138" s="34" t="s">
        <v>52595</v>
      </c>
      <c r="B2138" s="34">
        <v>535</v>
      </c>
      <c r="C2138" s="34">
        <v>486</v>
      </c>
      <c r="D2138" s="34">
        <v>168</v>
      </c>
      <c r="E2138" s="34">
        <v>163</v>
      </c>
      <c r="F2138" s="34">
        <v>160</v>
      </c>
      <c r="G2138" s="34">
        <v>136</v>
      </c>
      <c r="H2138" s="34">
        <v>170</v>
      </c>
      <c r="I2138" s="34">
        <v>147</v>
      </c>
    </row>
    <row r="2139" spans="1:9" x14ac:dyDescent="0.2">
      <c r="A2139" s="34" t="s">
        <v>52596</v>
      </c>
      <c r="B2139" s="34">
        <v>426</v>
      </c>
      <c r="C2139" s="34">
        <v>400</v>
      </c>
      <c r="D2139" s="34">
        <v>167</v>
      </c>
      <c r="E2139" s="34">
        <v>140</v>
      </c>
      <c r="F2139" s="34">
        <v>139</v>
      </c>
      <c r="G2139" s="34">
        <v>148</v>
      </c>
      <c r="H2139" s="34">
        <v>153</v>
      </c>
      <c r="I2139" s="34">
        <v>130</v>
      </c>
    </row>
    <row r="2140" spans="1:9" x14ac:dyDescent="0.2">
      <c r="A2140" s="34" t="s">
        <v>52597</v>
      </c>
      <c r="B2140" s="34">
        <v>553</v>
      </c>
      <c r="C2140" s="34">
        <v>473</v>
      </c>
      <c r="D2140" s="34">
        <v>172</v>
      </c>
      <c r="E2140" s="34">
        <v>149</v>
      </c>
      <c r="F2140" s="34">
        <v>143</v>
      </c>
      <c r="G2140" s="34">
        <v>145</v>
      </c>
      <c r="H2140" s="34">
        <v>194</v>
      </c>
      <c r="I2140" s="34">
        <v>139</v>
      </c>
    </row>
    <row r="2141" spans="1:9" x14ac:dyDescent="0.2">
      <c r="A2141" s="34" t="s">
        <v>52598</v>
      </c>
      <c r="B2141" s="34">
        <v>616</v>
      </c>
      <c r="C2141" s="34">
        <v>649</v>
      </c>
      <c r="D2141" s="34">
        <v>241</v>
      </c>
      <c r="E2141" s="34">
        <v>184</v>
      </c>
      <c r="F2141" s="34">
        <v>216</v>
      </c>
      <c r="G2141" s="34">
        <v>154</v>
      </c>
      <c r="H2141" s="34">
        <v>244</v>
      </c>
      <c r="I2141" s="34">
        <v>158</v>
      </c>
    </row>
    <row r="2142" spans="1:9" x14ac:dyDescent="0.2">
      <c r="A2142" s="34" t="s">
        <v>52599</v>
      </c>
      <c r="B2142" s="34">
        <v>703</v>
      </c>
      <c r="C2142" s="34">
        <v>584</v>
      </c>
      <c r="D2142" s="34">
        <v>229</v>
      </c>
      <c r="E2142" s="34">
        <v>194</v>
      </c>
      <c r="F2142" s="34">
        <v>248</v>
      </c>
      <c r="G2142" s="34">
        <v>211</v>
      </c>
      <c r="H2142" s="34">
        <v>228</v>
      </c>
      <c r="I2142" s="34">
        <v>176</v>
      </c>
    </row>
    <row r="2143" spans="1:9" x14ac:dyDescent="0.2">
      <c r="A2143" s="34" t="s">
        <v>52600</v>
      </c>
      <c r="B2143" s="34">
        <v>498</v>
      </c>
      <c r="C2143" s="34">
        <v>442</v>
      </c>
      <c r="D2143" s="34">
        <v>114</v>
      </c>
      <c r="E2143" s="34">
        <v>135</v>
      </c>
      <c r="F2143" s="34">
        <v>138</v>
      </c>
      <c r="G2143" s="34">
        <v>167</v>
      </c>
      <c r="H2143" s="34">
        <v>131</v>
      </c>
      <c r="I2143" s="34">
        <v>134</v>
      </c>
    </row>
    <row r="2144" spans="1:9" x14ac:dyDescent="0.2">
      <c r="A2144" s="34" t="s">
        <v>52601</v>
      </c>
      <c r="B2144" s="34">
        <v>691</v>
      </c>
      <c r="C2144" s="34">
        <v>810</v>
      </c>
      <c r="D2144" s="34">
        <v>247</v>
      </c>
      <c r="E2144" s="34">
        <v>235</v>
      </c>
      <c r="F2144" s="34">
        <v>243</v>
      </c>
      <c r="G2144" s="34">
        <v>206</v>
      </c>
      <c r="H2144" s="34">
        <v>263</v>
      </c>
      <c r="I2144" s="34">
        <v>193</v>
      </c>
    </row>
    <row r="2145" spans="1:9" x14ac:dyDescent="0.2">
      <c r="A2145" s="34" t="s">
        <v>52602</v>
      </c>
      <c r="B2145" s="34">
        <v>412</v>
      </c>
      <c r="C2145" s="34">
        <v>393</v>
      </c>
      <c r="D2145" s="34">
        <v>146</v>
      </c>
      <c r="E2145" s="34">
        <v>137</v>
      </c>
      <c r="F2145" s="34">
        <v>127</v>
      </c>
      <c r="G2145" s="34">
        <v>110</v>
      </c>
      <c r="H2145" s="34">
        <v>113</v>
      </c>
      <c r="I2145" s="34">
        <v>104</v>
      </c>
    </row>
    <row r="2146" spans="1:9" x14ac:dyDescent="0.2">
      <c r="A2146" s="34" t="s">
        <v>52603</v>
      </c>
      <c r="B2146" s="34">
        <v>538</v>
      </c>
      <c r="C2146" s="34">
        <v>509</v>
      </c>
      <c r="D2146" s="34">
        <v>146</v>
      </c>
      <c r="E2146" s="34">
        <v>169</v>
      </c>
      <c r="F2146" s="34">
        <v>179</v>
      </c>
      <c r="G2146" s="34">
        <v>151</v>
      </c>
      <c r="H2146" s="34">
        <v>179</v>
      </c>
      <c r="I2146" s="34">
        <v>170</v>
      </c>
    </row>
    <row r="2147" spans="1:9" x14ac:dyDescent="0.2">
      <c r="A2147" s="34" t="s">
        <v>52604</v>
      </c>
      <c r="B2147" s="34">
        <v>96</v>
      </c>
      <c r="C2147" s="34">
        <v>114</v>
      </c>
      <c r="D2147" s="34">
        <v>41</v>
      </c>
      <c r="E2147" s="34">
        <v>36</v>
      </c>
      <c r="F2147" s="34">
        <v>17</v>
      </c>
      <c r="G2147" s="34">
        <v>33</v>
      </c>
      <c r="H2147" s="34">
        <v>34</v>
      </c>
      <c r="I2147" s="34">
        <v>25</v>
      </c>
    </row>
    <row r="2148" spans="1:9" x14ac:dyDescent="0.2">
      <c r="A2148" s="34" t="s">
        <v>52605</v>
      </c>
      <c r="B2148" s="34">
        <v>366</v>
      </c>
      <c r="C2148" s="34">
        <v>373</v>
      </c>
      <c r="D2148" s="34">
        <v>132</v>
      </c>
      <c r="E2148" s="34">
        <v>145</v>
      </c>
      <c r="F2148" s="34">
        <v>156</v>
      </c>
      <c r="G2148" s="34">
        <v>119</v>
      </c>
      <c r="H2148" s="34">
        <v>141</v>
      </c>
      <c r="I2148" s="34">
        <v>101</v>
      </c>
    </row>
    <row r="2149" spans="1:9" x14ac:dyDescent="0.2">
      <c r="A2149" s="34" t="s">
        <v>52606</v>
      </c>
      <c r="B2149" s="34">
        <v>569</v>
      </c>
      <c r="C2149" s="34">
        <v>389</v>
      </c>
      <c r="D2149" s="34">
        <v>130</v>
      </c>
      <c r="E2149" s="34">
        <v>151</v>
      </c>
      <c r="F2149" s="34">
        <v>122</v>
      </c>
      <c r="G2149" s="34">
        <v>124</v>
      </c>
      <c r="H2149" s="34">
        <v>157</v>
      </c>
      <c r="I2149" s="34">
        <v>114</v>
      </c>
    </row>
    <row r="2150" spans="1:9" x14ac:dyDescent="0.2">
      <c r="A2150" s="34" t="s">
        <v>52607</v>
      </c>
      <c r="B2150" s="34">
        <v>455</v>
      </c>
      <c r="C2150" s="34">
        <v>614</v>
      </c>
      <c r="D2150" s="34">
        <v>157</v>
      </c>
      <c r="E2150" s="34">
        <v>182</v>
      </c>
      <c r="F2150" s="34">
        <v>200</v>
      </c>
      <c r="G2150" s="34">
        <v>172</v>
      </c>
      <c r="H2150" s="34">
        <v>170</v>
      </c>
      <c r="I2150" s="34">
        <v>139</v>
      </c>
    </row>
    <row r="2151" spans="1:9" x14ac:dyDescent="0.2">
      <c r="A2151" s="34" t="s">
        <v>52608</v>
      </c>
      <c r="B2151" s="34">
        <v>272</v>
      </c>
      <c r="C2151" s="34">
        <v>389</v>
      </c>
      <c r="D2151" s="34">
        <v>133</v>
      </c>
      <c r="E2151" s="34">
        <v>144</v>
      </c>
      <c r="F2151" s="34">
        <v>96</v>
      </c>
      <c r="G2151" s="34">
        <v>93</v>
      </c>
      <c r="H2151" s="34">
        <v>93</v>
      </c>
      <c r="I2151" s="34">
        <v>97</v>
      </c>
    </row>
    <row r="2152" spans="1:9" x14ac:dyDescent="0.2">
      <c r="A2152" s="34" t="s">
        <v>52609</v>
      </c>
      <c r="B2152" s="34">
        <v>372</v>
      </c>
      <c r="C2152" s="34">
        <v>237</v>
      </c>
      <c r="D2152" s="34">
        <v>104</v>
      </c>
      <c r="E2152" s="34">
        <v>85</v>
      </c>
      <c r="F2152" s="34">
        <v>91</v>
      </c>
      <c r="G2152" s="34">
        <v>85</v>
      </c>
      <c r="H2152" s="34">
        <v>110</v>
      </c>
      <c r="I2152" s="34">
        <v>74</v>
      </c>
    </row>
    <row r="2153" spans="1:9" x14ac:dyDescent="0.2">
      <c r="A2153" s="34" t="s">
        <v>52610</v>
      </c>
      <c r="B2153" s="34">
        <v>546</v>
      </c>
      <c r="C2153" s="34">
        <v>374</v>
      </c>
      <c r="D2153" s="34">
        <v>157</v>
      </c>
      <c r="E2153" s="34">
        <v>144</v>
      </c>
      <c r="F2153" s="34">
        <v>132</v>
      </c>
      <c r="G2153" s="34">
        <v>201</v>
      </c>
      <c r="H2153" s="34">
        <v>190</v>
      </c>
      <c r="I2153" s="34">
        <v>157</v>
      </c>
    </row>
    <row r="2154" spans="1:9" x14ac:dyDescent="0.2">
      <c r="A2154" s="34" t="s">
        <v>52611</v>
      </c>
      <c r="B2154" s="34">
        <v>455</v>
      </c>
      <c r="C2154" s="34">
        <v>438</v>
      </c>
      <c r="D2154" s="34">
        <v>105</v>
      </c>
      <c r="E2154" s="34">
        <v>146</v>
      </c>
      <c r="F2154" s="34">
        <v>145</v>
      </c>
      <c r="G2154" s="34">
        <v>148</v>
      </c>
      <c r="H2154" s="34">
        <v>99</v>
      </c>
      <c r="I2154" s="34">
        <v>128</v>
      </c>
    </row>
    <row r="2155" spans="1:9" x14ac:dyDescent="0.2">
      <c r="A2155" s="34" t="s">
        <v>52612</v>
      </c>
      <c r="B2155" s="34">
        <v>311</v>
      </c>
      <c r="C2155" s="34">
        <v>321</v>
      </c>
      <c r="D2155" s="34">
        <v>123</v>
      </c>
      <c r="E2155" s="34">
        <v>94</v>
      </c>
      <c r="F2155" s="34">
        <v>72</v>
      </c>
      <c r="G2155" s="34">
        <v>91</v>
      </c>
      <c r="H2155" s="34">
        <v>85</v>
      </c>
      <c r="I2155" s="34">
        <v>84</v>
      </c>
    </row>
    <row r="2156" spans="1:9" x14ac:dyDescent="0.2">
      <c r="A2156" s="34" t="s">
        <v>52613</v>
      </c>
      <c r="B2156" s="34">
        <v>569</v>
      </c>
      <c r="C2156" s="34">
        <v>557</v>
      </c>
      <c r="D2156" s="34">
        <v>172</v>
      </c>
      <c r="E2156" s="34">
        <v>158</v>
      </c>
      <c r="F2156" s="34">
        <v>139</v>
      </c>
      <c r="G2156" s="34">
        <v>214</v>
      </c>
      <c r="H2156" s="34">
        <v>186</v>
      </c>
      <c r="I2156" s="34">
        <v>125</v>
      </c>
    </row>
    <row r="2157" spans="1:9" x14ac:dyDescent="0.2">
      <c r="A2157" s="34" t="s">
        <v>52614</v>
      </c>
      <c r="B2157" s="34">
        <v>461</v>
      </c>
      <c r="C2157" s="34">
        <v>424</v>
      </c>
      <c r="D2157" s="34">
        <v>110</v>
      </c>
      <c r="E2157" s="34">
        <v>133</v>
      </c>
      <c r="F2157" s="34">
        <v>166</v>
      </c>
      <c r="G2157" s="34">
        <v>144</v>
      </c>
      <c r="H2157" s="34">
        <v>165</v>
      </c>
      <c r="I2157" s="34">
        <v>130</v>
      </c>
    </row>
    <row r="2158" spans="1:9" x14ac:dyDescent="0.2">
      <c r="A2158" s="34" t="s">
        <v>52615</v>
      </c>
      <c r="B2158" s="34">
        <v>317</v>
      </c>
      <c r="C2158" s="34">
        <v>357</v>
      </c>
      <c r="D2158" s="34">
        <v>137</v>
      </c>
      <c r="E2158" s="34">
        <v>99</v>
      </c>
      <c r="F2158" s="34">
        <v>113</v>
      </c>
      <c r="G2158" s="34">
        <v>117</v>
      </c>
      <c r="H2158" s="34">
        <v>107</v>
      </c>
      <c r="I2158" s="34">
        <v>100</v>
      </c>
    </row>
    <row r="2159" spans="1:9" x14ac:dyDescent="0.2">
      <c r="A2159" s="34" t="s">
        <v>52616</v>
      </c>
      <c r="B2159" s="34">
        <v>605</v>
      </c>
      <c r="C2159" s="34">
        <v>676</v>
      </c>
      <c r="D2159" s="34">
        <v>195</v>
      </c>
      <c r="E2159" s="34">
        <v>229</v>
      </c>
      <c r="F2159" s="34">
        <v>211</v>
      </c>
      <c r="G2159" s="34">
        <v>177</v>
      </c>
      <c r="H2159" s="34">
        <v>210</v>
      </c>
      <c r="I2159" s="34">
        <v>186</v>
      </c>
    </row>
    <row r="2160" spans="1:9" x14ac:dyDescent="0.2">
      <c r="A2160" s="34" t="s">
        <v>52617</v>
      </c>
      <c r="B2160" s="34">
        <v>701</v>
      </c>
      <c r="C2160" s="34">
        <v>888</v>
      </c>
      <c r="D2160" s="34">
        <v>243</v>
      </c>
      <c r="E2160" s="34">
        <v>236</v>
      </c>
      <c r="F2160" s="34">
        <v>208</v>
      </c>
      <c r="G2160" s="34">
        <v>296</v>
      </c>
      <c r="H2160" s="34">
        <v>231</v>
      </c>
      <c r="I2160" s="34">
        <v>236</v>
      </c>
    </row>
    <row r="2161" spans="1:9" x14ac:dyDescent="0.2">
      <c r="A2161" s="34" t="s">
        <v>52618</v>
      </c>
      <c r="B2161" s="34">
        <v>706</v>
      </c>
      <c r="C2161" s="34">
        <v>679</v>
      </c>
      <c r="D2161" s="34">
        <v>214</v>
      </c>
      <c r="E2161" s="34">
        <v>221</v>
      </c>
      <c r="F2161" s="34">
        <v>234</v>
      </c>
      <c r="G2161" s="34">
        <v>192</v>
      </c>
      <c r="H2161" s="34">
        <v>263</v>
      </c>
      <c r="I2161" s="34">
        <v>158</v>
      </c>
    </row>
    <row r="2162" spans="1:9" x14ac:dyDescent="0.2">
      <c r="A2162" s="34" t="s">
        <v>52619</v>
      </c>
      <c r="B2162" s="34">
        <v>421</v>
      </c>
      <c r="C2162" s="34">
        <v>526</v>
      </c>
      <c r="D2162" s="34">
        <v>135</v>
      </c>
      <c r="E2162" s="34">
        <v>132</v>
      </c>
      <c r="F2162" s="34">
        <v>145</v>
      </c>
      <c r="G2162" s="34">
        <v>132</v>
      </c>
      <c r="H2162" s="34">
        <v>117</v>
      </c>
      <c r="I2162" s="34">
        <v>139</v>
      </c>
    </row>
    <row r="2163" spans="1:9" x14ac:dyDescent="0.2">
      <c r="A2163" s="34" t="s">
        <v>52620</v>
      </c>
      <c r="B2163" s="34">
        <v>814</v>
      </c>
      <c r="C2163" s="34">
        <v>787</v>
      </c>
      <c r="D2163" s="34">
        <v>225</v>
      </c>
      <c r="E2163" s="34">
        <v>221</v>
      </c>
      <c r="F2163" s="34">
        <v>261</v>
      </c>
      <c r="G2163" s="34">
        <v>298</v>
      </c>
      <c r="H2163" s="34">
        <v>313</v>
      </c>
      <c r="I2163" s="34">
        <v>201</v>
      </c>
    </row>
    <row r="2164" spans="1:9" x14ac:dyDescent="0.2">
      <c r="A2164" s="34" t="s">
        <v>52621</v>
      </c>
      <c r="B2164" s="34">
        <v>242</v>
      </c>
      <c r="C2164" s="34">
        <v>207</v>
      </c>
      <c r="D2164" s="34">
        <v>75</v>
      </c>
      <c r="E2164" s="34">
        <v>76</v>
      </c>
      <c r="F2164" s="34">
        <v>62</v>
      </c>
      <c r="G2164" s="34">
        <v>63</v>
      </c>
      <c r="H2164" s="34">
        <v>77</v>
      </c>
      <c r="I2164" s="34">
        <v>68</v>
      </c>
    </row>
    <row r="2165" spans="1:9" x14ac:dyDescent="0.2">
      <c r="A2165" s="34" t="s">
        <v>52622</v>
      </c>
      <c r="B2165" s="34">
        <v>163</v>
      </c>
      <c r="C2165" s="34">
        <v>141</v>
      </c>
      <c r="D2165" s="34">
        <v>44</v>
      </c>
      <c r="E2165" s="34">
        <v>50</v>
      </c>
      <c r="F2165" s="34">
        <v>21</v>
      </c>
      <c r="G2165" s="34">
        <v>30</v>
      </c>
      <c r="H2165" s="34">
        <v>39</v>
      </c>
      <c r="I2165" s="34">
        <v>45</v>
      </c>
    </row>
    <row r="2166" spans="1:9" x14ac:dyDescent="0.2">
      <c r="A2166" s="34" t="s">
        <v>52623</v>
      </c>
      <c r="B2166" s="34">
        <v>651</v>
      </c>
      <c r="C2166" s="34">
        <v>616</v>
      </c>
      <c r="D2166" s="34">
        <v>206</v>
      </c>
      <c r="E2166" s="34">
        <v>193</v>
      </c>
      <c r="F2166" s="34">
        <v>218</v>
      </c>
      <c r="G2166" s="34">
        <v>269</v>
      </c>
      <c r="H2166" s="34">
        <v>215</v>
      </c>
      <c r="I2166" s="34">
        <v>215</v>
      </c>
    </row>
    <row r="2167" spans="1:9" x14ac:dyDescent="0.2">
      <c r="A2167" s="34" t="s">
        <v>52624</v>
      </c>
      <c r="B2167" s="34">
        <v>873</v>
      </c>
      <c r="C2167" s="34">
        <v>847</v>
      </c>
      <c r="D2167" s="34">
        <v>236</v>
      </c>
      <c r="E2167" s="34">
        <v>257</v>
      </c>
      <c r="F2167" s="34">
        <v>285</v>
      </c>
      <c r="G2167" s="34">
        <v>271</v>
      </c>
      <c r="H2167" s="34">
        <v>240</v>
      </c>
      <c r="I2167" s="34">
        <v>248</v>
      </c>
    </row>
    <row r="2168" spans="1:9" x14ac:dyDescent="0.2">
      <c r="A2168" s="34" t="s">
        <v>52625</v>
      </c>
      <c r="B2168" s="34">
        <v>984</v>
      </c>
      <c r="C2168" s="34">
        <v>615</v>
      </c>
      <c r="D2168" s="34">
        <v>301</v>
      </c>
      <c r="E2168" s="34">
        <v>213</v>
      </c>
      <c r="F2168" s="34">
        <v>287</v>
      </c>
      <c r="G2168" s="34">
        <v>182</v>
      </c>
      <c r="H2168" s="34">
        <v>304</v>
      </c>
      <c r="I2168" s="34">
        <v>136</v>
      </c>
    </row>
    <row r="2169" spans="1:9" x14ac:dyDescent="0.2">
      <c r="A2169" s="34" t="s">
        <v>52626</v>
      </c>
      <c r="B2169" s="34">
        <v>329</v>
      </c>
      <c r="C2169" s="34">
        <v>306</v>
      </c>
      <c r="D2169" s="34">
        <v>107</v>
      </c>
      <c r="E2169" s="34">
        <v>109</v>
      </c>
      <c r="F2169" s="34">
        <v>94</v>
      </c>
      <c r="G2169" s="34">
        <v>87</v>
      </c>
      <c r="H2169" s="34">
        <v>88</v>
      </c>
      <c r="I2169" s="34">
        <v>86</v>
      </c>
    </row>
    <row r="2170" spans="1:9" x14ac:dyDescent="0.2">
      <c r="A2170" s="34" t="s">
        <v>52627</v>
      </c>
      <c r="B2170" s="34">
        <v>434</v>
      </c>
      <c r="C2170" s="34">
        <v>367</v>
      </c>
      <c r="D2170" s="34">
        <v>128</v>
      </c>
      <c r="E2170" s="34">
        <v>127</v>
      </c>
      <c r="F2170" s="34">
        <v>110</v>
      </c>
      <c r="G2170" s="34">
        <v>156</v>
      </c>
      <c r="H2170" s="34">
        <v>139</v>
      </c>
      <c r="I2170" s="34">
        <v>111</v>
      </c>
    </row>
    <row r="2171" spans="1:9" x14ac:dyDescent="0.2">
      <c r="A2171" s="34" t="s">
        <v>52628</v>
      </c>
      <c r="B2171" s="34">
        <v>286</v>
      </c>
      <c r="C2171" s="34">
        <v>285</v>
      </c>
      <c r="D2171" s="34">
        <v>88</v>
      </c>
      <c r="E2171" s="34">
        <v>97</v>
      </c>
      <c r="F2171" s="34">
        <v>106</v>
      </c>
      <c r="G2171" s="34">
        <v>97</v>
      </c>
      <c r="H2171" s="34">
        <v>132</v>
      </c>
      <c r="I2171" s="34">
        <v>79</v>
      </c>
    </row>
    <row r="2172" spans="1:9" x14ac:dyDescent="0.2">
      <c r="A2172" s="34" t="s">
        <v>52629</v>
      </c>
      <c r="B2172" s="34">
        <v>270</v>
      </c>
      <c r="C2172" s="34">
        <v>256</v>
      </c>
      <c r="D2172" s="34">
        <v>106</v>
      </c>
      <c r="E2172" s="34">
        <v>69</v>
      </c>
      <c r="F2172" s="34">
        <v>77</v>
      </c>
      <c r="G2172" s="34">
        <v>59</v>
      </c>
      <c r="H2172" s="34">
        <v>85</v>
      </c>
      <c r="I2172" s="34">
        <v>63</v>
      </c>
    </row>
    <row r="2173" spans="1:9" x14ac:dyDescent="0.2">
      <c r="A2173" s="34" t="s">
        <v>52630</v>
      </c>
      <c r="B2173" s="34">
        <v>260</v>
      </c>
      <c r="C2173" s="34">
        <v>204</v>
      </c>
      <c r="D2173" s="34">
        <v>96</v>
      </c>
      <c r="E2173" s="34">
        <v>70</v>
      </c>
      <c r="F2173" s="34">
        <v>78</v>
      </c>
      <c r="G2173" s="34">
        <v>68</v>
      </c>
      <c r="H2173" s="34">
        <v>81</v>
      </c>
      <c r="I2173" s="34">
        <v>63</v>
      </c>
    </row>
    <row r="2174" spans="1:9" x14ac:dyDescent="0.2">
      <c r="A2174" s="34" t="s">
        <v>52631</v>
      </c>
      <c r="B2174" s="34">
        <v>451</v>
      </c>
      <c r="C2174" s="34">
        <v>395</v>
      </c>
      <c r="D2174" s="34">
        <v>117</v>
      </c>
      <c r="E2174" s="34">
        <v>124</v>
      </c>
      <c r="F2174" s="34">
        <v>124</v>
      </c>
      <c r="G2174" s="34">
        <v>113</v>
      </c>
      <c r="H2174" s="34">
        <v>114</v>
      </c>
      <c r="I2174" s="34">
        <v>91</v>
      </c>
    </row>
    <row r="2175" spans="1:9" x14ac:dyDescent="0.2">
      <c r="A2175" s="34" t="s">
        <v>52632</v>
      </c>
      <c r="B2175" s="34">
        <v>580</v>
      </c>
      <c r="C2175" s="34">
        <v>470</v>
      </c>
      <c r="D2175" s="34">
        <v>199</v>
      </c>
      <c r="E2175" s="34">
        <v>119</v>
      </c>
      <c r="F2175" s="34">
        <v>212</v>
      </c>
      <c r="G2175" s="34">
        <v>149</v>
      </c>
      <c r="H2175" s="34">
        <v>212</v>
      </c>
      <c r="I2175" s="34">
        <v>140</v>
      </c>
    </row>
    <row r="2176" spans="1:9" x14ac:dyDescent="0.2">
      <c r="A2176" s="34" t="s">
        <v>52633</v>
      </c>
      <c r="B2176" s="34">
        <v>705</v>
      </c>
      <c r="C2176" s="34">
        <v>649</v>
      </c>
      <c r="D2176" s="34">
        <v>210</v>
      </c>
      <c r="E2176" s="34">
        <v>213</v>
      </c>
      <c r="F2176" s="34">
        <v>172</v>
      </c>
      <c r="G2176" s="34">
        <v>197</v>
      </c>
      <c r="H2176" s="34">
        <v>193</v>
      </c>
      <c r="I2176" s="34">
        <v>163</v>
      </c>
    </row>
    <row r="2177" spans="1:9" x14ac:dyDescent="0.2">
      <c r="A2177" s="34" t="s">
        <v>52634</v>
      </c>
      <c r="B2177" s="34">
        <v>538</v>
      </c>
      <c r="C2177" s="34">
        <v>443</v>
      </c>
      <c r="D2177" s="34">
        <v>201</v>
      </c>
      <c r="E2177" s="34">
        <v>197</v>
      </c>
      <c r="F2177" s="34">
        <v>145</v>
      </c>
      <c r="G2177" s="34">
        <v>192</v>
      </c>
      <c r="H2177" s="34">
        <v>146</v>
      </c>
      <c r="I2177" s="34">
        <v>149</v>
      </c>
    </row>
    <row r="2178" spans="1:9" x14ac:dyDescent="0.2">
      <c r="A2178" s="34" t="s">
        <v>52635</v>
      </c>
      <c r="B2178" s="34">
        <v>664</v>
      </c>
      <c r="C2178" s="34">
        <v>489</v>
      </c>
      <c r="D2178" s="34">
        <v>188</v>
      </c>
      <c r="E2178" s="34">
        <v>170</v>
      </c>
      <c r="F2178" s="34">
        <v>167</v>
      </c>
      <c r="G2178" s="34">
        <v>146</v>
      </c>
      <c r="H2178" s="34">
        <v>173</v>
      </c>
      <c r="I2178" s="34">
        <v>127</v>
      </c>
    </row>
    <row r="2179" spans="1:9" x14ac:dyDescent="0.2">
      <c r="A2179" s="34" t="s">
        <v>52636</v>
      </c>
      <c r="B2179" s="34">
        <v>555</v>
      </c>
      <c r="C2179" s="34">
        <v>627</v>
      </c>
      <c r="D2179" s="34">
        <v>177</v>
      </c>
      <c r="E2179" s="34">
        <v>225</v>
      </c>
      <c r="F2179" s="34">
        <v>190</v>
      </c>
      <c r="G2179" s="34">
        <v>184</v>
      </c>
      <c r="H2179" s="34">
        <v>195</v>
      </c>
      <c r="I2179" s="34">
        <v>191</v>
      </c>
    </row>
    <row r="2180" spans="1:9" x14ac:dyDescent="0.2">
      <c r="A2180" s="34" t="s">
        <v>52637</v>
      </c>
      <c r="B2180" s="34">
        <v>469</v>
      </c>
      <c r="C2180" s="34">
        <v>360</v>
      </c>
      <c r="D2180" s="34">
        <v>116</v>
      </c>
      <c r="E2180" s="34">
        <v>147</v>
      </c>
      <c r="F2180" s="34">
        <v>129</v>
      </c>
      <c r="G2180" s="34">
        <v>152</v>
      </c>
      <c r="H2180" s="34">
        <v>155</v>
      </c>
      <c r="I2180" s="34">
        <v>119</v>
      </c>
    </row>
    <row r="2181" spans="1:9" x14ac:dyDescent="0.2">
      <c r="A2181" s="34" t="s">
        <v>52638</v>
      </c>
      <c r="B2181" s="34">
        <v>349</v>
      </c>
      <c r="C2181" s="34">
        <v>463</v>
      </c>
      <c r="D2181" s="34">
        <v>88</v>
      </c>
      <c r="E2181" s="34">
        <v>104</v>
      </c>
      <c r="F2181" s="34">
        <v>116</v>
      </c>
      <c r="G2181" s="34">
        <v>142</v>
      </c>
      <c r="H2181" s="34">
        <v>120</v>
      </c>
      <c r="I2181" s="34">
        <v>118</v>
      </c>
    </row>
    <row r="2182" spans="1:9" x14ac:dyDescent="0.2">
      <c r="A2182" s="34" t="s">
        <v>52639</v>
      </c>
      <c r="B2182" s="34">
        <v>399</v>
      </c>
      <c r="C2182" s="34">
        <v>442</v>
      </c>
      <c r="D2182" s="34">
        <v>177</v>
      </c>
      <c r="E2182" s="34">
        <v>170</v>
      </c>
      <c r="F2182" s="34">
        <v>101</v>
      </c>
      <c r="G2182" s="34">
        <v>123</v>
      </c>
      <c r="H2182" s="34">
        <v>135</v>
      </c>
      <c r="I2182" s="34">
        <v>146</v>
      </c>
    </row>
    <row r="2183" spans="1:9" x14ac:dyDescent="0.2">
      <c r="A2183" s="34" t="s">
        <v>52640</v>
      </c>
      <c r="B2183" s="34">
        <v>686</v>
      </c>
      <c r="C2183" s="34">
        <v>717</v>
      </c>
      <c r="D2183" s="34">
        <v>213</v>
      </c>
      <c r="E2183" s="34">
        <v>206</v>
      </c>
      <c r="F2183" s="34">
        <v>168</v>
      </c>
      <c r="G2183" s="34">
        <v>189</v>
      </c>
      <c r="H2183" s="34">
        <v>215</v>
      </c>
      <c r="I2183" s="34">
        <v>142</v>
      </c>
    </row>
    <row r="2184" spans="1:9" x14ac:dyDescent="0.2">
      <c r="A2184" s="34" t="s">
        <v>52641</v>
      </c>
      <c r="B2184" s="34">
        <v>452</v>
      </c>
      <c r="C2184" s="34">
        <v>391</v>
      </c>
      <c r="D2184" s="34">
        <v>98</v>
      </c>
      <c r="E2184" s="34">
        <v>144</v>
      </c>
      <c r="F2184" s="34">
        <v>157</v>
      </c>
      <c r="G2184" s="34">
        <v>118</v>
      </c>
      <c r="H2184" s="34">
        <v>118</v>
      </c>
      <c r="I2184" s="34">
        <v>99</v>
      </c>
    </row>
    <row r="2185" spans="1:9" x14ac:dyDescent="0.2">
      <c r="A2185" s="34" t="s">
        <v>52642</v>
      </c>
      <c r="B2185" s="34">
        <v>522</v>
      </c>
      <c r="C2185" s="34">
        <v>419</v>
      </c>
      <c r="D2185" s="34">
        <v>148</v>
      </c>
      <c r="E2185" s="34">
        <v>164</v>
      </c>
      <c r="F2185" s="34">
        <v>152</v>
      </c>
      <c r="G2185" s="34">
        <v>168</v>
      </c>
      <c r="H2185" s="34">
        <v>146</v>
      </c>
      <c r="I2185" s="34">
        <v>139</v>
      </c>
    </row>
    <row r="2186" spans="1:9" x14ac:dyDescent="0.2">
      <c r="A2186" s="34" t="s">
        <v>52643</v>
      </c>
      <c r="B2186" s="34">
        <v>545</v>
      </c>
      <c r="C2186" s="34">
        <v>497</v>
      </c>
      <c r="D2186" s="34">
        <v>165</v>
      </c>
      <c r="E2186" s="34">
        <v>209</v>
      </c>
      <c r="F2186" s="34">
        <v>152</v>
      </c>
      <c r="G2186" s="34">
        <v>187</v>
      </c>
      <c r="H2186" s="34">
        <v>143</v>
      </c>
      <c r="I2186" s="34">
        <v>148</v>
      </c>
    </row>
    <row r="2187" spans="1:9" x14ac:dyDescent="0.2">
      <c r="A2187" s="34" t="s">
        <v>52644</v>
      </c>
      <c r="B2187" s="34">
        <v>501</v>
      </c>
      <c r="C2187" s="34">
        <v>567</v>
      </c>
      <c r="D2187" s="34">
        <v>179</v>
      </c>
      <c r="E2187" s="34">
        <v>188</v>
      </c>
      <c r="F2187" s="34">
        <v>167</v>
      </c>
      <c r="G2187" s="34">
        <v>204</v>
      </c>
      <c r="H2187" s="34">
        <v>187</v>
      </c>
      <c r="I2187" s="34">
        <v>174</v>
      </c>
    </row>
    <row r="2188" spans="1:9" x14ac:dyDescent="0.2">
      <c r="A2188" s="34" t="s">
        <v>52645</v>
      </c>
      <c r="B2188" s="34">
        <v>238</v>
      </c>
      <c r="C2188" s="34">
        <v>323</v>
      </c>
      <c r="D2188" s="34">
        <v>72</v>
      </c>
      <c r="E2188" s="34">
        <v>102</v>
      </c>
      <c r="F2188" s="34">
        <v>74</v>
      </c>
      <c r="G2188" s="34">
        <v>80</v>
      </c>
      <c r="H2188" s="34">
        <v>87</v>
      </c>
      <c r="I2188" s="34">
        <v>77</v>
      </c>
    </row>
    <row r="2189" spans="1:9" x14ac:dyDescent="0.2">
      <c r="A2189" s="34" t="s">
        <v>52646</v>
      </c>
      <c r="B2189" s="34">
        <v>539</v>
      </c>
      <c r="C2189" s="34">
        <v>411</v>
      </c>
      <c r="D2189" s="34">
        <v>193</v>
      </c>
      <c r="E2189" s="34">
        <v>160</v>
      </c>
      <c r="F2189" s="34">
        <v>150</v>
      </c>
      <c r="G2189" s="34">
        <v>166</v>
      </c>
      <c r="H2189" s="34">
        <v>143</v>
      </c>
      <c r="I2189" s="34">
        <v>102</v>
      </c>
    </row>
    <row r="2190" spans="1:9" x14ac:dyDescent="0.2">
      <c r="A2190" s="34" t="s">
        <v>52647</v>
      </c>
      <c r="B2190" s="34">
        <v>768</v>
      </c>
      <c r="C2190" s="34">
        <v>732</v>
      </c>
      <c r="D2190" s="34">
        <v>249</v>
      </c>
      <c r="E2190" s="34">
        <v>243</v>
      </c>
      <c r="F2190" s="34">
        <v>288</v>
      </c>
      <c r="G2190" s="34">
        <v>218</v>
      </c>
      <c r="H2190" s="34">
        <v>267</v>
      </c>
      <c r="I2190" s="34">
        <v>186</v>
      </c>
    </row>
    <row r="2191" spans="1:9" x14ac:dyDescent="0.2">
      <c r="A2191" s="34" t="s">
        <v>52648</v>
      </c>
      <c r="B2191" s="34">
        <v>489</v>
      </c>
      <c r="C2191" s="34">
        <v>397</v>
      </c>
      <c r="D2191" s="34">
        <v>120</v>
      </c>
      <c r="E2191" s="34">
        <v>112</v>
      </c>
      <c r="F2191" s="34">
        <v>155</v>
      </c>
      <c r="G2191" s="34">
        <v>125</v>
      </c>
      <c r="H2191" s="34">
        <v>176</v>
      </c>
      <c r="I2191" s="34">
        <v>103</v>
      </c>
    </row>
    <row r="2192" spans="1:9" x14ac:dyDescent="0.2">
      <c r="A2192" s="34" t="s">
        <v>52649</v>
      </c>
      <c r="B2192" s="34">
        <v>692</v>
      </c>
      <c r="C2192" s="34">
        <v>601</v>
      </c>
      <c r="D2192" s="34">
        <v>194</v>
      </c>
      <c r="E2192" s="34">
        <v>160</v>
      </c>
      <c r="F2192" s="34">
        <v>213</v>
      </c>
      <c r="G2192" s="34">
        <v>181</v>
      </c>
      <c r="H2192" s="34">
        <v>192</v>
      </c>
      <c r="I2192" s="34">
        <v>177</v>
      </c>
    </row>
    <row r="2193" spans="1:9" x14ac:dyDescent="0.2">
      <c r="A2193" s="34" t="s">
        <v>52650</v>
      </c>
      <c r="B2193" s="34">
        <v>475</v>
      </c>
      <c r="C2193" s="34">
        <v>459</v>
      </c>
      <c r="D2193" s="34">
        <v>180</v>
      </c>
      <c r="E2193" s="34">
        <v>146</v>
      </c>
      <c r="F2193" s="34">
        <v>159</v>
      </c>
      <c r="G2193" s="34">
        <v>131</v>
      </c>
      <c r="H2193" s="34">
        <v>144</v>
      </c>
      <c r="I2193" s="34">
        <v>105</v>
      </c>
    </row>
    <row r="2194" spans="1:9" x14ac:dyDescent="0.2">
      <c r="A2194" s="34" t="s">
        <v>52651</v>
      </c>
      <c r="B2194" s="34">
        <v>546</v>
      </c>
      <c r="C2194" s="34">
        <v>633</v>
      </c>
      <c r="D2194" s="34">
        <v>187</v>
      </c>
      <c r="E2194" s="34">
        <v>166</v>
      </c>
      <c r="F2194" s="34">
        <v>151</v>
      </c>
      <c r="G2194" s="34">
        <v>186</v>
      </c>
      <c r="H2194" s="34">
        <v>194</v>
      </c>
      <c r="I2194" s="34">
        <v>168</v>
      </c>
    </row>
    <row r="2195" spans="1:9" x14ac:dyDescent="0.2">
      <c r="A2195" s="34" t="s">
        <v>52652</v>
      </c>
      <c r="B2195" s="34">
        <v>436</v>
      </c>
      <c r="C2195" s="34">
        <v>441</v>
      </c>
      <c r="D2195" s="34">
        <v>164</v>
      </c>
      <c r="E2195" s="34">
        <v>186</v>
      </c>
      <c r="F2195" s="34">
        <v>139</v>
      </c>
      <c r="G2195" s="34">
        <v>155</v>
      </c>
      <c r="H2195" s="34">
        <v>143</v>
      </c>
      <c r="I2195" s="34">
        <v>127</v>
      </c>
    </row>
    <row r="2196" spans="1:9" x14ac:dyDescent="0.2">
      <c r="A2196" s="34" t="s">
        <v>52653</v>
      </c>
      <c r="B2196" s="34">
        <v>614</v>
      </c>
      <c r="C2196" s="34">
        <v>428</v>
      </c>
      <c r="D2196" s="34">
        <v>163</v>
      </c>
      <c r="E2196" s="34">
        <v>151</v>
      </c>
      <c r="F2196" s="34">
        <v>172</v>
      </c>
      <c r="G2196" s="34">
        <v>156</v>
      </c>
      <c r="H2196" s="34">
        <v>204</v>
      </c>
      <c r="I2196" s="34">
        <v>116</v>
      </c>
    </row>
    <row r="2197" spans="1:9" x14ac:dyDescent="0.2">
      <c r="A2197" s="34" t="s">
        <v>52654</v>
      </c>
      <c r="B2197" s="34">
        <v>517</v>
      </c>
      <c r="C2197" s="34">
        <v>567</v>
      </c>
      <c r="D2197" s="34">
        <v>140</v>
      </c>
      <c r="E2197" s="34">
        <v>178</v>
      </c>
      <c r="F2197" s="34">
        <v>145</v>
      </c>
      <c r="G2197" s="34">
        <v>163</v>
      </c>
      <c r="H2197" s="34">
        <v>160</v>
      </c>
      <c r="I2197" s="34">
        <v>142</v>
      </c>
    </row>
    <row r="2198" spans="1:9" x14ac:dyDescent="0.2">
      <c r="A2198" s="34" t="s">
        <v>52655</v>
      </c>
      <c r="B2198" s="34">
        <v>317</v>
      </c>
      <c r="C2198" s="34">
        <v>375</v>
      </c>
      <c r="D2198" s="34">
        <v>91</v>
      </c>
      <c r="E2198" s="34">
        <v>176</v>
      </c>
      <c r="F2198" s="34">
        <v>92</v>
      </c>
      <c r="G2198" s="34">
        <v>161</v>
      </c>
      <c r="H2198" s="34">
        <v>119</v>
      </c>
      <c r="I2198" s="34">
        <v>121</v>
      </c>
    </row>
    <row r="2199" spans="1:9" x14ac:dyDescent="0.2">
      <c r="A2199" s="34" t="s">
        <v>52656</v>
      </c>
      <c r="B2199" s="34">
        <v>413</v>
      </c>
      <c r="C2199" s="34">
        <v>415</v>
      </c>
      <c r="D2199" s="34">
        <v>127</v>
      </c>
      <c r="E2199" s="34">
        <v>139</v>
      </c>
      <c r="F2199" s="34">
        <v>124</v>
      </c>
      <c r="G2199" s="34">
        <v>149</v>
      </c>
      <c r="H2199" s="34">
        <v>151</v>
      </c>
      <c r="I2199" s="34">
        <v>111</v>
      </c>
    </row>
    <row r="2200" spans="1:9" x14ac:dyDescent="0.2">
      <c r="A2200" s="34" t="s">
        <v>52657</v>
      </c>
      <c r="B2200" s="34">
        <v>538</v>
      </c>
      <c r="C2200" s="34">
        <v>567</v>
      </c>
      <c r="D2200" s="34">
        <v>197</v>
      </c>
      <c r="E2200" s="34">
        <v>178</v>
      </c>
      <c r="F2200" s="34">
        <v>214</v>
      </c>
      <c r="G2200" s="34">
        <v>171</v>
      </c>
      <c r="H2200" s="34">
        <v>219</v>
      </c>
      <c r="I2200" s="34">
        <v>150</v>
      </c>
    </row>
    <row r="2201" spans="1:9" x14ac:dyDescent="0.2">
      <c r="A2201" s="34" t="s">
        <v>52658</v>
      </c>
      <c r="B2201" s="34">
        <v>455</v>
      </c>
      <c r="C2201" s="34">
        <v>513</v>
      </c>
      <c r="D2201" s="34">
        <v>200</v>
      </c>
      <c r="E2201" s="34">
        <v>140</v>
      </c>
      <c r="F2201" s="34">
        <v>166</v>
      </c>
      <c r="G2201" s="34">
        <v>157</v>
      </c>
      <c r="H2201" s="34">
        <v>153</v>
      </c>
      <c r="I2201" s="34">
        <v>126</v>
      </c>
    </row>
    <row r="2202" spans="1:9" x14ac:dyDescent="0.2">
      <c r="A2202" s="34" t="s">
        <v>52659</v>
      </c>
      <c r="B2202" s="34">
        <v>569</v>
      </c>
      <c r="C2202" s="34">
        <v>575</v>
      </c>
      <c r="D2202" s="34">
        <v>174</v>
      </c>
      <c r="E2202" s="34">
        <v>184</v>
      </c>
      <c r="F2202" s="34">
        <v>166</v>
      </c>
      <c r="G2202" s="34">
        <v>149</v>
      </c>
      <c r="H2202" s="34">
        <v>189</v>
      </c>
      <c r="I2202" s="34">
        <v>98</v>
      </c>
    </row>
    <row r="2203" spans="1:9" x14ac:dyDescent="0.2">
      <c r="A2203" s="34" t="s">
        <v>52660</v>
      </c>
      <c r="B2203" s="34">
        <v>423</v>
      </c>
      <c r="C2203" s="34">
        <v>453</v>
      </c>
      <c r="D2203" s="34">
        <v>142</v>
      </c>
      <c r="E2203" s="34">
        <v>136</v>
      </c>
      <c r="F2203" s="34">
        <v>179</v>
      </c>
      <c r="G2203" s="34">
        <v>132</v>
      </c>
      <c r="H2203" s="34">
        <v>145</v>
      </c>
      <c r="I2203" s="34">
        <v>133</v>
      </c>
    </row>
    <row r="2204" spans="1:9" x14ac:dyDescent="0.2">
      <c r="A2204" s="34" t="s">
        <v>52661</v>
      </c>
      <c r="B2204" s="34">
        <v>222</v>
      </c>
      <c r="C2204" s="34">
        <v>218</v>
      </c>
      <c r="D2204" s="34">
        <v>32</v>
      </c>
      <c r="E2204" s="34">
        <v>55</v>
      </c>
      <c r="F2204" s="34">
        <v>48</v>
      </c>
      <c r="G2204" s="34">
        <v>51</v>
      </c>
      <c r="H2204" s="34">
        <v>48</v>
      </c>
      <c r="I2204" s="34">
        <v>66</v>
      </c>
    </row>
    <row r="2205" spans="1:9" x14ac:dyDescent="0.2">
      <c r="A2205" s="34" t="s">
        <v>52662</v>
      </c>
      <c r="B2205" s="34">
        <v>393</v>
      </c>
      <c r="C2205" s="34">
        <v>380</v>
      </c>
      <c r="D2205" s="34">
        <v>93</v>
      </c>
      <c r="E2205" s="34">
        <v>124</v>
      </c>
      <c r="F2205" s="34">
        <v>88</v>
      </c>
      <c r="G2205" s="34">
        <v>88</v>
      </c>
      <c r="H2205" s="34">
        <v>121</v>
      </c>
      <c r="I2205" s="34">
        <v>94</v>
      </c>
    </row>
    <row r="2206" spans="1:9" x14ac:dyDescent="0.2">
      <c r="A2206" s="34" t="s">
        <v>52663</v>
      </c>
      <c r="B2206" s="34">
        <v>415</v>
      </c>
      <c r="C2206" s="34">
        <v>388</v>
      </c>
      <c r="D2206" s="34">
        <v>134</v>
      </c>
      <c r="E2206" s="34">
        <v>137</v>
      </c>
      <c r="F2206" s="34">
        <v>117</v>
      </c>
      <c r="G2206" s="34">
        <v>136</v>
      </c>
      <c r="H2206" s="34">
        <v>136</v>
      </c>
      <c r="I2206" s="34">
        <v>121</v>
      </c>
    </row>
    <row r="2207" spans="1:9" x14ac:dyDescent="0.2">
      <c r="A2207" s="34" t="s">
        <v>52664</v>
      </c>
      <c r="B2207" s="34">
        <v>524</v>
      </c>
      <c r="C2207" s="34">
        <v>583</v>
      </c>
      <c r="D2207" s="34">
        <v>145</v>
      </c>
      <c r="E2207" s="34">
        <v>171</v>
      </c>
      <c r="F2207" s="34">
        <v>149</v>
      </c>
      <c r="G2207" s="34">
        <v>183</v>
      </c>
      <c r="H2207" s="34">
        <v>139</v>
      </c>
      <c r="I2207" s="34">
        <v>141</v>
      </c>
    </row>
    <row r="2208" spans="1:9" x14ac:dyDescent="0.2">
      <c r="A2208" s="34" t="s">
        <v>52665</v>
      </c>
      <c r="B2208" s="34">
        <v>1323</v>
      </c>
      <c r="C2208" s="34">
        <v>1161</v>
      </c>
      <c r="D2208" s="34">
        <v>481</v>
      </c>
      <c r="E2208" s="34">
        <v>400</v>
      </c>
      <c r="F2208" s="34">
        <v>459</v>
      </c>
      <c r="G2208" s="34">
        <v>337</v>
      </c>
      <c r="H2208" s="34">
        <v>445</v>
      </c>
      <c r="I2208" s="34">
        <v>294</v>
      </c>
    </row>
    <row r="2209" spans="1:9" x14ac:dyDescent="0.2">
      <c r="A2209" s="34" t="s">
        <v>52666</v>
      </c>
      <c r="B2209" s="34">
        <v>905</v>
      </c>
      <c r="C2209" s="34">
        <v>1013</v>
      </c>
      <c r="D2209" s="34">
        <v>347</v>
      </c>
      <c r="E2209" s="34">
        <v>303</v>
      </c>
      <c r="F2209" s="34">
        <v>309</v>
      </c>
      <c r="G2209" s="34">
        <v>349</v>
      </c>
      <c r="H2209" s="34">
        <v>296</v>
      </c>
      <c r="I2209" s="34">
        <v>268</v>
      </c>
    </row>
    <row r="2210" spans="1:9" x14ac:dyDescent="0.2">
      <c r="A2210" s="34" t="s">
        <v>52667</v>
      </c>
      <c r="B2210" s="34">
        <v>1014</v>
      </c>
      <c r="C2210" s="34">
        <v>1071</v>
      </c>
      <c r="D2210" s="34">
        <v>323</v>
      </c>
      <c r="E2210" s="34">
        <v>349</v>
      </c>
      <c r="F2210" s="34">
        <v>332</v>
      </c>
      <c r="G2210" s="34">
        <v>390</v>
      </c>
      <c r="H2210" s="34">
        <v>340</v>
      </c>
      <c r="I2210" s="34">
        <v>271</v>
      </c>
    </row>
    <row r="2211" spans="1:9" x14ac:dyDescent="0.2">
      <c r="A2211" s="34" t="s">
        <v>52668</v>
      </c>
      <c r="B2211" s="34">
        <v>698</v>
      </c>
      <c r="C2211" s="34">
        <v>773</v>
      </c>
      <c r="D2211" s="34">
        <v>205</v>
      </c>
      <c r="E2211" s="34">
        <v>253</v>
      </c>
      <c r="F2211" s="34">
        <v>181</v>
      </c>
      <c r="G2211" s="34">
        <v>246</v>
      </c>
      <c r="H2211" s="34">
        <v>257</v>
      </c>
      <c r="I2211" s="34">
        <v>232</v>
      </c>
    </row>
    <row r="2212" spans="1:9" x14ac:dyDescent="0.2">
      <c r="A2212" s="34" t="s">
        <v>52669</v>
      </c>
      <c r="B2212" s="34">
        <v>326</v>
      </c>
      <c r="C2212" s="34">
        <v>379</v>
      </c>
      <c r="D2212" s="34">
        <v>161</v>
      </c>
      <c r="E2212" s="34">
        <v>116</v>
      </c>
      <c r="F2212" s="34">
        <v>125</v>
      </c>
      <c r="G2212" s="34">
        <v>109</v>
      </c>
      <c r="H2212" s="34">
        <v>111</v>
      </c>
      <c r="I2212" s="34">
        <v>98</v>
      </c>
    </row>
    <row r="2213" spans="1:9" x14ac:dyDescent="0.2">
      <c r="A2213" s="34" t="s">
        <v>52670</v>
      </c>
      <c r="B2213" s="34">
        <v>541</v>
      </c>
      <c r="C2213" s="34">
        <v>488</v>
      </c>
      <c r="D2213" s="34">
        <v>167</v>
      </c>
      <c r="E2213" s="34">
        <v>149</v>
      </c>
      <c r="F2213" s="34">
        <v>165</v>
      </c>
      <c r="G2213" s="34">
        <v>157</v>
      </c>
      <c r="H2213" s="34">
        <v>157</v>
      </c>
      <c r="I2213" s="34">
        <v>166</v>
      </c>
    </row>
    <row r="2214" spans="1:9" x14ac:dyDescent="0.2">
      <c r="A2214" s="34" t="s">
        <v>52671</v>
      </c>
      <c r="B2214" s="34">
        <v>671</v>
      </c>
      <c r="C2214" s="34">
        <v>645</v>
      </c>
      <c r="D2214" s="34">
        <v>216</v>
      </c>
      <c r="E2214" s="34">
        <v>247</v>
      </c>
      <c r="F2214" s="34">
        <v>194</v>
      </c>
      <c r="G2214" s="34">
        <v>251</v>
      </c>
      <c r="H2214" s="34">
        <v>191</v>
      </c>
      <c r="I2214" s="34">
        <v>185</v>
      </c>
    </row>
    <row r="2215" spans="1:9" x14ac:dyDescent="0.2">
      <c r="A2215" s="34" t="s">
        <v>52672</v>
      </c>
      <c r="B2215" s="34">
        <v>386</v>
      </c>
      <c r="C2215" s="34">
        <v>478</v>
      </c>
      <c r="D2215" s="34">
        <v>140</v>
      </c>
      <c r="E2215" s="34">
        <v>138</v>
      </c>
      <c r="F2215" s="34">
        <v>103</v>
      </c>
      <c r="G2215" s="34">
        <v>182</v>
      </c>
      <c r="H2215" s="34">
        <v>118</v>
      </c>
      <c r="I2215" s="34">
        <v>102</v>
      </c>
    </row>
    <row r="2216" spans="1:9" x14ac:dyDescent="0.2">
      <c r="A2216" s="34" t="s">
        <v>52673</v>
      </c>
      <c r="B2216" s="34">
        <v>442</v>
      </c>
      <c r="C2216" s="34">
        <v>503</v>
      </c>
      <c r="D2216" s="34">
        <v>150</v>
      </c>
      <c r="E2216" s="34">
        <v>161</v>
      </c>
      <c r="F2216" s="34">
        <v>148</v>
      </c>
      <c r="G2216" s="34">
        <v>197</v>
      </c>
      <c r="H2216" s="34">
        <v>162</v>
      </c>
      <c r="I2216" s="34">
        <v>167</v>
      </c>
    </row>
    <row r="2217" spans="1:9" x14ac:dyDescent="0.2">
      <c r="A2217" s="34" t="s">
        <v>52674</v>
      </c>
      <c r="B2217" s="34">
        <v>698</v>
      </c>
      <c r="C2217" s="34">
        <v>733</v>
      </c>
      <c r="D2217" s="34">
        <v>195</v>
      </c>
      <c r="E2217" s="34">
        <v>239</v>
      </c>
      <c r="F2217" s="34">
        <v>213</v>
      </c>
      <c r="G2217" s="34">
        <v>278</v>
      </c>
      <c r="H2217" s="34">
        <v>256</v>
      </c>
      <c r="I2217" s="34">
        <v>232</v>
      </c>
    </row>
    <row r="2218" spans="1:9" x14ac:dyDescent="0.2">
      <c r="A2218" s="34" t="s">
        <v>52675</v>
      </c>
      <c r="B2218" s="34">
        <v>833</v>
      </c>
      <c r="C2218" s="34">
        <v>889</v>
      </c>
      <c r="D2218" s="34">
        <v>228</v>
      </c>
      <c r="E2218" s="34">
        <v>286</v>
      </c>
      <c r="F2218" s="34">
        <v>232</v>
      </c>
      <c r="G2218" s="34">
        <v>309</v>
      </c>
      <c r="H2218" s="34">
        <v>191</v>
      </c>
      <c r="I2218" s="34">
        <v>284</v>
      </c>
    </row>
    <row r="2219" spans="1:9" x14ac:dyDescent="0.2">
      <c r="A2219" s="34" t="s">
        <v>52676</v>
      </c>
      <c r="B2219" s="34">
        <v>310</v>
      </c>
      <c r="C2219" s="34">
        <v>446</v>
      </c>
      <c r="D2219" s="34">
        <v>113</v>
      </c>
      <c r="E2219" s="34">
        <v>111</v>
      </c>
      <c r="F2219" s="34">
        <v>96</v>
      </c>
      <c r="G2219" s="34">
        <v>150</v>
      </c>
      <c r="H2219" s="34">
        <v>84</v>
      </c>
      <c r="I2219" s="34">
        <v>116</v>
      </c>
    </row>
    <row r="2220" spans="1:9" x14ac:dyDescent="0.2">
      <c r="A2220" s="34" t="s">
        <v>52677</v>
      </c>
      <c r="B2220" s="34">
        <v>443</v>
      </c>
      <c r="C2220" s="34">
        <v>422</v>
      </c>
      <c r="D2220" s="34">
        <v>123</v>
      </c>
      <c r="E2220" s="34">
        <v>122</v>
      </c>
      <c r="F2220" s="34">
        <v>109</v>
      </c>
      <c r="G2220" s="34">
        <v>111</v>
      </c>
      <c r="H2220" s="34">
        <v>137</v>
      </c>
      <c r="I2220" s="34">
        <v>94</v>
      </c>
    </row>
    <row r="2221" spans="1:9" x14ac:dyDescent="0.2">
      <c r="A2221" s="34" t="s">
        <v>52678</v>
      </c>
      <c r="B2221" s="34">
        <v>482</v>
      </c>
      <c r="C2221" s="34">
        <v>467</v>
      </c>
      <c r="D2221" s="34">
        <v>114</v>
      </c>
      <c r="E2221" s="34">
        <v>147</v>
      </c>
      <c r="F2221" s="34">
        <v>121</v>
      </c>
      <c r="G2221" s="34">
        <v>157</v>
      </c>
      <c r="H2221" s="34">
        <v>127</v>
      </c>
      <c r="I2221" s="34">
        <v>117</v>
      </c>
    </row>
    <row r="2222" spans="1:9" x14ac:dyDescent="0.2">
      <c r="A2222" s="34" t="s">
        <v>52679</v>
      </c>
      <c r="B2222" s="34">
        <v>465</v>
      </c>
      <c r="C2222" s="34">
        <v>736</v>
      </c>
      <c r="D2222" s="34">
        <v>173</v>
      </c>
      <c r="E2222" s="34">
        <v>198</v>
      </c>
      <c r="F2222" s="34">
        <v>148</v>
      </c>
      <c r="G2222" s="34">
        <v>244</v>
      </c>
      <c r="H2222" s="34">
        <v>169</v>
      </c>
      <c r="I2222" s="34">
        <v>204</v>
      </c>
    </row>
    <row r="2223" spans="1:9" x14ac:dyDescent="0.2">
      <c r="A2223" s="34" t="s">
        <v>52680</v>
      </c>
      <c r="B2223" s="34">
        <v>862</v>
      </c>
      <c r="C2223" s="34">
        <v>830</v>
      </c>
      <c r="D2223" s="34">
        <v>231</v>
      </c>
      <c r="E2223" s="34">
        <v>283</v>
      </c>
      <c r="F2223" s="34">
        <v>245</v>
      </c>
      <c r="G2223" s="34">
        <v>292</v>
      </c>
      <c r="H2223" s="34">
        <v>289</v>
      </c>
      <c r="I2223" s="34">
        <v>261</v>
      </c>
    </row>
    <row r="2224" spans="1:9" x14ac:dyDescent="0.2">
      <c r="A2224" s="34" t="s">
        <v>52681</v>
      </c>
      <c r="B2224" s="34">
        <v>389</v>
      </c>
      <c r="C2224" s="34">
        <v>428</v>
      </c>
      <c r="D2224" s="34">
        <v>119</v>
      </c>
      <c r="E2224" s="34">
        <v>123</v>
      </c>
      <c r="F2224" s="34">
        <v>150</v>
      </c>
      <c r="G2224" s="34">
        <v>104</v>
      </c>
      <c r="H2224" s="34">
        <v>126</v>
      </c>
      <c r="I2224" s="34">
        <v>116</v>
      </c>
    </row>
    <row r="2225" spans="1:9" x14ac:dyDescent="0.2">
      <c r="A2225" s="34" t="s">
        <v>52682</v>
      </c>
      <c r="B2225" s="34">
        <v>671</v>
      </c>
      <c r="C2225" s="34">
        <v>647</v>
      </c>
      <c r="D2225" s="34">
        <v>222</v>
      </c>
      <c r="E2225" s="34">
        <v>196</v>
      </c>
      <c r="F2225" s="34">
        <v>238</v>
      </c>
      <c r="G2225" s="34">
        <v>252</v>
      </c>
      <c r="H2225" s="34">
        <v>214</v>
      </c>
      <c r="I2225" s="34">
        <v>233</v>
      </c>
    </row>
    <row r="2226" spans="1:9" x14ac:dyDescent="0.2">
      <c r="A2226" s="34" t="s">
        <v>52683</v>
      </c>
      <c r="B2226" s="34">
        <v>481</v>
      </c>
      <c r="C2226" s="34">
        <v>577</v>
      </c>
      <c r="D2226" s="34">
        <v>186</v>
      </c>
      <c r="E2226" s="34">
        <v>136</v>
      </c>
      <c r="F2226" s="34">
        <v>185</v>
      </c>
      <c r="G2226" s="34">
        <v>197</v>
      </c>
      <c r="H2226" s="34">
        <v>205</v>
      </c>
      <c r="I2226" s="34">
        <v>163</v>
      </c>
    </row>
    <row r="2227" spans="1:9" x14ac:dyDescent="0.2">
      <c r="A2227" s="34" t="s">
        <v>52684</v>
      </c>
      <c r="B2227" s="34">
        <v>325</v>
      </c>
      <c r="C2227" s="34">
        <v>538</v>
      </c>
      <c r="D2227" s="34">
        <v>85</v>
      </c>
      <c r="E2227" s="34">
        <v>105</v>
      </c>
      <c r="F2227" s="34">
        <v>109</v>
      </c>
      <c r="G2227" s="34">
        <v>171</v>
      </c>
      <c r="H2227" s="34">
        <v>103</v>
      </c>
      <c r="I2227" s="34">
        <v>118</v>
      </c>
    </row>
    <row r="2228" spans="1:9" x14ac:dyDescent="0.2">
      <c r="A2228" s="34" t="s">
        <v>52685</v>
      </c>
      <c r="B2228" s="34">
        <v>730</v>
      </c>
      <c r="C2228" s="34">
        <v>707</v>
      </c>
      <c r="D2228" s="34">
        <v>194</v>
      </c>
      <c r="E2228" s="34">
        <v>213</v>
      </c>
      <c r="F2228" s="34">
        <v>202</v>
      </c>
      <c r="G2228" s="34">
        <v>219</v>
      </c>
      <c r="H2228" s="34">
        <v>238</v>
      </c>
      <c r="I2228" s="34">
        <v>207</v>
      </c>
    </row>
    <row r="2229" spans="1:9" x14ac:dyDescent="0.2">
      <c r="A2229" s="34" t="s">
        <v>52686</v>
      </c>
      <c r="B2229" s="34">
        <v>491</v>
      </c>
      <c r="C2229" s="34">
        <v>550</v>
      </c>
      <c r="D2229" s="34">
        <v>168</v>
      </c>
      <c r="E2229" s="34">
        <v>215</v>
      </c>
      <c r="F2229" s="34">
        <v>167</v>
      </c>
      <c r="G2229" s="34">
        <v>176</v>
      </c>
      <c r="H2229" s="34">
        <v>217</v>
      </c>
      <c r="I2229" s="34">
        <v>185</v>
      </c>
    </row>
    <row r="2230" spans="1:9" x14ac:dyDescent="0.2">
      <c r="A2230" s="34" t="s">
        <v>52687</v>
      </c>
      <c r="B2230" s="34">
        <v>740</v>
      </c>
      <c r="C2230" s="34">
        <v>623</v>
      </c>
      <c r="D2230" s="34">
        <v>179</v>
      </c>
      <c r="E2230" s="34">
        <v>196</v>
      </c>
      <c r="F2230" s="34">
        <v>196</v>
      </c>
      <c r="G2230" s="34">
        <v>222</v>
      </c>
      <c r="H2230" s="34">
        <v>257</v>
      </c>
      <c r="I2230" s="34">
        <v>167</v>
      </c>
    </row>
    <row r="2231" spans="1:9" x14ac:dyDescent="0.2">
      <c r="A2231" s="34" t="s">
        <v>52688</v>
      </c>
      <c r="B2231" s="34">
        <v>612</v>
      </c>
      <c r="C2231" s="34">
        <v>553</v>
      </c>
      <c r="D2231" s="34">
        <v>134</v>
      </c>
      <c r="E2231" s="34">
        <v>191</v>
      </c>
      <c r="F2231" s="34">
        <v>233</v>
      </c>
      <c r="G2231" s="34">
        <v>203</v>
      </c>
      <c r="H2231" s="34">
        <v>210</v>
      </c>
      <c r="I2231" s="34">
        <v>143</v>
      </c>
    </row>
    <row r="2232" spans="1:9" x14ac:dyDescent="0.2">
      <c r="A2232" s="34" t="s">
        <v>52689</v>
      </c>
      <c r="B2232" s="34">
        <v>592</v>
      </c>
      <c r="C2232" s="34">
        <v>595</v>
      </c>
      <c r="D2232" s="34">
        <v>182</v>
      </c>
      <c r="E2232" s="34">
        <v>212</v>
      </c>
      <c r="F2232" s="34">
        <v>148</v>
      </c>
      <c r="G2232" s="34">
        <v>194</v>
      </c>
      <c r="H2232" s="34">
        <v>144</v>
      </c>
      <c r="I2232" s="34">
        <v>164</v>
      </c>
    </row>
    <row r="2233" spans="1:9" x14ac:dyDescent="0.2">
      <c r="A2233" s="34" t="s">
        <v>52690</v>
      </c>
      <c r="B2233" s="34">
        <v>868</v>
      </c>
      <c r="C2233" s="34">
        <v>741</v>
      </c>
      <c r="D2233" s="34">
        <v>241</v>
      </c>
      <c r="E2233" s="34">
        <v>217</v>
      </c>
      <c r="F2233" s="34">
        <v>248</v>
      </c>
      <c r="G2233" s="34">
        <v>315</v>
      </c>
      <c r="H2233" s="34">
        <v>284</v>
      </c>
      <c r="I2233" s="34">
        <v>197</v>
      </c>
    </row>
    <row r="2234" spans="1:9" x14ac:dyDescent="0.2">
      <c r="A2234" s="34" t="s">
        <v>52691</v>
      </c>
      <c r="B2234" s="34">
        <v>647</v>
      </c>
      <c r="C2234" s="34">
        <v>464</v>
      </c>
      <c r="D2234" s="34">
        <v>180</v>
      </c>
      <c r="E2234" s="34">
        <v>184</v>
      </c>
      <c r="F2234" s="34">
        <v>198</v>
      </c>
      <c r="G2234" s="34">
        <v>169</v>
      </c>
      <c r="H2234" s="34">
        <v>179</v>
      </c>
      <c r="I2234" s="34">
        <v>116</v>
      </c>
    </row>
    <row r="2235" spans="1:9" x14ac:dyDescent="0.2">
      <c r="A2235" s="34" t="s">
        <v>52692</v>
      </c>
      <c r="B2235" s="34">
        <v>370</v>
      </c>
      <c r="C2235" s="34">
        <v>408</v>
      </c>
      <c r="D2235" s="34">
        <v>105</v>
      </c>
      <c r="E2235" s="34">
        <v>143</v>
      </c>
      <c r="F2235" s="34">
        <v>100</v>
      </c>
      <c r="G2235" s="34">
        <v>134</v>
      </c>
      <c r="H2235" s="34">
        <v>120</v>
      </c>
      <c r="I2235" s="34">
        <v>125</v>
      </c>
    </row>
    <row r="2236" spans="1:9" x14ac:dyDescent="0.2">
      <c r="A2236" s="34" t="s">
        <v>52693</v>
      </c>
      <c r="B2236" s="34">
        <v>323</v>
      </c>
      <c r="C2236" s="34">
        <v>507</v>
      </c>
      <c r="D2236" s="34">
        <v>93</v>
      </c>
      <c r="E2236" s="34">
        <v>142</v>
      </c>
      <c r="F2236" s="34">
        <v>79</v>
      </c>
      <c r="G2236" s="34">
        <v>174</v>
      </c>
      <c r="H2236" s="34">
        <v>80</v>
      </c>
      <c r="I2236" s="34">
        <v>134</v>
      </c>
    </row>
    <row r="2237" spans="1:9" x14ac:dyDescent="0.2">
      <c r="A2237" s="34" t="s">
        <v>52694</v>
      </c>
      <c r="B2237" s="34">
        <v>790</v>
      </c>
      <c r="C2237" s="34">
        <v>708</v>
      </c>
      <c r="D2237" s="34">
        <v>207</v>
      </c>
      <c r="E2237" s="34">
        <v>208</v>
      </c>
      <c r="F2237" s="34">
        <v>213</v>
      </c>
      <c r="G2237" s="34">
        <v>239</v>
      </c>
      <c r="H2237" s="34">
        <v>271</v>
      </c>
      <c r="I2237" s="34">
        <v>151</v>
      </c>
    </row>
    <row r="2238" spans="1:9" x14ac:dyDescent="0.2">
      <c r="A2238" s="34" t="s">
        <v>52695</v>
      </c>
      <c r="B2238" s="34">
        <v>676</v>
      </c>
      <c r="C2238" s="34">
        <v>823</v>
      </c>
      <c r="D2238" s="34">
        <v>188</v>
      </c>
      <c r="E2238" s="34">
        <v>271</v>
      </c>
      <c r="F2238" s="34">
        <v>221</v>
      </c>
      <c r="G2238" s="34">
        <v>262</v>
      </c>
      <c r="H2238" s="34">
        <v>191</v>
      </c>
      <c r="I2238" s="34">
        <v>226</v>
      </c>
    </row>
    <row r="2239" spans="1:9" x14ac:dyDescent="0.2">
      <c r="A2239" s="34" t="s">
        <v>52696</v>
      </c>
      <c r="B2239" s="34">
        <v>968</v>
      </c>
      <c r="C2239" s="34">
        <v>802</v>
      </c>
      <c r="D2239" s="34">
        <v>305</v>
      </c>
      <c r="E2239" s="34">
        <v>251</v>
      </c>
      <c r="F2239" s="34">
        <v>232</v>
      </c>
      <c r="G2239" s="34">
        <v>298</v>
      </c>
      <c r="H2239" s="34">
        <v>297</v>
      </c>
      <c r="I2239" s="34">
        <v>227</v>
      </c>
    </row>
    <row r="2240" spans="1:9" x14ac:dyDescent="0.2">
      <c r="A2240" s="34" t="s">
        <v>52697</v>
      </c>
      <c r="B2240" s="34">
        <v>546</v>
      </c>
      <c r="C2240" s="34">
        <v>517</v>
      </c>
      <c r="D2240" s="34">
        <v>139</v>
      </c>
      <c r="E2240" s="34">
        <v>148</v>
      </c>
      <c r="F2240" s="34">
        <v>146</v>
      </c>
      <c r="G2240" s="34">
        <v>191</v>
      </c>
      <c r="H2240" s="34">
        <v>189</v>
      </c>
      <c r="I2240" s="34">
        <v>137</v>
      </c>
    </row>
    <row r="2241" spans="1:9" x14ac:dyDescent="0.2">
      <c r="A2241" s="34" t="s">
        <v>52698</v>
      </c>
      <c r="B2241" s="34">
        <v>1054</v>
      </c>
      <c r="C2241" s="34">
        <v>860</v>
      </c>
      <c r="D2241" s="34">
        <v>334</v>
      </c>
      <c r="E2241" s="34">
        <v>360</v>
      </c>
      <c r="F2241" s="34">
        <v>294</v>
      </c>
      <c r="G2241" s="34">
        <v>324</v>
      </c>
      <c r="H2241" s="34">
        <v>301</v>
      </c>
      <c r="I2241" s="34">
        <v>218</v>
      </c>
    </row>
    <row r="2242" spans="1:9" x14ac:dyDescent="0.2">
      <c r="A2242" s="34" t="s">
        <v>52699</v>
      </c>
      <c r="B2242" s="34">
        <v>1093</v>
      </c>
      <c r="C2242" s="34">
        <v>1138</v>
      </c>
      <c r="D2242" s="34">
        <v>371</v>
      </c>
      <c r="E2242" s="34">
        <v>393</v>
      </c>
      <c r="F2242" s="34">
        <v>366</v>
      </c>
      <c r="G2242" s="34">
        <v>386</v>
      </c>
      <c r="H2242" s="34">
        <v>362</v>
      </c>
      <c r="I2242" s="34">
        <v>332</v>
      </c>
    </row>
    <row r="2243" spans="1:9" x14ac:dyDescent="0.2">
      <c r="A2243" s="34" t="s">
        <v>52700</v>
      </c>
      <c r="B2243" s="34">
        <v>958</v>
      </c>
      <c r="C2243" s="34">
        <v>793</v>
      </c>
      <c r="D2243" s="34">
        <v>286</v>
      </c>
      <c r="E2243" s="34">
        <v>288</v>
      </c>
      <c r="F2243" s="34">
        <v>287</v>
      </c>
      <c r="G2243" s="34">
        <v>263</v>
      </c>
      <c r="H2243" s="34">
        <v>292</v>
      </c>
      <c r="I2243" s="34">
        <v>223</v>
      </c>
    </row>
    <row r="2244" spans="1:9" x14ac:dyDescent="0.2">
      <c r="A2244" s="34" t="s">
        <v>52701</v>
      </c>
      <c r="B2244" s="34">
        <v>562</v>
      </c>
      <c r="C2244" s="34">
        <v>548</v>
      </c>
      <c r="D2244" s="34">
        <v>163</v>
      </c>
      <c r="E2244" s="34">
        <v>184</v>
      </c>
      <c r="F2244" s="34">
        <v>183</v>
      </c>
      <c r="G2244" s="34">
        <v>180</v>
      </c>
      <c r="H2244" s="34">
        <v>176</v>
      </c>
      <c r="I2244" s="34">
        <v>141</v>
      </c>
    </row>
    <row r="2245" spans="1:9" x14ac:dyDescent="0.2">
      <c r="A2245" s="34" t="s">
        <v>52702</v>
      </c>
      <c r="B2245" s="34">
        <v>451</v>
      </c>
      <c r="C2245" s="34">
        <v>464</v>
      </c>
      <c r="D2245" s="34">
        <v>105</v>
      </c>
      <c r="E2245" s="34">
        <v>130</v>
      </c>
      <c r="F2245" s="34">
        <v>136</v>
      </c>
      <c r="G2245" s="34">
        <v>160</v>
      </c>
      <c r="H2245" s="34">
        <v>134</v>
      </c>
      <c r="I2245" s="34">
        <v>143</v>
      </c>
    </row>
    <row r="2246" spans="1:9" x14ac:dyDescent="0.2">
      <c r="A2246" s="34" t="s">
        <v>52703</v>
      </c>
      <c r="B2246" s="34">
        <v>650</v>
      </c>
      <c r="C2246" s="34">
        <v>570</v>
      </c>
      <c r="D2246" s="34">
        <v>204</v>
      </c>
      <c r="E2246" s="34">
        <v>203</v>
      </c>
      <c r="F2246" s="34">
        <v>194</v>
      </c>
      <c r="G2246" s="34">
        <v>216</v>
      </c>
      <c r="H2246" s="34">
        <v>178</v>
      </c>
      <c r="I2246" s="34">
        <v>175</v>
      </c>
    </row>
    <row r="2247" spans="1:9" x14ac:dyDescent="0.2">
      <c r="A2247" s="34" t="s">
        <v>52704</v>
      </c>
      <c r="B2247" s="34">
        <v>129</v>
      </c>
      <c r="C2247" s="34">
        <v>180</v>
      </c>
      <c r="D2247" s="34">
        <v>51</v>
      </c>
      <c r="E2247" s="34">
        <v>75</v>
      </c>
      <c r="F2247" s="34">
        <v>45</v>
      </c>
      <c r="G2247" s="34">
        <v>48</v>
      </c>
      <c r="H2247" s="34">
        <v>57</v>
      </c>
      <c r="I2247" s="34">
        <v>47</v>
      </c>
    </row>
    <row r="2248" spans="1:9" x14ac:dyDescent="0.2">
      <c r="A2248" s="34" t="s">
        <v>52705</v>
      </c>
      <c r="B2248" s="34">
        <v>599</v>
      </c>
      <c r="C2248" s="34">
        <v>587</v>
      </c>
      <c r="D2248" s="34">
        <v>168</v>
      </c>
      <c r="E2248" s="34">
        <v>177</v>
      </c>
      <c r="F2248" s="34">
        <v>173</v>
      </c>
      <c r="G2248" s="34">
        <v>189</v>
      </c>
      <c r="H2248" s="34">
        <v>230</v>
      </c>
      <c r="I2248" s="34">
        <v>159</v>
      </c>
    </row>
    <row r="2249" spans="1:9" x14ac:dyDescent="0.2">
      <c r="A2249" s="34" t="s">
        <v>52706</v>
      </c>
      <c r="B2249" s="34">
        <v>565</v>
      </c>
      <c r="C2249" s="34">
        <v>511</v>
      </c>
      <c r="D2249" s="34">
        <v>140</v>
      </c>
      <c r="E2249" s="34">
        <v>192</v>
      </c>
      <c r="F2249" s="34">
        <v>166</v>
      </c>
      <c r="G2249" s="34">
        <v>201</v>
      </c>
      <c r="H2249" s="34">
        <v>184</v>
      </c>
      <c r="I2249" s="34">
        <v>182</v>
      </c>
    </row>
    <row r="2250" spans="1:9" x14ac:dyDescent="0.2">
      <c r="A2250" s="34" t="s">
        <v>52707</v>
      </c>
      <c r="B2250" s="34">
        <v>636</v>
      </c>
      <c r="C2250" s="34">
        <v>707</v>
      </c>
      <c r="D2250" s="34">
        <v>238</v>
      </c>
      <c r="E2250" s="34">
        <v>251</v>
      </c>
      <c r="F2250" s="34">
        <v>224</v>
      </c>
      <c r="G2250" s="34">
        <v>229</v>
      </c>
      <c r="H2250" s="34">
        <v>215</v>
      </c>
      <c r="I2250" s="34">
        <v>185</v>
      </c>
    </row>
    <row r="2251" spans="1:9" x14ac:dyDescent="0.2">
      <c r="A2251" s="34" t="s">
        <v>52708</v>
      </c>
      <c r="B2251" s="34">
        <v>363</v>
      </c>
      <c r="C2251" s="34">
        <v>391</v>
      </c>
      <c r="D2251" s="34">
        <v>108</v>
      </c>
      <c r="E2251" s="34">
        <v>126</v>
      </c>
      <c r="F2251" s="34">
        <v>78</v>
      </c>
      <c r="G2251" s="34">
        <v>165</v>
      </c>
      <c r="H2251" s="34">
        <v>60</v>
      </c>
      <c r="I2251" s="34">
        <v>114</v>
      </c>
    </row>
    <row r="2252" spans="1:9" x14ac:dyDescent="0.2">
      <c r="A2252" s="34" t="s">
        <v>52709</v>
      </c>
      <c r="B2252" s="34">
        <v>403</v>
      </c>
      <c r="C2252" s="34">
        <v>397</v>
      </c>
      <c r="D2252" s="34">
        <v>136</v>
      </c>
      <c r="E2252" s="34">
        <v>131</v>
      </c>
      <c r="F2252" s="34">
        <v>108</v>
      </c>
      <c r="G2252" s="34">
        <v>139</v>
      </c>
      <c r="H2252" s="34">
        <v>133</v>
      </c>
      <c r="I2252" s="34">
        <v>102</v>
      </c>
    </row>
    <row r="2253" spans="1:9" x14ac:dyDescent="0.2">
      <c r="A2253" s="34" t="s">
        <v>52710</v>
      </c>
      <c r="B2253" s="34">
        <v>313</v>
      </c>
      <c r="C2253" s="34">
        <v>432</v>
      </c>
      <c r="D2253" s="34">
        <v>109</v>
      </c>
      <c r="E2253" s="34">
        <v>156</v>
      </c>
      <c r="F2253" s="34">
        <v>84</v>
      </c>
      <c r="G2253" s="34">
        <v>147</v>
      </c>
      <c r="H2253" s="34">
        <v>110</v>
      </c>
      <c r="I2253" s="34">
        <v>127</v>
      </c>
    </row>
    <row r="2254" spans="1:9" x14ac:dyDescent="0.2">
      <c r="A2254" s="34" t="s">
        <v>52711</v>
      </c>
      <c r="B2254" s="34">
        <v>379</v>
      </c>
      <c r="C2254" s="34">
        <v>385</v>
      </c>
      <c r="D2254" s="34">
        <v>116</v>
      </c>
      <c r="E2254" s="34">
        <v>149</v>
      </c>
      <c r="F2254" s="34">
        <v>111</v>
      </c>
      <c r="G2254" s="34">
        <v>156</v>
      </c>
      <c r="H2254" s="34">
        <v>126</v>
      </c>
      <c r="I2254" s="34">
        <v>96</v>
      </c>
    </row>
    <row r="2255" spans="1:9" x14ac:dyDescent="0.2">
      <c r="A2255" s="34" t="s">
        <v>52712</v>
      </c>
      <c r="B2255" s="34">
        <v>371</v>
      </c>
      <c r="C2255" s="34">
        <v>356</v>
      </c>
      <c r="D2255" s="34">
        <v>95</v>
      </c>
      <c r="E2255" s="34">
        <v>140</v>
      </c>
      <c r="F2255" s="34">
        <v>103</v>
      </c>
      <c r="G2255" s="34">
        <v>108</v>
      </c>
      <c r="H2255" s="34">
        <v>133</v>
      </c>
      <c r="I2255" s="34">
        <v>100</v>
      </c>
    </row>
    <row r="2256" spans="1:9" x14ac:dyDescent="0.2">
      <c r="A2256" s="34" t="s">
        <v>52713</v>
      </c>
      <c r="B2256" s="34">
        <v>488</v>
      </c>
      <c r="C2256" s="34">
        <v>541</v>
      </c>
      <c r="D2256" s="34">
        <v>123</v>
      </c>
      <c r="E2256" s="34">
        <v>188</v>
      </c>
      <c r="F2256" s="34">
        <v>161</v>
      </c>
      <c r="G2256" s="34">
        <v>169</v>
      </c>
      <c r="H2256" s="34">
        <v>179</v>
      </c>
      <c r="I2256" s="34">
        <v>153</v>
      </c>
    </row>
    <row r="2257" spans="1:9" x14ac:dyDescent="0.2">
      <c r="A2257" s="34" t="s">
        <v>52714</v>
      </c>
      <c r="B2257" s="34">
        <v>793</v>
      </c>
      <c r="C2257" s="34">
        <v>732</v>
      </c>
      <c r="D2257" s="34">
        <v>238</v>
      </c>
      <c r="E2257" s="34">
        <v>225</v>
      </c>
      <c r="F2257" s="34">
        <v>263</v>
      </c>
      <c r="G2257" s="34">
        <v>273</v>
      </c>
      <c r="H2257" s="34">
        <v>215</v>
      </c>
      <c r="I2257" s="34">
        <v>190</v>
      </c>
    </row>
    <row r="2258" spans="1:9" x14ac:dyDescent="0.2">
      <c r="A2258" s="34" t="s">
        <v>52715</v>
      </c>
      <c r="B2258" s="34">
        <v>737</v>
      </c>
      <c r="C2258" s="34">
        <v>392</v>
      </c>
      <c r="D2258" s="34">
        <v>129</v>
      </c>
      <c r="E2258" s="34">
        <v>176</v>
      </c>
      <c r="F2258" s="34">
        <v>173</v>
      </c>
      <c r="G2258" s="34">
        <v>176</v>
      </c>
      <c r="H2258" s="34">
        <v>210</v>
      </c>
      <c r="I2258" s="34">
        <v>156</v>
      </c>
    </row>
    <row r="2259" spans="1:9" x14ac:dyDescent="0.2">
      <c r="A2259" s="34" t="s">
        <v>52716</v>
      </c>
      <c r="B2259" s="34">
        <v>1265</v>
      </c>
      <c r="C2259" s="34">
        <v>1329</v>
      </c>
      <c r="D2259" s="34">
        <v>407</v>
      </c>
      <c r="E2259" s="34">
        <v>379</v>
      </c>
      <c r="F2259" s="34">
        <v>414</v>
      </c>
      <c r="G2259" s="34">
        <v>423</v>
      </c>
      <c r="H2259" s="34">
        <v>399</v>
      </c>
      <c r="I2259" s="34">
        <v>272</v>
      </c>
    </row>
    <row r="2260" spans="1:9" x14ac:dyDescent="0.2">
      <c r="A2260" s="34" t="s">
        <v>52717</v>
      </c>
      <c r="B2260" s="34">
        <v>1161</v>
      </c>
      <c r="C2260" s="34">
        <v>1127</v>
      </c>
      <c r="D2260" s="34">
        <v>353</v>
      </c>
      <c r="E2260" s="34">
        <v>423</v>
      </c>
      <c r="F2260" s="34">
        <v>408</v>
      </c>
      <c r="G2260" s="34">
        <v>439</v>
      </c>
      <c r="H2260" s="34">
        <v>381</v>
      </c>
      <c r="I2260" s="34">
        <v>391</v>
      </c>
    </row>
    <row r="2261" spans="1:9" x14ac:dyDescent="0.2">
      <c r="A2261" s="34" t="s">
        <v>52718</v>
      </c>
      <c r="B2261" s="34">
        <v>878</v>
      </c>
      <c r="C2261" s="34">
        <v>697</v>
      </c>
      <c r="D2261" s="34">
        <v>253</v>
      </c>
      <c r="E2261" s="34">
        <v>246</v>
      </c>
      <c r="F2261" s="34">
        <v>223</v>
      </c>
      <c r="G2261" s="34">
        <v>228</v>
      </c>
      <c r="H2261" s="34">
        <v>251</v>
      </c>
      <c r="I2261" s="34">
        <v>210</v>
      </c>
    </row>
    <row r="2262" spans="1:9" x14ac:dyDescent="0.2">
      <c r="A2262" s="34" t="s">
        <v>52719</v>
      </c>
      <c r="B2262" s="34">
        <v>606</v>
      </c>
      <c r="C2262" s="34">
        <v>597</v>
      </c>
      <c r="D2262" s="34">
        <v>171</v>
      </c>
      <c r="E2262" s="34">
        <v>208</v>
      </c>
      <c r="F2262" s="34">
        <v>223</v>
      </c>
      <c r="G2262" s="34">
        <v>204</v>
      </c>
      <c r="H2262" s="34">
        <v>204</v>
      </c>
      <c r="I2262" s="34">
        <v>190</v>
      </c>
    </row>
    <row r="2263" spans="1:9" x14ac:dyDescent="0.2">
      <c r="A2263" s="34" t="s">
        <v>52720</v>
      </c>
      <c r="B2263" s="34">
        <v>1068</v>
      </c>
      <c r="C2263" s="34">
        <v>1075</v>
      </c>
      <c r="D2263" s="34">
        <v>336</v>
      </c>
      <c r="E2263" s="34">
        <v>325</v>
      </c>
      <c r="F2263" s="34">
        <v>307</v>
      </c>
      <c r="G2263" s="34">
        <v>340</v>
      </c>
      <c r="H2263" s="34">
        <v>318</v>
      </c>
      <c r="I2263" s="34">
        <v>257</v>
      </c>
    </row>
    <row r="2264" spans="1:9" x14ac:dyDescent="0.2">
      <c r="A2264" s="34" t="s">
        <v>52721</v>
      </c>
      <c r="B2264" s="34">
        <v>508</v>
      </c>
      <c r="C2264" s="34">
        <v>444</v>
      </c>
      <c r="D2264" s="34">
        <v>139</v>
      </c>
      <c r="E2264" s="34">
        <v>146</v>
      </c>
      <c r="F2264" s="34">
        <v>131</v>
      </c>
      <c r="G2264" s="34">
        <v>180</v>
      </c>
      <c r="H2264" s="34">
        <v>146</v>
      </c>
      <c r="I2264" s="34">
        <v>139</v>
      </c>
    </row>
    <row r="2265" spans="1:9" x14ac:dyDescent="0.2">
      <c r="A2265" s="34" t="s">
        <v>52722</v>
      </c>
      <c r="B2265" s="34">
        <v>134</v>
      </c>
      <c r="C2265" s="34">
        <v>58</v>
      </c>
      <c r="D2265" s="34">
        <v>31</v>
      </c>
      <c r="E2265" s="34">
        <v>38</v>
      </c>
      <c r="F2265" s="34">
        <v>45</v>
      </c>
      <c r="G2265" s="34">
        <v>38</v>
      </c>
      <c r="H2265" s="34">
        <v>35</v>
      </c>
      <c r="I2265" s="34">
        <v>29</v>
      </c>
    </row>
    <row r="2266" spans="1:9" x14ac:dyDescent="0.2">
      <c r="A2266" s="34" t="s">
        <v>52723</v>
      </c>
      <c r="B2266" s="34">
        <v>638</v>
      </c>
      <c r="C2266" s="34">
        <v>584</v>
      </c>
      <c r="D2266" s="34">
        <v>216</v>
      </c>
      <c r="E2266" s="34">
        <v>191</v>
      </c>
      <c r="F2266" s="34">
        <v>161</v>
      </c>
      <c r="G2266" s="34">
        <v>214</v>
      </c>
      <c r="H2266" s="34">
        <v>212</v>
      </c>
      <c r="I2266" s="34">
        <v>182</v>
      </c>
    </row>
    <row r="2267" spans="1:9" x14ac:dyDescent="0.2">
      <c r="A2267" s="34" t="s">
        <v>52724</v>
      </c>
      <c r="B2267" s="34">
        <v>876</v>
      </c>
      <c r="C2267" s="34">
        <v>956</v>
      </c>
      <c r="D2267" s="34">
        <v>329</v>
      </c>
      <c r="E2267" s="34">
        <v>314</v>
      </c>
      <c r="F2267" s="34">
        <v>312</v>
      </c>
      <c r="G2267" s="34">
        <v>371</v>
      </c>
      <c r="H2267" s="34">
        <v>357</v>
      </c>
      <c r="I2267" s="34">
        <v>271</v>
      </c>
    </row>
    <row r="2268" spans="1:9" x14ac:dyDescent="0.2">
      <c r="A2268" s="34" t="s">
        <v>52725</v>
      </c>
      <c r="B2268" s="34">
        <v>877</v>
      </c>
      <c r="C2268" s="34">
        <v>894</v>
      </c>
      <c r="D2268" s="34">
        <v>222</v>
      </c>
      <c r="E2268" s="34">
        <v>279</v>
      </c>
      <c r="F2268" s="34">
        <v>241</v>
      </c>
      <c r="G2268" s="34">
        <v>273</v>
      </c>
      <c r="H2268" s="34">
        <v>224</v>
      </c>
      <c r="I2268" s="34">
        <v>230</v>
      </c>
    </row>
    <row r="2269" spans="1:9" x14ac:dyDescent="0.2">
      <c r="A2269" s="34" t="s">
        <v>52726</v>
      </c>
      <c r="B2269" s="34">
        <v>368</v>
      </c>
      <c r="C2269" s="34">
        <v>401</v>
      </c>
      <c r="D2269" s="34">
        <v>110</v>
      </c>
      <c r="E2269" s="34">
        <v>131</v>
      </c>
      <c r="F2269" s="34">
        <v>152</v>
      </c>
      <c r="G2269" s="34">
        <v>136</v>
      </c>
      <c r="H2269" s="34">
        <v>122</v>
      </c>
      <c r="I2269" s="34">
        <v>112</v>
      </c>
    </row>
    <row r="2270" spans="1:9" x14ac:dyDescent="0.2">
      <c r="A2270" s="34" t="s">
        <v>52727</v>
      </c>
      <c r="B2270" s="34">
        <v>553</v>
      </c>
      <c r="C2270" s="34">
        <v>503</v>
      </c>
      <c r="D2270" s="34">
        <v>156</v>
      </c>
      <c r="E2270" s="34">
        <v>204</v>
      </c>
      <c r="F2270" s="34">
        <v>199</v>
      </c>
      <c r="G2270" s="34">
        <v>154</v>
      </c>
      <c r="H2270" s="34">
        <v>193</v>
      </c>
      <c r="I2270" s="34">
        <v>127</v>
      </c>
    </row>
    <row r="2271" spans="1:9" x14ac:dyDescent="0.2">
      <c r="A2271" s="34" t="s">
        <v>52728</v>
      </c>
      <c r="B2271" s="34">
        <v>408</v>
      </c>
      <c r="C2271" s="34">
        <v>340</v>
      </c>
      <c r="D2271" s="34">
        <v>110</v>
      </c>
      <c r="E2271" s="34">
        <v>76</v>
      </c>
      <c r="F2271" s="34">
        <v>106</v>
      </c>
      <c r="G2271" s="34">
        <v>104</v>
      </c>
      <c r="H2271" s="34">
        <v>107</v>
      </c>
      <c r="I2271" s="34">
        <v>83</v>
      </c>
    </row>
    <row r="2272" spans="1:9" x14ac:dyDescent="0.2">
      <c r="A2272" s="34" t="s">
        <v>52729</v>
      </c>
      <c r="B2272" s="34">
        <v>423</v>
      </c>
      <c r="C2272" s="34">
        <v>344</v>
      </c>
      <c r="D2272" s="34">
        <v>131</v>
      </c>
      <c r="E2272" s="34">
        <v>106</v>
      </c>
      <c r="F2272" s="34">
        <v>114</v>
      </c>
      <c r="G2272" s="34">
        <v>128</v>
      </c>
      <c r="H2272" s="34">
        <v>118</v>
      </c>
      <c r="I2272" s="34">
        <v>86</v>
      </c>
    </row>
    <row r="2273" spans="1:9" x14ac:dyDescent="0.2">
      <c r="A2273" s="34" t="s">
        <v>52730</v>
      </c>
      <c r="B2273" s="34">
        <v>462</v>
      </c>
      <c r="C2273" s="34">
        <v>459</v>
      </c>
      <c r="D2273" s="34">
        <v>149</v>
      </c>
      <c r="E2273" s="34">
        <v>168</v>
      </c>
      <c r="F2273" s="34">
        <v>144</v>
      </c>
      <c r="G2273" s="34">
        <v>142</v>
      </c>
      <c r="H2273" s="34">
        <v>177</v>
      </c>
      <c r="I2273" s="34">
        <v>143</v>
      </c>
    </row>
    <row r="2274" spans="1:9" x14ac:dyDescent="0.2">
      <c r="A2274" s="34" t="s">
        <v>52731</v>
      </c>
      <c r="B2274" s="34">
        <v>308</v>
      </c>
      <c r="C2274" s="34">
        <v>280</v>
      </c>
      <c r="D2274" s="34">
        <v>111</v>
      </c>
      <c r="E2274" s="34">
        <v>87</v>
      </c>
      <c r="F2274" s="34">
        <v>142</v>
      </c>
      <c r="G2274" s="34">
        <v>98</v>
      </c>
      <c r="H2274" s="34">
        <v>98</v>
      </c>
      <c r="I2274" s="34">
        <v>75</v>
      </c>
    </row>
    <row r="2275" spans="1:9" x14ac:dyDescent="0.2">
      <c r="A2275" s="34" t="s">
        <v>52732</v>
      </c>
      <c r="B2275" s="34">
        <v>650</v>
      </c>
      <c r="C2275" s="34">
        <v>626</v>
      </c>
      <c r="D2275" s="34">
        <v>200</v>
      </c>
      <c r="E2275" s="34">
        <v>210</v>
      </c>
      <c r="F2275" s="34">
        <v>155</v>
      </c>
      <c r="G2275" s="34">
        <v>196</v>
      </c>
      <c r="H2275" s="34">
        <v>191</v>
      </c>
      <c r="I2275" s="34">
        <v>158</v>
      </c>
    </row>
    <row r="2276" spans="1:9" x14ac:dyDescent="0.2">
      <c r="A2276" s="34" t="s">
        <v>52733</v>
      </c>
      <c r="B2276" s="34">
        <v>993</v>
      </c>
      <c r="C2276" s="34">
        <v>1106</v>
      </c>
      <c r="D2276" s="34">
        <v>327</v>
      </c>
      <c r="E2276" s="34">
        <v>412</v>
      </c>
      <c r="F2276" s="34">
        <v>283</v>
      </c>
      <c r="G2276" s="34">
        <v>394</v>
      </c>
      <c r="H2276" s="34">
        <v>271</v>
      </c>
      <c r="I2276" s="34">
        <v>317</v>
      </c>
    </row>
    <row r="2277" spans="1:9" x14ac:dyDescent="0.2">
      <c r="A2277" s="34" t="s">
        <v>52734</v>
      </c>
      <c r="B2277" s="34">
        <v>625</v>
      </c>
      <c r="C2277" s="34">
        <v>576</v>
      </c>
      <c r="D2277" s="34">
        <v>207</v>
      </c>
      <c r="E2277" s="34">
        <v>199</v>
      </c>
      <c r="F2277" s="34">
        <v>194</v>
      </c>
      <c r="G2277" s="34">
        <v>236</v>
      </c>
      <c r="H2277" s="34">
        <v>211</v>
      </c>
      <c r="I2277" s="34">
        <v>182</v>
      </c>
    </row>
    <row r="2278" spans="1:9" x14ac:dyDescent="0.2">
      <c r="A2278" s="34" t="s">
        <v>52735</v>
      </c>
      <c r="B2278" s="34">
        <v>823</v>
      </c>
      <c r="C2278" s="34">
        <v>785</v>
      </c>
      <c r="D2278" s="34">
        <v>270</v>
      </c>
      <c r="E2278" s="34">
        <v>227</v>
      </c>
      <c r="F2278" s="34">
        <v>283</v>
      </c>
      <c r="G2278" s="34">
        <v>281</v>
      </c>
      <c r="H2278" s="34">
        <v>225</v>
      </c>
      <c r="I2278" s="34">
        <v>261</v>
      </c>
    </row>
    <row r="2279" spans="1:9" x14ac:dyDescent="0.2">
      <c r="A2279" s="34" t="s">
        <v>52736</v>
      </c>
      <c r="B2279" s="34">
        <v>631</v>
      </c>
      <c r="C2279" s="34">
        <v>594</v>
      </c>
      <c r="D2279" s="34">
        <v>238</v>
      </c>
      <c r="E2279" s="34">
        <v>226</v>
      </c>
      <c r="F2279" s="34">
        <v>207</v>
      </c>
      <c r="G2279" s="34">
        <v>221</v>
      </c>
      <c r="H2279" s="34">
        <v>286</v>
      </c>
      <c r="I2279" s="34">
        <v>193</v>
      </c>
    </row>
    <row r="2280" spans="1:9" x14ac:dyDescent="0.2">
      <c r="A2280" s="34" t="s">
        <v>52737</v>
      </c>
      <c r="B2280" s="34">
        <v>340</v>
      </c>
      <c r="C2280" s="34">
        <v>422</v>
      </c>
      <c r="D2280" s="34">
        <v>111</v>
      </c>
      <c r="E2280" s="34">
        <v>143</v>
      </c>
      <c r="F2280" s="34">
        <v>110</v>
      </c>
      <c r="G2280" s="34">
        <v>197</v>
      </c>
      <c r="H2280" s="34">
        <v>124</v>
      </c>
      <c r="I2280" s="34">
        <v>127</v>
      </c>
    </row>
    <row r="2281" spans="1:9" x14ac:dyDescent="0.2">
      <c r="A2281" s="34" t="s">
        <v>52738</v>
      </c>
      <c r="B2281" s="34">
        <v>303</v>
      </c>
      <c r="C2281" s="34">
        <v>418</v>
      </c>
      <c r="D2281" s="34">
        <v>111</v>
      </c>
      <c r="E2281" s="34">
        <v>101</v>
      </c>
      <c r="F2281" s="34">
        <v>106</v>
      </c>
      <c r="G2281" s="34">
        <v>133</v>
      </c>
      <c r="H2281" s="34">
        <v>127</v>
      </c>
      <c r="I2281" s="34">
        <v>89</v>
      </c>
    </row>
    <row r="2282" spans="1:9" x14ac:dyDescent="0.2">
      <c r="A2282" s="34" t="s">
        <v>52739</v>
      </c>
      <c r="B2282" s="34">
        <v>511</v>
      </c>
      <c r="C2282" s="34">
        <v>554</v>
      </c>
      <c r="D2282" s="34">
        <v>139</v>
      </c>
      <c r="E2282" s="34">
        <v>183</v>
      </c>
      <c r="F2282" s="34">
        <v>140</v>
      </c>
      <c r="G2282" s="34">
        <v>182</v>
      </c>
      <c r="H2282" s="34">
        <v>106</v>
      </c>
      <c r="I2282" s="34">
        <v>146</v>
      </c>
    </row>
    <row r="2283" spans="1:9" x14ac:dyDescent="0.2">
      <c r="A2283" s="34" t="s">
        <v>52740</v>
      </c>
      <c r="B2283" s="34">
        <v>392</v>
      </c>
      <c r="C2283" s="34">
        <v>423</v>
      </c>
      <c r="D2283" s="34">
        <v>133</v>
      </c>
      <c r="E2283" s="34">
        <v>137</v>
      </c>
      <c r="F2283" s="34">
        <v>131</v>
      </c>
      <c r="G2283" s="34">
        <v>135</v>
      </c>
      <c r="H2283" s="34">
        <v>113</v>
      </c>
      <c r="I2283" s="34">
        <v>120</v>
      </c>
    </row>
    <row r="2284" spans="1:9" x14ac:dyDescent="0.2">
      <c r="A2284" s="34" t="s">
        <v>52741</v>
      </c>
      <c r="B2284" s="34">
        <v>516</v>
      </c>
      <c r="C2284" s="34">
        <v>452</v>
      </c>
      <c r="D2284" s="34">
        <v>148</v>
      </c>
      <c r="E2284" s="34">
        <v>147</v>
      </c>
      <c r="F2284" s="34">
        <v>170</v>
      </c>
      <c r="G2284" s="34">
        <v>135</v>
      </c>
      <c r="H2284" s="34">
        <v>140</v>
      </c>
      <c r="I2284" s="34">
        <v>138</v>
      </c>
    </row>
    <row r="2285" spans="1:9" x14ac:dyDescent="0.2">
      <c r="A2285" s="34" t="s">
        <v>52742</v>
      </c>
      <c r="B2285" s="34">
        <v>360</v>
      </c>
      <c r="C2285" s="34">
        <v>330</v>
      </c>
      <c r="D2285" s="34">
        <v>97</v>
      </c>
      <c r="E2285" s="34">
        <v>96</v>
      </c>
      <c r="F2285" s="34">
        <v>121</v>
      </c>
      <c r="G2285" s="34">
        <v>104</v>
      </c>
      <c r="H2285" s="34">
        <v>120</v>
      </c>
      <c r="I2285" s="34">
        <v>111</v>
      </c>
    </row>
    <row r="2286" spans="1:9" x14ac:dyDescent="0.2">
      <c r="A2286" s="34" t="s">
        <v>52743</v>
      </c>
      <c r="B2286" s="34">
        <v>611</v>
      </c>
      <c r="C2286" s="34">
        <v>507</v>
      </c>
      <c r="D2286" s="34">
        <v>196</v>
      </c>
      <c r="E2286" s="34">
        <v>203</v>
      </c>
      <c r="F2286" s="34">
        <v>231</v>
      </c>
      <c r="G2286" s="34">
        <v>167</v>
      </c>
      <c r="H2286" s="34">
        <v>226</v>
      </c>
      <c r="I2286" s="34">
        <v>203</v>
      </c>
    </row>
    <row r="2287" spans="1:9" x14ac:dyDescent="0.2">
      <c r="A2287" s="34" t="s">
        <v>52744</v>
      </c>
      <c r="B2287" s="34">
        <v>501</v>
      </c>
      <c r="C2287" s="34">
        <v>532</v>
      </c>
      <c r="D2287" s="34">
        <v>172</v>
      </c>
      <c r="E2287" s="34">
        <v>154</v>
      </c>
      <c r="F2287" s="34">
        <v>140</v>
      </c>
      <c r="G2287" s="34">
        <v>174</v>
      </c>
      <c r="H2287" s="34">
        <v>164</v>
      </c>
      <c r="I2287" s="34">
        <v>132</v>
      </c>
    </row>
    <row r="2288" spans="1:9" x14ac:dyDescent="0.2">
      <c r="A2288" s="34" t="s">
        <v>52745</v>
      </c>
      <c r="B2288" s="34">
        <v>229</v>
      </c>
      <c r="C2288" s="34">
        <v>196</v>
      </c>
      <c r="D2288" s="34">
        <v>72</v>
      </c>
      <c r="E2288" s="34">
        <v>86</v>
      </c>
      <c r="F2288" s="34">
        <v>83</v>
      </c>
      <c r="G2288" s="34">
        <v>55</v>
      </c>
      <c r="H2288" s="34">
        <v>82</v>
      </c>
      <c r="I2288" s="34">
        <v>55</v>
      </c>
    </row>
    <row r="2289" spans="1:9" x14ac:dyDescent="0.2">
      <c r="A2289" s="34" t="s">
        <v>52746</v>
      </c>
      <c r="B2289" s="34">
        <v>494</v>
      </c>
      <c r="C2289" s="34">
        <v>391</v>
      </c>
      <c r="D2289" s="34">
        <v>125</v>
      </c>
      <c r="E2289" s="34">
        <v>152</v>
      </c>
      <c r="F2289" s="34">
        <v>167</v>
      </c>
      <c r="G2289" s="34">
        <v>138</v>
      </c>
      <c r="H2289" s="34">
        <v>137</v>
      </c>
      <c r="I2289" s="34">
        <v>140</v>
      </c>
    </row>
    <row r="2290" spans="1:9" x14ac:dyDescent="0.2">
      <c r="A2290" s="34" t="s">
        <v>52747</v>
      </c>
      <c r="B2290" s="34">
        <v>708</v>
      </c>
      <c r="C2290" s="34">
        <v>731</v>
      </c>
      <c r="D2290" s="34">
        <v>194</v>
      </c>
      <c r="E2290" s="34">
        <v>226</v>
      </c>
      <c r="F2290" s="34">
        <v>229</v>
      </c>
      <c r="G2290" s="34">
        <v>262</v>
      </c>
      <c r="H2290" s="34">
        <v>281</v>
      </c>
      <c r="I2290" s="34">
        <v>243</v>
      </c>
    </row>
    <row r="2291" spans="1:9" x14ac:dyDescent="0.2">
      <c r="A2291" s="34" t="s">
        <v>52748</v>
      </c>
      <c r="B2291" s="34">
        <v>361</v>
      </c>
      <c r="C2291" s="34">
        <v>602</v>
      </c>
      <c r="D2291" s="34">
        <v>124</v>
      </c>
      <c r="E2291" s="34">
        <v>159</v>
      </c>
      <c r="F2291" s="34">
        <v>144</v>
      </c>
      <c r="G2291" s="34">
        <v>206</v>
      </c>
      <c r="H2291" s="34">
        <v>140</v>
      </c>
      <c r="I2291" s="34">
        <v>157</v>
      </c>
    </row>
    <row r="2292" spans="1:9" x14ac:dyDescent="0.2">
      <c r="A2292" s="34" t="s">
        <v>52749</v>
      </c>
      <c r="B2292" s="34">
        <v>656</v>
      </c>
      <c r="C2292" s="34">
        <v>662</v>
      </c>
      <c r="D2292" s="34">
        <v>239</v>
      </c>
      <c r="E2292" s="34">
        <v>179</v>
      </c>
      <c r="F2292" s="34">
        <v>224</v>
      </c>
      <c r="G2292" s="34">
        <v>234</v>
      </c>
      <c r="H2292" s="34">
        <v>234</v>
      </c>
      <c r="I2292" s="34">
        <v>138</v>
      </c>
    </row>
    <row r="2293" spans="1:9" x14ac:dyDescent="0.2">
      <c r="A2293" s="34" t="s">
        <v>52750</v>
      </c>
      <c r="B2293" s="34">
        <v>476</v>
      </c>
      <c r="C2293" s="34">
        <v>526</v>
      </c>
      <c r="D2293" s="34">
        <v>157</v>
      </c>
      <c r="E2293" s="34">
        <v>161</v>
      </c>
      <c r="F2293" s="34">
        <v>138</v>
      </c>
      <c r="G2293" s="34">
        <v>174</v>
      </c>
      <c r="H2293" s="34">
        <v>150</v>
      </c>
      <c r="I2293" s="34">
        <v>158</v>
      </c>
    </row>
    <row r="2294" spans="1:9" x14ac:dyDescent="0.2">
      <c r="A2294" s="34" t="s">
        <v>52751</v>
      </c>
      <c r="B2294" s="34">
        <v>919</v>
      </c>
      <c r="C2294" s="34">
        <v>908</v>
      </c>
      <c r="D2294" s="34">
        <v>287</v>
      </c>
      <c r="E2294" s="34">
        <v>290</v>
      </c>
      <c r="F2294" s="34">
        <v>265</v>
      </c>
      <c r="G2294" s="34">
        <v>348</v>
      </c>
      <c r="H2294" s="34">
        <v>271</v>
      </c>
      <c r="I2294" s="34">
        <v>243</v>
      </c>
    </row>
    <row r="2295" spans="1:9" x14ac:dyDescent="0.2">
      <c r="A2295" s="34" t="s">
        <v>52752</v>
      </c>
      <c r="B2295" s="34">
        <v>376</v>
      </c>
      <c r="C2295" s="34">
        <v>410</v>
      </c>
      <c r="D2295" s="34">
        <v>142</v>
      </c>
      <c r="E2295" s="34">
        <v>199</v>
      </c>
      <c r="F2295" s="34">
        <v>170</v>
      </c>
      <c r="G2295" s="34">
        <v>168</v>
      </c>
      <c r="H2295" s="34">
        <v>112</v>
      </c>
      <c r="I2295" s="34">
        <v>134</v>
      </c>
    </row>
    <row r="2296" spans="1:9" x14ac:dyDescent="0.2">
      <c r="A2296" s="34" t="s">
        <v>52753</v>
      </c>
      <c r="B2296" s="34">
        <v>626</v>
      </c>
      <c r="C2296" s="34">
        <v>642</v>
      </c>
      <c r="D2296" s="34">
        <v>229</v>
      </c>
      <c r="E2296" s="34">
        <v>234</v>
      </c>
      <c r="F2296" s="34">
        <v>164</v>
      </c>
      <c r="G2296" s="34">
        <v>225</v>
      </c>
      <c r="H2296" s="34">
        <v>224</v>
      </c>
      <c r="I2296" s="34">
        <v>231</v>
      </c>
    </row>
    <row r="2297" spans="1:9" x14ac:dyDescent="0.2">
      <c r="A2297" s="34" t="s">
        <v>52754</v>
      </c>
      <c r="B2297" s="34">
        <v>568</v>
      </c>
      <c r="C2297" s="34">
        <v>618</v>
      </c>
      <c r="D2297" s="34">
        <v>162</v>
      </c>
      <c r="E2297" s="34">
        <v>196</v>
      </c>
      <c r="F2297" s="34">
        <v>203</v>
      </c>
      <c r="G2297" s="34">
        <v>189</v>
      </c>
      <c r="H2297" s="34">
        <v>149</v>
      </c>
      <c r="I2297" s="34">
        <v>140</v>
      </c>
    </row>
    <row r="2298" spans="1:9" x14ac:dyDescent="0.2">
      <c r="A2298" s="34" t="s">
        <v>52755</v>
      </c>
      <c r="B2298" s="34">
        <v>431</v>
      </c>
      <c r="C2298" s="34">
        <v>371</v>
      </c>
      <c r="D2298" s="34">
        <v>123</v>
      </c>
      <c r="E2298" s="34">
        <v>109</v>
      </c>
      <c r="F2298" s="34">
        <v>139</v>
      </c>
      <c r="G2298" s="34">
        <v>156</v>
      </c>
      <c r="H2298" s="34">
        <v>114</v>
      </c>
      <c r="I2298" s="34">
        <v>144</v>
      </c>
    </row>
    <row r="2299" spans="1:9" x14ac:dyDescent="0.2">
      <c r="A2299" s="34" t="s">
        <v>52756</v>
      </c>
      <c r="B2299" s="34">
        <v>609</v>
      </c>
      <c r="C2299" s="34">
        <v>616</v>
      </c>
      <c r="D2299" s="34">
        <v>170</v>
      </c>
      <c r="E2299" s="34">
        <v>223</v>
      </c>
      <c r="F2299" s="34">
        <v>171</v>
      </c>
      <c r="G2299" s="34">
        <v>168</v>
      </c>
      <c r="H2299" s="34">
        <v>156</v>
      </c>
      <c r="I2299" s="34">
        <v>177</v>
      </c>
    </row>
    <row r="2300" spans="1:9" x14ac:dyDescent="0.2">
      <c r="A2300" s="34" t="s">
        <v>52757</v>
      </c>
      <c r="B2300" s="34">
        <v>569</v>
      </c>
      <c r="C2300" s="34">
        <v>549</v>
      </c>
      <c r="D2300" s="34">
        <v>218</v>
      </c>
      <c r="E2300" s="34">
        <v>194</v>
      </c>
      <c r="F2300" s="34">
        <v>188</v>
      </c>
      <c r="G2300" s="34">
        <v>163</v>
      </c>
      <c r="H2300" s="34">
        <v>246</v>
      </c>
      <c r="I2300" s="34">
        <v>124</v>
      </c>
    </row>
    <row r="2301" spans="1:9" x14ac:dyDescent="0.2">
      <c r="A2301" s="34" t="s">
        <v>52758</v>
      </c>
      <c r="B2301" s="34">
        <v>330</v>
      </c>
      <c r="C2301" s="34">
        <v>349</v>
      </c>
      <c r="D2301" s="34">
        <v>111</v>
      </c>
      <c r="E2301" s="34">
        <v>117</v>
      </c>
      <c r="F2301" s="34">
        <v>87</v>
      </c>
      <c r="G2301" s="34">
        <v>137</v>
      </c>
      <c r="H2301" s="34">
        <v>121</v>
      </c>
      <c r="I2301" s="34">
        <v>79</v>
      </c>
    </row>
    <row r="2302" spans="1:9" x14ac:dyDescent="0.2">
      <c r="A2302" s="34" t="s">
        <v>52759</v>
      </c>
      <c r="B2302" s="34">
        <v>704</v>
      </c>
      <c r="C2302" s="34">
        <v>742</v>
      </c>
      <c r="D2302" s="34">
        <v>201</v>
      </c>
      <c r="E2302" s="34">
        <v>236</v>
      </c>
      <c r="F2302" s="34">
        <v>225</v>
      </c>
      <c r="G2302" s="34">
        <v>230</v>
      </c>
      <c r="H2302" s="34">
        <v>227</v>
      </c>
      <c r="I2302" s="34">
        <v>208</v>
      </c>
    </row>
    <row r="2303" spans="1:9" x14ac:dyDescent="0.2">
      <c r="A2303" s="34" t="s">
        <v>52760</v>
      </c>
      <c r="B2303" s="34">
        <v>679</v>
      </c>
      <c r="C2303" s="34">
        <v>518</v>
      </c>
      <c r="D2303" s="34">
        <v>190</v>
      </c>
      <c r="E2303" s="34">
        <v>225</v>
      </c>
      <c r="F2303" s="34">
        <v>152</v>
      </c>
      <c r="G2303" s="34">
        <v>191</v>
      </c>
      <c r="H2303" s="34">
        <v>167</v>
      </c>
      <c r="I2303" s="34">
        <v>184</v>
      </c>
    </row>
    <row r="2304" spans="1:9" x14ac:dyDescent="0.2">
      <c r="A2304" s="34" t="s">
        <v>52761</v>
      </c>
      <c r="B2304" s="34">
        <v>220</v>
      </c>
      <c r="C2304" s="34">
        <v>264</v>
      </c>
      <c r="D2304" s="34">
        <v>58</v>
      </c>
      <c r="E2304" s="34">
        <v>108</v>
      </c>
      <c r="F2304" s="34">
        <v>81</v>
      </c>
      <c r="G2304" s="34">
        <v>99</v>
      </c>
      <c r="H2304" s="34">
        <v>59</v>
      </c>
      <c r="I2304" s="34">
        <v>96</v>
      </c>
    </row>
    <row r="2305" spans="1:9" x14ac:dyDescent="0.2">
      <c r="A2305" s="34" t="s">
        <v>52762</v>
      </c>
      <c r="B2305" s="34">
        <v>331</v>
      </c>
      <c r="C2305" s="34">
        <v>372</v>
      </c>
      <c r="D2305" s="34">
        <v>92</v>
      </c>
      <c r="E2305" s="34">
        <v>118</v>
      </c>
      <c r="F2305" s="34">
        <v>97</v>
      </c>
      <c r="G2305" s="34">
        <v>102</v>
      </c>
      <c r="H2305" s="34">
        <v>102</v>
      </c>
      <c r="I2305" s="34">
        <v>88</v>
      </c>
    </row>
    <row r="2306" spans="1:9" x14ac:dyDescent="0.2">
      <c r="A2306" s="34" t="s">
        <v>52763</v>
      </c>
      <c r="B2306" s="34">
        <v>446</v>
      </c>
      <c r="C2306" s="34">
        <v>459</v>
      </c>
      <c r="D2306" s="34">
        <v>148</v>
      </c>
      <c r="E2306" s="34">
        <v>161</v>
      </c>
      <c r="F2306" s="34">
        <v>143</v>
      </c>
      <c r="G2306" s="34">
        <v>181</v>
      </c>
      <c r="H2306" s="34">
        <v>177</v>
      </c>
      <c r="I2306" s="34">
        <v>146</v>
      </c>
    </row>
    <row r="2307" spans="1:9" x14ac:dyDescent="0.2">
      <c r="A2307" s="34" t="s">
        <v>52764</v>
      </c>
      <c r="B2307" s="34">
        <v>844</v>
      </c>
      <c r="C2307" s="34">
        <v>801</v>
      </c>
      <c r="D2307" s="34">
        <v>283</v>
      </c>
      <c r="E2307" s="34">
        <v>264</v>
      </c>
      <c r="F2307" s="34">
        <v>255</v>
      </c>
      <c r="G2307" s="34">
        <v>252</v>
      </c>
      <c r="H2307" s="34">
        <v>271</v>
      </c>
      <c r="I2307" s="34">
        <v>217</v>
      </c>
    </row>
    <row r="2308" spans="1:9" x14ac:dyDescent="0.2">
      <c r="A2308" s="34" t="s">
        <v>52765</v>
      </c>
      <c r="B2308" s="34">
        <v>1347</v>
      </c>
      <c r="C2308" s="34">
        <v>1291</v>
      </c>
      <c r="D2308" s="34">
        <v>400</v>
      </c>
      <c r="E2308" s="34">
        <v>472</v>
      </c>
      <c r="F2308" s="34">
        <v>410</v>
      </c>
      <c r="G2308" s="34">
        <v>446</v>
      </c>
      <c r="H2308" s="34">
        <v>409</v>
      </c>
      <c r="I2308" s="34">
        <v>349</v>
      </c>
    </row>
    <row r="2309" spans="1:9" x14ac:dyDescent="0.2">
      <c r="A2309" s="34" t="s">
        <v>52766</v>
      </c>
      <c r="B2309" s="34">
        <v>908</v>
      </c>
      <c r="C2309" s="34">
        <v>960</v>
      </c>
      <c r="D2309" s="34">
        <v>302</v>
      </c>
      <c r="E2309" s="34">
        <v>363</v>
      </c>
      <c r="F2309" s="34">
        <v>277</v>
      </c>
      <c r="G2309" s="34">
        <v>343</v>
      </c>
      <c r="H2309" s="34">
        <v>280</v>
      </c>
      <c r="I2309" s="34">
        <v>257</v>
      </c>
    </row>
    <row r="2310" spans="1:9" x14ac:dyDescent="0.2">
      <c r="A2310" s="34" t="s">
        <v>52767</v>
      </c>
      <c r="B2310" s="34">
        <v>880</v>
      </c>
      <c r="C2310" s="34">
        <v>862</v>
      </c>
      <c r="D2310" s="34">
        <v>285</v>
      </c>
      <c r="E2310" s="34">
        <v>286</v>
      </c>
      <c r="F2310" s="34">
        <v>272</v>
      </c>
      <c r="G2310" s="34">
        <v>345</v>
      </c>
      <c r="H2310" s="34">
        <v>309</v>
      </c>
      <c r="I2310" s="34">
        <v>253</v>
      </c>
    </row>
    <row r="2311" spans="1:9" x14ac:dyDescent="0.2">
      <c r="A2311" s="34" t="s">
        <v>52768</v>
      </c>
      <c r="B2311" s="34">
        <v>1199</v>
      </c>
      <c r="C2311" s="34">
        <v>1233</v>
      </c>
      <c r="D2311" s="34">
        <v>403</v>
      </c>
      <c r="E2311" s="34">
        <v>382</v>
      </c>
      <c r="F2311" s="34">
        <v>346</v>
      </c>
      <c r="G2311" s="34">
        <v>430</v>
      </c>
      <c r="H2311" s="34">
        <v>432</v>
      </c>
      <c r="I2311" s="34">
        <v>359</v>
      </c>
    </row>
    <row r="2312" spans="1:9" x14ac:dyDescent="0.2">
      <c r="A2312" s="34" t="s">
        <v>52769</v>
      </c>
      <c r="B2312" s="34">
        <v>568</v>
      </c>
      <c r="C2312" s="34">
        <v>427</v>
      </c>
      <c r="D2312" s="34">
        <v>188</v>
      </c>
      <c r="E2312" s="34">
        <v>163</v>
      </c>
      <c r="F2312" s="34">
        <v>149</v>
      </c>
      <c r="G2312" s="34">
        <v>175</v>
      </c>
      <c r="H2312" s="34">
        <v>183</v>
      </c>
      <c r="I2312" s="34">
        <v>129</v>
      </c>
    </row>
    <row r="2313" spans="1:9" x14ac:dyDescent="0.2">
      <c r="A2313" s="34" t="s">
        <v>52770</v>
      </c>
      <c r="B2313" s="34">
        <v>607</v>
      </c>
      <c r="C2313" s="34">
        <v>550</v>
      </c>
      <c r="D2313" s="34">
        <v>153</v>
      </c>
      <c r="E2313" s="34">
        <v>154</v>
      </c>
      <c r="F2313" s="34">
        <v>150</v>
      </c>
      <c r="G2313" s="34">
        <v>176</v>
      </c>
      <c r="H2313" s="34">
        <v>143</v>
      </c>
      <c r="I2313" s="34">
        <v>135</v>
      </c>
    </row>
    <row r="2314" spans="1:9" x14ac:dyDescent="0.2">
      <c r="A2314" s="34" t="s">
        <v>52771</v>
      </c>
      <c r="B2314" s="34">
        <v>754</v>
      </c>
      <c r="C2314" s="34">
        <v>774</v>
      </c>
      <c r="D2314" s="34">
        <v>207</v>
      </c>
      <c r="E2314" s="34">
        <v>233</v>
      </c>
      <c r="F2314" s="34">
        <v>212</v>
      </c>
      <c r="G2314" s="34">
        <v>282</v>
      </c>
      <c r="H2314" s="34">
        <v>205</v>
      </c>
      <c r="I2314" s="34">
        <v>234</v>
      </c>
    </row>
    <row r="2315" spans="1:9" x14ac:dyDescent="0.2">
      <c r="A2315" s="34" t="s">
        <v>52772</v>
      </c>
      <c r="B2315" s="34">
        <v>760</v>
      </c>
      <c r="C2315" s="34">
        <v>870</v>
      </c>
      <c r="D2315" s="34">
        <v>206</v>
      </c>
      <c r="E2315" s="34">
        <v>238</v>
      </c>
      <c r="F2315" s="34">
        <v>220</v>
      </c>
      <c r="G2315" s="34">
        <v>256</v>
      </c>
      <c r="H2315" s="34">
        <v>268</v>
      </c>
      <c r="I2315" s="34">
        <v>237</v>
      </c>
    </row>
    <row r="2316" spans="1:9" x14ac:dyDescent="0.2">
      <c r="A2316" s="34" t="s">
        <v>52773</v>
      </c>
      <c r="B2316" s="34">
        <v>764</v>
      </c>
      <c r="C2316" s="34">
        <v>732</v>
      </c>
      <c r="D2316" s="34">
        <v>236</v>
      </c>
      <c r="E2316" s="34">
        <v>270</v>
      </c>
      <c r="F2316" s="34">
        <v>243</v>
      </c>
      <c r="G2316" s="34">
        <v>249</v>
      </c>
      <c r="H2316" s="34">
        <v>188</v>
      </c>
      <c r="I2316" s="34">
        <v>202</v>
      </c>
    </row>
    <row r="2317" spans="1:9" x14ac:dyDescent="0.2">
      <c r="A2317" s="34" t="s">
        <v>52774</v>
      </c>
      <c r="B2317" s="34">
        <v>821</v>
      </c>
      <c r="C2317" s="34">
        <v>862</v>
      </c>
      <c r="D2317" s="34">
        <v>272</v>
      </c>
      <c r="E2317" s="34">
        <v>263</v>
      </c>
      <c r="F2317" s="34">
        <v>220</v>
      </c>
      <c r="G2317" s="34">
        <v>252</v>
      </c>
      <c r="H2317" s="34">
        <v>211</v>
      </c>
      <c r="I2317" s="34">
        <v>197</v>
      </c>
    </row>
    <row r="2318" spans="1:9" x14ac:dyDescent="0.2">
      <c r="A2318" s="34" t="s">
        <v>52775</v>
      </c>
      <c r="B2318" s="34">
        <v>514</v>
      </c>
      <c r="C2318" s="34">
        <v>517</v>
      </c>
      <c r="D2318" s="34">
        <v>155</v>
      </c>
      <c r="E2318" s="34">
        <v>138</v>
      </c>
      <c r="F2318" s="34">
        <v>152</v>
      </c>
      <c r="G2318" s="34">
        <v>191</v>
      </c>
      <c r="H2318" s="34">
        <v>183</v>
      </c>
      <c r="I2318" s="34">
        <v>136</v>
      </c>
    </row>
    <row r="2319" spans="1:9" x14ac:dyDescent="0.2">
      <c r="A2319" s="34" t="s">
        <v>52776</v>
      </c>
      <c r="B2319" s="34">
        <v>443</v>
      </c>
      <c r="C2319" s="34">
        <v>376</v>
      </c>
      <c r="D2319" s="34">
        <v>119</v>
      </c>
      <c r="E2319" s="34">
        <v>142</v>
      </c>
      <c r="F2319" s="34">
        <v>152</v>
      </c>
      <c r="G2319" s="34">
        <v>130</v>
      </c>
      <c r="H2319" s="34">
        <v>135</v>
      </c>
      <c r="I2319" s="34">
        <v>123</v>
      </c>
    </row>
    <row r="2320" spans="1:9" x14ac:dyDescent="0.2">
      <c r="A2320" s="34" t="s">
        <v>52777</v>
      </c>
      <c r="B2320" s="34">
        <v>751</v>
      </c>
      <c r="C2320" s="34">
        <v>662</v>
      </c>
      <c r="D2320" s="34">
        <v>230</v>
      </c>
      <c r="E2320" s="34">
        <v>285</v>
      </c>
      <c r="F2320" s="34">
        <v>245</v>
      </c>
      <c r="G2320" s="34">
        <v>241</v>
      </c>
      <c r="H2320" s="34">
        <v>227</v>
      </c>
      <c r="I2320" s="34">
        <v>160</v>
      </c>
    </row>
    <row r="2321" spans="1:9" x14ac:dyDescent="0.2">
      <c r="A2321" s="34" t="s">
        <v>52778</v>
      </c>
      <c r="B2321" s="34">
        <v>314</v>
      </c>
      <c r="C2321" s="34">
        <v>294</v>
      </c>
      <c r="D2321" s="34">
        <v>95</v>
      </c>
      <c r="E2321" s="34">
        <v>100</v>
      </c>
      <c r="F2321" s="34">
        <v>131</v>
      </c>
      <c r="G2321" s="34">
        <v>94</v>
      </c>
      <c r="H2321" s="34">
        <v>125</v>
      </c>
      <c r="I2321" s="34">
        <v>94</v>
      </c>
    </row>
    <row r="2322" spans="1:9" x14ac:dyDescent="0.2">
      <c r="A2322" s="34" t="s">
        <v>52779</v>
      </c>
      <c r="B2322" s="34">
        <v>576</v>
      </c>
      <c r="C2322" s="34">
        <v>603</v>
      </c>
      <c r="D2322" s="34">
        <v>176</v>
      </c>
      <c r="E2322" s="34">
        <v>191</v>
      </c>
      <c r="F2322" s="34">
        <v>153</v>
      </c>
      <c r="G2322" s="34">
        <v>220</v>
      </c>
      <c r="H2322" s="34">
        <v>176</v>
      </c>
      <c r="I2322" s="34">
        <v>193</v>
      </c>
    </row>
    <row r="2323" spans="1:9" x14ac:dyDescent="0.2">
      <c r="A2323" s="34" t="s">
        <v>52780</v>
      </c>
      <c r="B2323" s="34">
        <v>801</v>
      </c>
      <c r="C2323" s="34">
        <v>846</v>
      </c>
      <c r="D2323" s="34">
        <v>246</v>
      </c>
      <c r="E2323" s="34">
        <v>225</v>
      </c>
      <c r="F2323" s="34">
        <v>291</v>
      </c>
      <c r="G2323" s="34">
        <v>283</v>
      </c>
      <c r="H2323" s="34">
        <v>272</v>
      </c>
      <c r="I2323" s="34">
        <v>200</v>
      </c>
    </row>
    <row r="2324" spans="1:9" x14ac:dyDescent="0.2">
      <c r="A2324" s="34" t="s">
        <v>52781</v>
      </c>
      <c r="B2324" s="34">
        <v>319</v>
      </c>
      <c r="C2324" s="34">
        <v>262</v>
      </c>
      <c r="D2324" s="34">
        <v>104</v>
      </c>
      <c r="E2324" s="34">
        <v>70</v>
      </c>
      <c r="F2324" s="34">
        <v>105</v>
      </c>
      <c r="G2324" s="34">
        <v>108</v>
      </c>
      <c r="H2324" s="34">
        <v>116</v>
      </c>
      <c r="I2324" s="34">
        <v>98</v>
      </c>
    </row>
    <row r="2325" spans="1:9" x14ac:dyDescent="0.2">
      <c r="A2325" s="34" t="s">
        <v>52782</v>
      </c>
      <c r="B2325" s="34">
        <v>829</v>
      </c>
      <c r="C2325" s="34">
        <v>845</v>
      </c>
      <c r="D2325" s="34">
        <v>251</v>
      </c>
      <c r="E2325" s="34">
        <v>287</v>
      </c>
      <c r="F2325" s="34">
        <v>282</v>
      </c>
      <c r="G2325" s="34">
        <v>318</v>
      </c>
      <c r="H2325" s="34">
        <v>276</v>
      </c>
      <c r="I2325" s="34">
        <v>227</v>
      </c>
    </row>
    <row r="2326" spans="1:9" x14ac:dyDescent="0.2">
      <c r="A2326" s="34" t="s">
        <v>52783</v>
      </c>
      <c r="B2326" s="34">
        <v>388</v>
      </c>
      <c r="C2326" s="34">
        <v>341</v>
      </c>
      <c r="D2326" s="34">
        <v>103</v>
      </c>
      <c r="E2326" s="34">
        <v>118</v>
      </c>
      <c r="F2326" s="34">
        <v>146</v>
      </c>
      <c r="G2326" s="34">
        <v>128</v>
      </c>
      <c r="H2326" s="34">
        <v>116</v>
      </c>
      <c r="I2326" s="34">
        <v>113</v>
      </c>
    </row>
    <row r="2327" spans="1:9" x14ac:dyDescent="0.2">
      <c r="A2327" s="34" t="s">
        <v>52784</v>
      </c>
      <c r="B2327" s="34">
        <v>747</v>
      </c>
      <c r="C2327" s="34">
        <v>775</v>
      </c>
      <c r="D2327" s="34">
        <v>255</v>
      </c>
      <c r="E2327" s="34">
        <v>266</v>
      </c>
      <c r="F2327" s="34">
        <v>212</v>
      </c>
      <c r="G2327" s="34">
        <v>256</v>
      </c>
      <c r="H2327" s="34">
        <v>189</v>
      </c>
      <c r="I2327" s="34">
        <v>197</v>
      </c>
    </row>
    <row r="2328" spans="1:9" x14ac:dyDescent="0.2">
      <c r="A2328" s="34" t="s">
        <v>52785</v>
      </c>
      <c r="B2328" s="34">
        <v>686</v>
      </c>
      <c r="C2328" s="34">
        <v>687</v>
      </c>
      <c r="D2328" s="34">
        <v>194</v>
      </c>
      <c r="E2328" s="34">
        <v>268</v>
      </c>
      <c r="F2328" s="34">
        <v>199</v>
      </c>
      <c r="G2328" s="34">
        <v>237</v>
      </c>
      <c r="H2328" s="34">
        <v>233</v>
      </c>
      <c r="I2328" s="34">
        <v>214</v>
      </c>
    </row>
    <row r="2329" spans="1:9" x14ac:dyDescent="0.2">
      <c r="A2329" s="34" t="s">
        <v>52786</v>
      </c>
      <c r="B2329" s="34">
        <v>639</v>
      </c>
      <c r="C2329" s="34">
        <v>664</v>
      </c>
      <c r="D2329" s="34">
        <v>166</v>
      </c>
      <c r="E2329" s="34">
        <v>199</v>
      </c>
      <c r="F2329" s="34">
        <v>152</v>
      </c>
      <c r="G2329" s="34">
        <v>152</v>
      </c>
      <c r="H2329" s="34">
        <v>215</v>
      </c>
      <c r="I2329" s="34">
        <v>167</v>
      </c>
    </row>
    <row r="2330" spans="1:9" x14ac:dyDescent="0.2">
      <c r="A2330" s="34" t="s">
        <v>52787</v>
      </c>
      <c r="B2330" s="34">
        <v>512</v>
      </c>
      <c r="C2330" s="34">
        <v>533</v>
      </c>
      <c r="D2330" s="34">
        <v>182</v>
      </c>
      <c r="E2330" s="34">
        <v>202</v>
      </c>
      <c r="F2330" s="34">
        <v>164</v>
      </c>
      <c r="G2330" s="34">
        <v>181</v>
      </c>
      <c r="H2330" s="34">
        <v>178</v>
      </c>
      <c r="I2330" s="34">
        <v>108</v>
      </c>
    </row>
    <row r="2331" spans="1:9" x14ac:dyDescent="0.2">
      <c r="A2331" s="34" t="s">
        <v>52788</v>
      </c>
      <c r="B2331" s="34">
        <v>970</v>
      </c>
      <c r="C2331" s="34">
        <v>1016</v>
      </c>
      <c r="D2331" s="34">
        <v>292</v>
      </c>
      <c r="E2331" s="34">
        <v>309</v>
      </c>
      <c r="F2331" s="34">
        <v>289</v>
      </c>
      <c r="G2331" s="34">
        <v>329</v>
      </c>
      <c r="H2331" s="34">
        <v>287</v>
      </c>
      <c r="I2331" s="34">
        <v>239</v>
      </c>
    </row>
    <row r="2332" spans="1:9" x14ac:dyDescent="0.2">
      <c r="A2332" s="34" t="s">
        <v>52789</v>
      </c>
      <c r="B2332" s="34">
        <v>679</v>
      </c>
      <c r="C2332" s="34">
        <v>663</v>
      </c>
      <c r="D2332" s="34">
        <v>172</v>
      </c>
      <c r="E2332" s="34">
        <v>213</v>
      </c>
      <c r="F2332" s="34">
        <v>198</v>
      </c>
      <c r="G2332" s="34">
        <v>214</v>
      </c>
      <c r="H2332" s="34">
        <v>205</v>
      </c>
      <c r="I2332" s="34">
        <v>189</v>
      </c>
    </row>
    <row r="2333" spans="1:9" x14ac:dyDescent="0.2">
      <c r="A2333" s="34" t="s">
        <v>52790</v>
      </c>
      <c r="B2333" s="34">
        <v>652</v>
      </c>
      <c r="C2333" s="34">
        <v>697</v>
      </c>
      <c r="D2333" s="34">
        <v>206</v>
      </c>
      <c r="E2333" s="34">
        <v>257</v>
      </c>
      <c r="F2333" s="34">
        <v>254</v>
      </c>
      <c r="G2333" s="34">
        <v>209</v>
      </c>
      <c r="H2333" s="34">
        <v>239</v>
      </c>
      <c r="I2333" s="34">
        <v>190</v>
      </c>
    </row>
    <row r="2334" spans="1:9" x14ac:dyDescent="0.2">
      <c r="A2334" s="34" t="s">
        <v>52791</v>
      </c>
      <c r="B2334" s="34">
        <v>602</v>
      </c>
      <c r="C2334" s="34">
        <v>574</v>
      </c>
      <c r="D2334" s="34">
        <v>203</v>
      </c>
      <c r="E2334" s="34">
        <v>154</v>
      </c>
      <c r="F2334" s="34">
        <v>173</v>
      </c>
      <c r="G2334" s="34">
        <v>132</v>
      </c>
      <c r="H2334" s="34">
        <v>157</v>
      </c>
      <c r="I2334" s="34">
        <v>151</v>
      </c>
    </row>
    <row r="2335" spans="1:9" x14ac:dyDescent="0.2">
      <c r="A2335" s="34" t="s">
        <v>52792</v>
      </c>
      <c r="B2335" s="34">
        <v>227</v>
      </c>
      <c r="C2335" s="34">
        <v>198</v>
      </c>
      <c r="D2335" s="34">
        <v>100</v>
      </c>
      <c r="E2335" s="34">
        <v>68</v>
      </c>
      <c r="F2335" s="34">
        <v>74</v>
      </c>
      <c r="G2335" s="34">
        <v>110</v>
      </c>
      <c r="H2335" s="34">
        <v>78</v>
      </c>
      <c r="I2335" s="34">
        <v>83</v>
      </c>
    </row>
    <row r="2336" spans="1:9" x14ac:dyDescent="0.2">
      <c r="A2336" s="34" t="s">
        <v>52793</v>
      </c>
      <c r="B2336" s="34">
        <v>431</v>
      </c>
      <c r="C2336" s="34">
        <v>460</v>
      </c>
      <c r="D2336" s="34">
        <v>112</v>
      </c>
      <c r="E2336" s="34">
        <v>169</v>
      </c>
      <c r="F2336" s="34">
        <v>124</v>
      </c>
      <c r="G2336" s="34">
        <v>212</v>
      </c>
      <c r="H2336" s="34">
        <v>149</v>
      </c>
      <c r="I2336" s="34">
        <v>147</v>
      </c>
    </row>
    <row r="2337" spans="1:9" x14ac:dyDescent="0.2">
      <c r="A2337" s="34" t="s">
        <v>52794</v>
      </c>
      <c r="B2337" s="34">
        <v>722</v>
      </c>
      <c r="C2337" s="34">
        <v>780</v>
      </c>
      <c r="D2337" s="34">
        <v>252</v>
      </c>
      <c r="E2337" s="34">
        <v>250</v>
      </c>
      <c r="F2337" s="34">
        <v>224</v>
      </c>
      <c r="G2337" s="34">
        <v>216</v>
      </c>
      <c r="H2337" s="34">
        <v>225</v>
      </c>
      <c r="I2337" s="34">
        <v>221</v>
      </c>
    </row>
    <row r="2338" spans="1:9" x14ac:dyDescent="0.2">
      <c r="A2338" s="34" t="s">
        <v>52795</v>
      </c>
      <c r="B2338" s="34">
        <v>1001</v>
      </c>
      <c r="C2338" s="34">
        <v>1071</v>
      </c>
      <c r="D2338" s="34">
        <v>241</v>
      </c>
      <c r="E2338" s="34">
        <v>317</v>
      </c>
      <c r="F2338" s="34">
        <v>392</v>
      </c>
      <c r="G2338" s="34">
        <v>340</v>
      </c>
      <c r="H2338" s="34">
        <v>351</v>
      </c>
      <c r="I2338" s="34">
        <v>304</v>
      </c>
    </row>
    <row r="2339" spans="1:9" x14ac:dyDescent="0.2">
      <c r="A2339" s="34" t="s">
        <v>52796</v>
      </c>
      <c r="B2339" s="34">
        <v>714</v>
      </c>
      <c r="C2339" s="34">
        <v>664</v>
      </c>
      <c r="D2339" s="34">
        <v>192</v>
      </c>
      <c r="E2339" s="34">
        <v>217</v>
      </c>
      <c r="F2339" s="34">
        <v>240</v>
      </c>
      <c r="G2339" s="34">
        <v>184</v>
      </c>
      <c r="H2339" s="34">
        <v>254</v>
      </c>
      <c r="I2339" s="34">
        <v>207</v>
      </c>
    </row>
    <row r="2340" spans="1:9" x14ac:dyDescent="0.2">
      <c r="A2340" s="34" t="s">
        <v>52797</v>
      </c>
      <c r="B2340" s="34">
        <v>730</v>
      </c>
      <c r="C2340" s="34">
        <v>794</v>
      </c>
      <c r="D2340" s="34">
        <v>255</v>
      </c>
      <c r="E2340" s="34">
        <v>224</v>
      </c>
      <c r="F2340" s="34">
        <v>247</v>
      </c>
      <c r="G2340" s="34">
        <v>239</v>
      </c>
      <c r="H2340" s="34">
        <v>210</v>
      </c>
      <c r="I2340" s="34">
        <v>184</v>
      </c>
    </row>
    <row r="2341" spans="1:9" x14ac:dyDescent="0.2">
      <c r="A2341" s="34" t="s">
        <v>52798</v>
      </c>
      <c r="B2341" s="34">
        <v>799</v>
      </c>
      <c r="C2341" s="34">
        <v>727</v>
      </c>
      <c r="D2341" s="34">
        <v>220</v>
      </c>
      <c r="E2341" s="34">
        <v>231</v>
      </c>
      <c r="F2341" s="34">
        <v>249</v>
      </c>
      <c r="G2341" s="34">
        <v>238</v>
      </c>
      <c r="H2341" s="34">
        <v>255</v>
      </c>
      <c r="I2341" s="34">
        <v>229</v>
      </c>
    </row>
    <row r="2342" spans="1:9" x14ac:dyDescent="0.2">
      <c r="A2342" s="34" t="s">
        <v>52799</v>
      </c>
      <c r="B2342" s="34">
        <v>503</v>
      </c>
      <c r="C2342" s="34">
        <v>604</v>
      </c>
      <c r="D2342" s="34">
        <v>131</v>
      </c>
      <c r="E2342" s="34">
        <v>189</v>
      </c>
      <c r="F2342" s="34">
        <v>152</v>
      </c>
      <c r="G2342" s="34">
        <v>144</v>
      </c>
      <c r="H2342" s="34">
        <v>140</v>
      </c>
      <c r="I2342" s="34">
        <v>164</v>
      </c>
    </row>
    <row r="2343" spans="1:9" x14ac:dyDescent="0.2">
      <c r="A2343" s="34" t="s">
        <v>52800</v>
      </c>
      <c r="B2343" s="34">
        <v>796</v>
      </c>
      <c r="C2343" s="34">
        <v>927</v>
      </c>
      <c r="D2343" s="34">
        <v>286</v>
      </c>
      <c r="E2343" s="34">
        <v>252</v>
      </c>
      <c r="F2343" s="34">
        <v>249</v>
      </c>
      <c r="G2343" s="34">
        <v>319</v>
      </c>
      <c r="H2343" s="34">
        <v>288</v>
      </c>
      <c r="I2343" s="34">
        <v>228</v>
      </c>
    </row>
    <row r="2344" spans="1:9" x14ac:dyDescent="0.2">
      <c r="A2344" s="34" t="s">
        <v>52801</v>
      </c>
      <c r="B2344" s="34">
        <v>551</v>
      </c>
      <c r="C2344" s="34">
        <v>594</v>
      </c>
      <c r="D2344" s="34">
        <v>170</v>
      </c>
      <c r="E2344" s="34">
        <v>163</v>
      </c>
      <c r="F2344" s="34">
        <v>128</v>
      </c>
      <c r="G2344" s="34">
        <v>210</v>
      </c>
      <c r="H2344" s="34">
        <v>145</v>
      </c>
      <c r="I2344" s="34">
        <v>174</v>
      </c>
    </row>
    <row r="2345" spans="1:9" x14ac:dyDescent="0.2">
      <c r="A2345" s="34" t="s">
        <v>52802</v>
      </c>
      <c r="B2345" s="34">
        <v>971</v>
      </c>
      <c r="C2345" s="34">
        <v>783</v>
      </c>
      <c r="D2345" s="34">
        <v>260</v>
      </c>
      <c r="E2345" s="34">
        <v>259</v>
      </c>
      <c r="F2345" s="34">
        <v>257</v>
      </c>
      <c r="G2345" s="34">
        <v>248</v>
      </c>
      <c r="H2345" s="34">
        <v>305</v>
      </c>
      <c r="I2345" s="34">
        <v>240</v>
      </c>
    </row>
    <row r="2346" spans="1:9" x14ac:dyDescent="0.2">
      <c r="A2346" s="34" t="s">
        <v>52803</v>
      </c>
      <c r="B2346" s="34">
        <v>719</v>
      </c>
      <c r="C2346" s="34">
        <v>788</v>
      </c>
      <c r="D2346" s="34">
        <v>191</v>
      </c>
      <c r="E2346" s="34">
        <v>218</v>
      </c>
      <c r="F2346" s="34">
        <v>205</v>
      </c>
      <c r="G2346" s="34">
        <v>211</v>
      </c>
      <c r="H2346" s="34">
        <v>202</v>
      </c>
      <c r="I2346" s="34">
        <v>202</v>
      </c>
    </row>
    <row r="2347" spans="1:9" x14ac:dyDescent="0.2">
      <c r="A2347" s="34" t="s">
        <v>52804</v>
      </c>
      <c r="B2347" s="34">
        <v>297</v>
      </c>
      <c r="C2347" s="34">
        <v>270</v>
      </c>
      <c r="D2347" s="34">
        <v>88</v>
      </c>
      <c r="E2347" s="34">
        <v>88</v>
      </c>
      <c r="F2347" s="34">
        <v>46</v>
      </c>
      <c r="G2347" s="34">
        <v>112</v>
      </c>
      <c r="H2347" s="34">
        <v>66</v>
      </c>
      <c r="I2347" s="34">
        <v>93</v>
      </c>
    </row>
    <row r="2348" spans="1:9" x14ac:dyDescent="0.2">
      <c r="A2348" s="34" t="s">
        <v>52805</v>
      </c>
      <c r="B2348" s="34">
        <v>857</v>
      </c>
      <c r="C2348" s="34">
        <v>948</v>
      </c>
      <c r="D2348" s="34">
        <v>268</v>
      </c>
      <c r="E2348" s="34">
        <v>292</v>
      </c>
      <c r="F2348" s="34">
        <v>279</v>
      </c>
      <c r="G2348" s="34">
        <v>339</v>
      </c>
      <c r="H2348" s="34">
        <v>328</v>
      </c>
      <c r="I2348" s="34">
        <v>223</v>
      </c>
    </row>
    <row r="2349" spans="1:9" x14ac:dyDescent="0.2">
      <c r="A2349" s="34" t="s">
        <v>52806</v>
      </c>
      <c r="B2349" s="34">
        <v>730</v>
      </c>
      <c r="C2349" s="34">
        <v>693</v>
      </c>
      <c r="D2349" s="34">
        <v>243</v>
      </c>
      <c r="E2349" s="34">
        <v>256</v>
      </c>
      <c r="F2349" s="34">
        <v>271</v>
      </c>
      <c r="G2349" s="34">
        <v>261</v>
      </c>
      <c r="H2349" s="34">
        <v>258</v>
      </c>
      <c r="I2349" s="34">
        <v>171</v>
      </c>
    </row>
    <row r="2350" spans="1:9" x14ac:dyDescent="0.2">
      <c r="A2350" s="34" t="s">
        <v>52807</v>
      </c>
      <c r="B2350" s="34">
        <v>893</v>
      </c>
      <c r="C2350" s="34">
        <v>847</v>
      </c>
      <c r="D2350" s="34">
        <v>298</v>
      </c>
      <c r="E2350" s="34">
        <v>279</v>
      </c>
      <c r="F2350" s="34">
        <v>321</v>
      </c>
      <c r="G2350" s="34">
        <v>255</v>
      </c>
      <c r="H2350" s="34">
        <v>333</v>
      </c>
      <c r="I2350" s="34">
        <v>264</v>
      </c>
    </row>
    <row r="2351" spans="1:9" x14ac:dyDescent="0.2">
      <c r="A2351" s="34" t="s">
        <v>52808</v>
      </c>
      <c r="B2351" s="34">
        <v>387</v>
      </c>
      <c r="C2351" s="34">
        <v>292</v>
      </c>
      <c r="D2351" s="34">
        <v>84</v>
      </c>
      <c r="E2351" s="34">
        <v>88</v>
      </c>
      <c r="F2351" s="34">
        <v>128</v>
      </c>
      <c r="G2351" s="34">
        <v>81</v>
      </c>
      <c r="H2351" s="34">
        <v>92</v>
      </c>
      <c r="I2351" s="34">
        <v>59</v>
      </c>
    </row>
    <row r="2352" spans="1:9" x14ac:dyDescent="0.2">
      <c r="A2352" s="34" t="s">
        <v>52809</v>
      </c>
      <c r="B2352" s="34">
        <v>468</v>
      </c>
      <c r="C2352" s="34">
        <v>335</v>
      </c>
      <c r="D2352" s="34">
        <v>119</v>
      </c>
      <c r="E2352" s="34">
        <v>114</v>
      </c>
      <c r="F2352" s="34">
        <v>115</v>
      </c>
      <c r="G2352" s="34">
        <v>110</v>
      </c>
      <c r="H2352" s="34">
        <v>112</v>
      </c>
      <c r="I2352" s="34">
        <v>95</v>
      </c>
    </row>
    <row r="2353" spans="1:9" x14ac:dyDescent="0.2">
      <c r="A2353" s="34" t="s">
        <v>52810</v>
      </c>
      <c r="B2353" s="34">
        <v>424</v>
      </c>
      <c r="C2353" s="34">
        <v>425</v>
      </c>
      <c r="D2353" s="34">
        <v>139</v>
      </c>
      <c r="E2353" s="34">
        <v>128</v>
      </c>
      <c r="F2353" s="34">
        <v>112</v>
      </c>
      <c r="G2353" s="34">
        <v>139</v>
      </c>
      <c r="H2353" s="34">
        <v>113</v>
      </c>
      <c r="I2353" s="34">
        <v>126</v>
      </c>
    </row>
    <row r="2354" spans="1:9" x14ac:dyDescent="0.2">
      <c r="A2354" s="34" t="s">
        <v>52811</v>
      </c>
      <c r="B2354" s="34">
        <v>536</v>
      </c>
      <c r="C2354" s="34">
        <v>489</v>
      </c>
      <c r="D2354" s="34">
        <v>206</v>
      </c>
      <c r="E2354" s="34">
        <v>192</v>
      </c>
      <c r="F2354" s="34">
        <v>164</v>
      </c>
      <c r="G2354" s="34">
        <v>171</v>
      </c>
      <c r="H2354" s="34">
        <v>179</v>
      </c>
      <c r="I2354" s="34">
        <v>126</v>
      </c>
    </row>
    <row r="2355" spans="1:9" x14ac:dyDescent="0.2">
      <c r="A2355" s="34" t="s">
        <v>52812</v>
      </c>
      <c r="B2355" s="34">
        <v>781</v>
      </c>
      <c r="C2355" s="34">
        <v>722</v>
      </c>
      <c r="D2355" s="34">
        <v>236</v>
      </c>
      <c r="E2355" s="34">
        <v>222</v>
      </c>
      <c r="F2355" s="34">
        <v>210</v>
      </c>
      <c r="G2355" s="34">
        <v>252</v>
      </c>
      <c r="H2355" s="34">
        <v>274</v>
      </c>
      <c r="I2355" s="34">
        <v>161</v>
      </c>
    </row>
    <row r="2356" spans="1:9" x14ac:dyDescent="0.2">
      <c r="A2356" s="34" t="s">
        <v>52813</v>
      </c>
      <c r="B2356" s="34">
        <v>525</v>
      </c>
      <c r="C2356" s="34">
        <v>612</v>
      </c>
      <c r="D2356" s="34">
        <v>196</v>
      </c>
      <c r="E2356" s="34">
        <v>183</v>
      </c>
      <c r="F2356" s="34">
        <v>191</v>
      </c>
      <c r="G2356" s="34">
        <v>225</v>
      </c>
      <c r="H2356" s="34">
        <v>173</v>
      </c>
      <c r="I2356" s="34">
        <v>184</v>
      </c>
    </row>
    <row r="2357" spans="1:9" x14ac:dyDescent="0.2">
      <c r="A2357" s="34" t="s">
        <v>52814</v>
      </c>
      <c r="B2357" s="34">
        <v>770</v>
      </c>
      <c r="C2357" s="34">
        <v>924</v>
      </c>
      <c r="D2357" s="34">
        <v>249</v>
      </c>
      <c r="E2357" s="34">
        <v>234</v>
      </c>
      <c r="F2357" s="34">
        <v>272</v>
      </c>
      <c r="G2357" s="34">
        <v>252</v>
      </c>
      <c r="H2357" s="34">
        <v>279</v>
      </c>
      <c r="I2357" s="34">
        <v>206</v>
      </c>
    </row>
    <row r="2358" spans="1:9" x14ac:dyDescent="0.2">
      <c r="A2358" s="34" t="s">
        <v>52815</v>
      </c>
      <c r="B2358" s="34">
        <v>811</v>
      </c>
      <c r="C2358" s="34">
        <v>639</v>
      </c>
      <c r="D2358" s="34">
        <v>238</v>
      </c>
      <c r="E2358" s="34">
        <v>228</v>
      </c>
      <c r="F2358" s="34">
        <v>204</v>
      </c>
      <c r="G2358" s="34">
        <v>230</v>
      </c>
      <c r="H2358" s="34">
        <v>275</v>
      </c>
      <c r="I2358" s="34">
        <v>176</v>
      </c>
    </row>
    <row r="2359" spans="1:9" x14ac:dyDescent="0.2">
      <c r="A2359" s="34" t="s">
        <v>52816</v>
      </c>
      <c r="B2359" s="34">
        <v>954</v>
      </c>
      <c r="C2359" s="34">
        <v>932</v>
      </c>
      <c r="D2359" s="34">
        <v>300</v>
      </c>
      <c r="E2359" s="34">
        <v>271</v>
      </c>
      <c r="F2359" s="34">
        <v>270</v>
      </c>
      <c r="G2359" s="34">
        <v>358</v>
      </c>
      <c r="H2359" s="34">
        <v>350</v>
      </c>
      <c r="I2359" s="34">
        <v>236</v>
      </c>
    </row>
    <row r="2360" spans="1:9" x14ac:dyDescent="0.2">
      <c r="A2360" s="34" t="s">
        <v>52817</v>
      </c>
      <c r="B2360" s="34">
        <v>777</v>
      </c>
      <c r="C2360" s="34">
        <v>1154</v>
      </c>
      <c r="D2360" s="34">
        <v>296</v>
      </c>
      <c r="E2360" s="34">
        <v>354</v>
      </c>
      <c r="F2360" s="34">
        <v>284</v>
      </c>
      <c r="G2360" s="34">
        <v>361</v>
      </c>
      <c r="H2360" s="34">
        <v>311</v>
      </c>
      <c r="I2360" s="34">
        <v>304</v>
      </c>
    </row>
    <row r="2361" spans="1:9" x14ac:dyDescent="0.2">
      <c r="A2361" s="34" t="s">
        <v>52818</v>
      </c>
      <c r="B2361" s="34">
        <v>819</v>
      </c>
      <c r="C2361" s="34">
        <v>794</v>
      </c>
      <c r="D2361" s="34">
        <v>237</v>
      </c>
      <c r="E2361" s="34">
        <v>219</v>
      </c>
      <c r="F2361" s="34">
        <v>216</v>
      </c>
      <c r="G2361" s="34">
        <v>238</v>
      </c>
      <c r="H2361" s="34">
        <v>253</v>
      </c>
      <c r="I2361" s="34">
        <v>224</v>
      </c>
    </row>
    <row r="2362" spans="1:9" x14ac:dyDescent="0.2">
      <c r="A2362" s="34" t="s">
        <v>52819</v>
      </c>
      <c r="B2362" s="34">
        <v>593</v>
      </c>
      <c r="C2362" s="34">
        <v>613</v>
      </c>
      <c r="D2362" s="34">
        <v>160</v>
      </c>
      <c r="E2362" s="34">
        <v>188</v>
      </c>
      <c r="F2362" s="34">
        <v>179</v>
      </c>
      <c r="G2362" s="34">
        <v>250</v>
      </c>
      <c r="H2362" s="34">
        <v>209</v>
      </c>
      <c r="I2362" s="34">
        <v>161</v>
      </c>
    </row>
    <row r="2363" spans="1:9" x14ac:dyDescent="0.2">
      <c r="A2363" s="34" t="s">
        <v>52820</v>
      </c>
      <c r="B2363" s="34">
        <v>1144</v>
      </c>
      <c r="C2363" s="34">
        <v>1082</v>
      </c>
      <c r="D2363" s="34">
        <v>352</v>
      </c>
      <c r="E2363" s="34">
        <v>456</v>
      </c>
      <c r="F2363" s="34">
        <v>354</v>
      </c>
      <c r="G2363" s="34">
        <v>438</v>
      </c>
      <c r="H2363" s="34">
        <v>328</v>
      </c>
      <c r="I2363" s="34">
        <v>314</v>
      </c>
    </row>
    <row r="2364" spans="1:9" x14ac:dyDescent="0.2">
      <c r="A2364" s="34" t="s">
        <v>52821</v>
      </c>
      <c r="B2364" s="34">
        <v>671</v>
      </c>
      <c r="C2364" s="34">
        <v>720</v>
      </c>
      <c r="D2364" s="34">
        <v>238</v>
      </c>
      <c r="E2364" s="34">
        <v>231</v>
      </c>
      <c r="F2364" s="34">
        <v>193</v>
      </c>
      <c r="G2364" s="34">
        <v>218</v>
      </c>
      <c r="H2364" s="34">
        <v>215</v>
      </c>
      <c r="I2364" s="34">
        <v>191</v>
      </c>
    </row>
    <row r="2365" spans="1:9" x14ac:dyDescent="0.2">
      <c r="A2365" s="34" t="s">
        <v>52822</v>
      </c>
      <c r="B2365" s="34">
        <v>408</v>
      </c>
      <c r="C2365" s="34">
        <v>238</v>
      </c>
      <c r="D2365" s="34">
        <v>161</v>
      </c>
      <c r="E2365" s="34">
        <v>42</v>
      </c>
      <c r="F2365" s="34">
        <v>115</v>
      </c>
      <c r="G2365" s="34">
        <v>77</v>
      </c>
      <c r="H2365" s="34">
        <v>145</v>
      </c>
      <c r="I2365" s="34">
        <v>76</v>
      </c>
    </row>
    <row r="2366" spans="1:9" x14ac:dyDescent="0.2">
      <c r="A2366" s="34" t="s">
        <v>52823</v>
      </c>
      <c r="B2366" s="34">
        <v>762</v>
      </c>
      <c r="C2366" s="34">
        <v>825</v>
      </c>
      <c r="D2366" s="34">
        <v>256</v>
      </c>
      <c r="E2366" s="34">
        <v>278</v>
      </c>
      <c r="F2366" s="34">
        <v>272</v>
      </c>
      <c r="G2366" s="34">
        <v>328</v>
      </c>
      <c r="H2366" s="34">
        <v>257</v>
      </c>
      <c r="I2366" s="34">
        <v>241</v>
      </c>
    </row>
    <row r="2367" spans="1:9" x14ac:dyDescent="0.2">
      <c r="A2367" s="34" t="s">
        <v>52824</v>
      </c>
      <c r="B2367" s="34">
        <v>1141</v>
      </c>
      <c r="C2367" s="34">
        <v>1068</v>
      </c>
      <c r="D2367" s="34">
        <v>334</v>
      </c>
      <c r="E2367" s="34">
        <v>343</v>
      </c>
      <c r="F2367" s="34">
        <v>368</v>
      </c>
      <c r="G2367" s="34">
        <v>339</v>
      </c>
      <c r="H2367" s="34">
        <v>371</v>
      </c>
      <c r="I2367" s="34">
        <v>293</v>
      </c>
    </row>
    <row r="2368" spans="1:9" x14ac:dyDescent="0.2">
      <c r="A2368" s="34" t="s">
        <v>52825</v>
      </c>
      <c r="B2368" s="34">
        <v>631</v>
      </c>
      <c r="C2368" s="34">
        <v>719</v>
      </c>
      <c r="D2368" s="34">
        <v>205</v>
      </c>
      <c r="E2368" s="34">
        <v>252</v>
      </c>
      <c r="F2368" s="34">
        <v>185</v>
      </c>
      <c r="G2368" s="34">
        <v>270</v>
      </c>
      <c r="H2368" s="34">
        <v>242</v>
      </c>
      <c r="I2368" s="34">
        <v>193</v>
      </c>
    </row>
    <row r="2369" spans="1:9" x14ac:dyDescent="0.2">
      <c r="A2369" s="34" t="s">
        <v>52826</v>
      </c>
      <c r="B2369" s="34">
        <v>385</v>
      </c>
      <c r="C2369" s="34">
        <v>379</v>
      </c>
      <c r="D2369" s="34">
        <v>96</v>
      </c>
      <c r="E2369" s="34">
        <v>94</v>
      </c>
      <c r="F2369" s="34">
        <v>74</v>
      </c>
      <c r="G2369" s="34">
        <v>144</v>
      </c>
      <c r="H2369" s="34">
        <v>110</v>
      </c>
      <c r="I2369" s="34">
        <v>100</v>
      </c>
    </row>
    <row r="2370" spans="1:9" x14ac:dyDescent="0.2">
      <c r="A2370" s="34" t="s">
        <v>52827</v>
      </c>
      <c r="B2370" s="34">
        <v>625</v>
      </c>
      <c r="C2370" s="34">
        <v>624</v>
      </c>
      <c r="D2370" s="34">
        <v>142</v>
      </c>
      <c r="E2370" s="34">
        <v>153</v>
      </c>
      <c r="F2370" s="34">
        <v>185</v>
      </c>
      <c r="G2370" s="34">
        <v>175</v>
      </c>
      <c r="H2370" s="34">
        <v>134</v>
      </c>
      <c r="I2370" s="34">
        <v>143</v>
      </c>
    </row>
    <row r="2371" spans="1:9" x14ac:dyDescent="0.2">
      <c r="A2371" s="34" t="s">
        <v>52828</v>
      </c>
      <c r="B2371" s="34">
        <v>521</v>
      </c>
      <c r="C2371" s="34">
        <v>673</v>
      </c>
      <c r="D2371" s="34">
        <v>172</v>
      </c>
      <c r="E2371" s="34">
        <v>233</v>
      </c>
      <c r="F2371" s="34">
        <v>124</v>
      </c>
      <c r="G2371" s="34">
        <v>214</v>
      </c>
      <c r="H2371" s="34">
        <v>170</v>
      </c>
      <c r="I2371" s="34">
        <v>170</v>
      </c>
    </row>
    <row r="2372" spans="1:9" x14ac:dyDescent="0.2">
      <c r="A2372" s="34" t="s">
        <v>52829</v>
      </c>
      <c r="B2372" s="34">
        <v>395</v>
      </c>
      <c r="C2372" s="34">
        <v>250</v>
      </c>
      <c r="D2372" s="34">
        <v>87</v>
      </c>
      <c r="E2372" s="34">
        <v>99</v>
      </c>
      <c r="F2372" s="34">
        <v>88</v>
      </c>
      <c r="G2372" s="34">
        <v>111</v>
      </c>
      <c r="H2372" s="34">
        <v>132</v>
      </c>
      <c r="I2372" s="34">
        <v>79</v>
      </c>
    </row>
    <row r="2373" spans="1:9" x14ac:dyDescent="0.2">
      <c r="A2373" s="34" t="s">
        <v>52830</v>
      </c>
      <c r="B2373" s="34">
        <v>425</v>
      </c>
      <c r="C2373" s="34">
        <v>292</v>
      </c>
      <c r="D2373" s="34">
        <v>95</v>
      </c>
      <c r="E2373" s="34">
        <v>75</v>
      </c>
      <c r="F2373" s="34">
        <v>93</v>
      </c>
      <c r="G2373" s="34">
        <v>133</v>
      </c>
      <c r="H2373" s="34">
        <v>84</v>
      </c>
      <c r="I2373" s="34">
        <v>116</v>
      </c>
    </row>
    <row r="2374" spans="1:9" x14ac:dyDescent="0.2">
      <c r="A2374" s="34" t="s">
        <v>52831</v>
      </c>
      <c r="B2374" s="34">
        <v>219</v>
      </c>
      <c r="C2374" s="34">
        <v>328</v>
      </c>
      <c r="D2374" s="34">
        <v>90</v>
      </c>
      <c r="E2374" s="34">
        <v>115</v>
      </c>
      <c r="F2374" s="34">
        <v>74</v>
      </c>
      <c r="G2374" s="34">
        <v>112</v>
      </c>
      <c r="H2374" s="34">
        <v>94</v>
      </c>
      <c r="I2374" s="34">
        <v>51</v>
      </c>
    </row>
    <row r="2375" spans="1:9" x14ac:dyDescent="0.2">
      <c r="A2375" s="34" t="s">
        <v>52832</v>
      </c>
      <c r="B2375" s="34">
        <v>1170</v>
      </c>
      <c r="C2375" s="34">
        <v>1210</v>
      </c>
      <c r="D2375" s="34">
        <v>383</v>
      </c>
      <c r="E2375" s="34">
        <v>444</v>
      </c>
      <c r="F2375" s="34">
        <v>327</v>
      </c>
      <c r="G2375" s="34">
        <v>388</v>
      </c>
      <c r="H2375" s="34">
        <v>351</v>
      </c>
      <c r="I2375" s="34">
        <v>352</v>
      </c>
    </row>
    <row r="2376" spans="1:9" x14ac:dyDescent="0.2">
      <c r="A2376" s="34" t="s">
        <v>52833</v>
      </c>
      <c r="B2376" s="34">
        <v>925</v>
      </c>
      <c r="C2376" s="34">
        <v>802</v>
      </c>
      <c r="D2376" s="34">
        <v>216</v>
      </c>
      <c r="E2376" s="34">
        <v>306</v>
      </c>
      <c r="F2376" s="34">
        <v>259</v>
      </c>
      <c r="G2376" s="34">
        <v>271</v>
      </c>
      <c r="H2376" s="34">
        <v>265</v>
      </c>
      <c r="I2376" s="34">
        <v>233</v>
      </c>
    </row>
    <row r="2377" spans="1:9" x14ac:dyDescent="0.2">
      <c r="A2377" s="34" t="s">
        <v>52834</v>
      </c>
      <c r="B2377" s="34">
        <v>706</v>
      </c>
      <c r="C2377" s="34">
        <v>612</v>
      </c>
      <c r="D2377" s="34">
        <v>214</v>
      </c>
      <c r="E2377" s="34">
        <v>198</v>
      </c>
      <c r="F2377" s="34">
        <v>209</v>
      </c>
      <c r="G2377" s="34">
        <v>278</v>
      </c>
      <c r="H2377" s="34">
        <v>210</v>
      </c>
      <c r="I2377" s="34">
        <v>214</v>
      </c>
    </row>
    <row r="2378" spans="1:9" x14ac:dyDescent="0.2">
      <c r="A2378" s="34" t="s">
        <v>52835</v>
      </c>
      <c r="B2378" s="34">
        <v>776</v>
      </c>
      <c r="C2378" s="34">
        <v>744</v>
      </c>
      <c r="D2378" s="34">
        <v>259</v>
      </c>
      <c r="E2378" s="34">
        <v>220</v>
      </c>
      <c r="F2378" s="34">
        <v>206</v>
      </c>
      <c r="G2378" s="34">
        <v>237</v>
      </c>
      <c r="H2378" s="34">
        <v>199</v>
      </c>
      <c r="I2378" s="34">
        <v>203</v>
      </c>
    </row>
    <row r="2379" spans="1:9" x14ac:dyDescent="0.2">
      <c r="A2379" s="34" t="s">
        <v>52836</v>
      </c>
      <c r="B2379" s="34">
        <v>569</v>
      </c>
      <c r="C2379" s="34">
        <v>634</v>
      </c>
      <c r="D2379" s="34">
        <v>201</v>
      </c>
      <c r="E2379" s="34">
        <v>182</v>
      </c>
      <c r="F2379" s="34">
        <v>191</v>
      </c>
      <c r="G2379" s="34">
        <v>186</v>
      </c>
      <c r="H2379" s="34">
        <v>204</v>
      </c>
      <c r="I2379" s="34">
        <v>174</v>
      </c>
    </row>
    <row r="2380" spans="1:9" x14ac:dyDescent="0.2">
      <c r="A2380" s="34" t="s">
        <v>52837</v>
      </c>
      <c r="B2380" s="34">
        <v>583</v>
      </c>
      <c r="C2380" s="34">
        <v>532</v>
      </c>
      <c r="D2380" s="34">
        <v>167</v>
      </c>
      <c r="E2380" s="34">
        <v>206</v>
      </c>
      <c r="F2380" s="34">
        <v>211</v>
      </c>
      <c r="G2380" s="34">
        <v>156</v>
      </c>
      <c r="H2380" s="34">
        <v>228</v>
      </c>
      <c r="I2380" s="34">
        <v>160</v>
      </c>
    </row>
    <row r="2381" spans="1:9" x14ac:dyDescent="0.2">
      <c r="A2381" s="34" t="s">
        <v>52838</v>
      </c>
      <c r="B2381" s="34">
        <v>459</v>
      </c>
      <c r="C2381" s="34">
        <v>567</v>
      </c>
      <c r="D2381" s="34">
        <v>157</v>
      </c>
      <c r="E2381" s="34">
        <v>139</v>
      </c>
      <c r="F2381" s="34">
        <v>160</v>
      </c>
      <c r="G2381" s="34">
        <v>174</v>
      </c>
      <c r="H2381" s="34">
        <v>128</v>
      </c>
      <c r="I2381" s="34">
        <v>125</v>
      </c>
    </row>
    <row r="2382" spans="1:9" x14ac:dyDescent="0.2">
      <c r="A2382" s="34" t="s">
        <v>52839</v>
      </c>
      <c r="B2382" s="34">
        <v>1294</v>
      </c>
      <c r="C2382" s="34">
        <v>1138</v>
      </c>
      <c r="D2382" s="34">
        <v>386</v>
      </c>
      <c r="E2382" s="34">
        <v>452</v>
      </c>
      <c r="F2382" s="34">
        <v>366</v>
      </c>
      <c r="G2382" s="34">
        <v>380</v>
      </c>
      <c r="H2382" s="34">
        <v>373</v>
      </c>
      <c r="I2382" s="34">
        <v>351</v>
      </c>
    </row>
    <row r="2383" spans="1:9" x14ac:dyDescent="0.2">
      <c r="A2383" s="34" t="s">
        <v>52840</v>
      </c>
      <c r="B2383" s="34">
        <v>449</v>
      </c>
      <c r="C2383" s="34">
        <v>349</v>
      </c>
      <c r="D2383" s="34">
        <v>112</v>
      </c>
      <c r="E2383" s="34">
        <v>164</v>
      </c>
      <c r="F2383" s="34">
        <v>148</v>
      </c>
      <c r="G2383" s="34">
        <v>188</v>
      </c>
      <c r="H2383" s="34">
        <v>162</v>
      </c>
      <c r="I2383" s="34">
        <v>124</v>
      </c>
    </row>
    <row r="2384" spans="1:9" x14ac:dyDescent="0.2">
      <c r="A2384" s="34" t="s">
        <v>52841</v>
      </c>
      <c r="B2384" s="34">
        <v>567</v>
      </c>
      <c r="C2384" s="34">
        <v>594</v>
      </c>
      <c r="D2384" s="34">
        <v>201</v>
      </c>
      <c r="E2384" s="34">
        <v>170</v>
      </c>
      <c r="F2384" s="34">
        <v>185</v>
      </c>
      <c r="G2384" s="34">
        <v>178</v>
      </c>
      <c r="H2384" s="34">
        <v>214</v>
      </c>
      <c r="I2384" s="34">
        <v>158</v>
      </c>
    </row>
    <row r="2385" spans="1:9" x14ac:dyDescent="0.2">
      <c r="A2385" s="34" t="s">
        <v>52842</v>
      </c>
      <c r="B2385" s="34">
        <v>636</v>
      </c>
      <c r="C2385" s="34">
        <v>636</v>
      </c>
      <c r="D2385" s="34">
        <v>191</v>
      </c>
      <c r="E2385" s="34">
        <v>202</v>
      </c>
      <c r="F2385" s="34">
        <v>205</v>
      </c>
      <c r="G2385" s="34">
        <v>202</v>
      </c>
      <c r="H2385" s="34">
        <v>242</v>
      </c>
      <c r="I2385" s="34">
        <v>216</v>
      </c>
    </row>
    <row r="2386" spans="1:9" x14ac:dyDescent="0.2">
      <c r="A2386" s="34" t="s">
        <v>52843</v>
      </c>
      <c r="B2386" s="34">
        <v>918</v>
      </c>
      <c r="C2386" s="34">
        <v>1009</v>
      </c>
      <c r="D2386" s="34">
        <v>293</v>
      </c>
      <c r="E2386" s="34">
        <v>343</v>
      </c>
      <c r="F2386" s="34">
        <v>257</v>
      </c>
      <c r="G2386" s="34">
        <v>331</v>
      </c>
      <c r="H2386" s="34">
        <v>351</v>
      </c>
      <c r="I2386" s="34">
        <v>272</v>
      </c>
    </row>
    <row r="2387" spans="1:9" x14ac:dyDescent="0.2">
      <c r="A2387" s="34" t="s">
        <v>52844</v>
      </c>
      <c r="B2387" s="34">
        <v>573</v>
      </c>
      <c r="C2387" s="34">
        <v>477</v>
      </c>
      <c r="D2387" s="34">
        <v>215</v>
      </c>
      <c r="E2387" s="34">
        <v>199</v>
      </c>
      <c r="F2387" s="34">
        <v>184</v>
      </c>
      <c r="G2387" s="34">
        <v>202</v>
      </c>
      <c r="H2387" s="34">
        <v>190</v>
      </c>
      <c r="I2387" s="34">
        <v>160</v>
      </c>
    </row>
    <row r="2388" spans="1:9" x14ac:dyDescent="0.2">
      <c r="A2388" s="34" t="s">
        <v>52845</v>
      </c>
      <c r="B2388" s="34">
        <v>413</v>
      </c>
      <c r="C2388" s="34">
        <v>332</v>
      </c>
      <c r="D2388" s="34">
        <v>152</v>
      </c>
      <c r="E2388" s="34">
        <v>125</v>
      </c>
      <c r="F2388" s="34">
        <v>107</v>
      </c>
      <c r="G2388" s="34">
        <v>108</v>
      </c>
      <c r="H2388" s="34">
        <v>144</v>
      </c>
      <c r="I2388" s="34">
        <v>107</v>
      </c>
    </row>
    <row r="2389" spans="1:9" x14ac:dyDescent="0.2">
      <c r="A2389" s="34" t="s">
        <v>52846</v>
      </c>
      <c r="B2389" s="34">
        <v>310</v>
      </c>
      <c r="C2389" s="34">
        <v>464</v>
      </c>
      <c r="D2389" s="34">
        <v>83</v>
      </c>
      <c r="E2389" s="34">
        <v>125</v>
      </c>
      <c r="F2389" s="34">
        <v>78</v>
      </c>
      <c r="G2389" s="34">
        <v>114</v>
      </c>
      <c r="H2389" s="34">
        <v>109</v>
      </c>
      <c r="I2389" s="34">
        <v>102</v>
      </c>
    </row>
    <row r="2390" spans="1:9" x14ac:dyDescent="0.2">
      <c r="A2390" s="34" t="s">
        <v>52847</v>
      </c>
      <c r="B2390" s="34">
        <v>1116</v>
      </c>
      <c r="C2390" s="34">
        <v>834</v>
      </c>
      <c r="D2390" s="34">
        <v>315</v>
      </c>
      <c r="E2390" s="34">
        <v>299</v>
      </c>
      <c r="F2390" s="34">
        <v>321</v>
      </c>
      <c r="G2390" s="34">
        <v>332</v>
      </c>
      <c r="H2390" s="34">
        <v>358</v>
      </c>
      <c r="I2390" s="34">
        <v>249</v>
      </c>
    </row>
    <row r="2391" spans="1:9" x14ac:dyDescent="0.2">
      <c r="A2391" s="34" t="s">
        <v>52848</v>
      </c>
      <c r="B2391" s="34">
        <v>338</v>
      </c>
      <c r="C2391" s="34">
        <v>487</v>
      </c>
      <c r="D2391" s="34">
        <v>93</v>
      </c>
      <c r="E2391" s="34">
        <v>134</v>
      </c>
      <c r="F2391" s="34">
        <v>121</v>
      </c>
      <c r="G2391" s="34">
        <v>155</v>
      </c>
      <c r="H2391" s="34">
        <v>124</v>
      </c>
      <c r="I2391" s="34">
        <v>92</v>
      </c>
    </row>
    <row r="2392" spans="1:9" x14ac:dyDescent="0.2">
      <c r="A2392" s="34" t="s">
        <v>52849</v>
      </c>
      <c r="B2392" s="34">
        <v>705</v>
      </c>
      <c r="C2392" s="34">
        <v>846</v>
      </c>
      <c r="D2392" s="34">
        <v>287</v>
      </c>
      <c r="E2392" s="34">
        <v>241</v>
      </c>
      <c r="F2392" s="34">
        <v>232</v>
      </c>
      <c r="G2392" s="34">
        <v>266</v>
      </c>
      <c r="H2392" s="34">
        <v>236</v>
      </c>
      <c r="I2392" s="34">
        <v>200</v>
      </c>
    </row>
    <row r="2393" spans="1:9" x14ac:dyDescent="0.2">
      <c r="A2393" s="34" t="s">
        <v>52850</v>
      </c>
      <c r="B2393" s="34">
        <v>568</v>
      </c>
      <c r="C2393" s="34">
        <v>588</v>
      </c>
      <c r="D2393" s="34">
        <v>171</v>
      </c>
      <c r="E2393" s="34">
        <v>253</v>
      </c>
      <c r="F2393" s="34">
        <v>170</v>
      </c>
      <c r="G2393" s="34">
        <v>214</v>
      </c>
      <c r="H2393" s="34">
        <v>197</v>
      </c>
      <c r="I2393" s="34">
        <v>183</v>
      </c>
    </row>
    <row r="2394" spans="1:9" x14ac:dyDescent="0.2">
      <c r="A2394" s="34" t="s">
        <v>52851</v>
      </c>
      <c r="B2394" s="34">
        <v>620</v>
      </c>
      <c r="C2394" s="34">
        <v>653</v>
      </c>
      <c r="D2394" s="34">
        <v>211</v>
      </c>
      <c r="E2394" s="34">
        <v>169</v>
      </c>
      <c r="F2394" s="34">
        <v>177</v>
      </c>
      <c r="G2394" s="34">
        <v>213</v>
      </c>
      <c r="H2394" s="34">
        <v>191</v>
      </c>
      <c r="I2394" s="34">
        <v>197</v>
      </c>
    </row>
    <row r="2395" spans="1:9" x14ac:dyDescent="0.2">
      <c r="A2395" s="34" t="s">
        <v>52852</v>
      </c>
      <c r="B2395" s="34">
        <v>418</v>
      </c>
      <c r="C2395" s="34">
        <v>347</v>
      </c>
      <c r="D2395" s="34">
        <v>127</v>
      </c>
      <c r="E2395" s="34">
        <v>100</v>
      </c>
      <c r="F2395" s="34">
        <v>133</v>
      </c>
      <c r="G2395" s="34">
        <v>135</v>
      </c>
      <c r="H2395" s="34">
        <v>110</v>
      </c>
      <c r="I2395" s="34">
        <v>116</v>
      </c>
    </row>
    <row r="2396" spans="1:9" x14ac:dyDescent="0.2">
      <c r="A2396" s="34" t="s">
        <v>52853</v>
      </c>
      <c r="B2396" s="34">
        <v>891</v>
      </c>
      <c r="C2396" s="34">
        <v>784</v>
      </c>
      <c r="D2396" s="34">
        <v>255</v>
      </c>
      <c r="E2396" s="34">
        <v>263</v>
      </c>
      <c r="F2396" s="34">
        <v>249</v>
      </c>
      <c r="G2396" s="34">
        <v>254</v>
      </c>
      <c r="H2396" s="34">
        <v>229</v>
      </c>
      <c r="I2396" s="34">
        <v>219</v>
      </c>
    </row>
    <row r="2397" spans="1:9" x14ac:dyDescent="0.2">
      <c r="A2397" s="34" t="s">
        <v>52854</v>
      </c>
      <c r="B2397" s="34">
        <v>748</v>
      </c>
      <c r="C2397" s="34">
        <v>843</v>
      </c>
      <c r="D2397" s="34">
        <v>218</v>
      </c>
      <c r="E2397" s="34">
        <v>238</v>
      </c>
      <c r="F2397" s="34">
        <v>215</v>
      </c>
      <c r="G2397" s="34">
        <v>218</v>
      </c>
      <c r="H2397" s="34">
        <v>232</v>
      </c>
      <c r="I2397" s="34">
        <v>171</v>
      </c>
    </row>
    <row r="2398" spans="1:9" x14ac:dyDescent="0.2">
      <c r="A2398" s="34" t="s">
        <v>52855</v>
      </c>
      <c r="B2398" s="34">
        <v>813</v>
      </c>
      <c r="C2398" s="34">
        <v>938</v>
      </c>
      <c r="D2398" s="34">
        <v>279</v>
      </c>
      <c r="E2398" s="34">
        <v>283</v>
      </c>
      <c r="F2398" s="34">
        <v>244</v>
      </c>
      <c r="G2398" s="34">
        <v>304</v>
      </c>
      <c r="H2398" s="34">
        <v>257</v>
      </c>
      <c r="I2398" s="34">
        <v>263</v>
      </c>
    </row>
    <row r="2399" spans="1:9" x14ac:dyDescent="0.2">
      <c r="A2399" s="34" t="s">
        <v>52856</v>
      </c>
      <c r="B2399" s="34">
        <v>477</v>
      </c>
      <c r="C2399" s="34">
        <v>503</v>
      </c>
      <c r="D2399" s="34">
        <v>139</v>
      </c>
      <c r="E2399" s="34">
        <v>176</v>
      </c>
      <c r="F2399" s="34">
        <v>180</v>
      </c>
      <c r="G2399" s="34">
        <v>202</v>
      </c>
      <c r="H2399" s="34">
        <v>174</v>
      </c>
      <c r="I2399" s="34">
        <v>158</v>
      </c>
    </row>
    <row r="2400" spans="1:9" x14ac:dyDescent="0.2">
      <c r="A2400" s="34" t="s">
        <v>52857</v>
      </c>
      <c r="B2400" s="34">
        <v>1747</v>
      </c>
      <c r="C2400" s="34">
        <v>2184</v>
      </c>
      <c r="D2400" s="34">
        <v>575</v>
      </c>
      <c r="E2400" s="34">
        <v>593</v>
      </c>
      <c r="F2400" s="34">
        <v>511</v>
      </c>
      <c r="G2400" s="34">
        <v>672</v>
      </c>
      <c r="H2400" s="34">
        <v>599</v>
      </c>
      <c r="I2400" s="34">
        <v>566</v>
      </c>
    </row>
    <row r="2401" spans="1:9" x14ac:dyDescent="0.2">
      <c r="A2401" s="34" t="s">
        <v>52858</v>
      </c>
      <c r="B2401" s="34">
        <v>350</v>
      </c>
      <c r="C2401" s="34">
        <v>285</v>
      </c>
      <c r="D2401" s="34">
        <v>102</v>
      </c>
      <c r="E2401" s="34">
        <v>106</v>
      </c>
      <c r="F2401" s="34">
        <v>78</v>
      </c>
      <c r="G2401" s="34">
        <v>111</v>
      </c>
      <c r="H2401" s="34">
        <v>104</v>
      </c>
      <c r="I2401" s="34">
        <v>83</v>
      </c>
    </row>
    <row r="2402" spans="1:9" x14ac:dyDescent="0.2">
      <c r="A2402" s="34" t="s">
        <v>52859</v>
      </c>
      <c r="B2402" s="34">
        <v>718</v>
      </c>
      <c r="C2402" s="34">
        <v>713</v>
      </c>
      <c r="D2402" s="34">
        <v>208</v>
      </c>
      <c r="E2402" s="34">
        <v>190</v>
      </c>
      <c r="F2402" s="34">
        <v>237</v>
      </c>
      <c r="G2402" s="34">
        <v>205</v>
      </c>
      <c r="H2402" s="34">
        <v>210</v>
      </c>
      <c r="I2402" s="34">
        <v>155</v>
      </c>
    </row>
    <row r="2403" spans="1:9" x14ac:dyDescent="0.2">
      <c r="A2403" s="34" t="s">
        <v>52860</v>
      </c>
      <c r="B2403" s="34">
        <v>539</v>
      </c>
      <c r="C2403" s="34">
        <v>498</v>
      </c>
      <c r="D2403" s="34">
        <v>147</v>
      </c>
      <c r="E2403" s="34">
        <v>184</v>
      </c>
      <c r="F2403" s="34">
        <v>148</v>
      </c>
      <c r="G2403" s="34">
        <v>154</v>
      </c>
      <c r="H2403" s="34">
        <v>161</v>
      </c>
      <c r="I2403" s="34">
        <v>134</v>
      </c>
    </row>
    <row r="2404" spans="1:9" x14ac:dyDescent="0.2">
      <c r="A2404" s="34" t="s">
        <v>52861</v>
      </c>
      <c r="B2404" s="34">
        <v>584</v>
      </c>
      <c r="C2404" s="34">
        <v>476</v>
      </c>
      <c r="D2404" s="34">
        <v>160</v>
      </c>
      <c r="E2404" s="34">
        <v>228</v>
      </c>
      <c r="F2404" s="34">
        <v>182</v>
      </c>
      <c r="G2404" s="34">
        <v>179</v>
      </c>
      <c r="H2404" s="34">
        <v>174</v>
      </c>
      <c r="I2404" s="34">
        <v>149</v>
      </c>
    </row>
    <row r="2405" spans="1:9" x14ac:dyDescent="0.2">
      <c r="A2405" s="34" t="s">
        <v>52862</v>
      </c>
      <c r="B2405" s="34">
        <v>384</v>
      </c>
      <c r="C2405" s="34">
        <v>419</v>
      </c>
      <c r="D2405" s="34">
        <v>145</v>
      </c>
      <c r="E2405" s="34">
        <v>122</v>
      </c>
      <c r="F2405" s="34">
        <v>127</v>
      </c>
      <c r="G2405" s="34">
        <v>128</v>
      </c>
      <c r="H2405" s="34">
        <v>151</v>
      </c>
      <c r="I2405" s="34">
        <v>123</v>
      </c>
    </row>
    <row r="2406" spans="1:9" x14ac:dyDescent="0.2">
      <c r="A2406" s="34" t="s">
        <v>52863</v>
      </c>
      <c r="B2406" s="34">
        <v>353</v>
      </c>
      <c r="C2406" s="34">
        <v>317</v>
      </c>
      <c r="D2406" s="34">
        <v>120</v>
      </c>
      <c r="E2406" s="34">
        <v>113</v>
      </c>
      <c r="F2406" s="34">
        <v>99</v>
      </c>
      <c r="G2406" s="34">
        <v>94</v>
      </c>
      <c r="H2406" s="34">
        <v>110</v>
      </c>
      <c r="I2406" s="34">
        <v>84</v>
      </c>
    </row>
    <row r="2407" spans="1:9" x14ac:dyDescent="0.2">
      <c r="A2407" s="34" t="s">
        <v>52864</v>
      </c>
      <c r="B2407" s="34">
        <v>528</v>
      </c>
      <c r="C2407" s="34">
        <v>467</v>
      </c>
      <c r="D2407" s="34">
        <v>140</v>
      </c>
      <c r="E2407" s="34">
        <v>183</v>
      </c>
      <c r="F2407" s="34">
        <v>175</v>
      </c>
      <c r="G2407" s="34">
        <v>138</v>
      </c>
      <c r="H2407" s="34">
        <v>147</v>
      </c>
      <c r="I2407" s="34">
        <v>118</v>
      </c>
    </row>
    <row r="2408" spans="1:9" x14ac:dyDescent="0.2">
      <c r="A2408" s="34" t="s">
        <v>52865</v>
      </c>
      <c r="B2408" s="34">
        <v>1274</v>
      </c>
      <c r="C2408" s="34">
        <v>1182</v>
      </c>
      <c r="D2408" s="34">
        <v>371</v>
      </c>
      <c r="E2408" s="34">
        <v>376</v>
      </c>
      <c r="F2408" s="34">
        <v>354</v>
      </c>
      <c r="G2408" s="34">
        <v>383</v>
      </c>
      <c r="H2408" s="34">
        <v>423</v>
      </c>
      <c r="I2408" s="34">
        <v>317</v>
      </c>
    </row>
    <row r="2409" spans="1:9" x14ac:dyDescent="0.2">
      <c r="A2409" s="34" t="s">
        <v>52866</v>
      </c>
      <c r="B2409" s="34">
        <v>824</v>
      </c>
      <c r="C2409" s="34">
        <v>847</v>
      </c>
      <c r="D2409" s="34">
        <v>262</v>
      </c>
      <c r="E2409" s="34">
        <v>275</v>
      </c>
      <c r="F2409" s="34">
        <v>239</v>
      </c>
      <c r="G2409" s="34">
        <v>286</v>
      </c>
      <c r="H2409" s="34">
        <v>261</v>
      </c>
      <c r="I2409" s="34">
        <v>228</v>
      </c>
    </row>
    <row r="2410" spans="1:9" x14ac:dyDescent="0.2">
      <c r="A2410" s="34" t="s">
        <v>52867</v>
      </c>
      <c r="B2410" s="34">
        <v>971</v>
      </c>
      <c r="C2410" s="34">
        <v>1059</v>
      </c>
      <c r="D2410" s="34">
        <v>279</v>
      </c>
      <c r="E2410" s="34">
        <v>353</v>
      </c>
      <c r="F2410" s="34">
        <v>295</v>
      </c>
      <c r="G2410" s="34">
        <v>345</v>
      </c>
      <c r="H2410" s="34">
        <v>293</v>
      </c>
      <c r="I2410" s="34">
        <v>302</v>
      </c>
    </row>
    <row r="2411" spans="1:9" x14ac:dyDescent="0.2">
      <c r="A2411" s="34" t="s">
        <v>52868</v>
      </c>
      <c r="B2411" s="34">
        <v>871</v>
      </c>
      <c r="C2411" s="34">
        <v>841</v>
      </c>
      <c r="D2411" s="34">
        <v>216</v>
      </c>
      <c r="E2411" s="34">
        <v>285</v>
      </c>
      <c r="F2411" s="34">
        <v>246</v>
      </c>
      <c r="G2411" s="34">
        <v>193</v>
      </c>
      <c r="H2411" s="34">
        <v>255</v>
      </c>
      <c r="I2411" s="34">
        <v>200</v>
      </c>
    </row>
    <row r="2412" spans="1:9" x14ac:dyDescent="0.2">
      <c r="A2412" s="34" t="s">
        <v>52869</v>
      </c>
      <c r="B2412" s="34">
        <v>331</v>
      </c>
      <c r="C2412" s="34">
        <v>270</v>
      </c>
      <c r="D2412" s="34">
        <v>118</v>
      </c>
      <c r="E2412" s="34">
        <v>64</v>
      </c>
      <c r="F2412" s="34">
        <v>89</v>
      </c>
      <c r="G2412" s="34">
        <v>83</v>
      </c>
      <c r="H2412" s="34">
        <v>104</v>
      </c>
      <c r="I2412" s="34">
        <v>68</v>
      </c>
    </row>
    <row r="2413" spans="1:9" x14ac:dyDescent="0.2">
      <c r="A2413" s="34" t="s">
        <v>52870</v>
      </c>
      <c r="B2413" s="34">
        <v>190</v>
      </c>
      <c r="C2413" s="34">
        <v>321</v>
      </c>
      <c r="D2413" s="34">
        <v>66</v>
      </c>
      <c r="E2413" s="34">
        <v>115</v>
      </c>
      <c r="F2413" s="34">
        <v>43</v>
      </c>
      <c r="G2413" s="34">
        <v>93</v>
      </c>
      <c r="H2413" s="34">
        <v>75</v>
      </c>
      <c r="I2413" s="34">
        <v>80</v>
      </c>
    </row>
    <row r="2414" spans="1:9" x14ac:dyDescent="0.2">
      <c r="A2414" s="34" t="s">
        <v>52871</v>
      </c>
      <c r="B2414" s="34">
        <v>391</v>
      </c>
      <c r="C2414" s="34">
        <v>527</v>
      </c>
      <c r="D2414" s="34">
        <v>148</v>
      </c>
      <c r="E2414" s="34">
        <v>175</v>
      </c>
      <c r="F2414" s="34">
        <v>149</v>
      </c>
      <c r="G2414" s="34">
        <v>155</v>
      </c>
      <c r="H2414" s="34">
        <v>167</v>
      </c>
      <c r="I2414" s="34">
        <v>162</v>
      </c>
    </row>
    <row r="2415" spans="1:9" x14ac:dyDescent="0.2">
      <c r="A2415" s="34" t="s">
        <v>52872</v>
      </c>
      <c r="B2415" s="34">
        <v>754</v>
      </c>
      <c r="C2415" s="34">
        <v>584</v>
      </c>
      <c r="D2415" s="34">
        <v>205</v>
      </c>
      <c r="E2415" s="34">
        <v>225</v>
      </c>
      <c r="F2415" s="34">
        <v>191</v>
      </c>
      <c r="G2415" s="34">
        <v>187</v>
      </c>
      <c r="H2415" s="34">
        <v>232</v>
      </c>
      <c r="I2415" s="34">
        <v>185</v>
      </c>
    </row>
    <row r="2416" spans="1:9" x14ac:dyDescent="0.2">
      <c r="A2416" s="34" t="s">
        <v>52873</v>
      </c>
      <c r="B2416" s="34">
        <v>316</v>
      </c>
      <c r="C2416" s="34">
        <v>341</v>
      </c>
      <c r="D2416" s="34">
        <v>106</v>
      </c>
      <c r="E2416" s="34">
        <v>102</v>
      </c>
      <c r="F2416" s="34">
        <v>113</v>
      </c>
      <c r="G2416" s="34">
        <v>112</v>
      </c>
      <c r="H2416" s="34">
        <v>101</v>
      </c>
      <c r="I2416" s="34">
        <v>98</v>
      </c>
    </row>
    <row r="2417" spans="1:9" x14ac:dyDescent="0.2">
      <c r="A2417" s="34" t="s">
        <v>52874</v>
      </c>
      <c r="B2417" s="34">
        <v>841</v>
      </c>
      <c r="C2417" s="34">
        <v>853</v>
      </c>
      <c r="D2417" s="34">
        <v>266</v>
      </c>
      <c r="E2417" s="34">
        <v>263</v>
      </c>
      <c r="F2417" s="34">
        <v>261</v>
      </c>
      <c r="G2417" s="34">
        <v>311</v>
      </c>
      <c r="H2417" s="34">
        <v>261</v>
      </c>
      <c r="I2417" s="34">
        <v>287</v>
      </c>
    </row>
    <row r="2418" spans="1:9" x14ac:dyDescent="0.2">
      <c r="A2418" s="34" t="s">
        <v>52875</v>
      </c>
      <c r="B2418" s="34">
        <v>542</v>
      </c>
      <c r="C2418" s="34">
        <v>390</v>
      </c>
      <c r="D2418" s="34">
        <v>149</v>
      </c>
      <c r="E2418" s="34">
        <v>152</v>
      </c>
      <c r="F2418" s="34">
        <v>142</v>
      </c>
      <c r="G2418" s="34">
        <v>160</v>
      </c>
      <c r="H2418" s="34">
        <v>167</v>
      </c>
      <c r="I2418" s="34">
        <v>130</v>
      </c>
    </row>
    <row r="2419" spans="1:9" x14ac:dyDescent="0.2">
      <c r="A2419" s="34" t="s">
        <v>52876</v>
      </c>
      <c r="B2419" s="34">
        <v>380</v>
      </c>
      <c r="C2419" s="34">
        <v>331</v>
      </c>
      <c r="D2419" s="34">
        <v>126</v>
      </c>
      <c r="E2419" s="34">
        <v>124</v>
      </c>
      <c r="F2419" s="34">
        <v>109</v>
      </c>
      <c r="G2419" s="34">
        <v>125</v>
      </c>
      <c r="H2419" s="34">
        <v>113</v>
      </c>
      <c r="I2419" s="34">
        <v>71</v>
      </c>
    </row>
    <row r="2420" spans="1:9" x14ac:dyDescent="0.2">
      <c r="A2420" s="34" t="s">
        <v>52877</v>
      </c>
      <c r="B2420" s="34">
        <v>427</v>
      </c>
      <c r="C2420" s="34">
        <v>514</v>
      </c>
      <c r="D2420" s="34">
        <v>149</v>
      </c>
      <c r="E2420" s="34">
        <v>151</v>
      </c>
      <c r="F2420" s="34">
        <v>129</v>
      </c>
      <c r="G2420" s="34">
        <v>188</v>
      </c>
      <c r="H2420" s="34">
        <v>164</v>
      </c>
      <c r="I2420" s="34">
        <v>166</v>
      </c>
    </row>
    <row r="2421" spans="1:9" x14ac:dyDescent="0.2">
      <c r="A2421" s="34" t="s">
        <v>52878</v>
      </c>
      <c r="B2421" s="34">
        <v>362</v>
      </c>
      <c r="C2421" s="34">
        <v>280</v>
      </c>
      <c r="D2421" s="34">
        <v>107</v>
      </c>
      <c r="E2421" s="34">
        <v>106</v>
      </c>
      <c r="F2421" s="34">
        <v>104</v>
      </c>
      <c r="G2421" s="34">
        <v>133</v>
      </c>
      <c r="H2421" s="34">
        <v>93</v>
      </c>
      <c r="I2421" s="34">
        <v>77</v>
      </c>
    </row>
    <row r="2422" spans="1:9" x14ac:dyDescent="0.2">
      <c r="A2422" s="34" t="s">
        <v>52879</v>
      </c>
      <c r="B2422" s="34">
        <v>387</v>
      </c>
      <c r="C2422" s="34">
        <v>355</v>
      </c>
      <c r="D2422" s="34">
        <v>165</v>
      </c>
      <c r="E2422" s="34">
        <v>109</v>
      </c>
      <c r="F2422" s="34">
        <v>102</v>
      </c>
      <c r="G2422" s="34">
        <v>124</v>
      </c>
      <c r="H2422" s="34">
        <v>144</v>
      </c>
      <c r="I2422" s="34">
        <v>115</v>
      </c>
    </row>
    <row r="2423" spans="1:9" x14ac:dyDescent="0.2">
      <c r="A2423" s="34" t="s">
        <v>52880</v>
      </c>
      <c r="B2423" s="34">
        <v>767</v>
      </c>
      <c r="C2423" s="34">
        <v>818</v>
      </c>
      <c r="D2423" s="34">
        <v>215</v>
      </c>
      <c r="E2423" s="34">
        <v>246</v>
      </c>
      <c r="F2423" s="34">
        <v>245</v>
      </c>
      <c r="G2423" s="34">
        <v>261</v>
      </c>
      <c r="H2423" s="34">
        <v>265</v>
      </c>
      <c r="I2423" s="34">
        <v>224</v>
      </c>
    </row>
    <row r="2424" spans="1:9" x14ac:dyDescent="0.2">
      <c r="A2424" s="34" t="s">
        <v>52881</v>
      </c>
      <c r="B2424" s="34">
        <v>284</v>
      </c>
      <c r="C2424" s="34">
        <v>261</v>
      </c>
      <c r="D2424" s="34">
        <v>111</v>
      </c>
      <c r="E2424" s="34">
        <v>69</v>
      </c>
      <c r="F2424" s="34">
        <v>89</v>
      </c>
      <c r="G2424" s="34">
        <v>51</v>
      </c>
      <c r="H2424" s="34">
        <v>45</v>
      </c>
      <c r="I2424" s="34">
        <v>81</v>
      </c>
    </row>
    <row r="2425" spans="1:9" x14ac:dyDescent="0.2">
      <c r="A2425" s="34" t="s">
        <v>52882</v>
      </c>
      <c r="B2425" s="34">
        <v>535</v>
      </c>
      <c r="C2425" s="34">
        <v>556</v>
      </c>
      <c r="D2425" s="34">
        <v>170</v>
      </c>
      <c r="E2425" s="34">
        <v>197</v>
      </c>
      <c r="F2425" s="34">
        <v>181</v>
      </c>
      <c r="G2425" s="34">
        <v>187</v>
      </c>
      <c r="H2425" s="34">
        <v>167</v>
      </c>
      <c r="I2425" s="34">
        <v>186</v>
      </c>
    </row>
    <row r="2426" spans="1:9" x14ac:dyDescent="0.2">
      <c r="A2426" s="34" t="s">
        <v>52883</v>
      </c>
      <c r="B2426" s="34">
        <v>490</v>
      </c>
      <c r="C2426" s="34">
        <v>354</v>
      </c>
      <c r="D2426" s="34">
        <v>143</v>
      </c>
      <c r="E2426" s="34">
        <v>139</v>
      </c>
      <c r="F2426" s="34">
        <v>148</v>
      </c>
      <c r="G2426" s="34">
        <v>138</v>
      </c>
      <c r="H2426" s="34">
        <v>159</v>
      </c>
      <c r="I2426" s="34">
        <v>117</v>
      </c>
    </row>
    <row r="2427" spans="1:9" x14ac:dyDescent="0.2">
      <c r="A2427" s="34" t="s">
        <v>52884</v>
      </c>
      <c r="B2427" s="34">
        <v>462</v>
      </c>
      <c r="C2427" s="34">
        <v>316</v>
      </c>
      <c r="D2427" s="34">
        <v>131</v>
      </c>
      <c r="E2427" s="34">
        <v>146</v>
      </c>
      <c r="F2427" s="34">
        <v>107</v>
      </c>
      <c r="G2427" s="34">
        <v>122</v>
      </c>
      <c r="H2427" s="34">
        <v>135</v>
      </c>
      <c r="I2427" s="34">
        <v>99</v>
      </c>
    </row>
    <row r="2428" spans="1:9" x14ac:dyDescent="0.2">
      <c r="A2428" s="34" t="s">
        <v>52885</v>
      </c>
      <c r="B2428" s="34">
        <v>539</v>
      </c>
      <c r="C2428" s="34">
        <v>668</v>
      </c>
      <c r="D2428" s="34">
        <v>187</v>
      </c>
      <c r="E2428" s="34">
        <v>214</v>
      </c>
      <c r="F2428" s="34">
        <v>191</v>
      </c>
      <c r="G2428" s="34">
        <v>302</v>
      </c>
      <c r="H2428" s="34">
        <v>191</v>
      </c>
      <c r="I2428" s="34">
        <v>199</v>
      </c>
    </row>
    <row r="2429" spans="1:9" x14ac:dyDescent="0.2">
      <c r="A2429" s="34" t="s">
        <v>52886</v>
      </c>
      <c r="B2429" s="34">
        <v>411</v>
      </c>
      <c r="C2429" s="34">
        <v>508</v>
      </c>
      <c r="D2429" s="34">
        <v>153</v>
      </c>
      <c r="E2429" s="34">
        <v>150</v>
      </c>
      <c r="F2429" s="34">
        <v>148</v>
      </c>
      <c r="G2429" s="34">
        <v>141</v>
      </c>
      <c r="H2429" s="34">
        <v>167</v>
      </c>
      <c r="I2429" s="34">
        <v>125</v>
      </c>
    </row>
    <row r="2430" spans="1:9" x14ac:dyDescent="0.2">
      <c r="A2430" s="34" t="s">
        <v>52887</v>
      </c>
      <c r="B2430" s="34">
        <v>386</v>
      </c>
      <c r="C2430" s="34">
        <v>654</v>
      </c>
      <c r="D2430" s="34">
        <v>168</v>
      </c>
      <c r="E2430" s="34">
        <v>243</v>
      </c>
      <c r="F2430" s="34">
        <v>121</v>
      </c>
      <c r="G2430" s="34">
        <v>243</v>
      </c>
      <c r="H2430" s="34">
        <v>168</v>
      </c>
      <c r="I2430" s="34">
        <v>183</v>
      </c>
    </row>
    <row r="2431" spans="1:9" x14ac:dyDescent="0.2">
      <c r="A2431" s="34" t="s">
        <v>52888</v>
      </c>
      <c r="B2431" s="34">
        <v>1001</v>
      </c>
      <c r="C2431" s="34">
        <v>808</v>
      </c>
      <c r="D2431" s="34">
        <v>323</v>
      </c>
      <c r="E2431" s="34">
        <v>286</v>
      </c>
      <c r="F2431" s="34">
        <v>271</v>
      </c>
      <c r="G2431" s="34">
        <v>261</v>
      </c>
      <c r="H2431" s="34">
        <v>264</v>
      </c>
      <c r="I2431" s="34">
        <v>213</v>
      </c>
    </row>
    <row r="2432" spans="1:9" x14ac:dyDescent="0.2">
      <c r="A2432" s="34" t="s">
        <v>52889</v>
      </c>
      <c r="B2432" s="34">
        <v>744</v>
      </c>
      <c r="C2432" s="34">
        <v>669</v>
      </c>
      <c r="D2432" s="34">
        <v>209</v>
      </c>
      <c r="E2432" s="34">
        <v>214</v>
      </c>
      <c r="F2432" s="34">
        <v>190</v>
      </c>
      <c r="G2432" s="34">
        <v>215</v>
      </c>
      <c r="H2432" s="34">
        <v>234</v>
      </c>
      <c r="I2432" s="34">
        <v>196</v>
      </c>
    </row>
    <row r="2433" spans="1:9" x14ac:dyDescent="0.2">
      <c r="A2433" s="34" t="s">
        <v>52890</v>
      </c>
      <c r="B2433" s="34">
        <v>507</v>
      </c>
      <c r="C2433" s="34">
        <v>480</v>
      </c>
      <c r="D2433" s="34">
        <v>173</v>
      </c>
      <c r="E2433" s="34">
        <v>160</v>
      </c>
      <c r="F2433" s="34">
        <v>172</v>
      </c>
      <c r="G2433" s="34">
        <v>139</v>
      </c>
      <c r="H2433" s="34">
        <v>158</v>
      </c>
      <c r="I2433" s="34">
        <v>131</v>
      </c>
    </row>
    <row r="2434" spans="1:9" x14ac:dyDescent="0.2">
      <c r="A2434" s="34" t="s">
        <v>52891</v>
      </c>
      <c r="B2434" s="34">
        <v>795</v>
      </c>
      <c r="C2434" s="34">
        <v>793</v>
      </c>
      <c r="D2434" s="34">
        <v>247</v>
      </c>
      <c r="E2434" s="34">
        <v>330</v>
      </c>
      <c r="F2434" s="34">
        <v>254</v>
      </c>
      <c r="G2434" s="34">
        <v>263</v>
      </c>
      <c r="H2434" s="34">
        <v>290</v>
      </c>
      <c r="I2434" s="34">
        <v>262</v>
      </c>
    </row>
    <row r="2435" spans="1:9" x14ac:dyDescent="0.2">
      <c r="A2435" s="34" t="s">
        <v>52892</v>
      </c>
      <c r="B2435" s="34">
        <v>221</v>
      </c>
      <c r="C2435" s="34">
        <v>226</v>
      </c>
      <c r="D2435" s="34">
        <v>61</v>
      </c>
      <c r="E2435" s="34">
        <v>60</v>
      </c>
      <c r="F2435" s="34">
        <v>70</v>
      </c>
      <c r="G2435" s="34">
        <v>60</v>
      </c>
      <c r="H2435" s="34">
        <v>61</v>
      </c>
      <c r="I2435" s="34">
        <v>73</v>
      </c>
    </row>
    <row r="2436" spans="1:9" x14ac:dyDescent="0.2">
      <c r="A2436" s="34" t="s">
        <v>52893</v>
      </c>
      <c r="B2436" s="34">
        <v>325</v>
      </c>
      <c r="C2436" s="34">
        <v>390</v>
      </c>
      <c r="D2436" s="34">
        <v>123</v>
      </c>
      <c r="E2436" s="34">
        <v>151</v>
      </c>
      <c r="F2436" s="34">
        <v>133</v>
      </c>
      <c r="G2436" s="34">
        <v>126</v>
      </c>
      <c r="H2436" s="34">
        <v>103</v>
      </c>
      <c r="I2436" s="34">
        <v>125</v>
      </c>
    </row>
    <row r="2437" spans="1:9" x14ac:dyDescent="0.2">
      <c r="A2437" s="34" t="s">
        <v>52894</v>
      </c>
      <c r="B2437" s="34">
        <v>820</v>
      </c>
      <c r="C2437" s="34">
        <v>751</v>
      </c>
      <c r="D2437" s="34">
        <v>252</v>
      </c>
      <c r="E2437" s="34">
        <v>247</v>
      </c>
      <c r="F2437" s="34">
        <v>230</v>
      </c>
      <c r="G2437" s="34">
        <v>223</v>
      </c>
      <c r="H2437" s="34">
        <v>219</v>
      </c>
      <c r="I2437" s="34">
        <v>153</v>
      </c>
    </row>
    <row r="2438" spans="1:9" x14ac:dyDescent="0.2">
      <c r="A2438" s="34" t="s">
        <v>52895</v>
      </c>
      <c r="B2438" s="34">
        <v>464</v>
      </c>
      <c r="C2438" s="34">
        <v>444</v>
      </c>
      <c r="D2438" s="34">
        <v>163</v>
      </c>
      <c r="E2438" s="34">
        <v>137</v>
      </c>
      <c r="F2438" s="34">
        <v>133</v>
      </c>
      <c r="G2438" s="34">
        <v>183</v>
      </c>
      <c r="H2438" s="34">
        <v>169</v>
      </c>
      <c r="I2438" s="34">
        <v>110</v>
      </c>
    </row>
    <row r="2439" spans="1:9" x14ac:dyDescent="0.2">
      <c r="A2439" s="34" t="s">
        <v>52896</v>
      </c>
      <c r="B2439" s="34">
        <v>1062</v>
      </c>
      <c r="C2439" s="34">
        <v>871</v>
      </c>
      <c r="D2439" s="34">
        <v>304</v>
      </c>
      <c r="E2439" s="34">
        <v>297</v>
      </c>
      <c r="F2439" s="34">
        <v>311</v>
      </c>
      <c r="G2439" s="34">
        <v>349</v>
      </c>
      <c r="H2439" s="34">
        <v>323</v>
      </c>
      <c r="I2439" s="34">
        <v>223</v>
      </c>
    </row>
    <row r="2440" spans="1:9" x14ac:dyDescent="0.2">
      <c r="A2440" s="34" t="s">
        <v>52897</v>
      </c>
      <c r="B2440" s="34">
        <v>396</v>
      </c>
      <c r="C2440" s="34">
        <v>378</v>
      </c>
      <c r="D2440" s="34">
        <v>149</v>
      </c>
      <c r="E2440" s="34">
        <v>135</v>
      </c>
      <c r="F2440" s="34">
        <v>161</v>
      </c>
      <c r="G2440" s="34">
        <v>164</v>
      </c>
      <c r="H2440" s="34">
        <v>137</v>
      </c>
      <c r="I2440" s="34">
        <v>124</v>
      </c>
    </row>
    <row r="2441" spans="1:9" x14ac:dyDescent="0.2">
      <c r="A2441" s="34" t="s">
        <v>52898</v>
      </c>
      <c r="B2441" s="34">
        <v>779</v>
      </c>
      <c r="C2441" s="34">
        <v>724</v>
      </c>
      <c r="D2441" s="34">
        <v>249</v>
      </c>
      <c r="E2441" s="34">
        <v>243</v>
      </c>
      <c r="F2441" s="34">
        <v>254</v>
      </c>
      <c r="G2441" s="34">
        <v>228</v>
      </c>
      <c r="H2441" s="34">
        <v>278</v>
      </c>
      <c r="I2441" s="34">
        <v>176</v>
      </c>
    </row>
    <row r="2442" spans="1:9" x14ac:dyDescent="0.2">
      <c r="A2442" s="34" t="s">
        <v>52899</v>
      </c>
      <c r="B2442" s="34">
        <v>770</v>
      </c>
      <c r="C2442" s="34">
        <v>669</v>
      </c>
      <c r="D2442" s="34">
        <v>228</v>
      </c>
      <c r="E2442" s="34">
        <v>271</v>
      </c>
      <c r="F2442" s="34">
        <v>217</v>
      </c>
      <c r="G2442" s="34">
        <v>271</v>
      </c>
      <c r="H2442" s="34">
        <v>224</v>
      </c>
      <c r="I2442" s="34">
        <v>188</v>
      </c>
    </row>
    <row r="2443" spans="1:9" x14ac:dyDescent="0.2">
      <c r="A2443" s="34" t="s">
        <v>52900</v>
      </c>
      <c r="B2443" s="34">
        <v>680</v>
      </c>
      <c r="C2443" s="34">
        <v>576</v>
      </c>
      <c r="D2443" s="34">
        <v>193</v>
      </c>
      <c r="E2443" s="34">
        <v>205</v>
      </c>
      <c r="F2443" s="34">
        <v>179</v>
      </c>
      <c r="G2443" s="34">
        <v>205</v>
      </c>
      <c r="H2443" s="34">
        <v>209</v>
      </c>
      <c r="I2443" s="34">
        <v>180</v>
      </c>
    </row>
    <row r="2444" spans="1:9" x14ac:dyDescent="0.2">
      <c r="A2444" s="34" t="s">
        <v>52901</v>
      </c>
      <c r="B2444" s="34">
        <v>713</v>
      </c>
      <c r="C2444" s="34">
        <v>729</v>
      </c>
      <c r="D2444" s="34">
        <v>234</v>
      </c>
      <c r="E2444" s="34">
        <v>242</v>
      </c>
      <c r="F2444" s="34">
        <v>200</v>
      </c>
      <c r="G2444" s="34">
        <v>231</v>
      </c>
      <c r="H2444" s="34">
        <v>205</v>
      </c>
      <c r="I2444" s="34">
        <v>215</v>
      </c>
    </row>
    <row r="2445" spans="1:9" x14ac:dyDescent="0.2">
      <c r="A2445" s="34" t="s">
        <v>52902</v>
      </c>
      <c r="B2445" s="34">
        <v>577</v>
      </c>
      <c r="C2445" s="34">
        <v>667</v>
      </c>
      <c r="D2445" s="34">
        <v>180</v>
      </c>
      <c r="E2445" s="34">
        <v>188</v>
      </c>
      <c r="F2445" s="34">
        <v>200</v>
      </c>
      <c r="G2445" s="34">
        <v>213</v>
      </c>
      <c r="H2445" s="34">
        <v>218</v>
      </c>
      <c r="I2445" s="34">
        <v>135</v>
      </c>
    </row>
    <row r="2446" spans="1:9" x14ac:dyDescent="0.2">
      <c r="A2446" s="34" t="s">
        <v>52903</v>
      </c>
      <c r="B2446" s="34">
        <v>586</v>
      </c>
      <c r="C2446" s="34">
        <v>530</v>
      </c>
      <c r="D2446" s="34">
        <v>202</v>
      </c>
      <c r="E2446" s="34">
        <v>225</v>
      </c>
      <c r="F2446" s="34">
        <v>188</v>
      </c>
      <c r="G2446" s="34">
        <v>186</v>
      </c>
      <c r="H2446" s="34">
        <v>175</v>
      </c>
      <c r="I2446" s="34">
        <v>178</v>
      </c>
    </row>
    <row r="2447" spans="1:9" x14ac:dyDescent="0.2">
      <c r="A2447" s="34" t="s">
        <v>52904</v>
      </c>
      <c r="B2447" s="34">
        <v>161</v>
      </c>
      <c r="C2447" s="34">
        <v>109</v>
      </c>
      <c r="D2447" s="34">
        <v>48</v>
      </c>
      <c r="E2447" s="34">
        <v>40</v>
      </c>
      <c r="F2447" s="34">
        <v>59</v>
      </c>
      <c r="G2447" s="34">
        <v>37</v>
      </c>
      <c r="H2447" s="34">
        <v>40</v>
      </c>
      <c r="I2447" s="34">
        <v>47</v>
      </c>
    </row>
    <row r="2448" spans="1:9" x14ac:dyDescent="0.2">
      <c r="A2448" s="34" t="s">
        <v>52905</v>
      </c>
      <c r="B2448" s="34">
        <v>546</v>
      </c>
      <c r="C2448" s="34">
        <v>646</v>
      </c>
      <c r="D2448" s="34">
        <v>164</v>
      </c>
      <c r="E2448" s="34">
        <v>253</v>
      </c>
      <c r="F2448" s="34">
        <v>205</v>
      </c>
      <c r="G2448" s="34">
        <v>195</v>
      </c>
      <c r="H2448" s="34">
        <v>203</v>
      </c>
      <c r="I2448" s="34">
        <v>157</v>
      </c>
    </row>
    <row r="2449" spans="1:9" x14ac:dyDescent="0.2">
      <c r="A2449" s="34" t="s">
        <v>52906</v>
      </c>
      <c r="B2449" s="34">
        <v>485</v>
      </c>
      <c r="C2449" s="34">
        <v>558</v>
      </c>
      <c r="D2449" s="34">
        <v>181</v>
      </c>
      <c r="E2449" s="34">
        <v>205</v>
      </c>
      <c r="F2449" s="34">
        <v>125</v>
      </c>
      <c r="G2449" s="34">
        <v>138</v>
      </c>
      <c r="H2449" s="34">
        <v>146</v>
      </c>
      <c r="I2449" s="34">
        <v>167</v>
      </c>
    </row>
    <row r="2450" spans="1:9" x14ac:dyDescent="0.2">
      <c r="A2450" s="34" t="s">
        <v>52907</v>
      </c>
      <c r="B2450" s="34">
        <v>687</v>
      </c>
      <c r="C2450" s="34">
        <v>711</v>
      </c>
      <c r="D2450" s="34">
        <v>207</v>
      </c>
      <c r="E2450" s="34">
        <v>207</v>
      </c>
      <c r="F2450" s="34">
        <v>176</v>
      </c>
      <c r="G2450" s="34">
        <v>166</v>
      </c>
      <c r="H2450" s="34">
        <v>227</v>
      </c>
      <c r="I2450" s="34">
        <v>165</v>
      </c>
    </row>
    <row r="2451" spans="1:9" x14ac:dyDescent="0.2">
      <c r="A2451" s="34" t="s">
        <v>52908</v>
      </c>
      <c r="B2451" s="34">
        <v>369</v>
      </c>
      <c r="C2451" s="34">
        <v>364</v>
      </c>
      <c r="D2451" s="34">
        <v>142</v>
      </c>
      <c r="E2451" s="34">
        <v>93</v>
      </c>
      <c r="F2451" s="34">
        <v>145</v>
      </c>
      <c r="G2451" s="34">
        <v>138</v>
      </c>
      <c r="H2451" s="34">
        <v>155</v>
      </c>
      <c r="I2451" s="34">
        <v>127</v>
      </c>
    </row>
    <row r="2452" spans="1:9" x14ac:dyDescent="0.2">
      <c r="A2452" s="34" t="s">
        <v>52909</v>
      </c>
      <c r="B2452" s="34">
        <v>351</v>
      </c>
      <c r="C2452" s="34">
        <v>312</v>
      </c>
      <c r="D2452" s="34">
        <v>120</v>
      </c>
      <c r="E2452" s="34">
        <v>101</v>
      </c>
      <c r="F2452" s="34">
        <v>100</v>
      </c>
      <c r="G2452" s="34">
        <v>134</v>
      </c>
      <c r="H2452" s="34">
        <v>119</v>
      </c>
      <c r="I2452" s="34">
        <v>78</v>
      </c>
    </row>
    <row r="2453" spans="1:9" x14ac:dyDescent="0.2">
      <c r="A2453" s="34" t="s">
        <v>52910</v>
      </c>
      <c r="B2453" s="34">
        <v>467</v>
      </c>
      <c r="C2453" s="34">
        <v>374</v>
      </c>
      <c r="D2453" s="34">
        <v>139</v>
      </c>
      <c r="E2453" s="34">
        <v>138</v>
      </c>
      <c r="F2453" s="34">
        <v>109</v>
      </c>
      <c r="G2453" s="34">
        <v>143</v>
      </c>
      <c r="H2453" s="34">
        <v>124</v>
      </c>
      <c r="I2453" s="34">
        <v>105</v>
      </c>
    </row>
    <row r="2454" spans="1:9" x14ac:dyDescent="0.2">
      <c r="A2454" s="34" t="s">
        <v>52911</v>
      </c>
      <c r="B2454" s="34">
        <v>548</v>
      </c>
      <c r="C2454" s="34">
        <v>528</v>
      </c>
      <c r="D2454" s="34">
        <v>137</v>
      </c>
      <c r="E2454" s="34">
        <v>165</v>
      </c>
      <c r="F2454" s="34">
        <v>134</v>
      </c>
      <c r="G2454" s="34">
        <v>142</v>
      </c>
      <c r="H2454" s="34">
        <v>146</v>
      </c>
      <c r="I2454" s="34">
        <v>139</v>
      </c>
    </row>
    <row r="2455" spans="1:9" x14ac:dyDescent="0.2">
      <c r="A2455" s="34" t="s">
        <v>52912</v>
      </c>
      <c r="B2455" s="34">
        <v>582</v>
      </c>
      <c r="C2455" s="34">
        <v>555</v>
      </c>
      <c r="D2455" s="34">
        <v>161</v>
      </c>
      <c r="E2455" s="34">
        <v>204</v>
      </c>
      <c r="F2455" s="34">
        <v>136</v>
      </c>
      <c r="G2455" s="34">
        <v>160</v>
      </c>
      <c r="H2455" s="34">
        <v>176</v>
      </c>
      <c r="I2455" s="34">
        <v>160</v>
      </c>
    </row>
    <row r="2456" spans="1:9" x14ac:dyDescent="0.2">
      <c r="A2456" s="34" t="s">
        <v>52913</v>
      </c>
      <c r="B2456" s="34">
        <v>676</v>
      </c>
      <c r="C2456" s="34">
        <v>649</v>
      </c>
      <c r="D2456" s="34">
        <v>218</v>
      </c>
      <c r="E2456" s="34">
        <v>255</v>
      </c>
      <c r="F2456" s="34">
        <v>208</v>
      </c>
      <c r="G2456" s="34">
        <v>228</v>
      </c>
      <c r="H2456" s="34">
        <v>230</v>
      </c>
      <c r="I2456" s="34">
        <v>218</v>
      </c>
    </row>
    <row r="2457" spans="1:9" x14ac:dyDescent="0.2">
      <c r="A2457" s="34" t="s">
        <v>52914</v>
      </c>
      <c r="B2457" s="34">
        <v>497</v>
      </c>
      <c r="C2457" s="34">
        <v>523</v>
      </c>
      <c r="D2457" s="34">
        <v>159</v>
      </c>
      <c r="E2457" s="34">
        <v>202</v>
      </c>
      <c r="F2457" s="34">
        <v>189</v>
      </c>
      <c r="G2457" s="34">
        <v>183</v>
      </c>
      <c r="H2457" s="34">
        <v>137</v>
      </c>
      <c r="I2457" s="34">
        <v>128</v>
      </c>
    </row>
    <row r="2458" spans="1:9" x14ac:dyDescent="0.2">
      <c r="A2458" s="34" t="s">
        <v>52915</v>
      </c>
      <c r="B2458" s="34">
        <v>309</v>
      </c>
      <c r="C2458" s="34">
        <v>366</v>
      </c>
      <c r="D2458" s="34">
        <v>108</v>
      </c>
      <c r="E2458" s="34">
        <v>138</v>
      </c>
      <c r="F2458" s="34">
        <v>104</v>
      </c>
      <c r="G2458" s="34">
        <v>98</v>
      </c>
      <c r="H2458" s="34">
        <v>106</v>
      </c>
      <c r="I2458" s="34">
        <v>70</v>
      </c>
    </row>
    <row r="2459" spans="1:9" x14ac:dyDescent="0.2">
      <c r="A2459" s="34" t="s">
        <v>52916</v>
      </c>
      <c r="B2459" s="34">
        <v>653</v>
      </c>
      <c r="C2459" s="34">
        <v>709</v>
      </c>
      <c r="D2459" s="34">
        <v>188</v>
      </c>
      <c r="E2459" s="34">
        <v>235</v>
      </c>
      <c r="F2459" s="34">
        <v>228</v>
      </c>
      <c r="G2459" s="34">
        <v>258</v>
      </c>
      <c r="H2459" s="34">
        <v>277</v>
      </c>
      <c r="I2459" s="34">
        <v>229</v>
      </c>
    </row>
    <row r="2460" spans="1:9" x14ac:dyDescent="0.2">
      <c r="A2460" s="34" t="s">
        <v>52917</v>
      </c>
      <c r="B2460" s="34">
        <v>1082</v>
      </c>
      <c r="C2460" s="34">
        <v>1134</v>
      </c>
      <c r="D2460" s="34">
        <v>357</v>
      </c>
      <c r="E2460" s="34">
        <v>331</v>
      </c>
      <c r="F2460" s="34">
        <v>361</v>
      </c>
      <c r="G2460" s="34">
        <v>451</v>
      </c>
      <c r="H2460" s="34">
        <v>335</v>
      </c>
      <c r="I2460" s="34">
        <v>359</v>
      </c>
    </row>
    <row r="2461" spans="1:9" x14ac:dyDescent="0.2">
      <c r="A2461" s="34" t="s">
        <v>52918</v>
      </c>
      <c r="B2461" s="34">
        <v>614</v>
      </c>
      <c r="C2461" s="34">
        <v>584</v>
      </c>
      <c r="D2461" s="34">
        <v>157</v>
      </c>
      <c r="E2461" s="34">
        <v>215</v>
      </c>
      <c r="F2461" s="34">
        <v>178</v>
      </c>
      <c r="G2461" s="34">
        <v>169</v>
      </c>
      <c r="H2461" s="34">
        <v>223</v>
      </c>
      <c r="I2461" s="34">
        <v>182</v>
      </c>
    </row>
    <row r="2462" spans="1:9" x14ac:dyDescent="0.2">
      <c r="A2462" s="34" t="s">
        <v>52919</v>
      </c>
      <c r="B2462" s="34">
        <v>504</v>
      </c>
      <c r="C2462" s="34">
        <v>446</v>
      </c>
      <c r="D2462" s="34">
        <v>130</v>
      </c>
      <c r="E2462" s="34">
        <v>127</v>
      </c>
      <c r="F2462" s="34">
        <v>147</v>
      </c>
      <c r="G2462" s="34">
        <v>171</v>
      </c>
      <c r="H2462" s="34">
        <v>138</v>
      </c>
      <c r="I2462" s="34">
        <v>160</v>
      </c>
    </row>
    <row r="2463" spans="1:9" x14ac:dyDescent="0.2">
      <c r="A2463" s="34" t="s">
        <v>52920</v>
      </c>
      <c r="B2463" s="34">
        <v>619</v>
      </c>
      <c r="C2463" s="34">
        <v>602</v>
      </c>
      <c r="D2463" s="34">
        <v>191</v>
      </c>
      <c r="E2463" s="34">
        <v>200</v>
      </c>
      <c r="F2463" s="34">
        <v>204</v>
      </c>
      <c r="G2463" s="34">
        <v>224</v>
      </c>
      <c r="H2463" s="34">
        <v>214</v>
      </c>
      <c r="I2463" s="34">
        <v>150</v>
      </c>
    </row>
    <row r="2464" spans="1:9" x14ac:dyDescent="0.2">
      <c r="A2464" s="34" t="s">
        <v>52921</v>
      </c>
      <c r="B2464" s="34">
        <v>282</v>
      </c>
      <c r="C2464" s="34">
        <v>298</v>
      </c>
      <c r="D2464" s="34">
        <v>119</v>
      </c>
      <c r="E2464" s="34">
        <v>121</v>
      </c>
      <c r="F2464" s="34">
        <v>112</v>
      </c>
      <c r="G2464" s="34">
        <v>111</v>
      </c>
      <c r="H2464" s="34">
        <v>83</v>
      </c>
      <c r="I2464" s="34">
        <v>84</v>
      </c>
    </row>
    <row r="2465" spans="1:9" x14ac:dyDescent="0.2">
      <c r="A2465" s="34" t="s">
        <v>52922</v>
      </c>
      <c r="B2465" s="34">
        <v>240</v>
      </c>
      <c r="C2465" s="34">
        <v>226</v>
      </c>
      <c r="D2465" s="34">
        <v>83</v>
      </c>
      <c r="E2465" s="34">
        <v>66</v>
      </c>
      <c r="F2465" s="34">
        <v>101</v>
      </c>
      <c r="G2465" s="34">
        <v>84</v>
      </c>
      <c r="H2465" s="34">
        <v>90</v>
      </c>
      <c r="I2465" s="34">
        <v>58</v>
      </c>
    </row>
    <row r="2466" spans="1:9" x14ac:dyDescent="0.2">
      <c r="A2466" s="34" t="s">
        <v>52923</v>
      </c>
      <c r="B2466" s="34">
        <v>419</v>
      </c>
      <c r="C2466" s="34">
        <v>462</v>
      </c>
      <c r="D2466" s="34">
        <v>172</v>
      </c>
      <c r="E2466" s="34">
        <v>160</v>
      </c>
      <c r="F2466" s="34">
        <v>158</v>
      </c>
      <c r="G2466" s="34">
        <v>145</v>
      </c>
      <c r="H2466" s="34">
        <v>162</v>
      </c>
      <c r="I2466" s="34">
        <v>151</v>
      </c>
    </row>
    <row r="2467" spans="1:9" x14ac:dyDescent="0.2">
      <c r="A2467" s="34" t="s">
        <v>52924</v>
      </c>
      <c r="B2467" s="34">
        <v>963</v>
      </c>
      <c r="C2467" s="34">
        <v>937</v>
      </c>
      <c r="D2467" s="34">
        <v>283</v>
      </c>
      <c r="E2467" s="34">
        <v>323</v>
      </c>
      <c r="F2467" s="34">
        <v>269</v>
      </c>
      <c r="G2467" s="34">
        <v>307</v>
      </c>
      <c r="H2467" s="34">
        <v>286</v>
      </c>
      <c r="I2467" s="34">
        <v>269</v>
      </c>
    </row>
    <row r="2468" spans="1:9" x14ac:dyDescent="0.2">
      <c r="A2468" s="34" t="s">
        <v>52925</v>
      </c>
      <c r="B2468" s="34">
        <v>669</v>
      </c>
      <c r="C2468" s="34">
        <v>704</v>
      </c>
      <c r="D2468" s="34">
        <v>215</v>
      </c>
      <c r="E2468" s="34">
        <v>250</v>
      </c>
      <c r="F2468" s="34">
        <v>200</v>
      </c>
      <c r="G2468" s="34">
        <v>229</v>
      </c>
      <c r="H2468" s="34">
        <v>232</v>
      </c>
      <c r="I2468" s="34">
        <v>250</v>
      </c>
    </row>
    <row r="2469" spans="1:9" x14ac:dyDescent="0.2">
      <c r="A2469" s="34" t="s">
        <v>52926</v>
      </c>
      <c r="B2469" s="34">
        <v>221</v>
      </c>
      <c r="C2469" s="34">
        <v>293</v>
      </c>
      <c r="D2469" s="34">
        <v>108</v>
      </c>
      <c r="E2469" s="34">
        <v>81</v>
      </c>
      <c r="F2469" s="34">
        <v>81</v>
      </c>
      <c r="G2469" s="34">
        <v>84</v>
      </c>
      <c r="H2469" s="34">
        <v>89</v>
      </c>
      <c r="I2469" s="34">
        <v>92</v>
      </c>
    </row>
    <row r="2470" spans="1:9" x14ac:dyDescent="0.2">
      <c r="A2470" s="34" t="s">
        <v>52927</v>
      </c>
      <c r="B2470" s="34">
        <v>384</v>
      </c>
      <c r="C2470" s="34">
        <v>324</v>
      </c>
      <c r="D2470" s="34">
        <v>104</v>
      </c>
      <c r="E2470" s="34">
        <v>91</v>
      </c>
      <c r="F2470" s="34">
        <v>74</v>
      </c>
      <c r="G2470" s="34">
        <v>121</v>
      </c>
      <c r="H2470" s="34">
        <v>94</v>
      </c>
      <c r="I2470" s="34">
        <v>74</v>
      </c>
    </row>
    <row r="2471" spans="1:9" x14ac:dyDescent="0.2">
      <c r="A2471" s="34" t="s">
        <v>52928</v>
      </c>
      <c r="B2471" s="34">
        <v>218</v>
      </c>
      <c r="C2471" s="34">
        <v>295</v>
      </c>
      <c r="D2471" s="34">
        <v>56</v>
      </c>
      <c r="E2471" s="34">
        <v>108</v>
      </c>
      <c r="F2471" s="34">
        <v>102</v>
      </c>
      <c r="G2471" s="34">
        <v>101</v>
      </c>
      <c r="H2471" s="34">
        <v>53</v>
      </c>
      <c r="I2471" s="34">
        <v>62</v>
      </c>
    </row>
    <row r="2472" spans="1:9" x14ac:dyDescent="0.2">
      <c r="A2472" s="34" t="s">
        <v>52929</v>
      </c>
      <c r="B2472" s="34">
        <v>421</v>
      </c>
      <c r="C2472" s="34">
        <v>266</v>
      </c>
      <c r="D2472" s="34">
        <v>117</v>
      </c>
      <c r="E2472" s="34">
        <v>103</v>
      </c>
      <c r="F2472" s="34">
        <v>105</v>
      </c>
      <c r="G2472" s="34">
        <v>136</v>
      </c>
      <c r="H2472" s="34">
        <v>86</v>
      </c>
      <c r="I2472" s="34">
        <v>89</v>
      </c>
    </row>
    <row r="2473" spans="1:9" x14ac:dyDescent="0.2">
      <c r="A2473" s="34" t="s">
        <v>52930</v>
      </c>
      <c r="B2473" s="34">
        <v>404</v>
      </c>
      <c r="C2473" s="34">
        <v>532</v>
      </c>
      <c r="D2473" s="34">
        <v>116</v>
      </c>
      <c r="E2473" s="34">
        <v>133</v>
      </c>
      <c r="F2473" s="34">
        <v>121</v>
      </c>
      <c r="G2473" s="34">
        <v>142</v>
      </c>
      <c r="H2473" s="34">
        <v>116</v>
      </c>
      <c r="I2473" s="34">
        <v>111</v>
      </c>
    </row>
    <row r="2474" spans="1:9" x14ac:dyDescent="0.2">
      <c r="A2474" s="34" t="s">
        <v>52931</v>
      </c>
      <c r="B2474" s="34">
        <v>293</v>
      </c>
      <c r="C2474" s="34">
        <v>343</v>
      </c>
      <c r="D2474" s="34">
        <v>121</v>
      </c>
      <c r="E2474" s="34">
        <v>86</v>
      </c>
      <c r="F2474" s="34">
        <v>105</v>
      </c>
      <c r="G2474" s="34">
        <v>136</v>
      </c>
      <c r="H2474" s="34">
        <v>101</v>
      </c>
      <c r="I2474" s="34">
        <v>95</v>
      </c>
    </row>
    <row r="2475" spans="1:9" x14ac:dyDescent="0.2">
      <c r="A2475" s="34" t="s">
        <v>52932</v>
      </c>
      <c r="B2475" s="34">
        <v>414</v>
      </c>
      <c r="C2475" s="34">
        <v>439</v>
      </c>
      <c r="D2475" s="34">
        <v>120</v>
      </c>
      <c r="E2475" s="34">
        <v>158</v>
      </c>
      <c r="F2475" s="34">
        <v>127</v>
      </c>
      <c r="G2475" s="34">
        <v>183</v>
      </c>
      <c r="H2475" s="34">
        <v>135</v>
      </c>
      <c r="I2475" s="34">
        <v>109</v>
      </c>
    </row>
    <row r="2476" spans="1:9" x14ac:dyDescent="0.2">
      <c r="A2476" s="34" t="s">
        <v>52933</v>
      </c>
      <c r="B2476" s="34">
        <v>348</v>
      </c>
      <c r="C2476" s="34">
        <v>464</v>
      </c>
      <c r="D2476" s="34">
        <v>138</v>
      </c>
      <c r="E2476" s="34">
        <v>149</v>
      </c>
      <c r="F2476" s="34">
        <v>102</v>
      </c>
      <c r="G2476" s="34">
        <v>155</v>
      </c>
      <c r="H2476" s="34">
        <v>122</v>
      </c>
      <c r="I2476" s="34">
        <v>131</v>
      </c>
    </row>
    <row r="2477" spans="1:9" x14ac:dyDescent="0.2">
      <c r="A2477" s="34" t="s">
        <v>52934</v>
      </c>
      <c r="B2477" s="34">
        <v>735</v>
      </c>
      <c r="C2477" s="34">
        <v>697</v>
      </c>
      <c r="D2477" s="34">
        <v>265</v>
      </c>
      <c r="E2477" s="34">
        <v>231</v>
      </c>
      <c r="F2477" s="34">
        <v>211</v>
      </c>
      <c r="G2477" s="34">
        <v>254</v>
      </c>
      <c r="H2477" s="34">
        <v>254</v>
      </c>
      <c r="I2477" s="34">
        <v>196</v>
      </c>
    </row>
    <row r="2478" spans="1:9" x14ac:dyDescent="0.2">
      <c r="A2478" s="34" t="s">
        <v>52935</v>
      </c>
      <c r="B2478" s="34">
        <v>730</v>
      </c>
      <c r="C2478" s="34">
        <v>783</v>
      </c>
      <c r="D2478" s="34">
        <v>217</v>
      </c>
      <c r="E2478" s="34">
        <v>286</v>
      </c>
      <c r="F2478" s="34">
        <v>205</v>
      </c>
      <c r="G2478" s="34">
        <v>246</v>
      </c>
      <c r="H2478" s="34">
        <v>245</v>
      </c>
      <c r="I2478" s="34">
        <v>227</v>
      </c>
    </row>
    <row r="2479" spans="1:9" x14ac:dyDescent="0.2">
      <c r="A2479" s="34" t="s">
        <v>52936</v>
      </c>
      <c r="B2479" s="34">
        <v>367</v>
      </c>
      <c r="C2479" s="34">
        <v>257</v>
      </c>
      <c r="D2479" s="34">
        <v>108</v>
      </c>
      <c r="E2479" s="34">
        <v>105</v>
      </c>
      <c r="F2479" s="34">
        <v>124</v>
      </c>
      <c r="G2479" s="34">
        <v>94</v>
      </c>
      <c r="H2479" s="34">
        <v>121</v>
      </c>
      <c r="I2479" s="34">
        <v>111</v>
      </c>
    </row>
    <row r="2480" spans="1:9" x14ac:dyDescent="0.2">
      <c r="A2480" s="34" t="s">
        <v>52937</v>
      </c>
      <c r="B2480" s="34">
        <v>326</v>
      </c>
      <c r="C2480" s="34">
        <v>313</v>
      </c>
      <c r="D2480" s="34">
        <v>121</v>
      </c>
      <c r="E2480" s="34">
        <v>131</v>
      </c>
      <c r="F2480" s="34">
        <v>121</v>
      </c>
      <c r="G2480" s="34">
        <v>121</v>
      </c>
      <c r="H2480" s="34">
        <v>115</v>
      </c>
      <c r="I2480" s="34">
        <v>110</v>
      </c>
    </row>
    <row r="2481" spans="1:9" x14ac:dyDescent="0.2">
      <c r="A2481" s="34" t="s">
        <v>52938</v>
      </c>
      <c r="B2481" s="34">
        <v>512</v>
      </c>
      <c r="C2481" s="34">
        <v>478</v>
      </c>
      <c r="D2481" s="34">
        <v>145</v>
      </c>
      <c r="E2481" s="34">
        <v>127</v>
      </c>
      <c r="F2481" s="34">
        <v>109</v>
      </c>
      <c r="G2481" s="34">
        <v>180</v>
      </c>
      <c r="H2481" s="34">
        <v>161</v>
      </c>
      <c r="I2481" s="34">
        <v>137</v>
      </c>
    </row>
    <row r="2482" spans="1:9" x14ac:dyDescent="0.2">
      <c r="A2482" s="34" t="s">
        <v>52939</v>
      </c>
      <c r="B2482" s="34">
        <v>452</v>
      </c>
      <c r="C2482" s="34">
        <v>502</v>
      </c>
      <c r="D2482" s="34">
        <v>140</v>
      </c>
      <c r="E2482" s="34">
        <v>154</v>
      </c>
      <c r="F2482" s="34">
        <v>169</v>
      </c>
      <c r="G2482" s="34">
        <v>173</v>
      </c>
      <c r="H2482" s="34">
        <v>134</v>
      </c>
      <c r="I2482" s="34">
        <v>112</v>
      </c>
    </row>
    <row r="2483" spans="1:9" x14ac:dyDescent="0.2">
      <c r="A2483" s="34" t="s">
        <v>52940</v>
      </c>
      <c r="B2483" s="34">
        <v>510</v>
      </c>
      <c r="C2483" s="34">
        <v>346</v>
      </c>
      <c r="D2483" s="34">
        <v>151</v>
      </c>
      <c r="E2483" s="34">
        <v>140</v>
      </c>
      <c r="F2483" s="34">
        <v>133</v>
      </c>
      <c r="G2483" s="34">
        <v>140</v>
      </c>
      <c r="H2483" s="34">
        <v>154</v>
      </c>
      <c r="I2483" s="34">
        <v>114</v>
      </c>
    </row>
    <row r="2484" spans="1:9" x14ac:dyDescent="0.2">
      <c r="A2484" s="34" t="s">
        <v>52941</v>
      </c>
      <c r="B2484" s="34">
        <v>563</v>
      </c>
      <c r="C2484" s="34">
        <v>450</v>
      </c>
      <c r="D2484" s="34">
        <v>154</v>
      </c>
      <c r="E2484" s="34">
        <v>149</v>
      </c>
      <c r="F2484" s="34">
        <v>179</v>
      </c>
      <c r="G2484" s="34">
        <v>138</v>
      </c>
      <c r="H2484" s="34">
        <v>212</v>
      </c>
      <c r="I2484" s="34">
        <v>132</v>
      </c>
    </row>
    <row r="2485" spans="1:9" x14ac:dyDescent="0.2">
      <c r="A2485" s="34" t="s">
        <v>52942</v>
      </c>
      <c r="B2485" s="34">
        <v>413</v>
      </c>
      <c r="C2485" s="34">
        <v>461</v>
      </c>
      <c r="D2485" s="34">
        <v>143</v>
      </c>
      <c r="E2485" s="34">
        <v>133</v>
      </c>
      <c r="F2485" s="34">
        <v>134</v>
      </c>
      <c r="G2485" s="34">
        <v>166</v>
      </c>
      <c r="H2485" s="34">
        <v>135</v>
      </c>
      <c r="I2485" s="34">
        <v>123</v>
      </c>
    </row>
    <row r="2486" spans="1:9" x14ac:dyDescent="0.2">
      <c r="A2486" s="34" t="s">
        <v>52943</v>
      </c>
      <c r="B2486" s="34">
        <v>466</v>
      </c>
      <c r="C2486" s="34">
        <v>466</v>
      </c>
      <c r="D2486" s="34">
        <v>171</v>
      </c>
      <c r="E2486" s="34">
        <v>153</v>
      </c>
      <c r="F2486" s="34">
        <v>144</v>
      </c>
      <c r="G2486" s="34">
        <v>140</v>
      </c>
      <c r="H2486" s="34">
        <v>136</v>
      </c>
      <c r="I2486" s="34">
        <v>124</v>
      </c>
    </row>
    <row r="2487" spans="1:9" x14ac:dyDescent="0.2">
      <c r="A2487" s="34" t="s">
        <v>52944</v>
      </c>
      <c r="B2487" s="34">
        <v>516</v>
      </c>
      <c r="C2487" s="34">
        <v>592</v>
      </c>
      <c r="D2487" s="34">
        <v>160</v>
      </c>
      <c r="E2487" s="34">
        <v>186</v>
      </c>
      <c r="F2487" s="34">
        <v>177</v>
      </c>
      <c r="G2487" s="34">
        <v>230</v>
      </c>
      <c r="H2487" s="34">
        <v>172</v>
      </c>
      <c r="I2487" s="34">
        <v>173</v>
      </c>
    </row>
    <row r="2488" spans="1:9" x14ac:dyDescent="0.2">
      <c r="A2488" s="34" t="s">
        <v>52945</v>
      </c>
      <c r="B2488" s="34">
        <v>258</v>
      </c>
      <c r="C2488" s="34">
        <v>242</v>
      </c>
      <c r="D2488" s="34">
        <v>103</v>
      </c>
      <c r="E2488" s="34">
        <v>75</v>
      </c>
      <c r="F2488" s="34">
        <v>67</v>
      </c>
      <c r="G2488" s="34">
        <v>88</v>
      </c>
      <c r="H2488" s="34">
        <v>81</v>
      </c>
      <c r="I2488" s="34">
        <v>87</v>
      </c>
    </row>
    <row r="2489" spans="1:9" x14ac:dyDescent="0.2">
      <c r="A2489" s="34" t="s">
        <v>52946</v>
      </c>
      <c r="B2489" s="34">
        <v>450</v>
      </c>
      <c r="C2489" s="34">
        <v>378</v>
      </c>
      <c r="D2489" s="34">
        <v>110</v>
      </c>
      <c r="E2489" s="34">
        <v>143</v>
      </c>
      <c r="F2489" s="34">
        <v>126</v>
      </c>
      <c r="G2489" s="34">
        <v>129</v>
      </c>
      <c r="H2489" s="34">
        <v>143</v>
      </c>
      <c r="I2489" s="34">
        <v>115</v>
      </c>
    </row>
    <row r="2490" spans="1:9" x14ac:dyDescent="0.2">
      <c r="A2490" s="34" t="s">
        <v>52947</v>
      </c>
      <c r="B2490" s="34">
        <v>510</v>
      </c>
      <c r="C2490" s="34">
        <v>657</v>
      </c>
      <c r="D2490" s="34">
        <v>182</v>
      </c>
      <c r="E2490" s="34">
        <v>160</v>
      </c>
      <c r="F2490" s="34">
        <v>142</v>
      </c>
      <c r="G2490" s="34">
        <v>183</v>
      </c>
      <c r="H2490" s="34">
        <v>196</v>
      </c>
      <c r="I2490" s="34">
        <v>151</v>
      </c>
    </row>
    <row r="2491" spans="1:9" x14ac:dyDescent="0.2">
      <c r="A2491" s="34" t="s">
        <v>52948</v>
      </c>
      <c r="B2491" s="34">
        <v>249</v>
      </c>
      <c r="C2491" s="34">
        <v>245</v>
      </c>
      <c r="D2491" s="34">
        <v>62</v>
      </c>
      <c r="E2491" s="34">
        <v>73</v>
      </c>
      <c r="F2491" s="34">
        <v>73</v>
      </c>
      <c r="G2491" s="34">
        <v>92</v>
      </c>
      <c r="H2491" s="34">
        <v>73</v>
      </c>
      <c r="I2491" s="34">
        <v>85</v>
      </c>
    </row>
    <row r="2492" spans="1:9" x14ac:dyDescent="0.2">
      <c r="A2492" s="34" t="s">
        <v>52949</v>
      </c>
      <c r="B2492" s="34">
        <v>441</v>
      </c>
      <c r="C2492" s="34">
        <v>515</v>
      </c>
      <c r="D2492" s="34">
        <v>167</v>
      </c>
      <c r="E2492" s="34">
        <v>211</v>
      </c>
      <c r="F2492" s="34">
        <v>166</v>
      </c>
      <c r="G2492" s="34">
        <v>179</v>
      </c>
      <c r="H2492" s="34">
        <v>176</v>
      </c>
      <c r="I2492" s="34">
        <v>117</v>
      </c>
    </row>
    <row r="2493" spans="1:9" x14ac:dyDescent="0.2">
      <c r="A2493" s="34" t="s">
        <v>52950</v>
      </c>
      <c r="B2493" s="34">
        <v>402</v>
      </c>
      <c r="C2493" s="34">
        <v>355</v>
      </c>
      <c r="D2493" s="34">
        <v>135</v>
      </c>
      <c r="E2493" s="34">
        <v>117</v>
      </c>
      <c r="F2493" s="34">
        <v>152</v>
      </c>
      <c r="G2493" s="34">
        <v>89</v>
      </c>
      <c r="H2493" s="34">
        <v>149</v>
      </c>
      <c r="I2493" s="34">
        <v>140</v>
      </c>
    </row>
    <row r="2494" spans="1:9" x14ac:dyDescent="0.2">
      <c r="A2494" s="34" t="s">
        <v>52951</v>
      </c>
      <c r="B2494" s="34">
        <v>373</v>
      </c>
      <c r="C2494" s="34">
        <v>493</v>
      </c>
      <c r="D2494" s="34">
        <v>144</v>
      </c>
      <c r="E2494" s="34">
        <v>151</v>
      </c>
      <c r="F2494" s="34">
        <v>128</v>
      </c>
      <c r="G2494" s="34">
        <v>162</v>
      </c>
      <c r="H2494" s="34">
        <v>116</v>
      </c>
      <c r="I2494" s="34">
        <v>110</v>
      </c>
    </row>
    <row r="2495" spans="1:9" x14ac:dyDescent="0.2">
      <c r="A2495" s="34" t="s">
        <v>52952</v>
      </c>
      <c r="B2495" s="34">
        <v>372</v>
      </c>
      <c r="C2495" s="34">
        <v>393</v>
      </c>
      <c r="D2495" s="34">
        <v>128</v>
      </c>
      <c r="E2495" s="34">
        <v>152</v>
      </c>
      <c r="F2495" s="34">
        <v>101</v>
      </c>
      <c r="G2495" s="34">
        <v>172</v>
      </c>
      <c r="H2495" s="34">
        <v>116</v>
      </c>
      <c r="I2495" s="34">
        <v>146</v>
      </c>
    </row>
    <row r="2496" spans="1:9" x14ac:dyDescent="0.2">
      <c r="A2496" s="34" t="s">
        <v>52953</v>
      </c>
      <c r="B2496" s="34">
        <v>457</v>
      </c>
      <c r="C2496" s="34">
        <v>371</v>
      </c>
      <c r="D2496" s="34">
        <v>116</v>
      </c>
      <c r="E2496" s="34">
        <v>121</v>
      </c>
      <c r="F2496" s="34">
        <v>117</v>
      </c>
      <c r="G2496" s="34">
        <v>121</v>
      </c>
      <c r="H2496" s="34">
        <v>126</v>
      </c>
      <c r="I2496" s="34">
        <v>123</v>
      </c>
    </row>
    <row r="2497" spans="1:9" x14ac:dyDescent="0.2">
      <c r="A2497" s="34" t="s">
        <v>52954</v>
      </c>
      <c r="B2497" s="34">
        <v>635</v>
      </c>
      <c r="C2497" s="34">
        <v>665</v>
      </c>
      <c r="D2497" s="34">
        <v>229</v>
      </c>
      <c r="E2497" s="34">
        <v>156</v>
      </c>
      <c r="F2497" s="34">
        <v>206</v>
      </c>
      <c r="G2497" s="34">
        <v>181</v>
      </c>
      <c r="H2497" s="34">
        <v>188</v>
      </c>
      <c r="I2497" s="34">
        <v>165</v>
      </c>
    </row>
    <row r="2498" spans="1:9" x14ac:dyDescent="0.2">
      <c r="A2498" s="34" t="s">
        <v>52955</v>
      </c>
      <c r="B2498" s="34">
        <v>312</v>
      </c>
      <c r="C2498" s="34">
        <v>390</v>
      </c>
      <c r="D2498" s="34">
        <v>92</v>
      </c>
      <c r="E2498" s="34">
        <v>129</v>
      </c>
      <c r="F2498" s="34">
        <v>89</v>
      </c>
      <c r="G2498" s="34">
        <v>87</v>
      </c>
      <c r="H2498" s="34">
        <v>91</v>
      </c>
      <c r="I2498" s="34">
        <v>93</v>
      </c>
    </row>
    <row r="2499" spans="1:9" x14ac:dyDescent="0.2">
      <c r="A2499" s="34" t="s">
        <v>52956</v>
      </c>
      <c r="B2499" s="34">
        <v>622</v>
      </c>
      <c r="C2499" s="34">
        <v>607</v>
      </c>
      <c r="D2499" s="34">
        <v>173</v>
      </c>
      <c r="E2499" s="34">
        <v>164</v>
      </c>
      <c r="F2499" s="34">
        <v>150</v>
      </c>
      <c r="G2499" s="34">
        <v>198</v>
      </c>
      <c r="H2499" s="34">
        <v>164</v>
      </c>
      <c r="I2499" s="34">
        <v>140</v>
      </c>
    </row>
    <row r="2500" spans="1:9" x14ac:dyDescent="0.2">
      <c r="A2500" s="34" t="s">
        <v>52957</v>
      </c>
      <c r="B2500" s="34">
        <v>751</v>
      </c>
      <c r="C2500" s="34">
        <v>634</v>
      </c>
      <c r="D2500" s="34">
        <v>272</v>
      </c>
      <c r="E2500" s="34">
        <v>194</v>
      </c>
      <c r="F2500" s="34">
        <v>225</v>
      </c>
      <c r="G2500" s="34">
        <v>246</v>
      </c>
      <c r="H2500" s="34">
        <v>250</v>
      </c>
      <c r="I2500" s="34">
        <v>149</v>
      </c>
    </row>
    <row r="2501" spans="1:9" x14ac:dyDescent="0.2">
      <c r="A2501" s="34" t="s">
        <v>52958</v>
      </c>
      <c r="B2501" s="34">
        <v>227</v>
      </c>
      <c r="C2501" s="34">
        <v>272</v>
      </c>
      <c r="D2501" s="34">
        <v>71</v>
      </c>
      <c r="E2501" s="34">
        <v>77</v>
      </c>
      <c r="F2501" s="34">
        <v>79</v>
      </c>
      <c r="G2501" s="34">
        <v>113</v>
      </c>
      <c r="H2501" s="34">
        <v>71</v>
      </c>
      <c r="I2501" s="34">
        <v>68</v>
      </c>
    </row>
    <row r="2502" spans="1:9" x14ac:dyDescent="0.2">
      <c r="A2502" s="34" t="s">
        <v>52959</v>
      </c>
      <c r="B2502" s="34">
        <v>852</v>
      </c>
      <c r="C2502" s="34">
        <v>720</v>
      </c>
      <c r="D2502" s="34">
        <v>275</v>
      </c>
      <c r="E2502" s="34">
        <v>283</v>
      </c>
      <c r="F2502" s="34">
        <v>294</v>
      </c>
      <c r="G2502" s="34">
        <v>278</v>
      </c>
      <c r="H2502" s="34">
        <v>283</v>
      </c>
      <c r="I2502" s="34">
        <v>294</v>
      </c>
    </row>
    <row r="2503" spans="1:9" x14ac:dyDescent="0.2">
      <c r="A2503" s="34" t="s">
        <v>52960</v>
      </c>
      <c r="B2503" s="34">
        <v>1123</v>
      </c>
      <c r="C2503" s="34">
        <v>897</v>
      </c>
      <c r="D2503" s="34">
        <v>250</v>
      </c>
      <c r="E2503" s="34">
        <v>307</v>
      </c>
      <c r="F2503" s="34">
        <v>324</v>
      </c>
      <c r="G2503" s="34">
        <v>267</v>
      </c>
      <c r="H2503" s="34">
        <v>314</v>
      </c>
      <c r="I2503" s="34">
        <v>282</v>
      </c>
    </row>
    <row r="2504" spans="1:9" x14ac:dyDescent="0.2">
      <c r="A2504" s="34" t="s">
        <v>52961</v>
      </c>
      <c r="B2504" s="34">
        <v>777</v>
      </c>
      <c r="C2504" s="34">
        <v>765</v>
      </c>
      <c r="D2504" s="34">
        <v>270</v>
      </c>
      <c r="E2504" s="34">
        <v>251</v>
      </c>
      <c r="F2504" s="34">
        <v>254</v>
      </c>
      <c r="G2504" s="34">
        <v>204</v>
      </c>
      <c r="H2504" s="34">
        <v>254</v>
      </c>
      <c r="I2504" s="34">
        <v>236</v>
      </c>
    </row>
    <row r="2505" spans="1:9" x14ac:dyDescent="0.2">
      <c r="A2505" s="34" t="s">
        <v>52962</v>
      </c>
      <c r="B2505" s="34">
        <v>1059</v>
      </c>
      <c r="C2505" s="34">
        <v>799</v>
      </c>
      <c r="D2505" s="34">
        <v>278</v>
      </c>
      <c r="E2505" s="34">
        <v>256</v>
      </c>
      <c r="F2505" s="34">
        <v>355</v>
      </c>
      <c r="G2505" s="34">
        <v>344</v>
      </c>
      <c r="H2505" s="34">
        <v>297</v>
      </c>
      <c r="I2505" s="34">
        <v>193</v>
      </c>
    </row>
    <row r="2506" spans="1:9" x14ac:dyDescent="0.2">
      <c r="A2506" s="34" t="s">
        <v>52963</v>
      </c>
      <c r="B2506" s="34">
        <v>409</v>
      </c>
      <c r="C2506" s="34">
        <v>475</v>
      </c>
      <c r="D2506" s="34">
        <v>162</v>
      </c>
      <c r="E2506" s="34">
        <v>120</v>
      </c>
      <c r="F2506" s="34">
        <v>203</v>
      </c>
      <c r="G2506" s="34">
        <v>190</v>
      </c>
      <c r="H2506" s="34">
        <v>150</v>
      </c>
      <c r="I2506" s="34">
        <v>162</v>
      </c>
    </row>
    <row r="2507" spans="1:9" x14ac:dyDescent="0.2">
      <c r="A2507" s="34" t="s">
        <v>52964</v>
      </c>
      <c r="B2507" s="34">
        <v>1052</v>
      </c>
      <c r="C2507" s="34">
        <v>984</v>
      </c>
      <c r="D2507" s="34">
        <v>282</v>
      </c>
      <c r="E2507" s="34">
        <v>333</v>
      </c>
      <c r="F2507" s="34">
        <v>277</v>
      </c>
      <c r="G2507" s="34">
        <v>354</v>
      </c>
      <c r="H2507" s="34">
        <v>311</v>
      </c>
      <c r="I2507" s="34">
        <v>289</v>
      </c>
    </row>
    <row r="2508" spans="1:9" x14ac:dyDescent="0.2">
      <c r="A2508" s="34" t="s">
        <v>52965</v>
      </c>
      <c r="B2508" s="34">
        <v>2503</v>
      </c>
      <c r="C2508" s="34">
        <v>2024</v>
      </c>
      <c r="D2508" s="34">
        <v>869</v>
      </c>
      <c r="E2508" s="34">
        <v>645</v>
      </c>
      <c r="F2508" s="34">
        <v>829</v>
      </c>
      <c r="G2508" s="34">
        <v>706</v>
      </c>
      <c r="H2508" s="34">
        <v>848</v>
      </c>
      <c r="I2508" s="34">
        <v>617</v>
      </c>
    </row>
    <row r="2509" spans="1:9" x14ac:dyDescent="0.2">
      <c r="A2509" s="34" t="s">
        <v>52966</v>
      </c>
      <c r="B2509" s="34">
        <v>2356</v>
      </c>
      <c r="C2509" s="34">
        <v>2209</v>
      </c>
      <c r="D2509" s="34">
        <v>723</v>
      </c>
      <c r="E2509" s="34">
        <v>685</v>
      </c>
      <c r="F2509" s="34">
        <v>754</v>
      </c>
      <c r="G2509" s="34">
        <v>683</v>
      </c>
      <c r="H2509" s="34">
        <v>739</v>
      </c>
      <c r="I2509" s="34">
        <v>565</v>
      </c>
    </row>
    <row r="2510" spans="1:9" x14ac:dyDescent="0.2">
      <c r="A2510" s="34" t="s">
        <v>52967</v>
      </c>
      <c r="B2510" s="34">
        <v>3019</v>
      </c>
      <c r="C2510" s="34">
        <v>2979</v>
      </c>
      <c r="D2510" s="34">
        <v>896</v>
      </c>
      <c r="E2510" s="34">
        <v>942</v>
      </c>
      <c r="F2510" s="34">
        <v>911</v>
      </c>
      <c r="G2510" s="34">
        <v>1023</v>
      </c>
      <c r="H2510" s="34">
        <v>885</v>
      </c>
      <c r="I2510" s="34">
        <v>828</v>
      </c>
    </row>
    <row r="2511" spans="1:9" x14ac:dyDescent="0.2">
      <c r="A2511" s="34" t="s">
        <v>52968</v>
      </c>
      <c r="B2511" s="34">
        <v>1687</v>
      </c>
      <c r="C2511" s="34">
        <v>1759</v>
      </c>
      <c r="D2511" s="34">
        <v>527</v>
      </c>
      <c r="E2511" s="34">
        <v>600</v>
      </c>
      <c r="F2511" s="34">
        <v>507</v>
      </c>
      <c r="G2511" s="34">
        <v>553</v>
      </c>
      <c r="H2511" s="34">
        <v>555</v>
      </c>
      <c r="I2511" s="34">
        <v>547</v>
      </c>
    </row>
    <row r="2512" spans="1:9" x14ac:dyDescent="0.2">
      <c r="A2512" s="34" t="s">
        <v>52969</v>
      </c>
      <c r="B2512" s="34">
        <v>1193</v>
      </c>
      <c r="C2512" s="34">
        <v>1230</v>
      </c>
      <c r="D2512" s="34">
        <v>348</v>
      </c>
      <c r="E2512" s="34">
        <v>345</v>
      </c>
      <c r="F2512" s="34">
        <v>370</v>
      </c>
      <c r="G2512" s="34">
        <v>444</v>
      </c>
      <c r="H2512" s="34">
        <v>373</v>
      </c>
      <c r="I2512" s="34">
        <v>340</v>
      </c>
    </row>
    <row r="2513" spans="1:9" x14ac:dyDescent="0.2">
      <c r="A2513" s="34" t="s">
        <v>52970</v>
      </c>
      <c r="B2513" s="34">
        <v>813</v>
      </c>
      <c r="C2513" s="34">
        <v>808</v>
      </c>
      <c r="D2513" s="34">
        <v>270</v>
      </c>
      <c r="E2513" s="34">
        <v>208</v>
      </c>
      <c r="F2513" s="34">
        <v>244</v>
      </c>
      <c r="G2513" s="34">
        <v>249</v>
      </c>
      <c r="H2513" s="34">
        <v>254</v>
      </c>
      <c r="I2513" s="34">
        <v>196</v>
      </c>
    </row>
    <row r="2514" spans="1:9" x14ac:dyDescent="0.2">
      <c r="A2514" s="34" t="s">
        <v>52971</v>
      </c>
      <c r="B2514" s="34">
        <v>1241</v>
      </c>
      <c r="C2514" s="34">
        <v>1424</v>
      </c>
      <c r="D2514" s="34">
        <v>449</v>
      </c>
      <c r="E2514" s="34">
        <v>527</v>
      </c>
      <c r="F2514" s="34">
        <v>473</v>
      </c>
      <c r="G2514" s="34">
        <v>487</v>
      </c>
      <c r="H2514" s="34">
        <v>447</v>
      </c>
      <c r="I2514" s="34">
        <v>363</v>
      </c>
    </row>
    <row r="2515" spans="1:9" x14ac:dyDescent="0.2">
      <c r="A2515" s="34" t="s">
        <v>52972</v>
      </c>
      <c r="B2515" s="34">
        <v>852</v>
      </c>
      <c r="C2515" s="34">
        <v>845</v>
      </c>
      <c r="D2515" s="34">
        <v>275</v>
      </c>
      <c r="E2515" s="34">
        <v>247</v>
      </c>
      <c r="F2515" s="34">
        <v>269</v>
      </c>
      <c r="G2515" s="34">
        <v>258</v>
      </c>
      <c r="H2515" s="34">
        <v>292</v>
      </c>
      <c r="I2515" s="34">
        <v>229</v>
      </c>
    </row>
    <row r="2516" spans="1:9" x14ac:dyDescent="0.2">
      <c r="A2516" s="34" t="s">
        <v>52973</v>
      </c>
      <c r="B2516" s="34">
        <v>1167</v>
      </c>
      <c r="C2516" s="34">
        <v>1216</v>
      </c>
      <c r="D2516" s="34">
        <v>441</v>
      </c>
      <c r="E2516" s="34">
        <v>385</v>
      </c>
      <c r="F2516" s="34">
        <v>367</v>
      </c>
      <c r="G2516" s="34">
        <v>386</v>
      </c>
      <c r="H2516" s="34">
        <v>392</v>
      </c>
      <c r="I2516" s="34">
        <v>311</v>
      </c>
    </row>
    <row r="2517" spans="1:9" x14ac:dyDescent="0.2">
      <c r="A2517" s="34" t="s">
        <v>52974</v>
      </c>
      <c r="B2517" s="34">
        <v>1618</v>
      </c>
      <c r="C2517" s="34">
        <v>1404</v>
      </c>
      <c r="D2517" s="34">
        <v>531</v>
      </c>
      <c r="E2517" s="34">
        <v>514</v>
      </c>
      <c r="F2517" s="34">
        <v>486</v>
      </c>
      <c r="G2517" s="34">
        <v>575</v>
      </c>
      <c r="H2517" s="34">
        <v>534</v>
      </c>
      <c r="I2517" s="34">
        <v>452</v>
      </c>
    </row>
    <row r="2518" spans="1:9" x14ac:dyDescent="0.2">
      <c r="A2518" s="34" t="s">
        <v>52975</v>
      </c>
      <c r="B2518" s="34">
        <v>1127</v>
      </c>
      <c r="C2518" s="34">
        <v>971</v>
      </c>
      <c r="D2518" s="34">
        <v>357</v>
      </c>
      <c r="E2518" s="34">
        <v>322</v>
      </c>
      <c r="F2518" s="34">
        <v>355</v>
      </c>
      <c r="G2518" s="34">
        <v>332</v>
      </c>
      <c r="H2518" s="34">
        <v>369</v>
      </c>
      <c r="I2518" s="34">
        <v>258</v>
      </c>
    </row>
    <row r="2519" spans="1:9" x14ac:dyDescent="0.2">
      <c r="A2519" s="34" t="s">
        <v>52976</v>
      </c>
      <c r="B2519" s="34">
        <v>894</v>
      </c>
      <c r="C2519" s="34">
        <v>754</v>
      </c>
      <c r="D2519" s="34">
        <v>265</v>
      </c>
      <c r="E2519" s="34">
        <v>293</v>
      </c>
      <c r="F2519" s="34">
        <v>250</v>
      </c>
      <c r="G2519" s="34">
        <v>258</v>
      </c>
      <c r="H2519" s="34">
        <v>258</v>
      </c>
      <c r="I2519" s="34">
        <v>227</v>
      </c>
    </row>
    <row r="2520" spans="1:9" x14ac:dyDescent="0.2">
      <c r="A2520" s="34" t="s">
        <v>52977</v>
      </c>
      <c r="B2520" s="34">
        <v>1159</v>
      </c>
      <c r="C2520" s="34">
        <v>1014</v>
      </c>
      <c r="D2520" s="34">
        <v>341</v>
      </c>
      <c r="E2520" s="34">
        <v>320</v>
      </c>
      <c r="F2520" s="34">
        <v>293</v>
      </c>
      <c r="G2520" s="34">
        <v>339</v>
      </c>
      <c r="H2520" s="34">
        <v>360</v>
      </c>
      <c r="I2520" s="34">
        <v>248</v>
      </c>
    </row>
    <row r="2521" spans="1:9" x14ac:dyDescent="0.2">
      <c r="A2521" s="34" t="s">
        <v>52978</v>
      </c>
      <c r="B2521" s="34">
        <v>805</v>
      </c>
      <c r="C2521" s="34">
        <v>972</v>
      </c>
      <c r="D2521" s="34">
        <v>219</v>
      </c>
      <c r="E2521" s="34">
        <v>275</v>
      </c>
      <c r="F2521" s="34">
        <v>241</v>
      </c>
      <c r="G2521" s="34">
        <v>280</v>
      </c>
      <c r="H2521" s="34">
        <v>209</v>
      </c>
      <c r="I2521" s="34">
        <v>252</v>
      </c>
    </row>
    <row r="2522" spans="1:9" x14ac:dyDescent="0.2">
      <c r="A2522" s="34" t="s">
        <v>52979</v>
      </c>
      <c r="B2522" s="34">
        <v>1083</v>
      </c>
      <c r="C2522" s="34">
        <v>1290</v>
      </c>
      <c r="D2522" s="34">
        <v>340</v>
      </c>
      <c r="E2522" s="34">
        <v>353</v>
      </c>
      <c r="F2522" s="34">
        <v>282</v>
      </c>
      <c r="G2522" s="34">
        <v>400</v>
      </c>
      <c r="H2522" s="34">
        <v>333</v>
      </c>
      <c r="I2522" s="34">
        <v>303</v>
      </c>
    </row>
    <row r="2523" spans="1:9" x14ac:dyDescent="0.2">
      <c r="A2523" s="34" t="s">
        <v>52980</v>
      </c>
      <c r="B2523" s="34">
        <v>2246</v>
      </c>
      <c r="C2523" s="34">
        <v>2097</v>
      </c>
      <c r="D2523" s="34">
        <v>746</v>
      </c>
      <c r="E2523" s="34">
        <v>645</v>
      </c>
      <c r="F2523" s="34">
        <v>680</v>
      </c>
      <c r="G2523" s="34">
        <v>681</v>
      </c>
      <c r="H2523" s="34">
        <v>735</v>
      </c>
      <c r="I2523" s="34">
        <v>581</v>
      </c>
    </row>
    <row r="2524" spans="1:9" x14ac:dyDescent="0.2">
      <c r="A2524" s="34" t="s">
        <v>52981</v>
      </c>
      <c r="B2524" s="34">
        <v>1223</v>
      </c>
      <c r="C2524" s="34">
        <v>904</v>
      </c>
      <c r="D2524" s="34">
        <v>342</v>
      </c>
      <c r="E2524" s="34">
        <v>341</v>
      </c>
      <c r="F2524" s="34">
        <v>358</v>
      </c>
      <c r="G2524" s="34">
        <v>277</v>
      </c>
      <c r="H2524" s="34">
        <v>374</v>
      </c>
      <c r="I2524" s="34">
        <v>306</v>
      </c>
    </row>
    <row r="2525" spans="1:9" x14ac:dyDescent="0.2">
      <c r="A2525" s="34" t="s">
        <v>52982</v>
      </c>
      <c r="B2525" s="34">
        <v>1047</v>
      </c>
      <c r="C2525" s="34">
        <v>925</v>
      </c>
      <c r="D2525" s="34">
        <v>339</v>
      </c>
      <c r="E2525" s="34">
        <v>367</v>
      </c>
      <c r="F2525" s="34">
        <v>343</v>
      </c>
      <c r="G2525" s="34">
        <v>356</v>
      </c>
      <c r="H2525" s="34">
        <v>364</v>
      </c>
      <c r="I2525" s="34">
        <v>282</v>
      </c>
    </row>
    <row r="2526" spans="1:9" x14ac:dyDescent="0.2">
      <c r="A2526" s="34" t="s">
        <v>52983</v>
      </c>
      <c r="B2526" s="34">
        <v>984</v>
      </c>
      <c r="C2526" s="34">
        <v>922</v>
      </c>
      <c r="D2526" s="34">
        <v>314</v>
      </c>
      <c r="E2526" s="34">
        <v>241</v>
      </c>
      <c r="F2526" s="34">
        <v>359</v>
      </c>
      <c r="G2526" s="34">
        <v>316</v>
      </c>
      <c r="H2526" s="34">
        <v>324</v>
      </c>
      <c r="I2526" s="34">
        <v>282</v>
      </c>
    </row>
    <row r="2527" spans="1:9" x14ac:dyDescent="0.2">
      <c r="A2527" s="34" t="s">
        <v>52984</v>
      </c>
      <c r="B2527" s="34">
        <v>1267</v>
      </c>
      <c r="C2527" s="34">
        <v>1123</v>
      </c>
      <c r="D2527" s="34">
        <v>374</v>
      </c>
      <c r="E2527" s="34">
        <v>399</v>
      </c>
      <c r="F2527" s="34">
        <v>394</v>
      </c>
      <c r="G2527" s="34">
        <v>469</v>
      </c>
      <c r="H2527" s="34">
        <v>431</v>
      </c>
      <c r="I2527" s="34">
        <v>325</v>
      </c>
    </row>
    <row r="2528" spans="1:9" x14ac:dyDescent="0.2">
      <c r="A2528" s="34" t="s">
        <v>52985</v>
      </c>
      <c r="B2528" s="34">
        <v>1088</v>
      </c>
      <c r="C2528" s="34">
        <v>1019</v>
      </c>
      <c r="D2528" s="34">
        <v>319</v>
      </c>
      <c r="E2528" s="34">
        <v>328</v>
      </c>
      <c r="F2528" s="34">
        <v>330</v>
      </c>
      <c r="G2528" s="34">
        <v>325</v>
      </c>
      <c r="H2528" s="34">
        <v>378</v>
      </c>
      <c r="I2528" s="34">
        <v>344</v>
      </c>
    </row>
    <row r="2529" spans="1:9" x14ac:dyDescent="0.2">
      <c r="A2529" s="34" t="s">
        <v>52986</v>
      </c>
      <c r="B2529" s="34">
        <v>1360</v>
      </c>
      <c r="C2529" s="34">
        <v>1260</v>
      </c>
      <c r="D2529" s="34">
        <v>409</v>
      </c>
      <c r="E2529" s="34">
        <v>382</v>
      </c>
      <c r="F2529" s="34">
        <v>406</v>
      </c>
      <c r="G2529" s="34">
        <v>388</v>
      </c>
      <c r="H2529" s="34">
        <v>411</v>
      </c>
      <c r="I2529" s="34">
        <v>341</v>
      </c>
    </row>
    <row r="2530" spans="1:9" x14ac:dyDescent="0.2">
      <c r="A2530" s="34" t="s">
        <v>52987</v>
      </c>
      <c r="B2530" s="34">
        <v>1281</v>
      </c>
      <c r="C2530" s="34">
        <v>1125</v>
      </c>
      <c r="D2530" s="34">
        <v>399</v>
      </c>
      <c r="E2530" s="34">
        <v>391</v>
      </c>
      <c r="F2530" s="34">
        <v>394</v>
      </c>
      <c r="G2530" s="34">
        <v>290</v>
      </c>
      <c r="H2530" s="34">
        <v>293</v>
      </c>
      <c r="I2530" s="34">
        <v>299</v>
      </c>
    </row>
    <row r="2531" spans="1:9" x14ac:dyDescent="0.2">
      <c r="A2531" s="34" t="s">
        <v>52988</v>
      </c>
      <c r="B2531" s="34">
        <v>1531</v>
      </c>
      <c r="C2531" s="34">
        <v>1501</v>
      </c>
      <c r="D2531" s="34">
        <v>499</v>
      </c>
      <c r="E2531" s="34">
        <v>488</v>
      </c>
      <c r="F2531" s="34">
        <v>438</v>
      </c>
      <c r="G2531" s="34">
        <v>479</v>
      </c>
      <c r="H2531" s="34">
        <v>519</v>
      </c>
      <c r="I2531" s="34">
        <v>415</v>
      </c>
    </row>
    <row r="2532" spans="1:9" x14ac:dyDescent="0.2">
      <c r="A2532" s="34" t="s">
        <v>52989</v>
      </c>
      <c r="B2532" s="34">
        <v>1021</v>
      </c>
      <c r="C2532" s="34">
        <v>982</v>
      </c>
      <c r="D2532" s="34">
        <v>347</v>
      </c>
      <c r="E2532" s="34">
        <v>349</v>
      </c>
      <c r="F2532" s="34">
        <v>365</v>
      </c>
      <c r="G2532" s="34">
        <v>384</v>
      </c>
      <c r="H2532" s="34">
        <v>352</v>
      </c>
      <c r="I2532" s="34">
        <v>278</v>
      </c>
    </row>
    <row r="2533" spans="1:9" x14ac:dyDescent="0.2">
      <c r="A2533" s="34" t="s">
        <v>52990</v>
      </c>
      <c r="B2533" s="34">
        <v>1460</v>
      </c>
      <c r="C2533" s="34">
        <v>1476</v>
      </c>
      <c r="D2533" s="34">
        <v>479</v>
      </c>
      <c r="E2533" s="34">
        <v>460</v>
      </c>
      <c r="F2533" s="34">
        <v>423</v>
      </c>
      <c r="G2533" s="34">
        <v>493</v>
      </c>
      <c r="H2533" s="34">
        <v>472</v>
      </c>
      <c r="I2533" s="34">
        <v>447</v>
      </c>
    </row>
    <row r="2534" spans="1:9" x14ac:dyDescent="0.2">
      <c r="A2534" s="34" t="s">
        <v>52991</v>
      </c>
      <c r="B2534" s="34">
        <v>935</v>
      </c>
      <c r="C2534" s="34">
        <v>938</v>
      </c>
      <c r="D2534" s="34">
        <v>277</v>
      </c>
      <c r="E2534" s="34">
        <v>288</v>
      </c>
      <c r="F2534" s="34">
        <v>240</v>
      </c>
      <c r="G2534" s="34">
        <v>296</v>
      </c>
      <c r="H2534" s="34">
        <v>321</v>
      </c>
      <c r="I2534" s="34">
        <v>300</v>
      </c>
    </row>
    <row r="2535" spans="1:9" x14ac:dyDescent="0.2">
      <c r="A2535" s="34" t="s">
        <v>52992</v>
      </c>
      <c r="B2535" s="34">
        <v>889</v>
      </c>
      <c r="C2535" s="34">
        <v>763</v>
      </c>
      <c r="D2535" s="34">
        <v>304</v>
      </c>
      <c r="E2535" s="34">
        <v>269</v>
      </c>
      <c r="F2535" s="34">
        <v>286</v>
      </c>
      <c r="G2535" s="34">
        <v>299</v>
      </c>
      <c r="H2535" s="34">
        <v>276</v>
      </c>
      <c r="I2535" s="34">
        <v>214</v>
      </c>
    </row>
    <row r="2536" spans="1:9" x14ac:dyDescent="0.2">
      <c r="A2536" s="34" t="s">
        <v>52993</v>
      </c>
      <c r="B2536" s="34">
        <v>792</v>
      </c>
      <c r="C2536" s="34">
        <v>632</v>
      </c>
      <c r="D2536" s="34">
        <v>235</v>
      </c>
      <c r="E2536" s="34">
        <v>218</v>
      </c>
      <c r="F2536" s="34">
        <v>244</v>
      </c>
      <c r="G2536" s="34">
        <v>231</v>
      </c>
      <c r="H2536" s="34">
        <v>197</v>
      </c>
      <c r="I2536" s="34">
        <v>203</v>
      </c>
    </row>
    <row r="2537" spans="1:9" x14ac:dyDescent="0.2">
      <c r="A2537" s="34" t="s">
        <v>52994</v>
      </c>
      <c r="B2537" s="34">
        <v>1240</v>
      </c>
      <c r="C2537" s="34">
        <v>1374</v>
      </c>
      <c r="D2537" s="34">
        <v>388</v>
      </c>
      <c r="E2537" s="34">
        <v>458</v>
      </c>
      <c r="F2537" s="34">
        <v>401</v>
      </c>
      <c r="G2537" s="34">
        <v>475</v>
      </c>
      <c r="H2537" s="34">
        <v>422</v>
      </c>
      <c r="I2537" s="34">
        <v>351</v>
      </c>
    </row>
    <row r="2538" spans="1:9" x14ac:dyDescent="0.2">
      <c r="A2538" s="34" t="s">
        <v>52995</v>
      </c>
      <c r="B2538" s="34">
        <v>1347</v>
      </c>
      <c r="C2538" s="34">
        <v>1247</v>
      </c>
      <c r="D2538" s="34">
        <v>379</v>
      </c>
      <c r="E2538" s="34">
        <v>399</v>
      </c>
      <c r="F2538" s="34">
        <v>446</v>
      </c>
      <c r="G2538" s="34">
        <v>435</v>
      </c>
      <c r="H2538" s="34">
        <v>425</v>
      </c>
      <c r="I2538" s="34">
        <v>284</v>
      </c>
    </row>
    <row r="2539" spans="1:9" x14ac:dyDescent="0.2">
      <c r="A2539" s="34" t="s">
        <v>52996</v>
      </c>
      <c r="B2539" s="34">
        <v>1520</v>
      </c>
      <c r="C2539" s="34">
        <v>1736</v>
      </c>
      <c r="D2539" s="34">
        <v>442</v>
      </c>
      <c r="E2539" s="34">
        <v>503</v>
      </c>
      <c r="F2539" s="34">
        <v>422</v>
      </c>
      <c r="G2539" s="34">
        <v>496</v>
      </c>
      <c r="H2539" s="34">
        <v>504</v>
      </c>
      <c r="I2539" s="34">
        <v>439</v>
      </c>
    </row>
    <row r="2540" spans="1:9" x14ac:dyDescent="0.2">
      <c r="A2540" s="34" t="s">
        <v>52997</v>
      </c>
      <c r="B2540" s="34">
        <v>887</v>
      </c>
      <c r="C2540" s="34">
        <v>821</v>
      </c>
      <c r="D2540" s="34">
        <v>265</v>
      </c>
      <c r="E2540" s="34">
        <v>282</v>
      </c>
      <c r="F2540" s="34">
        <v>336</v>
      </c>
      <c r="G2540" s="34">
        <v>290</v>
      </c>
      <c r="H2540" s="34">
        <v>295</v>
      </c>
      <c r="I2540" s="34">
        <v>249</v>
      </c>
    </row>
    <row r="2541" spans="1:9" x14ac:dyDescent="0.2">
      <c r="A2541" s="34" t="s">
        <v>52998</v>
      </c>
      <c r="B2541" s="34">
        <v>1592</v>
      </c>
      <c r="C2541" s="34">
        <v>1339</v>
      </c>
      <c r="D2541" s="34">
        <v>486</v>
      </c>
      <c r="E2541" s="34">
        <v>536</v>
      </c>
      <c r="F2541" s="34">
        <v>496</v>
      </c>
      <c r="G2541" s="34">
        <v>498</v>
      </c>
      <c r="H2541" s="34">
        <v>450</v>
      </c>
      <c r="I2541" s="34">
        <v>436</v>
      </c>
    </row>
    <row r="2542" spans="1:9" x14ac:dyDescent="0.2">
      <c r="A2542" s="34" t="s">
        <v>52999</v>
      </c>
      <c r="B2542" s="34">
        <v>1854</v>
      </c>
      <c r="C2542" s="34">
        <v>1521</v>
      </c>
      <c r="D2542" s="34">
        <v>543</v>
      </c>
      <c r="E2542" s="34">
        <v>455</v>
      </c>
      <c r="F2542" s="34">
        <v>480</v>
      </c>
      <c r="G2542" s="34">
        <v>524</v>
      </c>
      <c r="H2542" s="34">
        <v>574</v>
      </c>
      <c r="I2542" s="34">
        <v>445</v>
      </c>
    </row>
    <row r="2543" spans="1:9" x14ac:dyDescent="0.2">
      <c r="A2543" s="34" t="s">
        <v>53000</v>
      </c>
      <c r="B2543" s="34">
        <v>946</v>
      </c>
      <c r="C2543" s="34">
        <v>906</v>
      </c>
      <c r="D2543" s="34">
        <v>277</v>
      </c>
      <c r="E2543" s="34">
        <v>259</v>
      </c>
      <c r="F2543" s="34">
        <v>273</v>
      </c>
      <c r="G2543" s="34">
        <v>319</v>
      </c>
      <c r="H2543" s="34">
        <v>328</v>
      </c>
      <c r="I2543" s="34">
        <v>260</v>
      </c>
    </row>
    <row r="2544" spans="1:9" x14ac:dyDescent="0.2">
      <c r="A2544" s="34" t="s">
        <v>53001</v>
      </c>
      <c r="B2544" s="34">
        <v>1429</v>
      </c>
      <c r="C2544" s="34">
        <v>1241</v>
      </c>
      <c r="D2544" s="34">
        <v>456</v>
      </c>
      <c r="E2544" s="34">
        <v>449</v>
      </c>
      <c r="F2544" s="34">
        <v>449</v>
      </c>
      <c r="G2544" s="34">
        <v>355</v>
      </c>
      <c r="H2544" s="34">
        <v>457</v>
      </c>
      <c r="I2544" s="34">
        <v>339</v>
      </c>
    </row>
    <row r="2545" spans="1:9" x14ac:dyDescent="0.2">
      <c r="A2545" s="34" t="s">
        <v>53002</v>
      </c>
      <c r="B2545" s="34">
        <v>953</v>
      </c>
      <c r="C2545" s="34">
        <v>940</v>
      </c>
      <c r="D2545" s="34">
        <v>290</v>
      </c>
      <c r="E2545" s="34">
        <v>276</v>
      </c>
      <c r="F2545" s="34">
        <v>253</v>
      </c>
      <c r="G2545" s="34">
        <v>248</v>
      </c>
      <c r="H2545" s="34">
        <v>289</v>
      </c>
      <c r="I2545" s="34">
        <v>260</v>
      </c>
    </row>
    <row r="2546" spans="1:9" x14ac:dyDescent="0.2">
      <c r="A2546" s="34" t="s">
        <v>53003</v>
      </c>
      <c r="B2546" s="34">
        <v>1168</v>
      </c>
      <c r="C2546" s="34">
        <v>1152</v>
      </c>
      <c r="D2546" s="34">
        <v>397</v>
      </c>
      <c r="E2546" s="34">
        <v>434</v>
      </c>
      <c r="F2546" s="34">
        <v>328</v>
      </c>
      <c r="G2546" s="34">
        <v>355</v>
      </c>
      <c r="H2546" s="34">
        <v>414</v>
      </c>
      <c r="I2546" s="34">
        <v>323</v>
      </c>
    </row>
    <row r="2547" spans="1:9" x14ac:dyDescent="0.2">
      <c r="A2547" s="34" t="s">
        <v>53004</v>
      </c>
      <c r="B2547" s="34">
        <v>417</v>
      </c>
      <c r="C2547" s="34">
        <v>413</v>
      </c>
      <c r="D2547" s="34">
        <v>149</v>
      </c>
      <c r="E2547" s="34">
        <v>120</v>
      </c>
      <c r="F2547" s="34">
        <v>116</v>
      </c>
      <c r="G2547" s="34">
        <v>126</v>
      </c>
      <c r="H2547" s="34">
        <v>135</v>
      </c>
      <c r="I2547" s="34">
        <v>156</v>
      </c>
    </row>
    <row r="2548" spans="1:9" x14ac:dyDescent="0.2">
      <c r="A2548" s="34" t="s">
        <v>53005</v>
      </c>
      <c r="B2548" s="34">
        <v>927</v>
      </c>
      <c r="C2548" s="34">
        <v>767</v>
      </c>
      <c r="D2548" s="34">
        <v>224</v>
      </c>
      <c r="E2548" s="34">
        <v>263</v>
      </c>
      <c r="F2548" s="34">
        <v>210</v>
      </c>
      <c r="G2548" s="34">
        <v>300</v>
      </c>
      <c r="H2548" s="34">
        <v>238</v>
      </c>
      <c r="I2548" s="34">
        <v>216</v>
      </c>
    </row>
    <row r="2549" spans="1:9" x14ac:dyDescent="0.2">
      <c r="A2549" s="34" t="s">
        <v>53006</v>
      </c>
      <c r="B2549" s="34">
        <v>1201</v>
      </c>
      <c r="C2549" s="34">
        <v>1253</v>
      </c>
      <c r="D2549" s="34">
        <v>365</v>
      </c>
      <c r="E2549" s="34">
        <v>399</v>
      </c>
      <c r="F2549" s="34">
        <v>378</v>
      </c>
      <c r="G2549" s="34">
        <v>415</v>
      </c>
      <c r="H2549" s="34">
        <v>406</v>
      </c>
      <c r="I2549" s="34">
        <v>342</v>
      </c>
    </row>
    <row r="2550" spans="1:9" x14ac:dyDescent="0.2">
      <c r="A2550" s="34" t="s">
        <v>53007</v>
      </c>
      <c r="B2550" s="34">
        <v>1436</v>
      </c>
      <c r="C2550" s="34">
        <v>1505</v>
      </c>
      <c r="D2550" s="34">
        <v>486</v>
      </c>
      <c r="E2550" s="34">
        <v>483</v>
      </c>
      <c r="F2550" s="34">
        <v>431</v>
      </c>
      <c r="G2550" s="34">
        <v>473</v>
      </c>
      <c r="H2550" s="34">
        <v>504</v>
      </c>
      <c r="I2550" s="34">
        <v>401</v>
      </c>
    </row>
    <row r="2551" spans="1:9" x14ac:dyDescent="0.2">
      <c r="A2551" s="34" t="s">
        <v>53008</v>
      </c>
      <c r="B2551" s="34">
        <v>962</v>
      </c>
      <c r="C2551" s="34">
        <v>966</v>
      </c>
      <c r="D2551" s="34">
        <v>328</v>
      </c>
      <c r="E2551" s="34">
        <v>309</v>
      </c>
      <c r="F2551" s="34">
        <v>324</v>
      </c>
      <c r="G2551" s="34">
        <v>337</v>
      </c>
      <c r="H2551" s="34">
        <v>301</v>
      </c>
      <c r="I2551" s="34">
        <v>250</v>
      </c>
    </row>
    <row r="2552" spans="1:9" x14ac:dyDescent="0.2">
      <c r="A2552" s="34" t="s">
        <v>53009</v>
      </c>
      <c r="B2552" s="34">
        <v>381</v>
      </c>
      <c r="C2552" s="34">
        <v>430</v>
      </c>
      <c r="D2552" s="34">
        <v>113</v>
      </c>
      <c r="E2552" s="34">
        <v>135</v>
      </c>
      <c r="F2552" s="34">
        <v>135</v>
      </c>
      <c r="G2552" s="34">
        <v>151</v>
      </c>
      <c r="H2552" s="34">
        <v>152</v>
      </c>
      <c r="I2552" s="34">
        <v>178</v>
      </c>
    </row>
    <row r="2553" spans="1:9" x14ac:dyDescent="0.2">
      <c r="A2553" s="34" t="s">
        <v>53010</v>
      </c>
      <c r="B2553" s="34">
        <v>945</v>
      </c>
      <c r="C2553" s="34">
        <v>947</v>
      </c>
      <c r="D2553" s="34">
        <v>370</v>
      </c>
      <c r="E2553" s="34">
        <v>320</v>
      </c>
      <c r="F2553" s="34">
        <v>316</v>
      </c>
      <c r="G2553" s="34">
        <v>334</v>
      </c>
      <c r="H2553" s="34">
        <v>326</v>
      </c>
      <c r="I2553" s="34">
        <v>273</v>
      </c>
    </row>
    <row r="2554" spans="1:9" x14ac:dyDescent="0.2">
      <c r="A2554" s="34" t="s">
        <v>53011</v>
      </c>
      <c r="B2554" s="34">
        <v>947</v>
      </c>
      <c r="C2554" s="34">
        <v>892</v>
      </c>
      <c r="D2554" s="34">
        <v>262</v>
      </c>
      <c r="E2554" s="34">
        <v>272</v>
      </c>
      <c r="F2554" s="34">
        <v>307</v>
      </c>
      <c r="G2554" s="34">
        <v>312</v>
      </c>
      <c r="H2554" s="34">
        <v>385</v>
      </c>
      <c r="I2554" s="34">
        <v>257</v>
      </c>
    </row>
    <row r="2555" spans="1:9" x14ac:dyDescent="0.2">
      <c r="A2555" s="34" t="s">
        <v>53012</v>
      </c>
      <c r="B2555" s="34">
        <v>1056</v>
      </c>
      <c r="C2555" s="34">
        <v>909</v>
      </c>
      <c r="D2555" s="34">
        <v>324</v>
      </c>
      <c r="E2555" s="34">
        <v>327</v>
      </c>
      <c r="F2555" s="34">
        <v>289</v>
      </c>
      <c r="G2555" s="34">
        <v>314</v>
      </c>
      <c r="H2555" s="34">
        <v>286</v>
      </c>
      <c r="I2555" s="34">
        <v>252</v>
      </c>
    </row>
    <row r="2556" spans="1:9" x14ac:dyDescent="0.2">
      <c r="A2556" s="34" t="s">
        <v>53013</v>
      </c>
      <c r="B2556" s="34">
        <v>1432</v>
      </c>
      <c r="C2556" s="34">
        <v>1466</v>
      </c>
      <c r="D2556" s="34">
        <v>491</v>
      </c>
      <c r="E2556" s="34">
        <v>531</v>
      </c>
      <c r="F2556" s="34">
        <v>433</v>
      </c>
      <c r="G2556" s="34">
        <v>472</v>
      </c>
      <c r="H2556" s="34">
        <v>508</v>
      </c>
      <c r="I2556" s="34">
        <v>427</v>
      </c>
    </row>
    <row r="2557" spans="1:9" x14ac:dyDescent="0.2">
      <c r="A2557" s="34" t="s">
        <v>53014</v>
      </c>
      <c r="B2557" s="34">
        <v>1086</v>
      </c>
      <c r="C2557" s="34">
        <v>1166</v>
      </c>
      <c r="D2557" s="34">
        <v>347</v>
      </c>
      <c r="E2557" s="34">
        <v>401</v>
      </c>
      <c r="F2557" s="34">
        <v>377</v>
      </c>
      <c r="G2557" s="34">
        <v>379</v>
      </c>
      <c r="H2557" s="34">
        <v>371</v>
      </c>
      <c r="I2557" s="34">
        <v>300</v>
      </c>
    </row>
    <row r="2558" spans="1:9" x14ac:dyDescent="0.2">
      <c r="A2558" s="34" t="s">
        <v>53015</v>
      </c>
      <c r="B2558" s="34">
        <v>1034</v>
      </c>
      <c r="C2558" s="34">
        <v>988</v>
      </c>
      <c r="D2558" s="34">
        <v>332</v>
      </c>
      <c r="E2558" s="34">
        <v>344</v>
      </c>
      <c r="F2558" s="34">
        <v>357</v>
      </c>
      <c r="G2558" s="34">
        <v>346</v>
      </c>
      <c r="H2558" s="34">
        <v>390</v>
      </c>
      <c r="I2558" s="34">
        <v>294</v>
      </c>
    </row>
    <row r="2559" spans="1:9" x14ac:dyDescent="0.2">
      <c r="A2559" s="34" t="s">
        <v>53016</v>
      </c>
      <c r="B2559" s="34">
        <v>1782</v>
      </c>
      <c r="C2559" s="34">
        <v>1988</v>
      </c>
      <c r="D2559" s="34">
        <v>550</v>
      </c>
      <c r="E2559" s="34">
        <v>658</v>
      </c>
      <c r="F2559" s="34">
        <v>568</v>
      </c>
      <c r="G2559" s="34">
        <v>589</v>
      </c>
      <c r="H2559" s="34">
        <v>569</v>
      </c>
      <c r="I2559" s="34">
        <v>559</v>
      </c>
    </row>
    <row r="2560" spans="1:9" x14ac:dyDescent="0.2">
      <c r="A2560" s="34" t="s">
        <v>53017</v>
      </c>
      <c r="B2560" s="34">
        <v>3026</v>
      </c>
      <c r="C2560" s="34">
        <v>2705</v>
      </c>
      <c r="D2560" s="34">
        <v>845</v>
      </c>
      <c r="E2560" s="34">
        <v>937</v>
      </c>
      <c r="F2560" s="34">
        <v>893</v>
      </c>
      <c r="G2560" s="34">
        <v>906</v>
      </c>
      <c r="H2560" s="34">
        <v>917</v>
      </c>
      <c r="I2560" s="34">
        <v>834</v>
      </c>
    </row>
    <row r="2561" spans="1:9" x14ac:dyDescent="0.2">
      <c r="A2561" s="34" t="s">
        <v>53018</v>
      </c>
      <c r="B2561" s="34">
        <v>1131</v>
      </c>
      <c r="C2561" s="34">
        <v>1067</v>
      </c>
      <c r="D2561" s="34">
        <v>353</v>
      </c>
      <c r="E2561" s="34">
        <v>342</v>
      </c>
      <c r="F2561" s="34">
        <v>386</v>
      </c>
      <c r="G2561" s="34">
        <v>348</v>
      </c>
      <c r="H2561" s="34">
        <v>431</v>
      </c>
      <c r="I2561" s="34">
        <v>321</v>
      </c>
    </row>
    <row r="2562" spans="1:9" x14ac:dyDescent="0.2">
      <c r="A2562" s="34" t="s">
        <v>53019</v>
      </c>
      <c r="B2562" s="34">
        <v>1363</v>
      </c>
      <c r="C2562" s="34">
        <v>1379</v>
      </c>
      <c r="D2562" s="34">
        <v>494</v>
      </c>
      <c r="E2562" s="34">
        <v>427</v>
      </c>
      <c r="F2562" s="34">
        <v>530</v>
      </c>
      <c r="G2562" s="34">
        <v>486</v>
      </c>
      <c r="H2562" s="34">
        <v>477</v>
      </c>
      <c r="I2562" s="34">
        <v>408</v>
      </c>
    </row>
    <row r="2563" spans="1:9" x14ac:dyDescent="0.2">
      <c r="A2563" s="34" t="s">
        <v>53020</v>
      </c>
      <c r="B2563" s="34">
        <v>1757</v>
      </c>
      <c r="C2563" s="34">
        <v>1588</v>
      </c>
      <c r="D2563" s="34">
        <v>483</v>
      </c>
      <c r="E2563" s="34">
        <v>606</v>
      </c>
      <c r="F2563" s="34">
        <v>539</v>
      </c>
      <c r="G2563" s="34">
        <v>539</v>
      </c>
      <c r="H2563" s="34">
        <v>530</v>
      </c>
      <c r="I2563" s="34">
        <v>548</v>
      </c>
    </row>
    <row r="2564" spans="1:9" x14ac:dyDescent="0.2">
      <c r="A2564" s="34" t="s">
        <v>53021</v>
      </c>
      <c r="B2564" s="34">
        <v>1312</v>
      </c>
      <c r="C2564" s="34">
        <v>1277</v>
      </c>
      <c r="D2564" s="34">
        <v>411</v>
      </c>
      <c r="E2564" s="34">
        <v>420</v>
      </c>
      <c r="F2564" s="34">
        <v>383</v>
      </c>
      <c r="G2564" s="34">
        <v>447</v>
      </c>
      <c r="H2564" s="34">
        <v>411</v>
      </c>
      <c r="I2564" s="34">
        <v>367</v>
      </c>
    </row>
    <row r="2565" spans="1:9" x14ac:dyDescent="0.2">
      <c r="A2565" s="34" t="s">
        <v>53022</v>
      </c>
      <c r="B2565" s="34">
        <v>484</v>
      </c>
      <c r="C2565" s="34">
        <v>515</v>
      </c>
      <c r="D2565" s="34">
        <v>187</v>
      </c>
      <c r="E2565" s="34">
        <v>174</v>
      </c>
      <c r="F2565" s="34">
        <v>156</v>
      </c>
      <c r="G2565" s="34">
        <v>181</v>
      </c>
      <c r="H2565" s="34">
        <v>218</v>
      </c>
      <c r="I2565" s="34">
        <v>190</v>
      </c>
    </row>
    <row r="2566" spans="1:9" x14ac:dyDescent="0.2">
      <c r="A2566" s="34" t="s">
        <v>53023</v>
      </c>
      <c r="B2566" s="34">
        <v>1151</v>
      </c>
      <c r="C2566" s="34">
        <v>1144</v>
      </c>
      <c r="D2566" s="34">
        <v>355</v>
      </c>
      <c r="E2566" s="34">
        <v>344</v>
      </c>
      <c r="F2566" s="34">
        <v>344</v>
      </c>
      <c r="G2566" s="34">
        <v>325</v>
      </c>
      <c r="H2566" s="34">
        <v>395</v>
      </c>
      <c r="I2566" s="34">
        <v>295</v>
      </c>
    </row>
    <row r="2567" spans="1:9" x14ac:dyDescent="0.2">
      <c r="A2567" s="34" t="s">
        <v>53024</v>
      </c>
      <c r="B2567" s="34">
        <v>2665</v>
      </c>
      <c r="C2567" s="34">
        <v>2570</v>
      </c>
      <c r="D2567" s="34">
        <v>725</v>
      </c>
      <c r="E2567" s="34">
        <v>850</v>
      </c>
      <c r="F2567" s="34">
        <v>783</v>
      </c>
      <c r="G2567" s="34">
        <v>801</v>
      </c>
      <c r="H2567" s="34">
        <v>825</v>
      </c>
      <c r="I2567" s="34">
        <v>676</v>
      </c>
    </row>
    <row r="2568" spans="1:9" x14ac:dyDescent="0.2">
      <c r="A2568" s="34" t="s">
        <v>53025</v>
      </c>
      <c r="B2568" s="34">
        <v>1268</v>
      </c>
      <c r="C2568" s="34">
        <v>1384</v>
      </c>
      <c r="D2568" s="34">
        <v>426</v>
      </c>
      <c r="E2568" s="34">
        <v>417</v>
      </c>
      <c r="F2568" s="34">
        <v>403</v>
      </c>
      <c r="G2568" s="34">
        <v>443</v>
      </c>
      <c r="H2568" s="34">
        <v>408</v>
      </c>
      <c r="I2568" s="34">
        <v>363</v>
      </c>
    </row>
    <row r="2569" spans="1:9" x14ac:dyDescent="0.2">
      <c r="A2569" s="34" t="s">
        <v>53026</v>
      </c>
      <c r="B2569" s="34">
        <v>813</v>
      </c>
      <c r="C2569" s="34">
        <v>794</v>
      </c>
      <c r="D2569" s="34">
        <v>298</v>
      </c>
      <c r="E2569" s="34">
        <v>293</v>
      </c>
      <c r="F2569" s="34">
        <v>260</v>
      </c>
      <c r="G2569" s="34">
        <v>250</v>
      </c>
      <c r="H2569" s="34">
        <v>208</v>
      </c>
      <c r="I2569" s="34">
        <v>189</v>
      </c>
    </row>
    <row r="2570" spans="1:9" x14ac:dyDescent="0.2">
      <c r="A2570" s="34" t="s">
        <v>53027</v>
      </c>
      <c r="B2570" s="34">
        <v>1009</v>
      </c>
      <c r="C2570" s="34">
        <v>1068</v>
      </c>
      <c r="D2570" s="34">
        <v>329</v>
      </c>
      <c r="E2570" s="34">
        <v>377</v>
      </c>
      <c r="F2570" s="34">
        <v>317</v>
      </c>
      <c r="G2570" s="34">
        <v>305</v>
      </c>
      <c r="H2570" s="34">
        <v>369</v>
      </c>
      <c r="I2570" s="34">
        <v>334</v>
      </c>
    </row>
    <row r="2571" spans="1:9" x14ac:dyDescent="0.2">
      <c r="A2571" s="34" t="s">
        <v>53028</v>
      </c>
      <c r="B2571" s="34">
        <v>964</v>
      </c>
      <c r="C2571" s="34">
        <v>944</v>
      </c>
      <c r="D2571" s="34">
        <v>297</v>
      </c>
      <c r="E2571" s="34">
        <v>319</v>
      </c>
      <c r="F2571" s="34">
        <v>274</v>
      </c>
      <c r="G2571" s="34">
        <v>285</v>
      </c>
      <c r="H2571" s="34">
        <v>317</v>
      </c>
      <c r="I2571" s="34">
        <v>311</v>
      </c>
    </row>
    <row r="2572" spans="1:9" x14ac:dyDescent="0.2">
      <c r="A2572" s="34" t="s">
        <v>53029</v>
      </c>
      <c r="B2572" s="34">
        <v>962</v>
      </c>
      <c r="C2572" s="34">
        <v>806</v>
      </c>
      <c r="D2572" s="34">
        <v>283</v>
      </c>
      <c r="E2572" s="34">
        <v>295</v>
      </c>
      <c r="F2572" s="34">
        <v>348</v>
      </c>
      <c r="G2572" s="34">
        <v>262</v>
      </c>
      <c r="H2572" s="34">
        <v>326</v>
      </c>
      <c r="I2572" s="34">
        <v>241</v>
      </c>
    </row>
    <row r="2573" spans="1:9" x14ac:dyDescent="0.2">
      <c r="A2573" s="34" t="s">
        <v>53030</v>
      </c>
      <c r="B2573" s="34">
        <v>601</v>
      </c>
      <c r="C2573" s="34">
        <v>676</v>
      </c>
      <c r="D2573" s="34">
        <v>170</v>
      </c>
      <c r="E2573" s="34">
        <v>205</v>
      </c>
      <c r="F2573" s="34">
        <v>230</v>
      </c>
      <c r="G2573" s="34">
        <v>206</v>
      </c>
      <c r="H2573" s="34">
        <v>215</v>
      </c>
      <c r="I2573" s="34">
        <v>170</v>
      </c>
    </row>
    <row r="2574" spans="1:9" x14ac:dyDescent="0.2">
      <c r="A2574" s="34" t="s">
        <v>53031</v>
      </c>
      <c r="B2574" s="34">
        <v>1021</v>
      </c>
      <c r="C2574" s="34">
        <v>931</v>
      </c>
      <c r="D2574" s="34">
        <v>341</v>
      </c>
      <c r="E2574" s="34">
        <v>319</v>
      </c>
      <c r="F2574" s="34">
        <v>276</v>
      </c>
      <c r="G2574" s="34">
        <v>314</v>
      </c>
      <c r="H2574" s="34">
        <v>321</v>
      </c>
      <c r="I2574" s="34">
        <v>236</v>
      </c>
    </row>
    <row r="2575" spans="1:9" x14ac:dyDescent="0.2">
      <c r="A2575" s="34" t="s">
        <v>53032</v>
      </c>
      <c r="B2575" s="34">
        <v>1917</v>
      </c>
      <c r="C2575" s="34">
        <v>2397</v>
      </c>
      <c r="D2575" s="34">
        <v>580</v>
      </c>
      <c r="E2575" s="34">
        <v>699</v>
      </c>
      <c r="F2575" s="34">
        <v>574</v>
      </c>
      <c r="G2575" s="34">
        <v>784</v>
      </c>
      <c r="H2575" s="34">
        <v>614</v>
      </c>
      <c r="I2575" s="34">
        <v>648</v>
      </c>
    </row>
    <row r="2576" spans="1:9" x14ac:dyDescent="0.2">
      <c r="A2576" s="34" t="s">
        <v>53033</v>
      </c>
      <c r="B2576" s="34">
        <v>1657</v>
      </c>
      <c r="C2576" s="34">
        <v>1961</v>
      </c>
      <c r="D2576" s="34">
        <v>597</v>
      </c>
      <c r="E2576" s="34">
        <v>673</v>
      </c>
      <c r="F2576" s="34">
        <v>593</v>
      </c>
      <c r="G2576" s="34">
        <v>642</v>
      </c>
      <c r="H2576" s="34">
        <v>570</v>
      </c>
      <c r="I2576" s="34">
        <v>496</v>
      </c>
    </row>
    <row r="2577" spans="1:9" x14ac:dyDescent="0.2">
      <c r="A2577" s="34" t="s">
        <v>53034</v>
      </c>
      <c r="B2577" s="34">
        <v>1134</v>
      </c>
      <c r="C2577" s="34">
        <v>1082</v>
      </c>
      <c r="D2577" s="34">
        <v>403</v>
      </c>
      <c r="E2577" s="34">
        <v>359</v>
      </c>
      <c r="F2577" s="34">
        <v>399</v>
      </c>
      <c r="G2577" s="34">
        <v>362</v>
      </c>
      <c r="H2577" s="34">
        <v>398</v>
      </c>
      <c r="I2577" s="34">
        <v>348</v>
      </c>
    </row>
    <row r="2578" spans="1:9" x14ac:dyDescent="0.2">
      <c r="A2578" s="34" t="s">
        <v>53035</v>
      </c>
      <c r="B2578" s="34">
        <v>1083</v>
      </c>
      <c r="C2578" s="34">
        <v>1044</v>
      </c>
      <c r="D2578" s="34">
        <v>315</v>
      </c>
      <c r="E2578" s="34">
        <v>406</v>
      </c>
      <c r="F2578" s="34">
        <v>319</v>
      </c>
      <c r="G2578" s="34">
        <v>374</v>
      </c>
      <c r="H2578" s="34">
        <v>360</v>
      </c>
      <c r="I2578" s="34">
        <v>292</v>
      </c>
    </row>
    <row r="2579" spans="1:9" x14ac:dyDescent="0.2">
      <c r="A2579" s="34" t="s">
        <v>53036</v>
      </c>
      <c r="B2579" s="34">
        <v>1203</v>
      </c>
      <c r="C2579" s="34">
        <v>1134</v>
      </c>
      <c r="D2579" s="34">
        <v>398</v>
      </c>
      <c r="E2579" s="34">
        <v>466</v>
      </c>
      <c r="F2579" s="34">
        <v>377</v>
      </c>
      <c r="G2579" s="34">
        <v>421</v>
      </c>
      <c r="H2579" s="34">
        <v>371</v>
      </c>
      <c r="I2579" s="34">
        <v>361</v>
      </c>
    </row>
    <row r="2580" spans="1:9" x14ac:dyDescent="0.2">
      <c r="A2580" s="34" t="s">
        <v>53037</v>
      </c>
      <c r="B2580" s="34">
        <v>834</v>
      </c>
      <c r="C2580" s="34">
        <v>696</v>
      </c>
      <c r="D2580" s="34">
        <v>221</v>
      </c>
      <c r="E2580" s="34">
        <v>204</v>
      </c>
      <c r="F2580" s="34">
        <v>236</v>
      </c>
      <c r="G2580" s="34">
        <v>260</v>
      </c>
      <c r="H2580" s="34">
        <v>255</v>
      </c>
      <c r="I2580" s="34">
        <v>181</v>
      </c>
    </row>
    <row r="2581" spans="1:9" x14ac:dyDescent="0.2">
      <c r="A2581" s="34" t="s">
        <v>53038</v>
      </c>
      <c r="B2581" s="34">
        <v>1127</v>
      </c>
      <c r="C2581" s="34">
        <v>1161</v>
      </c>
      <c r="D2581" s="34">
        <v>354</v>
      </c>
      <c r="E2581" s="34">
        <v>386</v>
      </c>
      <c r="F2581" s="34">
        <v>330</v>
      </c>
      <c r="G2581" s="34">
        <v>410</v>
      </c>
      <c r="H2581" s="34">
        <v>354</v>
      </c>
      <c r="I2581" s="34">
        <v>285</v>
      </c>
    </row>
    <row r="2582" spans="1:9" x14ac:dyDescent="0.2">
      <c r="A2582" s="34" t="s">
        <v>53039</v>
      </c>
      <c r="B2582" s="34">
        <v>1731</v>
      </c>
      <c r="C2582" s="34">
        <v>1605</v>
      </c>
      <c r="D2582" s="34">
        <v>535</v>
      </c>
      <c r="E2582" s="34">
        <v>478</v>
      </c>
      <c r="F2582" s="34">
        <v>498</v>
      </c>
      <c r="G2582" s="34">
        <v>540</v>
      </c>
      <c r="H2582" s="34">
        <v>550</v>
      </c>
      <c r="I2582" s="34">
        <v>508</v>
      </c>
    </row>
    <row r="2583" spans="1:9" x14ac:dyDescent="0.2">
      <c r="A2583" s="34" t="s">
        <v>53040</v>
      </c>
      <c r="B2583" s="34">
        <v>1423</v>
      </c>
      <c r="C2583" s="34">
        <v>1298</v>
      </c>
      <c r="D2583" s="34">
        <v>460</v>
      </c>
      <c r="E2583" s="34">
        <v>465</v>
      </c>
      <c r="F2583" s="34">
        <v>550</v>
      </c>
      <c r="G2583" s="34">
        <v>435</v>
      </c>
      <c r="H2583" s="34">
        <v>490</v>
      </c>
      <c r="I2583" s="34">
        <v>343</v>
      </c>
    </row>
    <row r="2584" spans="1:9" x14ac:dyDescent="0.2">
      <c r="A2584" s="34" t="s">
        <v>53041</v>
      </c>
      <c r="B2584" s="34">
        <v>1056</v>
      </c>
      <c r="C2584" s="34">
        <v>943</v>
      </c>
      <c r="D2584" s="34">
        <v>370</v>
      </c>
      <c r="E2584" s="34">
        <v>364</v>
      </c>
      <c r="F2584" s="34">
        <v>337</v>
      </c>
      <c r="G2584" s="34">
        <v>396</v>
      </c>
      <c r="H2584" s="34">
        <v>323</v>
      </c>
      <c r="I2584" s="34">
        <v>293</v>
      </c>
    </row>
    <row r="2585" spans="1:9" x14ac:dyDescent="0.2">
      <c r="A2585" s="34" t="s">
        <v>53042</v>
      </c>
      <c r="B2585" s="34">
        <v>985</v>
      </c>
      <c r="C2585" s="34">
        <v>1134</v>
      </c>
      <c r="D2585" s="34">
        <v>344</v>
      </c>
      <c r="E2585" s="34">
        <v>437</v>
      </c>
      <c r="F2585" s="34">
        <v>345</v>
      </c>
      <c r="G2585" s="34">
        <v>396</v>
      </c>
      <c r="H2585" s="34">
        <v>372</v>
      </c>
      <c r="I2585" s="34">
        <v>233</v>
      </c>
    </row>
    <row r="2586" spans="1:9" x14ac:dyDescent="0.2">
      <c r="A2586" s="34" t="s">
        <v>53043</v>
      </c>
      <c r="B2586" s="34">
        <v>1464</v>
      </c>
      <c r="C2586" s="34">
        <v>1347</v>
      </c>
      <c r="D2586" s="34">
        <v>421</v>
      </c>
      <c r="E2586" s="34">
        <v>474</v>
      </c>
      <c r="F2586" s="34">
        <v>434</v>
      </c>
      <c r="G2586" s="34">
        <v>466</v>
      </c>
      <c r="H2586" s="34">
        <v>472</v>
      </c>
      <c r="I2586" s="34">
        <v>347</v>
      </c>
    </row>
    <row r="2587" spans="1:9" x14ac:dyDescent="0.2">
      <c r="A2587" s="34" t="s">
        <v>53044</v>
      </c>
      <c r="B2587" s="34">
        <v>1794</v>
      </c>
      <c r="C2587" s="34">
        <v>1563</v>
      </c>
      <c r="D2587" s="34">
        <v>630</v>
      </c>
      <c r="E2587" s="34">
        <v>540</v>
      </c>
      <c r="F2587" s="34">
        <v>586</v>
      </c>
      <c r="G2587" s="34">
        <v>530</v>
      </c>
      <c r="H2587" s="34">
        <v>677</v>
      </c>
      <c r="I2587" s="34">
        <v>474</v>
      </c>
    </row>
    <row r="2588" spans="1:9" x14ac:dyDescent="0.2">
      <c r="A2588" s="34" t="s">
        <v>53045</v>
      </c>
      <c r="B2588" s="34">
        <v>474</v>
      </c>
      <c r="C2588" s="34">
        <v>639</v>
      </c>
      <c r="D2588" s="34">
        <v>140</v>
      </c>
      <c r="E2588" s="34">
        <v>168</v>
      </c>
      <c r="F2588" s="34">
        <v>179</v>
      </c>
      <c r="G2588" s="34">
        <v>138</v>
      </c>
      <c r="H2588" s="34">
        <v>183</v>
      </c>
      <c r="I2588" s="34">
        <v>167</v>
      </c>
    </row>
    <row r="2589" spans="1:9" x14ac:dyDescent="0.2">
      <c r="A2589" s="34" t="s">
        <v>53046</v>
      </c>
      <c r="B2589" s="34">
        <v>933</v>
      </c>
      <c r="C2589" s="34">
        <v>1143</v>
      </c>
      <c r="D2589" s="34">
        <v>323</v>
      </c>
      <c r="E2589" s="34">
        <v>332</v>
      </c>
      <c r="F2589" s="34">
        <v>310</v>
      </c>
      <c r="G2589" s="34">
        <v>364</v>
      </c>
      <c r="H2589" s="34">
        <v>322</v>
      </c>
      <c r="I2589" s="34">
        <v>313</v>
      </c>
    </row>
    <row r="2590" spans="1:9" x14ac:dyDescent="0.2">
      <c r="A2590" s="34" t="s">
        <v>53047</v>
      </c>
      <c r="B2590" s="34">
        <v>1047</v>
      </c>
      <c r="C2590" s="34">
        <v>1099</v>
      </c>
      <c r="D2590" s="34">
        <v>334</v>
      </c>
      <c r="E2590" s="34">
        <v>305</v>
      </c>
      <c r="F2590" s="34">
        <v>371</v>
      </c>
      <c r="G2590" s="34">
        <v>339</v>
      </c>
      <c r="H2590" s="34">
        <v>362</v>
      </c>
      <c r="I2590" s="34">
        <v>308</v>
      </c>
    </row>
    <row r="2591" spans="1:9" x14ac:dyDescent="0.2">
      <c r="A2591" s="34" t="s">
        <v>53048</v>
      </c>
      <c r="B2591" s="34">
        <v>1336</v>
      </c>
      <c r="C2591" s="34">
        <v>1247</v>
      </c>
      <c r="D2591" s="34">
        <v>423</v>
      </c>
      <c r="E2591" s="34">
        <v>393</v>
      </c>
      <c r="F2591" s="34">
        <v>348</v>
      </c>
      <c r="G2591" s="34">
        <v>461</v>
      </c>
      <c r="H2591" s="34">
        <v>402</v>
      </c>
      <c r="I2591" s="34">
        <v>354</v>
      </c>
    </row>
    <row r="2592" spans="1:9" x14ac:dyDescent="0.2">
      <c r="A2592" s="34" t="s">
        <v>53049</v>
      </c>
      <c r="B2592" s="34">
        <v>1023</v>
      </c>
      <c r="C2592" s="34">
        <v>1092</v>
      </c>
      <c r="D2592" s="34">
        <v>333</v>
      </c>
      <c r="E2592" s="34">
        <v>349</v>
      </c>
      <c r="F2592" s="34">
        <v>312</v>
      </c>
      <c r="G2592" s="34">
        <v>351</v>
      </c>
      <c r="H2592" s="34">
        <v>296</v>
      </c>
      <c r="I2592" s="34">
        <v>262</v>
      </c>
    </row>
    <row r="2593" spans="1:9" x14ac:dyDescent="0.2">
      <c r="A2593" s="34" t="s">
        <v>53050</v>
      </c>
      <c r="B2593" s="34">
        <v>1409</v>
      </c>
      <c r="C2593" s="34">
        <v>1103</v>
      </c>
      <c r="D2593" s="34">
        <v>416</v>
      </c>
      <c r="E2593" s="34">
        <v>349</v>
      </c>
      <c r="F2593" s="34">
        <v>365</v>
      </c>
      <c r="G2593" s="34">
        <v>383</v>
      </c>
      <c r="H2593" s="34">
        <v>433</v>
      </c>
      <c r="I2593" s="34">
        <v>309</v>
      </c>
    </row>
    <row r="2594" spans="1:9" x14ac:dyDescent="0.2">
      <c r="A2594" s="34" t="s">
        <v>53051</v>
      </c>
      <c r="B2594" s="34">
        <v>1401</v>
      </c>
      <c r="C2594" s="34">
        <v>1116</v>
      </c>
      <c r="D2594" s="34">
        <v>403</v>
      </c>
      <c r="E2594" s="34">
        <v>382</v>
      </c>
      <c r="F2594" s="34">
        <v>439</v>
      </c>
      <c r="G2594" s="34">
        <v>384</v>
      </c>
      <c r="H2594" s="34">
        <v>406</v>
      </c>
      <c r="I2594" s="34">
        <v>277</v>
      </c>
    </row>
    <row r="2595" spans="1:9" x14ac:dyDescent="0.2">
      <c r="A2595" s="34" t="s">
        <v>53052</v>
      </c>
      <c r="B2595" s="34">
        <v>1028</v>
      </c>
      <c r="C2595" s="34">
        <v>1055</v>
      </c>
      <c r="D2595" s="34">
        <v>329</v>
      </c>
      <c r="E2595" s="34">
        <v>418</v>
      </c>
      <c r="F2595" s="34">
        <v>300</v>
      </c>
      <c r="G2595" s="34">
        <v>414</v>
      </c>
      <c r="H2595" s="34">
        <v>312</v>
      </c>
      <c r="I2595" s="34">
        <v>270</v>
      </c>
    </row>
    <row r="2596" spans="1:9" x14ac:dyDescent="0.2">
      <c r="A2596" s="34" t="s">
        <v>53053</v>
      </c>
      <c r="B2596" s="34">
        <v>863</v>
      </c>
      <c r="C2596" s="34">
        <v>672</v>
      </c>
      <c r="D2596" s="34">
        <v>222</v>
      </c>
      <c r="E2596" s="34">
        <v>276</v>
      </c>
      <c r="F2596" s="34">
        <v>236</v>
      </c>
      <c r="G2596" s="34">
        <v>215</v>
      </c>
      <c r="H2596" s="34">
        <v>299</v>
      </c>
      <c r="I2596" s="34">
        <v>241</v>
      </c>
    </row>
    <row r="2597" spans="1:9" x14ac:dyDescent="0.2">
      <c r="A2597" s="34" t="s">
        <v>53054</v>
      </c>
      <c r="B2597" s="34">
        <v>945</v>
      </c>
      <c r="C2597" s="34">
        <v>893</v>
      </c>
      <c r="D2597" s="34">
        <v>290</v>
      </c>
      <c r="E2597" s="34">
        <v>301</v>
      </c>
      <c r="F2597" s="34">
        <v>251</v>
      </c>
      <c r="G2597" s="34">
        <v>308</v>
      </c>
      <c r="H2597" s="34">
        <v>298</v>
      </c>
      <c r="I2597" s="34">
        <v>256</v>
      </c>
    </row>
    <row r="2598" spans="1:9" x14ac:dyDescent="0.2">
      <c r="A2598" s="34" t="s">
        <v>53055</v>
      </c>
      <c r="B2598" s="34">
        <v>1120</v>
      </c>
      <c r="C2598" s="34">
        <v>1053</v>
      </c>
      <c r="D2598" s="34">
        <v>365</v>
      </c>
      <c r="E2598" s="34">
        <v>377</v>
      </c>
      <c r="F2598" s="34">
        <v>371</v>
      </c>
      <c r="G2598" s="34">
        <v>331</v>
      </c>
      <c r="H2598" s="34">
        <v>369</v>
      </c>
      <c r="I2598" s="34">
        <v>269</v>
      </c>
    </row>
    <row r="2599" spans="1:9" x14ac:dyDescent="0.2">
      <c r="A2599" s="34" t="s">
        <v>53056</v>
      </c>
      <c r="B2599" s="34">
        <v>1450</v>
      </c>
      <c r="C2599" s="34">
        <v>1434</v>
      </c>
      <c r="D2599" s="34">
        <v>499</v>
      </c>
      <c r="E2599" s="34">
        <v>513</v>
      </c>
      <c r="F2599" s="34">
        <v>449</v>
      </c>
      <c r="G2599" s="34">
        <v>431</v>
      </c>
      <c r="H2599" s="34">
        <v>450</v>
      </c>
      <c r="I2599" s="34">
        <v>393</v>
      </c>
    </row>
    <row r="2600" spans="1:9" x14ac:dyDescent="0.2">
      <c r="A2600" s="34" t="s">
        <v>53057</v>
      </c>
      <c r="B2600" s="34">
        <v>1480</v>
      </c>
      <c r="C2600" s="34">
        <v>1489</v>
      </c>
      <c r="D2600" s="34">
        <v>483</v>
      </c>
      <c r="E2600" s="34">
        <v>487</v>
      </c>
      <c r="F2600" s="34">
        <v>437</v>
      </c>
      <c r="G2600" s="34">
        <v>504</v>
      </c>
      <c r="H2600" s="34">
        <v>480</v>
      </c>
      <c r="I2600" s="34">
        <v>370</v>
      </c>
    </row>
    <row r="2601" spans="1:9" x14ac:dyDescent="0.2">
      <c r="A2601" s="34" t="s">
        <v>53058</v>
      </c>
      <c r="B2601" s="34">
        <v>793</v>
      </c>
      <c r="C2601" s="34">
        <v>793</v>
      </c>
      <c r="D2601" s="34">
        <v>257</v>
      </c>
      <c r="E2601" s="34">
        <v>212</v>
      </c>
      <c r="F2601" s="34">
        <v>249</v>
      </c>
      <c r="G2601" s="34">
        <v>259</v>
      </c>
      <c r="H2601" s="34">
        <v>288</v>
      </c>
      <c r="I2601" s="34">
        <v>212</v>
      </c>
    </row>
    <row r="2602" spans="1:9" x14ac:dyDescent="0.2">
      <c r="A2602" s="34" t="s">
        <v>53059</v>
      </c>
      <c r="B2602" s="34">
        <v>1165</v>
      </c>
      <c r="C2602" s="34">
        <v>1240</v>
      </c>
      <c r="D2602" s="34">
        <v>474</v>
      </c>
      <c r="E2602" s="34">
        <v>430</v>
      </c>
      <c r="F2602" s="34">
        <v>414</v>
      </c>
      <c r="G2602" s="34">
        <v>408</v>
      </c>
      <c r="H2602" s="34">
        <v>419</v>
      </c>
      <c r="I2602" s="34">
        <v>346</v>
      </c>
    </row>
    <row r="2603" spans="1:9" x14ac:dyDescent="0.2">
      <c r="A2603" s="34" t="s">
        <v>53060</v>
      </c>
      <c r="B2603" s="34">
        <v>1174</v>
      </c>
      <c r="C2603" s="34">
        <v>1127</v>
      </c>
      <c r="D2603" s="34">
        <v>377</v>
      </c>
      <c r="E2603" s="34">
        <v>454</v>
      </c>
      <c r="F2603" s="34">
        <v>351</v>
      </c>
      <c r="G2603" s="34">
        <v>426</v>
      </c>
      <c r="H2603" s="34">
        <v>318</v>
      </c>
      <c r="I2603" s="34">
        <v>328</v>
      </c>
    </row>
    <row r="2604" spans="1:9" x14ac:dyDescent="0.2">
      <c r="A2604" s="34" t="s">
        <v>53061</v>
      </c>
      <c r="B2604" s="34">
        <v>869</v>
      </c>
      <c r="C2604" s="34">
        <v>700</v>
      </c>
      <c r="D2604" s="34">
        <v>261</v>
      </c>
      <c r="E2604" s="34">
        <v>229</v>
      </c>
      <c r="F2604" s="34">
        <v>234</v>
      </c>
      <c r="G2604" s="34">
        <v>240</v>
      </c>
      <c r="H2604" s="34">
        <v>250</v>
      </c>
      <c r="I2604" s="34">
        <v>225</v>
      </c>
    </row>
    <row r="2605" spans="1:9" x14ac:dyDescent="0.2">
      <c r="A2605" s="34" t="s">
        <v>53062</v>
      </c>
      <c r="B2605" s="34">
        <v>876</v>
      </c>
      <c r="C2605" s="34">
        <v>968</v>
      </c>
      <c r="D2605" s="34">
        <v>288</v>
      </c>
      <c r="E2605" s="34">
        <v>335</v>
      </c>
      <c r="F2605" s="34">
        <v>259</v>
      </c>
      <c r="G2605" s="34">
        <v>303</v>
      </c>
      <c r="H2605" s="34">
        <v>323</v>
      </c>
      <c r="I2605" s="34">
        <v>304</v>
      </c>
    </row>
    <row r="2606" spans="1:9" x14ac:dyDescent="0.2">
      <c r="A2606" s="34" t="s">
        <v>53063</v>
      </c>
      <c r="B2606" s="34">
        <v>905</v>
      </c>
      <c r="C2606" s="34">
        <v>860</v>
      </c>
      <c r="D2606" s="34">
        <v>325</v>
      </c>
      <c r="E2606" s="34">
        <v>268</v>
      </c>
      <c r="F2606" s="34">
        <v>345</v>
      </c>
      <c r="G2606" s="34">
        <v>271</v>
      </c>
      <c r="H2606" s="34">
        <v>316</v>
      </c>
      <c r="I2606" s="34">
        <v>258</v>
      </c>
    </row>
    <row r="2607" spans="1:9" x14ac:dyDescent="0.2">
      <c r="A2607" s="34" t="s">
        <v>53064</v>
      </c>
      <c r="B2607" s="34">
        <v>1371</v>
      </c>
      <c r="C2607" s="34">
        <v>1581</v>
      </c>
      <c r="D2607" s="34">
        <v>514</v>
      </c>
      <c r="E2607" s="34">
        <v>539</v>
      </c>
      <c r="F2607" s="34">
        <v>451</v>
      </c>
      <c r="G2607" s="34">
        <v>596</v>
      </c>
      <c r="H2607" s="34">
        <v>474</v>
      </c>
      <c r="I2607" s="34">
        <v>433</v>
      </c>
    </row>
    <row r="2608" spans="1:9" x14ac:dyDescent="0.2">
      <c r="A2608" s="34" t="s">
        <v>53065</v>
      </c>
      <c r="B2608" s="34">
        <v>4392</v>
      </c>
      <c r="C2608" s="34">
        <v>4004</v>
      </c>
      <c r="D2608" s="34">
        <v>1437</v>
      </c>
      <c r="E2608" s="34">
        <v>1294</v>
      </c>
      <c r="F2608" s="34">
        <v>1283</v>
      </c>
      <c r="G2608" s="34">
        <v>1295</v>
      </c>
      <c r="H2608" s="34">
        <v>1398</v>
      </c>
      <c r="I2608" s="34">
        <v>1085</v>
      </c>
    </row>
    <row r="2609" spans="1:9" x14ac:dyDescent="0.2">
      <c r="A2609" s="34" t="s">
        <v>53066</v>
      </c>
      <c r="B2609" s="34">
        <v>2452</v>
      </c>
      <c r="C2609" s="34">
        <v>2180</v>
      </c>
      <c r="D2609" s="34">
        <v>702</v>
      </c>
      <c r="E2609" s="34">
        <v>680</v>
      </c>
      <c r="F2609" s="34">
        <v>768</v>
      </c>
      <c r="G2609" s="34">
        <v>783</v>
      </c>
      <c r="H2609" s="34">
        <v>802</v>
      </c>
      <c r="I2609" s="34">
        <v>572</v>
      </c>
    </row>
    <row r="2610" spans="1:9" x14ac:dyDescent="0.2">
      <c r="A2610" s="34" t="s">
        <v>53067</v>
      </c>
      <c r="B2610" s="34">
        <v>3054</v>
      </c>
      <c r="C2610" s="34">
        <v>2838</v>
      </c>
      <c r="D2610" s="34">
        <v>857</v>
      </c>
      <c r="E2610" s="34">
        <v>999</v>
      </c>
      <c r="F2610" s="34">
        <v>853</v>
      </c>
      <c r="G2610" s="34">
        <v>945</v>
      </c>
      <c r="H2610" s="34">
        <v>978</v>
      </c>
      <c r="I2610" s="34">
        <v>781</v>
      </c>
    </row>
    <row r="2611" spans="1:9" x14ac:dyDescent="0.2">
      <c r="A2611" s="34" t="s">
        <v>53068</v>
      </c>
      <c r="B2611" s="34">
        <v>1724</v>
      </c>
      <c r="C2611" s="34">
        <v>1848</v>
      </c>
      <c r="D2611" s="34">
        <v>519</v>
      </c>
      <c r="E2611" s="34">
        <v>569</v>
      </c>
      <c r="F2611" s="34">
        <v>482</v>
      </c>
      <c r="G2611" s="34">
        <v>637</v>
      </c>
      <c r="H2611" s="34">
        <v>541</v>
      </c>
      <c r="I2611" s="34">
        <v>505</v>
      </c>
    </row>
    <row r="2612" spans="1:9" x14ac:dyDescent="0.2">
      <c r="A2612" s="34" t="s">
        <v>53069</v>
      </c>
      <c r="B2612" s="34">
        <v>1260</v>
      </c>
      <c r="C2612" s="34">
        <v>1206</v>
      </c>
      <c r="D2612" s="34">
        <v>385</v>
      </c>
      <c r="E2612" s="34">
        <v>404</v>
      </c>
      <c r="F2612" s="34">
        <v>449</v>
      </c>
      <c r="G2612" s="34">
        <v>385</v>
      </c>
      <c r="H2612" s="34">
        <v>451</v>
      </c>
      <c r="I2612" s="34">
        <v>390</v>
      </c>
    </row>
    <row r="2613" spans="1:9" x14ac:dyDescent="0.2">
      <c r="A2613" s="34" t="s">
        <v>53070</v>
      </c>
      <c r="B2613" s="34">
        <v>4370</v>
      </c>
      <c r="C2613" s="34">
        <v>4683</v>
      </c>
      <c r="D2613" s="34">
        <v>1338</v>
      </c>
      <c r="E2613" s="34">
        <v>1307</v>
      </c>
      <c r="F2613" s="34">
        <v>1342</v>
      </c>
      <c r="G2613" s="34">
        <v>1625</v>
      </c>
      <c r="H2613" s="34">
        <v>1333</v>
      </c>
      <c r="I2613" s="34">
        <v>1485</v>
      </c>
    </row>
    <row r="2614" spans="1:9" x14ac:dyDescent="0.2">
      <c r="A2614" s="34" t="s">
        <v>53071</v>
      </c>
      <c r="B2614" s="34">
        <v>901</v>
      </c>
      <c r="C2614" s="34">
        <v>1050</v>
      </c>
      <c r="D2614" s="34">
        <v>284</v>
      </c>
      <c r="E2614" s="34">
        <v>340</v>
      </c>
      <c r="F2614" s="34">
        <v>317</v>
      </c>
      <c r="G2614" s="34">
        <v>344</v>
      </c>
      <c r="H2614" s="34">
        <v>298</v>
      </c>
      <c r="I2614" s="34">
        <v>257</v>
      </c>
    </row>
    <row r="2615" spans="1:9" x14ac:dyDescent="0.2">
      <c r="A2615" s="34" t="s">
        <v>53072</v>
      </c>
      <c r="B2615" s="34">
        <v>1138</v>
      </c>
      <c r="C2615" s="34">
        <v>1048</v>
      </c>
      <c r="D2615" s="34">
        <v>372</v>
      </c>
      <c r="E2615" s="34">
        <v>386</v>
      </c>
      <c r="F2615" s="34">
        <v>328</v>
      </c>
      <c r="G2615" s="34">
        <v>396</v>
      </c>
      <c r="H2615" s="34">
        <v>334</v>
      </c>
      <c r="I2615" s="34">
        <v>352</v>
      </c>
    </row>
    <row r="2616" spans="1:9" x14ac:dyDescent="0.2">
      <c r="A2616" s="34" t="s">
        <v>53073</v>
      </c>
      <c r="B2616" s="34">
        <v>1199</v>
      </c>
      <c r="C2616" s="34">
        <v>1166</v>
      </c>
      <c r="D2616" s="34">
        <v>340</v>
      </c>
      <c r="E2616" s="34">
        <v>370</v>
      </c>
      <c r="F2616" s="34">
        <v>386</v>
      </c>
      <c r="G2616" s="34">
        <v>402</v>
      </c>
      <c r="H2616" s="34">
        <v>408</v>
      </c>
      <c r="I2616" s="34">
        <v>351</v>
      </c>
    </row>
    <row r="2617" spans="1:9" x14ac:dyDescent="0.2">
      <c r="A2617" s="34" t="s">
        <v>53074</v>
      </c>
      <c r="B2617" s="34">
        <v>2242</v>
      </c>
      <c r="C2617" s="34">
        <v>3183</v>
      </c>
      <c r="D2617" s="34">
        <v>769</v>
      </c>
      <c r="E2617" s="34">
        <v>897</v>
      </c>
      <c r="F2617" s="34">
        <v>724</v>
      </c>
      <c r="G2617" s="34">
        <v>874</v>
      </c>
      <c r="H2617" s="34">
        <v>730</v>
      </c>
      <c r="I2617" s="34">
        <v>768</v>
      </c>
    </row>
    <row r="2618" spans="1:9" x14ac:dyDescent="0.2">
      <c r="A2618" s="34" t="s">
        <v>53075</v>
      </c>
      <c r="B2618" s="34">
        <v>1590</v>
      </c>
      <c r="C2618" s="34">
        <v>1589</v>
      </c>
      <c r="D2618" s="34">
        <v>473</v>
      </c>
      <c r="E2618" s="34">
        <v>519</v>
      </c>
      <c r="F2618" s="34">
        <v>488</v>
      </c>
      <c r="G2618" s="34">
        <v>482</v>
      </c>
      <c r="H2618" s="34">
        <v>462</v>
      </c>
      <c r="I2618" s="34">
        <v>418</v>
      </c>
    </row>
    <row r="2619" spans="1:9" x14ac:dyDescent="0.2">
      <c r="A2619" s="34" t="s">
        <v>53076</v>
      </c>
      <c r="B2619" s="34">
        <v>1163</v>
      </c>
      <c r="C2619" s="34">
        <v>1181</v>
      </c>
      <c r="D2619" s="34">
        <v>363</v>
      </c>
      <c r="E2619" s="34">
        <v>379</v>
      </c>
      <c r="F2619" s="34">
        <v>331</v>
      </c>
      <c r="G2619" s="34">
        <v>344</v>
      </c>
      <c r="H2619" s="34">
        <v>386</v>
      </c>
      <c r="I2619" s="34">
        <v>287</v>
      </c>
    </row>
    <row r="2620" spans="1:9" x14ac:dyDescent="0.2">
      <c r="A2620" s="34" t="s">
        <v>53077</v>
      </c>
      <c r="B2620" s="34">
        <v>1928</v>
      </c>
      <c r="C2620" s="34">
        <v>1489</v>
      </c>
      <c r="D2620" s="34">
        <v>643</v>
      </c>
      <c r="E2620" s="34">
        <v>463</v>
      </c>
      <c r="F2620" s="34">
        <v>581</v>
      </c>
      <c r="G2620" s="34">
        <v>480</v>
      </c>
      <c r="H2620" s="34">
        <v>599</v>
      </c>
      <c r="I2620" s="34">
        <v>448</v>
      </c>
    </row>
    <row r="2621" spans="1:9" x14ac:dyDescent="0.2">
      <c r="A2621" s="34" t="s">
        <v>53078</v>
      </c>
      <c r="B2621" s="34">
        <v>1127</v>
      </c>
      <c r="C2621" s="34">
        <v>1256</v>
      </c>
      <c r="D2621" s="34">
        <v>382</v>
      </c>
      <c r="E2621" s="34">
        <v>386</v>
      </c>
      <c r="F2621" s="34">
        <v>336</v>
      </c>
      <c r="G2621" s="34">
        <v>371</v>
      </c>
      <c r="H2621" s="34">
        <v>384</v>
      </c>
      <c r="I2621" s="34">
        <v>322</v>
      </c>
    </row>
    <row r="2622" spans="1:9" x14ac:dyDescent="0.2">
      <c r="A2622" s="34" t="s">
        <v>53079</v>
      </c>
      <c r="B2622" s="34">
        <v>1251</v>
      </c>
      <c r="C2622" s="34">
        <v>1549</v>
      </c>
      <c r="D2622" s="34">
        <v>397</v>
      </c>
      <c r="E2622" s="34">
        <v>466</v>
      </c>
      <c r="F2622" s="34">
        <v>400</v>
      </c>
      <c r="G2622" s="34">
        <v>418</v>
      </c>
      <c r="H2622" s="34">
        <v>445</v>
      </c>
      <c r="I2622" s="34">
        <v>464</v>
      </c>
    </row>
    <row r="2623" spans="1:9" x14ac:dyDescent="0.2">
      <c r="A2623" s="34" t="s">
        <v>53080</v>
      </c>
      <c r="B2623" s="34">
        <v>2414</v>
      </c>
      <c r="C2623" s="34">
        <v>2489</v>
      </c>
      <c r="D2623" s="34">
        <v>778</v>
      </c>
      <c r="E2623" s="34">
        <v>827</v>
      </c>
      <c r="F2623" s="34">
        <v>695</v>
      </c>
      <c r="G2623" s="34">
        <v>851</v>
      </c>
      <c r="H2623" s="34">
        <v>742</v>
      </c>
      <c r="I2623" s="34">
        <v>707</v>
      </c>
    </row>
    <row r="2624" spans="1:9" x14ac:dyDescent="0.2">
      <c r="A2624" s="34" t="s">
        <v>53081</v>
      </c>
      <c r="B2624" s="34">
        <v>859</v>
      </c>
      <c r="C2624" s="34">
        <v>669</v>
      </c>
      <c r="D2624" s="34">
        <v>229</v>
      </c>
      <c r="E2624" s="34">
        <v>220</v>
      </c>
      <c r="F2624" s="34">
        <v>250</v>
      </c>
      <c r="G2624" s="34">
        <v>199</v>
      </c>
      <c r="H2624" s="34">
        <v>239</v>
      </c>
      <c r="I2624" s="34">
        <v>236</v>
      </c>
    </row>
    <row r="2625" spans="1:9" x14ac:dyDescent="0.2">
      <c r="A2625" s="34" t="s">
        <v>53082</v>
      </c>
      <c r="B2625" s="34">
        <v>1013</v>
      </c>
      <c r="C2625" s="34">
        <v>1085</v>
      </c>
      <c r="D2625" s="34">
        <v>304</v>
      </c>
      <c r="E2625" s="34">
        <v>340</v>
      </c>
      <c r="F2625" s="34">
        <v>368</v>
      </c>
      <c r="G2625" s="34">
        <v>319</v>
      </c>
      <c r="H2625" s="34">
        <v>339</v>
      </c>
      <c r="I2625" s="34">
        <v>318</v>
      </c>
    </row>
    <row r="2626" spans="1:9" x14ac:dyDescent="0.2">
      <c r="A2626" s="34" t="s">
        <v>53083</v>
      </c>
      <c r="B2626" s="34">
        <v>1289</v>
      </c>
      <c r="C2626" s="34">
        <v>1069</v>
      </c>
      <c r="D2626" s="34">
        <v>354</v>
      </c>
      <c r="E2626" s="34">
        <v>333</v>
      </c>
      <c r="F2626" s="34">
        <v>394</v>
      </c>
      <c r="G2626" s="34">
        <v>428</v>
      </c>
      <c r="H2626" s="34">
        <v>425</v>
      </c>
      <c r="I2626" s="34">
        <v>314</v>
      </c>
    </row>
    <row r="2627" spans="1:9" x14ac:dyDescent="0.2">
      <c r="A2627" s="34" t="s">
        <v>53084</v>
      </c>
      <c r="B2627" s="34">
        <v>1237</v>
      </c>
      <c r="C2627" s="34">
        <v>1437</v>
      </c>
      <c r="D2627" s="34">
        <v>429</v>
      </c>
      <c r="E2627" s="34">
        <v>449</v>
      </c>
      <c r="F2627" s="34">
        <v>439</v>
      </c>
      <c r="G2627" s="34">
        <v>533</v>
      </c>
      <c r="H2627" s="34">
        <v>438</v>
      </c>
      <c r="I2627" s="34">
        <v>404</v>
      </c>
    </row>
    <row r="2628" spans="1:9" x14ac:dyDescent="0.2">
      <c r="A2628" s="34" t="s">
        <v>53085</v>
      </c>
      <c r="B2628" s="34">
        <v>1709</v>
      </c>
      <c r="C2628" s="34">
        <v>1879</v>
      </c>
      <c r="D2628" s="34">
        <v>467</v>
      </c>
      <c r="E2628" s="34">
        <v>616</v>
      </c>
      <c r="F2628" s="34">
        <v>443</v>
      </c>
      <c r="G2628" s="34">
        <v>607</v>
      </c>
      <c r="H2628" s="34">
        <v>491</v>
      </c>
      <c r="I2628" s="34">
        <v>554</v>
      </c>
    </row>
    <row r="2629" spans="1:9" x14ac:dyDescent="0.2">
      <c r="A2629" s="34" t="s">
        <v>53086</v>
      </c>
      <c r="B2629" s="34">
        <v>1359</v>
      </c>
      <c r="C2629" s="34">
        <v>1688</v>
      </c>
      <c r="D2629" s="34">
        <v>478</v>
      </c>
      <c r="E2629" s="34">
        <v>584</v>
      </c>
      <c r="F2629" s="34">
        <v>409</v>
      </c>
      <c r="G2629" s="34">
        <v>586</v>
      </c>
      <c r="H2629" s="34">
        <v>482</v>
      </c>
      <c r="I2629" s="34">
        <v>459</v>
      </c>
    </row>
    <row r="2630" spans="1:9" x14ac:dyDescent="0.2">
      <c r="A2630" s="34" t="s">
        <v>53087</v>
      </c>
      <c r="B2630" s="34">
        <v>1899</v>
      </c>
      <c r="C2630" s="34">
        <v>2006</v>
      </c>
      <c r="D2630" s="34">
        <v>676</v>
      </c>
      <c r="E2630" s="34">
        <v>667</v>
      </c>
      <c r="F2630" s="34">
        <v>613</v>
      </c>
      <c r="G2630" s="34">
        <v>725</v>
      </c>
      <c r="H2630" s="34">
        <v>633</v>
      </c>
      <c r="I2630" s="34">
        <v>562</v>
      </c>
    </row>
    <row r="2631" spans="1:9" x14ac:dyDescent="0.2">
      <c r="A2631" s="34" t="s">
        <v>53088</v>
      </c>
      <c r="B2631" s="34">
        <v>1690</v>
      </c>
      <c r="C2631" s="34">
        <v>1979</v>
      </c>
      <c r="D2631" s="34">
        <v>524</v>
      </c>
      <c r="E2631" s="34">
        <v>627</v>
      </c>
      <c r="F2631" s="34">
        <v>550</v>
      </c>
      <c r="G2631" s="34">
        <v>695</v>
      </c>
      <c r="H2631" s="34">
        <v>540</v>
      </c>
      <c r="I2631" s="34">
        <v>627</v>
      </c>
    </row>
    <row r="2632" spans="1:9" x14ac:dyDescent="0.2">
      <c r="A2632" s="34" t="s">
        <v>53089</v>
      </c>
      <c r="B2632" s="34">
        <v>1859</v>
      </c>
      <c r="C2632" s="34">
        <v>1693</v>
      </c>
      <c r="D2632" s="34">
        <v>580</v>
      </c>
      <c r="E2632" s="34">
        <v>527</v>
      </c>
      <c r="F2632" s="34">
        <v>518</v>
      </c>
      <c r="G2632" s="34">
        <v>625</v>
      </c>
      <c r="H2632" s="34">
        <v>593</v>
      </c>
      <c r="I2632" s="34">
        <v>515</v>
      </c>
    </row>
    <row r="2633" spans="1:9" x14ac:dyDescent="0.2">
      <c r="A2633" s="34" t="s">
        <v>53090</v>
      </c>
      <c r="B2633" s="34">
        <v>1580</v>
      </c>
      <c r="C2633" s="34">
        <v>1405</v>
      </c>
      <c r="D2633" s="34">
        <v>472</v>
      </c>
      <c r="E2633" s="34">
        <v>495</v>
      </c>
      <c r="F2633" s="34">
        <v>456</v>
      </c>
      <c r="G2633" s="34">
        <v>448</v>
      </c>
      <c r="H2633" s="34">
        <v>517</v>
      </c>
      <c r="I2633" s="34">
        <v>399</v>
      </c>
    </row>
    <row r="2634" spans="1:9" x14ac:dyDescent="0.2">
      <c r="A2634" s="34" t="s">
        <v>53091</v>
      </c>
      <c r="B2634" s="34">
        <v>1428</v>
      </c>
      <c r="C2634" s="34">
        <v>1625</v>
      </c>
      <c r="D2634" s="34">
        <v>461</v>
      </c>
      <c r="E2634" s="34">
        <v>526</v>
      </c>
      <c r="F2634" s="34">
        <v>434</v>
      </c>
      <c r="G2634" s="34">
        <v>558</v>
      </c>
      <c r="H2634" s="34">
        <v>520</v>
      </c>
      <c r="I2634" s="34">
        <v>469</v>
      </c>
    </row>
    <row r="2635" spans="1:9" x14ac:dyDescent="0.2">
      <c r="A2635" s="34" t="s">
        <v>53092</v>
      </c>
      <c r="B2635" s="34">
        <v>1011</v>
      </c>
      <c r="C2635" s="34">
        <v>1155</v>
      </c>
      <c r="D2635" s="34">
        <v>292</v>
      </c>
      <c r="E2635" s="34">
        <v>318</v>
      </c>
      <c r="F2635" s="34">
        <v>303</v>
      </c>
      <c r="G2635" s="34">
        <v>381</v>
      </c>
      <c r="H2635" s="34">
        <v>342</v>
      </c>
      <c r="I2635" s="34">
        <v>298</v>
      </c>
    </row>
    <row r="2636" spans="1:9" x14ac:dyDescent="0.2">
      <c r="A2636" s="34" t="s">
        <v>53093</v>
      </c>
      <c r="B2636" s="34">
        <v>513</v>
      </c>
      <c r="C2636" s="34">
        <v>575</v>
      </c>
      <c r="D2636" s="34">
        <v>174</v>
      </c>
      <c r="E2636" s="34">
        <v>237</v>
      </c>
      <c r="F2636" s="34">
        <v>157</v>
      </c>
      <c r="G2636" s="34">
        <v>248</v>
      </c>
      <c r="H2636" s="34">
        <v>220</v>
      </c>
      <c r="I2636" s="34">
        <v>169</v>
      </c>
    </row>
    <row r="2637" spans="1:9" x14ac:dyDescent="0.2">
      <c r="A2637" s="34" t="s">
        <v>53094</v>
      </c>
      <c r="B2637" s="34">
        <v>1324</v>
      </c>
      <c r="C2637" s="34">
        <v>1255</v>
      </c>
      <c r="D2637" s="34">
        <v>397</v>
      </c>
      <c r="E2637" s="34">
        <v>427</v>
      </c>
      <c r="F2637" s="34">
        <v>381</v>
      </c>
      <c r="G2637" s="34">
        <v>419</v>
      </c>
      <c r="H2637" s="34">
        <v>444</v>
      </c>
      <c r="I2637" s="34">
        <v>331</v>
      </c>
    </row>
    <row r="2638" spans="1:9" x14ac:dyDescent="0.2">
      <c r="A2638" s="34" t="s">
        <v>53095</v>
      </c>
      <c r="B2638" s="34">
        <v>1795</v>
      </c>
      <c r="C2638" s="34">
        <v>1609</v>
      </c>
      <c r="D2638" s="34">
        <v>619</v>
      </c>
      <c r="E2638" s="34">
        <v>641</v>
      </c>
      <c r="F2638" s="34">
        <v>633</v>
      </c>
      <c r="G2638" s="34">
        <v>538</v>
      </c>
      <c r="H2638" s="34">
        <v>627</v>
      </c>
      <c r="I2638" s="34">
        <v>505</v>
      </c>
    </row>
    <row r="2639" spans="1:9" x14ac:dyDescent="0.2">
      <c r="A2639" s="34" t="s">
        <v>53096</v>
      </c>
      <c r="B2639" s="34">
        <v>2349</v>
      </c>
      <c r="C2639" s="34">
        <v>2132</v>
      </c>
      <c r="D2639" s="34">
        <v>650</v>
      </c>
      <c r="E2639" s="34">
        <v>762</v>
      </c>
      <c r="F2639" s="34">
        <v>636</v>
      </c>
      <c r="G2639" s="34">
        <v>685</v>
      </c>
      <c r="H2639" s="34">
        <v>724</v>
      </c>
      <c r="I2639" s="34">
        <v>598</v>
      </c>
    </row>
    <row r="2640" spans="1:9" x14ac:dyDescent="0.2">
      <c r="A2640" s="34" t="s">
        <v>53097</v>
      </c>
      <c r="B2640" s="34">
        <v>1656</v>
      </c>
      <c r="C2640" s="34">
        <v>1690</v>
      </c>
      <c r="D2640" s="34">
        <v>487</v>
      </c>
      <c r="E2640" s="34">
        <v>587</v>
      </c>
      <c r="F2640" s="34">
        <v>480</v>
      </c>
      <c r="G2640" s="34">
        <v>573</v>
      </c>
      <c r="H2640" s="34">
        <v>553</v>
      </c>
      <c r="I2640" s="34">
        <v>502</v>
      </c>
    </row>
    <row r="2641" spans="1:9" x14ac:dyDescent="0.2">
      <c r="A2641" s="34" t="s">
        <v>53098</v>
      </c>
      <c r="B2641" s="34">
        <v>1834</v>
      </c>
      <c r="C2641" s="34">
        <v>1668</v>
      </c>
      <c r="D2641" s="34">
        <v>623</v>
      </c>
      <c r="E2641" s="34">
        <v>564</v>
      </c>
      <c r="F2641" s="34">
        <v>632</v>
      </c>
      <c r="G2641" s="34">
        <v>544</v>
      </c>
      <c r="H2641" s="34">
        <v>717</v>
      </c>
      <c r="I2641" s="34">
        <v>467</v>
      </c>
    </row>
    <row r="2642" spans="1:9" x14ac:dyDescent="0.2">
      <c r="A2642" s="34" t="s">
        <v>53099</v>
      </c>
      <c r="B2642" s="34">
        <v>1590</v>
      </c>
      <c r="C2642" s="34">
        <v>1671</v>
      </c>
      <c r="D2642" s="34">
        <v>520</v>
      </c>
      <c r="E2642" s="34">
        <v>528</v>
      </c>
      <c r="F2642" s="34">
        <v>519</v>
      </c>
      <c r="G2642" s="34">
        <v>538</v>
      </c>
      <c r="H2642" s="34">
        <v>468</v>
      </c>
      <c r="I2642" s="34">
        <v>481</v>
      </c>
    </row>
    <row r="2643" spans="1:9" x14ac:dyDescent="0.2">
      <c r="A2643" s="34" t="s">
        <v>53100</v>
      </c>
      <c r="B2643" s="34">
        <v>1514</v>
      </c>
      <c r="C2643" s="34">
        <v>1539</v>
      </c>
      <c r="D2643" s="34">
        <v>499</v>
      </c>
      <c r="E2643" s="34">
        <v>564</v>
      </c>
      <c r="F2643" s="34">
        <v>462</v>
      </c>
      <c r="G2643" s="34">
        <v>496</v>
      </c>
      <c r="H2643" s="34">
        <v>522</v>
      </c>
      <c r="I2643" s="34">
        <v>475</v>
      </c>
    </row>
    <row r="2644" spans="1:9" x14ac:dyDescent="0.2">
      <c r="A2644" s="34" t="s">
        <v>53101</v>
      </c>
      <c r="B2644" s="34">
        <v>2170</v>
      </c>
      <c r="C2644" s="34">
        <v>2317</v>
      </c>
      <c r="D2644" s="34">
        <v>632</v>
      </c>
      <c r="E2644" s="34">
        <v>745</v>
      </c>
      <c r="F2644" s="34">
        <v>642</v>
      </c>
      <c r="G2644" s="34">
        <v>803</v>
      </c>
      <c r="H2644" s="34">
        <v>695</v>
      </c>
      <c r="I2644" s="34">
        <v>670</v>
      </c>
    </row>
    <row r="2645" spans="1:9" x14ac:dyDescent="0.2">
      <c r="A2645" s="34" t="s">
        <v>53102</v>
      </c>
      <c r="B2645" s="34">
        <v>1437</v>
      </c>
      <c r="C2645" s="34">
        <v>1715</v>
      </c>
      <c r="D2645" s="34">
        <v>482</v>
      </c>
      <c r="E2645" s="34">
        <v>514</v>
      </c>
      <c r="F2645" s="34">
        <v>491</v>
      </c>
      <c r="G2645" s="34">
        <v>547</v>
      </c>
      <c r="H2645" s="34">
        <v>480</v>
      </c>
      <c r="I2645" s="34">
        <v>499</v>
      </c>
    </row>
    <row r="2646" spans="1:9" x14ac:dyDescent="0.2">
      <c r="A2646" s="34" t="s">
        <v>53103</v>
      </c>
      <c r="B2646" s="34">
        <v>1464</v>
      </c>
      <c r="C2646" s="34">
        <v>1122</v>
      </c>
      <c r="D2646" s="34">
        <v>377</v>
      </c>
      <c r="E2646" s="34">
        <v>428</v>
      </c>
      <c r="F2646" s="34">
        <v>347</v>
      </c>
      <c r="G2646" s="34">
        <v>408</v>
      </c>
      <c r="H2646" s="34">
        <v>425</v>
      </c>
      <c r="I2646" s="34">
        <v>369</v>
      </c>
    </row>
    <row r="2647" spans="1:9" x14ac:dyDescent="0.2">
      <c r="A2647" s="34" t="s">
        <v>53104</v>
      </c>
      <c r="B2647" s="34">
        <v>449</v>
      </c>
      <c r="C2647" s="34">
        <v>372</v>
      </c>
      <c r="D2647" s="34">
        <v>139</v>
      </c>
      <c r="E2647" s="34">
        <v>94</v>
      </c>
      <c r="F2647" s="34">
        <v>141</v>
      </c>
      <c r="G2647" s="34">
        <v>99</v>
      </c>
      <c r="H2647" s="34">
        <v>162</v>
      </c>
      <c r="I2647" s="34">
        <v>112</v>
      </c>
    </row>
    <row r="2648" spans="1:9" x14ac:dyDescent="0.2">
      <c r="A2648" s="34" t="s">
        <v>53105</v>
      </c>
      <c r="B2648" s="34">
        <v>1624</v>
      </c>
      <c r="C2648" s="34">
        <v>1722</v>
      </c>
      <c r="D2648" s="34">
        <v>570</v>
      </c>
      <c r="E2648" s="34">
        <v>566</v>
      </c>
      <c r="F2648" s="34">
        <v>506</v>
      </c>
      <c r="G2648" s="34">
        <v>540</v>
      </c>
      <c r="H2648" s="34">
        <v>562</v>
      </c>
      <c r="I2648" s="34">
        <v>455</v>
      </c>
    </row>
    <row r="2649" spans="1:9" x14ac:dyDescent="0.2">
      <c r="A2649" s="34" t="s">
        <v>53106</v>
      </c>
      <c r="B2649" s="34">
        <v>1376</v>
      </c>
      <c r="C2649" s="34">
        <v>1342</v>
      </c>
      <c r="D2649" s="34">
        <v>446</v>
      </c>
      <c r="E2649" s="34">
        <v>396</v>
      </c>
      <c r="F2649" s="34">
        <v>422</v>
      </c>
      <c r="G2649" s="34">
        <v>457</v>
      </c>
      <c r="H2649" s="34">
        <v>453</v>
      </c>
      <c r="I2649" s="34">
        <v>347</v>
      </c>
    </row>
    <row r="2650" spans="1:9" x14ac:dyDescent="0.2">
      <c r="A2650" s="34" t="s">
        <v>53107</v>
      </c>
      <c r="B2650" s="34">
        <v>1347</v>
      </c>
      <c r="C2650" s="34">
        <v>1402</v>
      </c>
      <c r="D2650" s="34">
        <v>399</v>
      </c>
      <c r="E2650" s="34">
        <v>488</v>
      </c>
      <c r="F2650" s="34">
        <v>466</v>
      </c>
      <c r="G2650" s="34">
        <v>472</v>
      </c>
      <c r="H2650" s="34">
        <v>500</v>
      </c>
      <c r="I2650" s="34">
        <v>361</v>
      </c>
    </row>
    <row r="2651" spans="1:9" x14ac:dyDescent="0.2">
      <c r="A2651" s="34" t="s">
        <v>53108</v>
      </c>
      <c r="B2651" s="34">
        <v>1315</v>
      </c>
      <c r="C2651" s="34">
        <v>1082</v>
      </c>
      <c r="D2651" s="34">
        <v>409</v>
      </c>
      <c r="E2651" s="34">
        <v>338</v>
      </c>
      <c r="F2651" s="34">
        <v>338</v>
      </c>
      <c r="G2651" s="34">
        <v>421</v>
      </c>
      <c r="H2651" s="34">
        <v>369</v>
      </c>
      <c r="I2651" s="34">
        <v>272</v>
      </c>
    </row>
    <row r="2652" spans="1:9" x14ac:dyDescent="0.2">
      <c r="A2652" s="34" t="s">
        <v>53109</v>
      </c>
      <c r="B2652" s="34">
        <v>1052</v>
      </c>
      <c r="C2652" s="34">
        <v>858</v>
      </c>
      <c r="D2652" s="34">
        <v>315</v>
      </c>
      <c r="E2652" s="34">
        <v>323</v>
      </c>
      <c r="F2652" s="34">
        <v>284</v>
      </c>
      <c r="G2652" s="34">
        <v>277</v>
      </c>
      <c r="H2652" s="34">
        <v>283</v>
      </c>
      <c r="I2652" s="34">
        <v>265</v>
      </c>
    </row>
    <row r="2653" spans="1:9" x14ac:dyDescent="0.2">
      <c r="A2653" s="34" t="s">
        <v>53110</v>
      </c>
      <c r="B2653" s="34">
        <v>1231</v>
      </c>
      <c r="C2653" s="34">
        <v>1343</v>
      </c>
      <c r="D2653" s="34">
        <v>393</v>
      </c>
      <c r="E2653" s="34">
        <v>445</v>
      </c>
      <c r="F2653" s="34">
        <v>330</v>
      </c>
      <c r="G2653" s="34">
        <v>481</v>
      </c>
      <c r="H2653" s="34">
        <v>366</v>
      </c>
      <c r="I2653" s="34">
        <v>350</v>
      </c>
    </row>
    <row r="2654" spans="1:9" x14ac:dyDescent="0.2">
      <c r="A2654" s="34" t="s">
        <v>53111</v>
      </c>
      <c r="B2654" s="34">
        <v>1333</v>
      </c>
      <c r="C2654" s="34">
        <v>1355</v>
      </c>
      <c r="D2654" s="34">
        <v>449</v>
      </c>
      <c r="E2654" s="34">
        <v>404</v>
      </c>
      <c r="F2654" s="34">
        <v>466</v>
      </c>
      <c r="G2654" s="34">
        <v>456</v>
      </c>
      <c r="H2654" s="34">
        <v>428</v>
      </c>
      <c r="I2654" s="34">
        <v>387</v>
      </c>
    </row>
    <row r="2655" spans="1:9" x14ac:dyDescent="0.2">
      <c r="A2655" s="34" t="s">
        <v>53112</v>
      </c>
      <c r="B2655" s="34">
        <v>1949</v>
      </c>
      <c r="C2655" s="34">
        <v>1637</v>
      </c>
      <c r="D2655" s="34">
        <v>538</v>
      </c>
      <c r="E2655" s="34">
        <v>547</v>
      </c>
      <c r="F2655" s="34">
        <v>576</v>
      </c>
      <c r="G2655" s="34">
        <v>502</v>
      </c>
      <c r="H2655" s="34">
        <v>589</v>
      </c>
      <c r="I2655" s="34">
        <v>461</v>
      </c>
    </row>
    <row r="2656" spans="1:9" x14ac:dyDescent="0.2">
      <c r="A2656" s="34" t="s">
        <v>53113</v>
      </c>
      <c r="B2656" s="34">
        <v>1270</v>
      </c>
      <c r="C2656" s="34">
        <v>1507</v>
      </c>
      <c r="D2656" s="34">
        <v>357</v>
      </c>
      <c r="E2656" s="34">
        <v>459</v>
      </c>
      <c r="F2656" s="34">
        <v>422</v>
      </c>
      <c r="G2656" s="34">
        <v>454</v>
      </c>
      <c r="H2656" s="34">
        <v>453</v>
      </c>
      <c r="I2656" s="34">
        <v>380</v>
      </c>
    </row>
    <row r="2657" spans="1:9" x14ac:dyDescent="0.2">
      <c r="A2657" s="34" t="s">
        <v>53114</v>
      </c>
      <c r="B2657" s="34">
        <v>1368</v>
      </c>
      <c r="C2657" s="34">
        <v>1500</v>
      </c>
      <c r="D2657" s="34">
        <v>432</v>
      </c>
      <c r="E2657" s="34">
        <v>545</v>
      </c>
      <c r="F2657" s="34">
        <v>482</v>
      </c>
      <c r="G2657" s="34">
        <v>494</v>
      </c>
      <c r="H2657" s="34">
        <v>410</v>
      </c>
      <c r="I2657" s="34">
        <v>363</v>
      </c>
    </row>
    <row r="2658" spans="1:9" x14ac:dyDescent="0.2">
      <c r="A2658" s="34" t="s">
        <v>53115</v>
      </c>
      <c r="B2658" s="34">
        <v>1483</v>
      </c>
      <c r="C2658" s="34">
        <v>1466</v>
      </c>
      <c r="D2658" s="34">
        <v>427</v>
      </c>
      <c r="E2658" s="34">
        <v>451</v>
      </c>
      <c r="F2658" s="34">
        <v>476</v>
      </c>
      <c r="G2658" s="34">
        <v>549</v>
      </c>
      <c r="H2658" s="34">
        <v>422</v>
      </c>
      <c r="I2658" s="34">
        <v>516</v>
      </c>
    </row>
    <row r="2659" spans="1:9" x14ac:dyDescent="0.2">
      <c r="A2659" s="34" t="s">
        <v>53116</v>
      </c>
      <c r="B2659" s="34">
        <v>1401</v>
      </c>
      <c r="C2659" s="34">
        <v>1598</v>
      </c>
      <c r="D2659" s="34">
        <v>439</v>
      </c>
      <c r="E2659" s="34">
        <v>553</v>
      </c>
      <c r="F2659" s="34">
        <v>438</v>
      </c>
      <c r="G2659" s="34">
        <v>524</v>
      </c>
      <c r="H2659" s="34">
        <v>496</v>
      </c>
      <c r="I2659" s="34">
        <v>436</v>
      </c>
    </row>
    <row r="2660" spans="1:9" x14ac:dyDescent="0.2">
      <c r="A2660" s="34" t="s">
        <v>53117</v>
      </c>
      <c r="B2660" s="34">
        <v>2300</v>
      </c>
      <c r="C2660" s="34">
        <v>2367</v>
      </c>
      <c r="D2660" s="34">
        <v>707</v>
      </c>
      <c r="E2660" s="34">
        <v>741</v>
      </c>
      <c r="F2660" s="34">
        <v>697</v>
      </c>
      <c r="G2660" s="34">
        <v>740</v>
      </c>
      <c r="H2660" s="34">
        <v>665</v>
      </c>
      <c r="I2660" s="34">
        <v>689</v>
      </c>
    </row>
    <row r="2661" spans="1:9" x14ac:dyDescent="0.2">
      <c r="A2661" s="34" t="s">
        <v>53118</v>
      </c>
      <c r="B2661" s="34">
        <v>1284</v>
      </c>
      <c r="C2661" s="34">
        <v>1366</v>
      </c>
      <c r="D2661" s="34">
        <v>441</v>
      </c>
      <c r="E2661" s="34">
        <v>513</v>
      </c>
      <c r="F2661" s="34">
        <v>378</v>
      </c>
      <c r="G2661" s="34">
        <v>499</v>
      </c>
      <c r="H2661" s="34">
        <v>370</v>
      </c>
      <c r="I2661" s="34">
        <v>405</v>
      </c>
    </row>
    <row r="2662" spans="1:9" x14ac:dyDescent="0.2">
      <c r="A2662" s="34" t="s">
        <v>53119</v>
      </c>
      <c r="B2662" s="34">
        <v>1575</v>
      </c>
      <c r="C2662" s="34">
        <v>1622</v>
      </c>
      <c r="D2662" s="34">
        <v>435</v>
      </c>
      <c r="E2662" s="34">
        <v>449</v>
      </c>
      <c r="F2662" s="34">
        <v>472</v>
      </c>
      <c r="G2662" s="34">
        <v>510</v>
      </c>
      <c r="H2662" s="34">
        <v>500</v>
      </c>
      <c r="I2662" s="34">
        <v>433</v>
      </c>
    </row>
    <row r="2663" spans="1:9" x14ac:dyDescent="0.2">
      <c r="A2663" s="34" t="s">
        <v>53120</v>
      </c>
      <c r="B2663" s="34">
        <v>1928</v>
      </c>
      <c r="C2663" s="34">
        <v>2025</v>
      </c>
      <c r="D2663" s="34">
        <v>564</v>
      </c>
      <c r="E2663" s="34">
        <v>713</v>
      </c>
      <c r="F2663" s="34">
        <v>641</v>
      </c>
      <c r="G2663" s="34">
        <v>690</v>
      </c>
      <c r="H2663" s="34">
        <v>601</v>
      </c>
      <c r="I2663" s="34">
        <v>659</v>
      </c>
    </row>
    <row r="2664" spans="1:9" x14ac:dyDescent="0.2">
      <c r="A2664" s="34" t="s">
        <v>53121</v>
      </c>
      <c r="B2664" s="34">
        <v>1163</v>
      </c>
      <c r="C2664" s="34">
        <v>1150</v>
      </c>
      <c r="D2664" s="34">
        <v>382</v>
      </c>
      <c r="E2664" s="34">
        <v>394</v>
      </c>
      <c r="F2664" s="34">
        <v>317</v>
      </c>
      <c r="G2664" s="34">
        <v>395</v>
      </c>
      <c r="H2664" s="34">
        <v>356</v>
      </c>
      <c r="I2664" s="34">
        <v>308</v>
      </c>
    </row>
    <row r="2665" spans="1:9" x14ac:dyDescent="0.2">
      <c r="A2665" s="34" t="s">
        <v>53122</v>
      </c>
      <c r="B2665" s="34">
        <v>723</v>
      </c>
      <c r="C2665" s="34">
        <v>691</v>
      </c>
      <c r="D2665" s="34">
        <v>211</v>
      </c>
      <c r="E2665" s="34">
        <v>180</v>
      </c>
      <c r="F2665" s="34">
        <v>208</v>
      </c>
      <c r="G2665" s="34">
        <v>173</v>
      </c>
      <c r="H2665" s="34">
        <v>200</v>
      </c>
      <c r="I2665" s="34">
        <v>176</v>
      </c>
    </row>
    <row r="2666" spans="1:9" x14ac:dyDescent="0.2">
      <c r="A2666" s="34" t="s">
        <v>53123</v>
      </c>
      <c r="B2666" s="34">
        <v>1973</v>
      </c>
      <c r="C2666" s="34">
        <v>2081</v>
      </c>
      <c r="D2666" s="34">
        <v>629</v>
      </c>
      <c r="E2666" s="34">
        <v>661</v>
      </c>
      <c r="F2666" s="34">
        <v>631</v>
      </c>
      <c r="G2666" s="34">
        <v>682</v>
      </c>
      <c r="H2666" s="34">
        <v>708</v>
      </c>
      <c r="I2666" s="34">
        <v>611</v>
      </c>
    </row>
    <row r="2667" spans="1:9" x14ac:dyDescent="0.2">
      <c r="A2667" s="34" t="s">
        <v>53124</v>
      </c>
      <c r="B2667" s="34">
        <v>2221</v>
      </c>
      <c r="C2667" s="34">
        <v>2429</v>
      </c>
      <c r="D2667" s="34">
        <v>694</v>
      </c>
      <c r="E2667" s="34">
        <v>827</v>
      </c>
      <c r="F2667" s="34">
        <v>704</v>
      </c>
      <c r="G2667" s="34">
        <v>812</v>
      </c>
      <c r="H2667" s="34">
        <v>749</v>
      </c>
      <c r="I2667" s="34">
        <v>666</v>
      </c>
    </row>
    <row r="2668" spans="1:9" x14ac:dyDescent="0.2">
      <c r="A2668" s="34" t="s">
        <v>53125</v>
      </c>
      <c r="B2668" s="34">
        <v>2319</v>
      </c>
      <c r="C2668" s="34">
        <v>2538</v>
      </c>
      <c r="D2668" s="34">
        <v>748</v>
      </c>
      <c r="E2668" s="34">
        <v>831</v>
      </c>
      <c r="F2668" s="34">
        <v>730</v>
      </c>
      <c r="G2668" s="34">
        <v>775</v>
      </c>
      <c r="H2668" s="34">
        <v>770</v>
      </c>
      <c r="I2668" s="34">
        <v>700</v>
      </c>
    </row>
    <row r="2669" spans="1:9" x14ac:dyDescent="0.2">
      <c r="A2669" s="34" t="s">
        <v>53126</v>
      </c>
      <c r="B2669" s="34">
        <v>1318</v>
      </c>
      <c r="C2669" s="34">
        <v>1403</v>
      </c>
      <c r="D2669" s="34">
        <v>457</v>
      </c>
      <c r="E2669" s="34">
        <v>465</v>
      </c>
      <c r="F2669" s="34">
        <v>465</v>
      </c>
      <c r="G2669" s="34">
        <v>481</v>
      </c>
      <c r="H2669" s="34">
        <v>485</v>
      </c>
      <c r="I2669" s="34">
        <v>369</v>
      </c>
    </row>
    <row r="2670" spans="1:9" x14ac:dyDescent="0.2">
      <c r="A2670" s="34" t="s">
        <v>53127</v>
      </c>
      <c r="B2670" s="34">
        <v>971</v>
      </c>
      <c r="C2670" s="34">
        <v>1002</v>
      </c>
      <c r="D2670" s="34">
        <v>343</v>
      </c>
      <c r="E2670" s="34">
        <v>373</v>
      </c>
      <c r="F2670" s="34">
        <v>324</v>
      </c>
      <c r="G2670" s="34">
        <v>382</v>
      </c>
      <c r="H2670" s="34">
        <v>332</v>
      </c>
      <c r="I2670" s="34">
        <v>322</v>
      </c>
    </row>
    <row r="2671" spans="1:9" x14ac:dyDescent="0.2">
      <c r="A2671" s="34" t="s">
        <v>53128</v>
      </c>
      <c r="B2671" s="34">
        <v>1051</v>
      </c>
      <c r="C2671" s="34">
        <v>1209</v>
      </c>
      <c r="D2671" s="34">
        <v>440</v>
      </c>
      <c r="E2671" s="34">
        <v>384</v>
      </c>
      <c r="F2671" s="34">
        <v>391</v>
      </c>
      <c r="G2671" s="34">
        <v>376</v>
      </c>
      <c r="H2671" s="34">
        <v>354</v>
      </c>
      <c r="I2671" s="34">
        <v>316</v>
      </c>
    </row>
    <row r="2672" spans="1:9" x14ac:dyDescent="0.2">
      <c r="A2672" s="34" t="s">
        <v>53129</v>
      </c>
      <c r="B2672" s="34">
        <v>1128</v>
      </c>
      <c r="C2672" s="34">
        <v>1106</v>
      </c>
      <c r="D2672" s="34">
        <v>363</v>
      </c>
      <c r="E2672" s="34">
        <v>337</v>
      </c>
      <c r="F2672" s="34">
        <v>351</v>
      </c>
      <c r="G2672" s="34">
        <v>399</v>
      </c>
      <c r="H2672" s="34">
        <v>386</v>
      </c>
      <c r="I2672" s="34">
        <v>321</v>
      </c>
    </row>
    <row r="2673" spans="1:9" x14ac:dyDescent="0.2">
      <c r="A2673" s="34" t="s">
        <v>53130</v>
      </c>
      <c r="B2673" s="34">
        <v>1022</v>
      </c>
      <c r="C2673" s="34">
        <v>950</v>
      </c>
      <c r="D2673" s="34">
        <v>330</v>
      </c>
      <c r="E2673" s="34">
        <v>383</v>
      </c>
      <c r="F2673" s="34">
        <v>298</v>
      </c>
      <c r="G2673" s="34">
        <v>379</v>
      </c>
      <c r="H2673" s="34">
        <v>319</v>
      </c>
      <c r="I2673" s="34">
        <v>245</v>
      </c>
    </row>
    <row r="2674" spans="1:9" x14ac:dyDescent="0.2">
      <c r="A2674" s="34" t="s">
        <v>53131</v>
      </c>
      <c r="B2674" s="34">
        <v>1117</v>
      </c>
      <c r="C2674" s="34">
        <v>910</v>
      </c>
      <c r="D2674" s="34">
        <v>394</v>
      </c>
      <c r="E2674" s="34">
        <v>326</v>
      </c>
      <c r="F2674" s="34">
        <v>363</v>
      </c>
      <c r="G2674" s="34">
        <v>377</v>
      </c>
      <c r="H2674" s="34">
        <v>427</v>
      </c>
      <c r="I2674" s="34">
        <v>253</v>
      </c>
    </row>
    <row r="2675" spans="1:9" x14ac:dyDescent="0.2">
      <c r="A2675" s="34" t="s">
        <v>53132</v>
      </c>
      <c r="B2675" s="34">
        <v>1322</v>
      </c>
      <c r="C2675" s="34">
        <v>1688</v>
      </c>
      <c r="D2675" s="34">
        <v>429</v>
      </c>
      <c r="E2675" s="34">
        <v>489</v>
      </c>
      <c r="F2675" s="34">
        <v>464</v>
      </c>
      <c r="G2675" s="34">
        <v>548</v>
      </c>
      <c r="H2675" s="34">
        <v>465</v>
      </c>
      <c r="I2675" s="34">
        <v>451</v>
      </c>
    </row>
    <row r="2676" spans="1:9" x14ac:dyDescent="0.2">
      <c r="A2676" s="34" t="s">
        <v>53133</v>
      </c>
      <c r="B2676" s="34">
        <v>2095</v>
      </c>
      <c r="C2676" s="34">
        <v>2091</v>
      </c>
      <c r="D2676" s="34">
        <v>666</v>
      </c>
      <c r="E2676" s="34">
        <v>774</v>
      </c>
      <c r="F2676" s="34">
        <v>679</v>
      </c>
      <c r="G2676" s="34">
        <v>796</v>
      </c>
      <c r="H2676" s="34">
        <v>609</v>
      </c>
      <c r="I2676" s="34">
        <v>600</v>
      </c>
    </row>
    <row r="2677" spans="1:9" x14ac:dyDescent="0.2">
      <c r="A2677" s="34" t="s">
        <v>53134</v>
      </c>
      <c r="B2677" s="34">
        <v>1891</v>
      </c>
      <c r="C2677" s="34">
        <v>1988</v>
      </c>
      <c r="D2677" s="34">
        <v>561</v>
      </c>
      <c r="E2677" s="34">
        <v>622</v>
      </c>
      <c r="F2677" s="34">
        <v>484</v>
      </c>
      <c r="G2677" s="34">
        <v>551</v>
      </c>
      <c r="H2677" s="34">
        <v>599</v>
      </c>
      <c r="I2677" s="34">
        <v>482</v>
      </c>
    </row>
    <row r="2678" spans="1:9" x14ac:dyDescent="0.2">
      <c r="A2678" s="34" t="s">
        <v>53135</v>
      </c>
      <c r="B2678" s="34">
        <v>1144</v>
      </c>
      <c r="C2678" s="34">
        <v>1181</v>
      </c>
      <c r="D2678" s="34">
        <v>414</v>
      </c>
      <c r="E2678" s="34">
        <v>391</v>
      </c>
      <c r="F2678" s="34">
        <v>424</v>
      </c>
      <c r="G2678" s="34">
        <v>390</v>
      </c>
      <c r="H2678" s="34">
        <v>412</v>
      </c>
      <c r="I2678" s="34">
        <v>305</v>
      </c>
    </row>
    <row r="2679" spans="1:9" x14ac:dyDescent="0.2">
      <c r="A2679" s="34" t="s">
        <v>53136</v>
      </c>
      <c r="B2679" s="34">
        <v>1275</v>
      </c>
      <c r="C2679" s="34">
        <v>1317</v>
      </c>
      <c r="D2679" s="34">
        <v>394</v>
      </c>
      <c r="E2679" s="34">
        <v>448</v>
      </c>
      <c r="F2679" s="34">
        <v>443</v>
      </c>
      <c r="G2679" s="34">
        <v>434</v>
      </c>
      <c r="H2679" s="34">
        <v>419</v>
      </c>
      <c r="I2679" s="34">
        <v>330</v>
      </c>
    </row>
    <row r="2680" spans="1:9" x14ac:dyDescent="0.2">
      <c r="A2680" s="34" t="s">
        <v>53137</v>
      </c>
      <c r="B2680" s="34">
        <v>792</v>
      </c>
      <c r="C2680" s="34">
        <v>762</v>
      </c>
      <c r="D2680" s="34">
        <v>300</v>
      </c>
      <c r="E2680" s="34">
        <v>271</v>
      </c>
      <c r="F2680" s="34">
        <v>219</v>
      </c>
      <c r="G2680" s="34">
        <v>246</v>
      </c>
      <c r="H2680" s="34">
        <v>198</v>
      </c>
      <c r="I2680" s="34">
        <v>220</v>
      </c>
    </row>
    <row r="2681" spans="1:9" x14ac:dyDescent="0.2">
      <c r="A2681" s="34" t="s">
        <v>53138</v>
      </c>
      <c r="B2681" s="34">
        <v>1330</v>
      </c>
      <c r="C2681" s="34">
        <v>1325</v>
      </c>
      <c r="D2681" s="34">
        <v>463</v>
      </c>
      <c r="E2681" s="34">
        <v>481</v>
      </c>
      <c r="F2681" s="34">
        <v>396</v>
      </c>
      <c r="G2681" s="34">
        <v>460</v>
      </c>
      <c r="H2681" s="34">
        <v>432</v>
      </c>
      <c r="I2681" s="34">
        <v>336</v>
      </c>
    </row>
    <row r="2682" spans="1:9" x14ac:dyDescent="0.2">
      <c r="A2682" s="34" t="s">
        <v>53139</v>
      </c>
      <c r="B2682" s="34">
        <v>1226</v>
      </c>
      <c r="C2682" s="34">
        <v>1255</v>
      </c>
      <c r="D2682" s="34">
        <v>341</v>
      </c>
      <c r="E2682" s="34">
        <v>398</v>
      </c>
      <c r="F2682" s="34">
        <v>350</v>
      </c>
      <c r="G2682" s="34">
        <v>386</v>
      </c>
      <c r="H2682" s="34">
        <v>366</v>
      </c>
      <c r="I2682" s="34">
        <v>378</v>
      </c>
    </row>
    <row r="2683" spans="1:9" x14ac:dyDescent="0.2">
      <c r="A2683" s="34" t="s">
        <v>53140</v>
      </c>
      <c r="B2683" s="34">
        <v>1131</v>
      </c>
      <c r="C2683" s="34">
        <v>1267</v>
      </c>
      <c r="D2683" s="34">
        <v>360</v>
      </c>
      <c r="E2683" s="34">
        <v>478</v>
      </c>
      <c r="F2683" s="34">
        <v>423</v>
      </c>
      <c r="G2683" s="34">
        <v>468</v>
      </c>
      <c r="H2683" s="34">
        <v>392</v>
      </c>
      <c r="I2683" s="34">
        <v>334</v>
      </c>
    </row>
    <row r="2684" spans="1:9" x14ac:dyDescent="0.2">
      <c r="A2684" s="34" t="s">
        <v>53141</v>
      </c>
      <c r="B2684" s="34">
        <v>1066</v>
      </c>
      <c r="C2684" s="34">
        <v>1043</v>
      </c>
      <c r="D2684" s="34">
        <v>298</v>
      </c>
      <c r="E2684" s="34">
        <v>334</v>
      </c>
      <c r="F2684" s="34">
        <v>287</v>
      </c>
      <c r="G2684" s="34">
        <v>390</v>
      </c>
      <c r="H2684" s="34">
        <v>309</v>
      </c>
      <c r="I2684" s="34">
        <v>353</v>
      </c>
    </row>
    <row r="2685" spans="1:9" x14ac:dyDescent="0.2">
      <c r="A2685" s="34" t="s">
        <v>53142</v>
      </c>
      <c r="B2685" s="34">
        <v>1259</v>
      </c>
      <c r="C2685" s="34">
        <v>1113</v>
      </c>
      <c r="D2685" s="34">
        <v>391</v>
      </c>
      <c r="E2685" s="34">
        <v>368</v>
      </c>
      <c r="F2685" s="34">
        <v>371</v>
      </c>
      <c r="G2685" s="34">
        <v>347</v>
      </c>
      <c r="H2685" s="34">
        <v>399</v>
      </c>
      <c r="I2685" s="34">
        <v>349</v>
      </c>
    </row>
    <row r="2686" spans="1:9" x14ac:dyDescent="0.2">
      <c r="A2686" s="34" t="s">
        <v>53143</v>
      </c>
      <c r="B2686" s="34">
        <v>1701</v>
      </c>
      <c r="C2686" s="34">
        <v>1681</v>
      </c>
      <c r="D2686" s="34">
        <v>550</v>
      </c>
      <c r="E2686" s="34">
        <v>563</v>
      </c>
      <c r="F2686" s="34">
        <v>542</v>
      </c>
      <c r="G2686" s="34">
        <v>611</v>
      </c>
      <c r="H2686" s="34">
        <v>478</v>
      </c>
      <c r="I2686" s="34">
        <v>492</v>
      </c>
    </row>
    <row r="2687" spans="1:9" x14ac:dyDescent="0.2">
      <c r="A2687" s="34" t="s">
        <v>53144</v>
      </c>
      <c r="B2687" s="34">
        <v>1247</v>
      </c>
      <c r="C2687" s="34">
        <v>1312</v>
      </c>
      <c r="D2687" s="34">
        <v>366</v>
      </c>
      <c r="E2687" s="34">
        <v>438</v>
      </c>
      <c r="F2687" s="34">
        <v>381</v>
      </c>
      <c r="G2687" s="34">
        <v>412</v>
      </c>
      <c r="H2687" s="34">
        <v>392</v>
      </c>
      <c r="I2687" s="34">
        <v>383</v>
      </c>
    </row>
    <row r="2688" spans="1:9" x14ac:dyDescent="0.2">
      <c r="A2688" s="34" t="s">
        <v>53145</v>
      </c>
      <c r="B2688" s="34">
        <v>905</v>
      </c>
      <c r="C2688" s="34">
        <v>923</v>
      </c>
      <c r="D2688" s="34">
        <v>256</v>
      </c>
      <c r="E2688" s="34">
        <v>366</v>
      </c>
      <c r="F2688" s="34">
        <v>269</v>
      </c>
      <c r="G2688" s="34">
        <v>269</v>
      </c>
      <c r="H2688" s="34">
        <v>367</v>
      </c>
      <c r="I2688" s="34">
        <v>275</v>
      </c>
    </row>
    <row r="2689" spans="1:9" x14ac:dyDescent="0.2">
      <c r="A2689" s="34" t="s">
        <v>53146</v>
      </c>
      <c r="B2689" s="34">
        <v>1254</v>
      </c>
      <c r="C2689" s="34">
        <v>1223</v>
      </c>
      <c r="D2689" s="34">
        <v>359</v>
      </c>
      <c r="E2689" s="34">
        <v>391</v>
      </c>
      <c r="F2689" s="34">
        <v>371</v>
      </c>
      <c r="G2689" s="34">
        <v>377</v>
      </c>
      <c r="H2689" s="34">
        <v>416</v>
      </c>
      <c r="I2689" s="34">
        <v>319</v>
      </c>
    </row>
    <row r="2690" spans="1:9" x14ac:dyDescent="0.2">
      <c r="A2690" s="34" t="s">
        <v>53147</v>
      </c>
      <c r="B2690" s="34">
        <v>2084</v>
      </c>
      <c r="C2690" s="34">
        <v>1650</v>
      </c>
      <c r="D2690" s="34">
        <v>651</v>
      </c>
      <c r="E2690" s="34">
        <v>646</v>
      </c>
      <c r="F2690" s="34">
        <v>609</v>
      </c>
      <c r="G2690" s="34">
        <v>571</v>
      </c>
      <c r="H2690" s="34">
        <v>601</v>
      </c>
      <c r="I2690" s="34">
        <v>501</v>
      </c>
    </row>
    <row r="2691" spans="1:9" x14ac:dyDescent="0.2">
      <c r="A2691" s="34" t="s">
        <v>53148</v>
      </c>
      <c r="B2691" s="34">
        <v>1252</v>
      </c>
      <c r="C2691" s="34">
        <v>1335</v>
      </c>
      <c r="D2691" s="34">
        <v>449</v>
      </c>
      <c r="E2691" s="34">
        <v>379</v>
      </c>
      <c r="F2691" s="34">
        <v>434</v>
      </c>
      <c r="G2691" s="34">
        <v>391</v>
      </c>
      <c r="H2691" s="34">
        <v>406</v>
      </c>
      <c r="I2691" s="34">
        <v>333</v>
      </c>
    </row>
    <row r="2692" spans="1:9" x14ac:dyDescent="0.2">
      <c r="A2692" s="34" t="s">
        <v>53149</v>
      </c>
      <c r="B2692" s="34">
        <v>2549</v>
      </c>
      <c r="C2692" s="34">
        <v>2353</v>
      </c>
      <c r="D2692" s="34">
        <v>810</v>
      </c>
      <c r="E2692" s="34">
        <v>658</v>
      </c>
      <c r="F2692" s="34">
        <v>761</v>
      </c>
      <c r="G2692" s="34">
        <v>784</v>
      </c>
      <c r="H2692" s="34">
        <v>777</v>
      </c>
      <c r="I2692" s="34">
        <v>667</v>
      </c>
    </row>
    <row r="2693" spans="1:9" x14ac:dyDescent="0.2">
      <c r="A2693" s="34" t="s">
        <v>53150</v>
      </c>
      <c r="B2693" s="34">
        <v>2019</v>
      </c>
      <c r="C2693" s="34">
        <v>1903</v>
      </c>
      <c r="D2693" s="34">
        <v>591</v>
      </c>
      <c r="E2693" s="34">
        <v>600</v>
      </c>
      <c r="F2693" s="34">
        <v>583</v>
      </c>
      <c r="G2693" s="34">
        <v>670</v>
      </c>
      <c r="H2693" s="34">
        <v>622</v>
      </c>
      <c r="I2693" s="34">
        <v>487</v>
      </c>
    </row>
    <row r="2694" spans="1:9" x14ac:dyDescent="0.2">
      <c r="A2694" s="34" t="s">
        <v>53151</v>
      </c>
      <c r="B2694" s="34">
        <v>1535</v>
      </c>
      <c r="C2694" s="34">
        <v>1726</v>
      </c>
      <c r="D2694" s="34">
        <v>529</v>
      </c>
      <c r="E2694" s="34">
        <v>504</v>
      </c>
      <c r="F2694" s="34">
        <v>459</v>
      </c>
      <c r="G2694" s="34">
        <v>521</v>
      </c>
      <c r="H2694" s="34">
        <v>472</v>
      </c>
      <c r="I2694" s="34">
        <v>429</v>
      </c>
    </row>
    <row r="2695" spans="1:9" x14ac:dyDescent="0.2">
      <c r="A2695" s="34" t="s">
        <v>53152</v>
      </c>
      <c r="B2695" s="34">
        <v>924</v>
      </c>
      <c r="C2695" s="34">
        <v>1209</v>
      </c>
      <c r="D2695" s="34">
        <v>293</v>
      </c>
      <c r="E2695" s="34">
        <v>407</v>
      </c>
      <c r="F2695" s="34">
        <v>271</v>
      </c>
      <c r="G2695" s="34">
        <v>332</v>
      </c>
      <c r="H2695" s="34">
        <v>294</v>
      </c>
      <c r="I2695" s="34">
        <v>310</v>
      </c>
    </row>
    <row r="2696" spans="1:9" x14ac:dyDescent="0.2">
      <c r="A2696" s="34" t="s">
        <v>53153</v>
      </c>
      <c r="B2696" s="34">
        <v>1713</v>
      </c>
      <c r="C2696" s="34">
        <v>1619</v>
      </c>
      <c r="D2696" s="34">
        <v>567</v>
      </c>
      <c r="E2696" s="34">
        <v>575</v>
      </c>
      <c r="F2696" s="34">
        <v>510</v>
      </c>
      <c r="G2696" s="34">
        <v>535</v>
      </c>
      <c r="H2696" s="34">
        <v>547</v>
      </c>
      <c r="I2696" s="34">
        <v>537</v>
      </c>
    </row>
    <row r="2697" spans="1:9" x14ac:dyDescent="0.2">
      <c r="A2697" s="34" t="s">
        <v>53154</v>
      </c>
      <c r="B2697" s="34">
        <v>1257</v>
      </c>
      <c r="C2697" s="34">
        <v>1376</v>
      </c>
      <c r="D2697" s="34">
        <v>376</v>
      </c>
      <c r="E2697" s="34">
        <v>514</v>
      </c>
      <c r="F2697" s="34">
        <v>445</v>
      </c>
      <c r="G2697" s="34">
        <v>497</v>
      </c>
      <c r="H2697" s="34">
        <v>431</v>
      </c>
      <c r="I2697" s="34">
        <v>420</v>
      </c>
    </row>
    <row r="2698" spans="1:9" x14ac:dyDescent="0.2">
      <c r="A2698" s="34" t="s">
        <v>53155</v>
      </c>
      <c r="B2698" s="34">
        <v>1386</v>
      </c>
      <c r="C2698" s="34">
        <v>1322</v>
      </c>
      <c r="D2698" s="34">
        <v>383</v>
      </c>
      <c r="E2698" s="34">
        <v>436</v>
      </c>
      <c r="F2698" s="34">
        <v>394</v>
      </c>
      <c r="G2698" s="34">
        <v>483</v>
      </c>
      <c r="H2698" s="34">
        <v>433</v>
      </c>
      <c r="I2698" s="34">
        <v>401</v>
      </c>
    </row>
    <row r="2699" spans="1:9" x14ac:dyDescent="0.2">
      <c r="A2699" s="34" t="s">
        <v>53156</v>
      </c>
      <c r="B2699" s="34">
        <v>1327</v>
      </c>
      <c r="C2699" s="34">
        <v>1324</v>
      </c>
      <c r="D2699" s="34">
        <v>373</v>
      </c>
      <c r="E2699" s="34">
        <v>477</v>
      </c>
      <c r="F2699" s="34">
        <v>354</v>
      </c>
      <c r="G2699" s="34">
        <v>465</v>
      </c>
      <c r="H2699" s="34">
        <v>399</v>
      </c>
      <c r="I2699" s="34">
        <v>378</v>
      </c>
    </row>
    <row r="2700" spans="1:9" x14ac:dyDescent="0.2">
      <c r="A2700" s="34" t="s">
        <v>53157</v>
      </c>
      <c r="B2700" s="34">
        <v>2028</v>
      </c>
      <c r="C2700" s="34">
        <v>1764</v>
      </c>
      <c r="D2700" s="34">
        <v>636</v>
      </c>
      <c r="E2700" s="34">
        <v>559</v>
      </c>
      <c r="F2700" s="34">
        <v>613</v>
      </c>
      <c r="G2700" s="34">
        <v>638</v>
      </c>
      <c r="H2700" s="34">
        <v>636</v>
      </c>
      <c r="I2700" s="34">
        <v>519</v>
      </c>
    </row>
    <row r="2701" spans="1:9" x14ac:dyDescent="0.2">
      <c r="A2701" s="34" t="s">
        <v>53158</v>
      </c>
      <c r="B2701" s="34">
        <v>871</v>
      </c>
      <c r="C2701" s="34">
        <v>967</v>
      </c>
      <c r="D2701" s="34">
        <v>261</v>
      </c>
      <c r="E2701" s="34">
        <v>306</v>
      </c>
      <c r="F2701" s="34">
        <v>229</v>
      </c>
      <c r="G2701" s="34">
        <v>303</v>
      </c>
      <c r="H2701" s="34">
        <v>251</v>
      </c>
      <c r="I2701" s="34">
        <v>286</v>
      </c>
    </row>
    <row r="2702" spans="1:9" x14ac:dyDescent="0.2">
      <c r="A2702" s="34" t="s">
        <v>53159</v>
      </c>
      <c r="B2702" s="34">
        <v>974</v>
      </c>
      <c r="C2702" s="34">
        <v>956</v>
      </c>
      <c r="D2702" s="34">
        <v>322</v>
      </c>
      <c r="E2702" s="34">
        <v>336</v>
      </c>
      <c r="F2702" s="34">
        <v>327</v>
      </c>
      <c r="G2702" s="34">
        <v>335</v>
      </c>
      <c r="H2702" s="34">
        <v>335</v>
      </c>
      <c r="I2702" s="34">
        <v>276</v>
      </c>
    </row>
    <row r="2703" spans="1:9" x14ac:dyDescent="0.2">
      <c r="A2703" s="34" t="s">
        <v>53160</v>
      </c>
      <c r="B2703" s="34">
        <v>936</v>
      </c>
      <c r="C2703" s="34">
        <v>834</v>
      </c>
      <c r="D2703" s="34">
        <v>269</v>
      </c>
      <c r="E2703" s="34">
        <v>271</v>
      </c>
      <c r="F2703" s="34">
        <v>258</v>
      </c>
      <c r="G2703" s="34">
        <v>280</v>
      </c>
      <c r="H2703" s="34">
        <v>304</v>
      </c>
      <c r="I2703" s="34">
        <v>188</v>
      </c>
    </row>
    <row r="2704" spans="1:9" x14ac:dyDescent="0.2">
      <c r="A2704" s="34" t="s">
        <v>53161</v>
      </c>
      <c r="B2704" s="34">
        <v>404</v>
      </c>
      <c r="C2704" s="34">
        <v>389</v>
      </c>
      <c r="D2704" s="34">
        <v>149</v>
      </c>
      <c r="E2704" s="34">
        <v>163</v>
      </c>
      <c r="F2704" s="34">
        <v>119</v>
      </c>
      <c r="G2704" s="34">
        <v>124</v>
      </c>
      <c r="H2704" s="34">
        <v>115</v>
      </c>
      <c r="I2704" s="34">
        <v>117</v>
      </c>
    </row>
    <row r="2705" spans="1:9" x14ac:dyDescent="0.2">
      <c r="A2705" s="34" t="s">
        <v>53162</v>
      </c>
      <c r="B2705" s="34">
        <v>356</v>
      </c>
      <c r="C2705" s="34">
        <v>258</v>
      </c>
      <c r="D2705" s="34">
        <v>109</v>
      </c>
      <c r="E2705" s="34">
        <v>88</v>
      </c>
      <c r="F2705" s="34">
        <v>95</v>
      </c>
      <c r="G2705" s="34">
        <v>95</v>
      </c>
      <c r="H2705" s="34">
        <v>76</v>
      </c>
      <c r="I2705" s="34">
        <v>90</v>
      </c>
    </row>
    <row r="2706" spans="1:9" x14ac:dyDescent="0.2">
      <c r="A2706" s="34" t="s">
        <v>53163</v>
      </c>
      <c r="B2706" s="34">
        <v>376</v>
      </c>
      <c r="C2706" s="34">
        <v>459</v>
      </c>
      <c r="D2706" s="34">
        <v>104</v>
      </c>
      <c r="E2706" s="34">
        <v>148</v>
      </c>
      <c r="F2706" s="34">
        <v>147</v>
      </c>
      <c r="G2706" s="34">
        <v>167</v>
      </c>
      <c r="H2706" s="34">
        <v>139</v>
      </c>
      <c r="I2706" s="34">
        <v>102</v>
      </c>
    </row>
    <row r="2707" spans="1:9" x14ac:dyDescent="0.2">
      <c r="A2707" s="34" t="s">
        <v>53164</v>
      </c>
      <c r="B2707" s="34">
        <v>723</v>
      </c>
      <c r="C2707" s="34">
        <v>696</v>
      </c>
      <c r="D2707" s="34">
        <v>213</v>
      </c>
      <c r="E2707" s="34">
        <v>253</v>
      </c>
      <c r="F2707" s="34">
        <v>213</v>
      </c>
      <c r="G2707" s="34">
        <v>219</v>
      </c>
      <c r="H2707" s="34">
        <v>214</v>
      </c>
      <c r="I2707" s="34">
        <v>200</v>
      </c>
    </row>
    <row r="2708" spans="1:9" x14ac:dyDescent="0.2">
      <c r="A2708" s="34" t="s">
        <v>53165</v>
      </c>
      <c r="B2708" s="34">
        <v>1597</v>
      </c>
      <c r="C2708" s="34">
        <v>1301</v>
      </c>
      <c r="D2708" s="34">
        <v>489</v>
      </c>
      <c r="E2708" s="34">
        <v>533</v>
      </c>
      <c r="F2708" s="34">
        <v>467</v>
      </c>
      <c r="G2708" s="34">
        <v>484</v>
      </c>
      <c r="H2708" s="34">
        <v>580</v>
      </c>
      <c r="I2708" s="34">
        <v>393</v>
      </c>
    </row>
    <row r="2709" spans="1:9" x14ac:dyDescent="0.2">
      <c r="A2709" s="34" t="s">
        <v>53166</v>
      </c>
      <c r="B2709" s="34">
        <v>1349</v>
      </c>
      <c r="C2709" s="34">
        <v>1474</v>
      </c>
      <c r="D2709" s="34">
        <v>456</v>
      </c>
      <c r="E2709" s="34">
        <v>481</v>
      </c>
      <c r="F2709" s="34">
        <v>432</v>
      </c>
      <c r="G2709" s="34">
        <v>490</v>
      </c>
      <c r="H2709" s="34">
        <v>499</v>
      </c>
      <c r="I2709" s="34">
        <v>402</v>
      </c>
    </row>
    <row r="2710" spans="1:9" x14ac:dyDescent="0.2">
      <c r="A2710" s="34" t="s">
        <v>53167</v>
      </c>
      <c r="B2710" s="34">
        <v>1771</v>
      </c>
      <c r="C2710" s="34">
        <v>1537</v>
      </c>
      <c r="D2710" s="34">
        <v>547</v>
      </c>
      <c r="E2710" s="34">
        <v>581</v>
      </c>
      <c r="F2710" s="34">
        <v>532</v>
      </c>
      <c r="G2710" s="34">
        <v>637</v>
      </c>
      <c r="H2710" s="34">
        <v>598</v>
      </c>
      <c r="I2710" s="34">
        <v>507</v>
      </c>
    </row>
    <row r="2711" spans="1:9" x14ac:dyDescent="0.2">
      <c r="A2711" s="34" t="s">
        <v>53168</v>
      </c>
      <c r="B2711" s="34">
        <v>920</v>
      </c>
      <c r="C2711" s="34">
        <v>844</v>
      </c>
      <c r="D2711" s="34">
        <v>301</v>
      </c>
      <c r="E2711" s="34">
        <v>305</v>
      </c>
      <c r="F2711" s="34">
        <v>307</v>
      </c>
      <c r="G2711" s="34">
        <v>236</v>
      </c>
      <c r="H2711" s="34">
        <v>269</v>
      </c>
      <c r="I2711" s="34">
        <v>218</v>
      </c>
    </row>
    <row r="2712" spans="1:9" x14ac:dyDescent="0.2">
      <c r="A2712" s="34" t="s">
        <v>53169</v>
      </c>
      <c r="B2712" s="34">
        <v>668</v>
      </c>
      <c r="C2712" s="34">
        <v>606</v>
      </c>
      <c r="D2712" s="34">
        <v>247</v>
      </c>
      <c r="E2712" s="34">
        <v>245</v>
      </c>
      <c r="F2712" s="34">
        <v>243</v>
      </c>
      <c r="G2712" s="34">
        <v>203</v>
      </c>
      <c r="H2712" s="34">
        <v>221</v>
      </c>
      <c r="I2712" s="34">
        <v>171</v>
      </c>
    </row>
    <row r="2713" spans="1:9" x14ac:dyDescent="0.2">
      <c r="A2713" s="34" t="s">
        <v>53170</v>
      </c>
      <c r="B2713" s="34">
        <v>443</v>
      </c>
      <c r="C2713" s="34">
        <v>416</v>
      </c>
      <c r="D2713" s="34">
        <v>150</v>
      </c>
      <c r="E2713" s="34">
        <v>153</v>
      </c>
      <c r="F2713" s="34">
        <v>153</v>
      </c>
      <c r="G2713" s="34">
        <v>167</v>
      </c>
      <c r="H2713" s="34">
        <v>113</v>
      </c>
      <c r="I2713" s="34">
        <v>111</v>
      </c>
    </row>
    <row r="2714" spans="1:9" x14ac:dyDescent="0.2">
      <c r="A2714" s="34" t="s">
        <v>53171</v>
      </c>
      <c r="B2714" s="34">
        <v>1010</v>
      </c>
      <c r="C2714" s="34">
        <v>1073</v>
      </c>
      <c r="D2714" s="34">
        <v>324</v>
      </c>
      <c r="E2714" s="34">
        <v>323</v>
      </c>
      <c r="F2714" s="34">
        <v>315</v>
      </c>
      <c r="G2714" s="34">
        <v>351</v>
      </c>
      <c r="H2714" s="34">
        <v>322</v>
      </c>
      <c r="I2714" s="34">
        <v>248</v>
      </c>
    </row>
    <row r="2715" spans="1:9" x14ac:dyDescent="0.2">
      <c r="A2715" s="34" t="s">
        <v>53172</v>
      </c>
      <c r="B2715" s="34">
        <v>704</v>
      </c>
      <c r="C2715" s="34">
        <v>716</v>
      </c>
      <c r="D2715" s="34">
        <v>249</v>
      </c>
      <c r="E2715" s="34">
        <v>253</v>
      </c>
      <c r="F2715" s="34">
        <v>220</v>
      </c>
      <c r="G2715" s="34">
        <v>221</v>
      </c>
      <c r="H2715" s="34">
        <v>254</v>
      </c>
      <c r="I2715" s="34">
        <v>178</v>
      </c>
    </row>
    <row r="2716" spans="1:9" x14ac:dyDescent="0.2">
      <c r="A2716" s="34" t="s">
        <v>53173</v>
      </c>
      <c r="B2716" s="34">
        <v>1163</v>
      </c>
      <c r="C2716" s="34">
        <v>1088</v>
      </c>
      <c r="D2716" s="34">
        <v>317</v>
      </c>
      <c r="E2716" s="34">
        <v>336</v>
      </c>
      <c r="F2716" s="34">
        <v>348</v>
      </c>
      <c r="G2716" s="34">
        <v>282</v>
      </c>
      <c r="H2716" s="34">
        <v>310</v>
      </c>
      <c r="I2716" s="34">
        <v>297</v>
      </c>
    </row>
    <row r="2717" spans="1:9" x14ac:dyDescent="0.2">
      <c r="A2717" s="34" t="s">
        <v>53174</v>
      </c>
      <c r="B2717" s="34">
        <v>915</v>
      </c>
      <c r="C2717" s="34">
        <v>997</v>
      </c>
      <c r="D2717" s="34">
        <v>283</v>
      </c>
      <c r="E2717" s="34">
        <v>354</v>
      </c>
      <c r="F2717" s="34">
        <v>234</v>
      </c>
      <c r="G2717" s="34">
        <v>375</v>
      </c>
      <c r="H2717" s="34">
        <v>251</v>
      </c>
      <c r="I2717" s="34">
        <v>337</v>
      </c>
    </row>
    <row r="2718" spans="1:9" x14ac:dyDescent="0.2">
      <c r="A2718" s="34" t="s">
        <v>53175</v>
      </c>
      <c r="B2718" s="34">
        <v>814</v>
      </c>
      <c r="C2718" s="34">
        <v>886</v>
      </c>
      <c r="D2718" s="34">
        <v>241</v>
      </c>
      <c r="E2718" s="34">
        <v>271</v>
      </c>
      <c r="F2718" s="34">
        <v>244</v>
      </c>
      <c r="G2718" s="34">
        <v>269</v>
      </c>
      <c r="H2718" s="34">
        <v>274</v>
      </c>
      <c r="I2718" s="34">
        <v>195</v>
      </c>
    </row>
    <row r="2719" spans="1:9" x14ac:dyDescent="0.2">
      <c r="A2719" s="34" t="s">
        <v>53176</v>
      </c>
      <c r="B2719" s="34">
        <v>541</v>
      </c>
      <c r="C2719" s="34">
        <v>526</v>
      </c>
      <c r="D2719" s="34">
        <v>184</v>
      </c>
      <c r="E2719" s="34">
        <v>151</v>
      </c>
      <c r="F2719" s="34">
        <v>154</v>
      </c>
      <c r="G2719" s="34">
        <v>147</v>
      </c>
      <c r="H2719" s="34">
        <v>179</v>
      </c>
      <c r="I2719" s="34">
        <v>146</v>
      </c>
    </row>
    <row r="2720" spans="1:9" x14ac:dyDescent="0.2">
      <c r="A2720" s="34" t="s">
        <v>53177</v>
      </c>
      <c r="B2720" s="34">
        <v>1276</v>
      </c>
      <c r="C2720" s="34">
        <v>1124</v>
      </c>
      <c r="D2720" s="34">
        <v>374</v>
      </c>
      <c r="E2720" s="34">
        <v>372</v>
      </c>
      <c r="F2720" s="34">
        <v>397</v>
      </c>
      <c r="G2720" s="34">
        <v>376</v>
      </c>
      <c r="H2720" s="34">
        <v>379</v>
      </c>
      <c r="I2720" s="34">
        <v>260</v>
      </c>
    </row>
    <row r="2721" spans="1:9" x14ac:dyDescent="0.2">
      <c r="A2721" s="34" t="s">
        <v>53178</v>
      </c>
      <c r="B2721" s="34">
        <v>439</v>
      </c>
      <c r="C2721" s="34">
        <v>367</v>
      </c>
      <c r="D2721" s="34">
        <v>127</v>
      </c>
      <c r="E2721" s="34">
        <v>109</v>
      </c>
      <c r="F2721" s="34">
        <v>132</v>
      </c>
      <c r="G2721" s="34">
        <v>121</v>
      </c>
      <c r="H2721" s="34">
        <v>152</v>
      </c>
      <c r="I2721" s="34">
        <v>96</v>
      </c>
    </row>
    <row r="2722" spans="1:9" x14ac:dyDescent="0.2">
      <c r="A2722" s="34" t="s">
        <v>53179</v>
      </c>
      <c r="B2722" s="34">
        <v>724</v>
      </c>
      <c r="C2722" s="34">
        <v>790</v>
      </c>
      <c r="D2722" s="34">
        <v>238</v>
      </c>
      <c r="E2722" s="34">
        <v>237</v>
      </c>
      <c r="F2722" s="34">
        <v>229</v>
      </c>
      <c r="G2722" s="34">
        <v>310</v>
      </c>
      <c r="H2722" s="34">
        <v>221</v>
      </c>
      <c r="I2722" s="34">
        <v>256</v>
      </c>
    </row>
    <row r="2723" spans="1:9" x14ac:dyDescent="0.2">
      <c r="A2723" s="34" t="s">
        <v>53180</v>
      </c>
      <c r="B2723" s="34">
        <v>1185</v>
      </c>
      <c r="C2723" s="34">
        <v>1075</v>
      </c>
      <c r="D2723" s="34">
        <v>345</v>
      </c>
      <c r="E2723" s="34">
        <v>424</v>
      </c>
      <c r="F2723" s="34">
        <v>375</v>
      </c>
      <c r="G2723" s="34">
        <v>398</v>
      </c>
      <c r="H2723" s="34">
        <v>397</v>
      </c>
      <c r="I2723" s="34">
        <v>290</v>
      </c>
    </row>
    <row r="2724" spans="1:9" x14ac:dyDescent="0.2">
      <c r="A2724" s="34" t="s">
        <v>53181</v>
      </c>
      <c r="B2724" s="34">
        <v>294</v>
      </c>
      <c r="C2724" s="34">
        <v>180</v>
      </c>
      <c r="D2724" s="34">
        <v>73</v>
      </c>
      <c r="E2724" s="34">
        <v>89</v>
      </c>
      <c r="F2724" s="34">
        <v>90</v>
      </c>
      <c r="G2724" s="34">
        <v>77</v>
      </c>
      <c r="H2724" s="34">
        <v>97</v>
      </c>
      <c r="I2724" s="34">
        <v>87</v>
      </c>
    </row>
    <row r="2725" spans="1:9" x14ac:dyDescent="0.2">
      <c r="A2725" s="34" t="s">
        <v>53182</v>
      </c>
      <c r="B2725" s="34">
        <v>1067</v>
      </c>
      <c r="C2725" s="34">
        <v>872</v>
      </c>
      <c r="D2725" s="34">
        <v>284</v>
      </c>
      <c r="E2725" s="34">
        <v>334</v>
      </c>
      <c r="F2725" s="34">
        <v>339</v>
      </c>
      <c r="G2725" s="34">
        <v>351</v>
      </c>
      <c r="H2725" s="34">
        <v>325</v>
      </c>
      <c r="I2725" s="34">
        <v>262</v>
      </c>
    </row>
    <row r="2726" spans="1:9" x14ac:dyDescent="0.2">
      <c r="A2726" s="34" t="s">
        <v>53183</v>
      </c>
      <c r="B2726" s="34">
        <v>1089</v>
      </c>
      <c r="C2726" s="34">
        <v>974</v>
      </c>
      <c r="D2726" s="34">
        <v>317</v>
      </c>
      <c r="E2726" s="34">
        <v>296</v>
      </c>
      <c r="F2726" s="34">
        <v>327</v>
      </c>
      <c r="G2726" s="34">
        <v>305</v>
      </c>
      <c r="H2726" s="34">
        <v>281</v>
      </c>
      <c r="I2726" s="34">
        <v>226</v>
      </c>
    </row>
    <row r="2727" spans="1:9" x14ac:dyDescent="0.2">
      <c r="A2727" s="34" t="s">
        <v>53184</v>
      </c>
      <c r="B2727" s="34">
        <v>1027</v>
      </c>
      <c r="C2727" s="34">
        <v>825</v>
      </c>
      <c r="D2727" s="34">
        <v>271</v>
      </c>
      <c r="E2727" s="34">
        <v>310</v>
      </c>
      <c r="F2727" s="34">
        <v>263</v>
      </c>
      <c r="G2727" s="34">
        <v>232</v>
      </c>
      <c r="H2727" s="34">
        <v>297</v>
      </c>
      <c r="I2727" s="34">
        <v>257</v>
      </c>
    </row>
    <row r="2728" spans="1:9" x14ac:dyDescent="0.2">
      <c r="A2728" s="34" t="s">
        <v>53185</v>
      </c>
      <c r="B2728" s="34">
        <v>929</v>
      </c>
      <c r="C2728" s="34">
        <v>1114</v>
      </c>
      <c r="D2728" s="34">
        <v>289</v>
      </c>
      <c r="E2728" s="34">
        <v>394</v>
      </c>
      <c r="F2728" s="34">
        <v>268</v>
      </c>
      <c r="G2728" s="34">
        <v>411</v>
      </c>
      <c r="H2728" s="34">
        <v>254</v>
      </c>
      <c r="I2728" s="34">
        <v>329</v>
      </c>
    </row>
    <row r="2729" spans="1:9" x14ac:dyDescent="0.2">
      <c r="A2729" s="34" t="s">
        <v>53186</v>
      </c>
      <c r="B2729" s="34">
        <v>734</v>
      </c>
      <c r="C2729" s="34">
        <v>922</v>
      </c>
      <c r="D2729" s="34">
        <v>215</v>
      </c>
      <c r="E2729" s="34">
        <v>276</v>
      </c>
      <c r="F2729" s="34">
        <v>251</v>
      </c>
      <c r="G2729" s="34">
        <v>349</v>
      </c>
      <c r="H2729" s="34">
        <v>272</v>
      </c>
      <c r="I2729" s="34">
        <v>247</v>
      </c>
    </row>
    <row r="2730" spans="1:9" x14ac:dyDescent="0.2">
      <c r="A2730" s="34" t="s">
        <v>53187</v>
      </c>
      <c r="B2730" s="34">
        <v>815</v>
      </c>
      <c r="C2730" s="34">
        <v>870</v>
      </c>
      <c r="D2730" s="34">
        <v>295</v>
      </c>
      <c r="E2730" s="34">
        <v>255</v>
      </c>
      <c r="F2730" s="34">
        <v>242</v>
      </c>
      <c r="G2730" s="34">
        <v>232</v>
      </c>
      <c r="H2730" s="34">
        <v>250</v>
      </c>
      <c r="I2730" s="34">
        <v>224</v>
      </c>
    </row>
    <row r="2731" spans="1:9" x14ac:dyDescent="0.2">
      <c r="A2731" s="34" t="s">
        <v>53188</v>
      </c>
      <c r="B2731" s="34">
        <v>1573</v>
      </c>
      <c r="C2731" s="34">
        <v>1316</v>
      </c>
      <c r="D2731" s="34">
        <v>470</v>
      </c>
      <c r="E2731" s="34">
        <v>489</v>
      </c>
      <c r="F2731" s="34">
        <v>449</v>
      </c>
      <c r="G2731" s="34">
        <v>436</v>
      </c>
      <c r="H2731" s="34">
        <v>458</v>
      </c>
      <c r="I2731" s="34">
        <v>356</v>
      </c>
    </row>
    <row r="2732" spans="1:9" x14ac:dyDescent="0.2">
      <c r="A2732" s="34" t="s">
        <v>53189</v>
      </c>
      <c r="B2732" s="34">
        <v>1034</v>
      </c>
      <c r="C2732" s="34">
        <v>1160</v>
      </c>
      <c r="D2732" s="34">
        <v>351</v>
      </c>
      <c r="E2732" s="34">
        <v>333</v>
      </c>
      <c r="F2732" s="34">
        <v>313</v>
      </c>
      <c r="G2732" s="34">
        <v>377</v>
      </c>
      <c r="H2732" s="34">
        <v>337</v>
      </c>
      <c r="I2732" s="34">
        <v>250</v>
      </c>
    </row>
    <row r="2733" spans="1:9" x14ac:dyDescent="0.2">
      <c r="A2733" s="34" t="s">
        <v>53190</v>
      </c>
      <c r="B2733" s="34">
        <v>610</v>
      </c>
      <c r="C2733" s="34">
        <v>523</v>
      </c>
      <c r="D2733" s="34">
        <v>168</v>
      </c>
      <c r="E2733" s="34">
        <v>163</v>
      </c>
      <c r="F2733" s="34">
        <v>212</v>
      </c>
      <c r="G2733" s="34">
        <v>216</v>
      </c>
      <c r="H2733" s="34">
        <v>225</v>
      </c>
      <c r="I2733" s="34">
        <v>151</v>
      </c>
    </row>
    <row r="2734" spans="1:9" x14ac:dyDescent="0.2">
      <c r="A2734" s="34" t="s">
        <v>53191</v>
      </c>
      <c r="B2734" s="34">
        <v>710</v>
      </c>
      <c r="C2734" s="34">
        <v>707</v>
      </c>
      <c r="D2734" s="34">
        <v>245</v>
      </c>
      <c r="E2734" s="34">
        <v>214</v>
      </c>
      <c r="F2734" s="34">
        <v>236</v>
      </c>
      <c r="G2734" s="34">
        <v>221</v>
      </c>
      <c r="H2734" s="34">
        <v>221</v>
      </c>
      <c r="I2734" s="34">
        <v>169</v>
      </c>
    </row>
    <row r="2735" spans="1:9" x14ac:dyDescent="0.2">
      <c r="A2735" s="34" t="s">
        <v>53192</v>
      </c>
      <c r="B2735" s="34">
        <v>545</v>
      </c>
      <c r="C2735" s="34">
        <v>501</v>
      </c>
      <c r="D2735" s="34">
        <v>148</v>
      </c>
      <c r="E2735" s="34">
        <v>230</v>
      </c>
      <c r="F2735" s="34">
        <v>151</v>
      </c>
      <c r="G2735" s="34">
        <v>184</v>
      </c>
      <c r="H2735" s="34">
        <v>119</v>
      </c>
      <c r="I2735" s="34">
        <v>178</v>
      </c>
    </row>
    <row r="2736" spans="1:9" x14ac:dyDescent="0.2">
      <c r="A2736" s="34" t="s">
        <v>53193</v>
      </c>
      <c r="B2736" s="34">
        <v>236</v>
      </c>
      <c r="C2736" s="34">
        <v>336</v>
      </c>
      <c r="D2736" s="34">
        <v>101</v>
      </c>
      <c r="E2736" s="34">
        <v>88</v>
      </c>
      <c r="F2736" s="34">
        <v>78</v>
      </c>
      <c r="G2736" s="34">
        <v>80</v>
      </c>
      <c r="H2736" s="34">
        <v>81</v>
      </c>
      <c r="I2736" s="34">
        <v>85</v>
      </c>
    </row>
    <row r="2737" spans="1:9" x14ac:dyDescent="0.2">
      <c r="A2737" s="34" t="s">
        <v>53194</v>
      </c>
      <c r="B2737" s="34">
        <v>1078</v>
      </c>
      <c r="C2737" s="34">
        <v>1027</v>
      </c>
      <c r="D2737" s="34">
        <v>274</v>
      </c>
      <c r="E2737" s="34">
        <v>357</v>
      </c>
      <c r="F2737" s="34">
        <v>309</v>
      </c>
      <c r="G2737" s="34">
        <v>360</v>
      </c>
      <c r="H2737" s="34">
        <v>305</v>
      </c>
      <c r="I2737" s="34">
        <v>269</v>
      </c>
    </row>
    <row r="2738" spans="1:9" x14ac:dyDescent="0.2">
      <c r="A2738" s="34" t="s">
        <v>53195</v>
      </c>
      <c r="B2738" s="34">
        <v>1192</v>
      </c>
      <c r="C2738" s="34">
        <v>1272</v>
      </c>
      <c r="D2738" s="34">
        <v>425</v>
      </c>
      <c r="E2738" s="34">
        <v>345</v>
      </c>
      <c r="F2738" s="34">
        <v>392</v>
      </c>
      <c r="G2738" s="34">
        <v>454</v>
      </c>
      <c r="H2738" s="34">
        <v>462</v>
      </c>
      <c r="I2738" s="34">
        <v>334</v>
      </c>
    </row>
    <row r="2739" spans="1:9" x14ac:dyDescent="0.2">
      <c r="A2739" s="34" t="s">
        <v>53196</v>
      </c>
      <c r="B2739" s="34">
        <v>1214</v>
      </c>
      <c r="C2739" s="34">
        <v>979</v>
      </c>
      <c r="D2739" s="34">
        <v>389</v>
      </c>
      <c r="E2739" s="34">
        <v>315</v>
      </c>
      <c r="F2739" s="34">
        <v>317</v>
      </c>
      <c r="G2739" s="34">
        <v>329</v>
      </c>
      <c r="H2739" s="34">
        <v>337</v>
      </c>
      <c r="I2739" s="34">
        <v>277</v>
      </c>
    </row>
    <row r="2740" spans="1:9" x14ac:dyDescent="0.2">
      <c r="A2740" s="34" t="s">
        <v>53197</v>
      </c>
      <c r="B2740" s="34">
        <v>909</v>
      </c>
      <c r="C2740" s="34">
        <v>999</v>
      </c>
      <c r="D2740" s="34">
        <v>316</v>
      </c>
      <c r="E2740" s="34">
        <v>258</v>
      </c>
      <c r="F2740" s="34">
        <v>299</v>
      </c>
      <c r="G2740" s="34">
        <v>264</v>
      </c>
      <c r="H2740" s="34">
        <v>334</v>
      </c>
      <c r="I2740" s="34">
        <v>254</v>
      </c>
    </row>
    <row r="2741" spans="1:9" x14ac:dyDescent="0.2">
      <c r="A2741" s="34" t="s">
        <v>53198</v>
      </c>
      <c r="B2741" s="34">
        <v>1365</v>
      </c>
      <c r="C2741" s="34">
        <v>1217</v>
      </c>
      <c r="D2741" s="34">
        <v>377</v>
      </c>
      <c r="E2741" s="34">
        <v>471</v>
      </c>
      <c r="F2741" s="34">
        <v>369</v>
      </c>
      <c r="G2741" s="34">
        <v>433</v>
      </c>
      <c r="H2741" s="34">
        <v>356</v>
      </c>
      <c r="I2741" s="34">
        <v>360</v>
      </c>
    </row>
    <row r="2742" spans="1:9" x14ac:dyDescent="0.2">
      <c r="A2742" s="34" t="s">
        <v>53199</v>
      </c>
      <c r="B2742" s="34">
        <v>1114</v>
      </c>
      <c r="C2742" s="34">
        <v>1098</v>
      </c>
      <c r="D2742" s="34">
        <v>347</v>
      </c>
      <c r="E2742" s="34">
        <v>397</v>
      </c>
      <c r="F2742" s="34">
        <v>372</v>
      </c>
      <c r="G2742" s="34">
        <v>419</v>
      </c>
      <c r="H2742" s="34">
        <v>378</v>
      </c>
      <c r="I2742" s="34">
        <v>299</v>
      </c>
    </row>
    <row r="2743" spans="1:9" x14ac:dyDescent="0.2">
      <c r="A2743" s="34" t="s">
        <v>53200</v>
      </c>
      <c r="B2743" s="34">
        <v>871</v>
      </c>
      <c r="C2743" s="34">
        <v>880</v>
      </c>
      <c r="D2743" s="34">
        <v>260</v>
      </c>
      <c r="E2743" s="34">
        <v>262</v>
      </c>
      <c r="F2743" s="34">
        <v>283</v>
      </c>
      <c r="G2743" s="34">
        <v>281</v>
      </c>
      <c r="H2743" s="34">
        <v>316</v>
      </c>
      <c r="I2743" s="34">
        <v>216</v>
      </c>
    </row>
    <row r="2744" spans="1:9" x14ac:dyDescent="0.2">
      <c r="A2744" s="34" t="s">
        <v>53201</v>
      </c>
      <c r="B2744" s="34">
        <v>1035</v>
      </c>
      <c r="C2744" s="34">
        <v>1016</v>
      </c>
      <c r="D2744" s="34">
        <v>342</v>
      </c>
      <c r="E2744" s="34">
        <v>333</v>
      </c>
      <c r="F2744" s="34">
        <v>290</v>
      </c>
      <c r="G2744" s="34">
        <v>272</v>
      </c>
      <c r="H2744" s="34">
        <v>356</v>
      </c>
      <c r="I2744" s="34">
        <v>253</v>
      </c>
    </row>
    <row r="2745" spans="1:9" x14ac:dyDescent="0.2">
      <c r="A2745" s="34" t="s">
        <v>53202</v>
      </c>
      <c r="B2745" s="34">
        <v>666</v>
      </c>
      <c r="C2745" s="34">
        <v>656</v>
      </c>
      <c r="D2745" s="34">
        <v>208</v>
      </c>
      <c r="E2745" s="34">
        <v>251</v>
      </c>
      <c r="F2745" s="34">
        <v>235</v>
      </c>
      <c r="G2745" s="34">
        <v>234</v>
      </c>
      <c r="H2745" s="34">
        <v>247</v>
      </c>
      <c r="I2745" s="34">
        <v>153</v>
      </c>
    </row>
    <row r="2746" spans="1:9" x14ac:dyDescent="0.2">
      <c r="A2746" s="34" t="s">
        <v>53203</v>
      </c>
      <c r="B2746" s="34">
        <v>792</v>
      </c>
      <c r="C2746" s="34">
        <v>905</v>
      </c>
      <c r="D2746" s="34">
        <v>281</v>
      </c>
      <c r="E2746" s="34">
        <v>275</v>
      </c>
      <c r="F2746" s="34">
        <v>246</v>
      </c>
      <c r="G2746" s="34">
        <v>309</v>
      </c>
      <c r="H2746" s="34">
        <v>280</v>
      </c>
      <c r="I2746" s="34">
        <v>182</v>
      </c>
    </row>
    <row r="2747" spans="1:9" x14ac:dyDescent="0.2">
      <c r="A2747" s="34" t="s">
        <v>53204</v>
      </c>
      <c r="B2747" s="34">
        <v>211</v>
      </c>
      <c r="C2747" s="34">
        <v>131</v>
      </c>
      <c r="D2747" s="34">
        <v>61</v>
      </c>
      <c r="E2747" s="34">
        <v>64</v>
      </c>
      <c r="F2747" s="34">
        <v>43</v>
      </c>
      <c r="G2747" s="34">
        <v>38</v>
      </c>
      <c r="H2747" s="34">
        <v>55</v>
      </c>
      <c r="I2747" s="34">
        <v>57</v>
      </c>
    </row>
    <row r="2748" spans="1:9" x14ac:dyDescent="0.2">
      <c r="A2748" s="34" t="s">
        <v>53205</v>
      </c>
      <c r="B2748" s="34">
        <v>941</v>
      </c>
      <c r="C2748" s="34">
        <v>837</v>
      </c>
      <c r="D2748" s="34">
        <v>286</v>
      </c>
      <c r="E2748" s="34">
        <v>321</v>
      </c>
      <c r="F2748" s="34">
        <v>297</v>
      </c>
      <c r="G2748" s="34">
        <v>290</v>
      </c>
      <c r="H2748" s="34">
        <v>283</v>
      </c>
      <c r="I2748" s="34">
        <v>241</v>
      </c>
    </row>
    <row r="2749" spans="1:9" x14ac:dyDescent="0.2">
      <c r="A2749" s="34" t="s">
        <v>53206</v>
      </c>
      <c r="B2749" s="34">
        <v>955</v>
      </c>
      <c r="C2749" s="34">
        <v>900</v>
      </c>
      <c r="D2749" s="34">
        <v>292</v>
      </c>
      <c r="E2749" s="34">
        <v>279</v>
      </c>
      <c r="F2749" s="34">
        <v>289</v>
      </c>
      <c r="G2749" s="34">
        <v>324</v>
      </c>
      <c r="H2749" s="34">
        <v>281</v>
      </c>
      <c r="I2749" s="34">
        <v>248</v>
      </c>
    </row>
    <row r="2750" spans="1:9" x14ac:dyDescent="0.2">
      <c r="A2750" s="34" t="s">
        <v>53207</v>
      </c>
      <c r="B2750" s="34">
        <v>794</v>
      </c>
      <c r="C2750" s="34">
        <v>704</v>
      </c>
      <c r="D2750" s="34">
        <v>290</v>
      </c>
      <c r="E2750" s="34">
        <v>246</v>
      </c>
      <c r="F2750" s="34">
        <v>252</v>
      </c>
      <c r="G2750" s="34">
        <v>236</v>
      </c>
      <c r="H2750" s="34">
        <v>312</v>
      </c>
      <c r="I2750" s="34">
        <v>183</v>
      </c>
    </row>
    <row r="2751" spans="1:9" x14ac:dyDescent="0.2">
      <c r="A2751" s="34" t="s">
        <v>53208</v>
      </c>
      <c r="B2751" s="34">
        <v>530</v>
      </c>
      <c r="C2751" s="34">
        <v>399</v>
      </c>
      <c r="D2751" s="34">
        <v>154</v>
      </c>
      <c r="E2751" s="34">
        <v>152</v>
      </c>
      <c r="F2751" s="34">
        <v>110</v>
      </c>
      <c r="G2751" s="34">
        <v>163</v>
      </c>
      <c r="H2751" s="34">
        <v>132</v>
      </c>
      <c r="I2751" s="34">
        <v>108</v>
      </c>
    </row>
    <row r="2752" spans="1:9" x14ac:dyDescent="0.2">
      <c r="A2752" s="34" t="s">
        <v>53209</v>
      </c>
      <c r="B2752" s="34">
        <v>534</v>
      </c>
      <c r="C2752" s="34">
        <v>380</v>
      </c>
      <c r="D2752" s="34">
        <v>150</v>
      </c>
      <c r="E2752" s="34">
        <v>210</v>
      </c>
      <c r="F2752" s="34">
        <v>169</v>
      </c>
      <c r="G2752" s="34">
        <v>190</v>
      </c>
      <c r="H2752" s="34">
        <v>149</v>
      </c>
      <c r="I2752" s="34">
        <v>133</v>
      </c>
    </row>
    <row r="2753" spans="1:9" x14ac:dyDescent="0.2">
      <c r="A2753" s="34" t="s">
        <v>53210</v>
      </c>
      <c r="B2753" s="34">
        <v>751</v>
      </c>
      <c r="C2753" s="34">
        <v>826</v>
      </c>
      <c r="D2753" s="34">
        <v>247</v>
      </c>
      <c r="E2753" s="34">
        <v>326</v>
      </c>
      <c r="F2753" s="34">
        <v>252</v>
      </c>
      <c r="G2753" s="34">
        <v>317</v>
      </c>
      <c r="H2753" s="34">
        <v>263</v>
      </c>
      <c r="I2753" s="34">
        <v>238</v>
      </c>
    </row>
    <row r="2754" spans="1:9" x14ac:dyDescent="0.2">
      <c r="A2754" s="34" t="s">
        <v>53211</v>
      </c>
      <c r="B2754" s="34">
        <v>403</v>
      </c>
      <c r="C2754" s="34">
        <v>537</v>
      </c>
      <c r="D2754" s="34">
        <v>163</v>
      </c>
      <c r="E2754" s="34">
        <v>173</v>
      </c>
      <c r="F2754" s="34">
        <v>157</v>
      </c>
      <c r="G2754" s="34">
        <v>153</v>
      </c>
      <c r="H2754" s="34">
        <v>163</v>
      </c>
      <c r="I2754" s="34">
        <v>189</v>
      </c>
    </row>
    <row r="2755" spans="1:9" x14ac:dyDescent="0.2">
      <c r="A2755" s="34" t="s">
        <v>53212</v>
      </c>
      <c r="B2755" s="34">
        <v>815</v>
      </c>
      <c r="C2755" s="34">
        <v>732</v>
      </c>
      <c r="D2755" s="34">
        <v>226</v>
      </c>
      <c r="E2755" s="34">
        <v>255</v>
      </c>
      <c r="F2755" s="34">
        <v>217</v>
      </c>
      <c r="G2755" s="34">
        <v>236</v>
      </c>
      <c r="H2755" s="34">
        <v>288</v>
      </c>
      <c r="I2755" s="34">
        <v>205</v>
      </c>
    </row>
    <row r="2756" spans="1:9" x14ac:dyDescent="0.2">
      <c r="A2756" s="34" t="s">
        <v>53213</v>
      </c>
      <c r="B2756" s="34">
        <v>655</v>
      </c>
      <c r="C2756" s="34">
        <v>835</v>
      </c>
      <c r="D2756" s="34">
        <v>217</v>
      </c>
      <c r="E2756" s="34">
        <v>251</v>
      </c>
      <c r="F2756" s="34">
        <v>248</v>
      </c>
      <c r="G2756" s="34">
        <v>259</v>
      </c>
      <c r="H2756" s="34">
        <v>207</v>
      </c>
      <c r="I2756" s="34">
        <v>207</v>
      </c>
    </row>
    <row r="2757" spans="1:9" x14ac:dyDescent="0.2">
      <c r="A2757" s="34" t="s">
        <v>53214</v>
      </c>
      <c r="B2757" s="34">
        <v>618</v>
      </c>
      <c r="C2757" s="34">
        <v>677</v>
      </c>
      <c r="D2757" s="34">
        <v>240</v>
      </c>
      <c r="E2757" s="34">
        <v>211</v>
      </c>
      <c r="F2757" s="34">
        <v>178</v>
      </c>
      <c r="G2757" s="34">
        <v>198</v>
      </c>
      <c r="H2757" s="34">
        <v>182</v>
      </c>
      <c r="I2757" s="34">
        <v>182</v>
      </c>
    </row>
    <row r="2758" spans="1:9" x14ac:dyDescent="0.2">
      <c r="A2758" s="34" t="s">
        <v>53215</v>
      </c>
      <c r="B2758" s="34">
        <v>879</v>
      </c>
      <c r="C2758" s="34">
        <v>797</v>
      </c>
      <c r="D2758" s="34">
        <v>322</v>
      </c>
      <c r="E2758" s="34">
        <v>294</v>
      </c>
      <c r="F2758" s="34">
        <v>300</v>
      </c>
      <c r="G2758" s="34">
        <v>270</v>
      </c>
      <c r="H2758" s="34">
        <v>278</v>
      </c>
      <c r="I2758" s="34">
        <v>278</v>
      </c>
    </row>
    <row r="2759" spans="1:9" x14ac:dyDescent="0.2">
      <c r="A2759" s="34" t="s">
        <v>53216</v>
      </c>
      <c r="B2759" s="34">
        <v>1005</v>
      </c>
      <c r="C2759" s="34">
        <v>1003</v>
      </c>
      <c r="D2759" s="34">
        <v>257</v>
      </c>
      <c r="E2759" s="34">
        <v>387</v>
      </c>
      <c r="F2759" s="34">
        <v>272</v>
      </c>
      <c r="G2759" s="34">
        <v>333</v>
      </c>
      <c r="H2759" s="34">
        <v>304</v>
      </c>
      <c r="I2759" s="34">
        <v>315</v>
      </c>
    </row>
    <row r="2760" spans="1:9" x14ac:dyDescent="0.2">
      <c r="A2760" s="34" t="s">
        <v>53217</v>
      </c>
      <c r="B2760" s="34">
        <v>1870</v>
      </c>
      <c r="C2760" s="34">
        <v>2033</v>
      </c>
      <c r="D2760" s="34">
        <v>595</v>
      </c>
      <c r="E2760" s="34">
        <v>616</v>
      </c>
      <c r="F2760" s="34">
        <v>595</v>
      </c>
      <c r="G2760" s="34">
        <v>580</v>
      </c>
      <c r="H2760" s="34">
        <v>681</v>
      </c>
      <c r="I2760" s="34">
        <v>549</v>
      </c>
    </row>
    <row r="2761" spans="1:9" x14ac:dyDescent="0.2">
      <c r="A2761" s="34" t="s">
        <v>53218</v>
      </c>
      <c r="B2761" s="34">
        <v>1169</v>
      </c>
      <c r="C2761" s="34">
        <v>1048</v>
      </c>
      <c r="D2761" s="34">
        <v>364</v>
      </c>
      <c r="E2761" s="34">
        <v>291</v>
      </c>
      <c r="F2761" s="34">
        <v>317</v>
      </c>
      <c r="G2761" s="34">
        <v>335</v>
      </c>
      <c r="H2761" s="34">
        <v>300</v>
      </c>
      <c r="I2761" s="34">
        <v>294</v>
      </c>
    </row>
    <row r="2762" spans="1:9" x14ac:dyDescent="0.2">
      <c r="A2762" s="34" t="s">
        <v>53219</v>
      </c>
      <c r="B2762" s="34">
        <v>615</v>
      </c>
      <c r="C2762" s="34">
        <v>665</v>
      </c>
      <c r="D2762" s="34">
        <v>167</v>
      </c>
      <c r="E2762" s="34">
        <v>221</v>
      </c>
      <c r="F2762" s="34">
        <v>214</v>
      </c>
      <c r="G2762" s="34">
        <v>206</v>
      </c>
      <c r="H2762" s="34">
        <v>237</v>
      </c>
      <c r="I2762" s="34">
        <v>198</v>
      </c>
    </row>
    <row r="2763" spans="1:9" x14ac:dyDescent="0.2">
      <c r="A2763" s="34" t="s">
        <v>53220</v>
      </c>
      <c r="B2763" s="34">
        <v>999</v>
      </c>
      <c r="C2763" s="34">
        <v>1195</v>
      </c>
      <c r="D2763" s="34">
        <v>331</v>
      </c>
      <c r="E2763" s="34">
        <v>391</v>
      </c>
      <c r="F2763" s="34">
        <v>341</v>
      </c>
      <c r="G2763" s="34">
        <v>328</v>
      </c>
      <c r="H2763" s="34">
        <v>337</v>
      </c>
      <c r="I2763" s="34">
        <v>328</v>
      </c>
    </row>
    <row r="2764" spans="1:9" x14ac:dyDescent="0.2">
      <c r="A2764" s="34" t="s">
        <v>53221</v>
      </c>
      <c r="B2764" s="34">
        <v>547</v>
      </c>
      <c r="C2764" s="34">
        <v>638</v>
      </c>
      <c r="D2764" s="34">
        <v>138</v>
      </c>
      <c r="E2764" s="34">
        <v>189</v>
      </c>
      <c r="F2764" s="34">
        <v>185</v>
      </c>
      <c r="G2764" s="34">
        <v>236</v>
      </c>
      <c r="H2764" s="34">
        <v>153</v>
      </c>
      <c r="I2764" s="34">
        <v>150</v>
      </c>
    </row>
    <row r="2765" spans="1:9" x14ac:dyDescent="0.2">
      <c r="A2765" s="34" t="s">
        <v>53222</v>
      </c>
      <c r="B2765" s="34">
        <v>326</v>
      </c>
      <c r="C2765" s="34">
        <v>264</v>
      </c>
      <c r="D2765" s="34">
        <v>93</v>
      </c>
      <c r="E2765" s="34">
        <v>83</v>
      </c>
      <c r="F2765" s="34">
        <v>93</v>
      </c>
      <c r="G2765" s="34">
        <v>98</v>
      </c>
      <c r="H2765" s="34">
        <v>91</v>
      </c>
      <c r="I2765" s="34">
        <v>83</v>
      </c>
    </row>
    <row r="2766" spans="1:9" x14ac:dyDescent="0.2">
      <c r="A2766" s="34" t="s">
        <v>53223</v>
      </c>
      <c r="B2766" s="34">
        <v>637</v>
      </c>
      <c r="C2766" s="34">
        <v>603</v>
      </c>
      <c r="D2766" s="34">
        <v>186</v>
      </c>
      <c r="E2766" s="34">
        <v>179</v>
      </c>
      <c r="F2766" s="34">
        <v>215</v>
      </c>
      <c r="G2766" s="34">
        <v>203</v>
      </c>
      <c r="H2766" s="34">
        <v>253</v>
      </c>
      <c r="I2766" s="34">
        <v>171</v>
      </c>
    </row>
    <row r="2767" spans="1:9" x14ac:dyDescent="0.2">
      <c r="A2767" s="34" t="s">
        <v>53224</v>
      </c>
      <c r="B2767" s="34">
        <v>1952</v>
      </c>
      <c r="C2767" s="34">
        <v>1976</v>
      </c>
      <c r="D2767" s="34">
        <v>618</v>
      </c>
      <c r="E2767" s="34">
        <v>593</v>
      </c>
      <c r="F2767" s="34">
        <v>625</v>
      </c>
      <c r="G2767" s="34">
        <v>674</v>
      </c>
      <c r="H2767" s="34">
        <v>668</v>
      </c>
      <c r="I2767" s="34">
        <v>555</v>
      </c>
    </row>
    <row r="2768" spans="1:9" x14ac:dyDescent="0.2">
      <c r="A2768" s="34" t="s">
        <v>53225</v>
      </c>
      <c r="B2768" s="34">
        <v>1036</v>
      </c>
      <c r="C2768" s="34">
        <v>894</v>
      </c>
      <c r="D2768" s="34">
        <v>331</v>
      </c>
      <c r="E2768" s="34">
        <v>379</v>
      </c>
      <c r="F2768" s="34">
        <v>300</v>
      </c>
      <c r="G2768" s="34">
        <v>318</v>
      </c>
      <c r="H2768" s="34">
        <v>323</v>
      </c>
      <c r="I2768" s="34">
        <v>308</v>
      </c>
    </row>
    <row r="2769" spans="1:9" x14ac:dyDescent="0.2">
      <c r="A2769" s="34" t="s">
        <v>53226</v>
      </c>
      <c r="B2769" s="34">
        <v>528</v>
      </c>
      <c r="C2769" s="34">
        <v>495</v>
      </c>
      <c r="D2769" s="34">
        <v>151</v>
      </c>
      <c r="E2769" s="34">
        <v>169</v>
      </c>
      <c r="F2769" s="34">
        <v>185</v>
      </c>
      <c r="G2769" s="34">
        <v>138</v>
      </c>
      <c r="H2769" s="34">
        <v>170</v>
      </c>
      <c r="I2769" s="34">
        <v>151</v>
      </c>
    </row>
    <row r="2770" spans="1:9" x14ac:dyDescent="0.2">
      <c r="A2770" s="34" t="s">
        <v>53227</v>
      </c>
      <c r="B2770" s="34">
        <v>765</v>
      </c>
      <c r="C2770" s="34">
        <v>1054</v>
      </c>
      <c r="D2770" s="34">
        <v>248</v>
      </c>
      <c r="E2770" s="34">
        <v>375</v>
      </c>
      <c r="F2770" s="34">
        <v>245</v>
      </c>
      <c r="G2770" s="34">
        <v>329</v>
      </c>
      <c r="H2770" s="34">
        <v>256</v>
      </c>
      <c r="I2770" s="34">
        <v>262</v>
      </c>
    </row>
    <row r="2771" spans="1:9" x14ac:dyDescent="0.2">
      <c r="A2771" s="34" t="s">
        <v>53228</v>
      </c>
      <c r="B2771" s="34">
        <v>302</v>
      </c>
      <c r="C2771" s="34">
        <v>348</v>
      </c>
      <c r="D2771" s="34">
        <v>120</v>
      </c>
      <c r="E2771" s="34">
        <v>102</v>
      </c>
      <c r="F2771" s="34">
        <v>105</v>
      </c>
      <c r="G2771" s="34">
        <v>89</v>
      </c>
      <c r="H2771" s="34">
        <v>110</v>
      </c>
      <c r="I2771" s="34">
        <v>97</v>
      </c>
    </row>
    <row r="2772" spans="1:9" x14ac:dyDescent="0.2">
      <c r="A2772" s="34" t="s">
        <v>53229</v>
      </c>
      <c r="B2772" s="34">
        <v>445</v>
      </c>
      <c r="C2772" s="34">
        <v>449</v>
      </c>
      <c r="D2772" s="34">
        <v>134</v>
      </c>
      <c r="E2772" s="34">
        <v>139</v>
      </c>
      <c r="F2772" s="34">
        <v>183</v>
      </c>
      <c r="G2772" s="34">
        <v>144</v>
      </c>
      <c r="H2772" s="34">
        <v>140</v>
      </c>
      <c r="I2772" s="34">
        <v>129</v>
      </c>
    </row>
    <row r="2773" spans="1:9" x14ac:dyDescent="0.2">
      <c r="A2773" s="34" t="s">
        <v>53230</v>
      </c>
      <c r="B2773" s="34">
        <v>644</v>
      </c>
      <c r="C2773" s="34">
        <v>639</v>
      </c>
      <c r="D2773" s="34">
        <v>148</v>
      </c>
      <c r="E2773" s="34">
        <v>188</v>
      </c>
      <c r="F2773" s="34">
        <v>200</v>
      </c>
      <c r="G2773" s="34">
        <v>201</v>
      </c>
      <c r="H2773" s="34">
        <v>215</v>
      </c>
      <c r="I2773" s="34">
        <v>137</v>
      </c>
    </row>
    <row r="2774" spans="1:9" x14ac:dyDescent="0.2">
      <c r="A2774" s="34" t="s">
        <v>53231</v>
      </c>
      <c r="B2774" s="34">
        <v>706</v>
      </c>
      <c r="C2774" s="34">
        <v>673</v>
      </c>
      <c r="D2774" s="34">
        <v>171</v>
      </c>
      <c r="E2774" s="34">
        <v>211</v>
      </c>
      <c r="F2774" s="34">
        <v>198</v>
      </c>
      <c r="G2774" s="34">
        <v>284</v>
      </c>
      <c r="H2774" s="34">
        <v>158</v>
      </c>
      <c r="I2774" s="34">
        <v>187</v>
      </c>
    </row>
    <row r="2775" spans="1:9" x14ac:dyDescent="0.2">
      <c r="A2775" s="34" t="s">
        <v>53232</v>
      </c>
      <c r="B2775" s="34">
        <v>928</v>
      </c>
      <c r="C2775" s="34">
        <v>958</v>
      </c>
      <c r="D2775" s="34">
        <v>270</v>
      </c>
      <c r="E2775" s="34">
        <v>339</v>
      </c>
      <c r="F2775" s="34">
        <v>286</v>
      </c>
      <c r="G2775" s="34">
        <v>312</v>
      </c>
      <c r="H2775" s="34">
        <v>289</v>
      </c>
      <c r="I2775" s="34">
        <v>290</v>
      </c>
    </row>
    <row r="2776" spans="1:9" x14ac:dyDescent="0.2">
      <c r="A2776" s="34" t="s">
        <v>53233</v>
      </c>
      <c r="B2776" s="34">
        <v>899</v>
      </c>
      <c r="C2776" s="34">
        <v>923</v>
      </c>
      <c r="D2776" s="34">
        <v>316</v>
      </c>
      <c r="E2776" s="34">
        <v>335</v>
      </c>
      <c r="F2776" s="34">
        <v>300</v>
      </c>
      <c r="G2776" s="34">
        <v>292</v>
      </c>
      <c r="H2776" s="34">
        <v>292</v>
      </c>
      <c r="I2776" s="34">
        <v>281</v>
      </c>
    </row>
    <row r="2777" spans="1:9" x14ac:dyDescent="0.2">
      <c r="A2777" s="34" t="s">
        <v>53234</v>
      </c>
      <c r="B2777" s="34">
        <v>664</v>
      </c>
      <c r="C2777" s="34">
        <v>701</v>
      </c>
      <c r="D2777" s="34">
        <v>229</v>
      </c>
      <c r="E2777" s="34">
        <v>257</v>
      </c>
      <c r="F2777" s="34">
        <v>248</v>
      </c>
      <c r="G2777" s="34">
        <v>254</v>
      </c>
      <c r="H2777" s="34">
        <v>259</v>
      </c>
      <c r="I2777" s="34">
        <v>196</v>
      </c>
    </row>
    <row r="2778" spans="1:9" x14ac:dyDescent="0.2">
      <c r="A2778" s="34" t="s">
        <v>53235</v>
      </c>
      <c r="B2778" s="34">
        <v>1193</v>
      </c>
      <c r="C2778" s="34">
        <v>1327</v>
      </c>
      <c r="D2778" s="34">
        <v>369</v>
      </c>
      <c r="E2778" s="34">
        <v>391</v>
      </c>
      <c r="F2778" s="34">
        <v>371</v>
      </c>
      <c r="G2778" s="34">
        <v>426</v>
      </c>
      <c r="H2778" s="34">
        <v>418</v>
      </c>
      <c r="I2778" s="34">
        <v>383</v>
      </c>
    </row>
    <row r="2779" spans="1:9" x14ac:dyDescent="0.2">
      <c r="A2779" s="34" t="s">
        <v>53236</v>
      </c>
      <c r="B2779" s="34">
        <v>648</v>
      </c>
      <c r="C2779" s="34">
        <v>718</v>
      </c>
      <c r="D2779" s="34">
        <v>250</v>
      </c>
      <c r="E2779" s="34">
        <v>224</v>
      </c>
      <c r="F2779" s="34">
        <v>236</v>
      </c>
      <c r="G2779" s="34">
        <v>305</v>
      </c>
      <c r="H2779" s="34">
        <v>223</v>
      </c>
      <c r="I2779" s="34">
        <v>251</v>
      </c>
    </row>
    <row r="2780" spans="1:9" x14ac:dyDescent="0.2">
      <c r="A2780" s="34" t="s">
        <v>53237</v>
      </c>
      <c r="B2780" s="34">
        <v>354</v>
      </c>
      <c r="C2780" s="34">
        <v>480</v>
      </c>
      <c r="D2780" s="34">
        <v>120</v>
      </c>
      <c r="E2780" s="34">
        <v>165</v>
      </c>
      <c r="F2780" s="34">
        <v>93</v>
      </c>
      <c r="G2780" s="34">
        <v>135</v>
      </c>
      <c r="H2780" s="34">
        <v>116</v>
      </c>
      <c r="I2780" s="34">
        <v>128</v>
      </c>
    </row>
    <row r="2781" spans="1:9" x14ac:dyDescent="0.2">
      <c r="A2781" s="34" t="s">
        <v>53238</v>
      </c>
      <c r="B2781" s="34">
        <v>467</v>
      </c>
      <c r="C2781" s="34">
        <v>518</v>
      </c>
      <c r="D2781" s="34">
        <v>148</v>
      </c>
      <c r="E2781" s="34">
        <v>161</v>
      </c>
      <c r="F2781" s="34">
        <v>172</v>
      </c>
      <c r="G2781" s="34">
        <v>207</v>
      </c>
      <c r="H2781" s="34">
        <v>199</v>
      </c>
      <c r="I2781" s="34">
        <v>131</v>
      </c>
    </row>
    <row r="2782" spans="1:9" x14ac:dyDescent="0.2">
      <c r="A2782" s="34" t="s">
        <v>53239</v>
      </c>
      <c r="B2782" s="34">
        <v>756</v>
      </c>
      <c r="C2782" s="34">
        <v>714</v>
      </c>
      <c r="D2782" s="34">
        <v>277</v>
      </c>
      <c r="E2782" s="34">
        <v>313</v>
      </c>
      <c r="F2782" s="34">
        <v>241</v>
      </c>
      <c r="G2782" s="34">
        <v>270</v>
      </c>
      <c r="H2782" s="34">
        <v>210</v>
      </c>
      <c r="I2782" s="34">
        <v>231</v>
      </c>
    </row>
    <row r="2783" spans="1:9" x14ac:dyDescent="0.2">
      <c r="A2783" s="34" t="s">
        <v>53240</v>
      </c>
      <c r="B2783" s="34">
        <v>696</v>
      </c>
      <c r="C2783" s="34">
        <v>762</v>
      </c>
      <c r="D2783" s="34">
        <v>224</v>
      </c>
      <c r="E2783" s="34">
        <v>225</v>
      </c>
      <c r="F2783" s="34">
        <v>188</v>
      </c>
      <c r="G2783" s="34">
        <v>219</v>
      </c>
      <c r="H2783" s="34">
        <v>256</v>
      </c>
      <c r="I2783" s="34">
        <v>230</v>
      </c>
    </row>
    <row r="2784" spans="1:9" x14ac:dyDescent="0.2">
      <c r="A2784" s="34" t="s">
        <v>53241</v>
      </c>
      <c r="B2784" s="34">
        <v>638</v>
      </c>
      <c r="C2784" s="34">
        <v>587</v>
      </c>
      <c r="D2784" s="34">
        <v>198</v>
      </c>
      <c r="E2784" s="34">
        <v>143</v>
      </c>
      <c r="F2784" s="34">
        <v>210</v>
      </c>
      <c r="G2784" s="34">
        <v>179</v>
      </c>
      <c r="H2784" s="34">
        <v>149</v>
      </c>
      <c r="I2784" s="34">
        <v>137</v>
      </c>
    </row>
    <row r="2785" spans="1:9" x14ac:dyDescent="0.2">
      <c r="A2785" s="34" t="s">
        <v>53242</v>
      </c>
      <c r="B2785" s="34">
        <v>560</v>
      </c>
      <c r="C2785" s="34">
        <v>511</v>
      </c>
      <c r="D2785" s="34">
        <v>147</v>
      </c>
      <c r="E2785" s="34">
        <v>134</v>
      </c>
      <c r="F2785" s="34">
        <v>151</v>
      </c>
      <c r="G2785" s="34">
        <v>142</v>
      </c>
      <c r="H2785" s="34">
        <v>153</v>
      </c>
      <c r="I2785" s="34">
        <v>136</v>
      </c>
    </row>
    <row r="2786" spans="1:9" x14ac:dyDescent="0.2">
      <c r="A2786" s="34" t="s">
        <v>53243</v>
      </c>
      <c r="B2786" s="34">
        <v>781</v>
      </c>
      <c r="C2786" s="34">
        <v>719</v>
      </c>
      <c r="D2786" s="34">
        <v>243</v>
      </c>
      <c r="E2786" s="34">
        <v>229</v>
      </c>
      <c r="F2786" s="34">
        <v>208</v>
      </c>
      <c r="G2786" s="34">
        <v>202</v>
      </c>
      <c r="H2786" s="34">
        <v>189</v>
      </c>
      <c r="I2786" s="34">
        <v>199</v>
      </c>
    </row>
    <row r="2787" spans="1:9" x14ac:dyDescent="0.2">
      <c r="A2787" s="34" t="s">
        <v>53244</v>
      </c>
      <c r="B2787" s="34">
        <v>791</v>
      </c>
      <c r="C2787" s="34">
        <v>719</v>
      </c>
      <c r="D2787" s="34">
        <v>277</v>
      </c>
      <c r="E2787" s="34">
        <v>235</v>
      </c>
      <c r="F2787" s="34">
        <v>277</v>
      </c>
      <c r="G2787" s="34">
        <v>219</v>
      </c>
      <c r="H2787" s="34">
        <v>349</v>
      </c>
      <c r="I2787" s="34">
        <v>182</v>
      </c>
    </row>
    <row r="2788" spans="1:9" x14ac:dyDescent="0.2">
      <c r="A2788" s="34" t="s">
        <v>53245</v>
      </c>
      <c r="B2788" s="34">
        <v>192</v>
      </c>
      <c r="C2788" s="34">
        <v>223</v>
      </c>
      <c r="D2788" s="34">
        <v>61</v>
      </c>
      <c r="E2788" s="34">
        <v>50</v>
      </c>
      <c r="F2788" s="34">
        <v>74</v>
      </c>
      <c r="G2788" s="34">
        <v>83</v>
      </c>
      <c r="H2788" s="34">
        <v>62</v>
      </c>
      <c r="I2788" s="34">
        <v>61</v>
      </c>
    </row>
    <row r="2789" spans="1:9" x14ac:dyDescent="0.2">
      <c r="A2789" s="34" t="s">
        <v>53246</v>
      </c>
      <c r="B2789" s="34">
        <v>661</v>
      </c>
      <c r="C2789" s="34">
        <v>446</v>
      </c>
      <c r="D2789" s="34">
        <v>198</v>
      </c>
      <c r="E2789" s="34">
        <v>181</v>
      </c>
      <c r="F2789" s="34">
        <v>164</v>
      </c>
      <c r="G2789" s="34">
        <v>149</v>
      </c>
      <c r="H2789" s="34">
        <v>230</v>
      </c>
      <c r="I2789" s="34">
        <v>157</v>
      </c>
    </row>
    <row r="2790" spans="1:9" x14ac:dyDescent="0.2">
      <c r="A2790" s="34" t="s">
        <v>53247</v>
      </c>
      <c r="B2790" s="34">
        <v>566</v>
      </c>
      <c r="C2790" s="34">
        <v>590</v>
      </c>
      <c r="D2790" s="34">
        <v>198</v>
      </c>
      <c r="E2790" s="34">
        <v>229</v>
      </c>
      <c r="F2790" s="34">
        <v>206</v>
      </c>
      <c r="G2790" s="34">
        <v>231</v>
      </c>
      <c r="H2790" s="34">
        <v>221</v>
      </c>
      <c r="I2790" s="34">
        <v>171</v>
      </c>
    </row>
    <row r="2791" spans="1:9" x14ac:dyDescent="0.2">
      <c r="A2791" s="34" t="s">
        <v>53248</v>
      </c>
      <c r="B2791" s="34">
        <v>698</v>
      </c>
      <c r="C2791" s="34">
        <v>622</v>
      </c>
      <c r="D2791" s="34">
        <v>183</v>
      </c>
      <c r="E2791" s="34">
        <v>233</v>
      </c>
      <c r="F2791" s="34">
        <v>182</v>
      </c>
      <c r="G2791" s="34">
        <v>193</v>
      </c>
      <c r="H2791" s="34">
        <v>188</v>
      </c>
      <c r="I2791" s="34">
        <v>203</v>
      </c>
    </row>
    <row r="2792" spans="1:9" x14ac:dyDescent="0.2">
      <c r="A2792" s="34" t="s">
        <v>53249</v>
      </c>
      <c r="B2792" s="34">
        <v>762</v>
      </c>
      <c r="C2792" s="34">
        <v>831</v>
      </c>
      <c r="D2792" s="34">
        <v>276</v>
      </c>
      <c r="E2792" s="34">
        <v>237</v>
      </c>
      <c r="F2792" s="34">
        <v>272</v>
      </c>
      <c r="G2792" s="34">
        <v>279</v>
      </c>
      <c r="H2792" s="34">
        <v>302</v>
      </c>
      <c r="I2792" s="34">
        <v>243</v>
      </c>
    </row>
    <row r="2793" spans="1:9" x14ac:dyDescent="0.2">
      <c r="A2793" s="34" t="s">
        <v>53250</v>
      </c>
      <c r="B2793" s="34">
        <v>1147</v>
      </c>
      <c r="C2793" s="34">
        <v>1148</v>
      </c>
      <c r="D2793" s="34">
        <v>395</v>
      </c>
      <c r="E2793" s="34">
        <v>332</v>
      </c>
      <c r="F2793" s="34">
        <v>405</v>
      </c>
      <c r="G2793" s="34">
        <v>339</v>
      </c>
      <c r="H2793" s="34">
        <v>372</v>
      </c>
      <c r="I2793" s="34">
        <v>306</v>
      </c>
    </row>
    <row r="2794" spans="1:9" x14ac:dyDescent="0.2">
      <c r="A2794" s="34" t="s">
        <v>53251</v>
      </c>
      <c r="B2794" s="34">
        <v>720</v>
      </c>
      <c r="C2794" s="34">
        <v>754</v>
      </c>
      <c r="D2794" s="34">
        <v>266</v>
      </c>
      <c r="E2794" s="34">
        <v>210</v>
      </c>
      <c r="F2794" s="34">
        <v>223</v>
      </c>
      <c r="G2794" s="34">
        <v>269</v>
      </c>
      <c r="H2794" s="34">
        <v>273</v>
      </c>
      <c r="I2794" s="34">
        <v>230</v>
      </c>
    </row>
    <row r="2795" spans="1:9" x14ac:dyDescent="0.2">
      <c r="A2795" s="34" t="s">
        <v>53252</v>
      </c>
      <c r="B2795" s="34">
        <v>572</v>
      </c>
      <c r="C2795" s="34">
        <v>553</v>
      </c>
      <c r="D2795" s="34">
        <v>191</v>
      </c>
      <c r="E2795" s="34">
        <v>193</v>
      </c>
      <c r="F2795" s="34">
        <v>185</v>
      </c>
      <c r="G2795" s="34">
        <v>177</v>
      </c>
      <c r="H2795" s="34">
        <v>232</v>
      </c>
      <c r="I2795" s="34">
        <v>177</v>
      </c>
    </row>
    <row r="2796" spans="1:9" x14ac:dyDescent="0.2">
      <c r="A2796" s="34" t="s">
        <v>53253</v>
      </c>
      <c r="B2796" s="34">
        <v>595</v>
      </c>
      <c r="C2796" s="34">
        <v>638</v>
      </c>
      <c r="D2796" s="34">
        <v>161</v>
      </c>
      <c r="E2796" s="34">
        <v>180</v>
      </c>
      <c r="F2796" s="34">
        <v>182</v>
      </c>
      <c r="G2796" s="34">
        <v>188</v>
      </c>
      <c r="H2796" s="34">
        <v>198</v>
      </c>
      <c r="I2796" s="34">
        <v>192</v>
      </c>
    </row>
    <row r="2797" spans="1:9" x14ac:dyDescent="0.2">
      <c r="A2797" s="34" t="s">
        <v>53254</v>
      </c>
      <c r="B2797" s="34">
        <v>560</v>
      </c>
      <c r="C2797" s="34">
        <v>587</v>
      </c>
      <c r="D2797" s="34">
        <v>143</v>
      </c>
      <c r="E2797" s="34">
        <v>157</v>
      </c>
      <c r="F2797" s="34">
        <v>163</v>
      </c>
      <c r="G2797" s="34">
        <v>179</v>
      </c>
      <c r="H2797" s="34">
        <v>152</v>
      </c>
      <c r="I2797" s="34">
        <v>163</v>
      </c>
    </row>
    <row r="2798" spans="1:9" x14ac:dyDescent="0.2">
      <c r="A2798" s="34" t="s">
        <v>53255</v>
      </c>
      <c r="B2798" s="34">
        <v>929</v>
      </c>
      <c r="C2798" s="34">
        <v>889</v>
      </c>
      <c r="D2798" s="34">
        <v>272</v>
      </c>
      <c r="E2798" s="34">
        <v>286</v>
      </c>
      <c r="F2798" s="34">
        <v>271</v>
      </c>
      <c r="G2798" s="34">
        <v>347</v>
      </c>
      <c r="H2798" s="34">
        <v>291</v>
      </c>
      <c r="I2798" s="34">
        <v>280</v>
      </c>
    </row>
    <row r="2799" spans="1:9" x14ac:dyDescent="0.2">
      <c r="A2799" s="34" t="s">
        <v>53256</v>
      </c>
      <c r="B2799" s="34">
        <v>704</v>
      </c>
      <c r="C2799" s="34">
        <v>840</v>
      </c>
      <c r="D2799" s="34">
        <v>195</v>
      </c>
      <c r="E2799" s="34">
        <v>265</v>
      </c>
      <c r="F2799" s="34">
        <v>206</v>
      </c>
      <c r="G2799" s="34">
        <v>266</v>
      </c>
      <c r="H2799" s="34">
        <v>181</v>
      </c>
      <c r="I2799" s="34">
        <v>192</v>
      </c>
    </row>
    <row r="2800" spans="1:9" x14ac:dyDescent="0.2">
      <c r="A2800" s="34" t="s">
        <v>53257</v>
      </c>
      <c r="B2800" s="34">
        <v>961</v>
      </c>
      <c r="C2800" s="34">
        <v>937</v>
      </c>
      <c r="D2800" s="34">
        <v>226</v>
      </c>
      <c r="E2800" s="34">
        <v>297</v>
      </c>
      <c r="F2800" s="34">
        <v>248</v>
      </c>
      <c r="G2800" s="34">
        <v>281</v>
      </c>
      <c r="H2800" s="34">
        <v>299</v>
      </c>
      <c r="I2800" s="34">
        <v>242</v>
      </c>
    </row>
    <row r="2801" spans="1:9" x14ac:dyDescent="0.2">
      <c r="A2801" s="34" t="s">
        <v>53258</v>
      </c>
      <c r="B2801" s="34">
        <v>599</v>
      </c>
      <c r="C2801" s="34">
        <v>667</v>
      </c>
      <c r="D2801" s="34">
        <v>203</v>
      </c>
      <c r="E2801" s="34">
        <v>186</v>
      </c>
      <c r="F2801" s="34">
        <v>158</v>
      </c>
      <c r="G2801" s="34">
        <v>220</v>
      </c>
      <c r="H2801" s="34">
        <v>197</v>
      </c>
      <c r="I2801" s="34">
        <v>221</v>
      </c>
    </row>
    <row r="2802" spans="1:9" x14ac:dyDescent="0.2">
      <c r="A2802" s="34" t="s">
        <v>53259</v>
      </c>
      <c r="B2802" s="34">
        <v>614</v>
      </c>
      <c r="C2802" s="34">
        <v>685</v>
      </c>
      <c r="D2802" s="34">
        <v>177</v>
      </c>
      <c r="E2802" s="34">
        <v>238</v>
      </c>
      <c r="F2802" s="34">
        <v>206</v>
      </c>
      <c r="G2802" s="34">
        <v>236</v>
      </c>
      <c r="H2802" s="34">
        <v>190</v>
      </c>
      <c r="I2802" s="34">
        <v>182</v>
      </c>
    </row>
    <row r="2803" spans="1:9" x14ac:dyDescent="0.2">
      <c r="A2803" s="34" t="s">
        <v>53260</v>
      </c>
      <c r="B2803" s="34">
        <v>579</v>
      </c>
      <c r="C2803" s="34">
        <v>455</v>
      </c>
      <c r="D2803" s="34">
        <v>160</v>
      </c>
      <c r="E2803" s="34">
        <v>142</v>
      </c>
      <c r="F2803" s="34">
        <v>155</v>
      </c>
      <c r="G2803" s="34">
        <v>169</v>
      </c>
      <c r="H2803" s="34">
        <v>186</v>
      </c>
      <c r="I2803" s="34">
        <v>142</v>
      </c>
    </row>
    <row r="2804" spans="1:9" x14ac:dyDescent="0.2">
      <c r="A2804" s="34" t="s">
        <v>53261</v>
      </c>
      <c r="B2804" s="34">
        <v>811</v>
      </c>
      <c r="C2804" s="34">
        <v>676</v>
      </c>
      <c r="D2804" s="34">
        <v>239</v>
      </c>
      <c r="E2804" s="34">
        <v>195</v>
      </c>
      <c r="F2804" s="34">
        <v>226</v>
      </c>
      <c r="G2804" s="34">
        <v>219</v>
      </c>
      <c r="H2804" s="34">
        <v>249</v>
      </c>
      <c r="I2804" s="34">
        <v>201</v>
      </c>
    </row>
    <row r="2805" spans="1:9" x14ac:dyDescent="0.2">
      <c r="A2805" s="34" t="s">
        <v>53262</v>
      </c>
      <c r="B2805" s="34">
        <v>474</v>
      </c>
      <c r="C2805" s="34">
        <v>323</v>
      </c>
      <c r="D2805" s="34">
        <v>183</v>
      </c>
      <c r="E2805" s="34">
        <v>127</v>
      </c>
      <c r="F2805" s="34">
        <v>155</v>
      </c>
      <c r="G2805" s="34">
        <v>100</v>
      </c>
      <c r="H2805" s="34">
        <v>136</v>
      </c>
      <c r="I2805" s="34">
        <v>115</v>
      </c>
    </row>
    <row r="2806" spans="1:9" x14ac:dyDescent="0.2">
      <c r="A2806" s="34" t="s">
        <v>53263</v>
      </c>
      <c r="B2806" s="34">
        <v>465</v>
      </c>
      <c r="C2806" s="34">
        <v>455</v>
      </c>
      <c r="D2806" s="34">
        <v>175</v>
      </c>
      <c r="E2806" s="34">
        <v>197</v>
      </c>
      <c r="F2806" s="34">
        <v>188</v>
      </c>
      <c r="G2806" s="34">
        <v>135</v>
      </c>
      <c r="H2806" s="34">
        <v>155</v>
      </c>
      <c r="I2806" s="34">
        <v>151</v>
      </c>
    </row>
    <row r="2807" spans="1:9" x14ac:dyDescent="0.2">
      <c r="A2807" s="34" t="s">
        <v>53264</v>
      </c>
      <c r="B2807" s="34">
        <v>1056</v>
      </c>
      <c r="C2807" s="34">
        <v>1063</v>
      </c>
      <c r="D2807" s="34">
        <v>307</v>
      </c>
      <c r="E2807" s="34">
        <v>315</v>
      </c>
      <c r="F2807" s="34">
        <v>307</v>
      </c>
      <c r="G2807" s="34">
        <v>318</v>
      </c>
      <c r="H2807" s="34">
        <v>290</v>
      </c>
      <c r="I2807" s="34">
        <v>273</v>
      </c>
    </row>
    <row r="2808" spans="1:9" x14ac:dyDescent="0.2">
      <c r="A2808" s="34" t="s">
        <v>53265</v>
      </c>
      <c r="B2808" s="34">
        <v>1430</v>
      </c>
      <c r="C2808" s="34">
        <v>1133</v>
      </c>
      <c r="D2808" s="34">
        <v>448</v>
      </c>
      <c r="E2808" s="34">
        <v>456</v>
      </c>
      <c r="F2808" s="34">
        <v>425</v>
      </c>
      <c r="G2808" s="34">
        <v>424</v>
      </c>
      <c r="H2808" s="34">
        <v>499</v>
      </c>
      <c r="I2808" s="34">
        <v>323</v>
      </c>
    </row>
    <row r="2809" spans="1:9" x14ac:dyDescent="0.2">
      <c r="A2809" s="34" t="s">
        <v>53266</v>
      </c>
      <c r="B2809" s="34">
        <v>1475</v>
      </c>
      <c r="C2809" s="34">
        <v>1349</v>
      </c>
      <c r="D2809" s="34">
        <v>451</v>
      </c>
      <c r="E2809" s="34">
        <v>480</v>
      </c>
      <c r="F2809" s="34">
        <v>444</v>
      </c>
      <c r="G2809" s="34">
        <v>494</v>
      </c>
      <c r="H2809" s="34">
        <v>388</v>
      </c>
      <c r="I2809" s="34">
        <v>397</v>
      </c>
    </row>
    <row r="2810" spans="1:9" x14ac:dyDescent="0.2">
      <c r="A2810" s="34" t="s">
        <v>53267</v>
      </c>
      <c r="B2810" s="34">
        <v>1264</v>
      </c>
      <c r="C2810" s="34">
        <v>1403</v>
      </c>
      <c r="D2810" s="34">
        <v>393</v>
      </c>
      <c r="E2810" s="34">
        <v>497</v>
      </c>
      <c r="F2810" s="34">
        <v>377</v>
      </c>
      <c r="G2810" s="34">
        <v>414</v>
      </c>
      <c r="H2810" s="34">
        <v>394</v>
      </c>
      <c r="I2810" s="34">
        <v>378</v>
      </c>
    </row>
    <row r="2811" spans="1:9" x14ac:dyDescent="0.2">
      <c r="A2811" s="34" t="s">
        <v>53268</v>
      </c>
      <c r="B2811" s="34">
        <v>877</v>
      </c>
      <c r="C2811" s="34">
        <v>813</v>
      </c>
      <c r="D2811" s="34">
        <v>274</v>
      </c>
      <c r="E2811" s="34">
        <v>257</v>
      </c>
      <c r="F2811" s="34">
        <v>292</v>
      </c>
      <c r="G2811" s="34">
        <v>322</v>
      </c>
      <c r="H2811" s="34">
        <v>281</v>
      </c>
      <c r="I2811" s="34">
        <v>259</v>
      </c>
    </row>
    <row r="2812" spans="1:9" x14ac:dyDescent="0.2">
      <c r="A2812" s="34" t="s">
        <v>53269</v>
      </c>
      <c r="B2812" s="34">
        <v>231</v>
      </c>
      <c r="C2812" s="34">
        <v>369</v>
      </c>
      <c r="D2812" s="34">
        <v>61</v>
      </c>
      <c r="E2812" s="34">
        <v>120</v>
      </c>
      <c r="F2812" s="34">
        <v>69</v>
      </c>
      <c r="G2812" s="34">
        <v>92</v>
      </c>
      <c r="H2812" s="34">
        <v>71</v>
      </c>
      <c r="I2812" s="34">
        <v>87</v>
      </c>
    </row>
    <row r="2813" spans="1:9" x14ac:dyDescent="0.2">
      <c r="A2813" s="34" t="s">
        <v>53270</v>
      </c>
      <c r="B2813" s="34">
        <v>420</v>
      </c>
      <c r="C2813" s="34">
        <v>389</v>
      </c>
      <c r="D2813" s="34">
        <v>117</v>
      </c>
      <c r="E2813" s="34">
        <v>150</v>
      </c>
      <c r="F2813" s="34">
        <v>140</v>
      </c>
      <c r="G2813" s="34">
        <v>137</v>
      </c>
      <c r="H2813" s="34">
        <v>127</v>
      </c>
      <c r="I2813" s="34">
        <v>116</v>
      </c>
    </row>
    <row r="2814" spans="1:9" x14ac:dyDescent="0.2">
      <c r="A2814" s="34" t="s">
        <v>53271</v>
      </c>
      <c r="B2814" s="34">
        <v>702</v>
      </c>
      <c r="C2814" s="34">
        <v>837</v>
      </c>
      <c r="D2814" s="34">
        <v>241</v>
      </c>
      <c r="E2814" s="34">
        <v>231</v>
      </c>
      <c r="F2814" s="34">
        <v>219</v>
      </c>
      <c r="G2814" s="34">
        <v>253</v>
      </c>
      <c r="H2814" s="34">
        <v>175</v>
      </c>
      <c r="I2814" s="34">
        <v>204</v>
      </c>
    </row>
    <row r="2815" spans="1:9" x14ac:dyDescent="0.2">
      <c r="A2815" s="34" t="s">
        <v>53272</v>
      </c>
      <c r="B2815" s="34">
        <v>540</v>
      </c>
      <c r="C2815" s="34">
        <v>714</v>
      </c>
      <c r="D2815" s="34">
        <v>223</v>
      </c>
      <c r="E2815" s="34">
        <v>229</v>
      </c>
      <c r="F2815" s="34">
        <v>135</v>
      </c>
      <c r="G2815" s="34">
        <v>225</v>
      </c>
      <c r="H2815" s="34">
        <v>175</v>
      </c>
      <c r="I2815" s="34">
        <v>185</v>
      </c>
    </row>
    <row r="2816" spans="1:9" x14ac:dyDescent="0.2">
      <c r="A2816" s="34" t="s">
        <v>53273</v>
      </c>
      <c r="B2816" s="34">
        <v>606</v>
      </c>
      <c r="C2816" s="34">
        <v>679</v>
      </c>
      <c r="D2816" s="34">
        <v>220</v>
      </c>
      <c r="E2816" s="34">
        <v>228</v>
      </c>
      <c r="F2816" s="34">
        <v>159</v>
      </c>
      <c r="G2816" s="34">
        <v>196</v>
      </c>
      <c r="H2816" s="34">
        <v>211</v>
      </c>
      <c r="I2816" s="34">
        <v>167</v>
      </c>
    </row>
    <row r="2817" spans="1:9" x14ac:dyDescent="0.2">
      <c r="A2817" s="34" t="s">
        <v>53274</v>
      </c>
      <c r="B2817" s="34">
        <v>1426</v>
      </c>
      <c r="C2817" s="34">
        <v>1567</v>
      </c>
      <c r="D2817" s="34">
        <v>437</v>
      </c>
      <c r="E2817" s="34">
        <v>465</v>
      </c>
      <c r="F2817" s="34">
        <v>454</v>
      </c>
      <c r="G2817" s="34">
        <v>533</v>
      </c>
      <c r="H2817" s="34">
        <v>415</v>
      </c>
      <c r="I2817" s="34">
        <v>373</v>
      </c>
    </row>
    <row r="2818" spans="1:9" x14ac:dyDescent="0.2">
      <c r="A2818" s="34" t="s">
        <v>53275</v>
      </c>
      <c r="B2818" s="34">
        <v>623</v>
      </c>
      <c r="C2818" s="34">
        <v>605</v>
      </c>
      <c r="D2818" s="34">
        <v>203</v>
      </c>
      <c r="E2818" s="34">
        <v>211</v>
      </c>
      <c r="F2818" s="34">
        <v>179</v>
      </c>
      <c r="G2818" s="34">
        <v>242</v>
      </c>
      <c r="H2818" s="34">
        <v>188</v>
      </c>
      <c r="I2818" s="34">
        <v>147</v>
      </c>
    </row>
    <row r="2819" spans="1:9" x14ac:dyDescent="0.2">
      <c r="A2819" s="34" t="s">
        <v>53276</v>
      </c>
      <c r="B2819" s="34">
        <v>597</v>
      </c>
      <c r="C2819" s="34">
        <v>425</v>
      </c>
      <c r="D2819" s="34">
        <v>182</v>
      </c>
      <c r="E2819" s="34">
        <v>168</v>
      </c>
      <c r="F2819" s="34">
        <v>220</v>
      </c>
      <c r="G2819" s="34">
        <v>156</v>
      </c>
      <c r="H2819" s="34">
        <v>192</v>
      </c>
      <c r="I2819" s="34">
        <v>149</v>
      </c>
    </row>
    <row r="2820" spans="1:9" x14ac:dyDescent="0.2">
      <c r="A2820" s="34" t="s">
        <v>53277</v>
      </c>
      <c r="B2820" s="34">
        <v>1249</v>
      </c>
      <c r="C2820" s="34">
        <v>1155</v>
      </c>
      <c r="D2820" s="34">
        <v>431</v>
      </c>
      <c r="E2820" s="34">
        <v>412</v>
      </c>
      <c r="F2820" s="34">
        <v>412</v>
      </c>
      <c r="G2820" s="34">
        <v>318</v>
      </c>
      <c r="H2820" s="34">
        <v>442</v>
      </c>
      <c r="I2820" s="34">
        <v>269</v>
      </c>
    </row>
    <row r="2821" spans="1:9" x14ac:dyDescent="0.2">
      <c r="A2821" s="34" t="s">
        <v>53278</v>
      </c>
      <c r="B2821" s="34">
        <v>391</v>
      </c>
      <c r="C2821" s="34">
        <v>442</v>
      </c>
      <c r="D2821" s="34">
        <v>115</v>
      </c>
      <c r="E2821" s="34">
        <v>153</v>
      </c>
      <c r="F2821" s="34">
        <v>115</v>
      </c>
      <c r="G2821" s="34">
        <v>138</v>
      </c>
      <c r="H2821" s="34">
        <v>146</v>
      </c>
      <c r="I2821" s="34">
        <v>125</v>
      </c>
    </row>
    <row r="2822" spans="1:9" x14ac:dyDescent="0.2">
      <c r="A2822" s="34" t="s">
        <v>53279</v>
      </c>
      <c r="B2822" s="34">
        <v>439</v>
      </c>
      <c r="C2822" s="34">
        <v>490</v>
      </c>
      <c r="D2822" s="34">
        <v>124</v>
      </c>
      <c r="E2822" s="34">
        <v>174</v>
      </c>
      <c r="F2822" s="34">
        <v>148</v>
      </c>
      <c r="G2822" s="34">
        <v>184</v>
      </c>
      <c r="H2822" s="34">
        <v>151</v>
      </c>
      <c r="I2822" s="34">
        <v>138</v>
      </c>
    </row>
    <row r="2823" spans="1:9" x14ac:dyDescent="0.2">
      <c r="A2823" s="34" t="s">
        <v>53280</v>
      </c>
      <c r="B2823" s="34">
        <v>1153</v>
      </c>
      <c r="C2823" s="34">
        <v>958</v>
      </c>
      <c r="D2823" s="34">
        <v>356</v>
      </c>
      <c r="E2823" s="34">
        <v>290</v>
      </c>
      <c r="F2823" s="34">
        <v>371</v>
      </c>
      <c r="G2823" s="34">
        <v>315</v>
      </c>
      <c r="H2823" s="34">
        <v>414</v>
      </c>
      <c r="I2823" s="34">
        <v>293</v>
      </c>
    </row>
    <row r="2824" spans="1:9" x14ac:dyDescent="0.2">
      <c r="A2824" s="34" t="s">
        <v>53281</v>
      </c>
      <c r="B2824" s="34">
        <v>457</v>
      </c>
      <c r="C2824" s="34">
        <v>452</v>
      </c>
      <c r="D2824" s="34">
        <v>199</v>
      </c>
      <c r="E2824" s="34">
        <v>179</v>
      </c>
      <c r="F2824" s="34">
        <v>139</v>
      </c>
      <c r="G2824" s="34">
        <v>147</v>
      </c>
      <c r="H2824" s="34">
        <v>196</v>
      </c>
      <c r="I2824" s="34">
        <v>148</v>
      </c>
    </row>
    <row r="2825" spans="1:9" x14ac:dyDescent="0.2">
      <c r="A2825" s="34" t="s">
        <v>53282</v>
      </c>
      <c r="B2825" s="34">
        <v>669</v>
      </c>
      <c r="C2825" s="34">
        <v>645</v>
      </c>
      <c r="D2825" s="34">
        <v>224</v>
      </c>
      <c r="E2825" s="34">
        <v>175</v>
      </c>
      <c r="F2825" s="34">
        <v>232</v>
      </c>
      <c r="G2825" s="34">
        <v>157</v>
      </c>
      <c r="H2825" s="34">
        <v>210</v>
      </c>
      <c r="I2825" s="34">
        <v>181</v>
      </c>
    </row>
    <row r="2826" spans="1:9" x14ac:dyDescent="0.2">
      <c r="A2826" s="34" t="s">
        <v>53283</v>
      </c>
      <c r="B2826" s="34">
        <v>911</v>
      </c>
      <c r="C2826" s="34">
        <v>932</v>
      </c>
      <c r="D2826" s="34">
        <v>345</v>
      </c>
      <c r="E2826" s="34">
        <v>315</v>
      </c>
      <c r="F2826" s="34">
        <v>304</v>
      </c>
      <c r="G2826" s="34">
        <v>305</v>
      </c>
      <c r="H2826" s="34">
        <v>354</v>
      </c>
      <c r="I2826" s="34">
        <v>265</v>
      </c>
    </row>
    <row r="2827" spans="1:9" x14ac:dyDescent="0.2">
      <c r="A2827" s="34" t="s">
        <v>53284</v>
      </c>
      <c r="B2827" s="34">
        <v>877</v>
      </c>
      <c r="C2827" s="34">
        <v>886</v>
      </c>
      <c r="D2827" s="34">
        <v>239</v>
      </c>
      <c r="E2827" s="34">
        <v>320</v>
      </c>
      <c r="F2827" s="34">
        <v>265</v>
      </c>
      <c r="G2827" s="34">
        <v>272</v>
      </c>
      <c r="H2827" s="34">
        <v>266</v>
      </c>
      <c r="I2827" s="34">
        <v>246</v>
      </c>
    </row>
    <row r="2828" spans="1:9" x14ac:dyDescent="0.2">
      <c r="A2828" s="34" t="s">
        <v>53285</v>
      </c>
      <c r="B2828" s="34">
        <v>867</v>
      </c>
      <c r="C2828" s="34">
        <v>1002</v>
      </c>
      <c r="D2828" s="34">
        <v>265</v>
      </c>
      <c r="E2828" s="34">
        <v>295</v>
      </c>
      <c r="F2828" s="34">
        <v>212</v>
      </c>
      <c r="G2828" s="34">
        <v>292</v>
      </c>
      <c r="H2828" s="34">
        <v>282</v>
      </c>
      <c r="I2828" s="34">
        <v>257</v>
      </c>
    </row>
    <row r="2829" spans="1:9" x14ac:dyDescent="0.2">
      <c r="A2829" s="34" t="s">
        <v>53286</v>
      </c>
      <c r="B2829" s="34">
        <v>868</v>
      </c>
      <c r="C2829" s="34">
        <v>871</v>
      </c>
      <c r="D2829" s="34">
        <v>285</v>
      </c>
      <c r="E2829" s="34">
        <v>291</v>
      </c>
      <c r="F2829" s="34">
        <v>280</v>
      </c>
      <c r="G2829" s="34">
        <v>274</v>
      </c>
      <c r="H2829" s="34">
        <v>307</v>
      </c>
      <c r="I2829" s="34">
        <v>274</v>
      </c>
    </row>
    <row r="2830" spans="1:9" x14ac:dyDescent="0.2">
      <c r="A2830" s="34" t="s">
        <v>53287</v>
      </c>
      <c r="B2830" s="34">
        <v>1166</v>
      </c>
      <c r="C2830" s="34">
        <v>981</v>
      </c>
      <c r="D2830" s="34">
        <v>354</v>
      </c>
      <c r="E2830" s="34">
        <v>375</v>
      </c>
      <c r="F2830" s="34">
        <v>413</v>
      </c>
      <c r="G2830" s="34">
        <v>367</v>
      </c>
      <c r="H2830" s="34">
        <v>368</v>
      </c>
      <c r="I2830" s="34">
        <v>314</v>
      </c>
    </row>
    <row r="2831" spans="1:9" x14ac:dyDescent="0.2">
      <c r="A2831" s="34" t="s">
        <v>53288</v>
      </c>
      <c r="B2831" s="34">
        <v>860</v>
      </c>
      <c r="C2831" s="34">
        <v>947</v>
      </c>
      <c r="D2831" s="34">
        <v>265</v>
      </c>
      <c r="E2831" s="34">
        <v>283</v>
      </c>
      <c r="F2831" s="34">
        <v>257</v>
      </c>
      <c r="G2831" s="34">
        <v>280</v>
      </c>
      <c r="H2831" s="34">
        <v>319</v>
      </c>
      <c r="I2831" s="34">
        <v>294</v>
      </c>
    </row>
    <row r="2832" spans="1:9" x14ac:dyDescent="0.2">
      <c r="A2832" s="34" t="s">
        <v>53289</v>
      </c>
      <c r="B2832" s="34">
        <v>809</v>
      </c>
      <c r="C2832" s="34">
        <v>801</v>
      </c>
      <c r="D2832" s="34">
        <v>213</v>
      </c>
      <c r="E2832" s="34">
        <v>240</v>
      </c>
      <c r="F2832" s="34">
        <v>216</v>
      </c>
      <c r="G2832" s="34">
        <v>223</v>
      </c>
      <c r="H2832" s="34">
        <v>269</v>
      </c>
      <c r="I2832" s="34">
        <v>186</v>
      </c>
    </row>
    <row r="2833" spans="1:9" x14ac:dyDescent="0.2">
      <c r="A2833" s="34" t="s">
        <v>53290</v>
      </c>
      <c r="B2833" s="34">
        <v>700</v>
      </c>
      <c r="C2833" s="34">
        <v>888</v>
      </c>
      <c r="D2833" s="34">
        <v>212</v>
      </c>
      <c r="E2833" s="34">
        <v>267</v>
      </c>
      <c r="F2833" s="34">
        <v>184</v>
      </c>
      <c r="G2833" s="34">
        <v>212</v>
      </c>
      <c r="H2833" s="34">
        <v>212</v>
      </c>
      <c r="I2833" s="34">
        <v>230</v>
      </c>
    </row>
    <row r="2834" spans="1:9" x14ac:dyDescent="0.2">
      <c r="A2834" s="34" t="s">
        <v>53291</v>
      </c>
      <c r="B2834" s="34">
        <v>945</v>
      </c>
      <c r="C2834" s="34">
        <v>938</v>
      </c>
      <c r="D2834" s="34">
        <v>324</v>
      </c>
      <c r="E2834" s="34">
        <v>285</v>
      </c>
      <c r="F2834" s="34">
        <v>265</v>
      </c>
      <c r="G2834" s="34">
        <v>294</v>
      </c>
      <c r="H2834" s="34">
        <v>302</v>
      </c>
      <c r="I2834" s="34">
        <v>251</v>
      </c>
    </row>
    <row r="2835" spans="1:9" x14ac:dyDescent="0.2">
      <c r="A2835" s="34" t="s">
        <v>53292</v>
      </c>
      <c r="B2835" s="34">
        <v>305</v>
      </c>
      <c r="C2835" s="34">
        <v>467</v>
      </c>
      <c r="D2835" s="34">
        <v>105</v>
      </c>
      <c r="E2835" s="34">
        <v>131</v>
      </c>
      <c r="F2835" s="34">
        <v>123</v>
      </c>
      <c r="G2835" s="34">
        <v>133</v>
      </c>
      <c r="H2835" s="34">
        <v>177</v>
      </c>
      <c r="I2835" s="34">
        <v>103</v>
      </c>
    </row>
    <row r="2836" spans="1:9" x14ac:dyDescent="0.2">
      <c r="A2836" s="34" t="s">
        <v>53293</v>
      </c>
      <c r="B2836" s="34">
        <v>464</v>
      </c>
      <c r="C2836" s="34">
        <v>524</v>
      </c>
      <c r="D2836" s="34">
        <v>135</v>
      </c>
      <c r="E2836" s="34">
        <v>133</v>
      </c>
      <c r="F2836" s="34">
        <v>206</v>
      </c>
      <c r="G2836" s="34">
        <v>159</v>
      </c>
      <c r="H2836" s="34">
        <v>123</v>
      </c>
      <c r="I2836" s="34">
        <v>124</v>
      </c>
    </row>
    <row r="2837" spans="1:9" x14ac:dyDescent="0.2">
      <c r="A2837" s="34" t="s">
        <v>53294</v>
      </c>
      <c r="B2837" s="34">
        <v>669</v>
      </c>
      <c r="C2837" s="34">
        <v>721</v>
      </c>
      <c r="D2837" s="34">
        <v>214</v>
      </c>
      <c r="E2837" s="34">
        <v>249</v>
      </c>
      <c r="F2837" s="34">
        <v>218</v>
      </c>
      <c r="G2837" s="34">
        <v>255</v>
      </c>
      <c r="H2837" s="34">
        <v>250</v>
      </c>
      <c r="I2837" s="34">
        <v>203</v>
      </c>
    </row>
    <row r="2838" spans="1:9" x14ac:dyDescent="0.2">
      <c r="A2838" s="34" t="s">
        <v>53295</v>
      </c>
      <c r="B2838" s="34">
        <v>684</v>
      </c>
      <c r="C2838" s="34">
        <v>734</v>
      </c>
      <c r="D2838" s="34">
        <v>227</v>
      </c>
      <c r="E2838" s="34">
        <v>256</v>
      </c>
      <c r="F2838" s="34">
        <v>239</v>
      </c>
      <c r="G2838" s="34">
        <v>265</v>
      </c>
      <c r="H2838" s="34">
        <v>243</v>
      </c>
      <c r="I2838" s="34">
        <v>200</v>
      </c>
    </row>
    <row r="2839" spans="1:9" x14ac:dyDescent="0.2">
      <c r="A2839" s="34" t="s">
        <v>53296</v>
      </c>
      <c r="B2839" s="34">
        <v>1073</v>
      </c>
      <c r="C2839" s="34">
        <v>1113</v>
      </c>
      <c r="D2839" s="34">
        <v>401</v>
      </c>
      <c r="E2839" s="34">
        <v>351</v>
      </c>
      <c r="F2839" s="34">
        <v>420</v>
      </c>
      <c r="G2839" s="34">
        <v>381</v>
      </c>
      <c r="H2839" s="34">
        <v>407</v>
      </c>
      <c r="I2839" s="34">
        <v>324</v>
      </c>
    </row>
    <row r="2840" spans="1:9" x14ac:dyDescent="0.2">
      <c r="A2840" s="34" t="s">
        <v>53297</v>
      </c>
      <c r="B2840" s="34">
        <v>679</v>
      </c>
      <c r="C2840" s="34">
        <v>699</v>
      </c>
      <c r="D2840" s="34">
        <v>222</v>
      </c>
      <c r="E2840" s="34">
        <v>257</v>
      </c>
      <c r="F2840" s="34">
        <v>237</v>
      </c>
      <c r="G2840" s="34">
        <v>272</v>
      </c>
      <c r="H2840" s="34">
        <v>238</v>
      </c>
      <c r="I2840" s="34">
        <v>184</v>
      </c>
    </row>
    <row r="2841" spans="1:9" x14ac:dyDescent="0.2">
      <c r="A2841" s="34" t="s">
        <v>53298</v>
      </c>
      <c r="B2841" s="34">
        <v>1458</v>
      </c>
      <c r="C2841" s="34">
        <v>1073</v>
      </c>
      <c r="D2841" s="34">
        <v>483</v>
      </c>
      <c r="E2841" s="34">
        <v>313</v>
      </c>
      <c r="F2841" s="34">
        <v>429</v>
      </c>
      <c r="G2841" s="34">
        <v>415</v>
      </c>
      <c r="H2841" s="34">
        <v>543</v>
      </c>
      <c r="I2841" s="34">
        <v>289</v>
      </c>
    </row>
    <row r="2842" spans="1:9" x14ac:dyDescent="0.2">
      <c r="A2842" s="34" t="s">
        <v>53299</v>
      </c>
      <c r="B2842" s="34">
        <v>797</v>
      </c>
      <c r="C2842" s="34">
        <v>887</v>
      </c>
      <c r="D2842" s="34">
        <v>269</v>
      </c>
      <c r="E2842" s="34">
        <v>326</v>
      </c>
      <c r="F2842" s="34">
        <v>268</v>
      </c>
      <c r="G2842" s="34">
        <v>278</v>
      </c>
      <c r="H2842" s="34">
        <v>229</v>
      </c>
      <c r="I2842" s="34">
        <v>209</v>
      </c>
    </row>
    <row r="2843" spans="1:9" x14ac:dyDescent="0.2">
      <c r="A2843" s="34" t="s">
        <v>53300</v>
      </c>
      <c r="B2843" s="34">
        <v>981</v>
      </c>
      <c r="C2843" s="34">
        <v>943</v>
      </c>
      <c r="D2843" s="34">
        <v>235</v>
      </c>
      <c r="E2843" s="34">
        <v>312</v>
      </c>
      <c r="F2843" s="34">
        <v>282</v>
      </c>
      <c r="G2843" s="34">
        <v>303</v>
      </c>
      <c r="H2843" s="34">
        <v>280</v>
      </c>
      <c r="I2843" s="34">
        <v>259</v>
      </c>
    </row>
    <row r="2844" spans="1:9" x14ac:dyDescent="0.2">
      <c r="A2844" s="34" t="s">
        <v>53301</v>
      </c>
      <c r="B2844" s="34">
        <v>696</v>
      </c>
      <c r="C2844" s="34">
        <v>603</v>
      </c>
      <c r="D2844" s="34">
        <v>216</v>
      </c>
      <c r="E2844" s="34">
        <v>225</v>
      </c>
      <c r="F2844" s="34">
        <v>189</v>
      </c>
      <c r="G2844" s="34">
        <v>250</v>
      </c>
      <c r="H2844" s="34">
        <v>245</v>
      </c>
      <c r="I2844" s="34">
        <v>205</v>
      </c>
    </row>
    <row r="2845" spans="1:9" x14ac:dyDescent="0.2">
      <c r="A2845" s="34" t="s">
        <v>53302</v>
      </c>
      <c r="B2845" s="34">
        <v>661</v>
      </c>
      <c r="C2845" s="34">
        <v>556</v>
      </c>
      <c r="D2845" s="34">
        <v>198</v>
      </c>
      <c r="E2845" s="34">
        <v>207</v>
      </c>
      <c r="F2845" s="34">
        <v>167</v>
      </c>
      <c r="G2845" s="34">
        <v>210</v>
      </c>
      <c r="H2845" s="34">
        <v>193</v>
      </c>
      <c r="I2845" s="34">
        <v>153</v>
      </c>
    </row>
    <row r="2846" spans="1:9" x14ac:dyDescent="0.2">
      <c r="A2846" s="34" t="s">
        <v>53303</v>
      </c>
      <c r="B2846" s="34">
        <v>922</v>
      </c>
      <c r="C2846" s="34">
        <v>835</v>
      </c>
      <c r="D2846" s="34">
        <v>297</v>
      </c>
      <c r="E2846" s="34">
        <v>304</v>
      </c>
      <c r="F2846" s="34">
        <v>291</v>
      </c>
      <c r="G2846" s="34">
        <v>285</v>
      </c>
      <c r="H2846" s="34">
        <v>268</v>
      </c>
      <c r="I2846" s="34">
        <v>240</v>
      </c>
    </row>
    <row r="2847" spans="1:9" x14ac:dyDescent="0.2">
      <c r="A2847" s="34" t="s">
        <v>53304</v>
      </c>
      <c r="B2847" s="34">
        <v>314</v>
      </c>
      <c r="C2847" s="34">
        <v>308</v>
      </c>
      <c r="D2847" s="34">
        <v>102</v>
      </c>
      <c r="E2847" s="34">
        <v>99</v>
      </c>
      <c r="F2847" s="34">
        <v>83</v>
      </c>
      <c r="G2847" s="34">
        <v>99</v>
      </c>
      <c r="H2847" s="34">
        <v>101</v>
      </c>
      <c r="I2847" s="34">
        <v>86</v>
      </c>
    </row>
    <row r="2848" spans="1:9" x14ac:dyDescent="0.2">
      <c r="A2848" s="34" t="s">
        <v>53305</v>
      </c>
      <c r="B2848" s="34">
        <v>881</v>
      </c>
      <c r="C2848" s="34">
        <v>782</v>
      </c>
      <c r="D2848" s="34">
        <v>279</v>
      </c>
      <c r="E2848" s="34">
        <v>313</v>
      </c>
      <c r="F2848" s="34">
        <v>254</v>
      </c>
      <c r="G2848" s="34">
        <v>250</v>
      </c>
      <c r="H2848" s="34">
        <v>235</v>
      </c>
      <c r="I2848" s="34">
        <v>236</v>
      </c>
    </row>
    <row r="2849" spans="1:9" x14ac:dyDescent="0.2">
      <c r="A2849" s="34" t="s">
        <v>53306</v>
      </c>
      <c r="B2849" s="34">
        <v>945</v>
      </c>
      <c r="C2849" s="34">
        <v>841</v>
      </c>
      <c r="D2849" s="34">
        <v>230</v>
      </c>
      <c r="E2849" s="34">
        <v>290</v>
      </c>
      <c r="F2849" s="34">
        <v>241</v>
      </c>
      <c r="G2849" s="34">
        <v>273</v>
      </c>
      <c r="H2849" s="34">
        <v>257</v>
      </c>
      <c r="I2849" s="34">
        <v>264</v>
      </c>
    </row>
    <row r="2850" spans="1:9" x14ac:dyDescent="0.2">
      <c r="A2850" s="34" t="s">
        <v>53307</v>
      </c>
      <c r="B2850" s="34">
        <v>1240</v>
      </c>
      <c r="C2850" s="34">
        <v>1363</v>
      </c>
      <c r="D2850" s="34">
        <v>414</v>
      </c>
      <c r="E2850" s="34">
        <v>495</v>
      </c>
      <c r="F2850" s="34">
        <v>436</v>
      </c>
      <c r="G2850" s="34">
        <v>425</v>
      </c>
      <c r="H2850" s="34">
        <v>454</v>
      </c>
      <c r="I2850" s="34">
        <v>360</v>
      </c>
    </row>
    <row r="2851" spans="1:9" x14ac:dyDescent="0.2">
      <c r="A2851" s="34" t="s">
        <v>53308</v>
      </c>
      <c r="B2851" s="34">
        <v>919</v>
      </c>
      <c r="C2851" s="34">
        <v>825</v>
      </c>
      <c r="D2851" s="34">
        <v>303</v>
      </c>
      <c r="E2851" s="34">
        <v>271</v>
      </c>
      <c r="F2851" s="34">
        <v>325</v>
      </c>
      <c r="G2851" s="34">
        <v>269</v>
      </c>
      <c r="H2851" s="34">
        <v>258</v>
      </c>
      <c r="I2851" s="34">
        <v>298</v>
      </c>
    </row>
    <row r="2852" spans="1:9" x14ac:dyDescent="0.2">
      <c r="A2852" s="34" t="s">
        <v>53309</v>
      </c>
      <c r="B2852" s="34">
        <v>625</v>
      </c>
      <c r="C2852" s="34">
        <v>720</v>
      </c>
      <c r="D2852" s="34">
        <v>238</v>
      </c>
      <c r="E2852" s="34">
        <v>242</v>
      </c>
      <c r="F2852" s="34">
        <v>246</v>
      </c>
      <c r="G2852" s="34">
        <v>239</v>
      </c>
      <c r="H2852" s="34">
        <v>226</v>
      </c>
      <c r="I2852" s="34">
        <v>185</v>
      </c>
    </row>
    <row r="2853" spans="1:9" x14ac:dyDescent="0.2">
      <c r="A2853" s="34" t="s">
        <v>53310</v>
      </c>
      <c r="B2853" s="34">
        <v>597</v>
      </c>
      <c r="C2853" s="34">
        <v>623</v>
      </c>
      <c r="D2853" s="34">
        <v>198</v>
      </c>
      <c r="E2853" s="34">
        <v>272</v>
      </c>
      <c r="F2853" s="34">
        <v>228</v>
      </c>
      <c r="G2853" s="34">
        <v>259</v>
      </c>
      <c r="H2853" s="34">
        <v>178</v>
      </c>
      <c r="I2853" s="34">
        <v>213</v>
      </c>
    </row>
    <row r="2854" spans="1:9" x14ac:dyDescent="0.2">
      <c r="A2854" s="34" t="s">
        <v>53311</v>
      </c>
      <c r="B2854" s="34">
        <v>344</v>
      </c>
      <c r="C2854" s="34">
        <v>308</v>
      </c>
      <c r="D2854" s="34">
        <v>135</v>
      </c>
      <c r="E2854" s="34">
        <v>111</v>
      </c>
      <c r="F2854" s="34">
        <v>124</v>
      </c>
      <c r="G2854" s="34">
        <v>132</v>
      </c>
      <c r="H2854" s="34">
        <v>104</v>
      </c>
      <c r="I2854" s="34">
        <v>90</v>
      </c>
    </row>
    <row r="2855" spans="1:9" x14ac:dyDescent="0.2">
      <c r="A2855" s="34" t="s">
        <v>53312</v>
      </c>
      <c r="B2855" s="34">
        <v>716</v>
      </c>
      <c r="C2855" s="34">
        <v>630</v>
      </c>
      <c r="D2855" s="34">
        <v>237</v>
      </c>
      <c r="E2855" s="34">
        <v>241</v>
      </c>
      <c r="F2855" s="34">
        <v>232</v>
      </c>
      <c r="G2855" s="34">
        <v>206</v>
      </c>
      <c r="H2855" s="34">
        <v>217</v>
      </c>
      <c r="I2855" s="34">
        <v>189</v>
      </c>
    </row>
    <row r="2856" spans="1:9" x14ac:dyDescent="0.2">
      <c r="A2856" s="34" t="s">
        <v>53313</v>
      </c>
      <c r="B2856" s="34">
        <v>922</v>
      </c>
      <c r="C2856" s="34">
        <v>769</v>
      </c>
      <c r="D2856" s="34">
        <v>307</v>
      </c>
      <c r="E2856" s="34">
        <v>241</v>
      </c>
      <c r="F2856" s="34">
        <v>264</v>
      </c>
      <c r="G2856" s="34">
        <v>299</v>
      </c>
      <c r="H2856" s="34">
        <v>286</v>
      </c>
      <c r="I2856" s="34">
        <v>186</v>
      </c>
    </row>
    <row r="2857" spans="1:9" x14ac:dyDescent="0.2">
      <c r="A2857" s="34" t="s">
        <v>53314</v>
      </c>
      <c r="B2857" s="34">
        <v>591</v>
      </c>
      <c r="C2857" s="34">
        <v>584</v>
      </c>
      <c r="D2857" s="34">
        <v>203</v>
      </c>
      <c r="E2857" s="34">
        <v>185</v>
      </c>
      <c r="F2857" s="34">
        <v>215</v>
      </c>
      <c r="G2857" s="34">
        <v>192</v>
      </c>
      <c r="H2857" s="34">
        <v>186</v>
      </c>
      <c r="I2857" s="34">
        <v>176</v>
      </c>
    </row>
    <row r="2858" spans="1:9" x14ac:dyDescent="0.2">
      <c r="A2858" s="34" t="s">
        <v>53315</v>
      </c>
      <c r="B2858" s="34">
        <v>806</v>
      </c>
      <c r="C2858" s="34">
        <v>663</v>
      </c>
      <c r="D2858" s="34">
        <v>280</v>
      </c>
      <c r="E2858" s="34">
        <v>193</v>
      </c>
      <c r="F2858" s="34">
        <v>303</v>
      </c>
      <c r="G2858" s="34">
        <v>239</v>
      </c>
      <c r="H2858" s="34">
        <v>262</v>
      </c>
      <c r="I2858" s="34">
        <v>235</v>
      </c>
    </row>
    <row r="2859" spans="1:9" x14ac:dyDescent="0.2">
      <c r="A2859" s="34" t="s">
        <v>53316</v>
      </c>
      <c r="B2859" s="34">
        <v>950</v>
      </c>
      <c r="C2859" s="34">
        <v>1049</v>
      </c>
      <c r="D2859" s="34">
        <v>294</v>
      </c>
      <c r="E2859" s="34">
        <v>353</v>
      </c>
      <c r="F2859" s="34">
        <v>280</v>
      </c>
      <c r="G2859" s="34">
        <v>400</v>
      </c>
      <c r="H2859" s="34">
        <v>297</v>
      </c>
      <c r="I2859" s="34">
        <v>293</v>
      </c>
    </row>
    <row r="2860" spans="1:9" x14ac:dyDescent="0.2">
      <c r="A2860" s="34" t="s">
        <v>53317</v>
      </c>
      <c r="B2860" s="34">
        <v>2508</v>
      </c>
      <c r="C2860" s="34">
        <v>2312</v>
      </c>
      <c r="D2860" s="34">
        <v>733</v>
      </c>
      <c r="E2860" s="34">
        <v>794</v>
      </c>
      <c r="F2860" s="34">
        <v>707</v>
      </c>
      <c r="G2860" s="34">
        <v>785</v>
      </c>
      <c r="H2860" s="34">
        <v>871</v>
      </c>
      <c r="I2860" s="34">
        <v>600</v>
      </c>
    </row>
    <row r="2861" spans="1:9" x14ac:dyDescent="0.2">
      <c r="A2861" s="34" t="s">
        <v>53318</v>
      </c>
      <c r="B2861" s="34">
        <v>949</v>
      </c>
      <c r="C2861" s="34">
        <v>904</v>
      </c>
      <c r="D2861" s="34">
        <v>281</v>
      </c>
      <c r="E2861" s="34">
        <v>323</v>
      </c>
      <c r="F2861" s="34">
        <v>294</v>
      </c>
      <c r="G2861" s="34">
        <v>283</v>
      </c>
      <c r="H2861" s="34">
        <v>320</v>
      </c>
      <c r="I2861" s="34">
        <v>249</v>
      </c>
    </row>
    <row r="2862" spans="1:9" x14ac:dyDescent="0.2">
      <c r="A2862" s="34" t="s">
        <v>53319</v>
      </c>
      <c r="B2862" s="34">
        <v>915</v>
      </c>
      <c r="C2862" s="34">
        <v>901</v>
      </c>
      <c r="D2862" s="34">
        <v>288</v>
      </c>
      <c r="E2862" s="34">
        <v>246</v>
      </c>
      <c r="F2862" s="34">
        <v>302</v>
      </c>
      <c r="G2862" s="34">
        <v>211</v>
      </c>
      <c r="H2862" s="34">
        <v>268</v>
      </c>
      <c r="I2862" s="34">
        <v>202</v>
      </c>
    </row>
    <row r="2863" spans="1:9" x14ac:dyDescent="0.2">
      <c r="A2863" s="34" t="s">
        <v>53320</v>
      </c>
      <c r="B2863" s="34">
        <v>1222</v>
      </c>
      <c r="C2863" s="34">
        <v>1077</v>
      </c>
      <c r="D2863" s="34">
        <v>337</v>
      </c>
      <c r="E2863" s="34">
        <v>355</v>
      </c>
      <c r="F2863" s="34">
        <v>381</v>
      </c>
      <c r="G2863" s="34">
        <v>319</v>
      </c>
      <c r="H2863" s="34">
        <v>424</v>
      </c>
      <c r="I2863" s="34">
        <v>375</v>
      </c>
    </row>
    <row r="2864" spans="1:9" x14ac:dyDescent="0.2">
      <c r="A2864" s="34" t="s">
        <v>53321</v>
      </c>
      <c r="B2864" s="34">
        <v>594</v>
      </c>
      <c r="C2864" s="34">
        <v>703</v>
      </c>
      <c r="D2864" s="34">
        <v>178</v>
      </c>
      <c r="E2864" s="34">
        <v>185</v>
      </c>
      <c r="F2864" s="34">
        <v>215</v>
      </c>
      <c r="G2864" s="34">
        <v>251</v>
      </c>
      <c r="H2864" s="34">
        <v>218</v>
      </c>
      <c r="I2864" s="34">
        <v>188</v>
      </c>
    </row>
    <row r="2865" spans="1:9" x14ac:dyDescent="0.2">
      <c r="A2865" s="34" t="s">
        <v>53322</v>
      </c>
      <c r="B2865" s="34">
        <v>437</v>
      </c>
      <c r="C2865" s="34">
        <v>409</v>
      </c>
      <c r="D2865" s="34">
        <v>94</v>
      </c>
      <c r="E2865" s="34">
        <v>132</v>
      </c>
      <c r="F2865" s="34">
        <v>141</v>
      </c>
      <c r="G2865" s="34">
        <v>129</v>
      </c>
      <c r="H2865" s="34">
        <v>83</v>
      </c>
      <c r="I2865" s="34">
        <v>108</v>
      </c>
    </row>
    <row r="2866" spans="1:9" x14ac:dyDescent="0.2">
      <c r="A2866" s="34" t="s">
        <v>53323</v>
      </c>
      <c r="B2866" s="34">
        <v>627</v>
      </c>
      <c r="C2866" s="34">
        <v>657</v>
      </c>
      <c r="D2866" s="34">
        <v>221</v>
      </c>
      <c r="E2866" s="34">
        <v>233</v>
      </c>
      <c r="F2866" s="34">
        <v>247</v>
      </c>
      <c r="G2866" s="34">
        <v>199</v>
      </c>
      <c r="H2866" s="34">
        <v>209</v>
      </c>
      <c r="I2866" s="34">
        <v>180</v>
      </c>
    </row>
    <row r="2867" spans="1:9" x14ac:dyDescent="0.2">
      <c r="A2867" s="34" t="s">
        <v>53324</v>
      </c>
      <c r="B2867" s="34">
        <v>1308</v>
      </c>
      <c r="C2867" s="34">
        <v>1342</v>
      </c>
      <c r="D2867" s="34">
        <v>417</v>
      </c>
      <c r="E2867" s="34">
        <v>425</v>
      </c>
      <c r="F2867" s="34">
        <v>393</v>
      </c>
      <c r="G2867" s="34">
        <v>429</v>
      </c>
      <c r="H2867" s="34">
        <v>460</v>
      </c>
      <c r="I2867" s="34">
        <v>406</v>
      </c>
    </row>
    <row r="2868" spans="1:9" x14ac:dyDescent="0.2">
      <c r="A2868" s="34" t="s">
        <v>53325</v>
      </c>
      <c r="B2868" s="34">
        <v>1104</v>
      </c>
      <c r="C2868" s="34">
        <v>1111</v>
      </c>
      <c r="D2868" s="34">
        <v>311</v>
      </c>
      <c r="E2868" s="34">
        <v>393</v>
      </c>
      <c r="F2868" s="34">
        <v>302</v>
      </c>
      <c r="G2868" s="34">
        <v>327</v>
      </c>
      <c r="H2868" s="34">
        <v>372</v>
      </c>
      <c r="I2868" s="34">
        <v>307</v>
      </c>
    </row>
    <row r="2869" spans="1:9" x14ac:dyDescent="0.2">
      <c r="A2869" s="34" t="s">
        <v>53326</v>
      </c>
      <c r="B2869" s="34">
        <v>366</v>
      </c>
      <c r="C2869" s="34">
        <v>328</v>
      </c>
      <c r="D2869" s="34">
        <v>108</v>
      </c>
      <c r="E2869" s="34">
        <v>113</v>
      </c>
      <c r="F2869" s="34">
        <v>77</v>
      </c>
      <c r="G2869" s="34">
        <v>53</v>
      </c>
      <c r="H2869" s="34">
        <v>108</v>
      </c>
      <c r="I2869" s="34">
        <v>77</v>
      </c>
    </row>
    <row r="2870" spans="1:9" x14ac:dyDescent="0.2">
      <c r="A2870" s="34" t="s">
        <v>53327</v>
      </c>
      <c r="B2870" s="34">
        <v>398</v>
      </c>
      <c r="C2870" s="34">
        <v>465</v>
      </c>
      <c r="D2870" s="34">
        <v>120</v>
      </c>
      <c r="E2870" s="34">
        <v>134</v>
      </c>
      <c r="F2870" s="34">
        <v>124</v>
      </c>
      <c r="G2870" s="34">
        <v>193</v>
      </c>
      <c r="H2870" s="34">
        <v>158</v>
      </c>
      <c r="I2870" s="34">
        <v>150</v>
      </c>
    </row>
    <row r="2871" spans="1:9" x14ac:dyDescent="0.2">
      <c r="A2871" s="34" t="s">
        <v>53328</v>
      </c>
      <c r="B2871" s="34">
        <v>845</v>
      </c>
      <c r="C2871" s="34">
        <v>898</v>
      </c>
      <c r="D2871" s="34">
        <v>295</v>
      </c>
      <c r="E2871" s="34">
        <v>263</v>
      </c>
      <c r="F2871" s="34">
        <v>307</v>
      </c>
      <c r="G2871" s="34">
        <v>286</v>
      </c>
      <c r="H2871" s="34">
        <v>262</v>
      </c>
      <c r="I2871" s="34">
        <v>206</v>
      </c>
    </row>
    <row r="2872" spans="1:9" x14ac:dyDescent="0.2">
      <c r="A2872" s="34" t="s">
        <v>53329</v>
      </c>
      <c r="B2872" s="34">
        <v>772</v>
      </c>
      <c r="C2872" s="34">
        <v>646</v>
      </c>
      <c r="D2872" s="34">
        <v>234</v>
      </c>
      <c r="E2872" s="34">
        <v>225</v>
      </c>
      <c r="F2872" s="34">
        <v>245</v>
      </c>
      <c r="G2872" s="34">
        <v>205</v>
      </c>
      <c r="H2872" s="34">
        <v>299</v>
      </c>
      <c r="I2872" s="34">
        <v>183</v>
      </c>
    </row>
    <row r="2873" spans="1:9" x14ac:dyDescent="0.2">
      <c r="A2873" s="34" t="s">
        <v>53330</v>
      </c>
      <c r="B2873" s="34">
        <v>835</v>
      </c>
      <c r="C2873" s="34">
        <v>754</v>
      </c>
      <c r="D2873" s="34">
        <v>243</v>
      </c>
      <c r="E2873" s="34">
        <v>206</v>
      </c>
      <c r="F2873" s="34">
        <v>256</v>
      </c>
      <c r="G2873" s="34">
        <v>218</v>
      </c>
      <c r="H2873" s="34">
        <v>214</v>
      </c>
      <c r="I2873" s="34">
        <v>203</v>
      </c>
    </row>
    <row r="2874" spans="1:9" x14ac:dyDescent="0.2">
      <c r="A2874" s="34" t="s">
        <v>53331</v>
      </c>
      <c r="B2874" s="34">
        <v>503</v>
      </c>
      <c r="C2874" s="34">
        <v>503</v>
      </c>
      <c r="D2874" s="34">
        <v>148</v>
      </c>
      <c r="E2874" s="34">
        <v>183</v>
      </c>
      <c r="F2874" s="34">
        <v>141</v>
      </c>
      <c r="G2874" s="34">
        <v>175</v>
      </c>
      <c r="H2874" s="34">
        <v>180</v>
      </c>
      <c r="I2874" s="34">
        <v>129</v>
      </c>
    </row>
    <row r="2875" spans="1:9" x14ac:dyDescent="0.2">
      <c r="A2875" s="34" t="s">
        <v>53332</v>
      </c>
      <c r="B2875" s="34">
        <v>1070</v>
      </c>
      <c r="C2875" s="34">
        <v>1292</v>
      </c>
      <c r="D2875" s="34">
        <v>342</v>
      </c>
      <c r="E2875" s="34">
        <v>413</v>
      </c>
      <c r="F2875" s="34">
        <v>266</v>
      </c>
      <c r="G2875" s="34">
        <v>437</v>
      </c>
      <c r="H2875" s="34">
        <v>306</v>
      </c>
      <c r="I2875" s="34">
        <v>292</v>
      </c>
    </row>
    <row r="2876" spans="1:9" x14ac:dyDescent="0.2">
      <c r="A2876" s="34" t="s">
        <v>53333</v>
      </c>
      <c r="B2876" s="34">
        <v>1206</v>
      </c>
      <c r="C2876" s="34">
        <v>1279</v>
      </c>
      <c r="D2876" s="34">
        <v>356</v>
      </c>
      <c r="E2876" s="34">
        <v>395</v>
      </c>
      <c r="F2876" s="34">
        <v>397</v>
      </c>
      <c r="G2876" s="34">
        <v>382</v>
      </c>
      <c r="H2876" s="34">
        <v>374</v>
      </c>
      <c r="I2876" s="34">
        <v>351</v>
      </c>
    </row>
    <row r="2877" spans="1:9" x14ac:dyDescent="0.2">
      <c r="A2877" s="34" t="s">
        <v>53334</v>
      </c>
      <c r="B2877" s="34">
        <v>603</v>
      </c>
      <c r="C2877" s="34">
        <v>604</v>
      </c>
      <c r="D2877" s="34">
        <v>197</v>
      </c>
      <c r="E2877" s="34">
        <v>219</v>
      </c>
      <c r="F2877" s="34">
        <v>190</v>
      </c>
      <c r="G2877" s="34">
        <v>238</v>
      </c>
      <c r="H2877" s="34">
        <v>176</v>
      </c>
      <c r="I2877" s="34">
        <v>189</v>
      </c>
    </row>
    <row r="2878" spans="1:9" x14ac:dyDescent="0.2">
      <c r="A2878" s="34" t="s">
        <v>53335</v>
      </c>
      <c r="B2878" s="34">
        <v>802</v>
      </c>
      <c r="C2878" s="34">
        <v>908</v>
      </c>
      <c r="D2878" s="34">
        <v>298</v>
      </c>
      <c r="E2878" s="34">
        <v>274</v>
      </c>
      <c r="F2878" s="34">
        <v>215</v>
      </c>
      <c r="G2878" s="34">
        <v>297</v>
      </c>
      <c r="H2878" s="34">
        <v>207</v>
      </c>
      <c r="I2878" s="34">
        <v>229</v>
      </c>
    </row>
    <row r="2879" spans="1:9" x14ac:dyDescent="0.2">
      <c r="A2879" s="34" t="s">
        <v>53336</v>
      </c>
      <c r="B2879" s="34">
        <v>1056</v>
      </c>
      <c r="C2879" s="34">
        <v>990</v>
      </c>
      <c r="D2879" s="34">
        <v>353</v>
      </c>
      <c r="E2879" s="34">
        <v>309</v>
      </c>
      <c r="F2879" s="34">
        <v>298</v>
      </c>
      <c r="G2879" s="34">
        <v>363</v>
      </c>
      <c r="H2879" s="34">
        <v>341</v>
      </c>
      <c r="I2879" s="34">
        <v>269</v>
      </c>
    </row>
    <row r="2880" spans="1:9" x14ac:dyDescent="0.2">
      <c r="A2880" s="34" t="s">
        <v>53337</v>
      </c>
      <c r="B2880" s="34">
        <v>542</v>
      </c>
      <c r="C2880" s="34">
        <v>491</v>
      </c>
      <c r="D2880" s="34">
        <v>193</v>
      </c>
      <c r="E2880" s="34">
        <v>215</v>
      </c>
      <c r="F2880" s="34">
        <v>228</v>
      </c>
      <c r="G2880" s="34">
        <v>137</v>
      </c>
      <c r="H2880" s="34">
        <v>179</v>
      </c>
      <c r="I2880" s="34">
        <v>171</v>
      </c>
    </row>
    <row r="2881" spans="1:9" x14ac:dyDescent="0.2">
      <c r="A2881" s="34" t="s">
        <v>53338</v>
      </c>
      <c r="B2881" s="34">
        <v>642</v>
      </c>
      <c r="C2881" s="34">
        <v>532</v>
      </c>
      <c r="D2881" s="34">
        <v>230</v>
      </c>
      <c r="E2881" s="34">
        <v>190</v>
      </c>
      <c r="F2881" s="34">
        <v>187</v>
      </c>
      <c r="G2881" s="34">
        <v>240</v>
      </c>
      <c r="H2881" s="34">
        <v>221</v>
      </c>
      <c r="I2881" s="34">
        <v>192</v>
      </c>
    </row>
    <row r="2882" spans="1:9" x14ac:dyDescent="0.2">
      <c r="A2882" s="34" t="s">
        <v>53339</v>
      </c>
      <c r="B2882" s="34">
        <v>843</v>
      </c>
      <c r="C2882" s="34">
        <v>894</v>
      </c>
      <c r="D2882" s="34">
        <v>280</v>
      </c>
      <c r="E2882" s="34">
        <v>345</v>
      </c>
      <c r="F2882" s="34">
        <v>261</v>
      </c>
      <c r="G2882" s="34">
        <v>337</v>
      </c>
      <c r="H2882" s="34">
        <v>275</v>
      </c>
      <c r="I2882" s="34">
        <v>294</v>
      </c>
    </row>
    <row r="2883" spans="1:9" x14ac:dyDescent="0.2">
      <c r="A2883" s="34" t="s">
        <v>53340</v>
      </c>
      <c r="B2883" s="34">
        <v>535</v>
      </c>
      <c r="C2883" s="34">
        <v>593</v>
      </c>
      <c r="D2883" s="34">
        <v>159</v>
      </c>
      <c r="E2883" s="34">
        <v>191</v>
      </c>
      <c r="F2883" s="34">
        <v>150</v>
      </c>
      <c r="G2883" s="34">
        <v>131</v>
      </c>
      <c r="H2883" s="34">
        <v>172</v>
      </c>
      <c r="I2883" s="34">
        <v>140</v>
      </c>
    </row>
    <row r="2884" spans="1:9" x14ac:dyDescent="0.2">
      <c r="A2884" s="34" t="s">
        <v>53341</v>
      </c>
      <c r="B2884" s="34">
        <v>1140</v>
      </c>
      <c r="C2884" s="34">
        <v>1079</v>
      </c>
      <c r="D2884" s="34">
        <v>333</v>
      </c>
      <c r="E2884" s="34">
        <v>321</v>
      </c>
      <c r="F2884" s="34">
        <v>353</v>
      </c>
      <c r="G2884" s="34">
        <v>368</v>
      </c>
      <c r="H2884" s="34">
        <v>347</v>
      </c>
      <c r="I2884" s="34">
        <v>289</v>
      </c>
    </row>
    <row r="2885" spans="1:9" x14ac:dyDescent="0.2">
      <c r="A2885" s="34" t="s">
        <v>53342</v>
      </c>
      <c r="B2885" s="34">
        <v>677</v>
      </c>
      <c r="C2885" s="34">
        <v>535</v>
      </c>
      <c r="D2885" s="34">
        <v>233</v>
      </c>
      <c r="E2885" s="34">
        <v>195</v>
      </c>
      <c r="F2885" s="34">
        <v>178</v>
      </c>
      <c r="G2885" s="34">
        <v>182</v>
      </c>
      <c r="H2885" s="34">
        <v>257</v>
      </c>
      <c r="I2885" s="34">
        <v>144</v>
      </c>
    </row>
    <row r="2886" spans="1:9" x14ac:dyDescent="0.2">
      <c r="A2886" s="34" t="s">
        <v>53343</v>
      </c>
      <c r="B2886" s="34">
        <v>1071</v>
      </c>
      <c r="C2886" s="34">
        <v>927</v>
      </c>
      <c r="D2886" s="34">
        <v>331</v>
      </c>
      <c r="E2886" s="34">
        <v>337</v>
      </c>
      <c r="F2886" s="34">
        <v>292</v>
      </c>
      <c r="G2886" s="34">
        <v>354</v>
      </c>
      <c r="H2886" s="34">
        <v>339</v>
      </c>
      <c r="I2886" s="34">
        <v>218</v>
      </c>
    </row>
    <row r="2887" spans="1:9" x14ac:dyDescent="0.2">
      <c r="A2887" s="34" t="s">
        <v>53344</v>
      </c>
      <c r="B2887" s="34">
        <v>839</v>
      </c>
      <c r="C2887" s="34">
        <v>730</v>
      </c>
      <c r="D2887" s="34">
        <v>253</v>
      </c>
      <c r="E2887" s="34">
        <v>279</v>
      </c>
      <c r="F2887" s="34">
        <v>242</v>
      </c>
      <c r="G2887" s="34">
        <v>273</v>
      </c>
      <c r="H2887" s="34">
        <v>268</v>
      </c>
      <c r="I2887" s="34">
        <v>217</v>
      </c>
    </row>
    <row r="2888" spans="1:9" x14ac:dyDescent="0.2">
      <c r="A2888" s="34" t="s">
        <v>53345</v>
      </c>
      <c r="B2888" s="34">
        <v>427</v>
      </c>
      <c r="C2888" s="34">
        <v>346</v>
      </c>
      <c r="D2888" s="34">
        <v>103</v>
      </c>
      <c r="E2888" s="34">
        <v>137</v>
      </c>
      <c r="F2888" s="34">
        <v>121</v>
      </c>
      <c r="G2888" s="34">
        <v>111</v>
      </c>
      <c r="H2888" s="34">
        <v>141</v>
      </c>
      <c r="I2888" s="34">
        <v>92</v>
      </c>
    </row>
    <row r="2889" spans="1:9" x14ac:dyDescent="0.2">
      <c r="A2889" s="34" t="s">
        <v>53346</v>
      </c>
      <c r="B2889" s="34">
        <v>691</v>
      </c>
      <c r="C2889" s="34">
        <v>745</v>
      </c>
      <c r="D2889" s="34">
        <v>204</v>
      </c>
      <c r="E2889" s="34">
        <v>226</v>
      </c>
      <c r="F2889" s="34">
        <v>201</v>
      </c>
      <c r="G2889" s="34">
        <v>252</v>
      </c>
      <c r="H2889" s="34">
        <v>251</v>
      </c>
      <c r="I2889" s="34">
        <v>236</v>
      </c>
    </row>
    <row r="2890" spans="1:9" x14ac:dyDescent="0.2">
      <c r="A2890" s="34" t="s">
        <v>53347</v>
      </c>
      <c r="B2890" s="34">
        <v>1414</v>
      </c>
      <c r="C2890" s="34">
        <v>1141</v>
      </c>
      <c r="D2890" s="34">
        <v>418</v>
      </c>
      <c r="E2890" s="34">
        <v>433</v>
      </c>
      <c r="F2890" s="34">
        <v>410</v>
      </c>
      <c r="G2890" s="34">
        <v>501</v>
      </c>
      <c r="H2890" s="34">
        <v>463</v>
      </c>
      <c r="I2890" s="34">
        <v>353</v>
      </c>
    </row>
    <row r="2891" spans="1:9" x14ac:dyDescent="0.2">
      <c r="A2891" s="34" t="s">
        <v>53348</v>
      </c>
      <c r="B2891" s="34">
        <v>607</v>
      </c>
      <c r="C2891" s="34">
        <v>547</v>
      </c>
      <c r="D2891" s="34">
        <v>207</v>
      </c>
      <c r="E2891" s="34">
        <v>213</v>
      </c>
      <c r="F2891" s="34">
        <v>225</v>
      </c>
      <c r="G2891" s="34">
        <v>236</v>
      </c>
      <c r="H2891" s="34">
        <v>197</v>
      </c>
      <c r="I2891" s="34">
        <v>173</v>
      </c>
    </row>
    <row r="2892" spans="1:9" x14ac:dyDescent="0.2">
      <c r="A2892" s="34" t="s">
        <v>53349</v>
      </c>
      <c r="B2892" s="34">
        <v>1274</v>
      </c>
      <c r="C2892" s="34">
        <v>1242</v>
      </c>
      <c r="D2892" s="34">
        <v>335</v>
      </c>
      <c r="E2892" s="34">
        <v>358</v>
      </c>
      <c r="F2892" s="34">
        <v>378</v>
      </c>
      <c r="G2892" s="34">
        <v>378</v>
      </c>
      <c r="H2892" s="34">
        <v>345</v>
      </c>
      <c r="I2892" s="34">
        <v>312</v>
      </c>
    </row>
    <row r="2893" spans="1:9" x14ac:dyDescent="0.2">
      <c r="A2893" s="34" t="s">
        <v>53350</v>
      </c>
      <c r="B2893" s="34">
        <v>609</v>
      </c>
      <c r="C2893" s="34">
        <v>643</v>
      </c>
      <c r="D2893" s="34">
        <v>215</v>
      </c>
      <c r="E2893" s="34">
        <v>204</v>
      </c>
      <c r="F2893" s="34">
        <v>227</v>
      </c>
      <c r="G2893" s="34">
        <v>229</v>
      </c>
      <c r="H2893" s="34">
        <v>235</v>
      </c>
      <c r="I2893" s="34">
        <v>172</v>
      </c>
    </row>
    <row r="2894" spans="1:9" x14ac:dyDescent="0.2">
      <c r="A2894" s="34" t="s">
        <v>53351</v>
      </c>
      <c r="B2894" s="34">
        <v>581</v>
      </c>
      <c r="C2894" s="34">
        <v>585</v>
      </c>
      <c r="D2894" s="34">
        <v>180</v>
      </c>
      <c r="E2894" s="34">
        <v>204</v>
      </c>
      <c r="F2894" s="34">
        <v>201</v>
      </c>
      <c r="G2894" s="34">
        <v>224</v>
      </c>
      <c r="H2894" s="34">
        <v>227</v>
      </c>
      <c r="I2894" s="34">
        <v>165</v>
      </c>
    </row>
    <row r="2895" spans="1:9" x14ac:dyDescent="0.2">
      <c r="A2895" s="34" t="s">
        <v>53352</v>
      </c>
      <c r="B2895" s="34">
        <v>856</v>
      </c>
      <c r="C2895" s="34">
        <v>987</v>
      </c>
      <c r="D2895" s="34">
        <v>350</v>
      </c>
      <c r="E2895" s="34">
        <v>309</v>
      </c>
      <c r="F2895" s="34">
        <v>294</v>
      </c>
      <c r="G2895" s="34">
        <v>346</v>
      </c>
      <c r="H2895" s="34">
        <v>254</v>
      </c>
      <c r="I2895" s="34">
        <v>309</v>
      </c>
    </row>
    <row r="2896" spans="1:9" x14ac:dyDescent="0.2">
      <c r="A2896" s="34" t="s">
        <v>53353</v>
      </c>
      <c r="B2896" s="34">
        <v>443</v>
      </c>
      <c r="C2896" s="34">
        <v>501</v>
      </c>
      <c r="D2896" s="34">
        <v>156</v>
      </c>
      <c r="E2896" s="34">
        <v>122</v>
      </c>
      <c r="F2896" s="34">
        <v>126</v>
      </c>
      <c r="G2896" s="34">
        <v>147</v>
      </c>
      <c r="H2896" s="34">
        <v>147</v>
      </c>
      <c r="I2896" s="34">
        <v>160</v>
      </c>
    </row>
    <row r="2897" spans="1:9" x14ac:dyDescent="0.2">
      <c r="A2897" s="34" t="s">
        <v>53354</v>
      </c>
      <c r="B2897" s="34">
        <v>869</v>
      </c>
      <c r="C2897" s="34">
        <v>870</v>
      </c>
      <c r="D2897" s="34">
        <v>265</v>
      </c>
      <c r="E2897" s="34">
        <v>293</v>
      </c>
      <c r="F2897" s="34">
        <v>276</v>
      </c>
      <c r="G2897" s="34">
        <v>258</v>
      </c>
      <c r="H2897" s="34">
        <v>275</v>
      </c>
      <c r="I2897" s="34">
        <v>244</v>
      </c>
    </row>
    <row r="2898" spans="1:9" x14ac:dyDescent="0.2">
      <c r="A2898" s="34" t="s">
        <v>53355</v>
      </c>
      <c r="B2898" s="34">
        <v>660</v>
      </c>
      <c r="C2898" s="34">
        <v>714</v>
      </c>
      <c r="D2898" s="34">
        <v>226</v>
      </c>
      <c r="E2898" s="34">
        <v>210</v>
      </c>
      <c r="F2898" s="34">
        <v>197</v>
      </c>
      <c r="G2898" s="34">
        <v>274</v>
      </c>
      <c r="H2898" s="34">
        <v>250</v>
      </c>
      <c r="I2898" s="34">
        <v>196</v>
      </c>
    </row>
    <row r="2899" spans="1:9" x14ac:dyDescent="0.2">
      <c r="A2899" s="34" t="s">
        <v>53356</v>
      </c>
      <c r="B2899" s="34">
        <v>906</v>
      </c>
      <c r="C2899" s="34">
        <v>968</v>
      </c>
      <c r="D2899" s="34">
        <v>291</v>
      </c>
      <c r="E2899" s="34">
        <v>290</v>
      </c>
      <c r="F2899" s="34">
        <v>330</v>
      </c>
      <c r="G2899" s="34">
        <v>281</v>
      </c>
      <c r="H2899" s="34">
        <v>307</v>
      </c>
      <c r="I2899" s="34">
        <v>271</v>
      </c>
    </row>
    <row r="2900" spans="1:9" x14ac:dyDescent="0.2">
      <c r="A2900" s="34" t="s">
        <v>53357</v>
      </c>
      <c r="B2900" s="34">
        <v>707</v>
      </c>
      <c r="C2900" s="34">
        <v>665</v>
      </c>
      <c r="D2900" s="34">
        <v>240</v>
      </c>
      <c r="E2900" s="34">
        <v>212</v>
      </c>
      <c r="F2900" s="34">
        <v>191</v>
      </c>
      <c r="G2900" s="34">
        <v>193</v>
      </c>
      <c r="H2900" s="34">
        <v>240</v>
      </c>
      <c r="I2900" s="34">
        <v>167</v>
      </c>
    </row>
    <row r="2901" spans="1:9" x14ac:dyDescent="0.2">
      <c r="A2901" s="34" t="s">
        <v>53358</v>
      </c>
      <c r="B2901" s="34">
        <v>296</v>
      </c>
      <c r="C2901" s="34">
        <v>368</v>
      </c>
      <c r="D2901" s="34">
        <v>81</v>
      </c>
      <c r="E2901" s="34">
        <v>93</v>
      </c>
      <c r="F2901" s="34">
        <v>91</v>
      </c>
      <c r="G2901" s="34">
        <v>103</v>
      </c>
      <c r="H2901" s="34">
        <v>79</v>
      </c>
      <c r="I2901" s="34">
        <v>100</v>
      </c>
    </row>
    <row r="2902" spans="1:9" x14ac:dyDescent="0.2">
      <c r="A2902" s="34" t="s">
        <v>53359</v>
      </c>
      <c r="B2902" s="34">
        <v>231</v>
      </c>
      <c r="C2902" s="34">
        <v>225</v>
      </c>
      <c r="D2902" s="34">
        <v>90</v>
      </c>
      <c r="E2902" s="34">
        <v>74</v>
      </c>
      <c r="F2902" s="34">
        <v>52</v>
      </c>
      <c r="G2902" s="34">
        <v>110</v>
      </c>
      <c r="H2902" s="34">
        <v>66</v>
      </c>
      <c r="I2902" s="34">
        <v>47</v>
      </c>
    </row>
    <row r="2903" spans="1:9" x14ac:dyDescent="0.2">
      <c r="A2903" s="34" t="s">
        <v>53360</v>
      </c>
      <c r="B2903" s="34">
        <v>155</v>
      </c>
      <c r="C2903" s="34">
        <v>182</v>
      </c>
      <c r="D2903" s="34">
        <v>54</v>
      </c>
      <c r="E2903" s="34">
        <v>82</v>
      </c>
      <c r="F2903" s="34">
        <v>72</v>
      </c>
      <c r="G2903" s="34">
        <v>79</v>
      </c>
      <c r="H2903" s="34">
        <v>74</v>
      </c>
      <c r="I2903" s="34">
        <v>54</v>
      </c>
    </row>
    <row r="2904" spans="1:9" x14ac:dyDescent="0.2">
      <c r="A2904" s="34" t="s">
        <v>53361</v>
      </c>
      <c r="B2904" s="34">
        <v>100</v>
      </c>
      <c r="C2904" s="34">
        <v>134</v>
      </c>
      <c r="D2904" s="34">
        <v>46</v>
      </c>
      <c r="E2904" s="34">
        <v>63</v>
      </c>
      <c r="F2904" s="34">
        <v>33</v>
      </c>
      <c r="G2904" s="34">
        <v>40</v>
      </c>
      <c r="H2904" s="34">
        <v>60</v>
      </c>
      <c r="I2904" s="34">
        <v>45</v>
      </c>
    </row>
    <row r="2905" spans="1:9" x14ac:dyDescent="0.2">
      <c r="A2905" s="34" t="s">
        <v>53362</v>
      </c>
      <c r="B2905" s="34">
        <v>122</v>
      </c>
      <c r="C2905" s="34">
        <v>156</v>
      </c>
      <c r="D2905" s="34">
        <v>28</v>
      </c>
      <c r="E2905" s="34">
        <v>41</v>
      </c>
      <c r="F2905" s="34">
        <v>44</v>
      </c>
      <c r="G2905" s="34">
        <v>54</v>
      </c>
      <c r="H2905" s="34">
        <v>59</v>
      </c>
      <c r="I2905" s="34">
        <v>43</v>
      </c>
    </row>
    <row r="2906" spans="1:9" x14ac:dyDescent="0.2">
      <c r="A2906" s="34" t="s">
        <v>53363</v>
      </c>
      <c r="B2906" s="34">
        <v>226</v>
      </c>
      <c r="C2906" s="34">
        <v>206</v>
      </c>
      <c r="D2906" s="34">
        <v>59</v>
      </c>
      <c r="E2906" s="34">
        <v>46</v>
      </c>
      <c r="F2906" s="34">
        <v>49</v>
      </c>
      <c r="G2906" s="34">
        <v>74</v>
      </c>
      <c r="H2906" s="34">
        <v>58</v>
      </c>
      <c r="I2906" s="34">
        <v>51</v>
      </c>
    </row>
    <row r="2907" spans="1:9" x14ac:dyDescent="0.2">
      <c r="A2907" s="34" t="s">
        <v>53364</v>
      </c>
      <c r="B2907" s="34">
        <v>242</v>
      </c>
      <c r="C2907" s="34">
        <v>163</v>
      </c>
      <c r="D2907" s="34">
        <v>66</v>
      </c>
      <c r="E2907" s="34">
        <v>69</v>
      </c>
      <c r="F2907" s="34">
        <v>66</v>
      </c>
      <c r="G2907" s="34">
        <v>51</v>
      </c>
      <c r="H2907" s="34">
        <v>80</v>
      </c>
      <c r="I2907" s="34">
        <v>38</v>
      </c>
    </row>
    <row r="2908" spans="1:9" x14ac:dyDescent="0.2">
      <c r="A2908" s="34" t="s">
        <v>53365</v>
      </c>
      <c r="B2908" s="34">
        <v>277</v>
      </c>
      <c r="C2908" s="34">
        <v>417</v>
      </c>
      <c r="D2908" s="34">
        <v>104</v>
      </c>
      <c r="E2908" s="34">
        <v>97</v>
      </c>
      <c r="F2908" s="34">
        <v>97</v>
      </c>
      <c r="G2908" s="34">
        <v>84</v>
      </c>
      <c r="H2908" s="34">
        <v>80</v>
      </c>
      <c r="I2908" s="34">
        <v>75</v>
      </c>
    </row>
    <row r="2909" spans="1:9" x14ac:dyDescent="0.2">
      <c r="A2909" s="34" t="s">
        <v>53366</v>
      </c>
      <c r="B2909" s="34">
        <v>380</v>
      </c>
      <c r="C2909" s="34">
        <v>271</v>
      </c>
      <c r="D2909" s="34">
        <v>98</v>
      </c>
      <c r="E2909" s="34">
        <v>120</v>
      </c>
      <c r="F2909" s="34">
        <v>93</v>
      </c>
      <c r="G2909" s="34">
        <v>104</v>
      </c>
      <c r="H2909" s="34">
        <v>163</v>
      </c>
      <c r="I2909" s="34">
        <v>103</v>
      </c>
    </row>
    <row r="2910" spans="1:9" x14ac:dyDescent="0.2">
      <c r="A2910" s="34" t="s">
        <v>53367</v>
      </c>
      <c r="B2910" s="34">
        <v>303</v>
      </c>
      <c r="C2910" s="34">
        <v>477</v>
      </c>
      <c r="D2910" s="34">
        <v>126</v>
      </c>
      <c r="E2910" s="34">
        <v>162</v>
      </c>
      <c r="F2910" s="34">
        <v>143</v>
      </c>
      <c r="G2910" s="34">
        <v>153</v>
      </c>
      <c r="H2910" s="34">
        <v>153</v>
      </c>
      <c r="I2910" s="34">
        <v>165</v>
      </c>
    </row>
    <row r="2911" spans="1:9" x14ac:dyDescent="0.2">
      <c r="A2911" s="34" t="s">
        <v>53368</v>
      </c>
      <c r="B2911" s="34">
        <v>265</v>
      </c>
      <c r="C2911" s="34">
        <v>344</v>
      </c>
      <c r="D2911" s="34">
        <v>84</v>
      </c>
      <c r="E2911" s="34">
        <v>95</v>
      </c>
      <c r="F2911" s="34">
        <v>93</v>
      </c>
      <c r="G2911" s="34">
        <v>103</v>
      </c>
      <c r="H2911" s="34">
        <v>121</v>
      </c>
      <c r="I2911" s="34">
        <v>91</v>
      </c>
    </row>
    <row r="2912" spans="1:9" x14ac:dyDescent="0.2">
      <c r="A2912" s="34" t="s">
        <v>53369</v>
      </c>
      <c r="B2912" s="34">
        <v>226</v>
      </c>
      <c r="C2912" s="34">
        <v>226</v>
      </c>
      <c r="D2912" s="34">
        <v>40</v>
      </c>
      <c r="E2912" s="34">
        <v>66</v>
      </c>
      <c r="F2912" s="34">
        <v>77</v>
      </c>
      <c r="G2912" s="34">
        <v>99</v>
      </c>
      <c r="H2912" s="34">
        <v>104</v>
      </c>
      <c r="I2912" s="34">
        <v>54</v>
      </c>
    </row>
    <row r="2913" spans="1:9" x14ac:dyDescent="0.2">
      <c r="A2913" s="34" t="s">
        <v>53370</v>
      </c>
      <c r="B2913" s="34">
        <v>153</v>
      </c>
      <c r="C2913" s="34">
        <v>153</v>
      </c>
      <c r="D2913" s="34">
        <v>50</v>
      </c>
      <c r="E2913" s="34">
        <v>61</v>
      </c>
      <c r="F2913" s="34">
        <v>59</v>
      </c>
      <c r="G2913" s="34">
        <v>58</v>
      </c>
      <c r="H2913" s="34">
        <v>49</v>
      </c>
      <c r="I2913" s="34">
        <v>43</v>
      </c>
    </row>
    <row r="2914" spans="1:9" x14ac:dyDescent="0.2">
      <c r="A2914" s="34" t="s">
        <v>53371</v>
      </c>
      <c r="B2914" s="34">
        <v>166</v>
      </c>
      <c r="C2914" s="34">
        <v>275</v>
      </c>
      <c r="D2914" s="34">
        <v>56</v>
      </c>
      <c r="E2914" s="34">
        <v>88</v>
      </c>
      <c r="F2914" s="34">
        <v>71</v>
      </c>
      <c r="G2914" s="34">
        <v>81</v>
      </c>
      <c r="H2914" s="34">
        <v>63</v>
      </c>
      <c r="I2914" s="34">
        <v>94</v>
      </c>
    </row>
    <row r="2915" spans="1:9" x14ac:dyDescent="0.2">
      <c r="A2915" s="34" t="s">
        <v>53372</v>
      </c>
      <c r="B2915" s="34">
        <v>243</v>
      </c>
      <c r="C2915" s="34">
        <v>172</v>
      </c>
      <c r="D2915" s="34">
        <v>77</v>
      </c>
      <c r="E2915" s="34">
        <v>73</v>
      </c>
      <c r="F2915" s="34">
        <v>66</v>
      </c>
      <c r="G2915" s="34">
        <v>75</v>
      </c>
      <c r="H2915" s="34">
        <v>90</v>
      </c>
      <c r="I2915" s="34">
        <v>53</v>
      </c>
    </row>
    <row r="2916" spans="1:9" x14ac:dyDescent="0.2">
      <c r="A2916" s="34" t="s">
        <v>53373</v>
      </c>
      <c r="B2916" s="34">
        <v>154</v>
      </c>
      <c r="C2916" s="34">
        <v>138</v>
      </c>
      <c r="D2916" s="34">
        <v>66</v>
      </c>
      <c r="E2916" s="34">
        <v>43</v>
      </c>
      <c r="F2916" s="34">
        <v>44</v>
      </c>
      <c r="G2916" s="34">
        <v>65</v>
      </c>
      <c r="H2916" s="34">
        <v>56</v>
      </c>
      <c r="I2916" s="34">
        <v>38</v>
      </c>
    </row>
    <row r="2917" spans="1:9" x14ac:dyDescent="0.2">
      <c r="A2917" s="34" t="s">
        <v>53374</v>
      </c>
      <c r="B2917" s="34">
        <v>427</v>
      </c>
      <c r="C2917" s="34">
        <v>409</v>
      </c>
      <c r="D2917" s="34">
        <v>111</v>
      </c>
      <c r="E2917" s="34">
        <v>129</v>
      </c>
      <c r="F2917" s="34">
        <v>108</v>
      </c>
      <c r="G2917" s="34">
        <v>132</v>
      </c>
      <c r="H2917" s="34">
        <v>129</v>
      </c>
      <c r="I2917" s="34">
        <v>92</v>
      </c>
    </row>
    <row r="2918" spans="1:9" x14ac:dyDescent="0.2">
      <c r="A2918" s="34" t="s">
        <v>53375</v>
      </c>
      <c r="B2918" s="34">
        <v>275</v>
      </c>
      <c r="C2918" s="34">
        <v>178</v>
      </c>
      <c r="D2918" s="34">
        <v>54</v>
      </c>
      <c r="E2918" s="34">
        <v>86</v>
      </c>
      <c r="F2918" s="34">
        <v>66</v>
      </c>
      <c r="G2918" s="34">
        <v>69</v>
      </c>
      <c r="H2918" s="34">
        <v>98</v>
      </c>
      <c r="I2918" s="34">
        <v>58</v>
      </c>
    </row>
    <row r="2919" spans="1:9" x14ac:dyDescent="0.2">
      <c r="A2919" s="34" t="s">
        <v>53376</v>
      </c>
      <c r="B2919" s="34">
        <v>226</v>
      </c>
      <c r="C2919" s="34">
        <v>212</v>
      </c>
      <c r="D2919" s="34">
        <v>74</v>
      </c>
      <c r="E2919" s="34">
        <v>51</v>
      </c>
      <c r="F2919" s="34">
        <v>80</v>
      </c>
      <c r="G2919" s="34">
        <v>52</v>
      </c>
      <c r="H2919" s="34">
        <v>66</v>
      </c>
      <c r="I2919" s="34">
        <v>55</v>
      </c>
    </row>
    <row r="2920" spans="1:9" x14ac:dyDescent="0.2">
      <c r="A2920" s="34" t="s">
        <v>53377</v>
      </c>
      <c r="B2920" s="34">
        <v>208</v>
      </c>
      <c r="C2920" s="34">
        <v>191</v>
      </c>
      <c r="D2920" s="34">
        <v>50</v>
      </c>
      <c r="E2920" s="34">
        <v>78</v>
      </c>
      <c r="F2920" s="34">
        <v>62</v>
      </c>
      <c r="G2920" s="34">
        <v>42</v>
      </c>
      <c r="H2920" s="34">
        <v>69</v>
      </c>
      <c r="I2920" s="34">
        <v>65</v>
      </c>
    </row>
    <row r="2921" spans="1:9" x14ac:dyDescent="0.2">
      <c r="A2921" s="34" t="s">
        <v>53378</v>
      </c>
      <c r="B2921" s="34">
        <v>52</v>
      </c>
      <c r="C2921" s="34">
        <v>93</v>
      </c>
      <c r="D2921" s="34">
        <v>15</v>
      </c>
      <c r="E2921" s="34">
        <v>39</v>
      </c>
      <c r="F2921" s="34">
        <v>18</v>
      </c>
      <c r="G2921" s="34">
        <v>32</v>
      </c>
      <c r="H2921" s="34">
        <v>35</v>
      </c>
      <c r="I2921" s="34">
        <v>19</v>
      </c>
    </row>
    <row r="2922" spans="1:9" x14ac:dyDescent="0.2">
      <c r="A2922" s="34" t="s">
        <v>53379</v>
      </c>
      <c r="B2922" s="34">
        <v>107</v>
      </c>
      <c r="C2922" s="34">
        <v>76</v>
      </c>
      <c r="D2922" s="34">
        <v>32</v>
      </c>
      <c r="E2922" s="34">
        <v>19</v>
      </c>
      <c r="F2922" s="34">
        <v>26</v>
      </c>
      <c r="G2922" s="34">
        <v>36</v>
      </c>
      <c r="H2922" s="34">
        <v>26</v>
      </c>
      <c r="I2922" s="34">
        <v>24</v>
      </c>
    </row>
    <row r="2923" spans="1:9" x14ac:dyDescent="0.2">
      <c r="A2923" s="34" t="s">
        <v>53380</v>
      </c>
      <c r="B2923" s="34">
        <v>228</v>
      </c>
      <c r="C2923" s="34">
        <v>202</v>
      </c>
      <c r="D2923" s="34">
        <v>85</v>
      </c>
      <c r="E2923" s="34">
        <v>75</v>
      </c>
      <c r="F2923" s="34">
        <v>62</v>
      </c>
      <c r="G2923" s="34">
        <v>65</v>
      </c>
      <c r="H2923" s="34">
        <v>53</v>
      </c>
      <c r="I2923" s="34">
        <v>71</v>
      </c>
    </row>
    <row r="2924" spans="1:9" x14ac:dyDescent="0.2">
      <c r="A2924" s="34" t="s">
        <v>53381</v>
      </c>
      <c r="B2924" s="34">
        <v>65</v>
      </c>
      <c r="C2924" s="34">
        <v>140</v>
      </c>
      <c r="D2924" s="34">
        <v>24</v>
      </c>
      <c r="E2924" s="34">
        <v>39</v>
      </c>
      <c r="F2924" s="34">
        <v>31</v>
      </c>
      <c r="G2924" s="34">
        <v>23</v>
      </c>
      <c r="H2924" s="34">
        <v>30</v>
      </c>
      <c r="I2924" s="34">
        <v>37</v>
      </c>
    </row>
    <row r="2925" spans="1:9" x14ac:dyDescent="0.2">
      <c r="A2925" s="34" t="s">
        <v>53382</v>
      </c>
      <c r="B2925" s="34">
        <v>265</v>
      </c>
      <c r="C2925" s="34">
        <v>257</v>
      </c>
      <c r="D2925" s="34">
        <v>67</v>
      </c>
      <c r="E2925" s="34">
        <v>108</v>
      </c>
      <c r="F2925" s="34">
        <v>72</v>
      </c>
      <c r="G2925" s="34">
        <v>85</v>
      </c>
      <c r="H2925" s="34">
        <v>87</v>
      </c>
      <c r="I2925" s="34">
        <v>88</v>
      </c>
    </row>
    <row r="2926" spans="1:9" x14ac:dyDescent="0.2">
      <c r="A2926" s="34" t="s">
        <v>53383</v>
      </c>
      <c r="B2926" s="34">
        <v>137</v>
      </c>
      <c r="C2926" s="34">
        <v>116</v>
      </c>
      <c r="D2926" s="34">
        <v>46</v>
      </c>
      <c r="E2926" s="34">
        <v>61</v>
      </c>
      <c r="F2926" s="34">
        <v>38</v>
      </c>
      <c r="G2926" s="34">
        <v>55</v>
      </c>
      <c r="H2926" s="34">
        <v>45</v>
      </c>
      <c r="I2926" s="34">
        <v>47</v>
      </c>
    </row>
    <row r="2927" spans="1:9" x14ac:dyDescent="0.2">
      <c r="A2927" s="34" t="s">
        <v>53384</v>
      </c>
      <c r="B2927" s="34">
        <v>118</v>
      </c>
      <c r="C2927" s="34">
        <v>139</v>
      </c>
      <c r="D2927" s="34">
        <v>60</v>
      </c>
      <c r="E2927" s="34">
        <v>57</v>
      </c>
      <c r="F2927" s="34">
        <v>34</v>
      </c>
      <c r="G2927" s="34">
        <v>30</v>
      </c>
      <c r="H2927" s="34">
        <v>37</v>
      </c>
      <c r="I2927" s="34">
        <v>53</v>
      </c>
    </row>
    <row r="2928" spans="1:9" x14ac:dyDescent="0.2">
      <c r="A2928" s="34" t="s">
        <v>53385</v>
      </c>
      <c r="B2928" s="34">
        <v>216</v>
      </c>
      <c r="C2928" s="34">
        <v>258</v>
      </c>
      <c r="D2928" s="34">
        <v>94</v>
      </c>
      <c r="E2928" s="34">
        <v>99</v>
      </c>
      <c r="F2928" s="34">
        <v>81</v>
      </c>
      <c r="G2928" s="34">
        <v>89</v>
      </c>
      <c r="H2928" s="34">
        <v>64</v>
      </c>
      <c r="I2928" s="34">
        <v>89</v>
      </c>
    </row>
    <row r="2929" spans="1:9" x14ac:dyDescent="0.2">
      <c r="A2929" s="34" t="s">
        <v>53386</v>
      </c>
      <c r="B2929" s="34">
        <v>166</v>
      </c>
      <c r="C2929" s="34">
        <v>258</v>
      </c>
      <c r="D2929" s="34">
        <v>72</v>
      </c>
      <c r="E2929" s="34">
        <v>60</v>
      </c>
      <c r="F2929" s="34">
        <v>52</v>
      </c>
      <c r="G2929" s="34">
        <v>83</v>
      </c>
      <c r="H2929" s="34">
        <v>52</v>
      </c>
      <c r="I2929" s="34">
        <v>63</v>
      </c>
    </row>
    <row r="2930" spans="1:9" x14ac:dyDescent="0.2">
      <c r="A2930" s="34" t="s">
        <v>53387</v>
      </c>
      <c r="B2930" s="34">
        <v>164</v>
      </c>
      <c r="C2930" s="34">
        <v>150</v>
      </c>
      <c r="D2930" s="34">
        <v>50</v>
      </c>
      <c r="E2930" s="34">
        <v>59</v>
      </c>
      <c r="F2930" s="34">
        <v>66</v>
      </c>
      <c r="G2930" s="34">
        <v>50</v>
      </c>
      <c r="H2930" s="34">
        <v>76</v>
      </c>
      <c r="I2930" s="34">
        <v>40</v>
      </c>
    </row>
    <row r="2931" spans="1:9" x14ac:dyDescent="0.2">
      <c r="A2931" s="34" t="s">
        <v>53388</v>
      </c>
      <c r="B2931" s="34">
        <v>271</v>
      </c>
      <c r="C2931" s="34">
        <v>188</v>
      </c>
      <c r="D2931" s="34">
        <v>87</v>
      </c>
      <c r="E2931" s="34">
        <v>89</v>
      </c>
      <c r="F2931" s="34">
        <v>103</v>
      </c>
      <c r="G2931" s="34">
        <v>80</v>
      </c>
      <c r="H2931" s="34">
        <v>98</v>
      </c>
      <c r="I2931" s="34">
        <v>84</v>
      </c>
    </row>
    <row r="2932" spans="1:9" x14ac:dyDescent="0.2">
      <c r="A2932" s="34" t="s">
        <v>53389</v>
      </c>
      <c r="B2932" s="34">
        <v>207</v>
      </c>
      <c r="C2932" s="34">
        <v>208</v>
      </c>
      <c r="D2932" s="34">
        <v>73</v>
      </c>
      <c r="E2932" s="34">
        <v>71</v>
      </c>
      <c r="F2932" s="34">
        <v>68</v>
      </c>
      <c r="G2932" s="34">
        <v>85</v>
      </c>
      <c r="H2932" s="34">
        <v>59</v>
      </c>
      <c r="I2932" s="34">
        <v>62</v>
      </c>
    </row>
    <row r="2933" spans="1:9" x14ac:dyDescent="0.2">
      <c r="A2933" s="34" t="s">
        <v>53390</v>
      </c>
      <c r="B2933" s="34">
        <v>262</v>
      </c>
      <c r="C2933" s="34">
        <v>237</v>
      </c>
      <c r="D2933" s="34">
        <v>82</v>
      </c>
      <c r="E2933" s="34">
        <v>93</v>
      </c>
      <c r="F2933" s="34">
        <v>65</v>
      </c>
      <c r="G2933" s="34">
        <v>99</v>
      </c>
      <c r="H2933" s="34">
        <v>87</v>
      </c>
      <c r="I2933" s="34">
        <v>89</v>
      </c>
    </row>
    <row r="2934" spans="1:9" x14ac:dyDescent="0.2">
      <c r="A2934" s="34" t="s">
        <v>53391</v>
      </c>
      <c r="B2934" s="34">
        <v>227</v>
      </c>
      <c r="C2934" s="34">
        <v>169</v>
      </c>
      <c r="D2934" s="34">
        <v>77</v>
      </c>
      <c r="E2934" s="34">
        <v>66</v>
      </c>
      <c r="F2934" s="34">
        <v>71</v>
      </c>
      <c r="G2934" s="34">
        <v>62</v>
      </c>
      <c r="H2934" s="34">
        <v>88</v>
      </c>
      <c r="I2934" s="34">
        <v>41</v>
      </c>
    </row>
    <row r="2935" spans="1:9" x14ac:dyDescent="0.2">
      <c r="A2935" s="34" t="s">
        <v>53392</v>
      </c>
      <c r="B2935" s="34">
        <v>116</v>
      </c>
      <c r="C2935" s="34">
        <v>114</v>
      </c>
      <c r="D2935" s="34">
        <v>34</v>
      </c>
      <c r="E2935" s="34">
        <v>48</v>
      </c>
      <c r="F2935" s="34">
        <v>35</v>
      </c>
      <c r="G2935" s="34">
        <v>48</v>
      </c>
      <c r="H2935" s="34">
        <v>30</v>
      </c>
      <c r="I2935" s="34">
        <v>27</v>
      </c>
    </row>
    <row r="2936" spans="1:9" x14ac:dyDescent="0.2">
      <c r="A2936" s="34" t="s">
        <v>53393</v>
      </c>
      <c r="B2936" s="34">
        <v>276</v>
      </c>
      <c r="C2936" s="34">
        <v>255</v>
      </c>
      <c r="D2936" s="34">
        <v>91</v>
      </c>
      <c r="E2936" s="34">
        <v>79</v>
      </c>
      <c r="F2936" s="34">
        <v>95</v>
      </c>
      <c r="G2936" s="34">
        <v>77</v>
      </c>
      <c r="H2936" s="34">
        <v>77</v>
      </c>
      <c r="I2936" s="34">
        <v>74</v>
      </c>
    </row>
    <row r="2937" spans="1:9" x14ac:dyDescent="0.2">
      <c r="A2937" s="34" t="s">
        <v>53394</v>
      </c>
      <c r="B2937" s="34">
        <v>190</v>
      </c>
      <c r="C2937" s="34">
        <v>227</v>
      </c>
      <c r="D2937" s="34">
        <v>74</v>
      </c>
      <c r="E2937" s="34">
        <v>68</v>
      </c>
      <c r="F2937" s="34">
        <v>67</v>
      </c>
      <c r="G2937" s="34">
        <v>72</v>
      </c>
      <c r="H2937" s="34">
        <v>96</v>
      </c>
      <c r="I2937" s="34">
        <v>49</v>
      </c>
    </row>
    <row r="2938" spans="1:9" x14ac:dyDescent="0.2">
      <c r="A2938" s="34" t="s">
        <v>53395</v>
      </c>
      <c r="B2938" s="34">
        <v>217</v>
      </c>
      <c r="C2938" s="34">
        <v>234</v>
      </c>
      <c r="D2938" s="34">
        <v>53</v>
      </c>
      <c r="E2938" s="34">
        <v>67</v>
      </c>
      <c r="F2938" s="34">
        <v>55</v>
      </c>
      <c r="G2938" s="34">
        <v>61</v>
      </c>
      <c r="H2938" s="34">
        <v>51</v>
      </c>
      <c r="I2938" s="34">
        <v>90</v>
      </c>
    </row>
    <row r="2939" spans="1:9" x14ac:dyDescent="0.2">
      <c r="A2939" s="34" t="s">
        <v>53396</v>
      </c>
      <c r="B2939" s="34">
        <v>262</v>
      </c>
      <c r="C2939" s="34">
        <v>359</v>
      </c>
      <c r="D2939" s="34">
        <v>88</v>
      </c>
      <c r="E2939" s="34">
        <v>79</v>
      </c>
      <c r="F2939" s="34">
        <v>77</v>
      </c>
      <c r="G2939" s="34">
        <v>79</v>
      </c>
      <c r="H2939" s="34">
        <v>111</v>
      </c>
      <c r="I2939" s="34">
        <v>83</v>
      </c>
    </row>
    <row r="2940" spans="1:9" x14ac:dyDescent="0.2">
      <c r="A2940" s="34" t="s">
        <v>53397</v>
      </c>
      <c r="B2940" s="34">
        <v>206</v>
      </c>
      <c r="C2940" s="34">
        <v>288</v>
      </c>
      <c r="D2940" s="34">
        <v>77</v>
      </c>
      <c r="E2940" s="34">
        <v>59</v>
      </c>
      <c r="F2940" s="34">
        <v>75</v>
      </c>
      <c r="G2940" s="34">
        <v>62</v>
      </c>
      <c r="H2940" s="34">
        <v>56</v>
      </c>
      <c r="I2940" s="34">
        <v>53</v>
      </c>
    </row>
    <row r="2941" spans="1:9" x14ac:dyDescent="0.2">
      <c r="A2941" s="34" t="s">
        <v>53398</v>
      </c>
      <c r="B2941" s="34">
        <v>496</v>
      </c>
      <c r="C2941" s="34">
        <v>343</v>
      </c>
      <c r="D2941" s="34">
        <v>144</v>
      </c>
      <c r="E2941" s="34">
        <v>128</v>
      </c>
      <c r="F2941" s="34">
        <v>106</v>
      </c>
      <c r="G2941" s="34">
        <v>111</v>
      </c>
      <c r="H2941" s="34">
        <v>141</v>
      </c>
      <c r="I2941" s="34">
        <v>108</v>
      </c>
    </row>
    <row r="2942" spans="1:9" x14ac:dyDescent="0.2">
      <c r="A2942" s="34" t="s">
        <v>53399</v>
      </c>
      <c r="B2942" s="34">
        <v>219</v>
      </c>
      <c r="C2942" s="34">
        <v>174</v>
      </c>
      <c r="D2942" s="34">
        <v>43</v>
      </c>
      <c r="E2942" s="34">
        <v>63</v>
      </c>
      <c r="F2942" s="34">
        <v>74</v>
      </c>
      <c r="G2942" s="34">
        <v>70</v>
      </c>
      <c r="H2942" s="34">
        <v>49</v>
      </c>
      <c r="I2942" s="34">
        <v>71</v>
      </c>
    </row>
    <row r="2943" spans="1:9" x14ac:dyDescent="0.2">
      <c r="A2943" s="34" t="s">
        <v>53400</v>
      </c>
      <c r="B2943" s="34">
        <v>191</v>
      </c>
      <c r="C2943" s="34">
        <v>236</v>
      </c>
      <c r="D2943" s="34">
        <v>61</v>
      </c>
      <c r="E2943" s="34">
        <v>71</v>
      </c>
      <c r="F2943" s="34">
        <v>46</v>
      </c>
      <c r="G2943" s="34">
        <v>69</v>
      </c>
      <c r="H2943" s="34">
        <v>52</v>
      </c>
      <c r="I2943" s="34">
        <v>70</v>
      </c>
    </row>
    <row r="2944" spans="1:9" x14ac:dyDescent="0.2">
      <c r="A2944" s="34" t="s">
        <v>53401</v>
      </c>
      <c r="B2944" s="34">
        <v>196</v>
      </c>
      <c r="C2944" s="34">
        <v>279</v>
      </c>
      <c r="D2944" s="34">
        <v>61</v>
      </c>
      <c r="E2944" s="34">
        <v>90</v>
      </c>
      <c r="F2944" s="34">
        <v>46</v>
      </c>
      <c r="G2944" s="34">
        <v>96</v>
      </c>
      <c r="H2944" s="34">
        <v>70</v>
      </c>
      <c r="I2944" s="34">
        <v>77</v>
      </c>
    </row>
    <row r="2945" spans="1:9" x14ac:dyDescent="0.2">
      <c r="A2945" s="34" t="s">
        <v>53402</v>
      </c>
      <c r="B2945" s="34">
        <v>207</v>
      </c>
      <c r="C2945" s="34">
        <v>260</v>
      </c>
      <c r="D2945" s="34">
        <v>56</v>
      </c>
      <c r="E2945" s="34">
        <v>58</v>
      </c>
      <c r="F2945" s="34">
        <v>83</v>
      </c>
      <c r="G2945" s="34">
        <v>58</v>
      </c>
      <c r="H2945" s="34">
        <v>71</v>
      </c>
      <c r="I2945" s="34">
        <v>49</v>
      </c>
    </row>
    <row r="2946" spans="1:9" x14ac:dyDescent="0.2">
      <c r="A2946" s="34" t="s">
        <v>53403</v>
      </c>
      <c r="B2946" s="34">
        <v>209</v>
      </c>
      <c r="C2946" s="34">
        <v>139</v>
      </c>
      <c r="D2946" s="34">
        <v>61</v>
      </c>
      <c r="E2946" s="34">
        <v>49</v>
      </c>
      <c r="F2946" s="34">
        <v>25</v>
      </c>
      <c r="G2946" s="34">
        <v>50</v>
      </c>
      <c r="H2946" s="34">
        <v>70</v>
      </c>
      <c r="I2946" s="34">
        <v>65</v>
      </c>
    </row>
    <row r="2947" spans="1:9" x14ac:dyDescent="0.2">
      <c r="A2947" s="34" t="s">
        <v>53404</v>
      </c>
      <c r="B2947" s="34">
        <v>78</v>
      </c>
      <c r="C2947" s="34">
        <v>101</v>
      </c>
      <c r="D2947" s="34">
        <v>23</v>
      </c>
      <c r="E2947" s="34">
        <v>45</v>
      </c>
      <c r="F2947" s="34">
        <v>35</v>
      </c>
      <c r="G2947" s="34">
        <v>27</v>
      </c>
      <c r="H2947" s="34">
        <v>30</v>
      </c>
      <c r="I2947" s="34">
        <v>36</v>
      </c>
    </row>
    <row r="2948" spans="1:9" x14ac:dyDescent="0.2">
      <c r="A2948" s="34" t="s">
        <v>53405</v>
      </c>
      <c r="B2948" s="34">
        <v>229</v>
      </c>
      <c r="C2948" s="34">
        <v>230</v>
      </c>
      <c r="D2948" s="34">
        <v>70</v>
      </c>
      <c r="E2948" s="34">
        <v>69</v>
      </c>
      <c r="F2948" s="34">
        <v>64</v>
      </c>
      <c r="G2948" s="34">
        <v>97</v>
      </c>
      <c r="H2948" s="34">
        <v>82</v>
      </c>
      <c r="I2948" s="34">
        <v>80</v>
      </c>
    </row>
    <row r="2949" spans="1:9" x14ac:dyDescent="0.2">
      <c r="A2949" s="34" t="s">
        <v>53406</v>
      </c>
      <c r="B2949" s="34">
        <v>210</v>
      </c>
      <c r="C2949" s="34">
        <v>220</v>
      </c>
      <c r="D2949" s="34">
        <v>60</v>
      </c>
      <c r="E2949" s="34">
        <v>53</v>
      </c>
      <c r="F2949" s="34">
        <v>62</v>
      </c>
      <c r="G2949" s="34">
        <v>42</v>
      </c>
      <c r="H2949" s="34">
        <v>39</v>
      </c>
      <c r="I2949" s="34">
        <v>53</v>
      </c>
    </row>
    <row r="2950" spans="1:9" x14ac:dyDescent="0.2">
      <c r="A2950" s="34" t="s">
        <v>53407</v>
      </c>
      <c r="B2950" s="34">
        <v>188</v>
      </c>
      <c r="C2950" s="34">
        <v>134</v>
      </c>
      <c r="D2950" s="34">
        <v>51</v>
      </c>
      <c r="E2950" s="34">
        <v>53</v>
      </c>
      <c r="F2950" s="34">
        <v>52</v>
      </c>
      <c r="G2950" s="34">
        <v>64</v>
      </c>
      <c r="H2950" s="34">
        <v>48</v>
      </c>
      <c r="I2950" s="34">
        <v>36</v>
      </c>
    </row>
    <row r="2951" spans="1:9" x14ac:dyDescent="0.2">
      <c r="A2951" s="34" t="s">
        <v>53408</v>
      </c>
      <c r="B2951" s="34">
        <v>111</v>
      </c>
      <c r="C2951" s="34">
        <v>83</v>
      </c>
      <c r="D2951" s="34">
        <v>28</v>
      </c>
      <c r="E2951" s="34">
        <v>48</v>
      </c>
      <c r="F2951" s="34">
        <v>36</v>
      </c>
      <c r="G2951" s="34">
        <v>34</v>
      </c>
      <c r="H2951" s="34">
        <v>25</v>
      </c>
      <c r="I2951" s="34">
        <v>24</v>
      </c>
    </row>
    <row r="2952" spans="1:9" x14ac:dyDescent="0.2">
      <c r="A2952" s="34" t="s">
        <v>53409</v>
      </c>
      <c r="B2952" s="34">
        <v>97</v>
      </c>
      <c r="C2952" s="34">
        <v>162</v>
      </c>
      <c r="D2952" s="34">
        <v>22</v>
      </c>
      <c r="E2952" s="34">
        <v>59</v>
      </c>
      <c r="F2952" s="34">
        <v>40</v>
      </c>
      <c r="G2952" s="34">
        <v>55</v>
      </c>
      <c r="H2952" s="34">
        <v>29</v>
      </c>
      <c r="I2952" s="34">
        <v>41</v>
      </c>
    </row>
    <row r="2953" spans="1:9" x14ac:dyDescent="0.2">
      <c r="A2953" s="34" t="s">
        <v>53410</v>
      </c>
      <c r="B2953" s="34">
        <v>175</v>
      </c>
      <c r="C2953" s="34">
        <v>108</v>
      </c>
      <c r="D2953" s="34">
        <v>37</v>
      </c>
      <c r="E2953" s="34">
        <v>24</v>
      </c>
      <c r="F2953" s="34">
        <v>29</v>
      </c>
      <c r="G2953" s="34">
        <v>28</v>
      </c>
      <c r="H2953" s="34">
        <v>79</v>
      </c>
      <c r="I2953" s="34">
        <v>33</v>
      </c>
    </row>
    <row r="2954" spans="1:9" x14ac:dyDescent="0.2">
      <c r="A2954" s="34" t="s">
        <v>53411</v>
      </c>
      <c r="B2954" s="34">
        <v>96</v>
      </c>
      <c r="C2954" s="34">
        <v>98</v>
      </c>
      <c r="D2954" s="34">
        <v>42</v>
      </c>
      <c r="E2954" s="34">
        <v>24</v>
      </c>
      <c r="F2954" s="34">
        <v>29</v>
      </c>
      <c r="G2954" s="34">
        <v>27</v>
      </c>
      <c r="H2954" s="34">
        <v>35</v>
      </c>
      <c r="I2954" s="34">
        <v>35</v>
      </c>
    </row>
    <row r="2955" spans="1:9" x14ac:dyDescent="0.2">
      <c r="A2955" s="34" t="s">
        <v>53412</v>
      </c>
      <c r="B2955" s="34">
        <v>280</v>
      </c>
      <c r="C2955" s="34">
        <v>239</v>
      </c>
      <c r="D2955" s="34">
        <v>96</v>
      </c>
      <c r="E2955" s="34">
        <v>75</v>
      </c>
      <c r="F2955" s="34">
        <v>68</v>
      </c>
      <c r="G2955" s="34">
        <v>77</v>
      </c>
      <c r="H2955" s="34">
        <v>88</v>
      </c>
      <c r="I2955" s="34">
        <v>71</v>
      </c>
    </row>
    <row r="2956" spans="1:9" x14ac:dyDescent="0.2">
      <c r="A2956" s="34" t="s">
        <v>53413</v>
      </c>
      <c r="B2956" s="34">
        <v>195</v>
      </c>
      <c r="C2956" s="34">
        <v>157</v>
      </c>
      <c r="D2956" s="34">
        <v>73</v>
      </c>
      <c r="E2956" s="34">
        <v>51</v>
      </c>
      <c r="F2956" s="34">
        <v>57</v>
      </c>
      <c r="G2956" s="34">
        <v>43</v>
      </c>
      <c r="H2956" s="34">
        <v>64</v>
      </c>
      <c r="I2956" s="34">
        <v>43</v>
      </c>
    </row>
    <row r="2957" spans="1:9" x14ac:dyDescent="0.2">
      <c r="A2957" s="34" t="s">
        <v>53414</v>
      </c>
      <c r="B2957" s="34">
        <v>193</v>
      </c>
      <c r="C2957" s="34">
        <v>206</v>
      </c>
      <c r="D2957" s="34">
        <v>70</v>
      </c>
      <c r="E2957" s="34">
        <v>52</v>
      </c>
      <c r="F2957" s="34">
        <v>70</v>
      </c>
      <c r="G2957" s="34">
        <v>86</v>
      </c>
      <c r="H2957" s="34">
        <v>43</v>
      </c>
      <c r="I2957" s="34">
        <v>65</v>
      </c>
    </row>
    <row r="2958" spans="1:9" x14ac:dyDescent="0.2">
      <c r="A2958" s="34" t="s">
        <v>53415</v>
      </c>
      <c r="B2958" s="34">
        <v>198</v>
      </c>
      <c r="C2958" s="34">
        <v>247</v>
      </c>
      <c r="D2958" s="34">
        <v>57</v>
      </c>
      <c r="E2958" s="34">
        <v>94</v>
      </c>
      <c r="F2958" s="34">
        <v>62</v>
      </c>
      <c r="G2958" s="34">
        <v>60</v>
      </c>
      <c r="H2958" s="34">
        <v>77</v>
      </c>
      <c r="I2958" s="34">
        <v>69</v>
      </c>
    </row>
    <row r="2959" spans="1:9" x14ac:dyDescent="0.2">
      <c r="A2959" s="34" t="s">
        <v>53416</v>
      </c>
      <c r="B2959" s="34">
        <v>272</v>
      </c>
      <c r="C2959" s="34">
        <v>308</v>
      </c>
      <c r="D2959" s="34">
        <v>81</v>
      </c>
      <c r="E2959" s="34">
        <v>81</v>
      </c>
      <c r="F2959" s="34">
        <v>66</v>
      </c>
      <c r="G2959" s="34">
        <v>81</v>
      </c>
      <c r="H2959" s="34">
        <v>63</v>
      </c>
      <c r="I2959" s="34">
        <v>72</v>
      </c>
    </row>
    <row r="2960" spans="1:9" x14ac:dyDescent="0.2">
      <c r="A2960" s="34" t="s">
        <v>53417</v>
      </c>
      <c r="B2960" s="34">
        <v>431</v>
      </c>
      <c r="C2960" s="34">
        <v>409</v>
      </c>
      <c r="D2960" s="34">
        <v>88</v>
      </c>
      <c r="E2960" s="34">
        <v>119</v>
      </c>
      <c r="F2960" s="34">
        <v>126</v>
      </c>
      <c r="G2960" s="34">
        <v>124</v>
      </c>
      <c r="H2960" s="34">
        <v>113</v>
      </c>
      <c r="I2960" s="34">
        <v>113</v>
      </c>
    </row>
    <row r="2961" spans="1:9" x14ac:dyDescent="0.2">
      <c r="A2961" s="34" t="s">
        <v>53418</v>
      </c>
      <c r="B2961" s="34">
        <v>151</v>
      </c>
      <c r="C2961" s="34">
        <v>254</v>
      </c>
      <c r="D2961" s="34">
        <v>68</v>
      </c>
      <c r="E2961" s="34">
        <v>66</v>
      </c>
      <c r="F2961" s="34">
        <v>34</v>
      </c>
      <c r="G2961" s="34">
        <v>86</v>
      </c>
      <c r="H2961" s="34">
        <v>59</v>
      </c>
      <c r="I2961" s="34">
        <v>47</v>
      </c>
    </row>
    <row r="2962" spans="1:9" x14ac:dyDescent="0.2">
      <c r="A2962" s="34" t="s">
        <v>53419</v>
      </c>
      <c r="B2962" s="34">
        <v>887</v>
      </c>
      <c r="C2962" s="34">
        <v>1004</v>
      </c>
      <c r="D2962" s="34">
        <v>212</v>
      </c>
      <c r="E2962" s="34">
        <v>316</v>
      </c>
      <c r="F2962" s="34">
        <v>272</v>
      </c>
      <c r="G2962" s="34">
        <v>283</v>
      </c>
      <c r="H2962" s="34">
        <v>284</v>
      </c>
      <c r="I2962" s="34">
        <v>280</v>
      </c>
    </row>
    <row r="2963" spans="1:9" x14ac:dyDescent="0.2">
      <c r="A2963" s="34" t="s">
        <v>53420</v>
      </c>
      <c r="B2963" s="34">
        <v>203</v>
      </c>
      <c r="C2963" s="34">
        <v>175</v>
      </c>
      <c r="D2963" s="34">
        <v>82</v>
      </c>
      <c r="E2963" s="34">
        <v>62</v>
      </c>
      <c r="F2963" s="34">
        <v>48</v>
      </c>
      <c r="G2963" s="34">
        <v>90</v>
      </c>
      <c r="H2963" s="34">
        <v>58</v>
      </c>
      <c r="I2963" s="34">
        <v>60</v>
      </c>
    </row>
    <row r="2964" spans="1:9" x14ac:dyDescent="0.2">
      <c r="A2964" s="34" t="s">
        <v>53421</v>
      </c>
      <c r="B2964" s="34">
        <v>135</v>
      </c>
      <c r="C2964" s="34">
        <v>108</v>
      </c>
      <c r="D2964" s="34">
        <v>42</v>
      </c>
      <c r="E2964" s="34">
        <v>74</v>
      </c>
      <c r="F2964" s="34">
        <v>49</v>
      </c>
      <c r="G2964" s="34">
        <v>72</v>
      </c>
      <c r="H2964" s="34">
        <v>39</v>
      </c>
      <c r="I2964" s="34">
        <v>61</v>
      </c>
    </row>
    <row r="2965" spans="1:9" x14ac:dyDescent="0.2">
      <c r="A2965" s="34" t="s">
        <v>53422</v>
      </c>
      <c r="B2965" s="34">
        <v>46</v>
      </c>
      <c r="C2965" s="34">
        <v>50</v>
      </c>
      <c r="D2965" s="34">
        <v>15</v>
      </c>
      <c r="E2965" s="34">
        <v>19</v>
      </c>
      <c r="F2965" s="34">
        <v>10</v>
      </c>
      <c r="G2965" s="34">
        <v>11</v>
      </c>
      <c r="H2965" s="34">
        <v>18</v>
      </c>
      <c r="I2965" s="34">
        <v>23</v>
      </c>
    </row>
    <row r="2966" spans="1:9" x14ac:dyDescent="0.2">
      <c r="A2966" s="34" t="s">
        <v>53423</v>
      </c>
      <c r="B2966" s="34">
        <v>266</v>
      </c>
      <c r="C2966" s="34">
        <v>260</v>
      </c>
      <c r="D2966" s="34">
        <v>103</v>
      </c>
      <c r="E2966" s="34">
        <v>64</v>
      </c>
      <c r="F2966" s="34">
        <v>72</v>
      </c>
      <c r="G2966" s="34">
        <v>92</v>
      </c>
      <c r="H2966" s="34">
        <v>82</v>
      </c>
      <c r="I2966" s="34">
        <v>81</v>
      </c>
    </row>
    <row r="2967" spans="1:9" x14ac:dyDescent="0.2">
      <c r="A2967" s="34" t="s">
        <v>53424</v>
      </c>
      <c r="B2967" s="34">
        <v>399</v>
      </c>
      <c r="C2967" s="34">
        <v>415</v>
      </c>
      <c r="D2967" s="34">
        <v>99</v>
      </c>
      <c r="E2967" s="34">
        <v>99</v>
      </c>
      <c r="F2967" s="34">
        <v>132</v>
      </c>
      <c r="G2967" s="34">
        <v>90</v>
      </c>
      <c r="H2967" s="34">
        <v>125</v>
      </c>
      <c r="I2967" s="34">
        <v>83</v>
      </c>
    </row>
    <row r="2968" spans="1:9" x14ac:dyDescent="0.2">
      <c r="A2968" s="34" t="s">
        <v>53425</v>
      </c>
      <c r="B2968" s="34">
        <v>157</v>
      </c>
      <c r="C2968" s="34">
        <v>223</v>
      </c>
      <c r="D2968" s="34">
        <v>66</v>
      </c>
      <c r="E2968" s="34">
        <v>83</v>
      </c>
      <c r="F2968" s="34">
        <v>78</v>
      </c>
      <c r="G2968" s="34">
        <v>83</v>
      </c>
      <c r="H2968" s="34">
        <v>59</v>
      </c>
      <c r="I2968" s="34">
        <v>65</v>
      </c>
    </row>
    <row r="2969" spans="1:9" x14ac:dyDescent="0.2">
      <c r="A2969" s="34" t="s">
        <v>53426</v>
      </c>
      <c r="B2969" s="34">
        <v>176</v>
      </c>
      <c r="C2969" s="34">
        <v>119</v>
      </c>
      <c r="D2969" s="34">
        <v>56</v>
      </c>
      <c r="E2969" s="34">
        <v>60</v>
      </c>
      <c r="F2969" s="34">
        <v>58</v>
      </c>
      <c r="G2969" s="34">
        <v>55</v>
      </c>
      <c r="H2969" s="34">
        <v>41</v>
      </c>
      <c r="I2969" s="34">
        <v>45</v>
      </c>
    </row>
    <row r="2970" spans="1:9" x14ac:dyDescent="0.2">
      <c r="A2970" s="34" t="s">
        <v>53427</v>
      </c>
      <c r="B2970" s="34">
        <v>138</v>
      </c>
      <c r="C2970" s="34">
        <v>104</v>
      </c>
      <c r="D2970" s="34">
        <v>37</v>
      </c>
      <c r="E2970" s="34">
        <v>22</v>
      </c>
      <c r="F2970" s="34">
        <v>42</v>
      </c>
      <c r="G2970" s="34">
        <v>40</v>
      </c>
      <c r="H2970" s="34">
        <v>39</v>
      </c>
      <c r="I2970" s="34">
        <v>44</v>
      </c>
    </row>
    <row r="2971" spans="1:9" x14ac:dyDescent="0.2">
      <c r="A2971" s="34" t="s">
        <v>53428</v>
      </c>
      <c r="B2971" s="34">
        <v>183</v>
      </c>
      <c r="C2971" s="34">
        <v>172</v>
      </c>
      <c r="D2971" s="34">
        <v>44</v>
      </c>
      <c r="E2971" s="34">
        <v>43</v>
      </c>
      <c r="F2971" s="34">
        <v>38</v>
      </c>
      <c r="G2971" s="34">
        <v>51</v>
      </c>
      <c r="H2971" s="34">
        <v>32</v>
      </c>
      <c r="I2971" s="34">
        <v>45</v>
      </c>
    </row>
    <row r="2972" spans="1:9" x14ac:dyDescent="0.2">
      <c r="A2972" s="34" t="s">
        <v>53429</v>
      </c>
      <c r="B2972" s="34">
        <v>121</v>
      </c>
      <c r="C2972" s="34">
        <v>134</v>
      </c>
      <c r="D2972" s="34">
        <v>45</v>
      </c>
      <c r="E2972" s="34">
        <v>52</v>
      </c>
      <c r="F2972" s="34">
        <v>31</v>
      </c>
      <c r="G2972" s="34">
        <v>50</v>
      </c>
      <c r="H2972" s="34">
        <v>20</v>
      </c>
      <c r="I2972" s="34">
        <v>42</v>
      </c>
    </row>
    <row r="2973" spans="1:9" x14ac:dyDescent="0.2">
      <c r="A2973" s="34" t="s">
        <v>53430</v>
      </c>
      <c r="B2973" s="34">
        <v>131</v>
      </c>
      <c r="C2973" s="34">
        <v>76</v>
      </c>
      <c r="D2973" s="34">
        <v>28</v>
      </c>
      <c r="E2973" s="34">
        <v>43</v>
      </c>
      <c r="F2973" s="34">
        <v>29</v>
      </c>
      <c r="G2973" s="34">
        <v>31</v>
      </c>
      <c r="H2973" s="34">
        <v>37</v>
      </c>
      <c r="I2973" s="34">
        <v>32</v>
      </c>
    </row>
    <row r="2974" spans="1:9" x14ac:dyDescent="0.2">
      <c r="A2974" s="34" t="s">
        <v>53431</v>
      </c>
      <c r="B2974" s="34">
        <v>144</v>
      </c>
      <c r="C2974" s="34">
        <v>76</v>
      </c>
      <c r="D2974" s="34">
        <v>30</v>
      </c>
      <c r="E2974" s="34">
        <v>33</v>
      </c>
      <c r="F2974" s="34">
        <v>21</v>
      </c>
      <c r="G2974" s="34">
        <v>29</v>
      </c>
      <c r="H2974" s="34">
        <v>38</v>
      </c>
      <c r="I2974" s="34">
        <v>22</v>
      </c>
    </row>
    <row r="2975" spans="1:9" x14ac:dyDescent="0.2">
      <c r="A2975" s="34" t="s">
        <v>53432</v>
      </c>
      <c r="B2975" s="34">
        <v>157</v>
      </c>
      <c r="C2975" s="34">
        <v>177</v>
      </c>
      <c r="D2975" s="34">
        <v>57</v>
      </c>
      <c r="E2975" s="34">
        <v>62</v>
      </c>
      <c r="F2975" s="34">
        <v>55</v>
      </c>
      <c r="G2975" s="34">
        <v>56</v>
      </c>
      <c r="H2975" s="34">
        <v>73</v>
      </c>
      <c r="I2975" s="34">
        <v>53</v>
      </c>
    </row>
    <row r="2976" spans="1:9" x14ac:dyDescent="0.2">
      <c r="A2976" s="34" t="s">
        <v>53433</v>
      </c>
      <c r="B2976" s="34">
        <v>199</v>
      </c>
      <c r="C2976" s="34">
        <v>279</v>
      </c>
      <c r="D2976" s="34">
        <v>55</v>
      </c>
      <c r="E2976" s="34">
        <v>69</v>
      </c>
      <c r="F2976" s="34">
        <v>59</v>
      </c>
      <c r="G2976" s="34">
        <v>83</v>
      </c>
      <c r="H2976" s="34">
        <v>54</v>
      </c>
      <c r="I2976" s="34">
        <v>77</v>
      </c>
    </row>
    <row r="2977" spans="1:9" x14ac:dyDescent="0.2">
      <c r="A2977" s="34" t="s">
        <v>53434</v>
      </c>
      <c r="B2977" s="34">
        <v>272</v>
      </c>
      <c r="C2977" s="34">
        <v>210</v>
      </c>
      <c r="D2977" s="34">
        <v>84</v>
      </c>
      <c r="E2977" s="34">
        <v>72</v>
      </c>
      <c r="F2977" s="34">
        <v>68</v>
      </c>
      <c r="G2977" s="34">
        <v>85</v>
      </c>
      <c r="H2977" s="34">
        <v>80</v>
      </c>
      <c r="I2977" s="34">
        <v>73</v>
      </c>
    </row>
    <row r="2978" spans="1:9" x14ac:dyDescent="0.2">
      <c r="A2978" s="34" t="s">
        <v>53435</v>
      </c>
      <c r="B2978" s="34">
        <v>176</v>
      </c>
      <c r="C2978" s="34">
        <v>136</v>
      </c>
      <c r="D2978" s="34">
        <v>57</v>
      </c>
      <c r="E2978" s="34">
        <v>47</v>
      </c>
      <c r="F2978" s="34">
        <v>64</v>
      </c>
      <c r="G2978" s="34">
        <v>74</v>
      </c>
      <c r="H2978" s="34">
        <v>50</v>
      </c>
      <c r="I2978" s="34">
        <v>55</v>
      </c>
    </row>
    <row r="2979" spans="1:9" x14ac:dyDescent="0.2">
      <c r="A2979" s="34" t="s">
        <v>53436</v>
      </c>
      <c r="B2979" s="34">
        <v>157</v>
      </c>
      <c r="C2979" s="34">
        <v>192</v>
      </c>
      <c r="D2979" s="34">
        <v>66</v>
      </c>
      <c r="E2979" s="34">
        <v>64</v>
      </c>
      <c r="F2979" s="34">
        <v>39</v>
      </c>
      <c r="G2979" s="34">
        <v>43</v>
      </c>
      <c r="H2979" s="34">
        <v>63</v>
      </c>
      <c r="I2979" s="34">
        <v>64</v>
      </c>
    </row>
    <row r="2980" spans="1:9" x14ac:dyDescent="0.2">
      <c r="A2980" s="34" t="s">
        <v>53437</v>
      </c>
      <c r="B2980" s="34">
        <v>114</v>
      </c>
      <c r="C2980" s="34">
        <v>93</v>
      </c>
      <c r="D2980" s="34">
        <v>29</v>
      </c>
      <c r="E2980" s="34">
        <v>40</v>
      </c>
      <c r="F2980" s="34">
        <v>35</v>
      </c>
      <c r="G2980" s="34">
        <v>30</v>
      </c>
      <c r="H2980" s="34">
        <v>28</v>
      </c>
      <c r="I2980" s="34">
        <v>30</v>
      </c>
    </row>
    <row r="2981" spans="1:9" x14ac:dyDescent="0.2">
      <c r="A2981" s="34" t="s">
        <v>53438</v>
      </c>
      <c r="B2981" s="34">
        <v>145</v>
      </c>
      <c r="C2981" s="34">
        <v>125</v>
      </c>
      <c r="D2981" s="34">
        <v>43</v>
      </c>
      <c r="E2981" s="34">
        <v>41</v>
      </c>
      <c r="F2981" s="34">
        <v>53</v>
      </c>
      <c r="G2981" s="34">
        <v>37</v>
      </c>
      <c r="H2981" s="34">
        <v>54</v>
      </c>
      <c r="I2981" s="34">
        <v>33</v>
      </c>
    </row>
    <row r="2982" spans="1:9" x14ac:dyDescent="0.2">
      <c r="A2982" s="34" t="s">
        <v>53439</v>
      </c>
      <c r="B2982" s="34">
        <v>188</v>
      </c>
      <c r="C2982" s="34">
        <v>204</v>
      </c>
      <c r="D2982" s="34">
        <v>72</v>
      </c>
      <c r="E2982" s="34">
        <v>57</v>
      </c>
      <c r="F2982" s="34">
        <v>54</v>
      </c>
      <c r="G2982" s="34">
        <v>60</v>
      </c>
      <c r="H2982" s="34">
        <v>58</v>
      </c>
      <c r="I2982" s="34">
        <v>41</v>
      </c>
    </row>
    <row r="2983" spans="1:9" x14ac:dyDescent="0.2">
      <c r="A2983" s="34" t="s">
        <v>53440</v>
      </c>
      <c r="B2983" s="34">
        <v>209</v>
      </c>
      <c r="C2983" s="34">
        <v>243</v>
      </c>
      <c r="D2983" s="34">
        <v>55</v>
      </c>
      <c r="E2983" s="34">
        <v>69</v>
      </c>
      <c r="F2983" s="34">
        <v>65</v>
      </c>
      <c r="G2983" s="34">
        <v>77</v>
      </c>
      <c r="H2983" s="34">
        <v>86</v>
      </c>
      <c r="I2983" s="34">
        <v>78</v>
      </c>
    </row>
    <row r="2984" spans="1:9" x14ac:dyDescent="0.2">
      <c r="A2984" s="34" t="s">
        <v>53441</v>
      </c>
      <c r="B2984" s="34">
        <v>118</v>
      </c>
      <c r="C2984" s="34">
        <v>96</v>
      </c>
      <c r="D2984" s="34">
        <v>37</v>
      </c>
      <c r="E2984" s="34">
        <v>44</v>
      </c>
      <c r="F2984" s="34">
        <v>44</v>
      </c>
      <c r="G2984" s="34">
        <v>55</v>
      </c>
      <c r="H2984" s="34">
        <v>41</v>
      </c>
      <c r="I2984" s="34">
        <v>30</v>
      </c>
    </row>
    <row r="2985" spans="1:9" x14ac:dyDescent="0.2">
      <c r="A2985" s="34" t="s">
        <v>53442</v>
      </c>
      <c r="B2985" s="34">
        <v>240</v>
      </c>
      <c r="C2985" s="34">
        <v>302</v>
      </c>
      <c r="D2985" s="34">
        <v>58</v>
      </c>
      <c r="E2985" s="34">
        <v>79</v>
      </c>
      <c r="F2985" s="34">
        <v>54</v>
      </c>
      <c r="G2985" s="34">
        <v>77</v>
      </c>
      <c r="H2985" s="34">
        <v>47</v>
      </c>
      <c r="I2985" s="34">
        <v>48</v>
      </c>
    </row>
    <row r="2986" spans="1:9" x14ac:dyDescent="0.2">
      <c r="A2986" s="34" t="s">
        <v>53443</v>
      </c>
      <c r="B2986" s="34">
        <v>154</v>
      </c>
      <c r="C2986" s="34">
        <v>177</v>
      </c>
      <c r="D2986" s="34">
        <v>25</v>
      </c>
      <c r="E2986" s="34">
        <v>42</v>
      </c>
      <c r="F2986" s="34">
        <v>30</v>
      </c>
      <c r="G2986" s="34">
        <v>83</v>
      </c>
      <c r="H2986" s="34">
        <v>31</v>
      </c>
      <c r="I2986" s="34">
        <v>52</v>
      </c>
    </row>
    <row r="2987" spans="1:9" x14ac:dyDescent="0.2">
      <c r="A2987" s="34" t="s">
        <v>53444</v>
      </c>
      <c r="B2987" s="34">
        <v>293</v>
      </c>
      <c r="C2987" s="34">
        <v>180</v>
      </c>
      <c r="D2987" s="34">
        <v>92</v>
      </c>
      <c r="E2987" s="34">
        <v>43</v>
      </c>
      <c r="F2987" s="34">
        <v>55</v>
      </c>
      <c r="G2987" s="34">
        <v>61</v>
      </c>
      <c r="H2987" s="34">
        <v>101</v>
      </c>
      <c r="I2987" s="34">
        <v>43</v>
      </c>
    </row>
    <row r="2988" spans="1:9" x14ac:dyDescent="0.2">
      <c r="A2988" s="34" t="s">
        <v>53445</v>
      </c>
      <c r="B2988" s="34">
        <v>158</v>
      </c>
      <c r="C2988" s="34">
        <v>173</v>
      </c>
      <c r="D2988" s="34">
        <v>53</v>
      </c>
      <c r="E2988" s="34">
        <v>50</v>
      </c>
      <c r="F2988" s="34">
        <v>48</v>
      </c>
      <c r="G2988" s="34">
        <v>65</v>
      </c>
      <c r="H2988" s="34">
        <v>51</v>
      </c>
      <c r="I2988" s="34">
        <v>38</v>
      </c>
    </row>
    <row r="2989" spans="1:9" x14ac:dyDescent="0.2">
      <c r="A2989" s="34" t="s">
        <v>53446</v>
      </c>
      <c r="B2989" s="34">
        <v>133</v>
      </c>
      <c r="C2989" s="34">
        <v>129</v>
      </c>
      <c r="D2989" s="34">
        <v>45</v>
      </c>
      <c r="E2989" s="34">
        <v>45</v>
      </c>
      <c r="F2989" s="34">
        <v>45</v>
      </c>
      <c r="G2989" s="34">
        <v>22</v>
      </c>
      <c r="H2989" s="34">
        <v>30</v>
      </c>
      <c r="I2989" s="34">
        <v>34</v>
      </c>
    </row>
    <row r="2990" spans="1:9" x14ac:dyDescent="0.2">
      <c r="A2990" s="34" t="s">
        <v>53447</v>
      </c>
      <c r="B2990" s="34">
        <v>182</v>
      </c>
      <c r="C2990" s="34">
        <v>149</v>
      </c>
      <c r="D2990" s="34">
        <v>56</v>
      </c>
      <c r="E2990" s="34">
        <v>66</v>
      </c>
      <c r="F2990" s="34">
        <v>36</v>
      </c>
      <c r="G2990" s="34">
        <v>63</v>
      </c>
      <c r="H2990" s="34">
        <v>45</v>
      </c>
      <c r="I2990" s="34">
        <v>66</v>
      </c>
    </row>
    <row r="2991" spans="1:9" x14ac:dyDescent="0.2">
      <c r="A2991" s="34" t="s">
        <v>53448</v>
      </c>
      <c r="B2991" s="34">
        <v>131</v>
      </c>
      <c r="C2991" s="34">
        <v>141</v>
      </c>
      <c r="D2991" s="34">
        <v>36</v>
      </c>
      <c r="E2991" s="34">
        <v>75</v>
      </c>
      <c r="F2991" s="34">
        <v>42</v>
      </c>
      <c r="G2991" s="34">
        <v>33</v>
      </c>
      <c r="H2991" s="34">
        <v>42</v>
      </c>
      <c r="I2991" s="34">
        <v>44</v>
      </c>
    </row>
    <row r="2992" spans="1:9" x14ac:dyDescent="0.2">
      <c r="A2992" s="34" t="s">
        <v>53449</v>
      </c>
      <c r="B2992" s="34">
        <v>273</v>
      </c>
      <c r="C2992" s="34">
        <v>248</v>
      </c>
      <c r="D2992" s="34">
        <v>84</v>
      </c>
      <c r="E2992" s="34">
        <v>62</v>
      </c>
      <c r="F2992" s="34">
        <v>85</v>
      </c>
      <c r="G2992" s="34">
        <v>53</v>
      </c>
      <c r="H2992" s="34">
        <v>74</v>
      </c>
      <c r="I2992" s="34">
        <v>64</v>
      </c>
    </row>
    <row r="2993" spans="1:9" x14ac:dyDescent="0.2">
      <c r="A2993" s="34" t="s">
        <v>53450</v>
      </c>
      <c r="B2993" s="34">
        <v>182</v>
      </c>
      <c r="C2993" s="34">
        <v>225</v>
      </c>
      <c r="D2993" s="34">
        <v>44</v>
      </c>
      <c r="E2993" s="34">
        <v>69</v>
      </c>
      <c r="F2993" s="34">
        <v>38</v>
      </c>
      <c r="G2993" s="34">
        <v>43</v>
      </c>
      <c r="H2993" s="34">
        <v>58</v>
      </c>
      <c r="I2993" s="34">
        <v>34</v>
      </c>
    </row>
    <row r="2994" spans="1:9" x14ac:dyDescent="0.2">
      <c r="A2994" s="34" t="s">
        <v>53451</v>
      </c>
      <c r="B2994" s="34">
        <v>205</v>
      </c>
      <c r="C2994" s="34">
        <v>286</v>
      </c>
      <c r="D2994" s="34">
        <v>80</v>
      </c>
      <c r="E2994" s="34">
        <v>127</v>
      </c>
      <c r="F2994" s="34">
        <v>100</v>
      </c>
      <c r="G2994" s="34">
        <v>102</v>
      </c>
      <c r="H2994" s="34">
        <v>98</v>
      </c>
      <c r="I2994" s="34">
        <v>76</v>
      </c>
    </row>
    <row r="2995" spans="1:9" x14ac:dyDescent="0.2">
      <c r="A2995" s="34" t="s">
        <v>53452</v>
      </c>
      <c r="B2995" s="34">
        <v>173</v>
      </c>
      <c r="C2995" s="34">
        <v>128</v>
      </c>
      <c r="D2995" s="34">
        <v>56</v>
      </c>
      <c r="E2995" s="34">
        <v>45</v>
      </c>
      <c r="F2995" s="34">
        <v>50</v>
      </c>
      <c r="G2995" s="34">
        <v>43</v>
      </c>
      <c r="H2995" s="34">
        <v>56</v>
      </c>
      <c r="I2995" s="34">
        <v>22</v>
      </c>
    </row>
    <row r="2996" spans="1:9" x14ac:dyDescent="0.2">
      <c r="A2996" s="34" t="s">
        <v>53453</v>
      </c>
      <c r="B2996" s="34">
        <v>146</v>
      </c>
      <c r="C2996" s="34">
        <v>138</v>
      </c>
      <c r="D2996" s="34">
        <v>49</v>
      </c>
      <c r="E2996" s="34">
        <v>43</v>
      </c>
      <c r="F2996" s="34">
        <v>53</v>
      </c>
      <c r="G2996" s="34">
        <v>59</v>
      </c>
      <c r="H2996" s="34">
        <v>39</v>
      </c>
      <c r="I2996" s="34">
        <v>47</v>
      </c>
    </row>
    <row r="2997" spans="1:9" x14ac:dyDescent="0.2">
      <c r="A2997" s="34" t="s">
        <v>53454</v>
      </c>
      <c r="B2997" s="34">
        <v>174</v>
      </c>
      <c r="C2997" s="34">
        <v>140</v>
      </c>
      <c r="D2997" s="34">
        <v>54</v>
      </c>
      <c r="E2997" s="34">
        <v>76</v>
      </c>
      <c r="F2997" s="34">
        <v>56</v>
      </c>
      <c r="G2997" s="34">
        <v>73</v>
      </c>
      <c r="H2997" s="34">
        <v>59</v>
      </c>
      <c r="I2997" s="34">
        <v>59</v>
      </c>
    </row>
    <row r="2998" spans="1:9" x14ac:dyDescent="0.2">
      <c r="A2998" s="34" t="s">
        <v>53455</v>
      </c>
      <c r="B2998" s="34">
        <v>107</v>
      </c>
      <c r="C2998" s="34">
        <v>121</v>
      </c>
      <c r="D2998" s="34">
        <v>42</v>
      </c>
      <c r="E2998" s="34">
        <v>45</v>
      </c>
      <c r="F2998" s="34">
        <v>35</v>
      </c>
      <c r="G2998" s="34">
        <v>31</v>
      </c>
      <c r="H2998" s="34">
        <v>45</v>
      </c>
      <c r="I2998" s="34">
        <v>40</v>
      </c>
    </row>
    <row r="2999" spans="1:9" x14ac:dyDescent="0.2">
      <c r="A2999" s="34" t="s">
        <v>53456</v>
      </c>
      <c r="B2999" s="34">
        <v>92</v>
      </c>
      <c r="C2999" s="34">
        <v>127</v>
      </c>
      <c r="D2999" s="34">
        <v>28</v>
      </c>
      <c r="E2999" s="34">
        <v>53</v>
      </c>
      <c r="F2999" s="34">
        <v>33</v>
      </c>
      <c r="G2999" s="34">
        <v>47</v>
      </c>
      <c r="H2999" s="34">
        <v>35</v>
      </c>
      <c r="I2999" s="34">
        <v>49</v>
      </c>
    </row>
    <row r="3000" spans="1:9" x14ac:dyDescent="0.2">
      <c r="A3000" s="34" t="s">
        <v>53457</v>
      </c>
      <c r="B3000" s="34">
        <v>348</v>
      </c>
      <c r="C3000" s="34">
        <v>369</v>
      </c>
      <c r="D3000" s="34">
        <v>109</v>
      </c>
      <c r="E3000" s="34">
        <v>107</v>
      </c>
      <c r="F3000" s="34">
        <v>112</v>
      </c>
      <c r="G3000" s="34">
        <v>118</v>
      </c>
      <c r="H3000" s="34">
        <v>125</v>
      </c>
      <c r="I3000" s="34">
        <v>75</v>
      </c>
    </row>
    <row r="3001" spans="1:9" x14ac:dyDescent="0.2">
      <c r="A3001" s="34" t="s">
        <v>53458</v>
      </c>
      <c r="B3001" s="34">
        <v>122</v>
      </c>
      <c r="C3001" s="34">
        <v>172</v>
      </c>
      <c r="D3001" s="34">
        <v>36</v>
      </c>
      <c r="E3001" s="34">
        <v>49</v>
      </c>
      <c r="F3001" s="34">
        <v>48</v>
      </c>
      <c r="G3001" s="34">
        <v>47</v>
      </c>
      <c r="H3001" s="34">
        <v>57</v>
      </c>
      <c r="I3001" s="34">
        <v>50</v>
      </c>
    </row>
    <row r="3002" spans="1:9" x14ac:dyDescent="0.2">
      <c r="A3002" s="34" t="s">
        <v>53459</v>
      </c>
      <c r="B3002" s="34">
        <v>514</v>
      </c>
      <c r="C3002" s="34">
        <v>457</v>
      </c>
      <c r="D3002" s="34">
        <v>128</v>
      </c>
      <c r="E3002" s="34">
        <v>166</v>
      </c>
      <c r="F3002" s="34">
        <v>146</v>
      </c>
      <c r="G3002" s="34">
        <v>160</v>
      </c>
      <c r="H3002" s="34">
        <v>145</v>
      </c>
      <c r="I3002" s="34">
        <v>127</v>
      </c>
    </row>
    <row r="3003" spans="1:9" x14ac:dyDescent="0.2">
      <c r="A3003" s="34" t="s">
        <v>53460</v>
      </c>
      <c r="B3003" s="34">
        <v>689</v>
      </c>
      <c r="C3003" s="34">
        <v>649</v>
      </c>
      <c r="D3003" s="34">
        <v>212</v>
      </c>
      <c r="E3003" s="34">
        <v>220</v>
      </c>
      <c r="F3003" s="34">
        <v>195</v>
      </c>
      <c r="G3003" s="34">
        <v>211</v>
      </c>
      <c r="H3003" s="34">
        <v>207</v>
      </c>
      <c r="I3003" s="34">
        <v>169</v>
      </c>
    </row>
    <row r="3004" spans="1:9" x14ac:dyDescent="0.2">
      <c r="A3004" s="34" t="s">
        <v>53461</v>
      </c>
      <c r="B3004" s="34">
        <v>703</v>
      </c>
      <c r="C3004" s="34">
        <v>515</v>
      </c>
      <c r="D3004" s="34">
        <v>219</v>
      </c>
      <c r="E3004" s="34">
        <v>172</v>
      </c>
      <c r="F3004" s="34">
        <v>173</v>
      </c>
      <c r="G3004" s="34">
        <v>163</v>
      </c>
      <c r="H3004" s="34">
        <v>183</v>
      </c>
      <c r="I3004" s="34">
        <v>149</v>
      </c>
    </row>
    <row r="3005" spans="1:9" x14ac:dyDescent="0.2">
      <c r="A3005" s="34" t="s">
        <v>53462</v>
      </c>
      <c r="B3005" s="34">
        <v>377</v>
      </c>
      <c r="C3005" s="34">
        <v>311</v>
      </c>
      <c r="D3005" s="34">
        <v>107</v>
      </c>
      <c r="E3005" s="34">
        <v>101</v>
      </c>
      <c r="F3005" s="34">
        <v>112</v>
      </c>
      <c r="G3005" s="34">
        <v>103</v>
      </c>
      <c r="H3005" s="34">
        <v>117</v>
      </c>
      <c r="I3005" s="34">
        <v>113</v>
      </c>
    </row>
    <row r="3006" spans="1:9" x14ac:dyDescent="0.2">
      <c r="A3006" s="34" t="s">
        <v>53463</v>
      </c>
      <c r="B3006" s="34">
        <v>295</v>
      </c>
      <c r="C3006" s="34">
        <v>386</v>
      </c>
      <c r="D3006" s="34">
        <v>113</v>
      </c>
      <c r="E3006" s="34">
        <v>116</v>
      </c>
      <c r="F3006" s="34">
        <v>119</v>
      </c>
      <c r="G3006" s="34">
        <v>136</v>
      </c>
      <c r="H3006" s="34">
        <v>92</v>
      </c>
      <c r="I3006" s="34">
        <v>103</v>
      </c>
    </row>
    <row r="3007" spans="1:9" x14ac:dyDescent="0.2">
      <c r="A3007" s="34" t="s">
        <v>53464</v>
      </c>
      <c r="B3007" s="34">
        <v>860</v>
      </c>
      <c r="C3007" s="34">
        <v>774</v>
      </c>
      <c r="D3007" s="34">
        <v>290</v>
      </c>
      <c r="E3007" s="34">
        <v>289</v>
      </c>
      <c r="F3007" s="34">
        <v>310</v>
      </c>
      <c r="G3007" s="34">
        <v>262</v>
      </c>
      <c r="H3007" s="34">
        <v>245</v>
      </c>
      <c r="I3007" s="34">
        <v>222</v>
      </c>
    </row>
    <row r="3008" spans="1:9" x14ac:dyDescent="0.2">
      <c r="A3008" s="34" t="s">
        <v>53465</v>
      </c>
      <c r="B3008" s="34">
        <v>1187</v>
      </c>
      <c r="C3008" s="34">
        <v>1433</v>
      </c>
      <c r="D3008" s="34">
        <v>411</v>
      </c>
      <c r="E3008" s="34">
        <v>407</v>
      </c>
      <c r="F3008" s="34">
        <v>404</v>
      </c>
      <c r="G3008" s="34">
        <v>468</v>
      </c>
      <c r="H3008" s="34">
        <v>402</v>
      </c>
      <c r="I3008" s="34">
        <v>375</v>
      </c>
    </row>
    <row r="3009" spans="1:9" x14ac:dyDescent="0.2">
      <c r="A3009" s="34" t="s">
        <v>53466</v>
      </c>
      <c r="B3009" s="34">
        <v>1124</v>
      </c>
      <c r="C3009" s="34">
        <v>1448</v>
      </c>
      <c r="D3009" s="34">
        <v>401</v>
      </c>
      <c r="E3009" s="34">
        <v>482</v>
      </c>
      <c r="F3009" s="34">
        <v>329</v>
      </c>
      <c r="G3009" s="34">
        <v>427</v>
      </c>
      <c r="H3009" s="34">
        <v>356</v>
      </c>
      <c r="I3009" s="34">
        <v>341</v>
      </c>
    </row>
    <row r="3010" spans="1:9" x14ac:dyDescent="0.2">
      <c r="A3010" s="34" t="s">
        <v>53467</v>
      </c>
      <c r="B3010" s="34">
        <v>1724</v>
      </c>
      <c r="C3010" s="34">
        <v>1727</v>
      </c>
      <c r="D3010" s="34">
        <v>562</v>
      </c>
      <c r="E3010" s="34">
        <v>617</v>
      </c>
      <c r="F3010" s="34">
        <v>561</v>
      </c>
      <c r="G3010" s="34">
        <v>661</v>
      </c>
      <c r="H3010" s="34">
        <v>552</v>
      </c>
      <c r="I3010" s="34">
        <v>480</v>
      </c>
    </row>
    <row r="3011" spans="1:9" x14ac:dyDescent="0.2">
      <c r="A3011" s="34" t="s">
        <v>53468</v>
      </c>
      <c r="B3011" s="34">
        <v>924</v>
      </c>
      <c r="C3011" s="34">
        <v>931</v>
      </c>
      <c r="D3011" s="34">
        <v>260</v>
      </c>
      <c r="E3011" s="34">
        <v>309</v>
      </c>
      <c r="F3011" s="34">
        <v>246</v>
      </c>
      <c r="G3011" s="34">
        <v>336</v>
      </c>
      <c r="H3011" s="34">
        <v>287</v>
      </c>
      <c r="I3011" s="34">
        <v>236</v>
      </c>
    </row>
    <row r="3012" spans="1:9" x14ac:dyDescent="0.2">
      <c r="A3012" s="34" t="s">
        <v>53469</v>
      </c>
      <c r="B3012" s="34">
        <v>354</v>
      </c>
      <c r="C3012" s="34">
        <v>318</v>
      </c>
      <c r="D3012" s="34">
        <v>115</v>
      </c>
      <c r="E3012" s="34">
        <v>148</v>
      </c>
      <c r="F3012" s="34">
        <v>103</v>
      </c>
      <c r="G3012" s="34">
        <v>129</v>
      </c>
      <c r="H3012" s="34">
        <v>104</v>
      </c>
      <c r="I3012" s="34">
        <v>123</v>
      </c>
    </row>
    <row r="3013" spans="1:9" x14ac:dyDescent="0.2">
      <c r="A3013" s="34" t="s">
        <v>53470</v>
      </c>
      <c r="B3013" s="34">
        <v>442</v>
      </c>
      <c r="C3013" s="34">
        <v>386</v>
      </c>
      <c r="D3013" s="34">
        <v>152</v>
      </c>
      <c r="E3013" s="34">
        <v>137</v>
      </c>
      <c r="F3013" s="34">
        <v>119</v>
      </c>
      <c r="G3013" s="34">
        <v>117</v>
      </c>
      <c r="H3013" s="34">
        <v>158</v>
      </c>
      <c r="I3013" s="34">
        <v>110</v>
      </c>
    </row>
    <row r="3014" spans="1:9" x14ac:dyDescent="0.2">
      <c r="A3014" s="34" t="s">
        <v>53471</v>
      </c>
      <c r="B3014" s="34">
        <v>851</v>
      </c>
      <c r="C3014" s="34">
        <v>797</v>
      </c>
      <c r="D3014" s="34">
        <v>239</v>
      </c>
      <c r="E3014" s="34">
        <v>304</v>
      </c>
      <c r="F3014" s="34">
        <v>235</v>
      </c>
      <c r="G3014" s="34">
        <v>227</v>
      </c>
      <c r="H3014" s="34">
        <v>280</v>
      </c>
      <c r="I3014" s="34">
        <v>216</v>
      </c>
    </row>
    <row r="3015" spans="1:9" x14ac:dyDescent="0.2">
      <c r="A3015" s="34" t="s">
        <v>53472</v>
      </c>
      <c r="B3015" s="34">
        <v>1036</v>
      </c>
      <c r="C3015" s="34">
        <v>944</v>
      </c>
      <c r="D3015" s="34">
        <v>299</v>
      </c>
      <c r="E3015" s="34">
        <v>395</v>
      </c>
      <c r="F3015" s="34">
        <v>268</v>
      </c>
      <c r="G3015" s="34">
        <v>341</v>
      </c>
      <c r="H3015" s="34">
        <v>295</v>
      </c>
      <c r="I3015" s="34">
        <v>242</v>
      </c>
    </row>
    <row r="3016" spans="1:9" x14ac:dyDescent="0.2">
      <c r="A3016" s="34" t="s">
        <v>53473</v>
      </c>
      <c r="B3016" s="34">
        <v>849</v>
      </c>
      <c r="C3016" s="34">
        <v>877</v>
      </c>
      <c r="D3016" s="34">
        <v>212</v>
      </c>
      <c r="E3016" s="34">
        <v>266</v>
      </c>
      <c r="F3016" s="34">
        <v>255</v>
      </c>
      <c r="G3016" s="34">
        <v>289</v>
      </c>
      <c r="H3016" s="34">
        <v>247</v>
      </c>
      <c r="I3016" s="34">
        <v>213</v>
      </c>
    </row>
    <row r="3017" spans="1:9" x14ac:dyDescent="0.2">
      <c r="A3017" s="34" t="s">
        <v>53474</v>
      </c>
      <c r="B3017" s="34">
        <v>1058</v>
      </c>
      <c r="C3017" s="34">
        <v>1085</v>
      </c>
      <c r="D3017" s="34">
        <v>294</v>
      </c>
      <c r="E3017" s="34">
        <v>335</v>
      </c>
      <c r="F3017" s="34">
        <v>354</v>
      </c>
      <c r="G3017" s="34">
        <v>317</v>
      </c>
      <c r="H3017" s="34">
        <v>356</v>
      </c>
      <c r="I3017" s="34">
        <v>305</v>
      </c>
    </row>
    <row r="3018" spans="1:9" x14ac:dyDescent="0.2">
      <c r="A3018" s="34" t="s">
        <v>53475</v>
      </c>
      <c r="B3018" s="34">
        <v>602</v>
      </c>
      <c r="C3018" s="34">
        <v>665</v>
      </c>
      <c r="D3018" s="34">
        <v>180</v>
      </c>
      <c r="E3018" s="34">
        <v>187</v>
      </c>
      <c r="F3018" s="34">
        <v>153</v>
      </c>
      <c r="G3018" s="34">
        <v>199</v>
      </c>
      <c r="H3018" s="34">
        <v>155</v>
      </c>
      <c r="I3018" s="34">
        <v>168</v>
      </c>
    </row>
    <row r="3019" spans="1:9" x14ac:dyDescent="0.2">
      <c r="A3019" s="34" t="s">
        <v>53476</v>
      </c>
      <c r="B3019" s="34">
        <v>603</v>
      </c>
      <c r="C3019" s="34">
        <v>686</v>
      </c>
      <c r="D3019" s="34">
        <v>177</v>
      </c>
      <c r="E3019" s="34">
        <v>182</v>
      </c>
      <c r="F3019" s="34">
        <v>210</v>
      </c>
      <c r="G3019" s="34">
        <v>214</v>
      </c>
      <c r="H3019" s="34">
        <v>189</v>
      </c>
      <c r="I3019" s="34">
        <v>192</v>
      </c>
    </row>
    <row r="3020" spans="1:9" x14ac:dyDescent="0.2">
      <c r="A3020" s="34" t="s">
        <v>53477</v>
      </c>
      <c r="B3020" s="34">
        <v>647</v>
      </c>
      <c r="C3020" s="34">
        <v>585</v>
      </c>
      <c r="D3020" s="34">
        <v>203</v>
      </c>
      <c r="E3020" s="34">
        <v>213</v>
      </c>
      <c r="F3020" s="34">
        <v>211</v>
      </c>
      <c r="G3020" s="34">
        <v>166</v>
      </c>
      <c r="H3020" s="34">
        <v>234</v>
      </c>
      <c r="I3020" s="34">
        <v>165</v>
      </c>
    </row>
    <row r="3021" spans="1:9" x14ac:dyDescent="0.2">
      <c r="A3021" s="34" t="s">
        <v>53478</v>
      </c>
      <c r="B3021" s="34">
        <v>706</v>
      </c>
      <c r="C3021" s="34">
        <v>781</v>
      </c>
      <c r="D3021" s="34">
        <v>315</v>
      </c>
      <c r="E3021" s="34">
        <v>229</v>
      </c>
      <c r="F3021" s="34">
        <v>247</v>
      </c>
      <c r="G3021" s="34">
        <v>266</v>
      </c>
      <c r="H3021" s="34">
        <v>270</v>
      </c>
      <c r="I3021" s="34">
        <v>209</v>
      </c>
    </row>
    <row r="3022" spans="1:9" x14ac:dyDescent="0.2">
      <c r="A3022" s="34" t="s">
        <v>53479</v>
      </c>
      <c r="B3022" s="34">
        <v>813</v>
      </c>
      <c r="C3022" s="34">
        <v>941</v>
      </c>
      <c r="D3022" s="34">
        <v>259</v>
      </c>
      <c r="E3022" s="34">
        <v>326</v>
      </c>
      <c r="F3022" s="34">
        <v>287</v>
      </c>
      <c r="G3022" s="34">
        <v>342</v>
      </c>
      <c r="H3022" s="34">
        <v>308</v>
      </c>
      <c r="I3022" s="34">
        <v>237</v>
      </c>
    </row>
    <row r="3023" spans="1:9" x14ac:dyDescent="0.2">
      <c r="A3023" s="34" t="s">
        <v>53480</v>
      </c>
      <c r="B3023" s="34">
        <v>564</v>
      </c>
      <c r="C3023" s="34">
        <v>631</v>
      </c>
      <c r="D3023" s="34">
        <v>175</v>
      </c>
      <c r="E3023" s="34">
        <v>179</v>
      </c>
      <c r="F3023" s="34">
        <v>162</v>
      </c>
      <c r="G3023" s="34">
        <v>206</v>
      </c>
      <c r="H3023" s="34">
        <v>210</v>
      </c>
      <c r="I3023" s="34">
        <v>157</v>
      </c>
    </row>
    <row r="3024" spans="1:9" x14ac:dyDescent="0.2">
      <c r="A3024" s="34" t="s">
        <v>53481</v>
      </c>
      <c r="B3024" s="34">
        <v>330</v>
      </c>
      <c r="C3024" s="34">
        <v>334</v>
      </c>
      <c r="D3024" s="34">
        <v>99</v>
      </c>
      <c r="E3024" s="34">
        <v>101</v>
      </c>
      <c r="F3024" s="34">
        <v>138</v>
      </c>
      <c r="G3024" s="34">
        <v>135</v>
      </c>
      <c r="H3024" s="34">
        <v>125</v>
      </c>
      <c r="I3024" s="34">
        <v>111</v>
      </c>
    </row>
    <row r="3025" spans="1:9" x14ac:dyDescent="0.2">
      <c r="A3025" s="34" t="s">
        <v>53482</v>
      </c>
      <c r="B3025" s="34">
        <v>608</v>
      </c>
      <c r="C3025" s="34">
        <v>762</v>
      </c>
      <c r="D3025" s="34">
        <v>252</v>
      </c>
      <c r="E3025" s="34">
        <v>222</v>
      </c>
      <c r="F3025" s="34">
        <v>190</v>
      </c>
      <c r="G3025" s="34">
        <v>220</v>
      </c>
      <c r="H3025" s="34">
        <v>219</v>
      </c>
      <c r="I3025" s="34">
        <v>203</v>
      </c>
    </row>
    <row r="3026" spans="1:9" x14ac:dyDescent="0.2">
      <c r="A3026" s="34" t="s">
        <v>53483</v>
      </c>
      <c r="B3026" s="34">
        <v>462</v>
      </c>
      <c r="C3026" s="34">
        <v>528</v>
      </c>
      <c r="D3026" s="34">
        <v>130</v>
      </c>
      <c r="E3026" s="34">
        <v>214</v>
      </c>
      <c r="F3026" s="34">
        <v>165</v>
      </c>
      <c r="G3026" s="34">
        <v>184</v>
      </c>
      <c r="H3026" s="34">
        <v>183</v>
      </c>
      <c r="I3026" s="34">
        <v>135</v>
      </c>
    </row>
    <row r="3027" spans="1:9" x14ac:dyDescent="0.2">
      <c r="A3027" s="34" t="s">
        <v>53484</v>
      </c>
      <c r="B3027" s="34">
        <v>618</v>
      </c>
      <c r="C3027" s="34">
        <v>570</v>
      </c>
      <c r="D3027" s="34">
        <v>156</v>
      </c>
      <c r="E3027" s="34">
        <v>167</v>
      </c>
      <c r="F3027" s="34">
        <v>169</v>
      </c>
      <c r="G3027" s="34">
        <v>162</v>
      </c>
      <c r="H3027" s="34">
        <v>219</v>
      </c>
      <c r="I3027" s="34">
        <v>186</v>
      </c>
    </row>
    <row r="3028" spans="1:9" x14ac:dyDescent="0.2">
      <c r="A3028" s="34" t="s">
        <v>53485</v>
      </c>
      <c r="B3028" s="34">
        <v>758</v>
      </c>
      <c r="C3028" s="34">
        <v>951</v>
      </c>
      <c r="D3028" s="34">
        <v>254</v>
      </c>
      <c r="E3028" s="34">
        <v>285</v>
      </c>
      <c r="F3028" s="34">
        <v>225</v>
      </c>
      <c r="G3028" s="34">
        <v>334</v>
      </c>
      <c r="H3028" s="34">
        <v>285</v>
      </c>
      <c r="I3028" s="34">
        <v>243</v>
      </c>
    </row>
    <row r="3029" spans="1:9" x14ac:dyDescent="0.2">
      <c r="A3029" s="34" t="s">
        <v>53486</v>
      </c>
      <c r="B3029" s="34">
        <v>786</v>
      </c>
      <c r="C3029" s="34">
        <v>860</v>
      </c>
      <c r="D3029" s="34">
        <v>262</v>
      </c>
      <c r="E3029" s="34">
        <v>292</v>
      </c>
      <c r="F3029" s="34">
        <v>241</v>
      </c>
      <c r="G3029" s="34">
        <v>270</v>
      </c>
      <c r="H3029" s="34">
        <v>264</v>
      </c>
      <c r="I3029" s="34">
        <v>226</v>
      </c>
    </row>
    <row r="3030" spans="1:9" x14ac:dyDescent="0.2">
      <c r="A3030" s="34" t="s">
        <v>53487</v>
      </c>
      <c r="B3030" s="34">
        <v>536</v>
      </c>
      <c r="C3030" s="34">
        <v>665</v>
      </c>
      <c r="D3030" s="34">
        <v>193</v>
      </c>
      <c r="E3030" s="34">
        <v>223</v>
      </c>
      <c r="F3030" s="34">
        <v>234</v>
      </c>
      <c r="G3030" s="34">
        <v>259</v>
      </c>
      <c r="H3030" s="34">
        <v>221</v>
      </c>
      <c r="I3030" s="34">
        <v>206</v>
      </c>
    </row>
    <row r="3031" spans="1:9" x14ac:dyDescent="0.2">
      <c r="A3031" s="34" t="s">
        <v>53488</v>
      </c>
      <c r="B3031" s="34">
        <v>1055</v>
      </c>
      <c r="C3031" s="34">
        <v>1163</v>
      </c>
      <c r="D3031" s="34">
        <v>374</v>
      </c>
      <c r="E3031" s="34">
        <v>332</v>
      </c>
      <c r="F3031" s="34">
        <v>406</v>
      </c>
      <c r="G3031" s="34">
        <v>359</v>
      </c>
      <c r="H3031" s="34">
        <v>367</v>
      </c>
      <c r="I3031" s="34">
        <v>297</v>
      </c>
    </row>
    <row r="3032" spans="1:9" x14ac:dyDescent="0.2">
      <c r="A3032" s="34" t="s">
        <v>53489</v>
      </c>
      <c r="B3032" s="34">
        <v>811</v>
      </c>
      <c r="C3032" s="34">
        <v>842</v>
      </c>
      <c r="D3032" s="34">
        <v>236</v>
      </c>
      <c r="E3032" s="34">
        <v>333</v>
      </c>
      <c r="F3032" s="34">
        <v>275</v>
      </c>
      <c r="G3032" s="34">
        <v>261</v>
      </c>
      <c r="H3032" s="34">
        <v>279</v>
      </c>
      <c r="I3032" s="34">
        <v>259</v>
      </c>
    </row>
    <row r="3033" spans="1:9" x14ac:dyDescent="0.2">
      <c r="A3033" s="34" t="s">
        <v>53490</v>
      </c>
      <c r="B3033" s="34">
        <v>598</v>
      </c>
      <c r="C3033" s="34">
        <v>436</v>
      </c>
      <c r="D3033" s="34">
        <v>198</v>
      </c>
      <c r="E3033" s="34">
        <v>161</v>
      </c>
      <c r="F3033" s="34">
        <v>179</v>
      </c>
      <c r="G3033" s="34">
        <v>184</v>
      </c>
      <c r="H3033" s="34">
        <v>187</v>
      </c>
      <c r="I3033" s="34">
        <v>177</v>
      </c>
    </row>
    <row r="3034" spans="1:9" x14ac:dyDescent="0.2">
      <c r="A3034" s="34" t="s">
        <v>53491</v>
      </c>
      <c r="B3034" s="34">
        <v>820</v>
      </c>
      <c r="C3034" s="34">
        <v>613</v>
      </c>
      <c r="D3034" s="34">
        <v>261</v>
      </c>
      <c r="E3034" s="34">
        <v>237</v>
      </c>
      <c r="F3034" s="34">
        <v>256</v>
      </c>
      <c r="G3034" s="34">
        <v>237</v>
      </c>
      <c r="H3034" s="34">
        <v>270</v>
      </c>
      <c r="I3034" s="34">
        <v>205</v>
      </c>
    </row>
    <row r="3035" spans="1:9" x14ac:dyDescent="0.2">
      <c r="A3035" s="34" t="s">
        <v>53492</v>
      </c>
      <c r="B3035" s="34">
        <v>439</v>
      </c>
      <c r="C3035" s="34">
        <v>528</v>
      </c>
      <c r="D3035" s="34">
        <v>106</v>
      </c>
      <c r="E3035" s="34">
        <v>138</v>
      </c>
      <c r="F3035" s="34">
        <v>137</v>
      </c>
      <c r="G3035" s="34">
        <v>131</v>
      </c>
      <c r="H3035" s="34">
        <v>119</v>
      </c>
      <c r="I3035" s="34">
        <v>112</v>
      </c>
    </row>
    <row r="3036" spans="1:9" x14ac:dyDescent="0.2">
      <c r="A3036" s="34" t="s">
        <v>53493</v>
      </c>
      <c r="B3036" s="34">
        <v>451</v>
      </c>
      <c r="C3036" s="34">
        <v>584</v>
      </c>
      <c r="D3036" s="34">
        <v>142</v>
      </c>
      <c r="E3036" s="34">
        <v>162</v>
      </c>
      <c r="F3036" s="34">
        <v>162</v>
      </c>
      <c r="G3036" s="34">
        <v>176</v>
      </c>
      <c r="H3036" s="34">
        <v>148</v>
      </c>
      <c r="I3036" s="34">
        <v>159</v>
      </c>
    </row>
    <row r="3037" spans="1:9" x14ac:dyDescent="0.2">
      <c r="A3037" s="34" t="s">
        <v>53494</v>
      </c>
      <c r="B3037" s="34">
        <v>801</v>
      </c>
      <c r="C3037" s="34">
        <v>760</v>
      </c>
      <c r="D3037" s="34">
        <v>281</v>
      </c>
      <c r="E3037" s="34">
        <v>288</v>
      </c>
      <c r="F3037" s="34">
        <v>190</v>
      </c>
      <c r="G3037" s="34">
        <v>251</v>
      </c>
      <c r="H3037" s="34">
        <v>250</v>
      </c>
      <c r="I3037" s="34">
        <v>190</v>
      </c>
    </row>
    <row r="3038" spans="1:9" x14ac:dyDescent="0.2">
      <c r="A3038" s="34" t="s">
        <v>53495</v>
      </c>
      <c r="B3038" s="34">
        <v>939</v>
      </c>
      <c r="C3038" s="34">
        <v>953</v>
      </c>
      <c r="D3038" s="34">
        <v>276</v>
      </c>
      <c r="E3038" s="34">
        <v>327</v>
      </c>
      <c r="F3038" s="34">
        <v>305</v>
      </c>
      <c r="G3038" s="34">
        <v>321</v>
      </c>
      <c r="H3038" s="34">
        <v>362</v>
      </c>
      <c r="I3038" s="34">
        <v>267</v>
      </c>
    </row>
    <row r="3039" spans="1:9" x14ac:dyDescent="0.2">
      <c r="A3039" s="34" t="s">
        <v>53496</v>
      </c>
      <c r="B3039" s="34">
        <v>768</v>
      </c>
      <c r="C3039" s="34">
        <v>755</v>
      </c>
      <c r="D3039" s="34">
        <v>217</v>
      </c>
      <c r="E3039" s="34">
        <v>315</v>
      </c>
      <c r="F3039" s="34">
        <v>196</v>
      </c>
      <c r="G3039" s="34">
        <v>223</v>
      </c>
      <c r="H3039" s="34">
        <v>206</v>
      </c>
      <c r="I3039" s="34">
        <v>204</v>
      </c>
    </row>
    <row r="3040" spans="1:9" x14ac:dyDescent="0.2">
      <c r="A3040" s="34" t="s">
        <v>53497</v>
      </c>
      <c r="B3040" s="34">
        <v>645</v>
      </c>
      <c r="C3040" s="34">
        <v>641</v>
      </c>
      <c r="D3040" s="34">
        <v>198</v>
      </c>
      <c r="E3040" s="34">
        <v>260</v>
      </c>
      <c r="F3040" s="34">
        <v>164</v>
      </c>
      <c r="G3040" s="34">
        <v>276</v>
      </c>
      <c r="H3040" s="34">
        <v>216</v>
      </c>
      <c r="I3040" s="34">
        <v>181</v>
      </c>
    </row>
    <row r="3041" spans="1:9" x14ac:dyDescent="0.2">
      <c r="A3041" s="34" t="s">
        <v>53498</v>
      </c>
      <c r="B3041" s="34">
        <v>971</v>
      </c>
      <c r="C3041" s="34">
        <v>1174</v>
      </c>
      <c r="D3041" s="34">
        <v>327</v>
      </c>
      <c r="E3041" s="34">
        <v>382</v>
      </c>
      <c r="F3041" s="34">
        <v>356</v>
      </c>
      <c r="G3041" s="34">
        <v>366</v>
      </c>
      <c r="H3041" s="34">
        <v>334</v>
      </c>
      <c r="I3041" s="34">
        <v>365</v>
      </c>
    </row>
    <row r="3042" spans="1:9" x14ac:dyDescent="0.2">
      <c r="A3042" s="34" t="s">
        <v>53499</v>
      </c>
      <c r="B3042" s="34">
        <v>780</v>
      </c>
      <c r="C3042" s="34">
        <v>804</v>
      </c>
      <c r="D3042" s="34">
        <v>249</v>
      </c>
      <c r="E3042" s="34">
        <v>317</v>
      </c>
      <c r="F3042" s="34">
        <v>238</v>
      </c>
      <c r="G3042" s="34">
        <v>277</v>
      </c>
      <c r="H3042" s="34">
        <v>263</v>
      </c>
      <c r="I3042" s="34">
        <v>232</v>
      </c>
    </row>
    <row r="3043" spans="1:9" x14ac:dyDescent="0.2">
      <c r="A3043" s="34" t="s">
        <v>53500</v>
      </c>
      <c r="B3043" s="34">
        <v>723</v>
      </c>
      <c r="C3043" s="34">
        <v>846</v>
      </c>
      <c r="D3043" s="34">
        <v>224</v>
      </c>
      <c r="E3043" s="34">
        <v>254</v>
      </c>
      <c r="F3043" s="34">
        <v>227</v>
      </c>
      <c r="G3043" s="34">
        <v>298</v>
      </c>
      <c r="H3043" s="34">
        <v>175</v>
      </c>
      <c r="I3043" s="34">
        <v>206</v>
      </c>
    </row>
    <row r="3044" spans="1:9" x14ac:dyDescent="0.2">
      <c r="A3044" s="34" t="s">
        <v>53501</v>
      </c>
      <c r="B3044" s="34">
        <v>567</v>
      </c>
      <c r="C3044" s="34">
        <v>588</v>
      </c>
      <c r="D3044" s="34">
        <v>176</v>
      </c>
      <c r="E3044" s="34">
        <v>192</v>
      </c>
      <c r="F3044" s="34">
        <v>168</v>
      </c>
      <c r="G3044" s="34">
        <v>165</v>
      </c>
      <c r="H3044" s="34">
        <v>176</v>
      </c>
      <c r="I3044" s="34">
        <v>181</v>
      </c>
    </row>
    <row r="3045" spans="1:9" x14ac:dyDescent="0.2">
      <c r="A3045" s="34" t="s">
        <v>53502</v>
      </c>
      <c r="B3045" s="34">
        <v>624</v>
      </c>
      <c r="C3045" s="34">
        <v>596</v>
      </c>
      <c r="D3045" s="34">
        <v>194</v>
      </c>
      <c r="E3045" s="34">
        <v>178</v>
      </c>
      <c r="F3045" s="34">
        <v>173</v>
      </c>
      <c r="G3045" s="34">
        <v>239</v>
      </c>
      <c r="H3045" s="34">
        <v>229</v>
      </c>
      <c r="I3045" s="34">
        <v>174</v>
      </c>
    </row>
    <row r="3046" spans="1:9" x14ac:dyDescent="0.2">
      <c r="A3046" s="34" t="s">
        <v>53503</v>
      </c>
      <c r="B3046" s="34">
        <v>1067</v>
      </c>
      <c r="C3046" s="34">
        <v>964</v>
      </c>
      <c r="D3046" s="34">
        <v>215</v>
      </c>
      <c r="E3046" s="34">
        <v>268</v>
      </c>
      <c r="F3046" s="34">
        <v>271</v>
      </c>
      <c r="G3046" s="34">
        <v>276</v>
      </c>
      <c r="H3046" s="34">
        <v>337</v>
      </c>
      <c r="I3046" s="34">
        <v>194</v>
      </c>
    </row>
    <row r="3047" spans="1:9" x14ac:dyDescent="0.2">
      <c r="A3047" s="34" t="s">
        <v>53504</v>
      </c>
      <c r="B3047" s="34">
        <v>170</v>
      </c>
      <c r="C3047" s="34">
        <v>241</v>
      </c>
      <c r="D3047" s="34">
        <v>73</v>
      </c>
      <c r="E3047" s="34">
        <v>64</v>
      </c>
      <c r="F3047" s="34">
        <v>39</v>
      </c>
      <c r="G3047" s="34">
        <v>104</v>
      </c>
      <c r="H3047" s="34">
        <v>83</v>
      </c>
      <c r="I3047" s="34">
        <v>66</v>
      </c>
    </row>
    <row r="3048" spans="1:9" x14ac:dyDescent="0.2">
      <c r="A3048" s="34" t="s">
        <v>53505</v>
      </c>
      <c r="B3048" s="34">
        <v>656</v>
      </c>
      <c r="C3048" s="34">
        <v>677</v>
      </c>
      <c r="D3048" s="34">
        <v>194</v>
      </c>
      <c r="E3048" s="34">
        <v>275</v>
      </c>
      <c r="F3048" s="34">
        <v>236</v>
      </c>
      <c r="G3048" s="34">
        <v>227</v>
      </c>
      <c r="H3048" s="34">
        <v>253</v>
      </c>
      <c r="I3048" s="34">
        <v>208</v>
      </c>
    </row>
    <row r="3049" spans="1:9" x14ac:dyDescent="0.2">
      <c r="A3049" s="34" t="s">
        <v>53506</v>
      </c>
      <c r="B3049" s="34">
        <v>770</v>
      </c>
      <c r="C3049" s="34">
        <v>770</v>
      </c>
      <c r="D3049" s="34">
        <v>228</v>
      </c>
      <c r="E3049" s="34">
        <v>241</v>
      </c>
      <c r="F3049" s="34">
        <v>249</v>
      </c>
      <c r="G3049" s="34">
        <v>255</v>
      </c>
      <c r="H3049" s="34">
        <v>235</v>
      </c>
      <c r="I3049" s="34">
        <v>235</v>
      </c>
    </row>
    <row r="3050" spans="1:9" x14ac:dyDescent="0.2">
      <c r="A3050" s="34" t="s">
        <v>53507</v>
      </c>
      <c r="B3050" s="34">
        <v>1025</v>
      </c>
      <c r="C3050" s="34">
        <v>1108</v>
      </c>
      <c r="D3050" s="34">
        <v>352</v>
      </c>
      <c r="E3050" s="34">
        <v>341</v>
      </c>
      <c r="F3050" s="34">
        <v>319</v>
      </c>
      <c r="G3050" s="34">
        <v>370</v>
      </c>
      <c r="H3050" s="34">
        <v>334</v>
      </c>
      <c r="I3050" s="34">
        <v>287</v>
      </c>
    </row>
    <row r="3051" spans="1:9" x14ac:dyDescent="0.2">
      <c r="A3051" s="34" t="s">
        <v>53508</v>
      </c>
      <c r="B3051" s="34">
        <v>813</v>
      </c>
      <c r="C3051" s="34">
        <v>892</v>
      </c>
      <c r="D3051" s="34">
        <v>253</v>
      </c>
      <c r="E3051" s="34">
        <v>281</v>
      </c>
      <c r="F3051" s="34">
        <v>263</v>
      </c>
      <c r="G3051" s="34">
        <v>254</v>
      </c>
      <c r="H3051" s="34">
        <v>269</v>
      </c>
      <c r="I3051" s="34">
        <v>229</v>
      </c>
    </row>
    <row r="3052" spans="1:9" x14ac:dyDescent="0.2">
      <c r="A3052" s="34" t="s">
        <v>53509</v>
      </c>
      <c r="B3052" s="34">
        <v>535</v>
      </c>
      <c r="C3052" s="34">
        <v>522</v>
      </c>
      <c r="D3052" s="34">
        <v>165</v>
      </c>
      <c r="E3052" s="34">
        <v>156</v>
      </c>
      <c r="F3052" s="34">
        <v>177</v>
      </c>
      <c r="G3052" s="34">
        <v>164</v>
      </c>
      <c r="H3052" s="34">
        <v>181</v>
      </c>
      <c r="I3052" s="34">
        <v>150</v>
      </c>
    </row>
    <row r="3053" spans="1:9" x14ac:dyDescent="0.2">
      <c r="A3053" s="34" t="s">
        <v>53510</v>
      </c>
      <c r="B3053" s="34">
        <v>479</v>
      </c>
      <c r="C3053" s="34">
        <v>449</v>
      </c>
      <c r="D3053" s="34">
        <v>138</v>
      </c>
      <c r="E3053" s="34">
        <v>171</v>
      </c>
      <c r="F3053" s="34">
        <v>141</v>
      </c>
      <c r="G3053" s="34">
        <v>200</v>
      </c>
      <c r="H3053" s="34">
        <v>179</v>
      </c>
      <c r="I3053" s="34">
        <v>144</v>
      </c>
    </row>
    <row r="3054" spans="1:9" x14ac:dyDescent="0.2">
      <c r="A3054" s="34" t="s">
        <v>53511</v>
      </c>
      <c r="B3054" s="34">
        <v>689</v>
      </c>
      <c r="C3054" s="34">
        <v>649</v>
      </c>
      <c r="D3054" s="34">
        <v>177</v>
      </c>
      <c r="E3054" s="34">
        <v>214</v>
      </c>
      <c r="F3054" s="34">
        <v>165</v>
      </c>
      <c r="G3054" s="34">
        <v>222</v>
      </c>
      <c r="H3054" s="34">
        <v>190</v>
      </c>
      <c r="I3054" s="34">
        <v>171</v>
      </c>
    </row>
    <row r="3055" spans="1:9" x14ac:dyDescent="0.2">
      <c r="A3055" s="34" t="s">
        <v>53512</v>
      </c>
      <c r="B3055" s="34">
        <v>1225</v>
      </c>
      <c r="C3055" s="34">
        <v>1204</v>
      </c>
      <c r="D3055" s="34">
        <v>354</v>
      </c>
      <c r="E3055" s="34">
        <v>364</v>
      </c>
      <c r="F3055" s="34">
        <v>335</v>
      </c>
      <c r="G3055" s="34">
        <v>324</v>
      </c>
      <c r="H3055" s="34">
        <v>395</v>
      </c>
      <c r="I3055" s="34">
        <v>309</v>
      </c>
    </row>
    <row r="3056" spans="1:9" x14ac:dyDescent="0.2">
      <c r="A3056" s="34" t="s">
        <v>53513</v>
      </c>
      <c r="B3056" s="34">
        <v>566</v>
      </c>
      <c r="C3056" s="34">
        <v>583</v>
      </c>
      <c r="D3056" s="34">
        <v>182</v>
      </c>
      <c r="E3056" s="34">
        <v>194</v>
      </c>
      <c r="F3056" s="34">
        <v>161</v>
      </c>
      <c r="G3056" s="34">
        <v>209</v>
      </c>
      <c r="H3056" s="34">
        <v>178</v>
      </c>
      <c r="I3056" s="34">
        <v>166</v>
      </c>
    </row>
    <row r="3057" spans="1:9" x14ac:dyDescent="0.2">
      <c r="A3057" s="34" t="s">
        <v>53514</v>
      </c>
      <c r="B3057" s="34">
        <v>596</v>
      </c>
      <c r="C3057" s="34">
        <v>753</v>
      </c>
      <c r="D3057" s="34">
        <v>164</v>
      </c>
      <c r="E3057" s="34">
        <v>224</v>
      </c>
      <c r="F3057" s="34">
        <v>162</v>
      </c>
      <c r="G3057" s="34">
        <v>234</v>
      </c>
      <c r="H3057" s="34">
        <v>151</v>
      </c>
      <c r="I3057" s="34">
        <v>198</v>
      </c>
    </row>
    <row r="3058" spans="1:9" x14ac:dyDescent="0.2">
      <c r="A3058" s="34" t="s">
        <v>53515</v>
      </c>
      <c r="B3058" s="34">
        <v>470</v>
      </c>
      <c r="C3058" s="34">
        <v>347</v>
      </c>
      <c r="D3058" s="34">
        <v>153</v>
      </c>
      <c r="E3058" s="34">
        <v>164</v>
      </c>
      <c r="F3058" s="34">
        <v>138</v>
      </c>
      <c r="G3058" s="34">
        <v>144</v>
      </c>
      <c r="H3058" s="34">
        <v>161</v>
      </c>
      <c r="I3058" s="34">
        <v>148</v>
      </c>
    </row>
    <row r="3059" spans="1:9" x14ac:dyDescent="0.2">
      <c r="A3059" s="34" t="s">
        <v>53516</v>
      </c>
      <c r="B3059" s="34">
        <v>661</v>
      </c>
      <c r="C3059" s="34">
        <v>745</v>
      </c>
      <c r="D3059" s="34">
        <v>231</v>
      </c>
      <c r="E3059" s="34">
        <v>255</v>
      </c>
      <c r="F3059" s="34">
        <v>237</v>
      </c>
      <c r="G3059" s="34">
        <v>264</v>
      </c>
      <c r="H3059" s="34">
        <v>197</v>
      </c>
      <c r="I3059" s="34">
        <v>190</v>
      </c>
    </row>
    <row r="3060" spans="1:9" x14ac:dyDescent="0.2">
      <c r="A3060" s="34" t="s">
        <v>53517</v>
      </c>
      <c r="B3060" s="34">
        <v>1305</v>
      </c>
      <c r="C3060" s="34">
        <v>1342</v>
      </c>
      <c r="D3060" s="34">
        <v>448</v>
      </c>
      <c r="E3060" s="34">
        <v>413</v>
      </c>
      <c r="F3060" s="34">
        <v>401</v>
      </c>
      <c r="G3060" s="34">
        <v>433</v>
      </c>
      <c r="H3060" s="34">
        <v>512</v>
      </c>
      <c r="I3060" s="34">
        <v>365</v>
      </c>
    </row>
    <row r="3061" spans="1:9" x14ac:dyDescent="0.2">
      <c r="A3061" s="34" t="s">
        <v>53518</v>
      </c>
      <c r="B3061" s="34">
        <v>888</v>
      </c>
      <c r="C3061" s="34">
        <v>1084</v>
      </c>
      <c r="D3061" s="34">
        <v>284</v>
      </c>
      <c r="E3061" s="34">
        <v>308</v>
      </c>
      <c r="F3061" s="34">
        <v>317</v>
      </c>
      <c r="G3061" s="34">
        <v>348</v>
      </c>
      <c r="H3061" s="34">
        <v>309</v>
      </c>
      <c r="I3061" s="34">
        <v>275</v>
      </c>
    </row>
    <row r="3062" spans="1:9" x14ac:dyDescent="0.2">
      <c r="A3062" s="34" t="s">
        <v>53519</v>
      </c>
      <c r="B3062" s="34">
        <v>1061</v>
      </c>
      <c r="C3062" s="34">
        <v>981</v>
      </c>
      <c r="D3062" s="34">
        <v>267</v>
      </c>
      <c r="E3062" s="34">
        <v>303</v>
      </c>
      <c r="F3062" s="34">
        <v>253</v>
      </c>
      <c r="G3062" s="34">
        <v>395</v>
      </c>
      <c r="H3062" s="34">
        <v>276</v>
      </c>
      <c r="I3062" s="34">
        <v>252</v>
      </c>
    </row>
    <row r="3063" spans="1:9" x14ac:dyDescent="0.2">
      <c r="A3063" s="34" t="s">
        <v>53520</v>
      </c>
      <c r="B3063" s="34">
        <v>860</v>
      </c>
      <c r="C3063" s="34">
        <v>816</v>
      </c>
      <c r="D3063" s="34">
        <v>246</v>
      </c>
      <c r="E3063" s="34">
        <v>306</v>
      </c>
      <c r="F3063" s="34">
        <v>219</v>
      </c>
      <c r="G3063" s="34">
        <v>260</v>
      </c>
      <c r="H3063" s="34">
        <v>220</v>
      </c>
      <c r="I3063" s="34">
        <v>253</v>
      </c>
    </row>
    <row r="3064" spans="1:9" x14ac:dyDescent="0.2">
      <c r="A3064" s="34" t="s">
        <v>53521</v>
      </c>
      <c r="B3064" s="34">
        <v>500</v>
      </c>
      <c r="C3064" s="34">
        <v>503</v>
      </c>
      <c r="D3064" s="34">
        <v>183</v>
      </c>
      <c r="E3064" s="34">
        <v>196</v>
      </c>
      <c r="F3064" s="34">
        <v>144</v>
      </c>
      <c r="G3064" s="34">
        <v>204</v>
      </c>
      <c r="H3064" s="34">
        <v>158</v>
      </c>
      <c r="I3064" s="34">
        <v>168</v>
      </c>
    </row>
    <row r="3065" spans="1:9" x14ac:dyDescent="0.2">
      <c r="A3065" s="34" t="s">
        <v>53522</v>
      </c>
      <c r="B3065" s="34">
        <v>149</v>
      </c>
      <c r="C3065" s="34">
        <v>176</v>
      </c>
      <c r="D3065" s="34">
        <v>51</v>
      </c>
      <c r="E3065" s="34">
        <v>61</v>
      </c>
      <c r="F3065" s="34">
        <v>40</v>
      </c>
      <c r="G3065" s="34">
        <v>48</v>
      </c>
      <c r="H3065" s="34">
        <v>42</v>
      </c>
      <c r="I3065" s="34">
        <v>33</v>
      </c>
    </row>
    <row r="3066" spans="1:9" x14ac:dyDescent="0.2">
      <c r="A3066" s="34" t="s">
        <v>53523</v>
      </c>
      <c r="B3066" s="34">
        <v>1020</v>
      </c>
      <c r="C3066" s="34">
        <v>973</v>
      </c>
      <c r="D3066" s="34">
        <v>324</v>
      </c>
      <c r="E3066" s="34">
        <v>341</v>
      </c>
      <c r="F3066" s="34">
        <v>303</v>
      </c>
      <c r="G3066" s="34">
        <v>288</v>
      </c>
      <c r="H3066" s="34">
        <v>322</v>
      </c>
      <c r="I3066" s="34">
        <v>251</v>
      </c>
    </row>
    <row r="3067" spans="1:9" x14ac:dyDescent="0.2">
      <c r="A3067" s="34" t="s">
        <v>53524</v>
      </c>
      <c r="B3067" s="34">
        <v>1373</v>
      </c>
      <c r="C3067" s="34">
        <v>1254</v>
      </c>
      <c r="D3067" s="34">
        <v>499</v>
      </c>
      <c r="E3067" s="34">
        <v>444</v>
      </c>
      <c r="F3067" s="34">
        <v>458</v>
      </c>
      <c r="G3067" s="34">
        <v>447</v>
      </c>
      <c r="H3067" s="34">
        <v>487</v>
      </c>
      <c r="I3067" s="34">
        <v>380</v>
      </c>
    </row>
    <row r="3068" spans="1:9" x14ac:dyDescent="0.2">
      <c r="A3068" s="34" t="s">
        <v>53525</v>
      </c>
      <c r="B3068" s="34">
        <v>782</v>
      </c>
      <c r="C3068" s="34">
        <v>895</v>
      </c>
      <c r="D3068" s="34">
        <v>272</v>
      </c>
      <c r="E3068" s="34">
        <v>328</v>
      </c>
      <c r="F3068" s="34">
        <v>280</v>
      </c>
      <c r="G3068" s="34">
        <v>287</v>
      </c>
      <c r="H3068" s="34">
        <v>254</v>
      </c>
      <c r="I3068" s="34">
        <v>241</v>
      </c>
    </row>
    <row r="3069" spans="1:9" x14ac:dyDescent="0.2">
      <c r="A3069" s="34" t="s">
        <v>53526</v>
      </c>
      <c r="B3069" s="34">
        <v>625</v>
      </c>
      <c r="C3069" s="34">
        <v>673</v>
      </c>
      <c r="D3069" s="34">
        <v>221</v>
      </c>
      <c r="E3069" s="34">
        <v>221</v>
      </c>
      <c r="F3069" s="34">
        <v>195</v>
      </c>
      <c r="G3069" s="34">
        <v>225</v>
      </c>
      <c r="H3069" s="34">
        <v>216</v>
      </c>
      <c r="I3069" s="34">
        <v>171</v>
      </c>
    </row>
    <row r="3070" spans="1:9" x14ac:dyDescent="0.2">
      <c r="A3070" s="34" t="s">
        <v>53527</v>
      </c>
      <c r="B3070" s="34">
        <v>586</v>
      </c>
      <c r="C3070" s="34">
        <v>733</v>
      </c>
      <c r="D3070" s="34">
        <v>185</v>
      </c>
      <c r="E3070" s="34">
        <v>240</v>
      </c>
      <c r="F3070" s="34">
        <v>195</v>
      </c>
      <c r="G3070" s="34">
        <v>258</v>
      </c>
      <c r="H3070" s="34">
        <v>171</v>
      </c>
      <c r="I3070" s="34">
        <v>204</v>
      </c>
    </row>
    <row r="3071" spans="1:9" x14ac:dyDescent="0.2">
      <c r="A3071" s="34" t="s">
        <v>53528</v>
      </c>
      <c r="B3071" s="34">
        <v>509</v>
      </c>
      <c r="C3071" s="34">
        <v>534</v>
      </c>
      <c r="D3071" s="34">
        <v>145</v>
      </c>
      <c r="E3071" s="34">
        <v>166</v>
      </c>
      <c r="F3071" s="34">
        <v>145</v>
      </c>
      <c r="G3071" s="34">
        <v>151</v>
      </c>
      <c r="H3071" s="34">
        <v>140</v>
      </c>
      <c r="I3071" s="34">
        <v>158</v>
      </c>
    </row>
    <row r="3072" spans="1:9" x14ac:dyDescent="0.2">
      <c r="A3072" s="34" t="s">
        <v>53529</v>
      </c>
      <c r="B3072" s="34">
        <v>391</v>
      </c>
      <c r="C3072" s="34">
        <v>441</v>
      </c>
      <c r="D3072" s="34">
        <v>71</v>
      </c>
      <c r="E3072" s="34">
        <v>120</v>
      </c>
      <c r="F3072" s="34">
        <v>124</v>
      </c>
      <c r="G3072" s="34">
        <v>118</v>
      </c>
      <c r="H3072" s="34">
        <v>139</v>
      </c>
      <c r="I3072" s="34">
        <v>107</v>
      </c>
    </row>
    <row r="3073" spans="1:9" x14ac:dyDescent="0.2">
      <c r="A3073" s="34" t="s">
        <v>53530</v>
      </c>
      <c r="B3073" s="34">
        <v>430</v>
      </c>
      <c r="C3073" s="34">
        <v>528</v>
      </c>
      <c r="D3073" s="34">
        <v>143</v>
      </c>
      <c r="E3073" s="34">
        <v>182</v>
      </c>
      <c r="F3073" s="34">
        <v>138</v>
      </c>
      <c r="G3073" s="34">
        <v>139</v>
      </c>
      <c r="H3073" s="34">
        <v>112</v>
      </c>
      <c r="I3073" s="34">
        <v>140</v>
      </c>
    </row>
    <row r="3074" spans="1:9" x14ac:dyDescent="0.2">
      <c r="A3074" s="34" t="s">
        <v>53531</v>
      </c>
      <c r="B3074" s="34">
        <v>252</v>
      </c>
      <c r="C3074" s="34">
        <v>241</v>
      </c>
      <c r="D3074" s="34">
        <v>66</v>
      </c>
      <c r="E3074" s="34">
        <v>71</v>
      </c>
      <c r="F3074" s="34">
        <v>76</v>
      </c>
      <c r="G3074" s="34">
        <v>67</v>
      </c>
      <c r="H3074" s="34">
        <v>67</v>
      </c>
      <c r="I3074" s="34">
        <v>80</v>
      </c>
    </row>
    <row r="3075" spans="1:9" x14ac:dyDescent="0.2">
      <c r="A3075" s="34" t="s">
        <v>53532</v>
      </c>
      <c r="B3075" s="34">
        <v>822</v>
      </c>
      <c r="C3075" s="34">
        <v>752</v>
      </c>
      <c r="D3075" s="34">
        <v>239</v>
      </c>
      <c r="E3075" s="34">
        <v>273</v>
      </c>
      <c r="F3075" s="34">
        <v>248</v>
      </c>
      <c r="G3075" s="34">
        <v>265</v>
      </c>
      <c r="H3075" s="34">
        <v>236</v>
      </c>
      <c r="I3075" s="34">
        <v>208</v>
      </c>
    </row>
    <row r="3076" spans="1:9" x14ac:dyDescent="0.2">
      <c r="A3076" s="34" t="s">
        <v>53533</v>
      </c>
      <c r="B3076" s="34">
        <v>950</v>
      </c>
      <c r="C3076" s="34">
        <v>1009</v>
      </c>
      <c r="D3076" s="34">
        <v>310</v>
      </c>
      <c r="E3076" s="34">
        <v>386</v>
      </c>
      <c r="F3076" s="34">
        <v>241</v>
      </c>
      <c r="G3076" s="34">
        <v>372</v>
      </c>
      <c r="H3076" s="34">
        <v>299</v>
      </c>
      <c r="I3076" s="34">
        <v>290</v>
      </c>
    </row>
    <row r="3077" spans="1:9" x14ac:dyDescent="0.2">
      <c r="A3077" s="34" t="s">
        <v>53534</v>
      </c>
      <c r="B3077" s="34">
        <v>711</v>
      </c>
      <c r="C3077" s="34">
        <v>680</v>
      </c>
      <c r="D3077" s="34">
        <v>215</v>
      </c>
      <c r="E3077" s="34">
        <v>240</v>
      </c>
      <c r="F3077" s="34">
        <v>202</v>
      </c>
      <c r="G3077" s="34">
        <v>217</v>
      </c>
      <c r="H3077" s="34">
        <v>174</v>
      </c>
      <c r="I3077" s="34">
        <v>190</v>
      </c>
    </row>
    <row r="3078" spans="1:9" x14ac:dyDescent="0.2">
      <c r="A3078" s="34" t="s">
        <v>53535</v>
      </c>
      <c r="B3078" s="34">
        <v>664</v>
      </c>
      <c r="C3078" s="34">
        <v>801</v>
      </c>
      <c r="D3078" s="34">
        <v>240</v>
      </c>
      <c r="E3078" s="34">
        <v>237</v>
      </c>
      <c r="F3078" s="34">
        <v>221</v>
      </c>
      <c r="G3078" s="34">
        <v>305</v>
      </c>
      <c r="H3078" s="34">
        <v>244</v>
      </c>
      <c r="I3078" s="34">
        <v>227</v>
      </c>
    </row>
    <row r="3079" spans="1:9" x14ac:dyDescent="0.2">
      <c r="A3079" s="34" t="s">
        <v>53536</v>
      </c>
      <c r="B3079" s="34">
        <v>623</v>
      </c>
      <c r="C3079" s="34">
        <v>686</v>
      </c>
      <c r="D3079" s="34">
        <v>152</v>
      </c>
      <c r="E3079" s="34">
        <v>211</v>
      </c>
      <c r="F3079" s="34">
        <v>179</v>
      </c>
      <c r="G3079" s="34">
        <v>184</v>
      </c>
      <c r="H3079" s="34">
        <v>196</v>
      </c>
      <c r="I3079" s="34">
        <v>167</v>
      </c>
    </row>
    <row r="3080" spans="1:9" x14ac:dyDescent="0.2">
      <c r="A3080" s="34" t="s">
        <v>53537</v>
      </c>
      <c r="B3080" s="34">
        <v>292</v>
      </c>
      <c r="C3080" s="34">
        <v>207</v>
      </c>
      <c r="D3080" s="34">
        <v>69</v>
      </c>
      <c r="E3080" s="34">
        <v>107</v>
      </c>
      <c r="F3080" s="34">
        <v>66</v>
      </c>
      <c r="G3080" s="34">
        <v>85</v>
      </c>
      <c r="H3080" s="34">
        <v>76</v>
      </c>
      <c r="I3080" s="34">
        <v>111</v>
      </c>
    </row>
    <row r="3081" spans="1:9" x14ac:dyDescent="0.2">
      <c r="A3081" s="34" t="s">
        <v>53538</v>
      </c>
      <c r="B3081" s="34">
        <v>604</v>
      </c>
      <c r="C3081" s="34">
        <v>533</v>
      </c>
      <c r="D3081" s="34">
        <v>166</v>
      </c>
      <c r="E3081" s="34">
        <v>168</v>
      </c>
      <c r="F3081" s="34">
        <v>170</v>
      </c>
      <c r="G3081" s="34">
        <v>182</v>
      </c>
      <c r="H3081" s="34">
        <v>215</v>
      </c>
      <c r="I3081" s="34">
        <v>144</v>
      </c>
    </row>
    <row r="3082" spans="1:9" x14ac:dyDescent="0.2">
      <c r="A3082" s="34" t="s">
        <v>53539</v>
      </c>
      <c r="B3082" s="34">
        <v>816</v>
      </c>
      <c r="C3082" s="34">
        <v>735</v>
      </c>
      <c r="D3082" s="34">
        <v>244</v>
      </c>
      <c r="E3082" s="34">
        <v>212</v>
      </c>
      <c r="F3082" s="34">
        <v>227</v>
      </c>
      <c r="G3082" s="34">
        <v>269</v>
      </c>
      <c r="H3082" s="34">
        <v>207</v>
      </c>
      <c r="I3082" s="34">
        <v>202</v>
      </c>
    </row>
    <row r="3083" spans="1:9" x14ac:dyDescent="0.2">
      <c r="A3083" s="34" t="s">
        <v>53540</v>
      </c>
      <c r="B3083" s="34">
        <v>656</v>
      </c>
      <c r="C3083" s="34">
        <v>779</v>
      </c>
      <c r="D3083" s="34">
        <v>203</v>
      </c>
      <c r="E3083" s="34">
        <v>249</v>
      </c>
      <c r="F3083" s="34">
        <v>187</v>
      </c>
      <c r="G3083" s="34">
        <v>244</v>
      </c>
      <c r="H3083" s="34">
        <v>213</v>
      </c>
      <c r="I3083" s="34">
        <v>243</v>
      </c>
    </row>
    <row r="3084" spans="1:9" x14ac:dyDescent="0.2">
      <c r="A3084" s="34" t="s">
        <v>53541</v>
      </c>
      <c r="B3084" s="34">
        <v>690</v>
      </c>
      <c r="C3084" s="34">
        <v>805</v>
      </c>
      <c r="D3084" s="34">
        <v>242</v>
      </c>
      <c r="E3084" s="34">
        <v>239</v>
      </c>
      <c r="F3084" s="34">
        <v>211</v>
      </c>
      <c r="G3084" s="34">
        <v>245</v>
      </c>
      <c r="H3084" s="34">
        <v>195</v>
      </c>
      <c r="I3084" s="34">
        <v>204</v>
      </c>
    </row>
    <row r="3085" spans="1:9" x14ac:dyDescent="0.2">
      <c r="A3085" s="34" t="s">
        <v>53542</v>
      </c>
      <c r="B3085" s="34">
        <v>583</v>
      </c>
      <c r="C3085" s="34">
        <v>600</v>
      </c>
      <c r="D3085" s="34">
        <v>188</v>
      </c>
      <c r="E3085" s="34">
        <v>193</v>
      </c>
      <c r="F3085" s="34">
        <v>183</v>
      </c>
      <c r="G3085" s="34">
        <v>244</v>
      </c>
      <c r="H3085" s="34">
        <v>195</v>
      </c>
      <c r="I3085" s="34">
        <v>146</v>
      </c>
    </row>
    <row r="3086" spans="1:9" x14ac:dyDescent="0.2">
      <c r="A3086" s="34" t="s">
        <v>53543</v>
      </c>
      <c r="B3086" s="34">
        <v>838</v>
      </c>
      <c r="C3086" s="34">
        <v>765</v>
      </c>
      <c r="D3086" s="34">
        <v>258</v>
      </c>
      <c r="E3086" s="34">
        <v>272</v>
      </c>
      <c r="F3086" s="34">
        <v>256</v>
      </c>
      <c r="G3086" s="34">
        <v>278</v>
      </c>
      <c r="H3086" s="34">
        <v>269</v>
      </c>
      <c r="I3086" s="34">
        <v>219</v>
      </c>
    </row>
    <row r="3087" spans="1:9" x14ac:dyDescent="0.2">
      <c r="A3087" s="34" t="s">
        <v>53544</v>
      </c>
      <c r="B3087" s="34">
        <v>745</v>
      </c>
      <c r="C3087" s="34">
        <v>649</v>
      </c>
      <c r="D3087" s="34">
        <v>254</v>
      </c>
      <c r="E3087" s="34">
        <v>244</v>
      </c>
      <c r="F3087" s="34">
        <v>258</v>
      </c>
      <c r="G3087" s="34">
        <v>229</v>
      </c>
      <c r="H3087" s="34">
        <v>204</v>
      </c>
      <c r="I3087" s="34">
        <v>192</v>
      </c>
    </row>
    <row r="3088" spans="1:9" x14ac:dyDescent="0.2">
      <c r="A3088" s="34" t="s">
        <v>53545</v>
      </c>
      <c r="B3088" s="34">
        <v>396</v>
      </c>
      <c r="C3088" s="34">
        <v>464</v>
      </c>
      <c r="D3088" s="34">
        <v>134</v>
      </c>
      <c r="E3088" s="34">
        <v>125</v>
      </c>
      <c r="F3088" s="34">
        <v>140</v>
      </c>
      <c r="G3088" s="34">
        <v>122</v>
      </c>
      <c r="H3088" s="34">
        <v>119</v>
      </c>
      <c r="I3088" s="34">
        <v>102</v>
      </c>
    </row>
    <row r="3089" spans="1:9" x14ac:dyDescent="0.2">
      <c r="A3089" s="34" t="s">
        <v>53546</v>
      </c>
      <c r="B3089" s="34">
        <v>763</v>
      </c>
      <c r="C3089" s="34">
        <v>946</v>
      </c>
      <c r="D3089" s="34">
        <v>261</v>
      </c>
      <c r="E3089" s="34">
        <v>307</v>
      </c>
      <c r="F3089" s="34">
        <v>196</v>
      </c>
      <c r="G3089" s="34">
        <v>270</v>
      </c>
      <c r="H3089" s="34">
        <v>216</v>
      </c>
      <c r="I3089" s="34">
        <v>288</v>
      </c>
    </row>
    <row r="3090" spans="1:9" x14ac:dyDescent="0.2">
      <c r="A3090" s="34" t="s">
        <v>53547</v>
      </c>
      <c r="B3090" s="34">
        <v>843</v>
      </c>
      <c r="C3090" s="34">
        <v>892</v>
      </c>
      <c r="D3090" s="34">
        <v>280</v>
      </c>
      <c r="E3090" s="34">
        <v>296</v>
      </c>
      <c r="F3090" s="34">
        <v>275</v>
      </c>
      <c r="G3090" s="34">
        <v>317</v>
      </c>
      <c r="H3090" s="34">
        <v>274</v>
      </c>
      <c r="I3090" s="34">
        <v>267</v>
      </c>
    </row>
    <row r="3091" spans="1:9" x14ac:dyDescent="0.2">
      <c r="A3091" s="34" t="s">
        <v>53548</v>
      </c>
      <c r="B3091" s="34">
        <v>595</v>
      </c>
      <c r="C3091" s="34">
        <v>499</v>
      </c>
      <c r="D3091" s="34">
        <v>138</v>
      </c>
      <c r="E3091" s="34">
        <v>165</v>
      </c>
      <c r="F3091" s="34">
        <v>162</v>
      </c>
      <c r="G3091" s="34">
        <v>209</v>
      </c>
      <c r="H3091" s="34">
        <v>172</v>
      </c>
      <c r="I3091" s="34">
        <v>135</v>
      </c>
    </row>
    <row r="3092" spans="1:9" x14ac:dyDescent="0.2">
      <c r="A3092" s="34" t="s">
        <v>53549</v>
      </c>
      <c r="B3092" s="34">
        <v>670</v>
      </c>
      <c r="C3092" s="34">
        <v>576</v>
      </c>
      <c r="D3092" s="34">
        <v>192</v>
      </c>
      <c r="E3092" s="34">
        <v>184</v>
      </c>
      <c r="F3092" s="34">
        <v>196</v>
      </c>
      <c r="G3092" s="34">
        <v>239</v>
      </c>
      <c r="H3092" s="34">
        <v>224</v>
      </c>
      <c r="I3092" s="34">
        <v>184</v>
      </c>
    </row>
    <row r="3093" spans="1:9" x14ac:dyDescent="0.2">
      <c r="A3093" s="34" t="s">
        <v>53550</v>
      </c>
      <c r="B3093" s="34">
        <v>442</v>
      </c>
      <c r="C3093" s="34">
        <v>485</v>
      </c>
      <c r="D3093" s="34">
        <v>141</v>
      </c>
      <c r="E3093" s="34">
        <v>145</v>
      </c>
      <c r="F3093" s="34">
        <v>171</v>
      </c>
      <c r="G3093" s="34">
        <v>167</v>
      </c>
      <c r="H3093" s="34">
        <v>157</v>
      </c>
      <c r="I3093" s="34">
        <v>145</v>
      </c>
    </row>
    <row r="3094" spans="1:9" x14ac:dyDescent="0.2">
      <c r="A3094" s="34" t="s">
        <v>53551</v>
      </c>
      <c r="B3094" s="34">
        <v>841</v>
      </c>
      <c r="C3094" s="34">
        <v>728</v>
      </c>
      <c r="D3094" s="34">
        <v>258</v>
      </c>
      <c r="E3094" s="34">
        <v>263</v>
      </c>
      <c r="F3094" s="34">
        <v>278</v>
      </c>
      <c r="G3094" s="34">
        <v>306</v>
      </c>
      <c r="H3094" s="34">
        <v>243</v>
      </c>
      <c r="I3094" s="34">
        <v>260</v>
      </c>
    </row>
    <row r="3095" spans="1:9" x14ac:dyDescent="0.2">
      <c r="A3095" s="34" t="s">
        <v>53552</v>
      </c>
      <c r="B3095" s="34">
        <v>552</v>
      </c>
      <c r="C3095" s="34">
        <v>527</v>
      </c>
      <c r="D3095" s="34">
        <v>163</v>
      </c>
      <c r="E3095" s="34">
        <v>179</v>
      </c>
      <c r="F3095" s="34">
        <v>180</v>
      </c>
      <c r="G3095" s="34">
        <v>210</v>
      </c>
      <c r="H3095" s="34">
        <v>191</v>
      </c>
      <c r="I3095" s="34">
        <v>163</v>
      </c>
    </row>
    <row r="3096" spans="1:9" x14ac:dyDescent="0.2">
      <c r="A3096" s="34" t="s">
        <v>53553</v>
      </c>
      <c r="B3096" s="34">
        <v>538</v>
      </c>
      <c r="C3096" s="34">
        <v>478</v>
      </c>
      <c r="D3096" s="34">
        <v>208</v>
      </c>
      <c r="E3096" s="34">
        <v>202</v>
      </c>
      <c r="F3096" s="34">
        <v>210</v>
      </c>
      <c r="G3096" s="34">
        <v>148</v>
      </c>
      <c r="H3096" s="34">
        <v>225</v>
      </c>
      <c r="I3096" s="34">
        <v>161</v>
      </c>
    </row>
    <row r="3097" spans="1:9" x14ac:dyDescent="0.2">
      <c r="A3097" s="34" t="s">
        <v>53554</v>
      </c>
      <c r="B3097" s="34">
        <v>456</v>
      </c>
      <c r="C3097" s="34">
        <v>635</v>
      </c>
      <c r="D3097" s="34">
        <v>133</v>
      </c>
      <c r="E3097" s="34">
        <v>226</v>
      </c>
      <c r="F3097" s="34">
        <v>135</v>
      </c>
      <c r="G3097" s="34">
        <v>230</v>
      </c>
      <c r="H3097" s="34">
        <v>149</v>
      </c>
      <c r="I3097" s="34">
        <v>162</v>
      </c>
    </row>
    <row r="3098" spans="1:9" x14ac:dyDescent="0.2">
      <c r="A3098" s="34" t="s">
        <v>53555</v>
      </c>
      <c r="B3098" s="34">
        <v>655</v>
      </c>
      <c r="C3098" s="34">
        <v>893</v>
      </c>
      <c r="D3098" s="34">
        <v>230</v>
      </c>
      <c r="E3098" s="34">
        <v>328</v>
      </c>
      <c r="F3098" s="34">
        <v>249</v>
      </c>
      <c r="G3098" s="34">
        <v>292</v>
      </c>
      <c r="H3098" s="34">
        <v>292</v>
      </c>
      <c r="I3098" s="34">
        <v>278</v>
      </c>
    </row>
    <row r="3099" spans="1:9" x14ac:dyDescent="0.2">
      <c r="A3099" s="34" t="s">
        <v>53556</v>
      </c>
      <c r="B3099" s="34">
        <v>690</v>
      </c>
      <c r="C3099" s="34">
        <v>694</v>
      </c>
      <c r="D3099" s="34">
        <v>190</v>
      </c>
      <c r="E3099" s="34">
        <v>218</v>
      </c>
      <c r="F3099" s="34">
        <v>217</v>
      </c>
      <c r="G3099" s="34">
        <v>244</v>
      </c>
      <c r="H3099" s="34">
        <v>181</v>
      </c>
      <c r="I3099" s="34">
        <v>193</v>
      </c>
    </row>
    <row r="3100" spans="1:9" x14ac:dyDescent="0.2">
      <c r="A3100" s="34" t="s">
        <v>53557</v>
      </c>
      <c r="B3100" s="34">
        <v>1292</v>
      </c>
      <c r="C3100" s="34">
        <v>1210</v>
      </c>
      <c r="D3100" s="34">
        <v>436</v>
      </c>
      <c r="E3100" s="34">
        <v>391</v>
      </c>
      <c r="F3100" s="34">
        <v>342</v>
      </c>
      <c r="G3100" s="34">
        <v>349</v>
      </c>
      <c r="H3100" s="34">
        <v>343</v>
      </c>
      <c r="I3100" s="34">
        <v>280</v>
      </c>
    </row>
    <row r="3101" spans="1:9" x14ac:dyDescent="0.2">
      <c r="A3101" s="34" t="s">
        <v>53558</v>
      </c>
      <c r="B3101" s="34">
        <v>375</v>
      </c>
      <c r="C3101" s="34">
        <v>387</v>
      </c>
      <c r="D3101" s="34">
        <v>92</v>
      </c>
      <c r="E3101" s="34">
        <v>139</v>
      </c>
      <c r="F3101" s="34">
        <v>144</v>
      </c>
      <c r="G3101" s="34">
        <v>98</v>
      </c>
      <c r="H3101" s="34">
        <v>121</v>
      </c>
      <c r="I3101" s="34">
        <v>109</v>
      </c>
    </row>
    <row r="3102" spans="1:9" x14ac:dyDescent="0.2">
      <c r="A3102" s="34" t="s">
        <v>53559</v>
      </c>
      <c r="B3102" s="34">
        <v>772</v>
      </c>
      <c r="C3102" s="34">
        <v>721</v>
      </c>
      <c r="D3102" s="34">
        <v>245</v>
      </c>
      <c r="E3102" s="34">
        <v>233</v>
      </c>
      <c r="F3102" s="34">
        <v>244</v>
      </c>
      <c r="G3102" s="34">
        <v>226</v>
      </c>
      <c r="H3102" s="34">
        <v>229</v>
      </c>
      <c r="I3102" s="34">
        <v>201</v>
      </c>
    </row>
    <row r="3103" spans="1:9" x14ac:dyDescent="0.2">
      <c r="A3103" s="34" t="s">
        <v>53560</v>
      </c>
      <c r="B3103" s="34">
        <v>628</v>
      </c>
      <c r="C3103" s="34">
        <v>519</v>
      </c>
      <c r="D3103" s="34">
        <v>216</v>
      </c>
      <c r="E3103" s="34">
        <v>203</v>
      </c>
      <c r="F3103" s="34">
        <v>198</v>
      </c>
      <c r="G3103" s="34">
        <v>171</v>
      </c>
      <c r="H3103" s="34">
        <v>189</v>
      </c>
      <c r="I3103" s="34">
        <v>161</v>
      </c>
    </row>
    <row r="3104" spans="1:9" x14ac:dyDescent="0.2">
      <c r="A3104" s="34" t="s">
        <v>53561</v>
      </c>
      <c r="B3104" s="34">
        <v>489</v>
      </c>
      <c r="C3104" s="34">
        <v>334</v>
      </c>
      <c r="D3104" s="34">
        <v>147</v>
      </c>
      <c r="E3104" s="34">
        <v>118</v>
      </c>
      <c r="F3104" s="34">
        <v>144</v>
      </c>
      <c r="G3104" s="34">
        <v>123</v>
      </c>
      <c r="H3104" s="34">
        <v>151</v>
      </c>
      <c r="I3104" s="34">
        <v>111</v>
      </c>
    </row>
    <row r="3105" spans="1:9" x14ac:dyDescent="0.2">
      <c r="A3105" s="34" t="s">
        <v>53562</v>
      </c>
      <c r="B3105" s="34">
        <v>427</v>
      </c>
      <c r="C3105" s="34">
        <v>457</v>
      </c>
      <c r="D3105" s="34">
        <v>115</v>
      </c>
      <c r="E3105" s="34">
        <v>162</v>
      </c>
      <c r="F3105" s="34">
        <v>141</v>
      </c>
      <c r="G3105" s="34">
        <v>145</v>
      </c>
      <c r="H3105" s="34">
        <v>155</v>
      </c>
      <c r="I3105" s="34">
        <v>104</v>
      </c>
    </row>
    <row r="3106" spans="1:9" x14ac:dyDescent="0.2">
      <c r="A3106" s="34" t="s">
        <v>53563</v>
      </c>
      <c r="B3106" s="34">
        <v>549</v>
      </c>
      <c r="C3106" s="34">
        <v>622</v>
      </c>
      <c r="D3106" s="34">
        <v>183</v>
      </c>
      <c r="E3106" s="34">
        <v>198</v>
      </c>
      <c r="F3106" s="34">
        <v>134</v>
      </c>
      <c r="G3106" s="34">
        <v>195</v>
      </c>
      <c r="H3106" s="34">
        <v>177</v>
      </c>
      <c r="I3106" s="34">
        <v>152</v>
      </c>
    </row>
    <row r="3107" spans="1:9" x14ac:dyDescent="0.2">
      <c r="A3107" s="34" t="s">
        <v>53564</v>
      </c>
      <c r="B3107" s="34">
        <v>818</v>
      </c>
      <c r="C3107" s="34">
        <v>786</v>
      </c>
      <c r="D3107" s="34">
        <v>269</v>
      </c>
      <c r="E3107" s="34">
        <v>300</v>
      </c>
      <c r="F3107" s="34">
        <v>222</v>
      </c>
      <c r="G3107" s="34">
        <v>270</v>
      </c>
      <c r="H3107" s="34">
        <v>291</v>
      </c>
      <c r="I3107" s="34">
        <v>198</v>
      </c>
    </row>
    <row r="3108" spans="1:9" x14ac:dyDescent="0.2">
      <c r="A3108" s="34" t="s">
        <v>53565</v>
      </c>
      <c r="B3108" s="34">
        <v>1734</v>
      </c>
      <c r="C3108" s="34">
        <v>1511</v>
      </c>
      <c r="D3108" s="34">
        <v>568</v>
      </c>
      <c r="E3108" s="34">
        <v>467</v>
      </c>
      <c r="F3108" s="34">
        <v>569</v>
      </c>
      <c r="G3108" s="34">
        <v>510</v>
      </c>
      <c r="H3108" s="34">
        <v>518</v>
      </c>
      <c r="I3108" s="34">
        <v>457</v>
      </c>
    </row>
    <row r="3109" spans="1:9" x14ac:dyDescent="0.2">
      <c r="A3109" s="34" t="s">
        <v>53566</v>
      </c>
      <c r="B3109" s="34">
        <v>1375</v>
      </c>
      <c r="C3109" s="34">
        <v>1189</v>
      </c>
      <c r="D3109" s="34">
        <v>403</v>
      </c>
      <c r="E3109" s="34">
        <v>423</v>
      </c>
      <c r="F3109" s="34">
        <v>378</v>
      </c>
      <c r="G3109" s="34">
        <v>388</v>
      </c>
      <c r="H3109" s="34">
        <v>427</v>
      </c>
      <c r="I3109" s="34">
        <v>326</v>
      </c>
    </row>
    <row r="3110" spans="1:9" x14ac:dyDescent="0.2">
      <c r="A3110" s="34" t="s">
        <v>53567</v>
      </c>
      <c r="B3110" s="34">
        <v>1374</v>
      </c>
      <c r="C3110" s="34">
        <v>1373</v>
      </c>
      <c r="D3110" s="34">
        <v>364</v>
      </c>
      <c r="E3110" s="34">
        <v>378</v>
      </c>
      <c r="F3110" s="34">
        <v>434</v>
      </c>
      <c r="G3110" s="34">
        <v>333</v>
      </c>
      <c r="H3110" s="34">
        <v>431</v>
      </c>
      <c r="I3110" s="34">
        <v>371</v>
      </c>
    </row>
    <row r="3111" spans="1:9" x14ac:dyDescent="0.2">
      <c r="A3111" s="34" t="s">
        <v>53568</v>
      </c>
      <c r="B3111" s="34">
        <v>1134</v>
      </c>
      <c r="C3111" s="34">
        <v>975</v>
      </c>
      <c r="D3111" s="34">
        <v>347</v>
      </c>
      <c r="E3111" s="34">
        <v>343</v>
      </c>
      <c r="F3111" s="34">
        <v>333</v>
      </c>
      <c r="G3111" s="34">
        <v>364</v>
      </c>
      <c r="H3111" s="34">
        <v>379</v>
      </c>
      <c r="I3111" s="34">
        <v>281</v>
      </c>
    </row>
    <row r="3112" spans="1:9" x14ac:dyDescent="0.2">
      <c r="A3112" s="34" t="s">
        <v>53569</v>
      </c>
      <c r="B3112" s="34">
        <v>416</v>
      </c>
      <c r="C3112" s="34">
        <v>441</v>
      </c>
      <c r="D3112" s="34">
        <v>153</v>
      </c>
      <c r="E3112" s="34">
        <v>155</v>
      </c>
      <c r="F3112" s="34">
        <v>160</v>
      </c>
      <c r="G3112" s="34">
        <v>180</v>
      </c>
      <c r="H3112" s="34">
        <v>153</v>
      </c>
      <c r="I3112" s="34">
        <v>130</v>
      </c>
    </row>
    <row r="3113" spans="1:9" x14ac:dyDescent="0.2">
      <c r="A3113" s="34" t="s">
        <v>53570</v>
      </c>
      <c r="B3113" s="34">
        <v>668</v>
      </c>
      <c r="C3113" s="34">
        <v>759</v>
      </c>
      <c r="D3113" s="34">
        <v>227</v>
      </c>
      <c r="E3113" s="34">
        <v>219</v>
      </c>
      <c r="F3113" s="34">
        <v>235</v>
      </c>
      <c r="G3113" s="34">
        <v>240</v>
      </c>
      <c r="H3113" s="34">
        <v>201</v>
      </c>
      <c r="I3113" s="34">
        <v>208</v>
      </c>
    </row>
    <row r="3114" spans="1:9" x14ac:dyDescent="0.2">
      <c r="A3114" s="34" t="s">
        <v>53571</v>
      </c>
      <c r="B3114" s="34">
        <v>781</v>
      </c>
      <c r="C3114" s="34">
        <v>1052</v>
      </c>
      <c r="D3114" s="34">
        <v>206</v>
      </c>
      <c r="E3114" s="34">
        <v>303</v>
      </c>
      <c r="F3114" s="34">
        <v>249</v>
      </c>
      <c r="G3114" s="34">
        <v>319</v>
      </c>
      <c r="H3114" s="34">
        <v>218</v>
      </c>
      <c r="I3114" s="34">
        <v>257</v>
      </c>
    </row>
    <row r="3115" spans="1:9" x14ac:dyDescent="0.2">
      <c r="A3115" s="34" t="s">
        <v>53572</v>
      </c>
      <c r="B3115" s="34">
        <v>699</v>
      </c>
      <c r="C3115" s="34">
        <v>595</v>
      </c>
      <c r="D3115" s="34">
        <v>186</v>
      </c>
      <c r="E3115" s="34">
        <v>184</v>
      </c>
      <c r="F3115" s="34">
        <v>188</v>
      </c>
      <c r="G3115" s="34">
        <v>200</v>
      </c>
      <c r="H3115" s="34">
        <v>200</v>
      </c>
      <c r="I3115" s="34">
        <v>175</v>
      </c>
    </row>
    <row r="3116" spans="1:9" x14ac:dyDescent="0.2">
      <c r="A3116" s="34" t="s">
        <v>53573</v>
      </c>
      <c r="B3116" s="34">
        <v>617</v>
      </c>
      <c r="C3116" s="34">
        <v>620</v>
      </c>
      <c r="D3116" s="34">
        <v>178</v>
      </c>
      <c r="E3116" s="34">
        <v>225</v>
      </c>
      <c r="F3116" s="34">
        <v>211</v>
      </c>
      <c r="G3116" s="34">
        <v>198</v>
      </c>
      <c r="H3116" s="34">
        <v>210</v>
      </c>
      <c r="I3116" s="34">
        <v>207</v>
      </c>
    </row>
    <row r="3117" spans="1:9" x14ac:dyDescent="0.2">
      <c r="A3117" s="34" t="s">
        <v>53574</v>
      </c>
      <c r="B3117" s="34">
        <v>759</v>
      </c>
      <c r="C3117" s="34">
        <v>713</v>
      </c>
      <c r="D3117" s="34">
        <v>257</v>
      </c>
      <c r="E3117" s="34">
        <v>261</v>
      </c>
      <c r="F3117" s="34">
        <v>242</v>
      </c>
      <c r="G3117" s="34">
        <v>223</v>
      </c>
      <c r="H3117" s="34">
        <v>227</v>
      </c>
      <c r="I3117" s="34">
        <v>195</v>
      </c>
    </row>
    <row r="3118" spans="1:9" x14ac:dyDescent="0.2">
      <c r="A3118" s="34" t="s">
        <v>53575</v>
      </c>
      <c r="B3118" s="34">
        <v>647</v>
      </c>
      <c r="C3118" s="34">
        <v>570</v>
      </c>
      <c r="D3118" s="34">
        <v>197</v>
      </c>
      <c r="E3118" s="34">
        <v>168</v>
      </c>
      <c r="F3118" s="34">
        <v>196</v>
      </c>
      <c r="G3118" s="34">
        <v>214</v>
      </c>
      <c r="H3118" s="34">
        <v>187</v>
      </c>
      <c r="I3118" s="34">
        <v>180</v>
      </c>
    </row>
    <row r="3119" spans="1:9" x14ac:dyDescent="0.2">
      <c r="A3119" s="34" t="s">
        <v>53576</v>
      </c>
      <c r="B3119" s="34">
        <v>772</v>
      </c>
      <c r="C3119" s="34">
        <v>709</v>
      </c>
      <c r="D3119" s="34">
        <v>221</v>
      </c>
      <c r="E3119" s="34">
        <v>232</v>
      </c>
      <c r="F3119" s="34">
        <v>221</v>
      </c>
      <c r="G3119" s="34">
        <v>241</v>
      </c>
      <c r="H3119" s="34">
        <v>219</v>
      </c>
      <c r="I3119" s="34">
        <v>177</v>
      </c>
    </row>
    <row r="3120" spans="1:9" x14ac:dyDescent="0.2">
      <c r="A3120" s="34" t="s">
        <v>53577</v>
      </c>
      <c r="B3120" s="34">
        <v>1082</v>
      </c>
      <c r="C3120" s="34">
        <v>1123</v>
      </c>
      <c r="D3120" s="34">
        <v>392</v>
      </c>
      <c r="E3120" s="34">
        <v>357</v>
      </c>
      <c r="F3120" s="34">
        <v>338</v>
      </c>
      <c r="G3120" s="34">
        <v>288</v>
      </c>
      <c r="H3120" s="34">
        <v>353</v>
      </c>
      <c r="I3120" s="34">
        <v>250</v>
      </c>
    </row>
    <row r="3121" spans="1:9" x14ac:dyDescent="0.2">
      <c r="A3121" s="34" t="s">
        <v>53578</v>
      </c>
      <c r="B3121" s="34">
        <v>664</v>
      </c>
      <c r="C3121" s="34">
        <v>436</v>
      </c>
      <c r="D3121" s="34">
        <v>184</v>
      </c>
      <c r="E3121" s="34">
        <v>141</v>
      </c>
      <c r="F3121" s="34">
        <v>183</v>
      </c>
      <c r="G3121" s="34">
        <v>133</v>
      </c>
      <c r="H3121" s="34">
        <v>206</v>
      </c>
      <c r="I3121" s="34">
        <v>136</v>
      </c>
    </row>
    <row r="3122" spans="1:9" x14ac:dyDescent="0.2">
      <c r="A3122" s="34" t="s">
        <v>53579</v>
      </c>
      <c r="B3122" s="34">
        <v>562</v>
      </c>
      <c r="C3122" s="34">
        <v>576</v>
      </c>
      <c r="D3122" s="34">
        <v>182</v>
      </c>
      <c r="E3122" s="34">
        <v>232</v>
      </c>
      <c r="F3122" s="34">
        <v>176</v>
      </c>
      <c r="G3122" s="34">
        <v>190</v>
      </c>
      <c r="H3122" s="34">
        <v>193</v>
      </c>
      <c r="I3122" s="34">
        <v>158</v>
      </c>
    </row>
    <row r="3123" spans="1:9" x14ac:dyDescent="0.2">
      <c r="A3123" s="34" t="s">
        <v>53580</v>
      </c>
      <c r="B3123" s="34">
        <v>975</v>
      </c>
      <c r="C3123" s="34">
        <v>920</v>
      </c>
      <c r="D3123" s="34">
        <v>298</v>
      </c>
      <c r="E3123" s="34">
        <v>339</v>
      </c>
      <c r="F3123" s="34">
        <v>291</v>
      </c>
      <c r="G3123" s="34">
        <v>331</v>
      </c>
      <c r="H3123" s="34">
        <v>263</v>
      </c>
      <c r="I3123" s="34">
        <v>226</v>
      </c>
    </row>
    <row r="3124" spans="1:9" x14ac:dyDescent="0.2">
      <c r="A3124" s="34" t="s">
        <v>53581</v>
      </c>
      <c r="B3124" s="34">
        <v>527</v>
      </c>
      <c r="C3124" s="34">
        <v>474</v>
      </c>
      <c r="D3124" s="34">
        <v>148</v>
      </c>
      <c r="E3124" s="34">
        <v>137</v>
      </c>
      <c r="F3124" s="34">
        <v>173</v>
      </c>
      <c r="G3124" s="34">
        <v>142</v>
      </c>
      <c r="H3124" s="34">
        <v>165</v>
      </c>
      <c r="I3124" s="34">
        <v>124</v>
      </c>
    </row>
    <row r="3125" spans="1:9" x14ac:dyDescent="0.2">
      <c r="A3125" s="34" t="s">
        <v>53582</v>
      </c>
      <c r="B3125" s="34">
        <v>773</v>
      </c>
      <c r="C3125" s="34">
        <v>809</v>
      </c>
      <c r="D3125" s="34">
        <v>247</v>
      </c>
      <c r="E3125" s="34">
        <v>288</v>
      </c>
      <c r="F3125" s="34">
        <v>237</v>
      </c>
      <c r="G3125" s="34">
        <v>307</v>
      </c>
      <c r="H3125" s="34">
        <v>272</v>
      </c>
      <c r="I3125" s="34">
        <v>222</v>
      </c>
    </row>
    <row r="3126" spans="1:9" x14ac:dyDescent="0.2">
      <c r="A3126" s="34" t="s">
        <v>53583</v>
      </c>
      <c r="B3126" s="34">
        <v>841</v>
      </c>
      <c r="C3126" s="34">
        <v>667</v>
      </c>
      <c r="D3126" s="34">
        <v>258</v>
      </c>
      <c r="E3126" s="34">
        <v>263</v>
      </c>
      <c r="F3126" s="34">
        <v>279</v>
      </c>
      <c r="G3126" s="34">
        <v>281</v>
      </c>
      <c r="H3126" s="34">
        <v>299</v>
      </c>
      <c r="I3126" s="34">
        <v>220</v>
      </c>
    </row>
    <row r="3127" spans="1:9" x14ac:dyDescent="0.2">
      <c r="A3127" s="34" t="s">
        <v>53584</v>
      </c>
      <c r="B3127" s="34">
        <v>748</v>
      </c>
      <c r="C3127" s="34">
        <v>710</v>
      </c>
      <c r="D3127" s="34">
        <v>227</v>
      </c>
      <c r="E3127" s="34">
        <v>227</v>
      </c>
      <c r="F3127" s="34">
        <v>217</v>
      </c>
      <c r="G3127" s="34">
        <v>242</v>
      </c>
      <c r="H3127" s="34">
        <v>192</v>
      </c>
      <c r="I3127" s="34">
        <v>198</v>
      </c>
    </row>
    <row r="3128" spans="1:9" x14ac:dyDescent="0.2">
      <c r="A3128" s="34" t="s">
        <v>53585</v>
      </c>
      <c r="B3128" s="34">
        <v>937</v>
      </c>
      <c r="C3128" s="34">
        <v>1028</v>
      </c>
      <c r="D3128" s="34">
        <v>321</v>
      </c>
      <c r="E3128" s="34">
        <v>268</v>
      </c>
      <c r="F3128" s="34">
        <v>306</v>
      </c>
      <c r="G3128" s="34">
        <v>327</v>
      </c>
      <c r="H3128" s="34">
        <v>344</v>
      </c>
      <c r="I3128" s="34">
        <v>313</v>
      </c>
    </row>
    <row r="3129" spans="1:9" x14ac:dyDescent="0.2">
      <c r="A3129" s="34" t="s">
        <v>53586</v>
      </c>
      <c r="B3129" s="34">
        <v>1103</v>
      </c>
      <c r="C3129" s="34">
        <v>1129</v>
      </c>
      <c r="D3129" s="34">
        <v>296</v>
      </c>
      <c r="E3129" s="34">
        <v>297</v>
      </c>
      <c r="F3129" s="34">
        <v>309</v>
      </c>
      <c r="G3129" s="34">
        <v>334</v>
      </c>
      <c r="H3129" s="34">
        <v>321</v>
      </c>
      <c r="I3129" s="34">
        <v>318</v>
      </c>
    </row>
    <row r="3130" spans="1:9" x14ac:dyDescent="0.2">
      <c r="A3130" s="34" t="s">
        <v>53587</v>
      </c>
      <c r="B3130" s="34">
        <v>880</v>
      </c>
      <c r="C3130" s="34">
        <v>733</v>
      </c>
      <c r="D3130" s="34">
        <v>289</v>
      </c>
      <c r="E3130" s="34">
        <v>288</v>
      </c>
      <c r="F3130" s="34">
        <v>248</v>
      </c>
      <c r="G3130" s="34">
        <v>293</v>
      </c>
      <c r="H3130" s="34">
        <v>243</v>
      </c>
      <c r="I3130" s="34">
        <v>220</v>
      </c>
    </row>
    <row r="3131" spans="1:9" x14ac:dyDescent="0.2">
      <c r="A3131" s="34" t="s">
        <v>53588</v>
      </c>
      <c r="B3131" s="34">
        <v>1013</v>
      </c>
      <c r="C3131" s="34">
        <v>951</v>
      </c>
      <c r="D3131" s="34">
        <v>319</v>
      </c>
      <c r="E3131" s="34">
        <v>333</v>
      </c>
      <c r="F3131" s="34">
        <v>310</v>
      </c>
      <c r="G3131" s="34">
        <v>292</v>
      </c>
      <c r="H3131" s="34">
        <v>311</v>
      </c>
      <c r="I3131" s="34">
        <v>260</v>
      </c>
    </row>
    <row r="3132" spans="1:9" x14ac:dyDescent="0.2">
      <c r="A3132" s="34" t="s">
        <v>53589</v>
      </c>
      <c r="B3132" s="34">
        <v>745</v>
      </c>
      <c r="C3132" s="34">
        <v>712</v>
      </c>
      <c r="D3132" s="34">
        <v>233</v>
      </c>
      <c r="E3132" s="34">
        <v>196</v>
      </c>
      <c r="F3132" s="34">
        <v>207</v>
      </c>
      <c r="G3132" s="34">
        <v>267</v>
      </c>
      <c r="H3132" s="34">
        <v>231</v>
      </c>
      <c r="I3132" s="34">
        <v>212</v>
      </c>
    </row>
    <row r="3133" spans="1:9" x14ac:dyDescent="0.2">
      <c r="A3133" s="34" t="s">
        <v>53590</v>
      </c>
      <c r="B3133" s="34">
        <v>789</v>
      </c>
      <c r="C3133" s="34">
        <v>872</v>
      </c>
      <c r="D3133" s="34">
        <v>231</v>
      </c>
      <c r="E3133" s="34">
        <v>316</v>
      </c>
      <c r="F3133" s="34">
        <v>284</v>
      </c>
      <c r="G3133" s="34">
        <v>286</v>
      </c>
      <c r="H3133" s="34">
        <v>277</v>
      </c>
      <c r="I3133" s="34">
        <v>269</v>
      </c>
    </row>
    <row r="3134" spans="1:9" x14ac:dyDescent="0.2">
      <c r="A3134" s="34" t="s">
        <v>53591</v>
      </c>
      <c r="B3134" s="34">
        <v>892</v>
      </c>
      <c r="C3134" s="34">
        <v>613</v>
      </c>
      <c r="D3134" s="34">
        <v>292</v>
      </c>
      <c r="E3134" s="34">
        <v>202</v>
      </c>
      <c r="F3134" s="34">
        <v>242</v>
      </c>
      <c r="G3134" s="34">
        <v>193</v>
      </c>
      <c r="H3134" s="34">
        <v>285</v>
      </c>
      <c r="I3134" s="34">
        <v>161</v>
      </c>
    </row>
    <row r="3135" spans="1:9" x14ac:dyDescent="0.2">
      <c r="A3135" s="34" t="s">
        <v>53592</v>
      </c>
      <c r="B3135" s="34">
        <v>424</v>
      </c>
      <c r="C3135" s="34">
        <v>457</v>
      </c>
      <c r="D3135" s="34">
        <v>118</v>
      </c>
      <c r="E3135" s="34">
        <v>170</v>
      </c>
      <c r="F3135" s="34">
        <v>104</v>
      </c>
      <c r="G3135" s="34">
        <v>141</v>
      </c>
      <c r="H3135" s="34">
        <v>117</v>
      </c>
      <c r="I3135" s="34">
        <v>119</v>
      </c>
    </row>
    <row r="3136" spans="1:9" x14ac:dyDescent="0.2">
      <c r="A3136" s="34" t="s">
        <v>53593</v>
      </c>
      <c r="B3136" s="34">
        <v>405</v>
      </c>
      <c r="C3136" s="34">
        <v>496</v>
      </c>
      <c r="D3136" s="34">
        <v>133</v>
      </c>
      <c r="E3136" s="34">
        <v>175</v>
      </c>
      <c r="F3136" s="34">
        <v>114</v>
      </c>
      <c r="G3136" s="34">
        <v>180</v>
      </c>
      <c r="H3136" s="34">
        <v>161</v>
      </c>
      <c r="I3136" s="34">
        <v>146</v>
      </c>
    </row>
    <row r="3137" spans="1:9" x14ac:dyDescent="0.2">
      <c r="A3137" s="34" t="s">
        <v>53594</v>
      </c>
      <c r="B3137" s="34">
        <v>1307</v>
      </c>
      <c r="C3137" s="34">
        <v>1110</v>
      </c>
      <c r="D3137" s="34">
        <v>365</v>
      </c>
      <c r="E3137" s="34">
        <v>390</v>
      </c>
      <c r="F3137" s="34">
        <v>356</v>
      </c>
      <c r="G3137" s="34">
        <v>379</v>
      </c>
      <c r="H3137" s="34">
        <v>409</v>
      </c>
      <c r="I3137" s="34">
        <v>246</v>
      </c>
    </row>
    <row r="3138" spans="1:9" x14ac:dyDescent="0.2">
      <c r="A3138" s="34" t="s">
        <v>53595</v>
      </c>
      <c r="B3138" s="34">
        <v>865</v>
      </c>
      <c r="C3138" s="34">
        <v>692</v>
      </c>
      <c r="D3138" s="34">
        <v>272</v>
      </c>
      <c r="E3138" s="34">
        <v>283</v>
      </c>
      <c r="F3138" s="34">
        <v>262</v>
      </c>
      <c r="G3138" s="34">
        <v>216</v>
      </c>
      <c r="H3138" s="34">
        <v>266</v>
      </c>
      <c r="I3138" s="34">
        <v>234</v>
      </c>
    </row>
    <row r="3139" spans="1:9" x14ac:dyDescent="0.2">
      <c r="A3139" s="34" t="s">
        <v>53596</v>
      </c>
      <c r="B3139" s="34">
        <v>1083</v>
      </c>
      <c r="C3139" s="34">
        <v>959</v>
      </c>
      <c r="D3139" s="34">
        <v>381</v>
      </c>
      <c r="E3139" s="34">
        <v>334</v>
      </c>
      <c r="F3139" s="34">
        <v>369</v>
      </c>
      <c r="G3139" s="34">
        <v>315</v>
      </c>
      <c r="H3139" s="34">
        <v>335</v>
      </c>
      <c r="I3139" s="34">
        <v>289</v>
      </c>
    </row>
    <row r="3140" spans="1:9" x14ac:dyDescent="0.2">
      <c r="A3140" s="34" t="s">
        <v>53597</v>
      </c>
      <c r="B3140" s="34">
        <v>671</v>
      </c>
      <c r="C3140" s="34">
        <v>579</v>
      </c>
      <c r="D3140" s="34">
        <v>184</v>
      </c>
      <c r="E3140" s="34">
        <v>215</v>
      </c>
      <c r="F3140" s="34">
        <v>219</v>
      </c>
      <c r="G3140" s="34">
        <v>213</v>
      </c>
      <c r="H3140" s="34">
        <v>204</v>
      </c>
      <c r="I3140" s="34">
        <v>184</v>
      </c>
    </row>
    <row r="3141" spans="1:9" x14ac:dyDescent="0.2">
      <c r="A3141" s="34" t="s">
        <v>53598</v>
      </c>
      <c r="B3141" s="34">
        <v>1291</v>
      </c>
      <c r="C3141" s="34">
        <v>1096</v>
      </c>
      <c r="D3141" s="34">
        <v>411</v>
      </c>
      <c r="E3141" s="34">
        <v>420</v>
      </c>
      <c r="F3141" s="34">
        <v>449</v>
      </c>
      <c r="G3141" s="34">
        <v>414</v>
      </c>
      <c r="H3141" s="34">
        <v>429</v>
      </c>
      <c r="I3141" s="34">
        <v>283</v>
      </c>
    </row>
    <row r="3142" spans="1:9" x14ac:dyDescent="0.2">
      <c r="A3142" s="34" t="s">
        <v>53599</v>
      </c>
      <c r="B3142" s="34">
        <v>1020</v>
      </c>
      <c r="C3142" s="34">
        <v>972</v>
      </c>
      <c r="D3142" s="34">
        <v>273</v>
      </c>
      <c r="E3142" s="34">
        <v>328</v>
      </c>
      <c r="F3142" s="34">
        <v>284</v>
      </c>
      <c r="G3142" s="34">
        <v>286</v>
      </c>
      <c r="H3142" s="34">
        <v>285</v>
      </c>
      <c r="I3142" s="34">
        <v>271</v>
      </c>
    </row>
    <row r="3143" spans="1:9" x14ac:dyDescent="0.2">
      <c r="A3143" s="34" t="s">
        <v>53600</v>
      </c>
      <c r="B3143" s="34">
        <v>734</v>
      </c>
      <c r="C3143" s="34">
        <v>634</v>
      </c>
      <c r="D3143" s="34">
        <v>275</v>
      </c>
      <c r="E3143" s="34">
        <v>237</v>
      </c>
      <c r="F3143" s="34">
        <v>258</v>
      </c>
      <c r="G3143" s="34">
        <v>203</v>
      </c>
      <c r="H3143" s="34">
        <v>214</v>
      </c>
      <c r="I3143" s="34">
        <v>217</v>
      </c>
    </row>
    <row r="3144" spans="1:9" x14ac:dyDescent="0.2">
      <c r="A3144" s="34" t="s">
        <v>53601</v>
      </c>
      <c r="B3144" s="34">
        <v>890</v>
      </c>
      <c r="C3144" s="34">
        <v>860</v>
      </c>
      <c r="D3144" s="34">
        <v>339</v>
      </c>
      <c r="E3144" s="34">
        <v>279</v>
      </c>
      <c r="F3144" s="34">
        <v>286</v>
      </c>
      <c r="G3144" s="34">
        <v>307</v>
      </c>
      <c r="H3144" s="34">
        <v>300</v>
      </c>
      <c r="I3144" s="34">
        <v>249</v>
      </c>
    </row>
    <row r="3145" spans="1:9" x14ac:dyDescent="0.2">
      <c r="A3145" s="34" t="s">
        <v>53602</v>
      </c>
      <c r="B3145" s="34">
        <v>951</v>
      </c>
      <c r="C3145" s="34">
        <v>931</v>
      </c>
      <c r="D3145" s="34">
        <v>324</v>
      </c>
      <c r="E3145" s="34">
        <v>339</v>
      </c>
      <c r="F3145" s="34">
        <v>315</v>
      </c>
      <c r="G3145" s="34">
        <v>373</v>
      </c>
      <c r="H3145" s="34">
        <v>277</v>
      </c>
      <c r="I3145" s="34">
        <v>269</v>
      </c>
    </row>
    <row r="3146" spans="1:9" x14ac:dyDescent="0.2">
      <c r="A3146" s="34" t="s">
        <v>53603</v>
      </c>
      <c r="B3146" s="34">
        <v>803</v>
      </c>
      <c r="C3146" s="34">
        <v>909</v>
      </c>
      <c r="D3146" s="34">
        <v>306</v>
      </c>
      <c r="E3146" s="34">
        <v>278</v>
      </c>
      <c r="F3146" s="34">
        <v>269</v>
      </c>
      <c r="G3146" s="34">
        <v>268</v>
      </c>
      <c r="H3146" s="34">
        <v>291</v>
      </c>
      <c r="I3146" s="34">
        <v>238</v>
      </c>
    </row>
    <row r="3147" spans="1:9" x14ac:dyDescent="0.2">
      <c r="A3147" s="34" t="s">
        <v>53604</v>
      </c>
      <c r="B3147" s="34">
        <v>188</v>
      </c>
      <c r="C3147" s="34">
        <v>211</v>
      </c>
      <c r="D3147" s="34">
        <v>65</v>
      </c>
      <c r="E3147" s="34">
        <v>88</v>
      </c>
      <c r="F3147" s="34">
        <v>87</v>
      </c>
      <c r="G3147" s="34">
        <v>59</v>
      </c>
      <c r="H3147" s="34">
        <v>78</v>
      </c>
      <c r="I3147" s="34">
        <v>68</v>
      </c>
    </row>
    <row r="3148" spans="1:9" x14ac:dyDescent="0.2">
      <c r="A3148" s="34" t="s">
        <v>53605</v>
      </c>
      <c r="B3148" s="34">
        <v>672</v>
      </c>
      <c r="C3148" s="34">
        <v>581</v>
      </c>
      <c r="D3148" s="34">
        <v>183</v>
      </c>
      <c r="E3148" s="34">
        <v>227</v>
      </c>
      <c r="F3148" s="34">
        <v>206</v>
      </c>
      <c r="G3148" s="34">
        <v>223</v>
      </c>
      <c r="H3148" s="34">
        <v>244</v>
      </c>
      <c r="I3148" s="34">
        <v>254</v>
      </c>
    </row>
    <row r="3149" spans="1:9" x14ac:dyDescent="0.2">
      <c r="A3149" s="34" t="s">
        <v>53606</v>
      </c>
      <c r="B3149" s="34">
        <v>616</v>
      </c>
      <c r="C3149" s="34">
        <v>651</v>
      </c>
      <c r="D3149" s="34">
        <v>204</v>
      </c>
      <c r="E3149" s="34">
        <v>201</v>
      </c>
      <c r="F3149" s="34">
        <v>186</v>
      </c>
      <c r="G3149" s="34">
        <v>198</v>
      </c>
      <c r="H3149" s="34">
        <v>193</v>
      </c>
      <c r="I3149" s="34">
        <v>166</v>
      </c>
    </row>
    <row r="3150" spans="1:9" x14ac:dyDescent="0.2">
      <c r="A3150" s="34" t="s">
        <v>53607</v>
      </c>
      <c r="B3150" s="34">
        <v>582</v>
      </c>
      <c r="C3150" s="34">
        <v>717</v>
      </c>
      <c r="D3150" s="34">
        <v>213</v>
      </c>
      <c r="E3150" s="34">
        <v>238</v>
      </c>
      <c r="F3150" s="34">
        <v>173</v>
      </c>
      <c r="G3150" s="34">
        <v>198</v>
      </c>
      <c r="H3150" s="34">
        <v>202</v>
      </c>
      <c r="I3150" s="34">
        <v>194</v>
      </c>
    </row>
    <row r="3151" spans="1:9" x14ac:dyDescent="0.2">
      <c r="A3151" s="34" t="s">
        <v>53608</v>
      </c>
      <c r="B3151" s="34">
        <v>956</v>
      </c>
      <c r="C3151" s="34">
        <v>1107</v>
      </c>
      <c r="D3151" s="34">
        <v>313</v>
      </c>
      <c r="E3151" s="34">
        <v>307</v>
      </c>
      <c r="F3151" s="34">
        <v>352</v>
      </c>
      <c r="G3151" s="34">
        <v>325</v>
      </c>
      <c r="H3151" s="34">
        <v>302</v>
      </c>
      <c r="I3151" s="34">
        <v>324</v>
      </c>
    </row>
    <row r="3152" spans="1:9" x14ac:dyDescent="0.2">
      <c r="A3152" s="34" t="s">
        <v>53609</v>
      </c>
      <c r="B3152" s="34">
        <v>542</v>
      </c>
      <c r="C3152" s="34">
        <v>531</v>
      </c>
      <c r="D3152" s="34">
        <v>175</v>
      </c>
      <c r="E3152" s="34">
        <v>182</v>
      </c>
      <c r="F3152" s="34">
        <v>163</v>
      </c>
      <c r="G3152" s="34">
        <v>177</v>
      </c>
      <c r="H3152" s="34">
        <v>194</v>
      </c>
      <c r="I3152" s="34">
        <v>147</v>
      </c>
    </row>
    <row r="3153" spans="1:9" x14ac:dyDescent="0.2">
      <c r="A3153" s="34" t="s">
        <v>53610</v>
      </c>
      <c r="B3153" s="34">
        <v>353</v>
      </c>
      <c r="C3153" s="34">
        <v>356</v>
      </c>
      <c r="D3153" s="34">
        <v>125</v>
      </c>
      <c r="E3153" s="34">
        <v>107</v>
      </c>
      <c r="F3153" s="34">
        <v>100</v>
      </c>
      <c r="G3153" s="34">
        <v>117</v>
      </c>
      <c r="H3153" s="34">
        <v>115</v>
      </c>
      <c r="I3153" s="34">
        <v>117</v>
      </c>
    </row>
    <row r="3154" spans="1:9" x14ac:dyDescent="0.2">
      <c r="A3154" s="34" t="s">
        <v>53611</v>
      </c>
      <c r="B3154" s="34">
        <v>793</v>
      </c>
      <c r="C3154" s="34">
        <v>741</v>
      </c>
      <c r="D3154" s="34">
        <v>196</v>
      </c>
      <c r="E3154" s="34">
        <v>306</v>
      </c>
      <c r="F3154" s="34">
        <v>231</v>
      </c>
      <c r="G3154" s="34">
        <v>285</v>
      </c>
      <c r="H3154" s="34">
        <v>252</v>
      </c>
      <c r="I3154" s="34">
        <v>174</v>
      </c>
    </row>
    <row r="3155" spans="1:9" x14ac:dyDescent="0.2">
      <c r="A3155" s="34" t="s">
        <v>53612</v>
      </c>
      <c r="B3155" s="34">
        <v>922</v>
      </c>
      <c r="C3155" s="34">
        <v>819</v>
      </c>
      <c r="D3155" s="34">
        <v>279</v>
      </c>
      <c r="E3155" s="34">
        <v>255</v>
      </c>
      <c r="F3155" s="34">
        <v>243</v>
      </c>
      <c r="G3155" s="34">
        <v>242</v>
      </c>
      <c r="H3155" s="34">
        <v>245</v>
      </c>
      <c r="I3155" s="34">
        <v>217</v>
      </c>
    </row>
    <row r="3156" spans="1:9" x14ac:dyDescent="0.2">
      <c r="A3156" s="34" t="s">
        <v>53613</v>
      </c>
      <c r="B3156" s="34">
        <v>769</v>
      </c>
      <c r="C3156" s="34">
        <v>901</v>
      </c>
      <c r="D3156" s="34">
        <v>300</v>
      </c>
      <c r="E3156" s="34">
        <v>309</v>
      </c>
      <c r="F3156" s="34">
        <v>299</v>
      </c>
      <c r="G3156" s="34">
        <v>338</v>
      </c>
      <c r="H3156" s="34">
        <v>294</v>
      </c>
      <c r="I3156" s="34">
        <v>251</v>
      </c>
    </row>
    <row r="3157" spans="1:9" x14ac:dyDescent="0.2">
      <c r="A3157" s="34" t="s">
        <v>53614</v>
      </c>
      <c r="B3157" s="34">
        <v>1013</v>
      </c>
      <c r="C3157" s="34">
        <v>982</v>
      </c>
      <c r="D3157" s="34">
        <v>301</v>
      </c>
      <c r="E3157" s="34">
        <v>301</v>
      </c>
      <c r="F3157" s="34">
        <v>275</v>
      </c>
      <c r="G3157" s="34">
        <v>320</v>
      </c>
      <c r="H3157" s="34">
        <v>275</v>
      </c>
      <c r="I3157" s="34">
        <v>241</v>
      </c>
    </row>
    <row r="3158" spans="1:9" x14ac:dyDescent="0.2">
      <c r="A3158" s="34" t="s">
        <v>53615</v>
      </c>
      <c r="B3158" s="34">
        <v>701</v>
      </c>
      <c r="C3158" s="34">
        <v>599</v>
      </c>
      <c r="D3158" s="34">
        <v>204</v>
      </c>
      <c r="E3158" s="34">
        <v>214</v>
      </c>
      <c r="F3158" s="34">
        <v>191</v>
      </c>
      <c r="G3158" s="34">
        <v>240</v>
      </c>
      <c r="H3158" s="34">
        <v>233</v>
      </c>
      <c r="I3158" s="34">
        <v>167</v>
      </c>
    </row>
    <row r="3159" spans="1:9" x14ac:dyDescent="0.2">
      <c r="A3159" s="34" t="s">
        <v>53616</v>
      </c>
      <c r="B3159" s="34">
        <v>875</v>
      </c>
      <c r="C3159" s="34">
        <v>985</v>
      </c>
      <c r="D3159" s="34">
        <v>315</v>
      </c>
      <c r="E3159" s="34">
        <v>351</v>
      </c>
      <c r="F3159" s="34">
        <v>298</v>
      </c>
      <c r="G3159" s="34">
        <v>340</v>
      </c>
      <c r="H3159" s="34">
        <v>302</v>
      </c>
      <c r="I3159" s="34">
        <v>322</v>
      </c>
    </row>
    <row r="3160" spans="1:9" x14ac:dyDescent="0.2">
      <c r="A3160" s="34" t="s">
        <v>53617</v>
      </c>
      <c r="B3160" s="34">
        <v>1659</v>
      </c>
      <c r="C3160" s="34">
        <v>1388</v>
      </c>
      <c r="D3160" s="34">
        <v>478</v>
      </c>
      <c r="E3160" s="34">
        <v>554</v>
      </c>
      <c r="F3160" s="34">
        <v>515</v>
      </c>
      <c r="G3160" s="34">
        <v>492</v>
      </c>
      <c r="H3160" s="34">
        <v>530</v>
      </c>
      <c r="I3160" s="34">
        <v>464</v>
      </c>
    </row>
    <row r="3161" spans="1:9" x14ac:dyDescent="0.2">
      <c r="A3161" s="34" t="s">
        <v>53618</v>
      </c>
      <c r="B3161" s="34">
        <v>1348</v>
      </c>
      <c r="C3161" s="34">
        <v>1138</v>
      </c>
      <c r="D3161" s="34">
        <v>392</v>
      </c>
      <c r="E3161" s="34">
        <v>358</v>
      </c>
      <c r="F3161" s="34">
        <v>388</v>
      </c>
      <c r="G3161" s="34">
        <v>369</v>
      </c>
      <c r="H3161" s="34">
        <v>373</v>
      </c>
      <c r="I3161" s="34">
        <v>295</v>
      </c>
    </row>
    <row r="3162" spans="1:9" x14ac:dyDescent="0.2">
      <c r="A3162" s="34" t="s">
        <v>53619</v>
      </c>
      <c r="B3162" s="34">
        <v>586</v>
      </c>
      <c r="C3162" s="34">
        <v>695</v>
      </c>
      <c r="D3162" s="34">
        <v>166</v>
      </c>
      <c r="E3162" s="34">
        <v>225</v>
      </c>
      <c r="F3162" s="34">
        <v>178</v>
      </c>
      <c r="G3162" s="34">
        <v>198</v>
      </c>
      <c r="H3162" s="34">
        <v>160</v>
      </c>
      <c r="I3162" s="34">
        <v>174</v>
      </c>
    </row>
    <row r="3163" spans="1:9" x14ac:dyDescent="0.2">
      <c r="A3163" s="34" t="s">
        <v>53620</v>
      </c>
      <c r="B3163" s="34">
        <v>1129</v>
      </c>
      <c r="C3163" s="34">
        <v>1180</v>
      </c>
      <c r="D3163" s="34">
        <v>360</v>
      </c>
      <c r="E3163" s="34">
        <v>386</v>
      </c>
      <c r="F3163" s="34">
        <v>374</v>
      </c>
      <c r="G3163" s="34">
        <v>358</v>
      </c>
      <c r="H3163" s="34">
        <v>441</v>
      </c>
      <c r="I3163" s="34">
        <v>314</v>
      </c>
    </row>
    <row r="3164" spans="1:9" x14ac:dyDescent="0.2">
      <c r="A3164" s="34" t="s">
        <v>53621</v>
      </c>
      <c r="B3164" s="34">
        <v>863</v>
      </c>
      <c r="C3164" s="34">
        <v>690</v>
      </c>
      <c r="D3164" s="34">
        <v>280</v>
      </c>
      <c r="E3164" s="34">
        <v>240</v>
      </c>
      <c r="F3164" s="34">
        <v>249</v>
      </c>
      <c r="G3164" s="34">
        <v>253</v>
      </c>
      <c r="H3164" s="34">
        <v>264</v>
      </c>
      <c r="I3164" s="34">
        <v>208</v>
      </c>
    </row>
    <row r="3165" spans="1:9" x14ac:dyDescent="0.2">
      <c r="A3165" s="34" t="s">
        <v>53622</v>
      </c>
      <c r="B3165" s="34">
        <v>212</v>
      </c>
      <c r="C3165" s="34">
        <v>251</v>
      </c>
      <c r="D3165" s="34">
        <v>58</v>
      </c>
      <c r="E3165" s="34">
        <v>92</v>
      </c>
      <c r="F3165" s="34">
        <v>63</v>
      </c>
      <c r="G3165" s="34">
        <v>85</v>
      </c>
      <c r="H3165" s="34">
        <v>59</v>
      </c>
      <c r="I3165" s="34">
        <v>57</v>
      </c>
    </row>
    <row r="3166" spans="1:9" x14ac:dyDescent="0.2">
      <c r="A3166" s="34" t="s">
        <v>53623</v>
      </c>
      <c r="B3166" s="34">
        <v>782</v>
      </c>
      <c r="C3166" s="34">
        <v>809</v>
      </c>
      <c r="D3166" s="34">
        <v>271</v>
      </c>
      <c r="E3166" s="34">
        <v>310</v>
      </c>
      <c r="F3166" s="34">
        <v>283</v>
      </c>
      <c r="G3166" s="34">
        <v>267</v>
      </c>
      <c r="H3166" s="34">
        <v>266</v>
      </c>
      <c r="I3166" s="34">
        <v>228</v>
      </c>
    </row>
    <row r="3167" spans="1:9" x14ac:dyDescent="0.2">
      <c r="A3167" s="34" t="s">
        <v>53624</v>
      </c>
      <c r="B3167" s="34">
        <v>1842</v>
      </c>
      <c r="C3167" s="34">
        <v>1552</v>
      </c>
      <c r="D3167" s="34">
        <v>483</v>
      </c>
      <c r="E3167" s="34">
        <v>561</v>
      </c>
      <c r="F3167" s="34">
        <v>542</v>
      </c>
      <c r="G3167" s="34">
        <v>449</v>
      </c>
      <c r="H3167" s="34">
        <v>538</v>
      </c>
      <c r="I3167" s="34">
        <v>457</v>
      </c>
    </row>
    <row r="3168" spans="1:9" x14ac:dyDescent="0.2">
      <c r="A3168" s="34" t="s">
        <v>53625</v>
      </c>
      <c r="B3168" s="34">
        <v>1099</v>
      </c>
      <c r="C3168" s="34">
        <v>1144</v>
      </c>
      <c r="D3168" s="34">
        <v>341</v>
      </c>
      <c r="E3168" s="34">
        <v>374</v>
      </c>
      <c r="F3168" s="34">
        <v>338</v>
      </c>
      <c r="G3168" s="34">
        <v>317</v>
      </c>
      <c r="H3168" s="34">
        <v>388</v>
      </c>
      <c r="I3168" s="34">
        <v>325</v>
      </c>
    </row>
    <row r="3169" spans="1:9" x14ac:dyDescent="0.2">
      <c r="A3169" s="34" t="s">
        <v>53626</v>
      </c>
      <c r="B3169" s="34">
        <v>782</v>
      </c>
      <c r="C3169" s="34">
        <v>846</v>
      </c>
      <c r="D3169" s="34">
        <v>241</v>
      </c>
      <c r="E3169" s="34">
        <v>252</v>
      </c>
      <c r="F3169" s="34">
        <v>188</v>
      </c>
      <c r="G3169" s="34">
        <v>241</v>
      </c>
      <c r="H3169" s="34">
        <v>233</v>
      </c>
      <c r="I3169" s="34">
        <v>196</v>
      </c>
    </row>
    <row r="3170" spans="1:9" x14ac:dyDescent="0.2">
      <c r="A3170" s="34" t="s">
        <v>53627</v>
      </c>
      <c r="B3170" s="34">
        <v>418</v>
      </c>
      <c r="C3170" s="34">
        <v>504</v>
      </c>
      <c r="D3170" s="34">
        <v>135</v>
      </c>
      <c r="E3170" s="34">
        <v>203</v>
      </c>
      <c r="F3170" s="34">
        <v>116</v>
      </c>
      <c r="G3170" s="34">
        <v>152</v>
      </c>
      <c r="H3170" s="34">
        <v>136</v>
      </c>
      <c r="I3170" s="34">
        <v>159</v>
      </c>
    </row>
    <row r="3171" spans="1:9" x14ac:dyDescent="0.2">
      <c r="A3171" s="34" t="s">
        <v>53628</v>
      </c>
      <c r="B3171" s="34">
        <v>636</v>
      </c>
      <c r="C3171" s="34">
        <v>532</v>
      </c>
      <c r="D3171" s="34">
        <v>205</v>
      </c>
      <c r="E3171" s="34">
        <v>195</v>
      </c>
      <c r="F3171" s="34">
        <v>202</v>
      </c>
      <c r="G3171" s="34">
        <v>216</v>
      </c>
      <c r="H3171" s="34">
        <v>182</v>
      </c>
      <c r="I3171" s="34">
        <v>148</v>
      </c>
    </row>
    <row r="3172" spans="1:9" x14ac:dyDescent="0.2">
      <c r="A3172" s="34" t="s">
        <v>53629</v>
      </c>
      <c r="B3172" s="34">
        <v>393</v>
      </c>
      <c r="C3172" s="34">
        <v>379</v>
      </c>
      <c r="D3172" s="34">
        <v>135</v>
      </c>
      <c r="E3172" s="34">
        <v>126</v>
      </c>
      <c r="F3172" s="34">
        <v>131</v>
      </c>
      <c r="G3172" s="34">
        <v>106</v>
      </c>
      <c r="H3172" s="34">
        <v>118</v>
      </c>
      <c r="I3172" s="34">
        <v>93</v>
      </c>
    </row>
    <row r="3173" spans="1:9" x14ac:dyDescent="0.2">
      <c r="A3173" s="34" t="s">
        <v>53630</v>
      </c>
      <c r="B3173" s="34">
        <v>440</v>
      </c>
      <c r="C3173" s="34">
        <v>365</v>
      </c>
      <c r="D3173" s="34">
        <v>122</v>
      </c>
      <c r="E3173" s="34">
        <v>140</v>
      </c>
      <c r="F3173" s="34">
        <v>144</v>
      </c>
      <c r="G3173" s="34">
        <v>147</v>
      </c>
      <c r="H3173" s="34">
        <v>160</v>
      </c>
      <c r="I3173" s="34">
        <v>101</v>
      </c>
    </row>
    <row r="3174" spans="1:9" x14ac:dyDescent="0.2">
      <c r="A3174" s="34" t="s">
        <v>53631</v>
      </c>
      <c r="B3174" s="34">
        <v>710</v>
      </c>
      <c r="C3174" s="34">
        <v>810</v>
      </c>
      <c r="D3174" s="34">
        <v>281</v>
      </c>
      <c r="E3174" s="34">
        <v>327</v>
      </c>
      <c r="F3174" s="34">
        <v>215</v>
      </c>
      <c r="G3174" s="34">
        <v>287</v>
      </c>
      <c r="H3174" s="34">
        <v>273</v>
      </c>
      <c r="I3174" s="34">
        <v>200</v>
      </c>
    </row>
    <row r="3175" spans="1:9" x14ac:dyDescent="0.2">
      <c r="A3175" s="34" t="s">
        <v>53632</v>
      </c>
      <c r="B3175" s="34">
        <v>1160</v>
      </c>
      <c r="C3175" s="34">
        <v>1320</v>
      </c>
      <c r="D3175" s="34">
        <v>426</v>
      </c>
      <c r="E3175" s="34">
        <v>410</v>
      </c>
      <c r="F3175" s="34">
        <v>424</v>
      </c>
      <c r="G3175" s="34">
        <v>413</v>
      </c>
      <c r="H3175" s="34">
        <v>371</v>
      </c>
      <c r="I3175" s="34">
        <v>366</v>
      </c>
    </row>
    <row r="3176" spans="1:9" x14ac:dyDescent="0.2">
      <c r="A3176" s="34" t="s">
        <v>53633</v>
      </c>
      <c r="B3176" s="34">
        <v>1113</v>
      </c>
      <c r="C3176" s="34">
        <v>1192</v>
      </c>
      <c r="D3176" s="34">
        <v>364</v>
      </c>
      <c r="E3176" s="34">
        <v>424</v>
      </c>
      <c r="F3176" s="34">
        <v>370</v>
      </c>
      <c r="G3176" s="34">
        <v>431</v>
      </c>
      <c r="H3176" s="34">
        <v>327</v>
      </c>
      <c r="I3176" s="34">
        <v>321</v>
      </c>
    </row>
    <row r="3177" spans="1:9" x14ac:dyDescent="0.2">
      <c r="A3177" s="34" t="s">
        <v>53634</v>
      </c>
      <c r="B3177" s="34">
        <v>1001</v>
      </c>
      <c r="C3177" s="34">
        <v>928</v>
      </c>
      <c r="D3177" s="34">
        <v>338</v>
      </c>
      <c r="E3177" s="34">
        <v>291</v>
      </c>
      <c r="F3177" s="34">
        <v>279</v>
      </c>
      <c r="G3177" s="34">
        <v>372</v>
      </c>
      <c r="H3177" s="34">
        <v>334</v>
      </c>
      <c r="I3177" s="34">
        <v>317</v>
      </c>
    </row>
    <row r="3178" spans="1:9" x14ac:dyDescent="0.2">
      <c r="A3178" s="34" t="s">
        <v>53635</v>
      </c>
      <c r="B3178" s="34">
        <v>966</v>
      </c>
      <c r="C3178" s="34">
        <v>834</v>
      </c>
      <c r="D3178" s="34">
        <v>282</v>
      </c>
      <c r="E3178" s="34">
        <v>278</v>
      </c>
      <c r="F3178" s="34">
        <v>277</v>
      </c>
      <c r="G3178" s="34">
        <v>285</v>
      </c>
      <c r="H3178" s="34">
        <v>301</v>
      </c>
      <c r="I3178" s="34">
        <v>277</v>
      </c>
    </row>
    <row r="3179" spans="1:9" x14ac:dyDescent="0.2">
      <c r="A3179" s="34" t="s">
        <v>53636</v>
      </c>
      <c r="B3179" s="34">
        <v>633</v>
      </c>
      <c r="C3179" s="34">
        <v>622</v>
      </c>
      <c r="D3179" s="34">
        <v>182</v>
      </c>
      <c r="E3179" s="34">
        <v>150</v>
      </c>
      <c r="F3179" s="34">
        <v>166</v>
      </c>
      <c r="G3179" s="34">
        <v>185</v>
      </c>
      <c r="H3179" s="34">
        <v>191</v>
      </c>
      <c r="I3179" s="34">
        <v>153</v>
      </c>
    </row>
    <row r="3180" spans="1:9" x14ac:dyDescent="0.2">
      <c r="A3180" s="34" t="s">
        <v>53637</v>
      </c>
      <c r="B3180" s="34">
        <v>714</v>
      </c>
      <c r="C3180" s="34">
        <v>664</v>
      </c>
      <c r="D3180" s="34">
        <v>217</v>
      </c>
      <c r="E3180" s="34">
        <v>200</v>
      </c>
      <c r="F3180" s="34">
        <v>205</v>
      </c>
      <c r="G3180" s="34">
        <v>196</v>
      </c>
      <c r="H3180" s="34">
        <v>206</v>
      </c>
      <c r="I3180" s="34">
        <v>166</v>
      </c>
    </row>
    <row r="3181" spans="1:9" x14ac:dyDescent="0.2">
      <c r="A3181" s="34" t="s">
        <v>53638</v>
      </c>
      <c r="B3181" s="34">
        <v>480</v>
      </c>
      <c r="C3181" s="34">
        <v>629</v>
      </c>
      <c r="D3181" s="34">
        <v>209</v>
      </c>
      <c r="E3181" s="34">
        <v>198</v>
      </c>
      <c r="F3181" s="34">
        <v>216</v>
      </c>
      <c r="G3181" s="34">
        <v>216</v>
      </c>
      <c r="H3181" s="34">
        <v>196</v>
      </c>
      <c r="I3181" s="34">
        <v>175</v>
      </c>
    </row>
    <row r="3182" spans="1:9" x14ac:dyDescent="0.2">
      <c r="A3182" s="34" t="s">
        <v>53639</v>
      </c>
      <c r="B3182" s="34">
        <v>1145</v>
      </c>
      <c r="C3182" s="34">
        <v>1177</v>
      </c>
      <c r="D3182" s="34">
        <v>391</v>
      </c>
      <c r="E3182" s="34">
        <v>290</v>
      </c>
      <c r="F3182" s="34">
        <v>343</v>
      </c>
      <c r="G3182" s="34">
        <v>382</v>
      </c>
      <c r="H3182" s="34">
        <v>362</v>
      </c>
      <c r="I3182" s="34">
        <v>384</v>
      </c>
    </row>
    <row r="3183" spans="1:9" x14ac:dyDescent="0.2">
      <c r="A3183" s="34" t="s">
        <v>53640</v>
      </c>
      <c r="B3183" s="34">
        <v>613</v>
      </c>
      <c r="C3183" s="34">
        <v>724</v>
      </c>
      <c r="D3183" s="34">
        <v>200</v>
      </c>
      <c r="E3183" s="34">
        <v>219</v>
      </c>
      <c r="F3183" s="34">
        <v>180</v>
      </c>
      <c r="G3183" s="34">
        <v>192</v>
      </c>
      <c r="H3183" s="34">
        <v>205</v>
      </c>
      <c r="I3183" s="34">
        <v>179</v>
      </c>
    </row>
    <row r="3184" spans="1:9" x14ac:dyDescent="0.2">
      <c r="A3184" s="34" t="s">
        <v>53641</v>
      </c>
      <c r="B3184" s="34">
        <v>537</v>
      </c>
      <c r="C3184" s="34">
        <v>452</v>
      </c>
      <c r="D3184" s="34">
        <v>180</v>
      </c>
      <c r="E3184" s="34">
        <v>155</v>
      </c>
      <c r="F3184" s="34">
        <v>145</v>
      </c>
      <c r="G3184" s="34">
        <v>190</v>
      </c>
      <c r="H3184" s="34">
        <v>179</v>
      </c>
      <c r="I3184" s="34">
        <v>118</v>
      </c>
    </row>
    <row r="3185" spans="1:9" x14ac:dyDescent="0.2">
      <c r="A3185" s="34" t="s">
        <v>53642</v>
      </c>
      <c r="B3185" s="34">
        <v>742</v>
      </c>
      <c r="C3185" s="34">
        <v>723</v>
      </c>
      <c r="D3185" s="34">
        <v>244</v>
      </c>
      <c r="E3185" s="34">
        <v>218</v>
      </c>
      <c r="F3185" s="34">
        <v>245</v>
      </c>
      <c r="G3185" s="34">
        <v>236</v>
      </c>
      <c r="H3185" s="34">
        <v>241</v>
      </c>
      <c r="I3185" s="34">
        <v>188</v>
      </c>
    </row>
    <row r="3186" spans="1:9" x14ac:dyDescent="0.2">
      <c r="A3186" s="34" t="s">
        <v>53643</v>
      </c>
      <c r="B3186" s="34">
        <v>714</v>
      </c>
      <c r="C3186" s="34">
        <v>645</v>
      </c>
      <c r="D3186" s="34">
        <v>226</v>
      </c>
      <c r="E3186" s="34">
        <v>230</v>
      </c>
      <c r="F3186" s="34">
        <v>237</v>
      </c>
      <c r="G3186" s="34">
        <v>240</v>
      </c>
      <c r="H3186" s="34">
        <v>229</v>
      </c>
      <c r="I3186" s="34">
        <v>209</v>
      </c>
    </row>
    <row r="3187" spans="1:9" x14ac:dyDescent="0.2">
      <c r="A3187" s="34" t="s">
        <v>53644</v>
      </c>
      <c r="B3187" s="34">
        <v>3502</v>
      </c>
      <c r="C3187" s="34">
        <v>3208</v>
      </c>
      <c r="D3187" s="34">
        <v>970</v>
      </c>
      <c r="E3187" s="34">
        <v>1015</v>
      </c>
      <c r="F3187" s="34">
        <v>1039</v>
      </c>
      <c r="G3187" s="34">
        <v>1230</v>
      </c>
      <c r="H3187" s="34">
        <v>1059</v>
      </c>
      <c r="I3187" s="34">
        <v>1032</v>
      </c>
    </row>
    <row r="3188" spans="1:9" x14ac:dyDescent="0.2">
      <c r="A3188" s="34" t="s">
        <v>53645</v>
      </c>
      <c r="B3188" s="34">
        <v>465</v>
      </c>
      <c r="C3188" s="34">
        <v>374</v>
      </c>
      <c r="D3188" s="34">
        <v>131</v>
      </c>
      <c r="E3188" s="34">
        <v>109</v>
      </c>
      <c r="F3188" s="34">
        <v>131</v>
      </c>
      <c r="G3188" s="34">
        <v>144</v>
      </c>
      <c r="H3188" s="34">
        <v>129</v>
      </c>
      <c r="I3188" s="34">
        <v>132</v>
      </c>
    </row>
    <row r="3189" spans="1:9" x14ac:dyDescent="0.2">
      <c r="A3189" s="34" t="s">
        <v>53646</v>
      </c>
      <c r="B3189" s="34">
        <v>857</v>
      </c>
      <c r="C3189" s="34">
        <v>644</v>
      </c>
      <c r="D3189" s="34">
        <v>254</v>
      </c>
      <c r="E3189" s="34">
        <v>240</v>
      </c>
      <c r="F3189" s="34">
        <v>242</v>
      </c>
      <c r="G3189" s="34">
        <v>202</v>
      </c>
      <c r="H3189" s="34">
        <v>248</v>
      </c>
      <c r="I3189" s="34">
        <v>230</v>
      </c>
    </row>
    <row r="3190" spans="1:9" x14ac:dyDescent="0.2">
      <c r="A3190" s="34" t="s">
        <v>53647</v>
      </c>
      <c r="B3190" s="34">
        <v>1131</v>
      </c>
      <c r="C3190" s="34">
        <v>1020</v>
      </c>
      <c r="D3190" s="34">
        <v>325</v>
      </c>
      <c r="E3190" s="34">
        <v>346</v>
      </c>
      <c r="F3190" s="34">
        <v>323</v>
      </c>
      <c r="G3190" s="34">
        <v>394</v>
      </c>
      <c r="H3190" s="34">
        <v>325</v>
      </c>
      <c r="I3190" s="34">
        <v>328</v>
      </c>
    </row>
    <row r="3191" spans="1:9" x14ac:dyDescent="0.2">
      <c r="A3191" s="34" t="s">
        <v>53648</v>
      </c>
      <c r="B3191" s="34">
        <v>683</v>
      </c>
      <c r="C3191" s="34">
        <v>561</v>
      </c>
      <c r="D3191" s="34">
        <v>201</v>
      </c>
      <c r="E3191" s="34">
        <v>241</v>
      </c>
      <c r="F3191" s="34">
        <v>180</v>
      </c>
      <c r="G3191" s="34">
        <v>256</v>
      </c>
      <c r="H3191" s="34">
        <v>221</v>
      </c>
      <c r="I3191" s="34">
        <v>169</v>
      </c>
    </row>
    <row r="3192" spans="1:9" x14ac:dyDescent="0.2">
      <c r="A3192" s="34" t="s">
        <v>53649</v>
      </c>
      <c r="B3192" s="34">
        <v>731</v>
      </c>
      <c r="C3192" s="34">
        <v>490</v>
      </c>
      <c r="D3192" s="34">
        <v>209</v>
      </c>
      <c r="E3192" s="34">
        <v>189</v>
      </c>
      <c r="F3192" s="34">
        <v>220</v>
      </c>
      <c r="G3192" s="34">
        <v>190</v>
      </c>
      <c r="H3192" s="34">
        <v>244</v>
      </c>
      <c r="I3192" s="34">
        <v>193</v>
      </c>
    </row>
    <row r="3193" spans="1:9" x14ac:dyDescent="0.2">
      <c r="A3193" s="34" t="s">
        <v>53650</v>
      </c>
      <c r="B3193" s="34">
        <v>640</v>
      </c>
      <c r="C3193" s="34">
        <v>577</v>
      </c>
      <c r="D3193" s="34">
        <v>173</v>
      </c>
      <c r="E3193" s="34">
        <v>200</v>
      </c>
      <c r="F3193" s="34">
        <v>204</v>
      </c>
      <c r="G3193" s="34">
        <v>187</v>
      </c>
      <c r="H3193" s="34">
        <v>211</v>
      </c>
      <c r="I3193" s="34">
        <v>201</v>
      </c>
    </row>
    <row r="3194" spans="1:9" x14ac:dyDescent="0.2">
      <c r="A3194" s="34" t="s">
        <v>53651</v>
      </c>
      <c r="B3194" s="34">
        <v>862</v>
      </c>
      <c r="C3194" s="34">
        <v>850</v>
      </c>
      <c r="D3194" s="34">
        <v>257</v>
      </c>
      <c r="E3194" s="34">
        <v>251</v>
      </c>
      <c r="F3194" s="34">
        <v>252</v>
      </c>
      <c r="G3194" s="34">
        <v>239</v>
      </c>
      <c r="H3194" s="34">
        <v>271</v>
      </c>
      <c r="I3194" s="34">
        <v>252</v>
      </c>
    </row>
    <row r="3195" spans="1:9" x14ac:dyDescent="0.2">
      <c r="A3195" s="34" t="s">
        <v>53652</v>
      </c>
      <c r="B3195" s="34">
        <v>949</v>
      </c>
      <c r="C3195" s="34">
        <v>815</v>
      </c>
      <c r="D3195" s="34">
        <v>291</v>
      </c>
      <c r="E3195" s="34">
        <v>253</v>
      </c>
      <c r="F3195" s="34">
        <v>279</v>
      </c>
      <c r="G3195" s="34">
        <v>287</v>
      </c>
      <c r="H3195" s="34">
        <v>275</v>
      </c>
      <c r="I3195" s="34">
        <v>238</v>
      </c>
    </row>
    <row r="3196" spans="1:9" x14ac:dyDescent="0.2">
      <c r="A3196" s="34" t="s">
        <v>53653</v>
      </c>
      <c r="B3196" s="34">
        <v>833</v>
      </c>
      <c r="C3196" s="34">
        <v>875</v>
      </c>
      <c r="D3196" s="34">
        <v>251</v>
      </c>
      <c r="E3196" s="34">
        <v>311</v>
      </c>
      <c r="F3196" s="34">
        <v>286</v>
      </c>
      <c r="G3196" s="34">
        <v>317</v>
      </c>
      <c r="H3196" s="34">
        <v>314</v>
      </c>
      <c r="I3196" s="34">
        <v>258</v>
      </c>
    </row>
    <row r="3197" spans="1:9" x14ac:dyDescent="0.2">
      <c r="A3197" s="34" t="s">
        <v>53654</v>
      </c>
      <c r="B3197" s="34">
        <v>728</v>
      </c>
      <c r="C3197" s="34">
        <v>775</v>
      </c>
      <c r="D3197" s="34">
        <v>203</v>
      </c>
      <c r="E3197" s="34">
        <v>303</v>
      </c>
      <c r="F3197" s="34">
        <v>189</v>
      </c>
      <c r="G3197" s="34">
        <v>222</v>
      </c>
      <c r="H3197" s="34">
        <v>257</v>
      </c>
      <c r="I3197" s="34">
        <v>242</v>
      </c>
    </row>
    <row r="3198" spans="1:9" x14ac:dyDescent="0.2">
      <c r="A3198" s="34" t="s">
        <v>53655</v>
      </c>
      <c r="B3198" s="34">
        <v>751</v>
      </c>
      <c r="C3198" s="34">
        <v>565</v>
      </c>
      <c r="D3198" s="34">
        <v>228</v>
      </c>
      <c r="E3198" s="34">
        <v>203</v>
      </c>
      <c r="F3198" s="34">
        <v>179</v>
      </c>
      <c r="G3198" s="34">
        <v>196</v>
      </c>
      <c r="H3198" s="34">
        <v>238</v>
      </c>
      <c r="I3198" s="34">
        <v>151</v>
      </c>
    </row>
    <row r="3199" spans="1:9" x14ac:dyDescent="0.2">
      <c r="A3199" s="34" t="s">
        <v>53656</v>
      </c>
      <c r="B3199" s="34">
        <v>776</v>
      </c>
      <c r="C3199" s="34">
        <v>652</v>
      </c>
      <c r="D3199" s="34">
        <v>275</v>
      </c>
      <c r="E3199" s="34">
        <v>301</v>
      </c>
      <c r="F3199" s="34">
        <v>236</v>
      </c>
      <c r="G3199" s="34">
        <v>293</v>
      </c>
      <c r="H3199" s="34">
        <v>230</v>
      </c>
      <c r="I3199" s="34">
        <v>220</v>
      </c>
    </row>
    <row r="3200" spans="1:9" x14ac:dyDescent="0.2">
      <c r="A3200" s="34" t="s">
        <v>53657</v>
      </c>
      <c r="B3200" s="34">
        <v>1214</v>
      </c>
      <c r="C3200" s="34">
        <v>1205</v>
      </c>
      <c r="D3200" s="34">
        <v>359</v>
      </c>
      <c r="E3200" s="34">
        <v>406</v>
      </c>
      <c r="F3200" s="34">
        <v>357</v>
      </c>
      <c r="G3200" s="34">
        <v>384</v>
      </c>
      <c r="H3200" s="34">
        <v>428</v>
      </c>
      <c r="I3200" s="34">
        <v>367</v>
      </c>
    </row>
    <row r="3201" spans="1:9" x14ac:dyDescent="0.2">
      <c r="A3201" s="34" t="s">
        <v>53658</v>
      </c>
      <c r="B3201" s="34">
        <v>1160</v>
      </c>
      <c r="C3201" s="34">
        <v>1058</v>
      </c>
      <c r="D3201" s="34">
        <v>293</v>
      </c>
      <c r="E3201" s="34">
        <v>317</v>
      </c>
      <c r="F3201" s="34">
        <v>317</v>
      </c>
      <c r="G3201" s="34">
        <v>374</v>
      </c>
      <c r="H3201" s="34">
        <v>367</v>
      </c>
      <c r="I3201" s="34">
        <v>330</v>
      </c>
    </row>
    <row r="3202" spans="1:9" x14ac:dyDescent="0.2">
      <c r="A3202" s="34" t="s">
        <v>53659</v>
      </c>
      <c r="B3202" s="34">
        <v>1110</v>
      </c>
      <c r="C3202" s="34">
        <v>914</v>
      </c>
      <c r="D3202" s="34">
        <v>314</v>
      </c>
      <c r="E3202" s="34">
        <v>298</v>
      </c>
      <c r="F3202" s="34">
        <v>301</v>
      </c>
      <c r="G3202" s="34">
        <v>342</v>
      </c>
      <c r="H3202" s="34">
        <v>338</v>
      </c>
      <c r="I3202" s="34">
        <v>314</v>
      </c>
    </row>
    <row r="3203" spans="1:9" x14ac:dyDescent="0.2">
      <c r="A3203" s="34" t="s">
        <v>53660</v>
      </c>
      <c r="B3203" s="34">
        <v>1063</v>
      </c>
      <c r="C3203" s="34">
        <v>908</v>
      </c>
      <c r="D3203" s="34">
        <v>301</v>
      </c>
      <c r="E3203" s="34">
        <v>273</v>
      </c>
      <c r="F3203" s="34">
        <v>318</v>
      </c>
      <c r="G3203" s="34">
        <v>258</v>
      </c>
      <c r="H3203" s="34">
        <v>324</v>
      </c>
      <c r="I3203" s="34">
        <v>252</v>
      </c>
    </row>
    <row r="3204" spans="1:9" x14ac:dyDescent="0.2">
      <c r="A3204" s="34" t="s">
        <v>53661</v>
      </c>
      <c r="B3204" s="34">
        <v>865</v>
      </c>
      <c r="C3204" s="34">
        <v>807</v>
      </c>
      <c r="D3204" s="34">
        <v>255</v>
      </c>
      <c r="E3204" s="34">
        <v>264</v>
      </c>
      <c r="F3204" s="34">
        <v>260</v>
      </c>
      <c r="G3204" s="34">
        <v>256</v>
      </c>
      <c r="H3204" s="34">
        <v>237</v>
      </c>
      <c r="I3204" s="34">
        <v>195</v>
      </c>
    </row>
    <row r="3205" spans="1:9" x14ac:dyDescent="0.2">
      <c r="A3205" s="34" t="s">
        <v>53662</v>
      </c>
      <c r="B3205" s="34">
        <v>626</v>
      </c>
      <c r="C3205" s="34">
        <v>362</v>
      </c>
      <c r="D3205" s="34">
        <v>126</v>
      </c>
      <c r="E3205" s="34">
        <v>104</v>
      </c>
      <c r="F3205" s="34">
        <v>166</v>
      </c>
      <c r="G3205" s="34">
        <v>134</v>
      </c>
      <c r="H3205" s="34">
        <v>153</v>
      </c>
      <c r="I3205" s="34">
        <v>129</v>
      </c>
    </row>
    <row r="3206" spans="1:9" x14ac:dyDescent="0.2">
      <c r="A3206" s="34" t="s">
        <v>53663</v>
      </c>
      <c r="B3206" s="34">
        <v>643</v>
      </c>
      <c r="C3206" s="34">
        <v>554</v>
      </c>
      <c r="D3206" s="34">
        <v>166</v>
      </c>
      <c r="E3206" s="34">
        <v>197</v>
      </c>
      <c r="F3206" s="34">
        <v>184</v>
      </c>
      <c r="G3206" s="34">
        <v>181</v>
      </c>
      <c r="H3206" s="34">
        <v>171</v>
      </c>
      <c r="I3206" s="34">
        <v>142</v>
      </c>
    </row>
    <row r="3207" spans="1:9" x14ac:dyDescent="0.2">
      <c r="A3207" s="34" t="s">
        <v>53664</v>
      </c>
      <c r="B3207" s="34">
        <v>1314</v>
      </c>
      <c r="C3207" s="34">
        <v>1203</v>
      </c>
      <c r="D3207" s="34">
        <v>448</v>
      </c>
      <c r="E3207" s="34">
        <v>369</v>
      </c>
      <c r="F3207" s="34">
        <v>428</v>
      </c>
      <c r="G3207" s="34">
        <v>454</v>
      </c>
      <c r="H3207" s="34">
        <v>392</v>
      </c>
      <c r="I3207" s="34">
        <v>330</v>
      </c>
    </row>
    <row r="3208" spans="1:9" x14ac:dyDescent="0.2">
      <c r="A3208" s="34" t="s">
        <v>53665</v>
      </c>
      <c r="B3208" s="34">
        <v>2563</v>
      </c>
      <c r="C3208" s="34">
        <v>2239</v>
      </c>
      <c r="D3208" s="34">
        <v>833</v>
      </c>
      <c r="E3208" s="34">
        <v>737</v>
      </c>
      <c r="F3208" s="34">
        <v>829</v>
      </c>
      <c r="G3208" s="34">
        <v>702</v>
      </c>
      <c r="H3208" s="34">
        <v>810</v>
      </c>
      <c r="I3208" s="34">
        <v>619</v>
      </c>
    </row>
    <row r="3209" spans="1:9" x14ac:dyDescent="0.2">
      <c r="A3209" s="34" t="s">
        <v>53666</v>
      </c>
      <c r="B3209" s="34">
        <v>1691</v>
      </c>
      <c r="C3209" s="34">
        <v>1720</v>
      </c>
      <c r="D3209" s="34">
        <v>528</v>
      </c>
      <c r="E3209" s="34">
        <v>640</v>
      </c>
      <c r="F3209" s="34">
        <v>534</v>
      </c>
      <c r="G3209" s="34">
        <v>607</v>
      </c>
      <c r="H3209" s="34">
        <v>541</v>
      </c>
      <c r="I3209" s="34">
        <v>490</v>
      </c>
    </row>
    <row r="3210" spans="1:9" x14ac:dyDescent="0.2">
      <c r="A3210" s="34" t="s">
        <v>53667</v>
      </c>
      <c r="B3210" s="34">
        <v>2212</v>
      </c>
      <c r="C3210" s="34">
        <v>2043</v>
      </c>
      <c r="D3210" s="34">
        <v>655</v>
      </c>
      <c r="E3210" s="34">
        <v>703</v>
      </c>
      <c r="F3210" s="34">
        <v>650</v>
      </c>
      <c r="G3210" s="34">
        <v>768</v>
      </c>
      <c r="H3210" s="34">
        <v>684</v>
      </c>
      <c r="I3210" s="34">
        <v>574</v>
      </c>
    </row>
    <row r="3211" spans="1:9" x14ac:dyDescent="0.2">
      <c r="A3211" s="34" t="s">
        <v>53668</v>
      </c>
      <c r="B3211" s="34">
        <v>1646</v>
      </c>
      <c r="C3211" s="34">
        <v>1366</v>
      </c>
      <c r="D3211" s="34">
        <v>490</v>
      </c>
      <c r="E3211" s="34">
        <v>461</v>
      </c>
      <c r="F3211" s="34">
        <v>435</v>
      </c>
      <c r="G3211" s="34">
        <v>532</v>
      </c>
      <c r="H3211" s="34">
        <v>464</v>
      </c>
      <c r="I3211" s="34">
        <v>422</v>
      </c>
    </row>
    <row r="3212" spans="1:9" x14ac:dyDescent="0.2">
      <c r="A3212" s="34" t="s">
        <v>53669</v>
      </c>
      <c r="B3212" s="34">
        <v>1108</v>
      </c>
      <c r="C3212" s="34">
        <v>1263</v>
      </c>
      <c r="D3212" s="34">
        <v>353</v>
      </c>
      <c r="E3212" s="34">
        <v>401</v>
      </c>
      <c r="F3212" s="34">
        <v>371</v>
      </c>
      <c r="G3212" s="34">
        <v>412</v>
      </c>
      <c r="H3212" s="34">
        <v>418</v>
      </c>
      <c r="I3212" s="34">
        <v>313</v>
      </c>
    </row>
    <row r="3213" spans="1:9" x14ac:dyDescent="0.2">
      <c r="A3213" s="34" t="s">
        <v>53670</v>
      </c>
      <c r="B3213" s="34">
        <v>981</v>
      </c>
      <c r="C3213" s="34">
        <v>826</v>
      </c>
      <c r="D3213" s="34">
        <v>264</v>
      </c>
      <c r="E3213" s="34">
        <v>302</v>
      </c>
      <c r="F3213" s="34">
        <v>294</v>
      </c>
      <c r="G3213" s="34">
        <v>310</v>
      </c>
      <c r="H3213" s="34">
        <v>295</v>
      </c>
      <c r="I3213" s="34">
        <v>241</v>
      </c>
    </row>
    <row r="3214" spans="1:9" x14ac:dyDescent="0.2">
      <c r="A3214" s="34" t="s">
        <v>53671</v>
      </c>
      <c r="B3214" s="34">
        <v>1162</v>
      </c>
      <c r="C3214" s="34">
        <v>1186</v>
      </c>
      <c r="D3214" s="34">
        <v>431</v>
      </c>
      <c r="E3214" s="34">
        <v>334</v>
      </c>
      <c r="F3214" s="34">
        <v>374</v>
      </c>
      <c r="G3214" s="34">
        <v>384</v>
      </c>
      <c r="H3214" s="34">
        <v>379</v>
      </c>
      <c r="I3214" s="34">
        <v>299</v>
      </c>
    </row>
    <row r="3215" spans="1:9" x14ac:dyDescent="0.2">
      <c r="A3215" s="34" t="s">
        <v>53672</v>
      </c>
      <c r="B3215" s="34">
        <v>1397</v>
      </c>
      <c r="C3215" s="34">
        <v>1393</v>
      </c>
      <c r="D3215" s="34">
        <v>459</v>
      </c>
      <c r="E3215" s="34">
        <v>449</v>
      </c>
      <c r="F3215" s="34">
        <v>405</v>
      </c>
      <c r="G3215" s="34">
        <v>447</v>
      </c>
      <c r="H3215" s="34">
        <v>476</v>
      </c>
      <c r="I3215" s="34">
        <v>380</v>
      </c>
    </row>
    <row r="3216" spans="1:9" x14ac:dyDescent="0.2">
      <c r="A3216" s="34" t="s">
        <v>53673</v>
      </c>
      <c r="B3216" s="34">
        <v>1319</v>
      </c>
      <c r="C3216" s="34">
        <v>1207</v>
      </c>
      <c r="D3216" s="34">
        <v>402</v>
      </c>
      <c r="E3216" s="34">
        <v>343</v>
      </c>
      <c r="F3216" s="34">
        <v>371</v>
      </c>
      <c r="G3216" s="34">
        <v>380</v>
      </c>
      <c r="H3216" s="34">
        <v>412</v>
      </c>
      <c r="I3216" s="34">
        <v>342</v>
      </c>
    </row>
    <row r="3217" spans="1:9" x14ac:dyDescent="0.2">
      <c r="A3217" s="34" t="s">
        <v>53674</v>
      </c>
      <c r="B3217" s="34">
        <v>1856</v>
      </c>
      <c r="C3217" s="34">
        <v>1909</v>
      </c>
      <c r="D3217" s="34">
        <v>562</v>
      </c>
      <c r="E3217" s="34">
        <v>623</v>
      </c>
      <c r="F3217" s="34">
        <v>514</v>
      </c>
      <c r="G3217" s="34">
        <v>688</v>
      </c>
      <c r="H3217" s="34">
        <v>581</v>
      </c>
      <c r="I3217" s="34">
        <v>621</v>
      </c>
    </row>
    <row r="3218" spans="1:9" x14ac:dyDescent="0.2">
      <c r="A3218" s="34" t="s">
        <v>53675</v>
      </c>
      <c r="B3218" s="34">
        <v>1085</v>
      </c>
      <c r="C3218" s="34">
        <v>1104</v>
      </c>
      <c r="D3218" s="34">
        <v>329</v>
      </c>
      <c r="E3218" s="34">
        <v>411</v>
      </c>
      <c r="F3218" s="34">
        <v>306</v>
      </c>
      <c r="G3218" s="34">
        <v>383</v>
      </c>
      <c r="H3218" s="34">
        <v>359</v>
      </c>
      <c r="I3218" s="34">
        <v>300</v>
      </c>
    </row>
    <row r="3219" spans="1:9" x14ac:dyDescent="0.2">
      <c r="A3219" s="34" t="s">
        <v>53676</v>
      </c>
      <c r="B3219" s="34">
        <v>1074</v>
      </c>
      <c r="C3219" s="34">
        <v>955</v>
      </c>
      <c r="D3219" s="34">
        <v>362</v>
      </c>
      <c r="E3219" s="34">
        <v>324</v>
      </c>
      <c r="F3219" s="34">
        <v>354</v>
      </c>
      <c r="G3219" s="34">
        <v>302</v>
      </c>
      <c r="H3219" s="34">
        <v>330</v>
      </c>
      <c r="I3219" s="34">
        <v>251</v>
      </c>
    </row>
    <row r="3220" spans="1:9" x14ac:dyDescent="0.2">
      <c r="A3220" s="34" t="s">
        <v>53677</v>
      </c>
      <c r="B3220" s="34">
        <v>1540</v>
      </c>
      <c r="C3220" s="34">
        <v>1380</v>
      </c>
      <c r="D3220" s="34">
        <v>440</v>
      </c>
      <c r="E3220" s="34">
        <v>520</v>
      </c>
      <c r="F3220" s="34">
        <v>428</v>
      </c>
      <c r="G3220" s="34">
        <v>446</v>
      </c>
      <c r="H3220" s="34">
        <v>450</v>
      </c>
      <c r="I3220" s="34">
        <v>388</v>
      </c>
    </row>
    <row r="3221" spans="1:9" x14ac:dyDescent="0.2">
      <c r="A3221" s="34" t="s">
        <v>53678</v>
      </c>
      <c r="B3221" s="34">
        <v>781</v>
      </c>
      <c r="C3221" s="34">
        <v>890</v>
      </c>
      <c r="D3221" s="34">
        <v>236</v>
      </c>
      <c r="E3221" s="34">
        <v>259</v>
      </c>
      <c r="F3221" s="34">
        <v>211</v>
      </c>
      <c r="G3221" s="34">
        <v>263</v>
      </c>
      <c r="H3221" s="34">
        <v>239</v>
      </c>
      <c r="I3221" s="34">
        <v>198</v>
      </c>
    </row>
    <row r="3222" spans="1:9" x14ac:dyDescent="0.2">
      <c r="A3222" s="34" t="s">
        <v>53679</v>
      </c>
      <c r="B3222" s="34">
        <v>959</v>
      </c>
      <c r="C3222" s="34">
        <v>1039</v>
      </c>
      <c r="D3222" s="34">
        <v>304</v>
      </c>
      <c r="E3222" s="34">
        <v>365</v>
      </c>
      <c r="F3222" s="34">
        <v>265</v>
      </c>
      <c r="G3222" s="34">
        <v>325</v>
      </c>
      <c r="H3222" s="34">
        <v>294</v>
      </c>
      <c r="I3222" s="34">
        <v>284</v>
      </c>
    </row>
    <row r="3223" spans="1:9" x14ac:dyDescent="0.2">
      <c r="A3223" s="34" t="s">
        <v>53680</v>
      </c>
      <c r="B3223" s="34">
        <v>1205</v>
      </c>
      <c r="C3223" s="34">
        <v>1200</v>
      </c>
      <c r="D3223" s="34">
        <v>372</v>
      </c>
      <c r="E3223" s="34">
        <v>359</v>
      </c>
      <c r="F3223" s="34">
        <v>434</v>
      </c>
      <c r="G3223" s="34">
        <v>363</v>
      </c>
      <c r="H3223" s="34">
        <v>403</v>
      </c>
      <c r="I3223" s="34">
        <v>318</v>
      </c>
    </row>
    <row r="3224" spans="1:9" x14ac:dyDescent="0.2">
      <c r="A3224" s="34" t="s">
        <v>53681</v>
      </c>
      <c r="B3224" s="34">
        <v>987</v>
      </c>
      <c r="C3224" s="34">
        <v>957</v>
      </c>
      <c r="D3224" s="34">
        <v>313</v>
      </c>
      <c r="E3224" s="34">
        <v>288</v>
      </c>
      <c r="F3224" s="34">
        <v>297</v>
      </c>
      <c r="G3224" s="34">
        <v>301</v>
      </c>
      <c r="H3224" s="34">
        <v>346</v>
      </c>
      <c r="I3224" s="34">
        <v>241</v>
      </c>
    </row>
    <row r="3225" spans="1:9" x14ac:dyDescent="0.2">
      <c r="A3225" s="34" t="s">
        <v>53682</v>
      </c>
      <c r="B3225" s="34">
        <v>1388</v>
      </c>
      <c r="C3225" s="34">
        <v>1439</v>
      </c>
      <c r="D3225" s="34">
        <v>544</v>
      </c>
      <c r="E3225" s="34">
        <v>549</v>
      </c>
      <c r="F3225" s="34">
        <v>535</v>
      </c>
      <c r="G3225" s="34">
        <v>503</v>
      </c>
      <c r="H3225" s="34">
        <v>506</v>
      </c>
      <c r="I3225" s="34">
        <v>434</v>
      </c>
    </row>
    <row r="3226" spans="1:9" x14ac:dyDescent="0.2">
      <c r="A3226" s="34" t="s">
        <v>53683</v>
      </c>
      <c r="B3226" s="34">
        <v>966</v>
      </c>
      <c r="C3226" s="34">
        <v>960</v>
      </c>
      <c r="D3226" s="34">
        <v>346</v>
      </c>
      <c r="E3226" s="34">
        <v>332</v>
      </c>
      <c r="F3226" s="34">
        <v>322</v>
      </c>
      <c r="G3226" s="34">
        <v>302</v>
      </c>
      <c r="H3226" s="34">
        <v>363</v>
      </c>
      <c r="I3226" s="34">
        <v>252</v>
      </c>
    </row>
    <row r="3227" spans="1:9" x14ac:dyDescent="0.2">
      <c r="A3227" s="34" t="s">
        <v>53684</v>
      </c>
      <c r="B3227" s="34">
        <v>1550</v>
      </c>
      <c r="C3227" s="34">
        <v>1520</v>
      </c>
      <c r="D3227" s="34">
        <v>451</v>
      </c>
      <c r="E3227" s="34">
        <v>470</v>
      </c>
      <c r="F3227" s="34">
        <v>443</v>
      </c>
      <c r="G3227" s="34">
        <v>445</v>
      </c>
      <c r="H3227" s="34">
        <v>401</v>
      </c>
      <c r="I3227" s="34">
        <v>372</v>
      </c>
    </row>
    <row r="3228" spans="1:9" x14ac:dyDescent="0.2">
      <c r="A3228" s="34" t="s">
        <v>53685</v>
      </c>
      <c r="B3228" s="34">
        <v>1269</v>
      </c>
      <c r="C3228" s="34">
        <v>1369</v>
      </c>
      <c r="D3228" s="34">
        <v>437</v>
      </c>
      <c r="E3228" s="34">
        <v>429</v>
      </c>
      <c r="F3228" s="34">
        <v>405</v>
      </c>
      <c r="G3228" s="34">
        <v>456</v>
      </c>
      <c r="H3228" s="34">
        <v>467</v>
      </c>
      <c r="I3228" s="34">
        <v>401</v>
      </c>
    </row>
    <row r="3229" spans="1:9" x14ac:dyDescent="0.2">
      <c r="A3229" s="34" t="s">
        <v>53686</v>
      </c>
      <c r="B3229" s="34">
        <v>1194</v>
      </c>
      <c r="C3229" s="34">
        <v>846</v>
      </c>
      <c r="D3229" s="34">
        <v>345</v>
      </c>
      <c r="E3229" s="34">
        <v>313</v>
      </c>
      <c r="F3229" s="34">
        <v>394</v>
      </c>
      <c r="G3229" s="34">
        <v>260</v>
      </c>
      <c r="H3229" s="34">
        <v>329</v>
      </c>
      <c r="I3229" s="34">
        <v>264</v>
      </c>
    </row>
    <row r="3230" spans="1:9" x14ac:dyDescent="0.2">
      <c r="A3230" s="34" t="s">
        <v>53687</v>
      </c>
      <c r="B3230" s="34">
        <v>1305</v>
      </c>
      <c r="C3230" s="34">
        <v>1581</v>
      </c>
      <c r="D3230" s="34">
        <v>401</v>
      </c>
      <c r="E3230" s="34">
        <v>489</v>
      </c>
      <c r="F3230" s="34">
        <v>384</v>
      </c>
      <c r="G3230" s="34">
        <v>497</v>
      </c>
      <c r="H3230" s="34">
        <v>441</v>
      </c>
      <c r="I3230" s="34">
        <v>382</v>
      </c>
    </row>
    <row r="3231" spans="1:9" x14ac:dyDescent="0.2">
      <c r="A3231" s="34" t="s">
        <v>53688</v>
      </c>
      <c r="B3231" s="34">
        <v>1558</v>
      </c>
      <c r="C3231" s="34">
        <v>1289</v>
      </c>
      <c r="D3231" s="34">
        <v>494</v>
      </c>
      <c r="E3231" s="34">
        <v>453</v>
      </c>
      <c r="F3231" s="34">
        <v>461</v>
      </c>
      <c r="G3231" s="34">
        <v>465</v>
      </c>
      <c r="H3231" s="34">
        <v>499</v>
      </c>
      <c r="I3231" s="34">
        <v>392</v>
      </c>
    </row>
    <row r="3232" spans="1:9" x14ac:dyDescent="0.2">
      <c r="A3232" s="34" t="s">
        <v>53689</v>
      </c>
      <c r="B3232" s="34">
        <v>1230</v>
      </c>
      <c r="C3232" s="34">
        <v>1245</v>
      </c>
      <c r="D3232" s="34">
        <v>388</v>
      </c>
      <c r="E3232" s="34">
        <v>454</v>
      </c>
      <c r="F3232" s="34">
        <v>391</v>
      </c>
      <c r="G3232" s="34">
        <v>446</v>
      </c>
      <c r="H3232" s="34">
        <v>376</v>
      </c>
      <c r="I3232" s="34">
        <v>355</v>
      </c>
    </row>
    <row r="3233" spans="1:9" x14ac:dyDescent="0.2">
      <c r="A3233" s="34" t="s">
        <v>53690</v>
      </c>
      <c r="B3233" s="34">
        <v>1529</v>
      </c>
      <c r="C3233" s="34">
        <v>1132</v>
      </c>
      <c r="D3233" s="34">
        <v>457</v>
      </c>
      <c r="E3233" s="34">
        <v>413</v>
      </c>
      <c r="F3233" s="34">
        <v>444</v>
      </c>
      <c r="G3233" s="34">
        <v>414</v>
      </c>
      <c r="H3233" s="34">
        <v>479</v>
      </c>
      <c r="I3233" s="34">
        <v>374</v>
      </c>
    </row>
    <row r="3234" spans="1:9" x14ac:dyDescent="0.2">
      <c r="A3234" s="34" t="s">
        <v>53691</v>
      </c>
      <c r="B3234" s="34">
        <v>633</v>
      </c>
      <c r="C3234" s="34">
        <v>557</v>
      </c>
      <c r="D3234" s="34">
        <v>231</v>
      </c>
      <c r="E3234" s="34">
        <v>169</v>
      </c>
      <c r="F3234" s="34">
        <v>240</v>
      </c>
      <c r="G3234" s="34">
        <v>196</v>
      </c>
      <c r="H3234" s="34">
        <v>227</v>
      </c>
      <c r="I3234" s="34">
        <v>164</v>
      </c>
    </row>
    <row r="3235" spans="1:9" x14ac:dyDescent="0.2">
      <c r="A3235" s="34" t="s">
        <v>53692</v>
      </c>
      <c r="B3235" s="34">
        <v>836</v>
      </c>
      <c r="C3235" s="34">
        <v>893</v>
      </c>
      <c r="D3235" s="34">
        <v>240</v>
      </c>
      <c r="E3235" s="34">
        <v>283</v>
      </c>
      <c r="F3235" s="34">
        <v>213</v>
      </c>
      <c r="G3235" s="34">
        <v>287</v>
      </c>
      <c r="H3235" s="34">
        <v>240</v>
      </c>
      <c r="I3235" s="34">
        <v>229</v>
      </c>
    </row>
    <row r="3236" spans="1:9" x14ac:dyDescent="0.2">
      <c r="A3236" s="34" t="s">
        <v>53693</v>
      </c>
      <c r="B3236" s="34">
        <v>840</v>
      </c>
      <c r="C3236" s="34">
        <v>943</v>
      </c>
      <c r="D3236" s="34">
        <v>232</v>
      </c>
      <c r="E3236" s="34">
        <v>307</v>
      </c>
      <c r="F3236" s="34">
        <v>291</v>
      </c>
      <c r="G3236" s="34">
        <v>268</v>
      </c>
      <c r="H3236" s="34">
        <v>212</v>
      </c>
      <c r="I3236" s="34">
        <v>238</v>
      </c>
    </row>
    <row r="3237" spans="1:9" x14ac:dyDescent="0.2">
      <c r="A3237" s="34" t="s">
        <v>53694</v>
      </c>
      <c r="B3237" s="34">
        <v>1630</v>
      </c>
      <c r="C3237" s="34">
        <v>1791</v>
      </c>
      <c r="D3237" s="34">
        <v>540</v>
      </c>
      <c r="E3237" s="34">
        <v>665</v>
      </c>
      <c r="F3237" s="34">
        <v>519</v>
      </c>
      <c r="G3237" s="34">
        <v>559</v>
      </c>
      <c r="H3237" s="34">
        <v>477</v>
      </c>
      <c r="I3237" s="34">
        <v>556</v>
      </c>
    </row>
    <row r="3238" spans="1:9" x14ac:dyDescent="0.2">
      <c r="A3238" s="34" t="s">
        <v>53695</v>
      </c>
      <c r="B3238" s="34">
        <v>1071</v>
      </c>
      <c r="C3238" s="34">
        <v>1054</v>
      </c>
      <c r="D3238" s="34">
        <v>364</v>
      </c>
      <c r="E3238" s="34">
        <v>328</v>
      </c>
      <c r="F3238" s="34">
        <v>359</v>
      </c>
      <c r="G3238" s="34">
        <v>347</v>
      </c>
      <c r="H3238" s="34">
        <v>346</v>
      </c>
      <c r="I3238" s="34">
        <v>275</v>
      </c>
    </row>
    <row r="3239" spans="1:9" x14ac:dyDescent="0.2">
      <c r="A3239" s="34" t="s">
        <v>53696</v>
      </c>
      <c r="B3239" s="34">
        <v>1159</v>
      </c>
      <c r="C3239" s="34">
        <v>1238</v>
      </c>
      <c r="D3239" s="34">
        <v>382</v>
      </c>
      <c r="E3239" s="34">
        <v>405</v>
      </c>
      <c r="F3239" s="34">
        <v>296</v>
      </c>
      <c r="G3239" s="34">
        <v>414</v>
      </c>
      <c r="H3239" s="34">
        <v>356</v>
      </c>
      <c r="I3239" s="34">
        <v>314</v>
      </c>
    </row>
    <row r="3240" spans="1:9" x14ac:dyDescent="0.2">
      <c r="A3240" s="34" t="s">
        <v>53697</v>
      </c>
      <c r="B3240" s="34">
        <v>1342</v>
      </c>
      <c r="C3240" s="34">
        <v>1206</v>
      </c>
      <c r="D3240" s="34">
        <v>385</v>
      </c>
      <c r="E3240" s="34">
        <v>390</v>
      </c>
      <c r="F3240" s="34">
        <v>385</v>
      </c>
      <c r="G3240" s="34">
        <v>409</v>
      </c>
      <c r="H3240" s="34">
        <v>404</v>
      </c>
      <c r="I3240" s="34">
        <v>294</v>
      </c>
    </row>
    <row r="3241" spans="1:9" x14ac:dyDescent="0.2">
      <c r="A3241" s="34" t="s">
        <v>53698</v>
      </c>
      <c r="B3241" s="34">
        <v>1487</v>
      </c>
      <c r="C3241" s="34">
        <v>1205</v>
      </c>
      <c r="D3241" s="34">
        <v>440</v>
      </c>
      <c r="E3241" s="34">
        <v>391</v>
      </c>
      <c r="F3241" s="34">
        <v>521</v>
      </c>
      <c r="G3241" s="34">
        <v>426</v>
      </c>
      <c r="H3241" s="34">
        <v>482</v>
      </c>
      <c r="I3241" s="34">
        <v>365</v>
      </c>
    </row>
    <row r="3242" spans="1:9" x14ac:dyDescent="0.2">
      <c r="A3242" s="34" t="s">
        <v>53699</v>
      </c>
      <c r="B3242" s="34">
        <v>1108</v>
      </c>
      <c r="C3242" s="34">
        <v>1009</v>
      </c>
      <c r="D3242" s="34">
        <v>373</v>
      </c>
      <c r="E3242" s="34">
        <v>367</v>
      </c>
      <c r="F3242" s="34">
        <v>385</v>
      </c>
      <c r="G3242" s="34">
        <v>371</v>
      </c>
      <c r="H3242" s="34">
        <v>425</v>
      </c>
      <c r="I3242" s="34">
        <v>314</v>
      </c>
    </row>
    <row r="3243" spans="1:9" x14ac:dyDescent="0.2">
      <c r="A3243" s="34" t="s">
        <v>53700</v>
      </c>
      <c r="B3243" s="34">
        <v>1294</v>
      </c>
      <c r="C3243" s="34">
        <v>1277</v>
      </c>
      <c r="D3243" s="34">
        <v>442</v>
      </c>
      <c r="E3243" s="34">
        <v>504</v>
      </c>
      <c r="F3243" s="34">
        <v>440</v>
      </c>
      <c r="G3243" s="34">
        <v>458</v>
      </c>
      <c r="H3243" s="34">
        <v>462</v>
      </c>
      <c r="I3243" s="34">
        <v>366</v>
      </c>
    </row>
    <row r="3244" spans="1:9" x14ac:dyDescent="0.2">
      <c r="A3244" s="34" t="s">
        <v>53701</v>
      </c>
      <c r="B3244" s="34">
        <v>983</v>
      </c>
      <c r="C3244" s="34">
        <v>1072</v>
      </c>
      <c r="D3244" s="34">
        <v>377</v>
      </c>
      <c r="E3244" s="34">
        <v>388</v>
      </c>
      <c r="F3244" s="34">
        <v>354</v>
      </c>
      <c r="G3244" s="34">
        <v>364</v>
      </c>
      <c r="H3244" s="34">
        <v>316</v>
      </c>
      <c r="I3244" s="34">
        <v>271</v>
      </c>
    </row>
    <row r="3245" spans="1:9" x14ac:dyDescent="0.2">
      <c r="A3245" s="34" t="s">
        <v>53702</v>
      </c>
      <c r="B3245" s="34">
        <v>1711</v>
      </c>
      <c r="C3245" s="34">
        <v>1482</v>
      </c>
      <c r="D3245" s="34">
        <v>552</v>
      </c>
      <c r="E3245" s="34">
        <v>546</v>
      </c>
      <c r="F3245" s="34">
        <v>570</v>
      </c>
      <c r="G3245" s="34">
        <v>535</v>
      </c>
      <c r="H3245" s="34">
        <v>522</v>
      </c>
      <c r="I3245" s="34">
        <v>376</v>
      </c>
    </row>
    <row r="3246" spans="1:9" x14ac:dyDescent="0.2">
      <c r="A3246" s="34" t="s">
        <v>53703</v>
      </c>
      <c r="B3246" s="34">
        <v>1015</v>
      </c>
      <c r="C3246" s="34">
        <v>830</v>
      </c>
      <c r="D3246" s="34">
        <v>303</v>
      </c>
      <c r="E3246" s="34">
        <v>293</v>
      </c>
      <c r="F3246" s="34">
        <v>320</v>
      </c>
      <c r="G3246" s="34">
        <v>284</v>
      </c>
      <c r="H3246" s="34">
        <v>328</v>
      </c>
      <c r="I3246" s="34">
        <v>218</v>
      </c>
    </row>
    <row r="3247" spans="1:9" x14ac:dyDescent="0.2">
      <c r="A3247" s="34" t="s">
        <v>53704</v>
      </c>
      <c r="B3247" s="34">
        <v>391</v>
      </c>
      <c r="C3247" s="34">
        <v>319</v>
      </c>
      <c r="D3247" s="34">
        <v>129</v>
      </c>
      <c r="E3247" s="34">
        <v>101</v>
      </c>
      <c r="F3247" s="34">
        <v>129</v>
      </c>
      <c r="G3247" s="34">
        <v>96</v>
      </c>
      <c r="H3247" s="34">
        <v>99</v>
      </c>
      <c r="I3247" s="34">
        <v>75</v>
      </c>
    </row>
    <row r="3248" spans="1:9" x14ac:dyDescent="0.2">
      <c r="A3248" s="34" t="s">
        <v>53705</v>
      </c>
      <c r="B3248" s="34">
        <v>1534</v>
      </c>
      <c r="C3248" s="34">
        <v>1659</v>
      </c>
      <c r="D3248" s="34">
        <v>459</v>
      </c>
      <c r="E3248" s="34">
        <v>554</v>
      </c>
      <c r="F3248" s="34">
        <v>451</v>
      </c>
      <c r="G3248" s="34">
        <v>521</v>
      </c>
      <c r="H3248" s="34">
        <v>539</v>
      </c>
      <c r="I3248" s="34">
        <v>418</v>
      </c>
    </row>
    <row r="3249" spans="1:9" x14ac:dyDescent="0.2">
      <c r="A3249" s="34" t="s">
        <v>53706</v>
      </c>
      <c r="B3249" s="34">
        <v>904</v>
      </c>
      <c r="C3249" s="34">
        <v>836</v>
      </c>
      <c r="D3249" s="34">
        <v>270</v>
      </c>
      <c r="E3249" s="34">
        <v>282</v>
      </c>
      <c r="F3249" s="34">
        <v>276</v>
      </c>
      <c r="G3249" s="34">
        <v>310</v>
      </c>
      <c r="H3249" s="34">
        <v>319</v>
      </c>
      <c r="I3249" s="34">
        <v>220</v>
      </c>
    </row>
    <row r="3250" spans="1:9" x14ac:dyDescent="0.2">
      <c r="A3250" s="34" t="s">
        <v>53707</v>
      </c>
      <c r="B3250" s="34">
        <v>1591</v>
      </c>
      <c r="C3250" s="34">
        <v>1542</v>
      </c>
      <c r="D3250" s="34">
        <v>441</v>
      </c>
      <c r="E3250" s="34">
        <v>495</v>
      </c>
      <c r="F3250" s="34">
        <v>433</v>
      </c>
      <c r="G3250" s="34">
        <v>492</v>
      </c>
      <c r="H3250" s="34">
        <v>461</v>
      </c>
      <c r="I3250" s="34">
        <v>371</v>
      </c>
    </row>
    <row r="3251" spans="1:9" x14ac:dyDescent="0.2">
      <c r="A3251" s="34" t="s">
        <v>53708</v>
      </c>
      <c r="B3251" s="34">
        <v>929</v>
      </c>
      <c r="C3251" s="34">
        <v>927</v>
      </c>
      <c r="D3251" s="34">
        <v>315</v>
      </c>
      <c r="E3251" s="34">
        <v>383</v>
      </c>
      <c r="F3251" s="34">
        <v>340</v>
      </c>
      <c r="G3251" s="34">
        <v>344</v>
      </c>
      <c r="H3251" s="34">
        <v>411</v>
      </c>
      <c r="I3251" s="34">
        <v>328</v>
      </c>
    </row>
    <row r="3252" spans="1:9" x14ac:dyDescent="0.2">
      <c r="A3252" s="34" t="s">
        <v>53709</v>
      </c>
      <c r="B3252" s="34">
        <v>1218</v>
      </c>
      <c r="C3252" s="34">
        <v>1063</v>
      </c>
      <c r="D3252" s="34">
        <v>395</v>
      </c>
      <c r="E3252" s="34">
        <v>406</v>
      </c>
      <c r="F3252" s="34">
        <v>346</v>
      </c>
      <c r="G3252" s="34">
        <v>339</v>
      </c>
      <c r="H3252" s="34">
        <v>367</v>
      </c>
      <c r="I3252" s="34">
        <v>314</v>
      </c>
    </row>
    <row r="3253" spans="1:9" x14ac:dyDescent="0.2">
      <c r="A3253" s="34" t="s">
        <v>53710</v>
      </c>
      <c r="B3253" s="34">
        <v>595</v>
      </c>
      <c r="C3253" s="34">
        <v>679</v>
      </c>
      <c r="D3253" s="34">
        <v>218</v>
      </c>
      <c r="E3253" s="34">
        <v>193</v>
      </c>
      <c r="F3253" s="34">
        <v>215</v>
      </c>
      <c r="G3253" s="34">
        <v>182</v>
      </c>
      <c r="H3253" s="34">
        <v>189</v>
      </c>
      <c r="I3253" s="34">
        <v>169</v>
      </c>
    </row>
    <row r="3254" spans="1:9" x14ac:dyDescent="0.2">
      <c r="A3254" s="34" t="s">
        <v>53711</v>
      </c>
      <c r="B3254" s="34">
        <v>739</v>
      </c>
      <c r="C3254" s="34">
        <v>932</v>
      </c>
      <c r="D3254" s="34">
        <v>241</v>
      </c>
      <c r="E3254" s="34">
        <v>273</v>
      </c>
      <c r="F3254" s="34">
        <v>262</v>
      </c>
      <c r="G3254" s="34">
        <v>266</v>
      </c>
      <c r="H3254" s="34">
        <v>256</v>
      </c>
      <c r="I3254" s="34">
        <v>178</v>
      </c>
    </row>
    <row r="3255" spans="1:9" x14ac:dyDescent="0.2">
      <c r="A3255" s="34" t="s">
        <v>53712</v>
      </c>
      <c r="B3255" s="34">
        <v>1566</v>
      </c>
      <c r="C3255" s="34">
        <v>1192</v>
      </c>
      <c r="D3255" s="34">
        <v>443</v>
      </c>
      <c r="E3255" s="34">
        <v>454</v>
      </c>
      <c r="F3255" s="34">
        <v>491</v>
      </c>
      <c r="G3255" s="34">
        <v>418</v>
      </c>
      <c r="H3255" s="34">
        <v>534</v>
      </c>
      <c r="I3255" s="34">
        <v>368</v>
      </c>
    </row>
    <row r="3256" spans="1:9" x14ac:dyDescent="0.2">
      <c r="A3256" s="34" t="s">
        <v>53713</v>
      </c>
      <c r="B3256" s="34">
        <v>995</v>
      </c>
      <c r="C3256" s="34">
        <v>1150</v>
      </c>
      <c r="D3256" s="34">
        <v>314</v>
      </c>
      <c r="E3256" s="34">
        <v>405</v>
      </c>
      <c r="F3256" s="34">
        <v>292</v>
      </c>
      <c r="G3256" s="34">
        <v>339</v>
      </c>
      <c r="H3256" s="34">
        <v>284</v>
      </c>
      <c r="I3256" s="34">
        <v>312</v>
      </c>
    </row>
    <row r="3257" spans="1:9" x14ac:dyDescent="0.2">
      <c r="A3257" s="34" t="s">
        <v>53714</v>
      </c>
      <c r="B3257" s="34">
        <v>924</v>
      </c>
      <c r="C3257" s="34">
        <v>980</v>
      </c>
      <c r="D3257" s="34">
        <v>306</v>
      </c>
      <c r="E3257" s="34">
        <v>393</v>
      </c>
      <c r="F3257" s="34">
        <v>228</v>
      </c>
      <c r="G3257" s="34">
        <v>322</v>
      </c>
      <c r="H3257" s="34">
        <v>306</v>
      </c>
      <c r="I3257" s="34">
        <v>270</v>
      </c>
    </row>
    <row r="3258" spans="1:9" x14ac:dyDescent="0.2">
      <c r="A3258" s="34" t="s">
        <v>53715</v>
      </c>
      <c r="B3258" s="34">
        <v>1122</v>
      </c>
      <c r="C3258" s="34">
        <v>1055</v>
      </c>
      <c r="D3258" s="34">
        <v>345</v>
      </c>
      <c r="E3258" s="34">
        <v>404</v>
      </c>
      <c r="F3258" s="34">
        <v>348</v>
      </c>
      <c r="G3258" s="34">
        <v>408</v>
      </c>
      <c r="H3258" s="34">
        <v>355</v>
      </c>
      <c r="I3258" s="34">
        <v>358</v>
      </c>
    </row>
    <row r="3259" spans="1:9" x14ac:dyDescent="0.2">
      <c r="A3259" s="34" t="s">
        <v>53716</v>
      </c>
      <c r="B3259" s="34">
        <v>1729</v>
      </c>
      <c r="C3259" s="34">
        <v>1845</v>
      </c>
      <c r="D3259" s="34">
        <v>555</v>
      </c>
      <c r="E3259" s="34">
        <v>583</v>
      </c>
      <c r="F3259" s="34">
        <v>522</v>
      </c>
      <c r="G3259" s="34">
        <v>571</v>
      </c>
      <c r="H3259" s="34">
        <v>599</v>
      </c>
      <c r="I3259" s="34">
        <v>537</v>
      </c>
    </row>
    <row r="3260" spans="1:9" x14ac:dyDescent="0.2">
      <c r="A3260" s="34" t="s">
        <v>53717</v>
      </c>
      <c r="B3260" s="34">
        <v>2017</v>
      </c>
      <c r="C3260" s="34">
        <v>1913</v>
      </c>
      <c r="D3260" s="34">
        <v>684</v>
      </c>
      <c r="E3260" s="34">
        <v>631</v>
      </c>
      <c r="F3260" s="34">
        <v>571</v>
      </c>
      <c r="G3260" s="34">
        <v>688</v>
      </c>
      <c r="H3260" s="34">
        <v>666</v>
      </c>
      <c r="I3260" s="34">
        <v>580</v>
      </c>
    </row>
    <row r="3261" spans="1:9" x14ac:dyDescent="0.2">
      <c r="A3261" s="34" t="s">
        <v>53718</v>
      </c>
      <c r="B3261" s="34">
        <v>1375</v>
      </c>
      <c r="C3261" s="34">
        <v>1196</v>
      </c>
      <c r="D3261" s="34">
        <v>373</v>
      </c>
      <c r="E3261" s="34">
        <v>387</v>
      </c>
      <c r="F3261" s="34">
        <v>373</v>
      </c>
      <c r="G3261" s="34">
        <v>404</v>
      </c>
      <c r="H3261" s="34">
        <v>416</v>
      </c>
      <c r="I3261" s="34">
        <v>349</v>
      </c>
    </row>
    <row r="3262" spans="1:9" x14ac:dyDescent="0.2">
      <c r="A3262" s="34" t="s">
        <v>53719</v>
      </c>
      <c r="B3262" s="34">
        <v>1112</v>
      </c>
      <c r="C3262" s="34">
        <v>1215</v>
      </c>
      <c r="D3262" s="34">
        <v>312</v>
      </c>
      <c r="E3262" s="34">
        <v>316</v>
      </c>
      <c r="F3262" s="34">
        <v>382</v>
      </c>
      <c r="G3262" s="34">
        <v>343</v>
      </c>
      <c r="H3262" s="34">
        <v>365</v>
      </c>
      <c r="I3262" s="34">
        <v>341</v>
      </c>
    </row>
    <row r="3263" spans="1:9" x14ac:dyDescent="0.2">
      <c r="A3263" s="34" t="s">
        <v>53720</v>
      </c>
      <c r="B3263" s="34">
        <v>1442</v>
      </c>
      <c r="C3263" s="34">
        <v>1118</v>
      </c>
      <c r="D3263" s="34">
        <v>438</v>
      </c>
      <c r="E3263" s="34">
        <v>413</v>
      </c>
      <c r="F3263" s="34">
        <v>448</v>
      </c>
      <c r="G3263" s="34">
        <v>408</v>
      </c>
      <c r="H3263" s="34">
        <v>424</v>
      </c>
      <c r="I3263" s="34">
        <v>351</v>
      </c>
    </row>
    <row r="3264" spans="1:9" x14ac:dyDescent="0.2">
      <c r="A3264" s="34" t="s">
        <v>53721</v>
      </c>
      <c r="B3264" s="34">
        <v>1080</v>
      </c>
      <c r="C3264" s="34">
        <v>1086</v>
      </c>
      <c r="D3264" s="34">
        <v>325</v>
      </c>
      <c r="E3264" s="34">
        <v>365</v>
      </c>
      <c r="F3264" s="34">
        <v>339</v>
      </c>
      <c r="G3264" s="34">
        <v>386</v>
      </c>
      <c r="H3264" s="34">
        <v>348</v>
      </c>
      <c r="I3264" s="34">
        <v>317</v>
      </c>
    </row>
    <row r="3265" spans="1:9" x14ac:dyDescent="0.2">
      <c r="A3265" s="34" t="s">
        <v>53722</v>
      </c>
      <c r="B3265" s="34">
        <v>712</v>
      </c>
      <c r="C3265" s="34">
        <v>699</v>
      </c>
      <c r="D3265" s="34">
        <v>245</v>
      </c>
      <c r="E3265" s="34">
        <v>257</v>
      </c>
      <c r="F3265" s="34">
        <v>232</v>
      </c>
      <c r="G3265" s="34">
        <v>226</v>
      </c>
      <c r="H3265" s="34">
        <v>250</v>
      </c>
      <c r="I3265" s="34">
        <v>206</v>
      </c>
    </row>
    <row r="3266" spans="1:9" x14ac:dyDescent="0.2">
      <c r="A3266" s="34" t="s">
        <v>53723</v>
      </c>
      <c r="B3266" s="34">
        <v>1104</v>
      </c>
      <c r="C3266" s="34">
        <v>1223</v>
      </c>
      <c r="D3266" s="34">
        <v>343</v>
      </c>
      <c r="E3266" s="34">
        <v>347</v>
      </c>
      <c r="F3266" s="34">
        <v>394</v>
      </c>
      <c r="G3266" s="34">
        <v>373</v>
      </c>
      <c r="H3266" s="34">
        <v>349</v>
      </c>
      <c r="I3266" s="34">
        <v>349</v>
      </c>
    </row>
    <row r="3267" spans="1:9" x14ac:dyDescent="0.2">
      <c r="A3267" s="34" t="s">
        <v>53724</v>
      </c>
      <c r="B3267" s="34">
        <v>1814</v>
      </c>
      <c r="C3267" s="34">
        <v>2048</v>
      </c>
      <c r="D3267" s="34">
        <v>667</v>
      </c>
      <c r="E3267" s="34">
        <v>725</v>
      </c>
      <c r="F3267" s="34">
        <v>619</v>
      </c>
      <c r="G3267" s="34">
        <v>628</v>
      </c>
      <c r="H3267" s="34">
        <v>584</v>
      </c>
      <c r="I3267" s="34">
        <v>540</v>
      </c>
    </row>
    <row r="3268" spans="1:9" x14ac:dyDescent="0.2">
      <c r="A3268" s="34" t="s">
        <v>53725</v>
      </c>
      <c r="B3268" s="34">
        <v>1058</v>
      </c>
      <c r="C3268" s="34">
        <v>1267</v>
      </c>
      <c r="D3268" s="34">
        <v>382</v>
      </c>
      <c r="E3268" s="34">
        <v>393</v>
      </c>
      <c r="F3268" s="34">
        <v>310</v>
      </c>
      <c r="G3268" s="34">
        <v>394</v>
      </c>
      <c r="H3268" s="34">
        <v>342</v>
      </c>
      <c r="I3268" s="34">
        <v>382</v>
      </c>
    </row>
    <row r="3269" spans="1:9" x14ac:dyDescent="0.2">
      <c r="A3269" s="34" t="s">
        <v>53726</v>
      </c>
      <c r="B3269" s="34">
        <v>889</v>
      </c>
      <c r="C3269" s="34">
        <v>952</v>
      </c>
      <c r="D3269" s="34">
        <v>300</v>
      </c>
      <c r="E3269" s="34">
        <v>239</v>
      </c>
      <c r="F3269" s="34">
        <v>259</v>
      </c>
      <c r="G3269" s="34">
        <v>264</v>
      </c>
      <c r="H3269" s="34">
        <v>326</v>
      </c>
      <c r="I3269" s="34">
        <v>236</v>
      </c>
    </row>
    <row r="3270" spans="1:9" x14ac:dyDescent="0.2">
      <c r="A3270" s="34" t="s">
        <v>53727</v>
      </c>
      <c r="B3270" s="34">
        <v>1407</v>
      </c>
      <c r="C3270" s="34">
        <v>1475</v>
      </c>
      <c r="D3270" s="34">
        <v>478</v>
      </c>
      <c r="E3270" s="34">
        <v>460</v>
      </c>
      <c r="F3270" s="34">
        <v>400</v>
      </c>
      <c r="G3270" s="34">
        <v>518</v>
      </c>
      <c r="H3270" s="34">
        <v>399</v>
      </c>
      <c r="I3270" s="34">
        <v>456</v>
      </c>
    </row>
    <row r="3271" spans="1:9" x14ac:dyDescent="0.2">
      <c r="A3271" s="34" t="s">
        <v>53728</v>
      </c>
      <c r="B3271" s="34">
        <v>1048</v>
      </c>
      <c r="C3271" s="34">
        <v>1140</v>
      </c>
      <c r="D3271" s="34">
        <v>364</v>
      </c>
      <c r="E3271" s="34">
        <v>359</v>
      </c>
      <c r="F3271" s="34">
        <v>358</v>
      </c>
      <c r="G3271" s="34">
        <v>390</v>
      </c>
      <c r="H3271" s="34">
        <v>395</v>
      </c>
      <c r="I3271" s="34">
        <v>310</v>
      </c>
    </row>
    <row r="3272" spans="1:9" x14ac:dyDescent="0.2">
      <c r="A3272" s="34" t="s">
        <v>53729</v>
      </c>
      <c r="B3272" s="34">
        <v>884</v>
      </c>
      <c r="C3272" s="34">
        <v>862</v>
      </c>
      <c r="D3272" s="34">
        <v>284</v>
      </c>
      <c r="E3272" s="34">
        <v>277</v>
      </c>
      <c r="F3272" s="34">
        <v>238</v>
      </c>
      <c r="G3272" s="34">
        <v>314</v>
      </c>
      <c r="H3272" s="34">
        <v>229</v>
      </c>
      <c r="I3272" s="34">
        <v>256</v>
      </c>
    </row>
    <row r="3273" spans="1:9" x14ac:dyDescent="0.2">
      <c r="A3273" s="34" t="s">
        <v>53730</v>
      </c>
      <c r="B3273" s="34">
        <v>881</v>
      </c>
      <c r="C3273" s="34">
        <v>747</v>
      </c>
      <c r="D3273" s="34">
        <v>192</v>
      </c>
      <c r="E3273" s="34">
        <v>213</v>
      </c>
      <c r="F3273" s="34">
        <v>276</v>
      </c>
      <c r="G3273" s="34">
        <v>280</v>
      </c>
      <c r="H3273" s="34">
        <v>240</v>
      </c>
      <c r="I3273" s="34">
        <v>232</v>
      </c>
    </row>
    <row r="3274" spans="1:9" x14ac:dyDescent="0.2">
      <c r="A3274" s="34" t="s">
        <v>53731</v>
      </c>
      <c r="B3274" s="34">
        <v>685</v>
      </c>
      <c r="C3274" s="34">
        <v>759</v>
      </c>
      <c r="D3274" s="34">
        <v>259</v>
      </c>
      <c r="E3274" s="34">
        <v>259</v>
      </c>
      <c r="F3274" s="34">
        <v>175</v>
      </c>
      <c r="G3274" s="34">
        <v>202</v>
      </c>
      <c r="H3274" s="34">
        <v>250</v>
      </c>
      <c r="I3274" s="34">
        <v>218</v>
      </c>
    </row>
    <row r="3275" spans="1:9" x14ac:dyDescent="0.2">
      <c r="A3275" s="34" t="s">
        <v>53732</v>
      </c>
      <c r="B3275" s="34">
        <v>1101</v>
      </c>
      <c r="C3275" s="34">
        <v>1369</v>
      </c>
      <c r="D3275" s="34">
        <v>332</v>
      </c>
      <c r="E3275" s="34">
        <v>508</v>
      </c>
      <c r="F3275" s="34">
        <v>375</v>
      </c>
      <c r="G3275" s="34">
        <v>538</v>
      </c>
      <c r="H3275" s="34">
        <v>396</v>
      </c>
      <c r="I3275" s="34">
        <v>428</v>
      </c>
    </row>
    <row r="3276" spans="1:9" x14ac:dyDescent="0.2">
      <c r="A3276" s="34" t="s">
        <v>53733</v>
      </c>
      <c r="B3276" s="34">
        <v>1485</v>
      </c>
      <c r="C3276" s="34">
        <v>1619</v>
      </c>
      <c r="D3276" s="34">
        <v>571</v>
      </c>
      <c r="E3276" s="34">
        <v>562</v>
      </c>
      <c r="F3276" s="34">
        <v>519</v>
      </c>
      <c r="G3276" s="34">
        <v>634</v>
      </c>
      <c r="H3276" s="34">
        <v>591</v>
      </c>
      <c r="I3276" s="34">
        <v>396</v>
      </c>
    </row>
    <row r="3277" spans="1:9" x14ac:dyDescent="0.2">
      <c r="A3277" s="34" t="s">
        <v>53734</v>
      </c>
      <c r="B3277" s="34">
        <v>1216</v>
      </c>
      <c r="C3277" s="34">
        <v>1127</v>
      </c>
      <c r="D3277" s="34">
        <v>363</v>
      </c>
      <c r="E3277" s="34">
        <v>326</v>
      </c>
      <c r="F3277" s="34">
        <v>381</v>
      </c>
      <c r="G3277" s="34">
        <v>399</v>
      </c>
      <c r="H3277" s="34">
        <v>363</v>
      </c>
      <c r="I3277" s="34">
        <v>283</v>
      </c>
    </row>
    <row r="3278" spans="1:9" x14ac:dyDescent="0.2">
      <c r="A3278" s="34" t="s">
        <v>53735</v>
      </c>
      <c r="B3278" s="34">
        <v>1283</v>
      </c>
      <c r="C3278" s="34">
        <v>1538</v>
      </c>
      <c r="D3278" s="34">
        <v>405</v>
      </c>
      <c r="E3278" s="34">
        <v>480</v>
      </c>
      <c r="F3278" s="34">
        <v>404</v>
      </c>
      <c r="G3278" s="34">
        <v>475</v>
      </c>
      <c r="H3278" s="34">
        <v>428</v>
      </c>
      <c r="I3278" s="34">
        <v>449</v>
      </c>
    </row>
    <row r="3279" spans="1:9" x14ac:dyDescent="0.2">
      <c r="A3279" s="34" t="s">
        <v>53736</v>
      </c>
      <c r="B3279" s="34">
        <v>986</v>
      </c>
      <c r="C3279" s="34">
        <v>1051</v>
      </c>
      <c r="D3279" s="34">
        <v>277</v>
      </c>
      <c r="E3279" s="34">
        <v>324</v>
      </c>
      <c r="F3279" s="34">
        <v>291</v>
      </c>
      <c r="G3279" s="34">
        <v>366</v>
      </c>
      <c r="H3279" s="34">
        <v>362</v>
      </c>
      <c r="I3279" s="34">
        <v>312</v>
      </c>
    </row>
    <row r="3280" spans="1:9" x14ac:dyDescent="0.2">
      <c r="A3280" s="34" t="s">
        <v>53737</v>
      </c>
      <c r="B3280" s="34">
        <v>871</v>
      </c>
      <c r="C3280" s="34">
        <v>720</v>
      </c>
      <c r="D3280" s="34">
        <v>273</v>
      </c>
      <c r="E3280" s="34">
        <v>250</v>
      </c>
      <c r="F3280" s="34">
        <v>314</v>
      </c>
      <c r="G3280" s="34">
        <v>279</v>
      </c>
      <c r="H3280" s="34">
        <v>246</v>
      </c>
      <c r="I3280" s="34">
        <v>226</v>
      </c>
    </row>
    <row r="3281" spans="1:9" x14ac:dyDescent="0.2">
      <c r="A3281" s="34" t="s">
        <v>53738</v>
      </c>
      <c r="B3281" s="34">
        <v>842</v>
      </c>
      <c r="C3281" s="34">
        <v>744</v>
      </c>
      <c r="D3281" s="34">
        <v>251</v>
      </c>
      <c r="E3281" s="34">
        <v>242</v>
      </c>
      <c r="F3281" s="34">
        <v>206</v>
      </c>
      <c r="G3281" s="34">
        <v>217</v>
      </c>
      <c r="H3281" s="34">
        <v>277</v>
      </c>
      <c r="I3281" s="34">
        <v>164</v>
      </c>
    </row>
    <row r="3282" spans="1:9" x14ac:dyDescent="0.2">
      <c r="A3282" s="34" t="s">
        <v>53739</v>
      </c>
      <c r="B3282" s="34">
        <v>1804</v>
      </c>
      <c r="C3282" s="34">
        <v>1770</v>
      </c>
      <c r="D3282" s="34">
        <v>602</v>
      </c>
      <c r="E3282" s="34">
        <v>599</v>
      </c>
      <c r="F3282" s="34">
        <v>545</v>
      </c>
      <c r="G3282" s="34">
        <v>656</v>
      </c>
      <c r="H3282" s="34">
        <v>598</v>
      </c>
      <c r="I3282" s="34">
        <v>435</v>
      </c>
    </row>
    <row r="3283" spans="1:9" x14ac:dyDescent="0.2">
      <c r="A3283" s="34" t="s">
        <v>53740</v>
      </c>
      <c r="B3283" s="34">
        <v>1313</v>
      </c>
      <c r="C3283" s="34">
        <v>1357</v>
      </c>
      <c r="D3283" s="34">
        <v>431</v>
      </c>
      <c r="E3283" s="34">
        <v>490</v>
      </c>
      <c r="F3283" s="34">
        <v>406</v>
      </c>
      <c r="G3283" s="34">
        <v>466</v>
      </c>
      <c r="H3283" s="34">
        <v>443</v>
      </c>
      <c r="I3283" s="34">
        <v>417</v>
      </c>
    </row>
    <row r="3284" spans="1:9" x14ac:dyDescent="0.2">
      <c r="A3284" s="34" t="s">
        <v>53741</v>
      </c>
      <c r="B3284" s="34">
        <v>1485</v>
      </c>
      <c r="C3284" s="34">
        <v>1363</v>
      </c>
      <c r="D3284" s="34">
        <v>419</v>
      </c>
      <c r="E3284" s="34">
        <v>445</v>
      </c>
      <c r="F3284" s="34">
        <v>424</v>
      </c>
      <c r="G3284" s="34">
        <v>502</v>
      </c>
      <c r="H3284" s="34">
        <v>430</v>
      </c>
      <c r="I3284" s="34">
        <v>365</v>
      </c>
    </row>
    <row r="3285" spans="1:9" x14ac:dyDescent="0.2">
      <c r="A3285" s="34" t="s">
        <v>53742</v>
      </c>
      <c r="B3285" s="34">
        <v>688</v>
      </c>
      <c r="C3285" s="34">
        <v>587</v>
      </c>
      <c r="D3285" s="34">
        <v>208</v>
      </c>
      <c r="E3285" s="34">
        <v>215</v>
      </c>
      <c r="F3285" s="34">
        <v>168</v>
      </c>
      <c r="G3285" s="34">
        <v>162</v>
      </c>
      <c r="H3285" s="34">
        <v>159</v>
      </c>
      <c r="I3285" s="34">
        <v>170</v>
      </c>
    </row>
    <row r="3286" spans="1:9" x14ac:dyDescent="0.2">
      <c r="A3286" s="34" t="s">
        <v>53743</v>
      </c>
      <c r="B3286" s="34">
        <v>1462</v>
      </c>
      <c r="C3286" s="34">
        <v>1612</v>
      </c>
      <c r="D3286" s="34">
        <v>474</v>
      </c>
      <c r="E3286" s="34">
        <v>505</v>
      </c>
      <c r="F3286" s="34">
        <v>373</v>
      </c>
      <c r="G3286" s="34">
        <v>547</v>
      </c>
      <c r="H3286" s="34">
        <v>478</v>
      </c>
      <c r="I3286" s="34">
        <v>394</v>
      </c>
    </row>
    <row r="3287" spans="1:9" x14ac:dyDescent="0.2">
      <c r="A3287" s="34" t="s">
        <v>53744</v>
      </c>
      <c r="B3287" s="34">
        <v>1442</v>
      </c>
      <c r="C3287" s="34">
        <v>1242</v>
      </c>
      <c r="D3287" s="34">
        <v>420</v>
      </c>
      <c r="E3287" s="34">
        <v>453</v>
      </c>
      <c r="F3287" s="34">
        <v>417</v>
      </c>
      <c r="G3287" s="34">
        <v>425</v>
      </c>
      <c r="H3287" s="34">
        <v>495</v>
      </c>
      <c r="I3287" s="34">
        <v>386</v>
      </c>
    </row>
    <row r="3288" spans="1:9" x14ac:dyDescent="0.2">
      <c r="A3288" s="34" t="s">
        <v>53745</v>
      </c>
      <c r="B3288" s="34">
        <v>543</v>
      </c>
      <c r="C3288" s="34">
        <v>501</v>
      </c>
      <c r="D3288" s="34">
        <v>180</v>
      </c>
      <c r="E3288" s="34">
        <v>172</v>
      </c>
      <c r="F3288" s="34">
        <v>198</v>
      </c>
      <c r="G3288" s="34">
        <v>178</v>
      </c>
      <c r="H3288" s="34">
        <v>191</v>
      </c>
      <c r="I3288" s="34">
        <v>134</v>
      </c>
    </row>
    <row r="3289" spans="1:9" x14ac:dyDescent="0.2">
      <c r="A3289" s="34" t="s">
        <v>53746</v>
      </c>
      <c r="B3289" s="34">
        <v>1112</v>
      </c>
      <c r="C3289" s="34">
        <v>1094</v>
      </c>
      <c r="D3289" s="34">
        <v>328</v>
      </c>
      <c r="E3289" s="34">
        <v>303</v>
      </c>
      <c r="F3289" s="34">
        <v>316</v>
      </c>
      <c r="G3289" s="34">
        <v>352</v>
      </c>
      <c r="H3289" s="34">
        <v>292</v>
      </c>
      <c r="I3289" s="34">
        <v>250</v>
      </c>
    </row>
    <row r="3290" spans="1:9" x14ac:dyDescent="0.2">
      <c r="A3290" s="34" t="s">
        <v>53747</v>
      </c>
      <c r="B3290" s="34">
        <v>1432</v>
      </c>
      <c r="C3290" s="34">
        <v>1312</v>
      </c>
      <c r="D3290" s="34">
        <v>383</v>
      </c>
      <c r="E3290" s="34">
        <v>393</v>
      </c>
      <c r="F3290" s="34">
        <v>383</v>
      </c>
      <c r="G3290" s="34">
        <v>442</v>
      </c>
      <c r="H3290" s="34">
        <v>449</v>
      </c>
      <c r="I3290" s="34">
        <v>398</v>
      </c>
    </row>
    <row r="3291" spans="1:9" x14ac:dyDescent="0.2">
      <c r="A3291" s="34" t="s">
        <v>53748</v>
      </c>
      <c r="B3291" s="34">
        <v>1287</v>
      </c>
      <c r="C3291" s="34">
        <v>1110</v>
      </c>
      <c r="D3291" s="34">
        <v>338</v>
      </c>
      <c r="E3291" s="34">
        <v>354</v>
      </c>
      <c r="F3291" s="34">
        <v>369</v>
      </c>
      <c r="G3291" s="34">
        <v>349</v>
      </c>
      <c r="H3291" s="34">
        <v>352</v>
      </c>
      <c r="I3291" s="34">
        <v>297</v>
      </c>
    </row>
    <row r="3292" spans="1:9" x14ac:dyDescent="0.2">
      <c r="A3292" s="34" t="s">
        <v>53749</v>
      </c>
      <c r="B3292" s="34">
        <v>1179</v>
      </c>
      <c r="C3292" s="34">
        <v>1186</v>
      </c>
      <c r="D3292" s="34">
        <v>356</v>
      </c>
      <c r="E3292" s="34">
        <v>445</v>
      </c>
      <c r="F3292" s="34">
        <v>429</v>
      </c>
      <c r="G3292" s="34">
        <v>382</v>
      </c>
      <c r="H3292" s="34">
        <v>378</v>
      </c>
      <c r="I3292" s="34">
        <v>345</v>
      </c>
    </row>
    <row r="3293" spans="1:9" x14ac:dyDescent="0.2">
      <c r="A3293" s="34" t="s">
        <v>53750</v>
      </c>
      <c r="B3293" s="34">
        <v>1257</v>
      </c>
      <c r="C3293" s="34">
        <v>1187</v>
      </c>
      <c r="D3293" s="34">
        <v>402</v>
      </c>
      <c r="E3293" s="34">
        <v>423</v>
      </c>
      <c r="F3293" s="34">
        <v>408</v>
      </c>
      <c r="G3293" s="34">
        <v>392</v>
      </c>
      <c r="H3293" s="34">
        <v>400</v>
      </c>
      <c r="I3293" s="34">
        <v>308</v>
      </c>
    </row>
    <row r="3294" spans="1:9" x14ac:dyDescent="0.2">
      <c r="A3294" s="34" t="s">
        <v>53751</v>
      </c>
      <c r="B3294" s="34">
        <v>1243</v>
      </c>
      <c r="C3294" s="34">
        <v>1331</v>
      </c>
      <c r="D3294" s="34">
        <v>412</v>
      </c>
      <c r="E3294" s="34">
        <v>469</v>
      </c>
      <c r="F3294" s="34">
        <v>432</v>
      </c>
      <c r="G3294" s="34">
        <v>475</v>
      </c>
      <c r="H3294" s="34">
        <v>488</v>
      </c>
      <c r="I3294" s="34">
        <v>406</v>
      </c>
    </row>
    <row r="3295" spans="1:9" x14ac:dyDescent="0.2">
      <c r="A3295" s="34" t="s">
        <v>53752</v>
      </c>
      <c r="B3295" s="34">
        <v>1042</v>
      </c>
      <c r="C3295" s="34">
        <v>1083</v>
      </c>
      <c r="D3295" s="34">
        <v>331</v>
      </c>
      <c r="E3295" s="34">
        <v>398</v>
      </c>
      <c r="F3295" s="34">
        <v>358</v>
      </c>
      <c r="G3295" s="34">
        <v>433</v>
      </c>
      <c r="H3295" s="34">
        <v>338</v>
      </c>
      <c r="I3295" s="34">
        <v>341</v>
      </c>
    </row>
    <row r="3296" spans="1:9" x14ac:dyDescent="0.2">
      <c r="A3296" s="34" t="s">
        <v>53753</v>
      </c>
      <c r="B3296" s="34">
        <v>724</v>
      </c>
      <c r="C3296" s="34">
        <v>744</v>
      </c>
      <c r="D3296" s="34">
        <v>219</v>
      </c>
      <c r="E3296" s="34">
        <v>276</v>
      </c>
      <c r="F3296" s="34">
        <v>241</v>
      </c>
      <c r="G3296" s="34">
        <v>269</v>
      </c>
      <c r="H3296" s="34">
        <v>205</v>
      </c>
      <c r="I3296" s="34">
        <v>217</v>
      </c>
    </row>
    <row r="3297" spans="1:9" x14ac:dyDescent="0.2">
      <c r="A3297" s="34" t="s">
        <v>53754</v>
      </c>
      <c r="B3297" s="34">
        <v>1017</v>
      </c>
      <c r="C3297" s="34">
        <v>1137</v>
      </c>
      <c r="D3297" s="34">
        <v>295</v>
      </c>
      <c r="E3297" s="34">
        <v>356</v>
      </c>
      <c r="F3297" s="34">
        <v>341</v>
      </c>
      <c r="G3297" s="34">
        <v>453</v>
      </c>
      <c r="H3297" s="34">
        <v>313</v>
      </c>
      <c r="I3297" s="34">
        <v>263</v>
      </c>
    </row>
    <row r="3298" spans="1:9" x14ac:dyDescent="0.2">
      <c r="A3298" s="34" t="s">
        <v>53755</v>
      </c>
      <c r="B3298" s="34">
        <v>815</v>
      </c>
      <c r="C3298" s="34">
        <v>819</v>
      </c>
      <c r="D3298" s="34">
        <v>273</v>
      </c>
      <c r="E3298" s="34">
        <v>322</v>
      </c>
      <c r="F3298" s="34">
        <v>325</v>
      </c>
      <c r="G3298" s="34">
        <v>303</v>
      </c>
      <c r="H3298" s="34">
        <v>359</v>
      </c>
      <c r="I3298" s="34">
        <v>245</v>
      </c>
    </row>
    <row r="3299" spans="1:9" x14ac:dyDescent="0.2">
      <c r="A3299" s="34" t="s">
        <v>53756</v>
      </c>
      <c r="B3299" s="34">
        <v>707</v>
      </c>
      <c r="C3299" s="34">
        <v>802</v>
      </c>
      <c r="D3299" s="34">
        <v>191</v>
      </c>
      <c r="E3299" s="34">
        <v>296</v>
      </c>
      <c r="F3299" s="34">
        <v>218</v>
      </c>
      <c r="G3299" s="34">
        <v>294</v>
      </c>
      <c r="H3299" s="34">
        <v>221</v>
      </c>
      <c r="I3299" s="34">
        <v>242</v>
      </c>
    </row>
    <row r="3300" spans="1:9" x14ac:dyDescent="0.2">
      <c r="A3300" s="34" t="s">
        <v>53757</v>
      </c>
      <c r="B3300" s="34">
        <v>1508</v>
      </c>
      <c r="C3300" s="34">
        <v>1577</v>
      </c>
      <c r="D3300" s="34">
        <v>516</v>
      </c>
      <c r="E3300" s="34">
        <v>593</v>
      </c>
      <c r="F3300" s="34">
        <v>482</v>
      </c>
      <c r="G3300" s="34">
        <v>559</v>
      </c>
      <c r="H3300" s="34">
        <v>535</v>
      </c>
      <c r="I3300" s="34">
        <v>450</v>
      </c>
    </row>
    <row r="3301" spans="1:9" x14ac:dyDescent="0.2">
      <c r="A3301" s="34" t="s">
        <v>53758</v>
      </c>
      <c r="B3301" s="34">
        <v>703</v>
      </c>
      <c r="C3301" s="34">
        <v>787</v>
      </c>
      <c r="D3301" s="34">
        <v>239</v>
      </c>
      <c r="E3301" s="34">
        <v>278</v>
      </c>
      <c r="F3301" s="34">
        <v>243</v>
      </c>
      <c r="G3301" s="34">
        <v>248</v>
      </c>
      <c r="H3301" s="34">
        <v>221</v>
      </c>
      <c r="I3301" s="34">
        <v>236</v>
      </c>
    </row>
    <row r="3302" spans="1:9" x14ac:dyDescent="0.2">
      <c r="A3302" s="34" t="s">
        <v>53759</v>
      </c>
      <c r="B3302" s="34">
        <v>383</v>
      </c>
      <c r="C3302" s="34">
        <v>361</v>
      </c>
      <c r="D3302" s="34">
        <v>135</v>
      </c>
      <c r="E3302" s="34">
        <v>123</v>
      </c>
      <c r="F3302" s="34">
        <v>159</v>
      </c>
      <c r="G3302" s="34">
        <v>98</v>
      </c>
      <c r="H3302" s="34">
        <v>126</v>
      </c>
      <c r="I3302" s="34">
        <v>106</v>
      </c>
    </row>
    <row r="3303" spans="1:9" x14ac:dyDescent="0.2">
      <c r="A3303" s="34" t="s">
        <v>53760</v>
      </c>
      <c r="B3303" s="34">
        <v>328</v>
      </c>
      <c r="C3303" s="34">
        <v>324</v>
      </c>
      <c r="D3303" s="34">
        <v>84</v>
      </c>
      <c r="E3303" s="34">
        <v>143</v>
      </c>
      <c r="F3303" s="34">
        <v>133</v>
      </c>
      <c r="G3303" s="34">
        <v>114</v>
      </c>
      <c r="H3303" s="34">
        <v>158</v>
      </c>
      <c r="I3303" s="34">
        <v>106</v>
      </c>
    </row>
    <row r="3304" spans="1:9" x14ac:dyDescent="0.2">
      <c r="A3304" s="34" t="s">
        <v>53761</v>
      </c>
      <c r="B3304" s="34">
        <v>274</v>
      </c>
      <c r="C3304" s="34">
        <v>407</v>
      </c>
      <c r="D3304" s="34">
        <v>117</v>
      </c>
      <c r="E3304" s="34">
        <v>114</v>
      </c>
      <c r="F3304" s="34">
        <v>99</v>
      </c>
      <c r="G3304" s="34">
        <v>140</v>
      </c>
      <c r="H3304" s="34">
        <v>116</v>
      </c>
      <c r="I3304" s="34">
        <v>97</v>
      </c>
    </row>
    <row r="3305" spans="1:9" x14ac:dyDescent="0.2">
      <c r="A3305" s="34" t="s">
        <v>53762</v>
      </c>
      <c r="B3305" s="34">
        <v>309</v>
      </c>
      <c r="C3305" s="34">
        <v>286</v>
      </c>
      <c r="D3305" s="34">
        <v>83</v>
      </c>
      <c r="E3305" s="34">
        <v>82</v>
      </c>
      <c r="F3305" s="34">
        <v>98</v>
      </c>
      <c r="G3305" s="34">
        <v>107</v>
      </c>
      <c r="H3305" s="34">
        <v>71</v>
      </c>
      <c r="I3305" s="34">
        <v>46</v>
      </c>
    </row>
    <row r="3306" spans="1:9" x14ac:dyDescent="0.2">
      <c r="A3306" s="34" t="s">
        <v>53763</v>
      </c>
      <c r="B3306" s="34">
        <v>235</v>
      </c>
      <c r="C3306" s="34">
        <v>333</v>
      </c>
      <c r="D3306" s="34">
        <v>108</v>
      </c>
      <c r="E3306" s="34">
        <v>81</v>
      </c>
      <c r="F3306" s="34">
        <v>95</v>
      </c>
      <c r="G3306" s="34">
        <v>90</v>
      </c>
      <c r="H3306" s="34">
        <v>97</v>
      </c>
      <c r="I3306" s="34">
        <v>90</v>
      </c>
    </row>
    <row r="3307" spans="1:9" x14ac:dyDescent="0.2">
      <c r="A3307" s="34" t="s">
        <v>53764</v>
      </c>
      <c r="B3307" s="34">
        <v>605</v>
      </c>
      <c r="C3307" s="34">
        <v>476</v>
      </c>
      <c r="D3307" s="34">
        <v>202</v>
      </c>
      <c r="E3307" s="34">
        <v>174</v>
      </c>
      <c r="F3307" s="34">
        <v>208</v>
      </c>
      <c r="G3307" s="34">
        <v>146</v>
      </c>
      <c r="H3307" s="34">
        <v>193</v>
      </c>
      <c r="I3307" s="34">
        <v>129</v>
      </c>
    </row>
    <row r="3308" spans="1:9" x14ac:dyDescent="0.2">
      <c r="A3308" s="34" t="s">
        <v>53765</v>
      </c>
      <c r="B3308" s="34">
        <v>1223</v>
      </c>
      <c r="C3308" s="34">
        <v>887</v>
      </c>
      <c r="D3308" s="34">
        <v>428</v>
      </c>
      <c r="E3308" s="34">
        <v>321</v>
      </c>
      <c r="F3308" s="34">
        <v>377</v>
      </c>
      <c r="G3308" s="34">
        <v>366</v>
      </c>
      <c r="H3308" s="34">
        <v>403</v>
      </c>
      <c r="I3308" s="34">
        <v>292</v>
      </c>
    </row>
    <row r="3309" spans="1:9" x14ac:dyDescent="0.2">
      <c r="A3309" s="34" t="s">
        <v>53766</v>
      </c>
      <c r="B3309" s="34">
        <v>989</v>
      </c>
      <c r="C3309" s="34">
        <v>931</v>
      </c>
      <c r="D3309" s="34">
        <v>271</v>
      </c>
      <c r="E3309" s="34">
        <v>317</v>
      </c>
      <c r="F3309" s="34">
        <v>277</v>
      </c>
      <c r="G3309" s="34">
        <v>344</v>
      </c>
      <c r="H3309" s="34">
        <v>300</v>
      </c>
      <c r="I3309" s="34">
        <v>229</v>
      </c>
    </row>
    <row r="3310" spans="1:9" x14ac:dyDescent="0.2">
      <c r="A3310" s="34" t="s">
        <v>53767</v>
      </c>
      <c r="B3310" s="34">
        <v>1029</v>
      </c>
      <c r="C3310" s="34">
        <v>960</v>
      </c>
      <c r="D3310" s="34">
        <v>333</v>
      </c>
      <c r="E3310" s="34">
        <v>254</v>
      </c>
      <c r="F3310" s="34">
        <v>352</v>
      </c>
      <c r="G3310" s="34">
        <v>272</v>
      </c>
      <c r="H3310" s="34">
        <v>309</v>
      </c>
      <c r="I3310" s="34">
        <v>268</v>
      </c>
    </row>
    <row r="3311" spans="1:9" x14ac:dyDescent="0.2">
      <c r="A3311" s="34" t="s">
        <v>53768</v>
      </c>
      <c r="B3311" s="34">
        <v>633</v>
      </c>
      <c r="C3311" s="34">
        <v>581</v>
      </c>
      <c r="D3311" s="34">
        <v>203</v>
      </c>
      <c r="E3311" s="34">
        <v>183</v>
      </c>
      <c r="F3311" s="34">
        <v>202</v>
      </c>
      <c r="G3311" s="34">
        <v>234</v>
      </c>
      <c r="H3311" s="34">
        <v>214</v>
      </c>
      <c r="I3311" s="34">
        <v>139</v>
      </c>
    </row>
    <row r="3312" spans="1:9" x14ac:dyDescent="0.2">
      <c r="A3312" s="34" t="s">
        <v>53769</v>
      </c>
      <c r="B3312" s="34">
        <v>477</v>
      </c>
      <c r="C3312" s="34">
        <v>443</v>
      </c>
      <c r="D3312" s="34">
        <v>171</v>
      </c>
      <c r="E3312" s="34">
        <v>150</v>
      </c>
      <c r="F3312" s="34">
        <v>151</v>
      </c>
      <c r="G3312" s="34">
        <v>119</v>
      </c>
      <c r="H3312" s="34">
        <v>141</v>
      </c>
      <c r="I3312" s="34">
        <v>135</v>
      </c>
    </row>
    <row r="3313" spans="1:9" x14ac:dyDescent="0.2">
      <c r="A3313" s="34" t="s">
        <v>53770</v>
      </c>
      <c r="B3313" s="34">
        <v>469</v>
      </c>
      <c r="C3313" s="34">
        <v>490</v>
      </c>
      <c r="D3313" s="34">
        <v>143</v>
      </c>
      <c r="E3313" s="34">
        <v>138</v>
      </c>
      <c r="F3313" s="34">
        <v>170</v>
      </c>
      <c r="G3313" s="34">
        <v>148</v>
      </c>
      <c r="H3313" s="34">
        <v>187</v>
      </c>
      <c r="I3313" s="34">
        <v>133</v>
      </c>
    </row>
    <row r="3314" spans="1:9" x14ac:dyDescent="0.2">
      <c r="A3314" s="34" t="s">
        <v>53771</v>
      </c>
      <c r="B3314" s="34">
        <v>530</v>
      </c>
      <c r="C3314" s="34">
        <v>519</v>
      </c>
      <c r="D3314" s="34">
        <v>156</v>
      </c>
      <c r="E3314" s="34">
        <v>182</v>
      </c>
      <c r="F3314" s="34">
        <v>163</v>
      </c>
      <c r="G3314" s="34">
        <v>174</v>
      </c>
      <c r="H3314" s="34">
        <v>196</v>
      </c>
      <c r="I3314" s="34">
        <v>184</v>
      </c>
    </row>
    <row r="3315" spans="1:9" x14ac:dyDescent="0.2">
      <c r="A3315" s="34" t="s">
        <v>53772</v>
      </c>
      <c r="B3315" s="34">
        <v>419</v>
      </c>
      <c r="C3315" s="34">
        <v>689</v>
      </c>
      <c r="D3315" s="34">
        <v>182</v>
      </c>
      <c r="E3315" s="34">
        <v>203</v>
      </c>
      <c r="F3315" s="34">
        <v>161</v>
      </c>
      <c r="G3315" s="34">
        <v>182</v>
      </c>
      <c r="H3315" s="34">
        <v>184</v>
      </c>
      <c r="I3315" s="34">
        <v>164</v>
      </c>
    </row>
    <row r="3316" spans="1:9" x14ac:dyDescent="0.2">
      <c r="A3316" s="34" t="s">
        <v>53773</v>
      </c>
      <c r="B3316" s="34">
        <v>431</v>
      </c>
      <c r="C3316" s="34">
        <v>555</v>
      </c>
      <c r="D3316" s="34">
        <v>156</v>
      </c>
      <c r="E3316" s="34">
        <v>148</v>
      </c>
      <c r="F3316" s="34">
        <v>149</v>
      </c>
      <c r="G3316" s="34">
        <v>148</v>
      </c>
      <c r="H3316" s="34">
        <v>144</v>
      </c>
      <c r="I3316" s="34">
        <v>163</v>
      </c>
    </row>
    <row r="3317" spans="1:9" x14ac:dyDescent="0.2">
      <c r="A3317" s="34" t="s">
        <v>53774</v>
      </c>
      <c r="B3317" s="34">
        <v>785</v>
      </c>
      <c r="C3317" s="34">
        <v>771</v>
      </c>
      <c r="D3317" s="34">
        <v>221</v>
      </c>
      <c r="E3317" s="34">
        <v>222</v>
      </c>
      <c r="F3317" s="34">
        <v>258</v>
      </c>
      <c r="G3317" s="34">
        <v>252</v>
      </c>
      <c r="H3317" s="34">
        <v>262</v>
      </c>
      <c r="I3317" s="34">
        <v>205</v>
      </c>
    </row>
    <row r="3318" spans="1:9" x14ac:dyDescent="0.2">
      <c r="A3318" s="34" t="s">
        <v>53775</v>
      </c>
      <c r="B3318" s="34">
        <v>660</v>
      </c>
      <c r="C3318" s="34">
        <v>505</v>
      </c>
      <c r="D3318" s="34">
        <v>164</v>
      </c>
      <c r="E3318" s="34">
        <v>175</v>
      </c>
      <c r="F3318" s="34">
        <v>181</v>
      </c>
      <c r="G3318" s="34">
        <v>184</v>
      </c>
      <c r="H3318" s="34">
        <v>214</v>
      </c>
      <c r="I3318" s="34">
        <v>127</v>
      </c>
    </row>
    <row r="3319" spans="1:9" x14ac:dyDescent="0.2">
      <c r="A3319" s="34" t="s">
        <v>53776</v>
      </c>
      <c r="B3319" s="34">
        <v>434</v>
      </c>
      <c r="C3319" s="34">
        <v>402</v>
      </c>
      <c r="D3319" s="34">
        <v>114</v>
      </c>
      <c r="E3319" s="34">
        <v>149</v>
      </c>
      <c r="F3319" s="34">
        <v>105</v>
      </c>
      <c r="G3319" s="34">
        <v>127</v>
      </c>
      <c r="H3319" s="34">
        <v>139</v>
      </c>
      <c r="I3319" s="34">
        <v>99</v>
      </c>
    </row>
    <row r="3320" spans="1:9" x14ac:dyDescent="0.2">
      <c r="A3320" s="34" t="s">
        <v>53777</v>
      </c>
      <c r="B3320" s="34">
        <v>386</v>
      </c>
      <c r="C3320" s="34">
        <v>536</v>
      </c>
      <c r="D3320" s="34">
        <v>151</v>
      </c>
      <c r="E3320" s="34">
        <v>173</v>
      </c>
      <c r="F3320" s="34">
        <v>194</v>
      </c>
      <c r="G3320" s="34">
        <v>167</v>
      </c>
      <c r="H3320" s="34">
        <v>155</v>
      </c>
      <c r="I3320" s="34">
        <v>148</v>
      </c>
    </row>
    <row r="3321" spans="1:9" x14ac:dyDescent="0.2">
      <c r="A3321" s="34" t="s">
        <v>53778</v>
      </c>
      <c r="B3321" s="34">
        <v>455</v>
      </c>
      <c r="C3321" s="34">
        <v>249</v>
      </c>
      <c r="D3321" s="34">
        <v>129</v>
      </c>
      <c r="E3321" s="34">
        <v>113</v>
      </c>
      <c r="F3321" s="34">
        <v>139</v>
      </c>
      <c r="G3321" s="34">
        <v>131</v>
      </c>
      <c r="H3321" s="34">
        <v>117</v>
      </c>
      <c r="I3321" s="34">
        <v>90</v>
      </c>
    </row>
    <row r="3322" spans="1:9" x14ac:dyDescent="0.2">
      <c r="A3322" s="34" t="s">
        <v>53779</v>
      </c>
      <c r="B3322" s="34">
        <v>397</v>
      </c>
      <c r="C3322" s="34">
        <v>459</v>
      </c>
      <c r="D3322" s="34">
        <v>129</v>
      </c>
      <c r="E3322" s="34">
        <v>155</v>
      </c>
      <c r="F3322" s="34">
        <v>115</v>
      </c>
      <c r="G3322" s="34">
        <v>149</v>
      </c>
      <c r="H3322" s="34">
        <v>127</v>
      </c>
      <c r="I3322" s="34">
        <v>128</v>
      </c>
    </row>
    <row r="3323" spans="1:9" x14ac:dyDescent="0.2">
      <c r="A3323" s="34" t="s">
        <v>53780</v>
      </c>
      <c r="B3323" s="34">
        <v>585</v>
      </c>
      <c r="C3323" s="34">
        <v>477</v>
      </c>
      <c r="D3323" s="34">
        <v>192</v>
      </c>
      <c r="E3323" s="34">
        <v>176</v>
      </c>
      <c r="F3323" s="34">
        <v>189</v>
      </c>
      <c r="G3323" s="34">
        <v>143</v>
      </c>
      <c r="H3323" s="34">
        <v>173</v>
      </c>
      <c r="I3323" s="34">
        <v>136</v>
      </c>
    </row>
    <row r="3324" spans="1:9" x14ac:dyDescent="0.2">
      <c r="A3324" s="34" t="s">
        <v>53781</v>
      </c>
      <c r="B3324" s="34">
        <v>320</v>
      </c>
      <c r="C3324" s="34">
        <v>250</v>
      </c>
      <c r="D3324" s="34">
        <v>92</v>
      </c>
      <c r="E3324" s="34">
        <v>66</v>
      </c>
      <c r="F3324" s="34">
        <v>74</v>
      </c>
      <c r="G3324" s="34">
        <v>71</v>
      </c>
      <c r="H3324" s="34">
        <v>107</v>
      </c>
      <c r="I3324" s="34">
        <v>66</v>
      </c>
    </row>
    <row r="3325" spans="1:9" x14ac:dyDescent="0.2">
      <c r="A3325" s="34" t="s">
        <v>53782</v>
      </c>
      <c r="B3325" s="34">
        <v>427</v>
      </c>
      <c r="C3325" s="34">
        <v>428</v>
      </c>
      <c r="D3325" s="34">
        <v>113</v>
      </c>
      <c r="E3325" s="34">
        <v>123</v>
      </c>
      <c r="F3325" s="34">
        <v>100</v>
      </c>
      <c r="G3325" s="34">
        <v>123</v>
      </c>
      <c r="H3325" s="34">
        <v>143</v>
      </c>
      <c r="I3325" s="34">
        <v>135</v>
      </c>
    </row>
    <row r="3326" spans="1:9" x14ac:dyDescent="0.2">
      <c r="A3326" s="34" t="s">
        <v>53783</v>
      </c>
      <c r="B3326" s="34">
        <v>607</v>
      </c>
      <c r="C3326" s="34">
        <v>535</v>
      </c>
      <c r="D3326" s="34">
        <v>182</v>
      </c>
      <c r="E3326" s="34">
        <v>187</v>
      </c>
      <c r="F3326" s="34">
        <v>163</v>
      </c>
      <c r="G3326" s="34">
        <v>136</v>
      </c>
      <c r="H3326" s="34">
        <v>168</v>
      </c>
      <c r="I3326" s="34">
        <v>142</v>
      </c>
    </row>
    <row r="3327" spans="1:9" x14ac:dyDescent="0.2">
      <c r="A3327" s="34" t="s">
        <v>53784</v>
      </c>
      <c r="B3327" s="34">
        <v>520</v>
      </c>
      <c r="C3327" s="34">
        <v>474</v>
      </c>
      <c r="D3327" s="34">
        <v>120</v>
      </c>
      <c r="E3327" s="34">
        <v>125</v>
      </c>
      <c r="F3327" s="34">
        <v>150</v>
      </c>
      <c r="G3327" s="34">
        <v>147</v>
      </c>
      <c r="H3327" s="34">
        <v>176</v>
      </c>
      <c r="I3327" s="34">
        <v>148</v>
      </c>
    </row>
    <row r="3328" spans="1:9" x14ac:dyDescent="0.2">
      <c r="A3328" s="34" t="s">
        <v>53785</v>
      </c>
      <c r="B3328" s="34">
        <v>570</v>
      </c>
      <c r="C3328" s="34">
        <v>606</v>
      </c>
      <c r="D3328" s="34">
        <v>177</v>
      </c>
      <c r="E3328" s="34">
        <v>161</v>
      </c>
      <c r="F3328" s="34">
        <v>165</v>
      </c>
      <c r="G3328" s="34">
        <v>211</v>
      </c>
      <c r="H3328" s="34">
        <v>165</v>
      </c>
      <c r="I3328" s="34">
        <v>155</v>
      </c>
    </row>
    <row r="3329" spans="1:9" x14ac:dyDescent="0.2">
      <c r="A3329" s="34" t="s">
        <v>53786</v>
      </c>
      <c r="B3329" s="34">
        <v>823</v>
      </c>
      <c r="C3329" s="34">
        <v>753</v>
      </c>
      <c r="D3329" s="34">
        <v>222</v>
      </c>
      <c r="E3329" s="34">
        <v>255</v>
      </c>
      <c r="F3329" s="34">
        <v>245</v>
      </c>
      <c r="G3329" s="34">
        <v>291</v>
      </c>
      <c r="H3329" s="34">
        <v>272</v>
      </c>
      <c r="I3329" s="34">
        <v>237</v>
      </c>
    </row>
    <row r="3330" spans="1:9" x14ac:dyDescent="0.2">
      <c r="A3330" s="34" t="s">
        <v>53787</v>
      </c>
      <c r="B3330" s="34">
        <v>879</v>
      </c>
      <c r="C3330" s="34">
        <v>871</v>
      </c>
      <c r="D3330" s="34">
        <v>261</v>
      </c>
      <c r="E3330" s="34">
        <v>251</v>
      </c>
      <c r="F3330" s="34">
        <v>268</v>
      </c>
      <c r="G3330" s="34">
        <v>283</v>
      </c>
      <c r="H3330" s="34">
        <v>220</v>
      </c>
      <c r="I3330" s="34">
        <v>223</v>
      </c>
    </row>
    <row r="3331" spans="1:9" x14ac:dyDescent="0.2">
      <c r="A3331" s="34" t="s">
        <v>53788</v>
      </c>
      <c r="B3331" s="34">
        <v>603</v>
      </c>
      <c r="C3331" s="34">
        <v>586</v>
      </c>
      <c r="D3331" s="34">
        <v>204</v>
      </c>
      <c r="E3331" s="34">
        <v>196</v>
      </c>
      <c r="F3331" s="34">
        <v>173</v>
      </c>
      <c r="G3331" s="34">
        <v>199</v>
      </c>
      <c r="H3331" s="34">
        <v>238</v>
      </c>
      <c r="I3331" s="34">
        <v>169</v>
      </c>
    </row>
    <row r="3332" spans="1:9" x14ac:dyDescent="0.2">
      <c r="A3332" s="34" t="s">
        <v>53789</v>
      </c>
      <c r="B3332" s="34">
        <v>431</v>
      </c>
      <c r="C3332" s="34">
        <v>407</v>
      </c>
      <c r="D3332" s="34">
        <v>116</v>
      </c>
      <c r="E3332" s="34">
        <v>119</v>
      </c>
      <c r="F3332" s="34">
        <v>140</v>
      </c>
      <c r="G3332" s="34">
        <v>113</v>
      </c>
      <c r="H3332" s="34">
        <v>156</v>
      </c>
      <c r="I3332" s="34">
        <v>118</v>
      </c>
    </row>
    <row r="3333" spans="1:9" x14ac:dyDescent="0.2">
      <c r="A3333" s="34" t="s">
        <v>53790</v>
      </c>
      <c r="B3333" s="34">
        <v>671</v>
      </c>
      <c r="C3333" s="34">
        <v>597</v>
      </c>
      <c r="D3333" s="34">
        <v>180</v>
      </c>
      <c r="E3333" s="34">
        <v>224</v>
      </c>
      <c r="F3333" s="34">
        <v>196</v>
      </c>
      <c r="G3333" s="34">
        <v>212</v>
      </c>
      <c r="H3333" s="34">
        <v>178</v>
      </c>
      <c r="I3333" s="34">
        <v>217</v>
      </c>
    </row>
    <row r="3334" spans="1:9" x14ac:dyDescent="0.2">
      <c r="A3334" s="34" t="s">
        <v>53791</v>
      </c>
      <c r="B3334" s="34">
        <v>413</v>
      </c>
      <c r="C3334" s="34">
        <v>478</v>
      </c>
      <c r="D3334" s="34">
        <v>145</v>
      </c>
      <c r="E3334" s="34">
        <v>171</v>
      </c>
      <c r="F3334" s="34">
        <v>120</v>
      </c>
      <c r="G3334" s="34">
        <v>180</v>
      </c>
      <c r="H3334" s="34">
        <v>133</v>
      </c>
      <c r="I3334" s="34">
        <v>124</v>
      </c>
    </row>
    <row r="3335" spans="1:9" x14ac:dyDescent="0.2">
      <c r="A3335" s="34" t="s">
        <v>53792</v>
      </c>
      <c r="B3335" s="34">
        <v>437</v>
      </c>
      <c r="C3335" s="34">
        <v>415</v>
      </c>
      <c r="D3335" s="34">
        <v>138</v>
      </c>
      <c r="E3335" s="34">
        <v>145</v>
      </c>
      <c r="F3335" s="34">
        <v>144</v>
      </c>
      <c r="G3335" s="34">
        <v>132</v>
      </c>
      <c r="H3335" s="34">
        <v>154</v>
      </c>
      <c r="I3335" s="34">
        <v>149</v>
      </c>
    </row>
    <row r="3336" spans="1:9" x14ac:dyDescent="0.2">
      <c r="A3336" s="34" t="s">
        <v>53793</v>
      </c>
      <c r="B3336" s="34">
        <v>248</v>
      </c>
      <c r="C3336" s="34">
        <v>361</v>
      </c>
      <c r="D3336" s="34">
        <v>67</v>
      </c>
      <c r="E3336" s="34">
        <v>91</v>
      </c>
      <c r="F3336" s="34">
        <v>65</v>
      </c>
      <c r="G3336" s="34">
        <v>116</v>
      </c>
      <c r="H3336" s="34">
        <v>89</v>
      </c>
      <c r="I3336" s="34">
        <v>89</v>
      </c>
    </row>
    <row r="3337" spans="1:9" x14ac:dyDescent="0.2">
      <c r="A3337" s="34" t="s">
        <v>53794</v>
      </c>
      <c r="B3337" s="34">
        <v>549</v>
      </c>
      <c r="C3337" s="34">
        <v>459</v>
      </c>
      <c r="D3337" s="34">
        <v>171</v>
      </c>
      <c r="E3337" s="34">
        <v>170</v>
      </c>
      <c r="F3337" s="34">
        <v>160</v>
      </c>
      <c r="G3337" s="34">
        <v>154</v>
      </c>
      <c r="H3337" s="34">
        <v>192</v>
      </c>
      <c r="I3337" s="34">
        <v>163</v>
      </c>
    </row>
    <row r="3338" spans="1:9" x14ac:dyDescent="0.2">
      <c r="A3338" s="34" t="s">
        <v>53795</v>
      </c>
      <c r="B3338" s="34">
        <v>537</v>
      </c>
      <c r="C3338" s="34">
        <v>445</v>
      </c>
      <c r="D3338" s="34">
        <v>219</v>
      </c>
      <c r="E3338" s="34">
        <v>133</v>
      </c>
      <c r="F3338" s="34">
        <v>173</v>
      </c>
      <c r="G3338" s="34">
        <v>182</v>
      </c>
      <c r="H3338" s="34">
        <v>224</v>
      </c>
      <c r="I3338" s="34">
        <v>141</v>
      </c>
    </row>
    <row r="3339" spans="1:9" x14ac:dyDescent="0.2">
      <c r="A3339" s="34" t="s">
        <v>53796</v>
      </c>
      <c r="B3339" s="34">
        <v>718</v>
      </c>
      <c r="C3339" s="34">
        <v>713</v>
      </c>
      <c r="D3339" s="34">
        <v>264</v>
      </c>
      <c r="E3339" s="34">
        <v>207</v>
      </c>
      <c r="F3339" s="34">
        <v>315</v>
      </c>
      <c r="G3339" s="34">
        <v>235</v>
      </c>
      <c r="H3339" s="34">
        <v>238</v>
      </c>
      <c r="I3339" s="34">
        <v>198</v>
      </c>
    </row>
    <row r="3340" spans="1:9" x14ac:dyDescent="0.2">
      <c r="A3340" s="34" t="s">
        <v>53797</v>
      </c>
      <c r="B3340" s="34">
        <v>705</v>
      </c>
      <c r="C3340" s="34">
        <v>604</v>
      </c>
      <c r="D3340" s="34">
        <v>198</v>
      </c>
      <c r="E3340" s="34">
        <v>184</v>
      </c>
      <c r="F3340" s="34">
        <v>201</v>
      </c>
      <c r="G3340" s="34">
        <v>209</v>
      </c>
      <c r="H3340" s="34">
        <v>205</v>
      </c>
      <c r="I3340" s="34">
        <v>141</v>
      </c>
    </row>
    <row r="3341" spans="1:9" x14ac:dyDescent="0.2">
      <c r="A3341" s="34" t="s">
        <v>53798</v>
      </c>
      <c r="B3341" s="34">
        <v>528</v>
      </c>
      <c r="C3341" s="34">
        <v>442</v>
      </c>
      <c r="D3341" s="34">
        <v>112</v>
      </c>
      <c r="E3341" s="34">
        <v>127</v>
      </c>
      <c r="F3341" s="34">
        <v>141</v>
      </c>
      <c r="G3341" s="34">
        <v>167</v>
      </c>
      <c r="H3341" s="34">
        <v>127</v>
      </c>
      <c r="I3341" s="34">
        <v>115</v>
      </c>
    </row>
    <row r="3342" spans="1:9" x14ac:dyDescent="0.2">
      <c r="A3342" s="34" t="s">
        <v>53799</v>
      </c>
      <c r="B3342" s="34">
        <v>475</v>
      </c>
      <c r="C3342" s="34">
        <v>590</v>
      </c>
      <c r="D3342" s="34">
        <v>161</v>
      </c>
      <c r="E3342" s="34">
        <v>185</v>
      </c>
      <c r="F3342" s="34">
        <v>132</v>
      </c>
      <c r="G3342" s="34">
        <v>167</v>
      </c>
      <c r="H3342" s="34">
        <v>180</v>
      </c>
      <c r="I3342" s="34">
        <v>140</v>
      </c>
    </row>
    <row r="3343" spans="1:9" x14ac:dyDescent="0.2">
      <c r="A3343" s="34" t="s">
        <v>53800</v>
      </c>
      <c r="B3343" s="34">
        <v>724</v>
      </c>
      <c r="C3343" s="34">
        <v>806</v>
      </c>
      <c r="D3343" s="34">
        <v>247</v>
      </c>
      <c r="E3343" s="34">
        <v>251</v>
      </c>
      <c r="F3343" s="34">
        <v>196</v>
      </c>
      <c r="G3343" s="34">
        <v>269</v>
      </c>
      <c r="H3343" s="34">
        <v>248</v>
      </c>
      <c r="I3343" s="34">
        <v>213</v>
      </c>
    </row>
    <row r="3344" spans="1:9" x14ac:dyDescent="0.2">
      <c r="A3344" s="34" t="s">
        <v>53801</v>
      </c>
      <c r="B3344" s="34">
        <v>657</v>
      </c>
      <c r="C3344" s="34">
        <v>508</v>
      </c>
      <c r="D3344" s="34">
        <v>188</v>
      </c>
      <c r="E3344" s="34">
        <v>221</v>
      </c>
      <c r="F3344" s="34">
        <v>187</v>
      </c>
      <c r="G3344" s="34">
        <v>217</v>
      </c>
      <c r="H3344" s="34">
        <v>203</v>
      </c>
      <c r="I3344" s="34">
        <v>173</v>
      </c>
    </row>
    <row r="3345" spans="1:9" x14ac:dyDescent="0.2">
      <c r="A3345" s="34" t="s">
        <v>53802</v>
      </c>
      <c r="B3345" s="34">
        <v>651</v>
      </c>
      <c r="C3345" s="34">
        <v>518</v>
      </c>
      <c r="D3345" s="34">
        <v>176</v>
      </c>
      <c r="E3345" s="34">
        <v>195</v>
      </c>
      <c r="F3345" s="34">
        <v>200</v>
      </c>
      <c r="G3345" s="34">
        <v>160</v>
      </c>
      <c r="H3345" s="34">
        <v>190</v>
      </c>
      <c r="I3345" s="34">
        <v>164</v>
      </c>
    </row>
    <row r="3346" spans="1:9" x14ac:dyDescent="0.2">
      <c r="A3346" s="34" t="s">
        <v>53803</v>
      </c>
      <c r="B3346" s="34">
        <v>655</v>
      </c>
      <c r="C3346" s="34">
        <v>656</v>
      </c>
      <c r="D3346" s="34">
        <v>265</v>
      </c>
      <c r="E3346" s="34">
        <v>170</v>
      </c>
      <c r="F3346" s="34">
        <v>197</v>
      </c>
      <c r="G3346" s="34">
        <v>201</v>
      </c>
      <c r="H3346" s="34">
        <v>271</v>
      </c>
      <c r="I3346" s="34">
        <v>210</v>
      </c>
    </row>
    <row r="3347" spans="1:9" x14ac:dyDescent="0.2">
      <c r="A3347" s="34" t="s">
        <v>53804</v>
      </c>
      <c r="B3347" s="34">
        <v>113</v>
      </c>
      <c r="C3347" s="34">
        <v>95</v>
      </c>
      <c r="D3347" s="34">
        <v>54</v>
      </c>
      <c r="E3347" s="34">
        <v>53</v>
      </c>
      <c r="F3347" s="34">
        <v>41</v>
      </c>
      <c r="G3347" s="34">
        <v>51</v>
      </c>
      <c r="H3347" s="34">
        <v>20</v>
      </c>
      <c r="I3347" s="34">
        <v>50</v>
      </c>
    </row>
    <row r="3348" spans="1:9" x14ac:dyDescent="0.2">
      <c r="A3348" s="34" t="s">
        <v>53805</v>
      </c>
      <c r="B3348" s="34">
        <v>634</v>
      </c>
      <c r="C3348" s="34">
        <v>705</v>
      </c>
      <c r="D3348" s="34">
        <v>185</v>
      </c>
      <c r="E3348" s="34">
        <v>221</v>
      </c>
      <c r="F3348" s="34">
        <v>217</v>
      </c>
      <c r="G3348" s="34">
        <v>253</v>
      </c>
      <c r="H3348" s="34">
        <v>234</v>
      </c>
      <c r="I3348" s="34">
        <v>193</v>
      </c>
    </row>
    <row r="3349" spans="1:9" x14ac:dyDescent="0.2">
      <c r="A3349" s="34" t="s">
        <v>53806</v>
      </c>
      <c r="B3349" s="34">
        <v>364</v>
      </c>
      <c r="C3349" s="34">
        <v>377</v>
      </c>
      <c r="D3349" s="34">
        <v>122</v>
      </c>
      <c r="E3349" s="34">
        <v>134</v>
      </c>
      <c r="F3349" s="34">
        <v>146</v>
      </c>
      <c r="G3349" s="34">
        <v>94</v>
      </c>
      <c r="H3349" s="34">
        <v>104</v>
      </c>
      <c r="I3349" s="34">
        <v>82</v>
      </c>
    </row>
    <row r="3350" spans="1:9" x14ac:dyDescent="0.2">
      <c r="A3350" s="34" t="s">
        <v>53807</v>
      </c>
      <c r="B3350" s="34">
        <v>625</v>
      </c>
      <c r="C3350" s="34">
        <v>773</v>
      </c>
      <c r="D3350" s="34">
        <v>199</v>
      </c>
      <c r="E3350" s="34">
        <v>207</v>
      </c>
      <c r="F3350" s="34">
        <v>212</v>
      </c>
      <c r="G3350" s="34">
        <v>212</v>
      </c>
      <c r="H3350" s="34">
        <v>229</v>
      </c>
      <c r="I3350" s="34">
        <v>179</v>
      </c>
    </row>
    <row r="3351" spans="1:9" x14ac:dyDescent="0.2">
      <c r="A3351" s="34" t="s">
        <v>53808</v>
      </c>
      <c r="B3351" s="34">
        <v>431</v>
      </c>
      <c r="C3351" s="34">
        <v>451</v>
      </c>
      <c r="D3351" s="34">
        <v>144</v>
      </c>
      <c r="E3351" s="34">
        <v>155</v>
      </c>
      <c r="F3351" s="34">
        <v>124</v>
      </c>
      <c r="G3351" s="34">
        <v>166</v>
      </c>
      <c r="H3351" s="34">
        <v>158</v>
      </c>
      <c r="I3351" s="34">
        <v>134</v>
      </c>
    </row>
    <row r="3352" spans="1:9" x14ac:dyDescent="0.2">
      <c r="A3352" s="34" t="s">
        <v>53809</v>
      </c>
      <c r="B3352" s="34">
        <v>345</v>
      </c>
      <c r="C3352" s="34">
        <v>444</v>
      </c>
      <c r="D3352" s="34">
        <v>90</v>
      </c>
      <c r="E3352" s="34">
        <v>156</v>
      </c>
      <c r="F3352" s="34">
        <v>87</v>
      </c>
      <c r="G3352" s="34">
        <v>133</v>
      </c>
      <c r="H3352" s="34">
        <v>135</v>
      </c>
      <c r="I3352" s="34">
        <v>125</v>
      </c>
    </row>
    <row r="3353" spans="1:9" x14ac:dyDescent="0.2">
      <c r="A3353" s="34" t="s">
        <v>53810</v>
      </c>
      <c r="B3353" s="34">
        <v>671</v>
      </c>
      <c r="C3353" s="34">
        <v>563</v>
      </c>
      <c r="D3353" s="34">
        <v>209</v>
      </c>
      <c r="E3353" s="34">
        <v>192</v>
      </c>
      <c r="F3353" s="34">
        <v>163</v>
      </c>
      <c r="G3353" s="34">
        <v>209</v>
      </c>
      <c r="H3353" s="34">
        <v>186</v>
      </c>
      <c r="I3353" s="34">
        <v>141</v>
      </c>
    </row>
    <row r="3354" spans="1:9" x14ac:dyDescent="0.2">
      <c r="A3354" s="34" t="s">
        <v>53811</v>
      </c>
      <c r="B3354" s="34">
        <v>390</v>
      </c>
      <c r="C3354" s="34">
        <v>357</v>
      </c>
      <c r="D3354" s="34">
        <v>135</v>
      </c>
      <c r="E3354" s="34">
        <v>117</v>
      </c>
      <c r="F3354" s="34">
        <v>114</v>
      </c>
      <c r="G3354" s="34">
        <v>152</v>
      </c>
      <c r="H3354" s="34">
        <v>125</v>
      </c>
      <c r="I3354" s="34">
        <v>102</v>
      </c>
    </row>
    <row r="3355" spans="1:9" x14ac:dyDescent="0.2">
      <c r="A3355" s="34" t="s">
        <v>53812</v>
      </c>
      <c r="B3355" s="34">
        <v>559</v>
      </c>
      <c r="C3355" s="34">
        <v>627</v>
      </c>
      <c r="D3355" s="34">
        <v>184</v>
      </c>
      <c r="E3355" s="34">
        <v>193</v>
      </c>
      <c r="F3355" s="34">
        <v>185</v>
      </c>
      <c r="G3355" s="34">
        <v>195</v>
      </c>
      <c r="H3355" s="34">
        <v>181</v>
      </c>
      <c r="I3355" s="34">
        <v>157</v>
      </c>
    </row>
    <row r="3356" spans="1:9" x14ac:dyDescent="0.2">
      <c r="A3356" s="34" t="s">
        <v>53813</v>
      </c>
      <c r="B3356" s="34">
        <v>386</v>
      </c>
      <c r="C3356" s="34">
        <v>482</v>
      </c>
      <c r="D3356" s="34">
        <v>146</v>
      </c>
      <c r="E3356" s="34">
        <v>111</v>
      </c>
      <c r="F3356" s="34">
        <v>125</v>
      </c>
      <c r="G3356" s="34">
        <v>127</v>
      </c>
      <c r="H3356" s="34">
        <v>117</v>
      </c>
      <c r="I3356" s="34">
        <v>121</v>
      </c>
    </row>
    <row r="3357" spans="1:9" x14ac:dyDescent="0.2">
      <c r="A3357" s="34" t="s">
        <v>53814</v>
      </c>
      <c r="B3357" s="34">
        <v>479</v>
      </c>
      <c r="C3357" s="34">
        <v>516</v>
      </c>
      <c r="D3357" s="34">
        <v>184</v>
      </c>
      <c r="E3357" s="34">
        <v>170</v>
      </c>
      <c r="F3357" s="34">
        <v>150</v>
      </c>
      <c r="G3357" s="34">
        <v>176</v>
      </c>
      <c r="H3357" s="34">
        <v>137</v>
      </c>
      <c r="I3357" s="34">
        <v>156</v>
      </c>
    </row>
    <row r="3358" spans="1:9" x14ac:dyDescent="0.2">
      <c r="A3358" s="34" t="s">
        <v>53815</v>
      </c>
      <c r="B3358" s="34">
        <v>715</v>
      </c>
      <c r="C3358" s="34">
        <v>620</v>
      </c>
      <c r="D3358" s="34">
        <v>236</v>
      </c>
      <c r="E3358" s="34">
        <v>252</v>
      </c>
      <c r="F3358" s="34">
        <v>208</v>
      </c>
      <c r="G3358" s="34">
        <v>263</v>
      </c>
      <c r="H3358" s="34">
        <v>251</v>
      </c>
      <c r="I3358" s="34">
        <v>201</v>
      </c>
    </row>
    <row r="3359" spans="1:9" x14ac:dyDescent="0.2">
      <c r="A3359" s="34" t="s">
        <v>53816</v>
      </c>
      <c r="B3359" s="34">
        <v>616</v>
      </c>
      <c r="C3359" s="34">
        <v>695</v>
      </c>
      <c r="D3359" s="34">
        <v>181</v>
      </c>
      <c r="E3359" s="34">
        <v>218</v>
      </c>
      <c r="F3359" s="34">
        <v>213</v>
      </c>
      <c r="G3359" s="34">
        <v>275</v>
      </c>
      <c r="H3359" s="34">
        <v>230</v>
      </c>
      <c r="I3359" s="34">
        <v>189</v>
      </c>
    </row>
    <row r="3360" spans="1:9" x14ac:dyDescent="0.2">
      <c r="A3360" s="34" t="s">
        <v>53817</v>
      </c>
      <c r="B3360" s="34">
        <v>1282</v>
      </c>
      <c r="C3360" s="34">
        <v>1164</v>
      </c>
      <c r="D3360" s="34">
        <v>448</v>
      </c>
      <c r="E3360" s="34">
        <v>405</v>
      </c>
      <c r="F3360" s="34">
        <v>361</v>
      </c>
      <c r="G3360" s="34">
        <v>400</v>
      </c>
      <c r="H3360" s="34">
        <v>417</v>
      </c>
      <c r="I3360" s="34">
        <v>315</v>
      </c>
    </row>
    <row r="3361" spans="1:9" x14ac:dyDescent="0.2">
      <c r="A3361" s="34" t="s">
        <v>53818</v>
      </c>
      <c r="B3361" s="34">
        <v>709</v>
      </c>
      <c r="C3361" s="34">
        <v>702</v>
      </c>
      <c r="D3361" s="34">
        <v>198</v>
      </c>
      <c r="E3361" s="34">
        <v>228</v>
      </c>
      <c r="F3361" s="34">
        <v>208</v>
      </c>
      <c r="G3361" s="34">
        <v>261</v>
      </c>
      <c r="H3361" s="34">
        <v>231</v>
      </c>
      <c r="I3361" s="34">
        <v>195</v>
      </c>
    </row>
    <row r="3362" spans="1:9" x14ac:dyDescent="0.2">
      <c r="A3362" s="34" t="s">
        <v>53819</v>
      </c>
      <c r="B3362" s="34">
        <v>504</v>
      </c>
      <c r="C3362" s="34">
        <v>560</v>
      </c>
      <c r="D3362" s="34">
        <v>201</v>
      </c>
      <c r="E3362" s="34">
        <v>179</v>
      </c>
      <c r="F3362" s="34">
        <v>202</v>
      </c>
      <c r="G3362" s="34">
        <v>198</v>
      </c>
      <c r="H3362" s="34">
        <v>190</v>
      </c>
      <c r="I3362" s="34">
        <v>178</v>
      </c>
    </row>
    <row r="3363" spans="1:9" x14ac:dyDescent="0.2">
      <c r="A3363" s="34" t="s">
        <v>53820</v>
      </c>
      <c r="B3363" s="34">
        <v>607</v>
      </c>
      <c r="C3363" s="34">
        <v>598</v>
      </c>
      <c r="D3363" s="34">
        <v>200</v>
      </c>
      <c r="E3363" s="34">
        <v>212</v>
      </c>
      <c r="F3363" s="34">
        <v>212</v>
      </c>
      <c r="G3363" s="34">
        <v>223</v>
      </c>
      <c r="H3363" s="34">
        <v>187</v>
      </c>
      <c r="I3363" s="34">
        <v>183</v>
      </c>
    </row>
    <row r="3364" spans="1:9" x14ac:dyDescent="0.2">
      <c r="A3364" s="34" t="s">
        <v>53821</v>
      </c>
      <c r="B3364" s="34">
        <v>326</v>
      </c>
      <c r="C3364" s="34">
        <v>429</v>
      </c>
      <c r="D3364" s="34">
        <v>171</v>
      </c>
      <c r="E3364" s="34">
        <v>120</v>
      </c>
      <c r="F3364" s="34">
        <v>124</v>
      </c>
      <c r="G3364" s="34">
        <v>139</v>
      </c>
      <c r="H3364" s="34">
        <v>107</v>
      </c>
      <c r="I3364" s="34">
        <v>92</v>
      </c>
    </row>
    <row r="3365" spans="1:9" x14ac:dyDescent="0.2">
      <c r="A3365" s="34" t="s">
        <v>53822</v>
      </c>
      <c r="B3365" s="34">
        <v>148</v>
      </c>
      <c r="C3365" s="34">
        <v>215</v>
      </c>
      <c r="D3365" s="34">
        <v>47</v>
      </c>
      <c r="E3365" s="34">
        <v>84</v>
      </c>
      <c r="F3365" s="34">
        <v>61</v>
      </c>
      <c r="G3365" s="34">
        <v>66</v>
      </c>
      <c r="H3365" s="34">
        <v>55</v>
      </c>
      <c r="I3365" s="34">
        <v>44</v>
      </c>
    </row>
    <row r="3366" spans="1:9" x14ac:dyDescent="0.2">
      <c r="A3366" s="34" t="s">
        <v>53823</v>
      </c>
      <c r="B3366" s="34">
        <v>676</v>
      </c>
      <c r="C3366" s="34">
        <v>673</v>
      </c>
      <c r="D3366" s="34">
        <v>192</v>
      </c>
      <c r="E3366" s="34">
        <v>237</v>
      </c>
      <c r="F3366" s="34">
        <v>200</v>
      </c>
      <c r="G3366" s="34">
        <v>217</v>
      </c>
      <c r="H3366" s="34">
        <v>210</v>
      </c>
      <c r="I3366" s="34">
        <v>191</v>
      </c>
    </row>
    <row r="3367" spans="1:9" x14ac:dyDescent="0.2">
      <c r="A3367" s="34" t="s">
        <v>53824</v>
      </c>
      <c r="B3367" s="34">
        <v>836</v>
      </c>
      <c r="C3367" s="34">
        <v>918</v>
      </c>
      <c r="D3367" s="34">
        <v>339</v>
      </c>
      <c r="E3367" s="34">
        <v>308</v>
      </c>
      <c r="F3367" s="34">
        <v>296</v>
      </c>
      <c r="G3367" s="34">
        <v>298</v>
      </c>
      <c r="H3367" s="34">
        <v>311</v>
      </c>
      <c r="I3367" s="34">
        <v>260</v>
      </c>
    </row>
    <row r="3368" spans="1:9" x14ac:dyDescent="0.2">
      <c r="A3368" s="34" t="s">
        <v>53825</v>
      </c>
      <c r="B3368" s="34">
        <v>953</v>
      </c>
      <c r="C3368" s="34">
        <v>796</v>
      </c>
      <c r="D3368" s="34">
        <v>276</v>
      </c>
      <c r="E3368" s="34">
        <v>271</v>
      </c>
      <c r="F3368" s="34">
        <v>250</v>
      </c>
      <c r="G3368" s="34">
        <v>334</v>
      </c>
      <c r="H3368" s="34">
        <v>307</v>
      </c>
      <c r="I3368" s="34">
        <v>212</v>
      </c>
    </row>
    <row r="3369" spans="1:9" x14ac:dyDescent="0.2">
      <c r="A3369" s="34" t="s">
        <v>53826</v>
      </c>
      <c r="B3369" s="34">
        <v>2136</v>
      </c>
      <c r="C3369" s="34">
        <v>2313</v>
      </c>
      <c r="D3369" s="34">
        <v>723</v>
      </c>
      <c r="E3369" s="34">
        <v>702</v>
      </c>
      <c r="F3369" s="34">
        <v>655</v>
      </c>
      <c r="G3369" s="34">
        <v>796</v>
      </c>
      <c r="H3369" s="34">
        <v>681</v>
      </c>
      <c r="I3369" s="34">
        <v>747</v>
      </c>
    </row>
    <row r="3370" spans="1:9" x14ac:dyDescent="0.2">
      <c r="A3370" s="34" t="s">
        <v>53827</v>
      </c>
      <c r="B3370" s="34">
        <v>486</v>
      </c>
      <c r="C3370" s="34">
        <v>291</v>
      </c>
      <c r="D3370" s="34">
        <v>184</v>
      </c>
      <c r="E3370" s="34">
        <v>149</v>
      </c>
      <c r="F3370" s="34">
        <v>156</v>
      </c>
      <c r="G3370" s="34">
        <v>160</v>
      </c>
      <c r="H3370" s="34">
        <v>156</v>
      </c>
      <c r="I3370" s="34">
        <v>131</v>
      </c>
    </row>
    <row r="3371" spans="1:9" x14ac:dyDescent="0.2">
      <c r="A3371" s="34" t="s">
        <v>53828</v>
      </c>
      <c r="B3371" s="34">
        <v>303</v>
      </c>
      <c r="C3371" s="34">
        <v>293</v>
      </c>
      <c r="D3371" s="34">
        <v>104</v>
      </c>
      <c r="E3371" s="34">
        <v>96</v>
      </c>
      <c r="F3371" s="34">
        <v>58</v>
      </c>
      <c r="G3371" s="34">
        <v>91</v>
      </c>
      <c r="H3371" s="34">
        <v>97</v>
      </c>
      <c r="I3371" s="34">
        <v>71</v>
      </c>
    </row>
    <row r="3372" spans="1:9" x14ac:dyDescent="0.2">
      <c r="A3372" s="34" t="s">
        <v>53829</v>
      </c>
      <c r="B3372" s="34">
        <v>385</v>
      </c>
      <c r="C3372" s="34">
        <v>406</v>
      </c>
      <c r="D3372" s="34">
        <v>111</v>
      </c>
      <c r="E3372" s="34">
        <v>135</v>
      </c>
      <c r="F3372" s="34">
        <v>138</v>
      </c>
      <c r="G3372" s="34">
        <v>135</v>
      </c>
      <c r="H3372" s="34">
        <v>173</v>
      </c>
      <c r="I3372" s="34">
        <v>121</v>
      </c>
    </row>
    <row r="3373" spans="1:9" x14ac:dyDescent="0.2">
      <c r="A3373" s="34" t="s">
        <v>53830</v>
      </c>
      <c r="B3373" s="34">
        <v>369</v>
      </c>
      <c r="C3373" s="34">
        <v>282</v>
      </c>
      <c r="D3373" s="34">
        <v>102</v>
      </c>
      <c r="E3373" s="34">
        <v>112</v>
      </c>
      <c r="F3373" s="34">
        <v>151</v>
      </c>
      <c r="G3373" s="34">
        <v>118</v>
      </c>
      <c r="H3373" s="34">
        <v>131</v>
      </c>
      <c r="I3373" s="34">
        <v>107</v>
      </c>
    </row>
    <row r="3374" spans="1:9" x14ac:dyDescent="0.2">
      <c r="A3374" s="34" t="s">
        <v>53831</v>
      </c>
      <c r="B3374" s="34">
        <v>322</v>
      </c>
      <c r="C3374" s="34">
        <v>364</v>
      </c>
      <c r="D3374" s="34">
        <v>94</v>
      </c>
      <c r="E3374" s="34">
        <v>126</v>
      </c>
      <c r="F3374" s="34">
        <v>77</v>
      </c>
      <c r="G3374" s="34">
        <v>142</v>
      </c>
      <c r="H3374" s="34">
        <v>100</v>
      </c>
      <c r="I3374" s="34">
        <v>87</v>
      </c>
    </row>
    <row r="3375" spans="1:9" x14ac:dyDescent="0.2">
      <c r="A3375" s="34" t="s">
        <v>53832</v>
      </c>
      <c r="B3375" s="34">
        <v>1021</v>
      </c>
      <c r="C3375" s="34">
        <v>898</v>
      </c>
      <c r="D3375" s="34">
        <v>284</v>
      </c>
      <c r="E3375" s="34">
        <v>309</v>
      </c>
      <c r="F3375" s="34">
        <v>349</v>
      </c>
      <c r="G3375" s="34">
        <v>359</v>
      </c>
      <c r="H3375" s="34">
        <v>334</v>
      </c>
      <c r="I3375" s="34">
        <v>314</v>
      </c>
    </row>
    <row r="3376" spans="1:9" x14ac:dyDescent="0.2">
      <c r="A3376" s="34" t="s">
        <v>53833</v>
      </c>
      <c r="B3376" s="34">
        <v>733</v>
      </c>
      <c r="C3376" s="34">
        <v>863</v>
      </c>
      <c r="D3376" s="34">
        <v>262</v>
      </c>
      <c r="E3376" s="34">
        <v>283</v>
      </c>
      <c r="F3376" s="34">
        <v>263</v>
      </c>
      <c r="G3376" s="34">
        <v>278</v>
      </c>
      <c r="H3376" s="34">
        <v>261</v>
      </c>
      <c r="I3376" s="34">
        <v>237</v>
      </c>
    </row>
    <row r="3377" spans="1:9" x14ac:dyDescent="0.2">
      <c r="A3377" s="34" t="s">
        <v>53834</v>
      </c>
      <c r="B3377" s="34">
        <v>695</v>
      </c>
      <c r="C3377" s="34">
        <v>761</v>
      </c>
      <c r="D3377" s="34">
        <v>210</v>
      </c>
      <c r="E3377" s="34">
        <v>331</v>
      </c>
      <c r="F3377" s="34">
        <v>219</v>
      </c>
      <c r="G3377" s="34">
        <v>290</v>
      </c>
      <c r="H3377" s="34">
        <v>221</v>
      </c>
      <c r="I3377" s="34">
        <v>230</v>
      </c>
    </row>
    <row r="3378" spans="1:9" x14ac:dyDescent="0.2">
      <c r="A3378" s="34" t="s">
        <v>53835</v>
      </c>
      <c r="B3378" s="34">
        <v>892</v>
      </c>
      <c r="C3378" s="34">
        <v>881</v>
      </c>
      <c r="D3378" s="34">
        <v>284</v>
      </c>
      <c r="E3378" s="34">
        <v>275</v>
      </c>
      <c r="F3378" s="34">
        <v>230</v>
      </c>
      <c r="G3378" s="34">
        <v>282</v>
      </c>
      <c r="H3378" s="34">
        <v>288</v>
      </c>
      <c r="I3378" s="34">
        <v>171</v>
      </c>
    </row>
    <row r="3379" spans="1:9" x14ac:dyDescent="0.2">
      <c r="A3379" s="34" t="s">
        <v>53836</v>
      </c>
      <c r="B3379" s="34">
        <v>571</v>
      </c>
      <c r="C3379" s="34">
        <v>507</v>
      </c>
      <c r="D3379" s="34">
        <v>195</v>
      </c>
      <c r="E3379" s="34">
        <v>154</v>
      </c>
      <c r="F3379" s="34">
        <v>160</v>
      </c>
      <c r="G3379" s="34">
        <v>182</v>
      </c>
      <c r="H3379" s="34">
        <v>159</v>
      </c>
      <c r="I3379" s="34">
        <v>134</v>
      </c>
    </row>
    <row r="3380" spans="1:9" x14ac:dyDescent="0.2">
      <c r="A3380" s="34" t="s">
        <v>53837</v>
      </c>
      <c r="B3380" s="34">
        <v>559</v>
      </c>
      <c r="C3380" s="34">
        <v>500</v>
      </c>
      <c r="D3380" s="34">
        <v>170</v>
      </c>
      <c r="E3380" s="34">
        <v>189</v>
      </c>
      <c r="F3380" s="34">
        <v>173</v>
      </c>
      <c r="G3380" s="34">
        <v>175</v>
      </c>
      <c r="H3380" s="34">
        <v>174</v>
      </c>
      <c r="I3380" s="34">
        <v>106</v>
      </c>
    </row>
    <row r="3381" spans="1:9" x14ac:dyDescent="0.2">
      <c r="A3381" s="34" t="s">
        <v>53838</v>
      </c>
      <c r="B3381" s="34">
        <v>776</v>
      </c>
      <c r="C3381" s="34">
        <v>639</v>
      </c>
      <c r="D3381" s="34">
        <v>200</v>
      </c>
      <c r="E3381" s="34">
        <v>209</v>
      </c>
      <c r="F3381" s="34">
        <v>235</v>
      </c>
      <c r="G3381" s="34">
        <v>279</v>
      </c>
      <c r="H3381" s="34">
        <v>204</v>
      </c>
      <c r="I3381" s="34">
        <v>239</v>
      </c>
    </row>
    <row r="3382" spans="1:9" x14ac:dyDescent="0.2">
      <c r="A3382" s="34" t="s">
        <v>53839</v>
      </c>
      <c r="B3382" s="34">
        <v>453</v>
      </c>
      <c r="C3382" s="34">
        <v>337</v>
      </c>
      <c r="D3382" s="34">
        <v>142</v>
      </c>
      <c r="E3382" s="34">
        <v>138</v>
      </c>
      <c r="F3382" s="34">
        <v>134</v>
      </c>
      <c r="G3382" s="34">
        <v>150</v>
      </c>
      <c r="H3382" s="34">
        <v>119</v>
      </c>
      <c r="I3382" s="34">
        <v>101</v>
      </c>
    </row>
    <row r="3383" spans="1:9" x14ac:dyDescent="0.2">
      <c r="A3383" s="34" t="s">
        <v>53840</v>
      </c>
      <c r="B3383" s="34">
        <v>568</v>
      </c>
      <c r="C3383" s="34">
        <v>578</v>
      </c>
      <c r="D3383" s="34">
        <v>136</v>
      </c>
      <c r="E3383" s="34">
        <v>202</v>
      </c>
      <c r="F3383" s="34">
        <v>165</v>
      </c>
      <c r="G3383" s="34">
        <v>176</v>
      </c>
      <c r="H3383" s="34">
        <v>173</v>
      </c>
      <c r="I3383" s="34">
        <v>177</v>
      </c>
    </row>
    <row r="3384" spans="1:9" x14ac:dyDescent="0.2">
      <c r="A3384" s="34" t="s">
        <v>53841</v>
      </c>
      <c r="B3384" s="34">
        <v>507</v>
      </c>
      <c r="C3384" s="34">
        <v>450</v>
      </c>
      <c r="D3384" s="34">
        <v>129</v>
      </c>
      <c r="E3384" s="34">
        <v>133</v>
      </c>
      <c r="F3384" s="34">
        <v>146</v>
      </c>
      <c r="G3384" s="34">
        <v>124</v>
      </c>
      <c r="H3384" s="34">
        <v>135</v>
      </c>
      <c r="I3384" s="34">
        <v>104</v>
      </c>
    </row>
    <row r="3385" spans="1:9" x14ac:dyDescent="0.2">
      <c r="A3385" s="34" t="s">
        <v>53842</v>
      </c>
      <c r="B3385" s="34">
        <v>572</v>
      </c>
      <c r="C3385" s="34">
        <v>504</v>
      </c>
      <c r="D3385" s="34">
        <v>177</v>
      </c>
      <c r="E3385" s="34">
        <v>187</v>
      </c>
      <c r="F3385" s="34">
        <v>164</v>
      </c>
      <c r="G3385" s="34">
        <v>138</v>
      </c>
      <c r="H3385" s="34">
        <v>182</v>
      </c>
      <c r="I3385" s="34">
        <v>149</v>
      </c>
    </row>
    <row r="3386" spans="1:9" x14ac:dyDescent="0.2">
      <c r="A3386" s="34" t="s">
        <v>53843</v>
      </c>
      <c r="B3386" s="34">
        <v>878</v>
      </c>
      <c r="C3386" s="34">
        <v>949</v>
      </c>
      <c r="D3386" s="34">
        <v>212</v>
      </c>
      <c r="E3386" s="34">
        <v>291</v>
      </c>
      <c r="F3386" s="34">
        <v>257</v>
      </c>
      <c r="G3386" s="34">
        <v>234</v>
      </c>
      <c r="H3386" s="34">
        <v>215</v>
      </c>
      <c r="I3386" s="34">
        <v>236</v>
      </c>
    </row>
    <row r="3387" spans="1:9" x14ac:dyDescent="0.2">
      <c r="A3387" s="34" t="s">
        <v>53844</v>
      </c>
      <c r="B3387" s="34">
        <v>535</v>
      </c>
      <c r="C3387" s="34">
        <v>503</v>
      </c>
      <c r="D3387" s="34">
        <v>153</v>
      </c>
      <c r="E3387" s="34">
        <v>191</v>
      </c>
      <c r="F3387" s="34">
        <v>112</v>
      </c>
      <c r="G3387" s="34">
        <v>182</v>
      </c>
      <c r="H3387" s="34">
        <v>178</v>
      </c>
      <c r="I3387" s="34">
        <v>142</v>
      </c>
    </row>
    <row r="3388" spans="1:9" x14ac:dyDescent="0.2">
      <c r="A3388" s="34" t="s">
        <v>53845</v>
      </c>
      <c r="B3388" s="34">
        <v>363</v>
      </c>
      <c r="C3388" s="34">
        <v>256</v>
      </c>
      <c r="D3388" s="34">
        <v>101</v>
      </c>
      <c r="E3388" s="34">
        <v>95</v>
      </c>
      <c r="F3388" s="34">
        <v>101</v>
      </c>
      <c r="G3388" s="34">
        <v>91</v>
      </c>
      <c r="H3388" s="34">
        <v>107</v>
      </c>
      <c r="I3388" s="34">
        <v>87</v>
      </c>
    </row>
    <row r="3389" spans="1:9" x14ac:dyDescent="0.2">
      <c r="A3389" s="34" t="s">
        <v>53846</v>
      </c>
      <c r="B3389" s="34">
        <v>403</v>
      </c>
      <c r="C3389" s="34">
        <v>413</v>
      </c>
      <c r="D3389" s="34">
        <v>172</v>
      </c>
      <c r="E3389" s="34">
        <v>173</v>
      </c>
      <c r="F3389" s="34">
        <v>126</v>
      </c>
      <c r="G3389" s="34">
        <v>194</v>
      </c>
      <c r="H3389" s="34">
        <v>155</v>
      </c>
      <c r="I3389" s="34">
        <v>134</v>
      </c>
    </row>
    <row r="3390" spans="1:9" x14ac:dyDescent="0.2">
      <c r="A3390" s="34" t="s">
        <v>53847</v>
      </c>
      <c r="B3390" s="34">
        <v>618</v>
      </c>
      <c r="C3390" s="34">
        <v>755</v>
      </c>
      <c r="D3390" s="34">
        <v>188</v>
      </c>
      <c r="E3390" s="34">
        <v>238</v>
      </c>
      <c r="F3390" s="34">
        <v>179</v>
      </c>
      <c r="G3390" s="34">
        <v>249</v>
      </c>
      <c r="H3390" s="34">
        <v>166</v>
      </c>
      <c r="I3390" s="34">
        <v>148</v>
      </c>
    </row>
    <row r="3391" spans="1:9" x14ac:dyDescent="0.2">
      <c r="A3391" s="34" t="s">
        <v>53848</v>
      </c>
      <c r="B3391" s="34">
        <v>479</v>
      </c>
      <c r="C3391" s="34">
        <v>318</v>
      </c>
      <c r="D3391" s="34">
        <v>117</v>
      </c>
      <c r="E3391" s="34">
        <v>125</v>
      </c>
      <c r="F3391" s="34">
        <v>139</v>
      </c>
      <c r="G3391" s="34">
        <v>106</v>
      </c>
      <c r="H3391" s="34">
        <v>104</v>
      </c>
      <c r="I3391" s="34">
        <v>96</v>
      </c>
    </row>
    <row r="3392" spans="1:9" x14ac:dyDescent="0.2">
      <c r="A3392" s="34" t="s">
        <v>53849</v>
      </c>
      <c r="B3392" s="34">
        <v>305</v>
      </c>
      <c r="C3392" s="34">
        <v>407</v>
      </c>
      <c r="D3392" s="34">
        <v>162</v>
      </c>
      <c r="E3392" s="34">
        <v>144</v>
      </c>
      <c r="F3392" s="34">
        <v>113</v>
      </c>
      <c r="G3392" s="34">
        <v>119</v>
      </c>
      <c r="H3392" s="34">
        <v>147</v>
      </c>
      <c r="I3392" s="34">
        <v>131</v>
      </c>
    </row>
    <row r="3393" spans="1:9" x14ac:dyDescent="0.2">
      <c r="A3393" s="34" t="s">
        <v>53850</v>
      </c>
      <c r="B3393" s="34">
        <v>667</v>
      </c>
      <c r="C3393" s="34">
        <v>586</v>
      </c>
      <c r="D3393" s="34">
        <v>194</v>
      </c>
      <c r="E3393" s="34">
        <v>196</v>
      </c>
      <c r="F3393" s="34">
        <v>160</v>
      </c>
      <c r="G3393" s="34">
        <v>189</v>
      </c>
      <c r="H3393" s="34">
        <v>209</v>
      </c>
      <c r="I3393" s="34">
        <v>160</v>
      </c>
    </row>
    <row r="3394" spans="1:9" x14ac:dyDescent="0.2">
      <c r="A3394" s="34" t="s">
        <v>53851</v>
      </c>
      <c r="B3394" s="34">
        <v>699</v>
      </c>
      <c r="C3394" s="34">
        <v>684</v>
      </c>
      <c r="D3394" s="34">
        <v>264</v>
      </c>
      <c r="E3394" s="34">
        <v>240</v>
      </c>
      <c r="F3394" s="34">
        <v>210</v>
      </c>
      <c r="G3394" s="34">
        <v>222</v>
      </c>
      <c r="H3394" s="34">
        <v>277</v>
      </c>
      <c r="I3394" s="34">
        <v>169</v>
      </c>
    </row>
    <row r="3395" spans="1:9" x14ac:dyDescent="0.2">
      <c r="A3395" s="34" t="s">
        <v>53852</v>
      </c>
      <c r="B3395" s="34">
        <v>500</v>
      </c>
      <c r="C3395" s="34">
        <v>396</v>
      </c>
      <c r="D3395" s="34">
        <v>159</v>
      </c>
      <c r="E3395" s="34">
        <v>102</v>
      </c>
      <c r="F3395" s="34">
        <v>154</v>
      </c>
      <c r="G3395" s="34">
        <v>137</v>
      </c>
      <c r="H3395" s="34">
        <v>161</v>
      </c>
      <c r="I3395" s="34">
        <v>95</v>
      </c>
    </row>
    <row r="3396" spans="1:9" x14ac:dyDescent="0.2">
      <c r="A3396" s="34" t="s">
        <v>53853</v>
      </c>
      <c r="B3396" s="34">
        <v>365</v>
      </c>
      <c r="C3396" s="34">
        <v>295</v>
      </c>
      <c r="D3396" s="34">
        <v>139</v>
      </c>
      <c r="E3396" s="34">
        <v>96</v>
      </c>
      <c r="F3396" s="34">
        <v>113</v>
      </c>
      <c r="G3396" s="34">
        <v>106</v>
      </c>
      <c r="H3396" s="34">
        <v>112</v>
      </c>
      <c r="I3396" s="34">
        <v>99</v>
      </c>
    </row>
    <row r="3397" spans="1:9" x14ac:dyDescent="0.2">
      <c r="A3397" s="34" t="s">
        <v>53854</v>
      </c>
      <c r="B3397" s="34">
        <v>486</v>
      </c>
      <c r="C3397" s="34">
        <v>512</v>
      </c>
      <c r="D3397" s="34">
        <v>142</v>
      </c>
      <c r="E3397" s="34">
        <v>146</v>
      </c>
      <c r="F3397" s="34">
        <v>142</v>
      </c>
      <c r="G3397" s="34">
        <v>158</v>
      </c>
      <c r="H3397" s="34">
        <v>195</v>
      </c>
      <c r="I3397" s="34">
        <v>131</v>
      </c>
    </row>
    <row r="3398" spans="1:9" x14ac:dyDescent="0.2">
      <c r="A3398" s="34" t="s">
        <v>53855</v>
      </c>
      <c r="B3398" s="34">
        <v>526</v>
      </c>
      <c r="C3398" s="34">
        <v>574</v>
      </c>
      <c r="D3398" s="34">
        <v>139</v>
      </c>
      <c r="E3398" s="34">
        <v>182</v>
      </c>
      <c r="F3398" s="34">
        <v>183</v>
      </c>
      <c r="G3398" s="34">
        <v>174</v>
      </c>
      <c r="H3398" s="34">
        <v>158</v>
      </c>
      <c r="I3398" s="34">
        <v>159</v>
      </c>
    </row>
    <row r="3399" spans="1:9" x14ac:dyDescent="0.2">
      <c r="A3399" s="34" t="s">
        <v>53856</v>
      </c>
      <c r="B3399" s="34">
        <v>641</v>
      </c>
      <c r="C3399" s="34">
        <v>725</v>
      </c>
      <c r="D3399" s="34">
        <v>192</v>
      </c>
      <c r="E3399" s="34">
        <v>203</v>
      </c>
      <c r="F3399" s="34">
        <v>150</v>
      </c>
      <c r="G3399" s="34">
        <v>219</v>
      </c>
      <c r="H3399" s="34">
        <v>211</v>
      </c>
      <c r="I3399" s="34">
        <v>180</v>
      </c>
    </row>
    <row r="3400" spans="1:9" x14ac:dyDescent="0.2">
      <c r="A3400" s="34" t="s">
        <v>53857</v>
      </c>
      <c r="B3400" s="34">
        <v>859</v>
      </c>
      <c r="C3400" s="34">
        <v>705</v>
      </c>
      <c r="D3400" s="34">
        <v>286</v>
      </c>
      <c r="E3400" s="34">
        <v>235</v>
      </c>
      <c r="F3400" s="34">
        <v>275</v>
      </c>
      <c r="G3400" s="34">
        <v>231</v>
      </c>
      <c r="H3400" s="34">
        <v>272</v>
      </c>
      <c r="I3400" s="34">
        <v>226</v>
      </c>
    </row>
    <row r="3401" spans="1:9" x14ac:dyDescent="0.2">
      <c r="A3401" s="34" t="s">
        <v>53858</v>
      </c>
      <c r="B3401" s="34">
        <v>339</v>
      </c>
      <c r="C3401" s="34">
        <v>391</v>
      </c>
      <c r="D3401" s="34">
        <v>86</v>
      </c>
      <c r="E3401" s="34">
        <v>86</v>
      </c>
      <c r="F3401" s="34">
        <v>70</v>
      </c>
      <c r="G3401" s="34">
        <v>125</v>
      </c>
      <c r="H3401" s="34">
        <v>72</v>
      </c>
      <c r="I3401" s="34">
        <v>117</v>
      </c>
    </row>
    <row r="3402" spans="1:9" x14ac:dyDescent="0.2">
      <c r="A3402" s="34" t="s">
        <v>53859</v>
      </c>
      <c r="B3402" s="34">
        <v>546</v>
      </c>
      <c r="C3402" s="34">
        <v>568</v>
      </c>
      <c r="D3402" s="34">
        <v>199</v>
      </c>
      <c r="E3402" s="34">
        <v>167</v>
      </c>
      <c r="F3402" s="34">
        <v>185</v>
      </c>
      <c r="G3402" s="34">
        <v>179</v>
      </c>
      <c r="H3402" s="34">
        <v>239</v>
      </c>
      <c r="I3402" s="34">
        <v>169</v>
      </c>
    </row>
    <row r="3403" spans="1:9" x14ac:dyDescent="0.2">
      <c r="A3403" s="34" t="s">
        <v>53860</v>
      </c>
      <c r="B3403" s="34">
        <v>768</v>
      </c>
      <c r="C3403" s="34">
        <v>641</v>
      </c>
      <c r="D3403" s="34">
        <v>231</v>
      </c>
      <c r="E3403" s="34">
        <v>200</v>
      </c>
      <c r="F3403" s="34">
        <v>269</v>
      </c>
      <c r="G3403" s="34">
        <v>198</v>
      </c>
      <c r="H3403" s="34">
        <v>219</v>
      </c>
      <c r="I3403" s="34">
        <v>184</v>
      </c>
    </row>
    <row r="3404" spans="1:9" x14ac:dyDescent="0.2">
      <c r="A3404" s="34" t="s">
        <v>53861</v>
      </c>
      <c r="B3404" s="34">
        <v>421</v>
      </c>
      <c r="C3404" s="34">
        <v>449</v>
      </c>
      <c r="D3404" s="34">
        <v>133</v>
      </c>
      <c r="E3404" s="34">
        <v>154</v>
      </c>
      <c r="F3404" s="34">
        <v>177</v>
      </c>
      <c r="G3404" s="34">
        <v>191</v>
      </c>
      <c r="H3404" s="34">
        <v>164</v>
      </c>
      <c r="I3404" s="34">
        <v>146</v>
      </c>
    </row>
    <row r="3405" spans="1:9" x14ac:dyDescent="0.2">
      <c r="A3405" s="34" t="s">
        <v>53862</v>
      </c>
      <c r="B3405" s="34">
        <v>389</v>
      </c>
      <c r="C3405" s="34">
        <v>396</v>
      </c>
      <c r="D3405" s="34">
        <v>121</v>
      </c>
      <c r="E3405" s="34">
        <v>150</v>
      </c>
      <c r="F3405" s="34">
        <v>104</v>
      </c>
      <c r="G3405" s="34">
        <v>137</v>
      </c>
      <c r="H3405" s="34">
        <v>121</v>
      </c>
      <c r="I3405" s="34">
        <v>127</v>
      </c>
    </row>
    <row r="3406" spans="1:9" x14ac:dyDescent="0.2">
      <c r="A3406" s="34" t="s">
        <v>53863</v>
      </c>
      <c r="B3406" s="34">
        <v>613</v>
      </c>
      <c r="C3406" s="34">
        <v>670</v>
      </c>
      <c r="D3406" s="34">
        <v>246</v>
      </c>
      <c r="E3406" s="34">
        <v>236</v>
      </c>
      <c r="F3406" s="34">
        <v>180</v>
      </c>
      <c r="G3406" s="34">
        <v>213</v>
      </c>
      <c r="H3406" s="34">
        <v>275</v>
      </c>
      <c r="I3406" s="34">
        <v>172</v>
      </c>
    </row>
    <row r="3407" spans="1:9" x14ac:dyDescent="0.2">
      <c r="A3407" s="34" t="s">
        <v>53864</v>
      </c>
      <c r="B3407" s="34">
        <v>1340</v>
      </c>
      <c r="C3407" s="34">
        <v>1163</v>
      </c>
      <c r="D3407" s="34">
        <v>369</v>
      </c>
      <c r="E3407" s="34">
        <v>377</v>
      </c>
      <c r="F3407" s="34">
        <v>374</v>
      </c>
      <c r="G3407" s="34">
        <v>422</v>
      </c>
      <c r="H3407" s="34">
        <v>377</v>
      </c>
      <c r="I3407" s="34">
        <v>368</v>
      </c>
    </row>
    <row r="3408" spans="1:9" x14ac:dyDescent="0.2">
      <c r="A3408" s="34" t="s">
        <v>53865</v>
      </c>
      <c r="B3408" s="34">
        <v>2305</v>
      </c>
      <c r="C3408" s="34">
        <v>1594</v>
      </c>
      <c r="D3408" s="34">
        <v>697</v>
      </c>
      <c r="E3408" s="34">
        <v>536</v>
      </c>
      <c r="F3408" s="34">
        <v>690</v>
      </c>
      <c r="G3408" s="34">
        <v>524</v>
      </c>
      <c r="H3408" s="34">
        <v>791</v>
      </c>
      <c r="I3408" s="34">
        <v>426</v>
      </c>
    </row>
    <row r="3409" spans="1:9" x14ac:dyDescent="0.2">
      <c r="A3409" s="34" t="s">
        <v>53866</v>
      </c>
      <c r="B3409" s="34">
        <v>1675</v>
      </c>
      <c r="C3409" s="34">
        <v>1566</v>
      </c>
      <c r="D3409" s="34">
        <v>580</v>
      </c>
      <c r="E3409" s="34">
        <v>550</v>
      </c>
      <c r="F3409" s="34">
        <v>490</v>
      </c>
      <c r="G3409" s="34">
        <v>556</v>
      </c>
      <c r="H3409" s="34">
        <v>531</v>
      </c>
      <c r="I3409" s="34">
        <v>428</v>
      </c>
    </row>
    <row r="3410" spans="1:9" x14ac:dyDescent="0.2">
      <c r="A3410" s="34" t="s">
        <v>53867</v>
      </c>
      <c r="B3410" s="34">
        <v>1885</v>
      </c>
      <c r="C3410" s="34">
        <v>1732</v>
      </c>
      <c r="D3410" s="34">
        <v>561</v>
      </c>
      <c r="E3410" s="34">
        <v>556</v>
      </c>
      <c r="F3410" s="34">
        <v>526</v>
      </c>
      <c r="G3410" s="34">
        <v>511</v>
      </c>
      <c r="H3410" s="34">
        <v>534</v>
      </c>
      <c r="I3410" s="34">
        <v>462</v>
      </c>
    </row>
    <row r="3411" spans="1:9" x14ac:dyDescent="0.2">
      <c r="A3411" s="34" t="s">
        <v>53868</v>
      </c>
      <c r="B3411" s="34">
        <v>959</v>
      </c>
      <c r="C3411" s="34">
        <v>994</v>
      </c>
      <c r="D3411" s="34">
        <v>272</v>
      </c>
      <c r="E3411" s="34">
        <v>363</v>
      </c>
      <c r="F3411" s="34">
        <v>289</v>
      </c>
      <c r="G3411" s="34">
        <v>429</v>
      </c>
      <c r="H3411" s="34">
        <v>261</v>
      </c>
      <c r="I3411" s="34">
        <v>335</v>
      </c>
    </row>
    <row r="3412" spans="1:9" x14ac:dyDescent="0.2">
      <c r="A3412" s="34" t="s">
        <v>53869</v>
      </c>
      <c r="B3412" s="34">
        <v>929</v>
      </c>
      <c r="C3412" s="34">
        <v>958</v>
      </c>
      <c r="D3412" s="34">
        <v>286</v>
      </c>
      <c r="E3412" s="34">
        <v>301</v>
      </c>
      <c r="F3412" s="34">
        <v>302</v>
      </c>
      <c r="G3412" s="34">
        <v>308</v>
      </c>
      <c r="H3412" s="34">
        <v>329</v>
      </c>
      <c r="I3412" s="34">
        <v>262</v>
      </c>
    </row>
    <row r="3413" spans="1:9" x14ac:dyDescent="0.2">
      <c r="A3413" s="34" t="s">
        <v>53870</v>
      </c>
      <c r="B3413" s="34">
        <v>508</v>
      </c>
      <c r="C3413" s="34">
        <v>491</v>
      </c>
      <c r="D3413" s="34">
        <v>190</v>
      </c>
      <c r="E3413" s="34">
        <v>186</v>
      </c>
      <c r="F3413" s="34">
        <v>167</v>
      </c>
      <c r="G3413" s="34">
        <v>174</v>
      </c>
      <c r="H3413" s="34">
        <v>191</v>
      </c>
      <c r="I3413" s="34">
        <v>159</v>
      </c>
    </row>
    <row r="3414" spans="1:9" x14ac:dyDescent="0.2">
      <c r="A3414" s="34" t="s">
        <v>53871</v>
      </c>
      <c r="B3414" s="34">
        <v>883</v>
      </c>
      <c r="C3414" s="34">
        <v>1014</v>
      </c>
      <c r="D3414" s="34">
        <v>282</v>
      </c>
      <c r="E3414" s="34">
        <v>360</v>
      </c>
      <c r="F3414" s="34">
        <v>261</v>
      </c>
      <c r="G3414" s="34">
        <v>326</v>
      </c>
      <c r="H3414" s="34">
        <v>268</v>
      </c>
      <c r="I3414" s="34">
        <v>259</v>
      </c>
    </row>
    <row r="3415" spans="1:9" x14ac:dyDescent="0.2">
      <c r="A3415" s="34" t="s">
        <v>53872</v>
      </c>
      <c r="B3415" s="34">
        <v>951</v>
      </c>
      <c r="C3415" s="34">
        <v>924</v>
      </c>
      <c r="D3415" s="34">
        <v>304</v>
      </c>
      <c r="E3415" s="34">
        <v>336</v>
      </c>
      <c r="F3415" s="34">
        <v>316</v>
      </c>
      <c r="G3415" s="34">
        <v>272</v>
      </c>
      <c r="H3415" s="34">
        <v>313</v>
      </c>
      <c r="I3415" s="34">
        <v>233</v>
      </c>
    </row>
    <row r="3416" spans="1:9" x14ac:dyDescent="0.2">
      <c r="A3416" s="34" t="s">
        <v>53873</v>
      </c>
      <c r="B3416" s="34">
        <v>1070</v>
      </c>
      <c r="C3416" s="34">
        <v>1123</v>
      </c>
      <c r="D3416" s="34">
        <v>285</v>
      </c>
      <c r="E3416" s="34">
        <v>294</v>
      </c>
      <c r="F3416" s="34">
        <v>263</v>
      </c>
      <c r="G3416" s="34">
        <v>316</v>
      </c>
      <c r="H3416" s="34">
        <v>282</v>
      </c>
      <c r="I3416" s="34">
        <v>252</v>
      </c>
    </row>
    <row r="3417" spans="1:9" x14ac:dyDescent="0.2">
      <c r="A3417" s="34" t="s">
        <v>53874</v>
      </c>
      <c r="B3417" s="34">
        <v>1602</v>
      </c>
      <c r="C3417" s="34">
        <v>1759</v>
      </c>
      <c r="D3417" s="34">
        <v>498</v>
      </c>
      <c r="E3417" s="34">
        <v>547</v>
      </c>
      <c r="F3417" s="34">
        <v>484</v>
      </c>
      <c r="G3417" s="34">
        <v>584</v>
      </c>
      <c r="H3417" s="34">
        <v>472</v>
      </c>
      <c r="I3417" s="34">
        <v>452</v>
      </c>
    </row>
    <row r="3418" spans="1:9" x14ac:dyDescent="0.2">
      <c r="A3418" s="34" t="s">
        <v>53875</v>
      </c>
      <c r="B3418" s="34">
        <v>821</v>
      </c>
      <c r="C3418" s="34">
        <v>855</v>
      </c>
      <c r="D3418" s="34">
        <v>244</v>
      </c>
      <c r="E3418" s="34">
        <v>249</v>
      </c>
      <c r="F3418" s="34">
        <v>214</v>
      </c>
      <c r="G3418" s="34">
        <v>300</v>
      </c>
      <c r="H3418" s="34">
        <v>250</v>
      </c>
      <c r="I3418" s="34">
        <v>219</v>
      </c>
    </row>
    <row r="3419" spans="1:9" x14ac:dyDescent="0.2">
      <c r="A3419" s="34" t="s">
        <v>53876</v>
      </c>
      <c r="B3419" s="34">
        <v>507</v>
      </c>
      <c r="C3419" s="34">
        <v>615</v>
      </c>
      <c r="D3419" s="34">
        <v>136</v>
      </c>
      <c r="E3419" s="34">
        <v>224</v>
      </c>
      <c r="F3419" s="34">
        <v>136</v>
      </c>
      <c r="G3419" s="34">
        <v>213</v>
      </c>
      <c r="H3419" s="34">
        <v>167</v>
      </c>
      <c r="I3419" s="34">
        <v>206</v>
      </c>
    </row>
    <row r="3420" spans="1:9" x14ac:dyDescent="0.2">
      <c r="A3420" s="34" t="s">
        <v>53877</v>
      </c>
      <c r="B3420" s="34">
        <v>1004</v>
      </c>
      <c r="C3420" s="34">
        <v>1052</v>
      </c>
      <c r="D3420" s="34">
        <v>324</v>
      </c>
      <c r="E3420" s="34">
        <v>359</v>
      </c>
      <c r="F3420" s="34">
        <v>304</v>
      </c>
      <c r="G3420" s="34">
        <v>320</v>
      </c>
      <c r="H3420" s="34">
        <v>344</v>
      </c>
      <c r="I3420" s="34">
        <v>303</v>
      </c>
    </row>
    <row r="3421" spans="1:9" x14ac:dyDescent="0.2">
      <c r="A3421" s="34" t="s">
        <v>53878</v>
      </c>
      <c r="B3421" s="34">
        <v>565</v>
      </c>
      <c r="C3421" s="34">
        <v>480</v>
      </c>
      <c r="D3421" s="34">
        <v>180</v>
      </c>
      <c r="E3421" s="34">
        <v>172</v>
      </c>
      <c r="F3421" s="34">
        <v>141</v>
      </c>
      <c r="G3421" s="34">
        <v>167</v>
      </c>
      <c r="H3421" s="34">
        <v>171</v>
      </c>
      <c r="I3421" s="34">
        <v>145</v>
      </c>
    </row>
    <row r="3422" spans="1:9" x14ac:dyDescent="0.2">
      <c r="A3422" s="34" t="s">
        <v>53879</v>
      </c>
      <c r="B3422" s="34">
        <v>774</v>
      </c>
      <c r="C3422" s="34">
        <v>881</v>
      </c>
      <c r="D3422" s="34">
        <v>227</v>
      </c>
      <c r="E3422" s="34">
        <v>274</v>
      </c>
      <c r="F3422" s="34">
        <v>221</v>
      </c>
      <c r="G3422" s="34">
        <v>234</v>
      </c>
      <c r="H3422" s="34">
        <v>219</v>
      </c>
      <c r="I3422" s="34">
        <v>217</v>
      </c>
    </row>
    <row r="3423" spans="1:9" x14ac:dyDescent="0.2">
      <c r="A3423" s="34" t="s">
        <v>53880</v>
      </c>
      <c r="B3423" s="34">
        <v>1428</v>
      </c>
      <c r="C3423" s="34">
        <v>1295</v>
      </c>
      <c r="D3423" s="34">
        <v>451</v>
      </c>
      <c r="E3423" s="34">
        <v>392</v>
      </c>
      <c r="F3423" s="34">
        <v>374</v>
      </c>
      <c r="G3423" s="34">
        <v>419</v>
      </c>
      <c r="H3423" s="34">
        <v>438</v>
      </c>
      <c r="I3423" s="34">
        <v>373</v>
      </c>
    </row>
    <row r="3424" spans="1:9" x14ac:dyDescent="0.2">
      <c r="A3424" s="34" t="s">
        <v>53881</v>
      </c>
      <c r="B3424" s="34">
        <v>521</v>
      </c>
      <c r="C3424" s="34">
        <v>439</v>
      </c>
      <c r="D3424" s="34">
        <v>158</v>
      </c>
      <c r="E3424" s="34">
        <v>139</v>
      </c>
      <c r="F3424" s="34">
        <v>141</v>
      </c>
      <c r="G3424" s="34">
        <v>154</v>
      </c>
      <c r="H3424" s="34">
        <v>158</v>
      </c>
      <c r="I3424" s="34">
        <v>150</v>
      </c>
    </row>
    <row r="3425" spans="1:9" x14ac:dyDescent="0.2">
      <c r="A3425" s="34" t="s">
        <v>53882</v>
      </c>
      <c r="B3425" s="34">
        <v>1019</v>
      </c>
      <c r="C3425" s="34">
        <v>970</v>
      </c>
      <c r="D3425" s="34">
        <v>324</v>
      </c>
      <c r="E3425" s="34">
        <v>355</v>
      </c>
      <c r="F3425" s="34">
        <v>365</v>
      </c>
      <c r="G3425" s="34">
        <v>346</v>
      </c>
      <c r="H3425" s="34">
        <v>361</v>
      </c>
      <c r="I3425" s="34">
        <v>332</v>
      </c>
    </row>
    <row r="3426" spans="1:9" x14ac:dyDescent="0.2">
      <c r="A3426" s="34" t="s">
        <v>53883</v>
      </c>
      <c r="B3426" s="34">
        <v>1075</v>
      </c>
      <c r="C3426" s="34">
        <v>1090</v>
      </c>
      <c r="D3426" s="34">
        <v>340</v>
      </c>
      <c r="E3426" s="34">
        <v>309</v>
      </c>
      <c r="F3426" s="34">
        <v>350</v>
      </c>
      <c r="G3426" s="34">
        <v>347</v>
      </c>
      <c r="H3426" s="34">
        <v>410</v>
      </c>
      <c r="I3426" s="34">
        <v>265</v>
      </c>
    </row>
    <row r="3427" spans="1:9" x14ac:dyDescent="0.2">
      <c r="A3427" s="34" t="s">
        <v>53884</v>
      </c>
      <c r="B3427" s="34">
        <v>1181</v>
      </c>
      <c r="C3427" s="34">
        <v>1226</v>
      </c>
      <c r="D3427" s="34">
        <v>431</v>
      </c>
      <c r="E3427" s="34">
        <v>390</v>
      </c>
      <c r="F3427" s="34">
        <v>398</v>
      </c>
      <c r="G3427" s="34">
        <v>396</v>
      </c>
      <c r="H3427" s="34">
        <v>392</v>
      </c>
      <c r="I3427" s="34">
        <v>338</v>
      </c>
    </row>
    <row r="3428" spans="1:9" x14ac:dyDescent="0.2">
      <c r="A3428" s="34" t="s">
        <v>53885</v>
      </c>
      <c r="B3428" s="34">
        <v>1181</v>
      </c>
      <c r="C3428" s="34">
        <v>1657</v>
      </c>
      <c r="D3428" s="34">
        <v>376</v>
      </c>
      <c r="E3428" s="34">
        <v>439</v>
      </c>
      <c r="F3428" s="34">
        <v>386</v>
      </c>
      <c r="G3428" s="34">
        <v>543</v>
      </c>
      <c r="H3428" s="34">
        <v>421</v>
      </c>
      <c r="I3428" s="34">
        <v>404</v>
      </c>
    </row>
    <row r="3429" spans="1:9" x14ac:dyDescent="0.2">
      <c r="A3429" s="34" t="s">
        <v>53886</v>
      </c>
      <c r="B3429" s="34">
        <v>891</v>
      </c>
      <c r="C3429" s="34">
        <v>1039</v>
      </c>
      <c r="D3429" s="34">
        <v>255</v>
      </c>
      <c r="E3429" s="34">
        <v>296</v>
      </c>
      <c r="F3429" s="34">
        <v>325</v>
      </c>
      <c r="G3429" s="34">
        <v>281</v>
      </c>
      <c r="H3429" s="34">
        <v>268</v>
      </c>
      <c r="I3429" s="34">
        <v>311</v>
      </c>
    </row>
    <row r="3430" spans="1:9" x14ac:dyDescent="0.2">
      <c r="A3430" s="34" t="s">
        <v>53887</v>
      </c>
      <c r="B3430" s="34">
        <v>902</v>
      </c>
      <c r="C3430" s="34">
        <v>1115</v>
      </c>
      <c r="D3430" s="34">
        <v>322</v>
      </c>
      <c r="E3430" s="34">
        <v>392</v>
      </c>
      <c r="F3430" s="34">
        <v>337</v>
      </c>
      <c r="G3430" s="34">
        <v>384</v>
      </c>
      <c r="H3430" s="34">
        <v>350</v>
      </c>
      <c r="I3430" s="34">
        <v>297</v>
      </c>
    </row>
    <row r="3431" spans="1:9" x14ac:dyDescent="0.2">
      <c r="A3431" s="34" t="s">
        <v>53888</v>
      </c>
      <c r="B3431" s="34">
        <v>1293</v>
      </c>
      <c r="C3431" s="34">
        <v>1301</v>
      </c>
      <c r="D3431" s="34">
        <v>386</v>
      </c>
      <c r="E3431" s="34">
        <v>447</v>
      </c>
      <c r="F3431" s="34">
        <v>424</v>
      </c>
      <c r="G3431" s="34">
        <v>492</v>
      </c>
      <c r="H3431" s="34">
        <v>440</v>
      </c>
      <c r="I3431" s="34">
        <v>399</v>
      </c>
    </row>
    <row r="3432" spans="1:9" x14ac:dyDescent="0.2">
      <c r="A3432" s="34" t="s">
        <v>53889</v>
      </c>
      <c r="B3432" s="34">
        <v>950</v>
      </c>
      <c r="C3432" s="34">
        <v>826</v>
      </c>
      <c r="D3432" s="34">
        <v>330</v>
      </c>
      <c r="E3432" s="34">
        <v>316</v>
      </c>
      <c r="F3432" s="34">
        <v>294</v>
      </c>
      <c r="G3432" s="34">
        <v>256</v>
      </c>
      <c r="H3432" s="34">
        <v>308</v>
      </c>
      <c r="I3432" s="34">
        <v>251</v>
      </c>
    </row>
    <row r="3433" spans="1:9" x14ac:dyDescent="0.2">
      <c r="A3433" s="34" t="s">
        <v>53890</v>
      </c>
      <c r="B3433" s="34">
        <v>1488</v>
      </c>
      <c r="C3433" s="34">
        <v>1385</v>
      </c>
      <c r="D3433" s="34">
        <v>437</v>
      </c>
      <c r="E3433" s="34">
        <v>451</v>
      </c>
      <c r="F3433" s="34">
        <v>471</v>
      </c>
      <c r="G3433" s="34">
        <v>493</v>
      </c>
      <c r="H3433" s="34">
        <v>477</v>
      </c>
      <c r="I3433" s="34">
        <v>385</v>
      </c>
    </row>
    <row r="3434" spans="1:9" x14ac:dyDescent="0.2">
      <c r="A3434" s="34" t="s">
        <v>53891</v>
      </c>
      <c r="B3434" s="34">
        <v>1328</v>
      </c>
      <c r="C3434" s="34">
        <v>1162</v>
      </c>
      <c r="D3434" s="34">
        <v>398</v>
      </c>
      <c r="E3434" s="34">
        <v>456</v>
      </c>
      <c r="F3434" s="34">
        <v>328</v>
      </c>
      <c r="G3434" s="34">
        <v>377</v>
      </c>
      <c r="H3434" s="34">
        <v>401</v>
      </c>
      <c r="I3434" s="34">
        <v>323</v>
      </c>
    </row>
    <row r="3435" spans="1:9" x14ac:dyDescent="0.2">
      <c r="A3435" s="34" t="s">
        <v>53892</v>
      </c>
      <c r="B3435" s="34">
        <v>447</v>
      </c>
      <c r="C3435" s="34">
        <v>438</v>
      </c>
      <c r="D3435" s="34">
        <v>99</v>
      </c>
      <c r="E3435" s="34">
        <v>157</v>
      </c>
      <c r="F3435" s="34">
        <v>137</v>
      </c>
      <c r="G3435" s="34">
        <v>155</v>
      </c>
      <c r="H3435" s="34">
        <v>126</v>
      </c>
      <c r="I3435" s="34">
        <v>137</v>
      </c>
    </row>
    <row r="3436" spans="1:9" x14ac:dyDescent="0.2">
      <c r="A3436" s="34" t="s">
        <v>53893</v>
      </c>
      <c r="B3436" s="34">
        <v>586</v>
      </c>
      <c r="C3436" s="34">
        <v>726</v>
      </c>
      <c r="D3436" s="34">
        <v>181</v>
      </c>
      <c r="E3436" s="34">
        <v>181</v>
      </c>
      <c r="F3436" s="34">
        <v>159</v>
      </c>
      <c r="G3436" s="34">
        <v>205</v>
      </c>
      <c r="H3436" s="34">
        <v>181</v>
      </c>
      <c r="I3436" s="34">
        <v>166</v>
      </c>
    </row>
    <row r="3437" spans="1:9" x14ac:dyDescent="0.2">
      <c r="A3437" s="34" t="s">
        <v>53894</v>
      </c>
      <c r="B3437" s="34">
        <v>1436</v>
      </c>
      <c r="C3437" s="34">
        <v>1558</v>
      </c>
      <c r="D3437" s="34">
        <v>460</v>
      </c>
      <c r="E3437" s="34">
        <v>546</v>
      </c>
      <c r="F3437" s="34">
        <v>461</v>
      </c>
      <c r="G3437" s="34">
        <v>480</v>
      </c>
      <c r="H3437" s="34">
        <v>472</v>
      </c>
      <c r="I3437" s="34">
        <v>392</v>
      </c>
    </row>
    <row r="3438" spans="1:9" x14ac:dyDescent="0.2">
      <c r="A3438" s="34" t="s">
        <v>53895</v>
      </c>
      <c r="B3438" s="34">
        <v>853</v>
      </c>
      <c r="C3438" s="34">
        <v>882</v>
      </c>
      <c r="D3438" s="34">
        <v>240</v>
      </c>
      <c r="E3438" s="34">
        <v>297</v>
      </c>
      <c r="F3438" s="34">
        <v>249</v>
      </c>
      <c r="G3438" s="34">
        <v>340</v>
      </c>
      <c r="H3438" s="34">
        <v>264</v>
      </c>
      <c r="I3438" s="34">
        <v>242</v>
      </c>
    </row>
    <row r="3439" spans="1:9" x14ac:dyDescent="0.2">
      <c r="A3439" s="34" t="s">
        <v>53896</v>
      </c>
      <c r="B3439" s="34">
        <v>1161</v>
      </c>
      <c r="C3439" s="34">
        <v>1316</v>
      </c>
      <c r="D3439" s="34">
        <v>389</v>
      </c>
      <c r="E3439" s="34">
        <v>398</v>
      </c>
      <c r="F3439" s="34">
        <v>373</v>
      </c>
      <c r="G3439" s="34">
        <v>423</v>
      </c>
      <c r="H3439" s="34">
        <v>399</v>
      </c>
      <c r="I3439" s="34">
        <v>288</v>
      </c>
    </row>
    <row r="3440" spans="1:9" x14ac:dyDescent="0.2">
      <c r="A3440" s="34" t="s">
        <v>53897</v>
      </c>
      <c r="B3440" s="34">
        <v>721</v>
      </c>
      <c r="C3440" s="34">
        <v>776</v>
      </c>
      <c r="D3440" s="34">
        <v>249</v>
      </c>
      <c r="E3440" s="34">
        <v>263</v>
      </c>
      <c r="F3440" s="34">
        <v>239</v>
      </c>
      <c r="G3440" s="34">
        <v>271</v>
      </c>
      <c r="H3440" s="34">
        <v>208</v>
      </c>
      <c r="I3440" s="34">
        <v>247</v>
      </c>
    </row>
    <row r="3441" spans="1:9" x14ac:dyDescent="0.2">
      <c r="A3441" s="34" t="s">
        <v>53898</v>
      </c>
      <c r="B3441" s="34">
        <v>954</v>
      </c>
      <c r="C3441" s="34">
        <v>1138</v>
      </c>
      <c r="D3441" s="34">
        <v>355</v>
      </c>
      <c r="E3441" s="34">
        <v>361</v>
      </c>
      <c r="F3441" s="34">
        <v>330</v>
      </c>
      <c r="G3441" s="34">
        <v>409</v>
      </c>
      <c r="H3441" s="34">
        <v>368</v>
      </c>
      <c r="I3441" s="34">
        <v>277</v>
      </c>
    </row>
    <row r="3442" spans="1:9" x14ac:dyDescent="0.2">
      <c r="A3442" s="34" t="s">
        <v>53899</v>
      </c>
      <c r="B3442" s="34">
        <v>860</v>
      </c>
      <c r="C3442" s="34">
        <v>772</v>
      </c>
      <c r="D3442" s="34">
        <v>248</v>
      </c>
      <c r="E3442" s="34">
        <v>269</v>
      </c>
      <c r="F3442" s="34">
        <v>248</v>
      </c>
      <c r="G3442" s="34">
        <v>252</v>
      </c>
      <c r="H3442" s="34">
        <v>278</v>
      </c>
      <c r="I3442" s="34">
        <v>223</v>
      </c>
    </row>
    <row r="3443" spans="1:9" x14ac:dyDescent="0.2">
      <c r="A3443" s="34" t="s">
        <v>53900</v>
      </c>
      <c r="B3443" s="34">
        <v>1161</v>
      </c>
      <c r="C3443" s="34">
        <v>1458</v>
      </c>
      <c r="D3443" s="34">
        <v>442</v>
      </c>
      <c r="E3443" s="34">
        <v>510</v>
      </c>
      <c r="F3443" s="34">
        <v>427</v>
      </c>
      <c r="G3443" s="34">
        <v>487</v>
      </c>
      <c r="H3443" s="34">
        <v>476</v>
      </c>
      <c r="I3443" s="34">
        <v>430</v>
      </c>
    </row>
    <row r="3444" spans="1:9" x14ac:dyDescent="0.2">
      <c r="A3444" s="34" t="s">
        <v>53901</v>
      </c>
      <c r="B3444" s="34">
        <v>911</v>
      </c>
      <c r="C3444" s="34">
        <v>1078</v>
      </c>
      <c r="D3444" s="34">
        <v>295</v>
      </c>
      <c r="E3444" s="34">
        <v>347</v>
      </c>
      <c r="F3444" s="34">
        <v>354</v>
      </c>
      <c r="G3444" s="34">
        <v>294</v>
      </c>
      <c r="H3444" s="34">
        <v>309</v>
      </c>
      <c r="I3444" s="34">
        <v>316</v>
      </c>
    </row>
    <row r="3445" spans="1:9" x14ac:dyDescent="0.2">
      <c r="A3445" s="34" t="s">
        <v>53902</v>
      </c>
      <c r="B3445" s="34">
        <v>726</v>
      </c>
      <c r="C3445" s="34">
        <v>973</v>
      </c>
      <c r="D3445" s="34">
        <v>262</v>
      </c>
      <c r="E3445" s="34">
        <v>261</v>
      </c>
      <c r="F3445" s="34">
        <v>232</v>
      </c>
      <c r="G3445" s="34">
        <v>267</v>
      </c>
      <c r="H3445" s="34">
        <v>252</v>
      </c>
      <c r="I3445" s="34">
        <v>216</v>
      </c>
    </row>
    <row r="3446" spans="1:9" x14ac:dyDescent="0.2">
      <c r="A3446" s="34" t="s">
        <v>53903</v>
      </c>
      <c r="B3446" s="34">
        <v>1069</v>
      </c>
      <c r="C3446" s="34">
        <v>944</v>
      </c>
      <c r="D3446" s="34">
        <v>323</v>
      </c>
      <c r="E3446" s="34">
        <v>336</v>
      </c>
      <c r="F3446" s="34">
        <v>304</v>
      </c>
      <c r="G3446" s="34">
        <v>306</v>
      </c>
      <c r="H3446" s="34">
        <v>364</v>
      </c>
      <c r="I3446" s="34">
        <v>266</v>
      </c>
    </row>
    <row r="3447" spans="1:9" x14ac:dyDescent="0.2">
      <c r="A3447" s="34" t="s">
        <v>53904</v>
      </c>
      <c r="B3447" s="34">
        <v>149</v>
      </c>
      <c r="C3447" s="34">
        <v>123</v>
      </c>
      <c r="D3447" s="34">
        <v>26</v>
      </c>
      <c r="E3447" s="34">
        <v>27</v>
      </c>
      <c r="F3447" s="34">
        <v>42</v>
      </c>
      <c r="G3447" s="34">
        <v>42</v>
      </c>
      <c r="H3447" s="34">
        <v>32</v>
      </c>
      <c r="I3447" s="34">
        <v>31</v>
      </c>
    </row>
    <row r="3448" spans="1:9" x14ac:dyDescent="0.2">
      <c r="A3448" s="34" t="s">
        <v>53905</v>
      </c>
      <c r="B3448" s="34">
        <v>803</v>
      </c>
      <c r="C3448" s="34">
        <v>904</v>
      </c>
      <c r="D3448" s="34">
        <v>236</v>
      </c>
      <c r="E3448" s="34">
        <v>306</v>
      </c>
      <c r="F3448" s="34">
        <v>247</v>
      </c>
      <c r="G3448" s="34">
        <v>272</v>
      </c>
      <c r="H3448" s="34">
        <v>245</v>
      </c>
      <c r="I3448" s="34">
        <v>251</v>
      </c>
    </row>
    <row r="3449" spans="1:9" x14ac:dyDescent="0.2">
      <c r="A3449" s="34" t="s">
        <v>53906</v>
      </c>
      <c r="B3449" s="34">
        <v>820</v>
      </c>
      <c r="C3449" s="34">
        <v>757</v>
      </c>
      <c r="D3449" s="34">
        <v>239</v>
      </c>
      <c r="E3449" s="34">
        <v>269</v>
      </c>
      <c r="F3449" s="34">
        <v>282</v>
      </c>
      <c r="G3449" s="34">
        <v>251</v>
      </c>
      <c r="H3449" s="34">
        <v>261</v>
      </c>
      <c r="I3449" s="34">
        <v>192</v>
      </c>
    </row>
    <row r="3450" spans="1:9" x14ac:dyDescent="0.2">
      <c r="A3450" s="34" t="s">
        <v>53907</v>
      </c>
      <c r="B3450" s="34">
        <v>1027</v>
      </c>
      <c r="C3450" s="34">
        <v>1070</v>
      </c>
      <c r="D3450" s="34">
        <v>350</v>
      </c>
      <c r="E3450" s="34">
        <v>334</v>
      </c>
      <c r="F3450" s="34">
        <v>341</v>
      </c>
      <c r="G3450" s="34">
        <v>343</v>
      </c>
      <c r="H3450" s="34">
        <v>318</v>
      </c>
      <c r="I3450" s="34">
        <v>332</v>
      </c>
    </row>
    <row r="3451" spans="1:9" x14ac:dyDescent="0.2">
      <c r="A3451" s="34" t="s">
        <v>53908</v>
      </c>
      <c r="B3451" s="34">
        <v>811</v>
      </c>
      <c r="C3451" s="34">
        <v>946</v>
      </c>
      <c r="D3451" s="34">
        <v>319</v>
      </c>
      <c r="E3451" s="34">
        <v>246</v>
      </c>
      <c r="F3451" s="34">
        <v>262</v>
      </c>
      <c r="G3451" s="34">
        <v>249</v>
      </c>
      <c r="H3451" s="34">
        <v>268</v>
      </c>
      <c r="I3451" s="34">
        <v>265</v>
      </c>
    </row>
    <row r="3452" spans="1:9" x14ac:dyDescent="0.2">
      <c r="A3452" s="34" t="s">
        <v>53909</v>
      </c>
      <c r="B3452" s="34">
        <v>818</v>
      </c>
      <c r="C3452" s="34">
        <v>898</v>
      </c>
      <c r="D3452" s="34">
        <v>303</v>
      </c>
      <c r="E3452" s="34">
        <v>268</v>
      </c>
      <c r="F3452" s="34">
        <v>289</v>
      </c>
      <c r="G3452" s="34">
        <v>266</v>
      </c>
      <c r="H3452" s="34">
        <v>269</v>
      </c>
      <c r="I3452" s="34">
        <v>234</v>
      </c>
    </row>
    <row r="3453" spans="1:9" x14ac:dyDescent="0.2">
      <c r="A3453" s="34" t="s">
        <v>53910</v>
      </c>
      <c r="B3453" s="34">
        <v>390</v>
      </c>
      <c r="C3453" s="34">
        <v>460</v>
      </c>
      <c r="D3453" s="34">
        <v>125</v>
      </c>
      <c r="E3453" s="34">
        <v>174</v>
      </c>
      <c r="F3453" s="34">
        <v>123</v>
      </c>
      <c r="G3453" s="34">
        <v>152</v>
      </c>
      <c r="H3453" s="34">
        <v>140</v>
      </c>
      <c r="I3453" s="34">
        <v>121</v>
      </c>
    </row>
    <row r="3454" spans="1:9" x14ac:dyDescent="0.2">
      <c r="A3454" s="34" t="s">
        <v>53911</v>
      </c>
      <c r="B3454" s="34">
        <v>646</v>
      </c>
      <c r="C3454" s="34">
        <v>603</v>
      </c>
      <c r="D3454" s="34">
        <v>205</v>
      </c>
      <c r="E3454" s="34">
        <v>179</v>
      </c>
      <c r="F3454" s="34">
        <v>165</v>
      </c>
      <c r="G3454" s="34">
        <v>229</v>
      </c>
      <c r="H3454" s="34">
        <v>226</v>
      </c>
      <c r="I3454" s="34">
        <v>166</v>
      </c>
    </row>
    <row r="3455" spans="1:9" x14ac:dyDescent="0.2">
      <c r="A3455" s="34" t="s">
        <v>53912</v>
      </c>
      <c r="B3455" s="34">
        <v>1337</v>
      </c>
      <c r="C3455" s="34">
        <v>1315</v>
      </c>
      <c r="D3455" s="34">
        <v>380</v>
      </c>
      <c r="E3455" s="34">
        <v>422</v>
      </c>
      <c r="F3455" s="34">
        <v>340</v>
      </c>
      <c r="G3455" s="34">
        <v>441</v>
      </c>
      <c r="H3455" s="34">
        <v>362</v>
      </c>
      <c r="I3455" s="34">
        <v>359</v>
      </c>
    </row>
    <row r="3456" spans="1:9" x14ac:dyDescent="0.2">
      <c r="A3456" s="34" t="s">
        <v>53913</v>
      </c>
      <c r="B3456" s="34">
        <v>649</v>
      </c>
      <c r="C3456" s="34">
        <v>787</v>
      </c>
      <c r="D3456" s="34">
        <v>214</v>
      </c>
      <c r="E3456" s="34">
        <v>210</v>
      </c>
      <c r="F3456" s="34">
        <v>256</v>
      </c>
      <c r="G3456" s="34">
        <v>254</v>
      </c>
      <c r="H3456" s="34">
        <v>259</v>
      </c>
      <c r="I3456" s="34">
        <v>232</v>
      </c>
    </row>
    <row r="3457" spans="1:9" x14ac:dyDescent="0.2">
      <c r="A3457" s="34" t="s">
        <v>53914</v>
      </c>
      <c r="B3457" s="34">
        <v>939</v>
      </c>
      <c r="C3457" s="34">
        <v>1243</v>
      </c>
      <c r="D3457" s="34">
        <v>356</v>
      </c>
      <c r="E3457" s="34">
        <v>392</v>
      </c>
      <c r="F3457" s="34">
        <v>317</v>
      </c>
      <c r="G3457" s="34">
        <v>412</v>
      </c>
      <c r="H3457" s="34">
        <v>378</v>
      </c>
      <c r="I3457" s="34">
        <v>314</v>
      </c>
    </row>
    <row r="3458" spans="1:9" x14ac:dyDescent="0.2">
      <c r="A3458" s="34" t="s">
        <v>53915</v>
      </c>
      <c r="B3458" s="34">
        <v>667</v>
      </c>
      <c r="C3458" s="34">
        <v>596</v>
      </c>
      <c r="D3458" s="34">
        <v>193</v>
      </c>
      <c r="E3458" s="34">
        <v>220</v>
      </c>
      <c r="F3458" s="34">
        <v>189</v>
      </c>
      <c r="G3458" s="34">
        <v>195</v>
      </c>
      <c r="H3458" s="34">
        <v>200</v>
      </c>
      <c r="I3458" s="34">
        <v>183</v>
      </c>
    </row>
    <row r="3459" spans="1:9" x14ac:dyDescent="0.2">
      <c r="A3459" s="34" t="s">
        <v>53916</v>
      </c>
      <c r="B3459" s="34">
        <v>1133</v>
      </c>
      <c r="C3459" s="34">
        <v>1292</v>
      </c>
      <c r="D3459" s="34">
        <v>364</v>
      </c>
      <c r="E3459" s="34">
        <v>458</v>
      </c>
      <c r="F3459" s="34">
        <v>329</v>
      </c>
      <c r="G3459" s="34">
        <v>432</v>
      </c>
      <c r="H3459" s="34">
        <v>407</v>
      </c>
      <c r="I3459" s="34">
        <v>401</v>
      </c>
    </row>
    <row r="3460" spans="1:9" x14ac:dyDescent="0.2">
      <c r="A3460" s="34" t="s">
        <v>53917</v>
      </c>
      <c r="B3460" s="34">
        <v>1972</v>
      </c>
      <c r="C3460" s="34">
        <v>1765</v>
      </c>
      <c r="D3460" s="34">
        <v>600</v>
      </c>
      <c r="E3460" s="34">
        <v>602</v>
      </c>
      <c r="F3460" s="34">
        <v>619</v>
      </c>
      <c r="G3460" s="34">
        <v>568</v>
      </c>
      <c r="H3460" s="34">
        <v>652</v>
      </c>
      <c r="I3460" s="34">
        <v>510</v>
      </c>
    </row>
    <row r="3461" spans="1:9" x14ac:dyDescent="0.2">
      <c r="A3461" s="34" t="s">
        <v>53918</v>
      </c>
      <c r="B3461" s="34">
        <v>659</v>
      </c>
      <c r="C3461" s="34">
        <v>815</v>
      </c>
      <c r="D3461" s="34">
        <v>213</v>
      </c>
      <c r="E3461" s="34">
        <v>272</v>
      </c>
      <c r="F3461" s="34">
        <v>225</v>
      </c>
      <c r="G3461" s="34">
        <v>280</v>
      </c>
      <c r="H3461" s="34">
        <v>220</v>
      </c>
      <c r="I3461" s="34">
        <v>205</v>
      </c>
    </row>
    <row r="3462" spans="1:9" x14ac:dyDescent="0.2">
      <c r="A3462" s="34" t="s">
        <v>53919</v>
      </c>
      <c r="B3462" s="34">
        <v>924</v>
      </c>
      <c r="C3462" s="34">
        <v>916</v>
      </c>
      <c r="D3462" s="34">
        <v>320</v>
      </c>
      <c r="E3462" s="34">
        <v>259</v>
      </c>
      <c r="F3462" s="34">
        <v>278</v>
      </c>
      <c r="G3462" s="34">
        <v>297</v>
      </c>
      <c r="H3462" s="34">
        <v>290</v>
      </c>
      <c r="I3462" s="34">
        <v>239</v>
      </c>
    </row>
    <row r="3463" spans="1:9" x14ac:dyDescent="0.2">
      <c r="A3463" s="34" t="s">
        <v>53920</v>
      </c>
      <c r="B3463" s="34">
        <v>1334</v>
      </c>
      <c r="C3463" s="34">
        <v>1408</v>
      </c>
      <c r="D3463" s="34">
        <v>398</v>
      </c>
      <c r="E3463" s="34">
        <v>424</v>
      </c>
      <c r="F3463" s="34">
        <v>360</v>
      </c>
      <c r="G3463" s="34">
        <v>459</v>
      </c>
      <c r="H3463" s="34">
        <v>411</v>
      </c>
      <c r="I3463" s="34">
        <v>397</v>
      </c>
    </row>
    <row r="3464" spans="1:9" x14ac:dyDescent="0.2">
      <c r="A3464" s="34" t="s">
        <v>53921</v>
      </c>
      <c r="B3464" s="34">
        <v>1144</v>
      </c>
      <c r="C3464" s="34">
        <v>1046</v>
      </c>
      <c r="D3464" s="34">
        <v>330</v>
      </c>
      <c r="E3464" s="34">
        <v>333</v>
      </c>
      <c r="F3464" s="34">
        <v>327</v>
      </c>
      <c r="G3464" s="34">
        <v>279</v>
      </c>
      <c r="H3464" s="34">
        <v>318</v>
      </c>
      <c r="I3464" s="34">
        <v>244</v>
      </c>
    </row>
    <row r="3465" spans="1:9" x14ac:dyDescent="0.2">
      <c r="A3465" s="34" t="s">
        <v>53922</v>
      </c>
      <c r="B3465" s="34">
        <v>456</v>
      </c>
      <c r="C3465" s="34">
        <v>495</v>
      </c>
      <c r="D3465" s="34">
        <v>145</v>
      </c>
      <c r="E3465" s="34">
        <v>172</v>
      </c>
      <c r="F3465" s="34">
        <v>136</v>
      </c>
      <c r="G3465" s="34">
        <v>151</v>
      </c>
      <c r="H3465" s="34">
        <v>136</v>
      </c>
      <c r="I3465" s="34">
        <v>120</v>
      </c>
    </row>
    <row r="3466" spans="1:9" x14ac:dyDescent="0.2">
      <c r="A3466" s="34" t="s">
        <v>53923</v>
      </c>
      <c r="B3466" s="34">
        <v>1019</v>
      </c>
      <c r="C3466" s="34">
        <v>1198</v>
      </c>
      <c r="D3466" s="34">
        <v>311</v>
      </c>
      <c r="E3466" s="34">
        <v>364</v>
      </c>
      <c r="F3466" s="34">
        <v>297</v>
      </c>
      <c r="G3466" s="34">
        <v>341</v>
      </c>
      <c r="H3466" s="34">
        <v>325</v>
      </c>
      <c r="I3466" s="34">
        <v>338</v>
      </c>
    </row>
    <row r="3467" spans="1:9" x14ac:dyDescent="0.2">
      <c r="A3467" s="34" t="s">
        <v>53924</v>
      </c>
      <c r="B3467" s="34">
        <v>1674</v>
      </c>
      <c r="C3467" s="34">
        <v>1733</v>
      </c>
      <c r="D3467" s="34">
        <v>565</v>
      </c>
      <c r="E3467" s="34">
        <v>654</v>
      </c>
      <c r="F3467" s="34">
        <v>471</v>
      </c>
      <c r="G3467" s="34">
        <v>647</v>
      </c>
      <c r="H3467" s="34">
        <v>539</v>
      </c>
      <c r="I3467" s="34">
        <v>544</v>
      </c>
    </row>
    <row r="3468" spans="1:9" x14ac:dyDescent="0.2">
      <c r="A3468" s="34" t="s">
        <v>53925</v>
      </c>
      <c r="B3468" s="34">
        <v>1242</v>
      </c>
      <c r="C3468" s="34">
        <v>1352</v>
      </c>
      <c r="D3468" s="34">
        <v>395</v>
      </c>
      <c r="E3468" s="34">
        <v>528</v>
      </c>
      <c r="F3468" s="34">
        <v>439</v>
      </c>
      <c r="G3468" s="34">
        <v>455</v>
      </c>
      <c r="H3468" s="34">
        <v>418</v>
      </c>
      <c r="I3468" s="34">
        <v>370</v>
      </c>
    </row>
    <row r="3469" spans="1:9" x14ac:dyDescent="0.2">
      <c r="A3469" s="34" t="s">
        <v>53926</v>
      </c>
      <c r="B3469" s="34">
        <v>683</v>
      </c>
      <c r="C3469" s="34">
        <v>599</v>
      </c>
      <c r="D3469" s="34">
        <v>220</v>
      </c>
      <c r="E3469" s="34">
        <v>222</v>
      </c>
      <c r="F3469" s="34">
        <v>205</v>
      </c>
      <c r="G3469" s="34">
        <v>223</v>
      </c>
      <c r="H3469" s="34">
        <v>210</v>
      </c>
      <c r="I3469" s="34">
        <v>165</v>
      </c>
    </row>
    <row r="3470" spans="1:9" x14ac:dyDescent="0.2">
      <c r="A3470" s="34" t="s">
        <v>53927</v>
      </c>
      <c r="B3470" s="34">
        <v>724</v>
      </c>
      <c r="C3470" s="34">
        <v>697</v>
      </c>
      <c r="D3470" s="34">
        <v>236</v>
      </c>
      <c r="E3470" s="34">
        <v>294</v>
      </c>
      <c r="F3470" s="34">
        <v>224</v>
      </c>
      <c r="G3470" s="34">
        <v>206</v>
      </c>
      <c r="H3470" s="34">
        <v>245</v>
      </c>
      <c r="I3470" s="34">
        <v>251</v>
      </c>
    </row>
    <row r="3471" spans="1:9" x14ac:dyDescent="0.2">
      <c r="A3471" s="34" t="s">
        <v>53928</v>
      </c>
      <c r="B3471" s="34">
        <v>422</v>
      </c>
      <c r="C3471" s="34">
        <v>477</v>
      </c>
      <c r="D3471" s="34">
        <v>147</v>
      </c>
      <c r="E3471" s="34">
        <v>161</v>
      </c>
      <c r="F3471" s="34">
        <v>155</v>
      </c>
      <c r="G3471" s="34">
        <v>158</v>
      </c>
      <c r="H3471" s="34">
        <v>154</v>
      </c>
      <c r="I3471" s="34">
        <v>144</v>
      </c>
    </row>
    <row r="3472" spans="1:9" x14ac:dyDescent="0.2">
      <c r="A3472" s="34" t="s">
        <v>53929</v>
      </c>
      <c r="B3472" s="34">
        <v>513</v>
      </c>
      <c r="C3472" s="34">
        <v>686</v>
      </c>
      <c r="D3472" s="34">
        <v>206</v>
      </c>
      <c r="E3472" s="34">
        <v>236</v>
      </c>
      <c r="F3472" s="34">
        <v>149</v>
      </c>
      <c r="G3472" s="34">
        <v>221</v>
      </c>
      <c r="H3472" s="34">
        <v>193</v>
      </c>
      <c r="I3472" s="34">
        <v>204</v>
      </c>
    </row>
    <row r="3473" spans="1:9" x14ac:dyDescent="0.2">
      <c r="A3473" s="34" t="s">
        <v>53930</v>
      </c>
      <c r="B3473" s="34">
        <v>855</v>
      </c>
      <c r="C3473" s="34">
        <v>916</v>
      </c>
      <c r="D3473" s="34">
        <v>273</v>
      </c>
      <c r="E3473" s="34">
        <v>277</v>
      </c>
      <c r="F3473" s="34">
        <v>254</v>
      </c>
      <c r="G3473" s="34">
        <v>310</v>
      </c>
      <c r="H3473" s="34">
        <v>257</v>
      </c>
      <c r="I3473" s="34">
        <v>247</v>
      </c>
    </row>
    <row r="3474" spans="1:9" x14ac:dyDescent="0.2">
      <c r="A3474" s="34" t="s">
        <v>53931</v>
      </c>
      <c r="B3474" s="34">
        <v>589</v>
      </c>
      <c r="C3474" s="34">
        <v>634</v>
      </c>
      <c r="D3474" s="34">
        <v>205</v>
      </c>
      <c r="E3474" s="34">
        <v>210</v>
      </c>
      <c r="F3474" s="34">
        <v>164</v>
      </c>
      <c r="G3474" s="34">
        <v>232</v>
      </c>
      <c r="H3474" s="34">
        <v>188</v>
      </c>
      <c r="I3474" s="34">
        <v>177</v>
      </c>
    </row>
    <row r="3475" spans="1:9" x14ac:dyDescent="0.2">
      <c r="A3475" s="34" t="s">
        <v>53932</v>
      </c>
      <c r="B3475" s="34">
        <v>1012</v>
      </c>
      <c r="C3475" s="34">
        <v>1175</v>
      </c>
      <c r="D3475" s="34">
        <v>310</v>
      </c>
      <c r="E3475" s="34">
        <v>365</v>
      </c>
      <c r="F3475" s="34">
        <v>294</v>
      </c>
      <c r="G3475" s="34">
        <v>408</v>
      </c>
      <c r="H3475" s="34">
        <v>315</v>
      </c>
      <c r="I3475" s="34">
        <v>274</v>
      </c>
    </row>
    <row r="3476" spans="1:9" x14ac:dyDescent="0.2">
      <c r="A3476" s="34" t="s">
        <v>53933</v>
      </c>
      <c r="B3476" s="34">
        <v>1769</v>
      </c>
      <c r="C3476" s="34">
        <v>1633</v>
      </c>
      <c r="D3476" s="34">
        <v>560</v>
      </c>
      <c r="E3476" s="34">
        <v>548</v>
      </c>
      <c r="F3476" s="34">
        <v>569</v>
      </c>
      <c r="G3476" s="34">
        <v>532</v>
      </c>
      <c r="H3476" s="34">
        <v>572</v>
      </c>
      <c r="I3476" s="34">
        <v>428</v>
      </c>
    </row>
    <row r="3477" spans="1:9" x14ac:dyDescent="0.2">
      <c r="A3477" s="34" t="s">
        <v>53934</v>
      </c>
      <c r="B3477" s="34">
        <v>1024</v>
      </c>
      <c r="C3477" s="34">
        <v>1051</v>
      </c>
      <c r="D3477" s="34">
        <v>286</v>
      </c>
      <c r="E3477" s="34">
        <v>367</v>
      </c>
      <c r="F3477" s="34">
        <v>367</v>
      </c>
      <c r="G3477" s="34">
        <v>385</v>
      </c>
      <c r="H3477" s="34">
        <v>339</v>
      </c>
      <c r="I3477" s="34">
        <v>239</v>
      </c>
    </row>
    <row r="3478" spans="1:9" x14ac:dyDescent="0.2">
      <c r="A3478" s="34" t="s">
        <v>53935</v>
      </c>
      <c r="B3478" s="34">
        <v>1130</v>
      </c>
      <c r="C3478" s="34">
        <v>1000</v>
      </c>
      <c r="D3478" s="34">
        <v>326</v>
      </c>
      <c r="E3478" s="34">
        <v>305</v>
      </c>
      <c r="F3478" s="34">
        <v>331</v>
      </c>
      <c r="G3478" s="34">
        <v>364</v>
      </c>
      <c r="H3478" s="34">
        <v>389</v>
      </c>
      <c r="I3478" s="34">
        <v>256</v>
      </c>
    </row>
    <row r="3479" spans="1:9" x14ac:dyDescent="0.2">
      <c r="A3479" s="34" t="s">
        <v>53936</v>
      </c>
      <c r="B3479" s="34">
        <v>1017</v>
      </c>
      <c r="C3479" s="34">
        <v>1027</v>
      </c>
      <c r="D3479" s="34">
        <v>345</v>
      </c>
      <c r="E3479" s="34">
        <v>330</v>
      </c>
      <c r="F3479" s="34">
        <v>314</v>
      </c>
      <c r="G3479" s="34">
        <v>375</v>
      </c>
      <c r="H3479" s="34">
        <v>335</v>
      </c>
      <c r="I3479" s="34">
        <v>312</v>
      </c>
    </row>
    <row r="3480" spans="1:9" x14ac:dyDescent="0.2">
      <c r="A3480" s="34" t="s">
        <v>53937</v>
      </c>
      <c r="B3480" s="34">
        <v>562</v>
      </c>
      <c r="C3480" s="34">
        <v>553</v>
      </c>
      <c r="D3480" s="34">
        <v>182</v>
      </c>
      <c r="E3480" s="34">
        <v>173</v>
      </c>
      <c r="F3480" s="34">
        <v>181</v>
      </c>
      <c r="G3480" s="34">
        <v>208</v>
      </c>
      <c r="H3480" s="34">
        <v>177</v>
      </c>
      <c r="I3480" s="34">
        <v>114</v>
      </c>
    </row>
    <row r="3481" spans="1:9" x14ac:dyDescent="0.2">
      <c r="A3481" s="34" t="s">
        <v>53938</v>
      </c>
      <c r="B3481" s="34">
        <v>560</v>
      </c>
      <c r="C3481" s="34">
        <v>674</v>
      </c>
      <c r="D3481" s="34">
        <v>137</v>
      </c>
      <c r="E3481" s="34">
        <v>225</v>
      </c>
      <c r="F3481" s="34">
        <v>130</v>
      </c>
      <c r="G3481" s="34">
        <v>260</v>
      </c>
      <c r="H3481" s="34">
        <v>157</v>
      </c>
      <c r="I3481" s="34">
        <v>193</v>
      </c>
    </row>
    <row r="3482" spans="1:9" x14ac:dyDescent="0.2">
      <c r="A3482" s="34" t="s">
        <v>53939</v>
      </c>
      <c r="B3482" s="34">
        <v>1154</v>
      </c>
      <c r="C3482" s="34">
        <v>1124</v>
      </c>
      <c r="D3482" s="34">
        <v>349</v>
      </c>
      <c r="E3482" s="34">
        <v>370</v>
      </c>
      <c r="F3482" s="34">
        <v>335</v>
      </c>
      <c r="G3482" s="34">
        <v>431</v>
      </c>
      <c r="H3482" s="34">
        <v>348</v>
      </c>
      <c r="I3482" s="34">
        <v>274</v>
      </c>
    </row>
    <row r="3483" spans="1:9" x14ac:dyDescent="0.2">
      <c r="A3483" s="34" t="s">
        <v>53940</v>
      </c>
      <c r="B3483" s="34">
        <v>1152</v>
      </c>
      <c r="C3483" s="34">
        <v>1165</v>
      </c>
      <c r="D3483" s="34">
        <v>335</v>
      </c>
      <c r="E3483" s="34">
        <v>401</v>
      </c>
      <c r="F3483" s="34">
        <v>300</v>
      </c>
      <c r="G3483" s="34">
        <v>372</v>
      </c>
      <c r="H3483" s="34">
        <v>355</v>
      </c>
      <c r="I3483" s="34">
        <v>344</v>
      </c>
    </row>
    <row r="3484" spans="1:9" x14ac:dyDescent="0.2">
      <c r="A3484" s="34" t="s">
        <v>53941</v>
      </c>
      <c r="B3484" s="34">
        <v>565</v>
      </c>
      <c r="C3484" s="34">
        <v>699</v>
      </c>
      <c r="D3484" s="34">
        <v>216</v>
      </c>
      <c r="E3484" s="34">
        <v>203</v>
      </c>
      <c r="F3484" s="34">
        <v>197</v>
      </c>
      <c r="G3484" s="34">
        <v>199</v>
      </c>
      <c r="H3484" s="34">
        <v>210</v>
      </c>
      <c r="I3484" s="34">
        <v>179</v>
      </c>
    </row>
    <row r="3485" spans="1:9" x14ac:dyDescent="0.2">
      <c r="A3485" s="34" t="s">
        <v>53942</v>
      </c>
      <c r="B3485" s="34">
        <v>799</v>
      </c>
      <c r="C3485" s="34">
        <v>920</v>
      </c>
      <c r="D3485" s="34">
        <v>234</v>
      </c>
      <c r="E3485" s="34">
        <v>301</v>
      </c>
      <c r="F3485" s="34">
        <v>279</v>
      </c>
      <c r="G3485" s="34">
        <v>240</v>
      </c>
      <c r="H3485" s="34">
        <v>287</v>
      </c>
      <c r="I3485" s="34">
        <v>218</v>
      </c>
    </row>
    <row r="3486" spans="1:9" x14ac:dyDescent="0.2">
      <c r="A3486" s="34" t="s">
        <v>53943</v>
      </c>
      <c r="B3486" s="34">
        <v>814</v>
      </c>
      <c r="C3486" s="34">
        <v>798</v>
      </c>
      <c r="D3486" s="34">
        <v>335</v>
      </c>
      <c r="E3486" s="34">
        <v>304</v>
      </c>
      <c r="F3486" s="34">
        <v>321</v>
      </c>
      <c r="G3486" s="34">
        <v>289</v>
      </c>
      <c r="H3486" s="34">
        <v>297</v>
      </c>
      <c r="I3486" s="34">
        <v>224</v>
      </c>
    </row>
    <row r="3487" spans="1:9" x14ac:dyDescent="0.2">
      <c r="A3487" s="34" t="s">
        <v>53944</v>
      </c>
      <c r="B3487" s="34">
        <v>673</v>
      </c>
      <c r="C3487" s="34">
        <v>750</v>
      </c>
      <c r="D3487" s="34">
        <v>231</v>
      </c>
      <c r="E3487" s="34">
        <v>227</v>
      </c>
      <c r="F3487" s="34">
        <v>196</v>
      </c>
      <c r="G3487" s="34">
        <v>254</v>
      </c>
      <c r="H3487" s="34">
        <v>204</v>
      </c>
      <c r="I3487" s="34">
        <v>227</v>
      </c>
    </row>
    <row r="3488" spans="1:9" x14ac:dyDescent="0.2">
      <c r="A3488" s="34" t="s">
        <v>53945</v>
      </c>
      <c r="B3488" s="34">
        <v>926</v>
      </c>
      <c r="C3488" s="34">
        <v>789</v>
      </c>
      <c r="D3488" s="34">
        <v>232</v>
      </c>
      <c r="E3488" s="34">
        <v>277</v>
      </c>
      <c r="F3488" s="34">
        <v>290</v>
      </c>
      <c r="G3488" s="34">
        <v>239</v>
      </c>
      <c r="H3488" s="34">
        <v>269</v>
      </c>
      <c r="I3488" s="34">
        <v>280</v>
      </c>
    </row>
    <row r="3489" spans="1:9" x14ac:dyDescent="0.2">
      <c r="A3489" s="34" t="s">
        <v>53946</v>
      </c>
      <c r="B3489" s="34">
        <v>589</v>
      </c>
      <c r="C3489" s="34">
        <v>749</v>
      </c>
      <c r="D3489" s="34">
        <v>189</v>
      </c>
      <c r="E3489" s="34">
        <v>216</v>
      </c>
      <c r="F3489" s="34">
        <v>188</v>
      </c>
      <c r="G3489" s="34">
        <v>236</v>
      </c>
      <c r="H3489" s="34">
        <v>173</v>
      </c>
      <c r="I3489" s="34">
        <v>188</v>
      </c>
    </row>
    <row r="3490" spans="1:9" x14ac:dyDescent="0.2">
      <c r="A3490" s="34" t="s">
        <v>53947</v>
      </c>
      <c r="B3490" s="34">
        <v>1039</v>
      </c>
      <c r="C3490" s="34">
        <v>960</v>
      </c>
      <c r="D3490" s="34">
        <v>311</v>
      </c>
      <c r="E3490" s="34">
        <v>354</v>
      </c>
      <c r="F3490" s="34">
        <v>288</v>
      </c>
      <c r="G3490" s="34">
        <v>347</v>
      </c>
      <c r="H3490" s="34">
        <v>368</v>
      </c>
      <c r="I3490" s="34">
        <v>273</v>
      </c>
    </row>
    <row r="3491" spans="1:9" x14ac:dyDescent="0.2">
      <c r="A3491" s="34" t="s">
        <v>53948</v>
      </c>
      <c r="B3491" s="34">
        <v>562</v>
      </c>
      <c r="C3491" s="34">
        <v>708</v>
      </c>
      <c r="D3491" s="34">
        <v>203</v>
      </c>
      <c r="E3491" s="34">
        <v>206</v>
      </c>
      <c r="F3491" s="34">
        <v>226</v>
      </c>
      <c r="G3491" s="34">
        <v>243</v>
      </c>
      <c r="H3491" s="34">
        <v>197</v>
      </c>
      <c r="I3491" s="34">
        <v>203</v>
      </c>
    </row>
    <row r="3492" spans="1:9" x14ac:dyDescent="0.2">
      <c r="A3492" s="34" t="s">
        <v>53949</v>
      </c>
      <c r="B3492" s="34">
        <v>880</v>
      </c>
      <c r="C3492" s="34">
        <v>859</v>
      </c>
      <c r="D3492" s="34">
        <v>279</v>
      </c>
      <c r="E3492" s="34">
        <v>279</v>
      </c>
      <c r="F3492" s="34">
        <v>250</v>
      </c>
      <c r="G3492" s="34">
        <v>287</v>
      </c>
      <c r="H3492" s="34">
        <v>236</v>
      </c>
      <c r="I3492" s="34">
        <v>230</v>
      </c>
    </row>
    <row r="3493" spans="1:9" x14ac:dyDescent="0.2">
      <c r="A3493" s="34" t="s">
        <v>53950</v>
      </c>
      <c r="B3493" s="34">
        <v>787</v>
      </c>
      <c r="C3493" s="34">
        <v>849</v>
      </c>
      <c r="D3493" s="34">
        <v>264</v>
      </c>
      <c r="E3493" s="34">
        <v>310</v>
      </c>
      <c r="F3493" s="34">
        <v>248</v>
      </c>
      <c r="G3493" s="34">
        <v>315</v>
      </c>
      <c r="H3493" s="34">
        <v>242</v>
      </c>
      <c r="I3493" s="34">
        <v>227</v>
      </c>
    </row>
    <row r="3494" spans="1:9" x14ac:dyDescent="0.2">
      <c r="A3494" s="34" t="s">
        <v>53951</v>
      </c>
      <c r="B3494" s="34">
        <v>1086</v>
      </c>
      <c r="C3494" s="34">
        <v>1244</v>
      </c>
      <c r="D3494" s="34">
        <v>331</v>
      </c>
      <c r="E3494" s="34">
        <v>327</v>
      </c>
      <c r="F3494" s="34">
        <v>375</v>
      </c>
      <c r="G3494" s="34">
        <v>396</v>
      </c>
      <c r="H3494" s="34">
        <v>343</v>
      </c>
      <c r="I3494" s="34">
        <v>295</v>
      </c>
    </row>
    <row r="3495" spans="1:9" x14ac:dyDescent="0.2">
      <c r="A3495" s="34" t="s">
        <v>53952</v>
      </c>
      <c r="B3495" s="34">
        <v>689</v>
      </c>
      <c r="C3495" s="34">
        <v>813</v>
      </c>
      <c r="D3495" s="34">
        <v>249</v>
      </c>
      <c r="E3495" s="34">
        <v>243</v>
      </c>
      <c r="F3495" s="34">
        <v>227</v>
      </c>
      <c r="G3495" s="34">
        <v>274</v>
      </c>
      <c r="H3495" s="34">
        <v>239</v>
      </c>
      <c r="I3495" s="34">
        <v>256</v>
      </c>
    </row>
    <row r="3496" spans="1:9" x14ac:dyDescent="0.2">
      <c r="A3496" s="34" t="s">
        <v>53953</v>
      </c>
      <c r="B3496" s="34">
        <v>842</v>
      </c>
      <c r="C3496" s="34">
        <v>811</v>
      </c>
      <c r="D3496" s="34">
        <v>236</v>
      </c>
      <c r="E3496" s="34">
        <v>291</v>
      </c>
      <c r="F3496" s="34">
        <v>268</v>
      </c>
      <c r="G3496" s="34">
        <v>283</v>
      </c>
      <c r="H3496" s="34">
        <v>256</v>
      </c>
      <c r="I3496" s="34">
        <v>286</v>
      </c>
    </row>
    <row r="3497" spans="1:9" x14ac:dyDescent="0.2">
      <c r="A3497" s="34" t="s">
        <v>53954</v>
      </c>
      <c r="B3497" s="34">
        <v>787</v>
      </c>
      <c r="C3497" s="34">
        <v>769</v>
      </c>
      <c r="D3497" s="34">
        <v>255</v>
      </c>
      <c r="E3497" s="34">
        <v>310</v>
      </c>
      <c r="F3497" s="34">
        <v>263</v>
      </c>
      <c r="G3497" s="34">
        <v>264</v>
      </c>
      <c r="H3497" s="34">
        <v>249</v>
      </c>
      <c r="I3497" s="34">
        <v>228</v>
      </c>
    </row>
    <row r="3498" spans="1:9" x14ac:dyDescent="0.2">
      <c r="A3498" s="34" t="s">
        <v>53955</v>
      </c>
      <c r="B3498" s="34">
        <v>1273</v>
      </c>
      <c r="C3498" s="34">
        <v>1281</v>
      </c>
      <c r="D3498" s="34">
        <v>383</v>
      </c>
      <c r="E3498" s="34">
        <v>397</v>
      </c>
      <c r="F3498" s="34">
        <v>378</v>
      </c>
      <c r="G3498" s="34">
        <v>428</v>
      </c>
      <c r="H3498" s="34">
        <v>408</v>
      </c>
      <c r="I3498" s="34">
        <v>344</v>
      </c>
    </row>
    <row r="3499" spans="1:9" x14ac:dyDescent="0.2">
      <c r="A3499" s="34" t="s">
        <v>53956</v>
      </c>
      <c r="B3499" s="34">
        <v>966</v>
      </c>
      <c r="C3499" s="34">
        <v>1161</v>
      </c>
      <c r="D3499" s="34">
        <v>251</v>
      </c>
      <c r="E3499" s="34">
        <v>331</v>
      </c>
      <c r="F3499" s="34">
        <v>303</v>
      </c>
      <c r="G3499" s="34">
        <v>312</v>
      </c>
      <c r="H3499" s="34">
        <v>252</v>
      </c>
      <c r="I3499" s="34">
        <v>295</v>
      </c>
    </row>
    <row r="3500" spans="1:9" x14ac:dyDescent="0.2">
      <c r="A3500" s="34" t="s">
        <v>53957</v>
      </c>
      <c r="B3500" s="34">
        <v>1002</v>
      </c>
      <c r="C3500" s="34">
        <v>1018</v>
      </c>
      <c r="D3500" s="34">
        <v>309</v>
      </c>
      <c r="E3500" s="34">
        <v>279</v>
      </c>
      <c r="F3500" s="34">
        <v>250</v>
      </c>
      <c r="G3500" s="34">
        <v>295</v>
      </c>
      <c r="H3500" s="34">
        <v>297</v>
      </c>
      <c r="I3500" s="34">
        <v>293</v>
      </c>
    </row>
    <row r="3501" spans="1:9" x14ac:dyDescent="0.2">
      <c r="A3501" s="34" t="s">
        <v>53958</v>
      </c>
      <c r="B3501" s="34">
        <v>647</v>
      </c>
      <c r="C3501" s="34">
        <v>557</v>
      </c>
      <c r="D3501" s="34">
        <v>208</v>
      </c>
      <c r="E3501" s="34">
        <v>194</v>
      </c>
      <c r="F3501" s="34">
        <v>146</v>
      </c>
      <c r="G3501" s="34">
        <v>205</v>
      </c>
      <c r="H3501" s="34">
        <v>181</v>
      </c>
      <c r="I3501" s="34">
        <v>166</v>
      </c>
    </row>
    <row r="3502" spans="1:9" x14ac:dyDescent="0.2">
      <c r="A3502" s="34" t="s">
        <v>53959</v>
      </c>
      <c r="B3502" s="34">
        <v>987</v>
      </c>
      <c r="C3502" s="34">
        <v>912</v>
      </c>
      <c r="D3502" s="34">
        <v>264</v>
      </c>
      <c r="E3502" s="34">
        <v>290</v>
      </c>
      <c r="F3502" s="34">
        <v>330</v>
      </c>
      <c r="G3502" s="34">
        <v>292</v>
      </c>
      <c r="H3502" s="34">
        <v>351</v>
      </c>
      <c r="I3502" s="34">
        <v>258</v>
      </c>
    </row>
    <row r="3503" spans="1:9" x14ac:dyDescent="0.2">
      <c r="A3503" s="34" t="s">
        <v>53960</v>
      </c>
      <c r="B3503" s="34">
        <v>968</v>
      </c>
      <c r="C3503" s="34">
        <v>944</v>
      </c>
      <c r="D3503" s="34">
        <v>275</v>
      </c>
      <c r="E3503" s="34">
        <v>297</v>
      </c>
      <c r="F3503" s="34">
        <v>247</v>
      </c>
      <c r="G3503" s="34">
        <v>302</v>
      </c>
      <c r="H3503" s="34">
        <v>282</v>
      </c>
      <c r="I3503" s="34">
        <v>256</v>
      </c>
    </row>
    <row r="3504" spans="1:9" x14ac:dyDescent="0.2">
      <c r="A3504" s="34" t="s">
        <v>53961</v>
      </c>
      <c r="B3504" s="34">
        <v>774</v>
      </c>
      <c r="C3504" s="34">
        <v>647</v>
      </c>
      <c r="D3504" s="34">
        <v>223</v>
      </c>
      <c r="E3504" s="34">
        <v>199</v>
      </c>
      <c r="F3504" s="34">
        <v>233</v>
      </c>
      <c r="G3504" s="34">
        <v>257</v>
      </c>
      <c r="H3504" s="34">
        <v>268</v>
      </c>
      <c r="I3504" s="34">
        <v>219</v>
      </c>
    </row>
    <row r="3505" spans="1:9" x14ac:dyDescent="0.2">
      <c r="A3505" s="34" t="s">
        <v>53962</v>
      </c>
      <c r="B3505" s="34">
        <v>670</v>
      </c>
      <c r="C3505" s="34">
        <v>627</v>
      </c>
      <c r="D3505" s="34">
        <v>229</v>
      </c>
      <c r="E3505" s="34">
        <v>202</v>
      </c>
      <c r="F3505" s="34">
        <v>209</v>
      </c>
      <c r="G3505" s="34">
        <v>224</v>
      </c>
      <c r="H3505" s="34">
        <v>228</v>
      </c>
      <c r="I3505" s="34">
        <v>178</v>
      </c>
    </row>
    <row r="3506" spans="1:9" x14ac:dyDescent="0.2">
      <c r="A3506" s="34" t="s">
        <v>53963</v>
      </c>
      <c r="B3506" s="34">
        <v>822</v>
      </c>
      <c r="C3506" s="34">
        <v>945</v>
      </c>
      <c r="D3506" s="34">
        <v>344</v>
      </c>
      <c r="E3506" s="34">
        <v>300</v>
      </c>
      <c r="F3506" s="34">
        <v>300</v>
      </c>
      <c r="G3506" s="34">
        <v>323</v>
      </c>
      <c r="H3506" s="34">
        <v>303</v>
      </c>
      <c r="I3506" s="34">
        <v>285</v>
      </c>
    </row>
    <row r="3507" spans="1:9" x14ac:dyDescent="0.2">
      <c r="A3507" s="34" t="s">
        <v>53964</v>
      </c>
      <c r="B3507" s="34">
        <v>1489</v>
      </c>
      <c r="C3507" s="34">
        <v>1367</v>
      </c>
      <c r="D3507" s="34">
        <v>474</v>
      </c>
      <c r="E3507" s="34">
        <v>420</v>
      </c>
      <c r="F3507" s="34">
        <v>419</v>
      </c>
      <c r="G3507" s="34">
        <v>507</v>
      </c>
      <c r="H3507" s="34">
        <v>527</v>
      </c>
      <c r="I3507" s="34">
        <v>376</v>
      </c>
    </row>
    <row r="3508" spans="1:9" x14ac:dyDescent="0.2">
      <c r="A3508" s="34" t="s">
        <v>53965</v>
      </c>
      <c r="B3508" s="34">
        <v>2476</v>
      </c>
      <c r="C3508" s="34">
        <v>1882</v>
      </c>
      <c r="D3508" s="34">
        <v>777</v>
      </c>
      <c r="E3508" s="34">
        <v>595</v>
      </c>
      <c r="F3508" s="34">
        <v>709</v>
      </c>
      <c r="G3508" s="34">
        <v>581</v>
      </c>
      <c r="H3508" s="34">
        <v>800</v>
      </c>
      <c r="I3508" s="34">
        <v>528</v>
      </c>
    </row>
    <row r="3509" spans="1:9" x14ac:dyDescent="0.2">
      <c r="A3509" s="34" t="s">
        <v>53966</v>
      </c>
      <c r="B3509" s="34">
        <v>1941</v>
      </c>
      <c r="C3509" s="34">
        <v>2021</v>
      </c>
      <c r="D3509" s="34">
        <v>617</v>
      </c>
      <c r="E3509" s="34">
        <v>643</v>
      </c>
      <c r="F3509" s="34">
        <v>495</v>
      </c>
      <c r="G3509" s="34">
        <v>663</v>
      </c>
      <c r="H3509" s="34">
        <v>649</v>
      </c>
      <c r="I3509" s="34">
        <v>565</v>
      </c>
    </row>
    <row r="3510" spans="1:9" x14ac:dyDescent="0.2">
      <c r="A3510" s="34" t="s">
        <v>53967</v>
      </c>
      <c r="B3510" s="34">
        <v>2478</v>
      </c>
      <c r="C3510" s="34">
        <v>2508</v>
      </c>
      <c r="D3510" s="34">
        <v>785</v>
      </c>
      <c r="E3510" s="34">
        <v>768</v>
      </c>
      <c r="F3510" s="34">
        <v>697</v>
      </c>
      <c r="G3510" s="34">
        <v>867</v>
      </c>
      <c r="H3510" s="34">
        <v>734</v>
      </c>
      <c r="I3510" s="34">
        <v>663</v>
      </c>
    </row>
    <row r="3511" spans="1:9" x14ac:dyDescent="0.2">
      <c r="A3511" s="34" t="s">
        <v>53968</v>
      </c>
      <c r="B3511" s="34">
        <v>1740</v>
      </c>
      <c r="C3511" s="34">
        <v>1631</v>
      </c>
      <c r="D3511" s="34">
        <v>581</v>
      </c>
      <c r="E3511" s="34">
        <v>615</v>
      </c>
      <c r="F3511" s="34">
        <v>524</v>
      </c>
      <c r="G3511" s="34">
        <v>604</v>
      </c>
      <c r="H3511" s="34">
        <v>566</v>
      </c>
      <c r="I3511" s="34">
        <v>471</v>
      </c>
    </row>
    <row r="3512" spans="1:9" x14ac:dyDescent="0.2">
      <c r="A3512" s="34" t="s">
        <v>53969</v>
      </c>
      <c r="B3512" s="34">
        <v>716</v>
      </c>
      <c r="C3512" s="34">
        <v>728</v>
      </c>
      <c r="D3512" s="34">
        <v>251</v>
      </c>
      <c r="E3512" s="34">
        <v>248</v>
      </c>
      <c r="F3512" s="34">
        <v>229</v>
      </c>
      <c r="G3512" s="34">
        <v>199</v>
      </c>
      <c r="H3512" s="34">
        <v>257</v>
      </c>
      <c r="I3512" s="34">
        <v>152</v>
      </c>
    </row>
    <row r="3513" spans="1:9" x14ac:dyDescent="0.2">
      <c r="A3513" s="34" t="s">
        <v>53970</v>
      </c>
      <c r="B3513" s="34">
        <v>979</v>
      </c>
      <c r="C3513" s="34">
        <v>1027</v>
      </c>
      <c r="D3513" s="34">
        <v>343</v>
      </c>
      <c r="E3513" s="34">
        <v>399</v>
      </c>
      <c r="F3513" s="34">
        <v>321</v>
      </c>
      <c r="G3513" s="34">
        <v>362</v>
      </c>
      <c r="H3513" s="34">
        <v>401</v>
      </c>
      <c r="I3513" s="34">
        <v>331</v>
      </c>
    </row>
    <row r="3514" spans="1:9" x14ac:dyDescent="0.2">
      <c r="A3514" s="34" t="s">
        <v>53971</v>
      </c>
      <c r="B3514" s="34">
        <v>1478</v>
      </c>
      <c r="C3514" s="34">
        <v>1572</v>
      </c>
      <c r="D3514" s="34">
        <v>475</v>
      </c>
      <c r="E3514" s="34">
        <v>470</v>
      </c>
      <c r="F3514" s="34">
        <v>532</v>
      </c>
      <c r="G3514" s="34">
        <v>526</v>
      </c>
      <c r="H3514" s="34">
        <v>430</v>
      </c>
      <c r="I3514" s="34">
        <v>390</v>
      </c>
    </row>
    <row r="3515" spans="1:9" x14ac:dyDescent="0.2">
      <c r="A3515" s="34" t="s">
        <v>53972</v>
      </c>
      <c r="B3515" s="34">
        <v>1075</v>
      </c>
      <c r="C3515" s="34">
        <v>912</v>
      </c>
      <c r="D3515" s="34">
        <v>332</v>
      </c>
      <c r="E3515" s="34">
        <v>332</v>
      </c>
      <c r="F3515" s="34">
        <v>378</v>
      </c>
      <c r="G3515" s="34">
        <v>380</v>
      </c>
      <c r="H3515" s="34">
        <v>345</v>
      </c>
      <c r="I3515" s="34">
        <v>268</v>
      </c>
    </row>
    <row r="3516" spans="1:9" x14ac:dyDescent="0.2">
      <c r="A3516" s="34" t="s">
        <v>53973</v>
      </c>
      <c r="B3516" s="34">
        <v>776</v>
      </c>
      <c r="C3516" s="34">
        <v>867</v>
      </c>
      <c r="D3516" s="34">
        <v>214</v>
      </c>
      <c r="E3516" s="34">
        <v>285</v>
      </c>
      <c r="F3516" s="34">
        <v>220</v>
      </c>
      <c r="G3516" s="34">
        <v>251</v>
      </c>
      <c r="H3516" s="34">
        <v>243</v>
      </c>
      <c r="I3516" s="34">
        <v>241</v>
      </c>
    </row>
    <row r="3517" spans="1:9" x14ac:dyDescent="0.2">
      <c r="A3517" s="34" t="s">
        <v>53974</v>
      </c>
      <c r="B3517" s="34">
        <v>1412</v>
      </c>
      <c r="C3517" s="34">
        <v>1496</v>
      </c>
      <c r="D3517" s="34">
        <v>333</v>
      </c>
      <c r="E3517" s="34">
        <v>426</v>
      </c>
      <c r="F3517" s="34">
        <v>412</v>
      </c>
      <c r="G3517" s="34">
        <v>490</v>
      </c>
      <c r="H3517" s="34">
        <v>407</v>
      </c>
      <c r="I3517" s="34">
        <v>372</v>
      </c>
    </row>
    <row r="3518" spans="1:9" x14ac:dyDescent="0.2">
      <c r="A3518" s="34" t="s">
        <v>53975</v>
      </c>
      <c r="B3518" s="34">
        <v>1130</v>
      </c>
      <c r="C3518" s="34">
        <v>1196</v>
      </c>
      <c r="D3518" s="34">
        <v>357</v>
      </c>
      <c r="E3518" s="34">
        <v>422</v>
      </c>
      <c r="F3518" s="34">
        <v>391</v>
      </c>
      <c r="G3518" s="34">
        <v>424</v>
      </c>
      <c r="H3518" s="34">
        <v>426</v>
      </c>
      <c r="I3518" s="34">
        <v>334</v>
      </c>
    </row>
    <row r="3519" spans="1:9" x14ac:dyDescent="0.2">
      <c r="A3519" s="34" t="s">
        <v>53976</v>
      </c>
      <c r="B3519" s="34">
        <v>743</v>
      </c>
      <c r="C3519" s="34">
        <v>764</v>
      </c>
      <c r="D3519" s="34">
        <v>251</v>
      </c>
      <c r="E3519" s="34">
        <v>265</v>
      </c>
      <c r="F3519" s="34">
        <v>259</v>
      </c>
      <c r="G3519" s="34">
        <v>260</v>
      </c>
      <c r="H3519" s="34">
        <v>301</v>
      </c>
      <c r="I3519" s="34">
        <v>180</v>
      </c>
    </row>
    <row r="3520" spans="1:9" x14ac:dyDescent="0.2">
      <c r="A3520" s="34" t="s">
        <v>53977</v>
      </c>
      <c r="B3520" s="34">
        <v>1032</v>
      </c>
      <c r="C3520" s="34">
        <v>978</v>
      </c>
      <c r="D3520" s="34">
        <v>363</v>
      </c>
      <c r="E3520" s="34">
        <v>325</v>
      </c>
      <c r="F3520" s="34">
        <v>318</v>
      </c>
      <c r="G3520" s="34">
        <v>330</v>
      </c>
      <c r="H3520" s="34">
        <v>368</v>
      </c>
      <c r="I3520" s="34">
        <v>277</v>
      </c>
    </row>
    <row r="3521" spans="1:9" x14ac:dyDescent="0.2">
      <c r="A3521" s="34" t="s">
        <v>53978</v>
      </c>
      <c r="B3521" s="34">
        <v>688</v>
      </c>
      <c r="C3521" s="34">
        <v>788</v>
      </c>
      <c r="D3521" s="34">
        <v>227</v>
      </c>
      <c r="E3521" s="34">
        <v>210</v>
      </c>
      <c r="F3521" s="34">
        <v>217</v>
      </c>
      <c r="G3521" s="34">
        <v>275</v>
      </c>
      <c r="H3521" s="34">
        <v>257</v>
      </c>
      <c r="I3521" s="34">
        <v>228</v>
      </c>
    </row>
    <row r="3522" spans="1:9" x14ac:dyDescent="0.2">
      <c r="A3522" s="34" t="s">
        <v>53979</v>
      </c>
      <c r="B3522" s="34">
        <v>886</v>
      </c>
      <c r="C3522" s="34">
        <v>1035</v>
      </c>
      <c r="D3522" s="34">
        <v>302</v>
      </c>
      <c r="E3522" s="34">
        <v>332</v>
      </c>
      <c r="F3522" s="34">
        <v>238</v>
      </c>
      <c r="G3522" s="34">
        <v>272</v>
      </c>
      <c r="H3522" s="34">
        <v>247</v>
      </c>
      <c r="I3522" s="34">
        <v>251</v>
      </c>
    </row>
    <row r="3523" spans="1:9" x14ac:dyDescent="0.2">
      <c r="A3523" s="34" t="s">
        <v>53980</v>
      </c>
      <c r="B3523" s="34">
        <v>1561</v>
      </c>
      <c r="C3523" s="34">
        <v>1499</v>
      </c>
      <c r="D3523" s="34">
        <v>474</v>
      </c>
      <c r="E3523" s="34">
        <v>501</v>
      </c>
      <c r="F3523" s="34">
        <v>435</v>
      </c>
      <c r="G3523" s="34">
        <v>483</v>
      </c>
      <c r="H3523" s="34">
        <v>483</v>
      </c>
      <c r="I3523" s="34">
        <v>412</v>
      </c>
    </row>
    <row r="3524" spans="1:9" x14ac:dyDescent="0.2">
      <c r="A3524" s="34" t="s">
        <v>53981</v>
      </c>
      <c r="B3524" s="34">
        <v>624</v>
      </c>
      <c r="C3524" s="34">
        <v>553</v>
      </c>
      <c r="D3524" s="34">
        <v>231</v>
      </c>
      <c r="E3524" s="34">
        <v>145</v>
      </c>
      <c r="F3524" s="34">
        <v>253</v>
      </c>
      <c r="G3524" s="34">
        <v>144</v>
      </c>
      <c r="H3524" s="34">
        <v>237</v>
      </c>
      <c r="I3524" s="34">
        <v>136</v>
      </c>
    </row>
    <row r="3525" spans="1:9" x14ac:dyDescent="0.2">
      <c r="A3525" s="34" t="s">
        <v>53982</v>
      </c>
      <c r="B3525" s="34">
        <v>1110</v>
      </c>
      <c r="C3525" s="34">
        <v>1057</v>
      </c>
      <c r="D3525" s="34">
        <v>350</v>
      </c>
      <c r="E3525" s="34">
        <v>367</v>
      </c>
      <c r="F3525" s="34">
        <v>339</v>
      </c>
      <c r="G3525" s="34">
        <v>348</v>
      </c>
      <c r="H3525" s="34">
        <v>406</v>
      </c>
      <c r="I3525" s="34">
        <v>334</v>
      </c>
    </row>
    <row r="3526" spans="1:9" x14ac:dyDescent="0.2">
      <c r="A3526" s="34" t="s">
        <v>53983</v>
      </c>
      <c r="B3526" s="34">
        <v>1323</v>
      </c>
      <c r="C3526" s="34">
        <v>1029</v>
      </c>
      <c r="D3526" s="34">
        <v>357</v>
      </c>
      <c r="E3526" s="34">
        <v>352</v>
      </c>
      <c r="F3526" s="34">
        <v>399</v>
      </c>
      <c r="G3526" s="34">
        <v>313</v>
      </c>
      <c r="H3526" s="34">
        <v>449</v>
      </c>
      <c r="I3526" s="34">
        <v>283</v>
      </c>
    </row>
    <row r="3527" spans="1:9" x14ac:dyDescent="0.2">
      <c r="A3527" s="34" t="s">
        <v>53984</v>
      </c>
      <c r="B3527" s="34">
        <v>1107</v>
      </c>
      <c r="C3527" s="34">
        <v>1086</v>
      </c>
      <c r="D3527" s="34">
        <v>416</v>
      </c>
      <c r="E3527" s="34">
        <v>315</v>
      </c>
      <c r="F3527" s="34">
        <v>358</v>
      </c>
      <c r="G3527" s="34">
        <v>349</v>
      </c>
      <c r="H3527" s="34">
        <v>317</v>
      </c>
      <c r="I3527" s="34">
        <v>317</v>
      </c>
    </row>
    <row r="3528" spans="1:9" x14ac:dyDescent="0.2">
      <c r="A3528" s="34" t="s">
        <v>53985</v>
      </c>
      <c r="B3528" s="34">
        <v>1315</v>
      </c>
      <c r="C3528" s="34">
        <v>1506</v>
      </c>
      <c r="D3528" s="34">
        <v>451</v>
      </c>
      <c r="E3528" s="34">
        <v>446</v>
      </c>
      <c r="F3528" s="34">
        <v>373</v>
      </c>
      <c r="G3528" s="34">
        <v>464</v>
      </c>
      <c r="H3528" s="34">
        <v>385</v>
      </c>
      <c r="I3528" s="34">
        <v>424</v>
      </c>
    </row>
    <row r="3529" spans="1:9" x14ac:dyDescent="0.2">
      <c r="A3529" s="34" t="s">
        <v>53986</v>
      </c>
      <c r="B3529" s="34">
        <v>1060</v>
      </c>
      <c r="C3529" s="34">
        <v>1076</v>
      </c>
      <c r="D3529" s="34">
        <v>258</v>
      </c>
      <c r="E3529" s="34">
        <v>317</v>
      </c>
      <c r="F3529" s="34">
        <v>340</v>
      </c>
      <c r="G3529" s="34">
        <v>357</v>
      </c>
      <c r="H3529" s="34">
        <v>289</v>
      </c>
      <c r="I3529" s="34">
        <v>259</v>
      </c>
    </row>
    <row r="3530" spans="1:9" x14ac:dyDescent="0.2">
      <c r="A3530" s="34" t="s">
        <v>53987</v>
      </c>
      <c r="B3530" s="34">
        <v>972</v>
      </c>
      <c r="C3530" s="34">
        <v>1154</v>
      </c>
      <c r="D3530" s="34">
        <v>328</v>
      </c>
      <c r="E3530" s="34">
        <v>341</v>
      </c>
      <c r="F3530" s="34">
        <v>286</v>
      </c>
      <c r="G3530" s="34">
        <v>393</v>
      </c>
      <c r="H3530" s="34">
        <v>300</v>
      </c>
      <c r="I3530" s="34">
        <v>318</v>
      </c>
    </row>
    <row r="3531" spans="1:9" x14ac:dyDescent="0.2">
      <c r="A3531" s="34" t="s">
        <v>53988</v>
      </c>
      <c r="B3531" s="34">
        <v>1686</v>
      </c>
      <c r="C3531" s="34">
        <v>1893</v>
      </c>
      <c r="D3531" s="34">
        <v>527</v>
      </c>
      <c r="E3531" s="34">
        <v>547</v>
      </c>
      <c r="F3531" s="34">
        <v>613</v>
      </c>
      <c r="G3531" s="34">
        <v>553</v>
      </c>
      <c r="H3531" s="34">
        <v>595</v>
      </c>
      <c r="I3531" s="34">
        <v>444</v>
      </c>
    </row>
    <row r="3532" spans="1:9" x14ac:dyDescent="0.2">
      <c r="A3532" s="34" t="s">
        <v>53989</v>
      </c>
      <c r="B3532" s="34">
        <v>929</v>
      </c>
      <c r="C3532" s="34">
        <v>935</v>
      </c>
      <c r="D3532" s="34">
        <v>284</v>
      </c>
      <c r="E3532" s="34">
        <v>351</v>
      </c>
      <c r="F3532" s="34">
        <v>259</v>
      </c>
      <c r="G3532" s="34">
        <v>375</v>
      </c>
      <c r="H3532" s="34">
        <v>241</v>
      </c>
      <c r="I3532" s="34">
        <v>293</v>
      </c>
    </row>
    <row r="3533" spans="1:9" x14ac:dyDescent="0.2">
      <c r="A3533" s="34" t="s">
        <v>53990</v>
      </c>
      <c r="B3533" s="34">
        <v>1202</v>
      </c>
      <c r="C3533" s="34">
        <v>1164</v>
      </c>
      <c r="D3533" s="34">
        <v>373</v>
      </c>
      <c r="E3533" s="34">
        <v>530</v>
      </c>
      <c r="F3533" s="34">
        <v>351</v>
      </c>
      <c r="G3533" s="34">
        <v>414</v>
      </c>
      <c r="H3533" s="34">
        <v>390</v>
      </c>
      <c r="I3533" s="34">
        <v>388</v>
      </c>
    </row>
    <row r="3534" spans="1:9" x14ac:dyDescent="0.2">
      <c r="A3534" s="34" t="s">
        <v>53991</v>
      </c>
      <c r="B3534" s="34">
        <v>1944</v>
      </c>
      <c r="C3534" s="34">
        <v>1953</v>
      </c>
      <c r="D3534" s="34">
        <v>623</v>
      </c>
      <c r="E3534" s="34">
        <v>627</v>
      </c>
      <c r="F3534" s="34">
        <v>618</v>
      </c>
      <c r="G3534" s="34">
        <v>577</v>
      </c>
      <c r="H3534" s="34">
        <v>578</v>
      </c>
      <c r="I3534" s="34">
        <v>528</v>
      </c>
    </row>
    <row r="3535" spans="1:9" x14ac:dyDescent="0.2">
      <c r="A3535" s="34" t="s">
        <v>53992</v>
      </c>
      <c r="B3535" s="34">
        <v>970</v>
      </c>
      <c r="C3535" s="34">
        <v>854</v>
      </c>
      <c r="D3535" s="34">
        <v>326</v>
      </c>
      <c r="E3535" s="34">
        <v>333</v>
      </c>
      <c r="F3535" s="34">
        <v>288</v>
      </c>
      <c r="G3535" s="34">
        <v>350</v>
      </c>
      <c r="H3535" s="34">
        <v>300</v>
      </c>
      <c r="I3535" s="34">
        <v>282</v>
      </c>
    </row>
    <row r="3536" spans="1:9" x14ac:dyDescent="0.2">
      <c r="A3536" s="34" t="s">
        <v>53993</v>
      </c>
      <c r="B3536" s="34">
        <v>1000</v>
      </c>
      <c r="C3536" s="34">
        <v>987</v>
      </c>
      <c r="D3536" s="34">
        <v>312</v>
      </c>
      <c r="E3536" s="34">
        <v>302</v>
      </c>
      <c r="F3536" s="34">
        <v>299</v>
      </c>
      <c r="G3536" s="34">
        <v>336</v>
      </c>
      <c r="H3536" s="34">
        <v>295</v>
      </c>
      <c r="I3536" s="34">
        <v>287</v>
      </c>
    </row>
    <row r="3537" spans="1:9" x14ac:dyDescent="0.2">
      <c r="A3537" s="34" t="s">
        <v>53994</v>
      </c>
      <c r="B3537" s="34">
        <v>1486</v>
      </c>
      <c r="C3537" s="34">
        <v>1470</v>
      </c>
      <c r="D3537" s="34">
        <v>506</v>
      </c>
      <c r="E3537" s="34">
        <v>452</v>
      </c>
      <c r="F3537" s="34">
        <v>461</v>
      </c>
      <c r="G3537" s="34">
        <v>471</v>
      </c>
      <c r="H3537" s="34">
        <v>523</v>
      </c>
      <c r="I3537" s="34">
        <v>430</v>
      </c>
    </row>
    <row r="3538" spans="1:9" x14ac:dyDescent="0.2">
      <c r="A3538" s="34" t="s">
        <v>53995</v>
      </c>
      <c r="B3538" s="34">
        <v>1430</v>
      </c>
      <c r="C3538" s="34">
        <v>1323</v>
      </c>
      <c r="D3538" s="34">
        <v>465</v>
      </c>
      <c r="E3538" s="34">
        <v>490</v>
      </c>
      <c r="F3538" s="34">
        <v>492</v>
      </c>
      <c r="G3538" s="34">
        <v>536</v>
      </c>
      <c r="H3538" s="34">
        <v>492</v>
      </c>
      <c r="I3538" s="34">
        <v>399</v>
      </c>
    </row>
    <row r="3539" spans="1:9" x14ac:dyDescent="0.2">
      <c r="A3539" s="34" t="s">
        <v>53996</v>
      </c>
      <c r="B3539" s="34">
        <v>1679</v>
      </c>
      <c r="C3539" s="34">
        <v>1286</v>
      </c>
      <c r="D3539" s="34">
        <v>550</v>
      </c>
      <c r="E3539" s="34">
        <v>438</v>
      </c>
      <c r="F3539" s="34">
        <v>509</v>
      </c>
      <c r="G3539" s="34">
        <v>390</v>
      </c>
      <c r="H3539" s="34">
        <v>546</v>
      </c>
      <c r="I3539" s="34">
        <v>377</v>
      </c>
    </row>
    <row r="3540" spans="1:9" x14ac:dyDescent="0.2">
      <c r="A3540" s="34" t="s">
        <v>53997</v>
      </c>
      <c r="B3540" s="34">
        <v>1073</v>
      </c>
      <c r="C3540" s="34">
        <v>1163</v>
      </c>
      <c r="D3540" s="34">
        <v>385</v>
      </c>
      <c r="E3540" s="34">
        <v>366</v>
      </c>
      <c r="F3540" s="34">
        <v>389</v>
      </c>
      <c r="G3540" s="34">
        <v>378</v>
      </c>
      <c r="H3540" s="34">
        <v>351</v>
      </c>
      <c r="I3540" s="34">
        <v>310</v>
      </c>
    </row>
    <row r="3541" spans="1:9" x14ac:dyDescent="0.2">
      <c r="A3541" s="34" t="s">
        <v>53998</v>
      </c>
      <c r="B3541" s="34">
        <v>1802</v>
      </c>
      <c r="C3541" s="34">
        <v>1749</v>
      </c>
      <c r="D3541" s="34">
        <v>577</v>
      </c>
      <c r="E3541" s="34">
        <v>664</v>
      </c>
      <c r="F3541" s="34">
        <v>602</v>
      </c>
      <c r="G3541" s="34">
        <v>594</v>
      </c>
      <c r="H3541" s="34">
        <v>606</v>
      </c>
      <c r="I3541" s="34">
        <v>461</v>
      </c>
    </row>
    <row r="3542" spans="1:9" x14ac:dyDescent="0.2">
      <c r="A3542" s="34" t="s">
        <v>53999</v>
      </c>
      <c r="B3542" s="34">
        <v>1195</v>
      </c>
      <c r="C3542" s="34">
        <v>1140</v>
      </c>
      <c r="D3542" s="34">
        <v>358</v>
      </c>
      <c r="E3542" s="34">
        <v>369</v>
      </c>
      <c r="F3542" s="34">
        <v>318</v>
      </c>
      <c r="G3542" s="34">
        <v>430</v>
      </c>
      <c r="H3542" s="34">
        <v>331</v>
      </c>
      <c r="I3542" s="34">
        <v>353</v>
      </c>
    </row>
    <row r="3543" spans="1:9" x14ac:dyDescent="0.2">
      <c r="A3543" s="34" t="s">
        <v>54000</v>
      </c>
      <c r="B3543" s="34">
        <v>1653</v>
      </c>
      <c r="C3543" s="34">
        <v>1374</v>
      </c>
      <c r="D3543" s="34">
        <v>502</v>
      </c>
      <c r="E3543" s="34">
        <v>577</v>
      </c>
      <c r="F3543" s="34">
        <v>502</v>
      </c>
      <c r="G3543" s="34">
        <v>501</v>
      </c>
      <c r="H3543" s="34">
        <v>474</v>
      </c>
      <c r="I3543" s="34">
        <v>402</v>
      </c>
    </row>
    <row r="3544" spans="1:9" x14ac:dyDescent="0.2">
      <c r="A3544" s="34" t="s">
        <v>54001</v>
      </c>
      <c r="B3544" s="34">
        <v>988</v>
      </c>
      <c r="C3544" s="34">
        <v>919</v>
      </c>
      <c r="D3544" s="34">
        <v>324</v>
      </c>
      <c r="E3544" s="34">
        <v>280</v>
      </c>
      <c r="F3544" s="34">
        <v>334</v>
      </c>
      <c r="G3544" s="34">
        <v>308</v>
      </c>
      <c r="H3544" s="34">
        <v>326</v>
      </c>
      <c r="I3544" s="34">
        <v>208</v>
      </c>
    </row>
    <row r="3545" spans="1:9" x14ac:dyDescent="0.2">
      <c r="A3545" s="34" t="s">
        <v>54002</v>
      </c>
      <c r="B3545" s="34">
        <v>1265</v>
      </c>
      <c r="C3545" s="34">
        <v>1315</v>
      </c>
      <c r="D3545" s="34">
        <v>378</v>
      </c>
      <c r="E3545" s="34">
        <v>423</v>
      </c>
      <c r="F3545" s="34">
        <v>367</v>
      </c>
      <c r="G3545" s="34">
        <v>401</v>
      </c>
      <c r="H3545" s="34">
        <v>434</v>
      </c>
      <c r="I3545" s="34">
        <v>371</v>
      </c>
    </row>
    <row r="3546" spans="1:9" x14ac:dyDescent="0.2">
      <c r="A3546" s="34" t="s">
        <v>54003</v>
      </c>
      <c r="B3546" s="34">
        <v>720</v>
      </c>
      <c r="C3546" s="34">
        <v>711</v>
      </c>
      <c r="D3546" s="34">
        <v>237</v>
      </c>
      <c r="E3546" s="34">
        <v>302</v>
      </c>
      <c r="F3546" s="34">
        <v>228</v>
      </c>
      <c r="G3546" s="34">
        <v>250</v>
      </c>
      <c r="H3546" s="34">
        <v>253</v>
      </c>
      <c r="I3546" s="34">
        <v>255</v>
      </c>
    </row>
    <row r="3547" spans="1:9" x14ac:dyDescent="0.2">
      <c r="A3547" s="34" t="s">
        <v>54004</v>
      </c>
      <c r="B3547" s="34">
        <v>256</v>
      </c>
      <c r="C3547" s="34">
        <v>287</v>
      </c>
      <c r="D3547" s="34">
        <v>77</v>
      </c>
      <c r="E3547" s="34">
        <v>93</v>
      </c>
      <c r="F3547" s="34">
        <v>78</v>
      </c>
      <c r="G3547" s="34">
        <v>127</v>
      </c>
      <c r="H3547" s="34">
        <v>97</v>
      </c>
      <c r="I3547" s="34">
        <v>72</v>
      </c>
    </row>
    <row r="3548" spans="1:9" x14ac:dyDescent="0.2">
      <c r="A3548" s="34" t="s">
        <v>54005</v>
      </c>
      <c r="B3548" s="34">
        <v>896</v>
      </c>
      <c r="C3548" s="34">
        <v>835</v>
      </c>
      <c r="D3548" s="34">
        <v>269</v>
      </c>
      <c r="E3548" s="34">
        <v>269</v>
      </c>
      <c r="F3548" s="34">
        <v>275</v>
      </c>
      <c r="G3548" s="34">
        <v>295</v>
      </c>
      <c r="H3548" s="34">
        <v>289</v>
      </c>
      <c r="I3548" s="34">
        <v>227</v>
      </c>
    </row>
    <row r="3549" spans="1:9" x14ac:dyDescent="0.2">
      <c r="A3549" s="34" t="s">
        <v>54006</v>
      </c>
      <c r="B3549" s="34">
        <v>949</v>
      </c>
      <c r="C3549" s="34">
        <v>903</v>
      </c>
      <c r="D3549" s="34">
        <v>288</v>
      </c>
      <c r="E3549" s="34">
        <v>323</v>
      </c>
      <c r="F3549" s="34">
        <v>296</v>
      </c>
      <c r="G3549" s="34">
        <v>291</v>
      </c>
      <c r="H3549" s="34">
        <v>293</v>
      </c>
      <c r="I3549" s="34">
        <v>187</v>
      </c>
    </row>
    <row r="3550" spans="1:9" x14ac:dyDescent="0.2">
      <c r="A3550" s="34" t="s">
        <v>54007</v>
      </c>
      <c r="B3550" s="34">
        <v>1710</v>
      </c>
      <c r="C3550" s="34">
        <v>1449</v>
      </c>
      <c r="D3550" s="34">
        <v>478</v>
      </c>
      <c r="E3550" s="34">
        <v>505</v>
      </c>
      <c r="F3550" s="34">
        <v>533</v>
      </c>
      <c r="G3550" s="34">
        <v>552</v>
      </c>
      <c r="H3550" s="34">
        <v>592</v>
      </c>
      <c r="I3550" s="34">
        <v>441</v>
      </c>
    </row>
    <row r="3551" spans="1:9" x14ac:dyDescent="0.2">
      <c r="A3551" s="34" t="s">
        <v>54008</v>
      </c>
      <c r="B3551" s="34">
        <v>625</v>
      </c>
      <c r="C3551" s="34">
        <v>589</v>
      </c>
      <c r="D3551" s="34">
        <v>196</v>
      </c>
      <c r="E3551" s="34">
        <v>200</v>
      </c>
      <c r="F3551" s="34">
        <v>193</v>
      </c>
      <c r="G3551" s="34">
        <v>211</v>
      </c>
      <c r="H3551" s="34">
        <v>171</v>
      </c>
      <c r="I3551" s="34">
        <v>150</v>
      </c>
    </row>
    <row r="3552" spans="1:9" x14ac:dyDescent="0.2">
      <c r="A3552" s="34" t="s">
        <v>54009</v>
      </c>
      <c r="B3552" s="34">
        <v>774</v>
      </c>
      <c r="C3552" s="34">
        <v>663</v>
      </c>
      <c r="D3552" s="34">
        <v>214</v>
      </c>
      <c r="E3552" s="34">
        <v>242</v>
      </c>
      <c r="F3552" s="34">
        <v>226</v>
      </c>
      <c r="G3552" s="34">
        <v>241</v>
      </c>
      <c r="H3552" s="34">
        <v>211</v>
      </c>
      <c r="I3552" s="34">
        <v>193</v>
      </c>
    </row>
    <row r="3553" spans="1:9" x14ac:dyDescent="0.2">
      <c r="A3553" s="34" t="s">
        <v>54010</v>
      </c>
      <c r="B3553" s="34">
        <v>829</v>
      </c>
      <c r="C3553" s="34">
        <v>722</v>
      </c>
      <c r="D3553" s="34">
        <v>263</v>
      </c>
      <c r="E3553" s="34">
        <v>238</v>
      </c>
      <c r="F3553" s="34">
        <v>255</v>
      </c>
      <c r="G3553" s="34">
        <v>250</v>
      </c>
      <c r="H3553" s="34">
        <v>254</v>
      </c>
      <c r="I3553" s="34">
        <v>257</v>
      </c>
    </row>
    <row r="3554" spans="1:9" x14ac:dyDescent="0.2">
      <c r="A3554" s="34" t="s">
        <v>54011</v>
      </c>
      <c r="B3554" s="34">
        <v>1078</v>
      </c>
      <c r="C3554" s="34">
        <v>1046</v>
      </c>
      <c r="D3554" s="34">
        <v>303</v>
      </c>
      <c r="E3554" s="34">
        <v>350</v>
      </c>
      <c r="F3554" s="34">
        <v>351</v>
      </c>
      <c r="G3554" s="34">
        <v>310</v>
      </c>
      <c r="H3554" s="34">
        <v>380</v>
      </c>
      <c r="I3554" s="34">
        <v>255</v>
      </c>
    </row>
    <row r="3555" spans="1:9" x14ac:dyDescent="0.2">
      <c r="A3555" s="34" t="s">
        <v>54012</v>
      </c>
      <c r="B3555" s="34">
        <v>861</v>
      </c>
      <c r="C3555" s="34">
        <v>744</v>
      </c>
      <c r="D3555" s="34">
        <v>205</v>
      </c>
      <c r="E3555" s="34">
        <v>243</v>
      </c>
      <c r="F3555" s="34">
        <v>255</v>
      </c>
      <c r="G3555" s="34">
        <v>242</v>
      </c>
      <c r="H3555" s="34">
        <v>207</v>
      </c>
      <c r="I3555" s="34">
        <v>209</v>
      </c>
    </row>
    <row r="3556" spans="1:9" x14ac:dyDescent="0.2">
      <c r="A3556" s="34" t="s">
        <v>54013</v>
      </c>
      <c r="B3556" s="34">
        <v>938</v>
      </c>
      <c r="C3556" s="34">
        <v>849</v>
      </c>
      <c r="D3556" s="34">
        <v>331</v>
      </c>
      <c r="E3556" s="34">
        <v>288</v>
      </c>
      <c r="F3556" s="34">
        <v>304</v>
      </c>
      <c r="G3556" s="34">
        <v>303</v>
      </c>
      <c r="H3556" s="34">
        <v>292</v>
      </c>
      <c r="I3556" s="34">
        <v>296</v>
      </c>
    </row>
    <row r="3557" spans="1:9" x14ac:dyDescent="0.2">
      <c r="A3557" s="34" t="s">
        <v>54014</v>
      </c>
      <c r="B3557" s="34">
        <v>734</v>
      </c>
      <c r="C3557" s="34">
        <v>846</v>
      </c>
      <c r="D3557" s="34">
        <v>272</v>
      </c>
      <c r="E3557" s="34">
        <v>310</v>
      </c>
      <c r="F3557" s="34">
        <v>285</v>
      </c>
      <c r="G3557" s="34">
        <v>307</v>
      </c>
      <c r="H3557" s="34">
        <v>300</v>
      </c>
      <c r="I3557" s="34">
        <v>246</v>
      </c>
    </row>
    <row r="3558" spans="1:9" x14ac:dyDescent="0.2">
      <c r="A3558" s="34" t="s">
        <v>54015</v>
      </c>
      <c r="B3558" s="34">
        <v>1054</v>
      </c>
      <c r="C3558" s="34">
        <v>1050</v>
      </c>
      <c r="D3558" s="34">
        <v>275</v>
      </c>
      <c r="E3558" s="34">
        <v>284</v>
      </c>
      <c r="F3558" s="34">
        <v>327</v>
      </c>
      <c r="G3558" s="34">
        <v>314</v>
      </c>
      <c r="H3558" s="34">
        <v>292</v>
      </c>
      <c r="I3558" s="34">
        <v>272</v>
      </c>
    </row>
    <row r="3559" spans="1:9" x14ac:dyDescent="0.2">
      <c r="A3559" s="34" t="s">
        <v>54016</v>
      </c>
      <c r="B3559" s="34">
        <v>1695</v>
      </c>
      <c r="C3559" s="34">
        <v>1729</v>
      </c>
      <c r="D3559" s="34">
        <v>560</v>
      </c>
      <c r="E3559" s="34">
        <v>657</v>
      </c>
      <c r="F3559" s="34">
        <v>535</v>
      </c>
      <c r="G3559" s="34">
        <v>636</v>
      </c>
      <c r="H3559" s="34">
        <v>558</v>
      </c>
      <c r="I3559" s="34">
        <v>540</v>
      </c>
    </row>
    <row r="3560" spans="1:9" x14ac:dyDescent="0.2">
      <c r="A3560" s="34" t="s">
        <v>54017</v>
      </c>
      <c r="B3560" s="34">
        <v>1867</v>
      </c>
      <c r="C3560" s="34">
        <v>1948</v>
      </c>
      <c r="D3560" s="34">
        <v>635</v>
      </c>
      <c r="E3560" s="34">
        <v>624</v>
      </c>
      <c r="F3560" s="34">
        <v>661</v>
      </c>
      <c r="G3560" s="34">
        <v>638</v>
      </c>
      <c r="H3560" s="34">
        <v>675</v>
      </c>
      <c r="I3560" s="34">
        <v>508</v>
      </c>
    </row>
    <row r="3561" spans="1:9" x14ac:dyDescent="0.2">
      <c r="A3561" s="34" t="s">
        <v>54018</v>
      </c>
      <c r="B3561" s="34">
        <v>1320</v>
      </c>
      <c r="C3561" s="34">
        <v>1503</v>
      </c>
      <c r="D3561" s="34">
        <v>369</v>
      </c>
      <c r="E3561" s="34">
        <v>495</v>
      </c>
      <c r="F3561" s="34">
        <v>428</v>
      </c>
      <c r="G3561" s="34">
        <v>528</v>
      </c>
      <c r="H3561" s="34">
        <v>431</v>
      </c>
      <c r="I3561" s="34">
        <v>383</v>
      </c>
    </row>
    <row r="3562" spans="1:9" x14ac:dyDescent="0.2">
      <c r="A3562" s="34" t="s">
        <v>54019</v>
      </c>
      <c r="B3562" s="34">
        <v>942</v>
      </c>
      <c r="C3562" s="34">
        <v>870</v>
      </c>
      <c r="D3562" s="34">
        <v>303</v>
      </c>
      <c r="E3562" s="34">
        <v>329</v>
      </c>
      <c r="F3562" s="34">
        <v>296</v>
      </c>
      <c r="G3562" s="34">
        <v>361</v>
      </c>
      <c r="H3562" s="34">
        <v>343</v>
      </c>
      <c r="I3562" s="34">
        <v>281</v>
      </c>
    </row>
    <row r="3563" spans="1:9" x14ac:dyDescent="0.2">
      <c r="A3563" s="34" t="s">
        <v>54020</v>
      </c>
      <c r="B3563" s="34">
        <v>1253</v>
      </c>
      <c r="C3563" s="34">
        <v>1398</v>
      </c>
      <c r="D3563" s="34">
        <v>405</v>
      </c>
      <c r="E3563" s="34">
        <v>432</v>
      </c>
      <c r="F3563" s="34">
        <v>420</v>
      </c>
      <c r="G3563" s="34">
        <v>412</v>
      </c>
      <c r="H3563" s="34">
        <v>432</v>
      </c>
      <c r="I3563" s="34">
        <v>353</v>
      </c>
    </row>
    <row r="3564" spans="1:9" x14ac:dyDescent="0.2">
      <c r="A3564" s="34" t="s">
        <v>54021</v>
      </c>
      <c r="B3564" s="34">
        <v>849</v>
      </c>
      <c r="C3564" s="34">
        <v>1019</v>
      </c>
      <c r="D3564" s="34">
        <v>270</v>
      </c>
      <c r="E3564" s="34">
        <v>310</v>
      </c>
      <c r="F3564" s="34">
        <v>396</v>
      </c>
      <c r="G3564" s="34">
        <v>280</v>
      </c>
      <c r="H3564" s="34">
        <v>295</v>
      </c>
      <c r="I3564" s="34">
        <v>261</v>
      </c>
    </row>
    <row r="3565" spans="1:9" x14ac:dyDescent="0.2">
      <c r="A3565" s="34" t="s">
        <v>54022</v>
      </c>
      <c r="B3565" s="34">
        <v>440</v>
      </c>
      <c r="C3565" s="34">
        <v>482</v>
      </c>
      <c r="D3565" s="34">
        <v>150</v>
      </c>
      <c r="E3565" s="34">
        <v>171</v>
      </c>
      <c r="F3565" s="34">
        <v>166</v>
      </c>
      <c r="G3565" s="34">
        <v>199</v>
      </c>
      <c r="H3565" s="34">
        <v>173</v>
      </c>
      <c r="I3565" s="34">
        <v>142</v>
      </c>
    </row>
    <row r="3566" spans="1:9" x14ac:dyDescent="0.2">
      <c r="A3566" s="34" t="s">
        <v>54023</v>
      </c>
      <c r="B3566" s="34">
        <v>1083</v>
      </c>
      <c r="C3566" s="34">
        <v>1124</v>
      </c>
      <c r="D3566" s="34">
        <v>319</v>
      </c>
      <c r="E3566" s="34">
        <v>383</v>
      </c>
      <c r="F3566" s="34">
        <v>357</v>
      </c>
      <c r="G3566" s="34">
        <v>395</v>
      </c>
      <c r="H3566" s="34">
        <v>306</v>
      </c>
      <c r="I3566" s="34">
        <v>283</v>
      </c>
    </row>
    <row r="3567" spans="1:9" x14ac:dyDescent="0.2">
      <c r="A3567" s="34" t="s">
        <v>54024</v>
      </c>
      <c r="B3567" s="34">
        <v>1845</v>
      </c>
      <c r="C3567" s="34">
        <v>2044</v>
      </c>
      <c r="D3567" s="34">
        <v>665</v>
      </c>
      <c r="E3567" s="34">
        <v>620</v>
      </c>
      <c r="F3567" s="34">
        <v>549</v>
      </c>
      <c r="G3567" s="34">
        <v>730</v>
      </c>
      <c r="H3567" s="34">
        <v>709</v>
      </c>
      <c r="I3567" s="34">
        <v>568</v>
      </c>
    </row>
    <row r="3568" spans="1:9" x14ac:dyDescent="0.2">
      <c r="A3568" s="34" t="s">
        <v>54025</v>
      </c>
      <c r="B3568" s="34">
        <v>1673</v>
      </c>
      <c r="C3568" s="34">
        <v>1771</v>
      </c>
      <c r="D3568" s="34">
        <v>537</v>
      </c>
      <c r="E3568" s="34">
        <v>513</v>
      </c>
      <c r="F3568" s="34">
        <v>555</v>
      </c>
      <c r="G3568" s="34">
        <v>499</v>
      </c>
      <c r="H3568" s="34">
        <v>535</v>
      </c>
      <c r="I3568" s="34">
        <v>389</v>
      </c>
    </row>
    <row r="3569" spans="1:9" x14ac:dyDescent="0.2">
      <c r="A3569" s="34" t="s">
        <v>54026</v>
      </c>
      <c r="B3569" s="34">
        <v>825</v>
      </c>
      <c r="C3569" s="34">
        <v>998</v>
      </c>
      <c r="D3569" s="34">
        <v>243</v>
      </c>
      <c r="E3569" s="34">
        <v>340</v>
      </c>
      <c r="F3569" s="34">
        <v>210</v>
      </c>
      <c r="G3569" s="34">
        <v>365</v>
      </c>
      <c r="H3569" s="34">
        <v>275</v>
      </c>
      <c r="I3569" s="34">
        <v>246</v>
      </c>
    </row>
    <row r="3570" spans="1:9" x14ac:dyDescent="0.2">
      <c r="A3570" s="34" t="s">
        <v>54027</v>
      </c>
      <c r="B3570" s="34">
        <v>808</v>
      </c>
      <c r="C3570" s="34">
        <v>1063</v>
      </c>
      <c r="D3570" s="34">
        <v>268</v>
      </c>
      <c r="E3570" s="34">
        <v>320</v>
      </c>
      <c r="F3570" s="34">
        <v>286</v>
      </c>
      <c r="G3570" s="34">
        <v>392</v>
      </c>
      <c r="H3570" s="34">
        <v>266</v>
      </c>
      <c r="I3570" s="34">
        <v>268</v>
      </c>
    </row>
    <row r="3571" spans="1:9" x14ac:dyDescent="0.2">
      <c r="A3571" s="34" t="s">
        <v>54028</v>
      </c>
      <c r="B3571" s="34">
        <v>998</v>
      </c>
      <c r="C3571" s="34">
        <v>1042</v>
      </c>
      <c r="D3571" s="34">
        <v>321</v>
      </c>
      <c r="E3571" s="34">
        <v>329</v>
      </c>
      <c r="F3571" s="34">
        <v>313</v>
      </c>
      <c r="G3571" s="34">
        <v>337</v>
      </c>
      <c r="H3571" s="34">
        <v>318</v>
      </c>
      <c r="I3571" s="34">
        <v>324</v>
      </c>
    </row>
    <row r="3572" spans="1:9" x14ac:dyDescent="0.2">
      <c r="A3572" s="34" t="s">
        <v>54029</v>
      </c>
      <c r="B3572" s="34">
        <v>864</v>
      </c>
      <c r="C3572" s="34">
        <v>842</v>
      </c>
      <c r="D3572" s="34">
        <v>294</v>
      </c>
      <c r="E3572" s="34">
        <v>249</v>
      </c>
      <c r="F3572" s="34">
        <v>179</v>
      </c>
      <c r="G3572" s="34">
        <v>260</v>
      </c>
      <c r="H3572" s="34">
        <v>272</v>
      </c>
      <c r="I3572" s="34">
        <v>232</v>
      </c>
    </row>
    <row r="3573" spans="1:9" x14ac:dyDescent="0.2">
      <c r="A3573" s="34" t="s">
        <v>54030</v>
      </c>
      <c r="B3573" s="34">
        <v>1176</v>
      </c>
      <c r="C3573" s="34">
        <v>1188</v>
      </c>
      <c r="D3573" s="34">
        <v>356</v>
      </c>
      <c r="E3573" s="34">
        <v>388</v>
      </c>
      <c r="F3573" s="34">
        <v>370</v>
      </c>
      <c r="G3573" s="34">
        <v>401</v>
      </c>
      <c r="H3573" s="34">
        <v>394</v>
      </c>
      <c r="I3573" s="34">
        <v>345</v>
      </c>
    </row>
    <row r="3574" spans="1:9" x14ac:dyDescent="0.2">
      <c r="A3574" s="34" t="s">
        <v>54031</v>
      </c>
      <c r="B3574" s="34">
        <v>744</v>
      </c>
      <c r="C3574" s="34">
        <v>669</v>
      </c>
      <c r="D3574" s="34">
        <v>262</v>
      </c>
      <c r="E3574" s="34">
        <v>251</v>
      </c>
      <c r="F3574" s="34">
        <v>212</v>
      </c>
      <c r="G3574" s="34">
        <v>216</v>
      </c>
      <c r="H3574" s="34">
        <v>266</v>
      </c>
      <c r="I3574" s="34">
        <v>208</v>
      </c>
    </row>
    <row r="3575" spans="1:9" x14ac:dyDescent="0.2">
      <c r="A3575" s="34" t="s">
        <v>54032</v>
      </c>
      <c r="B3575" s="34">
        <v>1509</v>
      </c>
      <c r="C3575" s="34">
        <v>1720</v>
      </c>
      <c r="D3575" s="34">
        <v>442</v>
      </c>
      <c r="E3575" s="34">
        <v>511</v>
      </c>
      <c r="F3575" s="34">
        <v>458</v>
      </c>
      <c r="G3575" s="34">
        <v>525</v>
      </c>
      <c r="H3575" s="34">
        <v>467</v>
      </c>
      <c r="I3575" s="34">
        <v>443</v>
      </c>
    </row>
    <row r="3576" spans="1:9" x14ac:dyDescent="0.2">
      <c r="A3576" s="34" t="s">
        <v>54033</v>
      </c>
      <c r="B3576" s="34">
        <v>1335</v>
      </c>
      <c r="C3576" s="34">
        <v>1503</v>
      </c>
      <c r="D3576" s="34">
        <v>428</v>
      </c>
      <c r="E3576" s="34">
        <v>469</v>
      </c>
      <c r="F3576" s="34">
        <v>401</v>
      </c>
      <c r="G3576" s="34">
        <v>575</v>
      </c>
      <c r="H3576" s="34">
        <v>423</v>
      </c>
      <c r="I3576" s="34">
        <v>420</v>
      </c>
    </row>
    <row r="3577" spans="1:9" x14ac:dyDescent="0.2">
      <c r="A3577" s="34" t="s">
        <v>54034</v>
      </c>
      <c r="B3577" s="34">
        <v>1537</v>
      </c>
      <c r="C3577" s="34">
        <v>1394</v>
      </c>
      <c r="D3577" s="34">
        <v>548</v>
      </c>
      <c r="E3577" s="34">
        <v>386</v>
      </c>
      <c r="F3577" s="34">
        <v>443</v>
      </c>
      <c r="G3577" s="34">
        <v>378</v>
      </c>
      <c r="H3577" s="34">
        <v>501</v>
      </c>
      <c r="I3577" s="34">
        <v>343</v>
      </c>
    </row>
    <row r="3578" spans="1:9" x14ac:dyDescent="0.2">
      <c r="A3578" s="34" t="s">
        <v>54035</v>
      </c>
      <c r="B3578" s="34">
        <v>1470</v>
      </c>
      <c r="C3578" s="34">
        <v>1576</v>
      </c>
      <c r="D3578" s="34">
        <v>550</v>
      </c>
      <c r="E3578" s="34">
        <v>448</v>
      </c>
      <c r="F3578" s="34">
        <v>491</v>
      </c>
      <c r="G3578" s="34">
        <v>512</v>
      </c>
      <c r="H3578" s="34">
        <v>505</v>
      </c>
      <c r="I3578" s="34">
        <v>435</v>
      </c>
    </row>
    <row r="3579" spans="1:9" x14ac:dyDescent="0.2">
      <c r="A3579" s="34" t="s">
        <v>54036</v>
      </c>
      <c r="B3579" s="34">
        <v>943</v>
      </c>
      <c r="C3579" s="34">
        <v>956</v>
      </c>
      <c r="D3579" s="34">
        <v>298</v>
      </c>
      <c r="E3579" s="34">
        <v>333</v>
      </c>
      <c r="F3579" s="34">
        <v>316</v>
      </c>
      <c r="G3579" s="34">
        <v>391</v>
      </c>
      <c r="H3579" s="34">
        <v>378</v>
      </c>
      <c r="I3579" s="34">
        <v>268</v>
      </c>
    </row>
    <row r="3580" spans="1:9" x14ac:dyDescent="0.2">
      <c r="A3580" s="34" t="s">
        <v>54037</v>
      </c>
      <c r="B3580" s="34">
        <v>914</v>
      </c>
      <c r="C3580" s="34">
        <v>848</v>
      </c>
      <c r="D3580" s="34">
        <v>275</v>
      </c>
      <c r="E3580" s="34">
        <v>331</v>
      </c>
      <c r="F3580" s="34">
        <v>275</v>
      </c>
      <c r="G3580" s="34">
        <v>280</v>
      </c>
      <c r="H3580" s="34">
        <v>269</v>
      </c>
      <c r="I3580" s="34">
        <v>277</v>
      </c>
    </row>
    <row r="3581" spans="1:9" x14ac:dyDescent="0.2">
      <c r="A3581" s="34" t="s">
        <v>54038</v>
      </c>
      <c r="B3581" s="34">
        <v>906</v>
      </c>
      <c r="C3581" s="34">
        <v>961</v>
      </c>
      <c r="D3581" s="34">
        <v>287</v>
      </c>
      <c r="E3581" s="34">
        <v>395</v>
      </c>
      <c r="F3581" s="34">
        <v>379</v>
      </c>
      <c r="G3581" s="34">
        <v>341</v>
      </c>
      <c r="H3581" s="34">
        <v>392</v>
      </c>
      <c r="I3581" s="34">
        <v>265</v>
      </c>
    </row>
    <row r="3582" spans="1:9" x14ac:dyDescent="0.2">
      <c r="A3582" s="34" t="s">
        <v>54039</v>
      </c>
      <c r="B3582" s="34">
        <v>1623</v>
      </c>
      <c r="C3582" s="34">
        <v>1593</v>
      </c>
      <c r="D3582" s="34">
        <v>456</v>
      </c>
      <c r="E3582" s="34">
        <v>504</v>
      </c>
      <c r="F3582" s="34">
        <v>425</v>
      </c>
      <c r="G3582" s="34">
        <v>595</v>
      </c>
      <c r="H3582" s="34">
        <v>467</v>
      </c>
      <c r="I3582" s="34">
        <v>505</v>
      </c>
    </row>
    <row r="3583" spans="1:9" x14ac:dyDescent="0.2">
      <c r="A3583" s="34" t="s">
        <v>54040</v>
      </c>
      <c r="B3583" s="34">
        <v>877</v>
      </c>
      <c r="C3583" s="34">
        <v>975</v>
      </c>
      <c r="D3583" s="34">
        <v>286</v>
      </c>
      <c r="E3583" s="34">
        <v>299</v>
      </c>
      <c r="F3583" s="34">
        <v>279</v>
      </c>
      <c r="G3583" s="34">
        <v>346</v>
      </c>
      <c r="H3583" s="34">
        <v>279</v>
      </c>
      <c r="I3583" s="34">
        <v>249</v>
      </c>
    </row>
    <row r="3584" spans="1:9" x14ac:dyDescent="0.2">
      <c r="A3584" s="34" t="s">
        <v>54041</v>
      </c>
      <c r="B3584" s="34">
        <v>918</v>
      </c>
      <c r="C3584" s="34">
        <v>905</v>
      </c>
      <c r="D3584" s="34">
        <v>298</v>
      </c>
      <c r="E3584" s="34">
        <v>254</v>
      </c>
      <c r="F3584" s="34">
        <v>256</v>
      </c>
      <c r="G3584" s="34">
        <v>318</v>
      </c>
      <c r="H3584" s="34">
        <v>230</v>
      </c>
      <c r="I3584" s="34">
        <v>270</v>
      </c>
    </row>
    <row r="3585" spans="1:9" x14ac:dyDescent="0.2">
      <c r="A3585" s="34" t="s">
        <v>54042</v>
      </c>
      <c r="B3585" s="34">
        <v>992</v>
      </c>
      <c r="C3585" s="34">
        <v>1039</v>
      </c>
      <c r="D3585" s="34">
        <v>312</v>
      </c>
      <c r="E3585" s="34">
        <v>362</v>
      </c>
      <c r="F3585" s="34">
        <v>331</v>
      </c>
      <c r="G3585" s="34">
        <v>358</v>
      </c>
      <c r="H3585" s="34">
        <v>392</v>
      </c>
      <c r="I3585" s="34">
        <v>242</v>
      </c>
    </row>
    <row r="3586" spans="1:9" x14ac:dyDescent="0.2">
      <c r="A3586" s="34" t="s">
        <v>54043</v>
      </c>
      <c r="B3586" s="34">
        <v>1546</v>
      </c>
      <c r="C3586" s="34">
        <v>1133</v>
      </c>
      <c r="D3586" s="34">
        <v>484</v>
      </c>
      <c r="E3586" s="34">
        <v>357</v>
      </c>
      <c r="F3586" s="34">
        <v>452</v>
      </c>
      <c r="G3586" s="34">
        <v>375</v>
      </c>
      <c r="H3586" s="34">
        <v>485</v>
      </c>
      <c r="I3586" s="34">
        <v>300</v>
      </c>
    </row>
    <row r="3587" spans="1:9" x14ac:dyDescent="0.2">
      <c r="A3587" s="34" t="s">
        <v>54044</v>
      </c>
      <c r="B3587" s="34">
        <v>939</v>
      </c>
      <c r="C3587" s="34">
        <v>1076</v>
      </c>
      <c r="D3587" s="34">
        <v>288</v>
      </c>
      <c r="E3587" s="34">
        <v>335</v>
      </c>
      <c r="F3587" s="34">
        <v>326</v>
      </c>
      <c r="G3587" s="34">
        <v>356</v>
      </c>
      <c r="H3587" s="34">
        <v>292</v>
      </c>
      <c r="I3587" s="34">
        <v>313</v>
      </c>
    </row>
    <row r="3588" spans="1:9" x14ac:dyDescent="0.2">
      <c r="A3588" s="34" t="s">
        <v>54045</v>
      </c>
      <c r="B3588" s="34">
        <v>1192</v>
      </c>
      <c r="C3588" s="34">
        <v>1057</v>
      </c>
      <c r="D3588" s="34">
        <v>401</v>
      </c>
      <c r="E3588" s="34">
        <v>334</v>
      </c>
      <c r="F3588" s="34">
        <v>331</v>
      </c>
      <c r="G3588" s="34">
        <v>388</v>
      </c>
      <c r="H3588" s="34">
        <v>396</v>
      </c>
      <c r="I3588" s="34">
        <v>310</v>
      </c>
    </row>
    <row r="3589" spans="1:9" x14ac:dyDescent="0.2">
      <c r="A3589" s="34" t="s">
        <v>54046</v>
      </c>
      <c r="B3589" s="34">
        <v>539</v>
      </c>
      <c r="C3589" s="34">
        <v>512</v>
      </c>
      <c r="D3589" s="34">
        <v>170</v>
      </c>
      <c r="E3589" s="34">
        <v>155</v>
      </c>
      <c r="F3589" s="34">
        <v>194</v>
      </c>
      <c r="G3589" s="34">
        <v>167</v>
      </c>
      <c r="H3589" s="34">
        <v>151</v>
      </c>
      <c r="I3589" s="34">
        <v>132</v>
      </c>
    </row>
    <row r="3590" spans="1:9" x14ac:dyDescent="0.2">
      <c r="A3590" s="34" t="s">
        <v>54047</v>
      </c>
      <c r="B3590" s="34">
        <v>1510</v>
      </c>
      <c r="C3590" s="34">
        <v>1456</v>
      </c>
      <c r="D3590" s="34">
        <v>448</v>
      </c>
      <c r="E3590" s="34">
        <v>503</v>
      </c>
      <c r="F3590" s="34">
        <v>471</v>
      </c>
      <c r="G3590" s="34">
        <v>529</v>
      </c>
      <c r="H3590" s="34">
        <v>457</v>
      </c>
      <c r="I3590" s="34">
        <v>403</v>
      </c>
    </row>
    <row r="3591" spans="1:9" x14ac:dyDescent="0.2">
      <c r="A3591" s="34" t="s">
        <v>54048</v>
      </c>
      <c r="B3591" s="34">
        <v>1136</v>
      </c>
      <c r="C3591" s="34">
        <v>1216</v>
      </c>
      <c r="D3591" s="34">
        <v>363</v>
      </c>
      <c r="E3591" s="34">
        <v>370</v>
      </c>
      <c r="F3591" s="34">
        <v>357</v>
      </c>
      <c r="G3591" s="34">
        <v>361</v>
      </c>
      <c r="H3591" s="34">
        <v>374</v>
      </c>
      <c r="I3591" s="34">
        <v>351</v>
      </c>
    </row>
    <row r="3592" spans="1:9" x14ac:dyDescent="0.2">
      <c r="A3592" s="34" t="s">
        <v>54049</v>
      </c>
      <c r="B3592" s="34">
        <v>1031</v>
      </c>
      <c r="C3592" s="34">
        <v>1066</v>
      </c>
      <c r="D3592" s="34">
        <v>341</v>
      </c>
      <c r="E3592" s="34">
        <v>391</v>
      </c>
      <c r="F3592" s="34">
        <v>281</v>
      </c>
      <c r="G3592" s="34">
        <v>377</v>
      </c>
      <c r="H3592" s="34">
        <v>342</v>
      </c>
      <c r="I3592" s="34">
        <v>335</v>
      </c>
    </row>
    <row r="3593" spans="1:9" x14ac:dyDescent="0.2">
      <c r="A3593" s="34" t="s">
        <v>54050</v>
      </c>
      <c r="B3593" s="34">
        <v>1410</v>
      </c>
      <c r="C3593" s="34">
        <v>1317</v>
      </c>
      <c r="D3593" s="34">
        <v>416</v>
      </c>
      <c r="E3593" s="34">
        <v>417</v>
      </c>
      <c r="F3593" s="34">
        <v>398</v>
      </c>
      <c r="G3593" s="34">
        <v>507</v>
      </c>
      <c r="H3593" s="34">
        <v>412</v>
      </c>
      <c r="I3593" s="34">
        <v>410</v>
      </c>
    </row>
    <row r="3594" spans="1:9" x14ac:dyDescent="0.2">
      <c r="A3594" s="34" t="s">
        <v>54051</v>
      </c>
      <c r="B3594" s="34">
        <v>904</v>
      </c>
      <c r="C3594" s="34">
        <v>1042</v>
      </c>
      <c r="D3594" s="34">
        <v>241</v>
      </c>
      <c r="E3594" s="34">
        <v>278</v>
      </c>
      <c r="F3594" s="34">
        <v>279</v>
      </c>
      <c r="G3594" s="34">
        <v>317</v>
      </c>
      <c r="H3594" s="34">
        <v>344</v>
      </c>
      <c r="I3594" s="34">
        <v>222</v>
      </c>
    </row>
    <row r="3595" spans="1:9" x14ac:dyDescent="0.2">
      <c r="A3595" s="34" t="s">
        <v>54052</v>
      </c>
      <c r="B3595" s="34">
        <v>1148</v>
      </c>
      <c r="C3595" s="34">
        <v>1371</v>
      </c>
      <c r="D3595" s="34">
        <v>420</v>
      </c>
      <c r="E3595" s="34">
        <v>448</v>
      </c>
      <c r="F3595" s="34">
        <v>397</v>
      </c>
      <c r="G3595" s="34">
        <v>410</v>
      </c>
      <c r="H3595" s="34">
        <v>384</v>
      </c>
      <c r="I3595" s="34">
        <v>342</v>
      </c>
    </row>
    <row r="3596" spans="1:9" x14ac:dyDescent="0.2">
      <c r="A3596" s="34" t="s">
        <v>54053</v>
      </c>
      <c r="B3596" s="34">
        <v>860</v>
      </c>
      <c r="C3596" s="34">
        <v>905</v>
      </c>
      <c r="D3596" s="34">
        <v>236</v>
      </c>
      <c r="E3596" s="34">
        <v>257</v>
      </c>
      <c r="F3596" s="34">
        <v>243</v>
      </c>
      <c r="G3596" s="34">
        <v>302</v>
      </c>
      <c r="H3596" s="34">
        <v>277</v>
      </c>
      <c r="I3596" s="34">
        <v>283</v>
      </c>
    </row>
    <row r="3597" spans="1:9" x14ac:dyDescent="0.2">
      <c r="A3597" s="34" t="s">
        <v>54054</v>
      </c>
      <c r="B3597" s="34">
        <v>1090</v>
      </c>
      <c r="C3597" s="34">
        <v>1153</v>
      </c>
      <c r="D3597" s="34">
        <v>331</v>
      </c>
      <c r="E3597" s="34">
        <v>405</v>
      </c>
      <c r="F3597" s="34">
        <v>359</v>
      </c>
      <c r="G3597" s="34">
        <v>365</v>
      </c>
      <c r="H3597" s="34">
        <v>334</v>
      </c>
      <c r="I3597" s="34">
        <v>345</v>
      </c>
    </row>
    <row r="3598" spans="1:9" x14ac:dyDescent="0.2">
      <c r="A3598" s="34" t="s">
        <v>54055</v>
      </c>
      <c r="B3598" s="34">
        <v>800</v>
      </c>
      <c r="C3598" s="34">
        <v>895</v>
      </c>
      <c r="D3598" s="34">
        <v>247</v>
      </c>
      <c r="E3598" s="34">
        <v>308</v>
      </c>
      <c r="F3598" s="34">
        <v>261</v>
      </c>
      <c r="G3598" s="34">
        <v>339</v>
      </c>
      <c r="H3598" s="34">
        <v>318</v>
      </c>
      <c r="I3598" s="34">
        <v>290</v>
      </c>
    </row>
    <row r="3599" spans="1:9" x14ac:dyDescent="0.2">
      <c r="A3599" s="34" t="s">
        <v>54056</v>
      </c>
      <c r="B3599" s="34">
        <v>1051</v>
      </c>
      <c r="C3599" s="34">
        <v>1077</v>
      </c>
      <c r="D3599" s="34">
        <v>335</v>
      </c>
      <c r="E3599" s="34">
        <v>360</v>
      </c>
      <c r="F3599" s="34">
        <v>304</v>
      </c>
      <c r="G3599" s="34">
        <v>372</v>
      </c>
      <c r="H3599" s="34">
        <v>307</v>
      </c>
      <c r="I3599" s="34">
        <v>319</v>
      </c>
    </row>
    <row r="3600" spans="1:9" x14ac:dyDescent="0.2">
      <c r="A3600" s="34" t="s">
        <v>54057</v>
      </c>
      <c r="B3600" s="34">
        <v>1016</v>
      </c>
      <c r="C3600" s="34">
        <v>978</v>
      </c>
      <c r="D3600" s="34">
        <v>322</v>
      </c>
      <c r="E3600" s="34">
        <v>304</v>
      </c>
      <c r="F3600" s="34">
        <v>296</v>
      </c>
      <c r="G3600" s="34">
        <v>362</v>
      </c>
      <c r="H3600" s="34">
        <v>316</v>
      </c>
      <c r="I3600" s="34">
        <v>274</v>
      </c>
    </row>
    <row r="3601" spans="1:9" x14ac:dyDescent="0.2">
      <c r="A3601" s="34" t="s">
        <v>54058</v>
      </c>
      <c r="B3601" s="34">
        <v>923</v>
      </c>
      <c r="C3601" s="34">
        <v>1032</v>
      </c>
      <c r="D3601" s="34">
        <v>301</v>
      </c>
      <c r="E3601" s="34">
        <v>245</v>
      </c>
      <c r="F3601" s="34">
        <v>312</v>
      </c>
      <c r="G3601" s="34">
        <v>298</v>
      </c>
      <c r="H3601" s="34">
        <v>327</v>
      </c>
      <c r="I3601" s="34">
        <v>271</v>
      </c>
    </row>
    <row r="3602" spans="1:9" x14ac:dyDescent="0.2">
      <c r="A3602" s="34" t="s">
        <v>54059</v>
      </c>
      <c r="B3602" s="34">
        <v>842</v>
      </c>
      <c r="C3602" s="34">
        <v>860</v>
      </c>
      <c r="D3602" s="34">
        <v>260</v>
      </c>
      <c r="E3602" s="34">
        <v>287</v>
      </c>
      <c r="F3602" s="34">
        <v>278</v>
      </c>
      <c r="G3602" s="34">
        <v>301</v>
      </c>
      <c r="H3602" s="34">
        <v>290</v>
      </c>
      <c r="I3602" s="34">
        <v>263</v>
      </c>
    </row>
    <row r="3603" spans="1:9" x14ac:dyDescent="0.2">
      <c r="A3603" s="34" t="s">
        <v>54060</v>
      </c>
      <c r="B3603" s="34">
        <v>603</v>
      </c>
      <c r="C3603" s="34">
        <v>624</v>
      </c>
      <c r="D3603" s="34">
        <v>184</v>
      </c>
      <c r="E3603" s="34">
        <v>199</v>
      </c>
      <c r="F3603" s="34">
        <v>177</v>
      </c>
      <c r="G3603" s="34">
        <v>170</v>
      </c>
      <c r="H3603" s="34">
        <v>194</v>
      </c>
      <c r="I3603" s="34">
        <v>189</v>
      </c>
    </row>
    <row r="3604" spans="1:9" x14ac:dyDescent="0.2">
      <c r="A3604" s="34" t="s">
        <v>54061</v>
      </c>
      <c r="B3604" s="34">
        <v>269</v>
      </c>
      <c r="C3604" s="34">
        <v>345</v>
      </c>
      <c r="D3604" s="34">
        <v>100</v>
      </c>
      <c r="E3604" s="34">
        <v>102</v>
      </c>
      <c r="F3604" s="34">
        <v>88</v>
      </c>
      <c r="G3604" s="34">
        <v>92</v>
      </c>
      <c r="H3604" s="34">
        <v>92</v>
      </c>
      <c r="I3604" s="34">
        <v>90</v>
      </c>
    </row>
    <row r="3605" spans="1:9" x14ac:dyDescent="0.2">
      <c r="A3605" s="34" t="s">
        <v>54062</v>
      </c>
      <c r="B3605" s="34">
        <v>263</v>
      </c>
      <c r="C3605" s="34">
        <v>261</v>
      </c>
      <c r="D3605" s="34">
        <v>51</v>
      </c>
      <c r="E3605" s="34">
        <v>65</v>
      </c>
      <c r="F3605" s="34">
        <v>85</v>
      </c>
      <c r="G3605" s="34">
        <v>85</v>
      </c>
      <c r="H3605" s="34">
        <v>54</v>
      </c>
      <c r="I3605" s="34">
        <v>70</v>
      </c>
    </row>
    <row r="3606" spans="1:9" x14ac:dyDescent="0.2">
      <c r="A3606" s="34" t="s">
        <v>54063</v>
      </c>
      <c r="B3606" s="34">
        <v>397</v>
      </c>
      <c r="C3606" s="34">
        <v>493</v>
      </c>
      <c r="D3606" s="34">
        <v>137</v>
      </c>
      <c r="E3606" s="34">
        <v>206</v>
      </c>
      <c r="F3606" s="34">
        <v>158</v>
      </c>
      <c r="G3606" s="34">
        <v>113</v>
      </c>
      <c r="H3606" s="34">
        <v>160</v>
      </c>
      <c r="I3606" s="34">
        <v>146</v>
      </c>
    </row>
    <row r="3607" spans="1:9" x14ac:dyDescent="0.2">
      <c r="A3607" s="34" t="s">
        <v>54064</v>
      </c>
      <c r="B3607" s="34">
        <v>869</v>
      </c>
      <c r="C3607" s="34">
        <v>748</v>
      </c>
      <c r="D3607" s="34">
        <v>253</v>
      </c>
      <c r="E3607" s="34">
        <v>251</v>
      </c>
      <c r="F3607" s="34">
        <v>245</v>
      </c>
      <c r="G3607" s="34">
        <v>284</v>
      </c>
      <c r="H3607" s="34">
        <v>266</v>
      </c>
      <c r="I3607" s="34">
        <v>238</v>
      </c>
    </row>
    <row r="3608" spans="1:9" x14ac:dyDescent="0.2">
      <c r="A3608" s="34" t="s">
        <v>54065</v>
      </c>
      <c r="B3608" s="34">
        <v>1388</v>
      </c>
      <c r="C3608" s="34">
        <v>1142</v>
      </c>
      <c r="D3608" s="34">
        <v>419</v>
      </c>
      <c r="E3608" s="34">
        <v>335</v>
      </c>
      <c r="F3608" s="34">
        <v>450</v>
      </c>
      <c r="G3608" s="34">
        <v>382</v>
      </c>
      <c r="H3608" s="34">
        <v>512</v>
      </c>
      <c r="I3608" s="34">
        <v>337</v>
      </c>
    </row>
    <row r="3609" spans="1:9" x14ac:dyDescent="0.2">
      <c r="A3609" s="34" t="s">
        <v>54066</v>
      </c>
      <c r="B3609" s="34">
        <v>1174</v>
      </c>
      <c r="C3609" s="34">
        <v>1292</v>
      </c>
      <c r="D3609" s="34">
        <v>342</v>
      </c>
      <c r="E3609" s="34">
        <v>401</v>
      </c>
      <c r="F3609" s="34">
        <v>353</v>
      </c>
      <c r="G3609" s="34">
        <v>382</v>
      </c>
      <c r="H3609" s="34">
        <v>375</v>
      </c>
      <c r="I3609" s="34">
        <v>302</v>
      </c>
    </row>
    <row r="3610" spans="1:9" x14ac:dyDescent="0.2">
      <c r="A3610" s="34" t="s">
        <v>54067</v>
      </c>
      <c r="B3610" s="34">
        <v>1028</v>
      </c>
      <c r="C3610" s="34">
        <v>978</v>
      </c>
      <c r="D3610" s="34">
        <v>306</v>
      </c>
      <c r="E3610" s="34">
        <v>295</v>
      </c>
      <c r="F3610" s="34">
        <v>339</v>
      </c>
      <c r="G3610" s="34">
        <v>323</v>
      </c>
      <c r="H3610" s="34">
        <v>295</v>
      </c>
      <c r="I3610" s="34">
        <v>246</v>
      </c>
    </row>
    <row r="3611" spans="1:9" x14ac:dyDescent="0.2">
      <c r="A3611" s="34" t="s">
        <v>54068</v>
      </c>
      <c r="B3611" s="34">
        <v>1206</v>
      </c>
      <c r="C3611" s="34">
        <v>1386</v>
      </c>
      <c r="D3611" s="34">
        <v>437</v>
      </c>
      <c r="E3611" s="34">
        <v>454</v>
      </c>
      <c r="F3611" s="34">
        <v>401</v>
      </c>
      <c r="G3611" s="34">
        <v>508</v>
      </c>
      <c r="H3611" s="34">
        <v>412</v>
      </c>
      <c r="I3611" s="34">
        <v>367</v>
      </c>
    </row>
    <row r="3612" spans="1:9" x14ac:dyDescent="0.2">
      <c r="A3612" s="34" t="s">
        <v>54069</v>
      </c>
      <c r="B3612" s="34">
        <v>903</v>
      </c>
      <c r="C3612" s="34">
        <v>813</v>
      </c>
      <c r="D3612" s="34">
        <v>246</v>
      </c>
      <c r="E3612" s="34">
        <v>218</v>
      </c>
      <c r="F3612" s="34">
        <v>230</v>
      </c>
      <c r="G3612" s="34">
        <v>266</v>
      </c>
      <c r="H3612" s="34">
        <v>253</v>
      </c>
      <c r="I3612" s="34">
        <v>236</v>
      </c>
    </row>
    <row r="3613" spans="1:9" x14ac:dyDescent="0.2">
      <c r="A3613" s="34" t="s">
        <v>54070</v>
      </c>
      <c r="B3613" s="34">
        <v>671</v>
      </c>
      <c r="C3613" s="34">
        <v>573</v>
      </c>
      <c r="D3613" s="34">
        <v>148</v>
      </c>
      <c r="E3613" s="34">
        <v>188</v>
      </c>
      <c r="F3613" s="34">
        <v>190</v>
      </c>
      <c r="G3613" s="34">
        <v>231</v>
      </c>
      <c r="H3613" s="34">
        <v>181</v>
      </c>
      <c r="I3613" s="34">
        <v>143</v>
      </c>
    </row>
    <row r="3614" spans="1:9" x14ac:dyDescent="0.2">
      <c r="A3614" s="34" t="s">
        <v>54071</v>
      </c>
      <c r="B3614" s="34">
        <v>466</v>
      </c>
      <c r="C3614" s="34">
        <v>577</v>
      </c>
      <c r="D3614" s="34">
        <v>202</v>
      </c>
      <c r="E3614" s="34">
        <v>235</v>
      </c>
      <c r="F3614" s="34">
        <v>145</v>
      </c>
      <c r="G3614" s="34">
        <v>180</v>
      </c>
      <c r="H3614" s="34">
        <v>132</v>
      </c>
      <c r="I3614" s="34">
        <v>144</v>
      </c>
    </row>
    <row r="3615" spans="1:9" x14ac:dyDescent="0.2">
      <c r="A3615" s="34" t="s">
        <v>54072</v>
      </c>
      <c r="B3615" s="34">
        <v>553</v>
      </c>
      <c r="C3615" s="34">
        <v>684</v>
      </c>
      <c r="D3615" s="34">
        <v>206</v>
      </c>
      <c r="E3615" s="34">
        <v>272</v>
      </c>
      <c r="F3615" s="34">
        <v>176</v>
      </c>
      <c r="G3615" s="34">
        <v>227</v>
      </c>
      <c r="H3615" s="34">
        <v>185</v>
      </c>
      <c r="I3615" s="34">
        <v>208</v>
      </c>
    </row>
    <row r="3616" spans="1:9" x14ac:dyDescent="0.2">
      <c r="A3616" s="34" t="s">
        <v>54073</v>
      </c>
      <c r="B3616" s="34">
        <v>845</v>
      </c>
      <c r="C3616" s="34">
        <v>838</v>
      </c>
      <c r="D3616" s="34">
        <v>295</v>
      </c>
      <c r="E3616" s="34">
        <v>256</v>
      </c>
      <c r="F3616" s="34">
        <v>273</v>
      </c>
      <c r="G3616" s="34">
        <v>276</v>
      </c>
      <c r="H3616" s="34">
        <v>293</v>
      </c>
      <c r="I3616" s="34">
        <v>234</v>
      </c>
    </row>
    <row r="3617" spans="1:9" x14ac:dyDescent="0.2">
      <c r="A3617" s="34" t="s">
        <v>54074</v>
      </c>
      <c r="B3617" s="34">
        <v>1123</v>
      </c>
      <c r="C3617" s="34">
        <v>1186</v>
      </c>
      <c r="D3617" s="34">
        <v>322</v>
      </c>
      <c r="E3617" s="34">
        <v>386</v>
      </c>
      <c r="F3617" s="34">
        <v>318</v>
      </c>
      <c r="G3617" s="34">
        <v>374</v>
      </c>
      <c r="H3617" s="34">
        <v>367</v>
      </c>
      <c r="I3617" s="34">
        <v>292</v>
      </c>
    </row>
    <row r="3618" spans="1:9" x14ac:dyDescent="0.2">
      <c r="A3618" s="34" t="s">
        <v>54075</v>
      </c>
      <c r="B3618" s="34">
        <v>642</v>
      </c>
      <c r="C3618" s="34">
        <v>685</v>
      </c>
      <c r="D3618" s="34">
        <v>218</v>
      </c>
      <c r="E3618" s="34">
        <v>215</v>
      </c>
      <c r="F3618" s="34">
        <v>231</v>
      </c>
      <c r="G3618" s="34">
        <v>269</v>
      </c>
      <c r="H3618" s="34">
        <v>204</v>
      </c>
      <c r="I3618" s="34">
        <v>239</v>
      </c>
    </row>
    <row r="3619" spans="1:9" x14ac:dyDescent="0.2">
      <c r="A3619" s="34" t="s">
        <v>54076</v>
      </c>
      <c r="B3619" s="34">
        <v>349</v>
      </c>
      <c r="C3619" s="34">
        <v>418</v>
      </c>
      <c r="D3619" s="34">
        <v>157</v>
      </c>
      <c r="E3619" s="34">
        <v>148</v>
      </c>
      <c r="F3619" s="34">
        <v>101</v>
      </c>
      <c r="G3619" s="34">
        <v>123</v>
      </c>
      <c r="H3619" s="34">
        <v>114</v>
      </c>
      <c r="I3619" s="34">
        <v>115</v>
      </c>
    </row>
    <row r="3620" spans="1:9" x14ac:dyDescent="0.2">
      <c r="A3620" s="34" t="s">
        <v>54077</v>
      </c>
      <c r="B3620" s="34">
        <v>827</v>
      </c>
      <c r="C3620" s="34">
        <v>696</v>
      </c>
      <c r="D3620" s="34">
        <v>264</v>
      </c>
      <c r="E3620" s="34">
        <v>203</v>
      </c>
      <c r="F3620" s="34">
        <v>303</v>
      </c>
      <c r="G3620" s="34">
        <v>242</v>
      </c>
      <c r="H3620" s="34">
        <v>245</v>
      </c>
      <c r="I3620" s="34">
        <v>220</v>
      </c>
    </row>
    <row r="3621" spans="1:9" x14ac:dyDescent="0.2">
      <c r="A3621" s="34" t="s">
        <v>54078</v>
      </c>
      <c r="B3621" s="34">
        <v>353</v>
      </c>
      <c r="C3621" s="34">
        <v>316</v>
      </c>
      <c r="D3621" s="34">
        <v>96</v>
      </c>
      <c r="E3621" s="34">
        <v>109</v>
      </c>
      <c r="F3621" s="34">
        <v>77</v>
      </c>
      <c r="G3621" s="34">
        <v>97</v>
      </c>
      <c r="H3621" s="34">
        <v>106</v>
      </c>
      <c r="I3621" s="34">
        <v>100</v>
      </c>
    </row>
    <row r="3622" spans="1:9" x14ac:dyDescent="0.2">
      <c r="A3622" s="34" t="s">
        <v>54079</v>
      </c>
      <c r="B3622" s="34">
        <v>362</v>
      </c>
      <c r="C3622" s="34">
        <v>536</v>
      </c>
      <c r="D3622" s="34">
        <v>129</v>
      </c>
      <c r="E3622" s="34">
        <v>159</v>
      </c>
      <c r="F3622" s="34">
        <v>128</v>
      </c>
      <c r="G3622" s="34">
        <v>174</v>
      </c>
      <c r="H3622" s="34">
        <v>128</v>
      </c>
      <c r="I3622" s="34">
        <v>122</v>
      </c>
    </row>
    <row r="3623" spans="1:9" x14ac:dyDescent="0.2">
      <c r="A3623" s="34" t="s">
        <v>54080</v>
      </c>
      <c r="B3623" s="34">
        <v>935</v>
      </c>
      <c r="C3623" s="34">
        <v>760</v>
      </c>
      <c r="D3623" s="34">
        <v>254</v>
      </c>
      <c r="E3623" s="34">
        <v>259</v>
      </c>
      <c r="F3623" s="34">
        <v>300</v>
      </c>
      <c r="G3623" s="34">
        <v>275</v>
      </c>
      <c r="H3623" s="34">
        <v>305</v>
      </c>
      <c r="I3623" s="34">
        <v>217</v>
      </c>
    </row>
    <row r="3624" spans="1:9" x14ac:dyDescent="0.2">
      <c r="A3624" s="34" t="s">
        <v>54081</v>
      </c>
      <c r="B3624" s="34">
        <v>519</v>
      </c>
      <c r="C3624" s="34">
        <v>441</v>
      </c>
      <c r="D3624" s="34">
        <v>216</v>
      </c>
      <c r="E3624" s="34">
        <v>171</v>
      </c>
      <c r="F3624" s="34">
        <v>203</v>
      </c>
      <c r="G3624" s="34">
        <v>180</v>
      </c>
      <c r="H3624" s="34">
        <v>168</v>
      </c>
      <c r="I3624" s="34">
        <v>154</v>
      </c>
    </row>
    <row r="3625" spans="1:9" x14ac:dyDescent="0.2">
      <c r="A3625" s="34" t="s">
        <v>54082</v>
      </c>
      <c r="B3625" s="34">
        <v>834</v>
      </c>
      <c r="C3625" s="34">
        <v>641</v>
      </c>
      <c r="D3625" s="34">
        <v>241</v>
      </c>
      <c r="E3625" s="34">
        <v>235</v>
      </c>
      <c r="F3625" s="34">
        <v>224</v>
      </c>
      <c r="G3625" s="34">
        <v>224</v>
      </c>
      <c r="H3625" s="34">
        <v>246</v>
      </c>
      <c r="I3625" s="34">
        <v>202</v>
      </c>
    </row>
    <row r="3626" spans="1:9" x14ac:dyDescent="0.2">
      <c r="A3626" s="34" t="s">
        <v>54083</v>
      </c>
      <c r="B3626" s="34">
        <v>791</v>
      </c>
      <c r="C3626" s="34">
        <v>708</v>
      </c>
      <c r="D3626" s="34">
        <v>266</v>
      </c>
      <c r="E3626" s="34">
        <v>274</v>
      </c>
      <c r="F3626" s="34">
        <v>237</v>
      </c>
      <c r="G3626" s="34">
        <v>245</v>
      </c>
      <c r="H3626" s="34">
        <v>258</v>
      </c>
      <c r="I3626" s="34">
        <v>225</v>
      </c>
    </row>
    <row r="3627" spans="1:9" x14ac:dyDescent="0.2">
      <c r="A3627" s="34" t="s">
        <v>54084</v>
      </c>
      <c r="B3627" s="34">
        <v>878</v>
      </c>
      <c r="C3627" s="34">
        <v>823</v>
      </c>
      <c r="D3627" s="34">
        <v>265</v>
      </c>
      <c r="E3627" s="34">
        <v>275</v>
      </c>
      <c r="F3627" s="34">
        <v>228</v>
      </c>
      <c r="G3627" s="34">
        <v>292</v>
      </c>
      <c r="H3627" s="34">
        <v>245</v>
      </c>
      <c r="I3627" s="34">
        <v>234</v>
      </c>
    </row>
    <row r="3628" spans="1:9" x14ac:dyDescent="0.2">
      <c r="A3628" s="34" t="s">
        <v>54085</v>
      </c>
      <c r="B3628" s="34">
        <v>1037</v>
      </c>
      <c r="C3628" s="34">
        <v>1051</v>
      </c>
      <c r="D3628" s="34">
        <v>255</v>
      </c>
      <c r="E3628" s="34">
        <v>448</v>
      </c>
      <c r="F3628" s="34">
        <v>243</v>
      </c>
      <c r="G3628" s="34">
        <v>391</v>
      </c>
      <c r="H3628" s="34">
        <v>342</v>
      </c>
      <c r="I3628" s="34">
        <v>310</v>
      </c>
    </row>
    <row r="3629" spans="1:9" x14ac:dyDescent="0.2">
      <c r="A3629" s="34" t="s">
        <v>54086</v>
      </c>
      <c r="B3629" s="34">
        <v>772</v>
      </c>
      <c r="C3629" s="34">
        <v>829</v>
      </c>
      <c r="D3629" s="34">
        <v>248</v>
      </c>
      <c r="E3629" s="34">
        <v>305</v>
      </c>
      <c r="F3629" s="34">
        <v>239</v>
      </c>
      <c r="G3629" s="34">
        <v>258</v>
      </c>
      <c r="H3629" s="34">
        <v>251</v>
      </c>
      <c r="I3629" s="34">
        <v>229</v>
      </c>
    </row>
    <row r="3630" spans="1:9" x14ac:dyDescent="0.2">
      <c r="A3630" s="34" t="s">
        <v>54087</v>
      </c>
      <c r="B3630" s="34">
        <v>748</v>
      </c>
      <c r="C3630" s="34">
        <v>706</v>
      </c>
      <c r="D3630" s="34">
        <v>232</v>
      </c>
      <c r="E3630" s="34">
        <v>261</v>
      </c>
      <c r="F3630" s="34">
        <v>205</v>
      </c>
      <c r="G3630" s="34">
        <v>209</v>
      </c>
      <c r="H3630" s="34">
        <v>222</v>
      </c>
      <c r="I3630" s="34">
        <v>208</v>
      </c>
    </row>
    <row r="3631" spans="1:9" x14ac:dyDescent="0.2">
      <c r="A3631" s="34" t="s">
        <v>54088</v>
      </c>
      <c r="B3631" s="34">
        <v>1283</v>
      </c>
      <c r="C3631" s="34">
        <v>1193</v>
      </c>
      <c r="D3631" s="34">
        <v>357</v>
      </c>
      <c r="E3631" s="34">
        <v>354</v>
      </c>
      <c r="F3631" s="34">
        <v>346</v>
      </c>
      <c r="G3631" s="34">
        <v>377</v>
      </c>
      <c r="H3631" s="34">
        <v>394</v>
      </c>
      <c r="I3631" s="34">
        <v>311</v>
      </c>
    </row>
    <row r="3632" spans="1:9" x14ac:dyDescent="0.2">
      <c r="A3632" s="34" t="s">
        <v>54089</v>
      </c>
      <c r="B3632" s="34">
        <v>760</v>
      </c>
      <c r="C3632" s="34">
        <v>771</v>
      </c>
      <c r="D3632" s="34">
        <v>215</v>
      </c>
      <c r="E3632" s="34">
        <v>242</v>
      </c>
      <c r="F3632" s="34">
        <v>249</v>
      </c>
      <c r="G3632" s="34">
        <v>246</v>
      </c>
      <c r="H3632" s="34">
        <v>246</v>
      </c>
      <c r="I3632" s="34">
        <v>183</v>
      </c>
    </row>
    <row r="3633" spans="1:9" x14ac:dyDescent="0.2">
      <c r="A3633" s="34" t="s">
        <v>54090</v>
      </c>
      <c r="B3633" s="34">
        <v>578</v>
      </c>
      <c r="C3633" s="34">
        <v>579</v>
      </c>
      <c r="D3633" s="34">
        <v>213</v>
      </c>
      <c r="E3633" s="34">
        <v>224</v>
      </c>
      <c r="F3633" s="34">
        <v>190</v>
      </c>
      <c r="G3633" s="34">
        <v>192</v>
      </c>
      <c r="H3633" s="34">
        <v>194</v>
      </c>
      <c r="I3633" s="34">
        <v>158</v>
      </c>
    </row>
    <row r="3634" spans="1:9" x14ac:dyDescent="0.2">
      <c r="A3634" s="34" t="s">
        <v>54091</v>
      </c>
      <c r="B3634" s="34">
        <v>622</v>
      </c>
      <c r="C3634" s="34">
        <v>493</v>
      </c>
      <c r="D3634" s="34">
        <v>190</v>
      </c>
      <c r="E3634" s="34">
        <v>199</v>
      </c>
      <c r="F3634" s="34">
        <v>172</v>
      </c>
      <c r="G3634" s="34">
        <v>158</v>
      </c>
      <c r="H3634" s="34">
        <v>183</v>
      </c>
      <c r="I3634" s="34">
        <v>134</v>
      </c>
    </row>
    <row r="3635" spans="1:9" x14ac:dyDescent="0.2">
      <c r="A3635" s="34" t="s">
        <v>54092</v>
      </c>
      <c r="B3635" s="34">
        <v>333</v>
      </c>
      <c r="C3635" s="34">
        <v>440</v>
      </c>
      <c r="D3635" s="34">
        <v>141</v>
      </c>
      <c r="E3635" s="34">
        <v>135</v>
      </c>
      <c r="F3635" s="34">
        <v>103</v>
      </c>
      <c r="G3635" s="34">
        <v>101</v>
      </c>
      <c r="H3635" s="34">
        <v>103</v>
      </c>
      <c r="I3635" s="34">
        <v>100</v>
      </c>
    </row>
    <row r="3636" spans="1:9" x14ac:dyDescent="0.2">
      <c r="A3636" s="34" t="s">
        <v>54093</v>
      </c>
      <c r="B3636" s="34">
        <v>374</v>
      </c>
      <c r="C3636" s="34">
        <v>564</v>
      </c>
      <c r="D3636" s="34">
        <v>160</v>
      </c>
      <c r="E3636" s="34">
        <v>126</v>
      </c>
      <c r="F3636" s="34">
        <v>118</v>
      </c>
      <c r="G3636" s="34">
        <v>142</v>
      </c>
      <c r="H3636" s="34">
        <v>106</v>
      </c>
      <c r="I3636" s="34">
        <v>122</v>
      </c>
    </row>
    <row r="3637" spans="1:9" x14ac:dyDescent="0.2">
      <c r="A3637" s="34" t="s">
        <v>54094</v>
      </c>
      <c r="B3637" s="34">
        <v>790</v>
      </c>
      <c r="C3637" s="34">
        <v>1025</v>
      </c>
      <c r="D3637" s="34">
        <v>264</v>
      </c>
      <c r="E3637" s="34">
        <v>289</v>
      </c>
      <c r="F3637" s="34">
        <v>265</v>
      </c>
      <c r="G3637" s="34">
        <v>259</v>
      </c>
      <c r="H3637" s="34">
        <v>242</v>
      </c>
      <c r="I3637" s="34">
        <v>226</v>
      </c>
    </row>
    <row r="3638" spans="1:9" x14ac:dyDescent="0.2">
      <c r="A3638" s="34" t="s">
        <v>54095</v>
      </c>
      <c r="B3638" s="34">
        <v>1135</v>
      </c>
      <c r="C3638" s="34">
        <v>773</v>
      </c>
      <c r="D3638" s="34">
        <v>315</v>
      </c>
      <c r="E3638" s="34">
        <v>355</v>
      </c>
      <c r="F3638" s="34">
        <v>313</v>
      </c>
      <c r="G3638" s="34">
        <v>368</v>
      </c>
      <c r="H3638" s="34">
        <v>351</v>
      </c>
      <c r="I3638" s="34">
        <v>257</v>
      </c>
    </row>
    <row r="3639" spans="1:9" x14ac:dyDescent="0.2">
      <c r="A3639" s="34" t="s">
        <v>54096</v>
      </c>
      <c r="B3639" s="34">
        <v>975</v>
      </c>
      <c r="C3639" s="34">
        <v>1091</v>
      </c>
      <c r="D3639" s="34">
        <v>310</v>
      </c>
      <c r="E3639" s="34">
        <v>353</v>
      </c>
      <c r="F3639" s="34">
        <v>314</v>
      </c>
      <c r="G3639" s="34">
        <v>373</v>
      </c>
      <c r="H3639" s="34">
        <v>359</v>
      </c>
      <c r="I3639" s="34">
        <v>289</v>
      </c>
    </row>
    <row r="3640" spans="1:9" x14ac:dyDescent="0.2">
      <c r="A3640" s="34" t="s">
        <v>54097</v>
      </c>
      <c r="B3640" s="34">
        <v>702</v>
      </c>
      <c r="C3640" s="34">
        <v>540</v>
      </c>
      <c r="D3640" s="34">
        <v>172</v>
      </c>
      <c r="E3640" s="34">
        <v>205</v>
      </c>
      <c r="F3640" s="34">
        <v>189</v>
      </c>
      <c r="G3640" s="34">
        <v>190</v>
      </c>
      <c r="H3640" s="34">
        <v>194</v>
      </c>
      <c r="I3640" s="34">
        <v>175</v>
      </c>
    </row>
    <row r="3641" spans="1:9" x14ac:dyDescent="0.2">
      <c r="A3641" s="34" t="s">
        <v>54098</v>
      </c>
      <c r="B3641" s="34">
        <v>1536</v>
      </c>
      <c r="C3641" s="34">
        <v>1346</v>
      </c>
      <c r="D3641" s="34">
        <v>452</v>
      </c>
      <c r="E3641" s="34">
        <v>475</v>
      </c>
      <c r="F3641" s="34">
        <v>412</v>
      </c>
      <c r="G3641" s="34">
        <v>425</v>
      </c>
      <c r="H3641" s="34">
        <v>486</v>
      </c>
      <c r="I3641" s="34">
        <v>385</v>
      </c>
    </row>
    <row r="3642" spans="1:9" x14ac:dyDescent="0.2">
      <c r="A3642" s="34" t="s">
        <v>54099</v>
      </c>
      <c r="B3642" s="34">
        <v>717</v>
      </c>
      <c r="C3642" s="34">
        <v>579</v>
      </c>
      <c r="D3642" s="34">
        <v>173</v>
      </c>
      <c r="E3642" s="34">
        <v>161</v>
      </c>
      <c r="F3642" s="34">
        <v>197</v>
      </c>
      <c r="G3642" s="34">
        <v>204</v>
      </c>
      <c r="H3642" s="34">
        <v>210</v>
      </c>
      <c r="I3642" s="34">
        <v>134</v>
      </c>
    </row>
    <row r="3643" spans="1:9" x14ac:dyDescent="0.2">
      <c r="A3643" s="34" t="s">
        <v>54100</v>
      </c>
      <c r="B3643" s="34">
        <v>834</v>
      </c>
      <c r="C3643" s="34">
        <v>770</v>
      </c>
      <c r="D3643" s="34">
        <v>233</v>
      </c>
      <c r="E3643" s="34">
        <v>232</v>
      </c>
      <c r="F3643" s="34">
        <v>246</v>
      </c>
      <c r="G3643" s="34">
        <v>217</v>
      </c>
      <c r="H3643" s="34">
        <v>240</v>
      </c>
      <c r="I3643" s="34">
        <v>234</v>
      </c>
    </row>
    <row r="3644" spans="1:9" x14ac:dyDescent="0.2">
      <c r="A3644" s="34" t="s">
        <v>54101</v>
      </c>
      <c r="B3644" s="34">
        <v>1008</v>
      </c>
      <c r="C3644" s="34">
        <v>924</v>
      </c>
      <c r="D3644" s="34">
        <v>304</v>
      </c>
      <c r="E3644" s="34">
        <v>293</v>
      </c>
      <c r="F3644" s="34">
        <v>310</v>
      </c>
      <c r="G3644" s="34">
        <v>288</v>
      </c>
      <c r="H3644" s="34">
        <v>340</v>
      </c>
      <c r="I3644" s="34">
        <v>245</v>
      </c>
    </row>
    <row r="3645" spans="1:9" x14ac:dyDescent="0.2">
      <c r="A3645" s="34" t="s">
        <v>54102</v>
      </c>
      <c r="B3645" s="34">
        <v>767</v>
      </c>
      <c r="C3645" s="34">
        <v>673</v>
      </c>
      <c r="D3645" s="34">
        <v>238</v>
      </c>
      <c r="E3645" s="34">
        <v>213</v>
      </c>
      <c r="F3645" s="34">
        <v>215</v>
      </c>
      <c r="G3645" s="34">
        <v>261</v>
      </c>
      <c r="H3645" s="34">
        <v>254</v>
      </c>
      <c r="I3645" s="34">
        <v>187</v>
      </c>
    </row>
    <row r="3646" spans="1:9" x14ac:dyDescent="0.2">
      <c r="A3646" s="34" t="s">
        <v>54103</v>
      </c>
      <c r="B3646" s="34">
        <v>619</v>
      </c>
      <c r="C3646" s="34">
        <v>642</v>
      </c>
      <c r="D3646" s="34">
        <v>226</v>
      </c>
      <c r="E3646" s="34">
        <v>178</v>
      </c>
      <c r="F3646" s="34">
        <v>239</v>
      </c>
      <c r="G3646" s="34">
        <v>196</v>
      </c>
      <c r="H3646" s="34">
        <v>217</v>
      </c>
      <c r="I3646" s="34">
        <v>141</v>
      </c>
    </row>
    <row r="3647" spans="1:9" x14ac:dyDescent="0.2">
      <c r="A3647" s="34" t="s">
        <v>54104</v>
      </c>
      <c r="B3647" s="34">
        <v>85</v>
      </c>
      <c r="C3647" s="34">
        <v>113</v>
      </c>
      <c r="D3647" s="34">
        <v>32</v>
      </c>
      <c r="E3647" s="34">
        <v>54</v>
      </c>
      <c r="F3647" s="34">
        <v>37</v>
      </c>
      <c r="G3647" s="34">
        <v>37</v>
      </c>
      <c r="H3647" s="34">
        <v>33</v>
      </c>
      <c r="I3647" s="34">
        <v>27</v>
      </c>
    </row>
    <row r="3648" spans="1:9" x14ac:dyDescent="0.2">
      <c r="A3648" s="34" t="s">
        <v>54105</v>
      </c>
      <c r="B3648" s="34">
        <v>676</v>
      </c>
      <c r="C3648" s="34">
        <v>716</v>
      </c>
      <c r="D3648" s="34">
        <v>221</v>
      </c>
      <c r="E3648" s="34">
        <v>262</v>
      </c>
      <c r="F3648" s="34">
        <v>210</v>
      </c>
      <c r="G3648" s="34">
        <v>250</v>
      </c>
      <c r="H3648" s="34">
        <v>262</v>
      </c>
      <c r="I3648" s="34">
        <v>191</v>
      </c>
    </row>
    <row r="3649" spans="1:9" x14ac:dyDescent="0.2">
      <c r="A3649" s="34" t="s">
        <v>54106</v>
      </c>
      <c r="B3649" s="34">
        <v>920</v>
      </c>
      <c r="C3649" s="34">
        <v>893</v>
      </c>
      <c r="D3649" s="34">
        <v>261</v>
      </c>
      <c r="E3649" s="34">
        <v>321</v>
      </c>
      <c r="F3649" s="34">
        <v>249</v>
      </c>
      <c r="G3649" s="34">
        <v>353</v>
      </c>
      <c r="H3649" s="34">
        <v>314</v>
      </c>
      <c r="I3649" s="34">
        <v>265</v>
      </c>
    </row>
    <row r="3650" spans="1:9" x14ac:dyDescent="0.2">
      <c r="A3650" s="34" t="s">
        <v>54107</v>
      </c>
      <c r="B3650" s="34">
        <v>948</v>
      </c>
      <c r="C3650" s="34">
        <v>897</v>
      </c>
      <c r="D3650" s="34">
        <v>312</v>
      </c>
      <c r="E3650" s="34">
        <v>268</v>
      </c>
      <c r="F3650" s="34">
        <v>295</v>
      </c>
      <c r="G3650" s="34">
        <v>306</v>
      </c>
      <c r="H3650" s="34">
        <v>336</v>
      </c>
      <c r="I3650" s="34">
        <v>304</v>
      </c>
    </row>
    <row r="3651" spans="1:9" x14ac:dyDescent="0.2">
      <c r="A3651" s="34" t="s">
        <v>54108</v>
      </c>
      <c r="B3651" s="34">
        <v>618</v>
      </c>
      <c r="C3651" s="34">
        <v>681</v>
      </c>
      <c r="D3651" s="34">
        <v>196</v>
      </c>
      <c r="E3651" s="34">
        <v>223</v>
      </c>
      <c r="F3651" s="34">
        <v>219</v>
      </c>
      <c r="G3651" s="34">
        <v>183</v>
      </c>
      <c r="H3651" s="34">
        <v>206</v>
      </c>
      <c r="I3651" s="34">
        <v>194</v>
      </c>
    </row>
    <row r="3652" spans="1:9" x14ac:dyDescent="0.2">
      <c r="A3652" s="34" t="s">
        <v>54109</v>
      </c>
      <c r="B3652" s="34">
        <v>483</v>
      </c>
      <c r="C3652" s="34">
        <v>542</v>
      </c>
      <c r="D3652" s="34">
        <v>184</v>
      </c>
      <c r="E3652" s="34">
        <v>184</v>
      </c>
      <c r="F3652" s="34">
        <v>149</v>
      </c>
      <c r="G3652" s="34">
        <v>174</v>
      </c>
      <c r="H3652" s="34">
        <v>170</v>
      </c>
      <c r="I3652" s="34">
        <v>171</v>
      </c>
    </row>
    <row r="3653" spans="1:9" x14ac:dyDescent="0.2">
      <c r="A3653" s="34" t="s">
        <v>54110</v>
      </c>
      <c r="B3653" s="34">
        <v>450</v>
      </c>
      <c r="C3653" s="34">
        <v>609</v>
      </c>
      <c r="D3653" s="34">
        <v>198</v>
      </c>
      <c r="E3653" s="34">
        <v>198</v>
      </c>
      <c r="F3653" s="34">
        <v>155</v>
      </c>
      <c r="G3653" s="34">
        <v>171</v>
      </c>
      <c r="H3653" s="34">
        <v>169</v>
      </c>
      <c r="I3653" s="34">
        <v>163</v>
      </c>
    </row>
    <row r="3654" spans="1:9" x14ac:dyDescent="0.2">
      <c r="A3654" s="34" t="s">
        <v>54111</v>
      </c>
      <c r="B3654" s="34">
        <v>690</v>
      </c>
      <c r="C3654" s="34">
        <v>586</v>
      </c>
      <c r="D3654" s="34">
        <v>203</v>
      </c>
      <c r="E3654" s="34">
        <v>166</v>
      </c>
      <c r="F3654" s="34">
        <v>199</v>
      </c>
      <c r="G3654" s="34">
        <v>182</v>
      </c>
      <c r="H3654" s="34">
        <v>242</v>
      </c>
      <c r="I3654" s="34">
        <v>168</v>
      </c>
    </row>
    <row r="3655" spans="1:9" x14ac:dyDescent="0.2">
      <c r="A3655" s="34" t="s">
        <v>54112</v>
      </c>
      <c r="B3655" s="34">
        <v>632</v>
      </c>
      <c r="C3655" s="34">
        <v>698</v>
      </c>
      <c r="D3655" s="34">
        <v>201</v>
      </c>
      <c r="E3655" s="34">
        <v>218</v>
      </c>
      <c r="F3655" s="34">
        <v>184</v>
      </c>
      <c r="G3655" s="34">
        <v>243</v>
      </c>
      <c r="H3655" s="34">
        <v>198</v>
      </c>
      <c r="I3655" s="34">
        <v>180</v>
      </c>
    </row>
    <row r="3656" spans="1:9" x14ac:dyDescent="0.2">
      <c r="A3656" s="34" t="s">
        <v>54113</v>
      </c>
      <c r="B3656" s="34">
        <v>639</v>
      </c>
      <c r="C3656" s="34">
        <v>601</v>
      </c>
      <c r="D3656" s="34">
        <v>157</v>
      </c>
      <c r="E3656" s="34">
        <v>237</v>
      </c>
      <c r="F3656" s="34">
        <v>166</v>
      </c>
      <c r="G3656" s="34">
        <v>191</v>
      </c>
      <c r="H3656" s="34">
        <v>223</v>
      </c>
      <c r="I3656" s="34">
        <v>194</v>
      </c>
    </row>
    <row r="3657" spans="1:9" x14ac:dyDescent="0.2">
      <c r="A3657" s="34" t="s">
        <v>54114</v>
      </c>
      <c r="B3657" s="34">
        <v>771</v>
      </c>
      <c r="C3657" s="34">
        <v>756</v>
      </c>
      <c r="D3657" s="34">
        <v>255</v>
      </c>
      <c r="E3657" s="34">
        <v>216</v>
      </c>
      <c r="F3657" s="34">
        <v>250</v>
      </c>
      <c r="G3657" s="34">
        <v>252</v>
      </c>
      <c r="H3657" s="34">
        <v>229</v>
      </c>
      <c r="I3657" s="34">
        <v>201</v>
      </c>
    </row>
    <row r="3658" spans="1:9" x14ac:dyDescent="0.2">
      <c r="A3658" s="34" t="s">
        <v>54115</v>
      </c>
      <c r="B3658" s="34">
        <v>489</v>
      </c>
      <c r="C3658" s="34">
        <v>465</v>
      </c>
      <c r="D3658" s="34">
        <v>131</v>
      </c>
      <c r="E3658" s="34">
        <v>138</v>
      </c>
      <c r="F3658" s="34">
        <v>143</v>
      </c>
      <c r="G3658" s="34">
        <v>141</v>
      </c>
      <c r="H3658" s="34">
        <v>165</v>
      </c>
      <c r="I3658" s="34">
        <v>146</v>
      </c>
    </row>
    <row r="3659" spans="1:9" x14ac:dyDescent="0.2">
      <c r="A3659" s="34" t="s">
        <v>54116</v>
      </c>
      <c r="B3659" s="34">
        <v>1097</v>
      </c>
      <c r="C3659" s="34">
        <v>1105</v>
      </c>
      <c r="D3659" s="34">
        <v>306</v>
      </c>
      <c r="E3659" s="34">
        <v>403</v>
      </c>
      <c r="F3659" s="34">
        <v>334</v>
      </c>
      <c r="G3659" s="34">
        <v>315</v>
      </c>
      <c r="H3659" s="34">
        <v>337</v>
      </c>
      <c r="I3659" s="34">
        <v>320</v>
      </c>
    </row>
    <row r="3660" spans="1:9" x14ac:dyDescent="0.2">
      <c r="A3660" s="34" t="s">
        <v>54117</v>
      </c>
      <c r="B3660" s="34">
        <v>1132</v>
      </c>
      <c r="C3660" s="34">
        <v>1264</v>
      </c>
      <c r="D3660" s="34">
        <v>346</v>
      </c>
      <c r="E3660" s="34">
        <v>412</v>
      </c>
      <c r="F3660" s="34">
        <v>358</v>
      </c>
      <c r="G3660" s="34">
        <v>349</v>
      </c>
      <c r="H3660" s="34">
        <v>370</v>
      </c>
      <c r="I3660" s="34">
        <v>355</v>
      </c>
    </row>
    <row r="3661" spans="1:9" x14ac:dyDescent="0.2">
      <c r="A3661" s="34" t="s">
        <v>54118</v>
      </c>
      <c r="B3661" s="34">
        <v>901</v>
      </c>
      <c r="C3661" s="34">
        <v>961</v>
      </c>
      <c r="D3661" s="34">
        <v>289</v>
      </c>
      <c r="E3661" s="34">
        <v>311</v>
      </c>
      <c r="F3661" s="34">
        <v>275</v>
      </c>
      <c r="G3661" s="34">
        <v>322</v>
      </c>
      <c r="H3661" s="34">
        <v>215</v>
      </c>
      <c r="I3661" s="34">
        <v>291</v>
      </c>
    </row>
    <row r="3662" spans="1:9" x14ac:dyDescent="0.2">
      <c r="A3662" s="34" t="s">
        <v>54119</v>
      </c>
      <c r="B3662" s="34">
        <v>901</v>
      </c>
      <c r="C3662" s="34">
        <v>810</v>
      </c>
      <c r="D3662" s="34">
        <v>306</v>
      </c>
      <c r="E3662" s="34">
        <v>258</v>
      </c>
      <c r="F3662" s="34">
        <v>241</v>
      </c>
      <c r="G3662" s="34">
        <v>287</v>
      </c>
      <c r="H3662" s="34">
        <v>280</v>
      </c>
      <c r="I3662" s="34">
        <v>235</v>
      </c>
    </row>
    <row r="3663" spans="1:9" x14ac:dyDescent="0.2">
      <c r="A3663" s="34" t="s">
        <v>54120</v>
      </c>
      <c r="B3663" s="34">
        <v>772</v>
      </c>
      <c r="C3663" s="34">
        <v>822</v>
      </c>
      <c r="D3663" s="34">
        <v>283</v>
      </c>
      <c r="E3663" s="34">
        <v>291</v>
      </c>
      <c r="F3663" s="34">
        <v>236</v>
      </c>
      <c r="G3663" s="34">
        <v>309</v>
      </c>
      <c r="H3663" s="34">
        <v>263</v>
      </c>
      <c r="I3663" s="34">
        <v>222</v>
      </c>
    </row>
    <row r="3664" spans="1:9" x14ac:dyDescent="0.2">
      <c r="A3664" s="34" t="s">
        <v>54121</v>
      </c>
      <c r="B3664" s="34">
        <v>944</v>
      </c>
      <c r="C3664" s="34">
        <v>746</v>
      </c>
      <c r="D3664" s="34">
        <v>279</v>
      </c>
      <c r="E3664" s="34">
        <v>259</v>
      </c>
      <c r="F3664" s="34">
        <v>251</v>
      </c>
      <c r="G3664" s="34">
        <v>260</v>
      </c>
      <c r="H3664" s="34">
        <v>260</v>
      </c>
      <c r="I3664" s="34">
        <v>202</v>
      </c>
    </row>
    <row r="3665" spans="1:9" x14ac:dyDescent="0.2">
      <c r="A3665" s="34" t="s">
        <v>54122</v>
      </c>
      <c r="B3665" s="34">
        <v>120</v>
      </c>
      <c r="C3665" s="34">
        <v>219</v>
      </c>
      <c r="D3665" s="34">
        <v>40</v>
      </c>
      <c r="E3665" s="34">
        <v>59</v>
      </c>
      <c r="F3665" s="34">
        <v>52</v>
      </c>
      <c r="G3665" s="34">
        <v>70</v>
      </c>
      <c r="H3665" s="34">
        <v>49</v>
      </c>
      <c r="I3665" s="34">
        <v>45</v>
      </c>
    </row>
    <row r="3666" spans="1:9" x14ac:dyDescent="0.2">
      <c r="A3666" s="34" t="s">
        <v>54123</v>
      </c>
      <c r="B3666" s="34">
        <v>848</v>
      </c>
      <c r="C3666" s="34">
        <v>992</v>
      </c>
      <c r="D3666" s="34">
        <v>271</v>
      </c>
      <c r="E3666" s="34">
        <v>308</v>
      </c>
      <c r="F3666" s="34">
        <v>267</v>
      </c>
      <c r="G3666" s="34">
        <v>296</v>
      </c>
      <c r="H3666" s="34">
        <v>302</v>
      </c>
      <c r="I3666" s="34">
        <v>261</v>
      </c>
    </row>
    <row r="3667" spans="1:9" x14ac:dyDescent="0.2">
      <c r="A3667" s="34" t="s">
        <v>54124</v>
      </c>
      <c r="B3667" s="34">
        <v>1028</v>
      </c>
      <c r="C3667" s="34">
        <v>897</v>
      </c>
      <c r="D3667" s="34">
        <v>318</v>
      </c>
      <c r="E3667" s="34">
        <v>302</v>
      </c>
      <c r="F3667" s="34">
        <v>309</v>
      </c>
      <c r="G3667" s="34">
        <v>358</v>
      </c>
      <c r="H3667" s="34">
        <v>303</v>
      </c>
      <c r="I3667" s="34">
        <v>249</v>
      </c>
    </row>
    <row r="3668" spans="1:9" x14ac:dyDescent="0.2">
      <c r="A3668" s="34" t="s">
        <v>54125</v>
      </c>
      <c r="B3668" s="34">
        <v>728</v>
      </c>
      <c r="C3668" s="34">
        <v>910</v>
      </c>
      <c r="D3668" s="34">
        <v>234</v>
      </c>
      <c r="E3668" s="34">
        <v>268</v>
      </c>
      <c r="F3668" s="34">
        <v>329</v>
      </c>
      <c r="G3668" s="34">
        <v>280</v>
      </c>
      <c r="H3668" s="34">
        <v>270</v>
      </c>
      <c r="I3668" s="34">
        <v>213</v>
      </c>
    </row>
    <row r="3669" spans="1:9" x14ac:dyDescent="0.2">
      <c r="A3669" s="34" t="s">
        <v>54126</v>
      </c>
      <c r="B3669" s="34">
        <v>559</v>
      </c>
      <c r="C3669" s="34">
        <v>570</v>
      </c>
      <c r="D3669" s="34">
        <v>166</v>
      </c>
      <c r="E3669" s="34">
        <v>193</v>
      </c>
      <c r="F3669" s="34">
        <v>160</v>
      </c>
      <c r="G3669" s="34">
        <v>249</v>
      </c>
      <c r="H3669" s="34">
        <v>169</v>
      </c>
      <c r="I3669" s="34">
        <v>161</v>
      </c>
    </row>
    <row r="3670" spans="1:9" x14ac:dyDescent="0.2">
      <c r="A3670" s="34" t="s">
        <v>54127</v>
      </c>
      <c r="B3670" s="34">
        <v>720</v>
      </c>
      <c r="C3670" s="34">
        <v>857</v>
      </c>
      <c r="D3670" s="34">
        <v>225</v>
      </c>
      <c r="E3670" s="34">
        <v>235</v>
      </c>
      <c r="F3670" s="34">
        <v>183</v>
      </c>
      <c r="G3670" s="34">
        <v>251</v>
      </c>
      <c r="H3670" s="34">
        <v>233</v>
      </c>
      <c r="I3670" s="34">
        <v>187</v>
      </c>
    </row>
    <row r="3671" spans="1:9" x14ac:dyDescent="0.2">
      <c r="A3671" s="34" t="s">
        <v>54128</v>
      </c>
      <c r="B3671" s="34">
        <v>604</v>
      </c>
      <c r="C3671" s="34">
        <v>693</v>
      </c>
      <c r="D3671" s="34">
        <v>214</v>
      </c>
      <c r="E3671" s="34">
        <v>230</v>
      </c>
      <c r="F3671" s="34">
        <v>225</v>
      </c>
      <c r="G3671" s="34">
        <v>277</v>
      </c>
      <c r="H3671" s="34">
        <v>219</v>
      </c>
      <c r="I3671" s="34">
        <v>223</v>
      </c>
    </row>
    <row r="3672" spans="1:9" x14ac:dyDescent="0.2">
      <c r="A3672" s="34" t="s">
        <v>54129</v>
      </c>
      <c r="B3672" s="34">
        <v>424</v>
      </c>
      <c r="C3672" s="34">
        <v>485</v>
      </c>
      <c r="D3672" s="34">
        <v>149</v>
      </c>
      <c r="E3672" s="34">
        <v>126</v>
      </c>
      <c r="F3672" s="34">
        <v>150</v>
      </c>
      <c r="G3672" s="34">
        <v>141</v>
      </c>
      <c r="H3672" s="34">
        <v>149</v>
      </c>
      <c r="I3672" s="34">
        <v>130</v>
      </c>
    </row>
    <row r="3673" spans="1:9" x14ac:dyDescent="0.2">
      <c r="A3673" s="34" t="s">
        <v>54130</v>
      </c>
      <c r="B3673" s="34">
        <v>659</v>
      </c>
      <c r="C3673" s="34">
        <v>568</v>
      </c>
      <c r="D3673" s="34">
        <v>220</v>
      </c>
      <c r="E3673" s="34">
        <v>189</v>
      </c>
      <c r="F3673" s="34">
        <v>232</v>
      </c>
      <c r="G3673" s="34">
        <v>201</v>
      </c>
      <c r="H3673" s="34">
        <v>218</v>
      </c>
      <c r="I3673" s="34">
        <v>165</v>
      </c>
    </row>
    <row r="3674" spans="1:9" x14ac:dyDescent="0.2">
      <c r="A3674" s="34" t="s">
        <v>54131</v>
      </c>
      <c r="B3674" s="34">
        <v>412</v>
      </c>
      <c r="C3674" s="34">
        <v>421</v>
      </c>
      <c r="D3674" s="34">
        <v>142</v>
      </c>
      <c r="E3674" s="34">
        <v>147</v>
      </c>
      <c r="F3674" s="34">
        <v>119</v>
      </c>
      <c r="G3674" s="34">
        <v>142</v>
      </c>
      <c r="H3674" s="34">
        <v>107</v>
      </c>
      <c r="I3674" s="34">
        <v>112</v>
      </c>
    </row>
    <row r="3675" spans="1:9" x14ac:dyDescent="0.2">
      <c r="A3675" s="34" t="s">
        <v>54132</v>
      </c>
      <c r="B3675" s="34">
        <v>959</v>
      </c>
      <c r="C3675" s="34">
        <v>1024</v>
      </c>
      <c r="D3675" s="34">
        <v>314</v>
      </c>
      <c r="E3675" s="34">
        <v>349</v>
      </c>
      <c r="F3675" s="34">
        <v>274</v>
      </c>
      <c r="G3675" s="34">
        <v>337</v>
      </c>
      <c r="H3675" s="34">
        <v>326</v>
      </c>
      <c r="I3675" s="34">
        <v>346</v>
      </c>
    </row>
    <row r="3676" spans="1:9" x14ac:dyDescent="0.2">
      <c r="A3676" s="34" t="s">
        <v>54133</v>
      </c>
      <c r="B3676" s="34">
        <v>871</v>
      </c>
      <c r="C3676" s="34">
        <v>1122</v>
      </c>
      <c r="D3676" s="34">
        <v>271</v>
      </c>
      <c r="E3676" s="34">
        <v>355</v>
      </c>
      <c r="F3676" s="34">
        <v>285</v>
      </c>
      <c r="G3676" s="34">
        <v>413</v>
      </c>
      <c r="H3676" s="34">
        <v>319</v>
      </c>
      <c r="I3676" s="34">
        <v>369</v>
      </c>
    </row>
    <row r="3677" spans="1:9" x14ac:dyDescent="0.2">
      <c r="A3677" s="34" t="s">
        <v>54134</v>
      </c>
      <c r="B3677" s="34">
        <v>879</v>
      </c>
      <c r="C3677" s="34">
        <v>686</v>
      </c>
      <c r="D3677" s="34">
        <v>310</v>
      </c>
      <c r="E3677" s="34">
        <v>346</v>
      </c>
      <c r="F3677" s="34">
        <v>251</v>
      </c>
      <c r="G3677" s="34">
        <v>285</v>
      </c>
      <c r="H3677" s="34">
        <v>270</v>
      </c>
      <c r="I3677" s="34">
        <v>227</v>
      </c>
    </row>
    <row r="3678" spans="1:9" x14ac:dyDescent="0.2">
      <c r="A3678" s="34" t="s">
        <v>54135</v>
      </c>
      <c r="B3678" s="34">
        <v>585</v>
      </c>
      <c r="C3678" s="34">
        <v>606</v>
      </c>
      <c r="D3678" s="34">
        <v>176</v>
      </c>
      <c r="E3678" s="34">
        <v>201</v>
      </c>
      <c r="F3678" s="34">
        <v>219</v>
      </c>
      <c r="G3678" s="34">
        <v>218</v>
      </c>
      <c r="H3678" s="34">
        <v>185</v>
      </c>
      <c r="I3678" s="34">
        <v>184</v>
      </c>
    </row>
    <row r="3679" spans="1:9" x14ac:dyDescent="0.2">
      <c r="A3679" s="34" t="s">
        <v>54136</v>
      </c>
      <c r="B3679" s="34">
        <v>458</v>
      </c>
      <c r="C3679" s="34">
        <v>452</v>
      </c>
      <c r="D3679" s="34">
        <v>152</v>
      </c>
      <c r="E3679" s="34">
        <v>142</v>
      </c>
      <c r="F3679" s="34">
        <v>146</v>
      </c>
      <c r="G3679" s="34">
        <v>183</v>
      </c>
      <c r="H3679" s="34">
        <v>178</v>
      </c>
      <c r="I3679" s="34">
        <v>137</v>
      </c>
    </row>
    <row r="3680" spans="1:9" x14ac:dyDescent="0.2">
      <c r="A3680" s="34" t="s">
        <v>54137</v>
      </c>
      <c r="B3680" s="34">
        <v>691</v>
      </c>
      <c r="C3680" s="34">
        <v>572</v>
      </c>
      <c r="D3680" s="34">
        <v>171</v>
      </c>
      <c r="E3680" s="34">
        <v>134</v>
      </c>
      <c r="F3680" s="34">
        <v>210</v>
      </c>
      <c r="G3680" s="34">
        <v>194</v>
      </c>
      <c r="H3680" s="34">
        <v>158</v>
      </c>
      <c r="I3680" s="34">
        <v>143</v>
      </c>
    </row>
    <row r="3681" spans="1:9" x14ac:dyDescent="0.2">
      <c r="A3681" s="34" t="s">
        <v>54138</v>
      </c>
      <c r="B3681" s="34">
        <v>394</v>
      </c>
      <c r="C3681" s="34">
        <v>373</v>
      </c>
      <c r="D3681" s="34">
        <v>158</v>
      </c>
      <c r="E3681" s="34">
        <v>153</v>
      </c>
      <c r="F3681" s="34">
        <v>152</v>
      </c>
      <c r="G3681" s="34">
        <v>116</v>
      </c>
      <c r="H3681" s="34">
        <v>118</v>
      </c>
      <c r="I3681" s="34">
        <v>104</v>
      </c>
    </row>
    <row r="3682" spans="1:9" x14ac:dyDescent="0.2">
      <c r="A3682" s="34" t="s">
        <v>54139</v>
      </c>
      <c r="B3682" s="34">
        <v>985</v>
      </c>
      <c r="C3682" s="34">
        <v>980</v>
      </c>
      <c r="D3682" s="34">
        <v>274</v>
      </c>
      <c r="E3682" s="34">
        <v>299</v>
      </c>
      <c r="F3682" s="34">
        <v>301</v>
      </c>
      <c r="G3682" s="34">
        <v>314</v>
      </c>
      <c r="H3682" s="34">
        <v>311</v>
      </c>
      <c r="I3682" s="34">
        <v>303</v>
      </c>
    </row>
    <row r="3683" spans="1:9" x14ac:dyDescent="0.2">
      <c r="A3683" s="34" t="s">
        <v>54140</v>
      </c>
      <c r="B3683" s="34">
        <v>495</v>
      </c>
      <c r="C3683" s="34">
        <v>512</v>
      </c>
      <c r="D3683" s="34">
        <v>151</v>
      </c>
      <c r="E3683" s="34">
        <v>141</v>
      </c>
      <c r="F3683" s="34">
        <v>172</v>
      </c>
      <c r="G3683" s="34">
        <v>131</v>
      </c>
      <c r="H3683" s="34">
        <v>137</v>
      </c>
      <c r="I3683" s="34">
        <v>162</v>
      </c>
    </row>
    <row r="3684" spans="1:9" x14ac:dyDescent="0.2">
      <c r="A3684" s="34" t="s">
        <v>54141</v>
      </c>
      <c r="B3684" s="34">
        <v>368</v>
      </c>
      <c r="C3684" s="34">
        <v>411</v>
      </c>
      <c r="D3684" s="34">
        <v>163</v>
      </c>
      <c r="E3684" s="34">
        <v>131</v>
      </c>
      <c r="F3684" s="34">
        <v>174</v>
      </c>
      <c r="G3684" s="34">
        <v>155</v>
      </c>
      <c r="H3684" s="34">
        <v>160</v>
      </c>
      <c r="I3684" s="34">
        <v>144</v>
      </c>
    </row>
    <row r="3685" spans="1:9" x14ac:dyDescent="0.2">
      <c r="A3685" s="34" t="s">
        <v>54142</v>
      </c>
      <c r="B3685" s="34">
        <v>731</v>
      </c>
      <c r="C3685" s="34">
        <v>667</v>
      </c>
      <c r="D3685" s="34">
        <v>279</v>
      </c>
      <c r="E3685" s="34">
        <v>277</v>
      </c>
      <c r="F3685" s="34">
        <v>264</v>
      </c>
      <c r="G3685" s="34">
        <v>216</v>
      </c>
      <c r="H3685" s="34">
        <v>277</v>
      </c>
      <c r="I3685" s="34">
        <v>215</v>
      </c>
    </row>
    <row r="3686" spans="1:9" x14ac:dyDescent="0.2">
      <c r="A3686" s="34" t="s">
        <v>54143</v>
      </c>
      <c r="B3686" s="34">
        <v>812</v>
      </c>
      <c r="C3686" s="34">
        <v>1014</v>
      </c>
      <c r="D3686" s="34">
        <v>300</v>
      </c>
      <c r="E3686" s="34">
        <v>336</v>
      </c>
      <c r="F3686" s="34">
        <v>293</v>
      </c>
      <c r="G3686" s="34">
        <v>356</v>
      </c>
      <c r="H3686" s="34">
        <v>287</v>
      </c>
      <c r="I3686" s="34">
        <v>276</v>
      </c>
    </row>
    <row r="3687" spans="1:9" x14ac:dyDescent="0.2">
      <c r="A3687" s="34" t="s">
        <v>54144</v>
      </c>
      <c r="B3687" s="34">
        <v>595</v>
      </c>
      <c r="C3687" s="34">
        <v>571</v>
      </c>
      <c r="D3687" s="34">
        <v>158</v>
      </c>
      <c r="E3687" s="34">
        <v>168</v>
      </c>
      <c r="F3687" s="34">
        <v>180</v>
      </c>
      <c r="G3687" s="34">
        <v>196</v>
      </c>
      <c r="H3687" s="34">
        <v>174</v>
      </c>
      <c r="I3687" s="34">
        <v>141</v>
      </c>
    </row>
    <row r="3688" spans="1:9" x14ac:dyDescent="0.2">
      <c r="A3688" s="34" t="s">
        <v>54145</v>
      </c>
      <c r="B3688" s="34">
        <v>693</v>
      </c>
      <c r="C3688" s="34">
        <v>602</v>
      </c>
      <c r="D3688" s="34">
        <v>206</v>
      </c>
      <c r="E3688" s="34">
        <v>206</v>
      </c>
      <c r="F3688" s="34">
        <v>153</v>
      </c>
      <c r="G3688" s="34">
        <v>213</v>
      </c>
      <c r="H3688" s="34">
        <v>169</v>
      </c>
      <c r="I3688" s="34">
        <v>199</v>
      </c>
    </row>
    <row r="3689" spans="1:9" x14ac:dyDescent="0.2">
      <c r="A3689" s="34" t="s">
        <v>54146</v>
      </c>
      <c r="B3689" s="34">
        <v>421</v>
      </c>
      <c r="C3689" s="34">
        <v>524</v>
      </c>
      <c r="D3689" s="34">
        <v>156</v>
      </c>
      <c r="E3689" s="34">
        <v>151</v>
      </c>
      <c r="F3689" s="34">
        <v>145</v>
      </c>
      <c r="G3689" s="34">
        <v>162</v>
      </c>
      <c r="H3689" s="34">
        <v>143</v>
      </c>
      <c r="I3689" s="34">
        <v>138</v>
      </c>
    </row>
    <row r="3690" spans="1:9" x14ac:dyDescent="0.2">
      <c r="A3690" s="34" t="s">
        <v>54147</v>
      </c>
      <c r="B3690" s="34">
        <v>821</v>
      </c>
      <c r="C3690" s="34">
        <v>711</v>
      </c>
      <c r="D3690" s="34">
        <v>226</v>
      </c>
      <c r="E3690" s="34">
        <v>287</v>
      </c>
      <c r="F3690" s="34">
        <v>205</v>
      </c>
      <c r="G3690" s="34">
        <v>253</v>
      </c>
      <c r="H3690" s="34">
        <v>249</v>
      </c>
      <c r="I3690" s="34">
        <v>226</v>
      </c>
    </row>
    <row r="3691" spans="1:9" x14ac:dyDescent="0.2">
      <c r="A3691" s="34" t="s">
        <v>54148</v>
      </c>
      <c r="B3691" s="34">
        <v>450</v>
      </c>
      <c r="C3691" s="34">
        <v>539</v>
      </c>
      <c r="D3691" s="34">
        <v>145</v>
      </c>
      <c r="E3691" s="34">
        <v>170</v>
      </c>
      <c r="F3691" s="34">
        <v>154</v>
      </c>
      <c r="G3691" s="34">
        <v>188</v>
      </c>
      <c r="H3691" s="34">
        <v>140</v>
      </c>
      <c r="I3691" s="34">
        <v>149</v>
      </c>
    </row>
    <row r="3692" spans="1:9" x14ac:dyDescent="0.2">
      <c r="A3692" s="34" t="s">
        <v>54149</v>
      </c>
      <c r="B3692" s="34">
        <v>619</v>
      </c>
      <c r="C3692" s="34">
        <v>662</v>
      </c>
      <c r="D3692" s="34">
        <v>194</v>
      </c>
      <c r="E3692" s="34">
        <v>209</v>
      </c>
      <c r="F3692" s="34">
        <v>209</v>
      </c>
      <c r="G3692" s="34">
        <v>224</v>
      </c>
      <c r="H3692" s="34">
        <v>235</v>
      </c>
      <c r="I3692" s="34">
        <v>176</v>
      </c>
    </row>
    <row r="3693" spans="1:9" x14ac:dyDescent="0.2">
      <c r="A3693" s="34" t="s">
        <v>54150</v>
      </c>
      <c r="B3693" s="34">
        <v>568</v>
      </c>
      <c r="C3693" s="34">
        <v>619</v>
      </c>
      <c r="D3693" s="34">
        <v>195</v>
      </c>
      <c r="E3693" s="34">
        <v>178</v>
      </c>
      <c r="F3693" s="34">
        <v>157</v>
      </c>
      <c r="G3693" s="34">
        <v>165</v>
      </c>
      <c r="H3693" s="34">
        <v>236</v>
      </c>
      <c r="I3693" s="34">
        <v>161</v>
      </c>
    </row>
    <row r="3694" spans="1:9" x14ac:dyDescent="0.2">
      <c r="A3694" s="34" t="s">
        <v>54151</v>
      </c>
      <c r="B3694" s="34">
        <v>608</v>
      </c>
      <c r="C3694" s="34">
        <v>826</v>
      </c>
      <c r="D3694" s="34">
        <v>192</v>
      </c>
      <c r="E3694" s="34">
        <v>252</v>
      </c>
      <c r="F3694" s="34">
        <v>220</v>
      </c>
      <c r="G3694" s="34">
        <v>255</v>
      </c>
      <c r="H3694" s="34">
        <v>216</v>
      </c>
      <c r="I3694" s="34">
        <v>200</v>
      </c>
    </row>
    <row r="3695" spans="1:9" x14ac:dyDescent="0.2">
      <c r="A3695" s="34" t="s">
        <v>54152</v>
      </c>
      <c r="B3695" s="34">
        <v>597</v>
      </c>
      <c r="C3695" s="34">
        <v>675</v>
      </c>
      <c r="D3695" s="34">
        <v>173</v>
      </c>
      <c r="E3695" s="34">
        <v>199</v>
      </c>
      <c r="F3695" s="34">
        <v>169</v>
      </c>
      <c r="G3695" s="34">
        <v>183</v>
      </c>
      <c r="H3695" s="34">
        <v>247</v>
      </c>
      <c r="I3695" s="34">
        <v>165</v>
      </c>
    </row>
    <row r="3696" spans="1:9" x14ac:dyDescent="0.2">
      <c r="A3696" s="34" t="s">
        <v>54153</v>
      </c>
      <c r="B3696" s="34">
        <v>803</v>
      </c>
      <c r="C3696" s="34">
        <v>600</v>
      </c>
      <c r="D3696" s="34">
        <v>204</v>
      </c>
      <c r="E3696" s="34">
        <v>250</v>
      </c>
      <c r="F3696" s="34">
        <v>253</v>
      </c>
      <c r="G3696" s="34">
        <v>207</v>
      </c>
      <c r="H3696" s="34">
        <v>230</v>
      </c>
      <c r="I3696" s="34">
        <v>188</v>
      </c>
    </row>
    <row r="3697" spans="1:9" x14ac:dyDescent="0.2">
      <c r="A3697" s="34" t="s">
        <v>54154</v>
      </c>
      <c r="B3697" s="34">
        <v>625</v>
      </c>
      <c r="C3697" s="34">
        <v>740</v>
      </c>
      <c r="D3697" s="34">
        <v>194</v>
      </c>
      <c r="E3697" s="34">
        <v>247</v>
      </c>
      <c r="F3697" s="34">
        <v>171</v>
      </c>
      <c r="G3697" s="34">
        <v>264</v>
      </c>
      <c r="H3697" s="34">
        <v>206</v>
      </c>
      <c r="I3697" s="34">
        <v>198</v>
      </c>
    </row>
    <row r="3698" spans="1:9" x14ac:dyDescent="0.2">
      <c r="A3698" s="34" t="s">
        <v>54155</v>
      </c>
      <c r="B3698" s="34">
        <v>670</v>
      </c>
      <c r="C3698" s="34">
        <v>679</v>
      </c>
      <c r="D3698" s="34">
        <v>223</v>
      </c>
      <c r="E3698" s="34">
        <v>207</v>
      </c>
      <c r="F3698" s="34">
        <v>179</v>
      </c>
      <c r="G3698" s="34">
        <v>247</v>
      </c>
      <c r="H3698" s="34">
        <v>209</v>
      </c>
      <c r="I3698" s="34">
        <v>176</v>
      </c>
    </row>
    <row r="3699" spans="1:9" x14ac:dyDescent="0.2">
      <c r="A3699" s="34" t="s">
        <v>54156</v>
      </c>
      <c r="B3699" s="34">
        <v>633</v>
      </c>
      <c r="C3699" s="34">
        <v>684</v>
      </c>
      <c r="D3699" s="34">
        <v>194</v>
      </c>
      <c r="E3699" s="34">
        <v>190</v>
      </c>
      <c r="F3699" s="34">
        <v>205</v>
      </c>
      <c r="G3699" s="34">
        <v>243</v>
      </c>
      <c r="H3699" s="34">
        <v>192</v>
      </c>
      <c r="I3699" s="34">
        <v>181</v>
      </c>
    </row>
    <row r="3700" spans="1:9" x14ac:dyDescent="0.2">
      <c r="A3700" s="34" t="s">
        <v>54157</v>
      </c>
      <c r="B3700" s="34">
        <v>904</v>
      </c>
      <c r="C3700" s="34">
        <v>832</v>
      </c>
      <c r="D3700" s="34">
        <v>301</v>
      </c>
      <c r="E3700" s="34">
        <v>261</v>
      </c>
      <c r="F3700" s="34">
        <v>311</v>
      </c>
      <c r="G3700" s="34">
        <v>274</v>
      </c>
      <c r="H3700" s="34">
        <v>287</v>
      </c>
      <c r="I3700" s="34">
        <v>281</v>
      </c>
    </row>
    <row r="3701" spans="1:9" x14ac:dyDescent="0.2">
      <c r="A3701" s="34" t="s">
        <v>54158</v>
      </c>
      <c r="B3701" s="34">
        <v>784</v>
      </c>
      <c r="C3701" s="34">
        <v>740</v>
      </c>
      <c r="D3701" s="34">
        <v>272</v>
      </c>
      <c r="E3701" s="34">
        <v>247</v>
      </c>
      <c r="F3701" s="34">
        <v>252</v>
      </c>
      <c r="G3701" s="34">
        <v>266</v>
      </c>
      <c r="H3701" s="34">
        <v>240</v>
      </c>
      <c r="I3701" s="34">
        <v>200</v>
      </c>
    </row>
    <row r="3702" spans="1:9" x14ac:dyDescent="0.2">
      <c r="A3702" s="34" t="s">
        <v>54159</v>
      </c>
      <c r="B3702" s="34">
        <v>557</v>
      </c>
      <c r="C3702" s="34">
        <v>479</v>
      </c>
      <c r="D3702" s="34">
        <v>161</v>
      </c>
      <c r="E3702" s="34">
        <v>180</v>
      </c>
      <c r="F3702" s="34">
        <v>157</v>
      </c>
      <c r="G3702" s="34">
        <v>198</v>
      </c>
      <c r="H3702" s="34">
        <v>164</v>
      </c>
      <c r="I3702" s="34">
        <v>147</v>
      </c>
    </row>
    <row r="3703" spans="1:9" x14ac:dyDescent="0.2">
      <c r="A3703" s="34" t="s">
        <v>54160</v>
      </c>
      <c r="B3703" s="34">
        <v>361</v>
      </c>
      <c r="C3703" s="34">
        <v>296</v>
      </c>
      <c r="D3703" s="34">
        <v>94</v>
      </c>
      <c r="E3703" s="34">
        <v>102</v>
      </c>
      <c r="F3703" s="34">
        <v>102</v>
      </c>
      <c r="G3703" s="34">
        <v>100</v>
      </c>
      <c r="H3703" s="34">
        <v>76</v>
      </c>
      <c r="I3703" s="34">
        <v>103</v>
      </c>
    </row>
    <row r="3704" spans="1:9" x14ac:dyDescent="0.2">
      <c r="A3704" s="34" t="s">
        <v>54161</v>
      </c>
      <c r="B3704" s="34">
        <v>370</v>
      </c>
      <c r="C3704" s="34">
        <v>379</v>
      </c>
      <c r="D3704" s="34">
        <v>102</v>
      </c>
      <c r="E3704" s="34">
        <v>89</v>
      </c>
      <c r="F3704" s="34">
        <v>139</v>
      </c>
      <c r="G3704" s="34">
        <v>87</v>
      </c>
      <c r="H3704" s="34">
        <v>96</v>
      </c>
      <c r="I3704" s="34">
        <v>86</v>
      </c>
    </row>
    <row r="3705" spans="1:9" x14ac:dyDescent="0.2">
      <c r="A3705" s="34" t="s">
        <v>54162</v>
      </c>
      <c r="B3705" s="34">
        <v>298</v>
      </c>
      <c r="C3705" s="34">
        <v>322</v>
      </c>
      <c r="D3705" s="34">
        <v>97</v>
      </c>
      <c r="E3705" s="34">
        <v>118</v>
      </c>
      <c r="F3705" s="34">
        <v>74</v>
      </c>
      <c r="G3705" s="34">
        <v>108</v>
      </c>
      <c r="H3705" s="34">
        <v>97</v>
      </c>
      <c r="I3705" s="34">
        <v>96</v>
      </c>
    </row>
    <row r="3706" spans="1:9" x14ac:dyDescent="0.2">
      <c r="A3706" s="34" t="s">
        <v>54163</v>
      </c>
      <c r="B3706" s="34">
        <v>353</v>
      </c>
      <c r="C3706" s="34">
        <v>424</v>
      </c>
      <c r="D3706" s="34">
        <v>111</v>
      </c>
      <c r="E3706" s="34">
        <v>166</v>
      </c>
      <c r="F3706" s="34">
        <v>112</v>
      </c>
      <c r="G3706" s="34">
        <v>154</v>
      </c>
      <c r="H3706" s="34">
        <v>111</v>
      </c>
      <c r="I3706" s="34">
        <v>103</v>
      </c>
    </row>
    <row r="3707" spans="1:9" x14ac:dyDescent="0.2">
      <c r="A3707" s="34" t="s">
        <v>54164</v>
      </c>
      <c r="B3707" s="34">
        <v>579</v>
      </c>
      <c r="C3707" s="34">
        <v>466</v>
      </c>
      <c r="D3707" s="34">
        <v>170</v>
      </c>
      <c r="E3707" s="34">
        <v>186</v>
      </c>
      <c r="F3707" s="34">
        <v>176</v>
      </c>
      <c r="G3707" s="34">
        <v>152</v>
      </c>
      <c r="H3707" s="34">
        <v>203</v>
      </c>
      <c r="I3707" s="34">
        <v>126</v>
      </c>
    </row>
    <row r="3708" spans="1:9" x14ac:dyDescent="0.2">
      <c r="A3708" s="34" t="s">
        <v>54165</v>
      </c>
      <c r="B3708" s="34">
        <v>1066</v>
      </c>
      <c r="C3708" s="34">
        <v>1056</v>
      </c>
      <c r="D3708" s="34">
        <v>343</v>
      </c>
      <c r="E3708" s="34">
        <v>406</v>
      </c>
      <c r="F3708" s="34">
        <v>378</v>
      </c>
      <c r="G3708" s="34">
        <v>328</v>
      </c>
      <c r="H3708" s="34">
        <v>432</v>
      </c>
      <c r="I3708" s="34">
        <v>323</v>
      </c>
    </row>
    <row r="3709" spans="1:9" x14ac:dyDescent="0.2">
      <c r="A3709" s="34" t="s">
        <v>54166</v>
      </c>
      <c r="B3709" s="34">
        <v>997</v>
      </c>
      <c r="C3709" s="34">
        <v>795</v>
      </c>
      <c r="D3709" s="34">
        <v>283</v>
      </c>
      <c r="E3709" s="34">
        <v>219</v>
      </c>
      <c r="F3709" s="34">
        <v>269</v>
      </c>
      <c r="G3709" s="34">
        <v>283</v>
      </c>
      <c r="H3709" s="34">
        <v>317</v>
      </c>
      <c r="I3709" s="34">
        <v>185</v>
      </c>
    </row>
    <row r="3710" spans="1:9" x14ac:dyDescent="0.2">
      <c r="A3710" s="34" t="s">
        <v>54167</v>
      </c>
      <c r="B3710" s="34">
        <v>949</v>
      </c>
      <c r="C3710" s="34">
        <v>859</v>
      </c>
      <c r="D3710" s="34">
        <v>291</v>
      </c>
      <c r="E3710" s="34">
        <v>251</v>
      </c>
      <c r="F3710" s="34">
        <v>266</v>
      </c>
      <c r="G3710" s="34">
        <v>312</v>
      </c>
      <c r="H3710" s="34">
        <v>279</v>
      </c>
      <c r="I3710" s="34">
        <v>290</v>
      </c>
    </row>
    <row r="3711" spans="1:9" x14ac:dyDescent="0.2">
      <c r="A3711" s="34" t="s">
        <v>54168</v>
      </c>
      <c r="B3711" s="34">
        <v>747</v>
      </c>
      <c r="C3711" s="34">
        <v>853</v>
      </c>
      <c r="D3711" s="34">
        <v>234</v>
      </c>
      <c r="E3711" s="34">
        <v>263</v>
      </c>
      <c r="F3711" s="34">
        <v>226</v>
      </c>
      <c r="G3711" s="34">
        <v>306</v>
      </c>
      <c r="H3711" s="34">
        <v>271</v>
      </c>
      <c r="I3711" s="34">
        <v>240</v>
      </c>
    </row>
    <row r="3712" spans="1:9" x14ac:dyDescent="0.2">
      <c r="A3712" s="34" t="s">
        <v>54169</v>
      </c>
      <c r="B3712" s="34">
        <v>357</v>
      </c>
      <c r="C3712" s="34">
        <v>513</v>
      </c>
      <c r="D3712" s="34">
        <v>107</v>
      </c>
      <c r="E3712" s="34">
        <v>145</v>
      </c>
      <c r="F3712" s="34">
        <v>134</v>
      </c>
      <c r="G3712" s="34">
        <v>148</v>
      </c>
      <c r="H3712" s="34">
        <v>125</v>
      </c>
      <c r="I3712" s="34">
        <v>159</v>
      </c>
    </row>
    <row r="3713" spans="1:9" x14ac:dyDescent="0.2">
      <c r="A3713" s="34" t="s">
        <v>54170</v>
      </c>
      <c r="B3713" s="34">
        <v>392</v>
      </c>
      <c r="C3713" s="34">
        <v>425</v>
      </c>
      <c r="D3713" s="34">
        <v>147</v>
      </c>
      <c r="E3713" s="34">
        <v>149</v>
      </c>
      <c r="F3713" s="34">
        <v>107</v>
      </c>
      <c r="G3713" s="34">
        <v>120</v>
      </c>
      <c r="H3713" s="34">
        <v>134</v>
      </c>
      <c r="I3713" s="34">
        <v>96</v>
      </c>
    </row>
    <row r="3714" spans="1:9" x14ac:dyDescent="0.2">
      <c r="A3714" s="34" t="s">
        <v>54171</v>
      </c>
      <c r="B3714" s="34">
        <v>477</v>
      </c>
      <c r="C3714" s="34">
        <v>501</v>
      </c>
      <c r="D3714" s="34">
        <v>119</v>
      </c>
      <c r="E3714" s="34">
        <v>150</v>
      </c>
      <c r="F3714" s="34">
        <v>134</v>
      </c>
      <c r="G3714" s="34">
        <v>206</v>
      </c>
      <c r="H3714" s="34">
        <v>156</v>
      </c>
      <c r="I3714" s="34">
        <v>115</v>
      </c>
    </row>
    <row r="3715" spans="1:9" x14ac:dyDescent="0.2">
      <c r="A3715" s="34" t="s">
        <v>54172</v>
      </c>
      <c r="B3715" s="34">
        <v>443</v>
      </c>
      <c r="C3715" s="34">
        <v>425</v>
      </c>
      <c r="D3715" s="34">
        <v>151</v>
      </c>
      <c r="E3715" s="34">
        <v>106</v>
      </c>
      <c r="F3715" s="34">
        <v>149</v>
      </c>
      <c r="G3715" s="34">
        <v>131</v>
      </c>
      <c r="H3715" s="34">
        <v>176</v>
      </c>
      <c r="I3715" s="34">
        <v>111</v>
      </c>
    </row>
    <row r="3716" spans="1:9" x14ac:dyDescent="0.2">
      <c r="A3716" s="34" t="s">
        <v>54173</v>
      </c>
      <c r="B3716" s="34">
        <v>428</v>
      </c>
      <c r="C3716" s="34">
        <v>511</v>
      </c>
      <c r="D3716" s="34">
        <v>148</v>
      </c>
      <c r="E3716" s="34">
        <v>179</v>
      </c>
      <c r="F3716" s="34">
        <v>139</v>
      </c>
      <c r="G3716" s="34">
        <v>165</v>
      </c>
      <c r="H3716" s="34">
        <v>127</v>
      </c>
      <c r="I3716" s="34">
        <v>130</v>
      </c>
    </row>
    <row r="3717" spans="1:9" x14ac:dyDescent="0.2">
      <c r="A3717" s="34" t="s">
        <v>54174</v>
      </c>
      <c r="B3717" s="34">
        <v>819</v>
      </c>
      <c r="C3717" s="34">
        <v>605</v>
      </c>
      <c r="D3717" s="34">
        <v>306</v>
      </c>
      <c r="E3717" s="34">
        <v>228</v>
      </c>
      <c r="F3717" s="34">
        <v>310</v>
      </c>
      <c r="G3717" s="34">
        <v>206</v>
      </c>
      <c r="H3717" s="34">
        <v>287</v>
      </c>
      <c r="I3717" s="34">
        <v>226</v>
      </c>
    </row>
    <row r="3718" spans="1:9" x14ac:dyDescent="0.2">
      <c r="A3718" s="34" t="s">
        <v>54175</v>
      </c>
      <c r="B3718" s="34">
        <v>485</v>
      </c>
      <c r="C3718" s="34">
        <v>485</v>
      </c>
      <c r="D3718" s="34">
        <v>186</v>
      </c>
      <c r="E3718" s="34">
        <v>170</v>
      </c>
      <c r="F3718" s="34">
        <v>155</v>
      </c>
      <c r="G3718" s="34">
        <v>150</v>
      </c>
      <c r="H3718" s="34">
        <v>172</v>
      </c>
      <c r="I3718" s="34">
        <v>116</v>
      </c>
    </row>
    <row r="3719" spans="1:9" x14ac:dyDescent="0.2">
      <c r="A3719" s="34" t="s">
        <v>54176</v>
      </c>
      <c r="B3719" s="34">
        <v>436</v>
      </c>
      <c r="C3719" s="34">
        <v>336</v>
      </c>
      <c r="D3719" s="34">
        <v>124</v>
      </c>
      <c r="E3719" s="34">
        <v>101</v>
      </c>
      <c r="F3719" s="34">
        <v>124</v>
      </c>
      <c r="G3719" s="34">
        <v>116</v>
      </c>
      <c r="H3719" s="34">
        <v>127</v>
      </c>
      <c r="I3719" s="34">
        <v>102</v>
      </c>
    </row>
    <row r="3720" spans="1:9" x14ac:dyDescent="0.2">
      <c r="A3720" s="34" t="s">
        <v>54177</v>
      </c>
      <c r="B3720" s="34">
        <v>622</v>
      </c>
      <c r="C3720" s="34">
        <v>644</v>
      </c>
      <c r="D3720" s="34">
        <v>205</v>
      </c>
      <c r="E3720" s="34">
        <v>221</v>
      </c>
      <c r="F3720" s="34">
        <v>200</v>
      </c>
      <c r="G3720" s="34">
        <v>188</v>
      </c>
      <c r="H3720" s="34">
        <v>237</v>
      </c>
      <c r="I3720" s="34">
        <v>171</v>
      </c>
    </row>
    <row r="3721" spans="1:9" x14ac:dyDescent="0.2">
      <c r="A3721" s="34" t="s">
        <v>54178</v>
      </c>
      <c r="B3721" s="34">
        <v>442</v>
      </c>
      <c r="C3721" s="34">
        <v>468</v>
      </c>
      <c r="D3721" s="34">
        <v>150</v>
      </c>
      <c r="E3721" s="34">
        <v>163</v>
      </c>
      <c r="F3721" s="34">
        <v>140</v>
      </c>
      <c r="G3721" s="34">
        <v>159</v>
      </c>
      <c r="H3721" s="34">
        <v>147</v>
      </c>
      <c r="I3721" s="34">
        <v>106</v>
      </c>
    </row>
    <row r="3722" spans="1:9" x14ac:dyDescent="0.2">
      <c r="A3722" s="34" t="s">
        <v>54179</v>
      </c>
      <c r="B3722" s="34">
        <v>570</v>
      </c>
      <c r="C3722" s="34">
        <v>600</v>
      </c>
      <c r="D3722" s="34">
        <v>152</v>
      </c>
      <c r="E3722" s="34">
        <v>197</v>
      </c>
      <c r="F3722" s="34">
        <v>146</v>
      </c>
      <c r="G3722" s="34">
        <v>237</v>
      </c>
      <c r="H3722" s="34">
        <v>241</v>
      </c>
      <c r="I3722" s="34">
        <v>206</v>
      </c>
    </row>
    <row r="3723" spans="1:9" x14ac:dyDescent="0.2">
      <c r="A3723" s="34" t="s">
        <v>54180</v>
      </c>
      <c r="B3723" s="34">
        <v>621</v>
      </c>
      <c r="C3723" s="34">
        <v>696</v>
      </c>
      <c r="D3723" s="34">
        <v>217</v>
      </c>
      <c r="E3723" s="34">
        <v>259</v>
      </c>
      <c r="F3723" s="34">
        <v>209</v>
      </c>
      <c r="G3723" s="34">
        <v>198</v>
      </c>
      <c r="H3723" s="34">
        <v>190</v>
      </c>
      <c r="I3723" s="34">
        <v>219</v>
      </c>
    </row>
    <row r="3724" spans="1:9" x14ac:dyDescent="0.2">
      <c r="A3724" s="34" t="s">
        <v>54181</v>
      </c>
      <c r="B3724" s="34">
        <v>418</v>
      </c>
      <c r="C3724" s="34">
        <v>309</v>
      </c>
      <c r="D3724" s="34">
        <v>146</v>
      </c>
      <c r="E3724" s="34">
        <v>109</v>
      </c>
      <c r="F3724" s="34">
        <v>112</v>
      </c>
      <c r="G3724" s="34">
        <v>108</v>
      </c>
      <c r="H3724" s="34">
        <v>105</v>
      </c>
      <c r="I3724" s="34">
        <v>60</v>
      </c>
    </row>
    <row r="3725" spans="1:9" x14ac:dyDescent="0.2">
      <c r="A3725" s="34" t="s">
        <v>54182</v>
      </c>
      <c r="B3725" s="34">
        <v>575</v>
      </c>
      <c r="C3725" s="34">
        <v>541</v>
      </c>
      <c r="D3725" s="34">
        <v>203</v>
      </c>
      <c r="E3725" s="34">
        <v>175</v>
      </c>
      <c r="F3725" s="34">
        <v>187</v>
      </c>
      <c r="G3725" s="34">
        <v>199</v>
      </c>
      <c r="H3725" s="34">
        <v>184</v>
      </c>
      <c r="I3725" s="34">
        <v>149</v>
      </c>
    </row>
    <row r="3726" spans="1:9" x14ac:dyDescent="0.2">
      <c r="A3726" s="34" t="s">
        <v>54183</v>
      </c>
      <c r="B3726" s="34">
        <v>471</v>
      </c>
      <c r="C3726" s="34">
        <v>501</v>
      </c>
      <c r="D3726" s="34">
        <v>156</v>
      </c>
      <c r="E3726" s="34">
        <v>129</v>
      </c>
      <c r="F3726" s="34">
        <v>161</v>
      </c>
      <c r="G3726" s="34">
        <v>157</v>
      </c>
      <c r="H3726" s="34">
        <v>163</v>
      </c>
      <c r="I3726" s="34">
        <v>148</v>
      </c>
    </row>
    <row r="3727" spans="1:9" x14ac:dyDescent="0.2">
      <c r="A3727" s="34" t="s">
        <v>54184</v>
      </c>
      <c r="B3727" s="34">
        <v>663</v>
      </c>
      <c r="C3727" s="34">
        <v>728</v>
      </c>
      <c r="D3727" s="34">
        <v>244</v>
      </c>
      <c r="E3727" s="34">
        <v>228</v>
      </c>
      <c r="F3727" s="34">
        <v>212</v>
      </c>
      <c r="G3727" s="34">
        <v>205</v>
      </c>
      <c r="H3727" s="34">
        <v>190</v>
      </c>
      <c r="I3727" s="34">
        <v>196</v>
      </c>
    </row>
    <row r="3728" spans="1:9" x14ac:dyDescent="0.2">
      <c r="A3728" s="34" t="s">
        <v>54185</v>
      </c>
      <c r="B3728" s="34">
        <v>440</v>
      </c>
      <c r="C3728" s="34">
        <v>532</v>
      </c>
      <c r="D3728" s="34">
        <v>133</v>
      </c>
      <c r="E3728" s="34">
        <v>182</v>
      </c>
      <c r="F3728" s="34">
        <v>118</v>
      </c>
      <c r="G3728" s="34">
        <v>210</v>
      </c>
      <c r="H3728" s="34">
        <v>170</v>
      </c>
      <c r="I3728" s="34">
        <v>119</v>
      </c>
    </row>
    <row r="3729" spans="1:9" x14ac:dyDescent="0.2">
      <c r="A3729" s="34" t="s">
        <v>54186</v>
      </c>
      <c r="B3729" s="34">
        <v>478</v>
      </c>
      <c r="C3729" s="34">
        <v>465</v>
      </c>
      <c r="D3729" s="34">
        <v>128</v>
      </c>
      <c r="E3729" s="34">
        <v>143</v>
      </c>
      <c r="F3729" s="34">
        <v>151</v>
      </c>
      <c r="G3729" s="34">
        <v>145</v>
      </c>
      <c r="H3729" s="34">
        <v>146</v>
      </c>
      <c r="I3729" s="34">
        <v>116</v>
      </c>
    </row>
    <row r="3730" spans="1:9" x14ac:dyDescent="0.2">
      <c r="A3730" s="34" t="s">
        <v>54187</v>
      </c>
      <c r="B3730" s="34">
        <v>652</v>
      </c>
      <c r="C3730" s="34">
        <v>626</v>
      </c>
      <c r="D3730" s="34">
        <v>214</v>
      </c>
      <c r="E3730" s="34">
        <v>218</v>
      </c>
      <c r="F3730" s="34">
        <v>136</v>
      </c>
      <c r="G3730" s="34">
        <v>234</v>
      </c>
      <c r="H3730" s="34">
        <v>198</v>
      </c>
      <c r="I3730" s="34">
        <v>182</v>
      </c>
    </row>
    <row r="3731" spans="1:9" x14ac:dyDescent="0.2">
      <c r="A3731" s="34" t="s">
        <v>54188</v>
      </c>
      <c r="B3731" s="34">
        <v>575</v>
      </c>
      <c r="C3731" s="34">
        <v>571</v>
      </c>
      <c r="D3731" s="34">
        <v>180</v>
      </c>
      <c r="E3731" s="34">
        <v>205</v>
      </c>
      <c r="F3731" s="34">
        <v>189</v>
      </c>
      <c r="G3731" s="34">
        <v>197</v>
      </c>
      <c r="H3731" s="34">
        <v>183</v>
      </c>
      <c r="I3731" s="34">
        <v>208</v>
      </c>
    </row>
    <row r="3732" spans="1:9" x14ac:dyDescent="0.2">
      <c r="A3732" s="34" t="s">
        <v>54189</v>
      </c>
      <c r="B3732" s="34">
        <v>425</v>
      </c>
      <c r="C3732" s="34">
        <v>458</v>
      </c>
      <c r="D3732" s="34">
        <v>128</v>
      </c>
      <c r="E3732" s="34">
        <v>165</v>
      </c>
      <c r="F3732" s="34">
        <v>145</v>
      </c>
      <c r="G3732" s="34">
        <v>142</v>
      </c>
      <c r="H3732" s="34">
        <v>152</v>
      </c>
      <c r="I3732" s="34">
        <v>103</v>
      </c>
    </row>
    <row r="3733" spans="1:9" x14ac:dyDescent="0.2">
      <c r="A3733" s="34" t="s">
        <v>54190</v>
      </c>
      <c r="B3733" s="34">
        <v>658</v>
      </c>
      <c r="C3733" s="34">
        <v>719</v>
      </c>
      <c r="D3733" s="34">
        <v>254</v>
      </c>
      <c r="E3733" s="34">
        <v>220</v>
      </c>
      <c r="F3733" s="34">
        <v>214</v>
      </c>
      <c r="G3733" s="34">
        <v>261</v>
      </c>
      <c r="H3733" s="34">
        <v>200</v>
      </c>
      <c r="I3733" s="34">
        <v>202</v>
      </c>
    </row>
    <row r="3734" spans="1:9" x14ac:dyDescent="0.2">
      <c r="A3734" s="34" t="s">
        <v>54191</v>
      </c>
      <c r="B3734" s="34">
        <v>454</v>
      </c>
      <c r="C3734" s="34">
        <v>406</v>
      </c>
      <c r="D3734" s="34">
        <v>132</v>
      </c>
      <c r="E3734" s="34">
        <v>143</v>
      </c>
      <c r="F3734" s="34">
        <v>134</v>
      </c>
      <c r="G3734" s="34">
        <v>100</v>
      </c>
      <c r="H3734" s="34">
        <v>140</v>
      </c>
      <c r="I3734" s="34">
        <v>103</v>
      </c>
    </row>
    <row r="3735" spans="1:9" x14ac:dyDescent="0.2">
      <c r="A3735" s="34" t="s">
        <v>54192</v>
      </c>
      <c r="B3735" s="34">
        <v>325</v>
      </c>
      <c r="C3735" s="34">
        <v>324</v>
      </c>
      <c r="D3735" s="34">
        <v>87</v>
      </c>
      <c r="E3735" s="34">
        <v>84</v>
      </c>
      <c r="F3735" s="34">
        <v>107</v>
      </c>
      <c r="G3735" s="34">
        <v>107</v>
      </c>
      <c r="H3735" s="34">
        <v>118</v>
      </c>
      <c r="I3735" s="34">
        <v>93</v>
      </c>
    </row>
    <row r="3736" spans="1:9" x14ac:dyDescent="0.2">
      <c r="A3736" s="34" t="s">
        <v>54193</v>
      </c>
      <c r="B3736" s="34">
        <v>298</v>
      </c>
      <c r="C3736" s="34">
        <v>387</v>
      </c>
      <c r="D3736" s="34">
        <v>99</v>
      </c>
      <c r="E3736" s="34">
        <v>137</v>
      </c>
      <c r="F3736" s="34">
        <v>90</v>
      </c>
      <c r="G3736" s="34">
        <v>102</v>
      </c>
      <c r="H3736" s="34">
        <v>101</v>
      </c>
      <c r="I3736" s="34">
        <v>84</v>
      </c>
    </row>
    <row r="3737" spans="1:9" x14ac:dyDescent="0.2">
      <c r="A3737" s="34" t="s">
        <v>54194</v>
      </c>
      <c r="B3737" s="34">
        <v>272</v>
      </c>
      <c r="C3737" s="34">
        <v>426</v>
      </c>
      <c r="D3737" s="34">
        <v>97</v>
      </c>
      <c r="E3737" s="34">
        <v>119</v>
      </c>
      <c r="F3737" s="34">
        <v>85</v>
      </c>
      <c r="G3737" s="34">
        <v>120</v>
      </c>
      <c r="H3737" s="34">
        <v>109</v>
      </c>
      <c r="I3737" s="34">
        <v>108</v>
      </c>
    </row>
    <row r="3738" spans="1:9" x14ac:dyDescent="0.2">
      <c r="A3738" s="34" t="s">
        <v>54195</v>
      </c>
      <c r="B3738" s="34">
        <v>610</v>
      </c>
      <c r="C3738" s="34">
        <v>515</v>
      </c>
      <c r="D3738" s="34">
        <v>188</v>
      </c>
      <c r="E3738" s="34">
        <v>228</v>
      </c>
      <c r="F3738" s="34">
        <v>174</v>
      </c>
      <c r="G3738" s="34">
        <v>201</v>
      </c>
      <c r="H3738" s="34">
        <v>234</v>
      </c>
      <c r="I3738" s="34">
        <v>215</v>
      </c>
    </row>
    <row r="3739" spans="1:9" x14ac:dyDescent="0.2">
      <c r="A3739" s="34" t="s">
        <v>54196</v>
      </c>
      <c r="B3739" s="34">
        <v>626</v>
      </c>
      <c r="C3739" s="34">
        <v>627</v>
      </c>
      <c r="D3739" s="34">
        <v>190</v>
      </c>
      <c r="E3739" s="34">
        <v>183</v>
      </c>
      <c r="F3739" s="34">
        <v>215</v>
      </c>
      <c r="G3739" s="34">
        <v>188</v>
      </c>
      <c r="H3739" s="34">
        <v>202</v>
      </c>
      <c r="I3739" s="34">
        <v>196</v>
      </c>
    </row>
    <row r="3740" spans="1:9" x14ac:dyDescent="0.2">
      <c r="A3740" s="34" t="s">
        <v>54197</v>
      </c>
      <c r="B3740" s="34">
        <v>579</v>
      </c>
      <c r="C3740" s="34">
        <v>485</v>
      </c>
      <c r="D3740" s="34">
        <v>176</v>
      </c>
      <c r="E3740" s="34">
        <v>185</v>
      </c>
      <c r="F3740" s="34">
        <v>146</v>
      </c>
      <c r="G3740" s="34">
        <v>195</v>
      </c>
      <c r="H3740" s="34">
        <v>209</v>
      </c>
      <c r="I3740" s="34">
        <v>152</v>
      </c>
    </row>
    <row r="3741" spans="1:9" x14ac:dyDescent="0.2">
      <c r="A3741" s="34" t="s">
        <v>54198</v>
      </c>
      <c r="B3741" s="34">
        <v>1030</v>
      </c>
      <c r="C3741" s="34">
        <v>904</v>
      </c>
      <c r="D3741" s="34">
        <v>237</v>
      </c>
      <c r="E3741" s="34">
        <v>209</v>
      </c>
      <c r="F3741" s="34">
        <v>281</v>
      </c>
      <c r="G3741" s="34">
        <v>266</v>
      </c>
      <c r="H3741" s="34">
        <v>281</v>
      </c>
      <c r="I3741" s="34">
        <v>198</v>
      </c>
    </row>
    <row r="3742" spans="1:9" x14ac:dyDescent="0.2">
      <c r="A3742" s="34" t="s">
        <v>54199</v>
      </c>
      <c r="B3742" s="34">
        <v>807</v>
      </c>
      <c r="C3742" s="34">
        <v>644</v>
      </c>
      <c r="D3742" s="34">
        <v>281</v>
      </c>
      <c r="E3742" s="34">
        <v>224</v>
      </c>
      <c r="F3742" s="34">
        <v>252</v>
      </c>
      <c r="G3742" s="34">
        <v>245</v>
      </c>
      <c r="H3742" s="34">
        <v>262</v>
      </c>
      <c r="I3742" s="34">
        <v>174</v>
      </c>
    </row>
    <row r="3743" spans="1:9" x14ac:dyDescent="0.2">
      <c r="A3743" s="34" t="s">
        <v>54200</v>
      </c>
      <c r="B3743" s="34">
        <v>503</v>
      </c>
      <c r="C3743" s="34">
        <v>518</v>
      </c>
      <c r="D3743" s="34">
        <v>164</v>
      </c>
      <c r="E3743" s="34">
        <v>169</v>
      </c>
      <c r="F3743" s="34">
        <v>158</v>
      </c>
      <c r="G3743" s="34">
        <v>183</v>
      </c>
      <c r="H3743" s="34">
        <v>155</v>
      </c>
      <c r="I3743" s="34">
        <v>147</v>
      </c>
    </row>
    <row r="3744" spans="1:9" x14ac:dyDescent="0.2">
      <c r="A3744" s="34" t="s">
        <v>54201</v>
      </c>
      <c r="B3744" s="34">
        <v>499</v>
      </c>
      <c r="C3744" s="34">
        <v>519</v>
      </c>
      <c r="D3744" s="34">
        <v>181</v>
      </c>
      <c r="E3744" s="34">
        <v>166</v>
      </c>
      <c r="F3744" s="34">
        <v>122</v>
      </c>
      <c r="G3744" s="34">
        <v>185</v>
      </c>
      <c r="H3744" s="34">
        <v>171</v>
      </c>
      <c r="I3744" s="34">
        <v>153</v>
      </c>
    </row>
    <row r="3745" spans="1:9" x14ac:dyDescent="0.2">
      <c r="A3745" s="34" t="s">
        <v>54202</v>
      </c>
      <c r="B3745" s="34">
        <v>552</v>
      </c>
      <c r="C3745" s="34">
        <v>558</v>
      </c>
      <c r="D3745" s="34">
        <v>143</v>
      </c>
      <c r="E3745" s="34">
        <v>201</v>
      </c>
      <c r="F3745" s="34">
        <v>175</v>
      </c>
      <c r="G3745" s="34">
        <v>210</v>
      </c>
      <c r="H3745" s="34">
        <v>137</v>
      </c>
      <c r="I3745" s="34">
        <v>170</v>
      </c>
    </row>
    <row r="3746" spans="1:9" x14ac:dyDescent="0.2">
      <c r="A3746" s="34" t="s">
        <v>54203</v>
      </c>
      <c r="B3746" s="34">
        <v>596</v>
      </c>
      <c r="C3746" s="34">
        <v>577</v>
      </c>
      <c r="D3746" s="34">
        <v>167</v>
      </c>
      <c r="E3746" s="34">
        <v>170</v>
      </c>
      <c r="F3746" s="34">
        <v>148</v>
      </c>
      <c r="G3746" s="34">
        <v>193</v>
      </c>
      <c r="H3746" s="34">
        <v>147</v>
      </c>
      <c r="I3746" s="34">
        <v>170</v>
      </c>
    </row>
    <row r="3747" spans="1:9" x14ac:dyDescent="0.2">
      <c r="A3747" s="34" t="s">
        <v>54204</v>
      </c>
      <c r="B3747" s="34">
        <v>137</v>
      </c>
      <c r="C3747" s="34">
        <v>144</v>
      </c>
      <c r="D3747" s="34">
        <v>49</v>
      </c>
      <c r="E3747" s="34">
        <v>48</v>
      </c>
      <c r="F3747" s="34">
        <v>27</v>
      </c>
      <c r="G3747" s="34">
        <v>34</v>
      </c>
      <c r="H3747" s="34">
        <v>56</v>
      </c>
      <c r="I3747" s="34">
        <v>37</v>
      </c>
    </row>
    <row r="3748" spans="1:9" x14ac:dyDescent="0.2">
      <c r="A3748" s="34" t="s">
        <v>54205</v>
      </c>
      <c r="B3748" s="34">
        <v>684</v>
      </c>
      <c r="C3748" s="34">
        <v>716</v>
      </c>
      <c r="D3748" s="34">
        <v>212</v>
      </c>
      <c r="E3748" s="34">
        <v>250</v>
      </c>
      <c r="F3748" s="34">
        <v>211</v>
      </c>
      <c r="G3748" s="34">
        <v>181</v>
      </c>
      <c r="H3748" s="34">
        <v>243</v>
      </c>
      <c r="I3748" s="34">
        <v>220</v>
      </c>
    </row>
    <row r="3749" spans="1:9" x14ac:dyDescent="0.2">
      <c r="A3749" s="34" t="s">
        <v>54206</v>
      </c>
      <c r="B3749" s="34">
        <v>550</v>
      </c>
      <c r="C3749" s="34">
        <v>447</v>
      </c>
      <c r="D3749" s="34">
        <v>178</v>
      </c>
      <c r="E3749" s="34">
        <v>145</v>
      </c>
      <c r="F3749" s="34">
        <v>164</v>
      </c>
      <c r="G3749" s="34">
        <v>154</v>
      </c>
      <c r="H3749" s="34">
        <v>175</v>
      </c>
      <c r="I3749" s="34">
        <v>140</v>
      </c>
    </row>
    <row r="3750" spans="1:9" x14ac:dyDescent="0.2">
      <c r="A3750" s="34" t="s">
        <v>54207</v>
      </c>
      <c r="B3750" s="34">
        <v>913</v>
      </c>
      <c r="C3750" s="34">
        <v>1099</v>
      </c>
      <c r="D3750" s="34">
        <v>290</v>
      </c>
      <c r="E3750" s="34">
        <v>352</v>
      </c>
      <c r="F3750" s="34">
        <v>260</v>
      </c>
      <c r="G3750" s="34">
        <v>320</v>
      </c>
      <c r="H3750" s="34">
        <v>312</v>
      </c>
      <c r="I3750" s="34">
        <v>275</v>
      </c>
    </row>
    <row r="3751" spans="1:9" x14ac:dyDescent="0.2">
      <c r="A3751" s="34" t="s">
        <v>54208</v>
      </c>
      <c r="B3751" s="34">
        <v>451</v>
      </c>
      <c r="C3751" s="34">
        <v>458</v>
      </c>
      <c r="D3751" s="34">
        <v>124</v>
      </c>
      <c r="E3751" s="34">
        <v>172</v>
      </c>
      <c r="F3751" s="34">
        <v>134</v>
      </c>
      <c r="G3751" s="34">
        <v>178</v>
      </c>
      <c r="H3751" s="34">
        <v>130</v>
      </c>
      <c r="I3751" s="34">
        <v>125</v>
      </c>
    </row>
    <row r="3752" spans="1:9" x14ac:dyDescent="0.2">
      <c r="A3752" s="34" t="s">
        <v>54209</v>
      </c>
      <c r="B3752" s="34">
        <v>453</v>
      </c>
      <c r="C3752" s="34">
        <v>388</v>
      </c>
      <c r="D3752" s="34">
        <v>158</v>
      </c>
      <c r="E3752" s="34">
        <v>90</v>
      </c>
      <c r="F3752" s="34">
        <v>142</v>
      </c>
      <c r="G3752" s="34">
        <v>135</v>
      </c>
      <c r="H3752" s="34">
        <v>148</v>
      </c>
      <c r="I3752" s="34">
        <v>123</v>
      </c>
    </row>
    <row r="3753" spans="1:9" x14ac:dyDescent="0.2">
      <c r="A3753" s="34" t="s">
        <v>54210</v>
      </c>
      <c r="B3753" s="34">
        <v>455</v>
      </c>
      <c r="C3753" s="34">
        <v>389</v>
      </c>
      <c r="D3753" s="34">
        <v>121</v>
      </c>
      <c r="E3753" s="34">
        <v>131</v>
      </c>
      <c r="F3753" s="34">
        <v>134</v>
      </c>
      <c r="G3753" s="34">
        <v>168</v>
      </c>
      <c r="H3753" s="34">
        <v>145</v>
      </c>
      <c r="I3753" s="34">
        <v>148</v>
      </c>
    </row>
    <row r="3754" spans="1:9" x14ac:dyDescent="0.2">
      <c r="A3754" s="34" t="s">
        <v>54211</v>
      </c>
      <c r="B3754" s="34">
        <v>441</v>
      </c>
      <c r="C3754" s="34">
        <v>357</v>
      </c>
      <c r="D3754" s="34">
        <v>112</v>
      </c>
      <c r="E3754" s="34">
        <v>130</v>
      </c>
      <c r="F3754" s="34">
        <v>129</v>
      </c>
      <c r="G3754" s="34">
        <v>155</v>
      </c>
      <c r="H3754" s="34">
        <v>135</v>
      </c>
      <c r="I3754" s="34">
        <v>127</v>
      </c>
    </row>
    <row r="3755" spans="1:9" x14ac:dyDescent="0.2">
      <c r="A3755" s="34" t="s">
        <v>54212</v>
      </c>
      <c r="B3755" s="34">
        <v>604</v>
      </c>
      <c r="C3755" s="34">
        <v>645</v>
      </c>
      <c r="D3755" s="34">
        <v>173</v>
      </c>
      <c r="E3755" s="34">
        <v>209</v>
      </c>
      <c r="F3755" s="34">
        <v>160</v>
      </c>
      <c r="G3755" s="34">
        <v>199</v>
      </c>
      <c r="H3755" s="34">
        <v>239</v>
      </c>
      <c r="I3755" s="34">
        <v>148</v>
      </c>
    </row>
    <row r="3756" spans="1:9" x14ac:dyDescent="0.2">
      <c r="A3756" s="34" t="s">
        <v>54213</v>
      </c>
      <c r="B3756" s="34">
        <v>350</v>
      </c>
      <c r="C3756" s="34">
        <v>382</v>
      </c>
      <c r="D3756" s="34">
        <v>156</v>
      </c>
      <c r="E3756" s="34">
        <v>145</v>
      </c>
      <c r="F3756" s="34">
        <v>100</v>
      </c>
      <c r="G3756" s="34">
        <v>140</v>
      </c>
      <c r="H3756" s="34">
        <v>109</v>
      </c>
      <c r="I3756" s="34">
        <v>108</v>
      </c>
    </row>
    <row r="3757" spans="1:9" x14ac:dyDescent="0.2">
      <c r="A3757" s="34" t="s">
        <v>54214</v>
      </c>
      <c r="B3757" s="34">
        <v>568</v>
      </c>
      <c r="C3757" s="34">
        <v>613</v>
      </c>
      <c r="D3757" s="34">
        <v>170</v>
      </c>
      <c r="E3757" s="34">
        <v>226</v>
      </c>
      <c r="F3757" s="34">
        <v>180</v>
      </c>
      <c r="G3757" s="34">
        <v>205</v>
      </c>
      <c r="H3757" s="34">
        <v>147</v>
      </c>
      <c r="I3757" s="34">
        <v>168</v>
      </c>
    </row>
    <row r="3758" spans="1:9" x14ac:dyDescent="0.2">
      <c r="A3758" s="34" t="s">
        <v>54215</v>
      </c>
      <c r="B3758" s="34">
        <v>417</v>
      </c>
      <c r="C3758" s="34">
        <v>370</v>
      </c>
      <c r="D3758" s="34">
        <v>108</v>
      </c>
      <c r="E3758" s="34">
        <v>113</v>
      </c>
      <c r="F3758" s="34">
        <v>103</v>
      </c>
      <c r="G3758" s="34">
        <v>140</v>
      </c>
      <c r="H3758" s="34">
        <v>124</v>
      </c>
      <c r="I3758" s="34">
        <v>98</v>
      </c>
    </row>
    <row r="3759" spans="1:9" x14ac:dyDescent="0.2">
      <c r="A3759" s="34" t="s">
        <v>54216</v>
      </c>
      <c r="B3759" s="34">
        <v>767</v>
      </c>
      <c r="C3759" s="34">
        <v>557</v>
      </c>
      <c r="D3759" s="34">
        <v>223</v>
      </c>
      <c r="E3759" s="34">
        <v>251</v>
      </c>
      <c r="F3759" s="34">
        <v>241</v>
      </c>
      <c r="G3759" s="34">
        <v>257</v>
      </c>
      <c r="H3759" s="34">
        <v>216</v>
      </c>
      <c r="I3759" s="34">
        <v>204</v>
      </c>
    </row>
    <row r="3760" spans="1:9" x14ac:dyDescent="0.2">
      <c r="A3760" s="34" t="s">
        <v>54217</v>
      </c>
      <c r="B3760" s="34">
        <v>1131</v>
      </c>
      <c r="C3760" s="34">
        <v>1199</v>
      </c>
      <c r="D3760" s="34">
        <v>367</v>
      </c>
      <c r="E3760" s="34">
        <v>353</v>
      </c>
      <c r="F3760" s="34">
        <v>363</v>
      </c>
      <c r="G3760" s="34">
        <v>407</v>
      </c>
      <c r="H3760" s="34">
        <v>358</v>
      </c>
      <c r="I3760" s="34">
        <v>331</v>
      </c>
    </row>
    <row r="3761" spans="1:9" x14ac:dyDescent="0.2">
      <c r="A3761" s="34" t="s">
        <v>54218</v>
      </c>
      <c r="B3761" s="34">
        <v>652</v>
      </c>
      <c r="C3761" s="34">
        <v>616</v>
      </c>
      <c r="D3761" s="34">
        <v>193</v>
      </c>
      <c r="E3761" s="34">
        <v>174</v>
      </c>
      <c r="F3761" s="34">
        <v>189</v>
      </c>
      <c r="G3761" s="34">
        <v>207</v>
      </c>
      <c r="H3761" s="34">
        <v>196</v>
      </c>
      <c r="I3761" s="34">
        <v>163</v>
      </c>
    </row>
    <row r="3762" spans="1:9" x14ac:dyDescent="0.2">
      <c r="A3762" s="34" t="s">
        <v>54219</v>
      </c>
      <c r="B3762" s="34">
        <v>515</v>
      </c>
      <c r="C3762" s="34">
        <v>511</v>
      </c>
      <c r="D3762" s="34">
        <v>163</v>
      </c>
      <c r="E3762" s="34">
        <v>183</v>
      </c>
      <c r="F3762" s="34">
        <v>175</v>
      </c>
      <c r="G3762" s="34">
        <v>181</v>
      </c>
      <c r="H3762" s="34">
        <v>165</v>
      </c>
      <c r="I3762" s="34">
        <v>178</v>
      </c>
    </row>
    <row r="3763" spans="1:9" x14ac:dyDescent="0.2">
      <c r="A3763" s="34" t="s">
        <v>54220</v>
      </c>
      <c r="B3763" s="34">
        <v>559</v>
      </c>
      <c r="C3763" s="34">
        <v>698</v>
      </c>
      <c r="D3763" s="34">
        <v>203</v>
      </c>
      <c r="E3763" s="34">
        <v>193</v>
      </c>
      <c r="F3763" s="34">
        <v>192</v>
      </c>
      <c r="G3763" s="34">
        <v>163</v>
      </c>
      <c r="H3763" s="34">
        <v>188</v>
      </c>
      <c r="I3763" s="34">
        <v>155</v>
      </c>
    </row>
    <row r="3764" spans="1:9" x14ac:dyDescent="0.2">
      <c r="A3764" s="34" t="s">
        <v>54221</v>
      </c>
      <c r="B3764" s="34">
        <v>447</v>
      </c>
      <c r="C3764" s="34">
        <v>527</v>
      </c>
      <c r="D3764" s="34">
        <v>123</v>
      </c>
      <c r="E3764" s="34">
        <v>124</v>
      </c>
      <c r="F3764" s="34">
        <v>143</v>
      </c>
      <c r="G3764" s="34">
        <v>129</v>
      </c>
      <c r="H3764" s="34">
        <v>161</v>
      </c>
      <c r="I3764" s="34">
        <v>136</v>
      </c>
    </row>
    <row r="3765" spans="1:9" x14ac:dyDescent="0.2">
      <c r="A3765" s="34" t="s">
        <v>54222</v>
      </c>
      <c r="B3765" s="34">
        <v>182</v>
      </c>
      <c r="C3765" s="34">
        <v>206</v>
      </c>
      <c r="D3765" s="34">
        <v>52</v>
      </c>
      <c r="E3765" s="34">
        <v>32</v>
      </c>
      <c r="F3765" s="34">
        <v>48</v>
      </c>
      <c r="G3765" s="34">
        <v>73</v>
      </c>
      <c r="H3765" s="34">
        <v>69</v>
      </c>
      <c r="I3765" s="34">
        <v>69</v>
      </c>
    </row>
    <row r="3766" spans="1:9" x14ac:dyDescent="0.2">
      <c r="A3766" s="34" t="s">
        <v>54223</v>
      </c>
      <c r="B3766" s="34">
        <v>488</v>
      </c>
      <c r="C3766" s="34">
        <v>533</v>
      </c>
      <c r="D3766" s="34">
        <v>148</v>
      </c>
      <c r="E3766" s="34">
        <v>167</v>
      </c>
      <c r="F3766" s="34">
        <v>123</v>
      </c>
      <c r="G3766" s="34">
        <v>183</v>
      </c>
      <c r="H3766" s="34">
        <v>135</v>
      </c>
      <c r="I3766" s="34">
        <v>112</v>
      </c>
    </row>
    <row r="3767" spans="1:9" x14ac:dyDescent="0.2">
      <c r="A3767" s="34" t="s">
        <v>54224</v>
      </c>
      <c r="B3767" s="34">
        <v>1118</v>
      </c>
      <c r="C3767" s="34">
        <v>895</v>
      </c>
      <c r="D3767" s="34">
        <v>333</v>
      </c>
      <c r="E3767" s="34">
        <v>339</v>
      </c>
      <c r="F3767" s="34">
        <v>296</v>
      </c>
      <c r="G3767" s="34">
        <v>329</v>
      </c>
      <c r="H3767" s="34">
        <v>290</v>
      </c>
      <c r="I3767" s="34">
        <v>262</v>
      </c>
    </row>
    <row r="3768" spans="1:9" x14ac:dyDescent="0.2">
      <c r="A3768" s="34" t="s">
        <v>54225</v>
      </c>
      <c r="B3768" s="34">
        <v>500</v>
      </c>
      <c r="C3768" s="34">
        <v>506</v>
      </c>
      <c r="D3768" s="34">
        <v>154</v>
      </c>
      <c r="E3768" s="34">
        <v>180</v>
      </c>
      <c r="F3768" s="34">
        <v>147</v>
      </c>
      <c r="G3768" s="34">
        <v>154</v>
      </c>
      <c r="H3768" s="34">
        <v>157</v>
      </c>
      <c r="I3768" s="34">
        <v>128</v>
      </c>
    </row>
    <row r="3769" spans="1:9" x14ac:dyDescent="0.2">
      <c r="A3769" s="34" t="s">
        <v>54226</v>
      </c>
      <c r="B3769" s="34">
        <v>371</v>
      </c>
      <c r="C3769" s="34">
        <v>371</v>
      </c>
      <c r="D3769" s="34">
        <v>108</v>
      </c>
      <c r="E3769" s="34">
        <v>154</v>
      </c>
      <c r="F3769" s="34">
        <v>99</v>
      </c>
      <c r="G3769" s="34">
        <v>124</v>
      </c>
      <c r="H3769" s="34">
        <v>114</v>
      </c>
      <c r="I3769" s="34">
        <v>83</v>
      </c>
    </row>
    <row r="3770" spans="1:9" x14ac:dyDescent="0.2">
      <c r="A3770" s="34" t="s">
        <v>54227</v>
      </c>
      <c r="B3770" s="34">
        <v>345</v>
      </c>
      <c r="C3770" s="34">
        <v>406</v>
      </c>
      <c r="D3770" s="34">
        <v>88</v>
      </c>
      <c r="E3770" s="34">
        <v>110</v>
      </c>
      <c r="F3770" s="34">
        <v>103</v>
      </c>
      <c r="G3770" s="34">
        <v>137</v>
      </c>
      <c r="H3770" s="34">
        <v>104</v>
      </c>
      <c r="I3770" s="34">
        <v>110</v>
      </c>
    </row>
    <row r="3771" spans="1:9" x14ac:dyDescent="0.2">
      <c r="A3771" s="34" t="s">
        <v>54228</v>
      </c>
      <c r="B3771" s="34">
        <v>174</v>
      </c>
      <c r="C3771" s="34">
        <v>191</v>
      </c>
      <c r="D3771" s="34">
        <v>97</v>
      </c>
      <c r="E3771" s="34">
        <v>51</v>
      </c>
      <c r="F3771" s="34">
        <v>81</v>
      </c>
      <c r="G3771" s="34">
        <v>69</v>
      </c>
      <c r="H3771" s="34">
        <v>73</v>
      </c>
      <c r="I3771" s="34">
        <v>58</v>
      </c>
    </row>
    <row r="3772" spans="1:9" x14ac:dyDescent="0.2">
      <c r="A3772" s="34" t="s">
        <v>54229</v>
      </c>
      <c r="B3772" s="34">
        <v>268</v>
      </c>
      <c r="C3772" s="34">
        <v>261</v>
      </c>
      <c r="D3772" s="34">
        <v>72</v>
      </c>
      <c r="E3772" s="34">
        <v>114</v>
      </c>
      <c r="F3772" s="34">
        <v>88</v>
      </c>
      <c r="G3772" s="34">
        <v>71</v>
      </c>
      <c r="H3772" s="34">
        <v>87</v>
      </c>
      <c r="I3772" s="34">
        <v>62</v>
      </c>
    </row>
    <row r="3773" spans="1:9" x14ac:dyDescent="0.2">
      <c r="A3773" s="34" t="s">
        <v>54230</v>
      </c>
      <c r="B3773" s="34">
        <v>491</v>
      </c>
      <c r="C3773" s="34">
        <v>576</v>
      </c>
      <c r="D3773" s="34">
        <v>159</v>
      </c>
      <c r="E3773" s="34">
        <v>176</v>
      </c>
      <c r="F3773" s="34">
        <v>122</v>
      </c>
      <c r="G3773" s="34">
        <v>183</v>
      </c>
      <c r="H3773" s="34">
        <v>150</v>
      </c>
      <c r="I3773" s="34">
        <v>129</v>
      </c>
    </row>
    <row r="3774" spans="1:9" x14ac:dyDescent="0.2">
      <c r="A3774" s="34" t="s">
        <v>54231</v>
      </c>
      <c r="B3774" s="34">
        <v>364</v>
      </c>
      <c r="C3774" s="34">
        <v>340</v>
      </c>
      <c r="D3774" s="34">
        <v>121</v>
      </c>
      <c r="E3774" s="34">
        <v>135</v>
      </c>
      <c r="F3774" s="34">
        <v>85</v>
      </c>
      <c r="G3774" s="34">
        <v>132</v>
      </c>
      <c r="H3774" s="34">
        <v>140</v>
      </c>
      <c r="I3774" s="34">
        <v>81</v>
      </c>
    </row>
    <row r="3775" spans="1:9" x14ac:dyDescent="0.2">
      <c r="A3775" s="34" t="s">
        <v>54232</v>
      </c>
      <c r="B3775" s="34">
        <v>598</v>
      </c>
      <c r="C3775" s="34">
        <v>663</v>
      </c>
      <c r="D3775" s="34">
        <v>230</v>
      </c>
      <c r="E3775" s="34">
        <v>252</v>
      </c>
      <c r="F3775" s="34">
        <v>210</v>
      </c>
      <c r="G3775" s="34">
        <v>219</v>
      </c>
      <c r="H3775" s="34">
        <v>211</v>
      </c>
      <c r="I3775" s="34">
        <v>204</v>
      </c>
    </row>
    <row r="3776" spans="1:9" x14ac:dyDescent="0.2">
      <c r="A3776" s="34" t="s">
        <v>54233</v>
      </c>
      <c r="B3776" s="34">
        <v>915</v>
      </c>
      <c r="C3776" s="34">
        <v>965</v>
      </c>
      <c r="D3776" s="34">
        <v>295</v>
      </c>
      <c r="E3776" s="34">
        <v>308</v>
      </c>
      <c r="F3776" s="34">
        <v>268</v>
      </c>
      <c r="G3776" s="34">
        <v>329</v>
      </c>
      <c r="H3776" s="34">
        <v>248</v>
      </c>
      <c r="I3776" s="34">
        <v>250</v>
      </c>
    </row>
    <row r="3777" spans="1:9" x14ac:dyDescent="0.2">
      <c r="A3777" s="34" t="s">
        <v>54234</v>
      </c>
      <c r="B3777" s="34">
        <v>601</v>
      </c>
      <c r="C3777" s="34">
        <v>634</v>
      </c>
      <c r="D3777" s="34">
        <v>162</v>
      </c>
      <c r="E3777" s="34">
        <v>205</v>
      </c>
      <c r="F3777" s="34">
        <v>176</v>
      </c>
      <c r="G3777" s="34">
        <v>202</v>
      </c>
      <c r="H3777" s="34">
        <v>187</v>
      </c>
      <c r="I3777" s="34">
        <v>181</v>
      </c>
    </row>
    <row r="3778" spans="1:9" x14ac:dyDescent="0.2">
      <c r="A3778" s="34" t="s">
        <v>54235</v>
      </c>
      <c r="B3778" s="34">
        <v>452</v>
      </c>
      <c r="C3778" s="34">
        <v>475</v>
      </c>
      <c r="D3778" s="34">
        <v>124</v>
      </c>
      <c r="E3778" s="34">
        <v>114</v>
      </c>
      <c r="F3778" s="34">
        <v>141</v>
      </c>
      <c r="G3778" s="34">
        <v>148</v>
      </c>
      <c r="H3778" s="34">
        <v>124</v>
      </c>
      <c r="I3778" s="34">
        <v>152</v>
      </c>
    </row>
    <row r="3779" spans="1:9" x14ac:dyDescent="0.2">
      <c r="A3779" s="34" t="s">
        <v>54236</v>
      </c>
      <c r="B3779" s="34">
        <v>530</v>
      </c>
      <c r="C3779" s="34">
        <v>601</v>
      </c>
      <c r="D3779" s="34">
        <v>174</v>
      </c>
      <c r="E3779" s="34">
        <v>204</v>
      </c>
      <c r="F3779" s="34">
        <v>137</v>
      </c>
      <c r="G3779" s="34">
        <v>181</v>
      </c>
      <c r="H3779" s="34">
        <v>181</v>
      </c>
      <c r="I3779" s="34">
        <v>142</v>
      </c>
    </row>
    <row r="3780" spans="1:9" x14ac:dyDescent="0.2">
      <c r="A3780" s="34" t="s">
        <v>54237</v>
      </c>
      <c r="B3780" s="34">
        <v>300</v>
      </c>
      <c r="C3780" s="34">
        <v>412</v>
      </c>
      <c r="D3780" s="34">
        <v>141</v>
      </c>
      <c r="E3780" s="34">
        <v>111</v>
      </c>
      <c r="F3780" s="34">
        <v>126</v>
      </c>
      <c r="G3780" s="34">
        <v>117</v>
      </c>
      <c r="H3780" s="34">
        <v>108</v>
      </c>
      <c r="I3780" s="34">
        <v>80</v>
      </c>
    </row>
    <row r="3781" spans="1:9" x14ac:dyDescent="0.2">
      <c r="A3781" s="34" t="s">
        <v>54238</v>
      </c>
      <c r="B3781" s="34">
        <v>454</v>
      </c>
      <c r="C3781" s="34">
        <v>495</v>
      </c>
      <c r="D3781" s="34">
        <v>149</v>
      </c>
      <c r="E3781" s="34">
        <v>141</v>
      </c>
      <c r="F3781" s="34">
        <v>131</v>
      </c>
      <c r="G3781" s="34">
        <v>103</v>
      </c>
      <c r="H3781" s="34">
        <v>140</v>
      </c>
      <c r="I3781" s="34">
        <v>102</v>
      </c>
    </row>
    <row r="3782" spans="1:9" x14ac:dyDescent="0.2">
      <c r="A3782" s="34" t="s">
        <v>54239</v>
      </c>
      <c r="B3782" s="34">
        <v>391</v>
      </c>
      <c r="C3782" s="34">
        <v>535</v>
      </c>
      <c r="D3782" s="34">
        <v>159</v>
      </c>
      <c r="E3782" s="34">
        <v>178</v>
      </c>
      <c r="F3782" s="34">
        <v>120</v>
      </c>
      <c r="G3782" s="34">
        <v>157</v>
      </c>
      <c r="H3782" s="34">
        <v>126</v>
      </c>
      <c r="I3782" s="34">
        <v>120</v>
      </c>
    </row>
    <row r="3783" spans="1:9" x14ac:dyDescent="0.2">
      <c r="A3783" s="34" t="s">
        <v>54240</v>
      </c>
      <c r="B3783" s="34">
        <v>555</v>
      </c>
      <c r="C3783" s="34">
        <v>666</v>
      </c>
      <c r="D3783" s="34">
        <v>182</v>
      </c>
      <c r="E3783" s="34">
        <v>175</v>
      </c>
      <c r="F3783" s="34">
        <v>147</v>
      </c>
      <c r="G3783" s="34">
        <v>217</v>
      </c>
      <c r="H3783" s="34">
        <v>174</v>
      </c>
      <c r="I3783" s="34">
        <v>169</v>
      </c>
    </row>
    <row r="3784" spans="1:9" x14ac:dyDescent="0.2">
      <c r="A3784" s="34" t="s">
        <v>54241</v>
      </c>
      <c r="B3784" s="34">
        <v>467</v>
      </c>
      <c r="C3784" s="34">
        <v>424</v>
      </c>
      <c r="D3784" s="34">
        <v>142</v>
      </c>
      <c r="E3784" s="34">
        <v>147</v>
      </c>
      <c r="F3784" s="34">
        <v>172</v>
      </c>
      <c r="G3784" s="34">
        <v>113</v>
      </c>
      <c r="H3784" s="34">
        <v>150</v>
      </c>
      <c r="I3784" s="34">
        <v>111</v>
      </c>
    </row>
    <row r="3785" spans="1:9" x14ac:dyDescent="0.2">
      <c r="A3785" s="34" t="s">
        <v>54242</v>
      </c>
      <c r="B3785" s="34">
        <v>454</v>
      </c>
      <c r="C3785" s="34">
        <v>385</v>
      </c>
      <c r="D3785" s="34">
        <v>111</v>
      </c>
      <c r="E3785" s="34">
        <v>118</v>
      </c>
      <c r="F3785" s="34">
        <v>143</v>
      </c>
      <c r="G3785" s="34">
        <v>185</v>
      </c>
      <c r="H3785" s="34">
        <v>128</v>
      </c>
      <c r="I3785" s="34">
        <v>143</v>
      </c>
    </row>
    <row r="3786" spans="1:9" x14ac:dyDescent="0.2">
      <c r="A3786" s="34" t="s">
        <v>54243</v>
      </c>
      <c r="B3786" s="34">
        <v>749</v>
      </c>
      <c r="C3786" s="34">
        <v>632</v>
      </c>
      <c r="D3786" s="34">
        <v>167</v>
      </c>
      <c r="E3786" s="34">
        <v>250</v>
      </c>
      <c r="F3786" s="34">
        <v>233</v>
      </c>
      <c r="G3786" s="34">
        <v>180</v>
      </c>
      <c r="H3786" s="34">
        <v>215</v>
      </c>
      <c r="I3786" s="34">
        <v>186</v>
      </c>
    </row>
    <row r="3787" spans="1:9" x14ac:dyDescent="0.2">
      <c r="A3787" s="34" t="s">
        <v>54244</v>
      </c>
      <c r="B3787" s="34">
        <v>302</v>
      </c>
      <c r="C3787" s="34">
        <v>284</v>
      </c>
      <c r="D3787" s="34">
        <v>138</v>
      </c>
      <c r="E3787" s="34">
        <v>91</v>
      </c>
      <c r="F3787" s="34">
        <v>140</v>
      </c>
      <c r="G3787" s="34">
        <v>112</v>
      </c>
      <c r="H3787" s="34">
        <v>76</v>
      </c>
      <c r="I3787" s="34">
        <v>95</v>
      </c>
    </row>
    <row r="3788" spans="1:9" x14ac:dyDescent="0.2">
      <c r="A3788" s="34" t="s">
        <v>54245</v>
      </c>
      <c r="B3788" s="34">
        <v>426</v>
      </c>
      <c r="C3788" s="34">
        <v>342</v>
      </c>
      <c r="D3788" s="34">
        <v>122</v>
      </c>
      <c r="E3788" s="34">
        <v>108</v>
      </c>
      <c r="F3788" s="34">
        <v>143</v>
      </c>
      <c r="G3788" s="34">
        <v>138</v>
      </c>
      <c r="H3788" s="34">
        <v>171</v>
      </c>
      <c r="I3788" s="34">
        <v>89</v>
      </c>
    </row>
    <row r="3789" spans="1:9" x14ac:dyDescent="0.2">
      <c r="A3789" s="34" t="s">
        <v>54246</v>
      </c>
      <c r="B3789" s="34">
        <v>477</v>
      </c>
      <c r="C3789" s="34">
        <v>405</v>
      </c>
      <c r="D3789" s="34">
        <v>197</v>
      </c>
      <c r="E3789" s="34">
        <v>172</v>
      </c>
      <c r="F3789" s="34">
        <v>127</v>
      </c>
      <c r="G3789" s="34">
        <v>155</v>
      </c>
      <c r="H3789" s="34">
        <v>157</v>
      </c>
      <c r="I3789" s="34">
        <v>154</v>
      </c>
    </row>
    <row r="3790" spans="1:9" x14ac:dyDescent="0.2">
      <c r="A3790" s="34" t="s">
        <v>54247</v>
      </c>
      <c r="B3790" s="34">
        <v>683</v>
      </c>
      <c r="C3790" s="34">
        <v>691</v>
      </c>
      <c r="D3790" s="34">
        <v>189</v>
      </c>
      <c r="E3790" s="34">
        <v>218</v>
      </c>
      <c r="F3790" s="34">
        <v>189</v>
      </c>
      <c r="G3790" s="34">
        <v>199</v>
      </c>
      <c r="H3790" s="34">
        <v>223</v>
      </c>
      <c r="I3790" s="34">
        <v>208</v>
      </c>
    </row>
    <row r="3791" spans="1:9" x14ac:dyDescent="0.2">
      <c r="A3791" s="34" t="s">
        <v>54248</v>
      </c>
      <c r="B3791" s="34">
        <v>294</v>
      </c>
      <c r="C3791" s="34">
        <v>418</v>
      </c>
      <c r="D3791" s="34">
        <v>137</v>
      </c>
      <c r="E3791" s="34">
        <v>93</v>
      </c>
      <c r="F3791" s="34">
        <v>164</v>
      </c>
      <c r="G3791" s="34">
        <v>101</v>
      </c>
      <c r="H3791" s="34">
        <v>95</v>
      </c>
      <c r="I3791" s="34">
        <v>100</v>
      </c>
    </row>
    <row r="3792" spans="1:9" x14ac:dyDescent="0.2">
      <c r="A3792" s="34" t="s">
        <v>54249</v>
      </c>
      <c r="B3792" s="34">
        <v>467</v>
      </c>
      <c r="C3792" s="34">
        <v>473</v>
      </c>
      <c r="D3792" s="34">
        <v>138</v>
      </c>
      <c r="E3792" s="34">
        <v>182</v>
      </c>
      <c r="F3792" s="34">
        <v>127</v>
      </c>
      <c r="G3792" s="34">
        <v>154</v>
      </c>
      <c r="H3792" s="34">
        <v>165</v>
      </c>
      <c r="I3792" s="34">
        <v>131</v>
      </c>
    </row>
    <row r="3793" spans="1:9" x14ac:dyDescent="0.2">
      <c r="A3793" s="34" t="s">
        <v>54250</v>
      </c>
      <c r="B3793" s="34">
        <v>570</v>
      </c>
      <c r="C3793" s="34">
        <v>581</v>
      </c>
      <c r="D3793" s="34">
        <v>193</v>
      </c>
      <c r="E3793" s="34">
        <v>200</v>
      </c>
      <c r="F3793" s="34">
        <v>182</v>
      </c>
      <c r="G3793" s="34">
        <v>206</v>
      </c>
      <c r="H3793" s="34">
        <v>153</v>
      </c>
      <c r="I3793" s="34">
        <v>176</v>
      </c>
    </row>
    <row r="3794" spans="1:9" x14ac:dyDescent="0.2">
      <c r="A3794" s="34" t="s">
        <v>54251</v>
      </c>
      <c r="B3794" s="34">
        <v>458</v>
      </c>
      <c r="C3794" s="34">
        <v>548</v>
      </c>
      <c r="D3794" s="34">
        <v>174</v>
      </c>
      <c r="E3794" s="34">
        <v>152</v>
      </c>
      <c r="F3794" s="34">
        <v>128</v>
      </c>
      <c r="G3794" s="34">
        <v>202</v>
      </c>
      <c r="H3794" s="34">
        <v>168</v>
      </c>
      <c r="I3794" s="34">
        <v>162</v>
      </c>
    </row>
    <row r="3795" spans="1:9" x14ac:dyDescent="0.2">
      <c r="A3795" s="34" t="s">
        <v>54252</v>
      </c>
      <c r="B3795" s="34">
        <v>464</v>
      </c>
      <c r="C3795" s="34">
        <v>539</v>
      </c>
      <c r="D3795" s="34">
        <v>154</v>
      </c>
      <c r="E3795" s="34">
        <v>153</v>
      </c>
      <c r="F3795" s="34">
        <v>136</v>
      </c>
      <c r="G3795" s="34">
        <v>140</v>
      </c>
      <c r="H3795" s="34">
        <v>183</v>
      </c>
      <c r="I3795" s="34">
        <v>133</v>
      </c>
    </row>
    <row r="3796" spans="1:9" x14ac:dyDescent="0.2">
      <c r="A3796" s="34" t="s">
        <v>54253</v>
      </c>
      <c r="B3796" s="34">
        <v>476</v>
      </c>
      <c r="C3796" s="34">
        <v>362</v>
      </c>
      <c r="D3796" s="34">
        <v>141</v>
      </c>
      <c r="E3796" s="34">
        <v>129</v>
      </c>
      <c r="F3796" s="34">
        <v>109</v>
      </c>
      <c r="G3796" s="34">
        <v>128</v>
      </c>
      <c r="H3796" s="34">
        <v>138</v>
      </c>
      <c r="I3796" s="34">
        <v>119</v>
      </c>
    </row>
    <row r="3797" spans="1:9" x14ac:dyDescent="0.2">
      <c r="A3797" s="34" t="s">
        <v>54254</v>
      </c>
      <c r="B3797" s="34">
        <v>598</v>
      </c>
      <c r="C3797" s="34">
        <v>621</v>
      </c>
      <c r="D3797" s="34">
        <v>163</v>
      </c>
      <c r="E3797" s="34">
        <v>163</v>
      </c>
      <c r="F3797" s="34">
        <v>173</v>
      </c>
      <c r="G3797" s="34">
        <v>189</v>
      </c>
      <c r="H3797" s="34">
        <v>194</v>
      </c>
      <c r="I3797" s="34">
        <v>175</v>
      </c>
    </row>
    <row r="3798" spans="1:9" x14ac:dyDescent="0.2">
      <c r="A3798" s="34" t="s">
        <v>54255</v>
      </c>
      <c r="B3798" s="34">
        <v>858</v>
      </c>
      <c r="C3798" s="34">
        <v>810</v>
      </c>
      <c r="D3798" s="34">
        <v>265</v>
      </c>
      <c r="E3798" s="34">
        <v>274</v>
      </c>
      <c r="F3798" s="34">
        <v>211</v>
      </c>
      <c r="G3798" s="34">
        <v>270</v>
      </c>
      <c r="H3798" s="34">
        <v>252</v>
      </c>
      <c r="I3798" s="34">
        <v>210</v>
      </c>
    </row>
    <row r="3799" spans="1:9" x14ac:dyDescent="0.2">
      <c r="A3799" s="34" t="s">
        <v>54256</v>
      </c>
      <c r="B3799" s="34">
        <v>512</v>
      </c>
      <c r="C3799" s="34">
        <v>601</v>
      </c>
      <c r="D3799" s="34">
        <v>192</v>
      </c>
      <c r="E3799" s="34">
        <v>201</v>
      </c>
      <c r="F3799" s="34">
        <v>192</v>
      </c>
      <c r="G3799" s="34">
        <v>196</v>
      </c>
      <c r="H3799" s="34">
        <v>187</v>
      </c>
      <c r="I3799" s="34">
        <v>150</v>
      </c>
    </row>
    <row r="3800" spans="1:9" x14ac:dyDescent="0.2">
      <c r="A3800" s="34" t="s">
        <v>54257</v>
      </c>
      <c r="B3800" s="34">
        <v>842</v>
      </c>
      <c r="C3800" s="34">
        <v>810</v>
      </c>
      <c r="D3800" s="34">
        <v>310</v>
      </c>
      <c r="E3800" s="34">
        <v>248</v>
      </c>
      <c r="F3800" s="34">
        <v>280</v>
      </c>
      <c r="G3800" s="34">
        <v>273</v>
      </c>
      <c r="H3800" s="34">
        <v>260</v>
      </c>
      <c r="I3800" s="34">
        <v>248</v>
      </c>
    </row>
    <row r="3801" spans="1:9" x14ac:dyDescent="0.2">
      <c r="A3801" s="34" t="s">
        <v>54258</v>
      </c>
      <c r="B3801" s="34">
        <v>358</v>
      </c>
      <c r="C3801" s="34">
        <v>308</v>
      </c>
      <c r="D3801" s="34">
        <v>123</v>
      </c>
      <c r="E3801" s="34">
        <v>108</v>
      </c>
      <c r="F3801" s="34">
        <v>95</v>
      </c>
      <c r="G3801" s="34">
        <v>131</v>
      </c>
      <c r="H3801" s="34">
        <v>104</v>
      </c>
      <c r="I3801" s="34">
        <v>101</v>
      </c>
    </row>
    <row r="3802" spans="1:9" x14ac:dyDescent="0.2">
      <c r="A3802" s="34" t="s">
        <v>54259</v>
      </c>
      <c r="B3802" s="34">
        <v>1120</v>
      </c>
      <c r="C3802" s="34">
        <v>1012</v>
      </c>
      <c r="D3802" s="34">
        <v>329</v>
      </c>
      <c r="E3802" s="34">
        <v>290</v>
      </c>
      <c r="F3802" s="34">
        <v>346</v>
      </c>
      <c r="G3802" s="34">
        <v>285</v>
      </c>
      <c r="H3802" s="34">
        <v>384</v>
      </c>
      <c r="I3802" s="34">
        <v>247</v>
      </c>
    </row>
    <row r="3803" spans="1:9" x14ac:dyDescent="0.2">
      <c r="A3803" s="34" t="s">
        <v>54260</v>
      </c>
      <c r="B3803" s="34">
        <v>982</v>
      </c>
      <c r="C3803" s="34">
        <v>820</v>
      </c>
      <c r="D3803" s="34">
        <v>291</v>
      </c>
      <c r="E3803" s="34">
        <v>313</v>
      </c>
      <c r="F3803" s="34">
        <v>267</v>
      </c>
      <c r="G3803" s="34">
        <v>219</v>
      </c>
      <c r="H3803" s="34">
        <v>297</v>
      </c>
      <c r="I3803" s="34">
        <v>210</v>
      </c>
    </row>
    <row r="3804" spans="1:9" x14ac:dyDescent="0.2">
      <c r="A3804" s="34" t="s">
        <v>54261</v>
      </c>
      <c r="B3804" s="34">
        <v>428</v>
      </c>
      <c r="C3804" s="34">
        <v>406</v>
      </c>
      <c r="D3804" s="34">
        <v>153</v>
      </c>
      <c r="E3804" s="34">
        <v>114</v>
      </c>
      <c r="F3804" s="34">
        <v>150</v>
      </c>
      <c r="G3804" s="34">
        <v>118</v>
      </c>
      <c r="H3804" s="34">
        <v>154</v>
      </c>
      <c r="I3804" s="34">
        <v>98</v>
      </c>
    </row>
    <row r="3805" spans="1:9" x14ac:dyDescent="0.2">
      <c r="A3805" s="34" t="s">
        <v>54262</v>
      </c>
      <c r="B3805" s="34">
        <v>600</v>
      </c>
      <c r="C3805" s="34">
        <v>673</v>
      </c>
      <c r="D3805" s="34">
        <v>200</v>
      </c>
      <c r="E3805" s="34">
        <v>213</v>
      </c>
      <c r="F3805" s="34">
        <v>170</v>
      </c>
      <c r="G3805" s="34">
        <v>187</v>
      </c>
      <c r="H3805" s="34">
        <v>179</v>
      </c>
      <c r="I3805" s="34">
        <v>164</v>
      </c>
    </row>
    <row r="3806" spans="1:9" x14ac:dyDescent="0.2">
      <c r="A3806" s="34" t="s">
        <v>54263</v>
      </c>
      <c r="B3806" s="34">
        <v>714</v>
      </c>
      <c r="C3806" s="34">
        <v>613</v>
      </c>
      <c r="D3806" s="34">
        <v>203</v>
      </c>
      <c r="E3806" s="34">
        <v>186</v>
      </c>
      <c r="F3806" s="34">
        <v>190</v>
      </c>
      <c r="G3806" s="34">
        <v>195</v>
      </c>
      <c r="H3806" s="34">
        <v>225</v>
      </c>
      <c r="I3806" s="34">
        <v>191</v>
      </c>
    </row>
    <row r="3807" spans="1:9" x14ac:dyDescent="0.2">
      <c r="A3807" s="34" t="s">
        <v>54264</v>
      </c>
      <c r="B3807" s="34">
        <v>1157</v>
      </c>
      <c r="C3807" s="34">
        <v>1147</v>
      </c>
      <c r="D3807" s="34">
        <v>422</v>
      </c>
      <c r="E3807" s="34">
        <v>385</v>
      </c>
      <c r="F3807" s="34">
        <v>415</v>
      </c>
      <c r="G3807" s="34">
        <v>370</v>
      </c>
      <c r="H3807" s="34">
        <v>394</v>
      </c>
      <c r="I3807" s="34">
        <v>358</v>
      </c>
    </row>
    <row r="3808" spans="1:9" x14ac:dyDescent="0.2">
      <c r="A3808" s="34" t="s">
        <v>54265</v>
      </c>
      <c r="B3808" s="34">
        <v>2933</v>
      </c>
      <c r="C3808" s="34">
        <v>1753</v>
      </c>
      <c r="D3808" s="34">
        <v>883</v>
      </c>
      <c r="E3808" s="34">
        <v>617</v>
      </c>
      <c r="F3808" s="34">
        <v>969</v>
      </c>
      <c r="G3808" s="34">
        <v>655</v>
      </c>
      <c r="H3808" s="34">
        <v>996</v>
      </c>
      <c r="I3808" s="34">
        <v>467</v>
      </c>
    </row>
    <row r="3809" spans="1:9" x14ac:dyDescent="0.2">
      <c r="A3809" s="34" t="s">
        <v>54266</v>
      </c>
      <c r="B3809" s="34">
        <v>2071</v>
      </c>
      <c r="C3809" s="34">
        <v>1912</v>
      </c>
      <c r="D3809" s="34">
        <v>662</v>
      </c>
      <c r="E3809" s="34">
        <v>566</v>
      </c>
      <c r="F3809" s="34">
        <v>592</v>
      </c>
      <c r="G3809" s="34">
        <v>642</v>
      </c>
      <c r="H3809" s="34">
        <v>600</v>
      </c>
      <c r="I3809" s="34">
        <v>573</v>
      </c>
    </row>
    <row r="3810" spans="1:9" x14ac:dyDescent="0.2">
      <c r="A3810" s="34" t="s">
        <v>54267</v>
      </c>
      <c r="B3810" s="34">
        <v>2578</v>
      </c>
      <c r="C3810" s="34">
        <v>2331</v>
      </c>
      <c r="D3810" s="34">
        <v>818</v>
      </c>
      <c r="E3810" s="34">
        <v>742</v>
      </c>
      <c r="F3810" s="34">
        <v>750</v>
      </c>
      <c r="G3810" s="34">
        <v>815</v>
      </c>
      <c r="H3810" s="34">
        <v>814</v>
      </c>
      <c r="I3810" s="34">
        <v>681</v>
      </c>
    </row>
    <row r="3811" spans="1:9" x14ac:dyDescent="0.2">
      <c r="A3811" s="34" t="s">
        <v>54268</v>
      </c>
      <c r="B3811" s="34">
        <v>1293</v>
      </c>
      <c r="C3811" s="34">
        <v>1230</v>
      </c>
      <c r="D3811" s="34">
        <v>401</v>
      </c>
      <c r="E3811" s="34">
        <v>352</v>
      </c>
      <c r="F3811" s="34">
        <v>405</v>
      </c>
      <c r="G3811" s="34">
        <v>365</v>
      </c>
      <c r="H3811" s="34">
        <v>448</v>
      </c>
      <c r="I3811" s="34">
        <v>329</v>
      </c>
    </row>
    <row r="3812" spans="1:9" x14ac:dyDescent="0.2">
      <c r="A3812" s="34" t="s">
        <v>54269</v>
      </c>
      <c r="B3812" s="34">
        <v>1222</v>
      </c>
      <c r="C3812" s="34">
        <v>1095</v>
      </c>
      <c r="D3812" s="34">
        <v>423</v>
      </c>
      <c r="E3812" s="34">
        <v>402</v>
      </c>
      <c r="F3812" s="34">
        <v>389</v>
      </c>
      <c r="G3812" s="34">
        <v>384</v>
      </c>
      <c r="H3812" s="34">
        <v>422</v>
      </c>
      <c r="I3812" s="34">
        <v>333</v>
      </c>
    </row>
    <row r="3813" spans="1:9" x14ac:dyDescent="0.2">
      <c r="A3813" s="34" t="s">
        <v>54270</v>
      </c>
      <c r="B3813" s="34">
        <v>783</v>
      </c>
      <c r="C3813" s="34">
        <v>773</v>
      </c>
      <c r="D3813" s="34">
        <v>217</v>
      </c>
      <c r="E3813" s="34">
        <v>293</v>
      </c>
      <c r="F3813" s="34">
        <v>248</v>
      </c>
      <c r="G3813" s="34">
        <v>274</v>
      </c>
      <c r="H3813" s="34">
        <v>208</v>
      </c>
      <c r="I3813" s="34">
        <v>220</v>
      </c>
    </row>
    <row r="3814" spans="1:9" x14ac:dyDescent="0.2">
      <c r="A3814" s="34" t="s">
        <v>54271</v>
      </c>
      <c r="B3814" s="34">
        <v>917</v>
      </c>
      <c r="C3814" s="34">
        <v>757</v>
      </c>
      <c r="D3814" s="34">
        <v>306</v>
      </c>
      <c r="E3814" s="34">
        <v>268</v>
      </c>
      <c r="F3814" s="34">
        <v>217</v>
      </c>
      <c r="G3814" s="34">
        <v>266</v>
      </c>
      <c r="H3814" s="34">
        <v>238</v>
      </c>
      <c r="I3814" s="34">
        <v>264</v>
      </c>
    </row>
    <row r="3815" spans="1:9" x14ac:dyDescent="0.2">
      <c r="A3815" s="34" t="s">
        <v>54272</v>
      </c>
      <c r="B3815" s="34">
        <v>1045</v>
      </c>
      <c r="C3815" s="34">
        <v>945</v>
      </c>
      <c r="D3815" s="34">
        <v>364</v>
      </c>
      <c r="E3815" s="34">
        <v>302</v>
      </c>
      <c r="F3815" s="34">
        <v>325</v>
      </c>
      <c r="G3815" s="34">
        <v>363</v>
      </c>
      <c r="H3815" s="34">
        <v>322</v>
      </c>
      <c r="I3815" s="34">
        <v>202</v>
      </c>
    </row>
    <row r="3816" spans="1:9" x14ac:dyDescent="0.2">
      <c r="A3816" s="34" t="s">
        <v>54273</v>
      </c>
      <c r="B3816" s="34">
        <v>932</v>
      </c>
      <c r="C3816" s="34">
        <v>903</v>
      </c>
      <c r="D3816" s="34">
        <v>249</v>
      </c>
      <c r="E3816" s="34">
        <v>290</v>
      </c>
      <c r="F3816" s="34">
        <v>292</v>
      </c>
      <c r="G3816" s="34">
        <v>342</v>
      </c>
      <c r="H3816" s="34">
        <v>326</v>
      </c>
      <c r="I3816" s="34">
        <v>247</v>
      </c>
    </row>
    <row r="3817" spans="1:9" x14ac:dyDescent="0.2">
      <c r="A3817" s="34" t="s">
        <v>54274</v>
      </c>
      <c r="B3817" s="34">
        <v>1580</v>
      </c>
      <c r="C3817" s="34">
        <v>1611</v>
      </c>
      <c r="D3817" s="34">
        <v>442</v>
      </c>
      <c r="E3817" s="34">
        <v>541</v>
      </c>
      <c r="F3817" s="34">
        <v>485</v>
      </c>
      <c r="G3817" s="34">
        <v>588</v>
      </c>
      <c r="H3817" s="34">
        <v>463</v>
      </c>
      <c r="I3817" s="34">
        <v>466</v>
      </c>
    </row>
    <row r="3818" spans="1:9" x14ac:dyDescent="0.2">
      <c r="A3818" s="34" t="s">
        <v>54275</v>
      </c>
      <c r="B3818" s="34">
        <v>735</v>
      </c>
      <c r="C3818" s="34">
        <v>804</v>
      </c>
      <c r="D3818" s="34">
        <v>240</v>
      </c>
      <c r="E3818" s="34">
        <v>282</v>
      </c>
      <c r="F3818" s="34">
        <v>222</v>
      </c>
      <c r="G3818" s="34">
        <v>240</v>
      </c>
      <c r="H3818" s="34">
        <v>257</v>
      </c>
      <c r="I3818" s="34">
        <v>267</v>
      </c>
    </row>
    <row r="3819" spans="1:9" x14ac:dyDescent="0.2">
      <c r="A3819" s="34" t="s">
        <v>54276</v>
      </c>
      <c r="B3819" s="34">
        <v>608</v>
      </c>
      <c r="C3819" s="34">
        <v>584</v>
      </c>
      <c r="D3819" s="34">
        <v>173</v>
      </c>
      <c r="E3819" s="34">
        <v>176</v>
      </c>
      <c r="F3819" s="34">
        <v>186</v>
      </c>
      <c r="G3819" s="34">
        <v>223</v>
      </c>
      <c r="H3819" s="34">
        <v>203</v>
      </c>
      <c r="I3819" s="34">
        <v>153</v>
      </c>
    </row>
    <row r="3820" spans="1:9" x14ac:dyDescent="0.2">
      <c r="A3820" s="34" t="s">
        <v>54277</v>
      </c>
      <c r="B3820" s="34">
        <v>789</v>
      </c>
      <c r="C3820" s="34">
        <v>786</v>
      </c>
      <c r="D3820" s="34">
        <v>264</v>
      </c>
      <c r="E3820" s="34">
        <v>309</v>
      </c>
      <c r="F3820" s="34">
        <v>278</v>
      </c>
      <c r="G3820" s="34">
        <v>257</v>
      </c>
      <c r="H3820" s="34">
        <v>208</v>
      </c>
      <c r="I3820" s="34">
        <v>222</v>
      </c>
    </row>
    <row r="3821" spans="1:9" x14ac:dyDescent="0.2">
      <c r="A3821" s="34" t="s">
        <v>54278</v>
      </c>
      <c r="B3821" s="34">
        <v>606</v>
      </c>
      <c r="C3821" s="34">
        <v>558</v>
      </c>
      <c r="D3821" s="34">
        <v>226</v>
      </c>
      <c r="E3821" s="34">
        <v>207</v>
      </c>
      <c r="F3821" s="34">
        <v>192</v>
      </c>
      <c r="G3821" s="34">
        <v>232</v>
      </c>
      <c r="H3821" s="34">
        <v>182</v>
      </c>
      <c r="I3821" s="34">
        <v>176</v>
      </c>
    </row>
    <row r="3822" spans="1:9" x14ac:dyDescent="0.2">
      <c r="A3822" s="34" t="s">
        <v>54279</v>
      </c>
      <c r="B3822" s="34">
        <v>799</v>
      </c>
      <c r="C3822" s="34">
        <v>835</v>
      </c>
      <c r="D3822" s="34">
        <v>215</v>
      </c>
      <c r="E3822" s="34">
        <v>245</v>
      </c>
      <c r="F3822" s="34">
        <v>244</v>
      </c>
      <c r="G3822" s="34">
        <v>269</v>
      </c>
      <c r="H3822" s="34">
        <v>251</v>
      </c>
      <c r="I3822" s="34">
        <v>219</v>
      </c>
    </row>
    <row r="3823" spans="1:9" x14ac:dyDescent="0.2">
      <c r="A3823" s="34" t="s">
        <v>54280</v>
      </c>
      <c r="B3823" s="34">
        <v>1249</v>
      </c>
      <c r="C3823" s="34">
        <v>1192</v>
      </c>
      <c r="D3823" s="34">
        <v>355</v>
      </c>
      <c r="E3823" s="34">
        <v>389</v>
      </c>
      <c r="F3823" s="34">
        <v>450</v>
      </c>
      <c r="G3823" s="34">
        <v>420</v>
      </c>
      <c r="H3823" s="34">
        <v>402</v>
      </c>
      <c r="I3823" s="34">
        <v>316</v>
      </c>
    </row>
    <row r="3824" spans="1:9" x14ac:dyDescent="0.2">
      <c r="A3824" s="34" t="s">
        <v>54281</v>
      </c>
      <c r="B3824" s="34">
        <v>578</v>
      </c>
      <c r="C3824" s="34">
        <v>446</v>
      </c>
      <c r="D3824" s="34">
        <v>197</v>
      </c>
      <c r="E3824" s="34">
        <v>173</v>
      </c>
      <c r="F3824" s="34">
        <v>237</v>
      </c>
      <c r="G3824" s="34">
        <v>125</v>
      </c>
      <c r="H3824" s="34">
        <v>158</v>
      </c>
      <c r="I3824" s="34">
        <v>113</v>
      </c>
    </row>
    <row r="3825" spans="1:9" x14ac:dyDescent="0.2">
      <c r="A3825" s="34" t="s">
        <v>54282</v>
      </c>
      <c r="B3825" s="34">
        <v>793</v>
      </c>
      <c r="C3825" s="34">
        <v>662</v>
      </c>
      <c r="D3825" s="34">
        <v>231</v>
      </c>
      <c r="E3825" s="34">
        <v>227</v>
      </c>
      <c r="F3825" s="34">
        <v>226</v>
      </c>
      <c r="G3825" s="34">
        <v>194</v>
      </c>
      <c r="H3825" s="34">
        <v>223</v>
      </c>
      <c r="I3825" s="34">
        <v>207</v>
      </c>
    </row>
    <row r="3826" spans="1:9" x14ac:dyDescent="0.2">
      <c r="A3826" s="34" t="s">
        <v>54283</v>
      </c>
      <c r="B3826" s="34">
        <v>1267</v>
      </c>
      <c r="C3826" s="34">
        <v>959</v>
      </c>
      <c r="D3826" s="34">
        <v>384</v>
      </c>
      <c r="E3826" s="34">
        <v>329</v>
      </c>
      <c r="F3826" s="34">
        <v>358</v>
      </c>
      <c r="G3826" s="34">
        <v>284</v>
      </c>
      <c r="H3826" s="34">
        <v>432</v>
      </c>
      <c r="I3826" s="34">
        <v>274</v>
      </c>
    </row>
    <row r="3827" spans="1:9" x14ac:dyDescent="0.2">
      <c r="A3827" s="34" t="s">
        <v>54284</v>
      </c>
      <c r="B3827" s="34">
        <v>616</v>
      </c>
      <c r="C3827" s="34">
        <v>822</v>
      </c>
      <c r="D3827" s="34">
        <v>193</v>
      </c>
      <c r="E3827" s="34">
        <v>264</v>
      </c>
      <c r="F3827" s="34">
        <v>245</v>
      </c>
      <c r="G3827" s="34">
        <v>308</v>
      </c>
      <c r="H3827" s="34">
        <v>203</v>
      </c>
      <c r="I3827" s="34">
        <v>198</v>
      </c>
    </row>
    <row r="3828" spans="1:9" x14ac:dyDescent="0.2">
      <c r="A3828" s="34" t="s">
        <v>54285</v>
      </c>
      <c r="B3828" s="34">
        <v>1627</v>
      </c>
      <c r="C3828" s="34">
        <v>1611</v>
      </c>
      <c r="D3828" s="34">
        <v>458</v>
      </c>
      <c r="E3828" s="34">
        <v>523</v>
      </c>
      <c r="F3828" s="34">
        <v>452</v>
      </c>
      <c r="G3828" s="34">
        <v>511</v>
      </c>
      <c r="H3828" s="34">
        <v>508</v>
      </c>
      <c r="I3828" s="34">
        <v>455</v>
      </c>
    </row>
    <row r="3829" spans="1:9" x14ac:dyDescent="0.2">
      <c r="A3829" s="34" t="s">
        <v>54286</v>
      </c>
      <c r="B3829" s="34">
        <v>798</v>
      </c>
      <c r="C3829" s="34">
        <v>960</v>
      </c>
      <c r="D3829" s="34">
        <v>255</v>
      </c>
      <c r="E3829" s="34">
        <v>277</v>
      </c>
      <c r="F3829" s="34">
        <v>203</v>
      </c>
      <c r="G3829" s="34">
        <v>281</v>
      </c>
      <c r="H3829" s="34">
        <v>226</v>
      </c>
      <c r="I3829" s="34">
        <v>252</v>
      </c>
    </row>
    <row r="3830" spans="1:9" x14ac:dyDescent="0.2">
      <c r="A3830" s="34" t="s">
        <v>54287</v>
      </c>
      <c r="B3830" s="34">
        <v>1125</v>
      </c>
      <c r="C3830" s="34">
        <v>1020</v>
      </c>
      <c r="D3830" s="34">
        <v>396</v>
      </c>
      <c r="E3830" s="34">
        <v>362</v>
      </c>
      <c r="F3830" s="34">
        <v>349</v>
      </c>
      <c r="G3830" s="34">
        <v>325</v>
      </c>
      <c r="H3830" s="34">
        <v>349</v>
      </c>
      <c r="I3830" s="34">
        <v>337</v>
      </c>
    </row>
    <row r="3831" spans="1:9" x14ac:dyDescent="0.2">
      <c r="A3831" s="34" t="s">
        <v>54288</v>
      </c>
      <c r="B3831" s="34">
        <v>1671</v>
      </c>
      <c r="C3831" s="34">
        <v>1406</v>
      </c>
      <c r="D3831" s="34">
        <v>521</v>
      </c>
      <c r="E3831" s="34">
        <v>411</v>
      </c>
      <c r="F3831" s="34">
        <v>523</v>
      </c>
      <c r="G3831" s="34">
        <v>466</v>
      </c>
      <c r="H3831" s="34">
        <v>514</v>
      </c>
      <c r="I3831" s="34">
        <v>355</v>
      </c>
    </row>
    <row r="3832" spans="1:9" x14ac:dyDescent="0.2">
      <c r="A3832" s="34" t="s">
        <v>54289</v>
      </c>
      <c r="B3832" s="34">
        <v>1148</v>
      </c>
      <c r="C3832" s="34">
        <v>1109</v>
      </c>
      <c r="D3832" s="34">
        <v>326</v>
      </c>
      <c r="E3832" s="34">
        <v>323</v>
      </c>
      <c r="F3832" s="34">
        <v>271</v>
      </c>
      <c r="G3832" s="34">
        <v>363</v>
      </c>
      <c r="H3832" s="34">
        <v>334</v>
      </c>
      <c r="I3832" s="34">
        <v>256</v>
      </c>
    </row>
    <row r="3833" spans="1:9" x14ac:dyDescent="0.2">
      <c r="A3833" s="34" t="s">
        <v>54290</v>
      </c>
      <c r="B3833" s="34">
        <v>1223</v>
      </c>
      <c r="C3833" s="34">
        <v>969</v>
      </c>
      <c r="D3833" s="34">
        <v>362</v>
      </c>
      <c r="E3833" s="34">
        <v>343</v>
      </c>
      <c r="F3833" s="34">
        <v>348</v>
      </c>
      <c r="G3833" s="34">
        <v>312</v>
      </c>
      <c r="H3833" s="34">
        <v>327</v>
      </c>
      <c r="I3833" s="34">
        <v>264</v>
      </c>
    </row>
    <row r="3834" spans="1:9" x14ac:dyDescent="0.2">
      <c r="A3834" s="34" t="s">
        <v>54291</v>
      </c>
      <c r="B3834" s="34">
        <v>800</v>
      </c>
      <c r="C3834" s="34">
        <v>799</v>
      </c>
      <c r="D3834" s="34">
        <v>266</v>
      </c>
      <c r="E3834" s="34">
        <v>254</v>
      </c>
      <c r="F3834" s="34">
        <v>243</v>
      </c>
      <c r="G3834" s="34">
        <v>267</v>
      </c>
      <c r="H3834" s="34">
        <v>278</v>
      </c>
      <c r="I3834" s="34">
        <v>197</v>
      </c>
    </row>
    <row r="3835" spans="1:9" x14ac:dyDescent="0.2">
      <c r="A3835" s="34" t="s">
        <v>54292</v>
      </c>
      <c r="B3835" s="34">
        <v>955</v>
      </c>
      <c r="C3835" s="34">
        <v>958</v>
      </c>
      <c r="D3835" s="34">
        <v>288</v>
      </c>
      <c r="E3835" s="34">
        <v>300</v>
      </c>
      <c r="F3835" s="34">
        <v>262</v>
      </c>
      <c r="G3835" s="34">
        <v>325</v>
      </c>
      <c r="H3835" s="34">
        <v>273</v>
      </c>
      <c r="I3835" s="34">
        <v>273</v>
      </c>
    </row>
    <row r="3836" spans="1:9" x14ac:dyDescent="0.2">
      <c r="A3836" s="34" t="s">
        <v>54293</v>
      </c>
      <c r="B3836" s="34">
        <v>828</v>
      </c>
      <c r="C3836" s="34">
        <v>850</v>
      </c>
      <c r="D3836" s="34">
        <v>311</v>
      </c>
      <c r="E3836" s="34">
        <v>303</v>
      </c>
      <c r="F3836" s="34">
        <v>299</v>
      </c>
      <c r="G3836" s="34">
        <v>292</v>
      </c>
      <c r="H3836" s="34">
        <v>268</v>
      </c>
      <c r="I3836" s="34">
        <v>268</v>
      </c>
    </row>
    <row r="3837" spans="1:9" x14ac:dyDescent="0.2">
      <c r="A3837" s="34" t="s">
        <v>54294</v>
      </c>
      <c r="B3837" s="34">
        <v>1168</v>
      </c>
      <c r="C3837" s="34">
        <v>1190</v>
      </c>
      <c r="D3837" s="34">
        <v>384</v>
      </c>
      <c r="E3837" s="34">
        <v>419</v>
      </c>
      <c r="F3837" s="34">
        <v>359</v>
      </c>
      <c r="G3837" s="34">
        <v>398</v>
      </c>
      <c r="H3837" s="34">
        <v>351</v>
      </c>
      <c r="I3837" s="34">
        <v>270</v>
      </c>
    </row>
    <row r="3838" spans="1:9" x14ac:dyDescent="0.2">
      <c r="A3838" s="34" t="s">
        <v>54295</v>
      </c>
      <c r="B3838" s="34">
        <v>1197</v>
      </c>
      <c r="C3838" s="34">
        <v>1154</v>
      </c>
      <c r="D3838" s="34">
        <v>302</v>
      </c>
      <c r="E3838" s="34">
        <v>371</v>
      </c>
      <c r="F3838" s="34">
        <v>363</v>
      </c>
      <c r="G3838" s="34">
        <v>373</v>
      </c>
      <c r="H3838" s="34">
        <v>394</v>
      </c>
      <c r="I3838" s="34">
        <v>298</v>
      </c>
    </row>
    <row r="3839" spans="1:9" x14ac:dyDescent="0.2">
      <c r="A3839" s="34" t="s">
        <v>54296</v>
      </c>
      <c r="B3839" s="34">
        <v>1467</v>
      </c>
      <c r="C3839" s="34">
        <v>1405</v>
      </c>
      <c r="D3839" s="34">
        <v>510</v>
      </c>
      <c r="E3839" s="34">
        <v>441</v>
      </c>
      <c r="F3839" s="34">
        <v>526</v>
      </c>
      <c r="G3839" s="34">
        <v>390</v>
      </c>
      <c r="H3839" s="34">
        <v>517</v>
      </c>
      <c r="I3839" s="34">
        <v>329</v>
      </c>
    </row>
    <row r="3840" spans="1:9" x14ac:dyDescent="0.2">
      <c r="A3840" s="34" t="s">
        <v>54297</v>
      </c>
      <c r="B3840" s="34">
        <v>763</v>
      </c>
      <c r="C3840" s="34">
        <v>774</v>
      </c>
      <c r="D3840" s="34">
        <v>273</v>
      </c>
      <c r="E3840" s="34">
        <v>261</v>
      </c>
      <c r="F3840" s="34">
        <v>263</v>
      </c>
      <c r="G3840" s="34">
        <v>247</v>
      </c>
      <c r="H3840" s="34">
        <v>316</v>
      </c>
      <c r="I3840" s="34">
        <v>264</v>
      </c>
    </row>
    <row r="3841" spans="1:9" x14ac:dyDescent="0.2">
      <c r="A3841" s="34" t="s">
        <v>54298</v>
      </c>
      <c r="B3841" s="34">
        <v>1443</v>
      </c>
      <c r="C3841" s="34">
        <v>1458</v>
      </c>
      <c r="D3841" s="34">
        <v>446</v>
      </c>
      <c r="E3841" s="34">
        <v>421</v>
      </c>
      <c r="F3841" s="34">
        <v>433</v>
      </c>
      <c r="G3841" s="34">
        <v>437</v>
      </c>
      <c r="H3841" s="34">
        <v>478</v>
      </c>
      <c r="I3841" s="34">
        <v>392</v>
      </c>
    </row>
    <row r="3842" spans="1:9" x14ac:dyDescent="0.2">
      <c r="A3842" s="34" t="s">
        <v>54299</v>
      </c>
      <c r="B3842" s="34">
        <v>964</v>
      </c>
      <c r="C3842" s="34">
        <v>1024</v>
      </c>
      <c r="D3842" s="34">
        <v>298</v>
      </c>
      <c r="E3842" s="34">
        <v>262</v>
      </c>
      <c r="F3842" s="34">
        <v>313</v>
      </c>
      <c r="G3842" s="34">
        <v>270</v>
      </c>
      <c r="H3842" s="34">
        <v>308</v>
      </c>
      <c r="I3842" s="34">
        <v>258</v>
      </c>
    </row>
    <row r="3843" spans="1:9" x14ac:dyDescent="0.2">
      <c r="A3843" s="34" t="s">
        <v>54300</v>
      </c>
      <c r="B3843" s="34">
        <v>936</v>
      </c>
      <c r="C3843" s="34">
        <v>1000</v>
      </c>
      <c r="D3843" s="34">
        <v>272</v>
      </c>
      <c r="E3843" s="34">
        <v>315</v>
      </c>
      <c r="F3843" s="34">
        <v>313</v>
      </c>
      <c r="G3843" s="34">
        <v>304</v>
      </c>
      <c r="H3843" s="34">
        <v>302</v>
      </c>
      <c r="I3843" s="34">
        <v>278</v>
      </c>
    </row>
    <row r="3844" spans="1:9" x14ac:dyDescent="0.2">
      <c r="A3844" s="34" t="s">
        <v>54301</v>
      </c>
      <c r="B3844" s="34">
        <v>1238</v>
      </c>
      <c r="C3844" s="34">
        <v>1129</v>
      </c>
      <c r="D3844" s="34">
        <v>376</v>
      </c>
      <c r="E3844" s="34">
        <v>336</v>
      </c>
      <c r="F3844" s="34">
        <v>337</v>
      </c>
      <c r="G3844" s="34">
        <v>388</v>
      </c>
      <c r="H3844" s="34">
        <v>388</v>
      </c>
      <c r="I3844" s="34">
        <v>293</v>
      </c>
    </row>
    <row r="3845" spans="1:9" x14ac:dyDescent="0.2">
      <c r="A3845" s="34" t="s">
        <v>54302</v>
      </c>
      <c r="B3845" s="34">
        <v>1177</v>
      </c>
      <c r="C3845" s="34">
        <v>827</v>
      </c>
      <c r="D3845" s="34">
        <v>356</v>
      </c>
      <c r="E3845" s="34">
        <v>256</v>
      </c>
      <c r="F3845" s="34">
        <v>426</v>
      </c>
      <c r="G3845" s="34">
        <v>245</v>
      </c>
      <c r="H3845" s="34">
        <v>405</v>
      </c>
      <c r="I3845" s="34">
        <v>236</v>
      </c>
    </row>
    <row r="3846" spans="1:9" x14ac:dyDescent="0.2">
      <c r="A3846" s="34" t="s">
        <v>54303</v>
      </c>
      <c r="B3846" s="34">
        <v>991</v>
      </c>
      <c r="C3846" s="34">
        <v>744</v>
      </c>
      <c r="D3846" s="34">
        <v>316</v>
      </c>
      <c r="E3846" s="34">
        <v>248</v>
      </c>
      <c r="F3846" s="34">
        <v>259</v>
      </c>
      <c r="G3846" s="34">
        <v>245</v>
      </c>
      <c r="H3846" s="34">
        <v>334</v>
      </c>
      <c r="I3846" s="34">
        <v>262</v>
      </c>
    </row>
    <row r="3847" spans="1:9" x14ac:dyDescent="0.2">
      <c r="A3847" s="34" t="s">
        <v>54304</v>
      </c>
      <c r="B3847" s="34">
        <v>147</v>
      </c>
      <c r="C3847" s="34">
        <v>173</v>
      </c>
      <c r="D3847" s="34">
        <v>52</v>
      </c>
      <c r="E3847" s="34">
        <v>51</v>
      </c>
      <c r="F3847" s="34">
        <v>46</v>
      </c>
      <c r="G3847" s="34">
        <v>73</v>
      </c>
      <c r="H3847" s="34">
        <v>52</v>
      </c>
      <c r="I3847" s="34">
        <v>53</v>
      </c>
    </row>
    <row r="3848" spans="1:9" x14ac:dyDescent="0.2">
      <c r="A3848" s="34" t="s">
        <v>54305</v>
      </c>
      <c r="B3848" s="34">
        <v>755</v>
      </c>
      <c r="C3848" s="34">
        <v>657</v>
      </c>
      <c r="D3848" s="34">
        <v>291</v>
      </c>
      <c r="E3848" s="34">
        <v>187</v>
      </c>
      <c r="F3848" s="34">
        <v>209</v>
      </c>
      <c r="G3848" s="34">
        <v>179</v>
      </c>
      <c r="H3848" s="34">
        <v>258</v>
      </c>
      <c r="I3848" s="34">
        <v>160</v>
      </c>
    </row>
    <row r="3849" spans="1:9" x14ac:dyDescent="0.2">
      <c r="A3849" s="34" t="s">
        <v>54306</v>
      </c>
      <c r="B3849" s="34">
        <v>996</v>
      </c>
      <c r="C3849" s="34">
        <v>910</v>
      </c>
      <c r="D3849" s="34">
        <v>277</v>
      </c>
      <c r="E3849" s="34">
        <v>250</v>
      </c>
      <c r="F3849" s="34">
        <v>303</v>
      </c>
      <c r="G3849" s="34">
        <v>291</v>
      </c>
      <c r="H3849" s="34">
        <v>242</v>
      </c>
      <c r="I3849" s="34">
        <v>245</v>
      </c>
    </row>
    <row r="3850" spans="1:9" x14ac:dyDescent="0.2">
      <c r="A3850" s="34" t="s">
        <v>54307</v>
      </c>
      <c r="B3850" s="34">
        <v>1481</v>
      </c>
      <c r="C3850" s="34">
        <v>1428</v>
      </c>
      <c r="D3850" s="34">
        <v>385</v>
      </c>
      <c r="E3850" s="34">
        <v>489</v>
      </c>
      <c r="F3850" s="34">
        <v>468</v>
      </c>
      <c r="G3850" s="34">
        <v>436</v>
      </c>
      <c r="H3850" s="34">
        <v>515</v>
      </c>
      <c r="I3850" s="34">
        <v>416</v>
      </c>
    </row>
    <row r="3851" spans="1:9" x14ac:dyDescent="0.2">
      <c r="A3851" s="34" t="s">
        <v>54308</v>
      </c>
      <c r="B3851" s="34">
        <v>794</v>
      </c>
      <c r="C3851" s="34">
        <v>894</v>
      </c>
      <c r="D3851" s="34">
        <v>266</v>
      </c>
      <c r="E3851" s="34">
        <v>274</v>
      </c>
      <c r="F3851" s="34">
        <v>254</v>
      </c>
      <c r="G3851" s="34">
        <v>254</v>
      </c>
      <c r="H3851" s="34">
        <v>294</v>
      </c>
      <c r="I3851" s="34">
        <v>199</v>
      </c>
    </row>
    <row r="3852" spans="1:9" x14ac:dyDescent="0.2">
      <c r="A3852" s="34" t="s">
        <v>54309</v>
      </c>
      <c r="B3852" s="34">
        <v>447</v>
      </c>
      <c r="C3852" s="34">
        <v>464</v>
      </c>
      <c r="D3852" s="34">
        <v>148</v>
      </c>
      <c r="E3852" s="34">
        <v>182</v>
      </c>
      <c r="F3852" s="34">
        <v>188</v>
      </c>
      <c r="G3852" s="34">
        <v>158</v>
      </c>
      <c r="H3852" s="34">
        <v>159</v>
      </c>
      <c r="I3852" s="34">
        <v>130</v>
      </c>
    </row>
    <row r="3853" spans="1:9" x14ac:dyDescent="0.2">
      <c r="A3853" s="34" t="s">
        <v>54310</v>
      </c>
      <c r="B3853" s="34">
        <v>621</v>
      </c>
      <c r="C3853" s="34">
        <v>611</v>
      </c>
      <c r="D3853" s="34">
        <v>241</v>
      </c>
      <c r="E3853" s="34">
        <v>196</v>
      </c>
      <c r="F3853" s="34">
        <v>235</v>
      </c>
      <c r="G3853" s="34">
        <v>184</v>
      </c>
      <c r="H3853" s="34">
        <v>210</v>
      </c>
      <c r="I3853" s="34">
        <v>153</v>
      </c>
    </row>
    <row r="3854" spans="1:9" x14ac:dyDescent="0.2">
      <c r="A3854" s="34" t="s">
        <v>54311</v>
      </c>
      <c r="B3854" s="34">
        <v>733</v>
      </c>
      <c r="C3854" s="34">
        <v>774</v>
      </c>
      <c r="D3854" s="34">
        <v>204</v>
      </c>
      <c r="E3854" s="34">
        <v>255</v>
      </c>
      <c r="F3854" s="34">
        <v>217</v>
      </c>
      <c r="G3854" s="34">
        <v>214</v>
      </c>
      <c r="H3854" s="34">
        <v>212</v>
      </c>
      <c r="I3854" s="34">
        <v>214</v>
      </c>
    </row>
    <row r="3855" spans="1:9" x14ac:dyDescent="0.2">
      <c r="A3855" s="34" t="s">
        <v>54312</v>
      </c>
      <c r="B3855" s="34">
        <v>963</v>
      </c>
      <c r="C3855" s="34">
        <v>809</v>
      </c>
      <c r="D3855" s="34">
        <v>323</v>
      </c>
      <c r="E3855" s="34">
        <v>310</v>
      </c>
      <c r="F3855" s="34">
        <v>323</v>
      </c>
      <c r="G3855" s="34">
        <v>317</v>
      </c>
      <c r="H3855" s="34">
        <v>301</v>
      </c>
      <c r="I3855" s="34">
        <v>255</v>
      </c>
    </row>
    <row r="3856" spans="1:9" x14ac:dyDescent="0.2">
      <c r="A3856" s="34" t="s">
        <v>54313</v>
      </c>
      <c r="B3856" s="34">
        <v>1053</v>
      </c>
      <c r="C3856" s="34">
        <v>1120</v>
      </c>
      <c r="D3856" s="34">
        <v>378</v>
      </c>
      <c r="E3856" s="34">
        <v>329</v>
      </c>
      <c r="F3856" s="34">
        <v>328</v>
      </c>
      <c r="G3856" s="34">
        <v>382</v>
      </c>
      <c r="H3856" s="34">
        <v>295</v>
      </c>
      <c r="I3856" s="34">
        <v>273</v>
      </c>
    </row>
    <row r="3857" spans="1:9" x14ac:dyDescent="0.2">
      <c r="A3857" s="34" t="s">
        <v>54314</v>
      </c>
      <c r="B3857" s="34">
        <v>1109</v>
      </c>
      <c r="C3857" s="34">
        <v>1281</v>
      </c>
      <c r="D3857" s="34">
        <v>340</v>
      </c>
      <c r="E3857" s="34">
        <v>404</v>
      </c>
      <c r="F3857" s="34">
        <v>335</v>
      </c>
      <c r="G3857" s="34">
        <v>403</v>
      </c>
      <c r="H3857" s="34">
        <v>375</v>
      </c>
      <c r="I3857" s="34">
        <v>337</v>
      </c>
    </row>
    <row r="3858" spans="1:9" x14ac:dyDescent="0.2">
      <c r="A3858" s="34" t="s">
        <v>54315</v>
      </c>
      <c r="B3858" s="34">
        <v>1040</v>
      </c>
      <c r="C3858" s="34">
        <v>1047</v>
      </c>
      <c r="D3858" s="34">
        <v>300</v>
      </c>
      <c r="E3858" s="34">
        <v>331</v>
      </c>
      <c r="F3858" s="34">
        <v>325</v>
      </c>
      <c r="G3858" s="34">
        <v>301</v>
      </c>
      <c r="H3858" s="34">
        <v>321</v>
      </c>
      <c r="I3858" s="34">
        <v>265</v>
      </c>
    </row>
    <row r="3859" spans="1:9" x14ac:dyDescent="0.2">
      <c r="A3859" s="34" t="s">
        <v>54316</v>
      </c>
      <c r="B3859" s="34">
        <v>1216</v>
      </c>
      <c r="C3859" s="34">
        <v>1070</v>
      </c>
      <c r="D3859" s="34">
        <v>338</v>
      </c>
      <c r="E3859" s="34">
        <v>405</v>
      </c>
      <c r="F3859" s="34">
        <v>371</v>
      </c>
      <c r="G3859" s="34">
        <v>364</v>
      </c>
      <c r="H3859" s="34">
        <v>344</v>
      </c>
      <c r="I3859" s="34">
        <v>323</v>
      </c>
    </row>
    <row r="3860" spans="1:9" x14ac:dyDescent="0.2">
      <c r="A3860" s="34" t="s">
        <v>54317</v>
      </c>
      <c r="B3860" s="34">
        <v>1623</v>
      </c>
      <c r="C3860" s="34">
        <v>1573</v>
      </c>
      <c r="D3860" s="34">
        <v>513</v>
      </c>
      <c r="E3860" s="34">
        <v>526</v>
      </c>
      <c r="F3860" s="34">
        <v>517</v>
      </c>
      <c r="G3860" s="34">
        <v>532</v>
      </c>
      <c r="H3860" s="34">
        <v>592</v>
      </c>
      <c r="I3860" s="34">
        <v>425</v>
      </c>
    </row>
    <row r="3861" spans="1:9" x14ac:dyDescent="0.2">
      <c r="A3861" s="34" t="s">
        <v>54318</v>
      </c>
      <c r="B3861" s="34">
        <v>907</v>
      </c>
      <c r="C3861" s="34">
        <v>974</v>
      </c>
      <c r="D3861" s="34">
        <v>312</v>
      </c>
      <c r="E3861" s="34">
        <v>274</v>
      </c>
      <c r="F3861" s="34">
        <v>273</v>
      </c>
      <c r="G3861" s="34">
        <v>344</v>
      </c>
      <c r="H3861" s="34">
        <v>310</v>
      </c>
      <c r="I3861" s="34">
        <v>330</v>
      </c>
    </row>
    <row r="3862" spans="1:9" x14ac:dyDescent="0.2">
      <c r="A3862" s="34" t="s">
        <v>54319</v>
      </c>
      <c r="B3862" s="34">
        <v>1082</v>
      </c>
      <c r="C3862" s="34">
        <v>1078</v>
      </c>
      <c r="D3862" s="34">
        <v>383</v>
      </c>
      <c r="E3862" s="34">
        <v>357</v>
      </c>
      <c r="F3862" s="34">
        <v>399</v>
      </c>
      <c r="G3862" s="34">
        <v>368</v>
      </c>
      <c r="H3862" s="34">
        <v>360</v>
      </c>
      <c r="I3862" s="34">
        <v>307</v>
      </c>
    </row>
    <row r="3863" spans="1:9" x14ac:dyDescent="0.2">
      <c r="A3863" s="34" t="s">
        <v>54320</v>
      </c>
      <c r="B3863" s="34">
        <v>1446</v>
      </c>
      <c r="C3863" s="34">
        <v>1257</v>
      </c>
      <c r="D3863" s="34">
        <v>445</v>
      </c>
      <c r="E3863" s="34">
        <v>428</v>
      </c>
      <c r="F3863" s="34">
        <v>463</v>
      </c>
      <c r="G3863" s="34">
        <v>440</v>
      </c>
      <c r="H3863" s="34">
        <v>505</v>
      </c>
      <c r="I3863" s="34">
        <v>342</v>
      </c>
    </row>
    <row r="3864" spans="1:9" x14ac:dyDescent="0.2">
      <c r="A3864" s="34" t="s">
        <v>54321</v>
      </c>
      <c r="B3864" s="34">
        <v>635</v>
      </c>
      <c r="C3864" s="34">
        <v>629</v>
      </c>
      <c r="D3864" s="34">
        <v>224</v>
      </c>
      <c r="E3864" s="34">
        <v>194</v>
      </c>
      <c r="F3864" s="34">
        <v>250</v>
      </c>
      <c r="G3864" s="34">
        <v>264</v>
      </c>
      <c r="H3864" s="34">
        <v>256</v>
      </c>
      <c r="I3864" s="34">
        <v>173</v>
      </c>
    </row>
    <row r="3865" spans="1:9" x14ac:dyDescent="0.2">
      <c r="A3865" s="34" t="s">
        <v>54322</v>
      </c>
      <c r="B3865" s="34">
        <v>545</v>
      </c>
      <c r="C3865" s="34">
        <v>509</v>
      </c>
      <c r="D3865" s="34">
        <v>156</v>
      </c>
      <c r="E3865" s="34">
        <v>158</v>
      </c>
      <c r="F3865" s="34">
        <v>165</v>
      </c>
      <c r="G3865" s="34">
        <v>138</v>
      </c>
      <c r="H3865" s="34">
        <v>174</v>
      </c>
      <c r="I3865" s="34">
        <v>146</v>
      </c>
    </row>
    <row r="3866" spans="1:9" x14ac:dyDescent="0.2">
      <c r="A3866" s="34" t="s">
        <v>54323</v>
      </c>
      <c r="B3866" s="34">
        <v>1132</v>
      </c>
      <c r="C3866" s="34">
        <v>998</v>
      </c>
      <c r="D3866" s="34">
        <v>370</v>
      </c>
      <c r="E3866" s="34">
        <v>328</v>
      </c>
      <c r="F3866" s="34">
        <v>333</v>
      </c>
      <c r="G3866" s="34">
        <v>336</v>
      </c>
      <c r="H3866" s="34">
        <v>381</v>
      </c>
      <c r="I3866" s="34">
        <v>260</v>
      </c>
    </row>
    <row r="3867" spans="1:9" x14ac:dyDescent="0.2">
      <c r="A3867" s="34" t="s">
        <v>54324</v>
      </c>
      <c r="B3867" s="34">
        <v>1575</v>
      </c>
      <c r="C3867" s="34">
        <v>1836</v>
      </c>
      <c r="D3867" s="34">
        <v>570</v>
      </c>
      <c r="E3867" s="34">
        <v>566</v>
      </c>
      <c r="F3867" s="34">
        <v>470</v>
      </c>
      <c r="G3867" s="34">
        <v>523</v>
      </c>
      <c r="H3867" s="34">
        <v>503</v>
      </c>
      <c r="I3867" s="34">
        <v>531</v>
      </c>
    </row>
    <row r="3868" spans="1:9" x14ac:dyDescent="0.2">
      <c r="A3868" s="34" t="s">
        <v>54325</v>
      </c>
      <c r="B3868" s="34">
        <v>1334</v>
      </c>
      <c r="C3868" s="34">
        <v>1220</v>
      </c>
      <c r="D3868" s="34">
        <v>376</v>
      </c>
      <c r="E3868" s="34">
        <v>381</v>
      </c>
      <c r="F3868" s="34">
        <v>444</v>
      </c>
      <c r="G3868" s="34">
        <v>460</v>
      </c>
      <c r="H3868" s="34">
        <v>427</v>
      </c>
      <c r="I3868" s="34">
        <v>353</v>
      </c>
    </row>
    <row r="3869" spans="1:9" x14ac:dyDescent="0.2">
      <c r="A3869" s="34" t="s">
        <v>54326</v>
      </c>
      <c r="B3869" s="34">
        <v>601</v>
      </c>
      <c r="C3869" s="34">
        <v>594</v>
      </c>
      <c r="D3869" s="34">
        <v>208</v>
      </c>
      <c r="E3869" s="34">
        <v>182</v>
      </c>
      <c r="F3869" s="34">
        <v>171</v>
      </c>
      <c r="G3869" s="34">
        <v>211</v>
      </c>
      <c r="H3869" s="34">
        <v>225</v>
      </c>
      <c r="I3869" s="34">
        <v>151</v>
      </c>
    </row>
    <row r="3870" spans="1:9" x14ac:dyDescent="0.2">
      <c r="A3870" s="34" t="s">
        <v>54327</v>
      </c>
      <c r="B3870" s="34">
        <v>998</v>
      </c>
      <c r="C3870" s="34">
        <v>991</v>
      </c>
      <c r="D3870" s="34">
        <v>275</v>
      </c>
      <c r="E3870" s="34">
        <v>367</v>
      </c>
      <c r="F3870" s="34">
        <v>266</v>
      </c>
      <c r="G3870" s="34">
        <v>376</v>
      </c>
      <c r="H3870" s="34">
        <v>293</v>
      </c>
      <c r="I3870" s="34">
        <v>281</v>
      </c>
    </row>
    <row r="3871" spans="1:9" x14ac:dyDescent="0.2">
      <c r="A3871" s="34" t="s">
        <v>54328</v>
      </c>
      <c r="B3871" s="34">
        <v>648</v>
      </c>
      <c r="C3871" s="34">
        <v>503</v>
      </c>
      <c r="D3871" s="34">
        <v>177</v>
      </c>
      <c r="E3871" s="34">
        <v>220</v>
      </c>
      <c r="F3871" s="34">
        <v>216</v>
      </c>
      <c r="G3871" s="34">
        <v>166</v>
      </c>
      <c r="H3871" s="34">
        <v>193</v>
      </c>
      <c r="I3871" s="34">
        <v>163</v>
      </c>
    </row>
    <row r="3872" spans="1:9" x14ac:dyDescent="0.2">
      <c r="A3872" s="34" t="s">
        <v>54329</v>
      </c>
      <c r="B3872" s="34">
        <v>442</v>
      </c>
      <c r="C3872" s="34">
        <v>470</v>
      </c>
      <c r="D3872" s="34">
        <v>132</v>
      </c>
      <c r="E3872" s="34">
        <v>148</v>
      </c>
      <c r="F3872" s="34">
        <v>127</v>
      </c>
      <c r="G3872" s="34">
        <v>152</v>
      </c>
      <c r="H3872" s="34">
        <v>171</v>
      </c>
      <c r="I3872" s="34">
        <v>146</v>
      </c>
    </row>
    <row r="3873" spans="1:9" x14ac:dyDescent="0.2">
      <c r="A3873" s="34" t="s">
        <v>54330</v>
      </c>
      <c r="B3873" s="34">
        <v>736</v>
      </c>
      <c r="C3873" s="34">
        <v>668</v>
      </c>
      <c r="D3873" s="34">
        <v>183</v>
      </c>
      <c r="E3873" s="34">
        <v>190</v>
      </c>
      <c r="F3873" s="34">
        <v>242</v>
      </c>
      <c r="G3873" s="34">
        <v>206</v>
      </c>
      <c r="H3873" s="34">
        <v>209</v>
      </c>
      <c r="I3873" s="34">
        <v>172</v>
      </c>
    </row>
    <row r="3874" spans="1:9" x14ac:dyDescent="0.2">
      <c r="A3874" s="34" t="s">
        <v>54331</v>
      </c>
      <c r="B3874" s="34">
        <v>479</v>
      </c>
      <c r="C3874" s="34">
        <v>433</v>
      </c>
      <c r="D3874" s="34">
        <v>169</v>
      </c>
      <c r="E3874" s="34">
        <v>150</v>
      </c>
      <c r="F3874" s="34">
        <v>193</v>
      </c>
      <c r="G3874" s="34">
        <v>135</v>
      </c>
      <c r="H3874" s="34">
        <v>147</v>
      </c>
      <c r="I3874" s="34">
        <v>80</v>
      </c>
    </row>
    <row r="3875" spans="1:9" x14ac:dyDescent="0.2">
      <c r="A3875" s="34" t="s">
        <v>54332</v>
      </c>
      <c r="B3875" s="34">
        <v>1332</v>
      </c>
      <c r="C3875" s="34">
        <v>1301</v>
      </c>
      <c r="D3875" s="34">
        <v>394</v>
      </c>
      <c r="E3875" s="34">
        <v>469</v>
      </c>
      <c r="F3875" s="34">
        <v>425</v>
      </c>
      <c r="G3875" s="34">
        <v>441</v>
      </c>
      <c r="H3875" s="34">
        <v>414</v>
      </c>
      <c r="I3875" s="34">
        <v>313</v>
      </c>
    </row>
    <row r="3876" spans="1:9" x14ac:dyDescent="0.2">
      <c r="A3876" s="34" t="s">
        <v>54333</v>
      </c>
      <c r="B3876" s="34">
        <v>1200</v>
      </c>
      <c r="C3876" s="34">
        <v>1182</v>
      </c>
      <c r="D3876" s="34">
        <v>401</v>
      </c>
      <c r="E3876" s="34">
        <v>401</v>
      </c>
      <c r="F3876" s="34">
        <v>385</v>
      </c>
      <c r="G3876" s="34">
        <v>380</v>
      </c>
      <c r="H3876" s="34">
        <v>481</v>
      </c>
      <c r="I3876" s="34">
        <v>374</v>
      </c>
    </row>
    <row r="3877" spans="1:9" x14ac:dyDescent="0.2">
      <c r="A3877" s="34" t="s">
        <v>54334</v>
      </c>
      <c r="B3877" s="34">
        <v>1155</v>
      </c>
      <c r="C3877" s="34">
        <v>1002</v>
      </c>
      <c r="D3877" s="34">
        <v>389</v>
      </c>
      <c r="E3877" s="34">
        <v>332</v>
      </c>
      <c r="F3877" s="34">
        <v>361</v>
      </c>
      <c r="G3877" s="34">
        <v>359</v>
      </c>
      <c r="H3877" s="34">
        <v>324</v>
      </c>
      <c r="I3877" s="34">
        <v>293</v>
      </c>
    </row>
    <row r="3878" spans="1:9" x14ac:dyDescent="0.2">
      <c r="A3878" s="34" t="s">
        <v>54335</v>
      </c>
      <c r="B3878" s="34">
        <v>939</v>
      </c>
      <c r="C3878" s="34">
        <v>923</v>
      </c>
      <c r="D3878" s="34">
        <v>276</v>
      </c>
      <c r="E3878" s="34">
        <v>274</v>
      </c>
      <c r="F3878" s="34">
        <v>258</v>
      </c>
      <c r="G3878" s="34">
        <v>295</v>
      </c>
      <c r="H3878" s="34">
        <v>285</v>
      </c>
      <c r="I3878" s="34">
        <v>260</v>
      </c>
    </row>
    <row r="3879" spans="1:9" x14ac:dyDescent="0.2">
      <c r="A3879" s="34" t="s">
        <v>54336</v>
      </c>
      <c r="B3879" s="34">
        <v>951</v>
      </c>
      <c r="C3879" s="34">
        <v>931</v>
      </c>
      <c r="D3879" s="34">
        <v>267</v>
      </c>
      <c r="E3879" s="34">
        <v>396</v>
      </c>
      <c r="F3879" s="34">
        <v>264</v>
      </c>
      <c r="G3879" s="34">
        <v>296</v>
      </c>
      <c r="H3879" s="34">
        <v>297</v>
      </c>
      <c r="I3879" s="34">
        <v>288</v>
      </c>
    </row>
    <row r="3880" spans="1:9" x14ac:dyDescent="0.2">
      <c r="A3880" s="34" t="s">
        <v>54337</v>
      </c>
      <c r="B3880" s="34">
        <v>930</v>
      </c>
      <c r="C3880" s="34">
        <v>788</v>
      </c>
      <c r="D3880" s="34">
        <v>347</v>
      </c>
      <c r="E3880" s="34">
        <v>289</v>
      </c>
      <c r="F3880" s="34">
        <v>305</v>
      </c>
      <c r="G3880" s="34">
        <v>265</v>
      </c>
      <c r="H3880" s="34">
        <v>315</v>
      </c>
      <c r="I3880" s="34">
        <v>201</v>
      </c>
    </row>
    <row r="3881" spans="1:9" x14ac:dyDescent="0.2">
      <c r="A3881" s="34" t="s">
        <v>54338</v>
      </c>
      <c r="B3881" s="34">
        <v>700</v>
      </c>
      <c r="C3881" s="34">
        <v>645</v>
      </c>
      <c r="D3881" s="34">
        <v>204</v>
      </c>
      <c r="E3881" s="34">
        <v>199</v>
      </c>
      <c r="F3881" s="34">
        <v>199</v>
      </c>
      <c r="G3881" s="34">
        <v>255</v>
      </c>
      <c r="H3881" s="34">
        <v>257</v>
      </c>
      <c r="I3881" s="34">
        <v>200</v>
      </c>
    </row>
    <row r="3882" spans="1:9" x14ac:dyDescent="0.2">
      <c r="A3882" s="34" t="s">
        <v>54339</v>
      </c>
      <c r="B3882" s="34">
        <v>661</v>
      </c>
      <c r="C3882" s="34">
        <v>689</v>
      </c>
      <c r="D3882" s="34">
        <v>215</v>
      </c>
      <c r="E3882" s="34">
        <v>260</v>
      </c>
      <c r="F3882" s="34">
        <v>202</v>
      </c>
      <c r="G3882" s="34">
        <v>240</v>
      </c>
      <c r="H3882" s="34">
        <v>237</v>
      </c>
      <c r="I3882" s="34">
        <v>227</v>
      </c>
    </row>
    <row r="3883" spans="1:9" x14ac:dyDescent="0.2">
      <c r="A3883" s="34" t="s">
        <v>54340</v>
      </c>
      <c r="B3883" s="34">
        <v>914</v>
      </c>
      <c r="C3883" s="34">
        <v>739</v>
      </c>
      <c r="D3883" s="34">
        <v>219</v>
      </c>
      <c r="E3883" s="34">
        <v>277</v>
      </c>
      <c r="F3883" s="34">
        <v>239</v>
      </c>
      <c r="G3883" s="34">
        <v>289</v>
      </c>
      <c r="H3883" s="34">
        <v>265</v>
      </c>
      <c r="I3883" s="34">
        <v>187</v>
      </c>
    </row>
    <row r="3884" spans="1:9" x14ac:dyDescent="0.2">
      <c r="A3884" s="34" t="s">
        <v>54341</v>
      </c>
      <c r="B3884" s="34">
        <v>982</v>
      </c>
      <c r="C3884" s="34">
        <v>816</v>
      </c>
      <c r="D3884" s="34">
        <v>298</v>
      </c>
      <c r="E3884" s="34">
        <v>365</v>
      </c>
      <c r="F3884" s="34">
        <v>376</v>
      </c>
      <c r="G3884" s="34">
        <v>295</v>
      </c>
      <c r="H3884" s="34">
        <v>327</v>
      </c>
      <c r="I3884" s="34">
        <v>273</v>
      </c>
    </row>
    <row r="3885" spans="1:9" x14ac:dyDescent="0.2">
      <c r="A3885" s="34" t="s">
        <v>54342</v>
      </c>
      <c r="B3885" s="34">
        <v>880</v>
      </c>
      <c r="C3885" s="34">
        <v>948</v>
      </c>
      <c r="D3885" s="34">
        <v>293</v>
      </c>
      <c r="E3885" s="34">
        <v>287</v>
      </c>
      <c r="F3885" s="34">
        <v>279</v>
      </c>
      <c r="G3885" s="34">
        <v>319</v>
      </c>
      <c r="H3885" s="34">
        <v>306</v>
      </c>
      <c r="I3885" s="34">
        <v>281</v>
      </c>
    </row>
    <row r="3886" spans="1:9" x14ac:dyDescent="0.2">
      <c r="A3886" s="34" t="s">
        <v>54343</v>
      </c>
      <c r="B3886" s="34">
        <v>896</v>
      </c>
      <c r="C3886" s="34">
        <v>951</v>
      </c>
      <c r="D3886" s="34">
        <v>315</v>
      </c>
      <c r="E3886" s="34">
        <v>296</v>
      </c>
      <c r="F3886" s="34">
        <v>314</v>
      </c>
      <c r="G3886" s="34">
        <v>283</v>
      </c>
      <c r="H3886" s="34">
        <v>324</v>
      </c>
      <c r="I3886" s="34">
        <v>290</v>
      </c>
    </row>
    <row r="3887" spans="1:9" x14ac:dyDescent="0.2">
      <c r="A3887" s="34" t="s">
        <v>54344</v>
      </c>
      <c r="B3887" s="34">
        <v>881</v>
      </c>
      <c r="C3887" s="34">
        <v>808</v>
      </c>
      <c r="D3887" s="34">
        <v>240</v>
      </c>
      <c r="E3887" s="34">
        <v>339</v>
      </c>
      <c r="F3887" s="34">
        <v>261</v>
      </c>
      <c r="G3887" s="34">
        <v>331</v>
      </c>
      <c r="H3887" s="34">
        <v>281</v>
      </c>
      <c r="I3887" s="34">
        <v>216</v>
      </c>
    </row>
    <row r="3888" spans="1:9" x14ac:dyDescent="0.2">
      <c r="A3888" s="34" t="s">
        <v>54345</v>
      </c>
      <c r="B3888" s="34">
        <v>857</v>
      </c>
      <c r="C3888" s="34">
        <v>724</v>
      </c>
      <c r="D3888" s="34">
        <v>268</v>
      </c>
      <c r="E3888" s="34">
        <v>270</v>
      </c>
      <c r="F3888" s="34">
        <v>241</v>
      </c>
      <c r="G3888" s="34">
        <v>250</v>
      </c>
      <c r="H3888" s="34">
        <v>297</v>
      </c>
      <c r="I3888" s="34">
        <v>179</v>
      </c>
    </row>
    <row r="3889" spans="1:9" x14ac:dyDescent="0.2">
      <c r="A3889" s="34" t="s">
        <v>54346</v>
      </c>
      <c r="B3889" s="34">
        <v>891</v>
      </c>
      <c r="C3889" s="34">
        <v>784</v>
      </c>
      <c r="D3889" s="34">
        <v>319</v>
      </c>
      <c r="E3889" s="34">
        <v>289</v>
      </c>
      <c r="F3889" s="34">
        <v>297</v>
      </c>
      <c r="G3889" s="34">
        <v>329</v>
      </c>
      <c r="H3889" s="34">
        <v>346</v>
      </c>
      <c r="I3889" s="34">
        <v>227</v>
      </c>
    </row>
    <row r="3890" spans="1:9" x14ac:dyDescent="0.2">
      <c r="A3890" s="34" t="s">
        <v>54347</v>
      </c>
      <c r="B3890" s="34">
        <v>1420</v>
      </c>
      <c r="C3890" s="34">
        <v>1032</v>
      </c>
      <c r="D3890" s="34">
        <v>421</v>
      </c>
      <c r="E3890" s="34">
        <v>302</v>
      </c>
      <c r="F3890" s="34">
        <v>399</v>
      </c>
      <c r="G3890" s="34">
        <v>345</v>
      </c>
      <c r="H3890" s="34">
        <v>441</v>
      </c>
      <c r="I3890" s="34">
        <v>267</v>
      </c>
    </row>
    <row r="3891" spans="1:9" x14ac:dyDescent="0.2">
      <c r="A3891" s="34" t="s">
        <v>54348</v>
      </c>
      <c r="B3891" s="34">
        <v>739</v>
      </c>
      <c r="C3891" s="34">
        <v>809</v>
      </c>
      <c r="D3891" s="34">
        <v>225</v>
      </c>
      <c r="E3891" s="34">
        <v>225</v>
      </c>
      <c r="F3891" s="34">
        <v>270</v>
      </c>
      <c r="G3891" s="34">
        <v>229</v>
      </c>
      <c r="H3891" s="34">
        <v>266</v>
      </c>
      <c r="I3891" s="34">
        <v>226</v>
      </c>
    </row>
    <row r="3892" spans="1:9" x14ac:dyDescent="0.2">
      <c r="A3892" s="34" t="s">
        <v>54349</v>
      </c>
      <c r="B3892" s="34">
        <v>1149</v>
      </c>
      <c r="C3892" s="34">
        <v>1114</v>
      </c>
      <c r="D3892" s="34">
        <v>370</v>
      </c>
      <c r="E3892" s="34">
        <v>367</v>
      </c>
      <c r="F3892" s="34">
        <v>313</v>
      </c>
      <c r="G3892" s="34">
        <v>394</v>
      </c>
      <c r="H3892" s="34">
        <v>345</v>
      </c>
      <c r="I3892" s="34">
        <v>371</v>
      </c>
    </row>
    <row r="3893" spans="1:9" x14ac:dyDescent="0.2">
      <c r="A3893" s="34" t="s">
        <v>54350</v>
      </c>
      <c r="B3893" s="34">
        <v>923</v>
      </c>
      <c r="C3893" s="34">
        <v>1065</v>
      </c>
      <c r="D3893" s="34">
        <v>330</v>
      </c>
      <c r="E3893" s="34">
        <v>350</v>
      </c>
      <c r="F3893" s="34">
        <v>291</v>
      </c>
      <c r="G3893" s="34">
        <v>306</v>
      </c>
      <c r="H3893" s="34">
        <v>385</v>
      </c>
      <c r="I3893" s="34">
        <v>249</v>
      </c>
    </row>
    <row r="3894" spans="1:9" x14ac:dyDescent="0.2">
      <c r="A3894" s="34" t="s">
        <v>54351</v>
      </c>
      <c r="B3894" s="34">
        <v>826</v>
      </c>
      <c r="C3894" s="34">
        <v>850</v>
      </c>
      <c r="D3894" s="34">
        <v>298</v>
      </c>
      <c r="E3894" s="34">
        <v>346</v>
      </c>
      <c r="F3894" s="34">
        <v>269</v>
      </c>
      <c r="G3894" s="34">
        <v>324</v>
      </c>
      <c r="H3894" s="34">
        <v>321</v>
      </c>
      <c r="I3894" s="34">
        <v>287</v>
      </c>
    </row>
    <row r="3895" spans="1:9" x14ac:dyDescent="0.2">
      <c r="A3895" s="34" t="s">
        <v>54352</v>
      </c>
      <c r="B3895" s="34">
        <v>733</v>
      </c>
      <c r="C3895" s="34">
        <v>758</v>
      </c>
      <c r="D3895" s="34">
        <v>239</v>
      </c>
      <c r="E3895" s="34">
        <v>265</v>
      </c>
      <c r="F3895" s="34">
        <v>243</v>
      </c>
      <c r="G3895" s="34">
        <v>286</v>
      </c>
      <c r="H3895" s="34">
        <v>244</v>
      </c>
      <c r="I3895" s="34">
        <v>214</v>
      </c>
    </row>
    <row r="3896" spans="1:9" x14ac:dyDescent="0.2">
      <c r="A3896" s="34" t="s">
        <v>54353</v>
      </c>
      <c r="B3896" s="34">
        <v>1323</v>
      </c>
      <c r="C3896" s="34">
        <v>1384</v>
      </c>
      <c r="D3896" s="34">
        <v>454</v>
      </c>
      <c r="E3896" s="34">
        <v>493</v>
      </c>
      <c r="F3896" s="34">
        <v>423</v>
      </c>
      <c r="G3896" s="34">
        <v>475</v>
      </c>
      <c r="H3896" s="34">
        <v>433</v>
      </c>
      <c r="I3896" s="34">
        <v>368</v>
      </c>
    </row>
    <row r="3897" spans="1:9" x14ac:dyDescent="0.2">
      <c r="A3897" s="34" t="s">
        <v>54354</v>
      </c>
      <c r="B3897" s="34">
        <v>967</v>
      </c>
      <c r="C3897" s="34">
        <v>960</v>
      </c>
      <c r="D3897" s="34">
        <v>301</v>
      </c>
      <c r="E3897" s="34">
        <v>291</v>
      </c>
      <c r="F3897" s="34">
        <v>302</v>
      </c>
      <c r="G3897" s="34">
        <v>321</v>
      </c>
      <c r="H3897" s="34">
        <v>306</v>
      </c>
      <c r="I3897" s="34">
        <v>239</v>
      </c>
    </row>
    <row r="3898" spans="1:9" x14ac:dyDescent="0.2">
      <c r="A3898" s="34" t="s">
        <v>54355</v>
      </c>
      <c r="B3898" s="34">
        <v>824</v>
      </c>
      <c r="C3898" s="34">
        <v>878</v>
      </c>
      <c r="D3898" s="34">
        <v>301</v>
      </c>
      <c r="E3898" s="34">
        <v>243</v>
      </c>
      <c r="F3898" s="34">
        <v>294</v>
      </c>
      <c r="G3898" s="34">
        <v>259</v>
      </c>
      <c r="H3898" s="34">
        <v>280</v>
      </c>
      <c r="I3898" s="34">
        <v>222</v>
      </c>
    </row>
    <row r="3899" spans="1:9" x14ac:dyDescent="0.2">
      <c r="A3899" s="34" t="s">
        <v>54356</v>
      </c>
      <c r="B3899" s="34">
        <v>875</v>
      </c>
      <c r="C3899" s="34">
        <v>839</v>
      </c>
      <c r="D3899" s="34">
        <v>287</v>
      </c>
      <c r="E3899" s="34">
        <v>279</v>
      </c>
      <c r="F3899" s="34">
        <v>263</v>
      </c>
      <c r="G3899" s="34">
        <v>275</v>
      </c>
      <c r="H3899" s="34">
        <v>300</v>
      </c>
      <c r="I3899" s="34">
        <v>227</v>
      </c>
    </row>
    <row r="3900" spans="1:9" x14ac:dyDescent="0.2">
      <c r="A3900" s="34" t="s">
        <v>54357</v>
      </c>
      <c r="B3900" s="34">
        <v>1069</v>
      </c>
      <c r="C3900" s="34">
        <v>1052</v>
      </c>
      <c r="D3900" s="34">
        <v>324</v>
      </c>
      <c r="E3900" s="34">
        <v>282</v>
      </c>
      <c r="F3900" s="34">
        <v>321</v>
      </c>
      <c r="G3900" s="34">
        <v>338</v>
      </c>
      <c r="H3900" s="34">
        <v>317</v>
      </c>
      <c r="I3900" s="34">
        <v>292</v>
      </c>
    </row>
    <row r="3901" spans="1:9" x14ac:dyDescent="0.2">
      <c r="A3901" s="34" t="s">
        <v>54358</v>
      </c>
      <c r="B3901" s="34">
        <v>686</v>
      </c>
      <c r="C3901" s="34">
        <v>817</v>
      </c>
      <c r="D3901" s="34">
        <v>253</v>
      </c>
      <c r="E3901" s="34">
        <v>253</v>
      </c>
      <c r="F3901" s="34">
        <v>253</v>
      </c>
      <c r="G3901" s="34">
        <v>228</v>
      </c>
      <c r="H3901" s="34">
        <v>232</v>
      </c>
      <c r="I3901" s="34">
        <v>229</v>
      </c>
    </row>
    <row r="3902" spans="1:9" x14ac:dyDescent="0.2">
      <c r="A3902" s="34" t="s">
        <v>54359</v>
      </c>
      <c r="B3902" s="34">
        <v>482</v>
      </c>
      <c r="C3902" s="34">
        <v>427</v>
      </c>
      <c r="D3902" s="34">
        <v>152</v>
      </c>
      <c r="E3902" s="34">
        <v>119</v>
      </c>
      <c r="F3902" s="34">
        <v>162</v>
      </c>
      <c r="G3902" s="34">
        <v>160</v>
      </c>
      <c r="H3902" s="34">
        <v>120</v>
      </c>
      <c r="I3902" s="34">
        <v>117</v>
      </c>
    </row>
    <row r="3903" spans="1:9" x14ac:dyDescent="0.2">
      <c r="A3903" s="34" t="s">
        <v>54360</v>
      </c>
      <c r="B3903" s="34">
        <v>336</v>
      </c>
      <c r="C3903" s="34">
        <v>301</v>
      </c>
      <c r="D3903" s="34">
        <v>117</v>
      </c>
      <c r="E3903" s="34">
        <v>90</v>
      </c>
      <c r="F3903" s="34">
        <v>108</v>
      </c>
      <c r="G3903" s="34">
        <v>69</v>
      </c>
      <c r="H3903" s="34">
        <v>126</v>
      </c>
      <c r="I3903" s="34">
        <v>90</v>
      </c>
    </row>
    <row r="3904" spans="1:9" x14ac:dyDescent="0.2">
      <c r="A3904" s="34" t="s">
        <v>54361</v>
      </c>
      <c r="B3904" s="34">
        <v>306</v>
      </c>
      <c r="C3904" s="34">
        <v>275</v>
      </c>
      <c r="D3904" s="34">
        <v>104</v>
      </c>
      <c r="E3904" s="34">
        <v>95</v>
      </c>
      <c r="F3904" s="34">
        <v>90</v>
      </c>
      <c r="G3904" s="34">
        <v>105</v>
      </c>
      <c r="H3904" s="34">
        <v>103</v>
      </c>
      <c r="I3904" s="34">
        <v>89</v>
      </c>
    </row>
    <row r="3905" spans="1:9" x14ac:dyDescent="0.2">
      <c r="A3905" s="34" t="s">
        <v>54362</v>
      </c>
      <c r="B3905" s="34">
        <v>207</v>
      </c>
      <c r="C3905" s="34">
        <v>270</v>
      </c>
      <c r="D3905" s="34">
        <v>83</v>
      </c>
      <c r="E3905" s="34">
        <v>125</v>
      </c>
      <c r="F3905" s="34">
        <v>66</v>
      </c>
      <c r="G3905" s="34">
        <v>101</v>
      </c>
      <c r="H3905" s="34">
        <v>86</v>
      </c>
      <c r="I3905" s="34">
        <v>78</v>
      </c>
    </row>
    <row r="3906" spans="1:9" x14ac:dyDescent="0.2">
      <c r="A3906" s="34" t="s">
        <v>54363</v>
      </c>
      <c r="B3906" s="34">
        <v>356</v>
      </c>
      <c r="C3906" s="34">
        <v>342</v>
      </c>
      <c r="D3906" s="34">
        <v>137</v>
      </c>
      <c r="E3906" s="34">
        <v>103</v>
      </c>
      <c r="F3906" s="34">
        <v>141</v>
      </c>
      <c r="G3906" s="34">
        <v>132</v>
      </c>
      <c r="H3906" s="34">
        <v>85</v>
      </c>
      <c r="I3906" s="34">
        <v>99</v>
      </c>
    </row>
    <row r="3907" spans="1:9" x14ac:dyDescent="0.2">
      <c r="A3907" s="34" t="s">
        <v>54364</v>
      </c>
      <c r="B3907" s="34">
        <v>781</v>
      </c>
      <c r="C3907" s="34">
        <v>581</v>
      </c>
      <c r="D3907" s="34">
        <v>222</v>
      </c>
      <c r="E3907" s="34">
        <v>221</v>
      </c>
      <c r="F3907" s="34">
        <v>226</v>
      </c>
      <c r="G3907" s="34">
        <v>231</v>
      </c>
      <c r="H3907" s="34">
        <v>235</v>
      </c>
      <c r="I3907" s="34">
        <v>191</v>
      </c>
    </row>
    <row r="3908" spans="1:9" x14ac:dyDescent="0.2">
      <c r="A3908" s="34" t="s">
        <v>54365</v>
      </c>
      <c r="B3908" s="34">
        <v>1222</v>
      </c>
      <c r="C3908" s="34">
        <v>1210</v>
      </c>
      <c r="D3908" s="34">
        <v>370</v>
      </c>
      <c r="E3908" s="34">
        <v>401</v>
      </c>
      <c r="F3908" s="34">
        <v>387</v>
      </c>
      <c r="G3908" s="34">
        <v>367</v>
      </c>
      <c r="H3908" s="34">
        <v>417</v>
      </c>
      <c r="I3908" s="34">
        <v>293</v>
      </c>
    </row>
    <row r="3909" spans="1:9" x14ac:dyDescent="0.2">
      <c r="A3909" s="34" t="s">
        <v>54366</v>
      </c>
      <c r="B3909" s="34">
        <v>1157</v>
      </c>
      <c r="C3909" s="34">
        <v>972</v>
      </c>
      <c r="D3909" s="34">
        <v>305</v>
      </c>
      <c r="E3909" s="34">
        <v>365</v>
      </c>
      <c r="F3909" s="34">
        <v>316</v>
      </c>
      <c r="G3909" s="34">
        <v>366</v>
      </c>
      <c r="H3909" s="34">
        <v>368</v>
      </c>
      <c r="I3909" s="34">
        <v>283</v>
      </c>
    </row>
    <row r="3910" spans="1:9" x14ac:dyDescent="0.2">
      <c r="A3910" s="34" t="s">
        <v>54367</v>
      </c>
      <c r="B3910" s="34">
        <v>904</v>
      </c>
      <c r="C3910" s="34">
        <v>901</v>
      </c>
      <c r="D3910" s="34">
        <v>279</v>
      </c>
      <c r="E3910" s="34">
        <v>342</v>
      </c>
      <c r="F3910" s="34">
        <v>326</v>
      </c>
      <c r="G3910" s="34">
        <v>261</v>
      </c>
      <c r="H3910" s="34">
        <v>309</v>
      </c>
      <c r="I3910" s="34">
        <v>275</v>
      </c>
    </row>
    <row r="3911" spans="1:9" x14ac:dyDescent="0.2">
      <c r="A3911" s="34" t="s">
        <v>54368</v>
      </c>
      <c r="B3911" s="34">
        <v>885</v>
      </c>
      <c r="C3911" s="34">
        <v>957</v>
      </c>
      <c r="D3911" s="34">
        <v>246</v>
      </c>
      <c r="E3911" s="34">
        <v>338</v>
      </c>
      <c r="F3911" s="34">
        <v>244</v>
      </c>
      <c r="G3911" s="34">
        <v>290</v>
      </c>
      <c r="H3911" s="34">
        <v>311</v>
      </c>
      <c r="I3911" s="34">
        <v>301</v>
      </c>
    </row>
    <row r="3912" spans="1:9" x14ac:dyDescent="0.2">
      <c r="A3912" s="34" t="s">
        <v>54369</v>
      </c>
      <c r="B3912" s="34">
        <v>435</v>
      </c>
      <c r="C3912" s="34">
        <v>504</v>
      </c>
      <c r="D3912" s="34">
        <v>132</v>
      </c>
      <c r="E3912" s="34">
        <v>164</v>
      </c>
      <c r="F3912" s="34">
        <v>162</v>
      </c>
      <c r="G3912" s="34">
        <v>136</v>
      </c>
      <c r="H3912" s="34">
        <v>166</v>
      </c>
      <c r="I3912" s="34">
        <v>130</v>
      </c>
    </row>
    <row r="3913" spans="1:9" x14ac:dyDescent="0.2">
      <c r="A3913" s="34" t="s">
        <v>54370</v>
      </c>
      <c r="B3913" s="34">
        <v>532</v>
      </c>
      <c r="C3913" s="34">
        <v>387</v>
      </c>
      <c r="D3913" s="34">
        <v>179</v>
      </c>
      <c r="E3913" s="34">
        <v>129</v>
      </c>
      <c r="F3913" s="34">
        <v>121</v>
      </c>
      <c r="G3913" s="34">
        <v>88</v>
      </c>
      <c r="H3913" s="34">
        <v>152</v>
      </c>
      <c r="I3913" s="34">
        <v>96</v>
      </c>
    </row>
    <row r="3914" spans="1:9" x14ac:dyDescent="0.2">
      <c r="A3914" s="34" t="s">
        <v>54371</v>
      </c>
      <c r="B3914" s="34">
        <v>767</v>
      </c>
      <c r="C3914" s="34">
        <v>766</v>
      </c>
      <c r="D3914" s="34">
        <v>252</v>
      </c>
      <c r="E3914" s="34">
        <v>265</v>
      </c>
      <c r="F3914" s="34">
        <v>184</v>
      </c>
      <c r="G3914" s="34">
        <v>252</v>
      </c>
      <c r="H3914" s="34">
        <v>260</v>
      </c>
      <c r="I3914" s="34">
        <v>195</v>
      </c>
    </row>
    <row r="3915" spans="1:9" x14ac:dyDescent="0.2">
      <c r="A3915" s="34" t="s">
        <v>54372</v>
      </c>
      <c r="B3915" s="34">
        <v>384</v>
      </c>
      <c r="C3915" s="34">
        <v>512</v>
      </c>
      <c r="D3915" s="34">
        <v>113</v>
      </c>
      <c r="E3915" s="34">
        <v>216</v>
      </c>
      <c r="F3915" s="34">
        <v>175</v>
      </c>
      <c r="G3915" s="34">
        <v>140</v>
      </c>
      <c r="H3915" s="34">
        <v>103</v>
      </c>
      <c r="I3915" s="34">
        <v>151</v>
      </c>
    </row>
    <row r="3916" spans="1:9" x14ac:dyDescent="0.2">
      <c r="A3916" s="34" t="s">
        <v>54373</v>
      </c>
      <c r="B3916" s="34">
        <v>697</v>
      </c>
      <c r="C3916" s="34">
        <v>648</v>
      </c>
      <c r="D3916" s="34">
        <v>247</v>
      </c>
      <c r="E3916" s="34">
        <v>211</v>
      </c>
      <c r="F3916" s="34">
        <v>217</v>
      </c>
      <c r="G3916" s="34">
        <v>201</v>
      </c>
      <c r="H3916" s="34">
        <v>199</v>
      </c>
      <c r="I3916" s="34">
        <v>205</v>
      </c>
    </row>
    <row r="3917" spans="1:9" x14ac:dyDescent="0.2">
      <c r="A3917" s="34" t="s">
        <v>54374</v>
      </c>
      <c r="B3917" s="34">
        <v>726</v>
      </c>
      <c r="C3917" s="34">
        <v>838</v>
      </c>
      <c r="D3917" s="34">
        <v>251</v>
      </c>
      <c r="E3917" s="34">
        <v>309</v>
      </c>
      <c r="F3917" s="34">
        <v>323</v>
      </c>
      <c r="G3917" s="34">
        <v>259</v>
      </c>
      <c r="H3917" s="34">
        <v>250</v>
      </c>
      <c r="I3917" s="34">
        <v>228</v>
      </c>
    </row>
    <row r="3918" spans="1:9" x14ac:dyDescent="0.2">
      <c r="A3918" s="34" t="s">
        <v>54375</v>
      </c>
      <c r="B3918" s="34">
        <v>623</v>
      </c>
      <c r="C3918" s="34">
        <v>586</v>
      </c>
      <c r="D3918" s="34">
        <v>180</v>
      </c>
      <c r="E3918" s="34">
        <v>198</v>
      </c>
      <c r="F3918" s="34">
        <v>205</v>
      </c>
      <c r="G3918" s="34">
        <v>204</v>
      </c>
      <c r="H3918" s="34">
        <v>240</v>
      </c>
      <c r="I3918" s="34">
        <v>175</v>
      </c>
    </row>
    <row r="3919" spans="1:9" x14ac:dyDescent="0.2">
      <c r="A3919" s="34" t="s">
        <v>54376</v>
      </c>
      <c r="B3919" s="34">
        <v>374</v>
      </c>
      <c r="C3919" s="34">
        <v>357</v>
      </c>
      <c r="D3919" s="34">
        <v>127</v>
      </c>
      <c r="E3919" s="34">
        <v>105</v>
      </c>
      <c r="F3919" s="34">
        <v>77</v>
      </c>
      <c r="G3919" s="34">
        <v>101</v>
      </c>
      <c r="H3919" s="34">
        <v>85</v>
      </c>
      <c r="I3919" s="34">
        <v>85</v>
      </c>
    </row>
    <row r="3920" spans="1:9" x14ac:dyDescent="0.2">
      <c r="A3920" s="34" t="s">
        <v>54377</v>
      </c>
      <c r="B3920" s="34">
        <v>572</v>
      </c>
      <c r="C3920" s="34">
        <v>416</v>
      </c>
      <c r="D3920" s="34">
        <v>179</v>
      </c>
      <c r="E3920" s="34">
        <v>163</v>
      </c>
      <c r="F3920" s="34">
        <v>202</v>
      </c>
      <c r="G3920" s="34">
        <v>205</v>
      </c>
      <c r="H3920" s="34">
        <v>167</v>
      </c>
      <c r="I3920" s="34">
        <v>132</v>
      </c>
    </row>
    <row r="3921" spans="1:9" x14ac:dyDescent="0.2">
      <c r="A3921" s="34" t="s">
        <v>54378</v>
      </c>
      <c r="B3921" s="34">
        <v>344</v>
      </c>
      <c r="C3921" s="34">
        <v>438</v>
      </c>
      <c r="D3921" s="34">
        <v>127</v>
      </c>
      <c r="E3921" s="34">
        <v>149</v>
      </c>
      <c r="F3921" s="34">
        <v>134</v>
      </c>
      <c r="G3921" s="34">
        <v>126</v>
      </c>
      <c r="H3921" s="34">
        <v>106</v>
      </c>
      <c r="I3921" s="34">
        <v>128</v>
      </c>
    </row>
    <row r="3922" spans="1:9" x14ac:dyDescent="0.2">
      <c r="A3922" s="34" t="s">
        <v>54379</v>
      </c>
      <c r="B3922" s="34">
        <v>375</v>
      </c>
      <c r="C3922" s="34">
        <v>484</v>
      </c>
      <c r="D3922" s="34">
        <v>125</v>
      </c>
      <c r="E3922" s="34">
        <v>150</v>
      </c>
      <c r="F3922" s="34">
        <v>156</v>
      </c>
      <c r="G3922" s="34">
        <v>162</v>
      </c>
      <c r="H3922" s="34">
        <v>161</v>
      </c>
      <c r="I3922" s="34">
        <v>117</v>
      </c>
    </row>
    <row r="3923" spans="1:9" x14ac:dyDescent="0.2">
      <c r="A3923" s="34" t="s">
        <v>54380</v>
      </c>
      <c r="B3923" s="34">
        <v>878</v>
      </c>
      <c r="C3923" s="34">
        <v>901</v>
      </c>
      <c r="D3923" s="34">
        <v>277</v>
      </c>
      <c r="E3923" s="34">
        <v>324</v>
      </c>
      <c r="F3923" s="34">
        <v>250</v>
      </c>
      <c r="G3923" s="34">
        <v>345</v>
      </c>
      <c r="H3923" s="34">
        <v>266</v>
      </c>
      <c r="I3923" s="34">
        <v>258</v>
      </c>
    </row>
    <row r="3924" spans="1:9" x14ac:dyDescent="0.2">
      <c r="A3924" s="34" t="s">
        <v>54381</v>
      </c>
      <c r="B3924" s="34">
        <v>448</v>
      </c>
      <c r="C3924" s="34">
        <v>338</v>
      </c>
      <c r="D3924" s="34">
        <v>107</v>
      </c>
      <c r="E3924" s="34">
        <v>125</v>
      </c>
      <c r="F3924" s="34">
        <v>122</v>
      </c>
      <c r="G3924" s="34">
        <v>96</v>
      </c>
      <c r="H3924" s="34">
        <v>166</v>
      </c>
      <c r="I3924" s="34">
        <v>107</v>
      </c>
    </row>
    <row r="3925" spans="1:9" x14ac:dyDescent="0.2">
      <c r="A3925" s="34" t="s">
        <v>54382</v>
      </c>
      <c r="B3925" s="34">
        <v>672</v>
      </c>
      <c r="C3925" s="34">
        <v>491</v>
      </c>
      <c r="D3925" s="34">
        <v>182</v>
      </c>
      <c r="E3925" s="34">
        <v>162</v>
      </c>
      <c r="F3925" s="34">
        <v>185</v>
      </c>
      <c r="G3925" s="34">
        <v>212</v>
      </c>
      <c r="H3925" s="34">
        <v>214</v>
      </c>
      <c r="I3925" s="34">
        <v>122</v>
      </c>
    </row>
    <row r="3926" spans="1:9" x14ac:dyDescent="0.2">
      <c r="A3926" s="34" t="s">
        <v>54383</v>
      </c>
      <c r="B3926" s="34">
        <v>483</v>
      </c>
      <c r="C3926" s="34">
        <v>512</v>
      </c>
      <c r="D3926" s="34">
        <v>193</v>
      </c>
      <c r="E3926" s="34">
        <v>158</v>
      </c>
      <c r="F3926" s="34">
        <v>165</v>
      </c>
      <c r="G3926" s="34">
        <v>188</v>
      </c>
      <c r="H3926" s="34">
        <v>235</v>
      </c>
      <c r="I3926" s="34">
        <v>130</v>
      </c>
    </row>
    <row r="3927" spans="1:9" x14ac:dyDescent="0.2">
      <c r="A3927" s="34" t="s">
        <v>54384</v>
      </c>
      <c r="B3927" s="34">
        <v>560</v>
      </c>
      <c r="C3927" s="34">
        <v>508</v>
      </c>
      <c r="D3927" s="34">
        <v>168</v>
      </c>
      <c r="E3927" s="34">
        <v>176</v>
      </c>
      <c r="F3927" s="34">
        <v>154</v>
      </c>
      <c r="G3927" s="34">
        <v>169</v>
      </c>
      <c r="H3927" s="34">
        <v>175</v>
      </c>
      <c r="I3927" s="34">
        <v>138</v>
      </c>
    </row>
    <row r="3928" spans="1:9" x14ac:dyDescent="0.2">
      <c r="A3928" s="34" t="s">
        <v>54385</v>
      </c>
      <c r="B3928" s="34">
        <v>455</v>
      </c>
      <c r="C3928" s="34">
        <v>497</v>
      </c>
      <c r="D3928" s="34">
        <v>168</v>
      </c>
      <c r="E3928" s="34">
        <v>142</v>
      </c>
      <c r="F3928" s="34">
        <v>167</v>
      </c>
      <c r="G3928" s="34">
        <v>156</v>
      </c>
      <c r="H3928" s="34">
        <v>163</v>
      </c>
      <c r="I3928" s="34">
        <v>128</v>
      </c>
    </row>
    <row r="3929" spans="1:9" x14ac:dyDescent="0.2">
      <c r="A3929" s="34" t="s">
        <v>54386</v>
      </c>
      <c r="B3929" s="34">
        <v>665</v>
      </c>
      <c r="C3929" s="34">
        <v>693</v>
      </c>
      <c r="D3929" s="34">
        <v>193</v>
      </c>
      <c r="E3929" s="34">
        <v>210</v>
      </c>
      <c r="F3929" s="34">
        <v>171</v>
      </c>
      <c r="G3929" s="34">
        <v>271</v>
      </c>
      <c r="H3929" s="34">
        <v>213</v>
      </c>
      <c r="I3929" s="34">
        <v>190</v>
      </c>
    </row>
    <row r="3930" spans="1:9" x14ac:dyDescent="0.2">
      <c r="A3930" s="34" t="s">
        <v>54387</v>
      </c>
      <c r="B3930" s="34">
        <v>604</v>
      </c>
      <c r="C3930" s="34">
        <v>672</v>
      </c>
      <c r="D3930" s="34">
        <v>129</v>
      </c>
      <c r="E3930" s="34">
        <v>178</v>
      </c>
      <c r="F3930" s="34">
        <v>178</v>
      </c>
      <c r="G3930" s="34">
        <v>168</v>
      </c>
      <c r="H3930" s="34">
        <v>133</v>
      </c>
      <c r="I3930" s="34">
        <v>180</v>
      </c>
    </row>
    <row r="3931" spans="1:9" x14ac:dyDescent="0.2">
      <c r="A3931" s="34" t="s">
        <v>54388</v>
      </c>
      <c r="B3931" s="34">
        <v>741</v>
      </c>
      <c r="C3931" s="34">
        <v>673</v>
      </c>
      <c r="D3931" s="34">
        <v>229</v>
      </c>
      <c r="E3931" s="34">
        <v>230</v>
      </c>
      <c r="F3931" s="34">
        <v>221</v>
      </c>
      <c r="G3931" s="34">
        <v>267</v>
      </c>
      <c r="H3931" s="34">
        <v>231</v>
      </c>
      <c r="I3931" s="34">
        <v>221</v>
      </c>
    </row>
    <row r="3932" spans="1:9" x14ac:dyDescent="0.2">
      <c r="A3932" s="34" t="s">
        <v>54389</v>
      </c>
      <c r="B3932" s="34">
        <v>699</v>
      </c>
      <c r="C3932" s="34">
        <v>643</v>
      </c>
      <c r="D3932" s="34">
        <v>232</v>
      </c>
      <c r="E3932" s="34">
        <v>219</v>
      </c>
      <c r="F3932" s="34">
        <v>208</v>
      </c>
      <c r="G3932" s="34">
        <v>236</v>
      </c>
      <c r="H3932" s="34">
        <v>206</v>
      </c>
      <c r="I3932" s="34">
        <v>199</v>
      </c>
    </row>
    <row r="3933" spans="1:9" x14ac:dyDescent="0.2">
      <c r="A3933" s="34" t="s">
        <v>54390</v>
      </c>
      <c r="B3933" s="34">
        <v>757</v>
      </c>
      <c r="C3933" s="34">
        <v>701</v>
      </c>
      <c r="D3933" s="34">
        <v>230</v>
      </c>
      <c r="E3933" s="34">
        <v>236</v>
      </c>
      <c r="F3933" s="34">
        <v>222</v>
      </c>
      <c r="G3933" s="34">
        <v>232</v>
      </c>
      <c r="H3933" s="34">
        <v>228</v>
      </c>
      <c r="I3933" s="34">
        <v>191</v>
      </c>
    </row>
    <row r="3934" spans="1:9" x14ac:dyDescent="0.2">
      <c r="A3934" s="34" t="s">
        <v>54391</v>
      </c>
      <c r="B3934" s="34">
        <v>573</v>
      </c>
      <c r="C3934" s="34">
        <v>700</v>
      </c>
      <c r="D3934" s="34">
        <v>190</v>
      </c>
      <c r="E3934" s="34">
        <v>225</v>
      </c>
      <c r="F3934" s="34">
        <v>199</v>
      </c>
      <c r="G3934" s="34">
        <v>214</v>
      </c>
      <c r="H3934" s="34">
        <v>234</v>
      </c>
      <c r="I3934" s="34">
        <v>182</v>
      </c>
    </row>
    <row r="3935" spans="1:9" x14ac:dyDescent="0.2">
      <c r="A3935" s="34" t="s">
        <v>54392</v>
      </c>
      <c r="B3935" s="34">
        <v>318</v>
      </c>
      <c r="C3935" s="34">
        <v>351</v>
      </c>
      <c r="D3935" s="34">
        <v>96</v>
      </c>
      <c r="E3935" s="34">
        <v>122</v>
      </c>
      <c r="F3935" s="34">
        <v>107</v>
      </c>
      <c r="G3935" s="34">
        <v>117</v>
      </c>
      <c r="H3935" s="34">
        <v>96</v>
      </c>
      <c r="I3935" s="34">
        <v>149</v>
      </c>
    </row>
    <row r="3936" spans="1:9" x14ac:dyDescent="0.2">
      <c r="A3936" s="34" t="s">
        <v>54393</v>
      </c>
      <c r="B3936" s="34">
        <v>274</v>
      </c>
      <c r="C3936" s="34">
        <v>346</v>
      </c>
      <c r="D3936" s="34">
        <v>106</v>
      </c>
      <c r="E3936" s="34">
        <v>125</v>
      </c>
      <c r="F3936" s="34">
        <v>83</v>
      </c>
      <c r="G3936" s="34">
        <v>108</v>
      </c>
      <c r="H3936" s="34">
        <v>108</v>
      </c>
      <c r="I3936" s="34">
        <v>100</v>
      </c>
    </row>
    <row r="3937" spans="1:9" x14ac:dyDescent="0.2">
      <c r="A3937" s="34" t="s">
        <v>54394</v>
      </c>
      <c r="B3937" s="34">
        <v>705</v>
      </c>
      <c r="C3937" s="34">
        <v>746</v>
      </c>
      <c r="D3937" s="34">
        <v>216</v>
      </c>
      <c r="E3937" s="34">
        <v>222</v>
      </c>
      <c r="F3937" s="34">
        <v>201</v>
      </c>
      <c r="G3937" s="34">
        <v>244</v>
      </c>
      <c r="H3937" s="34">
        <v>217</v>
      </c>
      <c r="I3937" s="34">
        <v>225</v>
      </c>
    </row>
    <row r="3938" spans="1:9" x14ac:dyDescent="0.2">
      <c r="A3938" s="34" t="s">
        <v>54395</v>
      </c>
      <c r="B3938" s="34">
        <v>856</v>
      </c>
      <c r="C3938" s="34">
        <v>757</v>
      </c>
      <c r="D3938" s="34">
        <v>259</v>
      </c>
      <c r="E3938" s="34">
        <v>226</v>
      </c>
      <c r="F3938" s="34">
        <v>252</v>
      </c>
      <c r="G3938" s="34">
        <v>227</v>
      </c>
      <c r="H3938" s="34">
        <v>330</v>
      </c>
      <c r="I3938" s="34">
        <v>183</v>
      </c>
    </row>
    <row r="3939" spans="1:9" x14ac:dyDescent="0.2">
      <c r="A3939" s="34" t="s">
        <v>54396</v>
      </c>
      <c r="B3939" s="34">
        <v>908</v>
      </c>
      <c r="C3939" s="34">
        <v>852</v>
      </c>
      <c r="D3939" s="34">
        <v>335</v>
      </c>
      <c r="E3939" s="34">
        <v>294</v>
      </c>
      <c r="F3939" s="34">
        <v>291</v>
      </c>
      <c r="G3939" s="34">
        <v>305</v>
      </c>
      <c r="H3939" s="34">
        <v>311</v>
      </c>
      <c r="I3939" s="34">
        <v>245</v>
      </c>
    </row>
    <row r="3940" spans="1:9" x14ac:dyDescent="0.2">
      <c r="A3940" s="34" t="s">
        <v>54397</v>
      </c>
      <c r="B3940" s="34">
        <v>811</v>
      </c>
      <c r="C3940" s="34">
        <v>813</v>
      </c>
      <c r="D3940" s="34">
        <v>246</v>
      </c>
      <c r="E3940" s="34">
        <v>240</v>
      </c>
      <c r="F3940" s="34">
        <v>255</v>
      </c>
      <c r="G3940" s="34">
        <v>247</v>
      </c>
      <c r="H3940" s="34">
        <v>243</v>
      </c>
      <c r="I3940" s="34">
        <v>237</v>
      </c>
    </row>
    <row r="3941" spans="1:9" x14ac:dyDescent="0.2">
      <c r="A3941" s="34" t="s">
        <v>54398</v>
      </c>
      <c r="B3941" s="34">
        <v>746</v>
      </c>
      <c r="C3941" s="34">
        <v>696</v>
      </c>
      <c r="D3941" s="34">
        <v>204</v>
      </c>
      <c r="E3941" s="34">
        <v>209</v>
      </c>
      <c r="F3941" s="34">
        <v>217</v>
      </c>
      <c r="G3941" s="34">
        <v>294</v>
      </c>
      <c r="H3941" s="34">
        <v>188</v>
      </c>
      <c r="I3941" s="34">
        <v>180</v>
      </c>
    </row>
    <row r="3942" spans="1:9" x14ac:dyDescent="0.2">
      <c r="A3942" s="34" t="s">
        <v>54399</v>
      </c>
      <c r="B3942" s="34">
        <v>676</v>
      </c>
      <c r="C3942" s="34">
        <v>906</v>
      </c>
      <c r="D3942" s="34">
        <v>213</v>
      </c>
      <c r="E3942" s="34">
        <v>277</v>
      </c>
      <c r="F3942" s="34">
        <v>246</v>
      </c>
      <c r="G3942" s="34">
        <v>300</v>
      </c>
      <c r="H3942" s="34">
        <v>202</v>
      </c>
      <c r="I3942" s="34">
        <v>231</v>
      </c>
    </row>
    <row r="3943" spans="1:9" x14ac:dyDescent="0.2">
      <c r="A3943" s="34" t="s">
        <v>54400</v>
      </c>
      <c r="B3943" s="34">
        <v>704</v>
      </c>
      <c r="C3943" s="34">
        <v>582</v>
      </c>
      <c r="D3943" s="34">
        <v>223</v>
      </c>
      <c r="E3943" s="34">
        <v>206</v>
      </c>
      <c r="F3943" s="34">
        <v>218</v>
      </c>
      <c r="G3943" s="34">
        <v>229</v>
      </c>
      <c r="H3943" s="34">
        <v>179</v>
      </c>
      <c r="I3943" s="34">
        <v>156</v>
      </c>
    </row>
    <row r="3944" spans="1:9" x14ac:dyDescent="0.2">
      <c r="A3944" s="34" t="s">
        <v>54401</v>
      </c>
      <c r="B3944" s="34">
        <v>626</v>
      </c>
      <c r="C3944" s="34">
        <v>740</v>
      </c>
      <c r="D3944" s="34">
        <v>235</v>
      </c>
      <c r="E3944" s="34">
        <v>202</v>
      </c>
      <c r="F3944" s="34">
        <v>233</v>
      </c>
      <c r="G3944" s="34">
        <v>272</v>
      </c>
      <c r="H3944" s="34">
        <v>241</v>
      </c>
      <c r="I3944" s="34">
        <v>206</v>
      </c>
    </row>
    <row r="3945" spans="1:9" x14ac:dyDescent="0.2">
      <c r="A3945" s="34" t="s">
        <v>54402</v>
      </c>
      <c r="B3945" s="34">
        <v>569</v>
      </c>
      <c r="C3945" s="34">
        <v>687</v>
      </c>
      <c r="D3945" s="34">
        <v>182</v>
      </c>
      <c r="E3945" s="34">
        <v>251</v>
      </c>
      <c r="F3945" s="34">
        <v>162</v>
      </c>
      <c r="G3945" s="34">
        <v>248</v>
      </c>
      <c r="H3945" s="34">
        <v>182</v>
      </c>
      <c r="I3945" s="34">
        <v>174</v>
      </c>
    </row>
    <row r="3946" spans="1:9" x14ac:dyDescent="0.2">
      <c r="A3946" s="34" t="s">
        <v>54403</v>
      </c>
      <c r="B3946" s="34">
        <v>651</v>
      </c>
      <c r="C3946" s="34">
        <v>422</v>
      </c>
      <c r="D3946" s="34">
        <v>186</v>
      </c>
      <c r="E3946" s="34">
        <v>158</v>
      </c>
      <c r="F3946" s="34">
        <v>185</v>
      </c>
      <c r="G3946" s="34">
        <v>187</v>
      </c>
      <c r="H3946" s="34">
        <v>214</v>
      </c>
      <c r="I3946" s="34">
        <v>154</v>
      </c>
    </row>
    <row r="3947" spans="1:9" x14ac:dyDescent="0.2">
      <c r="A3947" s="34" t="s">
        <v>54404</v>
      </c>
      <c r="B3947" s="34">
        <v>166</v>
      </c>
      <c r="C3947" s="34">
        <v>195</v>
      </c>
      <c r="D3947" s="34">
        <v>84</v>
      </c>
      <c r="E3947" s="34">
        <v>58</v>
      </c>
      <c r="F3947" s="34">
        <v>67</v>
      </c>
      <c r="G3947" s="34">
        <v>42</v>
      </c>
      <c r="H3947" s="34">
        <v>63</v>
      </c>
      <c r="I3947" s="34">
        <v>45</v>
      </c>
    </row>
    <row r="3948" spans="1:9" x14ac:dyDescent="0.2">
      <c r="A3948" s="34" t="s">
        <v>54405</v>
      </c>
      <c r="B3948" s="34">
        <v>699</v>
      </c>
      <c r="C3948" s="34">
        <v>637</v>
      </c>
      <c r="D3948" s="34">
        <v>235</v>
      </c>
      <c r="E3948" s="34">
        <v>221</v>
      </c>
      <c r="F3948" s="34">
        <v>210</v>
      </c>
      <c r="G3948" s="34">
        <v>247</v>
      </c>
      <c r="H3948" s="34">
        <v>202</v>
      </c>
      <c r="I3948" s="34">
        <v>146</v>
      </c>
    </row>
    <row r="3949" spans="1:9" x14ac:dyDescent="0.2">
      <c r="A3949" s="34" t="s">
        <v>54406</v>
      </c>
      <c r="B3949" s="34">
        <v>561</v>
      </c>
      <c r="C3949" s="34">
        <v>519</v>
      </c>
      <c r="D3949" s="34">
        <v>199</v>
      </c>
      <c r="E3949" s="34">
        <v>147</v>
      </c>
      <c r="F3949" s="34">
        <v>142</v>
      </c>
      <c r="G3949" s="34">
        <v>139</v>
      </c>
      <c r="H3949" s="34">
        <v>179</v>
      </c>
      <c r="I3949" s="34">
        <v>150</v>
      </c>
    </row>
    <row r="3950" spans="1:9" x14ac:dyDescent="0.2">
      <c r="A3950" s="34" t="s">
        <v>54407</v>
      </c>
      <c r="B3950" s="34">
        <v>796</v>
      </c>
      <c r="C3950" s="34">
        <v>642</v>
      </c>
      <c r="D3950" s="34">
        <v>251</v>
      </c>
      <c r="E3950" s="34">
        <v>219</v>
      </c>
      <c r="F3950" s="34">
        <v>246</v>
      </c>
      <c r="G3950" s="34">
        <v>265</v>
      </c>
      <c r="H3950" s="34">
        <v>249</v>
      </c>
      <c r="I3950" s="34">
        <v>220</v>
      </c>
    </row>
    <row r="3951" spans="1:9" x14ac:dyDescent="0.2">
      <c r="A3951" s="34" t="s">
        <v>54408</v>
      </c>
      <c r="B3951" s="34">
        <v>595</v>
      </c>
      <c r="C3951" s="34">
        <v>440</v>
      </c>
      <c r="D3951" s="34">
        <v>183</v>
      </c>
      <c r="E3951" s="34">
        <v>147</v>
      </c>
      <c r="F3951" s="34">
        <v>146</v>
      </c>
      <c r="G3951" s="34">
        <v>134</v>
      </c>
      <c r="H3951" s="34">
        <v>148</v>
      </c>
      <c r="I3951" s="34">
        <v>128</v>
      </c>
    </row>
    <row r="3952" spans="1:9" x14ac:dyDescent="0.2">
      <c r="A3952" s="34" t="s">
        <v>54409</v>
      </c>
      <c r="B3952" s="34">
        <v>516</v>
      </c>
      <c r="C3952" s="34">
        <v>500</v>
      </c>
      <c r="D3952" s="34">
        <v>156</v>
      </c>
      <c r="E3952" s="34">
        <v>164</v>
      </c>
      <c r="F3952" s="34">
        <v>171</v>
      </c>
      <c r="G3952" s="34">
        <v>133</v>
      </c>
      <c r="H3952" s="34">
        <v>135</v>
      </c>
      <c r="I3952" s="34">
        <v>143</v>
      </c>
    </row>
    <row r="3953" spans="1:9" x14ac:dyDescent="0.2">
      <c r="A3953" s="34" t="s">
        <v>54410</v>
      </c>
      <c r="B3953" s="34">
        <v>456</v>
      </c>
      <c r="C3953" s="34">
        <v>504</v>
      </c>
      <c r="D3953" s="34">
        <v>140</v>
      </c>
      <c r="E3953" s="34">
        <v>153</v>
      </c>
      <c r="F3953" s="34">
        <v>149</v>
      </c>
      <c r="G3953" s="34">
        <v>112</v>
      </c>
      <c r="H3953" s="34">
        <v>151</v>
      </c>
      <c r="I3953" s="34">
        <v>121</v>
      </c>
    </row>
    <row r="3954" spans="1:9" x14ac:dyDescent="0.2">
      <c r="A3954" s="34" t="s">
        <v>54411</v>
      </c>
      <c r="B3954" s="34">
        <v>536</v>
      </c>
      <c r="C3954" s="34">
        <v>443</v>
      </c>
      <c r="D3954" s="34">
        <v>144</v>
      </c>
      <c r="E3954" s="34">
        <v>125</v>
      </c>
      <c r="F3954" s="34">
        <v>161</v>
      </c>
      <c r="G3954" s="34">
        <v>188</v>
      </c>
      <c r="H3954" s="34">
        <v>151</v>
      </c>
      <c r="I3954" s="34">
        <v>144</v>
      </c>
    </row>
    <row r="3955" spans="1:9" x14ac:dyDescent="0.2">
      <c r="A3955" s="34" t="s">
        <v>54412</v>
      </c>
      <c r="B3955" s="34">
        <v>467</v>
      </c>
      <c r="C3955" s="34">
        <v>443</v>
      </c>
      <c r="D3955" s="34">
        <v>157</v>
      </c>
      <c r="E3955" s="34">
        <v>203</v>
      </c>
      <c r="F3955" s="34">
        <v>166</v>
      </c>
      <c r="G3955" s="34">
        <v>190</v>
      </c>
      <c r="H3955" s="34">
        <v>175</v>
      </c>
      <c r="I3955" s="34">
        <v>141</v>
      </c>
    </row>
    <row r="3956" spans="1:9" x14ac:dyDescent="0.2">
      <c r="A3956" s="34" t="s">
        <v>54413</v>
      </c>
      <c r="B3956" s="34">
        <v>623</v>
      </c>
      <c r="C3956" s="34">
        <v>747</v>
      </c>
      <c r="D3956" s="34">
        <v>217</v>
      </c>
      <c r="E3956" s="34">
        <v>234</v>
      </c>
      <c r="F3956" s="34">
        <v>228</v>
      </c>
      <c r="G3956" s="34">
        <v>263</v>
      </c>
      <c r="H3956" s="34">
        <v>188</v>
      </c>
      <c r="I3956" s="34">
        <v>165</v>
      </c>
    </row>
    <row r="3957" spans="1:9" x14ac:dyDescent="0.2">
      <c r="A3957" s="34" t="s">
        <v>54414</v>
      </c>
      <c r="B3957" s="34">
        <v>540</v>
      </c>
      <c r="C3957" s="34">
        <v>579</v>
      </c>
      <c r="D3957" s="34">
        <v>141</v>
      </c>
      <c r="E3957" s="34">
        <v>143</v>
      </c>
      <c r="F3957" s="34">
        <v>162</v>
      </c>
      <c r="G3957" s="34">
        <v>170</v>
      </c>
      <c r="H3957" s="34">
        <v>208</v>
      </c>
      <c r="I3957" s="34">
        <v>131</v>
      </c>
    </row>
    <row r="3958" spans="1:9" x14ac:dyDescent="0.2">
      <c r="A3958" s="34" t="s">
        <v>54415</v>
      </c>
      <c r="B3958" s="34">
        <v>388</v>
      </c>
      <c r="C3958" s="34">
        <v>370</v>
      </c>
      <c r="D3958" s="34">
        <v>110</v>
      </c>
      <c r="E3958" s="34">
        <v>165</v>
      </c>
      <c r="F3958" s="34">
        <v>112</v>
      </c>
      <c r="G3958" s="34">
        <v>143</v>
      </c>
      <c r="H3958" s="34">
        <v>96</v>
      </c>
      <c r="I3958" s="34">
        <v>140</v>
      </c>
    </row>
    <row r="3959" spans="1:9" x14ac:dyDescent="0.2">
      <c r="A3959" s="34" t="s">
        <v>54416</v>
      </c>
      <c r="B3959" s="34">
        <v>734</v>
      </c>
      <c r="C3959" s="34">
        <v>828</v>
      </c>
      <c r="D3959" s="34">
        <v>290</v>
      </c>
      <c r="E3959" s="34">
        <v>267</v>
      </c>
      <c r="F3959" s="34">
        <v>261</v>
      </c>
      <c r="G3959" s="34">
        <v>296</v>
      </c>
      <c r="H3959" s="34">
        <v>270</v>
      </c>
      <c r="I3959" s="34">
        <v>214</v>
      </c>
    </row>
    <row r="3960" spans="1:9" x14ac:dyDescent="0.2">
      <c r="A3960" s="34" t="s">
        <v>54417</v>
      </c>
      <c r="B3960" s="34">
        <v>1228</v>
      </c>
      <c r="C3960" s="34">
        <v>1172</v>
      </c>
      <c r="D3960" s="34">
        <v>393</v>
      </c>
      <c r="E3960" s="34">
        <v>379</v>
      </c>
      <c r="F3960" s="34">
        <v>376</v>
      </c>
      <c r="G3960" s="34">
        <v>409</v>
      </c>
      <c r="H3960" s="34">
        <v>375</v>
      </c>
      <c r="I3960" s="34">
        <v>314</v>
      </c>
    </row>
    <row r="3961" spans="1:9" x14ac:dyDescent="0.2">
      <c r="A3961" s="34" t="s">
        <v>54418</v>
      </c>
      <c r="B3961" s="34">
        <v>696</v>
      </c>
      <c r="C3961" s="34">
        <v>812</v>
      </c>
      <c r="D3961" s="34">
        <v>223</v>
      </c>
      <c r="E3961" s="34">
        <v>241</v>
      </c>
      <c r="F3961" s="34">
        <v>280</v>
      </c>
      <c r="G3961" s="34">
        <v>270</v>
      </c>
      <c r="H3961" s="34">
        <v>228</v>
      </c>
      <c r="I3961" s="34">
        <v>193</v>
      </c>
    </row>
    <row r="3962" spans="1:9" x14ac:dyDescent="0.2">
      <c r="A3962" s="34" t="s">
        <v>54419</v>
      </c>
      <c r="B3962" s="34">
        <v>590</v>
      </c>
      <c r="C3962" s="34">
        <v>651</v>
      </c>
      <c r="D3962" s="34">
        <v>162</v>
      </c>
      <c r="E3962" s="34">
        <v>193</v>
      </c>
      <c r="F3962" s="34">
        <v>161</v>
      </c>
      <c r="G3962" s="34">
        <v>205</v>
      </c>
      <c r="H3962" s="34">
        <v>177</v>
      </c>
      <c r="I3962" s="34">
        <v>173</v>
      </c>
    </row>
    <row r="3963" spans="1:9" x14ac:dyDescent="0.2">
      <c r="A3963" s="34" t="s">
        <v>54420</v>
      </c>
      <c r="B3963" s="34">
        <v>619</v>
      </c>
      <c r="C3963" s="34">
        <v>864</v>
      </c>
      <c r="D3963" s="34">
        <v>212</v>
      </c>
      <c r="E3963" s="34">
        <v>239</v>
      </c>
      <c r="F3963" s="34">
        <v>196</v>
      </c>
      <c r="G3963" s="34">
        <v>235</v>
      </c>
      <c r="H3963" s="34">
        <v>238</v>
      </c>
      <c r="I3963" s="34">
        <v>185</v>
      </c>
    </row>
    <row r="3964" spans="1:9" x14ac:dyDescent="0.2">
      <c r="A3964" s="34" t="s">
        <v>54421</v>
      </c>
      <c r="B3964" s="34">
        <v>655</v>
      </c>
      <c r="C3964" s="34">
        <v>576</v>
      </c>
      <c r="D3964" s="34">
        <v>164</v>
      </c>
      <c r="E3964" s="34">
        <v>180</v>
      </c>
      <c r="F3964" s="34">
        <v>215</v>
      </c>
      <c r="G3964" s="34">
        <v>199</v>
      </c>
      <c r="H3964" s="34">
        <v>198</v>
      </c>
      <c r="I3964" s="34">
        <v>188</v>
      </c>
    </row>
    <row r="3965" spans="1:9" x14ac:dyDescent="0.2">
      <c r="A3965" s="34" t="s">
        <v>54422</v>
      </c>
      <c r="B3965" s="34">
        <v>310</v>
      </c>
      <c r="C3965" s="34">
        <v>204</v>
      </c>
      <c r="D3965" s="34">
        <v>77</v>
      </c>
      <c r="E3965" s="34">
        <v>57</v>
      </c>
      <c r="F3965" s="34">
        <v>81</v>
      </c>
      <c r="G3965" s="34">
        <v>39</v>
      </c>
      <c r="H3965" s="34">
        <v>86</v>
      </c>
      <c r="I3965" s="34">
        <v>86</v>
      </c>
    </row>
    <row r="3966" spans="1:9" x14ac:dyDescent="0.2">
      <c r="A3966" s="34" t="s">
        <v>54423</v>
      </c>
      <c r="B3966" s="34">
        <v>848</v>
      </c>
      <c r="C3966" s="34">
        <v>840</v>
      </c>
      <c r="D3966" s="34">
        <v>292</v>
      </c>
      <c r="E3966" s="34">
        <v>307</v>
      </c>
      <c r="F3966" s="34">
        <v>281</v>
      </c>
      <c r="G3966" s="34">
        <v>275</v>
      </c>
      <c r="H3966" s="34">
        <v>279</v>
      </c>
      <c r="I3966" s="34">
        <v>264</v>
      </c>
    </row>
    <row r="3967" spans="1:9" x14ac:dyDescent="0.2">
      <c r="A3967" s="34" t="s">
        <v>54424</v>
      </c>
      <c r="B3967" s="34">
        <v>1289</v>
      </c>
      <c r="C3967" s="34">
        <v>1353</v>
      </c>
      <c r="D3967" s="34">
        <v>333</v>
      </c>
      <c r="E3967" s="34">
        <v>469</v>
      </c>
      <c r="F3967" s="34">
        <v>407</v>
      </c>
      <c r="G3967" s="34">
        <v>480</v>
      </c>
      <c r="H3967" s="34">
        <v>439</v>
      </c>
      <c r="I3967" s="34">
        <v>451</v>
      </c>
    </row>
    <row r="3968" spans="1:9" x14ac:dyDescent="0.2">
      <c r="A3968" s="34" t="s">
        <v>54425</v>
      </c>
      <c r="B3968" s="34">
        <v>639</v>
      </c>
      <c r="C3968" s="34">
        <v>611</v>
      </c>
      <c r="D3968" s="34">
        <v>229</v>
      </c>
      <c r="E3968" s="34">
        <v>208</v>
      </c>
      <c r="F3968" s="34">
        <v>218</v>
      </c>
      <c r="G3968" s="34">
        <v>190</v>
      </c>
      <c r="H3968" s="34">
        <v>186</v>
      </c>
      <c r="I3968" s="34">
        <v>149</v>
      </c>
    </row>
    <row r="3969" spans="1:9" x14ac:dyDescent="0.2">
      <c r="A3969" s="34" t="s">
        <v>54426</v>
      </c>
      <c r="B3969" s="34">
        <v>262</v>
      </c>
      <c r="C3969" s="34">
        <v>248</v>
      </c>
      <c r="D3969" s="34">
        <v>70</v>
      </c>
      <c r="E3969" s="34">
        <v>105</v>
      </c>
      <c r="F3969" s="34">
        <v>71</v>
      </c>
      <c r="G3969" s="34">
        <v>122</v>
      </c>
      <c r="H3969" s="34">
        <v>97</v>
      </c>
      <c r="I3969" s="34">
        <v>75</v>
      </c>
    </row>
    <row r="3970" spans="1:9" x14ac:dyDescent="0.2">
      <c r="A3970" s="34" t="s">
        <v>54427</v>
      </c>
      <c r="B3970" s="34">
        <v>623</v>
      </c>
      <c r="C3970" s="34">
        <v>531</v>
      </c>
      <c r="D3970" s="34">
        <v>188</v>
      </c>
      <c r="E3970" s="34">
        <v>219</v>
      </c>
      <c r="F3970" s="34">
        <v>136</v>
      </c>
      <c r="G3970" s="34">
        <v>188</v>
      </c>
      <c r="H3970" s="34">
        <v>172</v>
      </c>
      <c r="I3970" s="34">
        <v>130</v>
      </c>
    </row>
    <row r="3971" spans="1:9" x14ac:dyDescent="0.2">
      <c r="A3971" s="34" t="s">
        <v>54428</v>
      </c>
      <c r="B3971" s="34">
        <v>432</v>
      </c>
      <c r="C3971" s="34">
        <v>293</v>
      </c>
      <c r="D3971" s="34">
        <v>115</v>
      </c>
      <c r="E3971" s="34">
        <v>127</v>
      </c>
      <c r="F3971" s="34">
        <v>102</v>
      </c>
      <c r="G3971" s="34">
        <v>111</v>
      </c>
      <c r="H3971" s="34">
        <v>143</v>
      </c>
      <c r="I3971" s="34">
        <v>90</v>
      </c>
    </row>
    <row r="3972" spans="1:9" x14ac:dyDescent="0.2">
      <c r="A3972" s="34" t="s">
        <v>54429</v>
      </c>
      <c r="B3972" s="34">
        <v>560</v>
      </c>
      <c r="C3972" s="34">
        <v>462</v>
      </c>
      <c r="D3972" s="34">
        <v>151</v>
      </c>
      <c r="E3972" s="34">
        <v>155</v>
      </c>
      <c r="F3972" s="34">
        <v>150</v>
      </c>
      <c r="G3972" s="34">
        <v>211</v>
      </c>
      <c r="H3972" s="34">
        <v>154</v>
      </c>
      <c r="I3972" s="34">
        <v>114</v>
      </c>
    </row>
    <row r="3973" spans="1:9" x14ac:dyDescent="0.2">
      <c r="A3973" s="34" t="s">
        <v>54430</v>
      </c>
      <c r="B3973" s="34">
        <v>868</v>
      </c>
      <c r="C3973" s="34">
        <v>660</v>
      </c>
      <c r="D3973" s="34">
        <v>219</v>
      </c>
      <c r="E3973" s="34">
        <v>205</v>
      </c>
      <c r="F3973" s="34">
        <v>261</v>
      </c>
      <c r="G3973" s="34">
        <v>237</v>
      </c>
      <c r="H3973" s="34">
        <v>257</v>
      </c>
      <c r="I3973" s="34">
        <v>159</v>
      </c>
    </row>
    <row r="3974" spans="1:9" x14ac:dyDescent="0.2">
      <c r="A3974" s="34" t="s">
        <v>54431</v>
      </c>
      <c r="B3974" s="34">
        <v>367</v>
      </c>
      <c r="C3974" s="34">
        <v>361</v>
      </c>
      <c r="D3974" s="34">
        <v>102</v>
      </c>
      <c r="E3974" s="34">
        <v>117</v>
      </c>
      <c r="F3974" s="34">
        <v>92</v>
      </c>
      <c r="G3974" s="34">
        <v>118</v>
      </c>
      <c r="H3974" s="34">
        <v>99</v>
      </c>
      <c r="I3974" s="34">
        <v>71</v>
      </c>
    </row>
    <row r="3975" spans="1:9" x14ac:dyDescent="0.2">
      <c r="A3975" s="34" t="s">
        <v>54432</v>
      </c>
      <c r="B3975" s="34">
        <v>460</v>
      </c>
      <c r="C3975" s="34">
        <v>666</v>
      </c>
      <c r="D3975" s="34">
        <v>126</v>
      </c>
      <c r="E3975" s="34">
        <v>206</v>
      </c>
      <c r="F3975" s="34">
        <v>144</v>
      </c>
      <c r="G3975" s="34">
        <v>206</v>
      </c>
      <c r="H3975" s="34">
        <v>140</v>
      </c>
      <c r="I3975" s="34">
        <v>163</v>
      </c>
    </row>
    <row r="3976" spans="1:9" x14ac:dyDescent="0.2">
      <c r="A3976" s="34" t="s">
        <v>54433</v>
      </c>
      <c r="B3976" s="34">
        <v>940</v>
      </c>
      <c r="C3976" s="34">
        <v>1096</v>
      </c>
      <c r="D3976" s="34">
        <v>300</v>
      </c>
      <c r="E3976" s="34">
        <v>448</v>
      </c>
      <c r="F3976" s="34">
        <v>292</v>
      </c>
      <c r="G3976" s="34">
        <v>373</v>
      </c>
      <c r="H3976" s="34">
        <v>285</v>
      </c>
      <c r="I3976" s="34">
        <v>331</v>
      </c>
    </row>
    <row r="3977" spans="1:9" x14ac:dyDescent="0.2">
      <c r="A3977" s="34" t="s">
        <v>54434</v>
      </c>
      <c r="B3977" s="34">
        <v>620</v>
      </c>
      <c r="C3977" s="34">
        <v>723</v>
      </c>
      <c r="D3977" s="34">
        <v>249</v>
      </c>
      <c r="E3977" s="34">
        <v>219</v>
      </c>
      <c r="F3977" s="34">
        <v>212</v>
      </c>
      <c r="G3977" s="34">
        <v>211</v>
      </c>
      <c r="H3977" s="34">
        <v>230</v>
      </c>
      <c r="I3977" s="34">
        <v>193</v>
      </c>
    </row>
    <row r="3978" spans="1:9" x14ac:dyDescent="0.2">
      <c r="A3978" s="34" t="s">
        <v>54435</v>
      </c>
      <c r="B3978" s="34">
        <v>690</v>
      </c>
      <c r="C3978" s="34">
        <v>595</v>
      </c>
      <c r="D3978" s="34">
        <v>186</v>
      </c>
      <c r="E3978" s="34">
        <v>199</v>
      </c>
      <c r="F3978" s="34">
        <v>151</v>
      </c>
      <c r="G3978" s="34">
        <v>197</v>
      </c>
      <c r="H3978" s="34">
        <v>190</v>
      </c>
      <c r="I3978" s="34">
        <v>198</v>
      </c>
    </row>
    <row r="3979" spans="1:9" x14ac:dyDescent="0.2">
      <c r="A3979" s="34" t="s">
        <v>54436</v>
      </c>
      <c r="B3979" s="34">
        <v>617</v>
      </c>
      <c r="C3979" s="34">
        <v>563</v>
      </c>
      <c r="D3979" s="34">
        <v>213</v>
      </c>
      <c r="E3979" s="34">
        <v>157</v>
      </c>
      <c r="F3979" s="34">
        <v>227</v>
      </c>
      <c r="G3979" s="34">
        <v>219</v>
      </c>
      <c r="H3979" s="34">
        <v>233</v>
      </c>
      <c r="I3979" s="34">
        <v>157</v>
      </c>
    </row>
    <row r="3980" spans="1:9" x14ac:dyDescent="0.2">
      <c r="A3980" s="34" t="s">
        <v>54437</v>
      </c>
      <c r="B3980" s="34">
        <v>503</v>
      </c>
      <c r="C3980" s="34">
        <v>378</v>
      </c>
      <c r="D3980" s="34">
        <v>158</v>
      </c>
      <c r="E3980" s="34">
        <v>119</v>
      </c>
      <c r="F3980" s="34">
        <v>158</v>
      </c>
      <c r="G3980" s="34">
        <v>121</v>
      </c>
      <c r="H3980" s="34">
        <v>169</v>
      </c>
      <c r="I3980" s="34">
        <v>120</v>
      </c>
    </row>
    <row r="3981" spans="1:9" x14ac:dyDescent="0.2">
      <c r="A3981" s="34" t="s">
        <v>54438</v>
      </c>
      <c r="B3981" s="34">
        <v>435</v>
      </c>
      <c r="C3981" s="34">
        <v>477</v>
      </c>
      <c r="D3981" s="34">
        <v>129</v>
      </c>
      <c r="E3981" s="34">
        <v>159</v>
      </c>
      <c r="F3981" s="34">
        <v>101</v>
      </c>
      <c r="G3981" s="34">
        <v>147</v>
      </c>
      <c r="H3981" s="34">
        <v>158</v>
      </c>
      <c r="I3981" s="34">
        <v>141</v>
      </c>
    </row>
    <row r="3982" spans="1:9" x14ac:dyDescent="0.2">
      <c r="A3982" s="34" t="s">
        <v>54439</v>
      </c>
      <c r="B3982" s="34">
        <v>487</v>
      </c>
      <c r="C3982" s="34">
        <v>592</v>
      </c>
      <c r="D3982" s="34">
        <v>137</v>
      </c>
      <c r="E3982" s="34">
        <v>176</v>
      </c>
      <c r="F3982" s="34">
        <v>118</v>
      </c>
      <c r="G3982" s="34">
        <v>154</v>
      </c>
      <c r="H3982" s="34">
        <v>123</v>
      </c>
      <c r="I3982" s="34">
        <v>137</v>
      </c>
    </row>
    <row r="3983" spans="1:9" x14ac:dyDescent="0.2">
      <c r="A3983" s="34" t="s">
        <v>54440</v>
      </c>
      <c r="B3983" s="34">
        <v>529</v>
      </c>
      <c r="C3983" s="34">
        <v>642</v>
      </c>
      <c r="D3983" s="34">
        <v>138</v>
      </c>
      <c r="E3983" s="34">
        <v>226</v>
      </c>
      <c r="F3983" s="34">
        <v>170</v>
      </c>
      <c r="G3983" s="34">
        <v>194</v>
      </c>
      <c r="H3983" s="34">
        <v>208</v>
      </c>
      <c r="I3983" s="34">
        <v>179</v>
      </c>
    </row>
    <row r="3984" spans="1:9" x14ac:dyDescent="0.2">
      <c r="A3984" s="34" t="s">
        <v>54441</v>
      </c>
      <c r="B3984" s="34">
        <v>474</v>
      </c>
      <c r="C3984" s="34">
        <v>522</v>
      </c>
      <c r="D3984" s="34">
        <v>156</v>
      </c>
      <c r="E3984" s="34">
        <v>159</v>
      </c>
      <c r="F3984" s="34">
        <v>165</v>
      </c>
      <c r="G3984" s="34">
        <v>169</v>
      </c>
      <c r="H3984" s="34">
        <v>157</v>
      </c>
      <c r="I3984" s="34">
        <v>129</v>
      </c>
    </row>
    <row r="3985" spans="1:9" x14ac:dyDescent="0.2">
      <c r="A3985" s="34" t="s">
        <v>54442</v>
      </c>
      <c r="B3985" s="34">
        <v>247</v>
      </c>
      <c r="C3985" s="34">
        <v>296</v>
      </c>
      <c r="D3985" s="34">
        <v>92</v>
      </c>
      <c r="E3985" s="34">
        <v>67</v>
      </c>
      <c r="F3985" s="34">
        <v>84</v>
      </c>
      <c r="G3985" s="34">
        <v>95</v>
      </c>
      <c r="H3985" s="34">
        <v>82</v>
      </c>
      <c r="I3985" s="34">
        <v>68</v>
      </c>
    </row>
    <row r="3986" spans="1:9" x14ac:dyDescent="0.2">
      <c r="A3986" s="34" t="s">
        <v>54443</v>
      </c>
      <c r="B3986" s="34">
        <v>695</v>
      </c>
      <c r="C3986" s="34">
        <v>765</v>
      </c>
      <c r="D3986" s="34">
        <v>224</v>
      </c>
      <c r="E3986" s="34">
        <v>243</v>
      </c>
      <c r="F3986" s="34">
        <v>210</v>
      </c>
      <c r="G3986" s="34">
        <v>292</v>
      </c>
      <c r="H3986" s="34">
        <v>226</v>
      </c>
      <c r="I3986" s="34">
        <v>176</v>
      </c>
    </row>
    <row r="3987" spans="1:9" x14ac:dyDescent="0.2">
      <c r="A3987" s="34" t="s">
        <v>54444</v>
      </c>
      <c r="B3987" s="34">
        <v>582</v>
      </c>
      <c r="C3987" s="34">
        <v>618</v>
      </c>
      <c r="D3987" s="34">
        <v>170</v>
      </c>
      <c r="E3987" s="34">
        <v>203</v>
      </c>
      <c r="F3987" s="34">
        <v>179</v>
      </c>
      <c r="G3987" s="34">
        <v>274</v>
      </c>
      <c r="H3987" s="34">
        <v>222</v>
      </c>
      <c r="I3987" s="34">
        <v>168</v>
      </c>
    </row>
    <row r="3988" spans="1:9" x14ac:dyDescent="0.2">
      <c r="A3988" s="34" t="s">
        <v>54445</v>
      </c>
      <c r="B3988" s="34">
        <v>180</v>
      </c>
      <c r="C3988" s="34">
        <v>224</v>
      </c>
      <c r="D3988" s="34">
        <v>90</v>
      </c>
      <c r="E3988" s="34">
        <v>59</v>
      </c>
      <c r="F3988" s="34">
        <v>78</v>
      </c>
      <c r="G3988" s="34">
        <v>69</v>
      </c>
      <c r="H3988" s="34">
        <v>53</v>
      </c>
      <c r="I3988" s="34">
        <v>59</v>
      </c>
    </row>
    <row r="3989" spans="1:9" x14ac:dyDescent="0.2">
      <c r="A3989" s="34" t="s">
        <v>54446</v>
      </c>
      <c r="B3989" s="34">
        <v>375</v>
      </c>
      <c r="C3989" s="34">
        <v>405</v>
      </c>
      <c r="D3989" s="34">
        <v>141</v>
      </c>
      <c r="E3989" s="34">
        <v>100</v>
      </c>
      <c r="F3989" s="34">
        <v>119</v>
      </c>
      <c r="G3989" s="34">
        <v>127</v>
      </c>
      <c r="H3989" s="34">
        <v>130</v>
      </c>
      <c r="I3989" s="34">
        <v>85</v>
      </c>
    </row>
    <row r="3990" spans="1:9" x14ac:dyDescent="0.2">
      <c r="A3990" s="34" t="s">
        <v>54447</v>
      </c>
      <c r="B3990" s="34">
        <v>551</v>
      </c>
      <c r="C3990" s="34">
        <v>577</v>
      </c>
      <c r="D3990" s="34">
        <v>208</v>
      </c>
      <c r="E3990" s="34">
        <v>180</v>
      </c>
      <c r="F3990" s="34">
        <v>198</v>
      </c>
      <c r="G3990" s="34">
        <v>176</v>
      </c>
      <c r="H3990" s="34">
        <v>190</v>
      </c>
      <c r="I3990" s="34">
        <v>158</v>
      </c>
    </row>
    <row r="3991" spans="1:9" x14ac:dyDescent="0.2">
      <c r="A3991" s="34" t="s">
        <v>54448</v>
      </c>
      <c r="B3991" s="34">
        <v>346</v>
      </c>
      <c r="C3991" s="34">
        <v>344</v>
      </c>
      <c r="D3991" s="34">
        <v>98</v>
      </c>
      <c r="E3991" s="34">
        <v>87</v>
      </c>
      <c r="F3991" s="34">
        <v>81</v>
      </c>
      <c r="G3991" s="34">
        <v>113</v>
      </c>
      <c r="H3991" s="34">
        <v>100</v>
      </c>
      <c r="I3991" s="34">
        <v>113</v>
      </c>
    </row>
    <row r="3992" spans="1:9" x14ac:dyDescent="0.2">
      <c r="A3992" s="34" t="s">
        <v>54449</v>
      </c>
      <c r="B3992" s="34">
        <v>741</v>
      </c>
      <c r="C3992" s="34">
        <v>697</v>
      </c>
      <c r="D3992" s="34">
        <v>224</v>
      </c>
      <c r="E3992" s="34">
        <v>232</v>
      </c>
      <c r="F3992" s="34">
        <v>182</v>
      </c>
      <c r="G3992" s="34">
        <v>241</v>
      </c>
      <c r="H3992" s="34">
        <v>268</v>
      </c>
      <c r="I3992" s="34">
        <v>178</v>
      </c>
    </row>
    <row r="3993" spans="1:9" x14ac:dyDescent="0.2">
      <c r="A3993" s="34" t="s">
        <v>54450</v>
      </c>
      <c r="B3993" s="34">
        <v>517</v>
      </c>
      <c r="C3993" s="34">
        <v>408</v>
      </c>
      <c r="D3993" s="34">
        <v>164</v>
      </c>
      <c r="E3993" s="34">
        <v>176</v>
      </c>
      <c r="F3993" s="34">
        <v>120</v>
      </c>
      <c r="G3993" s="34">
        <v>126</v>
      </c>
      <c r="H3993" s="34">
        <v>143</v>
      </c>
      <c r="I3993" s="34">
        <v>124</v>
      </c>
    </row>
    <row r="3994" spans="1:9" x14ac:dyDescent="0.2">
      <c r="A3994" s="34" t="s">
        <v>54451</v>
      </c>
      <c r="B3994" s="34">
        <v>684</v>
      </c>
      <c r="C3994" s="34">
        <v>641</v>
      </c>
      <c r="D3994" s="34">
        <v>188</v>
      </c>
      <c r="E3994" s="34">
        <v>219</v>
      </c>
      <c r="F3994" s="34">
        <v>245</v>
      </c>
      <c r="G3994" s="34">
        <v>230</v>
      </c>
      <c r="H3994" s="34">
        <v>205</v>
      </c>
      <c r="I3994" s="34">
        <v>204</v>
      </c>
    </row>
    <row r="3995" spans="1:9" x14ac:dyDescent="0.2">
      <c r="A3995" s="34" t="s">
        <v>54452</v>
      </c>
      <c r="B3995" s="34">
        <v>331</v>
      </c>
      <c r="C3995" s="34">
        <v>338</v>
      </c>
      <c r="D3995" s="34">
        <v>117</v>
      </c>
      <c r="E3995" s="34">
        <v>110</v>
      </c>
      <c r="F3995" s="34">
        <v>101</v>
      </c>
      <c r="G3995" s="34">
        <v>115</v>
      </c>
      <c r="H3995" s="34">
        <v>94</v>
      </c>
      <c r="I3995" s="34">
        <v>111</v>
      </c>
    </row>
    <row r="3996" spans="1:9" x14ac:dyDescent="0.2">
      <c r="A3996" s="34" t="s">
        <v>54453</v>
      </c>
      <c r="B3996" s="34">
        <v>373</v>
      </c>
      <c r="C3996" s="34">
        <v>396</v>
      </c>
      <c r="D3996" s="34">
        <v>90</v>
      </c>
      <c r="E3996" s="34">
        <v>122</v>
      </c>
      <c r="F3996" s="34">
        <v>120</v>
      </c>
      <c r="G3996" s="34">
        <v>150</v>
      </c>
      <c r="H3996" s="34">
        <v>114</v>
      </c>
      <c r="I3996" s="34">
        <v>127</v>
      </c>
    </row>
    <row r="3997" spans="1:9" x14ac:dyDescent="0.2">
      <c r="A3997" s="34" t="s">
        <v>54454</v>
      </c>
      <c r="B3997" s="34">
        <v>575</v>
      </c>
      <c r="C3997" s="34">
        <v>518</v>
      </c>
      <c r="D3997" s="34">
        <v>135</v>
      </c>
      <c r="E3997" s="34">
        <v>157</v>
      </c>
      <c r="F3997" s="34">
        <v>109</v>
      </c>
      <c r="G3997" s="34">
        <v>120</v>
      </c>
      <c r="H3997" s="34">
        <v>183</v>
      </c>
      <c r="I3997" s="34">
        <v>123</v>
      </c>
    </row>
    <row r="3998" spans="1:9" x14ac:dyDescent="0.2">
      <c r="A3998" s="34" t="s">
        <v>54455</v>
      </c>
      <c r="B3998" s="34">
        <v>384</v>
      </c>
      <c r="C3998" s="34">
        <v>346</v>
      </c>
      <c r="D3998" s="34">
        <v>103</v>
      </c>
      <c r="E3998" s="34">
        <v>135</v>
      </c>
      <c r="F3998" s="34">
        <v>147</v>
      </c>
      <c r="G3998" s="34">
        <v>133</v>
      </c>
      <c r="H3998" s="34">
        <v>121</v>
      </c>
      <c r="I3998" s="34">
        <v>111</v>
      </c>
    </row>
    <row r="3999" spans="1:9" x14ac:dyDescent="0.2">
      <c r="A3999" s="34" t="s">
        <v>54456</v>
      </c>
      <c r="B3999" s="34">
        <v>519</v>
      </c>
      <c r="C3999" s="34">
        <v>506</v>
      </c>
      <c r="D3999" s="34">
        <v>171</v>
      </c>
      <c r="E3999" s="34">
        <v>154</v>
      </c>
      <c r="F3999" s="34">
        <v>141</v>
      </c>
      <c r="G3999" s="34">
        <v>165</v>
      </c>
      <c r="H3999" s="34">
        <v>163</v>
      </c>
      <c r="I3999" s="34">
        <v>168</v>
      </c>
    </row>
    <row r="4000" spans="1:9" x14ac:dyDescent="0.2">
      <c r="A4000" s="34" t="s">
        <v>54457</v>
      </c>
      <c r="B4000" s="34">
        <v>744</v>
      </c>
      <c r="C4000" s="34">
        <v>785</v>
      </c>
      <c r="D4000" s="34">
        <v>260</v>
      </c>
      <c r="E4000" s="34">
        <v>268</v>
      </c>
      <c r="F4000" s="34">
        <v>210</v>
      </c>
      <c r="G4000" s="34">
        <v>294</v>
      </c>
      <c r="H4000" s="34">
        <v>236</v>
      </c>
      <c r="I4000" s="34">
        <v>243</v>
      </c>
    </row>
    <row r="4001" spans="1:9" x14ac:dyDescent="0.2">
      <c r="A4001" s="34" t="s">
        <v>54458</v>
      </c>
      <c r="B4001" s="34">
        <v>512</v>
      </c>
      <c r="C4001" s="34">
        <v>399</v>
      </c>
      <c r="D4001" s="34">
        <v>141</v>
      </c>
      <c r="E4001" s="34">
        <v>167</v>
      </c>
      <c r="F4001" s="34">
        <v>135</v>
      </c>
      <c r="G4001" s="34">
        <v>142</v>
      </c>
      <c r="H4001" s="34">
        <v>151</v>
      </c>
      <c r="I4001" s="34">
        <v>122</v>
      </c>
    </row>
    <row r="4002" spans="1:9" x14ac:dyDescent="0.2">
      <c r="A4002" s="34" t="s">
        <v>54459</v>
      </c>
      <c r="B4002" s="34">
        <v>382</v>
      </c>
      <c r="C4002" s="34">
        <v>430</v>
      </c>
      <c r="D4002" s="34">
        <v>81</v>
      </c>
      <c r="E4002" s="34">
        <v>131</v>
      </c>
      <c r="F4002" s="34">
        <v>113</v>
      </c>
      <c r="G4002" s="34">
        <v>138</v>
      </c>
      <c r="H4002" s="34">
        <v>89</v>
      </c>
      <c r="I4002" s="34">
        <v>176</v>
      </c>
    </row>
    <row r="4003" spans="1:9" x14ac:dyDescent="0.2">
      <c r="A4003" s="34" t="s">
        <v>54460</v>
      </c>
      <c r="B4003" s="34">
        <v>397</v>
      </c>
      <c r="C4003" s="34">
        <v>499</v>
      </c>
      <c r="D4003" s="34">
        <v>97</v>
      </c>
      <c r="E4003" s="34">
        <v>136</v>
      </c>
      <c r="F4003" s="34">
        <v>121</v>
      </c>
      <c r="G4003" s="34">
        <v>136</v>
      </c>
      <c r="H4003" s="34">
        <v>119</v>
      </c>
      <c r="I4003" s="34">
        <v>119</v>
      </c>
    </row>
    <row r="4004" spans="1:9" x14ac:dyDescent="0.2">
      <c r="A4004" s="34" t="s">
        <v>54461</v>
      </c>
      <c r="B4004" s="34">
        <v>399</v>
      </c>
      <c r="C4004" s="34">
        <v>446</v>
      </c>
      <c r="D4004" s="34">
        <v>94</v>
      </c>
      <c r="E4004" s="34">
        <v>108</v>
      </c>
      <c r="F4004" s="34">
        <v>125</v>
      </c>
      <c r="G4004" s="34">
        <v>112</v>
      </c>
      <c r="H4004" s="34">
        <v>133</v>
      </c>
      <c r="I4004" s="34">
        <v>103</v>
      </c>
    </row>
    <row r="4005" spans="1:9" x14ac:dyDescent="0.2">
      <c r="A4005" s="34" t="s">
        <v>54462</v>
      </c>
      <c r="B4005" s="34">
        <v>145</v>
      </c>
      <c r="C4005" s="34">
        <v>170</v>
      </c>
      <c r="D4005" s="34">
        <v>76</v>
      </c>
      <c r="E4005" s="34">
        <v>51</v>
      </c>
      <c r="F4005" s="34">
        <v>60</v>
      </c>
      <c r="G4005" s="34">
        <v>70</v>
      </c>
      <c r="H4005" s="34">
        <v>66</v>
      </c>
      <c r="I4005" s="34">
        <v>49</v>
      </c>
    </row>
    <row r="4006" spans="1:9" x14ac:dyDescent="0.2">
      <c r="A4006" s="34" t="s">
        <v>54463</v>
      </c>
      <c r="B4006" s="34">
        <v>131</v>
      </c>
      <c r="C4006" s="34">
        <v>226</v>
      </c>
      <c r="D4006" s="34">
        <v>55</v>
      </c>
      <c r="E4006" s="34">
        <v>84</v>
      </c>
      <c r="F4006" s="34">
        <v>70</v>
      </c>
      <c r="G4006" s="34">
        <v>58</v>
      </c>
      <c r="H4006" s="34">
        <v>56</v>
      </c>
      <c r="I4006" s="34">
        <v>80</v>
      </c>
    </row>
    <row r="4007" spans="1:9" x14ac:dyDescent="0.2">
      <c r="A4007" s="34" t="s">
        <v>54464</v>
      </c>
      <c r="B4007" s="34">
        <v>488</v>
      </c>
      <c r="C4007" s="34">
        <v>459</v>
      </c>
      <c r="D4007" s="34">
        <v>191</v>
      </c>
      <c r="E4007" s="34">
        <v>167</v>
      </c>
      <c r="F4007" s="34">
        <v>190</v>
      </c>
      <c r="G4007" s="34">
        <v>170</v>
      </c>
      <c r="H4007" s="34">
        <v>168</v>
      </c>
      <c r="I4007" s="34">
        <v>146</v>
      </c>
    </row>
    <row r="4008" spans="1:9" x14ac:dyDescent="0.2">
      <c r="A4008" s="34" t="s">
        <v>54465</v>
      </c>
      <c r="B4008" s="34">
        <v>972</v>
      </c>
      <c r="C4008" s="34">
        <v>833</v>
      </c>
      <c r="D4008" s="34">
        <v>274</v>
      </c>
      <c r="E4008" s="34">
        <v>269</v>
      </c>
      <c r="F4008" s="34">
        <v>258</v>
      </c>
      <c r="G4008" s="34">
        <v>280</v>
      </c>
      <c r="H4008" s="34">
        <v>275</v>
      </c>
      <c r="I4008" s="34">
        <v>247</v>
      </c>
    </row>
    <row r="4009" spans="1:9" x14ac:dyDescent="0.2">
      <c r="A4009" s="34" t="s">
        <v>54466</v>
      </c>
      <c r="B4009" s="34">
        <v>744</v>
      </c>
      <c r="C4009" s="34">
        <v>702</v>
      </c>
      <c r="D4009" s="34">
        <v>246</v>
      </c>
      <c r="E4009" s="34">
        <v>251</v>
      </c>
      <c r="F4009" s="34">
        <v>227</v>
      </c>
      <c r="G4009" s="34">
        <v>246</v>
      </c>
      <c r="H4009" s="34">
        <v>198</v>
      </c>
      <c r="I4009" s="34">
        <v>200</v>
      </c>
    </row>
    <row r="4010" spans="1:9" x14ac:dyDescent="0.2">
      <c r="A4010" s="34" t="s">
        <v>54467</v>
      </c>
      <c r="B4010" s="34">
        <v>735</v>
      </c>
      <c r="C4010" s="34">
        <v>779</v>
      </c>
      <c r="D4010" s="34">
        <v>222</v>
      </c>
      <c r="E4010" s="34">
        <v>262</v>
      </c>
      <c r="F4010" s="34">
        <v>188</v>
      </c>
      <c r="G4010" s="34">
        <v>292</v>
      </c>
      <c r="H4010" s="34">
        <v>224</v>
      </c>
      <c r="I4010" s="34">
        <v>248</v>
      </c>
    </row>
    <row r="4011" spans="1:9" x14ac:dyDescent="0.2">
      <c r="A4011" s="34" t="s">
        <v>54468</v>
      </c>
      <c r="B4011" s="34">
        <v>639</v>
      </c>
      <c r="C4011" s="34">
        <v>568</v>
      </c>
      <c r="D4011" s="34">
        <v>192</v>
      </c>
      <c r="E4011" s="34">
        <v>168</v>
      </c>
      <c r="F4011" s="34">
        <v>161</v>
      </c>
      <c r="G4011" s="34">
        <v>227</v>
      </c>
      <c r="H4011" s="34">
        <v>169</v>
      </c>
      <c r="I4011" s="34">
        <v>179</v>
      </c>
    </row>
    <row r="4012" spans="1:9" x14ac:dyDescent="0.2">
      <c r="A4012" s="34" t="s">
        <v>54469</v>
      </c>
      <c r="B4012" s="34">
        <v>346</v>
      </c>
      <c r="C4012" s="34">
        <v>372</v>
      </c>
      <c r="D4012" s="34">
        <v>138</v>
      </c>
      <c r="E4012" s="34">
        <v>124</v>
      </c>
      <c r="F4012" s="34">
        <v>98</v>
      </c>
      <c r="G4012" s="34">
        <v>125</v>
      </c>
      <c r="H4012" s="34">
        <v>124</v>
      </c>
      <c r="I4012" s="34">
        <v>94</v>
      </c>
    </row>
    <row r="4013" spans="1:9" x14ac:dyDescent="0.2">
      <c r="A4013" s="34" t="s">
        <v>54470</v>
      </c>
      <c r="B4013" s="34">
        <v>286</v>
      </c>
      <c r="C4013" s="34">
        <v>272</v>
      </c>
      <c r="D4013" s="34">
        <v>62</v>
      </c>
      <c r="E4013" s="34">
        <v>109</v>
      </c>
      <c r="F4013" s="34">
        <v>72</v>
      </c>
      <c r="G4013" s="34">
        <v>116</v>
      </c>
      <c r="H4013" s="34">
        <v>80</v>
      </c>
      <c r="I4013" s="34">
        <v>99</v>
      </c>
    </row>
    <row r="4014" spans="1:9" x14ac:dyDescent="0.2">
      <c r="A4014" s="34" t="s">
        <v>54471</v>
      </c>
      <c r="B4014" s="34">
        <v>597</v>
      </c>
      <c r="C4014" s="34">
        <v>483</v>
      </c>
      <c r="D4014" s="34">
        <v>202</v>
      </c>
      <c r="E4014" s="34">
        <v>208</v>
      </c>
      <c r="F4014" s="34">
        <v>185</v>
      </c>
      <c r="G4014" s="34">
        <v>243</v>
      </c>
      <c r="H4014" s="34">
        <v>196</v>
      </c>
      <c r="I4014" s="34">
        <v>151</v>
      </c>
    </row>
    <row r="4015" spans="1:9" x14ac:dyDescent="0.2">
      <c r="A4015" s="34" t="s">
        <v>54472</v>
      </c>
      <c r="B4015" s="34">
        <v>356</v>
      </c>
      <c r="C4015" s="34">
        <v>370</v>
      </c>
      <c r="D4015" s="34">
        <v>83</v>
      </c>
      <c r="E4015" s="34">
        <v>90</v>
      </c>
      <c r="F4015" s="34">
        <v>92</v>
      </c>
      <c r="G4015" s="34">
        <v>116</v>
      </c>
      <c r="H4015" s="34">
        <v>107</v>
      </c>
      <c r="I4015" s="34">
        <v>114</v>
      </c>
    </row>
    <row r="4016" spans="1:9" x14ac:dyDescent="0.2">
      <c r="A4016" s="34" t="s">
        <v>54473</v>
      </c>
      <c r="B4016" s="34">
        <v>443</v>
      </c>
      <c r="C4016" s="34">
        <v>459</v>
      </c>
      <c r="D4016" s="34">
        <v>140</v>
      </c>
      <c r="E4016" s="34">
        <v>158</v>
      </c>
      <c r="F4016" s="34">
        <v>145</v>
      </c>
      <c r="G4016" s="34">
        <v>185</v>
      </c>
      <c r="H4016" s="34">
        <v>151</v>
      </c>
      <c r="I4016" s="34">
        <v>160</v>
      </c>
    </row>
    <row r="4017" spans="1:9" x14ac:dyDescent="0.2">
      <c r="A4017" s="34" t="s">
        <v>54474</v>
      </c>
      <c r="B4017" s="34">
        <v>602</v>
      </c>
      <c r="C4017" s="34">
        <v>675</v>
      </c>
      <c r="D4017" s="34">
        <v>190</v>
      </c>
      <c r="E4017" s="34">
        <v>200</v>
      </c>
      <c r="F4017" s="34">
        <v>161</v>
      </c>
      <c r="G4017" s="34">
        <v>175</v>
      </c>
      <c r="H4017" s="34">
        <v>181</v>
      </c>
      <c r="I4017" s="34">
        <v>162</v>
      </c>
    </row>
    <row r="4018" spans="1:9" x14ac:dyDescent="0.2">
      <c r="A4018" s="34" t="s">
        <v>54475</v>
      </c>
      <c r="B4018" s="34">
        <v>329</v>
      </c>
      <c r="C4018" s="34">
        <v>321</v>
      </c>
      <c r="D4018" s="34">
        <v>64</v>
      </c>
      <c r="E4018" s="34">
        <v>100</v>
      </c>
      <c r="F4018" s="34">
        <v>112</v>
      </c>
      <c r="G4018" s="34">
        <v>96</v>
      </c>
      <c r="H4018" s="34">
        <v>71</v>
      </c>
      <c r="I4018" s="34">
        <v>90</v>
      </c>
    </row>
    <row r="4019" spans="1:9" x14ac:dyDescent="0.2">
      <c r="A4019" s="34" t="s">
        <v>54476</v>
      </c>
      <c r="B4019" s="34">
        <v>237</v>
      </c>
      <c r="C4019" s="34">
        <v>232</v>
      </c>
      <c r="D4019" s="34">
        <v>79</v>
      </c>
      <c r="E4019" s="34">
        <v>60</v>
      </c>
      <c r="F4019" s="34">
        <v>65</v>
      </c>
      <c r="G4019" s="34">
        <v>86</v>
      </c>
      <c r="H4019" s="34">
        <v>71</v>
      </c>
      <c r="I4019" s="34">
        <v>76</v>
      </c>
    </row>
    <row r="4020" spans="1:9" x14ac:dyDescent="0.2">
      <c r="A4020" s="34" t="s">
        <v>54477</v>
      </c>
      <c r="B4020" s="34">
        <v>279</v>
      </c>
      <c r="C4020" s="34">
        <v>355</v>
      </c>
      <c r="D4020" s="34">
        <v>115</v>
      </c>
      <c r="E4020" s="34">
        <v>124</v>
      </c>
      <c r="F4020" s="34">
        <v>113</v>
      </c>
      <c r="G4020" s="34">
        <v>127</v>
      </c>
      <c r="H4020" s="34">
        <v>97</v>
      </c>
      <c r="I4020" s="34">
        <v>119</v>
      </c>
    </row>
    <row r="4021" spans="1:9" x14ac:dyDescent="0.2">
      <c r="A4021" s="34" t="s">
        <v>54478</v>
      </c>
      <c r="B4021" s="34">
        <v>303</v>
      </c>
      <c r="C4021" s="34">
        <v>350</v>
      </c>
      <c r="D4021" s="34">
        <v>127</v>
      </c>
      <c r="E4021" s="34">
        <v>112</v>
      </c>
      <c r="F4021" s="34">
        <v>116</v>
      </c>
      <c r="G4021" s="34">
        <v>100</v>
      </c>
      <c r="H4021" s="34">
        <v>137</v>
      </c>
      <c r="I4021" s="34">
        <v>96</v>
      </c>
    </row>
    <row r="4022" spans="1:9" x14ac:dyDescent="0.2">
      <c r="A4022" s="34" t="s">
        <v>54479</v>
      </c>
      <c r="B4022" s="34">
        <v>359</v>
      </c>
      <c r="C4022" s="34">
        <v>456</v>
      </c>
      <c r="D4022" s="34">
        <v>128</v>
      </c>
      <c r="E4022" s="34">
        <v>140</v>
      </c>
      <c r="F4022" s="34">
        <v>118</v>
      </c>
      <c r="G4022" s="34">
        <v>129</v>
      </c>
      <c r="H4022" s="34">
        <v>140</v>
      </c>
      <c r="I4022" s="34">
        <v>141</v>
      </c>
    </row>
    <row r="4023" spans="1:9" x14ac:dyDescent="0.2">
      <c r="A4023" s="34" t="s">
        <v>54480</v>
      </c>
      <c r="B4023" s="34">
        <v>728</v>
      </c>
      <c r="C4023" s="34">
        <v>730</v>
      </c>
      <c r="D4023" s="34">
        <v>220</v>
      </c>
      <c r="E4023" s="34">
        <v>239</v>
      </c>
      <c r="F4023" s="34">
        <v>248</v>
      </c>
      <c r="G4023" s="34">
        <v>242</v>
      </c>
      <c r="H4023" s="34">
        <v>182</v>
      </c>
      <c r="I4023" s="34">
        <v>197</v>
      </c>
    </row>
    <row r="4024" spans="1:9" x14ac:dyDescent="0.2">
      <c r="A4024" s="34" t="s">
        <v>54481</v>
      </c>
      <c r="B4024" s="34">
        <v>202</v>
      </c>
      <c r="C4024" s="34">
        <v>201</v>
      </c>
      <c r="D4024" s="34">
        <v>67</v>
      </c>
      <c r="E4024" s="34">
        <v>68</v>
      </c>
      <c r="F4024" s="34">
        <v>69</v>
      </c>
      <c r="G4024" s="34">
        <v>50</v>
      </c>
      <c r="H4024" s="34">
        <v>55</v>
      </c>
      <c r="I4024" s="34">
        <v>46</v>
      </c>
    </row>
    <row r="4025" spans="1:9" x14ac:dyDescent="0.2">
      <c r="A4025" s="34" t="s">
        <v>54482</v>
      </c>
      <c r="B4025" s="34">
        <v>343</v>
      </c>
      <c r="C4025" s="34">
        <v>393</v>
      </c>
      <c r="D4025" s="34">
        <v>145</v>
      </c>
      <c r="E4025" s="34">
        <v>136</v>
      </c>
      <c r="F4025" s="34">
        <v>122</v>
      </c>
      <c r="G4025" s="34">
        <v>118</v>
      </c>
      <c r="H4025" s="34">
        <v>141</v>
      </c>
      <c r="I4025" s="34">
        <v>136</v>
      </c>
    </row>
    <row r="4026" spans="1:9" x14ac:dyDescent="0.2">
      <c r="A4026" s="34" t="s">
        <v>54483</v>
      </c>
      <c r="B4026" s="34">
        <v>272</v>
      </c>
      <c r="C4026" s="34">
        <v>341</v>
      </c>
      <c r="D4026" s="34">
        <v>111</v>
      </c>
      <c r="E4026" s="34">
        <v>109</v>
      </c>
      <c r="F4026" s="34">
        <v>100</v>
      </c>
      <c r="G4026" s="34">
        <v>88</v>
      </c>
      <c r="H4026" s="34">
        <v>138</v>
      </c>
      <c r="I4026" s="34">
        <v>103</v>
      </c>
    </row>
    <row r="4027" spans="1:9" x14ac:dyDescent="0.2">
      <c r="A4027" s="34" t="s">
        <v>54484</v>
      </c>
      <c r="B4027" s="34">
        <v>311</v>
      </c>
      <c r="C4027" s="34">
        <v>480</v>
      </c>
      <c r="D4027" s="34">
        <v>82</v>
      </c>
      <c r="E4027" s="34">
        <v>145</v>
      </c>
      <c r="F4027" s="34">
        <v>110</v>
      </c>
      <c r="G4027" s="34">
        <v>182</v>
      </c>
      <c r="H4027" s="34">
        <v>124</v>
      </c>
      <c r="I4027" s="34">
        <v>153</v>
      </c>
    </row>
    <row r="4028" spans="1:9" x14ac:dyDescent="0.2">
      <c r="A4028" s="34" t="s">
        <v>54485</v>
      </c>
      <c r="B4028" s="34">
        <v>886</v>
      </c>
      <c r="C4028" s="34">
        <v>1024</v>
      </c>
      <c r="D4028" s="34">
        <v>273</v>
      </c>
      <c r="E4028" s="34">
        <v>307</v>
      </c>
      <c r="F4028" s="34">
        <v>285</v>
      </c>
      <c r="G4028" s="34">
        <v>308</v>
      </c>
      <c r="H4028" s="34">
        <v>274</v>
      </c>
      <c r="I4028" s="34">
        <v>249</v>
      </c>
    </row>
    <row r="4029" spans="1:9" x14ac:dyDescent="0.2">
      <c r="A4029" s="34" t="s">
        <v>54486</v>
      </c>
      <c r="B4029" s="34">
        <v>428</v>
      </c>
      <c r="C4029" s="34">
        <v>474</v>
      </c>
      <c r="D4029" s="34">
        <v>148</v>
      </c>
      <c r="E4029" s="34">
        <v>148</v>
      </c>
      <c r="F4029" s="34">
        <v>149</v>
      </c>
      <c r="G4029" s="34">
        <v>139</v>
      </c>
      <c r="H4029" s="34">
        <v>159</v>
      </c>
      <c r="I4029" s="34">
        <v>136</v>
      </c>
    </row>
    <row r="4030" spans="1:9" x14ac:dyDescent="0.2">
      <c r="A4030" s="34" t="s">
        <v>54487</v>
      </c>
      <c r="B4030" s="34">
        <v>356</v>
      </c>
      <c r="C4030" s="34">
        <v>347</v>
      </c>
      <c r="D4030" s="34">
        <v>113</v>
      </c>
      <c r="E4030" s="34">
        <v>136</v>
      </c>
      <c r="F4030" s="34">
        <v>124</v>
      </c>
      <c r="G4030" s="34">
        <v>129</v>
      </c>
      <c r="H4030" s="34">
        <v>111</v>
      </c>
      <c r="I4030" s="34">
        <v>121</v>
      </c>
    </row>
    <row r="4031" spans="1:9" x14ac:dyDescent="0.2">
      <c r="A4031" s="34" t="s">
        <v>54488</v>
      </c>
      <c r="B4031" s="34">
        <v>499</v>
      </c>
      <c r="C4031" s="34">
        <v>413</v>
      </c>
      <c r="D4031" s="34">
        <v>140</v>
      </c>
      <c r="E4031" s="34">
        <v>133</v>
      </c>
      <c r="F4031" s="34">
        <v>193</v>
      </c>
      <c r="G4031" s="34">
        <v>134</v>
      </c>
      <c r="H4031" s="34">
        <v>161</v>
      </c>
      <c r="I4031" s="34">
        <v>104</v>
      </c>
    </row>
    <row r="4032" spans="1:9" x14ac:dyDescent="0.2">
      <c r="A4032" s="34" t="s">
        <v>54489</v>
      </c>
      <c r="B4032" s="34">
        <v>264</v>
      </c>
      <c r="C4032" s="34">
        <v>241</v>
      </c>
      <c r="D4032" s="34">
        <v>94</v>
      </c>
      <c r="E4032" s="34">
        <v>106</v>
      </c>
      <c r="F4032" s="34">
        <v>63</v>
      </c>
      <c r="G4032" s="34">
        <v>115</v>
      </c>
      <c r="H4032" s="34">
        <v>108</v>
      </c>
      <c r="I4032" s="34">
        <v>94</v>
      </c>
    </row>
    <row r="4033" spans="1:9" x14ac:dyDescent="0.2">
      <c r="A4033" s="34" t="s">
        <v>54490</v>
      </c>
      <c r="B4033" s="34">
        <v>457</v>
      </c>
      <c r="C4033" s="34">
        <v>432</v>
      </c>
      <c r="D4033" s="34">
        <v>161</v>
      </c>
      <c r="E4033" s="34">
        <v>136</v>
      </c>
      <c r="F4033" s="34">
        <v>164</v>
      </c>
      <c r="G4033" s="34">
        <v>132</v>
      </c>
      <c r="H4033" s="34">
        <v>151</v>
      </c>
      <c r="I4033" s="34">
        <v>138</v>
      </c>
    </row>
    <row r="4034" spans="1:9" x14ac:dyDescent="0.2">
      <c r="A4034" s="34" t="s">
        <v>54491</v>
      </c>
      <c r="B4034" s="34">
        <v>210</v>
      </c>
      <c r="C4034" s="34">
        <v>142</v>
      </c>
      <c r="D4034" s="34">
        <v>50</v>
      </c>
      <c r="E4034" s="34">
        <v>60</v>
      </c>
      <c r="F4034" s="34">
        <v>60</v>
      </c>
      <c r="G4034" s="34">
        <v>53</v>
      </c>
      <c r="H4034" s="34">
        <v>50</v>
      </c>
      <c r="I4034" s="34">
        <v>43</v>
      </c>
    </row>
    <row r="4035" spans="1:9" x14ac:dyDescent="0.2">
      <c r="A4035" s="34" t="s">
        <v>54492</v>
      </c>
      <c r="B4035" s="34">
        <v>291</v>
      </c>
      <c r="C4035" s="34">
        <v>319</v>
      </c>
      <c r="D4035" s="34">
        <v>90</v>
      </c>
      <c r="E4035" s="34">
        <v>73</v>
      </c>
      <c r="F4035" s="34">
        <v>98</v>
      </c>
      <c r="G4035" s="34">
        <v>82</v>
      </c>
      <c r="H4035" s="34">
        <v>112</v>
      </c>
      <c r="I4035" s="34">
        <v>89</v>
      </c>
    </row>
    <row r="4036" spans="1:9" x14ac:dyDescent="0.2">
      <c r="A4036" s="34" t="s">
        <v>54493</v>
      </c>
      <c r="B4036" s="34">
        <v>239</v>
      </c>
      <c r="C4036" s="34">
        <v>282</v>
      </c>
      <c r="D4036" s="34">
        <v>113</v>
      </c>
      <c r="E4036" s="34">
        <v>130</v>
      </c>
      <c r="F4036" s="34">
        <v>88</v>
      </c>
      <c r="G4036" s="34">
        <v>94</v>
      </c>
      <c r="H4036" s="34">
        <v>108</v>
      </c>
      <c r="I4036" s="34">
        <v>92</v>
      </c>
    </row>
    <row r="4037" spans="1:9" x14ac:dyDescent="0.2">
      <c r="A4037" s="34" t="s">
        <v>54494</v>
      </c>
      <c r="B4037" s="34">
        <v>393</v>
      </c>
      <c r="C4037" s="34">
        <v>522</v>
      </c>
      <c r="D4037" s="34">
        <v>158</v>
      </c>
      <c r="E4037" s="34">
        <v>175</v>
      </c>
      <c r="F4037" s="34">
        <v>172</v>
      </c>
      <c r="G4037" s="34">
        <v>162</v>
      </c>
      <c r="H4037" s="34">
        <v>159</v>
      </c>
      <c r="I4037" s="34">
        <v>154</v>
      </c>
    </row>
    <row r="4038" spans="1:9" x14ac:dyDescent="0.2">
      <c r="A4038" s="34" t="s">
        <v>54495</v>
      </c>
      <c r="B4038" s="34">
        <v>374</v>
      </c>
      <c r="C4038" s="34">
        <v>358</v>
      </c>
      <c r="D4038" s="34">
        <v>108</v>
      </c>
      <c r="E4038" s="34">
        <v>148</v>
      </c>
      <c r="F4038" s="34">
        <v>106</v>
      </c>
      <c r="G4038" s="34">
        <v>104</v>
      </c>
      <c r="H4038" s="34">
        <v>121</v>
      </c>
      <c r="I4038" s="34">
        <v>110</v>
      </c>
    </row>
    <row r="4039" spans="1:9" x14ac:dyDescent="0.2">
      <c r="A4039" s="34" t="s">
        <v>54496</v>
      </c>
      <c r="B4039" s="34">
        <v>698</v>
      </c>
      <c r="C4039" s="34">
        <v>652</v>
      </c>
      <c r="D4039" s="34">
        <v>237</v>
      </c>
      <c r="E4039" s="34">
        <v>199</v>
      </c>
      <c r="F4039" s="34">
        <v>237</v>
      </c>
      <c r="G4039" s="34">
        <v>224</v>
      </c>
      <c r="H4039" s="34">
        <v>204</v>
      </c>
      <c r="I4039" s="34">
        <v>190</v>
      </c>
    </row>
    <row r="4040" spans="1:9" x14ac:dyDescent="0.2">
      <c r="A4040" s="34" t="s">
        <v>54497</v>
      </c>
      <c r="B4040" s="34">
        <v>303</v>
      </c>
      <c r="C4040" s="34">
        <v>370</v>
      </c>
      <c r="D4040" s="34">
        <v>108</v>
      </c>
      <c r="E4040" s="34">
        <v>103</v>
      </c>
      <c r="F4040" s="34">
        <v>101</v>
      </c>
      <c r="G4040" s="34">
        <v>105</v>
      </c>
      <c r="H4040" s="34">
        <v>98</v>
      </c>
      <c r="I4040" s="34">
        <v>76</v>
      </c>
    </row>
    <row r="4041" spans="1:9" x14ac:dyDescent="0.2">
      <c r="A4041" s="34" t="s">
        <v>54498</v>
      </c>
      <c r="B4041" s="34">
        <v>669</v>
      </c>
      <c r="C4041" s="34">
        <v>558</v>
      </c>
      <c r="D4041" s="34">
        <v>220</v>
      </c>
      <c r="E4041" s="34">
        <v>200</v>
      </c>
      <c r="F4041" s="34">
        <v>227</v>
      </c>
      <c r="G4041" s="34">
        <v>209</v>
      </c>
      <c r="H4041" s="34">
        <v>291</v>
      </c>
      <c r="I4041" s="34">
        <v>215</v>
      </c>
    </row>
    <row r="4042" spans="1:9" x14ac:dyDescent="0.2">
      <c r="A4042" s="34" t="s">
        <v>54499</v>
      </c>
      <c r="B4042" s="34">
        <v>673</v>
      </c>
      <c r="C4042" s="34">
        <v>539</v>
      </c>
      <c r="D4042" s="34">
        <v>203</v>
      </c>
      <c r="E4042" s="34">
        <v>209</v>
      </c>
      <c r="F4042" s="34">
        <v>198</v>
      </c>
      <c r="G4042" s="34">
        <v>243</v>
      </c>
      <c r="H4042" s="34">
        <v>172</v>
      </c>
      <c r="I4042" s="34">
        <v>149</v>
      </c>
    </row>
    <row r="4043" spans="1:9" x14ac:dyDescent="0.2">
      <c r="A4043" s="34" t="s">
        <v>54500</v>
      </c>
      <c r="B4043" s="34">
        <v>530</v>
      </c>
      <c r="C4043" s="34">
        <v>512</v>
      </c>
      <c r="D4043" s="34">
        <v>168</v>
      </c>
      <c r="E4043" s="34">
        <v>161</v>
      </c>
      <c r="F4043" s="34">
        <v>131</v>
      </c>
      <c r="G4043" s="34">
        <v>177</v>
      </c>
      <c r="H4043" s="34">
        <v>136</v>
      </c>
      <c r="I4043" s="34">
        <v>101</v>
      </c>
    </row>
    <row r="4044" spans="1:9" x14ac:dyDescent="0.2">
      <c r="A4044" s="34" t="s">
        <v>54501</v>
      </c>
      <c r="B4044" s="34">
        <v>345</v>
      </c>
      <c r="C4044" s="34">
        <v>400</v>
      </c>
      <c r="D4044" s="34">
        <v>117</v>
      </c>
      <c r="E4044" s="34">
        <v>134</v>
      </c>
      <c r="F4044" s="34">
        <v>85</v>
      </c>
      <c r="G4044" s="34">
        <v>132</v>
      </c>
      <c r="H4044" s="34">
        <v>108</v>
      </c>
      <c r="I4044" s="34">
        <v>112</v>
      </c>
    </row>
    <row r="4045" spans="1:9" x14ac:dyDescent="0.2">
      <c r="A4045" s="34" t="s">
        <v>54502</v>
      </c>
      <c r="B4045" s="34">
        <v>457</v>
      </c>
      <c r="C4045" s="34">
        <v>470</v>
      </c>
      <c r="D4045" s="34">
        <v>167</v>
      </c>
      <c r="E4045" s="34">
        <v>153</v>
      </c>
      <c r="F4045" s="34">
        <v>107</v>
      </c>
      <c r="G4045" s="34">
        <v>174</v>
      </c>
      <c r="H4045" s="34">
        <v>120</v>
      </c>
      <c r="I4045" s="34">
        <v>119</v>
      </c>
    </row>
    <row r="4046" spans="1:9" x14ac:dyDescent="0.2">
      <c r="A4046" s="34" t="s">
        <v>54503</v>
      </c>
      <c r="B4046" s="34">
        <v>503</v>
      </c>
      <c r="C4046" s="34">
        <v>357</v>
      </c>
      <c r="D4046" s="34">
        <v>156</v>
      </c>
      <c r="E4046" s="34">
        <v>147</v>
      </c>
      <c r="F4046" s="34">
        <v>144</v>
      </c>
      <c r="G4046" s="34">
        <v>147</v>
      </c>
      <c r="H4046" s="34">
        <v>160</v>
      </c>
      <c r="I4046" s="34">
        <v>104</v>
      </c>
    </row>
    <row r="4047" spans="1:9" x14ac:dyDescent="0.2">
      <c r="A4047" s="34" t="s">
        <v>54504</v>
      </c>
      <c r="B4047" s="34">
        <v>103</v>
      </c>
      <c r="C4047" s="34">
        <v>150</v>
      </c>
      <c r="D4047" s="34">
        <v>32</v>
      </c>
      <c r="E4047" s="34">
        <v>38</v>
      </c>
      <c r="F4047" s="34">
        <v>30</v>
      </c>
      <c r="G4047" s="34">
        <v>27</v>
      </c>
      <c r="H4047" s="34">
        <v>45</v>
      </c>
      <c r="I4047" s="34">
        <v>13</v>
      </c>
    </row>
    <row r="4048" spans="1:9" x14ac:dyDescent="0.2">
      <c r="A4048" s="34" t="s">
        <v>54505</v>
      </c>
      <c r="B4048" s="34">
        <v>503</v>
      </c>
      <c r="C4048" s="34">
        <v>411</v>
      </c>
      <c r="D4048" s="34">
        <v>127</v>
      </c>
      <c r="E4048" s="34">
        <v>132</v>
      </c>
      <c r="F4048" s="34">
        <v>148</v>
      </c>
      <c r="G4048" s="34">
        <v>160</v>
      </c>
      <c r="H4048" s="34">
        <v>158</v>
      </c>
      <c r="I4048" s="34">
        <v>167</v>
      </c>
    </row>
    <row r="4049" spans="1:9" x14ac:dyDescent="0.2">
      <c r="A4049" s="34" t="s">
        <v>54506</v>
      </c>
      <c r="B4049" s="34">
        <v>343</v>
      </c>
      <c r="C4049" s="34">
        <v>337</v>
      </c>
      <c r="D4049" s="34">
        <v>99</v>
      </c>
      <c r="E4049" s="34">
        <v>100</v>
      </c>
      <c r="F4049" s="34">
        <v>69</v>
      </c>
      <c r="G4049" s="34">
        <v>100</v>
      </c>
      <c r="H4049" s="34">
        <v>83</v>
      </c>
      <c r="I4049" s="34">
        <v>90</v>
      </c>
    </row>
    <row r="4050" spans="1:9" x14ac:dyDescent="0.2">
      <c r="A4050" s="34" t="s">
        <v>54507</v>
      </c>
      <c r="B4050" s="34">
        <v>517</v>
      </c>
      <c r="C4050" s="34">
        <v>544</v>
      </c>
      <c r="D4050" s="34">
        <v>190</v>
      </c>
      <c r="E4050" s="34">
        <v>195</v>
      </c>
      <c r="F4050" s="34">
        <v>199</v>
      </c>
      <c r="G4050" s="34">
        <v>173</v>
      </c>
      <c r="H4050" s="34">
        <v>187</v>
      </c>
      <c r="I4050" s="34">
        <v>159</v>
      </c>
    </row>
    <row r="4051" spans="1:9" x14ac:dyDescent="0.2">
      <c r="A4051" s="34" t="s">
        <v>54508</v>
      </c>
      <c r="B4051" s="34">
        <v>229</v>
      </c>
      <c r="C4051" s="34">
        <v>205</v>
      </c>
      <c r="D4051" s="34">
        <v>95</v>
      </c>
      <c r="E4051" s="34">
        <v>109</v>
      </c>
      <c r="F4051" s="34">
        <v>78</v>
      </c>
      <c r="G4051" s="34">
        <v>98</v>
      </c>
      <c r="H4051" s="34">
        <v>89</v>
      </c>
      <c r="I4051" s="34">
        <v>112</v>
      </c>
    </row>
    <row r="4052" spans="1:9" x14ac:dyDescent="0.2">
      <c r="A4052" s="34" t="s">
        <v>54509</v>
      </c>
      <c r="B4052" s="34">
        <v>303</v>
      </c>
      <c r="C4052" s="34">
        <v>205</v>
      </c>
      <c r="D4052" s="34">
        <v>40</v>
      </c>
      <c r="E4052" s="34">
        <v>88</v>
      </c>
      <c r="F4052" s="34">
        <v>74</v>
      </c>
      <c r="G4052" s="34">
        <v>70</v>
      </c>
      <c r="H4052" s="34">
        <v>97</v>
      </c>
      <c r="I4052" s="34">
        <v>69</v>
      </c>
    </row>
    <row r="4053" spans="1:9" x14ac:dyDescent="0.2">
      <c r="A4053" s="34" t="s">
        <v>54510</v>
      </c>
      <c r="B4053" s="34">
        <v>391</v>
      </c>
      <c r="C4053" s="34">
        <v>297</v>
      </c>
      <c r="D4053" s="34">
        <v>123</v>
      </c>
      <c r="E4053" s="34">
        <v>99</v>
      </c>
      <c r="F4053" s="34">
        <v>103</v>
      </c>
      <c r="G4053" s="34">
        <v>113</v>
      </c>
      <c r="H4053" s="34">
        <v>109</v>
      </c>
      <c r="I4053" s="34">
        <v>63</v>
      </c>
    </row>
    <row r="4054" spans="1:9" x14ac:dyDescent="0.2">
      <c r="A4054" s="34" t="s">
        <v>54511</v>
      </c>
      <c r="B4054" s="34">
        <v>245</v>
      </c>
      <c r="C4054" s="34">
        <v>347</v>
      </c>
      <c r="D4054" s="34">
        <v>63</v>
      </c>
      <c r="E4054" s="34">
        <v>123</v>
      </c>
      <c r="F4054" s="34">
        <v>81</v>
      </c>
      <c r="G4054" s="34">
        <v>82</v>
      </c>
      <c r="H4054" s="34">
        <v>92</v>
      </c>
      <c r="I4054" s="34">
        <v>99</v>
      </c>
    </row>
    <row r="4055" spans="1:9" x14ac:dyDescent="0.2">
      <c r="A4055" s="34" t="s">
        <v>54512</v>
      </c>
      <c r="B4055" s="34">
        <v>357</v>
      </c>
      <c r="C4055" s="34">
        <v>394</v>
      </c>
      <c r="D4055" s="34">
        <v>112</v>
      </c>
      <c r="E4055" s="34">
        <v>173</v>
      </c>
      <c r="F4055" s="34">
        <v>126</v>
      </c>
      <c r="G4055" s="34">
        <v>168</v>
      </c>
      <c r="H4055" s="34">
        <v>156</v>
      </c>
      <c r="I4055" s="34">
        <v>121</v>
      </c>
    </row>
    <row r="4056" spans="1:9" x14ac:dyDescent="0.2">
      <c r="A4056" s="34" t="s">
        <v>54513</v>
      </c>
      <c r="B4056" s="34">
        <v>451</v>
      </c>
      <c r="C4056" s="34">
        <v>432</v>
      </c>
      <c r="D4056" s="34">
        <v>152</v>
      </c>
      <c r="E4056" s="34">
        <v>161</v>
      </c>
      <c r="F4056" s="34">
        <v>139</v>
      </c>
      <c r="G4056" s="34">
        <v>162</v>
      </c>
      <c r="H4056" s="34">
        <v>130</v>
      </c>
      <c r="I4056" s="34">
        <v>139</v>
      </c>
    </row>
    <row r="4057" spans="1:9" x14ac:dyDescent="0.2">
      <c r="A4057" s="34" t="s">
        <v>54514</v>
      </c>
      <c r="B4057" s="34">
        <v>340</v>
      </c>
      <c r="C4057" s="34">
        <v>349</v>
      </c>
      <c r="D4057" s="34">
        <v>91</v>
      </c>
      <c r="E4057" s="34">
        <v>142</v>
      </c>
      <c r="F4057" s="34">
        <v>128</v>
      </c>
      <c r="G4057" s="34">
        <v>163</v>
      </c>
      <c r="H4057" s="34">
        <v>124</v>
      </c>
      <c r="I4057" s="34">
        <v>108</v>
      </c>
    </row>
    <row r="4058" spans="1:9" x14ac:dyDescent="0.2">
      <c r="A4058" s="34" t="s">
        <v>54515</v>
      </c>
      <c r="B4058" s="34">
        <v>424</v>
      </c>
      <c r="C4058" s="34">
        <v>340</v>
      </c>
      <c r="D4058" s="34">
        <v>110</v>
      </c>
      <c r="E4058" s="34">
        <v>139</v>
      </c>
      <c r="F4058" s="34">
        <v>107</v>
      </c>
      <c r="G4058" s="34">
        <v>147</v>
      </c>
      <c r="H4058" s="34">
        <v>152</v>
      </c>
      <c r="I4058" s="34">
        <v>119</v>
      </c>
    </row>
    <row r="4059" spans="1:9" x14ac:dyDescent="0.2">
      <c r="A4059" s="34" t="s">
        <v>54516</v>
      </c>
      <c r="B4059" s="34">
        <v>627</v>
      </c>
      <c r="C4059" s="34">
        <v>619</v>
      </c>
      <c r="D4059" s="34">
        <v>187</v>
      </c>
      <c r="E4059" s="34">
        <v>223</v>
      </c>
      <c r="F4059" s="34">
        <v>181</v>
      </c>
      <c r="G4059" s="34">
        <v>205</v>
      </c>
      <c r="H4059" s="34">
        <v>228</v>
      </c>
      <c r="I4059" s="34">
        <v>123</v>
      </c>
    </row>
    <row r="4060" spans="1:9" x14ac:dyDescent="0.2">
      <c r="A4060" s="34" t="s">
        <v>54517</v>
      </c>
      <c r="B4060" s="34">
        <v>736</v>
      </c>
      <c r="C4060" s="34">
        <v>840</v>
      </c>
      <c r="D4060" s="34">
        <v>244</v>
      </c>
      <c r="E4060" s="34">
        <v>269</v>
      </c>
      <c r="F4060" s="34">
        <v>265</v>
      </c>
      <c r="G4060" s="34">
        <v>264</v>
      </c>
      <c r="H4060" s="34">
        <v>289</v>
      </c>
      <c r="I4060" s="34">
        <v>227</v>
      </c>
    </row>
    <row r="4061" spans="1:9" x14ac:dyDescent="0.2">
      <c r="A4061" s="34" t="s">
        <v>54518</v>
      </c>
      <c r="B4061" s="34">
        <v>394</v>
      </c>
      <c r="C4061" s="34">
        <v>515</v>
      </c>
      <c r="D4061" s="34">
        <v>132</v>
      </c>
      <c r="E4061" s="34">
        <v>151</v>
      </c>
      <c r="F4061" s="34">
        <v>144</v>
      </c>
      <c r="G4061" s="34">
        <v>150</v>
      </c>
      <c r="H4061" s="34">
        <v>186</v>
      </c>
      <c r="I4061" s="34">
        <v>158</v>
      </c>
    </row>
    <row r="4062" spans="1:9" x14ac:dyDescent="0.2">
      <c r="A4062" s="34" t="s">
        <v>54519</v>
      </c>
      <c r="B4062" s="34">
        <v>473</v>
      </c>
      <c r="C4062" s="34">
        <v>427</v>
      </c>
      <c r="D4062" s="34">
        <v>180</v>
      </c>
      <c r="E4062" s="34">
        <v>154</v>
      </c>
      <c r="F4062" s="34">
        <v>190</v>
      </c>
      <c r="G4062" s="34">
        <v>199</v>
      </c>
      <c r="H4062" s="34">
        <v>215</v>
      </c>
      <c r="I4062" s="34">
        <v>128</v>
      </c>
    </row>
    <row r="4063" spans="1:9" x14ac:dyDescent="0.2">
      <c r="A4063" s="34" t="s">
        <v>54520</v>
      </c>
      <c r="B4063" s="34">
        <v>453</v>
      </c>
      <c r="C4063" s="34">
        <v>505</v>
      </c>
      <c r="D4063" s="34">
        <v>170</v>
      </c>
      <c r="E4063" s="34">
        <v>133</v>
      </c>
      <c r="F4063" s="34">
        <v>146</v>
      </c>
      <c r="G4063" s="34">
        <v>160</v>
      </c>
      <c r="H4063" s="34">
        <v>172</v>
      </c>
      <c r="I4063" s="34">
        <v>160</v>
      </c>
    </row>
    <row r="4064" spans="1:9" x14ac:dyDescent="0.2">
      <c r="A4064" s="34" t="s">
        <v>54521</v>
      </c>
      <c r="B4064" s="34">
        <v>758</v>
      </c>
      <c r="C4064" s="34">
        <v>540</v>
      </c>
      <c r="D4064" s="34">
        <v>187</v>
      </c>
      <c r="E4064" s="34">
        <v>202</v>
      </c>
      <c r="F4064" s="34">
        <v>147</v>
      </c>
      <c r="G4064" s="34">
        <v>228</v>
      </c>
      <c r="H4064" s="34">
        <v>172</v>
      </c>
      <c r="I4064" s="34">
        <v>167</v>
      </c>
    </row>
    <row r="4065" spans="1:9" x14ac:dyDescent="0.2">
      <c r="A4065" s="34" t="s">
        <v>54522</v>
      </c>
      <c r="B4065" s="34">
        <v>174</v>
      </c>
      <c r="C4065" s="34">
        <v>179</v>
      </c>
      <c r="D4065" s="34">
        <v>50</v>
      </c>
      <c r="E4065" s="34">
        <v>44</v>
      </c>
      <c r="F4065" s="34">
        <v>68</v>
      </c>
      <c r="G4065" s="34">
        <v>59</v>
      </c>
      <c r="H4065" s="34">
        <v>46</v>
      </c>
      <c r="I4065" s="34">
        <v>72</v>
      </c>
    </row>
    <row r="4066" spans="1:9" x14ac:dyDescent="0.2">
      <c r="A4066" s="34" t="s">
        <v>54523</v>
      </c>
      <c r="B4066" s="34">
        <v>582</v>
      </c>
      <c r="C4066" s="34">
        <v>695</v>
      </c>
      <c r="D4066" s="34">
        <v>151</v>
      </c>
      <c r="E4066" s="34">
        <v>262</v>
      </c>
      <c r="F4066" s="34">
        <v>204</v>
      </c>
      <c r="G4066" s="34">
        <v>218</v>
      </c>
      <c r="H4066" s="34">
        <v>207</v>
      </c>
      <c r="I4066" s="34">
        <v>202</v>
      </c>
    </row>
    <row r="4067" spans="1:9" x14ac:dyDescent="0.2">
      <c r="A4067" s="34" t="s">
        <v>54524</v>
      </c>
      <c r="B4067" s="34">
        <v>732</v>
      </c>
      <c r="C4067" s="34">
        <v>675</v>
      </c>
      <c r="D4067" s="34">
        <v>227</v>
      </c>
      <c r="E4067" s="34">
        <v>231</v>
      </c>
      <c r="F4067" s="34">
        <v>240</v>
      </c>
      <c r="G4067" s="34">
        <v>303</v>
      </c>
      <c r="H4067" s="34">
        <v>286</v>
      </c>
      <c r="I4067" s="34">
        <v>236</v>
      </c>
    </row>
    <row r="4068" spans="1:9" x14ac:dyDescent="0.2">
      <c r="A4068" s="34" t="s">
        <v>54525</v>
      </c>
      <c r="B4068" s="34">
        <v>418</v>
      </c>
      <c r="C4068" s="34">
        <v>371</v>
      </c>
      <c r="D4068" s="34">
        <v>127</v>
      </c>
      <c r="E4068" s="34">
        <v>139</v>
      </c>
      <c r="F4068" s="34">
        <v>129</v>
      </c>
      <c r="G4068" s="34">
        <v>131</v>
      </c>
      <c r="H4068" s="34">
        <v>118</v>
      </c>
      <c r="I4068" s="34">
        <v>104</v>
      </c>
    </row>
    <row r="4069" spans="1:9" x14ac:dyDescent="0.2">
      <c r="A4069" s="34" t="s">
        <v>54526</v>
      </c>
      <c r="B4069" s="34">
        <v>259</v>
      </c>
      <c r="C4069" s="34">
        <v>236</v>
      </c>
      <c r="D4069" s="34">
        <v>96</v>
      </c>
      <c r="E4069" s="34">
        <v>123</v>
      </c>
      <c r="F4069" s="34">
        <v>105</v>
      </c>
      <c r="G4069" s="34">
        <v>110</v>
      </c>
      <c r="H4069" s="34">
        <v>91</v>
      </c>
      <c r="I4069" s="34">
        <v>116</v>
      </c>
    </row>
    <row r="4070" spans="1:9" x14ac:dyDescent="0.2">
      <c r="A4070" s="34" t="s">
        <v>54527</v>
      </c>
      <c r="B4070" s="34">
        <v>235</v>
      </c>
      <c r="C4070" s="34">
        <v>222</v>
      </c>
      <c r="D4070" s="34">
        <v>69</v>
      </c>
      <c r="E4070" s="34">
        <v>49</v>
      </c>
      <c r="F4070" s="34">
        <v>70</v>
      </c>
      <c r="G4070" s="34">
        <v>73</v>
      </c>
      <c r="H4070" s="34">
        <v>65</v>
      </c>
      <c r="I4070" s="34">
        <v>61</v>
      </c>
    </row>
    <row r="4071" spans="1:9" x14ac:dyDescent="0.2">
      <c r="A4071" s="34" t="s">
        <v>54528</v>
      </c>
      <c r="B4071" s="34">
        <v>378</v>
      </c>
      <c r="C4071" s="34">
        <v>400</v>
      </c>
      <c r="D4071" s="34">
        <v>144</v>
      </c>
      <c r="E4071" s="34">
        <v>140</v>
      </c>
      <c r="F4071" s="34">
        <v>137</v>
      </c>
      <c r="G4071" s="34">
        <v>156</v>
      </c>
      <c r="H4071" s="34">
        <v>138</v>
      </c>
      <c r="I4071" s="34">
        <v>117</v>
      </c>
    </row>
    <row r="4072" spans="1:9" x14ac:dyDescent="0.2">
      <c r="A4072" s="34" t="s">
        <v>54529</v>
      </c>
      <c r="B4072" s="34">
        <v>124</v>
      </c>
      <c r="C4072" s="34">
        <v>217</v>
      </c>
      <c r="D4072" s="34">
        <v>40</v>
      </c>
      <c r="E4072" s="34">
        <v>67</v>
      </c>
      <c r="F4072" s="34">
        <v>47</v>
      </c>
      <c r="G4072" s="34">
        <v>59</v>
      </c>
      <c r="H4072" s="34">
        <v>39</v>
      </c>
      <c r="I4072" s="34">
        <v>54</v>
      </c>
    </row>
    <row r="4073" spans="1:9" x14ac:dyDescent="0.2">
      <c r="A4073" s="34" t="s">
        <v>54530</v>
      </c>
      <c r="B4073" s="34">
        <v>265</v>
      </c>
      <c r="C4073" s="34">
        <v>264</v>
      </c>
      <c r="D4073" s="34">
        <v>59</v>
      </c>
      <c r="E4073" s="34">
        <v>65</v>
      </c>
      <c r="F4073" s="34">
        <v>73</v>
      </c>
      <c r="G4073" s="34">
        <v>92</v>
      </c>
      <c r="H4073" s="34">
        <v>85</v>
      </c>
      <c r="I4073" s="34">
        <v>67</v>
      </c>
    </row>
    <row r="4074" spans="1:9" x14ac:dyDescent="0.2">
      <c r="A4074" s="34" t="s">
        <v>54531</v>
      </c>
      <c r="B4074" s="34">
        <v>267</v>
      </c>
      <c r="C4074" s="34">
        <v>226</v>
      </c>
      <c r="D4074" s="34">
        <v>87</v>
      </c>
      <c r="E4074" s="34">
        <v>116</v>
      </c>
      <c r="F4074" s="34">
        <v>119</v>
      </c>
      <c r="G4074" s="34">
        <v>89</v>
      </c>
      <c r="H4074" s="34">
        <v>75</v>
      </c>
      <c r="I4074" s="34">
        <v>88</v>
      </c>
    </row>
    <row r="4075" spans="1:9" x14ac:dyDescent="0.2">
      <c r="A4075" s="34" t="s">
        <v>54532</v>
      </c>
      <c r="B4075" s="34">
        <v>474</v>
      </c>
      <c r="C4075" s="34">
        <v>493</v>
      </c>
      <c r="D4075" s="34">
        <v>134</v>
      </c>
      <c r="E4075" s="34">
        <v>222</v>
      </c>
      <c r="F4075" s="34">
        <v>170</v>
      </c>
      <c r="G4075" s="34">
        <v>192</v>
      </c>
      <c r="H4075" s="34">
        <v>138</v>
      </c>
      <c r="I4075" s="34">
        <v>149</v>
      </c>
    </row>
    <row r="4076" spans="1:9" x14ac:dyDescent="0.2">
      <c r="A4076" s="34" t="s">
        <v>54533</v>
      </c>
      <c r="B4076" s="34">
        <v>515</v>
      </c>
      <c r="C4076" s="34">
        <v>601</v>
      </c>
      <c r="D4076" s="34">
        <v>194</v>
      </c>
      <c r="E4076" s="34">
        <v>223</v>
      </c>
      <c r="F4076" s="34">
        <v>153</v>
      </c>
      <c r="G4076" s="34">
        <v>151</v>
      </c>
      <c r="H4076" s="34">
        <v>186</v>
      </c>
      <c r="I4076" s="34">
        <v>150</v>
      </c>
    </row>
    <row r="4077" spans="1:9" x14ac:dyDescent="0.2">
      <c r="A4077" s="34" t="s">
        <v>54534</v>
      </c>
      <c r="B4077" s="34">
        <v>304</v>
      </c>
      <c r="C4077" s="34">
        <v>301</v>
      </c>
      <c r="D4077" s="34">
        <v>81</v>
      </c>
      <c r="E4077" s="34">
        <v>113</v>
      </c>
      <c r="F4077" s="34">
        <v>107</v>
      </c>
      <c r="G4077" s="34">
        <v>119</v>
      </c>
      <c r="H4077" s="34">
        <v>99</v>
      </c>
      <c r="I4077" s="34">
        <v>69</v>
      </c>
    </row>
    <row r="4078" spans="1:9" x14ac:dyDescent="0.2">
      <c r="A4078" s="34" t="s">
        <v>54535</v>
      </c>
      <c r="B4078" s="34">
        <v>256</v>
      </c>
      <c r="C4078" s="34">
        <v>274</v>
      </c>
      <c r="D4078" s="34">
        <v>82</v>
      </c>
      <c r="E4078" s="34">
        <v>88</v>
      </c>
      <c r="F4078" s="34">
        <v>109</v>
      </c>
      <c r="G4078" s="34">
        <v>117</v>
      </c>
      <c r="H4078" s="34">
        <v>91</v>
      </c>
      <c r="I4078" s="34">
        <v>93</v>
      </c>
    </row>
    <row r="4079" spans="1:9" x14ac:dyDescent="0.2">
      <c r="A4079" s="34" t="s">
        <v>54536</v>
      </c>
      <c r="B4079" s="34">
        <v>610</v>
      </c>
      <c r="C4079" s="34">
        <v>607</v>
      </c>
      <c r="D4079" s="34">
        <v>156</v>
      </c>
      <c r="E4079" s="34">
        <v>192</v>
      </c>
      <c r="F4079" s="34">
        <v>147</v>
      </c>
      <c r="G4079" s="34">
        <v>192</v>
      </c>
      <c r="H4079" s="34">
        <v>158</v>
      </c>
      <c r="I4079" s="34">
        <v>126</v>
      </c>
    </row>
    <row r="4080" spans="1:9" x14ac:dyDescent="0.2">
      <c r="A4080" s="34" t="s">
        <v>54537</v>
      </c>
      <c r="B4080" s="34">
        <v>330</v>
      </c>
      <c r="C4080" s="34">
        <v>337</v>
      </c>
      <c r="D4080" s="34">
        <v>96</v>
      </c>
      <c r="E4080" s="34">
        <v>139</v>
      </c>
      <c r="F4080" s="34">
        <v>111</v>
      </c>
      <c r="G4080" s="34">
        <v>132</v>
      </c>
      <c r="H4080" s="34">
        <v>136</v>
      </c>
      <c r="I4080" s="34">
        <v>110</v>
      </c>
    </row>
    <row r="4081" spans="1:9" x14ac:dyDescent="0.2">
      <c r="A4081" s="34" t="s">
        <v>54538</v>
      </c>
      <c r="B4081" s="34">
        <v>246</v>
      </c>
      <c r="C4081" s="34">
        <v>334</v>
      </c>
      <c r="D4081" s="34">
        <v>78</v>
      </c>
      <c r="E4081" s="34">
        <v>100</v>
      </c>
      <c r="F4081" s="34">
        <v>60</v>
      </c>
      <c r="G4081" s="34">
        <v>72</v>
      </c>
      <c r="H4081" s="34">
        <v>71</v>
      </c>
      <c r="I4081" s="34">
        <v>64</v>
      </c>
    </row>
    <row r="4082" spans="1:9" x14ac:dyDescent="0.2">
      <c r="A4082" s="34" t="s">
        <v>54539</v>
      </c>
      <c r="B4082" s="34">
        <v>468</v>
      </c>
      <c r="C4082" s="34">
        <v>491</v>
      </c>
      <c r="D4082" s="34">
        <v>137</v>
      </c>
      <c r="E4082" s="34">
        <v>143</v>
      </c>
      <c r="F4082" s="34">
        <v>160</v>
      </c>
      <c r="G4082" s="34">
        <v>187</v>
      </c>
      <c r="H4082" s="34">
        <v>133</v>
      </c>
      <c r="I4082" s="34">
        <v>123</v>
      </c>
    </row>
    <row r="4083" spans="1:9" x14ac:dyDescent="0.2">
      <c r="A4083" s="34" t="s">
        <v>54540</v>
      </c>
      <c r="B4083" s="34">
        <v>383</v>
      </c>
      <c r="C4083" s="34">
        <v>356</v>
      </c>
      <c r="D4083" s="34">
        <v>120</v>
      </c>
      <c r="E4083" s="34">
        <v>131</v>
      </c>
      <c r="F4083" s="34">
        <v>98</v>
      </c>
      <c r="G4083" s="34">
        <v>134</v>
      </c>
      <c r="H4083" s="34">
        <v>144</v>
      </c>
      <c r="I4083" s="34">
        <v>85</v>
      </c>
    </row>
    <row r="4084" spans="1:9" x14ac:dyDescent="0.2">
      <c r="A4084" s="34" t="s">
        <v>54541</v>
      </c>
      <c r="B4084" s="34">
        <v>398</v>
      </c>
      <c r="C4084" s="34">
        <v>497</v>
      </c>
      <c r="D4084" s="34">
        <v>157</v>
      </c>
      <c r="E4084" s="34">
        <v>192</v>
      </c>
      <c r="F4084" s="34">
        <v>158</v>
      </c>
      <c r="G4084" s="34">
        <v>185</v>
      </c>
      <c r="H4084" s="34">
        <v>136</v>
      </c>
      <c r="I4084" s="34">
        <v>175</v>
      </c>
    </row>
    <row r="4085" spans="1:9" x14ac:dyDescent="0.2">
      <c r="A4085" s="34" t="s">
        <v>54542</v>
      </c>
      <c r="B4085" s="34">
        <v>423</v>
      </c>
      <c r="C4085" s="34">
        <v>530</v>
      </c>
      <c r="D4085" s="34">
        <v>139</v>
      </c>
      <c r="E4085" s="34">
        <v>159</v>
      </c>
      <c r="F4085" s="34">
        <v>135</v>
      </c>
      <c r="G4085" s="34">
        <v>150</v>
      </c>
      <c r="H4085" s="34">
        <v>162</v>
      </c>
      <c r="I4085" s="34">
        <v>130</v>
      </c>
    </row>
    <row r="4086" spans="1:9" x14ac:dyDescent="0.2">
      <c r="A4086" s="34" t="s">
        <v>54543</v>
      </c>
      <c r="B4086" s="34">
        <v>318</v>
      </c>
      <c r="C4086" s="34">
        <v>302</v>
      </c>
      <c r="D4086" s="34">
        <v>99</v>
      </c>
      <c r="E4086" s="34">
        <v>100</v>
      </c>
      <c r="F4086" s="34">
        <v>78</v>
      </c>
      <c r="G4086" s="34">
        <v>101</v>
      </c>
      <c r="H4086" s="34">
        <v>100</v>
      </c>
      <c r="I4086" s="34">
        <v>88</v>
      </c>
    </row>
    <row r="4087" spans="1:9" x14ac:dyDescent="0.2">
      <c r="A4087" s="34" t="s">
        <v>54544</v>
      </c>
      <c r="B4087" s="34">
        <v>422</v>
      </c>
      <c r="C4087" s="34">
        <v>361</v>
      </c>
      <c r="D4087" s="34">
        <v>134</v>
      </c>
      <c r="E4087" s="34">
        <v>126</v>
      </c>
      <c r="F4087" s="34">
        <v>114</v>
      </c>
      <c r="G4087" s="34">
        <v>107</v>
      </c>
      <c r="H4087" s="34">
        <v>135</v>
      </c>
      <c r="I4087" s="34">
        <v>92</v>
      </c>
    </row>
    <row r="4088" spans="1:9" x14ac:dyDescent="0.2">
      <c r="A4088" s="34" t="s">
        <v>54545</v>
      </c>
      <c r="B4088" s="34">
        <v>221</v>
      </c>
      <c r="C4088" s="34">
        <v>239</v>
      </c>
      <c r="D4088" s="34">
        <v>61</v>
      </c>
      <c r="E4088" s="34">
        <v>99</v>
      </c>
      <c r="F4088" s="34">
        <v>57</v>
      </c>
      <c r="G4088" s="34">
        <v>96</v>
      </c>
      <c r="H4088" s="34">
        <v>80</v>
      </c>
      <c r="I4088" s="34">
        <v>78</v>
      </c>
    </row>
    <row r="4089" spans="1:9" x14ac:dyDescent="0.2">
      <c r="A4089" s="34" t="s">
        <v>54546</v>
      </c>
      <c r="B4089" s="34">
        <v>319</v>
      </c>
      <c r="C4089" s="34">
        <v>356</v>
      </c>
      <c r="D4089" s="34">
        <v>61</v>
      </c>
      <c r="E4089" s="34">
        <v>125</v>
      </c>
      <c r="F4089" s="34">
        <v>71</v>
      </c>
      <c r="G4089" s="34">
        <v>111</v>
      </c>
      <c r="H4089" s="34">
        <v>102</v>
      </c>
      <c r="I4089" s="34">
        <v>98</v>
      </c>
    </row>
    <row r="4090" spans="1:9" x14ac:dyDescent="0.2">
      <c r="A4090" s="34" t="s">
        <v>54547</v>
      </c>
      <c r="B4090" s="34">
        <v>489</v>
      </c>
      <c r="C4090" s="34">
        <v>540</v>
      </c>
      <c r="D4090" s="34">
        <v>118</v>
      </c>
      <c r="E4090" s="34">
        <v>165</v>
      </c>
      <c r="F4090" s="34">
        <v>107</v>
      </c>
      <c r="G4090" s="34">
        <v>127</v>
      </c>
      <c r="H4090" s="34">
        <v>138</v>
      </c>
      <c r="I4090" s="34">
        <v>128</v>
      </c>
    </row>
    <row r="4091" spans="1:9" x14ac:dyDescent="0.2">
      <c r="A4091" s="34" t="s">
        <v>54548</v>
      </c>
      <c r="B4091" s="34">
        <v>476</v>
      </c>
      <c r="C4091" s="34">
        <v>335</v>
      </c>
      <c r="D4091" s="34">
        <v>135</v>
      </c>
      <c r="E4091" s="34">
        <v>144</v>
      </c>
      <c r="F4091" s="34">
        <v>108</v>
      </c>
      <c r="G4091" s="34">
        <v>138</v>
      </c>
      <c r="H4091" s="34">
        <v>125</v>
      </c>
      <c r="I4091" s="34">
        <v>131</v>
      </c>
    </row>
    <row r="4092" spans="1:9" x14ac:dyDescent="0.2">
      <c r="A4092" s="34" t="s">
        <v>54549</v>
      </c>
      <c r="B4092" s="34">
        <v>496</v>
      </c>
      <c r="C4092" s="34">
        <v>437</v>
      </c>
      <c r="D4092" s="34">
        <v>152</v>
      </c>
      <c r="E4092" s="34">
        <v>125</v>
      </c>
      <c r="F4092" s="34">
        <v>160</v>
      </c>
      <c r="G4092" s="34">
        <v>147</v>
      </c>
      <c r="H4092" s="34">
        <v>130</v>
      </c>
      <c r="I4092" s="34">
        <v>113</v>
      </c>
    </row>
    <row r="4093" spans="1:9" x14ac:dyDescent="0.2">
      <c r="A4093" s="34" t="s">
        <v>54550</v>
      </c>
      <c r="B4093" s="34">
        <v>442</v>
      </c>
      <c r="C4093" s="34">
        <v>353</v>
      </c>
      <c r="D4093" s="34">
        <v>114</v>
      </c>
      <c r="E4093" s="34">
        <v>109</v>
      </c>
      <c r="F4093" s="34">
        <v>137</v>
      </c>
      <c r="G4093" s="34">
        <v>150</v>
      </c>
      <c r="H4093" s="34">
        <v>146</v>
      </c>
      <c r="I4093" s="34">
        <v>97</v>
      </c>
    </row>
    <row r="4094" spans="1:9" x14ac:dyDescent="0.2">
      <c r="A4094" s="34" t="s">
        <v>54551</v>
      </c>
      <c r="B4094" s="34">
        <v>460</v>
      </c>
      <c r="C4094" s="34">
        <v>488</v>
      </c>
      <c r="D4094" s="34">
        <v>107</v>
      </c>
      <c r="E4094" s="34">
        <v>172</v>
      </c>
      <c r="F4094" s="34">
        <v>137</v>
      </c>
      <c r="G4094" s="34">
        <v>178</v>
      </c>
      <c r="H4094" s="34">
        <v>150</v>
      </c>
      <c r="I4094" s="34">
        <v>155</v>
      </c>
    </row>
    <row r="4095" spans="1:9" x14ac:dyDescent="0.2">
      <c r="A4095" s="34" t="s">
        <v>54552</v>
      </c>
      <c r="B4095" s="34">
        <v>581</v>
      </c>
      <c r="C4095" s="34">
        <v>520</v>
      </c>
      <c r="D4095" s="34">
        <v>182</v>
      </c>
      <c r="E4095" s="34">
        <v>171</v>
      </c>
      <c r="F4095" s="34">
        <v>141</v>
      </c>
      <c r="G4095" s="34">
        <v>195</v>
      </c>
      <c r="H4095" s="34">
        <v>158</v>
      </c>
      <c r="I4095" s="34">
        <v>117</v>
      </c>
    </row>
    <row r="4096" spans="1:9" x14ac:dyDescent="0.2">
      <c r="A4096" s="34" t="s">
        <v>54553</v>
      </c>
      <c r="B4096" s="34">
        <v>343</v>
      </c>
      <c r="C4096" s="34">
        <v>252</v>
      </c>
      <c r="D4096" s="34">
        <v>85</v>
      </c>
      <c r="E4096" s="34">
        <v>84</v>
      </c>
      <c r="F4096" s="34">
        <v>99</v>
      </c>
      <c r="G4096" s="34">
        <v>79</v>
      </c>
      <c r="H4096" s="34">
        <v>88</v>
      </c>
      <c r="I4096" s="34">
        <v>51</v>
      </c>
    </row>
    <row r="4097" spans="1:9" x14ac:dyDescent="0.2">
      <c r="A4097" s="34" t="s">
        <v>54554</v>
      </c>
      <c r="B4097" s="34">
        <v>276</v>
      </c>
      <c r="C4097" s="34">
        <v>460</v>
      </c>
      <c r="D4097" s="34">
        <v>102</v>
      </c>
      <c r="E4097" s="34">
        <v>104</v>
      </c>
      <c r="F4097" s="34">
        <v>84</v>
      </c>
      <c r="G4097" s="34">
        <v>161</v>
      </c>
      <c r="H4097" s="34">
        <v>121</v>
      </c>
      <c r="I4097" s="34">
        <v>87</v>
      </c>
    </row>
    <row r="4098" spans="1:9" x14ac:dyDescent="0.2">
      <c r="A4098" s="34" t="s">
        <v>54555</v>
      </c>
      <c r="B4098" s="34">
        <v>376</v>
      </c>
      <c r="C4098" s="34">
        <v>363</v>
      </c>
      <c r="D4098" s="34">
        <v>128</v>
      </c>
      <c r="E4098" s="34">
        <v>123</v>
      </c>
      <c r="F4098" s="34">
        <v>149</v>
      </c>
      <c r="G4098" s="34">
        <v>142</v>
      </c>
      <c r="H4098" s="34">
        <v>151</v>
      </c>
      <c r="I4098" s="34">
        <v>143</v>
      </c>
    </row>
    <row r="4099" spans="1:9" x14ac:dyDescent="0.2">
      <c r="A4099" s="34" t="s">
        <v>54556</v>
      </c>
      <c r="B4099" s="34">
        <v>389</v>
      </c>
      <c r="C4099" s="34">
        <v>496</v>
      </c>
      <c r="D4099" s="34">
        <v>119</v>
      </c>
      <c r="E4099" s="34">
        <v>159</v>
      </c>
      <c r="F4099" s="34">
        <v>130</v>
      </c>
      <c r="G4099" s="34">
        <v>165</v>
      </c>
      <c r="H4099" s="34">
        <v>152</v>
      </c>
      <c r="I4099" s="34">
        <v>139</v>
      </c>
    </row>
    <row r="4100" spans="1:9" x14ac:dyDescent="0.2">
      <c r="A4100" s="34" t="s">
        <v>54557</v>
      </c>
      <c r="B4100" s="34">
        <v>590</v>
      </c>
      <c r="C4100" s="34">
        <v>644</v>
      </c>
      <c r="D4100" s="34">
        <v>151</v>
      </c>
      <c r="E4100" s="34">
        <v>236</v>
      </c>
      <c r="F4100" s="34">
        <v>165</v>
      </c>
      <c r="G4100" s="34">
        <v>247</v>
      </c>
      <c r="H4100" s="34">
        <v>154</v>
      </c>
      <c r="I4100" s="34">
        <v>183</v>
      </c>
    </row>
    <row r="4101" spans="1:9" x14ac:dyDescent="0.2">
      <c r="A4101" s="34" t="s">
        <v>54558</v>
      </c>
      <c r="B4101" s="34">
        <v>355</v>
      </c>
      <c r="C4101" s="34">
        <v>404</v>
      </c>
      <c r="D4101" s="34">
        <v>105</v>
      </c>
      <c r="E4101" s="34">
        <v>144</v>
      </c>
      <c r="F4101" s="34">
        <v>105</v>
      </c>
      <c r="G4101" s="34">
        <v>103</v>
      </c>
      <c r="H4101" s="34">
        <v>94</v>
      </c>
      <c r="I4101" s="34">
        <v>107</v>
      </c>
    </row>
    <row r="4102" spans="1:9" x14ac:dyDescent="0.2">
      <c r="A4102" s="34" t="s">
        <v>54559</v>
      </c>
      <c r="B4102" s="34">
        <v>337</v>
      </c>
      <c r="C4102" s="34">
        <v>278</v>
      </c>
      <c r="D4102" s="34">
        <v>109</v>
      </c>
      <c r="E4102" s="34">
        <v>97</v>
      </c>
      <c r="F4102" s="34">
        <v>78</v>
      </c>
      <c r="G4102" s="34">
        <v>116</v>
      </c>
      <c r="H4102" s="34">
        <v>94</v>
      </c>
      <c r="I4102" s="34">
        <v>88</v>
      </c>
    </row>
    <row r="4103" spans="1:9" x14ac:dyDescent="0.2">
      <c r="A4103" s="34" t="s">
        <v>54560</v>
      </c>
      <c r="B4103" s="34">
        <v>445</v>
      </c>
      <c r="C4103" s="34">
        <v>433</v>
      </c>
      <c r="D4103" s="34">
        <v>103</v>
      </c>
      <c r="E4103" s="34">
        <v>118</v>
      </c>
      <c r="F4103" s="34">
        <v>163</v>
      </c>
      <c r="G4103" s="34">
        <v>117</v>
      </c>
      <c r="H4103" s="34">
        <v>155</v>
      </c>
      <c r="I4103" s="34">
        <v>113</v>
      </c>
    </row>
    <row r="4104" spans="1:9" x14ac:dyDescent="0.2">
      <c r="A4104" s="34" t="s">
        <v>54561</v>
      </c>
      <c r="B4104" s="34">
        <v>624</v>
      </c>
      <c r="C4104" s="34">
        <v>419</v>
      </c>
      <c r="D4104" s="34">
        <v>158</v>
      </c>
      <c r="E4104" s="34">
        <v>102</v>
      </c>
      <c r="F4104" s="34">
        <v>155</v>
      </c>
      <c r="G4104" s="34">
        <v>141</v>
      </c>
      <c r="H4104" s="34">
        <v>198</v>
      </c>
      <c r="I4104" s="34">
        <v>96</v>
      </c>
    </row>
    <row r="4105" spans="1:9" x14ac:dyDescent="0.2">
      <c r="A4105" s="34" t="s">
        <v>54562</v>
      </c>
      <c r="B4105" s="34">
        <v>383</v>
      </c>
      <c r="C4105" s="34">
        <v>302</v>
      </c>
      <c r="D4105" s="34">
        <v>118</v>
      </c>
      <c r="E4105" s="34">
        <v>86</v>
      </c>
      <c r="F4105" s="34">
        <v>93</v>
      </c>
      <c r="G4105" s="34">
        <v>90</v>
      </c>
      <c r="H4105" s="34">
        <v>94</v>
      </c>
      <c r="I4105" s="34">
        <v>66</v>
      </c>
    </row>
    <row r="4106" spans="1:9" x14ac:dyDescent="0.2">
      <c r="A4106" s="34" t="s">
        <v>54563</v>
      </c>
      <c r="B4106" s="34">
        <v>370</v>
      </c>
      <c r="C4106" s="34">
        <v>324</v>
      </c>
      <c r="D4106" s="34">
        <v>108</v>
      </c>
      <c r="E4106" s="34">
        <v>101</v>
      </c>
      <c r="F4106" s="34">
        <v>76</v>
      </c>
      <c r="G4106" s="34">
        <v>119</v>
      </c>
      <c r="H4106" s="34">
        <v>116</v>
      </c>
      <c r="I4106" s="34">
        <v>75</v>
      </c>
    </row>
    <row r="4107" spans="1:9" x14ac:dyDescent="0.2">
      <c r="A4107" s="34" t="s">
        <v>54564</v>
      </c>
      <c r="B4107" s="34">
        <v>819</v>
      </c>
      <c r="C4107" s="34">
        <v>722</v>
      </c>
      <c r="D4107" s="34">
        <v>263</v>
      </c>
      <c r="E4107" s="34">
        <v>238</v>
      </c>
      <c r="F4107" s="34">
        <v>240</v>
      </c>
      <c r="G4107" s="34">
        <v>241</v>
      </c>
      <c r="H4107" s="34">
        <v>300</v>
      </c>
      <c r="I4107" s="34">
        <v>204</v>
      </c>
    </row>
    <row r="4108" spans="1:9" x14ac:dyDescent="0.2">
      <c r="A4108" s="34" t="s">
        <v>54565</v>
      </c>
      <c r="B4108" s="34">
        <v>967</v>
      </c>
      <c r="C4108" s="34">
        <v>903</v>
      </c>
      <c r="D4108" s="34">
        <v>353</v>
      </c>
      <c r="E4108" s="34">
        <v>329</v>
      </c>
      <c r="F4108" s="34">
        <v>352</v>
      </c>
      <c r="G4108" s="34">
        <v>342</v>
      </c>
      <c r="H4108" s="34">
        <v>410</v>
      </c>
      <c r="I4108" s="34">
        <v>255</v>
      </c>
    </row>
    <row r="4109" spans="1:9" x14ac:dyDescent="0.2">
      <c r="A4109" s="34" t="s">
        <v>54566</v>
      </c>
      <c r="B4109" s="34">
        <v>1126</v>
      </c>
      <c r="C4109" s="34">
        <v>802</v>
      </c>
      <c r="D4109" s="34">
        <v>298</v>
      </c>
      <c r="E4109" s="34">
        <v>275</v>
      </c>
      <c r="F4109" s="34">
        <v>300</v>
      </c>
      <c r="G4109" s="34">
        <v>268</v>
      </c>
      <c r="H4109" s="34">
        <v>299</v>
      </c>
      <c r="I4109" s="34">
        <v>221</v>
      </c>
    </row>
    <row r="4110" spans="1:9" x14ac:dyDescent="0.2">
      <c r="A4110" s="34" t="s">
        <v>54567</v>
      </c>
      <c r="B4110" s="34">
        <v>1071</v>
      </c>
      <c r="C4110" s="34">
        <v>1125</v>
      </c>
      <c r="D4110" s="34">
        <v>348</v>
      </c>
      <c r="E4110" s="34">
        <v>344</v>
      </c>
      <c r="F4110" s="34">
        <v>343</v>
      </c>
      <c r="G4110" s="34">
        <v>430</v>
      </c>
      <c r="H4110" s="34">
        <v>329</v>
      </c>
      <c r="I4110" s="34">
        <v>276</v>
      </c>
    </row>
    <row r="4111" spans="1:9" x14ac:dyDescent="0.2">
      <c r="A4111" s="34" t="s">
        <v>54568</v>
      </c>
      <c r="B4111" s="34">
        <v>558</v>
      </c>
      <c r="C4111" s="34">
        <v>542</v>
      </c>
      <c r="D4111" s="34">
        <v>219</v>
      </c>
      <c r="E4111" s="34">
        <v>181</v>
      </c>
      <c r="F4111" s="34">
        <v>193</v>
      </c>
      <c r="G4111" s="34">
        <v>211</v>
      </c>
      <c r="H4111" s="34">
        <v>183</v>
      </c>
      <c r="I4111" s="34">
        <v>222</v>
      </c>
    </row>
    <row r="4112" spans="1:9" x14ac:dyDescent="0.2">
      <c r="A4112" s="34" t="s">
        <v>54569</v>
      </c>
      <c r="B4112" s="34">
        <v>493</v>
      </c>
      <c r="C4112" s="34">
        <v>486</v>
      </c>
      <c r="D4112" s="34">
        <v>140</v>
      </c>
      <c r="E4112" s="34">
        <v>143</v>
      </c>
      <c r="F4112" s="34">
        <v>168</v>
      </c>
      <c r="G4112" s="34">
        <v>153</v>
      </c>
      <c r="H4112" s="34">
        <v>199</v>
      </c>
      <c r="I4112" s="34">
        <v>137</v>
      </c>
    </row>
    <row r="4113" spans="1:9" x14ac:dyDescent="0.2">
      <c r="A4113" s="34" t="s">
        <v>54570</v>
      </c>
      <c r="B4113" s="34">
        <v>306</v>
      </c>
      <c r="C4113" s="34">
        <v>329</v>
      </c>
      <c r="D4113" s="34">
        <v>108</v>
      </c>
      <c r="E4113" s="34">
        <v>129</v>
      </c>
      <c r="F4113" s="34">
        <v>85</v>
      </c>
      <c r="G4113" s="34">
        <v>103</v>
      </c>
      <c r="H4113" s="34">
        <v>105</v>
      </c>
      <c r="I4113" s="34">
        <v>88</v>
      </c>
    </row>
    <row r="4114" spans="1:9" x14ac:dyDescent="0.2">
      <c r="A4114" s="34" t="s">
        <v>54571</v>
      </c>
      <c r="B4114" s="34">
        <v>699</v>
      </c>
      <c r="C4114" s="34">
        <v>678</v>
      </c>
      <c r="D4114" s="34">
        <v>217</v>
      </c>
      <c r="E4114" s="34">
        <v>214</v>
      </c>
      <c r="F4114" s="34">
        <v>232</v>
      </c>
      <c r="G4114" s="34">
        <v>195</v>
      </c>
      <c r="H4114" s="34">
        <v>198</v>
      </c>
      <c r="I4114" s="34">
        <v>201</v>
      </c>
    </row>
    <row r="4115" spans="1:9" x14ac:dyDescent="0.2">
      <c r="A4115" s="34" t="s">
        <v>54572</v>
      </c>
      <c r="B4115" s="34">
        <v>504</v>
      </c>
      <c r="C4115" s="34">
        <v>407</v>
      </c>
      <c r="D4115" s="34">
        <v>154</v>
      </c>
      <c r="E4115" s="34">
        <v>160</v>
      </c>
      <c r="F4115" s="34">
        <v>176</v>
      </c>
      <c r="G4115" s="34">
        <v>125</v>
      </c>
      <c r="H4115" s="34">
        <v>141</v>
      </c>
      <c r="I4115" s="34">
        <v>123</v>
      </c>
    </row>
    <row r="4116" spans="1:9" x14ac:dyDescent="0.2">
      <c r="A4116" s="34" t="s">
        <v>54573</v>
      </c>
      <c r="B4116" s="34">
        <v>408</v>
      </c>
      <c r="C4116" s="34">
        <v>457</v>
      </c>
      <c r="D4116" s="34">
        <v>113</v>
      </c>
      <c r="E4116" s="34">
        <v>145</v>
      </c>
      <c r="F4116" s="34">
        <v>116</v>
      </c>
      <c r="G4116" s="34">
        <v>151</v>
      </c>
      <c r="H4116" s="34">
        <v>152</v>
      </c>
      <c r="I4116" s="34">
        <v>108</v>
      </c>
    </row>
    <row r="4117" spans="1:9" x14ac:dyDescent="0.2">
      <c r="A4117" s="34" t="s">
        <v>54574</v>
      </c>
      <c r="B4117" s="34">
        <v>525</v>
      </c>
      <c r="C4117" s="34">
        <v>671</v>
      </c>
      <c r="D4117" s="34">
        <v>212</v>
      </c>
      <c r="E4117" s="34">
        <v>224</v>
      </c>
      <c r="F4117" s="34">
        <v>168</v>
      </c>
      <c r="G4117" s="34">
        <v>195</v>
      </c>
      <c r="H4117" s="34">
        <v>171</v>
      </c>
      <c r="I4117" s="34">
        <v>153</v>
      </c>
    </row>
    <row r="4118" spans="1:9" x14ac:dyDescent="0.2">
      <c r="A4118" s="34" t="s">
        <v>54575</v>
      </c>
      <c r="B4118" s="34">
        <v>551</v>
      </c>
      <c r="C4118" s="34">
        <v>467</v>
      </c>
      <c r="D4118" s="34">
        <v>176</v>
      </c>
      <c r="E4118" s="34">
        <v>132</v>
      </c>
      <c r="F4118" s="34">
        <v>145</v>
      </c>
      <c r="G4118" s="34">
        <v>196</v>
      </c>
      <c r="H4118" s="34">
        <v>242</v>
      </c>
      <c r="I4118" s="34">
        <v>128</v>
      </c>
    </row>
    <row r="4119" spans="1:9" x14ac:dyDescent="0.2">
      <c r="A4119" s="34" t="s">
        <v>54576</v>
      </c>
      <c r="B4119" s="34">
        <v>596</v>
      </c>
      <c r="C4119" s="34">
        <v>686</v>
      </c>
      <c r="D4119" s="34">
        <v>205</v>
      </c>
      <c r="E4119" s="34">
        <v>193</v>
      </c>
      <c r="F4119" s="34">
        <v>135</v>
      </c>
      <c r="G4119" s="34">
        <v>220</v>
      </c>
      <c r="H4119" s="34">
        <v>198</v>
      </c>
      <c r="I4119" s="34">
        <v>176</v>
      </c>
    </row>
    <row r="4120" spans="1:9" x14ac:dyDescent="0.2">
      <c r="A4120" s="34" t="s">
        <v>54577</v>
      </c>
      <c r="B4120" s="34">
        <v>665</v>
      </c>
      <c r="C4120" s="34">
        <v>610</v>
      </c>
      <c r="D4120" s="34">
        <v>210</v>
      </c>
      <c r="E4120" s="34">
        <v>182</v>
      </c>
      <c r="F4120" s="34">
        <v>203</v>
      </c>
      <c r="G4120" s="34">
        <v>229</v>
      </c>
      <c r="H4120" s="34">
        <v>206</v>
      </c>
      <c r="I4120" s="34">
        <v>194</v>
      </c>
    </row>
    <row r="4121" spans="1:9" x14ac:dyDescent="0.2">
      <c r="A4121" s="34" t="s">
        <v>54578</v>
      </c>
      <c r="B4121" s="34">
        <v>460</v>
      </c>
      <c r="C4121" s="34">
        <v>365</v>
      </c>
      <c r="D4121" s="34">
        <v>112</v>
      </c>
      <c r="E4121" s="34">
        <v>159</v>
      </c>
      <c r="F4121" s="34">
        <v>163</v>
      </c>
      <c r="G4121" s="34">
        <v>134</v>
      </c>
      <c r="H4121" s="34">
        <v>154</v>
      </c>
      <c r="I4121" s="34">
        <v>98</v>
      </c>
    </row>
    <row r="4122" spans="1:9" x14ac:dyDescent="0.2">
      <c r="A4122" s="34" t="s">
        <v>54579</v>
      </c>
      <c r="B4122" s="34">
        <v>408</v>
      </c>
      <c r="C4122" s="34">
        <v>474</v>
      </c>
      <c r="D4122" s="34">
        <v>116</v>
      </c>
      <c r="E4122" s="34">
        <v>131</v>
      </c>
      <c r="F4122" s="34">
        <v>74</v>
      </c>
      <c r="G4122" s="34">
        <v>126</v>
      </c>
      <c r="H4122" s="34">
        <v>119</v>
      </c>
      <c r="I4122" s="34">
        <v>92</v>
      </c>
    </row>
    <row r="4123" spans="1:9" x14ac:dyDescent="0.2">
      <c r="A4123" s="34" t="s">
        <v>54580</v>
      </c>
      <c r="B4123" s="34">
        <v>645</v>
      </c>
      <c r="C4123" s="34">
        <v>623</v>
      </c>
      <c r="D4123" s="34">
        <v>189</v>
      </c>
      <c r="E4123" s="34">
        <v>207</v>
      </c>
      <c r="F4123" s="34">
        <v>162</v>
      </c>
      <c r="G4123" s="34">
        <v>233</v>
      </c>
      <c r="H4123" s="34">
        <v>198</v>
      </c>
      <c r="I4123" s="34">
        <v>165</v>
      </c>
    </row>
    <row r="4124" spans="1:9" x14ac:dyDescent="0.2">
      <c r="A4124" s="34" t="s">
        <v>54581</v>
      </c>
      <c r="B4124" s="34">
        <v>273</v>
      </c>
      <c r="C4124" s="34">
        <v>317</v>
      </c>
      <c r="D4124" s="34">
        <v>89</v>
      </c>
      <c r="E4124" s="34">
        <v>83</v>
      </c>
      <c r="F4124" s="34">
        <v>106</v>
      </c>
      <c r="G4124" s="34">
        <v>104</v>
      </c>
      <c r="H4124" s="34">
        <v>83</v>
      </c>
      <c r="I4124" s="34">
        <v>64</v>
      </c>
    </row>
    <row r="4125" spans="1:9" x14ac:dyDescent="0.2">
      <c r="A4125" s="34" t="s">
        <v>54582</v>
      </c>
      <c r="B4125" s="34">
        <v>718</v>
      </c>
      <c r="C4125" s="34">
        <v>578</v>
      </c>
      <c r="D4125" s="34">
        <v>168</v>
      </c>
      <c r="E4125" s="34">
        <v>186</v>
      </c>
      <c r="F4125" s="34">
        <v>164</v>
      </c>
      <c r="G4125" s="34">
        <v>166</v>
      </c>
      <c r="H4125" s="34">
        <v>196</v>
      </c>
      <c r="I4125" s="34">
        <v>194</v>
      </c>
    </row>
    <row r="4126" spans="1:9" x14ac:dyDescent="0.2">
      <c r="A4126" s="34" t="s">
        <v>54583</v>
      </c>
      <c r="B4126" s="34">
        <v>811</v>
      </c>
      <c r="C4126" s="34">
        <v>653</v>
      </c>
      <c r="D4126" s="34">
        <v>215</v>
      </c>
      <c r="E4126" s="34">
        <v>185</v>
      </c>
      <c r="F4126" s="34">
        <v>267</v>
      </c>
      <c r="G4126" s="34">
        <v>211</v>
      </c>
      <c r="H4126" s="34">
        <v>268</v>
      </c>
      <c r="I4126" s="34">
        <v>176</v>
      </c>
    </row>
    <row r="4127" spans="1:9" x14ac:dyDescent="0.2">
      <c r="A4127" s="34" t="s">
        <v>54584</v>
      </c>
      <c r="B4127" s="34">
        <v>511</v>
      </c>
      <c r="C4127" s="34">
        <v>539</v>
      </c>
      <c r="D4127" s="34">
        <v>163</v>
      </c>
      <c r="E4127" s="34">
        <v>168</v>
      </c>
      <c r="F4127" s="34">
        <v>158</v>
      </c>
      <c r="G4127" s="34">
        <v>171</v>
      </c>
      <c r="H4127" s="34">
        <v>191</v>
      </c>
      <c r="I4127" s="34">
        <v>125</v>
      </c>
    </row>
    <row r="4128" spans="1:9" x14ac:dyDescent="0.2">
      <c r="A4128" s="34" t="s">
        <v>54585</v>
      </c>
      <c r="B4128" s="34">
        <v>897</v>
      </c>
      <c r="C4128" s="34">
        <v>740</v>
      </c>
      <c r="D4128" s="34">
        <v>270</v>
      </c>
      <c r="E4128" s="34">
        <v>288</v>
      </c>
      <c r="F4128" s="34">
        <v>272</v>
      </c>
      <c r="G4128" s="34">
        <v>269</v>
      </c>
      <c r="H4128" s="34">
        <v>253</v>
      </c>
      <c r="I4128" s="34">
        <v>175</v>
      </c>
    </row>
    <row r="4129" spans="1:9" x14ac:dyDescent="0.2">
      <c r="A4129" s="34" t="s">
        <v>54586</v>
      </c>
      <c r="B4129" s="34">
        <v>591</v>
      </c>
      <c r="C4129" s="34">
        <v>525</v>
      </c>
      <c r="D4129" s="34">
        <v>165</v>
      </c>
      <c r="E4129" s="34">
        <v>156</v>
      </c>
      <c r="F4129" s="34">
        <v>202</v>
      </c>
      <c r="G4129" s="34">
        <v>168</v>
      </c>
      <c r="H4129" s="34">
        <v>185</v>
      </c>
      <c r="I4129" s="34">
        <v>121</v>
      </c>
    </row>
    <row r="4130" spans="1:9" x14ac:dyDescent="0.2">
      <c r="A4130" s="34" t="s">
        <v>54587</v>
      </c>
      <c r="B4130" s="34">
        <v>442</v>
      </c>
      <c r="C4130" s="34">
        <v>498</v>
      </c>
      <c r="D4130" s="34">
        <v>150</v>
      </c>
      <c r="E4130" s="34">
        <v>178</v>
      </c>
      <c r="F4130" s="34">
        <v>171</v>
      </c>
      <c r="G4130" s="34">
        <v>137</v>
      </c>
      <c r="H4130" s="34">
        <v>185</v>
      </c>
      <c r="I4130" s="34">
        <v>157</v>
      </c>
    </row>
    <row r="4131" spans="1:9" x14ac:dyDescent="0.2">
      <c r="A4131" s="34" t="s">
        <v>54588</v>
      </c>
      <c r="B4131" s="34">
        <v>661</v>
      </c>
      <c r="C4131" s="34">
        <v>524</v>
      </c>
      <c r="D4131" s="34">
        <v>230</v>
      </c>
      <c r="E4131" s="34">
        <v>256</v>
      </c>
      <c r="F4131" s="34">
        <v>262</v>
      </c>
      <c r="G4131" s="34">
        <v>241</v>
      </c>
      <c r="H4131" s="34">
        <v>243</v>
      </c>
      <c r="I4131" s="34">
        <v>179</v>
      </c>
    </row>
    <row r="4132" spans="1:9" x14ac:dyDescent="0.2">
      <c r="A4132" s="34" t="s">
        <v>54589</v>
      </c>
      <c r="B4132" s="34">
        <v>658</v>
      </c>
      <c r="C4132" s="34">
        <v>638</v>
      </c>
      <c r="D4132" s="34">
        <v>162</v>
      </c>
      <c r="E4132" s="34">
        <v>207</v>
      </c>
      <c r="F4132" s="34">
        <v>200</v>
      </c>
      <c r="G4132" s="34">
        <v>202</v>
      </c>
      <c r="H4132" s="34">
        <v>197</v>
      </c>
      <c r="I4132" s="34">
        <v>160</v>
      </c>
    </row>
    <row r="4133" spans="1:9" x14ac:dyDescent="0.2">
      <c r="A4133" s="34" t="s">
        <v>54590</v>
      </c>
      <c r="B4133" s="34">
        <v>653</v>
      </c>
      <c r="C4133" s="34">
        <v>537</v>
      </c>
      <c r="D4133" s="34">
        <v>214</v>
      </c>
      <c r="E4133" s="34">
        <v>207</v>
      </c>
      <c r="F4133" s="34">
        <v>186</v>
      </c>
      <c r="G4133" s="34">
        <v>182</v>
      </c>
      <c r="H4133" s="34">
        <v>206</v>
      </c>
      <c r="I4133" s="34">
        <v>161</v>
      </c>
    </row>
    <row r="4134" spans="1:9" x14ac:dyDescent="0.2">
      <c r="A4134" s="34" t="s">
        <v>54591</v>
      </c>
      <c r="B4134" s="34">
        <v>806</v>
      </c>
      <c r="C4134" s="34">
        <v>665</v>
      </c>
      <c r="D4134" s="34">
        <v>148</v>
      </c>
      <c r="E4134" s="34">
        <v>198</v>
      </c>
      <c r="F4134" s="34">
        <v>213</v>
      </c>
      <c r="G4134" s="34">
        <v>214</v>
      </c>
      <c r="H4134" s="34">
        <v>233</v>
      </c>
      <c r="I4134" s="34">
        <v>161</v>
      </c>
    </row>
    <row r="4135" spans="1:9" x14ac:dyDescent="0.2">
      <c r="A4135" s="34" t="s">
        <v>54592</v>
      </c>
      <c r="B4135" s="34">
        <v>391</v>
      </c>
      <c r="C4135" s="34">
        <v>395</v>
      </c>
      <c r="D4135" s="34">
        <v>92</v>
      </c>
      <c r="E4135" s="34">
        <v>131</v>
      </c>
      <c r="F4135" s="34">
        <v>90</v>
      </c>
      <c r="G4135" s="34">
        <v>130</v>
      </c>
      <c r="H4135" s="34">
        <v>121</v>
      </c>
      <c r="I4135" s="34">
        <v>104</v>
      </c>
    </row>
    <row r="4136" spans="1:9" x14ac:dyDescent="0.2">
      <c r="A4136" s="34" t="s">
        <v>54593</v>
      </c>
      <c r="B4136" s="34">
        <v>725</v>
      </c>
      <c r="C4136" s="34">
        <v>640</v>
      </c>
      <c r="D4136" s="34">
        <v>178</v>
      </c>
      <c r="E4136" s="34">
        <v>179</v>
      </c>
      <c r="F4136" s="34">
        <v>181</v>
      </c>
      <c r="G4136" s="34">
        <v>223</v>
      </c>
      <c r="H4136" s="34">
        <v>220</v>
      </c>
      <c r="I4136" s="34">
        <v>175</v>
      </c>
    </row>
    <row r="4137" spans="1:9" x14ac:dyDescent="0.2">
      <c r="A4137" s="34" t="s">
        <v>54594</v>
      </c>
      <c r="B4137" s="34">
        <v>337</v>
      </c>
      <c r="C4137" s="34">
        <v>374</v>
      </c>
      <c r="D4137" s="34">
        <v>119</v>
      </c>
      <c r="E4137" s="34">
        <v>118</v>
      </c>
      <c r="F4137" s="34">
        <v>110</v>
      </c>
      <c r="G4137" s="34">
        <v>128</v>
      </c>
      <c r="H4137" s="34">
        <v>90</v>
      </c>
      <c r="I4137" s="34">
        <v>114</v>
      </c>
    </row>
    <row r="4138" spans="1:9" x14ac:dyDescent="0.2">
      <c r="A4138" s="34" t="s">
        <v>54595</v>
      </c>
      <c r="B4138" s="34">
        <v>720</v>
      </c>
      <c r="C4138" s="34">
        <v>577</v>
      </c>
      <c r="D4138" s="34">
        <v>215</v>
      </c>
      <c r="E4138" s="34">
        <v>180</v>
      </c>
      <c r="F4138" s="34">
        <v>212</v>
      </c>
      <c r="G4138" s="34">
        <v>207</v>
      </c>
      <c r="H4138" s="34">
        <v>244</v>
      </c>
      <c r="I4138" s="34">
        <v>160</v>
      </c>
    </row>
    <row r="4139" spans="1:9" x14ac:dyDescent="0.2">
      <c r="A4139" s="34" t="s">
        <v>54596</v>
      </c>
      <c r="B4139" s="34">
        <v>697</v>
      </c>
      <c r="C4139" s="34">
        <v>638</v>
      </c>
      <c r="D4139" s="34">
        <v>289</v>
      </c>
      <c r="E4139" s="34">
        <v>198</v>
      </c>
      <c r="F4139" s="34">
        <v>226</v>
      </c>
      <c r="G4139" s="34">
        <v>260</v>
      </c>
      <c r="H4139" s="34">
        <v>268</v>
      </c>
      <c r="I4139" s="34">
        <v>189</v>
      </c>
    </row>
    <row r="4140" spans="1:9" x14ac:dyDescent="0.2">
      <c r="A4140" s="34" t="s">
        <v>54597</v>
      </c>
      <c r="B4140" s="34">
        <v>514</v>
      </c>
      <c r="C4140" s="34">
        <v>500</v>
      </c>
      <c r="D4140" s="34">
        <v>178</v>
      </c>
      <c r="E4140" s="34">
        <v>167</v>
      </c>
      <c r="F4140" s="34">
        <v>173</v>
      </c>
      <c r="G4140" s="34">
        <v>167</v>
      </c>
      <c r="H4140" s="34">
        <v>174</v>
      </c>
      <c r="I4140" s="34">
        <v>149</v>
      </c>
    </row>
    <row r="4141" spans="1:9" x14ac:dyDescent="0.2">
      <c r="A4141" s="34" t="s">
        <v>54598</v>
      </c>
      <c r="B4141" s="34">
        <v>958</v>
      </c>
      <c r="C4141" s="34">
        <v>713</v>
      </c>
      <c r="D4141" s="34">
        <v>300</v>
      </c>
      <c r="E4141" s="34">
        <v>268</v>
      </c>
      <c r="F4141" s="34">
        <v>237</v>
      </c>
      <c r="G4141" s="34">
        <v>245</v>
      </c>
      <c r="H4141" s="34">
        <v>223</v>
      </c>
      <c r="I4141" s="34">
        <v>213</v>
      </c>
    </row>
    <row r="4142" spans="1:9" x14ac:dyDescent="0.2">
      <c r="A4142" s="34" t="s">
        <v>54599</v>
      </c>
      <c r="B4142" s="34">
        <v>755</v>
      </c>
      <c r="C4142" s="34">
        <v>747</v>
      </c>
      <c r="D4142" s="34">
        <v>232</v>
      </c>
      <c r="E4142" s="34">
        <v>239</v>
      </c>
      <c r="F4142" s="34">
        <v>230</v>
      </c>
      <c r="G4142" s="34">
        <v>288</v>
      </c>
      <c r="H4142" s="34">
        <v>203</v>
      </c>
      <c r="I4142" s="34">
        <v>219</v>
      </c>
    </row>
    <row r="4143" spans="1:9" x14ac:dyDescent="0.2">
      <c r="A4143" s="34" t="s">
        <v>54600</v>
      </c>
      <c r="B4143" s="34">
        <v>771</v>
      </c>
      <c r="C4143" s="34">
        <v>622</v>
      </c>
      <c r="D4143" s="34">
        <v>252</v>
      </c>
      <c r="E4143" s="34">
        <v>222</v>
      </c>
      <c r="F4143" s="34">
        <v>246</v>
      </c>
      <c r="G4143" s="34">
        <v>213</v>
      </c>
      <c r="H4143" s="34">
        <v>250</v>
      </c>
      <c r="I4143" s="34">
        <v>202</v>
      </c>
    </row>
    <row r="4144" spans="1:9" x14ac:dyDescent="0.2">
      <c r="A4144" s="34" t="s">
        <v>54601</v>
      </c>
      <c r="B4144" s="34">
        <v>755</v>
      </c>
      <c r="C4144" s="34">
        <v>613</v>
      </c>
      <c r="D4144" s="34">
        <v>199</v>
      </c>
      <c r="E4144" s="34">
        <v>219</v>
      </c>
      <c r="F4144" s="34">
        <v>225</v>
      </c>
      <c r="G4144" s="34">
        <v>213</v>
      </c>
      <c r="H4144" s="34">
        <v>198</v>
      </c>
      <c r="I4144" s="34">
        <v>191</v>
      </c>
    </row>
    <row r="4145" spans="1:9" x14ac:dyDescent="0.2">
      <c r="A4145" s="34" t="s">
        <v>54602</v>
      </c>
      <c r="B4145" s="34">
        <v>453</v>
      </c>
      <c r="C4145" s="34">
        <v>560</v>
      </c>
      <c r="D4145" s="34">
        <v>156</v>
      </c>
      <c r="E4145" s="34">
        <v>163</v>
      </c>
      <c r="F4145" s="34">
        <v>137</v>
      </c>
      <c r="G4145" s="34">
        <v>149</v>
      </c>
      <c r="H4145" s="34">
        <v>157</v>
      </c>
      <c r="I4145" s="34">
        <v>129</v>
      </c>
    </row>
    <row r="4146" spans="1:9" x14ac:dyDescent="0.2">
      <c r="A4146" s="34" t="s">
        <v>54603</v>
      </c>
      <c r="B4146" s="34">
        <v>409</v>
      </c>
      <c r="C4146" s="34">
        <v>386</v>
      </c>
      <c r="D4146" s="34">
        <v>152</v>
      </c>
      <c r="E4146" s="34">
        <v>139</v>
      </c>
      <c r="F4146" s="34">
        <v>142</v>
      </c>
      <c r="G4146" s="34">
        <v>122</v>
      </c>
      <c r="H4146" s="34">
        <v>114</v>
      </c>
      <c r="I4146" s="34">
        <v>97</v>
      </c>
    </row>
    <row r="4147" spans="1:9" x14ac:dyDescent="0.2">
      <c r="A4147" s="34" t="s">
        <v>54604</v>
      </c>
      <c r="B4147" s="34">
        <v>92</v>
      </c>
      <c r="C4147" s="34">
        <v>106</v>
      </c>
      <c r="D4147" s="34">
        <v>20</v>
      </c>
      <c r="E4147" s="34">
        <v>28</v>
      </c>
      <c r="F4147" s="34">
        <v>27</v>
      </c>
      <c r="G4147" s="34">
        <v>26</v>
      </c>
      <c r="H4147" s="34">
        <v>39</v>
      </c>
      <c r="I4147" s="34">
        <v>42</v>
      </c>
    </row>
    <row r="4148" spans="1:9" x14ac:dyDescent="0.2">
      <c r="A4148" s="34" t="s">
        <v>54605</v>
      </c>
      <c r="B4148" s="34">
        <v>778</v>
      </c>
      <c r="C4148" s="34">
        <v>823</v>
      </c>
      <c r="D4148" s="34">
        <v>253</v>
      </c>
      <c r="E4148" s="34">
        <v>246</v>
      </c>
      <c r="F4148" s="34">
        <v>245</v>
      </c>
      <c r="G4148" s="34">
        <v>269</v>
      </c>
      <c r="H4148" s="34">
        <v>217</v>
      </c>
      <c r="I4148" s="34">
        <v>223</v>
      </c>
    </row>
    <row r="4149" spans="1:9" x14ac:dyDescent="0.2">
      <c r="A4149" s="34" t="s">
        <v>54606</v>
      </c>
      <c r="B4149" s="34">
        <v>592</v>
      </c>
      <c r="C4149" s="34">
        <v>621</v>
      </c>
      <c r="D4149" s="34">
        <v>201</v>
      </c>
      <c r="E4149" s="34">
        <v>171</v>
      </c>
      <c r="F4149" s="34">
        <v>193</v>
      </c>
      <c r="G4149" s="34">
        <v>151</v>
      </c>
      <c r="H4149" s="34">
        <v>188</v>
      </c>
      <c r="I4149" s="34">
        <v>159</v>
      </c>
    </row>
    <row r="4150" spans="1:9" x14ac:dyDescent="0.2">
      <c r="A4150" s="34" t="s">
        <v>54607</v>
      </c>
      <c r="B4150" s="34">
        <v>566</v>
      </c>
      <c r="C4150" s="34">
        <v>617</v>
      </c>
      <c r="D4150" s="34">
        <v>188</v>
      </c>
      <c r="E4150" s="34">
        <v>187</v>
      </c>
      <c r="F4150" s="34">
        <v>228</v>
      </c>
      <c r="G4150" s="34">
        <v>261</v>
      </c>
      <c r="H4150" s="34">
        <v>248</v>
      </c>
      <c r="I4150" s="34">
        <v>179</v>
      </c>
    </row>
    <row r="4151" spans="1:9" x14ac:dyDescent="0.2">
      <c r="A4151" s="34" t="s">
        <v>54608</v>
      </c>
      <c r="B4151" s="34">
        <v>633</v>
      </c>
      <c r="C4151" s="34">
        <v>511</v>
      </c>
      <c r="D4151" s="34">
        <v>144</v>
      </c>
      <c r="E4151" s="34">
        <v>154</v>
      </c>
      <c r="F4151" s="34">
        <v>208</v>
      </c>
      <c r="G4151" s="34">
        <v>170</v>
      </c>
      <c r="H4151" s="34">
        <v>236</v>
      </c>
      <c r="I4151" s="34">
        <v>144</v>
      </c>
    </row>
    <row r="4152" spans="1:9" x14ac:dyDescent="0.2">
      <c r="A4152" s="34" t="s">
        <v>54609</v>
      </c>
      <c r="B4152" s="34">
        <v>407</v>
      </c>
      <c r="C4152" s="34">
        <v>298</v>
      </c>
      <c r="D4152" s="34">
        <v>103</v>
      </c>
      <c r="E4152" s="34">
        <v>114</v>
      </c>
      <c r="F4152" s="34">
        <v>123</v>
      </c>
      <c r="G4152" s="34">
        <v>109</v>
      </c>
      <c r="H4152" s="34">
        <v>104</v>
      </c>
      <c r="I4152" s="34">
        <v>80</v>
      </c>
    </row>
    <row r="4153" spans="1:9" x14ac:dyDescent="0.2">
      <c r="A4153" s="34" t="s">
        <v>54610</v>
      </c>
      <c r="B4153" s="34">
        <v>272</v>
      </c>
      <c r="C4153" s="34">
        <v>300</v>
      </c>
      <c r="D4153" s="34">
        <v>84</v>
      </c>
      <c r="E4153" s="34">
        <v>107</v>
      </c>
      <c r="F4153" s="34">
        <v>93</v>
      </c>
      <c r="G4153" s="34">
        <v>101</v>
      </c>
      <c r="H4153" s="34">
        <v>108</v>
      </c>
      <c r="I4153" s="34">
        <v>91</v>
      </c>
    </row>
    <row r="4154" spans="1:9" x14ac:dyDescent="0.2">
      <c r="A4154" s="34" t="s">
        <v>54611</v>
      </c>
      <c r="B4154" s="34">
        <v>404</v>
      </c>
      <c r="C4154" s="34">
        <v>302</v>
      </c>
      <c r="D4154" s="34">
        <v>119</v>
      </c>
      <c r="E4154" s="34">
        <v>115</v>
      </c>
      <c r="F4154" s="34">
        <v>111</v>
      </c>
      <c r="G4154" s="34">
        <v>133</v>
      </c>
      <c r="H4154" s="34">
        <v>105</v>
      </c>
      <c r="I4154" s="34">
        <v>92</v>
      </c>
    </row>
    <row r="4155" spans="1:9" x14ac:dyDescent="0.2">
      <c r="A4155" s="34" t="s">
        <v>54612</v>
      </c>
      <c r="B4155" s="34">
        <v>678</v>
      </c>
      <c r="C4155" s="34">
        <v>567</v>
      </c>
      <c r="D4155" s="34">
        <v>200</v>
      </c>
      <c r="E4155" s="34">
        <v>202</v>
      </c>
      <c r="F4155" s="34">
        <v>165</v>
      </c>
      <c r="G4155" s="34">
        <v>214</v>
      </c>
      <c r="H4155" s="34">
        <v>211</v>
      </c>
      <c r="I4155" s="34">
        <v>152</v>
      </c>
    </row>
    <row r="4156" spans="1:9" x14ac:dyDescent="0.2">
      <c r="A4156" s="34" t="s">
        <v>54613</v>
      </c>
      <c r="B4156" s="34">
        <v>546</v>
      </c>
      <c r="C4156" s="34">
        <v>433</v>
      </c>
      <c r="D4156" s="34">
        <v>182</v>
      </c>
      <c r="E4156" s="34">
        <v>162</v>
      </c>
      <c r="F4156" s="34">
        <v>226</v>
      </c>
      <c r="G4156" s="34">
        <v>160</v>
      </c>
      <c r="H4156" s="34">
        <v>195</v>
      </c>
      <c r="I4156" s="34">
        <v>128</v>
      </c>
    </row>
    <row r="4157" spans="1:9" x14ac:dyDescent="0.2">
      <c r="A4157" s="34" t="s">
        <v>54614</v>
      </c>
      <c r="B4157" s="34">
        <v>740</v>
      </c>
      <c r="C4157" s="34">
        <v>754</v>
      </c>
      <c r="D4157" s="34">
        <v>253</v>
      </c>
      <c r="E4157" s="34">
        <v>257</v>
      </c>
      <c r="F4157" s="34">
        <v>250</v>
      </c>
      <c r="G4157" s="34">
        <v>275</v>
      </c>
      <c r="H4157" s="34">
        <v>258</v>
      </c>
      <c r="I4157" s="34">
        <v>225</v>
      </c>
    </row>
    <row r="4158" spans="1:9" x14ac:dyDescent="0.2">
      <c r="A4158" s="34" t="s">
        <v>54615</v>
      </c>
      <c r="B4158" s="34">
        <v>459</v>
      </c>
      <c r="C4158" s="34">
        <v>477</v>
      </c>
      <c r="D4158" s="34">
        <v>140</v>
      </c>
      <c r="E4158" s="34">
        <v>174</v>
      </c>
      <c r="F4158" s="34">
        <v>120</v>
      </c>
      <c r="G4158" s="34">
        <v>153</v>
      </c>
      <c r="H4158" s="34">
        <v>139</v>
      </c>
      <c r="I4158" s="34">
        <v>123</v>
      </c>
    </row>
    <row r="4159" spans="1:9" x14ac:dyDescent="0.2">
      <c r="A4159" s="34" t="s">
        <v>54616</v>
      </c>
      <c r="B4159" s="34">
        <v>715</v>
      </c>
      <c r="C4159" s="34">
        <v>701</v>
      </c>
      <c r="D4159" s="34">
        <v>237</v>
      </c>
      <c r="E4159" s="34">
        <v>214</v>
      </c>
      <c r="F4159" s="34">
        <v>216</v>
      </c>
      <c r="G4159" s="34">
        <v>241</v>
      </c>
      <c r="H4159" s="34">
        <v>212</v>
      </c>
      <c r="I4159" s="34">
        <v>180</v>
      </c>
    </row>
    <row r="4160" spans="1:9" x14ac:dyDescent="0.2">
      <c r="A4160" s="34" t="s">
        <v>54617</v>
      </c>
      <c r="B4160" s="34">
        <v>1066</v>
      </c>
      <c r="C4160" s="34">
        <v>967</v>
      </c>
      <c r="D4160" s="34">
        <v>295</v>
      </c>
      <c r="E4160" s="34">
        <v>296</v>
      </c>
      <c r="F4160" s="34">
        <v>308</v>
      </c>
      <c r="G4160" s="34">
        <v>349</v>
      </c>
      <c r="H4160" s="34">
        <v>381</v>
      </c>
      <c r="I4160" s="34">
        <v>290</v>
      </c>
    </row>
    <row r="4161" spans="1:9" x14ac:dyDescent="0.2">
      <c r="A4161" s="34" t="s">
        <v>54618</v>
      </c>
      <c r="B4161" s="34">
        <v>852</v>
      </c>
      <c r="C4161" s="34">
        <v>669</v>
      </c>
      <c r="D4161" s="34">
        <v>276</v>
      </c>
      <c r="E4161" s="34">
        <v>267</v>
      </c>
      <c r="F4161" s="34">
        <v>237</v>
      </c>
      <c r="G4161" s="34">
        <v>238</v>
      </c>
      <c r="H4161" s="34">
        <v>275</v>
      </c>
      <c r="I4161" s="34">
        <v>212</v>
      </c>
    </row>
    <row r="4162" spans="1:9" x14ac:dyDescent="0.2">
      <c r="A4162" s="34" t="s">
        <v>54619</v>
      </c>
      <c r="B4162" s="34">
        <v>647</v>
      </c>
      <c r="C4162" s="34">
        <v>639</v>
      </c>
      <c r="D4162" s="34">
        <v>199</v>
      </c>
      <c r="E4162" s="34">
        <v>209</v>
      </c>
      <c r="F4162" s="34">
        <v>203</v>
      </c>
      <c r="G4162" s="34">
        <v>207</v>
      </c>
      <c r="H4162" s="34">
        <v>174</v>
      </c>
      <c r="I4162" s="34">
        <v>148</v>
      </c>
    </row>
    <row r="4163" spans="1:9" x14ac:dyDescent="0.2">
      <c r="A4163" s="34" t="s">
        <v>54620</v>
      </c>
      <c r="B4163" s="34">
        <v>574</v>
      </c>
      <c r="C4163" s="34">
        <v>688</v>
      </c>
      <c r="D4163" s="34">
        <v>216</v>
      </c>
      <c r="E4163" s="34">
        <v>193</v>
      </c>
      <c r="F4163" s="34">
        <v>198</v>
      </c>
      <c r="G4163" s="34">
        <v>191</v>
      </c>
      <c r="H4163" s="34">
        <v>199</v>
      </c>
      <c r="I4163" s="34">
        <v>151</v>
      </c>
    </row>
    <row r="4164" spans="1:9" x14ac:dyDescent="0.2">
      <c r="A4164" s="34" t="s">
        <v>54621</v>
      </c>
      <c r="B4164" s="34">
        <v>564</v>
      </c>
      <c r="C4164" s="34">
        <v>512</v>
      </c>
      <c r="D4164" s="34">
        <v>198</v>
      </c>
      <c r="E4164" s="34">
        <v>171</v>
      </c>
      <c r="F4164" s="34">
        <v>188</v>
      </c>
      <c r="G4164" s="34">
        <v>182</v>
      </c>
      <c r="H4164" s="34">
        <v>205</v>
      </c>
      <c r="I4164" s="34">
        <v>149</v>
      </c>
    </row>
    <row r="4165" spans="1:9" x14ac:dyDescent="0.2">
      <c r="A4165" s="34" t="s">
        <v>54622</v>
      </c>
      <c r="B4165" s="34">
        <v>256</v>
      </c>
      <c r="C4165" s="34">
        <v>247</v>
      </c>
      <c r="D4165" s="34">
        <v>85</v>
      </c>
      <c r="E4165" s="34">
        <v>113</v>
      </c>
      <c r="F4165" s="34">
        <v>90</v>
      </c>
      <c r="G4165" s="34">
        <v>101</v>
      </c>
      <c r="H4165" s="34">
        <v>104</v>
      </c>
      <c r="I4165" s="34">
        <v>86</v>
      </c>
    </row>
    <row r="4166" spans="1:9" x14ac:dyDescent="0.2">
      <c r="A4166" s="34" t="s">
        <v>54623</v>
      </c>
      <c r="B4166" s="34">
        <v>658</v>
      </c>
      <c r="C4166" s="34">
        <v>613</v>
      </c>
      <c r="D4166" s="34">
        <v>163</v>
      </c>
      <c r="E4166" s="34">
        <v>233</v>
      </c>
      <c r="F4166" s="34">
        <v>217</v>
      </c>
      <c r="G4166" s="34">
        <v>229</v>
      </c>
      <c r="H4166" s="34">
        <v>172</v>
      </c>
      <c r="I4166" s="34">
        <v>186</v>
      </c>
    </row>
    <row r="4167" spans="1:9" x14ac:dyDescent="0.2">
      <c r="A4167" s="34" t="s">
        <v>54624</v>
      </c>
      <c r="B4167" s="34">
        <v>1034</v>
      </c>
      <c r="C4167" s="34">
        <v>1014</v>
      </c>
      <c r="D4167" s="34">
        <v>306</v>
      </c>
      <c r="E4167" s="34">
        <v>313</v>
      </c>
      <c r="F4167" s="34">
        <v>302</v>
      </c>
      <c r="G4167" s="34">
        <v>349</v>
      </c>
      <c r="H4167" s="34">
        <v>330</v>
      </c>
      <c r="I4167" s="34">
        <v>215</v>
      </c>
    </row>
    <row r="4168" spans="1:9" x14ac:dyDescent="0.2">
      <c r="A4168" s="34" t="s">
        <v>54625</v>
      </c>
      <c r="B4168" s="34">
        <v>812</v>
      </c>
      <c r="C4168" s="34">
        <v>987</v>
      </c>
      <c r="D4168" s="34">
        <v>252</v>
      </c>
      <c r="E4168" s="34">
        <v>310</v>
      </c>
      <c r="F4168" s="34">
        <v>221</v>
      </c>
      <c r="G4168" s="34">
        <v>286</v>
      </c>
      <c r="H4168" s="34">
        <v>322</v>
      </c>
      <c r="I4168" s="34">
        <v>241</v>
      </c>
    </row>
    <row r="4169" spans="1:9" x14ac:dyDescent="0.2">
      <c r="A4169" s="34" t="s">
        <v>54626</v>
      </c>
      <c r="B4169" s="34">
        <v>435</v>
      </c>
      <c r="C4169" s="34">
        <v>455</v>
      </c>
      <c r="D4169" s="34">
        <v>121</v>
      </c>
      <c r="E4169" s="34">
        <v>126</v>
      </c>
      <c r="F4169" s="34">
        <v>115</v>
      </c>
      <c r="G4169" s="34">
        <v>95</v>
      </c>
      <c r="H4169" s="34">
        <v>149</v>
      </c>
      <c r="I4169" s="34">
        <v>128</v>
      </c>
    </row>
    <row r="4170" spans="1:9" x14ac:dyDescent="0.2">
      <c r="A4170" s="34" t="s">
        <v>54627</v>
      </c>
      <c r="B4170" s="34">
        <v>502</v>
      </c>
      <c r="C4170" s="34">
        <v>462</v>
      </c>
      <c r="D4170" s="34">
        <v>171</v>
      </c>
      <c r="E4170" s="34">
        <v>128</v>
      </c>
      <c r="F4170" s="34">
        <v>132</v>
      </c>
      <c r="G4170" s="34">
        <v>161</v>
      </c>
      <c r="H4170" s="34">
        <v>137</v>
      </c>
      <c r="I4170" s="34">
        <v>118</v>
      </c>
    </row>
    <row r="4171" spans="1:9" x14ac:dyDescent="0.2">
      <c r="A4171" s="34" t="s">
        <v>54628</v>
      </c>
      <c r="B4171" s="34">
        <v>322</v>
      </c>
      <c r="C4171" s="34">
        <v>334</v>
      </c>
      <c r="D4171" s="34">
        <v>95</v>
      </c>
      <c r="E4171" s="34">
        <v>112</v>
      </c>
      <c r="F4171" s="34">
        <v>124</v>
      </c>
      <c r="G4171" s="34">
        <v>101</v>
      </c>
      <c r="H4171" s="34">
        <v>108</v>
      </c>
      <c r="I4171" s="34">
        <v>111</v>
      </c>
    </row>
    <row r="4172" spans="1:9" x14ac:dyDescent="0.2">
      <c r="A4172" s="34" t="s">
        <v>54629</v>
      </c>
      <c r="B4172" s="34">
        <v>343</v>
      </c>
      <c r="C4172" s="34">
        <v>351</v>
      </c>
      <c r="D4172" s="34">
        <v>105</v>
      </c>
      <c r="E4172" s="34">
        <v>108</v>
      </c>
      <c r="F4172" s="34">
        <v>108</v>
      </c>
      <c r="G4172" s="34">
        <v>123</v>
      </c>
      <c r="H4172" s="34">
        <v>93</v>
      </c>
      <c r="I4172" s="34">
        <v>114</v>
      </c>
    </row>
    <row r="4173" spans="1:9" x14ac:dyDescent="0.2">
      <c r="A4173" s="34" t="s">
        <v>54630</v>
      </c>
      <c r="B4173" s="34">
        <v>519</v>
      </c>
      <c r="C4173" s="34">
        <v>515</v>
      </c>
      <c r="D4173" s="34">
        <v>155</v>
      </c>
      <c r="E4173" s="34">
        <v>173</v>
      </c>
      <c r="F4173" s="34">
        <v>198</v>
      </c>
      <c r="G4173" s="34">
        <v>147</v>
      </c>
      <c r="H4173" s="34">
        <v>145</v>
      </c>
      <c r="I4173" s="34">
        <v>134</v>
      </c>
    </row>
    <row r="4174" spans="1:9" x14ac:dyDescent="0.2">
      <c r="A4174" s="34" t="s">
        <v>54631</v>
      </c>
      <c r="B4174" s="34">
        <v>353</v>
      </c>
      <c r="C4174" s="34">
        <v>302</v>
      </c>
      <c r="D4174" s="34">
        <v>106</v>
      </c>
      <c r="E4174" s="34">
        <v>119</v>
      </c>
      <c r="F4174" s="34">
        <v>109</v>
      </c>
      <c r="G4174" s="34">
        <v>99</v>
      </c>
      <c r="H4174" s="34">
        <v>117</v>
      </c>
      <c r="I4174" s="34">
        <v>82</v>
      </c>
    </row>
    <row r="4175" spans="1:9" x14ac:dyDescent="0.2">
      <c r="A4175" s="34" t="s">
        <v>54632</v>
      </c>
      <c r="B4175" s="34">
        <v>657</v>
      </c>
      <c r="C4175" s="34">
        <v>669</v>
      </c>
      <c r="D4175" s="34">
        <v>168</v>
      </c>
      <c r="E4175" s="34">
        <v>205</v>
      </c>
      <c r="F4175" s="34">
        <v>159</v>
      </c>
      <c r="G4175" s="34">
        <v>275</v>
      </c>
      <c r="H4175" s="34">
        <v>265</v>
      </c>
      <c r="I4175" s="34">
        <v>215</v>
      </c>
    </row>
    <row r="4176" spans="1:9" x14ac:dyDescent="0.2">
      <c r="A4176" s="34" t="s">
        <v>54633</v>
      </c>
      <c r="B4176" s="34">
        <v>793</v>
      </c>
      <c r="C4176" s="34">
        <v>694</v>
      </c>
      <c r="D4176" s="34">
        <v>280</v>
      </c>
      <c r="E4176" s="34">
        <v>195</v>
      </c>
      <c r="F4176" s="34">
        <v>264</v>
      </c>
      <c r="G4176" s="34">
        <v>249</v>
      </c>
      <c r="H4176" s="34">
        <v>302</v>
      </c>
      <c r="I4176" s="34">
        <v>187</v>
      </c>
    </row>
    <row r="4177" spans="1:9" x14ac:dyDescent="0.2">
      <c r="A4177" s="34" t="s">
        <v>54634</v>
      </c>
      <c r="B4177" s="34">
        <v>826</v>
      </c>
      <c r="C4177" s="34">
        <v>954</v>
      </c>
      <c r="D4177" s="34">
        <v>274</v>
      </c>
      <c r="E4177" s="34">
        <v>260</v>
      </c>
      <c r="F4177" s="34">
        <v>280</v>
      </c>
      <c r="G4177" s="34">
        <v>290</v>
      </c>
      <c r="H4177" s="34">
        <v>297</v>
      </c>
      <c r="I4177" s="34">
        <v>229</v>
      </c>
    </row>
    <row r="4178" spans="1:9" x14ac:dyDescent="0.2">
      <c r="A4178" s="34" t="s">
        <v>54635</v>
      </c>
      <c r="B4178" s="34">
        <v>658</v>
      </c>
      <c r="C4178" s="34">
        <v>606</v>
      </c>
      <c r="D4178" s="34">
        <v>196</v>
      </c>
      <c r="E4178" s="34">
        <v>173</v>
      </c>
      <c r="F4178" s="34">
        <v>152</v>
      </c>
      <c r="G4178" s="34">
        <v>193</v>
      </c>
      <c r="H4178" s="34">
        <v>176</v>
      </c>
      <c r="I4178" s="34">
        <v>174</v>
      </c>
    </row>
    <row r="4179" spans="1:9" x14ac:dyDescent="0.2">
      <c r="A4179" s="34" t="s">
        <v>54636</v>
      </c>
      <c r="B4179" s="34">
        <v>681</v>
      </c>
      <c r="C4179" s="34">
        <v>605</v>
      </c>
      <c r="D4179" s="34">
        <v>193</v>
      </c>
      <c r="E4179" s="34">
        <v>233</v>
      </c>
      <c r="F4179" s="34">
        <v>201</v>
      </c>
      <c r="G4179" s="34">
        <v>212</v>
      </c>
      <c r="H4179" s="34">
        <v>200</v>
      </c>
      <c r="I4179" s="34">
        <v>179</v>
      </c>
    </row>
    <row r="4180" spans="1:9" x14ac:dyDescent="0.2">
      <c r="A4180" s="34" t="s">
        <v>54637</v>
      </c>
      <c r="B4180" s="34">
        <v>499</v>
      </c>
      <c r="C4180" s="34">
        <v>511</v>
      </c>
      <c r="D4180" s="34">
        <v>168</v>
      </c>
      <c r="E4180" s="34">
        <v>126</v>
      </c>
      <c r="F4180" s="34">
        <v>144</v>
      </c>
      <c r="G4180" s="34">
        <v>158</v>
      </c>
      <c r="H4180" s="34">
        <v>148</v>
      </c>
      <c r="I4180" s="34">
        <v>92</v>
      </c>
    </row>
    <row r="4181" spans="1:9" x14ac:dyDescent="0.2">
      <c r="A4181" s="34" t="s">
        <v>54638</v>
      </c>
      <c r="B4181" s="34">
        <v>416</v>
      </c>
      <c r="C4181" s="34">
        <v>380</v>
      </c>
      <c r="D4181" s="34">
        <v>106</v>
      </c>
      <c r="E4181" s="34">
        <v>169</v>
      </c>
      <c r="F4181" s="34">
        <v>101</v>
      </c>
      <c r="G4181" s="34">
        <v>170</v>
      </c>
      <c r="H4181" s="34">
        <v>114</v>
      </c>
      <c r="I4181" s="34">
        <v>116</v>
      </c>
    </row>
    <row r="4182" spans="1:9" x14ac:dyDescent="0.2">
      <c r="A4182" s="34" t="s">
        <v>54639</v>
      </c>
      <c r="B4182" s="34">
        <v>491</v>
      </c>
      <c r="C4182" s="34">
        <v>636</v>
      </c>
      <c r="D4182" s="34">
        <v>208</v>
      </c>
      <c r="E4182" s="34">
        <v>190</v>
      </c>
      <c r="F4182" s="34">
        <v>187</v>
      </c>
      <c r="G4182" s="34">
        <v>174</v>
      </c>
      <c r="H4182" s="34">
        <v>226</v>
      </c>
      <c r="I4182" s="34">
        <v>142</v>
      </c>
    </row>
    <row r="4183" spans="1:9" x14ac:dyDescent="0.2">
      <c r="A4183" s="34" t="s">
        <v>54640</v>
      </c>
      <c r="B4183" s="34">
        <v>627</v>
      </c>
      <c r="C4183" s="34">
        <v>521</v>
      </c>
      <c r="D4183" s="34">
        <v>176</v>
      </c>
      <c r="E4183" s="34">
        <v>176</v>
      </c>
      <c r="F4183" s="34">
        <v>162</v>
      </c>
      <c r="G4183" s="34">
        <v>147</v>
      </c>
      <c r="H4183" s="34">
        <v>214</v>
      </c>
      <c r="I4183" s="34">
        <v>120</v>
      </c>
    </row>
    <row r="4184" spans="1:9" x14ac:dyDescent="0.2">
      <c r="A4184" s="34" t="s">
        <v>54641</v>
      </c>
      <c r="B4184" s="34">
        <v>400</v>
      </c>
      <c r="C4184" s="34">
        <v>477</v>
      </c>
      <c r="D4184" s="34">
        <v>126</v>
      </c>
      <c r="E4184" s="34">
        <v>152</v>
      </c>
      <c r="F4184" s="34">
        <v>86</v>
      </c>
      <c r="G4184" s="34">
        <v>167</v>
      </c>
      <c r="H4184" s="34">
        <v>94</v>
      </c>
      <c r="I4184" s="34">
        <v>139</v>
      </c>
    </row>
    <row r="4185" spans="1:9" x14ac:dyDescent="0.2">
      <c r="A4185" s="34" t="s">
        <v>54642</v>
      </c>
      <c r="B4185" s="34">
        <v>742</v>
      </c>
      <c r="C4185" s="34">
        <v>591</v>
      </c>
      <c r="D4185" s="34">
        <v>198</v>
      </c>
      <c r="E4185" s="34">
        <v>154</v>
      </c>
      <c r="F4185" s="34">
        <v>243</v>
      </c>
      <c r="G4185" s="34">
        <v>212</v>
      </c>
      <c r="H4185" s="34">
        <v>161</v>
      </c>
      <c r="I4185" s="34">
        <v>157</v>
      </c>
    </row>
    <row r="4186" spans="1:9" x14ac:dyDescent="0.2">
      <c r="A4186" s="34" t="s">
        <v>54643</v>
      </c>
      <c r="B4186" s="34">
        <v>784</v>
      </c>
      <c r="C4186" s="34">
        <v>679</v>
      </c>
      <c r="D4186" s="34">
        <v>219</v>
      </c>
      <c r="E4186" s="34">
        <v>274</v>
      </c>
      <c r="F4186" s="34">
        <v>221</v>
      </c>
      <c r="G4186" s="34">
        <v>240</v>
      </c>
      <c r="H4186" s="34">
        <v>194</v>
      </c>
      <c r="I4186" s="34">
        <v>173</v>
      </c>
    </row>
    <row r="4187" spans="1:9" x14ac:dyDescent="0.2">
      <c r="A4187" s="34" t="s">
        <v>54644</v>
      </c>
      <c r="B4187" s="34">
        <v>488</v>
      </c>
      <c r="C4187" s="34">
        <v>580</v>
      </c>
      <c r="D4187" s="34">
        <v>159</v>
      </c>
      <c r="E4187" s="34">
        <v>219</v>
      </c>
      <c r="F4187" s="34">
        <v>175</v>
      </c>
      <c r="G4187" s="34">
        <v>204</v>
      </c>
      <c r="H4187" s="34">
        <v>220</v>
      </c>
      <c r="I4187" s="34">
        <v>158</v>
      </c>
    </row>
    <row r="4188" spans="1:9" x14ac:dyDescent="0.2">
      <c r="A4188" s="34" t="s">
        <v>54645</v>
      </c>
      <c r="B4188" s="34">
        <v>275</v>
      </c>
      <c r="C4188" s="34">
        <v>118</v>
      </c>
      <c r="D4188" s="34">
        <v>59</v>
      </c>
      <c r="E4188" s="34">
        <v>63</v>
      </c>
      <c r="F4188" s="34">
        <v>71</v>
      </c>
      <c r="G4188" s="34">
        <v>58</v>
      </c>
      <c r="H4188" s="34">
        <v>63</v>
      </c>
      <c r="I4188" s="34">
        <v>58</v>
      </c>
    </row>
    <row r="4189" spans="1:9" x14ac:dyDescent="0.2">
      <c r="A4189" s="34" t="s">
        <v>54646</v>
      </c>
      <c r="B4189" s="34">
        <v>590</v>
      </c>
      <c r="C4189" s="34">
        <v>517</v>
      </c>
      <c r="D4189" s="34">
        <v>175</v>
      </c>
      <c r="E4189" s="34">
        <v>162</v>
      </c>
      <c r="F4189" s="34">
        <v>143</v>
      </c>
      <c r="G4189" s="34">
        <v>185</v>
      </c>
      <c r="H4189" s="34">
        <v>188</v>
      </c>
      <c r="I4189" s="34">
        <v>152</v>
      </c>
    </row>
    <row r="4190" spans="1:9" x14ac:dyDescent="0.2">
      <c r="A4190" s="34" t="s">
        <v>54647</v>
      </c>
      <c r="B4190" s="34">
        <v>657</v>
      </c>
      <c r="C4190" s="34">
        <v>639</v>
      </c>
      <c r="D4190" s="34">
        <v>190</v>
      </c>
      <c r="E4190" s="34">
        <v>200</v>
      </c>
      <c r="F4190" s="34">
        <v>174</v>
      </c>
      <c r="G4190" s="34">
        <v>217</v>
      </c>
      <c r="H4190" s="34">
        <v>229</v>
      </c>
      <c r="I4190" s="34">
        <v>166</v>
      </c>
    </row>
    <row r="4191" spans="1:9" x14ac:dyDescent="0.2">
      <c r="A4191" s="34" t="s">
        <v>54648</v>
      </c>
      <c r="B4191" s="34">
        <v>504</v>
      </c>
      <c r="C4191" s="34">
        <v>424</v>
      </c>
      <c r="D4191" s="34">
        <v>154</v>
      </c>
      <c r="E4191" s="34">
        <v>168</v>
      </c>
      <c r="F4191" s="34">
        <v>125</v>
      </c>
      <c r="G4191" s="34">
        <v>156</v>
      </c>
      <c r="H4191" s="34">
        <v>180</v>
      </c>
      <c r="I4191" s="34">
        <v>105</v>
      </c>
    </row>
    <row r="4192" spans="1:9" x14ac:dyDescent="0.2">
      <c r="A4192" s="34" t="s">
        <v>54649</v>
      </c>
      <c r="B4192" s="34">
        <v>425</v>
      </c>
      <c r="C4192" s="34">
        <v>362</v>
      </c>
      <c r="D4192" s="34">
        <v>119</v>
      </c>
      <c r="E4192" s="34">
        <v>146</v>
      </c>
      <c r="F4192" s="34">
        <v>119</v>
      </c>
      <c r="G4192" s="34">
        <v>170</v>
      </c>
      <c r="H4192" s="34">
        <v>158</v>
      </c>
      <c r="I4192" s="34">
        <v>125</v>
      </c>
    </row>
    <row r="4193" spans="1:9" x14ac:dyDescent="0.2">
      <c r="A4193" s="34" t="s">
        <v>54650</v>
      </c>
      <c r="B4193" s="34">
        <v>372</v>
      </c>
      <c r="C4193" s="34">
        <v>374</v>
      </c>
      <c r="D4193" s="34">
        <v>125</v>
      </c>
      <c r="E4193" s="34">
        <v>133</v>
      </c>
      <c r="F4193" s="34">
        <v>132</v>
      </c>
      <c r="G4193" s="34">
        <v>120</v>
      </c>
      <c r="H4193" s="34">
        <v>116</v>
      </c>
      <c r="I4193" s="34">
        <v>95</v>
      </c>
    </row>
    <row r="4194" spans="1:9" x14ac:dyDescent="0.2">
      <c r="A4194" s="34" t="s">
        <v>54651</v>
      </c>
      <c r="B4194" s="34">
        <v>590</v>
      </c>
      <c r="C4194" s="34">
        <v>690</v>
      </c>
      <c r="D4194" s="34">
        <v>204</v>
      </c>
      <c r="E4194" s="34">
        <v>251</v>
      </c>
      <c r="F4194" s="34">
        <v>193</v>
      </c>
      <c r="G4194" s="34">
        <v>204</v>
      </c>
      <c r="H4194" s="34">
        <v>230</v>
      </c>
      <c r="I4194" s="34">
        <v>197</v>
      </c>
    </row>
    <row r="4195" spans="1:9" x14ac:dyDescent="0.2">
      <c r="A4195" s="34" t="s">
        <v>54652</v>
      </c>
      <c r="B4195" s="34">
        <v>362</v>
      </c>
      <c r="C4195" s="34">
        <v>479</v>
      </c>
      <c r="D4195" s="34">
        <v>132</v>
      </c>
      <c r="E4195" s="34">
        <v>144</v>
      </c>
      <c r="F4195" s="34">
        <v>135</v>
      </c>
      <c r="G4195" s="34">
        <v>130</v>
      </c>
      <c r="H4195" s="34">
        <v>101</v>
      </c>
      <c r="I4195" s="34">
        <v>151</v>
      </c>
    </row>
    <row r="4196" spans="1:9" x14ac:dyDescent="0.2">
      <c r="A4196" s="34" t="s">
        <v>54653</v>
      </c>
      <c r="B4196" s="34">
        <v>625</v>
      </c>
      <c r="C4196" s="34">
        <v>543</v>
      </c>
      <c r="D4196" s="34">
        <v>199</v>
      </c>
      <c r="E4196" s="34">
        <v>183</v>
      </c>
      <c r="F4196" s="34">
        <v>179</v>
      </c>
      <c r="G4196" s="34">
        <v>207</v>
      </c>
      <c r="H4196" s="34">
        <v>214</v>
      </c>
      <c r="I4196" s="34">
        <v>200</v>
      </c>
    </row>
    <row r="4197" spans="1:9" x14ac:dyDescent="0.2">
      <c r="A4197" s="34" t="s">
        <v>54654</v>
      </c>
      <c r="B4197" s="34">
        <v>465</v>
      </c>
      <c r="C4197" s="34">
        <v>486</v>
      </c>
      <c r="D4197" s="34">
        <v>156</v>
      </c>
      <c r="E4197" s="34">
        <v>143</v>
      </c>
      <c r="F4197" s="34">
        <v>187</v>
      </c>
      <c r="G4197" s="34">
        <v>170</v>
      </c>
      <c r="H4197" s="34">
        <v>162</v>
      </c>
      <c r="I4197" s="34">
        <v>158</v>
      </c>
    </row>
    <row r="4198" spans="1:9" x14ac:dyDescent="0.2">
      <c r="A4198" s="34" t="s">
        <v>54655</v>
      </c>
      <c r="B4198" s="34">
        <v>441</v>
      </c>
      <c r="C4198" s="34">
        <v>521</v>
      </c>
      <c r="D4198" s="34">
        <v>126</v>
      </c>
      <c r="E4198" s="34">
        <v>151</v>
      </c>
      <c r="F4198" s="34">
        <v>149</v>
      </c>
      <c r="G4198" s="34">
        <v>149</v>
      </c>
      <c r="H4198" s="34">
        <v>155</v>
      </c>
      <c r="I4198" s="34">
        <v>147</v>
      </c>
    </row>
    <row r="4199" spans="1:9" x14ac:dyDescent="0.2">
      <c r="A4199" s="34" t="s">
        <v>54656</v>
      </c>
      <c r="B4199" s="34">
        <v>473</v>
      </c>
      <c r="C4199" s="34">
        <v>459</v>
      </c>
      <c r="D4199" s="34">
        <v>125</v>
      </c>
      <c r="E4199" s="34">
        <v>121</v>
      </c>
      <c r="F4199" s="34">
        <v>150</v>
      </c>
      <c r="G4199" s="34">
        <v>130</v>
      </c>
      <c r="H4199" s="34">
        <v>150</v>
      </c>
      <c r="I4199" s="34">
        <v>119</v>
      </c>
    </row>
    <row r="4200" spans="1:9" x14ac:dyDescent="0.2">
      <c r="A4200" s="34" t="s">
        <v>54657</v>
      </c>
      <c r="B4200" s="34">
        <v>829</v>
      </c>
      <c r="C4200" s="34">
        <v>869</v>
      </c>
      <c r="D4200" s="34">
        <v>338</v>
      </c>
      <c r="E4200" s="34">
        <v>309</v>
      </c>
      <c r="F4200" s="34">
        <v>286</v>
      </c>
      <c r="G4200" s="34">
        <v>285</v>
      </c>
      <c r="H4200" s="34">
        <v>302</v>
      </c>
      <c r="I4200" s="34">
        <v>225</v>
      </c>
    </row>
    <row r="4201" spans="1:9" x14ac:dyDescent="0.2">
      <c r="A4201" s="34" t="s">
        <v>54658</v>
      </c>
      <c r="B4201" s="34">
        <v>397</v>
      </c>
      <c r="C4201" s="34">
        <v>236</v>
      </c>
      <c r="D4201" s="34">
        <v>81</v>
      </c>
      <c r="E4201" s="34">
        <v>109</v>
      </c>
      <c r="F4201" s="34">
        <v>106</v>
      </c>
      <c r="G4201" s="34">
        <v>87</v>
      </c>
      <c r="H4201" s="34">
        <v>110</v>
      </c>
      <c r="I4201" s="34">
        <v>102</v>
      </c>
    </row>
    <row r="4202" spans="1:9" x14ac:dyDescent="0.2">
      <c r="A4202" s="34" t="s">
        <v>54659</v>
      </c>
      <c r="B4202" s="34">
        <v>1624</v>
      </c>
      <c r="C4202" s="34">
        <v>1492</v>
      </c>
      <c r="D4202" s="34">
        <v>478</v>
      </c>
      <c r="E4202" s="34">
        <v>450</v>
      </c>
      <c r="F4202" s="34">
        <v>495</v>
      </c>
      <c r="G4202" s="34">
        <v>439</v>
      </c>
      <c r="H4202" s="34">
        <v>552</v>
      </c>
      <c r="I4202" s="34">
        <v>396</v>
      </c>
    </row>
    <row r="4203" spans="1:9" x14ac:dyDescent="0.2">
      <c r="A4203" s="34" t="s">
        <v>54660</v>
      </c>
      <c r="B4203" s="34">
        <v>1035</v>
      </c>
      <c r="C4203" s="34">
        <v>979</v>
      </c>
      <c r="D4203" s="34">
        <v>299</v>
      </c>
      <c r="E4203" s="34">
        <v>290</v>
      </c>
      <c r="F4203" s="34">
        <v>279</v>
      </c>
      <c r="G4203" s="34">
        <v>298</v>
      </c>
      <c r="H4203" s="34">
        <v>352</v>
      </c>
      <c r="I4203" s="34">
        <v>229</v>
      </c>
    </row>
    <row r="4204" spans="1:9" x14ac:dyDescent="0.2">
      <c r="A4204" s="34" t="s">
        <v>54661</v>
      </c>
      <c r="B4204" s="34">
        <v>758</v>
      </c>
      <c r="C4204" s="34">
        <v>466</v>
      </c>
      <c r="D4204" s="34">
        <v>275</v>
      </c>
      <c r="E4204" s="34">
        <v>152</v>
      </c>
      <c r="F4204" s="34">
        <v>262</v>
      </c>
      <c r="G4204" s="34">
        <v>200</v>
      </c>
      <c r="H4204" s="34">
        <v>337</v>
      </c>
      <c r="I4204" s="34">
        <v>139</v>
      </c>
    </row>
    <row r="4205" spans="1:9" x14ac:dyDescent="0.2">
      <c r="A4205" s="34" t="s">
        <v>54662</v>
      </c>
      <c r="B4205" s="34">
        <v>631</v>
      </c>
      <c r="C4205" s="34">
        <v>523</v>
      </c>
      <c r="D4205" s="34">
        <v>216</v>
      </c>
      <c r="E4205" s="34">
        <v>175</v>
      </c>
      <c r="F4205" s="34">
        <v>221</v>
      </c>
      <c r="G4205" s="34">
        <v>171</v>
      </c>
      <c r="H4205" s="34">
        <v>218</v>
      </c>
      <c r="I4205" s="34">
        <v>139</v>
      </c>
    </row>
    <row r="4206" spans="1:9" x14ac:dyDescent="0.2">
      <c r="A4206" s="34" t="s">
        <v>54663</v>
      </c>
      <c r="B4206" s="34">
        <v>1123</v>
      </c>
      <c r="C4206" s="34">
        <v>1066</v>
      </c>
      <c r="D4206" s="34">
        <v>370</v>
      </c>
      <c r="E4206" s="34">
        <v>375</v>
      </c>
      <c r="F4206" s="34">
        <v>348</v>
      </c>
      <c r="G4206" s="34">
        <v>314</v>
      </c>
      <c r="H4206" s="34">
        <v>329</v>
      </c>
      <c r="I4206" s="34">
        <v>308</v>
      </c>
    </row>
    <row r="4207" spans="1:9" x14ac:dyDescent="0.2">
      <c r="A4207" s="34" t="s">
        <v>54664</v>
      </c>
      <c r="B4207" s="34">
        <v>1112</v>
      </c>
      <c r="C4207" s="34">
        <v>1111</v>
      </c>
      <c r="D4207" s="34">
        <v>394</v>
      </c>
      <c r="E4207" s="34">
        <v>408</v>
      </c>
      <c r="F4207" s="34">
        <v>300</v>
      </c>
      <c r="G4207" s="34">
        <v>427</v>
      </c>
      <c r="H4207" s="34">
        <v>423</v>
      </c>
      <c r="I4207" s="34">
        <v>248</v>
      </c>
    </row>
    <row r="4208" spans="1:9" x14ac:dyDescent="0.2">
      <c r="A4208" s="34" t="s">
        <v>54665</v>
      </c>
      <c r="B4208" s="34">
        <v>2244</v>
      </c>
      <c r="C4208" s="34">
        <v>2067</v>
      </c>
      <c r="D4208" s="34">
        <v>686</v>
      </c>
      <c r="E4208" s="34">
        <v>681</v>
      </c>
      <c r="F4208" s="34">
        <v>706</v>
      </c>
      <c r="G4208" s="34">
        <v>637</v>
      </c>
      <c r="H4208" s="34">
        <v>731</v>
      </c>
      <c r="I4208" s="34">
        <v>549</v>
      </c>
    </row>
    <row r="4209" spans="1:9" x14ac:dyDescent="0.2">
      <c r="A4209" s="34" t="s">
        <v>54666</v>
      </c>
      <c r="B4209" s="34">
        <v>2129</v>
      </c>
      <c r="C4209" s="34">
        <v>1706</v>
      </c>
      <c r="D4209" s="34">
        <v>698</v>
      </c>
      <c r="E4209" s="34">
        <v>510</v>
      </c>
      <c r="F4209" s="34">
        <v>647</v>
      </c>
      <c r="G4209" s="34">
        <v>554</v>
      </c>
      <c r="H4209" s="34">
        <v>668</v>
      </c>
      <c r="I4209" s="34">
        <v>525</v>
      </c>
    </row>
    <row r="4210" spans="1:9" x14ac:dyDescent="0.2">
      <c r="A4210" s="34" t="s">
        <v>54667</v>
      </c>
      <c r="B4210" s="34">
        <v>2026</v>
      </c>
      <c r="C4210" s="34">
        <v>1908</v>
      </c>
      <c r="D4210" s="34">
        <v>605</v>
      </c>
      <c r="E4210" s="34">
        <v>644</v>
      </c>
      <c r="F4210" s="34">
        <v>608</v>
      </c>
      <c r="G4210" s="34">
        <v>691</v>
      </c>
      <c r="H4210" s="34">
        <v>630</v>
      </c>
      <c r="I4210" s="34">
        <v>527</v>
      </c>
    </row>
    <row r="4211" spans="1:9" x14ac:dyDescent="0.2">
      <c r="A4211" s="34" t="s">
        <v>54668</v>
      </c>
      <c r="B4211" s="34">
        <v>1719</v>
      </c>
      <c r="C4211" s="34">
        <v>1562</v>
      </c>
      <c r="D4211" s="34">
        <v>505</v>
      </c>
      <c r="E4211" s="34">
        <v>508</v>
      </c>
      <c r="F4211" s="34">
        <v>561</v>
      </c>
      <c r="G4211" s="34">
        <v>502</v>
      </c>
      <c r="H4211" s="34">
        <v>625</v>
      </c>
      <c r="I4211" s="34">
        <v>455</v>
      </c>
    </row>
    <row r="4212" spans="1:9" x14ac:dyDescent="0.2">
      <c r="A4212" s="34" t="s">
        <v>54669</v>
      </c>
      <c r="B4212" s="34">
        <v>1134</v>
      </c>
      <c r="C4212" s="34">
        <v>1051</v>
      </c>
      <c r="D4212" s="34">
        <v>329</v>
      </c>
      <c r="E4212" s="34">
        <v>270</v>
      </c>
      <c r="F4212" s="34">
        <v>343</v>
      </c>
      <c r="G4212" s="34">
        <v>325</v>
      </c>
      <c r="H4212" s="34">
        <v>390</v>
      </c>
      <c r="I4212" s="34">
        <v>244</v>
      </c>
    </row>
    <row r="4213" spans="1:9" x14ac:dyDescent="0.2">
      <c r="A4213" s="34" t="s">
        <v>54670</v>
      </c>
      <c r="B4213" s="34">
        <v>1013</v>
      </c>
      <c r="C4213" s="34">
        <v>880</v>
      </c>
      <c r="D4213" s="34">
        <v>298</v>
      </c>
      <c r="E4213" s="34">
        <v>237</v>
      </c>
      <c r="F4213" s="34">
        <v>345</v>
      </c>
      <c r="G4213" s="34">
        <v>293</v>
      </c>
      <c r="H4213" s="34">
        <v>351</v>
      </c>
      <c r="I4213" s="34">
        <v>208</v>
      </c>
    </row>
    <row r="4214" spans="1:9" x14ac:dyDescent="0.2">
      <c r="A4214" s="34" t="s">
        <v>54671</v>
      </c>
      <c r="B4214" s="34">
        <v>1214</v>
      </c>
      <c r="C4214" s="34">
        <v>1272</v>
      </c>
      <c r="D4214" s="34">
        <v>374</v>
      </c>
      <c r="E4214" s="34">
        <v>452</v>
      </c>
      <c r="F4214" s="34">
        <v>377</v>
      </c>
      <c r="G4214" s="34">
        <v>445</v>
      </c>
      <c r="H4214" s="34">
        <v>450</v>
      </c>
      <c r="I4214" s="34">
        <v>409</v>
      </c>
    </row>
    <row r="4215" spans="1:9" x14ac:dyDescent="0.2">
      <c r="A4215" s="34" t="s">
        <v>54672</v>
      </c>
      <c r="B4215" s="34">
        <v>809</v>
      </c>
      <c r="C4215" s="34">
        <v>747</v>
      </c>
      <c r="D4215" s="34">
        <v>317</v>
      </c>
      <c r="E4215" s="34">
        <v>300</v>
      </c>
      <c r="F4215" s="34">
        <v>237</v>
      </c>
      <c r="G4215" s="34">
        <v>277</v>
      </c>
      <c r="H4215" s="34">
        <v>239</v>
      </c>
      <c r="I4215" s="34">
        <v>235</v>
      </c>
    </row>
    <row r="4216" spans="1:9" x14ac:dyDescent="0.2">
      <c r="A4216" s="34" t="s">
        <v>54673</v>
      </c>
      <c r="B4216" s="34">
        <v>1357</v>
      </c>
      <c r="C4216" s="34">
        <v>1108</v>
      </c>
      <c r="D4216" s="34">
        <v>436</v>
      </c>
      <c r="E4216" s="34">
        <v>445</v>
      </c>
      <c r="F4216" s="34">
        <v>368</v>
      </c>
      <c r="G4216" s="34">
        <v>367</v>
      </c>
      <c r="H4216" s="34">
        <v>384</v>
      </c>
      <c r="I4216" s="34">
        <v>366</v>
      </c>
    </row>
    <row r="4217" spans="1:9" x14ac:dyDescent="0.2">
      <c r="A4217" s="34" t="s">
        <v>54674</v>
      </c>
      <c r="B4217" s="34">
        <v>1854</v>
      </c>
      <c r="C4217" s="34">
        <v>1966</v>
      </c>
      <c r="D4217" s="34">
        <v>583</v>
      </c>
      <c r="E4217" s="34">
        <v>625</v>
      </c>
      <c r="F4217" s="34">
        <v>575</v>
      </c>
      <c r="G4217" s="34">
        <v>618</v>
      </c>
      <c r="H4217" s="34">
        <v>633</v>
      </c>
      <c r="I4217" s="34">
        <v>557</v>
      </c>
    </row>
    <row r="4218" spans="1:9" x14ac:dyDescent="0.2">
      <c r="A4218" s="34" t="s">
        <v>54675</v>
      </c>
      <c r="B4218" s="34">
        <v>1039</v>
      </c>
      <c r="C4218" s="34">
        <v>1124</v>
      </c>
      <c r="D4218" s="34">
        <v>343</v>
      </c>
      <c r="E4218" s="34">
        <v>333</v>
      </c>
      <c r="F4218" s="34">
        <v>339</v>
      </c>
      <c r="G4218" s="34">
        <v>340</v>
      </c>
      <c r="H4218" s="34">
        <v>374</v>
      </c>
      <c r="I4218" s="34">
        <v>313</v>
      </c>
    </row>
    <row r="4219" spans="1:9" x14ac:dyDescent="0.2">
      <c r="A4219" s="34" t="s">
        <v>54676</v>
      </c>
      <c r="B4219" s="34">
        <v>934</v>
      </c>
      <c r="C4219" s="34">
        <v>876</v>
      </c>
      <c r="D4219" s="34">
        <v>301</v>
      </c>
      <c r="E4219" s="34">
        <v>266</v>
      </c>
      <c r="F4219" s="34">
        <v>267</v>
      </c>
      <c r="G4219" s="34">
        <v>272</v>
      </c>
      <c r="H4219" s="34">
        <v>282</v>
      </c>
      <c r="I4219" s="34">
        <v>191</v>
      </c>
    </row>
    <row r="4220" spans="1:9" x14ac:dyDescent="0.2">
      <c r="A4220" s="34" t="s">
        <v>54677</v>
      </c>
      <c r="B4220" s="34">
        <v>1561</v>
      </c>
      <c r="C4220" s="34">
        <v>1321</v>
      </c>
      <c r="D4220" s="34">
        <v>477</v>
      </c>
      <c r="E4220" s="34">
        <v>470</v>
      </c>
      <c r="F4220" s="34">
        <v>362</v>
      </c>
      <c r="G4220" s="34">
        <v>408</v>
      </c>
      <c r="H4220" s="34">
        <v>497</v>
      </c>
      <c r="I4220" s="34">
        <v>376</v>
      </c>
    </row>
    <row r="4221" spans="1:9" x14ac:dyDescent="0.2">
      <c r="A4221" s="34" t="s">
        <v>54678</v>
      </c>
      <c r="B4221" s="34">
        <v>951</v>
      </c>
      <c r="C4221" s="34">
        <v>915</v>
      </c>
      <c r="D4221" s="34">
        <v>294</v>
      </c>
      <c r="E4221" s="34">
        <v>309</v>
      </c>
      <c r="F4221" s="34">
        <v>261</v>
      </c>
      <c r="G4221" s="34">
        <v>273</v>
      </c>
      <c r="H4221" s="34">
        <v>303</v>
      </c>
      <c r="I4221" s="34">
        <v>249</v>
      </c>
    </row>
    <row r="4222" spans="1:9" x14ac:dyDescent="0.2">
      <c r="A4222" s="34" t="s">
        <v>54679</v>
      </c>
      <c r="B4222" s="34">
        <v>812</v>
      </c>
      <c r="C4222" s="34">
        <v>1043</v>
      </c>
      <c r="D4222" s="34">
        <v>250</v>
      </c>
      <c r="E4222" s="34">
        <v>313</v>
      </c>
      <c r="F4222" s="34">
        <v>285</v>
      </c>
      <c r="G4222" s="34">
        <v>356</v>
      </c>
      <c r="H4222" s="34">
        <v>312</v>
      </c>
      <c r="I4222" s="34">
        <v>316</v>
      </c>
    </row>
    <row r="4223" spans="1:9" x14ac:dyDescent="0.2">
      <c r="A4223" s="34" t="s">
        <v>54680</v>
      </c>
      <c r="B4223" s="34">
        <v>1545</v>
      </c>
      <c r="C4223" s="34">
        <v>1590</v>
      </c>
      <c r="D4223" s="34">
        <v>476</v>
      </c>
      <c r="E4223" s="34">
        <v>444</v>
      </c>
      <c r="F4223" s="34">
        <v>494</v>
      </c>
      <c r="G4223" s="34">
        <v>505</v>
      </c>
      <c r="H4223" s="34">
        <v>530</v>
      </c>
      <c r="I4223" s="34">
        <v>427</v>
      </c>
    </row>
    <row r="4224" spans="1:9" x14ac:dyDescent="0.2">
      <c r="A4224" s="34" t="s">
        <v>54681</v>
      </c>
      <c r="B4224" s="34">
        <v>1149</v>
      </c>
      <c r="C4224" s="34">
        <v>1038</v>
      </c>
      <c r="D4224" s="34">
        <v>365</v>
      </c>
      <c r="E4224" s="34">
        <v>321</v>
      </c>
      <c r="F4224" s="34">
        <v>346</v>
      </c>
      <c r="G4224" s="34">
        <v>322</v>
      </c>
      <c r="H4224" s="34">
        <v>418</v>
      </c>
      <c r="I4224" s="34">
        <v>324</v>
      </c>
    </row>
    <row r="4225" spans="1:9" x14ac:dyDescent="0.2">
      <c r="A4225" s="34" t="s">
        <v>54682</v>
      </c>
      <c r="B4225" s="34">
        <v>1168</v>
      </c>
      <c r="C4225" s="34">
        <v>1006</v>
      </c>
      <c r="D4225" s="34">
        <v>368</v>
      </c>
      <c r="E4225" s="34">
        <v>391</v>
      </c>
      <c r="F4225" s="34">
        <v>369</v>
      </c>
      <c r="G4225" s="34">
        <v>276</v>
      </c>
      <c r="H4225" s="34">
        <v>376</v>
      </c>
      <c r="I4225" s="34">
        <v>307</v>
      </c>
    </row>
    <row r="4226" spans="1:9" x14ac:dyDescent="0.2">
      <c r="A4226" s="34" t="s">
        <v>54683</v>
      </c>
      <c r="B4226" s="34">
        <v>1226</v>
      </c>
      <c r="C4226" s="34">
        <v>1068</v>
      </c>
      <c r="D4226" s="34">
        <v>390</v>
      </c>
      <c r="E4226" s="34">
        <v>381</v>
      </c>
      <c r="F4226" s="34">
        <v>390</v>
      </c>
      <c r="G4226" s="34">
        <v>409</v>
      </c>
      <c r="H4226" s="34">
        <v>439</v>
      </c>
      <c r="I4226" s="34">
        <v>302</v>
      </c>
    </row>
    <row r="4227" spans="1:9" x14ac:dyDescent="0.2">
      <c r="A4227" s="34" t="s">
        <v>54684</v>
      </c>
      <c r="B4227" s="34">
        <v>924</v>
      </c>
      <c r="C4227" s="34">
        <v>879</v>
      </c>
      <c r="D4227" s="34">
        <v>296</v>
      </c>
      <c r="E4227" s="34">
        <v>321</v>
      </c>
      <c r="F4227" s="34">
        <v>217</v>
      </c>
      <c r="G4227" s="34">
        <v>324</v>
      </c>
      <c r="H4227" s="34">
        <v>268</v>
      </c>
      <c r="I4227" s="34">
        <v>248</v>
      </c>
    </row>
    <row r="4228" spans="1:9" x14ac:dyDescent="0.2">
      <c r="A4228" s="34" t="s">
        <v>54685</v>
      </c>
      <c r="B4228" s="34">
        <v>1795</v>
      </c>
      <c r="C4228" s="34">
        <v>1672</v>
      </c>
      <c r="D4228" s="34">
        <v>554</v>
      </c>
      <c r="E4228" s="34">
        <v>564</v>
      </c>
      <c r="F4228" s="34">
        <v>599</v>
      </c>
      <c r="G4228" s="34">
        <v>568</v>
      </c>
      <c r="H4228" s="34">
        <v>629</v>
      </c>
      <c r="I4228" s="34">
        <v>494</v>
      </c>
    </row>
    <row r="4229" spans="1:9" x14ac:dyDescent="0.2">
      <c r="A4229" s="34" t="s">
        <v>54686</v>
      </c>
      <c r="B4229" s="34">
        <v>1223</v>
      </c>
      <c r="C4229" s="34">
        <v>1282</v>
      </c>
      <c r="D4229" s="34">
        <v>354</v>
      </c>
      <c r="E4229" s="34">
        <v>451</v>
      </c>
      <c r="F4229" s="34">
        <v>402</v>
      </c>
      <c r="G4229" s="34">
        <v>425</v>
      </c>
      <c r="H4229" s="34">
        <v>371</v>
      </c>
      <c r="I4229" s="34">
        <v>316</v>
      </c>
    </row>
    <row r="4230" spans="1:9" x14ac:dyDescent="0.2">
      <c r="A4230" s="34" t="s">
        <v>54687</v>
      </c>
      <c r="B4230" s="34">
        <v>1329</v>
      </c>
      <c r="C4230" s="34">
        <v>1487</v>
      </c>
      <c r="D4230" s="34">
        <v>380</v>
      </c>
      <c r="E4230" s="34">
        <v>471</v>
      </c>
      <c r="F4230" s="34">
        <v>364</v>
      </c>
      <c r="G4230" s="34">
        <v>454</v>
      </c>
      <c r="H4230" s="34">
        <v>401</v>
      </c>
      <c r="I4230" s="34">
        <v>409</v>
      </c>
    </row>
    <row r="4231" spans="1:9" x14ac:dyDescent="0.2">
      <c r="A4231" s="34" t="s">
        <v>54688</v>
      </c>
      <c r="B4231" s="34">
        <v>1563</v>
      </c>
      <c r="C4231" s="34">
        <v>1406</v>
      </c>
      <c r="D4231" s="34">
        <v>489</v>
      </c>
      <c r="E4231" s="34">
        <v>478</v>
      </c>
      <c r="F4231" s="34">
        <v>539</v>
      </c>
      <c r="G4231" s="34">
        <v>485</v>
      </c>
      <c r="H4231" s="34">
        <v>548</v>
      </c>
      <c r="I4231" s="34">
        <v>399</v>
      </c>
    </row>
    <row r="4232" spans="1:9" x14ac:dyDescent="0.2">
      <c r="A4232" s="34" t="s">
        <v>54689</v>
      </c>
      <c r="B4232" s="34">
        <v>1164</v>
      </c>
      <c r="C4232" s="34">
        <v>1288</v>
      </c>
      <c r="D4232" s="34">
        <v>287</v>
      </c>
      <c r="E4232" s="34">
        <v>431</v>
      </c>
      <c r="F4232" s="34">
        <v>382</v>
      </c>
      <c r="G4232" s="34">
        <v>475</v>
      </c>
      <c r="H4232" s="34">
        <v>388</v>
      </c>
      <c r="I4232" s="34">
        <v>269</v>
      </c>
    </row>
    <row r="4233" spans="1:9" x14ac:dyDescent="0.2">
      <c r="A4233" s="34" t="s">
        <v>54690</v>
      </c>
      <c r="B4233" s="34">
        <v>1215</v>
      </c>
      <c r="C4233" s="34">
        <v>1264</v>
      </c>
      <c r="D4233" s="34">
        <v>350</v>
      </c>
      <c r="E4233" s="34">
        <v>384</v>
      </c>
      <c r="F4233" s="34">
        <v>363</v>
      </c>
      <c r="G4233" s="34">
        <v>401</v>
      </c>
      <c r="H4233" s="34">
        <v>369</v>
      </c>
      <c r="I4233" s="34">
        <v>354</v>
      </c>
    </row>
    <row r="4234" spans="1:9" x14ac:dyDescent="0.2">
      <c r="A4234" s="34" t="s">
        <v>54691</v>
      </c>
      <c r="B4234" s="34">
        <v>1417</v>
      </c>
      <c r="C4234" s="34">
        <v>1184</v>
      </c>
      <c r="D4234" s="34">
        <v>411</v>
      </c>
      <c r="E4234" s="34">
        <v>367</v>
      </c>
      <c r="F4234" s="34">
        <v>384</v>
      </c>
      <c r="G4234" s="34">
        <v>325</v>
      </c>
      <c r="H4234" s="34">
        <v>393</v>
      </c>
      <c r="I4234" s="34">
        <v>322</v>
      </c>
    </row>
    <row r="4235" spans="1:9" x14ac:dyDescent="0.2">
      <c r="A4235" s="34" t="s">
        <v>54692</v>
      </c>
      <c r="B4235" s="34">
        <v>687</v>
      </c>
      <c r="C4235" s="34">
        <v>641</v>
      </c>
      <c r="D4235" s="34">
        <v>206</v>
      </c>
      <c r="E4235" s="34">
        <v>195</v>
      </c>
      <c r="F4235" s="34">
        <v>195</v>
      </c>
      <c r="G4235" s="34">
        <v>231</v>
      </c>
      <c r="H4235" s="34">
        <v>217</v>
      </c>
      <c r="I4235" s="34">
        <v>197</v>
      </c>
    </row>
    <row r="4236" spans="1:9" x14ac:dyDescent="0.2">
      <c r="A4236" s="34" t="s">
        <v>54693</v>
      </c>
      <c r="B4236" s="34">
        <v>1223</v>
      </c>
      <c r="C4236" s="34">
        <v>1131</v>
      </c>
      <c r="D4236" s="34">
        <v>407</v>
      </c>
      <c r="E4236" s="34">
        <v>365</v>
      </c>
      <c r="F4236" s="34">
        <v>412</v>
      </c>
      <c r="G4236" s="34">
        <v>405</v>
      </c>
      <c r="H4236" s="34">
        <v>426</v>
      </c>
      <c r="I4236" s="34">
        <v>275</v>
      </c>
    </row>
    <row r="4237" spans="1:9" x14ac:dyDescent="0.2">
      <c r="A4237" s="34" t="s">
        <v>54694</v>
      </c>
      <c r="B4237" s="34">
        <v>1671</v>
      </c>
      <c r="C4237" s="34">
        <v>1687</v>
      </c>
      <c r="D4237" s="34">
        <v>508</v>
      </c>
      <c r="E4237" s="34">
        <v>568</v>
      </c>
      <c r="F4237" s="34">
        <v>517</v>
      </c>
      <c r="G4237" s="34">
        <v>526</v>
      </c>
      <c r="H4237" s="34">
        <v>470</v>
      </c>
      <c r="I4237" s="34">
        <v>482</v>
      </c>
    </row>
    <row r="4238" spans="1:9" x14ac:dyDescent="0.2">
      <c r="A4238" s="34" t="s">
        <v>54695</v>
      </c>
      <c r="B4238" s="34">
        <v>1950</v>
      </c>
      <c r="C4238" s="34">
        <v>1781</v>
      </c>
      <c r="D4238" s="34">
        <v>587</v>
      </c>
      <c r="E4238" s="34">
        <v>513</v>
      </c>
      <c r="F4238" s="34">
        <v>530</v>
      </c>
      <c r="G4238" s="34">
        <v>498</v>
      </c>
      <c r="H4238" s="34">
        <v>531</v>
      </c>
      <c r="I4238" s="34">
        <v>418</v>
      </c>
    </row>
    <row r="4239" spans="1:9" x14ac:dyDescent="0.2">
      <c r="A4239" s="34" t="s">
        <v>54696</v>
      </c>
      <c r="B4239" s="34">
        <v>1868</v>
      </c>
      <c r="C4239" s="34">
        <v>1546</v>
      </c>
      <c r="D4239" s="34">
        <v>489</v>
      </c>
      <c r="E4239" s="34">
        <v>585</v>
      </c>
      <c r="F4239" s="34">
        <v>503</v>
      </c>
      <c r="G4239" s="34">
        <v>515</v>
      </c>
      <c r="H4239" s="34">
        <v>607</v>
      </c>
      <c r="I4239" s="34">
        <v>494</v>
      </c>
    </row>
    <row r="4240" spans="1:9" x14ac:dyDescent="0.2">
      <c r="A4240" s="34" t="s">
        <v>54697</v>
      </c>
      <c r="B4240" s="34">
        <v>882</v>
      </c>
      <c r="C4240" s="34">
        <v>864</v>
      </c>
      <c r="D4240" s="34">
        <v>327</v>
      </c>
      <c r="E4240" s="34">
        <v>288</v>
      </c>
      <c r="F4240" s="34">
        <v>275</v>
      </c>
      <c r="G4240" s="34">
        <v>289</v>
      </c>
      <c r="H4240" s="34">
        <v>322</v>
      </c>
      <c r="I4240" s="34">
        <v>277</v>
      </c>
    </row>
    <row r="4241" spans="1:9" x14ac:dyDescent="0.2">
      <c r="A4241" s="34" t="s">
        <v>54698</v>
      </c>
      <c r="B4241" s="34">
        <v>1867</v>
      </c>
      <c r="C4241" s="34">
        <v>1808</v>
      </c>
      <c r="D4241" s="34">
        <v>671</v>
      </c>
      <c r="E4241" s="34">
        <v>568</v>
      </c>
      <c r="F4241" s="34">
        <v>660</v>
      </c>
      <c r="G4241" s="34">
        <v>566</v>
      </c>
      <c r="H4241" s="34">
        <v>594</v>
      </c>
      <c r="I4241" s="34">
        <v>494</v>
      </c>
    </row>
    <row r="4242" spans="1:9" x14ac:dyDescent="0.2">
      <c r="A4242" s="34" t="s">
        <v>54699</v>
      </c>
      <c r="B4242" s="34">
        <v>1314</v>
      </c>
      <c r="C4242" s="34">
        <v>1368</v>
      </c>
      <c r="D4242" s="34">
        <v>464</v>
      </c>
      <c r="E4242" s="34">
        <v>464</v>
      </c>
      <c r="F4242" s="34">
        <v>444</v>
      </c>
      <c r="G4242" s="34">
        <v>431</v>
      </c>
      <c r="H4242" s="34">
        <v>453</v>
      </c>
      <c r="I4242" s="34">
        <v>380</v>
      </c>
    </row>
    <row r="4243" spans="1:9" x14ac:dyDescent="0.2">
      <c r="A4243" s="34" t="s">
        <v>54700</v>
      </c>
      <c r="B4243" s="34">
        <v>1039</v>
      </c>
      <c r="C4243" s="34">
        <v>1289</v>
      </c>
      <c r="D4243" s="34">
        <v>333</v>
      </c>
      <c r="E4243" s="34">
        <v>411</v>
      </c>
      <c r="F4243" s="34">
        <v>366</v>
      </c>
      <c r="G4243" s="34">
        <v>418</v>
      </c>
      <c r="H4243" s="34">
        <v>360</v>
      </c>
      <c r="I4243" s="34">
        <v>369</v>
      </c>
    </row>
    <row r="4244" spans="1:9" x14ac:dyDescent="0.2">
      <c r="A4244" s="34" t="s">
        <v>54701</v>
      </c>
      <c r="B4244" s="34">
        <v>1262</v>
      </c>
      <c r="C4244" s="34">
        <v>1166</v>
      </c>
      <c r="D4244" s="34">
        <v>434</v>
      </c>
      <c r="E4244" s="34">
        <v>431</v>
      </c>
      <c r="F4244" s="34">
        <v>451</v>
      </c>
      <c r="G4244" s="34">
        <v>359</v>
      </c>
      <c r="H4244" s="34">
        <v>423</v>
      </c>
      <c r="I4244" s="34">
        <v>351</v>
      </c>
    </row>
    <row r="4245" spans="1:9" x14ac:dyDescent="0.2">
      <c r="A4245" s="34" t="s">
        <v>54702</v>
      </c>
      <c r="B4245" s="34">
        <v>1269</v>
      </c>
      <c r="C4245" s="34">
        <v>1128</v>
      </c>
      <c r="D4245" s="34">
        <v>415</v>
      </c>
      <c r="E4245" s="34">
        <v>360</v>
      </c>
      <c r="F4245" s="34">
        <v>382</v>
      </c>
      <c r="G4245" s="34">
        <v>336</v>
      </c>
      <c r="H4245" s="34">
        <v>357</v>
      </c>
      <c r="I4245" s="34">
        <v>375</v>
      </c>
    </row>
    <row r="4246" spans="1:9" x14ac:dyDescent="0.2">
      <c r="A4246" s="34" t="s">
        <v>54703</v>
      </c>
      <c r="B4246" s="34">
        <v>1088</v>
      </c>
      <c r="C4246" s="34">
        <v>1196</v>
      </c>
      <c r="D4246" s="34">
        <v>378</v>
      </c>
      <c r="E4246" s="34">
        <v>380</v>
      </c>
      <c r="F4246" s="34">
        <v>359</v>
      </c>
      <c r="G4246" s="34">
        <v>348</v>
      </c>
      <c r="H4246" s="34">
        <v>393</v>
      </c>
      <c r="I4246" s="34">
        <v>350</v>
      </c>
    </row>
    <row r="4247" spans="1:9" x14ac:dyDescent="0.2">
      <c r="A4247" s="34" t="s">
        <v>54704</v>
      </c>
      <c r="B4247" s="34">
        <v>380</v>
      </c>
      <c r="C4247" s="34">
        <v>331</v>
      </c>
      <c r="D4247" s="34">
        <v>141</v>
      </c>
      <c r="E4247" s="34">
        <v>147</v>
      </c>
      <c r="F4247" s="34">
        <v>101</v>
      </c>
      <c r="G4247" s="34">
        <v>107</v>
      </c>
      <c r="H4247" s="34">
        <v>143</v>
      </c>
      <c r="I4247" s="34">
        <v>119</v>
      </c>
    </row>
    <row r="4248" spans="1:9" x14ac:dyDescent="0.2">
      <c r="A4248" s="34" t="s">
        <v>54705</v>
      </c>
      <c r="B4248" s="34">
        <v>1609</v>
      </c>
      <c r="C4248" s="34">
        <v>1612</v>
      </c>
      <c r="D4248" s="34">
        <v>459</v>
      </c>
      <c r="E4248" s="34">
        <v>488</v>
      </c>
      <c r="F4248" s="34">
        <v>496</v>
      </c>
      <c r="G4248" s="34">
        <v>507</v>
      </c>
      <c r="H4248" s="34">
        <v>502</v>
      </c>
      <c r="I4248" s="34">
        <v>464</v>
      </c>
    </row>
    <row r="4249" spans="1:9" x14ac:dyDescent="0.2">
      <c r="A4249" s="34" t="s">
        <v>54706</v>
      </c>
      <c r="B4249" s="34">
        <v>1277</v>
      </c>
      <c r="C4249" s="34">
        <v>1226</v>
      </c>
      <c r="D4249" s="34">
        <v>327</v>
      </c>
      <c r="E4249" s="34">
        <v>379</v>
      </c>
      <c r="F4249" s="34">
        <v>305</v>
      </c>
      <c r="G4249" s="34">
        <v>369</v>
      </c>
      <c r="H4249" s="34">
        <v>429</v>
      </c>
      <c r="I4249" s="34">
        <v>410</v>
      </c>
    </row>
    <row r="4250" spans="1:9" x14ac:dyDescent="0.2">
      <c r="A4250" s="34" t="s">
        <v>54707</v>
      </c>
      <c r="B4250" s="34">
        <v>1482</v>
      </c>
      <c r="C4250" s="34">
        <v>1315</v>
      </c>
      <c r="D4250" s="34">
        <v>456</v>
      </c>
      <c r="E4250" s="34">
        <v>446</v>
      </c>
      <c r="F4250" s="34">
        <v>384</v>
      </c>
      <c r="G4250" s="34">
        <v>519</v>
      </c>
      <c r="H4250" s="34">
        <v>495</v>
      </c>
      <c r="I4250" s="34">
        <v>415</v>
      </c>
    </row>
    <row r="4251" spans="1:9" x14ac:dyDescent="0.2">
      <c r="A4251" s="34" t="s">
        <v>54708</v>
      </c>
      <c r="B4251" s="34">
        <v>1006</v>
      </c>
      <c r="C4251" s="34">
        <v>1222</v>
      </c>
      <c r="D4251" s="34">
        <v>299</v>
      </c>
      <c r="E4251" s="34">
        <v>366</v>
      </c>
      <c r="F4251" s="34">
        <v>321</v>
      </c>
      <c r="G4251" s="34">
        <v>372</v>
      </c>
      <c r="H4251" s="34">
        <v>339</v>
      </c>
      <c r="I4251" s="34">
        <v>300</v>
      </c>
    </row>
    <row r="4252" spans="1:9" x14ac:dyDescent="0.2">
      <c r="A4252" s="34" t="s">
        <v>54709</v>
      </c>
      <c r="B4252" s="34">
        <v>906</v>
      </c>
      <c r="C4252" s="34">
        <v>788</v>
      </c>
      <c r="D4252" s="34">
        <v>280</v>
      </c>
      <c r="E4252" s="34">
        <v>261</v>
      </c>
      <c r="F4252" s="34">
        <v>277</v>
      </c>
      <c r="G4252" s="34">
        <v>312</v>
      </c>
      <c r="H4252" s="34">
        <v>289</v>
      </c>
      <c r="I4252" s="34">
        <v>188</v>
      </c>
    </row>
    <row r="4253" spans="1:9" x14ac:dyDescent="0.2">
      <c r="A4253" s="34" t="s">
        <v>54710</v>
      </c>
      <c r="B4253" s="34">
        <v>1118</v>
      </c>
      <c r="C4253" s="34">
        <v>1004</v>
      </c>
      <c r="D4253" s="34">
        <v>362</v>
      </c>
      <c r="E4253" s="34">
        <v>300</v>
      </c>
      <c r="F4253" s="34">
        <v>316</v>
      </c>
      <c r="G4253" s="34">
        <v>320</v>
      </c>
      <c r="H4253" s="34">
        <v>367</v>
      </c>
      <c r="I4253" s="34">
        <v>249</v>
      </c>
    </row>
    <row r="4254" spans="1:9" x14ac:dyDescent="0.2">
      <c r="A4254" s="34" t="s">
        <v>54711</v>
      </c>
      <c r="B4254" s="34">
        <v>1104</v>
      </c>
      <c r="C4254" s="34">
        <v>1068</v>
      </c>
      <c r="D4254" s="34">
        <v>323</v>
      </c>
      <c r="E4254" s="34">
        <v>370</v>
      </c>
      <c r="F4254" s="34">
        <v>348</v>
      </c>
      <c r="G4254" s="34">
        <v>440</v>
      </c>
      <c r="H4254" s="34">
        <v>388</v>
      </c>
      <c r="I4254" s="34">
        <v>311</v>
      </c>
    </row>
    <row r="4255" spans="1:9" x14ac:dyDescent="0.2">
      <c r="A4255" s="34" t="s">
        <v>54712</v>
      </c>
      <c r="B4255" s="34">
        <v>907</v>
      </c>
      <c r="C4255" s="34">
        <v>1208</v>
      </c>
      <c r="D4255" s="34">
        <v>301</v>
      </c>
      <c r="E4255" s="34">
        <v>358</v>
      </c>
      <c r="F4255" s="34">
        <v>304</v>
      </c>
      <c r="G4255" s="34">
        <v>339</v>
      </c>
      <c r="H4255" s="34">
        <v>326</v>
      </c>
      <c r="I4255" s="34">
        <v>321</v>
      </c>
    </row>
    <row r="4256" spans="1:9" x14ac:dyDescent="0.2">
      <c r="A4256" s="34" t="s">
        <v>54713</v>
      </c>
      <c r="B4256" s="34">
        <v>1161</v>
      </c>
      <c r="C4256" s="34">
        <v>1120</v>
      </c>
      <c r="D4256" s="34">
        <v>324</v>
      </c>
      <c r="E4256" s="34">
        <v>361</v>
      </c>
      <c r="F4256" s="34">
        <v>334</v>
      </c>
      <c r="G4256" s="34">
        <v>335</v>
      </c>
      <c r="H4256" s="34">
        <v>415</v>
      </c>
      <c r="I4256" s="34">
        <v>288</v>
      </c>
    </row>
    <row r="4257" spans="1:9" x14ac:dyDescent="0.2">
      <c r="A4257" s="34" t="s">
        <v>54714</v>
      </c>
      <c r="B4257" s="34">
        <v>1483</v>
      </c>
      <c r="C4257" s="34">
        <v>1179</v>
      </c>
      <c r="D4257" s="34">
        <v>362</v>
      </c>
      <c r="E4257" s="34">
        <v>395</v>
      </c>
      <c r="F4257" s="34">
        <v>399</v>
      </c>
      <c r="G4257" s="34">
        <v>384</v>
      </c>
      <c r="H4257" s="34">
        <v>412</v>
      </c>
      <c r="I4257" s="34">
        <v>353</v>
      </c>
    </row>
    <row r="4258" spans="1:9" x14ac:dyDescent="0.2">
      <c r="A4258" s="34" t="s">
        <v>54715</v>
      </c>
      <c r="B4258" s="34">
        <v>1070</v>
      </c>
      <c r="C4258" s="34">
        <v>974</v>
      </c>
      <c r="D4258" s="34">
        <v>363</v>
      </c>
      <c r="E4258" s="34">
        <v>365</v>
      </c>
      <c r="F4258" s="34">
        <v>327</v>
      </c>
      <c r="G4258" s="34">
        <v>379</v>
      </c>
      <c r="H4258" s="34">
        <v>355</v>
      </c>
      <c r="I4258" s="34">
        <v>318</v>
      </c>
    </row>
    <row r="4259" spans="1:9" x14ac:dyDescent="0.2">
      <c r="A4259" s="34" t="s">
        <v>54716</v>
      </c>
      <c r="B4259" s="34">
        <v>1197</v>
      </c>
      <c r="C4259" s="34">
        <v>1240</v>
      </c>
      <c r="D4259" s="34">
        <v>458</v>
      </c>
      <c r="E4259" s="34">
        <v>466</v>
      </c>
      <c r="F4259" s="34">
        <v>410</v>
      </c>
      <c r="G4259" s="34">
        <v>402</v>
      </c>
      <c r="H4259" s="34">
        <v>439</v>
      </c>
      <c r="I4259" s="34">
        <v>377</v>
      </c>
    </row>
    <row r="4260" spans="1:9" x14ac:dyDescent="0.2">
      <c r="A4260" s="34" t="s">
        <v>54717</v>
      </c>
      <c r="B4260" s="34">
        <v>2610</v>
      </c>
      <c r="C4260" s="34">
        <v>2456</v>
      </c>
      <c r="D4260" s="34">
        <v>882</v>
      </c>
      <c r="E4260" s="34">
        <v>737</v>
      </c>
      <c r="F4260" s="34">
        <v>819</v>
      </c>
      <c r="G4260" s="34">
        <v>775</v>
      </c>
      <c r="H4260" s="34">
        <v>774</v>
      </c>
      <c r="I4260" s="34">
        <v>557</v>
      </c>
    </row>
    <row r="4261" spans="1:9" x14ac:dyDescent="0.2">
      <c r="A4261" s="34" t="s">
        <v>54718</v>
      </c>
      <c r="B4261" s="34">
        <v>1552</v>
      </c>
      <c r="C4261" s="34">
        <v>1702</v>
      </c>
      <c r="D4261" s="34">
        <v>534</v>
      </c>
      <c r="E4261" s="34">
        <v>527</v>
      </c>
      <c r="F4261" s="34">
        <v>548</v>
      </c>
      <c r="G4261" s="34">
        <v>534</v>
      </c>
      <c r="H4261" s="34">
        <v>488</v>
      </c>
      <c r="I4261" s="34">
        <v>470</v>
      </c>
    </row>
    <row r="4262" spans="1:9" x14ac:dyDescent="0.2">
      <c r="A4262" s="34" t="s">
        <v>54719</v>
      </c>
      <c r="B4262" s="34">
        <v>1922</v>
      </c>
      <c r="C4262" s="34">
        <v>1711</v>
      </c>
      <c r="D4262" s="34">
        <v>519</v>
      </c>
      <c r="E4262" s="34">
        <v>586</v>
      </c>
      <c r="F4262" s="34">
        <v>566</v>
      </c>
      <c r="G4262" s="34">
        <v>631</v>
      </c>
      <c r="H4262" s="34">
        <v>607</v>
      </c>
      <c r="I4262" s="34">
        <v>481</v>
      </c>
    </row>
    <row r="4263" spans="1:9" x14ac:dyDescent="0.2">
      <c r="A4263" s="34" t="s">
        <v>54720</v>
      </c>
      <c r="B4263" s="34">
        <v>1574</v>
      </c>
      <c r="C4263" s="34">
        <v>1629</v>
      </c>
      <c r="D4263" s="34">
        <v>459</v>
      </c>
      <c r="E4263" s="34">
        <v>476</v>
      </c>
      <c r="F4263" s="34">
        <v>456</v>
      </c>
      <c r="G4263" s="34">
        <v>561</v>
      </c>
      <c r="H4263" s="34">
        <v>446</v>
      </c>
      <c r="I4263" s="34">
        <v>457</v>
      </c>
    </row>
    <row r="4264" spans="1:9" x14ac:dyDescent="0.2">
      <c r="A4264" s="34" t="s">
        <v>54721</v>
      </c>
      <c r="B4264" s="34">
        <v>1281</v>
      </c>
      <c r="C4264" s="34">
        <v>1164</v>
      </c>
      <c r="D4264" s="34">
        <v>398</v>
      </c>
      <c r="E4264" s="34">
        <v>407</v>
      </c>
      <c r="F4264" s="34">
        <v>368</v>
      </c>
      <c r="G4264" s="34">
        <v>400</v>
      </c>
      <c r="H4264" s="34">
        <v>410</v>
      </c>
      <c r="I4264" s="34">
        <v>330</v>
      </c>
    </row>
    <row r="4265" spans="1:9" x14ac:dyDescent="0.2">
      <c r="A4265" s="34" t="s">
        <v>54722</v>
      </c>
      <c r="B4265" s="34">
        <v>878</v>
      </c>
      <c r="C4265" s="34">
        <v>900</v>
      </c>
      <c r="D4265" s="34">
        <v>309</v>
      </c>
      <c r="E4265" s="34">
        <v>259</v>
      </c>
      <c r="F4265" s="34">
        <v>243</v>
      </c>
      <c r="G4265" s="34">
        <v>305</v>
      </c>
      <c r="H4265" s="34">
        <v>245</v>
      </c>
      <c r="I4265" s="34">
        <v>258</v>
      </c>
    </row>
    <row r="4266" spans="1:9" x14ac:dyDescent="0.2">
      <c r="A4266" s="34" t="s">
        <v>54723</v>
      </c>
      <c r="B4266" s="34">
        <v>820</v>
      </c>
      <c r="C4266" s="34">
        <v>965</v>
      </c>
      <c r="D4266" s="34">
        <v>293</v>
      </c>
      <c r="E4266" s="34">
        <v>284</v>
      </c>
      <c r="F4266" s="34">
        <v>277</v>
      </c>
      <c r="G4266" s="34">
        <v>333</v>
      </c>
      <c r="H4266" s="34">
        <v>306</v>
      </c>
      <c r="I4266" s="34">
        <v>252</v>
      </c>
    </row>
    <row r="4267" spans="1:9" x14ac:dyDescent="0.2">
      <c r="A4267" s="34" t="s">
        <v>54724</v>
      </c>
      <c r="B4267" s="34">
        <v>2729</v>
      </c>
      <c r="C4267" s="34">
        <v>2780</v>
      </c>
      <c r="D4267" s="34">
        <v>921</v>
      </c>
      <c r="E4267" s="34">
        <v>881</v>
      </c>
      <c r="F4267" s="34">
        <v>838</v>
      </c>
      <c r="G4267" s="34">
        <v>926</v>
      </c>
      <c r="H4267" s="34">
        <v>956</v>
      </c>
      <c r="I4267" s="34">
        <v>783</v>
      </c>
    </row>
    <row r="4268" spans="1:9" x14ac:dyDescent="0.2">
      <c r="A4268" s="34" t="s">
        <v>54725</v>
      </c>
      <c r="B4268" s="34">
        <v>1429</v>
      </c>
      <c r="C4268" s="34">
        <v>1386</v>
      </c>
      <c r="D4268" s="34">
        <v>412</v>
      </c>
      <c r="E4268" s="34">
        <v>478</v>
      </c>
      <c r="F4268" s="34">
        <v>442</v>
      </c>
      <c r="G4268" s="34">
        <v>469</v>
      </c>
      <c r="H4268" s="34">
        <v>449</v>
      </c>
      <c r="I4268" s="34">
        <v>409</v>
      </c>
    </row>
    <row r="4269" spans="1:9" x14ac:dyDescent="0.2">
      <c r="A4269" s="34" t="s">
        <v>54726</v>
      </c>
      <c r="B4269" s="34">
        <v>934</v>
      </c>
      <c r="C4269" s="34">
        <v>1042</v>
      </c>
      <c r="D4269" s="34">
        <v>243</v>
      </c>
      <c r="E4269" s="34">
        <v>323</v>
      </c>
      <c r="F4269" s="34">
        <v>284</v>
      </c>
      <c r="G4269" s="34">
        <v>326</v>
      </c>
      <c r="H4269" s="34">
        <v>287</v>
      </c>
      <c r="I4269" s="34">
        <v>291</v>
      </c>
    </row>
    <row r="4270" spans="1:9" x14ac:dyDescent="0.2">
      <c r="A4270" s="34" t="s">
        <v>54727</v>
      </c>
      <c r="B4270" s="34">
        <v>1056</v>
      </c>
      <c r="C4270" s="34">
        <v>929</v>
      </c>
      <c r="D4270" s="34">
        <v>262</v>
      </c>
      <c r="E4270" s="34">
        <v>349</v>
      </c>
      <c r="F4270" s="34">
        <v>342</v>
      </c>
      <c r="G4270" s="34">
        <v>321</v>
      </c>
      <c r="H4270" s="34">
        <v>350</v>
      </c>
      <c r="I4270" s="34">
        <v>300</v>
      </c>
    </row>
    <row r="4271" spans="1:9" x14ac:dyDescent="0.2">
      <c r="A4271" s="34" t="s">
        <v>54728</v>
      </c>
      <c r="B4271" s="34">
        <v>1000</v>
      </c>
      <c r="C4271" s="34">
        <v>823</v>
      </c>
      <c r="D4271" s="34">
        <v>325</v>
      </c>
      <c r="E4271" s="34">
        <v>257</v>
      </c>
      <c r="F4271" s="34">
        <v>308</v>
      </c>
      <c r="G4271" s="34">
        <v>306</v>
      </c>
      <c r="H4271" s="34">
        <v>345</v>
      </c>
      <c r="I4271" s="34">
        <v>267</v>
      </c>
    </row>
    <row r="4272" spans="1:9" x14ac:dyDescent="0.2">
      <c r="A4272" s="34" t="s">
        <v>54729</v>
      </c>
      <c r="B4272" s="34">
        <v>1176</v>
      </c>
      <c r="C4272" s="34">
        <v>882</v>
      </c>
      <c r="D4272" s="34">
        <v>406</v>
      </c>
      <c r="E4272" s="34">
        <v>357</v>
      </c>
      <c r="F4272" s="34">
        <v>386</v>
      </c>
      <c r="G4272" s="34">
        <v>312</v>
      </c>
      <c r="H4272" s="34">
        <v>432</v>
      </c>
      <c r="I4272" s="34">
        <v>225</v>
      </c>
    </row>
    <row r="4273" spans="1:9" x14ac:dyDescent="0.2">
      <c r="A4273" s="34" t="s">
        <v>54730</v>
      </c>
      <c r="B4273" s="34">
        <v>872</v>
      </c>
      <c r="C4273" s="34">
        <v>927</v>
      </c>
      <c r="D4273" s="34">
        <v>279</v>
      </c>
      <c r="E4273" s="34">
        <v>307</v>
      </c>
      <c r="F4273" s="34">
        <v>280</v>
      </c>
      <c r="G4273" s="34">
        <v>276</v>
      </c>
      <c r="H4273" s="34">
        <v>273</v>
      </c>
      <c r="I4273" s="34">
        <v>217</v>
      </c>
    </row>
    <row r="4274" spans="1:9" x14ac:dyDescent="0.2">
      <c r="A4274" s="34" t="s">
        <v>54731</v>
      </c>
      <c r="B4274" s="34">
        <v>733</v>
      </c>
      <c r="C4274" s="34">
        <v>691</v>
      </c>
      <c r="D4274" s="34">
        <v>207</v>
      </c>
      <c r="E4274" s="34">
        <v>251</v>
      </c>
      <c r="F4274" s="34">
        <v>223</v>
      </c>
      <c r="G4274" s="34">
        <v>242</v>
      </c>
      <c r="H4274" s="34">
        <v>229</v>
      </c>
      <c r="I4274" s="34">
        <v>207</v>
      </c>
    </row>
    <row r="4275" spans="1:9" x14ac:dyDescent="0.2">
      <c r="A4275" s="34" t="s">
        <v>54732</v>
      </c>
      <c r="B4275" s="34">
        <v>1718</v>
      </c>
      <c r="C4275" s="34">
        <v>1819</v>
      </c>
      <c r="D4275" s="34">
        <v>551</v>
      </c>
      <c r="E4275" s="34">
        <v>500</v>
      </c>
      <c r="F4275" s="34">
        <v>525</v>
      </c>
      <c r="G4275" s="34">
        <v>577</v>
      </c>
      <c r="H4275" s="34">
        <v>529</v>
      </c>
      <c r="I4275" s="34">
        <v>501</v>
      </c>
    </row>
    <row r="4276" spans="1:9" x14ac:dyDescent="0.2">
      <c r="A4276" s="34" t="s">
        <v>54733</v>
      </c>
      <c r="B4276" s="34">
        <v>1560</v>
      </c>
      <c r="C4276" s="34">
        <v>1448</v>
      </c>
      <c r="D4276" s="34">
        <v>607</v>
      </c>
      <c r="E4276" s="34">
        <v>468</v>
      </c>
      <c r="F4276" s="34">
        <v>523</v>
      </c>
      <c r="G4276" s="34">
        <v>437</v>
      </c>
      <c r="H4276" s="34">
        <v>536</v>
      </c>
      <c r="I4276" s="34">
        <v>354</v>
      </c>
    </row>
    <row r="4277" spans="1:9" x14ac:dyDescent="0.2">
      <c r="A4277" s="34" t="s">
        <v>54734</v>
      </c>
      <c r="B4277" s="34">
        <v>2018</v>
      </c>
      <c r="C4277" s="34">
        <v>1918</v>
      </c>
      <c r="D4277" s="34">
        <v>563</v>
      </c>
      <c r="E4277" s="34">
        <v>559</v>
      </c>
      <c r="F4277" s="34">
        <v>573</v>
      </c>
      <c r="G4277" s="34">
        <v>593</v>
      </c>
      <c r="H4277" s="34">
        <v>613</v>
      </c>
      <c r="I4277" s="34">
        <v>489</v>
      </c>
    </row>
    <row r="4278" spans="1:9" x14ac:dyDescent="0.2">
      <c r="A4278" s="34" t="s">
        <v>54735</v>
      </c>
      <c r="B4278" s="34">
        <v>1514</v>
      </c>
      <c r="C4278" s="34">
        <v>1577</v>
      </c>
      <c r="D4278" s="34">
        <v>433</v>
      </c>
      <c r="E4278" s="34">
        <v>499</v>
      </c>
      <c r="F4278" s="34">
        <v>480</v>
      </c>
      <c r="G4278" s="34">
        <v>451</v>
      </c>
      <c r="H4278" s="34">
        <v>533</v>
      </c>
      <c r="I4278" s="34">
        <v>385</v>
      </c>
    </row>
    <row r="4279" spans="1:9" x14ac:dyDescent="0.2">
      <c r="A4279" s="34" t="s">
        <v>54736</v>
      </c>
      <c r="B4279" s="34">
        <v>923</v>
      </c>
      <c r="C4279" s="34">
        <v>935</v>
      </c>
      <c r="D4279" s="34">
        <v>288</v>
      </c>
      <c r="E4279" s="34">
        <v>308</v>
      </c>
      <c r="F4279" s="34">
        <v>306</v>
      </c>
      <c r="G4279" s="34">
        <v>275</v>
      </c>
      <c r="H4279" s="34">
        <v>332</v>
      </c>
      <c r="I4279" s="34">
        <v>215</v>
      </c>
    </row>
    <row r="4280" spans="1:9" x14ac:dyDescent="0.2">
      <c r="A4280" s="34" t="s">
        <v>54737</v>
      </c>
      <c r="B4280" s="34">
        <v>703</v>
      </c>
      <c r="C4280" s="34">
        <v>695</v>
      </c>
      <c r="D4280" s="34">
        <v>185</v>
      </c>
      <c r="E4280" s="34">
        <v>213</v>
      </c>
      <c r="F4280" s="34">
        <v>200</v>
      </c>
      <c r="G4280" s="34">
        <v>265</v>
      </c>
      <c r="H4280" s="34">
        <v>221</v>
      </c>
      <c r="I4280" s="34">
        <v>193</v>
      </c>
    </row>
    <row r="4281" spans="1:9" x14ac:dyDescent="0.2">
      <c r="A4281" s="34" t="s">
        <v>54738</v>
      </c>
      <c r="B4281" s="34">
        <v>492</v>
      </c>
      <c r="C4281" s="34">
        <v>607</v>
      </c>
      <c r="D4281" s="34">
        <v>216</v>
      </c>
      <c r="E4281" s="34">
        <v>190</v>
      </c>
      <c r="F4281" s="34">
        <v>215</v>
      </c>
      <c r="G4281" s="34">
        <v>178</v>
      </c>
      <c r="H4281" s="34">
        <v>223</v>
      </c>
      <c r="I4281" s="34">
        <v>182</v>
      </c>
    </row>
    <row r="4282" spans="1:9" x14ac:dyDescent="0.2">
      <c r="A4282" s="34" t="s">
        <v>54739</v>
      </c>
      <c r="B4282" s="34">
        <v>1200</v>
      </c>
      <c r="C4282" s="34">
        <v>1408</v>
      </c>
      <c r="D4282" s="34">
        <v>366</v>
      </c>
      <c r="E4282" s="34">
        <v>423</v>
      </c>
      <c r="F4282" s="34">
        <v>345</v>
      </c>
      <c r="G4282" s="34">
        <v>435</v>
      </c>
      <c r="H4282" s="34">
        <v>390</v>
      </c>
      <c r="I4282" s="34">
        <v>366</v>
      </c>
    </row>
    <row r="4283" spans="1:9" x14ac:dyDescent="0.2">
      <c r="A4283" s="34" t="s">
        <v>54740</v>
      </c>
      <c r="B4283" s="34">
        <v>1536</v>
      </c>
      <c r="C4283" s="34">
        <v>1389</v>
      </c>
      <c r="D4283" s="34">
        <v>435</v>
      </c>
      <c r="E4283" s="34">
        <v>483</v>
      </c>
      <c r="F4283" s="34">
        <v>420</v>
      </c>
      <c r="G4283" s="34">
        <v>433</v>
      </c>
      <c r="H4283" s="34">
        <v>453</v>
      </c>
      <c r="I4283" s="34">
        <v>354</v>
      </c>
    </row>
    <row r="4284" spans="1:9" x14ac:dyDescent="0.2">
      <c r="A4284" s="34" t="s">
        <v>54741</v>
      </c>
      <c r="B4284" s="34">
        <v>1487</v>
      </c>
      <c r="C4284" s="34">
        <v>970</v>
      </c>
      <c r="D4284" s="34">
        <v>468</v>
      </c>
      <c r="E4284" s="34">
        <v>345</v>
      </c>
      <c r="F4284" s="34">
        <v>449</v>
      </c>
      <c r="G4284" s="34">
        <v>432</v>
      </c>
      <c r="H4284" s="34">
        <v>423</v>
      </c>
      <c r="I4284" s="34">
        <v>334</v>
      </c>
    </row>
    <row r="4285" spans="1:9" x14ac:dyDescent="0.2">
      <c r="A4285" s="34" t="s">
        <v>54742</v>
      </c>
      <c r="B4285" s="34">
        <v>1312</v>
      </c>
      <c r="C4285" s="34">
        <v>1044</v>
      </c>
      <c r="D4285" s="34">
        <v>430</v>
      </c>
      <c r="E4285" s="34">
        <v>396</v>
      </c>
      <c r="F4285" s="34">
        <v>358</v>
      </c>
      <c r="G4285" s="34">
        <v>437</v>
      </c>
      <c r="H4285" s="34">
        <v>403</v>
      </c>
      <c r="I4285" s="34">
        <v>363</v>
      </c>
    </row>
    <row r="4286" spans="1:9" x14ac:dyDescent="0.2">
      <c r="A4286" s="34" t="s">
        <v>54743</v>
      </c>
      <c r="B4286" s="34">
        <v>1382</v>
      </c>
      <c r="C4286" s="34">
        <v>1371</v>
      </c>
      <c r="D4286" s="34">
        <v>460</v>
      </c>
      <c r="E4286" s="34">
        <v>456</v>
      </c>
      <c r="F4286" s="34">
        <v>514</v>
      </c>
      <c r="G4286" s="34">
        <v>474</v>
      </c>
      <c r="H4286" s="34">
        <v>515</v>
      </c>
      <c r="I4286" s="34">
        <v>343</v>
      </c>
    </row>
    <row r="4287" spans="1:9" x14ac:dyDescent="0.2">
      <c r="A4287" s="34" t="s">
        <v>54744</v>
      </c>
      <c r="B4287" s="34">
        <v>1417</v>
      </c>
      <c r="C4287" s="34">
        <v>1248</v>
      </c>
      <c r="D4287" s="34">
        <v>451</v>
      </c>
      <c r="E4287" s="34">
        <v>414</v>
      </c>
      <c r="F4287" s="34">
        <v>433</v>
      </c>
      <c r="G4287" s="34">
        <v>444</v>
      </c>
      <c r="H4287" s="34">
        <v>513</v>
      </c>
      <c r="I4287" s="34">
        <v>413</v>
      </c>
    </row>
    <row r="4288" spans="1:9" x14ac:dyDescent="0.2">
      <c r="A4288" s="34" t="s">
        <v>54745</v>
      </c>
      <c r="B4288" s="34">
        <v>464</v>
      </c>
      <c r="C4288" s="34">
        <v>545</v>
      </c>
      <c r="D4288" s="34">
        <v>190</v>
      </c>
      <c r="E4288" s="34">
        <v>129</v>
      </c>
      <c r="F4288" s="34">
        <v>214</v>
      </c>
      <c r="G4288" s="34">
        <v>135</v>
      </c>
      <c r="H4288" s="34">
        <v>230</v>
      </c>
      <c r="I4288" s="34">
        <v>168</v>
      </c>
    </row>
    <row r="4289" spans="1:9" x14ac:dyDescent="0.2">
      <c r="A4289" s="34" t="s">
        <v>54746</v>
      </c>
      <c r="B4289" s="34">
        <v>841</v>
      </c>
      <c r="C4289" s="34">
        <v>661</v>
      </c>
      <c r="D4289" s="34">
        <v>291</v>
      </c>
      <c r="E4289" s="34">
        <v>253</v>
      </c>
      <c r="F4289" s="34">
        <v>238</v>
      </c>
      <c r="G4289" s="34">
        <v>289</v>
      </c>
      <c r="H4289" s="34">
        <v>277</v>
      </c>
      <c r="I4289" s="34">
        <v>206</v>
      </c>
    </row>
    <row r="4290" spans="1:9" x14ac:dyDescent="0.2">
      <c r="A4290" s="34" t="s">
        <v>54747</v>
      </c>
      <c r="B4290" s="34">
        <v>1392</v>
      </c>
      <c r="C4290" s="34">
        <v>1345</v>
      </c>
      <c r="D4290" s="34">
        <v>424</v>
      </c>
      <c r="E4290" s="34">
        <v>439</v>
      </c>
      <c r="F4290" s="34">
        <v>453</v>
      </c>
      <c r="G4290" s="34">
        <v>491</v>
      </c>
      <c r="H4290" s="34">
        <v>444</v>
      </c>
      <c r="I4290" s="34">
        <v>351</v>
      </c>
    </row>
    <row r="4291" spans="1:9" x14ac:dyDescent="0.2">
      <c r="A4291" s="34" t="s">
        <v>54748</v>
      </c>
      <c r="B4291" s="34">
        <v>1293</v>
      </c>
      <c r="C4291" s="34">
        <v>1178</v>
      </c>
      <c r="D4291" s="34">
        <v>402</v>
      </c>
      <c r="E4291" s="34">
        <v>398</v>
      </c>
      <c r="F4291" s="34">
        <v>403</v>
      </c>
      <c r="G4291" s="34">
        <v>405</v>
      </c>
      <c r="H4291" s="34">
        <v>429</v>
      </c>
      <c r="I4291" s="34">
        <v>338</v>
      </c>
    </row>
    <row r="4292" spans="1:9" x14ac:dyDescent="0.2">
      <c r="A4292" s="34" t="s">
        <v>54749</v>
      </c>
      <c r="B4292" s="34">
        <v>1491</v>
      </c>
      <c r="C4292" s="34">
        <v>1299</v>
      </c>
      <c r="D4292" s="34">
        <v>507</v>
      </c>
      <c r="E4292" s="34">
        <v>448</v>
      </c>
      <c r="F4292" s="34">
        <v>502</v>
      </c>
      <c r="G4292" s="34">
        <v>429</v>
      </c>
      <c r="H4292" s="34">
        <v>514</v>
      </c>
      <c r="I4292" s="34">
        <v>351</v>
      </c>
    </row>
    <row r="4293" spans="1:9" x14ac:dyDescent="0.2">
      <c r="A4293" s="34" t="s">
        <v>54750</v>
      </c>
      <c r="B4293" s="34">
        <v>1399</v>
      </c>
      <c r="C4293" s="34">
        <v>1147</v>
      </c>
      <c r="D4293" s="34">
        <v>423</v>
      </c>
      <c r="E4293" s="34">
        <v>368</v>
      </c>
      <c r="F4293" s="34">
        <v>451</v>
      </c>
      <c r="G4293" s="34">
        <v>405</v>
      </c>
      <c r="H4293" s="34">
        <v>431</v>
      </c>
      <c r="I4293" s="34">
        <v>350</v>
      </c>
    </row>
    <row r="4294" spans="1:9" x14ac:dyDescent="0.2">
      <c r="A4294" s="34" t="s">
        <v>54751</v>
      </c>
      <c r="B4294" s="34">
        <v>1148</v>
      </c>
      <c r="C4294" s="34">
        <v>957</v>
      </c>
      <c r="D4294" s="34">
        <v>331</v>
      </c>
      <c r="E4294" s="34">
        <v>342</v>
      </c>
      <c r="F4294" s="34">
        <v>376</v>
      </c>
      <c r="G4294" s="34">
        <v>301</v>
      </c>
      <c r="H4294" s="34">
        <v>403</v>
      </c>
      <c r="I4294" s="34">
        <v>245</v>
      </c>
    </row>
    <row r="4295" spans="1:9" x14ac:dyDescent="0.2">
      <c r="A4295" s="34" t="s">
        <v>54752</v>
      </c>
      <c r="B4295" s="34">
        <v>1250</v>
      </c>
      <c r="C4295" s="34">
        <v>1133</v>
      </c>
      <c r="D4295" s="34">
        <v>446</v>
      </c>
      <c r="E4295" s="34">
        <v>469</v>
      </c>
      <c r="F4295" s="34">
        <v>404</v>
      </c>
      <c r="G4295" s="34">
        <v>406</v>
      </c>
      <c r="H4295" s="34">
        <v>477</v>
      </c>
      <c r="I4295" s="34">
        <v>362</v>
      </c>
    </row>
    <row r="4296" spans="1:9" x14ac:dyDescent="0.2">
      <c r="A4296" s="34" t="s">
        <v>54753</v>
      </c>
      <c r="B4296" s="34">
        <v>1219</v>
      </c>
      <c r="C4296" s="34">
        <v>1142</v>
      </c>
      <c r="D4296" s="34">
        <v>415</v>
      </c>
      <c r="E4296" s="34">
        <v>381</v>
      </c>
      <c r="F4296" s="34">
        <v>387</v>
      </c>
      <c r="G4296" s="34">
        <v>326</v>
      </c>
      <c r="H4296" s="34">
        <v>416</v>
      </c>
      <c r="I4296" s="34">
        <v>316</v>
      </c>
    </row>
    <row r="4297" spans="1:9" x14ac:dyDescent="0.2">
      <c r="A4297" s="34" t="s">
        <v>54754</v>
      </c>
      <c r="B4297" s="34">
        <v>1157</v>
      </c>
      <c r="C4297" s="34">
        <v>1148</v>
      </c>
      <c r="D4297" s="34">
        <v>410</v>
      </c>
      <c r="E4297" s="34">
        <v>390</v>
      </c>
      <c r="F4297" s="34">
        <v>419</v>
      </c>
      <c r="G4297" s="34">
        <v>387</v>
      </c>
      <c r="H4297" s="34">
        <v>348</v>
      </c>
      <c r="I4297" s="34">
        <v>314</v>
      </c>
    </row>
    <row r="4298" spans="1:9" x14ac:dyDescent="0.2">
      <c r="A4298" s="34" t="s">
        <v>54755</v>
      </c>
      <c r="B4298" s="34">
        <v>1241</v>
      </c>
      <c r="C4298" s="34">
        <v>1440</v>
      </c>
      <c r="D4298" s="34">
        <v>376</v>
      </c>
      <c r="E4298" s="34">
        <v>437</v>
      </c>
      <c r="F4298" s="34">
        <v>328</v>
      </c>
      <c r="G4298" s="34">
        <v>423</v>
      </c>
      <c r="H4298" s="34">
        <v>399</v>
      </c>
      <c r="I4298" s="34">
        <v>308</v>
      </c>
    </row>
    <row r="4299" spans="1:9" x14ac:dyDescent="0.2">
      <c r="A4299" s="34" t="s">
        <v>54756</v>
      </c>
      <c r="B4299" s="34">
        <v>1146</v>
      </c>
      <c r="C4299" s="34">
        <v>1094</v>
      </c>
      <c r="D4299" s="34">
        <v>303</v>
      </c>
      <c r="E4299" s="34">
        <v>347</v>
      </c>
      <c r="F4299" s="34">
        <v>319</v>
      </c>
      <c r="G4299" s="34">
        <v>359</v>
      </c>
      <c r="H4299" s="34">
        <v>333</v>
      </c>
      <c r="I4299" s="34">
        <v>327</v>
      </c>
    </row>
    <row r="4300" spans="1:9" x14ac:dyDescent="0.2">
      <c r="A4300" s="34" t="s">
        <v>54757</v>
      </c>
      <c r="B4300" s="34">
        <v>1469</v>
      </c>
      <c r="C4300" s="34">
        <v>1617</v>
      </c>
      <c r="D4300" s="34">
        <v>520</v>
      </c>
      <c r="E4300" s="34">
        <v>483</v>
      </c>
      <c r="F4300" s="34">
        <v>523</v>
      </c>
      <c r="G4300" s="34">
        <v>507</v>
      </c>
      <c r="H4300" s="34">
        <v>560</v>
      </c>
      <c r="I4300" s="34">
        <v>386</v>
      </c>
    </row>
    <row r="4301" spans="1:9" x14ac:dyDescent="0.2">
      <c r="A4301" s="34" t="s">
        <v>54758</v>
      </c>
      <c r="B4301" s="34">
        <v>855</v>
      </c>
      <c r="C4301" s="34">
        <v>905</v>
      </c>
      <c r="D4301" s="34">
        <v>265</v>
      </c>
      <c r="E4301" s="34">
        <v>283</v>
      </c>
      <c r="F4301" s="34">
        <v>273</v>
      </c>
      <c r="G4301" s="34">
        <v>319</v>
      </c>
      <c r="H4301" s="34">
        <v>258</v>
      </c>
      <c r="I4301" s="34">
        <v>223</v>
      </c>
    </row>
    <row r="4302" spans="1:9" x14ac:dyDescent="0.2">
      <c r="A4302" s="34" t="s">
        <v>54759</v>
      </c>
      <c r="B4302" s="34">
        <v>689</v>
      </c>
      <c r="C4302" s="34">
        <v>788</v>
      </c>
      <c r="D4302" s="34">
        <v>241</v>
      </c>
      <c r="E4302" s="34">
        <v>246</v>
      </c>
      <c r="F4302" s="34">
        <v>198</v>
      </c>
      <c r="G4302" s="34">
        <v>233</v>
      </c>
      <c r="H4302" s="34">
        <v>263</v>
      </c>
      <c r="I4302" s="34">
        <v>212</v>
      </c>
    </row>
    <row r="4303" spans="1:9" x14ac:dyDescent="0.2">
      <c r="A4303" s="34" t="s">
        <v>54760</v>
      </c>
      <c r="B4303" s="34">
        <v>666</v>
      </c>
      <c r="C4303" s="34">
        <v>562</v>
      </c>
      <c r="D4303" s="34">
        <v>189</v>
      </c>
      <c r="E4303" s="34">
        <v>211</v>
      </c>
      <c r="F4303" s="34">
        <v>181</v>
      </c>
      <c r="G4303" s="34">
        <v>164</v>
      </c>
      <c r="H4303" s="34">
        <v>187</v>
      </c>
      <c r="I4303" s="34">
        <v>163</v>
      </c>
    </row>
    <row r="4304" spans="1:9" x14ac:dyDescent="0.2">
      <c r="A4304" s="34" t="s">
        <v>54761</v>
      </c>
      <c r="B4304" s="34">
        <v>633</v>
      </c>
      <c r="C4304" s="34">
        <v>468</v>
      </c>
      <c r="D4304" s="34">
        <v>174</v>
      </c>
      <c r="E4304" s="34">
        <v>176</v>
      </c>
      <c r="F4304" s="34">
        <v>188</v>
      </c>
      <c r="G4304" s="34">
        <v>141</v>
      </c>
      <c r="H4304" s="34">
        <v>175</v>
      </c>
      <c r="I4304" s="34">
        <v>147</v>
      </c>
    </row>
    <row r="4305" spans="1:9" x14ac:dyDescent="0.2">
      <c r="A4305" s="34" t="s">
        <v>54762</v>
      </c>
      <c r="B4305" s="34">
        <v>707</v>
      </c>
      <c r="C4305" s="34">
        <v>467</v>
      </c>
      <c r="D4305" s="34">
        <v>202</v>
      </c>
      <c r="E4305" s="34">
        <v>165</v>
      </c>
      <c r="F4305" s="34">
        <v>241</v>
      </c>
      <c r="G4305" s="34">
        <v>184</v>
      </c>
      <c r="H4305" s="34">
        <v>198</v>
      </c>
      <c r="I4305" s="34">
        <v>153</v>
      </c>
    </row>
    <row r="4306" spans="1:9" x14ac:dyDescent="0.2">
      <c r="A4306" s="34" t="s">
        <v>54763</v>
      </c>
      <c r="B4306" s="34">
        <v>503</v>
      </c>
      <c r="C4306" s="34">
        <v>485</v>
      </c>
      <c r="D4306" s="34">
        <v>162</v>
      </c>
      <c r="E4306" s="34">
        <v>168</v>
      </c>
      <c r="F4306" s="34">
        <v>160</v>
      </c>
      <c r="G4306" s="34">
        <v>175</v>
      </c>
      <c r="H4306" s="34">
        <v>176</v>
      </c>
      <c r="I4306" s="34">
        <v>137</v>
      </c>
    </row>
    <row r="4307" spans="1:9" x14ac:dyDescent="0.2">
      <c r="A4307" s="34" t="s">
        <v>54764</v>
      </c>
      <c r="B4307" s="34">
        <v>1113</v>
      </c>
      <c r="C4307" s="34">
        <v>934</v>
      </c>
      <c r="D4307" s="34">
        <v>359</v>
      </c>
      <c r="E4307" s="34">
        <v>286</v>
      </c>
      <c r="F4307" s="34">
        <v>348</v>
      </c>
      <c r="G4307" s="34">
        <v>353</v>
      </c>
      <c r="H4307" s="34">
        <v>315</v>
      </c>
      <c r="I4307" s="34">
        <v>289</v>
      </c>
    </row>
    <row r="4308" spans="1:9" x14ac:dyDescent="0.2">
      <c r="A4308" s="34" t="s">
        <v>54765</v>
      </c>
      <c r="B4308" s="34">
        <v>1477</v>
      </c>
      <c r="C4308" s="34">
        <v>1176</v>
      </c>
      <c r="D4308" s="34">
        <v>421</v>
      </c>
      <c r="E4308" s="34">
        <v>394</v>
      </c>
      <c r="F4308" s="34">
        <v>484</v>
      </c>
      <c r="G4308" s="34">
        <v>448</v>
      </c>
      <c r="H4308" s="34">
        <v>530</v>
      </c>
      <c r="I4308" s="34">
        <v>374</v>
      </c>
    </row>
    <row r="4309" spans="1:9" x14ac:dyDescent="0.2">
      <c r="A4309" s="34" t="s">
        <v>54766</v>
      </c>
      <c r="B4309" s="34">
        <v>2958</v>
      </c>
      <c r="C4309" s="34">
        <v>2820</v>
      </c>
      <c r="D4309" s="34">
        <v>960</v>
      </c>
      <c r="E4309" s="34">
        <v>807</v>
      </c>
      <c r="F4309" s="34">
        <v>961</v>
      </c>
      <c r="G4309" s="34">
        <v>932</v>
      </c>
      <c r="H4309" s="34">
        <v>962</v>
      </c>
      <c r="I4309" s="34">
        <v>996</v>
      </c>
    </row>
    <row r="4310" spans="1:9" x14ac:dyDescent="0.2">
      <c r="A4310" s="34" t="s">
        <v>54767</v>
      </c>
      <c r="B4310" s="34">
        <v>1616</v>
      </c>
      <c r="C4310" s="34">
        <v>1616</v>
      </c>
      <c r="D4310" s="34">
        <v>477</v>
      </c>
      <c r="E4310" s="34">
        <v>509</v>
      </c>
      <c r="F4310" s="34">
        <v>428</v>
      </c>
      <c r="G4310" s="34">
        <v>522</v>
      </c>
      <c r="H4310" s="34">
        <v>485</v>
      </c>
      <c r="I4310" s="34">
        <v>425</v>
      </c>
    </row>
    <row r="4311" spans="1:9" x14ac:dyDescent="0.2">
      <c r="A4311" s="34" t="s">
        <v>54768</v>
      </c>
      <c r="B4311" s="34">
        <v>1216</v>
      </c>
      <c r="C4311" s="34">
        <v>1237</v>
      </c>
      <c r="D4311" s="34">
        <v>389</v>
      </c>
      <c r="E4311" s="34">
        <v>423</v>
      </c>
      <c r="F4311" s="34">
        <v>333</v>
      </c>
      <c r="G4311" s="34">
        <v>430</v>
      </c>
      <c r="H4311" s="34">
        <v>435</v>
      </c>
      <c r="I4311" s="34">
        <v>325</v>
      </c>
    </row>
    <row r="4312" spans="1:9" x14ac:dyDescent="0.2">
      <c r="A4312" s="34" t="s">
        <v>54769</v>
      </c>
      <c r="B4312" s="34">
        <v>661</v>
      </c>
      <c r="C4312" s="34">
        <v>663</v>
      </c>
      <c r="D4312" s="34">
        <v>226</v>
      </c>
      <c r="E4312" s="34">
        <v>231</v>
      </c>
      <c r="F4312" s="34">
        <v>194</v>
      </c>
      <c r="G4312" s="34">
        <v>231</v>
      </c>
      <c r="H4312" s="34">
        <v>245</v>
      </c>
      <c r="I4312" s="34">
        <v>227</v>
      </c>
    </row>
    <row r="4313" spans="1:9" x14ac:dyDescent="0.2">
      <c r="A4313" s="34" t="s">
        <v>54770</v>
      </c>
      <c r="B4313" s="34">
        <v>695</v>
      </c>
      <c r="C4313" s="34">
        <v>685</v>
      </c>
      <c r="D4313" s="34">
        <v>208</v>
      </c>
      <c r="E4313" s="34">
        <v>202</v>
      </c>
      <c r="F4313" s="34">
        <v>222</v>
      </c>
      <c r="G4313" s="34">
        <v>214</v>
      </c>
      <c r="H4313" s="34">
        <v>229</v>
      </c>
      <c r="I4313" s="34">
        <v>176</v>
      </c>
    </row>
    <row r="4314" spans="1:9" x14ac:dyDescent="0.2">
      <c r="A4314" s="34" t="s">
        <v>54771</v>
      </c>
      <c r="B4314" s="34">
        <v>822</v>
      </c>
      <c r="C4314" s="34">
        <v>858</v>
      </c>
      <c r="D4314" s="34">
        <v>267</v>
      </c>
      <c r="E4314" s="34">
        <v>279</v>
      </c>
      <c r="F4314" s="34">
        <v>251</v>
      </c>
      <c r="G4314" s="34">
        <v>284</v>
      </c>
      <c r="H4314" s="34">
        <v>297</v>
      </c>
      <c r="I4314" s="34">
        <v>219</v>
      </c>
    </row>
    <row r="4315" spans="1:9" x14ac:dyDescent="0.2">
      <c r="A4315" s="34" t="s">
        <v>54772</v>
      </c>
      <c r="B4315" s="34">
        <v>841</v>
      </c>
      <c r="C4315" s="34">
        <v>808</v>
      </c>
      <c r="D4315" s="34">
        <v>272</v>
      </c>
      <c r="E4315" s="34">
        <v>285</v>
      </c>
      <c r="F4315" s="34">
        <v>229</v>
      </c>
      <c r="G4315" s="34">
        <v>249</v>
      </c>
      <c r="H4315" s="34">
        <v>325</v>
      </c>
      <c r="I4315" s="34">
        <v>187</v>
      </c>
    </row>
    <row r="4316" spans="1:9" x14ac:dyDescent="0.2">
      <c r="A4316" s="34" t="s">
        <v>54773</v>
      </c>
      <c r="B4316" s="34">
        <v>490</v>
      </c>
      <c r="C4316" s="34">
        <v>550</v>
      </c>
      <c r="D4316" s="34">
        <v>159</v>
      </c>
      <c r="E4316" s="34">
        <v>173</v>
      </c>
      <c r="F4316" s="34">
        <v>154</v>
      </c>
      <c r="G4316" s="34">
        <v>162</v>
      </c>
      <c r="H4316" s="34">
        <v>174</v>
      </c>
      <c r="I4316" s="34">
        <v>156</v>
      </c>
    </row>
    <row r="4317" spans="1:9" x14ac:dyDescent="0.2">
      <c r="A4317" s="34" t="s">
        <v>54774</v>
      </c>
      <c r="B4317" s="34">
        <v>1492</v>
      </c>
      <c r="C4317" s="34">
        <v>1350</v>
      </c>
      <c r="D4317" s="34">
        <v>457</v>
      </c>
      <c r="E4317" s="34">
        <v>428</v>
      </c>
      <c r="F4317" s="34">
        <v>443</v>
      </c>
      <c r="G4317" s="34">
        <v>500</v>
      </c>
      <c r="H4317" s="34">
        <v>388</v>
      </c>
      <c r="I4317" s="34">
        <v>421</v>
      </c>
    </row>
    <row r="4318" spans="1:9" x14ac:dyDescent="0.2">
      <c r="A4318" s="34" t="s">
        <v>54775</v>
      </c>
      <c r="B4318" s="34">
        <v>696</v>
      </c>
      <c r="C4318" s="34">
        <v>733</v>
      </c>
      <c r="D4318" s="34">
        <v>224</v>
      </c>
      <c r="E4318" s="34">
        <v>262</v>
      </c>
      <c r="F4318" s="34">
        <v>195</v>
      </c>
      <c r="G4318" s="34">
        <v>183</v>
      </c>
      <c r="H4318" s="34">
        <v>232</v>
      </c>
      <c r="I4318" s="34">
        <v>203</v>
      </c>
    </row>
    <row r="4319" spans="1:9" x14ac:dyDescent="0.2">
      <c r="A4319" s="34" t="s">
        <v>54776</v>
      </c>
      <c r="B4319" s="34">
        <v>356</v>
      </c>
      <c r="C4319" s="34">
        <v>381</v>
      </c>
      <c r="D4319" s="34">
        <v>93</v>
      </c>
      <c r="E4319" s="34">
        <v>131</v>
      </c>
      <c r="F4319" s="34">
        <v>81</v>
      </c>
      <c r="G4319" s="34">
        <v>124</v>
      </c>
      <c r="H4319" s="34">
        <v>143</v>
      </c>
      <c r="I4319" s="34">
        <v>114</v>
      </c>
    </row>
    <row r="4320" spans="1:9" x14ac:dyDescent="0.2">
      <c r="A4320" s="34" t="s">
        <v>54777</v>
      </c>
      <c r="B4320" s="34">
        <v>989</v>
      </c>
      <c r="C4320" s="34">
        <v>831</v>
      </c>
      <c r="D4320" s="34">
        <v>289</v>
      </c>
      <c r="E4320" s="34">
        <v>252</v>
      </c>
      <c r="F4320" s="34">
        <v>257</v>
      </c>
      <c r="G4320" s="34">
        <v>305</v>
      </c>
      <c r="H4320" s="34">
        <v>256</v>
      </c>
      <c r="I4320" s="34">
        <v>219</v>
      </c>
    </row>
    <row r="4321" spans="1:9" x14ac:dyDescent="0.2">
      <c r="A4321" s="34" t="s">
        <v>54778</v>
      </c>
      <c r="B4321" s="34">
        <v>589</v>
      </c>
      <c r="C4321" s="34">
        <v>674</v>
      </c>
      <c r="D4321" s="34">
        <v>200</v>
      </c>
      <c r="E4321" s="34">
        <v>236</v>
      </c>
      <c r="F4321" s="34">
        <v>169</v>
      </c>
      <c r="G4321" s="34">
        <v>177</v>
      </c>
      <c r="H4321" s="34">
        <v>162</v>
      </c>
      <c r="I4321" s="34">
        <v>143</v>
      </c>
    </row>
    <row r="4322" spans="1:9" x14ac:dyDescent="0.2">
      <c r="A4322" s="34" t="s">
        <v>54779</v>
      </c>
      <c r="B4322" s="34">
        <v>731</v>
      </c>
      <c r="C4322" s="34">
        <v>815</v>
      </c>
      <c r="D4322" s="34">
        <v>276</v>
      </c>
      <c r="E4322" s="34">
        <v>295</v>
      </c>
      <c r="F4322" s="34">
        <v>226</v>
      </c>
      <c r="G4322" s="34">
        <v>240</v>
      </c>
      <c r="H4322" s="34">
        <v>246</v>
      </c>
      <c r="I4322" s="34">
        <v>209</v>
      </c>
    </row>
    <row r="4323" spans="1:9" x14ac:dyDescent="0.2">
      <c r="A4323" s="34" t="s">
        <v>54780</v>
      </c>
      <c r="B4323" s="34">
        <v>827</v>
      </c>
      <c r="C4323" s="34">
        <v>971</v>
      </c>
      <c r="D4323" s="34">
        <v>303</v>
      </c>
      <c r="E4323" s="34">
        <v>336</v>
      </c>
      <c r="F4323" s="34">
        <v>278</v>
      </c>
      <c r="G4323" s="34">
        <v>356</v>
      </c>
      <c r="H4323" s="34">
        <v>307</v>
      </c>
      <c r="I4323" s="34">
        <v>271</v>
      </c>
    </row>
    <row r="4324" spans="1:9" x14ac:dyDescent="0.2">
      <c r="A4324" s="34" t="s">
        <v>54781</v>
      </c>
      <c r="B4324" s="34">
        <v>830</v>
      </c>
      <c r="C4324" s="34">
        <v>652</v>
      </c>
      <c r="D4324" s="34">
        <v>276</v>
      </c>
      <c r="E4324" s="34">
        <v>229</v>
      </c>
      <c r="F4324" s="34">
        <v>254</v>
      </c>
      <c r="G4324" s="34">
        <v>211</v>
      </c>
      <c r="H4324" s="34">
        <v>256</v>
      </c>
      <c r="I4324" s="34">
        <v>188</v>
      </c>
    </row>
    <row r="4325" spans="1:9" x14ac:dyDescent="0.2">
      <c r="A4325" s="34" t="s">
        <v>54782</v>
      </c>
      <c r="B4325" s="34">
        <v>598</v>
      </c>
      <c r="C4325" s="34">
        <v>585</v>
      </c>
      <c r="D4325" s="34">
        <v>217</v>
      </c>
      <c r="E4325" s="34">
        <v>233</v>
      </c>
      <c r="F4325" s="34">
        <v>214</v>
      </c>
      <c r="G4325" s="34">
        <v>164</v>
      </c>
      <c r="H4325" s="34">
        <v>170</v>
      </c>
      <c r="I4325" s="34">
        <v>179</v>
      </c>
    </row>
    <row r="4326" spans="1:9" x14ac:dyDescent="0.2">
      <c r="A4326" s="34" t="s">
        <v>54783</v>
      </c>
      <c r="B4326" s="34">
        <v>764</v>
      </c>
      <c r="C4326" s="34">
        <v>914</v>
      </c>
      <c r="D4326" s="34">
        <v>237</v>
      </c>
      <c r="E4326" s="34">
        <v>252</v>
      </c>
      <c r="F4326" s="34">
        <v>276</v>
      </c>
      <c r="G4326" s="34">
        <v>255</v>
      </c>
      <c r="H4326" s="34">
        <v>268</v>
      </c>
      <c r="I4326" s="34">
        <v>195</v>
      </c>
    </row>
    <row r="4327" spans="1:9" x14ac:dyDescent="0.2">
      <c r="A4327" s="34" t="s">
        <v>54784</v>
      </c>
      <c r="B4327" s="34">
        <v>852</v>
      </c>
      <c r="C4327" s="34">
        <v>772</v>
      </c>
      <c r="D4327" s="34">
        <v>272</v>
      </c>
      <c r="E4327" s="34">
        <v>277</v>
      </c>
      <c r="F4327" s="34">
        <v>273</v>
      </c>
      <c r="G4327" s="34">
        <v>295</v>
      </c>
      <c r="H4327" s="34">
        <v>289</v>
      </c>
      <c r="I4327" s="34">
        <v>238</v>
      </c>
    </row>
    <row r="4328" spans="1:9" x14ac:dyDescent="0.2">
      <c r="A4328" s="34" t="s">
        <v>54785</v>
      </c>
      <c r="B4328" s="34">
        <v>800</v>
      </c>
      <c r="C4328" s="34">
        <v>779</v>
      </c>
      <c r="D4328" s="34">
        <v>244</v>
      </c>
      <c r="E4328" s="34">
        <v>298</v>
      </c>
      <c r="F4328" s="34">
        <v>263</v>
      </c>
      <c r="G4328" s="34">
        <v>249</v>
      </c>
      <c r="H4328" s="34">
        <v>243</v>
      </c>
      <c r="I4328" s="34">
        <v>237</v>
      </c>
    </row>
    <row r="4329" spans="1:9" x14ac:dyDescent="0.2">
      <c r="A4329" s="34" t="s">
        <v>54786</v>
      </c>
      <c r="B4329" s="34">
        <v>583</v>
      </c>
      <c r="C4329" s="34">
        <v>493</v>
      </c>
      <c r="D4329" s="34">
        <v>163</v>
      </c>
      <c r="E4329" s="34">
        <v>157</v>
      </c>
      <c r="F4329" s="34">
        <v>149</v>
      </c>
      <c r="G4329" s="34">
        <v>160</v>
      </c>
      <c r="H4329" s="34">
        <v>185</v>
      </c>
      <c r="I4329" s="34">
        <v>136</v>
      </c>
    </row>
    <row r="4330" spans="1:9" x14ac:dyDescent="0.2">
      <c r="A4330" s="34" t="s">
        <v>54787</v>
      </c>
      <c r="B4330" s="34">
        <v>854</v>
      </c>
      <c r="C4330" s="34">
        <v>968</v>
      </c>
      <c r="D4330" s="34">
        <v>255</v>
      </c>
      <c r="E4330" s="34">
        <v>308</v>
      </c>
      <c r="F4330" s="34">
        <v>264</v>
      </c>
      <c r="G4330" s="34">
        <v>287</v>
      </c>
      <c r="H4330" s="34">
        <v>282</v>
      </c>
      <c r="I4330" s="34">
        <v>286</v>
      </c>
    </row>
    <row r="4331" spans="1:9" x14ac:dyDescent="0.2">
      <c r="A4331" s="34" t="s">
        <v>54788</v>
      </c>
      <c r="B4331" s="34">
        <v>1192</v>
      </c>
      <c r="C4331" s="34">
        <v>1134</v>
      </c>
      <c r="D4331" s="34">
        <v>315</v>
      </c>
      <c r="E4331" s="34">
        <v>423</v>
      </c>
      <c r="F4331" s="34">
        <v>364</v>
      </c>
      <c r="G4331" s="34">
        <v>390</v>
      </c>
      <c r="H4331" s="34">
        <v>466</v>
      </c>
      <c r="I4331" s="34">
        <v>318</v>
      </c>
    </row>
    <row r="4332" spans="1:9" x14ac:dyDescent="0.2">
      <c r="A4332" s="34" t="s">
        <v>54789</v>
      </c>
      <c r="B4332" s="34">
        <v>802</v>
      </c>
      <c r="C4332" s="34">
        <v>848</v>
      </c>
      <c r="D4332" s="34">
        <v>242</v>
      </c>
      <c r="E4332" s="34">
        <v>347</v>
      </c>
      <c r="F4332" s="34">
        <v>246</v>
      </c>
      <c r="G4332" s="34">
        <v>339</v>
      </c>
      <c r="H4332" s="34">
        <v>338</v>
      </c>
      <c r="I4332" s="34">
        <v>251</v>
      </c>
    </row>
    <row r="4333" spans="1:9" x14ac:dyDescent="0.2">
      <c r="A4333" s="34" t="s">
        <v>54790</v>
      </c>
      <c r="B4333" s="34">
        <v>738</v>
      </c>
      <c r="C4333" s="34">
        <v>714</v>
      </c>
      <c r="D4333" s="34">
        <v>248</v>
      </c>
      <c r="E4333" s="34">
        <v>242</v>
      </c>
      <c r="F4333" s="34">
        <v>240</v>
      </c>
      <c r="G4333" s="34">
        <v>270</v>
      </c>
      <c r="H4333" s="34">
        <v>245</v>
      </c>
      <c r="I4333" s="34">
        <v>260</v>
      </c>
    </row>
    <row r="4334" spans="1:9" x14ac:dyDescent="0.2">
      <c r="A4334" s="34" t="s">
        <v>54791</v>
      </c>
      <c r="B4334" s="34">
        <v>823</v>
      </c>
      <c r="C4334" s="34">
        <v>769</v>
      </c>
      <c r="D4334" s="34">
        <v>241</v>
      </c>
      <c r="E4334" s="34">
        <v>238</v>
      </c>
      <c r="F4334" s="34">
        <v>260</v>
      </c>
      <c r="G4334" s="34">
        <v>282</v>
      </c>
      <c r="H4334" s="34">
        <v>223</v>
      </c>
      <c r="I4334" s="34">
        <v>208</v>
      </c>
    </row>
    <row r="4335" spans="1:9" x14ac:dyDescent="0.2">
      <c r="A4335" s="34" t="s">
        <v>54792</v>
      </c>
      <c r="B4335" s="34">
        <v>692</v>
      </c>
      <c r="C4335" s="34">
        <v>571</v>
      </c>
      <c r="D4335" s="34">
        <v>177</v>
      </c>
      <c r="E4335" s="34">
        <v>164</v>
      </c>
      <c r="F4335" s="34">
        <v>207</v>
      </c>
      <c r="G4335" s="34">
        <v>164</v>
      </c>
      <c r="H4335" s="34">
        <v>158</v>
      </c>
      <c r="I4335" s="34">
        <v>170</v>
      </c>
    </row>
    <row r="4336" spans="1:9" x14ac:dyDescent="0.2">
      <c r="A4336" s="34" t="s">
        <v>54793</v>
      </c>
      <c r="B4336" s="34">
        <v>400</v>
      </c>
      <c r="C4336" s="34">
        <v>469</v>
      </c>
      <c r="D4336" s="34">
        <v>124</v>
      </c>
      <c r="E4336" s="34">
        <v>168</v>
      </c>
      <c r="F4336" s="34">
        <v>134</v>
      </c>
      <c r="G4336" s="34">
        <v>155</v>
      </c>
      <c r="H4336" s="34">
        <v>150</v>
      </c>
      <c r="I4336" s="34">
        <v>114</v>
      </c>
    </row>
    <row r="4337" spans="1:9" x14ac:dyDescent="0.2">
      <c r="A4337" s="34" t="s">
        <v>54794</v>
      </c>
      <c r="B4337" s="34">
        <v>1094</v>
      </c>
      <c r="C4337" s="34">
        <v>895</v>
      </c>
      <c r="D4337" s="34">
        <v>346</v>
      </c>
      <c r="E4337" s="34">
        <v>362</v>
      </c>
      <c r="F4337" s="34">
        <v>334</v>
      </c>
      <c r="G4337" s="34">
        <v>328</v>
      </c>
      <c r="H4337" s="34">
        <v>318</v>
      </c>
      <c r="I4337" s="34">
        <v>269</v>
      </c>
    </row>
    <row r="4338" spans="1:9" x14ac:dyDescent="0.2">
      <c r="A4338" s="34" t="s">
        <v>54795</v>
      </c>
      <c r="B4338" s="34">
        <v>1030</v>
      </c>
      <c r="C4338" s="34">
        <v>832</v>
      </c>
      <c r="D4338" s="34">
        <v>330</v>
      </c>
      <c r="E4338" s="34">
        <v>257</v>
      </c>
      <c r="F4338" s="34">
        <v>347</v>
      </c>
      <c r="G4338" s="34">
        <v>256</v>
      </c>
      <c r="H4338" s="34">
        <v>351</v>
      </c>
      <c r="I4338" s="34">
        <v>269</v>
      </c>
    </row>
    <row r="4339" spans="1:9" x14ac:dyDescent="0.2">
      <c r="A4339" s="34" t="s">
        <v>54796</v>
      </c>
      <c r="B4339" s="34">
        <v>855</v>
      </c>
      <c r="C4339" s="34">
        <v>1074</v>
      </c>
      <c r="D4339" s="34">
        <v>321</v>
      </c>
      <c r="E4339" s="34">
        <v>295</v>
      </c>
      <c r="F4339" s="34">
        <v>301</v>
      </c>
      <c r="G4339" s="34">
        <v>278</v>
      </c>
      <c r="H4339" s="34">
        <v>313</v>
      </c>
      <c r="I4339" s="34">
        <v>269</v>
      </c>
    </row>
    <row r="4340" spans="1:9" x14ac:dyDescent="0.2">
      <c r="A4340" s="34" t="s">
        <v>54797</v>
      </c>
      <c r="B4340" s="34">
        <v>740</v>
      </c>
      <c r="C4340" s="34">
        <v>724</v>
      </c>
      <c r="D4340" s="34">
        <v>231</v>
      </c>
      <c r="E4340" s="34">
        <v>229</v>
      </c>
      <c r="F4340" s="34">
        <v>258</v>
      </c>
      <c r="G4340" s="34">
        <v>222</v>
      </c>
      <c r="H4340" s="34">
        <v>211</v>
      </c>
      <c r="I4340" s="34">
        <v>188</v>
      </c>
    </row>
    <row r="4341" spans="1:9" x14ac:dyDescent="0.2">
      <c r="A4341" s="34" t="s">
        <v>54798</v>
      </c>
      <c r="B4341" s="34">
        <v>1415</v>
      </c>
      <c r="C4341" s="34">
        <v>1428</v>
      </c>
      <c r="D4341" s="34">
        <v>463</v>
      </c>
      <c r="E4341" s="34">
        <v>443</v>
      </c>
      <c r="F4341" s="34">
        <v>367</v>
      </c>
      <c r="G4341" s="34">
        <v>407</v>
      </c>
      <c r="H4341" s="34">
        <v>468</v>
      </c>
      <c r="I4341" s="34">
        <v>381</v>
      </c>
    </row>
    <row r="4342" spans="1:9" x14ac:dyDescent="0.2">
      <c r="A4342" s="34" t="s">
        <v>54799</v>
      </c>
      <c r="B4342" s="34">
        <v>1098</v>
      </c>
      <c r="C4342" s="34">
        <v>1031</v>
      </c>
      <c r="D4342" s="34">
        <v>316</v>
      </c>
      <c r="E4342" s="34">
        <v>378</v>
      </c>
      <c r="F4342" s="34">
        <v>354</v>
      </c>
      <c r="G4342" s="34">
        <v>337</v>
      </c>
      <c r="H4342" s="34">
        <v>366</v>
      </c>
      <c r="I4342" s="34">
        <v>342</v>
      </c>
    </row>
    <row r="4343" spans="1:9" x14ac:dyDescent="0.2">
      <c r="A4343" s="34" t="s">
        <v>54800</v>
      </c>
      <c r="B4343" s="34">
        <v>1023</v>
      </c>
      <c r="C4343" s="34">
        <v>783</v>
      </c>
      <c r="D4343" s="34">
        <v>248</v>
      </c>
      <c r="E4343" s="34">
        <v>287</v>
      </c>
      <c r="F4343" s="34">
        <v>259</v>
      </c>
      <c r="G4343" s="34">
        <v>286</v>
      </c>
      <c r="H4343" s="34">
        <v>256</v>
      </c>
      <c r="I4343" s="34">
        <v>222</v>
      </c>
    </row>
    <row r="4344" spans="1:9" x14ac:dyDescent="0.2">
      <c r="A4344" s="34" t="s">
        <v>54801</v>
      </c>
      <c r="B4344" s="34">
        <v>897</v>
      </c>
      <c r="C4344" s="34">
        <v>928</v>
      </c>
      <c r="D4344" s="34">
        <v>306</v>
      </c>
      <c r="E4344" s="34">
        <v>350</v>
      </c>
      <c r="F4344" s="34">
        <v>312</v>
      </c>
      <c r="G4344" s="34">
        <v>304</v>
      </c>
      <c r="H4344" s="34">
        <v>353</v>
      </c>
      <c r="I4344" s="34">
        <v>240</v>
      </c>
    </row>
    <row r="4345" spans="1:9" x14ac:dyDescent="0.2">
      <c r="A4345" s="34" t="s">
        <v>54802</v>
      </c>
      <c r="B4345" s="34">
        <v>874</v>
      </c>
      <c r="C4345" s="34">
        <v>659</v>
      </c>
      <c r="D4345" s="34">
        <v>283</v>
      </c>
      <c r="E4345" s="34">
        <v>225</v>
      </c>
      <c r="F4345" s="34">
        <v>289</v>
      </c>
      <c r="G4345" s="34">
        <v>193</v>
      </c>
      <c r="H4345" s="34">
        <v>305</v>
      </c>
      <c r="I4345" s="34">
        <v>166</v>
      </c>
    </row>
    <row r="4346" spans="1:9" x14ac:dyDescent="0.2">
      <c r="A4346" s="34" t="s">
        <v>54803</v>
      </c>
      <c r="B4346" s="34">
        <v>818</v>
      </c>
      <c r="C4346" s="34">
        <v>608</v>
      </c>
      <c r="D4346" s="34">
        <v>247</v>
      </c>
      <c r="E4346" s="34">
        <v>231</v>
      </c>
      <c r="F4346" s="34">
        <v>243</v>
      </c>
      <c r="G4346" s="34">
        <v>205</v>
      </c>
      <c r="H4346" s="34">
        <v>256</v>
      </c>
      <c r="I4346" s="34">
        <v>167</v>
      </c>
    </row>
    <row r="4347" spans="1:9" x14ac:dyDescent="0.2">
      <c r="A4347" s="34" t="s">
        <v>54804</v>
      </c>
      <c r="B4347" s="34">
        <v>316</v>
      </c>
      <c r="C4347" s="34">
        <v>288</v>
      </c>
      <c r="D4347" s="34">
        <v>109</v>
      </c>
      <c r="E4347" s="34">
        <v>120</v>
      </c>
      <c r="F4347" s="34">
        <v>84</v>
      </c>
      <c r="G4347" s="34">
        <v>122</v>
      </c>
      <c r="H4347" s="34">
        <v>94</v>
      </c>
      <c r="I4347" s="34">
        <v>72</v>
      </c>
    </row>
    <row r="4348" spans="1:9" x14ac:dyDescent="0.2">
      <c r="A4348" s="34" t="s">
        <v>54805</v>
      </c>
      <c r="B4348" s="34">
        <v>1005</v>
      </c>
      <c r="C4348" s="34">
        <v>1078</v>
      </c>
      <c r="D4348" s="34">
        <v>406</v>
      </c>
      <c r="E4348" s="34">
        <v>323</v>
      </c>
      <c r="F4348" s="34">
        <v>351</v>
      </c>
      <c r="G4348" s="34">
        <v>365</v>
      </c>
      <c r="H4348" s="34">
        <v>348</v>
      </c>
      <c r="I4348" s="34">
        <v>305</v>
      </c>
    </row>
    <row r="4349" spans="1:9" x14ac:dyDescent="0.2">
      <c r="A4349" s="34" t="s">
        <v>54806</v>
      </c>
      <c r="B4349" s="34">
        <v>760</v>
      </c>
      <c r="C4349" s="34">
        <v>685</v>
      </c>
      <c r="D4349" s="34">
        <v>204</v>
      </c>
      <c r="E4349" s="34">
        <v>215</v>
      </c>
      <c r="F4349" s="34">
        <v>272</v>
      </c>
      <c r="G4349" s="34">
        <v>205</v>
      </c>
      <c r="H4349" s="34">
        <v>243</v>
      </c>
      <c r="I4349" s="34">
        <v>223</v>
      </c>
    </row>
    <row r="4350" spans="1:9" x14ac:dyDescent="0.2">
      <c r="A4350" s="34" t="s">
        <v>54807</v>
      </c>
      <c r="B4350" s="34">
        <v>1114</v>
      </c>
      <c r="C4350" s="34">
        <v>1105</v>
      </c>
      <c r="D4350" s="34">
        <v>339</v>
      </c>
      <c r="E4350" s="34">
        <v>388</v>
      </c>
      <c r="F4350" s="34">
        <v>325</v>
      </c>
      <c r="G4350" s="34">
        <v>381</v>
      </c>
      <c r="H4350" s="34">
        <v>374</v>
      </c>
      <c r="I4350" s="34">
        <v>262</v>
      </c>
    </row>
    <row r="4351" spans="1:9" x14ac:dyDescent="0.2">
      <c r="A4351" s="34" t="s">
        <v>54808</v>
      </c>
      <c r="B4351" s="34">
        <v>887</v>
      </c>
      <c r="C4351" s="34">
        <v>744</v>
      </c>
      <c r="D4351" s="34">
        <v>247</v>
      </c>
      <c r="E4351" s="34">
        <v>257</v>
      </c>
      <c r="F4351" s="34">
        <v>222</v>
      </c>
      <c r="G4351" s="34">
        <v>276</v>
      </c>
      <c r="H4351" s="34">
        <v>278</v>
      </c>
      <c r="I4351" s="34">
        <v>187</v>
      </c>
    </row>
    <row r="4352" spans="1:9" x14ac:dyDescent="0.2">
      <c r="A4352" s="34" t="s">
        <v>54809</v>
      </c>
      <c r="B4352" s="34">
        <v>515</v>
      </c>
      <c r="C4352" s="34">
        <v>545</v>
      </c>
      <c r="D4352" s="34">
        <v>175</v>
      </c>
      <c r="E4352" s="34">
        <v>146</v>
      </c>
      <c r="F4352" s="34">
        <v>214</v>
      </c>
      <c r="G4352" s="34">
        <v>215</v>
      </c>
      <c r="H4352" s="34">
        <v>168</v>
      </c>
      <c r="I4352" s="34">
        <v>142</v>
      </c>
    </row>
    <row r="4353" spans="1:9" x14ac:dyDescent="0.2">
      <c r="A4353" s="34" t="s">
        <v>54810</v>
      </c>
      <c r="B4353" s="34">
        <v>429</v>
      </c>
      <c r="C4353" s="34">
        <v>491</v>
      </c>
      <c r="D4353" s="34">
        <v>172</v>
      </c>
      <c r="E4353" s="34">
        <v>144</v>
      </c>
      <c r="F4353" s="34">
        <v>134</v>
      </c>
      <c r="G4353" s="34">
        <v>202</v>
      </c>
      <c r="H4353" s="34">
        <v>134</v>
      </c>
      <c r="I4353" s="34">
        <v>143</v>
      </c>
    </row>
    <row r="4354" spans="1:9" x14ac:dyDescent="0.2">
      <c r="A4354" s="34" t="s">
        <v>54811</v>
      </c>
      <c r="B4354" s="34">
        <v>644</v>
      </c>
      <c r="C4354" s="34">
        <v>477</v>
      </c>
      <c r="D4354" s="34">
        <v>183</v>
      </c>
      <c r="E4354" s="34">
        <v>185</v>
      </c>
      <c r="F4354" s="34">
        <v>188</v>
      </c>
      <c r="G4354" s="34">
        <v>161</v>
      </c>
      <c r="H4354" s="34">
        <v>181</v>
      </c>
      <c r="I4354" s="34">
        <v>150</v>
      </c>
    </row>
    <row r="4355" spans="1:9" x14ac:dyDescent="0.2">
      <c r="A4355" s="34" t="s">
        <v>54812</v>
      </c>
      <c r="B4355" s="34">
        <v>1352</v>
      </c>
      <c r="C4355" s="34">
        <v>1158</v>
      </c>
      <c r="D4355" s="34">
        <v>400</v>
      </c>
      <c r="E4355" s="34">
        <v>365</v>
      </c>
      <c r="F4355" s="34">
        <v>370</v>
      </c>
      <c r="G4355" s="34">
        <v>379</v>
      </c>
      <c r="H4355" s="34">
        <v>473</v>
      </c>
      <c r="I4355" s="34">
        <v>262</v>
      </c>
    </row>
    <row r="4356" spans="1:9" x14ac:dyDescent="0.2">
      <c r="A4356" s="34" t="s">
        <v>54813</v>
      </c>
      <c r="B4356" s="34">
        <v>778</v>
      </c>
      <c r="C4356" s="34">
        <v>803</v>
      </c>
      <c r="D4356" s="34">
        <v>239</v>
      </c>
      <c r="E4356" s="34">
        <v>237</v>
      </c>
      <c r="F4356" s="34">
        <v>264</v>
      </c>
      <c r="G4356" s="34">
        <v>324</v>
      </c>
      <c r="H4356" s="34">
        <v>209</v>
      </c>
      <c r="I4356" s="34">
        <v>198</v>
      </c>
    </row>
    <row r="4357" spans="1:9" x14ac:dyDescent="0.2">
      <c r="A4357" s="34" t="s">
        <v>54814</v>
      </c>
      <c r="B4357" s="34">
        <v>848</v>
      </c>
      <c r="C4357" s="34">
        <v>1001</v>
      </c>
      <c r="D4357" s="34">
        <v>298</v>
      </c>
      <c r="E4357" s="34">
        <v>286</v>
      </c>
      <c r="F4357" s="34">
        <v>246</v>
      </c>
      <c r="G4357" s="34">
        <v>291</v>
      </c>
      <c r="H4357" s="34">
        <v>310</v>
      </c>
      <c r="I4357" s="34">
        <v>273</v>
      </c>
    </row>
    <row r="4358" spans="1:9" x14ac:dyDescent="0.2">
      <c r="A4358" s="34" t="s">
        <v>54815</v>
      </c>
      <c r="B4358" s="34">
        <v>649</v>
      </c>
      <c r="C4358" s="34">
        <v>681</v>
      </c>
      <c r="D4358" s="34">
        <v>196</v>
      </c>
      <c r="E4358" s="34">
        <v>260</v>
      </c>
      <c r="F4358" s="34">
        <v>228</v>
      </c>
      <c r="G4358" s="34">
        <v>243</v>
      </c>
      <c r="H4358" s="34">
        <v>230</v>
      </c>
      <c r="I4358" s="34">
        <v>222</v>
      </c>
    </row>
    <row r="4359" spans="1:9" x14ac:dyDescent="0.2">
      <c r="A4359" s="34" t="s">
        <v>54816</v>
      </c>
      <c r="B4359" s="34">
        <v>1071</v>
      </c>
      <c r="C4359" s="34">
        <v>894</v>
      </c>
      <c r="D4359" s="34">
        <v>323</v>
      </c>
      <c r="E4359" s="34">
        <v>288</v>
      </c>
      <c r="F4359" s="34">
        <v>300</v>
      </c>
      <c r="G4359" s="34">
        <v>353</v>
      </c>
      <c r="H4359" s="34">
        <v>293</v>
      </c>
      <c r="I4359" s="34">
        <v>294</v>
      </c>
    </row>
    <row r="4360" spans="1:9" x14ac:dyDescent="0.2">
      <c r="A4360" s="34" t="s">
        <v>54817</v>
      </c>
      <c r="B4360" s="34">
        <v>1482</v>
      </c>
      <c r="C4360" s="34">
        <v>1409</v>
      </c>
      <c r="D4360" s="34">
        <v>417</v>
      </c>
      <c r="E4360" s="34">
        <v>473</v>
      </c>
      <c r="F4360" s="34">
        <v>419</v>
      </c>
      <c r="G4360" s="34">
        <v>421</v>
      </c>
      <c r="H4360" s="34">
        <v>443</v>
      </c>
      <c r="I4360" s="34">
        <v>407</v>
      </c>
    </row>
    <row r="4361" spans="1:9" x14ac:dyDescent="0.2">
      <c r="A4361" s="34" t="s">
        <v>54818</v>
      </c>
      <c r="B4361" s="34">
        <v>958</v>
      </c>
      <c r="C4361" s="34">
        <v>846</v>
      </c>
      <c r="D4361" s="34">
        <v>285</v>
      </c>
      <c r="E4361" s="34">
        <v>258</v>
      </c>
      <c r="F4361" s="34">
        <v>267</v>
      </c>
      <c r="G4361" s="34">
        <v>242</v>
      </c>
      <c r="H4361" s="34">
        <v>269</v>
      </c>
      <c r="I4361" s="34">
        <v>238</v>
      </c>
    </row>
    <row r="4362" spans="1:9" x14ac:dyDescent="0.2">
      <c r="A4362" s="34" t="s">
        <v>54819</v>
      </c>
      <c r="B4362" s="34">
        <v>720</v>
      </c>
      <c r="C4362" s="34">
        <v>758</v>
      </c>
      <c r="D4362" s="34">
        <v>210</v>
      </c>
      <c r="E4362" s="34">
        <v>192</v>
      </c>
      <c r="F4362" s="34">
        <v>170</v>
      </c>
      <c r="G4362" s="34">
        <v>254</v>
      </c>
      <c r="H4362" s="34">
        <v>201</v>
      </c>
      <c r="I4362" s="34">
        <v>182</v>
      </c>
    </row>
    <row r="4363" spans="1:9" x14ac:dyDescent="0.2">
      <c r="A4363" s="34" t="s">
        <v>54820</v>
      </c>
      <c r="B4363" s="34">
        <v>1069</v>
      </c>
      <c r="C4363" s="34">
        <v>1011</v>
      </c>
      <c r="D4363" s="34">
        <v>372</v>
      </c>
      <c r="E4363" s="34">
        <v>427</v>
      </c>
      <c r="F4363" s="34">
        <v>376</v>
      </c>
      <c r="G4363" s="34">
        <v>438</v>
      </c>
      <c r="H4363" s="34">
        <v>371</v>
      </c>
      <c r="I4363" s="34">
        <v>381</v>
      </c>
    </row>
    <row r="4364" spans="1:9" x14ac:dyDescent="0.2">
      <c r="A4364" s="34" t="s">
        <v>54821</v>
      </c>
      <c r="B4364" s="34">
        <v>689</v>
      </c>
      <c r="C4364" s="34">
        <v>564</v>
      </c>
      <c r="D4364" s="34">
        <v>176</v>
      </c>
      <c r="E4364" s="34">
        <v>247</v>
      </c>
      <c r="F4364" s="34">
        <v>153</v>
      </c>
      <c r="G4364" s="34">
        <v>224</v>
      </c>
      <c r="H4364" s="34">
        <v>254</v>
      </c>
      <c r="I4364" s="34">
        <v>163</v>
      </c>
    </row>
    <row r="4365" spans="1:9" x14ac:dyDescent="0.2">
      <c r="A4365" s="34" t="s">
        <v>54822</v>
      </c>
      <c r="B4365" s="34">
        <v>186</v>
      </c>
      <c r="C4365" s="34">
        <v>231</v>
      </c>
      <c r="D4365" s="34">
        <v>78</v>
      </c>
      <c r="E4365" s="34">
        <v>73</v>
      </c>
      <c r="F4365" s="34">
        <v>70</v>
      </c>
      <c r="G4365" s="34">
        <v>70</v>
      </c>
      <c r="H4365" s="34">
        <v>78</v>
      </c>
      <c r="I4365" s="34">
        <v>69</v>
      </c>
    </row>
    <row r="4366" spans="1:9" x14ac:dyDescent="0.2">
      <c r="A4366" s="34" t="s">
        <v>54823</v>
      </c>
      <c r="B4366" s="34">
        <v>973</v>
      </c>
      <c r="C4366" s="34">
        <v>856</v>
      </c>
      <c r="D4366" s="34">
        <v>310</v>
      </c>
      <c r="E4366" s="34">
        <v>281</v>
      </c>
      <c r="F4366" s="34">
        <v>253</v>
      </c>
      <c r="G4366" s="34">
        <v>235</v>
      </c>
      <c r="H4366" s="34">
        <v>305</v>
      </c>
      <c r="I4366" s="34">
        <v>219</v>
      </c>
    </row>
    <row r="4367" spans="1:9" x14ac:dyDescent="0.2">
      <c r="A4367" s="34" t="s">
        <v>54824</v>
      </c>
      <c r="B4367" s="34">
        <v>1463</v>
      </c>
      <c r="C4367" s="34">
        <v>1460</v>
      </c>
      <c r="D4367" s="34">
        <v>504</v>
      </c>
      <c r="E4367" s="34">
        <v>494</v>
      </c>
      <c r="F4367" s="34">
        <v>397</v>
      </c>
      <c r="G4367" s="34">
        <v>546</v>
      </c>
      <c r="H4367" s="34">
        <v>473</v>
      </c>
      <c r="I4367" s="34">
        <v>406</v>
      </c>
    </row>
    <row r="4368" spans="1:9" x14ac:dyDescent="0.2">
      <c r="A4368" s="34" t="s">
        <v>54825</v>
      </c>
      <c r="B4368" s="34">
        <v>782</v>
      </c>
      <c r="C4368" s="34">
        <v>872</v>
      </c>
      <c r="D4368" s="34">
        <v>288</v>
      </c>
      <c r="E4368" s="34">
        <v>361</v>
      </c>
      <c r="F4368" s="34">
        <v>245</v>
      </c>
      <c r="G4368" s="34">
        <v>355</v>
      </c>
      <c r="H4368" s="34">
        <v>259</v>
      </c>
      <c r="I4368" s="34">
        <v>298</v>
      </c>
    </row>
    <row r="4369" spans="1:9" x14ac:dyDescent="0.2">
      <c r="A4369" s="34" t="s">
        <v>54826</v>
      </c>
      <c r="B4369" s="34">
        <v>417</v>
      </c>
      <c r="C4369" s="34">
        <v>469</v>
      </c>
      <c r="D4369" s="34">
        <v>119</v>
      </c>
      <c r="E4369" s="34">
        <v>146</v>
      </c>
      <c r="F4369" s="34">
        <v>123</v>
      </c>
      <c r="G4369" s="34">
        <v>164</v>
      </c>
      <c r="H4369" s="34">
        <v>104</v>
      </c>
      <c r="I4369" s="34">
        <v>94</v>
      </c>
    </row>
    <row r="4370" spans="1:9" x14ac:dyDescent="0.2">
      <c r="A4370" s="34" t="s">
        <v>54827</v>
      </c>
      <c r="B4370" s="34">
        <v>787</v>
      </c>
      <c r="C4370" s="34">
        <v>721</v>
      </c>
      <c r="D4370" s="34">
        <v>227</v>
      </c>
      <c r="E4370" s="34">
        <v>204</v>
      </c>
      <c r="F4370" s="34">
        <v>204</v>
      </c>
      <c r="G4370" s="34">
        <v>200</v>
      </c>
      <c r="H4370" s="34">
        <v>195</v>
      </c>
      <c r="I4370" s="34">
        <v>223</v>
      </c>
    </row>
    <row r="4371" spans="1:9" x14ac:dyDescent="0.2">
      <c r="A4371" s="34" t="s">
        <v>54828</v>
      </c>
      <c r="B4371" s="34">
        <v>600</v>
      </c>
      <c r="C4371" s="34">
        <v>467</v>
      </c>
      <c r="D4371" s="34">
        <v>169</v>
      </c>
      <c r="E4371" s="34">
        <v>168</v>
      </c>
      <c r="F4371" s="34">
        <v>181</v>
      </c>
      <c r="G4371" s="34">
        <v>173</v>
      </c>
      <c r="H4371" s="34">
        <v>190</v>
      </c>
      <c r="I4371" s="34">
        <v>155</v>
      </c>
    </row>
    <row r="4372" spans="1:9" x14ac:dyDescent="0.2">
      <c r="A4372" s="34" t="s">
        <v>54829</v>
      </c>
      <c r="B4372" s="34">
        <v>322</v>
      </c>
      <c r="C4372" s="34">
        <v>239</v>
      </c>
      <c r="D4372" s="34">
        <v>64</v>
      </c>
      <c r="E4372" s="34">
        <v>72</v>
      </c>
      <c r="F4372" s="34">
        <v>69</v>
      </c>
      <c r="G4372" s="34">
        <v>95</v>
      </c>
      <c r="H4372" s="34">
        <v>66</v>
      </c>
      <c r="I4372" s="34">
        <v>67</v>
      </c>
    </row>
    <row r="4373" spans="1:9" x14ac:dyDescent="0.2">
      <c r="A4373" s="34" t="s">
        <v>54830</v>
      </c>
      <c r="B4373" s="34">
        <v>559</v>
      </c>
      <c r="C4373" s="34">
        <v>555</v>
      </c>
      <c r="D4373" s="34">
        <v>150</v>
      </c>
      <c r="E4373" s="34">
        <v>193</v>
      </c>
      <c r="F4373" s="34">
        <v>162</v>
      </c>
      <c r="G4373" s="34">
        <v>176</v>
      </c>
      <c r="H4373" s="34">
        <v>191</v>
      </c>
      <c r="I4373" s="34">
        <v>140</v>
      </c>
    </row>
    <row r="4374" spans="1:9" x14ac:dyDescent="0.2">
      <c r="A4374" s="34" t="s">
        <v>54831</v>
      </c>
      <c r="B4374" s="34">
        <v>743</v>
      </c>
      <c r="C4374" s="34">
        <v>603</v>
      </c>
      <c r="D4374" s="34">
        <v>201</v>
      </c>
      <c r="E4374" s="34">
        <v>247</v>
      </c>
      <c r="F4374" s="34">
        <v>227</v>
      </c>
      <c r="G4374" s="34">
        <v>231</v>
      </c>
      <c r="H4374" s="34">
        <v>207</v>
      </c>
      <c r="I4374" s="34">
        <v>167</v>
      </c>
    </row>
    <row r="4375" spans="1:9" x14ac:dyDescent="0.2">
      <c r="A4375" s="34" t="s">
        <v>54832</v>
      </c>
      <c r="B4375" s="34">
        <v>983</v>
      </c>
      <c r="C4375" s="34">
        <v>1191</v>
      </c>
      <c r="D4375" s="34">
        <v>275</v>
      </c>
      <c r="E4375" s="34">
        <v>349</v>
      </c>
      <c r="F4375" s="34">
        <v>307</v>
      </c>
      <c r="G4375" s="34">
        <v>345</v>
      </c>
      <c r="H4375" s="34">
        <v>328</v>
      </c>
      <c r="I4375" s="34">
        <v>278</v>
      </c>
    </row>
    <row r="4376" spans="1:9" x14ac:dyDescent="0.2">
      <c r="A4376" s="34" t="s">
        <v>54833</v>
      </c>
      <c r="B4376" s="34">
        <v>1020</v>
      </c>
      <c r="C4376" s="34">
        <v>1067</v>
      </c>
      <c r="D4376" s="34">
        <v>310</v>
      </c>
      <c r="E4376" s="34">
        <v>361</v>
      </c>
      <c r="F4376" s="34">
        <v>307</v>
      </c>
      <c r="G4376" s="34">
        <v>365</v>
      </c>
      <c r="H4376" s="34">
        <v>348</v>
      </c>
      <c r="I4376" s="34">
        <v>283</v>
      </c>
    </row>
    <row r="4377" spans="1:9" x14ac:dyDescent="0.2">
      <c r="A4377" s="34" t="s">
        <v>54834</v>
      </c>
      <c r="B4377" s="34">
        <v>630</v>
      </c>
      <c r="C4377" s="34">
        <v>627</v>
      </c>
      <c r="D4377" s="34">
        <v>208</v>
      </c>
      <c r="E4377" s="34">
        <v>235</v>
      </c>
      <c r="F4377" s="34">
        <v>221</v>
      </c>
      <c r="G4377" s="34">
        <v>211</v>
      </c>
      <c r="H4377" s="34">
        <v>214</v>
      </c>
      <c r="I4377" s="34">
        <v>185</v>
      </c>
    </row>
    <row r="4378" spans="1:9" x14ac:dyDescent="0.2">
      <c r="A4378" s="34" t="s">
        <v>54835</v>
      </c>
      <c r="B4378" s="34">
        <v>1812</v>
      </c>
      <c r="C4378" s="34">
        <v>1610</v>
      </c>
      <c r="D4378" s="34">
        <v>535</v>
      </c>
      <c r="E4378" s="34">
        <v>682</v>
      </c>
      <c r="F4378" s="34">
        <v>588</v>
      </c>
      <c r="G4378" s="34">
        <v>670</v>
      </c>
      <c r="H4378" s="34">
        <v>578</v>
      </c>
      <c r="I4378" s="34">
        <v>552</v>
      </c>
    </row>
    <row r="4379" spans="1:9" x14ac:dyDescent="0.2">
      <c r="A4379" s="34" t="s">
        <v>54836</v>
      </c>
      <c r="B4379" s="34">
        <v>606</v>
      </c>
      <c r="C4379" s="34">
        <v>637</v>
      </c>
      <c r="D4379" s="34">
        <v>245</v>
      </c>
      <c r="E4379" s="34">
        <v>175</v>
      </c>
      <c r="F4379" s="34">
        <v>169</v>
      </c>
      <c r="G4379" s="34">
        <v>225</v>
      </c>
      <c r="H4379" s="34">
        <v>199</v>
      </c>
      <c r="I4379" s="34">
        <v>168</v>
      </c>
    </row>
    <row r="4380" spans="1:9" x14ac:dyDescent="0.2">
      <c r="A4380" s="34" t="s">
        <v>54837</v>
      </c>
      <c r="B4380" s="34">
        <v>651</v>
      </c>
      <c r="C4380" s="34">
        <v>548</v>
      </c>
      <c r="D4380" s="34">
        <v>194</v>
      </c>
      <c r="E4380" s="34">
        <v>161</v>
      </c>
      <c r="F4380" s="34">
        <v>198</v>
      </c>
      <c r="G4380" s="34">
        <v>145</v>
      </c>
      <c r="H4380" s="34">
        <v>249</v>
      </c>
      <c r="I4380" s="34">
        <v>135</v>
      </c>
    </row>
    <row r="4381" spans="1:9" x14ac:dyDescent="0.2">
      <c r="A4381" s="34" t="s">
        <v>54838</v>
      </c>
      <c r="B4381" s="34">
        <v>663</v>
      </c>
      <c r="C4381" s="34">
        <v>692</v>
      </c>
      <c r="D4381" s="34">
        <v>227</v>
      </c>
      <c r="E4381" s="34">
        <v>222</v>
      </c>
      <c r="F4381" s="34">
        <v>240</v>
      </c>
      <c r="G4381" s="34">
        <v>212</v>
      </c>
      <c r="H4381" s="34">
        <v>220</v>
      </c>
      <c r="I4381" s="34">
        <v>168</v>
      </c>
    </row>
    <row r="4382" spans="1:9" x14ac:dyDescent="0.2">
      <c r="A4382" s="34" t="s">
        <v>54839</v>
      </c>
      <c r="B4382" s="34">
        <v>789</v>
      </c>
      <c r="C4382" s="34">
        <v>877</v>
      </c>
      <c r="D4382" s="34">
        <v>249</v>
      </c>
      <c r="E4382" s="34">
        <v>254</v>
      </c>
      <c r="F4382" s="34">
        <v>240</v>
      </c>
      <c r="G4382" s="34">
        <v>225</v>
      </c>
      <c r="H4382" s="34">
        <v>268</v>
      </c>
      <c r="I4382" s="34">
        <v>223</v>
      </c>
    </row>
    <row r="4383" spans="1:9" x14ac:dyDescent="0.2">
      <c r="A4383" s="34" t="s">
        <v>54840</v>
      </c>
      <c r="B4383" s="34">
        <v>960</v>
      </c>
      <c r="C4383" s="34">
        <v>872</v>
      </c>
      <c r="D4383" s="34">
        <v>285</v>
      </c>
      <c r="E4383" s="34">
        <v>314</v>
      </c>
      <c r="F4383" s="34">
        <v>326</v>
      </c>
      <c r="G4383" s="34">
        <v>287</v>
      </c>
      <c r="H4383" s="34">
        <v>275</v>
      </c>
      <c r="I4383" s="34">
        <v>209</v>
      </c>
    </row>
    <row r="4384" spans="1:9" x14ac:dyDescent="0.2">
      <c r="A4384" s="34" t="s">
        <v>54841</v>
      </c>
      <c r="B4384" s="34">
        <v>708</v>
      </c>
      <c r="C4384" s="34">
        <v>770</v>
      </c>
      <c r="D4384" s="34">
        <v>257</v>
      </c>
      <c r="E4384" s="34">
        <v>271</v>
      </c>
      <c r="F4384" s="34">
        <v>252</v>
      </c>
      <c r="G4384" s="34">
        <v>201</v>
      </c>
      <c r="H4384" s="34">
        <v>252</v>
      </c>
      <c r="I4384" s="34">
        <v>205</v>
      </c>
    </row>
    <row r="4385" spans="1:9" x14ac:dyDescent="0.2">
      <c r="A4385" s="34" t="s">
        <v>54842</v>
      </c>
      <c r="B4385" s="34">
        <v>801</v>
      </c>
      <c r="C4385" s="34">
        <v>723</v>
      </c>
      <c r="D4385" s="34">
        <v>293</v>
      </c>
      <c r="E4385" s="34">
        <v>237</v>
      </c>
      <c r="F4385" s="34">
        <v>260</v>
      </c>
      <c r="G4385" s="34">
        <v>274</v>
      </c>
      <c r="H4385" s="34">
        <v>261</v>
      </c>
      <c r="I4385" s="34">
        <v>183</v>
      </c>
    </row>
    <row r="4386" spans="1:9" x14ac:dyDescent="0.2">
      <c r="A4386" s="34" t="s">
        <v>54843</v>
      </c>
      <c r="B4386" s="34">
        <v>945</v>
      </c>
      <c r="C4386" s="34">
        <v>1011</v>
      </c>
      <c r="D4386" s="34">
        <v>264</v>
      </c>
      <c r="E4386" s="34">
        <v>384</v>
      </c>
      <c r="F4386" s="34">
        <v>254</v>
      </c>
      <c r="G4386" s="34">
        <v>348</v>
      </c>
      <c r="H4386" s="34">
        <v>320</v>
      </c>
      <c r="I4386" s="34">
        <v>284</v>
      </c>
    </row>
    <row r="4387" spans="1:9" x14ac:dyDescent="0.2">
      <c r="A4387" s="34" t="s">
        <v>54844</v>
      </c>
      <c r="B4387" s="34">
        <v>800</v>
      </c>
      <c r="C4387" s="34">
        <v>907</v>
      </c>
      <c r="D4387" s="34">
        <v>292</v>
      </c>
      <c r="E4387" s="34">
        <v>302</v>
      </c>
      <c r="F4387" s="34">
        <v>250</v>
      </c>
      <c r="G4387" s="34">
        <v>256</v>
      </c>
      <c r="H4387" s="34">
        <v>279</v>
      </c>
      <c r="I4387" s="34">
        <v>199</v>
      </c>
    </row>
    <row r="4388" spans="1:9" x14ac:dyDescent="0.2">
      <c r="A4388" s="34" t="s">
        <v>54845</v>
      </c>
      <c r="B4388" s="34">
        <v>398</v>
      </c>
      <c r="C4388" s="34">
        <v>387</v>
      </c>
      <c r="D4388" s="34">
        <v>131</v>
      </c>
      <c r="E4388" s="34">
        <v>140</v>
      </c>
      <c r="F4388" s="34">
        <v>106</v>
      </c>
      <c r="G4388" s="34">
        <v>153</v>
      </c>
      <c r="H4388" s="34">
        <v>152</v>
      </c>
      <c r="I4388" s="34">
        <v>107</v>
      </c>
    </row>
    <row r="4389" spans="1:9" x14ac:dyDescent="0.2">
      <c r="A4389" s="34" t="s">
        <v>54846</v>
      </c>
      <c r="B4389" s="34">
        <v>611</v>
      </c>
      <c r="C4389" s="34">
        <v>640</v>
      </c>
      <c r="D4389" s="34">
        <v>193</v>
      </c>
      <c r="E4389" s="34">
        <v>209</v>
      </c>
      <c r="F4389" s="34">
        <v>208</v>
      </c>
      <c r="G4389" s="34">
        <v>234</v>
      </c>
      <c r="H4389" s="34">
        <v>195</v>
      </c>
      <c r="I4389" s="34">
        <v>212</v>
      </c>
    </row>
    <row r="4390" spans="1:9" x14ac:dyDescent="0.2">
      <c r="A4390" s="34" t="s">
        <v>54847</v>
      </c>
      <c r="B4390" s="34">
        <v>1016</v>
      </c>
      <c r="C4390" s="34">
        <v>1141</v>
      </c>
      <c r="D4390" s="34">
        <v>285</v>
      </c>
      <c r="E4390" s="34">
        <v>361</v>
      </c>
      <c r="F4390" s="34">
        <v>312</v>
      </c>
      <c r="G4390" s="34">
        <v>380</v>
      </c>
      <c r="H4390" s="34">
        <v>362</v>
      </c>
      <c r="I4390" s="34">
        <v>304</v>
      </c>
    </row>
    <row r="4391" spans="1:9" x14ac:dyDescent="0.2">
      <c r="A4391" s="34" t="s">
        <v>54848</v>
      </c>
      <c r="B4391" s="34">
        <v>638</v>
      </c>
      <c r="C4391" s="34">
        <v>501</v>
      </c>
      <c r="D4391" s="34">
        <v>212</v>
      </c>
      <c r="E4391" s="34">
        <v>157</v>
      </c>
      <c r="F4391" s="34">
        <v>217</v>
      </c>
      <c r="G4391" s="34">
        <v>188</v>
      </c>
      <c r="H4391" s="34">
        <v>204</v>
      </c>
      <c r="I4391" s="34">
        <v>162</v>
      </c>
    </row>
    <row r="4392" spans="1:9" x14ac:dyDescent="0.2">
      <c r="A4392" s="34" t="s">
        <v>54849</v>
      </c>
      <c r="B4392" s="34">
        <v>780</v>
      </c>
      <c r="C4392" s="34">
        <v>613</v>
      </c>
      <c r="D4392" s="34">
        <v>172</v>
      </c>
      <c r="E4392" s="34">
        <v>167</v>
      </c>
      <c r="F4392" s="34">
        <v>187</v>
      </c>
      <c r="G4392" s="34">
        <v>200</v>
      </c>
      <c r="H4392" s="34">
        <v>242</v>
      </c>
      <c r="I4392" s="34">
        <v>175</v>
      </c>
    </row>
    <row r="4393" spans="1:9" x14ac:dyDescent="0.2">
      <c r="A4393" s="34" t="s">
        <v>54850</v>
      </c>
      <c r="B4393" s="34">
        <v>602</v>
      </c>
      <c r="C4393" s="34">
        <v>453</v>
      </c>
      <c r="D4393" s="34">
        <v>188</v>
      </c>
      <c r="E4393" s="34">
        <v>169</v>
      </c>
      <c r="F4393" s="34">
        <v>185</v>
      </c>
      <c r="G4393" s="34">
        <v>178</v>
      </c>
      <c r="H4393" s="34">
        <v>245</v>
      </c>
      <c r="I4393" s="34">
        <v>141</v>
      </c>
    </row>
    <row r="4394" spans="1:9" x14ac:dyDescent="0.2">
      <c r="A4394" s="34" t="s">
        <v>54851</v>
      </c>
      <c r="B4394" s="34">
        <v>898</v>
      </c>
      <c r="C4394" s="34">
        <v>712</v>
      </c>
      <c r="D4394" s="34">
        <v>260</v>
      </c>
      <c r="E4394" s="34">
        <v>315</v>
      </c>
      <c r="F4394" s="34">
        <v>262</v>
      </c>
      <c r="G4394" s="34">
        <v>300</v>
      </c>
      <c r="H4394" s="34">
        <v>281</v>
      </c>
      <c r="I4394" s="34">
        <v>216</v>
      </c>
    </row>
    <row r="4395" spans="1:9" x14ac:dyDescent="0.2">
      <c r="A4395" s="34" t="s">
        <v>54852</v>
      </c>
      <c r="B4395" s="34">
        <v>713</v>
      </c>
      <c r="C4395" s="34">
        <v>635</v>
      </c>
      <c r="D4395" s="34">
        <v>223</v>
      </c>
      <c r="E4395" s="34">
        <v>221</v>
      </c>
      <c r="F4395" s="34">
        <v>251</v>
      </c>
      <c r="G4395" s="34">
        <v>270</v>
      </c>
      <c r="H4395" s="34">
        <v>250</v>
      </c>
      <c r="I4395" s="34">
        <v>197</v>
      </c>
    </row>
    <row r="4396" spans="1:9" x14ac:dyDescent="0.2">
      <c r="A4396" s="34" t="s">
        <v>54853</v>
      </c>
      <c r="B4396" s="34">
        <v>780</v>
      </c>
      <c r="C4396" s="34">
        <v>592</v>
      </c>
      <c r="D4396" s="34">
        <v>246</v>
      </c>
      <c r="E4396" s="34">
        <v>237</v>
      </c>
      <c r="F4396" s="34">
        <v>215</v>
      </c>
      <c r="G4396" s="34">
        <v>223</v>
      </c>
      <c r="H4396" s="34">
        <v>261</v>
      </c>
      <c r="I4396" s="34">
        <v>230</v>
      </c>
    </row>
    <row r="4397" spans="1:9" x14ac:dyDescent="0.2">
      <c r="A4397" s="34" t="s">
        <v>54854</v>
      </c>
      <c r="B4397" s="34">
        <v>703</v>
      </c>
      <c r="C4397" s="34">
        <v>720</v>
      </c>
      <c r="D4397" s="34">
        <v>176</v>
      </c>
      <c r="E4397" s="34">
        <v>238</v>
      </c>
      <c r="F4397" s="34">
        <v>189</v>
      </c>
      <c r="G4397" s="34">
        <v>216</v>
      </c>
      <c r="H4397" s="34">
        <v>192</v>
      </c>
      <c r="I4397" s="34">
        <v>198</v>
      </c>
    </row>
    <row r="4398" spans="1:9" x14ac:dyDescent="0.2">
      <c r="A4398" s="34" t="s">
        <v>54855</v>
      </c>
      <c r="B4398" s="34">
        <v>1053</v>
      </c>
      <c r="C4398" s="34">
        <v>1062</v>
      </c>
      <c r="D4398" s="34">
        <v>325</v>
      </c>
      <c r="E4398" s="34">
        <v>334</v>
      </c>
      <c r="F4398" s="34">
        <v>289</v>
      </c>
      <c r="G4398" s="34">
        <v>289</v>
      </c>
      <c r="H4398" s="34">
        <v>265</v>
      </c>
      <c r="I4398" s="34">
        <v>261</v>
      </c>
    </row>
    <row r="4399" spans="1:9" x14ac:dyDescent="0.2">
      <c r="A4399" s="34" t="s">
        <v>54856</v>
      </c>
      <c r="B4399" s="34">
        <v>854</v>
      </c>
      <c r="C4399" s="34">
        <v>711</v>
      </c>
      <c r="D4399" s="34">
        <v>264</v>
      </c>
      <c r="E4399" s="34">
        <v>224</v>
      </c>
      <c r="F4399" s="34">
        <v>200</v>
      </c>
      <c r="G4399" s="34">
        <v>243</v>
      </c>
      <c r="H4399" s="34">
        <v>301</v>
      </c>
      <c r="I4399" s="34">
        <v>202</v>
      </c>
    </row>
    <row r="4400" spans="1:9" x14ac:dyDescent="0.2">
      <c r="A4400" s="34" t="s">
        <v>54857</v>
      </c>
      <c r="B4400" s="34">
        <v>1066</v>
      </c>
      <c r="C4400" s="34">
        <v>962</v>
      </c>
      <c r="D4400" s="34">
        <v>352</v>
      </c>
      <c r="E4400" s="34">
        <v>279</v>
      </c>
      <c r="F4400" s="34">
        <v>246</v>
      </c>
      <c r="G4400" s="34">
        <v>330</v>
      </c>
      <c r="H4400" s="34">
        <v>249</v>
      </c>
      <c r="I4400" s="34">
        <v>292</v>
      </c>
    </row>
    <row r="4401" spans="1:9" x14ac:dyDescent="0.2">
      <c r="A4401" s="34" t="s">
        <v>54858</v>
      </c>
      <c r="B4401" s="34">
        <v>694</v>
      </c>
      <c r="C4401" s="34">
        <v>669</v>
      </c>
      <c r="D4401" s="34">
        <v>202</v>
      </c>
      <c r="E4401" s="34">
        <v>215</v>
      </c>
      <c r="F4401" s="34">
        <v>211</v>
      </c>
      <c r="G4401" s="34">
        <v>217</v>
      </c>
      <c r="H4401" s="34">
        <v>223</v>
      </c>
      <c r="I4401" s="34">
        <v>176</v>
      </c>
    </row>
    <row r="4402" spans="1:9" x14ac:dyDescent="0.2">
      <c r="A4402" s="34" t="s">
        <v>54859</v>
      </c>
      <c r="B4402" s="34">
        <v>809</v>
      </c>
      <c r="C4402" s="34">
        <v>560</v>
      </c>
      <c r="D4402" s="34">
        <v>210</v>
      </c>
      <c r="E4402" s="34">
        <v>214</v>
      </c>
      <c r="F4402" s="34">
        <v>229</v>
      </c>
      <c r="G4402" s="34">
        <v>227</v>
      </c>
      <c r="H4402" s="34">
        <v>224</v>
      </c>
      <c r="I4402" s="34">
        <v>212</v>
      </c>
    </row>
    <row r="4403" spans="1:9" x14ac:dyDescent="0.2">
      <c r="A4403" s="34" t="s">
        <v>54860</v>
      </c>
      <c r="B4403" s="34">
        <v>693</v>
      </c>
      <c r="C4403" s="34">
        <v>740</v>
      </c>
      <c r="D4403" s="34">
        <v>274</v>
      </c>
      <c r="E4403" s="34">
        <v>249</v>
      </c>
      <c r="F4403" s="34">
        <v>250</v>
      </c>
      <c r="G4403" s="34">
        <v>257</v>
      </c>
      <c r="H4403" s="34">
        <v>263</v>
      </c>
      <c r="I4403" s="34">
        <v>237</v>
      </c>
    </row>
    <row r="4404" spans="1:9" x14ac:dyDescent="0.2">
      <c r="A4404" s="34" t="s">
        <v>54861</v>
      </c>
      <c r="B4404" s="34">
        <v>572</v>
      </c>
      <c r="C4404" s="34">
        <v>343</v>
      </c>
      <c r="D4404" s="34">
        <v>146</v>
      </c>
      <c r="E4404" s="34">
        <v>130</v>
      </c>
      <c r="F4404" s="34">
        <v>176</v>
      </c>
      <c r="G4404" s="34">
        <v>139</v>
      </c>
      <c r="H4404" s="34">
        <v>111</v>
      </c>
      <c r="I4404" s="34">
        <v>140</v>
      </c>
    </row>
    <row r="4405" spans="1:9" x14ac:dyDescent="0.2">
      <c r="A4405" s="34" t="s">
        <v>54862</v>
      </c>
      <c r="B4405" s="34">
        <v>388</v>
      </c>
      <c r="C4405" s="34">
        <v>369</v>
      </c>
      <c r="D4405" s="34">
        <v>92</v>
      </c>
      <c r="E4405" s="34">
        <v>153</v>
      </c>
      <c r="F4405" s="34">
        <v>132</v>
      </c>
      <c r="G4405" s="34">
        <v>130</v>
      </c>
      <c r="H4405" s="34">
        <v>110</v>
      </c>
      <c r="I4405" s="34">
        <v>117</v>
      </c>
    </row>
    <row r="4406" spans="1:9" x14ac:dyDescent="0.2">
      <c r="A4406" s="34" t="s">
        <v>54863</v>
      </c>
      <c r="B4406" s="34">
        <v>511</v>
      </c>
      <c r="C4406" s="34">
        <v>476</v>
      </c>
      <c r="D4406" s="34">
        <v>193</v>
      </c>
      <c r="E4406" s="34">
        <v>123</v>
      </c>
      <c r="F4406" s="34">
        <v>180</v>
      </c>
      <c r="G4406" s="34">
        <v>155</v>
      </c>
      <c r="H4406" s="34">
        <v>170</v>
      </c>
      <c r="I4406" s="34">
        <v>89</v>
      </c>
    </row>
    <row r="4407" spans="1:9" x14ac:dyDescent="0.2">
      <c r="A4407" s="34" t="s">
        <v>54864</v>
      </c>
      <c r="B4407" s="34">
        <v>782</v>
      </c>
      <c r="C4407" s="34">
        <v>645</v>
      </c>
      <c r="D4407" s="34">
        <v>225</v>
      </c>
      <c r="E4407" s="34">
        <v>246</v>
      </c>
      <c r="F4407" s="34">
        <v>228</v>
      </c>
      <c r="G4407" s="34">
        <v>212</v>
      </c>
      <c r="H4407" s="34">
        <v>200</v>
      </c>
      <c r="I4407" s="34">
        <v>161</v>
      </c>
    </row>
    <row r="4408" spans="1:9" x14ac:dyDescent="0.2">
      <c r="A4408" s="34" t="s">
        <v>54865</v>
      </c>
      <c r="B4408" s="34">
        <v>1402</v>
      </c>
      <c r="C4408" s="34">
        <v>1196</v>
      </c>
      <c r="D4408" s="34">
        <v>504</v>
      </c>
      <c r="E4408" s="34">
        <v>446</v>
      </c>
      <c r="F4408" s="34">
        <v>439</v>
      </c>
      <c r="G4408" s="34">
        <v>402</v>
      </c>
      <c r="H4408" s="34">
        <v>525</v>
      </c>
      <c r="I4408" s="34">
        <v>360</v>
      </c>
    </row>
    <row r="4409" spans="1:9" x14ac:dyDescent="0.2">
      <c r="A4409" s="34" t="s">
        <v>54866</v>
      </c>
      <c r="B4409" s="34">
        <v>1519</v>
      </c>
      <c r="C4409" s="34">
        <v>1435</v>
      </c>
      <c r="D4409" s="34">
        <v>542</v>
      </c>
      <c r="E4409" s="34">
        <v>501</v>
      </c>
      <c r="F4409" s="34">
        <v>496</v>
      </c>
      <c r="G4409" s="34">
        <v>481</v>
      </c>
      <c r="H4409" s="34">
        <v>550</v>
      </c>
      <c r="I4409" s="34">
        <v>397</v>
      </c>
    </row>
    <row r="4410" spans="1:9" x14ac:dyDescent="0.2">
      <c r="A4410" s="34" t="s">
        <v>54867</v>
      </c>
      <c r="B4410" s="34">
        <v>1764</v>
      </c>
      <c r="C4410" s="34">
        <v>1619</v>
      </c>
      <c r="D4410" s="34">
        <v>517</v>
      </c>
      <c r="E4410" s="34">
        <v>501</v>
      </c>
      <c r="F4410" s="34">
        <v>562</v>
      </c>
      <c r="G4410" s="34">
        <v>550</v>
      </c>
      <c r="H4410" s="34">
        <v>527</v>
      </c>
      <c r="I4410" s="34">
        <v>491</v>
      </c>
    </row>
    <row r="4411" spans="1:9" x14ac:dyDescent="0.2">
      <c r="A4411" s="34" t="s">
        <v>54868</v>
      </c>
      <c r="B4411" s="34">
        <v>687</v>
      </c>
      <c r="C4411" s="34">
        <v>719</v>
      </c>
      <c r="D4411" s="34">
        <v>247</v>
      </c>
      <c r="E4411" s="34">
        <v>266</v>
      </c>
      <c r="F4411" s="34">
        <v>203</v>
      </c>
      <c r="G4411" s="34">
        <v>250</v>
      </c>
      <c r="H4411" s="34">
        <v>215</v>
      </c>
      <c r="I4411" s="34">
        <v>204</v>
      </c>
    </row>
    <row r="4412" spans="1:9" x14ac:dyDescent="0.2">
      <c r="A4412" s="34" t="s">
        <v>54869</v>
      </c>
      <c r="B4412" s="34">
        <v>626</v>
      </c>
      <c r="C4412" s="34">
        <v>553</v>
      </c>
      <c r="D4412" s="34">
        <v>216</v>
      </c>
      <c r="E4412" s="34">
        <v>184</v>
      </c>
      <c r="F4412" s="34">
        <v>178</v>
      </c>
      <c r="G4412" s="34">
        <v>179</v>
      </c>
      <c r="H4412" s="34">
        <v>179</v>
      </c>
      <c r="I4412" s="34">
        <v>115</v>
      </c>
    </row>
    <row r="4413" spans="1:9" x14ac:dyDescent="0.2">
      <c r="A4413" s="34" t="s">
        <v>54870</v>
      </c>
      <c r="B4413" s="34">
        <v>509</v>
      </c>
      <c r="C4413" s="34">
        <v>577</v>
      </c>
      <c r="D4413" s="34">
        <v>147</v>
      </c>
      <c r="E4413" s="34">
        <v>195</v>
      </c>
      <c r="F4413" s="34">
        <v>148</v>
      </c>
      <c r="G4413" s="34">
        <v>171</v>
      </c>
      <c r="H4413" s="34">
        <v>153</v>
      </c>
      <c r="I4413" s="34">
        <v>148</v>
      </c>
    </row>
    <row r="4414" spans="1:9" x14ac:dyDescent="0.2">
      <c r="A4414" s="34" t="s">
        <v>54871</v>
      </c>
      <c r="B4414" s="34">
        <v>874</v>
      </c>
      <c r="C4414" s="34">
        <v>906</v>
      </c>
      <c r="D4414" s="34">
        <v>292</v>
      </c>
      <c r="E4414" s="34">
        <v>252</v>
      </c>
      <c r="F4414" s="34">
        <v>235</v>
      </c>
      <c r="G4414" s="34">
        <v>331</v>
      </c>
      <c r="H4414" s="34">
        <v>236</v>
      </c>
      <c r="I4414" s="34">
        <v>241</v>
      </c>
    </row>
    <row r="4415" spans="1:9" x14ac:dyDescent="0.2">
      <c r="A4415" s="34" t="s">
        <v>54872</v>
      </c>
      <c r="B4415" s="34">
        <v>593</v>
      </c>
      <c r="C4415" s="34">
        <v>555</v>
      </c>
      <c r="D4415" s="34">
        <v>221</v>
      </c>
      <c r="E4415" s="34">
        <v>186</v>
      </c>
      <c r="F4415" s="34">
        <v>224</v>
      </c>
      <c r="G4415" s="34">
        <v>145</v>
      </c>
      <c r="H4415" s="34">
        <v>213</v>
      </c>
      <c r="I4415" s="34">
        <v>196</v>
      </c>
    </row>
    <row r="4416" spans="1:9" x14ac:dyDescent="0.2">
      <c r="A4416" s="34" t="s">
        <v>54873</v>
      </c>
      <c r="B4416" s="34">
        <v>466</v>
      </c>
      <c r="C4416" s="34">
        <v>572</v>
      </c>
      <c r="D4416" s="34">
        <v>182</v>
      </c>
      <c r="E4416" s="34">
        <v>179</v>
      </c>
      <c r="F4416" s="34">
        <v>191</v>
      </c>
      <c r="G4416" s="34">
        <v>221</v>
      </c>
      <c r="H4416" s="34">
        <v>202</v>
      </c>
      <c r="I4416" s="34">
        <v>166</v>
      </c>
    </row>
    <row r="4417" spans="1:9" x14ac:dyDescent="0.2">
      <c r="A4417" s="34" t="s">
        <v>54874</v>
      </c>
      <c r="B4417" s="34">
        <v>548</v>
      </c>
      <c r="C4417" s="34">
        <v>584</v>
      </c>
      <c r="D4417" s="34">
        <v>215</v>
      </c>
      <c r="E4417" s="34">
        <v>180</v>
      </c>
      <c r="F4417" s="34">
        <v>160</v>
      </c>
      <c r="G4417" s="34">
        <v>217</v>
      </c>
      <c r="H4417" s="34">
        <v>186</v>
      </c>
      <c r="I4417" s="34">
        <v>200</v>
      </c>
    </row>
    <row r="4418" spans="1:9" x14ac:dyDescent="0.2">
      <c r="A4418" s="34" t="s">
        <v>54875</v>
      </c>
      <c r="B4418" s="34">
        <v>752</v>
      </c>
      <c r="C4418" s="34">
        <v>737</v>
      </c>
      <c r="D4418" s="34">
        <v>275</v>
      </c>
      <c r="E4418" s="34">
        <v>272</v>
      </c>
      <c r="F4418" s="34">
        <v>238</v>
      </c>
      <c r="G4418" s="34">
        <v>299</v>
      </c>
      <c r="H4418" s="34">
        <v>285</v>
      </c>
      <c r="I4418" s="34">
        <v>206</v>
      </c>
    </row>
    <row r="4419" spans="1:9" x14ac:dyDescent="0.2">
      <c r="A4419" s="34" t="s">
        <v>54876</v>
      </c>
      <c r="B4419" s="34">
        <v>457</v>
      </c>
      <c r="C4419" s="34">
        <v>521</v>
      </c>
      <c r="D4419" s="34">
        <v>132</v>
      </c>
      <c r="E4419" s="34">
        <v>189</v>
      </c>
      <c r="F4419" s="34">
        <v>165</v>
      </c>
      <c r="G4419" s="34">
        <v>138</v>
      </c>
      <c r="H4419" s="34">
        <v>133</v>
      </c>
      <c r="I4419" s="34">
        <v>148</v>
      </c>
    </row>
    <row r="4420" spans="1:9" x14ac:dyDescent="0.2">
      <c r="A4420" s="34" t="s">
        <v>54877</v>
      </c>
      <c r="B4420" s="34">
        <v>708</v>
      </c>
      <c r="C4420" s="34">
        <v>861</v>
      </c>
      <c r="D4420" s="34">
        <v>223</v>
      </c>
      <c r="E4420" s="34">
        <v>285</v>
      </c>
      <c r="F4420" s="34">
        <v>231</v>
      </c>
      <c r="G4420" s="34">
        <v>322</v>
      </c>
      <c r="H4420" s="34">
        <v>288</v>
      </c>
      <c r="I4420" s="34">
        <v>248</v>
      </c>
    </row>
    <row r="4421" spans="1:9" x14ac:dyDescent="0.2">
      <c r="A4421" s="34" t="s">
        <v>54878</v>
      </c>
      <c r="B4421" s="34">
        <v>508</v>
      </c>
      <c r="C4421" s="34">
        <v>366</v>
      </c>
      <c r="D4421" s="34">
        <v>157</v>
      </c>
      <c r="E4421" s="34">
        <v>136</v>
      </c>
      <c r="F4421" s="34">
        <v>162</v>
      </c>
      <c r="G4421" s="34">
        <v>117</v>
      </c>
      <c r="H4421" s="34">
        <v>141</v>
      </c>
      <c r="I4421" s="34">
        <v>152</v>
      </c>
    </row>
    <row r="4422" spans="1:9" x14ac:dyDescent="0.2">
      <c r="A4422" s="34" t="s">
        <v>54879</v>
      </c>
      <c r="B4422" s="34">
        <v>638</v>
      </c>
      <c r="C4422" s="34">
        <v>475</v>
      </c>
      <c r="D4422" s="34">
        <v>183</v>
      </c>
      <c r="E4422" s="34">
        <v>177</v>
      </c>
      <c r="F4422" s="34">
        <v>246</v>
      </c>
      <c r="G4422" s="34">
        <v>178</v>
      </c>
      <c r="H4422" s="34">
        <v>173</v>
      </c>
      <c r="I4422" s="34">
        <v>145</v>
      </c>
    </row>
    <row r="4423" spans="1:9" x14ac:dyDescent="0.2">
      <c r="A4423" s="34" t="s">
        <v>54880</v>
      </c>
      <c r="B4423" s="34">
        <v>862</v>
      </c>
      <c r="C4423" s="34">
        <v>928</v>
      </c>
      <c r="D4423" s="34">
        <v>293</v>
      </c>
      <c r="E4423" s="34">
        <v>320</v>
      </c>
      <c r="F4423" s="34">
        <v>281</v>
      </c>
      <c r="G4423" s="34">
        <v>266</v>
      </c>
      <c r="H4423" s="34">
        <v>342</v>
      </c>
      <c r="I4423" s="34">
        <v>270</v>
      </c>
    </row>
    <row r="4424" spans="1:9" x14ac:dyDescent="0.2">
      <c r="A4424" s="34" t="s">
        <v>54881</v>
      </c>
      <c r="B4424" s="34">
        <v>310</v>
      </c>
      <c r="C4424" s="34">
        <v>438</v>
      </c>
      <c r="D4424" s="34">
        <v>116</v>
      </c>
      <c r="E4424" s="34">
        <v>148</v>
      </c>
      <c r="F4424" s="34">
        <v>140</v>
      </c>
      <c r="G4424" s="34">
        <v>140</v>
      </c>
      <c r="H4424" s="34">
        <v>107</v>
      </c>
      <c r="I4424" s="34">
        <v>109</v>
      </c>
    </row>
    <row r="4425" spans="1:9" x14ac:dyDescent="0.2">
      <c r="A4425" s="34" t="s">
        <v>54882</v>
      </c>
      <c r="B4425" s="34">
        <v>630</v>
      </c>
      <c r="C4425" s="34">
        <v>756</v>
      </c>
      <c r="D4425" s="34">
        <v>185</v>
      </c>
      <c r="E4425" s="34">
        <v>211</v>
      </c>
      <c r="F4425" s="34">
        <v>154</v>
      </c>
      <c r="G4425" s="34">
        <v>209</v>
      </c>
      <c r="H4425" s="34">
        <v>198</v>
      </c>
      <c r="I4425" s="34">
        <v>187</v>
      </c>
    </row>
    <row r="4426" spans="1:9" x14ac:dyDescent="0.2">
      <c r="A4426" s="34" t="s">
        <v>54883</v>
      </c>
      <c r="B4426" s="34">
        <v>1073</v>
      </c>
      <c r="C4426" s="34">
        <v>761</v>
      </c>
      <c r="D4426" s="34">
        <v>287</v>
      </c>
      <c r="E4426" s="34">
        <v>228</v>
      </c>
      <c r="F4426" s="34">
        <v>312</v>
      </c>
      <c r="G4426" s="34">
        <v>262</v>
      </c>
      <c r="H4426" s="34">
        <v>308</v>
      </c>
      <c r="I4426" s="34">
        <v>198</v>
      </c>
    </row>
    <row r="4427" spans="1:9" x14ac:dyDescent="0.2">
      <c r="A4427" s="34" t="s">
        <v>54884</v>
      </c>
      <c r="B4427" s="34">
        <v>595</v>
      </c>
      <c r="C4427" s="34">
        <v>750</v>
      </c>
      <c r="D4427" s="34">
        <v>197</v>
      </c>
      <c r="E4427" s="34">
        <v>246</v>
      </c>
      <c r="F4427" s="34">
        <v>176</v>
      </c>
      <c r="G4427" s="34">
        <v>250</v>
      </c>
      <c r="H4427" s="34">
        <v>184</v>
      </c>
      <c r="I4427" s="34">
        <v>184</v>
      </c>
    </row>
    <row r="4428" spans="1:9" x14ac:dyDescent="0.2">
      <c r="A4428" s="34" t="s">
        <v>54885</v>
      </c>
      <c r="B4428" s="34">
        <v>921</v>
      </c>
      <c r="C4428" s="34">
        <v>879</v>
      </c>
      <c r="D4428" s="34">
        <v>280</v>
      </c>
      <c r="E4428" s="34">
        <v>303</v>
      </c>
      <c r="F4428" s="34">
        <v>286</v>
      </c>
      <c r="G4428" s="34">
        <v>365</v>
      </c>
      <c r="H4428" s="34">
        <v>281</v>
      </c>
      <c r="I4428" s="34">
        <v>306</v>
      </c>
    </row>
    <row r="4429" spans="1:9" x14ac:dyDescent="0.2">
      <c r="A4429" s="34" t="s">
        <v>54886</v>
      </c>
      <c r="B4429" s="34">
        <v>778</v>
      </c>
      <c r="C4429" s="34">
        <v>764</v>
      </c>
      <c r="D4429" s="34">
        <v>213</v>
      </c>
      <c r="E4429" s="34">
        <v>183</v>
      </c>
      <c r="F4429" s="34">
        <v>276</v>
      </c>
      <c r="G4429" s="34">
        <v>248</v>
      </c>
      <c r="H4429" s="34">
        <v>237</v>
      </c>
      <c r="I4429" s="34">
        <v>190</v>
      </c>
    </row>
    <row r="4430" spans="1:9" x14ac:dyDescent="0.2">
      <c r="A4430" s="34" t="s">
        <v>54887</v>
      </c>
      <c r="B4430" s="34">
        <v>794</v>
      </c>
      <c r="C4430" s="34">
        <v>729</v>
      </c>
      <c r="D4430" s="34">
        <v>242</v>
      </c>
      <c r="E4430" s="34">
        <v>258</v>
      </c>
      <c r="F4430" s="34">
        <v>214</v>
      </c>
      <c r="G4430" s="34">
        <v>244</v>
      </c>
      <c r="H4430" s="34">
        <v>264</v>
      </c>
      <c r="I4430" s="34">
        <v>209</v>
      </c>
    </row>
    <row r="4431" spans="1:9" x14ac:dyDescent="0.2">
      <c r="A4431" s="34" t="s">
        <v>54888</v>
      </c>
      <c r="B4431" s="34">
        <v>792</v>
      </c>
      <c r="C4431" s="34">
        <v>744</v>
      </c>
      <c r="D4431" s="34">
        <v>263</v>
      </c>
      <c r="E4431" s="34">
        <v>282</v>
      </c>
      <c r="F4431" s="34">
        <v>273</v>
      </c>
      <c r="G4431" s="34">
        <v>256</v>
      </c>
      <c r="H4431" s="34">
        <v>233</v>
      </c>
      <c r="I4431" s="34">
        <v>238</v>
      </c>
    </row>
    <row r="4432" spans="1:9" x14ac:dyDescent="0.2">
      <c r="A4432" s="34" t="s">
        <v>54889</v>
      </c>
      <c r="B4432" s="34">
        <v>849</v>
      </c>
      <c r="C4432" s="34">
        <v>778</v>
      </c>
      <c r="D4432" s="34">
        <v>258</v>
      </c>
      <c r="E4432" s="34">
        <v>271</v>
      </c>
      <c r="F4432" s="34">
        <v>232</v>
      </c>
      <c r="G4432" s="34">
        <v>229</v>
      </c>
      <c r="H4432" s="34">
        <v>249</v>
      </c>
      <c r="I4432" s="34">
        <v>237</v>
      </c>
    </row>
    <row r="4433" spans="1:9" x14ac:dyDescent="0.2">
      <c r="A4433" s="34" t="s">
        <v>54890</v>
      </c>
      <c r="B4433" s="34">
        <v>947</v>
      </c>
      <c r="C4433" s="34">
        <v>720</v>
      </c>
      <c r="D4433" s="34">
        <v>243</v>
      </c>
      <c r="E4433" s="34">
        <v>230</v>
      </c>
      <c r="F4433" s="34">
        <v>281</v>
      </c>
      <c r="G4433" s="34">
        <v>281</v>
      </c>
      <c r="H4433" s="34">
        <v>285</v>
      </c>
      <c r="I4433" s="34">
        <v>200</v>
      </c>
    </row>
    <row r="4434" spans="1:9" x14ac:dyDescent="0.2">
      <c r="A4434" s="34" t="s">
        <v>54891</v>
      </c>
      <c r="B4434" s="34">
        <v>626</v>
      </c>
      <c r="C4434" s="34">
        <v>564</v>
      </c>
      <c r="D4434" s="34">
        <v>214</v>
      </c>
      <c r="E4434" s="34">
        <v>203</v>
      </c>
      <c r="F4434" s="34">
        <v>147</v>
      </c>
      <c r="G4434" s="34">
        <v>189</v>
      </c>
      <c r="H4434" s="34">
        <v>208</v>
      </c>
      <c r="I4434" s="34">
        <v>132</v>
      </c>
    </row>
    <row r="4435" spans="1:9" x14ac:dyDescent="0.2">
      <c r="A4435" s="34" t="s">
        <v>54892</v>
      </c>
      <c r="B4435" s="34">
        <v>673</v>
      </c>
      <c r="C4435" s="34">
        <v>509</v>
      </c>
      <c r="D4435" s="34">
        <v>157</v>
      </c>
      <c r="E4435" s="34">
        <v>126</v>
      </c>
      <c r="F4435" s="34">
        <v>145</v>
      </c>
      <c r="G4435" s="34">
        <v>176</v>
      </c>
      <c r="H4435" s="34">
        <v>186</v>
      </c>
      <c r="I4435" s="34">
        <v>115</v>
      </c>
    </row>
    <row r="4436" spans="1:9" x14ac:dyDescent="0.2">
      <c r="A4436" s="34" t="s">
        <v>54893</v>
      </c>
      <c r="B4436" s="34">
        <v>439</v>
      </c>
      <c r="C4436" s="34">
        <v>575</v>
      </c>
      <c r="D4436" s="34">
        <v>179</v>
      </c>
      <c r="E4436" s="34">
        <v>161</v>
      </c>
      <c r="F4436" s="34">
        <v>146</v>
      </c>
      <c r="G4436" s="34">
        <v>202</v>
      </c>
      <c r="H4436" s="34">
        <v>159</v>
      </c>
      <c r="I4436" s="34">
        <v>152</v>
      </c>
    </row>
    <row r="4437" spans="1:9" x14ac:dyDescent="0.2">
      <c r="A4437" s="34" t="s">
        <v>54894</v>
      </c>
      <c r="B4437" s="34">
        <v>675</v>
      </c>
      <c r="C4437" s="34">
        <v>609</v>
      </c>
      <c r="D4437" s="34">
        <v>211</v>
      </c>
      <c r="E4437" s="34">
        <v>216</v>
      </c>
      <c r="F4437" s="34">
        <v>202</v>
      </c>
      <c r="G4437" s="34">
        <v>212</v>
      </c>
      <c r="H4437" s="34">
        <v>260</v>
      </c>
      <c r="I4437" s="34">
        <v>220</v>
      </c>
    </row>
    <row r="4438" spans="1:9" x14ac:dyDescent="0.2">
      <c r="A4438" s="34" t="s">
        <v>54895</v>
      </c>
      <c r="B4438" s="34">
        <v>710</v>
      </c>
      <c r="C4438" s="34">
        <v>693</v>
      </c>
      <c r="D4438" s="34">
        <v>282</v>
      </c>
      <c r="E4438" s="34">
        <v>252</v>
      </c>
      <c r="F4438" s="34">
        <v>262</v>
      </c>
      <c r="G4438" s="34">
        <v>307</v>
      </c>
      <c r="H4438" s="34">
        <v>273</v>
      </c>
      <c r="I4438" s="34">
        <v>218</v>
      </c>
    </row>
    <row r="4439" spans="1:9" x14ac:dyDescent="0.2">
      <c r="A4439" s="34" t="s">
        <v>54896</v>
      </c>
      <c r="B4439" s="34">
        <v>992</v>
      </c>
      <c r="C4439" s="34">
        <v>954</v>
      </c>
      <c r="D4439" s="34">
        <v>298</v>
      </c>
      <c r="E4439" s="34">
        <v>324</v>
      </c>
      <c r="F4439" s="34">
        <v>275</v>
      </c>
      <c r="G4439" s="34">
        <v>353</v>
      </c>
      <c r="H4439" s="34">
        <v>331</v>
      </c>
      <c r="I4439" s="34">
        <v>281</v>
      </c>
    </row>
    <row r="4440" spans="1:9" x14ac:dyDescent="0.2">
      <c r="A4440" s="34" t="s">
        <v>54897</v>
      </c>
      <c r="B4440" s="34">
        <v>619</v>
      </c>
      <c r="C4440" s="34">
        <v>531</v>
      </c>
      <c r="D4440" s="34">
        <v>208</v>
      </c>
      <c r="E4440" s="34">
        <v>204</v>
      </c>
      <c r="F4440" s="34">
        <v>206</v>
      </c>
      <c r="G4440" s="34">
        <v>179</v>
      </c>
      <c r="H4440" s="34">
        <v>214</v>
      </c>
      <c r="I4440" s="34">
        <v>205</v>
      </c>
    </row>
    <row r="4441" spans="1:9" x14ac:dyDescent="0.2">
      <c r="A4441" s="34" t="s">
        <v>54898</v>
      </c>
      <c r="B4441" s="34">
        <v>869</v>
      </c>
      <c r="C4441" s="34">
        <v>932</v>
      </c>
      <c r="D4441" s="34">
        <v>270</v>
      </c>
      <c r="E4441" s="34">
        <v>291</v>
      </c>
      <c r="F4441" s="34">
        <v>249</v>
      </c>
      <c r="G4441" s="34">
        <v>276</v>
      </c>
      <c r="H4441" s="34">
        <v>228</v>
      </c>
      <c r="I4441" s="34">
        <v>213</v>
      </c>
    </row>
    <row r="4442" spans="1:9" x14ac:dyDescent="0.2">
      <c r="A4442" s="34" t="s">
        <v>54899</v>
      </c>
      <c r="B4442" s="34">
        <v>1100</v>
      </c>
      <c r="C4442" s="34">
        <v>983</v>
      </c>
      <c r="D4442" s="34">
        <v>303</v>
      </c>
      <c r="E4442" s="34">
        <v>343</v>
      </c>
      <c r="F4442" s="34">
        <v>290</v>
      </c>
      <c r="G4442" s="34">
        <v>341</v>
      </c>
      <c r="H4442" s="34">
        <v>347</v>
      </c>
      <c r="I4442" s="34">
        <v>294</v>
      </c>
    </row>
    <row r="4443" spans="1:9" x14ac:dyDescent="0.2">
      <c r="A4443" s="34" t="s">
        <v>54900</v>
      </c>
      <c r="B4443" s="34">
        <v>680</v>
      </c>
      <c r="C4443" s="34">
        <v>681</v>
      </c>
      <c r="D4443" s="34">
        <v>309</v>
      </c>
      <c r="E4443" s="34">
        <v>263</v>
      </c>
      <c r="F4443" s="34">
        <v>229</v>
      </c>
      <c r="G4443" s="34">
        <v>281</v>
      </c>
      <c r="H4443" s="34">
        <v>197</v>
      </c>
      <c r="I4443" s="34">
        <v>214</v>
      </c>
    </row>
    <row r="4444" spans="1:9" x14ac:dyDescent="0.2">
      <c r="A4444" s="34" t="s">
        <v>54901</v>
      </c>
      <c r="B4444" s="34">
        <v>801</v>
      </c>
      <c r="C4444" s="34">
        <v>770</v>
      </c>
      <c r="D4444" s="34">
        <v>235</v>
      </c>
      <c r="E4444" s="34">
        <v>245</v>
      </c>
      <c r="F4444" s="34">
        <v>273</v>
      </c>
      <c r="G4444" s="34">
        <v>240</v>
      </c>
      <c r="H4444" s="34">
        <v>267</v>
      </c>
      <c r="I4444" s="34">
        <v>190</v>
      </c>
    </row>
    <row r="4445" spans="1:9" x14ac:dyDescent="0.2">
      <c r="A4445" s="34" t="s">
        <v>54902</v>
      </c>
      <c r="B4445" s="34">
        <v>724</v>
      </c>
      <c r="C4445" s="34">
        <v>490</v>
      </c>
      <c r="D4445" s="34">
        <v>209</v>
      </c>
      <c r="E4445" s="34">
        <v>162</v>
      </c>
      <c r="F4445" s="34">
        <v>196</v>
      </c>
      <c r="G4445" s="34">
        <v>217</v>
      </c>
      <c r="H4445" s="34">
        <v>203</v>
      </c>
      <c r="I4445" s="34">
        <v>141</v>
      </c>
    </row>
    <row r="4446" spans="1:9" x14ac:dyDescent="0.2">
      <c r="A4446" s="34" t="s">
        <v>54903</v>
      </c>
      <c r="B4446" s="34">
        <v>899</v>
      </c>
      <c r="C4446" s="34">
        <v>827</v>
      </c>
      <c r="D4446" s="34">
        <v>250</v>
      </c>
      <c r="E4446" s="34">
        <v>287</v>
      </c>
      <c r="F4446" s="34">
        <v>293</v>
      </c>
      <c r="G4446" s="34">
        <v>234</v>
      </c>
      <c r="H4446" s="34">
        <v>228</v>
      </c>
      <c r="I4446" s="34">
        <v>229</v>
      </c>
    </row>
    <row r="4447" spans="1:9" x14ac:dyDescent="0.2">
      <c r="A4447" s="34" t="s">
        <v>54904</v>
      </c>
      <c r="B4447" s="34">
        <v>221</v>
      </c>
      <c r="C4447" s="34">
        <v>242</v>
      </c>
      <c r="D4447" s="34">
        <v>113</v>
      </c>
      <c r="E4447" s="34">
        <v>73</v>
      </c>
      <c r="F4447" s="34">
        <v>55</v>
      </c>
      <c r="G4447" s="34">
        <v>92</v>
      </c>
      <c r="H4447" s="34">
        <v>95</v>
      </c>
      <c r="I4447" s="34">
        <v>63</v>
      </c>
    </row>
    <row r="4448" spans="1:9" x14ac:dyDescent="0.2">
      <c r="A4448" s="34" t="s">
        <v>54905</v>
      </c>
      <c r="B4448" s="34">
        <v>508</v>
      </c>
      <c r="C4448" s="34">
        <v>615</v>
      </c>
      <c r="D4448" s="34">
        <v>172</v>
      </c>
      <c r="E4448" s="34">
        <v>196</v>
      </c>
      <c r="F4448" s="34">
        <v>194</v>
      </c>
      <c r="G4448" s="34">
        <v>191</v>
      </c>
      <c r="H4448" s="34">
        <v>174</v>
      </c>
      <c r="I4448" s="34">
        <v>160</v>
      </c>
    </row>
    <row r="4449" spans="1:9" x14ac:dyDescent="0.2">
      <c r="A4449" s="34" t="s">
        <v>54906</v>
      </c>
      <c r="B4449" s="34">
        <v>730</v>
      </c>
      <c r="C4449" s="34">
        <v>790</v>
      </c>
      <c r="D4449" s="34">
        <v>196</v>
      </c>
      <c r="E4449" s="34">
        <v>226</v>
      </c>
      <c r="F4449" s="34">
        <v>212</v>
      </c>
      <c r="G4449" s="34">
        <v>308</v>
      </c>
      <c r="H4449" s="34">
        <v>229</v>
      </c>
      <c r="I4449" s="34">
        <v>211</v>
      </c>
    </row>
    <row r="4450" spans="1:9" x14ac:dyDescent="0.2">
      <c r="A4450" s="34" t="s">
        <v>54907</v>
      </c>
      <c r="B4450" s="34">
        <v>738</v>
      </c>
      <c r="C4450" s="34">
        <v>712</v>
      </c>
      <c r="D4450" s="34">
        <v>237</v>
      </c>
      <c r="E4450" s="34">
        <v>273</v>
      </c>
      <c r="F4450" s="34">
        <v>229</v>
      </c>
      <c r="G4450" s="34">
        <v>219</v>
      </c>
      <c r="H4450" s="34">
        <v>267</v>
      </c>
      <c r="I4450" s="34">
        <v>207</v>
      </c>
    </row>
    <row r="4451" spans="1:9" x14ac:dyDescent="0.2">
      <c r="A4451" s="34" t="s">
        <v>54908</v>
      </c>
      <c r="B4451" s="34">
        <v>772</v>
      </c>
      <c r="C4451" s="34">
        <v>621</v>
      </c>
      <c r="D4451" s="34">
        <v>203</v>
      </c>
      <c r="E4451" s="34">
        <v>190</v>
      </c>
      <c r="F4451" s="34">
        <v>239</v>
      </c>
      <c r="G4451" s="34">
        <v>235</v>
      </c>
      <c r="H4451" s="34">
        <v>215</v>
      </c>
      <c r="I4451" s="34">
        <v>173</v>
      </c>
    </row>
    <row r="4452" spans="1:9" x14ac:dyDescent="0.2">
      <c r="A4452" s="34" t="s">
        <v>54909</v>
      </c>
      <c r="B4452" s="34">
        <v>365</v>
      </c>
      <c r="C4452" s="34">
        <v>447</v>
      </c>
      <c r="D4452" s="34">
        <v>156</v>
      </c>
      <c r="E4452" s="34">
        <v>136</v>
      </c>
      <c r="F4452" s="34">
        <v>182</v>
      </c>
      <c r="G4452" s="34">
        <v>148</v>
      </c>
      <c r="H4452" s="34">
        <v>124</v>
      </c>
      <c r="I4452" s="34">
        <v>99</v>
      </c>
    </row>
    <row r="4453" spans="1:9" x14ac:dyDescent="0.2">
      <c r="A4453" s="34" t="s">
        <v>54910</v>
      </c>
      <c r="B4453" s="34">
        <v>586</v>
      </c>
      <c r="C4453" s="34">
        <v>660</v>
      </c>
      <c r="D4453" s="34">
        <v>230</v>
      </c>
      <c r="E4453" s="34">
        <v>177</v>
      </c>
      <c r="F4453" s="34">
        <v>244</v>
      </c>
      <c r="G4453" s="34">
        <v>194</v>
      </c>
      <c r="H4453" s="34">
        <v>213</v>
      </c>
      <c r="I4453" s="34">
        <v>164</v>
      </c>
    </row>
    <row r="4454" spans="1:9" x14ac:dyDescent="0.2">
      <c r="A4454" s="34" t="s">
        <v>54911</v>
      </c>
      <c r="B4454" s="34">
        <v>676</v>
      </c>
      <c r="C4454" s="34">
        <v>756</v>
      </c>
      <c r="D4454" s="34">
        <v>231</v>
      </c>
      <c r="E4454" s="34">
        <v>253</v>
      </c>
      <c r="F4454" s="34">
        <v>197</v>
      </c>
      <c r="G4454" s="34">
        <v>257</v>
      </c>
      <c r="H4454" s="34">
        <v>251</v>
      </c>
      <c r="I4454" s="34">
        <v>205</v>
      </c>
    </row>
    <row r="4455" spans="1:9" x14ac:dyDescent="0.2">
      <c r="A4455" s="34" t="s">
        <v>54912</v>
      </c>
      <c r="B4455" s="34">
        <v>909</v>
      </c>
      <c r="C4455" s="34">
        <v>798</v>
      </c>
      <c r="D4455" s="34">
        <v>322</v>
      </c>
      <c r="E4455" s="34">
        <v>247</v>
      </c>
      <c r="F4455" s="34">
        <v>333</v>
      </c>
      <c r="G4455" s="34">
        <v>274</v>
      </c>
      <c r="H4455" s="34">
        <v>365</v>
      </c>
      <c r="I4455" s="34">
        <v>247</v>
      </c>
    </row>
    <row r="4456" spans="1:9" x14ac:dyDescent="0.2">
      <c r="A4456" s="34" t="s">
        <v>54913</v>
      </c>
      <c r="B4456" s="34">
        <v>575</v>
      </c>
      <c r="C4456" s="34">
        <v>503</v>
      </c>
      <c r="D4456" s="34">
        <v>167</v>
      </c>
      <c r="E4456" s="34">
        <v>235</v>
      </c>
      <c r="F4456" s="34">
        <v>170</v>
      </c>
      <c r="G4456" s="34">
        <v>216</v>
      </c>
      <c r="H4456" s="34">
        <v>204</v>
      </c>
      <c r="I4456" s="34">
        <v>185</v>
      </c>
    </row>
    <row r="4457" spans="1:9" x14ac:dyDescent="0.2">
      <c r="A4457" s="34" t="s">
        <v>54914</v>
      </c>
      <c r="B4457" s="34">
        <v>865</v>
      </c>
      <c r="C4457" s="34">
        <v>1007</v>
      </c>
      <c r="D4457" s="34">
        <v>302</v>
      </c>
      <c r="E4457" s="34">
        <v>370</v>
      </c>
      <c r="F4457" s="34">
        <v>295</v>
      </c>
      <c r="G4457" s="34">
        <v>303</v>
      </c>
      <c r="H4457" s="34">
        <v>335</v>
      </c>
      <c r="I4457" s="34">
        <v>260</v>
      </c>
    </row>
    <row r="4458" spans="1:9" x14ac:dyDescent="0.2">
      <c r="A4458" s="34" t="s">
        <v>54915</v>
      </c>
      <c r="B4458" s="34">
        <v>659</v>
      </c>
      <c r="C4458" s="34">
        <v>555</v>
      </c>
      <c r="D4458" s="34">
        <v>260</v>
      </c>
      <c r="E4458" s="34">
        <v>189</v>
      </c>
      <c r="F4458" s="34">
        <v>222</v>
      </c>
      <c r="G4458" s="34">
        <v>209</v>
      </c>
      <c r="H4458" s="34">
        <v>228</v>
      </c>
      <c r="I4458" s="34">
        <v>160</v>
      </c>
    </row>
    <row r="4459" spans="1:9" x14ac:dyDescent="0.2">
      <c r="A4459" s="34" t="s">
        <v>54916</v>
      </c>
      <c r="B4459" s="34">
        <v>806</v>
      </c>
      <c r="C4459" s="34">
        <v>817</v>
      </c>
      <c r="D4459" s="34">
        <v>227</v>
      </c>
      <c r="E4459" s="34">
        <v>299</v>
      </c>
      <c r="F4459" s="34">
        <v>244</v>
      </c>
      <c r="G4459" s="34">
        <v>234</v>
      </c>
      <c r="H4459" s="34">
        <v>249</v>
      </c>
      <c r="I4459" s="34">
        <v>236</v>
      </c>
    </row>
    <row r="4460" spans="1:9" x14ac:dyDescent="0.2">
      <c r="A4460" s="34" t="s">
        <v>54917</v>
      </c>
      <c r="B4460" s="34">
        <v>1664</v>
      </c>
      <c r="C4460" s="34">
        <v>1679</v>
      </c>
      <c r="D4460" s="34">
        <v>493</v>
      </c>
      <c r="E4460" s="34">
        <v>589</v>
      </c>
      <c r="F4460" s="34">
        <v>523</v>
      </c>
      <c r="G4460" s="34">
        <v>517</v>
      </c>
      <c r="H4460" s="34">
        <v>552</v>
      </c>
      <c r="I4460" s="34">
        <v>468</v>
      </c>
    </row>
    <row r="4461" spans="1:9" x14ac:dyDescent="0.2">
      <c r="A4461" s="34" t="s">
        <v>54918</v>
      </c>
      <c r="B4461" s="34">
        <v>724</v>
      </c>
      <c r="C4461" s="34">
        <v>777</v>
      </c>
      <c r="D4461" s="34">
        <v>217</v>
      </c>
      <c r="E4461" s="34">
        <v>244</v>
      </c>
      <c r="F4461" s="34">
        <v>239</v>
      </c>
      <c r="G4461" s="34">
        <v>225</v>
      </c>
      <c r="H4461" s="34">
        <v>248</v>
      </c>
      <c r="I4461" s="34">
        <v>208</v>
      </c>
    </row>
    <row r="4462" spans="1:9" x14ac:dyDescent="0.2">
      <c r="A4462" s="34" t="s">
        <v>54919</v>
      </c>
      <c r="B4462" s="34">
        <v>529</v>
      </c>
      <c r="C4462" s="34">
        <v>564</v>
      </c>
      <c r="D4462" s="34">
        <v>162</v>
      </c>
      <c r="E4462" s="34">
        <v>213</v>
      </c>
      <c r="F4462" s="34">
        <v>157</v>
      </c>
      <c r="G4462" s="34">
        <v>213</v>
      </c>
      <c r="H4462" s="34">
        <v>165</v>
      </c>
      <c r="I4462" s="34">
        <v>163</v>
      </c>
    </row>
    <row r="4463" spans="1:9" x14ac:dyDescent="0.2">
      <c r="A4463" s="34" t="s">
        <v>54920</v>
      </c>
      <c r="B4463" s="34">
        <v>641</v>
      </c>
      <c r="C4463" s="34">
        <v>643</v>
      </c>
      <c r="D4463" s="34">
        <v>223</v>
      </c>
      <c r="E4463" s="34">
        <v>243</v>
      </c>
      <c r="F4463" s="34">
        <v>213</v>
      </c>
      <c r="G4463" s="34">
        <v>232</v>
      </c>
      <c r="H4463" s="34">
        <v>244</v>
      </c>
      <c r="I4463" s="34">
        <v>186</v>
      </c>
    </row>
    <row r="4464" spans="1:9" x14ac:dyDescent="0.2">
      <c r="A4464" s="34" t="s">
        <v>54921</v>
      </c>
      <c r="B4464" s="34">
        <v>383</v>
      </c>
      <c r="C4464" s="34">
        <v>500</v>
      </c>
      <c r="D4464" s="34">
        <v>130</v>
      </c>
      <c r="E4464" s="34">
        <v>132</v>
      </c>
      <c r="F4464" s="34">
        <v>132</v>
      </c>
      <c r="G4464" s="34">
        <v>137</v>
      </c>
      <c r="H4464" s="34">
        <v>143</v>
      </c>
      <c r="I4464" s="34">
        <v>116</v>
      </c>
    </row>
    <row r="4465" spans="1:9" x14ac:dyDescent="0.2">
      <c r="A4465" s="34" t="s">
        <v>54922</v>
      </c>
      <c r="B4465" s="34">
        <v>400</v>
      </c>
      <c r="C4465" s="34">
        <v>452</v>
      </c>
      <c r="D4465" s="34">
        <v>130</v>
      </c>
      <c r="E4465" s="34">
        <v>105</v>
      </c>
      <c r="F4465" s="34">
        <v>119</v>
      </c>
      <c r="G4465" s="34">
        <v>126</v>
      </c>
      <c r="H4465" s="34">
        <v>126</v>
      </c>
      <c r="I4465" s="34">
        <v>93</v>
      </c>
    </row>
    <row r="4466" spans="1:9" x14ac:dyDescent="0.2">
      <c r="A4466" s="34" t="s">
        <v>54923</v>
      </c>
      <c r="B4466" s="34">
        <v>956</v>
      </c>
      <c r="C4466" s="34">
        <v>909</v>
      </c>
      <c r="D4466" s="34">
        <v>288</v>
      </c>
      <c r="E4466" s="34">
        <v>397</v>
      </c>
      <c r="F4466" s="34">
        <v>328</v>
      </c>
      <c r="G4466" s="34">
        <v>332</v>
      </c>
      <c r="H4466" s="34">
        <v>300</v>
      </c>
      <c r="I4466" s="34">
        <v>335</v>
      </c>
    </row>
    <row r="4467" spans="1:9" x14ac:dyDescent="0.2">
      <c r="A4467" s="34" t="s">
        <v>54924</v>
      </c>
      <c r="B4467" s="34">
        <v>1113</v>
      </c>
      <c r="C4467" s="34">
        <v>1198</v>
      </c>
      <c r="D4467" s="34">
        <v>388</v>
      </c>
      <c r="E4467" s="34">
        <v>384</v>
      </c>
      <c r="F4467" s="34">
        <v>386</v>
      </c>
      <c r="G4467" s="34">
        <v>424</v>
      </c>
      <c r="H4467" s="34">
        <v>430</v>
      </c>
      <c r="I4467" s="34">
        <v>284</v>
      </c>
    </row>
    <row r="4468" spans="1:9" x14ac:dyDescent="0.2">
      <c r="A4468" s="34" t="s">
        <v>54925</v>
      </c>
      <c r="B4468" s="34">
        <v>962</v>
      </c>
      <c r="C4468" s="34">
        <v>887</v>
      </c>
      <c r="D4468" s="34">
        <v>292</v>
      </c>
      <c r="E4468" s="34">
        <v>279</v>
      </c>
      <c r="F4468" s="34">
        <v>284</v>
      </c>
      <c r="G4468" s="34">
        <v>257</v>
      </c>
      <c r="H4468" s="34">
        <v>264</v>
      </c>
      <c r="I4468" s="34">
        <v>227</v>
      </c>
    </row>
    <row r="4469" spans="1:9" x14ac:dyDescent="0.2">
      <c r="A4469" s="34" t="s">
        <v>54926</v>
      </c>
      <c r="B4469" s="34">
        <v>340</v>
      </c>
      <c r="C4469" s="34">
        <v>556</v>
      </c>
      <c r="D4469" s="34">
        <v>147</v>
      </c>
      <c r="E4469" s="34">
        <v>151</v>
      </c>
      <c r="F4469" s="34">
        <v>130</v>
      </c>
      <c r="G4469" s="34">
        <v>147</v>
      </c>
      <c r="H4469" s="34">
        <v>111</v>
      </c>
      <c r="I4469" s="34">
        <v>131</v>
      </c>
    </row>
    <row r="4470" spans="1:9" x14ac:dyDescent="0.2">
      <c r="A4470" s="34" t="s">
        <v>54927</v>
      </c>
      <c r="B4470" s="34">
        <v>425</v>
      </c>
      <c r="C4470" s="34">
        <v>487</v>
      </c>
      <c r="D4470" s="34">
        <v>132</v>
      </c>
      <c r="E4470" s="34">
        <v>154</v>
      </c>
      <c r="F4470" s="34">
        <v>149</v>
      </c>
      <c r="G4470" s="34">
        <v>183</v>
      </c>
      <c r="H4470" s="34">
        <v>160</v>
      </c>
      <c r="I4470" s="34">
        <v>105</v>
      </c>
    </row>
    <row r="4471" spans="1:9" x14ac:dyDescent="0.2">
      <c r="A4471" s="34" t="s">
        <v>54928</v>
      </c>
      <c r="B4471" s="34">
        <v>540</v>
      </c>
      <c r="C4471" s="34">
        <v>510</v>
      </c>
      <c r="D4471" s="34">
        <v>159</v>
      </c>
      <c r="E4471" s="34">
        <v>183</v>
      </c>
      <c r="F4471" s="34">
        <v>178</v>
      </c>
      <c r="G4471" s="34">
        <v>175</v>
      </c>
      <c r="H4471" s="34">
        <v>170</v>
      </c>
      <c r="I4471" s="34">
        <v>145</v>
      </c>
    </row>
    <row r="4472" spans="1:9" x14ac:dyDescent="0.2">
      <c r="A4472" s="34" t="s">
        <v>54929</v>
      </c>
      <c r="B4472" s="34">
        <v>509</v>
      </c>
      <c r="C4472" s="34">
        <v>481</v>
      </c>
      <c r="D4472" s="34">
        <v>197</v>
      </c>
      <c r="E4472" s="34">
        <v>185</v>
      </c>
      <c r="F4472" s="34">
        <v>195</v>
      </c>
      <c r="G4472" s="34">
        <v>159</v>
      </c>
      <c r="H4472" s="34">
        <v>152</v>
      </c>
      <c r="I4472" s="34">
        <v>116</v>
      </c>
    </row>
    <row r="4473" spans="1:9" x14ac:dyDescent="0.2">
      <c r="A4473" s="34" t="s">
        <v>54930</v>
      </c>
      <c r="B4473" s="34">
        <v>638</v>
      </c>
      <c r="C4473" s="34">
        <v>665</v>
      </c>
      <c r="D4473" s="34">
        <v>185</v>
      </c>
      <c r="E4473" s="34">
        <v>227</v>
      </c>
      <c r="F4473" s="34">
        <v>182</v>
      </c>
      <c r="G4473" s="34">
        <v>215</v>
      </c>
      <c r="H4473" s="34">
        <v>223</v>
      </c>
      <c r="I4473" s="34">
        <v>161</v>
      </c>
    </row>
    <row r="4474" spans="1:9" x14ac:dyDescent="0.2">
      <c r="A4474" s="34" t="s">
        <v>54931</v>
      </c>
      <c r="B4474" s="34">
        <v>492</v>
      </c>
      <c r="C4474" s="34">
        <v>469</v>
      </c>
      <c r="D4474" s="34">
        <v>139</v>
      </c>
      <c r="E4474" s="34">
        <v>173</v>
      </c>
      <c r="F4474" s="34">
        <v>129</v>
      </c>
      <c r="G4474" s="34">
        <v>153</v>
      </c>
      <c r="H4474" s="34">
        <v>138</v>
      </c>
      <c r="I4474" s="34">
        <v>121</v>
      </c>
    </row>
    <row r="4475" spans="1:9" x14ac:dyDescent="0.2">
      <c r="A4475" s="34" t="s">
        <v>54932</v>
      </c>
      <c r="B4475" s="34">
        <v>1038</v>
      </c>
      <c r="C4475" s="34">
        <v>865</v>
      </c>
      <c r="D4475" s="34">
        <v>277</v>
      </c>
      <c r="E4475" s="34">
        <v>267</v>
      </c>
      <c r="F4475" s="34">
        <v>270</v>
      </c>
      <c r="G4475" s="34">
        <v>266</v>
      </c>
      <c r="H4475" s="34">
        <v>250</v>
      </c>
      <c r="I4475" s="34">
        <v>211</v>
      </c>
    </row>
    <row r="4476" spans="1:9" x14ac:dyDescent="0.2">
      <c r="A4476" s="34" t="s">
        <v>54933</v>
      </c>
      <c r="B4476" s="34">
        <v>1087</v>
      </c>
      <c r="C4476" s="34">
        <v>1119</v>
      </c>
      <c r="D4476" s="34">
        <v>325</v>
      </c>
      <c r="E4476" s="34">
        <v>299</v>
      </c>
      <c r="F4476" s="34">
        <v>329</v>
      </c>
      <c r="G4476" s="34">
        <v>347</v>
      </c>
      <c r="H4476" s="34">
        <v>305</v>
      </c>
      <c r="I4476" s="34">
        <v>296</v>
      </c>
    </row>
    <row r="4477" spans="1:9" x14ac:dyDescent="0.2">
      <c r="A4477" s="34" t="s">
        <v>54934</v>
      </c>
      <c r="B4477" s="34">
        <v>883</v>
      </c>
      <c r="C4477" s="34">
        <v>904</v>
      </c>
      <c r="D4477" s="34">
        <v>260</v>
      </c>
      <c r="E4477" s="34">
        <v>297</v>
      </c>
      <c r="F4477" s="34">
        <v>267</v>
      </c>
      <c r="G4477" s="34">
        <v>286</v>
      </c>
      <c r="H4477" s="34">
        <v>240</v>
      </c>
      <c r="I4477" s="34">
        <v>213</v>
      </c>
    </row>
    <row r="4478" spans="1:9" x14ac:dyDescent="0.2">
      <c r="A4478" s="34" t="s">
        <v>54935</v>
      </c>
      <c r="B4478" s="34">
        <v>668</v>
      </c>
      <c r="C4478" s="34">
        <v>891</v>
      </c>
      <c r="D4478" s="34">
        <v>211</v>
      </c>
      <c r="E4478" s="34">
        <v>283</v>
      </c>
      <c r="F4478" s="34">
        <v>227</v>
      </c>
      <c r="G4478" s="34">
        <v>295</v>
      </c>
      <c r="H4478" s="34">
        <v>246</v>
      </c>
      <c r="I4478" s="34">
        <v>243</v>
      </c>
    </row>
    <row r="4479" spans="1:9" x14ac:dyDescent="0.2">
      <c r="A4479" s="34" t="s">
        <v>54936</v>
      </c>
      <c r="B4479" s="34">
        <v>566</v>
      </c>
      <c r="C4479" s="34">
        <v>611</v>
      </c>
      <c r="D4479" s="34">
        <v>185</v>
      </c>
      <c r="E4479" s="34">
        <v>179</v>
      </c>
      <c r="F4479" s="34">
        <v>180</v>
      </c>
      <c r="G4479" s="34">
        <v>200</v>
      </c>
      <c r="H4479" s="34">
        <v>191</v>
      </c>
      <c r="I4479" s="34">
        <v>158</v>
      </c>
    </row>
    <row r="4480" spans="1:9" x14ac:dyDescent="0.2">
      <c r="A4480" s="34" t="s">
        <v>54937</v>
      </c>
      <c r="B4480" s="34">
        <v>238</v>
      </c>
      <c r="C4480" s="34">
        <v>236</v>
      </c>
      <c r="D4480" s="34">
        <v>83</v>
      </c>
      <c r="E4480" s="34">
        <v>97</v>
      </c>
      <c r="F4480" s="34">
        <v>116</v>
      </c>
      <c r="G4480" s="34">
        <v>86</v>
      </c>
      <c r="H4480" s="34">
        <v>98</v>
      </c>
      <c r="I4480" s="34">
        <v>106</v>
      </c>
    </row>
    <row r="4481" spans="1:9" x14ac:dyDescent="0.2">
      <c r="A4481" s="34" t="s">
        <v>54938</v>
      </c>
      <c r="B4481" s="34">
        <v>494</v>
      </c>
      <c r="C4481" s="34">
        <v>526</v>
      </c>
      <c r="D4481" s="34">
        <v>186</v>
      </c>
      <c r="E4481" s="34">
        <v>183</v>
      </c>
      <c r="F4481" s="34">
        <v>133</v>
      </c>
      <c r="G4481" s="34">
        <v>175</v>
      </c>
      <c r="H4481" s="34">
        <v>196</v>
      </c>
      <c r="I4481" s="34">
        <v>136</v>
      </c>
    </row>
    <row r="4482" spans="1:9" x14ac:dyDescent="0.2">
      <c r="A4482" s="34" t="s">
        <v>54939</v>
      </c>
      <c r="B4482" s="34">
        <v>859</v>
      </c>
      <c r="C4482" s="34">
        <v>888</v>
      </c>
      <c r="D4482" s="34">
        <v>302</v>
      </c>
      <c r="E4482" s="34">
        <v>294</v>
      </c>
      <c r="F4482" s="34">
        <v>320</v>
      </c>
      <c r="G4482" s="34">
        <v>265</v>
      </c>
      <c r="H4482" s="34">
        <v>339</v>
      </c>
      <c r="I4482" s="34">
        <v>243</v>
      </c>
    </row>
    <row r="4483" spans="1:9" x14ac:dyDescent="0.2">
      <c r="A4483" s="34" t="s">
        <v>54940</v>
      </c>
      <c r="B4483" s="34">
        <v>860</v>
      </c>
      <c r="C4483" s="34">
        <v>870</v>
      </c>
      <c r="D4483" s="34">
        <v>278</v>
      </c>
      <c r="E4483" s="34">
        <v>289</v>
      </c>
      <c r="F4483" s="34">
        <v>320</v>
      </c>
      <c r="G4483" s="34">
        <v>302</v>
      </c>
      <c r="H4483" s="34">
        <v>258</v>
      </c>
      <c r="I4483" s="34">
        <v>256</v>
      </c>
    </row>
    <row r="4484" spans="1:9" x14ac:dyDescent="0.2">
      <c r="A4484" s="34" t="s">
        <v>54941</v>
      </c>
      <c r="B4484" s="34">
        <v>572</v>
      </c>
      <c r="C4484" s="34">
        <v>644</v>
      </c>
      <c r="D4484" s="34">
        <v>229</v>
      </c>
      <c r="E4484" s="34">
        <v>250</v>
      </c>
      <c r="F4484" s="34">
        <v>178</v>
      </c>
      <c r="G4484" s="34">
        <v>220</v>
      </c>
      <c r="H4484" s="34">
        <v>225</v>
      </c>
      <c r="I4484" s="34">
        <v>201</v>
      </c>
    </row>
    <row r="4485" spans="1:9" x14ac:dyDescent="0.2">
      <c r="A4485" s="34" t="s">
        <v>54942</v>
      </c>
      <c r="B4485" s="34">
        <v>638</v>
      </c>
      <c r="C4485" s="34">
        <v>564</v>
      </c>
      <c r="D4485" s="34">
        <v>183</v>
      </c>
      <c r="E4485" s="34">
        <v>183</v>
      </c>
      <c r="F4485" s="34">
        <v>172</v>
      </c>
      <c r="G4485" s="34">
        <v>219</v>
      </c>
      <c r="H4485" s="34">
        <v>154</v>
      </c>
      <c r="I4485" s="34">
        <v>195</v>
      </c>
    </row>
    <row r="4486" spans="1:9" x14ac:dyDescent="0.2">
      <c r="A4486" s="34" t="s">
        <v>54943</v>
      </c>
      <c r="B4486" s="34">
        <v>767</v>
      </c>
      <c r="C4486" s="34">
        <v>775</v>
      </c>
      <c r="D4486" s="34">
        <v>255</v>
      </c>
      <c r="E4486" s="34">
        <v>232</v>
      </c>
      <c r="F4486" s="34">
        <v>238</v>
      </c>
      <c r="G4486" s="34">
        <v>227</v>
      </c>
      <c r="H4486" s="34">
        <v>200</v>
      </c>
      <c r="I4486" s="34">
        <v>192</v>
      </c>
    </row>
    <row r="4487" spans="1:9" x14ac:dyDescent="0.2">
      <c r="A4487" s="34" t="s">
        <v>54944</v>
      </c>
      <c r="B4487" s="34">
        <v>823</v>
      </c>
      <c r="C4487" s="34">
        <v>976</v>
      </c>
      <c r="D4487" s="34">
        <v>249</v>
      </c>
      <c r="E4487" s="34">
        <v>235</v>
      </c>
      <c r="F4487" s="34">
        <v>256</v>
      </c>
      <c r="G4487" s="34">
        <v>299</v>
      </c>
      <c r="H4487" s="34">
        <v>273</v>
      </c>
      <c r="I4487" s="34">
        <v>222</v>
      </c>
    </row>
    <row r="4488" spans="1:9" x14ac:dyDescent="0.2">
      <c r="A4488" s="34" t="s">
        <v>54945</v>
      </c>
      <c r="B4488" s="34">
        <v>626</v>
      </c>
      <c r="C4488" s="34">
        <v>613</v>
      </c>
      <c r="D4488" s="34">
        <v>183</v>
      </c>
      <c r="E4488" s="34">
        <v>176</v>
      </c>
      <c r="F4488" s="34">
        <v>194</v>
      </c>
      <c r="G4488" s="34">
        <v>141</v>
      </c>
      <c r="H4488" s="34">
        <v>160</v>
      </c>
      <c r="I4488" s="34">
        <v>183</v>
      </c>
    </row>
    <row r="4489" spans="1:9" x14ac:dyDescent="0.2">
      <c r="A4489" s="34" t="s">
        <v>54946</v>
      </c>
      <c r="B4489" s="34">
        <v>533</v>
      </c>
      <c r="C4489" s="34">
        <v>556</v>
      </c>
      <c r="D4489" s="34">
        <v>170</v>
      </c>
      <c r="E4489" s="34">
        <v>172</v>
      </c>
      <c r="F4489" s="34">
        <v>154</v>
      </c>
      <c r="G4489" s="34">
        <v>192</v>
      </c>
      <c r="H4489" s="34">
        <v>166</v>
      </c>
      <c r="I4489" s="34">
        <v>186</v>
      </c>
    </row>
    <row r="4490" spans="1:9" x14ac:dyDescent="0.2">
      <c r="A4490" s="34" t="s">
        <v>54947</v>
      </c>
      <c r="B4490" s="34">
        <v>740</v>
      </c>
      <c r="C4490" s="34">
        <v>744</v>
      </c>
      <c r="D4490" s="34">
        <v>271</v>
      </c>
      <c r="E4490" s="34">
        <v>260</v>
      </c>
      <c r="F4490" s="34">
        <v>275</v>
      </c>
      <c r="G4490" s="34">
        <v>224</v>
      </c>
      <c r="H4490" s="34">
        <v>238</v>
      </c>
      <c r="I4490" s="34">
        <v>217</v>
      </c>
    </row>
    <row r="4491" spans="1:9" x14ac:dyDescent="0.2">
      <c r="A4491" s="34" t="s">
        <v>54948</v>
      </c>
      <c r="B4491" s="34">
        <v>685</v>
      </c>
      <c r="C4491" s="34">
        <v>623</v>
      </c>
      <c r="D4491" s="34">
        <v>213</v>
      </c>
      <c r="E4491" s="34">
        <v>218</v>
      </c>
      <c r="F4491" s="34">
        <v>205</v>
      </c>
      <c r="G4491" s="34">
        <v>215</v>
      </c>
      <c r="H4491" s="34">
        <v>215</v>
      </c>
      <c r="I4491" s="34">
        <v>187</v>
      </c>
    </row>
    <row r="4492" spans="1:9" x14ac:dyDescent="0.2">
      <c r="A4492" s="34" t="s">
        <v>54949</v>
      </c>
      <c r="B4492" s="34">
        <v>879</v>
      </c>
      <c r="C4492" s="34">
        <v>932</v>
      </c>
      <c r="D4492" s="34">
        <v>270</v>
      </c>
      <c r="E4492" s="34">
        <v>278</v>
      </c>
      <c r="F4492" s="34">
        <v>264</v>
      </c>
      <c r="G4492" s="34">
        <v>304</v>
      </c>
      <c r="H4492" s="34">
        <v>299</v>
      </c>
      <c r="I4492" s="34">
        <v>250</v>
      </c>
    </row>
    <row r="4493" spans="1:9" x14ac:dyDescent="0.2">
      <c r="A4493" s="34" t="s">
        <v>54950</v>
      </c>
      <c r="B4493" s="34">
        <v>760</v>
      </c>
      <c r="C4493" s="34">
        <v>741</v>
      </c>
      <c r="D4493" s="34">
        <v>212</v>
      </c>
      <c r="E4493" s="34">
        <v>211</v>
      </c>
      <c r="F4493" s="34">
        <v>215</v>
      </c>
      <c r="G4493" s="34">
        <v>271</v>
      </c>
      <c r="H4493" s="34">
        <v>231</v>
      </c>
      <c r="I4493" s="34">
        <v>240</v>
      </c>
    </row>
    <row r="4494" spans="1:9" x14ac:dyDescent="0.2">
      <c r="A4494" s="34" t="s">
        <v>54951</v>
      </c>
      <c r="B4494" s="34">
        <v>851</v>
      </c>
      <c r="C4494" s="34">
        <v>980</v>
      </c>
      <c r="D4494" s="34">
        <v>327</v>
      </c>
      <c r="E4494" s="34">
        <v>256</v>
      </c>
      <c r="F4494" s="34">
        <v>247</v>
      </c>
      <c r="G4494" s="34">
        <v>319</v>
      </c>
      <c r="H4494" s="34">
        <v>323</v>
      </c>
      <c r="I4494" s="34">
        <v>253</v>
      </c>
    </row>
    <row r="4495" spans="1:9" x14ac:dyDescent="0.2">
      <c r="A4495" s="34" t="s">
        <v>54952</v>
      </c>
      <c r="B4495" s="34">
        <v>565</v>
      </c>
      <c r="C4495" s="34">
        <v>747</v>
      </c>
      <c r="D4495" s="34">
        <v>209</v>
      </c>
      <c r="E4495" s="34">
        <v>270</v>
      </c>
      <c r="F4495" s="34">
        <v>204</v>
      </c>
      <c r="G4495" s="34">
        <v>216</v>
      </c>
      <c r="H4495" s="34">
        <v>220</v>
      </c>
      <c r="I4495" s="34">
        <v>186</v>
      </c>
    </row>
    <row r="4496" spans="1:9" x14ac:dyDescent="0.2">
      <c r="A4496" s="34" t="s">
        <v>54953</v>
      </c>
      <c r="B4496" s="34">
        <v>725</v>
      </c>
      <c r="C4496" s="34">
        <v>647</v>
      </c>
      <c r="D4496" s="34">
        <v>242</v>
      </c>
      <c r="E4496" s="34">
        <v>231</v>
      </c>
      <c r="F4496" s="34">
        <v>214</v>
      </c>
      <c r="G4496" s="34">
        <v>208</v>
      </c>
      <c r="H4496" s="34">
        <v>213</v>
      </c>
      <c r="I4496" s="34">
        <v>169</v>
      </c>
    </row>
    <row r="4497" spans="1:9" x14ac:dyDescent="0.2">
      <c r="A4497" s="34" t="s">
        <v>54954</v>
      </c>
      <c r="B4497" s="34">
        <v>441</v>
      </c>
      <c r="C4497" s="34">
        <v>572</v>
      </c>
      <c r="D4497" s="34">
        <v>160</v>
      </c>
      <c r="E4497" s="34">
        <v>152</v>
      </c>
      <c r="F4497" s="34">
        <v>175</v>
      </c>
      <c r="G4497" s="34">
        <v>193</v>
      </c>
      <c r="H4497" s="34">
        <v>156</v>
      </c>
      <c r="I4497" s="34">
        <v>197</v>
      </c>
    </row>
    <row r="4498" spans="1:9" x14ac:dyDescent="0.2">
      <c r="A4498" s="34" t="s">
        <v>54955</v>
      </c>
      <c r="B4498" s="34">
        <v>757</v>
      </c>
      <c r="C4498" s="34">
        <v>797</v>
      </c>
      <c r="D4498" s="34">
        <v>289</v>
      </c>
      <c r="E4498" s="34">
        <v>304</v>
      </c>
      <c r="F4498" s="34">
        <v>255</v>
      </c>
      <c r="G4498" s="34">
        <v>285</v>
      </c>
      <c r="H4498" s="34">
        <v>284</v>
      </c>
      <c r="I4498" s="34">
        <v>242</v>
      </c>
    </row>
    <row r="4499" spans="1:9" x14ac:dyDescent="0.2">
      <c r="A4499" s="34" t="s">
        <v>54956</v>
      </c>
      <c r="B4499" s="34">
        <v>527</v>
      </c>
      <c r="C4499" s="34">
        <v>568</v>
      </c>
      <c r="D4499" s="34">
        <v>203</v>
      </c>
      <c r="E4499" s="34">
        <v>212</v>
      </c>
      <c r="F4499" s="34">
        <v>149</v>
      </c>
      <c r="G4499" s="34">
        <v>204</v>
      </c>
      <c r="H4499" s="34">
        <v>175</v>
      </c>
      <c r="I4499" s="34">
        <v>148</v>
      </c>
    </row>
    <row r="4500" spans="1:9" x14ac:dyDescent="0.2">
      <c r="A4500" s="34" t="s">
        <v>54957</v>
      </c>
      <c r="B4500" s="34">
        <v>818</v>
      </c>
      <c r="C4500" s="34">
        <v>822</v>
      </c>
      <c r="D4500" s="34">
        <v>288</v>
      </c>
      <c r="E4500" s="34">
        <v>292</v>
      </c>
      <c r="F4500" s="34">
        <v>255</v>
      </c>
      <c r="G4500" s="34">
        <v>324</v>
      </c>
      <c r="H4500" s="34">
        <v>283</v>
      </c>
      <c r="I4500" s="34">
        <v>238</v>
      </c>
    </row>
    <row r="4501" spans="1:9" x14ac:dyDescent="0.2">
      <c r="A4501" s="34" t="s">
        <v>54958</v>
      </c>
      <c r="B4501" s="34">
        <v>461</v>
      </c>
      <c r="C4501" s="34">
        <v>260</v>
      </c>
      <c r="D4501" s="34">
        <v>125</v>
      </c>
      <c r="E4501" s="34">
        <v>128</v>
      </c>
      <c r="F4501" s="34">
        <v>181</v>
      </c>
      <c r="G4501" s="34">
        <v>117</v>
      </c>
      <c r="H4501" s="34">
        <v>122</v>
      </c>
      <c r="I4501" s="34">
        <v>123</v>
      </c>
    </row>
    <row r="4502" spans="1:9" x14ac:dyDescent="0.2">
      <c r="A4502" s="34" t="s">
        <v>54959</v>
      </c>
      <c r="B4502" s="34">
        <v>836</v>
      </c>
      <c r="C4502" s="34">
        <v>645</v>
      </c>
      <c r="D4502" s="34">
        <v>252</v>
      </c>
      <c r="E4502" s="34">
        <v>238</v>
      </c>
      <c r="F4502" s="34">
        <v>259</v>
      </c>
      <c r="G4502" s="34">
        <v>215</v>
      </c>
      <c r="H4502" s="34">
        <v>232</v>
      </c>
      <c r="I4502" s="34">
        <v>173</v>
      </c>
    </row>
    <row r="4503" spans="1:9" x14ac:dyDescent="0.2">
      <c r="A4503" s="34" t="s">
        <v>54960</v>
      </c>
      <c r="B4503" s="34">
        <v>763</v>
      </c>
      <c r="C4503" s="34">
        <v>824</v>
      </c>
      <c r="D4503" s="34">
        <v>255</v>
      </c>
      <c r="E4503" s="34">
        <v>211</v>
      </c>
      <c r="F4503" s="34">
        <v>245</v>
      </c>
      <c r="G4503" s="34">
        <v>249</v>
      </c>
      <c r="H4503" s="34">
        <v>236</v>
      </c>
      <c r="I4503" s="34">
        <v>228</v>
      </c>
    </row>
    <row r="4504" spans="1:9" x14ac:dyDescent="0.2">
      <c r="A4504" s="34" t="s">
        <v>54961</v>
      </c>
      <c r="B4504" s="34">
        <v>468</v>
      </c>
      <c r="C4504" s="34">
        <v>487</v>
      </c>
      <c r="D4504" s="34">
        <v>122</v>
      </c>
      <c r="E4504" s="34">
        <v>142</v>
      </c>
      <c r="F4504" s="34">
        <v>117</v>
      </c>
      <c r="G4504" s="34">
        <v>182</v>
      </c>
      <c r="H4504" s="34">
        <v>151</v>
      </c>
      <c r="I4504" s="34">
        <v>119</v>
      </c>
    </row>
    <row r="4505" spans="1:9" x14ac:dyDescent="0.2">
      <c r="A4505" s="34" t="s">
        <v>54962</v>
      </c>
      <c r="B4505" s="34">
        <v>611</v>
      </c>
      <c r="C4505" s="34">
        <v>647</v>
      </c>
      <c r="D4505" s="34">
        <v>179</v>
      </c>
      <c r="E4505" s="34">
        <v>198</v>
      </c>
      <c r="F4505" s="34">
        <v>172</v>
      </c>
      <c r="G4505" s="34">
        <v>174</v>
      </c>
      <c r="H4505" s="34">
        <v>199</v>
      </c>
      <c r="I4505" s="34">
        <v>212</v>
      </c>
    </row>
    <row r="4506" spans="1:9" x14ac:dyDescent="0.2">
      <c r="A4506" s="34" t="s">
        <v>54963</v>
      </c>
      <c r="B4506" s="34">
        <v>716</v>
      </c>
      <c r="C4506" s="34">
        <v>685</v>
      </c>
      <c r="D4506" s="34">
        <v>271</v>
      </c>
      <c r="E4506" s="34">
        <v>238</v>
      </c>
      <c r="F4506" s="34">
        <v>182</v>
      </c>
      <c r="G4506" s="34">
        <v>255</v>
      </c>
      <c r="H4506" s="34">
        <v>232</v>
      </c>
      <c r="I4506" s="34">
        <v>208</v>
      </c>
    </row>
    <row r="4507" spans="1:9" x14ac:dyDescent="0.2">
      <c r="A4507" s="34" t="s">
        <v>54964</v>
      </c>
      <c r="B4507" s="34">
        <v>1227</v>
      </c>
      <c r="C4507" s="34">
        <v>1249</v>
      </c>
      <c r="D4507" s="34">
        <v>441</v>
      </c>
      <c r="E4507" s="34">
        <v>440</v>
      </c>
      <c r="F4507" s="34">
        <v>418</v>
      </c>
      <c r="G4507" s="34">
        <v>447</v>
      </c>
      <c r="H4507" s="34">
        <v>466</v>
      </c>
      <c r="I4507" s="34">
        <v>316</v>
      </c>
    </row>
    <row r="4508" spans="1:9" x14ac:dyDescent="0.2">
      <c r="A4508" s="34" t="s">
        <v>54965</v>
      </c>
      <c r="B4508" s="34">
        <v>2017</v>
      </c>
      <c r="C4508" s="34">
        <v>1769</v>
      </c>
      <c r="D4508" s="34">
        <v>659</v>
      </c>
      <c r="E4508" s="34">
        <v>563</v>
      </c>
      <c r="F4508" s="34">
        <v>600</v>
      </c>
      <c r="G4508" s="34">
        <v>591</v>
      </c>
      <c r="H4508" s="34">
        <v>693</v>
      </c>
      <c r="I4508" s="34">
        <v>479</v>
      </c>
    </row>
    <row r="4509" spans="1:9" x14ac:dyDescent="0.2">
      <c r="A4509" s="34" t="s">
        <v>54966</v>
      </c>
      <c r="B4509" s="34">
        <v>2004</v>
      </c>
      <c r="C4509" s="34">
        <v>1968</v>
      </c>
      <c r="D4509" s="34">
        <v>593</v>
      </c>
      <c r="E4509" s="34">
        <v>751</v>
      </c>
      <c r="F4509" s="34">
        <v>562</v>
      </c>
      <c r="G4509" s="34">
        <v>635</v>
      </c>
      <c r="H4509" s="34">
        <v>661</v>
      </c>
      <c r="I4509" s="34">
        <v>631</v>
      </c>
    </row>
    <row r="4510" spans="1:9" x14ac:dyDescent="0.2">
      <c r="A4510" s="34" t="s">
        <v>54967</v>
      </c>
      <c r="B4510" s="34">
        <v>2347</v>
      </c>
      <c r="C4510" s="34">
        <v>2394</v>
      </c>
      <c r="D4510" s="34">
        <v>749</v>
      </c>
      <c r="E4510" s="34">
        <v>800</v>
      </c>
      <c r="F4510" s="34">
        <v>811</v>
      </c>
      <c r="G4510" s="34">
        <v>780</v>
      </c>
      <c r="H4510" s="34">
        <v>714</v>
      </c>
      <c r="I4510" s="34">
        <v>688</v>
      </c>
    </row>
    <row r="4511" spans="1:9" x14ac:dyDescent="0.2">
      <c r="A4511" s="34" t="s">
        <v>54968</v>
      </c>
      <c r="B4511" s="34">
        <v>1605</v>
      </c>
      <c r="C4511" s="34">
        <v>1571</v>
      </c>
      <c r="D4511" s="34">
        <v>492</v>
      </c>
      <c r="E4511" s="34">
        <v>484</v>
      </c>
      <c r="F4511" s="34">
        <v>495</v>
      </c>
      <c r="G4511" s="34">
        <v>496</v>
      </c>
      <c r="H4511" s="34">
        <v>501</v>
      </c>
      <c r="I4511" s="34">
        <v>423</v>
      </c>
    </row>
    <row r="4512" spans="1:9" x14ac:dyDescent="0.2">
      <c r="A4512" s="34" t="s">
        <v>54969</v>
      </c>
      <c r="B4512" s="34">
        <v>1093</v>
      </c>
      <c r="C4512" s="34">
        <v>864</v>
      </c>
      <c r="D4512" s="34">
        <v>308</v>
      </c>
      <c r="E4512" s="34">
        <v>274</v>
      </c>
      <c r="F4512" s="34">
        <v>356</v>
      </c>
      <c r="G4512" s="34">
        <v>302</v>
      </c>
      <c r="H4512" s="34">
        <v>358</v>
      </c>
      <c r="I4512" s="34">
        <v>232</v>
      </c>
    </row>
    <row r="4513" spans="1:9" x14ac:dyDescent="0.2">
      <c r="A4513" s="34" t="s">
        <v>54970</v>
      </c>
      <c r="B4513" s="34">
        <v>684</v>
      </c>
      <c r="C4513" s="34">
        <v>568</v>
      </c>
      <c r="D4513" s="34">
        <v>171</v>
      </c>
      <c r="E4513" s="34">
        <v>185</v>
      </c>
      <c r="F4513" s="34">
        <v>192</v>
      </c>
      <c r="G4513" s="34">
        <v>220</v>
      </c>
      <c r="H4513" s="34">
        <v>184</v>
      </c>
      <c r="I4513" s="34">
        <v>148</v>
      </c>
    </row>
    <row r="4514" spans="1:9" x14ac:dyDescent="0.2">
      <c r="A4514" s="34" t="s">
        <v>54971</v>
      </c>
      <c r="B4514" s="34">
        <v>834</v>
      </c>
      <c r="C4514" s="34">
        <v>924</v>
      </c>
      <c r="D4514" s="34">
        <v>269</v>
      </c>
      <c r="E4514" s="34">
        <v>363</v>
      </c>
      <c r="F4514" s="34">
        <v>266</v>
      </c>
      <c r="G4514" s="34">
        <v>323</v>
      </c>
      <c r="H4514" s="34">
        <v>271</v>
      </c>
      <c r="I4514" s="34">
        <v>295</v>
      </c>
    </row>
    <row r="4515" spans="1:9" x14ac:dyDescent="0.2">
      <c r="A4515" s="34" t="s">
        <v>54972</v>
      </c>
      <c r="B4515" s="34">
        <v>770</v>
      </c>
      <c r="C4515" s="34">
        <v>810</v>
      </c>
      <c r="D4515" s="34">
        <v>231</v>
      </c>
      <c r="E4515" s="34">
        <v>285</v>
      </c>
      <c r="F4515" s="34">
        <v>224</v>
      </c>
      <c r="G4515" s="34">
        <v>243</v>
      </c>
      <c r="H4515" s="34">
        <v>232</v>
      </c>
      <c r="I4515" s="34">
        <v>241</v>
      </c>
    </row>
    <row r="4516" spans="1:9" x14ac:dyDescent="0.2">
      <c r="A4516" s="34" t="s">
        <v>54973</v>
      </c>
      <c r="B4516" s="34">
        <v>596</v>
      </c>
      <c r="C4516" s="34">
        <v>700</v>
      </c>
      <c r="D4516" s="34">
        <v>195</v>
      </c>
      <c r="E4516" s="34">
        <v>271</v>
      </c>
      <c r="F4516" s="34">
        <v>200</v>
      </c>
      <c r="G4516" s="34">
        <v>203</v>
      </c>
      <c r="H4516" s="34">
        <v>186</v>
      </c>
      <c r="I4516" s="34">
        <v>256</v>
      </c>
    </row>
    <row r="4517" spans="1:9" x14ac:dyDescent="0.2">
      <c r="A4517" s="34" t="s">
        <v>54974</v>
      </c>
      <c r="B4517" s="34">
        <v>1911</v>
      </c>
      <c r="C4517" s="34">
        <v>1646</v>
      </c>
      <c r="D4517" s="34">
        <v>566</v>
      </c>
      <c r="E4517" s="34">
        <v>597</v>
      </c>
      <c r="F4517" s="34">
        <v>564</v>
      </c>
      <c r="G4517" s="34">
        <v>609</v>
      </c>
      <c r="H4517" s="34">
        <v>588</v>
      </c>
      <c r="I4517" s="34">
        <v>501</v>
      </c>
    </row>
    <row r="4518" spans="1:9" x14ac:dyDescent="0.2">
      <c r="A4518" s="34" t="s">
        <v>54975</v>
      </c>
      <c r="B4518" s="34">
        <v>994</v>
      </c>
      <c r="C4518" s="34">
        <v>1006</v>
      </c>
      <c r="D4518" s="34">
        <v>309</v>
      </c>
      <c r="E4518" s="34">
        <v>358</v>
      </c>
      <c r="F4518" s="34">
        <v>297</v>
      </c>
      <c r="G4518" s="34">
        <v>339</v>
      </c>
      <c r="H4518" s="34">
        <v>310</v>
      </c>
      <c r="I4518" s="34">
        <v>219</v>
      </c>
    </row>
    <row r="4519" spans="1:9" x14ac:dyDescent="0.2">
      <c r="A4519" s="34" t="s">
        <v>54976</v>
      </c>
      <c r="B4519" s="34">
        <v>773</v>
      </c>
      <c r="C4519" s="34">
        <v>893</v>
      </c>
      <c r="D4519" s="34">
        <v>287</v>
      </c>
      <c r="E4519" s="34">
        <v>295</v>
      </c>
      <c r="F4519" s="34">
        <v>224</v>
      </c>
      <c r="G4519" s="34">
        <v>284</v>
      </c>
      <c r="H4519" s="34">
        <v>257</v>
      </c>
      <c r="I4519" s="34">
        <v>195</v>
      </c>
    </row>
    <row r="4520" spans="1:9" x14ac:dyDescent="0.2">
      <c r="A4520" s="34" t="s">
        <v>54977</v>
      </c>
      <c r="B4520" s="34">
        <v>1012</v>
      </c>
      <c r="C4520" s="34">
        <v>1106</v>
      </c>
      <c r="D4520" s="34">
        <v>347</v>
      </c>
      <c r="E4520" s="34">
        <v>326</v>
      </c>
      <c r="F4520" s="34">
        <v>319</v>
      </c>
      <c r="G4520" s="34">
        <v>297</v>
      </c>
      <c r="H4520" s="34">
        <v>304</v>
      </c>
      <c r="I4520" s="34">
        <v>293</v>
      </c>
    </row>
    <row r="4521" spans="1:9" x14ac:dyDescent="0.2">
      <c r="A4521" s="34" t="s">
        <v>54978</v>
      </c>
      <c r="B4521" s="34">
        <v>528</v>
      </c>
      <c r="C4521" s="34">
        <v>473</v>
      </c>
      <c r="D4521" s="34">
        <v>161</v>
      </c>
      <c r="E4521" s="34">
        <v>175</v>
      </c>
      <c r="F4521" s="34">
        <v>160</v>
      </c>
      <c r="G4521" s="34">
        <v>145</v>
      </c>
      <c r="H4521" s="34">
        <v>166</v>
      </c>
      <c r="I4521" s="34">
        <v>139</v>
      </c>
    </row>
    <row r="4522" spans="1:9" x14ac:dyDescent="0.2">
      <c r="A4522" s="34" t="s">
        <v>54979</v>
      </c>
      <c r="B4522" s="34">
        <v>649</v>
      </c>
      <c r="C4522" s="34">
        <v>989</v>
      </c>
      <c r="D4522" s="34">
        <v>256</v>
      </c>
      <c r="E4522" s="34">
        <v>317</v>
      </c>
      <c r="F4522" s="34">
        <v>233</v>
      </c>
      <c r="G4522" s="34">
        <v>334</v>
      </c>
      <c r="H4522" s="34">
        <v>275</v>
      </c>
      <c r="I4522" s="34">
        <v>258</v>
      </c>
    </row>
    <row r="4523" spans="1:9" x14ac:dyDescent="0.2">
      <c r="A4523" s="34" t="s">
        <v>54980</v>
      </c>
      <c r="B4523" s="34">
        <v>1101</v>
      </c>
      <c r="C4523" s="34">
        <v>1186</v>
      </c>
      <c r="D4523" s="34">
        <v>356</v>
      </c>
      <c r="E4523" s="34">
        <v>408</v>
      </c>
      <c r="F4523" s="34">
        <v>368</v>
      </c>
      <c r="G4523" s="34">
        <v>399</v>
      </c>
      <c r="H4523" s="34">
        <v>416</v>
      </c>
      <c r="I4523" s="34">
        <v>344</v>
      </c>
    </row>
    <row r="4524" spans="1:9" x14ac:dyDescent="0.2">
      <c r="A4524" s="34" t="s">
        <v>54981</v>
      </c>
      <c r="B4524" s="34">
        <v>533</v>
      </c>
      <c r="C4524" s="34">
        <v>555</v>
      </c>
      <c r="D4524" s="34">
        <v>134</v>
      </c>
      <c r="E4524" s="34">
        <v>167</v>
      </c>
      <c r="F4524" s="34">
        <v>129</v>
      </c>
      <c r="G4524" s="34">
        <v>166</v>
      </c>
      <c r="H4524" s="34">
        <v>190</v>
      </c>
      <c r="I4524" s="34">
        <v>156</v>
      </c>
    </row>
    <row r="4525" spans="1:9" x14ac:dyDescent="0.2">
      <c r="A4525" s="34" t="s">
        <v>54982</v>
      </c>
      <c r="B4525" s="34">
        <v>1101</v>
      </c>
      <c r="C4525" s="34">
        <v>1021</v>
      </c>
      <c r="D4525" s="34">
        <v>368</v>
      </c>
      <c r="E4525" s="34">
        <v>376</v>
      </c>
      <c r="F4525" s="34">
        <v>311</v>
      </c>
      <c r="G4525" s="34">
        <v>344</v>
      </c>
      <c r="H4525" s="34">
        <v>351</v>
      </c>
      <c r="I4525" s="34">
        <v>285</v>
      </c>
    </row>
    <row r="4526" spans="1:9" x14ac:dyDescent="0.2">
      <c r="A4526" s="34" t="s">
        <v>54983</v>
      </c>
      <c r="B4526" s="34">
        <v>1140</v>
      </c>
      <c r="C4526" s="34">
        <v>1101</v>
      </c>
      <c r="D4526" s="34">
        <v>298</v>
      </c>
      <c r="E4526" s="34">
        <v>293</v>
      </c>
      <c r="F4526" s="34">
        <v>333</v>
      </c>
      <c r="G4526" s="34">
        <v>355</v>
      </c>
      <c r="H4526" s="34">
        <v>341</v>
      </c>
      <c r="I4526" s="34">
        <v>305</v>
      </c>
    </row>
    <row r="4527" spans="1:9" x14ac:dyDescent="0.2">
      <c r="A4527" s="34" t="s">
        <v>54984</v>
      </c>
      <c r="B4527" s="34">
        <v>750</v>
      </c>
      <c r="C4527" s="34">
        <v>796</v>
      </c>
      <c r="D4527" s="34">
        <v>219</v>
      </c>
      <c r="E4527" s="34">
        <v>318</v>
      </c>
      <c r="F4527" s="34">
        <v>304</v>
      </c>
      <c r="G4527" s="34">
        <v>300</v>
      </c>
      <c r="H4527" s="34">
        <v>263</v>
      </c>
      <c r="I4527" s="34">
        <v>299</v>
      </c>
    </row>
    <row r="4528" spans="1:9" x14ac:dyDescent="0.2">
      <c r="A4528" s="34" t="s">
        <v>54985</v>
      </c>
      <c r="B4528" s="34">
        <v>1163</v>
      </c>
      <c r="C4528" s="34">
        <v>1207</v>
      </c>
      <c r="D4528" s="34">
        <v>356</v>
      </c>
      <c r="E4528" s="34">
        <v>391</v>
      </c>
      <c r="F4528" s="34">
        <v>315</v>
      </c>
      <c r="G4528" s="34">
        <v>361</v>
      </c>
      <c r="H4528" s="34">
        <v>356</v>
      </c>
      <c r="I4528" s="34">
        <v>351</v>
      </c>
    </row>
    <row r="4529" spans="1:9" x14ac:dyDescent="0.2">
      <c r="A4529" s="34" t="s">
        <v>54986</v>
      </c>
      <c r="B4529" s="34">
        <v>920</v>
      </c>
      <c r="C4529" s="34">
        <v>1091</v>
      </c>
      <c r="D4529" s="34">
        <v>291</v>
      </c>
      <c r="E4529" s="34">
        <v>325</v>
      </c>
      <c r="F4529" s="34">
        <v>316</v>
      </c>
      <c r="G4529" s="34">
        <v>334</v>
      </c>
      <c r="H4529" s="34">
        <v>293</v>
      </c>
      <c r="I4529" s="34">
        <v>309</v>
      </c>
    </row>
    <row r="4530" spans="1:9" x14ac:dyDescent="0.2">
      <c r="A4530" s="34" t="s">
        <v>54987</v>
      </c>
      <c r="B4530" s="34">
        <v>1226</v>
      </c>
      <c r="C4530" s="34">
        <v>1111</v>
      </c>
      <c r="D4530" s="34">
        <v>357</v>
      </c>
      <c r="E4530" s="34">
        <v>376</v>
      </c>
      <c r="F4530" s="34">
        <v>341</v>
      </c>
      <c r="G4530" s="34">
        <v>376</v>
      </c>
      <c r="H4530" s="34">
        <v>297</v>
      </c>
      <c r="I4530" s="34">
        <v>320</v>
      </c>
    </row>
    <row r="4531" spans="1:9" x14ac:dyDescent="0.2">
      <c r="A4531" s="34" t="s">
        <v>54988</v>
      </c>
      <c r="B4531" s="34">
        <v>1319</v>
      </c>
      <c r="C4531" s="34">
        <v>1212</v>
      </c>
      <c r="D4531" s="34">
        <v>370</v>
      </c>
      <c r="E4531" s="34">
        <v>411</v>
      </c>
      <c r="F4531" s="34">
        <v>425</v>
      </c>
      <c r="G4531" s="34">
        <v>440</v>
      </c>
      <c r="H4531" s="34">
        <v>405</v>
      </c>
      <c r="I4531" s="34">
        <v>392</v>
      </c>
    </row>
    <row r="4532" spans="1:9" x14ac:dyDescent="0.2">
      <c r="A4532" s="34" t="s">
        <v>54989</v>
      </c>
      <c r="B4532" s="34">
        <v>1014</v>
      </c>
      <c r="C4532" s="34">
        <v>1118</v>
      </c>
      <c r="D4532" s="34">
        <v>297</v>
      </c>
      <c r="E4532" s="34">
        <v>310</v>
      </c>
      <c r="F4532" s="34">
        <v>296</v>
      </c>
      <c r="G4532" s="34">
        <v>322</v>
      </c>
      <c r="H4532" s="34">
        <v>267</v>
      </c>
      <c r="I4532" s="34">
        <v>269</v>
      </c>
    </row>
    <row r="4533" spans="1:9" x14ac:dyDescent="0.2">
      <c r="A4533" s="34" t="s">
        <v>54990</v>
      </c>
      <c r="B4533" s="34">
        <v>992</v>
      </c>
      <c r="C4533" s="34">
        <v>1008</v>
      </c>
      <c r="D4533" s="34">
        <v>292</v>
      </c>
      <c r="E4533" s="34">
        <v>308</v>
      </c>
      <c r="F4533" s="34">
        <v>296</v>
      </c>
      <c r="G4533" s="34">
        <v>393</v>
      </c>
      <c r="H4533" s="34">
        <v>334</v>
      </c>
      <c r="I4533" s="34">
        <v>281</v>
      </c>
    </row>
    <row r="4534" spans="1:9" x14ac:dyDescent="0.2">
      <c r="A4534" s="34" t="s">
        <v>54991</v>
      </c>
      <c r="B4534" s="34">
        <v>1280</v>
      </c>
      <c r="C4534" s="34">
        <v>1236</v>
      </c>
      <c r="D4534" s="34">
        <v>399</v>
      </c>
      <c r="E4534" s="34">
        <v>422</v>
      </c>
      <c r="F4534" s="34">
        <v>388</v>
      </c>
      <c r="G4534" s="34">
        <v>402</v>
      </c>
      <c r="H4534" s="34">
        <v>393</v>
      </c>
      <c r="I4534" s="34">
        <v>364</v>
      </c>
    </row>
    <row r="4535" spans="1:9" x14ac:dyDescent="0.2">
      <c r="A4535" s="34" t="s">
        <v>54992</v>
      </c>
      <c r="B4535" s="34">
        <v>875</v>
      </c>
      <c r="C4535" s="34">
        <v>830</v>
      </c>
      <c r="D4535" s="34">
        <v>214</v>
      </c>
      <c r="E4535" s="34">
        <v>280</v>
      </c>
      <c r="F4535" s="34">
        <v>235</v>
      </c>
      <c r="G4535" s="34">
        <v>242</v>
      </c>
      <c r="H4535" s="34">
        <v>219</v>
      </c>
      <c r="I4535" s="34">
        <v>213</v>
      </c>
    </row>
    <row r="4536" spans="1:9" x14ac:dyDescent="0.2">
      <c r="A4536" s="34" t="s">
        <v>54993</v>
      </c>
      <c r="B4536" s="34">
        <v>746</v>
      </c>
      <c r="C4536" s="34">
        <v>769</v>
      </c>
      <c r="D4536" s="34">
        <v>182</v>
      </c>
      <c r="E4536" s="34">
        <v>272</v>
      </c>
      <c r="F4536" s="34">
        <v>186</v>
      </c>
      <c r="G4536" s="34">
        <v>281</v>
      </c>
      <c r="H4536" s="34">
        <v>208</v>
      </c>
      <c r="I4536" s="34">
        <v>190</v>
      </c>
    </row>
    <row r="4537" spans="1:9" x14ac:dyDescent="0.2">
      <c r="A4537" s="34" t="s">
        <v>54994</v>
      </c>
      <c r="B4537" s="34">
        <v>951</v>
      </c>
      <c r="C4537" s="34">
        <v>1046</v>
      </c>
      <c r="D4537" s="34">
        <v>292</v>
      </c>
      <c r="E4537" s="34">
        <v>377</v>
      </c>
      <c r="F4537" s="34">
        <v>281</v>
      </c>
      <c r="G4537" s="34">
        <v>406</v>
      </c>
      <c r="H4537" s="34">
        <v>299</v>
      </c>
      <c r="I4537" s="34">
        <v>320</v>
      </c>
    </row>
    <row r="4538" spans="1:9" x14ac:dyDescent="0.2">
      <c r="A4538" s="34" t="s">
        <v>54995</v>
      </c>
      <c r="B4538" s="34">
        <v>1340</v>
      </c>
      <c r="C4538" s="34">
        <v>1326</v>
      </c>
      <c r="D4538" s="34">
        <v>413</v>
      </c>
      <c r="E4538" s="34">
        <v>396</v>
      </c>
      <c r="F4538" s="34">
        <v>391</v>
      </c>
      <c r="G4538" s="34">
        <v>445</v>
      </c>
      <c r="H4538" s="34">
        <v>408</v>
      </c>
      <c r="I4538" s="34">
        <v>361</v>
      </c>
    </row>
    <row r="4539" spans="1:9" x14ac:dyDescent="0.2">
      <c r="A4539" s="34" t="s">
        <v>54996</v>
      </c>
      <c r="B4539" s="34">
        <v>1332</v>
      </c>
      <c r="C4539" s="34">
        <v>1382</v>
      </c>
      <c r="D4539" s="34">
        <v>504</v>
      </c>
      <c r="E4539" s="34">
        <v>466</v>
      </c>
      <c r="F4539" s="34">
        <v>420</v>
      </c>
      <c r="G4539" s="34">
        <v>527</v>
      </c>
      <c r="H4539" s="34">
        <v>472</v>
      </c>
      <c r="I4539" s="34">
        <v>364</v>
      </c>
    </row>
    <row r="4540" spans="1:9" x14ac:dyDescent="0.2">
      <c r="A4540" s="34" t="s">
        <v>54997</v>
      </c>
      <c r="B4540" s="34">
        <v>639</v>
      </c>
      <c r="C4540" s="34">
        <v>678</v>
      </c>
      <c r="D4540" s="34">
        <v>181</v>
      </c>
      <c r="E4540" s="34">
        <v>212</v>
      </c>
      <c r="F4540" s="34">
        <v>185</v>
      </c>
      <c r="G4540" s="34">
        <v>243</v>
      </c>
      <c r="H4540" s="34">
        <v>217</v>
      </c>
      <c r="I4540" s="34">
        <v>203</v>
      </c>
    </row>
    <row r="4541" spans="1:9" x14ac:dyDescent="0.2">
      <c r="A4541" s="34" t="s">
        <v>54998</v>
      </c>
      <c r="B4541" s="34">
        <v>1372</v>
      </c>
      <c r="C4541" s="34">
        <v>1186</v>
      </c>
      <c r="D4541" s="34">
        <v>422</v>
      </c>
      <c r="E4541" s="34">
        <v>382</v>
      </c>
      <c r="F4541" s="34">
        <v>398</v>
      </c>
      <c r="G4541" s="34">
        <v>412</v>
      </c>
      <c r="H4541" s="34">
        <v>419</v>
      </c>
      <c r="I4541" s="34">
        <v>359</v>
      </c>
    </row>
    <row r="4542" spans="1:9" x14ac:dyDescent="0.2">
      <c r="A4542" s="34" t="s">
        <v>54999</v>
      </c>
      <c r="B4542" s="34">
        <v>885</v>
      </c>
      <c r="C4542" s="34">
        <v>829</v>
      </c>
      <c r="D4542" s="34">
        <v>230</v>
      </c>
      <c r="E4542" s="34">
        <v>263</v>
      </c>
      <c r="F4542" s="34">
        <v>242</v>
      </c>
      <c r="G4542" s="34">
        <v>309</v>
      </c>
      <c r="H4542" s="34">
        <v>294</v>
      </c>
      <c r="I4542" s="34">
        <v>245</v>
      </c>
    </row>
    <row r="4543" spans="1:9" x14ac:dyDescent="0.2">
      <c r="A4543" s="34" t="s">
        <v>55000</v>
      </c>
      <c r="B4543" s="34">
        <v>1160</v>
      </c>
      <c r="C4543" s="34">
        <v>1109</v>
      </c>
      <c r="D4543" s="34">
        <v>348</v>
      </c>
      <c r="E4543" s="34">
        <v>347</v>
      </c>
      <c r="F4543" s="34">
        <v>307</v>
      </c>
      <c r="G4543" s="34">
        <v>376</v>
      </c>
      <c r="H4543" s="34">
        <v>318</v>
      </c>
      <c r="I4543" s="34">
        <v>287</v>
      </c>
    </row>
    <row r="4544" spans="1:9" x14ac:dyDescent="0.2">
      <c r="A4544" s="34" t="s">
        <v>55001</v>
      </c>
      <c r="B4544" s="34">
        <v>818</v>
      </c>
      <c r="C4544" s="34">
        <v>926</v>
      </c>
      <c r="D4544" s="34">
        <v>292</v>
      </c>
      <c r="E4544" s="34">
        <v>329</v>
      </c>
      <c r="F4544" s="34">
        <v>269</v>
      </c>
      <c r="G4544" s="34">
        <v>282</v>
      </c>
      <c r="H4544" s="34">
        <v>284</v>
      </c>
      <c r="I4544" s="34">
        <v>269</v>
      </c>
    </row>
    <row r="4545" spans="1:9" x14ac:dyDescent="0.2">
      <c r="A4545" s="34" t="s">
        <v>55002</v>
      </c>
      <c r="B4545" s="34">
        <v>896</v>
      </c>
      <c r="C4545" s="34">
        <v>704</v>
      </c>
      <c r="D4545" s="34">
        <v>250</v>
      </c>
      <c r="E4545" s="34">
        <v>302</v>
      </c>
      <c r="F4545" s="34">
        <v>303</v>
      </c>
      <c r="G4545" s="34">
        <v>260</v>
      </c>
      <c r="H4545" s="34">
        <v>305</v>
      </c>
      <c r="I4545" s="34">
        <v>244</v>
      </c>
    </row>
    <row r="4546" spans="1:9" x14ac:dyDescent="0.2">
      <c r="A4546" s="34" t="s">
        <v>55003</v>
      </c>
      <c r="B4546" s="34">
        <v>760</v>
      </c>
      <c r="C4546" s="34">
        <v>630</v>
      </c>
      <c r="D4546" s="34">
        <v>210</v>
      </c>
      <c r="E4546" s="34">
        <v>252</v>
      </c>
      <c r="F4546" s="34">
        <v>220</v>
      </c>
      <c r="G4546" s="34">
        <v>223</v>
      </c>
      <c r="H4546" s="34">
        <v>242</v>
      </c>
      <c r="I4546" s="34">
        <v>207</v>
      </c>
    </row>
    <row r="4547" spans="1:9" x14ac:dyDescent="0.2">
      <c r="A4547" s="34" t="s">
        <v>55004</v>
      </c>
      <c r="B4547" s="34">
        <v>314</v>
      </c>
      <c r="C4547" s="34">
        <v>371</v>
      </c>
      <c r="D4547" s="34">
        <v>140</v>
      </c>
      <c r="E4547" s="34">
        <v>146</v>
      </c>
      <c r="F4547" s="34">
        <v>118</v>
      </c>
      <c r="G4547" s="34">
        <v>115</v>
      </c>
      <c r="H4547" s="34">
        <v>141</v>
      </c>
      <c r="I4547" s="34">
        <v>110</v>
      </c>
    </row>
    <row r="4548" spans="1:9" x14ac:dyDescent="0.2">
      <c r="A4548" s="34" t="s">
        <v>55005</v>
      </c>
      <c r="B4548" s="34">
        <v>1349</v>
      </c>
      <c r="C4548" s="34">
        <v>1210</v>
      </c>
      <c r="D4548" s="34">
        <v>396</v>
      </c>
      <c r="E4548" s="34">
        <v>353</v>
      </c>
      <c r="F4548" s="34">
        <v>370</v>
      </c>
      <c r="G4548" s="34">
        <v>429</v>
      </c>
      <c r="H4548" s="34">
        <v>408</v>
      </c>
      <c r="I4548" s="34">
        <v>363</v>
      </c>
    </row>
    <row r="4549" spans="1:9" x14ac:dyDescent="0.2">
      <c r="A4549" s="34" t="s">
        <v>55006</v>
      </c>
      <c r="B4549" s="34">
        <v>991</v>
      </c>
      <c r="C4549" s="34">
        <v>761</v>
      </c>
      <c r="D4549" s="34">
        <v>322</v>
      </c>
      <c r="E4549" s="34">
        <v>321</v>
      </c>
      <c r="F4549" s="34">
        <v>295</v>
      </c>
      <c r="G4549" s="34">
        <v>329</v>
      </c>
      <c r="H4549" s="34">
        <v>329</v>
      </c>
      <c r="I4549" s="34">
        <v>278</v>
      </c>
    </row>
    <row r="4550" spans="1:9" x14ac:dyDescent="0.2">
      <c r="A4550" s="34" t="s">
        <v>55007</v>
      </c>
      <c r="B4550" s="34">
        <v>1131</v>
      </c>
      <c r="C4550" s="34">
        <v>1005</v>
      </c>
      <c r="D4550" s="34">
        <v>337</v>
      </c>
      <c r="E4550" s="34">
        <v>345</v>
      </c>
      <c r="F4550" s="34">
        <v>362</v>
      </c>
      <c r="G4550" s="34">
        <v>401</v>
      </c>
      <c r="H4550" s="34">
        <v>386</v>
      </c>
      <c r="I4550" s="34">
        <v>307</v>
      </c>
    </row>
    <row r="4551" spans="1:9" x14ac:dyDescent="0.2">
      <c r="A4551" s="34" t="s">
        <v>55008</v>
      </c>
      <c r="B4551" s="34">
        <v>844</v>
      </c>
      <c r="C4551" s="34">
        <v>755</v>
      </c>
      <c r="D4551" s="34">
        <v>269</v>
      </c>
      <c r="E4551" s="34">
        <v>202</v>
      </c>
      <c r="F4551" s="34">
        <v>292</v>
      </c>
      <c r="G4551" s="34">
        <v>273</v>
      </c>
      <c r="H4551" s="34">
        <v>314</v>
      </c>
      <c r="I4551" s="34">
        <v>188</v>
      </c>
    </row>
    <row r="4552" spans="1:9" x14ac:dyDescent="0.2">
      <c r="A4552" s="34" t="s">
        <v>55009</v>
      </c>
      <c r="B4552" s="34">
        <v>515</v>
      </c>
      <c r="C4552" s="34">
        <v>467</v>
      </c>
      <c r="D4552" s="34">
        <v>159</v>
      </c>
      <c r="E4552" s="34">
        <v>132</v>
      </c>
      <c r="F4552" s="34">
        <v>166</v>
      </c>
      <c r="G4552" s="34">
        <v>135</v>
      </c>
      <c r="H4552" s="34">
        <v>163</v>
      </c>
      <c r="I4552" s="34">
        <v>107</v>
      </c>
    </row>
    <row r="4553" spans="1:9" x14ac:dyDescent="0.2">
      <c r="A4553" s="34" t="s">
        <v>55010</v>
      </c>
      <c r="B4553" s="34">
        <v>429</v>
      </c>
      <c r="C4553" s="34">
        <v>641</v>
      </c>
      <c r="D4553" s="34">
        <v>97</v>
      </c>
      <c r="E4553" s="34">
        <v>231</v>
      </c>
      <c r="F4553" s="34">
        <v>131</v>
      </c>
      <c r="G4553" s="34">
        <v>150</v>
      </c>
      <c r="H4553" s="34">
        <v>138</v>
      </c>
      <c r="I4553" s="34">
        <v>184</v>
      </c>
    </row>
    <row r="4554" spans="1:9" x14ac:dyDescent="0.2">
      <c r="A4554" s="34" t="s">
        <v>55011</v>
      </c>
      <c r="B4554" s="34">
        <v>883</v>
      </c>
      <c r="C4554" s="34">
        <v>765</v>
      </c>
      <c r="D4554" s="34">
        <v>252</v>
      </c>
      <c r="E4554" s="34">
        <v>288</v>
      </c>
      <c r="F4554" s="34">
        <v>204</v>
      </c>
      <c r="G4554" s="34">
        <v>298</v>
      </c>
      <c r="H4554" s="34">
        <v>285</v>
      </c>
      <c r="I4554" s="34">
        <v>214</v>
      </c>
    </row>
    <row r="4555" spans="1:9" x14ac:dyDescent="0.2">
      <c r="A4555" s="34" t="s">
        <v>55012</v>
      </c>
      <c r="B4555" s="34">
        <v>1101</v>
      </c>
      <c r="C4555" s="34">
        <v>1208</v>
      </c>
      <c r="D4555" s="34">
        <v>365</v>
      </c>
      <c r="E4555" s="34">
        <v>376</v>
      </c>
      <c r="F4555" s="34">
        <v>370</v>
      </c>
      <c r="G4555" s="34">
        <v>358</v>
      </c>
      <c r="H4555" s="34">
        <v>383</v>
      </c>
      <c r="I4555" s="34">
        <v>357</v>
      </c>
    </row>
    <row r="4556" spans="1:9" x14ac:dyDescent="0.2">
      <c r="A4556" s="34" t="s">
        <v>55013</v>
      </c>
      <c r="B4556" s="34">
        <v>1163</v>
      </c>
      <c r="C4556" s="34">
        <v>1149</v>
      </c>
      <c r="D4556" s="34">
        <v>395</v>
      </c>
      <c r="E4556" s="34">
        <v>390</v>
      </c>
      <c r="F4556" s="34">
        <v>334</v>
      </c>
      <c r="G4556" s="34">
        <v>359</v>
      </c>
      <c r="H4556" s="34">
        <v>395</v>
      </c>
      <c r="I4556" s="34">
        <v>312</v>
      </c>
    </row>
    <row r="4557" spans="1:9" x14ac:dyDescent="0.2">
      <c r="A4557" s="34" t="s">
        <v>55014</v>
      </c>
      <c r="B4557" s="34">
        <v>1166</v>
      </c>
      <c r="C4557" s="34">
        <v>1201</v>
      </c>
      <c r="D4557" s="34">
        <v>366</v>
      </c>
      <c r="E4557" s="34">
        <v>351</v>
      </c>
      <c r="F4557" s="34">
        <v>350</v>
      </c>
      <c r="G4557" s="34">
        <v>395</v>
      </c>
      <c r="H4557" s="34">
        <v>371</v>
      </c>
      <c r="I4557" s="34">
        <v>314</v>
      </c>
    </row>
    <row r="4558" spans="1:9" x14ac:dyDescent="0.2">
      <c r="A4558" s="34" t="s">
        <v>55015</v>
      </c>
      <c r="B4558" s="34">
        <v>1068</v>
      </c>
      <c r="C4558" s="34">
        <v>969</v>
      </c>
      <c r="D4558" s="34">
        <v>284</v>
      </c>
      <c r="E4558" s="34">
        <v>293</v>
      </c>
      <c r="F4558" s="34">
        <v>316</v>
      </c>
      <c r="G4558" s="34">
        <v>305</v>
      </c>
      <c r="H4558" s="34">
        <v>304</v>
      </c>
      <c r="I4558" s="34">
        <v>294</v>
      </c>
    </row>
    <row r="4559" spans="1:9" x14ac:dyDescent="0.2">
      <c r="A4559" s="34" t="s">
        <v>55016</v>
      </c>
      <c r="B4559" s="34">
        <v>910</v>
      </c>
      <c r="C4559" s="34">
        <v>1071</v>
      </c>
      <c r="D4559" s="34">
        <v>253</v>
      </c>
      <c r="E4559" s="34">
        <v>327</v>
      </c>
      <c r="F4559" s="34">
        <v>240</v>
      </c>
      <c r="G4559" s="34">
        <v>372</v>
      </c>
      <c r="H4559" s="34">
        <v>285</v>
      </c>
      <c r="I4559" s="34">
        <v>309</v>
      </c>
    </row>
    <row r="4560" spans="1:9" x14ac:dyDescent="0.2">
      <c r="A4560" s="34" t="s">
        <v>55017</v>
      </c>
      <c r="B4560" s="34">
        <v>1715</v>
      </c>
      <c r="C4560" s="34">
        <v>1739</v>
      </c>
      <c r="D4560" s="34">
        <v>484</v>
      </c>
      <c r="E4560" s="34">
        <v>552</v>
      </c>
      <c r="F4560" s="34">
        <v>479</v>
      </c>
      <c r="G4560" s="34">
        <v>512</v>
      </c>
      <c r="H4560" s="34">
        <v>490</v>
      </c>
      <c r="I4560" s="34">
        <v>431</v>
      </c>
    </row>
    <row r="4561" spans="1:9" x14ac:dyDescent="0.2">
      <c r="A4561" s="34" t="s">
        <v>55018</v>
      </c>
      <c r="B4561" s="34">
        <v>1353</v>
      </c>
      <c r="C4561" s="34">
        <v>1440</v>
      </c>
      <c r="D4561" s="34">
        <v>409</v>
      </c>
      <c r="E4561" s="34">
        <v>486</v>
      </c>
      <c r="F4561" s="34">
        <v>430</v>
      </c>
      <c r="G4561" s="34">
        <v>562</v>
      </c>
      <c r="H4561" s="34">
        <v>426</v>
      </c>
      <c r="I4561" s="34">
        <v>421</v>
      </c>
    </row>
    <row r="4562" spans="1:9" x14ac:dyDescent="0.2">
      <c r="A4562" s="34" t="s">
        <v>55019</v>
      </c>
      <c r="B4562" s="34">
        <v>1497</v>
      </c>
      <c r="C4562" s="34">
        <v>1368</v>
      </c>
      <c r="D4562" s="34">
        <v>494</v>
      </c>
      <c r="E4562" s="34">
        <v>482</v>
      </c>
      <c r="F4562" s="34">
        <v>484</v>
      </c>
      <c r="G4562" s="34">
        <v>498</v>
      </c>
      <c r="H4562" s="34">
        <v>472</v>
      </c>
      <c r="I4562" s="34">
        <v>414</v>
      </c>
    </row>
    <row r="4563" spans="1:9" x14ac:dyDescent="0.2">
      <c r="A4563" s="34" t="s">
        <v>55020</v>
      </c>
      <c r="B4563" s="34">
        <v>1338</v>
      </c>
      <c r="C4563" s="34">
        <v>1133</v>
      </c>
      <c r="D4563" s="34">
        <v>415</v>
      </c>
      <c r="E4563" s="34">
        <v>428</v>
      </c>
      <c r="F4563" s="34">
        <v>398</v>
      </c>
      <c r="G4563" s="34">
        <v>434</v>
      </c>
      <c r="H4563" s="34">
        <v>459</v>
      </c>
      <c r="I4563" s="34">
        <v>340</v>
      </c>
    </row>
    <row r="4564" spans="1:9" x14ac:dyDescent="0.2">
      <c r="A4564" s="34" t="s">
        <v>55021</v>
      </c>
      <c r="B4564" s="34">
        <v>881</v>
      </c>
      <c r="C4564" s="34">
        <v>848</v>
      </c>
      <c r="D4564" s="34">
        <v>253</v>
      </c>
      <c r="E4564" s="34">
        <v>324</v>
      </c>
      <c r="F4564" s="34">
        <v>251</v>
      </c>
      <c r="G4564" s="34">
        <v>323</v>
      </c>
      <c r="H4564" s="34">
        <v>266</v>
      </c>
      <c r="I4564" s="34">
        <v>215</v>
      </c>
    </row>
    <row r="4565" spans="1:9" x14ac:dyDescent="0.2">
      <c r="A4565" s="34" t="s">
        <v>55022</v>
      </c>
      <c r="B4565" s="34">
        <v>303</v>
      </c>
      <c r="C4565" s="34">
        <v>335</v>
      </c>
      <c r="D4565" s="34">
        <v>91</v>
      </c>
      <c r="E4565" s="34">
        <v>75</v>
      </c>
      <c r="F4565" s="34">
        <v>63</v>
      </c>
      <c r="G4565" s="34">
        <v>74</v>
      </c>
      <c r="H4565" s="34">
        <v>89</v>
      </c>
      <c r="I4565" s="34">
        <v>93</v>
      </c>
    </row>
    <row r="4566" spans="1:9" x14ac:dyDescent="0.2">
      <c r="A4566" s="34" t="s">
        <v>55023</v>
      </c>
      <c r="B4566" s="34">
        <v>1477</v>
      </c>
      <c r="C4566" s="34">
        <v>1606</v>
      </c>
      <c r="D4566" s="34">
        <v>489</v>
      </c>
      <c r="E4566" s="34">
        <v>549</v>
      </c>
      <c r="F4566" s="34">
        <v>438</v>
      </c>
      <c r="G4566" s="34">
        <v>464</v>
      </c>
      <c r="H4566" s="34">
        <v>533</v>
      </c>
      <c r="I4566" s="34">
        <v>409</v>
      </c>
    </row>
    <row r="4567" spans="1:9" x14ac:dyDescent="0.2">
      <c r="A4567" s="34" t="s">
        <v>55024</v>
      </c>
      <c r="B4567" s="34">
        <v>2109</v>
      </c>
      <c r="C4567" s="34">
        <v>2050</v>
      </c>
      <c r="D4567" s="34">
        <v>669</v>
      </c>
      <c r="E4567" s="34">
        <v>653</v>
      </c>
      <c r="F4567" s="34">
        <v>724</v>
      </c>
      <c r="G4567" s="34">
        <v>759</v>
      </c>
      <c r="H4567" s="34">
        <v>764</v>
      </c>
      <c r="I4567" s="34">
        <v>626</v>
      </c>
    </row>
    <row r="4568" spans="1:9" x14ac:dyDescent="0.2">
      <c r="A4568" s="34" t="s">
        <v>55025</v>
      </c>
      <c r="B4568" s="34">
        <v>1446</v>
      </c>
      <c r="C4568" s="34">
        <v>1422</v>
      </c>
      <c r="D4568" s="34">
        <v>394</v>
      </c>
      <c r="E4568" s="34">
        <v>496</v>
      </c>
      <c r="F4568" s="34">
        <v>459</v>
      </c>
      <c r="G4568" s="34">
        <v>527</v>
      </c>
      <c r="H4568" s="34">
        <v>529</v>
      </c>
      <c r="I4568" s="34">
        <v>377</v>
      </c>
    </row>
    <row r="4569" spans="1:9" x14ac:dyDescent="0.2">
      <c r="A4569" s="34" t="s">
        <v>55026</v>
      </c>
      <c r="B4569" s="34">
        <v>820</v>
      </c>
      <c r="C4569" s="34">
        <v>797</v>
      </c>
      <c r="D4569" s="34">
        <v>229</v>
      </c>
      <c r="E4569" s="34">
        <v>278</v>
      </c>
      <c r="F4569" s="34">
        <v>183</v>
      </c>
      <c r="G4569" s="34">
        <v>281</v>
      </c>
      <c r="H4569" s="34">
        <v>258</v>
      </c>
      <c r="I4569" s="34">
        <v>226</v>
      </c>
    </row>
    <row r="4570" spans="1:9" x14ac:dyDescent="0.2">
      <c r="A4570" s="34" t="s">
        <v>55027</v>
      </c>
      <c r="B4570" s="34">
        <v>592</v>
      </c>
      <c r="C4570" s="34">
        <v>762</v>
      </c>
      <c r="D4570" s="34">
        <v>187</v>
      </c>
      <c r="E4570" s="34">
        <v>245</v>
      </c>
      <c r="F4570" s="34">
        <v>153</v>
      </c>
      <c r="G4570" s="34">
        <v>273</v>
      </c>
      <c r="H4570" s="34">
        <v>211</v>
      </c>
      <c r="I4570" s="34">
        <v>153</v>
      </c>
    </row>
    <row r="4571" spans="1:9" x14ac:dyDescent="0.2">
      <c r="A4571" s="34" t="s">
        <v>55028</v>
      </c>
      <c r="B4571" s="34">
        <v>940</v>
      </c>
      <c r="C4571" s="34">
        <v>1013</v>
      </c>
      <c r="D4571" s="34">
        <v>286</v>
      </c>
      <c r="E4571" s="34">
        <v>324</v>
      </c>
      <c r="F4571" s="34">
        <v>258</v>
      </c>
      <c r="G4571" s="34">
        <v>336</v>
      </c>
      <c r="H4571" s="34">
        <v>295</v>
      </c>
      <c r="I4571" s="34">
        <v>262</v>
      </c>
    </row>
    <row r="4572" spans="1:9" x14ac:dyDescent="0.2">
      <c r="A4572" s="34" t="s">
        <v>55029</v>
      </c>
      <c r="B4572" s="34">
        <v>493</v>
      </c>
      <c r="C4572" s="34">
        <v>322</v>
      </c>
      <c r="D4572" s="34">
        <v>111</v>
      </c>
      <c r="E4572" s="34">
        <v>157</v>
      </c>
      <c r="F4572" s="34">
        <v>176</v>
      </c>
      <c r="G4572" s="34">
        <v>132</v>
      </c>
      <c r="H4572" s="34">
        <v>132</v>
      </c>
      <c r="I4572" s="34">
        <v>115</v>
      </c>
    </row>
    <row r="4573" spans="1:9" x14ac:dyDescent="0.2">
      <c r="A4573" s="34" t="s">
        <v>55030</v>
      </c>
      <c r="B4573" s="34">
        <v>901</v>
      </c>
      <c r="C4573" s="34">
        <v>947</v>
      </c>
      <c r="D4573" s="34">
        <v>271</v>
      </c>
      <c r="E4573" s="34">
        <v>284</v>
      </c>
      <c r="F4573" s="34">
        <v>284</v>
      </c>
      <c r="G4573" s="34">
        <v>274</v>
      </c>
      <c r="H4573" s="34">
        <v>305</v>
      </c>
      <c r="I4573" s="34">
        <v>164</v>
      </c>
    </row>
    <row r="4574" spans="1:9" x14ac:dyDescent="0.2">
      <c r="A4574" s="34" t="s">
        <v>55031</v>
      </c>
      <c r="B4574" s="34">
        <v>646</v>
      </c>
      <c r="C4574" s="34">
        <v>586</v>
      </c>
      <c r="D4574" s="34">
        <v>175</v>
      </c>
      <c r="E4574" s="34">
        <v>210</v>
      </c>
      <c r="F4574" s="34">
        <v>179</v>
      </c>
      <c r="G4574" s="34">
        <v>186</v>
      </c>
      <c r="H4574" s="34">
        <v>275</v>
      </c>
      <c r="I4574" s="34">
        <v>174</v>
      </c>
    </row>
    <row r="4575" spans="1:9" x14ac:dyDescent="0.2">
      <c r="A4575" s="34" t="s">
        <v>55032</v>
      </c>
      <c r="B4575" s="34">
        <v>1009</v>
      </c>
      <c r="C4575" s="34">
        <v>1285</v>
      </c>
      <c r="D4575" s="34">
        <v>367</v>
      </c>
      <c r="E4575" s="34">
        <v>400</v>
      </c>
      <c r="F4575" s="34">
        <v>318</v>
      </c>
      <c r="G4575" s="34">
        <v>392</v>
      </c>
      <c r="H4575" s="34">
        <v>355</v>
      </c>
      <c r="I4575" s="34">
        <v>339</v>
      </c>
    </row>
    <row r="4576" spans="1:9" x14ac:dyDescent="0.2">
      <c r="A4576" s="34" t="s">
        <v>55033</v>
      </c>
      <c r="B4576" s="34">
        <v>1371</v>
      </c>
      <c r="C4576" s="34">
        <v>1478</v>
      </c>
      <c r="D4576" s="34">
        <v>394</v>
      </c>
      <c r="E4576" s="34">
        <v>557</v>
      </c>
      <c r="F4576" s="34">
        <v>461</v>
      </c>
      <c r="G4576" s="34">
        <v>497</v>
      </c>
      <c r="H4576" s="34">
        <v>458</v>
      </c>
      <c r="I4576" s="34">
        <v>413</v>
      </c>
    </row>
    <row r="4577" spans="1:9" x14ac:dyDescent="0.2">
      <c r="A4577" s="34" t="s">
        <v>55034</v>
      </c>
      <c r="B4577" s="34">
        <v>822</v>
      </c>
      <c r="C4577" s="34">
        <v>920</v>
      </c>
      <c r="D4577" s="34">
        <v>244</v>
      </c>
      <c r="E4577" s="34">
        <v>334</v>
      </c>
      <c r="F4577" s="34">
        <v>233</v>
      </c>
      <c r="G4577" s="34">
        <v>265</v>
      </c>
      <c r="H4577" s="34">
        <v>274</v>
      </c>
      <c r="I4577" s="34">
        <v>229</v>
      </c>
    </row>
    <row r="4578" spans="1:9" x14ac:dyDescent="0.2">
      <c r="A4578" s="34" t="s">
        <v>55035</v>
      </c>
      <c r="B4578" s="34">
        <v>1190</v>
      </c>
      <c r="C4578" s="34">
        <v>1209</v>
      </c>
      <c r="D4578" s="34">
        <v>376</v>
      </c>
      <c r="E4578" s="34">
        <v>349</v>
      </c>
      <c r="F4578" s="34">
        <v>334</v>
      </c>
      <c r="G4578" s="34">
        <v>355</v>
      </c>
      <c r="H4578" s="34">
        <v>330</v>
      </c>
      <c r="I4578" s="34">
        <v>376</v>
      </c>
    </row>
    <row r="4579" spans="1:9" x14ac:dyDescent="0.2">
      <c r="A4579" s="34" t="s">
        <v>55036</v>
      </c>
      <c r="B4579" s="34">
        <v>915</v>
      </c>
      <c r="C4579" s="34">
        <v>966</v>
      </c>
      <c r="D4579" s="34">
        <v>311</v>
      </c>
      <c r="E4579" s="34">
        <v>283</v>
      </c>
      <c r="F4579" s="34">
        <v>267</v>
      </c>
      <c r="G4579" s="34">
        <v>285</v>
      </c>
      <c r="H4579" s="34">
        <v>292</v>
      </c>
      <c r="I4579" s="34">
        <v>228</v>
      </c>
    </row>
    <row r="4580" spans="1:9" x14ac:dyDescent="0.2">
      <c r="A4580" s="34" t="s">
        <v>55037</v>
      </c>
      <c r="B4580" s="34">
        <v>555</v>
      </c>
      <c r="C4580" s="34">
        <v>609</v>
      </c>
      <c r="D4580" s="34">
        <v>197</v>
      </c>
      <c r="E4580" s="34">
        <v>173</v>
      </c>
      <c r="F4580" s="34">
        <v>207</v>
      </c>
      <c r="G4580" s="34">
        <v>263</v>
      </c>
      <c r="H4580" s="34">
        <v>154</v>
      </c>
      <c r="I4580" s="34">
        <v>187</v>
      </c>
    </row>
    <row r="4581" spans="1:9" x14ac:dyDescent="0.2">
      <c r="A4581" s="34" t="s">
        <v>55038</v>
      </c>
      <c r="B4581" s="34">
        <v>496</v>
      </c>
      <c r="C4581" s="34">
        <v>499</v>
      </c>
      <c r="D4581" s="34">
        <v>143</v>
      </c>
      <c r="E4581" s="34">
        <v>180</v>
      </c>
      <c r="F4581" s="34">
        <v>151</v>
      </c>
      <c r="G4581" s="34">
        <v>210</v>
      </c>
      <c r="H4581" s="34">
        <v>151</v>
      </c>
      <c r="I4581" s="34">
        <v>137</v>
      </c>
    </row>
    <row r="4582" spans="1:9" x14ac:dyDescent="0.2">
      <c r="A4582" s="34" t="s">
        <v>55039</v>
      </c>
      <c r="B4582" s="34">
        <v>1343</v>
      </c>
      <c r="C4582" s="34">
        <v>1112</v>
      </c>
      <c r="D4582" s="34">
        <v>363</v>
      </c>
      <c r="E4582" s="34">
        <v>391</v>
      </c>
      <c r="F4582" s="34">
        <v>393</v>
      </c>
      <c r="G4582" s="34">
        <v>463</v>
      </c>
      <c r="H4582" s="34">
        <v>425</v>
      </c>
      <c r="I4582" s="34">
        <v>342</v>
      </c>
    </row>
    <row r="4583" spans="1:9" x14ac:dyDescent="0.2">
      <c r="A4583" s="34" t="s">
        <v>55040</v>
      </c>
      <c r="B4583" s="34">
        <v>1160</v>
      </c>
      <c r="C4583" s="34">
        <v>916</v>
      </c>
      <c r="D4583" s="34">
        <v>382</v>
      </c>
      <c r="E4583" s="34">
        <v>352</v>
      </c>
      <c r="F4583" s="34">
        <v>296</v>
      </c>
      <c r="G4583" s="34">
        <v>367</v>
      </c>
      <c r="H4583" s="34">
        <v>348</v>
      </c>
      <c r="I4583" s="34">
        <v>292</v>
      </c>
    </row>
    <row r="4584" spans="1:9" x14ac:dyDescent="0.2">
      <c r="A4584" s="34" t="s">
        <v>55041</v>
      </c>
      <c r="B4584" s="34">
        <v>840</v>
      </c>
      <c r="C4584" s="34">
        <v>824</v>
      </c>
      <c r="D4584" s="34">
        <v>248</v>
      </c>
      <c r="E4584" s="34">
        <v>319</v>
      </c>
      <c r="F4584" s="34">
        <v>256</v>
      </c>
      <c r="G4584" s="34">
        <v>287</v>
      </c>
      <c r="H4584" s="34">
        <v>261</v>
      </c>
      <c r="I4584" s="34">
        <v>225</v>
      </c>
    </row>
    <row r="4585" spans="1:9" x14ac:dyDescent="0.2">
      <c r="A4585" s="34" t="s">
        <v>55042</v>
      </c>
      <c r="B4585" s="34">
        <v>860</v>
      </c>
      <c r="C4585" s="34">
        <v>1002</v>
      </c>
      <c r="D4585" s="34">
        <v>314</v>
      </c>
      <c r="E4585" s="34">
        <v>263</v>
      </c>
      <c r="F4585" s="34">
        <v>271</v>
      </c>
      <c r="G4585" s="34">
        <v>306</v>
      </c>
      <c r="H4585" s="34">
        <v>260</v>
      </c>
      <c r="I4585" s="34">
        <v>290</v>
      </c>
    </row>
    <row r="4586" spans="1:9" x14ac:dyDescent="0.2">
      <c r="A4586" s="34" t="s">
        <v>55043</v>
      </c>
      <c r="B4586" s="34">
        <v>1028</v>
      </c>
      <c r="C4586" s="34">
        <v>1152</v>
      </c>
      <c r="D4586" s="34">
        <v>339</v>
      </c>
      <c r="E4586" s="34">
        <v>350</v>
      </c>
      <c r="F4586" s="34">
        <v>323</v>
      </c>
      <c r="G4586" s="34">
        <v>368</v>
      </c>
      <c r="H4586" s="34">
        <v>323</v>
      </c>
      <c r="I4586" s="34">
        <v>366</v>
      </c>
    </row>
    <row r="4587" spans="1:9" x14ac:dyDescent="0.2">
      <c r="A4587" s="34" t="s">
        <v>55044</v>
      </c>
      <c r="B4587" s="34">
        <v>888</v>
      </c>
      <c r="C4587" s="34">
        <v>955</v>
      </c>
      <c r="D4587" s="34">
        <v>273</v>
      </c>
      <c r="E4587" s="34">
        <v>268</v>
      </c>
      <c r="F4587" s="34">
        <v>265</v>
      </c>
      <c r="G4587" s="34">
        <v>294</v>
      </c>
      <c r="H4587" s="34">
        <v>213</v>
      </c>
      <c r="I4587" s="34">
        <v>274</v>
      </c>
    </row>
    <row r="4588" spans="1:9" x14ac:dyDescent="0.2">
      <c r="A4588" s="34" t="s">
        <v>55045</v>
      </c>
      <c r="B4588" s="34">
        <v>662</v>
      </c>
      <c r="C4588" s="34">
        <v>666</v>
      </c>
      <c r="D4588" s="34">
        <v>224</v>
      </c>
      <c r="E4588" s="34">
        <v>234</v>
      </c>
      <c r="F4588" s="34">
        <v>210</v>
      </c>
      <c r="G4588" s="34">
        <v>260</v>
      </c>
      <c r="H4588" s="34">
        <v>220</v>
      </c>
      <c r="I4588" s="34">
        <v>171</v>
      </c>
    </row>
    <row r="4589" spans="1:9" x14ac:dyDescent="0.2">
      <c r="A4589" s="34" t="s">
        <v>55046</v>
      </c>
      <c r="B4589" s="34">
        <v>996</v>
      </c>
      <c r="C4589" s="34">
        <v>930</v>
      </c>
      <c r="D4589" s="34">
        <v>339</v>
      </c>
      <c r="E4589" s="34">
        <v>289</v>
      </c>
      <c r="F4589" s="34">
        <v>328</v>
      </c>
      <c r="G4589" s="34">
        <v>354</v>
      </c>
      <c r="H4589" s="34">
        <v>244</v>
      </c>
      <c r="I4589" s="34">
        <v>288</v>
      </c>
    </row>
    <row r="4590" spans="1:9" x14ac:dyDescent="0.2">
      <c r="A4590" s="34" t="s">
        <v>55047</v>
      </c>
      <c r="B4590" s="34">
        <v>1332</v>
      </c>
      <c r="C4590" s="34">
        <v>1191</v>
      </c>
      <c r="D4590" s="34">
        <v>404</v>
      </c>
      <c r="E4590" s="34">
        <v>456</v>
      </c>
      <c r="F4590" s="34">
        <v>432</v>
      </c>
      <c r="G4590" s="34">
        <v>486</v>
      </c>
      <c r="H4590" s="34">
        <v>448</v>
      </c>
      <c r="I4590" s="34">
        <v>409</v>
      </c>
    </row>
    <row r="4591" spans="1:9" x14ac:dyDescent="0.2">
      <c r="A4591" s="34" t="s">
        <v>55048</v>
      </c>
      <c r="B4591" s="34">
        <v>675</v>
      </c>
      <c r="C4591" s="34">
        <v>556</v>
      </c>
      <c r="D4591" s="34">
        <v>209</v>
      </c>
      <c r="E4591" s="34">
        <v>208</v>
      </c>
      <c r="F4591" s="34">
        <v>210</v>
      </c>
      <c r="G4591" s="34">
        <v>212</v>
      </c>
      <c r="H4591" s="34">
        <v>196</v>
      </c>
      <c r="I4591" s="34">
        <v>186</v>
      </c>
    </row>
    <row r="4592" spans="1:9" x14ac:dyDescent="0.2">
      <c r="A4592" s="34" t="s">
        <v>55049</v>
      </c>
      <c r="B4592" s="34">
        <v>1370</v>
      </c>
      <c r="C4592" s="34">
        <v>1419</v>
      </c>
      <c r="D4592" s="34">
        <v>417</v>
      </c>
      <c r="E4592" s="34">
        <v>457</v>
      </c>
      <c r="F4592" s="34">
        <v>395</v>
      </c>
      <c r="G4592" s="34">
        <v>483</v>
      </c>
      <c r="H4592" s="34">
        <v>398</v>
      </c>
      <c r="I4592" s="34">
        <v>394</v>
      </c>
    </row>
    <row r="4593" spans="1:9" x14ac:dyDescent="0.2">
      <c r="A4593" s="34" t="s">
        <v>55050</v>
      </c>
      <c r="B4593" s="34">
        <v>1172</v>
      </c>
      <c r="C4593" s="34">
        <v>890</v>
      </c>
      <c r="D4593" s="34">
        <v>331</v>
      </c>
      <c r="E4593" s="34">
        <v>310</v>
      </c>
      <c r="F4593" s="34">
        <v>370</v>
      </c>
      <c r="G4593" s="34">
        <v>330</v>
      </c>
      <c r="H4593" s="34">
        <v>295</v>
      </c>
      <c r="I4593" s="34">
        <v>273</v>
      </c>
    </row>
    <row r="4594" spans="1:9" x14ac:dyDescent="0.2">
      <c r="A4594" s="34" t="s">
        <v>55051</v>
      </c>
      <c r="B4594" s="34">
        <v>1424</v>
      </c>
      <c r="C4594" s="34">
        <v>1542</v>
      </c>
      <c r="D4594" s="34">
        <v>446</v>
      </c>
      <c r="E4594" s="34">
        <v>474</v>
      </c>
      <c r="F4594" s="34">
        <v>389</v>
      </c>
      <c r="G4594" s="34">
        <v>514</v>
      </c>
      <c r="H4594" s="34">
        <v>448</v>
      </c>
      <c r="I4594" s="34">
        <v>358</v>
      </c>
    </row>
    <row r="4595" spans="1:9" x14ac:dyDescent="0.2">
      <c r="A4595" s="34" t="s">
        <v>55052</v>
      </c>
      <c r="B4595" s="34">
        <v>698</v>
      </c>
      <c r="C4595" s="34">
        <v>675</v>
      </c>
      <c r="D4595" s="34">
        <v>163</v>
      </c>
      <c r="E4595" s="34">
        <v>267</v>
      </c>
      <c r="F4595" s="34">
        <v>244</v>
      </c>
      <c r="G4595" s="34">
        <v>233</v>
      </c>
      <c r="H4595" s="34">
        <v>201</v>
      </c>
      <c r="I4595" s="34">
        <v>174</v>
      </c>
    </row>
    <row r="4596" spans="1:9" x14ac:dyDescent="0.2">
      <c r="A4596" s="34" t="s">
        <v>55053</v>
      </c>
      <c r="B4596" s="34">
        <v>1084</v>
      </c>
      <c r="C4596" s="34">
        <v>1348</v>
      </c>
      <c r="D4596" s="34">
        <v>337</v>
      </c>
      <c r="E4596" s="34">
        <v>360</v>
      </c>
      <c r="F4596" s="34">
        <v>371</v>
      </c>
      <c r="G4596" s="34">
        <v>436</v>
      </c>
      <c r="H4596" s="34">
        <v>329</v>
      </c>
      <c r="I4596" s="34">
        <v>374</v>
      </c>
    </row>
    <row r="4597" spans="1:9" x14ac:dyDescent="0.2">
      <c r="A4597" s="34" t="s">
        <v>55054</v>
      </c>
      <c r="B4597" s="34">
        <v>763</v>
      </c>
      <c r="C4597" s="34">
        <v>848</v>
      </c>
      <c r="D4597" s="34">
        <v>260</v>
      </c>
      <c r="E4597" s="34">
        <v>280</v>
      </c>
      <c r="F4597" s="34">
        <v>241</v>
      </c>
      <c r="G4597" s="34">
        <v>265</v>
      </c>
      <c r="H4597" s="34">
        <v>267</v>
      </c>
      <c r="I4597" s="34">
        <v>248</v>
      </c>
    </row>
    <row r="4598" spans="1:9" x14ac:dyDescent="0.2">
      <c r="A4598" s="34" t="s">
        <v>55055</v>
      </c>
      <c r="B4598" s="34">
        <v>763</v>
      </c>
      <c r="C4598" s="34">
        <v>891</v>
      </c>
      <c r="D4598" s="34">
        <v>258</v>
      </c>
      <c r="E4598" s="34">
        <v>262</v>
      </c>
      <c r="F4598" s="34">
        <v>235</v>
      </c>
      <c r="G4598" s="34">
        <v>308</v>
      </c>
      <c r="H4598" s="34">
        <v>275</v>
      </c>
      <c r="I4598" s="34">
        <v>217</v>
      </c>
    </row>
    <row r="4599" spans="1:9" x14ac:dyDescent="0.2">
      <c r="A4599" s="34" t="s">
        <v>55056</v>
      </c>
      <c r="B4599" s="34">
        <v>759</v>
      </c>
      <c r="C4599" s="34">
        <v>944</v>
      </c>
      <c r="D4599" s="34">
        <v>216</v>
      </c>
      <c r="E4599" s="34">
        <v>273</v>
      </c>
      <c r="F4599" s="34">
        <v>217</v>
      </c>
      <c r="G4599" s="34">
        <v>243</v>
      </c>
      <c r="H4599" s="34">
        <v>245</v>
      </c>
      <c r="I4599" s="34">
        <v>204</v>
      </c>
    </row>
    <row r="4600" spans="1:9" x14ac:dyDescent="0.2">
      <c r="A4600" s="34" t="s">
        <v>55057</v>
      </c>
      <c r="B4600" s="34">
        <v>1433</v>
      </c>
      <c r="C4600" s="34">
        <v>1401</v>
      </c>
      <c r="D4600" s="34">
        <v>425</v>
      </c>
      <c r="E4600" s="34">
        <v>470</v>
      </c>
      <c r="F4600" s="34">
        <v>527</v>
      </c>
      <c r="G4600" s="34">
        <v>536</v>
      </c>
      <c r="H4600" s="34">
        <v>513</v>
      </c>
      <c r="I4600" s="34">
        <v>465</v>
      </c>
    </row>
    <row r="4601" spans="1:9" x14ac:dyDescent="0.2">
      <c r="A4601" s="34" t="s">
        <v>55058</v>
      </c>
      <c r="B4601" s="34">
        <v>645</v>
      </c>
      <c r="C4601" s="34">
        <v>664</v>
      </c>
      <c r="D4601" s="34">
        <v>196</v>
      </c>
      <c r="E4601" s="34">
        <v>190</v>
      </c>
      <c r="F4601" s="34">
        <v>200</v>
      </c>
      <c r="G4601" s="34">
        <v>216</v>
      </c>
      <c r="H4601" s="34">
        <v>217</v>
      </c>
      <c r="I4601" s="34">
        <v>170</v>
      </c>
    </row>
    <row r="4602" spans="1:9" x14ac:dyDescent="0.2">
      <c r="A4602" s="34" t="s">
        <v>55059</v>
      </c>
      <c r="B4602" s="34">
        <v>692</v>
      </c>
      <c r="C4602" s="34">
        <v>622</v>
      </c>
      <c r="D4602" s="34">
        <v>201</v>
      </c>
      <c r="E4602" s="34">
        <v>221</v>
      </c>
      <c r="F4602" s="34">
        <v>196</v>
      </c>
      <c r="G4602" s="34">
        <v>239</v>
      </c>
      <c r="H4602" s="34">
        <v>170</v>
      </c>
      <c r="I4602" s="34">
        <v>157</v>
      </c>
    </row>
    <row r="4603" spans="1:9" x14ac:dyDescent="0.2">
      <c r="A4603" s="34" t="s">
        <v>55060</v>
      </c>
      <c r="B4603" s="34">
        <v>367</v>
      </c>
      <c r="C4603" s="34">
        <v>326</v>
      </c>
      <c r="D4603" s="34">
        <v>136</v>
      </c>
      <c r="E4603" s="34">
        <v>130</v>
      </c>
      <c r="F4603" s="34">
        <v>88</v>
      </c>
      <c r="G4603" s="34">
        <v>111</v>
      </c>
      <c r="H4603" s="34">
        <v>117</v>
      </c>
      <c r="I4603" s="34">
        <v>97</v>
      </c>
    </row>
    <row r="4604" spans="1:9" x14ac:dyDescent="0.2">
      <c r="A4604" s="34" t="s">
        <v>55061</v>
      </c>
      <c r="B4604" s="34">
        <v>525</v>
      </c>
      <c r="C4604" s="34">
        <v>520</v>
      </c>
      <c r="D4604" s="34">
        <v>161</v>
      </c>
      <c r="E4604" s="34">
        <v>189</v>
      </c>
      <c r="F4604" s="34">
        <v>164</v>
      </c>
      <c r="G4604" s="34">
        <v>217</v>
      </c>
      <c r="H4604" s="34">
        <v>172</v>
      </c>
      <c r="I4604" s="34">
        <v>159</v>
      </c>
    </row>
    <row r="4605" spans="1:9" x14ac:dyDescent="0.2">
      <c r="A4605" s="34" t="s">
        <v>55062</v>
      </c>
      <c r="B4605" s="34">
        <v>329</v>
      </c>
      <c r="C4605" s="34">
        <v>316</v>
      </c>
      <c r="D4605" s="34">
        <v>105</v>
      </c>
      <c r="E4605" s="34">
        <v>109</v>
      </c>
      <c r="F4605" s="34">
        <v>109</v>
      </c>
      <c r="G4605" s="34">
        <v>117</v>
      </c>
      <c r="H4605" s="34">
        <v>104</v>
      </c>
      <c r="I4605" s="34">
        <v>119</v>
      </c>
    </row>
    <row r="4606" spans="1:9" x14ac:dyDescent="0.2">
      <c r="A4606" s="34" t="s">
        <v>55063</v>
      </c>
      <c r="B4606" s="34">
        <v>695</v>
      </c>
      <c r="C4606" s="34">
        <v>483</v>
      </c>
      <c r="D4606" s="34">
        <v>178</v>
      </c>
      <c r="E4606" s="34">
        <v>163</v>
      </c>
      <c r="F4606" s="34">
        <v>141</v>
      </c>
      <c r="G4606" s="34">
        <v>160</v>
      </c>
      <c r="H4606" s="34">
        <v>174</v>
      </c>
      <c r="I4606" s="34">
        <v>190</v>
      </c>
    </row>
    <row r="4607" spans="1:9" x14ac:dyDescent="0.2">
      <c r="A4607" s="34" t="s">
        <v>55064</v>
      </c>
      <c r="B4607" s="34">
        <v>772</v>
      </c>
      <c r="C4607" s="34">
        <v>752</v>
      </c>
      <c r="D4607" s="34">
        <v>207</v>
      </c>
      <c r="E4607" s="34">
        <v>255</v>
      </c>
      <c r="F4607" s="34">
        <v>218</v>
      </c>
      <c r="G4607" s="34">
        <v>244</v>
      </c>
      <c r="H4607" s="34">
        <v>260</v>
      </c>
      <c r="I4607" s="34">
        <v>228</v>
      </c>
    </row>
    <row r="4608" spans="1:9" x14ac:dyDescent="0.2">
      <c r="A4608" s="34" t="s">
        <v>55065</v>
      </c>
      <c r="B4608" s="34">
        <v>1215</v>
      </c>
      <c r="C4608" s="34">
        <v>1259</v>
      </c>
      <c r="D4608" s="34">
        <v>386</v>
      </c>
      <c r="E4608" s="34">
        <v>425</v>
      </c>
      <c r="F4608" s="34">
        <v>327</v>
      </c>
      <c r="G4608" s="34">
        <v>414</v>
      </c>
      <c r="H4608" s="34">
        <v>372</v>
      </c>
      <c r="I4608" s="34">
        <v>364</v>
      </c>
    </row>
    <row r="4609" spans="1:9" x14ac:dyDescent="0.2">
      <c r="A4609" s="34" t="s">
        <v>55066</v>
      </c>
      <c r="B4609" s="34">
        <v>1433</v>
      </c>
      <c r="C4609" s="34">
        <v>1278</v>
      </c>
      <c r="D4609" s="34">
        <v>466</v>
      </c>
      <c r="E4609" s="34">
        <v>410</v>
      </c>
      <c r="F4609" s="34">
        <v>439</v>
      </c>
      <c r="G4609" s="34">
        <v>405</v>
      </c>
      <c r="H4609" s="34">
        <v>450</v>
      </c>
      <c r="I4609" s="34">
        <v>361</v>
      </c>
    </row>
    <row r="4610" spans="1:9" x14ac:dyDescent="0.2">
      <c r="A4610" s="34" t="s">
        <v>55067</v>
      </c>
      <c r="B4610" s="34">
        <v>1162</v>
      </c>
      <c r="C4610" s="34">
        <v>1305</v>
      </c>
      <c r="D4610" s="34">
        <v>323</v>
      </c>
      <c r="E4610" s="34">
        <v>511</v>
      </c>
      <c r="F4610" s="34">
        <v>312</v>
      </c>
      <c r="G4610" s="34">
        <v>442</v>
      </c>
      <c r="H4610" s="34">
        <v>430</v>
      </c>
      <c r="I4610" s="34">
        <v>429</v>
      </c>
    </row>
    <row r="4611" spans="1:9" x14ac:dyDescent="0.2">
      <c r="A4611" s="34" t="s">
        <v>55068</v>
      </c>
      <c r="B4611" s="34">
        <v>853</v>
      </c>
      <c r="C4611" s="34">
        <v>922</v>
      </c>
      <c r="D4611" s="34">
        <v>313</v>
      </c>
      <c r="E4611" s="34">
        <v>333</v>
      </c>
      <c r="F4611" s="34">
        <v>264</v>
      </c>
      <c r="G4611" s="34">
        <v>301</v>
      </c>
      <c r="H4611" s="34">
        <v>294</v>
      </c>
      <c r="I4611" s="34">
        <v>264</v>
      </c>
    </row>
    <row r="4612" spans="1:9" x14ac:dyDescent="0.2">
      <c r="A4612" s="34" t="s">
        <v>55069</v>
      </c>
      <c r="B4612" s="34">
        <v>919</v>
      </c>
      <c r="C4612" s="34">
        <v>779</v>
      </c>
      <c r="D4612" s="34">
        <v>258</v>
      </c>
      <c r="E4612" s="34">
        <v>263</v>
      </c>
      <c r="F4612" s="34">
        <v>291</v>
      </c>
      <c r="G4612" s="34">
        <v>238</v>
      </c>
      <c r="H4612" s="34">
        <v>278</v>
      </c>
      <c r="I4612" s="34">
        <v>179</v>
      </c>
    </row>
    <row r="4613" spans="1:9" x14ac:dyDescent="0.2">
      <c r="A4613" s="34" t="s">
        <v>55070</v>
      </c>
      <c r="B4613" s="34">
        <v>418</v>
      </c>
      <c r="C4613" s="34">
        <v>556</v>
      </c>
      <c r="D4613" s="34">
        <v>173</v>
      </c>
      <c r="E4613" s="34">
        <v>168</v>
      </c>
      <c r="F4613" s="34">
        <v>122</v>
      </c>
      <c r="G4613" s="34">
        <v>196</v>
      </c>
      <c r="H4613" s="34">
        <v>141</v>
      </c>
      <c r="I4613" s="34">
        <v>158</v>
      </c>
    </row>
    <row r="4614" spans="1:9" x14ac:dyDescent="0.2">
      <c r="A4614" s="34" t="s">
        <v>55071</v>
      </c>
      <c r="B4614" s="34">
        <v>588</v>
      </c>
      <c r="C4614" s="34">
        <v>517</v>
      </c>
      <c r="D4614" s="34">
        <v>153</v>
      </c>
      <c r="E4614" s="34">
        <v>204</v>
      </c>
      <c r="F4614" s="34">
        <v>175</v>
      </c>
      <c r="G4614" s="34">
        <v>217</v>
      </c>
      <c r="H4614" s="34">
        <v>171</v>
      </c>
      <c r="I4614" s="34">
        <v>152</v>
      </c>
    </row>
    <row r="4615" spans="1:9" x14ac:dyDescent="0.2">
      <c r="A4615" s="34" t="s">
        <v>55072</v>
      </c>
      <c r="B4615" s="34">
        <v>589</v>
      </c>
      <c r="C4615" s="34">
        <v>616</v>
      </c>
      <c r="D4615" s="34">
        <v>228</v>
      </c>
      <c r="E4615" s="34">
        <v>236</v>
      </c>
      <c r="F4615" s="34">
        <v>194</v>
      </c>
      <c r="G4615" s="34">
        <v>219</v>
      </c>
      <c r="H4615" s="34">
        <v>213</v>
      </c>
      <c r="I4615" s="34">
        <v>194</v>
      </c>
    </row>
    <row r="4616" spans="1:9" x14ac:dyDescent="0.2">
      <c r="A4616" s="34" t="s">
        <v>55073</v>
      </c>
      <c r="B4616" s="34">
        <v>693</v>
      </c>
      <c r="C4616" s="34">
        <v>591</v>
      </c>
      <c r="D4616" s="34">
        <v>161</v>
      </c>
      <c r="E4616" s="34">
        <v>187</v>
      </c>
      <c r="F4616" s="34">
        <v>230</v>
      </c>
      <c r="G4616" s="34">
        <v>210</v>
      </c>
      <c r="H4616" s="34">
        <v>186</v>
      </c>
      <c r="I4616" s="34">
        <v>188</v>
      </c>
    </row>
    <row r="4617" spans="1:9" x14ac:dyDescent="0.2">
      <c r="A4617" s="34" t="s">
        <v>55074</v>
      </c>
      <c r="B4617" s="34">
        <v>1333</v>
      </c>
      <c r="C4617" s="34">
        <v>1491</v>
      </c>
      <c r="D4617" s="34">
        <v>384</v>
      </c>
      <c r="E4617" s="34">
        <v>467</v>
      </c>
      <c r="F4617" s="34">
        <v>375</v>
      </c>
      <c r="G4617" s="34">
        <v>469</v>
      </c>
      <c r="H4617" s="34">
        <v>394</v>
      </c>
      <c r="I4617" s="34">
        <v>355</v>
      </c>
    </row>
    <row r="4618" spans="1:9" x14ac:dyDescent="0.2">
      <c r="A4618" s="34" t="s">
        <v>55075</v>
      </c>
      <c r="B4618" s="34">
        <v>652</v>
      </c>
      <c r="C4618" s="34">
        <v>752</v>
      </c>
      <c r="D4618" s="34">
        <v>179</v>
      </c>
      <c r="E4618" s="34">
        <v>249</v>
      </c>
      <c r="F4618" s="34">
        <v>217</v>
      </c>
      <c r="G4618" s="34">
        <v>250</v>
      </c>
      <c r="H4618" s="34">
        <v>197</v>
      </c>
      <c r="I4618" s="34">
        <v>224</v>
      </c>
    </row>
    <row r="4619" spans="1:9" x14ac:dyDescent="0.2">
      <c r="A4619" s="34" t="s">
        <v>55076</v>
      </c>
      <c r="B4619" s="34">
        <v>582</v>
      </c>
      <c r="C4619" s="34">
        <v>555</v>
      </c>
      <c r="D4619" s="34">
        <v>148</v>
      </c>
      <c r="E4619" s="34">
        <v>177</v>
      </c>
      <c r="F4619" s="34">
        <v>142</v>
      </c>
      <c r="G4619" s="34">
        <v>143</v>
      </c>
      <c r="H4619" s="34">
        <v>153</v>
      </c>
      <c r="I4619" s="34">
        <v>160</v>
      </c>
    </row>
    <row r="4620" spans="1:9" x14ac:dyDescent="0.2">
      <c r="A4620" s="34" t="s">
        <v>55077</v>
      </c>
      <c r="B4620" s="34">
        <v>928</v>
      </c>
      <c r="C4620" s="34">
        <v>997</v>
      </c>
      <c r="D4620" s="34">
        <v>345</v>
      </c>
      <c r="E4620" s="34">
        <v>295</v>
      </c>
      <c r="F4620" s="34">
        <v>389</v>
      </c>
      <c r="G4620" s="34">
        <v>326</v>
      </c>
      <c r="H4620" s="34">
        <v>307</v>
      </c>
      <c r="I4620" s="34">
        <v>282</v>
      </c>
    </row>
    <row r="4621" spans="1:9" x14ac:dyDescent="0.2">
      <c r="A4621" s="34" t="s">
        <v>55078</v>
      </c>
      <c r="B4621" s="34">
        <v>573</v>
      </c>
      <c r="C4621" s="34">
        <v>441</v>
      </c>
      <c r="D4621" s="34">
        <v>153</v>
      </c>
      <c r="E4621" s="34">
        <v>130</v>
      </c>
      <c r="F4621" s="34">
        <v>173</v>
      </c>
      <c r="G4621" s="34">
        <v>146</v>
      </c>
      <c r="H4621" s="34">
        <v>155</v>
      </c>
      <c r="I4621" s="34">
        <v>109</v>
      </c>
    </row>
    <row r="4622" spans="1:9" x14ac:dyDescent="0.2">
      <c r="A4622" s="34" t="s">
        <v>55079</v>
      </c>
      <c r="B4622" s="34">
        <v>722</v>
      </c>
      <c r="C4622" s="34">
        <v>781</v>
      </c>
      <c r="D4622" s="34">
        <v>200</v>
      </c>
      <c r="E4622" s="34">
        <v>238</v>
      </c>
      <c r="F4622" s="34">
        <v>197</v>
      </c>
      <c r="G4622" s="34">
        <v>268</v>
      </c>
      <c r="H4622" s="34">
        <v>220</v>
      </c>
      <c r="I4622" s="34">
        <v>182</v>
      </c>
    </row>
    <row r="4623" spans="1:9" x14ac:dyDescent="0.2">
      <c r="A4623" s="34" t="s">
        <v>55080</v>
      </c>
      <c r="B4623" s="34">
        <v>978</v>
      </c>
      <c r="C4623" s="34">
        <v>1107</v>
      </c>
      <c r="D4623" s="34">
        <v>291</v>
      </c>
      <c r="E4623" s="34">
        <v>321</v>
      </c>
      <c r="F4623" s="34">
        <v>332</v>
      </c>
      <c r="G4623" s="34">
        <v>380</v>
      </c>
      <c r="H4623" s="34">
        <v>377</v>
      </c>
      <c r="I4623" s="34">
        <v>291</v>
      </c>
    </row>
    <row r="4624" spans="1:9" x14ac:dyDescent="0.2">
      <c r="A4624" s="34" t="s">
        <v>55081</v>
      </c>
      <c r="B4624" s="34">
        <v>577</v>
      </c>
      <c r="C4624" s="34">
        <v>530</v>
      </c>
      <c r="D4624" s="34">
        <v>150</v>
      </c>
      <c r="E4624" s="34">
        <v>182</v>
      </c>
      <c r="F4624" s="34">
        <v>188</v>
      </c>
      <c r="G4624" s="34">
        <v>143</v>
      </c>
      <c r="H4624" s="34">
        <v>145</v>
      </c>
      <c r="I4624" s="34">
        <v>121</v>
      </c>
    </row>
    <row r="4625" spans="1:9" x14ac:dyDescent="0.2">
      <c r="A4625" s="34" t="s">
        <v>55082</v>
      </c>
      <c r="B4625" s="34">
        <v>1072</v>
      </c>
      <c r="C4625" s="34">
        <v>979</v>
      </c>
      <c r="D4625" s="34">
        <v>254</v>
      </c>
      <c r="E4625" s="34">
        <v>282</v>
      </c>
      <c r="F4625" s="34">
        <v>281</v>
      </c>
      <c r="G4625" s="34">
        <v>272</v>
      </c>
      <c r="H4625" s="34">
        <v>298</v>
      </c>
      <c r="I4625" s="34">
        <v>246</v>
      </c>
    </row>
    <row r="4626" spans="1:9" x14ac:dyDescent="0.2">
      <c r="A4626" s="34" t="s">
        <v>55083</v>
      </c>
      <c r="B4626" s="34">
        <v>662</v>
      </c>
      <c r="C4626" s="34">
        <v>602</v>
      </c>
      <c r="D4626" s="34">
        <v>269</v>
      </c>
      <c r="E4626" s="34">
        <v>202</v>
      </c>
      <c r="F4626" s="34">
        <v>212</v>
      </c>
      <c r="G4626" s="34">
        <v>175</v>
      </c>
      <c r="H4626" s="34">
        <v>224</v>
      </c>
      <c r="I4626" s="34">
        <v>173</v>
      </c>
    </row>
    <row r="4627" spans="1:9" x14ac:dyDescent="0.2">
      <c r="A4627" s="34" t="s">
        <v>55084</v>
      </c>
      <c r="B4627" s="34">
        <v>892</v>
      </c>
      <c r="C4627" s="34">
        <v>890</v>
      </c>
      <c r="D4627" s="34">
        <v>295</v>
      </c>
      <c r="E4627" s="34">
        <v>260</v>
      </c>
      <c r="F4627" s="34">
        <v>242</v>
      </c>
      <c r="G4627" s="34">
        <v>248</v>
      </c>
      <c r="H4627" s="34">
        <v>255</v>
      </c>
      <c r="I4627" s="34">
        <v>205</v>
      </c>
    </row>
    <row r="4628" spans="1:9" x14ac:dyDescent="0.2">
      <c r="A4628" s="34" t="s">
        <v>55085</v>
      </c>
      <c r="B4628" s="34">
        <v>766</v>
      </c>
      <c r="C4628" s="34">
        <v>885</v>
      </c>
      <c r="D4628" s="34">
        <v>229</v>
      </c>
      <c r="E4628" s="34">
        <v>263</v>
      </c>
      <c r="F4628" s="34">
        <v>228</v>
      </c>
      <c r="G4628" s="34">
        <v>261</v>
      </c>
      <c r="H4628" s="34">
        <v>268</v>
      </c>
      <c r="I4628" s="34">
        <v>239</v>
      </c>
    </row>
    <row r="4629" spans="1:9" x14ac:dyDescent="0.2">
      <c r="A4629" s="34" t="s">
        <v>55086</v>
      </c>
      <c r="B4629" s="34">
        <v>913</v>
      </c>
      <c r="C4629" s="34">
        <v>922</v>
      </c>
      <c r="D4629" s="34">
        <v>249</v>
      </c>
      <c r="E4629" s="34">
        <v>257</v>
      </c>
      <c r="F4629" s="34">
        <v>273</v>
      </c>
      <c r="G4629" s="34">
        <v>390</v>
      </c>
      <c r="H4629" s="34">
        <v>294</v>
      </c>
      <c r="I4629" s="34">
        <v>242</v>
      </c>
    </row>
    <row r="4630" spans="1:9" x14ac:dyDescent="0.2">
      <c r="A4630" s="34" t="s">
        <v>55087</v>
      </c>
      <c r="B4630" s="34">
        <v>610</v>
      </c>
      <c r="C4630" s="34">
        <v>518</v>
      </c>
      <c r="D4630" s="34">
        <v>187</v>
      </c>
      <c r="E4630" s="34">
        <v>187</v>
      </c>
      <c r="F4630" s="34">
        <v>184</v>
      </c>
      <c r="G4630" s="34">
        <v>201</v>
      </c>
      <c r="H4630" s="34">
        <v>207</v>
      </c>
      <c r="I4630" s="34">
        <v>181</v>
      </c>
    </row>
    <row r="4631" spans="1:9" x14ac:dyDescent="0.2">
      <c r="A4631" s="34" t="s">
        <v>55088</v>
      </c>
      <c r="B4631" s="34">
        <v>1149</v>
      </c>
      <c r="C4631" s="34">
        <v>840</v>
      </c>
      <c r="D4631" s="34">
        <v>365</v>
      </c>
      <c r="E4631" s="34">
        <v>370</v>
      </c>
      <c r="F4631" s="34">
        <v>342</v>
      </c>
      <c r="G4631" s="34">
        <v>316</v>
      </c>
      <c r="H4631" s="34">
        <v>332</v>
      </c>
      <c r="I4631" s="34">
        <v>251</v>
      </c>
    </row>
    <row r="4632" spans="1:9" x14ac:dyDescent="0.2">
      <c r="A4632" s="34" t="s">
        <v>55089</v>
      </c>
      <c r="B4632" s="34">
        <v>798</v>
      </c>
      <c r="C4632" s="34">
        <v>822</v>
      </c>
      <c r="D4632" s="34">
        <v>300</v>
      </c>
      <c r="E4632" s="34">
        <v>257</v>
      </c>
      <c r="F4632" s="34">
        <v>271</v>
      </c>
      <c r="G4632" s="34">
        <v>304</v>
      </c>
      <c r="H4632" s="34">
        <v>230</v>
      </c>
      <c r="I4632" s="34">
        <v>233</v>
      </c>
    </row>
    <row r="4633" spans="1:9" x14ac:dyDescent="0.2">
      <c r="A4633" s="34" t="s">
        <v>55090</v>
      </c>
      <c r="B4633" s="34">
        <v>734</v>
      </c>
      <c r="C4633" s="34">
        <v>636</v>
      </c>
      <c r="D4633" s="34">
        <v>197</v>
      </c>
      <c r="E4633" s="34">
        <v>227</v>
      </c>
      <c r="F4633" s="34">
        <v>242</v>
      </c>
      <c r="G4633" s="34">
        <v>199</v>
      </c>
      <c r="H4633" s="34">
        <v>258</v>
      </c>
      <c r="I4633" s="34">
        <v>186</v>
      </c>
    </row>
    <row r="4634" spans="1:9" x14ac:dyDescent="0.2">
      <c r="A4634" s="34" t="s">
        <v>55091</v>
      </c>
      <c r="B4634" s="34">
        <v>623</v>
      </c>
      <c r="C4634" s="34">
        <v>668</v>
      </c>
      <c r="D4634" s="34">
        <v>189</v>
      </c>
      <c r="E4634" s="34">
        <v>198</v>
      </c>
      <c r="F4634" s="34">
        <v>202</v>
      </c>
      <c r="G4634" s="34">
        <v>200</v>
      </c>
      <c r="H4634" s="34">
        <v>209</v>
      </c>
      <c r="I4634" s="34">
        <v>216</v>
      </c>
    </row>
    <row r="4635" spans="1:9" x14ac:dyDescent="0.2">
      <c r="A4635" s="34" t="s">
        <v>55092</v>
      </c>
      <c r="B4635" s="34">
        <v>472</v>
      </c>
      <c r="C4635" s="34">
        <v>387</v>
      </c>
      <c r="D4635" s="34">
        <v>138</v>
      </c>
      <c r="E4635" s="34">
        <v>200</v>
      </c>
      <c r="F4635" s="34">
        <v>171</v>
      </c>
      <c r="G4635" s="34">
        <v>167</v>
      </c>
      <c r="H4635" s="34">
        <v>142</v>
      </c>
      <c r="I4635" s="34">
        <v>114</v>
      </c>
    </row>
    <row r="4636" spans="1:9" x14ac:dyDescent="0.2">
      <c r="A4636" s="34" t="s">
        <v>55093</v>
      </c>
      <c r="B4636" s="34">
        <v>540</v>
      </c>
      <c r="C4636" s="34">
        <v>611</v>
      </c>
      <c r="D4636" s="34">
        <v>150</v>
      </c>
      <c r="E4636" s="34">
        <v>226</v>
      </c>
      <c r="F4636" s="34">
        <v>148</v>
      </c>
      <c r="G4636" s="34">
        <v>239</v>
      </c>
      <c r="H4636" s="34">
        <v>172</v>
      </c>
      <c r="I4636" s="34">
        <v>174</v>
      </c>
    </row>
    <row r="4637" spans="1:9" x14ac:dyDescent="0.2">
      <c r="A4637" s="34" t="s">
        <v>55094</v>
      </c>
      <c r="B4637" s="34">
        <v>803</v>
      </c>
      <c r="C4637" s="34">
        <v>795</v>
      </c>
      <c r="D4637" s="34">
        <v>242</v>
      </c>
      <c r="E4637" s="34">
        <v>245</v>
      </c>
      <c r="F4637" s="34">
        <v>275</v>
      </c>
      <c r="G4637" s="34">
        <v>269</v>
      </c>
      <c r="H4637" s="34">
        <v>247</v>
      </c>
      <c r="I4637" s="34">
        <v>220</v>
      </c>
    </row>
    <row r="4638" spans="1:9" x14ac:dyDescent="0.2">
      <c r="A4638" s="34" t="s">
        <v>55095</v>
      </c>
      <c r="B4638" s="34">
        <v>651</v>
      </c>
      <c r="C4638" s="34">
        <v>800</v>
      </c>
      <c r="D4638" s="34">
        <v>274</v>
      </c>
      <c r="E4638" s="34">
        <v>277</v>
      </c>
      <c r="F4638" s="34">
        <v>239</v>
      </c>
      <c r="G4638" s="34">
        <v>260</v>
      </c>
      <c r="H4638" s="34">
        <v>236</v>
      </c>
      <c r="I4638" s="34">
        <v>252</v>
      </c>
    </row>
    <row r="4639" spans="1:9" x14ac:dyDescent="0.2">
      <c r="A4639" s="34" t="s">
        <v>55096</v>
      </c>
      <c r="B4639" s="34">
        <v>1068</v>
      </c>
      <c r="C4639" s="34">
        <v>1012</v>
      </c>
      <c r="D4639" s="34">
        <v>329</v>
      </c>
      <c r="E4639" s="34">
        <v>357</v>
      </c>
      <c r="F4639" s="34">
        <v>333</v>
      </c>
      <c r="G4639" s="34">
        <v>321</v>
      </c>
      <c r="H4639" s="34">
        <v>333</v>
      </c>
      <c r="I4639" s="34">
        <v>276</v>
      </c>
    </row>
    <row r="4640" spans="1:9" x14ac:dyDescent="0.2">
      <c r="A4640" s="34" t="s">
        <v>55097</v>
      </c>
      <c r="B4640" s="34">
        <v>709</v>
      </c>
      <c r="C4640" s="34">
        <v>610</v>
      </c>
      <c r="D4640" s="34">
        <v>205</v>
      </c>
      <c r="E4640" s="34">
        <v>193</v>
      </c>
      <c r="F4640" s="34">
        <v>172</v>
      </c>
      <c r="G4640" s="34">
        <v>230</v>
      </c>
      <c r="H4640" s="34">
        <v>210</v>
      </c>
      <c r="I4640" s="34">
        <v>191</v>
      </c>
    </row>
    <row r="4641" spans="1:9" x14ac:dyDescent="0.2">
      <c r="A4641" s="34" t="s">
        <v>55098</v>
      </c>
      <c r="B4641" s="34">
        <v>1090</v>
      </c>
      <c r="C4641" s="34">
        <v>988</v>
      </c>
      <c r="D4641" s="34">
        <v>343</v>
      </c>
      <c r="E4641" s="34">
        <v>338</v>
      </c>
      <c r="F4641" s="34">
        <v>327</v>
      </c>
      <c r="G4641" s="34">
        <v>306</v>
      </c>
      <c r="H4641" s="34">
        <v>367</v>
      </c>
      <c r="I4641" s="34">
        <v>285</v>
      </c>
    </row>
    <row r="4642" spans="1:9" x14ac:dyDescent="0.2">
      <c r="A4642" s="34" t="s">
        <v>55099</v>
      </c>
      <c r="B4642" s="34">
        <v>953</v>
      </c>
      <c r="C4642" s="34">
        <v>764</v>
      </c>
      <c r="D4642" s="34">
        <v>290</v>
      </c>
      <c r="E4642" s="34">
        <v>312</v>
      </c>
      <c r="F4642" s="34">
        <v>262</v>
      </c>
      <c r="G4642" s="34">
        <v>272</v>
      </c>
      <c r="H4642" s="34">
        <v>300</v>
      </c>
      <c r="I4642" s="34">
        <v>207</v>
      </c>
    </row>
    <row r="4643" spans="1:9" x14ac:dyDescent="0.2">
      <c r="A4643" s="34" t="s">
        <v>55100</v>
      </c>
      <c r="B4643" s="34">
        <v>938</v>
      </c>
      <c r="C4643" s="34">
        <v>880</v>
      </c>
      <c r="D4643" s="34">
        <v>298</v>
      </c>
      <c r="E4643" s="34">
        <v>289</v>
      </c>
      <c r="F4643" s="34">
        <v>317</v>
      </c>
      <c r="G4643" s="34">
        <v>381</v>
      </c>
      <c r="H4643" s="34">
        <v>295</v>
      </c>
      <c r="I4643" s="34">
        <v>275</v>
      </c>
    </row>
    <row r="4644" spans="1:9" x14ac:dyDescent="0.2">
      <c r="A4644" s="34" t="s">
        <v>55101</v>
      </c>
      <c r="B4644" s="34">
        <v>604</v>
      </c>
      <c r="C4644" s="34">
        <v>577</v>
      </c>
      <c r="D4644" s="34">
        <v>175</v>
      </c>
      <c r="E4644" s="34">
        <v>191</v>
      </c>
      <c r="F4644" s="34">
        <v>192</v>
      </c>
      <c r="G4644" s="34">
        <v>213</v>
      </c>
      <c r="H4644" s="34">
        <v>161</v>
      </c>
      <c r="I4644" s="34">
        <v>149</v>
      </c>
    </row>
    <row r="4645" spans="1:9" x14ac:dyDescent="0.2">
      <c r="A4645" s="34" t="s">
        <v>55102</v>
      </c>
      <c r="B4645" s="34">
        <v>574</v>
      </c>
      <c r="C4645" s="34">
        <v>703</v>
      </c>
      <c r="D4645" s="34">
        <v>219</v>
      </c>
      <c r="E4645" s="34">
        <v>247</v>
      </c>
      <c r="F4645" s="34">
        <v>170</v>
      </c>
      <c r="G4645" s="34">
        <v>273</v>
      </c>
      <c r="H4645" s="34">
        <v>230</v>
      </c>
      <c r="I4645" s="34">
        <v>221</v>
      </c>
    </row>
    <row r="4646" spans="1:9" x14ac:dyDescent="0.2">
      <c r="A4646" s="34" t="s">
        <v>55103</v>
      </c>
      <c r="B4646" s="34">
        <v>625</v>
      </c>
      <c r="C4646" s="34">
        <v>562</v>
      </c>
      <c r="D4646" s="34">
        <v>163</v>
      </c>
      <c r="E4646" s="34">
        <v>169</v>
      </c>
      <c r="F4646" s="34">
        <v>174</v>
      </c>
      <c r="G4646" s="34">
        <v>205</v>
      </c>
      <c r="H4646" s="34">
        <v>179</v>
      </c>
      <c r="I4646" s="34">
        <v>178</v>
      </c>
    </row>
    <row r="4647" spans="1:9" x14ac:dyDescent="0.2">
      <c r="A4647" s="34" t="s">
        <v>55104</v>
      </c>
      <c r="B4647" s="34">
        <v>181</v>
      </c>
      <c r="C4647" s="34">
        <v>168</v>
      </c>
      <c r="D4647" s="34">
        <v>61</v>
      </c>
      <c r="E4647" s="34">
        <v>58</v>
      </c>
      <c r="F4647" s="34">
        <v>53</v>
      </c>
      <c r="G4647" s="34">
        <v>64</v>
      </c>
      <c r="H4647" s="34">
        <v>66</v>
      </c>
      <c r="I4647" s="34">
        <v>60</v>
      </c>
    </row>
    <row r="4648" spans="1:9" x14ac:dyDescent="0.2">
      <c r="A4648" s="34" t="s">
        <v>55105</v>
      </c>
      <c r="B4648" s="34">
        <v>1317</v>
      </c>
      <c r="C4648" s="34">
        <v>1014</v>
      </c>
      <c r="D4648" s="34">
        <v>423</v>
      </c>
      <c r="E4648" s="34">
        <v>459</v>
      </c>
      <c r="F4648" s="34">
        <v>363</v>
      </c>
      <c r="G4648" s="34">
        <v>420</v>
      </c>
      <c r="H4648" s="34">
        <v>422</v>
      </c>
      <c r="I4648" s="34">
        <v>368</v>
      </c>
    </row>
    <row r="4649" spans="1:9" x14ac:dyDescent="0.2">
      <c r="A4649" s="34" t="s">
        <v>55106</v>
      </c>
      <c r="B4649" s="34">
        <v>932</v>
      </c>
      <c r="C4649" s="34">
        <v>1018</v>
      </c>
      <c r="D4649" s="34">
        <v>303</v>
      </c>
      <c r="E4649" s="34">
        <v>290</v>
      </c>
      <c r="F4649" s="34">
        <v>276</v>
      </c>
      <c r="G4649" s="34">
        <v>317</v>
      </c>
      <c r="H4649" s="34">
        <v>276</v>
      </c>
      <c r="I4649" s="34">
        <v>226</v>
      </c>
    </row>
    <row r="4650" spans="1:9" x14ac:dyDescent="0.2">
      <c r="A4650" s="34" t="s">
        <v>55107</v>
      </c>
      <c r="B4650" s="34">
        <v>908</v>
      </c>
      <c r="C4650" s="34">
        <v>901</v>
      </c>
      <c r="D4650" s="34">
        <v>245</v>
      </c>
      <c r="E4650" s="34">
        <v>295</v>
      </c>
      <c r="F4650" s="34">
        <v>260</v>
      </c>
      <c r="G4650" s="34">
        <v>306</v>
      </c>
      <c r="H4650" s="34">
        <v>287</v>
      </c>
      <c r="I4650" s="34">
        <v>261</v>
      </c>
    </row>
    <row r="4651" spans="1:9" x14ac:dyDescent="0.2">
      <c r="A4651" s="34" t="s">
        <v>55108</v>
      </c>
      <c r="B4651" s="34">
        <v>599</v>
      </c>
      <c r="C4651" s="34">
        <v>570</v>
      </c>
      <c r="D4651" s="34">
        <v>209</v>
      </c>
      <c r="E4651" s="34">
        <v>212</v>
      </c>
      <c r="F4651" s="34">
        <v>190</v>
      </c>
      <c r="G4651" s="34">
        <v>170</v>
      </c>
      <c r="H4651" s="34">
        <v>215</v>
      </c>
      <c r="I4651" s="34">
        <v>138</v>
      </c>
    </row>
    <row r="4652" spans="1:9" x14ac:dyDescent="0.2">
      <c r="A4652" s="34" t="s">
        <v>55109</v>
      </c>
      <c r="B4652" s="34">
        <v>485</v>
      </c>
      <c r="C4652" s="34">
        <v>449</v>
      </c>
      <c r="D4652" s="34">
        <v>109</v>
      </c>
      <c r="E4652" s="34">
        <v>135</v>
      </c>
      <c r="F4652" s="34">
        <v>148</v>
      </c>
      <c r="G4652" s="34">
        <v>171</v>
      </c>
      <c r="H4652" s="34">
        <v>141</v>
      </c>
      <c r="I4652" s="34">
        <v>138</v>
      </c>
    </row>
    <row r="4653" spans="1:9" x14ac:dyDescent="0.2">
      <c r="A4653" s="34" t="s">
        <v>55110</v>
      </c>
      <c r="B4653" s="34">
        <v>418</v>
      </c>
      <c r="C4653" s="34">
        <v>420</v>
      </c>
      <c r="D4653" s="34">
        <v>119</v>
      </c>
      <c r="E4653" s="34">
        <v>135</v>
      </c>
      <c r="F4653" s="34">
        <v>111</v>
      </c>
      <c r="G4653" s="34">
        <v>163</v>
      </c>
      <c r="H4653" s="34">
        <v>143</v>
      </c>
      <c r="I4653" s="34">
        <v>132</v>
      </c>
    </row>
    <row r="4654" spans="1:9" x14ac:dyDescent="0.2">
      <c r="A4654" s="34" t="s">
        <v>55111</v>
      </c>
      <c r="B4654" s="34">
        <v>593</v>
      </c>
      <c r="C4654" s="34">
        <v>424</v>
      </c>
      <c r="D4654" s="34">
        <v>189</v>
      </c>
      <c r="E4654" s="34">
        <v>178</v>
      </c>
      <c r="F4654" s="34">
        <v>176</v>
      </c>
      <c r="G4654" s="34">
        <v>163</v>
      </c>
      <c r="H4654" s="34">
        <v>183</v>
      </c>
      <c r="I4654" s="34">
        <v>150</v>
      </c>
    </row>
    <row r="4655" spans="1:9" x14ac:dyDescent="0.2">
      <c r="A4655" s="34" t="s">
        <v>55112</v>
      </c>
      <c r="B4655" s="34">
        <v>781</v>
      </c>
      <c r="C4655" s="34">
        <v>724</v>
      </c>
      <c r="D4655" s="34">
        <v>211</v>
      </c>
      <c r="E4655" s="34">
        <v>282</v>
      </c>
      <c r="F4655" s="34">
        <v>215</v>
      </c>
      <c r="G4655" s="34">
        <v>247</v>
      </c>
      <c r="H4655" s="34">
        <v>234</v>
      </c>
      <c r="I4655" s="34">
        <v>248</v>
      </c>
    </row>
    <row r="4656" spans="1:9" x14ac:dyDescent="0.2">
      <c r="A4656" s="34" t="s">
        <v>55113</v>
      </c>
      <c r="B4656" s="34">
        <v>651</v>
      </c>
      <c r="C4656" s="34">
        <v>661</v>
      </c>
      <c r="D4656" s="34">
        <v>236</v>
      </c>
      <c r="E4656" s="34">
        <v>206</v>
      </c>
      <c r="F4656" s="34">
        <v>192</v>
      </c>
      <c r="G4656" s="34">
        <v>213</v>
      </c>
      <c r="H4656" s="34">
        <v>235</v>
      </c>
      <c r="I4656" s="34">
        <v>177</v>
      </c>
    </row>
    <row r="4657" spans="1:9" x14ac:dyDescent="0.2">
      <c r="A4657" s="34" t="s">
        <v>55114</v>
      </c>
      <c r="B4657" s="34">
        <v>899</v>
      </c>
      <c r="C4657" s="34">
        <v>1006</v>
      </c>
      <c r="D4657" s="34">
        <v>268</v>
      </c>
      <c r="E4657" s="34">
        <v>329</v>
      </c>
      <c r="F4657" s="34">
        <v>263</v>
      </c>
      <c r="G4657" s="34">
        <v>308</v>
      </c>
      <c r="H4657" s="34">
        <v>249</v>
      </c>
      <c r="I4657" s="34">
        <v>283</v>
      </c>
    </row>
    <row r="4658" spans="1:9" x14ac:dyDescent="0.2">
      <c r="A4658" s="34" t="s">
        <v>55115</v>
      </c>
      <c r="B4658" s="34">
        <v>663</v>
      </c>
      <c r="C4658" s="34">
        <v>548</v>
      </c>
      <c r="D4658" s="34">
        <v>182</v>
      </c>
      <c r="E4658" s="34">
        <v>175</v>
      </c>
      <c r="F4658" s="34">
        <v>163</v>
      </c>
      <c r="G4658" s="34">
        <v>177</v>
      </c>
      <c r="H4658" s="34">
        <v>238</v>
      </c>
      <c r="I4658" s="34">
        <v>147</v>
      </c>
    </row>
    <row r="4659" spans="1:9" x14ac:dyDescent="0.2">
      <c r="A4659" s="34" t="s">
        <v>55116</v>
      </c>
      <c r="B4659" s="34">
        <v>727</v>
      </c>
      <c r="C4659" s="34">
        <v>918</v>
      </c>
      <c r="D4659" s="34">
        <v>269</v>
      </c>
      <c r="E4659" s="34">
        <v>287</v>
      </c>
      <c r="F4659" s="34">
        <v>245</v>
      </c>
      <c r="G4659" s="34">
        <v>353</v>
      </c>
      <c r="H4659" s="34">
        <v>233</v>
      </c>
      <c r="I4659" s="34">
        <v>253</v>
      </c>
    </row>
    <row r="4660" spans="1:9" x14ac:dyDescent="0.2">
      <c r="A4660" s="34" t="s">
        <v>55117</v>
      </c>
      <c r="B4660" s="34">
        <v>1294</v>
      </c>
      <c r="C4660" s="34">
        <v>1439</v>
      </c>
      <c r="D4660" s="34">
        <v>418</v>
      </c>
      <c r="E4660" s="34">
        <v>448</v>
      </c>
      <c r="F4660" s="34">
        <v>401</v>
      </c>
      <c r="G4660" s="34">
        <v>518</v>
      </c>
      <c r="H4660" s="34">
        <v>400</v>
      </c>
      <c r="I4660" s="34">
        <v>389</v>
      </c>
    </row>
    <row r="4661" spans="1:9" x14ac:dyDescent="0.2">
      <c r="A4661" s="34" t="s">
        <v>55118</v>
      </c>
      <c r="B4661" s="34">
        <v>905</v>
      </c>
      <c r="C4661" s="34">
        <v>1013</v>
      </c>
      <c r="D4661" s="34">
        <v>295</v>
      </c>
      <c r="E4661" s="34">
        <v>318</v>
      </c>
      <c r="F4661" s="34">
        <v>252</v>
      </c>
      <c r="G4661" s="34">
        <v>358</v>
      </c>
      <c r="H4661" s="34">
        <v>286</v>
      </c>
      <c r="I4661" s="34">
        <v>295</v>
      </c>
    </row>
    <row r="4662" spans="1:9" x14ac:dyDescent="0.2">
      <c r="A4662" s="34" t="s">
        <v>55119</v>
      </c>
      <c r="B4662" s="34">
        <v>517</v>
      </c>
      <c r="C4662" s="34">
        <v>664</v>
      </c>
      <c r="D4662" s="34">
        <v>176</v>
      </c>
      <c r="E4662" s="34">
        <v>235</v>
      </c>
      <c r="F4662" s="34">
        <v>130</v>
      </c>
      <c r="G4662" s="34">
        <v>199</v>
      </c>
      <c r="H4662" s="34">
        <v>169</v>
      </c>
      <c r="I4662" s="34">
        <v>191</v>
      </c>
    </row>
    <row r="4663" spans="1:9" x14ac:dyDescent="0.2">
      <c r="A4663" s="34" t="s">
        <v>55120</v>
      </c>
      <c r="B4663" s="34">
        <v>1182</v>
      </c>
      <c r="C4663" s="34">
        <v>1147</v>
      </c>
      <c r="D4663" s="34">
        <v>399</v>
      </c>
      <c r="E4663" s="34">
        <v>377</v>
      </c>
      <c r="F4663" s="34">
        <v>354</v>
      </c>
      <c r="G4663" s="34">
        <v>371</v>
      </c>
      <c r="H4663" s="34">
        <v>356</v>
      </c>
      <c r="I4663" s="34">
        <v>345</v>
      </c>
    </row>
    <row r="4664" spans="1:9" x14ac:dyDescent="0.2">
      <c r="A4664" s="34" t="s">
        <v>55121</v>
      </c>
      <c r="B4664" s="34">
        <v>883</v>
      </c>
      <c r="C4664" s="34">
        <v>757</v>
      </c>
      <c r="D4664" s="34">
        <v>280</v>
      </c>
      <c r="E4664" s="34">
        <v>264</v>
      </c>
      <c r="F4664" s="34">
        <v>284</v>
      </c>
      <c r="G4664" s="34">
        <v>286</v>
      </c>
      <c r="H4664" s="34">
        <v>333</v>
      </c>
      <c r="I4664" s="34">
        <v>193</v>
      </c>
    </row>
    <row r="4665" spans="1:9" x14ac:dyDescent="0.2">
      <c r="A4665" s="34" t="s">
        <v>55122</v>
      </c>
      <c r="B4665" s="34">
        <v>203</v>
      </c>
      <c r="C4665" s="34">
        <v>225</v>
      </c>
      <c r="D4665" s="34">
        <v>63</v>
      </c>
      <c r="E4665" s="34">
        <v>73</v>
      </c>
      <c r="F4665" s="34">
        <v>37</v>
      </c>
      <c r="G4665" s="34">
        <v>81</v>
      </c>
      <c r="H4665" s="34">
        <v>63</v>
      </c>
      <c r="I4665" s="34">
        <v>69</v>
      </c>
    </row>
    <row r="4666" spans="1:9" x14ac:dyDescent="0.2">
      <c r="A4666" s="34" t="s">
        <v>55123</v>
      </c>
      <c r="B4666" s="34">
        <v>875</v>
      </c>
      <c r="C4666" s="34">
        <v>858</v>
      </c>
      <c r="D4666" s="34">
        <v>279</v>
      </c>
      <c r="E4666" s="34">
        <v>297</v>
      </c>
      <c r="F4666" s="34">
        <v>251</v>
      </c>
      <c r="G4666" s="34">
        <v>344</v>
      </c>
      <c r="H4666" s="34">
        <v>306</v>
      </c>
      <c r="I4666" s="34">
        <v>280</v>
      </c>
    </row>
    <row r="4667" spans="1:9" x14ac:dyDescent="0.2">
      <c r="A4667" s="34" t="s">
        <v>55124</v>
      </c>
      <c r="B4667" s="34">
        <v>1330</v>
      </c>
      <c r="C4667" s="34">
        <v>1602</v>
      </c>
      <c r="D4667" s="34">
        <v>486</v>
      </c>
      <c r="E4667" s="34">
        <v>515</v>
      </c>
      <c r="F4667" s="34">
        <v>477</v>
      </c>
      <c r="G4667" s="34">
        <v>538</v>
      </c>
      <c r="H4667" s="34">
        <v>495</v>
      </c>
      <c r="I4667" s="34">
        <v>420</v>
      </c>
    </row>
    <row r="4668" spans="1:9" x14ac:dyDescent="0.2">
      <c r="A4668" s="34" t="s">
        <v>55125</v>
      </c>
      <c r="B4668" s="34">
        <v>883</v>
      </c>
      <c r="C4668" s="34">
        <v>748</v>
      </c>
      <c r="D4668" s="34">
        <v>293</v>
      </c>
      <c r="E4668" s="34">
        <v>309</v>
      </c>
      <c r="F4668" s="34">
        <v>259</v>
      </c>
      <c r="G4668" s="34">
        <v>298</v>
      </c>
      <c r="H4668" s="34">
        <v>271</v>
      </c>
      <c r="I4668" s="34">
        <v>211</v>
      </c>
    </row>
    <row r="4669" spans="1:9" x14ac:dyDescent="0.2">
      <c r="A4669" s="34" t="s">
        <v>55126</v>
      </c>
      <c r="B4669" s="34">
        <v>675</v>
      </c>
      <c r="C4669" s="34">
        <v>658</v>
      </c>
      <c r="D4669" s="34">
        <v>212</v>
      </c>
      <c r="E4669" s="34">
        <v>220</v>
      </c>
      <c r="F4669" s="34">
        <v>176</v>
      </c>
      <c r="G4669" s="34">
        <v>210</v>
      </c>
      <c r="H4669" s="34">
        <v>206</v>
      </c>
      <c r="I4669" s="34">
        <v>173</v>
      </c>
    </row>
    <row r="4670" spans="1:9" x14ac:dyDescent="0.2">
      <c r="A4670" s="34" t="s">
        <v>55127</v>
      </c>
      <c r="B4670" s="34">
        <v>540</v>
      </c>
      <c r="C4670" s="34">
        <v>679</v>
      </c>
      <c r="D4670" s="34">
        <v>158</v>
      </c>
      <c r="E4670" s="34">
        <v>224</v>
      </c>
      <c r="F4670" s="34">
        <v>156</v>
      </c>
      <c r="G4670" s="34">
        <v>227</v>
      </c>
      <c r="H4670" s="34">
        <v>200</v>
      </c>
      <c r="I4670" s="34">
        <v>233</v>
      </c>
    </row>
    <row r="4671" spans="1:9" x14ac:dyDescent="0.2">
      <c r="A4671" s="34" t="s">
        <v>55128</v>
      </c>
      <c r="B4671" s="34">
        <v>616</v>
      </c>
      <c r="C4671" s="34">
        <v>590</v>
      </c>
      <c r="D4671" s="34">
        <v>260</v>
      </c>
      <c r="E4671" s="34">
        <v>178</v>
      </c>
      <c r="F4671" s="34">
        <v>206</v>
      </c>
      <c r="G4671" s="34">
        <v>161</v>
      </c>
      <c r="H4671" s="34">
        <v>248</v>
      </c>
      <c r="I4671" s="34">
        <v>176</v>
      </c>
    </row>
    <row r="4672" spans="1:9" x14ac:dyDescent="0.2">
      <c r="A4672" s="34" t="s">
        <v>55129</v>
      </c>
      <c r="B4672" s="34">
        <v>517</v>
      </c>
      <c r="C4672" s="34">
        <v>454</v>
      </c>
      <c r="D4672" s="34">
        <v>161</v>
      </c>
      <c r="E4672" s="34">
        <v>139</v>
      </c>
      <c r="F4672" s="34">
        <v>134</v>
      </c>
      <c r="G4672" s="34">
        <v>125</v>
      </c>
      <c r="H4672" s="34">
        <v>135</v>
      </c>
      <c r="I4672" s="34">
        <v>128</v>
      </c>
    </row>
    <row r="4673" spans="1:9" x14ac:dyDescent="0.2">
      <c r="A4673" s="34" t="s">
        <v>55130</v>
      </c>
      <c r="B4673" s="34">
        <v>717</v>
      </c>
      <c r="C4673" s="34">
        <v>573</v>
      </c>
      <c r="D4673" s="34">
        <v>235</v>
      </c>
      <c r="E4673" s="34">
        <v>242</v>
      </c>
      <c r="F4673" s="34">
        <v>167</v>
      </c>
      <c r="G4673" s="34">
        <v>193</v>
      </c>
      <c r="H4673" s="34">
        <v>252</v>
      </c>
      <c r="I4673" s="34">
        <v>177</v>
      </c>
    </row>
    <row r="4674" spans="1:9" x14ac:dyDescent="0.2">
      <c r="A4674" s="34" t="s">
        <v>55131</v>
      </c>
      <c r="B4674" s="34">
        <v>564</v>
      </c>
      <c r="C4674" s="34">
        <v>374</v>
      </c>
      <c r="D4674" s="34">
        <v>183</v>
      </c>
      <c r="E4674" s="34">
        <v>142</v>
      </c>
      <c r="F4674" s="34">
        <v>143</v>
      </c>
      <c r="G4674" s="34">
        <v>151</v>
      </c>
      <c r="H4674" s="34">
        <v>179</v>
      </c>
      <c r="I4674" s="34">
        <v>150</v>
      </c>
    </row>
    <row r="4675" spans="1:9" x14ac:dyDescent="0.2">
      <c r="A4675" s="34" t="s">
        <v>55132</v>
      </c>
      <c r="B4675" s="34">
        <v>640</v>
      </c>
      <c r="C4675" s="34">
        <v>777</v>
      </c>
      <c r="D4675" s="34">
        <v>230</v>
      </c>
      <c r="E4675" s="34">
        <v>316</v>
      </c>
      <c r="F4675" s="34">
        <v>254</v>
      </c>
      <c r="G4675" s="34">
        <v>286</v>
      </c>
      <c r="H4675" s="34">
        <v>255</v>
      </c>
      <c r="I4675" s="34">
        <v>213</v>
      </c>
    </row>
    <row r="4676" spans="1:9" x14ac:dyDescent="0.2">
      <c r="A4676" s="34" t="s">
        <v>55133</v>
      </c>
      <c r="B4676" s="34">
        <v>1078</v>
      </c>
      <c r="C4676" s="34">
        <v>1110</v>
      </c>
      <c r="D4676" s="34">
        <v>305</v>
      </c>
      <c r="E4676" s="34">
        <v>382</v>
      </c>
      <c r="F4676" s="34">
        <v>334</v>
      </c>
      <c r="G4676" s="34">
        <v>334</v>
      </c>
      <c r="H4676" s="34">
        <v>311</v>
      </c>
      <c r="I4676" s="34">
        <v>325</v>
      </c>
    </row>
    <row r="4677" spans="1:9" x14ac:dyDescent="0.2">
      <c r="A4677" s="34" t="s">
        <v>55134</v>
      </c>
      <c r="B4677" s="34">
        <v>725</v>
      </c>
      <c r="C4677" s="34">
        <v>786</v>
      </c>
      <c r="D4677" s="34">
        <v>253</v>
      </c>
      <c r="E4677" s="34">
        <v>206</v>
      </c>
      <c r="F4677" s="34">
        <v>207</v>
      </c>
      <c r="G4677" s="34">
        <v>260</v>
      </c>
      <c r="H4677" s="34">
        <v>220</v>
      </c>
      <c r="I4677" s="34">
        <v>233</v>
      </c>
    </row>
    <row r="4678" spans="1:9" x14ac:dyDescent="0.2">
      <c r="A4678" s="34" t="s">
        <v>55135</v>
      </c>
      <c r="B4678" s="34">
        <v>748</v>
      </c>
      <c r="C4678" s="34">
        <v>945</v>
      </c>
      <c r="D4678" s="34">
        <v>221</v>
      </c>
      <c r="E4678" s="34">
        <v>277</v>
      </c>
      <c r="F4678" s="34">
        <v>224</v>
      </c>
      <c r="G4678" s="34">
        <v>256</v>
      </c>
      <c r="H4678" s="34">
        <v>248</v>
      </c>
      <c r="I4678" s="34">
        <v>214</v>
      </c>
    </row>
    <row r="4679" spans="1:9" x14ac:dyDescent="0.2">
      <c r="A4679" s="34" t="s">
        <v>55136</v>
      </c>
      <c r="B4679" s="34">
        <v>678</v>
      </c>
      <c r="C4679" s="34">
        <v>611</v>
      </c>
      <c r="D4679" s="34">
        <v>192</v>
      </c>
      <c r="E4679" s="34">
        <v>206</v>
      </c>
      <c r="F4679" s="34">
        <v>193</v>
      </c>
      <c r="G4679" s="34">
        <v>228</v>
      </c>
      <c r="H4679" s="34">
        <v>208</v>
      </c>
      <c r="I4679" s="34">
        <v>191</v>
      </c>
    </row>
    <row r="4680" spans="1:9" x14ac:dyDescent="0.2">
      <c r="A4680" s="34" t="s">
        <v>55137</v>
      </c>
      <c r="B4680" s="34">
        <v>564</v>
      </c>
      <c r="C4680" s="34">
        <v>583</v>
      </c>
      <c r="D4680" s="34">
        <v>186</v>
      </c>
      <c r="E4680" s="34">
        <v>144</v>
      </c>
      <c r="F4680" s="34">
        <v>176</v>
      </c>
      <c r="G4680" s="34">
        <v>191</v>
      </c>
      <c r="H4680" s="34">
        <v>195</v>
      </c>
      <c r="I4680" s="34">
        <v>148</v>
      </c>
    </row>
    <row r="4681" spans="1:9" x14ac:dyDescent="0.2">
      <c r="A4681" s="34" t="s">
        <v>55138</v>
      </c>
      <c r="B4681" s="34">
        <v>727</v>
      </c>
      <c r="C4681" s="34">
        <v>765</v>
      </c>
      <c r="D4681" s="34">
        <v>203</v>
      </c>
      <c r="E4681" s="34">
        <v>265</v>
      </c>
      <c r="F4681" s="34">
        <v>237</v>
      </c>
      <c r="G4681" s="34">
        <v>222</v>
      </c>
      <c r="H4681" s="34">
        <v>194</v>
      </c>
      <c r="I4681" s="34">
        <v>257</v>
      </c>
    </row>
    <row r="4682" spans="1:9" x14ac:dyDescent="0.2">
      <c r="A4682" s="34" t="s">
        <v>55139</v>
      </c>
      <c r="B4682" s="34">
        <v>975</v>
      </c>
      <c r="C4682" s="34">
        <v>856</v>
      </c>
      <c r="D4682" s="34">
        <v>272</v>
      </c>
      <c r="E4682" s="34">
        <v>326</v>
      </c>
      <c r="F4682" s="34">
        <v>318</v>
      </c>
      <c r="G4682" s="34">
        <v>280</v>
      </c>
      <c r="H4682" s="34">
        <v>313</v>
      </c>
      <c r="I4682" s="34">
        <v>257</v>
      </c>
    </row>
    <row r="4683" spans="1:9" x14ac:dyDescent="0.2">
      <c r="A4683" s="34" t="s">
        <v>55140</v>
      </c>
      <c r="B4683" s="34">
        <v>748</v>
      </c>
      <c r="C4683" s="34">
        <v>836</v>
      </c>
      <c r="D4683" s="34">
        <v>267</v>
      </c>
      <c r="E4683" s="34">
        <v>213</v>
      </c>
      <c r="F4683" s="34">
        <v>247</v>
      </c>
      <c r="G4683" s="34">
        <v>283</v>
      </c>
      <c r="H4683" s="34">
        <v>364</v>
      </c>
      <c r="I4683" s="34">
        <v>265</v>
      </c>
    </row>
    <row r="4684" spans="1:9" x14ac:dyDescent="0.2">
      <c r="A4684" s="34" t="s">
        <v>55141</v>
      </c>
      <c r="B4684" s="34">
        <v>576</v>
      </c>
      <c r="C4684" s="34">
        <v>696</v>
      </c>
      <c r="D4684" s="34">
        <v>194</v>
      </c>
      <c r="E4684" s="34">
        <v>196</v>
      </c>
      <c r="F4684" s="34">
        <v>213</v>
      </c>
      <c r="G4684" s="34">
        <v>211</v>
      </c>
      <c r="H4684" s="34">
        <v>221</v>
      </c>
      <c r="I4684" s="34">
        <v>175</v>
      </c>
    </row>
    <row r="4685" spans="1:9" x14ac:dyDescent="0.2">
      <c r="A4685" s="34" t="s">
        <v>55142</v>
      </c>
      <c r="B4685" s="34">
        <v>563</v>
      </c>
      <c r="C4685" s="34">
        <v>620</v>
      </c>
      <c r="D4685" s="34">
        <v>219</v>
      </c>
      <c r="E4685" s="34">
        <v>193</v>
      </c>
      <c r="F4685" s="34">
        <v>185</v>
      </c>
      <c r="G4685" s="34">
        <v>243</v>
      </c>
      <c r="H4685" s="34">
        <v>180</v>
      </c>
      <c r="I4685" s="34">
        <v>180</v>
      </c>
    </row>
    <row r="4686" spans="1:9" x14ac:dyDescent="0.2">
      <c r="A4686" s="34" t="s">
        <v>55143</v>
      </c>
      <c r="B4686" s="34">
        <v>1059</v>
      </c>
      <c r="C4686" s="34">
        <v>938</v>
      </c>
      <c r="D4686" s="34">
        <v>314</v>
      </c>
      <c r="E4686" s="34">
        <v>288</v>
      </c>
      <c r="F4686" s="34">
        <v>308</v>
      </c>
      <c r="G4686" s="34">
        <v>312</v>
      </c>
      <c r="H4686" s="34">
        <v>325</v>
      </c>
      <c r="I4686" s="34">
        <v>290</v>
      </c>
    </row>
    <row r="4687" spans="1:9" x14ac:dyDescent="0.2">
      <c r="A4687" s="34" t="s">
        <v>55144</v>
      </c>
      <c r="B4687" s="34">
        <v>720</v>
      </c>
      <c r="C4687" s="34">
        <v>469</v>
      </c>
      <c r="D4687" s="34">
        <v>226</v>
      </c>
      <c r="E4687" s="34">
        <v>208</v>
      </c>
      <c r="F4687" s="34">
        <v>175</v>
      </c>
      <c r="G4687" s="34">
        <v>197</v>
      </c>
      <c r="H4687" s="34">
        <v>233</v>
      </c>
      <c r="I4687" s="34">
        <v>168</v>
      </c>
    </row>
    <row r="4688" spans="1:9" x14ac:dyDescent="0.2">
      <c r="A4688" s="34" t="s">
        <v>55145</v>
      </c>
      <c r="B4688" s="34">
        <v>302</v>
      </c>
      <c r="C4688" s="34">
        <v>309</v>
      </c>
      <c r="D4688" s="34">
        <v>108</v>
      </c>
      <c r="E4688" s="34">
        <v>116</v>
      </c>
      <c r="F4688" s="34">
        <v>100</v>
      </c>
      <c r="G4688" s="34">
        <v>82</v>
      </c>
      <c r="H4688" s="34">
        <v>117</v>
      </c>
      <c r="I4688" s="34">
        <v>66</v>
      </c>
    </row>
    <row r="4689" spans="1:9" x14ac:dyDescent="0.2">
      <c r="A4689" s="34" t="s">
        <v>55146</v>
      </c>
      <c r="B4689" s="34">
        <v>463</v>
      </c>
      <c r="C4689" s="34">
        <v>458</v>
      </c>
      <c r="D4689" s="34">
        <v>148</v>
      </c>
      <c r="E4689" s="34">
        <v>138</v>
      </c>
      <c r="F4689" s="34">
        <v>135</v>
      </c>
      <c r="G4689" s="34">
        <v>133</v>
      </c>
      <c r="H4689" s="34">
        <v>164</v>
      </c>
      <c r="I4689" s="34">
        <v>130</v>
      </c>
    </row>
    <row r="4690" spans="1:9" x14ac:dyDescent="0.2">
      <c r="A4690" s="34" t="s">
        <v>55147</v>
      </c>
      <c r="B4690" s="34">
        <v>700</v>
      </c>
      <c r="C4690" s="34">
        <v>558</v>
      </c>
      <c r="D4690" s="34">
        <v>187</v>
      </c>
      <c r="E4690" s="34">
        <v>188</v>
      </c>
      <c r="F4690" s="34">
        <v>227</v>
      </c>
      <c r="G4690" s="34">
        <v>204</v>
      </c>
      <c r="H4690" s="34">
        <v>228</v>
      </c>
      <c r="I4690" s="34">
        <v>204</v>
      </c>
    </row>
    <row r="4691" spans="1:9" x14ac:dyDescent="0.2">
      <c r="A4691" s="34" t="s">
        <v>55148</v>
      </c>
      <c r="B4691" s="34">
        <v>550</v>
      </c>
      <c r="C4691" s="34">
        <v>558</v>
      </c>
      <c r="D4691" s="34">
        <v>145</v>
      </c>
      <c r="E4691" s="34">
        <v>188</v>
      </c>
      <c r="F4691" s="34">
        <v>184</v>
      </c>
      <c r="G4691" s="34">
        <v>157</v>
      </c>
      <c r="H4691" s="34">
        <v>160</v>
      </c>
      <c r="I4691" s="34">
        <v>162</v>
      </c>
    </row>
    <row r="4692" spans="1:9" x14ac:dyDescent="0.2">
      <c r="A4692" s="34" t="s">
        <v>55149</v>
      </c>
      <c r="B4692" s="34">
        <v>1077</v>
      </c>
      <c r="C4692" s="34">
        <v>1062</v>
      </c>
      <c r="D4692" s="34">
        <v>366</v>
      </c>
      <c r="E4692" s="34">
        <v>324</v>
      </c>
      <c r="F4692" s="34">
        <v>343</v>
      </c>
      <c r="G4692" s="34">
        <v>324</v>
      </c>
      <c r="H4692" s="34">
        <v>334</v>
      </c>
      <c r="I4692" s="34">
        <v>284</v>
      </c>
    </row>
    <row r="4693" spans="1:9" x14ac:dyDescent="0.2">
      <c r="A4693" s="34" t="s">
        <v>55150</v>
      </c>
      <c r="B4693" s="34">
        <v>441</v>
      </c>
      <c r="C4693" s="34">
        <v>471</v>
      </c>
      <c r="D4693" s="34">
        <v>145</v>
      </c>
      <c r="E4693" s="34">
        <v>168</v>
      </c>
      <c r="F4693" s="34">
        <v>106</v>
      </c>
      <c r="G4693" s="34">
        <v>177</v>
      </c>
      <c r="H4693" s="34">
        <v>178</v>
      </c>
      <c r="I4693" s="34">
        <v>116</v>
      </c>
    </row>
    <row r="4694" spans="1:9" x14ac:dyDescent="0.2">
      <c r="A4694" s="34" t="s">
        <v>55151</v>
      </c>
      <c r="B4694" s="34">
        <v>778</v>
      </c>
      <c r="C4694" s="34">
        <v>746</v>
      </c>
      <c r="D4694" s="34">
        <v>204</v>
      </c>
      <c r="E4694" s="34">
        <v>240</v>
      </c>
      <c r="F4694" s="34">
        <v>220</v>
      </c>
      <c r="G4694" s="34">
        <v>186</v>
      </c>
      <c r="H4694" s="34">
        <v>238</v>
      </c>
      <c r="I4694" s="34">
        <v>201</v>
      </c>
    </row>
    <row r="4695" spans="1:9" x14ac:dyDescent="0.2">
      <c r="A4695" s="34" t="s">
        <v>55152</v>
      </c>
      <c r="B4695" s="34">
        <v>690</v>
      </c>
      <c r="C4695" s="34">
        <v>618</v>
      </c>
      <c r="D4695" s="34">
        <v>243</v>
      </c>
      <c r="E4695" s="34">
        <v>229</v>
      </c>
      <c r="F4695" s="34">
        <v>155</v>
      </c>
      <c r="G4695" s="34">
        <v>216</v>
      </c>
      <c r="H4695" s="34">
        <v>252</v>
      </c>
      <c r="I4695" s="34">
        <v>215</v>
      </c>
    </row>
    <row r="4696" spans="1:9" x14ac:dyDescent="0.2">
      <c r="A4696" s="34" t="s">
        <v>55153</v>
      </c>
      <c r="B4696" s="34">
        <v>607</v>
      </c>
      <c r="C4696" s="34">
        <v>547</v>
      </c>
      <c r="D4696" s="34">
        <v>158</v>
      </c>
      <c r="E4696" s="34">
        <v>160</v>
      </c>
      <c r="F4696" s="34">
        <v>197</v>
      </c>
      <c r="G4696" s="34">
        <v>164</v>
      </c>
      <c r="H4696" s="34">
        <v>164</v>
      </c>
      <c r="I4696" s="34">
        <v>149</v>
      </c>
    </row>
    <row r="4697" spans="1:9" x14ac:dyDescent="0.2">
      <c r="A4697" s="34" t="s">
        <v>55154</v>
      </c>
      <c r="B4697" s="34">
        <v>480</v>
      </c>
      <c r="C4697" s="34">
        <v>493</v>
      </c>
      <c r="D4697" s="34">
        <v>152</v>
      </c>
      <c r="E4697" s="34">
        <v>167</v>
      </c>
      <c r="F4697" s="34">
        <v>176</v>
      </c>
      <c r="G4697" s="34">
        <v>192</v>
      </c>
      <c r="H4697" s="34">
        <v>178</v>
      </c>
      <c r="I4697" s="34">
        <v>137</v>
      </c>
    </row>
    <row r="4698" spans="1:9" x14ac:dyDescent="0.2">
      <c r="A4698" s="34" t="s">
        <v>55155</v>
      </c>
      <c r="B4698" s="34">
        <v>462</v>
      </c>
      <c r="C4698" s="34">
        <v>456</v>
      </c>
      <c r="D4698" s="34">
        <v>140</v>
      </c>
      <c r="E4698" s="34">
        <v>165</v>
      </c>
      <c r="F4698" s="34">
        <v>137</v>
      </c>
      <c r="G4698" s="34">
        <v>126</v>
      </c>
      <c r="H4698" s="34">
        <v>142</v>
      </c>
      <c r="I4698" s="34">
        <v>150</v>
      </c>
    </row>
    <row r="4699" spans="1:9" x14ac:dyDescent="0.2">
      <c r="A4699" s="34" t="s">
        <v>55156</v>
      </c>
      <c r="B4699" s="34">
        <v>745</v>
      </c>
      <c r="C4699" s="34">
        <v>723</v>
      </c>
      <c r="D4699" s="34">
        <v>231</v>
      </c>
      <c r="E4699" s="34">
        <v>254</v>
      </c>
      <c r="F4699" s="34">
        <v>207</v>
      </c>
      <c r="G4699" s="34">
        <v>239</v>
      </c>
      <c r="H4699" s="34">
        <v>223</v>
      </c>
      <c r="I4699" s="34">
        <v>218</v>
      </c>
    </row>
    <row r="4700" spans="1:9" x14ac:dyDescent="0.2">
      <c r="A4700" s="34" t="s">
        <v>55157</v>
      </c>
      <c r="B4700" s="34">
        <v>1254</v>
      </c>
      <c r="C4700" s="34">
        <v>1361</v>
      </c>
      <c r="D4700" s="34">
        <v>352</v>
      </c>
      <c r="E4700" s="34">
        <v>390</v>
      </c>
      <c r="F4700" s="34">
        <v>357</v>
      </c>
      <c r="G4700" s="34">
        <v>418</v>
      </c>
      <c r="H4700" s="34">
        <v>379</v>
      </c>
      <c r="I4700" s="34">
        <v>328</v>
      </c>
    </row>
    <row r="4701" spans="1:9" x14ac:dyDescent="0.2">
      <c r="A4701" s="34" t="s">
        <v>55158</v>
      </c>
      <c r="B4701" s="34">
        <v>327</v>
      </c>
      <c r="C4701" s="34">
        <v>441</v>
      </c>
      <c r="D4701" s="34">
        <v>146</v>
      </c>
      <c r="E4701" s="34">
        <v>190</v>
      </c>
      <c r="F4701" s="34">
        <v>151</v>
      </c>
      <c r="G4701" s="34">
        <v>144</v>
      </c>
      <c r="H4701" s="34">
        <v>122</v>
      </c>
      <c r="I4701" s="34">
        <v>125</v>
      </c>
    </row>
    <row r="4702" spans="1:9" x14ac:dyDescent="0.2">
      <c r="A4702" s="34" t="s">
        <v>55159</v>
      </c>
      <c r="B4702" s="34">
        <v>845</v>
      </c>
      <c r="C4702" s="34">
        <v>690</v>
      </c>
      <c r="D4702" s="34">
        <v>246</v>
      </c>
      <c r="E4702" s="34">
        <v>223</v>
      </c>
      <c r="F4702" s="34">
        <v>238</v>
      </c>
      <c r="G4702" s="34">
        <v>237</v>
      </c>
      <c r="H4702" s="34">
        <v>248</v>
      </c>
      <c r="I4702" s="34">
        <v>218</v>
      </c>
    </row>
    <row r="4703" spans="1:9" x14ac:dyDescent="0.2">
      <c r="A4703" s="34" t="s">
        <v>55160</v>
      </c>
      <c r="B4703" s="34">
        <v>622</v>
      </c>
      <c r="C4703" s="34">
        <v>565</v>
      </c>
      <c r="D4703" s="34">
        <v>206</v>
      </c>
      <c r="E4703" s="34">
        <v>138</v>
      </c>
      <c r="F4703" s="34">
        <v>183</v>
      </c>
      <c r="G4703" s="34">
        <v>164</v>
      </c>
      <c r="H4703" s="34">
        <v>181</v>
      </c>
      <c r="I4703" s="34">
        <v>117</v>
      </c>
    </row>
    <row r="4704" spans="1:9" x14ac:dyDescent="0.2">
      <c r="A4704" s="34" t="s">
        <v>55161</v>
      </c>
      <c r="B4704" s="34">
        <v>408</v>
      </c>
      <c r="C4704" s="34">
        <v>285</v>
      </c>
      <c r="D4704" s="34">
        <v>142</v>
      </c>
      <c r="E4704" s="34">
        <v>121</v>
      </c>
      <c r="F4704" s="34">
        <v>135</v>
      </c>
      <c r="G4704" s="34">
        <v>123</v>
      </c>
      <c r="H4704" s="34">
        <v>171</v>
      </c>
      <c r="I4704" s="34">
        <v>153</v>
      </c>
    </row>
    <row r="4705" spans="1:9" x14ac:dyDescent="0.2">
      <c r="A4705" s="34" t="s">
        <v>55162</v>
      </c>
      <c r="B4705" s="34">
        <v>192</v>
      </c>
      <c r="C4705" s="34">
        <v>197</v>
      </c>
      <c r="D4705" s="34">
        <v>60</v>
      </c>
      <c r="E4705" s="34">
        <v>67</v>
      </c>
      <c r="F4705" s="34">
        <v>65</v>
      </c>
      <c r="G4705" s="34">
        <v>55</v>
      </c>
      <c r="H4705" s="34">
        <v>85</v>
      </c>
      <c r="I4705" s="34">
        <v>54</v>
      </c>
    </row>
    <row r="4706" spans="1:9" x14ac:dyDescent="0.2">
      <c r="A4706" s="34" t="s">
        <v>55163</v>
      </c>
      <c r="B4706" s="34">
        <v>372</v>
      </c>
      <c r="C4706" s="34">
        <v>386</v>
      </c>
      <c r="D4706" s="34">
        <v>103</v>
      </c>
      <c r="E4706" s="34">
        <v>149</v>
      </c>
      <c r="F4706" s="34">
        <v>98</v>
      </c>
      <c r="G4706" s="34">
        <v>138</v>
      </c>
      <c r="H4706" s="34">
        <v>126</v>
      </c>
      <c r="I4706" s="34">
        <v>111</v>
      </c>
    </row>
    <row r="4707" spans="1:9" x14ac:dyDescent="0.2">
      <c r="A4707" s="34" t="s">
        <v>55164</v>
      </c>
      <c r="B4707" s="34">
        <v>699</v>
      </c>
      <c r="C4707" s="34">
        <v>686</v>
      </c>
      <c r="D4707" s="34">
        <v>195</v>
      </c>
      <c r="E4707" s="34">
        <v>251</v>
      </c>
      <c r="F4707" s="34">
        <v>214</v>
      </c>
      <c r="G4707" s="34">
        <v>215</v>
      </c>
      <c r="H4707" s="34">
        <v>211</v>
      </c>
      <c r="I4707" s="34">
        <v>203</v>
      </c>
    </row>
    <row r="4708" spans="1:9" x14ac:dyDescent="0.2">
      <c r="A4708" s="34" t="s">
        <v>55165</v>
      </c>
      <c r="B4708" s="34">
        <v>1281</v>
      </c>
      <c r="C4708" s="34">
        <v>1187</v>
      </c>
      <c r="D4708" s="34">
        <v>425</v>
      </c>
      <c r="E4708" s="34">
        <v>406</v>
      </c>
      <c r="F4708" s="34">
        <v>445</v>
      </c>
      <c r="G4708" s="34">
        <v>372</v>
      </c>
      <c r="H4708" s="34">
        <v>424</v>
      </c>
      <c r="I4708" s="34">
        <v>321</v>
      </c>
    </row>
    <row r="4709" spans="1:9" x14ac:dyDescent="0.2">
      <c r="A4709" s="34" t="s">
        <v>55166</v>
      </c>
      <c r="B4709" s="34">
        <v>1540</v>
      </c>
      <c r="C4709" s="34">
        <v>1579</v>
      </c>
      <c r="D4709" s="34">
        <v>461</v>
      </c>
      <c r="E4709" s="34">
        <v>522</v>
      </c>
      <c r="F4709" s="34">
        <v>437</v>
      </c>
      <c r="G4709" s="34">
        <v>473</v>
      </c>
      <c r="H4709" s="34">
        <v>505</v>
      </c>
      <c r="I4709" s="34">
        <v>438</v>
      </c>
    </row>
    <row r="4710" spans="1:9" x14ac:dyDescent="0.2">
      <c r="A4710" s="34" t="s">
        <v>55167</v>
      </c>
      <c r="B4710" s="34">
        <v>1141</v>
      </c>
      <c r="C4710" s="34">
        <v>1199</v>
      </c>
      <c r="D4710" s="34">
        <v>470</v>
      </c>
      <c r="E4710" s="34">
        <v>361</v>
      </c>
      <c r="F4710" s="34">
        <v>364</v>
      </c>
      <c r="G4710" s="34">
        <v>399</v>
      </c>
      <c r="H4710" s="34">
        <v>421</v>
      </c>
      <c r="I4710" s="34">
        <v>386</v>
      </c>
    </row>
    <row r="4711" spans="1:9" x14ac:dyDescent="0.2">
      <c r="A4711" s="34" t="s">
        <v>55168</v>
      </c>
      <c r="B4711" s="34">
        <v>1070</v>
      </c>
      <c r="C4711" s="34">
        <v>1015</v>
      </c>
      <c r="D4711" s="34">
        <v>338</v>
      </c>
      <c r="E4711" s="34">
        <v>304</v>
      </c>
      <c r="F4711" s="34">
        <v>310</v>
      </c>
      <c r="G4711" s="34">
        <v>317</v>
      </c>
      <c r="H4711" s="34">
        <v>318</v>
      </c>
      <c r="I4711" s="34">
        <v>255</v>
      </c>
    </row>
    <row r="4712" spans="1:9" x14ac:dyDescent="0.2">
      <c r="A4712" s="34" t="s">
        <v>55169</v>
      </c>
      <c r="B4712" s="34">
        <v>515</v>
      </c>
      <c r="C4712" s="34">
        <v>329</v>
      </c>
      <c r="D4712" s="34">
        <v>160</v>
      </c>
      <c r="E4712" s="34">
        <v>160</v>
      </c>
      <c r="F4712" s="34">
        <v>169</v>
      </c>
      <c r="G4712" s="34">
        <v>135</v>
      </c>
      <c r="H4712" s="34">
        <v>179</v>
      </c>
      <c r="I4712" s="34">
        <v>100</v>
      </c>
    </row>
    <row r="4713" spans="1:9" x14ac:dyDescent="0.2">
      <c r="A4713" s="34" t="s">
        <v>55170</v>
      </c>
      <c r="B4713" s="34">
        <v>613</v>
      </c>
      <c r="C4713" s="34">
        <v>453</v>
      </c>
      <c r="D4713" s="34">
        <v>186</v>
      </c>
      <c r="E4713" s="34">
        <v>157</v>
      </c>
      <c r="F4713" s="34">
        <v>219</v>
      </c>
      <c r="G4713" s="34">
        <v>156</v>
      </c>
      <c r="H4713" s="34">
        <v>167</v>
      </c>
      <c r="I4713" s="34">
        <v>153</v>
      </c>
    </row>
    <row r="4714" spans="1:9" x14ac:dyDescent="0.2">
      <c r="A4714" s="34" t="s">
        <v>55171</v>
      </c>
      <c r="B4714" s="34">
        <v>694</v>
      </c>
      <c r="C4714" s="34">
        <v>615</v>
      </c>
      <c r="D4714" s="34">
        <v>193</v>
      </c>
      <c r="E4714" s="34">
        <v>252</v>
      </c>
      <c r="F4714" s="34">
        <v>229</v>
      </c>
      <c r="G4714" s="34">
        <v>277</v>
      </c>
      <c r="H4714" s="34">
        <v>190</v>
      </c>
      <c r="I4714" s="34">
        <v>217</v>
      </c>
    </row>
    <row r="4715" spans="1:9" x14ac:dyDescent="0.2">
      <c r="A4715" s="34" t="s">
        <v>55172</v>
      </c>
      <c r="B4715" s="34">
        <v>681</v>
      </c>
      <c r="C4715" s="34">
        <v>845</v>
      </c>
      <c r="D4715" s="34">
        <v>203</v>
      </c>
      <c r="E4715" s="34">
        <v>260</v>
      </c>
      <c r="F4715" s="34">
        <v>256</v>
      </c>
      <c r="G4715" s="34">
        <v>271</v>
      </c>
      <c r="H4715" s="34">
        <v>191</v>
      </c>
      <c r="I4715" s="34">
        <v>202</v>
      </c>
    </row>
    <row r="4716" spans="1:9" x14ac:dyDescent="0.2">
      <c r="A4716" s="34" t="s">
        <v>55173</v>
      </c>
      <c r="B4716" s="34">
        <v>736</v>
      </c>
      <c r="C4716" s="34">
        <v>701</v>
      </c>
      <c r="D4716" s="34">
        <v>221</v>
      </c>
      <c r="E4716" s="34">
        <v>205</v>
      </c>
      <c r="F4716" s="34">
        <v>187</v>
      </c>
      <c r="G4716" s="34">
        <v>248</v>
      </c>
      <c r="H4716" s="34">
        <v>239</v>
      </c>
      <c r="I4716" s="34">
        <v>154</v>
      </c>
    </row>
    <row r="4717" spans="1:9" x14ac:dyDescent="0.2">
      <c r="A4717" s="34" t="s">
        <v>55174</v>
      </c>
      <c r="B4717" s="34">
        <v>715</v>
      </c>
      <c r="C4717" s="34">
        <v>964</v>
      </c>
      <c r="D4717" s="34">
        <v>264</v>
      </c>
      <c r="E4717" s="34">
        <v>277</v>
      </c>
      <c r="F4717" s="34">
        <v>275</v>
      </c>
      <c r="G4717" s="34">
        <v>293</v>
      </c>
      <c r="H4717" s="34">
        <v>272</v>
      </c>
      <c r="I4717" s="34">
        <v>279</v>
      </c>
    </row>
    <row r="4718" spans="1:9" x14ac:dyDescent="0.2">
      <c r="A4718" s="34" t="s">
        <v>55175</v>
      </c>
      <c r="B4718" s="34">
        <v>571</v>
      </c>
      <c r="C4718" s="34">
        <v>522</v>
      </c>
      <c r="D4718" s="34">
        <v>200</v>
      </c>
      <c r="E4718" s="34">
        <v>175</v>
      </c>
      <c r="F4718" s="34">
        <v>182</v>
      </c>
      <c r="G4718" s="34">
        <v>222</v>
      </c>
      <c r="H4718" s="34">
        <v>181</v>
      </c>
      <c r="I4718" s="34">
        <v>170</v>
      </c>
    </row>
    <row r="4719" spans="1:9" x14ac:dyDescent="0.2">
      <c r="A4719" s="34" t="s">
        <v>55176</v>
      </c>
      <c r="B4719" s="34">
        <v>804</v>
      </c>
      <c r="C4719" s="34">
        <v>618</v>
      </c>
      <c r="D4719" s="34">
        <v>218</v>
      </c>
      <c r="E4719" s="34">
        <v>183</v>
      </c>
      <c r="F4719" s="34">
        <v>195</v>
      </c>
      <c r="G4719" s="34">
        <v>195</v>
      </c>
      <c r="H4719" s="34">
        <v>203</v>
      </c>
      <c r="I4719" s="34">
        <v>139</v>
      </c>
    </row>
    <row r="4720" spans="1:9" x14ac:dyDescent="0.2">
      <c r="A4720" s="34" t="s">
        <v>55177</v>
      </c>
      <c r="B4720" s="34">
        <v>515</v>
      </c>
      <c r="C4720" s="34">
        <v>533</v>
      </c>
      <c r="D4720" s="34">
        <v>225</v>
      </c>
      <c r="E4720" s="34">
        <v>164</v>
      </c>
      <c r="F4720" s="34">
        <v>172</v>
      </c>
      <c r="G4720" s="34">
        <v>175</v>
      </c>
      <c r="H4720" s="34">
        <v>207</v>
      </c>
      <c r="I4720" s="34">
        <v>152</v>
      </c>
    </row>
    <row r="4721" spans="1:9" x14ac:dyDescent="0.2">
      <c r="A4721" s="34" t="s">
        <v>55178</v>
      </c>
      <c r="B4721" s="34">
        <v>345</v>
      </c>
      <c r="C4721" s="34">
        <v>383</v>
      </c>
      <c r="D4721" s="34">
        <v>95</v>
      </c>
      <c r="E4721" s="34">
        <v>137</v>
      </c>
      <c r="F4721" s="34">
        <v>117</v>
      </c>
      <c r="G4721" s="34">
        <v>150</v>
      </c>
      <c r="H4721" s="34">
        <v>135</v>
      </c>
      <c r="I4721" s="34">
        <v>119</v>
      </c>
    </row>
    <row r="4722" spans="1:9" x14ac:dyDescent="0.2">
      <c r="A4722" s="34" t="s">
        <v>55179</v>
      </c>
      <c r="B4722" s="34">
        <v>498</v>
      </c>
      <c r="C4722" s="34">
        <v>536</v>
      </c>
      <c r="D4722" s="34">
        <v>180</v>
      </c>
      <c r="E4722" s="34">
        <v>182</v>
      </c>
      <c r="F4722" s="34">
        <v>174</v>
      </c>
      <c r="G4722" s="34">
        <v>175</v>
      </c>
      <c r="H4722" s="34">
        <v>184</v>
      </c>
      <c r="I4722" s="34">
        <v>149</v>
      </c>
    </row>
    <row r="4723" spans="1:9" x14ac:dyDescent="0.2">
      <c r="A4723" s="34" t="s">
        <v>55180</v>
      </c>
      <c r="B4723" s="34">
        <v>782</v>
      </c>
      <c r="C4723" s="34">
        <v>831</v>
      </c>
      <c r="D4723" s="34">
        <v>268</v>
      </c>
      <c r="E4723" s="34">
        <v>291</v>
      </c>
      <c r="F4723" s="34">
        <v>249</v>
      </c>
      <c r="G4723" s="34">
        <v>280</v>
      </c>
      <c r="H4723" s="34">
        <v>255</v>
      </c>
      <c r="I4723" s="34">
        <v>212</v>
      </c>
    </row>
    <row r="4724" spans="1:9" x14ac:dyDescent="0.2">
      <c r="A4724" s="34" t="s">
        <v>55181</v>
      </c>
      <c r="B4724" s="34">
        <v>385</v>
      </c>
      <c r="C4724" s="34">
        <v>440</v>
      </c>
      <c r="D4724" s="34">
        <v>105</v>
      </c>
      <c r="E4724" s="34">
        <v>127</v>
      </c>
      <c r="F4724" s="34">
        <v>151</v>
      </c>
      <c r="G4724" s="34">
        <v>154</v>
      </c>
      <c r="H4724" s="34">
        <v>143</v>
      </c>
      <c r="I4724" s="34">
        <v>142</v>
      </c>
    </row>
    <row r="4725" spans="1:9" x14ac:dyDescent="0.2">
      <c r="A4725" s="34" t="s">
        <v>55182</v>
      </c>
      <c r="B4725" s="34">
        <v>966</v>
      </c>
      <c r="C4725" s="34">
        <v>999</v>
      </c>
      <c r="D4725" s="34">
        <v>247</v>
      </c>
      <c r="E4725" s="34">
        <v>323</v>
      </c>
      <c r="F4725" s="34">
        <v>281</v>
      </c>
      <c r="G4725" s="34">
        <v>331</v>
      </c>
      <c r="H4725" s="34">
        <v>296</v>
      </c>
      <c r="I4725" s="34">
        <v>269</v>
      </c>
    </row>
    <row r="4726" spans="1:9" x14ac:dyDescent="0.2">
      <c r="A4726" s="34" t="s">
        <v>55183</v>
      </c>
      <c r="B4726" s="34">
        <v>616</v>
      </c>
      <c r="C4726" s="34">
        <v>509</v>
      </c>
      <c r="D4726" s="34">
        <v>197</v>
      </c>
      <c r="E4726" s="34">
        <v>206</v>
      </c>
      <c r="F4726" s="34">
        <v>156</v>
      </c>
      <c r="G4726" s="34">
        <v>177</v>
      </c>
      <c r="H4726" s="34">
        <v>197</v>
      </c>
      <c r="I4726" s="34">
        <v>148</v>
      </c>
    </row>
    <row r="4727" spans="1:9" x14ac:dyDescent="0.2">
      <c r="A4727" s="34" t="s">
        <v>55184</v>
      </c>
      <c r="B4727" s="34">
        <v>774</v>
      </c>
      <c r="C4727" s="34">
        <v>759</v>
      </c>
      <c r="D4727" s="34">
        <v>262</v>
      </c>
      <c r="E4727" s="34">
        <v>213</v>
      </c>
      <c r="F4727" s="34">
        <v>219</v>
      </c>
      <c r="G4727" s="34">
        <v>255</v>
      </c>
      <c r="H4727" s="34">
        <v>278</v>
      </c>
      <c r="I4727" s="34">
        <v>251</v>
      </c>
    </row>
    <row r="4728" spans="1:9" x14ac:dyDescent="0.2">
      <c r="A4728" s="34" t="s">
        <v>55185</v>
      </c>
      <c r="B4728" s="34">
        <v>582</v>
      </c>
      <c r="C4728" s="34">
        <v>654</v>
      </c>
      <c r="D4728" s="34">
        <v>185</v>
      </c>
      <c r="E4728" s="34">
        <v>209</v>
      </c>
      <c r="F4728" s="34">
        <v>164</v>
      </c>
      <c r="G4728" s="34">
        <v>193</v>
      </c>
      <c r="H4728" s="34">
        <v>234</v>
      </c>
      <c r="I4728" s="34">
        <v>215</v>
      </c>
    </row>
    <row r="4729" spans="1:9" x14ac:dyDescent="0.2">
      <c r="A4729" s="34" t="s">
        <v>55186</v>
      </c>
      <c r="B4729" s="34">
        <v>454</v>
      </c>
      <c r="C4729" s="34">
        <v>497</v>
      </c>
      <c r="D4729" s="34">
        <v>157</v>
      </c>
      <c r="E4729" s="34">
        <v>139</v>
      </c>
      <c r="F4729" s="34">
        <v>124</v>
      </c>
      <c r="G4729" s="34">
        <v>209</v>
      </c>
      <c r="H4729" s="34">
        <v>156</v>
      </c>
      <c r="I4729" s="34">
        <v>123</v>
      </c>
    </row>
    <row r="4730" spans="1:9" x14ac:dyDescent="0.2">
      <c r="A4730" s="34" t="s">
        <v>55187</v>
      </c>
      <c r="B4730" s="34">
        <v>895</v>
      </c>
      <c r="C4730" s="34">
        <v>828</v>
      </c>
      <c r="D4730" s="34">
        <v>282</v>
      </c>
      <c r="E4730" s="34">
        <v>284</v>
      </c>
      <c r="F4730" s="34">
        <v>266</v>
      </c>
      <c r="G4730" s="34">
        <v>357</v>
      </c>
      <c r="H4730" s="34">
        <v>269</v>
      </c>
      <c r="I4730" s="34">
        <v>258</v>
      </c>
    </row>
    <row r="4731" spans="1:9" x14ac:dyDescent="0.2">
      <c r="A4731" s="34" t="s">
        <v>55188</v>
      </c>
      <c r="B4731" s="34">
        <v>945</v>
      </c>
      <c r="C4731" s="34">
        <v>912</v>
      </c>
      <c r="D4731" s="34">
        <v>247</v>
      </c>
      <c r="E4731" s="34">
        <v>276</v>
      </c>
      <c r="F4731" s="34">
        <v>234</v>
      </c>
      <c r="G4731" s="34">
        <v>263</v>
      </c>
      <c r="H4731" s="34">
        <v>293</v>
      </c>
      <c r="I4731" s="34">
        <v>233</v>
      </c>
    </row>
    <row r="4732" spans="1:9" x14ac:dyDescent="0.2">
      <c r="A4732" s="34" t="s">
        <v>55189</v>
      </c>
      <c r="B4732" s="34">
        <v>774</v>
      </c>
      <c r="C4732" s="34">
        <v>730</v>
      </c>
      <c r="D4732" s="34">
        <v>247</v>
      </c>
      <c r="E4732" s="34">
        <v>253</v>
      </c>
      <c r="F4732" s="34">
        <v>251</v>
      </c>
      <c r="G4732" s="34">
        <v>213</v>
      </c>
      <c r="H4732" s="34">
        <v>239</v>
      </c>
      <c r="I4732" s="34">
        <v>202</v>
      </c>
    </row>
    <row r="4733" spans="1:9" x14ac:dyDescent="0.2">
      <c r="A4733" s="34" t="s">
        <v>55190</v>
      </c>
      <c r="B4733" s="34">
        <v>646</v>
      </c>
      <c r="C4733" s="34">
        <v>702</v>
      </c>
      <c r="D4733" s="34">
        <v>211</v>
      </c>
      <c r="E4733" s="34">
        <v>192</v>
      </c>
      <c r="F4733" s="34">
        <v>261</v>
      </c>
      <c r="G4733" s="34">
        <v>198</v>
      </c>
      <c r="H4733" s="34">
        <v>202</v>
      </c>
      <c r="I4733" s="34">
        <v>170</v>
      </c>
    </row>
    <row r="4734" spans="1:9" x14ac:dyDescent="0.2">
      <c r="A4734" s="34" t="s">
        <v>55191</v>
      </c>
      <c r="B4734" s="34">
        <v>835</v>
      </c>
      <c r="C4734" s="34">
        <v>680</v>
      </c>
      <c r="D4734" s="34">
        <v>229</v>
      </c>
      <c r="E4734" s="34">
        <v>220</v>
      </c>
      <c r="F4734" s="34">
        <v>269</v>
      </c>
      <c r="G4734" s="34">
        <v>255</v>
      </c>
      <c r="H4734" s="34">
        <v>275</v>
      </c>
      <c r="I4734" s="34">
        <v>179</v>
      </c>
    </row>
    <row r="4735" spans="1:9" x14ac:dyDescent="0.2">
      <c r="A4735" s="34" t="s">
        <v>55192</v>
      </c>
      <c r="B4735" s="34">
        <v>253</v>
      </c>
      <c r="C4735" s="34">
        <v>270</v>
      </c>
      <c r="D4735" s="34">
        <v>87</v>
      </c>
      <c r="E4735" s="34">
        <v>119</v>
      </c>
      <c r="F4735" s="34">
        <v>71</v>
      </c>
      <c r="G4735" s="34">
        <v>99</v>
      </c>
      <c r="H4735" s="34">
        <v>84</v>
      </c>
      <c r="I4735" s="34">
        <v>63</v>
      </c>
    </row>
    <row r="4736" spans="1:9" x14ac:dyDescent="0.2">
      <c r="A4736" s="34" t="s">
        <v>55193</v>
      </c>
      <c r="B4736" s="34">
        <v>516</v>
      </c>
      <c r="C4736" s="34">
        <v>491</v>
      </c>
      <c r="D4736" s="34">
        <v>157</v>
      </c>
      <c r="E4736" s="34">
        <v>169</v>
      </c>
      <c r="F4736" s="34">
        <v>151</v>
      </c>
      <c r="G4736" s="34">
        <v>155</v>
      </c>
      <c r="H4736" s="34">
        <v>196</v>
      </c>
      <c r="I4736" s="34">
        <v>151</v>
      </c>
    </row>
    <row r="4737" spans="1:9" x14ac:dyDescent="0.2">
      <c r="A4737" s="34" t="s">
        <v>55194</v>
      </c>
      <c r="B4737" s="34">
        <v>608</v>
      </c>
      <c r="C4737" s="34">
        <v>534</v>
      </c>
      <c r="D4737" s="34">
        <v>181</v>
      </c>
      <c r="E4737" s="34">
        <v>193</v>
      </c>
      <c r="F4737" s="34">
        <v>213</v>
      </c>
      <c r="G4737" s="34">
        <v>184</v>
      </c>
      <c r="H4737" s="34">
        <v>173</v>
      </c>
      <c r="I4737" s="34">
        <v>165</v>
      </c>
    </row>
    <row r="4738" spans="1:9" x14ac:dyDescent="0.2">
      <c r="A4738" s="34" t="s">
        <v>55195</v>
      </c>
      <c r="B4738" s="34">
        <v>791</v>
      </c>
      <c r="C4738" s="34">
        <v>727</v>
      </c>
      <c r="D4738" s="34">
        <v>282</v>
      </c>
      <c r="E4738" s="34">
        <v>271</v>
      </c>
      <c r="F4738" s="34">
        <v>251</v>
      </c>
      <c r="G4738" s="34">
        <v>263</v>
      </c>
      <c r="H4738" s="34">
        <v>240</v>
      </c>
      <c r="I4738" s="34">
        <v>212</v>
      </c>
    </row>
    <row r="4739" spans="1:9" x14ac:dyDescent="0.2">
      <c r="A4739" s="34" t="s">
        <v>55196</v>
      </c>
      <c r="B4739" s="34">
        <v>719</v>
      </c>
      <c r="C4739" s="34">
        <v>830</v>
      </c>
      <c r="D4739" s="34">
        <v>261</v>
      </c>
      <c r="E4739" s="34">
        <v>270</v>
      </c>
      <c r="F4739" s="34">
        <v>217</v>
      </c>
      <c r="G4739" s="34">
        <v>267</v>
      </c>
      <c r="H4739" s="34">
        <v>291</v>
      </c>
      <c r="I4739" s="34">
        <v>234</v>
      </c>
    </row>
    <row r="4740" spans="1:9" x14ac:dyDescent="0.2">
      <c r="A4740" s="34" t="s">
        <v>55197</v>
      </c>
      <c r="B4740" s="34">
        <v>568</v>
      </c>
      <c r="C4740" s="34">
        <v>482</v>
      </c>
      <c r="D4740" s="34">
        <v>169</v>
      </c>
      <c r="E4740" s="34">
        <v>169</v>
      </c>
      <c r="F4740" s="34">
        <v>141</v>
      </c>
      <c r="G4740" s="34">
        <v>150</v>
      </c>
      <c r="H4740" s="34">
        <v>177</v>
      </c>
      <c r="I4740" s="34">
        <v>149</v>
      </c>
    </row>
    <row r="4741" spans="1:9" x14ac:dyDescent="0.2">
      <c r="A4741" s="34" t="s">
        <v>55198</v>
      </c>
      <c r="B4741" s="34">
        <v>1207</v>
      </c>
      <c r="C4741" s="34">
        <v>1138</v>
      </c>
      <c r="D4741" s="34">
        <v>377</v>
      </c>
      <c r="E4741" s="34">
        <v>417</v>
      </c>
      <c r="F4741" s="34">
        <v>350</v>
      </c>
      <c r="G4741" s="34">
        <v>346</v>
      </c>
      <c r="H4741" s="34">
        <v>385</v>
      </c>
      <c r="I4741" s="34">
        <v>319</v>
      </c>
    </row>
    <row r="4742" spans="1:9" x14ac:dyDescent="0.2">
      <c r="A4742" s="34" t="s">
        <v>55199</v>
      </c>
      <c r="B4742" s="34">
        <v>905</v>
      </c>
      <c r="C4742" s="34">
        <v>818</v>
      </c>
      <c r="D4742" s="34">
        <v>245</v>
      </c>
      <c r="E4742" s="34">
        <v>274</v>
      </c>
      <c r="F4742" s="34">
        <v>301</v>
      </c>
      <c r="G4742" s="34">
        <v>289</v>
      </c>
      <c r="H4742" s="34">
        <v>311</v>
      </c>
      <c r="I4742" s="34">
        <v>247</v>
      </c>
    </row>
    <row r="4743" spans="1:9" x14ac:dyDescent="0.2">
      <c r="A4743" s="34" t="s">
        <v>55200</v>
      </c>
      <c r="B4743" s="34">
        <v>425</v>
      </c>
      <c r="C4743" s="34">
        <v>553</v>
      </c>
      <c r="D4743" s="34">
        <v>147</v>
      </c>
      <c r="E4743" s="34">
        <v>157</v>
      </c>
      <c r="F4743" s="34">
        <v>155</v>
      </c>
      <c r="G4743" s="34">
        <v>166</v>
      </c>
      <c r="H4743" s="34">
        <v>107</v>
      </c>
      <c r="I4743" s="34">
        <v>117</v>
      </c>
    </row>
    <row r="4744" spans="1:9" x14ac:dyDescent="0.2">
      <c r="A4744" s="34" t="s">
        <v>55201</v>
      </c>
      <c r="B4744" s="34">
        <v>673</v>
      </c>
      <c r="C4744" s="34">
        <v>638</v>
      </c>
      <c r="D4744" s="34">
        <v>211</v>
      </c>
      <c r="E4744" s="34">
        <v>202</v>
      </c>
      <c r="F4744" s="34">
        <v>197</v>
      </c>
      <c r="G4744" s="34">
        <v>228</v>
      </c>
      <c r="H4744" s="34">
        <v>237</v>
      </c>
      <c r="I4744" s="34">
        <v>161</v>
      </c>
    </row>
    <row r="4745" spans="1:9" x14ac:dyDescent="0.2">
      <c r="A4745" s="34" t="s">
        <v>55202</v>
      </c>
      <c r="B4745" s="34">
        <v>587</v>
      </c>
      <c r="C4745" s="34">
        <v>441</v>
      </c>
      <c r="D4745" s="34">
        <v>120</v>
      </c>
      <c r="E4745" s="34">
        <v>186</v>
      </c>
      <c r="F4745" s="34">
        <v>164</v>
      </c>
      <c r="G4745" s="34">
        <v>165</v>
      </c>
      <c r="H4745" s="34">
        <v>190</v>
      </c>
      <c r="I4745" s="34">
        <v>146</v>
      </c>
    </row>
    <row r="4746" spans="1:9" x14ac:dyDescent="0.2">
      <c r="A4746" s="34" t="s">
        <v>55203</v>
      </c>
      <c r="B4746" s="34">
        <v>823</v>
      </c>
      <c r="C4746" s="34">
        <v>759</v>
      </c>
      <c r="D4746" s="34">
        <v>230</v>
      </c>
      <c r="E4746" s="34">
        <v>221</v>
      </c>
      <c r="F4746" s="34">
        <v>249</v>
      </c>
      <c r="G4746" s="34">
        <v>272</v>
      </c>
      <c r="H4746" s="34">
        <v>223</v>
      </c>
      <c r="I4746" s="34">
        <v>189</v>
      </c>
    </row>
    <row r="4747" spans="1:9" x14ac:dyDescent="0.2">
      <c r="A4747" s="34" t="s">
        <v>55204</v>
      </c>
      <c r="B4747" s="34">
        <v>248</v>
      </c>
      <c r="C4747" s="34">
        <v>196</v>
      </c>
      <c r="D4747" s="34">
        <v>62</v>
      </c>
      <c r="E4747" s="34">
        <v>108</v>
      </c>
      <c r="F4747" s="34">
        <v>82</v>
      </c>
      <c r="G4747" s="34">
        <v>52</v>
      </c>
      <c r="H4747" s="34">
        <v>92</v>
      </c>
      <c r="I4747" s="34">
        <v>68</v>
      </c>
    </row>
    <row r="4748" spans="1:9" x14ac:dyDescent="0.2">
      <c r="A4748" s="34" t="s">
        <v>55205</v>
      </c>
      <c r="B4748" s="34">
        <v>707</v>
      </c>
      <c r="C4748" s="34">
        <v>671</v>
      </c>
      <c r="D4748" s="34">
        <v>229</v>
      </c>
      <c r="E4748" s="34">
        <v>218</v>
      </c>
      <c r="F4748" s="34">
        <v>220</v>
      </c>
      <c r="G4748" s="34">
        <v>220</v>
      </c>
      <c r="H4748" s="34">
        <v>215</v>
      </c>
      <c r="I4748" s="34">
        <v>157</v>
      </c>
    </row>
    <row r="4749" spans="1:9" x14ac:dyDescent="0.2">
      <c r="A4749" s="34" t="s">
        <v>55206</v>
      </c>
      <c r="B4749" s="34">
        <v>772</v>
      </c>
      <c r="C4749" s="34">
        <v>778</v>
      </c>
      <c r="D4749" s="34">
        <v>248</v>
      </c>
      <c r="E4749" s="34">
        <v>254</v>
      </c>
      <c r="F4749" s="34">
        <v>203</v>
      </c>
      <c r="G4749" s="34">
        <v>200</v>
      </c>
      <c r="H4749" s="34">
        <v>256</v>
      </c>
      <c r="I4749" s="34">
        <v>164</v>
      </c>
    </row>
    <row r="4750" spans="1:9" x14ac:dyDescent="0.2">
      <c r="A4750" s="34" t="s">
        <v>55207</v>
      </c>
      <c r="B4750" s="34">
        <v>1085</v>
      </c>
      <c r="C4750" s="34">
        <v>967</v>
      </c>
      <c r="D4750" s="34">
        <v>311</v>
      </c>
      <c r="E4750" s="34">
        <v>345</v>
      </c>
      <c r="F4750" s="34">
        <v>307</v>
      </c>
      <c r="G4750" s="34">
        <v>294</v>
      </c>
      <c r="H4750" s="34">
        <v>309</v>
      </c>
      <c r="I4750" s="34">
        <v>303</v>
      </c>
    </row>
    <row r="4751" spans="1:9" x14ac:dyDescent="0.2">
      <c r="A4751" s="34" t="s">
        <v>55208</v>
      </c>
      <c r="B4751" s="34">
        <v>593</v>
      </c>
      <c r="C4751" s="34">
        <v>605</v>
      </c>
      <c r="D4751" s="34">
        <v>174</v>
      </c>
      <c r="E4751" s="34">
        <v>188</v>
      </c>
      <c r="F4751" s="34">
        <v>176</v>
      </c>
      <c r="G4751" s="34">
        <v>164</v>
      </c>
      <c r="H4751" s="34">
        <v>147</v>
      </c>
      <c r="I4751" s="34">
        <v>169</v>
      </c>
    </row>
    <row r="4752" spans="1:9" x14ac:dyDescent="0.2">
      <c r="A4752" s="34" t="s">
        <v>55209</v>
      </c>
      <c r="B4752" s="34">
        <v>548</v>
      </c>
      <c r="C4752" s="34">
        <v>373</v>
      </c>
      <c r="D4752" s="34">
        <v>203</v>
      </c>
      <c r="E4752" s="34">
        <v>163</v>
      </c>
      <c r="F4752" s="34">
        <v>145</v>
      </c>
      <c r="G4752" s="34">
        <v>126</v>
      </c>
      <c r="H4752" s="34">
        <v>163</v>
      </c>
      <c r="I4752" s="34">
        <v>133</v>
      </c>
    </row>
    <row r="4753" spans="1:9" x14ac:dyDescent="0.2">
      <c r="A4753" s="34" t="s">
        <v>55210</v>
      </c>
      <c r="B4753" s="34">
        <v>429</v>
      </c>
      <c r="C4753" s="34">
        <v>442</v>
      </c>
      <c r="D4753" s="34">
        <v>166</v>
      </c>
      <c r="E4753" s="34">
        <v>172</v>
      </c>
      <c r="F4753" s="34">
        <v>145</v>
      </c>
      <c r="G4753" s="34">
        <v>181</v>
      </c>
      <c r="H4753" s="34">
        <v>172</v>
      </c>
      <c r="I4753" s="34">
        <v>157</v>
      </c>
    </row>
    <row r="4754" spans="1:9" x14ac:dyDescent="0.2">
      <c r="A4754" s="34" t="s">
        <v>55211</v>
      </c>
      <c r="B4754" s="34">
        <v>344</v>
      </c>
      <c r="C4754" s="34">
        <v>281</v>
      </c>
      <c r="D4754" s="34">
        <v>123</v>
      </c>
      <c r="E4754" s="34">
        <v>102</v>
      </c>
      <c r="F4754" s="34">
        <v>117</v>
      </c>
      <c r="G4754" s="34">
        <v>81</v>
      </c>
      <c r="H4754" s="34">
        <v>129</v>
      </c>
      <c r="I4754" s="34">
        <v>111</v>
      </c>
    </row>
    <row r="4755" spans="1:9" x14ac:dyDescent="0.2">
      <c r="A4755" s="34" t="s">
        <v>55212</v>
      </c>
      <c r="B4755" s="34">
        <v>505</v>
      </c>
      <c r="C4755" s="34">
        <v>593</v>
      </c>
      <c r="D4755" s="34">
        <v>160</v>
      </c>
      <c r="E4755" s="34">
        <v>185</v>
      </c>
      <c r="F4755" s="34">
        <v>160</v>
      </c>
      <c r="G4755" s="34">
        <v>175</v>
      </c>
      <c r="H4755" s="34">
        <v>176</v>
      </c>
      <c r="I4755" s="34">
        <v>148</v>
      </c>
    </row>
    <row r="4756" spans="1:9" x14ac:dyDescent="0.2">
      <c r="A4756" s="34" t="s">
        <v>55213</v>
      </c>
      <c r="B4756" s="34">
        <v>488</v>
      </c>
      <c r="C4756" s="34">
        <v>562</v>
      </c>
      <c r="D4756" s="34">
        <v>183</v>
      </c>
      <c r="E4756" s="34">
        <v>184</v>
      </c>
      <c r="F4756" s="34">
        <v>166</v>
      </c>
      <c r="G4756" s="34">
        <v>190</v>
      </c>
      <c r="H4756" s="34">
        <v>223</v>
      </c>
      <c r="I4756" s="34">
        <v>192</v>
      </c>
    </row>
    <row r="4757" spans="1:9" x14ac:dyDescent="0.2">
      <c r="A4757" s="34" t="s">
        <v>55214</v>
      </c>
      <c r="B4757" s="34">
        <v>391</v>
      </c>
      <c r="C4757" s="34">
        <v>378</v>
      </c>
      <c r="D4757" s="34">
        <v>131</v>
      </c>
      <c r="E4757" s="34">
        <v>105</v>
      </c>
      <c r="F4757" s="34">
        <v>107</v>
      </c>
      <c r="G4757" s="34">
        <v>114</v>
      </c>
      <c r="H4757" s="34">
        <v>139</v>
      </c>
      <c r="I4757" s="34">
        <v>85</v>
      </c>
    </row>
    <row r="4758" spans="1:9" x14ac:dyDescent="0.2">
      <c r="A4758" s="34" t="s">
        <v>55215</v>
      </c>
      <c r="B4758" s="34">
        <v>527</v>
      </c>
      <c r="C4758" s="34">
        <v>495</v>
      </c>
      <c r="D4758" s="34">
        <v>236</v>
      </c>
      <c r="E4758" s="34">
        <v>187</v>
      </c>
      <c r="F4758" s="34">
        <v>198</v>
      </c>
      <c r="G4758" s="34">
        <v>185</v>
      </c>
      <c r="H4758" s="34">
        <v>191</v>
      </c>
      <c r="I4758" s="34">
        <v>165</v>
      </c>
    </row>
    <row r="4759" spans="1:9" x14ac:dyDescent="0.2">
      <c r="A4759" s="34" t="s">
        <v>55216</v>
      </c>
      <c r="B4759" s="34">
        <v>1037</v>
      </c>
      <c r="C4759" s="34">
        <v>1124</v>
      </c>
      <c r="D4759" s="34">
        <v>319</v>
      </c>
      <c r="E4759" s="34">
        <v>373</v>
      </c>
      <c r="F4759" s="34">
        <v>325</v>
      </c>
      <c r="G4759" s="34">
        <v>348</v>
      </c>
      <c r="H4759" s="34">
        <v>331</v>
      </c>
      <c r="I4759" s="34">
        <v>282</v>
      </c>
    </row>
    <row r="4760" spans="1:9" x14ac:dyDescent="0.2">
      <c r="A4760" s="34" t="s">
        <v>55217</v>
      </c>
      <c r="B4760" s="34">
        <v>1842</v>
      </c>
      <c r="C4760" s="34">
        <v>1836</v>
      </c>
      <c r="D4760" s="34">
        <v>587</v>
      </c>
      <c r="E4760" s="34">
        <v>546</v>
      </c>
      <c r="F4760" s="34">
        <v>577</v>
      </c>
      <c r="G4760" s="34">
        <v>575</v>
      </c>
      <c r="H4760" s="34">
        <v>540</v>
      </c>
      <c r="I4760" s="34">
        <v>428</v>
      </c>
    </row>
    <row r="4761" spans="1:9" x14ac:dyDescent="0.2">
      <c r="A4761" s="34" t="s">
        <v>55218</v>
      </c>
      <c r="B4761" s="34">
        <v>1032</v>
      </c>
      <c r="C4761" s="34">
        <v>1033</v>
      </c>
      <c r="D4761" s="34">
        <v>285</v>
      </c>
      <c r="E4761" s="34">
        <v>332</v>
      </c>
      <c r="F4761" s="34">
        <v>327</v>
      </c>
      <c r="G4761" s="34">
        <v>379</v>
      </c>
      <c r="H4761" s="34">
        <v>296</v>
      </c>
      <c r="I4761" s="34">
        <v>311</v>
      </c>
    </row>
    <row r="4762" spans="1:9" x14ac:dyDescent="0.2">
      <c r="A4762" s="34" t="s">
        <v>55219</v>
      </c>
      <c r="B4762" s="34">
        <v>851</v>
      </c>
      <c r="C4762" s="34">
        <v>687</v>
      </c>
      <c r="D4762" s="34">
        <v>247</v>
      </c>
      <c r="E4762" s="34">
        <v>288</v>
      </c>
      <c r="F4762" s="34">
        <v>215</v>
      </c>
      <c r="G4762" s="34">
        <v>249</v>
      </c>
      <c r="H4762" s="34">
        <v>303</v>
      </c>
      <c r="I4762" s="34">
        <v>189</v>
      </c>
    </row>
    <row r="4763" spans="1:9" x14ac:dyDescent="0.2">
      <c r="A4763" s="34" t="s">
        <v>55220</v>
      </c>
      <c r="B4763" s="34">
        <v>1128</v>
      </c>
      <c r="C4763" s="34">
        <v>1020</v>
      </c>
      <c r="D4763" s="34">
        <v>312</v>
      </c>
      <c r="E4763" s="34">
        <v>395</v>
      </c>
      <c r="F4763" s="34">
        <v>384</v>
      </c>
      <c r="G4763" s="34">
        <v>397</v>
      </c>
      <c r="H4763" s="34">
        <v>405</v>
      </c>
      <c r="I4763" s="34">
        <v>296</v>
      </c>
    </row>
    <row r="4764" spans="1:9" x14ac:dyDescent="0.2">
      <c r="A4764" s="34" t="s">
        <v>55221</v>
      </c>
      <c r="B4764" s="34">
        <v>766</v>
      </c>
      <c r="C4764" s="34">
        <v>639</v>
      </c>
      <c r="D4764" s="34">
        <v>213</v>
      </c>
      <c r="E4764" s="34">
        <v>217</v>
      </c>
      <c r="F4764" s="34">
        <v>252</v>
      </c>
      <c r="G4764" s="34">
        <v>211</v>
      </c>
      <c r="H4764" s="34">
        <v>254</v>
      </c>
      <c r="I4764" s="34">
        <v>188</v>
      </c>
    </row>
    <row r="4765" spans="1:9" x14ac:dyDescent="0.2">
      <c r="A4765" s="34" t="s">
        <v>55222</v>
      </c>
      <c r="B4765" s="34">
        <v>297</v>
      </c>
      <c r="C4765" s="34">
        <v>276</v>
      </c>
      <c r="D4765" s="34">
        <v>60</v>
      </c>
      <c r="E4765" s="34">
        <v>83</v>
      </c>
      <c r="F4765" s="34">
        <v>82</v>
      </c>
      <c r="G4765" s="34">
        <v>85</v>
      </c>
      <c r="H4765" s="34">
        <v>111</v>
      </c>
      <c r="I4765" s="34">
        <v>56</v>
      </c>
    </row>
    <row r="4766" spans="1:9" x14ac:dyDescent="0.2">
      <c r="A4766" s="34" t="s">
        <v>55223</v>
      </c>
      <c r="B4766" s="34">
        <v>973</v>
      </c>
      <c r="C4766" s="34">
        <v>1108</v>
      </c>
      <c r="D4766" s="34">
        <v>305</v>
      </c>
      <c r="E4766" s="34">
        <v>288</v>
      </c>
      <c r="F4766" s="34">
        <v>212</v>
      </c>
      <c r="G4766" s="34">
        <v>332</v>
      </c>
      <c r="H4766" s="34">
        <v>323</v>
      </c>
      <c r="I4766" s="34">
        <v>232</v>
      </c>
    </row>
    <row r="4767" spans="1:9" x14ac:dyDescent="0.2">
      <c r="A4767" s="34" t="s">
        <v>55224</v>
      </c>
      <c r="B4767" s="34">
        <v>1888</v>
      </c>
      <c r="C4767" s="34">
        <v>1529</v>
      </c>
      <c r="D4767" s="34">
        <v>535</v>
      </c>
      <c r="E4767" s="34">
        <v>583</v>
      </c>
      <c r="F4767" s="34">
        <v>534</v>
      </c>
      <c r="G4767" s="34">
        <v>520</v>
      </c>
      <c r="H4767" s="34">
        <v>545</v>
      </c>
      <c r="I4767" s="34">
        <v>395</v>
      </c>
    </row>
    <row r="4768" spans="1:9" x14ac:dyDescent="0.2">
      <c r="A4768" s="34" t="s">
        <v>55225</v>
      </c>
      <c r="B4768" s="34">
        <v>931</v>
      </c>
      <c r="C4768" s="34">
        <v>871</v>
      </c>
      <c r="D4768" s="34">
        <v>243</v>
      </c>
      <c r="E4768" s="34">
        <v>267</v>
      </c>
      <c r="F4768" s="34">
        <v>265</v>
      </c>
      <c r="G4768" s="34">
        <v>271</v>
      </c>
      <c r="H4768" s="34">
        <v>334</v>
      </c>
      <c r="I4768" s="34">
        <v>248</v>
      </c>
    </row>
    <row r="4769" spans="1:9" x14ac:dyDescent="0.2">
      <c r="A4769" s="34" t="s">
        <v>55226</v>
      </c>
      <c r="B4769" s="34">
        <v>263</v>
      </c>
      <c r="C4769" s="34">
        <v>323</v>
      </c>
      <c r="D4769" s="34">
        <v>138</v>
      </c>
      <c r="E4769" s="34">
        <v>126</v>
      </c>
      <c r="F4769" s="34">
        <v>104</v>
      </c>
      <c r="G4769" s="34">
        <v>120</v>
      </c>
      <c r="H4769" s="34">
        <v>95</v>
      </c>
      <c r="I4769" s="34">
        <v>87</v>
      </c>
    </row>
    <row r="4770" spans="1:9" x14ac:dyDescent="0.2">
      <c r="A4770" s="34" t="s">
        <v>55227</v>
      </c>
      <c r="B4770" s="34">
        <v>551</v>
      </c>
      <c r="C4770" s="34">
        <v>716</v>
      </c>
      <c r="D4770" s="34">
        <v>170</v>
      </c>
      <c r="E4770" s="34">
        <v>225</v>
      </c>
      <c r="F4770" s="34">
        <v>150</v>
      </c>
      <c r="G4770" s="34">
        <v>247</v>
      </c>
      <c r="H4770" s="34">
        <v>204</v>
      </c>
      <c r="I4770" s="34">
        <v>211</v>
      </c>
    </row>
    <row r="4771" spans="1:9" x14ac:dyDescent="0.2">
      <c r="A4771" s="34" t="s">
        <v>55228</v>
      </c>
      <c r="B4771" s="34">
        <v>382</v>
      </c>
      <c r="C4771" s="34">
        <v>344</v>
      </c>
      <c r="D4771" s="34">
        <v>130</v>
      </c>
      <c r="E4771" s="34">
        <v>104</v>
      </c>
      <c r="F4771" s="34">
        <v>131</v>
      </c>
      <c r="G4771" s="34">
        <v>97</v>
      </c>
      <c r="H4771" s="34">
        <v>141</v>
      </c>
      <c r="I4771" s="34">
        <v>114</v>
      </c>
    </row>
    <row r="4772" spans="1:9" x14ac:dyDescent="0.2">
      <c r="A4772" s="34" t="s">
        <v>55229</v>
      </c>
      <c r="B4772" s="34">
        <v>489</v>
      </c>
      <c r="C4772" s="34">
        <v>414</v>
      </c>
      <c r="D4772" s="34">
        <v>126</v>
      </c>
      <c r="E4772" s="34">
        <v>136</v>
      </c>
      <c r="F4772" s="34">
        <v>140</v>
      </c>
      <c r="G4772" s="34">
        <v>131</v>
      </c>
      <c r="H4772" s="34">
        <v>133</v>
      </c>
      <c r="I4772" s="34">
        <v>114</v>
      </c>
    </row>
    <row r="4773" spans="1:9" x14ac:dyDescent="0.2">
      <c r="A4773" s="34" t="s">
        <v>55230</v>
      </c>
      <c r="B4773" s="34">
        <v>433</v>
      </c>
      <c r="C4773" s="34">
        <v>349</v>
      </c>
      <c r="D4773" s="34">
        <v>100</v>
      </c>
      <c r="E4773" s="34">
        <v>112</v>
      </c>
      <c r="F4773" s="34">
        <v>96</v>
      </c>
      <c r="G4773" s="34">
        <v>95</v>
      </c>
      <c r="H4773" s="34">
        <v>113</v>
      </c>
      <c r="I4773" s="34">
        <v>111</v>
      </c>
    </row>
    <row r="4774" spans="1:9" x14ac:dyDescent="0.2">
      <c r="A4774" s="34" t="s">
        <v>55231</v>
      </c>
      <c r="B4774" s="34">
        <v>492</v>
      </c>
      <c r="C4774" s="34">
        <v>569</v>
      </c>
      <c r="D4774" s="34">
        <v>214</v>
      </c>
      <c r="E4774" s="34">
        <v>140</v>
      </c>
      <c r="F4774" s="34">
        <v>139</v>
      </c>
      <c r="G4774" s="34">
        <v>159</v>
      </c>
      <c r="H4774" s="34">
        <v>160</v>
      </c>
      <c r="I4774" s="34">
        <v>194</v>
      </c>
    </row>
    <row r="4775" spans="1:9" x14ac:dyDescent="0.2">
      <c r="A4775" s="34" t="s">
        <v>55232</v>
      </c>
      <c r="B4775" s="34">
        <v>833</v>
      </c>
      <c r="C4775" s="34">
        <v>935</v>
      </c>
      <c r="D4775" s="34">
        <v>259</v>
      </c>
      <c r="E4775" s="34">
        <v>334</v>
      </c>
      <c r="F4775" s="34">
        <v>276</v>
      </c>
      <c r="G4775" s="34">
        <v>302</v>
      </c>
      <c r="H4775" s="34">
        <v>246</v>
      </c>
      <c r="I4775" s="34">
        <v>274</v>
      </c>
    </row>
    <row r="4776" spans="1:9" x14ac:dyDescent="0.2">
      <c r="A4776" s="34" t="s">
        <v>55233</v>
      </c>
      <c r="B4776" s="34">
        <v>636</v>
      </c>
      <c r="C4776" s="34">
        <v>844</v>
      </c>
      <c r="D4776" s="34">
        <v>184</v>
      </c>
      <c r="E4776" s="34">
        <v>246</v>
      </c>
      <c r="F4776" s="34">
        <v>261</v>
      </c>
      <c r="G4776" s="34">
        <v>285</v>
      </c>
      <c r="H4776" s="34">
        <v>233</v>
      </c>
      <c r="I4776" s="34">
        <v>252</v>
      </c>
    </row>
    <row r="4777" spans="1:9" x14ac:dyDescent="0.2">
      <c r="A4777" s="34" t="s">
        <v>55234</v>
      </c>
      <c r="B4777" s="34">
        <v>777</v>
      </c>
      <c r="C4777" s="34">
        <v>816</v>
      </c>
      <c r="D4777" s="34">
        <v>304</v>
      </c>
      <c r="E4777" s="34">
        <v>256</v>
      </c>
      <c r="F4777" s="34">
        <v>234</v>
      </c>
      <c r="G4777" s="34">
        <v>317</v>
      </c>
      <c r="H4777" s="34">
        <v>239</v>
      </c>
      <c r="I4777" s="34">
        <v>279</v>
      </c>
    </row>
    <row r="4778" spans="1:9" x14ac:dyDescent="0.2">
      <c r="A4778" s="34" t="s">
        <v>55235</v>
      </c>
      <c r="B4778" s="34">
        <v>707</v>
      </c>
      <c r="C4778" s="34">
        <v>752</v>
      </c>
      <c r="D4778" s="34">
        <v>224</v>
      </c>
      <c r="E4778" s="34">
        <v>272</v>
      </c>
      <c r="F4778" s="34">
        <v>230</v>
      </c>
      <c r="G4778" s="34">
        <v>285</v>
      </c>
      <c r="H4778" s="34">
        <v>214</v>
      </c>
      <c r="I4778" s="34">
        <v>202</v>
      </c>
    </row>
    <row r="4779" spans="1:9" x14ac:dyDescent="0.2">
      <c r="A4779" s="34" t="s">
        <v>55236</v>
      </c>
      <c r="B4779" s="34">
        <v>691</v>
      </c>
      <c r="C4779" s="34">
        <v>593</v>
      </c>
      <c r="D4779" s="34">
        <v>207</v>
      </c>
      <c r="E4779" s="34">
        <v>184</v>
      </c>
      <c r="F4779" s="34">
        <v>173</v>
      </c>
      <c r="G4779" s="34">
        <v>185</v>
      </c>
      <c r="H4779" s="34">
        <v>259</v>
      </c>
      <c r="I4779" s="34">
        <v>187</v>
      </c>
    </row>
    <row r="4780" spans="1:9" x14ac:dyDescent="0.2">
      <c r="A4780" s="34" t="s">
        <v>55237</v>
      </c>
      <c r="B4780" s="34">
        <v>499</v>
      </c>
      <c r="C4780" s="34">
        <v>405</v>
      </c>
      <c r="D4780" s="34">
        <v>157</v>
      </c>
      <c r="E4780" s="34">
        <v>161</v>
      </c>
      <c r="F4780" s="34">
        <v>121</v>
      </c>
      <c r="G4780" s="34">
        <v>163</v>
      </c>
      <c r="H4780" s="34">
        <v>132</v>
      </c>
      <c r="I4780" s="34">
        <v>145</v>
      </c>
    </row>
    <row r="4781" spans="1:9" x14ac:dyDescent="0.2">
      <c r="A4781" s="34" t="s">
        <v>55238</v>
      </c>
      <c r="B4781" s="34">
        <v>589</v>
      </c>
      <c r="C4781" s="34">
        <v>563</v>
      </c>
      <c r="D4781" s="34">
        <v>189</v>
      </c>
      <c r="E4781" s="34">
        <v>155</v>
      </c>
      <c r="F4781" s="34">
        <v>146</v>
      </c>
      <c r="G4781" s="34">
        <v>169</v>
      </c>
      <c r="H4781" s="34">
        <v>174</v>
      </c>
      <c r="I4781" s="34">
        <v>154</v>
      </c>
    </row>
    <row r="4782" spans="1:9" x14ac:dyDescent="0.2">
      <c r="A4782" s="34" t="s">
        <v>55239</v>
      </c>
      <c r="B4782" s="34">
        <v>675</v>
      </c>
      <c r="C4782" s="34">
        <v>633</v>
      </c>
      <c r="D4782" s="34">
        <v>236</v>
      </c>
      <c r="E4782" s="34">
        <v>232</v>
      </c>
      <c r="F4782" s="34">
        <v>225</v>
      </c>
      <c r="G4782" s="34">
        <v>263</v>
      </c>
      <c r="H4782" s="34">
        <v>253</v>
      </c>
      <c r="I4782" s="34">
        <v>213</v>
      </c>
    </row>
    <row r="4783" spans="1:9" x14ac:dyDescent="0.2">
      <c r="A4783" s="34" t="s">
        <v>55240</v>
      </c>
      <c r="B4783" s="34">
        <v>731</v>
      </c>
      <c r="C4783" s="34">
        <v>747</v>
      </c>
      <c r="D4783" s="34">
        <v>275</v>
      </c>
      <c r="E4783" s="34">
        <v>275</v>
      </c>
      <c r="F4783" s="34">
        <v>274</v>
      </c>
      <c r="G4783" s="34">
        <v>285</v>
      </c>
      <c r="H4783" s="34">
        <v>260</v>
      </c>
      <c r="I4783" s="34">
        <v>277</v>
      </c>
    </row>
    <row r="4784" spans="1:9" x14ac:dyDescent="0.2">
      <c r="A4784" s="34" t="s">
        <v>55241</v>
      </c>
      <c r="B4784" s="34">
        <v>641</v>
      </c>
      <c r="C4784" s="34">
        <v>585</v>
      </c>
      <c r="D4784" s="34">
        <v>193</v>
      </c>
      <c r="E4784" s="34">
        <v>213</v>
      </c>
      <c r="F4784" s="34">
        <v>208</v>
      </c>
      <c r="G4784" s="34">
        <v>219</v>
      </c>
      <c r="H4784" s="34">
        <v>206</v>
      </c>
      <c r="I4784" s="34">
        <v>192</v>
      </c>
    </row>
    <row r="4785" spans="1:9" x14ac:dyDescent="0.2">
      <c r="A4785" s="34" t="s">
        <v>55242</v>
      </c>
      <c r="B4785" s="34">
        <v>501</v>
      </c>
      <c r="C4785" s="34">
        <v>633</v>
      </c>
      <c r="D4785" s="34">
        <v>205</v>
      </c>
      <c r="E4785" s="34">
        <v>197</v>
      </c>
      <c r="F4785" s="34">
        <v>191</v>
      </c>
      <c r="G4785" s="34">
        <v>165</v>
      </c>
      <c r="H4785" s="34">
        <v>196</v>
      </c>
      <c r="I4785" s="34">
        <v>185</v>
      </c>
    </row>
    <row r="4786" spans="1:9" x14ac:dyDescent="0.2">
      <c r="A4786" s="34" t="s">
        <v>55243</v>
      </c>
      <c r="B4786" s="34">
        <v>629</v>
      </c>
      <c r="C4786" s="34">
        <v>612</v>
      </c>
      <c r="D4786" s="34">
        <v>214</v>
      </c>
      <c r="E4786" s="34">
        <v>228</v>
      </c>
      <c r="F4786" s="34">
        <v>213</v>
      </c>
      <c r="G4786" s="34">
        <v>184</v>
      </c>
      <c r="H4786" s="34">
        <v>216</v>
      </c>
      <c r="I4786" s="34">
        <v>153</v>
      </c>
    </row>
    <row r="4787" spans="1:9" x14ac:dyDescent="0.2">
      <c r="A4787" s="34" t="s">
        <v>55244</v>
      </c>
      <c r="B4787" s="34">
        <v>1265</v>
      </c>
      <c r="C4787" s="34">
        <v>1159</v>
      </c>
      <c r="D4787" s="34">
        <v>364</v>
      </c>
      <c r="E4787" s="34">
        <v>399</v>
      </c>
      <c r="F4787" s="34">
        <v>384</v>
      </c>
      <c r="G4787" s="34">
        <v>418</v>
      </c>
      <c r="H4787" s="34">
        <v>335</v>
      </c>
      <c r="I4787" s="34">
        <v>406</v>
      </c>
    </row>
    <row r="4788" spans="1:9" x14ac:dyDescent="0.2">
      <c r="A4788" s="34" t="s">
        <v>55245</v>
      </c>
      <c r="B4788" s="34">
        <v>302</v>
      </c>
      <c r="C4788" s="34">
        <v>363</v>
      </c>
      <c r="D4788" s="34">
        <v>107</v>
      </c>
      <c r="E4788" s="34">
        <v>95</v>
      </c>
      <c r="F4788" s="34">
        <v>120</v>
      </c>
      <c r="G4788" s="34">
        <v>121</v>
      </c>
      <c r="H4788" s="34">
        <v>118</v>
      </c>
      <c r="I4788" s="34">
        <v>96</v>
      </c>
    </row>
    <row r="4789" spans="1:9" x14ac:dyDescent="0.2">
      <c r="A4789" s="34" t="s">
        <v>55246</v>
      </c>
      <c r="B4789" s="34">
        <v>381</v>
      </c>
      <c r="C4789" s="34">
        <v>407</v>
      </c>
      <c r="D4789" s="34">
        <v>132</v>
      </c>
      <c r="E4789" s="34">
        <v>129</v>
      </c>
      <c r="F4789" s="34">
        <v>124</v>
      </c>
      <c r="G4789" s="34">
        <v>116</v>
      </c>
      <c r="H4789" s="34">
        <v>118</v>
      </c>
      <c r="I4789" s="34">
        <v>89</v>
      </c>
    </row>
    <row r="4790" spans="1:9" x14ac:dyDescent="0.2">
      <c r="A4790" s="34" t="s">
        <v>55247</v>
      </c>
      <c r="B4790" s="34">
        <v>758</v>
      </c>
      <c r="C4790" s="34">
        <v>697</v>
      </c>
      <c r="D4790" s="34">
        <v>236</v>
      </c>
      <c r="E4790" s="34">
        <v>212</v>
      </c>
      <c r="F4790" s="34">
        <v>282</v>
      </c>
      <c r="G4790" s="34">
        <v>232</v>
      </c>
      <c r="H4790" s="34">
        <v>243</v>
      </c>
      <c r="I4790" s="34">
        <v>215</v>
      </c>
    </row>
    <row r="4791" spans="1:9" x14ac:dyDescent="0.2">
      <c r="A4791" s="34" t="s">
        <v>55248</v>
      </c>
      <c r="B4791" s="34">
        <v>622</v>
      </c>
      <c r="C4791" s="34">
        <v>696</v>
      </c>
      <c r="D4791" s="34">
        <v>201</v>
      </c>
      <c r="E4791" s="34">
        <v>218</v>
      </c>
      <c r="F4791" s="34">
        <v>188</v>
      </c>
      <c r="G4791" s="34">
        <v>226</v>
      </c>
      <c r="H4791" s="34">
        <v>204</v>
      </c>
      <c r="I4791" s="34">
        <v>160</v>
      </c>
    </row>
    <row r="4792" spans="1:9" x14ac:dyDescent="0.2">
      <c r="A4792" s="34" t="s">
        <v>55249</v>
      </c>
      <c r="B4792" s="34">
        <v>1094</v>
      </c>
      <c r="C4792" s="34">
        <v>1042</v>
      </c>
      <c r="D4792" s="34">
        <v>394</v>
      </c>
      <c r="E4792" s="34">
        <v>281</v>
      </c>
      <c r="F4792" s="34">
        <v>270</v>
      </c>
      <c r="G4792" s="34">
        <v>259</v>
      </c>
      <c r="H4792" s="34">
        <v>368</v>
      </c>
      <c r="I4792" s="34">
        <v>257</v>
      </c>
    </row>
    <row r="4793" spans="1:9" x14ac:dyDescent="0.2">
      <c r="A4793" s="34" t="s">
        <v>55250</v>
      </c>
      <c r="B4793" s="34">
        <v>954</v>
      </c>
      <c r="C4793" s="34">
        <v>842</v>
      </c>
      <c r="D4793" s="34">
        <v>312</v>
      </c>
      <c r="E4793" s="34">
        <v>336</v>
      </c>
      <c r="F4793" s="34">
        <v>336</v>
      </c>
      <c r="G4793" s="34">
        <v>317</v>
      </c>
      <c r="H4793" s="34">
        <v>342</v>
      </c>
      <c r="I4793" s="34">
        <v>253</v>
      </c>
    </row>
    <row r="4794" spans="1:9" x14ac:dyDescent="0.2">
      <c r="A4794" s="34" t="s">
        <v>55251</v>
      </c>
      <c r="B4794" s="34">
        <v>709</v>
      </c>
      <c r="C4794" s="34">
        <v>609</v>
      </c>
      <c r="D4794" s="34">
        <v>163</v>
      </c>
      <c r="E4794" s="34">
        <v>171</v>
      </c>
      <c r="F4794" s="34">
        <v>181</v>
      </c>
      <c r="G4794" s="34">
        <v>144</v>
      </c>
      <c r="H4794" s="34">
        <v>168</v>
      </c>
      <c r="I4794" s="34">
        <v>175</v>
      </c>
    </row>
    <row r="4795" spans="1:9" x14ac:dyDescent="0.2">
      <c r="A4795" s="34" t="s">
        <v>55252</v>
      </c>
      <c r="B4795" s="34">
        <v>372</v>
      </c>
      <c r="C4795" s="34">
        <v>458</v>
      </c>
      <c r="D4795" s="34">
        <v>139</v>
      </c>
      <c r="E4795" s="34">
        <v>141</v>
      </c>
      <c r="F4795" s="34">
        <v>104</v>
      </c>
      <c r="G4795" s="34">
        <v>105</v>
      </c>
      <c r="H4795" s="34">
        <v>134</v>
      </c>
      <c r="I4795" s="34">
        <v>113</v>
      </c>
    </row>
    <row r="4796" spans="1:9" x14ac:dyDescent="0.2">
      <c r="A4796" s="34" t="s">
        <v>55253</v>
      </c>
      <c r="B4796" s="34">
        <v>582</v>
      </c>
      <c r="C4796" s="34">
        <v>514</v>
      </c>
      <c r="D4796" s="34">
        <v>146</v>
      </c>
      <c r="E4796" s="34">
        <v>176</v>
      </c>
      <c r="F4796" s="34">
        <v>163</v>
      </c>
      <c r="G4796" s="34">
        <v>153</v>
      </c>
      <c r="H4796" s="34">
        <v>181</v>
      </c>
      <c r="I4796" s="34">
        <v>174</v>
      </c>
    </row>
    <row r="4797" spans="1:9" x14ac:dyDescent="0.2">
      <c r="A4797" s="34" t="s">
        <v>55254</v>
      </c>
      <c r="B4797" s="34">
        <v>526</v>
      </c>
      <c r="C4797" s="34">
        <v>580</v>
      </c>
      <c r="D4797" s="34">
        <v>168</v>
      </c>
      <c r="E4797" s="34">
        <v>210</v>
      </c>
      <c r="F4797" s="34">
        <v>212</v>
      </c>
      <c r="G4797" s="34">
        <v>180</v>
      </c>
      <c r="H4797" s="34">
        <v>172</v>
      </c>
      <c r="I4797" s="34">
        <v>178</v>
      </c>
    </row>
    <row r="4798" spans="1:9" x14ac:dyDescent="0.2">
      <c r="A4798" s="34" t="s">
        <v>55255</v>
      </c>
      <c r="B4798" s="34">
        <v>526</v>
      </c>
      <c r="C4798" s="34">
        <v>554</v>
      </c>
      <c r="D4798" s="34">
        <v>183</v>
      </c>
      <c r="E4798" s="34">
        <v>159</v>
      </c>
      <c r="F4798" s="34">
        <v>180</v>
      </c>
      <c r="G4798" s="34">
        <v>165</v>
      </c>
      <c r="H4798" s="34">
        <v>145</v>
      </c>
      <c r="I4798" s="34">
        <v>139</v>
      </c>
    </row>
    <row r="4799" spans="1:9" x14ac:dyDescent="0.2">
      <c r="A4799" s="34" t="s">
        <v>55256</v>
      </c>
      <c r="B4799" s="34">
        <v>587</v>
      </c>
      <c r="C4799" s="34">
        <v>750</v>
      </c>
      <c r="D4799" s="34">
        <v>178</v>
      </c>
      <c r="E4799" s="34">
        <v>246</v>
      </c>
      <c r="F4799" s="34">
        <v>186</v>
      </c>
      <c r="G4799" s="34">
        <v>251</v>
      </c>
      <c r="H4799" s="34">
        <v>180</v>
      </c>
      <c r="I4799" s="34">
        <v>178</v>
      </c>
    </row>
    <row r="4800" spans="1:9" x14ac:dyDescent="0.2">
      <c r="A4800" s="34" t="s">
        <v>55257</v>
      </c>
      <c r="B4800" s="34">
        <v>1014</v>
      </c>
      <c r="C4800" s="34">
        <v>1022</v>
      </c>
      <c r="D4800" s="34">
        <v>394</v>
      </c>
      <c r="E4800" s="34">
        <v>313</v>
      </c>
      <c r="F4800" s="34">
        <v>350</v>
      </c>
      <c r="G4800" s="34">
        <v>375</v>
      </c>
      <c r="H4800" s="34">
        <v>431</v>
      </c>
      <c r="I4800" s="34">
        <v>271</v>
      </c>
    </row>
    <row r="4801" spans="1:9" x14ac:dyDescent="0.2">
      <c r="A4801" s="34" t="s">
        <v>55258</v>
      </c>
      <c r="B4801" s="34">
        <v>622</v>
      </c>
      <c r="C4801" s="34">
        <v>701</v>
      </c>
      <c r="D4801" s="34">
        <v>181</v>
      </c>
      <c r="E4801" s="34">
        <v>221</v>
      </c>
      <c r="F4801" s="34">
        <v>218</v>
      </c>
      <c r="G4801" s="34">
        <v>242</v>
      </c>
      <c r="H4801" s="34">
        <v>227</v>
      </c>
      <c r="I4801" s="34">
        <v>234</v>
      </c>
    </row>
    <row r="4802" spans="1:9" x14ac:dyDescent="0.2">
      <c r="A4802" s="34" t="s">
        <v>55259</v>
      </c>
      <c r="B4802" s="34">
        <v>346</v>
      </c>
      <c r="C4802" s="34">
        <v>495</v>
      </c>
      <c r="D4802" s="34">
        <v>121</v>
      </c>
      <c r="E4802" s="34">
        <v>158</v>
      </c>
      <c r="F4802" s="34">
        <v>131</v>
      </c>
      <c r="G4802" s="34">
        <v>151</v>
      </c>
      <c r="H4802" s="34">
        <v>89</v>
      </c>
      <c r="I4802" s="34">
        <v>121</v>
      </c>
    </row>
    <row r="4803" spans="1:9" x14ac:dyDescent="0.2">
      <c r="A4803" s="34" t="s">
        <v>55260</v>
      </c>
      <c r="B4803" s="34">
        <v>280</v>
      </c>
      <c r="C4803" s="34">
        <v>268</v>
      </c>
      <c r="D4803" s="34">
        <v>95</v>
      </c>
      <c r="E4803" s="34">
        <v>83</v>
      </c>
      <c r="F4803" s="34">
        <v>90</v>
      </c>
      <c r="G4803" s="34">
        <v>70</v>
      </c>
      <c r="H4803" s="34">
        <v>87</v>
      </c>
      <c r="I4803" s="34">
        <v>69</v>
      </c>
    </row>
    <row r="4804" spans="1:9" x14ac:dyDescent="0.2">
      <c r="A4804" s="34" t="s">
        <v>55261</v>
      </c>
      <c r="B4804" s="34">
        <v>166</v>
      </c>
      <c r="C4804" s="34">
        <v>169</v>
      </c>
      <c r="D4804" s="34">
        <v>78</v>
      </c>
      <c r="E4804" s="34">
        <v>51</v>
      </c>
      <c r="F4804" s="34">
        <v>46</v>
      </c>
      <c r="G4804" s="34">
        <v>59</v>
      </c>
      <c r="H4804" s="34">
        <v>46</v>
      </c>
      <c r="I4804" s="34">
        <v>39</v>
      </c>
    </row>
    <row r="4805" spans="1:9" x14ac:dyDescent="0.2">
      <c r="A4805" s="34" t="s">
        <v>55262</v>
      </c>
      <c r="B4805" s="34">
        <v>224</v>
      </c>
      <c r="C4805" s="34">
        <v>146</v>
      </c>
      <c r="D4805" s="34">
        <v>51</v>
      </c>
      <c r="E4805" s="34">
        <v>57</v>
      </c>
      <c r="F4805" s="34">
        <v>87</v>
      </c>
      <c r="G4805" s="34">
        <v>66</v>
      </c>
      <c r="H4805" s="34">
        <v>46</v>
      </c>
      <c r="I4805" s="34">
        <v>52</v>
      </c>
    </row>
    <row r="4806" spans="1:9" x14ac:dyDescent="0.2">
      <c r="A4806" s="34" t="s">
        <v>55263</v>
      </c>
      <c r="B4806" s="34">
        <v>239</v>
      </c>
      <c r="C4806" s="34">
        <v>362</v>
      </c>
      <c r="D4806" s="34">
        <v>67</v>
      </c>
      <c r="E4806" s="34">
        <v>74</v>
      </c>
      <c r="F4806" s="34">
        <v>106</v>
      </c>
      <c r="G4806" s="34">
        <v>105</v>
      </c>
      <c r="H4806" s="34">
        <v>107</v>
      </c>
      <c r="I4806" s="34">
        <v>79</v>
      </c>
    </row>
    <row r="4807" spans="1:9" x14ac:dyDescent="0.2">
      <c r="A4807" s="34" t="s">
        <v>55264</v>
      </c>
      <c r="B4807" s="34">
        <v>586</v>
      </c>
      <c r="C4807" s="34">
        <v>673</v>
      </c>
      <c r="D4807" s="34">
        <v>229</v>
      </c>
      <c r="E4807" s="34">
        <v>223</v>
      </c>
      <c r="F4807" s="34">
        <v>190</v>
      </c>
      <c r="G4807" s="34">
        <v>209</v>
      </c>
      <c r="H4807" s="34">
        <v>201</v>
      </c>
      <c r="I4807" s="34">
        <v>174</v>
      </c>
    </row>
    <row r="4808" spans="1:9" x14ac:dyDescent="0.2">
      <c r="A4808" s="34" t="s">
        <v>55265</v>
      </c>
      <c r="B4808" s="34">
        <v>973</v>
      </c>
      <c r="C4808" s="34">
        <v>843</v>
      </c>
      <c r="D4808" s="34">
        <v>306</v>
      </c>
      <c r="E4808" s="34">
        <v>253</v>
      </c>
      <c r="F4808" s="34">
        <v>318</v>
      </c>
      <c r="G4808" s="34">
        <v>274</v>
      </c>
      <c r="H4808" s="34">
        <v>314</v>
      </c>
      <c r="I4808" s="34">
        <v>204</v>
      </c>
    </row>
    <row r="4809" spans="1:9" x14ac:dyDescent="0.2">
      <c r="A4809" s="34" t="s">
        <v>55266</v>
      </c>
      <c r="B4809" s="34">
        <v>907</v>
      </c>
      <c r="C4809" s="34">
        <v>870</v>
      </c>
      <c r="D4809" s="34">
        <v>260</v>
      </c>
      <c r="E4809" s="34">
        <v>318</v>
      </c>
      <c r="F4809" s="34">
        <v>279</v>
      </c>
      <c r="G4809" s="34">
        <v>272</v>
      </c>
      <c r="H4809" s="34">
        <v>286</v>
      </c>
      <c r="I4809" s="34">
        <v>237</v>
      </c>
    </row>
    <row r="4810" spans="1:9" x14ac:dyDescent="0.2">
      <c r="A4810" s="34" t="s">
        <v>55267</v>
      </c>
      <c r="B4810" s="34">
        <v>643</v>
      </c>
      <c r="C4810" s="34">
        <v>814</v>
      </c>
      <c r="D4810" s="34">
        <v>187</v>
      </c>
      <c r="E4810" s="34">
        <v>265</v>
      </c>
      <c r="F4810" s="34">
        <v>242</v>
      </c>
      <c r="G4810" s="34">
        <v>221</v>
      </c>
      <c r="H4810" s="34">
        <v>262</v>
      </c>
      <c r="I4810" s="34">
        <v>185</v>
      </c>
    </row>
    <row r="4811" spans="1:9" x14ac:dyDescent="0.2">
      <c r="A4811" s="34" t="s">
        <v>55268</v>
      </c>
      <c r="B4811" s="34">
        <v>737</v>
      </c>
      <c r="C4811" s="34">
        <v>725</v>
      </c>
      <c r="D4811" s="34">
        <v>256</v>
      </c>
      <c r="E4811" s="34">
        <v>264</v>
      </c>
      <c r="F4811" s="34">
        <v>230</v>
      </c>
      <c r="G4811" s="34">
        <v>235</v>
      </c>
      <c r="H4811" s="34">
        <v>253</v>
      </c>
      <c r="I4811" s="34">
        <v>183</v>
      </c>
    </row>
    <row r="4812" spans="1:9" x14ac:dyDescent="0.2">
      <c r="A4812" s="34" t="s">
        <v>55269</v>
      </c>
      <c r="B4812" s="34">
        <v>239</v>
      </c>
      <c r="C4812" s="34">
        <v>348</v>
      </c>
      <c r="D4812" s="34">
        <v>128</v>
      </c>
      <c r="E4812" s="34">
        <v>92</v>
      </c>
      <c r="F4812" s="34">
        <v>93</v>
      </c>
      <c r="G4812" s="34">
        <v>150</v>
      </c>
      <c r="H4812" s="34">
        <v>106</v>
      </c>
      <c r="I4812" s="34">
        <v>97</v>
      </c>
    </row>
    <row r="4813" spans="1:9" x14ac:dyDescent="0.2">
      <c r="A4813" s="34" t="s">
        <v>55270</v>
      </c>
      <c r="B4813" s="34">
        <v>555</v>
      </c>
      <c r="C4813" s="34">
        <v>414</v>
      </c>
      <c r="D4813" s="34">
        <v>180</v>
      </c>
      <c r="E4813" s="34">
        <v>191</v>
      </c>
      <c r="F4813" s="34">
        <v>150</v>
      </c>
      <c r="G4813" s="34">
        <v>151</v>
      </c>
      <c r="H4813" s="34">
        <v>195</v>
      </c>
      <c r="I4813" s="34">
        <v>132</v>
      </c>
    </row>
    <row r="4814" spans="1:9" x14ac:dyDescent="0.2">
      <c r="A4814" s="34" t="s">
        <v>55271</v>
      </c>
      <c r="B4814" s="34">
        <v>376</v>
      </c>
      <c r="C4814" s="34">
        <v>510</v>
      </c>
      <c r="D4814" s="34">
        <v>177</v>
      </c>
      <c r="E4814" s="34">
        <v>195</v>
      </c>
      <c r="F4814" s="34">
        <v>112</v>
      </c>
      <c r="G4814" s="34">
        <v>157</v>
      </c>
      <c r="H4814" s="34">
        <v>157</v>
      </c>
      <c r="I4814" s="34">
        <v>151</v>
      </c>
    </row>
    <row r="4815" spans="1:9" x14ac:dyDescent="0.2">
      <c r="A4815" s="34" t="s">
        <v>55272</v>
      </c>
      <c r="B4815" s="34">
        <v>459</v>
      </c>
      <c r="C4815" s="34">
        <v>430</v>
      </c>
      <c r="D4815" s="34">
        <v>125</v>
      </c>
      <c r="E4815" s="34">
        <v>126</v>
      </c>
      <c r="F4815" s="34">
        <v>113</v>
      </c>
      <c r="G4815" s="34">
        <v>126</v>
      </c>
      <c r="H4815" s="34">
        <v>153</v>
      </c>
      <c r="I4815" s="34">
        <v>102</v>
      </c>
    </row>
    <row r="4816" spans="1:9" x14ac:dyDescent="0.2">
      <c r="A4816" s="34" t="s">
        <v>55273</v>
      </c>
      <c r="B4816" s="34">
        <v>388</v>
      </c>
      <c r="C4816" s="34">
        <v>325</v>
      </c>
      <c r="D4816" s="34">
        <v>113</v>
      </c>
      <c r="E4816" s="34">
        <v>149</v>
      </c>
      <c r="F4816" s="34">
        <v>124</v>
      </c>
      <c r="G4816" s="34">
        <v>121</v>
      </c>
      <c r="H4816" s="34">
        <v>100</v>
      </c>
      <c r="I4816" s="34">
        <v>108</v>
      </c>
    </row>
    <row r="4817" spans="1:9" x14ac:dyDescent="0.2">
      <c r="A4817" s="34" t="s">
        <v>55274</v>
      </c>
      <c r="B4817" s="34">
        <v>489</v>
      </c>
      <c r="C4817" s="34">
        <v>464</v>
      </c>
      <c r="D4817" s="34">
        <v>189</v>
      </c>
      <c r="E4817" s="34">
        <v>141</v>
      </c>
      <c r="F4817" s="34">
        <v>159</v>
      </c>
      <c r="G4817" s="34">
        <v>153</v>
      </c>
      <c r="H4817" s="34">
        <v>207</v>
      </c>
      <c r="I4817" s="34">
        <v>122</v>
      </c>
    </row>
    <row r="4818" spans="1:9" x14ac:dyDescent="0.2">
      <c r="A4818" s="34" t="s">
        <v>55275</v>
      </c>
      <c r="B4818" s="34">
        <v>411</v>
      </c>
      <c r="C4818" s="34">
        <v>247</v>
      </c>
      <c r="D4818" s="34">
        <v>117</v>
      </c>
      <c r="E4818" s="34">
        <v>134</v>
      </c>
      <c r="F4818" s="34">
        <v>122</v>
      </c>
      <c r="G4818" s="34">
        <v>138</v>
      </c>
      <c r="H4818" s="34">
        <v>146</v>
      </c>
      <c r="I4818" s="34">
        <v>130</v>
      </c>
    </row>
    <row r="4819" spans="1:9" x14ac:dyDescent="0.2">
      <c r="A4819" s="34" t="s">
        <v>55276</v>
      </c>
      <c r="B4819" s="34">
        <v>456</v>
      </c>
      <c r="C4819" s="34">
        <v>380</v>
      </c>
      <c r="D4819" s="34">
        <v>149</v>
      </c>
      <c r="E4819" s="34">
        <v>154</v>
      </c>
      <c r="F4819" s="34">
        <v>156</v>
      </c>
      <c r="G4819" s="34">
        <v>158</v>
      </c>
      <c r="H4819" s="34">
        <v>103</v>
      </c>
      <c r="I4819" s="34">
        <v>120</v>
      </c>
    </row>
    <row r="4820" spans="1:9" x14ac:dyDescent="0.2">
      <c r="A4820" s="34" t="s">
        <v>55277</v>
      </c>
      <c r="B4820" s="34">
        <v>260</v>
      </c>
      <c r="C4820" s="34">
        <v>383</v>
      </c>
      <c r="D4820" s="34">
        <v>119</v>
      </c>
      <c r="E4820" s="34">
        <v>133</v>
      </c>
      <c r="F4820" s="34">
        <v>83</v>
      </c>
      <c r="G4820" s="34">
        <v>145</v>
      </c>
      <c r="H4820" s="34">
        <v>102</v>
      </c>
      <c r="I4820" s="34">
        <v>121</v>
      </c>
    </row>
    <row r="4821" spans="1:9" x14ac:dyDescent="0.2">
      <c r="A4821" s="34" t="s">
        <v>55278</v>
      </c>
      <c r="B4821" s="34">
        <v>419</v>
      </c>
      <c r="C4821" s="34">
        <v>424</v>
      </c>
      <c r="D4821" s="34">
        <v>144</v>
      </c>
      <c r="E4821" s="34">
        <v>163</v>
      </c>
      <c r="F4821" s="34">
        <v>163</v>
      </c>
      <c r="G4821" s="34">
        <v>121</v>
      </c>
      <c r="H4821" s="34">
        <v>141</v>
      </c>
      <c r="I4821" s="34">
        <v>131</v>
      </c>
    </row>
    <row r="4822" spans="1:9" x14ac:dyDescent="0.2">
      <c r="A4822" s="34" t="s">
        <v>55279</v>
      </c>
      <c r="B4822" s="34">
        <v>234</v>
      </c>
      <c r="C4822" s="34">
        <v>289</v>
      </c>
      <c r="D4822" s="34">
        <v>89</v>
      </c>
      <c r="E4822" s="34">
        <v>86</v>
      </c>
      <c r="F4822" s="34">
        <v>105</v>
      </c>
      <c r="G4822" s="34">
        <v>93</v>
      </c>
      <c r="H4822" s="34">
        <v>81</v>
      </c>
      <c r="I4822" s="34">
        <v>94</v>
      </c>
    </row>
    <row r="4823" spans="1:9" x14ac:dyDescent="0.2">
      <c r="A4823" s="34" t="s">
        <v>55280</v>
      </c>
      <c r="B4823" s="34">
        <v>680</v>
      </c>
      <c r="C4823" s="34">
        <v>675</v>
      </c>
      <c r="D4823" s="34">
        <v>223</v>
      </c>
      <c r="E4823" s="34">
        <v>240</v>
      </c>
      <c r="F4823" s="34">
        <v>249</v>
      </c>
      <c r="G4823" s="34">
        <v>243</v>
      </c>
      <c r="H4823" s="34">
        <v>230</v>
      </c>
      <c r="I4823" s="34">
        <v>196</v>
      </c>
    </row>
    <row r="4824" spans="1:9" x14ac:dyDescent="0.2">
      <c r="A4824" s="34" t="s">
        <v>55281</v>
      </c>
      <c r="B4824" s="34">
        <v>292</v>
      </c>
      <c r="C4824" s="34">
        <v>298</v>
      </c>
      <c r="D4824" s="34">
        <v>78</v>
      </c>
      <c r="E4824" s="34">
        <v>112</v>
      </c>
      <c r="F4824" s="34">
        <v>78</v>
      </c>
      <c r="G4824" s="34">
        <v>120</v>
      </c>
      <c r="H4824" s="34">
        <v>93</v>
      </c>
      <c r="I4824" s="34">
        <v>102</v>
      </c>
    </row>
    <row r="4825" spans="1:9" x14ac:dyDescent="0.2">
      <c r="A4825" s="34" t="s">
        <v>55282</v>
      </c>
      <c r="B4825" s="34">
        <v>603</v>
      </c>
      <c r="C4825" s="34">
        <v>636</v>
      </c>
      <c r="D4825" s="34">
        <v>158</v>
      </c>
      <c r="E4825" s="34">
        <v>192</v>
      </c>
      <c r="F4825" s="34">
        <v>148</v>
      </c>
      <c r="G4825" s="34">
        <v>193</v>
      </c>
      <c r="H4825" s="34">
        <v>127</v>
      </c>
      <c r="I4825" s="34">
        <v>202</v>
      </c>
    </row>
    <row r="4826" spans="1:9" x14ac:dyDescent="0.2">
      <c r="A4826" s="34" t="s">
        <v>55283</v>
      </c>
      <c r="B4826" s="34">
        <v>521</v>
      </c>
      <c r="C4826" s="34">
        <v>539</v>
      </c>
      <c r="D4826" s="34">
        <v>177</v>
      </c>
      <c r="E4826" s="34">
        <v>206</v>
      </c>
      <c r="F4826" s="34">
        <v>158</v>
      </c>
      <c r="G4826" s="34">
        <v>224</v>
      </c>
      <c r="H4826" s="34">
        <v>173</v>
      </c>
      <c r="I4826" s="34">
        <v>132</v>
      </c>
    </row>
    <row r="4827" spans="1:9" x14ac:dyDescent="0.2">
      <c r="A4827" s="34" t="s">
        <v>55284</v>
      </c>
      <c r="B4827" s="34">
        <v>470</v>
      </c>
      <c r="C4827" s="34">
        <v>508</v>
      </c>
      <c r="D4827" s="34">
        <v>154</v>
      </c>
      <c r="E4827" s="34">
        <v>178</v>
      </c>
      <c r="F4827" s="34">
        <v>117</v>
      </c>
      <c r="G4827" s="34">
        <v>157</v>
      </c>
      <c r="H4827" s="34">
        <v>128</v>
      </c>
      <c r="I4827" s="34">
        <v>110</v>
      </c>
    </row>
    <row r="4828" spans="1:9" x14ac:dyDescent="0.2">
      <c r="A4828" s="34" t="s">
        <v>55285</v>
      </c>
      <c r="B4828" s="34">
        <v>527</v>
      </c>
      <c r="C4828" s="34">
        <v>701</v>
      </c>
      <c r="D4828" s="34">
        <v>174</v>
      </c>
      <c r="E4828" s="34">
        <v>161</v>
      </c>
      <c r="F4828" s="34">
        <v>166</v>
      </c>
      <c r="G4828" s="34">
        <v>211</v>
      </c>
      <c r="H4828" s="34">
        <v>164</v>
      </c>
      <c r="I4828" s="34">
        <v>207</v>
      </c>
    </row>
    <row r="4829" spans="1:9" x14ac:dyDescent="0.2">
      <c r="A4829" s="34" t="s">
        <v>55286</v>
      </c>
      <c r="B4829" s="34">
        <v>458</v>
      </c>
      <c r="C4829" s="34">
        <v>496</v>
      </c>
      <c r="D4829" s="34">
        <v>155</v>
      </c>
      <c r="E4829" s="34">
        <v>192</v>
      </c>
      <c r="F4829" s="34">
        <v>127</v>
      </c>
      <c r="G4829" s="34">
        <v>188</v>
      </c>
      <c r="H4829" s="34">
        <v>155</v>
      </c>
      <c r="I4829" s="34">
        <v>171</v>
      </c>
    </row>
    <row r="4830" spans="1:9" x14ac:dyDescent="0.2">
      <c r="A4830" s="34" t="s">
        <v>55287</v>
      </c>
      <c r="B4830" s="34">
        <v>558</v>
      </c>
      <c r="C4830" s="34">
        <v>647</v>
      </c>
      <c r="D4830" s="34">
        <v>167</v>
      </c>
      <c r="E4830" s="34">
        <v>197</v>
      </c>
      <c r="F4830" s="34">
        <v>145</v>
      </c>
      <c r="G4830" s="34">
        <v>197</v>
      </c>
      <c r="H4830" s="34">
        <v>181</v>
      </c>
      <c r="I4830" s="34">
        <v>152</v>
      </c>
    </row>
    <row r="4831" spans="1:9" x14ac:dyDescent="0.2">
      <c r="A4831" s="34" t="s">
        <v>55288</v>
      </c>
      <c r="B4831" s="34">
        <v>571</v>
      </c>
      <c r="C4831" s="34">
        <v>627</v>
      </c>
      <c r="D4831" s="34">
        <v>236</v>
      </c>
      <c r="E4831" s="34">
        <v>209</v>
      </c>
      <c r="F4831" s="34">
        <v>171</v>
      </c>
      <c r="G4831" s="34">
        <v>208</v>
      </c>
      <c r="H4831" s="34">
        <v>193</v>
      </c>
      <c r="I4831" s="34">
        <v>148</v>
      </c>
    </row>
    <row r="4832" spans="1:9" x14ac:dyDescent="0.2">
      <c r="A4832" s="34" t="s">
        <v>55289</v>
      </c>
      <c r="B4832" s="34">
        <v>687</v>
      </c>
      <c r="C4832" s="34">
        <v>682</v>
      </c>
      <c r="D4832" s="34">
        <v>169</v>
      </c>
      <c r="E4832" s="34">
        <v>278</v>
      </c>
      <c r="F4832" s="34">
        <v>224</v>
      </c>
      <c r="G4832" s="34">
        <v>256</v>
      </c>
      <c r="H4832" s="34">
        <v>190</v>
      </c>
      <c r="I4832" s="34">
        <v>200</v>
      </c>
    </row>
    <row r="4833" spans="1:9" x14ac:dyDescent="0.2">
      <c r="A4833" s="34" t="s">
        <v>55290</v>
      </c>
      <c r="B4833" s="34">
        <v>408</v>
      </c>
      <c r="C4833" s="34">
        <v>417</v>
      </c>
      <c r="D4833" s="34">
        <v>109</v>
      </c>
      <c r="E4833" s="34">
        <v>152</v>
      </c>
      <c r="F4833" s="34">
        <v>106</v>
      </c>
      <c r="G4833" s="34">
        <v>134</v>
      </c>
      <c r="H4833" s="34">
        <v>111</v>
      </c>
      <c r="I4833" s="34">
        <v>128</v>
      </c>
    </row>
    <row r="4834" spans="1:9" x14ac:dyDescent="0.2">
      <c r="A4834" s="34" t="s">
        <v>55291</v>
      </c>
      <c r="B4834" s="34">
        <v>447</v>
      </c>
      <c r="C4834" s="34">
        <v>429</v>
      </c>
      <c r="D4834" s="34">
        <v>158</v>
      </c>
      <c r="E4834" s="34">
        <v>134</v>
      </c>
      <c r="F4834" s="34">
        <v>113</v>
      </c>
      <c r="G4834" s="34">
        <v>144</v>
      </c>
      <c r="H4834" s="34">
        <v>139</v>
      </c>
      <c r="I4834" s="34">
        <v>125</v>
      </c>
    </row>
    <row r="4835" spans="1:9" x14ac:dyDescent="0.2">
      <c r="A4835" s="34" t="s">
        <v>55292</v>
      </c>
      <c r="B4835" s="34">
        <v>479</v>
      </c>
      <c r="C4835" s="34">
        <v>470</v>
      </c>
      <c r="D4835" s="34">
        <v>118</v>
      </c>
      <c r="E4835" s="34">
        <v>162</v>
      </c>
      <c r="F4835" s="34">
        <v>149</v>
      </c>
      <c r="G4835" s="34">
        <v>164</v>
      </c>
      <c r="H4835" s="34">
        <v>108</v>
      </c>
      <c r="I4835" s="34">
        <v>123</v>
      </c>
    </row>
    <row r="4836" spans="1:9" x14ac:dyDescent="0.2">
      <c r="A4836" s="34" t="s">
        <v>55293</v>
      </c>
      <c r="B4836" s="34">
        <v>554</v>
      </c>
      <c r="C4836" s="34">
        <v>633</v>
      </c>
      <c r="D4836" s="34">
        <v>150</v>
      </c>
      <c r="E4836" s="34">
        <v>181</v>
      </c>
      <c r="F4836" s="34">
        <v>183</v>
      </c>
      <c r="G4836" s="34">
        <v>232</v>
      </c>
      <c r="H4836" s="34">
        <v>197</v>
      </c>
      <c r="I4836" s="34">
        <v>176</v>
      </c>
    </row>
    <row r="4837" spans="1:9" x14ac:dyDescent="0.2">
      <c r="A4837" s="34" t="s">
        <v>55294</v>
      </c>
      <c r="B4837" s="34">
        <v>397</v>
      </c>
      <c r="C4837" s="34">
        <v>436</v>
      </c>
      <c r="D4837" s="34">
        <v>130</v>
      </c>
      <c r="E4837" s="34">
        <v>114</v>
      </c>
      <c r="F4837" s="34">
        <v>116</v>
      </c>
      <c r="G4837" s="34">
        <v>145</v>
      </c>
      <c r="H4837" s="34">
        <v>132</v>
      </c>
      <c r="I4837" s="34">
        <v>121</v>
      </c>
    </row>
    <row r="4838" spans="1:9" x14ac:dyDescent="0.2">
      <c r="A4838" s="34" t="s">
        <v>55295</v>
      </c>
      <c r="B4838" s="34">
        <v>642</v>
      </c>
      <c r="C4838" s="34">
        <v>622</v>
      </c>
      <c r="D4838" s="34">
        <v>190</v>
      </c>
      <c r="E4838" s="34">
        <v>210</v>
      </c>
      <c r="F4838" s="34">
        <v>195</v>
      </c>
      <c r="G4838" s="34">
        <v>197</v>
      </c>
      <c r="H4838" s="34">
        <v>184</v>
      </c>
      <c r="I4838" s="34">
        <v>173</v>
      </c>
    </row>
    <row r="4839" spans="1:9" x14ac:dyDescent="0.2">
      <c r="A4839" s="34" t="s">
        <v>55296</v>
      </c>
      <c r="B4839" s="34">
        <v>335</v>
      </c>
      <c r="C4839" s="34">
        <v>480</v>
      </c>
      <c r="D4839" s="34">
        <v>128</v>
      </c>
      <c r="E4839" s="34">
        <v>111</v>
      </c>
      <c r="F4839" s="34">
        <v>148</v>
      </c>
      <c r="G4839" s="34">
        <v>164</v>
      </c>
      <c r="H4839" s="34">
        <v>141</v>
      </c>
      <c r="I4839" s="34">
        <v>141</v>
      </c>
    </row>
    <row r="4840" spans="1:9" x14ac:dyDescent="0.2">
      <c r="A4840" s="34" t="s">
        <v>55297</v>
      </c>
      <c r="B4840" s="34">
        <v>540</v>
      </c>
      <c r="C4840" s="34">
        <v>579</v>
      </c>
      <c r="D4840" s="34">
        <v>151</v>
      </c>
      <c r="E4840" s="34">
        <v>178</v>
      </c>
      <c r="F4840" s="34">
        <v>149</v>
      </c>
      <c r="G4840" s="34">
        <v>167</v>
      </c>
      <c r="H4840" s="34">
        <v>138</v>
      </c>
      <c r="I4840" s="34">
        <v>173</v>
      </c>
    </row>
    <row r="4841" spans="1:9" x14ac:dyDescent="0.2">
      <c r="A4841" s="34" t="s">
        <v>55298</v>
      </c>
      <c r="B4841" s="34">
        <v>823</v>
      </c>
      <c r="C4841" s="34">
        <v>753</v>
      </c>
      <c r="D4841" s="34">
        <v>258</v>
      </c>
      <c r="E4841" s="34">
        <v>278</v>
      </c>
      <c r="F4841" s="34">
        <v>276</v>
      </c>
      <c r="G4841" s="34">
        <v>237</v>
      </c>
      <c r="H4841" s="34">
        <v>277</v>
      </c>
      <c r="I4841" s="34">
        <v>230</v>
      </c>
    </row>
    <row r="4842" spans="1:9" x14ac:dyDescent="0.2">
      <c r="A4842" s="34" t="s">
        <v>55299</v>
      </c>
      <c r="B4842" s="34">
        <v>607</v>
      </c>
      <c r="C4842" s="34">
        <v>518</v>
      </c>
      <c r="D4842" s="34">
        <v>179</v>
      </c>
      <c r="E4842" s="34">
        <v>206</v>
      </c>
      <c r="F4842" s="34">
        <v>180</v>
      </c>
      <c r="G4842" s="34">
        <v>213</v>
      </c>
      <c r="H4842" s="34">
        <v>213</v>
      </c>
      <c r="I4842" s="34">
        <v>162</v>
      </c>
    </row>
    <row r="4843" spans="1:9" x14ac:dyDescent="0.2">
      <c r="A4843" s="34" t="s">
        <v>55300</v>
      </c>
      <c r="B4843" s="34">
        <v>583</v>
      </c>
      <c r="C4843" s="34">
        <v>603</v>
      </c>
      <c r="D4843" s="34">
        <v>177</v>
      </c>
      <c r="E4843" s="34">
        <v>164</v>
      </c>
      <c r="F4843" s="34">
        <v>157</v>
      </c>
      <c r="G4843" s="34">
        <v>206</v>
      </c>
      <c r="H4843" s="34">
        <v>150</v>
      </c>
      <c r="I4843" s="34">
        <v>176</v>
      </c>
    </row>
    <row r="4844" spans="1:9" x14ac:dyDescent="0.2">
      <c r="A4844" s="34" t="s">
        <v>55301</v>
      </c>
      <c r="B4844" s="34">
        <v>425</v>
      </c>
      <c r="C4844" s="34">
        <v>412</v>
      </c>
      <c r="D4844" s="34">
        <v>141</v>
      </c>
      <c r="E4844" s="34">
        <v>127</v>
      </c>
      <c r="F4844" s="34">
        <v>136</v>
      </c>
      <c r="G4844" s="34">
        <v>137</v>
      </c>
      <c r="H4844" s="34">
        <v>156</v>
      </c>
      <c r="I4844" s="34">
        <v>144</v>
      </c>
    </row>
    <row r="4845" spans="1:9" x14ac:dyDescent="0.2">
      <c r="A4845" s="34" t="s">
        <v>55302</v>
      </c>
      <c r="B4845" s="34">
        <v>703</v>
      </c>
      <c r="C4845" s="34">
        <v>585</v>
      </c>
      <c r="D4845" s="34">
        <v>203</v>
      </c>
      <c r="E4845" s="34">
        <v>214</v>
      </c>
      <c r="F4845" s="34">
        <v>189</v>
      </c>
      <c r="G4845" s="34">
        <v>186</v>
      </c>
      <c r="H4845" s="34">
        <v>183</v>
      </c>
      <c r="I4845" s="34">
        <v>139</v>
      </c>
    </row>
    <row r="4846" spans="1:9" x14ac:dyDescent="0.2">
      <c r="A4846" s="34" t="s">
        <v>55303</v>
      </c>
      <c r="B4846" s="34">
        <v>474</v>
      </c>
      <c r="C4846" s="34">
        <v>486</v>
      </c>
      <c r="D4846" s="34">
        <v>136</v>
      </c>
      <c r="E4846" s="34">
        <v>164</v>
      </c>
      <c r="F4846" s="34">
        <v>171</v>
      </c>
      <c r="G4846" s="34">
        <v>181</v>
      </c>
      <c r="H4846" s="34">
        <v>161</v>
      </c>
      <c r="I4846" s="34">
        <v>123</v>
      </c>
    </row>
    <row r="4847" spans="1:9" x14ac:dyDescent="0.2">
      <c r="A4847" s="34" t="s">
        <v>55304</v>
      </c>
      <c r="B4847" s="34">
        <v>141</v>
      </c>
      <c r="C4847" s="34">
        <v>67</v>
      </c>
      <c r="D4847" s="34">
        <v>31</v>
      </c>
      <c r="E4847" s="34">
        <v>38</v>
      </c>
      <c r="F4847" s="34">
        <v>34</v>
      </c>
      <c r="G4847" s="34">
        <v>34</v>
      </c>
      <c r="H4847" s="34">
        <v>46</v>
      </c>
      <c r="I4847" s="34">
        <v>36</v>
      </c>
    </row>
    <row r="4848" spans="1:9" x14ac:dyDescent="0.2">
      <c r="A4848" s="34" t="s">
        <v>55305</v>
      </c>
      <c r="B4848" s="34">
        <v>458</v>
      </c>
      <c r="C4848" s="34">
        <v>490</v>
      </c>
      <c r="D4848" s="34">
        <v>134</v>
      </c>
      <c r="E4848" s="34">
        <v>138</v>
      </c>
      <c r="F4848" s="34">
        <v>122</v>
      </c>
      <c r="G4848" s="34">
        <v>132</v>
      </c>
      <c r="H4848" s="34">
        <v>127</v>
      </c>
      <c r="I4848" s="34">
        <v>156</v>
      </c>
    </row>
    <row r="4849" spans="1:9" x14ac:dyDescent="0.2">
      <c r="A4849" s="34" t="s">
        <v>55306</v>
      </c>
      <c r="B4849" s="34">
        <v>524</v>
      </c>
      <c r="C4849" s="34">
        <v>391</v>
      </c>
      <c r="D4849" s="34">
        <v>150</v>
      </c>
      <c r="E4849" s="34">
        <v>158</v>
      </c>
      <c r="F4849" s="34">
        <v>141</v>
      </c>
      <c r="G4849" s="34">
        <v>127</v>
      </c>
      <c r="H4849" s="34">
        <v>159</v>
      </c>
      <c r="I4849" s="34">
        <v>130</v>
      </c>
    </row>
    <row r="4850" spans="1:9" x14ac:dyDescent="0.2">
      <c r="A4850" s="34" t="s">
        <v>55307</v>
      </c>
      <c r="B4850" s="34">
        <v>513</v>
      </c>
      <c r="C4850" s="34">
        <v>573</v>
      </c>
      <c r="D4850" s="34">
        <v>179</v>
      </c>
      <c r="E4850" s="34">
        <v>200</v>
      </c>
      <c r="F4850" s="34">
        <v>197</v>
      </c>
      <c r="G4850" s="34">
        <v>224</v>
      </c>
      <c r="H4850" s="34">
        <v>153</v>
      </c>
      <c r="I4850" s="34">
        <v>175</v>
      </c>
    </row>
    <row r="4851" spans="1:9" x14ac:dyDescent="0.2">
      <c r="A4851" s="34" t="s">
        <v>55308</v>
      </c>
      <c r="B4851" s="34">
        <v>592</v>
      </c>
      <c r="C4851" s="34">
        <v>488</v>
      </c>
      <c r="D4851" s="34">
        <v>178</v>
      </c>
      <c r="E4851" s="34">
        <v>189</v>
      </c>
      <c r="F4851" s="34">
        <v>206</v>
      </c>
      <c r="G4851" s="34">
        <v>168</v>
      </c>
      <c r="H4851" s="34">
        <v>177</v>
      </c>
      <c r="I4851" s="34">
        <v>159</v>
      </c>
    </row>
    <row r="4852" spans="1:9" x14ac:dyDescent="0.2">
      <c r="A4852" s="34" t="s">
        <v>55309</v>
      </c>
      <c r="B4852" s="34">
        <v>428</v>
      </c>
      <c r="C4852" s="34">
        <v>474</v>
      </c>
      <c r="D4852" s="34">
        <v>194</v>
      </c>
      <c r="E4852" s="34">
        <v>144</v>
      </c>
      <c r="F4852" s="34">
        <v>177</v>
      </c>
      <c r="G4852" s="34">
        <v>146</v>
      </c>
      <c r="H4852" s="34">
        <v>154</v>
      </c>
      <c r="I4852" s="34">
        <v>145</v>
      </c>
    </row>
    <row r="4853" spans="1:9" x14ac:dyDescent="0.2">
      <c r="A4853" s="34" t="s">
        <v>55310</v>
      </c>
      <c r="B4853" s="34">
        <v>475</v>
      </c>
      <c r="C4853" s="34">
        <v>449</v>
      </c>
      <c r="D4853" s="34">
        <v>131</v>
      </c>
      <c r="E4853" s="34">
        <v>186</v>
      </c>
      <c r="F4853" s="34">
        <v>108</v>
      </c>
      <c r="G4853" s="34">
        <v>151</v>
      </c>
      <c r="H4853" s="34">
        <v>133</v>
      </c>
      <c r="I4853" s="34">
        <v>141</v>
      </c>
    </row>
    <row r="4854" spans="1:9" x14ac:dyDescent="0.2">
      <c r="A4854" s="34" t="s">
        <v>55311</v>
      </c>
      <c r="B4854" s="34">
        <v>367</v>
      </c>
      <c r="C4854" s="34">
        <v>317</v>
      </c>
      <c r="D4854" s="34">
        <v>129</v>
      </c>
      <c r="E4854" s="34">
        <v>118</v>
      </c>
      <c r="F4854" s="34">
        <v>104</v>
      </c>
      <c r="G4854" s="34">
        <v>90</v>
      </c>
      <c r="H4854" s="34">
        <v>96</v>
      </c>
      <c r="I4854" s="34">
        <v>102</v>
      </c>
    </row>
    <row r="4855" spans="1:9" x14ac:dyDescent="0.2">
      <c r="A4855" s="34" t="s">
        <v>55312</v>
      </c>
      <c r="B4855" s="34">
        <v>489</v>
      </c>
      <c r="C4855" s="34">
        <v>565</v>
      </c>
      <c r="D4855" s="34">
        <v>187</v>
      </c>
      <c r="E4855" s="34">
        <v>184</v>
      </c>
      <c r="F4855" s="34">
        <v>179</v>
      </c>
      <c r="G4855" s="34">
        <v>208</v>
      </c>
      <c r="H4855" s="34">
        <v>189</v>
      </c>
      <c r="I4855" s="34">
        <v>176</v>
      </c>
    </row>
    <row r="4856" spans="1:9" x14ac:dyDescent="0.2">
      <c r="A4856" s="34" t="s">
        <v>55313</v>
      </c>
      <c r="B4856" s="34">
        <v>334</v>
      </c>
      <c r="C4856" s="34">
        <v>386</v>
      </c>
      <c r="D4856" s="34">
        <v>94</v>
      </c>
      <c r="E4856" s="34">
        <v>140</v>
      </c>
      <c r="F4856" s="34">
        <v>103</v>
      </c>
      <c r="G4856" s="34">
        <v>151</v>
      </c>
      <c r="H4856" s="34">
        <v>130</v>
      </c>
      <c r="I4856" s="34">
        <v>97</v>
      </c>
    </row>
    <row r="4857" spans="1:9" x14ac:dyDescent="0.2">
      <c r="A4857" s="34" t="s">
        <v>55314</v>
      </c>
      <c r="B4857" s="34">
        <v>629</v>
      </c>
      <c r="C4857" s="34">
        <v>668</v>
      </c>
      <c r="D4857" s="34">
        <v>134</v>
      </c>
      <c r="E4857" s="34">
        <v>215</v>
      </c>
      <c r="F4857" s="34">
        <v>175</v>
      </c>
      <c r="G4857" s="34">
        <v>239</v>
      </c>
      <c r="H4857" s="34">
        <v>162</v>
      </c>
      <c r="I4857" s="34">
        <v>207</v>
      </c>
    </row>
    <row r="4858" spans="1:9" x14ac:dyDescent="0.2">
      <c r="A4858" s="34" t="s">
        <v>55315</v>
      </c>
      <c r="B4858" s="34">
        <v>342</v>
      </c>
      <c r="C4858" s="34">
        <v>358</v>
      </c>
      <c r="D4858" s="34">
        <v>86</v>
      </c>
      <c r="E4858" s="34">
        <v>138</v>
      </c>
      <c r="F4858" s="34">
        <v>81</v>
      </c>
      <c r="G4858" s="34">
        <v>144</v>
      </c>
      <c r="H4858" s="34">
        <v>124</v>
      </c>
      <c r="I4858" s="34">
        <v>116</v>
      </c>
    </row>
    <row r="4859" spans="1:9" x14ac:dyDescent="0.2">
      <c r="A4859" s="34" t="s">
        <v>55316</v>
      </c>
      <c r="B4859" s="34">
        <v>752</v>
      </c>
      <c r="C4859" s="34">
        <v>771</v>
      </c>
      <c r="D4859" s="34">
        <v>251</v>
      </c>
      <c r="E4859" s="34">
        <v>277</v>
      </c>
      <c r="F4859" s="34">
        <v>258</v>
      </c>
      <c r="G4859" s="34">
        <v>306</v>
      </c>
      <c r="H4859" s="34">
        <v>235</v>
      </c>
      <c r="I4859" s="34">
        <v>245</v>
      </c>
    </row>
    <row r="4860" spans="1:9" x14ac:dyDescent="0.2">
      <c r="A4860" s="34" t="s">
        <v>55317</v>
      </c>
      <c r="B4860" s="34">
        <v>858</v>
      </c>
      <c r="C4860" s="34">
        <v>994</v>
      </c>
      <c r="D4860" s="34">
        <v>255</v>
      </c>
      <c r="E4860" s="34">
        <v>364</v>
      </c>
      <c r="F4860" s="34">
        <v>268</v>
      </c>
      <c r="G4860" s="34">
        <v>320</v>
      </c>
      <c r="H4860" s="34">
        <v>271</v>
      </c>
      <c r="I4860" s="34">
        <v>321</v>
      </c>
    </row>
    <row r="4861" spans="1:9" x14ac:dyDescent="0.2">
      <c r="A4861" s="34" t="s">
        <v>55318</v>
      </c>
      <c r="B4861" s="34">
        <v>654</v>
      </c>
      <c r="C4861" s="34">
        <v>667</v>
      </c>
      <c r="D4861" s="34">
        <v>213</v>
      </c>
      <c r="E4861" s="34">
        <v>187</v>
      </c>
      <c r="F4861" s="34">
        <v>198</v>
      </c>
      <c r="G4861" s="34">
        <v>214</v>
      </c>
      <c r="H4861" s="34">
        <v>197</v>
      </c>
      <c r="I4861" s="34">
        <v>167</v>
      </c>
    </row>
    <row r="4862" spans="1:9" x14ac:dyDescent="0.2">
      <c r="A4862" s="34" t="s">
        <v>55319</v>
      </c>
      <c r="B4862" s="34">
        <v>560</v>
      </c>
      <c r="C4862" s="34">
        <v>423</v>
      </c>
      <c r="D4862" s="34">
        <v>146</v>
      </c>
      <c r="E4862" s="34">
        <v>144</v>
      </c>
      <c r="F4862" s="34">
        <v>146</v>
      </c>
      <c r="G4862" s="34">
        <v>132</v>
      </c>
      <c r="H4862" s="34">
        <v>180</v>
      </c>
      <c r="I4862" s="34">
        <v>125</v>
      </c>
    </row>
    <row r="4863" spans="1:9" x14ac:dyDescent="0.2">
      <c r="A4863" s="34" t="s">
        <v>55320</v>
      </c>
      <c r="B4863" s="34">
        <v>737</v>
      </c>
      <c r="C4863" s="34">
        <v>862</v>
      </c>
      <c r="D4863" s="34">
        <v>289</v>
      </c>
      <c r="E4863" s="34">
        <v>300</v>
      </c>
      <c r="F4863" s="34">
        <v>278</v>
      </c>
      <c r="G4863" s="34">
        <v>298</v>
      </c>
      <c r="H4863" s="34">
        <v>223</v>
      </c>
      <c r="I4863" s="34">
        <v>234</v>
      </c>
    </row>
    <row r="4864" spans="1:9" x14ac:dyDescent="0.2">
      <c r="A4864" s="34" t="s">
        <v>55321</v>
      </c>
      <c r="B4864" s="34">
        <v>480</v>
      </c>
      <c r="C4864" s="34">
        <v>414</v>
      </c>
      <c r="D4864" s="34">
        <v>165</v>
      </c>
      <c r="E4864" s="34">
        <v>139</v>
      </c>
      <c r="F4864" s="34">
        <v>143</v>
      </c>
      <c r="G4864" s="34">
        <v>185</v>
      </c>
      <c r="H4864" s="34">
        <v>167</v>
      </c>
      <c r="I4864" s="34">
        <v>121</v>
      </c>
    </row>
    <row r="4865" spans="1:9" x14ac:dyDescent="0.2">
      <c r="A4865" s="34" t="s">
        <v>55322</v>
      </c>
      <c r="B4865" s="34">
        <v>229</v>
      </c>
      <c r="C4865" s="34">
        <v>205</v>
      </c>
      <c r="D4865" s="34">
        <v>59</v>
      </c>
      <c r="E4865" s="34">
        <v>56</v>
      </c>
      <c r="F4865" s="34">
        <v>75</v>
      </c>
      <c r="G4865" s="34">
        <v>50</v>
      </c>
      <c r="H4865" s="34">
        <v>60</v>
      </c>
      <c r="I4865" s="34">
        <v>84</v>
      </c>
    </row>
    <row r="4866" spans="1:9" x14ac:dyDescent="0.2">
      <c r="A4866" s="34" t="s">
        <v>55323</v>
      </c>
      <c r="B4866" s="34">
        <v>780</v>
      </c>
      <c r="C4866" s="34">
        <v>647</v>
      </c>
      <c r="D4866" s="34">
        <v>200</v>
      </c>
      <c r="E4866" s="34">
        <v>267</v>
      </c>
      <c r="F4866" s="34">
        <v>224</v>
      </c>
      <c r="G4866" s="34">
        <v>255</v>
      </c>
      <c r="H4866" s="34">
        <v>285</v>
      </c>
      <c r="I4866" s="34">
        <v>219</v>
      </c>
    </row>
    <row r="4867" spans="1:9" x14ac:dyDescent="0.2">
      <c r="A4867" s="34" t="s">
        <v>55324</v>
      </c>
      <c r="B4867" s="34">
        <v>828</v>
      </c>
      <c r="C4867" s="34">
        <v>1056</v>
      </c>
      <c r="D4867" s="34">
        <v>280</v>
      </c>
      <c r="E4867" s="34">
        <v>360</v>
      </c>
      <c r="F4867" s="34">
        <v>250</v>
      </c>
      <c r="G4867" s="34">
        <v>337</v>
      </c>
      <c r="H4867" s="34">
        <v>278</v>
      </c>
      <c r="I4867" s="34">
        <v>259</v>
      </c>
    </row>
    <row r="4868" spans="1:9" x14ac:dyDescent="0.2">
      <c r="A4868" s="34" t="s">
        <v>55325</v>
      </c>
      <c r="B4868" s="34">
        <v>468</v>
      </c>
      <c r="C4868" s="34">
        <v>510</v>
      </c>
      <c r="D4868" s="34">
        <v>188</v>
      </c>
      <c r="E4868" s="34">
        <v>144</v>
      </c>
      <c r="F4868" s="34">
        <v>157</v>
      </c>
      <c r="G4868" s="34">
        <v>205</v>
      </c>
      <c r="H4868" s="34">
        <v>167</v>
      </c>
      <c r="I4868" s="34">
        <v>127</v>
      </c>
    </row>
    <row r="4869" spans="1:9" x14ac:dyDescent="0.2">
      <c r="A4869" s="34" t="s">
        <v>55326</v>
      </c>
      <c r="B4869" s="34">
        <v>452</v>
      </c>
      <c r="C4869" s="34">
        <v>488</v>
      </c>
      <c r="D4869" s="34">
        <v>156</v>
      </c>
      <c r="E4869" s="34">
        <v>150</v>
      </c>
      <c r="F4869" s="34">
        <v>119</v>
      </c>
      <c r="G4869" s="34">
        <v>173</v>
      </c>
      <c r="H4869" s="34">
        <v>151</v>
      </c>
      <c r="I4869" s="34">
        <v>152</v>
      </c>
    </row>
    <row r="4870" spans="1:9" x14ac:dyDescent="0.2">
      <c r="A4870" s="34" t="s">
        <v>55327</v>
      </c>
      <c r="B4870" s="34">
        <v>320</v>
      </c>
      <c r="C4870" s="34">
        <v>300</v>
      </c>
      <c r="D4870" s="34">
        <v>141</v>
      </c>
      <c r="E4870" s="34">
        <v>114</v>
      </c>
      <c r="F4870" s="34">
        <v>94</v>
      </c>
      <c r="G4870" s="34">
        <v>118</v>
      </c>
      <c r="H4870" s="34">
        <v>100</v>
      </c>
      <c r="I4870" s="34">
        <v>128</v>
      </c>
    </row>
    <row r="4871" spans="1:9" x14ac:dyDescent="0.2">
      <c r="A4871" s="34" t="s">
        <v>55328</v>
      </c>
      <c r="B4871" s="34">
        <v>339</v>
      </c>
      <c r="C4871" s="34">
        <v>327</v>
      </c>
      <c r="D4871" s="34">
        <v>73</v>
      </c>
      <c r="E4871" s="34">
        <v>101</v>
      </c>
      <c r="F4871" s="34">
        <v>95</v>
      </c>
      <c r="G4871" s="34">
        <v>113</v>
      </c>
      <c r="H4871" s="34">
        <v>106</v>
      </c>
      <c r="I4871" s="34">
        <v>93</v>
      </c>
    </row>
    <row r="4872" spans="1:9" x14ac:dyDescent="0.2">
      <c r="A4872" s="34" t="s">
        <v>55329</v>
      </c>
      <c r="B4872" s="34">
        <v>289</v>
      </c>
      <c r="C4872" s="34">
        <v>367</v>
      </c>
      <c r="D4872" s="34">
        <v>106</v>
      </c>
      <c r="E4872" s="34">
        <v>121</v>
      </c>
      <c r="F4872" s="34">
        <v>159</v>
      </c>
      <c r="G4872" s="34">
        <v>115</v>
      </c>
      <c r="H4872" s="34">
        <v>103</v>
      </c>
      <c r="I4872" s="34">
        <v>108</v>
      </c>
    </row>
    <row r="4873" spans="1:9" x14ac:dyDescent="0.2">
      <c r="A4873" s="34" t="s">
        <v>55330</v>
      </c>
      <c r="B4873" s="34">
        <v>432</v>
      </c>
      <c r="C4873" s="34">
        <v>464</v>
      </c>
      <c r="D4873" s="34">
        <v>131</v>
      </c>
      <c r="E4873" s="34">
        <v>126</v>
      </c>
      <c r="F4873" s="34">
        <v>178</v>
      </c>
      <c r="G4873" s="34">
        <v>162</v>
      </c>
      <c r="H4873" s="34">
        <v>166</v>
      </c>
      <c r="I4873" s="34">
        <v>139</v>
      </c>
    </row>
    <row r="4874" spans="1:9" x14ac:dyDescent="0.2">
      <c r="A4874" s="34" t="s">
        <v>55331</v>
      </c>
      <c r="B4874" s="34">
        <v>492</v>
      </c>
      <c r="C4874" s="34">
        <v>332</v>
      </c>
      <c r="D4874" s="34">
        <v>103</v>
      </c>
      <c r="E4874" s="34">
        <v>71</v>
      </c>
      <c r="F4874" s="34">
        <v>122</v>
      </c>
      <c r="G4874" s="34">
        <v>115</v>
      </c>
      <c r="H4874" s="34">
        <v>122</v>
      </c>
      <c r="I4874" s="34">
        <v>86</v>
      </c>
    </row>
    <row r="4875" spans="1:9" x14ac:dyDescent="0.2">
      <c r="A4875" s="34" t="s">
        <v>55332</v>
      </c>
      <c r="B4875" s="34">
        <v>457</v>
      </c>
      <c r="C4875" s="34">
        <v>491</v>
      </c>
      <c r="D4875" s="34">
        <v>152</v>
      </c>
      <c r="E4875" s="34">
        <v>176</v>
      </c>
      <c r="F4875" s="34">
        <v>132</v>
      </c>
      <c r="G4875" s="34">
        <v>160</v>
      </c>
      <c r="H4875" s="34">
        <v>141</v>
      </c>
      <c r="I4875" s="34">
        <v>175</v>
      </c>
    </row>
    <row r="4876" spans="1:9" x14ac:dyDescent="0.2">
      <c r="A4876" s="34" t="s">
        <v>55333</v>
      </c>
      <c r="B4876" s="34">
        <v>701</v>
      </c>
      <c r="C4876" s="34">
        <v>742</v>
      </c>
      <c r="D4876" s="34">
        <v>224</v>
      </c>
      <c r="E4876" s="34">
        <v>273</v>
      </c>
      <c r="F4876" s="34">
        <v>236</v>
      </c>
      <c r="G4876" s="34">
        <v>320</v>
      </c>
      <c r="H4876" s="34">
        <v>218</v>
      </c>
      <c r="I4876" s="34">
        <v>249</v>
      </c>
    </row>
    <row r="4877" spans="1:9" x14ac:dyDescent="0.2">
      <c r="A4877" s="34" t="s">
        <v>55334</v>
      </c>
      <c r="B4877" s="34">
        <v>695</v>
      </c>
      <c r="C4877" s="34">
        <v>559</v>
      </c>
      <c r="D4877" s="34">
        <v>251</v>
      </c>
      <c r="E4877" s="34">
        <v>186</v>
      </c>
      <c r="F4877" s="34">
        <v>171</v>
      </c>
      <c r="G4877" s="34">
        <v>183</v>
      </c>
      <c r="H4877" s="34">
        <v>213</v>
      </c>
      <c r="I4877" s="34">
        <v>154</v>
      </c>
    </row>
    <row r="4878" spans="1:9" x14ac:dyDescent="0.2">
      <c r="A4878" s="34" t="s">
        <v>55335</v>
      </c>
      <c r="B4878" s="34">
        <v>556</v>
      </c>
      <c r="C4878" s="34">
        <v>608</v>
      </c>
      <c r="D4878" s="34">
        <v>184</v>
      </c>
      <c r="E4878" s="34">
        <v>180</v>
      </c>
      <c r="F4878" s="34">
        <v>166</v>
      </c>
      <c r="G4878" s="34">
        <v>223</v>
      </c>
      <c r="H4878" s="34">
        <v>207</v>
      </c>
      <c r="I4878" s="34">
        <v>184</v>
      </c>
    </row>
    <row r="4879" spans="1:9" x14ac:dyDescent="0.2">
      <c r="A4879" s="34" t="s">
        <v>55336</v>
      </c>
      <c r="B4879" s="34">
        <v>331</v>
      </c>
      <c r="C4879" s="34">
        <v>351</v>
      </c>
      <c r="D4879" s="34">
        <v>127</v>
      </c>
      <c r="E4879" s="34">
        <v>97</v>
      </c>
      <c r="F4879" s="34">
        <v>102</v>
      </c>
      <c r="G4879" s="34">
        <v>114</v>
      </c>
      <c r="H4879" s="34">
        <v>107</v>
      </c>
      <c r="I4879" s="34">
        <v>82</v>
      </c>
    </row>
    <row r="4880" spans="1:9" x14ac:dyDescent="0.2">
      <c r="A4880" s="34" t="s">
        <v>55337</v>
      </c>
      <c r="B4880" s="34">
        <v>407</v>
      </c>
      <c r="C4880" s="34">
        <v>398</v>
      </c>
      <c r="D4880" s="34">
        <v>130</v>
      </c>
      <c r="E4880" s="34">
        <v>130</v>
      </c>
      <c r="F4880" s="34">
        <v>161</v>
      </c>
      <c r="G4880" s="34">
        <v>129</v>
      </c>
      <c r="H4880" s="34">
        <v>135</v>
      </c>
      <c r="I4880" s="34">
        <v>102</v>
      </c>
    </row>
    <row r="4881" spans="1:9" x14ac:dyDescent="0.2">
      <c r="A4881" s="34" t="s">
        <v>55338</v>
      </c>
      <c r="B4881" s="34">
        <v>411</v>
      </c>
      <c r="C4881" s="34">
        <v>343</v>
      </c>
      <c r="D4881" s="34">
        <v>184</v>
      </c>
      <c r="E4881" s="34">
        <v>141</v>
      </c>
      <c r="F4881" s="34">
        <v>134</v>
      </c>
      <c r="G4881" s="34">
        <v>163</v>
      </c>
      <c r="H4881" s="34">
        <v>151</v>
      </c>
      <c r="I4881" s="34">
        <v>124</v>
      </c>
    </row>
    <row r="4882" spans="1:9" x14ac:dyDescent="0.2">
      <c r="A4882" s="34" t="s">
        <v>55339</v>
      </c>
      <c r="B4882" s="34">
        <v>533</v>
      </c>
      <c r="C4882" s="34">
        <v>576</v>
      </c>
      <c r="D4882" s="34">
        <v>147</v>
      </c>
      <c r="E4882" s="34">
        <v>142</v>
      </c>
      <c r="F4882" s="34">
        <v>161</v>
      </c>
      <c r="G4882" s="34">
        <v>147</v>
      </c>
      <c r="H4882" s="34">
        <v>165</v>
      </c>
      <c r="I4882" s="34">
        <v>138</v>
      </c>
    </row>
    <row r="4883" spans="1:9" x14ac:dyDescent="0.2">
      <c r="A4883" s="34" t="s">
        <v>55340</v>
      </c>
      <c r="B4883" s="34">
        <v>383</v>
      </c>
      <c r="C4883" s="34">
        <v>502</v>
      </c>
      <c r="D4883" s="34">
        <v>149</v>
      </c>
      <c r="E4883" s="34">
        <v>158</v>
      </c>
      <c r="F4883" s="34">
        <v>174</v>
      </c>
      <c r="G4883" s="34">
        <v>185</v>
      </c>
      <c r="H4883" s="34">
        <v>155</v>
      </c>
      <c r="I4883" s="34">
        <v>139</v>
      </c>
    </row>
    <row r="4884" spans="1:9" x14ac:dyDescent="0.2">
      <c r="A4884" s="34" t="s">
        <v>55341</v>
      </c>
      <c r="B4884" s="34">
        <v>284</v>
      </c>
      <c r="C4884" s="34">
        <v>318</v>
      </c>
      <c r="D4884" s="34">
        <v>103</v>
      </c>
      <c r="E4884" s="34">
        <v>127</v>
      </c>
      <c r="F4884" s="34">
        <v>95</v>
      </c>
      <c r="G4884" s="34">
        <v>117</v>
      </c>
      <c r="H4884" s="34">
        <v>111</v>
      </c>
      <c r="I4884" s="34">
        <v>95</v>
      </c>
    </row>
    <row r="4885" spans="1:9" x14ac:dyDescent="0.2">
      <c r="A4885" s="34" t="s">
        <v>55342</v>
      </c>
      <c r="B4885" s="34">
        <v>406</v>
      </c>
      <c r="C4885" s="34">
        <v>347</v>
      </c>
      <c r="D4885" s="34">
        <v>87</v>
      </c>
      <c r="E4885" s="34">
        <v>109</v>
      </c>
      <c r="F4885" s="34">
        <v>144</v>
      </c>
      <c r="G4885" s="34">
        <v>97</v>
      </c>
      <c r="H4885" s="34">
        <v>127</v>
      </c>
      <c r="I4885" s="34">
        <v>93</v>
      </c>
    </row>
    <row r="4886" spans="1:9" x14ac:dyDescent="0.2">
      <c r="A4886" s="34" t="s">
        <v>55343</v>
      </c>
      <c r="B4886" s="34">
        <v>516</v>
      </c>
      <c r="C4886" s="34">
        <v>530</v>
      </c>
      <c r="D4886" s="34">
        <v>139</v>
      </c>
      <c r="E4886" s="34">
        <v>203</v>
      </c>
      <c r="F4886" s="34">
        <v>140</v>
      </c>
      <c r="G4886" s="34">
        <v>219</v>
      </c>
      <c r="H4886" s="34">
        <v>169</v>
      </c>
      <c r="I4886" s="34">
        <v>170</v>
      </c>
    </row>
    <row r="4887" spans="1:9" x14ac:dyDescent="0.2">
      <c r="A4887" s="34" t="s">
        <v>55344</v>
      </c>
      <c r="B4887" s="34">
        <v>580</v>
      </c>
      <c r="C4887" s="34">
        <v>498</v>
      </c>
      <c r="D4887" s="34">
        <v>173</v>
      </c>
      <c r="E4887" s="34">
        <v>145</v>
      </c>
      <c r="F4887" s="34">
        <v>161</v>
      </c>
      <c r="G4887" s="34">
        <v>222</v>
      </c>
      <c r="H4887" s="34">
        <v>176</v>
      </c>
      <c r="I4887" s="34">
        <v>186</v>
      </c>
    </row>
    <row r="4888" spans="1:9" x14ac:dyDescent="0.2">
      <c r="A4888" s="34" t="s">
        <v>55345</v>
      </c>
      <c r="B4888" s="34">
        <v>223</v>
      </c>
      <c r="C4888" s="34">
        <v>260</v>
      </c>
      <c r="D4888" s="34">
        <v>64</v>
      </c>
      <c r="E4888" s="34">
        <v>94</v>
      </c>
      <c r="F4888" s="34">
        <v>89</v>
      </c>
      <c r="G4888" s="34">
        <v>92</v>
      </c>
      <c r="H4888" s="34">
        <v>71</v>
      </c>
      <c r="I4888" s="34">
        <v>78</v>
      </c>
    </row>
    <row r="4889" spans="1:9" x14ac:dyDescent="0.2">
      <c r="A4889" s="34" t="s">
        <v>55346</v>
      </c>
      <c r="B4889" s="34">
        <v>335</v>
      </c>
      <c r="C4889" s="34">
        <v>354</v>
      </c>
      <c r="D4889" s="34">
        <v>115</v>
      </c>
      <c r="E4889" s="34">
        <v>118</v>
      </c>
      <c r="F4889" s="34">
        <v>114</v>
      </c>
      <c r="G4889" s="34">
        <v>140</v>
      </c>
      <c r="H4889" s="34">
        <v>88</v>
      </c>
      <c r="I4889" s="34">
        <v>117</v>
      </c>
    </row>
    <row r="4890" spans="1:9" x14ac:dyDescent="0.2">
      <c r="A4890" s="34" t="s">
        <v>55347</v>
      </c>
      <c r="B4890" s="34">
        <v>613</v>
      </c>
      <c r="C4890" s="34">
        <v>659</v>
      </c>
      <c r="D4890" s="34">
        <v>225</v>
      </c>
      <c r="E4890" s="34">
        <v>223</v>
      </c>
      <c r="F4890" s="34">
        <v>177</v>
      </c>
      <c r="G4890" s="34">
        <v>228</v>
      </c>
      <c r="H4890" s="34">
        <v>257</v>
      </c>
      <c r="I4890" s="34">
        <v>198</v>
      </c>
    </row>
    <row r="4891" spans="1:9" x14ac:dyDescent="0.2">
      <c r="A4891" s="34" t="s">
        <v>55348</v>
      </c>
      <c r="B4891" s="34">
        <v>479</v>
      </c>
      <c r="C4891" s="34">
        <v>417</v>
      </c>
      <c r="D4891" s="34">
        <v>138</v>
      </c>
      <c r="E4891" s="34">
        <v>130</v>
      </c>
      <c r="F4891" s="34">
        <v>141</v>
      </c>
      <c r="G4891" s="34">
        <v>174</v>
      </c>
      <c r="H4891" s="34">
        <v>125</v>
      </c>
      <c r="I4891" s="34">
        <v>131</v>
      </c>
    </row>
    <row r="4892" spans="1:9" x14ac:dyDescent="0.2">
      <c r="A4892" s="34" t="s">
        <v>55349</v>
      </c>
      <c r="B4892" s="34">
        <v>425</v>
      </c>
      <c r="C4892" s="34">
        <v>434</v>
      </c>
      <c r="D4892" s="34">
        <v>147</v>
      </c>
      <c r="E4892" s="34">
        <v>122</v>
      </c>
      <c r="F4892" s="34">
        <v>118</v>
      </c>
      <c r="G4892" s="34">
        <v>131</v>
      </c>
      <c r="H4892" s="34">
        <v>120</v>
      </c>
      <c r="I4892" s="34">
        <v>147</v>
      </c>
    </row>
    <row r="4893" spans="1:9" x14ac:dyDescent="0.2">
      <c r="A4893" s="34" t="s">
        <v>55350</v>
      </c>
      <c r="B4893" s="34">
        <v>536</v>
      </c>
      <c r="C4893" s="34">
        <v>384</v>
      </c>
      <c r="D4893" s="34">
        <v>148</v>
      </c>
      <c r="E4893" s="34">
        <v>162</v>
      </c>
      <c r="F4893" s="34">
        <v>156</v>
      </c>
      <c r="G4893" s="34">
        <v>138</v>
      </c>
      <c r="H4893" s="34">
        <v>166</v>
      </c>
      <c r="I4893" s="34">
        <v>131</v>
      </c>
    </row>
    <row r="4894" spans="1:9" x14ac:dyDescent="0.2">
      <c r="A4894" s="34" t="s">
        <v>55351</v>
      </c>
      <c r="B4894" s="34">
        <v>556</v>
      </c>
      <c r="C4894" s="34">
        <v>507</v>
      </c>
      <c r="D4894" s="34">
        <v>145</v>
      </c>
      <c r="E4894" s="34">
        <v>148</v>
      </c>
      <c r="F4894" s="34">
        <v>149</v>
      </c>
      <c r="G4894" s="34">
        <v>173</v>
      </c>
      <c r="H4894" s="34">
        <v>181</v>
      </c>
      <c r="I4894" s="34">
        <v>170</v>
      </c>
    </row>
    <row r="4895" spans="1:9" x14ac:dyDescent="0.2">
      <c r="A4895" s="34" t="s">
        <v>55352</v>
      </c>
      <c r="B4895" s="34">
        <v>367</v>
      </c>
      <c r="C4895" s="34">
        <v>371</v>
      </c>
      <c r="D4895" s="34">
        <v>119</v>
      </c>
      <c r="E4895" s="34">
        <v>103</v>
      </c>
      <c r="F4895" s="34">
        <v>104</v>
      </c>
      <c r="G4895" s="34">
        <v>86</v>
      </c>
      <c r="H4895" s="34">
        <v>135</v>
      </c>
      <c r="I4895" s="34">
        <v>66</v>
      </c>
    </row>
    <row r="4896" spans="1:9" x14ac:dyDescent="0.2">
      <c r="A4896" s="34" t="s">
        <v>55353</v>
      </c>
      <c r="B4896" s="34">
        <v>427</v>
      </c>
      <c r="C4896" s="34">
        <v>334</v>
      </c>
      <c r="D4896" s="34">
        <v>148</v>
      </c>
      <c r="E4896" s="34">
        <v>133</v>
      </c>
      <c r="F4896" s="34">
        <v>125</v>
      </c>
      <c r="G4896" s="34">
        <v>158</v>
      </c>
      <c r="H4896" s="34">
        <v>136</v>
      </c>
      <c r="I4896" s="34">
        <v>113</v>
      </c>
    </row>
    <row r="4897" spans="1:9" x14ac:dyDescent="0.2">
      <c r="A4897" s="34" t="s">
        <v>55354</v>
      </c>
      <c r="B4897" s="34">
        <v>388</v>
      </c>
      <c r="C4897" s="34">
        <v>344</v>
      </c>
      <c r="D4897" s="34">
        <v>106</v>
      </c>
      <c r="E4897" s="34">
        <v>100</v>
      </c>
      <c r="F4897" s="34">
        <v>98</v>
      </c>
      <c r="G4897" s="34">
        <v>98</v>
      </c>
      <c r="H4897" s="34">
        <v>155</v>
      </c>
      <c r="I4897" s="34">
        <v>105</v>
      </c>
    </row>
    <row r="4898" spans="1:9" x14ac:dyDescent="0.2">
      <c r="A4898" s="34" t="s">
        <v>55355</v>
      </c>
      <c r="B4898" s="34">
        <v>188</v>
      </c>
      <c r="C4898" s="34">
        <v>258</v>
      </c>
      <c r="D4898" s="34">
        <v>61</v>
      </c>
      <c r="E4898" s="34">
        <v>76</v>
      </c>
      <c r="F4898" s="34">
        <v>64</v>
      </c>
      <c r="G4898" s="34">
        <v>73</v>
      </c>
      <c r="H4898" s="34">
        <v>78</v>
      </c>
      <c r="I4898" s="34">
        <v>103</v>
      </c>
    </row>
    <row r="4899" spans="1:9" x14ac:dyDescent="0.2">
      <c r="A4899" s="34" t="s">
        <v>55356</v>
      </c>
      <c r="B4899" s="34">
        <v>582</v>
      </c>
      <c r="C4899" s="34">
        <v>574</v>
      </c>
      <c r="D4899" s="34">
        <v>191</v>
      </c>
      <c r="E4899" s="34">
        <v>204</v>
      </c>
      <c r="F4899" s="34">
        <v>148</v>
      </c>
      <c r="G4899" s="34">
        <v>176</v>
      </c>
      <c r="H4899" s="34">
        <v>182</v>
      </c>
      <c r="I4899" s="34">
        <v>156</v>
      </c>
    </row>
    <row r="4900" spans="1:9" x14ac:dyDescent="0.2">
      <c r="A4900" s="34" t="s">
        <v>55357</v>
      </c>
      <c r="B4900" s="34">
        <v>696</v>
      </c>
      <c r="C4900" s="34">
        <v>684</v>
      </c>
      <c r="D4900" s="34">
        <v>185</v>
      </c>
      <c r="E4900" s="34">
        <v>229</v>
      </c>
      <c r="F4900" s="34">
        <v>173</v>
      </c>
      <c r="G4900" s="34">
        <v>218</v>
      </c>
      <c r="H4900" s="34">
        <v>238</v>
      </c>
      <c r="I4900" s="34">
        <v>160</v>
      </c>
    </row>
    <row r="4901" spans="1:9" x14ac:dyDescent="0.2">
      <c r="A4901" s="34" t="s">
        <v>55358</v>
      </c>
      <c r="B4901" s="34">
        <v>220</v>
      </c>
      <c r="C4901" s="34">
        <v>285</v>
      </c>
      <c r="D4901" s="34">
        <v>80</v>
      </c>
      <c r="E4901" s="34">
        <v>54</v>
      </c>
      <c r="F4901" s="34">
        <v>77</v>
      </c>
      <c r="G4901" s="34">
        <v>79</v>
      </c>
      <c r="H4901" s="34">
        <v>93</v>
      </c>
      <c r="I4901" s="34">
        <v>71</v>
      </c>
    </row>
    <row r="4902" spans="1:9" x14ac:dyDescent="0.2">
      <c r="A4902" s="34" t="s">
        <v>55359</v>
      </c>
      <c r="B4902" s="34">
        <v>749</v>
      </c>
      <c r="C4902" s="34">
        <v>746</v>
      </c>
      <c r="D4902" s="34">
        <v>238</v>
      </c>
      <c r="E4902" s="34">
        <v>183</v>
      </c>
      <c r="F4902" s="34">
        <v>212</v>
      </c>
      <c r="G4902" s="34">
        <v>202</v>
      </c>
      <c r="H4902" s="34">
        <v>248</v>
      </c>
      <c r="I4902" s="34">
        <v>224</v>
      </c>
    </row>
    <row r="4903" spans="1:9" x14ac:dyDescent="0.2">
      <c r="A4903" s="34" t="s">
        <v>55360</v>
      </c>
      <c r="B4903" s="34">
        <v>687</v>
      </c>
      <c r="C4903" s="34">
        <v>657</v>
      </c>
      <c r="D4903" s="34">
        <v>237</v>
      </c>
      <c r="E4903" s="34">
        <v>272</v>
      </c>
      <c r="F4903" s="34">
        <v>183</v>
      </c>
      <c r="G4903" s="34">
        <v>282</v>
      </c>
      <c r="H4903" s="34">
        <v>240</v>
      </c>
      <c r="I4903" s="34">
        <v>194</v>
      </c>
    </row>
    <row r="4904" spans="1:9" x14ac:dyDescent="0.2">
      <c r="A4904" s="34" t="s">
        <v>55361</v>
      </c>
      <c r="B4904" s="34">
        <v>524</v>
      </c>
      <c r="C4904" s="34">
        <v>427</v>
      </c>
      <c r="D4904" s="34">
        <v>122</v>
      </c>
      <c r="E4904" s="34">
        <v>145</v>
      </c>
      <c r="F4904" s="34">
        <v>157</v>
      </c>
      <c r="G4904" s="34">
        <v>117</v>
      </c>
      <c r="H4904" s="34">
        <v>136</v>
      </c>
      <c r="I4904" s="34">
        <v>114</v>
      </c>
    </row>
    <row r="4905" spans="1:9" x14ac:dyDescent="0.2">
      <c r="A4905" s="34" t="s">
        <v>55362</v>
      </c>
      <c r="B4905" s="34">
        <v>476</v>
      </c>
      <c r="C4905" s="34">
        <v>524</v>
      </c>
      <c r="D4905" s="34">
        <v>168</v>
      </c>
      <c r="E4905" s="34">
        <v>145</v>
      </c>
      <c r="F4905" s="34">
        <v>152</v>
      </c>
      <c r="G4905" s="34">
        <v>171</v>
      </c>
      <c r="H4905" s="34">
        <v>125</v>
      </c>
      <c r="I4905" s="34">
        <v>154</v>
      </c>
    </row>
    <row r="4906" spans="1:9" x14ac:dyDescent="0.2">
      <c r="A4906" s="34" t="s">
        <v>55363</v>
      </c>
      <c r="B4906" s="34">
        <v>364</v>
      </c>
      <c r="C4906" s="34">
        <v>302</v>
      </c>
      <c r="D4906" s="34">
        <v>136</v>
      </c>
      <c r="E4906" s="34">
        <v>131</v>
      </c>
      <c r="F4906" s="34">
        <v>125</v>
      </c>
      <c r="G4906" s="34">
        <v>106</v>
      </c>
      <c r="H4906" s="34">
        <v>95</v>
      </c>
      <c r="I4906" s="34">
        <v>87</v>
      </c>
    </row>
    <row r="4907" spans="1:9" x14ac:dyDescent="0.2">
      <c r="A4907" s="34" t="s">
        <v>55364</v>
      </c>
      <c r="B4907" s="34">
        <v>989</v>
      </c>
      <c r="C4907" s="34">
        <v>998</v>
      </c>
      <c r="D4907" s="34">
        <v>237</v>
      </c>
      <c r="E4907" s="34">
        <v>300</v>
      </c>
      <c r="F4907" s="34">
        <v>262</v>
      </c>
      <c r="G4907" s="34">
        <v>361</v>
      </c>
      <c r="H4907" s="34">
        <v>233</v>
      </c>
      <c r="I4907" s="34">
        <v>306</v>
      </c>
    </row>
    <row r="4908" spans="1:9" x14ac:dyDescent="0.2">
      <c r="A4908" s="34" t="s">
        <v>55365</v>
      </c>
      <c r="B4908" s="34">
        <v>1435</v>
      </c>
      <c r="C4908" s="34">
        <v>1515</v>
      </c>
      <c r="D4908" s="34">
        <v>411</v>
      </c>
      <c r="E4908" s="34">
        <v>534</v>
      </c>
      <c r="F4908" s="34">
        <v>399</v>
      </c>
      <c r="G4908" s="34">
        <v>504</v>
      </c>
      <c r="H4908" s="34">
        <v>457</v>
      </c>
      <c r="I4908" s="34">
        <v>391</v>
      </c>
    </row>
    <row r="4909" spans="1:9" x14ac:dyDescent="0.2">
      <c r="A4909" s="34" t="s">
        <v>55366</v>
      </c>
      <c r="B4909" s="34">
        <v>1261</v>
      </c>
      <c r="C4909" s="34">
        <v>1389</v>
      </c>
      <c r="D4909" s="34">
        <v>402</v>
      </c>
      <c r="E4909" s="34">
        <v>386</v>
      </c>
      <c r="F4909" s="34">
        <v>379</v>
      </c>
      <c r="G4909" s="34">
        <v>416</v>
      </c>
      <c r="H4909" s="34">
        <v>360</v>
      </c>
      <c r="I4909" s="34">
        <v>383</v>
      </c>
    </row>
    <row r="4910" spans="1:9" x14ac:dyDescent="0.2">
      <c r="A4910" s="34" t="s">
        <v>55367</v>
      </c>
      <c r="B4910" s="34">
        <v>1574</v>
      </c>
      <c r="C4910" s="34">
        <v>1653</v>
      </c>
      <c r="D4910" s="34">
        <v>449</v>
      </c>
      <c r="E4910" s="34">
        <v>533</v>
      </c>
      <c r="F4910" s="34">
        <v>464</v>
      </c>
      <c r="G4910" s="34">
        <v>551</v>
      </c>
      <c r="H4910" s="34">
        <v>517</v>
      </c>
      <c r="I4910" s="34">
        <v>439</v>
      </c>
    </row>
    <row r="4911" spans="1:9" x14ac:dyDescent="0.2">
      <c r="A4911" s="34" t="s">
        <v>55368</v>
      </c>
      <c r="B4911" s="34">
        <v>772</v>
      </c>
      <c r="C4911" s="34">
        <v>947</v>
      </c>
      <c r="D4911" s="34">
        <v>277</v>
      </c>
      <c r="E4911" s="34">
        <v>382</v>
      </c>
      <c r="F4911" s="34">
        <v>239</v>
      </c>
      <c r="G4911" s="34">
        <v>319</v>
      </c>
      <c r="H4911" s="34">
        <v>318</v>
      </c>
      <c r="I4911" s="34">
        <v>254</v>
      </c>
    </row>
    <row r="4912" spans="1:9" x14ac:dyDescent="0.2">
      <c r="A4912" s="34" t="s">
        <v>55369</v>
      </c>
      <c r="B4912" s="34">
        <v>642</v>
      </c>
      <c r="C4912" s="34">
        <v>653</v>
      </c>
      <c r="D4912" s="34">
        <v>172</v>
      </c>
      <c r="E4912" s="34">
        <v>206</v>
      </c>
      <c r="F4912" s="34">
        <v>177</v>
      </c>
      <c r="G4912" s="34">
        <v>183</v>
      </c>
      <c r="H4912" s="34">
        <v>183</v>
      </c>
      <c r="I4912" s="34">
        <v>153</v>
      </c>
    </row>
    <row r="4913" spans="1:9" x14ac:dyDescent="0.2">
      <c r="A4913" s="34" t="s">
        <v>55370</v>
      </c>
      <c r="B4913" s="34">
        <v>716</v>
      </c>
      <c r="C4913" s="34">
        <v>587</v>
      </c>
      <c r="D4913" s="34">
        <v>205</v>
      </c>
      <c r="E4913" s="34">
        <v>235</v>
      </c>
      <c r="F4913" s="34">
        <v>229</v>
      </c>
      <c r="G4913" s="34">
        <v>221</v>
      </c>
      <c r="H4913" s="34">
        <v>229</v>
      </c>
      <c r="I4913" s="34">
        <v>155</v>
      </c>
    </row>
    <row r="4914" spans="1:9" x14ac:dyDescent="0.2">
      <c r="A4914" s="34" t="s">
        <v>55371</v>
      </c>
      <c r="B4914" s="34">
        <v>734</v>
      </c>
      <c r="C4914" s="34">
        <v>666</v>
      </c>
      <c r="D4914" s="34">
        <v>223</v>
      </c>
      <c r="E4914" s="34">
        <v>257</v>
      </c>
      <c r="F4914" s="34">
        <v>196</v>
      </c>
      <c r="G4914" s="34">
        <v>228</v>
      </c>
      <c r="H4914" s="34">
        <v>221</v>
      </c>
      <c r="I4914" s="34">
        <v>219</v>
      </c>
    </row>
    <row r="4915" spans="1:9" x14ac:dyDescent="0.2">
      <c r="A4915" s="34" t="s">
        <v>55372</v>
      </c>
      <c r="B4915" s="34">
        <v>678</v>
      </c>
      <c r="C4915" s="34">
        <v>806</v>
      </c>
      <c r="D4915" s="34">
        <v>271</v>
      </c>
      <c r="E4915" s="34">
        <v>248</v>
      </c>
      <c r="F4915" s="34">
        <v>199</v>
      </c>
      <c r="G4915" s="34">
        <v>260</v>
      </c>
      <c r="H4915" s="34">
        <v>274</v>
      </c>
      <c r="I4915" s="34">
        <v>198</v>
      </c>
    </row>
    <row r="4916" spans="1:9" x14ac:dyDescent="0.2">
      <c r="A4916" s="34" t="s">
        <v>55373</v>
      </c>
      <c r="B4916" s="34">
        <v>560</v>
      </c>
      <c r="C4916" s="34">
        <v>634</v>
      </c>
      <c r="D4916" s="34">
        <v>169</v>
      </c>
      <c r="E4916" s="34">
        <v>208</v>
      </c>
      <c r="F4916" s="34">
        <v>170</v>
      </c>
      <c r="G4916" s="34">
        <v>205</v>
      </c>
      <c r="H4916" s="34">
        <v>183</v>
      </c>
      <c r="I4916" s="34">
        <v>144</v>
      </c>
    </row>
    <row r="4917" spans="1:9" x14ac:dyDescent="0.2">
      <c r="A4917" s="34" t="s">
        <v>55374</v>
      </c>
      <c r="B4917" s="34">
        <v>1431</v>
      </c>
      <c r="C4917" s="34">
        <v>1753</v>
      </c>
      <c r="D4917" s="34">
        <v>466</v>
      </c>
      <c r="E4917" s="34">
        <v>480</v>
      </c>
      <c r="F4917" s="34">
        <v>398</v>
      </c>
      <c r="G4917" s="34">
        <v>576</v>
      </c>
      <c r="H4917" s="34">
        <v>466</v>
      </c>
      <c r="I4917" s="34">
        <v>418</v>
      </c>
    </row>
    <row r="4918" spans="1:9" x14ac:dyDescent="0.2">
      <c r="A4918" s="34" t="s">
        <v>55375</v>
      </c>
      <c r="B4918" s="34">
        <v>663</v>
      </c>
      <c r="C4918" s="34">
        <v>713</v>
      </c>
      <c r="D4918" s="34">
        <v>197</v>
      </c>
      <c r="E4918" s="34">
        <v>269</v>
      </c>
      <c r="F4918" s="34">
        <v>201</v>
      </c>
      <c r="G4918" s="34">
        <v>231</v>
      </c>
      <c r="H4918" s="34">
        <v>217</v>
      </c>
      <c r="I4918" s="34">
        <v>221</v>
      </c>
    </row>
    <row r="4919" spans="1:9" x14ac:dyDescent="0.2">
      <c r="A4919" s="34" t="s">
        <v>55376</v>
      </c>
      <c r="B4919" s="34">
        <v>494</v>
      </c>
      <c r="C4919" s="34">
        <v>508</v>
      </c>
      <c r="D4919" s="34">
        <v>170</v>
      </c>
      <c r="E4919" s="34">
        <v>186</v>
      </c>
      <c r="F4919" s="34">
        <v>155</v>
      </c>
      <c r="G4919" s="34">
        <v>182</v>
      </c>
      <c r="H4919" s="34">
        <v>159</v>
      </c>
      <c r="I4919" s="34">
        <v>195</v>
      </c>
    </row>
    <row r="4920" spans="1:9" x14ac:dyDescent="0.2">
      <c r="A4920" s="34" t="s">
        <v>55377</v>
      </c>
      <c r="B4920" s="34">
        <v>851</v>
      </c>
      <c r="C4920" s="34">
        <v>745</v>
      </c>
      <c r="D4920" s="34">
        <v>293</v>
      </c>
      <c r="E4920" s="34">
        <v>242</v>
      </c>
      <c r="F4920" s="34">
        <v>262</v>
      </c>
      <c r="G4920" s="34">
        <v>212</v>
      </c>
      <c r="H4920" s="34">
        <v>250</v>
      </c>
      <c r="I4920" s="34">
        <v>208</v>
      </c>
    </row>
    <row r="4921" spans="1:9" x14ac:dyDescent="0.2">
      <c r="A4921" s="34" t="s">
        <v>55378</v>
      </c>
      <c r="B4921" s="34">
        <v>537</v>
      </c>
      <c r="C4921" s="34">
        <v>414</v>
      </c>
      <c r="D4921" s="34">
        <v>178</v>
      </c>
      <c r="E4921" s="34">
        <v>169</v>
      </c>
      <c r="F4921" s="34">
        <v>185</v>
      </c>
      <c r="G4921" s="34">
        <v>179</v>
      </c>
      <c r="H4921" s="34">
        <v>198</v>
      </c>
      <c r="I4921" s="34">
        <v>141</v>
      </c>
    </row>
    <row r="4922" spans="1:9" x14ac:dyDescent="0.2">
      <c r="A4922" s="34" t="s">
        <v>55379</v>
      </c>
      <c r="B4922" s="34">
        <v>571</v>
      </c>
      <c r="C4922" s="34">
        <v>867</v>
      </c>
      <c r="D4922" s="34">
        <v>255</v>
      </c>
      <c r="E4922" s="34">
        <v>236</v>
      </c>
      <c r="F4922" s="34">
        <v>219</v>
      </c>
      <c r="G4922" s="34">
        <v>294</v>
      </c>
      <c r="H4922" s="34">
        <v>206</v>
      </c>
      <c r="I4922" s="34">
        <v>232</v>
      </c>
    </row>
    <row r="4923" spans="1:9" x14ac:dyDescent="0.2">
      <c r="A4923" s="34" t="s">
        <v>55380</v>
      </c>
      <c r="B4923" s="34">
        <v>719</v>
      </c>
      <c r="C4923" s="34">
        <v>807</v>
      </c>
      <c r="D4923" s="34">
        <v>253</v>
      </c>
      <c r="E4923" s="34">
        <v>249</v>
      </c>
      <c r="F4923" s="34">
        <v>280</v>
      </c>
      <c r="G4923" s="34">
        <v>218</v>
      </c>
      <c r="H4923" s="34">
        <v>304</v>
      </c>
      <c r="I4923" s="34">
        <v>234</v>
      </c>
    </row>
    <row r="4924" spans="1:9" x14ac:dyDescent="0.2">
      <c r="A4924" s="34" t="s">
        <v>55381</v>
      </c>
      <c r="B4924" s="34">
        <v>404</v>
      </c>
      <c r="C4924" s="34">
        <v>350</v>
      </c>
      <c r="D4924" s="34">
        <v>107</v>
      </c>
      <c r="E4924" s="34">
        <v>111</v>
      </c>
      <c r="F4924" s="34">
        <v>126</v>
      </c>
      <c r="G4924" s="34">
        <v>148</v>
      </c>
      <c r="H4924" s="34">
        <v>117</v>
      </c>
      <c r="I4924" s="34">
        <v>90</v>
      </c>
    </row>
    <row r="4925" spans="1:9" x14ac:dyDescent="0.2">
      <c r="A4925" s="34" t="s">
        <v>55382</v>
      </c>
      <c r="B4925" s="34">
        <v>812</v>
      </c>
      <c r="C4925" s="34">
        <v>691</v>
      </c>
      <c r="D4925" s="34">
        <v>236</v>
      </c>
      <c r="E4925" s="34">
        <v>218</v>
      </c>
      <c r="F4925" s="34">
        <v>270</v>
      </c>
      <c r="G4925" s="34">
        <v>235</v>
      </c>
      <c r="H4925" s="34">
        <v>262</v>
      </c>
      <c r="I4925" s="34">
        <v>173</v>
      </c>
    </row>
    <row r="4926" spans="1:9" x14ac:dyDescent="0.2">
      <c r="A4926" s="34" t="s">
        <v>55383</v>
      </c>
      <c r="B4926" s="34">
        <v>655</v>
      </c>
      <c r="C4926" s="34">
        <v>580</v>
      </c>
      <c r="D4926" s="34">
        <v>178</v>
      </c>
      <c r="E4926" s="34">
        <v>188</v>
      </c>
      <c r="F4926" s="34">
        <v>177</v>
      </c>
      <c r="G4926" s="34">
        <v>215</v>
      </c>
      <c r="H4926" s="34">
        <v>227</v>
      </c>
      <c r="I4926" s="34">
        <v>143</v>
      </c>
    </row>
    <row r="4927" spans="1:9" x14ac:dyDescent="0.2">
      <c r="A4927" s="34" t="s">
        <v>55384</v>
      </c>
      <c r="B4927" s="34">
        <v>572</v>
      </c>
      <c r="C4927" s="34">
        <v>739</v>
      </c>
      <c r="D4927" s="34">
        <v>205</v>
      </c>
      <c r="E4927" s="34">
        <v>242</v>
      </c>
      <c r="F4927" s="34">
        <v>166</v>
      </c>
      <c r="G4927" s="34">
        <v>248</v>
      </c>
      <c r="H4927" s="34">
        <v>184</v>
      </c>
      <c r="I4927" s="34">
        <v>195</v>
      </c>
    </row>
    <row r="4928" spans="1:9" x14ac:dyDescent="0.2">
      <c r="A4928" s="34" t="s">
        <v>55385</v>
      </c>
      <c r="B4928" s="34">
        <v>1001</v>
      </c>
      <c r="C4928" s="34">
        <v>1115</v>
      </c>
      <c r="D4928" s="34">
        <v>346</v>
      </c>
      <c r="E4928" s="34">
        <v>404</v>
      </c>
      <c r="F4928" s="34">
        <v>354</v>
      </c>
      <c r="G4928" s="34">
        <v>377</v>
      </c>
      <c r="H4928" s="34">
        <v>376</v>
      </c>
      <c r="I4928" s="34">
        <v>350</v>
      </c>
    </row>
    <row r="4929" spans="1:9" x14ac:dyDescent="0.2">
      <c r="A4929" s="34" t="s">
        <v>55386</v>
      </c>
      <c r="B4929" s="34">
        <v>709</v>
      </c>
      <c r="C4929" s="34">
        <v>654</v>
      </c>
      <c r="D4929" s="34">
        <v>208</v>
      </c>
      <c r="E4929" s="34">
        <v>221</v>
      </c>
      <c r="F4929" s="34">
        <v>185</v>
      </c>
      <c r="G4929" s="34">
        <v>226</v>
      </c>
      <c r="H4929" s="34">
        <v>175</v>
      </c>
      <c r="I4929" s="34">
        <v>212</v>
      </c>
    </row>
    <row r="4930" spans="1:9" x14ac:dyDescent="0.2">
      <c r="A4930" s="34" t="s">
        <v>55387</v>
      </c>
      <c r="B4930" s="34">
        <v>747</v>
      </c>
      <c r="C4930" s="34">
        <v>894</v>
      </c>
      <c r="D4930" s="34">
        <v>259</v>
      </c>
      <c r="E4930" s="34">
        <v>305</v>
      </c>
      <c r="F4930" s="34">
        <v>235</v>
      </c>
      <c r="G4930" s="34">
        <v>338</v>
      </c>
      <c r="H4930" s="34">
        <v>264</v>
      </c>
      <c r="I4930" s="34">
        <v>288</v>
      </c>
    </row>
    <row r="4931" spans="1:9" x14ac:dyDescent="0.2">
      <c r="A4931" s="34" t="s">
        <v>55388</v>
      </c>
      <c r="B4931" s="34">
        <v>1050</v>
      </c>
      <c r="C4931" s="34">
        <v>1175</v>
      </c>
      <c r="D4931" s="34">
        <v>327</v>
      </c>
      <c r="E4931" s="34">
        <v>367</v>
      </c>
      <c r="F4931" s="34">
        <v>347</v>
      </c>
      <c r="G4931" s="34">
        <v>330</v>
      </c>
      <c r="H4931" s="34">
        <v>349</v>
      </c>
      <c r="I4931" s="34">
        <v>318</v>
      </c>
    </row>
    <row r="4932" spans="1:9" x14ac:dyDescent="0.2">
      <c r="A4932" s="34" t="s">
        <v>55389</v>
      </c>
      <c r="B4932" s="34">
        <v>876</v>
      </c>
      <c r="C4932" s="34">
        <v>987</v>
      </c>
      <c r="D4932" s="34">
        <v>283</v>
      </c>
      <c r="E4932" s="34">
        <v>329</v>
      </c>
      <c r="F4932" s="34">
        <v>229</v>
      </c>
      <c r="G4932" s="34">
        <v>285</v>
      </c>
      <c r="H4932" s="34">
        <v>247</v>
      </c>
      <c r="I4932" s="34">
        <v>266</v>
      </c>
    </row>
    <row r="4933" spans="1:9" x14ac:dyDescent="0.2">
      <c r="A4933" s="34" t="s">
        <v>55390</v>
      </c>
      <c r="B4933" s="34">
        <v>634</v>
      </c>
      <c r="C4933" s="34">
        <v>639</v>
      </c>
      <c r="D4933" s="34">
        <v>180</v>
      </c>
      <c r="E4933" s="34">
        <v>213</v>
      </c>
      <c r="F4933" s="34">
        <v>186</v>
      </c>
      <c r="G4933" s="34">
        <v>253</v>
      </c>
      <c r="H4933" s="34">
        <v>183</v>
      </c>
      <c r="I4933" s="34">
        <v>176</v>
      </c>
    </row>
    <row r="4934" spans="1:9" x14ac:dyDescent="0.2">
      <c r="A4934" s="34" t="s">
        <v>55391</v>
      </c>
      <c r="B4934" s="34">
        <v>673</v>
      </c>
      <c r="C4934" s="34">
        <v>767</v>
      </c>
      <c r="D4934" s="34">
        <v>199</v>
      </c>
      <c r="E4934" s="34">
        <v>224</v>
      </c>
      <c r="F4934" s="34">
        <v>216</v>
      </c>
      <c r="G4934" s="34">
        <v>217</v>
      </c>
      <c r="H4934" s="34">
        <v>238</v>
      </c>
      <c r="I4934" s="34">
        <v>179</v>
      </c>
    </row>
    <row r="4935" spans="1:9" x14ac:dyDescent="0.2">
      <c r="A4935" s="34" t="s">
        <v>55392</v>
      </c>
      <c r="B4935" s="34">
        <v>534</v>
      </c>
      <c r="C4935" s="34">
        <v>402</v>
      </c>
      <c r="D4935" s="34">
        <v>180</v>
      </c>
      <c r="E4935" s="34">
        <v>135</v>
      </c>
      <c r="F4935" s="34">
        <v>172</v>
      </c>
      <c r="G4935" s="34">
        <v>154</v>
      </c>
      <c r="H4935" s="34">
        <v>185</v>
      </c>
      <c r="I4935" s="34">
        <v>141</v>
      </c>
    </row>
    <row r="4936" spans="1:9" x14ac:dyDescent="0.2">
      <c r="A4936" s="34" t="s">
        <v>55393</v>
      </c>
      <c r="B4936" s="34">
        <v>706</v>
      </c>
      <c r="C4936" s="34">
        <v>653</v>
      </c>
      <c r="D4936" s="34">
        <v>212</v>
      </c>
      <c r="E4936" s="34">
        <v>253</v>
      </c>
      <c r="F4936" s="34">
        <v>262</v>
      </c>
      <c r="G4936" s="34">
        <v>214</v>
      </c>
      <c r="H4936" s="34">
        <v>221</v>
      </c>
      <c r="I4936" s="34">
        <v>159</v>
      </c>
    </row>
    <row r="4937" spans="1:9" x14ac:dyDescent="0.2">
      <c r="A4937" s="34" t="s">
        <v>55394</v>
      </c>
      <c r="B4937" s="34">
        <v>1024</v>
      </c>
      <c r="C4937" s="34">
        <v>950</v>
      </c>
      <c r="D4937" s="34">
        <v>316</v>
      </c>
      <c r="E4937" s="34">
        <v>339</v>
      </c>
      <c r="F4937" s="34">
        <v>314</v>
      </c>
      <c r="G4937" s="34">
        <v>359</v>
      </c>
      <c r="H4937" s="34">
        <v>316</v>
      </c>
      <c r="I4937" s="34">
        <v>358</v>
      </c>
    </row>
    <row r="4938" spans="1:9" x14ac:dyDescent="0.2">
      <c r="A4938" s="34" t="s">
        <v>55395</v>
      </c>
      <c r="B4938" s="34">
        <v>691</v>
      </c>
      <c r="C4938" s="34">
        <v>784</v>
      </c>
      <c r="D4938" s="34">
        <v>197</v>
      </c>
      <c r="E4938" s="34">
        <v>241</v>
      </c>
      <c r="F4938" s="34">
        <v>273</v>
      </c>
      <c r="G4938" s="34">
        <v>246</v>
      </c>
      <c r="H4938" s="34">
        <v>227</v>
      </c>
      <c r="I4938" s="34">
        <v>205</v>
      </c>
    </row>
    <row r="4939" spans="1:9" x14ac:dyDescent="0.2">
      <c r="A4939" s="34" t="s">
        <v>55396</v>
      </c>
      <c r="B4939" s="34">
        <v>992</v>
      </c>
      <c r="C4939" s="34">
        <v>771</v>
      </c>
      <c r="D4939" s="34">
        <v>261</v>
      </c>
      <c r="E4939" s="34">
        <v>324</v>
      </c>
      <c r="F4939" s="34">
        <v>285</v>
      </c>
      <c r="G4939" s="34">
        <v>292</v>
      </c>
      <c r="H4939" s="34">
        <v>281</v>
      </c>
      <c r="I4939" s="34">
        <v>223</v>
      </c>
    </row>
    <row r="4940" spans="1:9" x14ac:dyDescent="0.2">
      <c r="A4940" s="34" t="s">
        <v>55397</v>
      </c>
      <c r="B4940" s="34">
        <v>822</v>
      </c>
      <c r="C4940" s="34">
        <v>729</v>
      </c>
      <c r="D4940" s="34">
        <v>237</v>
      </c>
      <c r="E4940" s="34">
        <v>213</v>
      </c>
      <c r="F4940" s="34">
        <v>219</v>
      </c>
      <c r="G4940" s="34">
        <v>261</v>
      </c>
      <c r="H4940" s="34">
        <v>267</v>
      </c>
      <c r="I4940" s="34">
        <v>197</v>
      </c>
    </row>
    <row r="4941" spans="1:9" x14ac:dyDescent="0.2">
      <c r="A4941" s="34" t="s">
        <v>55398</v>
      </c>
      <c r="B4941" s="34">
        <v>1125</v>
      </c>
      <c r="C4941" s="34">
        <v>1100</v>
      </c>
      <c r="D4941" s="34">
        <v>350</v>
      </c>
      <c r="E4941" s="34">
        <v>445</v>
      </c>
      <c r="F4941" s="34">
        <v>314</v>
      </c>
      <c r="G4941" s="34">
        <v>382</v>
      </c>
      <c r="H4941" s="34">
        <v>365</v>
      </c>
      <c r="I4941" s="34">
        <v>330</v>
      </c>
    </row>
    <row r="4942" spans="1:9" x14ac:dyDescent="0.2">
      <c r="A4942" s="34" t="s">
        <v>55399</v>
      </c>
      <c r="B4942" s="34">
        <v>1003</v>
      </c>
      <c r="C4942" s="34">
        <v>1119</v>
      </c>
      <c r="D4942" s="34">
        <v>343</v>
      </c>
      <c r="E4942" s="34">
        <v>360</v>
      </c>
      <c r="F4942" s="34">
        <v>343</v>
      </c>
      <c r="G4942" s="34">
        <v>407</v>
      </c>
      <c r="H4942" s="34">
        <v>370</v>
      </c>
      <c r="I4942" s="34">
        <v>273</v>
      </c>
    </row>
    <row r="4943" spans="1:9" x14ac:dyDescent="0.2">
      <c r="A4943" s="34" t="s">
        <v>55400</v>
      </c>
      <c r="B4943" s="34">
        <v>786</v>
      </c>
      <c r="C4943" s="34">
        <v>787</v>
      </c>
      <c r="D4943" s="34">
        <v>218</v>
      </c>
      <c r="E4943" s="34">
        <v>252</v>
      </c>
      <c r="F4943" s="34">
        <v>204</v>
      </c>
      <c r="G4943" s="34">
        <v>267</v>
      </c>
      <c r="H4943" s="34">
        <v>229</v>
      </c>
      <c r="I4943" s="34">
        <v>214</v>
      </c>
    </row>
    <row r="4944" spans="1:9" x14ac:dyDescent="0.2">
      <c r="A4944" s="34" t="s">
        <v>55401</v>
      </c>
      <c r="B4944" s="34">
        <v>750</v>
      </c>
      <c r="C4944" s="34">
        <v>719</v>
      </c>
      <c r="D4944" s="34">
        <v>258</v>
      </c>
      <c r="E4944" s="34">
        <v>200</v>
      </c>
      <c r="F4944" s="34">
        <v>284</v>
      </c>
      <c r="G4944" s="34">
        <v>229</v>
      </c>
      <c r="H4944" s="34">
        <v>288</v>
      </c>
      <c r="I4944" s="34">
        <v>207</v>
      </c>
    </row>
    <row r="4945" spans="1:9" x14ac:dyDescent="0.2">
      <c r="A4945" s="34" t="s">
        <v>55402</v>
      </c>
      <c r="B4945" s="34">
        <v>643</v>
      </c>
      <c r="C4945" s="34">
        <v>802</v>
      </c>
      <c r="D4945" s="34">
        <v>210</v>
      </c>
      <c r="E4945" s="34">
        <v>229</v>
      </c>
      <c r="F4945" s="34">
        <v>223</v>
      </c>
      <c r="G4945" s="34">
        <v>252</v>
      </c>
      <c r="H4945" s="34">
        <v>276</v>
      </c>
      <c r="I4945" s="34">
        <v>241</v>
      </c>
    </row>
    <row r="4946" spans="1:9" x14ac:dyDescent="0.2">
      <c r="A4946" s="34" t="s">
        <v>55403</v>
      </c>
      <c r="B4946" s="34">
        <v>863</v>
      </c>
      <c r="C4946" s="34">
        <v>997</v>
      </c>
      <c r="D4946" s="34">
        <v>265</v>
      </c>
      <c r="E4946" s="34">
        <v>323</v>
      </c>
      <c r="F4946" s="34">
        <v>259</v>
      </c>
      <c r="G4946" s="34">
        <v>295</v>
      </c>
      <c r="H4946" s="34">
        <v>292</v>
      </c>
      <c r="I4946" s="34">
        <v>260</v>
      </c>
    </row>
    <row r="4947" spans="1:9" x14ac:dyDescent="0.2">
      <c r="A4947" s="34" t="s">
        <v>55404</v>
      </c>
      <c r="B4947" s="34">
        <v>321</v>
      </c>
      <c r="C4947" s="34">
        <v>340</v>
      </c>
      <c r="D4947" s="34">
        <v>113</v>
      </c>
      <c r="E4947" s="34">
        <v>129</v>
      </c>
      <c r="F4947" s="34">
        <v>101</v>
      </c>
      <c r="G4947" s="34">
        <v>149</v>
      </c>
      <c r="H4947" s="34">
        <v>88</v>
      </c>
      <c r="I4947" s="34">
        <v>81</v>
      </c>
    </row>
    <row r="4948" spans="1:9" x14ac:dyDescent="0.2">
      <c r="A4948" s="34" t="s">
        <v>55405</v>
      </c>
      <c r="B4948" s="34">
        <v>601</v>
      </c>
      <c r="C4948" s="34">
        <v>592</v>
      </c>
      <c r="D4948" s="34">
        <v>182</v>
      </c>
      <c r="E4948" s="34">
        <v>218</v>
      </c>
      <c r="F4948" s="34">
        <v>186</v>
      </c>
      <c r="G4948" s="34">
        <v>339</v>
      </c>
      <c r="H4948" s="34">
        <v>212</v>
      </c>
      <c r="I4948" s="34">
        <v>212</v>
      </c>
    </row>
    <row r="4949" spans="1:9" x14ac:dyDescent="0.2">
      <c r="A4949" s="34" t="s">
        <v>55406</v>
      </c>
      <c r="B4949" s="34">
        <v>737</v>
      </c>
      <c r="C4949" s="34">
        <v>788</v>
      </c>
      <c r="D4949" s="34">
        <v>251</v>
      </c>
      <c r="E4949" s="34">
        <v>241</v>
      </c>
      <c r="F4949" s="34">
        <v>234</v>
      </c>
      <c r="G4949" s="34">
        <v>211</v>
      </c>
      <c r="H4949" s="34">
        <v>264</v>
      </c>
      <c r="I4949" s="34">
        <v>178</v>
      </c>
    </row>
    <row r="4950" spans="1:9" x14ac:dyDescent="0.2">
      <c r="A4950" s="34" t="s">
        <v>55407</v>
      </c>
      <c r="B4950" s="34">
        <v>999</v>
      </c>
      <c r="C4950" s="34">
        <v>1008</v>
      </c>
      <c r="D4950" s="34">
        <v>326</v>
      </c>
      <c r="E4950" s="34">
        <v>387</v>
      </c>
      <c r="F4950" s="34">
        <v>304</v>
      </c>
      <c r="G4950" s="34">
        <v>311</v>
      </c>
      <c r="H4950" s="34">
        <v>304</v>
      </c>
      <c r="I4950" s="34">
        <v>258</v>
      </c>
    </row>
    <row r="4951" spans="1:9" x14ac:dyDescent="0.2">
      <c r="A4951" s="34" t="s">
        <v>55408</v>
      </c>
      <c r="B4951" s="34">
        <v>741</v>
      </c>
      <c r="C4951" s="34">
        <v>730</v>
      </c>
      <c r="D4951" s="34">
        <v>251</v>
      </c>
      <c r="E4951" s="34">
        <v>250</v>
      </c>
      <c r="F4951" s="34">
        <v>228</v>
      </c>
      <c r="G4951" s="34">
        <v>239</v>
      </c>
      <c r="H4951" s="34">
        <v>256</v>
      </c>
      <c r="I4951" s="34">
        <v>179</v>
      </c>
    </row>
    <row r="4952" spans="1:9" x14ac:dyDescent="0.2">
      <c r="A4952" s="34" t="s">
        <v>55409</v>
      </c>
      <c r="B4952" s="34">
        <v>459</v>
      </c>
      <c r="C4952" s="34">
        <v>531</v>
      </c>
      <c r="D4952" s="34">
        <v>145</v>
      </c>
      <c r="E4952" s="34">
        <v>146</v>
      </c>
      <c r="F4952" s="34">
        <v>114</v>
      </c>
      <c r="G4952" s="34">
        <v>119</v>
      </c>
      <c r="H4952" s="34">
        <v>166</v>
      </c>
      <c r="I4952" s="34">
        <v>148</v>
      </c>
    </row>
    <row r="4953" spans="1:9" x14ac:dyDescent="0.2">
      <c r="A4953" s="34" t="s">
        <v>55410</v>
      </c>
      <c r="B4953" s="34">
        <v>379</v>
      </c>
      <c r="C4953" s="34">
        <v>445</v>
      </c>
      <c r="D4953" s="34">
        <v>102</v>
      </c>
      <c r="E4953" s="34">
        <v>119</v>
      </c>
      <c r="F4953" s="34">
        <v>98</v>
      </c>
      <c r="G4953" s="34">
        <v>114</v>
      </c>
      <c r="H4953" s="34">
        <v>122</v>
      </c>
      <c r="I4953" s="34">
        <v>107</v>
      </c>
    </row>
    <row r="4954" spans="1:9" x14ac:dyDescent="0.2">
      <c r="A4954" s="34" t="s">
        <v>55411</v>
      </c>
      <c r="B4954" s="34">
        <v>455</v>
      </c>
      <c r="C4954" s="34">
        <v>546</v>
      </c>
      <c r="D4954" s="34">
        <v>142</v>
      </c>
      <c r="E4954" s="34">
        <v>191</v>
      </c>
      <c r="F4954" s="34">
        <v>140</v>
      </c>
      <c r="G4954" s="34">
        <v>191</v>
      </c>
      <c r="H4954" s="34">
        <v>115</v>
      </c>
      <c r="I4954" s="34">
        <v>148</v>
      </c>
    </row>
    <row r="4955" spans="1:9" x14ac:dyDescent="0.2">
      <c r="A4955" s="34" t="s">
        <v>55412</v>
      </c>
      <c r="B4955" s="34">
        <v>869</v>
      </c>
      <c r="C4955" s="34">
        <v>764</v>
      </c>
      <c r="D4955" s="34">
        <v>230</v>
      </c>
      <c r="E4955" s="34">
        <v>295</v>
      </c>
      <c r="F4955" s="34">
        <v>197</v>
      </c>
      <c r="G4955" s="34">
        <v>242</v>
      </c>
      <c r="H4955" s="34">
        <v>255</v>
      </c>
      <c r="I4955" s="34">
        <v>272</v>
      </c>
    </row>
    <row r="4956" spans="1:9" x14ac:dyDescent="0.2">
      <c r="A4956" s="34" t="s">
        <v>55413</v>
      </c>
      <c r="B4956" s="34">
        <v>730</v>
      </c>
      <c r="C4956" s="34">
        <v>783</v>
      </c>
      <c r="D4956" s="34">
        <v>225</v>
      </c>
      <c r="E4956" s="34">
        <v>229</v>
      </c>
      <c r="F4956" s="34">
        <v>209</v>
      </c>
      <c r="G4956" s="34">
        <v>273</v>
      </c>
      <c r="H4956" s="34">
        <v>235</v>
      </c>
      <c r="I4956" s="34">
        <v>213</v>
      </c>
    </row>
    <row r="4957" spans="1:9" x14ac:dyDescent="0.2">
      <c r="A4957" s="34" t="s">
        <v>55414</v>
      </c>
      <c r="B4957" s="34">
        <v>823</v>
      </c>
      <c r="C4957" s="34">
        <v>586</v>
      </c>
      <c r="D4957" s="34">
        <v>239</v>
      </c>
      <c r="E4957" s="34">
        <v>207</v>
      </c>
      <c r="F4957" s="34">
        <v>203</v>
      </c>
      <c r="G4957" s="34">
        <v>183</v>
      </c>
      <c r="H4957" s="34">
        <v>171</v>
      </c>
      <c r="I4957" s="34">
        <v>192</v>
      </c>
    </row>
    <row r="4958" spans="1:9" x14ac:dyDescent="0.2">
      <c r="A4958" s="34" t="s">
        <v>55415</v>
      </c>
      <c r="B4958" s="34">
        <v>475</v>
      </c>
      <c r="C4958" s="34">
        <v>509</v>
      </c>
      <c r="D4958" s="34">
        <v>134</v>
      </c>
      <c r="E4958" s="34">
        <v>161</v>
      </c>
      <c r="F4958" s="34">
        <v>154</v>
      </c>
      <c r="G4958" s="34">
        <v>177</v>
      </c>
      <c r="H4958" s="34">
        <v>113</v>
      </c>
      <c r="I4958" s="34">
        <v>170</v>
      </c>
    </row>
    <row r="4959" spans="1:9" x14ac:dyDescent="0.2">
      <c r="A4959" s="34" t="s">
        <v>55416</v>
      </c>
      <c r="B4959" s="34">
        <v>823</v>
      </c>
      <c r="C4959" s="34">
        <v>1092</v>
      </c>
      <c r="D4959" s="34">
        <v>290</v>
      </c>
      <c r="E4959" s="34">
        <v>315</v>
      </c>
      <c r="F4959" s="34">
        <v>298</v>
      </c>
      <c r="G4959" s="34">
        <v>336</v>
      </c>
      <c r="H4959" s="34">
        <v>382</v>
      </c>
      <c r="I4959" s="34">
        <v>279</v>
      </c>
    </row>
    <row r="4960" spans="1:9" x14ac:dyDescent="0.2">
      <c r="A4960" s="34" t="s">
        <v>55417</v>
      </c>
      <c r="B4960" s="34">
        <v>1309</v>
      </c>
      <c r="C4960" s="34">
        <v>1221</v>
      </c>
      <c r="D4960" s="34">
        <v>405</v>
      </c>
      <c r="E4960" s="34">
        <v>416</v>
      </c>
      <c r="F4960" s="34">
        <v>383</v>
      </c>
      <c r="G4960" s="34">
        <v>396</v>
      </c>
      <c r="H4960" s="34">
        <v>430</v>
      </c>
      <c r="I4960" s="34">
        <v>344</v>
      </c>
    </row>
    <row r="4961" spans="1:9" x14ac:dyDescent="0.2">
      <c r="A4961" s="34" t="s">
        <v>55418</v>
      </c>
      <c r="B4961" s="34">
        <v>1011</v>
      </c>
      <c r="C4961" s="34">
        <v>1067</v>
      </c>
      <c r="D4961" s="34">
        <v>341</v>
      </c>
      <c r="E4961" s="34">
        <v>310</v>
      </c>
      <c r="F4961" s="34">
        <v>293</v>
      </c>
      <c r="G4961" s="34">
        <v>314</v>
      </c>
      <c r="H4961" s="34">
        <v>309</v>
      </c>
      <c r="I4961" s="34">
        <v>258</v>
      </c>
    </row>
    <row r="4962" spans="1:9" x14ac:dyDescent="0.2">
      <c r="A4962" s="34" t="s">
        <v>55419</v>
      </c>
      <c r="B4962" s="34">
        <v>721</v>
      </c>
      <c r="C4962" s="34">
        <v>653</v>
      </c>
      <c r="D4962" s="34">
        <v>245</v>
      </c>
      <c r="E4962" s="34">
        <v>267</v>
      </c>
      <c r="F4962" s="34">
        <v>260</v>
      </c>
      <c r="G4962" s="34">
        <v>209</v>
      </c>
      <c r="H4962" s="34">
        <v>248</v>
      </c>
      <c r="I4962" s="34">
        <v>222</v>
      </c>
    </row>
    <row r="4963" spans="1:9" x14ac:dyDescent="0.2">
      <c r="A4963" s="34" t="s">
        <v>55420</v>
      </c>
      <c r="B4963" s="34">
        <v>761</v>
      </c>
      <c r="C4963" s="34">
        <v>825</v>
      </c>
      <c r="D4963" s="34">
        <v>301</v>
      </c>
      <c r="E4963" s="34">
        <v>289</v>
      </c>
      <c r="F4963" s="34">
        <v>240</v>
      </c>
      <c r="G4963" s="34">
        <v>305</v>
      </c>
      <c r="H4963" s="34">
        <v>230</v>
      </c>
      <c r="I4963" s="34">
        <v>255</v>
      </c>
    </row>
    <row r="4964" spans="1:9" x14ac:dyDescent="0.2">
      <c r="A4964" s="34" t="s">
        <v>55421</v>
      </c>
      <c r="B4964" s="34">
        <v>578</v>
      </c>
      <c r="C4964" s="34">
        <v>577</v>
      </c>
      <c r="D4964" s="34">
        <v>165</v>
      </c>
      <c r="E4964" s="34">
        <v>199</v>
      </c>
      <c r="F4964" s="34">
        <v>172</v>
      </c>
      <c r="G4964" s="34">
        <v>204</v>
      </c>
      <c r="H4964" s="34">
        <v>185</v>
      </c>
      <c r="I4964" s="34">
        <v>149</v>
      </c>
    </row>
    <row r="4965" spans="1:9" x14ac:dyDescent="0.2">
      <c r="A4965" s="34" t="s">
        <v>55422</v>
      </c>
      <c r="B4965" s="34">
        <v>281</v>
      </c>
      <c r="C4965" s="34">
        <v>380</v>
      </c>
      <c r="D4965" s="34">
        <v>98</v>
      </c>
      <c r="E4965" s="34">
        <v>115</v>
      </c>
      <c r="F4965" s="34">
        <v>97</v>
      </c>
      <c r="G4965" s="34">
        <v>90</v>
      </c>
      <c r="H4965" s="34">
        <v>64</v>
      </c>
      <c r="I4965" s="34">
        <v>100</v>
      </c>
    </row>
    <row r="4966" spans="1:9" x14ac:dyDescent="0.2">
      <c r="A4966" s="34" t="s">
        <v>55423</v>
      </c>
      <c r="B4966" s="34">
        <v>700</v>
      </c>
      <c r="C4966" s="34">
        <v>777</v>
      </c>
      <c r="D4966" s="34">
        <v>153</v>
      </c>
      <c r="E4966" s="34">
        <v>209</v>
      </c>
      <c r="F4966" s="34">
        <v>177</v>
      </c>
      <c r="G4966" s="34">
        <v>219</v>
      </c>
      <c r="H4966" s="34">
        <v>152</v>
      </c>
      <c r="I4966" s="34">
        <v>208</v>
      </c>
    </row>
    <row r="4967" spans="1:9" x14ac:dyDescent="0.2">
      <c r="A4967" s="34" t="s">
        <v>55424</v>
      </c>
      <c r="B4967" s="34">
        <v>1462</v>
      </c>
      <c r="C4967" s="34">
        <v>1614</v>
      </c>
      <c r="D4967" s="34">
        <v>452</v>
      </c>
      <c r="E4967" s="34">
        <v>494</v>
      </c>
      <c r="F4967" s="34">
        <v>387</v>
      </c>
      <c r="G4967" s="34">
        <v>536</v>
      </c>
      <c r="H4967" s="34">
        <v>474</v>
      </c>
      <c r="I4967" s="34">
        <v>463</v>
      </c>
    </row>
    <row r="4968" spans="1:9" x14ac:dyDescent="0.2">
      <c r="A4968" s="34" t="s">
        <v>55425</v>
      </c>
      <c r="B4968" s="34">
        <v>984</v>
      </c>
      <c r="C4968" s="34">
        <v>816</v>
      </c>
      <c r="D4968" s="34">
        <v>321</v>
      </c>
      <c r="E4968" s="34">
        <v>335</v>
      </c>
      <c r="F4968" s="34">
        <v>240</v>
      </c>
      <c r="G4968" s="34">
        <v>293</v>
      </c>
      <c r="H4968" s="34">
        <v>332</v>
      </c>
      <c r="I4968" s="34">
        <v>250</v>
      </c>
    </row>
    <row r="4969" spans="1:9" x14ac:dyDescent="0.2">
      <c r="A4969" s="34" t="s">
        <v>55426</v>
      </c>
      <c r="B4969" s="34">
        <v>381</v>
      </c>
      <c r="C4969" s="34">
        <v>457</v>
      </c>
      <c r="D4969" s="34">
        <v>125</v>
      </c>
      <c r="E4969" s="34">
        <v>156</v>
      </c>
      <c r="F4969" s="34">
        <v>77</v>
      </c>
      <c r="G4969" s="34">
        <v>141</v>
      </c>
      <c r="H4969" s="34">
        <v>122</v>
      </c>
      <c r="I4969" s="34">
        <v>146</v>
      </c>
    </row>
    <row r="4970" spans="1:9" x14ac:dyDescent="0.2">
      <c r="A4970" s="34" t="s">
        <v>55427</v>
      </c>
      <c r="B4970" s="34">
        <v>531</v>
      </c>
      <c r="C4970" s="34">
        <v>622</v>
      </c>
      <c r="D4970" s="34">
        <v>178</v>
      </c>
      <c r="E4970" s="34">
        <v>210</v>
      </c>
      <c r="F4970" s="34">
        <v>192</v>
      </c>
      <c r="G4970" s="34">
        <v>207</v>
      </c>
      <c r="H4970" s="34">
        <v>178</v>
      </c>
      <c r="I4970" s="34">
        <v>152</v>
      </c>
    </row>
    <row r="4971" spans="1:9" x14ac:dyDescent="0.2">
      <c r="A4971" s="34" t="s">
        <v>55428</v>
      </c>
      <c r="B4971" s="34">
        <v>719</v>
      </c>
      <c r="C4971" s="34">
        <v>658</v>
      </c>
      <c r="D4971" s="34">
        <v>214</v>
      </c>
      <c r="E4971" s="34">
        <v>231</v>
      </c>
      <c r="F4971" s="34">
        <v>217</v>
      </c>
      <c r="G4971" s="34">
        <v>196</v>
      </c>
      <c r="H4971" s="34">
        <v>261</v>
      </c>
      <c r="I4971" s="34">
        <v>163</v>
      </c>
    </row>
    <row r="4972" spans="1:9" x14ac:dyDescent="0.2">
      <c r="A4972" s="34" t="s">
        <v>55429</v>
      </c>
      <c r="B4972" s="34">
        <v>383</v>
      </c>
      <c r="C4972" s="34">
        <v>422</v>
      </c>
      <c r="D4972" s="34">
        <v>135</v>
      </c>
      <c r="E4972" s="34">
        <v>135</v>
      </c>
      <c r="F4972" s="34">
        <v>127</v>
      </c>
      <c r="G4972" s="34">
        <v>144</v>
      </c>
      <c r="H4972" s="34">
        <v>134</v>
      </c>
      <c r="I4972" s="34">
        <v>140</v>
      </c>
    </row>
    <row r="4973" spans="1:9" x14ac:dyDescent="0.2">
      <c r="A4973" s="34" t="s">
        <v>55430</v>
      </c>
      <c r="B4973" s="34">
        <v>619</v>
      </c>
      <c r="C4973" s="34">
        <v>575</v>
      </c>
      <c r="D4973" s="34">
        <v>153</v>
      </c>
      <c r="E4973" s="34">
        <v>172</v>
      </c>
      <c r="F4973" s="34">
        <v>135</v>
      </c>
      <c r="G4973" s="34">
        <v>175</v>
      </c>
      <c r="H4973" s="34">
        <v>213</v>
      </c>
      <c r="I4973" s="34">
        <v>133</v>
      </c>
    </row>
    <row r="4974" spans="1:9" x14ac:dyDescent="0.2">
      <c r="A4974" s="34" t="s">
        <v>55431</v>
      </c>
      <c r="B4974" s="34">
        <v>499</v>
      </c>
      <c r="C4974" s="34">
        <v>434</v>
      </c>
      <c r="D4974" s="34">
        <v>141</v>
      </c>
      <c r="E4974" s="34">
        <v>160</v>
      </c>
      <c r="F4974" s="34">
        <v>166</v>
      </c>
      <c r="G4974" s="34">
        <v>173</v>
      </c>
      <c r="H4974" s="34">
        <v>152</v>
      </c>
      <c r="I4974" s="34">
        <v>144</v>
      </c>
    </row>
    <row r="4975" spans="1:9" x14ac:dyDescent="0.2">
      <c r="A4975" s="34" t="s">
        <v>55432</v>
      </c>
      <c r="B4975" s="34">
        <v>1008</v>
      </c>
      <c r="C4975" s="34">
        <v>927</v>
      </c>
      <c r="D4975" s="34">
        <v>322</v>
      </c>
      <c r="E4975" s="34">
        <v>311</v>
      </c>
      <c r="F4975" s="34">
        <v>272</v>
      </c>
      <c r="G4975" s="34">
        <v>268</v>
      </c>
      <c r="H4975" s="34">
        <v>375</v>
      </c>
      <c r="I4975" s="34">
        <v>247</v>
      </c>
    </row>
    <row r="4976" spans="1:9" x14ac:dyDescent="0.2">
      <c r="A4976" s="34" t="s">
        <v>55433</v>
      </c>
      <c r="B4976" s="34">
        <v>1009</v>
      </c>
      <c r="C4976" s="34">
        <v>1095</v>
      </c>
      <c r="D4976" s="34">
        <v>354</v>
      </c>
      <c r="E4976" s="34">
        <v>381</v>
      </c>
      <c r="F4976" s="34">
        <v>265</v>
      </c>
      <c r="G4976" s="34">
        <v>356</v>
      </c>
      <c r="H4976" s="34">
        <v>327</v>
      </c>
      <c r="I4976" s="34">
        <v>269</v>
      </c>
    </row>
    <row r="4977" spans="1:9" x14ac:dyDescent="0.2">
      <c r="A4977" s="34" t="s">
        <v>55434</v>
      </c>
      <c r="B4977" s="34">
        <v>908</v>
      </c>
      <c r="C4977" s="34">
        <v>673</v>
      </c>
      <c r="D4977" s="34">
        <v>243</v>
      </c>
      <c r="E4977" s="34">
        <v>282</v>
      </c>
      <c r="F4977" s="34">
        <v>237</v>
      </c>
      <c r="G4977" s="34">
        <v>288</v>
      </c>
      <c r="H4977" s="34">
        <v>248</v>
      </c>
      <c r="I4977" s="34">
        <v>196</v>
      </c>
    </row>
    <row r="4978" spans="1:9" x14ac:dyDescent="0.2">
      <c r="A4978" s="34" t="s">
        <v>55435</v>
      </c>
      <c r="B4978" s="34">
        <v>687</v>
      </c>
      <c r="C4978" s="34">
        <v>763</v>
      </c>
      <c r="D4978" s="34">
        <v>233</v>
      </c>
      <c r="E4978" s="34">
        <v>254</v>
      </c>
      <c r="F4978" s="34">
        <v>248</v>
      </c>
      <c r="G4978" s="34">
        <v>267</v>
      </c>
      <c r="H4978" s="34">
        <v>234</v>
      </c>
      <c r="I4978" s="34">
        <v>236</v>
      </c>
    </row>
    <row r="4979" spans="1:9" x14ac:dyDescent="0.2">
      <c r="A4979" s="34" t="s">
        <v>55436</v>
      </c>
      <c r="B4979" s="34">
        <v>993</v>
      </c>
      <c r="C4979" s="34">
        <v>908</v>
      </c>
      <c r="D4979" s="34">
        <v>331</v>
      </c>
      <c r="E4979" s="34">
        <v>204</v>
      </c>
      <c r="F4979" s="34">
        <v>261</v>
      </c>
      <c r="G4979" s="34">
        <v>299</v>
      </c>
      <c r="H4979" s="34">
        <v>283</v>
      </c>
      <c r="I4979" s="34">
        <v>223</v>
      </c>
    </row>
    <row r="4980" spans="1:9" x14ac:dyDescent="0.2">
      <c r="A4980" s="34" t="s">
        <v>55437</v>
      </c>
      <c r="B4980" s="34">
        <v>525</v>
      </c>
      <c r="C4980" s="34">
        <v>418</v>
      </c>
      <c r="D4980" s="34">
        <v>147</v>
      </c>
      <c r="E4980" s="34">
        <v>149</v>
      </c>
      <c r="F4980" s="34">
        <v>132</v>
      </c>
      <c r="G4980" s="34">
        <v>157</v>
      </c>
      <c r="H4980" s="34">
        <v>138</v>
      </c>
      <c r="I4980" s="34">
        <v>120</v>
      </c>
    </row>
    <row r="4981" spans="1:9" x14ac:dyDescent="0.2">
      <c r="A4981" s="34" t="s">
        <v>55438</v>
      </c>
      <c r="B4981" s="34">
        <v>727</v>
      </c>
      <c r="C4981" s="34">
        <v>766</v>
      </c>
      <c r="D4981" s="34">
        <v>229</v>
      </c>
      <c r="E4981" s="34">
        <v>209</v>
      </c>
      <c r="F4981" s="34">
        <v>222</v>
      </c>
      <c r="G4981" s="34">
        <v>226</v>
      </c>
      <c r="H4981" s="34">
        <v>255</v>
      </c>
      <c r="I4981" s="34">
        <v>183</v>
      </c>
    </row>
    <row r="4982" spans="1:9" x14ac:dyDescent="0.2">
      <c r="A4982" s="34" t="s">
        <v>55439</v>
      </c>
      <c r="B4982" s="34">
        <v>473</v>
      </c>
      <c r="C4982" s="34">
        <v>376</v>
      </c>
      <c r="D4982" s="34">
        <v>152</v>
      </c>
      <c r="E4982" s="34">
        <v>127</v>
      </c>
      <c r="F4982" s="34">
        <v>118</v>
      </c>
      <c r="G4982" s="34">
        <v>170</v>
      </c>
      <c r="H4982" s="34">
        <v>143</v>
      </c>
      <c r="I4982" s="34">
        <v>143</v>
      </c>
    </row>
    <row r="4983" spans="1:9" x14ac:dyDescent="0.2">
      <c r="A4983" s="34" t="s">
        <v>55440</v>
      </c>
      <c r="B4983" s="34">
        <v>545</v>
      </c>
      <c r="C4983" s="34">
        <v>596</v>
      </c>
      <c r="D4983" s="34">
        <v>176</v>
      </c>
      <c r="E4983" s="34">
        <v>155</v>
      </c>
      <c r="F4983" s="34">
        <v>160</v>
      </c>
      <c r="G4983" s="34">
        <v>216</v>
      </c>
      <c r="H4983" s="34">
        <v>166</v>
      </c>
      <c r="I4983" s="34">
        <v>142</v>
      </c>
    </row>
    <row r="4984" spans="1:9" x14ac:dyDescent="0.2">
      <c r="A4984" s="34" t="s">
        <v>55441</v>
      </c>
      <c r="B4984" s="34">
        <v>455</v>
      </c>
      <c r="C4984" s="34">
        <v>589</v>
      </c>
      <c r="D4984" s="34">
        <v>162</v>
      </c>
      <c r="E4984" s="34">
        <v>193</v>
      </c>
      <c r="F4984" s="34">
        <v>135</v>
      </c>
      <c r="G4984" s="34">
        <v>160</v>
      </c>
      <c r="H4984" s="34">
        <v>138</v>
      </c>
      <c r="I4984" s="34">
        <v>150</v>
      </c>
    </row>
    <row r="4985" spans="1:9" x14ac:dyDescent="0.2">
      <c r="A4985" s="34" t="s">
        <v>55442</v>
      </c>
      <c r="B4985" s="34">
        <v>776</v>
      </c>
      <c r="C4985" s="34">
        <v>640</v>
      </c>
      <c r="D4985" s="34">
        <v>240</v>
      </c>
      <c r="E4985" s="34">
        <v>241</v>
      </c>
      <c r="F4985" s="34">
        <v>209</v>
      </c>
      <c r="G4985" s="34">
        <v>262</v>
      </c>
      <c r="H4985" s="34">
        <v>234</v>
      </c>
      <c r="I4985" s="34">
        <v>189</v>
      </c>
    </row>
    <row r="4986" spans="1:9" x14ac:dyDescent="0.2">
      <c r="A4986" s="34" t="s">
        <v>55443</v>
      </c>
      <c r="B4986" s="34">
        <v>823</v>
      </c>
      <c r="C4986" s="34">
        <v>747</v>
      </c>
      <c r="D4986" s="34">
        <v>226</v>
      </c>
      <c r="E4986" s="34">
        <v>257</v>
      </c>
      <c r="F4986" s="34">
        <v>232</v>
      </c>
      <c r="G4986" s="34">
        <v>281</v>
      </c>
      <c r="H4986" s="34">
        <v>294</v>
      </c>
      <c r="I4986" s="34">
        <v>233</v>
      </c>
    </row>
    <row r="4987" spans="1:9" x14ac:dyDescent="0.2">
      <c r="A4987" s="34" t="s">
        <v>55444</v>
      </c>
      <c r="B4987" s="34">
        <v>593</v>
      </c>
      <c r="C4987" s="34">
        <v>637</v>
      </c>
      <c r="D4987" s="34">
        <v>165</v>
      </c>
      <c r="E4987" s="34">
        <v>187</v>
      </c>
      <c r="F4987" s="34">
        <v>158</v>
      </c>
      <c r="G4987" s="34">
        <v>201</v>
      </c>
      <c r="H4987" s="34">
        <v>149</v>
      </c>
      <c r="I4987" s="34">
        <v>170</v>
      </c>
    </row>
    <row r="4988" spans="1:9" x14ac:dyDescent="0.2">
      <c r="A4988" s="34" t="s">
        <v>55445</v>
      </c>
      <c r="B4988" s="34">
        <v>300</v>
      </c>
      <c r="C4988" s="34">
        <v>376</v>
      </c>
      <c r="D4988" s="34">
        <v>141</v>
      </c>
      <c r="E4988" s="34">
        <v>134</v>
      </c>
      <c r="F4988" s="34">
        <v>134</v>
      </c>
      <c r="G4988" s="34">
        <v>88</v>
      </c>
      <c r="H4988" s="34">
        <v>125</v>
      </c>
      <c r="I4988" s="34">
        <v>97</v>
      </c>
    </row>
    <row r="4989" spans="1:9" x14ac:dyDescent="0.2">
      <c r="A4989" s="34" t="s">
        <v>55446</v>
      </c>
      <c r="B4989" s="34">
        <v>677</v>
      </c>
      <c r="C4989" s="34">
        <v>605</v>
      </c>
      <c r="D4989" s="34">
        <v>138</v>
      </c>
      <c r="E4989" s="34">
        <v>207</v>
      </c>
      <c r="F4989" s="34">
        <v>177</v>
      </c>
      <c r="G4989" s="34">
        <v>210</v>
      </c>
      <c r="H4989" s="34">
        <v>163</v>
      </c>
      <c r="I4989" s="34">
        <v>189</v>
      </c>
    </row>
    <row r="4990" spans="1:9" x14ac:dyDescent="0.2">
      <c r="A4990" s="34" t="s">
        <v>55447</v>
      </c>
      <c r="B4990" s="34">
        <v>937</v>
      </c>
      <c r="C4990" s="34">
        <v>942</v>
      </c>
      <c r="D4990" s="34">
        <v>272</v>
      </c>
      <c r="E4990" s="34">
        <v>302</v>
      </c>
      <c r="F4990" s="34">
        <v>280</v>
      </c>
      <c r="G4990" s="34">
        <v>309</v>
      </c>
      <c r="H4990" s="34">
        <v>291</v>
      </c>
      <c r="I4990" s="34">
        <v>287</v>
      </c>
    </row>
    <row r="4991" spans="1:9" x14ac:dyDescent="0.2">
      <c r="A4991" s="34" t="s">
        <v>55448</v>
      </c>
      <c r="B4991" s="34">
        <v>701</v>
      </c>
      <c r="C4991" s="34">
        <v>783</v>
      </c>
      <c r="D4991" s="34">
        <v>186</v>
      </c>
      <c r="E4991" s="34">
        <v>245</v>
      </c>
      <c r="F4991" s="34">
        <v>225</v>
      </c>
      <c r="G4991" s="34">
        <v>243</v>
      </c>
      <c r="H4991" s="34">
        <v>245</v>
      </c>
      <c r="I4991" s="34">
        <v>221</v>
      </c>
    </row>
    <row r="4992" spans="1:9" x14ac:dyDescent="0.2">
      <c r="A4992" s="34" t="s">
        <v>55449</v>
      </c>
      <c r="B4992" s="34">
        <v>826</v>
      </c>
      <c r="C4992" s="34">
        <v>953</v>
      </c>
      <c r="D4992" s="34">
        <v>253</v>
      </c>
      <c r="E4992" s="34">
        <v>317</v>
      </c>
      <c r="F4992" s="34">
        <v>329</v>
      </c>
      <c r="G4992" s="34">
        <v>297</v>
      </c>
      <c r="H4992" s="34">
        <v>340</v>
      </c>
      <c r="I4992" s="34">
        <v>234</v>
      </c>
    </row>
    <row r="4993" spans="1:9" x14ac:dyDescent="0.2">
      <c r="A4993" s="34" t="s">
        <v>55450</v>
      </c>
      <c r="B4993" s="34">
        <v>652</v>
      </c>
      <c r="C4993" s="34">
        <v>728</v>
      </c>
      <c r="D4993" s="34">
        <v>234</v>
      </c>
      <c r="E4993" s="34">
        <v>286</v>
      </c>
      <c r="F4993" s="34">
        <v>248</v>
      </c>
      <c r="G4993" s="34">
        <v>285</v>
      </c>
      <c r="H4993" s="34">
        <v>229</v>
      </c>
      <c r="I4993" s="34">
        <v>229</v>
      </c>
    </row>
    <row r="4994" spans="1:9" x14ac:dyDescent="0.2">
      <c r="A4994" s="34" t="s">
        <v>55451</v>
      </c>
      <c r="B4994" s="34">
        <v>618</v>
      </c>
      <c r="C4994" s="34">
        <v>661</v>
      </c>
      <c r="D4994" s="34">
        <v>172</v>
      </c>
      <c r="E4994" s="34">
        <v>261</v>
      </c>
      <c r="F4994" s="34">
        <v>188</v>
      </c>
      <c r="G4994" s="34">
        <v>213</v>
      </c>
      <c r="H4994" s="34">
        <v>169</v>
      </c>
      <c r="I4994" s="34">
        <v>196</v>
      </c>
    </row>
    <row r="4995" spans="1:9" x14ac:dyDescent="0.2">
      <c r="A4995" s="34" t="s">
        <v>55452</v>
      </c>
      <c r="B4995" s="34">
        <v>928</v>
      </c>
      <c r="C4995" s="34">
        <v>790</v>
      </c>
      <c r="D4995" s="34">
        <v>238</v>
      </c>
      <c r="E4995" s="34">
        <v>349</v>
      </c>
      <c r="F4995" s="34">
        <v>294</v>
      </c>
      <c r="G4995" s="34">
        <v>312</v>
      </c>
      <c r="H4995" s="34">
        <v>224</v>
      </c>
      <c r="I4995" s="34">
        <v>228</v>
      </c>
    </row>
    <row r="4996" spans="1:9" x14ac:dyDescent="0.2">
      <c r="A4996" s="34" t="s">
        <v>55453</v>
      </c>
      <c r="B4996" s="34">
        <v>433</v>
      </c>
      <c r="C4996" s="34">
        <v>596</v>
      </c>
      <c r="D4996" s="34">
        <v>153</v>
      </c>
      <c r="E4996" s="34">
        <v>178</v>
      </c>
      <c r="F4996" s="34">
        <v>138</v>
      </c>
      <c r="G4996" s="34">
        <v>181</v>
      </c>
      <c r="H4996" s="34">
        <v>130</v>
      </c>
      <c r="I4996" s="34">
        <v>130</v>
      </c>
    </row>
    <row r="4997" spans="1:9" x14ac:dyDescent="0.2">
      <c r="A4997" s="34" t="s">
        <v>55454</v>
      </c>
      <c r="B4997" s="34">
        <v>613</v>
      </c>
      <c r="C4997" s="34">
        <v>742</v>
      </c>
      <c r="D4997" s="34">
        <v>184</v>
      </c>
      <c r="E4997" s="34">
        <v>233</v>
      </c>
      <c r="F4997" s="34">
        <v>210</v>
      </c>
      <c r="G4997" s="34">
        <v>229</v>
      </c>
      <c r="H4997" s="34">
        <v>240</v>
      </c>
      <c r="I4997" s="34">
        <v>170</v>
      </c>
    </row>
    <row r="4998" spans="1:9" x14ac:dyDescent="0.2">
      <c r="A4998" s="34" t="s">
        <v>55455</v>
      </c>
      <c r="B4998" s="34">
        <v>604</v>
      </c>
      <c r="C4998" s="34">
        <v>520</v>
      </c>
      <c r="D4998" s="34">
        <v>145</v>
      </c>
      <c r="E4998" s="34">
        <v>208</v>
      </c>
      <c r="F4998" s="34">
        <v>173</v>
      </c>
      <c r="G4998" s="34">
        <v>195</v>
      </c>
      <c r="H4998" s="34">
        <v>125</v>
      </c>
      <c r="I4998" s="34">
        <v>159</v>
      </c>
    </row>
    <row r="4999" spans="1:9" x14ac:dyDescent="0.2">
      <c r="A4999" s="34" t="s">
        <v>55456</v>
      </c>
      <c r="B4999" s="34">
        <v>906</v>
      </c>
      <c r="C4999" s="34">
        <v>732</v>
      </c>
      <c r="D4999" s="34">
        <v>267</v>
      </c>
      <c r="E4999" s="34">
        <v>250</v>
      </c>
      <c r="F4999" s="34">
        <v>268</v>
      </c>
      <c r="G4999" s="34">
        <v>257</v>
      </c>
      <c r="H4999" s="34">
        <v>232</v>
      </c>
      <c r="I4999" s="34">
        <v>230</v>
      </c>
    </row>
    <row r="5000" spans="1:9" x14ac:dyDescent="0.2">
      <c r="A5000" s="34" t="s">
        <v>55457</v>
      </c>
      <c r="B5000" s="34">
        <v>1007</v>
      </c>
      <c r="C5000" s="34">
        <v>1081</v>
      </c>
      <c r="D5000" s="34">
        <v>270</v>
      </c>
      <c r="E5000" s="34">
        <v>360</v>
      </c>
      <c r="F5000" s="34">
        <v>283</v>
      </c>
      <c r="G5000" s="34">
        <v>337</v>
      </c>
      <c r="H5000" s="34">
        <v>252</v>
      </c>
      <c r="I5000" s="34">
        <v>328</v>
      </c>
    </row>
    <row r="5001" spans="1:9" x14ac:dyDescent="0.2">
      <c r="A5001" s="34" t="s">
        <v>55458</v>
      </c>
      <c r="B5001" s="34">
        <v>442</v>
      </c>
      <c r="C5001" s="34">
        <v>527</v>
      </c>
      <c r="D5001" s="34">
        <v>152</v>
      </c>
      <c r="E5001" s="34">
        <v>167</v>
      </c>
      <c r="F5001" s="34">
        <v>137</v>
      </c>
      <c r="G5001" s="34">
        <v>167</v>
      </c>
      <c r="H5001" s="34">
        <v>162</v>
      </c>
      <c r="I5001" s="34">
        <v>154</v>
      </c>
    </row>
    <row r="5002" spans="1:9" x14ac:dyDescent="0.2">
      <c r="A5002" s="34" t="s">
        <v>55459</v>
      </c>
      <c r="B5002" s="34">
        <v>767</v>
      </c>
      <c r="C5002" s="34">
        <v>684</v>
      </c>
      <c r="D5002" s="34">
        <v>219</v>
      </c>
      <c r="E5002" s="34">
        <v>223</v>
      </c>
      <c r="F5002" s="34">
        <v>215</v>
      </c>
      <c r="G5002" s="34">
        <v>269</v>
      </c>
      <c r="H5002" s="34">
        <v>213</v>
      </c>
      <c r="I5002" s="34">
        <v>184</v>
      </c>
    </row>
    <row r="5003" spans="1:9" x14ac:dyDescent="0.2">
      <c r="A5003" s="34" t="s">
        <v>55460</v>
      </c>
      <c r="B5003" s="34">
        <v>446</v>
      </c>
      <c r="C5003" s="34">
        <v>329</v>
      </c>
      <c r="D5003" s="34">
        <v>155</v>
      </c>
      <c r="E5003" s="34">
        <v>131</v>
      </c>
      <c r="F5003" s="34">
        <v>158</v>
      </c>
      <c r="G5003" s="34">
        <v>161</v>
      </c>
      <c r="H5003" s="34">
        <v>182</v>
      </c>
      <c r="I5003" s="34">
        <v>148</v>
      </c>
    </row>
    <row r="5004" spans="1:9" x14ac:dyDescent="0.2">
      <c r="A5004" s="34" t="s">
        <v>55461</v>
      </c>
      <c r="B5004" s="34">
        <v>333</v>
      </c>
      <c r="C5004" s="34">
        <v>366</v>
      </c>
      <c r="D5004" s="34">
        <v>101</v>
      </c>
      <c r="E5004" s="34">
        <v>119</v>
      </c>
      <c r="F5004" s="34">
        <v>113</v>
      </c>
      <c r="G5004" s="34">
        <v>117</v>
      </c>
      <c r="H5004" s="34">
        <v>87</v>
      </c>
      <c r="I5004" s="34">
        <v>98</v>
      </c>
    </row>
    <row r="5005" spans="1:9" x14ac:dyDescent="0.2">
      <c r="A5005" s="34" t="s">
        <v>55462</v>
      </c>
      <c r="B5005" s="34">
        <v>217</v>
      </c>
      <c r="C5005" s="34">
        <v>312</v>
      </c>
      <c r="D5005" s="34">
        <v>92</v>
      </c>
      <c r="E5005" s="34">
        <v>89</v>
      </c>
      <c r="F5005" s="34">
        <v>109</v>
      </c>
      <c r="G5005" s="34">
        <v>92</v>
      </c>
      <c r="H5005" s="34">
        <v>86</v>
      </c>
      <c r="I5005" s="34">
        <v>58</v>
      </c>
    </row>
    <row r="5006" spans="1:9" x14ac:dyDescent="0.2">
      <c r="A5006" s="34" t="s">
        <v>55463</v>
      </c>
      <c r="B5006" s="34">
        <v>478</v>
      </c>
      <c r="C5006" s="34">
        <v>556</v>
      </c>
      <c r="D5006" s="34">
        <v>117</v>
      </c>
      <c r="E5006" s="34">
        <v>166</v>
      </c>
      <c r="F5006" s="34">
        <v>163</v>
      </c>
      <c r="G5006" s="34">
        <v>162</v>
      </c>
      <c r="H5006" s="34">
        <v>164</v>
      </c>
      <c r="I5006" s="34">
        <v>132</v>
      </c>
    </row>
    <row r="5007" spans="1:9" x14ac:dyDescent="0.2">
      <c r="A5007" s="34" t="s">
        <v>55464</v>
      </c>
      <c r="B5007" s="34">
        <v>578</v>
      </c>
      <c r="C5007" s="34">
        <v>593</v>
      </c>
      <c r="D5007" s="34">
        <v>212</v>
      </c>
      <c r="E5007" s="34">
        <v>176</v>
      </c>
      <c r="F5007" s="34">
        <v>200</v>
      </c>
      <c r="G5007" s="34">
        <v>149</v>
      </c>
      <c r="H5007" s="34">
        <v>207</v>
      </c>
      <c r="I5007" s="34">
        <v>138</v>
      </c>
    </row>
    <row r="5008" spans="1:9" x14ac:dyDescent="0.2">
      <c r="A5008" s="34" t="s">
        <v>55465</v>
      </c>
      <c r="B5008" s="34">
        <v>1306</v>
      </c>
      <c r="C5008" s="34">
        <v>1313</v>
      </c>
      <c r="D5008" s="34">
        <v>367</v>
      </c>
      <c r="E5008" s="34">
        <v>357</v>
      </c>
      <c r="F5008" s="34">
        <v>366</v>
      </c>
      <c r="G5008" s="34">
        <v>427</v>
      </c>
      <c r="H5008" s="34">
        <v>432</v>
      </c>
      <c r="I5008" s="34">
        <v>325</v>
      </c>
    </row>
    <row r="5009" spans="1:9" x14ac:dyDescent="0.2">
      <c r="A5009" s="34" t="s">
        <v>55466</v>
      </c>
      <c r="B5009" s="34">
        <v>1168</v>
      </c>
      <c r="C5009" s="34">
        <v>1135</v>
      </c>
      <c r="D5009" s="34">
        <v>430</v>
      </c>
      <c r="E5009" s="34">
        <v>403</v>
      </c>
      <c r="F5009" s="34">
        <v>349</v>
      </c>
      <c r="G5009" s="34">
        <v>339</v>
      </c>
      <c r="H5009" s="34">
        <v>387</v>
      </c>
      <c r="I5009" s="34">
        <v>316</v>
      </c>
    </row>
    <row r="5010" spans="1:9" x14ac:dyDescent="0.2">
      <c r="A5010" s="34" t="s">
        <v>55467</v>
      </c>
      <c r="B5010" s="34">
        <v>1292</v>
      </c>
      <c r="C5010" s="34">
        <v>1374</v>
      </c>
      <c r="D5010" s="34">
        <v>385</v>
      </c>
      <c r="E5010" s="34">
        <v>452</v>
      </c>
      <c r="F5010" s="34">
        <v>384</v>
      </c>
      <c r="G5010" s="34">
        <v>445</v>
      </c>
      <c r="H5010" s="34">
        <v>429</v>
      </c>
      <c r="I5010" s="34">
        <v>387</v>
      </c>
    </row>
    <row r="5011" spans="1:9" x14ac:dyDescent="0.2">
      <c r="A5011" s="34" t="s">
        <v>55468</v>
      </c>
      <c r="B5011" s="34">
        <v>1146</v>
      </c>
      <c r="C5011" s="34">
        <v>1140</v>
      </c>
      <c r="D5011" s="34">
        <v>378</v>
      </c>
      <c r="E5011" s="34">
        <v>362</v>
      </c>
      <c r="F5011" s="34">
        <v>348</v>
      </c>
      <c r="G5011" s="34">
        <v>376</v>
      </c>
      <c r="H5011" s="34">
        <v>356</v>
      </c>
      <c r="I5011" s="34">
        <v>350</v>
      </c>
    </row>
    <row r="5012" spans="1:9" x14ac:dyDescent="0.2">
      <c r="A5012" s="34" t="s">
        <v>55469</v>
      </c>
      <c r="B5012" s="34">
        <v>515</v>
      </c>
      <c r="C5012" s="34">
        <v>486</v>
      </c>
      <c r="D5012" s="34">
        <v>141</v>
      </c>
      <c r="E5012" s="34">
        <v>113</v>
      </c>
      <c r="F5012" s="34">
        <v>169</v>
      </c>
      <c r="G5012" s="34">
        <v>125</v>
      </c>
      <c r="H5012" s="34">
        <v>145</v>
      </c>
      <c r="I5012" s="34">
        <v>93</v>
      </c>
    </row>
    <row r="5013" spans="1:9" x14ac:dyDescent="0.2">
      <c r="A5013" s="34" t="s">
        <v>55470</v>
      </c>
      <c r="B5013" s="34">
        <v>485</v>
      </c>
      <c r="C5013" s="34">
        <v>585</v>
      </c>
      <c r="D5013" s="34">
        <v>178</v>
      </c>
      <c r="E5013" s="34">
        <v>215</v>
      </c>
      <c r="F5013" s="34">
        <v>149</v>
      </c>
      <c r="G5013" s="34">
        <v>221</v>
      </c>
      <c r="H5013" s="34">
        <v>154</v>
      </c>
      <c r="I5013" s="34">
        <v>154</v>
      </c>
    </row>
    <row r="5014" spans="1:9" x14ac:dyDescent="0.2">
      <c r="A5014" s="34" t="s">
        <v>55471</v>
      </c>
      <c r="B5014" s="34">
        <v>783</v>
      </c>
      <c r="C5014" s="34">
        <v>846</v>
      </c>
      <c r="D5014" s="34">
        <v>281</v>
      </c>
      <c r="E5014" s="34">
        <v>277</v>
      </c>
      <c r="F5014" s="34">
        <v>214</v>
      </c>
      <c r="G5014" s="34">
        <v>249</v>
      </c>
      <c r="H5014" s="34">
        <v>282</v>
      </c>
      <c r="I5014" s="34">
        <v>239</v>
      </c>
    </row>
    <row r="5015" spans="1:9" x14ac:dyDescent="0.2">
      <c r="A5015" s="34" t="s">
        <v>55472</v>
      </c>
      <c r="B5015" s="34">
        <v>709</v>
      </c>
      <c r="C5015" s="34">
        <v>702</v>
      </c>
      <c r="D5015" s="34">
        <v>205</v>
      </c>
      <c r="E5015" s="34">
        <v>229</v>
      </c>
      <c r="F5015" s="34">
        <v>221</v>
      </c>
      <c r="G5015" s="34">
        <v>259</v>
      </c>
      <c r="H5015" s="34">
        <v>209</v>
      </c>
      <c r="I5015" s="34">
        <v>166</v>
      </c>
    </row>
    <row r="5016" spans="1:9" x14ac:dyDescent="0.2">
      <c r="A5016" s="34" t="s">
        <v>55473</v>
      </c>
      <c r="B5016" s="34">
        <v>453</v>
      </c>
      <c r="C5016" s="34">
        <v>576</v>
      </c>
      <c r="D5016" s="34">
        <v>95</v>
      </c>
      <c r="E5016" s="34">
        <v>182</v>
      </c>
      <c r="F5016" s="34">
        <v>118</v>
      </c>
      <c r="G5016" s="34">
        <v>226</v>
      </c>
      <c r="H5016" s="34">
        <v>120</v>
      </c>
      <c r="I5016" s="34">
        <v>177</v>
      </c>
    </row>
    <row r="5017" spans="1:9" x14ac:dyDescent="0.2">
      <c r="A5017" s="34" t="s">
        <v>55474</v>
      </c>
      <c r="B5017" s="34">
        <v>1094</v>
      </c>
      <c r="C5017" s="34">
        <v>933</v>
      </c>
      <c r="D5017" s="34">
        <v>331</v>
      </c>
      <c r="E5017" s="34">
        <v>363</v>
      </c>
      <c r="F5017" s="34">
        <v>342</v>
      </c>
      <c r="G5017" s="34">
        <v>409</v>
      </c>
      <c r="H5017" s="34">
        <v>328</v>
      </c>
      <c r="I5017" s="34">
        <v>282</v>
      </c>
    </row>
    <row r="5018" spans="1:9" x14ac:dyDescent="0.2">
      <c r="A5018" s="34" t="s">
        <v>55475</v>
      </c>
      <c r="B5018" s="34">
        <v>734</v>
      </c>
      <c r="C5018" s="34">
        <v>822</v>
      </c>
      <c r="D5018" s="34">
        <v>253</v>
      </c>
      <c r="E5018" s="34">
        <v>243</v>
      </c>
      <c r="F5018" s="34">
        <v>263</v>
      </c>
      <c r="G5018" s="34">
        <v>264</v>
      </c>
      <c r="H5018" s="34">
        <v>174</v>
      </c>
      <c r="I5018" s="34">
        <v>232</v>
      </c>
    </row>
    <row r="5019" spans="1:9" x14ac:dyDescent="0.2">
      <c r="A5019" s="34" t="s">
        <v>55476</v>
      </c>
      <c r="B5019" s="34">
        <v>335</v>
      </c>
      <c r="C5019" s="34">
        <v>239</v>
      </c>
      <c r="D5019" s="34">
        <v>92</v>
      </c>
      <c r="E5019" s="34">
        <v>100</v>
      </c>
      <c r="F5019" s="34">
        <v>79</v>
      </c>
      <c r="G5019" s="34">
        <v>93</v>
      </c>
      <c r="H5019" s="34">
        <v>98</v>
      </c>
      <c r="I5019" s="34">
        <v>65</v>
      </c>
    </row>
    <row r="5020" spans="1:9" x14ac:dyDescent="0.2">
      <c r="A5020" s="34" t="s">
        <v>55477</v>
      </c>
      <c r="B5020" s="34">
        <v>816</v>
      </c>
      <c r="C5020" s="34">
        <v>738</v>
      </c>
      <c r="D5020" s="34">
        <v>194</v>
      </c>
      <c r="E5020" s="34">
        <v>225</v>
      </c>
      <c r="F5020" s="34">
        <v>201</v>
      </c>
      <c r="G5020" s="34">
        <v>244</v>
      </c>
      <c r="H5020" s="34">
        <v>202</v>
      </c>
      <c r="I5020" s="34">
        <v>195</v>
      </c>
    </row>
    <row r="5021" spans="1:9" x14ac:dyDescent="0.2">
      <c r="A5021" s="34" t="s">
        <v>55478</v>
      </c>
      <c r="B5021" s="34">
        <v>362</v>
      </c>
      <c r="C5021" s="34">
        <v>464</v>
      </c>
      <c r="D5021" s="34">
        <v>116</v>
      </c>
      <c r="E5021" s="34">
        <v>175</v>
      </c>
      <c r="F5021" s="34">
        <v>100</v>
      </c>
      <c r="G5021" s="34">
        <v>162</v>
      </c>
      <c r="H5021" s="34">
        <v>131</v>
      </c>
      <c r="I5021" s="34">
        <v>166</v>
      </c>
    </row>
    <row r="5022" spans="1:9" x14ac:dyDescent="0.2">
      <c r="A5022" s="34" t="s">
        <v>55479</v>
      </c>
      <c r="B5022" s="34">
        <v>444</v>
      </c>
      <c r="C5022" s="34">
        <v>401</v>
      </c>
      <c r="D5022" s="34">
        <v>135</v>
      </c>
      <c r="E5022" s="34">
        <v>132</v>
      </c>
      <c r="F5022" s="34">
        <v>113</v>
      </c>
      <c r="G5022" s="34">
        <v>157</v>
      </c>
      <c r="H5022" s="34">
        <v>118</v>
      </c>
      <c r="I5022" s="34">
        <v>132</v>
      </c>
    </row>
    <row r="5023" spans="1:9" x14ac:dyDescent="0.2">
      <c r="A5023" s="34" t="s">
        <v>55480</v>
      </c>
      <c r="B5023" s="34">
        <v>920</v>
      </c>
      <c r="C5023" s="34">
        <v>893</v>
      </c>
      <c r="D5023" s="34">
        <v>259</v>
      </c>
      <c r="E5023" s="34">
        <v>294</v>
      </c>
      <c r="F5023" s="34">
        <v>276</v>
      </c>
      <c r="G5023" s="34">
        <v>264</v>
      </c>
      <c r="H5023" s="34">
        <v>317</v>
      </c>
      <c r="I5023" s="34">
        <v>243</v>
      </c>
    </row>
    <row r="5024" spans="1:9" x14ac:dyDescent="0.2">
      <c r="A5024" s="34" t="s">
        <v>55481</v>
      </c>
      <c r="B5024" s="34">
        <v>262</v>
      </c>
      <c r="C5024" s="34">
        <v>234</v>
      </c>
      <c r="D5024" s="34">
        <v>77</v>
      </c>
      <c r="E5024" s="34">
        <v>101</v>
      </c>
      <c r="F5024" s="34">
        <v>87</v>
      </c>
      <c r="G5024" s="34">
        <v>98</v>
      </c>
      <c r="H5024" s="34">
        <v>73</v>
      </c>
      <c r="I5024" s="34">
        <v>47</v>
      </c>
    </row>
    <row r="5025" spans="1:9" x14ac:dyDescent="0.2">
      <c r="A5025" s="34" t="s">
        <v>55482</v>
      </c>
      <c r="B5025" s="34">
        <v>805</v>
      </c>
      <c r="C5025" s="34">
        <v>716</v>
      </c>
      <c r="D5025" s="34">
        <v>207</v>
      </c>
      <c r="E5025" s="34">
        <v>245</v>
      </c>
      <c r="F5025" s="34">
        <v>236</v>
      </c>
      <c r="G5025" s="34">
        <v>332</v>
      </c>
      <c r="H5025" s="34">
        <v>293</v>
      </c>
      <c r="I5025" s="34">
        <v>226</v>
      </c>
    </row>
    <row r="5026" spans="1:9" x14ac:dyDescent="0.2">
      <c r="A5026" s="34" t="s">
        <v>55483</v>
      </c>
      <c r="B5026" s="34">
        <v>651</v>
      </c>
      <c r="C5026" s="34">
        <v>702</v>
      </c>
      <c r="D5026" s="34">
        <v>165</v>
      </c>
      <c r="E5026" s="34">
        <v>188</v>
      </c>
      <c r="F5026" s="34">
        <v>204</v>
      </c>
      <c r="G5026" s="34">
        <v>188</v>
      </c>
      <c r="H5026" s="34">
        <v>181</v>
      </c>
      <c r="I5026" s="34">
        <v>193</v>
      </c>
    </row>
    <row r="5027" spans="1:9" x14ac:dyDescent="0.2">
      <c r="A5027" s="34" t="s">
        <v>55484</v>
      </c>
      <c r="B5027" s="34">
        <v>835</v>
      </c>
      <c r="C5027" s="34">
        <v>760</v>
      </c>
      <c r="D5027" s="34">
        <v>263</v>
      </c>
      <c r="E5027" s="34">
        <v>249</v>
      </c>
      <c r="F5027" s="34">
        <v>270</v>
      </c>
      <c r="G5027" s="34">
        <v>247</v>
      </c>
      <c r="H5027" s="34">
        <v>260</v>
      </c>
      <c r="I5027" s="34">
        <v>208</v>
      </c>
    </row>
    <row r="5028" spans="1:9" x14ac:dyDescent="0.2">
      <c r="A5028" s="34" t="s">
        <v>55485</v>
      </c>
      <c r="B5028" s="34">
        <v>957</v>
      </c>
      <c r="C5028" s="34">
        <v>1114</v>
      </c>
      <c r="D5028" s="34">
        <v>296</v>
      </c>
      <c r="E5028" s="34">
        <v>318</v>
      </c>
      <c r="F5028" s="34">
        <v>262</v>
      </c>
      <c r="G5028" s="34">
        <v>308</v>
      </c>
      <c r="H5028" s="34">
        <v>297</v>
      </c>
      <c r="I5028" s="34">
        <v>283</v>
      </c>
    </row>
    <row r="5029" spans="1:9" x14ac:dyDescent="0.2">
      <c r="A5029" s="34" t="s">
        <v>55486</v>
      </c>
      <c r="B5029" s="34">
        <v>845</v>
      </c>
      <c r="C5029" s="34">
        <v>878</v>
      </c>
      <c r="D5029" s="34">
        <v>251</v>
      </c>
      <c r="E5029" s="34">
        <v>266</v>
      </c>
      <c r="F5029" s="34">
        <v>233</v>
      </c>
      <c r="G5029" s="34">
        <v>343</v>
      </c>
      <c r="H5029" s="34">
        <v>289</v>
      </c>
      <c r="I5029" s="34">
        <v>266</v>
      </c>
    </row>
    <row r="5030" spans="1:9" x14ac:dyDescent="0.2">
      <c r="A5030" s="34" t="s">
        <v>55487</v>
      </c>
      <c r="B5030" s="34">
        <v>649</v>
      </c>
      <c r="C5030" s="34">
        <v>573</v>
      </c>
      <c r="D5030" s="34">
        <v>175</v>
      </c>
      <c r="E5030" s="34">
        <v>215</v>
      </c>
      <c r="F5030" s="34">
        <v>203</v>
      </c>
      <c r="G5030" s="34">
        <v>203</v>
      </c>
      <c r="H5030" s="34">
        <v>205</v>
      </c>
      <c r="I5030" s="34">
        <v>164</v>
      </c>
    </row>
    <row r="5031" spans="1:9" x14ac:dyDescent="0.2">
      <c r="A5031" s="34" t="s">
        <v>55488</v>
      </c>
      <c r="B5031" s="34">
        <v>663</v>
      </c>
      <c r="C5031" s="34">
        <v>592</v>
      </c>
      <c r="D5031" s="34">
        <v>216</v>
      </c>
      <c r="E5031" s="34">
        <v>245</v>
      </c>
      <c r="F5031" s="34">
        <v>183</v>
      </c>
      <c r="G5031" s="34">
        <v>246</v>
      </c>
      <c r="H5031" s="34">
        <v>204</v>
      </c>
      <c r="I5031" s="34">
        <v>171</v>
      </c>
    </row>
    <row r="5032" spans="1:9" x14ac:dyDescent="0.2">
      <c r="A5032" s="34" t="s">
        <v>55489</v>
      </c>
      <c r="B5032" s="34">
        <v>497</v>
      </c>
      <c r="C5032" s="34">
        <v>494</v>
      </c>
      <c r="D5032" s="34">
        <v>155</v>
      </c>
      <c r="E5032" s="34">
        <v>161</v>
      </c>
      <c r="F5032" s="34">
        <v>162</v>
      </c>
      <c r="G5032" s="34">
        <v>167</v>
      </c>
      <c r="H5032" s="34">
        <v>162</v>
      </c>
      <c r="I5032" s="34">
        <v>132</v>
      </c>
    </row>
    <row r="5033" spans="1:9" x14ac:dyDescent="0.2">
      <c r="A5033" s="34" t="s">
        <v>55490</v>
      </c>
      <c r="B5033" s="34">
        <v>798</v>
      </c>
      <c r="C5033" s="34">
        <v>605</v>
      </c>
      <c r="D5033" s="34">
        <v>217</v>
      </c>
      <c r="E5033" s="34">
        <v>197</v>
      </c>
      <c r="F5033" s="34">
        <v>231</v>
      </c>
      <c r="G5033" s="34">
        <v>274</v>
      </c>
      <c r="H5033" s="34">
        <v>242</v>
      </c>
      <c r="I5033" s="34">
        <v>169</v>
      </c>
    </row>
    <row r="5034" spans="1:9" x14ac:dyDescent="0.2">
      <c r="A5034" s="34" t="s">
        <v>55491</v>
      </c>
      <c r="B5034" s="34">
        <v>580</v>
      </c>
      <c r="C5034" s="34">
        <v>569</v>
      </c>
      <c r="D5034" s="34">
        <v>174</v>
      </c>
      <c r="E5034" s="34">
        <v>176</v>
      </c>
      <c r="F5034" s="34">
        <v>169</v>
      </c>
      <c r="G5034" s="34">
        <v>229</v>
      </c>
      <c r="H5034" s="34">
        <v>146</v>
      </c>
      <c r="I5034" s="34">
        <v>166</v>
      </c>
    </row>
    <row r="5035" spans="1:9" x14ac:dyDescent="0.2">
      <c r="A5035" s="34" t="s">
        <v>55492</v>
      </c>
      <c r="B5035" s="34">
        <v>400</v>
      </c>
      <c r="C5035" s="34">
        <v>392</v>
      </c>
      <c r="D5035" s="34">
        <v>140</v>
      </c>
      <c r="E5035" s="34">
        <v>138</v>
      </c>
      <c r="F5035" s="34">
        <v>95</v>
      </c>
      <c r="G5035" s="34">
        <v>107</v>
      </c>
      <c r="H5035" s="34">
        <v>152</v>
      </c>
      <c r="I5035" s="34">
        <v>96</v>
      </c>
    </row>
    <row r="5036" spans="1:9" x14ac:dyDescent="0.2">
      <c r="A5036" s="34" t="s">
        <v>55493</v>
      </c>
      <c r="B5036" s="34">
        <v>367</v>
      </c>
      <c r="C5036" s="34">
        <v>410</v>
      </c>
      <c r="D5036" s="34">
        <v>130</v>
      </c>
      <c r="E5036" s="34">
        <v>137</v>
      </c>
      <c r="F5036" s="34">
        <v>135</v>
      </c>
      <c r="G5036" s="34">
        <v>147</v>
      </c>
      <c r="H5036" s="34">
        <v>134</v>
      </c>
      <c r="I5036" s="34">
        <v>113</v>
      </c>
    </row>
    <row r="5037" spans="1:9" x14ac:dyDescent="0.2">
      <c r="A5037" s="34" t="s">
        <v>55494</v>
      </c>
      <c r="B5037" s="34">
        <v>1141</v>
      </c>
      <c r="C5037" s="34">
        <v>1071</v>
      </c>
      <c r="D5037" s="34">
        <v>323</v>
      </c>
      <c r="E5037" s="34">
        <v>351</v>
      </c>
      <c r="F5037" s="34">
        <v>307</v>
      </c>
      <c r="G5037" s="34">
        <v>353</v>
      </c>
      <c r="H5037" s="34">
        <v>334</v>
      </c>
      <c r="I5037" s="34">
        <v>310</v>
      </c>
    </row>
    <row r="5038" spans="1:9" x14ac:dyDescent="0.2">
      <c r="A5038" s="34" t="s">
        <v>55495</v>
      </c>
      <c r="B5038" s="34">
        <v>862</v>
      </c>
      <c r="C5038" s="34">
        <v>1100</v>
      </c>
      <c r="D5038" s="34">
        <v>284</v>
      </c>
      <c r="E5038" s="34">
        <v>362</v>
      </c>
      <c r="F5038" s="34">
        <v>274</v>
      </c>
      <c r="G5038" s="34">
        <v>362</v>
      </c>
      <c r="H5038" s="34">
        <v>318</v>
      </c>
      <c r="I5038" s="34">
        <v>309</v>
      </c>
    </row>
    <row r="5039" spans="1:9" x14ac:dyDescent="0.2">
      <c r="A5039" s="34" t="s">
        <v>55496</v>
      </c>
      <c r="B5039" s="34">
        <v>1055</v>
      </c>
      <c r="C5039" s="34">
        <v>1022</v>
      </c>
      <c r="D5039" s="34">
        <v>336</v>
      </c>
      <c r="E5039" s="34">
        <v>322</v>
      </c>
      <c r="F5039" s="34">
        <v>287</v>
      </c>
      <c r="G5039" s="34">
        <v>379</v>
      </c>
      <c r="H5039" s="34">
        <v>337</v>
      </c>
      <c r="I5039" s="34">
        <v>292</v>
      </c>
    </row>
    <row r="5040" spans="1:9" x14ac:dyDescent="0.2">
      <c r="A5040" s="34" t="s">
        <v>55497</v>
      </c>
      <c r="B5040" s="34">
        <v>793</v>
      </c>
      <c r="C5040" s="34">
        <v>771</v>
      </c>
      <c r="D5040" s="34">
        <v>248</v>
      </c>
      <c r="E5040" s="34">
        <v>189</v>
      </c>
      <c r="F5040" s="34">
        <v>214</v>
      </c>
      <c r="G5040" s="34">
        <v>260</v>
      </c>
      <c r="H5040" s="34">
        <v>225</v>
      </c>
      <c r="I5040" s="34">
        <v>207</v>
      </c>
    </row>
    <row r="5041" spans="1:9" x14ac:dyDescent="0.2">
      <c r="A5041" s="34" t="s">
        <v>55498</v>
      </c>
      <c r="B5041" s="34">
        <v>770</v>
      </c>
      <c r="C5041" s="34">
        <v>823</v>
      </c>
      <c r="D5041" s="34">
        <v>285</v>
      </c>
      <c r="E5041" s="34">
        <v>274</v>
      </c>
      <c r="F5041" s="34">
        <v>269</v>
      </c>
      <c r="G5041" s="34">
        <v>273</v>
      </c>
      <c r="H5041" s="34">
        <v>264</v>
      </c>
      <c r="I5041" s="34">
        <v>235</v>
      </c>
    </row>
    <row r="5042" spans="1:9" x14ac:dyDescent="0.2">
      <c r="A5042" s="34" t="s">
        <v>55499</v>
      </c>
      <c r="B5042" s="34">
        <v>626</v>
      </c>
      <c r="C5042" s="34">
        <v>607</v>
      </c>
      <c r="D5042" s="34">
        <v>165</v>
      </c>
      <c r="E5042" s="34">
        <v>233</v>
      </c>
      <c r="F5042" s="34">
        <v>173</v>
      </c>
      <c r="G5042" s="34">
        <v>187</v>
      </c>
      <c r="H5042" s="34">
        <v>162</v>
      </c>
      <c r="I5042" s="34">
        <v>147</v>
      </c>
    </row>
    <row r="5043" spans="1:9" x14ac:dyDescent="0.2">
      <c r="A5043" s="34" t="s">
        <v>55500</v>
      </c>
      <c r="B5043" s="34">
        <v>753</v>
      </c>
      <c r="C5043" s="34">
        <v>636</v>
      </c>
      <c r="D5043" s="34">
        <v>241</v>
      </c>
      <c r="E5043" s="34">
        <v>225</v>
      </c>
      <c r="F5043" s="34">
        <v>275</v>
      </c>
      <c r="G5043" s="34">
        <v>202</v>
      </c>
      <c r="H5043" s="34">
        <v>268</v>
      </c>
      <c r="I5043" s="34">
        <v>231</v>
      </c>
    </row>
    <row r="5044" spans="1:9" x14ac:dyDescent="0.2">
      <c r="A5044" s="34" t="s">
        <v>55501</v>
      </c>
      <c r="B5044" s="34">
        <v>730</v>
      </c>
      <c r="C5044" s="34">
        <v>814</v>
      </c>
      <c r="D5044" s="34">
        <v>193</v>
      </c>
      <c r="E5044" s="34">
        <v>274</v>
      </c>
      <c r="F5044" s="34">
        <v>186</v>
      </c>
      <c r="G5044" s="34">
        <v>242</v>
      </c>
      <c r="H5044" s="34">
        <v>204</v>
      </c>
      <c r="I5044" s="34">
        <v>194</v>
      </c>
    </row>
    <row r="5045" spans="1:9" x14ac:dyDescent="0.2">
      <c r="A5045" s="34" t="s">
        <v>55502</v>
      </c>
      <c r="B5045" s="34">
        <v>619</v>
      </c>
      <c r="C5045" s="34">
        <v>731</v>
      </c>
      <c r="D5045" s="34">
        <v>180</v>
      </c>
      <c r="E5045" s="34">
        <v>237</v>
      </c>
      <c r="F5045" s="34">
        <v>185</v>
      </c>
      <c r="G5045" s="34">
        <v>230</v>
      </c>
      <c r="H5045" s="34">
        <v>181</v>
      </c>
      <c r="I5045" s="34">
        <v>161</v>
      </c>
    </row>
    <row r="5046" spans="1:9" x14ac:dyDescent="0.2">
      <c r="A5046" s="34" t="s">
        <v>55503</v>
      </c>
      <c r="B5046" s="34">
        <v>534</v>
      </c>
      <c r="C5046" s="34">
        <v>480</v>
      </c>
      <c r="D5046" s="34">
        <v>151</v>
      </c>
      <c r="E5046" s="34">
        <v>199</v>
      </c>
      <c r="F5046" s="34">
        <v>174</v>
      </c>
      <c r="G5046" s="34">
        <v>173</v>
      </c>
      <c r="H5046" s="34">
        <v>165</v>
      </c>
      <c r="I5046" s="34">
        <v>122</v>
      </c>
    </row>
    <row r="5047" spans="1:9" x14ac:dyDescent="0.2">
      <c r="A5047" s="34" t="s">
        <v>55504</v>
      </c>
      <c r="B5047" s="34">
        <v>209</v>
      </c>
      <c r="C5047" s="34">
        <v>239</v>
      </c>
      <c r="D5047" s="34">
        <v>83</v>
      </c>
      <c r="E5047" s="34">
        <v>77</v>
      </c>
      <c r="F5047" s="34">
        <v>82</v>
      </c>
      <c r="G5047" s="34">
        <v>80</v>
      </c>
      <c r="H5047" s="34">
        <v>102</v>
      </c>
      <c r="I5047" s="34">
        <v>53</v>
      </c>
    </row>
    <row r="5048" spans="1:9" x14ac:dyDescent="0.2">
      <c r="A5048" s="34" t="s">
        <v>55505</v>
      </c>
      <c r="B5048" s="34">
        <v>857</v>
      </c>
      <c r="C5048" s="34">
        <v>1027</v>
      </c>
      <c r="D5048" s="34">
        <v>241</v>
      </c>
      <c r="E5048" s="34">
        <v>332</v>
      </c>
      <c r="F5048" s="34">
        <v>255</v>
      </c>
      <c r="G5048" s="34">
        <v>282</v>
      </c>
      <c r="H5048" s="34">
        <v>251</v>
      </c>
      <c r="I5048" s="34">
        <v>245</v>
      </c>
    </row>
    <row r="5049" spans="1:9" x14ac:dyDescent="0.2">
      <c r="A5049" s="34" t="s">
        <v>55506</v>
      </c>
      <c r="B5049" s="34">
        <v>732</v>
      </c>
      <c r="C5049" s="34">
        <v>739</v>
      </c>
      <c r="D5049" s="34">
        <v>214</v>
      </c>
      <c r="E5049" s="34">
        <v>244</v>
      </c>
      <c r="F5049" s="34">
        <v>234</v>
      </c>
      <c r="G5049" s="34">
        <v>252</v>
      </c>
      <c r="H5049" s="34">
        <v>237</v>
      </c>
      <c r="I5049" s="34">
        <v>177</v>
      </c>
    </row>
    <row r="5050" spans="1:9" x14ac:dyDescent="0.2">
      <c r="A5050" s="34" t="s">
        <v>55507</v>
      </c>
      <c r="B5050" s="34">
        <v>870</v>
      </c>
      <c r="C5050" s="34">
        <v>989</v>
      </c>
      <c r="D5050" s="34">
        <v>233</v>
      </c>
      <c r="E5050" s="34">
        <v>320</v>
      </c>
      <c r="F5050" s="34">
        <v>307</v>
      </c>
      <c r="G5050" s="34">
        <v>311</v>
      </c>
      <c r="H5050" s="34">
        <v>259</v>
      </c>
      <c r="I5050" s="34">
        <v>274</v>
      </c>
    </row>
    <row r="5051" spans="1:9" x14ac:dyDescent="0.2">
      <c r="A5051" s="34" t="s">
        <v>55508</v>
      </c>
      <c r="B5051" s="34">
        <v>531</v>
      </c>
      <c r="C5051" s="34">
        <v>616</v>
      </c>
      <c r="D5051" s="34">
        <v>168</v>
      </c>
      <c r="E5051" s="34">
        <v>181</v>
      </c>
      <c r="F5051" s="34">
        <v>175</v>
      </c>
      <c r="G5051" s="34">
        <v>174</v>
      </c>
      <c r="H5051" s="34">
        <v>155</v>
      </c>
      <c r="I5051" s="34">
        <v>179</v>
      </c>
    </row>
    <row r="5052" spans="1:9" x14ac:dyDescent="0.2">
      <c r="A5052" s="34" t="s">
        <v>55509</v>
      </c>
      <c r="B5052" s="34">
        <v>590</v>
      </c>
      <c r="C5052" s="34">
        <v>609</v>
      </c>
      <c r="D5052" s="34">
        <v>182</v>
      </c>
      <c r="E5052" s="34">
        <v>193</v>
      </c>
      <c r="F5052" s="34">
        <v>183</v>
      </c>
      <c r="G5052" s="34">
        <v>192</v>
      </c>
      <c r="H5052" s="34">
        <v>204</v>
      </c>
      <c r="I5052" s="34">
        <v>150</v>
      </c>
    </row>
    <row r="5053" spans="1:9" x14ac:dyDescent="0.2">
      <c r="A5053" s="34" t="s">
        <v>55510</v>
      </c>
      <c r="B5053" s="34">
        <v>486</v>
      </c>
      <c r="C5053" s="34">
        <v>546</v>
      </c>
      <c r="D5053" s="34">
        <v>211</v>
      </c>
      <c r="E5053" s="34">
        <v>203</v>
      </c>
      <c r="F5053" s="34">
        <v>171</v>
      </c>
      <c r="G5053" s="34">
        <v>193</v>
      </c>
      <c r="H5053" s="34">
        <v>167</v>
      </c>
      <c r="I5053" s="34">
        <v>167</v>
      </c>
    </row>
    <row r="5054" spans="1:9" x14ac:dyDescent="0.2">
      <c r="A5054" s="34" t="s">
        <v>55511</v>
      </c>
      <c r="B5054" s="34">
        <v>580</v>
      </c>
      <c r="C5054" s="34">
        <v>486</v>
      </c>
      <c r="D5054" s="34">
        <v>186</v>
      </c>
      <c r="E5054" s="34">
        <v>171</v>
      </c>
      <c r="F5054" s="34">
        <v>183</v>
      </c>
      <c r="G5054" s="34">
        <v>178</v>
      </c>
      <c r="H5054" s="34">
        <v>198</v>
      </c>
      <c r="I5054" s="34">
        <v>148</v>
      </c>
    </row>
    <row r="5055" spans="1:9" x14ac:dyDescent="0.2">
      <c r="A5055" s="34" t="s">
        <v>55512</v>
      </c>
      <c r="B5055" s="34">
        <v>357</v>
      </c>
      <c r="C5055" s="34">
        <v>500</v>
      </c>
      <c r="D5055" s="34">
        <v>143</v>
      </c>
      <c r="E5055" s="34">
        <v>147</v>
      </c>
      <c r="F5055" s="34">
        <v>133</v>
      </c>
      <c r="G5055" s="34">
        <v>169</v>
      </c>
      <c r="H5055" s="34">
        <v>181</v>
      </c>
      <c r="I5055" s="34">
        <v>163</v>
      </c>
    </row>
    <row r="5056" spans="1:9" x14ac:dyDescent="0.2">
      <c r="A5056" s="34" t="s">
        <v>55513</v>
      </c>
      <c r="B5056" s="34">
        <v>731</v>
      </c>
      <c r="C5056" s="34">
        <v>764</v>
      </c>
      <c r="D5056" s="34">
        <v>227</v>
      </c>
      <c r="E5056" s="34">
        <v>225</v>
      </c>
      <c r="F5056" s="34">
        <v>202</v>
      </c>
      <c r="G5056" s="34">
        <v>263</v>
      </c>
      <c r="H5056" s="34">
        <v>216</v>
      </c>
      <c r="I5056" s="34">
        <v>185</v>
      </c>
    </row>
    <row r="5057" spans="1:9" x14ac:dyDescent="0.2">
      <c r="A5057" s="34" t="s">
        <v>55514</v>
      </c>
      <c r="B5057" s="34">
        <v>913</v>
      </c>
      <c r="C5057" s="34">
        <v>823</v>
      </c>
      <c r="D5057" s="34">
        <v>260</v>
      </c>
      <c r="E5057" s="34">
        <v>328</v>
      </c>
      <c r="F5057" s="34">
        <v>275</v>
      </c>
      <c r="G5057" s="34">
        <v>261</v>
      </c>
      <c r="H5057" s="34">
        <v>240</v>
      </c>
      <c r="I5057" s="34">
        <v>252</v>
      </c>
    </row>
    <row r="5058" spans="1:9" x14ac:dyDescent="0.2">
      <c r="A5058" s="34" t="s">
        <v>55515</v>
      </c>
      <c r="B5058" s="34">
        <v>826</v>
      </c>
      <c r="C5058" s="34">
        <v>648</v>
      </c>
      <c r="D5058" s="34">
        <v>282</v>
      </c>
      <c r="E5058" s="34">
        <v>239</v>
      </c>
      <c r="F5058" s="34">
        <v>223</v>
      </c>
      <c r="G5058" s="34">
        <v>207</v>
      </c>
      <c r="H5058" s="34">
        <v>229</v>
      </c>
      <c r="I5058" s="34">
        <v>204</v>
      </c>
    </row>
    <row r="5059" spans="1:9" x14ac:dyDescent="0.2">
      <c r="A5059" s="34" t="s">
        <v>55516</v>
      </c>
      <c r="B5059" s="34">
        <v>991</v>
      </c>
      <c r="C5059" s="34">
        <v>1102</v>
      </c>
      <c r="D5059" s="34">
        <v>289</v>
      </c>
      <c r="E5059" s="34">
        <v>326</v>
      </c>
      <c r="F5059" s="34">
        <v>279</v>
      </c>
      <c r="G5059" s="34">
        <v>358</v>
      </c>
      <c r="H5059" s="34">
        <v>304</v>
      </c>
      <c r="I5059" s="34">
        <v>262</v>
      </c>
    </row>
    <row r="5060" spans="1:9" x14ac:dyDescent="0.2">
      <c r="A5060" s="34" t="s">
        <v>55517</v>
      </c>
      <c r="B5060" s="34">
        <v>1035</v>
      </c>
      <c r="C5060" s="34">
        <v>1231</v>
      </c>
      <c r="D5060" s="34">
        <v>341</v>
      </c>
      <c r="E5060" s="34">
        <v>407</v>
      </c>
      <c r="F5060" s="34">
        <v>397</v>
      </c>
      <c r="G5060" s="34">
        <v>387</v>
      </c>
      <c r="H5060" s="34">
        <v>402</v>
      </c>
      <c r="I5060" s="34">
        <v>391</v>
      </c>
    </row>
    <row r="5061" spans="1:9" x14ac:dyDescent="0.2">
      <c r="A5061" s="34" t="s">
        <v>55518</v>
      </c>
      <c r="B5061" s="34">
        <v>889</v>
      </c>
      <c r="C5061" s="34">
        <v>787</v>
      </c>
      <c r="D5061" s="34">
        <v>280</v>
      </c>
      <c r="E5061" s="34">
        <v>277</v>
      </c>
      <c r="F5061" s="34">
        <v>238</v>
      </c>
      <c r="G5061" s="34">
        <v>315</v>
      </c>
      <c r="H5061" s="34">
        <v>255</v>
      </c>
      <c r="I5061" s="34">
        <v>277</v>
      </c>
    </row>
    <row r="5062" spans="1:9" x14ac:dyDescent="0.2">
      <c r="A5062" s="34" t="s">
        <v>55519</v>
      </c>
      <c r="B5062" s="34">
        <v>768</v>
      </c>
      <c r="C5062" s="34">
        <v>788</v>
      </c>
      <c r="D5062" s="34">
        <v>286</v>
      </c>
      <c r="E5062" s="34">
        <v>241</v>
      </c>
      <c r="F5062" s="34">
        <v>275</v>
      </c>
      <c r="G5062" s="34">
        <v>266</v>
      </c>
      <c r="H5062" s="34">
        <v>277</v>
      </c>
      <c r="I5062" s="34">
        <v>232</v>
      </c>
    </row>
    <row r="5063" spans="1:9" x14ac:dyDescent="0.2">
      <c r="A5063" s="34" t="s">
        <v>55520</v>
      </c>
      <c r="B5063" s="34">
        <v>1133</v>
      </c>
      <c r="C5063" s="34">
        <v>1132</v>
      </c>
      <c r="D5063" s="34">
        <v>369</v>
      </c>
      <c r="E5063" s="34">
        <v>389</v>
      </c>
      <c r="F5063" s="34">
        <v>337</v>
      </c>
      <c r="G5063" s="34">
        <v>423</v>
      </c>
      <c r="H5063" s="34">
        <v>456</v>
      </c>
      <c r="I5063" s="34">
        <v>317</v>
      </c>
    </row>
    <row r="5064" spans="1:9" x14ac:dyDescent="0.2">
      <c r="A5064" s="34" t="s">
        <v>55521</v>
      </c>
      <c r="B5064" s="34">
        <v>511</v>
      </c>
      <c r="C5064" s="34">
        <v>702</v>
      </c>
      <c r="D5064" s="34">
        <v>180</v>
      </c>
      <c r="E5064" s="34">
        <v>209</v>
      </c>
      <c r="F5064" s="34">
        <v>140</v>
      </c>
      <c r="G5064" s="34">
        <v>222</v>
      </c>
      <c r="H5064" s="34">
        <v>185</v>
      </c>
      <c r="I5064" s="34">
        <v>153</v>
      </c>
    </row>
    <row r="5065" spans="1:9" x14ac:dyDescent="0.2">
      <c r="A5065" s="34" t="s">
        <v>55522</v>
      </c>
      <c r="B5065" s="34">
        <v>288</v>
      </c>
      <c r="C5065" s="34">
        <v>263</v>
      </c>
      <c r="D5065" s="34">
        <v>74</v>
      </c>
      <c r="E5065" s="34">
        <v>79</v>
      </c>
      <c r="F5065" s="34">
        <v>87</v>
      </c>
      <c r="G5065" s="34">
        <v>74</v>
      </c>
      <c r="H5065" s="34">
        <v>88</v>
      </c>
      <c r="I5065" s="34">
        <v>76</v>
      </c>
    </row>
    <row r="5066" spans="1:9" x14ac:dyDescent="0.2">
      <c r="A5066" s="34" t="s">
        <v>55523</v>
      </c>
      <c r="B5066" s="34">
        <v>920</v>
      </c>
      <c r="C5066" s="34">
        <v>790</v>
      </c>
      <c r="D5066" s="34">
        <v>259</v>
      </c>
      <c r="E5066" s="34">
        <v>245</v>
      </c>
      <c r="F5066" s="34">
        <v>264</v>
      </c>
      <c r="G5066" s="34">
        <v>249</v>
      </c>
      <c r="H5066" s="34">
        <v>289</v>
      </c>
      <c r="I5066" s="34">
        <v>191</v>
      </c>
    </row>
    <row r="5067" spans="1:9" x14ac:dyDescent="0.2">
      <c r="A5067" s="34" t="s">
        <v>55524</v>
      </c>
      <c r="B5067" s="34">
        <v>1326</v>
      </c>
      <c r="C5067" s="34">
        <v>1231</v>
      </c>
      <c r="D5067" s="34">
        <v>425</v>
      </c>
      <c r="E5067" s="34">
        <v>471</v>
      </c>
      <c r="F5067" s="34">
        <v>356</v>
      </c>
      <c r="G5067" s="34">
        <v>469</v>
      </c>
      <c r="H5067" s="34">
        <v>420</v>
      </c>
      <c r="I5067" s="34">
        <v>393</v>
      </c>
    </row>
    <row r="5068" spans="1:9" x14ac:dyDescent="0.2">
      <c r="A5068" s="34" t="s">
        <v>55525</v>
      </c>
      <c r="B5068" s="34">
        <v>809</v>
      </c>
      <c r="C5068" s="34">
        <v>982</v>
      </c>
      <c r="D5068" s="34">
        <v>244</v>
      </c>
      <c r="E5068" s="34">
        <v>304</v>
      </c>
      <c r="F5068" s="34">
        <v>261</v>
      </c>
      <c r="G5068" s="34">
        <v>344</v>
      </c>
      <c r="H5068" s="34">
        <v>220</v>
      </c>
      <c r="I5068" s="34">
        <v>256</v>
      </c>
    </row>
    <row r="5069" spans="1:9" x14ac:dyDescent="0.2">
      <c r="A5069" s="34" t="s">
        <v>55526</v>
      </c>
      <c r="B5069" s="34">
        <v>452</v>
      </c>
      <c r="C5069" s="34">
        <v>470</v>
      </c>
      <c r="D5069" s="34">
        <v>122</v>
      </c>
      <c r="E5069" s="34">
        <v>184</v>
      </c>
      <c r="F5069" s="34">
        <v>144</v>
      </c>
      <c r="G5069" s="34">
        <v>182</v>
      </c>
      <c r="H5069" s="34">
        <v>130</v>
      </c>
      <c r="I5069" s="34">
        <v>125</v>
      </c>
    </row>
    <row r="5070" spans="1:9" x14ac:dyDescent="0.2">
      <c r="A5070" s="34" t="s">
        <v>55527</v>
      </c>
      <c r="B5070" s="34">
        <v>694</v>
      </c>
      <c r="C5070" s="34">
        <v>808</v>
      </c>
      <c r="D5070" s="34">
        <v>228</v>
      </c>
      <c r="E5070" s="34">
        <v>254</v>
      </c>
      <c r="F5070" s="34">
        <v>240</v>
      </c>
      <c r="G5070" s="34">
        <v>281</v>
      </c>
      <c r="H5070" s="34">
        <v>238</v>
      </c>
      <c r="I5070" s="34">
        <v>202</v>
      </c>
    </row>
    <row r="5071" spans="1:9" x14ac:dyDescent="0.2">
      <c r="A5071" s="34" t="s">
        <v>55528</v>
      </c>
      <c r="B5071" s="34">
        <v>631</v>
      </c>
      <c r="C5071" s="34">
        <v>761</v>
      </c>
      <c r="D5071" s="34">
        <v>217</v>
      </c>
      <c r="E5071" s="34">
        <v>185</v>
      </c>
      <c r="F5071" s="34">
        <v>222</v>
      </c>
      <c r="G5071" s="34">
        <v>281</v>
      </c>
      <c r="H5071" s="34">
        <v>212</v>
      </c>
      <c r="I5071" s="34">
        <v>161</v>
      </c>
    </row>
    <row r="5072" spans="1:9" x14ac:dyDescent="0.2">
      <c r="A5072" s="34" t="s">
        <v>55529</v>
      </c>
      <c r="B5072" s="34">
        <v>321</v>
      </c>
      <c r="C5072" s="34">
        <v>367</v>
      </c>
      <c r="D5072" s="34">
        <v>108</v>
      </c>
      <c r="E5072" s="34">
        <v>144</v>
      </c>
      <c r="F5072" s="34">
        <v>90</v>
      </c>
      <c r="G5072" s="34">
        <v>130</v>
      </c>
      <c r="H5072" s="34">
        <v>131</v>
      </c>
      <c r="I5072" s="34">
        <v>118</v>
      </c>
    </row>
    <row r="5073" spans="1:9" x14ac:dyDescent="0.2">
      <c r="A5073" s="34" t="s">
        <v>55530</v>
      </c>
      <c r="B5073" s="34">
        <v>543</v>
      </c>
      <c r="C5073" s="34">
        <v>542</v>
      </c>
      <c r="D5073" s="34">
        <v>174</v>
      </c>
      <c r="E5073" s="34">
        <v>172</v>
      </c>
      <c r="F5073" s="34">
        <v>154</v>
      </c>
      <c r="G5073" s="34">
        <v>147</v>
      </c>
      <c r="H5073" s="34">
        <v>122</v>
      </c>
      <c r="I5073" s="34">
        <v>112</v>
      </c>
    </row>
    <row r="5074" spans="1:9" x14ac:dyDescent="0.2">
      <c r="A5074" s="34" t="s">
        <v>55531</v>
      </c>
      <c r="B5074" s="34">
        <v>367</v>
      </c>
      <c r="C5074" s="34">
        <v>442</v>
      </c>
      <c r="D5074" s="34">
        <v>144</v>
      </c>
      <c r="E5074" s="34">
        <v>130</v>
      </c>
      <c r="F5074" s="34">
        <v>127</v>
      </c>
      <c r="G5074" s="34">
        <v>150</v>
      </c>
      <c r="H5074" s="34">
        <v>132</v>
      </c>
      <c r="I5074" s="34">
        <v>120</v>
      </c>
    </row>
    <row r="5075" spans="1:9" x14ac:dyDescent="0.2">
      <c r="A5075" s="34" t="s">
        <v>55532</v>
      </c>
      <c r="B5075" s="34">
        <v>700</v>
      </c>
      <c r="C5075" s="34">
        <v>1144</v>
      </c>
      <c r="D5075" s="34">
        <v>227</v>
      </c>
      <c r="E5075" s="34">
        <v>308</v>
      </c>
      <c r="F5075" s="34">
        <v>236</v>
      </c>
      <c r="G5075" s="34">
        <v>318</v>
      </c>
      <c r="H5075" s="34">
        <v>258</v>
      </c>
      <c r="I5075" s="34">
        <v>307</v>
      </c>
    </row>
    <row r="5076" spans="1:9" x14ac:dyDescent="0.2">
      <c r="A5076" s="34" t="s">
        <v>55533</v>
      </c>
      <c r="B5076" s="34">
        <v>1044</v>
      </c>
      <c r="C5076" s="34">
        <v>1093</v>
      </c>
      <c r="D5076" s="34">
        <v>325</v>
      </c>
      <c r="E5076" s="34">
        <v>309</v>
      </c>
      <c r="F5076" s="34">
        <v>326</v>
      </c>
      <c r="G5076" s="34">
        <v>375</v>
      </c>
      <c r="H5076" s="34">
        <v>320</v>
      </c>
      <c r="I5076" s="34">
        <v>289</v>
      </c>
    </row>
    <row r="5077" spans="1:9" x14ac:dyDescent="0.2">
      <c r="A5077" s="34" t="s">
        <v>55534</v>
      </c>
      <c r="B5077" s="34">
        <v>846</v>
      </c>
      <c r="C5077" s="34">
        <v>900</v>
      </c>
      <c r="D5077" s="34">
        <v>238</v>
      </c>
      <c r="E5077" s="34">
        <v>278</v>
      </c>
      <c r="F5077" s="34">
        <v>254</v>
      </c>
      <c r="G5077" s="34">
        <v>278</v>
      </c>
      <c r="H5077" s="34">
        <v>247</v>
      </c>
      <c r="I5077" s="34">
        <v>215</v>
      </c>
    </row>
    <row r="5078" spans="1:9" x14ac:dyDescent="0.2">
      <c r="A5078" s="34" t="s">
        <v>55535</v>
      </c>
      <c r="B5078" s="34">
        <v>606</v>
      </c>
      <c r="C5078" s="34">
        <v>543</v>
      </c>
      <c r="D5078" s="34">
        <v>198</v>
      </c>
      <c r="E5078" s="34">
        <v>171</v>
      </c>
      <c r="F5078" s="34">
        <v>185</v>
      </c>
      <c r="G5078" s="34">
        <v>196</v>
      </c>
      <c r="H5078" s="34">
        <v>175</v>
      </c>
      <c r="I5078" s="34">
        <v>175</v>
      </c>
    </row>
    <row r="5079" spans="1:9" x14ac:dyDescent="0.2">
      <c r="A5079" s="34" t="s">
        <v>55536</v>
      </c>
      <c r="B5079" s="34">
        <v>755</v>
      </c>
      <c r="C5079" s="34">
        <v>809</v>
      </c>
      <c r="D5079" s="34">
        <v>260</v>
      </c>
      <c r="E5079" s="34">
        <v>231</v>
      </c>
      <c r="F5079" s="34">
        <v>260</v>
      </c>
      <c r="G5079" s="34">
        <v>256</v>
      </c>
      <c r="H5079" s="34">
        <v>225</v>
      </c>
      <c r="I5079" s="34">
        <v>202</v>
      </c>
    </row>
    <row r="5080" spans="1:9" x14ac:dyDescent="0.2">
      <c r="A5080" s="34" t="s">
        <v>55537</v>
      </c>
      <c r="B5080" s="34">
        <v>399</v>
      </c>
      <c r="C5080" s="34">
        <v>387</v>
      </c>
      <c r="D5080" s="34">
        <v>134</v>
      </c>
      <c r="E5080" s="34">
        <v>155</v>
      </c>
      <c r="F5080" s="34">
        <v>147</v>
      </c>
      <c r="G5080" s="34">
        <v>158</v>
      </c>
      <c r="H5080" s="34">
        <v>121</v>
      </c>
      <c r="I5080" s="34">
        <v>153</v>
      </c>
    </row>
    <row r="5081" spans="1:9" x14ac:dyDescent="0.2">
      <c r="A5081" s="34" t="s">
        <v>55538</v>
      </c>
      <c r="B5081" s="34">
        <v>521</v>
      </c>
      <c r="C5081" s="34">
        <v>436</v>
      </c>
      <c r="D5081" s="34">
        <v>126</v>
      </c>
      <c r="E5081" s="34">
        <v>152</v>
      </c>
      <c r="F5081" s="34">
        <v>149</v>
      </c>
      <c r="G5081" s="34">
        <v>146</v>
      </c>
      <c r="H5081" s="34">
        <v>144</v>
      </c>
      <c r="I5081" s="34">
        <v>118</v>
      </c>
    </row>
    <row r="5082" spans="1:9" x14ac:dyDescent="0.2">
      <c r="A5082" s="34" t="s">
        <v>55539</v>
      </c>
      <c r="B5082" s="34">
        <v>594</v>
      </c>
      <c r="C5082" s="34">
        <v>582</v>
      </c>
      <c r="D5082" s="34">
        <v>143</v>
      </c>
      <c r="E5082" s="34">
        <v>220</v>
      </c>
      <c r="F5082" s="34">
        <v>202</v>
      </c>
      <c r="G5082" s="34">
        <v>244</v>
      </c>
      <c r="H5082" s="34">
        <v>163</v>
      </c>
      <c r="I5082" s="34">
        <v>166</v>
      </c>
    </row>
    <row r="5083" spans="1:9" x14ac:dyDescent="0.2">
      <c r="A5083" s="34" t="s">
        <v>55540</v>
      </c>
      <c r="B5083" s="34">
        <v>709</v>
      </c>
      <c r="C5083" s="34">
        <v>713</v>
      </c>
      <c r="D5083" s="34">
        <v>229</v>
      </c>
      <c r="E5083" s="34">
        <v>263</v>
      </c>
      <c r="F5083" s="34">
        <v>217</v>
      </c>
      <c r="G5083" s="34">
        <v>294</v>
      </c>
      <c r="H5083" s="34">
        <v>241</v>
      </c>
      <c r="I5083" s="34">
        <v>203</v>
      </c>
    </row>
    <row r="5084" spans="1:9" x14ac:dyDescent="0.2">
      <c r="A5084" s="34" t="s">
        <v>55541</v>
      </c>
      <c r="B5084" s="34">
        <v>531</v>
      </c>
      <c r="C5084" s="34">
        <v>682</v>
      </c>
      <c r="D5084" s="34">
        <v>142</v>
      </c>
      <c r="E5084" s="34">
        <v>267</v>
      </c>
      <c r="F5084" s="34">
        <v>145</v>
      </c>
      <c r="G5084" s="34">
        <v>207</v>
      </c>
      <c r="H5084" s="34">
        <v>138</v>
      </c>
      <c r="I5084" s="34">
        <v>156</v>
      </c>
    </row>
    <row r="5085" spans="1:9" x14ac:dyDescent="0.2">
      <c r="A5085" s="34" t="s">
        <v>55542</v>
      </c>
      <c r="B5085" s="34">
        <v>685</v>
      </c>
      <c r="C5085" s="34">
        <v>709</v>
      </c>
      <c r="D5085" s="34">
        <v>234</v>
      </c>
      <c r="E5085" s="34">
        <v>231</v>
      </c>
      <c r="F5085" s="34">
        <v>186</v>
      </c>
      <c r="G5085" s="34">
        <v>260</v>
      </c>
      <c r="H5085" s="34">
        <v>206</v>
      </c>
      <c r="I5085" s="34">
        <v>198</v>
      </c>
    </row>
    <row r="5086" spans="1:9" x14ac:dyDescent="0.2">
      <c r="A5086" s="34" t="s">
        <v>55543</v>
      </c>
      <c r="B5086" s="34">
        <v>655</v>
      </c>
      <c r="C5086" s="34">
        <v>834</v>
      </c>
      <c r="D5086" s="34">
        <v>225</v>
      </c>
      <c r="E5086" s="34">
        <v>269</v>
      </c>
      <c r="F5086" s="34">
        <v>221</v>
      </c>
      <c r="G5086" s="34">
        <v>263</v>
      </c>
      <c r="H5086" s="34">
        <v>201</v>
      </c>
      <c r="I5086" s="34">
        <v>228</v>
      </c>
    </row>
    <row r="5087" spans="1:9" x14ac:dyDescent="0.2">
      <c r="A5087" s="34" t="s">
        <v>55544</v>
      </c>
      <c r="B5087" s="34">
        <v>641</v>
      </c>
      <c r="C5087" s="34">
        <v>842</v>
      </c>
      <c r="D5087" s="34">
        <v>224</v>
      </c>
      <c r="E5087" s="34">
        <v>254</v>
      </c>
      <c r="F5087" s="34">
        <v>209</v>
      </c>
      <c r="G5087" s="34">
        <v>274</v>
      </c>
      <c r="H5087" s="34">
        <v>231</v>
      </c>
      <c r="I5087" s="34">
        <v>184</v>
      </c>
    </row>
    <row r="5088" spans="1:9" x14ac:dyDescent="0.2">
      <c r="A5088" s="34" t="s">
        <v>55545</v>
      </c>
      <c r="B5088" s="34">
        <v>311</v>
      </c>
      <c r="C5088" s="34">
        <v>248</v>
      </c>
      <c r="D5088" s="34">
        <v>58</v>
      </c>
      <c r="E5088" s="34">
        <v>98</v>
      </c>
      <c r="F5088" s="34">
        <v>45</v>
      </c>
      <c r="G5088" s="34">
        <v>83</v>
      </c>
      <c r="H5088" s="34">
        <v>82</v>
      </c>
      <c r="I5088" s="34">
        <v>62</v>
      </c>
    </row>
    <row r="5089" spans="1:9" x14ac:dyDescent="0.2">
      <c r="A5089" s="34" t="s">
        <v>55546</v>
      </c>
      <c r="B5089" s="34">
        <v>478</v>
      </c>
      <c r="C5089" s="34">
        <v>480</v>
      </c>
      <c r="D5089" s="34">
        <v>131</v>
      </c>
      <c r="E5089" s="34">
        <v>169</v>
      </c>
      <c r="F5089" s="34">
        <v>135</v>
      </c>
      <c r="G5089" s="34">
        <v>176</v>
      </c>
      <c r="H5089" s="34">
        <v>155</v>
      </c>
      <c r="I5089" s="34">
        <v>119</v>
      </c>
    </row>
    <row r="5090" spans="1:9" x14ac:dyDescent="0.2">
      <c r="A5090" s="34" t="s">
        <v>55547</v>
      </c>
      <c r="B5090" s="34">
        <v>715</v>
      </c>
      <c r="C5090" s="34">
        <v>784</v>
      </c>
      <c r="D5090" s="34">
        <v>247</v>
      </c>
      <c r="E5090" s="34">
        <v>247</v>
      </c>
      <c r="F5090" s="34">
        <v>212</v>
      </c>
      <c r="G5090" s="34">
        <v>249</v>
      </c>
      <c r="H5090" s="34">
        <v>190</v>
      </c>
      <c r="I5090" s="34">
        <v>236</v>
      </c>
    </row>
    <row r="5091" spans="1:9" x14ac:dyDescent="0.2">
      <c r="A5091" s="34" t="s">
        <v>55548</v>
      </c>
      <c r="B5091" s="34">
        <v>439</v>
      </c>
      <c r="C5091" s="34">
        <v>525</v>
      </c>
      <c r="D5091" s="34">
        <v>193</v>
      </c>
      <c r="E5091" s="34">
        <v>206</v>
      </c>
      <c r="F5091" s="34">
        <v>178</v>
      </c>
      <c r="G5091" s="34">
        <v>225</v>
      </c>
      <c r="H5091" s="34">
        <v>202</v>
      </c>
      <c r="I5091" s="34">
        <v>139</v>
      </c>
    </row>
    <row r="5092" spans="1:9" x14ac:dyDescent="0.2">
      <c r="A5092" s="34" t="s">
        <v>55549</v>
      </c>
      <c r="B5092" s="34">
        <v>656</v>
      </c>
      <c r="C5092" s="34">
        <v>451</v>
      </c>
      <c r="D5092" s="34">
        <v>195</v>
      </c>
      <c r="E5092" s="34">
        <v>196</v>
      </c>
      <c r="F5092" s="34">
        <v>174</v>
      </c>
      <c r="G5092" s="34">
        <v>197</v>
      </c>
      <c r="H5092" s="34">
        <v>223</v>
      </c>
      <c r="I5092" s="34">
        <v>137</v>
      </c>
    </row>
    <row r="5093" spans="1:9" x14ac:dyDescent="0.2">
      <c r="A5093" s="34" t="s">
        <v>55550</v>
      </c>
      <c r="B5093" s="34">
        <v>722</v>
      </c>
      <c r="C5093" s="34">
        <v>702</v>
      </c>
      <c r="D5093" s="34">
        <v>235</v>
      </c>
      <c r="E5093" s="34">
        <v>209</v>
      </c>
      <c r="F5093" s="34">
        <v>216</v>
      </c>
      <c r="G5093" s="34">
        <v>244</v>
      </c>
      <c r="H5093" s="34">
        <v>217</v>
      </c>
      <c r="I5093" s="34">
        <v>187</v>
      </c>
    </row>
    <row r="5094" spans="1:9" x14ac:dyDescent="0.2">
      <c r="A5094" s="34" t="s">
        <v>55551</v>
      </c>
      <c r="B5094" s="34">
        <v>787</v>
      </c>
      <c r="C5094" s="34">
        <v>806</v>
      </c>
      <c r="D5094" s="34">
        <v>275</v>
      </c>
      <c r="E5094" s="34">
        <v>277</v>
      </c>
      <c r="F5094" s="34">
        <v>262</v>
      </c>
      <c r="G5094" s="34">
        <v>338</v>
      </c>
      <c r="H5094" s="34">
        <v>257</v>
      </c>
      <c r="I5094" s="34">
        <v>225</v>
      </c>
    </row>
    <row r="5095" spans="1:9" x14ac:dyDescent="0.2">
      <c r="A5095" s="34" t="s">
        <v>55552</v>
      </c>
      <c r="B5095" s="34">
        <v>506</v>
      </c>
      <c r="C5095" s="34">
        <v>531</v>
      </c>
      <c r="D5095" s="34">
        <v>136</v>
      </c>
      <c r="E5095" s="34">
        <v>191</v>
      </c>
      <c r="F5095" s="34">
        <v>162</v>
      </c>
      <c r="G5095" s="34">
        <v>164</v>
      </c>
      <c r="H5095" s="34">
        <v>131</v>
      </c>
      <c r="I5095" s="34">
        <v>159</v>
      </c>
    </row>
    <row r="5096" spans="1:9" x14ac:dyDescent="0.2">
      <c r="A5096" s="34" t="s">
        <v>55553</v>
      </c>
      <c r="B5096" s="34">
        <v>404</v>
      </c>
      <c r="C5096" s="34">
        <v>450</v>
      </c>
      <c r="D5096" s="34">
        <v>143</v>
      </c>
      <c r="E5096" s="34">
        <v>148</v>
      </c>
      <c r="F5096" s="34">
        <v>127</v>
      </c>
      <c r="G5096" s="34">
        <v>185</v>
      </c>
      <c r="H5096" s="34">
        <v>138</v>
      </c>
      <c r="I5096" s="34">
        <v>108</v>
      </c>
    </row>
    <row r="5097" spans="1:9" x14ac:dyDescent="0.2">
      <c r="A5097" s="34" t="s">
        <v>55554</v>
      </c>
      <c r="B5097" s="34">
        <v>563</v>
      </c>
      <c r="C5097" s="34">
        <v>631</v>
      </c>
      <c r="D5097" s="34">
        <v>174</v>
      </c>
      <c r="E5097" s="34">
        <v>234</v>
      </c>
      <c r="F5097" s="34">
        <v>175</v>
      </c>
      <c r="G5097" s="34">
        <v>225</v>
      </c>
      <c r="H5097" s="34">
        <v>203</v>
      </c>
      <c r="I5097" s="34">
        <v>147</v>
      </c>
    </row>
    <row r="5098" spans="1:9" x14ac:dyDescent="0.2">
      <c r="A5098" s="34" t="s">
        <v>55555</v>
      </c>
      <c r="B5098" s="34">
        <v>464</v>
      </c>
      <c r="C5098" s="34">
        <v>528</v>
      </c>
      <c r="D5098" s="34">
        <v>170</v>
      </c>
      <c r="E5098" s="34">
        <v>180</v>
      </c>
      <c r="F5098" s="34">
        <v>151</v>
      </c>
      <c r="G5098" s="34">
        <v>189</v>
      </c>
      <c r="H5098" s="34">
        <v>137</v>
      </c>
      <c r="I5098" s="34">
        <v>171</v>
      </c>
    </row>
    <row r="5099" spans="1:9" x14ac:dyDescent="0.2">
      <c r="A5099" s="34" t="s">
        <v>55556</v>
      </c>
      <c r="B5099" s="34">
        <v>567</v>
      </c>
      <c r="C5099" s="34">
        <v>580</v>
      </c>
      <c r="D5099" s="34">
        <v>193</v>
      </c>
      <c r="E5099" s="34">
        <v>176</v>
      </c>
      <c r="F5099" s="34">
        <v>160</v>
      </c>
      <c r="G5099" s="34">
        <v>183</v>
      </c>
      <c r="H5099" s="34">
        <v>179</v>
      </c>
      <c r="I5099" s="34">
        <v>150</v>
      </c>
    </row>
    <row r="5100" spans="1:9" x14ac:dyDescent="0.2">
      <c r="A5100" s="34" t="s">
        <v>55557</v>
      </c>
      <c r="B5100" s="34">
        <v>1010</v>
      </c>
      <c r="C5100" s="34">
        <v>1143</v>
      </c>
      <c r="D5100" s="34">
        <v>335</v>
      </c>
      <c r="E5100" s="34">
        <v>391</v>
      </c>
      <c r="F5100" s="34">
        <v>313</v>
      </c>
      <c r="G5100" s="34">
        <v>392</v>
      </c>
      <c r="H5100" s="34">
        <v>315</v>
      </c>
      <c r="I5100" s="34">
        <v>291</v>
      </c>
    </row>
    <row r="5101" spans="1:9" x14ac:dyDescent="0.2">
      <c r="A5101" s="34" t="s">
        <v>55558</v>
      </c>
      <c r="B5101" s="34">
        <v>596</v>
      </c>
      <c r="C5101" s="34">
        <v>687</v>
      </c>
      <c r="D5101" s="34">
        <v>202</v>
      </c>
      <c r="E5101" s="34">
        <v>246</v>
      </c>
      <c r="F5101" s="34">
        <v>196</v>
      </c>
      <c r="G5101" s="34">
        <v>239</v>
      </c>
      <c r="H5101" s="34">
        <v>189</v>
      </c>
      <c r="I5101" s="34">
        <v>219</v>
      </c>
    </row>
    <row r="5102" spans="1:9" x14ac:dyDescent="0.2">
      <c r="A5102" s="34" t="s">
        <v>55559</v>
      </c>
      <c r="B5102" s="34">
        <v>765</v>
      </c>
      <c r="C5102" s="34">
        <v>780</v>
      </c>
      <c r="D5102" s="34">
        <v>296</v>
      </c>
      <c r="E5102" s="34">
        <v>253</v>
      </c>
      <c r="F5102" s="34">
        <v>228</v>
      </c>
      <c r="G5102" s="34">
        <v>262</v>
      </c>
      <c r="H5102" s="34">
        <v>285</v>
      </c>
      <c r="I5102" s="34">
        <v>237</v>
      </c>
    </row>
    <row r="5103" spans="1:9" x14ac:dyDescent="0.2">
      <c r="A5103" s="34" t="s">
        <v>55560</v>
      </c>
      <c r="B5103" s="34">
        <v>651</v>
      </c>
      <c r="C5103" s="34">
        <v>737</v>
      </c>
      <c r="D5103" s="34">
        <v>218</v>
      </c>
      <c r="E5103" s="34">
        <v>220</v>
      </c>
      <c r="F5103" s="34">
        <v>242</v>
      </c>
      <c r="G5103" s="34">
        <v>291</v>
      </c>
      <c r="H5103" s="34">
        <v>242</v>
      </c>
      <c r="I5103" s="34">
        <v>207</v>
      </c>
    </row>
    <row r="5104" spans="1:9" x14ac:dyDescent="0.2">
      <c r="A5104" s="34" t="s">
        <v>55561</v>
      </c>
      <c r="B5104" s="34">
        <v>427</v>
      </c>
      <c r="C5104" s="34">
        <v>418</v>
      </c>
      <c r="D5104" s="34">
        <v>151</v>
      </c>
      <c r="E5104" s="34">
        <v>110</v>
      </c>
      <c r="F5104" s="34">
        <v>119</v>
      </c>
      <c r="G5104" s="34">
        <v>119</v>
      </c>
      <c r="H5104" s="34">
        <v>148</v>
      </c>
      <c r="I5104" s="34">
        <v>85</v>
      </c>
    </row>
    <row r="5105" spans="1:9" x14ac:dyDescent="0.2">
      <c r="A5105" s="34" t="s">
        <v>55562</v>
      </c>
      <c r="B5105" s="34">
        <v>376</v>
      </c>
      <c r="C5105" s="34">
        <v>334</v>
      </c>
      <c r="D5105" s="34">
        <v>143</v>
      </c>
      <c r="E5105" s="34">
        <v>152</v>
      </c>
      <c r="F5105" s="34">
        <v>118</v>
      </c>
      <c r="G5105" s="34">
        <v>135</v>
      </c>
      <c r="H5105" s="34">
        <v>119</v>
      </c>
      <c r="I5105" s="34">
        <v>90</v>
      </c>
    </row>
    <row r="5106" spans="1:9" x14ac:dyDescent="0.2">
      <c r="A5106" s="34" t="s">
        <v>55563</v>
      </c>
      <c r="B5106" s="34">
        <v>526</v>
      </c>
      <c r="C5106" s="34">
        <v>487</v>
      </c>
      <c r="D5106" s="34">
        <v>215</v>
      </c>
      <c r="E5106" s="34">
        <v>201</v>
      </c>
      <c r="F5106" s="34">
        <v>193</v>
      </c>
      <c r="G5106" s="34">
        <v>205</v>
      </c>
      <c r="H5106" s="34">
        <v>242</v>
      </c>
      <c r="I5106" s="34">
        <v>143</v>
      </c>
    </row>
    <row r="5107" spans="1:9" x14ac:dyDescent="0.2">
      <c r="A5107" s="34" t="s">
        <v>55564</v>
      </c>
      <c r="B5107" s="34">
        <v>1326</v>
      </c>
      <c r="C5107" s="34">
        <v>1218</v>
      </c>
      <c r="D5107" s="34">
        <v>372</v>
      </c>
      <c r="E5107" s="34">
        <v>376</v>
      </c>
      <c r="F5107" s="34">
        <v>398</v>
      </c>
      <c r="G5107" s="34">
        <v>472</v>
      </c>
      <c r="H5107" s="34">
        <v>432</v>
      </c>
      <c r="I5107" s="34">
        <v>351</v>
      </c>
    </row>
    <row r="5108" spans="1:9" x14ac:dyDescent="0.2">
      <c r="A5108" s="34" t="s">
        <v>55565</v>
      </c>
      <c r="B5108" s="34">
        <v>1956</v>
      </c>
      <c r="C5108" s="34">
        <v>1818</v>
      </c>
      <c r="D5108" s="34">
        <v>636</v>
      </c>
      <c r="E5108" s="34">
        <v>681</v>
      </c>
      <c r="F5108" s="34">
        <v>682</v>
      </c>
      <c r="G5108" s="34">
        <v>622</v>
      </c>
      <c r="H5108" s="34">
        <v>722</v>
      </c>
      <c r="I5108" s="34">
        <v>518</v>
      </c>
    </row>
    <row r="5109" spans="1:9" x14ac:dyDescent="0.2">
      <c r="A5109" s="34" t="s">
        <v>55566</v>
      </c>
      <c r="B5109" s="34">
        <v>1382</v>
      </c>
      <c r="C5109" s="34">
        <v>1152</v>
      </c>
      <c r="D5109" s="34">
        <v>454</v>
      </c>
      <c r="E5109" s="34">
        <v>454</v>
      </c>
      <c r="F5109" s="34">
        <v>440</v>
      </c>
      <c r="G5109" s="34">
        <v>415</v>
      </c>
      <c r="H5109" s="34">
        <v>496</v>
      </c>
      <c r="I5109" s="34">
        <v>319</v>
      </c>
    </row>
    <row r="5110" spans="1:9" x14ac:dyDescent="0.2">
      <c r="A5110" s="34" t="s">
        <v>55567</v>
      </c>
      <c r="B5110" s="34">
        <v>1607</v>
      </c>
      <c r="C5110" s="34">
        <v>1613</v>
      </c>
      <c r="D5110" s="34">
        <v>534</v>
      </c>
      <c r="E5110" s="34">
        <v>633</v>
      </c>
      <c r="F5110" s="34">
        <v>460</v>
      </c>
      <c r="G5110" s="34">
        <v>532</v>
      </c>
      <c r="H5110" s="34">
        <v>537</v>
      </c>
      <c r="I5110" s="34">
        <v>490</v>
      </c>
    </row>
    <row r="5111" spans="1:9" x14ac:dyDescent="0.2">
      <c r="A5111" s="34" t="s">
        <v>55568</v>
      </c>
      <c r="B5111" s="34">
        <v>1158</v>
      </c>
      <c r="C5111" s="34">
        <v>1175</v>
      </c>
      <c r="D5111" s="34">
        <v>365</v>
      </c>
      <c r="E5111" s="34">
        <v>392</v>
      </c>
      <c r="F5111" s="34">
        <v>381</v>
      </c>
      <c r="G5111" s="34">
        <v>354</v>
      </c>
      <c r="H5111" s="34">
        <v>366</v>
      </c>
      <c r="I5111" s="34">
        <v>292</v>
      </c>
    </row>
    <row r="5112" spans="1:9" x14ac:dyDescent="0.2">
      <c r="A5112" s="34" t="s">
        <v>55569</v>
      </c>
      <c r="B5112" s="34">
        <v>704</v>
      </c>
      <c r="C5112" s="34">
        <v>602</v>
      </c>
      <c r="D5112" s="34">
        <v>227</v>
      </c>
      <c r="E5112" s="34">
        <v>175</v>
      </c>
      <c r="F5112" s="34">
        <v>199</v>
      </c>
      <c r="G5112" s="34">
        <v>203</v>
      </c>
      <c r="H5112" s="34">
        <v>258</v>
      </c>
      <c r="I5112" s="34">
        <v>158</v>
      </c>
    </row>
    <row r="5113" spans="1:9" x14ac:dyDescent="0.2">
      <c r="A5113" s="34" t="s">
        <v>55570</v>
      </c>
      <c r="B5113" s="34">
        <v>677</v>
      </c>
      <c r="C5113" s="34">
        <v>502</v>
      </c>
      <c r="D5113" s="34">
        <v>221</v>
      </c>
      <c r="E5113" s="34">
        <v>186</v>
      </c>
      <c r="F5113" s="34">
        <v>173</v>
      </c>
      <c r="G5113" s="34">
        <v>218</v>
      </c>
      <c r="H5113" s="34">
        <v>213</v>
      </c>
      <c r="I5113" s="34">
        <v>152</v>
      </c>
    </row>
    <row r="5114" spans="1:9" x14ac:dyDescent="0.2">
      <c r="A5114" s="34" t="s">
        <v>55571</v>
      </c>
      <c r="B5114" s="34">
        <v>1105</v>
      </c>
      <c r="C5114" s="34">
        <v>982</v>
      </c>
      <c r="D5114" s="34">
        <v>311</v>
      </c>
      <c r="E5114" s="34">
        <v>351</v>
      </c>
      <c r="F5114" s="34">
        <v>282</v>
      </c>
      <c r="G5114" s="34">
        <v>308</v>
      </c>
      <c r="H5114" s="34">
        <v>311</v>
      </c>
      <c r="I5114" s="34">
        <v>321</v>
      </c>
    </row>
    <row r="5115" spans="1:9" x14ac:dyDescent="0.2">
      <c r="A5115" s="34" t="s">
        <v>55572</v>
      </c>
      <c r="B5115" s="34">
        <v>1145</v>
      </c>
      <c r="C5115" s="34">
        <v>1137</v>
      </c>
      <c r="D5115" s="34">
        <v>364</v>
      </c>
      <c r="E5115" s="34">
        <v>353</v>
      </c>
      <c r="F5115" s="34">
        <v>364</v>
      </c>
      <c r="G5115" s="34">
        <v>388</v>
      </c>
      <c r="H5115" s="34">
        <v>352</v>
      </c>
      <c r="I5115" s="34">
        <v>276</v>
      </c>
    </row>
    <row r="5116" spans="1:9" x14ac:dyDescent="0.2">
      <c r="A5116" s="34" t="s">
        <v>55573</v>
      </c>
      <c r="B5116" s="34">
        <v>813</v>
      </c>
      <c r="C5116" s="34">
        <v>699</v>
      </c>
      <c r="D5116" s="34">
        <v>216</v>
      </c>
      <c r="E5116" s="34">
        <v>230</v>
      </c>
      <c r="F5116" s="34">
        <v>265</v>
      </c>
      <c r="G5116" s="34">
        <v>190</v>
      </c>
      <c r="H5116" s="34">
        <v>242</v>
      </c>
      <c r="I5116" s="34">
        <v>202</v>
      </c>
    </row>
    <row r="5117" spans="1:9" x14ac:dyDescent="0.2">
      <c r="A5117" s="34" t="s">
        <v>55574</v>
      </c>
      <c r="B5117" s="34">
        <v>1494</v>
      </c>
      <c r="C5117" s="34">
        <v>1399</v>
      </c>
      <c r="D5117" s="34">
        <v>484</v>
      </c>
      <c r="E5117" s="34">
        <v>496</v>
      </c>
      <c r="F5117" s="34">
        <v>430</v>
      </c>
      <c r="G5117" s="34">
        <v>516</v>
      </c>
      <c r="H5117" s="34">
        <v>437</v>
      </c>
      <c r="I5117" s="34">
        <v>390</v>
      </c>
    </row>
    <row r="5118" spans="1:9" x14ac:dyDescent="0.2">
      <c r="A5118" s="34" t="s">
        <v>55575</v>
      </c>
      <c r="B5118" s="34">
        <v>798</v>
      </c>
      <c r="C5118" s="34">
        <v>933</v>
      </c>
      <c r="D5118" s="34">
        <v>251</v>
      </c>
      <c r="E5118" s="34">
        <v>316</v>
      </c>
      <c r="F5118" s="34">
        <v>244</v>
      </c>
      <c r="G5118" s="34">
        <v>281</v>
      </c>
      <c r="H5118" s="34">
        <v>235</v>
      </c>
      <c r="I5118" s="34">
        <v>238</v>
      </c>
    </row>
    <row r="5119" spans="1:9" x14ac:dyDescent="0.2">
      <c r="A5119" s="34" t="s">
        <v>55576</v>
      </c>
      <c r="B5119" s="34">
        <v>814</v>
      </c>
      <c r="C5119" s="34">
        <v>813</v>
      </c>
      <c r="D5119" s="34">
        <v>216</v>
      </c>
      <c r="E5119" s="34">
        <v>257</v>
      </c>
      <c r="F5119" s="34">
        <v>235</v>
      </c>
      <c r="G5119" s="34">
        <v>230</v>
      </c>
      <c r="H5119" s="34">
        <v>278</v>
      </c>
      <c r="I5119" s="34">
        <v>277</v>
      </c>
    </row>
    <row r="5120" spans="1:9" x14ac:dyDescent="0.2">
      <c r="A5120" s="34" t="s">
        <v>55577</v>
      </c>
      <c r="B5120" s="34">
        <v>1063</v>
      </c>
      <c r="C5120" s="34">
        <v>996</v>
      </c>
      <c r="D5120" s="34">
        <v>293</v>
      </c>
      <c r="E5120" s="34">
        <v>305</v>
      </c>
      <c r="F5120" s="34">
        <v>350</v>
      </c>
      <c r="G5120" s="34">
        <v>348</v>
      </c>
      <c r="H5120" s="34">
        <v>320</v>
      </c>
      <c r="I5120" s="34">
        <v>257</v>
      </c>
    </row>
    <row r="5121" spans="1:9" x14ac:dyDescent="0.2">
      <c r="A5121" s="34" t="s">
        <v>55578</v>
      </c>
      <c r="B5121" s="34">
        <v>623</v>
      </c>
      <c r="C5121" s="34">
        <v>620</v>
      </c>
      <c r="D5121" s="34">
        <v>230</v>
      </c>
      <c r="E5121" s="34">
        <v>186</v>
      </c>
      <c r="F5121" s="34">
        <v>190</v>
      </c>
      <c r="G5121" s="34">
        <v>254</v>
      </c>
      <c r="H5121" s="34">
        <v>191</v>
      </c>
      <c r="I5121" s="34">
        <v>148</v>
      </c>
    </row>
    <row r="5122" spans="1:9" x14ac:dyDescent="0.2">
      <c r="A5122" s="34" t="s">
        <v>55579</v>
      </c>
      <c r="B5122" s="34">
        <v>678</v>
      </c>
      <c r="C5122" s="34">
        <v>1109</v>
      </c>
      <c r="D5122" s="34">
        <v>211</v>
      </c>
      <c r="E5122" s="34">
        <v>349</v>
      </c>
      <c r="F5122" s="34">
        <v>228</v>
      </c>
      <c r="G5122" s="34">
        <v>323</v>
      </c>
      <c r="H5122" s="34">
        <v>224</v>
      </c>
      <c r="I5122" s="34">
        <v>219</v>
      </c>
    </row>
    <row r="5123" spans="1:9" x14ac:dyDescent="0.2">
      <c r="A5123" s="34" t="s">
        <v>55580</v>
      </c>
      <c r="B5123" s="34">
        <v>1158</v>
      </c>
      <c r="C5123" s="34">
        <v>1202</v>
      </c>
      <c r="D5123" s="34">
        <v>351</v>
      </c>
      <c r="E5123" s="34">
        <v>412</v>
      </c>
      <c r="F5123" s="34">
        <v>334</v>
      </c>
      <c r="G5123" s="34">
        <v>408</v>
      </c>
      <c r="H5123" s="34">
        <v>397</v>
      </c>
      <c r="I5123" s="34">
        <v>337</v>
      </c>
    </row>
    <row r="5124" spans="1:9" x14ac:dyDescent="0.2">
      <c r="A5124" s="34" t="s">
        <v>55581</v>
      </c>
      <c r="B5124" s="34">
        <v>696</v>
      </c>
      <c r="C5124" s="34">
        <v>576</v>
      </c>
      <c r="D5124" s="34">
        <v>205</v>
      </c>
      <c r="E5124" s="34">
        <v>173</v>
      </c>
      <c r="F5124" s="34">
        <v>203</v>
      </c>
      <c r="G5124" s="34">
        <v>210</v>
      </c>
      <c r="H5124" s="34">
        <v>241</v>
      </c>
      <c r="I5124" s="34">
        <v>164</v>
      </c>
    </row>
    <row r="5125" spans="1:9" x14ac:dyDescent="0.2">
      <c r="A5125" s="34" t="s">
        <v>55582</v>
      </c>
      <c r="B5125" s="34">
        <v>901</v>
      </c>
      <c r="C5125" s="34">
        <v>965</v>
      </c>
      <c r="D5125" s="34">
        <v>306</v>
      </c>
      <c r="E5125" s="34">
        <v>326</v>
      </c>
      <c r="F5125" s="34">
        <v>221</v>
      </c>
      <c r="G5125" s="34">
        <v>316</v>
      </c>
      <c r="H5125" s="34">
        <v>254</v>
      </c>
      <c r="I5125" s="34">
        <v>277</v>
      </c>
    </row>
    <row r="5126" spans="1:9" x14ac:dyDescent="0.2">
      <c r="A5126" s="34" t="s">
        <v>55583</v>
      </c>
      <c r="B5126" s="34">
        <v>557</v>
      </c>
      <c r="C5126" s="34">
        <v>548</v>
      </c>
      <c r="D5126" s="34">
        <v>183</v>
      </c>
      <c r="E5126" s="34">
        <v>191</v>
      </c>
      <c r="F5126" s="34">
        <v>178</v>
      </c>
      <c r="G5126" s="34">
        <v>177</v>
      </c>
      <c r="H5126" s="34">
        <v>207</v>
      </c>
      <c r="I5126" s="34">
        <v>154</v>
      </c>
    </row>
    <row r="5127" spans="1:9" x14ac:dyDescent="0.2">
      <c r="A5127" s="34" t="s">
        <v>55584</v>
      </c>
      <c r="B5127" s="34">
        <v>1033</v>
      </c>
      <c r="C5127" s="34">
        <v>977</v>
      </c>
      <c r="D5127" s="34">
        <v>255</v>
      </c>
      <c r="E5127" s="34">
        <v>288</v>
      </c>
      <c r="F5127" s="34">
        <v>260</v>
      </c>
      <c r="G5127" s="34">
        <v>326</v>
      </c>
      <c r="H5127" s="34">
        <v>285</v>
      </c>
      <c r="I5127" s="34">
        <v>256</v>
      </c>
    </row>
    <row r="5128" spans="1:9" x14ac:dyDescent="0.2">
      <c r="A5128" s="34" t="s">
        <v>55585</v>
      </c>
      <c r="B5128" s="34">
        <v>1018</v>
      </c>
      <c r="C5128" s="34">
        <v>1121</v>
      </c>
      <c r="D5128" s="34">
        <v>315</v>
      </c>
      <c r="E5128" s="34">
        <v>388</v>
      </c>
      <c r="F5128" s="34">
        <v>353</v>
      </c>
      <c r="G5128" s="34">
        <v>395</v>
      </c>
      <c r="H5128" s="34">
        <v>390</v>
      </c>
      <c r="I5128" s="34">
        <v>282</v>
      </c>
    </row>
    <row r="5129" spans="1:9" x14ac:dyDescent="0.2">
      <c r="A5129" s="34" t="s">
        <v>55586</v>
      </c>
      <c r="B5129" s="34">
        <v>673</v>
      </c>
      <c r="C5129" s="34">
        <v>662</v>
      </c>
      <c r="D5129" s="34">
        <v>238</v>
      </c>
      <c r="E5129" s="34">
        <v>217</v>
      </c>
      <c r="F5129" s="34">
        <v>254</v>
      </c>
      <c r="G5129" s="34">
        <v>231</v>
      </c>
      <c r="H5129" s="34">
        <v>206</v>
      </c>
      <c r="I5129" s="34">
        <v>193</v>
      </c>
    </row>
    <row r="5130" spans="1:9" x14ac:dyDescent="0.2">
      <c r="A5130" s="34" t="s">
        <v>55587</v>
      </c>
      <c r="B5130" s="34">
        <v>935</v>
      </c>
      <c r="C5130" s="34">
        <v>952</v>
      </c>
      <c r="D5130" s="34">
        <v>332</v>
      </c>
      <c r="E5130" s="34">
        <v>312</v>
      </c>
      <c r="F5130" s="34">
        <v>283</v>
      </c>
      <c r="G5130" s="34">
        <v>381</v>
      </c>
      <c r="H5130" s="34">
        <v>386</v>
      </c>
      <c r="I5130" s="34">
        <v>264</v>
      </c>
    </row>
    <row r="5131" spans="1:9" x14ac:dyDescent="0.2">
      <c r="A5131" s="34" t="s">
        <v>55588</v>
      </c>
      <c r="B5131" s="34">
        <v>1239</v>
      </c>
      <c r="C5131" s="34">
        <v>1082</v>
      </c>
      <c r="D5131" s="34">
        <v>364</v>
      </c>
      <c r="E5131" s="34">
        <v>439</v>
      </c>
      <c r="F5131" s="34">
        <v>376</v>
      </c>
      <c r="G5131" s="34">
        <v>410</v>
      </c>
      <c r="H5131" s="34">
        <v>349</v>
      </c>
      <c r="I5131" s="34">
        <v>318</v>
      </c>
    </row>
    <row r="5132" spans="1:9" x14ac:dyDescent="0.2">
      <c r="A5132" s="34" t="s">
        <v>55589</v>
      </c>
      <c r="B5132" s="34">
        <v>935</v>
      </c>
      <c r="C5132" s="34">
        <v>930</v>
      </c>
      <c r="D5132" s="34">
        <v>279</v>
      </c>
      <c r="E5132" s="34">
        <v>305</v>
      </c>
      <c r="F5132" s="34">
        <v>289</v>
      </c>
      <c r="G5132" s="34">
        <v>314</v>
      </c>
      <c r="H5132" s="34">
        <v>239</v>
      </c>
      <c r="I5132" s="34">
        <v>249</v>
      </c>
    </row>
    <row r="5133" spans="1:9" x14ac:dyDescent="0.2">
      <c r="A5133" s="34" t="s">
        <v>55590</v>
      </c>
      <c r="B5133" s="34">
        <v>1389</v>
      </c>
      <c r="C5133" s="34">
        <v>1203</v>
      </c>
      <c r="D5133" s="34">
        <v>409</v>
      </c>
      <c r="E5133" s="34">
        <v>424</v>
      </c>
      <c r="F5133" s="34">
        <v>375</v>
      </c>
      <c r="G5133" s="34">
        <v>424</v>
      </c>
      <c r="H5133" s="34">
        <v>404</v>
      </c>
      <c r="I5133" s="34">
        <v>298</v>
      </c>
    </row>
    <row r="5134" spans="1:9" x14ac:dyDescent="0.2">
      <c r="A5134" s="34" t="s">
        <v>55591</v>
      </c>
      <c r="B5134" s="34">
        <v>576</v>
      </c>
      <c r="C5134" s="34">
        <v>651</v>
      </c>
      <c r="D5134" s="34">
        <v>172</v>
      </c>
      <c r="E5134" s="34">
        <v>216</v>
      </c>
      <c r="F5134" s="34">
        <v>213</v>
      </c>
      <c r="G5134" s="34">
        <v>182</v>
      </c>
      <c r="H5134" s="34">
        <v>179</v>
      </c>
      <c r="I5134" s="34">
        <v>202</v>
      </c>
    </row>
    <row r="5135" spans="1:9" x14ac:dyDescent="0.2">
      <c r="A5135" s="34" t="s">
        <v>55592</v>
      </c>
      <c r="B5135" s="34">
        <v>530</v>
      </c>
      <c r="C5135" s="34">
        <v>541</v>
      </c>
      <c r="D5135" s="34">
        <v>158</v>
      </c>
      <c r="E5135" s="34">
        <v>161</v>
      </c>
      <c r="F5135" s="34">
        <v>151</v>
      </c>
      <c r="G5135" s="34">
        <v>231</v>
      </c>
      <c r="H5135" s="34">
        <v>188</v>
      </c>
      <c r="I5135" s="34">
        <v>178</v>
      </c>
    </row>
    <row r="5136" spans="1:9" x14ac:dyDescent="0.2">
      <c r="A5136" s="34" t="s">
        <v>55593</v>
      </c>
      <c r="B5136" s="34">
        <v>582</v>
      </c>
      <c r="C5136" s="34">
        <v>593</v>
      </c>
      <c r="D5136" s="34">
        <v>188</v>
      </c>
      <c r="E5136" s="34">
        <v>217</v>
      </c>
      <c r="F5136" s="34">
        <v>202</v>
      </c>
      <c r="G5136" s="34">
        <v>176</v>
      </c>
      <c r="H5136" s="34">
        <v>181</v>
      </c>
      <c r="I5136" s="34">
        <v>171</v>
      </c>
    </row>
    <row r="5137" spans="1:9" x14ac:dyDescent="0.2">
      <c r="A5137" s="34" t="s">
        <v>55594</v>
      </c>
      <c r="B5137" s="34">
        <v>1310</v>
      </c>
      <c r="C5137" s="34">
        <v>1393</v>
      </c>
      <c r="D5137" s="34">
        <v>517</v>
      </c>
      <c r="E5137" s="34">
        <v>461</v>
      </c>
      <c r="F5137" s="34">
        <v>456</v>
      </c>
      <c r="G5137" s="34">
        <v>442</v>
      </c>
      <c r="H5137" s="34">
        <v>498</v>
      </c>
      <c r="I5137" s="34">
        <v>377</v>
      </c>
    </row>
    <row r="5138" spans="1:9" x14ac:dyDescent="0.2">
      <c r="A5138" s="34" t="s">
        <v>55595</v>
      </c>
      <c r="B5138" s="34">
        <v>1242</v>
      </c>
      <c r="C5138" s="34">
        <v>959</v>
      </c>
      <c r="D5138" s="34">
        <v>363</v>
      </c>
      <c r="E5138" s="34">
        <v>369</v>
      </c>
      <c r="F5138" s="34">
        <v>352</v>
      </c>
      <c r="G5138" s="34">
        <v>325</v>
      </c>
      <c r="H5138" s="34">
        <v>357</v>
      </c>
      <c r="I5138" s="34">
        <v>293</v>
      </c>
    </row>
    <row r="5139" spans="1:9" x14ac:dyDescent="0.2">
      <c r="A5139" s="34" t="s">
        <v>55596</v>
      </c>
      <c r="B5139" s="34">
        <v>1145</v>
      </c>
      <c r="C5139" s="34">
        <v>1266</v>
      </c>
      <c r="D5139" s="34">
        <v>432</v>
      </c>
      <c r="E5139" s="34">
        <v>447</v>
      </c>
      <c r="F5139" s="34">
        <v>373</v>
      </c>
      <c r="G5139" s="34">
        <v>446</v>
      </c>
      <c r="H5139" s="34">
        <v>388</v>
      </c>
      <c r="I5139" s="34">
        <v>317</v>
      </c>
    </row>
    <row r="5140" spans="1:9" x14ac:dyDescent="0.2">
      <c r="A5140" s="34" t="s">
        <v>55597</v>
      </c>
      <c r="B5140" s="34">
        <v>937</v>
      </c>
      <c r="C5140" s="34">
        <v>936</v>
      </c>
      <c r="D5140" s="34">
        <v>274</v>
      </c>
      <c r="E5140" s="34">
        <v>336</v>
      </c>
      <c r="F5140" s="34">
        <v>230</v>
      </c>
      <c r="G5140" s="34">
        <v>331</v>
      </c>
      <c r="H5140" s="34">
        <v>270</v>
      </c>
      <c r="I5140" s="34">
        <v>278</v>
      </c>
    </row>
    <row r="5141" spans="1:9" x14ac:dyDescent="0.2">
      <c r="A5141" s="34" t="s">
        <v>55598</v>
      </c>
      <c r="B5141" s="34">
        <v>1251</v>
      </c>
      <c r="C5141" s="34">
        <v>1220</v>
      </c>
      <c r="D5141" s="34">
        <v>403</v>
      </c>
      <c r="E5141" s="34">
        <v>445</v>
      </c>
      <c r="F5141" s="34">
        <v>462</v>
      </c>
      <c r="G5141" s="34">
        <v>437</v>
      </c>
      <c r="H5141" s="34">
        <v>406</v>
      </c>
      <c r="I5141" s="34">
        <v>354</v>
      </c>
    </row>
    <row r="5142" spans="1:9" x14ac:dyDescent="0.2">
      <c r="A5142" s="34" t="s">
        <v>55599</v>
      </c>
      <c r="B5142" s="34">
        <v>949</v>
      </c>
      <c r="C5142" s="34">
        <v>1166</v>
      </c>
      <c r="D5142" s="34">
        <v>308</v>
      </c>
      <c r="E5142" s="34">
        <v>379</v>
      </c>
      <c r="F5142" s="34">
        <v>345</v>
      </c>
      <c r="G5142" s="34">
        <v>370</v>
      </c>
      <c r="H5142" s="34">
        <v>407</v>
      </c>
      <c r="I5142" s="34">
        <v>353</v>
      </c>
    </row>
    <row r="5143" spans="1:9" x14ac:dyDescent="0.2">
      <c r="A5143" s="34" t="s">
        <v>55600</v>
      </c>
      <c r="B5143" s="34">
        <v>949</v>
      </c>
      <c r="C5143" s="34">
        <v>1033</v>
      </c>
      <c r="D5143" s="34">
        <v>293</v>
      </c>
      <c r="E5143" s="34">
        <v>333</v>
      </c>
      <c r="F5143" s="34">
        <v>258</v>
      </c>
      <c r="G5143" s="34">
        <v>285</v>
      </c>
      <c r="H5143" s="34">
        <v>300</v>
      </c>
      <c r="I5143" s="34">
        <v>251</v>
      </c>
    </row>
    <row r="5144" spans="1:9" x14ac:dyDescent="0.2">
      <c r="A5144" s="34" t="s">
        <v>55601</v>
      </c>
      <c r="B5144" s="34">
        <v>858</v>
      </c>
      <c r="C5144" s="34">
        <v>804</v>
      </c>
      <c r="D5144" s="34">
        <v>299</v>
      </c>
      <c r="E5144" s="34">
        <v>334</v>
      </c>
      <c r="F5144" s="34">
        <v>307</v>
      </c>
      <c r="G5144" s="34">
        <v>233</v>
      </c>
      <c r="H5144" s="34">
        <v>268</v>
      </c>
      <c r="I5144" s="34">
        <v>232</v>
      </c>
    </row>
    <row r="5145" spans="1:9" x14ac:dyDescent="0.2">
      <c r="A5145" s="34" t="s">
        <v>55602</v>
      </c>
      <c r="B5145" s="34">
        <v>1239</v>
      </c>
      <c r="C5145" s="34">
        <v>886</v>
      </c>
      <c r="D5145" s="34">
        <v>339</v>
      </c>
      <c r="E5145" s="34">
        <v>305</v>
      </c>
      <c r="F5145" s="34">
        <v>323</v>
      </c>
      <c r="G5145" s="34">
        <v>318</v>
      </c>
      <c r="H5145" s="34">
        <v>320</v>
      </c>
      <c r="I5145" s="34">
        <v>285</v>
      </c>
    </row>
    <row r="5146" spans="1:9" x14ac:dyDescent="0.2">
      <c r="A5146" s="34" t="s">
        <v>55603</v>
      </c>
      <c r="B5146" s="34">
        <v>897</v>
      </c>
      <c r="C5146" s="34">
        <v>922</v>
      </c>
      <c r="D5146" s="34">
        <v>263</v>
      </c>
      <c r="E5146" s="34">
        <v>295</v>
      </c>
      <c r="F5146" s="34">
        <v>280</v>
      </c>
      <c r="G5146" s="34">
        <v>327</v>
      </c>
      <c r="H5146" s="34">
        <v>304</v>
      </c>
      <c r="I5146" s="34">
        <v>286</v>
      </c>
    </row>
    <row r="5147" spans="1:9" x14ac:dyDescent="0.2">
      <c r="A5147" s="34" t="s">
        <v>55604</v>
      </c>
      <c r="B5147" s="34">
        <v>286</v>
      </c>
      <c r="C5147" s="34">
        <v>304</v>
      </c>
      <c r="D5147" s="34">
        <v>87</v>
      </c>
      <c r="E5147" s="34">
        <v>94</v>
      </c>
      <c r="F5147" s="34">
        <v>66</v>
      </c>
      <c r="G5147" s="34">
        <v>103</v>
      </c>
      <c r="H5147" s="34">
        <v>99</v>
      </c>
      <c r="I5147" s="34">
        <v>79</v>
      </c>
    </row>
    <row r="5148" spans="1:9" x14ac:dyDescent="0.2">
      <c r="A5148" s="34" t="s">
        <v>55605</v>
      </c>
      <c r="B5148" s="34">
        <v>1254</v>
      </c>
      <c r="C5148" s="34">
        <v>1154</v>
      </c>
      <c r="D5148" s="34">
        <v>345</v>
      </c>
      <c r="E5148" s="34">
        <v>388</v>
      </c>
      <c r="F5148" s="34">
        <v>337</v>
      </c>
      <c r="G5148" s="34">
        <v>381</v>
      </c>
      <c r="H5148" s="34">
        <v>388</v>
      </c>
      <c r="I5148" s="34">
        <v>310</v>
      </c>
    </row>
    <row r="5149" spans="1:9" x14ac:dyDescent="0.2">
      <c r="A5149" s="34" t="s">
        <v>55606</v>
      </c>
      <c r="B5149" s="34">
        <v>866</v>
      </c>
      <c r="C5149" s="34">
        <v>918</v>
      </c>
      <c r="D5149" s="34">
        <v>327</v>
      </c>
      <c r="E5149" s="34">
        <v>290</v>
      </c>
      <c r="F5149" s="34">
        <v>286</v>
      </c>
      <c r="G5149" s="34">
        <v>352</v>
      </c>
      <c r="H5149" s="34">
        <v>291</v>
      </c>
      <c r="I5149" s="34">
        <v>255</v>
      </c>
    </row>
    <row r="5150" spans="1:9" x14ac:dyDescent="0.2">
      <c r="A5150" s="34" t="s">
        <v>55607</v>
      </c>
      <c r="B5150" s="34">
        <v>1276</v>
      </c>
      <c r="C5150" s="34">
        <v>1246</v>
      </c>
      <c r="D5150" s="34">
        <v>400</v>
      </c>
      <c r="E5150" s="34">
        <v>461</v>
      </c>
      <c r="F5150" s="34">
        <v>386</v>
      </c>
      <c r="G5150" s="34">
        <v>367</v>
      </c>
      <c r="H5150" s="34">
        <v>421</v>
      </c>
      <c r="I5150" s="34">
        <v>368</v>
      </c>
    </row>
    <row r="5151" spans="1:9" x14ac:dyDescent="0.2">
      <c r="A5151" s="34" t="s">
        <v>55608</v>
      </c>
      <c r="B5151" s="34">
        <v>722</v>
      </c>
      <c r="C5151" s="34">
        <v>639</v>
      </c>
      <c r="D5151" s="34">
        <v>235</v>
      </c>
      <c r="E5151" s="34">
        <v>204</v>
      </c>
      <c r="F5151" s="34">
        <v>245</v>
      </c>
      <c r="G5151" s="34">
        <v>224</v>
      </c>
      <c r="H5151" s="34">
        <v>264</v>
      </c>
      <c r="I5151" s="34">
        <v>180</v>
      </c>
    </row>
    <row r="5152" spans="1:9" x14ac:dyDescent="0.2">
      <c r="A5152" s="34" t="s">
        <v>55609</v>
      </c>
      <c r="B5152" s="34">
        <v>658</v>
      </c>
      <c r="C5152" s="34">
        <v>731</v>
      </c>
      <c r="D5152" s="34">
        <v>181</v>
      </c>
      <c r="E5152" s="34">
        <v>208</v>
      </c>
      <c r="F5152" s="34">
        <v>238</v>
      </c>
      <c r="G5152" s="34">
        <v>202</v>
      </c>
      <c r="H5152" s="34">
        <v>204</v>
      </c>
      <c r="I5152" s="34">
        <v>171</v>
      </c>
    </row>
    <row r="5153" spans="1:9" x14ac:dyDescent="0.2">
      <c r="A5153" s="34" t="s">
        <v>55610</v>
      </c>
      <c r="B5153" s="34">
        <v>865</v>
      </c>
      <c r="C5153" s="34">
        <v>937</v>
      </c>
      <c r="D5153" s="34">
        <v>261</v>
      </c>
      <c r="E5153" s="34">
        <v>296</v>
      </c>
      <c r="F5153" s="34">
        <v>328</v>
      </c>
      <c r="G5153" s="34">
        <v>305</v>
      </c>
      <c r="H5153" s="34">
        <v>272</v>
      </c>
      <c r="I5153" s="34">
        <v>271</v>
      </c>
    </row>
    <row r="5154" spans="1:9" x14ac:dyDescent="0.2">
      <c r="A5154" s="34" t="s">
        <v>55611</v>
      </c>
      <c r="B5154" s="34">
        <v>710</v>
      </c>
      <c r="C5154" s="34">
        <v>534</v>
      </c>
      <c r="D5154" s="34">
        <v>244</v>
      </c>
      <c r="E5154" s="34">
        <v>201</v>
      </c>
      <c r="F5154" s="34">
        <v>246</v>
      </c>
      <c r="G5154" s="34">
        <v>233</v>
      </c>
      <c r="H5154" s="34">
        <v>257</v>
      </c>
      <c r="I5154" s="34">
        <v>171</v>
      </c>
    </row>
    <row r="5155" spans="1:9" x14ac:dyDescent="0.2">
      <c r="A5155" s="34" t="s">
        <v>55612</v>
      </c>
      <c r="B5155" s="34">
        <v>960</v>
      </c>
      <c r="C5155" s="34">
        <v>992</v>
      </c>
      <c r="D5155" s="34">
        <v>301</v>
      </c>
      <c r="E5155" s="34">
        <v>333</v>
      </c>
      <c r="F5155" s="34">
        <v>308</v>
      </c>
      <c r="G5155" s="34">
        <v>334</v>
      </c>
      <c r="H5155" s="34">
        <v>338</v>
      </c>
      <c r="I5155" s="34">
        <v>279</v>
      </c>
    </row>
    <row r="5156" spans="1:9" x14ac:dyDescent="0.2">
      <c r="A5156" s="34" t="s">
        <v>55613</v>
      </c>
      <c r="B5156" s="34">
        <v>930</v>
      </c>
      <c r="C5156" s="34">
        <v>989</v>
      </c>
      <c r="D5156" s="34">
        <v>310</v>
      </c>
      <c r="E5156" s="34">
        <v>383</v>
      </c>
      <c r="F5156" s="34">
        <v>306</v>
      </c>
      <c r="G5156" s="34">
        <v>365</v>
      </c>
      <c r="H5156" s="34">
        <v>287</v>
      </c>
      <c r="I5156" s="34">
        <v>265</v>
      </c>
    </row>
    <row r="5157" spans="1:9" x14ac:dyDescent="0.2">
      <c r="A5157" s="34" t="s">
        <v>55614</v>
      </c>
      <c r="B5157" s="34">
        <v>958</v>
      </c>
      <c r="C5157" s="34">
        <v>918</v>
      </c>
      <c r="D5157" s="34">
        <v>295</v>
      </c>
      <c r="E5157" s="34">
        <v>277</v>
      </c>
      <c r="F5157" s="34">
        <v>274</v>
      </c>
      <c r="G5157" s="34">
        <v>323</v>
      </c>
      <c r="H5157" s="34">
        <v>313</v>
      </c>
      <c r="I5157" s="34">
        <v>293</v>
      </c>
    </row>
    <row r="5158" spans="1:9" x14ac:dyDescent="0.2">
      <c r="A5158" s="34" t="s">
        <v>55615</v>
      </c>
      <c r="B5158" s="34">
        <v>974</v>
      </c>
      <c r="C5158" s="34">
        <v>895</v>
      </c>
      <c r="D5158" s="34">
        <v>326</v>
      </c>
      <c r="E5158" s="34">
        <v>268</v>
      </c>
      <c r="F5158" s="34">
        <v>266</v>
      </c>
      <c r="G5158" s="34">
        <v>371</v>
      </c>
      <c r="H5158" s="34">
        <v>379</v>
      </c>
      <c r="I5158" s="34">
        <v>277</v>
      </c>
    </row>
    <row r="5159" spans="1:9" x14ac:dyDescent="0.2">
      <c r="A5159" s="34" t="s">
        <v>55616</v>
      </c>
      <c r="B5159" s="34">
        <v>1377</v>
      </c>
      <c r="C5159" s="34">
        <v>1351</v>
      </c>
      <c r="D5159" s="34">
        <v>390</v>
      </c>
      <c r="E5159" s="34">
        <v>408</v>
      </c>
      <c r="F5159" s="34">
        <v>367</v>
      </c>
      <c r="G5159" s="34">
        <v>454</v>
      </c>
      <c r="H5159" s="34">
        <v>350</v>
      </c>
      <c r="I5159" s="34">
        <v>382</v>
      </c>
    </row>
    <row r="5160" spans="1:9" x14ac:dyDescent="0.2">
      <c r="A5160" s="34" t="s">
        <v>55617</v>
      </c>
      <c r="B5160" s="34">
        <v>1875</v>
      </c>
      <c r="C5160" s="34">
        <v>1886</v>
      </c>
      <c r="D5160" s="34">
        <v>590</v>
      </c>
      <c r="E5160" s="34">
        <v>641</v>
      </c>
      <c r="F5160" s="34">
        <v>526</v>
      </c>
      <c r="G5160" s="34">
        <v>608</v>
      </c>
      <c r="H5160" s="34">
        <v>660</v>
      </c>
      <c r="I5160" s="34">
        <v>549</v>
      </c>
    </row>
    <row r="5161" spans="1:9" x14ac:dyDescent="0.2">
      <c r="A5161" s="34" t="s">
        <v>55618</v>
      </c>
      <c r="B5161" s="34">
        <v>949</v>
      </c>
      <c r="C5161" s="34">
        <v>771</v>
      </c>
      <c r="D5161" s="34">
        <v>288</v>
      </c>
      <c r="E5161" s="34">
        <v>286</v>
      </c>
      <c r="F5161" s="34">
        <v>357</v>
      </c>
      <c r="G5161" s="34">
        <v>269</v>
      </c>
      <c r="H5161" s="34">
        <v>289</v>
      </c>
      <c r="I5161" s="34">
        <v>222</v>
      </c>
    </row>
    <row r="5162" spans="1:9" x14ac:dyDescent="0.2">
      <c r="A5162" s="34" t="s">
        <v>55619</v>
      </c>
      <c r="B5162" s="34">
        <v>1070</v>
      </c>
      <c r="C5162" s="34">
        <v>859</v>
      </c>
      <c r="D5162" s="34">
        <v>311</v>
      </c>
      <c r="E5162" s="34">
        <v>343</v>
      </c>
      <c r="F5162" s="34">
        <v>284</v>
      </c>
      <c r="G5162" s="34">
        <v>327</v>
      </c>
      <c r="H5162" s="34">
        <v>327</v>
      </c>
      <c r="I5162" s="34">
        <v>290</v>
      </c>
    </row>
    <row r="5163" spans="1:9" x14ac:dyDescent="0.2">
      <c r="A5163" s="34" t="s">
        <v>55620</v>
      </c>
      <c r="B5163" s="34">
        <v>1065</v>
      </c>
      <c r="C5163" s="34">
        <v>1037</v>
      </c>
      <c r="D5163" s="34">
        <v>301</v>
      </c>
      <c r="E5163" s="34">
        <v>340</v>
      </c>
      <c r="F5163" s="34">
        <v>312</v>
      </c>
      <c r="G5163" s="34">
        <v>334</v>
      </c>
      <c r="H5163" s="34">
        <v>340</v>
      </c>
      <c r="I5163" s="34">
        <v>320</v>
      </c>
    </row>
    <row r="5164" spans="1:9" x14ac:dyDescent="0.2">
      <c r="A5164" s="34" t="s">
        <v>55621</v>
      </c>
      <c r="B5164" s="34">
        <v>1060</v>
      </c>
      <c r="C5164" s="34">
        <v>907</v>
      </c>
      <c r="D5164" s="34">
        <v>293</v>
      </c>
      <c r="E5164" s="34">
        <v>307</v>
      </c>
      <c r="F5164" s="34">
        <v>340</v>
      </c>
      <c r="G5164" s="34">
        <v>274</v>
      </c>
      <c r="H5164" s="34">
        <v>297</v>
      </c>
      <c r="I5164" s="34">
        <v>260</v>
      </c>
    </row>
    <row r="5165" spans="1:9" x14ac:dyDescent="0.2">
      <c r="A5165" s="34" t="s">
        <v>55622</v>
      </c>
      <c r="B5165" s="34">
        <v>551</v>
      </c>
      <c r="C5165" s="34">
        <v>411</v>
      </c>
      <c r="D5165" s="34">
        <v>106</v>
      </c>
      <c r="E5165" s="34">
        <v>137</v>
      </c>
      <c r="F5165" s="34">
        <v>128</v>
      </c>
      <c r="G5165" s="34">
        <v>126</v>
      </c>
      <c r="H5165" s="34">
        <v>151</v>
      </c>
      <c r="I5165" s="34">
        <v>111</v>
      </c>
    </row>
    <row r="5166" spans="1:9" x14ac:dyDescent="0.2">
      <c r="A5166" s="34" t="s">
        <v>55623</v>
      </c>
      <c r="B5166" s="34">
        <v>862</v>
      </c>
      <c r="C5166" s="34">
        <v>944</v>
      </c>
      <c r="D5166" s="34">
        <v>310</v>
      </c>
      <c r="E5166" s="34">
        <v>238</v>
      </c>
      <c r="F5166" s="34">
        <v>270</v>
      </c>
      <c r="G5166" s="34">
        <v>235</v>
      </c>
      <c r="H5166" s="34">
        <v>266</v>
      </c>
      <c r="I5166" s="34">
        <v>211</v>
      </c>
    </row>
    <row r="5167" spans="1:9" x14ac:dyDescent="0.2">
      <c r="A5167" s="34" t="s">
        <v>55624</v>
      </c>
      <c r="B5167" s="34">
        <v>1686</v>
      </c>
      <c r="C5167" s="34">
        <v>1620</v>
      </c>
      <c r="D5167" s="34">
        <v>548</v>
      </c>
      <c r="E5167" s="34">
        <v>604</v>
      </c>
      <c r="F5167" s="34">
        <v>584</v>
      </c>
      <c r="G5167" s="34">
        <v>545</v>
      </c>
      <c r="H5167" s="34">
        <v>622</v>
      </c>
      <c r="I5167" s="34">
        <v>491</v>
      </c>
    </row>
    <row r="5168" spans="1:9" x14ac:dyDescent="0.2">
      <c r="A5168" s="34" t="s">
        <v>55625</v>
      </c>
      <c r="B5168" s="34">
        <v>1141</v>
      </c>
      <c r="C5168" s="34">
        <v>1224</v>
      </c>
      <c r="D5168" s="34">
        <v>379</v>
      </c>
      <c r="E5168" s="34">
        <v>447</v>
      </c>
      <c r="F5168" s="34">
        <v>382</v>
      </c>
      <c r="G5168" s="34">
        <v>394</v>
      </c>
      <c r="H5168" s="34">
        <v>391</v>
      </c>
      <c r="I5168" s="34">
        <v>378</v>
      </c>
    </row>
    <row r="5169" spans="1:9" x14ac:dyDescent="0.2">
      <c r="A5169" s="34" t="s">
        <v>55626</v>
      </c>
      <c r="B5169" s="34">
        <v>539</v>
      </c>
      <c r="C5169" s="34">
        <v>659</v>
      </c>
      <c r="D5169" s="34">
        <v>201</v>
      </c>
      <c r="E5169" s="34">
        <v>164</v>
      </c>
      <c r="F5169" s="34">
        <v>185</v>
      </c>
      <c r="G5169" s="34">
        <v>257</v>
      </c>
      <c r="H5169" s="34">
        <v>158</v>
      </c>
      <c r="I5169" s="34">
        <v>160</v>
      </c>
    </row>
    <row r="5170" spans="1:9" x14ac:dyDescent="0.2">
      <c r="A5170" s="34" t="s">
        <v>55627</v>
      </c>
      <c r="B5170" s="34">
        <v>554</v>
      </c>
      <c r="C5170" s="34">
        <v>654</v>
      </c>
      <c r="D5170" s="34">
        <v>200</v>
      </c>
      <c r="E5170" s="34">
        <v>213</v>
      </c>
      <c r="F5170" s="34">
        <v>170</v>
      </c>
      <c r="G5170" s="34">
        <v>222</v>
      </c>
      <c r="H5170" s="34">
        <v>188</v>
      </c>
      <c r="I5170" s="34">
        <v>207</v>
      </c>
    </row>
    <row r="5171" spans="1:9" x14ac:dyDescent="0.2">
      <c r="A5171" s="34" t="s">
        <v>55628</v>
      </c>
      <c r="B5171" s="34">
        <v>450</v>
      </c>
      <c r="C5171" s="34">
        <v>502</v>
      </c>
      <c r="D5171" s="34">
        <v>198</v>
      </c>
      <c r="E5171" s="34">
        <v>195</v>
      </c>
      <c r="F5171" s="34">
        <v>152</v>
      </c>
      <c r="G5171" s="34">
        <v>207</v>
      </c>
      <c r="H5171" s="34">
        <v>146</v>
      </c>
      <c r="I5171" s="34">
        <v>148</v>
      </c>
    </row>
    <row r="5172" spans="1:9" x14ac:dyDescent="0.2">
      <c r="A5172" s="34" t="s">
        <v>55629</v>
      </c>
      <c r="B5172" s="34">
        <v>543</v>
      </c>
      <c r="C5172" s="34">
        <v>698</v>
      </c>
      <c r="D5172" s="34">
        <v>218</v>
      </c>
      <c r="E5172" s="34">
        <v>206</v>
      </c>
      <c r="F5172" s="34">
        <v>213</v>
      </c>
      <c r="G5172" s="34">
        <v>206</v>
      </c>
      <c r="H5172" s="34">
        <v>186</v>
      </c>
      <c r="I5172" s="34">
        <v>194</v>
      </c>
    </row>
    <row r="5173" spans="1:9" x14ac:dyDescent="0.2">
      <c r="A5173" s="34" t="s">
        <v>55630</v>
      </c>
      <c r="B5173" s="34">
        <v>847</v>
      </c>
      <c r="C5173" s="34">
        <v>807</v>
      </c>
      <c r="D5173" s="34">
        <v>298</v>
      </c>
      <c r="E5173" s="34">
        <v>298</v>
      </c>
      <c r="F5173" s="34">
        <v>235</v>
      </c>
      <c r="G5173" s="34">
        <v>250</v>
      </c>
      <c r="H5173" s="34">
        <v>275</v>
      </c>
      <c r="I5173" s="34">
        <v>193</v>
      </c>
    </row>
    <row r="5174" spans="1:9" x14ac:dyDescent="0.2">
      <c r="A5174" s="34" t="s">
        <v>55631</v>
      </c>
      <c r="B5174" s="34">
        <v>749</v>
      </c>
      <c r="C5174" s="34">
        <v>489</v>
      </c>
      <c r="D5174" s="34">
        <v>193</v>
      </c>
      <c r="E5174" s="34">
        <v>226</v>
      </c>
      <c r="F5174" s="34">
        <v>206</v>
      </c>
      <c r="G5174" s="34">
        <v>233</v>
      </c>
      <c r="H5174" s="34">
        <v>227</v>
      </c>
      <c r="I5174" s="34">
        <v>155</v>
      </c>
    </row>
    <row r="5175" spans="1:9" x14ac:dyDescent="0.2">
      <c r="A5175" s="34" t="s">
        <v>55632</v>
      </c>
      <c r="B5175" s="34">
        <v>1032</v>
      </c>
      <c r="C5175" s="34">
        <v>1065</v>
      </c>
      <c r="D5175" s="34">
        <v>297</v>
      </c>
      <c r="E5175" s="34">
        <v>363</v>
      </c>
      <c r="F5175" s="34">
        <v>318</v>
      </c>
      <c r="G5175" s="34">
        <v>363</v>
      </c>
      <c r="H5175" s="34">
        <v>295</v>
      </c>
      <c r="I5175" s="34">
        <v>281</v>
      </c>
    </row>
    <row r="5176" spans="1:9" x14ac:dyDescent="0.2">
      <c r="A5176" s="34" t="s">
        <v>55633</v>
      </c>
      <c r="B5176" s="34">
        <v>1250</v>
      </c>
      <c r="C5176" s="34">
        <v>1534</v>
      </c>
      <c r="D5176" s="34">
        <v>438</v>
      </c>
      <c r="E5176" s="34">
        <v>512</v>
      </c>
      <c r="F5176" s="34">
        <v>478</v>
      </c>
      <c r="G5176" s="34">
        <v>525</v>
      </c>
      <c r="H5176" s="34">
        <v>423</v>
      </c>
      <c r="I5176" s="34">
        <v>473</v>
      </c>
    </row>
    <row r="5177" spans="1:9" x14ac:dyDescent="0.2">
      <c r="A5177" s="34" t="s">
        <v>55634</v>
      </c>
      <c r="B5177" s="34">
        <v>809</v>
      </c>
      <c r="C5177" s="34">
        <v>1116</v>
      </c>
      <c r="D5177" s="34">
        <v>292</v>
      </c>
      <c r="E5177" s="34">
        <v>288</v>
      </c>
      <c r="F5177" s="34">
        <v>239</v>
      </c>
      <c r="G5177" s="34">
        <v>307</v>
      </c>
      <c r="H5177" s="34">
        <v>280</v>
      </c>
      <c r="I5177" s="34">
        <v>286</v>
      </c>
    </row>
    <row r="5178" spans="1:9" x14ac:dyDescent="0.2">
      <c r="A5178" s="34" t="s">
        <v>55635</v>
      </c>
      <c r="B5178" s="34">
        <v>1158</v>
      </c>
      <c r="C5178" s="34">
        <v>1108</v>
      </c>
      <c r="D5178" s="34">
        <v>317</v>
      </c>
      <c r="E5178" s="34">
        <v>328</v>
      </c>
      <c r="F5178" s="34">
        <v>317</v>
      </c>
      <c r="G5178" s="34">
        <v>361</v>
      </c>
      <c r="H5178" s="34">
        <v>367</v>
      </c>
      <c r="I5178" s="34">
        <v>345</v>
      </c>
    </row>
    <row r="5179" spans="1:9" x14ac:dyDescent="0.2">
      <c r="A5179" s="34" t="s">
        <v>55636</v>
      </c>
      <c r="B5179" s="34">
        <v>928</v>
      </c>
      <c r="C5179" s="34">
        <v>964</v>
      </c>
      <c r="D5179" s="34">
        <v>287</v>
      </c>
      <c r="E5179" s="34">
        <v>310</v>
      </c>
      <c r="F5179" s="34">
        <v>306</v>
      </c>
      <c r="G5179" s="34">
        <v>320</v>
      </c>
      <c r="H5179" s="34">
        <v>275</v>
      </c>
      <c r="I5179" s="34">
        <v>281</v>
      </c>
    </row>
    <row r="5180" spans="1:9" x14ac:dyDescent="0.2">
      <c r="A5180" s="34" t="s">
        <v>55637</v>
      </c>
      <c r="B5180" s="34">
        <v>528</v>
      </c>
      <c r="C5180" s="34">
        <v>603</v>
      </c>
      <c r="D5180" s="34">
        <v>149</v>
      </c>
      <c r="E5180" s="34">
        <v>229</v>
      </c>
      <c r="F5180" s="34">
        <v>155</v>
      </c>
      <c r="G5180" s="34">
        <v>186</v>
      </c>
      <c r="H5180" s="34">
        <v>152</v>
      </c>
      <c r="I5180" s="34">
        <v>179</v>
      </c>
    </row>
    <row r="5181" spans="1:9" x14ac:dyDescent="0.2">
      <c r="A5181" s="34" t="s">
        <v>55638</v>
      </c>
      <c r="B5181" s="34">
        <v>690</v>
      </c>
      <c r="C5181" s="34">
        <v>611</v>
      </c>
      <c r="D5181" s="34">
        <v>229</v>
      </c>
      <c r="E5181" s="34">
        <v>254</v>
      </c>
      <c r="F5181" s="34">
        <v>241</v>
      </c>
      <c r="G5181" s="34">
        <v>208</v>
      </c>
      <c r="H5181" s="34">
        <v>242</v>
      </c>
      <c r="I5181" s="34">
        <v>209</v>
      </c>
    </row>
    <row r="5182" spans="1:9" x14ac:dyDescent="0.2">
      <c r="A5182" s="34" t="s">
        <v>55639</v>
      </c>
      <c r="B5182" s="34">
        <v>825</v>
      </c>
      <c r="C5182" s="34">
        <v>809</v>
      </c>
      <c r="D5182" s="34">
        <v>262</v>
      </c>
      <c r="E5182" s="34">
        <v>293</v>
      </c>
      <c r="F5182" s="34">
        <v>257</v>
      </c>
      <c r="G5182" s="34">
        <v>278</v>
      </c>
      <c r="H5182" s="34">
        <v>260</v>
      </c>
      <c r="I5182" s="34">
        <v>272</v>
      </c>
    </row>
    <row r="5183" spans="1:9" x14ac:dyDescent="0.2">
      <c r="A5183" s="34" t="s">
        <v>55640</v>
      </c>
      <c r="B5183" s="34">
        <v>1014</v>
      </c>
      <c r="C5183" s="34">
        <v>1031</v>
      </c>
      <c r="D5183" s="34">
        <v>310</v>
      </c>
      <c r="E5183" s="34">
        <v>351</v>
      </c>
      <c r="F5183" s="34">
        <v>298</v>
      </c>
      <c r="G5183" s="34">
        <v>364</v>
      </c>
      <c r="H5183" s="34">
        <v>321</v>
      </c>
      <c r="I5183" s="34">
        <v>283</v>
      </c>
    </row>
    <row r="5184" spans="1:9" x14ac:dyDescent="0.2">
      <c r="A5184" s="34" t="s">
        <v>55641</v>
      </c>
      <c r="B5184" s="34">
        <v>1093</v>
      </c>
      <c r="C5184" s="34">
        <v>964</v>
      </c>
      <c r="D5184" s="34">
        <v>385</v>
      </c>
      <c r="E5184" s="34">
        <v>341</v>
      </c>
      <c r="F5184" s="34">
        <v>337</v>
      </c>
      <c r="G5184" s="34">
        <v>356</v>
      </c>
      <c r="H5184" s="34">
        <v>372</v>
      </c>
      <c r="I5184" s="34">
        <v>258</v>
      </c>
    </row>
    <row r="5185" spans="1:9" x14ac:dyDescent="0.2">
      <c r="A5185" s="34" t="s">
        <v>55642</v>
      </c>
      <c r="B5185" s="34">
        <v>709</v>
      </c>
      <c r="C5185" s="34">
        <v>665</v>
      </c>
      <c r="D5185" s="34">
        <v>190</v>
      </c>
      <c r="E5185" s="34">
        <v>234</v>
      </c>
      <c r="F5185" s="34">
        <v>233</v>
      </c>
      <c r="G5185" s="34">
        <v>241</v>
      </c>
      <c r="H5185" s="34">
        <v>212</v>
      </c>
      <c r="I5185" s="34">
        <v>194</v>
      </c>
    </row>
    <row r="5186" spans="1:9" x14ac:dyDescent="0.2">
      <c r="A5186" s="34" t="s">
        <v>55643</v>
      </c>
      <c r="B5186" s="34">
        <v>1346</v>
      </c>
      <c r="C5186" s="34">
        <v>1471</v>
      </c>
      <c r="D5186" s="34">
        <v>459</v>
      </c>
      <c r="E5186" s="34">
        <v>512</v>
      </c>
      <c r="F5186" s="34">
        <v>455</v>
      </c>
      <c r="G5186" s="34">
        <v>469</v>
      </c>
      <c r="H5186" s="34">
        <v>447</v>
      </c>
      <c r="I5186" s="34">
        <v>367</v>
      </c>
    </row>
    <row r="5187" spans="1:9" x14ac:dyDescent="0.2">
      <c r="A5187" s="34" t="s">
        <v>55644</v>
      </c>
      <c r="B5187" s="34">
        <v>1046</v>
      </c>
      <c r="C5187" s="34">
        <v>937</v>
      </c>
      <c r="D5187" s="34">
        <v>309</v>
      </c>
      <c r="E5187" s="34">
        <v>277</v>
      </c>
      <c r="F5187" s="34">
        <v>300</v>
      </c>
      <c r="G5187" s="34">
        <v>304</v>
      </c>
      <c r="H5187" s="34">
        <v>287</v>
      </c>
      <c r="I5187" s="34">
        <v>262</v>
      </c>
    </row>
    <row r="5188" spans="1:9" x14ac:dyDescent="0.2">
      <c r="A5188" s="34" t="s">
        <v>55645</v>
      </c>
      <c r="B5188" s="34">
        <v>426</v>
      </c>
      <c r="C5188" s="34">
        <v>468</v>
      </c>
      <c r="D5188" s="34">
        <v>127</v>
      </c>
      <c r="E5188" s="34">
        <v>159</v>
      </c>
      <c r="F5188" s="34">
        <v>140</v>
      </c>
      <c r="G5188" s="34">
        <v>129</v>
      </c>
      <c r="H5188" s="34">
        <v>185</v>
      </c>
      <c r="I5188" s="34">
        <v>165</v>
      </c>
    </row>
    <row r="5189" spans="1:9" x14ac:dyDescent="0.2">
      <c r="A5189" s="34" t="s">
        <v>55646</v>
      </c>
      <c r="B5189" s="34">
        <v>764</v>
      </c>
      <c r="C5189" s="34">
        <v>663</v>
      </c>
      <c r="D5189" s="34">
        <v>196</v>
      </c>
      <c r="E5189" s="34">
        <v>174</v>
      </c>
      <c r="F5189" s="34">
        <v>244</v>
      </c>
      <c r="G5189" s="34">
        <v>185</v>
      </c>
      <c r="H5189" s="34">
        <v>260</v>
      </c>
      <c r="I5189" s="34">
        <v>197</v>
      </c>
    </row>
    <row r="5190" spans="1:9" x14ac:dyDescent="0.2">
      <c r="A5190" s="34" t="s">
        <v>55647</v>
      </c>
      <c r="B5190" s="34">
        <v>1013</v>
      </c>
      <c r="C5190" s="34">
        <v>826</v>
      </c>
      <c r="D5190" s="34">
        <v>287</v>
      </c>
      <c r="E5190" s="34">
        <v>296</v>
      </c>
      <c r="F5190" s="34">
        <v>311</v>
      </c>
      <c r="G5190" s="34">
        <v>304</v>
      </c>
      <c r="H5190" s="34">
        <v>312</v>
      </c>
      <c r="I5190" s="34">
        <v>249</v>
      </c>
    </row>
    <row r="5191" spans="1:9" x14ac:dyDescent="0.2">
      <c r="A5191" s="34" t="s">
        <v>55648</v>
      </c>
      <c r="B5191" s="34">
        <v>748</v>
      </c>
      <c r="C5191" s="34">
        <v>756</v>
      </c>
      <c r="D5191" s="34">
        <v>243</v>
      </c>
      <c r="E5191" s="34">
        <v>207</v>
      </c>
      <c r="F5191" s="34">
        <v>252</v>
      </c>
      <c r="G5191" s="34">
        <v>215</v>
      </c>
      <c r="H5191" s="34">
        <v>249</v>
      </c>
      <c r="I5191" s="34">
        <v>188</v>
      </c>
    </row>
    <row r="5192" spans="1:9" x14ac:dyDescent="0.2">
      <c r="A5192" s="34" t="s">
        <v>55649</v>
      </c>
      <c r="B5192" s="34">
        <v>947</v>
      </c>
      <c r="C5192" s="34">
        <v>892</v>
      </c>
      <c r="D5192" s="34">
        <v>252</v>
      </c>
      <c r="E5192" s="34">
        <v>281</v>
      </c>
      <c r="F5192" s="34">
        <v>279</v>
      </c>
      <c r="G5192" s="34">
        <v>311</v>
      </c>
      <c r="H5192" s="34">
        <v>297</v>
      </c>
      <c r="I5192" s="34">
        <v>182</v>
      </c>
    </row>
    <row r="5193" spans="1:9" x14ac:dyDescent="0.2">
      <c r="A5193" s="34" t="s">
        <v>55650</v>
      </c>
      <c r="B5193" s="34">
        <v>634</v>
      </c>
      <c r="C5193" s="34">
        <v>644</v>
      </c>
      <c r="D5193" s="34">
        <v>171</v>
      </c>
      <c r="E5193" s="34">
        <v>196</v>
      </c>
      <c r="F5193" s="34">
        <v>159</v>
      </c>
      <c r="G5193" s="34">
        <v>211</v>
      </c>
      <c r="H5193" s="34">
        <v>171</v>
      </c>
      <c r="I5193" s="34">
        <v>166</v>
      </c>
    </row>
    <row r="5194" spans="1:9" x14ac:dyDescent="0.2">
      <c r="A5194" s="34" t="s">
        <v>55651</v>
      </c>
      <c r="B5194" s="34">
        <v>1305</v>
      </c>
      <c r="C5194" s="34">
        <v>1224</v>
      </c>
      <c r="D5194" s="34">
        <v>395</v>
      </c>
      <c r="E5194" s="34">
        <v>357</v>
      </c>
      <c r="F5194" s="34">
        <v>391</v>
      </c>
      <c r="G5194" s="34">
        <v>434</v>
      </c>
      <c r="H5194" s="34">
        <v>343</v>
      </c>
      <c r="I5194" s="34">
        <v>354</v>
      </c>
    </row>
    <row r="5195" spans="1:9" x14ac:dyDescent="0.2">
      <c r="A5195" s="34" t="s">
        <v>55652</v>
      </c>
      <c r="B5195" s="34">
        <v>665</v>
      </c>
      <c r="C5195" s="34">
        <v>720</v>
      </c>
      <c r="D5195" s="34">
        <v>199</v>
      </c>
      <c r="E5195" s="34">
        <v>228</v>
      </c>
      <c r="F5195" s="34">
        <v>221</v>
      </c>
      <c r="G5195" s="34">
        <v>248</v>
      </c>
      <c r="H5195" s="34">
        <v>263</v>
      </c>
      <c r="I5195" s="34">
        <v>211</v>
      </c>
    </row>
    <row r="5196" spans="1:9" x14ac:dyDescent="0.2">
      <c r="A5196" s="34" t="s">
        <v>55653</v>
      </c>
      <c r="B5196" s="34">
        <v>462</v>
      </c>
      <c r="C5196" s="34">
        <v>483</v>
      </c>
      <c r="D5196" s="34">
        <v>153</v>
      </c>
      <c r="E5196" s="34">
        <v>151</v>
      </c>
      <c r="F5196" s="34">
        <v>152</v>
      </c>
      <c r="G5196" s="34">
        <v>101</v>
      </c>
      <c r="H5196" s="34">
        <v>151</v>
      </c>
      <c r="I5196" s="34">
        <v>118</v>
      </c>
    </row>
    <row r="5197" spans="1:9" x14ac:dyDescent="0.2">
      <c r="A5197" s="34" t="s">
        <v>55654</v>
      </c>
      <c r="B5197" s="34">
        <v>881</v>
      </c>
      <c r="C5197" s="34">
        <v>754</v>
      </c>
      <c r="D5197" s="34">
        <v>239</v>
      </c>
      <c r="E5197" s="34">
        <v>220</v>
      </c>
      <c r="F5197" s="34">
        <v>231</v>
      </c>
      <c r="G5197" s="34">
        <v>218</v>
      </c>
      <c r="H5197" s="34">
        <v>267</v>
      </c>
      <c r="I5197" s="34">
        <v>207</v>
      </c>
    </row>
    <row r="5198" spans="1:9" x14ac:dyDescent="0.2">
      <c r="A5198" s="34" t="s">
        <v>55655</v>
      </c>
      <c r="B5198" s="34">
        <v>872</v>
      </c>
      <c r="C5198" s="34">
        <v>719</v>
      </c>
      <c r="D5198" s="34">
        <v>308</v>
      </c>
      <c r="E5198" s="34">
        <v>279</v>
      </c>
      <c r="F5198" s="34">
        <v>271</v>
      </c>
      <c r="G5198" s="34">
        <v>309</v>
      </c>
      <c r="H5198" s="34">
        <v>289</v>
      </c>
      <c r="I5198" s="34">
        <v>248</v>
      </c>
    </row>
    <row r="5199" spans="1:9" x14ac:dyDescent="0.2">
      <c r="A5199" s="34" t="s">
        <v>55656</v>
      </c>
      <c r="B5199" s="34">
        <v>635</v>
      </c>
      <c r="C5199" s="34">
        <v>698</v>
      </c>
      <c r="D5199" s="34">
        <v>257</v>
      </c>
      <c r="E5199" s="34">
        <v>220</v>
      </c>
      <c r="F5199" s="34">
        <v>217</v>
      </c>
      <c r="G5199" s="34">
        <v>167</v>
      </c>
      <c r="H5199" s="34">
        <v>227</v>
      </c>
      <c r="I5199" s="34">
        <v>163</v>
      </c>
    </row>
    <row r="5200" spans="1:9" x14ac:dyDescent="0.2">
      <c r="A5200" s="34" t="s">
        <v>55657</v>
      </c>
      <c r="B5200" s="34">
        <v>1237</v>
      </c>
      <c r="C5200" s="34">
        <v>1131</v>
      </c>
      <c r="D5200" s="34">
        <v>347</v>
      </c>
      <c r="E5200" s="34">
        <v>417</v>
      </c>
      <c r="F5200" s="34">
        <v>330</v>
      </c>
      <c r="G5200" s="34">
        <v>408</v>
      </c>
      <c r="H5200" s="34">
        <v>363</v>
      </c>
      <c r="I5200" s="34">
        <v>283</v>
      </c>
    </row>
    <row r="5201" spans="1:9" x14ac:dyDescent="0.2">
      <c r="A5201" s="34" t="s">
        <v>55658</v>
      </c>
      <c r="B5201" s="34">
        <v>607</v>
      </c>
      <c r="C5201" s="34">
        <v>632</v>
      </c>
      <c r="D5201" s="34">
        <v>190</v>
      </c>
      <c r="E5201" s="34">
        <v>202</v>
      </c>
      <c r="F5201" s="34">
        <v>176</v>
      </c>
      <c r="G5201" s="34">
        <v>202</v>
      </c>
      <c r="H5201" s="34">
        <v>236</v>
      </c>
      <c r="I5201" s="34">
        <v>196</v>
      </c>
    </row>
    <row r="5202" spans="1:9" x14ac:dyDescent="0.2">
      <c r="A5202" s="34" t="s">
        <v>55659</v>
      </c>
      <c r="B5202" s="34">
        <v>823</v>
      </c>
      <c r="C5202" s="34">
        <v>834</v>
      </c>
      <c r="D5202" s="34">
        <v>280</v>
      </c>
      <c r="E5202" s="34">
        <v>221</v>
      </c>
      <c r="F5202" s="34">
        <v>305</v>
      </c>
      <c r="G5202" s="34">
        <v>251</v>
      </c>
      <c r="H5202" s="34">
        <v>263</v>
      </c>
      <c r="I5202" s="34">
        <v>227</v>
      </c>
    </row>
    <row r="5203" spans="1:9" x14ac:dyDescent="0.2">
      <c r="A5203" s="34" t="s">
        <v>55660</v>
      </c>
      <c r="B5203" s="34">
        <v>483</v>
      </c>
      <c r="C5203" s="34">
        <v>454</v>
      </c>
      <c r="D5203" s="34">
        <v>123</v>
      </c>
      <c r="E5203" s="34">
        <v>180</v>
      </c>
      <c r="F5203" s="34">
        <v>158</v>
      </c>
      <c r="G5203" s="34">
        <v>169</v>
      </c>
      <c r="H5203" s="34">
        <v>146</v>
      </c>
      <c r="I5203" s="34">
        <v>151</v>
      </c>
    </row>
    <row r="5204" spans="1:9" x14ac:dyDescent="0.2">
      <c r="A5204" s="34" t="s">
        <v>55661</v>
      </c>
      <c r="B5204" s="34">
        <v>340</v>
      </c>
      <c r="C5204" s="34">
        <v>418</v>
      </c>
      <c r="D5204" s="34">
        <v>92</v>
      </c>
      <c r="E5204" s="34">
        <v>107</v>
      </c>
      <c r="F5204" s="34">
        <v>99</v>
      </c>
      <c r="G5204" s="34">
        <v>115</v>
      </c>
      <c r="H5204" s="34">
        <v>110</v>
      </c>
      <c r="I5204" s="34">
        <v>112</v>
      </c>
    </row>
    <row r="5205" spans="1:9" x14ac:dyDescent="0.2">
      <c r="A5205" s="34" t="s">
        <v>55662</v>
      </c>
      <c r="B5205" s="34">
        <v>482</v>
      </c>
      <c r="C5205" s="34">
        <v>466</v>
      </c>
      <c r="D5205" s="34">
        <v>157</v>
      </c>
      <c r="E5205" s="34">
        <v>193</v>
      </c>
      <c r="F5205" s="34">
        <v>207</v>
      </c>
      <c r="G5205" s="34">
        <v>163</v>
      </c>
      <c r="H5205" s="34">
        <v>174</v>
      </c>
      <c r="I5205" s="34">
        <v>138</v>
      </c>
    </row>
    <row r="5206" spans="1:9" x14ac:dyDescent="0.2">
      <c r="A5206" s="34" t="s">
        <v>55663</v>
      </c>
      <c r="B5206" s="34">
        <v>477</v>
      </c>
      <c r="C5206" s="34">
        <v>602</v>
      </c>
      <c r="D5206" s="34">
        <v>188</v>
      </c>
      <c r="E5206" s="34">
        <v>174</v>
      </c>
      <c r="F5206" s="34">
        <v>139</v>
      </c>
      <c r="G5206" s="34">
        <v>219</v>
      </c>
      <c r="H5206" s="34">
        <v>182</v>
      </c>
      <c r="I5206" s="34">
        <v>158</v>
      </c>
    </row>
    <row r="5207" spans="1:9" x14ac:dyDescent="0.2">
      <c r="A5207" s="34" t="s">
        <v>55664</v>
      </c>
      <c r="B5207" s="34">
        <v>644</v>
      </c>
      <c r="C5207" s="34">
        <v>670</v>
      </c>
      <c r="D5207" s="34">
        <v>227</v>
      </c>
      <c r="E5207" s="34">
        <v>266</v>
      </c>
      <c r="F5207" s="34">
        <v>245</v>
      </c>
      <c r="G5207" s="34">
        <v>287</v>
      </c>
      <c r="H5207" s="34">
        <v>268</v>
      </c>
      <c r="I5207" s="34">
        <v>196</v>
      </c>
    </row>
    <row r="5208" spans="1:9" x14ac:dyDescent="0.2">
      <c r="A5208" s="34" t="s">
        <v>55665</v>
      </c>
      <c r="B5208" s="34">
        <v>2027</v>
      </c>
      <c r="C5208" s="34">
        <v>1725</v>
      </c>
      <c r="D5208" s="34">
        <v>556</v>
      </c>
      <c r="E5208" s="34">
        <v>609</v>
      </c>
      <c r="F5208" s="34">
        <v>549</v>
      </c>
      <c r="G5208" s="34">
        <v>613</v>
      </c>
      <c r="H5208" s="34">
        <v>585</v>
      </c>
      <c r="I5208" s="34">
        <v>450</v>
      </c>
    </row>
    <row r="5209" spans="1:9" x14ac:dyDescent="0.2">
      <c r="A5209" s="34" t="s">
        <v>55666</v>
      </c>
      <c r="B5209" s="34">
        <v>1491</v>
      </c>
      <c r="C5209" s="34">
        <v>1353</v>
      </c>
      <c r="D5209" s="34">
        <v>452</v>
      </c>
      <c r="E5209" s="34">
        <v>502</v>
      </c>
      <c r="F5209" s="34">
        <v>489</v>
      </c>
      <c r="G5209" s="34">
        <v>534</v>
      </c>
      <c r="H5209" s="34">
        <v>498</v>
      </c>
      <c r="I5209" s="34">
        <v>412</v>
      </c>
    </row>
    <row r="5210" spans="1:9" x14ac:dyDescent="0.2">
      <c r="A5210" s="34" t="s">
        <v>55667</v>
      </c>
      <c r="B5210" s="34">
        <v>1867</v>
      </c>
      <c r="C5210" s="34">
        <v>1895</v>
      </c>
      <c r="D5210" s="34">
        <v>611</v>
      </c>
      <c r="E5210" s="34">
        <v>701</v>
      </c>
      <c r="F5210" s="34">
        <v>589</v>
      </c>
      <c r="G5210" s="34">
        <v>666</v>
      </c>
      <c r="H5210" s="34">
        <v>622</v>
      </c>
      <c r="I5210" s="34">
        <v>575</v>
      </c>
    </row>
    <row r="5211" spans="1:9" x14ac:dyDescent="0.2">
      <c r="A5211" s="34" t="s">
        <v>55668</v>
      </c>
      <c r="B5211" s="34">
        <v>1131</v>
      </c>
      <c r="C5211" s="34">
        <v>1186</v>
      </c>
      <c r="D5211" s="34">
        <v>347</v>
      </c>
      <c r="E5211" s="34">
        <v>328</v>
      </c>
      <c r="F5211" s="34">
        <v>312</v>
      </c>
      <c r="G5211" s="34">
        <v>386</v>
      </c>
      <c r="H5211" s="34">
        <v>348</v>
      </c>
      <c r="I5211" s="34">
        <v>320</v>
      </c>
    </row>
    <row r="5212" spans="1:9" x14ac:dyDescent="0.2">
      <c r="A5212" s="34" t="s">
        <v>55669</v>
      </c>
      <c r="B5212" s="34">
        <v>1075</v>
      </c>
      <c r="C5212" s="34">
        <v>1055</v>
      </c>
      <c r="D5212" s="34">
        <v>345</v>
      </c>
      <c r="E5212" s="34">
        <v>383</v>
      </c>
      <c r="F5212" s="34">
        <v>298</v>
      </c>
      <c r="G5212" s="34">
        <v>337</v>
      </c>
      <c r="H5212" s="34">
        <v>279</v>
      </c>
      <c r="I5212" s="34">
        <v>287</v>
      </c>
    </row>
    <row r="5213" spans="1:9" x14ac:dyDescent="0.2">
      <c r="A5213" s="34" t="s">
        <v>55670</v>
      </c>
      <c r="B5213" s="34">
        <v>652</v>
      </c>
      <c r="C5213" s="34">
        <v>681</v>
      </c>
      <c r="D5213" s="34">
        <v>217</v>
      </c>
      <c r="E5213" s="34">
        <v>253</v>
      </c>
      <c r="F5213" s="34">
        <v>224</v>
      </c>
      <c r="G5213" s="34">
        <v>206</v>
      </c>
      <c r="H5213" s="34">
        <v>230</v>
      </c>
      <c r="I5213" s="34">
        <v>225</v>
      </c>
    </row>
    <row r="5214" spans="1:9" x14ac:dyDescent="0.2">
      <c r="A5214" s="34" t="s">
        <v>55671</v>
      </c>
      <c r="B5214" s="34">
        <v>600</v>
      </c>
      <c r="C5214" s="34">
        <v>643</v>
      </c>
      <c r="D5214" s="34">
        <v>224</v>
      </c>
      <c r="E5214" s="34">
        <v>240</v>
      </c>
      <c r="F5214" s="34">
        <v>196</v>
      </c>
      <c r="G5214" s="34">
        <v>196</v>
      </c>
      <c r="H5214" s="34">
        <v>209</v>
      </c>
      <c r="I5214" s="34">
        <v>143</v>
      </c>
    </row>
    <row r="5215" spans="1:9" x14ac:dyDescent="0.2">
      <c r="A5215" s="34" t="s">
        <v>55672</v>
      </c>
      <c r="B5215" s="34">
        <v>687</v>
      </c>
      <c r="C5215" s="34">
        <v>605</v>
      </c>
      <c r="D5215" s="34">
        <v>232</v>
      </c>
      <c r="E5215" s="34">
        <v>211</v>
      </c>
      <c r="F5215" s="34">
        <v>238</v>
      </c>
      <c r="G5215" s="34">
        <v>256</v>
      </c>
      <c r="H5215" s="34">
        <v>228</v>
      </c>
      <c r="I5215" s="34">
        <v>146</v>
      </c>
    </row>
    <row r="5216" spans="1:9" x14ac:dyDescent="0.2">
      <c r="A5216" s="34" t="s">
        <v>55673</v>
      </c>
      <c r="B5216" s="34">
        <v>808</v>
      </c>
      <c r="C5216" s="34">
        <v>738</v>
      </c>
      <c r="D5216" s="34">
        <v>228</v>
      </c>
      <c r="E5216" s="34">
        <v>293</v>
      </c>
      <c r="F5216" s="34">
        <v>263</v>
      </c>
      <c r="G5216" s="34">
        <v>340</v>
      </c>
      <c r="H5216" s="34">
        <v>293</v>
      </c>
      <c r="I5216" s="34">
        <v>225</v>
      </c>
    </row>
    <row r="5217" spans="1:9" x14ac:dyDescent="0.2">
      <c r="A5217" s="34" t="s">
        <v>55674</v>
      </c>
      <c r="B5217" s="34">
        <v>1040</v>
      </c>
      <c r="C5217" s="34">
        <v>1276</v>
      </c>
      <c r="D5217" s="34">
        <v>297</v>
      </c>
      <c r="E5217" s="34">
        <v>421</v>
      </c>
      <c r="F5217" s="34">
        <v>343</v>
      </c>
      <c r="G5217" s="34">
        <v>387</v>
      </c>
      <c r="H5217" s="34">
        <v>326</v>
      </c>
      <c r="I5217" s="34">
        <v>357</v>
      </c>
    </row>
    <row r="5218" spans="1:9" x14ac:dyDescent="0.2">
      <c r="A5218" s="34" t="s">
        <v>55675</v>
      </c>
      <c r="B5218" s="34">
        <v>591</v>
      </c>
      <c r="C5218" s="34">
        <v>712</v>
      </c>
      <c r="D5218" s="34">
        <v>229</v>
      </c>
      <c r="E5218" s="34">
        <v>256</v>
      </c>
      <c r="F5218" s="34">
        <v>210</v>
      </c>
      <c r="G5218" s="34">
        <v>215</v>
      </c>
      <c r="H5218" s="34">
        <v>180</v>
      </c>
      <c r="I5218" s="34">
        <v>216</v>
      </c>
    </row>
    <row r="5219" spans="1:9" x14ac:dyDescent="0.2">
      <c r="A5219" s="34" t="s">
        <v>55676</v>
      </c>
      <c r="B5219" s="34">
        <v>624</v>
      </c>
      <c r="C5219" s="34">
        <v>648</v>
      </c>
      <c r="D5219" s="34">
        <v>203</v>
      </c>
      <c r="E5219" s="34">
        <v>198</v>
      </c>
      <c r="F5219" s="34">
        <v>199</v>
      </c>
      <c r="G5219" s="34">
        <v>209</v>
      </c>
      <c r="H5219" s="34">
        <v>231</v>
      </c>
      <c r="I5219" s="34">
        <v>206</v>
      </c>
    </row>
    <row r="5220" spans="1:9" x14ac:dyDescent="0.2">
      <c r="A5220" s="34" t="s">
        <v>55677</v>
      </c>
      <c r="B5220" s="34">
        <v>663</v>
      </c>
      <c r="C5220" s="34">
        <v>634</v>
      </c>
      <c r="D5220" s="34">
        <v>254</v>
      </c>
      <c r="E5220" s="34">
        <v>279</v>
      </c>
      <c r="F5220" s="34">
        <v>226</v>
      </c>
      <c r="G5220" s="34">
        <v>277</v>
      </c>
      <c r="H5220" s="34">
        <v>246</v>
      </c>
      <c r="I5220" s="34">
        <v>182</v>
      </c>
    </row>
    <row r="5221" spans="1:9" x14ac:dyDescent="0.2">
      <c r="A5221" s="34" t="s">
        <v>55678</v>
      </c>
      <c r="B5221" s="34">
        <v>587</v>
      </c>
      <c r="C5221" s="34">
        <v>634</v>
      </c>
      <c r="D5221" s="34">
        <v>179</v>
      </c>
      <c r="E5221" s="34">
        <v>192</v>
      </c>
      <c r="F5221" s="34">
        <v>194</v>
      </c>
      <c r="G5221" s="34">
        <v>243</v>
      </c>
      <c r="H5221" s="34">
        <v>214</v>
      </c>
      <c r="I5221" s="34">
        <v>168</v>
      </c>
    </row>
    <row r="5222" spans="1:9" x14ac:dyDescent="0.2">
      <c r="A5222" s="34" t="s">
        <v>55679</v>
      </c>
      <c r="B5222" s="34">
        <v>652</v>
      </c>
      <c r="C5222" s="34">
        <v>750</v>
      </c>
      <c r="D5222" s="34">
        <v>242</v>
      </c>
      <c r="E5222" s="34">
        <v>250</v>
      </c>
      <c r="F5222" s="34">
        <v>212</v>
      </c>
      <c r="G5222" s="34">
        <v>307</v>
      </c>
      <c r="H5222" s="34">
        <v>214</v>
      </c>
      <c r="I5222" s="34">
        <v>248</v>
      </c>
    </row>
    <row r="5223" spans="1:9" x14ac:dyDescent="0.2">
      <c r="A5223" s="34" t="s">
        <v>55680</v>
      </c>
      <c r="B5223" s="34">
        <v>793</v>
      </c>
      <c r="C5223" s="34">
        <v>783</v>
      </c>
      <c r="D5223" s="34">
        <v>272</v>
      </c>
      <c r="E5223" s="34">
        <v>394</v>
      </c>
      <c r="F5223" s="34">
        <v>271</v>
      </c>
      <c r="G5223" s="34">
        <v>303</v>
      </c>
      <c r="H5223" s="34">
        <v>298</v>
      </c>
      <c r="I5223" s="34">
        <v>268</v>
      </c>
    </row>
    <row r="5224" spans="1:9" x14ac:dyDescent="0.2">
      <c r="A5224" s="34" t="s">
        <v>55681</v>
      </c>
      <c r="B5224" s="34">
        <v>498</v>
      </c>
      <c r="C5224" s="34">
        <v>595</v>
      </c>
      <c r="D5224" s="34">
        <v>163</v>
      </c>
      <c r="E5224" s="34">
        <v>200</v>
      </c>
      <c r="F5224" s="34">
        <v>148</v>
      </c>
      <c r="G5224" s="34">
        <v>153</v>
      </c>
      <c r="H5224" s="34">
        <v>203</v>
      </c>
      <c r="I5224" s="34">
        <v>178</v>
      </c>
    </row>
    <row r="5225" spans="1:9" x14ac:dyDescent="0.2">
      <c r="A5225" s="34" t="s">
        <v>55682</v>
      </c>
      <c r="B5225" s="34">
        <v>873</v>
      </c>
      <c r="C5225" s="34">
        <v>763</v>
      </c>
      <c r="D5225" s="34">
        <v>295</v>
      </c>
      <c r="E5225" s="34">
        <v>228</v>
      </c>
      <c r="F5225" s="34">
        <v>275</v>
      </c>
      <c r="G5225" s="34">
        <v>250</v>
      </c>
      <c r="H5225" s="34">
        <v>276</v>
      </c>
      <c r="I5225" s="34">
        <v>214</v>
      </c>
    </row>
    <row r="5226" spans="1:9" x14ac:dyDescent="0.2">
      <c r="A5226" s="34" t="s">
        <v>55683</v>
      </c>
      <c r="B5226" s="34">
        <v>839</v>
      </c>
      <c r="C5226" s="34">
        <v>787</v>
      </c>
      <c r="D5226" s="34">
        <v>272</v>
      </c>
      <c r="E5226" s="34">
        <v>260</v>
      </c>
      <c r="F5226" s="34">
        <v>199</v>
      </c>
      <c r="G5226" s="34">
        <v>218</v>
      </c>
      <c r="H5226" s="34">
        <v>279</v>
      </c>
      <c r="I5226" s="34">
        <v>229</v>
      </c>
    </row>
    <row r="5227" spans="1:9" x14ac:dyDescent="0.2">
      <c r="A5227" s="34" t="s">
        <v>55684</v>
      </c>
      <c r="B5227" s="34">
        <v>870</v>
      </c>
      <c r="C5227" s="34">
        <v>839</v>
      </c>
      <c r="D5227" s="34">
        <v>301</v>
      </c>
      <c r="E5227" s="34">
        <v>303</v>
      </c>
      <c r="F5227" s="34">
        <v>267</v>
      </c>
      <c r="G5227" s="34">
        <v>305</v>
      </c>
      <c r="H5227" s="34">
        <v>307</v>
      </c>
      <c r="I5227" s="34">
        <v>246</v>
      </c>
    </row>
    <row r="5228" spans="1:9" x14ac:dyDescent="0.2">
      <c r="A5228" s="34" t="s">
        <v>55685</v>
      </c>
      <c r="B5228" s="34">
        <v>696</v>
      </c>
      <c r="C5228" s="34">
        <v>766</v>
      </c>
      <c r="D5228" s="34">
        <v>194</v>
      </c>
      <c r="E5228" s="34">
        <v>255</v>
      </c>
      <c r="F5228" s="34">
        <v>234</v>
      </c>
      <c r="G5228" s="34">
        <v>279</v>
      </c>
      <c r="H5228" s="34">
        <v>240</v>
      </c>
      <c r="I5228" s="34">
        <v>213</v>
      </c>
    </row>
    <row r="5229" spans="1:9" x14ac:dyDescent="0.2">
      <c r="A5229" s="34" t="s">
        <v>55686</v>
      </c>
      <c r="B5229" s="34">
        <v>883</v>
      </c>
      <c r="C5229" s="34">
        <v>783</v>
      </c>
      <c r="D5229" s="34">
        <v>258</v>
      </c>
      <c r="E5229" s="34">
        <v>293</v>
      </c>
      <c r="F5229" s="34">
        <v>266</v>
      </c>
      <c r="G5229" s="34">
        <v>268</v>
      </c>
      <c r="H5229" s="34">
        <v>262</v>
      </c>
      <c r="I5229" s="34">
        <v>230</v>
      </c>
    </row>
    <row r="5230" spans="1:9" x14ac:dyDescent="0.2">
      <c r="A5230" s="34" t="s">
        <v>55687</v>
      </c>
      <c r="B5230" s="34">
        <v>873</v>
      </c>
      <c r="C5230" s="34">
        <v>884</v>
      </c>
      <c r="D5230" s="34">
        <v>324</v>
      </c>
      <c r="E5230" s="34">
        <v>268</v>
      </c>
      <c r="F5230" s="34">
        <v>295</v>
      </c>
      <c r="G5230" s="34">
        <v>310</v>
      </c>
      <c r="H5230" s="34">
        <v>293</v>
      </c>
      <c r="I5230" s="34">
        <v>226</v>
      </c>
    </row>
    <row r="5231" spans="1:9" x14ac:dyDescent="0.2">
      <c r="A5231" s="34" t="s">
        <v>55688</v>
      </c>
      <c r="B5231" s="34">
        <v>1138</v>
      </c>
      <c r="C5231" s="34">
        <v>1115</v>
      </c>
      <c r="D5231" s="34">
        <v>376</v>
      </c>
      <c r="E5231" s="34">
        <v>354</v>
      </c>
      <c r="F5231" s="34">
        <v>361</v>
      </c>
      <c r="G5231" s="34">
        <v>384</v>
      </c>
      <c r="H5231" s="34">
        <v>349</v>
      </c>
      <c r="I5231" s="34">
        <v>347</v>
      </c>
    </row>
    <row r="5232" spans="1:9" x14ac:dyDescent="0.2">
      <c r="A5232" s="34" t="s">
        <v>55689</v>
      </c>
      <c r="B5232" s="34">
        <v>1062</v>
      </c>
      <c r="C5232" s="34">
        <v>1024</v>
      </c>
      <c r="D5232" s="34">
        <v>314</v>
      </c>
      <c r="E5232" s="34">
        <v>373</v>
      </c>
      <c r="F5232" s="34">
        <v>338</v>
      </c>
      <c r="G5232" s="34">
        <v>330</v>
      </c>
      <c r="H5232" s="34">
        <v>331</v>
      </c>
      <c r="I5232" s="34">
        <v>269</v>
      </c>
    </row>
    <row r="5233" spans="1:9" x14ac:dyDescent="0.2">
      <c r="A5233" s="34" t="s">
        <v>55690</v>
      </c>
      <c r="B5233" s="34">
        <v>784</v>
      </c>
      <c r="C5233" s="34">
        <v>664</v>
      </c>
      <c r="D5233" s="34">
        <v>229</v>
      </c>
      <c r="E5233" s="34">
        <v>176</v>
      </c>
      <c r="F5233" s="34">
        <v>186</v>
      </c>
      <c r="G5233" s="34">
        <v>242</v>
      </c>
      <c r="H5233" s="34">
        <v>202</v>
      </c>
      <c r="I5233" s="34">
        <v>185</v>
      </c>
    </row>
    <row r="5234" spans="1:9" x14ac:dyDescent="0.2">
      <c r="A5234" s="34" t="s">
        <v>55691</v>
      </c>
      <c r="B5234" s="34">
        <v>732</v>
      </c>
      <c r="C5234" s="34">
        <v>723</v>
      </c>
      <c r="D5234" s="34">
        <v>220</v>
      </c>
      <c r="E5234" s="34">
        <v>278</v>
      </c>
      <c r="F5234" s="34">
        <v>275</v>
      </c>
      <c r="G5234" s="34">
        <v>261</v>
      </c>
      <c r="H5234" s="34">
        <v>271</v>
      </c>
      <c r="I5234" s="34">
        <v>183</v>
      </c>
    </row>
    <row r="5235" spans="1:9" x14ac:dyDescent="0.2">
      <c r="A5235" s="34" t="s">
        <v>55692</v>
      </c>
      <c r="B5235" s="34">
        <v>462</v>
      </c>
      <c r="C5235" s="34">
        <v>592</v>
      </c>
      <c r="D5235" s="34">
        <v>168</v>
      </c>
      <c r="E5235" s="34">
        <v>154</v>
      </c>
      <c r="F5235" s="34">
        <v>153</v>
      </c>
      <c r="G5235" s="34">
        <v>157</v>
      </c>
      <c r="H5235" s="34">
        <v>133</v>
      </c>
      <c r="I5235" s="34">
        <v>137</v>
      </c>
    </row>
    <row r="5236" spans="1:9" x14ac:dyDescent="0.2">
      <c r="A5236" s="34" t="s">
        <v>55693</v>
      </c>
      <c r="B5236" s="34">
        <v>630</v>
      </c>
      <c r="C5236" s="34">
        <v>548</v>
      </c>
      <c r="D5236" s="34">
        <v>197</v>
      </c>
      <c r="E5236" s="34">
        <v>213</v>
      </c>
      <c r="F5236" s="34">
        <v>231</v>
      </c>
      <c r="G5236" s="34">
        <v>218</v>
      </c>
      <c r="H5236" s="34">
        <v>204</v>
      </c>
      <c r="I5236" s="34">
        <v>149</v>
      </c>
    </row>
    <row r="5237" spans="1:9" x14ac:dyDescent="0.2">
      <c r="A5237" s="34" t="s">
        <v>55694</v>
      </c>
      <c r="B5237" s="34">
        <v>867</v>
      </c>
      <c r="C5237" s="34">
        <v>879</v>
      </c>
      <c r="D5237" s="34">
        <v>302</v>
      </c>
      <c r="E5237" s="34">
        <v>290</v>
      </c>
      <c r="F5237" s="34">
        <v>326</v>
      </c>
      <c r="G5237" s="34">
        <v>340</v>
      </c>
      <c r="H5237" s="34">
        <v>272</v>
      </c>
      <c r="I5237" s="34">
        <v>278</v>
      </c>
    </row>
    <row r="5238" spans="1:9" x14ac:dyDescent="0.2">
      <c r="A5238" s="34" t="s">
        <v>55695</v>
      </c>
      <c r="B5238" s="34">
        <v>985</v>
      </c>
      <c r="C5238" s="34">
        <v>1074</v>
      </c>
      <c r="D5238" s="34">
        <v>312</v>
      </c>
      <c r="E5238" s="34">
        <v>325</v>
      </c>
      <c r="F5238" s="34">
        <v>275</v>
      </c>
      <c r="G5238" s="34">
        <v>358</v>
      </c>
      <c r="H5238" s="34">
        <v>296</v>
      </c>
      <c r="I5238" s="34">
        <v>317</v>
      </c>
    </row>
    <row r="5239" spans="1:9" x14ac:dyDescent="0.2">
      <c r="A5239" s="34" t="s">
        <v>55696</v>
      </c>
      <c r="B5239" s="34">
        <v>1217</v>
      </c>
      <c r="C5239" s="34">
        <v>1083</v>
      </c>
      <c r="D5239" s="34">
        <v>342</v>
      </c>
      <c r="E5239" s="34">
        <v>385</v>
      </c>
      <c r="F5239" s="34">
        <v>332</v>
      </c>
      <c r="G5239" s="34">
        <v>410</v>
      </c>
      <c r="H5239" s="34">
        <v>346</v>
      </c>
      <c r="I5239" s="34">
        <v>354</v>
      </c>
    </row>
    <row r="5240" spans="1:9" x14ac:dyDescent="0.2">
      <c r="A5240" s="34" t="s">
        <v>55697</v>
      </c>
      <c r="B5240" s="34">
        <v>825</v>
      </c>
      <c r="C5240" s="34">
        <v>823</v>
      </c>
      <c r="D5240" s="34">
        <v>270</v>
      </c>
      <c r="E5240" s="34">
        <v>308</v>
      </c>
      <c r="F5240" s="34">
        <v>288</v>
      </c>
      <c r="G5240" s="34">
        <v>282</v>
      </c>
      <c r="H5240" s="34">
        <v>293</v>
      </c>
      <c r="I5240" s="34">
        <v>212</v>
      </c>
    </row>
    <row r="5241" spans="1:9" x14ac:dyDescent="0.2">
      <c r="A5241" s="34" t="s">
        <v>55698</v>
      </c>
      <c r="B5241" s="34">
        <v>1560</v>
      </c>
      <c r="C5241" s="34">
        <v>1448</v>
      </c>
      <c r="D5241" s="34">
        <v>447</v>
      </c>
      <c r="E5241" s="34">
        <v>498</v>
      </c>
      <c r="F5241" s="34">
        <v>492</v>
      </c>
      <c r="G5241" s="34">
        <v>420</v>
      </c>
      <c r="H5241" s="34">
        <v>467</v>
      </c>
      <c r="I5241" s="34">
        <v>340</v>
      </c>
    </row>
    <row r="5242" spans="1:9" x14ac:dyDescent="0.2">
      <c r="A5242" s="34" t="s">
        <v>55699</v>
      </c>
      <c r="B5242" s="34">
        <v>1241</v>
      </c>
      <c r="C5242" s="34">
        <v>1063</v>
      </c>
      <c r="D5242" s="34">
        <v>410</v>
      </c>
      <c r="E5242" s="34">
        <v>366</v>
      </c>
      <c r="F5242" s="34">
        <v>310</v>
      </c>
      <c r="G5242" s="34">
        <v>393</v>
      </c>
      <c r="H5242" s="34">
        <v>351</v>
      </c>
      <c r="I5242" s="34">
        <v>320</v>
      </c>
    </row>
    <row r="5243" spans="1:9" x14ac:dyDescent="0.2">
      <c r="A5243" s="34" t="s">
        <v>55700</v>
      </c>
      <c r="B5243" s="34">
        <v>871</v>
      </c>
      <c r="C5243" s="34">
        <v>958</v>
      </c>
      <c r="D5243" s="34">
        <v>293</v>
      </c>
      <c r="E5243" s="34">
        <v>333</v>
      </c>
      <c r="F5243" s="34">
        <v>288</v>
      </c>
      <c r="G5243" s="34">
        <v>333</v>
      </c>
      <c r="H5243" s="34">
        <v>294</v>
      </c>
      <c r="I5243" s="34">
        <v>268</v>
      </c>
    </row>
    <row r="5244" spans="1:9" x14ac:dyDescent="0.2">
      <c r="A5244" s="34" t="s">
        <v>55701</v>
      </c>
      <c r="B5244" s="34">
        <v>1170</v>
      </c>
      <c r="C5244" s="34">
        <v>1115</v>
      </c>
      <c r="D5244" s="34">
        <v>395</v>
      </c>
      <c r="E5244" s="34">
        <v>337</v>
      </c>
      <c r="F5244" s="34">
        <v>321</v>
      </c>
      <c r="G5244" s="34">
        <v>359</v>
      </c>
      <c r="H5244" s="34">
        <v>319</v>
      </c>
      <c r="I5244" s="34">
        <v>275</v>
      </c>
    </row>
    <row r="5245" spans="1:9" x14ac:dyDescent="0.2">
      <c r="A5245" s="34" t="s">
        <v>55702</v>
      </c>
      <c r="B5245" s="34">
        <v>1089</v>
      </c>
      <c r="C5245" s="34">
        <v>1077</v>
      </c>
      <c r="D5245" s="34">
        <v>304</v>
      </c>
      <c r="E5245" s="34">
        <v>342</v>
      </c>
      <c r="F5245" s="34">
        <v>369</v>
      </c>
      <c r="G5245" s="34">
        <v>392</v>
      </c>
      <c r="H5245" s="34">
        <v>300</v>
      </c>
      <c r="I5245" s="34">
        <v>249</v>
      </c>
    </row>
    <row r="5246" spans="1:9" x14ac:dyDescent="0.2">
      <c r="A5246" s="34" t="s">
        <v>55703</v>
      </c>
      <c r="B5246" s="34">
        <v>932</v>
      </c>
      <c r="C5246" s="34">
        <v>797</v>
      </c>
      <c r="D5246" s="34">
        <v>264</v>
      </c>
      <c r="E5246" s="34">
        <v>283</v>
      </c>
      <c r="F5246" s="34">
        <v>216</v>
      </c>
      <c r="G5246" s="34">
        <v>245</v>
      </c>
      <c r="H5246" s="34">
        <v>218</v>
      </c>
      <c r="I5246" s="34">
        <v>212</v>
      </c>
    </row>
    <row r="5247" spans="1:9" x14ac:dyDescent="0.2">
      <c r="A5247" s="34" t="s">
        <v>55704</v>
      </c>
      <c r="B5247" s="34">
        <v>177</v>
      </c>
      <c r="C5247" s="34">
        <v>325</v>
      </c>
      <c r="D5247" s="34">
        <v>86</v>
      </c>
      <c r="E5247" s="34">
        <v>78</v>
      </c>
      <c r="F5247" s="34">
        <v>107</v>
      </c>
      <c r="G5247" s="34">
        <v>121</v>
      </c>
      <c r="H5247" s="34">
        <v>107</v>
      </c>
      <c r="I5247" s="34">
        <v>76</v>
      </c>
    </row>
    <row r="5248" spans="1:9" x14ac:dyDescent="0.2">
      <c r="A5248" s="34" t="s">
        <v>55705</v>
      </c>
      <c r="B5248" s="34">
        <v>699</v>
      </c>
      <c r="C5248" s="34">
        <v>837</v>
      </c>
      <c r="D5248" s="34">
        <v>253</v>
      </c>
      <c r="E5248" s="34">
        <v>291</v>
      </c>
      <c r="F5248" s="34">
        <v>249</v>
      </c>
      <c r="G5248" s="34">
        <v>236</v>
      </c>
      <c r="H5248" s="34">
        <v>242</v>
      </c>
      <c r="I5248" s="34">
        <v>220</v>
      </c>
    </row>
    <row r="5249" spans="1:9" x14ac:dyDescent="0.2">
      <c r="A5249" s="34" t="s">
        <v>55706</v>
      </c>
      <c r="B5249" s="34">
        <v>846</v>
      </c>
      <c r="C5249" s="34">
        <v>803</v>
      </c>
      <c r="D5249" s="34">
        <v>274</v>
      </c>
      <c r="E5249" s="34">
        <v>311</v>
      </c>
      <c r="F5249" s="34">
        <v>293</v>
      </c>
      <c r="G5249" s="34">
        <v>279</v>
      </c>
      <c r="H5249" s="34">
        <v>256</v>
      </c>
      <c r="I5249" s="34">
        <v>233</v>
      </c>
    </row>
    <row r="5250" spans="1:9" x14ac:dyDescent="0.2">
      <c r="A5250" s="34" t="s">
        <v>55707</v>
      </c>
      <c r="B5250" s="34">
        <v>897</v>
      </c>
      <c r="C5250" s="34">
        <v>941</v>
      </c>
      <c r="D5250" s="34">
        <v>269</v>
      </c>
      <c r="E5250" s="34">
        <v>308</v>
      </c>
      <c r="F5250" s="34">
        <v>299</v>
      </c>
      <c r="G5250" s="34">
        <v>337</v>
      </c>
      <c r="H5250" s="34">
        <v>254</v>
      </c>
      <c r="I5250" s="34">
        <v>270</v>
      </c>
    </row>
    <row r="5251" spans="1:9" x14ac:dyDescent="0.2">
      <c r="A5251" s="34" t="s">
        <v>55708</v>
      </c>
      <c r="B5251" s="34">
        <v>591</v>
      </c>
      <c r="C5251" s="34">
        <v>643</v>
      </c>
      <c r="D5251" s="34">
        <v>174</v>
      </c>
      <c r="E5251" s="34">
        <v>212</v>
      </c>
      <c r="F5251" s="34">
        <v>158</v>
      </c>
      <c r="G5251" s="34">
        <v>204</v>
      </c>
      <c r="H5251" s="34">
        <v>181</v>
      </c>
      <c r="I5251" s="34">
        <v>154</v>
      </c>
    </row>
    <row r="5252" spans="1:9" x14ac:dyDescent="0.2">
      <c r="A5252" s="34" t="s">
        <v>55709</v>
      </c>
      <c r="B5252" s="34">
        <v>348</v>
      </c>
      <c r="C5252" s="34">
        <v>414</v>
      </c>
      <c r="D5252" s="34">
        <v>143</v>
      </c>
      <c r="E5252" s="34">
        <v>143</v>
      </c>
      <c r="F5252" s="34">
        <v>119</v>
      </c>
      <c r="G5252" s="34">
        <v>125</v>
      </c>
      <c r="H5252" s="34">
        <v>108</v>
      </c>
      <c r="I5252" s="34">
        <v>105</v>
      </c>
    </row>
    <row r="5253" spans="1:9" x14ac:dyDescent="0.2">
      <c r="A5253" s="34" t="s">
        <v>55710</v>
      </c>
      <c r="B5253" s="34">
        <v>658</v>
      </c>
      <c r="C5253" s="34">
        <v>794</v>
      </c>
      <c r="D5253" s="34">
        <v>234</v>
      </c>
      <c r="E5253" s="34">
        <v>231</v>
      </c>
      <c r="F5253" s="34">
        <v>253</v>
      </c>
      <c r="G5253" s="34">
        <v>255</v>
      </c>
      <c r="H5253" s="34">
        <v>202</v>
      </c>
      <c r="I5253" s="34">
        <v>208</v>
      </c>
    </row>
    <row r="5254" spans="1:9" x14ac:dyDescent="0.2">
      <c r="A5254" s="34" t="s">
        <v>55711</v>
      </c>
      <c r="B5254" s="34">
        <v>796</v>
      </c>
      <c r="C5254" s="34">
        <v>675</v>
      </c>
      <c r="D5254" s="34">
        <v>270</v>
      </c>
      <c r="E5254" s="34">
        <v>218</v>
      </c>
      <c r="F5254" s="34">
        <v>242</v>
      </c>
      <c r="G5254" s="34">
        <v>182</v>
      </c>
      <c r="H5254" s="34">
        <v>264</v>
      </c>
      <c r="I5254" s="34">
        <v>217</v>
      </c>
    </row>
    <row r="5255" spans="1:9" x14ac:dyDescent="0.2">
      <c r="A5255" s="34" t="s">
        <v>55712</v>
      </c>
      <c r="B5255" s="34">
        <v>1088</v>
      </c>
      <c r="C5255" s="34">
        <v>1265</v>
      </c>
      <c r="D5255" s="34">
        <v>369</v>
      </c>
      <c r="E5255" s="34">
        <v>327</v>
      </c>
      <c r="F5255" s="34">
        <v>370</v>
      </c>
      <c r="G5255" s="34">
        <v>341</v>
      </c>
      <c r="H5255" s="34">
        <v>373</v>
      </c>
      <c r="I5255" s="34">
        <v>271</v>
      </c>
    </row>
    <row r="5256" spans="1:9" x14ac:dyDescent="0.2">
      <c r="A5256" s="34" t="s">
        <v>55713</v>
      </c>
      <c r="B5256" s="34">
        <v>759</v>
      </c>
      <c r="C5256" s="34">
        <v>698</v>
      </c>
      <c r="D5256" s="34">
        <v>231</v>
      </c>
      <c r="E5256" s="34">
        <v>267</v>
      </c>
      <c r="F5256" s="34">
        <v>251</v>
      </c>
      <c r="G5256" s="34">
        <v>284</v>
      </c>
      <c r="H5256" s="34">
        <v>300</v>
      </c>
      <c r="I5256" s="34">
        <v>226</v>
      </c>
    </row>
    <row r="5257" spans="1:9" x14ac:dyDescent="0.2">
      <c r="A5257" s="34" t="s">
        <v>55714</v>
      </c>
      <c r="B5257" s="34">
        <v>838</v>
      </c>
      <c r="C5257" s="34">
        <v>709</v>
      </c>
      <c r="D5257" s="34">
        <v>196</v>
      </c>
      <c r="E5257" s="34">
        <v>227</v>
      </c>
      <c r="F5257" s="34">
        <v>204</v>
      </c>
      <c r="G5257" s="34">
        <v>232</v>
      </c>
      <c r="H5257" s="34">
        <v>198</v>
      </c>
      <c r="I5257" s="34">
        <v>213</v>
      </c>
    </row>
    <row r="5258" spans="1:9" x14ac:dyDescent="0.2">
      <c r="A5258" s="34" t="s">
        <v>55715</v>
      </c>
      <c r="B5258" s="34">
        <v>695</v>
      </c>
      <c r="C5258" s="34">
        <v>844</v>
      </c>
      <c r="D5258" s="34">
        <v>207</v>
      </c>
      <c r="E5258" s="34">
        <v>262</v>
      </c>
      <c r="F5258" s="34">
        <v>192</v>
      </c>
      <c r="G5258" s="34">
        <v>278</v>
      </c>
      <c r="H5258" s="34">
        <v>268</v>
      </c>
      <c r="I5258" s="34">
        <v>212</v>
      </c>
    </row>
    <row r="5259" spans="1:9" x14ac:dyDescent="0.2">
      <c r="A5259" s="34" t="s">
        <v>55716</v>
      </c>
      <c r="B5259" s="34">
        <v>1396</v>
      </c>
      <c r="C5259" s="34">
        <v>1449</v>
      </c>
      <c r="D5259" s="34">
        <v>424</v>
      </c>
      <c r="E5259" s="34">
        <v>401</v>
      </c>
      <c r="F5259" s="34">
        <v>411</v>
      </c>
      <c r="G5259" s="34">
        <v>495</v>
      </c>
      <c r="H5259" s="34">
        <v>419</v>
      </c>
      <c r="I5259" s="34">
        <v>357</v>
      </c>
    </row>
    <row r="5260" spans="1:9" x14ac:dyDescent="0.2">
      <c r="A5260" s="34" t="s">
        <v>55717</v>
      </c>
      <c r="B5260" s="34">
        <v>1485</v>
      </c>
      <c r="C5260" s="34">
        <v>1404</v>
      </c>
      <c r="D5260" s="34">
        <v>442</v>
      </c>
      <c r="E5260" s="34">
        <v>431</v>
      </c>
      <c r="F5260" s="34">
        <v>479</v>
      </c>
      <c r="G5260" s="34">
        <v>498</v>
      </c>
      <c r="H5260" s="34">
        <v>504</v>
      </c>
      <c r="I5260" s="34">
        <v>458</v>
      </c>
    </row>
    <row r="5261" spans="1:9" x14ac:dyDescent="0.2">
      <c r="A5261" s="34" t="s">
        <v>55718</v>
      </c>
      <c r="B5261" s="34">
        <v>1051</v>
      </c>
      <c r="C5261" s="34">
        <v>1248</v>
      </c>
      <c r="D5261" s="34">
        <v>326</v>
      </c>
      <c r="E5261" s="34">
        <v>369</v>
      </c>
      <c r="F5261" s="34">
        <v>348</v>
      </c>
      <c r="G5261" s="34">
        <v>337</v>
      </c>
      <c r="H5261" s="34">
        <v>343</v>
      </c>
      <c r="I5261" s="34">
        <v>287</v>
      </c>
    </row>
    <row r="5262" spans="1:9" x14ac:dyDescent="0.2">
      <c r="A5262" s="34" t="s">
        <v>55719</v>
      </c>
      <c r="B5262" s="34">
        <v>970</v>
      </c>
      <c r="C5262" s="34">
        <v>1045</v>
      </c>
      <c r="D5262" s="34">
        <v>303</v>
      </c>
      <c r="E5262" s="34">
        <v>365</v>
      </c>
      <c r="F5262" s="34">
        <v>300</v>
      </c>
      <c r="G5262" s="34">
        <v>358</v>
      </c>
      <c r="H5262" s="34">
        <v>323</v>
      </c>
      <c r="I5262" s="34">
        <v>304</v>
      </c>
    </row>
    <row r="5263" spans="1:9" x14ac:dyDescent="0.2">
      <c r="A5263" s="34" t="s">
        <v>55720</v>
      </c>
      <c r="B5263" s="34">
        <v>1015</v>
      </c>
      <c r="C5263" s="34">
        <v>985</v>
      </c>
      <c r="D5263" s="34">
        <v>326</v>
      </c>
      <c r="E5263" s="34">
        <v>287</v>
      </c>
      <c r="F5263" s="34">
        <v>337</v>
      </c>
      <c r="G5263" s="34">
        <v>345</v>
      </c>
      <c r="H5263" s="34">
        <v>311</v>
      </c>
      <c r="I5263" s="34">
        <v>273</v>
      </c>
    </row>
    <row r="5264" spans="1:9" x14ac:dyDescent="0.2">
      <c r="A5264" s="34" t="s">
        <v>55721</v>
      </c>
      <c r="B5264" s="34">
        <v>484</v>
      </c>
      <c r="C5264" s="34">
        <v>624</v>
      </c>
      <c r="D5264" s="34">
        <v>142</v>
      </c>
      <c r="E5264" s="34">
        <v>131</v>
      </c>
      <c r="F5264" s="34">
        <v>123</v>
      </c>
      <c r="G5264" s="34">
        <v>228</v>
      </c>
      <c r="H5264" s="34">
        <v>167</v>
      </c>
      <c r="I5264" s="34">
        <v>151</v>
      </c>
    </row>
    <row r="5265" spans="1:9" x14ac:dyDescent="0.2">
      <c r="A5265" s="34" t="s">
        <v>55722</v>
      </c>
      <c r="B5265" s="34">
        <v>305</v>
      </c>
      <c r="C5265" s="34">
        <v>307</v>
      </c>
      <c r="D5265" s="34">
        <v>110</v>
      </c>
      <c r="E5265" s="34">
        <v>102</v>
      </c>
      <c r="F5265" s="34">
        <v>95</v>
      </c>
      <c r="G5265" s="34">
        <v>100</v>
      </c>
      <c r="H5265" s="34">
        <v>97</v>
      </c>
      <c r="I5265" s="34">
        <v>91</v>
      </c>
    </row>
    <row r="5266" spans="1:9" x14ac:dyDescent="0.2">
      <c r="A5266" s="34" t="s">
        <v>55723</v>
      </c>
      <c r="B5266" s="34">
        <v>817</v>
      </c>
      <c r="C5266" s="34">
        <v>792</v>
      </c>
      <c r="D5266" s="34">
        <v>293</v>
      </c>
      <c r="E5266" s="34">
        <v>275</v>
      </c>
      <c r="F5266" s="34">
        <v>216</v>
      </c>
      <c r="G5266" s="34">
        <v>272</v>
      </c>
      <c r="H5266" s="34">
        <v>225</v>
      </c>
      <c r="I5266" s="34">
        <v>224</v>
      </c>
    </row>
    <row r="5267" spans="1:9" x14ac:dyDescent="0.2">
      <c r="A5267" s="34" t="s">
        <v>55724</v>
      </c>
      <c r="B5267" s="34">
        <v>1591</v>
      </c>
      <c r="C5267" s="34">
        <v>1586</v>
      </c>
      <c r="D5267" s="34">
        <v>513</v>
      </c>
      <c r="E5267" s="34">
        <v>547</v>
      </c>
      <c r="F5267" s="34">
        <v>497</v>
      </c>
      <c r="G5267" s="34">
        <v>463</v>
      </c>
      <c r="H5267" s="34">
        <v>480</v>
      </c>
      <c r="I5267" s="34">
        <v>448</v>
      </c>
    </row>
    <row r="5268" spans="1:9" x14ac:dyDescent="0.2">
      <c r="A5268" s="34" t="s">
        <v>55725</v>
      </c>
      <c r="B5268" s="34">
        <v>1145</v>
      </c>
      <c r="C5268" s="34">
        <v>1086</v>
      </c>
      <c r="D5268" s="34">
        <v>394</v>
      </c>
      <c r="E5268" s="34">
        <v>328</v>
      </c>
      <c r="F5268" s="34">
        <v>354</v>
      </c>
      <c r="G5268" s="34">
        <v>339</v>
      </c>
      <c r="H5268" s="34">
        <v>357</v>
      </c>
      <c r="I5268" s="34">
        <v>256</v>
      </c>
    </row>
    <row r="5269" spans="1:9" x14ac:dyDescent="0.2">
      <c r="A5269" s="34" t="s">
        <v>55726</v>
      </c>
      <c r="B5269" s="34">
        <v>279</v>
      </c>
      <c r="C5269" s="34">
        <v>361</v>
      </c>
      <c r="D5269" s="34">
        <v>104</v>
      </c>
      <c r="E5269" s="34">
        <v>114</v>
      </c>
      <c r="F5269" s="34">
        <v>119</v>
      </c>
      <c r="G5269" s="34">
        <v>124</v>
      </c>
      <c r="H5269" s="34">
        <v>125</v>
      </c>
      <c r="I5269" s="34">
        <v>84</v>
      </c>
    </row>
    <row r="5270" spans="1:9" x14ac:dyDescent="0.2">
      <c r="A5270" s="34" t="s">
        <v>55727</v>
      </c>
      <c r="B5270" s="34">
        <v>804</v>
      </c>
      <c r="C5270" s="34">
        <v>742</v>
      </c>
      <c r="D5270" s="34">
        <v>277</v>
      </c>
      <c r="E5270" s="34">
        <v>287</v>
      </c>
      <c r="F5270" s="34">
        <v>251</v>
      </c>
      <c r="G5270" s="34">
        <v>225</v>
      </c>
      <c r="H5270" s="34">
        <v>227</v>
      </c>
      <c r="I5270" s="34">
        <v>220</v>
      </c>
    </row>
    <row r="5271" spans="1:9" x14ac:dyDescent="0.2">
      <c r="A5271" s="34" t="s">
        <v>55728</v>
      </c>
      <c r="B5271" s="34">
        <v>543</v>
      </c>
      <c r="C5271" s="34">
        <v>611</v>
      </c>
      <c r="D5271" s="34">
        <v>158</v>
      </c>
      <c r="E5271" s="34">
        <v>227</v>
      </c>
      <c r="F5271" s="34">
        <v>181</v>
      </c>
      <c r="G5271" s="34">
        <v>203</v>
      </c>
      <c r="H5271" s="34">
        <v>174</v>
      </c>
      <c r="I5271" s="34">
        <v>194</v>
      </c>
    </row>
    <row r="5272" spans="1:9" x14ac:dyDescent="0.2">
      <c r="A5272" s="34" t="s">
        <v>55729</v>
      </c>
      <c r="B5272" s="34">
        <v>546</v>
      </c>
      <c r="C5272" s="34">
        <v>552</v>
      </c>
      <c r="D5272" s="34">
        <v>143</v>
      </c>
      <c r="E5272" s="34">
        <v>191</v>
      </c>
      <c r="F5272" s="34">
        <v>160</v>
      </c>
      <c r="G5272" s="34">
        <v>194</v>
      </c>
      <c r="H5272" s="34">
        <v>129</v>
      </c>
      <c r="I5272" s="34">
        <v>174</v>
      </c>
    </row>
    <row r="5273" spans="1:9" x14ac:dyDescent="0.2">
      <c r="A5273" s="34" t="s">
        <v>55730</v>
      </c>
      <c r="B5273" s="34">
        <v>574</v>
      </c>
      <c r="C5273" s="34">
        <v>564</v>
      </c>
      <c r="D5273" s="34">
        <v>153</v>
      </c>
      <c r="E5273" s="34">
        <v>161</v>
      </c>
      <c r="F5273" s="34">
        <v>157</v>
      </c>
      <c r="G5273" s="34">
        <v>197</v>
      </c>
      <c r="H5273" s="34">
        <v>182</v>
      </c>
      <c r="I5273" s="34">
        <v>171</v>
      </c>
    </row>
    <row r="5274" spans="1:9" x14ac:dyDescent="0.2">
      <c r="A5274" s="34" t="s">
        <v>55731</v>
      </c>
      <c r="B5274" s="34">
        <v>442</v>
      </c>
      <c r="C5274" s="34">
        <v>371</v>
      </c>
      <c r="D5274" s="34">
        <v>115</v>
      </c>
      <c r="E5274" s="34">
        <v>149</v>
      </c>
      <c r="F5274" s="34">
        <v>99</v>
      </c>
      <c r="G5274" s="34">
        <v>156</v>
      </c>
      <c r="H5274" s="34">
        <v>150</v>
      </c>
      <c r="I5274" s="34">
        <v>110</v>
      </c>
    </row>
    <row r="5275" spans="1:9" x14ac:dyDescent="0.2">
      <c r="A5275" s="34" t="s">
        <v>55732</v>
      </c>
      <c r="B5275" s="34">
        <v>998</v>
      </c>
      <c r="C5275" s="34">
        <v>1103</v>
      </c>
      <c r="D5275" s="34">
        <v>348</v>
      </c>
      <c r="E5275" s="34">
        <v>365</v>
      </c>
      <c r="F5275" s="34">
        <v>384</v>
      </c>
      <c r="G5275" s="34">
        <v>438</v>
      </c>
      <c r="H5275" s="34">
        <v>344</v>
      </c>
      <c r="I5275" s="34">
        <v>352</v>
      </c>
    </row>
    <row r="5276" spans="1:9" x14ac:dyDescent="0.2">
      <c r="A5276" s="34" t="s">
        <v>55733</v>
      </c>
      <c r="B5276" s="34">
        <v>846</v>
      </c>
      <c r="C5276" s="34">
        <v>996</v>
      </c>
      <c r="D5276" s="34">
        <v>249</v>
      </c>
      <c r="E5276" s="34">
        <v>348</v>
      </c>
      <c r="F5276" s="34">
        <v>214</v>
      </c>
      <c r="G5276" s="34">
        <v>304</v>
      </c>
      <c r="H5276" s="34">
        <v>259</v>
      </c>
      <c r="I5276" s="34">
        <v>290</v>
      </c>
    </row>
    <row r="5277" spans="1:9" x14ac:dyDescent="0.2">
      <c r="A5277" s="34" t="s">
        <v>55734</v>
      </c>
      <c r="B5277" s="34">
        <v>1340</v>
      </c>
      <c r="C5277" s="34">
        <v>1474</v>
      </c>
      <c r="D5277" s="34">
        <v>449</v>
      </c>
      <c r="E5277" s="34">
        <v>447</v>
      </c>
      <c r="F5277" s="34">
        <v>391</v>
      </c>
      <c r="G5277" s="34">
        <v>445</v>
      </c>
      <c r="H5277" s="34">
        <v>493</v>
      </c>
      <c r="I5277" s="34">
        <v>410</v>
      </c>
    </row>
    <row r="5278" spans="1:9" x14ac:dyDescent="0.2">
      <c r="A5278" s="34" t="s">
        <v>55735</v>
      </c>
      <c r="B5278" s="34">
        <v>1064</v>
      </c>
      <c r="C5278" s="34">
        <v>1101</v>
      </c>
      <c r="D5278" s="34">
        <v>343</v>
      </c>
      <c r="E5278" s="34">
        <v>380</v>
      </c>
      <c r="F5278" s="34">
        <v>331</v>
      </c>
      <c r="G5278" s="34">
        <v>364</v>
      </c>
      <c r="H5278" s="34">
        <v>329</v>
      </c>
      <c r="I5278" s="34">
        <v>333</v>
      </c>
    </row>
    <row r="5279" spans="1:9" x14ac:dyDescent="0.2">
      <c r="A5279" s="34" t="s">
        <v>55736</v>
      </c>
      <c r="B5279" s="34">
        <v>645</v>
      </c>
      <c r="C5279" s="34">
        <v>608</v>
      </c>
      <c r="D5279" s="34">
        <v>220</v>
      </c>
      <c r="E5279" s="34">
        <v>165</v>
      </c>
      <c r="F5279" s="34">
        <v>152</v>
      </c>
      <c r="G5279" s="34">
        <v>190</v>
      </c>
      <c r="H5279" s="34">
        <v>205</v>
      </c>
      <c r="I5279" s="34">
        <v>212</v>
      </c>
    </row>
    <row r="5280" spans="1:9" x14ac:dyDescent="0.2">
      <c r="A5280" s="34" t="s">
        <v>55737</v>
      </c>
      <c r="B5280" s="34">
        <v>752</v>
      </c>
      <c r="C5280" s="34">
        <v>828</v>
      </c>
      <c r="D5280" s="34">
        <v>191</v>
      </c>
      <c r="E5280" s="34">
        <v>259</v>
      </c>
      <c r="F5280" s="34">
        <v>215</v>
      </c>
      <c r="G5280" s="34">
        <v>236</v>
      </c>
      <c r="H5280" s="34">
        <v>224</v>
      </c>
      <c r="I5280" s="34">
        <v>233</v>
      </c>
    </row>
    <row r="5281" spans="1:9" x14ac:dyDescent="0.2">
      <c r="A5281" s="34" t="s">
        <v>55738</v>
      </c>
      <c r="B5281" s="34">
        <v>936</v>
      </c>
      <c r="C5281" s="34">
        <v>686</v>
      </c>
      <c r="D5281" s="34">
        <v>238</v>
      </c>
      <c r="E5281" s="34">
        <v>223</v>
      </c>
      <c r="F5281" s="34">
        <v>273</v>
      </c>
      <c r="G5281" s="34">
        <v>220</v>
      </c>
      <c r="H5281" s="34">
        <v>248</v>
      </c>
      <c r="I5281" s="34">
        <v>203</v>
      </c>
    </row>
    <row r="5282" spans="1:9" x14ac:dyDescent="0.2">
      <c r="A5282" s="34" t="s">
        <v>55739</v>
      </c>
      <c r="B5282" s="34">
        <v>678</v>
      </c>
      <c r="C5282" s="34">
        <v>809</v>
      </c>
      <c r="D5282" s="34">
        <v>256</v>
      </c>
      <c r="E5282" s="34">
        <v>268</v>
      </c>
      <c r="F5282" s="34">
        <v>255</v>
      </c>
      <c r="G5282" s="34">
        <v>240</v>
      </c>
      <c r="H5282" s="34">
        <v>237</v>
      </c>
      <c r="I5282" s="34">
        <v>203</v>
      </c>
    </row>
    <row r="5283" spans="1:9" x14ac:dyDescent="0.2">
      <c r="A5283" s="34" t="s">
        <v>55740</v>
      </c>
      <c r="B5283" s="34">
        <v>819</v>
      </c>
      <c r="C5283" s="34">
        <v>779</v>
      </c>
      <c r="D5283" s="34">
        <v>235</v>
      </c>
      <c r="E5283" s="34">
        <v>221</v>
      </c>
      <c r="F5283" s="34">
        <v>189</v>
      </c>
      <c r="G5283" s="34">
        <v>277</v>
      </c>
      <c r="H5283" s="34">
        <v>248</v>
      </c>
      <c r="I5283" s="34">
        <v>237</v>
      </c>
    </row>
    <row r="5284" spans="1:9" x14ac:dyDescent="0.2">
      <c r="A5284" s="34" t="s">
        <v>55741</v>
      </c>
      <c r="B5284" s="34">
        <v>599</v>
      </c>
      <c r="C5284" s="34">
        <v>589</v>
      </c>
      <c r="D5284" s="34">
        <v>177</v>
      </c>
      <c r="E5284" s="34">
        <v>197</v>
      </c>
      <c r="F5284" s="34">
        <v>178</v>
      </c>
      <c r="G5284" s="34">
        <v>209</v>
      </c>
      <c r="H5284" s="34">
        <v>191</v>
      </c>
      <c r="I5284" s="34">
        <v>193</v>
      </c>
    </row>
    <row r="5285" spans="1:9" x14ac:dyDescent="0.2">
      <c r="A5285" s="34" t="s">
        <v>55742</v>
      </c>
      <c r="B5285" s="34">
        <v>699</v>
      </c>
      <c r="C5285" s="34">
        <v>777</v>
      </c>
      <c r="D5285" s="34">
        <v>239</v>
      </c>
      <c r="E5285" s="34">
        <v>218</v>
      </c>
      <c r="F5285" s="34">
        <v>208</v>
      </c>
      <c r="G5285" s="34">
        <v>281</v>
      </c>
      <c r="H5285" s="34">
        <v>200</v>
      </c>
      <c r="I5285" s="34">
        <v>209</v>
      </c>
    </row>
    <row r="5286" spans="1:9" x14ac:dyDescent="0.2">
      <c r="A5286" s="34" t="s">
        <v>55743</v>
      </c>
      <c r="B5286" s="34">
        <v>809</v>
      </c>
      <c r="C5286" s="34">
        <v>933</v>
      </c>
      <c r="D5286" s="34">
        <v>291</v>
      </c>
      <c r="E5286" s="34">
        <v>337</v>
      </c>
      <c r="F5286" s="34">
        <v>290</v>
      </c>
      <c r="G5286" s="34">
        <v>274</v>
      </c>
      <c r="H5286" s="34">
        <v>279</v>
      </c>
      <c r="I5286" s="34">
        <v>213</v>
      </c>
    </row>
    <row r="5287" spans="1:9" x14ac:dyDescent="0.2">
      <c r="A5287" s="34" t="s">
        <v>55744</v>
      </c>
      <c r="B5287" s="34">
        <v>666</v>
      </c>
      <c r="C5287" s="34">
        <v>679</v>
      </c>
      <c r="D5287" s="34">
        <v>226</v>
      </c>
      <c r="E5287" s="34">
        <v>226</v>
      </c>
      <c r="F5287" s="34">
        <v>179</v>
      </c>
      <c r="G5287" s="34">
        <v>243</v>
      </c>
      <c r="H5287" s="34">
        <v>217</v>
      </c>
      <c r="I5287" s="34">
        <v>234</v>
      </c>
    </row>
    <row r="5288" spans="1:9" x14ac:dyDescent="0.2">
      <c r="A5288" s="34" t="s">
        <v>55745</v>
      </c>
      <c r="B5288" s="34">
        <v>557</v>
      </c>
      <c r="C5288" s="34">
        <v>636</v>
      </c>
      <c r="D5288" s="34">
        <v>150</v>
      </c>
      <c r="E5288" s="34">
        <v>172</v>
      </c>
      <c r="F5288" s="34">
        <v>153</v>
      </c>
      <c r="G5288" s="34">
        <v>196</v>
      </c>
      <c r="H5288" s="34">
        <v>174</v>
      </c>
      <c r="I5288" s="34">
        <v>149</v>
      </c>
    </row>
    <row r="5289" spans="1:9" x14ac:dyDescent="0.2">
      <c r="A5289" s="34" t="s">
        <v>55746</v>
      </c>
      <c r="B5289" s="34">
        <v>713</v>
      </c>
      <c r="C5289" s="34">
        <v>544</v>
      </c>
      <c r="D5289" s="34">
        <v>218</v>
      </c>
      <c r="E5289" s="34">
        <v>215</v>
      </c>
      <c r="F5289" s="34">
        <v>222</v>
      </c>
      <c r="G5289" s="34">
        <v>214</v>
      </c>
      <c r="H5289" s="34">
        <v>207</v>
      </c>
      <c r="I5289" s="34">
        <v>174</v>
      </c>
    </row>
    <row r="5290" spans="1:9" x14ac:dyDescent="0.2">
      <c r="A5290" s="34" t="s">
        <v>55747</v>
      </c>
      <c r="B5290" s="34">
        <v>986</v>
      </c>
      <c r="C5290" s="34">
        <v>969</v>
      </c>
      <c r="D5290" s="34">
        <v>339</v>
      </c>
      <c r="E5290" s="34">
        <v>335</v>
      </c>
      <c r="F5290" s="34">
        <v>310</v>
      </c>
      <c r="G5290" s="34">
        <v>328</v>
      </c>
      <c r="H5290" s="34">
        <v>327</v>
      </c>
      <c r="I5290" s="34">
        <v>241</v>
      </c>
    </row>
    <row r="5291" spans="1:9" x14ac:dyDescent="0.2">
      <c r="A5291" s="34" t="s">
        <v>55748</v>
      </c>
      <c r="B5291" s="34">
        <v>412</v>
      </c>
      <c r="C5291" s="34">
        <v>469</v>
      </c>
      <c r="D5291" s="34">
        <v>107</v>
      </c>
      <c r="E5291" s="34">
        <v>178</v>
      </c>
      <c r="F5291" s="34">
        <v>121</v>
      </c>
      <c r="G5291" s="34">
        <v>149</v>
      </c>
      <c r="H5291" s="34">
        <v>138</v>
      </c>
      <c r="I5291" s="34">
        <v>134</v>
      </c>
    </row>
    <row r="5292" spans="1:9" x14ac:dyDescent="0.2">
      <c r="A5292" s="34" t="s">
        <v>55749</v>
      </c>
      <c r="B5292" s="34">
        <v>866</v>
      </c>
      <c r="C5292" s="34">
        <v>752</v>
      </c>
      <c r="D5292" s="34">
        <v>198</v>
      </c>
      <c r="E5292" s="34">
        <v>230</v>
      </c>
      <c r="F5292" s="34">
        <v>218</v>
      </c>
      <c r="G5292" s="34">
        <v>237</v>
      </c>
      <c r="H5292" s="34">
        <v>224</v>
      </c>
      <c r="I5292" s="34">
        <v>176</v>
      </c>
    </row>
    <row r="5293" spans="1:9" x14ac:dyDescent="0.2">
      <c r="A5293" s="34" t="s">
        <v>55750</v>
      </c>
      <c r="B5293" s="34">
        <v>816</v>
      </c>
      <c r="C5293" s="34">
        <v>821</v>
      </c>
      <c r="D5293" s="34">
        <v>229</v>
      </c>
      <c r="E5293" s="34">
        <v>265</v>
      </c>
      <c r="F5293" s="34">
        <v>238</v>
      </c>
      <c r="G5293" s="34">
        <v>210</v>
      </c>
      <c r="H5293" s="34">
        <v>265</v>
      </c>
      <c r="I5293" s="34">
        <v>216</v>
      </c>
    </row>
    <row r="5294" spans="1:9" x14ac:dyDescent="0.2">
      <c r="A5294" s="34" t="s">
        <v>55751</v>
      </c>
      <c r="B5294" s="34">
        <v>637</v>
      </c>
      <c r="C5294" s="34">
        <v>881</v>
      </c>
      <c r="D5294" s="34">
        <v>239</v>
      </c>
      <c r="E5294" s="34">
        <v>256</v>
      </c>
      <c r="F5294" s="34">
        <v>221</v>
      </c>
      <c r="G5294" s="34">
        <v>264</v>
      </c>
      <c r="H5294" s="34">
        <v>286</v>
      </c>
      <c r="I5294" s="34">
        <v>216</v>
      </c>
    </row>
    <row r="5295" spans="1:9" x14ac:dyDescent="0.2">
      <c r="A5295" s="34" t="s">
        <v>55752</v>
      </c>
      <c r="B5295" s="34">
        <v>570</v>
      </c>
      <c r="C5295" s="34">
        <v>515</v>
      </c>
      <c r="D5295" s="34">
        <v>138</v>
      </c>
      <c r="E5295" s="34">
        <v>224</v>
      </c>
      <c r="F5295" s="34">
        <v>143</v>
      </c>
      <c r="G5295" s="34">
        <v>159</v>
      </c>
      <c r="H5295" s="34">
        <v>154</v>
      </c>
      <c r="I5295" s="34">
        <v>138</v>
      </c>
    </row>
    <row r="5296" spans="1:9" x14ac:dyDescent="0.2">
      <c r="A5296" s="34" t="s">
        <v>55753</v>
      </c>
      <c r="B5296" s="34">
        <v>453</v>
      </c>
      <c r="C5296" s="34">
        <v>540</v>
      </c>
      <c r="D5296" s="34">
        <v>173</v>
      </c>
      <c r="E5296" s="34">
        <v>164</v>
      </c>
      <c r="F5296" s="34">
        <v>158</v>
      </c>
      <c r="G5296" s="34">
        <v>184</v>
      </c>
      <c r="H5296" s="34">
        <v>170</v>
      </c>
      <c r="I5296" s="34">
        <v>140</v>
      </c>
    </row>
    <row r="5297" spans="1:9" x14ac:dyDescent="0.2">
      <c r="A5297" s="34" t="s">
        <v>55754</v>
      </c>
      <c r="B5297" s="34">
        <v>622</v>
      </c>
      <c r="C5297" s="34">
        <v>665</v>
      </c>
      <c r="D5297" s="34">
        <v>151</v>
      </c>
      <c r="E5297" s="34">
        <v>196</v>
      </c>
      <c r="F5297" s="34">
        <v>138</v>
      </c>
      <c r="G5297" s="34">
        <v>204</v>
      </c>
      <c r="H5297" s="34">
        <v>157</v>
      </c>
      <c r="I5297" s="34">
        <v>198</v>
      </c>
    </row>
    <row r="5298" spans="1:9" x14ac:dyDescent="0.2">
      <c r="A5298" s="34" t="s">
        <v>55755</v>
      </c>
      <c r="B5298" s="34">
        <v>454</v>
      </c>
      <c r="C5298" s="34">
        <v>661</v>
      </c>
      <c r="D5298" s="34">
        <v>175</v>
      </c>
      <c r="E5298" s="34">
        <v>167</v>
      </c>
      <c r="F5298" s="34">
        <v>122</v>
      </c>
      <c r="G5298" s="34">
        <v>168</v>
      </c>
      <c r="H5298" s="34">
        <v>170</v>
      </c>
      <c r="I5298" s="34">
        <v>143</v>
      </c>
    </row>
    <row r="5299" spans="1:9" x14ac:dyDescent="0.2">
      <c r="A5299" s="34" t="s">
        <v>55756</v>
      </c>
      <c r="B5299" s="34">
        <v>710</v>
      </c>
      <c r="C5299" s="34">
        <v>904</v>
      </c>
      <c r="D5299" s="34">
        <v>204</v>
      </c>
      <c r="E5299" s="34">
        <v>236</v>
      </c>
      <c r="F5299" s="34">
        <v>206</v>
      </c>
      <c r="G5299" s="34">
        <v>270</v>
      </c>
      <c r="H5299" s="34">
        <v>224</v>
      </c>
      <c r="I5299" s="34">
        <v>194</v>
      </c>
    </row>
    <row r="5300" spans="1:9" x14ac:dyDescent="0.2">
      <c r="A5300" s="34" t="s">
        <v>55757</v>
      </c>
      <c r="B5300" s="34">
        <v>1023</v>
      </c>
      <c r="C5300" s="34">
        <v>902</v>
      </c>
      <c r="D5300" s="34">
        <v>270</v>
      </c>
      <c r="E5300" s="34">
        <v>326</v>
      </c>
      <c r="F5300" s="34">
        <v>324</v>
      </c>
      <c r="G5300" s="34">
        <v>283</v>
      </c>
      <c r="H5300" s="34">
        <v>331</v>
      </c>
      <c r="I5300" s="34">
        <v>277</v>
      </c>
    </row>
    <row r="5301" spans="1:9" x14ac:dyDescent="0.2">
      <c r="A5301" s="34" t="s">
        <v>55758</v>
      </c>
      <c r="B5301" s="34">
        <v>450</v>
      </c>
      <c r="C5301" s="34">
        <v>449</v>
      </c>
      <c r="D5301" s="34">
        <v>144</v>
      </c>
      <c r="E5301" s="34">
        <v>145</v>
      </c>
      <c r="F5301" s="34">
        <v>172</v>
      </c>
      <c r="G5301" s="34">
        <v>123</v>
      </c>
      <c r="H5301" s="34">
        <v>155</v>
      </c>
      <c r="I5301" s="34">
        <v>122</v>
      </c>
    </row>
    <row r="5302" spans="1:9" x14ac:dyDescent="0.2">
      <c r="A5302" s="34" t="s">
        <v>55759</v>
      </c>
      <c r="B5302" s="34">
        <v>972</v>
      </c>
      <c r="C5302" s="34">
        <v>960</v>
      </c>
      <c r="D5302" s="34">
        <v>265</v>
      </c>
      <c r="E5302" s="34">
        <v>333</v>
      </c>
      <c r="F5302" s="34">
        <v>257</v>
      </c>
      <c r="G5302" s="34">
        <v>382</v>
      </c>
      <c r="H5302" s="34">
        <v>272</v>
      </c>
      <c r="I5302" s="34">
        <v>286</v>
      </c>
    </row>
    <row r="5303" spans="1:9" x14ac:dyDescent="0.2">
      <c r="A5303" s="34" t="s">
        <v>55760</v>
      </c>
      <c r="B5303" s="34">
        <v>1294</v>
      </c>
      <c r="C5303" s="34">
        <v>953</v>
      </c>
      <c r="D5303" s="34">
        <v>374</v>
      </c>
      <c r="E5303" s="34">
        <v>346</v>
      </c>
      <c r="F5303" s="34">
        <v>346</v>
      </c>
      <c r="G5303" s="34">
        <v>358</v>
      </c>
      <c r="H5303" s="34">
        <v>433</v>
      </c>
      <c r="I5303" s="34">
        <v>274</v>
      </c>
    </row>
    <row r="5304" spans="1:9" x14ac:dyDescent="0.2">
      <c r="A5304" s="34" t="s">
        <v>55761</v>
      </c>
      <c r="B5304" s="34">
        <v>1298</v>
      </c>
      <c r="C5304" s="34">
        <v>1129</v>
      </c>
      <c r="D5304" s="34">
        <v>413</v>
      </c>
      <c r="E5304" s="34">
        <v>375</v>
      </c>
      <c r="F5304" s="34">
        <v>396</v>
      </c>
      <c r="G5304" s="34">
        <v>355</v>
      </c>
      <c r="H5304" s="34">
        <v>419</v>
      </c>
      <c r="I5304" s="34">
        <v>296</v>
      </c>
    </row>
    <row r="5305" spans="1:9" x14ac:dyDescent="0.2">
      <c r="A5305" s="34" t="s">
        <v>55762</v>
      </c>
      <c r="B5305" s="34">
        <v>795</v>
      </c>
      <c r="C5305" s="34">
        <v>555</v>
      </c>
      <c r="D5305" s="34">
        <v>212</v>
      </c>
      <c r="E5305" s="34">
        <v>196</v>
      </c>
      <c r="F5305" s="34">
        <v>233</v>
      </c>
      <c r="G5305" s="34">
        <v>220</v>
      </c>
      <c r="H5305" s="34">
        <v>209</v>
      </c>
      <c r="I5305" s="34">
        <v>149</v>
      </c>
    </row>
    <row r="5306" spans="1:9" x14ac:dyDescent="0.2">
      <c r="A5306" s="34" t="s">
        <v>55763</v>
      </c>
      <c r="B5306" s="34">
        <v>1107</v>
      </c>
      <c r="C5306" s="34">
        <v>1089</v>
      </c>
      <c r="D5306" s="34">
        <v>335</v>
      </c>
      <c r="E5306" s="34">
        <v>391</v>
      </c>
      <c r="F5306" s="34">
        <v>287</v>
      </c>
      <c r="G5306" s="34">
        <v>320</v>
      </c>
      <c r="H5306" s="34">
        <v>333</v>
      </c>
      <c r="I5306" s="34">
        <v>328</v>
      </c>
    </row>
    <row r="5307" spans="1:9" x14ac:dyDescent="0.2">
      <c r="A5307" s="34" t="s">
        <v>55764</v>
      </c>
      <c r="B5307" s="34">
        <v>1001</v>
      </c>
      <c r="C5307" s="34">
        <v>1084</v>
      </c>
      <c r="D5307" s="34">
        <v>367</v>
      </c>
      <c r="E5307" s="34">
        <v>347</v>
      </c>
      <c r="F5307" s="34">
        <v>290</v>
      </c>
      <c r="G5307" s="34">
        <v>360</v>
      </c>
      <c r="H5307" s="34">
        <v>344</v>
      </c>
      <c r="I5307" s="34">
        <v>363</v>
      </c>
    </row>
    <row r="5308" spans="1:9" x14ac:dyDescent="0.2">
      <c r="A5308" s="34" t="s">
        <v>55765</v>
      </c>
      <c r="B5308" s="34">
        <v>2871</v>
      </c>
      <c r="C5308" s="34">
        <v>2408</v>
      </c>
      <c r="D5308" s="34">
        <v>906</v>
      </c>
      <c r="E5308" s="34">
        <v>913</v>
      </c>
      <c r="F5308" s="34">
        <v>889</v>
      </c>
      <c r="G5308" s="34">
        <v>885</v>
      </c>
      <c r="H5308" s="34">
        <v>978</v>
      </c>
      <c r="I5308" s="34">
        <v>747</v>
      </c>
    </row>
    <row r="5309" spans="1:9" x14ac:dyDescent="0.2">
      <c r="A5309" s="34" t="s">
        <v>55766</v>
      </c>
      <c r="B5309" s="34">
        <v>2371</v>
      </c>
      <c r="C5309" s="34">
        <v>2334</v>
      </c>
      <c r="D5309" s="34">
        <v>714</v>
      </c>
      <c r="E5309" s="34">
        <v>841</v>
      </c>
      <c r="F5309" s="34">
        <v>740</v>
      </c>
      <c r="G5309" s="34">
        <v>748</v>
      </c>
      <c r="H5309" s="34">
        <v>806</v>
      </c>
      <c r="I5309" s="34">
        <v>654</v>
      </c>
    </row>
    <row r="5310" spans="1:9" x14ac:dyDescent="0.2">
      <c r="A5310" s="34" t="s">
        <v>55767</v>
      </c>
      <c r="B5310" s="34">
        <v>1918</v>
      </c>
      <c r="C5310" s="34">
        <v>1973</v>
      </c>
      <c r="D5310" s="34">
        <v>630</v>
      </c>
      <c r="E5310" s="34">
        <v>615</v>
      </c>
      <c r="F5310" s="34">
        <v>531</v>
      </c>
      <c r="G5310" s="34">
        <v>672</v>
      </c>
      <c r="H5310" s="34">
        <v>598</v>
      </c>
      <c r="I5310" s="34">
        <v>451</v>
      </c>
    </row>
    <row r="5311" spans="1:9" x14ac:dyDescent="0.2">
      <c r="A5311" s="34" t="s">
        <v>55768</v>
      </c>
      <c r="B5311" s="34">
        <v>1543</v>
      </c>
      <c r="C5311" s="34">
        <v>1627</v>
      </c>
      <c r="D5311" s="34">
        <v>495</v>
      </c>
      <c r="E5311" s="34">
        <v>486</v>
      </c>
      <c r="F5311" s="34">
        <v>508</v>
      </c>
      <c r="G5311" s="34">
        <v>479</v>
      </c>
      <c r="H5311" s="34">
        <v>501</v>
      </c>
      <c r="I5311" s="34">
        <v>456</v>
      </c>
    </row>
    <row r="5312" spans="1:9" x14ac:dyDescent="0.2">
      <c r="A5312" s="34" t="s">
        <v>55769</v>
      </c>
      <c r="B5312" s="34">
        <v>758</v>
      </c>
      <c r="C5312" s="34">
        <v>871</v>
      </c>
      <c r="D5312" s="34">
        <v>260</v>
      </c>
      <c r="E5312" s="34">
        <v>261</v>
      </c>
      <c r="F5312" s="34">
        <v>293</v>
      </c>
      <c r="G5312" s="34">
        <v>244</v>
      </c>
      <c r="H5312" s="34">
        <v>282</v>
      </c>
      <c r="I5312" s="34">
        <v>180</v>
      </c>
    </row>
    <row r="5313" spans="1:9" x14ac:dyDescent="0.2">
      <c r="A5313" s="34" t="s">
        <v>55770</v>
      </c>
      <c r="B5313" s="34">
        <v>893</v>
      </c>
      <c r="C5313" s="34">
        <v>959</v>
      </c>
      <c r="D5313" s="34">
        <v>251</v>
      </c>
      <c r="E5313" s="34">
        <v>315</v>
      </c>
      <c r="F5313" s="34">
        <v>248</v>
      </c>
      <c r="G5313" s="34">
        <v>297</v>
      </c>
      <c r="H5313" s="34">
        <v>264</v>
      </c>
      <c r="I5313" s="34">
        <v>229</v>
      </c>
    </row>
    <row r="5314" spans="1:9" x14ac:dyDescent="0.2">
      <c r="A5314" s="34" t="s">
        <v>55771</v>
      </c>
      <c r="B5314" s="34">
        <v>734</v>
      </c>
      <c r="C5314" s="34">
        <v>891</v>
      </c>
      <c r="D5314" s="34">
        <v>219</v>
      </c>
      <c r="E5314" s="34">
        <v>233</v>
      </c>
      <c r="F5314" s="34">
        <v>250</v>
      </c>
      <c r="G5314" s="34">
        <v>270</v>
      </c>
      <c r="H5314" s="34">
        <v>249</v>
      </c>
      <c r="I5314" s="34">
        <v>201</v>
      </c>
    </row>
    <row r="5315" spans="1:9" x14ac:dyDescent="0.2">
      <c r="A5315" s="34" t="s">
        <v>55772</v>
      </c>
      <c r="B5315" s="34">
        <v>924</v>
      </c>
      <c r="C5315" s="34">
        <v>935</v>
      </c>
      <c r="D5315" s="34">
        <v>330</v>
      </c>
      <c r="E5315" s="34">
        <v>270</v>
      </c>
      <c r="F5315" s="34">
        <v>290</v>
      </c>
      <c r="G5315" s="34">
        <v>325</v>
      </c>
      <c r="H5315" s="34">
        <v>277</v>
      </c>
      <c r="I5315" s="34">
        <v>261</v>
      </c>
    </row>
    <row r="5316" spans="1:9" x14ac:dyDescent="0.2">
      <c r="A5316" s="34" t="s">
        <v>55773</v>
      </c>
      <c r="B5316" s="34">
        <v>820</v>
      </c>
      <c r="C5316" s="34">
        <v>762</v>
      </c>
      <c r="D5316" s="34">
        <v>263</v>
      </c>
      <c r="E5316" s="34">
        <v>297</v>
      </c>
      <c r="F5316" s="34">
        <v>271</v>
      </c>
      <c r="G5316" s="34">
        <v>231</v>
      </c>
      <c r="H5316" s="34">
        <v>298</v>
      </c>
      <c r="I5316" s="34">
        <v>216</v>
      </c>
    </row>
    <row r="5317" spans="1:9" x14ac:dyDescent="0.2">
      <c r="A5317" s="34" t="s">
        <v>55774</v>
      </c>
      <c r="B5317" s="34">
        <v>1668</v>
      </c>
      <c r="C5317" s="34">
        <v>1928</v>
      </c>
      <c r="D5317" s="34">
        <v>511</v>
      </c>
      <c r="E5317" s="34">
        <v>592</v>
      </c>
      <c r="F5317" s="34">
        <v>512</v>
      </c>
      <c r="G5317" s="34">
        <v>635</v>
      </c>
      <c r="H5317" s="34">
        <v>585</v>
      </c>
      <c r="I5317" s="34">
        <v>523</v>
      </c>
    </row>
    <row r="5318" spans="1:9" x14ac:dyDescent="0.2">
      <c r="A5318" s="34" t="s">
        <v>55775</v>
      </c>
      <c r="B5318" s="34">
        <v>798</v>
      </c>
      <c r="C5318" s="34">
        <v>797</v>
      </c>
      <c r="D5318" s="34">
        <v>228</v>
      </c>
      <c r="E5318" s="34">
        <v>259</v>
      </c>
      <c r="F5318" s="34">
        <v>236</v>
      </c>
      <c r="G5318" s="34">
        <v>200</v>
      </c>
      <c r="H5318" s="34">
        <v>248</v>
      </c>
      <c r="I5318" s="34">
        <v>208</v>
      </c>
    </row>
    <row r="5319" spans="1:9" x14ac:dyDescent="0.2">
      <c r="A5319" s="34" t="s">
        <v>55776</v>
      </c>
      <c r="B5319" s="34">
        <v>888</v>
      </c>
      <c r="C5319" s="34">
        <v>1093</v>
      </c>
      <c r="D5319" s="34">
        <v>251</v>
      </c>
      <c r="E5319" s="34">
        <v>375</v>
      </c>
      <c r="F5319" s="34">
        <v>273</v>
      </c>
      <c r="G5319" s="34">
        <v>311</v>
      </c>
      <c r="H5319" s="34">
        <v>306</v>
      </c>
      <c r="I5319" s="34">
        <v>328</v>
      </c>
    </row>
    <row r="5320" spans="1:9" x14ac:dyDescent="0.2">
      <c r="A5320" s="34" t="s">
        <v>55777</v>
      </c>
      <c r="B5320" s="34">
        <v>925</v>
      </c>
      <c r="C5320" s="34">
        <v>706</v>
      </c>
      <c r="D5320" s="34">
        <v>290</v>
      </c>
      <c r="E5320" s="34">
        <v>241</v>
      </c>
      <c r="F5320" s="34">
        <v>235</v>
      </c>
      <c r="G5320" s="34">
        <v>235</v>
      </c>
      <c r="H5320" s="34">
        <v>254</v>
      </c>
      <c r="I5320" s="34">
        <v>202</v>
      </c>
    </row>
    <row r="5321" spans="1:9" x14ac:dyDescent="0.2">
      <c r="A5321" s="34" t="s">
        <v>55778</v>
      </c>
      <c r="B5321" s="34">
        <v>532</v>
      </c>
      <c r="C5321" s="34">
        <v>839</v>
      </c>
      <c r="D5321" s="34">
        <v>187</v>
      </c>
      <c r="E5321" s="34">
        <v>244</v>
      </c>
      <c r="F5321" s="34">
        <v>204</v>
      </c>
      <c r="G5321" s="34">
        <v>239</v>
      </c>
      <c r="H5321" s="34">
        <v>217</v>
      </c>
      <c r="I5321" s="34">
        <v>191</v>
      </c>
    </row>
    <row r="5322" spans="1:9" x14ac:dyDescent="0.2">
      <c r="A5322" s="34" t="s">
        <v>55779</v>
      </c>
      <c r="B5322" s="34">
        <v>600</v>
      </c>
      <c r="C5322" s="34">
        <v>734</v>
      </c>
      <c r="D5322" s="34">
        <v>193</v>
      </c>
      <c r="E5322" s="34">
        <v>186</v>
      </c>
      <c r="F5322" s="34">
        <v>198</v>
      </c>
      <c r="G5322" s="34">
        <v>222</v>
      </c>
      <c r="H5322" s="34">
        <v>209</v>
      </c>
      <c r="I5322" s="34">
        <v>210</v>
      </c>
    </row>
    <row r="5323" spans="1:9" x14ac:dyDescent="0.2">
      <c r="A5323" s="34" t="s">
        <v>55780</v>
      </c>
      <c r="B5323" s="34">
        <v>1322</v>
      </c>
      <c r="C5323" s="34">
        <v>1272</v>
      </c>
      <c r="D5323" s="34">
        <v>405</v>
      </c>
      <c r="E5323" s="34">
        <v>440</v>
      </c>
      <c r="F5323" s="34">
        <v>403</v>
      </c>
      <c r="G5323" s="34">
        <v>410</v>
      </c>
      <c r="H5323" s="34">
        <v>515</v>
      </c>
      <c r="I5323" s="34">
        <v>399</v>
      </c>
    </row>
    <row r="5324" spans="1:9" x14ac:dyDescent="0.2">
      <c r="A5324" s="34" t="s">
        <v>55781</v>
      </c>
      <c r="B5324" s="34">
        <v>458</v>
      </c>
      <c r="C5324" s="34">
        <v>382</v>
      </c>
      <c r="D5324" s="34">
        <v>148</v>
      </c>
      <c r="E5324" s="34">
        <v>158</v>
      </c>
      <c r="F5324" s="34">
        <v>159</v>
      </c>
      <c r="G5324" s="34">
        <v>123</v>
      </c>
      <c r="H5324" s="34">
        <v>155</v>
      </c>
      <c r="I5324" s="34">
        <v>94</v>
      </c>
    </row>
    <row r="5325" spans="1:9" x14ac:dyDescent="0.2">
      <c r="A5325" s="34" t="s">
        <v>55782</v>
      </c>
      <c r="B5325" s="34">
        <v>1310</v>
      </c>
      <c r="C5325" s="34">
        <v>1153</v>
      </c>
      <c r="D5325" s="34">
        <v>412</v>
      </c>
      <c r="E5325" s="34">
        <v>447</v>
      </c>
      <c r="F5325" s="34">
        <v>402</v>
      </c>
      <c r="G5325" s="34">
        <v>364</v>
      </c>
      <c r="H5325" s="34">
        <v>379</v>
      </c>
      <c r="I5325" s="34">
        <v>350</v>
      </c>
    </row>
    <row r="5326" spans="1:9" x14ac:dyDescent="0.2">
      <c r="A5326" s="34" t="s">
        <v>55783</v>
      </c>
      <c r="B5326" s="34">
        <v>1316</v>
      </c>
      <c r="C5326" s="34">
        <v>1021</v>
      </c>
      <c r="D5326" s="34">
        <v>443</v>
      </c>
      <c r="E5326" s="34">
        <v>360</v>
      </c>
      <c r="F5326" s="34">
        <v>432</v>
      </c>
      <c r="G5326" s="34">
        <v>390</v>
      </c>
      <c r="H5326" s="34">
        <v>481</v>
      </c>
      <c r="I5326" s="34">
        <v>279</v>
      </c>
    </row>
    <row r="5327" spans="1:9" x14ac:dyDescent="0.2">
      <c r="A5327" s="34" t="s">
        <v>55784</v>
      </c>
      <c r="B5327" s="34">
        <v>1191</v>
      </c>
      <c r="C5327" s="34">
        <v>1168</v>
      </c>
      <c r="D5327" s="34">
        <v>359</v>
      </c>
      <c r="E5327" s="34">
        <v>432</v>
      </c>
      <c r="F5327" s="34">
        <v>341</v>
      </c>
      <c r="G5327" s="34">
        <v>461</v>
      </c>
      <c r="H5327" s="34">
        <v>391</v>
      </c>
      <c r="I5327" s="34">
        <v>341</v>
      </c>
    </row>
    <row r="5328" spans="1:9" x14ac:dyDescent="0.2">
      <c r="A5328" s="34" t="s">
        <v>55785</v>
      </c>
      <c r="B5328" s="34">
        <v>1052</v>
      </c>
      <c r="C5328" s="34">
        <v>1288</v>
      </c>
      <c r="D5328" s="34">
        <v>344</v>
      </c>
      <c r="E5328" s="34">
        <v>469</v>
      </c>
      <c r="F5328" s="34">
        <v>336</v>
      </c>
      <c r="G5328" s="34">
        <v>430</v>
      </c>
      <c r="H5328" s="34">
        <v>371</v>
      </c>
      <c r="I5328" s="34">
        <v>348</v>
      </c>
    </row>
    <row r="5329" spans="1:9" x14ac:dyDescent="0.2">
      <c r="A5329" s="34" t="s">
        <v>55786</v>
      </c>
      <c r="B5329" s="34">
        <v>1577</v>
      </c>
      <c r="C5329" s="34">
        <v>1340</v>
      </c>
      <c r="D5329" s="34">
        <v>489</v>
      </c>
      <c r="E5329" s="34">
        <v>450</v>
      </c>
      <c r="F5329" s="34">
        <v>527</v>
      </c>
      <c r="G5329" s="34">
        <v>518</v>
      </c>
      <c r="H5329" s="34">
        <v>548</v>
      </c>
      <c r="I5329" s="34">
        <v>402</v>
      </c>
    </row>
    <row r="5330" spans="1:9" x14ac:dyDescent="0.2">
      <c r="A5330" s="34" t="s">
        <v>55787</v>
      </c>
      <c r="B5330" s="34">
        <v>722</v>
      </c>
      <c r="C5330" s="34">
        <v>768</v>
      </c>
      <c r="D5330" s="34">
        <v>212</v>
      </c>
      <c r="E5330" s="34">
        <v>237</v>
      </c>
      <c r="F5330" s="34">
        <v>221</v>
      </c>
      <c r="G5330" s="34">
        <v>267</v>
      </c>
      <c r="H5330" s="34">
        <v>239</v>
      </c>
      <c r="I5330" s="34">
        <v>212</v>
      </c>
    </row>
    <row r="5331" spans="1:9" x14ac:dyDescent="0.2">
      <c r="A5331" s="34" t="s">
        <v>55788</v>
      </c>
      <c r="B5331" s="34">
        <v>1303</v>
      </c>
      <c r="C5331" s="34">
        <v>1354</v>
      </c>
      <c r="D5331" s="34">
        <v>452</v>
      </c>
      <c r="E5331" s="34">
        <v>346</v>
      </c>
      <c r="F5331" s="34">
        <v>369</v>
      </c>
      <c r="G5331" s="34">
        <v>388</v>
      </c>
      <c r="H5331" s="34">
        <v>455</v>
      </c>
      <c r="I5331" s="34">
        <v>364</v>
      </c>
    </row>
    <row r="5332" spans="1:9" x14ac:dyDescent="0.2">
      <c r="A5332" s="34" t="s">
        <v>55789</v>
      </c>
      <c r="B5332" s="34">
        <v>1148</v>
      </c>
      <c r="C5332" s="34">
        <v>1066</v>
      </c>
      <c r="D5332" s="34">
        <v>340</v>
      </c>
      <c r="E5332" s="34">
        <v>344</v>
      </c>
      <c r="F5332" s="34">
        <v>379</v>
      </c>
      <c r="G5332" s="34">
        <v>400</v>
      </c>
      <c r="H5332" s="34">
        <v>269</v>
      </c>
      <c r="I5332" s="34">
        <v>312</v>
      </c>
    </row>
    <row r="5333" spans="1:9" x14ac:dyDescent="0.2">
      <c r="A5333" s="34" t="s">
        <v>55790</v>
      </c>
      <c r="B5333" s="34">
        <v>1868</v>
      </c>
      <c r="C5333" s="34">
        <v>1733</v>
      </c>
      <c r="D5333" s="34">
        <v>547</v>
      </c>
      <c r="E5333" s="34">
        <v>603</v>
      </c>
      <c r="F5333" s="34">
        <v>554</v>
      </c>
      <c r="G5333" s="34">
        <v>580</v>
      </c>
      <c r="H5333" s="34">
        <v>567</v>
      </c>
      <c r="I5333" s="34">
        <v>430</v>
      </c>
    </row>
    <row r="5334" spans="1:9" x14ac:dyDescent="0.2">
      <c r="A5334" s="34" t="s">
        <v>55791</v>
      </c>
      <c r="B5334" s="34">
        <v>1566</v>
      </c>
      <c r="C5334" s="34">
        <v>1281</v>
      </c>
      <c r="D5334" s="34">
        <v>480</v>
      </c>
      <c r="E5334" s="34">
        <v>435</v>
      </c>
      <c r="F5334" s="34">
        <v>403</v>
      </c>
      <c r="G5334" s="34">
        <v>439</v>
      </c>
      <c r="H5334" s="34">
        <v>463</v>
      </c>
      <c r="I5334" s="34">
        <v>421</v>
      </c>
    </row>
    <row r="5335" spans="1:9" x14ac:dyDescent="0.2">
      <c r="A5335" s="34" t="s">
        <v>55792</v>
      </c>
      <c r="B5335" s="34">
        <v>505</v>
      </c>
      <c r="C5335" s="34">
        <v>551</v>
      </c>
      <c r="D5335" s="34">
        <v>181</v>
      </c>
      <c r="E5335" s="34">
        <v>207</v>
      </c>
      <c r="F5335" s="34">
        <v>197</v>
      </c>
      <c r="G5335" s="34">
        <v>206</v>
      </c>
      <c r="H5335" s="34">
        <v>203</v>
      </c>
      <c r="I5335" s="34">
        <v>184</v>
      </c>
    </row>
    <row r="5336" spans="1:9" x14ac:dyDescent="0.2">
      <c r="A5336" s="34" t="s">
        <v>55793</v>
      </c>
      <c r="B5336" s="34">
        <v>533</v>
      </c>
      <c r="C5336" s="34">
        <v>763</v>
      </c>
      <c r="D5336" s="34">
        <v>164</v>
      </c>
      <c r="E5336" s="34">
        <v>173</v>
      </c>
      <c r="F5336" s="34">
        <v>179</v>
      </c>
      <c r="G5336" s="34">
        <v>242</v>
      </c>
      <c r="H5336" s="34">
        <v>217</v>
      </c>
      <c r="I5336" s="34">
        <v>209</v>
      </c>
    </row>
    <row r="5337" spans="1:9" x14ac:dyDescent="0.2">
      <c r="A5337" s="34" t="s">
        <v>55794</v>
      </c>
      <c r="B5337" s="34">
        <v>1905</v>
      </c>
      <c r="C5337" s="34">
        <v>1924</v>
      </c>
      <c r="D5337" s="34">
        <v>561</v>
      </c>
      <c r="E5337" s="34">
        <v>613</v>
      </c>
      <c r="F5337" s="34">
        <v>615</v>
      </c>
      <c r="G5337" s="34">
        <v>666</v>
      </c>
      <c r="H5337" s="34">
        <v>675</v>
      </c>
      <c r="I5337" s="34">
        <v>532</v>
      </c>
    </row>
    <row r="5338" spans="1:9" x14ac:dyDescent="0.2">
      <c r="A5338" s="34" t="s">
        <v>55795</v>
      </c>
      <c r="B5338" s="34">
        <v>1361</v>
      </c>
      <c r="C5338" s="34">
        <v>1103</v>
      </c>
      <c r="D5338" s="34">
        <v>419</v>
      </c>
      <c r="E5338" s="34">
        <v>441</v>
      </c>
      <c r="F5338" s="34">
        <v>443</v>
      </c>
      <c r="G5338" s="34">
        <v>380</v>
      </c>
      <c r="H5338" s="34">
        <v>442</v>
      </c>
      <c r="I5338" s="34">
        <v>348</v>
      </c>
    </row>
    <row r="5339" spans="1:9" x14ac:dyDescent="0.2">
      <c r="A5339" s="34" t="s">
        <v>55796</v>
      </c>
      <c r="B5339" s="34">
        <v>2064</v>
      </c>
      <c r="C5339" s="34">
        <v>2035</v>
      </c>
      <c r="D5339" s="34">
        <v>620</v>
      </c>
      <c r="E5339" s="34">
        <v>641</v>
      </c>
      <c r="F5339" s="34">
        <v>693</v>
      </c>
      <c r="G5339" s="34">
        <v>652</v>
      </c>
      <c r="H5339" s="34">
        <v>710</v>
      </c>
      <c r="I5339" s="34">
        <v>509</v>
      </c>
    </row>
    <row r="5340" spans="1:9" x14ac:dyDescent="0.2">
      <c r="A5340" s="34" t="s">
        <v>55797</v>
      </c>
      <c r="B5340" s="34">
        <v>1489</v>
      </c>
      <c r="C5340" s="34">
        <v>1490</v>
      </c>
      <c r="D5340" s="34">
        <v>473</v>
      </c>
      <c r="E5340" s="34">
        <v>499</v>
      </c>
      <c r="F5340" s="34">
        <v>445</v>
      </c>
      <c r="G5340" s="34">
        <v>511</v>
      </c>
      <c r="H5340" s="34">
        <v>439</v>
      </c>
      <c r="I5340" s="34">
        <v>403</v>
      </c>
    </row>
    <row r="5341" spans="1:9" x14ac:dyDescent="0.2">
      <c r="A5341" s="34" t="s">
        <v>55798</v>
      </c>
      <c r="B5341" s="34">
        <v>1124</v>
      </c>
      <c r="C5341" s="34">
        <v>921</v>
      </c>
      <c r="D5341" s="34">
        <v>268</v>
      </c>
      <c r="E5341" s="34">
        <v>269</v>
      </c>
      <c r="F5341" s="34">
        <v>360</v>
      </c>
      <c r="G5341" s="34">
        <v>324</v>
      </c>
      <c r="H5341" s="34">
        <v>340</v>
      </c>
      <c r="I5341" s="34">
        <v>295</v>
      </c>
    </row>
    <row r="5342" spans="1:9" x14ac:dyDescent="0.2">
      <c r="A5342" s="34" t="s">
        <v>55799</v>
      </c>
      <c r="B5342" s="34">
        <v>1029</v>
      </c>
      <c r="C5342" s="34">
        <v>866</v>
      </c>
      <c r="D5342" s="34">
        <v>353</v>
      </c>
      <c r="E5342" s="34">
        <v>321</v>
      </c>
      <c r="F5342" s="34">
        <v>337</v>
      </c>
      <c r="G5342" s="34">
        <v>316</v>
      </c>
      <c r="H5342" s="34">
        <v>444</v>
      </c>
      <c r="I5342" s="34">
        <v>226</v>
      </c>
    </row>
    <row r="5343" spans="1:9" x14ac:dyDescent="0.2">
      <c r="A5343" s="34" t="s">
        <v>55800</v>
      </c>
      <c r="B5343" s="34">
        <v>1426</v>
      </c>
      <c r="C5343" s="34">
        <v>1798</v>
      </c>
      <c r="D5343" s="34">
        <v>439</v>
      </c>
      <c r="E5343" s="34">
        <v>502</v>
      </c>
      <c r="F5343" s="34">
        <v>411</v>
      </c>
      <c r="G5343" s="34">
        <v>563</v>
      </c>
      <c r="H5343" s="34">
        <v>433</v>
      </c>
      <c r="I5343" s="34">
        <v>458</v>
      </c>
    </row>
    <row r="5344" spans="1:9" x14ac:dyDescent="0.2">
      <c r="A5344" s="34" t="s">
        <v>55801</v>
      </c>
      <c r="B5344" s="34">
        <v>1229</v>
      </c>
      <c r="C5344" s="34">
        <v>1200</v>
      </c>
      <c r="D5344" s="34">
        <v>424</v>
      </c>
      <c r="E5344" s="34">
        <v>442</v>
      </c>
      <c r="F5344" s="34">
        <v>452</v>
      </c>
      <c r="G5344" s="34">
        <v>423</v>
      </c>
      <c r="H5344" s="34">
        <v>382</v>
      </c>
      <c r="I5344" s="34">
        <v>414</v>
      </c>
    </row>
    <row r="5345" spans="1:9" x14ac:dyDescent="0.2">
      <c r="A5345" s="34" t="s">
        <v>55802</v>
      </c>
      <c r="B5345" s="34">
        <v>969</v>
      </c>
      <c r="C5345" s="34">
        <v>701</v>
      </c>
      <c r="D5345" s="34">
        <v>270</v>
      </c>
      <c r="E5345" s="34">
        <v>277</v>
      </c>
      <c r="F5345" s="34">
        <v>275</v>
      </c>
      <c r="G5345" s="34">
        <v>270</v>
      </c>
      <c r="H5345" s="34">
        <v>337</v>
      </c>
      <c r="I5345" s="34">
        <v>207</v>
      </c>
    </row>
    <row r="5346" spans="1:9" x14ac:dyDescent="0.2">
      <c r="A5346" s="34" t="s">
        <v>55803</v>
      </c>
      <c r="B5346" s="34">
        <v>776</v>
      </c>
      <c r="C5346" s="34">
        <v>925</v>
      </c>
      <c r="D5346" s="34">
        <v>277</v>
      </c>
      <c r="E5346" s="34">
        <v>321</v>
      </c>
      <c r="F5346" s="34">
        <v>326</v>
      </c>
      <c r="G5346" s="34">
        <v>318</v>
      </c>
      <c r="H5346" s="34">
        <v>298</v>
      </c>
      <c r="I5346" s="34">
        <v>292</v>
      </c>
    </row>
    <row r="5347" spans="1:9" x14ac:dyDescent="0.2">
      <c r="A5347" s="34" t="s">
        <v>55804</v>
      </c>
      <c r="B5347" s="34">
        <v>509</v>
      </c>
      <c r="C5347" s="34">
        <v>392</v>
      </c>
      <c r="D5347" s="34">
        <v>173</v>
      </c>
      <c r="E5347" s="34">
        <v>126</v>
      </c>
      <c r="F5347" s="34">
        <v>151</v>
      </c>
      <c r="G5347" s="34">
        <v>154</v>
      </c>
      <c r="H5347" s="34">
        <v>134</v>
      </c>
      <c r="I5347" s="34">
        <v>111</v>
      </c>
    </row>
    <row r="5348" spans="1:9" x14ac:dyDescent="0.2">
      <c r="A5348" s="34" t="s">
        <v>55805</v>
      </c>
      <c r="B5348" s="34">
        <v>1067</v>
      </c>
      <c r="C5348" s="34">
        <v>1047</v>
      </c>
      <c r="D5348" s="34">
        <v>344</v>
      </c>
      <c r="E5348" s="34">
        <v>364</v>
      </c>
      <c r="F5348" s="34">
        <v>316</v>
      </c>
      <c r="G5348" s="34">
        <v>394</v>
      </c>
      <c r="H5348" s="34">
        <v>389</v>
      </c>
      <c r="I5348" s="34">
        <v>319</v>
      </c>
    </row>
    <row r="5349" spans="1:9" x14ac:dyDescent="0.2">
      <c r="A5349" s="34" t="s">
        <v>55806</v>
      </c>
      <c r="B5349" s="34">
        <v>1069</v>
      </c>
      <c r="C5349" s="34">
        <v>964</v>
      </c>
      <c r="D5349" s="34">
        <v>341</v>
      </c>
      <c r="E5349" s="34">
        <v>300</v>
      </c>
      <c r="F5349" s="34">
        <v>375</v>
      </c>
      <c r="G5349" s="34">
        <v>312</v>
      </c>
      <c r="H5349" s="34">
        <v>338</v>
      </c>
      <c r="I5349" s="34">
        <v>289</v>
      </c>
    </row>
    <row r="5350" spans="1:9" x14ac:dyDescent="0.2">
      <c r="A5350" s="34" t="s">
        <v>55807</v>
      </c>
      <c r="B5350" s="34">
        <v>1009</v>
      </c>
      <c r="C5350" s="34">
        <v>1059</v>
      </c>
      <c r="D5350" s="34">
        <v>324</v>
      </c>
      <c r="E5350" s="34">
        <v>341</v>
      </c>
      <c r="F5350" s="34">
        <v>265</v>
      </c>
      <c r="G5350" s="34">
        <v>361</v>
      </c>
      <c r="H5350" s="34">
        <v>358</v>
      </c>
      <c r="I5350" s="34">
        <v>278</v>
      </c>
    </row>
    <row r="5351" spans="1:9" x14ac:dyDescent="0.2">
      <c r="A5351" s="34" t="s">
        <v>55808</v>
      </c>
      <c r="B5351" s="34">
        <v>824</v>
      </c>
      <c r="C5351" s="34">
        <v>982</v>
      </c>
      <c r="D5351" s="34">
        <v>296</v>
      </c>
      <c r="E5351" s="34">
        <v>272</v>
      </c>
      <c r="F5351" s="34">
        <v>260</v>
      </c>
      <c r="G5351" s="34">
        <v>316</v>
      </c>
      <c r="H5351" s="34">
        <v>312</v>
      </c>
      <c r="I5351" s="34">
        <v>253</v>
      </c>
    </row>
    <row r="5352" spans="1:9" x14ac:dyDescent="0.2">
      <c r="A5352" s="34" t="s">
        <v>55809</v>
      </c>
      <c r="B5352" s="34">
        <v>825</v>
      </c>
      <c r="C5352" s="34">
        <v>826</v>
      </c>
      <c r="D5352" s="34">
        <v>228</v>
      </c>
      <c r="E5352" s="34">
        <v>306</v>
      </c>
      <c r="F5352" s="34">
        <v>257</v>
      </c>
      <c r="G5352" s="34">
        <v>265</v>
      </c>
      <c r="H5352" s="34">
        <v>275</v>
      </c>
      <c r="I5352" s="34">
        <v>235</v>
      </c>
    </row>
    <row r="5353" spans="1:9" x14ac:dyDescent="0.2">
      <c r="A5353" s="34" t="s">
        <v>55810</v>
      </c>
      <c r="B5353" s="34">
        <v>767</v>
      </c>
      <c r="C5353" s="34">
        <v>792</v>
      </c>
      <c r="D5353" s="34">
        <v>259</v>
      </c>
      <c r="E5353" s="34">
        <v>268</v>
      </c>
      <c r="F5353" s="34">
        <v>255</v>
      </c>
      <c r="G5353" s="34">
        <v>277</v>
      </c>
      <c r="H5353" s="34">
        <v>298</v>
      </c>
      <c r="I5353" s="34">
        <v>237</v>
      </c>
    </row>
    <row r="5354" spans="1:9" x14ac:dyDescent="0.2">
      <c r="A5354" s="34" t="s">
        <v>55811</v>
      </c>
      <c r="B5354" s="34">
        <v>850</v>
      </c>
      <c r="C5354" s="34">
        <v>658</v>
      </c>
      <c r="D5354" s="34">
        <v>290</v>
      </c>
      <c r="E5354" s="34">
        <v>240</v>
      </c>
      <c r="F5354" s="34">
        <v>239</v>
      </c>
      <c r="G5354" s="34">
        <v>239</v>
      </c>
      <c r="H5354" s="34">
        <v>270</v>
      </c>
      <c r="I5354" s="34">
        <v>170</v>
      </c>
    </row>
    <row r="5355" spans="1:9" x14ac:dyDescent="0.2">
      <c r="A5355" s="34" t="s">
        <v>55812</v>
      </c>
      <c r="B5355" s="34">
        <v>1320</v>
      </c>
      <c r="C5355" s="34">
        <v>1159</v>
      </c>
      <c r="D5355" s="34">
        <v>425</v>
      </c>
      <c r="E5355" s="34">
        <v>402</v>
      </c>
      <c r="F5355" s="34">
        <v>444</v>
      </c>
      <c r="G5355" s="34">
        <v>433</v>
      </c>
      <c r="H5355" s="34">
        <v>431</v>
      </c>
      <c r="I5355" s="34">
        <v>344</v>
      </c>
    </row>
    <row r="5356" spans="1:9" x14ac:dyDescent="0.2">
      <c r="A5356" s="34" t="s">
        <v>55813</v>
      </c>
      <c r="B5356" s="34">
        <v>1018</v>
      </c>
      <c r="C5356" s="34">
        <v>1083</v>
      </c>
      <c r="D5356" s="34">
        <v>275</v>
      </c>
      <c r="E5356" s="34">
        <v>296</v>
      </c>
      <c r="F5356" s="34">
        <v>342</v>
      </c>
      <c r="G5356" s="34">
        <v>327</v>
      </c>
      <c r="H5356" s="34">
        <v>299</v>
      </c>
      <c r="I5356" s="34">
        <v>271</v>
      </c>
    </row>
    <row r="5357" spans="1:9" x14ac:dyDescent="0.2">
      <c r="A5357" s="34" t="s">
        <v>55814</v>
      </c>
      <c r="B5357" s="34">
        <v>1587</v>
      </c>
      <c r="C5357" s="34">
        <v>1915</v>
      </c>
      <c r="D5357" s="34">
        <v>490</v>
      </c>
      <c r="E5357" s="34">
        <v>551</v>
      </c>
      <c r="F5357" s="34">
        <v>479</v>
      </c>
      <c r="G5357" s="34">
        <v>550</v>
      </c>
      <c r="H5357" s="34">
        <v>556</v>
      </c>
      <c r="I5357" s="34">
        <v>506</v>
      </c>
    </row>
    <row r="5358" spans="1:9" x14ac:dyDescent="0.2">
      <c r="A5358" s="34" t="s">
        <v>55815</v>
      </c>
      <c r="B5358" s="34">
        <v>969</v>
      </c>
      <c r="C5358" s="34">
        <v>1007</v>
      </c>
      <c r="D5358" s="34">
        <v>294</v>
      </c>
      <c r="E5358" s="34">
        <v>321</v>
      </c>
      <c r="F5358" s="34">
        <v>257</v>
      </c>
      <c r="G5358" s="34">
        <v>249</v>
      </c>
      <c r="H5358" s="34">
        <v>293</v>
      </c>
      <c r="I5358" s="34">
        <v>197</v>
      </c>
    </row>
    <row r="5359" spans="1:9" x14ac:dyDescent="0.2">
      <c r="A5359" s="34" t="s">
        <v>55816</v>
      </c>
      <c r="B5359" s="34">
        <v>1785</v>
      </c>
      <c r="C5359" s="34">
        <v>2329</v>
      </c>
      <c r="D5359" s="34">
        <v>529</v>
      </c>
      <c r="E5359" s="34">
        <v>747</v>
      </c>
      <c r="F5359" s="34">
        <v>548</v>
      </c>
      <c r="G5359" s="34">
        <v>678</v>
      </c>
      <c r="H5359" s="34">
        <v>635</v>
      </c>
      <c r="I5359" s="34">
        <v>608</v>
      </c>
    </row>
    <row r="5360" spans="1:9" x14ac:dyDescent="0.2">
      <c r="A5360" s="34" t="s">
        <v>55817</v>
      </c>
      <c r="B5360" s="34">
        <v>2482</v>
      </c>
      <c r="C5360" s="34">
        <v>2696</v>
      </c>
      <c r="D5360" s="34">
        <v>771</v>
      </c>
      <c r="E5360" s="34">
        <v>881</v>
      </c>
      <c r="F5360" s="34">
        <v>793</v>
      </c>
      <c r="G5360" s="34">
        <v>892</v>
      </c>
      <c r="H5360" s="34">
        <v>762</v>
      </c>
      <c r="I5360" s="34">
        <v>808</v>
      </c>
    </row>
    <row r="5361" spans="1:9" x14ac:dyDescent="0.2">
      <c r="A5361" s="34" t="s">
        <v>55818</v>
      </c>
      <c r="B5361" s="34">
        <v>1818</v>
      </c>
      <c r="C5361" s="34">
        <v>1651</v>
      </c>
      <c r="D5361" s="34">
        <v>481</v>
      </c>
      <c r="E5361" s="34">
        <v>575</v>
      </c>
      <c r="F5361" s="34">
        <v>484</v>
      </c>
      <c r="G5361" s="34">
        <v>558</v>
      </c>
      <c r="H5361" s="34">
        <v>575</v>
      </c>
      <c r="I5361" s="34">
        <v>476</v>
      </c>
    </row>
    <row r="5362" spans="1:9" x14ac:dyDescent="0.2">
      <c r="A5362" s="34" t="s">
        <v>55819</v>
      </c>
      <c r="B5362" s="34">
        <v>1097</v>
      </c>
      <c r="C5362" s="34">
        <v>1263</v>
      </c>
      <c r="D5362" s="34">
        <v>373</v>
      </c>
      <c r="E5362" s="34">
        <v>470</v>
      </c>
      <c r="F5362" s="34">
        <v>351</v>
      </c>
      <c r="G5362" s="34">
        <v>431</v>
      </c>
      <c r="H5362" s="34">
        <v>398</v>
      </c>
      <c r="I5362" s="34">
        <v>389</v>
      </c>
    </row>
    <row r="5363" spans="1:9" x14ac:dyDescent="0.2">
      <c r="A5363" s="34" t="s">
        <v>55820</v>
      </c>
      <c r="B5363" s="34">
        <v>1279</v>
      </c>
      <c r="C5363" s="34">
        <v>1314</v>
      </c>
      <c r="D5363" s="34">
        <v>363</v>
      </c>
      <c r="E5363" s="34">
        <v>406</v>
      </c>
      <c r="F5363" s="34">
        <v>460</v>
      </c>
      <c r="G5363" s="34">
        <v>378</v>
      </c>
      <c r="H5363" s="34">
        <v>345</v>
      </c>
      <c r="I5363" s="34">
        <v>390</v>
      </c>
    </row>
    <row r="5364" spans="1:9" x14ac:dyDescent="0.2">
      <c r="A5364" s="34" t="s">
        <v>55821</v>
      </c>
      <c r="B5364" s="34">
        <v>1098</v>
      </c>
      <c r="C5364" s="34">
        <v>1019</v>
      </c>
      <c r="D5364" s="34">
        <v>278</v>
      </c>
      <c r="E5364" s="34">
        <v>333</v>
      </c>
      <c r="F5364" s="34">
        <v>340</v>
      </c>
      <c r="G5364" s="34">
        <v>338</v>
      </c>
      <c r="H5364" s="34">
        <v>332</v>
      </c>
      <c r="I5364" s="34">
        <v>252</v>
      </c>
    </row>
    <row r="5365" spans="1:9" x14ac:dyDescent="0.2">
      <c r="A5365" s="34" t="s">
        <v>55822</v>
      </c>
      <c r="B5365" s="34">
        <v>263</v>
      </c>
      <c r="C5365" s="34">
        <v>263</v>
      </c>
      <c r="D5365" s="34">
        <v>110</v>
      </c>
      <c r="E5365" s="34">
        <v>102</v>
      </c>
      <c r="F5365" s="34">
        <v>131</v>
      </c>
      <c r="G5365" s="34">
        <v>98</v>
      </c>
      <c r="H5365" s="34">
        <v>92</v>
      </c>
      <c r="I5365" s="34">
        <v>83</v>
      </c>
    </row>
    <row r="5366" spans="1:9" x14ac:dyDescent="0.2">
      <c r="A5366" s="34" t="s">
        <v>55823</v>
      </c>
      <c r="B5366" s="34">
        <v>1500</v>
      </c>
      <c r="C5366" s="34">
        <v>1543</v>
      </c>
      <c r="D5366" s="34">
        <v>489</v>
      </c>
      <c r="E5366" s="34">
        <v>525</v>
      </c>
      <c r="F5366" s="34">
        <v>440</v>
      </c>
      <c r="G5366" s="34">
        <v>526</v>
      </c>
      <c r="H5366" s="34">
        <v>498</v>
      </c>
      <c r="I5366" s="34">
        <v>388</v>
      </c>
    </row>
    <row r="5367" spans="1:9" x14ac:dyDescent="0.2">
      <c r="A5367" s="34" t="s">
        <v>55824</v>
      </c>
      <c r="B5367" s="34">
        <v>2611</v>
      </c>
      <c r="C5367" s="34">
        <v>2893</v>
      </c>
      <c r="D5367" s="34">
        <v>863</v>
      </c>
      <c r="E5367" s="34">
        <v>986</v>
      </c>
      <c r="F5367" s="34">
        <v>840</v>
      </c>
      <c r="G5367" s="34">
        <v>1043</v>
      </c>
      <c r="H5367" s="34">
        <v>859</v>
      </c>
      <c r="I5367" s="34">
        <v>835</v>
      </c>
    </row>
    <row r="5368" spans="1:9" x14ac:dyDescent="0.2">
      <c r="A5368" s="34" t="s">
        <v>55825</v>
      </c>
      <c r="B5368" s="34">
        <v>1618</v>
      </c>
      <c r="C5368" s="34">
        <v>1602</v>
      </c>
      <c r="D5368" s="34">
        <v>482</v>
      </c>
      <c r="E5368" s="34">
        <v>530</v>
      </c>
      <c r="F5368" s="34">
        <v>424</v>
      </c>
      <c r="G5368" s="34">
        <v>475</v>
      </c>
      <c r="H5368" s="34">
        <v>494</v>
      </c>
      <c r="I5368" s="34">
        <v>477</v>
      </c>
    </row>
    <row r="5369" spans="1:9" x14ac:dyDescent="0.2">
      <c r="A5369" s="34" t="s">
        <v>55826</v>
      </c>
      <c r="B5369" s="34">
        <v>469</v>
      </c>
      <c r="C5369" s="34">
        <v>629</v>
      </c>
      <c r="D5369" s="34">
        <v>180</v>
      </c>
      <c r="E5369" s="34">
        <v>163</v>
      </c>
      <c r="F5369" s="34">
        <v>188</v>
      </c>
      <c r="G5369" s="34">
        <v>210</v>
      </c>
      <c r="H5369" s="34">
        <v>199</v>
      </c>
      <c r="I5369" s="34">
        <v>170</v>
      </c>
    </row>
    <row r="5370" spans="1:9" x14ac:dyDescent="0.2">
      <c r="A5370" s="34" t="s">
        <v>55827</v>
      </c>
      <c r="B5370" s="34">
        <v>964</v>
      </c>
      <c r="C5370" s="34">
        <v>1087</v>
      </c>
      <c r="D5370" s="34">
        <v>318</v>
      </c>
      <c r="E5370" s="34">
        <v>346</v>
      </c>
      <c r="F5370" s="34">
        <v>278</v>
      </c>
      <c r="G5370" s="34">
        <v>330</v>
      </c>
      <c r="H5370" s="34">
        <v>340</v>
      </c>
      <c r="I5370" s="34">
        <v>326</v>
      </c>
    </row>
    <row r="5371" spans="1:9" x14ac:dyDescent="0.2">
      <c r="A5371" s="34" t="s">
        <v>55828</v>
      </c>
      <c r="B5371" s="34">
        <v>646</v>
      </c>
      <c r="C5371" s="34">
        <v>554</v>
      </c>
      <c r="D5371" s="34">
        <v>201</v>
      </c>
      <c r="E5371" s="34">
        <v>148</v>
      </c>
      <c r="F5371" s="34">
        <v>221</v>
      </c>
      <c r="G5371" s="34">
        <v>178</v>
      </c>
      <c r="H5371" s="34">
        <v>189</v>
      </c>
      <c r="I5371" s="34">
        <v>142</v>
      </c>
    </row>
    <row r="5372" spans="1:9" x14ac:dyDescent="0.2">
      <c r="A5372" s="34" t="s">
        <v>55829</v>
      </c>
      <c r="B5372" s="34">
        <v>981</v>
      </c>
      <c r="C5372" s="34">
        <v>946</v>
      </c>
      <c r="D5372" s="34">
        <v>263</v>
      </c>
      <c r="E5372" s="34">
        <v>305</v>
      </c>
      <c r="F5372" s="34">
        <v>307</v>
      </c>
      <c r="G5372" s="34">
        <v>268</v>
      </c>
      <c r="H5372" s="34">
        <v>310</v>
      </c>
      <c r="I5372" s="34">
        <v>256</v>
      </c>
    </row>
    <row r="5373" spans="1:9" x14ac:dyDescent="0.2">
      <c r="A5373" s="34" t="s">
        <v>55830</v>
      </c>
      <c r="B5373" s="34">
        <v>1168</v>
      </c>
      <c r="C5373" s="34">
        <v>1027</v>
      </c>
      <c r="D5373" s="34">
        <v>373</v>
      </c>
      <c r="E5373" s="34">
        <v>349</v>
      </c>
      <c r="F5373" s="34">
        <v>409</v>
      </c>
      <c r="G5373" s="34">
        <v>359</v>
      </c>
      <c r="H5373" s="34">
        <v>426</v>
      </c>
      <c r="I5373" s="34">
        <v>291</v>
      </c>
    </row>
    <row r="5374" spans="1:9" x14ac:dyDescent="0.2">
      <c r="A5374" s="34" t="s">
        <v>55831</v>
      </c>
      <c r="B5374" s="34">
        <v>778</v>
      </c>
      <c r="C5374" s="34">
        <v>878</v>
      </c>
      <c r="D5374" s="34">
        <v>325</v>
      </c>
      <c r="E5374" s="34">
        <v>352</v>
      </c>
      <c r="F5374" s="34">
        <v>263</v>
      </c>
      <c r="G5374" s="34">
        <v>375</v>
      </c>
      <c r="H5374" s="34">
        <v>278</v>
      </c>
      <c r="I5374" s="34">
        <v>285</v>
      </c>
    </row>
    <row r="5375" spans="1:9" x14ac:dyDescent="0.2">
      <c r="A5375" s="34" t="s">
        <v>55832</v>
      </c>
      <c r="B5375" s="34">
        <v>902</v>
      </c>
      <c r="C5375" s="34">
        <v>1206</v>
      </c>
      <c r="D5375" s="34">
        <v>258</v>
      </c>
      <c r="E5375" s="34">
        <v>338</v>
      </c>
      <c r="F5375" s="34">
        <v>283</v>
      </c>
      <c r="G5375" s="34">
        <v>363</v>
      </c>
      <c r="H5375" s="34">
        <v>299</v>
      </c>
      <c r="I5375" s="34">
        <v>331</v>
      </c>
    </row>
    <row r="5376" spans="1:9" x14ac:dyDescent="0.2">
      <c r="A5376" s="34" t="s">
        <v>55833</v>
      </c>
      <c r="B5376" s="34">
        <v>1916</v>
      </c>
      <c r="C5376" s="34">
        <v>2164</v>
      </c>
      <c r="D5376" s="34">
        <v>575</v>
      </c>
      <c r="E5376" s="34">
        <v>641</v>
      </c>
      <c r="F5376" s="34">
        <v>565</v>
      </c>
      <c r="G5376" s="34">
        <v>644</v>
      </c>
      <c r="H5376" s="34">
        <v>675</v>
      </c>
      <c r="I5376" s="34">
        <v>553</v>
      </c>
    </row>
    <row r="5377" spans="1:9" x14ac:dyDescent="0.2">
      <c r="A5377" s="34" t="s">
        <v>55834</v>
      </c>
      <c r="B5377" s="34">
        <v>1204</v>
      </c>
      <c r="C5377" s="34">
        <v>1276</v>
      </c>
      <c r="D5377" s="34">
        <v>388</v>
      </c>
      <c r="E5377" s="34">
        <v>439</v>
      </c>
      <c r="F5377" s="34">
        <v>339</v>
      </c>
      <c r="G5377" s="34">
        <v>416</v>
      </c>
      <c r="H5377" s="34">
        <v>376</v>
      </c>
      <c r="I5377" s="34">
        <v>402</v>
      </c>
    </row>
    <row r="5378" spans="1:9" x14ac:dyDescent="0.2">
      <c r="A5378" s="34" t="s">
        <v>55835</v>
      </c>
      <c r="B5378" s="34">
        <v>1222</v>
      </c>
      <c r="C5378" s="34">
        <v>1430</v>
      </c>
      <c r="D5378" s="34">
        <v>386</v>
      </c>
      <c r="E5378" s="34">
        <v>468</v>
      </c>
      <c r="F5378" s="34">
        <v>397</v>
      </c>
      <c r="G5378" s="34">
        <v>462</v>
      </c>
      <c r="H5378" s="34">
        <v>422</v>
      </c>
      <c r="I5378" s="34">
        <v>474</v>
      </c>
    </row>
    <row r="5379" spans="1:9" x14ac:dyDescent="0.2">
      <c r="A5379" s="34" t="s">
        <v>55836</v>
      </c>
      <c r="B5379" s="34">
        <v>1076</v>
      </c>
      <c r="C5379" s="34">
        <v>1131</v>
      </c>
      <c r="D5379" s="34">
        <v>381</v>
      </c>
      <c r="E5379" s="34">
        <v>360</v>
      </c>
      <c r="F5379" s="34">
        <v>376</v>
      </c>
      <c r="G5379" s="34">
        <v>413</v>
      </c>
      <c r="H5379" s="34">
        <v>394</v>
      </c>
      <c r="I5379" s="34">
        <v>348</v>
      </c>
    </row>
    <row r="5380" spans="1:9" x14ac:dyDescent="0.2">
      <c r="A5380" s="34" t="s">
        <v>55837</v>
      </c>
      <c r="B5380" s="34">
        <v>1153</v>
      </c>
      <c r="C5380" s="34">
        <v>1127</v>
      </c>
      <c r="D5380" s="34">
        <v>328</v>
      </c>
      <c r="E5380" s="34">
        <v>345</v>
      </c>
      <c r="F5380" s="34">
        <v>339</v>
      </c>
      <c r="G5380" s="34">
        <v>404</v>
      </c>
      <c r="H5380" s="34">
        <v>338</v>
      </c>
      <c r="I5380" s="34">
        <v>341</v>
      </c>
    </row>
    <row r="5381" spans="1:9" x14ac:dyDescent="0.2">
      <c r="A5381" s="34" t="s">
        <v>55838</v>
      </c>
      <c r="B5381" s="34">
        <v>609</v>
      </c>
      <c r="C5381" s="34">
        <v>762</v>
      </c>
      <c r="D5381" s="34">
        <v>215</v>
      </c>
      <c r="E5381" s="34">
        <v>191</v>
      </c>
      <c r="F5381" s="34">
        <v>241</v>
      </c>
      <c r="G5381" s="34">
        <v>207</v>
      </c>
      <c r="H5381" s="34">
        <v>203</v>
      </c>
      <c r="I5381" s="34">
        <v>219</v>
      </c>
    </row>
    <row r="5382" spans="1:9" x14ac:dyDescent="0.2">
      <c r="A5382" s="34" t="s">
        <v>55839</v>
      </c>
      <c r="B5382" s="34">
        <v>1186</v>
      </c>
      <c r="C5382" s="34">
        <v>1214</v>
      </c>
      <c r="D5382" s="34">
        <v>404</v>
      </c>
      <c r="E5382" s="34">
        <v>373</v>
      </c>
      <c r="F5382" s="34">
        <v>385</v>
      </c>
      <c r="G5382" s="34">
        <v>416</v>
      </c>
      <c r="H5382" s="34">
        <v>374</v>
      </c>
      <c r="I5382" s="34">
        <v>364</v>
      </c>
    </row>
    <row r="5383" spans="1:9" x14ac:dyDescent="0.2">
      <c r="A5383" s="34" t="s">
        <v>55840</v>
      </c>
      <c r="B5383" s="34">
        <v>945</v>
      </c>
      <c r="C5383" s="34">
        <v>859</v>
      </c>
      <c r="D5383" s="34">
        <v>346</v>
      </c>
      <c r="E5383" s="34">
        <v>293</v>
      </c>
      <c r="F5383" s="34">
        <v>321</v>
      </c>
      <c r="G5383" s="34">
        <v>316</v>
      </c>
      <c r="H5383" s="34">
        <v>402</v>
      </c>
      <c r="I5383" s="34">
        <v>273</v>
      </c>
    </row>
    <row r="5384" spans="1:9" x14ac:dyDescent="0.2">
      <c r="A5384" s="34" t="s">
        <v>55841</v>
      </c>
      <c r="B5384" s="34">
        <v>1399</v>
      </c>
      <c r="C5384" s="34">
        <v>1236</v>
      </c>
      <c r="D5384" s="34">
        <v>419</v>
      </c>
      <c r="E5384" s="34">
        <v>428</v>
      </c>
      <c r="F5384" s="34">
        <v>360</v>
      </c>
      <c r="G5384" s="34">
        <v>439</v>
      </c>
      <c r="H5384" s="34">
        <v>410</v>
      </c>
      <c r="I5384" s="34">
        <v>343</v>
      </c>
    </row>
    <row r="5385" spans="1:9" x14ac:dyDescent="0.2">
      <c r="A5385" s="34" t="s">
        <v>55842</v>
      </c>
      <c r="B5385" s="34">
        <v>974</v>
      </c>
      <c r="C5385" s="34">
        <v>1031</v>
      </c>
      <c r="D5385" s="34">
        <v>360</v>
      </c>
      <c r="E5385" s="34">
        <v>293</v>
      </c>
      <c r="F5385" s="34">
        <v>304</v>
      </c>
      <c r="G5385" s="34">
        <v>381</v>
      </c>
      <c r="H5385" s="34">
        <v>378</v>
      </c>
      <c r="I5385" s="34">
        <v>275</v>
      </c>
    </row>
    <row r="5386" spans="1:9" x14ac:dyDescent="0.2">
      <c r="A5386" s="34" t="s">
        <v>55843</v>
      </c>
      <c r="B5386" s="34">
        <v>1803</v>
      </c>
      <c r="C5386" s="34">
        <v>1646</v>
      </c>
      <c r="D5386" s="34">
        <v>475</v>
      </c>
      <c r="E5386" s="34">
        <v>571</v>
      </c>
      <c r="F5386" s="34">
        <v>457</v>
      </c>
      <c r="G5386" s="34">
        <v>543</v>
      </c>
      <c r="H5386" s="34">
        <v>558</v>
      </c>
      <c r="I5386" s="34">
        <v>433</v>
      </c>
    </row>
    <row r="5387" spans="1:9" x14ac:dyDescent="0.2">
      <c r="A5387" s="34" t="s">
        <v>55844</v>
      </c>
      <c r="B5387" s="34">
        <v>1206</v>
      </c>
      <c r="C5387" s="34">
        <v>1265</v>
      </c>
      <c r="D5387" s="34">
        <v>332</v>
      </c>
      <c r="E5387" s="34">
        <v>397</v>
      </c>
      <c r="F5387" s="34">
        <v>414</v>
      </c>
      <c r="G5387" s="34">
        <v>444</v>
      </c>
      <c r="H5387" s="34">
        <v>392</v>
      </c>
      <c r="I5387" s="34">
        <v>356</v>
      </c>
    </row>
    <row r="5388" spans="1:9" x14ac:dyDescent="0.2">
      <c r="A5388" s="34" t="s">
        <v>55845</v>
      </c>
      <c r="B5388" s="34">
        <v>840</v>
      </c>
      <c r="C5388" s="34">
        <v>759</v>
      </c>
      <c r="D5388" s="34">
        <v>242</v>
      </c>
      <c r="E5388" s="34">
        <v>269</v>
      </c>
      <c r="F5388" s="34">
        <v>261</v>
      </c>
      <c r="G5388" s="34">
        <v>271</v>
      </c>
      <c r="H5388" s="34">
        <v>285</v>
      </c>
      <c r="I5388" s="34">
        <v>225</v>
      </c>
    </row>
    <row r="5389" spans="1:9" x14ac:dyDescent="0.2">
      <c r="A5389" s="34" t="s">
        <v>55846</v>
      </c>
      <c r="B5389" s="34">
        <v>1031</v>
      </c>
      <c r="C5389" s="34">
        <v>1113</v>
      </c>
      <c r="D5389" s="34">
        <v>335</v>
      </c>
      <c r="E5389" s="34">
        <v>385</v>
      </c>
      <c r="F5389" s="34">
        <v>333</v>
      </c>
      <c r="G5389" s="34">
        <v>318</v>
      </c>
      <c r="H5389" s="34">
        <v>343</v>
      </c>
      <c r="I5389" s="34">
        <v>245</v>
      </c>
    </row>
    <row r="5390" spans="1:9" x14ac:dyDescent="0.2">
      <c r="A5390" s="34" t="s">
        <v>55847</v>
      </c>
      <c r="B5390" s="34">
        <v>1515</v>
      </c>
      <c r="C5390" s="34">
        <v>1418</v>
      </c>
      <c r="D5390" s="34">
        <v>488</v>
      </c>
      <c r="E5390" s="34">
        <v>500</v>
      </c>
      <c r="F5390" s="34">
        <v>459</v>
      </c>
      <c r="G5390" s="34">
        <v>492</v>
      </c>
      <c r="H5390" s="34">
        <v>537</v>
      </c>
      <c r="I5390" s="34">
        <v>475</v>
      </c>
    </row>
    <row r="5391" spans="1:9" x14ac:dyDescent="0.2">
      <c r="A5391" s="34" t="s">
        <v>55848</v>
      </c>
      <c r="B5391" s="34">
        <v>1187</v>
      </c>
      <c r="C5391" s="34">
        <v>1068</v>
      </c>
      <c r="D5391" s="34">
        <v>350</v>
      </c>
      <c r="E5391" s="34">
        <v>379</v>
      </c>
      <c r="F5391" s="34">
        <v>365</v>
      </c>
      <c r="G5391" s="34">
        <v>348</v>
      </c>
      <c r="H5391" s="34">
        <v>390</v>
      </c>
      <c r="I5391" s="34">
        <v>333</v>
      </c>
    </row>
    <row r="5392" spans="1:9" x14ac:dyDescent="0.2">
      <c r="A5392" s="34" t="s">
        <v>55849</v>
      </c>
      <c r="B5392" s="34">
        <v>984</v>
      </c>
      <c r="C5392" s="34">
        <v>936</v>
      </c>
      <c r="D5392" s="34">
        <v>367</v>
      </c>
      <c r="E5392" s="34">
        <v>265</v>
      </c>
      <c r="F5392" s="34">
        <v>339</v>
      </c>
      <c r="G5392" s="34">
        <v>326</v>
      </c>
      <c r="H5392" s="34">
        <v>324</v>
      </c>
      <c r="I5392" s="34">
        <v>276</v>
      </c>
    </row>
    <row r="5393" spans="1:9" x14ac:dyDescent="0.2">
      <c r="A5393" s="34" t="s">
        <v>55850</v>
      </c>
      <c r="B5393" s="34">
        <v>1497</v>
      </c>
      <c r="C5393" s="34">
        <v>1253</v>
      </c>
      <c r="D5393" s="34">
        <v>511</v>
      </c>
      <c r="E5393" s="34">
        <v>463</v>
      </c>
      <c r="F5393" s="34">
        <v>401</v>
      </c>
      <c r="G5393" s="34">
        <v>486</v>
      </c>
      <c r="H5393" s="34">
        <v>452</v>
      </c>
      <c r="I5393" s="34">
        <v>384</v>
      </c>
    </row>
    <row r="5394" spans="1:9" x14ac:dyDescent="0.2">
      <c r="A5394" s="34" t="s">
        <v>55851</v>
      </c>
      <c r="B5394" s="34">
        <v>1010</v>
      </c>
      <c r="C5394" s="34">
        <v>1040</v>
      </c>
      <c r="D5394" s="34">
        <v>303</v>
      </c>
      <c r="E5394" s="34">
        <v>326</v>
      </c>
      <c r="F5394" s="34">
        <v>386</v>
      </c>
      <c r="G5394" s="34">
        <v>310</v>
      </c>
      <c r="H5394" s="34">
        <v>319</v>
      </c>
      <c r="I5394" s="34">
        <v>301</v>
      </c>
    </row>
    <row r="5395" spans="1:9" x14ac:dyDescent="0.2">
      <c r="A5395" s="34" t="s">
        <v>55852</v>
      </c>
      <c r="B5395" s="34">
        <v>925</v>
      </c>
      <c r="C5395" s="34">
        <v>1000</v>
      </c>
      <c r="D5395" s="34">
        <v>283</v>
      </c>
      <c r="E5395" s="34">
        <v>338</v>
      </c>
      <c r="F5395" s="34">
        <v>351</v>
      </c>
      <c r="G5395" s="34">
        <v>304</v>
      </c>
      <c r="H5395" s="34">
        <v>319</v>
      </c>
      <c r="I5395" s="34">
        <v>228</v>
      </c>
    </row>
    <row r="5396" spans="1:9" x14ac:dyDescent="0.2">
      <c r="A5396" s="34" t="s">
        <v>55853</v>
      </c>
      <c r="B5396" s="34">
        <v>1402</v>
      </c>
      <c r="C5396" s="34">
        <v>1357</v>
      </c>
      <c r="D5396" s="34">
        <v>418</v>
      </c>
      <c r="E5396" s="34">
        <v>435</v>
      </c>
      <c r="F5396" s="34">
        <v>417</v>
      </c>
      <c r="G5396" s="34">
        <v>490</v>
      </c>
      <c r="H5396" s="34">
        <v>389</v>
      </c>
      <c r="I5396" s="34">
        <v>384</v>
      </c>
    </row>
    <row r="5397" spans="1:9" x14ac:dyDescent="0.2">
      <c r="A5397" s="34" t="s">
        <v>55854</v>
      </c>
      <c r="B5397" s="34">
        <v>1176</v>
      </c>
      <c r="C5397" s="34">
        <v>1437</v>
      </c>
      <c r="D5397" s="34">
        <v>414</v>
      </c>
      <c r="E5397" s="34">
        <v>433</v>
      </c>
      <c r="F5397" s="34">
        <v>431</v>
      </c>
      <c r="G5397" s="34">
        <v>481</v>
      </c>
      <c r="H5397" s="34">
        <v>367</v>
      </c>
      <c r="I5397" s="34">
        <v>394</v>
      </c>
    </row>
    <row r="5398" spans="1:9" x14ac:dyDescent="0.2">
      <c r="A5398" s="34" t="s">
        <v>55855</v>
      </c>
      <c r="B5398" s="34">
        <v>688</v>
      </c>
      <c r="C5398" s="34">
        <v>770</v>
      </c>
      <c r="D5398" s="34">
        <v>251</v>
      </c>
      <c r="E5398" s="34">
        <v>238</v>
      </c>
      <c r="F5398" s="34">
        <v>197</v>
      </c>
      <c r="G5398" s="34">
        <v>241</v>
      </c>
      <c r="H5398" s="34">
        <v>214</v>
      </c>
      <c r="I5398" s="34">
        <v>179</v>
      </c>
    </row>
    <row r="5399" spans="1:9" x14ac:dyDescent="0.2">
      <c r="A5399" s="34" t="s">
        <v>55856</v>
      </c>
      <c r="B5399" s="34">
        <v>1116</v>
      </c>
      <c r="C5399" s="34">
        <v>1156</v>
      </c>
      <c r="D5399" s="34">
        <v>398</v>
      </c>
      <c r="E5399" s="34">
        <v>430</v>
      </c>
      <c r="F5399" s="34">
        <v>340</v>
      </c>
      <c r="G5399" s="34">
        <v>388</v>
      </c>
      <c r="H5399" s="34">
        <v>402</v>
      </c>
      <c r="I5399" s="34">
        <v>333</v>
      </c>
    </row>
    <row r="5400" spans="1:9" x14ac:dyDescent="0.2">
      <c r="A5400" s="34" t="s">
        <v>55857</v>
      </c>
      <c r="B5400" s="34">
        <v>1530</v>
      </c>
      <c r="C5400" s="34">
        <v>1450</v>
      </c>
      <c r="D5400" s="34">
        <v>492</v>
      </c>
      <c r="E5400" s="34">
        <v>479</v>
      </c>
      <c r="F5400" s="34">
        <v>395</v>
      </c>
      <c r="G5400" s="34">
        <v>466</v>
      </c>
      <c r="H5400" s="34">
        <v>470</v>
      </c>
      <c r="I5400" s="34">
        <v>372</v>
      </c>
    </row>
    <row r="5401" spans="1:9" x14ac:dyDescent="0.2">
      <c r="A5401" s="34" t="s">
        <v>55858</v>
      </c>
      <c r="B5401" s="34">
        <v>1092</v>
      </c>
      <c r="C5401" s="34">
        <v>1305</v>
      </c>
      <c r="D5401" s="34">
        <v>308</v>
      </c>
      <c r="E5401" s="34">
        <v>352</v>
      </c>
      <c r="F5401" s="34">
        <v>315</v>
      </c>
      <c r="G5401" s="34">
        <v>378</v>
      </c>
      <c r="H5401" s="34">
        <v>295</v>
      </c>
      <c r="I5401" s="34">
        <v>291</v>
      </c>
    </row>
    <row r="5402" spans="1:9" x14ac:dyDescent="0.2">
      <c r="A5402" s="34" t="s">
        <v>55859</v>
      </c>
      <c r="B5402" s="34">
        <v>682</v>
      </c>
      <c r="C5402" s="34">
        <v>681</v>
      </c>
      <c r="D5402" s="34">
        <v>197</v>
      </c>
      <c r="E5402" s="34">
        <v>206</v>
      </c>
      <c r="F5402" s="34">
        <v>196</v>
      </c>
      <c r="G5402" s="34">
        <v>228</v>
      </c>
      <c r="H5402" s="34">
        <v>208</v>
      </c>
      <c r="I5402" s="34">
        <v>198</v>
      </c>
    </row>
    <row r="5403" spans="1:9" x14ac:dyDescent="0.2">
      <c r="A5403" s="34" t="s">
        <v>55860</v>
      </c>
      <c r="B5403" s="34">
        <v>1105</v>
      </c>
      <c r="C5403" s="34">
        <v>1259</v>
      </c>
      <c r="D5403" s="34">
        <v>339</v>
      </c>
      <c r="E5403" s="34">
        <v>356</v>
      </c>
      <c r="F5403" s="34">
        <v>378</v>
      </c>
      <c r="G5403" s="34">
        <v>385</v>
      </c>
      <c r="H5403" s="34">
        <v>311</v>
      </c>
      <c r="I5403" s="34">
        <v>312</v>
      </c>
    </row>
    <row r="5404" spans="1:9" x14ac:dyDescent="0.2">
      <c r="A5404" s="34" t="s">
        <v>55861</v>
      </c>
      <c r="B5404" s="34">
        <v>611</v>
      </c>
      <c r="C5404" s="34">
        <v>516</v>
      </c>
      <c r="D5404" s="34">
        <v>197</v>
      </c>
      <c r="E5404" s="34">
        <v>223</v>
      </c>
      <c r="F5404" s="34">
        <v>164</v>
      </c>
      <c r="G5404" s="34">
        <v>138</v>
      </c>
      <c r="H5404" s="34">
        <v>189</v>
      </c>
      <c r="I5404" s="34">
        <v>174</v>
      </c>
    </row>
    <row r="5405" spans="1:9" x14ac:dyDescent="0.2">
      <c r="A5405" s="34" t="s">
        <v>55862</v>
      </c>
      <c r="B5405" s="34">
        <v>337</v>
      </c>
      <c r="C5405" s="34">
        <v>389</v>
      </c>
      <c r="D5405" s="34">
        <v>131</v>
      </c>
      <c r="E5405" s="34">
        <v>164</v>
      </c>
      <c r="F5405" s="34">
        <v>125</v>
      </c>
      <c r="G5405" s="34">
        <v>134</v>
      </c>
      <c r="H5405" s="34">
        <v>103</v>
      </c>
      <c r="I5405" s="34">
        <v>83</v>
      </c>
    </row>
    <row r="5406" spans="1:9" x14ac:dyDescent="0.2">
      <c r="A5406" s="34" t="s">
        <v>55863</v>
      </c>
      <c r="B5406" s="34">
        <v>611</v>
      </c>
      <c r="C5406" s="34">
        <v>739</v>
      </c>
      <c r="D5406" s="34">
        <v>201</v>
      </c>
      <c r="E5406" s="34">
        <v>227</v>
      </c>
      <c r="F5406" s="34">
        <v>173</v>
      </c>
      <c r="G5406" s="34">
        <v>212</v>
      </c>
      <c r="H5406" s="34">
        <v>233</v>
      </c>
      <c r="I5406" s="34">
        <v>234</v>
      </c>
    </row>
    <row r="5407" spans="1:9" x14ac:dyDescent="0.2">
      <c r="A5407" s="34" t="s">
        <v>55864</v>
      </c>
      <c r="B5407" s="34">
        <v>1195</v>
      </c>
      <c r="C5407" s="34">
        <v>1276</v>
      </c>
      <c r="D5407" s="34">
        <v>382</v>
      </c>
      <c r="E5407" s="34">
        <v>385</v>
      </c>
      <c r="F5407" s="34">
        <v>335</v>
      </c>
      <c r="G5407" s="34">
        <v>403</v>
      </c>
      <c r="H5407" s="34">
        <v>370</v>
      </c>
      <c r="I5407" s="34">
        <v>317</v>
      </c>
    </row>
    <row r="5408" spans="1:9" x14ac:dyDescent="0.2">
      <c r="A5408" s="34" t="s">
        <v>55865</v>
      </c>
      <c r="B5408" s="34">
        <v>2096</v>
      </c>
      <c r="C5408" s="34">
        <v>1914</v>
      </c>
      <c r="D5408" s="34">
        <v>656</v>
      </c>
      <c r="E5408" s="34">
        <v>634</v>
      </c>
      <c r="F5408" s="34">
        <v>558</v>
      </c>
      <c r="G5408" s="34">
        <v>626</v>
      </c>
      <c r="H5408" s="34">
        <v>667</v>
      </c>
      <c r="I5408" s="34">
        <v>578</v>
      </c>
    </row>
    <row r="5409" spans="1:9" x14ac:dyDescent="0.2">
      <c r="A5409" s="34" t="s">
        <v>55866</v>
      </c>
      <c r="B5409" s="34">
        <v>1530</v>
      </c>
      <c r="C5409" s="34">
        <v>1528</v>
      </c>
      <c r="D5409" s="34">
        <v>453</v>
      </c>
      <c r="E5409" s="34">
        <v>546</v>
      </c>
      <c r="F5409" s="34">
        <v>540</v>
      </c>
      <c r="G5409" s="34">
        <v>495</v>
      </c>
      <c r="H5409" s="34">
        <v>538</v>
      </c>
      <c r="I5409" s="34">
        <v>406</v>
      </c>
    </row>
    <row r="5410" spans="1:9" x14ac:dyDescent="0.2">
      <c r="A5410" s="34" t="s">
        <v>55867</v>
      </c>
      <c r="B5410" s="34">
        <v>1861</v>
      </c>
      <c r="C5410" s="34">
        <v>1962</v>
      </c>
      <c r="D5410" s="34">
        <v>657</v>
      </c>
      <c r="E5410" s="34">
        <v>589</v>
      </c>
      <c r="F5410" s="34">
        <v>623</v>
      </c>
      <c r="G5410" s="34">
        <v>645</v>
      </c>
      <c r="H5410" s="34">
        <v>609</v>
      </c>
      <c r="I5410" s="34">
        <v>521</v>
      </c>
    </row>
    <row r="5411" spans="1:9" x14ac:dyDescent="0.2">
      <c r="A5411" s="34" t="s">
        <v>55868</v>
      </c>
      <c r="B5411" s="34">
        <v>1699</v>
      </c>
      <c r="C5411" s="34">
        <v>1720</v>
      </c>
      <c r="D5411" s="34">
        <v>537</v>
      </c>
      <c r="E5411" s="34">
        <v>525</v>
      </c>
      <c r="F5411" s="34">
        <v>560</v>
      </c>
      <c r="G5411" s="34">
        <v>588</v>
      </c>
      <c r="H5411" s="34">
        <v>609</v>
      </c>
      <c r="I5411" s="34">
        <v>454</v>
      </c>
    </row>
    <row r="5412" spans="1:9" x14ac:dyDescent="0.2">
      <c r="A5412" s="34" t="s">
        <v>55869</v>
      </c>
      <c r="B5412" s="34">
        <v>935</v>
      </c>
      <c r="C5412" s="34">
        <v>844</v>
      </c>
      <c r="D5412" s="34">
        <v>283</v>
      </c>
      <c r="E5412" s="34">
        <v>283</v>
      </c>
      <c r="F5412" s="34">
        <v>308</v>
      </c>
      <c r="G5412" s="34">
        <v>265</v>
      </c>
      <c r="H5412" s="34">
        <v>330</v>
      </c>
      <c r="I5412" s="34">
        <v>270</v>
      </c>
    </row>
    <row r="5413" spans="1:9" x14ac:dyDescent="0.2">
      <c r="A5413" s="34" t="s">
        <v>55870</v>
      </c>
      <c r="B5413" s="34">
        <v>1005</v>
      </c>
      <c r="C5413" s="34">
        <v>1229</v>
      </c>
      <c r="D5413" s="34">
        <v>354</v>
      </c>
      <c r="E5413" s="34">
        <v>397</v>
      </c>
      <c r="F5413" s="34">
        <v>365</v>
      </c>
      <c r="G5413" s="34">
        <v>381</v>
      </c>
      <c r="H5413" s="34">
        <v>292</v>
      </c>
      <c r="I5413" s="34">
        <v>327</v>
      </c>
    </row>
    <row r="5414" spans="1:9" x14ac:dyDescent="0.2">
      <c r="A5414" s="34" t="s">
        <v>55871</v>
      </c>
      <c r="B5414" s="34">
        <v>992</v>
      </c>
      <c r="C5414" s="34">
        <v>1083</v>
      </c>
      <c r="D5414" s="34">
        <v>319</v>
      </c>
      <c r="E5414" s="34">
        <v>313</v>
      </c>
      <c r="F5414" s="34">
        <v>316</v>
      </c>
      <c r="G5414" s="34">
        <v>325</v>
      </c>
      <c r="H5414" s="34">
        <v>307</v>
      </c>
      <c r="I5414" s="34">
        <v>235</v>
      </c>
    </row>
    <row r="5415" spans="1:9" x14ac:dyDescent="0.2">
      <c r="A5415" s="34" t="s">
        <v>55872</v>
      </c>
      <c r="B5415" s="34">
        <v>1393</v>
      </c>
      <c r="C5415" s="34">
        <v>1219</v>
      </c>
      <c r="D5415" s="34">
        <v>444</v>
      </c>
      <c r="E5415" s="34">
        <v>422</v>
      </c>
      <c r="F5415" s="34">
        <v>409</v>
      </c>
      <c r="G5415" s="34">
        <v>402</v>
      </c>
      <c r="H5415" s="34">
        <v>498</v>
      </c>
      <c r="I5415" s="34">
        <v>327</v>
      </c>
    </row>
    <row r="5416" spans="1:9" x14ac:dyDescent="0.2">
      <c r="A5416" s="34" t="s">
        <v>55873</v>
      </c>
      <c r="B5416" s="34">
        <v>849</v>
      </c>
      <c r="C5416" s="34">
        <v>1051</v>
      </c>
      <c r="D5416" s="34">
        <v>288</v>
      </c>
      <c r="E5416" s="34">
        <v>339</v>
      </c>
      <c r="F5416" s="34">
        <v>226</v>
      </c>
      <c r="G5416" s="34">
        <v>345</v>
      </c>
      <c r="H5416" s="34">
        <v>270</v>
      </c>
      <c r="I5416" s="34">
        <v>296</v>
      </c>
    </row>
    <row r="5417" spans="1:9" x14ac:dyDescent="0.2">
      <c r="A5417" s="34" t="s">
        <v>55874</v>
      </c>
      <c r="B5417" s="34">
        <v>1467</v>
      </c>
      <c r="C5417" s="34">
        <v>1565</v>
      </c>
      <c r="D5417" s="34">
        <v>417</v>
      </c>
      <c r="E5417" s="34">
        <v>469</v>
      </c>
      <c r="F5417" s="34">
        <v>405</v>
      </c>
      <c r="G5417" s="34">
        <v>513</v>
      </c>
      <c r="H5417" s="34">
        <v>481</v>
      </c>
      <c r="I5417" s="34">
        <v>434</v>
      </c>
    </row>
    <row r="5418" spans="1:9" x14ac:dyDescent="0.2">
      <c r="A5418" s="34" t="s">
        <v>55875</v>
      </c>
      <c r="B5418" s="34">
        <v>640</v>
      </c>
      <c r="C5418" s="34">
        <v>791</v>
      </c>
      <c r="D5418" s="34">
        <v>165</v>
      </c>
      <c r="E5418" s="34">
        <v>251</v>
      </c>
      <c r="F5418" s="34">
        <v>207</v>
      </c>
      <c r="G5418" s="34">
        <v>236</v>
      </c>
      <c r="H5418" s="34">
        <v>209</v>
      </c>
      <c r="I5418" s="34">
        <v>205</v>
      </c>
    </row>
    <row r="5419" spans="1:9" x14ac:dyDescent="0.2">
      <c r="A5419" s="34" t="s">
        <v>55876</v>
      </c>
      <c r="B5419" s="34">
        <v>838</v>
      </c>
      <c r="C5419" s="34">
        <v>905</v>
      </c>
      <c r="D5419" s="34">
        <v>252</v>
      </c>
      <c r="E5419" s="34">
        <v>247</v>
      </c>
      <c r="F5419" s="34">
        <v>283</v>
      </c>
      <c r="G5419" s="34">
        <v>274</v>
      </c>
      <c r="H5419" s="34">
        <v>275</v>
      </c>
      <c r="I5419" s="34">
        <v>212</v>
      </c>
    </row>
    <row r="5420" spans="1:9" x14ac:dyDescent="0.2">
      <c r="A5420" s="34" t="s">
        <v>55877</v>
      </c>
      <c r="B5420" s="34">
        <v>1043</v>
      </c>
      <c r="C5420" s="34">
        <v>915</v>
      </c>
      <c r="D5420" s="34">
        <v>351</v>
      </c>
      <c r="E5420" s="34">
        <v>352</v>
      </c>
      <c r="F5420" s="34">
        <v>315</v>
      </c>
      <c r="G5420" s="34">
        <v>298</v>
      </c>
      <c r="H5420" s="34">
        <v>334</v>
      </c>
      <c r="I5420" s="34">
        <v>297</v>
      </c>
    </row>
    <row r="5421" spans="1:9" x14ac:dyDescent="0.2">
      <c r="A5421" s="34" t="s">
        <v>55878</v>
      </c>
      <c r="B5421" s="34">
        <v>678</v>
      </c>
      <c r="C5421" s="34">
        <v>553</v>
      </c>
      <c r="D5421" s="34">
        <v>240</v>
      </c>
      <c r="E5421" s="34">
        <v>195</v>
      </c>
      <c r="F5421" s="34">
        <v>202</v>
      </c>
      <c r="G5421" s="34">
        <v>167</v>
      </c>
      <c r="H5421" s="34">
        <v>218</v>
      </c>
      <c r="I5421" s="34">
        <v>176</v>
      </c>
    </row>
    <row r="5422" spans="1:9" x14ac:dyDescent="0.2">
      <c r="A5422" s="34" t="s">
        <v>55879</v>
      </c>
      <c r="B5422" s="34">
        <v>1249</v>
      </c>
      <c r="C5422" s="34">
        <v>1170</v>
      </c>
      <c r="D5422" s="34">
        <v>396</v>
      </c>
      <c r="E5422" s="34">
        <v>360</v>
      </c>
      <c r="F5422" s="34">
        <v>421</v>
      </c>
      <c r="G5422" s="34">
        <v>378</v>
      </c>
      <c r="H5422" s="34">
        <v>402</v>
      </c>
      <c r="I5422" s="34">
        <v>369</v>
      </c>
    </row>
    <row r="5423" spans="1:9" x14ac:dyDescent="0.2">
      <c r="A5423" s="34" t="s">
        <v>55880</v>
      </c>
      <c r="B5423" s="34">
        <v>1393</v>
      </c>
      <c r="C5423" s="34">
        <v>1249</v>
      </c>
      <c r="D5423" s="34">
        <v>402</v>
      </c>
      <c r="E5423" s="34">
        <v>466</v>
      </c>
      <c r="F5423" s="34">
        <v>354</v>
      </c>
      <c r="G5423" s="34">
        <v>448</v>
      </c>
      <c r="H5423" s="34">
        <v>396</v>
      </c>
      <c r="I5423" s="34">
        <v>366</v>
      </c>
    </row>
    <row r="5424" spans="1:9" x14ac:dyDescent="0.2">
      <c r="A5424" s="34" t="s">
        <v>55881</v>
      </c>
      <c r="B5424" s="34">
        <v>1068</v>
      </c>
      <c r="C5424" s="34">
        <v>885</v>
      </c>
      <c r="D5424" s="34">
        <v>369</v>
      </c>
      <c r="E5424" s="34">
        <v>281</v>
      </c>
      <c r="F5424" s="34">
        <v>373</v>
      </c>
      <c r="G5424" s="34">
        <v>332</v>
      </c>
      <c r="H5424" s="34">
        <v>344</v>
      </c>
      <c r="I5424" s="34">
        <v>239</v>
      </c>
    </row>
    <row r="5425" spans="1:9" x14ac:dyDescent="0.2">
      <c r="A5425" s="34" t="s">
        <v>55882</v>
      </c>
      <c r="B5425" s="34">
        <v>956</v>
      </c>
      <c r="C5425" s="34">
        <v>910</v>
      </c>
      <c r="D5425" s="34">
        <v>327</v>
      </c>
      <c r="E5425" s="34">
        <v>329</v>
      </c>
      <c r="F5425" s="34">
        <v>360</v>
      </c>
      <c r="G5425" s="34">
        <v>316</v>
      </c>
      <c r="H5425" s="34">
        <v>329</v>
      </c>
      <c r="I5425" s="34">
        <v>256</v>
      </c>
    </row>
    <row r="5426" spans="1:9" x14ac:dyDescent="0.2">
      <c r="A5426" s="34" t="s">
        <v>55883</v>
      </c>
      <c r="B5426" s="34">
        <v>713</v>
      </c>
      <c r="C5426" s="34">
        <v>695</v>
      </c>
      <c r="D5426" s="34">
        <v>217</v>
      </c>
      <c r="E5426" s="34">
        <v>261</v>
      </c>
      <c r="F5426" s="34">
        <v>270</v>
      </c>
      <c r="G5426" s="34">
        <v>226</v>
      </c>
      <c r="H5426" s="34">
        <v>250</v>
      </c>
      <c r="I5426" s="34">
        <v>201</v>
      </c>
    </row>
    <row r="5427" spans="1:9" x14ac:dyDescent="0.2">
      <c r="A5427" s="34" t="s">
        <v>55884</v>
      </c>
      <c r="B5427" s="34">
        <v>839</v>
      </c>
      <c r="C5427" s="34">
        <v>845</v>
      </c>
      <c r="D5427" s="34">
        <v>250</v>
      </c>
      <c r="E5427" s="34">
        <v>274</v>
      </c>
      <c r="F5427" s="34">
        <v>235</v>
      </c>
      <c r="G5427" s="34">
        <v>315</v>
      </c>
      <c r="H5427" s="34">
        <v>259</v>
      </c>
      <c r="I5427" s="34">
        <v>196</v>
      </c>
    </row>
    <row r="5428" spans="1:9" x14ac:dyDescent="0.2">
      <c r="A5428" s="34" t="s">
        <v>55885</v>
      </c>
      <c r="B5428" s="34">
        <v>1278</v>
      </c>
      <c r="C5428" s="34">
        <v>1329</v>
      </c>
      <c r="D5428" s="34">
        <v>325</v>
      </c>
      <c r="E5428" s="34">
        <v>510</v>
      </c>
      <c r="F5428" s="34">
        <v>408</v>
      </c>
      <c r="G5428" s="34">
        <v>520</v>
      </c>
      <c r="H5428" s="34">
        <v>409</v>
      </c>
      <c r="I5428" s="34">
        <v>398</v>
      </c>
    </row>
    <row r="5429" spans="1:9" x14ac:dyDescent="0.2">
      <c r="A5429" s="34" t="s">
        <v>55886</v>
      </c>
      <c r="B5429" s="34">
        <v>993</v>
      </c>
      <c r="C5429" s="34">
        <v>1022</v>
      </c>
      <c r="D5429" s="34">
        <v>370</v>
      </c>
      <c r="E5429" s="34">
        <v>413</v>
      </c>
      <c r="F5429" s="34">
        <v>365</v>
      </c>
      <c r="G5429" s="34">
        <v>310</v>
      </c>
      <c r="H5429" s="34">
        <v>351</v>
      </c>
      <c r="I5429" s="34">
        <v>340</v>
      </c>
    </row>
    <row r="5430" spans="1:9" x14ac:dyDescent="0.2">
      <c r="A5430" s="34" t="s">
        <v>55887</v>
      </c>
      <c r="B5430" s="34">
        <v>536</v>
      </c>
      <c r="C5430" s="34">
        <v>649</v>
      </c>
      <c r="D5430" s="34">
        <v>152</v>
      </c>
      <c r="E5430" s="34">
        <v>228</v>
      </c>
      <c r="F5430" s="34">
        <v>177</v>
      </c>
      <c r="G5430" s="34">
        <v>228</v>
      </c>
      <c r="H5430" s="34">
        <v>200</v>
      </c>
      <c r="I5430" s="34">
        <v>207</v>
      </c>
    </row>
    <row r="5431" spans="1:9" x14ac:dyDescent="0.2">
      <c r="A5431" s="34" t="s">
        <v>55888</v>
      </c>
      <c r="B5431" s="34">
        <v>825</v>
      </c>
      <c r="C5431" s="34">
        <v>1048</v>
      </c>
      <c r="D5431" s="34">
        <v>292</v>
      </c>
      <c r="E5431" s="34">
        <v>305</v>
      </c>
      <c r="F5431" s="34">
        <v>334</v>
      </c>
      <c r="G5431" s="34">
        <v>292</v>
      </c>
      <c r="H5431" s="34">
        <v>279</v>
      </c>
      <c r="I5431" s="34">
        <v>235</v>
      </c>
    </row>
    <row r="5432" spans="1:9" x14ac:dyDescent="0.2">
      <c r="A5432" s="34" t="s">
        <v>55889</v>
      </c>
      <c r="B5432" s="34">
        <v>1238</v>
      </c>
      <c r="C5432" s="34">
        <v>1170</v>
      </c>
      <c r="D5432" s="34">
        <v>396</v>
      </c>
      <c r="E5432" s="34">
        <v>386</v>
      </c>
      <c r="F5432" s="34">
        <v>320</v>
      </c>
      <c r="G5432" s="34">
        <v>422</v>
      </c>
      <c r="H5432" s="34">
        <v>345</v>
      </c>
      <c r="I5432" s="34">
        <v>375</v>
      </c>
    </row>
    <row r="5433" spans="1:9" x14ac:dyDescent="0.2">
      <c r="A5433" s="34" t="s">
        <v>55890</v>
      </c>
      <c r="B5433" s="34">
        <v>929</v>
      </c>
      <c r="C5433" s="34">
        <v>911</v>
      </c>
      <c r="D5433" s="34">
        <v>331</v>
      </c>
      <c r="E5433" s="34">
        <v>330</v>
      </c>
      <c r="F5433" s="34">
        <v>304</v>
      </c>
      <c r="G5433" s="34">
        <v>260</v>
      </c>
      <c r="H5433" s="34">
        <v>332</v>
      </c>
      <c r="I5433" s="34">
        <v>248</v>
      </c>
    </row>
    <row r="5434" spans="1:9" x14ac:dyDescent="0.2">
      <c r="A5434" s="34" t="s">
        <v>55891</v>
      </c>
      <c r="B5434" s="34">
        <v>1065</v>
      </c>
      <c r="C5434" s="34">
        <v>1076</v>
      </c>
      <c r="D5434" s="34">
        <v>312</v>
      </c>
      <c r="E5434" s="34">
        <v>329</v>
      </c>
      <c r="F5434" s="34">
        <v>301</v>
      </c>
      <c r="G5434" s="34">
        <v>357</v>
      </c>
      <c r="H5434" s="34">
        <v>358</v>
      </c>
      <c r="I5434" s="34">
        <v>307</v>
      </c>
    </row>
    <row r="5435" spans="1:9" x14ac:dyDescent="0.2">
      <c r="A5435" s="34" t="s">
        <v>55892</v>
      </c>
      <c r="B5435" s="34">
        <v>575</v>
      </c>
      <c r="C5435" s="34">
        <v>572</v>
      </c>
      <c r="D5435" s="34">
        <v>175</v>
      </c>
      <c r="E5435" s="34">
        <v>157</v>
      </c>
      <c r="F5435" s="34">
        <v>171</v>
      </c>
      <c r="G5435" s="34">
        <v>174</v>
      </c>
      <c r="H5435" s="34">
        <v>168</v>
      </c>
      <c r="I5435" s="34">
        <v>154</v>
      </c>
    </row>
    <row r="5436" spans="1:9" x14ac:dyDescent="0.2">
      <c r="A5436" s="34" t="s">
        <v>55893</v>
      </c>
      <c r="B5436" s="34">
        <v>552</v>
      </c>
      <c r="C5436" s="34">
        <v>564</v>
      </c>
      <c r="D5436" s="34">
        <v>212</v>
      </c>
      <c r="E5436" s="34">
        <v>189</v>
      </c>
      <c r="F5436" s="34">
        <v>188</v>
      </c>
      <c r="G5436" s="34">
        <v>171</v>
      </c>
      <c r="H5436" s="34">
        <v>201</v>
      </c>
      <c r="I5436" s="34">
        <v>150</v>
      </c>
    </row>
    <row r="5437" spans="1:9" x14ac:dyDescent="0.2">
      <c r="A5437" s="34" t="s">
        <v>55894</v>
      </c>
      <c r="B5437" s="34">
        <v>1560</v>
      </c>
      <c r="C5437" s="34">
        <v>1315</v>
      </c>
      <c r="D5437" s="34">
        <v>468</v>
      </c>
      <c r="E5437" s="34">
        <v>495</v>
      </c>
      <c r="F5437" s="34">
        <v>472</v>
      </c>
      <c r="G5437" s="34">
        <v>549</v>
      </c>
      <c r="H5437" s="34">
        <v>440</v>
      </c>
      <c r="I5437" s="34">
        <v>447</v>
      </c>
    </row>
    <row r="5438" spans="1:9" x14ac:dyDescent="0.2">
      <c r="A5438" s="34" t="s">
        <v>55895</v>
      </c>
      <c r="B5438" s="34">
        <v>1229</v>
      </c>
      <c r="C5438" s="34">
        <v>1249</v>
      </c>
      <c r="D5438" s="34">
        <v>417</v>
      </c>
      <c r="E5438" s="34">
        <v>379</v>
      </c>
      <c r="F5438" s="34">
        <v>360</v>
      </c>
      <c r="G5438" s="34">
        <v>351</v>
      </c>
      <c r="H5438" s="34">
        <v>386</v>
      </c>
      <c r="I5438" s="34">
        <v>322</v>
      </c>
    </row>
    <row r="5439" spans="1:9" x14ac:dyDescent="0.2">
      <c r="A5439" s="34" t="s">
        <v>55896</v>
      </c>
      <c r="B5439" s="34">
        <v>1337</v>
      </c>
      <c r="C5439" s="34">
        <v>1450</v>
      </c>
      <c r="D5439" s="34">
        <v>425</v>
      </c>
      <c r="E5439" s="34">
        <v>450</v>
      </c>
      <c r="F5439" s="34">
        <v>375</v>
      </c>
      <c r="G5439" s="34">
        <v>466</v>
      </c>
      <c r="H5439" s="34">
        <v>428</v>
      </c>
      <c r="I5439" s="34">
        <v>328</v>
      </c>
    </row>
    <row r="5440" spans="1:9" x14ac:dyDescent="0.2">
      <c r="A5440" s="34" t="s">
        <v>55897</v>
      </c>
      <c r="B5440" s="34">
        <v>643</v>
      </c>
      <c r="C5440" s="34">
        <v>542</v>
      </c>
      <c r="D5440" s="34">
        <v>209</v>
      </c>
      <c r="E5440" s="34">
        <v>219</v>
      </c>
      <c r="F5440" s="34">
        <v>212</v>
      </c>
      <c r="G5440" s="34">
        <v>187</v>
      </c>
      <c r="H5440" s="34">
        <v>168</v>
      </c>
      <c r="I5440" s="34">
        <v>159</v>
      </c>
    </row>
    <row r="5441" spans="1:9" x14ac:dyDescent="0.2">
      <c r="A5441" s="34" t="s">
        <v>55898</v>
      </c>
      <c r="B5441" s="34">
        <v>1075</v>
      </c>
      <c r="C5441" s="34">
        <v>940</v>
      </c>
      <c r="D5441" s="34">
        <v>314</v>
      </c>
      <c r="E5441" s="34">
        <v>359</v>
      </c>
      <c r="F5441" s="34">
        <v>304</v>
      </c>
      <c r="G5441" s="34">
        <v>299</v>
      </c>
      <c r="H5441" s="34">
        <v>334</v>
      </c>
      <c r="I5441" s="34">
        <v>304</v>
      </c>
    </row>
    <row r="5442" spans="1:9" x14ac:dyDescent="0.2">
      <c r="A5442" s="34" t="s">
        <v>55899</v>
      </c>
      <c r="B5442" s="34">
        <v>1384</v>
      </c>
      <c r="C5442" s="34">
        <v>1391</v>
      </c>
      <c r="D5442" s="34">
        <v>437</v>
      </c>
      <c r="E5442" s="34">
        <v>476</v>
      </c>
      <c r="F5442" s="34">
        <v>478</v>
      </c>
      <c r="G5442" s="34">
        <v>385</v>
      </c>
      <c r="H5442" s="34">
        <v>455</v>
      </c>
      <c r="I5442" s="34">
        <v>411</v>
      </c>
    </row>
    <row r="5443" spans="1:9" x14ac:dyDescent="0.2">
      <c r="A5443" s="34" t="s">
        <v>55900</v>
      </c>
      <c r="B5443" s="34">
        <v>994</v>
      </c>
      <c r="C5443" s="34">
        <v>1079</v>
      </c>
      <c r="D5443" s="34">
        <v>349</v>
      </c>
      <c r="E5443" s="34">
        <v>357</v>
      </c>
      <c r="F5443" s="34">
        <v>315</v>
      </c>
      <c r="G5443" s="34">
        <v>300</v>
      </c>
      <c r="H5443" s="34">
        <v>337</v>
      </c>
      <c r="I5443" s="34">
        <v>259</v>
      </c>
    </row>
    <row r="5444" spans="1:9" x14ac:dyDescent="0.2">
      <c r="A5444" s="34" t="s">
        <v>55901</v>
      </c>
      <c r="B5444" s="34">
        <v>1317</v>
      </c>
      <c r="C5444" s="34">
        <v>1517</v>
      </c>
      <c r="D5444" s="34">
        <v>384</v>
      </c>
      <c r="E5444" s="34">
        <v>464</v>
      </c>
      <c r="F5444" s="34">
        <v>445</v>
      </c>
      <c r="G5444" s="34">
        <v>438</v>
      </c>
      <c r="H5444" s="34">
        <v>400</v>
      </c>
      <c r="I5444" s="34">
        <v>354</v>
      </c>
    </row>
    <row r="5445" spans="1:9" x14ac:dyDescent="0.2">
      <c r="A5445" s="34" t="s">
        <v>55902</v>
      </c>
      <c r="B5445" s="34">
        <v>803</v>
      </c>
      <c r="C5445" s="34">
        <v>793</v>
      </c>
      <c r="D5445" s="34">
        <v>310</v>
      </c>
      <c r="E5445" s="34">
        <v>303</v>
      </c>
      <c r="F5445" s="34">
        <v>297</v>
      </c>
      <c r="G5445" s="34">
        <v>293</v>
      </c>
      <c r="H5445" s="34">
        <v>288</v>
      </c>
      <c r="I5445" s="34">
        <v>210</v>
      </c>
    </row>
    <row r="5446" spans="1:9" x14ac:dyDescent="0.2">
      <c r="A5446" s="34" t="s">
        <v>55903</v>
      </c>
      <c r="B5446" s="34">
        <v>758</v>
      </c>
      <c r="C5446" s="34">
        <v>756</v>
      </c>
      <c r="D5446" s="34">
        <v>228</v>
      </c>
      <c r="E5446" s="34">
        <v>226</v>
      </c>
      <c r="F5446" s="34">
        <v>266</v>
      </c>
      <c r="G5446" s="34">
        <v>221</v>
      </c>
      <c r="H5446" s="34">
        <v>288</v>
      </c>
      <c r="I5446" s="34">
        <v>239</v>
      </c>
    </row>
    <row r="5447" spans="1:9" x14ac:dyDescent="0.2">
      <c r="A5447" s="34" t="s">
        <v>55904</v>
      </c>
      <c r="B5447" s="34">
        <v>244</v>
      </c>
      <c r="C5447" s="34">
        <v>310</v>
      </c>
      <c r="D5447" s="34">
        <v>66</v>
      </c>
      <c r="E5447" s="34">
        <v>88</v>
      </c>
      <c r="F5447" s="34">
        <v>61</v>
      </c>
      <c r="G5447" s="34">
        <v>78</v>
      </c>
      <c r="H5447" s="34">
        <v>67</v>
      </c>
      <c r="I5447" s="34">
        <v>81</v>
      </c>
    </row>
    <row r="5448" spans="1:9" x14ac:dyDescent="0.2">
      <c r="A5448" s="34" t="s">
        <v>55905</v>
      </c>
      <c r="B5448" s="34">
        <v>1173</v>
      </c>
      <c r="C5448" s="34">
        <v>1257</v>
      </c>
      <c r="D5448" s="34">
        <v>369</v>
      </c>
      <c r="E5448" s="34">
        <v>420</v>
      </c>
      <c r="F5448" s="34">
        <v>386</v>
      </c>
      <c r="G5448" s="34">
        <v>363</v>
      </c>
      <c r="H5448" s="34">
        <v>433</v>
      </c>
      <c r="I5448" s="34">
        <v>391</v>
      </c>
    </row>
    <row r="5449" spans="1:9" x14ac:dyDescent="0.2">
      <c r="A5449" s="34" t="s">
        <v>55906</v>
      </c>
      <c r="B5449" s="34">
        <v>1211</v>
      </c>
      <c r="C5449" s="34">
        <v>1213</v>
      </c>
      <c r="D5449" s="34">
        <v>362</v>
      </c>
      <c r="E5449" s="34">
        <v>394</v>
      </c>
      <c r="F5449" s="34">
        <v>324</v>
      </c>
      <c r="G5449" s="34">
        <v>352</v>
      </c>
      <c r="H5449" s="34">
        <v>300</v>
      </c>
      <c r="I5449" s="34">
        <v>267</v>
      </c>
    </row>
    <row r="5450" spans="1:9" x14ac:dyDescent="0.2">
      <c r="A5450" s="34" t="s">
        <v>55907</v>
      </c>
      <c r="B5450" s="34">
        <v>1151</v>
      </c>
      <c r="C5450" s="34">
        <v>1117</v>
      </c>
      <c r="D5450" s="34">
        <v>355</v>
      </c>
      <c r="E5450" s="34">
        <v>427</v>
      </c>
      <c r="F5450" s="34">
        <v>345</v>
      </c>
      <c r="G5450" s="34">
        <v>427</v>
      </c>
      <c r="H5450" s="34">
        <v>363</v>
      </c>
      <c r="I5450" s="34">
        <v>301</v>
      </c>
    </row>
    <row r="5451" spans="1:9" x14ac:dyDescent="0.2">
      <c r="A5451" s="34" t="s">
        <v>55908</v>
      </c>
      <c r="B5451" s="34">
        <v>790</v>
      </c>
      <c r="C5451" s="34">
        <v>704</v>
      </c>
      <c r="D5451" s="34">
        <v>227</v>
      </c>
      <c r="E5451" s="34">
        <v>210</v>
      </c>
      <c r="F5451" s="34">
        <v>251</v>
      </c>
      <c r="G5451" s="34">
        <v>198</v>
      </c>
      <c r="H5451" s="34">
        <v>232</v>
      </c>
      <c r="I5451" s="34">
        <v>168</v>
      </c>
    </row>
    <row r="5452" spans="1:9" x14ac:dyDescent="0.2">
      <c r="A5452" s="34" t="s">
        <v>55909</v>
      </c>
      <c r="B5452" s="34">
        <v>645</v>
      </c>
      <c r="C5452" s="34">
        <v>527</v>
      </c>
      <c r="D5452" s="34">
        <v>170</v>
      </c>
      <c r="E5452" s="34">
        <v>184</v>
      </c>
      <c r="F5452" s="34">
        <v>194</v>
      </c>
      <c r="G5452" s="34">
        <v>203</v>
      </c>
      <c r="H5452" s="34">
        <v>208</v>
      </c>
      <c r="I5452" s="34">
        <v>137</v>
      </c>
    </row>
    <row r="5453" spans="1:9" x14ac:dyDescent="0.2">
      <c r="A5453" s="34" t="s">
        <v>55910</v>
      </c>
      <c r="B5453" s="34">
        <v>547</v>
      </c>
      <c r="C5453" s="34">
        <v>619</v>
      </c>
      <c r="D5453" s="34">
        <v>149</v>
      </c>
      <c r="E5453" s="34">
        <v>205</v>
      </c>
      <c r="F5453" s="34">
        <v>164</v>
      </c>
      <c r="G5453" s="34">
        <v>213</v>
      </c>
      <c r="H5453" s="34">
        <v>179</v>
      </c>
      <c r="I5453" s="34">
        <v>143</v>
      </c>
    </row>
    <row r="5454" spans="1:9" x14ac:dyDescent="0.2">
      <c r="A5454" s="34" t="s">
        <v>55911</v>
      </c>
      <c r="B5454" s="34">
        <v>638</v>
      </c>
      <c r="C5454" s="34">
        <v>596</v>
      </c>
      <c r="D5454" s="34">
        <v>213</v>
      </c>
      <c r="E5454" s="34">
        <v>226</v>
      </c>
      <c r="F5454" s="34">
        <v>190</v>
      </c>
      <c r="G5454" s="34">
        <v>210</v>
      </c>
      <c r="H5454" s="34">
        <v>179</v>
      </c>
      <c r="I5454" s="34">
        <v>149</v>
      </c>
    </row>
    <row r="5455" spans="1:9" x14ac:dyDescent="0.2">
      <c r="A5455" s="34" t="s">
        <v>55912</v>
      </c>
      <c r="B5455" s="34">
        <v>1204</v>
      </c>
      <c r="C5455" s="34">
        <v>1128</v>
      </c>
      <c r="D5455" s="34">
        <v>376</v>
      </c>
      <c r="E5455" s="34">
        <v>361</v>
      </c>
      <c r="F5455" s="34">
        <v>367</v>
      </c>
      <c r="G5455" s="34">
        <v>362</v>
      </c>
      <c r="H5455" s="34">
        <v>376</v>
      </c>
      <c r="I5455" s="34">
        <v>276</v>
      </c>
    </row>
    <row r="5456" spans="1:9" x14ac:dyDescent="0.2">
      <c r="A5456" s="34" t="s">
        <v>55913</v>
      </c>
      <c r="B5456" s="34">
        <v>1061</v>
      </c>
      <c r="C5456" s="34">
        <v>1112</v>
      </c>
      <c r="D5456" s="34">
        <v>375</v>
      </c>
      <c r="E5456" s="34">
        <v>396</v>
      </c>
      <c r="F5456" s="34">
        <v>299</v>
      </c>
      <c r="G5456" s="34">
        <v>393</v>
      </c>
      <c r="H5456" s="34">
        <v>386</v>
      </c>
      <c r="I5456" s="34">
        <v>309</v>
      </c>
    </row>
    <row r="5457" spans="1:9" x14ac:dyDescent="0.2">
      <c r="A5457" s="34" t="s">
        <v>55914</v>
      </c>
      <c r="B5457" s="34">
        <v>1041</v>
      </c>
      <c r="C5457" s="34">
        <v>1123</v>
      </c>
      <c r="D5457" s="34">
        <v>322</v>
      </c>
      <c r="E5457" s="34">
        <v>431</v>
      </c>
      <c r="F5457" s="34">
        <v>305</v>
      </c>
      <c r="G5457" s="34">
        <v>405</v>
      </c>
      <c r="H5457" s="34">
        <v>315</v>
      </c>
      <c r="I5457" s="34">
        <v>311</v>
      </c>
    </row>
    <row r="5458" spans="1:9" x14ac:dyDescent="0.2">
      <c r="A5458" s="34" t="s">
        <v>55915</v>
      </c>
      <c r="B5458" s="34">
        <v>769</v>
      </c>
      <c r="C5458" s="34">
        <v>810</v>
      </c>
      <c r="D5458" s="34">
        <v>216</v>
      </c>
      <c r="E5458" s="34">
        <v>230</v>
      </c>
      <c r="F5458" s="34">
        <v>235</v>
      </c>
      <c r="G5458" s="34">
        <v>257</v>
      </c>
      <c r="H5458" s="34">
        <v>274</v>
      </c>
      <c r="I5458" s="34">
        <v>191</v>
      </c>
    </row>
    <row r="5459" spans="1:9" x14ac:dyDescent="0.2">
      <c r="A5459" s="34" t="s">
        <v>55916</v>
      </c>
      <c r="B5459" s="34">
        <v>1218</v>
      </c>
      <c r="C5459" s="34">
        <v>1818</v>
      </c>
      <c r="D5459" s="34">
        <v>324</v>
      </c>
      <c r="E5459" s="34">
        <v>525</v>
      </c>
      <c r="F5459" s="34">
        <v>470</v>
      </c>
      <c r="G5459" s="34">
        <v>497</v>
      </c>
      <c r="H5459" s="34">
        <v>444</v>
      </c>
      <c r="I5459" s="34">
        <v>437</v>
      </c>
    </row>
    <row r="5460" spans="1:9" x14ac:dyDescent="0.2">
      <c r="A5460" s="34" t="s">
        <v>55917</v>
      </c>
      <c r="B5460" s="34">
        <v>2031</v>
      </c>
      <c r="C5460" s="34">
        <v>1984</v>
      </c>
      <c r="D5460" s="34">
        <v>595</v>
      </c>
      <c r="E5460" s="34">
        <v>711</v>
      </c>
      <c r="F5460" s="34">
        <v>619</v>
      </c>
      <c r="G5460" s="34">
        <v>796</v>
      </c>
      <c r="H5460" s="34">
        <v>705</v>
      </c>
      <c r="I5460" s="34">
        <v>615</v>
      </c>
    </row>
    <row r="5461" spans="1:9" x14ac:dyDescent="0.2">
      <c r="A5461" s="34" t="s">
        <v>55918</v>
      </c>
      <c r="B5461" s="34">
        <v>1149</v>
      </c>
      <c r="C5461" s="34">
        <v>1419</v>
      </c>
      <c r="D5461" s="34">
        <v>413</v>
      </c>
      <c r="E5461" s="34">
        <v>414</v>
      </c>
      <c r="F5461" s="34">
        <v>409</v>
      </c>
      <c r="G5461" s="34">
        <v>475</v>
      </c>
      <c r="H5461" s="34">
        <v>371</v>
      </c>
      <c r="I5461" s="34">
        <v>376</v>
      </c>
    </row>
    <row r="5462" spans="1:9" x14ac:dyDescent="0.2">
      <c r="A5462" s="34" t="s">
        <v>55919</v>
      </c>
      <c r="B5462" s="34">
        <v>1018</v>
      </c>
      <c r="C5462" s="34">
        <v>969</v>
      </c>
      <c r="D5462" s="34">
        <v>281</v>
      </c>
      <c r="E5462" s="34">
        <v>300</v>
      </c>
      <c r="F5462" s="34">
        <v>279</v>
      </c>
      <c r="G5462" s="34">
        <v>308</v>
      </c>
      <c r="H5462" s="34">
        <v>323</v>
      </c>
      <c r="I5462" s="34">
        <v>287</v>
      </c>
    </row>
    <row r="5463" spans="1:9" x14ac:dyDescent="0.2">
      <c r="A5463" s="34" t="s">
        <v>55920</v>
      </c>
      <c r="B5463" s="34">
        <v>1551</v>
      </c>
      <c r="C5463" s="34">
        <v>1473</v>
      </c>
      <c r="D5463" s="34">
        <v>436</v>
      </c>
      <c r="E5463" s="34">
        <v>500</v>
      </c>
      <c r="F5463" s="34">
        <v>467</v>
      </c>
      <c r="G5463" s="34">
        <v>498</v>
      </c>
      <c r="H5463" s="34">
        <v>473</v>
      </c>
      <c r="I5463" s="34">
        <v>401</v>
      </c>
    </row>
    <row r="5464" spans="1:9" x14ac:dyDescent="0.2">
      <c r="A5464" s="34" t="s">
        <v>55921</v>
      </c>
      <c r="B5464" s="34">
        <v>917</v>
      </c>
      <c r="C5464" s="34">
        <v>836</v>
      </c>
      <c r="D5464" s="34">
        <v>273</v>
      </c>
      <c r="E5464" s="34">
        <v>347</v>
      </c>
      <c r="F5464" s="34">
        <v>320</v>
      </c>
      <c r="G5464" s="34">
        <v>318</v>
      </c>
      <c r="H5464" s="34">
        <v>303</v>
      </c>
      <c r="I5464" s="34">
        <v>268</v>
      </c>
    </row>
    <row r="5465" spans="1:9" x14ac:dyDescent="0.2">
      <c r="A5465" s="34" t="s">
        <v>55922</v>
      </c>
      <c r="B5465" s="34">
        <v>506</v>
      </c>
      <c r="C5465" s="34">
        <v>500</v>
      </c>
      <c r="D5465" s="34">
        <v>166</v>
      </c>
      <c r="E5465" s="34">
        <v>151</v>
      </c>
      <c r="F5465" s="34">
        <v>152</v>
      </c>
      <c r="G5465" s="34">
        <v>188</v>
      </c>
      <c r="H5465" s="34">
        <v>122</v>
      </c>
      <c r="I5465" s="34">
        <v>153</v>
      </c>
    </row>
    <row r="5466" spans="1:9" x14ac:dyDescent="0.2">
      <c r="A5466" s="34" t="s">
        <v>55923</v>
      </c>
      <c r="B5466" s="34">
        <v>847</v>
      </c>
      <c r="C5466" s="34">
        <v>857</v>
      </c>
      <c r="D5466" s="34">
        <v>299</v>
      </c>
      <c r="E5466" s="34">
        <v>366</v>
      </c>
      <c r="F5466" s="34">
        <v>317</v>
      </c>
      <c r="G5466" s="34">
        <v>275</v>
      </c>
      <c r="H5466" s="34">
        <v>297</v>
      </c>
      <c r="I5466" s="34">
        <v>241</v>
      </c>
    </row>
    <row r="5467" spans="1:9" x14ac:dyDescent="0.2">
      <c r="A5467" s="34" t="s">
        <v>55924</v>
      </c>
      <c r="B5467" s="34">
        <v>2776</v>
      </c>
      <c r="C5467" s="34">
        <v>2397</v>
      </c>
      <c r="D5467" s="34">
        <v>847</v>
      </c>
      <c r="E5467" s="34">
        <v>848</v>
      </c>
      <c r="F5467" s="34">
        <v>897</v>
      </c>
      <c r="G5467" s="34">
        <v>880</v>
      </c>
      <c r="H5467" s="34">
        <v>727</v>
      </c>
      <c r="I5467" s="34">
        <v>690</v>
      </c>
    </row>
    <row r="5468" spans="1:9" x14ac:dyDescent="0.2">
      <c r="A5468" s="34" t="s">
        <v>55925</v>
      </c>
      <c r="B5468" s="34">
        <v>1404</v>
      </c>
      <c r="C5468" s="34">
        <v>1390</v>
      </c>
      <c r="D5468" s="34">
        <v>439</v>
      </c>
      <c r="E5468" s="34">
        <v>425</v>
      </c>
      <c r="F5468" s="34">
        <v>436</v>
      </c>
      <c r="G5468" s="34">
        <v>499</v>
      </c>
      <c r="H5468" s="34">
        <v>431</v>
      </c>
      <c r="I5468" s="34">
        <v>421</v>
      </c>
    </row>
    <row r="5469" spans="1:9" x14ac:dyDescent="0.2">
      <c r="A5469" s="34" t="s">
        <v>55926</v>
      </c>
      <c r="B5469" s="34">
        <v>882</v>
      </c>
      <c r="C5469" s="34">
        <v>914</v>
      </c>
      <c r="D5469" s="34">
        <v>273</v>
      </c>
      <c r="E5469" s="34">
        <v>290</v>
      </c>
      <c r="F5469" s="34">
        <v>242</v>
      </c>
      <c r="G5469" s="34">
        <v>293</v>
      </c>
      <c r="H5469" s="34">
        <v>245</v>
      </c>
      <c r="I5469" s="34">
        <v>249</v>
      </c>
    </row>
    <row r="5470" spans="1:9" x14ac:dyDescent="0.2">
      <c r="A5470" s="34" t="s">
        <v>55927</v>
      </c>
      <c r="B5470" s="34">
        <v>1247</v>
      </c>
      <c r="C5470" s="34">
        <v>1071</v>
      </c>
      <c r="D5470" s="34">
        <v>367</v>
      </c>
      <c r="E5470" s="34">
        <v>333</v>
      </c>
      <c r="F5470" s="34">
        <v>370</v>
      </c>
      <c r="G5470" s="34">
        <v>406</v>
      </c>
      <c r="H5470" s="34">
        <v>327</v>
      </c>
      <c r="I5470" s="34">
        <v>278</v>
      </c>
    </row>
    <row r="5471" spans="1:9" x14ac:dyDescent="0.2">
      <c r="A5471" s="34" t="s">
        <v>55928</v>
      </c>
      <c r="B5471" s="34">
        <v>717</v>
      </c>
      <c r="C5471" s="34">
        <v>607</v>
      </c>
      <c r="D5471" s="34">
        <v>260</v>
      </c>
      <c r="E5471" s="34">
        <v>247</v>
      </c>
      <c r="F5471" s="34">
        <v>255</v>
      </c>
      <c r="G5471" s="34">
        <v>238</v>
      </c>
      <c r="H5471" s="34">
        <v>249</v>
      </c>
      <c r="I5471" s="34">
        <v>171</v>
      </c>
    </row>
    <row r="5472" spans="1:9" x14ac:dyDescent="0.2">
      <c r="A5472" s="34" t="s">
        <v>55929</v>
      </c>
      <c r="B5472" s="34">
        <v>1237</v>
      </c>
      <c r="C5472" s="34">
        <v>1079</v>
      </c>
      <c r="D5472" s="34">
        <v>400</v>
      </c>
      <c r="E5472" s="34">
        <v>369</v>
      </c>
      <c r="F5472" s="34">
        <v>374</v>
      </c>
      <c r="G5472" s="34">
        <v>358</v>
      </c>
      <c r="H5472" s="34">
        <v>366</v>
      </c>
      <c r="I5472" s="34">
        <v>310</v>
      </c>
    </row>
    <row r="5473" spans="1:9" x14ac:dyDescent="0.2">
      <c r="A5473" s="34" t="s">
        <v>55930</v>
      </c>
      <c r="B5473" s="34">
        <v>1044</v>
      </c>
      <c r="C5473" s="34">
        <v>915</v>
      </c>
      <c r="D5473" s="34">
        <v>308</v>
      </c>
      <c r="E5473" s="34">
        <v>294</v>
      </c>
      <c r="F5473" s="34">
        <v>355</v>
      </c>
      <c r="G5473" s="34">
        <v>296</v>
      </c>
      <c r="H5473" s="34">
        <v>320</v>
      </c>
      <c r="I5473" s="34">
        <v>254</v>
      </c>
    </row>
    <row r="5474" spans="1:9" x14ac:dyDescent="0.2">
      <c r="A5474" s="34" t="s">
        <v>55931</v>
      </c>
      <c r="B5474" s="34">
        <v>338</v>
      </c>
      <c r="C5474" s="34">
        <v>434</v>
      </c>
      <c r="D5474" s="34">
        <v>139</v>
      </c>
      <c r="E5474" s="34">
        <v>155</v>
      </c>
      <c r="F5474" s="34">
        <v>167</v>
      </c>
      <c r="G5474" s="34">
        <v>145</v>
      </c>
      <c r="H5474" s="34">
        <v>163</v>
      </c>
      <c r="I5474" s="34">
        <v>95</v>
      </c>
    </row>
    <row r="5475" spans="1:9" x14ac:dyDescent="0.2">
      <c r="A5475" s="34" t="s">
        <v>55932</v>
      </c>
      <c r="B5475" s="34">
        <v>1070</v>
      </c>
      <c r="C5475" s="34">
        <v>943</v>
      </c>
      <c r="D5475" s="34">
        <v>275</v>
      </c>
      <c r="E5475" s="34">
        <v>340</v>
      </c>
      <c r="F5475" s="34">
        <v>326</v>
      </c>
      <c r="G5475" s="34">
        <v>335</v>
      </c>
      <c r="H5475" s="34">
        <v>329</v>
      </c>
      <c r="I5475" s="34">
        <v>333</v>
      </c>
    </row>
    <row r="5476" spans="1:9" x14ac:dyDescent="0.2">
      <c r="A5476" s="34" t="s">
        <v>55933</v>
      </c>
      <c r="B5476" s="34">
        <v>1495</v>
      </c>
      <c r="C5476" s="34">
        <v>1513</v>
      </c>
      <c r="D5476" s="34">
        <v>452</v>
      </c>
      <c r="E5476" s="34">
        <v>454</v>
      </c>
      <c r="F5476" s="34">
        <v>428</v>
      </c>
      <c r="G5476" s="34">
        <v>474</v>
      </c>
      <c r="H5476" s="34">
        <v>450</v>
      </c>
      <c r="I5476" s="34">
        <v>372</v>
      </c>
    </row>
    <row r="5477" spans="1:9" x14ac:dyDescent="0.2">
      <c r="A5477" s="34" t="s">
        <v>55934</v>
      </c>
      <c r="B5477" s="34">
        <v>1075</v>
      </c>
      <c r="C5477" s="34">
        <v>1312</v>
      </c>
      <c r="D5477" s="34">
        <v>360</v>
      </c>
      <c r="E5477" s="34">
        <v>377</v>
      </c>
      <c r="F5477" s="34">
        <v>375</v>
      </c>
      <c r="G5477" s="34">
        <v>461</v>
      </c>
      <c r="H5477" s="34">
        <v>383</v>
      </c>
      <c r="I5477" s="34">
        <v>361</v>
      </c>
    </row>
    <row r="5478" spans="1:9" x14ac:dyDescent="0.2">
      <c r="A5478" s="34" t="s">
        <v>55935</v>
      </c>
      <c r="B5478" s="34">
        <v>1293</v>
      </c>
      <c r="C5478" s="34">
        <v>1273</v>
      </c>
      <c r="D5478" s="34">
        <v>460</v>
      </c>
      <c r="E5478" s="34">
        <v>397</v>
      </c>
      <c r="F5478" s="34">
        <v>347</v>
      </c>
      <c r="G5478" s="34">
        <v>338</v>
      </c>
      <c r="H5478" s="34">
        <v>482</v>
      </c>
      <c r="I5478" s="34">
        <v>372</v>
      </c>
    </row>
    <row r="5479" spans="1:9" x14ac:dyDescent="0.2">
      <c r="A5479" s="34" t="s">
        <v>55936</v>
      </c>
      <c r="B5479" s="34">
        <v>555</v>
      </c>
      <c r="C5479" s="34">
        <v>598</v>
      </c>
      <c r="D5479" s="34">
        <v>232</v>
      </c>
      <c r="E5479" s="34">
        <v>243</v>
      </c>
      <c r="F5479" s="34">
        <v>184</v>
      </c>
      <c r="G5479" s="34">
        <v>245</v>
      </c>
      <c r="H5479" s="34">
        <v>193</v>
      </c>
      <c r="I5479" s="34">
        <v>163</v>
      </c>
    </row>
    <row r="5480" spans="1:9" x14ac:dyDescent="0.2">
      <c r="A5480" s="34" t="s">
        <v>55937</v>
      </c>
      <c r="B5480" s="34">
        <v>753</v>
      </c>
      <c r="C5480" s="34">
        <v>671</v>
      </c>
      <c r="D5480" s="34">
        <v>230</v>
      </c>
      <c r="E5480" s="34">
        <v>204</v>
      </c>
      <c r="F5480" s="34">
        <v>233</v>
      </c>
      <c r="G5480" s="34">
        <v>245</v>
      </c>
      <c r="H5480" s="34">
        <v>224</v>
      </c>
      <c r="I5480" s="34">
        <v>211</v>
      </c>
    </row>
    <row r="5481" spans="1:9" x14ac:dyDescent="0.2">
      <c r="A5481" s="34" t="s">
        <v>55938</v>
      </c>
      <c r="B5481" s="34">
        <v>704</v>
      </c>
      <c r="C5481" s="34">
        <v>748</v>
      </c>
      <c r="D5481" s="34">
        <v>251</v>
      </c>
      <c r="E5481" s="34">
        <v>241</v>
      </c>
      <c r="F5481" s="34">
        <v>241</v>
      </c>
      <c r="G5481" s="34">
        <v>224</v>
      </c>
      <c r="H5481" s="34">
        <v>245</v>
      </c>
      <c r="I5481" s="34">
        <v>224</v>
      </c>
    </row>
    <row r="5482" spans="1:9" x14ac:dyDescent="0.2">
      <c r="A5482" s="34" t="s">
        <v>55939</v>
      </c>
      <c r="B5482" s="34">
        <v>1617</v>
      </c>
      <c r="C5482" s="34">
        <v>1714</v>
      </c>
      <c r="D5482" s="34">
        <v>502</v>
      </c>
      <c r="E5482" s="34">
        <v>562</v>
      </c>
      <c r="F5482" s="34">
        <v>532</v>
      </c>
      <c r="G5482" s="34">
        <v>510</v>
      </c>
      <c r="H5482" s="34">
        <v>466</v>
      </c>
      <c r="I5482" s="34">
        <v>481</v>
      </c>
    </row>
    <row r="5483" spans="1:9" x14ac:dyDescent="0.2">
      <c r="A5483" s="34" t="s">
        <v>55940</v>
      </c>
      <c r="B5483" s="34">
        <v>1170</v>
      </c>
      <c r="C5483" s="34">
        <v>1250</v>
      </c>
      <c r="D5483" s="34">
        <v>405</v>
      </c>
      <c r="E5483" s="34">
        <v>348</v>
      </c>
      <c r="F5483" s="34">
        <v>387</v>
      </c>
      <c r="G5483" s="34">
        <v>393</v>
      </c>
      <c r="H5483" s="34">
        <v>358</v>
      </c>
      <c r="I5483" s="34">
        <v>321</v>
      </c>
    </row>
    <row r="5484" spans="1:9" x14ac:dyDescent="0.2">
      <c r="A5484" s="34" t="s">
        <v>55941</v>
      </c>
      <c r="B5484" s="34">
        <v>1157</v>
      </c>
      <c r="C5484" s="34">
        <v>1170</v>
      </c>
      <c r="D5484" s="34">
        <v>356</v>
      </c>
      <c r="E5484" s="34">
        <v>363</v>
      </c>
      <c r="F5484" s="34">
        <v>368</v>
      </c>
      <c r="G5484" s="34">
        <v>393</v>
      </c>
      <c r="H5484" s="34">
        <v>333</v>
      </c>
      <c r="I5484" s="34">
        <v>340</v>
      </c>
    </row>
    <row r="5485" spans="1:9" x14ac:dyDescent="0.2">
      <c r="A5485" s="34" t="s">
        <v>55942</v>
      </c>
      <c r="B5485" s="34">
        <v>841</v>
      </c>
      <c r="C5485" s="34">
        <v>920</v>
      </c>
      <c r="D5485" s="34">
        <v>288</v>
      </c>
      <c r="E5485" s="34">
        <v>256</v>
      </c>
      <c r="F5485" s="34">
        <v>240</v>
      </c>
      <c r="G5485" s="34">
        <v>311</v>
      </c>
      <c r="H5485" s="34">
        <v>286</v>
      </c>
      <c r="I5485" s="34">
        <v>287</v>
      </c>
    </row>
    <row r="5486" spans="1:9" x14ac:dyDescent="0.2">
      <c r="A5486" s="34" t="s">
        <v>55943</v>
      </c>
      <c r="B5486" s="34">
        <v>896</v>
      </c>
      <c r="C5486" s="34">
        <v>980</v>
      </c>
      <c r="D5486" s="34">
        <v>301</v>
      </c>
      <c r="E5486" s="34">
        <v>265</v>
      </c>
      <c r="F5486" s="34">
        <v>318</v>
      </c>
      <c r="G5486" s="34">
        <v>332</v>
      </c>
      <c r="H5486" s="34">
        <v>259</v>
      </c>
      <c r="I5486" s="34">
        <v>263</v>
      </c>
    </row>
    <row r="5487" spans="1:9" x14ac:dyDescent="0.2">
      <c r="A5487" s="34" t="s">
        <v>55944</v>
      </c>
      <c r="B5487" s="34">
        <v>1020</v>
      </c>
      <c r="C5487" s="34">
        <v>1172</v>
      </c>
      <c r="D5487" s="34">
        <v>321</v>
      </c>
      <c r="E5487" s="34">
        <v>410</v>
      </c>
      <c r="F5487" s="34">
        <v>391</v>
      </c>
      <c r="G5487" s="34">
        <v>349</v>
      </c>
      <c r="H5487" s="34">
        <v>353</v>
      </c>
      <c r="I5487" s="34">
        <v>310</v>
      </c>
    </row>
    <row r="5488" spans="1:9" x14ac:dyDescent="0.2">
      <c r="A5488" s="34" t="s">
        <v>55945</v>
      </c>
      <c r="B5488" s="34">
        <v>527</v>
      </c>
      <c r="C5488" s="34">
        <v>504</v>
      </c>
      <c r="D5488" s="34">
        <v>170</v>
      </c>
      <c r="E5488" s="34">
        <v>179</v>
      </c>
      <c r="F5488" s="34">
        <v>142</v>
      </c>
      <c r="G5488" s="34">
        <v>155</v>
      </c>
      <c r="H5488" s="34">
        <v>229</v>
      </c>
      <c r="I5488" s="34">
        <v>121</v>
      </c>
    </row>
    <row r="5489" spans="1:9" x14ac:dyDescent="0.2">
      <c r="A5489" s="34" t="s">
        <v>55946</v>
      </c>
      <c r="B5489" s="34">
        <v>903</v>
      </c>
      <c r="C5489" s="34">
        <v>889</v>
      </c>
      <c r="D5489" s="34">
        <v>283</v>
      </c>
      <c r="E5489" s="34">
        <v>266</v>
      </c>
      <c r="F5489" s="34">
        <v>214</v>
      </c>
      <c r="G5489" s="34">
        <v>330</v>
      </c>
      <c r="H5489" s="34">
        <v>254</v>
      </c>
      <c r="I5489" s="34">
        <v>244</v>
      </c>
    </row>
    <row r="5490" spans="1:9" x14ac:dyDescent="0.2">
      <c r="A5490" s="34" t="s">
        <v>55947</v>
      </c>
      <c r="B5490" s="34">
        <v>970</v>
      </c>
      <c r="C5490" s="34">
        <v>1102</v>
      </c>
      <c r="D5490" s="34">
        <v>324</v>
      </c>
      <c r="E5490" s="34">
        <v>307</v>
      </c>
      <c r="F5490" s="34">
        <v>352</v>
      </c>
      <c r="G5490" s="34">
        <v>311</v>
      </c>
      <c r="H5490" s="34">
        <v>255</v>
      </c>
      <c r="I5490" s="34">
        <v>324</v>
      </c>
    </row>
    <row r="5491" spans="1:9" x14ac:dyDescent="0.2">
      <c r="A5491" s="34" t="s">
        <v>55948</v>
      </c>
      <c r="B5491" s="34">
        <v>747</v>
      </c>
      <c r="C5491" s="34">
        <v>790</v>
      </c>
      <c r="D5491" s="34">
        <v>261</v>
      </c>
      <c r="E5491" s="34">
        <v>243</v>
      </c>
      <c r="F5491" s="34">
        <v>215</v>
      </c>
      <c r="G5491" s="34">
        <v>265</v>
      </c>
      <c r="H5491" s="34">
        <v>264</v>
      </c>
      <c r="I5491" s="34">
        <v>232</v>
      </c>
    </row>
    <row r="5492" spans="1:9" x14ac:dyDescent="0.2">
      <c r="A5492" s="34" t="s">
        <v>55949</v>
      </c>
      <c r="B5492" s="34">
        <v>942</v>
      </c>
      <c r="C5492" s="34">
        <v>751</v>
      </c>
      <c r="D5492" s="34">
        <v>304</v>
      </c>
      <c r="E5492" s="34">
        <v>296</v>
      </c>
      <c r="F5492" s="34">
        <v>321</v>
      </c>
      <c r="G5492" s="34">
        <v>259</v>
      </c>
      <c r="H5492" s="34">
        <v>304</v>
      </c>
      <c r="I5492" s="34">
        <v>218</v>
      </c>
    </row>
    <row r="5493" spans="1:9" x14ac:dyDescent="0.2">
      <c r="A5493" s="34" t="s">
        <v>55950</v>
      </c>
      <c r="B5493" s="34">
        <v>749</v>
      </c>
      <c r="C5493" s="34">
        <v>676</v>
      </c>
      <c r="D5493" s="34">
        <v>232</v>
      </c>
      <c r="E5493" s="34">
        <v>237</v>
      </c>
      <c r="F5493" s="34">
        <v>182</v>
      </c>
      <c r="G5493" s="34">
        <v>280</v>
      </c>
      <c r="H5493" s="34">
        <v>192</v>
      </c>
      <c r="I5493" s="34">
        <v>214</v>
      </c>
    </row>
    <row r="5494" spans="1:9" x14ac:dyDescent="0.2">
      <c r="A5494" s="34" t="s">
        <v>55951</v>
      </c>
      <c r="B5494" s="34">
        <v>987</v>
      </c>
      <c r="C5494" s="34">
        <v>1047</v>
      </c>
      <c r="D5494" s="34">
        <v>307</v>
      </c>
      <c r="E5494" s="34">
        <v>335</v>
      </c>
      <c r="F5494" s="34">
        <v>307</v>
      </c>
      <c r="G5494" s="34">
        <v>423</v>
      </c>
      <c r="H5494" s="34">
        <v>315</v>
      </c>
      <c r="I5494" s="34">
        <v>275</v>
      </c>
    </row>
    <row r="5495" spans="1:9" x14ac:dyDescent="0.2">
      <c r="A5495" s="34" t="s">
        <v>55952</v>
      </c>
      <c r="B5495" s="34">
        <v>1030</v>
      </c>
      <c r="C5495" s="34">
        <v>861</v>
      </c>
      <c r="D5495" s="34">
        <v>260</v>
      </c>
      <c r="E5495" s="34">
        <v>340</v>
      </c>
      <c r="F5495" s="34">
        <v>292</v>
      </c>
      <c r="G5495" s="34">
        <v>325</v>
      </c>
      <c r="H5495" s="34">
        <v>302</v>
      </c>
      <c r="I5495" s="34">
        <v>278</v>
      </c>
    </row>
    <row r="5496" spans="1:9" x14ac:dyDescent="0.2">
      <c r="A5496" s="34" t="s">
        <v>55953</v>
      </c>
      <c r="B5496" s="34">
        <v>692</v>
      </c>
      <c r="C5496" s="34">
        <v>663</v>
      </c>
      <c r="D5496" s="34">
        <v>224</v>
      </c>
      <c r="E5496" s="34">
        <v>249</v>
      </c>
      <c r="F5496" s="34">
        <v>206</v>
      </c>
      <c r="G5496" s="34">
        <v>263</v>
      </c>
      <c r="H5496" s="34">
        <v>265</v>
      </c>
      <c r="I5496" s="34">
        <v>196</v>
      </c>
    </row>
    <row r="5497" spans="1:9" x14ac:dyDescent="0.2">
      <c r="A5497" s="34" t="s">
        <v>55954</v>
      </c>
      <c r="B5497" s="34">
        <v>1164</v>
      </c>
      <c r="C5497" s="34">
        <v>1090</v>
      </c>
      <c r="D5497" s="34">
        <v>336</v>
      </c>
      <c r="E5497" s="34">
        <v>368</v>
      </c>
      <c r="F5497" s="34">
        <v>327</v>
      </c>
      <c r="G5497" s="34">
        <v>372</v>
      </c>
      <c r="H5497" s="34">
        <v>388</v>
      </c>
      <c r="I5497" s="34">
        <v>306</v>
      </c>
    </row>
    <row r="5498" spans="1:9" x14ac:dyDescent="0.2">
      <c r="A5498" s="34" t="s">
        <v>55955</v>
      </c>
      <c r="B5498" s="34">
        <v>969</v>
      </c>
      <c r="C5498" s="34">
        <v>1055</v>
      </c>
      <c r="D5498" s="34">
        <v>291</v>
      </c>
      <c r="E5498" s="34">
        <v>317</v>
      </c>
      <c r="F5498" s="34">
        <v>301</v>
      </c>
      <c r="G5498" s="34">
        <v>377</v>
      </c>
      <c r="H5498" s="34">
        <v>362</v>
      </c>
      <c r="I5498" s="34">
        <v>268</v>
      </c>
    </row>
    <row r="5499" spans="1:9" x14ac:dyDescent="0.2">
      <c r="A5499" s="34" t="s">
        <v>55956</v>
      </c>
      <c r="B5499" s="34">
        <v>527</v>
      </c>
      <c r="C5499" s="34">
        <v>495</v>
      </c>
      <c r="D5499" s="34">
        <v>149</v>
      </c>
      <c r="E5499" s="34">
        <v>225</v>
      </c>
      <c r="F5499" s="34">
        <v>168</v>
      </c>
      <c r="G5499" s="34">
        <v>196</v>
      </c>
      <c r="H5499" s="34">
        <v>151</v>
      </c>
      <c r="I5499" s="34">
        <v>173</v>
      </c>
    </row>
    <row r="5500" spans="1:9" x14ac:dyDescent="0.2">
      <c r="A5500" s="34" t="s">
        <v>55957</v>
      </c>
      <c r="B5500" s="34">
        <v>1022</v>
      </c>
      <c r="C5500" s="34">
        <v>1046</v>
      </c>
      <c r="D5500" s="34">
        <v>342</v>
      </c>
      <c r="E5500" s="34">
        <v>327</v>
      </c>
      <c r="F5500" s="34">
        <v>317</v>
      </c>
      <c r="G5500" s="34">
        <v>337</v>
      </c>
      <c r="H5500" s="34">
        <v>420</v>
      </c>
      <c r="I5500" s="34">
        <v>266</v>
      </c>
    </row>
    <row r="5501" spans="1:9" x14ac:dyDescent="0.2">
      <c r="A5501" s="34" t="s">
        <v>55958</v>
      </c>
      <c r="B5501" s="34">
        <v>711</v>
      </c>
      <c r="C5501" s="34">
        <v>793</v>
      </c>
      <c r="D5501" s="34">
        <v>222</v>
      </c>
      <c r="E5501" s="34">
        <v>259</v>
      </c>
      <c r="F5501" s="34">
        <v>194</v>
      </c>
      <c r="G5501" s="34">
        <v>228</v>
      </c>
      <c r="H5501" s="34">
        <v>273</v>
      </c>
      <c r="I5501" s="34">
        <v>227</v>
      </c>
    </row>
    <row r="5502" spans="1:9" x14ac:dyDescent="0.2">
      <c r="A5502" s="34" t="s">
        <v>55959</v>
      </c>
      <c r="B5502" s="34">
        <v>967</v>
      </c>
      <c r="C5502" s="34">
        <v>871</v>
      </c>
      <c r="D5502" s="34">
        <v>318</v>
      </c>
      <c r="E5502" s="34">
        <v>299</v>
      </c>
      <c r="F5502" s="34">
        <v>261</v>
      </c>
      <c r="G5502" s="34">
        <v>326</v>
      </c>
      <c r="H5502" s="34">
        <v>318</v>
      </c>
      <c r="I5502" s="34">
        <v>250</v>
      </c>
    </row>
    <row r="5503" spans="1:9" x14ac:dyDescent="0.2">
      <c r="A5503" s="34" t="s">
        <v>55960</v>
      </c>
      <c r="B5503" s="34">
        <v>979</v>
      </c>
      <c r="C5503" s="34">
        <v>886</v>
      </c>
      <c r="D5503" s="34">
        <v>286</v>
      </c>
      <c r="E5503" s="34">
        <v>308</v>
      </c>
      <c r="F5503" s="34">
        <v>282</v>
      </c>
      <c r="G5503" s="34">
        <v>353</v>
      </c>
      <c r="H5503" s="34">
        <v>319</v>
      </c>
      <c r="I5503" s="34">
        <v>239</v>
      </c>
    </row>
    <row r="5504" spans="1:9" x14ac:dyDescent="0.2">
      <c r="A5504" s="34" t="s">
        <v>55961</v>
      </c>
      <c r="B5504" s="34">
        <v>671</v>
      </c>
      <c r="C5504" s="34">
        <v>644</v>
      </c>
      <c r="D5504" s="34">
        <v>251</v>
      </c>
      <c r="E5504" s="34">
        <v>178</v>
      </c>
      <c r="F5504" s="34">
        <v>252</v>
      </c>
      <c r="G5504" s="34">
        <v>147</v>
      </c>
      <c r="H5504" s="34">
        <v>186</v>
      </c>
      <c r="I5504" s="34">
        <v>166</v>
      </c>
    </row>
    <row r="5505" spans="1:9" x14ac:dyDescent="0.2">
      <c r="A5505" s="34" t="s">
        <v>55962</v>
      </c>
      <c r="B5505" s="34">
        <v>410</v>
      </c>
      <c r="C5505" s="34">
        <v>455</v>
      </c>
      <c r="D5505" s="34">
        <v>121</v>
      </c>
      <c r="E5505" s="34">
        <v>127</v>
      </c>
      <c r="F5505" s="34">
        <v>138</v>
      </c>
      <c r="G5505" s="34">
        <v>131</v>
      </c>
      <c r="H5505" s="34">
        <v>183</v>
      </c>
      <c r="I5505" s="34">
        <v>124</v>
      </c>
    </row>
    <row r="5506" spans="1:9" x14ac:dyDescent="0.2">
      <c r="A5506" s="34" t="s">
        <v>55963</v>
      </c>
      <c r="B5506" s="34">
        <v>545</v>
      </c>
      <c r="C5506" s="34">
        <v>629</v>
      </c>
      <c r="D5506" s="34">
        <v>167</v>
      </c>
      <c r="E5506" s="34">
        <v>232</v>
      </c>
      <c r="F5506" s="34">
        <v>187</v>
      </c>
      <c r="G5506" s="34">
        <v>172</v>
      </c>
      <c r="H5506" s="34">
        <v>183</v>
      </c>
      <c r="I5506" s="34">
        <v>168</v>
      </c>
    </row>
    <row r="5507" spans="1:9" x14ac:dyDescent="0.2">
      <c r="A5507" s="34" t="s">
        <v>55964</v>
      </c>
      <c r="B5507" s="34">
        <v>1146</v>
      </c>
      <c r="C5507" s="34">
        <v>1202</v>
      </c>
      <c r="D5507" s="34">
        <v>351</v>
      </c>
      <c r="E5507" s="34">
        <v>470</v>
      </c>
      <c r="F5507" s="34">
        <v>336</v>
      </c>
      <c r="G5507" s="34">
        <v>408</v>
      </c>
      <c r="H5507" s="34">
        <v>419</v>
      </c>
      <c r="I5507" s="34">
        <v>343</v>
      </c>
    </row>
    <row r="5508" spans="1:9" x14ac:dyDescent="0.2">
      <c r="A5508" s="34" t="s">
        <v>55965</v>
      </c>
      <c r="B5508" s="34">
        <v>1914</v>
      </c>
      <c r="C5508" s="34">
        <v>1858</v>
      </c>
      <c r="D5508" s="34">
        <v>696</v>
      </c>
      <c r="E5508" s="34">
        <v>693</v>
      </c>
      <c r="F5508" s="34">
        <v>688</v>
      </c>
      <c r="G5508" s="34">
        <v>641</v>
      </c>
      <c r="H5508" s="34">
        <v>700</v>
      </c>
      <c r="I5508" s="34">
        <v>559</v>
      </c>
    </row>
    <row r="5509" spans="1:9" x14ac:dyDescent="0.2">
      <c r="A5509" s="34" t="s">
        <v>55966</v>
      </c>
      <c r="B5509" s="34">
        <v>1639</v>
      </c>
      <c r="C5509" s="34">
        <v>1712</v>
      </c>
      <c r="D5509" s="34">
        <v>496</v>
      </c>
      <c r="E5509" s="34">
        <v>559</v>
      </c>
      <c r="F5509" s="34">
        <v>527</v>
      </c>
      <c r="G5509" s="34">
        <v>563</v>
      </c>
      <c r="H5509" s="34">
        <v>561</v>
      </c>
      <c r="I5509" s="34">
        <v>422</v>
      </c>
    </row>
    <row r="5510" spans="1:9" x14ac:dyDescent="0.2">
      <c r="A5510" s="34" t="s">
        <v>55967</v>
      </c>
      <c r="B5510" s="34">
        <v>1892</v>
      </c>
      <c r="C5510" s="34">
        <v>2054</v>
      </c>
      <c r="D5510" s="34">
        <v>565</v>
      </c>
      <c r="E5510" s="34">
        <v>588</v>
      </c>
      <c r="F5510" s="34">
        <v>590</v>
      </c>
      <c r="G5510" s="34">
        <v>644</v>
      </c>
      <c r="H5510" s="34">
        <v>582</v>
      </c>
      <c r="I5510" s="34">
        <v>556</v>
      </c>
    </row>
    <row r="5511" spans="1:9" x14ac:dyDescent="0.2">
      <c r="A5511" s="34" t="s">
        <v>55968</v>
      </c>
      <c r="B5511" s="34">
        <v>1737</v>
      </c>
      <c r="C5511" s="34">
        <v>1509</v>
      </c>
      <c r="D5511" s="34">
        <v>552</v>
      </c>
      <c r="E5511" s="34">
        <v>524</v>
      </c>
      <c r="F5511" s="34">
        <v>547</v>
      </c>
      <c r="G5511" s="34">
        <v>522</v>
      </c>
      <c r="H5511" s="34">
        <v>488</v>
      </c>
      <c r="I5511" s="34">
        <v>481</v>
      </c>
    </row>
    <row r="5512" spans="1:9" x14ac:dyDescent="0.2">
      <c r="A5512" s="34" t="s">
        <v>55969</v>
      </c>
      <c r="B5512" s="34">
        <v>1304</v>
      </c>
      <c r="C5512" s="34">
        <v>1165</v>
      </c>
      <c r="D5512" s="34">
        <v>387</v>
      </c>
      <c r="E5512" s="34">
        <v>343</v>
      </c>
      <c r="F5512" s="34">
        <v>408</v>
      </c>
      <c r="G5512" s="34">
        <v>409</v>
      </c>
      <c r="H5512" s="34">
        <v>358</v>
      </c>
      <c r="I5512" s="34">
        <v>328</v>
      </c>
    </row>
    <row r="5513" spans="1:9" x14ac:dyDescent="0.2">
      <c r="A5513" s="34" t="s">
        <v>55970</v>
      </c>
      <c r="B5513" s="34">
        <v>966</v>
      </c>
      <c r="C5513" s="34">
        <v>1135</v>
      </c>
      <c r="D5513" s="34">
        <v>347</v>
      </c>
      <c r="E5513" s="34">
        <v>328</v>
      </c>
      <c r="F5513" s="34">
        <v>323</v>
      </c>
      <c r="G5513" s="34">
        <v>319</v>
      </c>
      <c r="H5513" s="34">
        <v>326</v>
      </c>
      <c r="I5513" s="34">
        <v>267</v>
      </c>
    </row>
    <row r="5514" spans="1:9" x14ac:dyDescent="0.2">
      <c r="A5514" s="34" t="s">
        <v>55971</v>
      </c>
      <c r="B5514" s="34">
        <v>1394</v>
      </c>
      <c r="C5514" s="34">
        <v>1436</v>
      </c>
      <c r="D5514" s="34">
        <v>406</v>
      </c>
      <c r="E5514" s="34">
        <v>452</v>
      </c>
      <c r="F5514" s="34">
        <v>376</v>
      </c>
      <c r="G5514" s="34">
        <v>539</v>
      </c>
      <c r="H5514" s="34">
        <v>382</v>
      </c>
      <c r="I5514" s="34">
        <v>366</v>
      </c>
    </row>
    <row r="5515" spans="1:9" x14ac:dyDescent="0.2">
      <c r="A5515" s="34" t="s">
        <v>55972</v>
      </c>
      <c r="B5515" s="34">
        <v>1065</v>
      </c>
      <c r="C5515" s="34">
        <v>983</v>
      </c>
      <c r="D5515" s="34">
        <v>291</v>
      </c>
      <c r="E5515" s="34">
        <v>340</v>
      </c>
      <c r="F5515" s="34">
        <v>316</v>
      </c>
      <c r="G5515" s="34">
        <v>282</v>
      </c>
      <c r="H5515" s="34">
        <v>339</v>
      </c>
      <c r="I5515" s="34">
        <v>283</v>
      </c>
    </row>
    <row r="5516" spans="1:9" x14ac:dyDescent="0.2">
      <c r="A5516" s="34" t="s">
        <v>55973</v>
      </c>
      <c r="B5516" s="34">
        <v>812</v>
      </c>
      <c r="C5516" s="34">
        <v>993</v>
      </c>
      <c r="D5516" s="34">
        <v>285</v>
      </c>
      <c r="E5516" s="34">
        <v>302</v>
      </c>
      <c r="F5516" s="34">
        <v>276</v>
      </c>
      <c r="G5516" s="34">
        <v>347</v>
      </c>
      <c r="H5516" s="34">
        <v>278</v>
      </c>
      <c r="I5516" s="34">
        <v>284</v>
      </c>
    </row>
    <row r="5517" spans="1:9" x14ac:dyDescent="0.2">
      <c r="A5517" s="34" t="s">
        <v>55974</v>
      </c>
      <c r="B5517" s="34">
        <v>1374</v>
      </c>
      <c r="C5517" s="34">
        <v>1492</v>
      </c>
      <c r="D5517" s="34">
        <v>476</v>
      </c>
      <c r="E5517" s="34">
        <v>521</v>
      </c>
      <c r="F5517" s="34">
        <v>440</v>
      </c>
      <c r="G5517" s="34">
        <v>576</v>
      </c>
      <c r="H5517" s="34">
        <v>440</v>
      </c>
      <c r="I5517" s="34">
        <v>462</v>
      </c>
    </row>
    <row r="5518" spans="1:9" x14ac:dyDescent="0.2">
      <c r="A5518" s="34" t="s">
        <v>55975</v>
      </c>
      <c r="B5518" s="34">
        <v>1147</v>
      </c>
      <c r="C5518" s="34">
        <v>1163</v>
      </c>
      <c r="D5518" s="34">
        <v>345</v>
      </c>
      <c r="E5518" s="34">
        <v>340</v>
      </c>
      <c r="F5518" s="34">
        <v>345</v>
      </c>
      <c r="G5518" s="34">
        <v>382</v>
      </c>
      <c r="H5518" s="34">
        <v>346</v>
      </c>
      <c r="I5518" s="34">
        <v>333</v>
      </c>
    </row>
    <row r="5519" spans="1:9" x14ac:dyDescent="0.2">
      <c r="A5519" s="34" t="s">
        <v>55976</v>
      </c>
      <c r="B5519" s="34">
        <v>838</v>
      </c>
      <c r="C5519" s="34">
        <v>807</v>
      </c>
      <c r="D5519" s="34">
        <v>323</v>
      </c>
      <c r="E5519" s="34">
        <v>328</v>
      </c>
      <c r="F5519" s="34">
        <v>291</v>
      </c>
      <c r="G5519" s="34">
        <v>327</v>
      </c>
      <c r="H5519" s="34">
        <v>350</v>
      </c>
      <c r="I5519" s="34">
        <v>286</v>
      </c>
    </row>
    <row r="5520" spans="1:9" x14ac:dyDescent="0.2">
      <c r="A5520" s="34" t="s">
        <v>55977</v>
      </c>
      <c r="B5520" s="34">
        <v>1269</v>
      </c>
      <c r="C5520" s="34">
        <v>1003</v>
      </c>
      <c r="D5520" s="34">
        <v>408</v>
      </c>
      <c r="E5520" s="34">
        <v>291</v>
      </c>
      <c r="F5520" s="34">
        <v>324</v>
      </c>
      <c r="G5520" s="34">
        <v>325</v>
      </c>
      <c r="H5520" s="34">
        <v>339</v>
      </c>
      <c r="I5520" s="34">
        <v>318</v>
      </c>
    </row>
    <row r="5521" spans="1:9" x14ac:dyDescent="0.2">
      <c r="A5521" s="34" t="s">
        <v>55978</v>
      </c>
      <c r="B5521" s="34">
        <v>735</v>
      </c>
      <c r="C5521" s="34">
        <v>783</v>
      </c>
      <c r="D5521" s="34">
        <v>236</v>
      </c>
      <c r="E5521" s="34">
        <v>299</v>
      </c>
      <c r="F5521" s="34">
        <v>209</v>
      </c>
      <c r="G5521" s="34">
        <v>294</v>
      </c>
      <c r="H5521" s="34">
        <v>272</v>
      </c>
      <c r="I5521" s="34">
        <v>260</v>
      </c>
    </row>
    <row r="5522" spans="1:9" x14ac:dyDescent="0.2">
      <c r="A5522" s="34" t="s">
        <v>55979</v>
      </c>
      <c r="B5522" s="34">
        <v>737</v>
      </c>
      <c r="C5522" s="34">
        <v>986</v>
      </c>
      <c r="D5522" s="34">
        <v>268</v>
      </c>
      <c r="E5522" s="34">
        <v>315</v>
      </c>
      <c r="F5522" s="34">
        <v>214</v>
      </c>
      <c r="G5522" s="34">
        <v>330</v>
      </c>
      <c r="H5522" s="34">
        <v>251</v>
      </c>
      <c r="I5522" s="34">
        <v>234</v>
      </c>
    </row>
    <row r="5523" spans="1:9" x14ac:dyDescent="0.2">
      <c r="A5523" s="34" t="s">
        <v>55980</v>
      </c>
      <c r="B5523" s="34">
        <v>1670</v>
      </c>
      <c r="C5523" s="34">
        <v>1672</v>
      </c>
      <c r="D5523" s="34">
        <v>536</v>
      </c>
      <c r="E5523" s="34">
        <v>540</v>
      </c>
      <c r="F5523" s="34">
        <v>532</v>
      </c>
      <c r="G5523" s="34">
        <v>542</v>
      </c>
      <c r="H5523" s="34">
        <v>544</v>
      </c>
      <c r="I5523" s="34">
        <v>465</v>
      </c>
    </row>
    <row r="5524" spans="1:9" x14ac:dyDescent="0.2">
      <c r="A5524" s="34" t="s">
        <v>55981</v>
      </c>
      <c r="B5524" s="34">
        <v>651</v>
      </c>
      <c r="C5524" s="34">
        <v>748</v>
      </c>
      <c r="D5524" s="34">
        <v>232</v>
      </c>
      <c r="E5524" s="34">
        <v>228</v>
      </c>
      <c r="F5524" s="34">
        <v>187</v>
      </c>
      <c r="G5524" s="34">
        <v>227</v>
      </c>
      <c r="H5524" s="34">
        <v>216</v>
      </c>
      <c r="I5524" s="34">
        <v>198</v>
      </c>
    </row>
    <row r="5525" spans="1:9" x14ac:dyDescent="0.2">
      <c r="A5525" s="34" t="s">
        <v>55982</v>
      </c>
      <c r="B5525" s="34">
        <v>1104</v>
      </c>
      <c r="C5525" s="34">
        <v>1119</v>
      </c>
      <c r="D5525" s="34">
        <v>385</v>
      </c>
      <c r="E5525" s="34">
        <v>399</v>
      </c>
      <c r="F5525" s="34">
        <v>369</v>
      </c>
      <c r="G5525" s="34">
        <v>396</v>
      </c>
      <c r="H5525" s="34">
        <v>367</v>
      </c>
      <c r="I5525" s="34">
        <v>362</v>
      </c>
    </row>
    <row r="5526" spans="1:9" x14ac:dyDescent="0.2">
      <c r="A5526" s="34" t="s">
        <v>55983</v>
      </c>
      <c r="B5526" s="34">
        <v>1087</v>
      </c>
      <c r="C5526" s="34">
        <v>1166</v>
      </c>
      <c r="D5526" s="34">
        <v>329</v>
      </c>
      <c r="E5526" s="34">
        <v>376</v>
      </c>
      <c r="F5526" s="34">
        <v>348</v>
      </c>
      <c r="G5526" s="34">
        <v>374</v>
      </c>
      <c r="H5526" s="34">
        <v>424</v>
      </c>
      <c r="I5526" s="34">
        <v>313</v>
      </c>
    </row>
    <row r="5527" spans="1:9" x14ac:dyDescent="0.2">
      <c r="A5527" s="34" t="s">
        <v>55984</v>
      </c>
      <c r="B5527" s="34">
        <v>1116</v>
      </c>
      <c r="C5527" s="34">
        <v>1225</v>
      </c>
      <c r="D5527" s="34">
        <v>337</v>
      </c>
      <c r="E5527" s="34">
        <v>334</v>
      </c>
      <c r="F5527" s="34">
        <v>368</v>
      </c>
      <c r="G5527" s="34">
        <v>410</v>
      </c>
      <c r="H5527" s="34">
        <v>364</v>
      </c>
      <c r="I5527" s="34">
        <v>279</v>
      </c>
    </row>
    <row r="5528" spans="1:9" x14ac:dyDescent="0.2">
      <c r="A5528" s="34" t="s">
        <v>55985</v>
      </c>
      <c r="B5528" s="34">
        <v>1181</v>
      </c>
      <c r="C5528" s="34">
        <v>1452</v>
      </c>
      <c r="D5528" s="34">
        <v>348</v>
      </c>
      <c r="E5528" s="34">
        <v>423</v>
      </c>
      <c r="F5528" s="34">
        <v>325</v>
      </c>
      <c r="G5528" s="34">
        <v>467</v>
      </c>
      <c r="H5528" s="34">
        <v>339</v>
      </c>
      <c r="I5528" s="34">
        <v>433</v>
      </c>
    </row>
    <row r="5529" spans="1:9" x14ac:dyDescent="0.2">
      <c r="A5529" s="34" t="s">
        <v>55986</v>
      </c>
      <c r="B5529" s="34">
        <v>1406</v>
      </c>
      <c r="C5529" s="34">
        <v>1759</v>
      </c>
      <c r="D5529" s="34">
        <v>514</v>
      </c>
      <c r="E5529" s="34">
        <v>516</v>
      </c>
      <c r="F5529" s="34">
        <v>468</v>
      </c>
      <c r="G5529" s="34">
        <v>532</v>
      </c>
      <c r="H5529" s="34">
        <v>437</v>
      </c>
      <c r="I5529" s="34">
        <v>408</v>
      </c>
    </row>
    <row r="5530" spans="1:9" x14ac:dyDescent="0.2">
      <c r="A5530" s="34" t="s">
        <v>55987</v>
      </c>
      <c r="B5530" s="34">
        <v>789</v>
      </c>
      <c r="C5530" s="34">
        <v>692</v>
      </c>
      <c r="D5530" s="34">
        <v>261</v>
      </c>
      <c r="E5530" s="34">
        <v>229</v>
      </c>
      <c r="F5530" s="34">
        <v>215</v>
      </c>
      <c r="G5530" s="34">
        <v>229</v>
      </c>
      <c r="H5530" s="34">
        <v>180</v>
      </c>
      <c r="I5530" s="34">
        <v>227</v>
      </c>
    </row>
    <row r="5531" spans="1:9" x14ac:dyDescent="0.2">
      <c r="A5531" s="34" t="s">
        <v>55988</v>
      </c>
      <c r="B5531" s="34">
        <v>883</v>
      </c>
      <c r="C5531" s="34">
        <v>1173</v>
      </c>
      <c r="D5531" s="34">
        <v>369</v>
      </c>
      <c r="E5531" s="34">
        <v>350</v>
      </c>
      <c r="F5531" s="34">
        <v>303</v>
      </c>
      <c r="G5531" s="34">
        <v>376</v>
      </c>
      <c r="H5531" s="34">
        <v>344</v>
      </c>
      <c r="I5531" s="34">
        <v>326</v>
      </c>
    </row>
    <row r="5532" spans="1:9" x14ac:dyDescent="0.2">
      <c r="A5532" s="34" t="s">
        <v>55989</v>
      </c>
      <c r="B5532" s="34">
        <v>1119</v>
      </c>
      <c r="C5532" s="34">
        <v>1174</v>
      </c>
      <c r="D5532" s="34">
        <v>347</v>
      </c>
      <c r="E5532" s="34">
        <v>391</v>
      </c>
      <c r="F5532" s="34">
        <v>351</v>
      </c>
      <c r="G5532" s="34">
        <v>400</v>
      </c>
      <c r="H5532" s="34">
        <v>329</v>
      </c>
      <c r="I5532" s="34">
        <v>255</v>
      </c>
    </row>
    <row r="5533" spans="1:9" x14ac:dyDescent="0.2">
      <c r="A5533" s="34" t="s">
        <v>55990</v>
      </c>
      <c r="B5533" s="34">
        <v>1101</v>
      </c>
      <c r="C5533" s="34">
        <v>1052</v>
      </c>
      <c r="D5533" s="34">
        <v>311</v>
      </c>
      <c r="E5533" s="34">
        <v>321</v>
      </c>
      <c r="F5533" s="34">
        <v>338</v>
      </c>
      <c r="G5533" s="34">
        <v>326</v>
      </c>
      <c r="H5533" s="34">
        <v>333</v>
      </c>
      <c r="I5533" s="34">
        <v>281</v>
      </c>
    </row>
    <row r="5534" spans="1:9" x14ac:dyDescent="0.2">
      <c r="A5534" s="34" t="s">
        <v>55991</v>
      </c>
      <c r="B5534" s="34">
        <v>1086</v>
      </c>
      <c r="C5534" s="34">
        <v>1108</v>
      </c>
      <c r="D5534" s="34">
        <v>348</v>
      </c>
      <c r="E5534" s="34">
        <v>374</v>
      </c>
      <c r="F5534" s="34">
        <v>380</v>
      </c>
      <c r="G5534" s="34">
        <v>330</v>
      </c>
      <c r="H5534" s="34">
        <v>365</v>
      </c>
      <c r="I5534" s="34">
        <v>289</v>
      </c>
    </row>
    <row r="5535" spans="1:9" x14ac:dyDescent="0.2">
      <c r="A5535" s="34" t="s">
        <v>55992</v>
      </c>
      <c r="B5535" s="34">
        <v>711</v>
      </c>
      <c r="C5535" s="34">
        <v>858</v>
      </c>
      <c r="D5535" s="34">
        <v>248</v>
      </c>
      <c r="E5535" s="34">
        <v>275</v>
      </c>
      <c r="F5535" s="34">
        <v>248</v>
      </c>
      <c r="G5535" s="34">
        <v>254</v>
      </c>
      <c r="H5535" s="34">
        <v>247</v>
      </c>
      <c r="I5535" s="34">
        <v>273</v>
      </c>
    </row>
    <row r="5536" spans="1:9" x14ac:dyDescent="0.2">
      <c r="A5536" s="34" t="s">
        <v>55993</v>
      </c>
      <c r="B5536" s="34">
        <v>725</v>
      </c>
      <c r="C5536" s="34">
        <v>805</v>
      </c>
      <c r="D5536" s="34">
        <v>197</v>
      </c>
      <c r="E5536" s="34">
        <v>226</v>
      </c>
      <c r="F5536" s="34">
        <v>231</v>
      </c>
      <c r="G5536" s="34">
        <v>251</v>
      </c>
      <c r="H5536" s="34">
        <v>213</v>
      </c>
      <c r="I5536" s="34">
        <v>206</v>
      </c>
    </row>
    <row r="5537" spans="1:9" x14ac:dyDescent="0.2">
      <c r="A5537" s="34" t="s">
        <v>55994</v>
      </c>
      <c r="B5537" s="34">
        <v>1769</v>
      </c>
      <c r="C5537" s="34">
        <v>1779</v>
      </c>
      <c r="D5537" s="34">
        <v>561</v>
      </c>
      <c r="E5537" s="34">
        <v>649</v>
      </c>
      <c r="F5537" s="34">
        <v>543</v>
      </c>
      <c r="G5537" s="34">
        <v>620</v>
      </c>
      <c r="H5537" s="34">
        <v>569</v>
      </c>
      <c r="I5537" s="34">
        <v>468</v>
      </c>
    </row>
    <row r="5538" spans="1:9" x14ac:dyDescent="0.2">
      <c r="A5538" s="34" t="s">
        <v>55995</v>
      </c>
      <c r="B5538" s="34">
        <v>989</v>
      </c>
      <c r="C5538" s="34">
        <v>986</v>
      </c>
      <c r="D5538" s="34">
        <v>346</v>
      </c>
      <c r="E5538" s="34">
        <v>363</v>
      </c>
      <c r="F5538" s="34">
        <v>279</v>
      </c>
      <c r="G5538" s="34">
        <v>393</v>
      </c>
      <c r="H5538" s="34">
        <v>335</v>
      </c>
      <c r="I5538" s="34">
        <v>298</v>
      </c>
    </row>
    <row r="5539" spans="1:9" x14ac:dyDescent="0.2">
      <c r="A5539" s="34" t="s">
        <v>55996</v>
      </c>
      <c r="B5539" s="34">
        <v>1718</v>
      </c>
      <c r="C5539" s="34">
        <v>1775</v>
      </c>
      <c r="D5539" s="34">
        <v>540</v>
      </c>
      <c r="E5539" s="34">
        <v>547</v>
      </c>
      <c r="F5539" s="34">
        <v>514</v>
      </c>
      <c r="G5539" s="34">
        <v>569</v>
      </c>
      <c r="H5539" s="34">
        <v>547</v>
      </c>
      <c r="I5539" s="34">
        <v>460</v>
      </c>
    </row>
    <row r="5540" spans="1:9" x14ac:dyDescent="0.2">
      <c r="A5540" s="34" t="s">
        <v>55997</v>
      </c>
      <c r="B5540" s="34">
        <v>736</v>
      </c>
      <c r="C5540" s="34">
        <v>933</v>
      </c>
      <c r="D5540" s="34">
        <v>277</v>
      </c>
      <c r="E5540" s="34">
        <v>270</v>
      </c>
      <c r="F5540" s="34">
        <v>248</v>
      </c>
      <c r="G5540" s="34">
        <v>309</v>
      </c>
      <c r="H5540" s="34">
        <v>270</v>
      </c>
      <c r="I5540" s="34">
        <v>242</v>
      </c>
    </row>
    <row r="5541" spans="1:9" x14ac:dyDescent="0.2">
      <c r="A5541" s="34" t="s">
        <v>55998</v>
      </c>
      <c r="B5541" s="34">
        <v>1662</v>
      </c>
      <c r="C5541" s="34">
        <v>1790</v>
      </c>
      <c r="D5541" s="34">
        <v>517</v>
      </c>
      <c r="E5541" s="34">
        <v>524</v>
      </c>
      <c r="F5541" s="34">
        <v>571</v>
      </c>
      <c r="G5541" s="34">
        <v>633</v>
      </c>
      <c r="H5541" s="34">
        <v>516</v>
      </c>
      <c r="I5541" s="34">
        <v>497</v>
      </c>
    </row>
    <row r="5542" spans="1:9" x14ac:dyDescent="0.2">
      <c r="A5542" s="34" t="s">
        <v>55999</v>
      </c>
      <c r="B5542" s="34">
        <v>1135</v>
      </c>
      <c r="C5542" s="34">
        <v>1369</v>
      </c>
      <c r="D5542" s="34">
        <v>389</v>
      </c>
      <c r="E5542" s="34">
        <v>413</v>
      </c>
      <c r="F5542" s="34">
        <v>395</v>
      </c>
      <c r="G5542" s="34">
        <v>375</v>
      </c>
      <c r="H5542" s="34">
        <v>395</v>
      </c>
      <c r="I5542" s="34">
        <v>321</v>
      </c>
    </row>
    <row r="5543" spans="1:9" x14ac:dyDescent="0.2">
      <c r="A5543" s="34" t="s">
        <v>56000</v>
      </c>
      <c r="B5543" s="34">
        <v>1038</v>
      </c>
      <c r="C5543" s="34">
        <v>1107</v>
      </c>
      <c r="D5543" s="34">
        <v>359</v>
      </c>
      <c r="E5543" s="34">
        <v>381</v>
      </c>
      <c r="F5543" s="34">
        <v>295</v>
      </c>
      <c r="G5543" s="34">
        <v>383</v>
      </c>
      <c r="H5543" s="34">
        <v>303</v>
      </c>
      <c r="I5543" s="34">
        <v>325</v>
      </c>
    </row>
    <row r="5544" spans="1:9" x14ac:dyDescent="0.2">
      <c r="A5544" s="34" t="s">
        <v>56001</v>
      </c>
      <c r="B5544" s="34">
        <v>1280</v>
      </c>
      <c r="C5544" s="34">
        <v>1204</v>
      </c>
      <c r="D5544" s="34">
        <v>391</v>
      </c>
      <c r="E5544" s="34">
        <v>374</v>
      </c>
      <c r="F5544" s="34">
        <v>383</v>
      </c>
      <c r="G5544" s="34">
        <v>422</v>
      </c>
      <c r="H5544" s="34">
        <v>376</v>
      </c>
      <c r="I5544" s="34">
        <v>317</v>
      </c>
    </row>
    <row r="5545" spans="1:9" x14ac:dyDescent="0.2">
      <c r="A5545" s="34" t="s">
        <v>56002</v>
      </c>
      <c r="B5545" s="34">
        <v>1184</v>
      </c>
      <c r="C5545" s="34">
        <v>1080</v>
      </c>
      <c r="D5545" s="34">
        <v>440</v>
      </c>
      <c r="E5545" s="34">
        <v>386</v>
      </c>
      <c r="F5545" s="34">
        <v>409</v>
      </c>
      <c r="G5545" s="34">
        <v>395</v>
      </c>
      <c r="H5545" s="34">
        <v>354</v>
      </c>
      <c r="I5545" s="34">
        <v>309</v>
      </c>
    </row>
    <row r="5546" spans="1:9" x14ac:dyDescent="0.2">
      <c r="A5546" s="34" t="s">
        <v>56003</v>
      </c>
      <c r="B5546" s="34">
        <v>1020</v>
      </c>
      <c r="C5546" s="34">
        <v>1063</v>
      </c>
      <c r="D5546" s="34">
        <v>242</v>
      </c>
      <c r="E5546" s="34">
        <v>340</v>
      </c>
      <c r="F5546" s="34">
        <v>344</v>
      </c>
      <c r="G5546" s="34">
        <v>336</v>
      </c>
      <c r="H5546" s="34">
        <v>323</v>
      </c>
      <c r="I5546" s="34">
        <v>298</v>
      </c>
    </row>
    <row r="5547" spans="1:9" x14ac:dyDescent="0.2">
      <c r="A5547" s="34" t="s">
        <v>56004</v>
      </c>
      <c r="B5547" s="34">
        <v>331</v>
      </c>
      <c r="C5547" s="34">
        <v>258</v>
      </c>
      <c r="D5547" s="34">
        <v>76</v>
      </c>
      <c r="E5547" s="34">
        <v>78</v>
      </c>
      <c r="F5547" s="34">
        <v>96</v>
      </c>
      <c r="G5547" s="34">
        <v>103</v>
      </c>
      <c r="H5547" s="34">
        <v>81</v>
      </c>
      <c r="I5547" s="34">
        <v>58</v>
      </c>
    </row>
    <row r="5548" spans="1:9" x14ac:dyDescent="0.2">
      <c r="A5548" s="34" t="s">
        <v>56005</v>
      </c>
      <c r="B5548" s="34">
        <v>907</v>
      </c>
      <c r="C5548" s="34">
        <v>897</v>
      </c>
      <c r="D5548" s="34">
        <v>254</v>
      </c>
      <c r="E5548" s="34">
        <v>330</v>
      </c>
      <c r="F5548" s="34">
        <v>258</v>
      </c>
      <c r="G5548" s="34">
        <v>367</v>
      </c>
      <c r="H5548" s="34">
        <v>306</v>
      </c>
      <c r="I5548" s="34">
        <v>303</v>
      </c>
    </row>
    <row r="5549" spans="1:9" x14ac:dyDescent="0.2">
      <c r="A5549" s="34" t="s">
        <v>56006</v>
      </c>
      <c r="B5549" s="34">
        <v>1017</v>
      </c>
      <c r="C5549" s="34">
        <v>805</v>
      </c>
      <c r="D5549" s="34">
        <v>281</v>
      </c>
      <c r="E5549" s="34">
        <v>291</v>
      </c>
      <c r="F5549" s="34">
        <v>376</v>
      </c>
      <c r="G5549" s="34">
        <v>292</v>
      </c>
      <c r="H5549" s="34">
        <v>393</v>
      </c>
      <c r="I5549" s="34">
        <v>257</v>
      </c>
    </row>
    <row r="5550" spans="1:9" x14ac:dyDescent="0.2">
      <c r="A5550" s="34" t="s">
        <v>56007</v>
      </c>
      <c r="B5550" s="34">
        <v>1357</v>
      </c>
      <c r="C5550" s="34">
        <v>1257</v>
      </c>
      <c r="D5550" s="34">
        <v>386</v>
      </c>
      <c r="E5550" s="34">
        <v>412</v>
      </c>
      <c r="F5550" s="34">
        <v>386</v>
      </c>
      <c r="G5550" s="34">
        <v>400</v>
      </c>
      <c r="H5550" s="34">
        <v>421</v>
      </c>
      <c r="I5550" s="34">
        <v>312</v>
      </c>
    </row>
    <row r="5551" spans="1:9" x14ac:dyDescent="0.2">
      <c r="A5551" s="34" t="s">
        <v>56008</v>
      </c>
      <c r="B5551" s="34">
        <v>647</v>
      </c>
      <c r="C5551" s="34">
        <v>587</v>
      </c>
      <c r="D5551" s="34">
        <v>204</v>
      </c>
      <c r="E5551" s="34">
        <v>216</v>
      </c>
      <c r="F5551" s="34">
        <v>208</v>
      </c>
      <c r="G5551" s="34">
        <v>264</v>
      </c>
      <c r="H5551" s="34">
        <v>216</v>
      </c>
      <c r="I5551" s="34">
        <v>187</v>
      </c>
    </row>
    <row r="5552" spans="1:9" x14ac:dyDescent="0.2">
      <c r="A5552" s="34" t="s">
        <v>56009</v>
      </c>
      <c r="B5552" s="34">
        <v>751</v>
      </c>
      <c r="C5552" s="34">
        <v>869</v>
      </c>
      <c r="D5552" s="34">
        <v>270</v>
      </c>
      <c r="E5552" s="34">
        <v>254</v>
      </c>
      <c r="F5552" s="34">
        <v>289</v>
      </c>
      <c r="G5552" s="34">
        <v>230</v>
      </c>
      <c r="H5552" s="34">
        <v>316</v>
      </c>
      <c r="I5552" s="34">
        <v>260</v>
      </c>
    </row>
    <row r="5553" spans="1:9" x14ac:dyDescent="0.2">
      <c r="A5553" s="34" t="s">
        <v>56010</v>
      </c>
      <c r="B5553" s="34">
        <v>661</v>
      </c>
      <c r="C5553" s="34">
        <v>758</v>
      </c>
      <c r="D5553" s="34">
        <v>200</v>
      </c>
      <c r="E5553" s="34">
        <v>266</v>
      </c>
      <c r="F5553" s="34">
        <v>225</v>
      </c>
      <c r="G5553" s="34">
        <v>238</v>
      </c>
      <c r="H5553" s="34">
        <v>204</v>
      </c>
      <c r="I5553" s="34">
        <v>189</v>
      </c>
    </row>
    <row r="5554" spans="1:9" x14ac:dyDescent="0.2">
      <c r="A5554" s="34" t="s">
        <v>56011</v>
      </c>
      <c r="B5554" s="34">
        <v>892</v>
      </c>
      <c r="C5554" s="34">
        <v>856</v>
      </c>
      <c r="D5554" s="34">
        <v>256</v>
      </c>
      <c r="E5554" s="34">
        <v>283</v>
      </c>
      <c r="F5554" s="34">
        <v>249</v>
      </c>
      <c r="G5554" s="34">
        <v>262</v>
      </c>
      <c r="H5554" s="34">
        <v>254</v>
      </c>
      <c r="I5554" s="34">
        <v>239</v>
      </c>
    </row>
    <row r="5555" spans="1:9" x14ac:dyDescent="0.2">
      <c r="A5555" s="34" t="s">
        <v>56012</v>
      </c>
      <c r="B5555" s="34">
        <v>1015</v>
      </c>
      <c r="C5555" s="34">
        <v>1062</v>
      </c>
      <c r="D5555" s="34">
        <v>307</v>
      </c>
      <c r="E5555" s="34">
        <v>382</v>
      </c>
      <c r="F5555" s="34">
        <v>378</v>
      </c>
      <c r="G5555" s="34">
        <v>341</v>
      </c>
      <c r="H5555" s="34">
        <v>357</v>
      </c>
      <c r="I5555" s="34">
        <v>311</v>
      </c>
    </row>
    <row r="5556" spans="1:9" x14ac:dyDescent="0.2">
      <c r="A5556" s="34" t="s">
        <v>56013</v>
      </c>
      <c r="B5556" s="34">
        <v>1350</v>
      </c>
      <c r="C5556" s="34">
        <v>1315</v>
      </c>
      <c r="D5556" s="34">
        <v>474</v>
      </c>
      <c r="E5556" s="34">
        <v>459</v>
      </c>
      <c r="F5556" s="34">
        <v>417</v>
      </c>
      <c r="G5556" s="34">
        <v>489</v>
      </c>
      <c r="H5556" s="34">
        <v>395</v>
      </c>
      <c r="I5556" s="34">
        <v>343</v>
      </c>
    </row>
    <row r="5557" spans="1:9" x14ac:dyDescent="0.2">
      <c r="A5557" s="34" t="s">
        <v>56014</v>
      </c>
      <c r="B5557" s="34">
        <v>1542</v>
      </c>
      <c r="C5557" s="34">
        <v>1517</v>
      </c>
      <c r="D5557" s="34">
        <v>435</v>
      </c>
      <c r="E5557" s="34">
        <v>469</v>
      </c>
      <c r="F5557" s="34">
        <v>488</v>
      </c>
      <c r="G5557" s="34">
        <v>482</v>
      </c>
      <c r="H5557" s="34">
        <v>523</v>
      </c>
      <c r="I5557" s="34">
        <v>382</v>
      </c>
    </row>
    <row r="5558" spans="1:9" x14ac:dyDescent="0.2">
      <c r="A5558" s="34" t="s">
        <v>56015</v>
      </c>
      <c r="B5558" s="34">
        <v>741</v>
      </c>
      <c r="C5558" s="34">
        <v>883</v>
      </c>
      <c r="D5558" s="34">
        <v>181</v>
      </c>
      <c r="E5558" s="34">
        <v>304</v>
      </c>
      <c r="F5558" s="34">
        <v>254</v>
      </c>
      <c r="G5558" s="34">
        <v>271</v>
      </c>
      <c r="H5558" s="34">
        <v>197</v>
      </c>
      <c r="I5558" s="34">
        <v>223</v>
      </c>
    </row>
    <row r="5559" spans="1:9" x14ac:dyDescent="0.2">
      <c r="A5559" s="34" t="s">
        <v>56016</v>
      </c>
      <c r="B5559" s="34">
        <v>1416</v>
      </c>
      <c r="C5559" s="34">
        <v>1587</v>
      </c>
      <c r="D5559" s="34">
        <v>430</v>
      </c>
      <c r="E5559" s="34">
        <v>561</v>
      </c>
      <c r="F5559" s="34">
        <v>443</v>
      </c>
      <c r="G5559" s="34">
        <v>529</v>
      </c>
      <c r="H5559" s="34">
        <v>423</v>
      </c>
      <c r="I5559" s="34">
        <v>434</v>
      </c>
    </row>
    <row r="5560" spans="1:9" x14ac:dyDescent="0.2">
      <c r="A5560" s="34" t="s">
        <v>56017</v>
      </c>
      <c r="B5560" s="34">
        <v>2512</v>
      </c>
      <c r="C5560" s="34">
        <v>2258</v>
      </c>
      <c r="D5560" s="34">
        <v>761</v>
      </c>
      <c r="E5560" s="34">
        <v>795</v>
      </c>
      <c r="F5560" s="34">
        <v>668</v>
      </c>
      <c r="G5560" s="34">
        <v>801</v>
      </c>
      <c r="H5560" s="34">
        <v>786</v>
      </c>
      <c r="I5560" s="34">
        <v>675</v>
      </c>
    </row>
    <row r="5561" spans="1:9" x14ac:dyDescent="0.2">
      <c r="A5561" s="34" t="s">
        <v>56018</v>
      </c>
      <c r="B5561" s="34">
        <v>1151</v>
      </c>
      <c r="C5561" s="34">
        <v>1372</v>
      </c>
      <c r="D5561" s="34">
        <v>369</v>
      </c>
      <c r="E5561" s="34">
        <v>473</v>
      </c>
      <c r="F5561" s="34">
        <v>415</v>
      </c>
      <c r="G5561" s="34">
        <v>392</v>
      </c>
      <c r="H5561" s="34">
        <v>436</v>
      </c>
      <c r="I5561" s="34">
        <v>399</v>
      </c>
    </row>
    <row r="5562" spans="1:9" x14ac:dyDescent="0.2">
      <c r="A5562" s="34" t="s">
        <v>56019</v>
      </c>
      <c r="B5562" s="34">
        <v>1481</v>
      </c>
      <c r="C5562" s="34">
        <v>1409</v>
      </c>
      <c r="D5562" s="34">
        <v>420</v>
      </c>
      <c r="E5562" s="34">
        <v>451</v>
      </c>
      <c r="F5562" s="34">
        <v>414</v>
      </c>
      <c r="G5562" s="34">
        <v>473</v>
      </c>
      <c r="H5562" s="34">
        <v>467</v>
      </c>
      <c r="I5562" s="34">
        <v>422</v>
      </c>
    </row>
    <row r="5563" spans="1:9" x14ac:dyDescent="0.2">
      <c r="A5563" s="34" t="s">
        <v>56020</v>
      </c>
      <c r="B5563" s="34">
        <v>1418</v>
      </c>
      <c r="C5563" s="34">
        <v>1439</v>
      </c>
      <c r="D5563" s="34">
        <v>398</v>
      </c>
      <c r="E5563" s="34">
        <v>554</v>
      </c>
      <c r="F5563" s="34">
        <v>436</v>
      </c>
      <c r="G5563" s="34">
        <v>524</v>
      </c>
      <c r="H5563" s="34">
        <v>453</v>
      </c>
      <c r="I5563" s="34">
        <v>430</v>
      </c>
    </row>
    <row r="5564" spans="1:9" x14ac:dyDescent="0.2">
      <c r="A5564" s="34" t="s">
        <v>56021</v>
      </c>
      <c r="B5564" s="34">
        <v>984</v>
      </c>
      <c r="C5564" s="34">
        <v>1024</v>
      </c>
      <c r="D5564" s="34">
        <v>348</v>
      </c>
      <c r="E5564" s="34">
        <v>389</v>
      </c>
      <c r="F5564" s="34">
        <v>346</v>
      </c>
      <c r="G5564" s="34">
        <v>327</v>
      </c>
      <c r="H5564" s="34">
        <v>325</v>
      </c>
      <c r="I5564" s="34">
        <v>264</v>
      </c>
    </row>
    <row r="5565" spans="1:9" x14ac:dyDescent="0.2">
      <c r="A5565" s="34" t="s">
        <v>56022</v>
      </c>
      <c r="B5565" s="34">
        <v>503</v>
      </c>
      <c r="C5565" s="34">
        <v>437</v>
      </c>
      <c r="D5565" s="34">
        <v>176</v>
      </c>
      <c r="E5565" s="34">
        <v>175</v>
      </c>
      <c r="F5565" s="34">
        <v>165</v>
      </c>
      <c r="G5565" s="34">
        <v>164</v>
      </c>
      <c r="H5565" s="34">
        <v>188</v>
      </c>
      <c r="I5565" s="34">
        <v>123</v>
      </c>
    </row>
    <row r="5566" spans="1:9" x14ac:dyDescent="0.2">
      <c r="A5566" s="34" t="s">
        <v>56023</v>
      </c>
      <c r="B5566" s="34">
        <v>1481</v>
      </c>
      <c r="C5566" s="34">
        <v>1356</v>
      </c>
      <c r="D5566" s="34">
        <v>462</v>
      </c>
      <c r="E5566" s="34">
        <v>413</v>
      </c>
      <c r="F5566" s="34">
        <v>445</v>
      </c>
      <c r="G5566" s="34">
        <v>432</v>
      </c>
      <c r="H5566" s="34">
        <v>488</v>
      </c>
      <c r="I5566" s="34">
        <v>335</v>
      </c>
    </row>
    <row r="5567" spans="1:9" x14ac:dyDescent="0.2">
      <c r="A5567" s="34" t="s">
        <v>56024</v>
      </c>
      <c r="B5567" s="34">
        <v>2021</v>
      </c>
      <c r="C5567" s="34">
        <v>2089</v>
      </c>
      <c r="D5567" s="34">
        <v>633</v>
      </c>
      <c r="E5567" s="34">
        <v>712</v>
      </c>
      <c r="F5567" s="34">
        <v>618</v>
      </c>
      <c r="G5567" s="34">
        <v>637</v>
      </c>
      <c r="H5567" s="34">
        <v>652</v>
      </c>
      <c r="I5567" s="34">
        <v>542</v>
      </c>
    </row>
    <row r="5568" spans="1:9" x14ac:dyDescent="0.2">
      <c r="A5568" s="34" t="s">
        <v>56025</v>
      </c>
      <c r="B5568" s="34">
        <v>1186</v>
      </c>
      <c r="C5568" s="34">
        <v>1247</v>
      </c>
      <c r="D5568" s="34">
        <v>427</v>
      </c>
      <c r="E5568" s="34">
        <v>406</v>
      </c>
      <c r="F5568" s="34">
        <v>367</v>
      </c>
      <c r="G5568" s="34">
        <v>439</v>
      </c>
      <c r="H5568" s="34">
        <v>395</v>
      </c>
      <c r="I5568" s="34">
        <v>338</v>
      </c>
    </row>
    <row r="5569" spans="1:9" x14ac:dyDescent="0.2">
      <c r="A5569" s="34" t="s">
        <v>56026</v>
      </c>
      <c r="B5569" s="34">
        <v>611</v>
      </c>
      <c r="C5569" s="34">
        <v>744</v>
      </c>
      <c r="D5569" s="34">
        <v>188</v>
      </c>
      <c r="E5569" s="34">
        <v>222</v>
      </c>
      <c r="F5569" s="34">
        <v>267</v>
      </c>
      <c r="G5569" s="34">
        <v>239</v>
      </c>
      <c r="H5569" s="34">
        <v>208</v>
      </c>
      <c r="I5569" s="34">
        <v>170</v>
      </c>
    </row>
    <row r="5570" spans="1:9" x14ac:dyDescent="0.2">
      <c r="A5570" s="34" t="s">
        <v>56027</v>
      </c>
      <c r="B5570" s="34">
        <v>1295</v>
      </c>
      <c r="C5570" s="34">
        <v>1163</v>
      </c>
      <c r="D5570" s="34">
        <v>432</v>
      </c>
      <c r="E5570" s="34">
        <v>388</v>
      </c>
      <c r="F5570" s="34">
        <v>343</v>
      </c>
      <c r="G5570" s="34">
        <v>346</v>
      </c>
      <c r="H5570" s="34">
        <v>430</v>
      </c>
      <c r="I5570" s="34">
        <v>273</v>
      </c>
    </row>
    <row r="5571" spans="1:9" x14ac:dyDescent="0.2">
      <c r="A5571" s="34" t="s">
        <v>56028</v>
      </c>
      <c r="B5571" s="34">
        <v>745</v>
      </c>
      <c r="C5571" s="34">
        <v>886</v>
      </c>
      <c r="D5571" s="34">
        <v>289</v>
      </c>
      <c r="E5571" s="34">
        <v>313</v>
      </c>
      <c r="F5571" s="34">
        <v>314</v>
      </c>
      <c r="G5571" s="34">
        <v>298</v>
      </c>
      <c r="H5571" s="34">
        <v>267</v>
      </c>
      <c r="I5571" s="34">
        <v>204</v>
      </c>
    </row>
    <row r="5572" spans="1:9" x14ac:dyDescent="0.2">
      <c r="A5572" s="34" t="s">
        <v>56029</v>
      </c>
      <c r="B5572" s="34">
        <v>704</v>
      </c>
      <c r="C5572" s="34">
        <v>735</v>
      </c>
      <c r="D5572" s="34">
        <v>185</v>
      </c>
      <c r="E5572" s="34">
        <v>227</v>
      </c>
      <c r="F5572" s="34">
        <v>181</v>
      </c>
      <c r="G5572" s="34">
        <v>238</v>
      </c>
      <c r="H5572" s="34">
        <v>207</v>
      </c>
      <c r="I5572" s="34">
        <v>218</v>
      </c>
    </row>
    <row r="5573" spans="1:9" x14ac:dyDescent="0.2">
      <c r="A5573" s="34" t="s">
        <v>56030</v>
      </c>
      <c r="B5573" s="34">
        <v>880</v>
      </c>
      <c r="C5573" s="34">
        <v>925</v>
      </c>
      <c r="D5573" s="34">
        <v>282</v>
      </c>
      <c r="E5573" s="34">
        <v>306</v>
      </c>
      <c r="F5573" s="34">
        <v>269</v>
      </c>
      <c r="G5573" s="34">
        <v>294</v>
      </c>
      <c r="H5573" s="34">
        <v>244</v>
      </c>
      <c r="I5573" s="34">
        <v>238</v>
      </c>
    </row>
    <row r="5574" spans="1:9" x14ac:dyDescent="0.2">
      <c r="A5574" s="34" t="s">
        <v>56031</v>
      </c>
      <c r="B5574" s="34">
        <v>750</v>
      </c>
      <c r="C5574" s="34">
        <v>748</v>
      </c>
      <c r="D5574" s="34">
        <v>257</v>
      </c>
      <c r="E5574" s="34">
        <v>275</v>
      </c>
      <c r="F5574" s="34">
        <v>260</v>
      </c>
      <c r="G5574" s="34">
        <v>260</v>
      </c>
      <c r="H5574" s="34">
        <v>213</v>
      </c>
      <c r="I5574" s="34">
        <v>187</v>
      </c>
    </row>
    <row r="5575" spans="1:9" x14ac:dyDescent="0.2">
      <c r="A5575" s="34" t="s">
        <v>56032</v>
      </c>
      <c r="B5575" s="34">
        <v>683</v>
      </c>
      <c r="C5575" s="34">
        <v>973</v>
      </c>
      <c r="D5575" s="34">
        <v>249</v>
      </c>
      <c r="E5575" s="34">
        <v>299</v>
      </c>
      <c r="F5575" s="34">
        <v>234</v>
      </c>
      <c r="G5575" s="34">
        <v>284</v>
      </c>
      <c r="H5575" s="34">
        <v>209</v>
      </c>
      <c r="I5575" s="34">
        <v>259</v>
      </c>
    </row>
    <row r="5576" spans="1:9" x14ac:dyDescent="0.2">
      <c r="A5576" s="34" t="s">
        <v>56033</v>
      </c>
      <c r="B5576" s="34">
        <v>2035</v>
      </c>
      <c r="C5576" s="34">
        <v>2025</v>
      </c>
      <c r="D5576" s="34">
        <v>635</v>
      </c>
      <c r="E5576" s="34">
        <v>664</v>
      </c>
      <c r="F5576" s="34">
        <v>608</v>
      </c>
      <c r="G5576" s="34">
        <v>615</v>
      </c>
      <c r="H5576" s="34">
        <v>634</v>
      </c>
      <c r="I5576" s="34">
        <v>614</v>
      </c>
    </row>
    <row r="5577" spans="1:9" x14ac:dyDescent="0.2">
      <c r="A5577" s="34" t="s">
        <v>56034</v>
      </c>
      <c r="B5577" s="34">
        <v>1373</v>
      </c>
      <c r="C5577" s="34">
        <v>1545</v>
      </c>
      <c r="D5577" s="34">
        <v>396</v>
      </c>
      <c r="E5577" s="34">
        <v>476</v>
      </c>
      <c r="F5577" s="34">
        <v>424</v>
      </c>
      <c r="G5577" s="34">
        <v>472</v>
      </c>
      <c r="H5577" s="34">
        <v>419</v>
      </c>
      <c r="I5577" s="34">
        <v>439</v>
      </c>
    </row>
    <row r="5578" spans="1:9" x14ac:dyDescent="0.2">
      <c r="A5578" s="34" t="s">
        <v>56035</v>
      </c>
      <c r="B5578" s="34">
        <v>1222</v>
      </c>
      <c r="C5578" s="34">
        <v>1343</v>
      </c>
      <c r="D5578" s="34">
        <v>431</v>
      </c>
      <c r="E5578" s="34">
        <v>427</v>
      </c>
      <c r="F5578" s="34">
        <v>359</v>
      </c>
      <c r="G5578" s="34">
        <v>426</v>
      </c>
      <c r="H5578" s="34">
        <v>371</v>
      </c>
      <c r="I5578" s="34">
        <v>404</v>
      </c>
    </row>
    <row r="5579" spans="1:9" x14ac:dyDescent="0.2">
      <c r="A5579" s="34" t="s">
        <v>56036</v>
      </c>
      <c r="B5579" s="34">
        <v>1120</v>
      </c>
      <c r="C5579" s="34">
        <v>1080</v>
      </c>
      <c r="D5579" s="34">
        <v>342</v>
      </c>
      <c r="E5579" s="34">
        <v>432</v>
      </c>
      <c r="F5579" s="34">
        <v>279</v>
      </c>
      <c r="G5579" s="34">
        <v>461</v>
      </c>
      <c r="H5579" s="34">
        <v>314</v>
      </c>
      <c r="I5579" s="34">
        <v>343</v>
      </c>
    </row>
    <row r="5580" spans="1:9" x14ac:dyDescent="0.2">
      <c r="A5580" s="34" t="s">
        <v>56037</v>
      </c>
      <c r="B5580" s="34">
        <v>615</v>
      </c>
      <c r="C5580" s="34">
        <v>626</v>
      </c>
      <c r="D5580" s="34">
        <v>208</v>
      </c>
      <c r="E5580" s="34">
        <v>244</v>
      </c>
      <c r="F5580" s="34">
        <v>198</v>
      </c>
      <c r="G5580" s="34">
        <v>224</v>
      </c>
      <c r="H5580" s="34">
        <v>176</v>
      </c>
      <c r="I5580" s="34">
        <v>233</v>
      </c>
    </row>
    <row r="5581" spans="1:9" x14ac:dyDescent="0.2">
      <c r="A5581" s="34" t="s">
        <v>56038</v>
      </c>
      <c r="B5581" s="34">
        <v>633</v>
      </c>
      <c r="C5581" s="34">
        <v>797</v>
      </c>
      <c r="D5581" s="34">
        <v>216</v>
      </c>
      <c r="E5581" s="34">
        <v>241</v>
      </c>
      <c r="F5581" s="34">
        <v>260</v>
      </c>
      <c r="G5581" s="34">
        <v>226</v>
      </c>
      <c r="H5581" s="34">
        <v>231</v>
      </c>
      <c r="I5581" s="34">
        <v>193</v>
      </c>
    </row>
    <row r="5582" spans="1:9" x14ac:dyDescent="0.2">
      <c r="A5582" s="34" t="s">
        <v>56039</v>
      </c>
      <c r="B5582" s="34">
        <v>1375</v>
      </c>
      <c r="C5582" s="34">
        <v>1264</v>
      </c>
      <c r="D5582" s="34">
        <v>516</v>
      </c>
      <c r="E5582" s="34">
        <v>483</v>
      </c>
      <c r="F5582" s="34">
        <v>402</v>
      </c>
      <c r="G5582" s="34">
        <v>475</v>
      </c>
      <c r="H5582" s="34">
        <v>485</v>
      </c>
      <c r="I5582" s="34">
        <v>445</v>
      </c>
    </row>
    <row r="5583" spans="1:9" x14ac:dyDescent="0.2">
      <c r="A5583" s="34" t="s">
        <v>56040</v>
      </c>
      <c r="B5583" s="34">
        <v>888</v>
      </c>
      <c r="C5583" s="34">
        <v>1129</v>
      </c>
      <c r="D5583" s="34">
        <v>292</v>
      </c>
      <c r="E5583" s="34">
        <v>374</v>
      </c>
      <c r="F5583" s="34">
        <v>281</v>
      </c>
      <c r="G5583" s="34">
        <v>364</v>
      </c>
      <c r="H5583" s="34">
        <v>320</v>
      </c>
      <c r="I5583" s="34">
        <v>346</v>
      </c>
    </row>
    <row r="5584" spans="1:9" x14ac:dyDescent="0.2">
      <c r="A5584" s="34" t="s">
        <v>56041</v>
      </c>
      <c r="B5584" s="34">
        <v>783</v>
      </c>
      <c r="C5584" s="34">
        <v>773</v>
      </c>
      <c r="D5584" s="34">
        <v>228</v>
      </c>
      <c r="E5584" s="34">
        <v>261</v>
      </c>
      <c r="F5584" s="34">
        <v>276</v>
      </c>
      <c r="G5584" s="34">
        <v>279</v>
      </c>
      <c r="H5584" s="34">
        <v>266</v>
      </c>
      <c r="I5584" s="34">
        <v>247</v>
      </c>
    </row>
    <row r="5585" spans="1:9" x14ac:dyDescent="0.2">
      <c r="A5585" s="34" t="s">
        <v>56042</v>
      </c>
      <c r="B5585" s="34">
        <v>959</v>
      </c>
      <c r="C5585" s="34">
        <v>1083</v>
      </c>
      <c r="D5585" s="34">
        <v>261</v>
      </c>
      <c r="E5585" s="34">
        <v>403</v>
      </c>
      <c r="F5585" s="34">
        <v>279</v>
      </c>
      <c r="G5585" s="34">
        <v>363</v>
      </c>
      <c r="H5585" s="34">
        <v>282</v>
      </c>
      <c r="I5585" s="34">
        <v>355</v>
      </c>
    </row>
    <row r="5586" spans="1:9" x14ac:dyDescent="0.2">
      <c r="A5586" s="34" t="s">
        <v>56043</v>
      </c>
      <c r="B5586" s="34">
        <v>1270</v>
      </c>
      <c r="C5586" s="34">
        <v>1323</v>
      </c>
      <c r="D5586" s="34">
        <v>413</v>
      </c>
      <c r="E5586" s="34">
        <v>397</v>
      </c>
      <c r="F5586" s="34">
        <v>411</v>
      </c>
      <c r="G5586" s="34">
        <v>493</v>
      </c>
      <c r="H5586" s="34">
        <v>425</v>
      </c>
      <c r="I5586" s="34">
        <v>385</v>
      </c>
    </row>
    <row r="5587" spans="1:9" x14ac:dyDescent="0.2">
      <c r="A5587" s="34" t="s">
        <v>56044</v>
      </c>
      <c r="B5587" s="34">
        <v>1058</v>
      </c>
      <c r="C5587" s="34">
        <v>1072</v>
      </c>
      <c r="D5587" s="34">
        <v>341</v>
      </c>
      <c r="E5587" s="34">
        <v>389</v>
      </c>
      <c r="F5587" s="34">
        <v>338</v>
      </c>
      <c r="G5587" s="34">
        <v>384</v>
      </c>
      <c r="H5587" s="34">
        <v>411</v>
      </c>
      <c r="I5587" s="34">
        <v>279</v>
      </c>
    </row>
    <row r="5588" spans="1:9" x14ac:dyDescent="0.2">
      <c r="A5588" s="34" t="s">
        <v>56045</v>
      </c>
      <c r="B5588" s="34">
        <v>419</v>
      </c>
      <c r="C5588" s="34">
        <v>469</v>
      </c>
      <c r="D5588" s="34">
        <v>171</v>
      </c>
      <c r="E5588" s="34">
        <v>171</v>
      </c>
      <c r="F5588" s="34">
        <v>169</v>
      </c>
      <c r="G5588" s="34">
        <v>163</v>
      </c>
      <c r="H5588" s="34">
        <v>162</v>
      </c>
      <c r="I5588" s="34">
        <v>105</v>
      </c>
    </row>
    <row r="5589" spans="1:9" x14ac:dyDescent="0.2">
      <c r="A5589" s="34" t="s">
        <v>56046</v>
      </c>
      <c r="B5589" s="34">
        <v>1230</v>
      </c>
      <c r="C5589" s="34">
        <v>1199</v>
      </c>
      <c r="D5589" s="34">
        <v>399</v>
      </c>
      <c r="E5589" s="34">
        <v>399</v>
      </c>
      <c r="F5589" s="34">
        <v>346</v>
      </c>
      <c r="G5589" s="34">
        <v>351</v>
      </c>
      <c r="H5589" s="34">
        <v>440</v>
      </c>
      <c r="I5589" s="34">
        <v>317</v>
      </c>
    </row>
    <row r="5590" spans="1:9" x14ac:dyDescent="0.2">
      <c r="A5590" s="34" t="s">
        <v>56047</v>
      </c>
      <c r="B5590" s="34">
        <v>1272</v>
      </c>
      <c r="C5590" s="34">
        <v>1386</v>
      </c>
      <c r="D5590" s="34">
        <v>373</v>
      </c>
      <c r="E5590" s="34">
        <v>459</v>
      </c>
      <c r="F5590" s="34">
        <v>401</v>
      </c>
      <c r="G5590" s="34">
        <v>491</v>
      </c>
      <c r="H5590" s="34">
        <v>457</v>
      </c>
      <c r="I5590" s="34">
        <v>414</v>
      </c>
    </row>
    <row r="5591" spans="1:9" x14ac:dyDescent="0.2">
      <c r="A5591" s="34" t="s">
        <v>56048</v>
      </c>
      <c r="B5591" s="34">
        <v>708</v>
      </c>
      <c r="C5591" s="34">
        <v>689</v>
      </c>
      <c r="D5591" s="34">
        <v>238</v>
      </c>
      <c r="E5591" s="34">
        <v>278</v>
      </c>
      <c r="F5591" s="34">
        <v>255</v>
      </c>
      <c r="G5591" s="34">
        <v>219</v>
      </c>
      <c r="H5591" s="34">
        <v>278</v>
      </c>
      <c r="I5591" s="34">
        <v>205</v>
      </c>
    </row>
    <row r="5592" spans="1:9" x14ac:dyDescent="0.2">
      <c r="A5592" s="34" t="s">
        <v>56049</v>
      </c>
      <c r="B5592" s="34">
        <v>1357</v>
      </c>
      <c r="C5592" s="34">
        <v>1059</v>
      </c>
      <c r="D5592" s="34">
        <v>459</v>
      </c>
      <c r="E5592" s="34">
        <v>419</v>
      </c>
      <c r="F5592" s="34">
        <v>436</v>
      </c>
      <c r="G5592" s="34">
        <v>436</v>
      </c>
      <c r="H5592" s="34">
        <v>450</v>
      </c>
      <c r="I5592" s="34">
        <v>305</v>
      </c>
    </row>
    <row r="5593" spans="1:9" x14ac:dyDescent="0.2">
      <c r="A5593" s="34" t="s">
        <v>56050</v>
      </c>
      <c r="B5593" s="34">
        <v>905</v>
      </c>
      <c r="C5593" s="34">
        <v>817</v>
      </c>
      <c r="D5593" s="34">
        <v>296</v>
      </c>
      <c r="E5593" s="34">
        <v>275</v>
      </c>
      <c r="F5593" s="34">
        <v>260</v>
      </c>
      <c r="G5593" s="34">
        <v>252</v>
      </c>
      <c r="H5593" s="34">
        <v>255</v>
      </c>
      <c r="I5593" s="34">
        <v>227</v>
      </c>
    </row>
    <row r="5594" spans="1:9" x14ac:dyDescent="0.2">
      <c r="A5594" s="34" t="s">
        <v>56051</v>
      </c>
      <c r="B5594" s="34">
        <v>1171</v>
      </c>
      <c r="C5594" s="34">
        <v>1052</v>
      </c>
      <c r="D5594" s="34">
        <v>330</v>
      </c>
      <c r="E5594" s="34">
        <v>374</v>
      </c>
      <c r="F5594" s="34">
        <v>356</v>
      </c>
      <c r="G5594" s="34">
        <v>285</v>
      </c>
      <c r="H5594" s="34">
        <v>295</v>
      </c>
      <c r="I5594" s="34">
        <v>305</v>
      </c>
    </row>
    <row r="5595" spans="1:9" x14ac:dyDescent="0.2">
      <c r="A5595" s="34" t="s">
        <v>56052</v>
      </c>
      <c r="B5595" s="34">
        <v>722</v>
      </c>
      <c r="C5595" s="34">
        <v>866</v>
      </c>
      <c r="D5595" s="34">
        <v>271</v>
      </c>
      <c r="E5595" s="34">
        <v>272</v>
      </c>
      <c r="F5595" s="34">
        <v>223</v>
      </c>
      <c r="G5595" s="34">
        <v>337</v>
      </c>
      <c r="H5595" s="34">
        <v>249</v>
      </c>
      <c r="I5595" s="34">
        <v>207</v>
      </c>
    </row>
    <row r="5596" spans="1:9" x14ac:dyDescent="0.2">
      <c r="A5596" s="34" t="s">
        <v>56053</v>
      </c>
      <c r="B5596" s="34">
        <v>1213</v>
      </c>
      <c r="C5596" s="34">
        <v>1058</v>
      </c>
      <c r="D5596" s="34">
        <v>325</v>
      </c>
      <c r="E5596" s="34">
        <v>367</v>
      </c>
      <c r="F5596" s="34">
        <v>350</v>
      </c>
      <c r="G5596" s="34">
        <v>361</v>
      </c>
      <c r="H5596" s="34">
        <v>333</v>
      </c>
      <c r="I5596" s="34">
        <v>291</v>
      </c>
    </row>
    <row r="5597" spans="1:9" x14ac:dyDescent="0.2">
      <c r="A5597" s="34" t="s">
        <v>56054</v>
      </c>
      <c r="B5597" s="34">
        <v>1023</v>
      </c>
      <c r="C5597" s="34">
        <v>1038</v>
      </c>
      <c r="D5597" s="34">
        <v>344</v>
      </c>
      <c r="E5597" s="34">
        <v>341</v>
      </c>
      <c r="F5597" s="34">
        <v>330</v>
      </c>
      <c r="G5597" s="34">
        <v>352</v>
      </c>
      <c r="H5597" s="34">
        <v>297</v>
      </c>
      <c r="I5597" s="34">
        <v>242</v>
      </c>
    </row>
    <row r="5598" spans="1:9" x14ac:dyDescent="0.2">
      <c r="A5598" s="34" t="s">
        <v>56055</v>
      </c>
      <c r="B5598" s="34">
        <v>921</v>
      </c>
      <c r="C5598" s="34">
        <v>845</v>
      </c>
      <c r="D5598" s="34">
        <v>254</v>
      </c>
      <c r="E5598" s="34">
        <v>322</v>
      </c>
      <c r="F5598" s="34">
        <v>237</v>
      </c>
      <c r="G5598" s="34">
        <v>274</v>
      </c>
      <c r="H5598" s="34">
        <v>255</v>
      </c>
      <c r="I5598" s="34">
        <v>255</v>
      </c>
    </row>
    <row r="5599" spans="1:9" x14ac:dyDescent="0.2">
      <c r="A5599" s="34" t="s">
        <v>56056</v>
      </c>
      <c r="B5599" s="34">
        <v>993</v>
      </c>
      <c r="C5599" s="34">
        <v>961</v>
      </c>
      <c r="D5599" s="34">
        <v>301</v>
      </c>
      <c r="E5599" s="34">
        <v>352</v>
      </c>
      <c r="F5599" s="34">
        <v>292</v>
      </c>
      <c r="G5599" s="34">
        <v>289</v>
      </c>
      <c r="H5599" s="34">
        <v>306</v>
      </c>
      <c r="I5599" s="34">
        <v>295</v>
      </c>
    </row>
    <row r="5600" spans="1:9" x14ac:dyDescent="0.2">
      <c r="A5600" s="34" t="s">
        <v>56057</v>
      </c>
      <c r="B5600" s="34">
        <v>1519</v>
      </c>
      <c r="C5600" s="34">
        <v>1483</v>
      </c>
      <c r="D5600" s="34">
        <v>489</v>
      </c>
      <c r="E5600" s="34">
        <v>482</v>
      </c>
      <c r="F5600" s="34">
        <v>393</v>
      </c>
      <c r="G5600" s="34">
        <v>502</v>
      </c>
      <c r="H5600" s="34">
        <v>495</v>
      </c>
      <c r="I5600" s="34">
        <v>393</v>
      </c>
    </row>
    <row r="5601" spans="1:9" x14ac:dyDescent="0.2">
      <c r="A5601" s="34" t="s">
        <v>56058</v>
      </c>
      <c r="B5601" s="34">
        <v>737</v>
      </c>
      <c r="C5601" s="34">
        <v>710</v>
      </c>
      <c r="D5601" s="34">
        <v>227</v>
      </c>
      <c r="E5601" s="34">
        <v>276</v>
      </c>
      <c r="F5601" s="34">
        <v>208</v>
      </c>
      <c r="G5601" s="34">
        <v>240</v>
      </c>
      <c r="H5601" s="34">
        <v>220</v>
      </c>
      <c r="I5601" s="34">
        <v>201</v>
      </c>
    </row>
    <row r="5602" spans="1:9" x14ac:dyDescent="0.2">
      <c r="A5602" s="34" t="s">
        <v>56059</v>
      </c>
      <c r="B5602" s="34">
        <v>602</v>
      </c>
      <c r="C5602" s="34">
        <v>684</v>
      </c>
      <c r="D5602" s="34">
        <v>164</v>
      </c>
      <c r="E5602" s="34">
        <v>180</v>
      </c>
      <c r="F5602" s="34">
        <v>146</v>
      </c>
      <c r="G5602" s="34">
        <v>232</v>
      </c>
      <c r="H5602" s="34">
        <v>156</v>
      </c>
      <c r="I5602" s="34">
        <v>174</v>
      </c>
    </row>
    <row r="5603" spans="1:9" x14ac:dyDescent="0.2">
      <c r="A5603" s="34" t="s">
        <v>56060</v>
      </c>
      <c r="B5603" s="34">
        <v>801</v>
      </c>
      <c r="C5603" s="34">
        <v>518</v>
      </c>
      <c r="D5603" s="34">
        <v>211</v>
      </c>
      <c r="E5603" s="34">
        <v>199</v>
      </c>
      <c r="F5603" s="34">
        <v>209</v>
      </c>
      <c r="G5603" s="34">
        <v>170</v>
      </c>
      <c r="H5603" s="34">
        <v>218</v>
      </c>
      <c r="I5603" s="34">
        <v>208</v>
      </c>
    </row>
    <row r="5604" spans="1:9" x14ac:dyDescent="0.2">
      <c r="A5604" s="34" t="s">
        <v>56061</v>
      </c>
      <c r="B5604" s="34">
        <v>203</v>
      </c>
      <c r="C5604" s="34">
        <v>211</v>
      </c>
      <c r="D5604" s="34">
        <v>69</v>
      </c>
      <c r="E5604" s="34">
        <v>89</v>
      </c>
      <c r="F5604" s="34">
        <v>61</v>
      </c>
      <c r="G5604" s="34">
        <v>77</v>
      </c>
      <c r="H5604" s="34">
        <v>90</v>
      </c>
      <c r="I5604" s="34">
        <v>61</v>
      </c>
    </row>
    <row r="5605" spans="1:9" x14ac:dyDescent="0.2">
      <c r="A5605" s="34" t="s">
        <v>56062</v>
      </c>
      <c r="B5605" s="34">
        <v>247</v>
      </c>
      <c r="C5605" s="34">
        <v>249</v>
      </c>
      <c r="D5605" s="34">
        <v>62</v>
      </c>
      <c r="E5605" s="34">
        <v>83</v>
      </c>
      <c r="F5605" s="34">
        <v>82</v>
      </c>
      <c r="G5605" s="34">
        <v>65</v>
      </c>
      <c r="H5605" s="34">
        <v>77</v>
      </c>
      <c r="I5605" s="34">
        <v>68</v>
      </c>
    </row>
    <row r="5606" spans="1:9" x14ac:dyDescent="0.2">
      <c r="A5606" s="34" t="s">
        <v>56063</v>
      </c>
      <c r="B5606" s="34">
        <v>421</v>
      </c>
      <c r="C5606" s="34">
        <v>338</v>
      </c>
      <c r="D5606" s="34">
        <v>117</v>
      </c>
      <c r="E5606" s="34">
        <v>136</v>
      </c>
      <c r="F5606" s="34">
        <v>164</v>
      </c>
      <c r="G5606" s="34">
        <v>90</v>
      </c>
      <c r="H5606" s="34">
        <v>128</v>
      </c>
      <c r="I5606" s="34">
        <v>93</v>
      </c>
    </row>
    <row r="5607" spans="1:9" x14ac:dyDescent="0.2">
      <c r="A5607" s="34" t="s">
        <v>56064</v>
      </c>
      <c r="B5607" s="34">
        <v>733</v>
      </c>
      <c r="C5607" s="34">
        <v>814</v>
      </c>
      <c r="D5607" s="34">
        <v>207</v>
      </c>
      <c r="E5607" s="34">
        <v>288</v>
      </c>
      <c r="F5607" s="34">
        <v>224</v>
      </c>
      <c r="G5607" s="34">
        <v>236</v>
      </c>
      <c r="H5607" s="34">
        <v>236</v>
      </c>
      <c r="I5607" s="34">
        <v>212</v>
      </c>
    </row>
    <row r="5608" spans="1:9" x14ac:dyDescent="0.2">
      <c r="A5608" s="34" t="s">
        <v>56065</v>
      </c>
      <c r="B5608" s="34">
        <v>893</v>
      </c>
      <c r="C5608" s="34">
        <v>887</v>
      </c>
      <c r="D5608" s="34">
        <v>317</v>
      </c>
      <c r="E5608" s="34">
        <v>263</v>
      </c>
      <c r="F5608" s="34">
        <v>292</v>
      </c>
      <c r="G5608" s="34">
        <v>300</v>
      </c>
      <c r="H5608" s="34">
        <v>255</v>
      </c>
      <c r="I5608" s="34">
        <v>254</v>
      </c>
    </row>
    <row r="5609" spans="1:9" x14ac:dyDescent="0.2">
      <c r="A5609" s="34" t="s">
        <v>56066</v>
      </c>
      <c r="B5609" s="34">
        <v>859</v>
      </c>
      <c r="C5609" s="34">
        <v>668</v>
      </c>
      <c r="D5609" s="34">
        <v>258</v>
      </c>
      <c r="E5609" s="34">
        <v>260</v>
      </c>
      <c r="F5609" s="34">
        <v>189</v>
      </c>
      <c r="G5609" s="34">
        <v>274</v>
      </c>
      <c r="H5609" s="34">
        <v>254</v>
      </c>
      <c r="I5609" s="34">
        <v>219</v>
      </c>
    </row>
    <row r="5610" spans="1:9" x14ac:dyDescent="0.2">
      <c r="A5610" s="34" t="s">
        <v>56067</v>
      </c>
      <c r="B5610" s="34">
        <v>1031</v>
      </c>
      <c r="C5610" s="34">
        <v>962</v>
      </c>
      <c r="D5610" s="34">
        <v>286</v>
      </c>
      <c r="E5610" s="34">
        <v>322</v>
      </c>
      <c r="F5610" s="34">
        <v>232</v>
      </c>
      <c r="G5610" s="34">
        <v>334</v>
      </c>
      <c r="H5610" s="34">
        <v>293</v>
      </c>
      <c r="I5610" s="34">
        <v>285</v>
      </c>
    </row>
    <row r="5611" spans="1:9" x14ac:dyDescent="0.2">
      <c r="A5611" s="34" t="s">
        <v>56068</v>
      </c>
      <c r="B5611" s="34">
        <v>767</v>
      </c>
      <c r="C5611" s="34">
        <v>862</v>
      </c>
      <c r="D5611" s="34">
        <v>211</v>
      </c>
      <c r="E5611" s="34">
        <v>278</v>
      </c>
      <c r="F5611" s="34">
        <v>246</v>
      </c>
      <c r="G5611" s="34">
        <v>282</v>
      </c>
      <c r="H5611" s="34">
        <v>293</v>
      </c>
      <c r="I5611" s="34">
        <v>249</v>
      </c>
    </row>
    <row r="5612" spans="1:9" x14ac:dyDescent="0.2">
      <c r="A5612" s="34" t="s">
        <v>56069</v>
      </c>
      <c r="B5612" s="34">
        <v>469</v>
      </c>
      <c r="C5612" s="34">
        <v>438</v>
      </c>
      <c r="D5612" s="34">
        <v>160</v>
      </c>
      <c r="E5612" s="34">
        <v>197</v>
      </c>
      <c r="F5612" s="34">
        <v>147</v>
      </c>
      <c r="G5612" s="34">
        <v>186</v>
      </c>
      <c r="H5612" s="34">
        <v>175</v>
      </c>
      <c r="I5612" s="34">
        <v>133</v>
      </c>
    </row>
    <row r="5613" spans="1:9" x14ac:dyDescent="0.2">
      <c r="A5613" s="34" t="s">
        <v>56070</v>
      </c>
      <c r="B5613" s="34">
        <v>615</v>
      </c>
      <c r="C5613" s="34">
        <v>626</v>
      </c>
      <c r="D5613" s="34">
        <v>185</v>
      </c>
      <c r="E5613" s="34">
        <v>198</v>
      </c>
      <c r="F5613" s="34">
        <v>174</v>
      </c>
      <c r="G5613" s="34">
        <v>172</v>
      </c>
      <c r="H5613" s="34">
        <v>206</v>
      </c>
      <c r="I5613" s="34">
        <v>164</v>
      </c>
    </row>
    <row r="5614" spans="1:9" x14ac:dyDescent="0.2">
      <c r="A5614" s="34" t="s">
        <v>56071</v>
      </c>
      <c r="B5614" s="34">
        <v>820</v>
      </c>
      <c r="C5614" s="34">
        <v>865</v>
      </c>
      <c r="D5614" s="34">
        <v>214</v>
      </c>
      <c r="E5614" s="34">
        <v>287</v>
      </c>
      <c r="F5614" s="34">
        <v>266</v>
      </c>
      <c r="G5614" s="34">
        <v>262</v>
      </c>
      <c r="H5614" s="34">
        <v>245</v>
      </c>
      <c r="I5614" s="34">
        <v>284</v>
      </c>
    </row>
    <row r="5615" spans="1:9" x14ac:dyDescent="0.2">
      <c r="A5615" s="34" t="s">
        <v>56072</v>
      </c>
      <c r="B5615" s="34">
        <v>656</v>
      </c>
      <c r="C5615" s="34">
        <v>740</v>
      </c>
      <c r="D5615" s="34">
        <v>194</v>
      </c>
      <c r="E5615" s="34">
        <v>233</v>
      </c>
      <c r="F5615" s="34">
        <v>226</v>
      </c>
      <c r="G5615" s="34">
        <v>241</v>
      </c>
      <c r="H5615" s="34">
        <v>212</v>
      </c>
      <c r="I5615" s="34">
        <v>213</v>
      </c>
    </row>
    <row r="5616" spans="1:9" x14ac:dyDescent="0.2">
      <c r="A5616" s="34" t="s">
        <v>56073</v>
      </c>
      <c r="B5616" s="34">
        <v>446</v>
      </c>
      <c r="C5616" s="34">
        <v>547</v>
      </c>
      <c r="D5616" s="34">
        <v>126</v>
      </c>
      <c r="E5616" s="34">
        <v>162</v>
      </c>
      <c r="F5616" s="34">
        <v>146</v>
      </c>
      <c r="G5616" s="34">
        <v>175</v>
      </c>
      <c r="H5616" s="34">
        <v>146</v>
      </c>
      <c r="I5616" s="34">
        <v>169</v>
      </c>
    </row>
    <row r="5617" spans="1:9" x14ac:dyDescent="0.2">
      <c r="A5617" s="34" t="s">
        <v>56074</v>
      </c>
      <c r="B5617" s="34">
        <v>1004</v>
      </c>
      <c r="C5617" s="34">
        <v>1215</v>
      </c>
      <c r="D5617" s="34">
        <v>319</v>
      </c>
      <c r="E5617" s="34">
        <v>367</v>
      </c>
      <c r="F5617" s="34">
        <v>326</v>
      </c>
      <c r="G5617" s="34">
        <v>410</v>
      </c>
      <c r="H5617" s="34">
        <v>318</v>
      </c>
      <c r="I5617" s="34">
        <v>285</v>
      </c>
    </row>
    <row r="5618" spans="1:9" x14ac:dyDescent="0.2">
      <c r="A5618" s="34" t="s">
        <v>56075</v>
      </c>
      <c r="B5618" s="34">
        <v>450</v>
      </c>
      <c r="C5618" s="34">
        <v>465</v>
      </c>
      <c r="D5618" s="34">
        <v>151</v>
      </c>
      <c r="E5618" s="34">
        <v>178</v>
      </c>
      <c r="F5618" s="34">
        <v>137</v>
      </c>
      <c r="G5618" s="34">
        <v>142</v>
      </c>
      <c r="H5618" s="34">
        <v>180</v>
      </c>
      <c r="I5618" s="34">
        <v>161</v>
      </c>
    </row>
    <row r="5619" spans="1:9" x14ac:dyDescent="0.2">
      <c r="A5619" s="34" t="s">
        <v>56076</v>
      </c>
      <c r="B5619" s="34">
        <v>479</v>
      </c>
      <c r="C5619" s="34">
        <v>413</v>
      </c>
      <c r="D5619" s="34">
        <v>148</v>
      </c>
      <c r="E5619" s="34">
        <v>125</v>
      </c>
      <c r="F5619" s="34">
        <v>148</v>
      </c>
      <c r="G5619" s="34">
        <v>155</v>
      </c>
      <c r="H5619" s="34">
        <v>172</v>
      </c>
      <c r="I5619" s="34">
        <v>141</v>
      </c>
    </row>
    <row r="5620" spans="1:9" x14ac:dyDescent="0.2">
      <c r="A5620" s="34" t="s">
        <v>56077</v>
      </c>
      <c r="B5620" s="34">
        <v>774</v>
      </c>
      <c r="C5620" s="34">
        <v>831</v>
      </c>
      <c r="D5620" s="34">
        <v>214</v>
      </c>
      <c r="E5620" s="34">
        <v>270</v>
      </c>
      <c r="F5620" s="34">
        <v>274</v>
      </c>
      <c r="G5620" s="34">
        <v>207</v>
      </c>
      <c r="H5620" s="34">
        <v>312</v>
      </c>
      <c r="I5620" s="34">
        <v>231</v>
      </c>
    </row>
    <row r="5621" spans="1:9" x14ac:dyDescent="0.2">
      <c r="A5621" s="34" t="s">
        <v>56078</v>
      </c>
      <c r="B5621" s="34">
        <v>549</v>
      </c>
      <c r="C5621" s="34">
        <v>568</v>
      </c>
      <c r="D5621" s="34">
        <v>155</v>
      </c>
      <c r="E5621" s="34">
        <v>176</v>
      </c>
      <c r="F5621" s="34">
        <v>157</v>
      </c>
      <c r="G5621" s="34">
        <v>224</v>
      </c>
      <c r="H5621" s="34">
        <v>181</v>
      </c>
      <c r="I5621" s="34">
        <v>157</v>
      </c>
    </row>
    <row r="5622" spans="1:9" x14ac:dyDescent="0.2">
      <c r="A5622" s="34" t="s">
        <v>56079</v>
      </c>
      <c r="B5622" s="34">
        <v>553</v>
      </c>
      <c r="C5622" s="34">
        <v>558</v>
      </c>
      <c r="D5622" s="34">
        <v>171</v>
      </c>
      <c r="E5622" s="34">
        <v>189</v>
      </c>
      <c r="F5622" s="34">
        <v>125</v>
      </c>
      <c r="G5622" s="34">
        <v>173</v>
      </c>
      <c r="H5622" s="34">
        <v>130</v>
      </c>
      <c r="I5622" s="34">
        <v>138</v>
      </c>
    </row>
    <row r="5623" spans="1:9" x14ac:dyDescent="0.2">
      <c r="A5623" s="34" t="s">
        <v>56080</v>
      </c>
      <c r="B5623" s="34">
        <v>913</v>
      </c>
      <c r="C5623" s="34">
        <v>893</v>
      </c>
      <c r="D5623" s="34">
        <v>242</v>
      </c>
      <c r="E5623" s="34">
        <v>279</v>
      </c>
      <c r="F5623" s="34">
        <v>294</v>
      </c>
      <c r="G5623" s="34">
        <v>302</v>
      </c>
      <c r="H5623" s="34">
        <v>268</v>
      </c>
      <c r="I5623" s="34">
        <v>244</v>
      </c>
    </row>
    <row r="5624" spans="1:9" x14ac:dyDescent="0.2">
      <c r="A5624" s="34" t="s">
        <v>56081</v>
      </c>
      <c r="B5624" s="34">
        <v>263</v>
      </c>
      <c r="C5624" s="34">
        <v>241</v>
      </c>
      <c r="D5624" s="34">
        <v>57</v>
      </c>
      <c r="E5624" s="34">
        <v>103</v>
      </c>
      <c r="F5624" s="34">
        <v>59</v>
      </c>
      <c r="G5624" s="34">
        <v>75</v>
      </c>
      <c r="H5624" s="34">
        <v>94</v>
      </c>
      <c r="I5624" s="34">
        <v>67</v>
      </c>
    </row>
    <row r="5625" spans="1:9" x14ac:dyDescent="0.2">
      <c r="A5625" s="34" t="s">
        <v>56082</v>
      </c>
      <c r="B5625" s="34">
        <v>827</v>
      </c>
      <c r="C5625" s="34">
        <v>794</v>
      </c>
      <c r="D5625" s="34">
        <v>246</v>
      </c>
      <c r="E5625" s="34">
        <v>311</v>
      </c>
      <c r="F5625" s="34">
        <v>256</v>
      </c>
      <c r="G5625" s="34">
        <v>344</v>
      </c>
      <c r="H5625" s="34">
        <v>267</v>
      </c>
      <c r="I5625" s="34">
        <v>244</v>
      </c>
    </row>
    <row r="5626" spans="1:9" x14ac:dyDescent="0.2">
      <c r="A5626" s="34" t="s">
        <v>56083</v>
      </c>
      <c r="B5626" s="34">
        <v>426</v>
      </c>
      <c r="C5626" s="34">
        <v>494</v>
      </c>
      <c r="D5626" s="34">
        <v>132</v>
      </c>
      <c r="E5626" s="34">
        <v>127</v>
      </c>
      <c r="F5626" s="34">
        <v>192</v>
      </c>
      <c r="G5626" s="34">
        <v>162</v>
      </c>
      <c r="H5626" s="34">
        <v>130</v>
      </c>
      <c r="I5626" s="34">
        <v>132</v>
      </c>
    </row>
    <row r="5627" spans="1:9" x14ac:dyDescent="0.2">
      <c r="A5627" s="34" t="s">
        <v>56084</v>
      </c>
      <c r="B5627" s="34">
        <v>574</v>
      </c>
      <c r="C5627" s="34">
        <v>586</v>
      </c>
      <c r="D5627" s="34">
        <v>224</v>
      </c>
      <c r="E5627" s="34">
        <v>205</v>
      </c>
      <c r="F5627" s="34">
        <v>202</v>
      </c>
      <c r="G5627" s="34">
        <v>194</v>
      </c>
      <c r="H5627" s="34">
        <v>216</v>
      </c>
      <c r="I5627" s="34">
        <v>180</v>
      </c>
    </row>
    <row r="5628" spans="1:9" x14ac:dyDescent="0.2">
      <c r="A5628" s="34" t="s">
        <v>56085</v>
      </c>
      <c r="B5628" s="34">
        <v>679</v>
      </c>
      <c r="C5628" s="34">
        <v>694</v>
      </c>
      <c r="D5628" s="34">
        <v>206</v>
      </c>
      <c r="E5628" s="34">
        <v>252</v>
      </c>
      <c r="F5628" s="34">
        <v>229</v>
      </c>
      <c r="G5628" s="34">
        <v>249</v>
      </c>
      <c r="H5628" s="34">
        <v>219</v>
      </c>
      <c r="I5628" s="34">
        <v>248</v>
      </c>
    </row>
    <row r="5629" spans="1:9" x14ac:dyDescent="0.2">
      <c r="A5629" s="34" t="s">
        <v>56086</v>
      </c>
      <c r="B5629" s="34">
        <v>703</v>
      </c>
      <c r="C5629" s="34">
        <v>689</v>
      </c>
      <c r="D5629" s="34">
        <v>217</v>
      </c>
      <c r="E5629" s="34">
        <v>195</v>
      </c>
      <c r="F5629" s="34">
        <v>206</v>
      </c>
      <c r="G5629" s="34">
        <v>202</v>
      </c>
      <c r="H5629" s="34">
        <v>216</v>
      </c>
      <c r="I5629" s="34">
        <v>185</v>
      </c>
    </row>
    <row r="5630" spans="1:9" x14ac:dyDescent="0.2">
      <c r="A5630" s="34" t="s">
        <v>56087</v>
      </c>
      <c r="B5630" s="34">
        <v>639</v>
      </c>
      <c r="C5630" s="34">
        <v>585</v>
      </c>
      <c r="D5630" s="34">
        <v>208</v>
      </c>
      <c r="E5630" s="34">
        <v>166</v>
      </c>
      <c r="F5630" s="34">
        <v>167</v>
      </c>
      <c r="G5630" s="34">
        <v>179</v>
      </c>
      <c r="H5630" s="34">
        <v>193</v>
      </c>
      <c r="I5630" s="34">
        <v>161</v>
      </c>
    </row>
    <row r="5631" spans="1:9" x14ac:dyDescent="0.2">
      <c r="A5631" s="34" t="s">
        <v>56088</v>
      </c>
      <c r="B5631" s="34">
        <v>671</v>
      </c>
      <c r="C5631" s="34">
        <v>690</v>
      </c>
      <c r="D5631" s="34">
        <v>200</v>
      </c>
      <c r="E5631" s="34">
        <v>189</v>
      </c>
      <c r="F5631" s="34">
        <v>216</v>
      </c>
      <c r="G5631" s="34">
        <v>207</v>
      </c>
      <c r="H5631" s="34">
        <v>211</v>
      </c>
      <c r="I5631" s="34">
        <v>178</v>
      </c>
    </row>
    <row r="5632" spans="1:9" x14ac:dyDescent="0.2">
      <c r="A5632" s="34" t="s">
        <v>56089</v>
      </c>
      <c r="B5632" s="34">
        <v>642</v>
      </c>
      <c r="C5632" s="34">
        <v>760</v>
      </c>
      <c r="D5632" s="34">
        <v>201</v>
      </c>
      <c r="E5632" s="34">
        <v>232</v>
      </c>
      <c r="F5632" s="34">
        <v>206</v>
      </c>
      <c r="G5632" s="34">
        <v>235</v>
      </c>
      <c r="H5632" s="34">
        <v>171</v>
      </c>
      <c r="I5632" s="34">
        <v>248</v>
      </c>
    </row>
    <row r="5633" spans="1:9" x14ac:dyDescent="0.2">
      <c r="A5633" s="34" t="s">
        <v>56090</v>
      </c>
      <c r="B5633" s="34">
        <v>919</v>
      </c>
      <c r="C5633" s="34">
        <v>973</v>
      </c>
      <c r="D5633" s="34">
        <v>291</v>
      </c>
      <c r="E5633" s="34">
        <v>371</v>
      </c>
      <c r="F5633" s="34">
        <v>282</v>
      </c>
      <c r="G5633" s="34">
        <v>301</v>
      </c>
      <c r="H5633" s="34">
        <v>253</v>
      </c>
      <c r="I5633" s="34">
        <v>236</v>
      </c>
    </row>
    <row r="5634" spans="1:9" x14ac:dyDescent="0.2">
      <c r="A5634" s="34" t="s">
        <v>56091</v>
      </c>
      <c r="B5634" s="34">
        <v>909</v>
      </c>
      <c r="C5634" s="34">
        <v>820</v>
      </c>
      <c r="D5634" s="34">
        <v>313</v>
      </c>
      <c r="E5634" s="34">
        <v>275</v>
      </c>
      <c r="F5634" s="34">
        <v>293</v>
      </c>
      <c r="G5634" s="34">
        <v>269</v>
      </c>
      <c r="H5634" s="34">
        <v>306</v>
      </c>
      <c r="I5634" s="34">
        <v>261</v>
      </c>
    </row>
    <row r="5635" spans="1:9" x14ac:dyDescent="0.2">
      <c r="A5635" s="34" t="s">
        <v>56092</v>
      </c>
      <c r="B5635" s="34">
        <v>328</v>
      </c>
      <c r="C5635" s="34">
        <v>345</v>
      </c>
      <c r="D5635" s="34">
        <v>111</v>
      </c>
      <c r="E5635" s="34">
        <v>145</v>
      </c>
      <c r="F5635" s="34">
        <v>116</v>
      </c>
      <c r="G5635" s="34">
        <v>124</v>
      </c>
      <c r="H5635" s="34">
        <v>134</v>
      </c>
      <c r="I5635" s="34">
        <v>80</v>
      </c>
    </row>
    <row r="5636" spans="1:9" x14ac:dyDescent="0.2">
      <c r="A5636" s="34" t="s">
        <v>56093</v>
      </c>
      <c r="B5636" s="34">
        <v>372</v>
      </c>
      <c r="C5636" s="34">
        <v>389</v>
      </c>
      <c r="D5636" s="34">
        <v>114</v>
      </c>
      <c r="E5636" s="34">
        <v>139</v>
      </c>
      <c r="F5636" s="34">
        <v>106</v>
      </c>
      <c r="G5636" s="34">
        <v>115</v>
      </c>
      <c r="H5636" s="34">
        <v>123</v>
      </c>
      <c r="I5636" s="34">
        <v>117</v>
      </c>
    </row>
    <row r="5637" spans="1:9" x14ac:dyDescent="0.2">
      <c r="A5637" s="34" t="s">
        <v>56094</v>
      </c>
      <c r="B5637" s="34">
        <v>611</v>
      </c>
      <c r="C5637" s="34">
        <v>462</v>
      </c>
      <c r="D5637" s="34">
        <v>181</v>
      </c>
      <c r="E5637" s="34">
        <v>132</v>
      </c>
      <c r="F5637" s="34">
        <v>180</v>
      </c>
      <c r="G5637" s="34">
        <v>173</v>
      </c>
      <c r="H5637" s="34">
        <v>169</v>
      </c>
      <c r="I5637" s="34">
        <v>148</v>
      </c>
    </row>
    <row r="5638" spans="1:9" x14ac:dyDescent="0.2">
      <c r="A5638" s="34" t="s">
        <v>56095</v>
      </c>
      <c r="B5638" s="34">
        <v>402</v>
      </c>
      <c r="C5638" s="34">
        <v>443</v>
      </c>
      <c r="D5638" s="34">
        <v>135</v>
      </c>
      <c r="E5638" s="34">
        <v>173</v>
      </c>
      <c r="F5638" s="34">
        <v>131</v>
      </c>
      <c r="G5638" s="34">
        <v>222</v>
      </c>
      <c r="H5638" s="34">
        <v>144</v>
      </c>
      <c r="I5638" s="34">
        <v>154</v>
      </c>
    </row>
    <row r="5639" spans="1:9" x14ac:dyDescent="0.2">
      <c r="A5639" s="34" t="s">
        <v>56096</v>
      </c>
      <c r="B5639" s="34">
        <v>855</v>
      </c>
      <c r="C5639" s="34">
        <v>903</v>
      </c>
      <c r="D5639" s="34">
        <v>346</v>
      </c>
      <c r="E5639" s="34">
        <v>321</v>
      </c>
      <c r="F5639" s="34">
        <v>322</v>
      </c>
      <c r="G5639" s="34">
        <v>297</v>
      </c>
      <c r="H5639" s="34">
        <v>387</v>
      </c>
      <c r="I5639" s="34">
        <v>310</v>
      </c>
    </row>
    <row r="5640" spans="1:9" x14ac:dyDescent="0.2">
      <c r="A5640" s="34" t="s">
        <v>56097</v>
      </c>
      <c r="B5640" s="34">
        <v>691</v>
      </c>
      <c r="C5640" s="34">
        <v>599</v>
      </c>
      <c r="D5640" s="34">
        <v>233</v>
      </c>
      <c r="E5640" s="34">
        <v>210</v>
      </c>
      <c r="F5640" s="34">
        <v>232</v>
      </c>
      <c r="G5640" s="34">
        <v>192</v>
      </c>
      <c r="H5640" s="34">
        <v>298</v>
      </c>
      <c r="I5640" s="34">
        <v>173</v>
      </c>
    </row>
    <row r="5641" spans="1:9" x14ac:dyDescent="0.2">
      <c r="A5641" s="34" t="s">
        <v>56098</v>
      </c>
      <c r="B5641" s="34">
        <v>725</v>
      </c>
      <c r="C5641" s="34">
        <v>675</v>
      </c>
      <c r="D5641" s="34">
        <v>220</v>
      </c>
      <c r="E5641" s="34">
        <v>219</v>
      </c>
      <c r="F5641" s="34">
        <v>200</v>
      </c>
      <c r="G5641" s="34">
        <v>244</v>
      </c>
      <c r="H5641" s="34">
        <v>230</v>
      </c>
      <c r="I5641" s="34">
        <v>206</v>
      </c>
    </row>
    <row r="5642" spans="1:9" x14ac:dyDescent="0.2">
      <c r="A5642" s="34" t="s">
        <v>56099</v>
      </c>
      <c r="B5642" s="34">
        <v>733</v>
      </c>
      <c r="C5642" s="34">
        <v>741</v>
      </c>
      <c r="D5642" s="34">
        <v>226</v>
      </c>
      <c r="E5642" s="34">
        <v>172</v>
      </c>
      <c r="F5642" s="34">
        <v>223</v>
      </c>
      <c r="G5642" s="34">
        <v>287</v>
      </c>
      <c r="H5642" s="34">
        <v>273</v>
      </c>
      <c r="I5642" s="34">
        <v>196</v>
      </c>
    </row>
    <row r="5643" spans="1:9" x14ac:dyDescent="0.2">
      <c r="A5643" s="34" t="s">
        <v>56100</v>
      </c>
      <c r="B5643" s="34">
        <v>501</v>
      </c>
      <c r="C5643" s="34">
        <v>572</v>
      </c>
      <c r="D5643" s="34">
        <v>167</v>
      </c>
      <c r="E5643" s="34">
        <v>196</v>
      </c>
      <c r="F5643" s="34">
        <v>199</v>
      </c>
      <c r="G5643" s="34">
        <v>206</v>
      </c>
      <c r="H5643" s="34">
        <v>187</v>
      </c>
      <c r="I5643" s="34">
        <v>140</v>
      </c>
    </row>
    <row r="5644" spans="1:9" x14ac:dyDescent="0.2">
      <c r="A5644" s="34" t="s">
        <v>56101</v>
      </c>
      <c r="B5644" s="34">
        <v>695</v>
      </c>
      <c r="C5644" s="34">
        <v>842</v>
      </c>
      <c r="D5644" s="34">
        <v>234</v>
      </c>
      <c r="E5644" s="34">
        <v>296</v>
      </c>
      <c r="F5644" s="34">
        <v>217</v>
      </c>
      <c r="G5644" s="34">
        <v>294</v>
      </c>
      <c r="H5644" s="34">
        <v>231</v>
      </c>
      <c r="I5644" s="34">
        <v>173</v>
      </c>
    </row>
    <row r="5645" spans="1:9" x14ac:dyDescent="0.2">
      <c r="A5645" s="34" t="s">
        <v>56102</v>
      </c>
      <c r="B5645" s="34">
        <v>657</v>
      </c>
      <c r="C5645" s="34">
        <v>604</v>
      </c>
      <c r="D5645" s="34">
        <v>200</v>
      </c>
      <c r="E5645" s="34">
        <v>169</v>
      </c>
      <c r="F5645" s="34">
        <v>173</v>
      </c>
      <c r="G5645" s="34">
        <v>177</v>
      </c>
      <c r="H5645" s="34">
        <v>201</v>
      </c>
      <c r="I5645" s="34">
        <v>132</v>
      </c>
    </row>
    <row r="5646" spans="1:9" x14ac:dyDescent="0.2">
      <c r="A5646" s="34" t="s">
        <v>56103</v>
      </c>
      <c r="B5646" s="34">
        <v>744</v>
      </c>
      <c r="C5646" s="34">
        <v>748</v>
      </c>
      <c r="D5646" s="34">
        <v>255</v>
      </c>
      <c r="E5646" s="34">
        <v>217</v>
      </c>
      <c r="F5646" s="34">
        <v>209</v>
      </c>
      <c r="G5646" s="34">
        <v>241</v>
      </c>
      <c r="H5646" s="34">
        <v>286</v>
      </c>
      <c r="I5646" s="34">
        <v>189</v>
      </c>
    </row>
    <row r="5647" spans="1:9" x14ac:dyDescent="0.2">
      <c r="A5647" s="34" t="s">
        <v>56104</v>
      </c>
      <c r="B5647" s="34">
        <v>208</v>
      </c>
      <c r="C5647" s="34">
        <v>315</v>
      </c>
      <c r="D5647" s="34">
        <v>94</v>
      </c>
      <c r="E5647" s="34">
        <v>64</v>
      </c>
      <c r="F5647" s="34">
        <v>86</v>
      </c>
      <c r="G5647" s="34">
        <v>64</v>
      </c>
      <c r="H5647" s="34">
        <v>102</v>
      </c>
      <c r="I5647" s="34">
        <v>64</v>
      </c>
    </row>
    <row r="5648" spans="1:9" x14ac:dyDescent="0.2">
      <c r="A5648" s="34" t="s">
        <v>56105</v>
      </c>
      <c r="B5648" s="34">
        <v>889</v>
      </c>
      <c r="C5648" s="34">
        <v>928</v>
      </c>
      <c r="D5648" s="34">
        <v>259</v>
      </c>
      <c r="E5648" s="34">
        <v>251</v>
      </c>
      <c r="F5648" s="34">
        <v>335</v>
      </c>
      <c r="G5648" s="34">
        <v>322</v>
      </c>
      <c r="H5648" s="34">
        <v>334</v>
      </c>
      <c r="I5648" s="34">
        <v>240</v>
      </c>
    </row>
    <row r="5649" spans="1:9" x14ac:dyDescent="0.2">
      <c r="A5649" s="34" t="s">
        <v>56106</v>
      </c>
      <c r="B5649" s="34">
        <v>608</v>
      </c>
      <c r="C5649" s="34">
        <v>651</v>
      </c>
      <c r="D5649" s="34">
        <v>214</v>
      </c>
      <c r="E5649" s="34">
        <v>210</v>
      </c>
      <c r="F5649" s="34">
        <v>179</v>
      </c>
      <c r="G5649" s="34">
        <v>212</v>
      </c>
      <c r="H5649" s="34">
        <v>176</v>
      </c>
      <c r="I5649" s="34">
        <v>188</v>
      </c>
    </row>
    <row r="5650" spans="1:9" x14ac:dyDescent="0.2">
      <c r="A5650" s="34" t="s">
        <v>56107</v>
      </c>
      <c r="B5650" s="34">
        <v>928</v>
      </c>
      <c r="C5650" s="34">
        <v>779</v>
      </c>
      <c r="D5650" s="34">
        <v>263</v>
      </c>
      <c r="E5650" s="34">
        <v>281</v>
      </c>
      <c r="F5650" s="34">
        <v>261</v>
      </c>
      <c r="G5650" s="34">
        <v>243</v>
      </c>
      <c r="H5650" s="34">
        <v>258</v>
      </c>
      <c r="I5650" s="34">
        <v>287</v>
      </c>
    </row>
    <row r="5651" spans="1:9" x14ac:dyDescent="0.2">
      <c r="A5651" s="34" t="s">
        <v>56108</v>
      </c>
      <c r="B5651" s="34">
        <v>516</v>
      </c>
      <c r="C5651" s="34">
        <v>567</v>
      </c>
      <c r="D5651" s="34">
        <v>140</v>
      </c>
      <c r="E5651" s="34">
        <v>220</v>
      </c>
      <c r="F5651" s="34">
        <v>153</v>
      </c>
      <c r="G5651" s="34">
        <v>203</v>
      </c>
      <c r="H5651" s="34">
        <v>158</v>
      </c>
      <c r="I5651" s="34">
        <v>167</v>
      </c>
    </row>
    <row r="5652" spans="1:9" x14ac:dyDescent="0.2">
      <c r="A5652" s="34" t="s">
        <v>56109</v>
      </c>
      <c r="B5652" s="34">
        <v>448</v>
      </c>
      <c r="C5652" s="34">
        <v>409</v>
      </c>
      <c r="D5652" s="34">
        <v>160</v>
      </c>
      <c r="E5652" s="34">
        <v>124</v>
      </c>
      <c r="F5652" s="34">
        <v>158</v>
      </c>
      <c r="G5652" s="34">
        <v>166</v>
      </c>
      <c r="H5652" s="34">
        <v>131</v>
      </c>
      <c r="I5652" s="34">
        <v>114</v>
      </c>
    </row>
    <row r="5653" spans="1:9" x14ac:dyDescent="0.2">
      <c r="A5653" s="34" t="s">
        <v>56110</v>
      </c>
      <c r="B5653" s="34">
        <v>379</v>
      </c>
      <c r="C5653" s="34">
        <v>524</v>
      </c>
      <c r="D5653" s="34">
        <v>104</v>
      </c>
      <c r="E5653" s="34">
        <v>172</v>
      </c>
      <c r="F5653" s="34">
        <v>104</v>
      </c>
      <c r="G5653" s="34">
        <v>136</v>
      </c>
      <c r="H5653" s="34">
        <v>114</v>
      </c>
      <c r="I5653" s="34">
        <v>124</v>
      </c>
    </row>
    <row r="5654" spans="1:9" x14ac:dyDescent="0.2">
      <c r="A5654" s="34" t="s">
        <v>56111</v>
      </c>
      <c r="B5654" s="34">
        <v>660</v>
      </c>
      <c r="C5654" s="34">
        <v>655</v>
      </c>
      <c r="D5654" s="34">
        <v>177</v>
      </c>
      <c r="E5654" s="34">
        <v>220</v>
      </c>
      <c r="F5654" s="34">
        <v>232</v>
      </c>
      <c r="G5654" s="34">
        <v>178</v>
      </c>
      <c r="H5654" s="34">
        <v>208</v>
      </c>
      <c r="I5654" s="34">
        <v>191</v>
      </c>
    </row>
    <row r="5655" spans="1:9" x14ac:dyDescent="0.2">
      <c r="A5655" s="34" t="s">
        <v>56112</v>
      </c>
      <c r="B5655" s="34">
        <v>782</v>
      </c>
      <c r="C5655" s="34">
        <v>791</v>
      </c>
      <c r="D5655" s="34">
        <v>229</v>
      </c>
      <c r="E5655" s="34">
        <v>224</v>
      </c>
      <c r="F5655" s="34">
        <v>223</v>
      </c>
      <c r="G5655" s="34">
        <v>216</v>
      </c>
      <c r="H5655" s="34">
        <v>230</v>
      </c>
      <c r="I5655" s="34">
        <v>170</v>
      </c>
    </row>
    <row r="5656" spans="1:9" x14ac:dyDescent="0.2">
      <c r="A5656" s="34" t="s">
        <v>56113</v>
      </c>
      <c r="B5656" s="34">
        <v>510</v>
      </c>
      <c r="C5656" s="34">
        <v>487</v>
      </c>
      <c r="D5656" s="34">
        <v>118</v>
      </c>
      <c r="E5656" s="34">
        <v>115</v>
      </c>
      <c r="F5656" s="34">
        <v>145</v>
      </c>
      <c r="G5656" s="34">
        <v>147</v>
      </c>
      <c r="H5656" s="34">
        <v>114</v>
      </c>
      <c r="I5656" s="34">
        <v>108</v>
      </c>
    </row>
    <row r="5657" spans="1:9" x14ac:dyDescent="0.2">
      <c r="A5657" s="34" t="s">
        <v>56114</v>
      </c>
      <c r="B5657" s="34">
        <v>480</v>
      </c>
      <c r="C5657" s="34">
        <v>519</v>
      </c>
      <c r="D5657" s="34">
        <v>182</v>
      </c>
      <c r="E5657" s="34">
        <v>168</v>
      </c>
      <c r="F5657" s="34">
        <v>152</v>
      </c>
      <c r="G5657" s="34">
        <v>213</v>
      </c>
      <c r="H5657" s="34">
        <v>192</v>
      </c>
      <c r="I5657" s="34">
        <v>126</v>
      </c>
    </row>
    <row r="5658" spans="1:9" x14ac:dyDescent="0.2">
      <c r="A5658" s="34" t="s">
        <v>56115</v>
      </c>
      <c r="B5658" s="34">
        <v>473</v>
      </c>
      <c r="C5658" s="34">
        <v>436</v>
      </c>
      <c r="D5658" s="34">
        <v>164</v>
      </c>
      <c r="E5658" s="34">
        <v>163</v>
      </c>
      <c r="F5658" s="34">
        <v>188</v>
      </c>
      <c r="G5658" s="34">
        <v>179</v>
      </c>
      <c r="H5658" s="34">
        <v>180</v>
      </c>
      <c r="I5658" s="34">
        <v>151</v>
      </c>
    </row>
    <row r="5659" spans="1:9" x14ac:dyDescent="0.2">
      <c r="A5659" s="34" t="s">
        <v>56116</v>
      </c>
      <c r="B5659" s="34">
        <v>897</v>
      </c>
      <c r="C5659" s="34">
        <v>1077</v>
      </c>
      <c r="D5659" s="34">
        <v>284</v>
      </c>
      <c r="E5659" s="34">
        <v>274</v>
      </c>
      <c r="F5659" s="34">
        <v>296</v>
      </c>
      <c r="G5659" s="34">
        <v>334</v>
      </c>
      <c r="H5659" s="34">
        <v>255</v>
      </c>
      <c r="I5659" s="34">
        <v>259</v>
      </c>
    </row>
    <row r="5660" spans="1:9" x14ac:dyDescent="0.2">
      <c r="A5660" s="34" t="s">
        <v>56117</v>
      </c>
      <c r="B5660" s="34">
        <v>1277</v>
      </c>
      <c r="C5660" s="34">
        <v>1343</v>
      </c>
      <c r="D5660" s="34">
        <v>428</v>
      </c>
      <c r="E5660" s="34">
        <v>419</v>
      </c>
      <c r="F5660" s="34">
        <v>397</v>
      </c>
      <c r="G5660" s="34">
        <v>495</v>
      </c>
      <c r="H5660" s="34">
        <v>447</v>
      </c>
      <c r="I5660" s="34">
        <v>362</v>
      </c>
    </row>
    <row r="5661" spans="1:9" x14ac:dyDescent="0.2">
      <c r="A5661" s="34" t="s">
        <v>56118</v>
      </c>
      <c r="B5661" s="34">
        <v>809</v>
      </c>
      <c r="C5661" s="34">
        <v>868</v>
      </c>
      <c r="D5661" s="34">
        <v>227</v>
      </c>
      <c r="E5661" s="34">
        <v>269</v>
      </c>
      <c r="F5661" s="34">
        <v>245</v>
      </c>
      <c r="G5661" s="34">
        <v>240</v>
      </c>
      <c r="H5661" s="34">
        <v>257</v>
      </c>
      <c r="I5661" s="34">
        <v>256</v>
      </c>
    </row>
    <row r="5662" spans="1:9" x14ac:dyDescent="0.2">
      <c r="A5662" s="34" t="s">
        <v>56119</v>
      </c>
      <c r="B5662" s="34">
        <v>598</v>
      </c>
      <c r="C5662" s="34">
        <v>682</v>
      </c>
      <c r="D5662" s="34">
        <v>228</v>
      </c>
      <c r="E5662" s="34">
        <v>223</v>
      </c>
      <c r="F5662" s="34">
        <v>202</v>
      </c>
      <c r="G5662" s="34">
        <v>229</v>
      </c>
      <c r="H5662" s="34">
        <v>216</v>
      </c>
      <c r="I5662" s="34">
        <v>186</v>
      </c>
    </row>
    <row r="5663" spans="1:9" x14ac:dyDescent="0.2">
      <c r="A5663" s="34" t="s">
        <v>56120</v>
      </c>
      <c r="B5663" s="34">
        <v>840</v>
      </c>
      <c r="C5663" s="34">
        <v>779</v>
      </c>
      <c r="D5663" s="34">
        <v>221</v>
      </c>
      <c r="E5663" s="34">
        <v>262</v>
      </c>
      <c r="F5663" s="34">
        <v>268</v>
      </c>
      <c r="G5663" s="34">
        <v>306</v>
      </c>
      <c r="H5663" s="34">
        <v>293</v>
      </c>
      <c r="I5663" s="34">
        <v>224</v>
      </c>
    </row>
    <row r="5664" spans="1:9" x14ac:dyDescent="0.2">
      <c r="A5664" s="34" t="s">
        <v>56121</v>
      </c>
      <c r="B5664" s="34">
        <v>639</v>
      </c>
      <c r="C5664" s="34">
        <v>549</v>
      </c>
      <c r="D5664" s="34">
        <v>216</v>
      </c>
      <c r="E5664" s="34">
        <v>201</v>
      </c>
      <c r="F5664" s="34">
        <v>203</v>
      </c>
      <c r="G5664" s="34">
        <v>234</v>
      </c>
      <c r="H5664" s="34">
        <v>180</v>
      </c>
      <c r="I5664" s="34">
        <v>173</v>
      </c>
    </row>
    <row r="5665" spans="1:9" x14ac:dyDescent="0.2">
      <c r="A5665" s="34" t="s">
        <v>56122</v>
      </c>
      <c r="B5665" s="34">
        <v>240</v>
      </c>
      <c r="C5665" s="34">
        <v>228</v>
      </c>
      <c r="D5665" s="34">
        <v>94</v>
      </c>
      <c r="E5665" s="34">
        <v>69</v>
      </c>
      <c r="F5665" s="34">
        <v>81</v>
      </c>
      <c r="G5665" s="34">
        <v>95</v>
      </c>
      <c r="H5665" s="34">
        <v>102</v>
      </c>
      <c r="I5665" s="34">
        <v>73</v>
      </c>
    </row>
    <row r="5666" spans="1:9" x14ac:dyDescent="0.2">
      <c r="A5666" s="34" t="s">
        <v>56123</v>
      </c>
      <c r="B5666" s="34">
        <v>621</v>
      </c>
      <c r="C5666" s="34">
        <v>651</v>
      </c>
      <c r="D5666" s="34">
        <v>199</v>
      </c>
      <c r="E5666" s="34">
        <v>252</v>
      </c>
      <c r="F5666" s="34">
        <v>189</v>
      </c>
      <c r="G5666" s="34">
        <v>244</v>
      </c>
      <c r="H5666" s="34">
        <v>188</v>
      </c>
      <c r="I5666" s="34">
        <v>203</v>
      </c>
    </row>
    <row r="5667" spans="1:9" x14ac:dyDescent="0.2">
      <c r="A5667" s="34" t="s">
        <v>56124</v>
      </c>
      <c r="B5667" s="34">
        <v>1026</v>
      </c>
      <c r="C5667" s="34">
        <v>1137</v>
      </c>
      <c r="D5667" s="34">
        <v>390</v>
      </c>
      <c r="E5667" s="34">
        <v>318</v>
      </c>
      <c r="F5667" s="34">
        <v>380</v>
      </c>
      <c r="G5667" s="34">
        <v>414</v>
      </c>
      <c r="H5667" s="34">
        <v>387</v>
      </c>
      <c r="I5667" s="34">
        <v>324</v>
      </c>
    </row>
    <row r="5668" spans="1:9" x14ac:dyDescent="0.2">
      <c r="A5668" s="34" t="s">
        <v>56125</v>
      </c>
      <c r="B5668" s="34">
        <v>830</v>
      </c>
      <c r="C5668" s="34">
        <v>868</v>
      </c>
      <c r="D5668" s="34">
        <v>225</v>
      </c>
      <c r="E5668" s="34">
        <v>275</v>
      </c>
      <c r="F5668" s="34">
        <v>264</v>
      </c>
      <c r="G5668" s="34">
        <v>314</v>
      </c>
      <c r="H5668" s="34">
        <v>245</v>
      </c>
      <c r="I5668" s="34">
        <v>270</v>
      </c>
    </row>
    <row r="5669" spans="1:9" x14ac:dyDescent="0.2">
      <c r="A5669" s="34" t="s">
        <v>56126</v>
      </c>
      <c r="B5669" s="34">
        <v>593</v>
      </c>
      <c r="C5669" s="34">
        <v>587</v>
      </c>
      <c r="D5669" s="34">
        <v>198</v>
      </c>
      <c r="E5669" s="34">
        <v>167</v>
      </c>
      <c r="F5669" s="34">
        <v>174</v>
      </c>
      <c r="G5669" s="34">
        <v>184</v>
      </c>
      <c r="H5669" s="34">
        <v>146</v>
      </c>
      <c r="I5669" s="34">
        <v>137</v>
      </c>
    </row>
    <row r="5670" spans="1:9" x14ac:dyDescent="0.2">
      <c r="A5670" s="34" t="s">
        <v>56127</v>
      </c>
      <c r="B5670" s="34">
        <v>703</v>
      </c>
      <c r="C5670" s="34">
        <v>806</v>
      </c>
      <c r="D5670" s="34">
        <v>226</v>
      </c>
      <c r="E5670" s="34">
        <v>249</v>
      </c>
      <c r="F5670" s="34">
        <v>277</v>
      </c>
      <c r="G5670" s="34">
        <v>230</v>
      </c>
      <c r="H5670" s="34">
        <v>215</v>
      </c>
      <c r="I5670" s="34">
        <v>226</v>
      </c>
    </row>
    <row r="5671" spans="1:9" x14ac:dyDescent="0.2">
      <c r="A5671" s="34" t="s">
        <v>56128</v>
      </c>
      <c r="B5671" s="34">
        <v>417</v>
      </c>
      <c r="C5671" s="34">
        <v>382</v>
      </c>
      <c r="D5671" s="34">
        <v>100</v>
      </c>
      <c r="E5671" s="34">
        <v>114</v>
      </c>
      <c r="F5671" s="34">
        <v>100</v>
      </c>
      <c r="G5671" s="34">
        <v>114</v>
      </c>
      <c r="H5671" s="34">
        <v>97</v>
      </c>
      <c r="I5671" s="34">
        <v>113</v>
      </c>
    </row>
    <row r="5672" spans="1:9" x14ac:dyDescent="0.2">
      <c r="A5672" s="34" t="s">
        <v>56129</v>
      </c>
      <c r="B5672" s="34">
        <v>363</v>
      </c>
      <c r="C5672" s="34">
        <v>435</v>
      </c>
      <c r="D5672" s="34">
        <v>122</v>
      </c>
      <c r="E5672" s="34">
        <v>137</v>
      </c>
      <c r="F5672" s="34">
        <v>129</v>
      </c>
      <c r="G5672" s="34">
        <v>139</v>
      </c>
      <c r="H5672" s="34">
        <v>136</v>
      </c>
      <c r="I5672" s="34">
        <v>129</v>
      </c>
    </row>
    <row r="5673" spans="1:9" x14ac:dyDescent="0.2">
      <c r="A5673" s="34" t="s">
        <v>56130</v>
      </c>
      <c r="B5673" s="34">
        <v>525</v>
      </c>
      <c r="C5673" s="34">
        <v>433</v>
      </c>
      <c r="D5673" s="34">
        <v>137</v>
      </c>
      <c r="E5673" s="34">
        <v>175</v>
      </c>
      <c r="F5673" s="34">
        <v>164</v>
      </c>
      <c r="G5673" s="34">
        <v>117</v>
      </c>
      <c r="H5673" s="34">
        <v>182</v>
      </c>
      <c r="I5673" s="34">
        <v>116</v>
      </c>
    </row>
    <row r="5674" spans="1:9" x14ac:dyDescent="0.2">
      <c r="A5674" s="34" t="s">
        <v>56131</v>
      </c>
      <c r="B5674" s="34">
        <v>482</v>
      </c>
      <c r="C5674" s="34">
        <v>443</v>
      </c>
      <c r="D5674" s="34">
        <v>109</v>
      </c>
      <c r="E5674" s="34">
        <v>127</v>
      </c>
      <c r="F5674" s="34">
        <v>138</v>
      </c>
      <c r="G5674" s="34">
        <v>147</v>
      </c>
      <c r="H5674" s="34">
        <v>138</v>
      </c>
      <c r="I5674" s="34">
        <v>130</v>
      </c>
    </row>
    <row r="5675" spans="1:9" x14ac:dyDescent="0.2">
      <c r="A5675" s="34" t="s">
        <v>56132</v>
      </c>
      <c r="B5675" s="34">
        <v>984</v>
      </c>
      <c r="C5675" s="34">
        <v>1295</v>
      </c>
      <c r="D5675" s="34">
        <v>274</v>
      </c>
      <c r="E5675" s="34">
        <v>371</v>
      </c>
      <c r="F5675" s="34">
        <v>258</v>
      </c>
      <c r="G5675" s="34">
        <v>391</v>
      </c>
      <c r="H5675" s="34">
        <v>326</v>
      </c>
      <c r="I5675" s="34">
        <v>292</v>
      </c>
    </row>
    <row r="5676" spans="1:9" x14ac:dyDescent="0.2">
      <c r="A5676" s="34" t="s">
        <v>56133</v>
      </c>
      <c r="B5676" s="34">
        <v>616</v>
      </c>
      <c r="C5676" s="34">
        <v>865</v>
      </c>
      <c r="D5676" s="34">
        <v>258</v>
      </c>
      <c r="E5676" s="34">
        <v>279</v>
      </c>
      <c r="F5676" s="34">
        <v>195</v>
      </c>
      <c r="G5676" s="34">
        <v>295</v>
      </c>
      <c r="H5676" s="34">
        <v>238</v>
      </c>
      <c r="I5676" s="34">
        <v>257</v>
      </c>
    </row>
    <row r="5677" spans="1:9" x14ac:dyDescent="0.2">
      <c r="A5677" s="34" t="s">
        <v>56134</v>
      </c>
      <c r="B5677" s="34">
        <v>833</v>
      </c>
      <c r="C5677" s="34">
        <v>798</v>
      </c>
      <c r="D5677" s="34">
        <v>278</v>
      </c>
      <c r="E5677" s="34">
        <v>258</v>
      </c>
      <c r="F5677" s="34">
        <v>267</v>
      </c>
      <c r="G5677" s="34">
        <v>310</v>
      </c>
      <c r="H5677" s="34">
        <v>255</v>
      </c>
      <c r="I5677" s="34">
        <v>211</v>
      </c>
    </row>
    <row r="5678" spans="1:9" x14ac:dyDescent="0.2">
      <c r="A5678" s="34" t="s">
        <v>56135</v>
      </c>
      <c r="B5678" s="34">
        <v>733</v>
      </c>
      <c r="C5678" s="34">
        <v>861</v>
      </c>
      <c r="D5678" s="34">
        <v>221</v>
      </c>
      <c r="E5678" s="34">
        <v>271</v>
      </c>
      <c r="F5678" s="34">
        <v>212</v>
      </c>
      <c r="G5678" s="34">
        <v>263</v>
      </c>
      <c r="H5678" s="34">
        <v>233</v>
      </c>
      <c r="I5678" s="34">
        <v>231</v>
      </c>
    </row>
    <row r="5679" spans="1:9" x14ac:dyDescent="0.2">
      <c r="A5679" s="34" t="s">
        <v>56136</v>
      </c>
      <c r="B5679" s="34">
        <v>502</v>
      </c>
      <c r="C5679" s="34">
        <v>544</v>
      </c>
      <c r="D5679" s="34">
        <v>134</v>
      </c>
      <c r="E5679" s="34">
        <v>192</v>
      </c>
      <c r="F5679" s="34">
        <v>144</v>
      </c>
      <c r="G5679" s="34">
        <v>230</v>
      </c>
      <c r="H5679" s="34">
        <v>184</v>
      </c>
      <c r="I5679" s="34">
        <v>145</v>
      </c>
    </row>
    <row r="5680" spans="1:9" x14ac:dyDescent="0.2">
      <c r="A5680" s="34" t="s">
        <v>56137</v>
      </c>
      <c r="B5680" s="34">
        <v>534</v>
      </c>
      <c r="C5680" s="34">
        <v>637</v>
      </c>
      <c r="D5680" s="34">
        <v>127</v>
      </c>
      <c r="E5680" s="34">
        <v>214</v>
      </c>
      <c r="F5680" s="34">
        <v>155</v>
      </c>
      <c r="G5680" s="34">
        <v>208</v>
      </c>
      <c r="H5680" s="34">
        <v>151</v>
      </c>
      <c r="I5680" s="34">
        <v>137</v>
      </c>
    </row>
    <row r="5681" spans="1:9" x14ac:dyDescent="0.2">
      <c r="A5681" s="34" t="s">
        <v>56138</v>
      </c>
      <c r="B5681" s="34">
        <v>411</v>
      </c>
      <c r="C5681" s="34">
        <v>408</v>
      </c>
      <c r="D5681" s="34">
        <v>128</v>
      </c>
      <c r="E5681" s="34">
        <v>189</v>
      </c>
      <c r="F5681" s="34">
        <v>138</v>
      </c>
      <c r="G5681" s="34">
        <v>122</v>
      </c>
      <c r="H5681" s="34">
        <v>129</v>
      </c>
      <c r="I5681" s="34">
        <v>106</v>
      </c>
    </row>
    <row r="5682" spans="1:9" x14ac:dyDescent="0.2">
      <c r="A5682" s="34" t="s">
        <v>56139</v>
      </c>
      <c r="B5682" s="34">
        <v>449</v>
      </c>
      <c r="C5682" s="34">
        <v>444</v>
      </c>
      <c r="D5682" s="34">
        <v>159</v>
      </c>
      <c r="E5682" s="34">
        <v>180</v>
      </c>
      <c r="F5682" s="34">
        <v>132</v>
      </c>
      <c r="G5682" s="34">
        <v>175</v>
      </c>
      <c r="H5682" s="34">
        <v>164</v>
      </c>
      <c r="I5682" s="34">
        <v>106</v>
      </c>
    </row>
    <row r="5683" spans="1:9" x14ac:dyDescent="0.2">
      <c r="A5683" s="34" t="s">
        <v>56140</v>
      </c>
      <c r="B5683" s="34">
        <v>550</v>
      </c>
      <c r="C5683" s="34">
        <v>561</v>
      </c>
      <c r="D5683" s="34">
        <v>202</v>
      </c>
      <c r="E5683" s="34">
        <v>173</v>
      </c>
      <c r="F5683" s="34">
        <v>155</v>
      </c>
      <c r="G5683" s="34">
        <v>208</v>
      </c>
      <c r="H5683" s="34">
        <v>187</v>
      </c>
      <c r="I5683" s="34">
        <v>183</v>
      </c>
    </row>
    <row r="5684" spans="1:9" x14ac:dyDescent="0.2">
      <c r="A5684" s="34" t="s">
        <v>56141</v>
      </c>
      <c r="B5684" s="34">
        <v>488</v>
      </c>
      <c r="C5684" s="34">
        <v>590</v>
      </c>
      <c r="D5684" s="34">
        <v>128</v>
      </c>
      <c r="E5684" s="34">
        <v>156</v>
      </c>
      <c r="F5684" s="34">
        <v>139</v>
      </c>
      <c r="G5684" s="34">
        <v>166</v>
      </c>
      <c r="H5684" s="34">
        <v>145</v>
      </c>
      <c r="I5684" s="34">
        <v>157</v>
      </c>
    </row>
    <row r="5685" spans="1:9" x14ac:dyDescent="0.2">
      <c r="A5685" s="34" t="s">
        <v>56142</v>
      </c>
      <c r="B5685" s="34">
        <v>451</v>
      </c>
      <c r="C5685" s="34">
        <v>550</v>
      </c>
      <c r="D5685" s="34">
        <v>192</v>
      </c>
      <c r="E5685" s="34">
        <v>190</v>
      </c>
      <c r="F5685" s="34">
        <v>160</v>
      </c>
      <c r="G5685" s="34">
        <v>175</v>
      </c>
      <c r="H5685" s="34">
        <v>180</v>
      </c>
      <c r="I5685" s="34">
        <v>174</v>
      </c>
    </row>
    <row r="5686" spans="1:9" x14ac:dyDescent="0.2">
      <c r="A5686" s="34" t="s">
        <v>56143</v>
      </c>
      <c r="B5686" s="34">
        <v>863</v>
      </c>
      <c r="C5686" s="34">
        <v>995</v>
      </c>
      <c r="D5686" s="34">
        <v>244</v>
      </c>
      <c r="E5686" s="34">
        <v>290</v>
      </c>
      <c r="F5686" s="34">
        <v>267</v>
      </c>
      <c r="G5686" s="34">
        <v>299</v>
      </c>
      <c r="H5686" s="34">
        <v>269</v>
      </c>
      <c r="I5686" s="34">
        <v>266</v>
      </c>
    </row>
    <row r="5687" spans="1:9" x14ac:dyDescent="0.2">
      <c r="A5687" s="34" t="s">
        <v>56144</v>
      </c>
      <c r="B5687" s="34">
        <v>631</v>
      </c>
      <c r="C5687" s="34">
        <v>543</v>
      </c>
      <c r="D5687" s="34">
        <v>185</v>
      </c>
      <c r="E5687" s="34">
        <v>190</v>
      </c>
      <c r="F5687" s="34">
        <v>203</v>
      </c>
      <c r="G5687" s="34">
        <v>218</v>
      </c>
      <c r="H5687" s="34">
        <v>211</v>
      </c>
      <c r="I5687" s="34">
        <v>144</v>
      </c>
    </row>
    <row r="5688" spans="1:9" x14ac:dyDescent="0.2">
      <c r="A5688" s="34" t="s">
        <v>56145</v>
      </c>
      <c r="B5688" s="34">
        <v>480</v>
      </c>
      <c r="C5688" s="34">
        <v>385</v>
      </c>
      <c r="D5688" s="34">
        <v>145</v>
      </c>
      <c r="E5688" s="34">
        <v>117</v>
      </c>
      <c r="F5688" s="34">
        <v>144</v>
      </c>
      <c r="G5688" s="34">
        <v>128</v>
      </c>
      <c r="H5688" s="34">
        <v>148</v>
      </c>
      <c r="I5688" s="34">
        <v>102</v>
      </c>
    </row>
    <row r="5689" spans="1:9" x14ac:dyDescent="0.2">
      <c r="A5689" s="34" t="s">
        <v>56146</v>
      </c>
      <c r="B5689" s="34">
        <v>586</v>
      </c>
      <c r="C5689" s="34">
        <v>613</v>
      </c>
      <c r="D5689" s="34">
        <v>186</v>
      </c>
      <c r="E5689" s="34">
        <v>179</v>
      </c>
      <c r="F5689" s="34">
        <v>138</v>
      </c>
      <c r="G5689" s="34">
        <v>217</v>
      </c>
      <c r="H5689" s="34">
        <v>161</v>
      </c>
      <c r="I5689" s="34">
        <v>143</v>
      </c>
    </row>
    <row r="5690" spans="1:9" x14ac:dyDescent="0.2">
      <c r="A5690" s="34" t="s">
        <v>56147</v>
      </c>
      <c r="B5690" s="34">
        <v>961</v>
      </c>
      <c r="C5690" s="34">
        <v>802</v>
      </c>
      <c r="D5690" s="34">
        <v>268</v>
      </c>
      <c r="E5690" s="34">
        <v>273</v>
      </c>
      <c r="F5690" s="34">
        <v>294</v>
      </c>
      <c r="G5690" s="34">
        <v>320</v>
      </c>
      <c r="H5690" s="34">
        <v>291</v>
      </c>
      <c r="I5690" s="34">
        <v>273</v>
      </c>
    </row>
    <row r="5691" spans="1:9" x14ac:dyDescent="0.2">
      <c r="A5691" s="34" t="s">
        <v>56148</v>
      </c>
      <c r="B5691" s="34">
        <v>511</v>
      </c>
      <c r="C5691" s="34">
        <v>510</v>
      </c>
      <c r="D5691" s="34">
        <v>160</v>
      </c>
      <c r="E5691" s="34">
        <v>190</v>
      </c>
      <c r="F5691" s="34">
        <v>183</v>
      </c>
      <c r="G5691" s="34">
        <v>183</v>
      </c>
      <c r="H5691" s="34">
        <v>187</v>
      </c>
      <c r="I5691" s="34">
        <v>144</v>
      </c>
    </row>
    <row r="5692" spans="1:9" x14ac:dyDescent="0.2">
      <c r="A5692" s="34" t="s">
        <v>56149</v>
      </c>
      <c r="B5692" s="34">
        <v>840</v>
      </c>
      <c r="C5692" s="34">
        <v>668</v>
      </c>
      <c r="D5692" s="34">
        <v>275</v>
      </c>
      <c r="E5692" s="34">
        <v>317</v>
      </c>
      <c r="F5692" s="34">
        <v>274</v>
      </c>
      <c r="G5692" s="34">
        <v>257</v>
      </c>
      <c r="H5692" s="34">
        <v>285</v>
      </c>
      <c r="I5692" s="34">
        <v>221</v>
      </c>
    </row>
    <row r="5693" spans="1:9" x14ac:dyDescent="0.2">
      <c r="A5693" s="34" t="s">
        <v>56150</v>
      </c>
      <c r="B5693" s="34">
        <v>601</v>
      </c>
      <c r="C5693" s="34">
        <v>575</v>
      </c>
      <c r="D5693" s="34">
        <v>203</v>
      </c>
      <c r="E5693" s="34">
        <v>227</v>
      </c>
      <c r="F5693" s="34">
        <v>201</v>
      </c>
      <c r="G5693" s="34">
        <v>221</v>
      </c>
      <c r="H5693" s="34">
        <v>230</v>
      </c>
      <c r="I5693" s="34">
        <v>164</v>
      </c>
    </row>
    <row r="5694" spans="1:9" x14ac:dyDescent="0.2">
      <c r="A5694" s="34" t="s">
        <v>56151</v>
      </c>
      <c r="B5694" s="34">
        <v>703</v>
      </c>
      <c r="C5694" s="34">
        <v>703</v>
      </c>
      <c r="D5694" s="34">
        <v>220</v>
      </c>
      <c r="E5694" s="34">
        <v>311</v>
      </c>
      <c r="F5694" s="34">
        <v>219</v>
      </c>
      <c r="G5694" s="34">
        <v>283</v>
      </c>
      <c r="H5694" s="34">
        <v>147</v>
      </c>
      <c r="I5694" s="34">
        <v>199</v>
      </c>
    </row>
    <row r="5695" spans="1:9" x14ac:dyDescent="0.2">
      <c r="A5695" s="34" t="s">
        <v>56152</v>
      </c>
      <c r="B5695" s="34">
        <v>466</v>
      </c>
      <c r="C5695" s="34">
        <v>537</v>
      </c>
      <c r="D5695" s="34">
        <v>161</v>
      </c>
      <c r="E5695" s="34">
        <v>150</v>
      </c>
      <c r="F5695" s="34">
        <v>151</v>
      </c>
      <c r="G5695" s="34">
        <v>170</v>
      </c>
      <c r="H5695" s="34">
        <v>140</v>
      </c>
      <c r="I5695" s="34">
        <v>139</v>
      </c>
    </row>
    <row r="5696" spans="1:9" x14ac:dyDescent="0.2">
      <c r="A5696" s="34" t="s">
        <v>56153</v>
      </c>
      <c r="B5696" s="34">
        <v>477</v>
      </c>
      <c r="C5696" s="34">
        <v>537</v>
      </c>
      <c r="D5696" s="34">
        <v>176</v>
      </c>
      <c r="E5696" s="34">
        <v>193</v>
      </c>
      <c r="F5696" s="34">
        <v>118</v>
      </c>
      <c r="G5696" s="34">
        <v>190</v>
      </c>
      <c r="H5696" s="34">
        <v>165</v>
      </c>
      <c r="I5696" s="34">
        <v>135</v>
      </c>
    </row>
    <row r="5697" spans="1:9" x14ac:dyDescent="0.2">
      <c r="A5697" s="34" t="s">
        <v>56154</v>
      </c>
      <c r="B5697" s="34">
        <v>518</v>
      </c>
      <c r="C5697" s="34">
        <v>656</v>
      </c>
      <c r="D5697" s="34">
        <v>177</v>
      </c>
      <c r="E5697" s="34">
        <v>217</v>
      </c>
      <c r="F5697" s="34">
        <v>163</v>
      </c>
      <c r="G5697" s="34">
        <v>210</v>
      </c>
      <c r="H5697" s="34">
        <v>193</v>
      </c>
      <c r="I5697" s="34">
        <v>195</v>
      </c>
    </row>
    <row r="5698" spans="1:9" x14ac:dyDescent="0.2">
      <c r="A5698" s="34" t="s">
        <v>56155</v>
      </c>
      <c r="B5698" s="34">
        <v>663</v>
      </c>
      <c r="C5698" s="34">
        <v>790</v>
      </c>
      <c r="D5698" s="34">
        <v>237</v>
      </c>
      <c r="E5698" s="34">
        <v>224</v>
      </c>
      <c r="F5698" s="34">
        <v>200</v>
      </c>
      <c r="G5698" s="34">
        <v>249</v>
      </c>
      <c r="H5698" s="34">
        <v>222</v>
      </c>
      <c r="I5698" s="34">
        <v>228</v>
      </c>
    </row>
    <row r="5699" spans="1:9" x14ac:dyDescent="0.2">
      <c r="A5699" s="34" t="s">
        <v>56156</v>
      </c>
      <c r="B5699" s="34">
        <v>963</v>
      </c>
      <c r="C5699" s="34">
        <v>1042</v>
      </c>
      <c r="D5699" s="34">
        <v>321</v>
      </c>
      <c r="E5699" s="34">
        <v>337</v>
      </c>
      <c r="F5699" s="34">
        <v>325</v>
      </c>
      <c r="G5699" s="34">
        <v>413</v>
      </c>
      <c r="H5699" s="34">
        <v>273</v>
      </c>
      <c r="I5699" s="34">
        <v>282</v>
      </c>
    </row>
    <row r="5700" spans="1:9" x14ac:dyDescent="0.2">
      <c r="A5700" s="34" t="s">
        <v>56157</v>
      </c>
      <c r="B5700" s="34">
        <v>951</v>
      </c>
      <c r="C5700" s="34">
        <v>898</v>
      </c>
      <c r="D5700" s="34">
        <v>288</v>
      </c>
      <c r="E5700" s="34">
        <v>283</v>
      </c>
      <c r="F5700" s="34">
        <v>302</v>
      </c>
      <c r="G5700" s="34">
        <v>262</v>
      </c>
      <c r="H5700" s="34">
        <v>336</v>
      </c>
      <c r="I5700" s="34">
        <v>300</v>
      </c>
    </row>
    <row r="5701" spans="1:9" x14ac:dyDescent="0.2">
      <c r="A5701" s="34" t="s">
        <v>56158</v>
      </c>
      <c r="B5701" s="34">
        <v>352</v>
      </c>
      <c r="C5701" s="34">
        <v>318</v>
      </c>
      <c r="D5701" s="34">
        <v>122</v>
      </c>
      <c r="E5701" s="34">
        <v>143</v>
      </c>
      <c r="F5701" s="34">
        <v>87</v>
      </c>
      <c r="G5701" s="34">
        <v>137</v>
      </c>
      <c r="H5701" s="34">
        <v>91</v>
      </c>
      <c r="I5701" s="34">
        <v>108</v>
      </c>
    </row>
    <row r="5702" spans="1:9" x14ac:dyDescent="0.2">
      <c r="A5702" s="34" t="s">
        <v>56159</v>
      </c>
      <c r="B5702" s="34">
        <v>456</v>
      </c>
      <c r="C5702" s="34">
        <v>386</v>
      </c>
      <c r="D5702" s="34">
        <v>155</v>
      </c>
      <c r="E5702" s="34">
        <v>142</v>
      </c>
      <c r="F5702" s="34">
        <v>138</v>
      </c>
      <c r="G5702" s="34">
        <v>134</v>
      </c>
      <c r="H5702" s="34">
        <v>148</v>
      </c>
      <c r="I5702" s="34">
        <v>87</v>
      </c>
    </row>
    <row r="5703" spans="1:9" x14ac:dyDescent="0.2">
      <c r="A5703" s="34" t="s">
        <v>56160</v>
      </c>
      <c r="B5703" s="34">
        <v>395</v>
      </c>
      <c r="C5703" s="34">
        <v>176</v>
      </c>
      <c r="D5703" s="34">
        <v>106</v>
      </c>
      <c r="E5703" s="34">
        <v>85</v>
      </c>
      <c r="F5703" s="34">
        <v>108</v>
      </c>
      <c r="G5703" s="34">
        <v>89</v>
      </c>
      <c r="H5703" s="34">
        <v>101</v>
      </c>
      <c r="I5703" s="34">
        <v>65</v>
      </c>
    </row>
    <row r="5704" spans="1:9" x14ac:dyDescent="0.2">
      <c r="A5704" s="34" t="s">
        <v>56161</v>
      </c>
      <c r="B5704" s="34">
        <v>189</v>
      </c>
      <c r="C5704" s="34">
        <v>228</v>
      </c>
      <c r="D5704" s="34">
        <v>76</v>
      </c>
      <c r="E5704" s="34">
        <v>70</v>
      </c>
      <c r="F5704" s="34">
        <v>76</v>
      </c>
      <c r="G5704" s="34">
        <v>78</v>
      </c>
      <c r="H5704" s="34">
        <v>98</v>
      </c>
      <c r="I5704" s="34">
        <v>63</v>
      </c>
    </row>
    <row r="5705" spans="1:9" x14ac:dyDescent="0.2">
      <c r="A5705" s="34" t="s">
        <v>56162</v>
      </c>
      <c r="B5705" s="34">
        <v>108</v>
      </c>
      <c r="C5705" s="34">
        <v>170</v>
      </c>
      <c r="D5705" s="34">
        <v>27</v>
      </c>
      <c r="E5705" s="34">
        <v>86</v>
      </c>
      <c r="F5705" s="34">
        <v>38</v>
      </c>
      <c r="G5705" s="34">
        <v>49</v>
      </c>
      <c r="H5705" s="34">
        <v>41</v>
      </c>
      <c r="I5705" s="34">
        <v>59</v>
      </c>
    </row>
    <row r="5706" spans="1:9" x14ac:dyDescent="0.2">
      <c r="A5706" s="34" t="s">
        <v>56163</v>
      </c>
      <c r="B5706" s="34">
        <v>362</v>
      </c>
      <c r="C5706" s="34">
        <v>440</v>
      </c>
      <c r="D5706" s="34">
        <v>136</v>
      </c>
      <c r="E5706" s="34">
        <v>108</v>
      </c>
      <c r="F5706" s="34">
        <v>145</v>
      </c>
      <c r="G5706" s="34">
        <v>146</v>
      </c>
      <c r="H5706" s="34">
        <v>128</v>
      </c>
      <c r="I5706" s="34">
        <v>116</v>
      </c>
    </row>
    <row r="5707" spans="1:9" x14ac:dyDescent="0.2">
      <c r="A5707" s="34" t="s">
        <v>56164</v>
      </c>
      <c r="B5707" s="34">
        <v>707</v>
      </c>
      <c r="C5707" s="34">
        <v>679</v>
      </c>
      <c r="D5707" s="34">
        <v>242</v>
      </c>
      <c r="E5707" s="34">
        <v>236</v>
      </c>
      <c r="F5707" s="34">
        <v>207</v>
      </c>
      <c r="G5707" s="34">
        <v>213</v>
      </c>
      <c r="H5707" s="34">
        <v>232</v>
      </c>
      <c r="I5707" s="34">
        <v>214</v>
      </c>
    </row>
    <row r="5708" spans="1:9" x14ac:dyDescent="0.2">
      <c r="A5708" s="34" t="s">
        <v>56165</v>
      </c>
      <c r="B5708" s="34">
        <v>1134</v>
      </c>
      <c r="C5708" s="34">
        <v>949</v>
      </c>
      <c r="D5708" s="34">
        <v>317</v>
      </c>
      <c r="E5708" s="34">
        <v>344</v>
      </c>
      <c r="F5708" s="34">
        <v>334</v>
      </c>
      <c r="G5708" s="34">
        <v>305</v>
      </c>
      <c r="H5708" s="34">
        <v>337</v>
      </c>
      <c r="I5708" s="34">
        <v>256</v>
      </c>
    </row>
    <row r="5709" spans="1:9" x14ac:dyDescent="0.2">
      <c r="A5709" s="34" t="s">
        <v>56166</v>
      </c>
      <c r="B5709" s="34">
        <v>666</v>
      </c>
      <c r="C5709" s="34">
        <v>604</v>
      </c>
      <c r="D5709" s="34">
        <v>190</v>
      </c>
      <c r="E5709" s="34">
        <v>188</v>
      </c>
      <c r="F5709" s="34">
        <v>185</v>
      </c>
      <c r="G5709" s="34">
        <v>175</v>
      </c>
      <c r="H5709" s="34">
        <v>189</v>
      </c>
      <c r="I5709" s="34">
        <v>160</v>
      </c>
    </row>
    <row r="5710" spans="1:9" x14ac:dyDescent="0.2">
      <c r="A5710" s="34" t="s">
        <v>56167</v>
      </c>
      <c r="B5710" s="34">
        <v>1055</v>
      </c>
      <c r="C5710" s="34">
        <v>1156</v>
      </c>
      <c r="D5710" s="34">
        <v>378</v>
      </c>
      <c r="E5710" s="34">
        <v>378</v>
      </c>
      <c r="F5710" s="34">
        <v>331</v>
      </c>
      <c r="G5710" s="34">
        <v>351</v>
      </c>
      <c r="H5710" s="34">
        <v>393</v>
      </c>
      <c r="I5710" s="34">
        <v>327</v>
      </c>
    </row>
    <row r="5711" spans="1:9" x14ac:dyDescent="0.2">
      <c r="A5711" s="34" t="s">
        <v>56168</v>
      </c>
      <c r="B5711" s="34">
        <v>678</v>
      </c>
      <c r="C5711" s="34">
        <v>535</v>
      </c>
      <c r="D5711" s="34">
        <v>208</v>
      </c>
      <c r="E5711" s="34">
        <v>204</v>
      </c>
      <c r="F5711" s="34">
        <v>223</v>
      </c>
      <c r="G5711" s="34">
        <v>225</v>
      </c>
      <c r="H5711" s="34">
        <v>188</v>
      </c>
      <c r="I5711" s="34">
        <v>148</v>
      </c>
    </row>
    <row r="5712" spans="1:9" x14ac:dyDescent="0.2">
      <c r="A5712" s="34" t="s">
        <v>56169</v>
      </c>
      <c r="B5712" s="34">
        <v>505</v>
      </c>
      <c r="C5712" s="34">
        <v>387</v>
      </c>
      <c r="D5712" s="34">
        <v>97</v>
      </c>
      <c r="E5712" s="34">
        <v>125</v>
      </c>
      <c r="F5712" s="34">
        <v>98</v>
      </c>
      <c r="G5712" s="34">
        <v>119</v>
      </c>
      <c r="H5712" s="34">
        <v>102</v>
      </c>
      <c r="I5712" s="34">
        <v>82</v>
      </c>
    </row>
    <row r="5713" spans="1:9" x14ac:dyDescent="0.2">
      <c r="A5713" s="34" t="s">
        <v>56170</v>
      </c>
      <c r="B5713" s="34">
        <v>312</v>
      </c>
      <c r="C5713" s="34">
        <v>440</v>
      </c>
      <c r="D5713" s="34">
        <v>120</v>
      </c>
      <c r="E5713" s="34">
        <v>129</v>
      </c>
      <c r="F5713" s="34">
        <v>90</v>
      </c>
      <c r="G5713" s="34">
        <v>117</v>
      </c>
      <c r="H5713" s="34">
        <v>135</v>
      </c>
      <c r="I5713" s="34">
        <v>117</v>
      </c>
    </row>
    <row r="5714" spans="1:9" x14ac:dyDescent="0.2">
      <c r="A5714" s="34" t="s">
        <v>56171</v>
      </c>
      <c r="B5714" s="34">
        <v>441</v>
      </c>
      <c r="C5714" s="34">
        <v>536</v>
      </c>
      <c r="D5714" s="34">
        <v>150</v>
      </c>
      <c r="E5714" s="34">
        <v>192</v>
      </c>
      <c r="F5714" s="34">
        <v>161</v>
      </c>
      <c r="G5714" s="34">
        <v>159</v>
      </c>
      <c r="H5714" s="34">
        <v>144</v>
      </c>
      <c r="I5714" s="34">
        <v>147</v>
      </c>
    </row>
    <row r="5715" spans="1:9" x14ac:dyDescent="0.2">
      <c r="A5715" s="34" t="s">
        <v>56172</v>
      </c>
      <c r="B5715" s="34">
        <v>546</v>
      </c>
      <c r="C5715" s="34">
        <v>468</v>
      </c>
      <c r="D5715" s="34">
        <v>165</v>
      </c>
      <c r="E5715" s="34">
        <v>172</v>
      </c>
      <c r="F5715" s="34">
        <v>153</v>
      </c>
      <c r="G5715" s="34">
        <v>94</v>
      </c>
      <c r="H5715" s="34">
        <v>171</v>
      </c>
      <c r="I5715" s="34">
        <v>140</v>
      </c>
    </row>
    <row r="5716" spans="1:9" x14ac:dyDescent="0.2">
      <c r="A5716" s="34" t="s">
        <v>56173</v>
      </c>
      <c r="B5716" s="34">
        <v>422</v>
      </c>
      <c r="C5716" s="34">
        <v>441</v>
      </c>
      <c r="D5716" s="34">
        <v>124</v>
      </c>
      <c r="E5716" s="34">
        <v>126</v>
      </c>
      <c r="F5716" s="34">
        <v>137</v>
      </c>
      <c r="G5716" s="34">
        <v>175</v>
      </c>
      <c r="H5716" s="34">
        <v>117</v>
      </c>
      <c r="I5716" s="34">
        <v>138</v>
      </c>
    </row>
    <row r="5717" spans="1:9" x14ac:dyDescent="0.2">
      <c r="A5717" s="34" t="s">
        <v>56174</v>
      </c>
      <c r="B5717" s="34">
        <v>757</v>
      </c>
      <c r="C5717" s="34">
        <v>646</v>
      </c>
      <c r="D5717" s="34">
        <v>292</v>
      </c>
      <c r="E5717" s="34">
        <v>222</v>
      </c>
      <c r="F5717" s="34">
        <v>245</v>
      </c>
      <c r="G5717" s="34">
        <v>238</v>
      </c>
      <c r="H5717" s="34">
        <v>238</v>
      </c>
      <c r="I5717" s="34">
        <v>198</v>
      </c>
    </row>
    <row r="5718" spans="1:9" x14ac:dyDescent="0.2">
      <c r="A5718" s="34" t="s">
        <v>56175</v>
      </c>
      <c r="B5718" s="34">
        <v>488</v>
      </c>
      <c r="C5718" s="34">
        <v>455</v>
      </c>
      <c r="D5718" s="34">
        <v>148</v>
      </c>
      <c r="E5718" s="34">
        <v>195</v>
      </c>
      <c r="F5718" s="34">
        <v>143</v>
      </c>
      <c r="G5718" s="34">
        <v>150</v>
      </c>
      <c r="H5718" s="34">
        <v>119</v>
      </c>
      <c r="I5718" s="34">
        <v>127</v>
      </c>
    </row>
    <row r="5719" spans="1:9" x14ac:dyDescent="0.2">
      <c r="A5719" s="34" t="s">
        <v>56176</v>
      </c>
      <c r="B5719" s="34">
        <v>270</v>
      </c>
      <c r="C5719" s="34">
        <v>341</v>
      </c>
      <c r="D5719" s="34">
        <v>65</v>
      </c>
      <c r="E5719" s="34">
        <v>109</v>
      </c>
      <c r="F5719" s="34">
        <v>109</v>
      </c>
      <c r="G5719" s="34">
        <v>84</v>
      </c>
      <c r="H5719" s="34">
        <v>106</v>
      </c>
      <c r="I5719" s="34">
        <v>87</v>
      </c>
    </row>
    <row r="5720" spans="1:9" x14ac:dyDescent="0.2">
      <c r="A5720" s="34" t="s">
        <v>56177</v>
      </c>
      <c r="B5720" s="34">
        <v>476</v>
      </c>
      <c r="C5720" s="34">
        <v>411</v>
      </c>
      <c r="D5720" s="34">
        <v>164</v>
      </c>
      <c r="E5720" s="34">
        <v>127</v>
      </c>
      <c r="F5720" s="34">
        <v>166</v>
      </c>
      <c r="G5720" s="34">
        <v>151</v>
      </c>
      <c r="H5720" s="34">
        <v>131</v>
      </c>
      <c r="I5720" s="34">
        <v>130</v>
      </c>
    </row>
    <row r="5721" spans="1:9" x14ac:dyDescent="0.2">
      <c r="A5721" s="34" t="s">
        <v>56178</v>
      </c>
      <c r="B5721" s="34">
        <v>309</v>
      </c>
      <c r="C5721" s="34">
        <v>277</v>
      </c>
      <c r="D5721" s="34">
        <v>65</v>
      </c>
      <c r="E5721" s="34">
        <v>82</v>
      </c>
      <c r="F5721" s="34">
        <v>81</v>
      </c>
      <c r="G5721" s="34">
        <v>73</v>
      </c>
      <c r="H5721" s="34">
        <v>106</v>
      </c>
      <c r="I5721" s="34">
        <v>52</v>
      </c>
    </row>
    <row r="5722" spans="1:9" x14ac:dyDescent="0.2">
      <c r="A5722" s="34" t="s">
        <v>56179</v>
      </c>
      <c r="B5722" s="34">
        <v>549</v>
      </c>
      <c r="C5722" s="34">
        <v>564</v>
      </c>
      <c r="D5722" s="34">
        <v>129</v>
      </c>
      <c r="E5722" s="34">
        <v>172</v>
      </c>
      <c r="F5722" s="34">
        <v>145</v>
      </c>
      <c r="G5722" s="34">
        <v>203</v>
      </c>
      <c r="H5722" s="34">
        <v>137</v>
      </c>
      <c r="I5722" s="34">
        <v>188</v>
      </c>
    </row>
    <row r="5723" spans="1:9" x14ac:dyDescent="0.2">
      <c r="A5723" s="34" t="s">
        <v>56180</v>
      </c>
      <c r="B5723" s="34">
        <v>458</v>
      </c>
      <c r="C5723" s="34">
        <v>468</v>
      </c>
      <c r="D5723" s="34">
        <v>167</v>
      </c>
      <c r="E5723" s="34">
        <v>168</v>
      </c>
      <c r="F5723" s="34">
        <v>168</v>
      </c>
      <c r="G5723" s="34">
        <v>153</v>
      </c>
      <c r="H5723" s="34">
        <v>141</v>
      </c>
      <c r="I5723" s="34">
        <v>144</v>
      </c>
    </row>
    <row r="5724" spans="1:9" x14ac:dyDescent="0.2">
      <c r="A5724" s="34" t="s">
        <v>56181</v>
      </c>
      <c r="B5724" s="34">
        <v>492</v>
      </c>
      <c r="C5724" s="34">
        <v>539</v>
      </c>
      <c r="D5724" s="34">
        <v>124</v>
      </c>
      <c r="E5724" s="34">
        <v>164</v>
      </c>
      <c r="F5724" s="34">
        <v>144</v>
      </c>
      <c r="G5724" s="34">
        <v>123</v>
      </c>
      <c r="H5724" s="34">
        <v>169</v>
      </c>
      <c r="I5724" s="34">
        <v>171</v>
      </c>
    </row>
    <row r="5725" spans="1:9" x14ac:dyDescent="0.2">
      <c r="A5725" s="34" t="s">
        <v>56182</v>
      </c>
      <c r="B5725" s="34">
        <v>509</v>
      </c>
      <c r="C5725" s="34">
        <v>591</v>
      </c>
      <c r="D5725" s="34">
        <v>188</v>
      </c>
      <c r="E5725" s="34">
        <v>165</v>
      </c>
      <c r="F5725" s="34">
        <v>177</v>
      </c>
      <c r="G5725" s="34">
        <v>141</v>
      </c>
      <c r="H5725" s="34">
        <v>159</v>
      </c>
      <c r="I5725" s="34">
        <v>158</v>
      </c>
    </row>
    <row r="5726" spans="1:9" x14ac:dyDescent="0.2">
      <c r="A5726" s="34" t="s">
        <v>56183</v>
      </c>
      <c r="B5726" s="34">
        <v>639</v>
      </c>
      <c r="C5726" s="34">
        <v>676</v>
      </c>
      <c r="D5726" s="34">
        <v>201</v>
      </c>
      <c r="E5726" s="34">
        <v>173</v>
      </c>
      <c r="F5726" s="34">
        <v>196</v>
      </c>
      <c r="G5726" s="34">
        <v>225</v>
      </c>
      <c r="H5726" s="34">
        <v>226</v>
      </c>
      <c r="I5726" s="34">
        <v>210</v>
      </c>
    </row>
    <row r="5727" spans="1:9" x14ac:dyDescent="0.2">
      <c r="A5727" s="34" t="s">
        <v>56184</v>
      </c>
      <c r="B5727" s="34">
        <v>414</v>
      </c>
      <c r="C5727" s="34">
        <v>462</v>
      </c>
      <c r="D5727" s="34">
        <v>158</v>
      </c>
      <c r="E5727" s="34">
        <v>126</v>
      </c>
      <c r="F5727" s="34">
        <v>157</v>
      </c>
      <c r="G5727" s="34">
        <v>186</v>
      </c>
      <c r="H5727" s="34">
        <v>172</v>
      </c>
      <c r="I5727" s="34">
        <v>130</v>
      </c>
    </row>
    <row r="5728" spans="1:9" x14ac:dyDescent="0.2">
      <c r="A5728" s="34" t="s">
        <v>56185</v>
      </c>
      <c r="B5728" s="34">
        <v>600</v>
      </c>
      <c r="C5728" s="34">
        <v>665</v>
      </c>
      <c r="D5728" s="34">
        <v>215</v>
      </c>
      <c r="E5728" s="34">
        <v>232</v>
      </c>
      <c r="F5728" s="34">
        <v>171</v>
      </c>
      <c r="G5728" s="34">
        <v>188</v>
      </c>
      <c r="H5728" s="34">
        <v>194</v>
      </c>
      <c r="I5728" s="34">
        <v>177</v>
      </c>
    </row>
    <row r="5729" spans="1:9" x14ac:dyDescent="0.2">
      <c r="A5729" s="34" t="s">
        <v>56186</v>
      </c>
      <c r="B5729" s="34">
        <v>606</v>
      </c>
      <c r="C5729" s="34">
        <v>601</v>
      </c>
      <c r="D5729" s="34">
        <v>191</v>
      </c>
      <c r="E5729" s="34">
        <v>171</v>
      </c>
      <c r="F5729" s="34">
        <v>201</v>
      </c>
      <c r="G5729" s="34">
        <v>229</v>
      </c>
      <c r="H5729" s="34">
        <v>208</v>
      </c>
      <c r="I5729" s="34">
        <v>163</v>
      </c>
    </row>
    <row r="5730" spans="1:9" x14ac:dyDescent="0.2">
      <c r="A5730" s="34" t="s">
        <v>56187</v>
      </c>
      <c r="B5730" s="34">
        <v>396</v>
      </c>
      <c r="C5730" s="34">
        <v>356</v>
      </c>
      <c r="D5730" s="34">
        <v>143</v>
      </c>
      <c r="E5730" s="34">
        <v>122</v>
      </c>
      <c r="F5730" s="34">
        <v>135</v>
      </c>
      <c r="G5730" s="34">
        <v>117</v>
      </c>
      <c r="H5730" s="34">
        <v>121</v>
      </c>
      <c r="I5730" s="34">
        <v>125</v>
      </c>
    </row>
    <row r="5731" spans="1:9" x14ac:dyDescent="0.2">
      <c r="A5731" s="34" t="s">
        <v>56188</v>
      </c>
      <c r="B5731" s="34">
        <v>591</v>
      </c>
      <c r="C5731" s="34">
        <v>642</v>
      </c>
      <c r="D5731" s="34">
        <v>186</v>
      </c>
      <c r="E5731" s="34">
        <v>231</v>
      </c>
      <c r="F5731" s="34">
        <v>198</v>
      </c>
      <c r="G5731" s="34">
        <v>243</v>
      </c>
      <c r="H5731" s="34">
        <v>210</v>
      </c>
      <c r="I5731" s="34">
        <v>176</v>
      </c>
    </row>
    <row r="5732" spans="1:9" x14ac:dyDescent="0.2">
      <c r="A5732" s="34" t="s">
        <v>56189</v>
      </c>
      <c r="B5732" s="34">
        <v>577</v>
      </c>
      <c r="C5732" s="34">
        <v>576</v>
      </c>
      <c r="D5732" s="34">
        <v>138</v>
      </c>
      <c r="E5732" s="34">
        <v>160</v>
      </c>
      <c r="F5732" s="34">
        <v>151</v>
      </c>
      <c r="G5732" s="34">
        <v>152</v>
      </c>
      <c r="H5732" s="34">
        <v>202</v>
      </c>
      <c r="I5732" s="34">
        <v>146</v>
      </c>
    </row>
    <row r="5733" spans="1:9" x14ac:dyDescent="0.2">
      <c r="A5733" s="34" t="s">
        <v>56190</v>
      </c>
      <c r="B5733" s="34">
        <v>554</v>
      </c>
      <c r="C5733" s="34">
        <v>616</v>
      </c>
      <c r="D5733" s="34">
        <v>200</v>
      </c>
      <c r="E5733" s="34">
        <v>184</v>
      </c>
      <c r="F5733" s="34">
        <v>171</v>
      </c>
      <c r="G5733" s="34">
        <v>181</v>
      </c>
      <c r="H5733" s="34">
        <v>175</v>
      </c>
      <c r="I5733" s="34">
        <v>138</v>
      </c>
    </row>
    <row r="5734" spans="1:9" x14ac:dyDescent="0.2">
      <c r="A5734" s="34" t="s">
        <v>56191</v>
      </c>
      <c r="B5734" s="34">
        <v>379</v>
      </c>
      <c r="C5734" s="34">
        <v>372</v>
      </c>
      <c r="D5734" s="34">
        <v>105</v>
      </c>
      <c r="E5734" s="34">
        <v>142</v>
      </c>
      <c r="F5734" s="34">
        <v>126</v>
      </c>
      <c r="G5734" s="34">
        <v>102</v>
      </c>
      <c r="H5734" s="34">
        <v>141</v>
      </c>
      <c r="I5734" s="34">
        <v>128</v>
      </c>
    </row>
    <row r="5735" spans="1:9" x14ac:dyDescent="0.2">
      <c r="A5735" s="34" t="s">
        <v>56192</v>
      </c>
      <c r="B5735" s="34">
        <v>420</v>
      </c>
      <c r="C5735" s="34">
        <v>353</v>
      </c>
      <c r="D5735" s="34">
        <v>117</v>
      </c>
      <c r="E5735" s="34">
        <v>92</v>
      </c>
      <c r="F5735" s="34">
        <v>97</v>
      </c>
      <c r="G5735" s="34">
        <v>79</v>
      </c>
      <c r="H5735" s="34">
        <v>104</v>
      </c>
      <c r="I5735" s="34">
        <v>78</v>
      </c>
    </row>
    <row r="5736" spans="1:9" x14ac:dyDescent="0.2">
      <c r="A5736" s="34" t="s">
        <v>56193</v>
      </c>
      <c r="B5736" s="34">
        <v>397</v>
      </c>
      <c r="C5736" s="34">
        <v>294</v>
      </c>
      <c r="D5736" s="34">
        <v>115</v>
      </c>
      <c r="E5736" s="34">
        <v>116</v>
      </c>
      <c r="F5736" s="34">
        <v>117</v>
      </c>
      <c r="G5736" s="34">
        <v>122</v>
      </c>
      <c r="H5736" s="34">
        <v>100</v>
      </c>
      <c r="I5736" s="34">
        <v>96</v>
      </c>
    </row>
    <row r="5737" spans="1:9" x14ac:dyDescent="0.2">
      <c r="A5737" s="34" t="s">
        <v>56194</v>
      </c>
      <c r="B5737" s="34">
        <v>663</v>
      </c>
      <c r="C5737" s="34">
        <v>597</v>
      </c>
      <c r="D5737" s="34">
        <v>160</v>
      </c>
      <c r="E5737" s="34">
        <v>193</v>
      </c>
      <c r="F5737" s="34">
        <v>183</v>
      </c>
      <c r="G5737" s="34">
        <v>182</v>
      </c>
      <c r="H5737" s="34">
        <v>211</v>
      </c>
      <c r="I5737" s="34">
        <v>165</v>
      </c>
    </row>
    <row r="5738" spans="1:9" x14ac:dyDescent="0.2">
      <c r="A5738" s="34" t="s">
        <v>56195</v>
      </c>
      <c r="B5738" s="34">
        <v>614</v>
      </c>
      <c r="C5738" s="34">
        <v>554</v>
      </c>
      <c r="D5738" s="34">
        <v>148</v>
      </c>
      <c r="E5738" s="34">
        <v>203</v>
      </c>
      <c r="F5738" s="34">
        <v>185</v>
      </c>
      <c r="G5738" s="34">
        <v>217</v>
      </c>
      <c r="H5738" s="34">
        <v>148</v>
      </c>
      <c r="I5738" s="34">
        <v>161</v>
      </c>
    </row>
    <row r="5739" spans="1:9" x14ac:dyDescent="0.2">
      <c r="A5739" s="34" t="s">
        <v>56196</v>
      </c>
      <c r="B5739" s="34">
        <v>315</v>
      </c>
      <c r="C5739" s="34">
        <v>397</v>
      </c>
      <c r="D5739" s="34">
        <v>105</v>
      </c>
      <c r="E5739" s="34">
        <v>141</v>
      </c>
      <c r="F5739" s="34">
        <v>117</v>
      </c>
      <c r="G5739" s="34">
        <v>175</v>
      </c>
      <c r="H5739" s="34">
        <v>103</v>
      </c>
      <c r="I5739" s="34">
        <v>91</v>
      </c>
    </row>
    <row r="5740" spans="1:9" x14ac:dyDescent="0.2">
      <c r="A5740" s="34" t="s">
        <v>56197</v>
      </c>
      <c r="B5740" s="34">
        <v>584</v>
      </c>
      <c r="C5740" s="34">
        <v>473</v>
      </c>
      <c r="D5740" s="34">
        <v>195</v>
      </c>
      <c r="E5740" s="34">
        <v>194</v>
      </c>
      <c r="F5740" s="34">
        <v>175</v>
      </c>
      <c r="G5740" s="34">
        <v>195</v>
      </c>
      <c r="H5740" s="34">
        <v>186</v>
      </c>
      <c r="I5740" s="34">
        <v>147</v>
      </c>
    </row>
    <row r="5741" spans="1:9" x14ac:dyDescent="0.2">
      <c r="A5741" s="34" t="s">
        <v>56198</v>
      </c>
      <c r="B5741" s="34">
        <v>597</v>
      </c>
      <c r="C5741" s="34">
        <v>567</v>
      </c>
      <c r="D5741" s="34">
        <v>200</v>
      </c>
      <c r="E5741" s="34">
        <v>179</v>
      </c>
      <c r="F5741" s="34">
        <v>195</v>
      </c>
      <c r="G5741" s="34">
        <v>205</v>
      </c>
      <c r="H5741" s="34">
        <v>202</v>
      </c>
      <c r="I5741" s="34">
        <v>174</v>
      </c>
    </row>
    <row r="5742" spans="1:9" x14ac:dyDescent="0.2">
      <c r="A5742" s="34" t="s">
        <v>56199</v>
      </c>
      <c r="B5742" s="34">
        <v>476</v>
      </c>
      <c r="C5742" s="34">
        <v>499</v>
      </c>
      <c r="D5742" s="34">
        <v>155</v>
      </c>
      <c r="E5742" s="34">
        <v>166</v>
      </c>
      <c r="F5742" s="34">
        <v>147</v>
      </c>
      <c r="G5742" s="34">
        <v>197</v>
      </c>
      <c r="H5742" s="34">
        <v>166</v>
      </c>
      <c r="I5742" s="34">
        <v>178</v>
      </c>
    </row>
    <row r="5743" spans="1:9" x14ac:dyDescent="0.2">
      <c r="A5743" s="34" t="s">
        <v>56200</v>
      </c>
      <c r="B5743" s="34">
        <v>745</v>
      </c>
      <c r="C5743" s="34">
        <v>710</v>
      </c>
      <c r="D5743" s="34">
        <v>192</v>
      </c>
      <c r="E5743" s="34">
        <v>201</v>
      </c>
      <c r="F5743" s="34">
        <v>202</v>
      </c>
      <c r="G5743" s="34">
        <v>238</v>
      </c>
      <c r="H5743" s="34">
        <v>238</v>
      </c>
      <c r="I5743" s="34">
        <v>169</v>
      </c>
    </row>
    <row r="5744" spans="1:9" x14ac:dyDescent="0.2">
      <c r="A5744" s="34" t="s">
        <v>56201</v>
      </c>
      <c r="B5744" s="34">
        <v>647</v>
      </c>
      <c r="C5744" s="34">
        <v>576</v>
      </c>
      <c r="D5744" s="34">
        <v>201</v>
      </c>
      <c r="E5744" s="34">
        <v>140</v>
      </c>
      <c r="F5744" s="34">
        <v>191</v>
      </c>
      <c r="G5744" s="34">
        <v>198</v>
      </c>
      <c r="H5744" s="34">
        <v>180</v>
      </c>
      <c r="I5744" s="34">
        <v>161</v>
      </c>
    </row>
    <row r="5745" spans="1:9" x14ac:dyDescent="0.2">
      <c r="A5745" s="34" t="s">
        <v>56202</v>
      </c>
      <c r="B5745" s="34">
        <v>417</v>
      </c>
      <c r="C5745" s="34">
        <v>476</v>
      </c>
      <c r="D5745" s="34">
        <v>178</v>
      </c>
      <c r="E5745" s="34">
        <v>169</v>
      </c>
      <c r="F5745" s="34">
        <v>122</v>
      </c>
      <c r="G5745" s="34">
        <v>171</v>
      </c>
      <c r="H5745" s="34">
        <v>159</v>
      </c>
      <c r="I5745" s="34">
        <v>155</v>
      </c>
    </row>
    <row r="5746" spans="1:9" x14ac:dyDescent="0.2">
      <c r="A5746" s="34" t="s">
        <v>56203</v>
      </c>
      <c r="B5746" s="34">
        <v>468</v>
      </c>
      <c r="C5746" s="34">
        <v>501</v>
      </c>
      <c r="D5746" s="34">
        <v>134</v>
      </c>
      <c r="E5746" s="34">
        <v>134</v>
      </c>
      <c r="F5746" s="34">
        <v>135</v>
      </c>
      <c r="G5746" s="34">
        <v>146</v>
      </c>
      <c r="H5746" s="34">
        <v>121</v>
      </c>
      <c r="I5746" s="34">
        <v>136</v>
      </c>
    </row>
    <row r="5747" spans="1:9" x14ac:dyDescent="0.2">
      <c r="A5747" s="34" t="s">
        <v>56204</v>
      </c>
      <c r="B5747" s="34">
        <v>131</v>
      </c>
      <c r="C5747" s="34">
        <v>184</v>
      </c>
      <c r="D5747" s="34">
        <v>28</v>
      </c>
      <c r="E5747" s="34">
        <v>65</v>
      </c>
      <c r="F5747" s="34">
        <v>27</v>
      </c>
      <c r="G5747" s="34">
        <v>50</v>
      </c>
      <c r="H5747" s="34">
        <v>52</v>
      </c>
      <c r="I5747" s="34">
        <v>49</v>
      </c>
    </row>
    <row r="5748" spans="1:9" x14ac:dyDescent="0.2">
      <c r="A5748" s="34" t="s">
        <v>56205</v>
      </c>
      <c r="B5748" s="34">
        <v>646</v>
      </c>
      <c r="C5748" s="34">
        <v>594</v>
      </c>
      <c r="D5748" s="34">
        <v>232</v>
      </c>
      <c r="E5748" s="34">
        <v>181</v>
      </c>
      <c r="F5748" s="34">
        <v>196</v>
      </c>
      <c r="G5748" s="34">
        <v>218</v>
      </c>
      <c r="H5748" s="34">
        <v>231</v>
      </c>
      <c r="I5748" s="34">
        <v>208</v>
      </c>
    </row>
    <row r="5749" spans="1:9" x14ac:dyDescent="0.2">
      <c r="A5749" s="34" t="s">
        <v>56206</v>
      </c>
      <c r="B5749" s="34">
        <v>463</v>
      </c>
      <c r="C5749" s="34">
        <v>548</v>
      </c>
      <c r="D5749" s="34">
        <v>191</v>
      </c>
      <c r="E5749" s="34">
        <v>136</v>
      </c>
      <c r="F5749" s="34">
        <v>169</v>
      </c>
      <c r="G5749" s="34">
        <v>161</v>
      </c>
      <c r="H5749" s="34">
        <v>172</v>
      </c>
      <c r="I5749" s="34">
        <v>131</v>
      </c>
    </row>
    <row r="5750" spans="1:9" x14ac:dyDescent="0.2">
      <c r="A5750" s="34" t="s">
        <v>56207</v>
      </c>
      <c r="B5750" s="34">
        <v>443</v>
      </c>
      <c r="C5750" s="34">
        <v>506</v>
      </c>
      <c r="D5750" s="34">
        <v>158</v>
      </c>
      <c r="E5750" s="34">
        <v>228</v>
      </c>
      <c r="F5750" s="34">
        <v>151</v>
      </c>
      <c r="G5750" s="34">
        <v>134</v>
      </c>
      <c r="H5750" s="34">
        <v>164</v>
      </c>
      <c r="I5750" s="34">
        <v>155</v>
      </c>
    </row>
    <row r="5751" spans="1:9" x14ac:dyDescent="0.2">
      <c r="A5751" s="34" t="s">
        <v>56208</v>
      </c>
      <c r="B5751" s="34">
        <v>357</v>
      </c>
      <c r="C5751" s="34">
        <v>337</v>
      </c>
      <c r="D5751" s="34">
        <v>106</v>
      </c>
      <c r="E5751" s="34">
        <v>86</v>
      </c>
      <c r="F5751" s="34">
        <v>106</v>
      </c>
      <c r="G5751" s="34">
        <v>110</v>
      </c>
      <c r="H5751" s="34">
        <v>92</v>
      </c>
      <c r="I5751" s="34">
        <v>98</v>
      </c>
    </row>
    <row r="5752" spans="1:9" x14ac:dyDescent="0.2">
      <c r="A5752" s="34" t="s">
        <v>56209</v>
      </c>
      <c r="B5752" s="34">
        <v>242</v>
      </c>
      <c r="C5752" s="34">
        <v>264</v>
      </c>
      <c r="D5752" s="34">
        <v>92</v>
      </c>
      <c r="E5752" s="34">
        <v>66</v>
      </c>
      <c r="F5752" s="34">
        <v>72</v>
      </c>
      <c r="G5752" s="34">
        <v>94</v>
      </c>
      <c r="H5752" s="34">
        <v>110</v>
      </c>
      <c r="I5752" s="34">
        <v>69</v>
      </c>
    </row>
    <row r="5753" spans="1:9" x14ac:dyDescent="0.2">
      <c r="A5753" s="34" t="s">
        <v>56210</v>
      </c>
      <c r="B5753" s="34">
        <v>302</v>
      </c>
      <c r="C5753" s="34">
        <v>377</v>
      </c>
      <c r="D5753" s="34">
        <v>88</v>
      </c>
      <c r="E5753" s="34">
        <v>109</v>
      </c>
      <c r="F5753" s="34">
        <v>83</v>
      </c>
      <c r="G5753" s="34">
        <v>108</v>
      </c>
      <c r="H5753" s="34">
        <v>108</v>
      </c>
      <c r="I5753" s="34">
        <v>76</v>
      </c>
    </row>
    <row r="5754" spans="1:9" x14ac:dyDescent="0.2">
      <c r="A5754" s="34" t="s">
        <v>56211</v>
      </c>
      <c r="B5754" s="34">
        <v>380</v>
      </c>
      <c r="C5754" s="34">
        <v>489</v>
      </c>
      <c r="D5754" s="34">
        <v>132</v>
      </c>
      <c r="E5754" s="34">
        <v>119</v>
      </c>
      <c r="F5754" s="34">
        <v>100</v>
      </c>
      <c r="G5754" s="34">
        <v>108</v>
      </c>
      <c r="H5754" s="34">
        <v>92</v>
      </c>
      <c r="I5754" s="34">
        <v>127</v>
      </c>
    </row>
    <row r="5755" spans="1:9" x14ac:dyDescent="0.2">
      <c r="A5755" s="34" t="s">
        <v>56212</v>
      </c>
      <c r="B5755" s="34">
        <v>552</v>
      </c>
      <c r="C5755" s="34">
        <v>597</v>
      </c>
      <c r="D5755" s="34">
        <v>186</v>
      </c>
      <c r="E5755" s="34">
        <v>204</v>
      </c>
      <c r="F5755" s="34">
        <v>170</v>
      </c>
      <c r="G5755" s="34">
        <v>177</v>
      </c>
      <c r="H5755" s="34">
        <v>165</v>
      </c>
      <c r="I5755" s="34">
        <v>153</v>
      </c>
    </row>
    <row r="5756" spans="1:9" x14ac:dyDescent="0.2">
      <c r="A5756" s="34" t="s">
        <v>56213</v>
      </c>
      <c r="B5756" s="34">
        <v>478</v>
      </c>
      <c r="C5756" s="34">
        <v>431</v>
      </c>
      <c r="D5756" s="34">
        <v>136</v>
      </c>
      <c r="E5756" s="34">
        <v>125</v>
      </c>
      <c r="F5756" s="34">
        <v>160</v>
      </c>
      <c r="G5756" s="34">
        <v>135</v>
      </c>
      <c r="H5756" s="34">
        <v>147</v>
      </c>
      <c r="I5756" s="34">
        <v>91</v>
      </c>
    </row>
    <row r="5757" spans="1:9" x14ac:dyDescent="0.2">
      <c r="A5757" s="34" t="s">
        <v>56214</v>
      </c>
      <c r="B5757" s="34">
        <v>595</v>
      </c>
      <c r="C5757" s="34">
        <v>609</v>
      </c>
      <c r="D5757" s="34">
        <v>167</v>
      </c>
      <c r="E5757" s="34">
        <v>201</v>
      </c>
      <c r="F5757" s="34">
        <v>160</v>
      </c>
      <c r="G5757" s="34">
        <v>192</v>
      </c>
      <c r="H5757" s="34">
        <v>158</v>
      </c>
      <c r="I5757" s="34">
        <v>182</v>
      </c>
    </row>
    <row r="5758" spans="1:9" x14ac:dyDescent="0.2">
      <c r="A5758" s="34" t="s">
        <v>56215</v>
      </c>
      <c r="B5758" s="34">
        <v>551</v>
      </c>
      <c r="C5758" s="34">
        <v>515</v>
      </c>
      <c r="D5758" s="34">
        <v>173</v>
      </c>
      <c r="E5758" s="34">
        <v>166</v>
      </c>
      <c r="F5758" s="34">
        <v>191</v>
      </c>
      <c r="G5758" s="34">
        <v>200</v>
      </c>
      <c r="H5758" s="34">
        <v>220</v>
      </c>
      <c r="I5758" s="34">
        <v>139</v>
      </c>
    </row>
    <row r="5759" spans="1:9" x14ac:dyDescent="0.2">
      <c r="A5759" s="34" t="s">
        <v>56216</v>
      </c>
      <c r="B5759" s="34">
        <v>628</v>
      </c>
      <c r="C5759" s="34">
        <v>598</v>
      </c>
      <c r="D5759" s="34">
        <v>162</v>
      </c>
      <c r="E5759" s="34">
        <v>149</v>
      </c>
      <c r="F5759" s="34">
        <v>196</v>
      </c>
      <c r="G5759" s="34">
        <v>215</v>
      </c>
      <c r="H5759" s="34">
        <v>224</v>
      </c>
      <c r="I5759" s="34">
        <v>170</v>
      </c>
    </row>
    <row r="5760" spans="1:9" x14ac:dyDescent="0.2">
      <c r="A5760" s="34" t="s">
        <v>56217</v>
      </c>
      <c r="B5760" s="34">
        <v>1357</v>
      </c>
      <c r="C5760" s="34">
        <v>1175</v>
      </c>
      <c r="D5760" s="34">
        <v>462</v>
      </c>
      <c r="E5760" s="34">
        <v>441</v>
      </c>
      <c r="F5760" s="34">
        <v>487</v>
      </c>
      <c r="G5760" s="34">
        <v>402</v>
      </c>
      <c r="H5760" s="34">
        <v>476</v>
      </c>
      <c r="I5760" s="34">
        <v>379</v>
      </c>
    </row>
    <row r="5761" spans="1:9" x14ac:dyDescent="0.2">
      <c r="A5761" s="34" t="s">
        <v>56218</v>
      </c>
      <c r="B5761" s="34">
        <v>582</v>
      </c>
      <c r="C5761" s="34">
        <v>658</v>
      </c>
      <c r="D5761" s="34">
        <v>163</v>
      </c>
      <c r="E5761" s="34">
        <v>219</v>
      </c>
      <c r="F5761" s="34">
        <v>198</v>
      </c>
      <c r="G5761" s="34">
        <v>234</v>
      </c>
      <c r="H5761" s="34">
        <v>221</v>
      </c>
      <c r="I5761" s="34">
        <v>211</v>
      </c>
    </row>
    <row r="5762" spans="1:9" x14ac:dyDescent="0.2">
      <c r="A5762" s="34" t="s">
        <v>56219</v>
      </c>
      <c r="B5762" s="34">
        <v>663</v>
      </c>
      <c r="C5762" s="34">
        <v>534</v>
      </c>
      <c r="D5762" s="34">
        <v>153</v>
      </c>
      <c r="E5762" s="34">
        <v>160</v>
      </c>
      <c r="F5762" s="34">
        <v>192</v>
      </c>
      <c r="G5762" s="34">
        <v>215</v>
      </c>
      <c r="H5762" s="34">
        <v>207</v>
      </c>
      <c r="I5762" s="34">
        <v>166</v>
      </c>
    </row>
    <row r="5763" spans="1:9" x14ac:dyDescent="0.2">
      <c r="A5763" s="34" t="s">
        <v>56220</v>
      </c>
      <c r="B5763" s="34">
        <v>630</v>
      </c>
      <c r="C5763" s="34">
        <v>815</v>
      </c>
      <c r="D5763" s="34">
        <v>216</v>
      </c>
      <c r="E5763" s="34">
        <v>252</v>
      </c>
      <c r="F5763" s="34">
        <v>214</v>
      </c>
      <c r="G5763" s="34">
        <v>190</v>
      </c>
      <c r="H5763" s="34">
        <v>243</v>
      </c>
      <c r="I5763" s="34">
        <v>169</v>
      </c>
    </row>
    <row r="5764" spans="1:9" x14ac:dyDescent="0.2">
      <c r="A5764" s="34" t="s">
        <v>56221</v>
      </c>
      <c r="B5764" s="34">
        <v>484</v>
      </c>
      <c r="C5764" s="34">
        <v>431</v>
      </c>
      <c r="D5764" s="34">
        <v>178</v>
      </c>
      <c r="E5764" s="34">
        <v>121</v>
      </c>
      <c r="F5764" s="34">
        <v>160</v>
      </c>
      <c r="G5764" s="34">
        <v>173</v>
      </c>
      <c r="H5764" s="34">
        <v>152</v>
      </c>
      <c r="I5764" s="34">
        <v>121</v>
      </c>
    </row>
    <row r="5765" spans="1:9" x14ac:dyDescent="0.2">
      <c r="A5765" s="34" t="s">
        <v>56222</v>
      </c>
      <c r="B5765" s="34">
        <v>245</v>
      </c>
      <c r="C5765" s="34">
        <v>201</v>
      </c>
      <c r="D5765" s="34">
        <v>60</v>
      </c>
      <c r="E5765" s="34">
        <v>74</v>
      </c>
      <c r="F5765" s="34">
        <v>72</v>
      </c>
      <c r="G5765" s="34">
        <v>63</v>
      </c>
      <c r="H5765" s="34">
        <v>78</v>
      </c>
      <c r="I5765" s="34">
        <v>62</v>
      </c>
    </row>
    <row r="5766" spans="1:9" x14ac:dyDescent="0.2">
      <c r="A5766" s="34" t="s">
        <v>56223</v>
      </c>
      <c r="B5766" s="34">
        <v>594</v>
      </c>
      <c r="C5766" s="34">
        <v>546</v>
      </c>
      <c r="D5766" s="34">
        <v>163</v>
      </c>
      <c r="E5766" s="34">
        <v>126</v>
      </c>
      <c r="F5766" s="34">
        <v>165</v>
      </c>
      <c r="G5766" s="34">
        <v>173</v>
      </c>
      <c r="H5766" s="34">
        <v>155</v>
      </c>
      <c r="I5766" s="34">
        <v>120</v>
      </c>
    </row>
    <row r="5767" spans="1:9" x14ac:dyDescent="0.2">
      <c r="A5767" s="34" t="s">
        <v>56224</v>
      </c>
      <c r="B5767" s="34">
        <v>784</v>
      </c>
      <c r="C5767" s="34">
        <v>917</v>
      </c>
      <c r="D5767" s="34">
        <v>300</v>
      </c>
      <c r="E5767" s="34">
        <v>290</v>
      </c>
      <c r="F5767" s="34">
        <v>232</v>
      </c>
      <c r="G5767" s="34">
        <v>301</v>
      </c>
      <c r="H5767" s="34">
        <v>255</v>
      </c>
      <c r="I5767" s="34">
        <v>332</v>
      </c>
    </row>
    <row r="5768" spans="1:9" x14ac:dyDescent="0.2">
      <c r="A5768" s="34" t="s">
        <v>56225</v>
      </c>
      <c r="B5768" s="34">
        <v>568</v>
      </c>
      <c r="C5768" s="34">
        <v>539</v>
      </c>
      <c r="D5768" s="34">
        <v>193</v>
      </c>
      <c r="E5768" s="34">
        <v>211</v>
      </c>
      <c r="F5768" s="34">
        <v>138</v>
      </c>
      <c r="G5768" s="34">
        <v>200</v>
      </c>
      <c r="H5768" s="34">
        <v>196</v>
      </c>
      <c r="I5768" s="34">
        <v>180</v>
      </c>
    </row>
    <row r="5769" spans="1:9" x14ac:dyDescent="0.2">
      <c r="A5769" s="34" t="s">
        <v>56226</v>
      </c>
      <c r="B5769" s="34">
        <v>444</v>
      </c>
      <c r="C5769" s="34">
        <v>399</v>
      </c>
      <c r="D5769" s="34">
        <v>95</v>
      </c>
      <c r="E5769" s="34">
        <v>103</v>
      </c>
      <c r="F5769" s="34">
        <v>118</v>
      </c>
      <c r="G5769" s="34">
        <v>115</v>
      </c>
      <c r="H5769" s="34">
        <v>125</v>
      </c>
      <c r="I5769" s="34">
        <v>116</v>
      </c>
    </row>
    <row r="5770" spans="1:9" x14ac:dyDescent="0.2">
      <c r="A5770" s="34" t="s">
        <v>56227</v>
      </c>
      <c r="B5770" s="34">
        <v>603</v>
      </c>
      <c r="C5770" s="34">
        <v>744</v>
      </c>
      <c r="D5770" s="34">
        <v>178</v>
      </c>
      <c r="E5770" s="34">
        <v>224</v>
      </c>
      <c r="F5770" s="34">
        <v>231</v>
      </c>
      <c r="G5770" s="34">
        <v>230</v>
      </c>
      <c r="H5770" s="34">
        <v>193</v>
      </c>
      <c r="I5770" s="34">
        <v>191</v>
      </c>
    </row>
    <row r="5771" spans="1:9" x14ac:dyDescent="0.2">
      <c r="A5771" s="34" t="s">
        <v>56228</v>
      </c>
      <c r="B5771" s="34">
        <v>218</v>
      </c>
      <c r="C5771" s="34">
        <v>226</v>
      </c>
      <c r="D5771" s="34">
        <v>68</v>
      </c>
      <c r="E5771" s="34">
        <v>100</v>
      </c>
      <c r="F5771" s="34">
        <v>69</v>
      </c>
      <c r="G5771" s="34">
        <v>100</v>
      </c>
      <c r="H5771" s="34">
        <v>63</v>
      </c>
      <c r="I5771" s="34">
        <v>71</v>
      </c>
    </row>
    <row r="5772" spans="1:9" x14ac:dyDescent="0.2">
      <c r="A5772" s="34" t="s">
        <v>56229</v>
      </c>
      <c r="B5772" s="34">
        <v>236</v>
      </c>
      <c r="C5772" s="34">
        <v>164</v>
      </c>
      <c r="D5772" s="34">
        <v>99</v>
      </c>
      <c r="E5772" s="34">
        <v>69</v>
      </c>
      <c r="F5772" s="34">
        <v>92</v>
      </c>
      <c r="G5772" s="34">
        <v>94</v>
      </c>
      <c r="H5772" s="34">
        <v>98</v>
      </c>
      <c r="I5772" s="34">
        <v>81</v>
      </c>
    </row>
    <row r="5773" spans="1:9" x14ac:dyDescent="0.2">
      <c r="A5773" s="34" t="s">
        <v>56230</v>
      </c>
      <c r="B5773" s="34">
        <v>228</v>
      </c>
      <c r="C5773" s="34">
        <v>225</v>
      </c>
      <c r="D5773" s="34">
        <v>81</v>
      </c>
      <c r="E5773" s="34">
        <v>84</v>
      </c>
      <c r="F5773" s="34">
        <v>92</v>
      </c>
      <c r="G5773" s="34">
        <v>84</v>
      </c>
      <c r="H5773" s="34">
        <v>89</v>
      </c>
      <c r="I5773" s="34">
        <v>86</v>
      </c>
    </row>
    <row r="5774" spans="1:9" x14ac:dyDescent="0.2">
      <c r="A5774" s="34" t="s">
        <v>56231</v>
      </c>
      <c r="B5774" s="34">
        <v>487</v>
      </c>
      <c r="C5774" s="34">
        <v>394</v>
      </c>
      <c r="D5774" s="34">
        <v>251</v>
      </c>
      <c r="E5774" s="34">
        <v>153</v>
      </c>
      <c r="F5774" s="34">
        <v>186</v>
      </c>
      <c r="G5774" s="34">
        <v>163</v>
      </c>
      <c r="H5774" s="34">
        <v>167</v>
      </c>
      <c r="I5774" s="34">
        <v>114</v>
      </c>
    </row>
    <row r="5775" spans="1:9" x14ac:dyDescent="0.2">
      <c r="A5775" s="34" t="s">
        <v>56232</v>
      </c>
      <c r="B5775" s="34">
        <v>565</v>
      </c>
      <c r="C5775" s="34">
        <v>616</v>
      </c>
      <c r="D5775" s="34">
        <v>161</v>
      </c>
      <c r="E5775" s="34">
        <v>173</v>
      </c>
      <c r="F5775" s="34">
        <v>148</v>
      </c>
      <c r="G5775" s="34">
        <v>198</v>
      </c>
      <c r="H5775" s="34">
        <v>198</v>
      </c>
      <c r="I5775" s="34">
        <v>150</v>
      </c>
    </row>
    <row r="5776" spans="1:9" x14ac:dyDescent="0.2">
      <c r="A5776" s="34" t="s">
        <v>56233</v>
      </c>
      <c r="B5776" s="34">
        <v>634</v>
      </c>
      <c r="C5776" s="34">
        <v>670</v>
      </c>
      <c r="D5776" s="34">
        <v>198</v>
      </c>
      <c r="E5776" s="34">
        <v>232</v>
      </c>
      <c r="F5776" s="34">
        <v>164</v>
      </c>
      <c r="G5776" s="34">
        <v>277</v>
      </c>
      <c r="H5776" s="34">
        <v>172</v>
      </c>
      <c r="I5776" s="34">
        <v>156</v>
      </c>
    </row>
    <row r="5777" spans="1:9" x14ac:dyDescent="0.2">
      <c r="A5777" s="34" t="s">
        <v>56234</v>
      </c>
      <c r="B5777" s="34">
        <v>562</v>
      </c>
      <c r="C5777" s="34">
        <v>469</v>
      </c>
      <c r="D5777" s="34">
        <v>149</v>
      </c>
      <c r="E5777" s="34">
        <v>208</v>
      </c>
      <c r="F5777" s="34">
        <v>153</v>
      </c>
      <c r="G5777" s="34">
        <v>179</v>
      </c>
      <c r="H5777" s="34">
        <v>149</v>
      </c>
      <c r="I5777" s="34">
        <v>153</v>
      </c>
    </row>
    <row r="5778" spans="1:9" x14ac:dyDescent="0.2">
      <c r="A5778" s="34" t="s">
        <v>56235</v>
      </c>
      <c r="B5778" s="34">
        <v>462</v>
      </c>
      <c r="C5778" s="34">
        <v>476</v>
      </c>
      <c r="D5778" s="34">
        <v>133</v>
      </c>
      <c r="E5778" s="34">
        <v>150</v>
      </c>
      <c r="F5778" s="34">
        <v>145</v>
      </c>
      <c r="G5778" s="34">
        <v>164</v>
      </c>
      <c r="H5778" s="34">
        <v>142</v>
      </c>
      <c r="I5778" s="34">
        <v>102</v>
      </c>
    </row>
    <row r="5779" spans="1:9" x14ac:dyDescent="0.2">
      <c r="A5779" s="34" t="s">
        <v>56236</v>
      </c>
      <c r="B5779" s="34">
        <v>424</v>
      </c>
      <c r="C5779" s="34">
        <v>443</v>
      </c>
      <c r="D5779" s="34">
        <v>151</v>
      </c>
      <c r="E5779" s="34">
        <v>118</v>
      </c>
      <c r="F5779" s="34">
        <v>120</v>
      </c>
      <c r="G5779" s="34">
        <v>137</v>
      </c>
      <c r="H5779" s="34">
        <v>146</v>
      </c>
      <c r="I5779" s="34">
        <v>144</v>
      </c>
    </row>
    <row r="5780" spans="1:9" x14ac:dyDescent="0.2">
      <c r="A5780" s="34" t="s">
        <v>56237</v>
      </c>
      <c r="B5780" s="34">
        <v>316</v>
      </c>
      <c r="C5780" s="34">
        <v>288</v>
      </c>
      <c r="D5780" s="34">
        <v>87</v>
      </c>
      <c r="E5780" s="34">
        <v>83</v>
      </c>
      <c r="F5780" s="34">
        <v>72</v>
      </c>
      <c r="G5780" s="34">
        <v>72</v>
      </c>
      <c r="H5780" s="34">
        <v>82</v>
      </c>
      <c r="I5780" s="34">
        <v>83</v>
      </c>
    </row>
    <row r="5781" spans="1:9" x14ac:dyDescent="0.2">
      <c r="A5781" s="34" t="s">
        <v>56238</v>
      </c>
      <c r="B5781" s="34">
        <v>409</v>
      </c>
      <c r="C5781" s="34">
        <v>433</v>
      </c>
      <c r="D5781" s="34">
        <v>145</v>
      </c>
      <c r="E5781" s="34">
        <v>161</v>
      </c>
      <c r="F5781" s="34">
        <v>136</v>
      </c>
      <c r="G5781" s="34">
        <v>150</v>
      </c>
      <c r="H5781" s="34">
        <v>159</v>
      </c>
      <c r="I5781" s="34">
        <v>131</v>
      </c>
    </row>
    <row r="5782" spans="1:9" x14ac:dyDescent="0.2">
      <c r="A5782" s="34" t="s">
        <v>56239</v>
      </c>
      <c r="B5782" s="34">
        <v>508</v>
      </c>
      <c r="C5782" s="34">
        <v>484</v>
      </c>
      <c r="D5782" s="34">
        <v>147</v>
      </c>
      <c r="E5782" s="34">
        <v>147</v>
      </c>
      <c r="F5782" s="34">
        <v>168</v>
      </c>
      <c r="G5782" s="34">
        <v>136</v>
      </c>
      <c r="H5782" s="34">
        <v>171</v>
      </c>
      <c r="I5782" s="34">
        <v>163</v>
      </c>
    </row>
    <row r="5783" spans="1:9" x14ac:dyDescent="0.2">
      <c r="A5783" s="34" t="s">
        <v>56240</v>
      </c>
      <c r="B5783" s="34">
        <v>598</v>
      </c>
      <c r="C5783" s="34">
        <v>508</v>
      </c>
      <c r="D5783" s="34">
        <v>237</v>
      </c>
      <c r="E5783" s="34">
        <v>182</v>
      </c>
      <c r="F5783" s="34">
        <v>169</v>
      </c>
      <c r="G5783" s="34">
        <v>169</v>
      </c>
      <c r="H5783" s="34">
        <v>158</v>
      </c>
      <c r="I5783" s="34">
        <v>134</v>
      </c>
    </row>
    <row r="5784" spans="1:9" x14ac:dyDescent="0.2">
      <c r="A5784" s="34" t="s">
        <v>56241</v>
      </c>
      <c r="B5784" s="34">
        <v>511</v>
      </c>
      <c r="C5784" s="34">
        <v>591</v>
      </c>
      <c r="D5784" s="34">
        <v>140</v>
      </c>
      <c r="E5784" s="34">
        <v>176</v>
      </c>
      <c r="F5784" s="34">
        <v>120</v>
      </c>
      <c r="G5784" s="34">
        <v>145</v>
      </c>
      <c r="H5784" s="34">
        <v>136</v>
      </c>
      <c r="I5784" s="34">
        <v>146</v>
      </c>
    </row>
    <row r="5785" spans="1:9" x14ac:dyDescent="0.2">
      <c r="A5785" s="34" t="s">
        <v>56242</v>
      </c>
      <c r="B5785" s="34">
        <v>395</v>
      </c>
      <c r="C5785" s="34">
        <v>434</v>
      </c>
      <c r="D5785" s="34">
        <v>119</v>
      </c>
      <c r="E5785" s="34">
        <v>94</v>
      </c>
      <c r="F5785" s="34">
        <v>123</v>
      </c>
      <c r="G5785" s="34">
        <v>108</v>
      </c>
      <c r="H5785" s="34">
        <v>98</v>
      </c>
      <c r="I5785" s="34">
        <v>62</v>
      </c>
    </row>
    <row r="5786" spans="1:9" x14ac:dyDescent="0.2">
      <c r="A5786" s="34" t="s">
        <v>56243</v>
      </c>
      <c r="B5786" s="34">
        <v>495</v>
      </c>
      <c r="C5786" s="34">
        <v>504</v>
      </c>
      <c r="D5786" s="34">
        <v>152</v>
      </c>
      <c r="E5786" s="34">
        <v>152</v>
      </c>
      <c r="F5786" s="34">
        <v>161</v>
      </c>
      <c r="G5786" s="34">
        <v>153</v>
      </c>
      <c r="H5786" s="34">
        <v>142</v>
      </c>
      <c r="I5786" s="34">
        <v>118</v>
      </c>
    </row>
    <row r="5787" spans="1:9" x14ac:dyDescent="0.2">
      <c r="A5787" s="34" t="s">
        <v>56244</v>
      </c>
      <c r="B5787" s="34">
        <v>649</v>
      </c>
      <c r="C5787" s="34">
        <v>639</v>
      </c>
      <c r="D5787" s="34">
        <v>191</v>
      </c>
      <c r="E5787" s="34">
        <v>220</v>
      </c>
      <c r="F5787" s="34">
        <v>186</v>
      </c>
      <c r="G5787" s="34">
        <v>218</v>
      </c>
      <c r="H5787" s="34">
        <v>195</v>
      </c>
      <c r="I5787" s="34">
        <v>173</v>
      </c>
    </row>
    <row r="5788" spans="1:9" x14ac:dyDescent="0.2">
      <c r="A5788" s="34" t="s">
        <v>56245</v>
      </c>
      <c r="B5788" s="34">
        <v>162</v>
      </c>
      <c r="C5788" s="34">
        <v>192</v>
      </c>
      <c r="D5788" s="34">
        <v>59</v>
      </c>
      <c r="E5788" s="34">
        <v>77</v>
      </c>
      <c r="F5788" s="34">
        <v>43</v>
      </c>
      <c r="G5788" s="34">
        <v>81</v>
      </c>
      <c r="H5788" s="34">
        <v>84</v>
      </c>
      <c r="I5788" s="34">
        <v>46</v>
      </c>
    </row>
    <row r="5789" spans="1:9" x14ac:dyDescent="0.2">
      <c r="A5789" s="34" t="s">
        <v>56246</v>
      </c>
      <c r="B5789" s="34">
        <v>484</v>
      </c>
      <c r="C5789" s="34">
        <v>452</v>
      </c>
      <c r="D5789" s="34">
        <v>165</v>
      </c>
      <c r="E5789" s="34">
        <v>160</v>
      </c>
      <c r="F5789" s="34">
        <v>120</v>
      </c>
      <c r="G5789" s="34">
        <v>159</v>
      </c>
      <c r="H5789" s="34">
        <v>144</v>
      </c>
      <c r="I5789" s="34">
        <v>120</v>
      </c>
    </row>
    <row r="5790" spans="1:9" x14ac:dyDescent="0.2">
      <c r="A5790" s="34" t="s">
        <v>56247</v>
      </c>
      <c r="B5790" s="34">
        <v>729</v>
      </c>
      <c r="C5790" s="34">
        <v>634</v>
      </c>
      <c r="D5790" s="34">
        <v>213</v>
      </c>
      <c r="E5790" s="34">
        <v>219</v>
      </c>
      <c r="F5790" s="34">
        <v>185</v>
      </c>
      <c r="G5790" s="34">
        <v>202</v>
      </c>
      <c r="H5790" s="34">
        <v>206</v>
      </c>
      <c r="I5790" s="34">
        <v>179</v>
      </c>
    </row>
    <row r="5791" spans="1:9" x14ac:dyDescent="0.2">
      <c r="A5791" s="34" t="s">
        <v>56248</v>
      </c>
      <c r="B5791" s="34">
        <v>340</v>
      </c>
      <c r="C5791" s="34">
        <v>296</v>
      </c>
      <c r="D5791" s="34">
        <v>71</v>
      </c>
      <c r="E5791" s="34">
        <v>84</v>
      </c>
      <c r="F5791" s="34">
        <v>109</v>
      </c>
      <c r="G5791" s="34">
        <v>90</v>
      </c>
      <c r="H5791" s="34">
        <v>113</v>
      </c>
      <c r="I5791" s="34">
        <v>79</v>
      </c>
    </row>
    <row r="5792" spans="1:9" x14ac:dyDescent="0.2">
      <c r="A5792" s="34" t="s">
        <v>56249</v>
      </c>
      <c r="B5792" s="34">
        <v>491</v>
      </c>
      <c r="C5792" s="34">
        <v>540</v>
      </c>
      <c r="D5792" s="34">
        <v>131</v>
      </c>
      <c r="E5792" s="34">
        <v>171</v>
      </c>
      <c r="F5792" s="34">
        <v>110</v>
      </c>
      <c r="G5792" s="34">
        <v>152</v>
      </c>
      <c r="H5792" s="34">
        <v>153</v>
      </c>
      <c r="I5792" s="34">
        <v>141</v>
      </c>
    </row>
    <row r="5793" spans="1:9" x14ac:dyDescent="0.2">
      <c r="A5793" s="34" t="s">
        <v>56250</v>
      </c>
      <c r="B5793" s="34">
        <v>457</v>
      </c>
      <c r="C5793" s="34">
        <v>380</v>
      </c>
      <c r="D5793" s="34">
        <v>164</v>
      </c>
      <c r="E5793" s="34">
        <v>110</v>
      </c>
      <c r="F5793" s="34">
        <v>133</v>
      </c>
      <c r="G5793" s="34">
        <v>153</v>
      </c>
      <c r="H5793" s="34">
        <v>155</v>
      </c>
      <c r="I5793" s="34">
        <v>136</v>
      </c>
    </row>
    <row r="5794" spans="1:9" x14ac:dyDescent="0.2">
      <c r="A5794" s="34" t="s">
        <v>56251</v>
      </c>
      <c r="B5794" s="34">
        <v>574</v>
      </c>
      <c r="C5794" s="34">
        <v>516</v>
      </c>
      <c r="D5794" s="34">
        <v>169</v>
      </c>
      <c r="E5794" s="34">
        <v>148</v>
      </c>
      <c r="F5794" s="34">
        <v>143</v>
      </c>
      <c r="G5794" s="34">
        <v>209</v>
      </c>
      <c r="H5794" s="34">
        <v>144</v>
      </c>
      <c r="I5794" s="34">
        <v>121</v>
      </c>
    </row>
    <row r="5795" spans="1:9" x14ac:dyDescent="0.2">
      <c r="A5795" s="34" t="s">
        <v>56252</v>
      </c>
      <c r="B5795" s="34">
        <v>269</v>
      </c>
      <c r="C5795" s="34">
        <v>322</v>
      </c>
      <c r="D5795" s="34">
        <v>154</v>
      </c>
      <c r="E5795" s="34">
        <v>114</v>
      </c>
      <c r="F5795" s="34">
        <v>91</v>
      </c>
      <c r="G5795" s="34">
        <v>113</v>
      </c>
      <c r="H5795" s="34">
        <v>120</v>
      </c>
      <c r="I5795" s="34">
        <v>93</v>
      </c>
    </row>
    <row r="5796" spans="1:9" x14ac:dyDescent="0.2">
      <c r="A5796" s="34" t="s">
        <v>56253</v>
      </c>
      <c r="B5796" s="34">
        <v>287</v>
      </c>
      <c r="C5796" s="34">
        <v>259</v>
      </c>
      <c r="D5796" s="34">
        <v>91</v>
      </c>
      <c r="E5796" s="34">
        <v>72</v>
      </c>
      <c r="F5796" s="34">
        <v>83</v>
      </c>
      <c r="G5796" s="34">
        <v>64</v>
      </c>
      <c r="H5796" s="34">
        <v>77</v>
      </c>
      <c r="I5796" s="34">
        <v>63</v>
      </c>
    </row>
    <row r="5797" spans="1:9" x14ac:dyDescent="0.2">
      <c r="A5797" s="34" t="s">
        <v>56254</v>
      </c>
      <c r="B5797" s="34">
        <v>355</v>
      </c>
      <c r="C5797" s="34">
        <v>340</v>
      </c>
      <c r="D5797" s="34">
        <v>111</v>
      </c>
      <c r="E5797" s="34">
        <v>153</v>
      </c>
      <c r="F5797" s="34">
        <v>108</v>
      </c>
      <c r="G5797" s="34">
        <v>104</v>
      </c>
      <c r="H5797" s="34">
        <v>118</v>
      </c>
      <c r="I5797" s="34">
        <v>96</v>
      </c>
    </row>
    <row r="5798" spans="1:9" x14ac:dyDescent="0.2">
      <c r="A5798" s="34" t="s">
        <v>56255</v>
      </c>
      <c r="B5798" s="34">
        <v>334</v>
      </c>
      <c r="C5798" s="34">
        <v>285</v>
      </c>
      <c r="D5798" s="34">
        <v>80</v>
      </c>
      <c r="E5798" s="34">
        <v>101</v>
      </c>
      <c r="F5798" s="34">
        <v>79</v>
      </c>
      <c r="G5798" s="34">
        <v>93</v>
      </c>
      <c r="H5798" s="34">
        <v>77</v>
      </c>
      <c r="I5798" s="34">
        <v>93</v>
      </c>
    </row>
    <row r="5799" spans="1:9" x14ac:dyDescent="0.2">
      <c r="A5799" s="34" t="s">
        <v>56256</v>
      </c>
      <c r="B5799" s="34">
        <v>346</v>
      </c>
      <c r="C5799" s="34">
        <v>329</v>
      </c>
      <c r="D5799" s="34">
        <v>131</v>
      </c>
      <c r="E5799" s="34">
        <v>132</v>
      </c>
      <c r="F5799" s="34">
        <v>83</v>
      </c>
      <c r="G5799" s="34">
        <v>153</v>
      </c>
      <c r="H5799" s="34">
        <v>114</v>
      </c>
      <c r="I5799" s="34">
        <v>98</v>
      </c>
    </row>
    <row r="5800" spans="1:9" x14ac:dyDescent="0.2">
      <c r="A5800" s="34" t="s">
        <v>56257</v>
      </c>
      <c r="B5800" s="34">
        <v>821</v>
      </c>
      <c r="C5800" s="34">
        <v>754</v>
      </c>
      <c r="D5800" s="34">
        <v>268</v>
      </c>
      <c r="E5800" s="34">
        <v>253</v>
      </c>
      <c r="F5800" s="34">
        <v>242</v>
      </c>
      <c r="G5800" s="34">
        <v>213</v>
      </c>
      <c r="H5800" s="34">
        <v>278</v>
      </c>
      <c r="I5800" s="34">
        <v>208</v>
      </c>
    </row>
    <row r="5801" spans="1:9" x14ac:dyDescent="0.2">
      <c r="A5801" s="34" t="s">
        <v>56258</v>
      </c>
      <c r="B5801" s="34">
        <v>339</v>
      </c>
      <c r="C5801" s="34">
        <v>365</v>
      </c>
      <c r="D5801" s="34">
        <v>92</v>
      </c>
      <c r="E5801" s="34">
        <v>93</v>
      </c>
      <c r="F5801" s="34">
        <v>101</v>
      </c>
      <c r="G5801" s="34">
        <v>109</v>
      </c>
      <c r="H5801" s="34">
        <v>98</v>
      </c>
      <c r="I5801" s="34">
        <v>110</v>
      </c>
    </row>
    <row r="5802" spans="1:9" x14ac:dyDescent="0.2">
      <c r="A5802" s="34" t="s">
        <v>56259</v>
      </c>
      <c r="B5802" s="34">
        <v>992</v>
      </c>
      <c r="C5802" s="34">
        <v>882</v>
      </c>
      <c r="D5802" s="34">
        <v>310</v>
      </c>
      <c r="E5802" s="34">
        <v>272</v>
      </c>
      <c r="F5802" s="34">
        <v>282</v>
      </c>
      <c r="G5802" s="34">
        <v>291</v>
      </c>
      <c r="H5802" s="34">
        <v>340</v>
      </c>
      <c r="I5802" s="34">
        <v>307</v>
      </c>
    </row>
    <row r="5803" spans="1:9" x14ac:dyDescent="0.2">
      <c r="A5803" s="34" t="s">
        <v>56260</v>
      </c>
      <c r="B5803" s="34">
        <v>590</v>
      </c>
      <c r="C5803" s="34">
        <v>673</v>
      </c>
      <c r="D5803" s="34">
        <v>175</v>
      </c>
      <c r="E5803" s="34">
        <v>203</v>
      </c>
      <c r="F5803" s="34">
        <v>205</v>
      </c>
      <c r="G5803" s="34">
        <v>243</v>
      </c>
      <c r="H5803" s="34">
        <v>223</v>
      </c>
      <c r="I5803" s="34">
        <v>191</v>
      </c>
    </row>
    <row r="5804" spans="1:9" x14ac:dyDescent="0.2">
      <c r="A5804" s="34" t="s">
        <v>56261</v>
      </c>
      <c r="B5804" s="34">
        <v>707</v>
      </c>
      <c r="C5804" s="34">
        <v>673</v>
      </c>
      <c r="D5804" s="34">
        <v>262</v>
      </c>
      <c r="E5804" s="34">
        <v>222</v>
      </c>
      <c r="F5804" s="34">
        <v>189</v>
      </c>
      <c r="G5804" s="34">
        <v>212</v>
      </c>
      <c r="H5804" s="34">
        <v>241</v>
      </c>
      <c r="I5804" s="34">
        <v>188</v>
      </c>
    </row>
    <row r="5805" spans="1:9" x14ac:dyDescent="0.2">
      <c r="A5805" s="34" t="s">
        <v>56262</v>
      </c>
      <c r="B5805" s="34">
        <v>538</v>
      </c>
      <c r="C5805" s="34">
        <v>415</v>
      </c>
      <c r="D5805" s="34">
        <v>178</v>
      </c>
      <c r="E5805" s="34">
        <v>160</v>
      </c>
      <c r="F5805" s="34">
        <v>146</v>
      </c>
      <c r="G5805" s="34">
        <v>219</v>
      </c>
      <c r="H5805" s="34">
        <v>183</v>
      </c>
      <c r="I5805" s="34">
        <v>123</v>
      </c>
    </row>
    <row r="5806" spans="1:9" x14ac:dyDescent="0.2">
      <c r="A5806" s="34" t="s">
        <v>56263</v>
      </c>
      <c r="B5806" s="34">
        <v>350</v>
      </c>
      <c r="C5806" s="34">
        <v>417</v>
      </c>
      <c r="D5806" s="34">
        <v>154</v>
      </c>
      <c r="E5806" s="34">
        <v>143</v>
      </c>
      <c r="F5806" s="34">
        <v>141</v>
      </c>
      <c r="G5806" s="34">
        <v>137</v>
      </c>
      <c r="H5806" s="34">
        <v>153</v>
      </c>
      <c r="I5806" s="34">
        <v>118</v>
      </c>
    </row>
    <row r="5807" spans="1:9" x14ac:dyDescent="0.2">
      <c r="A5807" s="34" t="s">
        <v>56264</v>
      </c>
      <c r="B5807" s="34">
        <v>1103</v>
      </c>
      <c r="C5807" s="34">
        <v>1172</v>
      </c>
      <c r="D5807" s="34">
        <v>321</v>
      </c>
      <c r="E5807" s="34">
        <v>429</v>
      </c>
      <c r="F5807" s="34">
        <v>372</v>
      </c>
      <c r="G5807" s="34">
        <v>367</v>
      </c>
      <c r="H5807" s="34">
        <v>324</v>
      </c>
      <c r="I5807" s="34">
        <v>353</v>
      </c>
    </row>
    <row r="5808" spans="1:9" x14ac:dyDescent="0.2">
      <c r="A5808" s="34" t="s">
        <v>56265</v>
      </c>
      <c r="B5808" s="34">
        <v>2065</v>
      </c>
      <c r="C5808" s="34">
        <v>2004</v>
      </c>
      <c r="D5808" s="34">
        <v>674</v>
      </c>
      <c r="E5808" s="34">
        <v>690</v>
      </c>
      <c r="F5808" s="34">
        <v>650</v>
      </c>
      <c r="G5808" s="34">
        <v>601</v>
      </c>
      <c r="H5808" s="34">
        <v>752</v>
      </c>
      <c r="I5808" s="34">
        <v>508</v>
      </c>
    </row>
    <row r="5809" spans="1:9" x14ac:dyDescent="0.2">
      <c r="A5809" s="34" t="s">
        <v>56266</v>
      </c>
      <c r="B5809" s="34">
        <v>1551</v>
      </c>
      <c r="C5809" s="34">
        <v>1751</v>
      </c>
      <c r="D5809" s="34">
        <v>519</v>
      </c>
      <c r="E5809" s="34">
        <v>585</v>
      </c>
      <c r="F5809" s="34">
        <v>477</v>
      </c>
      <c r="G5809" s="34">
        <v>570</v>
      </c>
      <c r="H5809" s="34">
        <v>500</v>
      </c>
      <c r="I5809" s="34">
        <v>456</v>
      </c>
    </row>
    <row r="5810" spans="1:9" x14ac:dyDescent="0.2">
      <c r="A5810" s="34" t="s">
        <v>56267</v>
      </c>
      <c r="B5810" s="34">
        <v>1762</v>
      </c>
      <c r="C5810" s="34">
        <v>1699</v>
      </c>
      <c r="D5810" s="34">
        <v>526</v>
      </c>
      <c r="E5810" s="34">
        <v>614</v>
      </c>
      <c r="F5810" s="34">
        <v>506</v>
      </c>
      <c r="G5810" s="34">
        <v>580</v>
      </c>
      <c r="H5810" s="34">
        <v>581</v>
      </c>
      <c r="I5810" s="34">
        <v>556</v>
      </c>
    </row>
    <row r="5811" spans="1:9" x14ac:dyDescent="0.2">
      <c r="A5811" s="34" t="s">
        <v>56268</v>
      </c>
      <c r="B5811" s="34">
        <v>1404</v>
      </c>
      <c r="C5811" s="34">
        <v>1423</v>
      </c>
      <c r="D5811" s="34">
        <v>442</v>
      </c>
      <c r="E5811" s="34">
        <v>433</v>
      </c>
      <c r="F5811" s="34">
        <v>450</v>
      </c>
      <c r="G5811" s="34">
        <v>442</v>
      </c>
      <c r="H5811" s="34">
        <v>513</v>
      </c>
      <c r="I5811" s="34">
        <v>369</v>
      </c>
    </row>
    <row r="5812" spans="1:9" x14ac:dyDescent="0.2">
      <c r="A5812" s="34" t="s">
        <v>56269</v>
      </c>
      <c r="B5812" s="34">
        <v>808</v>
      </c>
      <c r="C5812" s="34">
        <v>731</v>
      </c>
      <c r="D5812" s="34">
        <v>285</v>
      </c>
      <c r="E5812" s="34">
        <v>294</v>
      </c>
      <c r="F5812" s="34">
        <v>209</v>
      </c>
      <c r="G5812" s="34">
        <v>253</v>
      </c>
      <c r="H5812" s="34">
        <v>262</v>
      </c>
      <c r="I5812" s="34">
        <v>168</v>
      </c>
    </row>
    <row r="5813" spans="1:9" x14ac:dyDescent="0.2">
      <c r="A5813" s="34" t="s">
        <v>56270</v>
      </c>
      <c r="B5813" s="34">
        <v>839</v>
      </c>
      <c r="C5813" s="34">
        <v>754</v>
      </c>
      <c r="D5813" s="34">
        <v>291</v>
      </c>
      <c r="E5813" s="34">
        <v>226</v>
      </c>
      <c r="F5813" s="34">
        <v>288</v>
      </c>
      <c r="G5813" s="34">
        <v>295</v>
      </c>
      <c r="H5813" s="34">
        <v>277</v>
      </c>
      <c r="I5813" s="34">
        <v>197</v>
      </c>
    </row>
    <row r="5814" spans="1:9" x14ac:dyDescent="0.2">
      <c r="A5814" s="34" t="s">
        <v>56271</v>
      </c>
      <c r="B5814" s="34">
        <v>996</v>
      </c>
      <c r="C5814" s="34">
        <v>1188</v>
      </c>
      <c r="D5814" s="34">
        <v>377</v>
      </c>
      <c r="E5814" s="34">
        <v>378</v>
      </c>
      <c r="F5814" s="34">
        <v>348</v>
      </c>
      <c r="G5814" s="34">
        <v>310</v>
      </c>
      <c r="H5814" s="34">
        <v>361</v>
      </c>
      <c r="I5814" s="34">
        <v>347</v>
      </c>
    </row>
    <row r="5815" spans="1:9" x14ac:dyDescent="0.2">
      <c r="A5815" s="34" t="s">
        <v>56272</v>
      </c>
      <c r="B5815" s="34">
        <v>1199</v>
      </c>
      <c r="C5815" s="34">
        <v>1149</v>
      </c>
      <c r="D5815" s="34">
        <v>345</v>
      </c>
      <c r="E5815" s="34">
        <v>412</v>
      </c>
      <c r="F5815" s="34">
        <v>378</v>
      </c>
      <c r="G5815" s="34">
        <v>423</v>
      </c>
      <c r="H5815" s="34">
        <v>340</v>
      </c>
      <c r="I5815" s="34">
        <v>318</v>
      </c>
    </row>
    <row r="5816" spans="1:9" x14ac:dyDescent="0.2">
      <c r="A5816" s="34" t="s">
        <v>56273</v>
      </c>
      <c r="B5816" s="34">
        <v>1074</v>
      </c>
      <c r="C5816" s="34">
        <v>1035</v>
      </c>
      <c r="D5816" s="34">
        <v>316</v>
      </c>
      <c r="E5816" s="34">
        <v>364</v>
      </c>
      <c r="F5816" s="34">
        <v>312</v>
      </c>
      <c r="G5816" s="34">
        <v>302</v>
      </c>
      <c r="H5816" s="34">
        <v>385</v>
      </c>
      <c r="I5816" s="34">
        <v>240</v>
      </c>
    </row>
    <row r="5817" spans="1:9" x14ac:dyDescent="0.2">
      <c r="A5817" s="34" t="s">
        <v>56274</v>
      </c>
      <c r="B5817" s="34">
        <v>1443</v>
      </c>
      <c r="C5817" s="34">
        <v>1380</v>
      </c>
      <c r="D5817" s="34">
        <v>424</v>
      </c>
      <c r="E5817" s="34">
        <v>468</v>
      </c>
      <c r="F5817" s="34">
        <v>414</v>
      </c>
      <c r="G5817" s="34">
        <v>508</v>
      </c>
      <c r="H5817" s="34">
        <v>400</v>
      </c>
      <c r="I5817" s="34">
        <v>419</v>
      </c>
    </row>
    <row r="5818" spans="1:9" x14ac:dyDescent="0.2">
      <c r="A5818" s="34" t="s">
        <v>56275</v>
      </c>
      <c r="B5818" s="34">
        <v>914</v>
      </c>
      <c r="C5818" s="34">
        <v>1008</v>
      </c>
      <c r="D5818" s="34">
        <v>311</v>
      </c>
      <c r="E5818" s="34">
        <v>307</v>
      </c>
      <c r="F5818" s="34">
        <v>309</v>
      </c>
      <c r="G5818" s="34">
        <v>353</v>
      </c>
      <c r="H5818" s="34">
        <v>316</v>
      </c>
      <c r="I5818" s="34">
        <v>314</v>
      </c>
    </row>
    <row r="5819" spans="1:9" x14ac:dyDescent="0.2">
      <c r="A5819" s="34" t="s">
        <v>56276</v>
      </c>
      <c r="B5819" s="34">
        <v>675</v>
      </c>
      <c r="C5819" s="34">
        <v>750</v>
      </c>
      <c r="D5819" s="34">
        <v>240</v>
      </c>
      <c r="E5819" s="34">
        <v>230</v>
      </c>
      <c r="F5819" s="34">
        <v>212</v>
      </c>
      <c r="G5819" s="34">
        <v>297</v>
      </c>
      <c r="H5819" s="34">
        <v>220</v>
      </c>
      <c r="I5819" s="34">
        <v>208</v>
      </c>
    </row>
    <row r="5820" spans="1:9" x14ac:dyDescent="0.2">
      <c r="A5820" s="34" t="s">
        <v>56277</v>
      </c>
      <c r="B5820" s="34">
        <v>849</v>
      </c>
      <c r="C5820" s="34">
        <v>810</v>
      </c>
      <c r="D5820" s="34">
        <v>275</v>
      </c>
      <c r="E5820" s="34">
        <v>223</v>
      </c>
      <c r="F5820" s="34">
        <v>326</v>
      </c>
      <c r="G5820" s="34">
        <v>278</v>
      </c>
      <c r="H5820" s="34">
        <v>322</v>
      </c>
      <c r="I5820" s="34">
        <v>247</v>
      </c>
    </row>
    <row r="5821" spans="1:9" x14ac:dyDescent="0.2">
      <c r="A5821" s="34" t="s">
        <v>56278</v>
      </c>
      <c r="B5821" s="34">
        <v>604</v>
      </c>
      <c r="C5821" s="34">
        <v>695</v>
      </c>
      <c r="D5821" s="34">
        <v>216</v>
      </c>
      <c r="E5821" s="34">
        <v>222</v>
      </c>
      <c r="F5821" s="34">
        <v>222</v>
      </c>
      <c r="G5821" s="34">
        <v>216</v>
      </c>
      <c r="H5821" s="34">
        <v>189</v>
      </c>
      <c r="I5821" s="34">
        <v>173</v>
      </c>
    </row>
    <row r="5822" spans="1:9" x14ac:dyDescent="0.2">
      <c r="A5822" s="34" t="s">
        <v>56279</v>
      </c>
      <c r="B5822" s="34">
        <v>839</v>
      </c>
      <c r="C5822" s="34">
        <v>952</v>
      </c>
      <c r="D5822" s="34">
        <v>258</v>
      </c>
      <c r="E5822" s="34">
        <v>275</v>
      </c>
      <c r="F5822" s="34">
        <v>248</v>
      </c>
      <c r="G5822" s="34">
        <v>291</v>
      </c>
      <c r="H5822" s="34">
        <v>290</v>
      </c>
      <c r="I5822" s="34">
        <v>239</v>
      </c>
    </row>
    <row r="5823" spans="1:9" x14ac:dyDescent="0.2">
      <c r="A5823" s="34" t="s">
        <v>56280</v>
      </c>
      <c r="B5823" s="34">
        <v>1314</v>
      </c>
      <c r="C5823" s="34">
        <v>1339</v>
      </c>
      <c r="D5823" s="34">
        <v>463</v>
      </c>
      <c r="E5823" s="34">
        <v>403</v>
      </c>
      <c r="F5823" s="34">
        <v>409</v>
      </c>
      <c r="G5823" s="34">
        <v>483</v>
      </c>
      <c r="H5823" s="34">
        <v>475</v>
      </c>
      <c r="I5823" s="34">
        <v>371</v>
      </c>
    </row>
    <row r="5824" spans="1:9" x14ac:dyDescent="0.2">
      <c r="A5824" s="34" t="s">
        <v>56281</v>
      </c>
      <c r="B5824" s="34">
        <v>571</v>
      </c>
      <c r="C5824" s="34">
        <v>542</v>
      </c>
      <c r="D5824" s="34">
        <v>179</v>
      </c>
      <c r="E5824" s="34">
        <v>214</v>
      </c>
      <c r="F5824" s="34">
        <v>170</v>
      </c>
      <c r="G5824" s="34">
        <v>221</v>
      </c>
      <c r="H5824" s="34">
        <v>197</v>
      </c>
      <c r="I5824" s="34">
        <v>135</v>
      </c>
    </row>
    <row r="5825" spans="1:9" x14ac:dyDescent="0.2">
      <c r="A5825" s="34" t="s">
        <v>56282</v>
      </c>
      <c r="B5825" s="34">
        <v>1074</v>
      </c>
      <c r="C5825" s="34">
        <v>959</v>
      </c>
      <c r="D5825" s="34">
        <v>287</v>
      </c>
      <c r="E5825" s="34">
        <v>330</v>
      </c>
      <c r="F5825" s="34">
        <v>302</v>
      </c>
      <c r="G5825" s="34">
        <v>298</v>
      </c>
      <c r="H5825" s="34">
        <v>365</v>
      </c>
      <c r="I5825" s="34">
        <v>271</v>
      </c>
    </row>
    <row r="5826" spans="1:9" x14ac:dyDescent="0.2">
      <c r="A5826" s="34" t="s">
        <v>56283</v>
      </c>
      <c r="B5826" s="34">
        <v>820</v>
      </c>
      <c r="C5826" s="34">
        <v>787</v>
      </c>
      <c r="D5826" s="34">
        <v>262</v>
      </c>
      <c r="E5826" s="34">
        <v>282</v>
      </c>
      <c r="F5826" s="34">
        <v>288</v>
      </c>
      <c r="G5826" s="34">
        <v>285</v>
      </c>
      <c r="H5826" s="34">
        <v>320</v>
      </c>
      <c r="I5826" s="34">
        <v>235</v>
      </c>
    </row>
    <row r="5827" spans="1:9" x14ac:dyDescent="0.2">
      <c r="A5827" s="34" t="s">
        <v>56284</v>
      </c>
      <c r="B5827" s="34">
        <v>820</v>
      </c>
      <c r="C5827" s="34">
        <v>1019</v>
      </c>
      <c r="D5827" s="34">
        <v>268</v>
      </c>
      <c r="E5827" s="34">
        <v>344</v>
      </c>
      <c r="F5827" s="34">
        <v>254</v>
      </c>
      <c r="G5827" s="34">
        <v>325</v>
      </c>
      <c r="H5827" s="34">
        <v>337</v>
      </c>
      <c r="I5827" s="34">
        <v>222</v>
      </c>
    </row>
    <row r="5828" spans="1:9" x14ac:dyDescent="0.2">
      <c r="A5828" s="34" t="s">
        <v>56285</v>
      </c>
      <c r="B5828" s="34">
        <v>1099</v>
      </c>
      <c r="C5828" s="34">
        <v>1147</v>
      </c>
      <c r="D5828" s="34">
        <v>325</v>
      </c>
      <c r="E5828" s="34">
        <v>393</v>
      </c>
      <c r="F5828" s="34">
        <v>354</v>
      </c>
      <c r="G5828" s="34">
        <v>450</v>
      </c>
      <c r="H5828" s="34">
        <v>363</v>
      </c>
      <c r="I5828" s="34">
        <v>280</v>
      </c>
    </row>
    <row r="5829" spans="1:9" x14ac:dyDescent="0.2">
      <c r="A5829" s="34" t="s">
        <v>56286</v>
      </c>
      <c r="B5829" s="34">
        <v>918</v>
      </c>
      <c r="C5829" s="34">
        <v>1110</v>
      </c>
      <c r="D5829" s="34">
        <v>270</v>
      </c>
      <c r="E5829" s="34">
        <v>373</v>
      </c>
      <c r="F5829" s="34">
        <v>286</v>
      </c>
      <c r="G5829" s="34">
        <v>335</v>
      </c>
      <c r="H5829" s="34">
        <v>302</v>
      </c>
      <c r="I5829" s="34">
        <v>311</v>
      </c>
    </row>
    <row r="5830" spans="1:9" x14ac:dyDescent="0.2">
      <c r="A5830" s="34" t="s">
        <v>56287</v>
      </c>
      <c r="B5830" s="34">
        <v>889</v>
      </c>
      <c r="C5830" s="34">
        <v>796</v>
      </c>
      <c r="D5830" s="34">
        <v>293</v>
      </c>
      <c r="E5830" s="34">
        <v>313</v>
      </c>
      <c r="F5830" s="34">
        <v>277</v>
      </c>
      <c r="G5830" s="34">
        <v>284</v>
      </c>
      <c r="H5830" s="34">
        <v>294</v>
      </c>
      <c r="I5830" s="34">
        <v>233</v>
      </c>
    </row>
    <row r="5831" spans="1:9" x14ac:dyDescent="0.2">
      <c r="A5831" s="34" t="s">
        <v>56288</v>
      </c>
      <c r="B5831" s="34">
        <v>1050</v>
      </c>
      <c r="C5831" s="34">
        <v>1354</v>
      </c>
      <c r="D5831" s="34">
        <v>393</v>
      </c>
      <c r="E5831" s="34">
        <v>443</v>
      </c>
      <c r="F5831" s="34">
        <v>392</v>
      </c>
      <c r="G5831" s="34">
        <v>385</v>
      </c>
      <c r="H5831" s="34">
        <v>366</v>
      </c>
      <c r="I5831" s="34">
        <v>333</v>
      </c>
    </row>
    <row r="5832" spans="1:9" x14ac:dyDescent="0.2">
      <c r="A5832" s="34" t="s">
        <v>56289</v>
      </c>
      <c r="B5832" s="34">
        <v>775</v>
      </c>
      <c r="C5832" s="34">
        <v>891</v>
      </c>
      <c r="D5832" s="34">
        <v>306</v>
      </c>
      <c r="E5832" s="34">
        <v>297</v>
      </c>
      <c r="F5832" s="34">
        <v>224</v>
      </c>
      <c r="G5832" s="34">
        <v>320</v>
      </c>
      <c r="H5832" s="34">
        <v>239</v>
      </c>
      <c r="I5832" s="34">
        <v>218</v>
      </c>
    </row>
    <row r="5833" spans="1:9" x14ac:dyDescent="0.2">
      <c r="A5833" s="34" t="s">
        <v>56290</v>
      </c>
      <c r="B5833" s="34">
        <v>940</v>
      </c>
      <c r="C5833" s="34">
        <v>802</v>
      </c>
      <c r="D5833" s="34">
        <v>288</v>
      </c>
      <c r="E5833" s="34">
        <v>297</v>
      </c>
      <c r="F5833" s="34">
        <v>293</v>
      </c>
      <c r="G5833" s="34">
        <v>271</v>
      </c>
      <c r="H5833" s="34">
        <v>288</v>
      </c>
      <c r="I5833" s="34">
        <v>230</v>
      </c>
    </row>
    <row r="5834" spans="1:9" x14ac:dyDescent="0.2">
      <c r="A5834" s="34" t="s">
        <v>56291</v>
      </c>
      <c r="B5834" s="34">
        <v>1018</v>
      </c>
      <c r="C5834" s="34">
        <v>862</v>
      </c>
      <c r="D5834" s="34">
        <v>353</v>
      </c>
      <c r="E5834" s="34">
        <v>277</v>
      </c>
      <c r="F5834" s="34">
        <v>353</v>
      </c>
      <c r="G5834" s="34">
        <v>318</v>
      </c>
      <c r="H5834" s="34">
        <v>275</v>
      </c>
      <c r="I5834" s="34">
        <v>205</v>
      </c>
    </row>
    <row r="5835" spans="1:9" x14ac:dyDescent="0.2">
      <c r="A5835" s="34" t="s">
        <v>56292</v>
      </c>
      <c r="B5835" s="34">
        <v>499</v>
      </c>
      <c r="C5835" s="34">
        <v>423</v>
      </c>
      <c r="D5835" s="34">
        <v>184</v>
      </c>
      <c r="E5835" s="34">
        <v>192</v>
      </c>
      <c r="F5835" s="34">
        <v>171</v>
      </c>
      <c r="G5835" s="34">
        <v>161</v>
      </c>
      <c r="H5835" s="34">
        <v>171</v>
      </c>
      <c r="I5835" s="34">
        <v>125</v>
      </c>
    </row>
    <row r="5836" spans="1:9" x14ac:dyDescent="0.2">
      <c r="A5836" s="34" t="s">
        <v>56293</v>
      </c>
      <c r="B5836" s="34">
        <v>751</v>
      </c>
      <c r="C5836" s="34">
        <v>754</v>
      </c>
      <c r="D5836" s="34">
        <v>258</v>
      </c>
      <c r="E5836" s="34">
        <v>244</v>
      </c>
      <c r="F5836" s="34">
        <v>256</v>
      </c>
      <c r="G5836" s="34">
        <v>245</v>
      </c>
      <c r="H5836" s="34">
        <v>284</v>
      </c>
      <c r="I5836" s="34">
        <v>228</v>
      </c>
    </row>
    <row r="5837" spans="1:9" x14ac:dyDescent="0.2">
      <c r="A5837" s="34" t="s">
        <v>56294</v>
      </c>
      <c r="B5837" s="34">
        <v>921</v>
      </c>
      <c r="C5837" s="34">
        <v>1116</v>
      </c>
      <c r="D5837" s="34">
        <v>373</v>
      </c>
      <c r="E5837" s="34">
        <v>317</v>
      </c>
      <c r="F5837" s="34">
        <v>375</v>
      </c>
      <c r="G5837" s="34">
        <v>359</v>
      </c>
      <c r="H5837" s="34">
        <v>351</v>
      </c>
      <c r="I5837" s="34">
        <v>322</v>
      </c>
    </row>
    <row r="5838" spans="1:9" x14ac:dyDescent="0.2">
      <c r="A5838" s="34" t="s">
        <v>56295</v>
      </c>
      <c r="B5838" s="34">
        <v>1212</v>
      </c>
      <c r="C5838" s="34">
        <v>1023</v>
      </c>
      <c r="D5838" s="34">
        <v>332</v>
      </c>
      <c r="E5838" s="34">
        <v>391</v>
      </c>
      <c r="F5838" s="34">
        <v>372</v>
      </c>
      <c r="G5838" s="34">
        <v>414</v>
      </c>
      <c r="H5838" s="34">
        <v>358</v>
      </c>
      <c r="I5838" s="34">
        <v>343</v>
      </c>
    </row>
    <row r="5839" spans="1:9" x14ac:dyDescent="0.2">
      <c r="A5839" s="34" t="s">
        <v>56296</v>
      </c>
      <c r="B5839" s="34">
        <v>1523</v>
      </c>
      <c r="C5839" s="34">
        <v>1398</v>
      </c>
      <c r="D5839" s="34">
        <v>434</v>
      </c>
      <c r="E5839" s="34">
        <v>530</v>
      </c>
      <c r="F5839" s="34">
        <v>446</v>
      </c>
      <c r="G5839" s="34">
        <v>520</v>
      </c>
      <c r="H5839" s="34">
        <v>460</v>
      </c>
      <c r="I5839" s="34">
        <v>365</v>
      </c>
    </row>
    <row r="5840" spans="1:9" x14ac:dyDescent="0.2">
      <c r="A5840" s="34" t="s">
        <v>56297</v>
      </c>
      <c r="B5840" s="34">
        <v>929</v>
      </c>
      <c r="C5840" s="34">
        <v>851</v>
      </c>
      <c r="D5840" s="34">
        <v>307</v>
      </c>
      <c r="E5840" s="34">
        <v>252</v>
      </c>
      <c r="F5840" s="34">
        <v>307</v>
      </c>
      <c r="G5840" s="34">
        <v>324</v>
      </c>
      <c r="H5840" s="34">
        <v>289</v>
      </c>
      <c r="I5840" s="34">
        <v>257</v>
      </c>
    </row>
    <row r="5841" spans="1:9" x14ac:dyDescent="0.2">
      <c r="A5841" s="34" t="s">
        <v>56298</v>
      </c>
      <c r="B5841" s="34">
        <v>1432</v>
      </c>
      <c r="C5841" s="34">
        <v>1451</v>
      </c>
      <c r="D5841" s="34">
        <v>500</v>
      </c>
      <c r="E5841" s="34">
        <v>552</v>
      </c>
      <c r="F5841" s="34">
        <v>439</v>
      </c>
      <c r="G5841" s="34">
        <v>516</v>
      </c>
      <c r="H5841" s="34">
        <v>510</v>
      </c>
      <c r="I5841" s="34">
        <v>376</v>
      </c>
    </row>
    <row r="5842" spans="1:9" x14ac:dyDescent="0.2">
      <c r="A5842" s="34" t="s">
        <v>56299</v>
      </c>
      <c r="B5842" s="34">
        <v>1042</v>
      </c>
      <c r="C5842" s="34">
        <v>1101</v>
      </c>
      <c r="D5842" s="34">
        <v>363</v>
      </c>
      <c r="E5842" s="34">
        <v>356</v>
      </c>
      <c r="F5842" s="34">
        <v>318</v>
      </c>
      <c r="G5842" s="34">
        <v>358</v>
      </c>
      <c r="H5842" s="34">
        <v>331</v>
      </c>
      <c r="I5842" s="34">
        <v>254</v>
      </c>
    </row>
    <row r="5843" spans="1:9" x14ac:dyDescent="0.2">
      <c r="A5843" s="34" t="s">
        <v>56300</v>
      </c>
      <c r="B5843" s="34">
        <v>1018</v>
      </c>
      <c r="C5843" s="34">
        <v>997</v>
      </c>
      <c r="D5843" s="34">
        <v>310</v>
      </c>
      <c r="E5843" s="34">
        <v>326</v>
      </c>
      <c r="F5843" s="34">
        <v>351</v>
      </c>
      <c r="G5843" s="34">
        <v>392</v>
      </c>
      <c r="H5843" s="34">
        <v>338</v>
      </c>
      <c r="I5843" s="34">
        <v>306</v>
      </c>
    </row>
    <row r="5844" spans="1:9" x14ac:dyDescent="0.2">
      <c r="A5844" s="34" t="s">
        <v>56301</v>
      </c>
      <c r="B5844" s="34">
        <v>1071</v>
      </c>
      <c r="C5844" s="34">
        <v>970</v>
      </c>
      <c r="D5844" s="34">
        <v>327</v>
      </c>
      <c r="E5844" s="34">
        <v>297</v>
      </c>
      <c r="F5844" s="34">
        <v>303</v>
      </c>
      <c r="G5844" s="34">
        <v>388</v>
      </c>
      <c r="H5844" s="34">
        <v>342</v>
      </c>
      <c r="I5844" s="34">
        <v>275</v>
      </c>
    </row>
    <row r="5845" spans="1:9" x14ac:dyDescent="0.2">
      <c r="A5845" s="34" t="s">
        <v>56302</v>
      </c>
      <c r="B5845" s="34">
        <v>1246</v>
      </c>
      <c r="C5845" s="34">
        <v>1107</v>
      </c>
      <c r="D5845" s="34">
        <v>383</v>
      </c>
      <c r="E5845" s="34">
        <v>393</v>
      </c>
      <c r="F5845" s="34">
        <v>350</v>
      </c>
      <c r="G5845" s="34">
        <v>392</v>
      </c>
      <c r="H5845" s="34">
        <v>444</v>
      </c>
      <c r="I5845" s="34">
        <v>328</v>
      </c>
    </row>
    <row r="5846" spans="1:9" x14ac:dyDescent="0.2">
      <c r="A5846" s="34" t="s">
        <v>56303</v>
      </c>
      <c r="B5846" s="34">
        <v>1179</v>
      </c>
      <c r="C5846" s="34">
        <v>1162</v>
      </c>
      <c r="D5846" s="34">
        <v>368</v>
      </c>
      <c r="E5846" s="34">
        <v>365</v>
      </c>
      <c r="F5846" s="34">
        <v>338</v>
      </c>
      <c r="G5846" s="34">
        <v>387</v>
      </c>
      <c r="H5846" s="34">
        <v>336</v>
      </c>
      <c r="I5846" s="34">
        <v>314</v>
      </c>
    </row>
    <row r="5847" spans="1:9" x14ac:dyDescent="0.2">
      <c r="A5847" s="34" t="s">
        <v>56304</v>
      </c>
      <c r="B5847" s="34">
        <v>360</v>
      </c>
      <c r="C5847" s="34">
        <v>417</v>
      </c>
      <c r="D5847" s="34">
        <v>113</v>
      </c>
      <c r="E5847" s="34">
        <v>134</v>
      </c>
      <c r="F5847" s="34">
        <v>128</v>
      </c>
      <c r="G5847" s="34">
        <v>167</v>
      </c>
      <c r="H5847" s="34">
        <v>145</v>
      </c>
      <c r="I5847" s="34">
        <v>115</v>
      </c>
    </row>
    <row r="5848" spans="1:9" x14ac:dyDescent="0.2">
      <c r="A5848" s="34" t="s">
        <v>56305</v>
      </c>
      <c r="B5848" s="34">
        <v>1334</v>
      </c>
      <c r="C5848" s="34">
        <v>1111</v>
      </c>
      <c r="D5848" s="34">
        <v>337</v>
      </c>
      <c r="E5848" s="34">
        <v>352</v>
      </c>
      <c r="F5848" s="34">
        <v>350</v>
      </c>
      <c r="G5848" s="34">
        <v>341</v>
      </c>
      <c r="H5848" s="34">
        <v>419</v>
      </c>
      <c r="I5848" s="34">
        <v>296</v>
      </c>
    </row>
    <row r="5849" spans="1:9" x14ac:dyDescent="0.2">
      <c r="A5849" s="34" t="s">
        <v>56306</v>
      </c>
      <c r="B5849" s="34">
        <v>943</v>
      </c>
      <c r="C5849" s="34">
        <v>790</v>
      </c>
      <c r="D5849" s="34">
        <v>282</v>
      </c>
      <c r="E5849" s="34">
        <v>260</v>
      </c>
      <c r="F5849" s="34">
        <v>261</v>
      </c>
      <c r="G5849" s="34">
        <v>261</v>
      </c>
      <c r="H5849" s="34">
        <v>279</v>
      </c>
      <c r="I5849" s="34">
        <v>265</v>
      </c>
    </row>
    <row r="5850" spans="1:9" x14ac:dyDescent="0.2">
      <c r="A5850" s="34" t="s">
        <v>56307</v>
      </c>
      <c r="B5850" s="34">
        <v>920</v>
      </c>
      <c r="C5850" s="34">
        <v>952</v>
      </c>
      <c r="D5850" s="34">
        <v>293</v>
      </c>
      <c r="E5850" s="34">
        <v>317</v>
      </c>
      <c r="F5850" s="34">
        <v>269</v>
      </c>
      <c r="G5850" s="34">
        <v>329</v>
      </c>
      <c r="H5850" s="34">
        <v>352</v>
      </c>
      <c r="I5850" s="34">
        <v>252</v>
      </c>
    </row>
    <row r="5851" spans="1:9" x14ac:dyDescent="0.2">
      <c r="A5851" s="34" t="s">
        <v>56308</v>
      </c>
      <c r="B5851" s="34">
        <v>706</v>
      </c>
      <c r="C5851" s="34">
        <v>777</v>
      </c>
      <c r="D5851" s="34">
        <v>252</v>
      </c>
      <c r="E5851" s="34">
        <v>294</v>
      </c>
      <c r="F5851" s="34">
        <v>238</v>
      </c>
      <c r="G5851" s="34">
        <v>233</v>
      </c>
      <c r="H5851" s="34">
        <v>277</v>
      </c>
      <c r="I5851" s="34">
        <v>223</v>
      </c>
    </row>
    <row r="5852" spans="1:9" x14ac:dyDescent="0.2">
      <c r="A5852" s="34" t="s">
        <v>56309</v>
      </c>
      <c r="B5852" s="34">
        <v>632</v>
      </c>
      <c r="C5852" s="34">
        <v>594</v>
      </c>
      <c r="D5852" s="34">
        <v>211</v>
      </c>
      <c r="E5852" s="34">
        <v>178</v>
      </c>
      <c r="F5852" s="34">
        <v>247</v>
      </c>
      <c r="G5852" s="34">
        <v>168</v>
      </c>
      <c r="H5852" s="34">
        <v>206</v>
      </c>
      <c r="I5852" s="34">
        <v>140</v>
      </c>
    </row>
    <row r="5853" spans="1:9" x14ac:dyDescent="0.2">
      <c r="A5853" s="34" t="s">
        <v>56310</v>
      </c>
      <c r="B5853" s="34">
        <v>699</v>
      </c>
      <c r="C5853" s="34">
        <v>626</v>
      </c>
      <c r="D5853" s="34">
        <v>222</v>
      </c>
      <c r="E5853" s="34">
        <v>184</v>
      </c>
      <c r="F5853" s="34">
        <v>209</v>
      </c>
      <c r="G5853" s="34">
        <v>234</v>
      </c>
      <c r="H5853" s="34">
        <v>216</v>
      </c>
      <c r="I5853" s="34">
        <v>178</v>
      </c>
    </row>
    <row r="5854" spans="1:9" x14ac:dyDescent="0.2">
      <c r="A5854" s="34" t="s">
        <v>56311</v>
      </c>
      <c r="B5854" s="34">
        <v>521</v>
      </c>
      <c r="C5854" s="34">
        <v>809</v>
      </c>
      <c r="D5854" s="34">
        <v>205</v>
      </c>
      <c r="E5854" s="34">
        <v>274</v>
      </c>
      <c r="F5854" s="34">
        <v>195</v>
      </c>
      <c r="G5854" s="34">
        <v>228</v>
      </c>
      <c r="H5854" s="34">
        <v>181</v>
      </c>
      <c r="I5854" s="34">
        <v>175</v>
      </c>
    </row>
    <row r="5855" spans="1:9" x14ac:dyDescent="0.2">
      <c r="A5855" s="34" t="s">
        <v>56312</v>
      </c>
      <c r="B5855" s="34">
        <v>861</v>
      </c>
      <c r="C5855" s="34">
        <v>834</v>
      </c>
      <c r="D5855" s="34">
        <v>259</v>
      </c>
      <c r="E5855" s="34">
        <v>281</v>
      </c>
      <c r="F5855" s="34">
        <v>317</v>
      </c>
      <c r="G5855" s="34">
        <v>266</v>
      </c>
      <c r="H5855" s="34">
        <v>271</v>
      </c>
      <c r="I5855" s="34">
        <v>210</v>
      </c>
    </row>
    <row r="5856" spans="1:9" x14ac:dyDescent="0.2">
      <c r="A5856" s="34" t="s">
        <v>56313</v>
      </c>
      <c r="B5856" s="34">
        <v>969</v>
      </c>
      <c r="C5856" s="34">
        <v>1034</v>
      </c>
      <c r="D5856" s="34">
        <v>325</v>
      </c>
      <c r="E5856" s="34">
        <v>316</v>
      </c>
      <c r="F5856" s="34">
        <v>284</v>
      </c>
      <c r="G5856" s="34">
        <v>314</v>
      </c>
      <c r="H5856" s="34">
        <v>290</v>
      </c>
      <c r="I5856" s="34">
        <v>279</v>
      </c>
    </row>
    <row r="5857" spans="1:9" x14ac:dyDescent="0.2">
      <c r="A5857" s="34" t="s">
        <v>56314</v>
      </c>
      <c r="B5857" s="34">
        <v>1026</v>
      </c>
      <c r="C5857" s="34">
        <v>1262</v>
      </c>
      <c r="D5857" s="34">
        <v>311</v>
      </c>
      <c r="E5857" s="34">
        <v>376</v>
      </c>
      <c r="F5857" s="34">
        <v>350</v>
      </c>
      <c r="G5857" s="34">
        <v>366</v>
      </c>
      <c r="H5857" s="34">
        <v>317</v>
      </c>
      <c r="I5857" s="34">
        <v>349</v>
      </c>
    </row>
    <row r="5858" spans="1:9" x14ac:dyDescent="0.2">
      <c r="A5858" s="34" t="s">
        <v>56315</v>
      </c>
      <c r="B5858" s="34">
        <v>653</v>
      </c>
      <c r="C5858" s="34">
        <v>889</v>
      </c>
      <c r="D5858" s="34">
        <v>261</v>
      </c>
      <c r="E5858" s="34">
        <v>305</v>
      </c>
      <c r="F5858" s="34">
        <v>226</v>
      </c>
      <c r="G5858" s="34">
        <v>317</v>
      </c>
      <c r="H5858" s="34">
        <v>227</v>
      </c>
      <c r="I5858" s="34">
        <v>252</v>
      </c>
    </row>
    <row r="5859" spans="1:9" x14ac:dyDescent="0.2">
      <c r="A5859" s="34" t="s">
        <v>56316</v>
      </c>
      <c r="B5859" s="34">
        <v>1397</v>
      </c>
      <c r="C5859" s="34">
        <v>1376</v>
      </c>
      <c r="D5859" s="34">
        <v>438</v>
      </c>
      <c r="E5859" s="34">
        <v>439</v>
      </c>
      <c r="F5859" s="34">
        <v>408</v>
      </c>
      <c r="G5859" s="34">
        <v>460</v>
      </c>
      <c r="H5859" s="34">
        <v>378</v>
      </c>
      <c r="I5859" s="34">
        <v>379</v>
      </c>
    </row>
    <row r="5860" spans="1:9" x14ac:dyDescent="0.2">
      <c r="A5860" s="34" t="s">
        <v>56317</v>
      </c>
      <c r="B5860" s="34">
        <v>1492</v>
      </c>
      <c r="C5860" s="34">
        <v>1577</v>
      </c>
      <c r="D5860" s="34">
        <v>419</v>
      </c>
      <c r="E5860" s="34">
        <v>453</v>
      </c>
      <c r="F5860" s="34">
        <v>422</v>
      </c>
      <c r="G5860" s="34">
        <v>517</v>
      </c>
      <c r="H5860" s="34">
        <v>501</v>
      </c>
      <c r="I5860" s="34">
        <v>427</v>
      </c>
    </row>
    <row r="5861" spans="1:9" x14ac:dyDescent="0.2">
      <c r="A5861" s="34" t="s">
        <v>56318</v>
      </c>
      <c r="B5861" s="34">
        <v>1085</v>
      </c>
      <c r="C5861" s="34">
        <v>1148</v>
      </c>
      <c r="D5861" s="34">
        <v>371</v>
      </c>
      <c r="E5861" s="34">
        <v>400</v>
      </c>
      <c r="F5861" s="34">
        <v>307</v>
      </c>
      <c r="G5861" s="34">
        <v>432</v>
      </c>
      <c r="H5861" s="34">
        <v>371</v>
      </c>
      <c r="I5861" s="34">
        <v>322</v>
      </c>
    </row>
    <row r="5862" spans="1:9" x14ac:dyDescent="0.2">
      <c r="A5862" s="34" t="s">
        <v>56319</v>
      </c>
      <c r="B5862" s="34">
        <v>1547</v>
      </c>
      <c r="C5862" s="34">
        <v>1617</v>
      </c>
      <c r="D5862" s="34">
        <v>489</v>
      </c>
      <c r="E5862" s="34">
        <v>510</v>
      </c>
      <c r="F5862" s="34">
        <v>459</v>
      </c>
      <c r="G5862" s="34">
        <v>573</v>
      </c>
      <c r="H5862" s="34">
        <v>536</v>
      </c>
      <c r="I5862" s="34">
        <v>462</v>
      </c>
    </row>
    <row r="5863" spans="1:9" x14ac:dyDescent="0.2">
      <c r="A5863" s="34" t="s">
        <v>56320</v>
      </c>
      <c r="B5863" s="34">
        <v>1299</v>
      </c>
      <c r="C5863" s="34">
        <v>1291</v>
      </c>
      <c r="D5863" s="34">
        <v>435</v>
      </c>
      <c r="E5863" s="34">
        <v>427</v>
      </c>
      <c r="F5863" s="34">
        <v>459</v>
      </c>
      <c r="G5863" s="34">
        <v>381</v>
      </c>
      <c r="H5863" s="34">
        <v>483</v>
      </c>
      <c r="I5863" s="34">
        <v>347</v>
      </c>
    </row>
    <row r="5864" spans="1:9" x14ac:dyDescent="0.2">
      <c r="A5864" s="34" t="s">
        <v>56321</v>
      </c>
      <c r="B5864" s="34">
        <v>887</v>
      </c>
      <c r="C5864" s="34">
        <v>907</v>
      </c>
      <c r="D5864" s="34">
        <v>276</v>
      </c>
      <c r="E5864" s="34">
        <v>300</v>
      </c>
      <c r="F5864" s="34">
        <v>273</v>
      </c>
      <c r="G5864" s="34">
        <v>303</v>
      </c>
      <c r="H5864" s="34">
        <v>300</v>
      </c>
      <c r="I5864" s="34">
        <v>296</v>
      </c>
    </row>
    <row r="5865" spans="1:9" x14ac:dyDescent="0.2">
      <c r="A5865" s="34" t="s">
        <v>56322</v>
      </c>
      <c r="B5865" s="34">
        <v>420</v>
      </c>
      <c r="C5865" s="34">
        <v>432</v>
      </c>
      <c r="D5865" s="34">
        <v>104</v>
      </c>
      <c r="E5865" s="34">
        <v>142</v>
      </c>
      <c r="F5865" s="34">
        <v>143</v>
      </c>
      <c r="G5865" s="34">
        <v>130</v>
      </c>
      <c r="H5865" s="34">
        <v>106</v>
      </c>
      <c r="I5865" s="34">
        <v>124</v>
      </c>
    </row>
    <row r="5866" spans="1:9" x14ac:dyDescent="0.2">
      <c r="A5866" s="34" t="s">
        <v>56323</v>
      </c>
      <c r="B5866" s="34">
        <v>1286</v>
      </c>
      <c r="C5866" s="34">
        <v>1275</v>
      </c>
      <c r="D5866" s="34">
        <v>431</v>
      </c>
      <c r="E5866" s="34">
        <v>416</v>
      </c>
      <c r="F5866" s="34">
        <v>405</v>
      </c>
      <c r="G5866" s="34">
        <v>458</v>
      </c>
      <c r="H5866" s="34">
        <v>443</v>
      </c>
      <c r="I5866" s="34">
        <v>369</v>
      </c>
    </row>
    <row r="5867" spans="1:9" x14ac:dyDescent="0.2">
      <c r="A5867" s="34" t="s">
        <v>56324</v>
      </c>
      <c r="B5867" s="34">
        <v>1645</v>
      </c>
      <c r="C5867" s="34">
        <v>1728</v>
      </c>
      <c r="D5867" s="34">
        <v>549</v>
      </c>
      <c r="E5867" s="34">
        <v>634</v>
      </c>
      <c r="F5867" s="34">
        <v>498</v>
      </c>
      <c r="G5867" s="34">
        <v>669</v>
      </c>
      <c r="H5867" s="34">
        <v>529</v>
      </c>
      <c r="I5867" s="34">
        <v>595</v>
      </c>
    </row>
    <row r="5868" spans="1:9" x14ac:dyDescent="0.2">
      <c r="A5868" s="34" t="s">
        <v>56325</v>
      </c>
      <c r="B5868" s="34">
        <v>964</v>
      </c>
      <c r="C5868" s="34">
        <v>1091</v>
      </c>
      <c r="D5868" s="34">
        <v>277</v>
      </c>
      <c r="E5868" s="34">
        <v>407</v>
      </c>
      <c r="F5868" s="34">
        <v>300</v>
      </c>
      <c r="G5868" s="34">
        <v>413</v>
      </c>
      <c r="H5868" s="34">
        <v>299</v>
      </c>
      <c r="I5868" s="34">
        <v>251</v>
      </c>
    </row>
    <row r="5869" spans="1:9" x14ac:dyDescent="0.2">
      <c r="A5869" s="34" t="s">
        <v>56326</v>
      </c>
      <c r="B5869" s="34">
        <v>727</v>
      </c>
      <c r="C5869" s="34">
        <v>845</v>
      </c>
      <c r="D5869" s="34">
        <v>234</v>
      </c>
      <c r="E5869" s="34">
        <v>282</v>
      </c>
      <c r="F5869" s="34">
        <v>213</v>
      </c>
      <c r="G5869" s="34">
        <v>269</v>
      </c>
      <c r="H5869" s="34">
        <v>256</v>
      </c>
      <c r="I5869" s="34">
        <v>245</v>
      </c>
    </row>
    <row r="5870" spans="1:9" x14ac:dyDescent="0.2">
      <c r="A5870" s="34" t="s">
        <v>56327</v>
      </c>
      <c r="B5870" s="34">
        <v>628</v>
      </c>
      <c r="C5870" s="34">
        <v>765</v>
      </c>
      <c r="D5870" s="34">
        <v>192</v>
      </c>
      <c r="E5870" s="34">
        <v>226</v>
      </c>
      <c r="F5870" s="34">
        <v>205</v>
      </c>
      <c r="G5870" s="34">
        <v>188</v>
      </c>
      <c r="H5870" s="34">
        <v>212</v>
      </c>
      <c r="I5870" s="34">
        <v>209</v>
      </c>
    </row>
    <row r="5871" spans="1:9" x14ac:dyDescent="0.2">
      <c r="A5871" s="34" t="s">
        <v>56328</v>
      </c>
      <c r="B5871" s="34">
        <v>613</v>
      </c>
      <c r="C5871" s="34">
        <v>501</v>
      </c>
      <c r="D5871" s="34">
        <v>195</v>
      </c>
      <c r="E5871" s="34">
        <v>198</v>
      </c>
      <c r="F5871" s="34">
        <v>167</v>
      </c>
      <c r="G5871" s="34">
        <v>176</v>
      </c>
      <c r="H5871" s="34">
        <v>200</v>
      </c>
      <c r="I5871" s="34">
        <v>166</v>
      </c>
    </row>
    <row r="5872" spans="1:9" x14ac:dyDescent="0.2">
      <c r="A5872" s="34" t="s">
        <v>56329</v>
      </c>
      <c r="B5872" s="34">
        <v>659</v>
      </c>
      <c r="C5872" s="34">
        <v>574</v>
      </c>
      <c r="D5872" s="34">
        <v>228</v>
      </c>
      <c r="E5872" s="34">
        <v>191</v>
      </c>
      <c r="F5872" s="34">
        <v>222</v>
      </c>
      <c r="G5872" s="34">
        <v>176</v>
      </c>
      <c r="H5872" s="34">
        <v>210</v>
      </c>
      <c r="I5872" s="34">
        <v>164</v>
      </c>
    </row>
    <row r="5873" spans="1:9" x14ac:dyDescent="0.2">
      <c r="A5873" s="34" t="s">
        <v>56330</v>
      </c>
      <c r="B5873" s="34">
        <v>639</v>
      </c>
      <c r="C5873" s="34">
        <v>554</v>
      </c>
      <c r="D5873" s="34">
        <v>188</v>
      </c>
      <c r="E5873" s="34">
        <v>198</v>
      </c>
      <c r="F5873" s="34">
        <v>172</v>
      </c>
      <c r="G5873" s="34">
        <v>224</v>
      </c>
      <c r="H5873" s="34">
        <v>186</v>
      </c>
      <c r="I5873" s="34">
        <v>149</v>
      </c>
    </row>
    <row r="5874" spans="1:9" x14ac:dyDescent="0.2">
      <c r="A5874" s="34" t="s">
        <v>56331</v>
      </c>
      <c r="B5874" s="34">
        <v>429</v>
      </c>
      <c r="C5874" s="34">
        <v>442</v>
      </c>
      <c r="D5874" s="34">
        <v>168</v>
      </c>
      <c r="E5874" s="34">
        <v>153</v>
      </c>
      <c r="F5874" s="34">
        <v>147</v>
      </c>
      <c r="G5874" s="34">
        <v>158</v>
      </c>
      <c r="H5874" s="34">
        <v>176</v>
      </c>
      <c r="I5874" s="34">
        <v>98</v>
      </c>
    </row>
    <row r="5875" spans="1:9" x14ac:dyDescent="0.2">
      <c r="A5875" s="34" t="s">
        <v>56332</v>
      </c>
      <c r="B5875" s="34">
        <v>930</v>
      </c>
      <c r="C5875" s="34">
        <v>1127</v>
      </c>
      <c r="D5875" s="34">
        <v>315</v>
      </c>
      <c r="E5875" s="34">
        <v>364</v>
      </c>
      <c r="F5875" s="34">
        <v>270</v>
      </c>
      <c r="G5875" s="34">
        <v>376</v>
      </c>
      <c r="H5875" s="34">
        <v>317</v>
      </c>
      <c r="I5875" s="34">
        <v>318</v>
      </c>
    </row>
    <row r="5876" spans="1:9" x14ac:dyDescent="0.2">
      <c r="A5876" s="34" t="s">
        <v>56333</v>
      </c>
      <c r="B5876" s="34">
        <v>842</v>
      </c>
      <c r="C5876" s="34">
        <v>917</v>
      </c>
      <c r="D5876" s="34">
        <v>245</v>
      </c>
      <c r="E5876" s="34">
        <v>339</v>
      </c>
      <c r="F5876" s="34">
        <v>323</v>
      </c>
      <c r="G5876" s="34">
        <v>321</v>
      </c>
      <c r="H5876" s="34">
        <v>265</v>
      </c>
      <c r="I5876" s="34">
        <v>233</v>
      </c>
    </row>
    <row r="5877" spans="1:9" x14ac:dyDescent="0.2">
      <c r="A5877" s="34" t="s">
        <v>56334</v>
      </c>
      <c r="B5877" s="34">
        <v>1292</v>
      </c>
      <c r="C5877" s="34">
        <v>1240</v>
      </c>
      <c r="D5877" s="34">
        <v>426</v>
      </c>
      <c r="E5877" s="34">
        <v>448</v>
      </c>
      <c r="F5877" s="34">
        <v>395</v>
      </c>
      <c r="G5877" s="34">
        <v>428</v>
      </c>
      <c r="H5877" s="34">
        <v>474</v>
      </c>
      <c r="I5877" s="34">
        <v>321</v>
      </c>
    </row>
    <row r="5878" spans="1:9" x14ac:dyDescent="0.2">
      <c r="A5878" s="34" t="s">
        <v>56335</v>
      </c>
      <c r="B5878" s="34">
        <v>1017</v>
      </c>
      <c r="C5878" s="34">
        <v>913</v>
      </c>
      <c r="D5878" s="34">
        <v>287</v>
      </c>
      <c r="E5878" s="34">
        <v>299</v>
      </c>
      <c r="F5878" s="34">
        <v>272</v>
      </c>
      <c r="G5878" s="34">
        <v>327</v>
      </c>
      <c r="H5878" s="34">
        <v>253</v>
      </c>
      <c r="I5878" s="34">
        <v>259</v>
      </c>
    </row>
    <row r="5879" spans="1:9" x14ac:dyDescent="0.2">
      <c r="A5879" s="34" t="s">
        <v>56336</v>
      </c>
      <c r="B5879" s="34">
        <v>815</v>
      </c>
      <c r="C5879" s="34">
        <v>865</v>
      </c>
      <c r="D5879" s="34">
        <v>244</v>
      </c>
      <c r="E5879" s="34">
        <v>314</v>
      </c>
      <c r="F5879" s="34">
        <v>273</v>
      </c>
      <c r="G5879" s="34">
        <v>272</v>
      </c>
      <c r="H5879" s="34">
        <v>254</v>
      </c>
      <c r="I5879" s="34">
        <v>235</v>
      </c>
    </row>
    <row r="5880" spans="1:9" x14ac:dyDescent="0.2">
      <c r="A5880" s="34" t="s">
        <v>56337</v>
      </c>
      <c r="B5880" s="34">
        <v>666</v>
      </c>
      <c r="C5880" s="34">
        <v>673</v>
      </c>
      <c r="D5880" s="34">
        <v>182</v>
      </c>
      <c r="E5880" s="34">
        <v>252</v>
      </c>
      <c r="F5880" s="34">
        <v>230</v>
      </c>
      <c r="G5880" s="34">
        <v>239</v>
      </c>
      <c r="H5880" s="34">
        <v>220</v>
      </c>
      <c r="I5880" s="34">
        <v>205</v>
      </c>
    </row>
    <row r="5881" spans="1:9" x14ac:dyDescent="0.2">
      <c r="A5881" s="34" t="s">
        <v>56338</v>
      </c>
      <c r="B5881" s="34">
        <v>600</v>
      </c>
      <c r="C5881" s="34">
        <v>588</v>
      </c>
      <c r="D5881" s="34">
        <v>170</v>
      </c>
      <c r="E5881" s="34">
        <v>212</v>
      </c>
      <c r="F5881" s="34">
        <v>182</v>
      </c>
      <c r="G5881" s="34">
        <v>196</v>
      </c>
      <c r="H5881" s="34">
        <v>201</v>
      </c>
      <c r="I5881" s="34">
        <v>207</v>
      </c>
    </row>
    <row r="5882" spans="1:9" x14ac:dyDescent="0.2">
      <c r="A5882" s="34" t="s">
        <v>56339</v>
      </c>
      <c r="B5882" s="34">
        <v>836</v>
      </c>
      <c r="C5882" s="34">
        <v>1037</v>
      </c>
      <c r="D5882" s="34">
        <v>223</v>
      </c>
      <c r="E5882" s="34">
        <v>276</v>
      </c>
      <c r="F5882" s="34">
        <v>283</v>
      </c>
      <c r="G5882" s="34">
        <v>312</v>
      </c>
      <c r="H5882" s="34">
        <v>324</v>
      </c>
      <c r="I5882" s="34">
        <v>271</v>
      </c>
    </row>
    <row r="5883" spans="1:9" x14ac:dyDescent="0.2">
      <c r="A5883" s="34" t="s">
        <v>56340</v>
      </c>
      <c r="B5883" s="34">
        <v>1144</v>
      </c>
      <c r="C5883" s="34">
        <v>1208</v>
      </c>
      <c r="D5883" s="34">
        <v>399</v>
      </c>
      <c r="E5883" s="34">
        <v>362</v>
      </c>
      <c r="F5883" s="34">
        <v>338</v>
      </c>
      <c r="G5883" s="34">
        <v>458</v>
      </c>
      <c r="H5883" s="34">
        <v>366</v>
      </c>
      <c r="I5883" s="34">
        <v>388</v>
      </c>
    </row>
    <row r="5884" spans="1:9" x14ac:dyDescent="0.2">
      <c r="A5884" s="34" t="s">
        <v>56341</v>
      </c>
      <c r="B5884" s="34">
        <v>1003</v>
      </c>
      <c r="C5884" s="34">
        <v>976</v>
      </c>
      <c r="D5884" s="34">
        <v>298</v>
      </c>
      <c r="E5884" s="34">
        <v>340</v>
      </c>
      <c r="F5884" s="34">
        <v>381</v>
      </c>
      <c r="G5884" s="34">
        <v>346</v>
      </c>
      <c r="H5884" s="34">
        <v>285</v>
      </c>
      <c r="I5884" s="34">
        <v>299</v>
      </c>
    </row>
    <row r="5885" spans="1:9" x14ac:dyDescent="0.2">
      <c r="A5885" s="34" t="s">
        <v>56342</v>
      </c>
      <c r="B5885" s="34">
        <v>883</v>
      </c>
      <c r="C5885" s="34">
        <v>962</v>
      </c>
      <c r="D5885" s="34">
        <v>320</v>
      </c>
      <c r="E5885" s="34">
        <v>260</v>
      </c>
      <c r="F5885" s="34">
        <v>296</v>
      </c>
      <c r="G5885" s="34">
        <v>303</v>
      </c>
      <c r="H5885" s="34">
        <v>269</v>
      </c>
      <c r="I5885" s="34">
        <v>273</v>
      </c>
    </row>
    <row r="5886" spans="1:9" x14ac:dyDescent="0.2">
      <c r="A5886" s="34" t="s">
        <v>56343</v>
      </c>
      <c r="B5886" s="34">
        <v>767</v>
      </c>
      <c r="C5886" s="34">
        <v>982</v>
      </c>
      <c r="D5886" s="34">
        <v>261</v>
      </c>
      <c r="E5886" s="34">
        <v>266</v>
      </c>
      <c r="F5886" s="34">
        <v>256</v>
      </c>
      <c r="G5886" s="34">
        <v>281</v>
      </c>
      <c r="H5886" s="34">
        <v>255</v>
      </c>
      <c r="I5886" s="34">
        <v>260</v>
      </c>
    </row>
    <row r="5887" spans="1:9" x14ac:dyDescent="0.2">
      <c r="A5887" s="34" t="s">
        <v>56344</v>
      </c>
      <c r="B5887" s="34">
        <v>755</v>
      </c>
      <c r="C5887" s="34">
        <v>703</v>
      </c>
      <c r="D5887" s="34">
        <v>208</v>
      </c>
      <c r="E5887" s="34">
        <v>250</v>
      </c>
      <c r="F5887" s="34">
        <v>235</v>
      </c>
      <c r="G5887" s="34">
        <v>250</v>
      </c>
      <c r="H5887" s="34">
        <v>196</v>
      </c>
      <c r="I5887" s="34">
        <v>203</v>
      </c>
    </row>
    <row r="5888" spans="1:9" x14ac:dyDescent="0.2">
      <c r="A5888" s="34" t="s">
        <v>56345</v>
      </c>
      <c r="B5888" s="34">
        <v>546</v>
      </c>
      <c r="C5888" s="34">
        <v>478</v>
      </c>
      <c r="D5888" s="34">
        <v>181</v>
      </c>
      <c r="E5888" s="34">
        <v>177</v>
      </c>
      <c r="F5888" s="34">
        <v>151</v>
      </c>
      <c r="G5888" s="34">
        <v>165</v>
      </c>
      <c r="H5888" s="34">
        <v>188</v>
      </c>
      <c r="I5888" s="34">
        <v>127</v>
      </c>
    </row>
    <row r="5889" spans="1:9" x14ac:dyDescent="0.2">
      <c r="A5889" s="34" t="s">
        <v>56346</v>
      </c>
      <c r="B5889" s="34">
        <v>622</v>
      </c>
      <c r="C5889" s="34">
        <v>536</v>
      </c>
      <c r="D5889" s="34">
        <v>196</v>
      </c>
      <c r="E5889" s="34">
        <v>225</v>
      </c>
      <c r="F5889" s="34">
        <v>204</v>
      </c>
      <c r="G5889" s="34">
        <v>190</v>
      </c>
      <c r="H5889" s="34">
        <v>200</v>
      </c>
      <c r="I5889" s="34">
        <v>149</v>
      </c>
    </row>
    <row r="5890" spans="1:9" x14ac:dyDescent="0.2">
      <c r="A5890" s="34" t="s">
        <v>56347</v>
      </c>
      <c r="B5890" s="34">
        <v>1013</v>
      </c>
      <c r="C5890" s="34">
        <v>1025</v>
      </c>
      <c r="D5890" s="34">
        <v>283</v>
      </c>
      <c r="E5890" s="34">
        <v>306</v>
      </c>
      <c r="F5890" s="34">
        <v>338</v>
      </c>
      <c r="G5890" s="34">
        <v>302</v>
      </c>
      <c r="H5890" s="34">
        <v>323</v>
      </c>
      <c r="I5890" s="34">
        <v>242</v>
      </c>
    </row>
    <row r="5891" spans="1:9" x14ac:dyDescent="0.2">
      <c r="A5891" s="34" t="s">
        <v>56348</v>
      </c>
      <c r="B5891" s="34">
        <v>837</v>
      </c>
      <c r="C5891" s="34">
        <v>754</v>
      </c>
      <c r="D5891" s="34">
        <v>272</v>
      </c>
      <c r="E5891" s="34">
        <v>278</v>
      </c>
      <c r="F5891" s="34">
        <v>262</v>
      </c>
      <c r="G5891" s="34">
        <v>227</v>
      </c>
      <c r="H5891" s="34">
        <v>265</v>
      </c>
      <c r="I5891" s="34">
        <v>219</v>
      </c>
    </row>
    <row r="5892" spans="1:9" x14ac:dyDescent="0.2">
      <c r="A5892" s="34" t="s">
        <v>56349</v>
      </c>
      <c r="B5892" s="34">
        <v>856</v>
      </c>
      <c r="C5892" s="34">
        <v>877</v>
      </c>
      <c r="D5892" s="34">
        <v>279</v>
      </c>
      <c r="E5892" s="34">
        <v>243</v>
      </c>
      <c r="F5892" s="34">
        <v>241</v>
      </c>
      <c r="G5892" s="34">
        <v>298</v>
      </c>
      <c r="H5892" s="34">
        <v>350</v>
      </c>
      <c r="I5892" s="34">
        <v>266</v>
      </c>
    </row>
    <row r="5893" spans="1:9" x14ac:dyDescent="0.2">
      <c r="A5893" s="34" t="s">
        <v>56350</v>
      </c>
      <c r="B5893" s="34">
        <v>766</v>
      </c>
      <c r="C5893" s="34">
        <v>826</v>
      </c>
      <c r="D5893" s="34">
        <v>214</v>
      </c>
      <c r="E5893" s="34">
        <v>215</v>
      </c>
      <c r="F5893" s="34">
        <v>192</v>
      </c>
      <c r="G5893" s="34">
        <v>264</v>
      </c>
      <c r="H5893" s="34">
        <v>217</v>
      </c>
      <c r="I5893" s="34">
        <v>194</v>
      </c>
    </row>
    <row r="5894" spans="1:9" x14ac:dyDescent="0.2">
      <c r="A5894" s="34" t="s">
        <v>56351</v>
      </c>
      <c r="B5894" s="34">
        <v>1185</v>
      </c>
      <c r="C5894" s="34">
        <v>1056</v>
      </c>
      <c r="D5894" s="34">
        <v>354</v>
      </c>
      <c r="E5894" s="34">
        <v>304</v>
      </c>
      <c r="F5894" s="34">
        <v>359</v>
      </c>
      <c r="G5894" s="34">
        <v>307</v>
      </c>
      <c r="H5894" s="34">
        <v>312</v>
      </c>
      <c r="I5894" s="34">
        <v>275</v>
      </c>
    </row>
    <row r="5895" spans="1:9" x14ac:dyDescent="0.2">
      <c r="A5895" s="34" t="s">
        <v>56352</v>
      </c>
      <c r="B5895" s="34">
        <v>737</v>
      </c>
      <c r="C5895" s="34">
        <v>871</v>
      </c>
      <c r="D5895" s="34">
        <v>247</v>
      </c>
      <c r="E5895" s="34">
        <v>271</v>
      </c>
      <c r="F5895" s="34">
        <v>221</v>
      </c>
      <c r="G5895" s="34">
        <v>269</v>
      </c>
      <c r="H5895" s="34">
        <v>196</v>
      </c>
      <c r="I5895" s="34">
        <v>276</v>
      </c>
    </row>
    <row r="5896" spans="1:9" x14ac:dyDescent="0.2">
      <c r="A5896" s="34" t="s">
        <v>56353</v>
      </c>
      <c r="B5896" s="34">
        <v>764</v>
      </c>
      <c r="C5896" s="34">
        <v>950</v>
      </c>
      <c r="D5896" s="34">
        <v>232</v>
      </c>
      <c r="E5896" s="34">
        <v>316</v>
      </c>
      <c r="F5896" s="34">
        <v>203</v>
      </c>
      <c r="G5896" s="34">
        <v>313</v>
      </c>
      <c r="H5896" s="34">
        <v>216</v>
      </c>
      <c r="I5896" s="34">
        <v>238</v>
      </c>
    </row>
    <row r="5897" spans="1:9" x14ac:dyDescent="0.2">
      <c r="A5897" s="34" t="s">
        <v>56354</v>
      </c>
      <c r="B5897" s="34">
        <v>881</v>
      </c>
      <c r="C5897" s="34">
        <v>971</v>
      </c>
      <c r="D5897" s="34">
        <v>323</v>
      </c>
      <c r="E5897" s="34">
        <v>290</v>
      </c>
      <c r="F5897" s="34">
        <v>293</v>
      </c>
      <c r="G5897" s="34">
        <v>297</v>
      </c>
      <c r="H5897" s="34">
        <v>271</v>
      </c>
      <c r="I5897" s="34">
        <v>247</v>
      </c>
    </row>
    <row r="5898" spans="1:9" x14ac:dyDescent="0.2">
      <c r="A5898" s="34" t="s">
        <v>56355</v>
      </c>
      <c r="B5898" s="34">
        <v>978</v>
      </c>
      <c r="C5898" s="34">
        <v>913</v>
      </c>
      <c r="D5898" s="34">
        <v>259</v>
      </c>
      <c r="E5898" s="34">
        <v>290</v>
      </c>
      <c r="F5898" s="34">
        <v>244</v>
      </c>
      <c r="G5898" s="34">
        <v>316</v>
      </c>
      <c r="H5898" s="34">
        <v>296</v>
      </c>
      <c r="I5898" s="34">
        <v>281</v>
      </c>
    </row>
    <row r="5899" spans="1:9" x14ac:dyDescent="0.2">
      <c r="A5899" s="34" t="s">
        <v>56356</v>
      </c>
      <c r="B5899" s="34">
        <v>760</v>
      </c>
      <c r="C5899" s="34">
        <v>768</v>
      </c>
      <c r="D5899" s="34">
        <v>236</v>
      </c>
      <c r="E5899" s="34">
        <v>248</v>
      </c>
      <c r="F5899" s="34">
        <v>243</v>
      </c>
      <c r="G5899" s="34">
        <v>281</v>
      </c>
      <c r="H5899" s="34">
        <v>287</v>
      </c>
      <c r="I5899" s="34">
        <v>248</v>
      </c>
    </row>
    <row r="5900" spans="1:9" x14ac:dyDescent="0.2">
      <c r="A5900" s="34" t="s">
        <v>56357</v>
      </c>
      <c r="B5900" s="34">
        <v>1671</v>
      </c>
      <c r="C5900" s="34">
        <v>1622</v>
      </c>
      <c r="D5900" s="34">
        <v>510</v>
      </c>
      <c r="E5900" s="34">
        <v>457</v>
      </c>
      <c r="F5900" s="34">
        <v>547</v>
      </c>
      <c r="G5900" s="34">
        <v>487</v>
      </c>
      <c r="H5900" s="34">
        <v>588</v>
      </c>
      <c r="I5900" s="34">
        <v>488</v>
      </c>
    </row>
    <row r="5901" spans="1:9" x14ac:dyDescent="0.2">
      <c r="A5901" s="34" t="s">
        <v>56358</v>
      </c>
      <c r="B5901" s="34">
        <v>540</v>
      </c>
      <c r="C5901" s="34">
        <v>594</v>
      </c>
      <c r="D5901" s="34">
        <v>150</v>
      </c>
      <c r="E5901" s="34">
        <v>187</v>
      </c>
      <c r="F5901" s="34">
        <v>189</v>
      </c>
      <c r="G5901" s="34">
        <v>190</v>
      </c>
      <c r="H5901" s="34">
        <v>174</v>
      </c>
      <c r="I5901" s="34">
        <v>152</v>
      </c>
    </row>
    <row r="5902" spans="1:9" x14ac:dyDescent="0.2">
      <c r="A5902" s="34" t="s">
        <v>56359</v>
      </c>
      <c r="B5902" s="34">
        <v>952</v>
      </c>
      <c r="C5902" s="34">
        <v>925</v>
      </c>
      <c r="D5902" s="34">
        <v>251</v>
      </c>
      <c r="E5902" s="34">
        <v>277</v>
      </c>
      <c r="F5902" s="34">
        <v>270</v>
      </c>
      <c r="G5902" s="34">
        <v>340</v>
      </c>
      <c r="H5902" s="34">
        <v>284</v>
      </c>
      <c r="I5902" s="34">
        <v>230</v>
      </c>
    </row>
    <row r="5903" spans="1:9" x14ac:dyDescent="0.2">
      <c r="A5903" s="34" t="s">
        <v>56360</v>
      </c>
      <c r="B5903" s="34">
        <v>658</v>
      </c>
      <c r="C5903" s="34">
        <v>594</v>
      </c>
      <c r="D5903" s="34">
        <v>197</v>
      </c>
      <c r="E5903" s="34">
        <v>215</v>
      </c>
      <c r="F5903" s="34">
        <v>219</v>
      </c>
      <c r="G5903" s="34">
        <v>219</v>
      </c>
      <c r="H5903" s="34">
        <v>200</v>
      </c>
      <c r="I5903" s="34">
        <v>195</v>
      </c>
    </row>
    <row r="5904" spans="1:9" x14ac:dyDescent="0.2">
      <c r="A5904" s="34" t="s">
        <v>56361</v>
      </c>
      <c r="B5904" s="34">
        <v>749</v>
      </c>
      <c r="C5904" s="34">
        <v>573</v>
      </c>
      <c r="D5904" s="34">
        <v>177</v>
      </c>
      <c r="E5904" s="34">
        <v>196</v>
      </c>
      <c r="F5904" s="34">
        <v>183</v>
      </c>
      <c r="G5904" s="34">
        <v>147</v>
      </c>
      <c r="H5904" s="34">
        <v>236</v>
      </c>
      <c r="I5904" s="34">
        <v>139</v>
      </c>
    </row>
    <row r="5905" spans="1:9" x14ac:dyDescent="0.2">
      <c r="A5905" s="34" t="s">
        <v>56362</v>
      </c>
      <c r="B5905" s="34">
        <v>881</v>
      </c>
      <c r="C5905" s="34">
        <v>760</v>
      </c>
      <c r="D5905" s="34">
        <v>217</v>
      </c>
      <c r="E5905" s="34">
        <v>317</v>
      </c>
      <c r="F5905" s="34">
        <v>299</v>
      </c>
      <c r="G5905" s="34">
        <v>291</v>
      </c>
      <c r="H5905" s="34">
        <v>251</v>
      </c>
      <c r="I5905" s="34">
        <v>254</v>
      </c>
    </row>
    <row r="5906" spans="1:9" x14ac:dyDescent="0.2">
      <c r="A5906" s="34" t="s">
        <v>56363</v>
      </c>
      <c r="B5906" s="34">
        <v>635</v>
      </c>
      <c r="C5906" s="34">
        <v>677</v>
      </c>
      <c r="D5906" s="34">
        <v>196</v>
      </c>
      <c r="E5906" s="34">
        <v>233</v>
      </c>
      <c r="F5906" s="34">
        <v>188</v>
      </c>
      <c r="G5906" s="34">
        <v>211</v>
      </c>
      <c r="H5906" s="34">
        <v>234</v>
      </c>
      <c r="I5906" s="34">
        <v>181</v>
      </c>
    </row>
    <row r="5907" spans="1:9" x14ac:dyDescent="0.2">
      <c r="A5907" s="34" t="s">
        <v>56364</v>
      </c>
      <c r="B5907" s="34">
        <v>1038</v>
      </c>
      <c r="C5907" s="34">
        <v>902</v>
      </c>
      <c r="D5907" s="34">
        <v>290</v>
      </c>
      <c r="E5907" s="34">
        <v>288</v>
      </c>
      <c r="F5907" s="34">
        <v>361</v>
      </c>
      <c r="G5907" s="34">
        <v>293</v>
      </c>
      <c r="H5907" s="34">
        <v>314</v>
      </c>
      <c r="I5907" s="34">
        <v>261</v>
      </c>
    </row>
    <row r="5908" spans="1:9" x14ac:dyDescent="0.2">
      <c r="A5908" s="34" t="s">
        <v>56365</v>
      </c>
      <c r="B5908" s="34">
        <v>1927</v>
      </c>
      <c r="C5908" s="34">
        <v>1545</v>
      </c>
      <c r="D5908" s="34">
        <v>613</v>
      </c>
      <c r="E5908" s="34">
        <v>515</v>
      </c>
      <c r="F5908" s="34">
        <v>550</v>
      </c>
      <c r="G5908" s="34">
        <v>529</v>
      </c>
      <c r="H5908" s="34">
        <v>551</v>
      </c>
      <c r="I5908" s="34">
        <v>475</v>
      </c>
    </row>
    <row r="5909" spans="1:9" x14ac:dyDescent="0.2">
      <c r="A5909" s="34" t="s">
        <v>56366</v>
      </c>
      <c r="B5909" s="34">
        <v>1119</v>
      </c>
      <c r="C5909" s="34">
        <v>1278</v>
      </c>
      <c r="D5909" s="34">
        <v>413</v>
      </c>
      <c r="E5909" s="34">
        <v>474</v>
      </c>
      <c r="F5909" s="34">
        <v>404</v>
      </c>
      <c r="G5909" s="34">
        <v>419</v>
      </c>
      <c r="H5909" s="34">
        <v>473</v>
      </c>
      <c r="I5909" s="34">
        <v>362</v>
      </c>
    </row>
    <row r="5910" spans="1:9" x14ac:dyDescent="0.2">
      <c r="A5910" s="34" t="s">
        <v>56367</v>
      </c>
      <c r="B5910" s="34">
        <v>1497</v>
      </c>
      <c r="C5910" s="34">
        <v>1527</v>
      </c>
      <c r="D5910" s="34">
        <v>534</v>
      </c>
      <c r="E5910" s="34">
        <v>469</v>
      </c>
      <c r="F5910" s="34">
        <v>426</v>
      </c>
      <c r="G5910" s="34">
        <v>500</v>
      </c>
      <c r="H5910" s="34">
        <v>424</v>
      </c>
      <c r="I5910" s="34">
        <v>418</v>
      </c>
    </row>
    <row r="5911" spans="1:9" x14ac:dyDescent="0.2">
      <c r="A5911" s="34" t="s">
        <v>56368</v>
      </c>
      <c r="B5911" s="34">
        <v>1289</v>
      </c>
      <c r="C5911" s="34">
        <v>1588</v>
      </c>
      <c r="D5911" s="34">
        <v>417</v>
      </c>
      <c r="E5911" s="34">
        <v>499</v>
      </c>
      <c r="F5911" s="34">
        <v>467</v>
      </c>
      <c r="G5911" s="34">
        <v>512</v>
      </c>
      <c r="H5911" s="34">
        <v>490</v>
      </c>
      <c r="I5911" s="34">
        <v>413</v>
      </c>
    </row>
    <row r="5912" spans="1:9" x14ac:dyDescent="0.2">
      <c r="A5912" s="34" t="s">
        <v>56369</v>
      </c>
      <c r="B5912" s="34">
        <v>1092</v>
      </c>
      <c r="C5912" s="34">
        <v>1050</v>
      </c>
      <c r="D5912" s="34">
        <v>363</v>
      </c>
      <c r="E5912" s="34">
        <v>371</v>
      </c>
      <c r="F5912" s="34">
        <v>375</v>
      </c>
      <c r="G5912" s="34">
        <v>352</v>
      </c>
      <c r="H5912" s="34">
        <v>380</v>
      </c>
      <c r="I5912" s="34">
        <v>252</v>
      </c>
    </row>
    <row r="5913" spans="1:9" x14ac:dyDescent="0.2">
      <c r="A5913" s="34" t="s">
        <v>56370</v>
      </c>
      <c r="B5913" s="34">
        <v>598</v>
      </c>
      <c r="C5913" s="34">
        <v>563</v>
      </c>
      <c r="D5913" s="34">
        <v>189</v>
      </c>
      <c r="E5913" s="34">
        <v>174</v>
      </c>
      <c r="F5913" s="34">
        <v>181</v>
      </c>
      <c r="G5913" s="34">
        <v>167</v>
      </c>
      <c r="H5913" s="34">
        <v>201</v>
      </c>
      <c r="I5913" s="34">
        <v>125</v>
      </c>
    </row>
    <row r="5914" spans="1:9" x14ac:dyDescent="0.2">
      <c r="A5914" s="34" t="s">
        <v>56371</v>
      </c>
      <c r="B5914" s="34">
        <v>872</v>
      </c>
      <c r="C5914" s="34">
        <v>944</v>
      </c>
      <c r="D5914" s="34">
        <v>259</v>
      </c>
      <c r="E5914" s="34">
        <v>282</v>
      </c>
      <c r="F5914" s="34">
        <v>240</v>
      </c>
      <c r="G5914" s="34">
        <v>264</v>
      </c>
      <c r="H5914" s="34">
        <v>257</v>
      </c>
      <c r="I5914" s="34">
        <v>197</v>
      </c>
    </row>
    <row r="5915" spans="1:9" x14ac:dyDescent="0.2">
      <c r="A5915" s="34" t="s">
        <v>56372</v>
      </c>
      <c r="B5915" s="34">
        <v>765</v>
      </c>
      <c r="C5915" s="34">
        <v>923</v>
      </c>
      <c r="D5915" s="34">
        <v>232</v>
      </c>
      <c r="E5915" s="34">
        <v>255</v>
      </c>
      <c r="F5915" s="34">
        <v>297</v>
      </c>
      <c r="G5915" s="34">
        <v>308</v>
      </c>
      <c r="H5915" s="34">
        <v>244</v>
      </c>
      <c r="I5915" s="34">
        <v>233</v>
      </c>
    </row>
    <row r="5916" spans="1:9" x14ac:dyDescent="0.2">
      <c r="A5916" s="34" t="s">
        <v>56373</v>
      </c>
      <c r="B5916" s="34">
        <v>814</v>
      </c>
      <c r="C5916" s="34">
        <v>994</v>
      </c>
      <c r="D5916" s="34">
        <v>267</v>
      </c>
      <c r="E5916" s="34">
        <v>277</v>
      </c>
      <c r="F5916" s="34">
        <v>229</v>
      </c>
      <c r="G5916" s="34">
        <v>332</v>
      </c>
      <c r="H5916" s="34">
        <v>278</v>
      </c>
      <c r="I5916" s="34">
        <v>280</v>
      </c>
    </row>
    <row r="5917" spans="1:9" x14ac:dyDescent="0.2">
      <c r="A5917" s="34" t="s">
        <v>56374</v>
      </c>
      <c r="B5917" s="34">
        <v>1586</v>
      </c>
      <c r="C5917" s="34">
        <v>1655</v>
      </c>
      <c r="D5917" s="34">
        <v>512</v>
      </c>
      <c r="E5917" s="34">
        <v>506</v>
      </c>
      <c r="F5917" s="34">
        <v>566</v>
      </c>
      <c r="G5917" s="34">
        <v>538</v>
      </c>
      <c r="H5917" s="34">
        <v>518</v>
      </c>
      <c r="I5917" s="34">
        <v>453</v>
      </c>
    </row>
    <row r="5918" spans="1:9" x14ac:dyDescent="0.2">
      <c r="A5918" s="34" t="s">
        <v>56375</v>
      </c>
      <c r="B5918" s="34">
        <v>1204</v>
      </c>
      <c r="C5918" s="34">
        <v>1335</v>
      </c>
      <c r="D5918" s="34">
        <v>401</v>
      </c>
      <c r="E5918" s="34">
        <v>417</v>
      </c>
      <c r="F5918" s="34">
        <v>426</v>
      </c>
      <c r="G5918" s="34">
        <v>457</v>
      </c>
      <c r="H5918" s="34">
        <v>466</v>
      </c>
      <c r="I5918" s="34">
        <v>375</v>
      </c>
    </row>
    <row r="5919" spans="1:9" x14ac:dyDescent="0.2">
      <c r="A5919" s="34" t="s">
        <v>56376</v>
      </c>
      <c r="B5919" s="34">
        <v>925</v>
      </c>
      <c r="C5919" s="34">
        <v>806</v>
      </c>
      <c r="D5919" s="34">
        <v>248</v>
      </c>
      <c r="E5919" s="34">
        <v>291</v>
      </c>
      <c r="F5919" s="34">
        <v>261</v>
      </c>
      <c r="G5919" s="34">
        <v>273</v>
      </c>
      <c r="H5919" s="34">
        <v>303</v>
      </c>
      <c r="I5919" s="34">
        <v>276</v>
      </c>
    </row>
    <row r="5920" spans="1:9" x14ac:dyDescent="0.2">
      <c r="A5920" s="34" t="s">
        <v>56377</v>
      </c>
      <c r="B5920" s="34">
        <v>1138</v>
      </c>
      <c r="C5920" s="34">
        <v>922</v>
      </c>
      <c r="D5920" s="34">
        <v>335</v>
      </c>
      <c r="E5920" s="34">
        <v>360</v>
      </c>
      <c r="F5920" s="34">
        <v>304</v>
      </c>
      <c r="G5920" s="34">
        <v>321</v>
      </c>
      <c r="H5920" s="34">
        <v>374</v>
      </c>
      <c r="I5920" s="34">
        <v>301</v>
      </c>
    </row>
    <row r="5921" spans="1:9" x14ac:dyDescent="0.2">
      <c r="A5921" s="34" t="s">
        <v>56378</v>
      </c>
      <c r="B5921" s="34">
        <v>728</v>
      </c>
      <c r="C5921" s="34">
        <v>602</v>
      </c>
      <c r="D5921" s="34">
        <v>201</v>
      </c>
      <c r="E5921" s="34">
        <v>224</v>
      </c>
      <c r="F5921" s="34">
        <v>218</v>
      </c>
      <c r="G5921" s="34">
        <v>204</v>
      </c>
      <c r="H5921" s="34">
        <v>190</v>
      </c>
      <c r="I5921" s="34">
        <v>181</v>
      </c>
    </row>
    <row r="5922" spans="1:9" x14ac:dyDescent="0.2">
      <c r="A5922" s="34" t="s">
        <v>56379</v>
      </c>
      <c r="B5922" s="34">
        <v>946</v>
      </c>
      <c r="C5922" s="34">
        <v>930</v>
      </c>
      <c r="D5922" s="34">
        <v>335</v>
      </c>
      <c r="E5922" s="34">
        <v>306</v>
      </c>
      <c r="F5922" s="34">
        <v>295</v>
      </c>
      <c r="G5922" s="34">
        <v>244</v>
      </c>
      <c r="H5922" s="34">
        <v>288</v>
      </c>
      <c r="I5922" s="34">
        <v>259</v>
      </c>
    </row>
    <row r="5923" spans="1:9" x14ac:dyDescent="0.2">
      <c r="A5923" s="34" t="s">
        <v>56380</v>
      </c>
      <c r="B5923" s="34">
        <v>1174</v>
      </c>
      <c r="C5923" s="34">
        <v>1045</v>
      </c>
      <c r="D5923" s="34">
        <v>375</v>
      </c>
      <c r="E5923" s="34">
        <v>369</v>
      </c>
      <c r="F5923" s="34">
        <v>361</v>
      </c>
      <c r="G5923" s="34">
        <v>377</v>
      </c>
      <c r="H5923" s="34">
        <v>371</v>
      </c>
      <c r="I5923" s="34">
        <v>326</v>
      </c>
    </row>
    <row r="5924" spans="1:9" x14ac:dyDescent="0.2">
      <c r="A5924" s="34" t="s">
        <v>56381</v>
      </c>
      <c r="B5924" s="34">
        <v>804</v>
      </c>
      <c r="C5924" s="34">
        <v>694</v>
      </c>
      <c r="D5924" s="34">
        <v>259</v>
      </c>
      <c r="E5924" s="34">
        <v>222</v>
      </c>
      <c r="F5924" s="34">
        <v>235</v>
      </c>
      <c r="G5924" s="34">
        <v>229</v>
      </c>
      <c r="H5924" s="34">
        <v>247</v>
      </c>
      <c r="I5924" s="34">
        <v>181</v>
      </c>
    </row>
    <row r="5925" spans="1:9" x14ac:dyDescent="0.2">
      <c r="A5925" s="34" t="s">
        <v>56382</v>
      </c>
      <c r="B5925" s="34">
        <v>1322</v>
      </c>
      <c r="C5925" s="34">
        <v>1305</v>
      </c>
      <c r="D5925" s="34">
        <v>429</v>
      </c>
      <c r="E5925" s="34">
        <v>462</v>
      </c>
      <c r="F5925" s="34">
        <v>373</v>
      </c>
      <c r="G5925" s="34">
        <v>360</v>
      </c>
      <c r="H5925" s="34">
        <v>412</v>
      </c>
      <c r="I5925" s="34">
        <v>342</v>
      </c>
    </row>
    <row r="5926" spans="1:9" x14ac:dyDescent="0.2">
      <c r="A5926" s="34" t="s">
        <v>56383</v>
      </c>
      <c r="B5926" s="34">
        <v>863</v>
      </c>
      <c r="C5926" s="34">
        <v>916</v>
      </c>
      <c r="D5926" s="34">
        <v>300</v>
      </c>
      <c r="E5926" s="34">
        <v>310</v>
      </c>
      <c r="F5926" s="34">
        <v>256</v>
      </c>
      <c r="G5926" s="34">
        <v>313</v>
      </c>
      <c r="H5926" s="34">
        <v>311</v>
      </c>
      <c r="I5926" s="34">
        <v>281</v>
      </c>
    </row>
    <row r="5927" spans="1:9" x14ac:dyDescent="0.2">
      <c r="A5927" s="34" t="s">
        <v>56384</v>
      </c>
      <c r="B5927" s="34">
        <v>1086</v>
      </c>
      <c r="C5927" s="34">
        <v>1143</v>
      </c>
      <c r="D5927" s="34">
        <v>371</v>
      </c>
      <c r="E5927" s="34">
        <v>405</v>
      </c>
      <c r="F5927" s="34">
        <v>427</v>
      </c>
      <c r="G5927" s="34">
        <v>425</v>
      </c>
      <c r="H5927" s="34">
        <v>368</v>
      </c>
      <c r="I5927" s="34">
        <v>391</v>
      </c>
    </row>
    <row r="5928" spans="1:9" x14ac:dyDescent="0.2">
      <c r="A5928" s="34" t="s">
        <v>56385</v>
      </c>
      <c r="B5928" s="34">
        <v>1198</v>
      </c>
      <c r="C5928" s="34">
        <v>1433</v>
      </c>
      <c r="D5928" s="34">
        <v>383</v>
      </c>
      <c r="E5928" s="34">
        <v>462</v>
      </c>
      <c r="F5928" s="34">
        <v>370</v>
      </c>
      <c r="G5928" s="34">
        <v>491</v>
      </c>
      <c r="H5928" s="34">
        <v>405</v>
      </c>
      <c r="I5928" s="34">
        <v>396</v>
      </c>
    </row>
    <row r="5929" spans="1:9" x14ac:dyDescent="0.2">
      <c r="A5929" s="34" t="s">
        <v>56386</v>
      </c>
      <c r="B5929" s="34">
        <v>1196</v>
      </c>
      <c r="C5929" s="34">
        <v>1100</v>
      </c>
      <c r="D5929" s="34">
        <v>370</v>
      </c>
      <c r="E5929" s="34">
        <v>332</v>
      </c>
      <c r="F5929" s="34">
        <v>402</v>
      </c>
      <c r="G5929" s="34">
        <v>398</v>
      </c>
      <c r="H5929" s="34">
        <v>331</v>
      </c>
      <c r="I5929" s="34">
        <v>348</v>
      </c>
    </row>
    <row r="5930" spans="1:9" x14ac:dyDescent="0.2">
      <c r="A5930" s="34" t="s">
        <v>56387</v>
      </c>
      <c r="B5930" s="34">
        <v>776</v>
      </c>
      <c r="C5930" s="34">
        <v>752</v>
      </c>
      <c r="D5930" s="34">
        <v>234</v>
      </c>
      <c r="E5930" s="34">
        <v>269</v>
      </c>
      <c r="F5930" s="34">
        <v>213</v>
      </c>
      <c r="G5930" s="34">
        <v>306</v>
      </c>
      <c r="H5930" s="34">
        <v>251</v>
      </c>
      <c r="I5930" s="34">
        <v>215</v>
      </c>
    </row>
    <row r="5931" spans="1:9" x14ac:dyDescent="0.2">
      <c r="A5931" s="34" t="s">
        <v>56388</v>
      </c>
      <c r="B5931" s="34">
        <v>1499</v>
      </c>
      <c r="C5931" s="34">
        <v>1352</v>
      </c>
      <c r="D5931" s="34">
        <v>496</v>
      </c>
      <c r="E5931" s="34">
        <v>392</v>
      </c>
      <c r="F5931" s="34">
        <v>452</v>
      </c>
      <c r="G5931" s="34">
        <v>409</v>
      </c>
      <c r="H5931" s="34">
        <v>541</v>
      </c>
      <c r="I5931" s="34">
        <v>387</v>
      </c>
    </row>
    <row r="5932" spans="1:9" x14ac:dyDescent="0.2">
      <c r="A5932" s="34" t="s">
        <v>56389</v>
      </c>
      <c r="B5932" s="34">
        <v>604</v>
      </c>
      <c r="C5932" s="34">
        <v>692</v>
      </c>
      <c r="D5932" s="34">
        <v>219</v>
      </c>
      <c r="E5932" s="34">
        <v>207</v>
      </c>
      <c r="F5932" s="34">
        <v>155</v>
      </c>
      <c r="G5932" s="34">
        <v>275</v>
      </c>
      <c r="H5932" s="34">
        <v>191</v>
      </c>
      <c r="I5932" s="34">
        <v>178</v>
      </c>
    </row>
    <row r="5933" spans="1:9" x14ac:dyDescent="0.2">
      <c r="A5933" s="34" t="s">
        <v>56390</v>
      </c>
      <c r="B5933" s="34">
        <v>1380</v>
      </c>
      <c r="C5933" s="34">
        <v>1164</v>
      </c>
      <c r="D5933" s="34">
        <v>426</v>
      </c>
      <c r="E5933" s="34">
        <v>418</v>
      </c>
      <c r="F5933" s="34">
        <v>397</v>
      </c>
      <c r="G5933" s="34">
        <v>360</v>
      </c>
      <c r="H5933" s="34">
        <v>454</v>
      </c>
      <c r="I5933" s="34">
        <v>357</v>
      </c>
    </row>
    <row r="5934" spans="1:9" x14ac:dyDescent="0.2">
      <c r="A5934" s="34" t="s">
        <v>56391</v>
      </c>
      <c r="B5934" s="34">
        <v>1204</v>
      </c>
      <c r="C5934" s="34">
        <v>1165</v>
      </c>
      <c r="D5934" s="34">
        <v>352</v>
      </c>
      <c r="E5934" s="34">
        <v>374</v>
      </c>
      <c r="F5934" s="34">
        <v>396</v>
      </c>
      <c r="G5934" s="34">
        <v>385</v>
      </c>
      <c r="H5934" s="34">
        <v>361</v>
      </c>
      <c r="I5934" s="34">
        <v>296</v>
      </c>
    </row>
    <row r="5935" spans="1:9" x14ac:dyDescent="0.2">
      <c r="A5935" s="34" t="s">
        <v>56392</v>
      </c>
      <c r="B5935" s="34">
        <v>740</v>
      </c>
      <c r="C5935" s="34">
        <v>801</v>
      </c>
      <c r="D5935" s="34">
        <v>245</v>
      </c>
      <c r="E5935" s="34">
        <v>238</v>
      </c>
      <c r="F5935" s="34">
        <v>205</v>
      </c>
      <c r="G5935" s="34">
        <v>220</v>
      </c>
      <c r="H5935" s="34">
        <v>201</v>
      </c>
      <c r="I5935" s="34">
        <v>194</v>
      </c>
    </row>
    <row r="5936" spans="1:9" x14ac:dyDescent="0.2">
      <c r="A5936" s="34" t="s">
        <v>56393</v>
      </c>
      <c r="B5936" s="34">
        <v>291</v>
      </c>
      <c r="C5936" s="34">
        <v>402</v>
      </c>
      <c r="D5936" s="34">
        <v>125</v>
      </c>
      <c r="E5936" s="34">
        <v>105</v>
      </c>
      <c r="F5936" s="34">
        <v>97</v>
      </c>
      <c r="G5936" s="34">
        <v>121</v>
      </c>
      <c r="H5936" s="34">
        <v>129</v>
      </c>
      <c r="I5936" s="34">
        <v>100</v>
      </c>
    </row>
    <row r="5937" spans="1:9" x14ac:dyDescent="0.2">
      <c r="A5937" s="34" t="s">
        <v>56394</v>
      </c>
      <c r="B5937" s="34">
        <v>1728</v>
      </c>
      <c r="C5937" s="34">
        <v>1555</v>
      </c>
      <c r="D5937" s="34">
        <v>537</v>
      </c>
      <c r="E5937" s="34">
        <v>500</v>
      </c>
      <c r="F5937" s="34">
        <v>492</v>
      </c>
      <c r="G5937" s="34">
        <v>606</v>
      </c>
      <c r="H5937" s="34">
        <v>544</v>
      </c>
      <c r="I5937" s="34">
        <v>473</v>
      </c>
    </row>
    <row r="5938" spans="1:9" x14ac:dyDescent="0.2">
      <c r="A5938" s="34" t="s">
        <v>56395</v>
      </c>
      <c r="B5938" s="34">
        <v>1186</v>
      </c>
      <c r="C5938" s="34">
        <v>1088</v>
      </c>
      <c r="D5938" s="34">
        <v>312</v>
      </c>
      <c r="E5938" s="34">
        <v>370</v>
      </c>
      <c r="F5938" s="34">
        <v>372</v>
      </c>
      <c r="G5938" s="34">
        <v>378</v>
      </c>
      <c r="H5938" s="34">
        <v>428</v>
      </c>
      <c r="I5938" s="34">
        <v>393</v>
      </c>
    </row>
    <row r="5939" spans="1:9" x14ac:dyDescent="0.2">
      <c r="A5939" s="34" t="s">
        <v>56396</v>
      </c>
      <c r="B5939" s="34">
        <v>1908</v>
      </c>
      <c r="C5939" s="34">
        <v>1867</v>
      </c>
      <c r="D5939" s="34">
        <v>606</v>
      </c>
      <c r="E5939" s="34">
        <v>598</v>
      </c>
      <c r="F5939" s="34">
        <v>521</v>
      </c>
      <c r="G5939" s="34">
        <v>616</v>
      </c>
      <c r="H5939" s="34">
        <v>560</v>
      </c>
      <c r="I5939" s="34">
        <v>512</v>
      </c>
    </row>
    <row r="5940" spans="1:9" x14ac:dyDescent="0.2">
      <c r="A5940" s="34" t="s">
        <v>56397</v>
      </c>
      <c r="B5940" s="34">
        <v>944</v>
      </c>
      <c r="C5940" s="34">
        <v>947</v>
      </c>
      <c r="D5940" s="34">
        <v>312</v>
      </c>
      <c r="E5940" s="34">
        <v>359</v>
      </c>
      <c r="F5940" s="34">
        <v>336</v>
      </c>
      <c r="G5940" s="34">
        <v>278</v>
      </c>
      <c r="H5940" s="34">
        <v>345</v>
      </c>
      <c r="I5940" s="34">
        <v>276</v>
      </c>
    </row>
    <row r="5941" spans="1:9" x14ac:dyDescent="0.2">
      <c r="A5941" s="34" t="s">
        <v>56398</v>
      </c>
      <c r="B5941" s="34">
        <v>1700</v>
      </c>
      <c r="C5941" s="34">
        <v>1423</v>
      </c>
      <c r="D5941" s="34">
        <v>545</v>
      </c>
      <c r="E5941" s="34">
        <v>453</v>
      </c>
      <c r="F5941" s="34">
        <v>510</v>
      </c>
      <c r="G5941" s="34">
        <v>575</v>
      </c>
      <c r="H5941" s="34">
        <v>520</v>
      </c>
      <c r="I5941" s="34">
        <v>450</v>
      </c>
    </row>
    <row r="5942" spans="1:9" x14ac:dyDescent="0.2">
      <c r="A5942" s="34" t="s">
        <v>56399</v>
      </c>
      <c r="B5942" s="34">
        <v>1139</v>
      </c>
      <c r="C5942" s="34">
        <v>1077</v>
      </c>
      <c r="D5942" s="34">
        <v>361</v>
      </c>
      <c r="E5942" s="34">
        <v>373</v>
      </c>
      <c r="F5942" s="34">
        <v>342</v>
      </c>
      <c r="G5942" s="34">
        <v>320</v>
      </c>
      <c r="H5942" s="34">
        <v>373</v>
      </c>
      <c r="I5942" s="34">
        <v>281</v>
      </c>
    </row>
    <row r="5943" spans="1:9" x14ac:dyDescent="0.2">
      <c r="A5943" s="34" t="s">
        <v>56400</v>
      </c>
      <c r="B5943" s="34">
        <v>1058</v>
      </c>
      <c r="C5943" s="34">
        <v>933</v>
      </c>
      <c r="D5943" s="34">
        <v>286</v>
      </c>
      <c r="E5943" s="34">
        <v>372</v>
      </c>
      <c r="F5943" s="34">
        <v>362</v>
      </c>
      <c r="G5943" s="34">
        <v>352</v>
      </c>
      <c r="H5943" s="34">
        <v>334</v>
      </c>
      <c r="I5943" s="34">
        <v>258</v>
      </c>
    </row>
    <row r="5944" spans="1:9" x14ac:dyDescent="0.2">
      <c r="A5944" s="34" t="s">
        <v>56401</v>
      </c>
      <c r="B5944" s="34">
        <v>940</v>
      </c>
      <c r="C5944" s="34">
        <v>980</v>
      </c>
      <c r="D5944" s="34">
        <v>242</v>
      </c>
      <c r="E5944" s="34">
        <v>281</v>
      </c>
      <c r="F5944" s="34">
        <v>277</v>
      </c>
      <c r="G5944" s="34">
        <v>364</v>
      </c>
      <c r="H5944" s="34">
        <v>317</v>
      </c>
      <c r="I5944" s="34">
        <v>335</v>
      </c>
    </row>
    <row r="5945" spans="1:9" x14ac:dyDescent="0.2">
      <c r="A5945" s="34" t="s">
        <v>56402</v>
      </c>
      <c r="B5945" s="34">
        <v>1301</v>
      </c>
      <c r="C5945" s="34">
        <v>1219</v>
      </c>
      <c r="D5945" s="34">
        <v>405</v>
      </c>
      <c r="E5945" s="34">
        <v>435</v>
      </c>
      <c r="F5945" s="34">
        <v>364</v>
      </c>
      <c r="G5945" s="34">
        <v>395</v>
      </c>
      <c r="H5945" s="34">
        <v>400</v>
      </c>
      <c r="I5945" s="34">
        <v>349</v>
      </c>
    </row>
    <row r="5946" spans="1:9" x14ac:dyDescent="0.2">
      <c r="A5946" s="34" t="s">
        <v>56403</v>
      </c>
      <c r="B5946" s="34">
        <v>1018</v>
      </c>
      <c r="C5946" s="34">
        <v>890</v>
      </c>
      <c r="D5946" s="34">
        <v>303</v>
      </c>
      <c r="E5946" s="34">
        <v>367</v>
      </c>
      <c r="F5946" s="34">
        <v>286</v>
      </c>
      <c r="G5946" s="34">
        <v>352</v>
      </c>
      <c r="H5946" s="34">
        <v>279</v>
      </c>
      <c r="I5946" s="34">
        <v>268</v>
      </c>
    </row>
    <row r="5947" spans="1:9" x14ac:dyDescent="0.2">
      <c r="A5947" s="34" t="s">
        <v>56404</v>
      </c>
      <c r="B5947" s="34">
        <v>148</v>
      </c>
      <c r="C5947" s="34">
        <v>181</v>
      </c>
      <c r="D5947" s="34">
        <v>39</v>
      </c>
      <c r="E5947" s="34">
        <v>35</v>
      </c>
      <c r="F5947" s="34">
        <v>31</v>
      </c>
      <c r="G5947" s="34">
        <v>56</v>
      </c>
      <c r="H5947" s="34">
        <v>38</v>
      </c>
      <c r="I5947" s="34">
        <v>37</v>
      </c>
    </row>
    <row r="5948" spans="1:9" x14ac:dyDescent="0.2">
      <c r="A5948" s="34" t="s">
        <v>56405</v>
      </c>
      <c r="B5948" s="34">
        <v>1225</v>
      </c>
      <c r="C5948" s="34">
        <v>1303</v>
      </c>
      <c r="D5948" s="34">
        <v>378</v>
      </c>
      <c r="E5948" s="34">
        <v>415</v>
      </c>
      <c r="F5948" s="34">
        <v>350</v>
      </c>
      <c r="G5948" s="34">
        <v>402</v>
      </c>
      <c r="H5948" s="34">
        <v>454</v>
      </c>
      <c r="I5948" s="34">
        <v>309</v>
      </c>
    </row>
    <row r="5949" spans="1:9" x14ac:dyDescent="0.2">
      <c r="A5949" s="34" t="s">
        <v>56406</v>
      </c>
      <c r="B5949" s="34">
        <v>1328</v>
      </c>
      <c r="C5949" s="34">
        <v>1024</v>
      </c>
      <c r="D5949" s="34">
        <v>359</v>
      </c>
      <c r="E5949" s="34">
        <v>372</v>
      </c>
      <c r="F5949" s="34">
        <v>366</v>
      </c>
      <c r="G5949" s="34">
        <v>348</v>
      </c>
      <c r="H5949" s="34">
        <v>386</v>
      </c>
      <c r="I5949" s="34">
        <v>376</v>
      </c>
    </row>
    <row r="5950" spans="1:9" x14ac:dyDescent="0.2">
      <c r="A5950" s="34" t="s">
        <v>56407</v>
      </c>
      <c r="B5950" s="34">
        <v>1178</v>
      </c>
      <c r="C5950" s="34">
        <v>1135</v>
      </c>
      <c r="D5950" s="34">
        <v>312</v>
      </c>
      <c r="E5950" s="34">
        <v>377</v>
      </c>
      <c r="F5950" s="34">
        <v>323</v>
      </c>
      <c r="G5950" s="34">
        <v>369</v>
      </c>
      <c r="H5950" s="34">
        <v>344</v>
      </c>
      <c r="I5950" s="34">
        <v>260</v>
      </c>
    </row>
    <row r="5951" spans="1:9" x14ac:dyDescent="0.2">
      <c r="A5951" s="34" t="s">
        <v>56408</v>
      </c>
      <c r="B5951" s="34">
        <v>492</v>
      </c>
      <c r="C5951" s="34">
        <v>409</v>
      </c>
      <c r="D5951" s="34">
        <v>164</v>
      </c>
      <c r="E5951" s="34">
        <v>160</v>
      </c>
      <c r="F5951" s="34">
        <v>191</v>
      </c>
      <c r="G5951" s="34">
        <v>144</v>
      </c>
      <c r="H5951" s="34">
        <v>177</v>
      </c>
      <c r="I5951" s="34">
        <v>145</v>
      </c>
    </row>
    <row r="5952" spans="1:9" x14ac:dyDescent="0.2">
      <c r="A5952" s="34" t="s">
        <v>56409</v>
      </c>
      <c r="B5952" s="34">
        <v>788</v>
      </c>
      <c r="C5952" s="34">
        <v>605</v>
      </c>
      <c r="D5952" s="34">
        <v>229</v>
      </c>
      <c r="E5952" s="34">
        <v>199</v>
      </c>
      <c r="F5952" s="34">
        <v>257</v>
      </c>
      <c r="G5952" s="34">
        <v>233</v>
      </c>
      <c r="H5952" s="34">
        <v>243</v>
      </c>
      <c r="I5952" s="34">
        <v>181</v>
      </c>
    </row>
    <row r="5953" spans="1:9" x14ac:dyDescent="0.2">
      <c r="A5953" s="34" t="s">
        <v>56410</v>
      </c>
      <c r="B5953" s="34">
        <v>641</v>
      </c>
      <c r="C5953" s="34">
        <v>691</v>
      </c>
      <c r="D5953" s="34">
        <v>213</v>
      </c>
      <c r="E5953" s="34">
        <v>204</v>
      </c>
      <c r="F5953" s="34">
        <v>196</v>
      </c>
      <c r="G5953" s="34">
        <v>190</v>
      </c>
      <c r="H5953" s="34">
        <v>231</v>
      </c>
      <c r="I5953" s="34">
        <v>195</v>
      </c>
    </row>
    <row r="5954" spans="1:9" x14ac:dyDescent="0.2">
      <c r="A5954" s="34" t="s">
        <v>56411</v>
      </c>
      <c r="B5954" s="34">
        <v>885</v>
      </c>
      <c r="C5954" s="34">
        <v>802</v>
      </c>
      <c r="D5954" s="34">
        <v>354</v>
      </c>
      <c r="E5954" s="34">
        <v>314</v>
      </c>
      <c r="F5954" s="34">
        <v>262</v>
      </c>
      <c r="G5954" s="34">
        <v>298</v>
      </c>
      <c r="H5954" s="34">
        <v>309</v>
      </c>
      <c r="I5954" s="34">
        <v>212</v>
      </c>
    </row>
    <row r="5955" spans="1:9" x14ac:dyDescent="0.2">
      <c r="A5955" s="34" t="s">
        <v>56412</v>
      </c>
      <c r="B5955" s="34">
        <v>1061</v>
      </c>
      <c r="C5955" s="34">
        <v>846</v>
      </c>
      <c r="D5955" s="34">
        <v>267</v>
      </c>
      <c r="E5955" s="34">
        <v>244</v>
      </c>
      <c r="F5955" s="34">
        <v>307</v>
      </c>
      <c r="G5955" s="34">
        <v>303</v>
      </c>
      <c r="H5955" s="34">
        <v>327</v>
      </c>
      <c r="I5955" s="34">
        <v>217</v>
      </c>
    </row>
    <row r="5956" spans="1:9" x14ac:dyDescent="0.2">
      <c r="A5956" s="34" t="s">
        <v>56413</v>
      </c>
      <c r="B5956" s="34">
        <v>1262</v>
      </c>
      <c r="C5956" s="34">
        <v>1082</v>
      </c>
      <c r="D5956" s="34">
        <v>352</v>
      </c>
      <c r="E5956" s="34">
        <v>349</v>
      </c>
      <c r="F5956" s="34">
        <v>387</v>
      </c>
      <c r="G5956" s="34">
        <v>407</v>
      </c>
      <c r="H5956" s="34">
        <v>366</v>
      </c>
      <c r="I5956" s="34">
        <v>297</v>
      </c>
    </row>
    <row r="5957" spans="1:9" x14ac:dyDescent="0.2">
      <c r="A5957" s="34" t="s">
        <v>56414</v>
      </c>
      <c r="B5957" s="34">
        <v>1004</v>
      </c>
      <c r="C5957" s="34">
        <v>951</v>
      </c>
      <c r="D5957" s="34">
        <v>340</v>
      </c>
      <c r="E5957" s="34">
        <v>349</v>
      </c>
      <c r="F5957" s="34">
        <v>289</v>
      </c>
      <c r="G5957" s="34">
        <v>358</v>
      </c>
      <c r="H5957" s="34">
        <v>362</v>
      </c>
      <c r="I5957" s="34">
        <v>263</v>
      </c>
    </row>
    <row r="5958" spans="1:9" x14ac:dyDescent="0.2">
      <c r="A5958" s="34" t="s">
        <v>56415</v>
      </c>
      <c r="B5958" s="34">
        <v>1187</v>
      </c>
      <c r="C5958" s="34">
        <v>1115</v>
      </c>
      <c r="D5958" s="34">
        <v>375</v>
      </c>
      <c r="E5958" s="34">
        <v>384</v>
      </c>
      <c r="F5958" s="34">
        <v>396</v>
      </c>
      <c r="G5958" s="34">
        <v>354</v>
      </c>
      <c r="H5958" s="34">
        <v>412</v>
      </c>
      <c r="I5958" s="34">
        <v>255</v>
      </c>
    </row>
    <row r="5959" spans="1:9" x14ac:dyDescent="0.2">
      <c r="A5959" s="34" t="s">
        <v>56416</v>
      </c>
      <c r="B5959" s="34">
        <v>1185</v>
      </c>
      <c r="C5959" s="34">
        <v>1354</v>
      </c>
      <c r="D5959" s="34">
        <v>339</v>
      </c>
      <c r="E5959" s="34">
        <v>413</v>
      </c>
      <c r="F5959" s="34">
        <v>397</v>
      </c>
      <c r="G5959" s="34">
        <v>427</v>
      </c>
      <c r="H5959" s="34">
        <v>353</v>
      </c>
      <c r="I5959" s="34">
        <v>379</v>
      </c>
    </row>
    <row r="5960" spans="1:9" x14ac:dyDescent="0.2">
      <c r="A5960" s="34" t="s">
        <v>56417</v>
      </c>
      <c r="B5960" s="34">
        <v>2176</v>
      </c>
      <c r="C5960" s="34">
        <v>2343</v>
      </c>
      <c r="D5960" s="34">
        <v>669</v>
      </c>
      <c r="E5960" s="34">
        <v>702</v>
      </c>
      <c r="F5960" s="34">
        <v>660</v>
      </c>
      <c r="G5960" s="34">
        <v>776</v>
      </c>
      <c r="H5960" s="34">
        <v>702</v>
      </c>
      <c r="I5960" s="34">
        <v>610</v>
      </c>
    </row>
    <row r="5961" spans="1:9" x14ac:dyDescent="0.2">
      <c r="A5961" s="34" t="s">
        <v>56418</v>
      </c>
      <c r="B5961" s="34">
        <v>1263</v>
      </c>
      <c r="C5961" s="34">
        <v>1140</v>
      </c>
      <c r="D5961" s="34">
        <v>351</v>
      </c>
      <c r="E5961" s="34">
        <v>457</v>
      </c>
      <c r="F5961" s="34">
        <v>322</v>
      </c>
      <c r="G5961" s="34">
        <v>384</v>
      </c>
      <c r="H5961" s="34">
        <v>364</v>
      </c>
      <c r="I5961" s="34">
        <v>317</v>
      </c>
    </row>
    <row r="5962" spans="1:9" x14ac:dyDescent="0.2">
      <c r="A5962" s="34" t="s">
        <v>56419</v>
      </c>
      <c r="B5962" s="34">
        <v>984</v>
      </c>
      <c r="C5962" s="34">
        <v>1140</v>
      </c>
      <c r="D5962" s="34">
        <v>370</v>
      </c>
      <c r="E5962" s="34">
        <v>394</v>
      </c>
      <c r="F5962" s="34">
        <v>306</v>
      </c>
      <c r="G5962" s="34">
        <v>402</v>
      </c>
      <c r="H5962" s="34">
        <v>355</v>
      </c>
      <c r="I5962" s="34">
        <v>376</v>
      </c>
    </row>
    <row r="5963" spans="1:9" x14ac:dyDescent="0.2">
      <c r="A5963" s="34" t="s">
        <v>56420</v>
      </c>
      <c r="B5963" s="34">
        <v>1326</v>
      </c>
      <c r="C5963" s="34">
        <v>1456</v>
      </c>
      <c r="D5963" s="34">
        <v>434</v>
      </c>
      <c r="E5963" s="34">
        <v>468</v>
      </c>
      <c r="F5963" s="34">
        <v>354</v>
      </c>
      <c r="G5963" s="34">
        <v>477</v>
      </c>
      <c r="H5963" s="34">
        <v>454</v>
      </c>
      <c r="I5963" s="34">
        <v>406</v>
      </c>
    </row>
    <row r="5964" spans="1:9" x14ac:dyDescent="0.2">
      <c r="A5964" s="34" t="s">
        <v>56421</v>
      </c>
      <c r="B5964" s="34">
        <v>814</v>
      </c>
      <c r="C5964" s="34">
        <v>1083</v>
      </c>
      <c r="D5964" s="34">
        <v>332</v>
      </c>
      <c r="E5964" s="34">
        <v>322</v>
      </c>
      <c r="F5964" s="34">
        <v>317</v>
      </c>
      <c r="G5964" s="34">
        <v>362</v>
      </c>
      <c r="H5964" s="34">
        <v>312</v>
      </c>
      <c r="I5964" s="34">
        <v>306</v>
      </c>
    </row>
    <row r="5965" spans="1:9" x14ac:dyDescent="0.2">
      <c r="A5965" s="34" t="s">
        <v>56422</v>
      </c>
      <c r="B5965" s="34">
        <v>196</v>
      </c>
      <c r="C5965" s="34">
        <v>263</v>
      </c>
      <c r="D5965" s="34">
        <v>82</v>
      </c>
      <c r="E5965" s="34">
        <v>79</v>
      </c>
      <c r="F5965" s="34">
        <v>66</v>
      </c>
      <c r="G5965" s="34">
        <v>80</v>
      </c>
      <c r="H5965" s="34">
        <v>72</v>
      </c>
      <c r="I5965" s="34">
        <v>40</v>
      </c>
    </row>
    <row r="5966" spans="1:9" x14ac:dyDescent="0.2">
      <c r="A5966" s="34" t="s">
        <v>56423</v>
      </c>
      <c r="B5966" s="34">
        <v>1100</v>
      </c>
      <c r="C5966" s="34">
        <v>1162</v>
      </c>
      <c r="D5966" s="34">
        <v>377</v>
      </c>
      <c r="E5966" s="34">
        <v>385</v>
      </c>
      <c r="F5966" s="34">
        <v>351</v>
      </c>
      <c r="G5966" s="34">
        <v>412</v>
      </c>
      <c r="H5966" s="34">
        <v>396</v>
      </c>
      <c r="I5966" s="34">
        <v>358</v>
      </c>
    </row>
    <row r="5967" spans="1:9" x14ac:dyDescent="0.2">
      <c r="A5967" s="34" t="s">
        <v>56424</v>
      </c>
      <c r="B5967" s="34">
        <v>1647</v>
      </c>
      <c r="C5967" s="34">
        <v>1596</v>
      </c>
      <c r="D5967" s="34">
        <v>506</v>
      </c>
      <c r="E5967" s="34">
        <v>549</v>
      </c>
      <c r="F5967" s="34">
        <v>494</v>
      </c>
      <c r="G5967" s="34">
        <v>556</v>
      </c>
      <c r="H5967" s="34">
        <v>509</v>
      </c>
      <c r="I5967" s="34">
        <v>488</v>
      </c>
    </row>
    <row r="5968" spans="1:9" x14ac:dyDescent="0.2">
      <c r="A5968" s="34" t="s">
        <v>56425</v>
      </c>
      <c r="B5968" s="34">
        <v>1142</v>
      </c>
      <c r="C5968" s="34">
        <v>993</v>
      </c>
      <c r="D5968" s="34">
        <v>337</v>
      </c>
      <c r="E5968" s="34">
        <v>372</v>
      </c>
      <c r="F5968" s="34">
        <v>326</v>
      </c>
      <c r="G5968" s="34">
        <v>360</v>
      </c>
      <c r="H5968" s="34">
        <v>371</v>
      </c>
      <c r="I5968" s="34">
        <v>366</v>
      </c>
    </row>
    <row r="5969" spans="1:9" x14ac:dyDescent="0.2">
      <c r="A5969" s="34" t="s">
        <v>56426</v>
      </c>
      <c r="B5969" s="34">
        <v>491</v>
      </c>
      <c r="C5969" s="34">
        <v>595</v>
      </c>
      <c r="D5969" s="34">
        <v>167</v>
      </c>
      <c r="E5969" s="34">
        <v>221</v>
      </c>
      <c r="F5969" s="34">
        <v>129</v>
      </c>
      <c r="G5969" s="34">
        <v>218</v>
      </c>
      <c r="H5969" s="34">
        <v>157</v>
      </c>
      <c r="I5969" s="34">
        <v>152</v>
      </c>
    </row>
    <row r="5970" spans="1:9" x14ac:dyDescent="0.2">
      <c r="A5970" s="34" t="s">
        <v>56427</v>
      </c>
      <c r="B5970" s="34">
        <v>1073</v>
      </c>
      <c r="C5970" s="34">
        <v>973</v>
      </c>
      <c r="D5970" s="34">
        <v>350</v>
      </c>
      <c r="E5970" s="34">
        <v>386</v>
      </c>
      <c r="F5970" s="34">
        <v>257</v>
      </c>
      <c r="G5970" s="34">
        <v>355</v>
      </c>
      <c r="H5970" s="34">
        <v>336</v>
      </c>
      <c r="I5970" s="34">
        <v>321</v>
      </c>
    </row>
    <row r="5971" spans="1:9" x14ac:dyDescent="0.2">
      <c r="A5971" s="34" t="s">
        <v>56428</v>
      </c>
      <c r="B5971" s="34">
        <v>670</v>
      </c>
      <c r="C5971" s="34">
        <v>477</v>
      </c>
      <c r="D5971" s="34">
        <v>216</v>
      </c>
      <c r="E5971" s="34">
        <v>201</v>
      </c>
      <c r="F5971" s="34">
        <v>191</v>
      </c>
      <c r="G5971" s="34">
        <v>213</v>
      </c>
      <c r="H5971" s="34">
        <v>209</v>
      </c>
      <c r="I5971" s="34">
        <v>159</v>
      </c>
    </row>
    <row r="5972" spans="1:9" x14ac:dyDescent="0.2">
      <c r="A5972" s="34" t="s">
        <v>56429</v>
      </c>
      <c r="B5972" s="34">
        <v>2084</v>
      </c>
      <c r="C5972" s="34">
        <v>1888</v>
      </c>
      <c r="D5972" s="34">
        <v>632</v>
      </c>
      <c r="E5972" s="34">
        <v>589</v>
      </c>
      <c r="F5972" s="34">
        <v>674</v>
      </c>
      <c r="G5972" s="34">
        <v>622</v>
      </c>
      <c r="H5972" s="34">
        <v>694</v>
      </c>
      <c r="I5972" s="34">
        <v>553</v>
      </c>
    </row>
    <row r="5973" spans="1:9" x14ac:dyDescent="0.2">
      <c r="A5973" s="34" t="s">
        <v>56430</v>
      </c>
      <c r="B5973" s="34">
        <v>773</v>
      </c>
      <c r="C5973" s="34">
        <v>970</v>
      </c>
      <c r="D5973" s="34">
        <v>277</v>
      </c>
      <c r="E5973" s="34">
        <v>289</v>
      </c>
      <c r="F5973" s="34">
        <v>244</v>
      </c>
      <c r="G5973" s="34">
        <v>309</v>
      </c>
      <c r="H5973" s="34">
        <v>310</v>
      </c>
      <c r="I5973" s="34">
        <v>276</v>
      </c>
    </row>
    <row r="5974" spans="1:9" x14ac:dyDescent="0.2">
      <c r="A5974" s="34" t="s">
        <v>56431</v>
      </c>
      <c r="B5974" s="34">
        <v>596</v>
      </c>
      <c r="C5974" s="34">
        <v>531</v>
      </c>
      <c r="D5974" s="34">
        <v>184</v>
      </c>
      <c r="E5974" s="34">
        <v>210</v>
      </c>
      <c r="F5974" s="34">
        <v>149</v>
      </c>
      <c r="G5974" s="34">
        <v>212</v>
      </c>
      <c r="H5974" s="34">
        <v>200</v>
      </c>
      <c r="I5974" s="34">
        <v>157</v>
      </c>
    </row>
    <row r="5975" spans="1:9" x14ac:dyDescent="0.2">
      <c r="A5975" s="34" t="s">
        <v>56432</v>
      </c>
      <c r="B5975" s="34">
        <v>1372</v>
      </c>
      <c r="C5975" s="34">
        <v>1605</v>
      </c>
      <c r="D5975" s="34">
        <v>461</v>
      </c>
      <c r="E5975" s="34">
        <v>438</v>
      </c>
      <c r="F5975" s="34">
        <v>464</v>
      </c>
      <c r="G5975" s="34">
        <v>528</v>
      </c>
      <c r="H5975" s="34">
        <v>438</v>
      </c>
      <c r="I5975" s="34">
        <v>469</v>
      </c>
    </row>
    <row r="5976" spans="1:9" x14ac:dyDescent="0.2">
      <c r="A5976" s="34" t="s">
        <v>56433</v>
      </c>
      <c r="B5976" s="34">
        <v>1493</v>
      </c>
      <c r="C5976" s="34">
        <v>1696</v>
      </c>
      <c r="D5976" s="34">
        <v>525</v>
      </c>
      <c r="E5976" s="34">
        <v>557</v>
      </c>
      <c r="F5976" s="34">
        <v>490</v>
      </c>
      <c r="G5976" s="34">
        <v>652</v>
      </c>
      <c r="H5976" s="34">
        <v>562</v>
      </c>
      <c r="I5976" s="34">
        <v>443</v>
      </c>
    </row>
    <row r="5977" spans="1:9" x14ac:dyDescent="0.2">
      <c r="A5977" s="34" t="s">
        <v>56434</v>
      </c>
      <c r="B5977" s="34">
        <v>1313</v>
      </c>
      <c r="C5977" s="34">
        <v>1417</v>
      </c>
      <c r="D5977" s="34">
        <v>382</v>
      </c>
      <c r="E5977" s="34">
        <v>505</v>
      </c>
      <c r="F5977" s="34">
        <v>458</v>
      </c>
      <c r="G5977" s="34">
        <v>468</v>
      </c>
      <c r="H5977" s="34">
        <v>481</v>
      </c>
      <c r="I5977" s="34">
        <v>445</v>
      </c>
    </row>
    <row r="5978" spans="1:9" x14ac:dyDescent="0.2">
      <c r="A5978" s="34" t="s">
        <v>56435</v>
      </c>
      <c r="B5978" s="34">
        <v>1086</v>
      </c>
      <c r="C5978" s="34">
        <v>1061</v>
      </c>
      <c r="D5978" s="34">
        <v>282</v>
      </c>
      <c r="E5978" s="34">
        <v>376</v>
      </c>
      <c r="F5978" s="34">
        <v>320</v>
      </c>
      <c r="G5978" s="34">
        <v>317</v>
      </c>
      <c r="H5978" s="34">
        <v>325</v>
      </c>
      <c r="I5978" s="34">
        <v>263</v>
      </c>
    </row>
    <row r="5979" spans="1:9" x14ac:dyDescent="0.2">
      <c r="A5979" s="34" t="s">
        <v>56436</v>
      </c>
      <c r="B5979" s="34">
        <v>877</v>
      </c>
      <c r="C5979" s="34">
        <v>919</v>
      </c>
      <c r="D5979" s="34">
        <v>253</v>
      </c>
      <c r="E5979" s="34">
        <v>298</v>
      </c>
      <c r="F5979" s="34">
        <v>294</v>
      </c>
      <c r="G5979" s="34">
        <v>329</v>
      </c>
      <c r="H5979" s="34">
        <v>278</v>
      </c>
      <c r="I5979" s="34">
        <v>272</v>
      </c>
    </row>
    <row r="5980" spans="1:9" x14ac:dyDescent="0.2">
      <c r="A5980" s="34" t="s">
        <v>56437</v>
      </c>
      <c r="B5980" s="34">
        <v>713</v>
      </c>
      <c r="C5980" s="34">
        <v>867</v>
      </c>
      <c r="D5980" s="34">
        <v>234</v>
      </c>
      <c r="E5980" s="34">
        <v>267</v>
      </c>
      <c r="F5980" s="34">
        <v>255</v>
      </c>
      <c r="G5980" s="34">
        <v>233</v>
      </c>
      <c r="H5980" s="34">
        <v>224</v>
      </c>
      <c r="I5980" s="34">
        <v>217</v>
      </c>
    </row>
    <row r="5981" spans="1:9" x14ac:dyDescent="0.2">
      <c r="A5981" s="34" t="s">
        <v>56438</v>
      </c>
      <c r="B5981" s="34">
        <v>549</v>
      </c>
      <c r="C5981" s="34">
        <v>526</v>
      </c>
      <c r="D5981" s="34">
        <v>212</v>
      </c>
      <c r="E5981" s="34">
        <v>236</v>
      </c>
      <c r="F5981" s="34">
        <v>223</v>
      </c>
      <c r="G5981" s="34">
        <v>206</v>
      </c>
      <c r="H5981" s="34">
        <v>193</v>
      </c>
      <c r="I5981" s="34">
        <v>192</v>
      </c>
    </row>
    <row r="5982" spans="1:9" x14ac:dyDescent="0.2">
      <c r="A5982" s="34" t="s">
        <v>56439</v>
      </c>
      <c r="B5982" s="34">
        <v>728</v>
      </c>
      <c r="C5982" s="34">
        <v>739</v>
      </c>
      <c r="D5982" s="34">
        <v>256</v>
      </c>
      <c r="E5982" s="34">
        <v>283</v>
      </c>
      <c r="F5982" s="34">
        <v>205</v>
      </c>
      <c r="G5982" s="34">
        <v>232</v>
      </c>
      <c r="H5982" s="34">
        <v>239</v>
      </c>
      <c r="I5982" s="34">
        <v>231</v>
      </c>
    </row>
    <row r="5983" spans="1:9" x14ac:dyDescent="0.2">
      <c r="A5983" s="34" t="s">
        <v>56440</v>
      </c>
      <c r="B5983" s="34">
        <v>541</v>
      </c>
      <c r="C5983" s="34">
        <v>619</v>
      </c>
      <c r="D5983" s="34">
        <v>190</v>
      </c>
      <c r="E5983" s="34">
        <v>196</v>
      </c>
      <c r="F5983" s="34">
        <v>174</v>
      </c>
      <c r="G5983" s="34">
        <v>218</v>
      </c>
      <c r="H5983" s="34">
        <v>166</v>
      </c>
      <c r="I5983" s="34">
        <v>195</v>
      </c>
    </row>
    <row r="5984" spans="1:9" x14ac:dyDescent="0.2">
      <c r="A5984" s="34" t="s">
        <v>56441</v>
      </c>
      <c r="B5984" s="34">
        <v>844</v>
      </c>
      <c r="C5984" s="34">
        <v>960</v>
      </c>
      <c r="D5984" s="34">
        <v>317</v>
      </c>
      <c r="E5984" s="34">
        <v>313</v>
      </c>
      <c r="F5984" s="34">
        <v>306</v>
      </c>
      <c r="G5984" s="34">
        <v>342</v>
      </c>
      <c r="H5984" s="34">
        <v>345</v>
      </c>
      <c r="I5984" s="34">
        <v>313</v>
      </c>
    </row>
    <row r="5985" spans="1:9" x14ac:dyDescent="0.2">
      <c r="A5985" s="34" t="s">
        <v>56442</v>
      </c>
      <c r="B5985" s="34">
        <v>1575</v>
      </c>
      <c r="C5985" s="34">
        <v>1537</v>
      </c>
      <c r="D5985" s="34">
        <v>532</v>
      </c>
      <c r="E5985" s="34">
        <v>502</v>
      </c>
      <c r="F5985" s="34">
        <v>466</v>
      </c>
      <c r="G5985" s="34">
        <v>449</v>
      </c>
      <c r="H5985" s="34">
        <v>414</v>
      </c>
      <c r="I5985" s="34">
        <v>435</v>
      </c>
    </row>
    <row r="5986" spans="1:9" x14ac:dyDescent="0.2">
      <c r="A5986" s="34" t="s">
        <v>56443</v>
      </c>
      <c r="B5986" s="34">
        <v>711</v>
      </c>
      <c r="C5986" s="34">
        <v>858</v>
      </c>
      <c r="D5986" s="34">
        <v>256</v>
      </c>
      <c r="E5986" s="34">
        <v>260</v>
      </c>
      <c r="F5986" s="34">
        <v>276</v>
      </c>
      <c r="G5986" s="34">
        <v>322</v>
      </c>
      <c r="H5986" s="34">
        <v>266</v>
      </c>
      <c r="I5986" s="34">
        <v>241</v>
      </c>
    </row>
    <row r="5987" spans="1:9" x14ac:dyDescent="0.2">
      <c r="A5987" s="34" t="s">
        <v>56444</v>
      </c>
      <c r="B5987" s="34">
        <v>1311</v>
      </c>
      <c r="C5987" s="34">
        <v>1165</v>
      </c>
      <c r="D5987" s="34">
        <v>461</v>
      </c>
      <c r="E5987" s="34">
        <v>439</v>
      </c>
      <c r="F5987" s="34">
        <v>432</v>
      </c>
      <c r="G5987" s="34">
        <v>445</v>
      </c>
      <c r="H5987" s="34">
        <v>441</v>
      </c>
      <c r="I5987" s="34">
        <v>311</v>
      </c>
    </row>
    <row r="5988" spans="1:9" x14ac:dyDescent="0.2">
      <c r="A5988" s="34" t="s">
        <v>56445</v>
      </c>
      <c r="B5988" s="34">
        <v>546</v>
      </c>
      <c r="C5988" s="34">
        <v>434</v>
      </c>
      <c r="D5988" s="34">
        <v>153</v>
      </c>
      <c r="E5988" s="34">
        <v>144</v>
      </c>
      <c r="F5988" s="34">
        <v>175</v>
      </c>
      <c r="G5988" s="34">
        <v>177</v>
      </c>
      <c r="H5988" s="34">
        <v>187</v>
      </c>
      <c r="I5988" s="34">
        <v>115</v>
      </c>
    </row>
    <row r="5989" spans="1:9" x14ac:dyDescent="0.2">
      <c r="A5989" s="34" t="s">
        <v>56446</v>
      </c>
      <c r="B5989" s="34">
        <v>889</v>
      </c>
      <c r="C5989" s="34">
        <v>842</v>
      </c>
      <c r="D5989" s="34">
        <v>304</v>
      </c>
      <c r="E5989" s="34">
        <v>258</v>
      </c>
      <c r="F5989" s="34">
        <v>260</v>
      </c>
      <c r="G5989" s="34">
        <v>255</v>
      </c>
      <c r="H5989" s="34">
        <v>285</v>
      </c>
      <c r="I5989" s="34">
        <v>229</v>
      </c>
    </row>
    <row r="5990" spans="1:9" x14ac:dyDescent="0.2">
      <c r="A5990" s="34" t="s">
        <v>56447</v>
      </c>
      <c r="B5990" s="34">
        <v>1433</v>
      </c>
      <c r="C5990" s="34">
        <v>1268</v>
      </c>
      <c r="D5990" s="34">
        <v>453</v>
      </c>
      <c r="E5990" s="34">
        <v>486</v>
      </c>
      <c r="F5990" s="34">
        <v>393</v>
      </c>
      <c r="G5990" s="34">
        <v>447</v>
      </c>
      <c r="H5990" s="34">
        <v>476</v>
      </c>
      <c r="I5990" s="34">
        <v>386</v>
      </c>
    </row>
    <row r="5991" spans="1:9" x14ac:dyDescent="0.2">
      <c r="A5991" s="34" t="s">
        <v>56448</v>
      </c>
      <c r="B5991" s="34">
        <v>1042</v>
      </c>
      <c r="C5991" s="34">
        <v>909</v>
      </c>
      <c r="D5991" s="34">
        <v>313</v>
      </c>
      <c r="E5991" s="34">
        <v>282</v>
      </c>
      <c r="F5991" s="34">
        <v>347</v>
      </c>
      <c r="G5991" s="34">
        <v>320</v>
      </c>
      <c r="H5991" s="34">
        <v>348</v>
      </c>
      <c r="I5991" s="34">
        <v>264</v>
      </c>
    </row>
    <row r="5992" spans="1:9" x14ac:dyDescent="0.2">
      <c r="A5992" s="34" t="s">
        <v>56449</v>
      </c>
      <c r="B5992" s="34">
        <v>1094</v>
      </c>
      <c r="C5992" s="34">
        <v>1110</v>
      </c>
      <c r="D5992" s="34">
        <v>315</v>
      </c>
      <c r="E5992" s="34">
        <v>341</v>
      </c>
      <c r="F5992" s="34">
        <v>322</v>
      </c>
      <c r="G5992" s="34">
        <v>400</v>
      </c>
      <c r="H5992" s="34">
        <v>340</v>
      </c>
      <c r="I5992" s="34">
        <v>269</v>
      </c>
    </row>
    <row r="5993" spans="1:9" x14ac:dyDescent="0.2">
      <c r="A5993" s="34" t="s">
        <v>56450</v>
      </c>
      <c r="B5993" s="34">
        <v>752</v>
      </c>
      <c r="C5993" s="34">
        <v>719</v>
      </c>
      <c r="D5993" s="34">
        <v>226</v>
      </c>
      <c r="E5993" s="34">
        <v>220</v>
      </c>
      <c r="F5993" s="34">
        <v>231</v>
      </c>
      <c r="G5993" s="34">
        <v>222</v>
      </c>
      <c r="H5993" s="34">
        <v>272</v>
      </c>
      <c r="I5993" s="34">
        <v>263</v>
      </c>
    </row>
    <row r="5994" spans="1:9" x14ac:dyDescent="0.2">
      <c r="A5994" s="34" t="s">
        <v>56451</v>
      </c>
      <c r="B5994" s="34">
        <v>1668</v>
      </c>
      <c r="C5994" s="34">
        <v>1519</v>
      </c>
      <c r="D5994" s="34">
        <v>503</v>
      </c>
      <c r="E5994" s="34">
        <v>539</v>
      </c>
      <c r="F5994" s="34">
        <v>383</v>
      </c>
      <c r="G5994" s="34">
        <v>505</v>
      </c>
      <c r="H5994" s="34">
        <v>508</v>
      </c>
      <c r="I5994" s="34">
        <v>428</v>
      </c>
    </row>
    <row r="5995" spans="1:9" x14ac:dyDescent="0.2">
      <c r="A5995" s="34" t="s">
        <v>56452</v>
      </c>
      <c r="B5995" s="34">
        <v>747</v>
      </c>
      <c r="C5995" s="34">
        <v>702</v>
      </c>
      <c r="D5995" s="34">
        <v>256</v>
      </c>
      <c r="E5995" s="34">
        <v>166</v>
      </c>
      <c r="F5995" s="34">
        <v>233</v>
      </c>
      <c r="G5995" s="34">
        <v>200</v>
      </c>
      <c r="H5995" s="34">
        <v>196</v>
      </c>
      <c r="I5995" s="34">
        <v>199</v>
      </c>
    </row>
    <row r="5996" spans="1:9" x14ac:dyDescent="0.2">
      <c r="A5996" s="34" t="s">
        <v>56453</v>
      </c>
      <c r="B5996" s="34">
        <v>846</v>
      </c>
      <c r="C5996" s="34">
        <v>782</v>
      </c>
      <c r="D5996" s="34">
        <v>265</v>
      </c>
      <c r="E5996" s="34">
        <v>248</v>
      </c>
      <c r="F5996" s="34">
        <v>287</v>
      </c>
      <c r="G5996" s="34">
        <v>261</v>
      </c>
      <c r="H5996" s="34">
        <v>268</v>
      </c>
      <c r="I5996" s="34">
        <v>224</v>
      </c>
    </row>
    <row r="5997" spans="1:9" x14ac:dyDescent="0.2">
      <c r="A5997" s="34" t="s">
        <v>56454</v>
      </c>
      <c r="B5997" s="34">
        <v>853</v>
      </c>
      <c r="C5997" s="34">
        <v>959</v>
      </c>
      <c r="D5997" s="34">
        <v>310</v>
      </c>
      <c r="E5997" s="34">
        <v>273</v>
      </c>
      <c r="F5997" s="34">
        <v>258</v>
      </c>
      <c r="G5997" s="34">
        <v>313</v>
      </c>
      <c r="H5997" s="34">
        <v>312</v>
      </c>
      <c r="I5997" s="34">
        <v>228</v>
      </c>
    </row>
    <row r="5998" spans="1:9" x14ac:dyDescent="0.2">
      <c r="A5998" s="34" t="s">
        <v>56455</v>
      </c>
      <c r="B5998" s="34">
        <v>905</v>
      </c>
      <c r="C5998" s="34">
        <v>933</v>
      </c>
      <c r="D5998" s="34">
        <v>304</v>
      </c>
      <c r="E5998" s="34">
        <v>326</v>
      </c>
      <c r="F5998" s="34">
        <v>357</v>
      </c>
      <c r="G5998" s="34">
        <v>310</v>
      </c>
      <c r="H5998" s="34">
        <v>267</v>
      </c>
      <c r="I5998" s="34">
        <v>305</v>
      </c>
    </row>
    <row r="5999" spans="1:9" x14ac:dyDescent="0.2">
      <c r="A5999" s="34" t="s">
        <v>56456</v>
      </c>
      <c r="B5999" s="34">
        <v>607</v>
      </c>
      <c r="C5999" s="34">
        <v>672</v>
      </c>
      <c r="D5999" s="34">
        <v>202</v>
      </c>
      <c r="E5999" s="34">
        <v>237</v>
      </c>
      <c r="F5999" s="34">
        <v>199</v>
      </c>
      <c r="G5999" s="34">
        <v>185</v>
      </c>
      <c r="H5999" s="34">
        <v>189</v>
      </c>
      <c r="I5999" s="34">
        <v>230</v>
      </c>
    </row>
    <row r="6000" spans="1:9" x14ac:dyDescent="0.2">
      <c r="A6000" s="34" t="s">
        <v>56457</v>
      </c>
      <c r="B6000" s="34">
        <v>1276</v>
      </c>
      <c r="C6000" s="34">
        <v>1046</v>
      </c>
      <c r="D6000" s="34">
        <v>419</v>
      </c>
      <c r="E6000" s="34">
        <v>310</v>
      </c>
      <c r="F6000" s="34">
        <v>334</v>
      </c>
      <c r="G6000" s="34">
        <v>336</v>
      </c>
      <c r="H6000" s="34">
        <v>411</v>
      </c>
      <c r="I6000" s="34">
        <v>302</v>
      </c>
    </row>
    <row r="6001" spans="1:9" x14ac:dyDescent="0.2">
      <c r="A6001" s="34" t="s">
        <v>56458</v>
      </c>
      <c r="B6001" s="34">
        <v>529</v>
      </c>
      <c r="C6001" s="34">
        <v>535</v>
      </c>
      <c r="D6001" s="34">
        <v>211</v>
      </c>
      <c r="E6001" s="34">
        <v>207</v>
      </c>
      <c r="F6001" s="34">
        <v>183</v>
      </c>
      <c r="G6001" s="34">
        <v>178</v>
      </c>
      <c r="H6001" s="34">
        <v>198</v>
      </c>
      <c r="I6001" s="34">
        <v>165</v>
      </c>
    </row>
    <row r="6002" spans="1:9" x14ac:dyDescent="0.2">
      <c r="A6002" s="34" t="s">
        <v>56459</v>
      </c>
      <c r="B6002" s="34">
        <v>530</v>
      </c>
      <c r="C6002" s="34">
        <v>528</v>
      </c>
      <c r="D6002" s="34">
        <v>208</v>
      </c>
      <c r="E6002" s="34">
        <v>197</v>
      </c>
      <c r="F6002" s="34">
        <v>174</v>
      </c>
      <c r="G6002" s="34">
        <v>178</v>
      </c>
      <c r="H6002" s="34">
        <v>202</v>
      </c>
      <c r="I6002" s="34">
        <v>119</v>
      </c>
    </row>
    <row r="6003" spans="1:9" x14ac:dyDescent="0.2">
      <c r="A6003" s="34" t="s">
        <v>56460</v>
      </c>
      <c r="B6003" s="34">
        <v>618</v>
      </c>
      <c r="C6003" s="34">
        <v>705</v>
      </c>
      <c r="D6003" s="34">
        <v>215</v>
      </c>
      <c r="E6003" s="34">
        <v>216</v>
      </c>
      <c r="F6003" s="34">
        <v>244</v>
      </c>
      <c r="G6003" s="34">
        <v>243</v>
      </c>
      <c r="H6003" s="34">
        <v>233</v>
      </c>
      <c r="I6003" s="34">
        <v>181</v>
      </c>
    </row>
    <row r="6004" spans="1:9" x14ac:dyDescent="0.2">
      <c r="A6004" s="34" t="s">
        <v>56461</v>
      </c>
      <c r="B6004" s="34">
        <v>1196</v>
      </c>
      <c r="C6004" s="34">
        <v>1199</v>
      </c>
      <c r="D6004" s="34">
        <v>416</v>
      </c>
      <c r="E6004" s="34">
        <v>478</v>
      </c>
      <c r="F6004" s="34">
        <v>381</v>
      </c>
      <c r="G6004" s="34">
        <v>484</v>
      </c>
      <c r="H6004" s="34">
        <v>407</v>
      </c>
      <c r="I6004" s="34">
        <v>391</v>
      </c>
    </row>
    <row r="6005" spans="1:9" x14ac:dyDescent="0.2">
      <c r="A6005" s="34" t="s">
        <v>56462</v>
      </c>
      <c r="B6005" s="34">
        <v>361</v>
      </c>
      <c r="C6005" s="34">
        <v>310</v>
      </c>
      <c r="D6005" s="34">
        <v>108</v>
      </c>
      <c r="E6005" s="34">
        <v>123</v>
      </c>
      <c r="F6005" s="34">
        <v>125</v>
      </c>
      <c r="G6005" s="34">
        <v>129</v>
      </c>
      <c r="H6005" s="34">
        <v>114</v>
      </c>
      <c r="I6005" s="34">
        <v>96</v>
      </c>
    </row>
    <row r="6006" spans="1:9" x14ac:dyDescent="0.2">
      <c r="A6006" s="34" t="s">
        <v>56463</v>
      </c>
      <c r="B6006" s="34">
        <v>495</v>
      </c>
      <c r="C6006" s="34">
        <v>527</v>
      </c>
      <c r="D6006" s="34">
        <v>157</v>
      </c>
      <c r="E6006" s="34">
        <v>186</v>
      </c>
      <c r="F6006" s="34">
        <v>177</v>
      </c>
      <c r="G6006" s="34">
        <v>186</v>
      </c>
      <c r="H6006" s="34">
        <v>183</v>
      </c>
      <c r="I6006" s="34">
        <v>137</v>
      </c>
    </row>
    <row r="6007" spans="1:9" x14ac:dyDescent="0.2">
      <c r="A6007" s="34" t="s">
        <v>56464</v>
      </c>
      <c r="B6007" s="34">
        <v>1169</v>
      </c>
      <c r="C6007" s="34">
        <v>1028</v>
      </c>
      <c r="D6007" s="34">
        <v>329</v>
      </c>
      <c r="E6007" s="34">
        <v>361</v>
      </c>
      <c r="F6007" s="34">
        <v>335</v>
      </c>
      <c r="G6007" s="34">
        <v>312</v>
      </c>
      <c r="H6007" s="34">
        <v>366</v>
      </c>
      <c r="I6007" s="34">
        <v>285</v>
      </c>
    </row>
    <row r="6008" spans="1:9" x14ac:dyDescent="0.2">
      <c r="A6008" s="34" t="s">
        <v>56465</v>
      </c>
      <c r="B6008" s="34">
        <v>1870</v>
      </c>
      <c r="C6008" s="34">
        <v>1435</v>
      </c>
      <c r="D6008" s="34">
        <v>586</v>
      </c>
      <c r="E6008" s="34">
        <v>508</v>
      </c>
      <c r="F6008" s="34">
        <v>526</v>
      </c>
      <c r="G6008" s="34">
        <v>500</v>
      </c>
      <c r="H6008" s="34">
        <v>618</v>
      </c>
      <c r="I6008" s="34">
        <v>412</v>
      </c>
    </row>
    <row r="6009" spans="1:9" x14ac:dyDescent="0.2">
      <c r="A6009" s="34" t="s">
        <v>56466</v>
      </c>
      <c r="B6009" s="34">
        <v>1515</v>
      </c>
      <c r="C6009" s="34">
        <v>1297</v>
      </c>
      <c r="D6009" s="34">
        <v>471</v>
      </c>
      <c r="E6009" s="34">
        <v>455</v>
      </c>
      <c r="F6009" s="34">
        <v>425</v>
      </c>
      <c r="G6009" s="34">
        <v>459</v>
      </c>
      <c r="H6009" s="34">
        <v>443</v>
      </c>
      <c r="I6009" s="34">
        <v>391</v>
      </c>
    </row>
    <row r="6010" spans="1:9" x14ac:dyDescent="0.2">
      <c r="A6010" s="34" t="s">
        <v>56467</v>
      </c>
      <c r="B6010" s="34">
        <v>1238</v>
      </c>
      <c r="C6010" s="34">
        <v>1239</v>
      </c>
      <c r="D6010" s="34">
        <v>389</v>
      </c>
      <c r="E6010" s="34">
        <v>333</v>
      </c>
      <c r="F6010" s="34">
        <v>345</v>
      </c>
      <c r="G6010" s="34">
        <v>420</v>
      </c>
      <c r="H6010" s="34">
        <v>420</v>
      </c>
      <c r="I6010" s="34">
        <v>358</v>
      </c>
    </row>
    <row r="6011" spans="1:9" x14ac:dyDescent="0.2">
      <c r="A6011" s="34" t="s">
        <v>56468</v>
      </c>
      <c r="B6011" s="34">
        <v>762</v>
      </c>
      <c r="C6011" s="34">
        <v>599</v>
      </c>
      <c r="D6011" s="34">
        <v>263</v>
      </c>
      <c r="E6011" s="34">
        <v>258</v>
      </c>
      <c r="F6011" s="34">
        <v>225</v>
      </c>
      <c r="G6011" s="34">
        <v>202</v>
      </c>
      <c r="H6011" s="34">
        <v>188</v>
      </c>
      <c r="I6011" s="34">
        <v>209</v>
      </c>
    </row>
    <row r="6012" spans="1:9" x14ac:dyDescent="0.2">
      <c r="A6012" s="34" t="s">
        <v>56469</v>
      </c>
      <c r="B6012" s="34">
        <v>455</v>
      </c>
      <c r="C6012" s="34">
        <v>508</v>
      </c>
      <c r="D6012" s="34">
        <v>171</v>
      </c>
      <c r="E6012" s="34">
        <v>163</v>
      </c>
      <c r="F6012" s="34">
        <v>161</v>
      </c>
      <c r="G6012" s="34">
        <v>187</v>
      </c>
      <c r="H6012" s="34">
        <v>160</v>
      </c>
      <c r="I6012" s="34">
        <v>166</v>
      </c>
    </row>
    <row r="6013" spans="1:9" x14ac:dyDescent="0.2">
      <c r="A6013" s="34" t="s">
        <v>56470</v>
      </c>
      <c r="B6013" s="34">
        <v>632</v>
      </c>
      <c r="C6013" s="34">
        <v>723</v>
      </c>
      <c r="D6013" s="34">
        <v>170</v>
      </c>
      <c r="E6013" s="34">
        <v>261</v>
      </c>
      <c r="F6013" s="34">
        <v>166</v>
      </c>
      <c r="G6013" s="34">
        <v>250</v>
      </c>
      <c r="H6013" s="34">
        <v>215</v>
      </c>
      <c r="I6013" s="34">
        <v>160</v>
      </c>
    </row>
    <row r="6014" spans="1:9" x14ac:dyDescent="0.2">
      <c r="A6014" s="34" t="s">
        <v>56471</v>
      </c>
      <c r="B6014" s="34">
        <v>710</v>
      </c>
      <c r="C6014" s="34">
        <v>631</v>
      </c>
      <c r="D6014" s="34">
        <v>211</v>
      </c>
      <c r="E6014" s="34">
        <v>224</v>
      </c>
      <c r="F6014" s="34">
        <v>227</v>
      </c>
      <c r="G6014" s="34">
        <v>207</v>
      </c>
      <c r="H6014" s="34">
        <v>255</v>
      </c>
      <c r="I6014" s="34">
        <v>176</v>
      </c>
    </row>
    <row r="6015" spans="1:9" x14ac:dyDescent="0.2">
      <c r="A6015" s="34" t="s">
        <v>56472</v>
      </c>
      <c r="B6015" s="34">
        <v>697</v>
      </c>
      <c r="C6015" s="34">
        <v>435</v>
      </c>
      <c r="D6015" s="34">
        <v>193</v>
      </c>
      <c r="E6015" s="34">
        <v>202</v>
      </c>
      <c r="F6015" s="34">
        <v>216</v>
      </c>
      <c r="G6015" s="34">
        <v>203</v>
      </c>
      <c r="H6015" s="34">
        <v>232</v>
      </c>
      <c r="I6015" s="34">
        <v>119</v>
      </c>
    </row>
    <row r="6016" spans="1:9" x14ac:dyDescent="0.2">
      <c r="A6016" s="34" t="s">
        <v>56473</v>
      </c>
      <c r="B6016" s="34">
        <v>681</v>
      </c>
      <c r="C6016" s="34">
        <v>657</v>
      </c>
      <c r="D6016" s="34">
        <v>192</v>
      </c>
      <c r="E6016" s="34">
        <v>224</v>
      </c>
      <c r="F6016" s="34">
        <v>176</v>
      </c>
      <c r="G6016" s="34">
        <v>256</v>
      </c>
      <c r="H6016" s="34">
        <v>214</v>
      </c>
      <c r="I6016" s="34">
        <v>171</v>
      </c>
    </row>
    <row r="6017" spans="1:9" x14ac:dyDescent="0.2">
      <c r="A6017" s="34" t="s">
        <v>56474</v>
      </c>
      <c r="B6017" s="34">
        <v>921</v>
      </c>
      <c r="C6017" s="34">
        <v>982</v>
      </c>
      <c r="D6017" s="34">
        <v>288</v>
      </c>
      <c r="E6017" s="34">
        <v>341</v>
      </c>
      <c r="F6017" s="34">
        <v>288</v>
      </c>
      <c r="G6017" s="34">
        <v>287</v>
      </c>
      <c r="H6017" s="34">
        <v>287</v>
      </c>
      <c r="I6017" s="34">
        <v>282</v>
      </c>
    </row>
    <row r="6018" spans="1:9" x14ac:dyDescent="0.2">
      <c r="A6018" s="34" t="s">
        <v>56475</v>
      </c>
      <c r="B6018" s="34">
        <v>681</v>
      </c>
      <c r="C6018" s="34">
        <v>789</v>
      </c>
      <c r="D6018" s="34">
        <v>176</v>
      </c>
      <c r="E6018" s="34">
        <v>254</v>
      </c>
      <c r="F6018" s="34">
        <v>202</v>
      </c>
      <c r="G6018" s="34">
        <v>286</v>
      </c>
      <c r="H6018" s="34">
        <v>195</v>
      </c>
      <c r="I6018" s="34">
        <v>243</v>
      </c>
    </row>
    <row r="6019" spans="1:9" x14ac:dyDescent="0.2">
      <c r="A6019" s="34" t="s">
        <v>56476</v>
      </c>
      <c r="B6019" s="34">
        <v>391</v>
      </c>
      <c r="C6019" s="34">
        <v>356</v>
      </c>
      <c r="D6019" s="34">
        <v>125</v>
      </c>
      <c r="E6019" s="34">
        <v>148</v>
      </c>
      <c r="F6019" s="34">
        <v>135</v>
      </c>
      <c r="G6019" s="34">
        <v>125</v>
      </c>
      <c r="H6019" s="34">
        <v>125</v>
      </c>
      <c r="I6019" s="34">
        <v>108</v>
      </c>
    </row>
    <row r="6020" spans="1:9" x14ac:dyDescent="0.2">
      <c r="A6020" s="34" t="s">
        <v>56477</v>
      </c>
      <c r="B6020" s="34">
        <v>494</v>
      </c>
      <c r="C6020" s="34">
        <v>546</v>
      </c>
      <c r="D6020" s="34">
        <v>189</v>
      </c>
      <c r="E6020" s="34">
        <v>184</v>
      </c>
      <c r="F6020" s="34">
        <v>193</v>
      </c>
      <c r="G6020" s="34">
        <v>214</v>
      </c>
      <c r="H6020" s="34">
        <v>180</v>
      </c>
      <c r="I6020" s="34">
        <v>150</v>
      </c>
    </row>
    <row r="6021" spans="1:9" x14ac:dyDescent="0.2">
      <c r="A6021" s="34" t="s">
        <v>56478</v>
      </c>
      <c r="B6021" s="34">
        <v>385</v>
      </c>
      <c r="C6021" s="34">
        <v>437</v>
      </c>
      <c r="D6021" s="34">
        <v>120</v>
      </c>
      <c r="E6021" s="34">
        <v>154</v>
      </c>
      <c r="F6021" s="34">
        <v>129</v>
      </c>
      <c r="G6021" s="34">
        <v>140</v>
      </c>
      <c r="H6021" s="34">
        <v>142</v>
      </c>
      <c r="I6021" s="34">
        <v>156</v>
      </c>
    </row>
    <row r="6022" spans="1:9" x14ac:dyDescent="0.2">
      <c r="A6022" s="34" t="s">
        <v>56479</v>
      </c>
      <c r="B6022" s="34">
        <v>711</v>
      </c>
      <c r="C6022" s="34">
        <v>695</v>
      </c>
      <c r="D6022" s="34">
        <v>234</v>
      </c>
      <c r="E6022" s="34">
        <v>264</v>
      </c>
      <c r="F6022" s="34">
        <v>235</v>
      </c>
      <c r="G6022" s="34">
        <v>270</v>
      </c>
      <c r="H6022" s="34">
        <v>229</v>
      </c>
      <c r="I6022" s="34">
        <v>201</v>
      </c>
    </row>
    <row r="6023" spans="1:9" x14ac:dyDescent="0.2">
      <c r="A6023" s="34" t="s">
        <v>56480</v>
      </c>
      <c r="B6023" s="34">
        <v>566</v>
      </c>
      <c r="C6023" s="34">
        <v>829</v>
      </c>
      <c r="D6023" s="34">
        <v>184</v>
      </c>
      <c r="E6023" s="34">
        <v>240</v>
      </c>
      <c r="F6023" s="34">
        <v>215</v>
      </c>
      <c r="G6023" s="34">
        <v>252</v>
      </c>
      <c r="H6023" s="34">
        <v>279</v>
      </c>
      <c r="I6023" s="34">
        <v>238</v>
      </c>
    </row>
    <row r="6024" spans="1:9" x14ac:dyDescent="0.2">
      <c r="A6024" s="34" t="s">
        <v>56481</v>
      </c>
      <c r="B6024" s="34">
        <v>343</v>
      </c>
      <c r="C6024" s="34">
        <v>345</v>
      </c>
      <c r="D6024" s="34">
        <v>133</v>
      </c>
      <c r="E6024" s="34">
        <v>126</v>
      </c>
      <c r="F6024" s="34">
        <v>123</v>
      </c>
      <c r="G6024" s="34">
        <v>98</v>
      </c>
      <c r="H6024" s="34">
        <v>101</v>
      </c>
      <c r="I6024" s="34">
        <v>77</v>
      </c>
    </row>
    <row r="6025" spans="1:9" x14ac:dyDescent="0.2">
      <c r="A6025" s="34" t="s">
        <v>56482</v>
      </c>
      <c r="B6025" s="34">
        <v>673</v>
      </c>
      <c r="C6025" s="34">
        <v>683</v>
      </c>
      <c r="D6025" s="34">
        <v>203</v>
      </c>
      <c r="E6025" s="34">
        <v>236</v>
      </c>
      <c r="F6025" s="34">
        <v>225</v>
      </c>
      <c r="G6025" s="34">
        <v>287</v>
      </c>
      <c r="H6025" s="34">
        <v>209</v>
      </c>
      <c r="I6025" s="34">
        <v>174</v>
      </c>
    </row>
    <row r="6026" spans="1:9" x14ac:dyDescent="0.2">
      <c r="A6026" s="34" t="s">
        <v>56483</v>
      </c>
      <c r="B6026" s="34">
        <v>395</v>
      </c>
      <c r="C6026" s="34">
        <v>557</v>
      </c>
      <c r="D6026" s="34">
        <v>172</v>
      </c>
      <c r="E6026" s="34">
        <v>134</v>
      </c>
      <c r="F6026" s="34">
        <v>142</v>
      </c>
      <c r="G6026" s="34">
        <v>172</v>
      </c>
      <c r="H6026" s="34">
        <v>118</v>
      </c>
      <c r="I6026" s="34">
        <v>135</v>
      </c>
    </row>
    <row r="6027" spans="1:9" x14ac:dyDescent="0.2">
      <c r="A6027" s="34" t="s">
        <v>56484</v>
      </c>
      <c r="B6027" s="34">
        <v>969</v>
      </c>
      <c r="C6027" s="34">
        <v>1201</v>
      </c>
      <c r="D6027" s="34">
        <v>327</v>
      </c>
      <c r="E6027" s="34">
        <v>383</v>
      </c>
      <c r="F6027" s="34">
        <v>361</v>
      </c>
      <c r="G6027" s="34">
        <v>417</v>
      </c>
      <c r="H6027" s="34">
        <v>349</v>
      </c>
      <c r="I6027" s="34">
        <v>292</v>
      </c>
    </row>
    <row r="6028" spans="1:9" x14ac:dyDescent="0.2">
      <c r="A6028" s="34" t="s">
        <v>56485</v>
      </c>
      <c r="B6028" s="34">
        <v>768</v>
      </c>
      <c r="C6028" s="34">
        <v>868</v>
      </c>
      <c r="D6028" s="34">
        <v>269</v>
      </c>
      <c r="E6028" s="34">
        <v>273</v>
      </c>
      <c r="F6028" s="34">
        <v>286</v>
      </c>
      <c r="G6028" s="34">
        <v>316</v>
      </c>
      <c r="H6028" s="34">
        <v>306</v>
      </c>
      <c r="I6028" s="34">
        <v>216</v>
      </c>
    </row>
    <row r="6029" spans="1:9" x14ac:dyDescent="0.2">
      <c r="A6029" s="34" t="s">
        <v>56486</v>
      </c>
      <c r="B6029" s="34">
        <v>665</v>
      </c>
      <c r="C6029" s="34">
        <v>749</v>
      </c>
      <c r="D6029" s="34">
        <v>208</v>
      </c>
      <c r="E6029" s="34">
        <v>236</v>
      </c>
      <c r="F6029" s="34">
        <v>210</v>
      </c>
      <c r="G6029" s="34">
        <v>190</v>
      </c>
      <c r="H6029" s="34">
        <v>258</v>
      </c>
      <c r="I6029" s="34">
        <v>203</v>
      </c>
    </row>
    <row r="6030" spans="1:9" x14ac:dyDescent="0.2">
      <c r="A6030" s="34" t="s">
        <v>56487</v>
      </c>
      <c r="B6030" s="34">
        <v>707</v>
      </c>
      <c r="C6030" s="34">
        <v>683</v>
      </c>
      <c r="D6030" s="34">
        <v>218</v>
      </c>
      <c r="E6030" s="34">
        <v>194</v>
      </c>
      <c r="F6030" s="34">
        <v>213</v>
      </c>
      <c r="G6030" s="34">
        <v>175</v>
      </c>
      <c r="H6030" s="34">
        <v>185</v>
      </c>
      <c r="I6030" s="34">
        <v>183</v>
      </c>
    </row>
    <row r="6031" spans="1:9" x14ac:dyDescent="0.2">
      <c r="A6031" s="34" t="s">
        <v>56488</v>
      </c>
      <c r="B6031" s="34">
        <v>796</v>
      </c>
      <c r="C6031" s="34">
        <v>773</v>
      </c>
      <c r="D6031" s="34">
        <v>275</v>
      </c>
      <c r="E6031" s="34">
        <v>254</v>
      </c>
      <c r="F6031" s="34">
        <v>235</v>
      </c>
      <c r="G6031" s="34">
        <v>248</v>
      </c>
      <c r="H6031" s="34">
        <v>276</v>
      </c>
      <c r="I6031" s="34">
        <v>194</v>
      </c>
    </row>
    <row r="6032" spans="1:9" x14ac:dyDescent="0.2">
      <c r="A6032" s="34" t="s">
        <v>56489</v>
      </c>
      <c r="B6032" s="34">
        <v>517</v>
      </c>
      <c r="C6032" s="34">
        <v>471</v>
      </c>
      <c r="D6032" s="34">
        <v>167</v>
      </c>
      <c r="E6032" s="34">
        <v>143</v>
      </c>
      <c r="F6032" s="34">
        <v>144</v>
      </c>
      <c r="G6032" s="34">
        <v>147</v>
      </c>
      <c r="H6032" s="34">
        <v>143</v>
      </c>
      <c r="I6032" s="34">
        <v>118</v>
      </c>
    </row>
    <row r="6033" spans="1:9" x14ac:dyDescent="0.2">
      <c r="A6033" s="34" t="s">
        <v>56490</v>
      </c>
      <c r="B6033" s="34">
        <v>375</v>
      </c>
      <c r="C6033" s="34">
        <v>420</v>
      </c>
      <c r="D6033" s="34">
        <v>129</v>
      </c>
      <c r="E6033" s="34">
        <v>127</v>
      </c>
      <c r="F6033" s="34">
        <v>120</v>
      </c>
      <c r="G6033" s="34">
        <v>187</v>
      </c>
      <c r="H6033" s="34">
        <v>134</v>
      </c>
      <c r="I6033" s="34">
        <v>123</v>
      </c>
    </row>
    <row r="6034" spans="1:9" x14ac:dyDescent="0.2">
      <c r="A6034" s="34" t="s">
        <v>56491</v>
      </c>
      <c r="B6034" s="34">
        <v>639</v>
      </c>
      <c r="C6034" s="34">
        <v>475</v>
      </c>
      <c r="D6034" s="34">
        <v>223</v>
      </c>
      <c r="E6034" s="34">
        <v>177</v>
      </c>
      <c r="F6034" s="34">
        <v>252</v>
      </c>
      <c r="G6034" s="34">
        <v>159</v>
      </c>
      <c r="H6034" s="34">
        <v>200</v>
      </c>
      <c r="I6034" s="34">
        <v>142</v>
      </c>
    </row>
    <row r="6035" spans="1:9" x14ac:dyDescent="0.2">
      <c r="A6035" s="34" t="s">
        <v>56492</v>
      </c>
      <c r="B6035" s="34">
        <v>314</v>
      </c>
      <c r="C6035" s="34">
        <v>323</v>
      </c>
      <c r="D6035" s="34">
        <v>105</v>
      </c>
      <c r="E6035" s="34">
        <v>111</v>
      </c>
      <c r="F6035" s="34">
        <v>105</v>
      </c>
      <c r="G6035" s="34">
        <v>119</v>
      </c>
      <c r="H6035" s="34">
        <v>95</v>
      </c>
      <c r="I6035" s="34">
        <v>119</v>
      </c>
    </row>
    <row r="6036" spans="1:9" x14ac:dyDescent="0.2">
      <c r="A6036" s="34" t="s">
        <v>56493</v>
      </c>
      <c r="B6036" s="34">
        <v>480</v>
      </c>
      <c r="C6036" s="34">
        <v>509</v>
      </c>
      <c r="D6036" s="34">
        <v>173</v>
      </c>
      <c r="E6036" s="34">
        <v>197</v>
      </c>
      <c r="F6036" s="34">
        <v>163</v>
      </c>
      <c r="G6036" s="34">
        <v>164</v>
      </c>
      <c r="H6036" s="34">
        <v>137</v>
      </c>
      <c r="I6036" s="34">
        <v>155</v>
      </c>
    </row>
    <row r="6037" spans="1:9" x14ac:dyDescent="0.2">
      <c r="A6037" s="34" t="s">
        <v>56494</v>
      </c>
      <c r="B6037" s="34">
        <v>533</v>
      </c>
      <c r="C6037" s="34">
        <v>545</v>
      </c>
      <c r="D6037" s="34">
        <v>165</v>
      </c>
      <c r="E6037" s="34">
        <v>180</v>
      </c>
      <c r="F6037" s="34">
        <v>149</v>
      </c>
      <c r="G6037" s="34">
        <v>212</v>
      </c>
      <c r="H6037" s="34">
        <v>199</v>
      </c>
      <c r="I6037" s="34">
        <v>131</v>
      </c>
    </row>
    <row r="6038" spans="1:9" x14ac:dyDescent="0.2">
      <c r="A6038" s="34" t="s">
        <v>56495</v>
      </c>
      <c r="B6038" s="34">
        <v>705</v>
      </c>
      <c r="C6038" s="34">
        <v>518</v>
      </c>
      <c r="D6038" s="34">
        <v>258</v>
      </c>
      <c r="E6038" s="34">
        <v>237</v>
      </c>
      <c r="F6038" s="34">
        <v>234</v>
      </c>
      <c r="G6038" s="34">
        <v>218</v>
      </c>
      <c r="H6038" s="34">
        <v>232</v>
      </c>
      <c r="I6038" s="34">
        <v>163</v>
      </c>
    </row>
    <row r="6039" spans="1:9" x14ac:dyDescent="0.2">
      <c r="A6039" s="34" t="s">
        <v>56496</v>
      </c>
      <c r="B6039" s="34">
        <v>817</v>
      </c>
      <c r="C6039" s="34">
        <v>791</v>
      </c>
      <c r="D6039" s="34">
        <v>280</v>
      </c>
      <c r="E6039" s="34">
        <v>249</v>
      </c>
      <c r="F6039" s="34">
        <v>262</v>
      </c>
      <c r="G6039" s="34">
        <v>266</v>
      </c>
      <c r="H6039" s="34">
        <v>254</v>
      </c>
      <c r="I6039" s="34">
        <v>200</v>
      </c>
    </row>
    <row r="6040" spans="1:9" x14ac:dyDescent="0.2">
      <c r="A6040" s="34" t="s">
        <v>56497</v>
      </c>
      <c r="B6040" s="34">
        <v>640</v>
      </c>
      <c r="C6040" s="34">
        <v>698</v>
      </c>
      <c r="D6040" s="34">
        <v>230</v>
      </c>
      <c r="E6040" s="34">
        <v>179</v>
      </c>
      <c r="F6040" s="34">
        <v>178</v>
      </c>
      <c r="G6040" s="34">
        <v>217</v>
      </c>
      <c r="H6040" s="34">
        <v>213</v>
      </c>
      <c r="I6040" s="34">
        <v>149</v>
      </c>
    </row>
    <row r="6041" spans="1:9" x14ac:dyDescent="0.2">
      <c r="A6041" s="34" t="s">
        <v>56498</v>
      </c>
      <c r="B6041" s="34">
        <v>757</v>
      </c>
      <c r="C6041" s="34">
        <v>914</v>
      </c>
      <c r="D6041" s="34">
        <v>267</v>
      </c>
      <c r="E6041" s="34">
        <v>308</v>
      </c>
      <c r="F6041" s="34">
        <v>250</v>
      </c>
      <c r="G6041" s="34">
        <v>260</v>
      </c>
      <c r="H6041" s="34">
        <v>252</v>
      </c>
      <c r="I6041" s="34">
        <v>280</v>
      </c>
    </row>
    <row r="6042" spans="1:9" x14ac:dyDescent="0.2">
      <c r="A6042" s="34" t="s">
        <v>56499</v>
      </c>
      <c r="B6042" s="34">
        <v>644</v>
      </c>
      <c r="C6042" s="34">
        <v>650</v>
      </c>
      <c r="D6042" s="34">
        <v>196</v>
      </c>
      <c r="E6042" s="34">
        <v>248</v>
      </c>
      <c r="F6042" s="34">
        <v>158</v>
      </c>
      <c r="G6042" s="34">
        <v>197</v>
      </c>
      <c r="H6042" s="34">
        <v>185</v>
      </c>
      <c r="I6042" s="34">
        <v>172</v>
      </c>
    </row>
    <row r="6043" spans="1:9" x14ac:dyDescent="0.2">
      <c r="A6043" s="34" t="s">
        <v>56500</v>
      </c>
      <c r="B6043" s="34">
        <v>817</v>
      </c>
      <c r="C6043" s="34">
        <v>753</v>
      </c>
      <c r="D6043" s="34">
        <v>270</v>
      </c>
      <c r="E6043" s="34">
        <v>281</v>
      </c>
      <c r="F6043" s="34">
        <v>239</v>
      </c>
      <c r="G6043" s="34">
        <v>259</v>
      </c>
      <c r="H6043" s="34">
        <v>244</v>
      </c>
      <c r="I6043" s="34">
        <v>233</v>
      </c>
    </row>
    <row r="6044" spans="1:9" x14ac:dyDescent="0.2">
      <c r="A6044" s="34" t="s">
        <v>56501</v>
      </c>
      <c r="B6044" s="34">
        <v>917</v>
      </c>
      <c r="C6044" s="34">
        <v>696</v>
      </c>
      <c r="D6044" s="34">
        <v>237</v>
      </c>
      <c r="E6044" s="34">
        <v>236</v>
      </c>
      <c r="F6044" s="34">
        <v>281</v>
      </c>
      <c r="G6044" s="34">
        <v>262</v>
      </c>
      <c r="H6044" s="34">
        <v>292</v>
      </c>
      <c r="I6044" s="34">
        <v>252</v>
      </c>
    </row>
    <row r="6045" spans="1:9" x14ac:dyDescent="0.2">
      <c r="A6045" s="34" t="s">
        <v>56502</v>
      </c>
      <c r="B6045" s="34">
        <v>598</v>
      </c>
      <c r="C6045" s="34">
        <v>502</v>
      </c>
      <c r="D6045" s="34">
        <v>144</v>
      </c>
      <c r="E6045" s="34">
        <v>183</v>
      </c>
      <c r="F6045" s="34">
        <v>161</v>
      </c>
      <c r="G6045" s="34">
        <v>206</v>
      </c>
      <c r="H6045" s="34">
        <v>140</v>
      </c>
      <c r="I6045" s="34">
        <v>133</v>
      </c>
    </row>
    <row r="6046" spans="1:9" x14ac:dyDescent="0.2">
      <c r="A6046" s="34" t="s">
        <v>56503</v>
      </c>
      <c r="B6046" s="34">
        <v>754</v>
      </c>
      <c r="C6046" s="34">
        <v>775</v>
      </c>
      <c r="D6046" s="34">
        <v>283</v>
      </c>
      <c r="E6046" s="34">
        <v>220</v>
      </c>
      <c r="F6046" s="34">
        <v>222</v>
      </c>
      <c r="G6046" s="34">
        <v>251</v>
      </c>
      <c r="H6046" s="34">
        <v>240</v>
      </c>
      <c r="I6046" s="34">
        <v>224</v>
      </c>
    </row>
    <row r="6047" spans="1:9" x14ac:dyDescent="0.2">
      <c r="A6047" s="34" t="s">
        <v>56504</v>
      </c>
      <c r="B6047" s="34">
        <v>124</v>
      </c>
      <c r="C6047" s="34">
        <v>83</v>
      </c>
      <c r="D6047" s="34">
        <v>26</v>
      </c>
      <c r="E6047" s="34">
        <v>35</v>
      </c>
      <c r="F6047" s="34">
        <v>34</v>
      </c>
      <c r="G6047" s="34">
        <v>21</v>
      </c>
      <c r="H6047" s="34">
        <v>44</v>
      </c>
      <c r="I6047" s="34">
        <v>47</v>
      </c>
    </row>
    <row r="6048" spans="1:9" x14ac:dyDescent="0.2">
      <c r="A6048" s="34" t="s">
        <v>56505</v>
      </c>
      <c r="B6048" s="34">
        <v>623</v>
      </c>
      <c r="C6048" s="34">
        <v>590</v>
      </c>
      <c r="D6048" s="34">
        <v>156</v>
      </c>
      <c r="E6048" s="34">
        <v>249</v>
      </c>
      <c r="F6048" s="34">
        <v>152</v>
      </c>
      <c r="G6048" s="34">
        <v>208</v>
      </c>
      <c r="H6048" s="34">
        <v>215</v>
      </c>
      <c r="I6048" s="34">
        <v>162</v>
      </c>
    </row>
    <row r="6049" spans="1:9" x14ac:dyDescent="0.2">
      <c r="A6049" s="34" t="s">
        <v>56506</v>
      </c>
      <c r="B6049" s="34">
        <v>629</v>
      </c>
      <c r="C6049" s="34">
        <v>577</v>
      </c>
      <c r="D6049" s="34">
        <v>177</v>
      </c>
      <c r="E6049" s="34">
        <v>180</v>
      </c>
      <c r="F6049" s="34">
        <v>182</v>
      </c>
      <c r="G6049" s="34">
        <v>179</v>
      </c>
      <c r="H6049" s="34">
        <v>168</v>
      </c>
      <c r="I6049" s="34">
        <v>204</v>
      </c>
    </row>
    <row r="6050" spans="1:9" x14ac:dyDescent="0.2">
      <c r="A6050" s="34" t="s">
        <v>56507</v>
      </c>
      <c r="B6050" s="34">
        <v>1207</v>
      </c>
      <c r="C6050" s="34">
        <v>973</v>
      </c>
      <c r="D6050" s="34">
        <v>321</v>
      </c>
      <c r="E6050" s="34">
        <v>303</v>
      </c>
      <c r="F6050" s="34">
        <v>332</v>
      </c>
      <c r="G6050" s="34">
        <v>354</v>
      </c>
      <c r="H6050" s="34">
        <v>295</v>
      </c>
      <c r="I6050" s="34">
        <v>288</v>
      </c>
    </row>
    <row r="6051" spans="1:9" x14ac:dyDescent="0.2">
      <c r="A6051" s="34" t="s">
        <v>56508</v>
      </c>
      <c r="B6051" s="34">
        <v>575</v>
      </c>
      <c r="C6051" s="34">
        <v>643</v>
      </c>
      <c r="D6051" s="34">
        <v>171</v>
      </c>
      <c r="E6051" s="34">
        <v>199</v>
      </c>
      <c r="F6051" s="34">
        <v>165</v>
      </c>
      <c r="G6051" s="34">
        <v>213</v>
      </c>
      <c r="H6051" s="34">
        <v>177</v>
      </c>
      <c r="I6051" s="34">
        <v>178</v>
      </c>
    </row>
    <row r="6052" spans="1:9" x14ac:dyDescent="0.2">
      <c r="A6052" s="34" t="s">
        <v>56509</v>
      </c>
      <c r="B6052" s="34">
        <v>368</v>
      </c>
      <c r="C6052" s="34">
        <v>418</v>
      </c>
      <c r="D6052" s="34">
        <v>115</v>
      </c>
      <c r="E6052" s="34">
        <v>127</v>
      </c>
      <c r="F6052" s="34">
        <v>107</v>
      </c>
      <c r="G6052" s="34">
        <v>127</v>
      </c>
      <c r="H6052" s="34">
        <v>130</v>
      </c>
      <c r="I6052" s="34">
        <v>105</v>
      </c>
    </row>
    <row r="6053" spans="1:9" x14ac:dyDescent="0.2">
      <c r="A6053" s="34" t="s">
        <v>56510</v>
      </c>
      <c r="B6053" s="34">
        <v>544</v>
      </c>
      <c r="C6053" s="34">
        <v>485</v>
      </c>
      <c r="D6053" s="34">
        <v>119</v>
      </c>
      <c r="E6053" s="34">
        <v>190</v>
      </c>
      <c r="F6053" s="34">
        <v>156</v>
      </c>
      <c r="G6053" s="34">
        <v>191</v>
      </c>
      <c r="H6053" s="34">
        <v>156</v>
      </c>
      <c r="I6053" s="34">
        <v>169</v>
      </c>
    </row>
    <row r="6054" spans="1:9" x14ac:dyDescent="0.2">
      <c r="A6054" s="34" t="s">
        <v>56511</v>
      </c>
      <c r="B6054" s="34">
        <v>543</v>
      </c>
      <c r="C6054" s="34">
        <v>550</v>
      </c>
      <c r="D6054" s="34">
        <v>153</v>
      </c>
      <c r="E6054" s="34">
        <v>179</v>
      </c>
      <c r="F6054" s="34">
        <v>181</v>
      </c>
      <c r="G6054" s="34">
        <v>149</v>
      </c>
      <c r="H6054" s="34">
        <v>155</v>
      </c>
      <c r="I6054" s="34">
        <v>141</v>
      </c>
    </row>
    <row r="6055" spans="1:9" x14ac:dyDescent="0.2">
      <c r="A6055" s="34" t="s">
        <v>56512</v>
      </c>
      <c r="B6055" s="34">
        <v>740</v>
      </c>
      <c r="C6055" s="34">
        <v>538</v>
      </c>
      <c r="D6055" s="34">
        <v>170</v>
      </c>
      <c r="E6055" s="34">
        <v>194</v>
      </c>
      <c r="F6055" s="34">
        <v>201</v>
      </c>
      <c r="G6055" s="34">
        <v>193</v>
      </c>
      <c r="H6055" s="34">
        <v>210</v>
      </c>
      <c r="I6055" s="34">
        <v>180</v>
      </c>
    </row>
    <row r="6056" spans="1:9" x14ac:dyDescent="0.2">
      <c r="A6056" s="34" t="s">
        <v>56513</v>
      </c>
      <c r="B6056" s="34">
        <v>875</v>
      </c>
      <c r="C6056" s="34">
        <v>719</v>
      </c>
      <c r="D6056" s="34">
        <v>221</v>
      </c>
      <c r="E6056" s="34">
        <v>202</v>
      </c>
      <c r="F6056" s="34">
        <v>237</v>
      </c>
      <c r="G6056" s="34">
        <v>307</v>
      </c>
      <c r="H6056" s="34">
        <v>265</v>
      </c>
      <c r="I6056" s="34">
        <v>178</v>
      </c>
    </row>
    <row r="6057" spans="1:9" x14ac:dyDescent="0.2">
      <c r="A6057" s="34" t="s">
        <v>56514</v>
      </c>
      <c r="B6057" s="34">
        <v>457</v>
      </c>
      <c r="C6057" s="34">
        <v>574</v>
      </c>
      <c r="D6057" s="34">
        <v>143</v>
      </c>
      <c r="E6057" s="34">
        <v>181</v>
      </c>
      <c r="F6057" s="34">
        <v>153</v>
      </c>
      <c r="G6057" s="34">
        <v>172</v>
      </c>
      <c r="H6057" s="34">
        <v>181</v>
      </c>
      <c r="I6057" s="34">
        <v>131</v>
      </c>
    </row>
    <row r="6058" spans="1:9" x14ac:dyDescent="0.2">
      <c r="A6058" s="34" t="s">
        <v>56515</v>
      </c>
      <c r="B6058" s="34">
        <v>555</v>
      </c>
      <c r="C6058" s="34">
        <v>538</v>
      </c>
      <c r="D6058" s="34">
        <v>199</v>
      </c>
      <c r="E6058" s="34">
        <v>169</v>
      </c>
      <c r="F6058" s="34">
        <v>179</v>
      </c>
      <c r="G6058" s="34">
        <v>185</v>
      </c>
      <c r="H6058" s="34">
        <v>216</v>
      </c>
      <c r="I6058" s="34">
        <v>149</v>
      </c>
    </row>
    <row r="6059" spans="1:9" x14ac:dyDescent="0.2">
      <c r="A6059" s="34" t="s">
        <v>56516</v>
      </c>
      <c r="B6059" s="34">
        <v>726</v>
      </c>
      <c r="C6059" s="34">
        <v>812</v>
      </c>
      <c r="D6059" s="34">
        <v>228</v>
      </c>
      <c r="E6059" s="34">
        <v>280</v>
      </c>
      <c r="F6059" s="34">
        <v>223</v>
      </c>
      <c r="G6059" s="34">
        <v>313</v>
      </c>
      <c r="H6059" s="34">
        <v>225</v>
      </c>
      <c r="I6059" s="34">
        <v>225</v>
      </c>
    </row>
    <row r="6060" spans="1:9" x14ac:dyDescent="0.2">
      <c r="A6060" s="34" t="s">
        <v>56517</v>
      </c>
      <c r="B6060" s="34">
        <v>1356</v>
      </c>
      <c r="C6060" s="34">
        <v>1153</v>
      </c>
      <c r="D6060" s="34">
        <v>414</v>
      </c>
      <c r="E6060" s="34">
        <v>439</v>
      </c>
      <c r="F6060" s="34">
        <v>459</v>
      </c>
      <c r="G6060" s="34">
        <v>446</v>
      </c>
      <c r="H6060" s="34">
        <v>431</v>
      </c>
      <c r="I6060" s="34">
        <v>370</v>
      </c>
    </row>
    <row r="6061" spans="1:9" x14ac:dyDescent="0.2">
      <c r="A6061" s="34" t="s">
        <v>56518</v>
      </c>
      <c r="B6061" s="34">
        <v>923</v>
      </c>
      <c r="C6061" s="34">
        <v>890</v>
      </c>
      <c r="D6061" s="34">
        <v>268</v>
      </c>
      <c r="E6061" s="34">
        <v>264</v>
      </c>
      <c r="F6061" s="34">
        <v>255</v>
      </c>
      <c r="G6061" s="34">
        <v>268</v>
      </c>
      <c r="H6061" s="34">
        <v>264</v>
      </c>
      <c r="I6061" s="34">
        <v>239</v>
      </c>
    </row>
    <row r="6062" spans="1:9" x14ac:dyDescent="0.2">
      <c r="A6062" s="34" t="s">
        <v>56519</v>
      </c>
      <c r="B6062" s="34">
        <v>979</v>
      </c>
      <c r="C6062" s="34">
        <v>1141</v>
      </c>
      <c r="D6062" s="34">
        <v>317</v>
      </c>
      <c r="E6062" s="34">
        <v>330</v>
      </c>
      <c r="F6062" s="34">
        <v>348</v>
      </c>
      <c r="G6062" s="34">
        <v>338</v>
      </c>
      <c r="H6062" s="34">
        <v>279</v>
      </c>
      <c r="I6062" s="34">
        <v>278</v>
      </c>
    </row>
    <row r="6063" spans="1:9" x14ac:dyDescent="0.2">
      <c r="A6063" s="34" t="s">
        <v>56520</v>
      </c>
      <c r="B6063" s="34">
        <v>873</v>
      </c>
      <c r="C6063" s="34">
        <v>922</v>
      </c>
      <c r="D6063" s="34">
        <v>249</v>
      </c>
      <c r="E6063" s="34">
        <v>284</v>
      </c>
      <c r="F6063" s="34">
        <v>254</v>
      </c>
      <c r="G6063" s="34">
        <v>290</v>
      </c>
      <c r="H6063" s="34">
        <v>235</v>
      </c>
      <c r="I6063" s="34">
        <v>252</v>
      </c>
    </row>
    <row r="6064" spans="1:9" x14ac:dyDescent="0.2">
      <c r="A6064" s="34" t="s">
        <v>56521</v>
      </c>
      <c r="B6064" s="34">
        <v>561</v>
      </c>
      <c r="C6064" s="34">
        <v>461</v>
      </c>
      <c r="D6064" s="34">
        <v>168</v>
      </c>
      <c r="E6064" s="34">
        <v>206</v>
      </c>
      <c r="F6064" s="34">
        <v>211</v>
      </c>
      <c r="G6064" s="34">
        <v>159</v>
      </c>
      <c r="H6064" s="34">
        <v>167</v>
      </c>
      <c r="I6064" s="34">
        <v>157</v>
      </c>
    </row>
    <row r="6065" spans="1:9" x14ac:dyDescent="0.2">
      <c r="A6065" s="34" t="s">
        <v>56522</v>
      </c>
      <c r="B6065" s="34">
        <v>303</v>
      </c>
      <c r="C6065" s="34">
        <v>292</v>
      </c>
      <c r="D6065" s="34">
        <v>94</v>
      </c>
      <c r="E6065" s="34">
        <v>110</v>
      </c>
      <c r="F6065" s="34">
        <v>109</v>
      </c>
      <c r="G6065" s="34">
        <v>93</v>
      </c>
      <c r="H6065" s="34">
        <v>146</v>
      </c>
      <c r="I6065" s="34">
        <v>93</v>
      </c>
    </row>
    <row r="6066" spans="1:9" x14ac:dyDescent="0.2">
      <c r="A6066" s="34" t="s">
        <v>56523</v>
      </c>
      <c r="B6066" s="34">
        <v>702</v>
      </c>
      <c r="C6066" s="34">
        <v>790</v>
      </c>
      <c r="D6066" s="34">
        <v>291</v>
      </c>
      <c r="E6066" s="34">
        <v>278</v>
      </c>
      <c r="F6066" s="34">
        <v>251</v>
      </c>
      <c r="G6066" s="34">
        <v>289</v>
      </c>
      <c r="H6066" s="34">
        <v>235</v>
      </c>
      <c r="I6066" s="34">
        <v>218</v>
      </c>
    </row>
    <row r="6067" spans="1:9" x14ac:dyDescent="0.2">
      <c r="A6067" s="34" t="s">
        <v>56524</v>
      </c>
      <c r="B6067" s="34">
        <v>1135</v>
      </c>
      <c r="C6067" s="34">
        <v>968</v>
      </c>
      <c r="D6067" s="34">
        <v>379</v>
      </c>
      <c r="E6067" s="34">
        <v>311</v>
      </c>
      <c r="F6067" s="34">
        <v>339</v>
      </c>
      <c r="G6067" s="34">
        <v>343</v>
      </c>
      <c r="H6067" s="34">
        <v>310</v>
      </c>
      <c r="I6067" s="34">
        <v>292</v>
      </c>
    </row>
    <row r="6068" spans="1:9" x14ac:dyDescent="0.2">
      <c r="A6068" s="34" t="s">
        <v>56525</v>
      </c>
      <c r="B6068" s="34">
        <v>705</v>
      </c>
      <c r="C6068" s="34">
        <v>949</v>
      </c>
      <c r="D6068" s="34">
        <v>239</v>
      </c>
      <c r="E6068" s="34">
        <v>249</v>
      </c>
      <c r="F6068" s="34">
        <v>248</v>
      </c>
      <c r="G6068" s="34">
        <v>302</v>
      </c>
      <c r="H6068" s="34">
        <v>224</v>
      </c>
      <c r="I6068" s="34">
        <v>257</v>
      </c>
    </row>
    <row r="6069" spans="1:9" x14ac:dyDescent="0.2">
      <c r="A6069" s="34" t="s">
        <v>56526</v>
      </c>
      <c r="B6069" s="34">
        <v>401</v>
      </c>
      <c r="C6069" s="34">
        <v>412</v>
      </c>
      <c r="D6069" s="34">
        <v>131</v>
      </c>
      <c r="E6069" s="34">
        <v>129</v>
      </c>
      <c r="F6069" s="34">
        <v>137</v>
      </c>
      <c r="G6069" s="34">
        <v>128</v>
      </c>
      <c r="H6069" s="34">
        <v>118</v>
      </c>
      <c r="I6069" s="34">
        <v>112</v>
      </c>
    </row>
    <row r="6070" spans="1:9" x14ac:dyDescent="0.2">
      <c r="A6070" s="34" t="s">
        <v>56527</v>
      </c>
      <c r="B6070" s="34">
        <v>462</v>
      </c>
      <c r="C6070" s="34">
        <v>548</v>
      </c>
      <c r="D6070" s="34">
        <v>113</v>
      </c>
      <c r="E6070" s="34">
        <v>171</v>
      </c>
      <c r="F6070" s="34">
        <v>106</v>
      </c>
      <c r="G6070" s="34">
        <v>222</v>
      </c>
      <c r="H6070" s="34">
        <v>118</v>
      </c>
      <c r="I6070" s="34">
        <v>157</v>
      </c>
    </row>
    <row r="6071" spans="1:9" x14ac:dyDescent="0.2">
      <c r="A6071" s="34" t="s">
        <v>56528</v>
      </c>
      <c r="B6071" s="34">
        <v>263</v>
      </c>
      <c r="C6071" s="34">
        <v>504</v>
      </c>
      <c r="D6071" s="34">
        <v>123</v>
      </c>
      <c r="E6071" s="34">
        <v>168</v>
      </c>
      <c r="F6071" s="34">
        <v>138</v>
      </c>
      <c r="G6071" s="34">
        <v>155</v>
      </c>
      <c r="H6071" s="34">
        <v>117</v>
      </c>
      <c r="I6071" s="34">
        <v>120</v>
      </c>
    </row>
    <row r="6072" spans="1:9" x14ac:dyDescent="0.2">
      <c r="A6072" s="34" t="s">
        <v>56529</v>
      </c>
      <c r="B6072" s="34">
        <v>316</v>
      </c>
      <c r="C6072" s="34">
        <v>270</v>
      </c>
      <c r="D6072" s="34">
        <v>83</v>
      </c>
      <c r="E6072" s="34">
        <v>108</v>
      </c>
      <c r="F6072" s="34">
        <v>77</v>
      </c>
      <c r="G6072" s="34">
        <v>124</v>
      </c>
      <c r="H6072" s="34">
        <v>91</v>
      </c>
      <c r="I6072" s="34">
        <v>83</v>
      </c>
    </row>
    <row r="6073" spans="1:9" x14ac:dyDescent="0.2">
      <c r="A6073" s="34" t="s">
        <v>56530</v>
      </c>
      <c r="B6073" s="34">
        <v>779</v>
      </c>
      <c r="C6073" s="34">
        <v>678</v>
      </c>
      <c r="D6073" s="34">
        <v>254</v>
      </c>
      <c r="E6073" s="34">
        <v>230</v>
      </c>
      <c r="F6073" s="34">
        <v>214</v>
      </c>
      <c r="G6073" s="34">
        <v>237</v>
      </c>
      <c r="H6073" s="34">
        <v>251</v>
      </c>
      <c r="I6073" s="34">
        <v>187</v>
      </c>
    </row>
    <row r="6074" spans="1:9" x14ac:dyDescent="0.2">
      <c r="A6074" s="34" t="s">
        <v>56531</v>
      </c>
      <c r="B6074" s="34">
        <v>251</v>
      </c>
      <c r="C6074" s="34">
        <v>283</v>
      </c>
      <c r="D6074" s="34">
        <v>86</v>
      </c>
      <c r="E6074" s="34">
        <v>91</v>
      </c>
      <c r="F6074" s="34">
        <v>77</v>
      </c>
      <c r="G6074" s="34">
        <v>95</v>
      </c>
      <c r="H6074" s="34">
        <v>65</v>
      </c>
      <c r="I6074" s="34">
        <v>63</v>
      </c>
    </row>
    <row r="6075" spans="1:9" x14ac:dyDescent="0.2">
      <c r="A6075" s="34" t="s">
        <v>56532</v>
      </c>
      <c r="B6075" s="34">
        <v>785</v>
      </c>
      <c r="C6075" s="34">
        <v>698</v>
      </c>
      <c r="D6075" s="34">
        <v>185</v>
      </c>
      <c r="E6075" s="34">
        <v>230</v>
      </c>
      <c r="F6075" s="34">
        <v>179</v>
      </c>
      <c r="G6075" s="34">
        <v>270</v>
      </c>
      <c r="H6075" s="34">
        <v>207</v>
      </c>
      <c r="I6075" s="34">
        <v>217</v>
      </c>
    </row>
    <row r="6076" spans="1:9" x14ac:dyDescent="0.2">
      <c r="A6076" s="34" t="s">
        <v>56533</v>
      </c>
      <c r="B6076" s="34">
        <v>706</v>
      </c>
      <c r="C6076" s="34">
        <v>864</v>
      </c>
      <c r="D6076" s="34">
        <v>249</v>
      </c>
      <c r="E6076" s="34">
        <v>281</v>
      </c>
      <c r="F6076" s="34">
        <v>221</v>
      </c>
      <c r="G6076" s="34">
        <v>247</v>
      </c>
      <c r="H6076" s="34">
        <v>266</v>
      </c>
      <c r="I6076" s="34">
        <v>210</v>
      </c>
    </row>
    <row r="6077" spans="1:9" x14ac:dyDescent="0.2">
      <c r="A6077" s="34" t="s">
        <v>56534</v>
      </c>
      <c r="B6077" s="34">
        <v>708</v>
      </c>
      <c r="C6077" s="34">
        <v>906</v>
      </c>
      <c r="D6077" s="34">
        <v>230</v>
      </c>
      <c r="E6077" s="34">
        <v>260</v>
      </c>
      <c r="F6077" s="34">
        <v>276</v>
      </c>
      <c r="G6077" s="34">
        <v>293</v>
      </c>
      <c r="H6077" s="34">
        <v>264</v>
      </c>
      <c r="I6077" s="34">
        <v>238</v>
      </c>
    </row>
    <row r="6078" spans="1:9" x14ac:dyDescent="0.2">
      <c r="A6078" s="34" t="s">
        <v>56535</v>
      </c>
      <c r="B6078" s="34">
        <v>834</v>
      </c>
      <c r="C6078" s="34">
        <v>799</v>
      </c>
      <c r="D6078" s="34">
        <v>223</v>
      </c>
      <c r="E6078" s="34">
        <v>250</v>
      </c>
      <c r="F6078" s="34">
        <v>240</v>
      </c>
      <c r="G6078" s="34">
        <v>301</v>
      </c>
      <c r="H6078" s="34">
        <v>253</v>
      </c>
      <c r="I6078" s="34">
        <v>274</v>
      </c>
    </row>
    <row r="6079" spans="1:9" x14ac:dyDescent="0.2">
      <c r="A6079" s="34" t="s">
        <v>56536</v>
      </c>
      <c r="B6079" s="34">
        <v>703</v>
      </c>
      <c r="C6079" s="34">
        <v>570</v>
      </c>
      <c r="D6079" s="34">
        <v>176</v>
      </c>
      <c r="E6079" s="34">
        <v>219</v>
      </c>
      <c r="F6079" s="34">
        <v>197</v>
      </c>
      <c r="G6079" s="34">
        <v>152</v>
      </c>
      <c r="H6079" s="34">
        <v>192</v>
      </c>
      <c r="I6079" s="34">
        <v>143</v>
      </c>
    </row>
    <row r="6080" spans="1:9" x14ac:dyDescent="0.2">
      <c r="A6080" s="34" t="s">
        <v>56537</v>
      </c>
      <c r="B6080" s="34">
        <v>423</v>
      </c>
      <c r="C6080" s="34">
        <v>578</v>
      </c>
      <c r="D6080" s="34">
        <v>172</v>
      </c>
      <c r="E6080" s="34">
        <v>182</v>
      </c>
      <c r="F6080" s="34">
        <v>139</v>
      </c>
      <c r="G6080" s="34">
        <v>155</v>
      </c>
      <c r="H6080" s="34">
        <v>142</v>
      </c>
      <c r="I6080" s="34">
        <v>138</v>
      </c>
    </row>
    <row r="6081" spans="1:9" x14ac:dyDescent="0.2">
      <c r="A6081" s="34" t="s">
        <v>56538</v>
      </c>
      <c r="B6081" s="34">
        <v>546</v>
      </c>
      <c r="C6081" s="34">
        <v>470</v>
      </c>
      <c r="D6081" s="34">
        <v>168</v>
      </c>
      <c r="E6081" s="34">
        <v>173</v>
      </c>
      <c r="F6081" s="34">
        <v>160</v>
      </c>
      <c r="G6081" s="34">
        <v>116</v>
      </c>
      <c r="H6081" s="34">
        <v>185</v>
      </c>
      <c r="I6081" s="34">
        <v>139</v>
      </c>
    </row>
    <row r="6082" spans="1:9" x14ac:dyDescent="0.2">
      <c r="A6082" s="34" t="s">
        <v>56539</v>
      </c>
      <c r="B6082" s="34">
        <v>449</v>
      </c>
      <c r="C6082" s="34">
        <v>512</v>
      </c>
      <c r="D6082" s="34">
        <v>157</v>
      </c>
      <c r="E6082" s="34">
        <v>147</v>
      </c>
      <c r="F6082" s="34">
        <v>150</v>
      </c>
      <c r="G6082" s="34">
        <v>148</v>
      </c>
      <c r="H6082" s="34">
        <v>198</v>
      </c>
      <c r="I6082" s="34">
        <v>140</v>
      </c>
    </row>
    <row r="6083" spans="1:9" x14ac:dyDescent="0.2">
      <c r="A6083" s="34" t="s">
        <v>56540</v>
      </c>
      <c r="B6083" s="34">
        <v>518</v>
      </c>
      <c r="C6083" s="34">
        <v>646</v>
      </c>
      <c r="D6083" s="34">
        <v>190</v>
      </c>
      <c r="E6083" s="34">
        <v>159</v>
      </c>
      <c r="F6083" s="34">
        <v>153</v>
      </c>
      <c r="G6083" s="34">
        <v>193</v>
      </c>
      <c r="H6083" s="34">
        <v>157</v>
      </c>
      <c r="I6083" s="34">
        <v>151</v>
      </c>
    </row>
    <row r="6084" spans="1:9" x14ac:dyDescent="0.2">
      <c r="A6084" s="34" t="s">
        <v>56541</v>
      </c>
      <c r="B6084" s="34">
        <v>454</v>
      </c>
      <c r="C6084" s="34">
        <v>566</v>
      </c>
      <c r="D6084" s="34">
        <v>170</v>
      </c>
      <c r="E6084" s="34">
        <v>179</v>
      </c>
      <c r="F6084" s="34">
        <v>169</v>
      </c>
      <c r="G6084" s="34">
        <v>186</v>
      </c>
      <c r="H6084" s="34">
        <v>143</v>
      </c>
      <c r="I6084" s="34">
        <v>165</v>
      </c>
    </row>
    <row r="6085" spans="1:9" x14ac:dyDescent="0.2">
      <c r="A6085" s="34" t="s">
        <v>56542</v>
      </c>
      <c r="B6085" s="34">
        <v>712</v>
      </c>
      <c r="C6085" s="34">
        <v>740</v>
      </c>
      <c r="D6085" s="34">
        <v>223</v>
      </c>
      <c r="E6085" s="34">
        <v>265</v>
      </c>
      <c r="F6085" s="34">
        <v>201</v>
      </c>
      <c r="G6085" s="34">
        <v>241</v>
      </c>
      <c r="H6085" s="34">
        <v>237</v>
      </c>
      <c r="I6085" s="34">
        <v>205</v>
      </c>
    </row>
    <row r="6086" spans="1:9" x14ac:dyDescent="0.2">
      <c r="A6086" s="34" t="s">
        <v>56543</v>
      </c>
      <c r="B6086" s="34">
        <v>782</v>
      </c>
      <c r="C6086" s="34">
        <v>955</v>
      </c>
      <c r="D6086" s="34">
        <v>302</v>
      </c>
      <c r="E6086" s="34">
        <v>314</v>
      </c>
      <c r="F6086" s="34">
        <v>243</v>
      </c>
      <c r="G6086" s="34">
        <v>353</v>
      </c>
      <c r="H6086" s="34">
        <v>283</v>
      </c>
      <c r="I6086" s="34">
        <v>264</v>
      </c>
    </row>
    <row r="6087" spans="1:9" x14ac:dyDescent="0.2">
      <c r="A6087" s="34" t="s">
        <v>56544</v>
      </c>
      <c r="B6087" s="34">
        <v>929</v>
      </c>
      <c r="C6087" s="34">
        <v>719</v>
      </c>
      <c r="D6087" s="34">
        <v>286</v>
      </c>
      <c r="E6087" s="34">
        <v>283</v>
      </c>
      <c r="F6087" s="34">
        <v>307</v>
      </c>
      <c r="G6087" s="34">
        <v>253</v>
      </c>
      <c r="H6087" s="34">
        <v>306</v>
      </c>
      <c r="I6087" s="34">
        <v>219</v>
      </c>
    </row>
    <row r="6088" spans="1:9" x14ac:dyDescent="0.2">
      <c r="A6088" s="34" t="s">
        <v>56545</v>
      </c>
      <c r="B6088" s="34">
        <v>333</v>
      </c>
      <c r="C6088" s="34">
        <v>319</v>
      </c>
      <c r="D6088" s="34">
        <v>121</v>
      </c>
      <c r="E6088" s="34">
        <v>118</v>
      </c>
      <c r="F6088" s="34">
        <v>118</v>
      </c>
      <c r="G6088" s="34">
        <v>119</v>
      </c>
      <c r="H6088" s="34">
        <v>88</v>
      </c>
      <c r="I6088" s="34">
        <v>123</v>
      </c>
    </row>
    <row r="6089" spans="1:9" x14ac:dyDescent="0.2">
      <c r="A6089" s="34" t="s">
        <v>56546</v>
      </c>
      <c r="B6089" s="34">
        <v>579</v>
      </c>
      <c r="C6089" s="34">
        <v>515</v>
      </c>
      <c r="D6089" s="34">
        <v>172</v>
      </c>
      <c r="E6089" s="34">
        <v>163</v>
      </c>
      <c r="F6089" s="34">
        <v>189</v>
      </c>
      <c r="G6089" s="34">
        <v>157</v>
      </c>
      <c r="H6089" s="34">
        <v>196</v>
      </c>
      <c r="I6089" s="34">
        <v>175</v>
      </c>
    </row>
    <row r="6090" spans="1:9" x14ac:dyDescent="0.2">
      <c r="A6090" s="34" t="s">
        <v>56547</v>
      </c>
      <c r="B6090" s="34">
        <v>649</v>
      </c>
      <c r="C6090" s="34">
        <v>588</v>
      </c>
      <c r="D6090" s="34">
        <v>181</v>
      </c>
      <c r="E6090" s="34">
        <v>208</v>
      </c>
      <c r="F6090" s="34">
        <v>215</v>
      </c>
      <c r="G6090" s="34">
        <v>177</v>
      </c>
      <c r="H6090" s="34">
        <v>187</v>
      </c>
      <c r="I6090" s="34">
        <v>143</v>
      </c>
    </row>
    <row r="6091" spans="1:9" x14ac:dyDescent="0.2">
      <c r="A6091" s="34" t="s">
        <v>56548</v>
      </c>
      <c r="B6091" s="34">
        <v>327</v>
      </c>
      <c r="C6091" s="34">
        <v>488</v>
      </c>
      <c r="D6091" s="34">
        <v>100</v>
      </c>
      <c r="E6091" s="34">
        <v>142</v>
      </c>
      <c r="F6091" s="34">
        <v>91</v>
      </c>
      <c r="G6091" s="34">
        <v>137</v>
      </c>
      <c r="H6091" s="34">
        <v>106</v>
      </c>
      <c r="I6091" s="34">
        <v>119</v>
      </c>
    </row>
    <row r="6092" spans="1:9" x14ac:dyDescent="0.2">
      <c r="A6092" s="34" t="s">
        <v>56549</v>
      </c>
      <c r="B6092" s="34">
        <v>637</v>
      </c>
      <c r="C6092" s="34">
        <v>701</v>
      </c>
      <c r="D6092" s="34">
        <v>219</v>
      </c>
      <c r="E6092" s="34">
        <v>210</v>
      </c>
      <c r="F6092" s="34">
        <v>232</v>
      </c>
      <c r="G6092" s="34">
        <v>205</v>
      </c>
      <c r="H6092" s="34">
        <v>235</v>
      </c>
      <c r="I6092" s="34">
        <v>169</v>
      </c>
    </row>
    <row r="6093" spans="1:9" x14ac:dyDescent="0.2">
      <c r="A6093" s="34" t="s">
        <v>56550</v>
      </c>
      <c r="B6093" s="34">
        <v>492</v>
      </c>
      <c r="C6093" s="34">
        <v>481</v>
      </c>
      <c r="D6093" s="34">
        <v>189</v>
      </c>
      <c r="E6093" s="34">
        <v>168</v>
      </c>
      <c r="F6093" s="34">
        <v>185</v>
      </c>
      <c r="G6093" s="34">
        <v>156</v>
      </c>
      <c r="H6093" s="34">
        <v>174</v>
      </c>
      <c r="I6093" s="34">
        <v>127</v>
      </c>
    </row>
    <row r="6094" spans="1:9" x14ac:dyDescent="0.2">
      <c r="A6094" s="34" t="s">
        <v>56551</v>
      </c>
      <c r="B6094" s="34">
        <v>668</v>
      </c>
      <c r="C6094" s="34">
        <v>721</v>
      </c>
      <c r="D6094" s="34">
        <v>190</v>
      </c>
      <c r="E6094" s="34">
        <v>234</v>
      </c>
      <c r="F6094" s="34">
        <v>244</v>
      </c>
      <c r="G6094" s="34">
        <v>239</v>
      </c>
      <c r="H6094" s="34">
        <v>224</v>
      </c>
      <c r="I6094" s="34">
        <v>161</v>
      </c>
    </row>
    <row r="6095" spans="1:9" x14ac:dyDescent="0.2">
      <c r="A6095" s="34" t="s">
        <v>56552</v>
      </c>
      <c r="B6095" s="34">
        <v>569</v>
      </c>
      <c r="C6095" s="34">
        <v>569</v>
      </c>
      <c r="D6095" s="34">
        <v>172</v>
      </c>
      <c r="E6095" s="34">
        <v>151</v>
      </c>
      <c r="F6095" s="34">
        <v>137</v>
      </c>
      <c r="G6095" s="34">
        <v>206</v>
      </c>
      <c r="H6095" s="34">
        <v>169</v>
      </c>
      <c r="I6095" s="34">
        <v>165</v>
      </c>
    </row>
    <row r="6096" spans="1:9" x14ac:dyDescent="0.2">
      <c r="A6096" s="34" t="s">
        <v>56553</v>
      </c>
      <c r="B6096" s="34">
        <v>464</v>
      </c>
      <c r="C6096" s="34">
        <v>337</v>
      </c>
      <c r="D6096" s="34">
        <v>168</v>
      </c>
      <c r="E6096" s="34">
        <v>130</v>
      </c>
      <c r="F6096" s="34">
        <v>165</v>
      </c>
      <c r="G6096" s="34">
        <v>209</v>
      </c>
      <c r="H6096" s="34">
        <v>149</v>
      </c>
      <c r="I6096" s="34">
        <v>119</v>
      </c>
    </row>
    <row r="6097" spans="1:9" x14ac:dyDescent="0.2">
      <c r="A6097" s="34" t="s">
        <v>56554</v>
      </c>
      <c r="B6097" s="34">
        <v>757</v>
      </c>
      <c r="C6097" s="34">
        <v>751</v>
      </c>
      <c r="D6097" s="34">
        <v>255</v>
      </c>
      <c r="E6097" s="34">
        <v>249</v>
      </c>
      <c r="F6097" s="34">
        <v>240</v>
      </c>
      <c r="G6097" s="34">
        <v>317</v>
      </c>
      <c r="H6097" s="34">
        <v>223</v>
      </c>
      <c r="I6097" s="34">
        <v>256</v>
      </c>
    </row>
    <row r="6098" spans="1:9" x14ac:dyDescent="0.2">
      <c r="A6098" s="34" t="s">
        <v>56555</v>
      </c>
      <c r="B6098" s="34">
        <v>662</v>
      </c>
      <c r="C6098" s="34">
        <v>652</v>
      </c>
      <c r="D6098" s="34">
        <v>250</v>
      </c>
      <c r="E6098" s="34">
        <v>232</v>
      </c>
      <c r="F6098" s="34">
        <v>224</v>
      </c>
      <c r="G6098" s="34">
        <v>256</v>
      </c>
      <c r="H6098" s="34">
        <v>260</v>
      </c>
      <c r="I6098" s="34">
        <v>213</v>
      </c>
    </row>
    <row r="6099" spans="1:9" x14ac:dyDescent="0.2">
      <c r="A6099" s="34" t="s">
        <v>56556</v>
      </c>
      <c r="B6099" s="34">
        <v>572</v>
      </c>
      <c r="C6099" s="34">
        <v>615</v>
      </c>
      <c r="D6099" s="34">
        <v>196</v>
      </c>
      <c r="E6099" s="34">
        <v>193</v>
      </c>
      <c r="F6099" s="34">
        <v>197</v>
      </c>
      <c r="G6099" s="34">
        <v>206</v>
      </c>
      <c r="H6099" s="34">
        <v>237</v>
      </c>
      <c r="I6099" s="34">
        <v>153</v>
      </c>
    </row>
    <row r="6100" spans="1:9" x14ac:dyDescent="0.2">
      <c r="A6100" s="34" t="s">
        <v>56557</v>
      </c>
      <c r="B6100" s="34">
        <v>945</v>
      </c>
      <c r="C6100" s="34">
        <v>989</v>
      </c>
      <c r="D6100" s="34">
        <v>318</v>
      </c>
      <c r="E6100" s="34">
        <v>361</v>
      </c>
      <c r="F6100" s="34">
        <v>222</v>
      </c>
      <c r="G6100" s="34">
        <v>323</v>
      </c>
      <c r="H6100" s="34">
        <v>358</v>
      </c>
      <c r="I6100" s="34">
        <v>283</v>
      </c>
    </row>
    <row r="6101" spans="1:9" x14ac:dyDescent="0.2">
      <c r="A6101" s="34" t="s">
        <v>56558</v>
      </c>
      <c r="B6101" s="34">
        <v>555</v>
      </c>
      <c r="C6101" s="34">
        <v>527</v>
      </c>
      <c r="D6101" s="34">
        <v>140</v>
      </c>
      <c r="E6101" s="34">
        <v>184</v>
      </c>
      <c r="F6101" s="34">
        <v>169</v>
      </c>
      <c r="G6101" s="34">
        <v>194</v>
      </c>
      <c r="H6101" s="34">
        <v>199</v>
      </c>
      <c r="I6101" s="34">
        <v>148</v>
      </c>
    </row>
    <row r="6102" spans="1:9" x14ac:dyDescent="0.2">
      <c r="A6102" s="34" t="s">
        <v>56559</v>
      </c>
      <c r="B6102" s="34">
        <v>385</v>
      </c>
      <c r="C6102" s="34">
        <v>440</v>
      </c>
      <c r="D6102" s="34">
        <v>136</v>
      </c>
      <c r="E6102" s="34">
        <v>146</v>
      </c>
      <c r="F6102" s="34">
        <v>134</v>
      </c>
      <c r="G6102" s="34">
        <v>145</v>
      </c>
      <c r="H6102" s="34">
        <v>117</v>
      </c>
      <c r="I6102" s="34">
        <v>123</v>
      </c>
    </row>
    <row r="6103" spans="1:9" x14ac:dyDescent="0.2">
      <c r="A6103" s="34" t="s">
        <v>56560</v>
      </c>
      <c r="B6103" s="34">
        <v>512</v>
      </c>
      <c r="C6103" s="34">
        <v>394</v>
      </c>
      <c r="D6103" s="34">
        <v>132</v>
      </c>
      <c r="E6103" s="34">
        <v>106</v>
      </c>
      <c r="F6103" s="34">
        <v>122</v>
      </c>
      <c r="G6103" s="34">
        <v>121</v>
      </c>
      <c r="H6103" s="34">
        <v>91</v>
      </c>
      <c r="I6103" s="34">
        <v>99</v>
      </c>
    </row>
    <row r="6104" spans="1:9" x14ac:dyDescent="0.2">
      <c r="A6104" s="34" t="s">
        <v>56561</v>
      </c>
      <c r="B6104" s="34">
        <v>350</v>
      </c>
      <c r="C6104" s="34">
        <v>335</v>
      </c>
      <c r="D6104" s="34">
        <v>139</v>
      </c>
      <c r="E6104" s="34">
        <v>127</v>
      </c>
      <c r="F6104" s="34">
        <v>118</v>
      </c>
      <c r="G6104" s="34">
        <v>117</v>
      </c>
      <c r="H6104" s="34">
        <v>113</v>
      </c>
      <c r="I6104" s="34">
        <v>95</v>
      </c>
    </row>
    <row r="6105" spans="1:9" x14ac:dyDescent="0.2">
      <c r="A6105" s="34" t="s">
        <v>56562</v>
      </c>
      <c r="B6105" s="34">
        <v>129</v>
      </c>
      <c r="C6105" s="34">
        <v>120</v>
      </c>
      <c r="D6105" s="34">
        <v>33</v>
      </c>
      <c r="E6105" s="34">
        <v>62</v>
      </c>
      <c r="F6105" s="34">
        <v>40</v>
      </c>
      <c r="G6105" s="34">
        <v>41</v>
      </c>
      <c r="H6105" s="34">
        <v>53</v>
      </c>
      <c r="I6105" s="34">
        <v>36</v>
      </c>
    </row>
    <row r="6106" spans="1:9" x14ac:dyDescent="0.2">
      <c r="A6106" s="34" t="s">
        <v>56563</v>
      </c>
      <c r="B6106" s="34">
        <v>155</v>
      </c>
      <c r="C6106" s="34">
        <v>313</v>
      </c>
      <c r="D6106" s="34">
        <v>73</v>
      </c>
      <c r="E6106" s="34">
        <v>88</v>
      </c>
      <c r="F6106" s="34">
        <v>65</v>
      </c>
      <c r="G6106" s="34">
        <v>102</v>
      </c>
      <c r="H6106" s="34">
        <v>59</v>
      </c>
      <c r="I6106" s="34">
        <v>74</v>
      </c>
    </row>
    <row r="6107" spans="1:9" x14ac:dyDescent="0.2">
      <c r="A6107" s="34" t="s">
        <v>56564</v>
      </c>
      <c r="B6107" s="34">
        <v>571</v>
      </c>
      <c r="C6107" s="34">
        <v>425</v>
      </c>
      <c r="D6107" s="34">
        <v>149</v>
      </c>
      <c r="E6107" s="34">
        <v>151</v>
      </c>
      <c r="F6107" s="34">
        <v>142</v>
      </c>
      <c r="G6107" s="34">
        <v>146</v>
      </c>
      <c r="H6107" s="34">
        <v>173</v>
      </c>
      <c r="I6107" s="34">
        <v>121</v>
      </c>
    </row>
    <row r="6108" spans="1:9" x14ac:dyDescent="0.2">
      <c r="A6108" s="34" t="s">
        <v>56565</v>
      </c>
      <c r="B6108" s="34">
        <v>740</v>
      </c>
      <c r="C6108" s="34">
        <v>578</v>
      </c>
      <c r="D6108" s="34">
        <v>233</v>
      </c>
      <c r="E6108" s="34">
        <v>169</v>
      </c>
      <c r="F6108" s="34">
        <v>206</v>
      </c>
      <c r="G6108" s="34">
        <v>150</v>
      </c>
      <c r="H6108" s="34">
        <v>252</v>
      </c>
      <c r="I6108" s="34">
        <v>157</v>
      </c>
    </row>
    <row r="6109" spans="1:9" x14ac:dyDescent="0.2">
      <c r="A6109" s="34" t="s">
        <v>56566</v>
      </c>
      <c r="B6109" s="34">
        <v>683</v>
      </c>
      <c r="C6109" s="34">
        <v>704</v>
      </c>
      <c r="D6109" s="34">
        <v>206</v>
      </c>
      <c r="E6109" s="34">
        <v>235</v>
      </c>
      <c r="F6109" s="34">
        <v>244</v>
      </c>
      <c r="G6109" s="34">
        <v>246</v>
      </c>
      <c r="H6109" s="34">
        <v>288</v>
      </c>
      <c r="I6109" s="34">
        <v>197</v>
      </c>
    </row>
    <row r="6110" spans="1:9" x14ac:dyDescent="0.2">
      <c r="A6110" s="34" t="s">
        <v>56567</v>
      </c>
      <c r="B6110" s="34">
        <v>630</v>
      </c>
      <c r="C6110" s="34">
        <v>672</v>
      </c>
      <c r="D6110" s="34">
        <v>179</v>
      </c>
      <c r="E6110" s="34">
        <v>257</v>
      </c>
      <c r="F6110" s="34">
        <v>225</v>
      </c>
      <c r="G6110" s="34">
        <v>248</v>
      </c>
      <c r="H6110" s="34">
        <v>195</v>
      </c>
      <c r="I6110" s="34">
        <v>187</v>
      </c>
    </row>
    <row r="6111" spans="1:9" x14ac:dyDescent="0.2">
      <c r="A6111" s="34" t="s">
        <v>56568</v>
      </c>
      <c r="B6111" s="34">
        <v>606</v>
      </c>
      <c r="C6111" s="34">
        <v>625</v>
      </c>
      <c r="D6111" s="34">
        <v>208</v>
      </c>
      <c r="E6111" s="34">
        <v>217</v>
      </c>
      <c r="F6111" s="34">
        <v>185</v>
      </c>
      <c r="G6111" s="34">
        <v>191</v>
      </c>
      <c r="H6111" s="34">
        <v>237</v>
      </c>
      <c r="I6111" s="34">
        <v>143</v>
      </c>
    </row>
    <row r="6112" spans="1:9" x14ac:dyDescent="0.2">
      <c r="A6112" s="34" t="s">
        <v>56569</v>
      </c>
      <c r="B6112" s="34">
        <v>478</v>
      </c>
      <c r="C6112" s="34">
        <v>479</v>
      </c>
      <c r="D6112" s="34">
        <v>201</v>
      </c>
      <c r="E6112" s="34">
        <v>121</v>
      </c>
      <c r="F6112" s="34">
        <v>134</v>
      </c>
      <c r="G6112" s="34">
        <v>148</v>
      </c>
      <c r="H6112" s="34">
        <v>155</v>
      </c>
      <c r="I6112" s="34">
        <v>119</v>
      </c>
    </row>
    <row r="6113" spans="1:9" x14ac:dyDescent="0.2">
      <c r="A6113" s="34" t="s">
        <v>56570</v>
      </c>
      <c r="B6113" s="34">
        <v>265</v>
      </c>
      <c r="C6113" s="34">
        <v>303</v>
      </c>
      <c r="D6113" s="34">
        <v>64</v>
      </c>
      <c r="E6113" s="34">
        <v>94</v>
      </c>
      <c r="F6113" s="34">
        <v>67</v>
      </c>
      <c r="G6113" s="34">
        <v>106</v>
      </c>
      <c r="H6113" s="34">
        <v>104</v>
      </c>
      <c r="I6113" s="34">
        <v>66</v>
      </c>
    </row>
    <row r="6114" spans="1:9" x14ac:dyDescent="0.2">
      <c r="A6114" s="34" t="s">
        <v>56571</v>
      </c>
      <c r="B6114" s="34">
        <v>435</v>
      </c>
      <c r="C6114" s="34">
        <v>445</v>
      </c>
      <c r="D6114" s="34">
        <v>136</v>
      </c>
      <c r="E6114" s="34">
        <v>166</v>
      </c>
      <c r="F6114" s="34">
        <v>156</v>
      </c>
      <c r="G6114" s="34">
        <v>166</v>
      </c>
      <c r="H6114" s="34">
        <v>182</v>
      </c>
      <c r="I6114" s="34">
        <v>112</v>
      </c>
    </row>
    <row r="6115" spans="1:9" x14ac:dyDescent="0.2">
      <c r="A6115" s="34" t="s">
        <v>56572</v>
      </c>
      <c r="B6115" s="34">
        <v>377</v>
      </c>
      <c r="C6115" s="34">
        <v>343</v>
      </c>
      <c r="D6115" s="34">
        <v>128</v>
      </c>
      <c r="E6115" s="34">
        <v>80</v>
      </c>
      <c r="F6115" s="34">
        <v>105</v>
      </c>
      <c r="G6115" s="34">
        <v>102</v>
      </c>
      <c r="H6115" s="34">
        <v>120</v>
      </c>
      <c r="I6115" s="34">
        <v>86</v>
      </c>
    </row>
    <row r="6116" spans="1:9" x14ac:dyDescent="0.2">
      <c r="A6116" s="34" t="s">
        <v>56573</v>
      </c>
      <c r="B6116" s="34">
        <v>298</v>
      </c>
      <c r="C6116" s="34">
        <v>276</v>
      </c>
      <c r="D6116" s="34">
        <v>91</v>
      </c>
      <c r="E6116" s="34">
        <v>91</v>
      </c>
      <c r="F6116" s="34">
        <v>72</v>
      </c>
      <c r="G6116" s="34">
        <v>120</v>
      </c>
      <c r="H6116" s="34">
        <v>90</v>
      </c>
      <c r="I6116" s="34">
        <v>97</v>
      </c>
    </row>
    <row r="6117" spans="1:9" x14ac:dyDescent="0.2">
      <c r="A6117" s="34" t="s">
        <v>56574</v>
      </c>
      <c r="B6117" s="34">
        <v>540</v>
      </c>
      <c r="C6117" s="34">
        <v>531</v>
      </c>
      <c r="D6117" s="34">
        <v>173</v>
      </c>
      <c r="E6117" s="34">
        <v>164</v>
      </c>
      <c r="F6117" s="34">
        <v>156</v>
      </c>
      <c r="G6117" s="34">
        <v>199</v>
      </c>
      <c r="H6117" s="34">
        <v>192</v>
      </c>
      <c r="I6117" s="34">
        <v>147</v>
      </c>
    </row>
    <row r="6118" spans="1:9" x14ac:dyDescent="0.2">
      <c r="A6118" s="34" t="s">
        <v>56575</v>
      </c>
      <c r="B6118" s="34">
        <v>471</v>
      </c>
      <c r="C6118" s="34">
        <v>381</v>
      </c>
      <c r="D6118" s="34">
        <v>140</v>
      </c>
      <c r="E6118" s="34">
        <v>124</v>
      </c>
      <c r="F6118" s="34">
        <v>113</v>
      </c>
      <c r="G6118" s="34">
        <v>133</v>
      </c>
      <c r="H6118" s="34">
        <v>116</v>
      </c>
      <c r="I6118" s="34">
        <v>95</v>
      </c>
    </row>
    <row r="6119" spans="1:9" x14ac:dyDescent="0.2">
      <c r="A6119" s="34" t="s">
        <v>56576</v>
      </c>
      <c r="B6119" s="34">
        <v>284</v>
      </c>
      <c r="C6119" s="34">
        <v>245</v>
      </c>
      <c r="D6119" s="34">
        <v>107</v>
      </c>
      <c r="E6119" s="34">
        <v>58</v>
      </c>
      <c r="F6119" s="34">
        <v>104</v>
      </c>
      <c r="G6119" s="34">
        <v>70</v>
      </c>
      <c r="H6119" s="34">
        <v>102</v>
      </c>
      <c r="I6119" s="34">
        <v>82</v>
      </c>
    </row>
    <row r="6120" spans="1:9" x14ac:dyDescent="0.2">
      <c r="A6120" s="34" t="s">
        <v>56577</v>
      </c>
      <c r="B6120" s="34">
        <v>407</v>
      </c>
      <c r="C6120" s="34">
        <v>501</v>
      </c>
      <c r="D6120" s="34">
        <v>179</v>
      </c>
      <c r="E6120" s="34">
        <v>172</v>
      </c>
      <c r="F6120" s="34">
        <v>173</v>
      </c>
      <c r="G6120" s="34">
        <v>141</v>
      </c>
      <c r="H6120" s="34">
        <v>159</v>
      </c>
      <c r="I6120" s="34">
        <v>122</v>
      </c>
    </row>
    <row r="6121" spans="1:9" x14ac:dyDescent="0.2">
      <c r="A6121" s="34" t="s">
        <v>56578</v>
      </c>
      <c r="B6121" s="34">
        <v>368</v>
      </c>
      <c r="C6121" s="34">
        <v>338</v>
      </c>
      <c r="D6121" s="34">
        <v>113</v>
      </c>
      <c r="E6121" s="34">
        <v>119</v>
      </c>
      <c r="F6121" s="34">
        <v>109</v>
      </c>
      <c r="G6121" s="34">
        <v>100</v>
      </c>
      <c r="H6121" s="34">
        <v>116</v>
      </c>
      <c r="I6121" s="34">
        <v>93</v>
      </c>
    </row>
    <row r="6122" spans="1:9" x14ac:dyDescent="0.2">
      <c r="A6122" s="34" t="s">
        <v>56579</v>
      </c>
      <c r="B6122" s="34">
        <v>330</v>
      </c>
      <c r="C6122" s="34">
        <v>338</v>
      </c>
      <c r="D6122" s="34">
        <v>108</v>
      </c>
      <c r="E6122" s="34">
        <v>103</v>
      </c>
      <c r="F6122" s="34">
        <v>77</v>
      </c>
      <c r="G6122" s="34">
        <v>93</v>
      </c>
      <c r="H6122" s="34">
        <v>107</v>
      </c>
      <c r="I6122" s="34">
        <v>104</v>
      </c>
    </row>
    <row r="6123" spans="1:9" x14ac:dyDescent="0.2">
      <c r="A6123" s="34" t="s">
        <v>56580</v>
      </c>
      <c r="B6123" s="34">
        <v>509</v>
      </c>
      <c r="C6123" s="34">
        <v>544</v>
      </c>
      <c r="D6123" s="34">
        <v>156</v>
      </c>
      <c r="E6123" s="34">
        <v>134</v>
      </c>
      <c r="F6123" s="34">
        <v>144</v>
      </c>
      <c r="G6123" s="34">
        <v>185</v>
      </c>
      <c r="H6123" s="34">
        <v>155</v>
      </c>
      <c r="I6123" s="34">
        <v>126</v>
      </c>
    </row>
    <row r="6124" spans="1:9" x14ac:dyDescent="0.2">
      <c r="A6124" s="34" t="s">
        <v>56581</v>
      </c>
      <c r="B6124" s="34">
        <v>276</v>
      </c>
      <c r="C6124" s="34">
        <v>202</v>
      </c>
      <c r="D6124" s="34">
        <v>93</v>
      </c>
      <c r="E6124" s="34">
        <v>89</v>
      </c>
      <c r="F6124" s="34">
        <v>80</v>
      </c>
      <c r="G6124" s="34">
        <v>115</v>
      </c>
      <c r="H6124" s="34">
        <v>94</v>
      </c>
      <c r="I6124" s="34">
        <v>88</v>
      </c>
    </row>
    <row r="6125" spans="1:9" x14ac:dyDescent="0.2">
      <c r="A6125" s="34" t="s">
        <v>56582</v>
      </c>
      <c r="B6125" s="34">
        <v>222</v>
      </c>
      <c r="C6125" s="34">
        <v>331</v>
      </c>
      <c r="D6125" s="34">
        <v>70</v>
      </c>
      <c r="E6125" s="34">
        <v>87</v>
      </c>
      <c r="F6125" s="34">
        <v>74</v>
      </c>
      <c r="G6125" s="34">
        <v>83</v>
      </c>
      <c r="H6125" s="34">
        <v>72</v>
      </c>
      <c r="I6125" s="34">
        <v>97</v>
      </c>
    </row>
    <row r="6126" spans="1:9" x14ac:dyDescent="0.2">
      <c r="A6126" s="34" t="s">
        <v>56583</v>
      </c>
      <c r="B6126" s="34">
        <v>262</v>
      </c>
      <c r="C6126" s="34">
        <v>259</v>
      </c>
      <c r="D6126" s="34">
        <v>67</v>
      </c>
      <c r="E6126" s="34">
        <v>80</v>
      </c>
      <c r="F6126" s="34">
        <v>89</v>
      </c>
      <c r="G6126" s="34">
        <v>91</v>
      </c>
      <c r="H6126" s="34">
        <v>60</v>
      </c>
      <c r="I6126" s="34">
        <v>76</v>
      </c>
    </row>
    <row r="6127" spans="1:9" x14ac:dyDescent="0.2">
      <c r="A6127" s="34" t="s">
        <v>56584</v>
      </c>
      <c r="B6127" s="34">
        <v>276</v>
      </c>
      <c r="C6127" s="34">
        <v>351</v>
      </c>
      <c r="D6127" s="34">
        <v>124</v>
      </c>
      <c r="E6127" s="34">
        <v>96</v>
      </c>
      <c r="F6127" s="34">
        <v>125</v>
      </c>
      <c r="G6127" s="34">
        <v>97</v>
      </c>
      <c r="H6127" s="34">
        <v>120</v>
      </c>
      <c r="I6127" s="34">
        <v>85</v>
      </c>
    </row>
    <row r="6128" spans="1:9" x14ac:dyDescent="0.2">
      <c r="A6128" s="34" t="s">
        <v>56585</v>
      </c>
      <c r="B6128" s="34">
        <v>339</v>
      </c>
      <c r="C6128" s="34">
        <v>574</v>
      </c>
      <c r="D6128" s="34">
        <v>144</v>
      </c>
      <c r="E6128" s="34">
        <v>174</v>
      </c>
      <c r="F6128" s="34">
        <v>145</v>
      </c>
      <c r="G6128" s="34">
        <v>154</v>
      </c>
      <c r="H6128" s="34">
        <v>127</v>
      </c>
      <c r="I6128" s="34">
        <v>127</v>
      </c>
    </row>
    <row r="6129" spans="1:9" x14ac:dyDescent="0.2">
      <c r="A6129" s="34" t="s">
        <v>56586</v>
      </c>
      <c r="B6129" s="34">
        <v>479</v>
      </c>
      <c r="C6129" s="34">
        <v>420</v>
      </c>
      <c r="D6129" s="34">
        <v>137</v>
      </c>
      <c r="E6129" s="34">
        <v>110</v>
      </c>
      <c r="F6129" s="34">
        <v>110</v>
      </c>
      <c r="G6129" s="34">
        <v>122</v>
      </c>
      <c r="H6129" s="34">
        <v>128</v>
      </c>
      <c r="I6129" s="34">
        <v>95</v>
      </c>
    </row>
    <row r="6130" spans="1:9" x14ac:dyDescent="0.2">
      <c r="A6130" s="34" t="s">
        <v>56587</v>
      </c>
      <c r="B6130" s="34">
        <v>318</v>
      </c>
      <c r="C6130" s="34">
        <v>391</v>
      </c>
      <c r="D6130" s="34">
        <v>112</v>
      </c>
      <c r="E6130" s="34">
        <v>145</v>
      </c>
      <c r="F6130" s="34">
        <v>113</v>
      </c>
      <c r="G6130" s="34">
        <v>152</v>
      </c>
      <c r="H6130" s="34">
        <v>126</v>
      </c>
      <c r="I6130" s="34">
        <v>119</v>
      </c>
    </row>
    <row r="6131" spans="1:9" x14ac:dyDescent="0.2">
      <c r="A6131" s="34" t="s">
        <v>56588</v>
      </c>
      <c r="B6131" s="34">
        <v>579</v>
      </c>
      <c r="C6131" s="34">
        <v>726</v>
      </c>
      <c r="D6131" s="34">
        <v>208</v>
      </c>
      <c r="E6131" s="34">
        <v>207</v>
      </c>
      <c r="F6131" s="34">
        <v>180</v>
      </c>
      <c r="G6131" s="34">
        <v>186</v>
      </c>
      <c r="H6131" s="34">
        <v>211</v>
      </c>
      <c r="I6131" s="34">
        <v>193</v>
      </c>
    </row>
    <row r="6132" spans="1:9" x14ac:dyDescent="0.2">
      <c r="A6132" s="34" t="s">
        <v>56589</v>
      </c>
      <c r="B6132" s="34">
        <v>334</v>
      </c>
      <c r="C6132" s="34">
        <v>410</v>
      </c>
      <c r="D6132" s="34">
        <v>121</v>
      </c>
      <c r="E6132" s="34">
        <v>134</v>
      </c>
      <c r="F6132" s="34">
        <v>152</v>
      </c>
      <c r="G6132" s="34">
        <v>136</v>
      </c>
      <c r="H6132" s="34">
        <v>142</v>
      </c>
      <c r="I6132" s="34">
        <v>105</v>
      </c>
    </row>
    <row r="6133" spans="1:9" x14ac:dyDescent="0.2">
      <c r="A6133" s="34" t="s">
        <v>56590</v>
      </c>
      <c r="B6133" s="34">
        <v>496</v>
      </c>
      <c r="C6133" s="34">
        <v>534</v>
      </c>
      <c r="D6133" s="34">
        <v>158</v>
      </c>
      <c r="E6133" s="34">
        <v>170</v>
      </c>
      <c r="F6133" s="34">
        <v>146</v>
      </c>
      <c r="G6133" s="34">
        <v>150</v>
      </c>
      <c r="H6133" s="34">
        <v>153</v>
      </c>
      <c r="I6133" s="34">
        <v>135</v>
      </c>
    </row>
    <row r="6134" spans="1:9" x14ac:dyDescent="0.2">
      <c r="A6134" s="34" t="s">
        <v>56591</v>
      </c>
      <c r="B6134" s="34">
        <v>276</v>
      </c>
      <c r="C6134" s="34">
        <v>354</v>
      </c>
      <c r="D6134" s="34">
        <v>122</v>
      </c>
      <c r="E6134" s="34">
        <v>121</v>
      </c>
      <c r="F6134" s="34">
        <v>113</v>
      </c>
      <c r="G6134" s="34">
        <v>129</v>
      </c>
      <c r="H6134" s="34">
        <v>117</v>
      </c>
      <c r="I6134" s="34">
        <v>97</v>
      </c>
    </row>
    <row r="6135" spans="1:9" x14ac:dyDescent="0.2">
      <c r="A6135" s="34" t="s">
        <v>56592</v>
      </c>
      <c r="B6135" s="34">
        <v>226</v>
      </c>
      <c r="C6135" s="34">
        <v>217</v>
      </c>
      <c r="D6135" s="34">
        <v>83</v>
      </c>
      <c r="E6135" s="34">
        <v>65</v>
      </c>
      <c r="F6135" s="34">
        <v>69</v>
      </c>
      <c r="G6135" s="34">
        <v>58</v>
      </c>
      <c r="H6135" s="34">
        <v>74</v>
      </c>
      <c r="I6135" s="34">
        <v>50</v>
      </c>
    </row>
    <row r="6136" spans="1:9" x14ac:dyDescent="0.2">
      <c r="A6136" s="34" t="s">
        <v>56593</v>
      </c>
      <c r="B6136" s="34">
        <v>385</v>
      </c>
      <c r="C6136" s="34">
        <v>321</v>
      </c>
      <c r="D6136" s="34">
        <v>128</v>
      </c>
      <c r="E6136" s="34">
        <v>142</v>
      </c>
      <c r="F6136" s="34">
        <v>101</v>
      </c>
      <c r="G6136" s="34">
        <v>128</v>
      </c>
      <c r="H6136" s="34">
        <v>104</v>
      </c>
      <c r="I6136" s="34">
        <v>87</v>
      </c>
    </row>
    <row r="6137" spans="1:9" x14ac:dyDescent="0.2">
      <c r="A6137" s="34" t="s">
        <v>56594</v>
      </c>
      <c r="B6137" s="34">
        <v>570</v>
      </c>
      <c r="C6137" s="34">
        <v>494</v>
      </c>
      <c r="D6137" s="34">
        <v>151</v>
      </c>
      <c r="E6137" s="34">
        <v>162</v>
      </c>
      <c r="F6137" s="34">
        <v>194</v>
      </c>
      <c r="G6137" s="34">
        <v>165</v>
      </c>
      <c r="H6137" s="34">
        <v>161</v>
      </c>
      <c r="I6137" s="34">
        <v>117</v>
      </c>
    </row>
    <row r="6138" spans="1:9" x14ac:dyDescent="0.2">
      <c r="A6138" s="34" t="s">
        <v>56595</v>
      </c>
      <c r="B6138" s="34">
        <v>507</v>
      </c>
      <c r="C6138" s="34">
        <v>483</v>
      </c>
      <c r="D6138" s="34">
        <v>126</v>
      </c>
      <c r="E6138" s="34">
        <v>193</v>
      </c>
      <c r="F6138" s="34">
        <v>184</v>
      </c>
      <c r="G6138" s="34">
        <v>162</v>
      </c>
      <c r="H6138" s="34">
        <v>168</v>
      </c>
      <c r="I6138" s="34">
        <v>141</v>
      </c>
    </row>
    <row r="6139" spans="1:9" x14ac:dyDescent="0.2">
      <c r="A6139" s="34" t="s">
        <v>56596</v>
      </c>
      <c r="B6139" s="34">
        <v>548</v>
      </c>
      <c r="C6139" s="34">
        <v>601</v>
      </c>
      <c r="D6139" s="34">
        <v>185</v>
      </c>
      <c r="E6139" s="34">
        <v>162</v>
      </c>
      <c r="F6139" s="34">
        <v>189</v>
      </c>
      <c r="G6139" s="34">
        <v>178</v>
      </c>
      <c r="H6139" s="34">
        <v>164</v>
      </c>
      <c r="I6139" s="34">
        <v>171</v>
      </c>
    </row>
    <row r="6140" spans="1:9" x14ac:dyDescent="0.2">
      <c r="A6140" s="34" t="s">
        <v>56597</v>
      </c>
      <c r="B6140" s="34">
        <v>333</v>
      </c>
      <c r="C6140" s="34">
        <v>292</v>
      </c>
      <c r="D6140" s="34">
        <v>104</v>
      </c>
      <c r="E6140" s="34">
        <v>101</v>
      </c>
      <c r="F6140" s="34">
        <v>112</v>
      </c>
      <c r="G6140" s="34">
        <v>102</v>
      </c>
      <c r="H6140" s="34">
        <v>95</v>
      </c>
      <c r="I6140" s="34">
        <v>74</v>
      </c>
    </row>
    <row r="6141" spans="1:9" x14ac:dyDescent="0.2">
      <c r="A6141" s="34" t="s">
        <v>56598</v>
      </c>
      <c r="B6141" s="34">
        <v>729</v>
      </c>
      <c r="C6141" s="34">
        <v>757</v>
      </c>
      <c r="D6141" s="34">
        <v>182</v>
      </c>
      <c r="E6141" s="34">
        <v>256</v>
      </c>
      <c r="F6141" s="34">
        <v>221</v>
      </c>
      <c r="G6141" s="34">
        <v>240</v>
      </c>
      <c r="H6141" s="34">
        <v>218</v>
      </c>
      <c r="I6141" s="34">
        <v>169</v>
      </c>
    </row>
    <row r="6142" spans="1:9" x14ac:dyDescent="0.2">
      <c r="A6142" s="34" t="s">
        <v>56599</v>
      </c>
      <c r="B6142" s="34">
        <v>374</v>
      </c>
      <c r="C6142" s="34">
        <v>501</v>
      </c>
      <c r="D6142" s="34">
        <v>125</v>
      </c>
      <c r="E6142" s="34">
        <v>123</v>
      </c>
      <c r="F6142" s="34">
        <v>132</v>
      </c>
      <c r="G6142" s="34">
        <v>145</v>
      </c>
      <c r="H6142" s="34">
        <v>125</v>
      </c>
      <c r="I6142" s="34">
        <v>117</v>
      </c>
    </row>
    <row r="6143" spans="1:9" x14ac:dyDescent="0.2">
      <c r="A6143" s="34" t="s">
        <v>56600</v>
      </c>
      <c r="B6143" s="34">
        <v>366</v>
      </c>
      <c r="C6143" s="34">
        <v>383</v>
      </c>
      <c r="D6143" s="34">
        <v>110</v>
      </c>
      <c r="E6143" s="34">
        <v>172</v>
      </c>
      <c r="F6143" s="34">
        <v>123</v>
      </c>
      <c r="G6143" s="34">
        <v>155</v>
      </c>
      <c r="H6143" s="34">
        <v>142</v>
      </c>
      <c r="I6143" s="34">
        <v>128</v>
      </c>
    </row>
    <row r="6144" spans="1:9" x14ac:dyDescent="0.2">
      <c r="A6144" s="34" t="s">
        <v>56601</v>
      </c>
      <c r="B6144" s="34">
        <v>300</v>
      </c>
      <c r="C6144" s="34">
        <v>350</v>
      </c>
      <c r="D6144" s="34">
        <v>112</v>
      </c>
      <c r="E6144" s="34">
        <v>104</v>
      </c>
      <c r="F6144" s="34">
        <v>114</v>
      </c>
      <c r="G6144" s="34">
        <v>136</v>
      </c>
      <c r="H6144" s="34">
        <v>114</v>
      </c>
      <c r="I6144" s="34">
        <v>80</v>
      </c>
    </row>
    <row r="6145" spans="1:9" x14ac:dyDescent="0.2">
      <c r="A6145" s="34" t="s">
        <v>56602</v>
      </c>
      <c r="B6145" s="34">
        <v>435</v>
      </c>
      <c r="C6145" s="34">
        <v>411</v>
      </c>
      <c r="D6145" s="34">
        <v>158</v>
      </c>
      <c r="E6145" s="34">
        <v>156</v>
      </c>
      <c r="F6145" s="34">
        <v>148</v>
      </c>
      <c r="G6145" s="34">
        <v>155</v>
      </c>
      <c r="H6145" s="34">
        <v>156</v>
      </c>
      <c r="I6145" s="34">
        <v>133</v>
      </c>
    </row>
    <row r="6146" spans="1:9" x14ac:dyDescent="0.2">
      <c r="A6146" s="34" t="s">
        <v>56603</v>
      </c>
      <c r="B6146" s="34">
        <v>481</v>
      </c>
      <c r="C6146" s="34">
        <v>436</v>
      </c>
      <c r="D6146" s="34">
        <v>160</v>
      </c>
      <c r="E6146" s="34">
        <v>115</v>
      </c>
      <c r="F6146" s="34">
        <v>159</v>
      </c>
      <c r="G6146" s="34">
        <v>135</v>
      </c>
      <c r="H6146" s="34">
        <v>144</v>
      </c>
      <c r="I6146" s="34">
        <v>99</v>
      </c>
    </row>
    <row r="6147" spans="1:9" x14ac:dyDescent="0.2">
      <c r="A6147" s="34" t="s">
        <v>56604</v>
      </c>
      <c r="B6147" s="34">
        <v>71</v>
      </c>
      <c r="C6147" s="34">
        <v>92</v>
      </c>
      <c r="D6147" s="34">
        <v>35</v>
      </c>
      <c r="E6147" s="34">
        <v>14</v>
      </c>
      <c r="F6147" s="34">
        <v>33</v>
      </c>
      <c r="G6147" s="34">
        <v>26</v>
      </c>
      <c r="H6147" s="34">
        <v>43</v>
      </c>
      <c r="I6147" s="34">
        <v>26</v>
      </c>
    </row>
    <row r="6148" spans="1:9" x14ac:dyDescent="0.2">
      <c r="A6148" s="34" t="s">
        <v>56605</v>
      </c>
      <c r="B6148" s="34">
        <v>509</v>
      </c>
      <c r="C6148" s="34">
        <v>490</v>
      </c>
      <c r="D6148" s="34">
        <v>184</v>
      </c>
      <c r="E6148" s="34">
        <v>213</v>
      </c>
      <c r="F6148" s="34">
        <v>205</v>
      </c>
      <c r="G6148" s="34">
        <v>194</v>
      </c>
      <c r="H6148" s="34">
        <v>171</v>
      </c>
      <c r="I6148" s="34">
        <v>173</v>
      </c>
    </row>
    <row r="6149" spans="1:9" x14ac:dyDescent="0.2">
      <c r="A6149" s="34" t="s">
        <v>56606</v>
      </c>
      <c r="B6149" s="34">
        <v>372</v>
      </c>
      <c r="C6149" s="34">
        <v>506</v>
      </c>
      <c r="D6149" s="34">
        <v>118</v>
      </c>
      <c r="E6149" s="34">
        <v>138</v>
      </c>
      <c r="F6149" s="34">
        <v>111</v>
      </c>
      <c r="G6149" s="34">
        <v>128</v>
      </c>
      <c r="H6149" s="34">
        <v>116</v>
      </c>
      <c r="I6149" s="34">
        <v>123</v>
      </c>
    </row>
    <row r="6150" spans="1:9" x14ac:dyDescent="0.2">
      <c r="A6150" s="34" t="s">
        <v>56607</v>
      </c>
      <c r="B6150" s="34">
        <v>452</v>
      </c>
      <c r="C6150" s="34">
        <v>405</v>
      </c>
      <c r="D6150" s="34">
        <v>164</v>
      </c>
      <c r="E6150" s="34">
        <v>156</v>
      </c>
      <c r="F6150" s="34">
        <v>129</v>
      </c>
      <c r="G6150" s="34">
        <v>157</v>
      </c>
      <c r="H6150" s="34">
        <v>154</v>
      </c>
      <c r="I6150" s="34">
        <v>102</v>
      </c>
    </row>
    <row r="6151" spans="1:9" x14ac:dyDescent="0.2">
      <c r="A6151" s="34" t="s">
        <v>56608</v>
      </c>
      <c r="B6151" s="34">
        <v>438</v>
      </c>
      <c r="C6151" s="34">
        <v>408</v>
      </c>
      <c r="D6151" s="34">
        <v>145</v>
      </c>
      <c r="E6151" s="34">
        <v>141</v>
      </c>
      <c r="F6151" s="34">
        <v>123</v>
      </c>
      <c r="G6151" s="34">
        <v>169</v>
      </c>
      <c r="H6151" s="34">
        <v>124</v>
      </c>
      <c r="I6151" s="34">
        <v>141</v>
      </c>
    </row>
    <row r="6152" spans="1:9" x14ac:dyDescent="0.2">
      <c r="A6152" s="34" t="s">
        <v>56609</v>
      </c>
      <c r="B6152" s="34">
        <v>353</v>
      </c>
      <c r="C6152" s="34">
        <v>380</v>
      </c>
      <c r="D6152" s="34">
        <v>158</v>
      </c>
      <c r="E6152" s="34">
        <v>122</v>
      </c>
      <c r="F6152" s="34">
        <v>158</v>
      </c>
      <c r="G6152" s="34">
        <v>97</v>
      </c>
      <c r="H6152" s="34">
        <v>127</v>
      </c>
      <c r="I6152" s="34">
        <v>83</v>
      </c>
    </row>
    <row r="6153" spans="1:9" x14ac:dyDescent="0.2">
      <c r="A6153" s="34" t="s">
        <v>56610</v>
      </c>
      <c r="B6153" s="34">
        <v>319</v>
      </c>
      <c r="C6153" s="34">
        <v>358</v>
      </c>
      <c r="D6153" s="34">
        <v>128</v>
      </c>
      <c r="E6153" s="34">
        <v>116</v>
      </c>
      <c r="F6153" s="34">
        <v>94</v>
      </c>
      <c r="G6153" s="34">
        <v>123</v>
      </c>
      <c r="H6153" s="34">
        <v>94</v>
      </c>
      <c r="I6153" s="34">
        <v>82</v>
      </c>
    </row>
    <row r="6154" spans="1:9" x14ac:dyDescent="0.2">
      <c r="A6154" s="34" t="s">
        <v>56611</v>
      </c>
      <c r="B6154" s="34">
        <v>381</v>
      </c>
      <c r="C6154" s="34">
        <v>390</v>
      </c>
      <c r="D6154" s="34">
        <v>83</v>
      </c>
      <c r="E6154" s="34">
        <v>116</v>
      </c>
      <c r="F6154" s="34">
        <v>107</v>
      </c>
      <c r="G6154" s="34">
        <v>120</v>
      </c>
      <c r="H6154" s="34">
        <v>76</v>
      </c>
      <c r="I6154" s="34">
        <v>112</v>
      </c>
    </row>
    <row r="6155" spans="1:9" x14ac:dyDescent="0.2">
      <c r="A6155" s="34" t="s">
        <v>56612</v>
      </c>
      <c r="B6155" s="34">
        <v>599</v>
      </c>
      <c r="C6155" s="34">
        <v>523</v>
      </c>
      <c r="D6155" s="34">
        <v>147</v>
      </c>
      <c r="E6155" s="34">
        <v>162</v>
      </c>
      <c r="F6155" s="34">
        <v>182</v>
      </c>
      <c r="G6155" s="34">
        <v>164</v>
      </c>
      <c r="H6155" s="34">
        <v>169</v>
      </c>
      <c r="I6155" s="34">
        <v>140</v>
      </c>
    </row>
    <row r="6156" spans="1:9" x14ac:dyDescent="0.2">
      <c r="A6156" s="34" t="s">
        <v>56613</v>
      </c>
      <c r="B6156" s="34">
        <v>378</v>
      </c>
      <c r="C6156" s="34">
        <v>322</v>
      </c>
      <c r="D6156" s="34">
        <v>104</v>
      </c>
      <c r="E6156" s="34">
        <v>111</v>
      </c>
      <c r="F6156" s="34">
        <v>105</v>
      </c>
      <c r="G6156" s="34">
        <v>104</v>
      </c>
      <c r="H6156" s="34">
        <v>120</v>
      </c>
      <c r="I6156" s="34">
        <v>110</v>
      </c>
    </row>
    <row r="6157" spans="1:9" x14ac:dyDescent="0.2">
      <c r="A6157" s="34" t="s">
        <v>56614</v>
      </c>
      <c r="B6157" s="34">
        <v>578</v>
      </c>
      <c r="C6157" s="34">
        <v>602</v>
      </c>
      <c r="D6157" s="34">
        <v>185</v>
      </c>
      <c r="E6157" s="34">
        <v>202</v>
      </c>
      <c r="F6157" s="34">
        <v>138</v>
      </c>
      <c r="G6157" s="34">
        <v>206</v>
      </c>
      <c r="H6157" s="34">
        <v>215</v>
      </c>
      <c r="I6157" s="34">
        <v>176</v>
      </c>
    </row>
    <row r="6158" spans="1:9" x14ac:dyDescent="0.2">
      <c r="A6158" s="34" t="s">
        <v>56615</v>
      </c>
      <c r="B6158" s="34">
        <v>346</v>
      </c>
      <c r="C6158" s="34">
        <v>279</v>
      </c>
      <c r="D6158" s="34">
        <v>123</v>
      </c>
      <c r="E6158" s="34">
        <v>141</v>
      </c>
      <c r="F6158" s="34">
        <v>136</v>
      </c>
      <c r="G6158" s="34">
        <v>148</v>
      </c>
      <c r="H6158" s="34">
        <v>103</v>
      </c>
      <c r="I6158" s="34">
        <v>82</v>
      </c>
    </row>
    <row r="6159" spans="1:9" x14ac:dyDescent="0.2">
      <c r="A6159" s="34" t="s">
        <v>56616</v>
      </c>
      <c r="B6159" s="34">
        <v>619</v>
      </c>
      <c r="C6159" s="34">
        <v>590</v>
      </c>
      <c r="D6159" s="34">
        <v>154</v>
      </c>
      <c r="E6159" s="34">
        <v>141</v>
      </c>
      <c r="F6159" s="34">
        <v>170</v>
      </c>
      <c r="G6159" s="34">
        <v>161</v>
      </c>
      <c r="H6159" s="34">
        <v>146</v>
      </c>
      <c r="I6159" s="34">
        <v>129</v>
      </c>
    </row>
    <row r="6160" spans="1:9" x14ac:dyDescent="0.2">
      <c r="A6160" s="34" t="s">
        <v>56617</v>
      </c>
      <c r="B6160" s="34">
        <v>618</v>
      </c>
      <c r="C6160" s="34">
        <v>650</v>
      </c>
      <c r="D6160" s="34">
        <v>165</v>
      </c>
      <c r="E6160" s="34">
        <v>177</v>
      </c>
      <c r="F6160" s="34">
        <v>150</v>
      </c>
      <c r="G6160" s="34">
        <v>163</v>
      </c>
      <c r="H6160" s="34">
        <v>147</v>
      </c>
      <c r="I6160" s="34">
        <v>161</v>
      </c>
    </row>
    <row r="6161" spans="1:9" x14ac:dyDescent="0.2">
      <c r="A6161" s="34" t="s">
        <v>56618</v>
      </c>
      <c r="B6161" s="34">
        <v>324</v>
      </c>
      <c r="C6161" s="34">
        <v>480</v>
      </c>
      <c r="D6161" s="34">
        <v>159</v>
      </c>
      <c r="E6161" s="34">
        <v>130</v>
      </c>
      <c r="F6161" s="34">
        <v>126</v>
      </c>
      <c r="G6161" s="34">
        <v>135</v>
      </c>
      <c r="H6161" s="34">
        <v>118</v>
      </c>
      <c r="I6161" s="34">
        <v>122</v>
      </c>
    </row>
    <row r="6162" spans="1:9" x14ac:dyDescent="0.2">
      <c r="A6162" s="34" t="s">
        <v>56619</v>
      </c>
      <c r="B6162" s="34">
        <v>690</v>
      </c>
      <c r="C6162" s="34">
        <v>519</v>
      </c>
      <c r="D6162" s="34">
        <v>182</v>
      </c>
      <c r="E6162" s="34">
        <v>200</v>
      </c>
      <c r="F6162" s="34">
        <v>160</v>
      </c>
      <c r="G6162" s="34">
        <v>176</v>
      </c>
      <c r="H6162" s="34">
        <v>149</v>
      </c>
      <c r="I6162" s="34">
        <v>178</v>
      </c>
    </row>
    <row r="6163" spans="1:9" x14ac:dyDescent="0.2">
      <c r="A6163" s="34" t="s">
        <v>56620</v>
      </c>
      <c r="B6163" s="34">
        <v>495</v>
      </c>
      <c r="C6163" s="34">
        <v>554</v>
      </c>
      <c r="D6163" s="34">
        <v>173</v>
      </c>
      <c r="E6163" s="34">
        <v>206</v>
      </c>
      <c r="F6163" s="34">
        <v>157</v>
      </c>
      <c r="G6163" s="34">
        <v>186</v>
      </c>
      <c r="H6163" s="34">
        <v>163</v>
      </c>
      <c r="I6163" s="34">
        <v>180</v>
      </c>
    </row>
    <row r="6164" spans="1:9" x14ac:dyDescent="0.2">
      <c r="A6164" s="34" t="s">
        <v>56621</v>
      </c>
      <c r="B6164" s="34">
        <v>463</v>
      </c>
      <c r="C6164" s="34">
        <v>414</v>
      </c>
      <c r="D6164" s="34">
        <v>123</v>
      </c>
      <c r="E6164" s="34">
        <v>112</v>
      </c>
      <c r="F6164" s="34">
        <v>108</v>
      </c>
      <c r="G6164" s="34">
        <v>133</v>
      </c>
      <c r="H6164" s="34">
        <v>121</v>
      </c>
      <c r="I6164" s="34">
        <v>103</v>
      </c>
    </row>
    <row r="6165" spans="1:9" x14ac:dyDescent="0.2">
      <c r="A6165" s="34" t="s">
        <v>56622</v>
      </c>
      <c r="B6165" s="34">
        <v>85</v>
      </c>
      <c r="C6165" s="34">
        <v>140</v>
      </c>
      <c r="D6165" s="34">
        <v>35</v>
      </c>
      <c r="E6165" s="34">
        <v>46</v>
      </c>
      <c r="F6165" s="34">
        <v>38</v>
      </c>
      <c r="G6165" s="34">
        <v>79</v>
      </c>
      <c r="H6165" s="34">
        <v>31</v>
      </c>
      <c r="I6165" s="34">
        <v>34</v>
      </c>
    </row>
    <row r="6166" spans="1:9" x14ac:dyDescent="0.2">
      <c r="A6166" s="34" t="s">
        <v>56623</v>
      </c>
      <c r="B6166" s="34">
        <v>657</v>
      </c>
      <c r="C6166" s="34">
        <v>536</v>
      </c>
      <c r="D6166" s="34">
        <v>151</v>
      </c>
      <c r="E6166" s="34">
        <v>174</v>
      </c>
      <c r="F6166" s="34">
        <v>126</v>
      </c>
      <c r="G6166" s="34">
        <v>194</v>
      </c>
      <c r="H6166" s="34">
        <v>174</v>
      </c>
      <c r="I6166" s="34">
        <v>170</v>
      </c>
    </row>
    <row r="6167" spans="1:9" x14ac:dyDescent="0.2">
      <c r="A6167" s="34" t="s">
        <v>56624</v>
      </c>
      <c r="B6167" s="34">
        <v>592</v>
      </c>
      <c r="C6167" s="34">
        <v>641</v>
      </c>
      <c r="D6167" s="34">
        <v>194</v>
      </c>
      <c r="E6167" s="34">
        <v>190</v>
      </c>
      <c r="F6167" s="34">
        <v>226</v>
      </c>
      <c r="G6167" s="34">
        <v>255</v>
      </c>
      <c r="H6167" s="34">
        <v>222</v>
      </c>
      <c r="I6167" s="34">
        <v>182</v>
      </c>
    </row>
    <row r="6168" spans="1:9" x14ac:dyDescent="0.2">
      <c r="A6168" s="34" t="s">
        <v>56625</v>
      </c>
      <c r="B6168" s="34">
        <v>601</v>
      </c>
      <c r="C6168" s="34">
        <v>507</v>
      </c>
      <c r="D6168" s="34">
        <v>202</v>
      </c>
      <c r="E6168" s="34">
        <v>124</v>
      </c>
      <c r="F6168" s="34">
        <v>181</v>
      </c>
      <c r="G6168" s="34">
        <v>193</v>
      </c>
      <c r="H6168" s="34">
        <v>160</v>
      </c>
      <c r="I6168" s="34">
        <v>127</v>
      </c>
    </row>
    <row r="6169" spans="1:9" x14ac:dyDescent="0.2">
      <c r="A6169" s="34" t="s">
        <v>56626</v>
      </c>
      <c r="B6169" s="34">
        <v>188</v>
      </c>
      <c r="C6169" s="34">
        <v>335</v>
      </c>
      <c r="D6169" s="34">
        <v>74</v>
      </c>
      <c r="E6169" s="34">
        <v>109</v>
      </c>
      <c r="F6169" s="34">
        <v>76</v>
      </c>
      <c r="G6169" s="34">
        <v>70</v>
      </c>
      <c r="H6169" s="34">
        <v>97</v>
      </c>
      <c r="I6169" s="34">
        <v>80</v>
      </c>
    </row>
    <row r="6170" spans="1:9" x14ac:dyDescent="0.2">
      <c r="A6170" s="34" t="s">
        <v>56627</v>
      </c>
      <c r="B6170" s="34">
        <v>416</v>
      </c>
      <c r="C6170" s="34">
        <v>475</v>
      </c>
      <c r="D6170" s="34">
        <v>125</v>
      </c>
      <c r="E6170" s="34">
        <v>142</v>
      </c>
      <c r="F6170" s="34">
        <v>116</v>
      </c>
      <c r="G6170" s="34">
        <v>116</v>
      </c>
      <c r="H6170" s="34">
        <v>123</v>
      </c>
      <c r="I6170" s="34">
        <v>100</v>
      </c>
    </row>
    <row r="6171" spans="1:9" x14ac:dyDescent="0.2">
      <c r="A6171" s="34" t="s">
        <v>56628</v>
      </c>
      <c r="B6171" s="34">
        <v>422</v>
      </c>
      <c r="C6171" s="34">
        <v>347</v>
      </c>
      <c r="D6171" s="34">
        <v>151</v>
      </c>
      <c r="E6171" s="34">
        <v>118</v>
      </c>
      <c r="F6171" s="34">
        <v>113</v>
      </c>
      <c r="G6171" s="34">
        <v>158</v>
      </c>
      <c r="H6171" s="34">
        <v>128</v>
      </c>
      <c r="I6171" s="34">
        <v>127</v>
      </c>
    </row>
    <row r="6172" spans="1:9" x14ac:dyDescent="0.2">
      <c r="A6172" s="34" t="s">
        <v>56629</v>
      </c>
      <c r="B6172" s="34">
        <v>167</v>
      </c>
      <c r="C6172" s="34">
        <v>152</v>
      </c>
      <c r="D6172" s="34">
        <v>87</v>
      </c>
      <c r="E6172" s="34">
        <v>90</v>
      </c>
      <c r="F6172" s="34">
        <v>60</v>
      </c>
      <c r="G6172" s="34">
        <v>71</v>
      </c>
      <c r="H6172" s="34">
        <v>49</v>
      </c>
      <c r="I6172" s="34">
        <v>71</v>
      </c>
    </row>
    <row r="6173" spans="1:9" x14ac:dyDescent="0.2">
      <c r="A6173" s="34" t="s">
        <v>56630</v>
      </c>
      <c r="B6173" s="34">
        <v>391</v>
      </c>
      <c r="C6173" s="34">
        <v>461</v>
      </c>
      <c r="D6173" s="34">
        <v>120</v>
      </c>
      <c r="E6173" s="34">
        <v>126</v>
      </c>
      <c r="F6173" s="34">
        <v>102</v>
      </c>
      <c r="G6173" s="34">
        <v>138</v>
      </c>
      <c r="H6173" s="34">
        <v>97</v>
      </c>
      <c r="I6173" s="34">
        <v>85</v>
      </c>
    </row>
    <row r="6174" spans="1:9" x14ac:dyDescent="0.2">
      <c r="A6174" s="34" t="s">
        <v>56631</v>
      </c>
      <c r="B6174" s="34">
        <v>237</v>
      </c>
      <c r="C6174" s="34">
        <v>268</v>
      </c>
      <c r="D6174" s="34">
        <v>86</v>
      </c>
      <c r="E6174" s="34">
        <v>77</v>
      </c>
      <c r="F6174" s="34">
        <v>64</v>
      </c>
      <c r="G6174" s="34">
        <v>86</v>
      </c>
      <c r="H6174" s="34">
        <v>70</v>
      </c>
      <c r="I6174" s="34">
        <v>70</v>
      </c>
    </row>
    <row r="6175" spans="1:9" x14ac:dyDescent="0.2">
      <c r="A6175" s="34" t="s">
        <v>56632</v>
      </c>
      <c r="B6175" s="34">
        <v>512</v>
      </c>
      <c r="C6175" s="34">
        <v>603</v>
      </c>
      <c r="D6175" s="34">
        <v>188</v>
      </c>
      <c r="E6175" s="34">
        <v>228</v>
      </c>
      <c r="F6175" s="34">
        <v>206</v>
      </c>
      <c r="G6175" s="34">
        <v>192</v>
      </c>
      <c r="H6175" s="34">
        <v>139</v>
      </c>
      <c r="I6175" s="34">
        <v>156</v>
      </c>
    </row>
    <row r="6176" spans="1:9" x14ac:dyDescent="0.2">
      <c r="A6176" s="34" t="s">
        <v>56633</v>
      </c>
      <c r="B6176" s="34">
        <v>716</v>
      </c>
      <c r="C6176" s="34">
        <v>691</v>
      </c>
      <c r="D6176" s="34">
        <v>156</v>
      </c>
      <c r="E6176" s="34">
        <v>236</v>
      </c>
      <c r="F6176" s="34">
        <v>144</v>
      </c>
      <c r="G6176" s="34">
        <v>214</v>
      </c>
      <c r="H6176" s="34">
        <v>177</v>
      </c>
      <c r="I6176" s="34">
        <v>168</v>
      </c>
    </row>
    <row r="6177" spans="1:9" x14ac:dyDescent="0.2">
      <c r="A6177" s="34" t="s">
        <v>56634</v>
      </c>
      <c r="B6177" s="34">
        <v>407</v>
      </c>
      <c r="C6177" s="34">
        <v>360</v>
      </c>
      <c r="D6177" s="34">
        <v>154</v>
      </c>
      <c r="E6177" s="34">
        <v>142</v>
      </c>
      <c r="F6177" s="34">
        <v>120</v>
      </c>
      <c r="G6177" s="34">
        <v>126</v>
      </c>
      <c r="H6177" s="34">
        <v>99</v>
      </c>
      <c r="I6177" s="34">
        <v>117</v>
      </c>
    </row>
    <row r="6178" spans="1:9" x14ac:dyDescent="0.2">
      <c r="A6178" s="34" t="s">
        <v>56635</v>
      </c>
      <c r="B6178" s="34">
        <v>569</v>
      </c>
      <c r="C6178" s="34">
        <v>399</v>
      </c>
      <c r="D6178" s="34">
        <v>173</v>
      </c>
      <c r="E6178" s="34">
        <v>143</v>
      </c>
      <c r="F6178" s="34">
        <v>143</v>
      </c>
      <c r="G6178" s="34">
        <v>167</v>
      </c>
      <c r="H6178" s="34">
        <v>134</v>
      </c>
      <c r="I6178" s="34">
        <v>154</v>
      </c>
    </row>
    <row r="6179" spans="1:9" x14ac:dyDescent="0.2">
      <c r="A6179" s="34" t="s">
        <v>56636</v>
      </c>
      <c r="B6179" s="34">
        <v>413</v>
      </c>
      <c r="C6179" s="34">
        <v>354</v>
      </c>
      <c r="D6179" s="34">
        <v>144</v>
      </c>
      <c r="E6179" s="34">
        <v>118</v>
      </c>
      <c r="F6179" s="34">
        <v>107</v>
      </c>
      <c r="G6179" s="34">
        <v>128</v>
      </c>
      <c r="H6179" s="34">
        <v>124</v>
      </c>
      <c r="I6179" s="34">
        <v>68</v>
      </c>
    </row>
    <row r="6180" spans="1:9" x14ac:dyDescent="0.2">
      <c r="A6180" s="34" t="s">
        <v>56637</v>
      </c>
      <c r="B6180" s="34">
        <v>208</v>
      </c>
      <c r="C6180" s="34">
        <v>159</v>
      </c>
      <c r="D6180" s="34">
        <v>53</v>
      </c>
      <c r="E6180" s="34">
        <v>65</v>
      </c>
      <c r="F6180" s="34">
        <v>62</v>
      </c>
      <c r="G6180" s="34">
        <v>53</v>
      </c>
      <c r="H6180" s="34">
        <v>92</v>
      </c>
      <c r="I6180" s="34">
        <v>66</v>
      </c>
    </row>
    <row r="6181" spans="1:9" x14ac:dyDescent="0.2">
      <c r="A6181" s="34" t="s">
        <v>56638</v>
      </c>
      <c r="B6181" s="34">
        <v>242</v>
      </c>
      <c r="C6181" s="34">
        <v>324</v>
      </c>
      <c r="D6181" s="34">
        <v>60</v>
      </c>
      <c r="E6181" s="34">
        <v>105</v>
      </c>
      <c r="F6181" s="34">
        <v>85</v>
      </c>
      <c r="G6181" s="34">
        <v>124</v>
      </c>
      <c r="H6181" s="34">
        <v>88</v>
      </c>
      <c r="I6181" s="34">
        <v>88</v>
      </c>
    </row>
    <row r="6182" spans="1:9" x14ac:dyDescent="0.2">
      <c r="A6182" s="34" t="s">
        <v>56639</v>
      </c>
      <c r="B6182" s="34">
        <v>383</v>
      </c>
      <c r="C6182" s="34">
        <v>346</v>
      </c>
      <c r="D6182" s="34">
        <v>121</v>
      </c>
      <c r="E6182" s="34">
        <v>132</v>
      </c>
      <c r="F6182" s="34">
        <v>126</v>
      </c>
      <c r="G6182" s="34">
        <v>121</v>
      </c>
      <c r="H6182" s="34">
        <v>135</v>
      </c>
      <c r="I6182" s="34">
        <v>133</v>
      </c>
    </row>
    <row r="6183" spans="1:9" x14ac:dyDescent="0.2">
      <c r="A6183" s="34" t="s">
        <v>56640</v>
      </c>
      <c r="B6183" s="34">
        <v>484</v>
      </c>
      <c r="C6183" s="34">
        <v>539</v>
      </c>
      <c r="D6183" s="34">
        <v>107</v>
      </c>
      <c r="E6183" s="34">
        <v>155</v>
      </c>
      <c r="F6183" s="34">
        <v>139</v>
      </c>
      <c r="G6183" s="34">
        <v>180</v>
      </c>
      <c r="H6183" s="34">
        <v>128</v>
      </c>
      <c r="I6183" s="34">
        <v>156</v>
      </c>
    </row>
    <row r="6184" spans="1:9" x14ac:dyDescent="0.2">
      <c r="A6184" s="34" t="s">
        <v>56641</v>
      </c>
      <c r="B6184" s="34">
        <v>353</v>
      </c>
      <c r="C6184" s="34">
        <v>472</v>
      </c>
      <c r="D6184" s="34">
        <v>156</v>
      </c>
      <c r="E6184" s="34">
        <v>162</v>
      </c>
      <c r="F6184" s="34">
        <v>143</v>
      </c>
      <c r="G6184" s="34">
        <v>166</v>
      </c>
      <c r="H6184" s="34">
        <v>152</v>
      </c>
      <c r="I6184" s="34">
        <v>129</v>
      </c>
    </row>
    <row r="6185" spans="1:9" x14ac:dyDescent="0.2">
      <c r="A6185" s="34" t="s">
        <v>56642</v>
      </c>
      <c r="B6185" s="34">
        <v>351</v>
      </c>
      <c r="C6185" s="34">
        <v>489</v>
      </c>
      <c r="D6185" s="34">
        <v>123</v>
      </c>
      <c r="E6185" s="34">
        <v>143</v>
      </c>
      <c r="F6185" s="34">
        <v>120</v>
      </c>
      <c r="G6185" s="34">
        <v>90</v>
      </c>
      <c r="H6185" s="34">
        <v>114</v>
      </c>
      <c r="I6185" s="34">
        <v>155</v>
      </c>
    </row>
    <row r="6186" spans="1:9" x14ac:dyDescent="0.2">
      <c r="A6186" s="34" t="s">
        <v>56643</v>
      </c>
      <c r="B6186" s="34">
        <v>380</v>
      </c>
      <c r="C6186" s="34">
        <v>415</v>
      </c>
      <c r="D6186" s="34">
        <v>118</v>
      </c>
      <c r="E6186" s="34">
        <v>124</v>
      </c>
      <c r="F6186" s="34">
        <v>111</v>
      </c>
      <c r="G6186" s="34">
        <v>126</v>
      </c>
      <c r="H6186" s="34">
        <v>91</v>
      </c>
      <c r="I6186" s="34">
        <v>107</v>
      </c>
    </row>
    <row r="6187" spans="1:9" x14ac:dyDescent="0.2">
      <c r="A6187" s="34" t="s">
        <v>56644</v>
      </c>
      <c r="B6187" s="34">
        <v>301</v>
      </c>
      <c r="C6187" s="34">
        <v>401</v>
      </c>
      <c r="D6187" s="34">
        <v>130</v>
      </c>
      <c r="E6187" s="34">
        <v>144</v>
      </c>
      <c r="F6187" s="34">
        <v>104</v>
      </c>
      <c r="G6187" s="34">
        <v>132</v>
      </c>
      <c r="H6187" s="34">
        <v>97</v>
      </c>
      <c r="I6187" s="34">
        <v>117</v>
      </c>
    </row>
    <row r="6188" spans="1:9" x14ac:dyDescent="0.2">
      <c r="A6188" s="34" t="s">
        <v>56645</v>
      </c>
      <c r="B6188" s="34">
        <v>178</v>
      </c>
      <c r="C6188" s="34">
        <v>251</v>
      </c>
      <c r="D6188" s="34">
        <v>69</v>
      </c>
      <c r="E6188" s="34">
        <v>108</v>
      </c>
      <c r="F6188" s="34">
        <v>76</v>
      </c>
      <c r="G6188" s="34">
        <v>129</v>
      </c>
      <c r="H6188" s="34">
        <v>82</v>
      </c>
      <c r="I6188" s="34">
        <v>52</v>
      </c>
    </row>
    <row r="6189" spans="1:9" x14ac:dyDescent="0.2">
      <c r="A6189" s="34" t="s">
        <v>56646</v>
      </c>
      <c r="B6189" s="34">
        <v>334</v>
      </c>
      <c r="C6189" s="34">
        <v>340</v>
      </c>
      <c r="D6189" s="34">
        <v>97</v>
      </c>
      <c r="E6189" s="34">
        <v>112</v>
      </c>
      <c r="F6189" s="34">
        <v>100</v>
      </c>
      <c r="G6189" s="34">
        <v>118</v>
      </c>
      <c r="H6189" s="34">
        <v>108</v>
      </c>
      <c r="I6189" s="34">
        <v>83</v>
      </c>
    </row>
    <row r="6190" spans="1:9" x14ac:dyDescent="0.2">
      <c r="A6190" s="34" t="s">
        <v>56647</v>
      </c>
      <c r="B6190" s="34">
        <v>581</v>
      </c>
      <c r="C6190" s="34">
        <v>540</v>
      </c>
      <c r="D6190" s="34">
        <v>169</v>
      </c>
      <c r="E6190" s="34">
        <v>136</v>
      </c>
      <c r="F6190" s="34">
        <v>210</v>
      </c>
      <c r="G6190" s="34">
        <v>164</v>
      </c>
      <c r="H6190" s="34">
        <v>163</v>
      </c>
      <c r="I6190" s="34">
        <v>143</v>
      </c>
    </row>
    <row r="6191" spans="1:9" x14ac:dyDescent="0.2">
      <c r="A6191" s="34" t="s">
        <v>56648</v>
      </c>
      <c r="B6191" s="34">
        <v>401</v>
      </c>
      <c r="C6191" s="34">
        <v>337</v>
      </c>
      <c r="D6191" s="34">
        <v>125</v>
      </c>
      <c r="E6191" s="34">
        <v>151</v>
      </c>
      <c r="F6191" s="34">
        <v>118</v>
      </c>
      <c r="G6191" s="34">
        <v>124</v>
      </c>
      <c r="H6191" s="34">
        <v>104</v>
      </c>
      <c r="I6191" s="34">
        <v>107</v>
      </c>
    </row>
    <row r="6192" spans="1:9" x14ac:dyDescent="0.2">
      <c r="A6192" s="34" t="s">
        <v>56649</v>
      </c>
      <c r="B6192" s="34">
        <v>314</v>
      </c>
      <c r="C6192" s="34">
        <v>373</v>
      </c>
      <c r="D6192" s="34">
        <v>117</v>
      </c>
      <c r="E6192" s="34">
        <v>126</v>
      </c>
      <c r="F6192" s="34">
        <v>122</v>
      </c>
      <c r="G6192" s="34">
        <v>119</v>
      </c>
      <c r="H6192" s="34">
        <v>93</v>
      </c>
      <c r="I6192" s="34">
        <v>83</v>
      </c>
    </row>
    <row r="6193" spans="1:9" x14ac:dyDescent="0.2">
      <c r="A6193" s="34" t="s">
        <v>56650</v>
      </c>
      <c r="B6193" s="34">
        <v>550</v>
      </c>
      <c r="C6193" s="34">
        <v>626</v>
      </c>
      <c r="D6193" s="34">
        <v>174</v>
      </c>
      <c r="E6193" s="34">
        <v>185</v>
      </c>
      <c r="F6193" s="34">
        <v>184</v>
      </c>
      <c r="G6193" s="34">
        <v>168</v>
      </c>
      <c r="H6193" s="34">
        <v>133</v>
      </c>
      <c r="I6193" s="34">
        <v>159</v>
      </c>
    </row>
    <row r="6194" spans="1:9" x14ac:dyDescent="0.2">
      <c r="A6194" s="34" t="s">
        <v>56651</v>
      </c>
      <c r="B6194" s="34">
        <v>365</v>
      </c>
      <c r="C6194" s="34">
        <v>345</v>
      </c>
      <c r="D6194" s="34">
        <v>74</v>
      </c>
      <c r="E6194" s="34">
        <v>107</v>
      </c>
      <c r="F6194" s="34">
        <v>104</v>
      </c>
      <c r="G6194" s="34">
        <v>113</v>
      </c>
      <c r="H6194" s="34">
        <v>111</v>
      </c>
      <c r="I6194" s="34">
        <v>92</v>
      </c>
    </row>
    <row r="6195" spans="1:9" x14ac:dyDescent="0.2">
      <c r="A6195" s="34" t="s">
        <v>56652</v>
      </c>
      <c r="B6195" s="34">
        <v>254</v>
      </c>
      <c r="C6195" s="34">
        <v>332</v>
      </c>
      <c r="D6195" s="34">
        <v>109</v>
      </c>
      <c r="E6195" s="34">
        <v>102</v>
      </c>
      <c r="F6195" s="34">
        <v>102</v>
      </c>
      <c r="G6195" s="34">
        <v>107</v>
      </c>
      <c r="H6195" s="34">
        <v>88</v>
      </c>
      <c r="I6195" s="34">
        <v>100</v>
      </c>
    </row>
    <row r="6196" spans="1:9" x14ac:dyDescent="0.2">
      <c r="A6196" s="34" t="s">
        <v>56653</v>
      </c>
      <c r="B6196" s="34">
        <v>273</v>
      </c>
      <c r="C6196" s="34">
        <v>288</v>
      </c>
      <c r="D6196" s="34">
        <v>87</v>
      </c>
      <c r="E6196" s="34">
        <v>105</v>
      </c>
      <c r="F6196" s="34">
        <v>90</v>
      </c>
      <c r="G6196" s="34">
        <v>81</v>
      </c>
      <c r="H6196" s="34">
        <v>96</v>
      </c>
      <c r="I6196" s="34">
        <v>116</v>
      </c>
    </row>
    <row r="6197" spans="1:9" x14ac:dyDescent="0.2">
      <c r="A6197" s="34" t="s">
        <v>56654</v>
      </c>
      <c r="B6197" s="34">
        <v>394</v>
      </c>
      <c r="C6197" s="34">
        <v>425</v>
      </c>
      <c r="D6197" s="34">
        <v>108</v>
      </c>
      <c r="E6197" s="34">
        <v>113</v>
      </c>
      <c r="F6197" s="34">
        <v>112</v>
      </c>
      <c r="G6197" s="34">
        <v>171</v>
      </c>
      <c r="H6197" s="34">
        <v>139</v>
      </c>
      <c r="I6197" s="34">
        <v>96</v>
      </c>
    </row>
    <row r="6198" spans="1:9" x14ac:dyDescent="0.2">
      <c r="A6198" s="34" t="s">
        <v>56655</v>
      </c>
      <c r="B6198" s="34">
        <v>265</v>
      </c>
      <c r="C6198" s="34">
        <v>284</v>
      </c>
      <c r="D6198" s="34">
        <v>48</v>
      </c>
      <c r="E6198" s="34">
        <v>60</v>
      </c>
      <c r="F6198" s="34">
        <v>77</v>
      </c>
      <c r="G6198" s="34">
        <v>102</v>
      </c>
      <c r="H6198" s="34">
        <v>62</v>
      </c>
      <c r="I6198" s="34">
        <v>93</v>
      </c>
    </row>
    <row r="6199" spans="1:9" x14ac:dyDescent="0.2">
      <c r="A6199" s="34" t="s">
        <v>56656</v>
      </c>
      <c r="B6199" s="34">
        <v>500</v>
      </c>
      <c r="C6199" s="34">
        <v>413</v>
      </c>
      <c r="D6199" s="34">
        <v>159</v>
      </c>
      <c r="E6199" s="34">
        <v>162</v>
      </c>
      <c r="F6199" s="34">
        <v>146</v>
      </c>
      <c r="G6199" s="34">
        <v>131</v>
      </c>
      <c r="H6199" s="34">
        <v>168</v>
      </c>
      <c r="I6199" s="34">
        <v>119</v>
      </c>
    </row>
    <row r="6200" spans="1:9" x14ac:dyDescent="0.2">
      <c r="A6200" s="34" t="s">
        <v>56657</v>
      </c>
      <c r="B6200" s="34">
        <v>542</v>
      </c>
      <c r="C6200" s="34">
        <v>586</v>
      </c>
      <c r="D6200" s="34">
        <v>166</v>
      </c>
      <c r="E6200" s="34">
        <v>238</v>
      </c>
      <c r="F6200" s="34">
        <v>175</v>
      </c>
      <c r="G6200" s="34">
        <v>197</v>
      </c>
      <c r="H6200" s="34">
        <v>183</v>
      </c>
      <c r="I6200" s="34">
        <v>153</v>
      </c>
    </row>
    <row r="6201" spans="1:9" x14ac:dyDescent="0.2">
      <c r="A6201" s="34" t="s">
        <v>56658</v>
      </c>
      <c r="B6201" s="34">
        <v>186</v>
      </c>
      <c r="C6201" s="34">
        <v>135</v>
      </c>
      <c r="D6201" s="34">
        <v>59</v>
      </c>
      <c r="E6201" s="34">
        <v>51</v>
      </c>
      <c r="F6201" s="34">
        <v>61</v>
      </c>
      <c r="G6201" s="34">
        <v>54</v>
      </c>
      <c r="H6201" s="34">
        <v>62</v>
      </c>
      <c r="I6201" s="34">
        <v>28</v>
      </c>
    </row>
    <row r="6202" spans="1:9" x14ac:dyDescent="0.2">
      <c r="A6202" s="34" t="s">
        <v>56659</v>
      </c>
      <c r="B6202" s="34">
        <v>264</v>
      </c>
      <c r="C6202" s="34">
        <v>331</v>
      </c>
      <c r="D6202" s="34">
        <v>101</v>
      </c>
      <c r="E6202" s="34">
        <v>84</v>
      </c>
      <c r="F6202" s="34">
        <v>88</v>
      </c>
      <c r="G6202" s="34">
        <v>133</v>
      </c>
      <c r="H6202" s="34">
        <v>146</v>
      </c>
      <c r="I6202" s="34">
        <v>75</v>
      </c>
    </row>
    <row r="6203" spans="1:9" x14ac:dyDescent="0.2">
      <c r="A6203" s="34" t="s">
        <v>56660</v>
      </c>
      <c r="B6203" s="34">
        <v>470</v>
      </c>
      <c r="C6203" s="34">
        <v>410</v>
      </c>
      <c r="D6203" s="34">
        <v>139</v>
      </c>
      <c r="E6203" s="34">
        <v>135</v>
      </c>
      <c r="F6203" s="34">
        <v>140</v>
      </c>
      <c r="G6203" s="34">
        <v>130</v>
      </c>
      <c r="H6203" s="34">
        <v>129</v>
      </c>
      <c r="I6203" s="34">
        <v>127</v>
      </c>
    </row>
    <row r="6204" spans="1:9" x14ac:dyDescent="0.2">
      <c r="A6204" s="34" t="s">
        <v>56661</v>
      </c>
      <c r="B6204" s="34">
        <v>182</v>
      </c>
      <c r="C6204" s="34">
        <v>230</v>
      </c>
      <c r="D6204" s="34">
        <v>49</v>
      </c>
      <c r="E6204" s="34">
        <v>94</v>
      </c>
      <c r="F6204" s="34">
        <v>84</v>
      </c>
      <c r="G6204" s="34">
        <v>87</v>
      </c>
      <c r="H6204" s="34">
        <v>82</v>
      </c>
      <c r="I6204" s="34">
        <v>64</v>
      </c>
    </row>
    <row r="6205" spans="1:9" x14ac:dyDescent="0.2">
      <c r="A6205" s="34" t="s">
        <v>56662</v>
      </c>
      <c r="B6205" s="34">
        <v>307</v>
      </c>
      <c r="C6205" s="34">
        <v>237</v>
      </c>
      <c r="D6205" s="34">
        <v>103</v>
      </c>
      <c r="E6205" s="34">
        <v>80</v>
      </c>
      <c r="F6205" s="34">
        <v>88</v>
      </c>
      <c r="G6205" s="34">
        <v>63</v>
      </c>
      <c r="H6205" s="34">
        <v>119</v>
      </c>
      <c r="I6205" s="34">
        <v>69</v>
      </c>
    </row>
    <row r="6206" spans="1:9" x14ac:dyDescent="0.2">
      <c r="A6206" s="34" t="s">
        <v>56663</v>
      </c>
      <c r="B6206" s="34">
        <v>354</v>
      </c>
      <c r="C6206" s="34">
        <v>321</v>
      </c>
      <c r="D6206" s="34">
        <v>115</v>
      </c>
      <c r="E6206" s="34">
        <v>106</v>
      </c>
      <c r="F6206" s="34">
        <v>121</v>
      </c>
      <c r="G6206" s="34">
        <v>96</v>
      </c>
      <c r="H6206" s="34">
        <v>144</v>
      </c>
      <c r="I6206" s="34">
        <v>92</v>
      </c>
    </row>
    <row r="6207" spans="1:9" x14ac:dyDescent="0.2">
      <c r="A6207" s="34" t="s">
        <v>56664</v>
      </c>
      <c r="B6207" s="34">
        <v>492</v>
      </c>
      <c r="C6207" s="34">
        <v>567</v>
      </c>
      <c r="D6207" s="34">
        <v>149</v>
      </c>
      <c r="E6207" s="34">
        <v>202</v>
      </c>
      <c r="F6207" s="34">
        <v>206</v>
      </c>
      <c r="G6207" s="34">
        <v>183</v>
      </c>
      <c r="H6207" s="34">
        <v>194</v>
      </c>
      <c r="I6207" s="34">
        <v>169</v>
      </c>
    </row>
    <row r="6208" spans="1:9" x14ac:dyDescent="0.2">
      <c r="A6208" s="34" t="s">
        <v>56665</v>
      </c>
      <c r="B6208" s="34">
        <v>971</v>
      </c>
      <c r="C6208" s="34">
        <v>696</v>
      </c>
      <c r="D6208" s="34">
        <v>281</v>
      </c>
      <c r="E6208" s="34">
        <v>245</v>
      </c>
      <c r="F6208" s="34">
        <v>298</v>
      </c>
      <c r="G6208" s="34">
        <v>270</v>
      </c>
      <c r="H6208" s="34">
        <v>357</v>
      </c>
      <c r="I6208" s="34">
        <v>220</v>
      </c>
    </row>
    <row r="6209" spans="1:9" x14ac:dyDescent="0.2">
      <c r="A6209" s="34" t="s">
        <v>56666</v>
      </c>
      <c r="B6209" s="34">
        <v>781</v>
      </c>
      <c r="C6209" s="34">
        <v>884</v>
      </c>
      <c r="D6209" s="34">
        <v>267</v>
      </c>
      <c r="E6209" s="34">
        <v>305</v>
      </c>
      <c r="F6209" s="34">
        <v>296</v>
      </c>
      <c r="G6209" s="34">
        <v>324</v>
      </c>
      <c r="H6209" s="34">
        <v>293</v>
      </c>
      <c r="I6209" s="34">
        <v>207</v>
      </c>
    </row>
    <row r="6210" spans="1:9" x14ac:dyDescent="0.2">
      <c r="A6210" s="34" t="s">
        <v>56667</v>
      </c>
      <c r="B6210" s="34">
        <v>1063</v>
      </c>
      <c r="C6210" s="34">
        <v>1130</v>
      </c>
      <c r="D6210" s="34">
        <v>305</v>
      </c>
      <c r="E6210" s="34">
        <v>398</v>
      </c>
      <c r="F6210" s="34">
        <v>347</v>
      </c>
      <c r="G6210" s="34">
        <v>376</v>
      </c>
      <c r="H6210" s="34">
        <v>392</v>
      </c>
      <c r="I6210" s="34">
        <v>317</v>
      </c>
    </row>
    <row r="6211" spans="1:9" x14ac:dyDescent="0.2">
      <c r="A6211" s="34" t="s">
        <v>56668</v>
      </c>
      <c r="B6211" s="34">
        <v>708</v>
      </c>
      <c r="C6211" s="34">
        <v>725</v>
      </c>
      <c r="D6211" s="34">
        <v>210</v>
      </c>
      <c r="E6211" s="34">
        <v>215</v>
      </c>
      <c r="F6211" s="34">
        <v>214</v>
      </c>
      <c r="G6211" s="34">
        <v>215</v>
      </c>
      <c r="H6211" s="34">
        <v>251</v>
      </c>
      <c r="I6211" s="34">
        <v>171</v>
      </c>
    </row>
    <row r="6212" spans="1:9" x14ac:dyDescent="0.2">
      <c r="A6212" s="34" t="s">
        <v>56669</v>
      </c>
      <c r="B6212" s="34">
        <v>387</v>
      </c>
      <c r="C6212" s="34">
        <v>510</v>
      </c>
      <c r="D6212" s="34">
        <v>128</v>
      </c>
      <c r="E6212" s="34">
        <v>183</v>
      </c>
      <c r="F6212" s="34">
        <v>127</v>
      </c>
      <c r="G6212" s="34">
        <v>186</v>
      </c>
      <c r="H6212" s="34">
        <v>139</v>
      </c>
      <c r="I6212" s="34">
        <v>164</v>
      </c>
    </row>
    <row r="6213" spans="1:9" x14ac:dyDescent="0.2">
      <c r="A6213" s="34" t="s">
        <v>56670</v>
      </c>
      <c r="B6213" s="34">
        <v>389</v>
      </c>
      <c r="C6213" s="34">
        <v>459</v>
      </c>
      <c r="D6213" s="34">
        <v>102</v>
      </c>
      <c r="E6213" s="34">
        <v>167</v>
      </c>
      <c r="F6213" s="34">
        <v>111</v>
      </c>
      <c r="G6213" s="34">
        <v>139</v>
      </c>
      <c r="H6213" s="34">
        <v>158</v>
      </c>
      <c r="I6213" s="34">
        <v>135</v>
      </c>
    </row>
    <row r="6214" spans="1:9" x14ac:dyDescent="0.2">
      <c r="A6214" s="34" t="s">
        <v>56671</v>
      </c>
      <c r="B6214" s="34">
        <v>505</v>
      </c>
      <c r="C6214" s="34">
        <v>528</v>
      </c>
      <c r="D6214" s="34">
        <v>159</v>
      </c>
      <c r="E6214" s="34">
        <v>194</v>
      </c>
      <c r="F6214" s="34">
        <v>138</v>
      </c>
      <c r="G6214" s="34">
        <v>158</v>
      </c>
      <c r="H6214" s="34">
        <v>148</v>
      </c>
      <c r="I6214" s="34">
        <v>153</v>
      </c>
    </row>
    <row r="6215" spans="1:9" x14ac:dyDescent="0.2">
      <c r="A6215" s="34" t="s">
        <v>56672</v>
      </c>
      <c r="B6215" s="34">
        <v>510</v>
      </c>
      <c r="C6215" s="34">
        <v>496</v>
      </c>
      <c r="D6215" s="34">
        <v>176</v>
      </c>
      <c r="E6215" s="34">
        <v>186</v>
      </c>
      <c r="F6215" s="34">
        <v>143</v>
      </c>
      <c r="G6215" s="34">
        <v>170</v>
      </c>
      <c r="H6215" s="34">
        <v>161</v>
      </c>
      <c r="I6215" s="34">
        <v>113</v>
      </c>
    </row>
    <row r="6216" spans="1:9" x14ac:dyDescent="0.2">
      <c r="A6216" s="34" t="s">
        <v>56673</v>
      </c>
      <c r="B6216" s="34">
        <v>356</v>
      </c>
      <c r="C6216" s="34">
        <v>346</v>
      </c>
      <c r="D6216" s="34">
        <v>125</v>
      </c>
      <c r="E6216" s="34">
        <v>135</v>
      </c>
      <c r="F6216" s="34">
        <v>136</v>
      </c>
      <c r="G6216" s="34">
        <v>119</v>
      </c>
      <c r="H6216" s="34">
        <v>154</v>
      </c>
      <c r="I6216" s="34">
        <v>87</v>
      </c>
    </row>
    <row r="6217" spans="1:9" x14ac:dyDescent="0.2">
      <c r="A6217" s="34" t="s">
        <v>56674</v>
      </c>
      <c r="B6217" s="34">
        <v>794</v>
      </c>
      <c r="C6217" s="34">
        <v>819</v>
      </c>
      <c r="D6217" s="34">
        <v>303</v>
      </c>
      <c r="E6217" s="34">
        <v>305</v>
      </c>
      <c r="F6217" s="34">
        <v>304</v>
      </c>
      <c r="G6217" s="34">
        <v>332</v>
      </c>
      <c r="H6217" s="34">
        <v>267</v>
      </c>
      <c r="I6217" s="34">
        <v>268</v>
      </c>
    </row>
    <row r="6218" spans="1:9" x14ac:dyDescent="0.2">
      <c r="A6218" s="34" t="s">
        <v>56675</v>
      </c>
      <c r="B6218" s="34">
        <v>460</v>
      </c>
      <c r="C6218" s="34">
        <v>496</v>
      </c>
      <c r="D6218" s="34">
        <v>160</v>
      </c>
      <c r="E6218" s="34">
        <v>156</v>
      </c>
      <c r="F6218" s="34">
        <v>150</v>
      </c>
      <c r="G6218" s="34">
        <v>173</v>
      </c>
      <c r="H6218" s="34">
        <v>149</v>
      </c>
      <c r="I6218" s="34">
        <v>122</v>
      </c>
    </row>
    <row r="6219" spans="1:9" x14ac:dyDescent="0.2">
      <c r="A6219" s="34" t="s">
        <v>56676</v>
      </c>
      <c r="B6219" s="34">
        <v>503</v>
      </c>
      <c r="C6219" s="34">
        <v>310</v>
      </c>
      <c r="D6219" s="34">
        <v>133</v>
      </c>
      <c r="E6219" s="34">
        <v>139</v>
      </c>
      <c r="F6219" s="34">
        <v>141</v>
      </c>
      <c r="G6219" s="34">
        <v>157</v>
      </c>
      <c r="H6219" s="34">
        <v>108</v>
      </c>
      <c r="I6219" s="34">
        <v>105</v>
      </c>
    </row>
    <row r="6220" spans="1:9" x14ac:dyDescent="0.2">
      <c r="A6220" s="34" t="s">
        <v>56677</v>
      </c>
      <c r="B6220" s="34">
        <v>573</v>
      </c>
      <c r="C6220" s="34">
        <v>432</v>
      </c>
      <c r="D6220" s="34">
        <v>226</v>
      </c>
      <c r="E6220" s="34">
        <v>164</v>
      </c>
      <c r="F6220" s="34">
        <v>196</v>
      </c>
      <c r="G6220" s="34">
        <v>181</v>
      </c>
      <c r="H6220" s="34">
        <v>177</v>
      </c>
      <c r="I6220" s="34">
        <v>127</v>
      </c>
    </row>
    <row r="6221" spans="1:9" x14ac:dyDescent="0.2">
      <c r="A6221" s="34" t="s">
        <v>56678</v>
      </c>
      <c r="B6221" s="34">
        <v>287</v>
      </c>
      <c r="C6221" s="34">
        <v>383</v>
      </c>
      <c r="D6221" s="34">
        <v>93</v>
      </c>
      <c r="E6221" s="34">
        <v>108</v>
      </c>
      <c r="F6221" s="34">
        <v>94</v>
      </c>
      <c r="G6221" s="34">
        <v>133</v>
      </c>
      <c r="H6221" s="34">
        <v>132</v>
      </c>
      <c r="I6221" s="34">
        <v>105</v>
      </c>
    </row>
    <row r="6222" spans="1:9" x14ac:dyDescent="0.2">
      <c r="A6222" s="34" t="s">
        <v>56679</v>
      </c>
      <c r="B6222" s="34">
        <v>299</v>
      </c>
      <c r="C6222" s="34">
        <v>242</v>
      </c>
      <c r="D6222" s="34">
        <v>83</v>
      </c>
      <c r="E6222" s="34">
        <v>75</v>
      </c>
      <c r="F6222" s="34">
        <v>91</v>
      </c>
      <c r="G6222" s="34">
        <v>86</v>
      </c>
      <c r="H6222" s="34">
        <v>62</v>
      </c>
      <c r="I6222" s="34">
        <v>83</v>
      </c>
    </row>
    <row r="6223" spans="1:9" x14ac:dyDescent="0.2">
      <c r="A6223" s="34" t="s">
        <v>56680</v>
      </c>
      <c r="B6223" s="34">
        <v>660</v>
      </c>
      <c r="C6223" s="34">
        <v>621</v>
      </c>
      <c r="D6223" s="34">
        <v>235</v>
      </c>
      <c r="E6223" s="34">
        <v>204</v>
      </c>
      <c r="F6223" s="34">
        <v>250</v>
      </c>
      <c r="G6223" s="34">
        <v>221</v>
      </c>
      <c r="H6223" s="34">
        <v>249</v>
      </c>
      <c r="I6223" s="34">
        <v>182</v>
      </c>
    </row>
    <row r="6224" spans="1:9" x14ac:dyDescent="0.2">
      <c r="A6224" s="34" t="s">
        <v>56681</v>
      </c>
      <c r="B6224" s="34">
        <v>133</v>
      </c>
      <c r="C6224" s="34">
        <v>187</v>
      </c>
      <c r="D6224" s="34">
        <v>55</v>
      </c>
      <c r="E6224" s="34">
        <v>79</v>
      </c>
      <c r="F6224" s="34">
        <v>35</v>
      </c>
      <c r="G6224" s="34">
        <v>54</v>
      </c>
      <c r="H6224" s="34">
        <v>31</v>
      </c>
      <c r="I6224" s="34">
        <v>54</v>
      </c>
    </row>
    <row r="6225" spans="1:9" x14ac:dyDescent="0.2">
      <c r="A6225" s="34" t="s">
        <v>56682</v>
      </c>
      <c r="B6225" s="34">
        <v>445</v>
      </c>
      <c r="C6225" s="34">
        <v>460</v>
      </c>
      <c r="D6225" s="34">
        <v>149</v>
      </c>
      <c r="E6225" s="34">
        <v>167</v>
      </c>
      <c r="F6225" s="34">
        <v>121</v>
      </c>
      <c r="G6225" s="34">
        <v>161</v>
      </c>
      <c r="H6225" s="34">
        <v>133</v>
      </c>
      <c r="I6225" s="34">
        <v>118</v>
      </c>
    </row>
    <row r="6226" spans="1:9" x14ac:dyDescent="0.2">
      <c r="A6226" s="34" t="s">
        <v>56683</v>
      </c>
      <c r="B6226" s="34">
        <v>554</v>
      </c>
      <c r="C6226" s="34">
        <v>518</v>
      </c>
      <c r="D6226" s="34">
        <v>194</v>
      </c>
      <c r="E6226" s="34">
        <v>167</v>
      </c>
      <c r="F6226" s="34">
        <v>125</v>
      </c>
      <c r="G6226" s="34">
        <v>146</v>
      </c>
      <c r="H6226" s="34">
        <v>161</v>
      </c>
      <c r="I6226" s="34">
        <v>125</v>
      </c>
    </row>
    <row r="6227" spans="1:9" x14ac:dyDescent="0.2">
      <c r="A6227" s="34" t="s">
        <v>56684</v>
      </c>
      <c r="B6227" s="34">
        <v>432</v>
      </c>
      <c r="C6227" s="34">
        <v>459</v>
      </c>
      <c r="D6227" s="34">
        <v>126</v>
      </c>
      <c r="E6227" s="34">
        <v>126</v>
      </c>
      <c r="F6227" s="34">
        <v>98</v>
      </c>
      <c r="G6227" s="34">
        <v>134</v>
      </c>
      <c r="H6227" s="34">
        <v>142</v>
      </c>
      <c r="I6227" s="34">
        <v>139</v>
      </c>
    </row>
    <row r="6228" spans="1:9" x14ac:dyDescent="0.2">
      <c r="A6228" s="34" t="s">
        <v>56685</v>
      </c>
      <c r="B6228" s="34">
        <v>548</v>
      </c>
      <c r="C6228" s="34">
        <v>621</v>
      </c>
      <c r="D6228" s="34">
        <v>195</v>
      </c>
      <c r="E6228" s="34">
        <v>211</v>
      </c>
      <c r="F6228" s="34">
        <v>156</v>
      </c>
      <c r="G6228" s="34">
        <v>160</v>
      </c>
      <c r="H6228" s="34">
        <v>167</v>
      </c>
      <c r="I6228" s="34">
        <v>164</v>
      </c>
    </row>
    <row r="6229" spans="1:9" x14ac:dyDescent="0.2">
      <c r="A6229" s="34" t="s">
        <v>56686</v>
      </c>
      <c r="B6229" s="34">
        <v>850</v>
      </c>
      <c r="C6229" s="34">
        <v>1281</v>
      </c>
      <c r="D6229" s="34">
        <v>239</v>
      </c>
      <c r="E6229" s="34">
        <v>430</v>
      </c>
      <c r="F6229" s="34">
        <v>248</v>
      </c>
      <c r="G6229" s="34">
        <v>405</v>
      </c>
      <c r="H6229" s="34">
        <v>287</v>
      </c>
      <c r="I6229" s="34">
        <v>317</v>
      </c>
    </row>
    <row r="6230" spans="1:9" x14ac:dyDescent="0.2">
      <c r="A6230" s="34" t="s">
        <v>56687</v>
      </c>
      <c r="B6230" s="34">
        <v>424</v>
      </c>
      <c r="C6230" s="34">
        <v>461</v>
      </c>
      <c r="D6230" s="34">
        <v>128</v>
      </c>
      <c r="E6230" s="34">
        <v>132</v>
      </c>
      <c r="F6230" s="34">
        <v>121</v>
      </c>
      <c r="G6230" s="34">
        <v>114</v>
      </c>
      <c r="H6230" s="34">
        <v>93</v>
      </c>
      <c r="I6230" s="34">
        <v>113</v>
      </c>
    </row>
    <row r="6231" spans="1:9" x14ac:dyDescent="0.2">
      <c r="A6231" s="34" t="s">
        <v>56688</v>
      </c>
      <c r="B6231" s="34">
        <v>545</v>
      </c>
      <c r="C6231" s="34">
        <v>658</v>
      </c>
      <c r="D6231" s="34">
        <v>209</v>
      </c>
      <c r="E6231" s="34">
        <v>246</v>
      </c>
      <c r="F6231" s="34">
        <v>146</v>
      </c>
      <c r="G6231" s="34">
        <v>170</v>
      </c>
      <c r="H6231" s="34">
        <v>188</v>
      </c>
      <c r="I6231" s="34">
        <v>193</v>
      </c>
    </row>
    <row r="6232" spans="1:9" x14ac:dyDescent="0.2">
      <c r="A6232" s="34" t="s">
        <v>56689</v>
      </c>
      <c r="B6232" s="34">
        <v>368</v>
      </c>
      <c r="C6232" s="34">
        <v>501</v>
      </c>
      <c r="D6232" s="34">
        <v>114</v>
      </c>
      <c r="E6232" s="34">
        <v>168</v>
      </c>
      <c r="F6232" s="34">
        <v>106</v>
      </c>
      <c r="G6232" s="34">
        <v>183</v>
      </c>
      <c r="H6232" s="34">
        <v>141</v>
      </c>
      <c r="I6232" s="34">
        <v>128</v>
      </c>
    </row>
    <row r="6233" spans="1:9" x14ac:dyDescent="0.2">
      <c r="A6233" s="34" t="s">
        <v>56690</v>
      </c>
      <c r="B6233" s="34">
        <v>569</v>
      </c>
      <c r="C6233" s="34">
        <v>628</v>
      </c>
      <c r="D6233" s="34">
        <v>177</v>
      </c>
      <c r="E6233" s="34">
        <v>204</v>
      </c>
      <c r="F6233" s="34">
        <v>205</v>
      </c>
      <c r="G6233" s="34">
        <v>194</v>
      </c>
      <c r="H6233" s="34">
        <v>165</v>
      </c>
      <c r="I6233" s="34">
        <v>211</v>
      </c>
    </row>
    <row r="6234" spans="1:9" x14ac:dyDescent="0.2">
      <c r="A6234" s="34" t="s">
        <v>56691</v>
      </c>
      <c r="B6234" s="34">
        <v>633</v>
      </c>
      <c r="C6234" s="34">
        <v>515</v>
      </c>
      <c r="D6234" s="34">
        <v>162</v>
      </c>
      <c r="E6234" s="34">
        <v>183</v>
      </c>
      <c r="F6234" s="34">
        <v>179</v>
      </c>
      <c r="G6234" s="34">
        <v>200</v>
      </c>
      <c r="H6234" s="34">
        <v>164</v>
      </c>
      <c r="I6234" s="34">
        <v>137</v>
      </c>
    </row>
    <row r="6235" spans="1:9" x14ac:dyDescent="0.2">
      <c r="A6235" s="34" t="s">
        <v>56692</v>
      </c>
      <c r="B6235" s="34">
        <v>192</v>
      </c>
      <c r="C6235" s="34">
        <v>189</v>
      </c>
      <c r="D6235" s="34">
        <v>40</v>
      </c>
      <c r="E6235" s="34">
        <v>50</v>
      </c>
      <c r="F6235" s="34">
        <v>65</v>
      </c>
      <c r="G6235" s="34">
        <v>56</v>
      </c>
      <c r="H6235" s="34">
        <v>35</v>
      </c>
      <c r="I6235" s="34">
        <v>40</v>
      </c>
    </row>
    <row r="6236" spans="1:9" x14ac:dyDescent="0.2">
      <c r="A6236" s="34" t="s">
        <v>56693</v>
      </c>
      <c r="B6236" s="34">
        <v>247</v>
      </c>
      <c r="C6236" s="34">
        <v>240</v>
      </c>
      <c r="D6236" s="34">
        <v>64</v>
      </c>
      <c r="E6236" s="34">
        <v>109</v>
      </c>
      <c r="F6236" s="34">
        <v>75</v>
      </c>
      <c r="G6236" s="34">
        <v>125</v>
      </c>
      <c r="H6236" s="34">
        <v>71</v>
      </c>
      <c r="I6236" s="34">
        <v>54</v>
      </c>
    </row>
    <row r="6237" spans="1:9" x14ac:dyDescent="0.2">
      <c r="A6237" s="34" t="s">
        <v>56694</v>
      </c>
      <c r="B6237" s="34">
        <v>323</v>
      </c>
      <c r="C6237" s="34">
        <v>427</v>
      </c>
      <c r="D6237" s="34">
        <v>94</v>
      </c>
      <c r="E6237" s="34">
        <v>117</v>
      </c>
      <c r="F6237" s="34">
        <v>84</v>
      </c>
      <c r="G6237" s="34">
        <v>170</v>
      </c>
      <c r="H6237" s="34">
        <v>85</v>
      </c>
      <c r="I6237" s="34">
        <v>92</v>
      </c>
    </row>
    <row r="6238" spans="1:9" x14ac:dyDescent="0.2">
      <c r="A6238" s="34" t="s">
        <v>56695</v>
      </c>
      <c r="B6238" s="34">
        <v>758</v>
      </c>
      <c r="C6238" s="34">
        <v>736</v>
      </c>
      <c r="D6238" s="34">
        <v>209</v>
      </c>
      <c r="E6238" s="34">
        <v>239</v>
      </c>
      <c r="F6238" s="34">
        <v>232</v>
      </c>
      <c r="G6238" s="34">
        <v>254</v>
      </c>
      <c r="H6238" s="34">
        <v>231</v>
      </c>
      <c r="I6238" s="34">
        <v>182</v>
      </c>
    </row>
    <row r="6239" spans="1:9" x14ac:dyDescent="0.2">
      <c r="A6239" s="34" t="s">
        <v>56696</v>
      </c>
      <c r="B6239" s="34">
        <v>703</v>
      </c>
      <c r="C6239" s="34">
        <v>640</v>
      </c>
      <c r="D6239" s="34">
        <v>263</v>
      </c>
      <c r="E6239" s="34">
        <v>225</v>
      </c>
      <c r="F6239" s="34">
        <v>223</v>
      </c>
      <c r="G6239" s="34">
        <v>254</v>
      </c>
      <c r="H6239" s="34">
        <v>240</v>
      </c>
      <c r="I6239" s="34">
        <v>209</v>
      </c>
    </row>
    <row r="6240" spans="1:9" x14ac:dyDescent="0.2">
      <c r="A6240" s="34" t="s">
        <v>56697</v>
      </c>
      <c r="B6240" s="34">
        <v>439</v>
      </c>
      <c r="C6240" s="34">
        <v>366</v>
      </c>
      <c r="D6240" s="34">
        <v>111</v>
      </c>
      <c r="E6240" s="34">
        <v>117</v>
      </c>
      <c r="F6240" s="34">
        <v>114</v>
      </c>
      <c r="G6240" s="34">
        <v>168</v>
      </c>
      <c r="H6240" s="34">
        <v>108</v>
      </c>
      <c r="I6240" s="34">
        <v>110</v>
      </c>
    </row>
    <row r="6241" spans="1:9" x14ac:dyDescent="0.2">
      <c r="A6241" s="34" t="s">
        <v>56698</v>
      </c>
      <c r="B6241" s="34">
        <v>607</v>
      </c>
      <c r="C6241" s="34">
        <v>607</v>
      </c>
      <c r="D6241" s="34">
        <v>204</v>
      </c>
      <c r="E6241" s="34">
        <v>215</v>
      </c>
      <c r="F6241" s="34">
        <v>195</v>
      </c>
      <c r="G6241" s="34">
        <v>216</v>
      </c>
      <c r="H6241" s="34">
        <v>184</v>
      </c>
      <c r="I6241" s="34">
        <v>196</v>
      </c>
    </row>
    <row r="6242" spans="1:9" x14ac:dyDescent="0.2">
      <c r="A6242" s="34" t="s">
        <v>56699</v>
      </c>
      <c r="B6242" s="34">
        <v>620</v>
      </c>
      <c r="C6242" s="34">
        <v>560</v>
      </c>
      <c r="D6242" s="34">
        <v>159</v>
      </c>
      <c r="E6242" s="34">
        <v>199</v>
      </c>
      <c r="F6242" s="34">
        <v>174</v>
      </c>
      <c r="G6242" s="34">
        <v>182</v>
      </c>
      <c r="H6242" s="34">
        <v>224</v>
      </c>
      <c r="I6242" s="34">
        <v>169</v>
      </c>
    </row>
    <row r="6243" spans="1:9" x14ac:dyDescent="0.2">
      <c r="A6243" s="34" t="s">
        <v>56700</v>
      </c>
      <c r="B6243" s="34">
        <v>638</v>
      </c>
      <c r="C6243" s="34">
        <v>540</v>
      </c>
      <c r="D6243" s="34">
        <v>194</v>
      </c>
      <c r="E6243" s="34">
        <v>212</v>
      </c>
      <c r="F6243" s="34">
        <v>190</v>
      </c>
      <c r="G6243" s="34">
        <v>205</v>
      </c>
      <c r="H6243" s="34">
        <v>176</v>
      </c>
      <c r="I6243" s="34">
        <v>147</v>
      </c>
    </row>
    <row r="6244" spans="1:9" x14ac:dyDescent="0.2">
      <c r="A6244" s="34" t="s">
        <v>56701</v>
      </c>
      <c r="B6244" s="34">
        <v>474</v>
      </c>
      <c r="C6244" s="34">
        <v>500</v>
      </c>
      <c r="D6244" s="34">
        <v>176</v>
      </c>
      <c r="E6244" s="34">
        <v>128</v>
      </c>
      <c r="F6244" s="34">
        <v>163</v>
      </c>
      <c r="G6244" s="34">
        <v>161</v>
      </c>
      <c r="H6244" s="34">
        <v>134</v>
      </c>
      <c r="I6244" s="34">
        <v>131</v>
      </c>
    </row>
    <row r="6245" spans="1:9" x14ac:dyDescent="0.2">
      <c r="A6245" s="34" t="s">
        <v>56702</v>
      </c>
      <c r="B6245" s="34">
        <v>647</v>
      </c>
      <c r="C6245" s="34">
        <v>628</v>
      </c>
      <c r="D6245" s="34">
        <v>197</v>
      </c>
      <c r="E6245" s="34">
        <v>200</v>
      </c>
      <c r="F6245" s="34">
        <v>202</v>
      </c>
      <c r="G6245" s="34">
        <v>214</v>
      </c>
      <c r="H6245" s="34">
        <v>238</v>
      </c>
      <c r="I6245" s="34">
        <v>162</v>
      </c>
    </row>
    <row r="6246" spans="1:9" x14ac:dyDescent="0.2">
      <c r="A6246" s="34" t="s">
        <v>56703</v>
      </c>
      <c r="B6246" s="34">
        <v>439</v>
      </c>
      <c r="C6246" s="34">
        <v>382</v>
      </c>
      <c r="D6246" s="34">
        <v>146</v>
      </c>
      <c r="E6246" s="34">
        <v>156</v>
      </c>
      <c r="F6246" s="34">
        <v>112</v>
      </c>
      <c r="G6246" s="34">
        <v>159</v>
      </c>
      <c r="H6246" s="34">
        <v>159</v>
      </c>
      <c r="I6246" s="34">
        <v>105</v>
      </c>
    </row>
    <row r="6247" spans="1:9" x14ac:dyDescent="0.2">
      <c r="A6247" s="34" t="s">
        <v>56704</v>
      </c>
      <c r="B6247" s="34">
        <v>164</v>
      </c>
      <c r="C6247" s="34">
        <v>137</v>
      </c>
      <c r="D6247" s="34">
        <v>50</v>
      </c>
      <c r="E6247" s="34">
        <v>50</v>
      </c>
      <c r="F6247" s="34">
        <v>43</v>
      </c>
      <c r="G6247" s="34">
        <v>21</v>
      </c>
      <c r="H6247" s="34">
        <v>48</v>
      </c>
      <c r="I6247" s="34">
        <v>38</v>
      </c>
    </row>
    <row r="6248" spans="1:9" x14ac:dyDescent="0.2">
      <c r="A6248" s="34" t="s">
        <v>56705</v>
      </c>
      <c r="B6248" s="34">
        <v>448</v>
      </c>
      <c r="C6248" s="34">
        <v>506</v>
      </c>
      <c r="D6248" s="34">
        <v>175</v>
      </c>
      <c r="E6248" s="34">
        <v>219</v>
      </c>
      <c r="F6248" s="34">
        <v>147</v>
      </c>
      <c r="G6248" s="34">
        <v>201</v>
      </c>
      <c r="H6248" s="34">
        <v>145</v>
      </c>
      <c r="I6248" s="34">
        <v>150</v>
      </c>
    </row>
    <row r="6249" spans="1:9" x14ac:dyDescent="0.2">
      <c r="A6249" s="34" t="s">
        <v>56706</v>
      </c>
      <c r="B6249" s="34">
        <v>325</v>
      </c>
      <c r="C6249" s="34">
        <v>334</v>
      </c>
      <c r="D6249" s="34">
        <v>129</v>
      </c>
      <c r="E6249" s="34">
        <v>115</v>
      </c>
      <c r="F6249" s="34">
        <v>113</v>
      </c>
      <c r="G6249" s="34">
        <v>150</v>
      </c>
      <c r="H6249" s="34">
        <v>102</v>
      </c>
      <c r="I6249" s="34">
        <v>122</v>
      </c>
    </row>
    <row r="6250" spans="1:9" x14ac:dyDescent="0.2">
      <c r="A6250" s="34" t="s">
        <v>56707</v>
      </c>
      <c r="B6250" s="34">
        <v>526</v>
      </c>
      <c r="C6250" s="34">
        <v>601</v>
      </c>
      <c r="D6250" s="34">
        <v>167</v>
      </c>
      <c r="E6250" s="34">
        <v>195</v>
      </c>
      <c r="F6250" s="34">
        <v>150</v>
      </c>
      <c r="G6250" s="34">
        <v>210</v>
      </c>
      <c r="H6250" s="34">
        <v>193</v>
      </c>
      <c r="I6250" s="34">
        <v>167</v>
      </c>
    </row>
    <row r="6251" spans="1:9" x14ac:dyDescent="0.2">
      <c r="A6251" s="34" t="s">
        <v>56708</v>
      </c>
      <c r="B6251" s="34">
        <v>491</v>
      </c>
      <c r="C6251" s="34">
        <v>333</v>
      </c>
      <c r="D6251" s="34">
        <v>151</v>
      </c>
      <c r="E6251" s="34">
        <v>130</v>
      </c>
      <c r="F6251" s="34">
        <v>141</v>
      </c>
      <c r="G6251" s="34">
        <v>115</v>
      </c>
      <c r="H6251" s="34">
        <v>129</v>
      </c>
      <c r="I6251" s="34">
        <v>88</v>
      </c>
    </row>
    <row r="6252" spans="1:9" x14ac:dyDescent="0.2">
      <c r="A6252" s="34" t="s">
        <v>56709</v>
      </c>
      <c r="B6252" s="34">
        <v>300</v>
      </c>
      <c r="C6252" s="34">
        <v>330</v>
      </c>
      <c r="D6252" s="34">
        <v>131</v>
      </c>
      <c r="E6252" s="34">
        <v>101</v>
      </c>
      <c r="F6252" s="34">
        <v>108</v>
      </c>
      <c r="G6252" s="34">
        <v>107</v>
      </c>
      <c r="H6252" s="34">
        <v>130</v>
      </c>
      <c r="I6252" s="34">
        <v>71</v>
      </c>
    </row>
    <row r="6253" spans="1:9" x14ac:dyDescent="0.2">
      <c r="A6253" s="34" t="s">
        <v>56710</v>
      </c>
      <c r="B6253" s="34">
        <v>282</v>
      </c>
      <c r="C6253" s="34">
        <v>251</v>
      </c>
      <c r="D6253" s="34">
        <v>81</v>
      </c>
      <c r="E6253" s="34">
        <v>116</v>
      </c>
      <c r="F6253" s="34">
        <v>82</v>
      </c>
      <c r="G6253" s="34">
        <v>112</v>
      </c>
      <c r="H6253" s="34">
        <v>92</v>
      </c>
      <c r="I6253" s="34">
        <v>72</v>
      </c>
    </row>
    <row r="6254" spans="1:9" x14ac:dyDescent="0.2">
      <c r="A6254" s="34" t="s">
        <v>56711</v>
      </c>
      <c r="B6254" s="34">
        <v>330</v>
      </c>
      <c r="C6254" s="34">
        <v>343</v>
      </c>
      <c r="D6254" s="34">
        <v>120</v>
      </c>
      <c r="E6254" s="34">
        <v>100</v>
      </c>
      <c r="F6254" s="34">
        <v>101</v>
      </c>
      <c r="G6254" s="34">
        <v>83</v>
      </c>
      <c r="H6254" s="34">
        <v>83</v>
      </c>
      <c r="I6254" s="34">
        <v>54</v>
      </c>
    </row>
    <row r="6255" spans="1:9" x14ac:dyDescent="0.2">
      <c r="A6255" s="34" t="s">
        <v>56712</v>
      </c>
      <c r="B6255" s="34">
        <v>521</v>
      </c>
      <c r="C6255" s="34">
        <v>628</v>
      </c>
      <c r="D6255" s="34">
        <v>200</v>
      </c>
      <c r="E6255" s="34">
        <v>173</v>
      </c>
      <c r="F6255" s="34">
        <v>172</v>
      </c>
      <c r="G6255" s="34">
        <v>174</v>
      </c>
      <c r="H6255" s="34">
        <v>168</v>
      </c>
      <c r="I6255" s="34">
        <v>135</v>
      </c>
    </row>
    <row r="6256" spans="1:9" x14ac:dyDescent="0.2">
      <c r="A6256" s="34" t="s">
        <v>56713</v>
      </c>
      <c r="B6256" s="34">
        <v>492</v>
      </c>
      <c r="C6256" s="34">
        <v>396</v>
      </c>
      <c r="D6256" s="34">
        <v>181</v>
      </c>
      <c r="E6256" s="34">
        <v>128</v>
      </c>
      <c r="F6256" s="34">
        <v>171</v>
      </c>
      <c r="G6256" s="34">
        <v>122</v>
      </c>
      <c r="H6256" s="34">
        <v>144</v>
      </c>
      <c r="I6256" s="34">
        <v>131</v>
      </c>
    </row>
    <row r="6257" spans="1:9" x14ac:dyDescent="0.2">
      <c r="A6257" s="34" t="s">
        <v>56714</v>
      </c>
      <c r="B6257" s="34">
        <v>239</v>
      </c>
      <c r="C6257" s="34">
        <v>228</v>
      </c>
      <c r="D6257" s="34">
        <v>64</v>
      </c>
      <c r="E6257" s="34">
        <v>75</v>
      </c>
      <c r="F6257" s="34">
        <v>81</v>
      </c>
      <c r="G6257" s="34">
        <v>90</v>
      </c>
      <c r="H6257" s="34">
        <v>76</v>
      </c>
      <c r="I6257" s="34">
        <v>66</v>
      </c>
    </row>
    <row r="6258" spans="1:9" x14ac:dyDescent="0.2">
      <c r="A6258" s="34" t="s">
        <v>56715</v>
      </c>
      <c r="B6258" s="34">
        <v>446</v>
      </c>
      <c r="C6258" s="34">
        <v>508</v>
      </c>
      <c r="D6258" s="34">
        <v>144</v>
      </c>
      <c r="E6258" s="34">
        <v>165</v>
      </c>
      <c r="F6258" s="34">
        <v>147</v>
      </c>
      <c r="G6258" s="34">
        <v>169</v>
      </c>
      <c r="H6258" s="34">
        <v>129</v>
      </c>
      <c r="I6258" s="34">
        <v>103</v>
      </c>
    </row>
    <row r="6259" spans="1:9" x14ac:dyDescent="0.2">
      <c r="A6259" s="34" t="s">
        <v>56716</v>
      </c>
      <c r="B6259" s="34">
        <v>507</v>
      </c>
      <c r="C6259" s="34">
        <v>567</v>
      </c>
      <c r="D6259" s="34">
        <v>152</v>
      </c>
      <c r="E6259" s="34">
        <v>205</v>
      </c>
      <c r="F6259" s="34">
        <v>167</v>
      </c>
      <c r="G6259" s="34">
        <v>176</v>
      </c>
      <c r="H6259" s="34">
        <v>177</v>
      </c>
      <c r="I6259" s="34">
        <v>138</v>
      </c>
    </row>
    <row r="6260" spans="1:9" x14ac:dyDescent="0.2">
      <c r="A6260" s="34" t="s">
        <v>56717</v>
      </c>
      <c r="B6260" s="34">
        <v>1080</v>
      </c>
      <c r="C6260" s="34">
        <v>1009</v>
      </c>
      <c r="D6260" s="34">
        <v>296</v>
      </c>
      <c r="E6260" s="34">
        <v>365</v>
      </c>
      <c r="F6260" s="34">
        <v>301</v>
      </c>
      <c r="G6260" s="34">
        <v>316</v>
      </c>
      <c r="H6260" s="34">
        <v>366</v>
      </c>
      <c r="I6260" s="34">
        <v>275</v>
      </c>
    </row>
    <row r="6261" spans="1:9" x14ac:dyDescent="0.2">
      <c r="A6261" s="34" t="s">
        <v>56718</v>
      </c>
      <c r="B6261" s="34">
        <v>489</v>
      </c>
      <c r="C6261" s="34">
        <v>552</v>
      </c>
      <c r="D6261" s="34">
        <v>155</v>
      </c>
      <c r="E6261" s="34">
        <v>166</v>
      </c>
      <c r="F6261" s="34">
        <v>172</v>
      </c>
      <c r="G6261" s="34">
        <v>165</v>
      </c>
      <c r="H6261" s="34">
        <v>127</v>
      </c>
      <c r="I6261" s="34">
        <v>127</v>
      </c>
    </row>
    <row r="6262" spans="1:9" x14ac:dyDescent="0.2">
      <c r="A6262" s="34" t="s">
        <v>56719</v>
      </c>
      <c r="B6262" s="34">
        <v>388</v>
      </c>
      <c r="C6262" s="34">
        <v>484</v>
      </c>
      <c r="D6262" s="34">
        <v>138</v>
      </c>
      <c r="E6262" s="34">
        <v>155</v>
      </c>
      <c r="F6262" s="34">
        <v>106</v>
      </c>
      <c r="G6262" s="34">
        <v>140</v>
      </c>
      <c r="H6262" s="34">
        <v>128</v>
      </c>
      <c r="I6262" s="34">
        <v>147</v>
      </c>
    </row>
    <row r="6263" spans="1:9" x14ac:dyDescent="0.2">
      <c r="A6263" s="34" t="s">
        <v>56720</v>
      </c>
      <c r="B6263" s="34">
        <v>474</v>
      </c>
      <c r="C6263" s="34">
        <v>551</v>
      </c>
      <c r="D6263" s="34">
        <v>169</v>
      </c>
      <c r="E6263" s="34">
        <v>176</v>
      </c>
      <c r="F6263" s="34">
        <v>159</v>
      </c>
      <c r="G6263" s="34">
        <v>243</v>
      </c>
      <c r="H6263" s="34">
        <v>131</v>
      </c>
      <c r="I6263" s="34">
        <v>135</v>
      </c>
    </row>
    <row r="6264" spans="1:9" x14ac:dyDescent="0.2">
      <c r="A6264" s="34" t="s">
        <v>56721</v>
      </c>
      <c r="B6264" s="34">
        <v>388</v>
      </c>
      <c r="C6264" s="34">
        <v>447</v>
      </c>
      <c r="D6264" s="34">
        <v>124</v>
      </c>
      <c r="E6264" s="34">
        <v>177</v>
      </c>
      <c r="F6264" s="34">
        <v>134</v>
      </c>
      <c r="G6264" s="34">
        <v>128</v>
      </c>
      <c r="H6264" s="34">
        <v>146</v>
      </c>
      <c r="I6264" s="34">
        <v>117</v>
      </c>
    </row>
    <row r="6265" spans="1:9" x14ac:dyDescent="0.2">
      <c r="A6265" s="34" t="s">
        <v>56722</v>
      </c>
      <c r="B6265" s="34">
        <v>252</v>
      </c>
      <c r="C6265" s="34">
        <v>213</v>
      </c>
      <c r="D6265" s="34">
        <v>100</v>
      </c>
      <c r="E6265" s="34">
        <v>49</v>
      </c>
      <c r="F6265" s="34">
        <v>81</v>
      </c>
      <c r="G6265" s="34">
        <v>73</v>
      </c>
      <c r="H6265" s="34">
        <v>74</v>
      </c>
      <c r="I6265" s="34">
        <v>60</v>
      </c>
    </row>
    <row r="6266" spans="1:9" x14ac:dyDescent="0.2">
      <c r="A6266" s="34" t="s">
        <v>56723</v>
      </c>
      <c r="B6266" s="34">
        <v>382</v>
      </c>
      <c r="C6266" s="34">
        <v>486</v>
      </c>
      <c r="D6266" s="34">
        <v>150</v>
      </c>
      <c r="E6266" s="34">
        <v>180</v>
      </c>
      <c r="F6266" s="34">
        <v>89</v>
      </c>
      <c r="G6266" s="34">
        <v>168</v>
      </c>
      <c r="H6266" s="34">
        <v>145</v>
      </c>
      <c r="I6266" s="34">
        <v>135</v>
      </c>
    </row>
    <row r="6267" spans="1:9" x14ac:dyDescent="0.2">
      <c r="A6267" s="34" t="s">
        <v>56724</v>
      </c>
      <c r="B6267" s="34">
        <v>762</v>
      </c>
      <c r="C6267" s="34">
        <v>757</v>
      </c>
      <c r="D6267" s="34">
        <v>262</v>
      </c>
      <c r="E6267" s="34">
        <v>246</v>
      </c>
      <c r="F6267" s="34">
        <v>224</v>
      </c>
      <c r="G6267" s="34">
        <v>259</v>
      </c>
      <c r="H6267" s="34">
        <v>240</v>
      </c>
      <c r="I6267" s="34">
        <v>182</v>
      </c>
    </row>
    <row r="6268" spans="1:9" x14ac:dyDescent="0.2">
      <c r="A6268" s="34" t="s">
        <v>56725</v>
      </c>
      <c r="B6268" s="34">
        <v>861</v>
      </c>
      <c r="C6268" s="34">
        <v>571</v>
      </c>
      <c r="D6268" s="34">
        <v>174</v>
      </c>
      <c r="E6268" s="34">
        <v>180</v>
      </c>
      <c r="F6268" s="34">
        <v>176</v>
      </c>
      <c r="G6268" s="34">
        <v>206</v>
      </c>
      <c r="H6268" s="34">
        <v>173</v>
      </c>
      <c r="I6268" s="34">
        <v>169</v>
      </c>
    </row>
    <row r="6269" spans="1:9" x14ac:dyDescent="0.2">
      <c r="A6269" s="34" t="s">
        <v>56726</v>
      </c>
      <c r="B6269" s="34">
        <v>313</v>
      </c>
      <c r="C6269" s="34">
        <v>320</v>
      </c>
      <c r="D6269" s="34">
        <v>70</v>
      </c>
      <c r="E6269" s="34">
        <v>100</v>
      </c>
      <c r="F6269" s="34">
        <v>58</v>
      </c>
      <c r="G6269" s="34">
        <v>83</v>
      </c>
      <c r="H6269" s="34">
        <v>71</v>
      </c>
      <c r="I6269" s="34">
        <v>74</v>
      </c>
    </row>
    <row r="6270" spans="1:9" x14ac:dyDescent="0.2">
      <c r="A6270" s="34" t="s">
        <v>56727</v>
      </c>
      <c r="B6270" s="34">
        <v>380</v>
      </c>
      <c r="C6270" s="34">
        <v>217</v>
      </c>
      <c r="D6270" s="34">
        <v>135</v>
      </c>
      <c r="E6270" s="34">
        <v>107</v>
      </c>
      <c r="F6270" s="34">
        <v>137</v>
      </c>
      <c r="G6270" s="34">
        <v>66</v>
      </c>
      <c r="H6270" s="34">
        <v>128</v>
      </c>
      <c r="I6270" s="34">
        <v>65</v>
      </c>
    </row>
    <row r="6271" spans="1:9" x14ac:dyDescent="0.2">
      <c r="A6271" s="34" t="s">
        <v>56728</v>
      </c>
      <c r="B6271" s="34">
        <v>270</v>
      </c>
      <c r="C6271" s="34">
        <v>280</v>
      </c>
      <c r="D6271" s="34">
        <v>75</v>
      </c>
      <c r="E6271" s="34">
        <v>126</v>
      </c>
      <c r="F6271" s="34">
        <v>57</v>
      </c>
      <c r="G6271" s="34">
        <v>108</v>
      </c>
      <c r="H6271" s="34">
        <v>53</v>
      </c>
      <c r="I6271" s="34">
        <v>80</v>
      </c>
    </row>
    <row r="6272" spans="1:9" x14ac:dyDescent="0.2">
      <c r="A6272" s="34" t="s">
        <v>56729</v>
      </c>
      <c r="B6272" s="34">
        <v>272</v>
      </c>
      <c r="C6272" s="34">
        <v>292</v>
      </c>
      <c r="D6272" s="34">
        <v>94</v>
      </c>
      <c r="E6272" s="34">
        <v>102</v>
      </c>
      <c r="F6272" s="34">
        <v>106</v>
      </c>
      <c r="G6272" s="34">
        <v>109</v>
      </c>
      <c r="H6272" s="34">
        <v>89</v>
      </c>
      <c r="I6272" s="34">
        <v>76</v>
      </c>
    </row>
    <row r="6273" spans="1:9" x14ac:dyDescent="0.2">
      <c r="A6273" s="34" t="s">
        <v>56730</v>
      </c>
      <c r="B6273" s="34">
        <v>423</v>
      </c>
      <c r="C6273" s="34">
        <v>379</v>
      </c>
      <c r="D6273" s="34">
        <v>128</v>
      </c>
      <c r="E6273" s="34">
        <v>136</v>
      </c>
      <c r="F6273" s="34">
        <v>113</v>
      </c>
      <c r="G6273" s="34">
        <v>160</v>
      </c>
      <c r="H6273" s="34">
        <v>129</v>
      </c>
      <c r="I6273" s="34">
        <v>112</v>
      </c>
    </row>
    <row r="6274" spans="1:9" x14ac:dyDescent="0.2">
      <c r="A6274" s="34" t="s">
        <v>56731</v>
      </c>
      <c r="B6274" s="34">
        <v>419</v>
      </c>
      <c r="C6274" s="34">
        <v>346</v>
      </c>
      <c r="D6274" s="34">
        <v>145</v>
      </c>
      <c r="E6274" s="34">
        <v>127</v>
      </c>
      <c r="F6274" s="34">
        <v>129</v>
      </c>
      <c r="G6274" s="34">
        <v>147</v>
      </c>
      <c r="H6274" s="34">
        <v>123</v>
      </c>
      <c r="I6274" s="34">
        <v>125</v>
      </c>
    </row>
    <row r="6275" spans="1:9" x14ac:dyDescent="0.2">
      <c r="A6275" s="34" t="s">
        <v>56732</v>
      </c>
      <c r="B6275" s="34">
        <v>392</v>
      </c>
      <c r="C6275" s="34">
        <v>444</v>
      </c>
      <c r="D6275" s="34">
        <v>138</v>
      </c>
      <c r="E6275" s="34">
        <v>143</v>
      </c>
      <c r="F6275" s="34">
        <v>137</v>
      </c>
      <c r="G6275" s="34">
        <v>171</v>
      </c>
      <c r="H6275" s="34">
        <v>139</v>
      </c>
      <c r="I6275" s="34">
        <v>98</v>
      </c>
    </row>
    <row r="6276" spans="1:9" x14ac:dyDescent="0.2">
      <c r="A6276" s="34" t="s">
        <v>56733</v>
      </c>
      <c r="B6276" s="34">
        <v>556</v>
      </c>
      <c r="C6276" s="34">
        <v>621</v>
      </c>
      <c r="D6276" s="34">
        <v>178</v>
      </c>
      <c r="E6276" s="34">
        <v>183</v>
      </c>
      <c r="F6276" s="34">
        <v>216</v>
      </c>
      <c r="G6276" s="34">
        <v>218</v>
      </c>
      <c r="H6276" s="34">
        <v>195</v>
      </c>
      <c r="I6276" s="34">
        <v>157</v>
      </c>
    </row>
    <row r="6277" spans="1:9" x14ac:dyDescent="0.2">
      <c r="A6277" s="34" t="s">
        <v>56734</v>
      </c>
      <c r="B6277" s="34">
        <v>356</v>
      </c>
      <c r="C6277" s="34">
        <v>329</v>
      </c>
      <c r="D6277" s="34">
        <v>129</v>
      </c>
      <c r="E6277" s="34">
        <v>136</v>
      </c>
      <c r="F6277" s="34">
        <v>95</v>
      </c>
      <c r="G6277" s="34">
        <v>151</v>
      </c>
      <c r="H6277" s="34">
        <v>129</v>
      </c>
      <c r="I6277" s="34">
        <v>146</v>
      </c>
    </row>
    <row r="6278" spans="1:9" x14ac:dyDescent="0.2">
      <c r="A6278" s="34" t="s">
        <v>56735</v>
      </c>
      <c r="B6278" s="34">
        <v>620</v>
      </c>
      <c r="C6278" s="34">
        <v>618</v>
      </c>
      <c r="D6278" s="34">
        <v>193</v>
      </c>
      <c r="E6278" s="34">
        <v>203</v>
      </c>
      <c r="F6278" s="34">
        <v>168</v>
      </c>
      <c r="G6278" s="34">
        <v>197</v>
      </c>
      <c r="H6278" s="34">
        <v>169</v>
      </c>
      <c r="I6278" s="34">
        <v>161</v>
      </c>
    </row>
    <row r="6279" spans="1:9" x14ac:dyDescent="0.2">
      <c r="A6279" s="34" t="s">
        <v>56736</v>
      </c>
      <c r="B6279" s="34">
        <v>376</v>
      </c>
      <c r="C6279" s="34">
        <v>448</v>
      </c>
      <c r="D6279" s="34">
        <v>102</v>
      </c>
      <c r="E6279" s="34">
        <v>111</v>
      </c>
      <c r="F6279" s="34">
        <v>114</v>
      </c>
      <c r="G6279" s="34">
        <v>133</v>
      </c>
      <c r="H6279" s="34">
        <v>104</v>
      </c>
      <c r="I6279" s="34">
        <v>120</v>
      </c>
    </row>
    <row r="6280" spans="1:9" x14ac:dyDescent="0.2">
      <c r="A6280" s="34" t="s">
        <v>56737</v>
      </c>
      <c r="B6280" s="34">
        <v>461</v>
      </c>
      <c r="C6280" s="34">
        <v>391</v>
      </c>
      <c r="D6280" s="34">
        <v>147</v>
      </c>
      <c r="E6280" s="34">
        <v>122</v>
      </c>
      <c r="F6280" s="34">
        <v>134</v>
      </c>
      <c r="G6280" s="34">
        <v>128</v>
      </c>
      <c r="H6280" s="34">
        <v>181</v>
      </c>
      <c r="I6280" s="34">
        <v>128</v>
      </c>
    </row>
    <row r="6281" spans="1:9" x14ac:dyDescent="0.2">
      <c r="A6281" s="34" t="s">
        <v>56738</v>
      </c>
      <c r="B6281" s="34">
        <v>451</v>
      </c>
      <c r="C6281" s="34">
        <v>395</v>
      </c>
      <c r="D6281" s="34">
        <v>101</v>
      </c>
      <c r="E6281" s="34">
        <v>122</v>
      </c>
      <c r="F6281" s="34">
        <v>141</v>
      </c>
      <c r="G6281" s="34">
        <v>129</v>
      </c>
      <c r="H6281" s="34">
        <v>130</v>
      </c>
      <c r="I6281" s="34">
        <v>105</v>
      </c>
    </row>
    <row r="6282" spans="1:9" x14ac:dyDescent="0.2">
      <c r="A6282" s="34" t="s">
        <v>56739</v>
      </c>
      <c r="B6282" s="34">
        <v>724</v>
      </c>
      <c r="C6282" s="34">
        <v>681</v>
      </c>
      <c r="D6282" s="34">
        <v>173</v>
      </c>
      <c r="E6282" s="34">
        <v>243</v>
      </c>
      <c r="F6282" s="34">
        <v>194</v>
      </c>
      <c r="G6282" s="34">
        <v>237</v>
      </c>
      <c r="H6282" s="34">
        <v>171</v>
      </c>
      <c r="I6282" s="34">
        <v>161</v>
      </c>
    </row>
    <row r="6283" spans="1:9" x14ac:dyDescent="0.2">
      <c r="A6283" s="34" t="s">
        <v>56740</v>
      </c>
      <c r="B6283" s="34">
        <v>372</v>
      </c>
      <c r="C6283" s="34">
        <v>420</v>
      </c>
      <c r="D6283" s="34">
        <v>118</v>
      </c>
      <c r="E6283" s="34">
        <v>123</v>
      </c>
      <c r="F6283" s="34">
        <v>94</v>
      </c>
      <c r="G6283" s="34">
        <v>120</v>
      </c>
      <c r="H6283" s="34">
        <v>105</v>
      </c>
      <c r="I6283" s="34">
        <v>121</v>
      </c>
    </row>
    <row r="6284" spans="1:9" x14ac:dyDescent="0.2">
      <c r="A6284" s="34" t="s">
        <v>56741</v>
      </c>
      <c r="B6284" s="34">
        <v>196</v>
      </c>
      <c r="C6284" s="34">
        <v>261</v>
      </c>
      <c r="D6284" s="34">
        <v>88</v>
      </c>
      <c r="E6284" s="34">
        <v>97</v>
      </c>
      <c r="F6284" s="34">
        <v>87</v>
      </c>
      <c r="G6284" s="34">
        <v>90</v>
      </c>
      <c r="H6284" s="34">
        <v>90</v>
      </c>
      <c r="I6284" s="34">
        <v>64</v>
      </c>
    </row>
    <row r="6285" spans="1:9" x14ac:dyDescent="0.2">
      <c r="A6285" s="34" t="s">
        <v>56742</v>
      </c>
      <c r="B6285" s="34">
        <v>354</v>
      </c>
      <c r="C6285" s="34">
        <v>405</v>
      </c>
      <c r="D6285" s="34">
        <v>125</v>
      </c>
      <c r="E6285" s="34">
        <v>70</v>
      </c>
      <c r="F6285" s="34">
        <v>97</v>
      </c>
      <c r="G6285" s="34">
        <v>92</v>
      </c>
      <c r="H6285" s="34">
        <v>97</v>
      </c>
      <c r="I6285" s="34">
        <v>62</v>
      </c>
    </row>
    <row r="6286" spans="1:9" x14ac:dyDescent="0.2">
      <c r="A6286" s="34" t="s">
        <v>56743</v>
      </c>
      <c r="B6286" s="34">
        <v>798</v>
      </c>
      <c r="C6286" s="34">
        <v>713</v>
      </c>
      <c r="D6286" s="34">
        <v>294</v>
      </c>
      <c r="E6286" s="34">
        <v>211</v>
      </c>
      <c r="F6286" s="34">
        <v>230</v>
      </c>
      <c r="G6286" s="34">
        <v>178</v>
      </c>
      <c r="H6286" s="34">
        <v>225</v>
      </c>
      <c r="I6286" s="34">
        <v>175</v>
      </c>
    </row>
    <row r="6287" spans="1:9" x14ac:dyDescent="0.2">
      <c r="A6287" s="34" t="s">
        <v>56744</v>
      </c>
      <c r="B6287" s="34">
        <v>463</v>
      </c>
      <c r="C6287" s="34">
        <v>329</v>
      </c>
      <c r="D6287" s="34">
        <v>149</v>
      </c>
      <c r="E6287" s="34">
        <v>170</v>
      </c>
      <c r="F6287" s="34">
        <v>132</v>
      </c>
      <c r="G6287" s="34">
        <v>143</v>
      </c>
      <c r="H6287" s="34">
        <v>128</v>
      </c>
      <c r="I6287" s="34">
        <v>123</v>
      </c>
    </row>
    <row r="6288" spans="1:9" x14ac:dyDescent="0.2">
      <c r="A6288" s="34" t="s">
        <v>56745</v>
      </c>
      <c r="B6288" s="34">
        <v>158</v>
      </c>
      <c r="C6288" s="34">
        <v>234</v>
      </c>
      <c r="D6288" s="34">
        <v>58</v>
      </c>
      <c r="E6288" s="34">
        <v>65</v>
      </c>
      <c r="F6288" s="34">
        <v>57</v>
      </c>
      <c r="G6288" s="34">
        <v>58</v>
      </c>
      <c r="H6288" s="34">
        <v>60</v>
      </c>
      <c r="I6288" s="34">
        <v>52</v>
      </c>
    </row>
    <row r="6289" spans="1:9" x14ac:dyDescent="0.2">
      <c r="A6289" s="34" t="s">
        <v>56746</v>
      </c>
      <c r="B6289" s="34">
        <v>272</v>
      </c>
      <c r="C6289" s="34">
        <v>354</v>
      </c>
      <c r="D6289" s="34">
        <v>104</v>
      </c>
      <c r="E6289" s="34">
        <v>98</v>
      </c>
      <c r="F6289" s="34">
        <v>107</v>
      </c>
      <c r="G6289" s="34">
        <v>119</v>
      </c>
      <c r="H6289" s="34">
        <v>81</v>
      </c>
      <c r="I6289" s="34">
        <v>75</v>
      </c>
    </row>
    <row r="6290" spans="1:9" x14ac:dyDescent="0.2">
      <c r="A6290" s="34" t="s">
        <v>56747</v>
      </c>
      <c r="B6290" s="34">
        <v>667</v>
      </c>
      <c r="C6290" s="34">
        <v>587</v>
      </c>
      <c r="D6290" s="34">
        <v>177</v>
      </c>
      <c r="E6290" s="34">
        <v>198</v>
      </c>
      <c r="F6290" s="34">
        <v>193</v>
      </c>
      <c r="G6290" s="34">
        <v>203</v>
      </c>
      <c r="H6290" s="34">
        <v>205</v>
      </c>
      <c r="I6290" s="34">
        <v>176</v>
      </c>
    </row>
    <row r="6291" spans="1:9" x14ac:dyDescent="0.2">
      <c r="A6291" s="34" t="s">
        <v>56748</v>
      </c>
      <c r="B6291" s="34">
        <v>435</v>
      </c>
      <c r="C6291" s="34">
        <v>306</v>
      </c>
      <c r="D6291" s="34">
        <v>144</v>
      </c>
      <c r="E6291" s="34">
        <v>107</v>
      </c>
      <c r="F6291" s="34">
        <v>136</v>
      </c>
      <c r="G6291" s="34">
        <v>110</v>
      </c>
      <c r="H6291" s="34">
        <v>167</v>
      </c>
      <c r="I6291" s="34">
        <v>107</v>
      </c>
    </row>
    <row r="6292" spans="1:9" x14ac:dyDescent="0.2">
      <c r="A6292" s="34" t="s">
        <v>56749</v>
      </c>
      <c r="B6292" s="34">
        <v>497</v>
      </c>
      <c r="C6292" s="34">
        <v>412</v>
      </c>
      <c r="D6292" s="34">
        <v>135</v>
      </c>
      <c r="E6292" s="34">
        <v>145</v>
      </c>
      <c r="F6292" s="34">
        <v>148</v>
      </c>
      <c r="G6292" s="34">
        <v>126</v>
      </c>
      <c r="H6292" s="34">
        <v>153</v>
      </c>
      <c r="I6292" s="34">
        <v>129</v>
      </c>
    </row>
    <row r="6293" spans="1:9" x14ac:dyDescent="0.2">
      <c r="A6293" s="34" t="s">
        <v>56750</v>
      </c>
      <c r="B6293" s="34">
        <v>482</v>
      </c>
      <c r="C6293" s="34">
        <v>454</v>
      </c>
      <c r="D6293" s="34">
        <v>169</v>
      </c>
      <c r="E6293" s="34">
        <v>214</v>
      </c>
      <c r="F6293" s="34">
        <v>179</v>
      </c>
      <c r="G6293" s="34">
        <v>146</v>
      </c>
      <c r="H6293" s="34">
        <v>134</v>
      </c>
      <c r="I6293" s="34">
        <v>125</v>
      </c>
    </row>
    <row r="6294" spans="1:9" x14ac:dyDescent="0.2">
      <c r="A6294" s="34" t="s">
        <v>56751</v>
      </c>
      <c r="B6294" s="34">
        <v>541</v>
      </c>
      <c r="C6294" s="34">
        <v>414</v>
      </c>
      <c r="D6294" s="34">
        <v>187</v>
      </c>
      <c r="E6294" s="34">
        <v>150</v>
      </c>
      <c r="F6294" s="34">
        <v>175</v>
      </c>
      <c r="G6294" s="34">
        <v>129</v>
      </c>
      <c r="H6294" s="34">
        <v>167</v>
      </c>
      <c r="I6294" s="34">
        <v>121</v>
      </c>
    </row>
    <row r="6295" spans="1:9" x14ac:dyDescent="0.2">
      <c r="A6295" s="34" t="s">
        <v>56752</v>
      </c>
      <c r="B6295" s="34">
        <v>432</v>
      </c>
      <c r="C6295" s="34">
        <v>488</v>
      </c>
      <c r="D6295" s="34">
        <v>128</v>
      </c>
      <c r="E6295" s="34">
        <v>127</v>
      </c>
      <c r="F6295" s="34">
        <v>125</v>
      </c>
      <c r="G6295" s="34">
        <v>140</v>
      </c>
      <c r="H6295" s="34">
        <v>131</v>
      </c>
      <c r="I6295" s="34">
        <v>113</v>
      </c>
    </row>
    <row r="6296" spans="1:9" x14ac:dyDescent="0.2">
      <c r="A6296" s="34" t="s">
        <v>56753</v>
      </c>
      <c r="B6296" s="34">
        <v>449</v>
      </c>
      <c r="C6296" s="34">
        <v>359</v>
      </c>
      <c r="D6296" s="34">
        <v>120</v>
      </c>
      <c r="E6296" s="34">
        <v>127</v>
      </c>
      <c r="F6296" s="34">
        <v>138</v>
      </c>
      <c r="G6296" s="34">
        <v>115</v>
      </c>
      <c r="H6296" s="34">
        <v>162</v>
      </c>
      <c r="I6296" s="34">
        <v>109</v>
      </c>
    </row>
    <row r="6297" spans="1:9" x14ac:dyDescent="0.2">
      <c r="A6297" s="34" t="s">
        <v>56754</v>
      </c>
      <c r="B6297" s="34">
        <v>359</v>
      </c>
      <c r="C6297" s="34">
        <v>400</v>
      </c>
      <c r="D6297" s="34">
        <v>96</v>
      </c>
      <c r="E6297" s="34">
        <v>150</v>
      </c>
      <c r="F6297" s="34">
        <v>127</v>
      </c>
      <c r="G6297" s="34">
        <v>116</v>
      </c>
      <c r="H6297" s="34">
        <v>88</v>
      </c>
      <c r="I6297" s="34">
        <v>95</v>
      </c>
    </row>
    <row r="6298" spans="1:9" x14ac:dyDescent="0.2">
      <c r="A6298" s="34" t="s">
        <v>56755</v>
      </c>
      <c r="B6298" s="34">
        <v>370</v>
      </c>
      <c r="C6298" s="34">
        <v>395</v>
      </c>
      <c r="D6298" s="34">
        <v>129</v>
      </c>
      <c r="E6298" s="34">
        <v>213</v>
      </c>
      <c r="F6298" s="34">
        <v>187</v>
      </c>
      <c r="G6298" s="34">
        <v>187</v>
      </c>
      <c r="H6298" s="34">
        <v>167</v>
      </c>
      <c r="I6298" s="34">
        <v>125</v>
      </c>
    </row>
    <row r="6299" spans="1:9" x14ac:dyDescent="0.2">
      <c r="A6299" s="34" t="s">
        <v>56756</v>
      </c>
      <c r="B6299" s="34">
        <v>415</v>
      </c>
      <c r="C6299" s="34">
        <v>377</v>
      </c>
      <c r="D6299" s="34">
        <v>123</v>
      </c>
      <c r="E6299" s="34">
        <v>116</v>
      </c>
      <c r="F6299" s="34">
        <v>144</v>
      </c>
      <c r="G6299" s="34">
        <v>164</v>
      </c>
      <c r="H6299" s="34">
        <v>154</v>
      </c>
      <c r="I6299" s="34">
        <v>87</v>
      </c>
    </row>
    <row r="6300" spans="1:9" x14ac:dyDescent="0.2">
      <c r="A6300" s="34" t="s">
        <v>56757</v>
      </c>
      <c r="B6300" s="34">
        <v>623</v>
      </c>
      <c r="C6300" s="34">
        <v>580</v>
      </c>
      <c r="D6300" s="34">
        <v>192</v>
      </c>
      <c r="E6300" s="34">
        <v>186</v>
      </c>
      <c r="F6300" s="34">
        <v>181</v>
      </c>
      <c r="G6300" s="34">
        <v>203</v>
      </c>
      <c r="H6300" s="34">
        <v>183</v>
      </c>
      <c r="I6300" s="34">
        <v>162</v>
      </c>
    </row>
    <row r="6301" spans="1:9" x14ac:dyDescent="0.2">
      <c r="A6301" s="34" t="s">
        <v>56758</v>
      </c>
      <c r="B6301" s="34">
        <v>286</v>
      </c>
      <c r="C6301" s="34">
        <v>354</v>
      </c>
      <c r="D6301" s="34">
        <v>136</v>
      </c>
      <c r="E6301" s="34">
        <v>75</v>
      </c>
      <c r="F6301" s="34">
        <v>105</v>
      </c>
      <c r="G6301" s="34">
        <v>93</v>
      </c>
      <c r="H6301" s="34">
        <v>105</v>
      </c>
      <c r="I6301" s="34">
        <v>78</v>
      </c>
    </row>
    <row r="6302" spans="1:9" x14ac:dyDescent="0.2">
      <c r="A6302" s="34" t="s">
        <v>56759</v>
      </c>
      <c r="B6302" s="34">
        <v>967</v>
      </c>
      <c r="C6302" s="34">
        <v>742</v>
      </c>
      <c r="D6302" s="34">
        <v>286</v>
      </c>
      <c r="E6302" s="34">
        <v>290</v>
      </c>
      <c r="F6302" s="34">
        <v>265</v>
      </c>
      <c r="G6302" s="34">
        <v>276</v>
      </c>
      <c r="H6302" s="34">
        <v>263</v>
      </c>
      <c r="I6302" s="34">
        <v>207</v>
      </c>
    </row>
    <row r="6303" spans="1:9" x14ac:dyDescent="0.2">
      <c r="A6303" s="34" t="s">
        <v>56760</v>
      </c>
      <c r="B6303" s="34">
        <v>806</v>
      </c>
      <c r="C6303" s="34">
        <v>707</v>
      </c>
      <c r="D6303" s="34">
        <v>247</v>
      </c>
      <c r="E6303" s="34">
        <v>272</v>
      </c>
      <c r="F6303" s="34">
        <v>193</v>
      </c>
      <c r="G6303" s="34">
        <v>267</v>
      </c>
      <c r="H6303" s="34">
        <v>268</v>
      </c>
      <c r="I6303" s="34">
        <v>223</v>
      </c>
    </row>
    <row r="6304" spans="1:9" x14ac:dyDescent="0.2">
      <c r="A6304" s="34" t="s">
        <v>56761</v>
      </c>
      <c r="B6304" s="34">
        <v>467</v>
      </c>
      <c r="C6304" s="34">
        <v>371</v>
      </c>
      <c r="D6304" s="34">
        <v>152</v>
      </c>
      <c r="E6304" s="34">
        <v>134</v>
      </c>
      <c r="F6304" s="34">
        <v>154</v>
      </c>
      <c r="G6304" s="34">
        <v>154</v>
      </c>
      <c r="H6304" s="34">
        <v>156</v>
      </c>
      <c r="I6304" s="34">
        <v>102</v>
      </c>
    </row>
    <row r="6305" spans="1:9" x14ac:dyDescent="0.2">
      <c r="A6305" s="34" t="s">
        <v>56762</v>
      </c>
      <c r="B6305" s="34">
        <v>542</v>
      </c>
      <c r="C6305" s="34">
        <v>518</v>
      </c>
      <c r="D6305" s="34">
        <v>157</v>
      </c>
      <c r="E6305" s="34">
        <v>182</v>
      </c>
      <c r="F6305" s="34">
        <v>161</v>
      </c>
      <c r="G6305" s="34">
        <v>187</v>
      </c>
      <c r="H6305" s="34">
        <v>182</v>
      </c>
      <c r="I6305" s="34">
        <v>161</v>
      </c>
    </row>
    <row r="6306" spans="1:9" x14ac:dyDescent="0.2">
      <c r="A6306" s="34" t="s">
        <v>56763</v>
      </c>
      <c r="B6306" s="34">
        <v>556</v>
      </c>
      <c r="C6306" s="34">
        <v>641</v>
      </c>
      <c r="D6306" s="34">
        <v>181</v>
      </c>
      <c r="E6306" s="34">
        <v>189</v>
      </c>
      <c r="F6306" s="34">
        <v>159</v>
      </c>
      <c r="G6306" s="34">
        <v>171</v>
      </c>
      <c r="H6306" s="34">
        <v>154</v>
      </c>
      <c r="I6306" s="34">
        <v>143</v>
      </c>
    </row>
    <row r="6307" spans="1:9" x14ac:dyDescent="0.2">
      <c r="A6307" s="34" t="s">
        <v>56764</v>
      </c>
      <c r="B6307" s="34">
        <v>1544</v>
      </c>
      <c r="C6307" s="34">
        <v>1620</v>
      </c>
      <c r="D6307" s="34">
        <v>466</v>
      </c>
      <c r="E6307" s="34">
        <v>480</v>
      </c>
      <c r="F6307" s="34">
        <v>508</v>
      </c>
      <c r="G6307" s="34">
        <v>474</v>
      </c>
      <c r="H6307" s="34">
        <v>468</v>
      </c>
      <c r="I6307" s="34">
        <v>442</v>
      </c>
    </row>
    <row r="6308" spans="1:9" x14ac:dyDescent="0.2">
      <c r="A6308" s="34" t="s">
        <v>56765</v>
      </c>
      <c r="B6308" s="34">
        <v>1898</v>
      </c>
      <c r="C6308" s="34">
        <v>1781</v>
      </c>
      <c r="D6308" s="34">
        <v>560</v>
      </c>
      <c r="E6308" s="34">
        <v>621</v>
      </c>
      <c r="F6308" s="34">
        <v>619</v>
      </c>
      <c r="G6308" s="34">
        <v>566</v>
      </c>
      <c r="H6308" s="34">
        <v>697</v>
      </c>
      <c r="I6308" s="34">
        <v>543</v>
      </c>
    </row>
    <row r="6309" spans="1:9" x14ac:dyDescent="0.2">
      <c r="A6309" s="34" t="s">
        <v>56766</v>
      </c>
      <c r="B6309" s="34">
        <v>1628</v>
      </c>
      <c r="C6309" s="34">
        <v>1570</v>
      </c>
      <c r="D6309" s="34">
        <v>510</v>
      </c>
      <c r="E6309" s="34">
        <v>546</v>
      </c>
      <c r="F6309" s="34">
        <v>494</v>
      </c>
      <c r="G6309" s="34">
        <v>529</v>
      </c>
      <c r="H6309" s="34">
        <v>572</v>
      </c>
      <c r="I6309" s="34">
        <v>508</v>
      </c>
    </row>
    <row r="6310" spans="1:9" x14ac:dyDescent="0.2">
      <c r="A6310" s="34" t="s">
        <v>56767</v>
      </c>
      <c r="B6310" s="34">
        <v>1710</v>
      </c>
      <c r="C6310" s="34">
        <v>1845</v>
      </c>
      <c r="D6310" s="34">
        <v>530</v>
      </c>
      <c r="E6310" s="34">
        <v>596</v>
      </c>
      <c r="F6310" s="34">
        <v>540</v>
      </c>
      <c r="G6310" s="34">
        <v>529</v>
      </c>
      <c r="H6310" s="34">
        <v>601</v>
      </c>
      <c r="I6310" s="34">
        <v>431</v>
      </c>
    </row>
    <row r="6311" spans="1:9" x14ac:dyDescent="0.2">
      <c r="A6311" s="34" t="s">
        <v>56768</v>
      </c>
      <c r="B6311" s="34">
        <v>1114</v>
      </c>
      <c r="C6311" s="34">
        <v>1239</v>
      </c>
      <c r="D6311" s="34">
        <v>321</v>
      </c>
      <c r="E6311" s="34">
        <v>432</v>
      </c>
      <c r="F6311" s="34">
        <v>372</v>
      </c>
      <c r="G6311" s="34">
        <v>400</v>
      </c>
      <c r="H6311" s="34">
        <v>402</v>
      </c>
      <c r="I6311" s="34">
        <v>355</v>
      </c>
    </row>
    <row r="6312" spans="1:9" x14ac:dyDescent="0.2">
      <c r="A6312" s="34" t="s">
        <v>56769</v>
      </c>
      <c r="B6312" s="34">
        <v>492</v>
      </c>
      <c r="C6312" s="34">
        <v>454</v>
      </c>
      <c r="D6312" s="34">
        <v>162</v>
      </c>
      <c r="E6312" s="34">
        <v>136</v>
      </c>
      <c r="F6312" s="34">
        <v>145</v>
      </c>
      <c r="G6312" s="34">
        <v>128</v>
      </c>
      <c r="H6312" s="34">
        <v>151</v>
      </c>
      <c r="I6312" s="34">
        <v>117</v>
      </c>
    </row>
    <row r="6313" spans="1:9" x14ac:dyDescent="0.2">
      <c r="A6313" s="34" t="s">
        <v>56770</v>
      </c>
      <c r="B6313" s="34">
        <v>627</v>
      </c>
      <c r="C6313" s="34">
        <v>668</v>
      </c>
      <c r="D6313" s="34">
        <v>218</v>
      </c>
      <c r="E6313" s="34">
        <v>200</v>
      </c>
      <c r="F6313" s="34">
        <v>198</v>
      </c>
      <c r="G6313" s="34">
        <v>210</v>
      </c>
      <c r="H6313" s="34">
        <v>181</v>
      </c>
      <c r="I6313" s="34">
        <v>175</v>
      </c>
    </row>
    <row r="6314" spans="1:9" x14ac:dyDescent="0.2">
      <c r="A6314" s="34" t="s">
        <v>56771</v>
      </c>
      <c r="B6314" s="34">
        <v>521</v>
      </c>
      <c r="C6314" s="34">
        <v>707</v>
      </c>
      <c r="D6314" s="34">
        <v>193</v>
      </c>
      <c r="E6314" s="34">
        <v>217</v>
      </c>
      <c r="F6314" s="34">
        <v>176</v>
      </c>
      <c r="G6314" s="34">
        <v>238</v>
      </c>
      <c r="H6314" s="34">
        <v>221</v>
      </c>
      <c r="I6314" s="34">
        <v>190</v>
      </c>
    </row>
    <row r="6315" spans="1:9" x14ac:dyDescent="0.2">
      <c r="A6315" s="34" t="s">
        <v>56772</v>
      </c>
      <c r="B6315" s="34">
        <v>833</v>
      </c>
      <c r="C6315" s="34">
        <v>824</v>
      </c>
      <c r="D6315" s="34">
        <v>208</v>
      </c>
      <c r="E6315" s="34">
        <v>260</v>
      </c>
      <c r="F6315" s="34">
        <v>258</v>
      </c>
      <c r="G6315" s="34">
        <v>224</v>
      </c>
      <c r="H6315" s="34">
        <v>230</v>
      </c>
      <c r="I6315" s="34">
        <v>222</v>
      </c>
    </row>
    <row r="6316" spans="1:9" x14ac:dyDescent="0.2">
      <c r="A6316" s="34" t="s">
        <v>56773</v>
      </c>
      <c r="B6316" s="34">
        <v>793</v>
      </c>
      <c r="C6316" s="34">
        <v>818</v>
      </c>
      <c r="D6316" s="34">
        <v>288</v>
      </c>
      <c r="E6316" s="34">
        <v>296</v>
      </c>
      <c r="F6316" s="34">
        <v>241</v>
      </c>
      <c r="G6316" s="34">
        <v>245</v>
      </c>
      <c r="H6316" s="34">
        <v>268</v>
      </c>
      <c r="I6316" s="34">
        <v>232</v>
      </c>
    </row>
    <row r="6317" spans="1:9" x14ac:dyDescent="0.2">
      <c r="A6317" s="34" t="s">
        <v>56774</v>
      </c>
      <c r="B6317" s="34">
        <v>1166</v>
      </c>
      <c r="C6317" s="34">
        <v>1164</v>
      </c>
      <c r="D6317" s="34">
        <v>348</v>
      </c>
      <c r="E6317" s="34">
        <v>461</v>
      </c>
      <c r="F6317" s="34">
        <v>422</v>
      </c>
      <c r="G6317" s="34">
        <v>460</v>
      </c>
      <c r="H6317" s="34">
        <v>394</v>
      </c>
      <c r="I6317" s="34">
        <v>396</v>
      </c>
    </row>
    <row r="6318" spans="1:9" x14ac:dyDescent="0.2">
      <c r="A6318" s="34" t="s">
        <v>56775</v>
      </c>
      <c r="B6318" s="34">
        <v>652</v>
      </c>
      <c r="C6318" s="34">
        <v>548</v>
      </c>
      <c r="D6318" s="34">
        <v>221</v>
      </c>
      <c r="E6318" s="34">
        <v>219</v>
      </c>
      <c r="F6318" s="34">
        <v>172</v>
      </c>
      <c r="G6318" s="34">
        <v>161</v>
      </c>
      <c r="H6318" s="34">
        <v>202</v>
      </c>
      <c r="I6318" s="34">
        <v>171</v>
      </c>
    </row>
    <row r="6319" spans="1:9" x14ac:dyDescent="0.2">
      <c r="A6319" s="34" t="s">
        <v>56776</v>
      </c>
      <c r="B6319" s="34">
        <v>838</v>
      </c>
      <c r="C6319" s="34">
        <v>846</v>
      </c>
      <c r="D6319" s="34">
        <v>244</v>
      </c>
      <c r="E6319" s="34">
        <v>272</v>
      </c>
      <c r="F6319" s="34">
        <v>188</v>
      </c>
      <c r="G6319" s="34">
        <v>290</v>
      </c>
      <c r="H6319" s="34">
        <v>243</v>
      </c>
      <c r="I6319" s="34">
        <v>242</v>
      </c>
    </row>
    <row r="6320" spans="1:9" x14ac:dyDescent="0.2">
      <c r="A6320" s="34" t="s">
        <v>56777</v>
      </c>
      <c r="B6320" s="34">
        <v>1147</v>
      </c>
      <c r="C6320" s="34">
        <v>773</v>
      </c>
      <c r="D6320" s="34">
        <v>299</v>
      </c>
      <c r="E6320" s="34">
        <v>330</v>
      </c>
      <c r="F6320" s="34">
        <v>313</v>
      </c>
      <c r="G6320" s="34">
        <v>273</v>
      </c>
      <c r="H6320" s="34">
        <v>333</v>
      </c>
      <c r="I6320" s="34">
        <v>273</v>
      </c>
    </row>
    <row r="6321" spans="1:9" x14ac:dyDescent="0.2">
      <c r="A6321" s="34" t="s">
        <v>56778</v>
      </c>
      <c r="B6321" s="34">
        <v>485</v>
      </c>
      <c r="C6321" s="34">
        <v>568</v>
      </c>
      <c r="D6321" s="34">
        <v>153</v>
      </c>
      <c r="E6321" s="34">
        <v>156</v>
      </c>
      <c r="F6321" s="34">
        <v>134</v>
      </c>
      <c r="G6321" s="34">
        <v>212</v>
      </c>
      <c r="H6321" s="34">
        <v>165</v>
      </c>
      <c r="I6321" s="34">
        <v>163</v>
      </c>
    </row>
    <row r="6322" spans="1:9" x14ac:dyDescent="0.2">
      <c r="A6322" s="34" t="s">
        <v>56779</v>
      </c>
      <c r="B6322" s="34">
        <v>626</v>
      </c>
      <c r="C6322" s="34">
        <v>716</v>
      </c>
      <c r="D6322" s="34">
        <v>162</v>
      </c>
      <c r="E6322" s="34">
        <v>219</v>
      </c>
      <c r="F6322" s="34">
        <v>187</v>
      </c>
      <c r="G6322" s="34">
        <v>243</v>
      </c>
      <c r="H6322" s="34">
        <v>199</v>
      </c>
      <c r="I6322" s="34">
        <v>226</v>
      </c>
    </row>
    <row r="6323" spans="1:9" x14ac:dyDescent="0.2">
      <c r="A6323" s="34" t="s">
        <v>56780</v>
      </c>
      <c r="B6323" s="34">
        <v>883</v>
      </c>
      <c r="C6323" s="34">
        <v>950</v>
      </c>
      <c r="D6323" s="34">
        <v>303</v>
      </c>
      <c r="E6323" s="34">
        <v>313</v>
      </c>
      <c r="F6323" s="34">
        <v>274</v>
      </c>
      <c r="G6323" s="34">
        <v>312</v>
      </c>
      <c r="H6323" s="34">
        <v>264</v>
      </c>
      <c r="I6323" s="34">
        <v>315</v>
      </c>
    </row>
    <row r="6324" spans="1:9" x14ac:dyDescent="0.2">
      <c r="A6324" s="34" t="s">
        <v>56781</v>
      </c>
      <c r="B6324" s="34">
        <v>490</v>
      </c>
      <c r="C6324" s="34">
        <v>656</v>
      </c>
      <c r="D6324" s="34">
        <v>177</v>
      </c>
      <c r="E6324" s="34">
        <v>229</v>
      </c>
      <c r="F6324" s="34">
        <v>172</v>
      </c>
      <c r="G6324" s="34">
        <v>209</v>
      </c>
      <c r="H6324" s="34">
        <v>203</v>
      </c>
      <c r="I6324" s="34">
        <v>195</v>
      </c>
    </row>
    <row r="6325" spans="1:9" x14ac:dyDescent="0.2">
      <c r="A6325" s="34" t="s">
        <v>56782</v>
      </c>
      <c r="B6325" s="34">
        <v>816</v>
      </c>
      <c r="C6325" s="34">
        <v>724</v>
      </c>
      <c r="D6325" s="34">
        <v>225</v>
      </c>
      <c r="E6325" s="34">
        <v>223</v>
      </c>
      <c r="F6325" s="34">
        <v>262</v>
      </c>
      <c r="G6325" s="34">
        <v>236</v>
      </c>
      <c r="H6325" s="34">
        <v>245</v>
      </c>
      <c r="I6325" s="34">
        <v>182</v>
      </c>
    </row>
    <row r="6326" spans="1:9" x14ac:dyDescent="0.2">
      <c r="A6326" s="34" t="s">
        <v>56783</v>
      </c>
      <c r="B6326" s="34">
        <v>781</v>
      </c>
      <c r="C6326" s="34">
        <v>666</v>
      </c>
      <c r="D6326" s="34">
        <v>282</v>
      </c>
      <c r="E6326" s="34">
        <v>197</v>
      </c>
      <c r="F6326" s="34">
        <v>239</v>
      </c>
      <c r="G6326" s="34">
        <v>225</v>
      </c>
      <c r="H6326" s="34">
        <v>223</v>
      </c>
      <c r="I6326" s="34">
        <v>178</v>
      </c>
    </row>
    <row r="6327" spans="1:9" x14ac:dyDescent="0.2">
      <c r="A6327" s="34" t="s">
        <v>56784</v>
      </c>
      <c r="B6327" s="34">
        <v>1091</v>
      </c>
      <c r="C6327" s="34">
        <v>1092</v>
      </c>
      <c r="D6327" s="34">
        <v>316</v>
      </c>
      <c r="E6327" s="34">
        <v>303</v>
      </c>
      <c r="F6327" s="34">
        <v>313</v>
      </c>
      <c r="G6327" s="34">
        <v>367</v>
      </c>
      <c r="H6327" s="34">
        <v>343</v>
      </c>
      <c r="I6327" s="34">
        <v>310</v>
      </c>
    </row>
    <row r="6328" spans="1:9" x14ac:dyDescent="0.2">
      <c r="A6328" s="34" t="s">
        <v>56785</v>
      </c>
      <c r="B6328" s="34">
        <v>813</v>
      </c>
      <c r="C6328" s="34">
        <v>926</v>
      </c>
      <c r="D6328" s="34">
        <v>263</v>
      </c>
      <c r="E6328" s="34">
        <v>324</v>
      </c>
      <c r="F6328" s="34">
        <v>244</v>
      </c>
      <c r="G6328" s="34">
        <v>352</v>
      </c>
      <c r="H6328" s="34">
        <v>274</v>
      </c>
      <c r="I6328" s="34">
        <v>291</v>
      </c>
    </row>
    <row r="6329" spans="1:9" x14ac:dyDescent="0.2">
      <c r="A6329" s="34" t="s">
        <v>56786</v>
      </c>
      <c r="B6329" s="34">
        <v>794</v>
      </c>
      <c r="C6329" s="34">
        <v>720</v>
      </c>
      <c r="D6329" s="34">
        <v>191</v>
      </c>
      <c r="E6329" s="34">
        <v>239</v>
      </c>
      <c r="F6329" s="34">
        <v>243</v>
      </c>
      <c r="G6329" s="34">
        <v>287</v>
      </c>
      <c r="H6329" s="34">
        <v>243</v>
      </c>
      <c r="I6329" s="34">
        <v>242</v>
      </c>
    </row>
    <row r="6330" spans="1:9" x14ac:dyDescent="0.2">
      <c r="A6330" s="34" t="s">
        <v>56787</v>
      </c>
      <c r="B6330" s="34">
        <v>775</v>
      </c>
      <c r="C6330" s="34">
        <v>783</v>
      </c>
      <c r="D6330" s="34">
        <v>270</v>
      </c>
      <c r="E6330" s="34">
        <v>230</v>
      </c>
      <c r="F6330" s="34">
        <v>201</v>
      </c>
      <c r="G6330" s="34">
        <v>273</v>
      </c>
      <c r="H6330" s="34">
        <v>251</v>
      </c>
      <c r="I6330" s="34">
        <v>221</v>
      </c>
    </row>
    <row r="6331" spans="1:9" x14ac:dyDescent="0.2">
      <c r="A6331" s="34" t="s">
        <v>56788</v>
      </c>
      <c r="B6331" s="34">
        <v>1299</v>
      </c>
      <c r="C6331" s="34">
        <v>1121</v>
      </c>
      <c r="D6331" s="34">
        <v>398</v>
      </c>
      <c r="E6331" s="34">
        <v>388</v>
      </c>
      <c r="F6331" s="34">
        <v>343</v>
      </c>
      <c r="G6331" s="34">
        <v>364</v>
      </c>
      <c r="H6331" s="34">
        <v>418</v>
      </c>
      <c r="I6331" s="34">
        <v>338</v>
      </c>
    </row>
    <row r="6332" spans="1:9" x14ac:dyDescent="0.2">
      <c r="A6332" s="34" t="s">
        <v>56789</v>
      </c>
      <c r="B6332" s="34">
        <v>944</v>
      </c>
      <c r="C6332" s="34">
        <v>868</v>
      </c>
      <c r="D6332" s="34">
        <v>294</v>
      </c>
      <c r="E6332" s="34">
        <v>277</v>
      </c>
      <c r="F6332" s="34">
        <v>247</v>
      </c>
      <c r="G6332" s="34">
        <v>338</v>
      </c>
      <c r="H6332" s="34">
        <v>287</v>
      </c>
      <c r="I6332" s="34">
        <v>284</v>
      </c>
    </row>
    <row r="6333" spans="1:9" x14ac:dyDescent="0.2">
      <c r="A6333" s="34" t="s">
        <v>56790</v>
      </c>
      <c r="B6333" s="34">
        <v>671</v>
      </c>
      <c r="C6333" s="34">
        <v>747</v>
      </c>
      <c r="D6333" s="34">
        <v>205</v>
      </c>
      <c r="E6333" s="34">
        <v>248</v>
      </c>
      <c r="F6333" s="34">
        <v>221</v>
      </c>
      <c r="G6333" s="34">
        <v>231</v>
      </c>
      <c r="H6333" s="34">
        <v>214</v>
      </c>
      <c r="I6333" s="34">
        <v>219</v>
      </c>
    </row>
    <row r="6334" spans="1:9" x14ac:dyDescent="0.2">
      <c r="A6334" s="34" t="s">
        <v>56791</v>
      </c>
      <c r="B6334" s="34">
        <v>929</v>
      </c>
      <c r="C6334" s="34">
        <v>1003</v>
      </c>
      <c r="D6334" s="34">
        <v>256</v>
      </c>
      <c r="E6334" s="34">
        <v>244</v>
      </c>
      <c r="F6334" s="34">
        <v>303</v>
      </c>
      <c r="G6334" s="34">
        <v>285</v>
      </c>
      <c r="H6334" s="34">
        <v>285</v>
      </c>
      <c r="I6334" s="34">
        <v>264</v>
      </c>
    </row>
    <row r="6335" spans="1:9" x14ac:dyDescent="0.2">
      <c r="A6335" s="34" t="s">
        <v>56792</v>
      </c>
      <c r="B6335" s="34">
        <v>381</v>
      </c>
      <c r="C6335" s="34">
        <v>439</v>
      </c>
      <c r="D6335" s="34">
        <v>156</v>
      </c>
      <c r="E6335" s="34">
        <v>178</v>
      </c>
      <c r="F6335" s="34">
        <v>148</v>
      </c>
      <c r="G6335" s="34">
        <v>164</v>
      </c>
      <c r="H6335" s="34">
        <v>154</v>
      </c>
      <c r="I6335" s="34">
        <v>159</v>
      </c>
    </row>
    <row r="6336" spans="1:9" x14ac:dyDescent="0.2">
      <c r="A6336" s="34" t="s">
        <v>56793</v>
      </c>
      <c r="B6336" s="34">
        <v>549</v>
      </c>
      <c r="C6336" s="34">
        <v>525</v>
      </c>
      <c r="D6336" s="34">
        <v>164</v>
      </c>
      <c r="E6336" s="34">
        <v>147</v>
      </c>
      <c r="F6336" s="34">
        <v>154</v>
      </c>
      <c r="G6336" s="34">
        <v>206</v>
      </c>
      <c r="H6336" s="34">
        <v>177</v>
      </c>
      <c r="I6336" s="34">
        <v>157</v>
      </c>
    </row>
    <row r="6337" spans="1:9" x14ac:dyDescent="0.2">
      <c r="A6337" s="34" t="s">
        <v>56794</v>
      </c>
      <c r="B6337" s="34">
        <v>741</v>
      </c>
      <c r="C6337" s="34">
        <v>716</v>
      </c>
      <c r="D6337" s="34">
        <v>204</v>
      </c>
      <c r="E6337" s="34">
        <v>212</v>
      </c>
      <c r="F6337" s="34">
        <v>200</v>
      </c>
      <c r="G6337" s="34">
        <v>202</v>
      </c>
      <c r="H6337" s="34">
        <v>200</v>
      </c>
      <c r="I6337" s="34">
        <v>208</v>
      </c>
    </row>
    <row r="6338" spans="1:9" x14ac:dyDescent="0.2">
      <c r="A6338" s="34" t="s">
        <v>56795</v>
      </c>
      <c r="B6338" s="34">
        <v>1431</v>
      </c>
      <c r="C6338" s="34">
        <v>1256</v>
      </c>
      <c r="D6338" s="34">
        <v>380</v>
      </c>
      <c r="E6338" s="34">
        <v>384</v>
      </c>
      <c r="F6338" s="34">
        <v>450</v>
      </c>
      <c r="G6338" s="34">
        <v>405</v>
      </c>
      <c r="H6338" s="34">
        <v>409</v>
      </c>
      <c r="I6338" s="34">
        <v>349</v>
      </c>
    </row>
    <row r="6339" spans="1:9" x14ac:dyDescent="0.2">
      <c r="A6339" s="34" t="s">
        <v>56796</v>
      </c>
      <c r="B6339" s="34">
        <v>1035</v>
      </c>
      <c r="C6339" s="34">
        <v>1171</v>
      </c>
      <c r="D6339" s="34">
        <v>403</v>
      </c>
      <c r="E6339" s="34">
        <v>355</v>
      </c>
      <c r="F6339" s="34">
        <v>320</v>
      </c>
      <c r="G6339" s="34">
        <v>373</v>
      </c>
      <c r="H6339" s="34">
        <v>379</v>
      </c>
      <c r="I6339" s="34">
        <v>288</v>
      </c>
    </row>
    <row r="6340" spans="1:9" x14ac:dyDescent="0.2">
      <c r="A6340" s="34" t="s">
        <v>56797</v>
      </c>
      <c r="B6340" s="34">
        <v>620</v>
      </c>
      <c r="C6340" s="34">
        <v>648</v>
      </c>
      <c r="D6340" s="34">
        <v>180</v>
      </c>
      <c r="E6340" s="34">
        <v>252</v>
      </c>
      <c r="F6340" s="34">
        <v>226</v>
      </c>
      <c r="G6340" s="34">
        <v>245</v>
      </c>
      <c r="H6340" s="34">
        <v>234</v>
      </c>
      <c r="I6340" s="34">
        <v>197</v>
      </c>
    </row>
    <row r="6341" spans="1:9" x14ac:dyDescent="0.2">
      <c r="A6341" s="34" t="s">
        <v>56798</v>
      </c>
      <c r="B6341" s="34">
        <v>771</v>
      </c>
      <c r="C6341" s="34">
        <v>719</v>
      </c>
      <c r="D6341" s="34">
        <v>220</v>
      </c>
      <c r="E6341" s="34">
        <v>222</v>
      </c>
      <c r="F6341" s="34">
        <v>239</v>
      </c>
      <c r="G6341" s="34">
        <v>213</v>
      </c>
      <c r="H6341" s="34">
        <v>221</v>
      </c>
      <c r="I6341" s="34">
        <v>179</v>
      </c>
    </row>
    <row r="6342" spans="1:9" x14ac:dyDescent="0.2">
      <c r="A6342" s="34" t="s">
        <v>56799</v>
      </c>
      <c r="B6342" s="34">
        <v>894</v>
      </c>
      <c r="C6342" s="34">
        <v>1150</v>
      </c>
      <c r="D6342" s="34">
        <v>331</v>
      </c>
      <c r="E6342" s="34">
        <v>332</v>
      </c>
      <c r="F6342" s="34">
        <v>341</v>
      </c>
      <c r="G6342" s="34">
        <v>383</v>
      </c>
      <c r="H6342" s="34">
        <v>330</v>
      </c>
      <c r="I6342" s="34">
        <v>278</v>
      </c>
    </row>
    <row r="6343" spans="1:9" x14ac:dyDescent="0.2">
      <c r="A6343" s="34" t="s">
        <v>56800</v>
      </c>
      <c r="B6343" s="34">
        <v>878</v>
      </c>
      <c r="C6343" s="34">
        <v>859</v>
      </c>
      <c r="D6343" s="34">
        <v>285</v>
      </c>
      <c r="E6343" s="34">
        <v>302</v>
      </c>
      <c r="F6343" s="34">
        <v>294</v>
      </c>
      <c r="G6343" s="34">
        <v>310</v>
      </c>
      <c r="H6343" s="34">
        <v>317</v>
      </c>
      <c r="I6343" s="34">
        <v>261</v>
      </c>
    </row>
    <row r="6344" spans="1:9" x14ac:dyDescent="0.2">
      <c r="A6344" s="34" t="s">
        <v>56801</v>
      </c>
      <c r="B6344" s="34">
        <v>978</v>
      </c>
      <c r="C6344" s="34">
        <v>1020</v>
      </c>
      <c r="D6344" s="34">
        <v>292</v>
      </c>
      <c r="E6344" s="34">
        <v>313</v>
      </c>
      <c r="F6344" s="34">
        <v>307</v>
      </c>
      <c r="G6344" s="34">
        <v>274</v>
      </c>
      <c r="H6344" s="34">
        <v>295</v>
      </c>
      <c r="I6344" s="34">
        <v>254</v>
      </c>
    </row>
    <row r="6345" spans="1:9" x14ac:dyDescent="0.2">
      <c r="A6345" s="34" t="s">
        <v>56802</v>
      </c>
      <c r="B6345" s="34">
        <v>894</v>
      </c>
      <c r="C6345" s="34">
        <v>876</v>
      </c>
      <c r="D6345" s="34">
        <v>288</v>
      </c>
      <c r="E6345" s="34">
        <v>295</v>
      </c>
      <c r="F6345" s="34">
        <v>252</v>
      </c>
      <c r="G6345" s="34">
        <v>301</v>
      </c>
      <c r="H6345" s="34">
        <v>282</v>
      </c>
      <c r="I6345" s="34">
        <v>225</v>
      </c>
    </row>
    <row r="6346" spans="1:9" x14ac:dyDescent="0.2">
      <c r="A6346" s="34" t="s">
        <v>56803</v>
      </c>
      <c r="B6346" s="34">
        <v>680</v>
      </c>
      <c r="C6346" s="34">
        <v>717</v>
      </c>
      <c r="D6346" s="34">
        <v>196</v>
      </c>
      <c r="E6346" s="34">
        <v>239</v>
      </c>
      <c r="F6346" s="34">
        <v>236</v>
      </c>
      <c r="G6346" s="34">
        <v>239</v>
      </c>
      <c r="H6346" s="34">
        <v>267</v>
      </c>
      <c r="I6346" s="34">
        <v>241</v>
      </c>
    </row>
    <row r="6347" spans="1:9" x14ac:dyDescent="0.2">
      <c r="A6347" s="34" t="s">
        <v>56804</v>
      </c>
      <c r="B6347" s="34">
        <v>216</v>
      </c>
      <c r="C6347" s="34">
        <v>285</v>
      </c>
      <c r="D6347" s="34">
        <v>60</v>
      </c>
      <c r="E6347" s="34">
        <v>102</v>
      </c>
      <c r="F6347" s="34">
        <v>68</v>
      </c>
      <c r="G6347" s="34">
        <v>84</v>
      </c>
      <c r="H6347" s="34">
        <v>50</v>
      </c>
      <c r="I6347" s="34">
        <v>120</v>
      </c>
    </row>
    <row r="6348" spans="1:9" x14ac:dyDescent="0.2">
      <c r="A6348" s="34" t="s">
        <v>56805</v>
      </c>
      <c r="B6348" s="34">
        <v>1100</v>
      </c>
      <c r="C6348" s="34">
        <v>1275</v>
      </c>
      <c r="D6348" s="34">
        <v>317</v>
      </c>
      <c r="E6348" s="34">
        <v>355</v>
      </c>
      <c r="F6348" s="34">
        <v>357</v>
      </c>
      <c r="G6348" s="34">
        <v>351</v>
      </c>
      <c r="H6348" s="34">
        <v>349</v>
      </c>
      <c r="I6348" s="34">
        <v>274</v>
      </c>
    </row>
    <row r="6349" spans="1:9" x14ac:dyDescent="0.2">
      <c r="A6349" s="34" t="s">
        <v>56806</v>
      </c>
      <c r="B6349" s="34">
        <v>877</v>
      </c>
      <c r="C6349" s="34">
        <v>839</v>
      </c>
      <c r="D6349" s="34">
        <v>256</v>
      </c>
      <c r="E6349" s="34">
        <v>334</v>
      </c>
      <c r="F6349" s="34">
        <v>247</v>
      </c>
      <c r="G6349" s="34">
        <v>308</v>
      </c>
      <c r="H6349" s="34">
        <v>257</v>
      </c>
      <c r="I6349" s="34">
        <v>255</v>
      </c>
    </row>
    <row r="6350" spans="1:9" x14ac:dyDescent="0.2">
      <c r="A6350" s="34" t="s">
        <v>56807</v>
      </c>
      <c r="B6350" s="34">
        <v>855</v>
      </c>
      <c r="C6350" s="34">
        <v>860</v>
      </c>
      <c r="D6350" s="34">
        <v>336</v>
      </c>
      <c r="E6350" s="34">
        <v>249</v>
      </c>
      <c r="F6350" s="34">
        <v>309</v>
      </c>
      <c r="G6350" s="34">
        <v>278</v>
      </c>
      <c r="H6350" s="34">
        <v>277</v>
      </c>
      <c r="I6350" s="34">
        <v>265</v>
      </c>
    </row>
    <row r="6351" spans="1:9" x14ac:dyDescent="0.2">
      <c r="A6351" s="34" t="s">
        <v>56808</v>
      </c>
      <c r="B6351" s="34">
        <v>749</v>
      </c>
      <c r="C6351" s="34">
        <v>662</v>
      </c>
      <c r="D6351" s="34">
        <v>241</v>
      </c>
      <c r="E6351" s="34">
        <v>258</v>
      </c>
      <c r="F6351" s="34">
        <v>225</v>
      </c>
      <c r="G6351" s="34">
        <v>236</v>
      </c>
      <c r="H6351" s="34">
        <v>239</v>
      </c>
      <c r="I6351" s="34">
        <v>238</v>
      </c>
    </row>
    <row r="6352" spans="1:9" x14ac:dyDescent="0.2">
      <c r="A6352" s="34" t="s">
        <v>56809</v>
      </c>
      <c r="B6352" s="34">
        <v>290</v>
      </c>
      <c r="C6352" s="34">
        <v>273</v>
      </c>
      <c r="D6352" s="34">
        <v>124</v>
      </c>
      <c r="E6352" s="34">
        <v>106</v>
      </c>
      <c r="F6352" s="34">
        <v>109</v>
      </c>
      <c r="G6352" s="34">
        <v>122</v>
      </c>
      <c r="H6352" s="34">
        <v>101</v>
      </c>
      <c r="I6352" s="34">
        <v>74</v>
      </c>
    </row>
    <row r="6353" spans="1:9" x14ac:dyDescent="0.2">
      <c r="A6353" s="34" t="s">
        <v>56810</v>
      </c>
      <c r="B6353" s="34">
        <v>519</v>
      </c>
      <c r="C6353" s="34">
        <v>635</v>
      </c>
      <c r="D6353" s="34">
        <v>164</v>
      </c>
      <c r="E6353" s="34">
        <v>186</v>
      </c>
      <c r="F6353" s="34">
        <v>172</v>
      </c>
      <c r="G6353" s="34">
        <v>175</v>
      </c>
      <c r="H6353" s="34">
        <v>179</v>
      </c>
      <c r="I6353" s="34">
        <v>156</v>
      </c>
    </row>
    <row r="6354" spans="1:9" x14ac:dyDescent="0.2">
      <c r="A6354" s="34" t="s">
        <v>56811</v>
      </c>
      <c r="B6354" s="34">
        <v>621</v>
      </c>
      <c r="C6354" s="34">
        <v>627</v>
      </c>
      <c r="D6354" s="34">
        <v>192</v>
      </c>
      <c r="E6354" s="34">
        <v>241</v>
      </c>
      <c r="F6354" s="34">
        <v>190</v>
      </c>
      <c r="G6354" s="34">
        <v>200</v>
      </c>
      <c r="H6354" s="34">
        <v>235</v>
      </c>
      <c r="I6354" s="34">
        <v>162</v>
      </c>
    </row>
    <row r="6355" spans="1:9" x14ac:dyDescent="0.2">
      <c r="A6355" s="34" t="s">
        <v>56812</v>
      </c>
      <c r="B6355" s="34">
        <v>639</v>
      </c>
      <c r="C6355" s="34">
        <v>635</v>
      </c>
      <c r="D6355" s="34">
        <v>217</v>
      </c>
      <c r="E6355" s="34">
        <v>198</v>
      </c>
      <c r="F6355" s="34">
        <v>235</v>
      </c>
      <c r="G6355" s="34">
        <v>208</v>
      </c>
      <c r="H6355" s="34">
        <v>197</v>
      </c>
      <c r="I6355" s="34">
        <v>128</v>
      </c>
    </row>
    <row r="6356" spans="1:9" x14ac:dyDescent="0.2">
      <c r="A6356" s="34" t="s">
        <v>56813</v>
      </c>
      <c r="B6356" s="34">
        <v>640</v>
      </c>
      <c r="C6356" s="34">
        <v>847</v>
      </c>
      <c r="D6356" s="34">
        <v>224</v>
      </c>
      <c r="E6356" s="34">
        <v>235</v>
      </c>
      <c r="F6356" s="34">
        <v>192</v>
      </c>
      <c r="G6356" s="34">
        <v>246</v>
      </c>
      <c r="H6356" s="34">
        <v>248</v>
      </c>
      <c r="I6356" s="34">
        <v>232</v>
      </c>
    </row>
    <row r="6357" spans="1:9" x14ac:dyDescent="0.2">
      <c r="A6357" s="34" t="s">
        <v>56814</v>
      </c>
      <c r="B6357" s="34">
        <v>701</v>
      </c>
      <c r="C6357" s="34">
        <v>913</v>
      </c>
      <c r="D6357" s="34">
        <v>208</v>
      </c>
      <c r="E6357" s="34">
        <v>300</v>
      </c>
      <c r="F6357" s="34">
        <v>277</v>
      </c>
      <c r="G6357" s="34">
        <v>240</v>
      </c>
      <c r="H6357" s="34">
        <v>210</v>
      </c>
      <c r="I6357" s="34">
        <v>253</v>
      </c>
    </row>
    <row r="6358" spans="1:9" x14ac:dyDescent="0.2">
      <c r="A6358" s="34" t="s">
        <v>56815</v>
      </c>
      <c r="B6358" s="34">
        <v>752</v>
      </c>
      <c r="C6358" s="34">
        <v>977</v>
      </c>
      <c r="D6358" s="34">
        <v>259</v>
      </c>
      <c r="E6358" s="34">
        <v>293</v>
      </c>
      <c r="F6358" s="34">
        <v>232</v>
      </c>
      <c r="G6358" s="34">
        <v>280</v>
      </c>
      <c r="H6358" s="34">
        <v>243</v>
      </c>
      <c r="I6358" s="34">
        <v>284</v>
      </c>
    </row>
    <row r="6359" spans="1:9" x14ac:dyDescent="0.2">
      <c r="A6359" s="34" t="s">
        <v>56816</v>
      </c>
      <c r="B6359" s="34">
        <v>913</v>
      </c>
      <c r="C6359" s="34">
        <v>1134</v>
      </c>
      <c r="D6359" s="34">
        <v>291</v>
      </c>
      <c r="E6359" s="34">
        <v>339</v>
      </c>
      <c r="F6359" s="34">
        <v>293</v>
      </c>
      <c r="G6359" s="34">
        <v>352</v>
      </c>
      <c r="H6359" s="34">
        <v>308</v>
      </c>
      <c r="I6359" s="34">
        <v>297</v>
      </c>
    </row>
    <row r="6360" spans="1:9" x14ac:dyDescent="0.2">
      <c r="A6360" s="34" t="s">
        <v>56817</v>
      </c>
      <c r="B6360" s="34">
        <v>1381</v>
      </c>
      <c r="C6360" s="34">
        <v>1609</v>
      </c>
      <c r="D6360" s="34">
        <v>421</v>
      </c>
      <c r="E6360" s="34">
        <v>472</v>
      </c>
      <c r="F6360" s="34">
        <v>427</v>
      </c>
      <c r="G6360" s="34">
        <v>574</v>
      </c>
      <c r="H6360" s="34">
        <v>490</v>
      </c>
      <c r="I6360" s="34">
        <v>384</v>
      </c>
    </row>
    <row r="6361" spans="1:9" x14ac:dyDescent="0.2">
      <c r="A6361" s="34" t="s">
        <v>56818</v>
      </c>
      <c r="B6361" s="34">
        <v>620</v>
      </c>
      <c r="C6361" s="34">
        <v>590</v>
      </c>
      <c r="D6361" s="34">
        <v>205</v>
      </c>
      <c r="E6361" s="34">
        <v>191</v>
      </c>
      <c r="F6361" s="34">
        <v>194</v>
      </c>
      <c r="G6361" s="34">
        <v>202</v>
      </c>
      <c r="H6361" s="34">
        <v>183</v>
      </c>
      <c r="I6361" s="34">
        <v>182</v>
      </c>
    </row>
    <row r="6362" spans="1:9" x14ac:dyDescent="0.2">
      <c r="A6362" s="34" t="s">
        <v>56819</v>
      </c>
      <c r="B6362" s="34">
        <v>574</v>
      </c>
      <c r="C6362" s="34">
        <v>686</v>
      </c>
      <c r="D6362" s="34">
        <v>138</v>
      </c>
      <c r="E6362" s="34">
        <v>234</v>
      </c>
      <c r="F6362" s="34">
        <v>170</v>
      </c>
      <c r="G6362" s="34">
        <v>223</v>
      </c>
      <c r="H6362" s="34">
        <v>176</v>
      </c>
      <c r="I6362" s="34">
        <v>169</v>
      </c>
    </row>
    <row r="6363" spans="1:9" x14ac:dyDescent="0.2">
      <c r="A6363" s="34" t="s">
        <v>56820</v>
      </c>
      <c r="B6363" s="34">
        <v>1211</v>
      </c>
      <c r="C6363" s="34">
        <v>1122</v>
      </c>
      <c r="D6363" s="34">
        <v>354</v>
      </c>
      <c r="E6363" s="34">
        <v>416</v>
      </c>
      <c r="F6363" s="34">
        <v>328</v>
      </c>
      <c r="G6363" s="34">
        <v>358</v>
      </c>
      <c r="H6363" s="34">
        <v>412</v>
      </c>
      <c r="I6363" s="34">
        <v>334</v>
      </c>
    </row>
    <row r="6364" spans="1:9" x14ac:dyDescent="0.2">
      <c r="A6364" s="34" t="s">
        <v>56821</v>
      </c>
      <c r="B6364" s="34">
        <v>363</v>
      </c>
      <c r="C6364" s="34">
        <v>469</v>
      </c>
      <c r="D6364" s="34">
        <v>113</v>
      </c>
      <c r="E6364" s="34">
        <v>114</v>
      </c>
      <c r="F6364" s="34">
        <v>133</v>
      </c>
      <c r="G6364" s="34">
        <v>105</v>
      </c>
      <c r="H6364" s="34">
        <v>135</v>
      </c>
      <c r="I6364" s="34">
        <v>136</v>
      </c>
    </row>
    <row r="6365" spans="1:9" x14ac:dyDescent="0.2">
      <c r="A6365" s="34" t="s">
        <v>56822</v>
      </c>
      <c r="B6365" s="34">
        <v>473</v>
      </c>
      <c r="C6365" s="34">
        <v>425</v>
      </c>
      <c r="D6365" s="34">
        <v>160</v>
      </c>
      <c r="E6365" s="34">
        <v>159</v>
      </c>
      <c r="F6365" s="34">
        <v>138</v>
      </c>
      <c r="G6365" s="34">
        <v>162</v>
      </c>
      <c r="H6365" s="34">
        <v>145</v>
      </c>
      <c r="I6365" s="34">
        <v>105</v>
      </c>
    </row>
    <row r="6366" spans="1:9" x14ac:dyDescent="0.2">
      <c r="A6366" s="34" t="s">
        <v>56823</v>
      </c>
      <c r="B6366" s="34">
        <v>921</v>
      </c>
      <c r="C6366" s="34">
        <v>917</v>
      </c>
      <c r="D6366" s="34">
        <v>322</v>
      </c>
      <c r="E6366" s="34">
        <v>307</v>
      </c>
      <c r="F6366" s="34">
        <v>287</v>
      </c>
      <c r="G6366" s="34">
        <v>330</v>
      </c>
      <c r="H6366" s="34">
        <v>358</v>
      </c>
      <c r="I6366" s="34">
        <v>298</v>
      </c>
    </row>
    <row r="6367" spans="1:9" x14ac:dyDescent="0.2">
      <c r="A6367" s="34" t="s">
        <v>56824</v>
      </c>
      <c r="B6367" s="34">
        <v>1476</v>
      </c>
      <c r="C6367" s="34">
        <v>1712</v>
      </c>
      <c r="D6367" s="34">
        <v>475</v>
      </c>
      <c r="E6367" s="34">
        <v>512</v>
      </c>
      <c r="F6367" s="34">
        <v>443</v>
      </c>
      <c r="G6367" s="34">
        <v>517</v>
      </c>
      <c r="H6367" s="34">
        <v>477</v>
      </c>
      <c r="I6367" s="34">
        <v>434</v>
      </c>
    </row>
    <row r="6368" spans="1:9" x14ac:dyDescent="0.2">
      <c r="A6368" s="34" t="s">
        <v>56825</v>
      </c>
      <c r="B6368" s="34">
        <v>1145</v>
      </c>
      <c r="C6368" s="34">
        <v>1114</v>
      </c>
      <c r="D6368" s="34">
        <v>379</v>
      </c>
      <c r="E6368" s="34">
        <v>368</v>
      </c>
      <c r="F6368" s="34">
        <v>339</v>
      </c>
      <c r="G6368" s="34">
        <v>329</v>
      </c>
      <c r="H6368" s="34">
        <v>374</v>
      </c>
      <c r="I6368" s="34">
        <v>292</v>
      </c>
    </row>
    <row r="6369" spans="1:9" x14ac:dyDescent="0.2">
      <c r="A6369" s="34" t="s">
        <v>56826</v>
      </c>
      <c r="B6369" s="34">
        <v>458</v>
      </c>
      <c r="C6369" s="34">
        <v>488</v>
      </c>
      <c r="D6369" s="34">
        <v>168</v>
      </c>
      <c r="E6369" s="34">
        <v>149</v>
      </c>
      <c r="F6369" s="34">
        <v>159</v>
      </c>
      <c r="G6369" s="34">
        <v>138</v>
      </c>
      <c r="H6369" s="34">
        <v>175</v>
      </c>
      <c r="I6369" s="34">
        <v>127</v>
      </c>
    </row>
    <row r="6370" spans="1:9" x14ac:dyDescent="0.2">
      <c r="A6370" s="34" t="s">
        <v>56827</v>
      </c>
      <c r="B6370" s="34">
        <v>693</v>
      </c>
      <c r="C6370" s="34">
        <v>864</v>
      </c>
      <c r="D6370" s="34">
        <v>203</v>
      </c>
      <c r="E6370" s="34">
        <v>303</v>
      </c>
      <c r="F6370" s="34">
        <v>241</v>
      </c>
      <c r="G6370" s="34">
        <v>310</v>
      </c>
      <c r="H6370" s="34">
        <v>221</v>
      </c>
      <c r="I6370" s="34">
        <v>208</v>
      </c>
    </row>
    <row r="6371" spans="1:9" x14ac:dyDescent="0.2">
      <c r="A6371" s="34" t="s">
        <v>56828</v>
      </c>
      <c r="B6371" s="34">
        <v>511</v>
      </c>
      <c r="C6371" s="34">
        <v>594</v>
      </c>
      <c r="D6371" s="34">
        <v>152</v>
      </c>
      <c r="E6371" s="34">
        <v>199</v>
      </c>
      <c r="F6371" s="34">
        <v>229</v>
      </c>
      <c r="G6371" s="34">
        <v>163</v>
      </c>
      <c r="H6371" s="34">
        <v>172</v>
      </c>
      <c r="I6371" s="34">
        <v>126</v>
      </c>
    </row>
    <row r="6372" spans="1:9" x14ac:dyDescent="0.2">
      <c r="A6372" s="34" t="s">
        <v>56829</v>
      </c>
      <c r="B6372" s="34">
        <v>570</v>
      </c>
      <c r="C6372" s="34">
        <v>553</v>
      </c>
      <c r="D6372" s="34">
        <v>146</v>
      </c>
      <c r="E6372" s="34">
        <v>161</v>
      </c>
      <c r="F6372" s="34">
        <v>167</v>
      </c>
      <c r="G6372" s="34">
        <v>164</v>
      </c>
      <c r="H6372" s="34">
        <v>172</v>
      </c>
      <c r="I6372" s="34">
        <v>131</v>
      </c>
    </row>
    <row r="6373" spans="1:9" x14ac:dyDescent="0.2">
      <c r="A6373" s="34" t="s">
        <v>56830</v>
      </c>
      <c r="B6373" s="34">
        <v>708</v>
      </c>
      <c r="C6373" s="34">
        <v>523</v>
      </c>
      <c r="D6373" s="34">
        <v>190</v>
      </c>
      <c r="E6373" s="34">
        <v>182</v>
      </c>
      <c r="F6373" s="34">
        <v>186</v>
      </c>
      <c r="G6373" s="34">
        <v>205</v>
      </c>
      <c r="H6373" s="34">
        <v>181</v>
      </c>
      <c r="I6373" s="34">
        <v>159</v>
      </c>
    </row>
    <row r="6374" spans="1:9" x14ac:dyDescent="0.2">
      <c r="A6374" s="34" t="s">
        <v>56831</v>
      </c>
      <c r="B6374" s="34">
        <v>536</v>
      </c>
      <c r="C6374" s="34">
        <v>484</v>
      </c>
      <c r="D6374" s="34">
        <v>122</v>
      </c>
      <c r="E6374" s="34">
        <v>144</v>
      </c>
      <c r="F6374" s="34">
        <v>137</v>
      </c>
      <c r="G6374" s="34">
        <v>160</v>
      </c>
      <c r="H6374" s="34">
        <v>165</v>
      </c>
      <c r="I6374" s="34">
        <v>97</v>
      </c>
    </row>
    <row r="6375" spans="1:9" x14ac:dyDescent="0.2">
      <c r="A6375" s="34" t="s">
        <v>56832</v>
      </c>
      <c r="B6375" s="34">
        <v>823</v>
      </c>
      <c r="C6375" s="34">
        <v>1104</v>
      </c>
      <c r="D6375" s="34">
        <v>302</v>
      </c>
      <c r="E6375" s="34">
        <v>332</v>
      </c>
      <c r="F6375" s="34">
        <v>317</v>
      </c>
      <c r="G6375" s="34">
        <v>315</v>
      </c>
      <c r="H6375" s="34">
        <v>339</v>
      </c>
      <c r="I6375" s="34">
        <v>268</v>
      </c>
    </row>
    <row r="6376" spans="1:9" x14ac:dyDescent="0.2">
      <c r="A6376" s="34" t="s">
        <v>56833</v>
      </c>
      <c r="B6376" s="34">
        <v>933</v>
      </c>
      <c r="C6376" s="34">
        <v>1164</v>
      </c>
      <c r="D6376" s="34">
        <v>280</v>
      </c>
      <c r="E6376" s="34">
        <v>371</v>
      </c>
      <c r="F6376" s="34">
        <v>275</v>
      </c>
      <c r="G6376" s="34">
        <v>382</v>
      </c>
      <c r="H6376" s="34">
        <v>327</v>
      </c>
      <c r="I6376" s="34">
        <v>280</v>
      </c>
    </row>
    <row r="6377" spans="1:9" x14ac:dyDescent="0.2">
      <c r="A6377" s="34" t="s">
        <v>56834</v>
      </c>
      <c r="B6377" s="34">
        <v>661</v>
      </c>
      <c r="C6377" s="34">
        <v>915</v>
      </c>
      <c r="D6377" s="34">
        <v>232</v>
      </c>
      <c r="E6377" s="34">
        <v>272</v>
      </c>
      <c r="F6377" s="34">
        <v>204</v>
      </c>
      <c r="G6377" s="34">
        <v>297</v>
      </c>
      <c r="H6377" s="34">
        <v>242</v>
      </c>
      <c r="I6377" s="34">
        <v>210</v>
      </c>
    </row>
    <row r="6378" spans="1:9" x14ac:dyDescent="0.2">
      <c r="A6378" s="34" t="s">
        <v>56835</v>
      </c>
      <c r="B6378" s="34">
        <v>1025</v>
      </c>
      <c r="C6378" s="34">
        <v>1122</v>
      </c>
      <c r="D6378" s="34">
        <v>292</v>
      </c>
      <c r="E6378" s="34">
        <v>358</v>
      </c>
      <c r="F6378" s="34">
        <v>313</v>
      </c>
      <c r="G6378" s="34">
        <v>382</v>
      </c>
      <c r="H6378" s="34">
        <v>293</v>
      </c>
      <c r="I6378" s="34">
        <v>274</v>
      </c>
    </row>
    <row r="6379" spans="1:9" x14ac:dyDescent="0.2">
      <c r="A6379" s="34" t="s">
        <v>56836</v>
      </c>
      <c r="B6379" s="34">
        <v>781</v>
      </c>
      <c r="C6379" s="34">
        <v>712</v>
      </c>
      <c r="D6379" s="34">
        <v>197</v>
      </c>
      <c r="E6379" s="34">
        <v>259</v>
      </c>
      <c r="F6379" s="34">
        <v>269</v>
      </c>
      <c r="G6379" s="34">
        <v>274</v>
      </c>
      <c r="H6379" s="34">
        <v>192</v>
      </c>
      <c r="I6379" s="34">
        <v>184</v>
      </c>
    </row>
    <row r="6380" spans="1:9" x14ac:dyDescent="0.2">
      <c r="A6380" s="34" t="s">
        <v>56837</v>
      </c>
      <c r="B6380" s="34">
        <v>477</v>
      </c>
      <c r="C6380" s="34">
        <v>418</v>
      </c>
      <c r="D6380" s="34">
        <v>147</v>
      </c>
      <c r="E6380" s="34">
        <v>147</v>
      </c>
      <c r="F6380" s="34">
        <v>140</v>
      </c>
      <c r="G6380" s="34">
        <v>186</v>
      </c>
      <c r="H6380" s="34">
        <v>120</v>
      </c>
      <c r="I6380" s="34">
        <v>100</v>
      </c>
    </row>
    <row r="6381" spans="1:9" x14ac:dyDescent="0.2">
      <c r="A6381" s="34" t="s">
        <v>56838</v>
      </c>
      <c r="B6381" s="34">
        <v>639</v>
      </c>
      <c r="C6381" s="34">
        <v>702</v>
      </c>
      <c r="D6381" s="34">
        <v>163</v>
      </c>
      <c r="E6381" s="34">
        <v>213</v>
      </c>
      <c r="F6381" s="34">
        <v>208</v>
      </c>
      <c r="G6381" s="34">
        <v>216</v>
      </c>
      <c r="H6381" s="34">
        <v>231</v>
      </c>
      <c r="I6381" s="34">
        <v>154</v>
      </c>
    </row>
    <row r="6382" spans="1:9" x14ac:dyDescent="0.2">
      <c r="A6382" s="34" t="s">
        <v>56839</v>
      </c>
      <c r="B6382" s="34">
        <v>1020</v>
      </c>
      <c r="C6382" s="34">
        <v>930</v>
      </c>
      <c r="D6382" s="34">
        <v>311</v>
      </c>
      <c r="E6382" s="34">
        <v>388</v>
      </c>
      <c r="F6382" s="34">
        <v>301</v>
      </c>
      <c r="G6382" s="34">
        <v>359</v>
      </c>
      <c r="H6382" s="34">
        <v>337</v>
      </c>
      <c r="I6382" s="34">
        <v>305</v>
      </c>
    </row>
    <row r="6383" spans="1:9" x14ac:dyDescent="0.2">
      <c r="A6383" s="34" t="s">
        <v>56840</v>
      </c>
      <c r="B6383" s="34">
        <v>673</v>
      </c>
      <c r="C6383" s="34">
        <v>820</v>
      </c>
      <c r="D6383" s="34">
        <v>247</v>
      </c>
      <c r="E6383" s="34">
        <v>259</v>
      </c>
      <c r="F6383" s="34">
        <v>257</v>
      </c>
      <c r="G6383" s="34">
        <v>220</v>
      </c>
      <c r="H6383" s="34">
        <v>252</v>
      </c>
      <c r="I6383" s="34">
        <v>236</v>
      </c>
    </row>
    <row r="6384" spans="1:9" x14ac:dyDescent="0.2">
      <c r="A6384" s="34" t="s">
        <v>56841</v>
      </c>
      <c r="B6384" s="34">
        <v>674</v>
      </c>
      <c r="C6384" s="34">
        <v>621</v>
      </c>
      <c r="D6384" s="34">
        <v>198</v>
      </c>
      <c r="E6384" s="34">
        <v>205</v>
      </c>
      <c r="F6384" s="34">
        <v>184</v>
      </c>
      <c r="G6384" s="34">
        <v>189</v>
      </c>
      <c r="H6384" s="34">
        <v>159</v>
      </c>
      <c r="I6384" s="34">
        <v>193</v>
      </c>
    </row>
    <row r="6385" spans="1:9" x14ac:dyDescent="0.2">
      <c r="A6385" s="34" t="s">
        <v>56842</v>
      </c>
      <c r="B6385" s="34">
        <v>541</v>
      </c>
      <c r="C6385" s="34">
        <v>659</v>
      </c>
      <c r="D6385" s="34">
        <v>162</v>
      </c>
      <c r="E6385" s="34">
        <v>165</v>
      </c>
      <c r="F6385" s="34">
        <v>170</v>
      </c>
      <c r="G6385" s="34">
        <v>181</v>
      </c>
      <c r="H6385" s="34">
        <v>203</v>
      </c>
      <c r="I6385" s="34">
        <v>183</v>
      </c>
    </row>
    <row r="6386" spans="1:9" x14ac:dyDescent="0.2">
      <c r="A6386" s="34" t="s">
        <v>56843</v>
      </c>
      <c r="B6386" s="34">
        <v>803</v>
      </c>
      <c r="C6386" s="34">
        <v>737</v>
      </c>
      <c r="D6386" s="34">
        <v>275</v>
      </c>
      <c r="E6386" s="34">
        <v>305</v>
      </c>
      <c r="F6386" s="34">
        <v>214</v>
      </c>
      <c r="G6386" s="34">
        <v>293</v>
      </c>
      <c r="H6386" s="34">
        <v>253</v>
      </c>
      <c r="I6386" s="34">
        <v>229</v>
      </c>
    </row>
    <row r="6387" spans="1:9" x14ac:dyDescent="0.2">
      <c r="A6387" s="34" t="s">
        <v>56844</v>
      </c>
      <c r="B6387" s="34">
        <v>492</v>
      </c>
      <c r="C6387" s="34">
        <v>393</v>
      </c>
      <c r="D6387" s="34">
        <v>163</v>
      </c>
      <c r="E6387" s="34">
        <v>145</v>
      </c>
      <c r="F6387" s="34">
        <v>137</v>
      </c>
      <c r="G6387" s="34">
        <v>179</v>
      </c>
      <c r="H6387" s="34">
        <v>145</v>
      </c>
      <c r="I6387" s="34">
        <v>111</v>
      </c>
    </row>
    <row r="6388" spans="1:9" x14ac:dyDescent="0.2">
      <c r="A6388" s="34" t="s">
        <v>56845</v>
      </c>
      <c r="B6388" s="34">
        <v>613</v>
      </c>
      <c r="C6388" s="34">
        <v>439</v>
      </c>
      <c r="D6388" s="34">
        <v>194</v>
      </c>
      <c r="E6388" s="34">
        <v>163</v>
      </c>
      <c r="F6388" s="34">
        <v>183</v>
      </c>
      <c r="G6388" s="34">
        <v>151</v>
      </c>
      <c r="H6388" s="34">
        <v>194</v>
      </c>
      <c r="I6388" s="34">
        <v>126</v>
      </c>
    </row>
    <row r="6389" spans="1:9" x14ac:dyDescent="0.2">
      <c r="A6389" s="34" t="s">
        <v>56846</v>
      </c>
      <c r="B6389" s="34">
        <v>480</v>
      </c>
      <c r="C6389" s="34">
        <v>597</v>
      </c>
      <c r="D6389" s="34">
        <v>168</v>
      </c>
      <c r="E6389" s="34">
        <v>193</v>
      </c>
      <c r="F6389" s="34">
        <v>140</v>
      </c>
      <c r="G6389" s="34">
        <v>174</v>
      </c>
      <c r="H6389" s="34">
        <v>164</v>
      </c>
      <c r="I6389" s="34">
        <v>142</v>
      </c>
    </row>
    <row r="6390" spans="1:9" x14ac:dyDescent="0.2">
      <c r="A6390" s="34" t="s">
        <v>56847</v>
      </c>
      <c r="B6390" s="34">
        <v>895</v>
      </c>
      <c r="C6390" s="34">
        <v>797</v>
      </c>
      <c r="D6390" s="34">
        <v>267</v>
      </c>
      <c r="E6390" s="34">
        <v>300</v>
      </c>
      <c r="F6390" s="34">
        <v>290</v>
      </c>
      <c r="G6390" s="34">
        <v>286</v>
      </c>
      <c r="H6390" s="34">
        <v>285</v>
      </c>
      <c r="I6390" s="34">
        <v>221</v>
      </c>
    </row>
    <row r="6391" spans="1:9" x14ac:dyDescent="0.2">
      <c r="A6391" s="34" t="s">
        <v>56848</v>
      </c>
      <c r="B6391" s="34">
        <v>656</v>
      </c>
      <c r="C6391" s="34">
        <v>540</v>
      </c>
      <c r="D6391" s="34">
        <v>187</v>
      </c>
      <c r="E6391" s="34">
        <v>173</v>
      </c>
      <c r="F6391" s="34">
        <v>160</v>
      </c>
      <c r="G6391" s="34">
        <v>194</v>
      </c>
      <c r="H6391" s="34">
        <v>159</v>
      </c>
      <c r="I6391" s="34">
        <v>149</v>
      </c>
    </row>
    <row r="6392" spans="1:9" x14ac:dyDescent="0.2">
      <c r="A6392" s="34" t="s">
        <v>56849</v>
      </c>
      <c r="B6392" s="34">
        <v>709</v>
      </c>
      <c r="C6392" s="34">
        <v>807</v>
      </c>
      <c r="D6392" s="34">
        <v>190</v>
      </c>
      <c r="E6392" s="34">
        <v>255</v>
      </c>
      <c r="F6392" s="34">
        <v>261</v>
      </c>
      <c r="G6392" s="34">
        <v>264</v>
      </c>
      <c r="H6392" s="34">
        <v>227</v>
      </c>
      <c r="I6392" s="34">
        <v>200</v>
      </c>
    </row>
    <row r="6393" spans="1:9" x14ac:dyDescent="0.2">
      <c r="A6393" s="34" t="s">
        <v>56850</v>
      </c>
      <c r="B6393" s="34">
        <v>596</v>
      </c>
      <c r="C6393" s="34">
        <v>550</v>
      </c>
      <c r="D6393" s="34">
        <v>202</v>
      </c>
      <c r="E6393" s="34">
        <v>162</v>
      </c>
      <c r="F6393" s="34">
        <v>166</v>
      </c>
      <c r="G6393" s="34">
        <v>180</v>
      </c>
      <c r="H6393" s="34">
        <v>243</v>
      </c>
      <c r="I6393" s="34">
        <v>144</v>
      </c>
    </row>
    <row r="6394" spans="1:9" x14ac:dyDescent="0.2">
      <c r="A6394" s="34" t="s">
        <v>56851</v>
      </c>
      <c r="B6394" s="34">
        <v>1301</v>
      </c>
      <c r="C6394" s="34">
        <v>1226</v>
      </c>
      <c r="D6394" s="34">
        <v>386</v>
      </c>
      <c r="E6394" s="34">
        <v>395</v>
      </c>
      <c r="F6394" s="34">
        <v>347</v>
      </c>
      <c r="G6394" s="34">
        <v>427</v>
      </c>
      <c r="H6394" s="34">
        <v>448</v>
      </c>
      <c r="I6394" s="34">
        <v>393</v>
      </c>
    </row>
    <row r="6395" spans="1:9" x14ac:dyDescent="0.2">
      <c r="A6395" s="34" t="s">
        <v>56852</v>
      </c>
      <c r="B6395" s="34">
        <v>603</v>
      </c>
      <c r="C6395" s="34">
        <v>678</v>
      </c>
      <c r="D6395" s="34">
        <v>167</v>
      </c>
      <c r="E6395" s="34">
        <v>224</v>
      </c>
      <c r="F6395" s="34">
        <v>179</v>
      </c>
      <c r="G6395" s="34">
        <v>208</v>
      </c>
      <c r="H6395" s="34">
        <v>228</v>
      </c>
      <c r="I6395" s="34">
        <v>177</v>
      </c>
    </row>
    <row r="6396" spans="1:9" x14ac:dyDescent="0.2">
      <c r="A6396" s="34" t="s">
        <v>56853</v>
      </c>
      <c r="B6396" s="34">
        <v>737</v>
      </c>
      <c r="C6396" s="34">
        <v>578</v>
      </c>
      <c r="D6396" s="34">
        <v>182</v>
      </c>
      <c r="E6396" s="34">
        <v>231</v>
      </c>
      <c r="F6396" s="34">
        <v>205</v>
      </c>
      <c r="G6396" s="34">
        <v>236</v>
      </c>
      <c r="H6396" s="34">
        <v>225</v>
      </c>
      <c r="I6396" s="34">
        <v>202</v>
      </c>
    </row>
    <row r="6397" spans="1:9" x14ac:dyDescent="0.2">
      <c r="A6397" s="34" t="s">
        <v>56854</v>
      </c>
      <c r="B6397" s="34">
        <v>480</v>
      </c>
      <c r="C6397" s="34">
        <v>397</v>
      </c>
      <c r="D6397" s="34">
        <v>129</v>
      </c>
      <c r="E6397" s="34">
        <v>127</v>
      </c>
      <c r="F6397" s="34">
        <v>147</v>
      </c>
      <c r="G6397" s="34">
        <v>149</v>
      </c>
      <c r="H6397" s="34">
        <v>145</v>
      </c>
      <c r="I6397" s="34">
        <v>118</v>
      </c>
    </row>
    <row r="6398" spans="1:9" x14ac:dyDescent="0.2">
      <c r="A6398" s="34" t="s">
        <v>56855</v>
      </c>
      <c r="B6398" s="34">
        <v>1909</v>
      </c>
      <c r="C6398" s="34">
        <v>1898</v>
      </c>
      <c r="D6398" s="34">
        <v>594</v>
      </c>
      <c r="E6398" s="34">
        <v>635</v>
      </c>
      <c r="F6398" s="34">
        <v>576</v>
      </c>
      <c r="G6398" s="34">
        <v>634</v>
      </c>
      <c r="H6398" s="34">
        <v>665</v>
      </c>
      <c r="I6398" s="34">
        <v>529</v>
      </c>
    </row>
    <row r="6399" spans="1:9" x14ac:dyDescent="0.2">
      <c r="A6399" s="34" t="s">
        <v>56856</v>
      </c>
      <c r="B6399" s="34">
        <v>1050</v>
      </c>
      <c r="C6399" s="34">
        <v>786</v>
      </c>
      <c r="D6399" s="34">
        <v>279</v>
      </c>
      <c r="E6399" s="34">
        <v>270</v>
      </c>
      <c r="F6399" s="34">
        <v>257</v>
      </c>
      <c r="G6399" s="34">
        <v>273</v>
      </c>
      <c r="H6399" s="34">
        <v>261</v>
      </c>
      <c r="I6399" s="34">
        <v>230</v>
      </c>
    </row>
    <row r="6400" spans="1:9" x14ac:dyDescent="0.2">
      <c r="A6400" s="34" t="s">
        <v>56857</v>
      </c>
      <c r="B6400" s="34">
        <v>710</v>
      </c>
      <c r="C6400" s="34">
        <v>779</v>
      </c>
      <c r="D6400" s="34">
        <v>212</v>
      </c>
      <c r="E6400" s="34">
        <v>288</v>
      </c>
      <c r="F6400" s="34">
        <v>236</v>
      </c>
      <c r="G6400" s="34">
        <v>259</v>
      </c>
      <c r="H6400" s="34">
        <v>257</v>
      </c>
      <c r="I6400" s="34">
        <v>233</v>
      </c>
    </row>
    <row r="6401" spans="1:9" x14ac:dyDescent="0.2">
      <c r="A6401" s="34" t="s">
        <v>56858</v>
      </c>
      <c r="B6401" s="34">
        <v>661</v>
      </c>
      <c r="C6401" s="34">
        <v>667</v>
      </c>
      <c r="D6401" s="34">
        <v>204</v>
      </c>
      <c r="E6401" s="34">
        <v>238</v>
      </c>
      <c r="F6401" s="34">
        <v>196</v>
      </c>
      <c r="G6401" s="34">
        <v>196</v>
      </c>
      <c r="H6401" s="34">
        <v>140</v>
      </c>
      <c r="I6401" s="34">
        <v>149</v>
      </c>
    </row>
    <row r="6402" spans="1:9" x14ac:dyDescent="0.2">
      <c r="A6402" s="34" t="s">
        <v>56859</v>
      </c>
      <c r="B6402" s="34">
        <v>948</v>
      </c>
      <c r="C6402" s="34">
        <v>778</v>
      </c>
      <c r="D6402" s="34">
        <v>323</v>
      </c>
      <c r="E6402" s="34">
        <v>323</v>
      </c>
      <c r="F6402" s="34">
        <v>265</v>
      </c>
      <c r="G6402" s="34">
        <v>324</v>
      </c>
      <c r="H6402" s="34">
        <v>294</v>
      </c>
      <c r="I6402" s="34">
        <v>292</v>
      </c>
    </row>
    <row r="6403" spans="1:9" x14ac:dyDescent="0.2">
      <c r="A6403" s="34" t="s">
        <v>56860</v>
      </c>
      <c r="B6403" s="34">
        <v>854</v>
      </c>
      <c r="C6403" s="34">
        <v>970</v>
      </c>
      <c r="D6403" s="34">
        <v>315</v>
      </c>
      <c r="E6403" s="34">
        <v>371</v>
      </c>
      <c r="F6403" s="34">
        <v>348</v>
      </c>
      <c r="G6403" s="34">
        <v>318</v>
      </c>
      <c r="H6403" s="34">
        <v>327</v>
      </c>
      <c r="I6403" s="34">
        <v>268</v>
      </c>
    </row>
    <row r="6404" spans="1:9" x14ac:dyDescent="0.2">
      <c r="A6404" s="34" t="s">
        <v>56861</v>
      </c>
      <c r="B6404" s="34">
        <v>781</v>
      </c>
      <c r="C6404" s="34">
        <v>528</v>
      </c>
      <c r="D6404" s="34">
        <v>252</v>
      </c>
      <c r="E6404" s="34">
        <v>221</v>
      </c>
      <c r="F6404" s="34">
        <v>255</v>
      </c>
      <c r="G6404" s="34">
        <v>223</v>
      </c>
      <c r="H6404" s="34">
        <v>236</v>
      </c>
      <c r="I6404" s="34">
        <v>243</v>
      </c>
    </row>
    <row r="6405" spans="1:9" x14ac:dyDescent="0.2">
      <c r="A6405" s="34" t="s">
        <v>56862</v>
      </c>
      <c r="B6405" s="34">
        <v>742</v>
      </c>
      <c r="C6405" s="34">
        <v>657</v>
      </c>
      <c r="D6405" s="34">
        <v>209</v>
      </c>
      <c r="E6405" s="34">
        <v>245</v>
      </c>
      <c r="F6405" s="34">
        <v>206</v>
      </c>
      <c r="G6405" s="34">
        <v>229</v>
      </c>
      <c r="H6405" s="34">
        <v>238</v>
      </c>
      <c r="I6405" s="34">
        <v>210</v>
      </c>
    </row>
    <row r="6406" spans="1:9" x14ac:dyDescent="0.2">
      <c r="A6406" s="34" t="s">
        <v>56863</v>
      </c>
      <c r="B6406" s="34">
        <v>678</v>
      </c>
      <c r="C6406" s="34">
        <v>506</v>
      </c>
      <c r="D6406" s="34">
        <v>186</v>
      </c>
      <c r="E6406" s="34">
        <v>236</v>
      </c>
      <c r="F6406" s="34">
        <v>176</v>
      </c>
      <c r="G6406" s="34">
        <v>215</v>
      </c>
      <c r="H6406" s="34">
        <v>207</v>
      </c>
      <c r="I6406" s="34">
        <v>186</v>
      </c>
    </row>
    <row r="6407" spans="1:9" x14ac:dyDescent="0.2">
      <c r="A6407" s="34" t="s">
        <v>56864</v>
      </c>
      <c r="B6407" s="34">
        <v>1264</v>
      </c>
      <c r="C6407" s="34">
        <v>1398</v>
      </c>
      <c r="D6407" s="34">
        <v>493</v>
      </c>
      <c r="E6407" s="34">
        <v>467</v>
      </c>
      <c r="F6407" s="34">
        <v>458</v>
      </c>
      <c r="G6407" s="34">
        <v>465</v>
      </c>
      <c r="H6407" s="34">
        <v>431</v>
      </c>
      <c r="I6407" s="34">
        <v>447</v>
      </c>
    </row>
    <row r="6408" spans="1:9" x14ac:dyDescent="0.2">
      <c r="A6408" s="34" t="s">
        <v>56865</v>
      </c>
      <c r="B6408" s="34">
        <v>3025</v>
      </c>
      <c r="C6408" s="34">
        <v>2271</v>
      </c>
      <c r="D6408" s="34">
        <v>886</v>
      </c>
      <c r="E6408" s="34">
        <v>879</v>
      </c>
      <c r="F6408" s="34">
        <v>849</v>
      </c>
      <c r="G6408" s="34">
        <v>929</v>
      </c>
      <c r="H6408" s="34">
        <v>991</v>
      </c>
      <c r="I6408" s="34">
        <v>788</v>
      </c>
    </row>
    <row r="6409" spans="1:9" x14ac:dyDescent="0.2">
      <c r="A6409" s="34" t="s">
        <v>56866</v>
      </c>
      <c r="B6409" s="34">
        <v>1857</v>
      </c>
      <c r="C6409" s="34">
        <v>1996</v>
      </c>
      <c r="D6409" s="34">
        <v>582</v>
      </c>
      <c r="E6409" s="34">
        <v>568</v>
      </c>
      <c r="F6409" s="34">
        <v>577</v>
      </c>
      <c r="G6409" s="34">
        <v>613</v>
      </c>
      <c r="H6409" s="34">
        <v>574</v>
      </c>
      <c r="I6409" s="34">
        <v>493</v>
      </c>
    </row>
    <row r="6410" spans="1:9" x14ac:dyDescent="0.2">
      <c r="A6410" s="34" t="s">
        <v>56867</v>
      </c>
      <c r="B6410" s="34">
        <v>2878</v>
      </c>
      <c r="C6410" s="34">
        <v>2794</v>
      </c>
      <c r="D6410" s="34">
        <v>771</v>
      </c>
      <c r="E6410" s="34">
        <v>885</v>
      </c>
      <c r="F6410" s="34">
        <v>714</v>
      </c>
      <c r="G6410" s="34">
        <v>995</v>
      </c>
      <c r="H6410" s="34">
        <v>859</v>
      </c>
      <c r="I6410" s="34">
        <v>726</v>
      </c>
    </row>
    <row r="6411" spans="1:9" x14ac:dyDescent="0.2">
      <c r="A6411" s="34" t="s">
        <v>56868</v>
      </c>
      <c r="B6411" s="34">
        <v>1643</v>
      </c>
      <c r="C6411" s="34">
        <v>1756</v>
      </c>
      <c r="D6411" s="34">
        <v>586</v>
      </c>
      <c r="E6411" s="34">
        <v>580</v>
      </c>
      <c r="F6411" s="34">
        <v>506</v>
      </c>
      <c r="G6411" s="34">
        <v>585</v>
      </c>
      <c r="H6411" s="34">
        <v>496</v>
      </c>
      <c r="I6411" s="34">
        <v>445</v>
      </c>
    </row>
    <row r="6412" spans="1:9" x14ac:dyDescent="0.2">
      <c r="A6412" s="34" t="s">
        <v>56869</v>
      </c>
      <c r="B6412" s="34">
        <v>1100</v>
      </c>
      <c r="C6412" s="34">
        <v>1203</v>
      </c>
      <c r="D6412" s="34">
        <v>358</v>
      </c>
      <c r="E6412" s="34">
        <v>411</v>
      </c>
      <c r="F6412" s="34">
        <v>387</v>
      </c>
      <c r="G6412" s="34">
        <v>382</v>
      </c>
      <c r="H6412" s="34">
        <v>379</v>
      </c>
      <c r="I6412" s="34">
        <v>309</v>
      </c>
    </row>
    <row r="6413" spans="1:9" x14ac:dyDescent="0.2">
      <c r="A6413" s="34" t="s">
        <v>56870</v>
      </c>
      <c r="B6413" s="34">
        <v>926</v>
      </c>
      <c r="C6413" s="34">
        <v>932</v>
      </c>
      <c r="D6413" s="34">
        <v>263</v>
      </c>
      <c r="E6413" s="34">
        <v>278</v>
      </c>
      <c r="F6413" s="34">
        <v>274</v>
      </c>
      <c r="G6413" s="34">
        <v>335</v>
      </c>
      <c r="H6413" s="34">
        <v>257</v>
      </c>
      <c r="I6413" s="34">
        <v>272</v>
      </c>
    </row>
    <row r="6414" spans="1:9" x14ac:dyDescent="0.2">
      <c r="A6414" s="34" t="s">
        <v>56871</v>
      </c>
      <c r="B6414" s="34">
        <v>1815</v>
      </c>
      <c r="C6414" s="34">
        <v>1921</v>
      </c>
      <c r="D6414" s="34">
        <v>640</v>
      </c>
      <c r="E6414" s="34">
        <v>621</v>
      </c>
      <c r="F6414" s="34">
        <v>536</v>
      </c>
      <c r="G6414" s="34">
        <v>639</v>
      </c>
      <c r="H6414" s="34">
        <v>562</v>
      </c>
      <c r="I6414" s="34">
        <v>510</v>
      </c>
    </row>
    <row r="6415" spans="1:9" x14ac:dyDescent="0.2">
      <c r="A6415" s="34" t="s">
        <v>56872</v>
      </c>
      <c r="B6415" s="34">
        <v>945</v>
      </c>
      <c r="C6415" s="34">
        <v>899</v>
      </c>
      <c r="D6415" s="34">
        <v>293</v>
      </c>
      <c r="E6415" s="34">
        <v>350</v>
      </c>
      <c r="F6415" s="34">
        <v>287</v>
      </c>
      <c r="G6415" s="34">
        <v>291</v>
      </c>
      <c r="H6415" s="34">
        <v>350</v>
      </c>
      <c r="I6415" s="34">
        <v>245</v>
      </c>
    </row>
    <row r="6416" spans="1:9" x14ac:dyDescent="0.2">
      <c r="A6416" s="34" t="s">
        <v>56873</v>
      </c>
      <c r="B6416" s="34">
        <v>986</v>
      </c>
      <c r="C6416" s="34">
        <v>887</v>
      </c>
      <c r="D6416" s="34">
        <v>239</v>
      </c>
      <c r="E6416" s="34">
        <v>276</v>
      </c>
      <c r="F6416" s="34">
        <v>288</v>
      </c>
      <c r="G6416" s="34">
        <v>288</v>
      </c>
      <c r="H6416" s="34">
        <v>293</v>
      </c>
      <c r="I6416" s="34">
        <v>238</v>
      </c>
    </row>
    <row r="6417" spans="1:9" x14ac:dyDescent="0.2">
      <c r="A6417" s="34" t="s">
        <v>56874</v>
      </c>
      <c r="B6417" s="34">
        <v>2118</v>
      </c>
      <c r="C6417" s="34">
        <v>2361</v>
      </c>
      <c r="D6417" s="34">
        <v>564</v>
      </c>
      <c r="E6417" s="34">
        <v>775</v>
      </c>
      <c r="F6417" s="34">
        <v>598</v>
      </c>
      <c r="G6417" s="34">
        <v>748</v>
      </c>
      <c r="H6417" s="34">
        <v>562</v>
      </c>
      <c r="I6417" s="34">
        <v>683</v>
      </c>
    </row>
    <row r="6418" spans="1:9" x14ac:dyDescent="0.2">
      <c r="A6418" s="34" t="s">
        <v>56875</v>
      </c>
      <c r="B6418" s="34">
        <v>1182</v>
      </c>
      <c r="C6418" s="34">
        <v>1270</v>
      </c>
      <c r="D6418" s="34">
        <v>416</v>
      </c>
      <c r="E6418" s="34">
        <v>399</v>
      </c>
      <c r="F6418" s="34">
        <v>411</v>
      </c>
      <c r="G6418" s="34">
        <v>378</v>
      </c>
      <c r="H6418" s="34">
        <v>422</v>
      </c>
      <c r="I6418" s="34">
        <v>340</v>
      </c>
    </row>
    <row r="6419" spans="1:9" x14ac:dyDescent="0.2">
      <c r="A6419" s="34" t="s">
        <v>56876</v>
      </c>
      <c r="B6419" s="34">
        <v>973</v>
      </c>
      <c r="C6419" s="34">
        <v>1242</v>
      </c>
      <c r="D6419" s="34">
        <v>390</v>
      </c>
      <c r="E6419" s="34">
        <v>361</v>
      </c>
      <c r="F6419" s="34">
        <v>298</v>
      </c>
      <c r="G6419" s="34">
        <v>358</v>
      </c>
      <c r="H6419" s="34">
        <v>269</v>
      </c>
      <c r="I6419" s="34">
        <v>269</v>
      </c>
    </row>
    <row r="6420" spans="1:9" x14ac:dyDescent="0.2">
      <c r="A6420" s="34" t="s">
        <v>56877</v>
      </c>
      <c r="B6420" s="34">
        <v>1411</v>
      </c>
      <c r="C6420" s="34">
        <v>1508</v>
      </c>
      <c r="D6420" s="34">
        <v>480</v>
      </c>
      <c r="E6420" s="34">
        <v>572</v>
      </c>
      <c r="F6420" s="34">
        <v>458</v>
      </c>
      <c r="G6420" s="34">
        <v>488</v>
      </c>
      <c r="H6420" s="34">
        <v>465</v>
      </c>
      <c r="I6420" s="34">
        <v>429</v>
      </c>
    </row>
    <row r="6421" spans="1:9" x14ac:dyDescent="0.2">
      <c r="A6421" s="34" t="s">
        <v>56878</v>
      </c>
      <c r="B6421" s="34">
        <v>688</v>
      </c>
      <c r="C6421" s="34">
        <v>562</v>
      </c>
      <c r="D6421" s="34">
        <v>207</v>
      </c>
      <c r="E6421" s="34">
        <v>188</v>
      </c>
      <c r="F6421" s="34">
        <v>192</v>
      </c>
      <c r="G6421" s="34">
        <v>227</v>
      </c>
      <c r="H6421" s="34">
        <v>219</v>
      </c>
      <c r="I6421" s="34">
        <v>198</v>
      </c>
    </row>
    <row r="6422" spans="1:9" x14ac:dyDescent="0.2">
      <c r="A6422" s="34" t="s">
        <v>56879</v>
      </c>
      <c r="B6422" s="34">
        <v>1326</v>
      </c>
      <c r="C6422" s="34">
        <v>1542</v>
      </c>
      <c r="D6422" s="34">
        <v>353</v>
      </c>
      <c r="E6422" s="34">
        <v>473</v>
      </c>
      <c r="F6422" s="34">
        <v>328</v>
      </c>
      <c r="G6422" s="34">
        <v>462</v>
      </c>
      <c r="H6422" s="34">
        <v>366</v>
      </c>
      <c r="I6422" s="34">
        <v>357</v>
      </c>
    </row>
    <row r="6423" spans="1:9" x14ac:dyDescent="0.2">
      <c r="A6423" s="34" t="s">
        <v>56880</v>
      </c>
      <c r="B6423" s="34">
        <v>1402</v>
      </c>
      <c r="C6423" s="34">
        <v>1499</v>
      </c>
      <c r="D6423" s="34">
        <v>426</v>
      </c>
      <c r="E6423" s="34">
        <v>515</v>
      </c>
      <c r="F6423" s="34">
        <v>424</v>
      </c>
      <c r="G6423" s="34">
        <v>422</v>
      </c>
      <c r="H6423" s="34">
        <v>503</v>
      </c>
      <c r="I6423" s="34">
        <v>364</v>
      </c>
    </row>
    <row r="6424" spans="1:9" x14ac:dyDescent="0.2">
      <c r="A6424" s="34" t="s">
        <v>56881</v>
      </c>
      <c r="B6424" s="34">
        <v>417</v>
      </c>
      <c r="C6424" s="34">
        <v>384</v>
      </c>
      <c r="D6424" s="34">
        <v>102</v>
      </c>
      <c r="E6424" s="34">
        <v>140</v>
      </c>
      <c r="F6424" s="34">
        <v>126</v>
      </c>
      <c r="G6424" s="34">
        <v>133</v>
      </c>
      <c r="H6424" s="34">
        <v>126</v>
      </c>
      <c r="I6424" s="34">
        <v>120</v>
      </c>
    </row>
    <row r="6425" spans="1:9" x14ac:dyDescent="0.2">
      <c r="A6425" s="34" t="s">
        <v>56882</v>
      </c>
      <c r="B6425" s="34">
        <v>1074</v>
      </c>
      <c r="C6425" s="34">
        <v>1174</v>
      </c>
      <c r="D6425" s="34">
        <v>374</v>
      </c>
      <c r="E6425" s="34">
        <v>376</v>
      </c>
      <c r="F6425" s="34">
        <v>341</v>
      </c>
      <c r="G6425" s="34">
        <v>389</v>
      </c>
      <c r="H6425" s="34">
        <v>360</v>
      </c>
      <c r="I6425" s="34">
        <v>289</v>
      </c>
    </row>
    <row r="6426" spans="1:9" x14ac:dyDescent="0.2">
      <c r="A6426" s="34" t="s">
        <v>56883</v>
      </c>
      <c r="B6426" s="34">
        <v>1125</v>
      </c>
      <c r="C6426" s="34">
        <v>1242</v>
      </c>
      <c r="D6426" s="34">
        <v>365</v>
      </c>
      <c r="E6426" s="34">
        <v>327</v>
      </c>
      <c r="F6426" s="34">
        <v>396</v>
      </c>
      <c r="G6426" s="34">
        <v>392</v>
      </c>
      <c r="H6426" s="34">
        <v>326</v>
      </c>
      <c r="I6426" s="34">
        <v>323</v>
      </c>
    </row>
    <row r="6427" spans="1:9" x14ac:dyDescent="0.2">
      <c r="A6427" s="34" t="s">
        <v>56884</v>
      </c>
      <c r="B6427" s="34">
        <v>1269</v>
      </c>
      <c r="C6427" s="34">
        <v>1178</v>
      </c>
      <c r="D6427" s="34">
        <v>432</v>
      </c>
      <c r="E6427" s="34">
        <v>447</v>
      </c>
      <c r="F6427" s="34">
        <v>388</v>
      </c>
      <c r="G6427" s="34">
        <v>421</v>
      </c>
      <c r="H6427" s="34">
        <v>376</v>
      </c>
      <c r="I6427" s="34">
        <v>362</v>
      </c>
    </row>
    <row r="6428" spans="1:9" x14ac:dyDescent="0.2">
      <c r="A6428" s="34" t="s">
        <v>56885</v>
      </c>
      <c r="B6428" s="34">
        <v>1299</v>
      </c>
      <c r="C6428" s="34">
        <v>1557</v>
      </c>
      <c r="D6428" s="34">
        <v>468</v>
      </c>
      <c r="E6428" s="34">
        <v>547</v>
      </c>
      <c r="F6428" s="34">
        <v>397</v>
      </c>
      <c r="G6428" s="34">
        <v>579</v>
      </c>
      <c r="H6428" s="34">
        <v>541</v>
      </c>
      <c r="I6428" s="34">
        <v>497</v>
      </c>
    </row>
    <row r="6429" spans="1:9" x14ac:dyDescent="0.2">
      <c r="A6429" s="34" t="s">
        <v>56886</v>
      </c>
      <c r="B6429" s="34">
        <v>1641</v>
      </c>
      <c r="C6429" s="34">
        <v>1635</v>
      </c>
      <c r="D6429" s="34">
        <v>484</v>
      </c>
      <c r="E6429" s="34">
        <v>465</v>
      </c>
      <c r="F6429" s="34">
        <v>437</v>
      </c>
      <c r="G6429" s="34">
        <v>548</v>
      </c>
      <c r="H6429" s="34">
        <v>432</v>
      </c>
      <c r="I6429" s="34">
        <v>434</v>
      </c>
    </row>
    <row r="6430" spans="1:9" x14ac:dyDescent="0.2">
      <c r="A6430" s="34" t="s">
        <v>56887</v>
      </c>
      <c r="B6430" s="34">
        <v>1123</v>
      </c>
      <c r="C6430" s="34">
        <v>1141</v>
      </c>
      <c r="D6430" s="34">
        <v>351</v>
      </c>
      <c r="E6430" s="34">
        <v>356</v>
      </c>
      <c r="F6430" s="34">
        <v>309</v>
      </c>
      <c r="G6430" s="34">
        <v>372</v>
      </c>
      <c r="H6430" s="34">
        <v>410</v>
      </c>
      <c r="I6430" s="34">
        <v>343</v>
      </c>
    </row>
    <row r="6431" spans="1:9" x14ac:dyDescent="0.2">
      <c r="A6431" s="34" t="s">
        <v>56888</v>
      </c>
      <c r="B6431" s="34">
        <v>1119</v>
      </c>
      <c r="C6431" s="34">
        <v>1120</v>
      </c>
      <c r="D6431" s="34">
        <v>316</v>
      </c>
      <c r="E6431" s="34">
        <v>431</v>
      </c>
      <c r="F6431" s="34">
        <v>350</v>
      </c>
      <c r="G6431" s="34">
        <v>322</v>
      </c>
      <c r="H6431" s="34">
        <v>354</v>
      </c>
      <c r="I6431" s="34">
        <v>293</v>
      </c>
    </row>
    <row r="6432" spans="1:9" x14ac:dyDescent="0.2">
      <c r="A6432" s="34" t="s">
        <v>56889</v>
      </c>
      <c r="B6432" s="34">
        <v>1447</v>
      </c>
      <c r="C6432" s="34">
        <v>1475</v>
      </c>
      <c r="D6432" s="34">
        <v>434</v>
      </c>
      <c r="E6432" s="34">
        <v>442</v>
      </c>
      <c r="F6432" s="34">
        <v>417</v>
      </c>
      <c r="G6432" s="34">
        <v>448</v>
      </c>
      <c r="H6432" s="34">
        <v>474</v>
      </c>
      <c r="I6432" s="34">
        <v>420</v>
      </c>
    </row>
    <row r="6433" spans="1:9" x14ac:dyDescent="0.2">
      <c r="A6433" s="34" t="s">
        <v>56890</v>
      </c>
      <c r="B6433" s="34">
        <v>1634</v>
      </c>
      <c r="C6433" s="34">
        <v>1696</v>
      </c>
      <c r="D6433" s="34">
        <v>520</v>
      </c>
      <c r="E6433" s="34">
        <v>594</v>
      </c>
      <c r="F6433" s="34">
        <v>501</v>
      </c>
      <c r="G6433" s="34">
        <v>548</v>
      </c>
      <c r="H6433" s="34">
        <v>556</v>
      </c>
      <c r="I6433" s="34">
        <v>444</v>
      </c>
    </row>
    <row r="6434" spans="1:9" x14ac:dyDescent="0.2">
      <c r="A6434" s="34" t="s">
        <v>56891</v>
      </c>
      <c r="B6434" s="34">
        <v>1118</v>
      </c>
      <c r="C6434" s="34">
        <v>896</v>
      </c>
      <c r="D6434" s="34">
        <v>330</v>
      </c>
      <c r="E6434" s="34">
        <v>287</v>
      </c>
      <c r="F6434" s="34">
        <v>320</v>
      </c>
      <c r="G6434" s="34">
        <v>317</v>
      </c>
      <c r="H6434" s="34">
        <v>306</v>
      </c>
      <c r="I6434" s="34">
        <v>277</v>
      </c>
    </row>
    <row r="6435" spans="1:9" x14ac:dyDescent="0.2">
      <c r="A6435" s="34" t="s">
        <v>56892</v>
      </c>
      <c r="B6435" s="34">
        <v>794</v>
      </c>
      <c r="C6435" s="34">
        <v>806</v>
      </c>
      <c r="D6435" s="34">
        <v>286</v>
      </c>
      <c r="E6435" s="34">
        <v>269</v>
      </c>
      <c r="F6435" s="34">
        <v>252</v>
      </c>
      <c r="G6435" s="34">
        <v>283</v>
      </c>
      <c r="H6435" s="34">
        <v>243</v>
      </c>
      <c r="I6435" s="34">
        <v>224</v>
      </c>
    </row>
    <row r="6436" spans="1:9" x14ac:dyDescent="0.2">
      <c r="A6436" s="34" t="s">
        <v>56893</v>
      </c>
      <c r="B6436" s="34">
        <v>726</v>
      </c>
      <c r="C6436" s="34">
        <v>892</v>
      </c>
      <c r="D6436" s="34">
        <v>273</v>
      </c>
      <c r="E6436" s="34">
        <v>261</v>
      </c>
      <c r="F6436" s="34">
        <v>214</v>
      </c>
      <c r="G6436" s="34">
        <v>330</v>
      </c>
      <c r="H6436" s="34">
        <v>232</v>
      </c>
      <c r="I6436" s="34">
        <v>281</v>
      </c>
    </row>
    <row r="6437" spans="1:9" x14ac:dyDescent="0.2">
      <c r="A6437" s="34" t="s">
        <v>56894</v>
      </c>
      <c r="B6437" s="34">
        <v>1459</v>
      </c>
      <c r="C6437" s="34">
        <v>1284</v>
      </c>
      <c r="D6437" s="34">
        <v>459</v>
      </c>
      <c r="E6437" s="34">
        <v>464</v>
      </c>
      <c r="F6437" s="34">
        <v>402</v>
      </c>
      <c r="G6437" s="34">
        <v>527</v>
      </c>
      <c r="H6437" s="34">
        <v>493</v>
      </c>
      <c r="I6437" s="34">
        <v>364</v>
      </c>
    </row>
    <row r="6438" spans="1:9" x14ac:dyDescent="0.2">
      <c r="A6438" s="34" t="s">
        <v>56895</v>
      </c>
      <c r="B6438" s="34">
        <v>1113</v>
      </c>
      <c r="C6438" s="34">
        <v>1529</v>
      </c>
      <c r="D6438" s="34">
        <v>425</v>
      </c>
      <c r="E6438" s="34">
        <v>472</v>
      </c>
      <c r="F6438" s="34">
        <v>413</v>
      </c>
      <c r="G6438" s="34">
        <v>510</v>
      </c>
      <c r="H6438" s="34">
        <v>443</v>
      </c>
      <c r="I6438" s="34">
        <v>419</v>
      </c>
    </row>
    <row r="6439" spans="1:9" x14ac:dyDescent="0.2">
      <c r="A6439" s="34" t="s">
        <v>56896</v>
      </c>
      <c r="B6439" s="34">
        <v>2023</v>
      </c>
      <c r="C6439" s="34">
        <v>1937</v>
      </c>
      <c r="D6439" s="34">
        <v>613</v>
      </c>
      <c r="E6439" s="34">
        <v>674</v>
      </c>
      <c r="F6439" s="34">
        <v>546</v>
      </c>
      <c r="G6439" s="34">
        <v>605</v>
      </c>
      <c r="H6439" s="34">
        <v>678</v>
      </c>
      <c r="I6439" s="34">
        <v>562</v>
      </c>
    </row>
    <row r="6440" spans="1:9" x14ac:dyDescent="0.2">
      <c r="A6440" s="34" t="s">
        <v>56897</v>
      </c>
      <c r="B6440" s="34">
        <v>952</v>
      </c>
      <c r="C6440" s="34">
        <v>990</v>
      </c>
      <c r="D6440" s="34">
        <v>329</v>
      </c>
      <c r="E6440" s="34">
        <v>344</v>
      </c>
      <c r="F6440" s="34">
        <v>284</v>
      </c>
      <c r="G6440" s="34">
        <v>347</v>
      </c>
      <c r="H6440" s="34">
        <v>283</v>
      </c>
      <c r="I6440" s="34">
        <v>305</v>
      </c>
    </row>
    <row r="6441" spans="1:9" x14ac:dyDescent="0.2">
      <c r="A6441" s="34" t="s">
        <v>56898</v>
      </c>
      <c r="B6441" s="34">
        <v>1771</v>
      </c>
      <c r="C6441" s="34">
        <v>1715</v>
      </c>
      <c r="D6441" s="34">
        <v>542</v>
      </c>
      <c r="E6441" s="34">
        <v>533</v>
      </c>
      <c r="F6441" s="34">
        <v>488</v>
      </c>
      <c r="G6441" s="34">
        <v>527</v>
      </c>
      <c r="H6441" s="34">
        <v>522</v>
      </c>
      <c r="I6441" s="34">
        <v>461</v>
      </c>
    </row>
    <row r="6442" spans="1:9" x14ac:dyDescent="0.2">
      <c r="A6442" s="34" t="s">
        <v>56899</v>
      </c>
      <c r="B6442" s="34">
        <v>1498</v>
      </c>
      <c r="C6442" s="34">
        <v>1318</v>
      </c>
      <c r="D6442" s="34">
        <v>464</v>
      </c>
      <c r="E6442" s="34">
        <v>483</v>
      </c>
      <c r="F6442" s="34">
        <v>421</v>
      </c>
      <c r="G6442" s="34">
        <v>548</v>
      </c>
      <c r="H6442" s="34">
        <v>479</v>
      </c>
      <c r="I6442" s="34">
        <v>372</v>
      </c>
    </row>
    <row r="6443" spans="1:9" x14ac:dyDescent="0.2">
      <c r="A6443" s="34" t="s">
        <v>56900</v>
      </c>
      <c r="B6443" s="34">
        <v>1364</v>
      </c>
      <c r="C6443" s="34">
        <v>1299</v>
      </c>
      <c r="D6443" s="34">
        <v>396</v>
      </c>
      <c r="E6443" s="34">
        <v>458</v>
      </c>
      <c r="F6443" s="34">
        <v>438</v>
      </c>
      <c r="G6443" s="34">
        <v>462</v>
      </c>
      <c r="H6443" s="34">
        <v>422</v>
      </c>
      <c r="I6443" s="34">
        <v>361</v>
      </c>
    </row>
    <row r="6444" spans="1:9" x14ac:dyDescent="0.2">
      <c r="A6444" s="34" t="s">
        <v>56901</v>
      </c>
      <c r="B6444" s="34">
        <v>1255</v>
      </c>
      <c r="C6444" s="34">
        <v>1171</v>
      </c>
      <c r="D6444" s="34">
        <v>470</v>
      </c>
      <c r="E6444" s="34">
        <v>480</v>
      </c>
      <c r="F6444" s="34">
        <v>467</v>
      </c>
      <c r="G6444" s="34">
        <v>413</v>
      </c>
      <c r="H6444" s="34">
        <v>461</v>
      </c>
      <c r="I6444" s="34">
        <v>370</v>
      </c>
    </row>
    <row r="6445" spans="1:9" x14ac:dyDescent="0.2">
      <c r="A6445" s="34" t="s">
        <v>56902</v>
      </c>
      <c r="B6445" s="34">
        <v>1236</v>
      </c>
      <c r="C6445" s="34">
        <v>1151</v>
      </c>
      <c r="D6445" s="34">
        <v>414</v>
      </c>
      <c r="E6445" s="34">
        <v>360</v>
      </c>
      <c r="F6445" s="34">
        <v>335</v>
      </c>
      <c r="G6445" s="34">
        <v>280</v>
      </c>
      <c r="H6445" s="34">
        <v>349</v>
      </c>
      <c r="I6445" s="34">
        <v>352</v>
      </c>
    </row>
    <row r="6446" spans="1:9" x14ac:dyDescent="0.2">
      <c r="A6446" s="34" t="s">
        <v>56903</v>
      </c>
      <c r="B6446" s="34">
        <v>1656</v>
      </c>
      <c r="C6446" s="34">
        <v>1559</v>
      </c>
      <c r="D6446" s="34">
        <v>470</v>
      </c>
      <c r="E6446" s="34">
        <v>531</v>
      </c>
      <c r="F6446" s="34">
        <v>451</v>
      </c>
      <c r="G6446" s="34">
        <v>480</v>
      </c>
      <c r="H6446" s="34">
        <v>448</v>
      </c>
      <c r="I6446" s="34">
        <v>401</v>
      </c>
    </row>
    <row r="6447" spans="1:9" x14ac:dyDescent="0.2">
      <c r="A6447" s="34" t="s">
        <v>56904</v>
      </c>
      <c r="B6447" s="34">
        <v>186</v>
      </c>
      <c r="C6447" s="34">
        <v>309</v>
      </c>
      <c r="D6447" s="34">
        <v>104</v>
      </c>
      <c r="E6447" s="34">
        <v>97</v>
      </c>
      <c r="F6447" s="34">
        <v>77</v>
      </c>
      <c r="G6447" s="34">
        <v>115</v>
      </c>
      <c r="H6447" s="34">
        <v>115</v>
      </c>
      <c r="I6447" s="34">
        <v>91</v>
      </c>
    </row>
    <row r="6448" spans="1:9" x14ac:dyDescent="0.2">
      <c r="A6448" s="34" t="s">
        <v>56905</v>
      </c>
      <c r="B6448" s="34">
        <v>1504</v>
      </c>
      <c r="C6448" s="34">
        <v>1350</v>
      </c>
      <c r="D6448" s="34">
        <v>405</v>
      </c>
      <c r="E6448" s="34">
        <v>419</v>
      </c>
      <c r="F6448" s="34">
        <v>403</v>
      </c>
      <c r="G6448" s="34">
        <v>447</v>
      </c>
      <c r="H6448" s="34">
        <v>448</v>
      </c>
      <c r="I6448" s="34">
        <v>349</v>
      </c>
    </row>
    <row r="6449" spans="1:9" x14ac:dyDescent="0.2">
      <c r="A6449" s="34" t="s">
        <v>56906</v>
      </c>
      <c r="B6449" s="34">
        <v>1258</v>
      </c>
      <c r="C6449" s="34">
        <v>1196</v>
      </c>
      <c r="D6449" s="34">
        <v>497</v>
      </c>
      <c r="E6449" s="34">
        <v>401</v>
      </c>
      <c r="F6449" s="34">
        <v>344</v>
      </c>
      <c r="G6449" s="34">
        <v>384</v>
      </c>
      <c r="H6449" s="34">
        <v>358</v>
      </c>
      <c r="I6449" s="34">
        <v>344</v>
      </c>
    </row>
    <row r="6450" spans="1:9" x14ac:dyDescent="0.2">
      <c r="A6450" s="34" t="s">
        <v>56907</v>
      </c>
      <c r="B6450" s="34">
        <v>1564</v>
      </c>
      <c r="C6450" s="34">
        <v>1739</v>
      </c>
      <c r="D6450" s="34">
        <v>501</v>
      </c>
      <c r="E6450" s="34">
        <v>544</v>
      </c>
      <c r="F6450" s="34">
        <v>522</v>
      </c>
      <c r="G6450" s="34">
        <v>493</v>
      </c>
      <c r="H6450" s="34">
        <v>497</v>
      </c>
      <c r="I6450" s="34">
        <v>489</v>
      </c>
    </row>
    <row r="6451" spans="1:9" x14ac:dyDescent="0.2">
      <c r="A6451" s="34" t="s">
        <v>56908</v>
      </c>
      <c r="B6451" s="34">
        <v>906</v>
      </c>
      <c r="C6451" s="34">
        <v>890</v>
      </c>
      <c r="D6451" s="34">
        <v>309</v>
      </c>
      <c r="E6451" s="34">
        <v>332</v>
      </c>
      <c r="F6451" s="34">
        <v>358</v>
      </c>
      <c r="G6451" s="34">
        <v>338</v>
      </c>
      <c r="H6451" s="34">
        <v>354</v>
      </c>
      <c r="I6451" s="34">
        <v>278</v>
      </c>
    </row>
    <row r="6452" spans="1:9" x14ac:dyDescent="0.2">
      <c r="A6452" s="34" t="s">
        <v>56909</v>
      </c>
      <c r="B6452" s="34">
        <v>746</v>
      </c>
      <c r="C6452" s="34">
        <v>656</v>
      </c>
      <c r="D6452" s="34">
        <v>247</v>
      </c>
      <c r="E6452" s="34">
        <v>215</v>
      </c>
      <c r="F6452" s="34">
        <v>208</v>
      </c>
      <c r="G6452" s="34">
        <v>203</v>
      </c>
      <c r="H6452" s="34">
        <v>221</v>
      </c>
      <c r="I6452" s="34">
        <v>157</v>
      </c>
    </row>
    <row r="6453" spans="1:9" x14ac:dyDescent="0.2">
      <c r="A6453" s="34" t="s">
        <v>56910</v>
      </c>
      <c r="B6453" s="34">
        <v>790</v>
      </c>
      <c r="C6453" s="34">
        <v>782</v>
      </c>
      <c r="D6453" s="34">
        <v>217</v>
      </c>
      <c r="E6453" s="34">
        <v>296</v>
      </c>
      <c r="F6453" s="34">
        <v>267</v>
      </c>
      <c r="G6453" s="34">
        <v>285</v>
      </c>
      <c r="H6453" s="34">
        <v>215</v>
      </c>
      <c r="I6453" s="34">
        <v>231</v>
      </c>
    </row>
    <row r="6454" spans="1:9" x14ac:dyDescent="0.2">
      <c r="A6454" s="34" t="s">
        <v>56911</v>
      </c>
      <c r="B6454" s="34">
        <v>579</v>
      </c>
      <c r="C6454" s="34">
        <v>655</v>
      </c>
      <c r="D6454" s="34">
        <v>205</v>
      </c>
      <c r="E6454" s="34">
        <v>201</v>
      </c>
      <c r="F6454" s="34">
        <v>195</v>
      </c>
      <c r="G6454" s="34">
        <v>190</v>
      </c>
      <c r="H6454" s="34">
        <v>192</v>
      </c>
      <c r="I6454" s="34">
        <v>204</v>
      </c>
    </row>
    <row r="6455" spans="1:9" x14ac:dyDescent="0.2">
      <c r="A6455" s="34" t="s">
        <v>56912</v>
      </c>
      <c r="B6455" s="34">
        <v>959</v>
      </c>
      <c r="C6455" s="34">
        <v>862</v>
      </c>
      <c r="D6455" s="34">
        <v>319</v>
      </c>
      <c r="E6455" s="34">
        <v>279</v>
      </c>
      <c r="F6455" s="34">
        <v>293</v>
      </c>
      <c r="G6455" s="34">
        <v>284</v>
      </c>
      <c r="H6455" s="34">
        <v>341</v>
      </c>
      <c r="I6455" s="34">
        <v>233</v>
      </c>
    </row>
    <row r="6456" spans="1:9" x14ac:dyDescent="0.2">
      <c r="A6456" s="34" t="s">
        <v>56913</v>
      </c>
      <c r="B6456" s="34">
        <v>1096</v>
      </c>
      <c r="C6456" s="34">
        <v>1085</v>
      </c>
      <c r="D6456" s="34">
        <v>316</v>
      </c>
      <c r="E6456" s="34">
        <v>415</v>
      </c>
      <c r="F6456" s="34">
        <v>316</v>
      </c>
      <c r="G6456" s="34">
        <v>387</v>
      </c>
      <c r="H6456" s="34">
        <v>331</v>
      </c>
      <c r="I6456" s="34">
        <v>348</v>
      </c>
    </row>
    <row r="6457" spans="1:9" x14ac:dyDescent="0.2">
      <c r="A6457" s="34" t="s">
        <v>56914</v>
      </c>
      <c r="B6457" s="34">
        <v>1279</v>
      </c>
      <c r="C6457" s="34">
        <v>1193</v>
      </c>
      <c r="D6457" s="34">
        <v>366</v>
      </c>
      <c r="E6457" s="34">
        <v>472</v>
      </c>
      <c r="F6457" s="34">
        <v>380</v>
      </c>
      <c r="G6457" s="34">
        <v>453</v>
      </c>
      <c r="H6457" s="34">
        <v>396</v>
      </c>
      <c r="I6457" s="34">
        <v>334</v>
      </c>
    </row>
    <row r="6458" spans="1:9" x14ac:dyDescent="0.2">
      <c r="A6458" s="34" t="s">
        <v>56915</v>
      </c>
      <c r="B6458" s="34">
        <v>846</v>
      </c>
      <c r="C6458" s="34">
        <v>783</v>
      </c>
      <c r="D6458" s="34">
        <v>256</v>
      </c>
      <c r="E6458" s="34">
        <v>270</v>
      </c>
      <c r="F6458" s="34">
        <v>201</v>
      </c>
      <c r="G6458" s="34">
        <v>247</v>
      </c>
      <c r="H6458" s="34">
        <v>269</v>
      </c>
      <c r="I6458" s="34">
        <v>186</v>
      </c>
    </row>
    <row r="6459" spans="1:9" x14ac:dyDescent="0.2">
      <c r="A6459" s="34" t="s">
        <v>56916</v>
      </c>
      <c r="B6459" s="34">
        <v>1841</v>
      </c>
      <c r="C6459" s="34">
        <v>2073</v>
      </c>
      <c r="D6459" s="34">
        <v>601</v>
      </c>
      <c r="E6459" s="34">
        <v>751</v>
      </c>
      <c r="F6459" s="34">
        <v>562</v>
      </c>
      <c r="G6459" s="34">
        <v>788</v>
      </c>
      <c r="H6459" s="34">
        <v>561</v>
      </c>
      <c r="I6459" s="34">
        <v>677</v>
      </c>
    </row>
    <row r="6460" spans="1:9" x14ac:dyDescent="0.2">
      <c r="A6460" s="34" t="s">
        <v>56917</v>
      </c>
      <c r="B6460" s="34">
        <v>1835</v>
      </c>
      <c r="C6460" s="34">
        <v>1735</v>
      </c>
      <c r="D6460" s="34">
        <v>574</v>
      </c>
      <c r="E6460" s="34">
        <v>545</v>
      </c>
      <c r="F6460" s="34">
        <v>549</v>
      </c>
      <c r="G6460" s="34">
        <v>702</v>
      </c>
      <c r="H6460" s="34">
        <v>612</v>
      </c>
      <c r="I6460" s="34">
        <v>481</v>
      </c>
    </row>
    <row r="6461" spans="1:9" x14ac:dyDescent="0.2">
      <c r="A6461" s="34" t="s">
        <v>56918</v>
      </c>
      <c r="B6461" s="34">
        <v>1480</v>
      </c>
      <c r="C6461" s="34">
        <v>1694</v>
      </c>
      <c r="D6461" s="34">
        <v>466</v>
      </c>
      <c r="E6461" s="34">
        <v>504</v>
      </c>
      <c r="F6461" s="34">
        <v>538</v>
      </c>
      <c r="G6461" s="34">
        <v>575</v>
      </c>
      <c r="H6461" s="34">
        <v>450</v>
      </c>
      <c r="I6461" s="34">
        <v>401</v>
      </c>
    </row>
    <row r="6462" spans="1:9" x14ac:dyDescent="0.2">
      <c r="A6462" s="34" t="s">
        <v>56919</v>
      </c>
      <c r="B6462" s="34">
        <v>1685</v>
      </c>
      <c r="C6462" s="34">
        <v>1614</v>
      </c>
      <c r="D6462" s="34">
        <v>552</v>
      </c>
      <c r="E6462" s="34">
        <v>620</v>
      </c>
      <c r="F6462" s="34">
        <v>554</v>
      </c>
      <c r="G6462" s="34">
        <v>526</v>
      </c>
      <c r="H6462" s="34">
        <v>559</v>
      </c>
      <c r="I6462" s="34">
        <v>474</v>
      </c>
    </row>
    <row r="6463" spans="1:9" x14ac:dyDescent="0.2">
      <c r="A6463" s="34" t="s">
        <v>56920</v>
      </c>
      <c r="B6463" s="34">
        <v>1655</v>
      </c>
      <c r="C6463" s="34">
        <v>1588</v>
      </c>
      <c r="D6463" s="34">
        <v>522</v>
      </c>
      <c r="E6463" s="34">
        <v>558</v>
      </c>
      <c r="F6463" s="34">
        <v>533</v>
      </c>
      <c r="G6463" s="34">
        <v>559</v>
      </c>
      <c r="H6463" s="34">
        <v>464</v>
      </c>
      <c r="I6463" s="34">
        <v>536</v>
      </c>
    </row>
    <row r="6464" spans="1:9" x14ac:dyDescent="0.2">
      <c r="A6464" s="34" t="s">
        <v>56921</v>
      </c>
      <c r="B6464" s="34">
        <v>1116</v>
      </c>
      <c r="C6464" s="34">
        <v>1096</v>
      </c>
      <c r="D6464" s="34">
        <v>419</v>
      </c>
      <c r="E6464" s="34">
        <v>394</v>
      </c>
      <c r="F6464" s="34">
        <v>385</v>
      </c>
      <c r="G6464" s="34">
        <v>430</v>
      </c>
      <c r="H6464" s="34">
        <v>420</v>
      </c>
      <c r="I6464" s="34">
        <v>337</v>
      </c>
    </row>
    <row r="6465" spans="1:9" x14ac:dyDescent="0.2">
      <c r="A6465" s="34" t="s">
        <v>56922</v>
      </c>
      <c r="B6465" s="34">
        <v>507</v>
      </c>
      <c r="C6465" s="34">
        <v>523</v>
      </c>
      <c r="D6465" s="34">
        <v>157</v>
      </c>
      <c r="E6465" s="34">
        <v>207</v>
      </c>
      <c r="F6465" s="34">
        <v>204</v>
      </c>
      <c r="G6465" s="34">
        <v>178</v>
      </c>
      <c r="H6465" s="34">
        <v>205</v>
      </c>
      <c r="I6465" s="34">
        <v>153</v>
      </c>
    </row>
    <row r="6466" spans="1:9" x14ac:dyDescent="0.2">
      <c r="A6466" s="34" t="s">
        <v>56923</v>
      </c>
      <c r="B6466" s="34">
        <v>1585</v>
      </c>
      <c r="C6466" s="34">
        <v>1329</v>
      </c>
      <c r="D6466" s="34">
        <v>401</v>
      </c>
      <c r="E6466" s="34">
        <v>450</v>
      </c>
      <c r="F6466" s="34">
        <v>432</v>
      </c>
      <c r="G6466" s="34">
        <v>551</v>
      </c>
      <c r="H6466" s="34">
        <v>502</v>
      </c>
      <c r="I6466" s="34">
        <v>341</v>
      </c>
    </row>
    <row r="6467" spans="1:9" x14ac:dyDescent="0.2">
      <c r="A6467" s="34" t="s">
        <v>56924</v>
      </c>
      <c r="B6467" s="34">
        <v>2441</v>
      </c>
      <c r="C6467" s="34">
        <v>2646</v>
      </c>
      <c r="D6467" s="34">
        <v>759</v>
      </c>
      <c r="E6467" s="34">
        <v>861</v>
      </c>
      <c r="F6467" s="34">
        <v>770</v>
      </c>
      <c r="G6467" s="34">
        <v>842</v>
      </c>
      <c r="H6467" s="34">
        <v>847</v>
      </c>
      <c r="I6467" s="34">
        <v>718</v>
      </c>
    </row>
    <row r="6468" spans="1:9" x14ac:dyDescent="0.2">
      <c r="A6468" s="34" t="s">
        <v>56925</v>
      </c>
      <c r="B6468" s="34">
        <v>1760</v>
      </c>
      <c r="C6468" s="34">
        <v>1650</v>
      </c>
      <c r="D6468" s="34">
        <v>496</v>
      </c>
      <c r="E6468" s="34">
        <v>494</v>
      </c>
      <c r="F6468" s="34">
        <v>537</v>
      </c>
      <c r="G6468" s="34">
        <v>504</v>
      </c>
      <c r="H6468" s="34">
        <v>555</v>
      </c>
      <c r="I6468" s="34">
        <v>504</v>
      </c>
    </row>
    <row r="6469" spans="1:9" x14ac:dyDescent="0.2">
      <c r="A6469" s="34" t="s">
        <v>56926</v>
      </c>
      <c r="B6469" s="34">
        <v>868</v>
      </c>
      <c r="C6469" s="34">
        <v>915</v>
      </c>
      <c r="D6469" s="34">
        <v>290</v>
      </c>
      <c r="E6469" s="34">
        <v>287</v>
      </c>
      <c r="F6469" s="34">
        <v>265</v>
      </c>
      <c r="G6469" s="34">
        <v>305</v>
      </c>
      <c r="H6469" s="34">
        <v>286</v>
      </c>
      <c r="I6469" s="34">
        <v>277</v>
      </c>
    </row>
    <row r="6470" spans="1:9" x14ac:dyDescent="0.2">
      <c r="A6470" s="34" t="s">
        <v>56927</v>
      </c>
      <c r="B6470" s="34">
        <v>885</v>
      </c>
      <c r="C6470" s="34">
        <v>1056</v>
      </c>
      <c r="D6470" s="34">
        <v>277</v>
      </c>
      <c r="E6470" s="34">
        <v>362</v>
      </c>
      <c r="F6470" s="34">
        <v>310</v>
      </c>
      <c r="G6470" s="34">
        <v>267</v>
      </c>
      <c r="H6470" s="34">
        <v>299</v>
      </c>
      <c r="I6470" s="34">
        <v>249</v>
      </c>
    </row>
    <row r="6471" spans="1:9" x14ac:dyDescent="0.2">
      <c r="A6471" s="34" t="s">
        <v>56928</v>
      </c>
      <c r="B6471" s="34">
        <v>1068</v>
      </c>
      <c r="C6471" s="34">
        <v>1045</v>
      </c>
      <c r="D6471" s="34">
        <v>391</v>
      </c>
      <c r="E6471" s="34">
        <v>341</v>
      </c>
      <c r="F6471" s="34">
        <v>319</v>
      </c>
      <c r="G6471" s="34">
        <v>356</v>
      </c>
      <c r="H6471" s="34">
        <v>356</v>
      </c>
      <c r="I6471" s="34">
        <v>292</v>
      </c>
    </row>
    <row r="6472" spans="1:9" x14ac:dyDescent="0.2">
      <c r="A6472" s="34" t="s">
        <v>56929</v>
      </c>
      <c r="B6472" s="34">
        <v>515</v>
      </c>
      <c r="C6472" s="34">
        <v>721</v>
      </c>
      <c r="D6472" s="34">
        <v>153</v>
      </c>
      <c r="E6472" s="34">
        <v>225</v>
      </c>
      <c r="F6472" s="34">
        <v>176</v>
      </c>
      <c r="G6472" s="34">
        <v>191</v>
      </c>
      <c r="H6472" s="34">
        <v>206</v>
      </c>
      <c r="I6472" s="34">
        <v>162</v>
      </c>
    </row>
    <row r="6473" spans="1:9" x14ac:dyDescent="0.2">
      <c r="A6473" s="34" t="s">
        <v>56930</v>
      </c>
      <c r="B6473" s="34">
        <v>880</v>
      </c>
      <c r="C6473" s="34">
        <v>965</v>
      </c>
      <c r="D6473" s="34">
        <v>246</v>
      </c>
      <c r="E6473" s="34">
        <v>317</v>
      </c>
      <c r="F6473" s="34">
        <v>277</v>
      </c>
      <c r="G6473" s="34">
        <v>333</v>
      </c>
      <c r="H6473" s="34">
        <v>282</v>
      </c>
      <c r="I6473" s="34">
        <v>253</v>
      </c>
    </row>
    <row r="6474" spans="1:9" x14ac:dyDescent="0.2">
      <c r="A6474" s="34" t="s">
        <v>56931</v>
      </c>
      <c r="B6474" s="34">
        <v>1068</v>
      </c>
      <c r="C6474" s="34">
        <v>921</v>
      </c>
      <c r="D6474" s="34">
        <v>350</v>
      </c>
      <c r="E6474" s="34">
        <v>383</v>
      </c>
      <c r="F6474" s="34">
        <v>345</v>
      </c>
      <c r="G6474" s="34">
        <v>329</v>
      </c>
      <c r="H6474" s="34">
        <v>346</v>
      </c>
      <c r="I6474" s="34">
        <v>265</v>
      </c>
    </row>
    <row r="6475" spans="1:9" x14ac:dyDescent="0.2">
      <c r="A6475" s="34" t="s">
        <v>56932</v>
      </c>
      <c r="B6475" s="34">
        <v>1272</v>
      </c>
      <c r="C6475" s="34">
        <v>1387</v>
      </c>
      <c r="D6475" s="34">
        <v>403</v>
      </c>
      <c r="E6475" s="34">
        <v>463</v>
      </c>
      <c r="F6475" s="34">
        <v>400</v>
      </c>
      <c r="G6475" s="34">
        <v>434</v>
      </c>
      <c r="H6475" s="34">
        <v>422</v>
      </c>
      <c r="I6475" s="34">
        <v>474</v>
      </c>
    </row>
    <row r="6476" spans="1:9" x14ac:dyDescent="0.2">
      <c r="A6476" s="34" t="s">
        <v>56933</v>
      </c>
      <c r="B6476" s="34">
        <v>1523</v>
      </c>
      <c r="C6476" s="34">
        <v>1705</v>
      </c>
      <c r="D6476" s="34">
        <v>492</v>
      </c>
      <c r="E6476" s="34">
        <v>461</v>
      </c>
      <c r="F6476" s="34">
        <v>461</v>
      </c>
      <c r="G6476" s="34">
        <v>505</v>
      </c>
      <c r="H6476" s="34">
        <v>474</v>
      </c>
      <c r="I6476" s="34">
        <v>452</v>
      </c>
    </row>
    <row r="6477" spans="1:9" x14ac:dyDescent="0.2">
      <c r="A6477" s="34" t="s">
        <v>56934</v>
      </c>
      <c r="B6477" s="34">
        <v>1711</v>
      </c>
      <c r="C6477" s="34">
        <v>1658</v>
      </c>
      <c r="D6477" s="34">
        <v>513</v>
      </c>
      <c r="E6477" s="34">
        <v>501</v>
      </c>
      <c r="F6477" s="34">
        <v>555</v>
      </c>
      <c r="G6477" s="34">
        <v>536</v>
      </c>
      <c r="H6477" s="34">
        <v>542</v>
      </c>
      <c r="I6477" s="34">
        <v>452</v>
      </c>
    </row>
    <row r="6478" spans="1:9" x14ac:dyDescent="0.2">
      <c r="A6478" s="34" t="s">
        <v>56935</v>
      </c>
      <c r="B6478" s="34">
        <v>1039</v>
      </c>
      <c r="C6478" s="34">
        <v>1087</v>
      </c>
      <c r="D6478" s="34">
        <v>338</v>
      </c>
      <c r="E6478" s="34">
        <v>359</v>
      </c>
      <c r="F6478" s="34">
        <v>292</v>
      </c>
      <c r="G6478" s="34">
        <v>358</v>
      </c>
      <c r="H6478" s="34">
        <v>330</v>
      </c>
      <c r="I6478" s="34">
        <v>263</v>
      </c>
    </row>
    <row r="6479" spans="1:9" x14ac:dyDescent="0.2">
      <c r="A6479" s="34" t="s">
        <v>56936</v>
      </c>
      <c r="B6479" s="34">
        <v>622</v>
      </c>
      <c r="C6479" s="34">
        <v>930</v>
      </c>
      <c r="D6479" s="34">
        <v>242</v>
      </c>
      <c r="E6479" s="34">
        <v>328</v>
      </c>
      <c r="F6479" s="34">
        <v>272</v>
      </c>
      <c r="G6479" s="34">
        <v>330</v>
      </c>
      <c r="H6479" s="34">
        <v>247</v>
      </c>
      <c r="I6479" s="34">
        <v>288</v>
      </c>
    </row>
    <row r="6480" spans="1:9" x14ac:dyDescent="0.2">
      <c r="A6480" s="34" t="s">
        <v>56937</v>
      </c>
      <c r="B6480" s="34">
        <v>1237</v>
      </c>
      <c r="C6480" s="34">
        <v>1166</v>
      </c>
      <c r="D6480" s="34">
        <v>365</v>
      </c>
      <c r="E6480" s="34">
        <v>312</v>
      </c>
      <c r="F6480" s="34">
        <v>290</v>
      </c>
      <c r="G6480" s="34">
        <v>299</v>
      </c>
      <c r="H6480" s="34">
        <v>361</v>
      </c>
      <c r="I6480" s="34">
        <v>361</v>
      </c>
    </row>
    <row r="6481" spans="1:9" x14ac:dyDescent="0.2">
      <c r="A6481" s="34" t="s">
        <v>56938</v>
      </c>
      <c r="B6481" s="34">
        <v>486</v>
      </c>
      <c r="C6481" s="34">
        <v>545</v>
      </c>
      <c r="D6481" s="34">
        <v>125</v>
      </c>
      <c r="E6481" s="34">
        <v>157</v>
      </c>
      <c r="F6481" s="34">
        <v>134</v>
      </c>
      <c r="G6481" s="34">
        <v>173</v>
      </c>
      <c r="H6481" s="34">
        <v>150</v>
      </c>
      <c r="I6481" s="34">
        <v>135</v>
      </c>
    </row>
    <row r="6482" spans="1:9" x14ac:dyDescent="0.2">
      <c r="A6482" s="34" t="s">
        <v>56939</v>
      </c>
      <c r="B6482" s="34">
        <v>975</v>
      </c>
      <c r="C6482" s="34">
        <v>980</v>
      </c>
      <c r="D6482" s="34">
        <v>291</v>
      </c>
      <c r="E6482" s="34">
        <v>312</v>
      </c>
      <c r="F6482" s="34">
        <v>221</v>
      </c>
      <c r="G6482" s="34">
        <v>379</v>
      </c>
      <c r="H6482" s="34">
        <v>297</v>
      </c>
      <c r="I6482" s="34">
        <v>261</v>
      </c>
    </row>
    <row r="6483" spans="1:9" x14ac:dyDescent="0.2">
      <c r="A6483" s="34" t="s">
        <v>56940</v>
      </c>
      <c r="B6483" s="34">
        <v>1027</v>
      </c>
      <c r="C6483" s="34">
        <v>1189</v>
      </c>
      <c r="D6483" s="34">
        <v>336</v>
      </c>
      <c r="E6483" s="34">
        <v>417</v>
      </c>
      <c r="F6483" s="34">
        <v>348</v>
      </c>
      <c r="G6483" s="34">
        <v>346</v>
      </c>
      <c r="H6483" s="34">
        <v>349</v>
      </c>
      <c r="I6483" s="34">
        <v>319</v>
      </c>
    </row>
    <row r="6484" spans="1:9" x14ac:dyDescent="0.2">
      <c r="A6484" s="34" t="s">
        <v>56941</v>
      </c>
      <c r="B6484" s="34">
        <v>1301</v>
      </c>
      <c r="C6484" s="34">
        <v>1357</v>
      </c>
      <c r="D6484" s="34">
        <v>414</v>
      </c>
      <c r="E6484" s="34">
        <v>426</v>
      </c>
      <c r="F6484" s="34">
        <v>351</v>
      </c>
      <c r="G6484" s="34">
        <v>425</v>
      </c>
      <c r="H6484" s="34">
        <v>416</v>
      </c>
      <c r="I6484" s="34">
        <v>405</v>
      </c>
    </row>
    <row r="6485" spans="1:9" x14ac:dyDescent="0.2">
      <c r="A6485" s="34" t="s">
        <v>56942</v>
      </c>
      <c r="B6485" s="34">
        <v>1040</v>
      </c>
      <c r="C6485" s="34">
        <v>945</v>
      </c>
      <c r="D6485" s="34">
        <v>367</v>
      </c>
      <c r="E6485" s="34">
        <v>303</v>
      </c>
      <c r="F6485" s="34">
        <v>331</v>
      </c>
      <c r="G6485" s="34">
        <v>338</v>
      </c>
      <c r="H6485" s="34">
        <v>418</v>
      </c>
      <c r="I6485" s="34">
        <v>281</v>
      </c>
    </row>
    <row r="6486" spans="1:9" x14ac:dyDescent="0.2">
      <c r="A6486" s="34" t="s">
        <v>56943</v>
      </c>
      <c r="B6486" s="34">
        <v>1657</v>
      </c>
      <c r="C6486" s="34">
        <v>1613</v>
      </c>
      <c r="D6486" s="34">
        <v>489</v>
      </c>
      <c r="E6486" s="34">
        <v>499</v>
      </c>
      <c r="F6486" s="34">
        <v>503</v>
      </c>
      <c r="G6486" s="34">
        <v>552</v>
      </c>
      <c r="H6486" s="34">
        <v>497</v>
      </c>
      <c r="I6486" s="34">
        <v>415</v>
      </c>
    </row>
    <row r="6487" spans="1:9" x14ac:dyDescent="0.2">
      <c r="A6487" s="34" t="s">
        <v>56944</v>
      </c>
      <c r="B6487" s="34">
        <v>1170</v>
      </c>
      <c r="C6487" s="34">
        <v>1247</v>
      </c>
      <c r="D6487" s="34">
        <v>451</v>
      </c>
      <c r="E6487" s="34">
        <v>494</v>
      </c>
      <c r="F6487" s="34">
        <v>431</v>
      </c>
      <c r="G6487" s="34">
        <v>443</v>
      </c>
      <c r="H6487" s="34">
        <v>373</v>
      </c>
      <c r="I6487" s="34">
        <v>362</v>
      </c>
    </row>
    <row r="6488" spans="1:9" x14ac:dyDescent="0.2">
      <c r="A6488" s="34" t="s">
        <v>56945</v>
      </c>
      <c r="B6488" s="34">
        <v>739</v>
      </c>
      <c r="C6488" s="34">
        <v>660</v>
      </c>
      <c r="D6488" s="34">
        <v>251</v>
      </c>
      <c r="E6488" s="34">
        <v>219</v>
      </c>
      <c r="F6488" s="34">
        <v>222</v>
      </c>
      <c r="G6488" s="34">
        <v>254</v>
      </c>
      <c r="H6488" s="34">
        <v>251</v>
      </c>
      <c r="I6488" s="34">
        <v>170</v>
      </c>
    </row>
    <row r="6489" spans="1:9" x14ac:dyDescent="0.2">
      <c r="A6489" s="34" t="s">
        <v>56946</v>
      </c>
      <c r="B6489" s="34">
        <v>1134</v>
      </c>
      <c r="C6489" s="34">
        <v>1070</v>
      </c>
      <c r="D6489" s="34">
        <v>309</v>
      </c>
      <c r="E6489" s="34">
        <v>442</v>
      </c>
      <c r="F6489" s="34">
        <v>348</v>
      </c>
      <c r="G6489" s="34">
        <v>376</v>
      </c>
      <c r="H6489" s="34">
        <v>335</v>
      </c>
      <c r="I6489" s="34">
        <v>386</v>
      </c>
    </row>
    <row r="6490" spans="1:9" x14ac:dyDescent="0.2">
      <c r="A6490" s="34" t="s">
        <v>56947</v>
      </c>
      <c r="B6490" s="34">
        <v>1349</v>
      </c>
      <c r="C6490" s="34">
        <v>1549</v>
      </c>
      <c r="D6490" s="34">
        <v>458</v>
      </c>
      <c r="E6490" s="34">
        <v>426</v>
      </c>
      <c r="F6490" s="34">
        <v>408</v>
      </c>
      <c r="G6490" s="34">
        <v>442</v>
      </c>
      <c r="H6490" s="34">
        <v>472</v>
      </c>
      <c r="I6490" s="34">
        <v>404</v>
      </c>
    </row>
    <row r="6491" spans="1:9" x14ac:dyDescent="0.2">
      <c r="A6491" s="34" t="s">
        <v>56948</v>
      </c>
      <c r="B6491" s="34">
        <v>832</v>
      </c>
      <c r="C6491" s="34">
        <v>619</v>
      </c>
      <c r="D6491" s="34">
        <v>201</v>
      </c>
      <c r="E6491" s="34">
        <v>255</v>
      </c>
      <c r="F6491" s="34">
        <v>233</v>
      </c>
      <c r="G6491" s="34">
        <v>250</v>
      </c>
      <c r="H6491" s="34">
        <v>272</v>
      </c>
      <c r="I6491" s="34">
        <v>179</v>
      </c>
    </row>
    <row r="6492" spans="1:9" x14ac:dyDescent="0.2">
      <c r="A6492" s="34" t="s">
        <v>56949</v>
      </c>
      <c r="B6492" s="34">
        <v>1112</v>
      </c>
      <c r="C6492" s="34">
        <v>1192</v>
      </c>
      <c r="D6492" s="34">
        <v>357</v>
      </c>
      <c r="E6492" s="34">
        <v>321</v>
      </c>
      <c r="F6492" s="34">
        <v>348</v>
      </c>
      <c r="G6492" s="34">
        <v>381</v>
      </c>
      <c r="H6492" s="34">
        <v>385</v>
      </c>
      <c r="I6492" s="34">
        <v>276</v>
      </c>
    </row>
    <row r="6493" spans="1:9" x14ac:dyDescent="0.2">
      <c r="A6493" s="34" t="s">
        <v>56950</v>
      </c>
      <c r="B6493" s="34">
        <v>1114</v>
      </c>
      <c r="C6493" s="34">
        <v>968</v>
      </c>
      <c r="D6493" s="34">
        <v>351</v>
      </c>
      <c r="E6493" s="34">
        <v>323</v>
      </c>
      <c r="F6493" s="34">
        <v>326</v>
      </c>
      <c r="G6493" s="34">
        <v>354</v>
      </c>
      <c r="H6493" s="34">
        <v>328</v>
      </c>
      <c r="I6493" s="34">
        <v>292</v>
      </c>
    </row>
    <row r="6494" spans="1:9" x14ac:dyDescent="0.2">
      <c r="A6494" s="34" t="s">
        <v>56951</v>
      </c>
      <c r="B6494" s="34">
        <v>1257</v>
      </c>
      <c r="C6494" s="34">
        <v>1276</v>
      </c>
      <c r="D6494" s="34">
        <v>368</v>
      </c>
      <c r="E6494" s="34">
        <v>392</v>
      </c>
      <c r="F6494" s="34">
        <v>398</v>
      </c>
      <c r="G6494" s="34">
        <v>432</v>
      </c>
      <c r="H6494" s="34">
        <v>456</v>
      </c>
      <c r="I6494" s="34">
        <v>392</v>
      </c>
    </row>
    <row r="6495" spans="1:9" x14ac:dyDescent="0.2">
      <c r="A6495" s="34" t="s">
        <v>56952</v>
      </c>
      <c r="B6495" s="34">
        <v>751</v>
      </c>
      <c r="C6495" s="34">
        <v>975</v>
      </c>
      <c r="D6495" s="34">
        <v>283</v>
      </c>
      <c r="E6495" s="34">
        <v>288</v>
      </c>
      <c r="F6495" s="34">
        <v>290</v>
      </c>
      <c r="G6495" s="34">
        <v>283</v>
      </c>
      <c r="H6495" s="34">
        <v>282</v>
      </c>
      <c r="I6495" s="34">
        <v>256</v>
      </c>
    </row>
    <row r="6496" spans="1:9" x14ac:dyDescent="0.2">
      <c r="A6496" s="34" t="s">
        <v>56953</v>
      </c>
      <c r="B6496" s="34">
        <v>1055</v>
      </c>
      <c r="C6496" s="34">
        <v>1104</v>
      </c>
      <c r="D6496" s="34">
        <v>336</v>
      </c>
      <c r="E6496" s="34">
        <v>389</v>
      </c>
      <c r="F6496" s="34">
        <v>312</v>
      </c>
      <c r="G6496" s="34">
        <v>350</v>
      </c>
      <c r="H6496" s="34">
        <v>328</v>
      </c>
      <c r="I6496" s="34">
        <v>311</v>
      </c>
    </row>
    <row r="6497" spans="1:9" x14ac:dyDescent="0.2">
      <c r="A6497" s="34" t="s">
        <v>56954</v>
      </c>
      <c r="B6497" s="34">
        <v>860</v>
      </c>
      <c r="C6497" s="34">
        <v>912</v>
      </c>
      <c r="D6497" s="34">
        <v>328</v>
      </c>
      <c r="E6497" s="34">
        <v>329</v>
      </c>
      <c r="F6497" s="34">
        <v>331</v>
      </c>
      <c r="G6497" s="34">
        <v>317</v>
      </c>
      <c r="H6497" s="34">
        <v>319</v>
      </c>
      <c r="I6497" s="34">
        <v>256</v>
      </c>
    </row>
    <row r="6498" spans="1:9" x14ac:dyDescent="0.2">
      <c r="A6498" s="34" t="s">
        <v>56955</v>
      </c>
      <c r="B6498" s="34">
        <v>1142</v>
      </c>
      <c r="C6498" s="34">
        <v>1128</v>
      </c>
      <c r="D6498" s="34">
        <v>308</v>
      </c>
      <c r="E6498" s="34">
        <v>371</v>
      </c>
      <c r="F6498" s="34">
        <v>356</v>
      </c>
      <c r="G6498" s="34">
        <v>335</v>
      </c>
      <c r="H6498" s="34">
        <v>305</v>
      </c>
      <c r="I6498" s="34">
        <v>293</v>
      </c>
    </row>
    <row r="6499" spans="1:9" x14ac:dyDescent="0.2">
      <c r="A6499" s="34" t="s">
        <v>56956</v>
      </c>
      <c r="B6499" s="34">
        <v>833</v>
      </c>
      <c r="C6499" s="34">
        <v>834</v>
      </c>
      <c r="D6499" s="34">
        <v>259</v>
      </c>
      <c r="E6499" s="34">
        <v>319</v>
      </c>
      <c r="F6499" s="34">
        <v>297</v>
      </c>
      <c r="G6499" s="34">
        <v>344</v>
      </c>
      <c r="H6499" s="34">
        <v>293</v>
      </c>
      <c r="I6499" s="34">
        <v>306</v>
      </c>
    </row>
    <row r="6500" spans="1:9" x14ac:dyDescent="0.2">
      <c r="A6500" s="34" t="s">
        <v>56957</v>
      </c>
      <c r="B6500" s="34">
        <v>1687</v>
      </c>
      <c r="C6500" s="34">
        <v>1645</v>
      </c>
      <c r="D6500" s="34">
        <v>533</v>
      </c>
      <c r="E6500" s="34">
        <v>613</v>
      </c>
      <c r="F6500" s="34">
        <v>547</v>
      </c>
      <c r="G6500" s="34">
        <v>558</v>
      </c>
      <c r="H6500" s="34">
        <v>525</v>
      </c>
      <c r="I6500" s="34">
        <v>498</v>
      </c>
    </row>
    <row r="6501" spans="1:9" x14ac:dyDescent="0.2">
      <c r="A6501" s="34" t="s">
        <v>56958</v>
      </c>
      <c r="B6501" s="34">
        <v>754</v>
      </c>
      <c r="C6501" s="34">
        <v>799</v>
      </c>
      <c r="D6501" s="34">
        <v>223</v>
      </c>
      <c r="E6501" s="34">
        <v>296</v>
      </c>
      <c r="F6501" s="34">
        <v>245</v>
      </c>
      <c r="G6501" s="34">
        <v>292</v>
      </c>
      <c r="H6501" s="34">
        <v>270</v>
      </c>
      <c r="I6501" s="34">
        <v>248</v>
      </c>
    </row>
    <row r="6502" spans="1:9" x14ac:dyDescent="0.2">
      <c r="A6502" s="34" t="s">
        <v>56959</v>
      </c>
      <c r="B6502" s="34">
        <v>957</v>
      </c>
      <c r="C6502" s="34">
        <v>811</v>
      </c>
      <c r="D6502" s="34">
        <v>227</v>
      </c>
      <c r="E6502" s="34">
        <v>235</v>
      </c>
      <c r="F6502" s="34">
        <v>244</v>
      </c>
      <c r="G6502" s="34">
        <v>250</v>
      </c>
      <c r="H6502" s="34">
        <v>278</v>
      </c>
      <c r="I6502" s="34">
        <v>242</v>
      </c>
    </row>
    <row r="6503" spans="1:9" x14ac:dyDescent="0.2">
      <c r="A6503" s="34" t="s">
        <v>56960</v>
      </c>
      <c r="B6503" s="34">
        <v>756</v>
      </c>
      <c r="C6503" s="34">
        <v>581</v>
      </c>
      <c r="D6503" s="34">
        <v>222</v>
      </c>
      <c r="E6503" s="34">
        <v>182</v>
      </c>
      <c r="F6503" s="34">
        <v>233</v>
      </c>
      <c r="G6503" s="34">
        <v>169</v>
      </c>
      <c r="H6503" s="34">
        <v>224</v>
      </c>
      <c r="I6503" s="34">
        <v>160</v>
      </c>
    </row>
    <row r="6504" spans="1:9" x14ac:dyDescent="0.2">
      <c r="A6504" s="34" t="s">
        <v>56961</v>
      </c>
      <c r="B6504" s="34">
        <v>269</v>
      </c>
      <c r="C6504" s="34">
        <v>355</v>
      </c>
      <c r="D6504" s="34">
        <v>118</v>
      </c>
      <c r="E6504" s="34">
        <v>92</v>
      </c>
      <c r="F6504" s="34">
        <v>105</v>
      </c>
      <c r="G6504" s="34">
        <v>118</v>
      </c>
      <c r="H6504" s="34">
        <v>86</v>
      </c>
      <c r="I6504" s="34">
        <v>79</v>
      </c>
    </row>
    <row r="6505" spans="1:9" x14ac:dyDescent="0.2">
      <c r="A6505" s="34" t="s">
        <v>56962</v>
      </c>
      <c r="B6505" s="34">
        <v>435</v>
      </c>
      <c r="C6505" s="34">
        <v>417</v>
      </c>
      <c r="D6505" s="34">
        <v>139</v>
      </c>
      <c r="E6505" s="34">
        <v>171</v>
      </c>
      <c r="F6505" s="34">
        <v>122</v>
      </c>
      <c r="G6505" s="34">
        <v>144</v>
      </c>
      <c r="H6505" s="34">
        <v>124</v>
      </c>
      <c r="I6505" s="34">
        <v>110</v>
      </c>
    </row>
    <row r="6506" spans="1:9" x14ac:dyDescent="0.2">
      <c r="A6506" s="34" t="s">
        <v>56963</v>
      </c>
      <c r="B6506" s="34">
        <v>297</v>
      </c>
      <c r="C6506" s="34">
        <v>261</v>
      </c>
      <c r="D6506" s="34">
        <v>110</v>
      </c>
      <c r="E6506" s="34">
        <v>100</v>
      </c>
      <c r="F6506" s="34">
        <v>78</v>
      </c>
      <c r="G6506" s="34">
        <v>96</v>
      </c>
      <c r="H6506" s="34">
        <v>99</v>
      </c>
      <c r="I6506" s="34">
        <v>65</v>
      </c>
    </row>
    <row r="6507" spans="1:9" x14ac:dyDescent="0.2">
      <c r="A6507" s="34" t="s">
        <v>56964</v>
      </c>
      <c r="B6507" s="34">
        <v>736</v>
      </c>
      <c r="C6507" s="34">
        <v>748</v>
      </c>
      <c r="D6507" s="34">
        <v>297</v>
      </c>
      <c r="E6507" s="34">
        <v>236</v>
      </c>
      <c r="F6507" s="34">
        <v>240</v>
      </c>
      <c r="G6507" s="34">
        <v>220</v>
      </c>
      <c r="H6507" s="34">
        <v>228</v>
      </c>
      <c r="I6507" s="34">
        <v>183</v>
      </c>
    </row>
    <row r="6508" spans="1:9" x14ac:dyDescent="0.2">
      <c r="A6508" s="34" t="s">
        <v>56965</v>
      </c>
      <c r="B6508" s="34">
        <v>1543</v>
      </c>
      <c r="C6508" s="34">
        <v>1123</v>
      </c>
      <c r="D6508" s="34">
        <v>452</v>
      </c>
      <c r="E6508" s="34">
        <v>485</v>
      </c>
      <c r="F6508" s="34">
        <v>509</v>
      </c>
      <c r="G6508" s="34">
        <v>455</v>
      </c>
      <c r="H6508" s="34">
        <v>486</v>
      </c>
      <c r="I6508" s="34">
        <v>328</v>
      </c>
    </row>
    <row r="6509" spans="1:9" x14ac:dyDescent="0.2">
      <c r="A6509" s="34" t="s">
        <v>56966</v>
      </c>
      <c r="B6509" s="34">
        <v>1222</v>
      </c>
      <c r="C6509" s="34">
        <v>1197</v>
      </c>
      <c r="D6509" s="34">
        <v>401</v>
      </c>
      <c r="E6509" s="34">
        <v>429</v>
      </c>
      <c r="F6509" s="34">
        <v>395</v>
      </c>
      <c r="G6509" s="34">
        <v>403</v>
      </c>
      <c r="H6509" s="34">
        <v>387</v>
      </c>
      <c r="I6509" s="34">
        <v>384</v>
      </c>
    </row>
    <row r="6510" spans="1:9" x14ac:dyDescent="0.2">
      <c r="A6510" s="34" t="s">
        <v>56967</v>
      </c>
      <c r="B6510" s="34">
        <v>1363</v>
      </c>
      <c r="C6510" s="34">
        <v>1425</v>
      </c>
      <c r="D6510" s="34">
        <v>421</v>
      </c>
      <c r="E6510" s="34">
        <v>525</v>
      </c>
      <c r="F6510" s="34">
        <v>459</v>
      </c>
      <c r="G6510" s="34">
        <v>474</v>
      </c>
      <c r="H6510" s="34">
        <v>436</v>
      </c>
      <c r="I6510" s="34">
        <v>442</v>
      </c>
    </row>
    <row r="6511" spans="1:9" x14ac:dyDescent="0.2">
      <c r="A6511" s="34" t="s">
        <v>56968</v>
      </c>
      <c r="B6511" s="34">
        <v>677</v>
      </c>
      <c r="C6511" s="34">
        <v>699</v>
      </c>
      <c r="D6511" s="34">
        <v>239</v>
      </c>
      <c r="E6511" s="34">
        <v>224</v>
      </c>
      <c r="F6511" s="34">
        <v>212</v>
      </c>
      <c r="G6511" s="34">
        <v>248</v>
      </c>
      <c r="H6511" s="34">
        <v>258</v>
      </c>
      <c r="I6511" s="34">
        <v>197</v>
      </c>
    </row>
    <row r="6512" spans="1:9" x14ac:dyDescent="0.2">
      <c r="A6512" s="34" t="s">
        <v>56969</v>
      </c>
      <c r="B6512" s="34">
        <v>572</v>
      </c>
      <c r="C6512" s="34">
        <v>467</v>
      </c>
      <c r="D6512" s="34">
        <v>165</v>
      </c>
      <c r="E6512" s="34">
        <v>197</v>
      </c>
      <c r="F6512" s="34">
        <v>175</v>
      </c>
      <c r="G6512" s="34">
        <v>160</v>
      </c>
      <c r="H6512" s="34">
        <v>214</v>
      </c>
      <c r="I6512" s="34">
        <v>137</v>
      </c>
    </row>
    <row r="6513" spans="1:9" x14ac:dyDescent="0.2">
      <c r="A6513" s="34" t="s">
        <v>56970</v>
      </c>
      <c r="B6513" s="34">
        <v>699</v>
      </c>
      <c r="C6513" s="34">
        <v>636</v>
      </c>
      <c r="D6513" s="34">
        <v>251</v>
      </c>
      <c r="E6513" s="34">
        <v>203</v>
      </c>
      <c r="F6513" s="34">
        <v>232</v>
      </c>
      <c r="G6513" s="34">
        <v>245</v>
      </c>
      <c r="H6513" s="34">
        <v>228</v>
      </c>
      <c r="I6513" s="34">
        <v>147</v>
      </c>
    </row>
    <row r="6514" spans="1:9" x14ac:dyDescent="0.2">
      <c r="A6514" s="34" t="s">
        <v>56971</v>
      </c>
      <c r="B6514" s="34">
        <v>740</v>
      </c>
      <c r="C6514" s="34">
        <v>956</v>
      </c>
      <c r="D6514" s="34">
        <v>270</v>
      </c>
      <c r="E6514" s="34">
        <v>278</v>
      </c>
      <c r="F6514" s="34">
        <v>237</v>
      </c>
      <c r="G6514" s="34">
        <v>320</v>
      </c>
      <c r="H6514" s="34">
        <v>235</v>
      </c>
      <c r="I6514" s="34">
        <v>226</v>
      </c>
    </row>
    <row r="6515" spans="1:9" x14ac:dyDescent="0.2">
      <c r="A6515" s="34" t="s">
        <v>56972</v>
      </c>
      <c r="B6515" s="34">
        <v>783</v>
      </c>
      <c r="C6515" s="34">
        <v>702</v>
      </c>
      <c r="D6515" s="34">
        <v>214</v>
      </c>
      <c r="E6515" s="34">
        <v>232</v>
      </c>
      <c r="F6515" s="34">
        <v>225</v>
      </c>
      <c r="G6515" s="34">
        <v>239</v>
      </c>
      <c r="H6515" s="34">
        <v>253</v>
      </c>
      <c r="I6515" s="34">
        <v>230</v>
      </c>
    </row>
    <row r="6516" spans="1:9" x14ac:dyDescent="0.2">
      <c r="A6516" s="34" t="s">
        <v>56973</v>
      </c>
      <c r="B6516" s="34">
        <v>678</v>
      </c>
      <c r="C6516" s="34">
        <v>786</v>
      </c>
      <c r="D6516" s="34">
        <v>182</v>
      </c>
      <c r="E6516" s="34">
        <v>203</v>
      </c>
      <c r="F6516" s="34">
        <v>213</v>
      </c>
      <c r="G6516" s="34">
        <v>190</v>
      </c>
      <c r="H6516" s="34">
        <v>234</v>
      </c>
      <c r="I6516" s="34">
        <v>172</v>
      </c>
    </row>
    <row r="6517" spans="1:9" x14ac:dyDescent="0.2">
      <c r="A6517" s="34" t="s">
        <v>56974</v>
      </c>
      <c r="B6517" s="34">
        <v>1089</v>
      </c>
      <c r="C6517" s="34">
        <v>1109</v>
      </c>
      <c r="D6517" s="34">
        <v>275</v>
      </c>
      <c r="E6517" s="34">
        <v>403</v>
      </c>
      <c r="F6517" s="34">
        <v>329</v>
      </c>
      <c r="G6517" s="34">
        <v>349</v>
      </c>
      <c r="H6517" s="34">
        <v>336</v>
      </c>
      <c r="I6517" s="34">
        <v>331</v>
      </c>
    </row>
    <row r="6518" spans="1:9" x14ac:dyDescent="0.2">
      <c r="A6518" s="34" t="s">
        <v>56975</v>
      </c>
      <c r="B6518" s="34">
        <v>596</v>
      </c>
      <c r="C6518" s="34">
        <v>740</v>
      </c>
      <c r="D6518" s="34">
        <v>212</v>
      </c>
      <c r="E6518" s="34">
        <v>222</v>
      </c>
      <c r="F6518" s="34">
        <v>211</v>
      </c>
      <c r="G6518" s="34">
        <v>232</v>
      </c>
      <c r="H6518" s="34">
        <v>245</v>
      </c>
      <c r="I6518" s="34">
        <v>175</v>
      </c>
    </row>
    <row r="6519" spans="1:9" x14ac:dyDescent="0.2">
      <c r="A6519" s="34" t="s">
        <v>56976</v>
      </c>
      <c r="B6519" s="34">
        <v>608</v>
      </c>
      <c r="C6519" s="34">
        <v>508</v>
      </c>
      <c r="D6519" s="34">
        <v>188</v>
      </c>
      <c r="E6519" s="34">
        <v>157</v>
      </c>
      <c r="F6519" s="34">
        <v>198</v>
      </c>
      <c r="G6519" s="34">
        <v>169</v>
      </c>
      <c r="H6519" s="34">
        <v>174</v>
      </c>
      <c r="I6519" s="34">
        <v>167</v>
      </c>
    </row>
    <row r="6520" spans="1:9" x14ac:dyDescent="0.2">
      <c r="A6520" s="34" t="s">
        <v>56977</v>
      </c>
      <c r="B6520" s="34">
        <v>620</v>
      </c>
      <c r="C6520" s="34">
        <v>581</v>
      </c>
      <c r="D6520" s="34">
        <v>209</v>
      </c>
      <c r="E6520" s="34">
        <v>203</v>
      </c>
      <c r="F6520" s="34">
        <v>199</v>
      </c>
      <c r="G6520" s="34">
        <v>213</v>
      </c>
      <c r="H6520" s="34">
        <v>186</v>
      </c>
      <c r="I6520" s="34">
        <v>179</v>
      </c>
    </row>
    <row r="6521" spans="1:9" x14ac:dyDescent="0.2">
      <c r="A6521" s="34" t="s">
        <v>56978</v>
      </c>
      <c r="B6521" s="34">
        <v>424</v>
      </c>
      <c r="C6521" s="34">
        <v>419</v>
      </c>
      <c r="D6521" s="34">
        <v>128</v>
      </c>
      <c r="E6521" s="34">
        <v>139</v>
      </c>
      <c r="F6521" s="34">
        <v>106</v>
      </c>
      <c r="G6521" s="34">
        <v>146</v>
      </c>
      <c r="H6521" s="34">
        <v>154</v>
      </c>
      <c r="I6521" s="34">
        <v>123</v>
      </c>
    </row>
    <row r="6522" spans="1:9" x14ac:dyDescent="0.2">
      <c r="A6522" s="34" t="s">
        <v>56979</v>
      </c>
      <c r="B6522" s="34">
        <v>703</v>
      </c>
      <c r="C6522" s="34">
        <v>613</v>
      </c>
      <c r="D6522" s="34">
        <v>211</v>
      </c>
      <c r="E6522" s="34">
        <v>231</v>
      </c>
      <c r="F6522" s="34">
        <v>196</v>
      </c>
      <c r="G6522" s="34">
        <v>209</v>
      </c>
      <c r="H6522" s="34">
        <v>198</v>
      </c>
      <c r="I6522" s="34">
        <v>183</v>
      </c>
    </row>
    <row r="6523" spans="1:9" x14ac:dyDescent="0.2">
      <c r="A6523" s="34" t="s">
        <v>56980</v>
      </c>
      <c r="B6523" s="34">
        <v>960</v>
      </c>
      <c r="C6523" s="34">
        <v>983</v>
      </c>
      <c r="D6523" s="34">
        <v>242</v>
      </c>
      <c r="E6523" s="34">
        <v>338</v>
      </c>
      <c r="F6523" s="34">
        <v>287</v>
      </c>
      <c r="G6523" s="34">
        <v>309</v>
      </c>
      <c r="H6523" s="34">
        <v>279</v>
      </c>
      <c r="I6523" s="34">
        <v>253</v>
      </c>
    </row>
    <row r="6524" spans="1:9" x14ac:dyDescent="0.2">
      <c r="A6524" s="34" t="s">
        <v>56981</v>
      </c>
      <c r="B6524" s="34">
        <v>391</v>
      </c>
      <c r="C6524" s="34">
        <v>458</v>
      </c>
      <c r="D6524" s="34">
        <v>144</v>
      </c>
      <c r="E6524" s="34">
        <v>162</v>
      </c>
      <c r="F6524" s="34">
        <v>153</v>
      </c>
      <c r="G6524" s="34">
        <v>164</v>
      </c>
      <c r="H6524" s="34">
        <v>135</v>
      </c>
      <c r="I6524" s="34">
        <v>133</v>
      </c>
    </row>
    <row r="6525" spans="1:9" x14ac:dyDescent="0.2">
      <c r="A6525" s="34" t="s">
        <v>56982</v>
      </c>
      <c r="B6525" s="34">
        <v>948</v>
      </c>
      <c r="C6525" s="34">
        <v>957</v>
      </c>
      <c r="D6525" s="34">
        <v>283</v>
      </c>
      <c r="E6525" s="34">
        <v>321</v>
      </c>
      <c r="F6525" s="34">
        <v>282</v>
      </c>
      <c r="G6525" s="34">
        <v>293</v>
      </c>
      <c r="H6525" s="34">
        <v>266</v>
      </c>
      <c r="I6525" s="34">
        <v>269</v>
      </c>
    </row>
    <row r="6526" spans="1:9" x14ac:dyDescent="0.2">
      <c r="A6526" s="34" t="s">
        <v>56983</v>
      </c>
      <c r="B6526" s="34">
        <v>898</v>
      </c>
      <c r="C6526" s="34">
        <v>1039</v>
      </c>
      <c r="D6526" s="34">
        <v>310</v>
      </c>
      <c r="E6526" s="34">
        <v>312</v>
      </c>
      <c r="F6526" s="34">
        <v>294</v>
      </c>
      <c r="G6526" s="34">
        <v>335</v>
      </c>
      <c r="H6526" s="34">
        <v>348</v>
      </c>
      <c r="I6526" s="34">
        <v>274</v>
      </c>
    </row>
    <row r="6527" spans="1:9" x14ac:dyDescent="0.2">
      <c r="A6527" s="34" t="s">
        <v>56984</v>
      </c>
      <c r="B6527" s="34">
        <v>1022</v>
      </c>
      <c r="C6527" s="34">
        <v>1099</v>
      </c>
      <c r="D6527" s="34">
        <v>338</v>
      </c>
      <c r="E6527" s="34">
        <v>335</v>
      </c>
      <c r="F6527" s="34">
        <v>309</v>
      </c>
      <c r="G6527" s="34">
        <v>388</v>
      </c>
      <c r="H6527" s="34">
        <v>352</v>
      </c>
      <c r="I6527" s="34">
        <v>295</v>
      </c>
    </row>
    <row r="6528" spans="1:9" x14ac:dyDescent="0.2">
      <c r="A6528" s="34" t="s">
        <v>56985</v>
      </c>
      <c r="B6528" s="34">
        <v>1040</v>
      </c>
      <c r="C6528" s="34">
        <v>1201</v>
      </c>
      <c r="D6528" s="34">
        <v>302</v>
      </c>
      <c r="E6528" s="34">
        <v>366</v>
      </c>
      <c r="F6528" s="34">
        <v>375</v>
      </c>
      <c r="G6528" s="34">
        <v>359</v>
      </c>
      <c r="H6528" s="34">
        <v>341</v>
      </c>
      <c r="I6528" s="34">
        <v>252</v>
      </c>
    </row>
    <row r="6529" spans="1:9" x14ac:dyDescent="0.2">
      <c r="A6529" s="34" t="s">
        <v>56986</v>
      </c>
      <c r="B6529" s="34">
        <v>787</v>
      </c>
      <c r="C6529" s="34">
        <v>731</v>
      </c>
      <c r="D6529" s="34">
        <v>212</v>
      </c>
      <c r="E6529" s="34">
        <v>246</v>
      </c>
      <c r="F6529" s="34">
        <v>211</v>
      </c>
      <c r="G6529" s="34">
        <v>215</v>
      </c>
      <c r="H6529" s="34">
        <v>218</v>
      </c>
      <c r="I6529" s="34">
        <v>196</v>
      </c>
    </row>
    <row r="6530" spans="1:9" x14ac:dyDescent="0.2">
      <c r="A6530" s="34" t="s">
        <v>56987</v>
      </c>
      <c r="B6530" s="34">
        <v>793</v>
      </c>
      <c r="C6530" s="34">
        <v>723</v>
      </c>
      <c r="D6530" s="34">
        <v>270</v>
      </c>
      <c r="E6530" s="34">
        <v>217</v>
      </c>
      <c r="F6530" s="34">
        <v>224</v>
      </c>
      <c r="G6530" s="34">
        <v>247</v>
      </c>
      <c r="H6530" s="34">
        <v>286</v>
      </c>
      <c r="I6530" s="34">
        <v>240</v>
      </c>
    </row>
    <row r="6531" spans="1:9" x14ac:dyDescent="0.2">
      <c r="A6531" s="34" t="s">
        <v>56988</v>
      </c>
      <c r="B6531" s="34">
        <v>937</v>
      </c>
      <c r="C6531" s="34">
        <v>1078</v>
      </c>
      <c r="D6531" s="34">
        <v>336</v>
      </c>
      <c r="E6531" s="34">
        <v>326</v>
      </c>
      <c r="F6531" s="34">
        <v>266</v>
      </c>
      <c r="G6531" s="34">
        <v>298</v>
      </c>
      <c r="H6531" s="34">
        <v>317</v>
      </c>
      <c r="I6531" s="34">
        <v>297</v>
      </c>
    </row>
    <row r="6532" spans="1:9" x14ac:dyDescent="0.2">
      <c r="A6532" s="34" t="s">
        <v>56989</v>
      </c>
      <c r="B6532" s="34">
        <v>1012</v>
      </c>
      <c r="C6532" s="34">
        <v>890</v>
      </c>
      <c r="D6532" s="34">
        <v>324</v>
      </c>
      <c r="E6532" s="34">
        <v>270</v>
      </c>
      <c r="F6532" s="34">
        <v>264</v>
      </c>
      <c r="G6532" s="34">
        <v>286</v>
      </c>
      <c r="H6532" s="34">
        <v>373</v>
      </c>
      <c r="I6532" s="34">
        <v>231</v>
      </c>
    </row>
    <row r="6533" spans="1:9" x14ac:dyDescent="0.2">
      <c r="A6533" s="34" t="s">
        <v>56990</v>
      </c>
      <c r="B6533" s="34">
        <v>772</v>
      </c>
      <c r="C6533" s="34">
        <v>1057</v>
      </c>
      <c r="D6533" s="34">
        <v>300</v>
      </c>
      <c r="E6533" s="34">
        <v>367</v>
      </c>
      <c r="F6533" s="34">
        <v>305</v>
      </c>
      <c r="G6533" s="34">
        <v>337</v>
      </c>
      <c r="H6533" s="34">
        <v>331</v>
      </c>
      <c r="I6533" s="34">
        <v>355</v>
      </c>
    </row>
    <row r="6534" spans="1:9" x14ac:dyDescent="0.2">
      <c r="A6534" s="34" t="s">
        <v>56991</v>
      </c>
      <c r="B6534" s="34">
        <v>683</v>
      </c>
      <c r="C6534" s="34">
        <v>758</v>
      </c>
      <c r="D6534" s="34">
        <v>200</v>
      </c>
      <c r="E6534" s="34">
        <v>228</v>
      </c>
      <c r="F6534" s="34">
        <v>188</v>
      </c>
      <c r="G6534" s="34">
        <v>253</v>
      </c>
      <c r="H6534" s="34">
        <v>223</v>
      </c>
      <c r="I6534" s="34">
        <v>184</v>
      </c>
    </row>
    <row r="6535" spans="1:9" x14ac:dyDescent="0.2">
      <c r="A6535" s="34" t="s">
        <v>56992</v>
      </c>
      <c r="B6535" s="34">
        <v>354</v>
      </c>
      <c r="C6535" s="34">
        <v>372</v>
      </c>
      <c r="D6535" s="34">
        <v>93</v>
      </c>
      <c r="E6535" s="34">
        <v>103</v>
      </c>
      <c r="F6535" s="34">
        <v>114</v>
      </c>
      <c r="G6535" s="34">
        <v>136</v>
      </c>
      <c r="H6535" s="34">
        <v>137</v>
      </c>
      <c r="I6535" s="34">
        <v>109</v>
      </c>
    </row>
    <row r="6536" spans="1:9" x14ac:dyDescent="0.2">
      <c r="A6536" s="34" t="s">
        <v>56993</v>
      </c>
      <c r="B6536" s="34">
        <v>521</v>
      </c>
      <c r="C6536" s="34">
        <v>335</v>
      </c>
      <c r="D6536" s="34">
        <v>144</v>
      </c>
      <c r="E6536" s="34">
        <v>162</v>
      </c>
      <c r="F6536" s="34">
        <v>154</v>
      </c>
      <c r="G6536" s="34">
        <v>135</v>
      </c>
      <c r="H6536" s="34">
        <v>97</v>
      </c>
      <c r="I6536" s="34">
        <v>108</v>
      </c>
    </row>
    <row r="6537" spans="1:9" x14ac:dyDescent="0.2">
      <c r="A6537" s="34" t="s">
        <v>56994</v>
      </c>
      <c r="B6537" s="34">
        <v>887</v>
      </c>
      <c r="C6537" s="34">
        <v>955</v>
      </c>
      <c r="D6537" s="34">
        <v>265</v>
      </c>
      <c r="E6537" s="34">
        <v>323</v>
      </c>
      <c r="F6537" s="34">
        <v>297</v>
      </c>
      <c r="G6537" s="34">
        <v>303</v>
      </c>
      <c r="H6537" s="34">
        <v>348</v>
      </c>
      <c r="I6537" s="34">
        <v>270</v>
      </c>
    </row>
    <row r="6538" spans="1:9" x14ac:dyDescent="0.2">
      <c r="A6538" s="34" t="s">
        <v>56995</v>
      </c>
      <c r="B6538" s="34">
        <v>816</v>
      </c>
      <c r="C6538" s="34">
        <v>832</v>
      </c>
      <c r="D6538" s="34">
        <v>265</v>
      </c>
      <c r="E6538" s="34">
        <v>289</v>
      </c>
      <c r="F6538" s="34">
        <v>229</v>
      </c>
      <c r="G6538" s="34">
        <v>196</v>
      </c>
      <c r="H6538" s="34">
        <v>247</v>
      </c>
      <c r="I6538" s="34">
        <v>174</v>
      </c>
    </row>
    <row r="6539" spans="1:9" x14ac:dyDescent="0.2">
      <c r="A6539" s="34" t="s">
        <v>56996</v>
      </c>
      <c r="B6539" s="34">
        <v>801</v>
      </c>
      <c r="C6539" s="34">
        <v>712</v>
      </c>
      <c r="D6539" s="34">
        <v>225</v>
      </c>
      <c r="E6539" s="34">
        <v>255</v>
      </c>
      <c r="F6539" s="34">
        <v>281</v>
      </c>
      <c r="G6539" s="34">
        <v>258</v>
      </c>
      <c r="H6539" s="34">
        <v>283</v>
      </c>
      <c r="I6539" s="34">
        <v>189</v>
      </c>
    </row>
    <row r="6540" spans="1:9" x14ac:dyDescent="0.2">
      <c r="A6540" s="34" t="s">
        <v>56997</v>
      </c>
      <c r="B6540" s="34">
        <v>693</v>
      </c>
      <c r="C6540" s="34">
        <v>699</v>
      </c>
      <c r="D6540" s="34">
        <v>212</v>
      </c>
      <c r="E6540" s="34">
        <v>249</v>
      </c>
      <c r="F6540" s="34">
        <v>230</v>
      </c>
      <c r="G6540" s="34">
        <v>262</v>
      </c>
      <c r="H6540" s="34">
        <v>204</v>
      </c>
      <c r="I6540" s="34">
        <v>193</v>
      </c>
    </row>
    <row r="6541" spans="1:9" x14ac:dyDescent="0.2">
      <c r="A6541" s="34" t="s">
        <v>56998</v>
      </c>
      <c r="B6541" s="34">
        <v>1251</v>
      </c>
      <c r="C6541" s="34">
        <v>1109</v>
      </c>
      <c r="D6541" s="34">
        <v>336</v>
      </c>
      <c r="E6541" s="34">
        <v>357</v>
      </c>
      <c r="F6541" s="34">
        <v>364</v>
      </c>
      <c r="G6541" s="34">
        <v>351</v>
      </c>
      <c r="H6541" s="34">
        <v>381</v>
      </c>
      <c r="I6541" s="34">
        <v>278</v>
      </c>
    </row>
    <row r="6542" spans="1:9" x14ac:dyDescent="0.2">
      <c r="A6542" s="34" t="s">
        <v>56999</v>
      </c>
      <c r="B6542" s="34">
        <v>967</v>
      </c>
      <c r="C6542" s="34">
        <v>796</v>
      </c>
      <c r="D6542" s="34">
        <v>299</v>
      </c>
      <c r="E6542" s="34">
        <v>268</v>
      </c>
      <c r="F6542" s="34">
        <v>294</v>
      </c>
      <c r="G6542" s="34">
        <v>255</v>
      </c>
      <c r="H6542" s="34">
        <v>354</v>
      </c>
      <c r="I6542" s="34">
        <v>179</v>
      </c>
    </row>
    <row r="6543" spans="1:9" x14ac:dyDescent="0.2">
      <c r="A6543" s="34" t="s">
        <v>57000</v>
      </c>
      <c r="B6543" s="34">
        <v>513</v>
      </c>
      <c r="C6543" s="34">
        <v>620</v>
      </c>
      <c r="D6543" s="34">
        <v>180</v>
      </c>
      <c r="E6543" s="34">
        <v>174</v>
      </c>
      <c r="F6543" s="34">
        <v>171</v>
      </c>
      <c r="G6543" s="34">
        <v>151</v>
      </c>
      <c r="H6543" s="34">
        <v>188</v>
      </c>
      <c r="I6543" s="34">
        <v>155</v>
      </c>
    </row>
    <row r="6544" spans="1:9" x14ac:dyDescent="0.2">
      <c r="A6544" s="34" t="s">
        <v>57001</v>
      </c>
      <c r="B6544" s="34">
        <v>505</v>
      </c>
      <c r="C6544" s="34">
        <v>652</v>
      </c>
      <c r="D6544" s="34">
        <v>169</v>
      </c>
      <c r="E6544" s="34">
        <v>183</v>
      </c>
      <c r="F6544" s="34">
        <v>233</v>
      </c>
      <c r="G6544" s="34">
        <v>227</v>
      </c>
      <c r="H6544" s="34">
        <v>233</v>
      </c>
      <c r="I6544" s="34">
        <v>168</v>
      </c>
    </row>
    <row r="6545" spans="1:9" x14ac:dyDescent="0.2">
      <c r="A6545" s="34" t="s">
        <v>57002</v>
      </c>
      <c r="B6545" s="34">
        <v>851</v>
      </c>
      <c r="C6545" s="34">
        <v>792</v>
      </c>
      <c r="D6545" s="34">
        <v>262</v>
      </c>
      <c r="E6545" s="34">
        <v>223</v>
      </c>
      <c r="F6545" s="34">
        <v>256</v>
      </c>
      <c r="G6545" s="34">
        <v>243</v>
      </c>
      <c r="H6545" s="34">
        <v>292</v>
      </c>
      <c r="I6545" s="34">
        <v>220</v>
      </c>
    </row>
    <row r="6546" spans="1:9" x14ac:dyDescent="0.2">
      <c r="A6546" s="34" t="s">
        <v>57003</v>
      </c>
      <c r="B6546" s="34">
        <v>924</v>
      </c>
      <c r="C6546" s="34">
        <v>939</v>
      </c>
      <c r="D6546" s="34">
        <v>280</v>
      </c>
      <c r="E6546" s="34">
        <v>302</v>
      </c>
      <c r="F6546" s="34">
        <v>280</v>
      </c>
      <c r="G6546" s="34">
        <v>338</v>
      </c>
      <c r="H6546" s="34">
        <v>280</v>
      </c>
      <c r="I6546" s="34">
        <v>245</v>
      </c>
    </row>
    <row r="6547" spans="1:9" x14ac:dyDescent="0.2">
      <c r="A6547" s="34" t="s">
        <v>57004</v>
      </c>
      <c r="B6547" s="34">
        <v>338</v>
      </c>
      <c r="C6547" s="34">
        <v>183</v>
      </c>
      <c r="D6547" s="34">
        <v>56</v>
      </c>
      <c r="E6547" s="34">
        <v>60</v>
      </c>
      <c r="F6547" s="34">
        <v>65</v>
      </c>
      <c r="G6547" s="34">
        <v>54</v>
      </c>
      <c r="H6547" s="34">
        <v>80</v>
      </c>
      <c r="I6547" s="34">
        <v>45</v>
      </c>
    </row>
    <row r="6548" spans="1:9" x14ac:dyDescent="0.2">
      <c r="A6548" s="34" t="s">
        <v>57005</v>
      </c>
      <c r="B6548" s="34">
        <v>876</v>
      </c>
      <c r="C6548" s="34">
        <v>716</v>
      </c>
      <c r="D6548" s="34">
        <v>243</v>
      </c>
      <c r="E6548" s="34">
        <v>256</v>
      </c>
      <c r="F6548" s="34">
        <v>211</v>
      </c>
      <c r="G6548" s="34">
        <v>243</v>
      </c>
      <c r="H6548" s="34">
        <v>195</v>
      </c>
      <c r="I6548" s="34">
        <v>209</v>
      </c>
    </row>
    <row r="6549" spans="1:9" x14ac:dyDescent="0.2">
      <c r="A6549" s="34" t="s">
        <v>57006</v>
      </c>
      <c r="B6549" s="34">
        <v>503</v>
      </c>
      <c r="C6549" s="34">
        <v>604</v>
      </c>
      <c r="D6549" s="34">
        <v>159</v>
      </c>
      <c r="E6549" s="34">
        <v>196</v>
      </c>
      <c r="F6549" s="34">
        <v>179</v>
      </c>
      <c r="G6549" s="34">
        <v>161</v>
      </c>
      <c r="H6549" s="34">
        <v>156</v>
      </c>
      <c r="I6549" s="34">
        <v>146</v>
      </c>
    </row>
    <row r="6550" spans="1:9" x14ac:dyDescent="0.2">
      <c r="A6550" s="34" t="s">
        <v>57007</v>
      </c>
      <c r="B6550" s="34">
        <v>478</v>
      </c>
      <c r="C6550" s="34">
        <v>552</v>
      </c>
      <c r="D6550" s="34">
        <v>145</v>
      </c>
      <c r="E6550" s="34">
        <v>215</v>
      </c>
      <c r="F6550" s="34">
        <v>138</v>
      </c>
      <c r="G6550" s="34">
        <v>201</v>
      </c>
      <c r="H6550" s="34">
        <v>193</v>
      </c>
      <c r="I6550" s="34">
        <v>134</v>
      </c>
    </row>
    <row r="6551" spans="1:9" x14ac:dyDescent="0.2">
      <c r="A6551" s="34" t="s">
        <v>57008</v>
      </c>
      <c r="B6551" s="34">
        <v>588</v>
      </c>
      <c r="C6551" s="34">
        <v>535</v>
      </c>
      <c r="D6551" s="34">
        <v>217</v>
      </c>
      <c r="E6551" s="34">
        <v>214</v>
      </c>
      <c r="F6551" s="34">
        <v>207</v>
      </c>
      <c r="G6551" s="34">
        <v>217</v>
      </c>
      <c r="H6551" s="34">
        <v>164</v>
      </c>
      <c r="I6551" s="34">
        <v>222</v>
      </c>
    </row>
    <row r="6552" spans="1:9" x14ac:dyDescent="0.2">
      <c r="A6552" s="34" t="s">
        <v>57009</v>
      </c>
      <c r="B6552" s="34">
        <v>537</v>
      </c>
      <c r="C6552" s="34">
        <v>430</v>
      </c>
      <c r="D6552" s="34">
        <v>182</v>
      </c>
      <c r="E6552" s="34">
        <v>187</v>
      </c>
      <c r="F6552" s="34">
        <v>178</v>
      </c>
      <c r="G6552" s="34">
        <v>156</v>
      </c>
      <c r="H6552" s="34">
        <v>206</v>
      </c>
      <c r="I6552" s="34">
        <v>142</v>
      </c>
    </row>
    <row r="6553" spans="1:9" x14ac:dyDescent="0.2">
      <c r="A6553" s="34" t="s">
        <v>57010</v>
      </c>
      <c r="B6553" s="34">
        <v>464</v>
      </c>
      <c r="C6553" s="34">
        <v>571</v>
      </c>
      <c r="D6553" s="34">
        <v>191</v>
      </c>
      <c r="E6553" s="34">
        <v>158</v>
      </c>
      <c r="F6553" s="34">
        <v>189</v>
      </c>
      <c r="G6553" s="34">
        <v>161</v>
      </c>
      <c r="H6553" s="34">
        <v>160</v>
      </c>
      <c r="I6553" s="34">
        <v>127</v>
      </c>
    </row>
    <row r="6554" spans="1:9" x14ac:dyDescent="0.2">
      <c r="A6554" s="34" t="s">
        <v>57011</v>
      </c>
      <c r="B6554" s="34">
        <v>530</v>
      </c>
      <c r="C6554" s="34">
        <v>349</v>
      </c>
      <c r="D6554" s="34">
        <v>151</v>
      </c>
      <c r="E6554" s="34">
        <v>184</v>
      </c>
      <c r="F6554" s="34">
        <v>159</v>
      </c>
      <c r="G6554" s="34">
        <v>162</v>
      </c>
      <c r="H6554" s="34">
        <v>154</v>
      </c>
      <c r="I6554" s="34">
        <v>118</v>
      </c>
    </row>
    <row r="6555" spans="1:9" x14ac:dyDescent="0.2">
      <c r="A6555" s="34" t="s">
        <v>57012</v>
      </c>
      <c r="B6555" s="34">
        <v>995</v>
      </c>
      <c r="C6555" s="34">
        <v>713</v>
      </c>
      <c r="D6555" s="34">
        <v>333</v>
      </c>
      <c r="E6555" s="34">
        <v>197</v>
      </c>
      <c r="F6555" s="34">
        <v>312</v>
      </c>
      <c r="G6555" s="34">
        <v>212</v>
      </c>
      <c r="H6555" s="34">
        <v>404</v>
      </c>
      <c r="I6555" s="34">
        <v>136</v>
      </c>
    </row>
    <row r="6556" spans="1:9" x14ac:dyDescent="0.2">
      <c r="A6556" s="34" t="s">
        <v>57013</v>
      </c>
      <c r="B6556" s="34">
        <v>571</v>
      </c>
      <c r="C6556" s="34">
        <v>626</v>
      </c>
      <c r="D6556" s="34">
        <v>138</v>
      </c>
      <c r="E6556" s="34">
        <v>209</v>
      </c>
      <c r="F6556" s="34">
        <v>168</v>
      </c>
      <c r="G6556" s="34">
        <v>239</v>
      </c>
      <c r="H6556" s="34">
        <v>173</v>
      </c>
      <c r="I6556" s="34">
        <v>203</v>
      </c>
    </row>
    <row r="6557" spans="1:9" x14ac:dyDescent="0.2">
      <c r="A6557" s="34" t="s">
        <v>57014</v>
      </c>
      <c r="B6557" s="34">
        <v>649</v>
      </c>
      <c r="C6557" s="34">
        <v>696</v>
      </c>
      <c r="D6557" s="34">
        <v>252</v>
      </c>
      <c r="E6557" s="34">
        <v>275</v>
      </c>
      <c r="F6557" s="34">
        <v>235</v>
      </c>
      <c r="G6557" s="34">
        <v>239</v>
      </c>
      <c r="H6557" s="34">
        <v>246</v>
      </c>
      <c r="I6557" s="34">
        <v>197</v>
      </c>
    </row>
    <row r="6558" spans="1:9" x14ac:dyDescent="0.2">
      <c r="A6558" s="34" t="s">
        <v>57015</v>
      </c>
      <c r="B6558" s="34">
        <v>685</v>
      </c>
      <c r="C6558" s="34">
        <v>502</v>
      </c>
      <c r="D6558" s="34">
        <v>171</v>
      </c>
      <c r="E6558" s="34">
        <v>194</v>
      </c>
      <c r="F6558" s="34">
        <v>191</v>
      </c>
      <c r="G6558" s="34">
        <v>186</v>
      </c>
      <c r="H6558" s="34">
        <v>186</v>
      </c>
      <c r="I6558" s="34">
        <v>153</v>
      </c>
    </row>
    <row r="6559" spans="1:9" x14ac:dyDescent="0.2">
      <c r="A6559" s="34" t="s">
        <v>57016</v>
      </c>
      <c r="B6559" s="34">
        <v>1122</v>
      </c>
      <c r="C6559" s="34">
        <v>1163</v>
      </c>
      <c r="D6559" s="34">
        <v>360</v>
      </c>
      <c r="E6559" s="34">
        <v>344</v>
      </c>
      <c r="F6559" s="34">
        <v>292</v>
      </c>
      <c r="G6559" s="34">
        <v>364</v>
      </c>
      <c r="H6559" s="34">
        <v>296</v>
      </c>
      <c r="I6559" s="34">
        <v>259</v>
      </c>
    </row>
    <row r="6560" spans="1:9" x14ac:dyDescent="0.2">
      <c r="A6560" s="34" t="s">
        <v>57017</v>
      </c>
      <c r="B6560" s="34">
        <v>1213</v>
      </c>
      <c r="C6560" s="34">
        <v>1253</v>
      </c>
      <c r="D6560" s="34">
        <v>431</v>
      </c>
      <c r="E6560" s="34">
        <v>444</v>
      </c>
      <c r="F6560" s="34">
        <v>373</v>
      </c>
      <c r="G6560" s="34">
        <v>527</v>
      </c>
      <c r="H6560" s="34">
        <v>419</v>
      </c>
      <c r="I6560" s="34">
        <v>365</v>
      </c>
    </row>
    <row r="6561" spans="1:9" x14ac:dyDescent="0.2">
      <c r="A6561" s="34" t="s">
        <v>57018</v>
      </c>
      <c r="B6561" s="34">
        <v>884</v>
      </c>
      <c r="C6561" s="34">
        <v>846</v>
      </c>
      <c r="D6561" s="34">
        <v>328</v>
      </c>
      <c r="E6561" s="34">
        <v>253</v>
      </c>
      <c r="F6561" s="34">
        <v>280</v>
      </c>
      <c r="G6561" s="34">
        <v>302</v>
      </c>
      <c r="H6561" s="34">
        <v>328</v>
      </c>
      <c r="I6561" s="34">
        <v>285</v>
      </c>
    </row>
    <row r="6562" spans="1:9" x14ac:dyDescent="0.2">
      <c r="A6562" s="34" t="s">
        <v>57019</v>
      </c>
      <c r="B6562" s="34">
        <v>813</v>
      </c>
      <c r="C6562" s="34">
        <v>531</v>
      </c>
      <c r="D6562" s="34">
        <v>268</v>
      </c>
      <c r="E6562" s="34">
        <v>268</v>
      </c>
      <c r="F6562" s="34">
        <v>226</v>
      </c>
      <c r="G6562" s="34">
        <v>242</v>
      </c>
      <c r="H6562" s="34">
        <v>299</v>
      </c>
      <c r="I6562" s="34">
        <v>219</v>
      </c>
    </row>
    <row r="6563" spans="1:9" x14ac:dyDescent="0.2">
      <c r="A6563" s="34" t="s">
        <v>57020</v>
      </c>
      <c r="B6563" s="34">
        <v>951</v>
      </c>
      <c r="C6563" s="34">
        <v>836</v>
      </c>
      <c r="D6563" s="34">
        <v>309</v>
      </c>
      <c r="E6563" s="34">
        <v>308</v>
      </c>
      <c r="F6563" s="34">
        <v>249</v>
      </c>
      <c r="G6563" s="34">
        <v>256</v>
      </c>
      <c r="H6563" s="34">
        <v>329</v>
      </c>
      <c r="I6563" s="34">
        <v>253</v>
      </c>
    </row>
    <row r="6564" spans="1:9" x14ac:dyDescent="0.2">
      <c r="A6564" s="34" t="s">
        <v>57021</v>
      </c>
      <c r="B6564" s="34">
        <v>653</v>
      </c>
      <c r="C6564" s="34">
        <v>772</v>
      </c>
      <c r="D6564" s="34">
        <v>218</v>
      </c>
      <c r="E6564" s="34">
        <v>221</v>
      </c>
      <c r="F6564" s="34">
        <v>216</v>
      </c>
      <c r="G6564" s="34">
        <v>190</v>
      </c>
      <c r="H6564" s="34">
        <v>222</v>
      </c>
      <c r="I6564" s="34">
        <v>197</v>
      </c>
    </row>
    <row r="6565" spans="1:9" x14ac:dyDescent="0.2">
      <c r="A6565" s="34" t="s">
        <v>57022</v>
      </c>
      <c r="B6565" s="34">
        <v>332</v>
      </c>
      <c r="C6565" s="34">
        <v>260</v>
      </c>
      <c r="D6565" s="34">
        <v>140</v>
      </c>
      <c r="E6565" s="34">
        <v>66</v>
      </c>
      <c r="F6565" s="34">
        <v>103</v>
      </c>
      <c r="G6565" s="34">
        <v>88</v>
      </c>
      <c r="H6565" s="34">
        <v>91</v>
      </c>
      <c r="I6565" s="34">
        <v>97</v>
      </c>
    </row>
    <row r="6566" spans="1:9" x14ac:dyDescent="0.2">
      <c r="A6566" s="34" t="s">
        <v>57023</v>
      </c>
      <c r="B6566" s="34">
        <v>573</v>
      </c>
      <c r="C6566" s="34">
        <v>419</v>
      </c>
      <c r="D6566" s="34">
        <v>179</v>
      </c>
      <c r="E6566" s="34">
        <v>188</v>
      </c>
      <c r="F6566" s="34">
        <v>137</v>
      </c>
      <c r="G6566" s="34">
        <v>169</v>
      </c>
      <c r="H6566" s="34">
        <v>181</v>
      </c>
      <c r="I6566" s="34">
        <v>158</v>
      </c>
    </row>
    <row r="6567" spans="1:9" x14ac:dyDescent="0.2">
      <c r="A6567" s="34" t="s">
        <v>57024</v>
      </c>
      <c r="B6567" s="34">
        <v>1559</v>
      </c>
      <c r="C6567" s="34">
        <v>1469</v>
      </c>
      <c r="D6567" s="34">
        <v>479</v>
      </c>
      <c r="E6567" s="34">
        <v>491</v>
      </c>
      <c r="F6567" s="34">
        <v>461</v>
      </c>
      <c r="G6567" s="34">
        <v>523</v>
      </c>
      <c r="H6567" s="34">
        <v>452</v>
      </c>
      <c r="I6567" s="34">
        <v>447</v>
      </c>
    </row>
    <row r="6568" spans="1:9" x14ac:dyDescent="0.2">
      <c r="A6568" s="34" t="s">
        <v>57025</v>
      </c>
      <c r="B6568" s="34">
        <v>962</v>
      </c>
      <c r="C6568" s="34">
        <v>1135</v>
      </c>
      <c r="D6568" s="34">
        <v>329</v>
      </c>
      <c r="E6568" s="34">
        <v>385</v>
      </c>
      <c r="F6568" s="34">
        <v>313</v>
      </c>
      <c r="G6568" s="34">
        <v>442</v>
      </c>
      <c r="H6568" s="34">
        <v>317</v>
      </c>
      <c r="I6568" s="34">
        <v>318</v>
      </c>
    </row>
    <row r="6569" spans="1:9" x14ac:dyDescent="0.2">
      <c r="A6569" s="34" t="s">
        <v>57026</v>
      </c>
      <c r="B6569" s="34">
        <v>279</v>
      </c>
      <c r="C6569" s="34">
        <v>296</v>
      </c>
      <c r="D6569" s="34">
        <v>76</v>
      </c>
      <c r="E6569" s="34">
        <v>111</v>
      </c>
      <c r="F6569" s="34">
        <v>110</v>
      </c>
      <c r="G6569" s="34">
        <v>127</v>
      </c>
      <c r="H6569" s="34">
        <v>122</v>
      </c>
      <c r="I6569" s="34">
        <v>64</v>
      </c>
    </row>
    <row r="6570" spans="1:9" x14ac:dyDescent="0.2">
      <c r="A6570" s="34" t="s">
        <v>57027</v>
      </c>
      <c r="B6570" s="34">
        <v>636</v>
      </c>
      <c r="C6570" s="34">
        <v>636</v>
      </c>
      <c r="D6570" s="34">
        <v>165</v>
      </c>
      <c r="E6570" s="34">
        <v>226</v>
      </c>
      <c r="F6570" s="34">
        <v>195</v>
      </c>
      <c r="G6570" s="34">
        <v>225</v>
      </c>
      <c r="H6570" s="34">
        <v>181</v>
      </c>
      <c r="I6570" s="34">
        <v>189</v>
      </c>
    </row>
    <row r="6571" spans="1:9" x14ac:dyDescent="0.2">
      <c r="A6571" s="34" t="s">
        <v>57028</v>
      </c>
      <c r="B6571" s="34">
        <v>722</v>
      </c>
      <c r="C6571" s="34">
        <v>586</v>
      </c>
      <c r="D6571" s="34">
        <v>204</v>
      </c>
      <c r="E6571" s="34">
        <v>215</v>
      </c>
      <c r="F6571" s="34">
        <v>193</v>
      </c>
      <c r="G6571" s="34">
        <v>219</v>
      </c>
      <c r="H6571" s="34">
        <v>165</v>
      </c>
      <c r="I6571" s="34">
        <v>167</v>
      </c>
    </row>
    <row r="6572" spans="1:9" x14ac:dyDescent="0.2">
      <c r="A6572" s="34" t="s">
        <v>57029</v>
      </c>
      <c r="B6572" s="34">
        <v>545</v>
      </c>
      <c r="C6572" s="34">
        <v>436</v>
      </c>
      <c r="D6572" s="34">
        <v>170</v>
      </c>
      <c r="E6572" s="34">
        <v>217</v>
      </c>
      <c r="F6572" s="34">
        <v>171</v>
      </c>
      <c r="G6572" s="34">
        <v>170</v>
      </c>
      <c r="H6572" s="34">
        <v>143</v>
      </c>
      <c r="I6572" s="34">
        <v>121</v>
      </c>
    </row>
    <row r="6573" spans="1:9" x14ac:dyDescent="0.2">
      <c r="A6573" s="34" t="s">
        <v>57030</v>
      </c>
      <c r="B6573" s="34">
        <v>577</v>
      </c>
      <c r="C6573" s="34">
        <v>503</v>
      </c>
      <c r="D6573" s="34">
        <v>178</v>
      </c>
      <c r="E6573" s="34">
        <v>193</v>
      </c>
      <c r="F6573" s="34">
        <v>159</v>
      </c>
      <c r="G6573" s="34">
        <v>210</v>
      </c>
      <c r="H6573" s="34">
        <v>191</v>
      </c>
      <c r="I6573" s="34">
        <v>150</v>
      </c>
    </row>
    <row r="6574" spans="1:9" x14ac:dyDescent="0.2">
      <c r="A6574" s="34" t="s">
        <v>57031</v>
      </c>
      <c r="B6574" s="34">
        <v>412</v>
      </c>
      <c r="C6574" s="34">
        <v>559</v>
      </c>
      <c r="D6574" s="34">
        <v>142</v>
      </c>
      <c r="E6574" s="34">
        <v>162</v>
      </c>
      <c r="F6574" s="34">
        <v>147</v>
      </c>
      <c r="G6574" s="34">
        <v>133</v>
      </c>
      <c r="H6574" s="34">
        <v>136</v>
      </c>
      <c r="I6574" s="34">
        <v>144</v>
      </c>
    </row>
    <row r="6575" spans="1:9" x14ac:dyDescent="0.2">
      <c r="A6575" s="34" t="s">
        <v>57032</v>
      </c>
      <c r="B6575" s="34">
        <v>875</v>
      </c>
      <c r="C6575" s="34">
        <v>1067</v>
      </c>
      <c r="D6575" s="34">
        <v>335</v>
      </c>
      <c r="E6575" s="34">
        <v>334</v>
      </c>
      <c r="F6575" s="34">
        <v>306</v>
      </c>
      <c r="G6575" s="34">
        <v>305</v>
      </c>
      <c r="H6575" s="34">
        <v>300</v>
      </c>
      <c r="I6575" s="34">
        <v>293</v>
      </c>
    </row>
    <row r="6576" spans="1:9" x14ac:dyDescent="0.2">
      <c r="A6576" s="34" t="s">
        <v>57033</v>
      </c>
      <c r="B6576" s="34">
        <v>648</v>
      </c>
      <c r="C6576" s="34">
        <v>822</v>
      </c>
      <c r="D6576" s="34">
        <v>187</v>
      </c>
      <c r="E6576" s="34">
        <v>273</v>
      </c>
      <c r="F6576" s="34">
        <v>214</v>
      </c>
      <c r="G6576" s="34">
        <v>265</v>
      </c>
      <c r="H6576" s="34">
        <v>220</v>
      </c>
      <c r="I6576" s="34">
        <v>206</v>
      </c>
    </row>
    <row r="6577" spans="1:9" x14ac:dyDescent="0.2">
      <c r="A6577" s="34" t="s">
        <v>57034</v>
      </c>
      <c r="B6577" s="34">
        <v>966</v>
      </c>
      <c r="C6577" s="34">
        <v>777</v>
      </c>
      <c r="D6577" s="34">
        <v>264</v>
      </c>
      <c r="E6577" s="34">
        <v>288</v>
      </c>
      <c r="F6577" s="34">
        <v>258</v>
      </c>
      <c r="G6577" s="34">
        <v>311</v>
      </c>
      <c r="H6577" s="34">
        <v>307</v>
      </c>
      <c r="I6577" s="34">
        <v>256</v>
      </c>
    </row>
    <row r="6578" spans="1:9" x14ac:dyDescent="0.2">
      <c r="A6578" s="34" t="s">
        <v>57035</v>
      </c>
      <c r="B6578" s="34">
        <v>653</v>
      </c>
      <c r="C6578" s="34">
        <v>664</v>
      </c>
      <c r="D6578" s="34">
        <v>197</v>
      </c>
      <c r="E6578" s="34">
        <v>259</v>
      </c>
      <c r="F6578" s="34">
        <v>189</v>
      </c>
      <c r="G6578" s="34">
        <v>279</v>
      </c>
      <c r="H6578" s="34">
        <v>201</v>
      </c>
      <c r="I6578" s="34">
        <v>192</v>
      </c>
    </row>
    <row r="6579" spans="1:9" x14ac:dyDescent="0.2">
      <c r="A6579" s="34" t="s">
        <v>57036</v>
      </c>
      <c r="B6579" s="34">
        <v>831</v>
      </c>
      <c r="C6579" s="34">
        <v>829</v>
      </c>
      <c r="D6579" s="34">
        <v>219</v>
      </c>
      <c r="E6579" s="34">
        <v>278</v>
      </c>
      <c r="F6579" s="34">
        <v>231</v>
      </c>
      <c r="G6579" s="34">
        <v>281</v>
      </c>
      <c r="H6579" s="34">
        <v>301</v>
      </c>
      <c r="I6579" s="34">
        <v>217</v>
      </c>
    </row>
    <row r="6580" spans="1:9" x14ac:dyDescent="0.2">
      <c r="A6580" s="34" t="s">
        <v>57037</v>
      </c>
      <c r="B6580" s="34">
        <v>700</v>
      </c>
      <c r="C6580" s="34">
        <v>699</v>
      </c>
      <c r="D6580" s="34">
        <v>218</v>
      </c>
      <c r="E6580" s="34">
        <v>217</v>
      </c>
      <c r="F6580" s="34">
        <v>223</v>
      </c>
      <c r="G6580" s="34">
        <v>258</v>
      </c>
      <c r="H6580" s="34">
        <v>261</v>
      </c>
      <c r="I6580" s="34">
        <v>239</v>
      </c>
    </row>
    <row r="6581" spans="1:9" x14ac:dyDescent="0.2">
      <c r="A6581" s="34" t="s">
        <v>57038</v>
      </c>
      <c r="B6581" s="34">
        <v>537</v>
      </c>
      <c r="C6581" s="34">
        <v>574</v>
      </c>
      <c r="D6581" s="34">
        <v>161</v>
      </c>
      <c r="E6581" s="34">
        <v>155</v>
      </c>
      <c r="F6581" s="34">
        <v>155</v>
      </c>
      <c r="G6581" s="34">
        <v>178</v>
      </c>
      <c r="H6581" s="34">
        <v>209</v>
      </c>
      <c r="I6581" s="34">
        <v>163</v>
      </c>
    </row>
    <row r="6582" spans="1:9" x14ac:dyDescent="0.2">
      <c r="A6582" s="34" t="s">
        <v>57039</v>
      </c>
      <c r="B6582" s="34">
        <v>553</v>
      </c>
      <c r="C6582" s="34">
        <v>682</v>
      </c>
      <c r="D6582" s="34">
        <v>238</v>
      </c>
      <c r="E6582" s="34">
        <v>230</v>
      </c>
      <c r="F6582" s="34">
        <v>184</v>
      </c>
      <c r="G6582" s="34">
        <v>239</v>
      </c>
      <c r="H6582" s="34">
        <v>226</v>
      </c>
      <c r="I6582" s="34">
        <v>209</v>
      </c>
    </row>
    <row r="6583" spans="1:9" x14ac:dyDescent="0.2">
      <c r="A6583" s="34" t="s">
        <v>57040</v>
      </c>
      <c r="B6583" s="34">
        <v>495</v>
      </c>
      <c r="C6583" s="34">
        <v>524</v>
      </c>
      <c r="D6583" s="34">
        <v>176</v>
      </c>
      <c r="E6583" s="34">
        <v>147</v>
      </c>
      <c r="F6583" s="34">
        <v>192</v>
      </c>
      <c r="G6583" s="34">
        <v>174</v>
      </c>
      <c r="H6583" s="34">
        <v>188</v>
      </c>
      <c r="I6583" s="34">
        <v>180</v>
      </c>
    </row>
    <row r="6584" spans="1:9" x14ac:dyDescent="0.2">
      <c r="A6584" s="34" t="s">
        <v>57041</v>
      </c>
      <c r="B6584" s="34">
        <v>674</v>
      </c>
      <c r="C6584" s="34">
        <v>618</v>
      </c>
      <c r="D6584" s="34">
        <v>251</v>
      </c>
      <c r="E6584" s="34">
        <v>197</v>
      </c>
      <c r="F6584" s="34">
        <v>202</v>
      </c>
      <c r="G6584" s="34">
        <v>174</v>
      </c>
      <c r="H6584" s="34">
        <v>220</v>
      </c>
      <c r="I6584" s="34">
        <v>200</v>
      </c>
    </row>
    <row r="6585" spans="1:9" x14ac:dyDescent="0.2">
      <c r="A6585" s="34" t="s">
        <v>57042</v>
      </c>
      <c r="B6585" s="34">
        <v>718</v>
      </c>
      <c r="C6585" s="34">
        <v>779</v>
      </c>
      <c r="D6585" s="34">
        <v>266</v>
      </c>
      <c r="E6585" s="34">
        <v>227</v>
      </c>
      <c r="F6585" s="34">
        <v>277</v>
      </c>
      <c r="G6585" s="34">
        <v>219</v>
      </c>
      <c r="H6585" s="34">
        <v>267</v>
      </c>
      <c r="I6585" s="34">
        <v>186</v>
      </c>
    </row>
    <row r="6586" spans="1:9" x14ac:dyDescent="0.2">
      <c r="A6586" s="34" t="s">
        <v>57043</v>
      </c>
      <c r="B6586" s="34">
        <v>823</v>
      </c>
      <c r="C6586" s="34">
        <v>792</v>
      </c>
      <c r="D6586" s="34">
        <v>274</v>
      </c>
      <c r="E6586" s="34">
        <v>270</v>
      </c>
      <c r="F6586" s="34">
        <v>234</v>
      </c>
      <c r="G6586" s="34">
        <v>268</v>
      </c>
      <c r="H6586" s="34">
        <v>289</v>
      </c>
      <c r="I6586" s="34">
        <v>228</v>
      </c>
    </row>
    <row r="6587" spans="1:9" x14ac:dyDescent="0.2">
      <c r="A6587" s="34" t="s">
        <v>57044</v>
      </c>
      <c r="B6587" s="34">
        <v>722</v>
      </c>
      <c r="C6587" s="34">
        <v>840</v>
      </c>
      <c r="D6587" s="34">
        <v>251</v>
      </c>
      <c r="E6587" s="34">
        <v>346</v>
      </c>
      <c r="F6587" s="34">
        <v>299</v>
      </c>
      <c r="G6587" s="34">
        <v>331</v>
      </c>
      <c r="H6587" s="34">
        <v>253</v>
      </c>
      <c r="I6587" s="34">
        <v>255</v>
      </c>
    </row>
    <row r="6588" spans="1:9" x14ac:dyDescent="0.2">
      <c r="A6588" s="34" t="s">
        <v>57045</v>
      </c>
      <c r="B6588" s="34">
        <v>366</v>
      </c>
      <c r="C6588" s="34">
        <v>317</v>
      </c>
      <c r="D6588" s="34">
        <v>120</v>
      </c>
      <c r="E6588" s="34">
        <v>124</v>
      </c>
      <c r="F6588" s="34">
        <v>133</v>
      </c>
      <c r="G6588" s="34">
        <v>127</v>
      </c>
      <c r="H6588" s="34">
        <v>137</v>
      </c>
      <c r="I6588" s="34">
        <v>125</v>
      </c>
    </row>
    <row r="6589" spans="1:9" x14ac:dyDescent="0.2">
      <c r="A6589" s="34" t="s">
        <v>57046</v>
      </c>
      <c r="B6589" s="34">
        <v>857</v>
      </c>
      <c r="C6589" s="34">
        <v>817</v>
      </c>
      <c r="D6589" s="34">
        <v>222</v>
      </c>
      <c r="E6589" s="34">
        <v>249</v>
      </c>
      <c r="F6589" s="34">
        <v>224</v>
      </c>
      <c r="G6589" s="34">
        <v>283</v>
      </c>
      <c r="H6589" s="34">
        <v>270</v>
      </c>
      <c r="I6589" s="34">
        <v>248</v>
      </c>
    </row>
    <row r="6590" spans="1:9" x14ac:dyDescent="0.2">
      <c r="A6590" s="34" t="s">
        <v>57047</v>
      </c>
      <c r="B6590" s="34">
        <v>1262</v>
      </c>
      <c r="C6590" s="34">
        <v>1039</v>
      </c>
      <c r="D6590" s="34">
        <v>364</v>
      </c>
      <c r="E6590" s="34">
        <v>319</v>
      </c>
      <c r="F6590" s="34">
        <v>365</v>
      </c>
      <c r="G6590" s="34">
        <v>363</v>
      </c>
      <c r="H6590" s="34">
        <v>339</v>
      </c>
      <c r="I6590" s="34">
        <v>286</v>
      </c>
    </row>
    <row r="6591" spans="1:9" x14ac:dyDescent="0.2">
      <c r="A6591" s="34" t="s">
        <v>57048</v>
      </c>
      <c r="B6591" s="34">
        <v>518</v>
      </c>
      <c r="C6591" s="34">
        <v>515</v>
      </c>
      <c r="D6591" s="34">
        <v>192</v>
      </c>
      <c r="E6591" s="34">
        <v>199</v>
      </c>
      <c r="F6591" s="34">
        <v>183</v>
      </c>
      <c r="G6591" s="34">
        <v>180</v>
      </c>
      <c r="H6591" s="34">
        <v>181</v>
      </c>
      <c r="I6591" s="34">
        <v>167</v>
      </c>
    </row>
    <row r="6592" spans="1:9" x14ac:dyDescent="0.2">
      <c r="A6592" s="34" t="s">
        <v>57049</v>
      </c>
      <c r="B6592" s="34">
        <v>990</v>
      </c>
      <c r="C6592" s="34">
        <v>767</v>
      </c>
      <c r="D6592" s="34">
        <v>279</v>
      </c>
      <c r="E6592" s="34">
        <v>197</v>
      </c>
      <c r="F6592" s="34">
        <v>254</v>
      </c>
      <c r="G6592" s="34">
        <v>246</v>
      </c>
      <c r="H6592" s="34">
        <v>324</v>
      </c>
      <c r="I6592" s="34">
        <v>219</v>
      </c>
    </row>
    <row r="6593" spans="1:9" x14ac:dyDescent="0.2">
      <c r="A6593" s="34" t="s">
        <v>57050</v>
      </c>
      <c r="B6593" s="34">
        <v>588</v>
      </c>
      <c r="C6593" s="34">
        <v>628</v>
      </c>
      <c r="D6593" s="34">
        <v>201</v>
      </c>
      <c r="E6593" s="34">
        <v>166</v>
      </c>
      <c r="F6593" s="34">
        <v>220</v>
      </c>
      <c r="G6593" s="34">
        <v>207</v>
      </c>
      <c r="H6593" s="34">
        <v>177</v>
      </c>
      <c r="I6593" s="34">
        <v>173</v>
      </c>
    </row>
    <row r="6594" spans="1:9" x14ac:dyDescent="0.2">
      <c r="A6594" s="34" t="s">
        <v>57051</v>
      </c>
      <c r="B6594" s="34">
        <v>720</v>
      </c>
      <c r="C6594" s="34">
        <v>818</v>
      </c>
      <c r="D6594" s="34">
        <v>237</v>
      </c>
      <c r="E6594" s="34">
        <v>240</v>
      </c>
      <c r="F6594" s="34">
        <v>258</v>
      </c>
      <c r="G6594" s="34">
        <v>234</v>
      </c>
      <c r="H6594" s="34">
        <v>262</v>
      </c>
      <c r="I6594" s="34">
        <v>193</v>
      </c>
    </row>
    <row r="6595" spans="1:9" x14ac:dyDescent="0.2">
      <c r="A6595" s="34" t="s">
        <v>57052</v>
      </c>
      <c r="B6595" s="34">
        <v>631</v>
      </c>
      <c r="C6595" s="34">
        <v>607</v>
      </c>
      <c r="D6595" s="34">
        <v>201</v>
      </c>
      <c r="E6595" s="34">
        <v>252</v>
      </c>
      <c r="F6595" s="34">
        <v>170</v>
      </c>
      <c r="G6595" s="34">
        <v>184</v>
      </c>
      <c r="H6595" s="34">
        <v>225</v>
      </c>
      <c r="I6595" s="34">
        <v>153</v>
      </c>
    </row>
    <row r="6596" spans="1:9" x14ac:dyDescent="0.2">
      <c r="A6596" s="34" t="s">
        <v>57053</v>
      </c>
      <c r="B6596" s="34">
        <v>677</v>
      </c>
      <c r="C6596" s="34">
        <v>487</v>
      </c>
      <c r="D6596" s="34">
        <v>184</v>
      </c>
      <c r="E6596" s="34">
        <v>174</v>
      </c>
      <c r="F6596" s="34">
        <v>178</v>
      </c>
      <c r="G6596" s="34">
        <v>187</v>
      </c>
      <c r="H6596" s="34">
        <v>180</v>
      </c>
      <c r="I6596" s="34">
        <v>177</v>
      </c>
    </row>
    <row r="6597" spans="1:9" x14ac:dyDescent="0.2">
      <c r="A6597" s="34" t="s">
        <v>57054</v>
      </c>
      <c r="B6597" s="34">
        <v>765</v>
      </c>
      <c r="C6597" s="34">
        <v>720</v>
      </c>
      <c r="D6597" s="34">
        <v>242</v>
      </c>
      <c r="E6597" s="34">
        <v>272</v>
      </c>
      <c r="F6597" s="34">
        <v>217</v>
      </c>
      <c r="G6597" s="34">
        <v>273</v>
      </c>
      <c r="H6597" s="34">
        <v>257</v>
      </c>
      <c r="I6597" s="34">
        <v>194</v>
      </c>
    </row>
    <row r="6598" spans="1:9" x14ac:dyDescent="0.2">
      <c r="A6598" s="34" t="s">
        <v>57055</v>
      </c>
      <c r="B6598" s="34">
        <v>580</v>
      </c>
      <c r="C6598" s="34">
        <v>739</v>
      </c>
      <c r="D6598" s="34">
        <v>172</v>
      </c>
      <c r="E6598" s="34">
        <v>239</v>
      </c>
      <c r="F6598" s="34">
        <v>169</v>
      </c>
      <c r="G6598" s="34">
        <v>250</v>
      </c>
      <c r="H6598" s="34">
        <v>149</v>
      </c>
      <c r="I6598" s="34">
        <v>209</v>
      </c>
    </row>
    <row r="6599" spans="1:9" x14ac:dyDescent="0.2">
      <c r="A6599" s="34" t="s">
        <v>57056</v>
      </c>
      <c r="B6599" s="34">
        <v>436</v>
      </c>
      <c r="C6599" s="34">
        <v>512</v>
      </c>
      <c r="D6599" s="34">
        <v>167</v>
      </c>
      <c r="E6599" s="34">
        <v>196</v>
      </c>
      <c r="F6599" s="34">
        <v>167</v>
      </c>
      <c r="G6599" s="34">
        <v>183</v>
      </c>
      <c r="H6599" s="34">
        <v>159</v>
      </c>
      <c r="I6599" s="34">
        <v>152</v>
      </c>
    </row>
    <row r="6600" spans="1:9" x14ac:dyDescent="0.2">
      <c r="A6600" s="34" t="s">
        <v>57057</v>
      </c>
      <c r="B6600" s="34">
        <v>994</v>
      </c>
      <c r="C6600" s="34">
        <v>880</v>
      </c>
      <c r="D6600" s="34">
        <v>325</v>
      </c>
      <c r="E6600" s="34">
        <v>325</v>
      </c>
      <c r="F6600" s="34">
        <v>244</v>
      </c>
      <c r="G6600" s="34">
        <v>301</v>
      </c>
      <c r="H6600" s="34">
        <v>293</v>
      </c>
      <c r="I6600" s="34">
        <v>257</v>
      </c>
    </row>
    <row r="6601" spans="1:9" x14ac:dyDescent="0.2">
      <c r="A6601" s="34" t="s">
        <v>57058</v>
      </c>
      <c r="B6601" s="34">
        <v>396</v>
      </c>
      <c r="C6601" s="34">
        <v>394</v>
      </c>
      <c r="D6601" s="34">
        <v>121</v>
      </c>
      <c r="E6601" s="34">
        <v>133</v>
      </c>
      <c r="F6601" s="34">
        <v>120</v>
      </c>
      <c r="G6601" s="34">
        <v>144</v>
      </c>
      <c r="H6601" s="34">
        <v>140</v>
      </c>
      <c r="I6601" s="34">
        <v>133</v>
      </c>
    </row>
    <row r="6602" spans="1:9" x14ac:dyDescent="0.2">
      <c r="A6602" s="34" t="s">
        <v>57059</v>
      </c>
      <c r="B6602" s="34">
        <v>219</v>
      </c>
      <c r="C6602" s="34">
        <v>189</v>
      </c>
      <c r="D6602" s="34">
        <v>79</v>
      </c>
      <c r="E6602" s="34">
        <v>92</v>
      </c>
      <c r="F6602" s="34">
        <v>86</v>
      </c>
      <c r="G6602" s="34">
        <v>75</v>
      </c>
      <c r="H6602" s="34">
        <v>69</v>
      </c>
      <c r="I6602" s="34">
        <v>53</v>
      </c>
    </row>
    <row r="6603" spans="1:9" x14ac:dyDescent="0.2">
      <c r="A6603" s="34" t="s">
        <v>57060</v>
      </c>
      <c r="B6603" s="34">
        <v>262</v>
      </c>
      <c r="C6603" s="34">
        <v>230</v>
      </c>
      <c r="D6603" s="34">
        <v>87</v>
      </c>
      <c r="E6603" s="34">
        <v>63</v>
      </c>
      <c r="F6603" s="34">
        <v>76</v>
      </c>
      <c r="G6603" s="34">
        <v>49</v>
      </c>
      <c r="H6603" s="34">
        <v>77</v>
      </c>
      <c r="I6603" s="34">
        <v>64</v>
      </c>
    </row>
    <row r="6604" spans="1:9" x14ac:dyDescent="0.2">
      <c r="A6604" s="34" t="s">
        <v>57061</v>
      </c>
      <c r="B6604" s="34">
        <v>177</v>
      </c>
      <c r="C6604" s="34">
        <v>231</v>
      </c>
      <c r="D6604" s="34">
        <v>42</v>
      </c>
      <c r="E6604" s="34">
        <v>78</v>
      </c>
      <c r="F6604" s="34">
        <v>61</v>
      </c>
      <c r="G6604" s="34">
        <v>53</v>
      </c>
      <c r="H6604" s="34">
        <v>74</v>
      </c>
      <c r="I6604" s="34">
        <v>61</v>
      </c>
    </row>
    <row r="6605" spans="1:9" x14ac:dyDescent="0.2">
      <c r="A6605" s="34" t="s">
        <v>57062</v>
      </c>
      <c r="B6605" s="34">
        <v>211</v>
      </c>
      <c r="C6605" s="34">
        <v>185</v>
      </c>
      <c r="D6605" s="34">
        <v>56</v>
      </c>
      <c r="E6605" s="34">
        <v>77</v>
      </c>
      <c r="F6605" s="34">
        <v>75</v>
      </c>
      <c r="G6605" s="34">
        <v>59</v>
      </c>
      <c r="H6605" s="34">
        <v>55</v>
      </c>
      <c r="I6605" s="34">
        <v>68</v>
      </c>
    </row>
    <row r="6606" spans="1:9" x14ac:dyDescent="0.2">
      <c r="A6606" s="34" t="s">
        <v>57063</v>
      </c>
      <c r="B6606" s="34">
        <v>112</v>
      </c>
      <c r="C6606" s="34">
        <v>167</v>
      </c>
      <c r="D6606" s="34">
        <v>45</v>
      </c>
      <c r="E6606" s="34">
        <v>63</v>
      </c>
      <c r="F6606" s="34">
        <v>54</v>
      </c>
      <c r="G6606" s="34">
        <v>59</v>
      </c>
      <c r="H6606" s="34">
        <v>52</v>
      </c>
      <c r="I6606" s="34">
        <v>58</v>
      </c>
    </row>
    <row r="6607" spans="1:9" x14ac:dyDescent="0.2">
      <c r="A6607" s="34" t="s">
        <v>57064</v>
      </c>
      <c r="B6607" s="34">
        <v>349</v>
      </c>
      <c r="C6607" s="34">
        <v>291</v>
      </c>
      <c r="D6607" s="34">
        <v>126</v>
      </c>
      <c r="E6607" s="34">
        <v>80</v>
      </c>
      <c r="F6607" s="34">
        <v>107</v>
      </c>
      <c r="G6607" s="34">
        <v>101</v>
      </c>
      <c r="H6607" s="34">
        <v>106</v>
      </c>
      <c r="I6607" s="34">
        <v>66</v>
      </c>
    </row>
    <row r="6608" spans="1:9" x14ac:dyDescent="0.2">
      <c r="A6608" s="34" t="s">
        <v>57065</v>
      </c>
      <c r="B6608" s="34">
        <v>553</v>
      </c>
      <c r="C6608" s="34">
        <v>479</v>
      </c>
      <c r="D6608" s="34">
        <v>144</v>
      </c>
      <c r="E6608" s="34">
        <v>171</v>
      </c>
      <c r="F6608" s="34">
        <v>183</v>
      </c>
      <c r="G6608" s="34">
        <v>178</v>
      </c>
      <c r="H6608" s="34">
        <v>185</v>
      </c>
      <c r="I6608" s="34">
        <v>145</v>
      </c>
    </row>
    <row r="6609" spans="1:9" x14ac:dyDescent="0.2">
      <c r="A6609" s="34" t="s">
        <v>57066</v>
      </c>
      <c r="B6609" s="34">
        <v>433</v>
      </c>
      <c r="C6609" s="34">
        <v>356</v>
      </c>
      <c r="D6609" s="34">
        <v>154</v>
      </c>
      <c r="E6609" s="34">
        <v>144</v>
      </c>
      <c r="F6609" s="34">
        <v>124</v>
      </c>
      <c r="G6609" s="34">
        <v>150</v>
      </c>
      <c r="H6609" s="34">
        <v>146</v>
      </c>
      <c r="I6609" s="34">
        <v>140</v>
      </c>
    </row>
    <row r="6610" spans="1:9" x14ac:dyDescent="0.2">
      <c r="A6610" s="34" t="s">
        <v>57067</v>
      </c>
      <c r="B6610" s="34">
        <v>546</v>
      </c>
      <c r="C6610" s="34">
        <v>573</v>
      </c>
      <c r="D6610" s="34">
        <v>173</v>
      </c>
      <c r="E6610" s="34">
        <v>214</v>
      </c>
      <c r="F6610" s="34">
        <v>182</v>
      </c>
      <c r="G6610" s="34">
        <v>192</v>
      </c>
      <c r="H6610" s="34">
        <v>195</v>
      </c>
      <c r="I6610" s="34">
        <v>128</v>
      </c>
    </row>
    <row r="6611" spans="1:9" x14ac:dyDescent="0.2">
      <c r="A6611" s="34" t="s">
        <v>57068</v>
      </c>
      <c r="B6611" s="34">
        <v>390</v>
      </c>
      <c r="C6611" s="34">
        <v>489</v>
      </c>
      <c r="D6611" s="34">
        <v>116</v>
      </c>
      <c r="E6611" s="34">
        <v>162</v>
      </c>
      <c r="F6611" s="34">
        <v>117</v>
      </c>
      <c r="G6611" s="34">
        <v>157</v>
      </c>
      <c r="H6611" s="34">
        <v>137</v>
      </c>
      <c r="I6611" s="34">
        <v>112</v>
      </c>
    </row>
    <row r="6612" spans="1:9" x14ac:dyDescent="0.2">
      <c r="A6612" s="34" t="s">
        <v>57069</v>
      </c>
      <c r="B6612" s="34">
        <v>252</v>
      </c>
      <c r="C6612" s="34">
        <v>238</v>
      </c>
      <c r="D6612" s="34">
        <v>62</v>
      </c>
      <c r="E6612" s="34">
        <v>63</v>
      </c>
      <c r="F6612" s="34">
        <v>82</v>
      </c>
      <c r="G6612" s="34">
        <v>66</v>
      </c>
      <c r="H6612" s="34">
        <v>78</v>
      </c>
      <c r="I6612" s="34">
        <v>74</v>
      </c>
    </row>
    <row r="6613" spans="1:9" x14ac:dyDescent="0.2">
      <c r="A6613" s="34" t="s">
        <v>57070</v>
      </c>
      <c r="B6613" s="34">
        <v>316</v>
      </c>
      <c r="C6613" s="34">
        <v>316</v>
      </c>
      <c r="D6613" s="34">
        <v>95</v>
      </c>
      <c r="E6613" s="34">
        <v>74</v>
      </c>
      <c r="F6613" s="34">
        <v>107</v>
      </c>
      <c r="G6613" s="34">
        <v>113</v>
      </c>
      <c r="H6613" s="34">
        <v>89</v>
      </c>
      <c r="I6613" s="34">
        <v>74</v>
      </c>
    </row>
    <row r="6614" spans="1:9" x14ac:dyDescent="0.2">
      <c r="A6614" s="34" t="s">
        <v>57071</v>
      </c>
      <c r="B6614" s="34">
        <v>191</v>
      </c>
      <c r="C6614" s="34">
        <v>205</v>
      </c>
      <c r="D6614" s="34">
        <v>78</v>
      </c>
      <c r="E6614" s="34">
        <v>55</v>
      </c>
      <c r="F6614" s="34">
        <v>65</v>
      </c>
      <c r="G6614" s="34">
        <v>60</v>
      </c>
      <c r="H6614" s="34">
        <v>77</v>
      </c>
      <c r="I6614" s="34">
        <v>55</v>
      </c>
    </row>
    <row r="6615" spans="1:9" x14ac:dyDescent="0.2">
      <c r="A6615" s="34" t="s">
        <v>57072</v>
      </c>
      <c r="B6615" s="34">
        <v>276</v>
      </c>
      <c r="C6615" s="34">
        <v>302</v>
      </c>
      <c r="D6615" s="34">
        <v>90</v>
      </c>
      <c r="E6615" s="34">
        <v>70</v>
      </c>
      <c r="F6615" s="34">
        <v>94</v>
      </c>
      <c r="G6615" s="34">
        <v>82</v>
      </c>
      <c r="H6615" s="34">
        <v>116</v>
      </c>
      <c r="I6615" s="34">
        <v>52</v>
      </c>
    </row>
    <row r="6616" spans="1:9" x14ac:dyDescent="0.2">
      <c r="A6616" s="34" t="s">
        <v>57073</v>
      </c>
      <c r="B6616" s="34">
        <v>254</v>
      </c>
      <c r="C6616" s="34">
        <v>186</v>
      </c>
      <c r="D6616" s="34">
        <v>84</v>
      </c>
      <c r="E6616" s="34">
        <v>66</v>
      </c>
      <c r="F6616" s="34">
        <v>55</v>
      </c>
      <c r="G6616" s="34">
        <v>79</v>
      </c>
      <c r="H6616" s="34">
        <v>101</v>
      </c>
      <c r="I6616" s="34">
        <v>47</v>
      </c>
    </row>
    <row r="6617" spans="1:9" x14ac:dyDescent="0.2">
      <c r="A6617" s="34" t="s">
        <v>57074</v>
      </c>
      <c r="B6617" s="34">
        <v>451</v>
      </c>
      <c r="C6617" s="34">
        <v>597</v>
      </c>
      <c r="D6617" s="34">
        <v>111</v>
      </c>
      <c r="E6617" s="34">
        <v>215</v>
      </c>
      <c r="F6617" s="34">
        <v>127</v>
      </c>
      <c r="G6617" s="34">
        <v>193</v>
      </c>
      <c r="H6617" s="34">
        <v>125</v>
      </c>
      <c r="I6617" s="34">
        <v>145</v>
      </c>
    </row>
    <row r="6618" spans="1:9" x14ac:dyDescent="0.2">
      <c r="A6618" s="34" t="s">
        <v>57075</v>
      </c>
      <c r="B6618" s="34">
        <v>347</v>
      </c>
      <c r="C6618" s="34">
        <v>380</v>
      </c>
      <c r="D6618" s="34">
        <v>105</v>
      </c>
      <c r="E6618" s="34">
        <v>98</v>
      </c>
      <c r="F6618" s="34">
        <v>114</v>
      </c>
      <c r="G6618" s="34">
        <v>106</v>
      </c>
      <c r="H6618" s="34">
        <v>119</v>
      </c>
      <c r="I6618" s="34">
        <v>91</v>
      </c>
    </row>
    <row r="6619" spans="1:9" x14ac:dyDescent="0.2">
      <c r="A6619" s="34" t="s">
        <v>57076</v>
      </c>
      <c r="B6619" s="34">
        <v>219</v>
      </c>
      <c r="C6619" s="34">
        <v>237</v>
      </c>
      <c r="D6619" s="34">
        <v>62</v>
      </c>
      <c r="E6619" s="34">
        <v>89</v>
      </c>
      <c r="F6619" s="34">
        <v>68</v>
      </c>
      <c r="G6619" s="34">
        <v>87</v>
      </c>
      <c r="H6619" s="34">
        <v>72</v>
      </c>
      <c r="I6619" s="34">
        <v>72</v>
      </c>
    </row>
    <row r="6620" spans="1:9" x14ac:dyDescent="0.2">
      <c r="A6620" s="34" t="s">
        <v>57077</v>
      </c>
      <c r="B6620" s="34">
        <v>244</v>
      </c>
      <c r="C6620" s="34">
        <v>304</v>
      </c>
      <c r="D6620" s="34">
        <v>114</v>
      </c>
      <c r="E6620" s="34">
        <v>88</v>
      </c>
      <c r="F6620" s="34">
        <v>107</v>
      </c>
      <c r="G6620" s="34">
        <v>101</v>
      </c>
      <c r="H6620" s="34">
        <v>110</v>
      </c>
      <c r="I6620" s="34">
        <v>82</v>
      </c>
    </row>
    <row r="6621" spans="1:9" x14ac:dyDescent="0.2">
      <c r="A6621" s="34" t="s">
        <v>57078</v>
      </c>
      <c r="B6621" s="34">
        <v>200</v>
      </c>
      <c r="C6621" s="34">
        <v>275</v>
      </c>
      <c r="D6621" s="34">
        <v>80</v>
      </c>
      <c r="E6621" s="34">
        <v>79</v>
      </c>
      <c r="F6621" s="34">
        <v>90</v>
      </c>
      <c r="G6621" s="34">
        <v>73</v>
      </c>
      <c r="H6621" s="34">
        <v>78</v>
      </c>
      <c r="I6621" s="34">
        <v>67</v>
      </c>
    </row>
    <row r="6622" spans="1:9" x14ac:dyDescent="0.2">
      <c r="A6622" s="34" t="s">
        <v>57079</v>
      </c>
      <c r="B6622" s="34">
        <v>128</v>
      </c>
      <c r="C6622" s="34">
        <v>238</v>
      </c>
      <c r="D6622" s="34">
        <v>36</v>
      </c>
      <c r="E6622" s="34">
        <v>70</v>
      </c>
      <c r="F6622" s="34">
        <v>44</v>
      </c>
      <c r="G6622" s="34">
        <v>85</v>
      </c>
      <c r="H6622" s="34">
        <v>37</v>
      </c>
      <c r="I6622" s="34">
        <v>77</v>
      </c>
    </row>
    <row r="6623" spans="1:9" x14ac:dyDescent="0.2">
      <c r="A6623" s="34" t="s">
        <v>57080</v>
      </c>
      <c r="B6623" s="34">
        <v>455</v>
      </c>
      <c r="C6623" s="34">
        <v>566</v>
      </c>
      <c r="D6623" s="34">
        <v>126</v>
      </c>
      <c r="E6623" s="34">
        <v>121</v>
      </c>
      <c r="F6623" s="34">
        <v>199</v>
      </c>
      <c r="G6623" s="34">
        <v>137</v>
      </c>
      <c r="H6623" s="34">
        <v>180</v>
      </c>
      <c r="I6623" s="34">
        <v>163</v>
      </c>
    </row>
    <row r="6624" spans="1:9" x14ac:dyDescent="0.2">
      <c r="A6624" s="34" t="s">
        <v>57081</v>
      </c>
      <c r="B6624" s="34">
        <v>147</v>
      </c>
      <c r="C6624" s="34">
        <v>159</v>
      </c>
      <c r="D6624" s="34">
        <v>70</v>
      </c>
      <c r="E6624" s="34">
        <v>39</v>
      </c>
      <c r="F6624" s="34">
        <v>34</v>
      </c>
      <c r="G6624" s="34">
        <v>62</v>
      </c>
      <c r="H6624" s="34">
        <v>34</v>
      </c>
      <c r="I6624" s="34">
        <v>30</v>
      </c>
    </row>
    <row r="6625" spans="1:9" x14ac:dyDescent="0.2">
      <c r="A6625" s="34" t="s">
        <v>57082</v>
      </c>
      <c r="B6625" s="34">
        <v>379</v>
      </c>
      <c r="C6625" s="34">
        <v>330</v>
      </c>
      <c r="D6625" s="34">
        <v>74</v>
      </c>
      <c r="E6625" s="34">
        <v>100</v>
      </c>
      <c r="F6625" s="34">
        <v>94</v>
      </c>
      <c r="G6625" s="34">
        <v>102</v>
      </c>
      <c r="H6625" s="34">
        <v>77</v>
      </c>
      <c r="I6625" s="34">
        <v>100</v>
      </c>
    </row>
    <row r="6626" spans="1:9" x14ac:dyDescent="0.2">
      <c r="A6626" s="34" t="s">
        <v>57083</v>
      </c>
      <c r="B6626" s="34">
        <v>358</v>
      </c>
      <c r="C6626" s="34">
        <v>275</v>
      </c>
      <c r="D6626" s="34">
        <v>126</v>
      </c>
      <c r="E6626" s="34">
        <v>75</v>
      </c>
      <c r="F6626" s="34">
        <v>108</v>
      </c>
      <c r="G6626" s="34">
        <v>80</v>
      </c>
      <c r="H6626" s="34">
        <v>125</v>
      </c>
      <c r="I6626" s="34">
        <v>68</v>
      </c>
    </row>
    <row r="6627" spans="1:9" x14ac:dyDescent="0.2">
      <c r="A6627" s="34" t="s">
        <v>57084</v>
      </c>
      <c r="B6627" s="34">
        <v>334</v>
      </c>
      <c r="C6627" s="34">
        <v>321</v>
      </c>
      <c r="D6627" s="34">
        <v>87</v>
      </c>
      <c r="E6627" s="34">
        <v>104</v>
      </c>
      <c r="F6627" s="34">
        <v>96</v>
      </c>
      <c r="G6627" s="34">
        <v>99</v>
      </c>
      <c r="H6627" s="34">
        <v>115</v>
      </c>
      <c r="I6627" s="34">
        <v>90</v>
      </c>
    </row>
    <row r="6628" spans="1:9" x14ac:dyDescent="0.2">
      <c r="A6628" s="34" t="s">
        <v>57085</v>
      </c>
      <c r="B6628" s="34">
        <v>604</v>
      </c>
      <c r="C6628" s="34">
        <v>613</v>
      </c>
      <c r="D6628" s="34">
        <v>187</v>
      </c>
      <c r="E6628" s="34">
        <v>171</v>
      </c>
      <c r="F6628" s="34">
        <v>193</v>
      </c>
      <c r="G6628" s="34">
        <v>205</v>
      </c>
      <c r="H6628" s="34">
        <v>183</v>
      </c>
      <c r="I6628" s="34">
        <v>173</v>
      </c>
    </row>
    <row r="6629" spans="1:9" x14ac:dyDescent="0.2">
      <c r="A6629" s="34" t="s">
        <v>57086</v>
      </c>
      <c r="B6629" s="34">
        <v>339</v>
      </c>
      <c r="C6629" s="34">
        <v>405</v>
      </c>
      <c r="D6629" s="34">
        <v>124</v>
      </c>
      <c r="E6629" s="34">
        <v>128</v>
      </c>
      <c r="F6629" s="34">
        <v>92</v>
      </c>
      <c r="G6629" s="34">
        <v>98</v>
      </c>
      <c r="H6629" s="34">
        <v>130</v>
      </c>
      <c r="I6629" s="34">
        <v>92</v>
      </c>
    </row>
    <row r="6630" spans="1:9" x14ac:dyDescent="0.2">
      <c r="A6630" s="34" t="s">
        <v>57087</v>
      </c>
      <c r="B6630" s="34">
        <v>323</v>
      </c>
      <c r="C6630" s="34">
        <v>353</v>
      </c>
      <c r="D6630" s="34">
        <v>109</v>
      </c>
      <c r="E6630" s="34">
        <v>92</v>
      </c>
      <c r="F6630" s="34">
        <v>103</v>
      </c>
      <c r="G6630" s="34">
        <v>128</v>
      </c>
      <c r="H6630" s="34">
        <v>130</v>
      </c>
      <c r="I6630" s="34">
        <v>83</v>
      </c>
    </row>
    <row r="6631" spans="1:9" x14ac:dyDescent="0.2">
      <c r="A6631" s="34" t="s">
        <v>57088</v>
      </c>
      <c r="B6631" s="34">
        <v>248</v>
      </c>
      <c r="C6631" s="34">
        <v>274</v>
      </c>
      <c r="D6631" s="34">
        <v>92</v>
      </c>
      <c r="E6631" s="34">
        <v>110</v>
      </c>
      <c r="F6631" s="34">
        <v>132</v>
      </c>
      <c r="G6631" s="34">
        <v>103</v>
      </c>
      <c r="H6631" s="34">
        <v>96</v>
      </c>
      <c r="I6631" s="34">
        <v>109</v>
      </c>
    </row>
    <row r="6632" spans="1:9" x14ac:dyDescent="0.2">
      <c r="A6632" s="34" t="s">
        <v>57089</v>
      </c>
      <c r="B6632" s="34">
        <v>424</v>
      </c>
      <c r="C6632" s="34">
        <v>303</v>
      </c>
      <c r="D6632" s="34">
        <v>114</v>
      </c>
      <c r="E6632" s="34">
        <v>126</v>
      </c>
      <c r="F6632" s="34">
        <v>112</v>
      </c>
      <c r="G6632" s="34">
        <v>104</v>
      </c>
      <c r="H6632" s="34">
        <v>132</v>
      </c>
      <c r="I6632" s="34">
        <v>77</v>
      </c>
    </row>
    <row r="6633" spans="1:9" x14ac:dyDescent="0.2">
      <c r="A6633" s="34" t="s">
        <v>57090</v>
      </c>
      <c r="B6633" s="34">
        <v>136</v>
      </c>
      <c r="C6633" s="34">
        <v>182</v>
      </c>
      <c r="D6633" s="34">
        <v>28</v>
      </c>
      <c r="E6633" s="34">
        <v>73</v>
      </c>
      <c r="F6633" s="34">
        <v>53</v>
      </c>
      <c r="G6633" s="34">
        <v>57</v>
      </c>
      <c r="H6633" s="34">
        <v>63</v>
      </c>
      <c r="I6633" s="34">
        <v>46</v>
      </c>
    </row>
    <row r="6634" spans="1:9" x14ac:dyDescent="0.2">
      <c r="A6634" s="34" t="s">
        <v>57091</v>
      </c>
      <c r="B6634" s="34">
        <v>252</v>
      </c>
      <c r="C6634" s="34">
        <v>308</v>
      </c>
      <c r="D6634" s="34">
        <v>104</v>
      </c>
      <c r="E6634" s="34">
        <v>83</v>
      </c>
      <c r="F6634" s="34">
        <v>102</v>
      </c>
      <c r="G6634" s="34">
        <v>112</v>
      </c>
      <c r="H6634" s="34">
        <v>67</v>
      </c>
      <c r="I6634" s="34">
        <v>86</v>
      </c>
    </row>
    <row r="6635" spans="1:9" x14ac:dyDescent="0.2">
      <c r="A6635" s="34" t="s">
        <v>57092</v>
      </c>
      <c r="B6635" s="34">
        <v>139</v>
      </c>
      <c r="C6635" s="34">
        <v>230</v>
      </c>
      <c r="D6635" s="34">
        <v>29</v>
      </c>
      <c r="E6635" s="34">
        <v>59</v>
      </c>
      <c r="F6635" s="34">
        <v>33</v>
      </c>
      <c r="G6635" s="34">
        <v>50</v>
      </c>
      <c r="H6635" s="34">
        <v>46</v>
      </c>
      <c r="I6635" s="34">
        <v>37</v>
      </c>
    </row>
    <row r="6636" spans="1:9" x14ac:dyDescent="0.2">
      <c r="A6636" s="34" t="s">
        <v>57093</v>
      </c>
      <c r="B6636" s="34">
        <v>143</v>
      </c>
      <c r="C6636" s="34">
        <v>105</v>
      </c>
      <c r="D6636" s="34">
        <v>55</v>
      </c>
      <c r="E6636" s="34">
        <v>54</v>
      </c>
      <c r="F6636" s="34">
        <v>48</v>
      </c>
      <c r="G6636" s="34">
        <v>38</v>
      </c>
      <c r="H6636" s="34">
        <v>18</v>
      </c>
      <c r="I6636" s="34">
        <v>32</v>
      </c>
    </row>
    <row r="6637" spans="1:9" x14ac:dyDescent="0.2">
      <c r="A6637" s="34" t="s">
        <v>57094</v>
      </c>
      <c r="B6637" s="34">
        <v>416</v>
      </c>
      <c r="C6637" s="34">
        <v>410</v>
      </c>
      <c r="D6637" s="34">
        <v>103</v>
      </c>
      <c r="E6637" s="34">
        <v>146</v>
      </c>
      <c r="F6637" s="34">
        <v>97</v>
      </c>
      <c r="G6637" s="34">
        <v>141</v>
      </c>
      <c r="H6637" s="34">
        <v>125</v>
      </c>
      <c r="I6637" s="34">
        <v>97</v>
      </c>
    </row>
    <row r="6638" spans="1:9" x14ac:dyDescent="0.2">
      <c r="A6638" s="34" t="s">
        <v>57095</v>
      </c>
      <c r="B6638" s="34">
        <v>384</v>
      </c>
      <c r="C6638" s="34">
        <v>375</v>
      </c>
      <c r="D6638" s="34">
        <v>120</v>
      </c>
      <c r="E6638" s="34">
        <v>140</v>
      </c>
      <c r="F6638" s="34">
        <v>120</v>
      </c>
      <c r="G6638" s="34">
        <v>113</v>
      </c>
      <c r="H6638" s="34">
        <v>128</v>
      </c>
      <c r="I6638" s="34">
        <v>115</v>
      </c>
    </row>
    <row r="6639" spans="1:9" x14ac:dyDescent="0.2">
      <c r="A6639" s="34" t="s">
        <v>57096</v>
      </c>
      <c r="B6639" s="34">
        <v>367</v>
      </c>
      <c r="C6639" s="34">
        <v>378</v>
      </c>
      <c r="D6639" s="34">
        <v>153</v>
      </c>
      <c r="E6639" s="34">
        <v>151</v>
      </c>
      <c r="F6639" s="34">
        <v>103</v>
      </c>
      <c r="G6639" s="34">
        <v>118</v>
      </c>
      <c r="H6639" s="34">
        <v>125</v>
      </c>
      <c r="I6639" s="34">
        <v>109</v>
      </c>
    </row>
    <row r="6640" spans="1:9" x14ac:dyDescent="0.2">
      <c r="A6640" s="34" t="s">
        <v>57097</v>
      </c>
      <c r="B6640" s="34">
        <v>394</v>
      </c>
      <c r="C6640" s="34">
        <v>334</v>
      </c>
      <c r="D6640" s="34">
        <v>152</v>
      </c>
      <c r="E6640" s="34">
        <v>157</v>
      </c>
      <c r="F6640" s="34">
        <v>111</v>
      </c>
      <c r="G6640" s="34">
        <v>104</v>
      </c>
      <c r="H6640" s="34">
        <v>120</v>
      </c>
      <c r="I6640" s="34">
        <v>86</v>
      </c>
    </row>
    <row r="6641" spans="1:9" x14ac:dyDescent="0.2">
      <c r="A6641" s="34" t="s">
        <v>57098</v>
      </c>
      <c r="B6641" s="34">
        <v>479</v>
      </c>
      <c r="C6641" s="34">
        <v>467</v>
      </c>
      <c r="D6641" s="34">
        <v>130</v>
      </c>
      <c r="E6641" s="34">
        <v>174</v>
      </c>
      <c r="F6641" s="34">
        <v>134</v>
      </c>
      <c r="G6641" s="34">
        <v>148</v>
      </c>
      <c r="H6641" s="34">
        <v>171</v>
      </c>
      <c r="I6641" s="34">
        <v>187</v>
      </c>
    </row>
    <row r="6642" spans="1:9" x14ac:dyDescent="0.2">
      <c r="A6642" s="34" t="s">
        <v>57099</v>
      </c>
      <c r="B6642" s="34">
        <v>305</v>
      </c>
      <c r="C6642" s="34">
        <v>216</v>
      </c>
      <c r="D6642" s="34">
        <v>94</v>
      </c>
      <c r="E6642" s="34">
        <v>111</v>
      </c>
      <c r="F6642" s="34">
        <v>110</v>
      </c>
      <c r="G6642" s="34">
        <v>81</v>
      </c>
      <c r="H6642" s="34">
        <v>110</v>
      </c>
      <c r="I6642" s="34">
        <v>85</v>
      </c>
    </row>
    <row r="6643" spans="1:9" x14ac:dyDescent="0.2">
      <c r="A6643" s="34" t="s">
        <v>57100</v>
      </c>
      <c r="B6643" s="34">
        <v>371</v>
      </c>
      <c r="C6643" s="34">
        <v>358</v>
      </c>
      <c r="D6643" s="34">
        <v>162</v>
      </c>
      <c r="E6643" s="34">
        <v>80</v>
      </c>
      <c r="F6643" s="34">
        <v>141</v>
      </c>
      <c r="G6643" s="34">
        <v>99</v>
      </c>
      <c r="H6643" s="34">
        <v>135</v>
      </c>
      <c r="I6643" s="34">
        <v>117</v>
      </c>
    </row>
    <row r="6644" spans="1:9" x14ac:dyDescent="0.2">
      <c r="A6644" s="34" t="s">
        <v>57101</v>
      </c>
      <c r="B6644" s="34">
        <v>346</v>
      </c>
      <c r="C6644" s="34">
        <v>373</v>
      </c>
      <c r="D6644" s="34">
        <v>141</v>
      </c>
      <c r="E6644" s="34">
        <v>89</v>
      </c>
      <c r="F6644" s="34">
        <v>123</v>
      </c>
      <c r="G6644" s="34">
        <v>113</v>
      </c>
      <c r="H6644" s="34">
        <v>155</v>
      </c>
      <c r="I6644" s="34">
        <v>90</v>
      </c>
    </row>
    <row r="6645" spans="1:9" x14ac:dyDescent="0.2">
      <c r="A6645" s="34" t="s">
        <v>57102</v>
      </c>
      <c r="B6645" s="34">
        <v>338</v>
      </c>
      <c r="C6645" s="34">
        <v>464</v>
      </c>
      <c r="D6645" s="34">
        <v>134</v>
      </c>
      <c r="E6645" s="34">
        <v>117</v>
      </c>
      <c r="F6645" s="34">
        <v>97</v>
      </c>
      <c r="G6645" s="34">
        <v>129</v>
      </c>
      <c r="H6645" s="34">
        <v>131</v>
      </c>
      <c r="I6645" s="34">
        <v>144</v>
      </c>
    </row>
    <row r="6646" spans="1:9" x14ac:dyDescent="0.2">
      <c r="A6646" s="34" t="s">
        <v>57103</v>
      </c>
      <c r="B6646" s="34">
        <v>341</v>
      </c>
      <c r="C6646" s="34">
        <v>400</v>
      </c>
      <c r="D6646" s="34">
        <v>125</v>
      </c>
      <c r="E6646" s="34">
        <v>130</v>
      </c>
      <c r="F6646" s="34">
        <v>106</v>
      </c>
      <c r="G6646" s="34">
        <v>139</v>
      </c>
      <c r="H6646" s="34">
        <v>122</v>
      </c>
      <c r="I6646" s="34">
        <v>124</v>
      </c>
    </row>
    <row r="6647" spans="1:9" x14ac:dyDescent="0.2">
      <c r="A6647" s="34" t="s">
        <v>57104</v>
      </c>
      <c r="B6647" s="34">
        <v>63</v>
      </c>
      <c r="C6647" s="34">
        <v>82</v>
      </c>
      <c r="D6647" s="34">
        <v>20</v>
      </c>
      <c r="E6647" s="34">
        <v>30</v>
      </c>
      <c r="F6647" s="34">
        <v>28</v>
      </c>
      <c r="G6647" s="34">
        <v>31</v>
      </c>
      <c r="H6647" s="34">
        <v>29</v>
      </c>
      <c r="I6647" s="34">
        <v>21</v>
      </c>
    </row>
    <row r="6648" spans="1:9" x14ac:dyDescent="0.2">
      <c r="A6648" s="34" t="s">
        <v>57105</v>
      </c>
      <c r="B6648" s="34">
        <v>436</v>
      </c>
      <c r="C6648" s="34">
        <v>481</v>
      </c>
      <c r="D6648" s="34">
        <v>120</v>
      </c>
      <c r="E6648" s="34">
        <v>128</v>
      </c>
      <c r="F6648" s="34">
        <v>116</v>
      </c>
      <c r="G6648" s="34">
        <v>143</v>
      </c>
      <c r="H6648" s="34">
        <v>121</v>
      </c>
      <c r="I6648" s="34">
        <v>140</v>
      </c>
    </row>
    <row r="6649" spans="1:9" x14ac:dyDescent="0.2">
      <c r="A6649" s="34" t="s">
        <v>57106</v>
      </c>
      <c r="B6649" s="34">
        <v>329</v>
      </c>
      <c r="C6649" s="34">
        <v>353</v>
      </c>
      <c r="D6649" s="34">
        <v>82</v>
      </c>
      <c r="E6649" s="34">
        <v>75</v>
      </c>
      <c r="F6649" s="34">
        <v>95</v>
      </c>
      <c r="G6649" s="34">
        <v>85</v>
      </c>
      <c r="H6649" s="34">
        <v>110</v>
      </c>
      <c r="I6649" s="34">
        <v>78</v>
      </c>
    </row>
    <row r="6650" spans="1:9" x14ac:dyDescent="0.2">
      <c r="A6650" s="34" t="s">
        <v>57107</v>
      </c>
      <c r="B6650" s="34">
        <v>263</v>
      </c>
      <c r="C6650" s="34">
        <v>310</v>
      </c>
      <c r="D6650" s="34">
        <v>135</v>
      </c>
      <c r="E6650" s="34">
        <v>126</v>
      </c>
      <c r="F6650" s="34">
        <v>88</v>
      </c>
      <c r="G6650" s="34">
        <v>123</v>
      </c>
      <c r="H6650" s="34">
        <v>93</v>
      </c>
      <c r="I6650" s="34">
        <v>95</v>
      </c>
    </row>
    <row r="6651" spans="1:9" x14ac:dyDescent="0.2">
      <c r="A6651" s="34" t="s">
        <v>57108</v>
      </c>
      <c r="B6651" s="34">
        <v>289</v>
      </c>
      <c r="C6651" s="34">
        <v>342</v>
      </c>
      <c r="D6651" s="34">
        <v>96</v>
      </c>
      <c r="E6651" s="34">
        <v>111</v>
      </c>
      <c r="F6651" s="34">
        <v>91</v>
      </c>
      <c r="G6651" s="34">
        <v>114</v>
      </c>
      <c r="H6651" s="34">
        <v>107</v>
      </c>
      <c r="I6651" s="34">
        <v>85</v>
      </c>
    </row>
    <row r="6652" spans="1:9" x14ac:dyDescent="0.2">
      <c r="A6652" s="34" t="s">
        <v>57109</v>
      </c>
      <c r="B6652" s="34">
        <v>159</v>
      </c>
      <c r="C6652" s="34">
        <v>145</v>
      </c>
      <c r="D6652" s="34">
        <v>40</v>
      </c>
      <c r="E6652" s="34">
        <v>32</v>
      </c>
      <c r="F6652" s="34">
        <v>42</v>
      </c>
      <c r="G6652" s="34">
        <v>45</v>
      </c>
      <c r="H6652" s="34">
        <v>48</v>
      </c>
      <c r="I6652" s="34">
        <v>46</v>
      </c>
    </row>
    <row r="6653" spans="1:9" x14ac:dyDescent="0.2">
      <c r="A6653" s="34" t="s">
        <v>57110</v>
      </c>
      <c r="B6653" s="34">
        <v>191</v>
      </c>
      <c r="C6653" s="34">
        <v>233</v>
      </c>
      <c r="D6653" s="34">
        <v>69</v>
      </c>
      <c r="E6653" s="34">
        <v>83</v>
      </c>
      <c r="F6653" s="34">
        <v>66</v>
      </c>
      <c r="G6653" s="34">
        <v>70</v>
      </c>
      <c r="H6653" s="34">
        <v>77</v>
      </c>
      <c r="I6653" s="34">
        <v>54</v>
      </c>
    </row>
    <row r="6654" spans="1:9" x14ac:dyDescent="0.2">
      <c r="A6654" s="34" t="s">
        <v>57111</v>
      </c>
      <c r="B6654" s="34">
        <v>150</v>
      </c>
      <c r="C6654" s="34">
        <v>240</v>
      </c>
      <c r="D6654" s="34">
        <v>52</v>
      </c>
      <c r="E6654" s="34">
        <v>60</v>
      </c>
      <c r="F6654" s="34">
        <v>53</v>
      </c>
      <c r="G6654" s="34">
        <v>50</v>
      </c>
      <c r="H6654" s="34">
        <v>50</v>
      </c>
      <c r="I6654" s="34">
        <v>58</v>
      </c>
    </row>
    <row r="6655" spans="1:9" x14ac:dyDescent="0.2">
      <c r="A6655" s="34" t="s">
        <v>57112</v>
      </c>
      <c r="B6655" s="34">
        <v>393</v>
      </c>
      <c r="C6655" s="34">
        <v>338</v>
      </c>
      <c r="D6655" s="34">
        <v>89</v>
      </c>
      <c r="E6655" s="34">
        <v>104</v>
      </c>
      <c r="F6655" s="34">
        <v>103</v>
      </c>
      <c r="G6655" s="34">
        <v>111</v>
      </c>
      <c r="H6655" s="34">
        <v>116</v>
      </c>
      <c r="I6655" s="34">
        <v>118</v>
      </c>
    </row>
    <row r="6656" spans="1:9" x14ac:dyDescent="0.2">
      <c r="A6656" s="34" t="s">
        <v>57113</v>
      </c>
      <c r="B6656" s="34">
        <v>388</v>
      </c>
      <c r="C6656" s="34">
        <v>383</v>
      </c>
      <c r="D6656" s="34">
        <v>134</v>
      </c>
      <c r="E6656" s="34">
        <v>118</v>
      </c>
      <c r="F6656" s="34">
        <v>106</v>
      </c>
      <c r="G6656" s="34">
        <v>121</v>
      </c>
      <c r="H6656" s="34">
        <v>172</v>
      </c>
      <c r="I6656" s="34">
        <v>90</v>
      </c>
    </row>
    <row r="6657" spans="1:9" x14ac:dyDescent="0.2">
      <c r="A6657" s="34" t="s">
        <v>57114</v>
      </c>
      <c r="B6657" s="34">
        <v>355</v>
      </c>
      <c r="C6657" s="34">
        <v>349</v>
      </c>
      <c r="D6657" s="34">
        <v>91</v>
      </c>
      <c r="E6657" s="34">
        <v>116</v>
      </c>
      <c r="F6657" s="34">
        <v>106</v>
      </c>
      <c r="G6657" s="34">
        <v>107</v>
      </c>
      <c r="H6657" s="34">
        <v>86</v>
      </c>
      <c r="I6657" s="34">
        <v>150</v>
      </c>
    </row>
    <row r="6658" spans="1:9" x14ac:dyDescent="0.2">
      <c r="A6658" s="34" t="s">
        <v>57115</v>
      </c>
      <c r="B6658" s="34">
        <v>214</v>
      </c>
      <c r="C6658" s="34">
        <v>290</v>
      </c>
      <c r="D6658" s="34">
        <v>73</v>
      </c>
      <c r="E6658" s="34">
        <v>108</v>
      </c>
      <c r="F6658" s="34">
        <v>64</v>
      </c>
      <c r="G6658" s="34">
        <v>110</v>
      </c>
      <c r="H6658" s="34">
        <v>86</v>
      </c>
      <c r="I6658" s="34">
        <v>98</v>
      </c>
    </row>
    <row r="6659" spans="1:9" x14ac:dyDescent="0.2">
      <c r="A6659" s="34" t="s">
        <v>57116</v>
      </c>
      <c r="B6659" s="34">
        <v>424</v>
      </c>
      <c r="C6659" s="34">
        <v>513</v>
      </c>
      <c r="D6659" s="34">
        <v>143</v>
      </c>
      <c r="E6659" s="34">
        <v>178</v>
      </c>
      <c r="F6659" s="34">
        <v>156</v>
      </c>
      <c r="G6659" s="34">
        <v>152</v>
      </c>
      <c r="H6659" s="34">
        <v>189</v>
      </c>
      <c r="I6659" s="34">
        <v>186</v>
      </c>
    </row>
    <row r="6660" spans="1:9" x14ac:dyDescent="0.2">
      <c r="A6660" s="34" t="s">
        <v>57117</v>
      </c>
      <c r="B6660" s="34">
        <v>539</v>
      </c>
      <c r="C6660" s="34">
        <v>489</v>
      </c>
      <c r="D6660" s="34">
        <v>193</v>
      </c>
      <c r="E6660" s="34">
        <v>148</v>
      </c>
      <c r="F6660" s="34">
        <v>134</v>
      </c>
      <c r="G6660" s="34">
        <v>192</v>
      </c>
      <c r="H6660" s="34">
        <v>180</v>
      </c>
      <c r="I6660" s="34">
        <v>130</v>
      </c>
    </row>
    <row r="6661" spans="1:9" x14ac:dyDescent="0.2">
      <c r="A6661" s="34" t="s">
        <v>57118</v>
      </c>
      <c r="B6661" s="34">
        <v>479</v>
      </c>
      <c r="C6661" s="34">
        <v>431</v>
      </c>
      <c r="D6661" s="34">
        <v>167</v>
      </c>
      <c r="E6661" s="34">
        <v>157</v>
      </c>
      <c r="F6661" s="34">
        <v>150</v>
      </c>
      <c r="G6661" s="34">
        <v>174</v>
      </c>
      <c r="H6661" s="34">
        <v>146</v>
      </c>
      <c r="I6661" s="34">
        <v>153</v>
      </c>
    </row>
    <row r="6662" spans="1:9" x14ac:dyDescent="0.2">
      <c r="A6662" s="34" t="s">
        <v>57119</v>
      </c>
      <c r="B6662" s="34">
        <v>443</v>
      </c>
      <c r="C6662" s="34">
        <v>482</v>
      </c>
      <c r="D6662" s="34">
        <v>117</v>
      </c>
      <c r="E6662" s="34">
        <v>183</v>
      </c>
      <c r="F6662" s="34">
        <v>144</v>
      </c>
      <c r="G6662" s="34">
        <v>155</v>
      </c>
      <c r="H6662" s="34">
        <v>135</v>
      </c>
      <c r="I6662" s="34">
        <v>112</v>
      </c>
    </row>
    <row r="6663" spans="1:9" x14ac:dyDescent="0.2">
      <c r="A6663" s="34" t="s">
        <v>57120</v>
      </c>
      <c r="B6663" s="34">
        <v>347</v>
      </c>
      <c r="C6663" s="34">
        <v>445</v>
      </c>
      <c r="D6663" s="34">
        <v>136</v>
      </c>
      <c r="E6663" s="34">
        <v>148</v>
      </c>
      <c r="F6663" s="34">
        <v>93</v>
      </c>
      <c r="G6663" s="34">
        <v>136</v>
      </c>
      <c r="H6663" s="34">
        <v>145</v>
      </c>
      <c r="I6663" s="34">
        <v>115</v>
      </c>
    </row>
    <row r="6664" spans="1:9" x14ac:dyDescent="0.2">
      <c r="A6664" s="34" t="s">
        <v>57121</v>
      </c>
      <c r="B6664" s="34">
        <v>317</v>
      </c>
      <c r="C6664" s="34">
        <v>261</v>
      </c>
      <c r="D6664" s="34">
        <v>117</v>
      </c>
      <c r="E6664" s="34">
        <v>89</v>
      </c>
      <c r="F6664" s="34">
        <v>111</v>
      </c>
      <c r="G6664" s="34">
        <v>88</v>
      </c>
      <c r="H6664" s="34">
        <v>95</v>
      </c>
      <c r="I6664" s="34">
        <v>67</v>
      </c>
    </row>
    <row r="6665" spans="1:9" x14ac:dyDescent="0.2">
      <c r="A6665" s="34" t="s">
        <v>57122</v>
      </c>
      <c r="B6665" s="34">
        <v>54</v>
      </c>
      <c r="C6665" s="34">
        <v>96</v>
      </c>
      <c r="D6665" s="34">
        <v>18</v>
      </c>
      <c r="E6665" s="34">
        <v>25</v>
      </c>
      <c r="F6665" s="34">
        <v>18</v>
      </c>
      <c r="G6665" s="34">
        <v>22</v>
      </c>
      <c r="H6665" s="34">
        <v>30</v>
      </c>
      <c r="I6665" s="34">
        <v>20</v>
      </c>
    </row>
    <row r="6666" spans="1:9" x14ac:dyDescent="0.2">
      <c r="A6666" s="34" t="s">
        <v>57123</v>
      </c>
      <c r="B6666" s="34">
        <v>496</v>
      </c>
      <c r="C6666" s="34">
        <v>430</v>
      </c>
      <c r="D6666" s="34">
        <v>148</v>
      </c>
      <c r="E6666" s="34">
        <v>108</v>
      </c>
      <c r="F6666" s="34">
        <v>126</v>
      </c>
      <c r="G6666" s="34">
        <v>147</v>
      </c>
      <c r="H6666" s="34">
        <v>149</v>
      </c>
      <c r="I6666" s="34">
        <v>99</v>
      </c>
    </row>
    <row r="6667" spans="1:9" x14ac:dyDescent="0.2">
      <c r="A6667" s="34" t="s">
        <v>57124</v>
      </c>
      <c r="B6667" s="34">
        <v>538</v>
      </c>
      <c r="C6667" s="34">
        <v>456</v>
      </c>
      <c r="D6667" s="34">
        <v>148</v>
      </c>
      <c r="E6667" s="34">
        <v>146</v>
      </c>
      <c r="F6667" s="34">
        <v>129</v>
      </c>
      <c r="G6667" s="34">
        <v>133</v>
      </c>
      <c r="H6667" s="34">
        <v>116</v>
      </c>
      <c r="I6667" s="34">
        <v>192</v>
      </c>
    </row>
    <row r="6668" spans="1:9" x14ac:dyDescent="0.2">
      <c r="A6668" s="34" t="s">
        <v>57125</v>
      </c>
      <c r="B6668" s="34">
        <v>317</v>
      </c>
      <c r="C6668" s="34">
        <v>408</v>
      </c>
      <c r="D6668" s="34">
        <v>97</v>
      </c>
      <c r="E6668" s="34">
        <v>122</v>
      </c>
      <c r="F6668" s="34">
        <v>97</v>
      </c>
      <c r="G6668" s="34">
        <v>115</v>
      </c>
      <c r="H6668" s="34">
        <v>97</v>
      </c>
      <c r="I6668" s="34">
        <v>127</v>
      </c>
    </row>
    <row r="6669" spans="1:9" x14ac:dyDescent="0.2">
      <c r="A6669" s="34" t="s">
        <v>57126</v>
      </c>
      <c r="B6669" s="34">
        <v>174</v>
      </c>
      <c r="C6669" s="34">
        <v>153</v>
      </c>
      <c r="D6669" s="34">
        <v>50</v>
      </c>
      <c r="E6669" s="34">
        <v>45</v>
      </c>
      <c r="F6669" s="34">
        <v>43</v>
      </c>
      <c r="G6669" s="34">
        <v>60</v>
      </c>
      <c r="H6669" s="34">
        <v>54</v>
      </c>
      <c r="I6669" s="34">
        <v>37</v>
      </c>
    </row>
    <row r="6670" spans="1:9" x14ac:dyDescent="0.2">
      <c r="A6670" s="34" t="s">
        <v>57127</v>
      </c>
      <c r="B6670" s="34">
        <v>116</v>
      </c>
      <c r="C6670" s="34">
        <v>161</v>
      </c>
      <c r="D6670" s="34">
        <v>44</v>
      </c>
      <c r="E6670" s="34">
        <v>50</v>
      </c>
      <c r="F6670" s="34">
        <v>50</v>
      </c>
      <c r="G6670" s="34">
        <v>54</v>
      </c>
      <c r="H6670" s="34">
        <v>37</v>
      </c>
      <c r="I6670" s="34">
        <v>34</v>
      </c>
    </row>
    <row r="6671" spans="1:9" x14ac:dyDescent="0.2">
      <c r="A6671" s="34" t="s">
        <v>57128</v>
      </c>
      <c r="B6671" s="34">
        <v>219</v>
      </c>
      <c r="C6671" s="34">
        <v>216</v>
      </c>
      <c r="D6671" s="34">
        <v>62</v>
      </c>
      <c r="E6671" s="34">
        <v>93</v>
      </c>
      <c r="F6671" s="34">
        <v>91</v>
      </c>
      <c r="G6671" s="34">
        <v>85</v>
      </c>
      <c r="H6671" s="34">
        <v>45</v>
      </c>
      <c r="I6671" s="34">
        <v>57</v>
      </c>
    </row>
    <row r="6672" spans="1:9" x14ac:dyDescent="0.2">
      <c r="A6672" s="34" t="s">
        <v>57129</v>
      </c>
      <c r="B6672" s="34">
        <v>199</v>
      </c>
      <c r="C6672" s="34">
        <v>259</v>
      </c>
      <c r="D6672" s="34">
        <v>66</v>
      </c>
      <c r="E6672" s="34">
        <v>80</v>
      </c>
      <c r="F6672" s="34">
        <v>63</v>
      </c>
      <c r="G6672" s="34">
        <v>76</v>
      </c>
      <c r="H6672" s="34">
        <v>77</v>
      </c>
      <c r="I6672" s="34">
        <v>56</v>
      </c>
    </row>
    <row r="6673" spans="1:9" x14ac:dyDescent="0.2">
      <c r="A6673" s="34" t="s">
        <v>57130</v>
      </c>
      <c r="B6673" s="34">
        <v>260</v>
      </c>
      <c r="C6673" s="34">
        <v>254</v>
      </c>
      <c r="D6673" s="34">
        <v>84</v>
      </c>
      <c r="E6673" s="34">
        <v>97</v>
      </c>
      <c r="F6673" s="34">
        <v>87</v>
      </c>
      <c r="G6673" s="34">
        <v>64</v>
      </c>
      <c r="H6673" s="34">
        <v>95</v>
      </c>
      <c r="I6673" s="34">
        <v>61</v>
      </c>
    </row>
    <row r="6674" spans="1:9" x14ac:dyDescent="0.2">
      <c r="A6674" s="34" t="s">
        <v>57131</v>
      </c>
      <c r="B6674" s="34">
        <v>152</v>
      </c>
      <c r="C6674" s="34">
        <v>173</v>
      </c>
      <c r="D6674" s="34">
        <v>63</v>
      </c>
      <c r="E6674" s="34">
        <v>66</v>
      </c>
      <c r="F6674" s="34">
        <v>42</v>
      </c>
      <c r="G6674" s="34">
        <v>41</v>
      </c>
      <c r="H6674" s="34">
        <v>32</v>
      </c>
      <c r="I6674" s="34">
        <v>37</v>
      </c>
    </row>
    <row r="6675" spans="1:9" x14ac:dyDescent="0.2">
      <c r="A6675" s="34" t="s">
        <v>57132</v>
      </c>
      <c r="B6675" s="34">
        <v>241</v>
      </c>
      <c r="C6675" s="34">
        <v>217</v>
      </c>
      <c r="D6675" s="34">
        <v>54</v>
      </c>
      <c r="E6675" s="34">
        <v>93</v>
      </c>
      <c r="F6675" s="34">
        <v>56</v>
      </c>
      <c r="G6675" s="34">
        <v>99</v>
      </c>
      <c r="H6675" s="34">
        <v>67</v>
      </c>
      <c r="I6675" s="34">
        <v>46</v>
      </c>
    </row>
    <row r="6676" spans="1:9" x14ac:dyDescent="0.2">
      <c r="A6676" s="34" t="s">
        <v>57133</v>
      </c>
      <c r="B6676" s="34">
        <v>421</v>
      </c>
      <c r="C6676" s="34">
        <v>547</v>
      </c>
      <c r="D6676" s="34">
        <v>130</v>
      </c>
      <c r="E6676" s="34">
        <v>157</v>
      </c>
      <c r="F6676" s="34">
        <v>162</v>
      </c>
      <c r="G6676" s="34">
        <v>181</v>
      </c>
      <c r="H6676" s="34">
        <v>150</v>
      </c>
      <c r="I6676" s="34">
        <v>138</v>
      </c>
    </row>
    <row r="6677" spans="1:9" x14ac:dyDescent="0.2">
      <c r="A6677" s="34" t="s">
        <v>57134</v>
      </c>
      <c r="B6677" s="34">
        <v>325</v>
      </c>
      <c r="C6677" s="34">
        <v>296</v>
      </c>
      <c r="D6677" s="34">
        <v>103</v>
      </c>
      <c r="E6677" s="34">
        <v>135</v>
      </c>
      <c r="F6677" s="34">
        <v>74</v>
      </c>
      <c r="G6677" s="34">
        <v>157</v>
      </c>
      <c r="H6677" s="34">
        <v>101</v>
      </c>
      <c r="I6677" s="34">
        <v>99</v>
      </c>
    </row>
    <row r="6678" spans="1:9" x14ac:dyDescent="0.2">
      <c r="A6678" s="34" t="s">
        <v>57135</v>
      </c>
      <c r="B6678" s="34">
        <v>236</v>
      </c>
      <c r="C6678" s="34">
        <v>231</v>
      </c>
      <c r="D6678" s="34">
        <v>43</v>
      </c>
      <c r="E6678" s="34">
        <v>76</v>
      </c>
      <c r="F6678" s="34">
        <v>59</v>
      </c>
      <c r="G6678" s="34">
        <v>61</v>
      </c>
      <c r="H6678" s="34">
        <v>74</v>
      </c>
      <c r="I6678" s="34">
        <v>60</v>
      </c>
    </row>
    <row r="6679" spans="1:9" x14ac:dyDescent="0.2">
      <c r="A6679" s="34" t="s">
        <v>57136</v>
      </c>
      <c r="B6679" s="34">
        <v>314</v>
      </c>
      <c r="C6679" s="34">
        <v>356</v>
      </c>
      <c r="D6679" s="34">
        <v>118</v>
      </c>
      <c r="E6679" s="34">
        <v>131</v>
      </c>
      <c r="F6679" s="34">
        <v>105</v>
      </c>
      <c r="G6679" s="34">
        <v>113</v>
      </c>
      <c r="H6679" s="34">
        <v>114</v>
      </c>
      <c r="I6679" s="34">
        <v>84</v>
      </c>
    </row>
    <row r="6680" spans="1:9" x14ac:dyDescent="0.2">
      <c r="A6680" s="34" t="s">
        <v>57137</v>
      </c>
      <c r="B6680" s="34">
        <v>202</v>
      </c>
      <c r="C6680" s="34">
        <v>94</v>
      </c>
      <c r="D6680" s="34">
        <v>64</v>
      </c>
      <c r="E6680" s="34">
        <v>57</v>
      </c>
      <c r="F6680" s="34">
        <v>63</v>
      </c>
      <c r="G6680" s="34">
        <v>62</v>
      </c>
      <c r="H6680" s="34">
        <v>53</v>
      </c>
      <c r="I6680" s="34">
        <v>46</v>
      </c>
    </row>
    <row r="6681" spans="1:9" x14ac:dyDescent="0.2">
      <c r="A6681" s="34" t="s">
        <v>57138</v>
      </c>
      <c r="B6681" s="34">
        <v>345</v>
      </c>
      <c r="C6681" s="34">
        <v>294</v>
      </c>
      <c r="D6681" s="34">
        <v>139</v>
      </c>
      <c r="E6681" s="34">
        <v>113</v>
      </c>
      <c r="F6681" s="34">
        <v>110</v>
      </c>
      <c r="G6681" s="34">
        <v>101</v>
      </c>
      <c r="H6681" s="34">
        <v>96</v>
      </c>
      <c r="I6681" s="34">
        <v>70</v>
      </c>
    </row>
    <row r="6682" spans="1:9" x14ac:dyDescent="0.2">
      <c r="A6682" s="34" t="s">
        <v>57139</v>
      </c>
      <c r="B6682" s="34">
        <v>365</v>
      </c>
      <c r="C6682" s="34">
        <v>364</v>
      </c>
      <c r="D6682" s="34">
        <v>74</v>
      </c>
      <c r="E6682" s="34">
        <v>117</v>
      </c>
      <c r="F6682" s="34">
        <v>80</v>
      </c>
      <c r="G6682" s="34">
        <v>119</v>
      </c>
      <c r="H6682" s="34">
        <v>99</v>
      </c>
      <c r="I6682" s="34">
        <v>99</v>
      </c>
    </row>
    <row r="6683" spans="1:9" x14ac:dyDescent="0.2">
      <c r="A6683" s="34" t="s">
        <v>57140</v>
      </c>
      <c r="B6683" s="34">
        <v>407</v>
      </c>
      <c r="C6683" s="34">
        <v>408</v>
      </c>
      <c r="D6683" s="34">
        <v>138</v>
      </c>
      <c r="E6683" s="34">
        <v>128</v>
      </c>
      <c r="F6683" s="34">
        <v>143</v>
      </c>
      <c r="G6683" s="34">
        <v>153</v>
      </c>
      <c r="H6683" s="34">
        <v>132</v>
      </c>
      <c r="I6683" s="34">
        <v>133</v>
      </c>
    </row>
    <row r="6684" spans="1:9" x14ac:dyDescent="0.2">
      <c r="A6684" s="34" t="s">
        <v>57141</v>
      </c>
      <c r="B6684" s="34">
        <v>261</v>
      </c>
      <c r="C6684" s="34">
        <v>218</v>
      </c>
      <c r="D6684" s="34">
        <v>51</v>
      </c>
      <c r="E6684" s="34">
        <v>90</v>
      </c>
      <c r="F6684" s="34">
        <v>60</v>
      </c>
      <c r="G6684" s="34">
        <v>64</v>
      </c>
      <c r="H6684" s="34">
        <v>67</v>
      </c>
      <c r="I6684" s="34">
        <v>72</v>
      </c>
    </row>
    <row r="6685" spans="1:9" x14ac:dyDescent="0.2">
      <c r="A6685" s="34" t="s">
        <v>57142</v>
      </c>
      <c r="B6685" s="34">
        <v>373</v>
      </c>
      <c r="C6685" s="34">
        <v>312</v>
      </c>
      <c r="D6685" s="34">
        <v>114</v>
      </c>
      <c r="E6685" s="34">
        <v>95</v>
      </c>
      <c r="F6685" s="34">
        <v>120</v>
      </c>
      <c r="G6685" s="34">
        <v>117</v>
      </c>
      <c r="H6685" s="34">
        <v>107</v>
      </c>
      <c r="I6685" s="34">
        <v>103</v>
      </c>
    </row>
    <row r="6686" spans="1:9" x14ac:dyDescent="0.2">
      <c r="A6686" s="34" t="s">
        <v>57143</v>
      </c>
      <c r="B6686" s="34">
        <v>311</v>
      </c>
      <c r="C6686" s="34">
        <v>344</v>
      </c>
      <c r="D6686" s="34">
        <v>109</v>
      </c>
      <c r="E6686" s="34">
        <v>145</v>
      </c>
      <c r="F6686" s="34">
        <v>86</v>
      </c>
      <c r="G6686" s="34">
        <v>165</v>
      </c>
      <c r="H6686" s="34">
        <v>102</v>
      </c>
      <c r="I6686" s="34">
        <v>94</v>
      </c>
    </row>
    <row r="6687" spans="1:9" x14ac:dyDescent="0.2">
      <c r="A6687" s="34" t="s">
        <v>57144</v>
      </c>
      <c r="B6687" s="34">
        <v>228</v>
      </c>
      <c r="C6687" s="34">
        <v>214</v>
      </c>
      <c r="D6687" s="34">
        <v>73</v>
      </c>
      <c r="E6687" s="34">
        <v>67</v>
      </c>
      <c r="F6687" s="34">
        <v>54</v>
      </c>
      <c r="G6687" s="34">
        <v>58</v>
      </c>
      <c r="H6687" s="34">
        <v>49</v>
      </c>
      <c r="I6687" s="34">
        <v>66</v>
      </c>
    </row>
    <row r="6688" spans="1:9" x14ac:dyDescent="0.2">
      <c r="A6688" s="34" t="s">
        <v>57145</v>
      </c>
      <c r="B6688" s="34">
        <v>241</v>
      </c>
      <c r="C6688" s="34">
        <v>210</v>
      </c>
      <c r="D6688" s="34">
        <v>66</v>
      </c>
      <c r="E6688" s="34">
        <v>83</v>
      </c>
      <c r="F6688" s="34">
        <v>59</v>
      </c>
      <c r="G6688" s="34">
        <v>47</v>
      </c>
      <c r="H6688" s="34">
        <v>72</v>
      </c>
      <c r="I6688" s="34">
        <v>37</v>
      </c>
    </row>
    <row r="6689" spans="1:9" x14ac:dyDescent="0.2">
      <c r="A6689" s="34" t="s">
        <v>57146</v>
      </c>
      <c r="B6689" s="34">
        <v>410</v>
      </c>
      <c r="C6689" s="34">
        <v>258</v>
      </c>
      <c r="D6689" s="34">
        <v>123</v>
      </c>
      <c r="E6689" s="34">
        <v>110</v>
      </c>
      <c r="F6689" s="34">
        <v>115</v>
      </c>
      <c r="G6689" s="34">
        <v>101</v>
      </c>
      <c r="H6689" s="34">
        <v>125</v>
      </c>
      <c r="I6689" s="34">
        <v>95</v>
      </c>
    </row>
    <row r="6690" spans="1:9" x14ac:dyDescent="0.2">
      <c r="A6690" s="34" t="s">
        <v>57147</v>
      </c>
      <c r="B6690" s="34">
        <v>314</v>
      </c>
      <c r="C6690" s="34">
        <v>240</v>
      </c>
      <c r="D6690" s="34">
        <v>91</v>
      </c>
      <c r="E6690" s="34">
        <v>110</v>
      </c>
      <c r="F6690" s="34">
        <v>80</v>
      </c>
      <c r="G6690" s="34">
        <v>88</v>
      </c>
      <c r="H6690" s="34">
        <v>92</v>
      </c>
      <c r="I6690" s="34">
        <v>66</v>
      </c>
    </row>
    <row r="6691" spans="1:9" x14ac:dyDescent="0.2">
      <c r="A6691" s="34" t="s">
        <v>57148</v>
      </c>
      <c r="B6691" s="34">
        <v>167</v>
      </c>
      <c r="C6691" s="34">
        <v>196</v>
      </c>
      <c r="D6691" s="34">
        <v>65</v>
      </c>
      <c r="E6691" s="34">
        <v>56</v>
      </c>
      <c r="F6691" s="34">
        <v>65</v>
      </c>
      <c r="G6691" s="34">
        <v>67</v>
      </c>
      <c r="H6691" s="34">
        <v>70</v>
      </c>
      <c r="I6691" s="34">
        <v>52</v>
      </c>
    </row>
    <row r="6692" spans="1:9" x14ac:dyDescent="0.2">
      <c r="A6692" s="34" t="s">
        <v>57149</v>
      </c>
      <c r="B6692" s="34">
        <v>289</v>
      </c>
      <c r="C6692" s="34">
        <v>309</v>
      </c>
      <c r="D6692" s="34">
        <v>95</v>
      </c>
      <c r="E6692" s="34">
        <v>127</v>
      </c>
      <c r="F6692" s="34">
        <v>71</v>
      </c>
      <c r="G6692" s="34">
        <v>86</v>
      </c>
      <c r="H6692" s="34">
        <v>111</v>
      </c>
      <c r="I6692" s="34">
        <v>87</v>
      </c>
    </row>
    <row r="6693" spans="1:9" x14ac:dyDescent="0.2">
      <c r="A6693" s="34" t="s">
        <v>57150</v>
      </c>
      <c r="B6693" s="34">
        <v>325</v>
      </c>
      <c r="C6693" s="34">
        <v>259</v>
      </c>
      <c r="D6693" s="34">
        <v>78</v>
      </c>
      <c r="E6693" s="34">
        <v>82</v>
      </c>
      <c r="F6693" s="34">
        <v>68</v>
      </c>
      <c r="G6693" s="34">
        <v>74</v>
      </c>
      <c r="H6693" s="34">
        <v>104</v>
      </c>
      <c r="I6693" s="34">
        <v>67</v>
      </c>
    </row>
    <row r="6694" spans="1:9" x14ac:dyDescent="0.2">
      <c r="A6694" s="34" t="s">
        <v>57151</v>
      </c>
      <c r="B6694" s="34">
        <v>323</v>
      </c>
      <c r="C6694" s="34">
        <v>379</v>
      </c>
      <c r="D6694" s="34">
        <v>131</v>
      </c>
      <c r="E6694" s="34">
        <v>126</v>
      </c>
      <c r="F6694" s="34">
        <v>110</v>
      </c>
      <c r="G6694" s="34">
        <v>99</v>
      </c>
      <c r="H6694" s="34">
        <v>107</v>
      </c>
      <c r="I6694" s="34">
        <v>110</v>
      </c>
    </row>
    <row r="6695" spans="1:9" x14ac:dyDescent="0.2">
      <c r="A6695" s="34" t="s">
        <v>57152</v>
      </c>
      <c r="B6695" s="34">
        <v>190</v>
      </c>
      <c r="C6695" s="34">
        <v>308</v>
      </c>
      <c r="D6695" s="34">
        <v>62</v>
      </c>
      <c r="E6695" s="34">
        <v>73</v>
      </c>
      <c r="F6695" s="34">
        <v>78</v>
      </c>
      <c r="G6695" s="34">
        <v>75</v>
      </c>
      <c r="H6695" s="34">
        <v>53</v>
      </c>
      <c r="I6695" s="34">
        <v>78</v>
      </c>
    </row>
    <row r="6696" spans="1:9" x14ac:dyDescent="0.2">
      <c r="A6696" s="34" t="s">
        <v>57153</v>
      </c>
      <c r="B6696" s="34">
        <v>303</v>
      </c>
      <c r="C6696" s="34">
        <v>313</v>
      </c>
      <c r="D6696" s="34">
        <v>102</v>
      </c>
      <c r="E6696" s="34">
        <v>78</v>
      </c>
      <c r="F6696" s="34">
        <v>98</v>
      </c>
      <c r="G6696" s="34">
        <v>92</v>
      </c>
      <c r="H6696" s="34">
        <v>84</v>
      </c>
      <c r="I6696" s="34">
        <v>55</v>
      </c>
    </row>
    <row r="6697" spans="1:9" x14ac:dyDescent="0.2">
      <c r="A6697" s="34" t="s">
        <v>57154</v>
      </c>
      <c r="B6697" s="34">
        <v>218</v>
      </c>
      <c r="C6697" s="34">
        <v>331</v>
      </c>
      <c r="D6697" s="34">
        <v>112</v>
      </c>
      <c r="E6697" s="34">
        <v>114</v>
      </c>
      <c r="F6697" s="34">
        <v>84</v>
      </c>
      <c r="G6697" s="34">
        <v>127</v>
      </c>
      <c r="H6697" s="34">
        <v>103</v>
      </c>
      <c r="I6697" s="34">
        <v>96</v>
      </c>
    </row>
    <row r="6698" spans="1:9" x14ac:dyDescent="0.2">
      <c r="A6698" s="34" t="s">
        <v>57155</v>
      </c>
      <c r="B6698" s="34">
        <v>298</v>
      </c>
      <c r="C6698" s="34">
        <v>336</v>
      </c>
      <c r="D6698" s="34">
        <v>122</v>
      </c>
      <c r="E6698" s="34">
        <v>106</v>
      </c>
      <c r="F6698" s="34">
        <v>71</v>
      </c>
      <c r="G6698" s="34">
        <v>85</v>
      </c>
      <c r="H6698" s="34">
        <v>72</v>
      </c>
      <c r="I6698" s="34">
        <v>94</v>
      </c>
    </row>
    <row r="6699" spans="1:9" x14ac:dyDescent="0.2">
      <c r="A6699" s="34" t="s">
        <v>57156</v>
      </c>
      <c r="B6699" s="34">
        <v>251</v>
      </c>
      <c r="C6699" s="34">
        <v>315</v>
      </c>
      <c r="D6699" s="34">
        <v>81</v>
      </c>
      <c r="E6699" s="34">
        <v>89</v>
      </c>
      <c r="F6699" s="34">
        <v>94</v>
      </c>
      <c r="G6699" s="34">
        <v>118</v>
      </c>
      <c r="H6699" s="34">
        <v>101</v>
      </c>
      <c r="I6699" s="34">
        <v>73</v>
      </c>
    </row>
    <row r="6700" spans="1:9" x14ac:dyDescent="0.2">
      <c r="A6700" s="34" t="s">
        <v>57157</v>
      </c>
      <c r="B6700" s="34">
        <v>490</v>
      </c>
      <c r="C6700" s="34">
        <v>421</v>
      </c>
      <c r="D6700" s="34">
        <v>158</v>
      </c>
      <c r="E6700" s="34">
        <v>128</v>
      </c>
      <c r="F6700" s="34">
        <v>121</v>
      </c>
      <c r="G6700" s="34">
        <v>200</v>
      </c>
      <c r="H6700" s="34">
        <v>184</v>
      </c>
      <c r="I6700" s="34">
        <v>151</v>
      </c>
    </row>
    <row r="6701" spans="1:9" x14ac:dyDescent="0.2">
      <c r="A6701" s="34" t="s">
        <v>57158</v>
      </c>
      <c r="B6701" s="34">
        <v>132</v>
      </c>
      <c r="C6701" s="34">
        <v>120</v>
      </c>
      <c r="D6701" s="34">
        <v>37</v>
      </c>
      <c r="E6701" s="34">
        <v>47</v>
      </c>
      <c r="F6701" s="34">
        <v>32</v>
      </c>
      <c r="G6701" s="34">
        <v>60</v>
      </c>
      <c r="H6701" s="34">
        <v>41</v>
      </c>
      <c r="I6701" s="34">
        <v>41</v>
      </c>
    </row>
    <row r="6702" spans="1:9" x14ac:dyDescent="0.2">
      <c r="A6702" s="34" t="s">
        <v>57159</v>
      </c>
      <c r="B6702" s="34">
        <v>554</v>
      </c>
      <c r="C6702" s="34">
        <v>516</v>
      </c>
      <c r="D6702" s="34">
        <v>187</v>
      </c>
      <c r="E6702" s="34">
        <v>161</v>
      </c>
      <c r="F6702" s="34">
        <v>169</v>
      </c>
      <c r="G6702" s="34">
        <v>153</v>
      </c>
      <c r="H6702" s="34">
        <v>167</v>
      </c>
      <c r="I6702" s="34">
        <v>128</v>
      </c>
    </row>
    <row r="6703" spans="1:9" x14ac:dyDescent="0.2">
      <c r="A6703" s="34" t="s">
        <v>57160</v>
      </c>
      <c r="B6703" s="34">
        <v>464</v>
      </c>
      <c r="C6703" s="34">
        <v>477</v>
      </c>
      <c r="D6703" s="34">
        <v>154</v>
      </c>
      <c r="E6703" s="34">
        <v>184</v>
      </c>
      <c r="F6703" s="34">
        <v>185</v>
      </c>
      <c r="G6703" s="34">
        <v>169</v>
      </c>
      <c r="H6703" s="34">
        <v>147</v>
      </c>
      <c r="I6703" s="34">
        <v>132</v>
      </c>
    </row>
    <row r="6704" spans="1:9" x14ac:dyDescent="0.2">
      <c r="A6704" s="34" t="s">
        <v>57161</v>
      </c>
      <c r="B6704" s="34">
        <v>240</v>
      </c>
      <c r="C6704" s="34">
        <v>241</v>
      </c>
      <c r="D6704" s="34">
        <v>69</v>
      </c>
      <c r="E6704" s="34">
        <v>100</v>
      </c>
      <c r="F6704" s="34">
        <v>86</v>
      </c>
      <c r="G6704" s="34">
        <v>92</v>
      </c>
      <c r="H6704" s="34">
        <v>78</v>
      </c>
      <c r="I6704" s="34">
        <v>60</v>
      </c>
    </row>
    <row r="6705" spans="1:9" x14ac:dyDescent="0.2">
      <c r="A6705" s="34" t="s">
        <v>57162</v>
      </c>
      <c r="B6705" s="34">
        <v>227</v>
      </c>
      <c r="C6705" s="34">
        <v>201</v>
      </c>
      <c r="D6705" s="34">
        <v>69</v>
      </c>
      <c r="E6705" s="34">
        <v>72</v>
      </c>
      <c r="F6705" s="34">
        <v>81</v>
      </c>
      <c r="G6705" s="34">
        <v>65</v>
      </c>
      <c r="H6705" s="34">
        <v>76</v>
      </c>
      <c r="I6705" s="34">
        <v>47</v>
      </c>
    </row>
    <row r="6706" spans="1:9" x14ac:dyDescent="0.2">
      <c r="A6706" s="34" t="s">
        <v>57163</v>
      </c>
      <c r="B6706" s="34">
        <v>255</v>
      </c>
      <c r="C6706" s="34">
        <v>332</v>
      </c>
      <c r="D6706" s="34">
        <v>109</v>
      </c>
      <c r="E6706" s="34">
        <v>133</v>
      </c>
      <c r="F6706" s="34">
        <v>75</v>
      </c>
      <c r="G6706" s="34">
        <v>120</v>
      </c>
      <c r="H6706" s="34">
        <v>103</v>
      </c>
      <c r="I6706" s="34">
        <v>98</v>
      </c>
    </row>
    <row r="6707" spans="1:9" x14ac:dyDescent="0.2">
      <c r="A6707" s="34" t="s">
        <v>57164</v>
      </c>
      <c r="B6707" s="34">
        <v>685</v>
      </c>
      <c r="C6707" s="34">
        <v>852</v>
      </c>
      <c r="D6707" s="34">
        <v>238</v>
      </c>
      <c r="E6707" s="34">
        <v>275</v>
      </c>
      <c r="F6707" s="34">
        <v>237</v>
      </c>
      <c r="G6707" s="34">
        <v>258</v>
      </c>
      <c r="H6707" s="34">
        <v>234</v>
      </c>
      <c r="I6707" s="34">
        <v>213</v>
      </c>
    </row>
    <row r="6708" spans="1:9" x14ac:dyDescent="0.2">
      <c r="A6708" s="34" t="s">
        <v>57165</v>
      </c>
      <c r="B6708" s="34">
        <v>1263</v>
      </c>
      <c r="C6708" s="34">
        <v>1249</v>
      </c>
      <c r="D6708" s="34">
        <v>365</v>
      </c>
      <c r="E6708" s="34">
        <v>390</v>
      </c>
      <c r="F6708" s="34">
        <v>376</v>
      </c>
      <c r="G6708" s="34">
        <v>437</v>
      </c>
      <c r="H6708" s="34">
        <v>465</v>
      </c>
      <c r="I6708" s="34">
        <v>390</v>
      </c>
    </row>
    <row r="6709" spans="1:9" x14ac:dyDescent="0.2">
      <c r="A6709" s="34" t="s">
        <v>57166</v>
      </c>
      <c r="B6709" s="34">
        <v>1230</v>
      </c>
      <c r="C6709" s="34">
        <v>1219</v>
      </c>
      <c r="D6709" s="34">
        <v>413</v>
      </c>
      <c r="E6709" s="34">
        <v>422</v>
      </c>
      <c r="F6709" s="34">
        <v>355</v>
      </c>
      <c r="G6709" s="34">
        <v>414</v>
      </c>
      <c r="H6709" s="34">
        <v>441</v>
      </c>
      <c r="I6709" s="34">
        <v>341</v>
      </c>
    </row>
    <row r="6710" spans="1:9" x14ac:dyDescent="0.2">
      <c r="A6710" s="34" t="s">
        <v>57167</v>
      </c>
      <c r="B6710" s="34">
        <v>1496</v>
      </c>
      <c r="C6710" s="34">
        <v>1376</v>
      </c>
      <c r="D6710" s="34">
        <v>438</v>
      </c>
      <c r="E6710" s="34">
        <v>431</v>
      </c>
      <c r="F6710" s="34">
        <v>416</v>
      </c>
      <c r="G6710" s="34">
        <v>448</v>
      </c>
      <c r="H6710" s="34">
        <v>473</v>
      </c>
      <c r="I6710" s="34">
        <v>328</v>
      </c>
    </row>
    <row r="6711" spans="1:9" x14ac:dyDescent="0.2">
      <c r="A6711" s="34" t="s">
        <v>57168</v>
      </c>
      <c r="B6711" s="34">
        <v>991</v>
      </c>
      <c r="C6711" s="34">
        <v>1100</v>
      </c>
      <c r="D6711" s="34">
        <v>331</v>
      </c>
      <c r="E6711" s="34">
        <v>379</v>
      </c>
      <c r="F6711" s="34">
        <v>329</v>
      </c>
      <c r="G6711" s="34">
        <v>373</v>
      </c>
      <c r="H6711" s="34">
        <v>353</v>
      </c>
      <c r="I6711" s="34">
        <v>322</v>
      </c>
    </row>
    <row r="6712" spans="1:9" x14ac:dyDescent="0.2">
      <c r="A6712" s="34" t="s">
        <v>57169</v>
      </c>
      <c r="B6712" s="34">
        <v>549</v>
      </c>
      <c r="C6712" s="34">
        <v>499</v>
      </c>
      <c r="D6712" s="34">
        <v>169</v>
      </c>
      <c r="E6712" s="34">
        <v>165</v>
      </c>
      <c r="F6712" s="34">
        <v>150</v>
      </c>
      <c r="G6712" s="34">
        <v>151</v>
      </c>
      <c r="H6712" s="34">
        <v>147</v>
      </c>
      <c r="I6712" s="34">
        <v>135</v>
      </c>
    </row>
    <row r="6713" spans="1:9" x14ac:dyDescent="0.2">
      <c r="A6713" s="34" t="s">
        <v>57170</v>
      </c>
      <c r="B6713" s="34">
        <v>385</v>
      </c>
      <c r="C6713" s="34">
        <v>391</v>
      </c>
      <c r="D6713" s="34">
        <v>133</v>
      </c>
      <c r="E6713" s="34">
        <v>108</v>
      </c>
      <c r="F6713" s="34">
        <v>125</v>
      </c>
      <c r="G6713" s="34">
        <v>125</v>
      </c>
      <c r="H6713" s="34">
        <v>109</v>
      </c>
      <c r="I6713" s="34">
        <v>130</v>
      </c>
    </row>
    <row r="6714" spans="1:9" x14ac:dyDescent="0.2">
      <c r="A6714" s="34" t="s">
        <v>57171</v>
      </c>
      <c r="B6714" s="34">
        <v>502</v>
      </c>
      <c r="C6714" s="34">
        <v>574</v>
      </c>
      <c r="D6714" s="34">
        <v>198</v>
      </c>
      <c r="E6714" s="34">
        <v>193</v>
      </c>
      <c r="F6714" s="34">
        <v>181</v>
      </c>
      <c r="G6714" s="34">
        <v>220</v>
      </c>
      <c r="H6714" s="34">
        <v>132</v>
      </c>
      <c r="I6714" s="34">
        <v>170</v>
      </c>
    </row>
    <row r="6715" spans="1:9" x14ac:dyDescent="0.2">
      <c r="A6715" s="34" t="s">
        <v>57172</v>
      </c>
      <c r="B6715" s="34">
        <v>577</v>
      </c>
      <c r="C6715" s="34">
        <v>623</v>
      </c>
      <c r="D6715" s="34">
        <v>169</v>
      </c>
      <c r="E6715" s="34">
        <v>183</v>
      </c>
      <c r="F6715" s="34">
        <v>150</v>
      </c>
      <c r="G6715" s="34">
        <v>230</v>
      </c>
      <c r="H6715" s="34">
        <v>151</v>
      </c>
      <c r="I6715" s="34">
        <v>188</v>
      </c>
    </row>
    <row r="6716" spans="1:9" x14ac:dyDescent="0.2">
      <c r="A6716" s="34" t="s">
        <v>57173</v>
      </c>
      <c r="B6716" s="34">
        <v>532</v>
      </c>
      <c r="C6716" s="34">
        <v>506</v>
      </c>
      <c r="D6716" s="34">
        <v>162</v>
      </c>
      <c r="E6716" s="34">
        <v>178</v>
      </c>
      <c r="F6716" s="34">
        <v>139</v>
      </c>
      <c r="G6716" s="34">
        <v>187</v>
      </c>
      <c r="H6716" s="34">
        <v>171</v>
      </c>
      <c r="I6716" s="34">
        <v>184</v>
      </c>
    </row>
    <row r="6717" spans="1:9" x14ac:dyDescent="0.2">
      <c r="A6717" s="34" t="s">
        <v>57174</v>
      </c>
      <c r="B6717" s="34">
        <v>1016</v>
      </c>
      <c r="C6717" s="34">
        <v>1133</v>
      </c>
      <c r="D6717" s="34">
        <v>317</v>
      </c>
      <c r="E6717" s="34">
        <v>343</v>
      </c>
      <c r="F6717" s="34">
        <v>269</v>
      </c>
      <c r="G6717" s="34">
        <v>334</v>
      </c>
      <c r="H6717" s="34">
        <v>299</v>
      </c>
      <c r="I6717" s="34">
        <v>290</v>
      </c>
    </row>
    <row r="6718" spans="1:9" x14ac:dyDescent="0.2">
      <c r="A6718" s="34" t="s">
        <v>57175</v>
      </c>
      <c r="B6718" s="34">
        <v>566</v>
      </c>
      <c r="C6718" s="34">
        <v>693</v>
      </c>
      <c r="D6718" s="34">
        <v>196</v>
      </c>
      <c r="E6718" s="34">
        <v>224</v>
      </c>
      <c r="F6718" s="34">
        <v>183</v>
      </c>
      <c r="G6718" s="34">
        <v>186</v>
      </c>
      <c r="H6718" s="34">
        <v>204</v>
      </c>
      <c r="I6718" s="34">
        <v>166</v>
      </c>
    </row>
    <row r="6719" spans="1:9" x14ac:dyDescent="0.2">
      <c r="A6719" s="34" t="s">
        <v>57176</v>
      </c>
      <c r="B6719" s="34">
        <v>469</v>
      </c>
      <c r="C6719" s="34">
        <v>513</v>
      </c>
      <c r="D6719" s="34">
        <v>139</v>
      </c>
      <c r="E6719" s="34">
        <v>189</v>
      </c>
      <c r="F6719" s="34">
        <v>138</v>
      </c>
      <c r="G6719" s="34">
        <v>189</v>
      </c>
      <c r="H6719" s="34">
        <v>167</v>
      </c>
      <c r="I6719" s="34">
        <v>138</v>
      </c>
    </row>
    <row r="6720" spans="1:9" x14ac:dyDescent="0.2">
      <c r="A6720" s="34" t="s">
        <v>57177</v>
      </c>
      <c r="B6720" s="34">
        <v>657</v>
      </c>
      <c r="C6720" s="34">
        <v>586</v>
      </c>
      <c r="D6720" s="34">
        <v>218</v>
      </c>
      <c r="E6720" s="34">
        <v>217</v>
      </c>
      <c r="F6720" s="34">
        <v>196</v>
      </c>
      <c r="G6720" s="34">
        <v>235</v>
      </c>
      <c r="H6720" s="34">
        <v>226</v>
      </c>
      <c r="I6720" s="34">
        <v>165</v>
      </c>
    </row>
    <row r="6721" spans="1:9" x14ac:dyDescent="0.2">
      <c r="A6721" s="34" t="s">
        <v>57178</v>
      </c>
      <c r="B6721" s="34">
        <v>498</v>
      </c>
      <c r="C6721" s="34">
        <v>399</v>
      </c>
      <c r="D6721" s="34">
        <v>173</v>
      </c>
      <c r="E6721" s="34">
        <v>125</v>
      </c>
      <c r="F6721" s="34">
        <v>108</v>
      </c>
      <c r="G6721" s="34">
        <v>127</v>
      </c>
      <c r="H6721" s="34">
        <v>184</v>
      </c>
      <c r="I6721" s="34">
        <v>123</v>
      </c>
    </row>
    <row r="6722" spans="1:9" x14ac:dyDescent="0.2">
      <c r="A6722" s="34" t="s">
        <v>57179</v>
      </c>
      <c r="B6722" s="34">
        <v>490</v>
      </c>
      <c r="C6722" s="34">
        <v>672</v>
      </c>
      <c r="D6722" s="34">
        <v>186</v>
      </c>
      <c r="E6722" s="34">
        <v>173</v>
      </c>
      <c r="F6722" s="34">
        <v>161</v>
      </c>
      <c r="G6722" s="34">
        <v>201</v>
      </c>
      <c r="H6722" s="34">
        <v>156</v>
      </c>
      <c r="I6722" s="34">
        <v>222</v>
      </c>
    </row>
    <row r="6723" spans="1:9" x14ac:dyDescent="0.2">
      <c r="A6723" s="34" t="s">
        <v>57180</v>
      </c>
      <c r="B6723" s="34">
        <v>752</v>
      </c>
      <c r="C6723" s="34">
        <v>808</v>
      </c>
      <c r="D6723" s="34">
        <v>224</v>
      </c>
      <c r="E6723" s="34">
        <v>252</v>
      </c>
      <c r="F6723" s="34">
        <v>271</v>
      </c>
      <c r="G6723" s="34">
        <v>294</v>
      </c>
      <c r="H6723" s="34">
        <v>213</v>
      </c>
      <c r="I6723" s="34">
        <v>232</v>
      </c>
    </row>
    <row r="6724" spans="1:9" x14ac:dyDescent="0.2">
      <c r="A6724" s="34" t="s">
        <v>57181</v>
      </c>
      <c r="B6724" s="34">
        <v>602</v>
      </c>
      <c r="C6724" s="34">
        <v>522</v>
      </c>
      <c r="D6724" s="34">
        <v>167</v>
      </c>
      <c r="E6724" s="34">
        <v>187</v>
      </c>
      <c r="F6724" s="34">
        <v>203</v>
      </c>
      <c r="G6724" s="34">
        <v>149</v>
      </c>
      <c r="H6724" s="34">
        <v>190</v>
      </c>
      <c r="I6724" s="34">
        <v>129</v>
      </c>
    </row>
    <row r="6725" spans="1:9" x14ac:dyDescent="0.2">
      <c r="A6725" s="34" t="s">
        <v>57182</v>
      </c>
      <c r="B6725" s="34">
        <v>652</v>
      </c>
      <c r="C6725" s="34">
        <v>703</v>
      </c>
      <c r="D6725" s="34">
        <v>201</v>
      </c>
      <c r="E6725" s="34">
        <v>242</v>
      </c>
      <c r="F6725" s="34">
        <v>233</v>
      </c>
      <c r="G6725" s="34">
        <v>189</v>
      </c>
      <c r="H6725" s="34">
        <v>220</v>
      </c>
      <c r="I6725" s="34">
        <v>233</v>
      </c>
    </row>
    <row r="6726" spans="1:9" x14ac:dyDescent="0.2">
      <c r="A6726" s="34" t="s">
        <v>57183</v>
      </c>
      <c r="B6726" s="34">
        <v>700</v>
      </c>
      <c r="C6726" s="34">
        <v>657</v>
      </c>
      <c r="D6726" s="34">
        <v>208</v>
      </c>
      <c r="E6726" s="34">
        <v>182</v>
      </c>
      <c r="F6726" s="34">
        <v>188</v>
      </c>
      <c r="G6726" s="34">
        <v>193</v>
      </c>
      <c r="H6726" s="34">
        <v>207</v>
      </c>
      <c r="I6726" s="34">
        <v>180</v>
      </c>
    </row>
    <row r="6727" spans="1:9" x14ac:dyDescent="0.2">
      <c r="A6727" s="34" t="s">
        <v>57184</v>
      </c>
      <c r="B6727" s="34">
        <v>659</v>
      </c>
      <c r="C6727" s="34">
        <v>502</v>
      </c>
      <c r="D6727" s="34">
        <v>192</v>
      </c>
      <c r="E6727" s="34">
        <v>164</v>
      </c>
      <c r="F6727" s="34">
        <v>210</v>
      </c>
      <c r="G6727" s="34">
        <v>239</v>
      </c>
      <c r="H6727" s="34">
        <v>192</v>
      </c>
      <c r="I6727" s="34">
        <v>192</v>
      </c>
    </row>
    <row r="6728" spans="1:9" x14ac:dyDescent="0.2">
      <c r="A6728" s="34" t="s">
        <v>57185</v>
      </c>
      <c r="B6728" s="34">
        <v>552</v>
      </c>
      <c r="C6728" s="34">
        <v>749</v>
      </c>
      <c r="D6728" s="34">
        <v>170</v>
      </c>
      <c r="E6728" s="34">
        <v>218</v>
      </c>
      <c r="F6728" s="34">
        <v>158</v>
      </c>
      <c r="G6728" s="34">
        <v>243</v>
      </c>
      <c r="H6728" s="34">
        <v>156</v>
      </c>
      <c r="I6728" s="34">
        <v>192</v>
      </c>
    </row>
    <row r="6729" spans="1:9" x14ac:dyDescent="0.2">
      <c r="A6729" s="34" t="s">
        <v>57186</v>
      </c>
      <c r="B6729" s="34">
        <v>836</v>
      </c>
      <c r="C6729" s="34">
        <v>631</v>
      </c>
      <c r="D6729" s="34">
        <v>237</v>
      </c>
      <c r="E6729" s="34">
        <v>216</v>
      </c>
      <c r="F6729" s="34">
        <v>184</v>
      </c>
      <c r="G6729" s="34">
        <v>229</v>
      </c>
      <c r="H6729" s="34">
        <v>254</v>
      </c>
      <c r="I6729" s="34">
        <v>176</v>
      </c>
    </row>
    <row r="6730" spans="1:9" x14ac:dyDescent="0.2">
      <c r="A6730" s="34" t="s">
        <v>57187</v>
      </c>
      <c r="B6730" s="34">
        <v>492</v>
      </c>
      <c r="C6730" s="34">
        <v>629</v>
      </c>
      <c r="D6730" s="34">
        <v>185</v>
      </c>
      <c r="E6730" s="34">
        <v>247</v>
      </c>
      <c r="F6730" s="34">
        <v>156</v>
      </c>
      <c r="G6730" s="34">
        <v>285</v>
      </c>
      <c r="H6730" s="34">
        <v>182</v>
      </c>
      <c r="I6730" s="34">
        <v>167</v>
      </c>
    </row>
    <row r="6731" spans="1:9" x14ac:dyDescent="0.2">
      <c r="A6731" s="34" t="s">
        <v>57188</v>
      </c>
      <c r="B6731" s="34">
        <v>856</v>
      </c>
      <c r="C6731" s="34">
        <v>859</v>
      </c>
      <c r="D6731" s="34">
        <v>283</v>
      </c>
      <c r="E6731" s="34">
        <v>268</v>
      </c>
      <c r="F6731" s="34">
        <v>288</v>
      </c>
      <c r="G6731" s="34">
        <v>300</v>
      </c>
      <c r="H6731" s="34">
        <v>227</v>
      </c>
      <c r="I6731" s="34">
        <v>210</v>
      </c>
    </row>
    <row r="6732" spans="1:9" x14ac:dyDescent="0.2">
      <c r="A6732" s="34" t="s">
        <v>57189</v>
      </c>
      <c r="B6732" s="34">
        <v>677</v>
      </c>
      <c r="C6732" s="34">
        <v>576</v>
      </c>
      <c r="D6732" s="34">
        <v>237</v>
      </c>
      <c r="E6732" s="34">
        <v>182</v>
      </c>
      <c r="F6732" s="34">
        <v>187</v>
      </c>
      <c r="G6732" s="34">
        <v>214</v>
      </c>
      <c r="H6732" s="34">
        <v>233</v>
      </c>
      <c r="I6732" s="34">
        <v>180</v>
      </c>
    </row>
    <row r="6733" spans="1:9" x14ac:dyDescent="0.2">
      <c r="A6733" s="34" t="s">
        <v>57190</v>
      </c>
      <c r="B6733" s="34">
        <v>937</v>
      </c>
      <c r="C6733" s="34">
        <v>925</v>
      </c>
      <c r="D6733" s="34">
        <v>349</v>
      </c>
      <c r="E6733" s="34">
        <v>319</v>
      </c>
      <c r="F6733" s="34">
        <v>278</v>
      </c>
      <c r="G6733" s="34">
        <v>321</v>
      </c>
      <c r="H6733" s="34">
        <v>278</v>
      </c>
      <c r="I6733" s="34">
        <v>277</v>
      </c>
    </row>
    <row r="6734" spans="1:9" x14ac:dyDescent="0.2">
      <c r="A6734" s="34" t="s">
        <v>57191</v>
      </c>
      <c r="B6734" s="34">
        <v>591</v>
      </c>
      <c r="C6734" s="34">
        <v>512</v>
      </c>
      <c r="D6734" s="34">
        <v>161</v>
      </c>
      <c r="E6734" s="34">
        <v>156</v>
      </c>
      <c r="F6734" s="34">
        <v>182</v>
      </c>
      <c r="G6734" s="34">
        <v>194</v>
      </c>
      <c r="H6734" s="34">
        <v>181</v>
      </c>
      <c r="I6734" s="34">
        <v>138</v>
      </c>
    </row>
    <row r="6735" spans="1:9" x14ac:dyDescent="0.2">
      <c r="A6735" s="34" t="s">
        <v>57192</v>
      </c>
      <c r="B6735" s="34">
        <v>337</v>
      </c>
      <c r="C6735" s="34">
        <v>287</v>
      </c>
      <c r="D6735" s="34">
        <v>94</v>
      </c>
      <c r="E6735" s="34">
        <v>72</v>
      </c>
      <c r="F6735" s="34">
        <v>99</v>
      </c>
      <c r="G6735" s="34">
        <v>92</v>
      </c>
      <c r="H6735" s="34">
        <v>108</v>
      </c>
      <c r="I6735" s="34">
        <v>67</v>
      </c>
    </row>
    <row r="6736" spans="1:9" x14ac:dyDescent="0.2">
      <c r="A6736" s="34" t="s">
        <v>57193</v>
      </c>
      <c r="B6736" s="34">
        <v>378</v>
      </c>
      <c r="C6736" s="34">
        <v>409</v>
      </c>
      <c r="D6736" s="34">
        <v>116</v>
      </c>
      <c r="E6736" s="34">
        <v>157</v>
      </c>
      <c r="F6736" s="34">
        <v>84</v>
      </c>
      <c r="G6736" s="34">
        <v>148</v>
      </c>
      <c r="H6736" s="34">
        <v>127</v>
      </c>
      <c r="I6736" s="34">
        <v>106</v>
      </c>
    </row>
    <row r="6737" spans="1:9" x14ac:dyDescent="0.2">
      <c r="A6737" s="34" t="s">
        <v>57194</v>
      </c>
      <c r="B6737" s="34">
        <v>532</v>
      </c>
      <c r="C6737" s="34">
        <v>708</v>
      </c>
      <c r="D6737" s="34">
        <v>157</v>
      </c>
      <c r="E6737" s="34">
        <v>232</v>
      </c>
      <c r="F6737" s="34">
        <v>177</v>
      </c>
      <c r="G6737" s="34">
        <v>215</v>
      </c>
      <c r="H6737" s="34">
        <v>165</v>
      </c>
      <c r="I6737" s="34">
        <v>161</v>
      </c>
    </row>
    <row r="6738" spans="1:9" x14ac:dyDescent="0.2">
      <c r="A6738" s="34" t="s">
        <v>57195</v>
      </c>
      <c r="B6738" s="34">
        <v>865</v>
      </c>
      <c r="C6738" s="34">
        <v>767</v>
      </c>
      <c r="D6738" s="34">
        <v>235</v>
      </c>
      <c r="E6738" s="34">
        <v>236</v>
      </c>
      <c r="F6738" s="34">
        <v>237</v>
      </c>
      <c r="G6738" s="34">
        <v>231</v>
      </c>
      <c r="H6738" s="34">
        <v>189</v>
      </c>
      <c r="I6738" s="34">
        <v>203</v>
      </c>
    </row>
    <row r="6739" spans="1:9" x14ac:dyDescent="0.2">
      <c r="A6739" s="34" t="s">
        <v>57196</v>
      </c>
      <c r="B6739" s="34">
        <v>943</v>
      </c>
      <c r="C6739" s="34">
        <v>1035</v>
      </c>
      <c r="D6739" s="34">
        <v>305</v>
      </c>
      <c r="E6739" s="34">
        <v>314</v>
      </c>
      <c r="F6739" s="34">
        <v>314</v>
      </c>
      <c r="G6739" s="34">
        <v>376</v>
      </c>
      <c r="H6739" s="34">
        <v>296</v>
      </c>
      <c r="I6739" s="34">
        <v>280</v>
      </c>
    </row>
    <row r="6740" spans="1:9" x14ac:dyDescent="0.2">
      <c r="A6740" s="34" t="s">
        <v>57197</v>
      </c>
      <c r="B6740" s="34">
        <v>518</v>
      </c>
      <c r="C6740" s="34">
        <v>422</v>
      </c>
      <c r="D6740" s="34">
        <v>156</v>
      </c>
      <c r="E6740" s="34">
        <v>130</v>
      </c>
      <c r="F6740" s="34">
        <v>145</v>
      </c>
      <c r="G6740" s="34">
        <v>129</v>
      </c>
      <c r="H6740" s="34">
        <v>168</v>
      </c>
      <c r="I6740" s="34">
        <v>112</v>
      </c>
    </row>
    <row r="6741" spans="1:9" x14ac:dyDescent="0.2">
      <c r="A6741" s="34" t="s">
        <v>57198</v>
      </c>
      <c r="B6741" s="34">
        <v>1244</v>
      </c>
      <c r="C6741" s="34">
        <v>1260</v>
      </c>
      <c r="D6741" s="34">
        <v>394</v>
      </c>
      <c r="E6741" s="34">
        <v>402</v>
      </c>
      <c r="F6741" s="34">
        <v>352</v>
      </c>
      <c r="G6741" s="34">
        <v>414</v>
      </c>
      <c r="H6741" s="34">
        <v>325</v>
      </c>
      <c r="I6741" s="34">
        <v>337</v>
      </c>
    </row>
    <row r="6742" spans="1:9" x14ac:dyDescent="0.2">
      <c r="A6742" s="34" t="s">
        <v>57199</v>
      </c>
      <c r="B6742" s="34">
        <v>764</v>
      </c>
      <c r="C6742" s="34">
        <v>727</v>
      </c>
      <c r="D6742" s="34">
        <v>279</v>
      </c>
      <c r="E6742" s="34">
        <v>259</v>
      </c>
      <c r="F6742" s="34">
        <v>252</v>
      </c>
      <c r="G6742" s="34">
        <v>292</v>
      </c>
      <c r="H6742" s="34">
        <v>263</v>
      </c>
      <c r="I6742" s="34">
        <v>231</v>
      </c>
    </row>
    <row r="6743" spans="1:9" x14ac:dyDescent="0.2">
      <c r="A6743" s="34" t="s">
        <v>57200</v>
      </c>
      <c r="B6743" s="34">
        <v>590</v>
      </c>
      <c r="C6743" s="34">
        <v>614</v>
      </c>
      <c r="D6743" s="34">
        <v>212</v>
      </c>
      <c r="E6743" s="34">
        <v>171</v>
      </c>
      <c r="F6743" s="34">
        <v>170</v>
      </c>
      <c r="G6743" s="34">
        <v>200</v>
      </c>
      <c r="H6743" s="34">
        <v>191</v>
      </c>
      <c r="I6743" s="34">
        <v>142</v>
      </c>
    </row>
    <row r="6744" spans="1:9" x14ac:dyDescent="0.2">
      <c r="A6744" s="34" t="s">
        <v>57201</v>
      </c>
      <c r="B6744" s="34">
        <v>752</v>
      </c>
      <c r="C6744" s="34">
        <v>623</v>
      </c>
      <c r="D6744" s="34">
        <v>259</v>
      </c>
      <c r="E6744" s="34">
        <v>190</v>
      </c>
      <c r="F6744" s="34">
        <v>243</v>
      </c>
      <c r="G6744" s="34">
        <v>270</v>
      </c>
      <c r="H6744" s="34">
        <v>271</v>
      </c>
      <c r="I6744" s="34">
        <v>234</v>
      </c>
    </row>
    <row r="6745" spans="1:9" x14ac:dyDescent="0.2">
      <c r="A6745" s="34" t="s">
        <v>57202</v>
      </c>
      <c r="B6745" s="34">
        <v>906</v>
      </c>
      <c r="C6745" s="34">
        <v>639</v>
      </c>
      <c r="D6745" s="34">
        <v>271</v>
      </c>
      <c r="E6745" s="34">
        <v>243</v>
      </c>
      <c r="F6745" s="34">
        <v>161</v>
      </c>
      <c r="G6745" s="34">
        <v>237</v>
      </c>
      <c r="H6745" s="34">
        <v>270</v>
      </c>
      <c r="I6745" s="34">
        <v>198</v>
      </c>
    </row>
    <row r="6746" spans="1:9" x14ac:dyDescent="0.2">
      <c r="A6746" s="34" t="s">
        <v>57203</v>
      </c>
      <c r="B6746" s="34">
        <v>580</v>
      </c>
      <c r="C6746" s="34">
        <v>582</v>
      </c>
      <c r="D6746" s="34">
        <v>185</v>
      </c>
      <c r="E6746" s="34">
        <v>202</v>
      </c>
      <c r="F6746" s="34">
        <v>211</v>
      </c>
      <c r="G6746" s="34">
        <v>216</v>
      </c>
      <c r="H6746" s="34">
        <v>209</v>
      </c>
      <c r="I6746" s="34">
        <v>185</v>
      </c>
    </row>
    <row r="6747" spans="1:9" x14ac:dyDescent="0.2">
      <c r="A6747" s="34" t="s">
        <v>57204</v>
      </c>
      <c r="B6747" s="34">
        <v>255</v>
      </c>
      <c r="C6747" s="34">
        <v>239</v>
      </c>
      <c r="D6747" s="34">
        <v>83</v>
      </c>
      <c r="E6747" s="34">
        <v>92</v>
      </c>
      <c r="F6747" s="34">
        <v>78</v>
      </c>
      <c r="G6747" s="34">
        <v>87</v>
      </c>
      <c r="H6747" s="34">
        <v>90</v>
      </c>
      <c r="I6747" s="34">
        <v>67</v>
      </c>
    </row>
    <row r="6748" spans="1:9" x14ac:dyDescent="0.2">
      <c r="A6748" s="34" t="s">
        <v>57205</v>
      </c>
      <c r="B6748" s="34">
        <v>593</v>
      </c>
      <c r="C6748" s="34">
        <v>515</v>
      </c>
      <c r="D6748" s="34">
        <v>197</v>
      </c>
      <c r="E6748" s="34">
        <v>218</v>
      </c>
      <c r="F6748" s="34">
        <v>171</v>
      </c>
      <c r="G6748" s="34">
        <v>143</v>
      </c>
      <c r="H6748" s="34">
        <v>211</v>
      </c>
      <c r="I6748" s="34">
        <v>144</v>
      </c>
    </row>
    <row r="6749" spans="1:9" x14ac:dyDescent="0.2">
      <c r="A6749" s="34" t="s">
        <v>57206</v>
      </c>
      <c r="B6749" s="34">
        <v>613</v>
      </c>
      <c r="C6749" s="34">
        <v>632</v>
      </c>
      <c r="D6749" s="34">
        <v>199</v>
      </c>
      <c r="E6749" s="34">
        <v>201</v>
      </c>
      <c r="F6749" s="34">
        <v>200</v>
      </c>
      <c r="G6749" s="34">
        <v>242</v>
      </c>
      <c r="H6749" s="34">
        <v>243</v>
      </c>
      <c r="I6749" s="34">
        <v>188</v>
      </c>
    </row>
    <row r="6750" spans="1:9" x14ac:dyDescent="0.2">
      <c r="A6750" s="34" t="s">
        <v>57207</v>
      </c>
      <c r="B6750" s="34">
        <v>879</v>
      </c>
      <c r="C6750" s="34">
        <v>1164</v>
      </c>
      <c r="D6750" s="34">
        <v>263</v>
      </c>
      <c r="E6750" s="34">
        <v>257</v>
      </c>
      <c r="F6750" s="34">
        <v>303</v>
      </c>
      <c r="G6750" s="34">
        <v>344</v>
      </c>
      <c r="H6750" s="34">
        <v>261</v>
      </c>
      <c r="I6750" s="34">
        <v>281</v>
      </c>
    </row>
    <row r="6751" spans="1:9" x14ac:dyDescent="0.2">
      <c r="A6751" s="34" t="s">
        <v>57208</v>
      </c>
      <c r="B6751" s="34">
        <v>732</v>
      </c>
      <c r="C6751" s="34">
        <v>674</v>
      </c>
      <c r="D6751" s="34">
        <v>214</v>
      </c>
      <c r="E6751" s="34">
        <v>257</v>
      </c>
      <c r="F6751" s="34">
        <v>209</v>
      </c>
      <c r="G6751" s="34">
        <v>203</v>
      </c>
      <c r="H6751" s="34">
        <v>211</v>
      </c>
      <c r="I6751" s="34">
        <v>187</v>
      </c>
    </row>
    <row r="6752" spans="1:9" x14ac:dyDescent="0.2">
      <c r="A6752" s="34" t="s">
        <v>57209</v>
      </c>
      <c r="B6752" s="34">
        <v>523</v>
      </c>
      <c r="C6752" s="34">
        <v>439</v>
      </c>
      <c r="D6752" s="34">
        <v>151</v>
      </c>
      <c r="E6752" s="34">
        <v>179</v>
      </c>
      <c r="F6752" s="34">
        <v>205</v>
      </c>
      <c r="G6752" s="34">
        <v>217</v>
      </c>
      <c r="H6752" s="34">
        <v>160</v>
      </c>
      <c r="I6752" s="34">
        <v>147</v>
      </c>
    </row>
    <row r="6753" spans="1:9" x14ac:dyDescent="0.2">
      <c r="A6753" s="34" t="s">
        <v>57210</v>
      </c>
      <c r="B6753" s="34">
        <v>379</v>
      </c>
      <c r="C6753" s="34">
        <v>331</v>
      </c>
      <c r="D6753" s="34">
        <v>118</v>
      </c>
      <c r="E6753" s="34">
        <v>108</v>
      </c>
      <c r="F6753" s="34">
        <v>109</v>
      </c>
      <c r="G6753" s="34">
        <v>121</v>
      </c>
      <c r="H6753" s="34">
        <v>83</v>
      </c>
      <c r="I6753" s="34">
        <v>123</v>
      </c>
    </row>
    <row r="6754" spans="1:9" x14ac:dyDescent="0.2">
      <c r="A6754" s="34" t="s">
        <v>57211</v>
      </c>
      <c r="B6754" s="34">
        <v>569</v>
      </c>
      <c r="C6754" s="34">
        <v>508</v>
      </c>
      <c r="D6754" s="34">
        <v>195</v>
      </c>
      <c r="E6754" s="34">
        <v>189</v>
      </c>
      <c r="F6754" s="34">
        <v>159</v>
      </c>
      <c r="G6754" s="34">
        <v>177</v>
      </c>
      <c r="H6754" s="34">
        <v>170</v>
      </c>
      <c r="I6754" s="34">
        <v>180</v>
      </c>
    </row>
    <row r="6755" spans="1:9" x14ac:dyDescent="0.2">
      <c r="A6755" s="34" t="s">
        <v>57212</v>
      </c>
      <c r="B6755" s="34">
        <v>707</v>
      </c>
      <c r="C6755" s="34">
        <v>716</v>
      </c>
      <c r="D6755" s="34">
        <v>194</v>
      </c>
      <c r="E6755" s="34">
        <v>206</v>
      </c>
      <c r="F6755" s="34">
        <v>235</v>
      </c>
      <c r="G6755" s="34">
        <v>167</v>
      </c>
      <c r="H6755" s="34">
        <v>194</v>
      </c>
      <c r="I6755" s="34">
        <v>167</v>
      </c>
    </row>
    <row r="6756" spans="1:9" x14ac:dyDescent="0.2">
      <c r="A6756" s="34" t="s">
        <v>57213</v>
      </c>
      <c r="B6756" s="34">
        <v>520</v>
      </c>
      <c r="C6756" s="34">
        <v>718</v>
      </c>
      <c r="D6756" s="34">
        <v>200</v>
      </c>
      <c r="E6756" s="34">
        <v>233</v>
      </c>
      <c r="F6756" s="34">
        <v>183</v>
      </c>
      <c r="G6756" s="34">
        <v>227</v>
      </c>
      <c r="H6756" s="34">
        <v>168</v>
      </c>
      <c r="I6756" s="34">
        <v>177</v>
      </c>
    </row>
    <row r="6757" spans="1:9" x14ac:dyDescent="0.2">
      <c r="A6757" s="34" t="s">
        <v>57214</v>
      </c>
      <c r="B6757" s="34">
        <v>710</v>
      </c>
      <c r="C6757" s="34">
        <v>682</v>
      </c>
      <c r="D6757" s="34">
        <v>244</v>
      </c>
      <c r="E6757" s="34">
        <v>219</v>
      </c>
      <c r="F6757" s="34">
        <v>235</v>
      </c>
      <c r="G6757" s="34">
        <v>277</v>
      </c>
      <c r="H6757" s="34">
        <v>281</v>
      </c>
      <c r="I6757" s="34">
        <v>220</v>
      </c>
    </row>
    <row r="6758" spans="1:9" x14ac:dyDescent="0.2">
      <c r="A6758" s="34" t="s">
        <v>57215</v>
      </c>
      <c r="B6758" s="34">
        <v>625</v>
      </c>
      <c r="C6758" s="34">
        <v>617</v>
      </c>
      <c r="D6758" s="34">
        <v>195</v>
      </c>
      <c r="E6758" s="34">
        <v>224</v>
      </c>
      <c r="F6758" s="34">
        <v>207</v>
      </c>
      <c r="G6758" s="34">
        <v>213</v>
      </c>
      <c r="H6758" s="34">
        <v>205</v>
      </c>
      <c r="I6758" s="34">
        <v>175</v>
      </c>
    </row>
    <row r="6759" spans="1:9" x14ac:dyDescent="0.2">
      <c r="A6759" s="34" t="s">
        <v>57216</v>
      </c>
      <c r="B6759" s="34">
        <v>683</v>
      </c>
      <c r="C6759" s="34">
        <v>795</v>
      </c>
      <c r="D6759" s="34">
        <v>223</v>
      </c>
      <c r="E6759" s="34">
        <v>227</v>
      </c>
      <c r="F6759" s="34">
        <v>191</v>
      </c>
      <c r="G6759" s="34">
        <v>249</v>
      </c>
      <c r="H6759" s="34">
        <v>200</v>
      </c>
      <c r="I6759" s="34">
        <v>203</v>
      </c>
    </row>
    <row r="6760" spans="1:9" x14ac:dyDescent="0.2">
      <c r="A6760" s="34" t="s">
        <v>57217</v>
      </c>
      <c r="B6760" s="34">
        <v>962</v>
      </c>
      <c r="C6760" s="34">
        <v>1251</v>
      </c>
      <c r="D6760" s="34">
        <v>364</v>
      </c>
      <c r="E6760" s="34">
        <v>344</v>
      </c>
      <c r="F6760" s="34">
        <v>403</v>
      </c>
      <c r="G6760" s="34">
        <v>388</v>
      </c>
      <c r="H6760" s="34">
        <v>339</v>
      </c>
      <c r="I6760" s="34">
        <v>292</v>
      </c>
    </row>
    <row r="6761" spans="1:9" x14ac:dyDescent="0.2">
      <c r="A6761" s="34" t="s">
        <v>57218</v>
      </c>
      <c r="B6761" s="34">
        <v>876</v>
      </c>
      <c r="C6761" s="34">
        <v>970</v>
      </c>
      <c r="D6761" s="34">
        <v>265</v>
      </c>
      <c r="E6761" s="34">
        <v>237</v>
      </c>
      <c r="F6761" s="34">
        <v>267</v>
      </c>
      <c r="G6761" s="34">
        <v>308</v>
      </c>
      <c r="H6761" s="34">
        <v>227</v>
      </c>
      <c r="I6761" s="34">
        <v>267</v>
      </c>
    </row>
    <row r="6762" spans="1:9" x14ac:dyDescent="0.2">
      <c r="A6762" s="34" t="s">
        <v>57219</v>
      </c>
      <c r="B6762" s="34">
        <v>954</v>
      </c>
      <c r="C6762" s="34">
        <v>1014</v>
      </c>
      <c r="D6762" s="34">
        <v>282</v>
      </c>
      <c r="E6762" s="34">
        <v>297</v>
      </c>
      <c r="F6762" s="34">
        <v>334</v>
      </c>
      <c r="G6762" s="34">
        <v>323</v>
      </c>
      <c r="H6762" s="34">
        <v>302</v>
      </c>
      <c r="I6762" s="34">
        <v>217</v>
      </c>
    </row>
    <row r="6763" spans="1:9" x14ac:dyDescent="0.2">
      <c r="A6763" s="34" t="s">
        <v>57220</v>
      </c>
      <c r="B6763" s="34">
        <v>774</v>
      </c>
      <c r="C6763" s="34">
        <v>746</v>
      </c>
      <c r="D6763" s="34">
        <v>208</v>
      </c>
      <c r="E6763" s="34">
        <v>211</v>
      </c>
      <c r="F6763" s="34">
        <v>225</v>
      </c>
      <c r="G6763" s="34">
        <v>215</v>
      </c>
      <c r="H6763" s="34">
        <v>191</v>
      </c>
      <c r="I6763" s="34">
        <v>210</v>
      </c>
    </row>
    <row r="6764" spans="1:9" x14ac:dyDescent="0.2">
      <c r="A6764" s="34" t="s">
        <v>57221</v>
      </c>
      <c r="B6764" s="34">
        <v>488</v>
      </c>
      <c r="C6764" s="34">
        <v>411</v>
      </c>
      <c r="D6764" s="34">
        <v>158</v>
      </c>
      <c r="E6764" s="34">
        <v>160</v>
      </c>
      <c r="F6764" s="34">
        <v>156</v>
      </c>
      <c r="G6764" s="34">
        <v>129</v>
      </c>
      <c r="H6764" s="34">
        <v>151</v>
      </c>
      <c r="I6764" s="34">
        <v>114</v>
      </c>
    </row>
    <row r="6765" spans="1:9" x14ac:dyDescent="0.2">
      <c r="A6765" s="34" t="s">
        <v>57222</v>
      </c>
      <c r="B6765" s="34">
        <v>219</v>
      </c>
      <c r="C6765" s="34">
        <v>186</v>
      </c>
      <c r="D6765" s="34">
        <v>72</v>
      </c>
      <c r="E6765" s="34">
        <v>89</v>
      </c>
      <c r="F6765" s="34">
        <v>54</v>
      </c>
      <c r="G6765" s="34">
        <v>51</v>
      </c>
      <c r="H6765" s="34">
        <v>76</v>
      </c>
      <c r="I6765" s="34">
        <v>51</v>
      </c>
    </row>
    <row r="6766" spans="1:9" x14ac:dyDescent="0.2">
      <c r="A6766" s="34" t="s">
        <v>57223</v>
      </c>
      <c r="B6766" s="34">
        <v>522</v>
      </c>
      <c r="C6766" s="34">
        <v>560</v>
      </c>
      <c r="D6766" s="34">
        <v>220</v>
      </c>
      <c r="E6766" s="34">
        <v>240</v>
      </c>
      <c r="F6766" s="34">
        <v>210</v>
      </c>
      <c r="G6766" s="34">
        <v>235</v>
      </c>
      <c r="H6766" s="34">
        <v>231</v>
      </c>
      <c r="I6766" s="34">
        <v>203</v>
      </c>
    </row>
    <row r="6767" spans="1:9" x14ac:dyDescent="0.2">
      <c r="A6767" s="34" t="s">
        <v>57224</v>
      </c>
      <c r="B6767" s="34">
        <v>1223</v>
      </c>
      <c r="C6767" s="34">
        <v>1117</v>
      </c>
      <c r="D6767" s="34">
        <v>365</v>
      </c>
      <c r="E6767" s="34">
        <v>389</v>
      </c>
      <c r="F6767" s="34">
        <v>409</v>
      </c>
      <c r="G6767" s="34">
        <v>355</v>
      </c>
      <c r="H6767" s="34">
        <v>335</v>
      </c>
      <c r="I6767" s="34">
        <v>367</v>
      </c>
    </row>
    <row r="6768" spans="1:9" x14ac:dyDescent="0.2">
      <c r="A6768" s="34" t="s">
        <v>57225</v>
      </c>
      <c r="B6768" s="34">
        <v>732</v>
      </c>
      <c r="C6768" s="34">
        <v>740</v>
      </c>
      <c r="D6768" s="34">
        <v>233</v>
      </c>
      <c r="E6768" s="34">
        <v>206</v>
      </c>
      <c r="F6768" s="34">
        <v>184</v>
      </c>
      <c r="G6768" s="34">
        <v>217</v>
      </c>
      <c r="H6768" s="34">
        <v>224</v>
      </c>
      <c r="I6768" s="34">
        <v>192</v>
      </c>
    </row>
    <row r="6769" spans="1:9" x14ac:dyDescent="0.2">
      <c r="A6769" s="34" t="s">
        <v>57226</v>
      </c>
      <c r="B6769" s="34">
        <v>607</v>
      </c>
      <c r="C6769" s="34">
        <v>646</v>
      </c>
      <c r="D6769" s="34">
        <v>181</v>
      </c>
      <c r="E6769" s="34">
        <v>228</v>
      </c>
      <c r="F6769" s="34">
        <v>225</v>
      </c>
      <c r="G6769" s="34">
        <v>217</v>
      </c>
      <c r="H6769" s="34">
        <v>212</v>
      </c>
      <c r="I6769" s="34">
        <v>170</v>
      </c>
    </row>
    <row r="6770" spans="1:9" x14ac:dyDescent="0.2">
      <c r="A6770" s="34" t="s">
        <v>57227</v>
      </c>
      <c r="B6770" s="34">
        <v>599</v>
      </c>
      <c r="C6770" s="34">
        <v>587</v>
      </c>
      <c r="D6770" s="34">
        <v>171</v>
      </c>
      <c r="E6770" s="34">
        <v>257</v>
      </c>
      <c r="F6770" s="34">
        <v>265</v>
      </c>
      <c r="G6770" s="34">
        <v>205</v>
      </c>
      <c r="H6770" s="34">
        <v>177</v>
      </c>
      <c r="I6770" s="34">
        <v>183</v>
      </c>
    </row>
    <row r="6771" spans="1:9" x14ac:dyDescent="0.2">
      <c r="A6771" s="34" t="s">
        <v>57228</v>
      </c>
      <c r="B6771" s="34">
        <v>404</v>
      </c>
      <c r="C6771" s="34">
        <v>570</v>
      </c>
      <c r="D6771" s="34">
        <v>150</v>
      </c>
      <c r="E6771" s="34">
        <v>185</v>
      </c>
      <c r="F6771" s="34">
        <v>140</v>
      </c>
      <c r="G6771" s="34">
        <v>159</v>
      </c>
      <c r="H6771" s="34">
        <v>189</v>
      </c>
      <c r="I6771" s="34">
        <v>184</v>
      </c>
    </row>
    <row r="6772" spans="1:9" x14ac:dyDescent="0.2">
      <c r="A6772" s="34" t="s">
        <v>57229</v>
      </c>
      <c r="B6772" s="34">
        <v>425</v>
      </c>
      <c r="C6772" s="34">
        <v>489</v>
      </c>
      <c r="D6772" s="34">
        <v>152</v>
      </c>
      <c r="E6772" s="34">
        <v>133</v>
      </c>
      <c r="F6772" s="34">
        <v>144</v>
      </c>
      <c r="G6772" s="34">
        <v>135</v>
      </c>
      <c r="H6772" s="34">
        <v>149</v>
      </c>
      <c r="I6772" s="34">
        <v>115</v>
      </c>
    </row>
    <row r="6773" spans="1:9" x14ac:dyDescent="0.2">
      <c r="A6773" s="34" t="s">
        <v>57230</v>
      </c>
      <c r="B6773" s="34">
        <v>487</v>
      </c>
      <c r="C6773" s="34">
        <v>471</v>
      </c>
      <c r="D6773" s="34">
        <v>153</v>
      </c>
      <c r="E6773" s="34">
        <v>180</v>
      </c>
      <c r="F6773" s="34">
        <v>134</v>
      </c>
      <c r="G6773" s="34">
        <v>183</v>
      </c>
      <c r="H6773" s="34">
        <v>179</v>
      </c>
      <c r="I6773" s="34">
        <v>132</v>
      </c>
    </row>
    <row r="6774" spans="1:9" x14ac:dyDescent="0.2">
      <c r="A6774" s="34" t="s">
        <v>57231</v>
      </c>
      <c r="B6774" s="34">
        <v>372</v>
      </c>
      <c r="C6774" s="34">
        <v>443</v>
      </c>
      <c r="D6774" s="34">
        <v>137</v>
      </c>
      <c r="E6774" s="34">
        <v>168</v>
      </c>
      <c r="F6774" s="34">
        <v>120</v>
      </c>
      <c r="G6774" s="34">
        <v>172</v>
      </c>
      <c r="H6774" s="34">
        <v>208</v>
      </c>
      <c r="I6774" s="34">
        <v>158</v>
      </c>
    </row>
    <row r="6775" spans="1:9" x14ac:dyDescent="0.2">
      <c r="A6775" s="34" t="s">
        <v>57232</v>
      </c>
      <c r="B6775" s="34">
        <v>785</v>
      </c>
      <c r="C6775" s="34">
        <v>762</v>
      </c>
      <c r="D6775" s="34">
        <v>239</v>
      </c>
      <c r="E6775" s="34">
        <v>256</v>
      </c>
      <c r="F6775" s="34">
        <v>190</v>
      </c>
      <c r="G6775" s="34">
        <v>299</v>
      </c>
      <c r="H6775" s="34">
        <v>234</v>
      </c>
      <c r="I6775" s="34">
        <v>261</v>
      </c>
    </row>
    <row r="6776" spans="1:9" x14ac:dyDescent="0.2">
      <c r="A6776" s="34" t="s">
        <v>57233</v>
      </c>
      <c r="B6776" s="34">
        <v>813</v>
      </c>
      <c r="C6776" s="34">
        <v>870</v>
      </c>
      <c r="D6776" s="34">
        <v>227</v>
      </c>
      <c r="E6776" s="34">
        <v>279</v>
      </c>
      <c r="F6776" s="34">
        <v>248</v>
      </c>
      <c r="G6776" s="34">
        <v>316</v>
      </c>
      <c r="H6776" s="34">
        <v>239</v>
      </c>
      <c r="I6776" s="34">
        <v>243</v>
      </c>
    </row>
    <row r="6777" spans="1:9" x14ac:dyDescent="0.2">
      <c r="A6777" s="34" t="s">
        <v>57234</v>
      </c>
      <c r="B6777" s="34">
        <v>771</v>
      </c>
      <c r="C6777" s="34">
        <v>776</v>
      </c>
      <c r="D6777" s="34">
        <v>242</v>
      </c>
      <c r="E6777" s="34">
        <v>219</v>
      </c>
      <c r="F6777" s="34">
        <v>224</v>
      </c>
      <c r="G6777" s="34">
        <v>270</v>
      </c>
      <c r="H6777" s="34">
        <v>218</v>
      </c>
      <c r="I6777" s="34">
        <v>215</v>
      </c>
    </row>
    <row r="6778" spans="1:9" x14ac:dyDescent="0.2">
      <c r="A6778" s="34" t="s">
        <v>57235</v>
      </c>
      <c r="B6778" s="34">
        <v>768</v>
      </c>
      <c r="C6778" s="34">
        <v>704</v>
      </c>
      <c r="D6778" s="34">
        <v>220</v>
      </c>
      <c r="E6778" s="34">
        <v>253</v>
      </c>
      <c r="F6778" s="34">
        <v>191</v>
      </c>
      <c r="G6778" s="34">
        <v>273</v>
      </c>
      <c r="H6778" s="34">
        <v>251</v>
      </c>
      <c r="I6778" s="34">
        <v>211</v>
      </c>
    </row>
    <row r="6779" spans="1:9" x14ac:dyDescent="0.2">
      <c r="A6779" s="34" t="s">
        <v>57236</v>
      </c>
      <c r="B6779" s="34">
        <v>508</v>
      </c>
      <c r="C6779" s="34">
        <v>522</v>
      </c>
      <c r="D6779" s="34">
        <v>177</v>
      </c>
      <c r="E6779" s="34">
        <v>178</v>
      </c>
      <c r="F6779" s="34">
        <v>189</v>
      </c>
      <c r="G6779" s="34">
        <v>191</v>
      </c>
      <c r="H6779" s="34">
        <v>163</v>
      </c>
      <c r="I6779" s="34">
        <v>146</v>
      </c>
    </row>
    <row r="6780" spans="1:9" x14ac:dyDescent="0.2">
      <c r="A6780" s="34" t="s">
        <v>57237</v>
      </c>
      <c r="B6780" s="34">
        <v>552</v>
      </c>
      <c r="C6780" s="34">
        <v>486</v>
      </c>
      <c r="D6780" s="34">
        <v>122</v>
      </c>
      <c r="E6780" s="34">
        <v>186</v>
      </c>
      <c r="F6780" s="34">
        <v>116</v>
      </c>
      <c r="G6780" s="34">
        <v>154</v>
      </c>
      <c r="H6780" s="34">
        <v>167</v>
      </c>
      <c r="I6780" s="34">
        <v>129</v>
      </c>
    </row>
    <row r="6781" spans="1:9" x14ac:dyDescent="0.2">
      <c r="A6781" s="34" t="s">
        <v>57238</v>
      </c>
      <c r="B6781" s="34">
        <v>480</v>
      </c>
      <c r="C6781" s="34">
        <v>439</v>
      </c>
      <c r="D6781" s="34">
        <v>131</v>
      </c>
      <c r="E6781" s="34">
        <v>160</v>
      </c>
      <c r="F6781" s="34">
        <v>110</v>
      </c>
      <c r="G6781" s="34">
        <v>116</v>
      </c>
      <c r="H6781" s="34">
        <v>162</v>
      </c>
      <c r="I6781" s="34">
        <v>124</v>
      </c>
    </row>
    <row r="6782" spans="1:9" x14ac:dyDescent="0.2">
      <c r="A6782" s="34" t="s">
        <v>57239</v>
      </c>
      <c r="B6782" s="34">
        <v>562</v>
      </c>
      <c r="C6782" s="34">
        <v>542</v>
      </c>
      <c r="D6782" s="34">
        <v>207</v>
      </c>
      <c r="E6782" s="34">
        <v>188</v>
      </c>
      <c r="F6782" s="34">
        <v>173</v>
      </c>
      <c r="G6782" s="34">
        <v>234</v>
      </c>
      <c r="H6782" s="34">
        <v>215</v>
      </c>
      <c r="I6782" s="34">
        <v>173</v>
      </c>
    </row>
    <row r="6783" spans="1:9" x14ac:dyDescent="0.2">
      <c r="A6783" s="34" t="s">
        <v>57240</v>
      </c>
      <c r="B6783" s="34">
        <v>557</v>
      </c>
      <c r="C6783" s="34">
        <v>559</v>
      </c>
      <c r="D6783" s="34">
        <v>173</v>
      </c>
      <c r="E6783" s="34">
        <v>197</v>
      </c>
      <c r="F6783" s="34">
        <v>183</v>
      </c>
      <c r="G6783" s="34">
        <v>203</v>
      </c>
      <c r="H6783" s="34">
        <v>195</v>
      </c>
      <c r="I6783" s="34">
        <v>166</v>
      </c>
    </row>
    <row r="6784" spans="1:9" x14ac:dyDescent="0.2">
      <c r="A6784" s="34" t="s">
        <v>57241</v>
      </c>
      <c r="B6784" s="34">
        <v>614</v>
      </c>
      <c r="C6784" s="34">
        <v>640</v>
      </c>
      <c r="D6784" s="34">
        <v>214</v>
      </c>
      <c r="E6784" s="34">
        <v>242</v>
      </c>
      <c r="F6784" s="34">
        <v>220</v>
      </c>
      <c r="G6784" s="34">
        <v>231</v>
      </c>
      <c r="H6784" s="34">
        <v>188</v>
      </c>
      <c r="I6784" s="34">
        <v>192</v>
      </c>
    </row>
    <row r="6785" spans="1:9" x14ac:dyDescent="0.2">
      <c r="A6785" s="34" t="s">
        <v>57242</v>
      </c>
      <c r="B6785" s="34">
        <v>517</v>
      </c>
      <c r="C6785" s="34">
        <v>612</v>
      </c>
      <c r="D6785" s="34">
        <v>144</v>
      </c>
      <c r="E6785" s="34">
        <v>200</v>
      </c>
      <c r="F6785" s="34">
        <v>207</v>
      </c>
      <c r="G6785" s="34">
        <v>193</v>
      </c>
      <c r="H6785" s="34">
        <v>151</v>
      </c>
      <c r="I6785" s="34">
        <v>189</v>
      </c>
    </row>
    <row r="6786" spans="1:9" x14ac:dyDescent="0.2">
      <c r="A6786" s="34" t="s">
        <v>57243</v>
      </c>
      <c r="B6786" s="34">
        <v>687</v>
      </c>
      <c r="C6786" s="34">
        <v>760</v>
      </c>
      <c r="D6786" s="34">
        <v>238</v>
      </c>
      <c r="E6786" s="34">
        <v>321</v>
      </c>
      <c r="F6786" s="34">
        <v>228</v>
      </c>
      <c r="G6786" s="34">
        <v>255</v>
      </c>
      <c r="H6786" s="34">
        <v>248</v>
      </c>
      <c r="I6786" s="34">
        <v>239</v>
      </c>
    </row>
    <row r="6787" spans="1:9" x14ac:dyDescent="0.2">
      <c r="A6787" s="34" t="s">
        <v>57244</v>
      </c>
      <c r="B6787" s="34">
        <v>766</v>
      </c>
      <c r="C6787" s="34">
        <v>857</v>
      </c>
      <c r="D6787" s="34">
        <v>254</v>
      </c>
      <c r="E6787" s="34">
        <v>241</v>
      </c>
      <c r="F6787" s="34">
        <v>236</v>
      </c>
      <c r="G6787" s="34">
        <v>253</v>
      </c>
      <c r="H6787" s="34">
        <v>258</v>
      </c>
      <c r="I6787" s="34">
        <v>239</v>
      </c>
    </row>
    <row r="6788" spans="1:9" x14ac:dyDescent="0.2">
      <c r="A6788" s="34" t="s">
        <v>57245</v>
      </c>
      <c r="B6788" s="34">
        <v>444</v>
      </c>
      <c r="C6788" s="34">
        <v>296</v>
      </c>
      <c r="D6788" s="34">
        <v>120</v>
      </c>
      <c r="E6788" s="34">
        <v>144</v>
      </c>
      <c r="F6788" s="34">
        <v>120</v>
      </c>
      <c r="G6788" s="34">
        <v>158</v>
      </c>
      <c r="H6788" s="34">
        <v>98</v>
      </c>
      <c r="I6788" s="34">
        <v>113</v>
      </c>
    </row>
    <row r="6789" spans="1:9" x14ac:dyDescent="0.2">
      <c r="A6789" s="34" t="s">
        <v>57246</v>
      </c>
      <c r="B6789" s="34">
        <v>492</v>
      </c>
      <c r="C6789" s="34">
        <v>392</v>
      </c>
      <c r="D6789" s="34">
        <v>133</v>
      </c>
      <c r="E6789" s="34">
        <v>162</v>
      </c>
      <c r="F6789" s="34">
        <v>160</v>
      </c>
      <c r="G6789" s="34">
        <v>170</v>
      </c>
      <c r="H6789" s="34">
        <v>160</v>
      </c>
      <c r="I6789" s="34">
        <v>120</v>
      </c>
    </row>
    <row r="6790" spans="1:9" x14ac:dyDescent="0.2">
      <c r="A6790" s="34" t="s">
        <v>57247</v>
      </c>
      <c r="B6790" s="34">
        <v>457</v>
      </c>
      <c r="C6790" s="34">
        <v>537</v>
      </c>
      <c r="D6790" s="34">
        <v>148</v>
      </c>
      <c r="E6790" s="34">
        <v>191</v>
      </c>
      <c r="F6790" s="34">
        <v>175</v>
      </c>
      <c r="G6790" s="34">
        <v>187</v>
      </c>
      <c r="H6790" s="34">
        <v>175</v>
      </c>
      <c r="I6790" s="34">
        <v>128</v>
      </c>
    </row>
    <row r="6791" spans="1:9" x14ac:dyDescent="0.2">
      <c r="A6791" s="34" t="s">
        <v>57248</v>
      </c>
      <c r="B6791" s="34">
        <v>452</v>
      </c>
      <c r="C6791" s="34">
        <v>476</v>
      </c>
      <c r="D6791" s="34">
        <v>196</v>
      </c>
      <c r="E6791" s="34">
        <v>165</v>
      </c>
      <c r="F6791" s="34">
        <v>171</v>
      </c>
      <c r="G6791" s="34">
        <v>116</v>
      </c>
      <c r="H6791" s="34">
        <v>200</v>
      </c>
      <c r="I6791" s="34">
        <v>135</v>
      </c>
    </row>
    <row r="6792" spans="1:9" x14ac:dyDescent="0.2">
      <c r="A6792" s="34" t="s">
        <v>57249</v>
      </c>
      <c r="B6792" s="34">
        <v>819</v>
      </c>
      <c r="C6792" s="34">
        <v>830</v>
      </c>
      <c r="D6792" s="34">
        <v>258</v>
      </c>
      <c r="E6792" s="34">
        <v>305</v>
      </c>
      <c r="F6792" s="34">
        <v>277</v>
      </c>
      <c r="G6792" s="34">
        <v>319</v>
      </c>
      <c r="H6792" s="34">
        <v>304</v>
      </c>
      <c r="I6792" s="34">
        <v>224</v>
      </c>
    </row>
    <row r="6793" spans="1:9" x14ac:dyDescent="0.2">
      <c r="A6793" s="34" t="s">
        <v>57250</v>
      </c>
      <c r="B6793" s="34">
        <v>595</v>
      </c>
      <c r="C6793" s="34">
        <v>592</v>
      </c>
      <c r="D6793" s="34">
        <v>203</v>
      </c>
      <c r="E6793" s="34">
        <v>176</v>
      </c>
      <c r="F6793" s="34">
        <v>170</v>
      </c>
      <c r="G6793" s="34">
        <v>197</v>
      </c>
      <c r="H6793" s="34">
        <v>233</v>
      </c>
      <c r="I6793" s="34">
        <v>148</v>
      </c>
    </row>
    <row r="6794" spans="1:9" x14ac:dyDescent="0.2">
      <c r="A6794" s="34" t="s">
        <v>57251</v>
      </c>
      <c r="B6794" s="34">
        <v>848</v>
      </c>
      <c r="C6794" s="34">
        <v>881</v>
      </c>
      <c r="D6794" s="34">
        <v>260</v>
      </c>
      <c r="E6794" s="34">
        <v>317</v>
      </c>
      <c r="F6794" s="34">
        <v>288</v>
      </c>
      <c r="G6794" s="34">
        <v>268</v>
      </c>
      <c r="H6794" s="34">
        <v>314</v>
      </c>
      <c r="I6794" s="34">
        <v>262</v>
      </c>
    </row>
    <row r="6795" spans="1:9" x14ac:dyDescent="0.2">
      <c r="A6795" s="34" t="s">
        <v>57252</v>
      </c>
      <c r="B6795" s="34">
        <v>475</v>
      </c>
      <c r="C6795" s="34">
        <v>484</v>
      </c>
      <c r="D6795" s="34">
        <v>128</v>
      </c>
      <c r="E6795" s="34">
        <v>149</v>
      </c>
      <c r="F6795" s="34">
        <v>128</v>
      </c>
      <c r="G6795" s="34">
        <v>163</v>
      </c>
      <c r="H6795" s="34">
        <v>125</v>
      </c>
      <c r="I6795" s="34">
        <v>138</v>
      </c>
    </row>
    <row r="6796" spans="1:9" x14ac:dyDescent="0.2">
      <c r="A6796" s="34" t="s">
        <v>57253</v>
      </c>
      <c r="B6796" s="34">
        <v>636</v>
      </c>
      <c r="C6796" s="34">
        <v>549</v>
      </c>
      <c r="D6796" s="34">
        <v>196</v>
      </c>
      <c r="E6796" s="34">
        <v>219</v>
      </c>
      <c r="F6796" s="34">
        <v>204</v>
      </c>
      <c r="G6796" s="34">
        <v>238</v>
      </c>
      <c r="H6796" s="34">
        <v>198</v>
      </c>
      <c r="I6796" s="34">
        <v>146</v>
      </c>
    </row>
    <row r="6797" spans="1:9" x14ac:dyDescent="0.2">
      <c r="A6797" s="34" t="s">
        <v>57254</v>
      </c>
      <c r="B6797" s="34">
        <v>381</v>
      </c>
      <c r="C6797" s="34">
        <v>478</v>
      </c>
      <c r="D6797" s="34">
        <v>115</v>
      </c>
      <c r="E6797" s="34">
        <v>188</v>
      </c>
      <c r="F6797" s="34">
        <v>124</v>
      </c>
      <c r="G6797" s="34">
        <v>160</v>
      </c>
      <c r="H6797" s="34">
        <v>126</v>
      </c>
      <c r="I6797" s="34">
        <v>113</v>
      </c>
    </row>
    <row r="6798" spans="1:9" x14ac:dyDescent="0.2">
      <c r="A6798" s="34" t="s">
        <v>57255</v>
      </c>
      <c r="B6798" s="34">
        <v>543</v>
      </c>
      <c r="C6798" s="34">
        <v>476</v>
      </c>
      <c r="D6798" s="34">
        <v>175</v>
      </c>
      <c r="E6798" s="34">
        <v>231</v>
      </c>
      <c r="F6798" s="34">
        <v>163</v>
      </c>
      <c r="G6798" s="34">
        <v>199</v>
      </c>
      <c r="H6798" s="34">
        <v>182</v>
      </c>
      <c r="I6798" s="34">
        <v>140</v>
      </c>
    </row>
    <row r="6799" spans="1:9" x14ac:dyDescent="0.2">
      <c r="A6799" s="34" t="s">
        <v>57256</v>
      </c>
      <c r="B6799" s="34">
        <v>428</v>
      </c>
      <c r="C6799" s="34">
        <v>405</v>
      </c>
      <c r="D6799" s="34">
        <v>113</v>
      </c>
      <c r="E6799" s="34">
        <v>166</v>
      </c>
      <c r="F6799" s="34">
        <v>138</v>
      </c>
      <c r="G6799" s="34">
        <v>186</v>
      </c>
      <c r="H6799" s="34">
        <v>127</v>
      </c>
      <c r="I6799" s="34">
        <v>118</v>
      </c>
    </row>
    <row r="6800" spans="1:9" x14ac:dyDescent="0.2">
      <c r="A6800" s="34" t="s">
        <v>57257</v>
      </c>
      <c r="B6800" s="34">
        <v>751</v>
      </c>
      <c r="C6800" s="34">
        <v>802</v>
      </c>
      <c r="D6800" s="34">
        <v>251</v>
      </c>
      <c r="E6800" s="34">
        <v>266</v>
      </c>
      <c r="F6800" s="34">
        <v>261</v>
      </c>
      <c r="G6800" s="34">
        <v>265</v>
      </c>
      <c r="H6800" s="34">
        <v>250</v>
      </c>
      <c r="I6800" s="34">
        <v>222</v>
      </c>
    </row>
    <row r="6801" spans="1:9" x14ac:dyDescent="0.2">
      <c r="A6801" s="34" t="s">
        <v>57258</v>
      </c>
      <c r="B6801" s="34">
        <v>249</v>
      </c>
      <c r="C6801" s="34">
        <v>272</v>
      </c>
      <c r="D6801" s="34">
        <v>82</v>
      </c>
      <c r="E6801" s="34">
        <v>71</v>
      </c>
      <c r="F6801" s="34">
        <v>84</v>
      </c>
      <c r="G6801" s="34">
        <v>97</v>
      </c>
      <c r="H6801" s="34">
        <v>103</v>
      </c>
      <c r="I6801" s="34">
        <v>86</v>
      </c>
    </row>
    <row r="6802" spans="1:9" x14ac:dyDescent="0.2">
      <c r="A6802" s="34" t="s">
        <v>57259</v>
      </c>
      <c r="B6802" s="34">
        <v>473</v>
      </c>
      <c r="C6802" s="34">
        <v>476</v>
      </c>
      <c r="D6802" s="34">
        <v>149</v>
      </c>
      <c r="E6802" s="34">
        <v>168</v>
      </c>
      <c r="F6802" s="34">
        <v>136</v>
      </c>
      <c r="G6802" s="34">
        <v>175</v>
      </c>
      <c r="H6802" s="34">
        <v>152</v>
      </c>
      <c r="I6802" s="34">
        <v>148</v>
      </c>
    </row>
    <row r="6803" spans="1:9" x14ac:dyDescent="0.2">
      <c r="A6803" s="34" t="s">
        <v>57260</v>
      </c>
      <c r="B6803" s="34">
        <v>337</v>
      </c>
      <c r="C6803" s="34">
        <v>350</v>
      </c>
      <c r="D6803" s="34">
        <v>89</v>
      </c>
      <c r="E6803" s="34">
        <v>104</v>
      </c>
      <c r="F6803" s="34">
        <v>113</v>
      </c>
      <c r="G6803" s="34">
        <v>129</v>
      </c>
      <c r="H6803" s="34">
        <v>109</v>
      </c>
      <c r="I6803" s="34">
        <v>74</v>
      </c>
    </row>
    <row r="6804" spans="1:9" x14ac:dyDescent="0.2">
      <c r="A6804" s="34" t="s">
        <v>57261</v>
      </c>
      <c r="B6804" s="34">
        <v>187</v>
      </c>
      <c r="C6804" s="34">
        <v>223</v>
      </c>
      <c r="D6804" s="34">
        <v>67</v>
      </c>
      <c r="E6804" s="34">
        <v>73</v>
      </c>
      <c r="F6804" s="34">
        <v>88</v>
      </c>
      <c r="G6804" s="34">
        <v>71</v>
      </c>
      <c r="H6804" s="34">
        <v>69</v>
      </c>
      <c r="I6804" s="34">
        <v>63</v>
      </c>
    </row>
    <row r="6805" spans="1:9" x14ac:dyDescent="0.2">
      <c r="A6805" s="34" t="s">
        <v>57262</v>
      </c>
      <c r="B6805" s="34">
        <v>315</v>
      </c>
      <c r="C6805" s="34">
        <v>244</v>
      </c>
      <c r="D6805" s="34">
        <v>93</v>
      </c>
      <c r="E6805" s="34">
        <v>66</v>
      </c>
      <c r="F6805" s="34">
        <v>65</v>
      </c>
      <c r="G6805" s="34">
        <v>76</v>
      </c>
      <c r="H6805" s="34">
        <v>84</v>
      </c>
      <c r="I6805" s="34">
        <v>72</v>
      </c>
    </row>
    <row r="6806" spans="1:9" x14ac:dyDescent="0.2">
      <c r="A6806" s="34" t="s">
        <v>57263</v>
      </c>
      <c r="B6806" s="34">
        <v>388</v>
      </c>
      <c r="C6806" s="34">
        <v>317</v>
      </c>
      <c r="D6806" s="34">
        <v>97</v>
      </c>
      <c r="E6806" s="34">
        <v>84</v>
      </c>
      <c r="F6806" s="34">
        <v>80</v>
      </c>
      <c r="G6806" s="34">
        <v>107</v>
      </c>
      <c r="H6806" s="34">
        <v>93</v>
      </c>
      <c r="I6806" s="34">
        <v>75</v>
      </c>
    </row>
    <row r="6807" spans="1:9" x14ac:dyDescent="0.2">
      <c r="A6807" s="34" t="s">
        <v>57264</v>
      </c>
      <c r="B6807" s="34">
        <v>598</v>
      </c>
      <c r="C6807" s="34">
        <v>467</v>
      </c>
      <c r="D6807" s="34">
        <v>200</v>
      </c>
      <c r="E6807" s="34">
        <v>194</v>
      </c>
      <c r="F6807" s="34">
        <v>133</v>
      </c>
      <c r="G6807" s="34">
        <v>191</v>
      </c>
      <c r="H6807" s="34">
        <v>161</v>
      </c>
      <c r="I6807" s="34">
        <v>161</v>
      </c>
    </row>
    <row r="6808" spans="1:9" x14ac:dyDescent="0.2">
      <c r="A6808" s="34" t="s">
        <v>57265</v>
      </c>
      <c r="B6808" s="34">
        <v>700</v>
      </c>
      <c r="C6808" s="34">
        <v>721</v>
      </c>
      <c r="D6808" s="34">
        <v>228</v>
      </c>
      <c r="E6808" s="34">
        <v>219</v>
      </c>
      <c r="F6808" s="34">
        <v>236</v>
      </c>
      <c r="G6808" s="34">
        <v>181</v>
      </c>
      <c r="H6808" s="34">
        <v>216</v>
      </c>
      <c r="I6808" s="34">
        <v>150</v>
      </c>
    </row>
    <row r="6809" spans="1:9" x14ac:dyDescent="0.2">
      <c r="A6809" s="34" t="s">
        <v>57266</v>
      </c>
      <c r="B6809" s="34">
        <v>718</v>
      </c>
      <c r="C6809" s="34">
        <v>771</v>
      </c>
      <c r="D6809" s="34">
        <v>223</v>
      </c>
      <c r="E6809" s="34">
        <v>209</v>
      </c>
      <c r="F6809" s="34">
        <v>232</v>
      </c>
      <c r="G6809" s="34">
        <v>237</v>
      </c>
      <c r="H6809" s="34">
        <v>235</v>
      </c>
      <c r="I6809" s="34">
        <v>174</v>
      </c>
    </row>
    <row r="6810" spans="1:9" x14ac:dyDescent="0.2">
      <c r="A6810" s="34" t="s">
        <v>57267</v>
      </c>
      <c r="B6810" s="34">
        <v>657</v>
      </c>
      <c r="C6810" s="34">
        <v>636</v>
      </c>
      <c r="D6810" s="34">
        <v>222</v>
      </c>
      <c r="E6810" s="34">
        <v>252</v>
      </c>
      <c r="F6810" s="34">
        <v>194</v>
      </c>
      <c r="G6810" s="34">
        <v>259</v>
      </c>
      <c r="H6810" s="34">
        <v>256</v>
      </c>
      <c r="I6810" s="34">
        <v>179</v>
      </c>
    </row>
    <row r="6811" spans="1:9" x14ac:dyDescent="0.2">
      <c r="A6811" s="34" t="s">
        <v>57268</v>
      </c>
      <c r="B6811" s="34">
        <v>396</v>
      </c>
      <c r="C6811" s="34">
        <v>369</v>
      </c>
      <c r="D6811" s="34">
        <v>117</v>
      </c>
      <c r="E6811" s="34">
        <v>113</v>
      </c>
      <c r="F6811" s="34">
        <v>144</v>
      </c>
      <c r="G6811" s="34">
        <v>147</v>
      </c>
      <c r="H6811" s="34">
        <v>175</v>
      </c>
      <c r="I6811" s="34">
        <v>133</v>
      </c>
    </row>
    <row r="6812" spans="1:9" x14ac:dyDescent="0.2">
      <c r="A6812" s="34" t="s">
        <v>57269</v>
      </c>
      <c r="B6812" s="34">
        <v>340</v>
      </c>
      <c r="C6812" s="34">
        <v>286</v>
      </c>
      <c r="D6812" s="34">
        <v>113</v>
      </c>
      <c r="E6812" s="34">
        <v>105</v>
      </c>
      <c r="F6812" s="34">
        <v>116</v>
      </c>
      <c r="G6812" s="34">
        <v>77</v>
      </c>
      <c r="H6812" s="34">
        <v>130</v>
      </c>
      <c r="I6812" s="34">
        <v>65</v>
      </c>
    </row>
    <row r="6813" spans="1:9" x14ac:dyDescent="0.2">
      <c r="A6813" s="34" t="s">
        <v>57270</v>
      </c>
      <c r="B6813" s="34">
        <v>176</v>
      </c>
      <c r="C6813" s="34">
        <v>241</v>
      </c>
      <c r="D6813" s="34">
        <v>77</v>
      </c>
      <c r="E6813" s="34">
        <v>92</v>
      </c>
      <c r="F6813" s="34">
        <v>103</v>
      </c>
      <c r="G6813" s="34">
        <v>107</v>
      </c>
      <c r="H6813" s="34">
        <v>78</v>
      </c>
      <c r="I6813" s="34">
        <v>110</v>
      </c>
    </row>
    <row r="6814" spans="1:9" x14ac:dyDescent="0.2">
      <c r="A6814" s="34" t="s">
        <v>57271</v>
      </c>
      <c r="B6814" s="34">
        <v>464</v>
      </c>
      <c r="C6814" s="34">
        <v>515</v>
      </c>
      <c r="D6814" s="34">
        <v>128</v>
      </c>
      <c r="E6814" s="34">
        <v>158</v>
      </c>
      <c r="F6814" s="34">
        <v>131</v>
      </c>
      <c r="G6814" s="34">
        <v>144</v>
      </c>
      <c r="H6814" s="34">
        <v>177</v>
      </c>
      <c r="I6814" s="34">
        <v>126</v>
      </c>
    </row>
    <row r="6815" spans="1:9" x14ac:dyDescent="0.2">
      <c r="A6815" s="34" t="s">
        <v>57272</v>
      </c>
      <c r="B6815" s="34">
        <v>234</v>
      </c>
      <c r="C6815" s="34">
        <v>211</v>
      </c>
      <c r="D6815" s="34">
        <v>72</v>
      </c>
      <c r="E6815" s="34">
        <v>46</v>
      </c>
      <c r="F6815" s="34">
        <v>57</v>
      </c>
      <c r="G6815" s="34">
        <v>50</v>
      </c>
      <c r="H6815" s="34">
        <v>76</v>
      </c>
      <c r="I6815" s="34">
        <v>45</v>
      </c>
    </row>
    <row r="6816" spans="1:9" x14ac:dyDescent="0.2">
      <c r="A6816" s="34" t="s">
        <v>57273</v>
      </c>
      <c r="B6816" s="34">
        <v>291</v>
      </c>
      <c r="C6816" s="34">
        <v>310</v>
      </c>
      <c r="D6816" s="34">
        <v>95</v>
      </c>
      <c r="E6816" s="34">
        <v>118</v>
      </c>
      <c r="F6816" s="34">
        <v>105</v>
      </c>
      <c r="G6816" s="34">
        <v>92</v>
      </c>
      <c r="H6816" s="34">
        <v>112</v>
      </c>
      <c r="I6816" s="34">
        <v>88</v>
      </c>
    </row>
    <row r="6817" spans="1:9" x14ac:dyDescent="0.2">
      <c r="A6817" s="34" t="s">
        <v>57274</v>
      </c>
      <c r="B6817" s="34">
        <v>469</v>
      </c>
      <c r="C6817" s="34">
        <v>534</v>
      </c>
      <c r="D6817" s="34">
        <v>139</v>
      </c>
      <c r="E6817" s="34">
        <v>157</v>
      </c>
      <c r="F6817" s="34">
        <v>131</v>
      </c>
      <c r="G6817" s="34">
        <v>160</v>
      </c>
      <c r="H6817" s="34">
        <v>147</v>
      </c>
      <c r="I6817" s="34">
        <v>127</v>
      </c>
    </row>
    <row r="6818" spans="1:9" x14ac:dyDescent="0.2">
      <c r="A6818" s="34" t="s">
        <v>57275</v>
      </c>
      <c r="B6818" s="34">
        <v>343</v>
      </c>
      <c r="C6818" s="34">
        <v>376</v>
      </c>
      <c r="D6818" s="34">
        <v>148</v>
      </c>
      <c r="E6818" s="34">
        <v>113</v>
      </c>
      <c r="F6818" s="34">
        <v>103</v>
      </c>
      <c r="G6818" s="34">
        <v>103</v>
      </c>
      <c r="H6818" s="34">
        <v>131</v>
      </c>
      <c r="I6818" s="34">
        <v>88</v>
      </c>
    </row>
    <row r="6819" spans="1:9" x14ac:dyDescent="0.2">
      <c r="A6819" s="34" t="s">
        <v>57276</v>
      </c>
      <c r="B6819" s="34">
        <v>353</v>
      </c>
      <c r="C6819" s="34">
        <v>351</v>
      </c>
      <c r="D6819" s="34">
        <v>121</v>
      </c>
      <c r="E6819" s="34">
        <v>101</v>
      </c>
      <c r="F6819" s="34">
        <v>101</v>
      </c>
      <c r="G6819" s="34">
        <v>94</v>
      </c>
      <c r="H6819" s="34">
        <v>79</v>
      </c>
      <c r="I6819" s="34">
        <v>72</v>
      </c>
    </row>
    <row r="6820" spans="1:9" x14ac:dyDescent="0.2">
      <c r="A6820" s="34" t="s">
        <v>57277</v>
      </c>
      <c r="B6820" s="34">
        <v>433</v>
      </c>
      <c r="C6820" s="34">
        <v>592</v>
      </c>
      <c r="D6820" s="34">
        <v>149</v>
      </c>
      <c r="E6820" s="34">
        <v>151</v>
      </c>
      <c r="F6820" s="34">
        <v>185</v>
      </c>
      <c r="G6820" s="34">
        <v>164</v>
      </c>
      <c r="H6820" s="34">
        <v>155</v>
      </c>
      <c r="I6820" s="34">
        <v>160</v>
      </c>
    </row>
    <row r="6821" spans="1:9" x14ac:dyDescent="0.2">
      <c r="A6821" s="34" t="s">
        <v>57278</v>
      </c>
      <c r="B6821" s="34">
        <v>280</v>
      </c>
      <c r="C6821" s="34">
        <v>300</v>
      </c>
      <c r="D6821" s="34">
        <v>87</v>
      </c>
      <c r="E6821" s="34">
        <v>89</v>
      </c>
      <c r="F6821" s="34">
        <v>79</v>
      </c>
      <c r="G6821" s="34">
        <v>92</v>
      </c>
      <c r="H6821" s="34">
        <v>86</v>
      </c>
      <c r="I6821" s="34">
        <v>89</v>
      </c>
    </row>
    <row r="6822" spans="1:9" x14ac:dyDescent="0.2">
      <c r="A6822" s="34" t="s">
        <v>57279</v>
      </c>
      <c r="B6822" s="34">
        <v>345</v>
      </c>
      <c r="C6822" s="34">
        <v>343</v>
      </c>
      <c r="D6822" s="34">
        <v>96</v>
      </c>
      <c r="E6822" s="34">
        <v>126</v>
      </c>
      <c r="F6822" s="34">
        <v>123</v>
      </c>
      <c r="G6822" s="34">
        <v>71</v>
      </c>
      <c r="H6822" s="34">
        <v>107</v>
      </c>
      <c r="I6822" s="34">
        <v>80</v>
      </c>
    </row>
    <row r="6823" spans="1:9" x14ac:dyDescent="0.2">
      <c r="A6823" s="34" t="s">
        <v>57280</v>
      </c>
      <c r="B6823" s="34">
        <v>404</v>
      </c>
      <c r="C6823" s="34">
        <v>370</v>
      </c>
      <c r="D6823" s="34">
        <v>110</v>
      </c>
      <c r="E6823" s="34">
        <v>151</v>
      </c>
      <c r="F6823" s="34">
        <v>110</v>
      </c>
      <c r="G6823" s="34">
        <v>131</v>
      </c>
      <c r="H6823" s="34">
        <v>129</v>
      </c>
      <c r="I6823" s="34">
        <v>123</v>
      </c>
    </row>
    <row r="6824" spans="1:9" x14ac:dyDescent="0.2">
      <c r="A6824" s="34" t="s">
        <v>57281</v>
      </c>
      <c r="B6824" s="34">
        <v>236</v>
      </c>
      <c r="C6824" s="34">
        <v>232</v>
      </c>
      <c r="D6824" s="34">
        <v>68</v>
      </c>
      <c r="E6824" s="34">
        <v>71</v>
      </c>
      <c r="F6824" s="34">
        <v>72</v>
      </c>
      <c r="G6824" s="34">
        <v>63</v>
      </c>
      <c r="H6824" s="34">
        <v>71</v>
      </c>
      <c r="I6824" s="34">
        <v>46</v>
      </c>
    </row>
    <row r="6825" spans="1:9" x14ac:dyDescent="0.2">
      <c r="A6825" s="34" t="s">
        <v>57282</v>
      </c>
      <c r="B6825" s="34">
        <v>372</v>
      </c>
      <c r="C6825" s="34">
        <v>505</v>
      </c>
      <c r="D6825" s="34">
        <v>135</v>
      </c>
      <c r="E6825" s="34">
        <v>166</v>
      </c>
      <c r="F6825" s="34">
        <v>90</v>
      </c>
      <c r="G6825" s="34">
        <v>126</v>
      </c>
      <c r="H6825" s="34">
        <v>123</v>
      </c>
      <c r="I6825" s="34">
        <v>107</v>
      </c>
    </row>
    <row r="6826" spans="1:9" x14ac:dyDescent="0.2">
      <c r="A6826" s="34" t="s">
        <v>57283</v>
      </c>
      <c r="B6826" s="34">
        <v>303</v>
      </c>
      <c r="C6826" s="34">
        <v>292</v>
      </c>
      <c r="D6826" s="34">
        <v>92</v>
      </c>
      <c r="E6826" s="34">
        <v>93</v>
      </c>
      <c r="F6826" s="34">
        <v>87</v>
      </c>
      <c r="G6826" s="34">
        <v>75</v>
      </c>
      <c r="H6826" s="34">
        <v>86</v>
      </c>
      <c r="I6826" s="34">
        <v>76</v>
      </c>
    </row>
    <row r="6827" spans="1:9" x14ac:dyDescent="0.2">
      <c r="A6827" s="34" t="s">
        <v>57284</v>
      </c>
      <c r="B6827" s="34">
        <v>281</v>
      </c>
      <c r="C6827" s="34">
        <v>350</v>
      </c>
      <c r="D6827" s="34">
        <v>118</v>
      </c>
      <c r="E6827" s="34">
        <v>119</v>
      </c>
      <c r="F6827" s="34">
        <v>113</v>
      </c>
      <c r="G6827" s="34">
        <v>131</v>
      </c>
      <c r="H6827" s="34">
        <v>101</v>
      </c>
      <c r="I6827" s="34">
        <v>68</v>
      </c>
    </row>
    <row r="6828" spans="1:9" x14ac:dyDescent="0.2">
      <c r="A6828" s="34" t="s">
        <v>57285</v>
      </c>
      <c r="B6828" s="34">
        <v>424</v>
      </c>
      <c r="C6828" s="34">
        <v>404</v>
      </c>
      <c r="D6828" s="34">
        <v>120</v>
      </c>
      <c r="E6828" s="34">
        <v>146</v>
      </c>
      <c r="F6828" s="34">
        <v>133</v>
      </c>
      <c r="G6828" s="34">
        <v>109</v>
      </c>
      <c r="H6828" s="34">
        <v>140</v>
      </c>
      <c r="I6828" s="34">
        <v>122</v>
      </c>
    </row>
    <row r="6829" spans="1:9" x14ac:dyDescent="0.2">
      <c r="A6829" s="34" t="s">
        <v>57286</v>
      </c>
      <c r="B6829" s="34">
        <v>311</v>
      </c>
      <c r="C6829" s="34">
        <v>227</v>
      </c>
      <c r="D6829" s="34">
        <v>79</v>
      </c>
      <c r="E6829" s="34">
        <v>70</v>
      </c>
      <c r="F6829" s="34">
        <v>90</v>
      </c>
      <c r="G6829" s="34">
        <v>82</v>
      </c>
      <c r="H6829" s="34">
        <v>104</v>
      </c>
      <c r="I6829" s="34">
        <v>41</v>
      </c>
    </row>
    <row r="6830" spans="1:9" x14ac:dyDescent="0.2">
      <c r="A6830" s="34" t="s">
        <v>57287</v>
      </c>
      <c r="B6830" s="34">
        <v>278</v>
      </c>
      <c r="C6830" s="34">
        <v>310</v>
      </c>
      <c r="D6830" s="34">
        <v>87</v>
      </c>
      <c r="E6830" s="34">
        <v>110</v>
      </c>
      <c r="F6830" s="34">
        <v>69</v>
      </c>
      <c r="G6830" s="34">
        <v>86</v>
      </c>
      <c r="H6830" s="34">
        <v>99</v>
      </c>
      <c r="I6830" s="34">
        <v>85</v>
      </c>
    </row>
    <row r="6831" spans="1:9" x14ac:dyDescent="0.2">
      <c r="A6831" s="34" t="s">
        <v>57288</v>
      </c>
      <c r="B6831" s="34">
        <v>324</v>
      </c>
      <c r="C6831" s="34">
        <v>333</v>
      </c>
      <c r="D6831" s="34">
        <v>109</v>
      </c>
      <c r="E6831" s="34">
        <v>98</v>
      </c>
      <c r="F6831" s="34">
        <v>91</v>
      </c>
      <c r="G6831" s="34">
        <v>103</v>
      </c>
      <c r="H6831" s="34">
        <v>84</v>
      </c>
      <c r="I6831" s="34">
        <v>82</v>
      </c>
    </row>
    <row r="6832" spans="1:9" x14ac:dyDescent="0.2">
      <c r="A6832" s="34" t="s">
        <v>57289</v>
      </c>
      <c r="B6832" s="34">
        <v>338</v>
      </c>
      <c r="C6832" s="34">
        <v>301</v>
      </c>
      <c r="D6832" s="34">
        <v>127</v>
      </c>
      <c r="E6832" s="34">
        <v>71</v>
      </c>
      <c r="F6832" s="34">
        <v>102</v>
      </c>
      <c r="G6832" s="34">
        <v>115</v>
      </c>
      <c r="H6832" s="34">
        <v>76</v>
      </c>
      <c r="I6832" s="34">
        <v>93</v>
      </c>
    </row>
    <row r="6833" spans="1:9" x14ac:dyDescent="0.2">
      <c r="A6833" s="34" t="s">
        <v>57290</v>
      </c>
      <c r="B6833" s="34">
        <v>286</v>
      </c>
      <c r="C6833" s="34">
        <v>239</v>
      </c>
      <c r="D6833" s="34">
        <v>89</v>
      </c>
      <c r="E6833" s="34">
        <v>84</v>
      </c>
      <c r="F6833" s="34">
        <v>77</v>
      </c>
      <c r="G6833" s="34">
        <v>90</v>
      </c>
      <c r="H6833" s="34">
        <v>88</v>
      </c>
      <c r="I6833" s="34">
        <v>63</v>
      </c>
    </row>
    <row r="6834" spans="1:9" x14ac:dyDescent="0.2">
      <c r="A6834" s="34" t="s">
        <v>57291</v>
      </c>
      <c r="B6834" s="34">
        <v>326</v>
      </c>
      <c r="C6834" s="34">
        <v>381</v>
      </c>
      <c r="D6834" s="34">
        <v>111</v>
      </c>
      <c r="E6834" s="34">
        <v>108</v>
      </c>
      <c r="F6834" s="34">
        <v>114</v>
      </c>
      <c r="G6834" s="34">
        <v>123</v>
      </c>
      <c r="H6834" s="34">
        <v>89</v>
      </c>
      <c r="I6834" s="34">
        <v>94</v>
      </c>
    </row>
    <row r="6835" spans="1:9" x14ac:dyDescent="0.2">
      <c r="A6835" s="34" t="s">
        <v>57292</v>
      </c>
      <c r="B6835" s="34">
        <v>333</v>
      </c>
      <c r="C6835" s="34">
        <v>248</v>
      </c>
      <c r="D6835" s="34">
        <v>95</v>
      </c>
      <c r="E6835" s="34">
        <v>92</v>
      </c>
      <c r="F6835" s="34">
        <v>106</v>
      </c>
      <c r="G6835" s="34">
        <v>78</v>
      </c>
      <c r="H6835" s="34">
        <v>93</v>
      </c>
      <c r="I6835" s="34">
        <v>73</v>
      </c>
    </row>
    <row r="6836" spans="1:9" x14ac:dyDescent="0.2">
      <c r="A6836" s="34" t="s">
        <v>57293</v>
      </c>
      <c r="B6836" s="34">
        <v>175</v>
      </c>
      <c r="C6836" s="34">
        <v>243</v>
      </c>
      <c r="D6836" s="34">
        <v>33</v>
      </c>
      <c r="E6836" s="34">
        <v>88</v>
      </c>
      <c r="F6836" s="34">
        <v>54</v>
      </c>
      <c r="G6836" s="34">
        <v>51</v>
      </c>
      <c r="H6836" s="34">
        <v>71</v>
      </c>
      <c r="I6836" s="34">
        <v>57</v>
      </c>
    </row>
    <row r="6837" spans="1:9" x14ac:dyDescent="0.2">
      <c r="A6837" s="34" t="s">
        <v>57294</v>
      </c>
      <c r="B6837" s="34">
        <v>363</v>
      </c>
      <c r="C6837" s="34">
        <v>387</v>
      </c>
      <c r="D6837" s="34">
        <v>87</v>
      </c>
      <c r="E6837" s="34">
        <v>118</v>
      </c>
      <c r="F6837" s="34">
        <v>120</v>
      </c>
      <c r="G6837" s="34">
        <v>148</v>
      </c>
      <c r="H6837" s="34">
        <v>116</v>
      </c>
      <c r="I6837" s="34">
        <v>118</v>
      </c>
    </row>
    <row r="6838" spans="1:9" x14ac:dyDescent="0.2">
      <c r="A6838" s="34" t="s">
        <v>57295</v>
      </c>
      <c r="B6838" s="34">
        <v>383</v>
      </c>
      <c r="C6838" s="34">
        <v>527</v>
      </c>
      <c r="D6838" s="34">
        <v>138</v>
      </c>
      <c r="E6838" s="34">
        <v>194</v>
      </c>
      <c r="F6838" s="34">
        <v>166</v>
      </c>
      <c r="G6838" s="34">
        <v>173</v>
      </c>
      <c r="H6838" s="34">
        <v>126</v>
      </c>
      <c r="I6838" s="34">
        <v>141</v>
      </c>
    </row>
    <row r="6839" spans="1:9" x14ac:dyDescent="0.2">
      <c r="A6839" s="34" t="s">
        <v>57296</v>
      </c>
      <c r="B6839" s="34">
        <v>380</v>
      </c>
      <c r="C6839" s="34">
        <v>510</v>
      </c>
      <c r="D6839" s="34">
        <v>155</v>
      </c>
      <c r="E6839" s="34">
        <v>159</v>
      </c>
      <c r="F6839" s="34">
        <v>144</v>
      </c>
      <c r="G6839" s="34">
        <v>184</v>
      </c>
      <c r="H6839" s="34">
        <v>150</v>
      </c>
      <c r="I6839" s="34">
        <v>145</v>
      </c>
    </row>
    <row r="6840" spans="1:9" x14ac:dyDescent="0.2">
      <c r="A6840" s="34" t="s">
        <v>57297</v>
      </c>
      <c r="B6840" s="34">
        <v>370</v>
      </c>
      <c r="C6840" s="34">
        <v>251</v>
      </c>
      <c r="D6840" s="34">
        <v>109</v>
      </c>
      <c r="E6840" s="34">
        <v>91</v>
      </c>
      <c r="F6840" s="34">
        <v>88</v>
      </c>
      <c r="G6840" s="34">
        <v>80</v>
      </c>
      <c r="H6840" s="34">
        <v>114</v>
      </c>
      <c r="I6840" s="34">
        <v>76</v>
      </c>
    </row>
    <row r="6841" spans="1:9" x14ac:dyDescent="0.2">
      <c r="A6841" s="34" t="s">
        <v>57298</v>
      </c>
      <c r="B6841" s="34">
        <v>559</v>
      </c>
      <c r="C6841" s="34">
        <v>414</v>
      </c>
      <c r="D6841" s="34">
        <v>142</v>
      </c>
      <c r="E6841" s="34">
        <v>151</v>
      </c>
      <c r="F6841" s="34">
        <v>142</v>
      </c>
      <c r="G6841" s="34">
        <v>171</v>
      </c>
      <c r="H6841" s="34">
        <v>152</v>
      </c>
      <c r="I6841" s="34">
        <v>119</v>
      </c>
    </row>
    <row r="6842" spans="1:9" x14ac:dyDescent="0.2">
      <c r="A6842" s="34" t="s">
        <v>57299</v>
      </c>
      <c r="B6842" s="34">
        <v>376</v>
      </c>
      <c r="C6842" s="34">
        <v>343</v>
      </c>
      <c r="D6842" s="34">
        <v>137</v>
      </c>
      <c r="E6842" s="34">
        <v>132</v>
      </c>
      <c r="F6842" s="34">
        <v>123</v>
      </c>
      <c r="G6842" s="34">
        <v>101</v>
      </c>
      <c r="H6842" s="34">
        <v>107</v>
      </c>
      <c r="I6842" s="34">
        <v>91</v>
      </c>
    </row>
    <row r="6843" spans="1:9" x14ac:dyDescent="0.2">
      <c r="A6843" s="34" t="s">
        <v>57300</v>
      </c>
      <c r="B6843" s="34">
        <v>348</v>
      </c>
      <c r="C6843" s="34">
        <v>273</v>
      </c>
      <c r="D6843" s="34">
        <v>118</v>
      </c>
      <c r="E6843" s="34">
        <v>92</v>
      </c>
      <c r="F6843" s="34">
        <v>120</v>
      </c>
      <c r="G6843" s="34">
        <v>110</v>
      </c>
      <c r="H6843" s="34">
        <v>138</v>
      </c>
      <c r="I6843" s="34">
        <v>101</v>
      </c>
    </row>
    <row r="6844" spans="1:9" x14ac:dyDescent="0.2">
      <c r="A6844" s="34" t="s">
        <v>57301</v>
      </c>
      <c r="B6844" s="34">
        <v>436</v>
      </c>
      <c r="C6844" s="34">
        <v>552</v>
      </c>
      <c r="D6844" s="34">
        <v>159</v>
      </c>
      <c r="E6844" s="34">
        <v>255</v>
      </c>
      <c r="F6844" s="34">
        <v>127</v>
      </c>
      <c r="G6844" s="34">
        <v>210</v>
      </c>
      <c r="H6844" s="34">
        <v>157</v>
      </c>
      <c r="I6844" s="34">
        <v>145</v>
      </c>
    </row>
    <row r="6845" spans="1:9" x14ac:dyDescent="0.2">
      <c r="A6845" s="34" t="s">
        <v>57302</v>
      </c>
      <c r="B6845" s="34">
        <v>211</v>
      </c>
      <c r="C6845" s="34">
        <v>231</v>
      </c>
      <c r="D6845" s="34">
        <v>82</v>
      </c>
      <c r="E6845" s="34">
        <v>85</v>
      </c>
      <c r="F6845" s="34">
        <v>73</v>
      </c>
      <c r="G6845" s="34">
        <v>58</v>
      </c>
      <c r="H6845" s="34">
        <v>65</v>
      </c>
      <c r="I6845" s="34">
        <v>54</v>
      </c>
    </row>
    <row r="6846" spans="1:9" x14ac:dyDescent="0.2">
      <c r="A6846" s="34" t="s">
        <v>57303</v>
      </c>
      <c r="B6846" s="34">
        <v>283</v>
      </c>
      <c r="C6846" s="34">
        <v>235</v>
      </c>
      <c r="D6846" s="34">
        <v>107</v>
      </c>
      <c r="E6846" s="34">
        <v>51</v>
      </c>
      <c r="F6846" s="34">
        <v>97</v>
      </c>
      <c r="G6846" s="34">
        <v>65</v>
      </c>
      <c r="H6846" s="34">
        <v>103</v>
      </c>
      <c r="I6846" s="34">
        <v>67</v>
      </c>
    </row>
    <row r="6847" spans="1:9" x14ac:dyDescent="0.2">
      <c r="A6847" s="34" t="s">
        <v>57304</v>
      </c>
      <c r="B6847" s="34">
        <v>61</v>
      </c>
      <c r="C6847" s="34">
        <v>79</v>
      </c>
      <c r="D6847" s="34">
        <v>26</v>
      </c>
      <c r="E6847" s="34">
        <v>20</v>
      </c>
      <c r="F6847" s="34">
        <v>13</v>
      </c>
      <c r="G6847" s="34">
        <v>22</v>
      </c>
      <c r="H6847" s="34">
        <v>15</v>
      </c>
      <c r="I6847" s="34">
        <v>30</v>
      </c>
    </row>
    <row r="6848" spans="1:9" x14ac:dyDescent="0.2">
      <c r="A6848" s="34" t="s">
        <v>57305</v>
      </c>
      <c r="B6848" s="34">
        <v>275</v>
      </c>
      <c r="C6848" s="34">
        <v>370</v>
      </c>
      <c r="D6848" s="34">
        <v>90</v>
      </c>
      <c r="E6848" s="34">
        <v>109</v>
      </c>
      <c r="F6848" s="34">
        <v>128</v>
      </c>
      <c r="G6848" s="34">
        <v>113</v>
      </c>
      <c r="H6848" s="34">
        <v>133</v>
      </c>
      <c r="I6848" s="34">
        <v>97</v>
      </c>
    </row>
    <row r="6849" spans="1:9" x14ac:dyDescent="0.2">
      <c r="A6849" s="34" t="s">
        <v>57306</v>
      </c>
      <c r="B6849" s="34">
        <v>329</v>
      </c>
      <c r="C6849" s="34">
        <v>353</v>
      </c>
      <c r="D6849" s="34">
        <v>118</v>
      </c>
      <c r="E6849" s="34">
        <v>115</v>
      </c>
      <c r="F6849" s="34">
        <v>130</v>
      </c>
      <c r="G6849" s="34">
        <v>161</v>
      </c>
      <c r="H6849" s="34">
        <v>110</v>
      </c>
      <c r="I6849" s="34">
        <v>101</v>
      </c>
    </row>
    <row r="6850" spans="1:9" x14ac:dyDescent="0.2">
      <c r="A6850" s="34" t="s">
        <v>57307</v>
      </c>
      <c r="B6850" s="34">
        <v>366</v>
      </c>
      <c r="C6850" s="34">
        <v>412</v>
      </c>
      <c r="D6850" s="34">
        <v>103</v>
      </c>
      <c r="E6850" s="34">
        <v>153</v>
      </c>
      <c r="F6850" s="34">
        <v>104</v>
      </c>
      <c r="G6850" s="34">
        <v>172</v>
      </c>
      <c r="H6850" s="34">
        <v>111</v>
      </c>
      <c r="I6850" s="34">
        <v>146</v>
      </c>
    </row>
    <row r="6851" spans="1:9" x14ac:dyDescent="0.2">
      <c r="A6851" s="34" t="s">
        <v>57308</v>
      </c>
      <c r="B6851" s="34">
        <v>273</v>
      </c>
      <c r="C6851" s="34">
        <v>387</v>
      </c>
      <c r="D6851" s="34">
        <v>80</v>
      </c>
      <c r="E6851" s="34">
        <v>114</v>
      </c>
      <c r="F6851" s="34">
        <v>83</v>
      </c>
      <c r="G6851" s="34">
        <v>103</v>
      </c>
      <c r="H6851" s="34">
        <v>100</v>
      </c>
      <c r="I6851" s="34">
        <v>91</v>
      </c>
    </row>
    <row r="6852" spans="1:9" x14ac:dyDescent="0.2">
      <c r="A6852" s="34" t="s">
        <v>57309</v>
      </c>
      <c r="B6852" s="34">
        <v>469</v>
      </c>
      <c r="C6852" s="34">
        <v>390</v>
      </c>
      <c r="D6852" s="34">
        <v>130</v>
      </c>
      <c r="E6852" s="34">
        <v>113</v>
      </c>
      <c r="F6852" s="34">
        <v>141</v>
      </c>
      <c r="G6852" s="34">
        <v>109</v>
      </c>
      <c r="H6852" s="34">
        <v>137</v>
      </c>
      <c r="I6852" s="34">
        <v>121</v>
      </c>
    </row>
    <row r="6853" spans="1:9" x14ac:dyDescent="0.2">
      <c r="A6853" s="34" t="s">
        <v>57310</v>
      </c>
      <c r="B6853" s="34">
        <v>53</v>
      </c>
      <c r="C6853" s="34">
        <v>114</v>
      </c>
      <c r="D6853" s="34">
        <v>34</v>
      </c>
      <c r="E6853" s="34">
        <v>60</v>
      </c>
      <c r="F6853" s="34">
        <v>18</v>
      </c>
      <c r="G6853" s="34">
        <v>30</v>
      </c>
      <c r="H6853" s="34">
        <v>32</v>
      </c>
      <c r="I6853" s="34">
        <v>37</v>
      </c>
    </row>
    <row r="6854" spans="1:9" x14ac:dyDescent="0.2">
      <c r="A6854" s="34" t="s">
        <v>57311</v>
      </c>
      <c r="B6854" s="34">
        <v>200</v>
      </c>
      <c r="C6854" s="34">
        <v>242</v>
      </c>
      <c r="D6854" s="34">
        <v>46</v>
      </c>
      <c r="E6854" s="34">
        <v>80</v>
      </c>
      <c r="F6854" s="34">
        <v>59</v>
      </c>
      <c r="G6854" s="34">
        <v>67</v>
      </c>
      <c r="H6854" s="34">
        <v>61</v>
      </c>
      <c r="I6854" s="34">
        <v>56</v>
      </c>
    </row>
    <row r="6855" spans="1:9" x14ac:dyDescent="0.2">
      <c r="A6855" s="34" t="s">
        <v>57312</v>
      </c>
      <c r="B6855" s="34">
        <v>265</v>
      </c>
      <c r="C6855" s="34">
        <v>294</v>
      </c>
      <c r="D6855" s="34">
        <v>95</v>
      </c>
      <c r="E6855" s="34">
        <v>118</v>
      </c>
      <c r="F6855" s="34">
        <v>94</v>
      </c>
      <c r="G6855" s="34">
        <v>100</v>
      </c>
      <c r="H6855" s="34">
        <v>68</v>
      </c>
      <c r="I6855" s="34">
        <v>78</v>
      </c>
    </row>
    <row r="6856" spans="1:9" x14ac:dyDescent="0.2">
      <c r="A6856" s="34" t="s">
        <v>57313</v>
      </c>
      <c r="B6856" s="34">
        <v>221</v>
      </c>
      <c r="C6856" s="34">
        <v>306</v>
      </c>
      <c r="D6856" s="34">
        <v>101</v>
      </c>
      <c r="E6856" s="34">
        <v>94</v>
      </c>
      <c r="F6856" s="34">
        <v>87</v>
      </c>
      <c r="G6856" s="34">
        <v>99</v>
      </c>
      <c r="H6856" s="34">
        <v>87</v>
      </c>
      <c r="I6856" s="34">
        <v>87</v>
      </c>
    </row>
    <row r="6857" spans="1:9" x14ac:dyDescent="0.2">
      <c r="A6857" s="34" t="s">
        <v>57314</v>
      </c>
      <c r="B6857" s="34">
        <v>308</v>
      </c>
      <c r="C6857" s="34">
        <v>328</v>
      </c>
      <c r="D6857" s="34">
        <v>88</v>
      </c>
      <c r="E6857" s="34">
        <v>103</v>
      </c>
      <c r="F6857" s="34">
        <v>78</v>
      </c>
      <c r="G6857" s="34">
        <v>143</v>
      </c>
      <c r="H6857" s="34">
        <v>93</v>
      </c>
      <c r="I6857" s="34">
        <v>76</v>
      </c>
    </row>
    <row r="6858" spans="1:9" x14ac:dyDescent="0.2">
      <c r="A6858" s="34" t="s">
        <v>57315</v>
      </c>
      <c r="B6858" s="34">
        <v>251</v>
      </c>
      <c r="C6858" s="34">
        <v>336</v>
      </c>
      <c r="D6858" s="34">
        <v>73</v>
      </c>
      <c r="E6858" s="34">
        <v>93</v>
      </c>
      <c r="F6858" s="34">
        <v>104</v>
      </c>
      <c r="G6858" s="34">
        <v>96</v>
      </c>
      <c r="H6858" s="34">
        <v>89</v>
      </c>
      <c r="I6858" s="34">
        <v>77</v>
      </c>
    </row>
    <row r="6859" spans="1:9" x14ac:dyDescent="0.2">
      <c r="A6859" s="34" t="s">
        <v>57316</v>
      </c>
      <c r="B6859" s="34">
        <v>325</v>
      </c>
      <c r="C6859" s="34">
        <v>391</v>
      </c>
      <c r="D6859" s="34">
        <v>107</v>
      </c>
      <c r="E6859" s="34">
        <v>106</v>
      </c>
      <c r="F6859" s="34">
        <v>97</v>
      </c>
      <c r="G6859" s="34">
        <v>161</v>
      </c>
      <c r="H6859" s="34">
        <v>83</v>
      </c>
      <c r="I6859" s="34">
        <v>82</v>
      </c>
    </row>
    <row r="6860" spans="1:9" x14ac:dyDescent="0.2">
      <c r="A6860" s="34" t="s">
        <v>57317</v>
      </c>
      <c r="B6860" s="34">
        <v>871</v>
      </c>
      <c r="C6860" s="34">
        <v>665</v>
      </c>
      <c r="D6860" s="34">
        <v>225</v>
      </c>
      <c r="E6860" s="34">
        <v>244</v>
      </c>
      <c r="F6860" s="34">
        <v>226</v>
      </c>
      <c r="G6860" s="34">
        <v>236</v>
      </c>
      <c r="H6860" s="34">
        <v>248</v>
      </c>
      <c r="I6860" s="34">
        <v>214</v>
      </c>
    </row>
    <row r="6861" spans="1:9" x14ac:dyDescent="0.2">
      <c r="A6861" s="34" t="s">
        <v>57318</v>
      </c>
      <c r="B6861" s="34">
        <v>412</v>
      </c>
      <c r="C6861" s="34">
        <v>299</v>
      </c>
      <c r="D6861" s="34">
        <v>105</v>
      </c>
      <c r="E6861" s="34">
        <v>78</v>
      </c>
      <c r="F6861" s="34">
        <v>122</v>
      </c>
      <c r="G6861" s="34">
        <v>131</v>
      </c>
      <c r="H6861" s="34">
        <v>100</v>
      </c>
      <c r="I6861" s="34">
        <v>87</v>
      </c>
    </row>
    <row r="6862" spans="1:9" x14ac:dyDescent="0.2">
      <c r="A6862" s="34" t="s">
        <v>57319</v>
      </c>
      <c r="B6862" s="34">
        <v>396</v>
      </c>
      <c r="C6862" s="34">
        <v>446</v>
      </c>
      <c r="D6862" s="34">
        <v>143</v>
      </c>
      <c r="E6862" s="34">
        <v>163</v>
      </c>
      <c r="F6862" s="34">
        <v>147</v>
      </c>
      <c r="G6862" s="34">
        <v>164</v>
      </c>
      <c r="H6862" s="34">
        <v>129</v>
      </c>
      <c r="I6862" s="34">
        <v>126</v>
      </c>
    </row>
    <row r="6863" spans="1:9" x14ac:dyDescent="0.2">
      <c r="A6863" s="34" t="s">
        <v>57320</v>
      </c>
      <c r="B6863" s="34">
        <v>416</v>
      </c>
      <c r="C6863" s="34">
        <v>426</v>
      </c>
      <c r="D6863" s="34">
        <v>127</v>
      </c>
      <c r="E6863" s="34">
        <v>158</v>
      </c>
      <c r="F6863" s="34">
        <v>132</v>
      </c>
      <c r="G6863" s="34">
        <v>183</v>
      </c>
      <c r="H6863" s="34">
        <v>151</v>
      </c>
      <c r="I6863" s="34">
        <v>130</v>
      </c>
    </row>
    <row r="6864" spans="1:9" x14ac:dyDescent="0.2">
      <c r="A6864" s="34" t="s">
        <v>57321</v>
      </c>
      <c r="B6864" s="34">
        <v>352</v>
      </c>
      <c r="C6864" s="34">
        <v>322</v>
      </c>
      <c r="D6864" s="34">
        <v>136</v>
      </c>
      <c r="E6864" s="34">
        <v>105</v>
      </c>
      <c r="F6864" s="34">
        <v>110</v>
      </c>
      <c r="G6864" s="34">
        <v>123</v>
      </c>
      <c r="H6864" s="34">
        <v>102</v>
      </c>
      <c r="I6864" s="34">
        <v>98</v>
      </c>
    </row>
    <row r="6865" spans="1:9" x14ac:dyDescent="0.2">
      <c r="A6865" s="34" t="s">
        <v>57322</v>
      </c>
      <c r="B6865" s="34">
        <v>147</v>
      </c>
      <c r="C6865" s="34">
        <v>115</v>
      </c>
      <c r="D6865" s="34">
        <v>48</v>
      </c>
      <c r="E6865" s="34">
        <v>55</v>
      </c>
      <c r="F6865" s="34">
        <v>50</v>
      </c>
      <c r="G6865" s="34">
        <v>62</v>
      </c>
      <c r="H6865" s="34">
        <v>65</v>
      </c>
      <c r="I6865" s="34">
        <v>42</v>
      </c>
    </row>
    <row r="6866" spans="1:9" x14ac:dyDescent="0.2">
      <c r="A6866" s="34" t="s">
        <v>57323</v>
      </c>
      <c r="B6866" s="34">
        <v>286</v>
      </c>
      <c r="C6866" s="34">
        <v>269</v>
      </c>
      <c r="D6866" s="34">
        <v>81</v>
      </c>
      <c r="E6866" s="34">
        <v>101</v>
      </c>
      <c r="F6866" s="34">
        <v>116</v>
      </c>
      <c r="G6866" s="34">
        <v>130</v>
      </c>
      <c r="H6866" s="34">
        <v>91</v>
      </c>
      <c r="I6866" s="34">
        <v>90</v>
      </c>
    </row>
    <row r="6867" spans="1:9" x14ac:dyDescent="0.2">
      <c r="A6867" s="34" t="s">
        <v>57324</v>
      </c>
      <c r="B6867" s="34">
        <v>647</v>
      </c>
      <c r="C6867" s="34">
        <v>756</v>
      </c>
      <c r="D6867" s="34">
        <v>244</v>
      </c>
      <c r="E6867" s="34">
        <v>263</v>
      </c>
      <c r="F6867" s="34">
        <v>171</v>
      </c>
      <c r="G6867" s="34">
        <v>199</v>
      </c>
      <c r="H6867" s="34">
        <v>233</v>
      </c>
      <c r="I6867" s="34">
        <v>205</v>
      </c>
    </row>
    <row r="6868" spans="1:9" x14ac:dyDescent="0.2">
      <c r="A6868" s="34" t="s">
        <v>57325</v>
      </c>
      <c r="B6868" s="34">
        <v>419</v>
      </c>
      <c r="C6868" s="34">
        <v>364</v>
      </c>
      <c r="D6868" s="34">
        <v>143</v>
      </c>
      <c r="E6868" s="34">
        <v>106</v>
      </c>
      <c r="F6868" s="34">
        <v>167</v>
      </c>
      <c r="G6868" s="34">
        <v>130</v>
      </c>
      <c r="H6868" s="34">
        <v>139</v>
      </c>
      <c r="I6868" s="34">
        <v>91</v>
      </c>
    </row>
    <row r="6869" spans="1:9" x14ac:dyDescent="0.2">
      <c r="A6869" s="34" t="s">
        <v>57326</v>
      </c>
      <c r="B6869" s="34">
        <v>307</v>
      </c>
      <c r="C6869" s="34">
        <v>305</v>
      </c>
      <c r="D6869" s="34">
        <v>88</v>
      </c>
      <c r="E6869" s="34">
        <v>97</v>
      </c>
      <c r="F6869" s="34">
        <v>79</v>
      </c>
      <c r="G6869" s="34">
        <v>99</v>
      </c>
      <c r="H6869" s="34">
        <v>77</v>
      </c>
      <c r="I6869" s="34">
        <v>51</v>
      </c>
    </row>
    <row r="6870" spans="1:9" x14ac:dyDescent="0.2">
      <c r="A6870" s="34" t="s">
        <v>57327</v>
      </c>
      <c r="B6870" s="34">
        <v>243</v>
      </c>
      <c r="C6870" s="34">
        <v>199</v>
      </c>
      <c r="D6870" s="34">
        <v>78</v>
      </c>
      <c r="E6870" s="34">
        <v>70</v>
      </c>
      <c r="F6870" s="34">
        <v>115</v>
      </c>
      <c r="G6870" s="34">
        <v>83</v>
      </c>
      <c r="H6870" s="34">
        <v>93</v>
      </c>
      <c r="I6870" s="34">
        <v>61</v>
      </c>
    </row>
    <row r="6871" spans="1:9" x14ac:dyDescent="0.2">
      <c r="A6871" s="34" t="s">
        <v>57328</v>
      </c>
      <c r="B6871" s="34">
        <v>382</v>
      </c>
      <c r="C6871" s="34">
        <v>262</v>
      </c>
      <c r="D6871" s="34">
        <v>104</v>
      </c>
      <c r="E6871" s="34">
        <v>102</v>
      </c>
      <c r="F6871" s="34">
        <v>95</v>
      </c>
      <c r="G6871" s="34">
        <v>86</v>
      </c>
      <c r="H6871" s="34">
        <v>98</v>
      </c>
      <c r="I6871" s="34">
        <v>92</v>
      </c>
    </row>
    <row r="6872" spans="1:9" x14ac:dyDescent="0.2">
      <c r="A6872" s="34" t="s">
        <v>57329</v>
      </c>
      <c r="B6872" s="34">
        <v>203</v>
      </c>
      <c r="C6872" s="34">
        <v>206</v>
      </c>
      <c r="D6872" s="34">
        <v>46</v>
      </c>
      <c r="E6872" s="34">
        <v>45</v>
      </c>
      <c r="F6872" s="34">
        <v>71</v>
      </c>
      <c r="G6872" s="34">
        <v>61</v>
      </c>
      <c r="H6872" s="34">
        <v>51</v>
      </c>
      <c r="I6872" s="34">
        <v>70</v>
      </c>
    </row>
    <row r="6873" spans="1:9" x14ac:dyDescent="0.2">
      <c r="A6873" s="34" t="s">
        <v>57330</v>
      </c>
      <c r="B6873" s="34">
        <v>143</v>
      </c>
      <c r="C6873" s="34">
        <v>116</v>
      </c>
      <c r="D6873" s="34">
        <v>51</v>
      </c>
      <c r="E6873" s="34">
        <v>41</v>
      </c>
      <c r="F6873" s="34">
        <v>42</v>
      </c>
      <c r="G6873" s="34">
        <v>43</v>
      </c>
      <c r="H6873" s="34">
        <v>52</v>
      </c>
      <c r="I6873" s="34">
        <v>39</v>
      </c>
    </row>
    <row r="6874" spans="1:9" x14ac:dyDescent="0.2">
      <c r="A6874" s="34" t="s">
        <v>57331</v>
      </c>
      <c r="B6874" s="34">
        <v>220</v>
      </c>
      <c r="C6874" s="34">
        <v>289</v>
      </c>
      <c r="D6874" s="34">
        <v>75</v>
      </c>
      <c r="E6874" s="34">
        <v>98</v>
      </c>
      <c r="F6874" s="34">
        <v>61</v>
      </c>
      <c r="G6874" s="34">
        <v>96</v>
      </c>
      <c r="H6874" s="34">
        <v>59</v>
      </c>
      <c r="I6874" s="34">
        <v>70</v>
      </c>
    </row>
    <row r="6875" spans="1:9" x14ac:dyDescent="0.2">
      <c r="A6875" s="34" t="s">
        <v>57332</v>
      </c>
      <c r="B6875" s="34">
        <v>383</v>
      </c>
      <c r="C6875" s="34">
        <v>416</v>
      </c>
      <c r="D6875" s="34">
        <v>103</v>
      </c>
      <c r="E6875" s="34">
        <v>127</v>
      </c>
      <c r="F6875" s="34">
        <v>91</v>
      </c>
      <c r="G6875" s="34">
        <v>108</v>
      </c>
      <c r="H6875" s="34">
        <v>95</v>
      </c>
      <c r="I6875" s="34">
        <v>108</v>
      </c>
    </row>
    <row r="6876" spans="1:9" x14ac:dyDescent="0.2">
      <c r="A6876" s="34" t="s">
        <v>57333</v>
      </c>
      <c r="B6876" s="34">
        <v>384</v>
      </c>
      <c r="C6876" s="34">
        <v>335</v>
      </c>
      <c r="D6876" s="34">
        <v>132</v>
      </c>
      <c r="E6876" s="34">
        <v>115</v>
      </c>
      <c r="F6876" s="34">
        <v>112</v>
      </c>
      <c r="G6876" s="34">
        <v>121</v>
      </c>
      <c r="H6876" s="34">
        <v>111</v>
      </c>
      <c r="I6876" s="34">
        <v>89</v>
      </c>
    </row>
    <row r="6877" spans="1:9" x14ac:dyDescent="0.2">
      <c r="A6877" s="34" t="s">
        <v>57334</v>
      </c>
      <c r="B6877" s="34">
        <v>429</v>
      </c>
      <c r="C6877" s="34">
        <v>349</v>
      </c>
      <c r="D6877" s="34">
        <v>161</v>
      </c>
      <c r="E6877" s="34">
        <v>124</v>
      </c>
      <c r="F6877" s="34">
        <v>110</v>
      </c>
      <c r="G6877" s="34">
        <v>118</v>
      </c>
      <c r="H6877" s="34">
        <v>120</v>
      </c>
      <c r="I6877" s="34">
        <v>115</v>
      </c>
    </row>
    <row r="6878" spans="1:9" x14ac:dyDescent="0.2">
      <c r="A6878" s="34" t="s">
        <v>57335</v>
      </c>
      <c r="B6878" s="34">
        <v>403</v>
      </c>
      <c r="C6878" s="34">
        <v>546</v>
      </c>
      <c r="D6878" s="34">
        <v>122</v>
      </c>
      <c r="E6878" s="34">
        <v>178</v>
      </c>
      <c r="F6878" s="34">
        <v>132</v>
      </c>
      <c r="G6878" s="34">
        <v>139</v>
      </c>
      <c r="H6878" s="34">
        <v>144</v>
      </c>
      <c r="I6878" s="34">
        <v>163</v>
      </c>
    </row>
    <row r="6879" spans="1:9" x14ac:dyDescent="0.2">
      <c r="A6879" s="34" t="s">
        <v>57336</v>
      </c>
      <c r="B6879" s="34">
        <v>473</v>
      </c>
      <c r="C6879" s="34">
        <v>467</v>
      </c>
      <c r="D6879" s="34">
        <v>140</v>
      </c>
      <c r="E6879" s="34">
        <v>142</v>
      </c>
      <c r="F6879" s="34">
        <v>131</v>
      </c>
      <c r="G6879" s="34">
        <v>140</v>
      </c>
      <c r="H6879" s="34">
        <v>132</v>
      </c>
      <c r="I6879" s="34">
        <v>108</v>
      </c>
    </row>
    <row r="6880" spans="1:9" x14ac:dyDescent="0.2">
      <c r="A6880" s="34" t="s">
        <v>57337</v>
      </c>
      <c r="B6880" s="34">
        <v>217</v>
      </c>
      <c r="C6880" s="34">
        <v>174</v>
      </c>
      <c r="D6880" s="34">
        <v>70</v>
      </c>
      <c r="E6880" s="34">
        <v>58</v>
      </c>
      <c r="F6880" s="34">
        <v>50</v>
      </c>
      <c r="G6880" s="34">
        <v>53</v>
      </c>
      <c r="H6880" s="34">
        <v>82</v>
      </c>
      <c r="I6880" s="34">
        <v>51</v>
      </c>
    </row>
    <row r="6881" spans="1:9" x14ac:dyDescent="0.2">
      <c r="A6881" s="34" t="s">
        <v>57338</v>
      </c>
      <c r="B6881" s="34">
        <v>330</v>
      </c>
      <c r="C6881" s="34">
        <v>299</v>
      </c>
      <c r="D6881" s="34">
        <v>112</v>
      </c>
      <c r="E6881" s="34">
        <v>111</v>
      </c>
      <c r="F6881" s="34">
        <v>67</v>
      </c>
      <c r="G6881" s="34">
        <v>122</v>
      </c>
      <c r="H6881" s="34">
        <v>110</v>
      </c>
      <c r="I6881" s="34">
        <v>86</v>
      </c>
    </row>
    <row r="6882" spans="1:9" x14ac:dyDescent="0.2">
      <c r="A6882" s="34" t="s">
        <v>57339</v>
      </c>
      <c r="B6882" s="34">
        <v>328</v>
      </c>
      <c r="C6882" s="34">
        <v>339</v>
      </c>
      <c r="D6882" s="34">
        <v>93</v>
      </c>
      <c r="E6882" s="34">
        <v>116</v>
      </c>
      <c r="F6882" s="34">
        <v>90</v>
      </c>
      <c r="G6882" s="34">
        <v>109</v>
      </c>
      <c r="H6882" s="34">
        <v>105</v>
      </c>
      <c r="I6882" s="34">
        <v>73</v>
      </c>
    </row>
    <row r="6883" spans="1:9" x14ac:dyDescent="0.2">
      <c r="A6883" s="34" t="s">
        <v>57340</v>
      </c>
      <c r="B6883" s="34">
        <v>334</v>
      </c>
      <c r="C6883" s="34">
        <v>269</v>
      </c>
      <c r="D6883" s="34">
        <v>78</v>
      </c>
      <c r="E6883" s="34">
        <v>109</v>
      </c>
      <c r="F6883" s="34">
        <v>90</v>
      </c>
      <c r="G6883" s="34">
        <v>89</v>
      </c>
      <c r="H6883" s="34">
        <v>88</v>
      </c>
      <c r="I6883" s="34">
        <v>82</v>
      </c>
    </row>
    <row r="6884" spans="1:9" x14ac:dyDescent="0.2">
      <c r="A6884" s="34" t="s">
        <v>57341</v>
      </c>
      <c r="B6884" s="34">
        <v>244</v>
      </c>
      <c r="C6884" s="34">
        <v>322</v>
      </c>
      <c r="D6884" s="34">
        <v>110</v>
      </c>
      <c r="E6884" s="34">
        <v>69</v>
      </c>
      <c r="F6884" s="34">
        <v>91</v>
      </c>
      <c r="G6884" s="34">
        <v>87</v>
      </c>
      <c r="H6884" s="34">
        <v>101</v>
      </c>
      <c r="I6884" s="34">
        <v>82</v>
      </c>
    </row>
    <row r="6885" spans="1:9" x14ac:dyDescent="0.2">
      <c r="A6885" s="34" t="s">
        <v>57342</v>
      </c>
      <c r="B6885" s="34">
        <v>297</v>
      </c>
      <c r="C6885" s="34">
        <v>418</v>
      </c>
      <c r="D6885" s="34">
        <v>117</v>
      </c>
      <c r="E6885" s="34">
        <v>137</v>
      </c>
      <c r="F6885" s="34">
        <v>116</v>
      </c>
      <c r="G6885" s="34">
        <v>132</v>
      </c>
      <c r="H6885" s="34">
        <v>114</v>
      </c>
      <c r="I6885" s="34">
        <v>121</v>
      </c>
    </row>
    <row r="6886" spans="1:9" x14ac:dyDescent="0.2">
      <c r="A6886" s="34" t="s">
        <v>57343</v>
      </c>
      <c r="B6886" s="34">
        <v>362</v>
      </c>
      <c r="C6886" s="34">
        <v>335</v>
      </c>
      <c r="D6886" s="34">
        <v>106</v>
      </c>
      <c r="E6886" s="34">
        <v>142</v>
      </c>
      <c r="F6886" s="34">
        <v>138</v>
      </c>
      <c r="G6886" s="34">
        <v>116</v>
      </c>
      <c r="H6886" s="34">
        <v>102</v>
      </c>
      <c r="I6886" s="34">
        <v>123</v>
      </c>
    </row>
    <row r="6887" spans="1:9" x14ac:dyDescent="0.2">
      <c r="A6887" s="34" t="s">
        <v>57344</v>
      </c>
      <c r="B6887" s="34">
        <v>652</v>
      </c>
      <c r="C6887" s="34">
        <v>490</v>
      </c>
      <c r="D6887" s="34">
        <v>209</v>
      </c>
      <c r="E6887" s="34">
        <v>160</v>
      </c>
      <c r="F6887" s="34">
        <v>198</v>
      </c>
      <c r="G6887" s="34">
        <v>165</v>
      </c>
      <c r="H6887" s="34">
        <v>211</v>
      </c>
      <c r="I6887" s="34">
        <v>189</v>
      </c>
    </row>
    <row r="6888" spans="1:9" x14ac:dyDescent="0.2">
      <c r="A6888" s="34" t="s">
        <v>57345</v>
      </c>
      <c r="B6888" s="34">
        <v>118</v>
      </c>
      <c r="C6888" s="34">
        <v>90</v>
      </c>
      <c r="D6888" s="34">
        <v>42</v>
      </c>
      <c r="E6888" s="34">
        <v>44</v>
      </c>
      <c r="F6888" s="34">
        <v>27</v>
      </c>
      <c r="G6888" s="34">
        <v>70</v>
      </c>
      <c r="H6888" s="34">
        <v>43</v>
      </c>
      <c r="I6888" s="34">
        <v>34</v>
      </c>
    </row>
    <row r="6889" spans="1:9" x14ac:dyDescent="0.2">
      <c r="A6889" s="34" t="s">
        <v>57346</v>
      </c>
      <c r="B6889" s="34">
        <v>256</v>
      </c>
      <c r="C6889" s="34">
        <v>305</v>
      </c>
      <c r="D6889" s="34">
        <v>70</v>
      </c>
      <c r="E6889" s="34">
        <v>76</v>
      </c>
      <c r="F6889" s="34">
        <v>75</v>
      </c>
      <c r="G6889" s="34">
        <v>108</v>
      </c>
      <c r="H6889" s="34">
        <v>93</v>
      </c>
      <c r="I6889" s="34">
        <v>57</v>
      </c>
    </row>
    <row r="6890" spans="1:9" x14ac:dyDescent="0.2">
      <c r="A6890" s="34" t="s">
        <v>57347</v>
      </c>
      <c r="B6890" s="34">
        <v>378</v>
      </c>
      <c r="C6890" s="34">
        <v>425</v>
      </c>
      <c r="D6890" s="34">
        <v>157</v>
      </c>
      <c r="E6890" s="34">
        <v>153</v>
      </c>
      <c r="F6890" s="34">
        <v>126</v>
      </c>
      <c r="G6890" s="34">
        <v>178</v>
      </c>
      <c r="H6890" s="34">
        <v>143</v>
      </c>
      <c r="I6890" s="34">
        <v>125</v>
      </c>
    </row>
    <row r="6891" spans="1:9" x14ac:dyDescent="0.2">
      <c r="A6891" s="34" t="s">
        <v>57348</v>
      </c>
      <c r="B6891" s="34">
        <v>193</v>
      </c>
      <c r="C6891" s="34">
        <v>187</v>
      </c>
      <c r="D6891" s="34">
        <v>75</v>
      </c>
      <c r="E6891" s="34">
        <v>71</v>
      </c>
      <c r="F6891" s="34">
        <v>55</v>
      </c>
      <c r="G6891" s="34">
        <v>60</v>
      </c>
      <c r="H6891" s="34">
        <v>57</v>
      </c>
      <c r="I6891" s="34">
        <v>64</v>
      </c>
    </row>
    <row r="6892" spans="1:9" x14ac:dyDescent="0.2">
      <c r="A6892" s="34" t="s">
        <v>57349</v>
      </c>
      <c r="B6892" s="34">
        <v>292</v>
      </c>
      <c r="C6892" s="34">
        <v>344</v>
      </c>
      <c r="D6892" s="34">
        <v>84</v>
      </c>
      <c r="E6892" s="34">
        <v>89</v>
      </c>
      <c r="F6892" s="34">
        <v>95</v>
      </c>
      <c r="G6892" s="34">
        <v>102</v>
      </c>
      <c r="H6892" s="34">
        <v>149</v>
      </c>
      <c r="I6892" s="34">
        <v>95</v>
      </c>
    </row>
    <row r="6893" spans="1:9" x14ac:dyDescent="0.2">
      <c r="A6893" s="34" t="s">
        <v>57350</v>
      </c>
      <c r="B6893" s="34">
        <v>295</v>
      </c>
      <c r="C6893" s="34">
        <v>279</v>
      </c>
      <c r="D6893" s="34">
        <v>82</v>
      </c>
      <c r="E6893" s="34">
        <v>117</v>
      </c>
      <c r="F6893" s="34">
        <v>101</v>
      </c>
      <c r="G6893" s="34">
        <v>100</v>
      </c>
      <c r="H6893" s="34">
        <v>91</v>
      </c>
      <c r="I6893" s="34">
        <v>87</v>
      </c>
    </row>
    <row r="6894" spans="1:9" x14ac:dyDescent="0.2">
      <c r="A6894" s="34" t="s">
        <v>57351</v>
      </c>
      <c r="B6894" s="34">
        <v>295</v>
      </c>
      <c r="C6894" s="34">
        <v>274</v>
      </c>
      <c r="D6894" s="34">
        <v>79</v>
      </c>
      <c r="E6894" s="34">
        <v>87</v>
      </c>
      <c r="F6894" s="34">
        <v>87</v>
      </c>
      <c r="G6894" s="34">
        <v>89</v>
      </c>
      <c r="H6894" s="34">
        <v>65</v>
      </c>
      <c r="I6894" s="34">
        <v>60</v>
      </c>
    </row>
    <row r="6895" spans="1:9" x14ac:dyDescent="0.2">
      <c r="A6895" s="34" t="s">
        <v>57352</v>
      </c>
      <c r="B6895" s="34">
        <v>244</v>
      </c>
      <c r="C6895" s="34">
        <v>235</v>
      </c>
      <c r="D6895" s="34">
        <v>93</v>
      </c>
      <c r="E6895" s="34">
        <v>67</v>
      </c>
      <c r="F6895" s="34">
        <v>79</v>
      </c>
      <c r="G6895" s="34">
        <v>58</v>
      </c>
      <c r="H6895" s="34">
        <v>96</v>
      </c>
      <c r="I6895" s="34">
        <v>60</v>
      </c>
    </row>
    <row r="6896" spans="1:9" x14ac:dyDescent="0.2">
      <c r="A6896" s="34" t="s">
        <v>57353</v>
      </c>
      <c r="B6896" s="34">
        <v>299</v>
      </c>
      <c r="C6896" s="34">
        <v>240</v>
      </c>
      <c r="D6896" s="34">
        <v>97</v>
      </c>
      <c r="E6896" s="34">
        <v>70</v>
      </c>
      <c r="F6896" s="34">
        <v>81</v>
      </c>
      <c r="G6896" s="34">
        <v>86</v>
      </c>
      <c r="H6896" s="34">
        <v>102</v>
      </c>
      <c r="I6896" s="34">
        <v>74</v>
      </c>
    </row>
    <row r="6897" spans="1:9" x14ac:dyDescent="0.2">
      <c r="A6897" s="34" t="s">
        <v>57354</v>
      </c>
      <c r="B6897" s="34">
        <v>305</v>
      </c>
      <c r="C6897" s="34">
        <v>212</v>
      </c>
      <c r="D6897" s="34">
        <v>99</v>
      </c>
      <c r="E6897" s="34">
        <v>64</v>
      </c>
      <c r="F6897" s="34">
        <v>109</v>
      </c>
      <c r="G6897" s="34">
        <v>89</v>
      </c>
      <c r="H6897" s="34">
        <v>86</v>
      </c>
      <c r="I6897" s="34">
        <v>62</v>
      </c>
    </row>
    <row r="6898" spans="1:9" x14ac:dyDescent="0.2">
      <c r="A6898" s="34" t="s">
        <v>57355</v>
      </c>
      <c r="B6898" s="34">
        <v>344</v>
      </c>
      <c r="C6898" s="34">
        <v>393</v>
      </c>
      <c r="D6898" s="34">
        <v>107</v>
      </c>
      <c r="E6898" s="34">
        <v>155</v>
      </c>
      <c r="F6898" s="34">
        <v>94</v>
      </c>
      <c r="G6898" s="34">
        <v>116</v>
      </c>
      <c r="H6898" s="34">
        <v>122</v>
      </c>
      <c r="I6898" s="34">
        <v>112</v>
      </c>
    </row>
    <row r="6899" spans="1:9" x14ac:dyDescent="0.2">
      <c r="A6899" s="34" t="s">
        <v>57356</v>
      </c>
      <c r="B6899" s="34">
        <v>177</v>
      </c>
      <c r="C6899" s="34">
        <v>204</v>
      </c>
      <c r="D6899" s="34">
        <v>65</v>
      </c>
      <c r="E6899" s="34">
        <v>69</v>
      </c>
      <c r="F6899" s="34">
        <v>45</v>
      </c>
      <c r="G6899" s="34">
        <v>62</v>
      </c>
      <c r="H6899" s="34">
        <v>78</v>
      </c>
      <c r="I6899" s="34">
        <v>62</v>
      </c>
    </row>
    <row r="6900" spans="1:9" x14ac:dyDescent="0.2">
      <c r="A6900" s="34" t="s">
        <v>57357</v>
      </c>
      <c r="B6900" s="34">
        <v>640</v>
      </c>
      <c r="C6900" s="34">
        <v>578</v>
      </c>
      <c r="D6900" s="34">
        <v>189</v>
      </c>
      <c r="E6900" s="34">
        <v>181</v>
      </c>
      <c r="F6900" s="34">
        <v>171</v>
      </c>
      <c r="G6900" s="34">
        <v>212</v>
      </c>
      <c r="H6900" s="34">
        <v>218</v>
      </c>
      <c r="I6900" s="34">
        <v>171</v>
      </c>
    </row>
    <row r="6901" spans="1:9" x14ac:dyDescent="0.2">
      <c r="A6901" s="34" t="s">
        <v>57358</v>
      </c>
      <c r="B6901" s="34">
        <v>417</v>
      </c>
      <c r="C6901" s="34">
        <v>338</v>
      </c>
      <c r="D6901" s="34">
        <v>102</v>
      </c>
      <c r="E6901" s="34">
        <v>111</v>
      </c>
      <c r="F6901" s="34">
        <v>88</v>
      </c>
      <c r="G6901" s="34">
        <v>80</v>
      </c>
      <c r="H6901" s="34">
        <v>107</v>
      </c>
      <c r="I6901" s="34">
        <v>69</v>
      </c>
    </row>
    <row r="6902" spans="1:9" x14ac:dyDescent="0.2">
      <c r="A6902" s="34" t="s">
        <v>57359</v>
      </c>
      <c r="B6902" s="34">
        <v>413</v>
      </c>
      <c r="C6902" s="34">
        <v>336</v>
      </c>
      <c r="D6902" s="34">
        <v>128</v>
      </c>
      <c r="E6902" s="34">
        <v>128</v>
      </c>
      <c r="F6902" s="34">
        <v>114</v>
      </c>
      <c r="G6902" s="34">
        <v>158</v>
      </c>
      <c r="H6902" s="34">
        <v>145</v>
      </c>
      <c r="I6902" s="34">
        <v>113</v>
      </c>
    </row>
    <row r="6903" spans="1:9" x14ac:dyDescent="0.2">
      <c r="A6903" s="34" t="s">
        <v>57360</v>
      </c>
      <c r="B6903" s="34">
        <v>173</v>
      </c>
      <c r="C6903" s="34">
        <v>247</v>
      </c>
      <c r="D6903" s="34">
        <v>71</v>
      </c>
      <c r="E6903" s="34">
        <v>86</v>
      </c>
      <c r="F6903" s="34">
        <v>76</v>
      </c>
      <c r="G6903" s="34">
        <v>108</v>
      </c>
      <c r="H6903" s="34">
        <v>67</v>
      </c>
      <c r="I6903" s="34">
        <v>79</v>
      </c>
    </row>
    <row r="6904" spans="1:9" x14ac:dyDescent="0.2">
      <c r="A6904" s="34" t="s">
        <v>57361</v>
      </c>
      <c r="B6904" s="34">
        <v>321</v>
      </c>
      <c r="C6904" s="34">
        <v>302</v>
      </c>
      <c r="D6904" s="34">
        <v>88</v>
      </c>
      <c r="E6904" s="34">
        <v>110</v>
      </c>
      <c r="F6904" s="34">
        <v>69</v>
      </c>
      <c r="G6904" s="34">
        <v>84</v>
      </c>
      <c r="H6904" s="34">
        <v>76</v>
      </c>
      <c r="I6904" s="34">
        <v>66</v>
      </c>
    </row>
    <row r="6905" spans="1:9" x14ac:dyDescent="0.2">
      <c r="A6905" s="34" t="s">
        <v>57362</v>
      </c>
      <c r="B6905" s="34">
        <v>173</v>
      </c>
      <c r="C6905" s="34">
        <v>214</v>
      </c>
      <c r="D6905" s="34">
        <v>37</v>
      </c>
      <c r="E6905" s="34">
        <v>74</v>
      </c>
      <c r="F6905" s="34">
        <v>45</v>
      </c>
      <c r="G6905" s="34">
        <v>66</v>
      </c>
      <c r="H6905" s="34">
        <v>41</v>
      </c>
      <c r="I6905" s="34">
        <v>55</v>
      </c>
    </row>
    <row r="6906" spans="1:9" x14ac:dyDescent="0.2">
      <c r="A6906" s="34" t="s">
        <v>57363</v>
      </c>
      <c r="B6906" s="34">
        <v>299</v>
      </c>
      <c r="C6906" s="34">
        <v>172</v>
      </c>
      <c r="D6906" s="34">
        <v>61</v>
      </c>
      <c r="E6906" s="34">
        <v>86</v>
      </c>
      <c r="F6906" s="34">
        <v>63</v>
      </c>
      <c r="G6906" s="34">
        <v>67</v>
      </c>
      <c r="H6906" s="34">
        <v>75</v>
      </c>
      <c r="I6906" s="34">
        <v>56</v>
      </c>
    </row>
    <row r="6907" spans="1:9" x14ac:dyDescent="0.2">
      <c r="A6907" s="34" t="s">
        <v>57364</v>
      </c>
      <c r="B6907" s="34">
        <v>335</v>
      </c>
      <c r="C6907" s="34">
        <v>292</v>
      </c>
      <c r="D6907" s="34">
        <v>96</v>
      </c>
      <c r="E6907" s="34">
        <v>105</v>
      </c>
      <c r="F6907" s="34">
        <v>114</v>
      </c>
      <c r="G6907" s="34">
        <v>123</v>
      </c>
      <c r="H6907" s="34">
        <v>95</v>
      </c>
      <c r="I6907" s="34">
        <v>103</v>
      </c>
    </row>
    <row r="6908" spans="1:9" x14ac:dyDescent="0.2">
      <c r="A6908" s="34" t="s">
        <v>57365</v>
      </c>
      <c r="B6908" s="34">
        <v>909</v>
      </c>
      <c r="C6908" s="34">
        <v>554</v>
      </c>
      <c r="D6908" s="34">
        <v>297</v>
      </c>
      <c r="E6908" s="34">
        <v>212</v>
      </c>
      <c r="F6908" s="34">
        <v>273</v>
      </c>
      <c r="G6908" s="34">
        <v>211</v>
      </c>
      <c r="H6908" s="34">
        <v>262</v>
      </c>
      <c r="I6908" s="34">
        <v>201</v>
      </c>
    </row>
    <row r="6909" spans="1:9" x14ac:dyDescent="0.2">
      <c r="A6909" s="34" t="s">
        <v>57366</v>
      </c>
      <c r="B6909" s="34">
        <v>591</v>
      </c>
      <c r="C6909" s="34">
        <v>584</v>
      </c>
      <c r="D6909" s="34">
        <v>195</v>
      </c>
      <c r="E6909" s="34">
        <v>193</v>
      </c>
      <c r="F6909" s="34">
        <v>188</v>
      </c>
      <c r="G6909" s="34">
        <v>169</v>
      </c>
      <c r="H6909" s="34">
        <v>195</v>
      </c>
      <c r="I6909" s="34">
        <v>156</v>
      </c>
    </row>
    <row r="6910" spans="1:9" x14ac:dyDescent="0.2">
      <c r="A6910" s="34" t="s">
        <v>57367</v>
      </c>
      <c r="B6910" s="34">
        <v>579</v>
      </c>
      <c r="C6910" s="34">
        <v>673</v>
      </c>
      <c r="D6910" s="34">
        <v>216</v>
      </c>
      <c r="E6910" s="34">
        <v>244</v>
      </c>
      <c r="F6910" s="34">
        <v>199</v>
      </c>
      <c r="G6910" s="34">
        <v>229</v>
      </c>
      <c r="H6910" s="34">
        <v>205</v>
      </c>
      <c r="I6910" s="34">
        <v>183</v>
      </c>
    </row>
    <row r="6911" spans="1:9" x14ac:dyDescent="0.2">
      <c r="A6911" s="34" t="s">
        <v>57368</v>
      </c>
      <c r="B6911" s="34">
        <v>454</v>
      </c>
      <c r="C6911" s="34">
        <v>427</v>
      </c>
      <c r="D6911" s="34">
        <v>202</v>
      </c>
      <c r="E6911" s="34">
        <v>161</v>
      </c>
      <c r="F6911" s="34">
        <v>125</v>
      </c>
      <c r="G6911" s="34">
        <v>135</v>
      </c>
      <c r="H6911" s="34">
        <v>192</v>
      </c>
      <c r="I6911" s="34">
        <v>141</v>
      </c>
    </row>
    <row r="6912" spans="1:9" x14ac:dyDescent="0.2">
      <c r="A6912" s="34" t="s">
        <v>57369</v>
      </c>
      <c r="B6912" s="34">
        <v>214</v>
      </c>
      <c r="C6912" s="34">
        <v>244</v>
      </c>
      <c r="D6912" s="34">
        <v>49</v>
      </c>
      <c r="E6912" s="34">
        <v>103</v>
      </c>
      <c r="F6912" s="34">
        <v>64</v>
      </c>
      <c r="G6912" s="34">
        <v>107</v>
      </c>
      <c r="H6912" s="34">
        <v>58</v>
      </c>
      <c r="I6912" s="34">
        <v>81</v>
      </c>
    </row>
    <row r="6913" spans="1:9" x14ac:dyDescent="0.2">
      <c r="A6913" s="34" t="s">
        <v>57370</v>
      </c>
      <c r="B6913" s="34">
        <v>603</v>
      </c>
      <c r="C6913" s="34">
        <v>387</v>
      </c>
      <c r="D6913" s="34">
        <v>147</v>
      </c>
      <c r="E6913" s="34">
        <v>82</v>
      </c>
      <c r="F6913" s="34">
        <v>171</v>
      </c>
      <c r="G6913" s="34">
        <v>146</v>
      </c>
      <c r="H6913" s="34">
        <v>152</v>
      </c>
      <c r="I6913" s="34">
        <v>137</v>
      </c>
    </row>
    <row r="6914" spans="1:9" x14ac:dyDescent="0.2">
      <c r="A6914" s="34" t="s">
        <v>57371</v>
      </c>
      <c r="B6914" s="34">
        <v>345</v>
      </c>
      <c r="C6914" s="34">
        <v>396</v>
      </c>
      <c r="D6914" s="34">
        <v>128</v>
      </c>
      <c r="E6914" s="34">
        <v>110</v>
      </c>
      <c r="F6914" s="34">
        <v>109</v>
      </c>
      <c r="G6914" s="34">
        <v>159</v>
      </c>
      <c r="H6914" s="34">
        <v>134</v>
      </c>
      <c r="I6914" s="34">
        <v>127</v>
      </c>
    </row>
    <row r="6915" spans="1:9" x14ac:dyDescent="0.2">
      <c r="A6915" s="34" t="s">
        <v>57372</v>
      </c>
      <c r="B6915" s="34">
        <v>282</v>
      </c>
      <c r="C6915" s="34">
        <v>249</v>
      </c>
      <c r="D6915" s="34">
        <v>85</v>
      </c>
      <c r="E6915" s="34">
        <v>101</v>
      </c>
      <c r="F6915" s="34">
        <v>87</v>
      </c>
      <c r="G6915" s="34">
        <v>72</v>
      </c>
      <c r="H6915" s="34">
        <v>102</v>
      </c>
      <c r="I6915" s="34">
        <v>78</v>
      </c>
    </row>
    <row r="6916" spans="1:9" x14ac:dyDescent="0.2">
      <c r="A6916" s="34" t="s">
        <v>57373</v>
      </c>
      <c r="B6916" s="34">
        <v>319</v>
      </c>
      <c r="C6916" s="34">
        <v>270</v>
      </c>
      <c r="D6916" s="34">
        <v>111</v>
      </c>
      <c r="E6916" s="34">
        <v>113</v>
      </c>
      <c r="F6916" s="34">
        <v>114</v>
      </c>
      <c r="G6916" s="34">
        <v>145</v>
      </c>
      <c r="H6916" s="34">
        <v>120</v>
      </c>
      <c r="I6916" s="34">
        <v>83</v>
      </c>
    </row>
    <row r="6917" spans="1:9" x14ac:dyDescent="0.2">
      <c r="A6917" s="34" t="s">
        <v>57374</v>
      </c>
      <c r="B6917" s="34">
        <v>559</v>
      </c>
      <c r="C6917" s="34">
        <v>624</v>
      </c>
      <c r="D6917" s="34">
        <v>197</v>
      </c>
      <c r="E6917" s="34">
        <v>166</v>
      </c>
      <c r="F6917" s="34">
        <v>187</v>
      </c>
      <c r="G6917" s="34">
        <v>201</v>
      </c>
      <c r="H6917" s="34">
        <v>185</v>
      </c>
      <c r="I6917" s="34">
        <v>196</v>
      </c>
    </row>
    <row r="6918" spans="1:9" x14ac:dyDescent="0.2">
      <c r="A6918" s="34" t="s">
        <v>57375</v>
      </c>
      <c r="B6918" s="34">
        <v>508</v>
      </c>
      <c r="C6918" s="34">
        <v>607</v>
      </c>
      <c r="D6918" s="34">
        <v>144</v>
      </c>
      <c r="E6918" s="34">
        <v>211</v>
      </c>
      <c r="F6918" s="34">
        <v>182</v>
      </c>
      <c r="G6918" s="34">
        <v>166</v>
      </c>
      <c r="H6918" s="34">
        <v>173</v>
      </c>
      <c r="I6918" s="34">
        <v>157</v>
      </c>
    </row>
    <row r="6919" spans="1:9" x14ac:dyDescent="0.2">
      <c r="A6919" s="34" t="s">
        <v>57376</v>
      </c>
      <c r="B6919" s="34">
        <v>289</v>
      </c>
      <c r="C6919" s="34">
        <v>395</v>
      </c>
      <c r="D6919" s="34">
        <v>95</v>
      </c>
      <c r="E6919" s="34">
        <v>125</v>
      </c>
      <c r="F6919" s="34">
        <v>124</v>
      </c>
      <c r="G6919" s="34">
        <v>115</v>
      </c>
      <c r="H6919" s="34">
        <v>134</v>
      </c>
      <c r="I6919" s="34">
        <v>86</v>
      </c>
    </row>
    <row r="6920" spans="1:9" x14ac:dyDescent="0.2">
      <c r="A6920" s="34" t="s">
        <v>57377</v>
      </c>
      <c r="B6920" s="34">
        <v>281</v>
      </c>
      <c r="C6920" s="34">
        <v>304</v>
      </c>
      <c r="D6920" s="34">
        <v>131</v>
      </c>
      <c r="E6920" s="34">
        <v>111</v>
      </c>
      <c r="F6920" s="34">
        <v>115</v>
      </c>
      <c r="G6920" s="34">
        <v>130</v>
      </c>
      <c r="H6920" s="34">
        <v>91</v>
      </c>
      <c r="I6920" s="34">
        <v>105</v>
      </c>
    </row>
    <row r="6921" spans="1:9" x14ac:dyDescent="0.2">
      <c r="A6921" s="34" t="s">
        <v>57378</v>
      </c>
      <c r="B6921" s="34">
        <v>338</v>
      </c>
      <c r="C6921" s="34">
        <v>278</v>
      </c>
      <c r="D6921" s="34">
        <v>91</v>
      </c>
      <c r="E6921" s="34">
        <v>82</v>
      </c>
      <c r="F6921" s="34">
        <v>76</v>
      </c>
      <c r="G6921" s="34">
        <v>60</v>
      </c>
      <c r="H6921" s="34">
        <v>107</v>
      </c>
      <c r="I6921" s="34">
        <v>84</v>
      </c>
    </row>
    <row r="6922" spans="1:9" x14ac:dyDescent="0.2">
      <c r="A6922" s="34" t="s">
        <v>57379</v>
      </c>
      <c r="B6922" s="34">
        <v>237</v>
      </c>
      <c r="C6922" s="34">
        <v>270</v>
      </c>
      <c r="D6922" s="34">
        <v>70</v>
      </c>
      <c r="E6922" s="34">
        <v>102</v>
      </c>
      <c r="F6922" s="34">
        <v>71</v>
      </c>
      <c r="G6922" s="34">
        <v>94</v>
      </c>
      <c r="H6922" s="34">
        <v>79</v>
      </c>
      <c r="I6922" s="34">
        <v>92</v>
      </c>
    </row>
    <row r="6923" spans="1:9" x14ac:dyDescent="0.2">
      <c r="A6923" s="34" t="s">
        <v>57380</v>
      </c>
      <c r="B6923" s="34">
        <v>428</v>
      </c>
      <c r="C6923" s="34">
        <v>498</v>
      </c>
      <c r="D6923" s="34">
        <v>125</v>
      </c>
      <c r="E6923" s="34">
        <v>177</v>
      </c>
      <c r="F6923" s="34">
        <v>133</v>
      </c>
      <c r="G6923" s="34">
        <v>134</v>
      </c>
      <c r="H6923" s="34">
        <v>184</v>
      </c>
      <c r="I6923" s="34">
        <v>131</v>
      </c>
    </row>
    <row r="6924" spans="1:9" x14ac:dyDescent="0.2">
      <c r="A6924" s="34" t="s">
        <v>57381</v>
      </c>
      <c r="B6924" s="34">
        <v>363</v>
      </c>
      <c r="C6924" s="34">
        <v>308</v>
      </c>
      <c r="D6924" s="34">
        <v>134</v>
      </c>
      <c r="E6924" s="34">
        <v>131</v>
      </c>
      <c r="F6924" s="34">
        <v>114</v>
      </c>
      <c r="G6924" s="34">
        <v>104</v>
      </c>
      <c r="H6924" s="34">
        <v>113</v>
      </c>
      <c r="I6924" s="34">
        <v>109</v>
      </c>
    </row>
    <row r="6925" spans="1:9" x14ac:dyDescent="0.2">
      <c r="A6925" s="34" t="s">
        <v>57382</v>
      </c>
      <c r="B6925" s="34">
        <v>377</v>
      </c>
      <c r="C6925" s="34">
        <v>384</v>
      </c>
      <c r="D6925" s="34">
        <v>98</v>
      </c>
      <c r="E6925" s="34">
        <v>116</v>
      </c>
      <c r="F6925" s="34">
        <v>136</v>
      </c>
      <c r="G6925" s="34">
        <v>98</v>
      </c>
      <c r="H6925" s="34">
        <v>95</v>
      </c>
      <c r="I6925" s="34">
        <v>96</v>
      </c>
    </row>
    <row r="6926" spans="1:9" x14ac:dyDescent="0.2">
      <c r="A6926" s="34" t="s">
        <v>57383</v>
      </c>
      <c r="B6926" s="34">
        <v>286</v>
      </c>
      <c r="C6926" s="34">
        <v>477</v>
      </c>
      <c r="D6926" s="34">
        <v>95</v>
      </c>
      <c r="E6926" s="34">
        <v>148</v>
      </c>
      <c r="F6926" s="34">
        <v>124</v>
      </c>
      <c r="G6926" s="34">
        <v>151</v>
      </c>
      <c r="H6926" s="34">
        <v>118</v>
      </c>
      <c r="I6926" s="34">
        <v>127</v>
      </c>
    </row>
    <row r="6927" spans="1:9" x14ac:dyDescent="0.2">
      <c r="A6927" s="34" t="s">
        <v>57384</v>
      </c>
      <c r="B6927" s="34">
        <v>435</v>
      </c>
      <c r="C6927" s="34">
        <v>424</v>
      </c>
      <c r="D6927" s="34">
        <v>154</v>
      </c>
      <c r="E6927" s="34">
        <v>117</v>
      </c>
      <c r="F6927" s="34">
        <v>113</v>
      </c>
      <c r="G6927" s="34">
        <v>121</v>
      </c>
      <c r="H6927" s="34">
        <v>147</v>
      </c>
      <c r="I6927" s="34">
        <v>117</v>
      </c>
    </row>
    <row r="6928" spans="1:9" x14ac:dyDescent="0.2">
      <c r="A6928" s="34" t="s">
        <v>57385</v>
      </c>
      <c r="B6928" s="34">
        <v>458</v>
      </c>
      <c r="C6928" s="34">
        <v>475</v>
      </c>
      <c r="D6928" s="34">
        <v>152</v>
      </c>
      <c r="E6928" s="34">
        <v>168</v>
      </c>
      <c r="F6928" s="34">
        <v>133</v>
      </c>
      <c r="G6928" s="34">
        <v>170</v>
      </c>
      <c r="H6928" s="34">
        <v>149</v>
      </c>
      <c r="I6928" s="34">
        <v>192</v>
      </c>
    </row>
    <row r="6929" spans="1:9" x14ac:dyDescent="0.2">
      <c r="A6929" s="34" t="s">
        <v>57386</v>
      </c>
      <c r="B6929" s="34">
        <v>574</v>
      </c>
      <c r="C6929" s="34">
        <v>393</v>
      </c>
      <c r="D6929" s="34">
        <v>142</v>
      </c>
      <c r="E6929" s="34">
        <v>154</v>
      </c>
      <c r="F6929" s="34">
        <v>136</v>
      </c>
      <c r="G6929" s="34">
        <v>131</v>
      </c>
      <c r="H6929" s="34">
        <v>163</v>
      </c>
      <c r="I6929" s="34">
        <v>114</v>
      </c>
    </row>
    <row r="6930" spans="1:9" x14ac:dyDescent="0.2">
      <c r="A6930" s="34" t="s">
        <v>57387</v>
      </c>
      <c r="B6930" s="34">
        <v>253</v>
      </c>
      <c r="C6930" s="34">
        <v>302</v>
      </c>
      <c r="D6930" s="34">
        <v>119</v>
      </c>
      <c r="E6930" s="34">
        <v>118</v>
      </c>
      <c r="F6930" s="34">
        <v>117</v>
      </c>
      <c r="G6930" s="34">
        <v>133</v>
      </c>
      <c r="H6930" s="34">
        <v>91</v>
      </c>
      <c r="I6930" s="34">
        <v>70</v>
      </c>
    </row>
    <row r="6931" spans="1:9" x14ac:dyDescent="0.2">
      <c r="A6931" s="34" t="s">
        <v>57388</v>
      </c>
      <c r="B6931" s="34">
        <v>405</v>
      </c>
      <c r="C6931" s="34">
        <v>463</v>
      </c>
      <c r="D6931" s="34">
        <v>137</v>
      </c>
      <c r="E6931" s="34">
        <v>90</v>
      </c>
      <c r="F6931" s="34">
        <v>137</v>
      </c>
      <c r="G6931" s="34">
        <v>112</v>
      </c>
      <c r="H6931" s="34">
        <v>130</v>
      </c>
      <c r="I6931" s="34">
        <v>145</v>
      </c>
    </row>
    <row r="6932" spans="1:9" x14ac:dyDescent="0.2">
      <c r="A6932" s="34" t="s">
        <v>57389</v>
      </c>
      <c r="B6932" s="34">
        <v>378</v>
      </c>
      <c r="C6932" s="34">
        <v>436</v>
      </c>
      <c r="D6932" s="34">
        <v>144</v>
      </c>
      <c r="E6932" s="34">
        <v>126</v>
      </c>
      <c r="F6932" s="34">
        <v>130</v>
      </c>
      <c r="G6932" s="34">
        <v>123</v>
      </c>
      <c r="H6932" s="34">
        <v>144</v>
      </c>
      <c r="I6932" s="34">
        <v>111</v>
      </c>
    </row>
    <row r="6933" spans="1:9" x14ac:dyDescent="0.2">
      <c r="A6933" s="34" t="s">
        <v>57390</v>
      </c>
      <c r="B6933" s="34">
        <v>386</v>
      </c>
      <c r="C6933" s="34">
        <v>330</v>
      </c>
      <c r="D6933" s="34">
        <v>95</v>
      </c>
      <c r="E6933" s="34">
        <v>107</v>
      </c>
      <c r="F6933" s="34">
        <v>132</v>
      </c>
      <c r="G6933" s="34">
        <v>136</v>
      </c>
      <c r="H6933" s="34">
        <v>110</v>
      </c>
      <c r="I6933" s="34">
        <v>71</v>
      </c>
    </row>
    <row r="6934" spans="1:9" x14ac:dyDescent="0.2">
      <c r="A6934" s="34" t="s">
        <v>57391</v>
      </c>
      <c r="B6934" s="34">
        <v>261</v>
      </c>
      <c r="C6934" s="34">
        <v>252</v>
      </c>
      <c r="D6934" s="34">
        <v>113</v>
      </c>
      <c r="E6934" s="34">
        <v>82</v>
      </c>
      <c r="F6934" s="34">
        <v>81</v>
      </c>
      <c r="G6934" s="34">
        <v>122</v>
      </c>
      <c r="H6934" s="34">
        <v>100</v>
      </c>
      <c r="I6934" s="34">
        <v>108</v>
      </c>
    </row>
    <row r="6935" spans="1:9" x14ac:dyDescent="0.2">
      <c r="A6935" s="34" t="s">
        <v>57392</v>
      </c>
      <c r="B6935" s="34">
        <v>341</v>
      </c>
      <c r="C6935" s="34">
        <v>210</v>
      </c>
      <c r="D6935" s="34">
        <v>71</v>
      </c>
      <c r="E6935" s="34">
        <v>68</v>
      </c>
      <c r="F6935" s="34">
        <v>130</v>
      </c>
      <c r="G6935" s="34">
        <v>74</v>
      </c>
      <c r="H6935" s="34">
        <v>98</v>
      </c>
      <c r="I6935" s="34">
        <v>82</v>
      </c>
    </row>
    <row r="6936" spans="1:9" x14ac:dyDescent="0.2">
      <c r="A6936" s="34" t="s">
        <v>57393</v>
      </c>
      <c r="B6936" s="34">
        <v>269</v>
      </c>
      <c r="C6936" s="34">
        <v>250</v>
      </c>
      <c r="D6936" s="34">
        <v>65</v>
      </c>
      <c r="E6936" s="34">
        <v>90</v>
      </c>
      <c r="F6936" s="34">
        <v>77</v>
      </c>
      <c r="G6936" s="34">
        <v>99</v>
      </c>
      <c r="H6936" s="34">
        <v>84</v>
      </c>
      <c r="I6936" s="34">
        <v>75</v>
      </c>
    </row>
    <row r="6937" spans="1:9" x14ac:dyDescent="0.2">
      <c r="A6937" s="34" t="s">
        <v>57394</v>
      </c>
      <c r="B6937" s="34">
        <v>286</v>
      </c>
      <c r="C6937" s="34">
        <v>208</v>
      </c>
      <c r="D6937" s="34">
        <v>78</v>
      </c>
      <c r="E6937" s="34">
        <v>82</v>
      </c>
      <c r="F6937" s="34">
        <v>75</v>
      </c>
      <c r="G6937" s="34">
        <v>79</v>
      </c>
      <c r="H6937" s="34">
        <v>91</v>
      </c>
      <c r="I6937" s="34">
        <v>81</v>
      </c>
    </row>
    <row r="6938" spans="1:9" x14ac:dyDescent="0.2">
      <c r="A6938" s="34" t="s">
        <v>57395</v>
      </c>
      <c r="B6938" s="34">
        <v>385</v>
      </c>
      <c r="C6938" s="34">
        <v>376</v>
      </c>
      <c r="D6938" s="34">
        <v>106</v>
      </c>
      <c r="E6938" s="34">
        <v>111</v>
      </c>
      <c r="F6938" s="34">
        <v>128</v>
      </c>
      <c r="G6938" s="34">
        <v>111</v>
      </c>
      <c r="H6938" s="34">
        <v>145</v>
      </c>
      <c r="I6938" s="34">
        <v>119</v>
      </c>
    </row>
    <row r="6939" spans="1:9" x14ac:dyDescent="0.2">
      <c r="A6939" s="34" t="s">
        <v>57396</v>
      </c>
      <c r="B6939" s="34">
        <v>480</v>
      </c>
      <c r="C6939" s="34">
        <v>517</v>
      </c>
      <c r="D6939" s="34">
        <v>108</v>
      </c>
      <c r="E6939" s="34">
        <v>155</v>
      </c>
      <c r="F6939" s="34">
        <v>130</v>
      </c>
      <c r="G6939" s="34">
        <v>174</v>
      </c>
      <c r="H6939" s="34">
        <v>140</v>
      </c>
      <c r="I6939" s="34">
        <v>149</v>
      </c>
    </row>
    <row r="6940" spans="1:9" x14ac:dyDescent="0.2">
      <c r="A6940" s="34" t="s">
        <v>57397</v>
      </c>
      <c r="B6940" s="34">
        <v>285</v>
      </c>
      <c r="C6940" s="34">
        <v>347</v>
      </c>
      <c r="D6940" s="34">
        <v>93</v>
      </c>
      <c r="E6940" s="34">
        <v>87</v>
      </c>
      <c r="F6940" s="34">
        <v>81</v>
      </c>
      <c r="G6940" s="34">
        <v>119</v>
      </c>
      <c r="H6940" s="34">
        <v>107</v>
      </c>
      <c r="I6940" s="34">
        <v>91</v>
      </c>
    </row>
    <row r="6941" spans="1:9" x14ac:dyDescent="0.2">
      <c r="A6941" s="34" t="s">
        <v>57398</v>
      </c>
      <c r="B6941" s="34">
        <v>665</v>
      </c>
      <c r="C6941" s="34">
        <v>674</v>
      </c>
      <c r="D6941" s="34">
        <v>215</v>
      </c>
      <c r="E6941" s="34">
        <v>244</v>
      </c>
      <c r="F6941" s="34">
        <v>195</v>
      </c>
      <c r="G6941" s="34">
        <v>244</v>
      </c>
      <c r="H6941" s="34">
        <v>211</v>
      </c>
      <c r="I6941" s="34">
        <v>175</v>
      </c>
    </row>
    <row r="6942" spans="1:9" x14ac:dyDescent="0.2">
      <c r="A6942" s="34" t="s">
        <v>57399</v>
      </c>
      <c r="B6942" s="34">
        <v>505</v>
      </c>
      <c r="C6942" s="34">
        <v>489</v>
      </c>
      <c r="D6942" s="34">
        <v>134</v>
      </c>
      <c r="E6942" s="34">
        <v>145</v>
      </c>
      <c r="F6942" s="34">
        <v>113</v>
      </c>
      <c r="G6942" s="34">
        <v>135</v>
      </c>
      <c r="H6942" s="34">
        <v>135</v>
      </c>
      <c r="I6942" s="34">
        <v>124</v>
      </c>
    </row>
    <row r="6943" spans="1:9" x14ac:dyDescent="0.2">
      <c r="A6943" s="34" t="s">
        <v>57400</v>
      </c>
      <c r="B6943" s="34">
        <v>411</v>
      </c>
      <c r="C6943" s="34">
        <v>447</v>
      </c>
      <c r="D6943" s="34">
        <v>142</v>
      </c>
      <c r="E6943" s="34">
        <v>113</v>
      </c>
      <c r="F6943" s="34">
        <v>128</v>
      </c>
      <c r="G6943" s="34">
        <v>108</v>
      </c>
      <c r="H6943" s="34">
        <v>123</v>
      </c>
      <c r="I6943" s="34">
        <v>114</v>
      </c>
    </row>
    <row r="6944" spans="1:9" x14ac:dyDescent="0.2">
      <c r="A6944" s="34" t="s">
        <v>57401</v>
      </c>
      <c r="B6944" s="34">
        <v>407</v>
      </c>
      <c r="C6944" s="34">
        <v>386</v>
      </c>
      <c r="D6944" s="34">
        <v>121</v>
      </c>
      <c r="E6944" s="34">
        <v>123</v>
      </c>
      <c r="F6944" s="34">
        <v>127</v>
      </c>
      <c r="G6944" s="34">
        <v>152</v>
      </c>
      <c r="H6944" s="34">
        <v>133</v>
      </c>
      <c r="I6944" s="34">
        <v>101</v>
      </c>
    </row>
    <row r="6945" spans="1:9" x14ac:dyDescent="0.2">
      <c r="A6945" s="34" t="s">
        <v>57402</v>
      </c>
      <c r="B6945" s="34">
        <v>496</v>
      </c>
      <c r="C6945" s="34">
        <v>524</v>
      </c>
      <c r="D6945" s="34">
        <v>170</v>
      </c>
      <c r="E6945" s="34">
        <v>142</v>
      </c>
      <c r="F6945" s="34">
        <v>168</v>
      </c>
      <c r="G6945" s="34">
        <v>149</v>
      </c>
      <c r="H6945" s="34">
        <v>165</v>
      </c>
      <c r="I6945" s="34">
        <v>140</v>
      </c>
    </row>
    <row r="6946" spans="1:9" x14ac:dyDescent="0.2">
      <c r="A6946" s="34" t="s">
        <v>57403</v>
      </c>
      <c r="B6946" s="34">
        <v>450</v>
      </c>
      <c r="C6946" s="34">
        <v>535</v>
      </c>
      <c r="D6946" s="34">
        <v>146</v>
      </c>
      <c r="E6946" s="34">
        <v>154</v>
      </c>
      <c r="F6946" s="34">
        <v>127</v>
      </c>
      <c r="G6946" s="34">
        <v>184</v>
      </c>
      <c r="H6946" s="34">
        <v>123</v>
      </c>
      <c r="I6946" s="34">
        <v>139</v>
      </c>
    </row>
    <row r="6947" spans="1:9" x14ac:dyDescent="0.2">
      <c r="A6947" s="34" t="s">
        <v>57404</v>
      </c>
      <c r="B6947" s="34">
        <v>182</v>
      </c>
      <c r="C6947" s="34">
        <v>76</v>
      </c>
      <c r="D6947" s="34">
        <v>24</v>
      </c>
      <c r="E6947" s="34">
        <v>38</v>
      </c>
      <c r="F6947" s="34">
        <v>21</v>
      </c>
      <c r="G6947" s="34">
        <v>27</v>
      </c>
      <c r="H6947" s="34">
        <v>44</v>
      </c>
      <c r="I6947" s="34">
        <v>34</v>
      </c>
    </row>
    <row r="6948" spans="1:9" x14ac:dyDescent="0.2">
      <c r="A6948" s="34" t="s">
        <v>57405</v>
      </c>
      <c r="B6948" s="34">
        <v>417</v>
      </c>
      <c r="C6948" s="34">
        <v>446</v>
      </c>
      <c r="D6948" s="34">
        <v>149</v>
      </c>
      <c r="E6948" s="34">
        <v>129</v>
      </c>
      <c r="F6948" s="34">
        <v>140</v>
      </c>
      <c r="G6948" s="34">
        <v>163</v>
      </c>
      <c r="H6948" s="34">
        <v>162</v>
      </c>
      <c r="I6948" s="34">
        <v>122</v>
      </c>
    </row>
    <row r="6949" spans="1:9" x14ac:dyDescent="0.2">
      <c r="A6949" s="34" t="s">
        <v>57406</v>
      </c>
      <c r="B6949" s="34">
        <v>440</v>
      </c>
      <c r="C6949" s="34">
        <v>324</v>
      </c>
      <c r="D6949" s="34">
        <v>113</v>
      </c>
      <c r="E6949" s="34">
        <v>138</v>
      </c>
      <c r="F6949" s="34">
        <v>80</v>
      </c>
      <c r="G6949" s="34">
        <v>123</v>
      </c>
      <c r="H6949" s="34">
        <v>152</v>
      </c>
      <c r="I6949" s="34">
        <v>106</v>
      </c>
    </row>
    <row r="6950" spans="1:9" x14ac:dyDescent="0.2">
      <c r="A6950" s="34" t="s">
        <v>57407</v>
      </c>
      <c r="B6950" s="34">
        <v>504</v>
      </c>
      <c r="C6950" s="34">
        <v>447</v>
      </c>
      <c r="D6950" s="34">
        <v>194</v>
      </c>
      <c r="E6950" s="34">
        <v>170</v>
      </c>
      <c r="F6950" s="34">
        <v>157</v>
      </c>
      <c r="G6950" s="34">
        <v>150</v>
      </c>
      <c r="H6950" s="34">
        <v>167</v>
      </c>
      <c r="I6950" s="34">
        <v>124</v>
      </c>
    </row>
    <row r="6951" spans="1:9" x14ac:dyDescent="0.2">
      <c r="A6951" s="34" t="s">
        <v>57408</v>
      </c>
      <c r="B6951" s="34">
        <v>242</v>
      </c>
      <c r="C6951" s="34">
        <v>313</v>
      </c>
      <c r="D6951" s="34">
        <v>57</v>
      </c>
      <c r="E6951" s="34">
        <v>67</v>
      </c>
      <c r="F6951" s="34">
        <v>89</v>
      </c>
      <c r="G6951" s="34">
        <v>76</v>
      </c>
      <c r="H6951" s="34">
        <v>74</v>
      </c>
      <c r="I6951" s="34">
        <v>97</v>
      </c>
    </row>
    <row r="6952" spans="1:9" x14ac:dyDescent="0.2">
      <c r="A6952" s="34" t="s">
        <v>57409</v>
      </c>
      <c r="B6952" s="34">
        <v>382</v>
      </c>
      <c r="C6952" s="34">
        <v>290</v>
      </c>
      <c r="D6952" s="34">
        <v>118</v>
      </c>
      <c r="E6952" s="34">
        <v>76</v>
      </c>
      <c r="F6952" s="34">
        <v>104</v>
      </c>
      <c r="G6952" s="34">
        <v>105</v>
      </c>
      <c r="H6952" s="34">
        <v>70</v>
      </c>
      <c r="I6952" s="34">
        <v>100</v>
      </c>
    </row>
    <row r="6953" spans="1:9" x14ac:dyDescent="0.2">
      <c r="A6953" s="34" t="s">
        <v>57410</v>
      </c>
      <c r="B6953" s="34">
        <v>272</v>
      </c>
      <c r="C6953" s="34">
        <v>259</v>
      </c>
      <c r="D6953" s="34">
        <v>79</v>
      </c>
      <c r="E6953" s="34">
        <v>103</v>
      </c>
      <c r="F6953" s="34">
        <v>84</v>
      </c>
      <c r="G6953" s="34">
        <v>89</v>
      </c>
      <c r="H6953" s="34">
        <v>92</v>
      </c>
      <c r="I6953" s="34">
        <v>78</v>
      </c>
    </row>
    <row r="6954" spans="1:9" x14ac:dyDescent="0.2">
      <c r="A6954" s="34" t="s">
        <v>57411</v>
      </c>
      <c r="B6954" s="34">
        <v>231</v>
      </c>
      <c r="C6954" s="34">
        <v>272</v>
      </c>
      <c r="D6954" s="34">
        <v>59</v>
      </c>
      <c r="E6954" s="34">
        <v>97</v>
      </c>
      <c r="F6954" s="34">
        <v>75</v>
      </c>
      <c r="G6954" s="34">
        <v>83</v>
      </c>
      <c r="H6954" s="34">
        <v>69</v>
      </c>
      <c r="I6954" s="34">
        <v>59</v>
      </c>
    </row>
    <row r="6955" spans="1:9" x14ac:dyDescent="0.2">
      <c r="A6955" s="34" t="s">
        <v>57412</v>
      </c>
      <c r="B6955" s="34">
        <v>258</v>
      </c>
      <c r="C6955" s="34">
        <v>366</v>
      </c>
      <c r="D6955" s="34">
        <v>94</v>
      </c>
      <c r="E6955" s="34">
        <v>91</v>
      </c>
      <c r="F6955" s="34">
        <v>121</v>
      </c>
      <c r="G6955" s="34">
        <v>147</v>
      </c>
      <c r="H6955" s="34">
        <v>104</v>
      </c>
      <c r="I6955" s="34">
        <v>118</v>
      </c>
    </row>
    <row r="6956" spans="1:9" x14ac:dyDescent="0.2">
      <c r="A6956" s="34" t="s">
        <v>57413</v>
      </c>
      <c r="B6956" s="34">
        <v>383</v>
      </c>
      <c r="C6956" s="34">
        <v>278</v>
      </c>
      <c r="D6956" s="34">
        <v>137</v>
      </c>
      <c r="E6956" s="34">
        <v>132</v>
      </c>
      <c r="F6956" s="34">
        <v>126</v>
      </c>
      <c r="G6956" s="34">
        <v>130</v>
      </c>
      <c r="H6956" s="34">
        <v>132</v>
      </c>
      <c r="I6956" s="34">
        <v>114</v>
      </c>
    </row>
    <row r="6957" spans="1:9" x14ac:dyDescent="0.2">
      <c r="A6957" s="34" t="s">
        <v>57414</v>
      </c>
      <c r="B6957" s="34">
        <v>451</v>
      </c>
      <c r="C6957" s="34">
        <v>543</v>
      </c>
      <c r="D6957" s="34">
        <v>151</v>
      </c>
      <c r="E6957" s="34">
        <v>169</v>
      </c>
      <c r="F6957" s="34">
        <v>162</v>
      </c>
      <c r="G6957" s="34">
        <v>193</v>
      </c>
      <c r="H6957" s="34">
        <v>117</v>
      </c>
      <c r="I6957" s="34">
        <v>145</v>
      </c>
    </row>
    <row r="6958" spans="1:9" x14ac:dyDescent="0.2">
      <c r="A6958" s="34" t="s">
        <v>57415</v>
      </c>
      <c r="B6958" s="34">
        <v>343</v>
      </c>
      <c r="C6958" s="34">
        <v>319</v>
      </c>
      <c r="D6958" s="34">
        <v>107</v>
      </c>
      <c r="E6958" s="34">
        <v>107</v>
      </c>
      <c r="F6958" s="34">
        <v>116</v>
      </c>
      <c r="G6958" s="34">
        <v>119</v>
      </c>
      <c r="H6958" s="34">
        <v>82</v>
      </c>
      <c r="I6958" s="34">
        <v>103</v>
      </c>
    </row>
    <row r="6959" spans="1:9" x14ac:dyDescent="0.2">
      <c r="A6959" s="34" t="s">
        <v>57416</v>
      </c>
      <c r="B6959" s="34">
        <v>537</v>
      </c>
      <c r="C6959" s="34">
        <v>609</v>
      </c>
      <c r="D6959" s="34">
        <v>174</v>
      </c>
      <c r="E6959" s="34">
        <v>212</v>
      </c>
      <c r="F6959" s="34">
        <v>173</v>
      </c>
      <c r="G6959" s="34">
        <v>227</v>
      </c>
      <c r="H6959" s="34">
        <v>196</v>
      </c>
      <c r="I6959" s="34">
        <v>221</v>
      </c>
    </row>
    <row r="6960" spans="1:9" x14ac:dyDescent="0.2">
      <c r="A6960" s="34" t="s">
        <v>57417</v>
      </c>
      <c r="B6960" s="34">
        <v>870</v>
      </c>
      <c r="C6960" s="34">
        <v>855</v>
      </c>
      <c r="D6960" s="34">
        <v>289</v>
      </c>
      <c r="E6960" s="34">
        <v>311</v>
      </c>
      <c r="F6960" s="34">
        <v>235</v>
      </c>
      <c r="G6960" s="34">
        <v>360</v>
      </c>
      <c r="H6960" s="34">
        <v>293</v>
      </c>
      <c r="I6960" s="34">
        <v>266</v>
      </c>
    </row>
    <row r="6961" spans="1:9" x14ac:dyDescent="0.2">
      <c r="A6961" s="34" t="s">
        <v>57418</v>
      </c>
      <c r="B6961" s="34">
        <v>462</v>
      </c>
      <c r="C6961" s="34">
        <v>411</v>
      </c>
      <c r="D6961" s="34">
        <v>125</v>
      </c>
      <c r="E6961" s="34">
        <v>116</v>
      </c>
      <c r="F6961" s="34">
        <v>136</v>
      </c>
      <c r="G6961" s="34">
        <v>168</v>
      </c>
      <c r="H6961" s="34">
        <v>179</v>
      </c>
      <c r="I6961" s="34">
        <v>127</v>
      </c>
    </row>
    <row r="6962" spans="1:9" x14ac:dyDescent="0.2">
      <c r="A6962" s="34" t="s">
        <v>57419</v>
      </c>
      <c r="B6962" s="34">
        <v>460</v>
      </c>
      <c r="C6962" s="34">
        <v>455</v>
      </c>
      <c r="D6962" s="34">
        <v>170</v>
      </c>
      <c r="E6962" s="34">
        <v>189</v>
      </c>
      <c r="F6962" s="34">
        <v>185</v>
      </c>
      <c r="G6962" s="34">
        <v>150</v>
      </c>
      <c r="H6962" s="34">
        <v>211</v>
      </c>
      <c r="I6962" s="34">
        <v>124</v>
      </c>
    </row>
    <row r="6963" spans="1:9" x14ac:dyDescent="0.2">
      <c r="A6963" s="34" t="s">
        <v>57420</v>
      </c>
      <c r="B6963" s="34">
        <v>566</v>
      </c>
      <c r="C6963" s="34">
        <v>633</v>
      </c>
      <c r="D6963" s="34">
        <v>163</v>
      </c>
      <c r="E6963" s="34">
        <v>237</v>
      </c>
      <c r="F6963" s="34">
        <v>191</v>
      </c>
      <c r="G6963" s="34">
        <v>250</v>
      </c>
      <c r="H6963" s="34">
        <v>184</v>
      </c>
      <c r="I6963" s="34">
        <v>178</v>
      </c>
    </row>
    <row r="6964" spans="1:9" x14ac:dyDescent="0.2">
      <c r="A6964" s="34" t="s">
        <v>57421</v>
      </c>
      <c r="B6964" s="34">
        <v>281</v>
      </c>
      <c r="C6964" s="34">
        <v>300</v>
      </c>
      <c r="D6964" s="34">
        <v>85</v>
      </c>
      <c r="E6964" s="34">
        <v>107</v>
      </c>
      <c r="F6964" s="34">
        <v>96</v>
      </c>
      <c r="G6964" s="34">
        <v>127</v>
      </c>
      <c r="H6964" s="34">
        <v>87</v>
      </c>
      <c r="I6964" s="34">
        <v>75</v>
      </c>
    </row>
    <row r="6965" spans="1:9" x14ac:dyDescent="0.2">
      <c r="A6965" s="34" t="s">
        <v>57422</v>
      </c>
      <c r="B6965" s="34">
        <v>208</v>
      </c>
      <c r="C6965" s="34">
        <v>231</v>
      </c>
      <c r="D6965" s="34">
        <v>63</v>
      </c>
      <c r="E6965" s="34">
        <v>73</v>
      </c>
      <c r="F6965" s="34">
        <v>72</v>
      </c>
      <c r="G6965" s="34">
        <v>56</v>
      </c>
      <c r="H6965" s="34">
        <v>73</v>
      </c>
      <c r="I6965" s="34">
        <v>60</v>
      </c>
    </row>
    <row r="6966" spans="1:9" x14ac:dyDescent="0.2">
      <c r="A6966" s="34" t="s">
        <v>57423</v>
      </c>
      <c r="B6966" s="34">
        <v>382</v>
      </c>
      <c r="C6966" s="34">
        <v>427</v>
      </c>
      <c r="D6966" s="34">
        <v>111</v>
      </c>
      <c r="E6966" s="34">
        <v>133</v>
      </c>
      <c r="F6966" s="34">
        <v>121</v>
      </c>
      <c r="G6966" s="34">
        <v>127</v>
      </c>
      <c r="H6966" s="34">
        <v>131</v>
      </c>
      <c r="I6966" s="34">
        <v>119</v>
      </c>
    </row>
    <row r="6967" spans="1:9" x14ac:dyDescent="0.2">
      <c r="A6967" s="34" t="s">
        <v>57424</v>
      </c>
      <c r="B6967" s="34">
        <v>860</v>
      </c>
      <c r="C6967" s="34">
        <v>800</v>
      </c>
      <c r="D6967" s="34">
        <v>210</v>
      </c>
      <c r="E6967" s="34">
        <v>263</v>
      </c>
      <c r="F6967" s="34">
        <v>230</v>
      </c>
      <c r="G6967" s="34">
        <v>265</v>
      </c>
      <c r="H6967" s="34">
        <v>279</v>
      </c>
      <c r="I6967" s="34">
        <v>233</v>
      </c>
    </row>
    <row r="6968" spans="1:9" x14ac:dyDescent="0.2">
      <c r="A6968" s="34" t="s">
        <v>57425</v>
      </c>
      <c r="B6968" s="34">
        <v>357</v>
      </c>
      <c r="C6968" s="34">
        <v>543</v>
      </c>
      <c r="D6968" s="34">
        <v>136</v>
      </c>
      <c r="E6968" s="34">
        <v>162</v>
      </c>
      <c r="F6968" s="34">
        <v>193</v>
      </c>
      <c r="G6968" s="34">
        <v>164</v>
      </c>
      <c r="H6968" s="34">
        <v>177</v>
      </c>
      <c r="I6968" s="34">
        <v>140</v>
      </c>
    </row>
    <row r="6969" spans="1:9" x14ac:dyDescent="0.2">
      <c r="A6969" s="34" t="s">
        <v>57426</v>
      </c>
      <c r="B6969" s="34">
        <v>270</v>
      </c>
      <c r="C6969" s="34">
        <v>215</v>
      </c>
      <c r="D6969" s="34">
        <v>82</v>
      </c>
      <c r="E6969" s="34">
        <v>61</v>
      </c>
      <c r="F6969" s="34">
        <v>91</v>
      </c>
      <c r="G6969" s="34">
        <v>72</v>
      </c>
      <c r="H6969" s="34">
        <v>76</v>
      </c>
      <c r="I6969" s="34">
        <v>54</v>
      </c>
    </row>
    <row r="6970" spans="1:9" x14ac:dyDescent="0.2">
      <c r="A6970" s="34" t="s">
        <v>57427</v>
      </c>
      <c r="B6970" s="34">
        <v>249</v>
      </c>
      <c r="C6970" s="34">
        <v>231</v>
      </c>
      <c r="D6970" s="34">
        <v>107</v>
      </c>
      <c r="E6970" s="34">
        <v>98</v>
      </c>
      <c r="F6970" s="34">
        <v>77</v>
      </c>
      <c r="G6970" s="34">
        <v>79</v>
      </c>
      <c r="H6970" s="34">
        <v>86</v>
      </c>
      <c r="I6970" s="34">
        <v>81</v>
      </c>
    </row>
    <row r="6971" spans="1:9" x14ac:dyDescent="0.2">
      <c r="A6971" s="34" t="s">
        <v>57428</v>
      </c>
      <c r="B6971" s="34">
        <v>237</v>
      </c>
      <c r="C6971" s="34">
        <v>227</v>
      </c>
      <c r="D6971" s="34">
        <v>77</v>
      </c>
      <c r="E6971" s="34">
        <v>99</v>
      </c>
      <c r="F6971" s="34">
        <v>73</v>
      </c>
      <c r="G6971" s="34">
        <v>72</v>
      </c>
      <c r="H6971" s="34">
        <v>83</v>
      </c>
      <c r="I6971" s="34">
        <v>75</v>
      </c>
    </row>
    <row r="6972" spans="1:9" x14ac:dyDescent="0.2">
      <c r="A6972" s="34" t="s">
        <v>57429</v>
      </c>
      <c r="B6972" s="34">
        <v>364</v>
      </c>
      <c r="C6972" s="34">
        <v>213</v>
      </c>
      <c r="D6972" s="34">
        <v>94</v>
      </c>
      <c r="E6972" s="34">
        <v>67</v>
      </c>
      <c r="F6972" s="34">
        <v>89</v>
      </c>
      <c r="G6972" s="34">
        <v>62</v>
      </c>
      <c r="H6972" s="34">
        <v>104</v>
      </c>
      <c r="I6972" s="34">
        <v>60</v>
      </c>
    </row>
    <row r="6973" spans="1:9" x14ac:dyDescent="0.2">
      <c r="A6973" s="34" t="s">
        <v>57430</v>
      </c>
      <c r="B6973" s="34">
        <v>286</v>
      </c>
      <c r="C6973" s="34">
        <v>371</v>
      </c>
      <c r="D6973" s="34">
        <v>92</v>
      </c>
      <c r="E6973" s="34">
        <v>120</v>
      </c>
      <c r="F6973" s="34">
        <v>72</v>
      </c>
      <c r="G6973" s="34">
        <v>148</v>
      </c>
      <c r="H6973" s="34">
        <v>94</v>
      </c>
      <c r="I6973" s="34">
        <v>106</v>
      </c>
    </row>
    <row r="6974" spans="1:9" x14ac:dyDescent="0.2">
      <c r="A6974" s="34" t="s">
        <v>57431</v>
      </c>
      <c r="B6974" s="34">
        <v>178</v>
      </c>
      <c r="C6974" s="34">
        <v>164</v>
      </c>
      <c r="D6974" s="34">
        <v>54</v>
      </c>
      <c r="E6974" s="34">
        <v>69</v>
      </c>
      <c r="F6974" s="34">
        <v>46</v>
      </c>
      <c r="G6974" s="34">
        <v>59</v>
      </c>
      <c r="H6974" s="34">
        <v>48</v>
      </c>
      <c r="I6974" s="34">
        <v>41</v>
      </c>
    </row>
    <row r="6975" spans="1:9" x14ac:dyDescent="0.2">
      <c r="A6975" s="34" t="s">
        <v>57432</v>
      </c>
      <c r="B6975" s="34">
        <v>412</v>
      </c>
      <c r="C6975" s="34">
        <v>413</v>
      </c>
      <c r="D6975" s="34">
        <v>116</v>
      </c>
      <c r="E6975" s="34">
        <v>171</v>
      </c>
      <c r="F6975" s="34">
        <v>151</v>
      </c>
      <c r="G6975" s="34">
        <v>166</v>
      </c>
      <c r="H6975" s="34">
        <v>145</v>
      </c>
      <c r="I6975" s="34">
        <v>109</v>
      </c>
    </row>
    <row r="6976" spans="1:9" x14ac:dyDescent="0.2">
      <c r="A6976" s="34" t="s">
        <v>57433</v>
      </c>
      <c r="B6976" s="34">
        <v>472</v>
      </c>
      <c r="C6976" s="34">
        <v>497</v>
      </c>
      <c r="D6976" s="34">
        <v>174</v>
      </c>
      <c r="E6976" s="34">
        <v>188</v>
      </c>
      <c r="F6976" s="34">
        <v>181</v>
      </c>
      <c r="G6976" s="34">
        <v>231</v>
      </c>
      <c r="H6976" s="34">
        <v>178</v>
      </c>
      <c r="I6976" s="34">
        <v>139</v>
      </c>
    </row>
    <row r="6977" spans="1:9" x14ac:dyDescent="0.2">
      <c r="A6977" s="34" t="s">
        <v>57434</v>
      </c>
      <c r="B6977" s="34">
        <v>332</v>
      </c>
      <c r="C6977" s="34">
        <v>366</v>
      </c>
      <c r="D6977" s="34">
        <v>69</v>
      </c>
      <c r="E6977" s="34">
        <v>104</v>
      </c>
      <c r="F6977" s="34">
        <v>116</v>
      </c>
      <c r="G6977" s="34">
        <v>119</v>
      </c>
      <c r="H6977" s="34">
        <v>100</v>
      </c>
      <c r="I6977" s="34">
        <v>81</v>
      </c>
    </row>
    <row r="6978" spans="1:9" x14ac:dyDescent="0.2">
      <c r="A6978" s="34" t="s">
        <v>57435</v>
      </c>
      <c r="B6978" s="34">
        <v>318</v>
      </c>
      <c r="C6978" s="34">
        <v>432</v>
      </c>
      <c r="D6978" s="34">
        <v>120</v>
      </c>
      <c r="E6978" s="34">
        <v>129</v>
      </c>
      <c r="F6978" s="34">
        <v>103</v>
      </c>
      <c r="G6978" s="34">
        <v>115</v>
      </c>
      <c r="H6978" s="34">
        <v>139</v>
      </c>
      <c r="I6978" s="34">
        <v>136</v>
      </c>
    </row>
    <row r="6979" spans="1:9" x14ac:dyDescent="0.2">
      <c r="A6979" s="34" t="s">
        <v>57436</v>
      </c>
      <c r="B6979" s="34">
        <v>336</v>
      </c>
      <c r="C6979" s="34">
        <v>321</v>
      </c>
      <c r="D6979" s="34">
        <v>88</v>
      </c>
      <c r="E6979" s="34">
        <v>96</v>
      </c>
      <c r="F6979" s="34">
        <v>75</v>
      </c>
      <c r="G6979" s="34">
        <v>129</v>
      </c>
      <c r="H6979" s="34">
        <v>106</v>
      </c>
      <c r="I6979" s="34">
        <v>112</v>
      </c>
    </row>
    <row r="6980" spans="1:9" x14ac:dyDescent="0.2">
      <c r="A6980" s="34" t="s">
        <v>57437</v>
      </c>
      <c r="B6980" s="34">
        <v>283</v>
      </c>
      <c r="C6980" s="34">
        <v>321</v>
      </c>
      <c r="D6980" s="34">
        <v>68</v>
      </c>
      <c r="E6980" s="34">
        <v>81</v>
      </c>
      <c r="F6980" s="34">
        <v>77</v>
      </c>
      <c r="G6980" s="34">
        <v>88</v>
      </c>
      <c r="H6980" s="34">
        <v>77</v>
      </c>
      <c r="I6980" s="34">
        <v>63</v>
      </c>
    </row>
    <row r="6981" spans="1:9" x14ac:dyDescent="0.2">
      <c r="A6981" s="34" t="s">
        <v>57438</v>
      </c>
      <c r="B6981" s="34">
        <v>359</v>
      </c>
      <c r="C6981" s="34">
        <v>325</v>
      </c>
      <c r="D6981" s="34">
        <v>127</v>
      </c>
      <c r="E6981" s="34">
        <v>116</v>
      </c>
      <c r="F6981" s="34">
        <v>110</v>
      </c>
      <c r="G6981" s="34">
        <v>122</v>
      </c>
      <c r="H6981" s="34">
        <v>138</v>
      </c>
      <c r="I6981" s="34">
        <v>96</v>
      </c>
    </row>
    <row r="6982" spans="1:9" x14ac:dyDescent="0.2">
      <c r="A6982" s="34" t="s">
        <v>57439</v>
      </c>
      <c r="B6982" s="34">
        <v>525</v>
      </c>
      <c r="C6982" s="34">
        <v>458</v>
      </c>
      <c r="D6982" s="34">
        <v>136</v>
      </c>
      <c r="E6982" s="34">
        <v>159</v>
      </c>
      <c r="F6982" s="34">
        <v>141</v>
      </c>
      <c r="G6982" s="34">
        <v>123</v>
      </c>
      <c r="H6982" s="34">
        <v>125</v>
      </c>
      <c r="I6982" s="34">
        <v>130</v>
      </c>
    </row>
    <row r="6983" spans="1:9" x14ac:dyDescent="0.2">
      <c r="A6983" s="34" t="s">
        <v>57440</v>
      </c>
      <c r="B6983" s="34">
        <v>395</v>
      </c>
      <c r="C6983" s="34">
        <v>405</v>
      </c>
      <c r="D6983" s="34">
        <v>112</v>
      </c>
      <c r="E6983" s="34">
        <v>118</v>
      </c>
      <c r="F6983" s="34">
        <v>137</v>
      </c>
      <c r="G6983" s="34">
        <v>145</v>
      </c>
      <c r="H6983" s="34">
        <v>126</v>
      </c>
      <c r="I6983" s="34">
        <v>115</v>
      </c>
    </row>
    <row r="6984" spans="1:9" x14ac:dyDescent="0.2">
      <c r="A6984" s="34" t="s">
        <v>57441</v>
      </c>
      <c r="B6984" s="34">
        <v>395</v>
      </c>
      <c r="C6984" s="34">
        <v>363</v>
      </c>
      <c r="D6984" s="34">
        <v>108</v>
      </c>
      <c r="E6984" s="34">
        <v>92</v>
      </c>
      <c r="F6984" s="34">
        <v>97</v>
      </c>
      <c r="G6984" s="34">
        <v>113</v>
      </c>
      <c r="H6984" s="34">
        <v>92</v>
      </c>
      <c r="I6984" s="34">
        <v>95</v>
      </c>
    </row>
    <row r="6985" spans="1:9" x14ac:dyDescent="0.2">
      <c r="A6985" s="34" t="s">
        <v>57442</v>
      </c>
      <c r="B6985" s="34">
        <v>376</v>
      </c>
      <c r="C6985" s="34">
        <v>363</v>
      </c>
      <c r="D6985" s="34">
        <v>95</v>
      </c>
      <c r="E6985" s="34">
        <v>119</v>
      </c>
      <c r="F6985" s="34">
        <v>111</v>
      </c>
      <c r="G6985" s="34">
        <v>113</v>
      </c>
      <c r="H6985" s="34">
        <v>89</v>
      </c>
      <c r="I6985" s="34">
        <v>87</v>
      </c>
    </row>
    <row r="6986" spans="1:9" x14ac:dyDescent="0.2">
      <c r="A6986" s="34" t="s">
        <v>57443</v>
      </c>
      <c r="B6986" s="34">
        <v>277</v>
      </c>
      <c r="C6986" s="34">
        <v>346</v>
      </c>
      <c r="D6986" s="34">
        <v>105</v>
      </c>
      <c r="E6986" s="34">
        <v>112</v>
      </c>
      <c r="F6986" s="34">
        <v>93</v>
      </c>
      <c r="G6986" s="34">
        <v>123</v>
      </c>
      <c r="H6986" s="34">
        <v>118</v>
      </c>
      <c r="I6986" s="34">
        <v>101</v>
      </c>
    </row>
    <row r="6987" spans="1:9" x14ac:dyDescent="0.2">
      <c r="A6987" s="34" t="s">
        <v>57444</v>
      </c>
      <c r="B6987" s="34">
        <v>325</v>
      </c>
      <c r="C6987" s="34">
        <v>370</v>
      </c>
      <c r="D6987" s="34">
        <v>91</v>
      </c>
      <c r="E6987" s="34">
        <v>147</v>
      </c>
      <c r="F6987" s="34">
        <v>101</v>
      </c>
      <c r="G6987" s="34">
        <v>150</v>
      </c>
      <c r="H6987" s="34">
        <v>124</v>
      </c>
      <c r="I6987" s="34">
        <v>135</v>
      </c>
    </row>
    <row r="6988" spans="1:9" x14ac:dyDescent="0.2">
      <c r="A6988" s="34" t="s">
        <v>57445</v>
      </c>
      <c r="B6988" s="34">
        <v>149</v>
      </c>
      <c r="C6988" s="34">
        <v>151</v>
      </c>
      <c r="D6988" s="34">
        <v>38</v>
      </c>
      <c r="E6988" s="34">
        <v>49</v>
      </c>
      <c r="F6988" s="34">
        <v>47</v>
      </c>
      <c r="G6988" s="34">
        <v>73</v>
      </c>
      <c r="H6988" s="34">
        <v>42</v>
      </c>
      <c r="I6988" s="34">
        <v>64</v>
      </c>
    </row>
    <row r="6989" spans="1:9" x14ac:dyDescent="0.2">
      <c r="A6989" s="34" t="s">
        <v>57446</v>
      </c>
      <c r="B6989" s="34">
        <v>287</v>
      </c>
      <c r="C6989" s="34">
        <v>228</v>
      </c>
      <c r="D6989" s="34">
        <v>88</v>
      </c>
      <c r="E6989" s="34">
        <v>97</v>
      </c>
      <c r="F6989" s="34">
        <v>99</v>
      </c>
      <c r="G6989" s="34">
        <v>89</v>
      </c>
      <c r="H6989" s="34">
        <v>74</v>
      </c>
      <c r="I6989" s="34">
        <v>85</v>
      </c>
    </row>
    <row r="6990" spans="1:9" x14ac:dyDescent="0.2">
      <c r="A6990" s="34" t="s">
        <v>57447</v>
      </c>
      <c r="B6990" s="34">
        <v>502</v>
      </c>
      <c r="C6990" s="34">
        <v>503</v>
      </c>
      <c r="D6990" s="34">
        <v>154</v>
      </c>
      <c r="E6990" s="34">
        <v>214</v>
      </c>
      <c r="F6990" s="34">
        <v>168</v>
      </c>
      <c r="G6990" s="34">
        <v>174</v>
      </c>
      <c r="H6990" s="34">
        <v>180</v>
      </c>
      <c r="I6990" s="34">
        <v>138</v>
      </c>
    </row>
    <row r="6991" spans="1:9" x14ac:dyDescent="0.2">
      <c r="A6991" s="34" t="s">
        <v>57448</v>
      </c>
      <c r="B6991" s="34">
        <v>299</v>
      </c>
      <c r="C6991" s="34">
        <v>276</v>
      </c>
      <c r="D6991" s="34">
        <v>88</v>
      </c>
      <c r="E6991" s="34">
        <v>126</v>
      </c>
      <c r="F6991" s="34">
        <v>81</v>
      </c>
      <c r="G6991" s="34">
        <v>121</v>
      </c>
      <c r="H6991" s="34">
        <v>100</v>
      </c>
      <c r="I6991" s="34">
        <v>91</v>
      </c>
    </row>
    <row r="6992" spans="1:9" x14ac:dyDescent="0.2">
      <c r="A6992" s="34" t="s">
        <v>57449</v>
      </c>
      <c r="B6992" s="34">
        <v>437</v>
      </c>
      <c r="C6992" s="34">
        <v>503</v>
      </c>
      <c r="D6992" s="34">
        <v>142</v>
      </c>
      <c r="E6992" s="34">
        <v>197</v>
      </c>
      <c r="F6992" s="34">
        <v>147</v>
      </c>
      <c r="G6992" s="34">
        <v>162</v>
      </c>
      <c r="H6992" s="34">
        <v>149</v>
      </c>
      <c r="I6992" s="34">
        <v>134</v>
      </c>
    </row>
    <row r="6993" spans="1:9" x14ac:dyDescent="0.2">
      <c r="A6993" s="34" t="s">
        <v>57450</v>
      </c>
      <c r="B6993" s="34">
        <v>334</v>
      </c>
      <c r="C6993" s="34">
        <v>401</v>
      </c>
      <c r="D6993" s="34">
        <v>91</v>
      </c>
      <c r="E6993" s="34">
        <v>116</v>
      </c>
      <c r="F6993" s="34">
        <v>75</v>
      </c>
      <c r="G6993" s="34">
        <v>119</v>
      </c>
      <c r="H6993" s="34">
        <v>98</v>
      </c>
      <c r="I6993" s="34">
        <v>107</v>
      </c>
    </row>
    <row r="6994" spans="1:9" x14ac:dyDescent="0.2">
      <c r="A6994" s="34" t="s">
        <v>57451</v>
      </c>
      <c r="B6994" s="34">
        <v>462</v>
      </c>
      <c r="C6994" s="34">
        <v>469</v>
      </c>
      <c r="D6994" s="34">
        <v>162</v>
      </c>
      <c r="E6994" s="34">
        <v>141</v>
      </c>
      <c r="F6994" s="34">
        <v>154</v>
      </c>
      <c r="G6994" s="34">
        <v>194</v>
      </c>
      <c r="H6994" s="34">
        <v>173</v>
      </c>
      <c r="I6994" s="34">
        <v>149</v>
      </c>
    </row>
    <row r="6995" spans="1:9" x14ac:dyDescent="0.2">
      <c r="A6995" s="34" t="s">
        <v>57452</v>
      </c>
      <c r="B6995" s="34">
        <v>391</v>
      </c>
      <c r="C6995" s="34">
        <v>425</v>
      </c>
      <c r="D6995" s="34">
        <v>106</v>
      </c>
      <c r="E6995" s="34">
        <v>108</v>
      </c>
      <c r="F6995" s="34">
        <v>104</v>
      </c>
      <c r="G6995" s="34">
        <v>135</v>
      </c>
      <c r="H6995" s="34">
        <v>115</v>
      </c>
      <c r="I6995" s="34">
        <v>89</v>
      </c>
    </row>
    <row r="6996" spans="1:9" x14ac:dyDescent="0.2">
      <c r="A6996" s="34" t="s">
        <v>57453</v>
      </c>
      <c r="B6996" s="34">
        <v>381</v>
      </c>
      <c r="C6996" s="34">
        <v>448</v>
      </c>
      <c r="D6996" s="34">
        <v>138</v>
      </c>
      <c r="E6996" s="34">
        <v>181</v>
      </c>
      <c r="F6996" s="34">
        <v>133</v>
      </c>
      <c r="G6996" s="34">
        <v>155</v>
      </c>
      <c r="H6996" s="34">
        <v>181</v>
      </c>
      <c r="I6996" s="34">
        <v>122</v>
      </c>
    </row>
    <row r="6997" spans="1:9" x14ac:dyDescent="0.2">
      <c r="A6997" s="34" t="s">
        <v>57454</v>
      </c>
      <c r="B6997" s="34">
        <v>268</v>
      </c>
      <c r="C6997" s="34">
        <v>299</v>
      </c>
      <c r="D6997" s="34">
        <v>127</v>
      </c>
      <c r="E6997" s="34">
        <v>97</v>
      </c>
      <c r="F6997" s="34">
        <v>101</v>
      </c>
      <c r="G6997" s="34">
        <v>152</v>
      </c>
      <c r="H6997" s="34">
        <v>98</v>
      </c>
      <c r="I6997" s="34">
        <v>98</v>
      </c>
    </row>
    <row r="6998" spans="1:9" x14ac:dyDescent="0.2">
      <c r="A6998" s="34" t="s">
        <v>57455</v>
      </c>
      <c r="B6998" s="34">
        <v>453</v>
      </c>
      <c r="C6998" s="34">
        <v>449</v>
      </c>
      <c r="D6998" s="34">
        <v>147</v>
      </c>
      <c r="E6998" s="34">
        <v>166</v>
      </c>
      <c r="F6998" s="34">
        <v>115</v>
      </c>
      <c r="G6998" s="34">
        <v>149</v>
      </c>
      <c r="H6998" s="34">
        <v>99</v>
      </c>
      <c r="I6998" s="34">
        <v>155</v>
      </c>
    </row>
    <row r="6999" spans="1:9" x14ac:dyDescent="0.2">
      <c r="A6999" s="34" t="s">
        <v>57456</v>
      </c>
      <c r="B6999" s="34">
        <v>295</v>
      </c>
      <c r="C6999" s="34">
        <v>307</v>
      </c>
      <c r="D6999" s="34">
        <v>97</v>
      </c>
      <c r="E6999" s="34">
        <v>119</v>
      </c>
      <c r="F6999" s="34">
        <v>105</v>
      </c>
      <c r="G6999" s="34">
        <v>101</v>
      </c>
      <c r="H6999" s="34">
        <v>125</v>
      </c>
      <c r="I6999" s="34">
        <v>70</v>
      </c>
    </row>
    <row r="7000" spans="1:9" x14ac:dyDescent="0.2">
      <c r="A7000" s="34" t="s">
        <v>57457</v>
      </c>
      <c r="B7000" s="34">
        <v>573</v>
      </c>
      <c r="C7000" s="34">
        <v>427</v>
      </c>
      <c r="D7000" s="34">
        <v>163</v>
      </c>
      <c r="E7000" s="34">
        <v>141</v>
      </c>
      <c r="F7000" s="34">
        <v>156</v>
      </c>
      <c r="G7000" s="34">
        <v>127</v>
      </c>
      <c r="H7000" s="34">
        <v>210</v>
      </c>
      <c r="I7000" s="34">
        <v>140</v>
      </c>
    </row>
    <row r="7001" spans="1:9" x14ac:dyDescent="0.2">
      <c r="A7001" s="34" t="s">
        <v>57458</v>
      </c>
      <c r="B7001" s="34">
        <v>278</v>
      </c>
      <c r="C7001" s="34">
        <v>245</v>
      </c>
      <c r="D7001" s="34">
        <v>77</v>
      </c>
      <c r="E7001" s="34">
        <v>65</v>
      </c>
      <c r="F7001" s="34">
        <v>90</v>
      </c>
      <c r="G7001" s="34">
        <v>91</v>
      </c>
      <c r="H7001" s="34">
        <v>78</v>
      </c>
      <c r="I7001" s="34">
        <v>52</v>
      </c>
    </row>
    <row r="7002" spans="1:9" x14ac:dyDescent="0.2">
      <c r="A7002" s="34" t="s">
        <v>57459</v>
      </c>
      <c r="B7002" s="34">
        <v>777</v>
      </c>
      <c r="C7002" s="34">
        <v>717</v>
      </c>
      <c r="D7002" s="34">
        <v>249</v>
      </c>
      <c r="E7002" s="34">
        <v>237</v>
      </c>
      <c r="F7002" s="34">
        <v>270</v>
      </c>
      <c r="G7002" s="34">
        <v>306</v>
      </c>
      <c r="H7002" s="34">
        <v>243</v>
      </c>
      <c r="I7002" s="34">
        <v>179</v>
      </c>
    </row>
    <row r="7003" spans="1:9" x14ac:dyDescent="0.2">
      <c r="A7003" s="34" t="s">
        <v>57460</v>
      </c>
      <c r="B7003" s="34">
        <v>891</v>
      </c>
      <c r="C7003" s="34">
        <v>853</v>
      </c>
      <c r="D7003" s="34">
        <v>273</v>
      </c>
      <c r="E7003" s="34">
        <v>252</v>
      </c>
      <c r="F7003" s="34">
        <v>301</v>
      </c>
      <c r="G7003" s="34">
        <v>286</v>
      </c>
      <c r="H7003" s="34">
        <v>269</v>
      </c>
      <c r="I7003" s="34">
        <v>197</v>
      </c>
    </row>
    <row r="7004" spans="1:9" x14ac:dyDescent="0.2">
      <c r="A7004" s="34" t="s">
        <v>57461</v>
      </c>
      <c r="B7004" s="34">
        <v>800</v>
      </c>
      <c r="C7004" s="34">
        <v>765</v>
      </c>
      <c r="D7004" s="34">
        <v>223</v>
      </c>
      <c r="E7004" s="34">
        <v>274</v>
      </c>
      <c r="F7004" s="34">
        <v>231</v>
      </c>
      <c r="G7004" s="34">
        <v>281</v>
      </c>
      <c r="H7004" s="34">
        <v>205</v>
      </c>
      <c r="I7004" s="34">
        <v>208</v>
      </c>
    </row>
    <row r="7005" spans="1:9" x14ac:dyDescent="0.2">
      <c r="A7005" s="34" t="s">
        <v>57462</v>
      </c>
      <c r="B7005" s="34">
        <v>549</v>
      </c>
      <c r="C7005" s="34">
        <v>482</v>
      </c>
      <c r="D7005" s="34">
        <v>177</v>
      </c>
      <c r="E7005" s="34">
        <v>169</v>
      </c>
      <c r="F7005" s="34">
        <v>163</v>
      </c>
      <c r="G7005" s="34">
        <v>142</v>
      </c>
      <c r="H7005" s="34">
        <v>155</v>
      </c>
      <c r="I7005" s="34">
        <v>170</v>
      </c>
    </row>
    <row r="7006" spans="1:9" x14ac:dyDescent="0.2">
      <c r="A7006" s="34" t="s">
        <v>57463</v>
      </c>
      <c r="B7006" s="34">
        <v>905</v>
      </c>
      <c r="C7006" s="34">
        <v>845</v>
      </c>
      <c r="D7006" s="34">
        <v>313</v>
      </c>
      <c r="E7006" s="34">
        <v>260</v>
      </c>
      <c r="F7006" s="34">
        <v>229</v>
      </c>
      <c r="G7006" s="34">
        <v>273</v>
      </c>
      <c r="H7006" s="34">
        <v>267</v>
      </c>
      <c r="I7006" s="34">
        <v>274</v>
      </c>
    </row>
    <row r="7007" spans="1:9" x14ac:dyDescent="0.2">
      <c r="A7007" s="34" t="s">
        <v>57464</v>
      </c>
      <c r="B7007" s="34">
        <v>984</v>
      </c>
      <c r="C7007" s="34">
        <v>1013</v>
      </c>
      <c r="D7007" s="34">
        <v>321</v>
      </c>
      <c r="E7007" s="34">
        <v>336</v>
      </c>
      <c r="F7007" s="34">
        <v>297</v>
      </c>
      <c r="G7007" s="34">
        <v>280</v>
      </c>
      <c r="H7007" s="34">
        <v>329</v>
      </c>
      <c r="I7007" s="34">
        <v>296</v>
      </c>
    </row>
    <row r="7008" spans="1:9" x14ac:dyDescent="0.2">
      <c r="A7008" s="34" t="s">
        <v>57465</v>
      </c>
      <c r="B7008" s="34">
        <v>1810</v>
      </c>
      <c r="C7008" s="34">
        <v>1598</v>
      </c>
      <c r="D7008" s="34">
        <v>585</v>
      </c>
      <c r="E7008" s="34">
        <v>586</v>
      </c>
      <c r="F7008" s="34">
        <v>524</v>
      </c>
      <c r="G7008" s="34">
        <v>588</v>
      </c>
      <c r="H7008" s="34">
        <v>556</v>
      </c>
      <c r="I7008" s="34">
        <v>539</v>
      </c>
    </row>
    <row r="7009" spans="1:9" x14ac:dyDescent="0.2">
      <c r="A7009" s="34" t="s">
        <v>57466</v>
      </c>
      <c r="B7009" s="34">
        <v>2255</v>
      </c>
      <c r="C7009" s="34">
        <v>1798</v>
      </c>
      <c r="D7009" s="34">
        <v>699</v>
      </c>
      <c r="E7009" s="34">
        <v>583</v>
      </c>
      <c r="F7009" s="34">
        <v>718</v>
      </c>
      <c r="G7009" s="34">
        <v>599</v>
      </c>
      <c r="H7009" s="34">
        <v>692</v>
      </c>
      <c r="I7009" s="34">
        <v>546</v>
      </c>
    </row>
    <row r="7010" spans="1:9" x14ac:dyDescent="0.2">
      <c r="A7010" s="34" t="s">
        <v>57467</v>
      </c>
      <c r="B7010" s="34">
        <v>1727</v>
      </c>
      <c r="C7010" s="34">
        <v>1859</v>
      </c>
      <c r="D7010" s="34">
        <v>473</v>
      </c>
      <c r="E7010" s="34">
        <v>602</v>
      </c>
      <c r="F7010" s="34">
        <v>591</v>
      </c>
      <c r="G7010" s="34">
        <v>592</v>
      </c>
      <c r="H7010" s="34">
        <v>652</v>
      </c>
      <c r="I7010" s="34">
        <v>526</v>
      </c>
    </row>
    <row r="7011" spans="1:9" x14ac:dyDescent="0.2">
      <c r="A7011" s="34" t="s">
        <v>57468</v>
      </c>
      <c r="B7011" s="34">
        <v>1102</v>
      </c>
      <c r="C7011" s="34">
        <v>1234</v>
      </c>
      <c r="D7011" s="34">
        <v>374</v>
      </c>
      <c r="E7011" s="34">
        <v>394</v>
      </c>
      <c r="F7011" s="34">
        <v>348</v>
      </c>
      <c r="G7011" s="34">
        <v>395</v>
      </c>
      <c r="H7011" s="34">
        <v>384</v>
      </c>
      <c r="I7011" s="34">
        <v>340</v>
      </c>
    </row>
    <row r="7012" spans="1:9" x14ac:dyDescent="0.2">
      <c r="A7012" s="34" t="s">
        <v>57469</v>
      </c>
      <c r="B7012" s="34">
        <v>759</v>
      </c>
      <c r="C7012" s="34">
        <v>765</v>
      </c>
      <c r="D7012" s="34">
        <v>244</v>
      </c>
      <c r="E7012" s="34">
        <v>246</v>
      </c>
      <c r="F7012" s="34">
        <v>248</v>
      </c>
      <c r="G7012" s="34">
        <v>300</v>
      </c>
      <c r="H7012" s="34">
        <v>227</v>
      </c>
      <c r="I7012" s="34">
        <v>233</v>
      </c>
    </row>
    <row r="7013" spans="1:9" x14ac:dyDescent="0.2">
      <c r="A7013" s="34" t="s">
        <v>57470</v>
      </c>
      <c r="B7013" s="34">
        <v>490</v>
      </c>
      <c r="C7013" s="34">
        <v>594</v>
      </c>
      <c r="D7013" s="34">
        <v>141</v>
      </c>
      <c r="E7013" s="34">
        <v>229</v>
      </c>
      <c r="F7013" s="34">
        <v>183</v>
      </c>
      <c r="G7013" s="34">
        <v>200</v>
      </c>
      <c r="H7013" s="34">
        <v>151</v>
      </c>
      <c r="I7013" s="34">
        <v>146</v>
      </c>
    </row>
    <row r="7014" spans="1:9" x14ac:dyDescent="0.2">
      <c r="A7014" s="34" t="s">
        <v>57471</v>
      </c>
      <c r="B7014" s="34">
        <v>1047</v>
      </c>
      <c r="C7014" s="34">
        <v>820</v>
      </c>
      <c r="D7014" s="34">
        <v>236</v>
      </c>
      <c r="E7014" s="34">
        <v>295</v>
      </c>
      <c r="F7014" s="34">
        <v>299</v>
      </c>
      <c r="G7014" s="34">
        <v>255</v>
      </c>
      <c r="H7014" s="34">
        <v>218</v>
      </c>
      <c r="I7014" s="34">
        <v>285</v>
      </c>
    </row>
    <row r="7015" spans="1:9" x14ac:dyDescent="0.2">
      <c r="A7015" s="34" t="s">
        <v>57472</v>
      </c>
      <c r="B7015" s="34">
        <v>813</v>
      </c>
      <c r="C7015" s="34">
        <v>979</v>
      </c>
      <c r="D7015" s="34">
        <v>291</v>
      </c>
      <c r="E7015" s="34">
        <v>315</v>
      </c>
      <c r="F7015" s="34">
        <v>313</v>
      </c>
      <c r="G7015" s="34">
        <v>317</v>
      </c>
      <c r="H7015" s="34">
        <v>321</v>
      </c>
      <c r="I7015" s="34">
        <v>267</v>
      </c>
    </row>
    <row r="7016" spans="1:9" x14ac:dyDescent="0.2">
      <c r="A7016" s="34" t="s">
        <v>57473</v>
      </c>
      <c r="B7016" s="34">
        <v>933</v>
      </c>
      <c r="C7016" s="34">
        <v>822</v>
      </c>
      <c r="D7016" s="34">
        <v>271</v>
      </c>
      <c r="E7016" s="34">
        <v>264</v>
      </c>
      <c r="F7016" s="34">
        <v>238</v>
      </c>
      <c r="G7016" s="34">
        <v>261</v>
      </c>
      <c r="H7016" s="34">
        <v>276</v>
      </c>
      <c r="I7016" s="34">
        <v>207</v>
      </c>
    </row>
    <row r="7017" spans="1:9" x14ac:dyDescent="0.2">
      <c r="A7017" s="34" t="s">
        <v>57474</v>
      </c>
      <c r="B7017" s="34">
        <v>1339</v>
      </c>
      <c r="C7017" s="34">
        <v>1458</v>
      </c>
      <c r="D7017" s="34">
        <v>384</v>
      </c>
      <c r="E7017" s="34">
        <v>554</v>
      </c>
      <c r="F7017" s="34">
        <v>354</v>
      </c>
      <c r="G7017" s="34">
        <v>517</v>
      </c>
      <c r="H7017" s="34">
        <v>427</v>
      </c>
      <c r="I7017" s="34">
        <v>437</v>
      </c>
    </row>
    <row r="7018" spans="1:9" x14ac:dyDescent="0.2">
      <c r="A7018" s="34" t="s">
        <v>57475</v>
      </c>
      <c r="B7018" s="34">
        <v>652</v>
      </c>
      <c r="C7018" s="34">
        <v>528</v>
      </c>
      <c r="D7018" s="34">
        <v>230</v>
      </c>
      <c r="E7018" s="34">
        <v>224</v>
      </c>
      <c r="F7018" s="34">
        <v>212</v>
      </c>
      <c r="G7018" s="34">
        <v>236</v>
      </c>
      <c r="H7018" s="34">
        <v>253</v>
      </c>
      <c r="I7018" s="34">
        <v>190</v>
      </c>
    </row>
    <row r="7019" spans="1:9" x14ac:dyDescent="0.2">
      <c r="A7019" s="34" t="s">
        <v>57476</v>
      </c>
      <c r="B7019" s="34">
        <v>481</v>
      </c>
      <c r="C7019" s="34">
        <v>526</v>
      </c>
      <c r="D7019" s="34">
        <v>164</v>
      </c>
      <c r="E7019" s="34">
        <v>175</v>
      </c>
      <c r="F7019" s="34">
        <v>162</v>
      </c>
      <c r="G7019" s="34">
        <v>175</v>
      </c>
      <c r="H7019" s="34">
        <v>166</v>
      </c>
      <c r="I7019" s="34">
        <v>150</v>
      </c>
    </row>
    <row r="7020" spans="1:9" x14ac:dyDescent="0.2">
      <c r="A7020" s="34" t="s">
        <v>57477</v>
      </c>
      <c r="B7020" s="34">
        <v>1094</v>
      </c>
      <c r="C7020" s="34">
        <v>1105</v>
      </c>
      <c r="D7020" s="34">
        <v>319</v>
      </c>
      <c r="E7020" s="34">
        <v>386</v>
      </c>
      <c r="F7020" s="34">
        <v>305</v>
      </c>
      <c r="G7020" s="34">
        <v>379</v>
      </c>
      <c r="H7020" s="34">
        <v>380</v>
      </c>
      <c r="I7020" s="34">
        <v>291</v>
      </c>
    </row>
    <row r="7021" spans="1:9" x14ac:dyDescent="0.2">
      <c r="A7021" s="34" t="s">
        <v>57478</v>
      </c>
      <c r="B7021" s="34">
        <v>718</v>
      </c>
      <c r="C7021" s="34">
        <v>648</v>
      </c>
      <c r="D7021" s="34">
        <v>231</v>
      </c>
      <c r="E7021" s="34">
        <v>254</v>
      </c>
      <c r="F7021" s="34">
        <v>249</v>
      </c>
      <c r="G7021" s="34">
        <v>186</v>
      </c>
      <c r="H7021" s="34">
        <v>193</v>
      </c>
      <c r="I7021" s="34">
        <v>158</v>
      </c>
    </row>
    <row r="7022" spans="1:9" x14ac:dyDescent="0.2">
      <c r="A7022" s="34" t="s">
        <v>57479</v>
      </c>
      <c r="B7022" s="34">
        <v>996</v>
      </c>
      <c r="C7022" s="34">
        <v>1046</v>
      </c>
      <c r="D7022" s="34">
        <v>313</v>
      </c>
      <c r="E7022" s="34">
        <v>376</v>
      </c>
      <c r="F7022" s="34">
        <v>277</v>
      </c>
      <c r="G7022" s="34">
        <v>357</v>
      </c>
      <c r="H7022" s="34">
        <v>280</v>
      </c>
      <c r="I7022" s="34">
        <v>323</v>
      </c>
    </row>
    <row r="7023" spans="1:9" x14ac:dyDescent="0.2">
      <c r="A7023" s="34" t="s">
        <v>57480</v>
      </c>
      <c r="B7023" s="34">
        <v>1226</v>
      </c>
      <c r="C7023" s="34">
        <v>1205</v>
      </c>
      <c r="D7023" s="34">
        <v>387</v>
      </c>
      <c r="E7023" s="34">
        <v>407</v>
      </c>
      <c r="F7023" s="34">
        <v>412</v>
      </c>
      <c r="G7023" s="34">
        <v>470</v>
      </c>
      <c r="H7023" s="34">
        <v>392</v>
      </c>
      <c r="I7023" s="34">
        <v>348</v>
      </c>
    </row>
    <row r="7024" spans="1:9" x14ac:dyDescent="0.2">
      <c r="A7024" s="34" t="s">
        <v>57481</v>
      </c>
      <c r="B7024" s="34">
        <v>610</v>
      </c>
      <c r="C7024" s="34">
        <v>625</v>
      </c>
      <c r="D7024" s="34">
        <v>205</v>
      </c>
      <c r="E7024" s="34">
        <v>145</v>
      </c>
      <c r="F7024" s="34">
        <v>204</v>
      </c>
      <c r="G7024" s="34">
        <v>181</v>
      </c>
      <c r="H7024" s="34">
        <v>247</v>
      </c>
      <c r="I7024" s="34">
        <v>144</v>
      </c>
    </row>
    <row r="7025" spans="1:9" x14ac:dyDescent="0.2">
      <c r="A7025" s="34" t="s">
        <v>57482</v>
      </c>
      <c r="B7025" s="34">
        <v>867</v>
      </c>
      <c r="C7025" s="34">
        <v>787</v>
      </c>
      <c r="D7025" s="34">
        <v>279</v>
      </c>
      <c r="E7025" s="34">
        <v>279</v>
      </c>
      <c r="F7025" s="34">
        <v>280</v>
      </c>
      <c r="G7025" s="34">
        <v>301</v>
      </c>
      <c r="H7025" s="34">
        <v>277</v>
      </c>
      <c r="I7025" s="34">
        <v>232</v>
      </c>
    </row>
    <row r="7026" spans="1:9" x14ac:dyDescent="0.2">
      <c r="A7026" s="34" t="s">
        <v>57483</v>
      </c>
      <c r="B7026" s="34">
        <v>1209</v>
      </c>
      <c r="C7026" s="34">
        <v>1156</v>
      </c>
      <c r="D7026" s="34">
        <v>436</v>
      </c>
      <c r="E7026" s="34">
        <v>350</v>
      </c>
      <c r="F7026" s="34">
        <v>436</v>
      </c>
      <c r="G7026" s="34">
        <v>372</v>
      </c>
      <c r="H7026" s="34">
        <v>359</v>
      </c>
      <c r="I7026" s="34">
        <v>276</v>
      </c>
    </row>
    <row r="7027" spans="1:9" x14ac:dyDescent="0.2">
      <c r="A7027" s="34" t="s">
        <v>57484</v>
      </c>
      <c r="B7027" s="34">
        <v>903</v>
      </c>
      <c r="C7027" s="34">
        <v>991</v>
      </c>
      <c r="D7027" s="34">
        <v>303</v>
      </c>
      <c r="E7027" s="34">
        <v>349</v>
      </c>
      <c r="F7027" s="34">
        <v>313</v>
      </c>
      <c r="G7027" s="34">
        <v>378</v>
      </c>
      <c r="H7027" s="34">
        <v>307</v>
      </c>
      <c r="I7027" s="34">
        <v>266</v>
      </c>
    </row>
    <row r="7028" spans="1:9" x14ac:dyDescent="0.2">
      <c r="A7028" s="34" t="s">
        <v>57485</v>
      </c>
      <c r="B7028" s="34">
        <v>1347</v>
      </c>
      <c r="C7028" s="34">
        <v>1408</v>
      </c>
      <c r="D7028" s="34">
        <v>422</v>
      </c>
      <c r="E7028" s="34">
        <v>500</v>
      </c>
      <c r="F7028" s="34">
        <v>334</v>
      </c>
      <c r="G7028" s="34">
        <v>453</v>
      </c>
      <c r="H7028" s="34">
        <v>399</v>
      </c>
      <c r="I7028" s="34">
        <v>395</v>
      </c>
    </row>
    <row r="7029" spans="1:9" x14ac:dyDescent="0.2">
      <c r="A7029" s="34" t="s">
        <v>57486</v>
      </c>
      <c r="B7029" s="34">
        <v>989</v>
      </c>
      <c r="C7029" s="34">
        <v>1043</v>
      </c>
      <c r="D7029" s="34">
        <v>366</v>
      </c>
      <c r="E7029" s="34">
        <v>346</v>
      </c>
      <c r="F7029" s="34">
        <v>318</v>
      </c>
      <c r="G7029" s="34">
        <v>328</v>
      </c>
      <c r="H7029" s="34">
        <v>343</v>
      </c>
      <c r="I7029" s="34">
        <v>259</v>
      </c>
    </row>
    <row r="7030" spans="1:9" x14ac:dyDescent="0.2">
      <c r="A7030" s="34" t="s">
        <v>57487</v>
      </c>
      <c r="B7030" s="34">
        <v>974</v>
      </c>
      <c r="C7030" s="34">
        <v>853</v>
      </c>
      <c r="D7030" s="34">
        <v>315</v>
      </c>
      <c r="E7030" s="34">
        <v>287</v>
      </c>
      <c r="F7030" s="34">
        <v>287</v>
      </c>
      <c r="G7030" s="34">
        <v>313</v>
      </c>
      <c r="H7030" s="34">
        <v>316</v>
      </c>
      <c r="I7030" s="34">
        <v>198</v>
      </c>
    </row>
    <row r="7031" spans="1:9" x14ac:dyDescent="0.2">
      <c r="A7031" s="34" t="s">
        <v>57488</v>
      </c>
      <c r="B7031" s="34">
        <v>1167</v>
      </c>
      <c r="C7031" s="34">
        <v>1237</v>
      </c>
      <c r="D7031" s="34">
        <v>346</v>
      </c>
      <c r="E7031" s="34">
        <v>407</v>
      </c>
      <c r="F7031" s="34">
        <v>327</v>
      </c>
      <c r="G7031" s="34">
        <v>403</v>
      </c>
      <c r="H7031" s="34">
        <v>351</v>
      </c>
      <c r="I7031" s="34">
        <v>310</v>
      </c>
    </row>
    <row r="7032" spans="1:9" x14ac:dyDescent="0.2">
      <c r="A7032" s="34" t="s">
        <v>57489</v>
      </c>
      <c r="B7032" s="34">
        <v>928</v>
      </c>
      <c r="C7032" s="34">
        <v>954</v>
      </c>
      <c r="D7032" s="34">
        <v>291</v>
      </c>
      <c r="E7032" s="34">
        <v>367</v>
      </c>
      <c r="F7032" s="34">
        <v>261</v>
      </c>
      <c r="G7032" s="34">
        <v>330</v>
      </c>
      <c r="H7032" s="34">
        <v>319</v>
      </c>
      <c r="I7032" s="34">
        <v>274</v>
      </c>
    </row>
    <row r="7033" spans="1:9" x14ac:dyDescent="0.2">
      <c r="A7033" s="34" t="s">
        <v>57490</v>
      </c>
      <c r="B7033" s="34">
        <v>902</v>
      </c>
      <c r="C7033" s="34">
        <v>852</v>
      </c>
      <c r="D7033" s="34">
        <v>269</v>
      </c>
      <c r="E7033" s="34">
        <v>299</v>
      </c>
      <c r="F7033" s="34">
        <v>267</v>
      </c>
      <c r="G7033" s="34">
        <v>295</v>
      </c>
      <c r="H7033" s="34">
        <v>268</v>
      </c>
      <c r="I7033" s="34">
        <v>278</v>
      </c>
    </row>
    <row r="7034" spans="1:9" x14ac:dyDescent="0.2">
      <c r="A7034" s="34" t="s">
        <v>57491</v>
      </c>
      <c r="B7034" s="34">
        <v>918</v>
      </c>
      <c r="C7034" s="34">
        <v>958</v>
      </c>
      <c r="D7034" s="34">
        <v>386</v>
      </c>
      <c r="E7034" s="34">
        <v>298</v>
      </c>
      <c r="F7034" s="34">
        <v>302</v>
      </c>
      <c r="G7034" s="34">
        <v>369</v>
      </c>
      <c r="H7034" s="34">
        <v>330</v>
      </c>
      <c r="I7034" s="34">
        <v>234</v>
      </c>
    </row>
    <row r="7035" spans="1:9" x14ac:dyDescent="0.2">
      <c r="A7035" s="34" t="s">
        <v>57492</v>
      </c>
      <c r="B7035" s="34">
        <v>781</v>
      </c>
      <c r="C7035" s="34">
        <v>713</v>
      </c>
      <c r="D7035" s="34">
        <v>248</v>
      </c>
      <c r="E7035" s="34">
        <v>201</v>
      </c>
      <c r="F7035" s="34">
        <v>212</v>
      </c>
      <c r="G7035" s="34">
        <v>189</v>
      </c>
      <c r="H7035" s="34">
        <v>194</v>
      </c>
      <c r="I7035" s="34">
        <v>165</v>
      </c>
    </row>
    <row r="7036" spans="1:9" x14ac:dyDescent="0.2">
      <c r="A7036" s="34" t="s">
        <v>57493</v>
      </c>
      <c r="B7036" s="34">
        <v>456</v>
      </c>
      <c r="C7036" s="34">
        <v>432</v>
      </c>
      <c r="D7036" s="34">
        <v>140</v>
      </c>
      <c r="E7036" s="34">
        <v>184</v>
      </c>
      <c r="F7036" s="34">
        <v>124</v>
      </c>
      <c r="G7036" s="34">
        <v>153</v>
      </c>
      <c r="H7036" s="34">
        <v>129</v>
      </c>
      <c r="I7036" s="34">
        <v>131</v>
      </c>
    </row>
    <row r="7037" spans="1:9" x14ac:dyDescent="0.2">
      <c r="A7037" s="34" t="s">
        <v>57494</v>
      </c>
      <c r="B7037" s="34">
        <v>1204</v>
      </c>
      <c r="C7037" s="34">
        <v>1373</v>
      </c>
      <c r="D7037" s="34">
        <v>380</v>
      </c>
      <c r="E7037" s="34">
        <v>458</v>
      </c>
      <c r="F7037" s="34">
        <v>373</v>
      </c>
      <c r="G7037" s="34">
        <v>357</v>
      </c>
      <c r="H7037" s="34">
        <v>403</v>
      </c>
      <c r="I7037" s="34">
        <v>389</v>
      </c>
    </row>
    <row r="7038" spans="1:9" x14ac:dyDescent="0.2">
      <c r="A7038" s="34" t="s">
        <v>57495</v>
      </c>
      <c r="B7038" s="34">
        <v>1468</v>
      </c>
      <c r="C7038" s="34">
        <v>1270</v>
      </c>
      <c r="D7038" s="34">
        <v>487</v>
      </c>
      <c r="E7038" s="34">
        <v>484</v>
      </c>
      <c r="F7038" s="34">
        <v>454</v>
      </c>
      <c r="G7038" s="34">
        <v>482</v>
      </c>
      <c r="H7038" s="34">
        <v>461</v>
      </c>
      <c r="I7038" s="34">
        <v>343</v>
      </c>
    </row>
    <row r="7039" spans="1:9" x14ac:dyDescent="0.2">
      <c r="A7039" s="34" t="s">
        <v>57496</v>
      </c>
      <c r="B7039" s="34">
        <v>1930</v>
      </c>
      <c r="C7039" s="34">
        <v>1752</v>
      </c>
      <c r="D7039" s="34">
        <v>657</v>
      </c>
      <c r="E7039" s="34">
        <v>509</v>
      </c>
      <c r="F7039" s="34">
        <v>617</v>
      </c>
      <c r="G7039" s="34">
        <v>591</v>
      </c>
      <c r="H7039" s="34">
        <v>653</v>
      </c>
      <c r="I7039" s="34">
        <v>519</v>
      </c>
    </row>
    <row r="7040" spans="1:9" x14ac:dyDescent="0.2">
      <c r="A7040" s="34" t="s">
        <v>57497</v>
      </c>
      <c r="B7040" s="34">
        <v>607</v>
      </c>
      <c r="C7040" s="34">
        <v>646</v>
      </c>
      <c r="D7040" s="34">
        <v>236</v>
      </c>
      <c r="E7040" s="34">
        <v>228</v>
      </c>
      <c r="F7040" s="34">
        <v>188</v>
      </c>
      <c r="G7040" s="34">
        <v>202</v>
      </c>
      <c r="H7040" s="34">
        <v>184</v>
      </c>
      <c r="I7040" s="34">
        <v>184</v>
      </c>
    </row>
    <row r="7041" spans="1:9" x14ac:dyDescent="0.2">
      <c r="A7041" s="34" t="s">
        <v>57498</v>
      </c>
      <c r="B7041" s="34">
        <v>1020</v>
      </c>
      <c r="C7041" s="34">
        <v>1005</v>
      </c>
      <c r="D7041" s="34">
        <v>342</v>
      </c>
      <c r="E7041" s="34">
        <v>298</v>
      </c>
      <c r="F7041" s="34">
        <v>351</v>
      </c>
      <c r="G7041" s="34">
        <v>316</v>
      </c>
      <c r="H7041" s="34">
        <v>368</v>
      </c>
      <c r="I7041" s="34">
        <v>239</v>
      </c>
    </row>
    <row r="7042" spans="1:9" x14ac:dyDescent="0.2">
      <c r="A7042" s="34" t="s">
        <v>57499</v>
      </c>
      <c r="B7042" s="34">
        <v>931</v>
      </c>
      <c r="C7042" s="34">
        <v>940</v>
      </c>
      <c r="D7042" s="34">
        <v>246</v>
      </c>
      <c r="E7042" s="34">
        <v>283</v>
      </c>
      <c r="F7042" s="34">
        <v>282</v>
      </c>
      <c r="G7042" s="34">
        <v>296</v>
      </c>
      <c r="H7042" s="34">
        <v>335</v>
      </c>
      <c r="I7042" s="34">
        <v>213</v>
      </c>
    </row>
    <row r="7043" spans="1:9" x14ac:dyDescent="0.2">
      <c r="A7043" s="34" t="s">
        <v>57500</v>
      </c>
      <c r="B7043" s="34">
        <v>1178</v>
      </c>
      <c r="C7043" s="34">
        <v>1149</v>
      </c>
      <c r="D7043" s="34">
        <v>333</v>
      </c>
      <c r="E7043" s="34">
        <v>361</v>
      </c>
      <c r="F7043" s="34">
        <v>325</v>
      </c>
      <c r="G7043" s="34">
        <v>382</v>
      </c>
      <c r="H7043" s="34">
        <v>398</v>
      </c>
      <c r="I7043" s="34">
        <v>313</v>
      </c>
    </row>
    <row r="7044" spans="1:9" x14ac:dyDescent="0.2">
      <c r="A7044" s="34" t="s">
        <v>57501</v>
      </c>
      <c r="B7044" s="34">
        <v>1292</v>
      </c>
      <c r="C7044" s="34">
        <v>1299</v>
      </c>
      <c r="D7044" s="34">
        <v>434</v>
      </c>
      <c r="E7044" s="34">
        <v>401</v>
      </c>
      <c r="F7044" s="34">
        <v>440</v>
      </c>
      <c r="G7044" s="34">
        <v>475</v>
      </c>
      <c r="H7044" s="34">
        <v>372</v>
      </c>
      <c r="I7044" s="34">
        <v>370</v>
      </c>
    </row>
    <row r="7045" spans="1:9" x14ac:dyDescent="0.2">
      <c r="A7045" s="34" t="s">
        <v>57502</v>
      </c>
      <c r="B7045" s="34">
        <v>785</v>
      </c>
      <c r="C7045" s="34">
        <v>740</v>
      </c>
      <c r="D7045" s="34">
        <v>228</v>
      </c>
      <c r="E7045" s="34">
        <v>281</v>
      </c>
      <c r="F7045" s="34">
        <v>223</v>
      </c>
      <c r="G7045" s="34">
        <v>297</v>
      </c>
      <c r="H7045" s="34">
        <v>231</v>
      </c>
      <c r="I7045" s="34">
        <v>233</v>
      </c>
    </row>
    <row r="7046" spans="1:9" x14ac:dyDescent="0.2">
      <c r="A7046" s="34" t="s">
        <v>57503</v>
      </c>
      <c r="B7046" s="34">
        <v>1277</v>
      </c>
      <c r="C7046" s="34">
        <v>1065</v>
      </c>
      <c r="D7046" s="34">
        <v>396</v>
      </c>
      <c r="E7046" s="34">
        <v>393</v>
      </c>
      <c r="F7046" s="34">
        <v>410</v>
      </c>
      <c r="G7046" s="34">
        <v>382</v>
      </c>
      <c r="H7046" s="34">
        <v>418</v>
      </c>
      <c r="I7046" s="34">
        <v>297</v>
      </c>
    </row>
    <row r="7047" spans="1:9" x14ac:dyDescent="0.2">
      <c r="A7047" s="34" t="s">
        <v>57504</v>
      </c>
      <c r="B7047" s="34">
        <v>216</v>
      </c>
      <c r="C7047" s="34">
        <v>225</v>
      </c>
      <c r="D7047" s="34">
        <v>62</v>
      </c>
      <c r="E7047" s="34">
        <v>103</v>
      </c>
      <c r="F7047" s="34">
        <v>81</v>
      </c>
      <c r="G7047" s="34">
        <v>83</v>
      </c>
      <c r="H7047" s="34">
        <v>92</v>
      </c>
      <c r="I7047" s="34">
        <v>69</v>
      </c>
    </row>
    <row r="7048" spans="1:9" x14ac:dyDescent="0.2">
      <c r="A7048" s="34" t="s">
        <v>57505</v>
      </c>
      <c r="B7048" s="34">
        <v>1256</v>
      </c>
      <c r="C7048" s="34">
        <v>1242</v>
      </c>
      <c r="D7048" s="34">
        <v>371</v>
      </c>
      <c r="E7048" s="34">
        <v>429</v>
      </c>
      <c r="F7048" s="34">
        <v>370</v>
      </c>
      <c r="G7048" s="34">
        <v>375</v>
      </c>
      <c r="H7048" s="34">
        <v>415</v>
      </c>
      <c r="I7048" s="34">
        <v>337</v>
      </c>
    </row>
    <row r="7049" spans="1:9" x14ac:dyDescent="0.2">
      <c r="A7049" s="34" t="s">
        <v>57506</v>
      </c>
      <c r="B7049" s="34">
        <v>644</v>
      </c>
      <c r="C7049" s="34">
        <v>579</v>
      </c>
      <c r="D7049" s="34">
        <v>192</v>
      </c>
      <c r="E7049" s="34">
        <v>178</v>
      </c>
      <c r="F7049" s="34">
        <v>180</v>
      </c>
      <c r="G7049" s="34">
        <v>223</v>
      </c>
      <c r="H7049" s="34">
        <v>171</v>
      </c>
      <c r="I7049" s="34">
        <v>168</v>
      </c>
    </row>
    <row r="7050" spans="1:9" x14ac:dyDescent="0.2">
      <c r="A7050" s="34" t="s">
        <v>57507</v>
      </c>
      <c r="B7050" s="34">
        <v>963</v>
      </c>
      <c r="C7050" s="34">
        <v>860</v>
      </c>
      <c r="D7050" s="34">
        <v>317</v>
      </c>
      <c r="E7050" s="34">
        <v>269</v>
      </c>
      <c r="F7050" s="34">
        <v>334</v>
      </c>
      <c r="G7050" s="34">
        <v>277</v>
      </c>
      <c r="H7050" s="34">
        <v>334</v>
      </c>
      <c r="I7050" s="34">
        <v>262</v>
      </c>
    </row>
    <row r="7051" spans="1:9" x14ac:dyDescent="0.2">
      <c r="A7051" s="34" t="s">
        <v>57508</v>
      </c>
      <c r="B7051" s="34">
        <v>731</v>
      </c>
      <c r="C7051" s="34">
        <v>793</v>
      </c>
      <c r="D7051" s="34">
        <v>232</v>
      </c>
      <c r="E7051" s="34">
        <v>219</v>
      </c>
      <c r="F7051" s="34">
        <v>226</v>
      </c>
      <c r="G7051" s="34">
        <v>248</v>
      </c>
      <c r="H7051" s="34">
        <v>227</v>
      </c>
      <c r="I7051" s="34">
        <v>179</v>
      </c>
    </row>
    <row r="7052" spans="1:9" x14ac:dyDescent="0.2">
      <c r="A7052" s="34" t="s">
        <v>57509</v>
      </c>
      <c r="B7052" s="34">
        <v>815</v>
      </c>
      <c r="C7052" s="34">
        <v>699</v>
      </c>
      <c r="D7052" s="34">
        <v>181</v>
      </c>
      <c r="E7052" s="34">
        <v>167</v>
      </c>
      <c r="F7052" s="34">
        <v>247</v>
      </c>
      <c r="G7052" s="34">
        <v>177</v>
      </c>
      <c r="H7052" s="34">
        <v>264</v>
      </c>
      <c r="I7052" s="34">
        <v>151</v>
      </c>
    </row>
    <row r="7053" spans="1:9" x14ac:dyDescent="0.2">
      <c r="A7053" s="34" t="s">
        <v>57510</v>
      </c>
      <c r="B7053" s="34">
        <v>800</v>
      </c>
      <c r="C7053" s="34">
        <v>805</v>
      </c>
      <c r="D7053" s="34">
        <v>255</v>
      </c>
      <c r="E7053" s="34">
        <v>253</v>
      </c>
      <c r="F7053" s="34">
        <v>245</v>
      </c>
      <c r="G7053" s="34">
        <v>300</v>
      </c>
      <c r="H7053" s="34">
        <v>220</v>
      </c>
      <c r="I7053" s="34">
        <v>200</v>
      </c>
    </row>
    <row r="7054" spans="1:9" x14ac:dyDescent="0.2">
      <c r="A7054" s="34" t="s">
        <v>57511</v>
      </c>
      <c r="B7054" s="34">
        <v>680</v>
      </c>
      <c r="C7054" s="34">
        <v>745</v>
      </c>
      <c r="D7054" s="34">
        <v>222</v>
      </c>
      <c r="E7054" s="34">
        <v>188</v>
      </c>
      <c r="F7054" s="34">
        <v>190</v>
      </c>
      <c r="G7054" s="34">
        <v>203</v>
      </c>
      <c r="H7054" s="34">
        <v>208</v>
      </c>
      <c r="I7054" s="34">
        <v>175</v>
      </c>
    </row>
    <row r="7055" spans="1:9" x14ac:dyDescent="0.2">
      <c r="A7055" s="34" t="s">
        <v>57512</v>
      </c>
      <c r="B7055" s="34">
        <v>796</v>
      </c>
      <c r="C7055" s="34">
        <v>806</v>
      </c>
      <c r="D7055" s="34">
        <v>272</v>
      </c>
      <c r="E7055" s="34">
        <v>256</v>
      </c>
      <c r="F7055" s="34">
        <v>269</v>
      </c>
      <c r="G7055" s="34">
        <v>271</v>
      </c>
      <c r="H7055" s="34">
        <v>284</v>
      </c>
      <c r="I7055" s="34">
        <v>209</v>
      </c>
    </row>
    <row r="7056" spans="1:9" x14ac:dyDescent="0.2">
      <c r="A7056" s="34" t="s">
        <v>57513</v>
      </c>
      <c r="B7056" s="34">
        <v>1070</v>
      </c>
      <c r="C7056" s="34">
        <v>1136</v>
      </c>
      <c r="D7056" s="34">
        <v>332</v>
      </c>
      <c r="E7056" s="34">
        <v>338</v>
      </c>
      <c r="F7056" s="34">
        <v>341</v>
      </c>
      <c r="G7056" s="34">
        <v>369</v>
      </c>
      <c r="H7056" s="34">
        <v>382</v>
      </c>
      <c r="I7056" s="34">
        <v>289</v>
      </c>
    </row>
    <row r="7057" spans="1:9" x14ac:dyDescent="0.2">
      <c r="A7057" s="34" t="s">
        <v>57514</v>
      </c>
      <c r="B7057" s="34">
        <v>731</v>
      </c>
      <c r="C7057" s="34">
        <v>1008</v>
      </c>
      <c r="D7057" s="34">
        <v>241</v>
      </c>
      <c r="E7057" s="34">
        <v>261</v>
      </c>
      <c r="F7057" s="34">
        <v>217</v>
      </c>
      <c r="G7057" s="34">
        <v>322</v>
      </c>
      <c r="H7057" s="34">
        <v>232</v>
      </c>
      <c r="I7057" s="34">
        <v>254</v>
      </c>
    </row>
    <row r="7058" spans="1:9" x14ac:dyDescent="0.2">
      <c r="A7058" s="34" t="s">
        <v>57515</v>
      </c>
      <c r="B7058" s="34">
        <v>744</v>
      </c>
      <c r="C7058" s="34">
        <v>747</v>
      </c>
      <c r="D7058" s="34">
        <v>205</v>
      </c>
      <c r="E7058" s="34">
        <v>249</v>
      </c>
      <c r="F7058" s="34">
        <v>270</v>
      </c>
      <c r="G7058" s="34">
        <v>222</v>
      </c>
      <c r="H7058" s="34">
        <v>248</v>
      </c>
      <c r="I7058" s="34">
        <v>184</v>
      </c>
    </row>
    <row r="7059" spans="1:9" x14ac:dyDescent="0.2">
      <c r="A7059" s="34" t="s">
        <v>57516</v>
      </c>
      <c r="B7059" s="34">
        <v>875</v>
      </c>
      <c r="C7059" s="34">
        <v>925</v>
      </c>
      <c r="D7059" s="34">
        <v>269</v>
      </c>
      <c r="E7059" s="34">
        <v>303</v>
      </c>
      <c r="F7059" s="34">
        <v>240</v>
      </c>
      <c r="G7059" s="34">
        <v>329</v>
      </c>
      <c r="H7059" s="34">
        <v>251</v>
      </c>
      <c r="I7059" s="34">
        <v>262</v>
      </c>
    </row>
    <row r="7060" spans="1:9" x14ac:dyDescent="0.2">
      <c r="A7060" s="34" t="s">
        <v>57517</v>
      </c>
      <c r="B7060" s="34">
        <v>1664</v>
      </c>
      <c r="C7060" s="34">
        <v>1882</v>
      </c>
      <c r="D7060" s="34">
        <v>572</v>
      </c>
      <c r="E7060" s="34">
        <v>610</v>
      </c>
      <c r="F7060" s="34">
        <v>562</v>
      </c>
      <c r="G7060" s="34">
        <v>628</v>
      </c>
      <c r="H7060" s="34">
        <v>605</v>
      </c>
      <c r="I7060" s="34">
        <v>543</v>
      </c>
    </row>
    <row r="7061" spans="1:9" x14ac:dyDescent="0.2">
      <c r="A7061" s="34" t="s">
        <v>57518</v>
      </c>
      <c r="B7061" s="34">
        <v>1344</v>
      </c>
      <c r="C7061" s="34">
        <v>1220</v>
      </c>
      <c r="D7061" s="34">
        <v>450</v>
      </c>
      <c r="E7061" s="34">
        <v>437</v>
      </c>
      <c r="F7061" s="34">
        <v>475</v>
      </c>
      <c r="G7061" s="34">
        <v>442</v>
      </c>
      <c r="H7061" s="34">
        <v>513</v>
      </c>
      <c r="I7061" s="34">
        <v>316</v>
      </c>
    </row>
    <row r="7062" spans="1:9" x14ac:dyDescent="0.2">
      <c r="A7062" s="34" t="s">
        <v>57519</v>
      </c>
      <c r="B7062" s="34">
        <v>1301</v>
      </c>
      <c r="C7062" s="34">
        <v>1042</v>
      </c>
      <c r="D7062" s="34">
        <v>426</v>
      </c>
      <c r="E7062" s="34">
        <v>357</v>
      </c>
      <c r="F7062" s="34">
        <v>422</v>
      </c>
      <c r="G7062" s="34">
        <v>377</v>
      </c>
      <c r="H7062" s="34">
        <v>376</v>
      </c>
      <c r="I7062" s="34">
        <v>323</v>
      </c>
    </row>
    <row r="7063" spans="1:9" x14ac:dyDescent="0.2">
      <c r="A7063" s="34" t="s">
        <v>57520</v>
      </c>
      <c r="B7063" s="34">
        <v>1184</v>
      </c>
      <c r="C7063" s="34">
        <v>1017</v>
      </c>
      <c r="D7063" s="34">
        <v>354</v>
      </c>
      <c r="E7063" s="34">
        <v>336</v>
      </c>
      <c r="F7063" s="34">
        <v>337</v>
      </c>
      <c r="G7063" s="34">
        <v>365</v>
      </c>
      <c r="H7063" s="34">
        <v>351</v>
      </c>
      <c r="I7063" s="34">
        <v>334</v>
      </c>
    </row>
    <row r="7064" spans="1:9" x14ac:dyDescent="0.2">
      <c r="A7064" s="34" t="s">
        <v>57521</v>
      </c>
      <c r="B7064" s="34">
        <v>773</v>
      </c>
      <c r="C7064" s="34">
        <v>882</v>
      </c>
      <c r="D7064" s="34">
        <v>269</v>
      </c>
      <c r="E7064" s="34">
        <v>280</v>
      </c>
      <c r="F7064" s="34">
        <v>267</v>
      </c>
      <c r="G7064" s="34">
        <v>289</v>
      </c>
      <c r="H7064" s="34">
        <v>278</v>
      </c>
      <c r="I7064" s="34">
        <v>226</v>
      </c>
    </row>
    <row r="7065" spans="1:9" x14ac:dyDescent="0.2">
      <c r="A7065" s="34" t="s">
        <v>57522</v>
      </c>
      <c r="B7065" s="34">
        <v>367</v>
      </c>
      <c r="C7065" s="34">
        <v>301</v>
      </c>
      <c r="D7065" s="34">
        <v>146</v>
      </c>
      <c r="E7065" s="34">
        <v>131</v>
      </c>
      <c r="F7065" s="34">
        <v>105</v>
      </c>
      <c r="G7065" s="34">
        <v>116</v>
      </c>
      <c r="H7065" s="34">
        <v>93</v>
      </c>
      <c r="I7065" s="34">
        <v>107</v>
      </c>
    </row>
    <row r="7066" spans="1:9" x14ac:dyDescent="0.2">
      <c r="A7066" s="34" t="s">
        <v>57523</v>
      </c>
      <c r="B7066" s="34">
        <v>1282</v>
      </c>
      <c r="C7066" s="34">
        <v>1153</v>
      </c>
      <c r="D7066" s="34">
        <v>473</v>
      </c>
      <c r="E7066" s="34">
        <v>382</v>
      </c>
      <c r="F7066" s="34">
        <v>420</v>
      </c>
      <c r="G7066" s="34">
        <v>490</v>
      </c>
      <c r="H7066" s="34">
        <v>395</v>
      </c>
      <c r="I7066" s="34">
        <v>351</v>
      </c>
    </row>
    <row r="7067" spans="1:9" x14ac:dyDescent="0.2">
      <c r="A7067" s="34" t="s">
        <v>57524</v>
      </c>
      <c r="B7067" s="34">
        <v>1593</v>
      </c>
      <c r="C7067" s="34">
        <v>1487</v>
      </c>
      <c r="D7067" s="34">
        <v>550</v>
      </c>
      <c r="E7067" s="34">
        <v>489</v>
      </c>
      <c r="F7067" s="34">
        <v>474</v>
      </c>
      <c r="G7067" s="34">
        <v>525</v>
      </c>
      <c r="H7067" s="34">
        <v>456</v>
      </c>
      <c r="I7067" s="34">
        <v>438</v>
      </c>
    </row>
    <row r="7068" spans="1:9" x14ac:dyDescent="0.2">
      <c r="A7068" s="34" t="s">
        <v>57525</v>
      </c>
      <c r="B7068" s="34">
        <v>1644</v>
      </c>
      <c r="C7068" s="34">
        <v>1426</v>
      </c>
      <c r="D7068" s="34">
        <v>526</v>
      </c>
      <c r="E7068" s="34">
        <v>449</v>
      </c>
      <c r="F7068" s="34">
        <v>413</v>
      </c>
      <c r="G7068" s="34">
        <v>579</v>
      </c>
      <c r="H7068" s="34">
        <v>462</v>
      </c>
      <c r="I7068" s="34">
        <v>433</v>
      </c>
    </row>
    <row r="7069" spans="1:9" x14ac:dyDescent="0.2">
      <c r="A7069" s="34" t="s">
        <v>57526</v>
      </c>
      <c r="B7069" s="34">
        <v>819</v>
      </c>
      <c r="C7069" s="34">
        <v>845</v>
      </c>
      <c r="D7069" s="34">
        <v>244</v>
      </c>
      <c r="E7069" s="34">
        <v>230</v>
      </c>
      <c r="F7069" s="34">
        <v>278</v>
      </c>
      <c r="G7069" s="34">
        <v>263</v>
      </c>
      <c r="H7069" s="34">
        <v>234</v>
      </c>
      <c r="I7069" s="34">
        <v>202</v>
      </c>
    </row>
    <row r="7070" spans="1:9" x14ac:dyDescent="0.2">
      <c r="A7070" s="34" t="s">
        <v>57527</v>
      </c>
      <c r="B7070" s="34">
        <v>1044</v>
      </c>
      <c r="C7070" s="34">
        <v>929</v>
      </c>
      <c r="D7070" s="34">
        <v>309</v>
      </c>
      <c r="E7070" s="34">
        <v>317</v>
      </c>
      <c r="F7070" s="34">
        <v>295</v>
      </c>
      <c r="G7070" s="34">
        <v>327</v>
      </c>
      <c r="H7070" s="34">
        <v>306</v>
      </c>
      <c r="I7070" s="34">
        <v>275</v>
      </c>
    </row>
    <row r="7071" spans="1:9" x14ac:dyDescent="0.2">
      <c r="A7071" s="34" t="s">
        <v>57528</v>
      </c>
      <c r="B7071" s="34">
        <v>500</v>
      </c>
      <c r="C7071" s="34">
        <v>417</v>
      </c>
      <c r="D7071" s="34">
        <v>164</v>
      </c>
      <c r="E7071" s="34">
        <v>117</v>
      </c>
      <c r="F7071" s="34">
        <v>118</v>
      </c>
      <c r="G7071" s="34">
        <v>158</v>
      </c>
      <c r="H7071" s="34">
        <v>145</v>
      </c>
      <c r="I7071" s="34">
        <v>107</v>
      </c>
    </row>
    <row r="7072" spans="1:9" x14ac:dyDescent="0.2">
      <c r="A7072" s="34" t="s">
        <v>57529</v>
      </c>
      <c r="B7072" s="34">
        <v>634</v>
      </c>
      <c r="C7072" s="34">
        <v>582</v>
      </c>
      <c r="D7072" s="34">
        <v>192</v>
      </c>
      <c r="E7072" s="34">
        <v>280</v>
      </c>
      <c r="F7072" s="34">
        <v>200</v>
      </c>
      <c r="G7072" s="34">
        <v>210</v>
      </c>
      <c r="H7072" s="34">
        <v>175</v>
      </c>
      <c r="I7072" s="34">
        <v>167</v>
      </c>
    </row>
    <row r="7073" spans="1:9" x14ac:dyDescent="0.2">
      <c r="A7073" s="34" t="s">
        <v>57530</v>
      </c>
      <c r="B7073" s="34">
        <v>712</v>
      </c>
      <c r="C7073" s="34">
        <v>731</v>
      </c>
      <c r="D7073" s="34">
        <v>265</v>
      </c>
      <c r="E7073" s="34">
        <v>251</v>
      </c>
      <c r="F7073" s="34">
        <v>240</v>
      </c>
      <c r="G7073" s="34">
        <v>281</v>
      </c>
      <c r="H7073" s="34">
        <v>294</v>
      </c>
      <c r="I7073" s="34">
        <v>252</v>
      </c>
    </row>
    <row r="7074" spans="1:9" x14ac:dyDescent="0.2">
      <c r="A7074" s="34" t="s">
        <v>57531</v>
      </c>
      <c r="B7074" s="34">
        <v>495</v>
      </c>
      <c r="C7074" s="34">
        <v>589</v>
      </c>
      <c r="D7074" s="34">
        <v>131</v>
      </c>
      <c r="E7074" s="34">
        <v>164</v>
      </c>
      <c r="F7074" s="34">
        <v>166</v>
      </c>
      <c r="G7074" s="34">
        <v>160</v>
      </c>
      <c r="H7074" s="34">
        <v>198</v>
      </c>
      <c r="I7074" s="34">
        <v>115</v>
      </c>
    </row>
    <row r="7075" spans="1:9" x14ac:dyDescent="0.2">
      <c r="A7075" s="34" t="s">
        <v>57532</v>
      </c>
      <c r="B7075" s="34">
        <v>1257</v>
      </c>
      <c r="C7075" s="34">
        <v>1235</v>
      </c>
      <c r="D7075" s="34">
        <v>415</v>
      </c>
      <c r="E7075" s="34">
        <v>436</v>
      </c>
      <c r="F7075" s="34">
        <v>461</v>
      </c>
      <c r="G7075" s="34">
        <v>466</v>
      </c>
      <c r="H7075" s="34">
        <v>446</v>
      </c>
      <c r="I7075" s="34">
        <v>399</v>
      </c>
    </row>
    <row r="7076" spans="1:9" x14ac:dyDescent="0.2">
      <c r="A7076" s="34" t="s">
        <v>57533</v>
      </c>
      <c r="B7076" s="34">
        <v>1287</v>
      </c>
      <c r="C7076" s="34">
        <v>1223</v>
      </c>
      <c r="D7076" s="34">
        <v>358</v>
      </c>
      <c r="E7076" s="34">
        <v>452</v>
      </c>
      <c r="F7076" s="34">
        <v>379</v>
      </c>
      <c r="G7076" s="34">
        <v>404</v>
      </c>
      <c r="H7076" s="34">
        <v>516</v>
      </c>
      <c r="I7076" s="34">
        <v>313</v>
      </c>
    </row>
    <row r="7077" spans="1:9" x14ac:dyDescent="0.2">
      <c r="A7077" s="34" t="s">
        <v>57534</v>
      </c>
      <c r="B7077" s="34">
        <v>835</v>
      </c>
      <c r="C7077" s="34">
        <v>734</v>
      </c>
      <c r="D7077" s="34">
        <v>281</v>
      </c>
      <c r="E7077" s="34">
        <v>255</v>
      </c>
      <c r="F7077" s="34">
        <v>277</v>
      </c>
      <c r="G7077" s="34">
        <v>212</v>
      </c>
      <c r="H7077" s="34">
        <v>299</v>
      </c>
      <c r="I7077" s="34">
        <v>209</v>
      </c>
    </row>
    <row r="7078" spans="1:9" x14ac:dyDescent="0.2">
      <c r="A7078" s="34" t="s">
        <v>57535</v>
      </c>
      <c r="B7078" s="34">
        <v>1224</v>
      </c>
      <c r="C7078" s="34">
        <v>1384</v>
      </c>
      <c r="D7078" s="34">
        <v>405</v>
      </c>
      <c r="E7078" s="34">
        <v>421</v>
      </c>
      <c r="F7078" s="34">
        <v>384</v>
      </c>
      <c r="G7078" s="34">
        <v>475</v>
      </c>
      <c r="H7078" s="34">
        <v>420</v>
      </c>
      <c r="I7078" s="34">
        <v>383</v>
      </c>
    </row>
    <row r="7079" spans="1:9" x14ac:dyDescent="0.2">
      <c r="A7079" s="34" t="s">
        <v>57536</v>
      </c>
      <c r="B7079" s="34">
        <v>1208</v>
      </c>
      <c r="C7079" s="34">
        <v>983</v>
      </c>
      <c r="D7079" s="34">
        <v>355</v>
      </c>
      <c r="E7079" s="34">
        <v>379</v>
      </c>
      <c r="F7079" s="34">
        <v>342</v>
      </c>
      <c r="G7079" s="34">
        <v>386</v>
      </c>
      <c r="H7079" s="34">
        <v>339</v>
      </c>
      <c r="I7079" s="34">
        <v>278</v>
      </c>
    </row>
    <row r="7080" spans="1:9" x14ac:dyDescent="0.2">
      <c r="A7080" s="34" t="s">
        <v>57537</v>
      </c>
      <c r="B7080" s="34">
        <v>694</v>
      </c>
      <c r="C7080" s="34">
        <v>597</v>
      </c>
      <c r="D7080" s="34">
        <v>241</v>
      </c>
      <c r="E7080" s="34">
        <v>233</v>
      </c>
      <c r="F7080" s="34">
        <v>262</v>
      </c>
      <c r="G7080" s="34">
        <v>210</v>
      </c>
      <c r="H7080" s="34">
        <v>239</v>
      </c>
      <c r="I7080" s="34">
        <v>187</v>
      </c>
    </row>
    <row r="7081" spans="1:9" x14ac:dyDescent="0.2">
      <c r="A7081" s="34" t="s">
        <v>57538</v>
      </c>
      <c r="B7081" s="34">
        <v>784</v>
      </c>
      <c r="C7081" s="34">
        <v>699</v>
      </c>
      <c r="D7081" s="34">
        <v>216</v>
      </c>
      <c r="E7081" s="34">
        <v>246</v>
      </c>
      <c r="F7081" s="34">
        <v>224</v>
      </c>
      <c r="G7081" s="34">
        <v>260</v>
      </c>
      <c r="H7081" s="34">
        <v>269</v>
      </c>
      <c r="I7081" s="34">
        <v>162</v>
      </c>
    </row>
    <row r="7082" spans="1:9" x14ac:dyDescent="0.2">
      <c r="A7082" s="34" t="s">
        <v>57539</v>
      </c>
      <c r="B7082" s="34">
        <v>875</v>
      </c>
      <c r="C7082" s="34">
        <v>967</v>
      </c>
      <c r="D7082" s="34">
        <v>283</v>
      </c>
      <c r="E7082" s="34">
        <v>378</v>
      </c>
      <c r="F7082" s="34">
        <v>269</v>
      </c>
      <c r="G7082" s="34">
        <v>367</v>
      </c>
      <c r="H7082" s="34">
        <v>342</v>
      </c>
      <c r="I7082" s="34">
        <v>277</v>
      </c>
    </row>
    <row r="7083" spans="1:9" x14ac:dyDescent="0.2">
      <c r="A7083" s="34" t="s">
        <v>57540</v>
      </c>
      <c r="B7083" s="34">
        <v>1233</v>
      </c>
      <c r="C7083" s="34">
        <v>1146</v>
      </c>
      <c r="D7083" s="34">
        <v>424</v>
      </c>
      <c r="E7083" s="34">
        <v>318</v>
      </c>
      <c r="F7083" s="34">
        <v>346</v>
      </c>
      <c r="G7083" s="34">
        <v>352</v>
      </c>
      <c r="H7083" s="34">
        <v>394</v>
      </c>
      <c r="I7083" s="34">
        <v>250</v>
      </c>
    </row>
    <row r="7084" spans="1:9" x14ac:dyDescent="0.2">
      <c r="A7084" s="34" t="s">
        <v>57541</v>
      </c>
      <c r="B7084" s="34">
        <v>545</v>
      </c>
      <c r="C7084" s="34">
        <v>649</v>
      </c>
      <c r="D7084" s="34">
        <v>149</v>
      </c>
      <c r="E7084" s="34">
        <v>221</v>
      </c>
      <c r="F7084" s="34">
        <v>185</v>
      </c>
      <c r="G7084" s="34">
        <v>170</v>
      </c>
      <c r="H7084" s="34">
        <v>218</v>
      </c>
      <c r="I7084" s="34">
        <v>146</v>
      </c>
    </row>
    <row r="7085" spans="1:9" x14ac:dyDescent="0.2">
      <c r="A7085" s="34" t="s">
        <v>57542</v>
      </c>
      <c r="B7085" s="34">
        <v>851</v>
      </c>
      <c r="C7085" s="34">
        <v>687</v>
      </c>
      <c r="D7085" s="34">
        <v>276</v>
      </c>
      <c r="E7085" s="34">
        <v>234</v>
      </c>
      <c r="F7085" s="34">
        <v>296</v>
      </c>
      <c r="G7085" s="34">
        <v>245</v>
      </c>
      <c r="H7085" s="34">
        <v>255</v>
      </c>
      <c r="I7085" s="34">
        <v>208</v>
      </c>
    </row>
    <row r="7086" spans="1:9" x14ac:dyDescent="0.2">
      <c r="A7086" s="34" t="s">
        <v>57543</v>
      </c>
      <c r="B7086" s="34">
        <v>792</v>
      </c>
      <c r="C7086" s="34">
        <v>903</v>
      </c>
      <c r="D7086" s="34">
        <v>257</v>
      </c>
      <c r="E7086" s="34">
        <v>316</v>
      </c>
      <c r="F7086" s="34">
        <v>266</v>
      </c>
      <c r="G7086" s="34">
        <v>326</v>
      </c>
      <c r="H7086" s="34">
        <v>243</v>
      </c>
      <c r="I7086" s="34">
        <v>212</v>
      </c>
    </row>
    <row r="7087" spans="1:9" x14ac:dyDescent="0.2">
      <c r="A7087" s="34" t="s">
        <v>57544</v>
      </c>
      <c r="B7087" s="34">
        <v>1061</v>
      </c>
      <c r="C7087" s="34">
        <v>984</v>
      </c>
      <c r="D7087" s="34">
        <v>322</v>
      </c>
      <c r="E7087" s="34">
        <v>307</v>
      </c>
      <c r="F7087" s="34">
        <v>265</v>
      </c>
      <c r="G7087" s="34">
        <v>364</v>
      </c>
      <c r="H7087" s="34">
        <v>294</v>
      </c>
      <c r="I7087" s="34">
        <v>283</v>
      </c>
    </row>
    <row r="7088" spans="1:9" x14ac:dyDescent="0.2">
      <c r="A7088" s="34" t="s">
        <v>57545</v>
      </c>
      <c r="B7088" s="34">
        <v>477</v>
      </c>
      <c r="C7088" s="34">
        <v>465</v>
      </c>
      <c r="D7088" s="34">
        <v>162</v>
      </c>
      <c r="E7088" s="34">
        <v>109</v>
      </c>
      <c r="F7088" s="34">
        <v>133</v>
      </c>
      <c r="G7088" s="34">
        <v>124</v>
      </c>
      <c r="H7088" s="34">
        <v>140</v>
      </c>
      <c r="I7088" s="34">
        <v>93</v>
      </c>
    </row>
    <row r="7089" spans="1:9" x14ac:dyDescent="0.2">
      <c r="A7089" s="34" t="s">
        <v>57546</v>
      </c>
      <c r="B7089" s="34">
        <v>854</v>
      </c>
      <c r="C7089" s="34">
        <v>763</v>
      </c>
      <c r="D7089" s="34">
        <v>256</v>
      </c>
      <c r="E7089" s="34">
        <v>266</v>
      </c>
      <c r="F7089" s="34">
        <v>223</v>
      </c>
      <c r="G7089" s="34">
        <v>302</v>
      </c>
      <c r="H7089" s="34">
        <v>210</v>
      </c>
      <c r="I7089" s="34">
        <v>243</v>
      </c>
    </row>
    <row r="7090" spans="1:9" x14ac:dyDescent="0.2">
      <c r="A7090" s="34" t="s">
        <v>57547</v>
      </c>
      <c r="B7090" s="34">
        <v>1059</v>
      </c>
      <c r="C7090" s="34">
        <v>1050</v>
      </c>
      <c r="D7090" s="34">
        <v>370</v>
      </c>
      <c r="E7090" s="34">
        <v>363</v>
      </c>
      <c r="F7090" s="34">
        <v>376</v>
      </c>
      <c r="G7090" s="34">
        <v>343</v>
      </c>
      <c r="H7090" s="34">
        <v>336</v>
      </c>
      <c r="I7090" s="34">
        <v>326</v>
      </c>
    </row>
    <row r="7091" spans="1:9" x14ac:dyDescent="0.2">
      <c r="A7091" s="34" t="s">
        <v>57548</v>
      </c>
      <c r="B7091" s="34">
        <v>555</v>
      </c>
      <c r="C7091" s="34">
        <v>523</v>
      </c>
      <c r="D7091" s="34">
        <v>177</v>
      </c>
      <c r="E7091" s="34">
        <v>153</v>
      </c>
      <c r="F7091" s="34">
        <v>161</v>
      </c>
      <c r="G7091" s="34">
        <v>185</v>
      </c>
      <c r="H7091" s="34">
        <v>192</v>
      </c>
      <c r="I7091" s="34">
        <v>163</v>
      </c>
    </row>
    <row r="7092" spans="1:9" x14ac:dyDescent="0.2">
      <c r="A7092" s="34" t="s">
        <v>57549</v>
      </c>
      <c r="B7092" s="34">
        <v>1033</v>
      </c>
      <c r="C7092" s="34">
        <v>933</v>
      </c>
      <c r="D7092" s="34">
        <v>336</v>
      </c>
      <c r="E7092" s="34">
        <v>374</v>
      </c>
      <c r="F7092" s="34">
        <v>351</v>
      </c>
      <c r="G7092" s="34">
        <v>287</v>
      </c>
      <c r="H7092" s="34">
        <v>349</v>
      </c>
      <c r="I7092" s="34">
        <v>255</v>
      </c>
    </row>
    <row r="7093" spans="1:9" x14ac:dyDescent="0.2">
      <c r="A7093" s="34" t="s">
        <v>57550</v>
      </c>
      <c r="B7093" s="34">
        <v>759</v>
      </c>
      <c r="C7093" s="34">
        <v>834</v>
      </c>
      <c r="D7093" s="34">
        <v>258</v>
      </c>
      <c r="E7093" s="34">
        <v>225</v>
      </c>
      <c r="F7093" s="34">
        <v>208</v>
      </c>
      <c r="G7093" s="34">
        <v>296</v>
      </c>
      <c r="H7093" s="34">
        <v>269</v>
      </c>
      <c r="I7093" s="34">
        <v>238</v>
      </c>
    </row>
    <row r="7094" spans="1:9" x14ac:dyDescent="0.2">
      <c r="A7094" s="34" t="s">
        <v>57551</v>
      </c>
      <c r="B7094" s="34">
        <v>988</v>
      </c>
      <c r="C7094" s="34">
        <v>910</v>
      </c>
      <c r="D7094" s="34">
        <v>341</v>
      </c>
      <c r="E7094" s="34">
        <v>323</v>
      </c>
      <c r="F7094" s="34">
        <v>308</v>
      </c>
      <c r="G7094" s="34">
        <v>325</v>
      </c>
      <c r="H7094" s="34">
        <v>346</v>
      </c>
      <c r="I7094" s="34">
        <v>299</v>
      </c>
    </row>
    <row r="7095" spans="1:9" x14ac:dyDescent="0.2">
      <c r="A7095" s="34" t="s">
        <v>57552</v>
      </c>
      <c r="B7095" s="34">
        <v>702</v>
      </c>
      <c r="C7095" s="34">
        <v>810</v>
      </c>
      <c r="D7095" s="34">
        <v>214</v>
      </c>
      <c r="E7095" s="34">
        <v>276</v>
      </c>
      <c r="F7095" s="34">
        <v>219</v>
      </c>
      <c r="G7095" s="34">
        <v>237</v>
      </c>
      <c r="H7095" s="34">
        <v>238</v>
      </c>
      <c r="I7095" s="34">
        <v>198</v>
      </c>
    </row>
    <row r="7096" spans="1:9" x14ac:dyDescent="0.2">
      <c r="A7096" s="34" t="s">
        <v>57553</v>
      </c>
      <c r="B7096" s="34">
        <v>1321</v>
      </c>
      <c r="C7096" s="34">
        <v>1244</v>
      </c>
      <c r="D7096" s="34">
        <v>393</v>
      </c>
      <c r="E7096" s="34">
        <v>411</v>
      </c>
      <c r="F7096" s="34">
        <v>355</v>
      </c>
      <c r="G7096" s="34">
        <v>401</v>
      </c>
      <c r="H7096" s="34">
        <v>384</v>
      </c>
      <c r="I7096" s="34">
        <v>311</v>
      </c>
    </row>
    <row r="7097" spans="1:9" x14ac:dyDescent="0.2">
      <c r="A7097" s="34" t="s">
        <v>57554</v>
      </c>
      <c r="B7097" s="34">
        <v>681</v>
      </c>
      <c r="C7097" s="34">
        <v>718</v>
      </c>
      <c r="D7097" s="34">
        <v>217</v>
      </c>
      <c r="E7097" s="34">
        <v>267</v>
      </c>
      <c r="F7097" s="34">
        <v>239</v>
      </c>
      <c r="G7097" s="34">
        <v>294</v>
      </c>
      <c r="H7097" s="34">
        <v>272</v>
      </c>
      <c r="I7097" s="34">
        <v>211</v>
      </c>
    </row>
    <row r="7098" spans="1:9" x14ac:dyDescent="0.2">
      <c r="A7098" s="34" t="s">
        <v>57555</v>
      </c>
      <c r="B7098" s="34">
        <v>906</v>
      </c>
      <c r="C7098" s="34">
        <v>752</v>
      </c>
      <c r="D7098" s="34">
        <v>264</v>
      </c>
      <c r="E7098" s="34">
        <v>300</v>
      </c>
      <c r="F7098" s="34">
        <v>277</v>
      </c>
      <c r="G7098" s="34">
        <v>232</v>
      </c>
      <c r="H7098" s="34">
        <v>252</v>
      </c>
      <c r="I7098" s="34">
        <v>184</v>
      </c>
    </row>
    <row r="7099" spans="1:9" x14ac:dyDescent="0.2">
      <c r="A7099" s="34" t="s">
        <v>57556</v>
      </c>
      <c r="B7099" s="34">
        <v>817</v>
      </c>
      <c r="C7099" s="34">
        <v>964</v>
      </c>
      <c r="D7099" s="34">
        <v>261</v>
      </c>
      <c r="E7099" s="34">
        <v>305</v>
      </c>
      <c r="F7099" s="34">
        <v>262</v>
      </c>
      <c r="G7099" s="34">
        <v>291</v>
      </c>
      <c r="H7099" s="34">
        <v>350</v>
      </c>
      <c r="I7099" s="34">
        <v>225</v>
      </c>
    </row>
    <row r="7100" spans="1:9" x14ac:dyDescent="0.2">
      <c r="A7100" s="34" t="s">
        <v>57557</v>
      </c>
      <c r="B7100" s="34">
        <v>1532</v>
      </c>
      <c r="C7100" s="34">
        <v>1600</v>
      </c>
      <c r="D7100" s="34">
        <v>494</v>
      </c>
      <c r="E7100" s="34">
        <v>515</v>
      </c>
      <c r="F7100" s="34">
        <v>494</v>
      </c>
      <c r="G7100" s="34">
        <v>527</v>
      </c>
      <c r="H7100" s="34">
        <v>522</v>
      </c>
      <c r="I7100" s="34">
        <v>454</v>
      </c>
    </row>
    <row r="7101" spans="1:9" x14ac:dyDescent="0.2">
      <c r="A7101" s="34" t="s">
        <v>57558</v>
      </c>
      <c r="B7101" s="34">
        <v>670</v>
      </c>
      <c r="C7101" s="34">
        <v>663</v>
      </c>
      <c r="D7101" s="34">
        <v>210</v>
      </c>
      <c r="E7101" s="34">
        <v>212</v>
      </c>
      <c r="F7101" s="34">
        <v>184</v>
      </c>
      <c r="G7101" s="34">
        <v>197</v>
      </c>
      <c r="H7101" s="34">
        <v>189</v>
      </c>
      <c r="I7101" s="34">
        <v>173</v>
      </c>
    </row>
    <row r="7102" spans="1:9" x14ac:dyDescent="0.2">
      <c r="A7102" s="34" t="s">
        <v>57559</v>
      </c>
      <c r="B7102" s="34">
        <v>294</v>
      </c>
      <c r="C7102" s="34">
        <v>283</v>
      </c>
      <c r="D7102" s="34">
        <v>106</v>
      </c>
      <c r="E7102" s="34">
        <v>121</v>
      </c>
      <c r="F7102" s="34">
        <v>107</v>
      </c>
      <c r="G7102" s="34">
        <v>100</v>
      </c>
      <c r="H7102" s="34">
        <v>98</v>
      </c>
      <c r="I7102" s="34">
        <v>128</v>
      </c>
    </row>
    <row r="7103" spans="1:9" x14ac:dyDescent="0.2">
      <c r="A7103" s="34" t="s">
        <v>57560</v>
      </c>
      <c r="B7103" s="34">
        <v>212</v>
      </c>
      <c r="C7103" s="34">
        <v>191</v>
      </c>
      <c r="D7103" s="34">
        <v>49</v>
      </c>
      <c r="E7103" s="34">
        <v>72</v>
      </c>
      <c r="F7103" s="34">
        <v>77</v>
      </c>
      <c r="G7103" s="34">
        <v>115</v>
      </c>
      <c r="H7103" s="34">
        <v>66</v>
      </c>
      <c r="I7103" s="34">
        <v>53</v>
      </c>
    </row>
    <row r="7104" spans="1:9" x14ac:dyDescent="0.2">
      <c r="A7104" s="34" t="s">
        <v>57561</v>
      </c>
      <c r="B7104" s="34">
        <v>220</v>
      </c>
      <c r="C7104" s="34">
        <v>168</v>
      </c>
      <c r="D7104" s="34">
        <v>91</v>
      </c>
      <c r="E7104" s="34">
        <v>65</v>
      </c>
      <c r="F7104" s="34">
        <v>56</v>
      </c>
      <c r="G7104" s="34">
        <v>47</v>
      </c>
      <c r="H7104" s="34">
        <v>89</v>
      </c>
      <c r="I7104" s="34">
        <v>62</v>
      </c>
    </row>
    <row r="7105" spans="1:9" x14ac:dyDescent="0.2">
      <c r="A7105" s="34" t="s">
        <v>57562</v>
      </c>
      <c r="B7105" s="34">
        <v>135</v>
      </c>
      <c r="C7105" s="34">
        <v>162</v>
      </c>
      <c r="D7105" s="34">
        <v>46</v>
      </c>
      <c r="E7105" s="34">
        <v>45</v>
      </c>
      <c r="F7105" s="34">
        <v>45</v>
      </c>
      <c r="G7105" s="34">
        <v>54</v>
      </c>
      <c r="H7105" s="34">
        <v>45</v>
      </c>
      <c r="I7105" s="34">
        <v>33</v>
      </c>
    </row>
    <row r="7106" spans="1:9" x14ac:dyDescent="0.2">
      <c r="A7106" s="34" t="s">
        <v>57563</v>
      </c>
      <c r="B7106" s="34">
        <v>105</v>
      </c>
      <c r="C7106" s="34">
        <v>145</v>
      </c>
      <c r="D7106" s="34">
        <v>29</v>
      </c>
      <c r="E7106" s="34">
        <v>43</v>
      </c>
      <c r="F7106" s="34">
        <v>49</v>
      </c>
      <c r="G7106" s="34">
        <v>34</v>
      </c>
      <c r="H7106" s="34">
        <v>33</v>
      </c>
      <c r="I7106" s="34">
        <v>29</v>
      </c>
    </row>
    <row r="7107" spans="1:9" x14ac:dyDescent="0.2">
      <c r="A7107" s="34" t="s">
        <v>57564</v>
      </c>
      <c r="B7107" s="34">
        <v>350</v>
      </c>
      <c r="C7107" s="34">
        <v>213</v>
      </c>
      <c r="D7107" s="34">
        <v>77</v>
      </c>
      <c r="E7107" s="34">
        <v>81</v>
      </c>
      <c r="F7107" s="34">
        <v>77</v>
      </c>
      <c r="G7107" s="34">
        <v>112</v>
      </c>
      <c r="H7107" s="34">
        <v>96</v>
      </c>
      <c r="I7107" s="34">
        <v>72</v>
      </c>
    </row>
    <row r="7108" spans="1:9" x14ac:dyDescent="0.2">
      <c r="A7108" s="34" t="s">
        <v>57565</v>
      </c>
      <c r="B7108" s="34">
        <v>685</v>
      </c>
      <c r="C7108" s="34">
        <v>539</v>
      </c>
      <c r="D7108" s="34">
        <v>221</v>
      </c>
      <c r="E7108" s="34">
        <v>183</v>
      </c>
      <c r="F7108" s="34">
        <v>233</v>
      </c>
      <c r="G7108" s="34">
        <v>160</v>
      </c>
      <c r="H7108" s="34">
        <v>237</v>
      </c>
      <c r="I7108" s="34">
        <v>152</v>
      </c>
    </row>
    <row r="7109" spans="1:9" x14ac:dyDescent="0.2">
      <c r="A7109" s="34" t="s">
        <v>57566</v>
      </c>
      <c r="B7109" s="34">
        <v>650</v>
      </c>
      <c r="C7109" s="34">
        <v>647</v>
      </c>
      <c r="D7109" s="34">
        <v>233</v>
      </c>
      <c r="E7109" s="34">
        <v>251</v>
      </c>
      <c r="F7109" s="34">
        <v>206</v>
      </c>
      <c r="G7109" s="34">
        <v>229</v>
      </c>
      <c r="H7109" s="34">
        <v>186</v>
      </c>
      <c r="I7109" s="34">
        <v>204</v>
      </c>
    </row>
    <row r="7110" spans="1:9" x14ac:dyDescent="0.2">
      <c r="A7110" s="34" t="s">
        <v>57567</v>
      </c>
      <c r="B7110" s="34">
        <v>444</v>
      </c>
      <c r="C7110" s="34">
        <v>577</v>
      </c>
      <c r="D7110" s="34">
        <v>152</v>
      </c>
      <c r="E7110" s="34">
        <v>164</v>
      </c>
      <c r="F7110" s="34">
        <v>100</v>
      </c>
      <c r="G7110" s="34">
        <v>180</v>
      </c>
      <c r="H7110" s="34">
        <v>141</v>
      </c>
      <c r="I7110" s="34">
        <v>140</v>
      </c>
    </row>
    <row r="7111" spans="1:9" x14ac:dyDescent="0.2">
      <c r="A7111" s="34" t="s">
        <v>57568</v>
      </c>
      <c r="B7111" s="34">
        <v>389</v>
      </c>
      <c r="C7111" s="34">
        <v>367</v>
      </c>
      <c r="D7111" s="34">
        <v>89</v>
      </c>
      <c r="E7111" s="34">
        <v>89</v>
      </c>
      <c r="F7111" s="34">
        <v>122</v>
      </c>
      <c r="G7111" s="34">
        <v>101</v>
      </c>
      <c r="H7111" s="34">
        <v>100</v>
      </c>
      <c r="I7111" s="34">
        <v>66</v>
      </c>
    </row>
    <row r="7112" spans="1:9" x14ac:dyDescent="0.2">
      <c r="A7112" s="34" t="s">
        <v>57569</v>
      </c>
      <c r="B7112" s="34">
        <v>119</v>
      </c>
      <c r="C7112" s="34">
        <v>130</v>
      </c>
      <c r="D7112" s="34">
        <v>51</v>
      </c>
      <c r="E7112" s="34">
        <v>44</v>
      </c>
      <c r="F7112" s="34">
        <v>39</v>
      </c>
      <c r="G7112" s="34">
        <v>63</v>
      </c>
      <c r="H7112" s="34">
        <v>40</v>
      </c>
      <c r="I7112" s="34">
        <v>49</v>
      </c>
    </row>
    <row r="7113" spans="1:9" x14ac:dyDescent="0.2">
      <c r="A7113" s="34" t="s">
        <v>57570</v>
      </c>
      <c r="B7113" s="34">
        <v>210</v>
      </c>
      <c r="C7113" s="34">
        <v>279</v>
      </c>
      <c r="D7113" s="34">
        <v>89</v>
      </c>
      <c r="E7113" s="34">
        <v>67</v>
      </c>
      <c r="F7113" s="34">
        <v>78</v>
      </c>
      <c r="G7113" s="34">
        <v>76</v>
      </c>
      <c r="H7113" s="34">
        <v>85</v>
      </c>
      <c r="I7113" s="34">
        <v>82</v>
      </c>
    </row>
    <row r="7114" spans="1:9" x14ac:dyDescent="0.2">
      <c r="A7114" s="34" t="s">
        <v>57571</v>
      </c>
      <c r="B7114" s="34">
        <v>326</v>
      </c>
      <c r="C7114" s="34">
        <v>326</v>
      </c>
      <c r="D7114" s="34">
        <v>115</v>
      </c>
      <c r="E7114" s="34">
        <v>120</v>
      </c>
      <c r="F7114" s="34">
        <v>81</v>
      </c>
      <c r="G7114" s="34">
        <v>108</v>
      </c>
      <c r="H7114" s="34">
        <v>107</v>
      </c>
      <c r="I7114" s="34">
        <v>116</v>
      </c>
    </row>
    <row r="7115" spans="1:9" x14ac:dyDescent="0.2">
      <c r="A7115" s="34" t="s">
        <v>57572</v>
      </c>
      <c r="B7115" s="34">
        <v>313</v>
      </c>
      <c r="C7115" s="34">
        <v>262</v>
      </c>
      <c r="D7115" s="34">
        <v>90</v>
      </c>
      <c r="E7115" s="34">
        <v>98</v>
      </c>
      <c r="F7115" s="34">
        <v>97</v>
      </c>
      <c r="G7115" s="34">
        <v>58</v>
      </c>
      <c r="H7115" s="34">
        <v>96</v>
      </c>
      <c r="I7115" s="34">
        <v>91</v>
      </c>
    </row>
    <row r="7116" spans="1:9" x14ac:dyDescent="0.2">
      <c r="A7116" s="34" t="s">
        <v>57573</v>
      </c>
      <c r="B7116" s="34">
        <v>285</v>
      </c>
      <c r="C7116" s="34">
        <v>258</v>
      </c>
      <c r="D7116" s="34">
        <v>99</v>
      </c>
      <c r="E7116" s="34">
        <v>92</v>
      </c>
      <c r="F7116" s="34">
        <v>77</v>
      </c>
      <c r="G7116" s="34">
        <v>119</v>
      </c>
      <c r="H7116" s="34">
        <v>97</v>
      </c>
      <c r="I7116" s="34">
        <v>73</v>
      </c>
    </row>
    <row r="7117" spans="1:9" x14ac:dyDescent="0.2">
      <c r="A7117" s="34" t="s">
        <v>57574</v>
      </c>
      <c r="B7117" s="34">
        <v>251</v>
      </c>
      <c r="C7117" s="34">
        <v>326</v>
      </c>
      <c r="D7117" s="34">
        <v>81</v>
      </c>
      <c r="E7117" s="34">
        <v>77</v>
      </c>
      <c r="F7117" s="34">
        <v>87</v>
      </c>
      <c r="G7117" s="34">
        <v>114</v>
      </c>
      <c r="H7117" s="34">
        <v>94</v>
      </c>
      <c r="I7117" s="34">
        <v>66</v>
      </c>
    </row>
    <row r="7118" spans="1:9" x14ac:dyDescent="0.2">
      <c r="A7118" s="34" t="s">
        <v>57575</v>
      </c>
      <c r="B7118" s="34">
        <v>323</v>
      </c>
      <c r="C7118" s="34">
        <v>311</v>
      </c>
      <c r="D7118" s="34">
        <v>78</v>
      </c>
      <c r="E7118" s="34">
        <v>88</v>
      </c>
      <c r="F7118" s="34">
        <v>91</v>
      </c>
      <c r="G7118" s="34">
        <v>115</v>
      </c>
      <c r="H7118" s="34">
        <v>103</v>
      </c>
      <c r="I7118" s="34">
        <v>72</v>
      </c>
    </row>
    <row r="7119" spans="1:9" x14ac:dyDescent="0.2">
      <c r="A7119" s="34" t="s">
        <v>57576</v>
      </c>
      <c r="B7119" s="34">
        <v>363</v>
      </c>
      <c r="C7119" s="34">
        <v>418</v>
      </c>
      <c r="D7119" s="34">
        <v>82</v>
      </c>
      <c r="E7119" s="34">
        <v>125</v>
      </c>
      <c r="F7119" s="34">
        <v>121</v>
      </c>
      <c r="G7119" s="34">
        <v>107</v>
      </c>
      <c r="H7119" s="34">
        <v>103</v>
      </c>
      <c r="I7119" s="34">
        <v>122</v>
      </c>
    </row>
    <row r="7120" spans="1:9" x14ac:dyDescent="0.2">
      <c r="A7120" s="34" t="s">
        <v>57577</v>
      </c>
      <c r="B7120" s="34">
        <v>295</v>
      </c>
      <c r="C7120" s="34">
        <v>291</v>
      </c>
      <c r="D7120" s="34">
        <v>88</v>
      </c>
      <c r="E7120" s="34">
        <v>82</v>
      </c>
      <c r="F7120" s="34">
        <v>63</v>
      </c>
      <c r="G7120" s="34">
        <v>97</v>
      </c>
      <c r="H7120" s="34">
        <v>83</v>
      </c>
      <c r="I7120" s="34">
        <v>92</v>
      </c>
    </row>
    <row r="7121" spans="1:9" x14ac:dyDescent="0.2">
      <c r="A7121" s="34" t="s">
        <v>57578</v>
      </c>
      <c r="B7121" s="34">
        <v>187</v>
      </c>
      <c r="C7121" s="34">
        <v>249</v>
      </c>
      <c r="D7121" s="34">
        <v>80</v>
      </c>
      <c r="E7121" s="34">
        <v>66</v>
      </c>
      <c r="F7121" s="34">
        <v>52</v>
      </c>
      <c r="G7121" s="34">
        <v>92</v>
      </c>
      <c r="H7121" s="34">
        <v>72</v>
      </c>
      <c r="I7121" s="34">
        <v>69</v>
      </c>
    </row>
    <row r="7122" spans="1:9" x14ac:dyDescent="0.2">
      <c r="A7122" s="34" t="s">
        <v>57579</v>
      </c>
      <c r="B7122" s="34">
        <v>192</v>
      </c>
      <c r="C7122" s="34">
        <v>313</v>
      </c>
      <c r="D7122" s="34">
        <v>76</v>
      </c>
      <c r="E7122" s="34">
        <v>95</v>
      </c>
      <c r="F7122" s="34">
        <v>96</v>
      </c>
      <c r="G7122" s="34">
        <v>105</v>
      </c>
      <c r="H7122" s="34">
        <v>58</v>
      </c>
      <c r="I7122" s="34">
        <v>87</v>
      </c>
    </row>
    <row r="7123" spans="1:9" x14ac:dyDescent="0.2">
      <c r="A7123" s="34" t="s">
        <v>57580</v>
      </c>
      <c r="B7123" s="34">
        <v>166</v>
      </c>
      <c r="C7123" s="34">
        <v>133</v>
      </c>
      <c r="D7123" s="34">
        <v>60</v>
      </c>
      <c r="E7123" s="34">
        <v>48</v>
      </c>
      <c r="F7123" s="34">
        <v>49</v>
      </c>
      <c r="G7123" s="34">
        <v>56</v>
      </c>
      <c r="H7123" s="34">
        <v>47</v>
      </c>
      <c r="I7123" s="34">
        <v>32</v>
      </c>
    </row>
    <row r="7124" spans="1:9" x14ac:dyDescent="0.2">
      <c r="A7124" s="34" t="s">
        <v>57581</v>
      </c>
      <c r="B7124" s="34">
        <v>180</v>
      </c>
      <c r="C7124" s="34">
        <v>200</v>
      </c>
      <c r="D7124" s="34">
        <v>82</v>
      </c>
      <c r="E7124" s="34">
        <v>74</v>
      </c>
      <c r="F7124" s="34">
        <v>56</v>
      </c>
      <c r="G7124" s="34">
        <v>89</v>
      </c>
      <c r="H7124" s="34">
        <v>58</v>
      </c>
      <c r="I7124" s="34">
        <v>92</v>
      </c>
    </row>
    <row r="7125" spans="1:9" x14ac:dyDescent="0.2">
      <c r="A7125" s="34" t="s">
        <v>57582</v>
      </c>
      <c r="B7125" s="34">
        <v>229</v>
      </c>
      <c r="C7125" s="34">
        <v>208</v>
      </c>
      <c r="D7125" s="34">
        <v>66</v>
      </c>
      <c r="E7125" s="34">
        <v>103</v>
      </c>
      <c r="F7125" s="34">
        <v>81</v>
      </c>
      <c r="G7125" s="34">
        <v>66</v>
      </c>
      <c r="H7125" s="34">
        <v>88</v>
      </c>
      <c r="I7125" s="34">
        <v>41</v>
      </c>
    </row>
    <row r="7126" spans="1:9" x14ac:dyDescent="0.2">
      <c r="A7126" s="34" t="s">
        <v>57583</v>
      </c>
      <c r="B7126" s="34">
        <v>261</v>
      </c>
      <c r="C7126" s="34">
        <v>266</v>
      </c>
      <c r="D7126" s="34">
        <v>57</v>
      </c>
      <c r="E7126" s="34">
        <v>87</v>
      </c>
      <c r="F7126" s="34">
        <v>47</v>
      </c>
      <c r="G7126" s="34">
        <v>105</v>
      </c>
      <c r="H7126" s="34">
        <v>83</v>
      </c>
      <c r="I7126" s="34">
        <v>86</v>
      </c>
    </row>
    <row r="7127" spans="1:9" x14ac:dyDescent="0.2">
      <c r="A7127" s="34" t="s">
        <v>57584</v>
      </c>
      <c r="B7127" s="34">
        <v>274</v>
      </c>
      <c r="C7127" s="34">
        <v>224</v>
      </c>
      <c r="D7127" s="34">
        <v>90</v>
      </c>
      <c r="E7127" s="34">
        <v>103</v>
      </c>
      <c r="F7127" s="34">
        <v>111</v>
      </c>
      <c r="G7127" s="34">
        <v>74</v>
      </c>
      <c r="H7127" s="34">
        <v>80</v>
      </c>
      <c r="I7127" s="34">
        <v>79</v>
      </c>
    </row>
    <row r="7128" spans="1:9" x14ac:dyDescent="0.2">
      <c r="A7128" s="34" t="s">
        <v>57585</v>
      </c>
      <c r="B7128" s="34">
        <v>298</v>
      </c>
      <c r="C7128" s="34">
        <v>360</v>
      </c>
      <c r="D7128" s="34">
        <v>113</v>
      </c>
      <c r="E7128" s="34">
        <v>147</v>
      </c>
      <c r="F7128" s="34">
        <v>87</v>
      </c>
      <c r="G7128" s="34">
        <v>113</v>
      </c>
      <c r="H7128" s="34">
        <v>80</v>
      </c>
      <c r="I7128" s="34">
        <v>95</v>
      </c>
    </row>
    <row r="7129" spans="1:9" x14ac:dyDescent="0.2">
      <c r="A7129" s="34" t="s">
        <v>57586</v>
      </c>
      <c r="B7129" s="34">
        <v>469</v>
      </c>
      <c r="C7129" s="34">
        <v>425</v>
      </c>
      <c r="D7129" s="34">
        <v>157</v>
      </c>
      <c r="E7129" s="34">
        <v>138</v>
      </c>
      <c r="F7129" s="34">
        <v>186</v>
      </c>
      <c r="G7129" s="34">
        <v>162</v>
      </c>
      <c r="H7129" s="34">
        <v>203</v>
      </c>
      <c r="I7129" s="34">
        <v>123</v>
      </c>
    </row>
    <row r="7130" spans="1:9" x14ac:dyDescent="0.2">
      <c r="A7130" s="34" t="s">
        <v>57587</v>
      </c>
      <c r="B7130" s="34">
        <v>150</v>
      </c>
      <c r="C7130" s="34">
        <v>142</v>
      </c>
      <c r="D7130" s="34">
        <v>40</v>
      </c>
      <c r="E7130" s="34">
        <v>53</v>
      </c>
      <c r="F7130" s="34">
        <v>31</v>
      </c>
      <c r="G7130" s="34">
        <v>39</v>
      </c>
      <c r="H7130" s="34">
        <v>34</v>
      </c>
      <c r="I7130" s="34">
        <v>40</v>
      </c>
    </row>
    <row r="7131" spans="1:9" x14ac:dyDescent="0.2">
      <c r="A7131" s="34" t="s">
        <v>57588</v>
      </c>
      <c r="B7131" s="34">
        <v>233</v>
      </c>
      <c r="C7131" s="34">
        <v>299</v>
      </c>
      <c r="D7131" s="34">
        <v>84</v>
      </c>
      <c r="E7131" s="34">
        <v>103</v>
      </c>
      <c r="F7131" s="34">
        <v>79</v>
      </c>
      <c r="G7131" s="34">
        <v>110</v>
      </c>
      <c r="H7131" s="34">
        <v>80</v>
      </c>
      <c r="I7131" s="34">
        <v>75</v>
      </c>
    </row>
    <row r="7132" spans="1:9" x14ac:dyDescent="0.2">
      <c r="A7132" s="34" t="s">
        <v>57589</v>
      </c>
      <c r="B7132" s="34">
        <v>267</v>
      </c>
      <c r="C7132" s="34">
        <v>250</v>
      </c>
      <c r="D7132" s="34">
        <v>92</v>
      </c>
      <c r="E7132" s="34">
        <v>95</v>
      </c>
      <c r="F7132" s="34">
        <v>67</v>
      </c>
      <c r="G7132" s="34">
        <v>95</v>
      </c>
      <c r="H7132" s="34">
        <v>107</v>
      </c>
      <c r="I7132" s="34">
        <v>72</v>
      </c>
    </row>
    <row r="7133" spans="1:9" x14ac:dyDescent="0.2">
      <c r="A7133" s="34" t="s">
        <v>57590</v>
      </c>
      <c r="B7133" s="34">
        <v>240</v>
      </c>
      <c r="C7133" s="34">
        <v>369</v>
      </c>
      <c r="D7133" s="34">
        <v>93</v>
      </c>
      <c r="E7133" s="34">
        <v>103</v>
      </c>
      <c r="F7133" s="34">
        <v>77</v>
      </c>
      <c r="G7133" s="34">
        <v>102</v>
      </c>
      <c r="H7133" s="34">
        <v>65</v>
      </c>
      <c r="I7133" s="34">
        <v>94</v>
      </c>
    </row>
    <row r="7134" spans="1:9" x14ac:dyDescent="0.2">
      <c r="A7134" s="34" t="s">
        <v>57591</v>
      </c>
      <c r="B7134" s="34">
        <v>199</v>
      </c>
      <c r="C7134" s="34">
        <v>168</v>
      </c>
      <c r="D7134" s="34">
        <v>48</v>
      </c>
      <c r="E7134" s="34">
        <v>85</v>
      </c>
      <c r="F7134" s="34">
        <v>67</v>
      </c>
      <c r="G7134" s="34">
        <v>64</v>
      </c>
      <c r="H7134" s="34">
        <v>55</v>
      </c>
      <c r="I7134" s="34">
        <v>78</v>
      </c>
    </row>
    <row r="7135" spans="1:9" x14ac:dyDescent="0.2">
      <c r="A7135" s="34" t="s">
        <v>57592</v>
      </c>
      <c r="B7135" s="34">
        <v>155</v>
      </c>
      <c r="C7135" s="34">
        <v>238</v>
      </c>
      <c r="D7135" s="34">
        <v>45</v>
      </c>
      <c r="E7135" s="34">
        <v>60</v>
      </c>
      <c r="F7135" s="34">
        <v>65</v>
      </c>
      <c r="G7135" s="34">
        <v>97</v>
      </c>
      <c r="H7135" s="34">
        <v>78</v>
      </c>
      <c r="I7135" s="34">
        <v>69</v>
      </c>
    </row>
    <row r="7136" spans="1:9" x14ac:dyDescent="0.2">
      <c r="A7136" s="34" t="s">
        <v>57593</v>
      </c>
      <c r="B7136" s="34">
        <v>183</v>
      </c>
      <c r="C7136" s="34">
        <v>203</v>
      </c>
      <c r="D7136" s="34">
        <v>38</v>
      </c>
      <c r="E7136" s="34">
        <v>58</v>
      </c>
      <c r="F7136" s="34">
        <v>40</v>
      </c>
      <c r="G7136" s="34">
        <v>54</v>
      </c>
      <c r="H7136" s="34">
        <v>44</v>
      </c>
      <c r="I7136" s="34">
        <v>54</v>
      </c>
    </row>
    <row r="7137" spans="1:9" x14ac:dyDescent="0.2">
      <c r="A7137" s="34" t="s">
        <v>57594</v>
      </c>
      <c r="B7137" s="34">
        <v>340</v>
      </c>
      <c r="C7137" s="34">
        <v>311</v>
      </c>
      <c r="D7137" s="34">
        <v>95</v>
      </c>
      <c r="E7137" s="34">
        <v>105</v>
      </c>
      <c r="F7137" s="34">
        <v>85</v>
      </c>
      <c r="G7137" s="34">
        <v>106</v>
      </c>
      <c r="H7137" s="34">
        <v>94</v>
      </c>
      <c r="I7137" s="34">
        <v>71</v>
      </c>
    </row>
    <row r="7138" spans="1:9" x14ac:dyDescent="0.2">
      <c r="A7138" s="34" t="s">
        <v>57595</v>
      </c>
      <c r="B7138" s="34">
        <v>286</v>
      </c>
      <c r="C7138" s="34">
        <v>419</v>
      </c>
      <c r="D7138" s="34">
        <v>95</v>
      </c>
      <c r="E7138" s="34">
        <v>125</v>
      </c>
      <c r="F7138" s="34">
        <v>79</v>
      </c>
      <c r="G7138" s="34">
        <v>96</v>
      </c>
      <c r="H7138" s="34">
        <v>114</v>
      </c>
      <c r="I7138" s="34">
        <v>99</v>
      </c>
    </row>
    <row r="7139" spans="1:9" x14ac:dyDescent="0.2">
      <c r="A7139" s="34" t="s">
        <v>57596</v>
      </c>
      <c r="B7139" s="34">
        <v>376</v>
      </c>
      <c r="C7139" s="34">
        <v>310</v>
      </c>
      <c r="D7139" s="34">
        <v>131</v>
      </c>
      <c r="E7139" s="34">
        <v>125</v>
      </c>
      <c r="F7139" s="34">
        <v>112</v>
      </c>
      <c r="G7139" s="34">
        <v>149</v>
      </c>
      <c r="H7139" s="34">
        <v>165</v>
      </c>
      <c r="I7139" s="34">
        <v>79</v>
      </c>
    </row>
    <row r="7140" spans="1:9" x14ac:dyDescent="0.2">
      <c r="A7140" s="34" t="s">
        <v>57597</v>
      </c>
      <c r="B7140" s="34">
        <v>303</v>
      </c>
      <c r="C7140" s="34">
        <v>285</v>
      </c>
      <c r="D7140" s="34">
        <v>69</v>
      </c>
      <c r="E7140" s="34">
        <v>87</v>
      </c>
      <c r="F7140" s="34">
        <v>75</v>
      </c>
      <c r="G7140" s="34">
        <v>94</v>
      </c>
      <c r="H7140" s="34">
        <v>105</v>
      </c>
      <c r="I7140" s="34">
        <v>76</v>
      </c>
    </row>
    <row r="7141" spans="1:9" x14ac:dyDescent="0.2">
      <c r="A7141" s="34" t="s">
        <v>57598</v>
      </c>
      <c r="B7141" s="34">
        <v>411</v>
      </c>
      <c r="C7141" s="34">
        <v>322</v>
      </c>
      <c r="D7141" s="34">
        <v>117</v>
      </c>
      <c r="E7141" s="34">
        <v>124</v>
      </c>
      <c r="F7141" s="34">
        <v>103</v>
      </c>
      <c r="G7141" s="34">
        <v>83</v>
      </c>
      <c r="H7141" s="34">
        <v>126</v>
      </c>
      <c r="I7141" s="34">
        <v>93</v>
      </c>
    </row>
    <row r="7142" spans="1:9" x14ac:dyDescent="0.2">
      <c r="A7142" s="34" t="s">
        <v>57599</v>
      </c>
      <c r="B7142" s="34">
        <v>309</v>
      </c>
      <c r="C7142" s="34">
        <v>267</v>
      </c>
      <c r="D7142" s="34">
        <v>83</v>
      </c>
      <c r="E7142" s="34">
        <v>102</v>
      </c>
      <c r="F7142" s="34">
        <v>94</v>
      </c>
      <c r="G7142" s="34">
        <v>87</v>
      </c>
      <c r="H7142" s="34">
        <v>76</v>
      </c>
      <c r="I7142" s="34">
        <v>78</v>
      </c>
    </row>
    <row r="7143" spans="1:9" x14ac:dyDescent="0.2">
      <c r="A7143" s="34" t="s">
        <v>57600</v>
      </c>
      <c r="B7143" s="34">
        <v>343</v>
      </c>
      <c r="C7143" s="34">
        <v>355</v>
      </c>
      <c r="D7143" s="34">
        <v>117</v>
      </c>
      <c r="E7143" s="34">
        <v>111</v>
      </c>
      <c r="F7143" s="34">
        <v>135</v>
      </c>
      <c r="G7143" s="34">
        <v>121</v>
      </c>
      <c r="H7143" s="34">
        <v>96</v>
      </c>
      <c r="I7143" s="34">
        <v>99</v>
      </c>
    </row>
    <row r="7144" spans="1:9" x14ac:dyDescent="0.2">
      <c r="A7144" s="34" t="s">
        <v>57601</v>
      </c>
      <c r="B7144" s="34">
        <v>291</v>
      </c>
      <c r="C7144" s="34">
        <v>228</v>
      </c>
      <c r="D7144" s="34">
        <v>88</v>
      </c>
      <c r="E7144" s="34">
        <v>114</v>
      </c>
      <c r="F7144" s="34">
        <v>102</v>
      </c>
      <c r="G7144" s="34">
        <v>78</v>
      </c>
      <c r="H7144" s="34">
        <v>85</v>
      </c>
      <c r="I7144" s="34">
        <v>80</v>
      </c>
    </row>
    <row r="7145" spans="1:9" x14ac:dyDescent="0.2">
      <c r="A7145" s="34" t="s">
        <v>57602</v>
      </c>
      <c r="B7145" s="34">
        <v>273</v>
      </c>
      <c r="C7145" s="34">
        <v>285</v>
      </c>
      <c r="D7145" s="34">
        <v>90</v>
      </c>
      <c r="E7145" s="34">
        <v>107</v>
      </c>
      <c r="F7145" s="34">
        <v>95</v>
      </c>
      <c r="G7145" s="34">
        <v>120</v>
      </c>
      <c r="H7145" s="34">
        <v>86</v>
      </c>
      <c r="I7145" s="34">
        <v>114</v>
      </c>
    </row>
    <row r="7146" spans="1:9" x14ac:dyDescent="0.2">
      <c r="A7146" s="34" t="s">
        <v>57603</v>
      </c>
      <c r="B7146" s="34">
        <v>292</v>
      </c>
      <c r="C7146" s="34">
        <v>273</v>
      </c>
      <c r="D7146" s="34">
        <v>68</v>
      </c>
      <c r="E7146" s="34">
        <v>102</v>
      </c>
      <c r="F7146" s="34">
        <v>71</v>
      </c>
      <c r="G7146" s="34">
        <v>89</v>
      </c>
      <c r="H7146" s="34">
        <v>67</v>
      </c>
      <c r="I7146" s="34">
        <v>84</v>
      </c>
    </row>
    <row r="7147" spans="1:9" x14ac:dyDescent="0.2">
      <c r="A7147" s="34" t="s">
        <v>57604</v>
      </c>
      <c r="B7147" s="34">
        <v>97</v>
      </c>
      <c r="C7147" s="34">
        <v>114</v>
      </c>
      <c r="D7147" s="34">
        <v>21</v>
      </c>
      <c r="E7147" s="34">
        <v>24</v>
      </c>
      <c r="F7147" s="34">
        <v>21</v>
      </c>
      <c r="G7147" s="34">
        <v>26</v>
      </c>
      <c r="H7147" s="34">
        <v>24</v>
      </c>
      <c r="I7147" s="34">
        <v>14</v>
      </c>
    </row>
    <row r="7148" spans="1:9" x14ac:dyDescent="0.2">
      <c r="A7148" s="34" t="s">
        <v>57605</v>
      </c>
      <c r="B7148" s="34">
        <v>371</v>
      </c>
      <c r="C7148" s="34">
        <v>412</v>
      </c>
      <c r="D7148" s="34">
        <v>101</v>
      </c>
      <c r="E7148" s="34">
        <v>127</v>
      </c>
      <c r="F7148" s="34">
        <v>100</v>
      </c>
      <c r="G7148" s="34">
        <v>115</v>
      </c>
      <c r="H7148" s="34">
        <v>103</v>
      </c>
      <c r="I7148" s="34">
        <v>126</v>
      </c>
    </row>
    <row r="7149" spans="1:9" x14ac:dyDescent="0.2">
      <c r="A7149" s="34" t="s">
        <v>57606</v>
      </c>
      <c r="B7149" s="34">
        <v>380</v>
      </c>
      <c r="C7149" s="34">
        <v>405</v>
      </c>
      <c r="D7149" s="34">
        <v>124</v>
      </c>
      <c r="E7149" s="34">
        <v>187</v>
      </c>
      <c r="F7149" s="34">
        <v>143</v>
      </c>
      <c r="G7149" s="34">
        <v>146</v>
      </c>
      <c r="H7149" s="34">
        <v>147</v>
      </c>
      <c r="I7149" s="34">
        <v>111</v>
      </c>
    </row>
    <row r="7150" spans="1:9" x14ac:dyDescent="0.2">
      <c r="A7150" s="34" t="s">
        <v>57607</v>
      </c>
      <c r="B7150" s="34">
        <v>255</v>
      </c>
      <c r="C7150" s="34">
        <v>275</v>
      </c>
      <c r="D7150" s="34">
        <v>61</v>
      </c>
      <c r="E7150" s="34">
        <v>83</v>
      </c>
      <c r="F7150" s="34">
        <v>60</v>
      </c>
      <c r="G7150" s="34">
        <v>80</v>
      </c>
      <c r="H7150" s="34">
        <v>74</v>
      </c>
      <c r="I7150" s="34">
        <v>79</v>
      </c>
    </row>
    <row r="7151" spans="1:9" x14ac:dyDescent="0.2">
      <c r="A7151" s="34" t="s">
        <v>57608</v>
      </c>
      <c r="B7151" s="34">
        <v>226</v>
      </c>
      <c r="C7151" s="34">
        <v>222</v>
      </c>
      <c r="D7151" s="34">
        <v>74</v>
      </c>
      <c r="E7151" s="34">
        <v>78</v>
      </c>
      <c r="F7151" s="34">
        <v>66</v>
      </c>
      <c r="G7151" s="34">
        <v>74</v>
      </c>
      <c r="H7151" s="34">
        <v>73</v>
      </c>
      <c r="I7151" s="34">
        <v>60</v>
      </c>
    </row>
    <row r="7152" spans="1:9" x14ac:dyDescent="0.2">
      <c r="A7152" s="34" t="s">
        <v>57609</v>
      </c>
      <c r="B7152" s="34">
        <v>122</v>
      </c>
      <c r="C7152" s="34">
        <v>214</v>
      </c>
      <c r="D7152" s="34">
        <v>50</v>
      </c>
      <c r="E7152" s="34">
        <v>78</v>
      </c>
      <c r="F7152" s="34">
        <v>44</v>
      </c>
      <c r="G7152" s="34">
        <v>55</v>
      </c>
      <c r="H7152" s="34">
        <v>42</v>
      </c>
      <c r="I7152" s="34">
        <v>48</v>
      </c>
    </row>
    <row r="7153" spans="1:9" x14ac:dyDescent="0.2">
      <c r="A7153" s="34" t="s">
        <v>57610</v>
      </c>
      <c r="B7153" s="34">
        <v>186</v>
      </c>
      <c r="C7153" s="34">
        <v>219</v>
      </c>
      <c r="D7153" s="34">
        <v>74</v>
      </c>
      <c r="E7153" s="34">
        <v>64</v>
      </c>
      <c r="F7153" s="34">
        <v>59</v>
      </c>
      <c r="G7153" s="34">
        <v>71</v>
      </c>
      <c r="H7153" s="34">
        <v>50</v>
      </c>
      <c r="I7153" s="34">
        <v>59</v>
      </c>
    </row>
    <row r="7154" spans="1:9" x14ac:dyDescent="0.2">
      <c r="A7154" s="34" t="s">
        <v>57611</v>
      </c>
      <c r="B7154" s="34">
        <v>224</v>
      </c>
      <c r="C7154" s="34">
        <v>306</v>
      </c>
      <c r="D7154" s="34">
        <v>57</v>
      </c>
      <c r="E7154" s="34">
        <v>49</v>
      </c>
      <c r="F7154" s="34">
        <v>76</v>
      </c>
      <c r="G7154" s="34">
        <v>74</v>
      </c>
      <c r="H7154" s="34">
        <v>53</v>
      </c>
      <c r="I7154" s="34">
        <v>62</v>
      </c>
    </row>
    <row r="7155" spans="1:9" x14ac:dyDescent="0.2">
      <c r="A7155" s="34" t="s">
        <v>57612</v>
      </c>
      <c r="B7155" s="34">
        <v>237</v>
      </c>
      <c r="C7155" s="34">
        <v>220</v>
      </c>
      <c r="D7155" s="34">
        <v>59</v>
      </c>
      <c r="E7155" s="34">
        <v>60</v>
      </c>
      <c r="F7155" s="34">
        <v>100</v>
      </c>
      <c r="G7155" s="34">
        <v>76</v>
      </c>
      <c r="H7155" s="34">
        <v>72</v>
      </c>
      <c r="I7155" s="34">
        <v>69</v>
      </c>
    </row>
    <row r="7156" spans="1:9" x14ac:dyDescent="0.2">
      <c r="A7156" s="34" t="s">
        <v>57613</v>
      </c>
      <c r="B7156" s="34">
        <v>272</v>
      </c>
      <c r="C7156" s="34">
        <v>305</v>
      </c>
      <c r="D7156" s="34">
        <v>94</v>
      </c>
      <c r="E7156" s="34">
        <v>101</v>
      </c>
      <c r="F7156" s="34">
        <v>88</v>
      </c>
      <c r="G7156" s="34">
        <v>90</v>
      </c>
      <c r="H7156" s="34">
        <v>69</v>
      </c>
      <c r="I7156" s="34">
        <v>84</v>
      </c>
    </row>
    <row r="7157" spans="1:9" x14ac:dyDescent="0.2">
      <c r="A7157" s="34" t="s">
        <v>57614</v>
      </c>
      <c r="B7157" s="34">
        <v>305</v>
      </c>
      <c r="C7157" s="34">
        <v>381</v>
      </c>
      <c r="D7157" s="34">
        <v>92</v>
      </c>
      <c r="E7157" s="34">
        <v>82</v>
      </c>
      <c r="F7157" s="34">
        <v>70</v>
      </c>
      <c r="G7157" s="34">
        <v>96</v>
      </c>
      <c r="H7157" s="34">
        <v>85</v>
      </c>
      <c r="I7157" s="34">
        <v>77</v>
      </c>
    </row>
    <row r="7158" spans="1:9" x14ac:dyDescent="0.2">
      <c r="A7158" s="34" t="s">
        <v>57615</v>
      </c>
      <c r="B7158" s="34">
        <v>178</v>
      </c>
      <c r="C7158" s="34">
        <v>213</v>
      </c>
      <c r="D7158" s="34">
        <v>65</v>
      </c>
      <c r="E7158" s="34">
        <v>67</v>
      </c>
      <c r="F7158" s="34">
        <v>75</v>
      </c>
      <c r="G7158" s="34">
        <v>61</v>
      </c>
      <c r="H7158" s="34">
        <v>56</v>
      </c>
      <c r="I7158" s="34">
        <v>61</v>
      </c>
    </row>
    <row r="7159" spans="1:9" x14ac:dyDescent="0.2">
      <c r="A7159" s="34" t="s">
        <v>57616</v>
      </c>
      <c r="B7159" s="34">
        <v>423</v>
      </c>
      <c r="C7159" s="34">
        <v>344</v>
      </c>
      <c r="D7159" s="34">
        <v>103</v>
      </c>
      <c r="E7159" s="34">
        <v>104</v>
      </c>
      <c r="F7159" s="34">
        <v>93</v>
      </c>
      <c r="G7159" s="34">
        <v>122</v>
      </c>
      <c r="H7159" s="34">
        <v>125</v>
      </c>
      <c r="I7159" s="34">
        <v>108</v>
      </c>
    </row>
    <row r="7160" spans="1:9" x14ac:dyDescent="0.2">
      <c r="A7160" s="34" t="s">
        <v>57617</v>
      </c>
      <c r="B7160" s="34">
        <v>489</v>
      </c>
      <c r="C7160" s="34">
        <v>643</v>
      </c>
      <c r="D7160" s="34">
        <v>164</v>
      </c>
      <c r="E7160" s="34">
        <v>178</v>
      </c>
      <c r="F7160" s="34">
        <v>186</v>
      </c>
      <c r="G7160" s="34">
        <v>160</v>
      </c>
      <c r="H7160" s="34">
        <v>170</v>
      </c>
      <c r="I7160" s="34">
        <v>154</v>
      </c>
    </row>
    <row r="7161" spans="1:9" x14ac:dyDescent="0.2">
      <c r="A7161" s="34" t="s">
        <v>57618</v>
      </c>
      <c r="B7161" s="34">
        <v>269</v>
      </c>
      <c r="C7161" s="34">
        <v>242</v>
      </c>
      <c r="D7161" s="34">
        <v>79</v>
      </c>
      <c r="E7161" s="34">
        <v>104</v>
      </c>
      <c r="F7161" s="34">
        <v>64</v>
      </c>
      <c r="G7161" s="34">
        <v>101</v>
      </c>
      <c r="H7161" s="34">
        <v>110</v>
      </c>
      <c r="I7161" s="34">
        <v>65</v>
      </c>
    </row>
    <row r="7162" spans="1:9" x14ac:dyDescent="0.2">
      <c r="A7162" s="34" t="s">
        <v>57619</v>
      </c>
      <c r="B7162" s="34">
        <v>352</v>
      </c>
      <c r="C7162" s="34">
        <v>293</v>
      </c>
      <c r="D7162" s="34">
        <v>79</v>
      </c>
      <c r="E7162" s="34">
        <v>105</v>
      </c>
      <c r="F7162" s="34">
        <v>74</v>
      </c>
      <c r="G7162" s="34">
        <v>104</v>
      </c>
      <c r="H7162" s="34">
        <v>104</v>
      </c>
      <c r="I7162" s="34">
        <v>99</v>
      </c>
    </row>
    <row r="7163" spans="1:9" x14ac:dyDescent="0.2">
      <c r="A7163" s="34" t="s">
        <v>57620</v>
      </c>
      <c r="B7163" s="34">
        <v>617</v>
      </c>
      <c r="C7163" s="34">
        <v>625</v>
      </c>
      <c r="D7163" s="34">
        <v>180</v>
      </c>
      <c r="E7163" s="34">
        <v>219</v>
      </c>
      <c r="F7163" s="34">
        <v>189</v>
      </c>
      <c r="G7163" s="34">
        <v>191</v>
      </c>
      <c r="H7163" s="34">
        <v>202</v>
      </c>
      <c r="I7163" s="34">
        <v>157</v>
      </c>
    </row>
    <row r="7164" spans="1:9" x14ac:dyDescent="0.2">
      <c r="A7164" s="34" t="s">
        <v>57621</v>
      </c>
      <c r="B7164" s="34">
        <v>350</v>
      </c>
      <c r="C7164" s="34">
        <v>218</v>
      </c>
      <c r="D7164" s="34">
        <v>96</v>
      </c>
      <c r="E7164" s="34">
        <v>110</v>
      </c>
      <c r="F7164" s="34">
        <v>95</v>
      </c>
      <c r="G7164" s="34">
        <v>113</v>
      </c>
      <c r="H7164" s="34">
        <v>88</v>
      </c>
      <c r="I7164" s="34">
        <v>97</v>
      </c>
    </row>
    <row r="7165" spans="1:9" x14ac:dyDescent="0.2">
      <c r="A7165" s="34" t="s">
        <v>57622</v>
      </c>
      <c r="B7165" s="34">
        <v>122</v>
      </c>
      <c r="C7165" s="34">
        <v>75</v>
      </c>
      <c r="D7165" s="34">
        <v>45</v>
      </c>
      <c r="E7165" s="34">
        <v>40</v>
      </c>
      <c r="F7165" s="34">
        <v>50</v>
      </c>
      <c r="G7165" s="34">
        <v>36</v>
      </c>
      <c r="H7165" s="34">
        <v>38</v>
      </c>
      <c r="I7165" s="34">
        <v>24</v>
      </c>
    </row>
    <row r="7166" spans="1:9" x14ac:dyDescent="0.2">
      <c r="A7166" s="34" t="s">
        <v>57623</v>
      </c>
      <c r="B7166" s="34">
        <v>322</v>
      </c>
      <c r="C7166" s="34">
        <v>287</v>
      </c>
      <c r="D7166" s="34">
        <v>82</v>
      </c>
      <c r="E7166" s="34">
        <v>99</v>
      </c>
      <c r="F7166" s="34">
        <v>96</v>
      </c>
      <c r="G7166" s="34">
        <v>106</v>
      </c>
      <c r="H7166" s="34">
        <v>99</v>
      </c>
      <c r="I7166" s="34">
        <v>91</v>
      </c>
    </row>
    <row r="7167" spans="1:9" x14ac:dyDescent="0.2">
      <c r="A7167" s="34" t="s">
        <v>57624</v>
      </c>
      <c r="B7167" s="34">
        <v>390</v>
      </c>
      <c r="C7167" s="34">
        <v>375</v>
      </c>
      <c r="D7167" s="34">
        <v>103</v>
      </c>
      <c r="E7167" s="34">
        <v>157</v>
      </c>
      <c r="F7167" s="34">
        <v>107</v>
      </c>
      <c r="G7167" s="34">
        <v>174</v>
      </c>
      <c r="H7167" s="34">
        <v>118</v>
      </c>
      <c r="I7167" s="34">
        <v>111</v>
      </c>
    </row>
    <row r="7168" spans="1:9" x14ac:dyDescent="0.2">
      <c r="A7168" s="34" t="s">
        <v>57625</v>
      </c>
      <c r="B7168" s="34">
        <v>261</v>
      </c>
      <c r="C7168" s="34">
        <v>336</v>
      </c>
      <c r="D7168" s="34">
        <v>64</v>
      </c>
      <c r="E7168" s="34">
        <v>95</v>
      </c>
      <c r="F7168" s="34">
        <v>77</v>
      </c>
      <c r="G7168" s="34">
        <v>90</v>
      </c>
      <c r="H7168" s="34">
        <v>71</v>
      </c>
      <c r="I7168" s="34">
        <v>105</v>
      </c>
    </row>
    <row r="7169" spans="1:9" x14ac:dyDescent="0.2">
      <c r="A7169" s="34" t="s">
        <v>57626</v>
      </c>
      <c r="B7169" s="34">
        <v>159</v>
      </c>
      <c r="C7169" s="34">
        <v>191</v>
      </c>
      <c r="D7169" s="34">
        <v>53</v>
      </c>
      <c r="E7169" s="34">
        <v>53</v>
      </c>
      <c r="F7169" s="34">
        <v>49</v>
      </c>
      <c r="G7169" s="34">
        <v>71</v>
      </c>
      <c r="H7169" s="34">
        <v>72</v>
      </c>
      <c r="I7169" s="34">
        <v>60</v>
      </c>
    </row>
    <row r="7170" spans="1:9" x14ac:dyDescent="0.2">
      <c r="A7170" s="34" t="s">
        <v>57627</v>
      </c>
      <c r="B7170" s="34">
        <v>182</v>
      </c>
      <c r="C7170" s="34">
        <v>199</v>
      </c>
      <c r="D7170" s="34">
        <v>59</v>
      </c>
      <c r="E7170" s="34">
        <v>84</v>
      </c>
      <c r="F7170" s="34">
        <v>75</v>
      </c>
      <c r="G7170" s="34">
        <v>58</v>
      </c>
      <c r="H7170" s="34">
        <v>48</v>
      </c>
      <c r="I7170" s="34">
        <v>54</v>
      </c>
    </row>
    <row r="7171" spans="1:9" x14ac:dyDescent="0.2">
      <c r="A7171" s="34" t="s">
        <v>57628</v>
      </c>
      <c r="B7171" s="34">
        <v>209</v>
      </c>
      <c r="C7171" s="34">
        <v>167</v>
      </c>
      <c r="D7171" s="34">
        <v>51</v>
      </c>
      <c r="E7171" s="34">
        <v>55</v>
      </c>
      <c r="F7171" s="34">
        <v>63</v>
      </c>
      <c r="G7171" s="34">
        <v>53</v>
      </c>
      <c r="H7171" s="34">
        <v>60</v>
      </c>
      <c r="I7171" s="34">
        <v>48</v>
      </c>
    </row>
    <row r="7172" spans="1:9" x14ac:dyDescent="0.2">
      <c r="A7172" s="34" t="s">
        <v>57629</v>
      </c>
      <c r="B7172" s="34">
        <v>96</v>
      </c>
      <c r="C7172" s="34">
        <v>42</v>
      </c>
      <c r="D7172" s="34">
        <v>21</v>
      </c>
      <c r="E7172" s="34">
        <v>33</v>
      </c>
      <c r="F7172" s="34">
        <v>14</v>
      </c>
      <c r="G7172" s="34">
        <v>25</v>
      </c>
      <c r="H7172" s="34">
        <v>32</v>
      </c>
      <c r="I7172" s="34">
        <v>12</v>
      </c>
    </row>
    <row r="7173" spans="1:9" x14ac:dyDescent="0.2">
      <c r="A7173" s="34" t="s">
        <v>57630</v>
      </c>
      <c r="B7173" s="34">
        <v>202</v>
      </c>
      <c r="C7173" s="34">
        <v>173</v>
      </c>
      <c r="D7173" s="34">
        <v>54</v>
      </c>
      <c r="E7173" s="34">
        <v>53</v>
      </c>
      <c r="F7173" s="34">
        <v>42</v>
      </c>
      <c r="G7173" s="34">
        <v>50</v>
      </c>
      <c r="H7173" s="34">
        <v>57</v>
      </c>
      <c r="I7173" s="34">
        <v>28</v>
      </c>
    </row>
    <row r="7174" spans="1:9" x14ac:dyDescent="0.2">
      <c r="A7174" s="34" t="s">
        <v>57631</v>
      </c>
      <c r="B7174" s="34">
        <v>156</v>
      </c>
      <c r="C7174" s="34">
        <v>159</v>
      </c>
      <c r="D7174" s="34">
        <v>62</v>
      </c>
      <c r="E7174" s="34">
        <v>52</v>
      </c>
      <c r="F7174" s="34">
        <v>53</v>
      </c>
      <c r="G7174" s="34">
        <v>56</v>
      </c>
      <c r="H7174" s="34">
        <v>71</v>
      </c>
      <c r="I7174" s="34">
        <v>47</v>
      </c>
    </row>
    <row r="7175" spans="1:9" x14ac:dyDescent="0.2">
      <c r="A7175" s="34" t="s">
        <v>57632</v>
      </c>
      <c r="B7175" s="34">
        <v>296</v>
      </c>
      <c r="C7175" s="34">
        <v>343</v>
      </c>
      <c r="D7175" s="34">
        <v>113</v>
      </c>
      <c r="E7175" s="34">
        <v>116</v>
      </c>
      <c r="F7175" s="34">
        <v>88</v>
      </c>
      <c r="G7175" s="34">
        <v>79</v>
      </c>
      <c r="H7175" s="34">
        <v>90</v>
      </c>
      <c r="I7175" s="34">
        <v>113</v>
      </c>
    </row>
    <row r="7176" spans="1:9" x14ac:dyDescent="0.2">
      <c r="A7176" s="34" t="s">
        <v>57633</v>
      </c>
      <c r="B7176" s="34">
        <v>350</v>
      </c>
      <c r="C7176" s="34">
        <v>505</v>
      </c>
      <c r="D7176" s="34">
        <v>100</v>
      </c>
      <c r="E7176" s="34">
        <v>161</v>
      </c>
      <c r="F7176" s="34">
        <v>108</v>
      </c>
      <c r="G7176" s="34">
        <v>163</v>
      </c>
      <c r="H7176" s="34">
        <v>90</v>
      </c>
      <c r="I7176" s="34">
        <v>124</v>
      </c>
    </row>
    <row r="7177" spans="1:9" x14ac:dyDescent="0.2">
      <c r="A7177" s="34" t="s">
        <v>57634</v>
      </c>
      <c r="B7177" s="34">
        <v>477</v>
      </c>
      <c r="C7177" s="34">
        <v>446</v>
      </c>
      <c r="D7177" s="34">
        <v>107</v>
      </c>
      <c r="E7177" s="34">
        <v>120</v>
      </c>
      <c r="F7177" s="34">
        <v>130</v>
      </c>
      <c r="G7177" s="34">
        <v>137</v>
      </c>
      <c r="H7177" s="34">
        <v>132</v>
      </c>
      <c r="I7177" s="34">
        <v>112</v>
      </c>
    </row>
    <row r="7178" spans="1:9" x14ac:dyDescent="0.2">
      <c r="A7178" s="34" t="s">
        <v>57635</v>
      </c>
      <c r="B7178" s="34">
        <v>378</v>
      </c>
      <c r="C7178" s="34">
        <v>486</v>
      </c>
      <c r="D7178" s="34">
        <v>92</v>
      </c>
      <c r="E7178" s="34">
        <v>128</v>
      </c>
      <c r="F7178" s="34">
        <v>111</v>
      </c>
      <c r="G7178" s="34">
        <v>129</v>
      </c>
      <c r="H7178" s="34">
        <v>88</v>
      </c>
      <c r="I7178" s="34">
        <v>121</v>
      </c>
    </row>
    <row r="7179" spans="1:9" x14ac:dyDescent="0.2">
      <c r="A7179" s="34" t="s">
        <v>57636</v>
      </c>
      <c r="B7179" s="34">
        <v>297</v>
      </c>
      <c r="C7179" s="34">
        <v>235</v>
      </c>
      <c r="D7179" s="34">
        <v>86</v>
      </c>
      <c r="E7179" s="34">
        <v>75</v>
      </c>
      <c r="F7179" s="34">
        <v>64</v>
      </c>
      <c r="G7179" s="34">
        <v>66</v>
      </c>
      <c r="H7179" s="34">
        <v>98</v>
      </c>
      <c r="I7179" s="34">
        <v>73</v>
      </c>
    </row>
    <row r="7180" spans="1:9" x14ac:dyDescent="0.2">
      <c r="A7180" s="34" t="s">
        <v>57637</v>
      </c>
      <c r="B7180" s="34">
        <v>296</v>
      </c>
      <c r="C7180" s="34">
        <v>204</v>
      </c>
      <c r="D7180" s="34">
        <v>98</v>
      </c>
      <c r="E7180" s="34">
        <v>63</v>
      </c>
      <c r="F7180" s="34">
        <v>83</v>
      </c>
      <c r="G7180" s="34">
        <v>56</v>
      </c>
      <c r="H7180" s="34">
        <v>72</v>
      </c>
      <c r="I7180" s="34">
        <v>76</v>
      </c>
    </row>
    <row r="7181" spans="1:9" x14ac:dyDescent="0.2">
      <c r="A7181" s="34" t="s">
        <v>57638</v>
      </c>
      <c r="B7181" s="34">
        <v>72</v>
      </c>
      <c r="C7181" s="34">
        <v>170</v>
      </c>
      <c r="D7181" s="34">
        <v>30</v>
      </c>
      <c r="E7181" s="34">
        <v>46</v>
      </c>
      <c r="F7181" s="34">
        <v>36</v>
      </c>
      <c r="G7181" s="34">
        <v>71</v>
      </c>
      <c r="H7181" s="34">
        <v>34</v>
      </c>
      <c r="I7181" s="34">
        <v>47</v>
      </c>
    </row>
    <row r="7182" spans="1:9" x14ac:dyDescent="0.2">
      <c r="A7182" s="34" t="s">
        <v>57639</v>
      </c>
      <c r="B7182" s="34">
        <v>218</v>
      </c>
      <c r="C7182" s="34">
        <v>282</v>
      </c>
      <c r="D7182" s="34">
        <v>85</v>
      </c>
      <c r="E7182" s="34">
        <v>86</v>
      </c>
      <c r="F7182" s="34">
        <v>93</v>
      </c>
      <c r="G7182" s="34">
        <v>136</v>
      </c>
      <c r="H7182" s="34">
        <v>84</v>
      </c>
      <c r="I7182" s="34">
        <v>82</v>
      </c>
    </row>
    <row r="7183" spans="1:9" x14ac:dyDescent="0.2">
      <c r="A7183" s="34" t="s">
        <v>57640</v>
      </c>
      <c r="B7183" s="34">
        <v>239</v>
      </c>
      <c r="C7183" s="34">
        <v>209</v>
      </c>
      <c r="D7183" s="34">
        <v>68</v>
      </c>
      <c r="E7183" s="34">
        <v>63</v>
      </c>
      <c r="F7183" s="34">
        <v>78</v>
      </c>
      <c r="G7183" s="34">
        <v>95</v>
      </c>
      <c r="H7183" s="34">
        <v>83</v>
      </c>
      <c r="I7183" s="34">
        <v>86</v>
      </c>
    </row>
    <row r="7184" spans="1:9" x14ac:dyDescent="0.2">
      <c r="A7184" s="34" t="s">
        <v>57641</v>
      </c>
      <c r="B7184" s="34">
        <v>266</v>
      </c>
      <c r="C7184" s="34">
        <v>186</v>
      </c>
      <c r="D7184" s="34">
        <v>89</v>
      </c>
      <c r="E7184" s="34">
        <v>62</v>
      </c>
      <c r="F7184" s="34">
        <v>97</v>
      </c>
      <c r="G7184" s="34">
        <v>102</v>
      </c>
      <c r="H7184" s="34">
        <v>91</v>
      </c>
      <c r="I7184" s="34">
        <v>73</v>
      </c>
    </row>
    <row r="7185" spans="1:9" x14ac:dyDescent="0.2">
      <c r="A7185" s="34" t="s">
        <v>57642</v>
      </c>
      <c r="B7185" s="34">
        <v>171</v>
      </c>
      <c r="C7185" s="34">
        <v>244</v>
      </c>
      <c r="D7185" s="34">
        <v>56</v>
      </c>
      <c r="E7185" s="34">
        <v>43</v>
      </c>
      <c r="F7185" s="34">
        <v>54</v>
      </c>
      <c r="G7185" s="34">
        <v>49</v>
      </c>
      <c r="H7185" s="34">
        <v>58</v>
      </c>
      <c r="I7185" s="34">
        <v>70</v>
      </c>
    </row>
    <row r="7186" spans="1:9" x14ac:dyDescent="0.2">
      <c r="A7186" s="34" t="s">
        <v>57643</v>
      </c>
      <c r="B7186" s="34">
        <v>277</v>
      </c>
      <c r="C7186" s="34">
        <v>365</v>
      </c>
      <c r="D7186" s="34">
        <v>138</v>
      </c>
      <c r="E7186" s="34">
        <v>107</v>
      </c>
      <c r="F7186" s="34">
        <v>86</v>
      </c>
      <c r="G7186" s="34">
        <v>104</v>
      </c>
      <c r="H7186" s="34">
        <v>115</v>
      </c>
      <c r="I7186" s="34">
        <v>105</v>
      </c>
    </row>
    <row r="7187" spans="1:9" x14ac:dyDescent="0.2">
      <c r="A7187" s="34" t="s">
        <v>57644</v>
      </c>
      <c r="B7187" s="34">
        <v>176</v>
      </c>
      <c r="C7187" s="34">
        <v>193</v>
      </c>
      <c r="D7187" s="34">
        <v>59</v>
      </c>
      <c r="E7187" s="34">
        <v>62</v>
      </c>
      <c r="F7187" s="34">
        <v>74</v>
      </c>
      <c r="G7187" s="34">
        <v>51</v>
      </c>
      <c r="H7187" s="34">
        <v>59</v>
      </c>
      <c r="I7187" s="34">
        <v>51</v>
      </c>
    </row>
    <row r="7188" spans="1:9" x14ac:dyDescent="0.2">
      <c r="A7188" s="34" t="s">
        <v>57645</v>
      </c>
      <c r="B7188" s="34">
        <v>102</v>
      </c>
      <c r="C7188" s="34">
        <v>142</v>
      </c>
      <c r="D7188" s="34">
        <v>60</v>
      </c>
      <c r="E7188" s="34">
        <v>24</v>
      </c>
      <c r="F7188" s="34">
        <v>33</v>
      </c>
      <c r="G7188" s="34">
        <v>38</v>
      </c>
      <c r="H7188" s="34">
        <v>27</v>
      </c>
      <c r="I7188" s="34">
        <v>34</v>
      </c>
    </row>
    <row r="7189" spans="1:9" x14ac:dyDescent="0.2">
      <c r="A7189" s="34" t="s">
        <v>57646</v>
      </c>
      <c r="B7189" s="34">
        <v>245</v>
      </c>
      <c r="C7189" s="34">
        <v>286</v>
      </c>
      <c r="D7189" s="34">
        <v>79</v>
      </c>
      <c r="E7189" s="34">
        <v>121</v>
      </c>
      <c r="F7189" s="34">
        <v>60</v>
      </c>
      <c r="G7189" s="34">
        <v>99</v>
      </c>
      <c r="H7189" s="34">
        <v>108</v>
      </c>
      <c r="I7189" s="34">
        <v>87</v>
      </c>
    </row>
    <row r="7190" spans="1:9" x14ac:dyDescent="0.2">
      <c r="A7190" s="34" t="s">
        <v>57647</v>
      </c>
      <c r="B7190" s="34">
        <v>431</v>
      </c>
      <c r="C7190" s="34">
        <v>422</v>
      </c>
      <c r="D7190" s="34">
        <v>136</v>
      </c>
      <c r="E7190" s="34">
        <v>157</v>
      </c>
      <c r="F7190" s="34">
        <v>136</v>
      </c>
      <c r="G7190" s="34">
        <v>126</v>
      </c>
      <c r="H7190" s="34">
        <v>145</v>
      </c>
      <c r="I7190" s="34">
        <v>129</v>
      </c>
    </row>
    <row r="7191" spans="1:9" x14ac:dyDescent="0.2">
      <c r="A7191" s="34" t="s">
        <v>57648</v>
      </c>
      <c r="B7191" s="34">
        <v>329</v>
      </c>
      <c r="C7191" s="34">
        <v>304</v>
      </c>
      <c r="D7191" s="34">
        <v>89</v>
      </c>
      <c r="E7191" s="34">
        <v>107</v>
      </c>
      <c r="F7191" s="34">
        <v>73</v>
      </c>
      <c r="G7191" s="34">
        <v>64</v>
      </c>
      <c r="H7191" s="34">
        <v>83</v>
      </c>
      <c r="I7191" s="34">
        <v>84</v>
      </c>
    </row>
    <row r="7192" spans="1:9" x14ac:dyDescent="0.2">
      <c r="A7192" s="34" t="s">
        <v>57649</v>
      </c>
      <c r="B7192" s="34">
        <v>244</v>
      </c>
      <c r="C7192" s="34">
        <v>246</v>
      </c>
      <c r="D7192" s="34">
        <v>83</v>
      </c>
      <c r="E7192" s="34">
        <v>89</v>
      </c>
      <c r="F7192" s="34">
        <v>105</v>
      </c>
      <c r="G7192" s="34">
        <v>83</v>
      </c>
      <c r="H7192" s="34">
        <v>81</v>
      </c>
      <c r="I7192" s="34">
        <v>67</v>
      </c>
    </row>
    <row r="7193" spans="1:9" x14ac:dyDescent="0.2">
      <c r="A7193" s="34" t="s">
        <v>57650</v>
      </c>
      <c r="B7193" s="34">
        <v>202</v>
      </c>
      <c r="C7193" s="34">
        <v>232</v>
      </c>
      <c r="D7193" s="34">
        <v>76</v>
      </c>
      <c r="E7193" s="34">
        <v>96</v>
      </c>
      <c r="F7193" s="34">
        <v>86</v>
      </c>
      <c r="G7193" s="34">
        <v>91</v>
      </c>
      <c r="H7193" s="34">
        <v>77</v>
      </c>
      <c r="I7193" s="34">
        <v>89</v>
      </c>
    </row>
    <row r="7194" spans="1:9" x14ac:dyDescent="0.2">
      <c r="A7194" s="34" t="s">
        <v>57651</v>
      </c>
      <c r="B7194" s="34">
        <v>242</v>
      </c>
      <c r="C7194" s="34">
        <v>210</v>
      </c>
      <c r="D7194" s="34">
        <v>93</v>
      </c>
      <c r="E7194" s="34">
        <v>81</v>
      </c>
      <c r="F7194" s="34">
        <v>91</v>
      </c>
      <c r="G7194" s="34">
        <v>105</v>
      </c>
      <c r="H7194" s="34">
        <v>53</v>
      </c>
      <c r="I7194" s="34">
        <v>92</v>
      </c>
    </row>
    <row r="7195" spans="1:9" x14ac:dyDescent="0.2">
      <c r="A7195" s="34" t="s">
        <v>57652</v>
      </c>
      <c r="B7195" s="34">
        <v>94</v>
      </c>
      <c r="C7195" s="34">
        <v>101</v>
      </c>
      <c r="D7195" s="34">
        <v>34</v>
      </c>
      <c r="E7195" s="34">
        <v>24</v>
      </c>
      <c r="F7195" s="34">
        <v>26</v>
      </c>
      <c r="G7195" s="34">
        <v>32</v>
      </c>
      <c r="H7195" s="34">
        <v>21</v>
      </c>
      <c r="I7195" s="34">
        <v>31</v>
      </c>
    </row>
    <row r="7196" spans="1:9" x14ac:dyDescent="0.2">
      <c r="A7196" s="34" t="s">
        <v>57653</v>
      </c>
      <c r="B7196" s="34">
        <v>338</v>
      </c>
      <c r="C7196" s="34">
        <v>301</v>
      </c>
      <c r="D7196" s="34">
        <v>104</v>
      </c>
      <c r="E7196" s="34">
        <v>61</v>
      </c>
      <c r="F7196" s="34">
        <v>98</v>
      </c>
      <c r="G7196" s="34">
        <v>105</v>
      </c>
      <c r="H7196" s="34">
        <v>87</v>
      </c>
      <c r="I7196" s="34">
        <v>65</v>
      </c>
    </row>
    <row r="7197" spans="1:9" x14ac:dyDescent="0.2">
      <c r="A7197" s="34" t="s">
        <v>57654</v>
      </c>
      <c r="B7197" s="34">
        <v>293</v>
      </c>
      <c r="C7197" s="34">
        <v>364</v>
      </c>
      <c r="D7197" s="34">
        <v>93</v>
      </c>
      <c r="E7197" s="34">
        <v>119</v>
      </c>
      <c r="F7197" s="34">
        <v>98</v>
      </c>
      <c r="G7197" s="34">
        <v>137</v>
      </c>
      <c r="H7197" s="34">
        <v>101</v>
      </c>
      <c r="I7197" s="34">
        <v>117</v>
      </c>
    </row>
    <row r="7198" spans="1:9" x14ac:dyDescent="0.2">
      <c r="A7198" s="34" t="s">
        <v>57655</v>
      </c>
      <c r="B7198" s="34">
        <v>283</v>
      </c>
      <c r="C7198" s="34">
        <v>298</v>
      </c>
      <c r="D7198" s="34">
        <v>66</v>
      </c>
      <c r="E7198" s="34">
        <v>106</v>
      </c>
      <c r="F7198" s="34">
        <v>99</v>
      </c>
      <c r="G7198" s="34">
        <v>83</v>
      </c>
      <c r="H7198" s="34">
        <v>93</v>
      </c>
      <c r="I7198" s="34">
        <v>63</v>
      </c>
    </row>
    <row r="7199" spans="1:9" x14ac:dyDescent="0.2">
      <c r="A7199" s="34" t="s">
        <v>57656</v>
      </c>
      <c r="B7199" s="34">
        <v>186</v>
      </c>
      <c r="C7199" s="34">
        <v>174</v>
      </c>
      <c r="D7199" s="34">
        <v>66</v>
      </c>
      <c r="E7199" s="34">
        <v>75</v>
      </c>
      <c r="F7199" s="34">
        <v>72</v>
      </c>
      <c r="G7199" s="34">
        <v>61</v>
      </c>
      <c r="H7199" s="34">
        <v>38</v>
      </c>
      <c r="I7199" s="34">
        <v>53</v>
      </c>
    </row>
    <row r="7200" spans="1:9" x14ac:dyDescent="0.2">
      <c r="A7200" s="34" t="s">
        <v>57657</v>
      </c>
      <c r="B7200" s="34">
        <v>345</v>
      </c>
      <c r="C7200" s="34">
        <v>418</v>
      </c>
      <c r="D7200" s="34">
        <v>121</v>
      </c>
      <c r="E7200" s="34">
        <v>133</v>
      </c>
      <c r="F7200" s="34">
        <v>103</v>
      </c>
      <c r="G7200" s="34">
        <v>109</v>
      </c>
      <c r="H7200" s="34">
        <v>107</v>
      </c>
      <c r="I7200" s="34">
        <v>85</v>
      </c>
    </row>
    <row r="7201" spans="1:9" x14ac:dyDescent="0.2">
      <c r="A7201" s="34" t="s">
        <v>57658</v>
      </c>
      <c r="B7201" s="34">
        <v>229</v>
      </c>
      <c r="C7201" s="34">
        <v>266</v>
      </c>
      <c r="D7201" s="34">
        <v>74</v>
      </c>
      <c r="E7201" s="34">
        <v>57</v>
      </c>
      <c r="F7201" s="34">
        <v>95</v>
      </c>
      <c r="G7201" s="34">
        <v>79</v>
      </c>
      <c r="H7201" s="34">
        <v>71</v>
      </c>
      <c r="I7201" s="34">
        <v>85</v>
      </c>
    </row>
    <row r="7202" spans="1:9" x14ac:dyDescent="0.2">
      <c r="A7202" s="34" t="s">
        <v>57659</v>
      </c>
      <c r="B7202" s="34">
        <v>224</v>
      </c>
      <c r="C7202" s="34">
        <v>230</v>
      </c>
      <c r="D7202" s="34">
        <v>121</v>
      </c>
      <c r="E7202" s="34">
        <v>59</v>
      </c>
      <c r="F7202" s="34">
        <v>87</v>
      </c>
      <c r="G7202" s="34">
        <v>70</v>
      </c>
      <c r="H7202" s="34">
        <v>109</v>
      </c>
      <c r="I7202" s="34">
        <v>58</v>
      </c>
    </row>
    <row r="7203" spans="1:9" x14ac:dyDescent="0.2">
      <c r="A7203" s="34" t="s">
        <v>57660</v>
      </c>
      <c r="B7203" s="34">
        <v>240</v>
      </c>
      <c r="C7203" s="34">
        <v>261</v>
      </c>
      <c r="D7203" s="34">
        <v>82</v>
      </c>
      <c r="E7203" s="34">
        <v>65</v>
      </c>
      <c r="F7203" s="34">
        <v>73</v>
      </c>
      <c r="G7203" s="34">
        <v>98</v>
      </c>
      <c r="H7203" s="34">
        <v>101</v>
      </c>
      <c r="I7203" s="34">
        <v>63</v>
      </c>
    </row>
    <row r="7204" spans="1:9" x14ac:dyDescent="0.2">
      <c r="A7204" s="34" t="s">
        <v>57661</v>
      </c>
      <c r="B7204" s="34">
        <v>236</v>
      </c>
      <c r="C7204" s="34">
        <v>160</v>
      </c>
      <c r="D7204" s="34">
        <v>77</v>
      </c>
      <c r="E7204" s="34">
        <v>88</v>
      </c>
      <c r="F7204" s="34">
        <v>66</v>
      </c>
      <c r="G7204" s="34">
        <v>78</v>
      </c>
      <c r="H7204" s="34">
        <v>55</v>
      </c>
      <c r="I7204" s="34">
        <v>53</v>
      </c>
    </row>
    <row r="7205" spans="1:9" x14ac:dyDescent="0.2">
      <c r="A7205" s="34" t="s">
        <v>57662</v>
      </c>
      <c r="B7205" s="34">
        <v>131</v>
      </c>
      <c r="C7205" s="34">
        <v>117</v>
      </c>
      <c r="D7205" s="34">
        <v>45</v>
      </c>
      <c r="E7205" s="34">
        <v>41</v>
      </c>
      <c r="F7205" s="34">
        <v>37</v>
      </c>
      <c r="G7205" s="34">
        <v>32</v>
      </c>
      <c r="H7205" s="34">
        <v>71</v>
      </c>
      <c r="I7205" s="34">
        <v>35</v>
      </c>
    </row>
    <row r="7206" spans="1:9" x14ac:dyDescent="0.2">
      <c r="A7206" s="34" t="s">
        <v>57663</v>
      </c>
      <c r="B7206" s="34">
        <v>101</v>
      </c>
      <c r="C7206" s="34">
        <v>115</v>
      </c>
      <c r="D7206" s="34">
        <v>47</v>
      </c>
      <c r="E7206" s="34">
        <v>47</v>
      </c>
      <c r="F7206" s="34">
        <v>31</v>
      </c>
      <c r="G7206" s="34">
        <v>30</v>
      </c>
      <c r="H7206" s="34">
        <v>27</v>
      </c>
      <c r="I7206" s="34">
        <v>43</v>
      </c>
    </row>
    <row r="7207" spans="1:9" x14ac:dyDescent="0.2">
      <c r="A7207" s="34" t="s">
        <v>57664</v>
      </c>
      <c r="B7207" s="34">
        <v>463</v>
      </c>
      <c r="C7207" s="34">
        <v>440</v>
      </c>
      <c r="D7207" s="34">
        <v>153</v>
      </c>
      <c r="E7207" s="34">
        <v>178</v>
      </c>
      <c r="F7207" s="34">
        <v>186</v>
      </c>
      <c r="G7207" s="34">
        <v>166</v>
      </c>
      <c r="H7207" s="34">
        <v>174</v>
      </c>
      <c r="I7207" s="34">
        <v>108</v>
      </c>
    </row>
    <row r="7208" spans="1:9" x14ac:dyDescent="0.2">
      <c r="A7208" s="34" t="s">
        <v>57665</v>
      </c>
      <c r="B7208" s="34">
        <v>655</v>
      </c>
      <c r="C7208" s="34">
        <v>598</v>
      </c>
      <c r="D7208" s="34">
        <v>198</v>
      </c>
      <c r="E7208" s="34">
        <v>162</v>
      </c>
      <c r="F7208" s="34">
        <v>150</v>
      </c>
      <c r="G7208" s="34">
        <v>207</v>
      </c>
      <c r="H7208" s="34">
        <v>167</v>
      </c>
      <c r="I7208" s="34">
        <v>149</v>
      </c>
    </row>
    <row r="7209" spans="1:9" x14ac:dyDescent="0.2">
      <c r="A7209" s="34" t="s">
        <v>57666</v>
      </c>
      <c r="B7209" s="34">
        <v>733</v>
      </c>
      <c r="C7209" s="34">
        <v>683</v>
      </c>
      <c r="D7209" s="34">
        <v>244</v>
      </c>
      <c r="E7209" s="34">
        <v>213</v>
      </c>
      <c r="F7209" s="34">
        <v>200</v>
      </c>
      <c r="G7209" s="34">
        <v>207</v>
      </c>
      <c r="H7209" s="34">
        <v>220</v>
      </c>
      <c r="I7209" s="34">
        <v>185</v>
      </c>
    </row>
    <row r="7210" spans="1:9" x14ac:dyDescent="0.2">
      <c r="A7210" s="34" t="s">
        <v>57667</v>
      </c>
      <c r="B7210" s="34">
        <v>820</v>
      </c>
      <c r="C7210" s="34">
        <v>682</v>
      </c>
      <c r="D7210" s="34">
        <v>257</v>
      </c>
      <c r="E7210" s="34">
        <v>253</v>
      </c>
      <c r="F7210" s="34">
        <v>215</v>
      </c>
      <c r="G7210" s="34">
        <v>215</v>
      </c>
      <c r="H7210" s="34">
        <v>241</v>
      </c>
      <c r="I7210" s="34">
        <v>213</v>
      </c>
    </row>
    <row r="7211" spans="1:9" x14ac:dyDescent="0.2">
      <c r="A7211" s="34" t="s">
        <v>57668</v>
      </c>
      <c r="B7211" s="34">
        <v>541</v>
      </c>
      <c r="C7211" s="34">
        <v>489</v>
      </c>
      <c r="D7211" s="34">
        <v>143</v>
      </c>
      <c r="E7211" s="34">
        <v>187</v>
      </c>
      <c r="F7211" s="34">
        <v>114</v>
      </c>
      <c r="G7211" s="34">
        <v>162</v>
      </c>
      <c r="H7211" s="34">
        <v>136</v>
      </c>
      <c r="I7211" s="34">
        <v>131</v>
      </c>
    </row>
    <row r="7212" spans="1:9" x14ac:dyDescent="0.2">
      <c r="A7212" s="34" t="s">
        <v>57669</v>
      </c>
      <c r="B7212" s="34">
        <v>368</v>
      </c>
      <c r="C7212" s="34">
        <v>354</v>
      </c>
      <c r="D7212" s="34">
        <v>128</v>
      </c>
      <c r="E7212" s="34">
        <v>142</v>
      </c>
      <c r="F7212" s="34">
        <v>130</v>
      </c>
      <c r="G7212" s="34">
        <v>133</v>
      </c>
      <c r="H7212" s="34">
        <v>103</v>
      </c>
      <c r="I7212" s="34">
        <v>130</v>
      </c>
    </row>
    <row r="7213" spans="1:9" x14ac:dyDescent="0.2">
      <c r="A7213" s="34" t="s">
        <v>57670</v>
      </c>
      <c r="B7213" s="34">
        <v>283</v>
      </c>
      <c r="C7213" s="34">
        <v>243</v>
      </c>
      <c r="D7213" s="34">
        <v>66</v>
      </c>
      <c r="E7213" s="34">
        <v>82</v>
      </c>
      <c r="F7213" s="34">
        <v>62</v>
      </c>
      <c r="G7213" s="34">
        <v>108</v>
      </c>
      <c r="H7213" s="34">
        <v>68</v>
      </c>
      <c r="I7213" s="34">
        <v>49</v>
      </c>
    </row>
    <row r="7214" spans="1:9" x14ac:dyDescent="0.2">
      <c r="A7214" s="34" t="s">
        <v>57671</v>
      </c>
      <c r="B7214" s="34">
        <v>514</v>
      </c>
      <c r="C7214" s="34">
        <v>450</v>
      </c>
      <c r="D7214" s="34">
        <v>120</v>
      </c>
      <c r="E7214" s="34">
        <v>125</v>
      </c>
      <c r="F7214" s="34">
        <v>142</v>
      </c>
      <c r="G7214" s="34">
        <v>124</v>
      </c>
      <c r="H7214" s="34">
        <v>116</v>
      </c>
      <c r="I7214" s="34">
        <v>128</v>
      </c>
    </row>
    <row r="7215" spans="1:9" x14ac:dyDescent="0.2">
      <c r="A7215" s="34" t="s">
        <v>57672</v>
      </c>
      <c r="B7215" s="34">
        <v>350</v>
      </c>
      <c r="C7215" s="34">
        <v>360</v>
      </c>
      <c r="D7215" s="34">
        <v>116</v>
      </c>
      <c r="E7215" s="34">
        <v>107</v>
      </c>
      <c r="F7215" s="34">
        <v>54</v>
      </c>
      <c r="G7215" s="34">
        <v>106</v>
      </c>
      <c r="H7215" s="34">
        <v>134</v>
      </c>
      <c r="I7215" s="34">
        <v>86</v>
      </c>
    </row>
    <row r="7216" spans="1:9" x14ac:dyDescent="0.2">
      <c r="A7216" s="34" t="s">
        <v>57673</v>
      </c>
      <c r="B7216" s="34">
        <v>319</v>
      </c>
      <c r="C7216" s="34">
        <v>351</v>
      </c>
      <c r="D7216" s="34">
        <v>92</v>
      </c>
      <c r="E7216" s="34">
        <v>61</v>
      </c>
      <c r="F7216" s="34">
        <v>75</v>
      </c>
      <c r="G7216" s="34">
        <v>105</v>
      </c>
      <c r="H7216" s="34">
        <v>95</v>
      </c>
      <c r="I7216" s="34">
        <v>86</v>
      </c>
    </row>
    <row r="7217" spans="1:9" x14ac:dyDescent="0.2">
      <c r="A7217" s="34" t="s">
        <v>57674</v>
      </c>
      <c r="B7217" s="34">
        <v>338</v>
      </c>
      <c r="C7217" s="34">
        <v>354</v>
      </c>
      <c r="D7217" s="34">
        <v>104</v>
      </c>
      <c r="E7217" s="34">
        <v>134</v>
      </c>
      <c r="F7217" s="34">
        <v>126</v>
      </c>
      <c r="G7217" s="34">
        <v>134</v>
      </c>
      <c r="H7217" s="34">
        <v>126</v>
      </c>
      <c r="I7217" s="34">
        <v>136</v>
      </c>
    </row>
    <row r="7218" spans="1:9" x14ac:dyDescent="0.2">
      <c r="A7218" s="34" t="s">
        <v>57675</v>
      </c>
      <c r="B7218" s="34">
        <v>244</v>
      </c>
      <c r="C7218" s="34">
        <v>288</v>
      </c>
      <c r="D7218" s="34">
        <v>95</v>
      </c>
      <c r="E7218" s="34">
        <v>96</v>
      </c>
      <c r="F7218" s="34">
        <v>95</v>
      </c>
      <c r="G7218" s="34">
        <v>105</v>
      </c>
      <c r="H7218" s="34">
        <v>100</v>
      </c>
      <c r="I7218" s="34">
        <v>110</v>
      </c>
    </row>
    <row r="7219" spans="1:9" x14ac:dyDescent="0.2">
      <c r="A7219" s="34" t="s">
        <v>57676</v>
      </c>
      <c r="B7219" s="34">
        <v>155</v>
      </c>
      <c r="C7219" s="34">
        <v>178</v>
      </c>
      <c r="D7219" s="34">
        <v>60</v>
      </c>
      <c r="E7219" s="34">
        <v>38</v>
      </c>
      <c r="F7219" s="34">
        <v>40</v>
      </c>
      <c r="G7219" s="34">
        <v>63</v>
      </c>
      <c r="H7219" s="34">
        <v>41</v>
      </c>
      <c r="I7219" s="34">
        <v>43</v>
      </c>
    </row>
    <row r="7220" spans="1:9" x14ac:dyDescent="0.2">
      <c r="A7220" s="34" t="s">
        <v>57677</v>
      </c>
      <c r="B7220" s="34">
        <v>305</v>
      </c>
      <c r="C7220" s="34">
        <v>319</v>
      </c>
      <c r="D7220" s="34">
        <v>120</v>
      </c>
      <c r="E7220" s="34">
        <v>106</v>
      </c>
      <c r="F7220" s="34">
        <v>83</v>
      </c>
      <c r="G7220" s="34">
        <v>140</v>
      </c>
      <c r="H7220" s="34">
        <v>109</v>
      </c>
      <c r="I7220" s="34">
        <v>79</v>
      </c>
    </row>
    <row r="7221" spans="1:9" x14ac:dyDescent="0.2">
      <c r="A7221" s="34" t="s">
        <v>57678</v>
      </c>
      <c r="B7221" s="34">
        <v>246</v>
      </c>
      <c r="C7221" s="34">
        <v>156</v>
      </c>
      <c r="D7221" s="34">
        <v>59</v>
      </c>
      <c r="E7221" s="34">
        <v>72</v>
      </c>
      <c r="F7221" s="34">
        <v>48</v>
      </c>
      <c r="G7221" s="34">
        <v>52</v>
      </c>
      <c r="H7221" s="34">
        <v>63</v>
      </c>
      <c r="I7221" s="34">
        <v>66</v>
      </c>
    </row>
    <row r="7222" spans="1:9" x14ac:dyDescent="0.2">
      <c r="A7222" s="34" t="s">
        <v>57679</v>
      </c>
      <c r="B7222" s="34">
        <v>118</v>
      </c>
      <c r="C7222" s="34">
        <v>168</v>
      </c>
      <c r="D7222" s="34">
        <v>68</v>
      </c>
      <c r="E7222" s="34">
        <v>38</v>
      </c>
      <c r="F7222" s="34">
        <v>50</v>
      </c>
      <c r="G7222" s="34">
        <v>48</v>
      </c>
      <c r="H7222" s="34">
        <v>47</v>
      </c>
      <c r="I7222" s="34">
        <v>48</v>
      </c>
    </row>
    <row r="7223" spans="1:9" x14ac:dyDescent="0.2">
      <c r="A7223" s="34" t="s">
        <v>57680</v>
      </c>
      <c r="B7223" s="34">
        <v>481</v>
      </c>
      <c r="C7223" s="34">
        <v>554</v>
      </c>
      <c r="D7223" s="34">
        <v>164</v>
      </c>
      <c r="E7223" s="34">
        <v>173</v>
      </c>
      <c r="F7223" s="34">
        <v>143</v>
      </c>
      <c r="G7223" s="34">
        <v>179</v>
      </c>
      <c r="H7223" s="34">
        <v>188</v>
      </c>
      <c r="I7223" s="34">
        <v>123</v>
      </c>
    </row>
    <row r="7224" spans="1:9" x14ac:dyDescent="0.2">
      <c r="A7224" s="34" t="s">
        <v>57681</v>
      </c>
      <c r="B7224" s="34">
        <v>134</v>
      </c>
      <c r="C7224" s="34">
        <v>95</v>
      </c>
      <c r="D7224" s="34">
        <v>29</v>
      </c>
      <c r="E7224" s="34">
        <v>27</v>
      </c>
      <c r="F7224" s="34">
        <v>48</v>
      </c>
      <c r="G7224" s="34">
        <v>38</v>
      </c>
      <c r="H7224" s="34">
        <v>36</v>
      </c>
      <c r="I7224" s="34">
        <v>34</v>
      </c>
    </row>
    <row r="7225" spans="1:9" x14ac:dyDescent="0.2">
      <c r="A7225" s="34" t="s">
        <v>57682</v>
      </c>
      <c r="B7225" s="34">
        <v>546</v>
      </c>
      <c r="C7225" s="34">
        <v>443</v>
      </c>
      <c r="D7225" s="34">
        <v>165</v>
      </c>
      <c r="E7225" s="34">
        <v>165</v>
      </c>
      <c r="F7225" s="34">
        <v>152</v>
      </c>
      <c r="G7225" s="34">
        <v>202</v>
      </c>
      <c r="H7225" s="34">
        <v>174</v>
      </c>
      <c r="I7225" s="34">
        <v>146</v>
      </c>
    </row>
    <row r="7226" spans="1:9" x14ac:dyDescent="0.2">
      <c r="A7226" s="34" t="s">
        <v>57683</v>
      </c>
      <c r="B7226" s="34">
        <v>250</v>
      </c>
      <c r="C7226" s="34">
        <v>333</v>
      </c>
      <c r="D7226" s="34">
        <v>92</v>
      </c>
      <c r="E7226" s="34">
        <v>109</v>
      </c>
      <c r="F7226" s="34">
        <v>96</v>
      </c>
      <c r="G7226" s="34">
        <v>122</v>
      </c>
      <c r="H7226" s="34">
        <v>110</v>
      </c>
      <c r="I7226" s="34">
        <v>93</v>
      </c>
    </row>
    <row r="7227" spans="1:9" x14ac:dyDescent="0.2">
      <c r="A7227" s="34" t="s">
        <v>57684</v>
      </c>
      <c r="B7227" s="34">
        <v>452</v>
      </c>
      <c r="C7227" s="34">
        <v>472</v>
      </c>
      <c r="D7227" s="34">
        <v>131</v>
      </c>
      <c r="E7227" s="34">
        <v>180</v>
      </c>
      <c r="F7227" s="34">
        <v>122</v>
      </c>
      <c r="G7227" s="34">
        <v>172</v>
      </c>
      <c r="H7227" s="34">
        <v>145</v>
      </c>
      <c r="I7227" s="34">
        <v>154</v>
      </c>
    </row>
    <row r="7228" spans="1:9" x14ac:dyDescent="0.2">
      <c r="A7228" s="34" t="s">
        <v>57685</v>
      </c>
      <c r="B7228" s="34">
        <v>419</v>
      </c>
      <c r="C7228" s="34">
        <v>437</v>
      </c>
      <c r="D7228" s="34">
        <v>122</v>
      </c>
      <c r="E7228" s="34">
        <v>184</v>
      </c>
      <c r="F7228" s="34">
        <v>132</v>
      </c>
      <c r="G7228" s="34">
        <v>147</v>
      </c>
      <c r="H7228" s="34">
        <v>154</v>
      </c>
      <c r="I7228" s="34">
        <v>177</v>
      </c>
    </row>
    <row r="7229" spans="1:9" x14ac:dyDescent="0.2">
      <c r="A7229" s="34" t="s">
        <v>57686</v>
      </c>
      <c r="B7229" s="34">
        <v>538</v>
      </c>
      <c r="C7229" s="34">
        <v>612</v>
      </c>
      <c r="D7229" s="34">
        <v>189</v>
      </c>
      <c r="E7229" s="34">
        <v>227</v>
      </c>
      <c r="F7229" s="34">
        <v>194</v>
      </c>
      <c r="G7229" s="34">
        <v>170</v>
      </c>
      <c r="H7229" s="34">
        <v>231</v>
      </c>
      <c r="I7229" s="34">
        <v>142</v>
      </c>
    </row>
    <row r="7230" spans="1:9" x14ac:dyDescent="0.2">
      <c r="A7230" s="34" t="s">
        <v>57687</v>
      </c>
      <c r="B7230" s="34">
        <v>403</v>
      </c>
      <c r="C7230" s="34">
        <v>306</v>
      </c>
      <c r="D7230" s="34">
        <v>132</v>
      </c>
      <c r="E7230" s="34">
        <v>97</v>
      </c>
      <c r="F7230" s="34">
        <v>141</v>
      </c>
      <c r="G7230" s="34">
        <v>140</v>
      </c>
      <c r="H7230" s="34">
        <v>118</v>
      </c>
      <c r="I7230" s="34">
        <v>95</v>
      </c>
    </row>
    <row r="7231" spans="1:9" x14ac:dyDescent="0.2">
      <c r="A7231" s="34" t="s">
        <v>57688</v>
      </c>
      <c r="B7231" s="34">
        <v>511</v>
      </c>
      <c r="C7231" s="34">
        <v>429</v>
      </c>
      <c r="D7231" s="34">
        <v>163</v>
      </c>
      <c r="E7231" s="34">
        <v>143</v>
      </c>
      <c r="F7231" s="34">
        <v>163</v>
      </c>
      <c r="G7231" s="34">
        <v>148</v>
      </c>
      <c r="H7231" s="34">
        <v>165</v>
      </c>
      <c r="I7231" s="34">
        <v>111</v>
      </c>
    </row>
    <row r="7232" spans="1:9" x14ac:dyDescent="0.2">
      <c r="A7232" s="34" t="s">
        <v>57689</v>
      </c>
      <c r="B7232" s="34">
        <v>381</v>
      </c>
      <c r="C7232" s="34">
        <v>426</v>
      </c>
      <c r="D7232" s="34">
        <v>147</v>
      </c>
      <c r="E7232" s="34">
        <v>156</v>
      </c>
      <c r="F7232" s="34">
        <v>144</v>
      </c>
      <c r="G7232" s="34">
        <v>145</v>
      </c>
      <c r="H7232" s="34">
        <v>142</v>
      </c>
      <c r="I7232" s="34">
        <v>124</v>
      </c>
    </row>
    <row r="7233" spans="1:9" x14ac:dyDescent="0.2">
      <c r="A7233" s="34" t="s">
        <v>57690</v>
      </c>
      <c r="B7233" s="34">
        <v>398</v>
      </c>
      <c r="C7233" s="34">
        <v>363</v>
      </c>
      <c r="D7233" s="34">
        <v>129</v>
      </c>
      <c r="E7233" s="34">
        <v>102</v>
      </c>
      <c r="F7233" s="34">
        <v>126</v>
      </c>
      <c r="G7233" s="34">
        <v>111</v>
      </c>
      <c r="H7233" s="34">
        <v>150</v>
      </c>
      <c r="I7233" s="34">
        <v>78</v>
      </c>
    </row>
    <row r="7234" spans="1:9" x14ac:dyDescent="0.2">
      <c r="A7234" s="34" t="s">
        <v>57691</v>
      </c>
      <c r="B7234" s="34">
        <v>405</v>
      </c>
      <c r="C7234" s="34">
        <v>370</v>
      </c>
      <c r="D7234" s="34">
        <v>138</v>
      </c>
      <c r="E7234" s="34">
        <v>108</v>
      </c>
      <c r="F7234" s="34">
        <v>143</v>
      </c>
      <c r="G7234" s="34">
        <v>95</v>
      </c>
      <c r="H7234" s="34">
        <v>122</v>
      </c>
      <c r="I7234" s="34">
        <v>96</v>
      </c>
    </row>
    <row r="7235" spans="1:9" x14ac:dyDescent="0.2">
      <c r="A7235" s="34" t="s">
        <v>57692</v>
      </c>
      <c r="B7235" s="34">
        <v>229</v>
      </c>
      <c r="C7235" s="34">
        <v>267</v>
      </c>
      <c r="D7235" s="34">
        <v>82</v>
      </c>
      <c r="E7235" s="34">
        <v>77</v>
      </c>
      <c r="F7235" s="34">
        <v>101</v>
      </c>
      <c r="G7235" s="34">
        <v>92</v>
      </c>
      <c r="H7235" s="34">
        <v>110</v>
      </c>
      <c r="I7235" s="34">
        <v>86</v>
      </c>
    </row>
    <row r="7236" spans="1:9" x14ac:dyDescent="0.2">
      <c r="A7236" s="34" t="s">
        <v>57693</v>
      </c>
      <c r="B7236" s="34">
        <v>236</v>
      </c>
      <c r="C7236" s="34">
        <v>237</v>
      </c>
      <c r="D7236" s="34">
        <v>66</v>
      </c>
      <c r="E7236" s="34">
        <v>74</v>
      </c>
      <c r="F7236" s="34">
        <v>84</v>
      </c>
      <c r="G7236" s="34">
        <v>77</v>
      </c>
      <c r="H7236" s="34">
        <v>65</v>
      </c>
      <c r="I7236" s="34">
        <v>59</v>
      </c>
    </row>
    <row r="7237" spans="1:9" x14ac:dyDescent="0.2">
      <c r="A7237" s="34" t="s">
        <v>57694</v>
      </c>
      <c r="B7237" s="34">
        <v>360</v>
      </c>
      <c r="C7237" s="34">
        <v>404</v>
      </c>
      <c r="D7237" s="34">
        <v>91</v>
      </c>
      <c r="E7237" s="34">
        <v>129</v>
      </c>
      <c r="F7237" s="34">
        <v>105</v>
      </c>
      <c r="G7237" s="34">
        <v>126</v>
      </c>
      <c r="H7237" s="34">
        <v>106</v>
      </c>
      <c r="I7237" s="34">
        <v>80</v>
      </c>
    </row>
    <row r="7238" spans="1:9" x14ac:dyDescent="0.2">
      <c r="A7238" s="34" t="s">
        <v>57695</v>
      </c>
      <c r="B7238" s="34">
        <v>405</v>
      </c>
      <c r="C7238" s="34">
        <v>501</v>
      </c>
      <c r="D7238" s="34">
        <v>135</v>
      </c>
      <c r="E7238" s="34">
        <v>165</v>
      </c>
      <c r="F7238" s="34">
        <v>115</v>
      </c>
      <c r="G7238" s="34">
        <v>177</v>
      </c>
      <c r="H7238" s="34">
        <v>107</v>
      </c>
      <c r="I7238" s="34">
        <v>149</v>
      </c>
    </row>
    <row r="7239" spans="1:9" x14ac:dyDescent="0.2">
      <c r="A7239" s="34" t="s">
        <v>57696</v>
      </c>
      <c r="B7239" s="34">
        <v>484</v>
      </c>
      <c r="C7239" s="34">
        <v>525</v>
      </c>
      <c r="D7239" s="34">
        <v>152</v>
      </c>
      <c r="E7239" s="34">
        <v>182</v>
      </c>
      <c r="F7239" s="34">
        <v>202</v>
      </c>
      <c r="G7239" s="34">
        <v>181</v>
      </c>
      <c r="H7239" s="34">
        <v>215</v>
      </c>
      <c r="I7239" s="34">
        <v>150</v>
      </c>
    </row>
    <row r="7240" spans="1:9" x14ac:dyDescent="0.2">
      <c r="A7240" s="34" t="s">
        <v>57697</v>
      </c>
      <c r="B7240" s="34">
        <v>453</v>
      </c>
      <c r="C7240" s="34">
        <v>344</v>
      </c>
      <c r="D7240" s="34">
        <v>135</v>
      </c>
      <c r="E7240" s="34">
        <v>113</v>
      </c>
      <c r="F7240" s="34">
        <v>137</v>
      </c>
      <c r="G7240" s="34">
        <v>122</v>
      </c>
      <c r="H7240" s="34">
        <v>179</v>
      </c>
      <c r="I7240" s="34">
        <v>84</v>
      </c>
    </row>
    <row r="7241" spans="1:9" x14ac:dyDescent="0.2">
      <c r="A7241" s="34" t="s">
        <v>57698</v>
      </c>
      <c r="B7241" s="34">
        <v>392</v>
      </c>
      <c r="C7241" s="34">
        <v>360</v>
      </c>
      <c r="D7241" s="34">
        <v>108</v>
      </c>
      <c r="E7241" s="34">
        <v>103</v>
      </c>
      <c r="F7241" s="34">
        <v>126</v>
      </c>
      <c r="G7241" s="34">
        <v>89</v>
      </c>
      <c r="H7241" s="34">
        <v>115</v>
      </c>
      <c r="I7241" s="34">
        <v>84</v>
      </c>
    </row>
    <row r="7242" spans="1:9" x14ac:dyDescent="0.2">
      <c r="A7242" s="34" t="s">
        <v>57699</v>
      </c>
      <c r="B7242" s="34">
        <v>468</v>
      </c>
      <c r="C7242" s="34">
        <v>491</v>
      </c>
      <c r="D7242" s="34">
        <v>152</v>
      </c>
      <c r="E7242" s="34">
        <v>158</v>
      </c>
      <c r="F7242" s="34">
        <v>159</v>
      </c>
      <c r="G7242" s="34">
        <v>175</v>
      </c>
      <c r="H7242" s="34">
        <v>147</v>
      </c>
      <c r="I7242" s="34">
        <v>137</v>
      </c>
    </row>
    <row r="7243" spans="1:9" x14ac:dyDescent="0.2">
      <c r="A7243" s="34" t="s">
        <v>57700</v>
      </c>
      <c r="B7243" s="34">
        <v>461</v>
      </c>
      <c r="C7243" s="34">
        <v>509</v>
      </c>
      <c r="D7243" s="34">
        <v>138</v>
      </c>
      <c r="E7243" s="34">
        <v>178</v>
      </c>
      <c r="F7243" s="34">
        <v>155</v>
      </c>
      <c r="G7243" s="34">
        <v>166</v>
      </c>
      <c r="H7243" s="34">
        <v>142</v>
      </c>
      <c r="I7243" s="34">
        <v>150</v>
      </c>
    </row>
    <row r="7244" spans="1:9" x14ac:dyDescent="0.2">
      <c r="A7244" s="34" t="s">
        <v>57701</v>
      </c>
      <c r="B7244" s="34">
        <v>410</v>
      </c>
      <c r="C7244" s="34">
        <v>397</v>
      </c>
      <c r="D7244" s="34">
        <v>132</v>
      </c>
      <c r="E7244" s="34">
        <v>140</v>
      </c>
      <c r="F7244" s="34">
        <v>102</v>
      </c>
      <c r="G7244" s="34">
        <v>118</v>
      </c>
      <c r="H7244" s="34">
        <v>121</v>
      </c>
      <c r="I7244" s="34">
        <v>100</v>
      </c>
    </row>
    <row r="7245" spans="1:9" x14ac:dyDescent="0.2">
      <c r="A7245" s="34" t="s">
        <v>57702</v>
      </c>
      <c r="B7245" s="34">
        <v>249</v>
      </c>
      <c r="C7245" s="34">
        <v>320</v>
      </c>
      <c r="D7245" s="34">
        <v>84</v>
      </c>
      <c r="E7245" s="34">
        <v>76</v>
      </c>
      <c r="F7245" s="34">
        <v>101</v>
      </c>
      <c r="G7245" s="34">
        <v>91</v>
      </c>
      <c r="H7245" s="34">
        <v>119</v>
      </c>
      <c r="I7245" s="34">
        <v>96</v>
      </c>
    </row>
    <row r="7246" spans="1:9" x14ac:dyDescent="0.2">
      <c r="A7246" s="34" t="s">
        <v>57703</v>
      </c>
      <c r="B7246" s="34">
        <v>370</v>
      </c>
      <c r="C7246" s="34">
        <v>338</v>
      </c>
      <c r="D7246" s="34">
        <v>111</v>
      </c>
      <c r="E7246" s="34">
        <v>101</v>
      </c>
      <c r="F7246" s="34">
        <v>99</v>
      </c>
      <c r="G7246" s="34">
        <v>87</v>
      </c>
      <c r="H7246" s="34">
        <v>135</v>
      </c>
      <c r="I7246" s="34">
        <v>80</v>
      </c>
    </row>
    <row r="7247" spans="1:9" x14ac:dyDescent="0.2">
      <c r="A7247" s="34" t="s">
        <v>57704</v>
      </c>
      <c r="B7247" s="34">
        <v>183</v>
      </c>
      <c r="C7247" s="34">
        <v>161</v>
      </c>
      <c r="D7247" s="34">
        <v>55</v>
      </c>
      <c r="E7247" s="34">
        <v>53</v>
      </c>
      <c r="F7247" s="34">
        <v>45</v>
      </c>
      <c r="G7247" s="34">
        <v>44</v>
      </c>
      <c r="H7247" s="34">
        <v>49</v>
      </c>
      <c r="I7247" s="34">
        <v>35</v>
      </c>
    </row>
    <row r="7248" spans="1:9" x14ac:dyDescent="0.2">
      <c r="A7248" s="34" t="s">
        <v>57705</v>
      </c>
      <c r="B7248" s="34">
        <v>518</v>
      </c>
      <c r="C7248" s="34">
        <v>433</v>
      </c>
      <c r="D7248" s="34">
        <v>154</v>
      </c>
      <c r="E7248" s="34">
        <v>115</v>
      </c>
      <c r="F7248" s="34">
        <v>163</v>
      </c>
      <c r="G7248" s="34">
        <v>163</v>
      </c>
      <c r="H7248" s="34">
        <v>165</v>
      </c>
      <c r="I7248" s="34">
        <v>128</v>
      </c>
    </row>
    <row r="7249" spans="1:9" x14ac:dyDescent="0.2">
      <c r="A7249" s="34" t="s">
        <v>57706</v>
      </c>
      <c r="B7249" s="34">
        <v>366</v>
      </c>
      <c r="C7249" s="34">
        <v>250</v>
      </c>
      <c r="D7249" s="34">
        <v>102</v>
      </c>
      <c r="E7249" s="34">
        <v>79</v>
      </c>
      <c r="F7249" s="34">
        <v>110</v>
      </c>
      <c r="G7249" s="34">
        <v>67</v>
      </c>
      <c r="H7249" s="34">
        <v>107</v>
      </c>
      <c r="I7249" s="34">
        <v>82</v>
      </c>
    </row>
    <row r="7250" spans="1:9" x14ac:dyDescent="0.2">
      <c r="A7250" s="34" t="s">
        <v>57707</v>
      </c>
      <c r="B7250" s="34">
        <v>377</v>
      </c>
      <c r="C7250" s="34">
        <v>369</v>
      </c>
      <c r="D7250" s="34">
        <v>127</v>
      </c>
      <c r="E7250" s="34">
        <v>142</v>
      </c>
      <c r="F7250" s="34">
        <v>141</v>
      </c>
      <c r="G7250" s="34">
        <v>121</v>
      </c>
      <c r="H7250" s="34">
        <v>105</v>
      </c>
      <c r="I7250" s="34">
        <v>135</v>
      </c>
    </row>
    <row r="7251" spans="1:9" x14ac:dyDescent="0.2">
      <c r="A7251" s="34" t="s">
        <v>57708</v>
      </c>
      <c r="B7251" s="34">
        <v>187</v>
      </c>
      <c r="C7251" s="34">
        <v>158</v>
      </c>
      <c r="D7251" s="34">
        <v>53</v>
      </c>
      <c r="E7251" s="34">
        <v>66</v>
      </c>
      <c r="F7251" s="34">
        <v>65</v>
      </c>
      <c r="G7251" s="34">
        <v>51</v>
      </c>
      <c r="H7251" s="34">
        <v>67</v>
      </c>
      <c r="I7251" s="34">
        <v>50</v>
      </c>
    </row>
    <row r="7252" spans="1:9" x14ac:dyDescent="0.2">
      <c r="A7252" s="34" t="s">
        <v>57709</v>
      </c>
      <c r="B7252" s="34">
        <v>434</v>
      </c>
      <c r="C7252" s="34">
        <v>269</v>
      </c>
      <c r="D7252" s="34">
        <v>124</v>
      </c>
      <c r="E7252" s="34">
        <v>102</v>
      </c>
      <c r="F7252" s="34">
        <v>106</v>
      </c>
      <c r="G7252" s="34">
        <v>96</v>
      </c>
      <c r="H7252" s="34">
        <v>116</v>
      </c>
      <c r="I7252" s="34">
        <v>85</v>
      </c>
    </row>
    <row r="7253" spans="1:9" x14ac:dyDescent="0.2">
      <c r="A7253" s="34" t="s">
        <v>57710</v>
      </c>
      <c r="B7253" s="34">
        <v>281</v>
      </c>
      <c r="C7253" s="34">
        <v>228</v>
      </c>
      <c r="D7253" s="34">
        <v>88</v>
      </c>
      <c r="E7253" s="34">
        <v>77</v>
      </c>
      <c r="F7253" s="34">
        <v>78</v>
      </c>
      <c r="G7253" s="34">
        <v>102</v>
      </c>
      <c r="H7253" s="34">
        <v>83</v>
      </c>
      <c r="I7253" s="34">
        <v>57</v>
      </c>
    </row>
    <row r="7254" spans="1:9" x14ac:dyDescent="0.2">
      <c r="A7254" s="34" t="s">
        <v>57711</v>
      </c>
      <c r="B7254" s="34">
        <v>145</v>
      </c>
      <c r="C7254" s="34">
        <v>260</v>
      </c>
      <c r="D7254" s="34">
        <v>69</v>
      </c>
      <c r="E7254" s="34">
        <v>84</v>
      </c>
      <c r="F7254" s="34">
        <v>54</v>
      </c>
      <c r="G7254" s="34">
        <v>79</v>
      </c>
      <c r="H7254" s="34">
        <v>63</v>
      </c>
      <c r="I7254" s="34">
        <v>46</v>
      </c>
    </row>
    <row r="7255" spans="1:9" x14ac:dyDescent="0.2">
      <c r="A7255" s="34" t="s">
        <v>57712</v>
      </c>
      <c r="B7255" s="34">
        <v>437</v>
      </c>
      <c r="C7255" s="34">
        <v>293</v>
      </c>
      <c r="D7255" s="34">
        <v>140</v>
      </c>
      <c r="E7255" s="34">
        <v>111</v>
      </c>
      <c r="F7255" s="34">
        <v>92</v>
      </c>
      <c r="G7255" s="34">
        <v>142</v>
      </c>
      <c r="H7255" s="34">
        <v>130</v>
      </c>
      <c r="I7255" s="34">
        <v>108</v>
      </c>
    </row>
    <row r="7256" spans="1:9" x14ac:dyDescent="0.2">
      <c r="A7256" s="34" t="s">
        <v>57713</v>
      </c>
      <c r="B7256" s="34">
        <v>269</v>
      </c>
      <c r="C7256" s="34">
        <v>195</v>
      </c>
      <c r="D7256" s="34">
        <v>69</v>
      </c>
      <c r="E7256" s="34">
        <v>69</v>
      </c>
      <c r="F7256" s="34">
        <v>79</v>
      </c>
      <c r="G7256" s="34">
        <v>91</v>
      </c>
      <c r="H7256" s="34">
        <v>85</v>
      </c>
      <c r="I7256" s="34">
        <v>54</v>
      </c>
    </row>
    <row r="7257" spans="1:9" x14ac:dyDescent="0.2">
      <c r="A7257" s="34" t="s">
        <v>57714</v>
      </c>
      <c r="B7257" s="34">
        <v>381</v>
      </c>
      <c r="C7257" s="34">
        <v>379</v>
      </c>
      <c r="D7257" s="34">
        <v>101</v>
      </c>
      <c r="E7257" s="34">
        <v>129</v>
      </c>
      <c r="F7257" s="34">
        <v>147</v>
      </c>
      <c r="G7257" s="34">
        <v>132</v>
      </c>
      <c r="H7257" s="34">
        <v>144</v>
      </c>
      <c r="I7257" s="34">
        <v>95</v>
      </c>
    </row>
    <row r="7258" spans="1:9" x14ac:dyDescent="0.2">
      <c r="A7258" s="34" t="s">
        <v>57715</v>
      </c>
      <c r="B7258" s="34">
        <v>190</v>
      </c>
      <c r="C7258" s="34">
        <v>280</v>
      </c>
      <c r="D7258" s="34">
        <v>51</v>
      </c>
      <c r="E7258" s="34">
        <v>142</v>
      </c>
      <c r="F7258" s="34">
        <v>93</v>
      </c>
      <c r="G7258" s="34">
        <v>92</v>
      </c>
      <c r="H7258" s="34">
        <v>97</v>
      </c>
      <c r="I7258" s="34">
        <v>66</v>
      </c>
    </row>
    <row r="7259" spans="1:9" x14ac:dyDescent="0.2">
      <c r="A7259" s="34" t="s">
        <v>57716</v>
      </c>
      <c r="B7259" s="34">
        <v>498</v>
      </c>
      <c r="C7259" s="34">
        <v>594</v>
      </c>
      <c r="D7259" s="34">
        <v>147</v>
      </c>
      <c r="E7259" s="34">
        <v>172</v>
      </c>
      <c r="F7259" s="34">
        <v>117</v>
      </c>
      <c r="G7259" s="34">
        <v>172</v>
      </c>
      <c r="H7259" s="34">
        <v>165</v>
      </c>
      <c r="I7259" s="34">
        <v>147</v>
      </c>
    </row>
    <row r="7260" spans="1:9" x14ac:dyDescent="0.2">
      <c r="A7260" s="34" t="s">
        <v>57717</v>
      </c>
      <c r="B7260" s="34">
        <v>772</v>
      </c>
      <c r="C7260" s="34">
        <v>802</v>
      </c>
      <c r="D7260" s="34">
        <v>237</v>
      </c>
      <c r="E7260" s="34">
        <v>279</v>
      </c>
      <c r="F7260" s="34">
        <v>227</v>
      </c>
      <c r="G7260" s="34">
        <v>265</v>
      </c>
      <c r="H7260" s="34">
        <v>266</v>
      </c>
      <c r="I7260" s="34">
        <v>267</v>
      </c>
    </row>
    <row r="7261" spans="1:9" x14ac:dyDescent="0.2">
      <c r="A7261" s="34" t="s">
        <v>57718</v>
      </c>
      <c r="B7261" s="34">
        <v>482</v>
      </c>
      <c r="C7261" s="34">
        <v>461</v>
      </c>
      <c r="D7261" s="34">
        <v>166</v>
      </c>
      <c r="E7261" s="34">
        <v>145</v>
      </c>
      <c r="F7261" s="34">
        <v>161</v>
      </c>
      <c r="G7261" s="34">
        <v>162</v>
      </c>
      <c r="H7261" s="34">
        <v>169</v>
      </c>
      <c r="I7261" s="34">
        <v>121</v>
      </c>
    </row>
    <row r="7262" spans="1:9" x14ac:dyDescent="0.2">
      <c r="A7262" s="34" t="s">
        <v>57719</v>
      </c>
      <c r="B7262" s="34">
        <v>435</v>
      </c>
      <c r="C7262" s="34">
        <v>368</v>
      </c>
      <c r="D7262" s="34">
        <v>89</v>
      </c>
      <c r="E7262" s="34">
        <v>107</v>
      </c>
      <c r="F7262" s="34">
        <v>126</v>
      </c>
      <c r="G7262" s="34">
        <v>113</v>
      </c>
      <c r="H7262" s="34">
        <v>131</v>
      </c>
      <c r="I7262" s="34">
        <v>108</v>
      </c>
    </row>
    <row r="7263" spans="1:9" x14ac:dyDescent="0.2">
      <c r="A7263" s="34" t="s">
        <v>57720</v>
      </c>
      <c r="B7263" s="34">
        <v>635</v>
      </c>
      <c r="C7263" s="34">
        <v>751</v>
      </c>
      <c r="D7263" s="34">
        <v>262</v>
      </c>
      <c r="E7263" s="34">
        <v>284</v>
      </c>
      <c r="F7263" s="34">
        <v>156</v>
      </c>
      <c r="G7263" s="34">
        <v>267</v>
      </c>
      <c r="H7263" s="34">
        <v>233</v>
      </c>
      <c r="I7263" s="34">
        <v>206</v>
      </c>
    </row>
    <row r="7264" spans="1:9" x14ac:dyDescent="0.2">
      <c r="A7264" s="34" t="s">
        <v>57721</v>
      </c>
      <c r="B7264" s="34">
        <v>498</v>
      </c>
      <c r="C7264" s="34">
        <v>477</v>
      </c>
      <c r="D7264" s="34">
        <v>157</v>
      </c>
      <c r="E7264" s="34">
        <v>145</v>
      </c>
      <c r="F7264" s="34">
        <v>130</v>
      </c>
      <c r="G7264" s="34">
        <v>146</v>
      </c>
      <c r="H7264" s="34">
        <v>129</v>
      </c>
      <c r="I7264" s="34">
        <v>137</v>
      </c>
    </row>
    <row r="7265" spans="1:9" x14ac:dyDescent="0.2">
      <c r="A7265" s="34" t="s">
        <v>57722</v>
      </c>
      <c r="B7265" s="34">
        <v>125</v>
      </c>
      <c r="C7265" s="34">
        <v>126</v>
      </c>
      <c r="D7265" s="34">
        <v>50</v>
      </c>
      <c r="E7265" s="34">
        <v>28</v>
      </c>
      <c r="F7265" s="34">
        <v>42</v>
      </c>
      <c r="G7265" s="34">
        <v>44</v>
      </c>
      <c r="H7265" s="34">
        <v>29</v>
      </c>
      <c r="I7265" s="34">
        <v>22</v>
      </c>
    </row>
    <row r="7266" spans="1:9" x14ac:dyDescent="0.2">
      <c r="A7266" s="34" t="s">
        <v>57723</v>
      </c>
      <c r="B7266" s="34">
        <v>266</v>
      </c>
      <c r="C7266" s="34">
        <v>352</v>
      </c>
      <c r="D7266" s="34">
        <v>96</v>
      </c>
      <c r="E7266" s="34">
        <v>65</v>
      </c>
      <c r="F7266" s="34">
        <v>75</v>
      </c>
      <c r="G7266" s="34">
        <v>81</v>
      </c>
      <c r="H7266" s="34">
        <v>93</v>
      </c>
      <c r="I7266" s="34">
        <v>74</v>
      </c>
    </row>
    <row r="7267" spans="1:9" x14ac:dyDescent="0.2">
      <c r="A7267" s="34" t="s">
        <v>57724</v>
      </c>
      <c r="B7267" s="34">
        <v>748</v>
      </c>
      <c r="C7267" s="34">
        <v>675</v>
      </c>
      <c r="D7267" s="34">
        <v>235</v>
      </c>
      <c r="E7267" s="34">
        <v>294</v>
      </c>
      <c r="F7267" s="34">
        <v>236</v>
      </c>
      <c r="G7267" s="34">
        <v>280</v>
      </c>
      <c r="H7267" s="34">
        <v>248</v>
      </c>
      <c r="I7267" s="34">
        <v>175</v>
      </c>
    </row>
    <row r="7268" spans="1:9" x14ac:dyDescent="0.2">
      <c r="A7268" s="34" t="s">
        <v>57725</v>
      </c>
      <c r="B7268" s="34">
        <v>493</v>
      </c>
      <c r="C7268" s="34">
        <v>451</v>
      </c>
      <c r="D7268" s="34">
        <v>155</v>
      </c>
      <c r="E7268" s="34">
        <v>119</v>
      </c>
      <c r="F7268" s="34">
        <v>179</v>
      </c>
      <c r="G7268" s="34">
        <v>112</v>
      </c>
      <c r="H7268" s="34">
        <v>171</v>
      </c>
      <c r="I7268" s="34">
        <v>73</v>
      </c>
    </row>
    <row r="7269" spans="1:9" x14ac:dyDescent="0.2">
      <c r="A7269" s="34" t="s">
        <v>57726</v>
      </c>
      <c r="B7269" s="34">
        <v>131</v>
      </c>
      <c r="C7269" s="34">
        <v>108</v>
      </c>
      <c r="D7269" s="34">
        <v>53</v>
      </c>
      <c r="E7269" s="34">
        <v>60</v>
      </c>
      <c r="F7269" s="34">
        <v>31</v>
      </c>
      <c r="G7269" s="34">
        <v>44</v>
      </c>
      <c r="H7269" s="34">
        <v>27</v>
      </c>
      <c r="I7269" s="34">
        <v>35</v>
      </c>
    </row>
    <row r="7270" spans="1:9" x14ac:dyDescent="0.2">
      <c r="A7270" s="34" t="s">
        <v>57727</v>
      </c>
      <c r="B7270" s="34">
        <v>228</v>
      </c>
      <c r="C7270" s="34">
        <v>227</v>
      </c>
      <c r="D7270" s="34">
        <v>62</v>
      </c>
      <c r="E7270" s="34">
        <v>89</v>
      </c>
      <c r="F7270" s="34">
        <v>71</v>
      </c>
      <c r="G7270" s="34">
        <v>84</v>
      </c>
      <c r="H7270" s="34">
        <v>62</v>
      </c>
      <c r="I7270" s="34">
        <v>66</v>
      </c>
    </row>
    <row r="7271" spans="1:9" x14ac:dyDescent="0.2">
      <c r="A7271" s="34" t="s">
        <v>57728</v>
      </c>
      <c r="B7271" s="34">
        <v>294</v>
      </c>
      <c r="C7271" s="34">
        <v>392</v>
      </c>
      <c r="D7271" s="34">
        <v>89</v>
      </c>
      <c r="E7271" s="34">
        <v>104</v>
      </c>
      <c r="F7271" s="34">
        <v>96</v>
      </c>
      <c r="G7271" s="34">
        <v>109</v>
      </c>
      <c r="H7271" s="34">
        <v>114</v>
      </c>
      <c r="I7271" s="34">
        <v>103</v>
      </c>
    </row>
    <row r="7272" spans="1:9" x14ac:dyDescent="0.2">
      <c r="A7272" s="34" t="s">
        <v>57729</v>
      </c>
      <c r="B7272" s="34">
        <v>319</v>
      </c>
      <c r="C7272" s="34">
        <v>223</v>
      </c>
      <c r="D7272" s="34">
        <v>58</v>
      </c>
      <c r="E7272" s="34">
        <v>62</v>
      </c>
      <c r="F7272" s="34">
        <v>61</v>
      </c>
      <c r="G7272" s="34">
        <v>93</v>
      </c>
      <c r="H7272" s="34">
        <v>104</v>
      </c>
      <c r="I7272" s="34">
        <v>50</v>
      </c>
    </row>
    <row r="7273" spans="1:9" x14ac:dyDescent="0.2">
      <c r="A7273" s="34" t="s">
        <v>57730</v>
      </c>
      <c r="B7273" s="34">
        <v>199</v>
      </c>
      <c r="C7273" s="34">
        <v>241</v>
      </c>
      <c r="D7273" s="34">
        <v>49</v>
      </c>
      <c r="E7273" s="34">
        <v>82</v>
      </c>
      <c r="F7273" s="34">
        <v>55</v>
      </c>
      <c r="G7273" s="34">
        <v>87</v>
      </c>
      <c r="H7273" s="34">
        <v>89</v>
      </c>
      <c r="I7273" s="34">
        <v>53</v>
      </c>
    </row>
    <row r="7274" spans="1:9" x14ac:dyDescent="0.2">
      <c r="A7274" s="34" t="s">
        <v>57731</v>
      </c>
      <c r="B7274" s="34">
        <v>356</v>
      </c>
      <c r="C7274" s="34">
        <v>745</v>
      </c>
      <c r="D7274" s="34">
        <v>72</v>
      </c>
      <c r="E7274" s="34">
        <v>184</v>
      </c>
      <c r="F7274" s="34">
        <v>68</v>
      </c>
      <c r="G7274" s="34">
        <v>155</v>
      </c>
      <c r="H7274" s="34">
        <v>113</v>
      </c>
      <c r="I7274" s="34">
        <v>154</v>
      </c>
    </row>
    <row r="7275" spans="1:9" x14ac:dyDescent="0.2">
      <c r="A7275" s="34" t="s">
        <v>57732</v>
      </c>
      <c r="B7275" s="34">
        <v>374</v>
      </c>
      <c r="C7275" s="34">
        <v>378</v>
      </c>
      <c r="D7275" s="34">
        <v>120</v>
      </c>
      <c r="E7275" s="34">
        <v>151</v>
      </c>
      <c r="F7275" s="34">
        <v>145</v>
      </c>
      <c r="G7275" s="34">
        <v>142</v>
      </c>
      <c r="H7275" s="34">
        <v>160</v>
      </c>
      <c r="I7275" s="34">
        <v>89</v>
      </c>
    </row>
    <row r="7276" spans="1:9" x14ac:dyDescent="0.2">
      <c r="A7276" s="34" t="s">
        <v>57733</v>
      </c>
      <c r="B7276" s="34">
        <v>549</v>
      </c>
      <c r="C7276" s="34">
        <v>541</v>
      </c>
      <c r="D7276" s="34">
        <v>181</v>
      </c>
      <c r="E7276" s="34">
        <v>176</v>
      </c>
      <c r="F7276" s="34">
        <v>145</v>
      </c>
      <c r="G7276" s="34">
        <v>232</v>
      </c>
      <c r="H7276" s="34">
        <v>149</v>
      </c>
      <c r="I7276" s="34">
        <v>168</v>
      </c>
    </row>
    <row r="7277" spans="1:9" x14ac:dyDescent="0.2">
      <c r="A7277" s="34" t="s">
        <v>57734</v>
      </c>
      <c r="B7277" s="34">
        <v>391</v>
      </c>
      <c r="C7277" s="34">
        <v>427</v>
      </c>
      <c r="D7277" s="34">
        <v>122</v>
      </c>
      <c r="E7277" s="34">
        <v>140</v>
      </c>
      <c r="F7277" s="34">
        <v>162</v>
      </c>
      <c r="G7277" s="34">
        <v>144</v>
      </c>
      <c r="H7277" s="34">
        <v>117</v>
      </c>
      <c r="I7277" s="34">
        <v>129</v>
      </c>
    </row>
    <row r="7278" spans="1:9" x14ac:dyDescent="0.2">
      <c r="A7278" s="34" t="s">
        <v>57735</v>
      </c>
      <c r="B7278" s="34">
        <v>392</v>
      </c>
      <c r="C7278" s="34">
        <v>346</v>
      </c>
      <c r="D7278" s="34">
        <v>112</v>
      </c>
      <c r="E7278" s="34">
        <v>116</v>
      </c>
      <c r="F7278" s="34">
        <v>85</v>
      </c>
      <c r="G7278" s="34">
        <v>115</v>
      </c>
      <c r="H7278" s="34">
        <v>95</v>
      </c>
      <c r="I7278" s="34">
        <v>100</v>
      </c>
    </row>
    <row r="7279" spans="1:9" x14ac:dyDescent="0.2">
      <c r="A7279" s="34" t="s">
        <v>57736</v>
      </c>
      <c r="B7279" s="34">
        <v>184</v>
      </c>
      <c r="C7279" s="34">
        <v>118</v>
      </c>
      <c r="D7279" s="34">
        <v>45</v>
      </c>
      <c r="E7279" s="34">
        <v>44</v>
      </c>
      <c r="F7279" s="34">
        <v>59</v>
      </c>
      <c r="G7279" s="34">
        <v>80</v>
      </c>
      <c r="H7279" s="34">
        <v>66</v>
      </c>
      <c r="I7279" s="34">
        <v>33</v>
      </c>
    </row>
    <row r="7280" spans="1:9" x14ac:dyDescent="0.2">
      <c r="A7280" s="34" t="s">
        <v>57737</v>
      </c>
      <c r="B7280" s="34">
        <v>183</v>
      </c>
      <c r="C7280" s="34">
        <v>165</v>
      </c>
      <c r="D7280" s="34">
        <v>50</v>
      </c>
      <c r="E7280" s="34">
        <v>46</v>
      </c>
      <c r="F7280" s="34">
        <v>61</v>
      </c>
      <c r="G7280" s="34">
        <v>48</v>
      </c>
      <c r="H7280" s="34">
        <v>72</v>
      </c>
      <c r="I7280" s="34">
        <v>34</v>
      </c>
    </row>
    <row r="7281" spans="1:9" x14ac:dyDescent="0.2">
      <c r="A7281" s="34" t="s">
        <v>57738</v>
      </c>
      <c r="B7281" s="34">
        <v>294</v>
      </c>
      <c r="C7281" s="34">
        <v>294</v>
      </c>
      <c r="D7281" s="34">
        <v>74</v>
      </c>
      <c r="E7281" s="34">
        <v>74</v>
      </c>
      <c r="F7281" s="34">
        <v>105</v>
      </c>
      <c r="G7281" s="34">
        <v>82</v>
      </c>
      <c r="H7281" s="34">
        <v>73</v>
      </c>
      <c r="I7281" s="34">
        <v>55</v>
      </c>
    </row>
    <row r="7282" spans="1:9" x14ac:dyDescent="0.2">
      <c r="A7282" s="34" t="s">
        <v>57739</v>
      </c>
      <c r="B7282" s="34">
        <v>330</v>
      </c>
      <c r="C7282" s="34">
        <v>299</v>
      </c>
      <c r="D7282" s="34">
        <v>89</v>
      </c>
      <c r="E7282" s="34">
        <v>75</v>
      </c>
      <c r="F7282" s="34">
        <v>85</v>
      </c>
      <c r="G7282" s="34">
        <v>103</v>
      </c>
      <c r="H7282" s="34">
        <v>105</v>
      </c>
      <c r="I7282" s="34">
        <v>75</v>
      </c>
    </row>
    <row r="7283" spans="1:9" x14ac:dyDescent="0.2">
      <c r="A7283" s="34" t="s">
        <v>57740</v>
      </c>
      <c r="B7283" s="34">
        <v>402</v>
      </c>
      <c r="C7283" s="34">
        <v>324</v>
      </c>
      <c r="D7283" s="34">
        <v>91</v>
      </c>
      <c r="E7283" s="34">
        <v>123</v>
      </c>
      <c r="F7283" s="34">
        <v>94</v>
      </c>
      <c r="G7283" s="34">
        <v>163</v>
      </c>
      <c r="H7283" s="34">
        <v>125</v>
      </c>
      <c r="I7283" s="34">
        <v>113</v>
      </c>
    </row>
    <row r="7284" spans="1:9" x14ac:dyDescent="0.2">
      <c r="A7284" s="34" t="s">
        <v>57741</v>
      </c>
      <c r="B7284" s="34">
        <v>432</v>
      </c>
      <c r="C7284" s="34">
        <v>368</v>
      </c>
      <c r="D7284" s="34">
        <v>137</v>
      </c>
      <c r="E7284" s="34">
        <v>131</v>
      </c>
      <c r="F7284" s="34">
        <v>125</v>
      </c>
      <c r="G7284" s="34">
        <v>111</v>
      </c>
      <c r="H7284" s="34">
        <v>195</v>
      </c>
      <c r="I7284" s="34">
        <v>85</v>
      </c>
    </row>
    <row r="7285" spans="1:9" x14ac:dyDescent="0.2">
      <c r="A7285" s="34" t="s">
        <v>57742</v>
      </c>
      <c r="B7285" s="34">
        <v>359</v>
      </c>
      <c r="C7285" s="34">
        <v>357</v>
      </c>
      <c r="D7285" s="34">
        <v>92</v>
      </c>
      <c r="E7285" s="34">
        <v>98</v>
      </c>
      <c r="F7285" s="34">
        <v>96</v>
      </c>
      <c r="G7285" s="34">
        <v>108</v>
      </c>
      <c r="H7285" s="34">
        <v>82</v>
      </c>
      <c r="I7285" s="34">
        <v>90</v>
      </c>
    </row>
    <row r="7286" spans="1:9" x14ac:dyDescent="0.2">
      <c r="A7286" s="34" t="s">
        <v>57743</v>
      </c>
      <c r="B7286" s="34">
        <v>622</v>
      </c>
      <c r="C7286" s="34">
        <v>481</v>
      </c>
      <c r="D7286" s="34">
        <v>153</v>
      </c>
      <c r="E7286" s="34">
        <v>187</v>
      </c>
      <c r="F7286" s="34">
        <v>175</v>
      </c>
      <c r="G7286" s="34">
        <v>173</v>
      </c>
      <c r="H7286" s="34">
        <v>177</v>
      </c>
      <c r="I7286" s="34">
        <v>151</v>
      </c>
    </row>
    <row r="7287" spans="1:9" x14ac:dyDescent="0.2">
      <c r="A7287" s="34" t="s">
        <v>57744</v>
      </c>
      <c r="B7287" s="34">
        <v>444</v>
      </c>
      <c r="C7287" s="34">
        <v>436</v>
      </c>
      <c r="D7287" s="34">
        <v>93</v>
      </c>
      <c r="E7287" s="34">
        <v>143</v>
      </c>
      <c r="F7287" s="34">
        <v>164</v>
      </c>
      <c r="G7287" s="34">
        <v>168</v>
      </c>
      <c r="H7287" s="34">
        <v>116</v>
      </c>
      <c r="I7287" s="34">
        <v>117</v>
      </c>
    </row>
    <row r="7288" spans="1:9" x14ac:dyDescent="0.2">
      <c r="A7288" s="34" t="s">
        <v>57745</v>
      </c>
      <c r="B7288" s="34">
        <v>261</v>
      </c>
      <c r="C7288" s="34">
        <v>189</v>
      </c>
      <c r="D7288" s="34">
        <v>45</v>
      </c>
      <c r="E7288" s="34">
        <v>72</v>
      </c>
      <c r="F7288" s="34">
        <v>74</v>
      </c>
      <c r="G7288" s="34">
        <v>46</v>
      </c>
      <c r="H7288" s="34">
        <v>67</v>
      </c>
      <c r="I7288" s="34">
        <v>53</v>
      </c>
    </row>
    <row r="7289" spans="1:9" x14ac:dyDescent="0.2">
      <c r="A7289" s="34" t="s">
        <v>57746</v>
      </c>
      <c r="B7289" s="34">
        <v>420</v>
      </c>
      <c r="C7289" s="34">
        <v>304</v>
      </c>
      <c r="D7289" s="34">
        <v>106</v>
      </c>
      <c r="E7289" s="34">
        <v>68</v>
      </c>
      <c r="F7289" s="34">
        <v>125</v>
      </c>
      <c r="G7289" s="34">
        <v>88</v>
      </c>
      <c r="H7289" s="34">
        <v>103</v>
      </c>
      <c r="I7289" s="34">
        <v>86</v>
      </c>
    </row>
    <row r="7290" spans="1:9" x14ac:dyDescent="0.2">
      <c r="A7290" s="34" t="s">
        <v>57747</v>
      </c>
      <c r="B7290" s="34">
        <v>441</v>
      </c>
      <c r="C7290" s="34">
        <v>471</v>
      </c>
      <c r="D7290" s="34">
        <v>161</v>
      </c>
      <c r="E7290" s="34">
        <v>172</v>
      </c>
      <c r="F7290" s="34">
        <v>152</v>
      </c>
      <c r="G7290" s="34">
        <v>134</v>
      </c>
      <c r="H7290" s="34">
        <v>138</v>
      </c>
      <c r="I7290" s="34">
        <v>127</v>
      </c>
    </row>
    <row r="7291" spans="1:9" x14ac:dyDescent="0.2">
      <c r="A7291" s="34" t="s">
        <v>57748</v>
      </c>
      <c r="B7291" s="34">
        <v>261</v>
      </c>
      <c r="C7291" s="34">
        <v>256</v>
      </c>
      <c r="D7291" s="34">
        <v>76</v>
      </c>
      <c r="E7291" s="34">
        <v>50</v>
      </c>
      <c r="F7291" s="34">
        <v>98</v>
      </c>
      <c r="G7291" s="34">
        <v>52</v>
      </c>
      <c r="H7291" s="34">
        <v>82</v>
      </c>
      <c r="I7291" s="34">
        <v>72</v>
      </c>
    </row>
    <row r="7292" spans="1:9" x14ac:dyDescent="0.2">
      <c r="A7292" s="34" t="s">
        <v>57749</v>
      </c>
      <c r="B7292" s="34">
        <v>338</v>
      </c>
      <c r="C7292" s="34">
        <v>359</v>
      </c>
      <c r="D7292" s="34">
        <v>113</v>
      </c>
      <c r="E7292" s="34">
        <v>105</v>
      </c>
      <c r="F7292" s="34">
        <v>105</v>
      </c>
      <c r="G7292" s="34">
        <v>135</v>
      </c>
      <c r="H7292" s="34">
        <v>123</v>
      </c>
      <c r="I7292" s="34">
        <v>81</v>
      </c>
    </row>
    <row r="7293" spans="1:9" x14ac:dyDescent="0.2">
      <c r="A7293" s="34" t="s">
        <v>57750</v>
      </c>
      <c r="B7293" s="34">
        <v>343</v>
      </c>
      <c r="C7293" s="34">
        <v>247</v>
      </c>
      <c r="D7293" s="34">
        <v>96</v>
      </c>
      <c r="E7293" s="34">
        <v>74</v>
      </c>
      <c r="F7293" s="34">
        <v>79</v>
      </c>
      <c r="G7293" s="34">
        <v>73</v>
      </c>
      <c r="H7293" s="34">
        <v>87</v>
      </c>
      <c r="I7293" s="34">
        <v>64</v>
      </c>
    </row>
    <row r="7294" spans="1:9" x14ac:dyDescent="0.2">
      <c r="A7294" s="34" t="s">
        <v>57751</v>
      </c>
      <c r="B7294" s="34">
        <v>444</v>
      </c>
      <c r="C7294" s="34">
        <v>446</v>
      </c>
      <c r="D7294" s="34">
        <v>137</v>
      </c>
      <c r="E7294" s="34">
        <v>141</v>
      </c>
      <c r="F7294" s="34">
        <v>157</v>
      </c>
      <c r="G7294" s="34">
        <v>158</v>
      </c>
      <c r="H7294" s="34">
        <v>125</v>
      </c>
      <c r="I7294" s="34">
        <v>122</v>
      </c>
    </row>
    <row r="7295" spans="1:9" x14ac:dyDescent="0.2">
      <c r="A7295" s="34" t="s">
        <v>57752</v>
      </c>
      <c r="B7295" s="34">
        <v>307</v>
      </c>
      <c r="C7295" s="34">
        <v>319</v>
      </c>
      <c r="D7295" s="34">
        <v>82</v>
      </c>
      <c r="E7295" s="34">
        <v>112</v>
      </c>
      <c r="F7295" s="34">
        <v>116</v>
      </c>
      <c r="G7295" s="34">
        <v>109</v>
      </c>
      <c r="H7295" s="34">
        <v>103</v>
      </c>
      <c r="I7295" s="34">
        <v>85</v>
      </c>
    </row>
    <row r="7296" spans="1:9" x14ac:dyDescent="0.2">
      <c r="A7296" s="34" t="s">
        <v>57753</v>
      </c>
      <c r="B7296" s="34">
        <v>302</v>
      </c>
      <c r="C7296" s="34">
        <v>242</v>
      </c>
      <c r="D7296" s="34">
        <v>77</v>
      </c>
      <c r="E7296" s="34">
        <v>92</v>
      </c>
      <c r="F7296" s="34">
        <v>93</v>
      </c>
      <c r="G7296" s="34">
        <v>82</v>
      </c>
      <c r="H7296" s="34">
        <v>108</v>
      </c>
      <c r="I7296" s="34">
        <v>88</v>
      </c>
    </row>
    <row r="7297" spans="1:9" x14ac:dyDescent="0.2">
      <c r="A7297" s="34" t="s">
        <v>57754</v>
      </c>
      <c r="B7297" s="34">
        <v>172</v>
      </c>
      <c r="C7297" s="34">
        <v>183</v>
      </c>
      <c r="D7297" s="34">
        <v>56</v>
      </c>
      <c r="E7297" s="34">
        <v>72</v>
      </c>
      <c r="F7297" s="34">
        <v>69</v>
      </c>
      <c r="G7297" s="34">
        <v>70</v>
      </c>
      <c r="H7297" s="34">
        <v>57</v>
      </c>
      <c r="I7297" s="34">
        <v>62</v>
      </c>
    </row>
    <row r="7298" spans="1:9" x14ac:dyDescent="0.2">
      <c r="A7298" s="34" t="s">
        <v>57755</v>
      </c>
      <c r="B7298" s="34">
        <v>303</v>
      </c>
      <c r="C7298" s="34">
        <v>361</v>
      </c>
      <c r="D7298" s="34">
        <v>134</v>
      </c>
      <c r="E7298" s="34">
        <v>99</v>
      </c>
      <c r="F7298" s="34">
        <v>80</v>
      </c>
      <c r="G7298" s="34">
        <v>100</v>
      </c>
      <c r="H7298" s="34">
        <v>109</v>
      </c>
      <c r="I7298" s="34">
        <v>87</v>
      </c>
    </row>
    <row r="7299" spans="1:9" x14ac:dyDescent="0.2">
      <c r="A7299" s="34" t="s">
        <v>57756</v>
      </c>
      <c r="B7299" s="34">
        <v>298</v>
      </c>
      <c r="C7299" s="34">
        <v>303</v>
      </c>
      <c r="D7299" s="34">
        <v>91</v>
      </c>
      <c r="E7299" s="34">
        <v>88</v>
      </c>
      <c r="F7299" s="34">
        <v>88</v>
      </c>
      <c r="G7299" s="34">
        <v>116</v>
      </c>
      <c r="H7299" s="34">
        <v>67</v>
      </c>
      <c r="I7299" s="34">
        <v>82</v>
      </c>
    </row>
    <row r="7300" spans="1:9" x14ac:dyDescent="0.2">
      <c r="A7300" s="34" t="s">
        <v>57757</v>
      </c>
      <c r="B7300" s="34">
        <v>610</v>
      </c>
      <c r="C7300" s="34">
        <v>490</v>
      </c>
      <c r="D7300" s="34">
        <v>188</v>
      </c>
      <c r="E7300" s="34">
        <v>159</v>
      </c>
      <c r="F7300" s="34">
        <v>176</v>
      </c>
      <c r="G7300" s="34">
        <v>115</v>
      </c>
      <c r="H7300" s="34">
        <v>156</v>
      </c>
      <c r="I7300" s="34">
        <v>120</v>
      </c>
    </row>
    <row r="7301" spans="1:9" x14ac:dyDescent="0.2">
      <c r="A7301" s="34" t="s">
        <v>57758</v>
      </c>
      <c r="B7301" s="34">
        <v>166</v>
      </c>
      <c r="C7301" s="34">
        <v>290</v>
      </c>
      <c r="D7301" s="34">
        <v>74</v>
      </c>
      <c r="E7301" s="34">
        <v>80</v>
      </c>
      <c r="F7301" s="34">
        <v>80</v>
      </c>
      <c r="G7301" s="34">
        <v>85</v>
      </c>
      <c r="H7301" s="34">
        <v>101</v>
      </c>
      <c r="I7301" s="34">
        <v>52</v>
      </c>
    </row>
    <row r="7302" spans="1:9" x14ac:dyDescent="0.2">
      <c r="A7302" s="34" t="s">
        <v>57759</v>
      </c>
      <c r="B7302" s="34">
        <v>987</v>
      </c>
      <c r="C7302" s="34">
        <v>1033</v>
      </c>
      <c r="D7302" s="34">
        <v>341</v>
      </c>
      <c r="E7302" s="34">
        <v>314</v>
      </c>
      <c r="F7302" s="34">
        <v>292</v>
      </c>
      <c r="G7302" s="34">
        <v>331</v>
      </c>
      <c r="H7302" s="34">
        <v>289</v>
      </c>
      <c r="I7302" s="34">
        <v>325</v>
      </c>
    </row>
    <row r="7303" spans="1:9" x14ac:dyDescent="0.2">
      <c r="A7303" s="34" t="s">
        <v>57760</v>
      </c>
      <c r="B7303" s="34">
        <v>574</v>
      </c>
      <c r="C7303" s="34">
        <v>471</v>
      </c>
      <c r="D7303" s="34">
        <v>161</v>
      </c>
      <c r="E7303" s="34">
        <v>130</v>
      </c>
      <c r="F7303" s="34">
        <v>183</v>
      </c>
      <c r="G7303" s="34">
        <v>155</v>
      </c>
      <c r="H7303" s="34">
        <v>149</v>
      </c>
      <c r="I7303" s="34">
        <v>155</v>
      </c>
    </row>
    <row r="7304" spans="1:9" x14ac:dyDescent="0.2">
      <c r="A7304" s="34" t="s">
        <v>57761</v>
      </c>
      <c r="B7304" s="34">
        <v>642</v>
      </c>
      <c r="C7304" s="34">
        <v>508</v>
      </c>
      <c r="D7304" s="34">
        <v>188</v>
      </c>
      <c r="E7304" s="34">
        <v>183</v>
      </c>
      <c r="F7304" s="34">
        <v>171</v>
      </c>
      <c r="G7304" s="34">
        <v>162</v>
      </c>
      <c r="H7304" s="34">
        <v>167</v>
      </c>
      <c r="I7304" s="34">
        <v>150</v>
      </c>
    </row>
    <row r="7305" spans="1:9" x14ac:dyDescent="0.2">
      <c r="A7305" s="34" t="s">
        <v>57762</v>
      </c>
      <c r="B7305" s="34">
        <v>343</v>
      </c>
      <c r="C7305" s="34">
        <v>291</v>
      </c>
      <c r="D7305" s="34">
        <v>107</v>
      </c>
      <c r="E7305" s="34">
        <v>79</v>
      </c>
      <c r="F7305" s="34">
        <v>82</v>
      </c>
      <c r="G7305" s="34">
        <v>107</v>
      </c>
      <c r="H7305" s="34">
        <v>98</v>
      </c>
      <c r="I7305" s="34">
        <v>57</v>
      </c>
    </row>
    <row r="7306" spans="1:9" x14ac:dyDescent="0.2">
      <c r="A7306" s="34" t="s">
        <v>57763</v>
      </c>
      <c r="B7306" s="34">
        <v>223</v>
      </c>
      <c r="C7306" s="34">
        <v>191</v>
      </c>
      <c r="D7306" s="34">
        <v>46</v>
      </c>
      <c r="E7306" s="34">
        <v>75</v>
      </c>
      <c r="F7306" s="34">
        <v>57</v>
      </c>
      <c r="G7306" s="34">
        <v>66</v>
      </c>
      <c r="H7306" s="34">
        <v>68</v>
      </c>
      <c r="I7306" s="34">
        <v>52</v>
      </c>
    </row>
    <row r="7307" spans="1:9" x14ac:dyDescent="0.2">
      <c r="A7307" s="34" t="s">
        <v>57764</v>
      </c>
      <c r="B7307" s="34">
        <v>522</v>
      </c>
      <c r="C7307" s="34">
        <v>565</v>
      </c>
      <c r="D7307" s="34">
        <v>151</v>
      </c>
      <c r="E7307" s="34">
        <v>155</v>
      </c>
      <c r="F7307" s="34">
        <v>153</v>
      </c>
      <c r="G7307" s="34">
        <v>181</v>
      </c>
      <c r="H7307" s="34">
        <v>146</v>
      </c>
      <c r="I7307" s="34">
        <v>154</v>
      </c>
    </row>
    <row r="7308" spans="1:9" x14ac:dyDescent="0.2">
      <c r="A7308" s="34" t="s">
        <v>57765</v>
      </c>
      <c r="B7308" s="34">
        <v>1336</v>
      </c>
      <c r="C7308" s="34">
        <v>1251</v>
      </c>
      <c r="D7308" s="34">
        <v>484</v>
      </c>
      <c r="E7308" s="34">
        <v>396</v>
      </c>
      <c r="F7308" s="34">
        <v>461</v>
      </c>
      <c r="G7308" s="34">
        <v>419</v>
      </c>
      <c r="H7308" s="34">
        <v>451</v>
      </c>
      <c r="I7308" s="34">
        <v>358</v>
      </c>
    </row>
    <row r="7309" spans="1:9" x14ac:dyDescent="0.2">
      <c r="A7309" s="34" t="s">
        <v>57766</v>
      </c>
      <c r="B7309" s="34">
        <v>1158</v>
      </c>
      <c r="C7309" s="34">
        <v>969</v>
      </c>
      <c r="D7309" s="34">
        <v>337</v>
      </c>
      <c r="E7309" s="34">
        <v>375</v>
      </c>
      <c r="F7309" s="34">
        <v>336</v>
      </c>
      <c r="G7309" s="34">
        <v>319</v>
      </c>
      <c r="H7309" s="34">
        <v>298</v>
      </c>
      <c r="I7309" s="34">
        <v>258</v>
      </c>
    </row>
    <row r="7310" spans="1:9" x14ac:dyDescent="0.2">
      <c r="A7310" s="34" t="s">
        <v>57767</v>
      </c>
      <c r="B7310" s="34">
        <v>1352</v>
      </c>
      <c r="C7310" s="34">
        <v>1429</v>
      </c>
      <c r="D7310" s="34">
        <v>437</v>
      </c>
      <c r="E7310" s="34">
        <v>430</v>
      </c>
      <c r="F7310" s="34">
        <v>363</v>
      </c>
      <c r="G7310" s="34">
        <v>427</v>
      </c>
      <c r="H7310" s="34">
        <v>423</v>
      </c>
      <c r="I7310" s="34">
        <v>385</v>
      </c>
    </row>
    <row r="7311" spans="1:9" x14ac:dyDescent="0.2">
      <c r="A7311" s="34" t="s">
        <v>57768</v>
      </c>
      <c r="B7311" s="34">
        <v>757</v>
      </c>
      <c r="C7311" s="34">
        <v>802</v>
      </c>
      <c r="D7311" s="34">
        <v>263</v>
      </c>
      <c r="E7311" s="34">
        <v>276</v>
      </c>
      <c r="F7311" s="34">
        <v>235</v>
      </c>
      <c r="G7311" s="34">
        <v>277</v>
      </c>
      <c r="H7311" s="34">
        <v>243</v>
      </c>
      <c r="I7311" s="34">
        <v>230</v>
      </c>
    </row>
    <row r="7312" spans="1:9" x14ac:dyDescent="0.2">
      <c r="A7312" s="34" t="s">
        <v>57769</v>
      </c>
      <c r="B7312" s="34">
        <v>557</v>
      </c>
      <c r="C7312" s="34">
        <v>533</v>
      </c>
      <c r="D7312" s="34">
        <v>162</v>
      </c>
      <c r="E7312" s="34">
        <v>164</v>
      </c>
      <c r="F7312" s="34">
        <v>150</v>
      </c>
      <c r="G7312" s="34">
        <v>147</v>
      </c>
      <c r="H7312" s="34">
        <v>203</v>
      </c>
      <c r="I7312" s="34">
        <v>142</v>
      </c>
    </row>
    <row r="7313" spans="1:9" x14ac:dyDescent="0.2">
      <c r="A7313" s="34" t="s">
        <v>57770</v>
      </c>
      <c r="B7313" s="34">
        <v>545</v>
      </c>
      <c r="C7313" s="34">
        <v>510</v>
      </c>
      <c r="D7313" s="34">
        <v>132</v>
      </c>
      <c r="E7313" s="34">
        <v>187</v>
      </c>
      <c r="F7313" s="34">
        <v>135</v>
      </c>
      <c r="G7313" s="34">
        <v>209</v>
      </c>
      <c r="H7313" s="34">
        <v>162</v>
      </c>
      <c r="I7313" s="34">
        <v>137</v>
      </c>
    </row>
    <row r="7314" spans="1:9" x14ac:dyDescent="0.2">
      <c r="A7314" s="34" t="s">
        <v>57771</v>
      </c>
      <c r="B7314" s="34">
        <v>779</v>
      </c>
      <c r="C7314" s="34">
        <v>698</v>
      </c>
      <c r="D7314" s="34">
        <v>262</v>
      </c>
      <c r="E7314" s="34">
        <v>224</v>
      </c>
      <c r="F7314" s="34">
        <v>243</v>
      </c>
      <c r="G7314" s="34">
        <v>219</v>
      </c>
      <c r="H7314" s="34">
        <v>209</v>
      </c>
      <c r="I7314" s="34">
        <v>209</v>
      </c>
    </row>
    <row r="7315" spans="1:9" x14ac:dyDescent="0.2">
      <c r="A7315" s="34" t="s">
        <v>57772</v>
      </c>
      <c r="B7315" s="34">
        <v>644</v>
      </c>
      <c r="C7315" s="34">
        <v>489</v>
      </c>
      <c r="D7315" s="34">
        <v>160</v>
      </c>
      <c r="E7315" s="34">
        <v>140</v>
      </c>
      <c r="F7315" s="34">
        <v>230</v>
      </c>
      <c r="G7315" s="34">
        <v>175</v>
      </c>
      <c r="H7315" s="34">
        <v>244</v>
      </c>
      <c r="I7315" s="34">
        <v>134</v>
      </c>
    </row>
    <row r="7316" spans="1:9" x14ac:dyDescent="0.2">
      <c r="A7316" s="34" t="s">
        <v>57773</v>
      </c>
      <c r="B7316" s="34">
        <v>388</v>
      </c>
      <c r="C7316" s="34">
        <v>451</v>
      </c>
      <c r="D7316" s="34">
        <v>156</v>
      </c>
      <c r="E7316" s="34">
        <v>163</v>
      </c>
      <c r="F7316" s="34">
        <v>118</v>
      </c>
      <c r="G7316" s="34">
        <v>133</v>
      </c>
      <c r="H7316" s="34">
        <v>137</v>
      </c>
      <c r="I7316" s="34">
        <v>140</v>
      </c>
    </row>
    <row r="7317" spans="1:9" x14ac:dyDescent="0.2">
      <c r="A7317" s="34" t="s">
        <v>57774</v>
      </c>
      <c r="B7317" s="34">
        <v>745</v>
      </c>
      <c r="C7317" s="34">
        <v>825</v>
      </c>
      <c r="D7317" s="34">
        <v>226</v>
      </c>
      <c r="E7317" s="34">
        <v>271</v>
      </c>
      <c r="F7317" s="34">
        <v>218</v>
      </c>
      <c r="G7317" s="34">
        <v>220</v>
      </c>
      <c r="H7317" s="34">
        <v>194</v>
      </c>
      <c r="I7317" s="34">
        <v>227</v>
      </c>
    </row>
    <row r="7318" spans="1:9" x14ac:dyDescent="0.2">
      <c r="A7318" s="34" t="s">
        <v>57775</v>
      </c>
      <c r="B7318" s="34">
        <v>380</v>
      </c>
      <c r="C7318" s="34">
        <v>391</v>
      </c>
      <c r="D7318" s="34">
        <v>128</v>
      </c>
      <c r="E7318" s="34">
        <v>158</v>
      </c>
      <c r="F7318" s="34">
        <v>171</v>
      </c>
      <c r="G7318" s="34">
        <v>160</v>
      </c>
      <c r="H7318" s="34">
        <v>133</v>
      </c>
      <c r="I7318" s="34">
        <v>111</v>
      </c>
    </row>
    <row r="7319" spans="1:9" x14ac:dyDescent="0.2">
      <c r="A7319" s="34" t="s">
        <v>57776</v>
      </c>
      <c r="B7319" s="34">
        <v>366</v>
      </c>
      <c r="C7319" s="34">
        <v>446</v>
      </c>
      <c r="D7319" s="34">
        <v>147</v>
      </c>
      <c r="E7319" s="34">
        <v>154</v>
      </c>
      <c r="F7319" s="34">
        <v>132</v>
      </c>
      <c r="G7319" s="34">
        <v>131</v>
      </c>
      <c r="H7319" s="34">
        <v>137</v>
      </c>
      <c r="I7319" s="34">
        <v>117</v>
      </c>
    </row>
    <row r="7320" spans="1:9" x14ac:dyDescent="0.2">
      <c r="A7320" s="34" t="s">
        <v>57777</v>
      </c>
      <c r="B7320" s="34">
        <v>653</v>
      </c>
      <c r="C7320" s="34">
        <v>712</v>
      </c>
      <c r="D7320" s="34">
        <v>170</v>
      </c>
      <c r="E7320" s="34">
        <v>263</v>
      </c>
      <c r="F7320" s="34">
        <v>209</v>
      </c>
      <c r="G7320" s="34">
        <v>246</v>
      </c>
      <c r="H7320" s="34">
        <v>191</v>
      </c>
      <c r="I7320" s="34">
        <v>185</v>
      </c>
    </row>
    <row r="7321" spans="1:9" x14ac:dyDescent="0.2">
      <c r="A7321" s="34" t="s">
        <v>57778</v>
      </c>
      <c r="B7321" s="34">
        <v>231</v>
      </c>
      <c r="C7321" s="34">
        <v>261</v>
      </c>
      <c r="D7321" s="34">
        <v>87</v>
      </c>
      <c r="E7321" s="34">
        <v>88</v>
      </c>
      <c r="F7321" s="34">
        <v>61</v>
      </c>
      <c r="G7321" s="34">
        <v>104</v>
      </c>
      <c r="H7321" s="34">
        <v>67</v>
      </c>
      <c r="I7321" s="34">
        <v>58</v>
      </c>
    </row>
    <row r="7322" spans="1:9" x14ac:dyDescent="0.2">
      <c r="A7322" s="34" t="s">
        <v>57779</v>
      </c>
      <c r="B7322" s="34">
        <v>276</v>
      </c>
      <c r="C7322" s="34">
        <v>311</v>
      </c>
      <c r="D7322" s="34">
        <v>65</v>
      </c>
      <c r="E7322" s="34">
        <v>109</v>
      </c>
      <c r="F7322" s="34">
        <v>94</v>
      </c>
      <c r="G7322" s="34">
        <v>103</v>
      </c>
      <c r="H7322" s="34">
        <v>70</v>
      </c>
      <c r="I7322" s="34">
        <v>87</v>
      </c>
    </row>
    <row r="7323" spans="1:9" x14ac:dyDescent="0.2">
      <c r="A7323" s="34" t="s">
        <v>57780</v>
      </c>
      <c r="B7323" s="34">
        <v>987</v>
      </c>
      <c r="C7323" s="34">
        <v>992</v>
      </c>
      <c r="D7323" s="34">
        <v>290</v>
      </c>
      <c r="E7323" s="34">
        <v>342</v>
      </c>
      <c r="F7323" s="34">
        <v>310</v>
      </c>
      <c r="G7323" s="34">
        <v>338</v>
      </c>
      <c r="H7323" s="34">
        <v>303</v>
      </c>
      <c r="I7323" s="34">
        <v>275</v>
      </c>
    </row>
    <row r="7324" spans="1:9" x14ac:dyDescent="0.2">
      <c r="A7324" s="34" t="s">
        <v>57781</v>
      </c>
      <c r="B7324" s="34">
        <v>372</v>
      </c>
      <c r="C7324" s="34">
        <v>439</v>
      </c>
      <c r="D7324" s="34">
        <v>106</v>
      </c>
      <c r="E7324" s="34">
        <v>130</v>
      </c>
      <c r="F7324" s="34">
        <v>98</v>
      </c>
      <c r="G7324" s="34">
        <v>130</v>
      </c>
      <c r="H7324" s="34">
        <v>105</v>
      </c>
      <c r="I7324" s="34">
        <v>120</v>
      </c>
    </row>
    <row r="7325" spans="1:9" x14ac:dyDescent="0.2">
      <c r="A7325" s="34" t="s">
        <v>57782</v>
      </c>
      <c r="B7325" s="34">
        <v>403</v>
      </c>
      <c r="C7325" s="34">
        <v>394</v>
      </c>
      <c r="D7325" s="34">
        <v>128</v>
      </c>
      <c r="E7325" s="34">
        <v>178</v>
      </c>
      <c r="F7325" s="34">
        <v>125</v>
      </c>
      <c r="G7325" s="34">
        <v>106</v>
      </c>
      <c r="H7325" s="34">
        <v>115</v>
      </c>
      <c r="I7325" s="34">
        <v>129</v>
      </c>
    </row>
    <row r="7326" spans="1:9" x14ac:dyDescent="0.2">
      <c r="A7326" s="34" t="s">
        <v>57783</v>
      </c>
      <c r="B7326" s="34">
        <v>415</v>
      </c>
      <c r="C7326" s="34">
        <v>437</v>
      </c>
      <c r="D7326" s="34">
        <v>165</v>
      </c>
      <c r="E7326" s="34">
        <v>138</v>
      </c>
      <c r="F7326" s="34">
        <v>124</v>
      </c>
      <c r="G7326" s="34">
        <v>147</v>
      </c>
      <c r="H7326" s="34">
        <v>158</v>
      </c>
      <c r="I7326" s="34">
        <v>150</v>
      </c>
    </row>
    <row r="7327" spans="1:9" x14ac:dyDescent="0.2">
      <c r="A7327" s="34" t="s">
        <v>57784</v>
      </c>
      <c r="B7327" s="34">
        <v>946</v>
      </c>
      <c r="C7327" s="34">
        <v>958</v>
      </c>
      <c r="D7327" s="34">
        <v>304</v>
      </c>
      <c r="E7327" s="34">
        <v>278</v>
      </c>
      <c r="F7327" s="34">
        <v>283</v>
      </c>
      <c r="G7327" s="34">
        <v>268</v>
      </c>
      <c r="H7327" s="34">
        <v>262</v>
      </c>
      <c r="I7327" s="34">
        <v>270</v>
      </c>
    </row>
    <row r="7328" spans="1:9" x14ac:dyDescent="0.2">
      <c r="A7328" s="34" t="s">
        <v>57785</v>
      </c>
      <c r="B7328" s="34">
        <v>1803</v>
      </c>
      <c r="C7328" s="34">
        <v>1858</v>
      </c>
      <c r="D7328" s="34">
        <v>565</v>
      </c>
      <c r="E7328" s="34">
        <v>645</v>
      </c>
      <c r="F7328" s="34">
        <v>536</v>
      </c>
      <c r="G7328" s="34">
        <v>650</v>
      </c>
      <c r="H7328" s="34">
        <v>507</v>
      </c>
      <c r="I7328" s="34">
        <v>553</v>
      </c>
    </row>
    <row r="7329" spans="1:9" x14ac:dyDescent="0.2">
      <c r="A7329" s="34" t="s">
        <v>57786</v>
      </c>
      <c r="B7329" s="34">
        <v>585</v>
      </c>
      <c r="C7329" s="34">
        <v>707</v>
      </c>
      <c r="D7329" s="34">
        <v>171</v>
      </c>
      <c r="E7329" s="34">
        <v>238</v>
      </c>
      <c r="F7329" s="34">
        <v>164</v>
      </c>
      <c r="G7329" s="34">
        <v>232</v>
      </c>
      <c r="H7329" s="34">
        <v>195</v>
      </c>
      <c r="I7329" s="34">
        <v>159</v>
      </c>
    </row>
    <row r="7330" spans="1:9" x14ac:dyDescent="0.2">
      <c r="A7330" s="34" t="s">
        <v>57787</v>
      </c>
      <c r="B7330" s="34">
        <v>726</v>
      </c>
      <c r="C7330" s="34">
        <v>680</v>
      </c>
      <c r="D7330" s="34">
        <v>206</v>
      </c>
      <c r="E7330" s="34">
        <v>239</v>
      </c>
      <c r="F7330" s="34">
        <v>203</v>
      </c>
      <c r="G7330" s="34">
        <v>252</v>
      </c>
      <c r="H7330" s="34">
        <v>244</v>
      </c>
      <c r="I7330" s="34">
        <v>201</v>
      </c>
    </row>
    <row r="7331" spans="1:9" x14ac:dyDescent="0.2">
      <c r="A7331" s="34" t="s">
        <v>57788</v>
      </c>
      <c r="B7331" s="34">
        <v>790</v>
      </c>
      <c r="C7331" s="34">
        <v>686</v>
      </c>
      <c r="D7331" s="34">
        <v>283</v>
      </c>
      <c r="E7331" s="34">
        <v>258</v>
      </c>
      <c r="F7331" s="34">
        <v>296</v>
      </c>
      <c r="G7331" s="34">
        <v>242</v>
      </c>
      <c r="H7331" s="34">
        <v>227</v>
      </c>
      <c r="I7331" s="34">
        <v>209</v>
      </c>
    </row>
    <row r="7332" spans="1:9" x14ac:dyDescent="0.2">
      <c r="A7332" s="34" t="s">
        <v>57789</v>
      </c>
      <c r="B7332" s="34">
        <v>700</v>
      </c>
      <c r="C7332" s="34">
        <v>536</v>
      </c>
      <c r="D7332" s="34">
        <v>226</v>
      </c>
      <c r="E7332" s="34">
        <v>173</v>
      </c>
      <c r="F7332" s="34">
        <v>199</v>
      </c>
      <c r="G7332" s="34">
        <v>179</v>
      </c>
      <c r="H7332" s="34">
        <v>193</v>
      </c>
      <c r="I7332" s="34">
        <v>128</v>
      </c>
    </row>
    <row r="7333" spans="1:9" x14ac:dyDescent="0.2">
      <c r="A7333" s="34" t="s">
        <v>57790</v>
      </c>
      <c r="B7333" s="34">
        <v>693</v>
      </c>
      <c r="C7333" s="34">
        <v>542</v>
      </c>
      <c r="D7333" s="34">
        <v>200</v>
      </c>
      <c r="E7333" s="34">
        <v>181</v>
      </c>
      <c r="F7333" s="34">
        <v>252</v>
      </c>
      <c r="G7333" s="34">
        <v>240</v>
      </c>
      <c r="H7333" s="34">
        <v>252</v>
      </c>
      <c r="I7333" s="34">
        <v>216</v>
      </c>
    </row>
    <row r="7334" spans="1:9" x14ac:dyDescent="0.2">
      <c r="A7334" s="34" t="s">
        <v>57791</v>
      </c>
      <c r="B7334" s="34">
        <v>741</v>
      </c>
      <c r="C7334" s="34">
        <v>696</v>
      </c>
      <c r="D7334" s="34">
        <v>223</v>
      </c>
      <c r="E7334" s="34">
        <v>236</v>
      </c>
      <c r="F7334" s="34">
        <v>207</v>
      </c>
      <c r="G7334" s="34">
        <v>237</v>
      </c>
      <c r="H7334" s="34">
        <v>212</v>
      </c>
      <c r="I7334" s="34">
        <v>190</v>
      </c>
    </row>
    <row r="7335" spans="1:9" x14ac:dyDescent="0.2">
      <c r="A7335" s="34" t="s">
        <v>57792</v>
      </c>
      <c r="B7335" s="34">
        <v>355</v>
      </c>
      <c r="C7335" s="34">
        <v>417</v>
      </c>
      <c r="D7335" s="34">
        <v>147</v>
      </c>
      <c r="E7335" s="34">
        <v>164</v>
      </c>
      <c r="F7335" s="34">
        <v>112</v>
      </c>
      <c r="G7335" s="34">
        <v>165</v>
      </c>
      <c r="H7335" s="34">
        <v>128</v>
      </c>
      <c r="I7335" s="34">
        <v>139</v>
      </c>
    </row>
    <row r="7336" spans="1:9" x14ac:dyDescent="0.2">
      <c r="A7336" s="34" t="s">
        <v>57793</v>
      </c>
      <c r="B7336" s="34">
        <v>541</v>
      </c>
      <c r="C7336" s="34">
        <v>573</v>
      </c>
      <c r="D7336" s="34">
        <v>178</v>
      </c>
      <c r="E7336" s="34">
        <v>167</v>
      </c>
      <c r="F7336" s="34">
        <v>171</v>
      </c>
      <c r="G7336" s="34">
        <v>184</v>
      </c>
      <c r="H7336" s="34">
        <v>186</v>
      </c>
      <c r="I7336" s="34">
        <v>165</v>
      </c>
    </row>
    <row r="7337" spans="1:9" x14ac:dyDescent="0.2">
      <c r="A7337" s="34" t="s">
        <v>57794</v>
      </c>
      <c r="B7337" s="34">
        <v>508</v>
      </c>
      <c r="C7337" s="34">
        <v>538</v>
      </c>
      <c r="D7337" s="34">
        <v>207</v>
      </c>
      <c r="E7337" s="34">
        <v>184</v>
      </c>
      <c r="F7337" s="34">
        <v>153</v>
      </c>
      <c r="G7337" s="34">
        <v>172</v>
      </c>
      <c r="H7337" s="34">
        <v>185</v>
      </c>
      <c r="I7337" s="34">
        <v>126</v>
      </c>
    </row>
    <row r="7338" spans="1:9" x14ac:dyDescent="0.2">
      <c r="A7338" s="34" t="s">
        <v>57795</v>
      </c>
      <c r="B7338" s="34">
        <v>611</v>
      </c>
      <c r="C7338" s="34">
        <v>608</v>
      </c>
      <c r="D7338" s="34">
        <v>239</v>
      </c>
      <c r="E7338" s="34">
        <v>218</v>
      </c>
      <c r="F7338" s="34">
        <v>202</v>
      </c>
      <c r="G7338" s="34">
        <v>241</v>
      </c>
      <c r="H7338" s="34">
        <v>244</v>
      </c>
      <c r="I7338" s="34">
        <v>154</v>
      </c>
    </row>
    <row r="7339" spans="1:9" x14ac:dyDescent="0.2">
      <c r="A7339" s="34" t="s">
        <v>57796</v>
      </c>
      <c r="B7339" s="34">
        <v>549</v>
      </c>
      <c r="C7339" s="34">
        <v>563</v>
      </c>
      <c r="D7339" s="34">
        <v>183</v>
      </c>
      <c r="E7339" s="34">
        <v>182</v>
      </c>
      <c r="F7339" s="34">
        <v>183</v>
      </c>
      <c r="G7339" s="34">
        <v>188</v>
      </c>
      <c r="H7339" s="34">
        <v>197</v>
      </c>
      <c r="I7339" s="34">
        <v>143</v>
      </c>
    </row>
    <row r="7340" spans="1:9" x14ac:dyDescent="0.2">
      <c r="A7340" s="34" t="s">
        <v>57797</v>
      </c>
      <c r="B7340" s="34">
        <v>390</v>
      </c>
      <c r="C7340" s="34">
        <v>383</v>
      </c>
      <c r="D7340" s="34">
        <v>146</v>
      </c>
      <c r="E7340" s="34">
        <v>107</v>
      </c>
      <c r="F7340" s="34">
        <v>126</v>
      </c>
      <c r="G7340" s="34">
        <v>172</v>
      </c>
      <c r="H7340" s="34">
        <v>125</v>
      </c>
      <c r="I7340" s="34">
        <v>137</v>
      </c>
    </row>
    <row r="7341" spans="1:9" x14ac:dyDescent="0.2">
      <c r="A7341" s="34" t="s">
        <v>57798</v>
      </c>
      <c r="B7341" s="34">
        <v>667</v>
      </c>
      <c r="C7341" s="34">
        <v>574</v>
      </c>
      <c r="D7341" s="34">
        <v>220</v>
      </c>
      <c r="E7341" s="34">
        <v>227</v>
      </c>
      <c r="F7341" s="34">
        <v>200</v>
      </c>
      <c r="G7341" s="34">
        <v>284</v>
      </c>
      <c r="H7341" s="34">
        <v>238</v>
      </c>
      <c r="I7341" s="34">
        <v>181</v>
      </c>
    </row>
    <row r="7342" spans="1:9" x14ac:dyDescent="0.2">
      <c r="A7342" s="34" t="s">
        <v>57799</v>
      </c>
      <c r="B7342" s="34">
        <v>810</v>
      </c>
      <c r="C7342" s="34">
        <v>884</v>
      </c>
      <c r="D7342" s="34">
        <v>253</v>
      </c>
      <c r="E7342" s="34">
        <v>251</v>
      </c>
      <c r="F7342" s="34">
        <v>227</v>
      </c>
      <c r="G7342" s="34">
        <v>289</v>
      </c>
      <c r="H7342" s="34">
        <v>267</v>
      </c>
      <c r="I7342" s="34">
        <v>257</v>
      </c>
    </row>
    <row r="7343" spans="1:9" x14ac:dyDescent="0.2">
      <c r="A7343" s="34" t="s">
        <v>57800</v>
      </c>
      <c r="B7343" s="34">
        <v>815</v>
      </c>
      <c r="C7343" s="34">
        <v>597</v>
      </c>
      <c r="D7343" s="34">
        <v>260</v>
      </c>
      <c r="E7343" s="34">
        <v>263</v>
      </c>
      <c r="F7343" s="34">
        <v>230</v>
      </c>
      <c r="G7343" s="34">
        <v>278</v>
      </c>
      <c r="H7343" s="34">
        <v>258</v>
      </c>
      <c r="I7343" s="34">
        <v>223</v>
      </c>
    </row>
    <row r="7344" spans="1:9" x14ac:dyDescent="0.2">
      <c r="A7344" s="34" t="s">
        <v>57801</v>
      </c>
      <c r="B7344" s="34">
        <v>709</v>
      </c>
      <c r="C7344" s="34">
        <v>635</v>
      </c>
      <c r="D7344" s="34">
        <v>186</v>
      </c>
      <c r="E7344" s="34">
        <v>220</v>
      </c>
      <c r="F7344" s="34">
        <v>248</v>
      </c>
      <c r="G7344" s="34">
        <v>234</v>
      </c>
      <c r="H7344" s="34">
        <v>290</v>
      </c>
      <c r="I7344" s="34">
        <v>152</v>
      </c>
    </row>
    <row r="7345" spans="1:9" x14ac:dyDescent="0.2">
      <c r="A7345" s="34" t="s">
        <v>57802</v>
      </c>
      <c r="B7345" s="34">
        <v>502</v>
      </c>
      <c r="C7345" s="34">
        <v>516</v>
      </c>
      <c r="D7345" s="34">
        <v>178</v>
      </c>
      <c r="E7345" s="34">
        <v>145</v>
      </c>
      <c r="F7345" s="34">
        <v>172</v>
      </c>
      <c r="G7345" s="34">
        <v>191</v>
      </c>
      <c r="H7345" s="34">
        <v>163</v>
      </c>
      <c r="I7345" s="34">
        <v>154</v>
      </c>
    </row>
    <row r="7346" spans="1:9" x14ac:dyDescent="0.2">
      <c r="A7346" s="34" t="s">
        <v>57803</v>
      </c>
      <c r="B7346" s="34">
        <v>569</v>
      </c>
      <c r="C7346" s="34">
        <v>481</v>
      </c>
      <c r="D7346" s="34">
        <v>166</v>
      </c>
      <c r="E7346" s="34">
        <v>146</v>
      </c>
      <c r="F7346" s="34">
        <v>150</v>
      </c>
      <c r="G7346" s="34">
        <v>181</v>
      </c>
      <c r="H7346" s="34">
        <v>161</v>
      </c>
      <c r="I7346" s="34">
        <v>125</v>
      </c>
    </row>
    <row r="7347" spans="1:9" x14ac:dyDescent="0.2">
      <c r="A7347" s="34" t="s">
        <v>57804</v>
      </c>
      <c r="B7347" s="34">
        <v>157</v>
      </c>
      <c r="C7347" s="34">
        <v>131</v>
      </c>
      <c r="D7347" s="34">
        <v>75</v>
      </c>
      <c r="E7347" s="34">
        <v>41</v>
      </c>
      <c r="F7347" s="34">
        <v>67</v>
      </c>
      <c r="G7347" s="34">
        <v>54</v>
      </c>
      <c r="H7347" s="34">
        <v>66</v>
      </c>
      <c r="I7347" s="34">
        <v>38</v>
      </c>
    </row>
    <row r="7348" spans="1:9" x14ac:dyDescent="0.2">
      <c r="A7348" s="34" t="s">
        <v>57805</v>
      </c>
      <c r="B7348" s="34">
        <v>759</v>
      </c>
      <c r="C7348" s="34">
        <v>855</v>
      </c>
      <c r="D7348" s="34">
        <v>195</v>
      </c>
      <c r="E7348" s="34">
        <v>226</v>
      </c>
      <c r="F7348" s="34">
        <v>229</v>
      </c>
      <c r="G7348" s="34">
        <v>259</v>
      </c>
      <c r="H7348" s="34">
        <v>205</v>
      </c>
      <c r="I7348" s="34">
        <v>159</v>
      </c>
    </row>
    <row r="7349" spans="1:9" x14ac:dyDescent="0.2">
      <c r="A7349" s="34" t="s">
        <v>57806</v>
      </c>
      <c r="B7349" s="34">
        <v>846</v>
      </c>
      <c r="C7349" s="34">
        <v>693</v>
      </c>
      <c r="D7349" s="34">
        <v>199</v>
      </c>
      <c r="E7349" s="34">
        <v>217</v>
      </c>
      <c r="F7349" s="34">
        <v>214</v>
      </c>
      <c r="G7349" s="34">
        <v>227</v>
      </c>
      <c r="H7349" s="34">
        <v>248</v>
      </c>
      <c r="I7349" s="34">
        <v>157</v>
      </c>
    </row>
    <row r="7350" spans="1:9" x14ac:dyDescent="0.2">
      <c r="A7350" s="34" t="s">
        <v>57807</v>
      </c>
      <c r="B7350" s="34">
        <v>651</v>
      </c>
      <c r="C7350" s="34">
        <v>726</v>
      </c>
      <c r="D7350" s="34">
        <v>224</v>
      </c>
      <c r="E7350" s="34">
        <v>223</v>
      </c>
      <c r="F7350" s="34">
        <v>224</v>
      </c>
      <c r="G7350" s="34">
        <v>280</v>
      </c>
      <c r="H7350" s="34">
        <v>274</v>
      </c>
      <c r="I7350" s="34">
        <v>196</v>
      </c>
    </row>
    <row r="7351" spans="1:9" x14ac:dyDescent="0.2">
      <c r="A7351" s="34" t="s">
        <v>57808</v>
      </c>
      <c r="B7351" s="34">
        <v>332</v>
      </c>
      <c r="C7351" s="34">
        <v>421</v>
      </c>
      <c r="D7351" s="34">
        <v>107</v>
      </c>
      <c r="E7351" s="34">
        <v>111</v>
      </c>
      <c r="F7351" s="34">
        <v>122</v>
      </c>
      <c r="G7351" s="34">
        <v>105</v>
      </c>
      <c r="H7351" s="34">
        <v>117</v>
      </c>
      <c r="I7351" s="34">
        <v>131</v>
      </c>
    </row>
    <row r="7352" spans="1:9" x14ac:dyDescent="0.2">
      <c r="A7352" s="34" t="s">
        <v>57809</v>
      </c>
      <c r="B7352" s="34">
        <v>488</v>
      </c>
      <c r="C7352" s="34">
        <v>363</v>
      </c>
      <c r="D7352" s="34">
        <v>153</v>
      </c>
      <c r="E7352" s="34">
        <v>167</v>
      </c>
      <c r="F7352" s="34">
        <v>128</v>
      </c>
      <c r="G7352" s="34">
        <v>130</v>
      </c>
      <c r="H7352" s="34">
        <v>161</v>
      </c>
      <c r="I7352" s="34">
        <v>124</v>
      </c>
    </row>
    <row r="7353" spans="1:9" x14ac:dyDescent="0.2">
      <c r="A7353" s="34" t="s">
        <v>57810</v>
      </c>
      <c r="B7353" s="34">
        <v>484</v>
      </c>
      <c r="C7353" s="34">
        <v>411</v>
      </c>
      <c r="D7353" s="34">
        <v>133</v>
      </c>
      <c r="E7353" s="34">
        <v>131</v>
      </c>
      <c r="F7353" s="34">
        <v>115</v>
      </c>
      <c r="G7353" s="34">
        <v>140</v>
      </c>
      <c r="H7353" s="34">
        <v>137</v>
      </c>
      <c r="I7353" s="34">
        <v>139</v>
      </c>
    </row>
    <row r="7354" spans="1:9" x14ac:dyDescent="0.2">
      <c r="A7354" s="34" t="s">
        <v>57811</v>
      </c>
      <c r="B7354" s="34">
        <v>508</v>
      </c>
      <c r="C7354" s="34">
        <v>472</v>
      </c>
      <c r="D7354" s="34">
        <v>159</v>
      </c>
      <c r="E7354" s="34">
        <v>151</v>
      </c>
      <c r="F7354" s="34">
        <v>156</v>
      </c>
      <c r="G7354" s="34">
        <v>175</v>
      </c>
      <c r="H7354" s="34">
        <v>178</v>
      </c>
      <c r="I7354" s="34">
        <v>110</v>
      </c>
    </row>
    <row r="7355" spans="1:9" x14ac:dyDescent="0.2">
      <c r="A7355" s="34" t="s">
        <v>57812</v>
      </c>
      <c r="B7355" s="34">
        <v>499</v>
      </c>
      <c r="C7355" s="34">
        <v>506</v>
      </c>
      <c r="D7355" s="34">
        <v>150</v>
      </c>
      <c r="E7355" s="34">
        <v>141</v>
      </c>
      <c r="F7355" s="34">
        <v>172</v>
      </c>
      <c r="G7355" s="34">
        <v>151</v>
      </c>
      <c r="H7355" s="34">
        <v>150</v>
      </c>
      <c r="I7355" s="34">
        <v>146</v>
      </c>
    </row>
    <row r="7356" spans="1:9" x14ac:dyDescent="0.2">
      <c r="A7356" s="34" t="s">
        <v>57813</v>
      </c>
      <c r="B7356" s="34">
        <v>630</v>
      </c>
      <c r="C7356" s="34">
        <v>547</v>
      </c>
      <c r="D7356" s="34">
        <v>152</v>
      </c>
      <c r="E7356" s="34">
        <v>208</v>
      </c>
      <c r="F7356" s="34">
        <v>173</v>
      </c>
      <c r="G7356" s="34">
        <v>213</v>
      </c>
      <c r="H7356" s="34">
        <v>170</v>
      </c>
      <c r="I7356" s="34">
        <v>145</v>
      </c>
    </row>
    <row r="7357" spans="1:9" x14ac:dyDescent="0.2">
      <c r="A7357" s="34" t="s">
        <v>57814</v>
      </c>
      <c r="B7357" s="34">
        <v>472</v>
      </c>
      <c r="C7357" s="34">
        <v>421</v>
      </c>
      <c r="D7357" s="34">
        <v>143</v>
      </c>
      <c r="E7357" s="34">
        <v>175</v>
      </c>
      <c r="F7357" s="34">
        <v>127</v>
      </c>
      <c r="G7357" s="34">
        <v>205</v>
      </c>
      <c r="H7357" s="34">
        <v>123</v>
      </c>
      <c r="I7357" s="34">
        <v>183</v>
      </c>
    </row>
    <row r="7358" spans="1:9" x14ac:dyDescent="0.2">
      <c r="A7358" s="34" t="s">
        <v>57815</v>
      </c>
      <c r="B7358" s="34">
        <v>322</v>
      </c>
      <c r="C7358" s="34">
        <v>439</v>
      </c>
      <c r="D7358" s="34">
        <v>102</v>
      </c>
      <c r="E7358" s="34">
        <v>94</v>
      </c>
      <c r="F7358" s="34">
        <v>107</v>
      </c>
      <c r="G7358" s="34">
        <v>111</v>
      </c>
      <c r="H7358" s="34">
        <v>124</v>
      </c>
      <c r="I7358" s="34">
        <v>86</v>
      </c>
    </row>
    <row r="7359" spans="1:9" x14ac:dyDescent="0.2">
      <c r="A7359" s="34" t="s">
        <v>57816</v>
      </c>
      <c r="B7359" s="34">
        <v>770</v>
      </c>
      <c r="C7359" s="34">
        <v>896</v>
      </c>
      <c r="D7359" s="34">
        <v>223</v>
      </c>
      <c r="E7359" s="34">
        <v>356</v>
      </c>
      <c r="F7359" s="34">
        <v>245</v>
      </c>
      <c r="G7359" s="34">
        <v>308</v>
      </c>
      <c r="H7359" s="34">
        <v>297</v>
      </c>
      <c r="I7359" s="34">
        <v>233</v>
      </c>
    </row>
    <row r="7360" spans="1:9" x14ac:dyDescent="0.2">
      <c r="A7360" s="34" t="s">
        <v>57817</v>
      </c>
      <c r="B7360" s="34">
        <v>1181</v>
      </c>
      <c r="C7360" s="34">
        <v>1168</v>
      </c>
      <c r="D7360" s="34">
        <v>376</v>
      </c>
      <c r="E7360" s="34">
        <v>342</v>
      </c>
      <c r="F7360" s="34">
        <v>361</v>
      </c>
      <c r="G7360" s="34">
        <v>379</v>
      </c>
      <c r="H7360" s="34">
        <v>405</v>
      </c>
      <c r="I7360" s="34">
        <v>335</v>
      </c>
    </row>
    <row r="7361" spans="1:9" x14ac:dyDescent="0.2">
      <c r="A7361" s="34" t="s">
        <v>57818</v>
      </c>
      <c r="B7361" s="34">
        <v>836</v>
      </c>
      <c r="C7361" s="34">
        <v>719</v>
      </c>
      <c r="D7361" s="34">
        <v>270</v>
      </c>
      <c r="E7361" s="34">
        <v>238</v>
      </c>
      <c r="F7361" s="34">
        <v>256</v>
      </c>
      <c r="G7361" s="34">
        <v>234</v>
      </c>
      <c r="H7361" s="34">
        <v>283</v>
      </c>
      <c r="I7361" s="34">
        <v>268</v>
      </c>
    </row>
    <row r="7362" spans="1:9" x14ac:dyDescent="0.2">
      <c r="A7362" s="34" t="s">
        <v>57819</v>
      </c>
      <c r="B7362" s="34">
        <v>812</v>
      </c>
      <c r="C7362" s="34">
        <v>904</v>
      </c>
      <c r="D7362" s="34">
        <v>271</v>
      </c>
      <c r="E7362" s="34">
        <v>314</v>
      </c>
      <c r="F7362" s="34">
        <v>280</v>
      </c>
      <c r="G7362" s="34">
        <v>318</v>
      </c>
      <c r="H7362" s="34">
        <v>291</v>
      </c>
      <c r="I7362" s="34">
        <v>277</v>
      </c>
    </row>
    <row r="7363" spans="1:9" x14ac:dyDescent="0.2">
      <c r="A7363" s="34" t="s">
        <v>57820</v>
      </c>
      <c r="B7363" s="34">
        <v>765</v>
      </c>
      <c r="C7363" s="34">
        <v>730</v>
      </c>
      <c r="D7363" s="34">
        <v>243</v>
      </c>
      <c r="E7363" s="34">
        <v>249</v>
      </c>
      <c r="F7363" s="34">
        <v>243</v>
      </c>
      <c r="G7363" s="34">
        <v>212</v>
      </c>
      <c r="H7363" s="34">
        <v>265</v>
      </c>
      <c r="I7363" s="34">
        <v>193</v>
      </c>
    </row>
    <row r="7364" spans="1:9" x14ac:dyDescent="0.2">
      <c r="A7364" s="34" t="s">
        <v>57821</v>
      </c>
      <c r="B7364" s="34">
        <v>374</v>
      </c>
      <c r="C7364" s="34">
        <v>409</v>
      </c>
      <c r="D7364" s="34">
        <v>104</v>
      </c>
      <c r="E7364" s="34">
        <v>105</v>
      </c>
      <c r="F7364" s="34">
        <v>106</v>
      </c>
      <c r="G7364" s="34">
        <v>116</v>
      </c>
      <c r="H7364" s="34">
        <v>116</v>
      </c>
      <c r="I7364" s="34">
        <v>106</v>
      </c>
    </row>
    <row r="7365" spans="1:9" x14ac:dyDescent="0.2">
      <c r="A7365" s="34" t="s">
        <v>57822</v>
      </c>
      <c r="B7365" s="34">
        <v>318</v>
      </c>
      <c r="C7365" s="34">
        <v>251</v>
      </c>
      <c r="D7365" s="34">
        <v>111</v>
      </c>
      <c r="E7365" s="34">
        <v>70</v>
      </c>
      <c r="F7365" s="34">
        <v>96</v>
      </c>
      <c r="G7365" s="34">
        <v>76</v>
      </c>
      <c r="H7365" s="34">
        <v>92</v>
      </c>
      <c r="I7365" s="34">
        <v>93</v>
      </c>
    </row>
    <row r="7366" spans="1:9" x14ac:dyDescent="0.2">
      <c r="A7366" s="34" t="s">
        <v>57823</v>
      </c>
      <c r="B7366" s="34">
        <v>666</v>
      </c>
      <c r="C7366" s="34">
        <v>569</v>
      </c>
      <c r="D7366" s="34">
        <v>172</v>
      </c>
      <c r="E7366" s="34">
        <v>175</v>
      </c>
      <c r="F7366" s="34">
        <v>166</v>
      </c>
      <c r="G7366" s="34">
        <v>157</v>
      </c>
      <c r="H7366" s="34">
        <v>171</v>
      </c>
      <c r="I7366" s="34">
        <v>150</v>
      </c>
    </row>
    <row r="7367" spans="1:9" x14ac:dyDescent="0.2">
      <c r="A7367" s="34" t="s">
        <v>57824</v>
      </c>
      <c r="B7367" s="34">
        <v>918</v>
      </c>
      <c r="C7367" s="34">
        <v>828</v>
      </c>
      <c r="D7367" s="34">
        <v>301</v>
      </c>
      <c r="E7367" s="34">
        <v>290</v>
      </c>
      <c r="F7367" s="34">
        <v>263</v>
      </c>
      <c r="G7367" s="34">
        <v>261</v>
      </c>
      <c r="H7367" s="34">
        <v>262</v>
      </c>
      <c r="I7367" s="34">
        <v>256</v>
      </c>
    </row>
    <row r="7368" spans="1:9" x14ac:dyDescent="0.2">
      <c r="A7368" s="34" t="s">
        <v>57825</v>
      </c>
      <c r="B7368" s="34">
        <v>746</v>
      </c>
      <c r="C7368" s="34">
        <v>730</v>
      </c>
      <c r="D7368" s="34">
        <v>258</v>
      </c>
      <c r="E7368" s="34">
        <v>273</v>
      </c>
      <c r="F7368" s="34">
        <v>256</v>
      </c>
      <c r="G7368" s="34">
        <v>287</v>
      </c>
      <c r="H7368" s="34">
        <v>250</v>
      </c>
      <c r="I7368" s="34">
        <v>240</v>
      </c>
    </row>
    <row r="7369" spans="1:9" x14ac:dyDescent="0.2">
      <c r="A7369" s="34" t="s">
        <v>57826</v>
      </c>
      <c r="B7369" s="34">
        <v>292</v>
      </c>
      <c r="C7369" s="34">
        <v>253</v>
      </c>
      <c r="D7369" s="34">
        <v>91</v>
      </c>
      <c r="E7369" s="34">
        <v>122</v>
      </c>
      <c r="F7369" s="34">
        <v>76</v>
      </c>
      <c r="G7369" s="34">
        <v>105</v>
      </c>
      <c r="H7369" s="34">
        <v>101</v>
      </c>
      <c r="I7369" s="34">
        <v>78</v>
      </c>
    </row>
    <row r="7370" spans="1:9" x14ac:dyDescent="0.2">
      <c r="A7370" s="34" t="s">
        <v>57827</v>
      </c>
      <c r="B7370" s="34">
        <v>547</v>
      </c>
      <c r="C7370" s="34">
        <v>490</v>
      </c>
      <c r="D7370" s="34">
        <v>189</v>
      </c>
      <c r="E7370" s="34">
        <v>137</v>
      </c>
      <c r="F7370" s="34">
        <v>141</v>
      </c>
      <c r="G7370" s="34">
        <v>160</v>
      </c>
      <c r="H7370" s="34">
        <v>147</v>
      </c>
      <c r="I7370" s="34">
        <v>158</v>
      </c>
    </row>
    <row r="7371" spans="1:9" x14ac:dyDescent="0.2">
      <c r="A7371" s="34" t="s">
        <v>57828</v>
      </c>
      <c r="B7371" s="34">
        <v>388</v>
      </c>
      <c r="C7371" s="34">
        <v>360</v>
      </c>
      <c r="D7371" s="34">
        <v>121</v>
      </c>
      <c r="E7371" s="34">
        <v>121</v>
      </c>
      <c r="F7371" s="34">
        <v>101</v>
      </c>
      <c r="G7371" s="34">
        <v>94</v>
      </c>
      <c r="H7371" s="34">
        <v>115</v>
      </c>
      <c r="I7371" s="34">
        <v>87</v>
      </c>
    </row>
    <row r="7372" spans="1:9" x14ac:dyDescent="0.2">
      <c r="A7372" s="34" t="s">
        <v>57829</v>
      </c>
      <c r="B7372" s="34">
        <v>301</v>
      </c>
      <c r="C7372" s="34">
        <v>264</v>
      </c>
      <c r="D7372" s="34">
        <v>104</v>
      </c>
      <c r="E7372" s="34">
        <v>80</v>
      </c>
      <c r="F7372" s="34">
        <v>99</v>
      </c>
      <c r="G7372" s="34">
        <v>125</v>
      </c>
      <c r="H7372" s="34">
        <v>108</v>
      </c>
      <c r="I7372" s="34">
        <v>68</v>
      </c>
    </row>
    <row r="7373" spans="1:9" x14ac:dyDescent="0.2">
      <c r="A7373" s="34" t="s">
        <v>57830</v>
      </c>
      <c r="B7373" s="34">
        <v>452</v>
      </c>
      <c r="C7373" s="34">
        <v>431</v>
      </c>
      <c r="D7373" s="34">
        <v>152</v>
      </c>
      <c r="E7373" s="34">
        <v>132</v>
      </c>
      <c r="F7373" s="34">
        <v>125</v>
      </c>
      <c r="G7373" s="34">
        <v>147</v>
      </c>
      <c r="H7373" s="34">
        <v>173</v>
      </c>
      <c r="I7373" s="34">
        <v>144</v>
      </c>
    </row>
    <row r="7374" spans="1:9" x14ac:dyDescent="0.2">
      <c r="A7374" s="34" t="s">
        <v>57831</v>
      </c>
      <c r="B7374" s="34">
        <v>271</v>
      </c>
      <c r="C7374" s="34">
        <v>373</v>
      </c>
      <c r="D7374" s="34">
        <v>116</v>
      </c>
      <c r="E7374" s="34">
        <v>121</v>
      </c>
      <c r="F7374" s="34">
        <v>80</v>
      </c>
      <c r="G7374" s="34">
        <v>120</v>
      </c>
      <c r="H7374" s="34">
        <v>79</v>
      </c>
      <c r="I7374" s="34">
        <v>70</v>
      </c>
    </row>
    <row r="7375" spans="1:9" x14ac:dyDescent="0.2">
      <c r="A7375" s="34" t="s">
        <v>57832</v>
      </c>
      <c r="B7375" s="34">
        <v>824</v>
      </c>
      <c r="C7375" s="34">
        <v>1061</v>
      </c>
      <c r="D7375" s="34">
        <v>266</v>
      </c>
      <c r="E7375" s="34">
        <v>300</v>
      </c>
      <c r="F7375" s="34">
        <v>255</v>
      </c>
      <c r="G7375" s="34">
        <v>305</v>
      </c>
      <c r="H7375" s="34">
        <v>258</v>
      </c>
      <c r="I7375" s="34">
        <v>259</v>
      </c>
    </row>
    <row r="7376" spans="1:9" x14ac:dyDescent="0.2">
      <c r="A7376" s="34" t="s">
        <v>57833</v>
      </c>
      <c r="B7376" s="34">
        <v>542</v>
      </c>
      <c r="C7376" s="34">
        <v>593</v>
      </c>
      <c r="D7376" s="34">
        <v>182</v>
      </c>
      <c r="E7376" s="34">
        <v>239</v>
      </c>
      <c r="F7376" s="34">
        <v>148</v>
      </c>
      <c r="G7376" s="34">
        <v>190</v>
      </c>
      <c r="H7376" s="34">
        <v>146</v>
      </c>
      <c r="I7376" s="34">
        <v>176</v>
      </c>
    </row>
    <row r="7377" spans="1:9" x14ac:dyDescent="0.2">
      <c r="A7377" s="34" t="s">
        <v>57834</v>
      </c>
      <c r="B7377" s="34">
        <v>630</v>
      </c>
      <c r="C7377" s="34">
        <v>607</v>
      </c>
      <c r="D7377" s="34">
        <v>204</v>
      </c>
      <c r="E7377" s="34">
        <v>231</v>
      </c>
      <c r="F7377" s="34">
        <v>164</v>
      </c>
      <c r="G7377" s="34">
        <v>199</v>
      </c>
      <c r="H7377" s="34">
        <v>198</v>
      </c>
      <c r="I7377" s="34">
        <v>194</v>
      </c>
    </row>
    <row r="7378" spans="1:9" x14ac:dyDescent="0.2">
      <c r="A7378" s="34" t="s">
        <v>57835</v>
      </c>
      <c r="B7378" s="34">
        <v>562</v>
      </c>
      <c r="C7378" s="34">
        <v>587</v>
      </c>
      <c r="D7378" s="34">
        <v>168</v>
      </c>
      <c r="E7378" s="34">
        <v>170</v>
      </c>
      <c r="F7378" s="34">
        <v>169</v>
      </c>
      <c r="G7378" s="34">
        <v>203</v>
      </c>
      <c r="H7378" s="34">
        <v>183</v>
      </c>
      <c r="I7378" s="34">
        <v>184</v>
      </c>
    </row>
    <row r="7379" spans="1:9" x14ac:dyDescent="0.2">
      <c r="A7379" s="34" t="s">
        <v>57836</v>
      </c>
      <c r="B7379" s="34">
        <v>564</v>
      </c>
      <c r="C7379" s="34">
        <v>498</v>
      </c>
      <c r="D7379" s="34">
        <v>191</v>
      </c>
      <c r="E7379" s="34">
        <v>143</v>
      </c>
      <c r="F7379" s="34">
        <v>152</v>
      </c>
      <c r="G7379" s="34">
        <v>190</v>
      </c>
      <c r="H7379" s="34">
        <v>180</v>
      </c>
      <c r="I7379" s="34">
        <v>147</v>
      </c>
    </row>
    <row r="7380" spans="1:9" x14ac:dyDescent="0.2">
      <c r="A7380" s="34" t="s">
        <v>57837</v>
      </c>
      <c r="B7380" s="34">
        <v>219</v>
      </c>
      <c r="C7380" s="34">
        <v>256</v>
      </c>
      <c r="D7380" s="34">
        <v>61</v>
      </c>
      <c r="E7380" s="34">
        <v>88</v>
      </c>
      <c r="F7380" s="34">
        <v>79</v>
      </c>
      <c r="G7380" s="34">
        <v>89</v>
      </c>
      <c r="H7380" s="34">
        <v>66</v>
      </c>
      <c r="I7380" s="34">
        <v>79</v>
      </c>
    </row>
    <row r="7381" spans="1:9" x14ac:dyDescent="0.2">
      <c r="A7381" s="34" t="s">
        <v>57838</v>
      </c>
      <c r="B7381" s="34">
        <v>326</v>
      </c>
      <c r="C7381" s="34">
        <v>282</v>
      </c>
      <c r="D7381" s="34">
        <v>144</v>
      </c>
      <c r="E7381" s="34">
        <v>90</v>
      </c>
      <c r="F7381" s="34">
        <v>132</v>
      </c>
      <c r="G7381" s="34">
        <v>107</v>
      </c>
      <c r="H7381" s="34">
        <v>106</v>
      </c>
      <c r="I7381" s="34">
        <v>85</v>
      </c>
    </row>
    <row r="7382" spans="1:9" x14ac:dyDescent="0.2">
      <c r="A7382" s="34" t="s">
        <v>57839</v>
      </c>
      <c r="B7382" s="34">
        <v>621</v>
      </c>
      <c r="C7382" s="34">
        <v>632</v>
      </c>
      <c r="D7382" s="34">
        <v>222</v>
      </c>
      <c r="E7382" s="34">
        <v>184</v>
      </c>
      <c r="F7382" s="34">
        <v>176</v>
      </c>
      <c r="G7382" s="34">
        <v>166</v>
      </c>
      <c r="H7382" s="34">
        <v>185</v>
      </c>
      <c r="I7382" s="34">
        <v>189</v>
      </c>
    </row>
    <row r="7383" spans="1:9" x14ac:dyDescent="0.2">
      <c r="A7383" s="34" t="s">
        <v>57840</v>
      </c>
      <c r="B7383" s="34">
        <v>763</v>
      </c>
      <c r="C7383" s="34">
        <v>648</v>
      </c>
      <c r="D7383" s="34">
        <v>219</v>
      </c>
      <c r="E7383" s="34">
        <v>235</v>
      </c>
      <c r="F7383" s="34">
        <v>211</v>
      </c>
      <c r="G7383" s="34">
        <v>226</v>
      </c>
      <c r="H7383" s="34">
        <v>220</v>
      </c>
      <c r="I7383" s="34">
        <v>191</v>
      </c>
    </row>
    <row r="7384" spans="1:9" x14ac:dyDescent="0.2">
      <c r="A7384" s="34" t="s">
        <v>57841</v>
      </c>
      <c r="B7384" s="34">
        <v>502</v>
      </c>
      <c r="C7384" s="34">
        <v>547</v>
      </c>
      <c r="D7384" s="34">
        <v>195</v>
      </c>
      <c r="E7384" s="34">
        <v>190</v>
      </c>
      <c r="F7384" s="34">
        <v>162</v>
      </c>
      <c r="G7384" s="34">
        <v>202</v>
      </c>
      <c r="H7384" s="34">
        <v>161</v>
      </c>
      <c r="I7384" s="34">
        <v>134</v>
      </c>
    </row>
    <row r="7385" spans="1:9" x14ac:dyDescent="0.2">
      <c r="A7385" s="34" t="s">
        <v>57842</v>
      </c>
      <c r="B7385" s="34">
        <v>285</v>
      </c>
      <c r="C7385" s="34">
        <v>385</v>
      </c>
      <c r="D7385" s="34">
        <v>102</v>
      </c>
      <c r="E7385" s="34">
        <v>131</v>
      </c>
      <c r="F7385" s="34">
        <v>97</v>
      </c>
      <c r="G7385" s="34">
        <v>114</v>
      </c>
      <c r="H7385" s="34">
        <v>127</v>
      </c>
      <c r="I7385" s="34">
        <v>77</v>
      </c>
    </row>
    <row r="7386" spans="1:9" x14ac:dyDescent="0.2">
      <c r="A7386" s="34" t="s">
        <v>57843</v>
      </c>
      <c r="B7386" s="34">
        <v>910</v>
      </c>
      <c r="C7386" s="34">
        <v>894</v>
      </c>
      <c r="D7386" s="34">
        <v>275</v>
      </c>
      <c r="E7386" s="34">
        <v>283</v>
      </c>
      <c r="F7386" s="34">
        <v>304</v>
      </c>
      <c r="G7386" s="34">
        <v>267</v>
      </c>
      <c r="H7386" s="34">
        <v>242</v>
      </c>
      <c r="I7386" s="34">
        <v>254</v>
      </c>
    </row>
    <row r="7387" spans="1:9" x14ac:dyDescent="0.2">
      <c r="A7387" s="34" t="s">
        <v>57844</v>
      </c>
      <c r="B7387" s="34">
        <v>419</v>
      </c>
      <c r="C7387" s="34">
        <v>416</v>
      </c>
      <c r="D7387" s="34">
        <v>148</v>
      </c>
      <c r="E7387" s="34">
        <v>162</v>
      </c>
      <c r="F7387" s="34">
        <v>131</v>
      </c>
      <c r="G7387" s="34">
        <v>151</v>
      </c>
      <c r="H7387" s="34">
        <v>188</v>
      </c>
      <c r="I7387" s="34">
        <v>153</v>
      </c>
    </row>
    <row r="7388" spans="1:9" x14ac:dyDescent="0.2">
      <c r="A7388" s="34" t="s">
        <v>57845</v>
      </c>
      <c r="B7388" s="34">
        <v>453</v>
      </c>
      <c r="C7388" s="34">
        <v>402</v>
      </c>
      <c r="D7388" s="34">
        <v>145</v>
      </c>
      <c r="E7388" s="34">
        <v>142</v>
      </c>
      <c r="F7388" s="34">
        <v>137</v>
      </c>
      <c r="G7388" s="34">
        <v>122</v>
      </c>
      <c r="H7388" s="34">
        <v>148</v>
      </c>
      <c r="I7388" s="34">
        <v>162</v>
      </c>
    </row>
    <row r="7389" spans="1:9" x14ac:dyDescent="0.2">
      <c r="A7389" s="34" t="s">
        <v>57846</v>
      </c>
      <c r="B7389" s="34">
        <v>389</v>
      </c>
      <c r="C7389" s="34">
        <v>403</v>
      </c>
      <c r="D7389" s="34">
        <v>111</v>
      </c>
      <c r="E7389" s="34">
        <v>120</v>
      </c>
      <c r="F7389" s="34">
        <v>134</v>
      </c>
      <c r="G7389" s="34">
        <v>164</v>
      </c>
      <c r="H7389" s="34">
        <v>137</v>
      </c>
      <c r="I7389" s="34">
        <v>105</v>
      </c>
    </row>
    <row r="7390" spans="1:9" x14ac:dyDescent="0.2">
      <c r="A7390" s="34" t="s">
        <v>57847</v>
      </c>
      <c r="B7390" s="34">
        <v>851</v>
      </c>
      <c r="C7390" s="34">
        <v>683</v>
      </c>
      <c r="D7390" s="34">
        <v>271</v>
      </c>
      <c r="E7390" s="34">
        <v>236</v>
      </c>
      <c r="F7390" s="34">
        <v>340</v>
      </c>
      <c r="G7390" s="34">
        <v>272</v>
      </c>
      <c r="H7390" s="34">
        <v>334</v>
      </c>
      <c r="I7390" s="34">
        <v>231</v>
      </c>
    </row>
    <row r="7391" spans="1:9" x14ac:dyDescent="0.2">
      <c r="A7391" s="34" t="s">
        <v>57848</v>
      </c>
      <c r="B7391" s="34">
        <v>446</v>
      </c>
      <c r="C7391" s="34">
        <v>366</v>
      </c>
      <c r="D7391" s="34">
        <v>114</v>
      </c>
      <c r="E7391" s="34">
        <v>152</v>
      </c>
      <c r="F7391" s="34">
        <v>127</v>
      </c>
      <c r="G7391" s="34">
        <v>114</v>
      </c>
      <c r="H7391" s="34">
        <v>107</v>
      </c>
      <c r="I7391" s="34">
        <v>117</v>
      </c>
    </row>
    <row r="7392" spans="1:9" x14ac:dyDescent="0.2">
      <c r="A7392" s="34" t="s">
        <v>57849</v>
      </c>
      <c r="B7392" s="34">
        <v>480</v>
      </c>
      <c r="C7392" s="34">
        <v>413</v>
      </c>
      <c r="D7392" s="34">
        <v>158</v>
      </c>
      <c r="E7392" s="34">
        <v>155</v>
      </c>
      <c r="F7392" s="34">
        <v>129</v>
      </c>
      <c r="G7392" s="34">
        <v>161</v>
      </c>
      <c r="H7392" s="34">
        <v>167</v>
      </c>
      <c r="I7392" s="34">
        <v>133</v>
      </c>
    </row>
    <row r="7393" spans="1:9" x14ac:dyDescent="0.2">
      <c r="A7393" s="34" t="s">
        <v>57850</v>
      </c>
      <c r="B7393" s="34">
        <v>671</v>
      </c>
      <c r="C7393" s="34">
        <v>427</v>
      </c>
      <c r="D7393" s="34">
        <v>213</v>
      </c>
      <c r="E7393" s="34">
        <v>201</v>
      </c>
      <c r="F7393" s="34">
        <v>167</v>
      </c>
      <c r="G7393" s="34">
        <v>172</v>
      </c>
      <c r="H7393" s="34">
        <v>177</v>
      </c>
      <c r="I7393" s="34">
        <v>163</v>
      </c>
    </row>
    <row r="7394" spans="1:9" x14ac:dyDescent="0.2">
      <c r="A7394" s="34" t="s">
        <v>57851</v>
      </c>
      <c r="B7394" s="34">
        <v>514</v>
      </c>
      <c r="C7394" s="34">
        <v>521</v>
      </c>
      <c r="D7394" s="34">
        <v>112</v>
      </c>
      <c r="E7394" s="34">
        <v>138</v>
      </c>
      <c r="F7394" s="34">
        <v>182</v>
      </c>
      <c r="G7394" s="34">
        <v>201</v>
      </c>
      <c r="H7394" s="34">
        <v>152</v>
      </c>
      <c r="I7394" s="34">
        <v>153</v>
      </c>
    </row>
    <row r="7395" spans="1:9" x14ac:dyDescent="0.2">
      <c r="A7395" s="34" t="s">
        <v>57852</v>
      </c>
      <c r="B7395" s="34">
        <v>556</v>
      </c>
      <c r="C7395" s="34">
        <v>596</v>
      </c>
      <c r="D7395" s="34">
        <v>194</v>
      </c>
      <c r="E7395" s="34">
        <v>202</v>
      </c>
      <c r="F7395" s="34">
        <v>175</v>
      </c>
      <c r="G7395" s="34">
        <v>206</v>
      </c>
      <c r="H7395" s="34">
        <v>205</v>
      </c>
      <c r="I7395" s="34">
        <v>153</v>
      </c>
    </row>
    <row r="7396" spans="1:9" x14ac:dyDescent="0.2">
      <c r="A7396" s="34" t="s">
        <v>57853</v>
      </c>
      <c r="B7396" s="34">
        <v>675</v>
      </c>
      <c r="C7396" s="34">
        <v>699</v>
      </c>
      <c r="D7396" s="34">
        <v>254</v>
      </c>
      <c r="E7396" s="34">
        <v>249</v>
      </c>
      <c r="F7396" s="34">
        <v>224</v>
      </c>
      <c r="G7396" s="34">
        <v>210</v>
      </c>
      <c r="H7396" s="34">
        <v>218</v>
      </c>
      <c r="I7396" s="34">
        <v>186</v>
      </c>
    </row>
    <row r="7397" spans="1:9" x14ac:dyDescent="0.2">
      <c r="A7397" s="34" t="s">
        <v>57854</v>
      </c>
      <c r="B7397" s="34">
        <v>535</v>
      </c>
      <c r="C7397" s="34">
        <v>449</v>
      </c>
      <c r="D7397" s="34">
        <v>149</v>
      </c>
      <c r="E7397" s="34">
        <v>118</v>
      </c>
      <c r="F7397" s="34">
        <v>166</v>
      </c>
      <c r="G7397" s="34">
        <v>153</v>
      </c>
      <c r="H7397" s="34">
        <v>166</v>
      </c>
      <c r="I7397" s="34">
        <v>146</v>
      </c>
    </row>
    <row r="7398" spans="1:9" x14ac:dyDescent="0.2">
      <c r="A7398" s="34" t="s">
        <v>57855</v>
      </c>
      <c r="B7398" s="34">
        <v>494</v>
      </c>
      <c r="C7398" s="34">
        <v>399</v>
      </c>
      <c r="D7398" s="34">
        <v>148</v>
      </c>
      <c r="E7398" s="34">
        <v>150</v>
      </c>
      <c r="F7398" s="34">
        <v>174</v>
      </c>
      <c r="G7398" s="34">
        <v>146</v>
      </c>
      <c r="H7398" s="34">
        <v>155</v>
      </c>
      <c r="I7398" s="34">
        <v>103</v>
      </c>
    </row>
    <row r="7399" spans="1:9" x14ac:dyDescent="0.2">
      <c r="A7399" s="34" t="s">
        <v>57856</v>
      </c>
      <c r="B7399" s="34">
        <v>320</v>
      </c>
      <c r="C7399" s="34">
        <v>374</v>
      </c>
      <c r="D7399" s="34">
        <v>84</v>
      </c>
      <c r="E7399" s="34">
        <v>119</v>
      </c>
      <c r="F7399" s="34">
        <v>63</v>
      </c>
      <c r="G7399" s="34">
        <v>110</v>
      </c>
      <c r="H7399" s="34">
        <v>104</v>
      </c>
      <c r="I7399" s="34">
        <v>81</v>
      </c>
    </row>
    <row r="7400" spans="1:9" x14ac:dyDescent="0.2">
      <c r="A7400" s="34" t="s">
        <v>57857</v>
      </c>
      <c r="B7400" s="34">
        <v>674</v>
      </c>
      <c r="C7400" s="34">
        <v>532</v>
      </c>
      <c r="D7400" s="34">
        <v>234</v>
      </c>
      <c r="E7400" s="34">
        <v>201</v>
      </c>
      <c r="F7400" s="34">
        <v>195</v>
      </c>
      <c r="G7400" s="34">
        <v>183</v>
      </c>
      <c r="H7400" s="34">
        <v>209</v>
      </c>
      <c r="I7400" s="34">
        <v>159</v>
      </c>
    </row>
    <row r="7401" spans="1:9" x14ac:dyDescent="0.2">
      <c r="A7401" s="34" t="s">
        <v>57858</v>
      </c>
      <c r="B7401" s="34">
        <v>251</v>
      </c>
      <c r="C7401" s="34">
        <v>308</v>
      </c>
      <c r="D7401" s="34">
        <v>79</v>
      </c>
      <c r="E7401" s="34">
        <v>115</v>
      </c>
      <c r="F7401" s="34">
        <v>89</v>
      </c>
      <c r="G7401" s="34">
        <v>111</v>
      </c>
      <c r="H7401" s="34">
        <v>84</v>
      </c>
      <c r="I7401" s="34">
        <v>128</v>
      </c>
    </row>
    <row r="7402" spans="1:9" x14ac:dyDescent="0.2">
      <c r="A7402" s="34" t="s">
        <v>57859</v>
      </c>
      <c r="B7402" s="34">
        <v>692</v>
      </c>
      <c r="C7402" s="34">
        <v>524</v>
      </c>
      <c r="D7402" s="34">
        <v>228</v>
      </c>
      <c r="E7402" s="34">
        <v>266</v>
      </c>
      <c r="F7402" s="34">
        <v>239</v>
      </c>
      <c r="G7402" s="34">
        <v>226</v>
      </c>
      <c r="H7402" s="34">
        <v>222</v>
      </c>
      <c r="I7402" s="34">
        <v>215</v>
      </c>
    </row>
    <row r="7403" spans="1:9" x14ac:dyDescent="0.2">
      <c r="A7403" s="34" t="s">
        <v>57860</v>
      </c>
      <c r="B7403" s="34">
        <v>402</v>
      </c>
      <c r="C7403" s="34">
        <v>506</v>
      </c>
      <c r="D7403" s="34">
        <v>150</v>
      </c>
      <c r="E7403" s="34">
        <v>149</v>
      </c>
      <c r="F7403" s="34">
        <v>142</v>
      </c>
      <c r="G7403" s="34">
        <v>196</v>
      </c>
      <c r="H7403" s="34">
        <v>152</v>
      </c>
      <c r="I7403" s="34">
        <v>142</v>
      </c>
    </row>
    <row r="7404" spans="1:9" x14ac:dyDescent="0.2">
      <c r="A7404" s="34" t="s">
        <v>57861</v>
      </c>
      <c r="B7404" s="34">
        <v>612</v>
      </c>
      <c r="C7404" s="34">
        <v>550</v>
      </c>
      <c r="D7404" s="34">
        <v>207</v>
      </c>
      <c r="E7404" s="34">
        <v>207</v>
      </c>
      <c r="F7404" s="34">
        <v>165</v>
      </c>
      <c r="G7404" s="34">
        <v>194</v>
      </c>
      <c r="H7404" s="34">
        <v>187</v>
      </c>
      <c r="I7404" s="34">
        <v>160</v>
      </c>
    </row>
    <row r="7405" spans="1:9" x14ac:dyDescent="0.2">
      <c r="A7405" s="34" t="s">
        <v>57862</v>
      </c>
      <c r="B7405" s="34">
        <v>423</v>
      </c>
      <c r="C7405" s="34">
        <v>383</v>
      </c>
      <c r="D7405" s="34">
        <v>114</v>
      </c>
      <c r="E7405" s="34">
        <v>140</v>
      </c>
      <c r="F7405" s="34">
        <v>111</v>
      </c>
      <c r="G7405" s="34">
        <v>175</v>
      </c>
      <c r="H7405" s="34">
        <v>129</v>
      </c>
      <c r="I7405" s="34">
        <v>115</v>
      </c>
    </row>
    <row r="7406" spans="1:9" x14ac:dyDescent="0.2">
      <c r="A7406" s="34" t="s">
        <v>57863</v>
      </c>
      <c r="B7406" s="34">
        <v>367</v>
      </c>
      <c r="C7406" s="34">
        <v>406</v>
      </c>
      <c r="D7406" s="34">
        <v>180</v>
      </c>
      <c r="E7406" s="34">
        <v>116</v>
      </c>
      <c r="F7406" s="34">
        <v>150</v>
      </c>
      <c r="G7406" s="34">
        <v>159</v>
      </c>
      <c r="H7406" s="34">
        <v>102</v>
      </c>
      <c r="I7406" s="34">
        <v>123</v>
      </c>
    </row>
    <row r="7407" spans="1:9" x14ac:dyDescent="0.2">
      <c r="A7407" s="34" t="s">
        <v>57864</v>
      </c>
      <c r="B7407" s="34">
        <v>968</v>
      </c>
      <c r="C7407" s="34">
        <v>1024</v>
      </c>
      <c r="D7407" s="34">
        <v>320</v>
      </c>
      <c r="E7407" s="34">
        <v>339</v>
      </c>
      <c r="F7407" s="34">
        <v>319</v>
      </c>
      <c r="G7407" s="34">
        <v>345</v>
      </c>
      <c r="H7407" s="34">
        <v>337</v>
      </c>
      <c r="I7407" s="34">
        <v>257</v>
      </c>
    </row>
    <row r="7408" spans="1:9" x14ac:dyDescent="0.2">
      <c r="A7408" s="34" t="s">
        <v>57865</v>
      </c>
      <c r="B7408" s="34">
        <v>1323</v>
      </c>
      <c r="C7408" s="34">
        <v>1090</v>
      </c>
      <c r="D7408" s="34">
        <v>329</v>
      </c>
      <c r="E7408" s="34">
        <v>417</v>
      </c>
      <c r="F7408" s="34">
        <v>412</v>
      </c>
      <c r="G7408" s="34">
        <v>355</v>
      </c>
      <c r="H7408" s="34">
        <v>396</v>
      </c>
      <c r="I7408" s="34">
        <v>237</v>
      </c>
    </row>
    <row r="7409" spans="1:9" x14ac:dyDescent="0.2">
      <c r="A7409" s="34" t="s">
        <v>57866</v>
      </c>
      <c r="B7409" s="34">
        <v>926</v>
      </c>
      <c r="C7409" s="34">
        <v>853</v>
      </c>
      <c r="D7409" s="34">
        <v>259</v>
      </c>
      <c r="E7409" s="34">
        <v>286</v>
      </c>
      <c r="F7409" s="34">
        <v>288</v>
      </c>
      <c r="G7409" s="34">
        <v>328</v>
      </c>
      <c r="H7409" s="34">
        <v>330</v>
      </c>
      <c r="I7409" s="34">
        <v>225</v>
      </c>
    </row>
    <row r="7410" spans="1:9" x14ac:dyDescent="0.2">
      <c r="A7410" s="34" t="s">
        <v>57867</v>
      </c>
      <c r="B7410" s="34">
        <v>1436</v>
      </c>
      <c r="C7410" s="34">
        <v>1200</v>
      </c>
      <c r="D7410" s="34">
        <v>377</v>
      </c>
      <c r="E7410" s="34">
        <v>426</v>
      </c>
      <c r="F7410" s="34">
        <v>413</v>
      </c>
      <c r="G7410" s="34">
        <v>383</v>
      </c>
      <c r="H7410" s="34">
        <v>363</v>
      </c>
      <c r="I7410" s="34">
        <v>333</v>
      </c>
    </row>
    <row r="7411" spans="1:9" x14ac:dyDescent="0.2">
      <c r="A7411" s="34" t="s">
        <v>57868</v>
      </c>
      <c r="B7411" s="34">
        <v>991</v>
      </c>
      <c r="C7411" s="34">
        <v>911</v>
      </c>
      <c r="D7411" s="34">
        <v>272</v>
      </c>
      <c r="E7411" s="34">
        <v>337</v>
      </c>
      <c r="F7411" s="34">
        <v>262</v>
      </c>
      <c r="G7411" s="34">
        <v>314</v>
      </c>
      <c r="H7411" s="34">
        <v>323</v>
      </c>
      <c r="I7411" s="34">
        <v>302</v>
      </c>
    </row>
    <row r="7412" spans="1:9" x14ac:dyDescent="0.2">
      <c r="A7412" s="34" t="s">
        <v>57869</v>
      </c>
      <c r="B7412" s="34">
        <v>718</v>
      </c>
      <c r="C7412" s="34">
        <v>638</v>
      </c>
      <c r="D7412" s="34">
        <v>215</v>
      </c>
      <c r="E7412" s="34">
        <v>253</v>
      </c>
      <c r="F7412" s="34">
        <v>222</v>
      </c>
      <c r="G7412" s="34">
        <v>201</v>
      </c>
      <c r="H7412" s="34">
        <v>197</v>
      </c>
      <c r="I7412" s="34">
        <v>196</v>
      </c>
    </row>
    <row r="7413" spans="1:9" x14ac:dyDescent="0.2">
      <c r="A7413" s="34" t="s">
        <v>57870</v>
      </c>
      <c r="B7413" s="34">
        <v>618</v>
      </c>
      <c r="C7413" s="34">
        <v>660</v>
      </c>
      <c r="D7413" s="34">
        <v>191</v>
      </c>
      <c r="E7413" s="34">
        <v>185</v>
      </c>
      <c r="F7413" s="34">
        <v>205</v>
      </c>
      <c r="G7413" s="34">
        <v>186</v>
      </c>
      <c r="H7413" s="34">
        <v>204</v>
      </c>
      <c r="I7413" s="34">
        <v>207</v>
      </c>
    </row>
    <row r="7414" spans="1:9" x14ac:dyDescent="0.2">
      <c r="A7414" s="34" t="s">
        <v>57871</v>
      </c>
      <c r="B7414" s="34">
        <v>651</v>
      </c>
      <c r="C7414" s="34">
        <v>803</v>
      </c>
      <c r="D7414" s="34">
        <v>211</v>
      </c>
      <c r="E7414" s="34">
        <v>277</v>
      </c>
      <c r="F7414" s="34">
        <v>217</v>
      </c>
      <c r="G7414" s="34">
        <v>252</v>
      </c>
      <c r="H7414" s="34">
        <v>197</v>
      </c>
      <c r="I7414" s="34">
        <v>244</v>
      </c>
    </row>
    <row r="7415" spans="1:9" x14ac:dyDescent="0.2">
      <c r="A7415" s="34" t="s">
        <v>57872</v>
      </c>
      <c r="B7415" s="34">
        <v>516</v>
      </c>
      <c r="C7415" s="34">
        <v>537</v>
      </c>
      <c r="D7415" s="34">
        <v>214</v>
      </c>
      <c r="E7415" s="34">
        <v>178</v>
      </c>
      <c r="F7415" s="34">
        <v>175</v>
      </c>
      <c r="G7415" s="34">
        <v>222</v>
      </c>
      <c r="H7415" s="34">
        <v>184</v>
      </c>
      <c r="I7415" s="34">
        <v>145</v>
      </c>
    </row>
    <row r="7416" spans="1:9" x14ac:dyDescent="0.2">
      <c r="A7416" s="34" t="s">
        <v>57873</v>
      </c>
      <c r="B7416" s="34">
        <v>678</v>
      </c>
      <c r="C7416" s="34">
        <v>681</v>
      </c>
      <c r="D7416" s="34">
        <v>196</v>
      </c>
      <c r="E7416" s="34">
        <v>278</v>
      </c>
      <c r="F7416" s="34">
        <v>215</v>
      </c>
      <c r="G7416" s="34">
        <v>273</v>
      </c>
      <c r="H7416" s="34">
        <v>213</v>
      </c>
      <c r="I7416" s="34">
        <v>171</v>
      </c>
    </row>
    <row r="7417" spans="1:9" x14ac:dyDescent="0.2">
      <c r="A7417" s="34" t="s">
        <v>57874</v>
      </c>
      <c r="B7417" s="34">
        <v>1056</v>
      </c>
      <c r="C7417" s="34">
        <v>1153</v>
      </c>
      <c r="D7417" s="34">
        <v>337</v>
      </c>
      <c r="E7417" s="34">
        <v>401</v>
      </c>
      <c r="F7417" s="34">
        <v>314</v>
      </c>
      <c r="G7417" s="34">
        <v>419</v>
      </c>
      <c r="H7417" s="34">
        <v>341</v>
      </c>
      <c r="I7417" s="34">
        <v>368</v>
      </c>
    </row>
    <row r="7418" spans="1:9" x14ac:dyDescent="0.2">
      <c r="A7418" s="34" t="s">
        <v>57875</v>
      </c>
      <c r="B7418" s="34">
        <v>551</v>
      </c>
      <c r="C7418" s="34">
        <v>582</v>
      </c>
      <c r="D7418" s="34">
        <v>187</v>
      </c>
      <c r="E7418" s="34">
        <v>183</v>
      </c>
      <c r="F7418" s="34">
        <v>201</v>
      </c>
      <c r="G7418" s="34">
        <v>175</v>
      </c>
      <c r="H7418" s="34">
        <v>212</v>
      </c>
      <c r="I7418" s="34">
        <v>171</v>
      </c>
    </row>
    <row r="7419" spans="1:9" x14ac:dyDescent="0.2">
      <c r="A7419" s="34" t="s">
        <v>57876</v>
      </c>
      <c r="B7419" s="34">
        <v>466</v>
      </c>
      <c r="C7419" s="34">
        <v>417</v>
      </c>
      <c r="D7419" s="34">
        <v>154</v>
      </c>
      <c r="E7419" s="34">
        <v>130</v>
      </c>
      <c r="F7419" s="34">
        <v>140</v>
      </c>
      <c r="G7419" s="34">
        <v>158</v>
      </c>
      <c r="H7419" s="34">
        <v>169</v>
      </c>
      <c r="I7419" s="34">
        <v>121</v>
      </c>
    </row>
    <row r="7420" spans="1:9" x14ac:dyDescent="0.2">
      <c r="A7420" s="34" t="s">
        <v>57877</v>
      </c>
      <c r="B7420" s="34">
        <v>695</v>
      </c>
      <c r="C7420" s="34">
        <v>525</v>
      </c>
      <c r="D7420" s="34">
        <v>183</v>
      </c>
      <c r="E7420" s="34">
        <v>182</v>
      </c>
      <c r="F7420" s="34">
        <v>153</v>
      </c>
      <c r="G7420" s="34">
        <v>167</v>
      </c>
      <c r="H7420" s="34">
        <v>175</v>
      </c>
      <c r="I7420" s="34">
        <v>155</v>
      </c>
    </row>
    <row r="7421" spans="1:9" x14ac:dyDescent="0.2">
      <c r="A7421" s="34" t="s">
        <v>57878</v>
      </c>
      <c r="B7421" s="34">
        <v>324</v>
      </c>
      <c r="C7421" s="34">
        <v>367</v>
      </c>
      <c r="D7421" s="34">
        <v>88</v>
      </c>
      <c r="E7421" s="34">
        <v>119</v>
      </c>
      <c r="F7421" s="34">
        <v>114</v>
      </c>
      <c r="G7421" s="34">
        <v>128</v>
      </c>
      <c r="H7421" s="34">
        <v>111</v>
      </c>
      <c r="I7421" s="34">
        <v>89</v>
      </c>
    </row>
    <row r="7422" spans="1:9" x14ac:dyDescent="0.2">
      <c r="A7422" s="34" t="s">
        <v>57879</v>
      </c>
      <c r="B7422" s="34">
        <v>599</v>
      </c>
      <c r="C7422" s="34">
        <v>679</v>
      </c>
      <c r="D7422" s="34">
        <v>208</v>
      </c>
      <c r="E7422" s="34">
        <v>250</v>
      </c>
      <c r="F7422" s="34">
        <v>148</v>
      </c>
      <c r="G7422" s="34">
        <v>219</v>
      </c>
      <c r="H7422" s="34">
        <v>175</v>
      </c>
      <c r="I7422" s="34">
        <v>162</v>
      </c>
    </row>
    <row r="7423" spans="1:9" x14ac:dyDescent="0.2">
      <c r="A7423" s="34" t="s">
        <v>57880</v>
      </c>
      <c r="B7423" s="34">
        <v>889</v>
      </c>
      <c r="C7423" s="34">
        <v>908</v>
      </c>
      <c r="D7423" s="34">
        <v>283</v>
      </c>
      <c r="E7423" s="34">
        <v>361</v>
      </c>
      <c r="F7423" s="34">
        <v>299</v>
      </c>
      <c r="G7423" s="34">
        <v>333</v>
      </c>
      <c r="H7423" s="34">
        <v>279</v>
      </c>
      <c r="I7423" s="34">
        <v>269</v>
      </c>
    </row>
    <row r="7424" spans="1:9" x14ac:dyDescent="0.2">
      <c r="A7424" s="34" t="s">
        <v>57881</v>
      </c>
      <c r="B7424" s="34">
        <v>547</v>
      </c>
      <c r="C7424" s="34">
        <v>506</v>
      </c>
      <c r="D7424" s="34">
        <v>162</v>
      </c>
      <c r="E7424" s="34">
        <v>214</v>
      </c>
      <c r="F7424" s="34">
        <v>221</v>
      </c>
      <c r="G7424" s="34">
        <v>155</v>
      </c>
      <c r="H7424" s="34">
        <v>236</v>
      </c>
      <c r="I7424" s="34">
        <v>181</v>
      </c>
    </row>
    <row r="7425" spans="1:9" x14ac:dyDescent="0.2">
      <c r="A7425" s="34" t="s">
        <v>57882</v>
      </c>
      <c r="B7425" s="34">
        <v>677</v>
      </c>
      <c r="C7425" s="34">
        <v>647</v>
      </c>
      <c r="D7425" s="34">
        <v>212</v>
      </c>
      <c r="E7425" s="34">
        <v>205</v>
      </c>
      <c r="F7425" s="34">
        <v>218</v>
      </c>
      <c r="G7425" s="34">
        <v>206</v>
      </c>
      <c r="H7425" s="34">
        <v>197</v>
      </c>
      <c r="I7425" s="34">
        <v>230</v>
      </c>
    </row>
    <row r="7426" spans="1:9" x14ac:dyDescent="0.2">
      <c r="A7426" s="34" t="s">
        <v>57883</v>
      </c>
      <c r="B7426" s="34">
        <v>544</v>
      </c>
      <c r="C7426" s="34">
        <v>455</v>
      </c>
      <c r="D7426" s="34">
        <v>154</v>
      </c>
      <c r="E7426" s="34">
        <v>149</v>
      </c>
      <c r="F7426" s="34">
        <v>154</v>
      </c>
      <c r="G7426" s="34">
        <v>141</v>
      </c>
      <c r="H7426" s="34">
        <v>203</v>
      </c>
      <c r="I7426" s="34">
        <v>121</v>
      </c>
    </row>
    <row r="7427" spans="1:9" x14ac:dyDescent="0.2">
      <c r="A7427" s="34" t="s">
        <v>57884</v>
      </c>
      <c r="B7427" s="34">
        <v>569</v>
      </c>
      <c r="C7427" s="34">
        <v>511</v>
      </c>
      <c r="D7427" s="34">
        <v>157</v>
      </c>
      <c r="E7427" s="34">
        <v>168</v>
      </c>
      <c r="F7427" s="34">
        <v>164</v>
      </c>
      <c r="G7427" s="34">
        <v>172</v>
      </c>
      <c r="H7427" s="34">
        <v>215</v>
      </c>
      <c r="I7427" s="34">
        <v>174</v>
      </c>
    </row>
    <row r="7428" spans="1:9" x14ac:dyDescent="0.2">
      <c r="A7428" s="34" t="s">
        <v>57885</v>
      </c>
      <c r="B7428" s="34">
        <v>740</v>
      </c>
      <c r="C7428" s="34">
        <v>830</v>
      </c>
      <c r="D7428" s="34">
        <v>240</v>
      </c>
      <c r="E7428" s="34">
        <v>321</v>
      </c>
      <c r="F7428" s="34">
        <v>233</v>
      </c>
      <c r="G7428" s="34">
        <v>284</v>
      </c>
      <c r="H7428" s="34">
        <v>254</v>
      </c>
      <c r="I7428" s="34">
        <v>228</v>
      </c>
    </row>
    <row r="7429" spans="1:9" x14ac:dyDescent="0.2">
      <c r="A7429" s="34" t="s">
        <v>57886</v>
      </c>
      <c r="B7429" s="34">
        <v>590</v>
      </c>
      <c r="C7429" s="34">
        <v>697</v>
      </c>
      <c r="D7429" s="34">
        <v>176</v>
      </c>
      <c r="E7429" s="34">
        <v>215</v>
      </c>
      <c r="F7429" s="34">
        <v>174</v>
      </c>
      <c r="G7429" s="34">
        <v>218</v>
      </c>
      <c r="H7429" s="34">
        <v>229</v>
      </c>
      <c r="I7429" s="34">
        <v>216</v>
      </c>
    </row>
    <row r="7430" spans="1:9" x14ac:dyDescent="0.2">
      <c r="A7430" s="34" t="s">
        <v>57887</v>
      </c>
      <c r="B7430" s="34">
        <v>651</v>
      </c>
      <c r="C7430" s="34">
        <v>675</v>
      </c>
      <c r="D7430" s="34">
        <v>179</v>
      </c>
      <c r="E7430" s="34">
        <v>155</v>
      </c>
      <c r="F7430" s="34">
        <v>156</v>
      </c>
      <c r="G7430" s="34">
        <v>213</v>
      </c>
      <c r="H7430" s="34">
        <v>164</v>
      </c>
      <c r="I7430" s="34">
        <v>211</v>
      </c>
    </row>
    <row r="7431" spans="1:9" x14ac:dyDescent="0.2">
      <c r="A7431" s="34" t="s">
        <v>57888</v>
      </c>
      <c r="B7431" s="34">
        <v>798</v>
      </c>
      <c r="C7431" s="34">
        <v>939</v>
      </c>
      <c r="D7431" s="34">
        <v>322</v>
      </c>
      <c r="E7431" s="34">
        <v>250</v>
      </c>
      <c r="F7431" s="34">
        <v>268</v>
      </c>
      <c r="G7431" s="34">
        <v>312</v>
      </c>
      <c r="H7431" s="34">
        <v>251</v>
      </c>
      <c r="I7431" s="34">
        <v>264</v>
      </c>
    </row>
    <row r="7432" spans="1:9" x14ac:dyDescent="0.2">
      <c r="A7432" s="34" t="s">
        <v>57889</v>
      </c>
      <c r="B7432" s="34">
        <v>717</v>
      </c>
      <c r="C7432" s="34">
        <v>681</v>
      </c>
      <c r="D7432" s="34">
        <v>261</v>
      </c>
      <c r="E7432" s="34">
        <v>244</v>
      </c>
      <c r="F7432" s="34">
        <v>241</v>
      </c>
      <c r="G7432" s="34">
        <v>222</v>
      </c>
      <c r="H7432" s="34">
        <v>183</v>
      </c>
      <c r="I7432" s="34">
        <v>183</v>
      </c>
    </row>
    <row r="7433" spans="1:9" x14ac:dyDescent="0.2">
      <c r="A7433" s="34" t="s">
        <v>57890</v>
      </c>
      <c r="B7433" s="34">
        <v>519</v>
      </c>
      <c r="C7433" s="34">
        <v>693</v>
      </c>
      <c r="D7433" s="34">
        <v>163</v>
      </c>
      <c r="E7433" s="34">
        <v>191</v>
      </c>
      <c r="F7433" s="34">
        <v>181</v>
      </c>
      <c r="G7433" s="34">
        <v>243</v>
      </c>
      <c r="H7433" s="34">
        <v>148</v>
      </c>
      <c r="I7433" s="34">
        <v>164</v>
      </c>
    </row>
    <row r="7434" spans="1:9" x14ac:dyDescent="0.2">
      <c r="A7434" s="34" t="s">
        <v>57891</v>
      </c>
      <c r="B7434" s="34">
        <v>516</v>
      </c>
      <c r="C7434" s="34">
        <v>541</v>
      </c>
      <c r="D7434" s="34">
        <v>183</v>
      </c>
      <c r="E7434" s="34">
        <v>194</v>
      </c>
      <c r="F7434" s="34">
        <v>164</v>
      </c>
      <c r="G7434" s="34">
        <v>209</v>
      </c>
      <c r="H7434" s="34">
        <v>208</v>
      </c>
      <c r="I7434" s="34">
        <v>172</v>
      </c>
    </row>
    <row r="7435" spans="1:9" x14ac:dyDescent="0.2">
      <c r="A7435" s="34" t="s">
        <v>57892</v>
      </c>
      <c r="B7435" s="34">
        <v>424</v>
      </c>
      <c r="C7435" s="34">
        <v>517</v>
      </c>
      <c r="D7435" s="34">
        <v>100</v>
      </c>
      <c r="E7435" s="34">
        <v>134</v>
      </c>
      <c r="F7435" s="34">
        <v>125</v>
      </c>
      <c r="G7435" s="34">
        <v>159</v>
      </c>
      <c r="H7435" s="34">
        <v>182</v>
      </c>
      <c r="I7435" s="34">
        <v>106</v>
      </c>
    </row>
    <row r="7436" spans="1:9" x14ac:dyDescent="0.2">
      <c r="A7436" s="34" t="s">
        <v>57893</v>
      </c>
      <c r="B7436" s="34">
        <v>651</v>
      </c>
      <c r="C7436" s="34">
        <v>669</v>
      </c>
      <c r="D7436" s="34">
        <v>190</v>
      </c>
      <c r="E7436" s="34">
        <v>198</v>
      </c>
      <c r="F7436" s="34">
        <v>185</v>
      </c>
      <c r="G7436" s="34">
        <v>213</v>
      </c>
      <c r="H7436" s="34">
        <v>217</v>
      </c>
      <c r="I7436" s="34">
        <v>163</v>
      </c>
    </row>
    <row r="7437" spans="1:9" x14ac:dyDescent="0.2">
      <c r="A7437" s="34" t="s">
        <v>57894</v>
      </c>
      <c r="B7437" s="34">
        <v>1147</v>
      </c>
      <c r="C7437" s="34">
        <v>970</v>
      </c>
      <c r="D7437" s="34">
        <v>373</v>
      </c>
      <c r="E7437" s="34">
        <v>357</v>
      </c>
      <c r="F7437" s="34">
        <v>381</v>
      </c>
      <c r="G7437" s="34">
        <v>347</v>
      </c>
      <c r="H7437" s="34">
        <v>409</v>
      </c>
      <c r="I7437" s="34">
        <v>323</v>
      </c>
    </row>
    <row r="7438" spans="1:9" x14ac:dyDescent="0.2">
      <c r="A7438" s="34" t="s">
        <v>57895</v>
      </c>
      <c r="B7438" s="34">
        <v>699</v>
      </c>
      <c r="C7438" s="34">
        <v>700</v>
      </c>
      <c r="D7438" s="34">
        <v>269</v>
      </c>
      <c r="E7438" s="34">
        <v>201</v>
      </c>
      <c r="F7438" s="34">
        <v>259</v>
      </c>
      <c r="G7438" s="34">
        <v>257</v>
      </c>
      <c r="H7438" s="34">
        <v>332</v>
      </c>
      <c r="I7438" s="34">
        <v>187</v>
      </c>
    </row>
    <row r="7439" spans="1:9" x14ac:dyDescent="0.2">
      <c r="A7439" s="34" t="s">
        <v>57896</v>
      </c>
      <c r="B7439" s="34">
        <v>857</v>
      </c>
      <c r="C7439" s="34">
        <v>898</v>
      </c>
      <c r="D7439" s="34">
        <v>302</v>
      </c>
      <c r="E7439" s="34">
        <v>319</v>
      </c>
      <c r="F7439" s="34">
        <v>306</v>
      </c>
      <c r="G7439" s="34">
        <v>320</v>
      </c>
      <c r="H7439" s="34">
        <v>324</v>
      </c>
      <c r="I7439" s="34">
        <v>299</v>
      </c>
    </row>
    <row r="7440" spans="1:9" x14ac:dyDescent="0.2">
      <c r="A7440" s="34" t="s">
        <v>57897</v>
      </c>
      <c r="B7440" s="34">
        <v>627</v>
      </c>
      <c r="C7440" s="34">
        <v>755</v>
      </c>
      <c r="D7440" s="34">
        <v>178</v>
      </c>
      <c r="E7440" s="34">
        <v>201</v>
      </c>
      <c r="F7440" s="34">
        <v>175</v>
      </c>
      <c r="G7440" s="34">
        <v>205</v>
      </c>
      <c r="H7440" s="34">
        <v>154</v>
      </c>
      <c r="I7440" s="34">
        <v>187</v>
      </c>
    </row>
    <row r="7441" spans="1:9" x14ac:dyDescent="0.2">
      <c r="A7441" s="34" t="s">
        <v>57898</v>
      </c>
      <c r="B7441" s="34">
        <v>1215</v>
      </c>
      <c r="C7441" s="34">
        <v>1001</v>
      </c>
      <c r="D7441" s="34">
        <v>424</v>
      </c>
      <c r="E7441" s="34">
        <v>358</v>
      </c>
      <c r="F7441" s="34">
        <v>398</v>
      </c>
      <c r="G7441" s="34">
        <v>428</v>
      </c>
      <c r="H7441" s="34">
        <v>443</v>
      </c>
      <c r="I7441" s="34">
        <v>346</v>
      </c>
    </row>
    <row r="7442" spans="1:9" x14ac:dyDescent="0.2">
      <c r="A7442" s="34" t="s">
        <v>57899</v>
      </c>
      <c r="B7442" s="34">
        <v>719</v>
      </c>
      <c r="C7442" s="34">
        <v>838</v>
      </c>
      <c r="D7442" s="34">
        <v>256</v>
      </c>
      <c r="E7442" s="34">
        <v>255</v>
      </c>
      <c r="F7442" s="34">
        <v>211</v>
      </c>
      <c r="G7442" s="34">
        <v>291</v>
      </c>
      <c r="H7442" s="34">
        <v>276</v>
      </c>
      <c r="I7442" s="34">
        <v>264</v>
      </c>
    </row>
    <row r="7443" spans="1:9" x14ac:dyDescent="0.2">
      <c r="A7443" s="34" t="s">
        <v>57900</v>
      </c>
      <c r="B7443" s="34">
        <v>660</v>
      </c>
      <c r="C7443" s="34">
        <v>981</v>
      </c>
      <c r="D7443" s="34">
        <v>201</v>
      </c>
      <c r="E7443" s="34">
        <v>320</v>
      </c>
      <c r="F7443" s="34">
        <v>188</v>
      </c>
      <c r="G7443" s="34">
        <v>260</v>
      </c>
      <c r="H7443" s="34">
        <v>218</v>
      </c>
      <c r="I7443" s="34">
        <v>264</v>
      </c>
    </row>
    <row r="7444" spans="1:9" x14ac:dyDescent="0.2">
      <c r="A7444" s="34" t="s">
        <v>57901</v>
      </c>
      <c r="B7444" s="34">
        <v>706</v>
      </c>
      <c r="C7444" s="34">
        <v>709</v>
      </c>
      <c r="D7444" s="34">
        <v>207</v>
      </c>
      <c r="E7444" s="34">
        <v>268</v>
      </c>
      <c r="F7444" s="34">
        <v>199</v>
      </c>
      <c r="G7444" s="34">
        <v>215</v>
      </c>
      <c r="H7444" s="34">
        <v>193</v>
      </c>
      <c r="I7444" s="34">
        <v>187</v>
      </c>
    </row>
    <row r="7445" spans="1:9" x14ac:dyDescent="0.2">
      <c r="A7445" s="34" t="s">
        <v>57902</v>
      </c>
      <c r="B7445" s="34">
        <v>476</v>
      </c>
      <c r="C7445" s="34">
        <v>411</v>
      </c>
      <c r="D7445" s="34">
        <v>141</v>
      </c>
      <c r="E7445" s="34">
        <v>226</v>
      </c>
      <c r="F7445" s="34">
        <v>172</v>
      </c>
      <c r="G7445" s="34">
        <v>189</v>
      </c>
      <c r="H7445" s="34">
        <v>150</v>
      </c>
      <c r="I7445" s="34">
        <v>167</v>
      </c>
    </row>
    <row r="7446" spans="1:9" x14ac:dyDescent="0.2">
      <c r="A7446" s="34" t="s">
        <v>57903</v>
      </c>
      <c r="B7446" s="34">
        <v>752</v>
      </c>
      <c r="C7446" s="34">
        <v>698</v>
      </c>
      <c r="D7446" s="34">
        <v>194</v>
      </c>
      <c r="E7446" s="34">
        <v>220</v>
      </c>
      <c r="F7446" s="34">
        <v>211</v>
      </c>
      <c r="G7446" s="34">
        <v>214</v>
      </c>
      <c r="H7446" s="34">
        <v>176</v>
      </c>
      <c r="I7446" s="34">
        <v>183</v>
      </c>
    </row>
    <row r="7447" spans="1:9" x14ac:dyDescent="0.2">
      <c r="A7447" s="34" t="s">
        <v>57904</v>
      </c>
      <c r="B7447" s="34">
        <v>161</v>
      </c>
      <c r="C7447" s="34">
        <v>136</v>
      </c>
      <c r="D7447" s="34">
        <v>44</v>
      </c>
      <c r="E7447" s="34">
        <v>78</v>
      </c>
      <c r="F7447" s="34">
        <v>32</v>
      </c>
      <c r="G7447" s="34">
        <v>46</v>
      </c>
      <c r="H7447" s="34">
        <v>50</v>
      </c>
      <c r="I7447" s="34">
        <v>41</v>
      </c>
    </row>
    <row r="7448" spans="1:9" x14ac:dyDescent="0.2">
      <c r="A7448" s="34" t="s">
        <v>57905</v>
      </c>
      <c r="B7448" s="34">
        <v>720</v>
      </c>
      <c r="C7448" s="34">
        <v>627</v>
      </c>
      <c r="D7448" s="34">
        <v>242</v>
      </c>
      <c r="E7448" s="34">
        <v>262</v>
      </c>
      <c r="F7448" s="34">
        <v>195</v>
      </c>
      <c r="G7448" s="34">
        <v>236</v>
      </c>
      <c r="H7448" s="34">
        <v>234</v>
      </c>
      <c r="I7448" s="34">
        <v>186</v>
      </c>
    </row>
    <row r="7449" spans="1:9" x14ac:dyDescent="0.2">
      <c r="A7449" s="34" t="s">
        <v>57906</v>
      </c>
      <c r="B7449" s="34">
        <v>604</v>
      </c>
      <c r="C7449" s="34">
        <v>691</v>
      </c>
      <c r="D7449" s="34">
        <v>206</v>
      </c>
      <c r="E7449" s="34">
        <v>248</v>
      </c>
      <c r="F7449" s="34">
        <v>218</v>
      </c>
      <c r="G7449" s="34">
        <v>230</v>
      </c>
      <c r="H7449" s="34">
        <v>208</v>
      </c>
      <c r="I7449" s="34">
        <v>150</v>
      </c>
    </row>
    <row r="7450" spans="1:9" x14ac:dyDescent="0.2">
      <c r="A7450" s="34" t="s">
        <v>57907</v>
      </c>
      <c r="B7450" s="34">
        <v>696</v>
      </c>
      <c r="C7450" s="34">
        <v>691</v>
      </c>
      <c r="D7450" s="34">
        <v>287</v>
      </c>
      <c r="E7450" s="34">
        <v>219</v>
      </c>
      <c r="F7450" s="34">
        <v>225</v>
      </c>
      <c r="G7450" s="34">
        <v>215</v>
      </c>
      <c r="H7450" s="34">
        <v>270</v>
      </c>
      <c r="I7450" s="34">
        <v>220</v>
      </c>
    </row>
    <row r="7451" spans="1:9" x14ac:dyDescent="0.2">
      <c r="A7451" s="34" t="s">
        <v>57908</v>
      </c>
      <c r="B7451" s="34">
        <v>543</v>
      </c>
      <c r="C7451" s="34">
        <v>630</v>
      </c>
      <c r="D7451" s="34">
        <v>187</v>
      </c>
      <c r="E7451" s="34">
        <v>217</v>
      </c>
      <c r="F7451" s="34">
        <v>156</v>
      </c>
      <c r="G7451" s="34">
        <v>192</v>
      </c>
      <c r="H7451" s="34">
        <v>187</v>
      </c>
      <c r="I7451" s="34">
        <v>192</v>
      </c>
    </row>
    <row r="7452" spans="1:9" x14ac:dyDescent="0.2">
      <c r="A7452" s="34" t="s">
        <v>57909</v>
      </c>
      <c r="B7452" s="34">
        <v>527</v>
      </c>
      <c r="C7452" s="34">
        <v>334</v>
      </c>
      <c r="D7452" s="34">
        <v>148</v>
      </c>
      <c r="E7452" s="34">
        <v>144</v>
      </c>
      <c r="F7452" s="34">
        <v>160</v>
      </c>
      <c r="G7452" s="34">
        <v>111</v>
      </c>
      <c r="H7452" s="34">
        <v>170</v>
      </c>
      <c r="I7452" s="34">
        <v>134</v>
      </c>
    </row>
    <row r="7453" spans="1:9" x14ac:dyDescent="0.2">
      <c r="A7453" s="34" t="s">
        <v>57910</v>
      </c>
      <c r="B7453" s="34">
        <v>396</v>
      </c>
      <c r="C7453" s="34">
        <v>516</v>
      </c>
      <c r="D7453" s="34">
        <v>134</v>
      </c>
      <c r="E7453" s="34">
        <v>154</v>
      </c>
      <c r="F7453" s="34">
        <v>158</v>
      </c>
      <c r="G7453" s="34">
        <v>178</v>
      </c>
      <c r="H7453" s="34">
        <v>120</v>
      </c>
      <c r="I7453" s="34">
        <v>153</v>
      </c>
    </row>
    <row r="7454" spans="1:9" x14ac:dyDescent="0.2">
      <c r="A7454" s="34" t="s">
        <v>57911</v>
      </c>
      <c r="B7454" s="34">
        <v>496</v>
      </c>
      <c r="C7454" s="34">
        <v>485</v>
      </c>
      <c r="D7454" s="34">
        <v>191</v>
      </c>
      <c r="E7454" s="34">
        <v>166</v>
      </c>
      <c r="F7454" s="34">
        <v>146</v>
      </c>
      <c r="G7454" s="34">
        <v>167</v>
      </c>
      <c r="H7454" s="34">
        <v>123</v>
      </c>
      <c r="I7454" s="34">
        <v>118</v>
      </c>
    </row>
    <row r="7455" spans="1:9" x14ac:dyDescent="0.2">
      <c r="A7455" s="34" t="s">
        <v>57912</v>
      </c>
      <c r="B7455" s="34">
        <v>550</v>
      </c>
      <c r="C7455" s="34">
        <v>454</v>
      </c>
      <c r="D7455" s="34">
        <v>170</v>
      </c>
      <c r="E7455" s="34">
        <v>158</v>
      </c>
      <c r="F7455" s="34">
        <v>144</v>
      </c>
      <c r="G7455" s="34">
        <v>191</v>
      </c>
      <c r="H7455" s="34">
        <v>153</v>
      </c>
      <c r="I7455" s="34">
        <v>139</v>
      </c>
    </row>
    <row r="7456" spans="1:9" x14ac:dyDescent="0.2">
      <c r="A7456" s="34" t="s">
        <v>57913</v>
      </c>
      <c r="B7456" s="34">
        <v>667</v>
      </c>
      <c r="C7456" s="34">
        <v>525</v>
      </c>
      <c r="D7456" s="34">
        <v>201</v>
      </c>
      <c r="E7456" s="34">
        <v>167</v>
      </c>
      <c r="F7456" s="34">
        <v>166</v>
      </c>
      <c r="G7456" s="34">
        <v>198</v>
      </c>
      <c r="H7456" s="34">
        <v>177</v>
      </c>
      <c r="I7456" s="34">
        <v>179</v>
      </c>
    </row>
    <row r="7457" spans="1:9" x14ac:dyDescent="0.2">
      <c r="A7457" s="34" t="s">
        <v>57914</v>
      </c>
      <c r="B7457" s="34">
        <v>699</v>
      </c>
      <c r="C7457" s="34">
        <v>764</v>
      </c>
      <c r="D7457" s="34">
        <v>229</v>
      </c>
      <c r="E7457" s="34">
        <v>261</v>
      </c>
      <c r="F7457" s="34">
        <v>215</v>
      </c>
      <c r="G7457" s="34">
        <v>268</v>
      </c>
      <c r="H7457" s="34">
        <v>242</v>
      </c>
      <c r="I7457" s="34">
        <v>210</v>
      </c>
    </row>
    <row r="7458" spans="1:9" x14ac:dyDescent="0.2">
      <c r="A7458" s="34" t="s">
        <v>57915</v>
      </c>
      <c r="B7458" s="34">
        <v>512</v>
      </c>
      <c r="C7458" s="34">
        <v>651</v>
      </c>
      <c r="D7458" s="34">
        <v>183</v>
      </c>
      <c r="E7458" s="34">
        <v>210</v>
      </c>
      <c r="F7458" s="34">
        <v>206</v>
      </c>
      <c r="G7458" s="34">
        <v>220</v>
      </c>
      <c r="H7458" s="34">
        <v>192</v>
      </c>
      <c r="I7458" s="34">
        <v>181</v>
      </c>
    </row>
    <row r="7459" spans="1:9" x14ac:dyDescent="0.2">
      <c r="A7459" s="34" t="s">
        <v>57916</v>
      </c>
      <c r="B7459" s="34">
        <v>976</v>
      </c>
      <c r="C7459" s="34">
        <v>925</v>
      </c>
      <c r="D7459" s="34">
        <v>268</v>
      </c>
      <c r="E7459" s="34">
        <v>326</v>
      </c>
      <c r="F7459" s="34">
        <v>270</v>
      </c>
      <c r="G7459" s="34">
        <v>328</v>
      </c>
      <c r="H7459" s="34">
        <v>313</v>
      </c>
      <c r="I7459" s="34">
        <v>265</v>
      </c>
    </row>
    <row r="7460" spans="1:9" x14ac:dyDescent="0.2">
      <c r="A7460" s="34" t="s">
        <v>57917</v>
      </c>
      <c r="B7460" s="34">
        <v>1335</v>
      </c>
      <c r="C7460" s="34">
        <v>1302</v>
      </c>
      <c r="D7460" s="34">
        <v>445</v>
      </c>
      <c r="E7460" s="34">
        <v>375</v>
      </c>
      <c r="F7460" s="34">
        <v>374</v>
      </c>
      <c r="G7460" s="34">
        <v>433</v>
      </c>
      <c r="H7460" s="34">
        <v>459</v>
      </c>
      <c r="I7460" s="34">
        <v>365</v>
      </c>
    </row>
    <row r="7461" spans="1:9" x14ac:dyDescent="0.2">
      <c r="A7461" s="34" t="s">
        <v>57918</v>
      </c>
      <c r="B7461" s="34">
        <v>672</v>
      </c>
      <c r="C7461" s="34">
        <v>614</v>
      </c>
      <c r="D7461" s="34">
        <v>222</v>
      </c>
      <c r="E7461" s="34">
        <v>184</v>
      </c>
      <c r="F7461" s="34">
        <v>220</v>
      </c>
      <c r="G7461" s="34">
        <v>201</v>
      </c>
      <c r="H7461" s="34">
        <v>224</v>
      </c>
      <c r="I7461" s="34">
        <v>191</v>
      </c>
    </row>
    <row r="7462" spans="1:9" x14ac:dyDescent="0.2">
      <c r="A7462" s="34" t="s">
        <v>57919</v>
      </c>
      <c r="B7462" s="34">
        <v>943</v>
      </c>
      <c r="C7462" s="34">
        <v>782</v>
      </c>
      <c r="D7462" s="34">
        <v>303</v>
      </c>
      <c r="E7462" s="34">
        <v>299</v>
      </c>
      <c r="F7462" s="34">
        <v>291</v>
      </c>
      <c r="G7462" s="34">
        <v>272</v>
      </c>
      <c r="H7462" s="34">
        <v>255</v>
      </c>
      <c r="I7462" s="34">
        <v>199</v>
      </c>
    </row>
    <row r="7463" spans="1:9" x14ac:dyDescent="0.2">
      <c r="A7463" s="34" t="s">
        <v>57920</v>
      </c>
      <c r="B7463" s="34">
        <v>768</v>
      </c>
      <c r="C7463" s="34">
        <v>941</v>
      </c>
      <c r="D7463" s="34">
        <v>263</v>
      </c>
      <c r="E7463" s="34">
        <v>253</v>
      </c>
      <c r="F7463" s="34">
        <v>261</v>
      </c>
      <c r="G7463" s="34">
        <v>231</v>
      </c>
      <c r="H7463" s="34">
        <v>261</v>
      </c>
      <c r="I7463" s="34">
        <v>203</v>
      </c>
    </row>
    <row r="7464" spans="1:9" x14ac:dyDescent="0.2">
      <c r="A7464" s="34" t="s">
        <v>57921</v>
      </c>
      <c r="B7464" s="34">
        <v>778</v>
      </c>
      <c r="C7464" s="34">
        <v>758</v>
      </c>
      <c r="D7464" s="34">
        <v>221</v>
      </c>
      <c r="E7464" s="34">
        <v>268</v>
      </c>
      <c r="F7464" s="34">
        <v>235</v>
      </c>
      <c r="G7464" s="34">
        <v>238</v>
      </c>
      <c r="H7464" s="34">
        <v>270</v>
      </c>
      <c r="I7464" s="34">
        <v>204</v>
      </c>
    </row>
    <row r="7465" spans="1:9" x14ac:dyDescent="0.2">
      <c r="A7465" s="34" t="s">
        <v>57922</v>
      </c>
      <c r="B7465" s="34">
        <v>256</v>
      </c>
      <c r="C7465" s="34">
        <v>239</v>
      </c>
      <c r="D7465" s="34">
        <v>87</v>
      </c>
      <c r="E7465" s="34">
        <v>84</v>
      </c>
      <c r="F7465" s="34">
        <v>80</v>
      </c>
      <c r="G7465" s="34">
        <v>82</v>
      </c>
      <c r="H7465" s="34">
        <v>59</v>
      </c>
      <c r="I7465" s="34">
        <v>89</v>
      </c>
    </row>
    <row r="7466" spans="1:9" x14ac:dyDescent="0.2">
      <c r="A7466" s="34" t="s">
        <v>57923</v>
      </c>
      <c r="B7466" s="34">
        <v>882</v>
      </c>
      <c r="C7466" s="34">
        <v>926</v>
      </c>
      <c r="D7466" s="34">
        <v>341</v>
      </c>
      <c r="E7466" s="34">
        <v>275</v>
      </c>
      <c r="F7466" s="34">
        <v>224</v>
      </c>
      <c r="G7466" s="34">
        <v>318</v>
      </c>
      <c r="H7466" s="34">
        <v>315</v>
      </c>
      <c r="I7466" s="34">
        <v>239</v>
      </c>
    </row>
    <row r="7467" spans="1:9" x14ac:dyDescent="0.2">
      <c r="A7467" s="34" t="s">
        <v>57924</v>
      </c>
      <c r="B7467" s="34">
        <v>1121</v>
      </c>
      <c r="C7467" s="34">
        <v>1028</v>
      </c>
      <c r="D7467" s="34">
        <v>324</v>
      </c>
      <c r="E7467" s="34">
        <v>363</v>
      </c>
      <c r="F7467" s="34">
        <v>313</v>
      </c>
      <c r="G7467" s="34">
        <v>411</v>
      </c>
      <c r="H7467" s="34">
        <v>391</v>
      </c>
      <c r="I7467" s="34">
        <v>360</v>
      </c>
    </row>
    <row r="7468" spans="1:9" x14ac:dyDescent="0.2">
      <c r="A7468" s="34" t="s">
        <v>57925</v>
      </c>
      <c r="B7468" s="34">
        <v>648</v>
      </c>
      <c r="C7468" s="34">
        <v>761</v>
      </c>
      <c r="D7468" s="34">
        <v>200</v>
      </c>
      <c r="E7468" s="34">
        <v>223</v>
      </c>
      <c r="F7468" s="34">
        <v>203</v>
      </c>
      <c r="G7468" s="34">
        <v>224</v>
      </c>
      <c r="H7468" s="34">
        <v>225</v>
      </c>
      <c r="I7468" s="34">
        <v>202</v>
      </c>
    </row>
    <row r="7469" spans="1:9" x14ac:dyDescent="0.2">
      <c r="A7469" s="34" t="s">
        <v>57926</v>
      </c>
      <c r="B7469" s="34">
        <v>482</v>
      </c>
      <c r="C7469" s="34">
        <v>482</v>
      </c>
      <c r="D7469" s="34">
        <v>143</v>
      </c>
      <c r="E7469" s="34">
        <v>136</v>
      </c>
      <c r="F7469" s="34">
        <v>152</v>
      </c>
      <c r="G7469" s="34">
        <v>159</v>
      </c>
      <c r="H7469" s="34">
        <v>164</v>
      </c>
      <c r="I7469" s="34">
        <v>113</v>
      </c>
    </row>
    <row r="7470" spans="1:9" x14ac:dyDescent="0.2">
      <c r="A7470" s="34" t="s">
        <v>57927</v>
      </c>
      <c r="B7470" s="34">
        <v>525</v>
      </c>
      <c r="C7470" s="34">
        <v>617</v>
      </c>
      <c r="D7470" s="34">
        <v>136</v>
      </c>
      <c r="E7470" s="34">
        <v>214</v>
      </c>
      <c r="F7470" s="34">
        <v>164</v>
      </c>
      <c r="G7470" s="34">
        <v>156</v>
      </c>
      <c r="H7470" s="34">
        <v>140</v>
      </c>
      <c r="I7470" s="34">
        <v>160</v>
      </c>
    </row>
    <row r="7471" spans="1:9" x14ac:dyDescent="0.2">
      <c r="A7471" s="34" t="s">
        <v>57928</v>
      </c>
      <c r="B7471" s="34">
        <v>623</v>
      </c>
      <c r="C7471" s="34">
        <v>503</v>
      </c>
      <c r="D7471" s="34">
        <v>170</v>
      </c>
      <c r="E7471" s="34">
        <v>207</v>
      </c>
      <c r="F7471" s="34">
        <v>163</v>
      </c>
      <c r="G7471" s="34">
        <v>166</v>
      </c>
      <c r="H7471" s="34">
        <v>188</v>
      </c>
      <c r="I7471" s="34">
        <v>173</v>
      </c>
    </row>
    <row r="7472" spans="1:9" x14ac:dyDescent="0.2">
      <c r="A7472" s="34" t="s">
        <v>57929</v>
      </c>
      <c r="B7472" s="34">
        <v>530</v>
      </c>
      <c r="C7472" s="34">
        <v>482</v>
      </c>
      <c r="D7472" s="34">
        <v>128</v>
      </c>
      <c r="E7472" s="34">
        <v>228</v>
      </c>
      <c r="F7472" s="34">
        <v>192</v>
      </c>
      <c r="G7472" s="34">
        <v>172</v>
      </c>
      <c r="H7472" s="34">
        <v>194</v>
      </c>
      <c r="I7472" s="34">
        <v>151</v>
      </c>
    </row>
    <row r="7473" spans="1:9" x14ac:dyDescent="0.2">
      <c r="A7473" s="34" t="s">
        <v>57930</v>
      </c>
      <c r="B7473" s="34">
        <v>398</v>
      </c>
      <c r="C7473" s="34">
        <v>402</v>
      </c>
      <c r="D7473" s="34">
        <v>133</v>
      </c>
      <c r="E7473" s="34">
        <v>141</v>
      </c>
      <c r="F7473" s="34">
        <v>99</v>
      </c>
      <c r="G7473" s="34">
        <v>154</v>
      </c>
      <c r="H7473" s="34">
        <v>129</v>
      </c>
      <c r="I7473" s="34">
        <v>103</v>
      </c>
    </row>
    <row r="7474" spans="1:9" x14ac:dyDescent="0.2">
      <c r="A7474" s="34" t="s">
        <v>57931</v>
      </c>
      <c r="B7474" s="34">
        <v>621</v>
      </c>
      <c r="C7474" s="34">
        <v>471</v>
      </c>
      <c r="D7474" s="34">
        <v>227</v>
      </c>
      <c r="E7474" s="34">
        <v>173</v>
      </c>
      <c r="F7474" s="34">
        <v>181</v>
      </c>
      <c r="G7474" s="34">
        <v>185</v>
      </c>
      <c r="H7474" s="34">
        <v>228</v>
      </c>
      <c r="I7474" s="34">
        <v>160</v>
      </c>
    </row>
    <row r="7475" spans="1:9" x14ac:dyDescent="0.2">
      <c r="A7475" s="34" t="s">
        <v>57932</v>
      </c>
      <c r="B7475" s="34">
        <v>619</v>
      </c>
      <c r="C7475" s="34">
        <v>610</v>
      </c>
      <c r="D7475" s="34">
        <v>229</v>
      </c>
      <c r="E7475" s="34">
        <v>216</v>
      </c>
      <c r="F7475" s="34">
        <v>168</v>
      </c>
      <c r="G7475" s="34">
        <v>170</v>
      </c>
      <c r="H7475" s="34">
        <v>169</v>
      </c>
      <c r="I7475" s="34">
        <v>127</v>
      </c>
    </row>
    <row r="7476" spans="1:9" x14ac:dyDescent="0.2">
      <c r="A7476" s="34" t="s">
        <v>57933</v>
      </c>
      <c r="B7476" s="34">
        <v>1039</v>
      </c>
      <c r="C7476" s="34">
        <v>1124</v>
      </c>
      <c r="D7476" s="34">
        <v>346</v>
      </c>
      <c r="E7476" s="34">
        <v>388</v>
      </c>
      <c r="F7476" s="34">
        <v>326</v>
      </c>
      <c r="G7476" s="34">
        <v>364</v>
      </c>
      <c r="H7476" s="34">
        <v>324</v>
      </c>
      <c r="I7476" s="34">
        <v>354</v>
      </c>
    </row>
    <row r="7477" spans="1:9" x14ac:dyDescent="0.2">
      <c r="A7477" s="34" t="s">
        <v>57934</v>
      </c>
      <c r="B7477" s="34">
        <v>615</v>
      </c>
      <c r="C7477" s="34">
        <v>582</v>
      </c>
      <c r="D7477" s="34">
        <v>187</v>
      </c>
      <c r="E7477" s="34">
        <v>175</v>
      </c>
      <c r="F7477" s="34">
        <v>168</v>
      </c>
      <c r="G7477" s="34">
        <v>198</v>
      </c>
      <c r="H7477" s="34">
        <v>189</v>
      </c>
      <c r="I7477" s="34">
        <v>214</v>
      </c>
    </row>
    <row r="7478" spans="1:9" x14ac:dyDescent="0.2">
      <c r="A7478" s="34" t="s">
        <v>57935</v>
      </c>
      <c r="B7478" s="34">
        <v>759</v>
      </c>
      <c r="C7478" s="34">
        <v>786</v>
      </c>
      <c r="D7478" s="34">
        <v>242</v>
      </c>
      <c r="E7478" s="34">
        <v>273</v>
      </c>
      <c r="F7478" s="34">
        <v>245</v>
      </c>
      <c r="G7478" s="34">
        <v>246</v>
      </c>
      <c r="H7478" s="34">
        <v>232</v>
      </c>
      <c r="I7478" s="34">
        <v>184</v>
      </c>
    </row>
    <row r="7479" spans="1:9" x14ac:dyDescent="0.2">
      <c r="A7479" s="34" t="s">
        <v>57936</v>
      </c>
      <c r="B7479" s="34">
        <v>726</v>
      </c>
      <c r="C7479" s="34">
        <v>745</v>
      </c>
      <c r="D7479" s="34">
        <v>244</v>
      </c>
      <c r="E7479" s="34">
        <v>240</v>
      </c>
      <c r="F7479" s="34">
        <v>234</v>
      </c>
      <c r="G7479" s="34">
        <v>230</v>
      </c>
      <c r="H7479" s="34">
        <v>222</v>
      </c>
      <c r="I7479" s="34">
        <v>184</v>
      </c>
    </row>
    <row r="7480" spans="1:9" x14ac:dyDescent="0.2">
      <c r="A7480" s="34" t="s">
        <v>57937</v>
      </c>
      <c r="B7480" s="34">
        <v>708</v>
      </c>
      <c r="C7480" s="34">
        <v>569</v>
      </c>
      <c r="D7480" s="34">
        <v>160</v>
      </c>
      <c r="E7480" s="34">
        <v>208</v>
      </c>
      <c r="F7480" s="34">
        <v>200</v>
      </c>
      <c r="G7480" s="34">
        <v>189</v>
      </c>
      <c r="H7480" s="34">
        <v>159</v>
      </c>
      <c r="I7480" s="34">
        <v>158</v>
      </c>
    </row>
    <row r="7481" spans="1:9" x14ac:dyDescent="0.2">
      <c r="A7481" s="34" t="s">
        <v>57938</v>
      </c>
      <c r="B7481" s="34">
        <v>480</v>
      </c>
      <c r="C7481" s="34">
        <v>549</v>
      </c>
      <c r="D7481" s="34">
        <v>142</v>
      </c>
      <c r="E7481" s="34">
        <v>210</v>
      </c>
      <c r="F7481" s="34">
        <v>127</v>
      </c>
      <c r="G7481" s="34">
        <v>171</v>
      </c>
      <c r="H7481" s="34">
        <v>137</v>
      </c>
      <c r="I7481" s="34">
        <v>144</v>
      </c>
    </row>
    <row r="7482" spans="1:9" x14ac:dyDescent="0.2">
      <c r="A7482" s="34" t="s">
        <v>57939</v>
      </c>
      <c r="B7482" s="34">
        <v>692</v>
      </c>
      <c r="C7482" s="34">
        <v>741</v>
      </c>
      <c r="D7482" s="34">
        <v>185</v>
      </c>
      <c r="E7482" s="34">
        <v>256</v>
      </c>
      <c r="F7482" s="34">
        <v>172</v>
      </c>
      <c r="G7482" s="34">
        <v>223</v>
      </c>
      <c r="H7482" s="34">
        <v>205</v>
      </c>
      <c r="I7482" s="34">
        <v>164</v>
      </c>
    </row>
    <row r="7483" spans="1:9" x14ac:dyDescent="0.2">
      <c r="A7483" s="34" t="s">
        <v>57940</v>
      </c>
      <c r="B7483" s="34">
        <v>613</v>
      </c>
      <c r="C7483" s="34">
        <v>719</v>
      </c>
      <c r="D7483" s="34">
        <v>209</v>
      </c>
      <c r="E7483" s="34">
        <v>246</v>
      </c>
      <c r="F7483" s="34">
        <v>195</v>
      </c>
      <c r="G7483" s="34">
        <v>261</v>
      </c>
      <c r="H7483" s="34">
        <v>224</v>
      </c>
      <c r="I7483" s="34">
        <v>196</v>
      </c>
    </row>
    <row r="7484" spans="1:9" x14ac:dyDescent="0.2">
      <c r="A7484" s="34" t="s">
        <v>57941</v>
      </c>
      <c r="B7484" s="34">
        <v>571</v>
      </c>
      <c r="C7484" s="34">
        <v>608</v>
      </c>
      <c r="D7484" s="34">
        <v>177</v>
      </c>
      <c r="E7484" s="34">
        <v>191</v>
      </c>
      <c r="F7484" s="34">
        <v>169</v>
      </c>
      <c r="G7484" s="34">
        <v>198</v>
      </c>
      <c r="H7484" s="34">
        <v>204</v>
      </c>
      <c r="I7484" s="34">
        <v>157</v>
      </c>
    </row>
    <row r="7485" spans="1:9" x14ac:dyDescent="0.2">
      <c r="A7485" s="34" t="s">
        <v>57942</v>
      </c>
      <c r="B7485" s="34">
        <v>751</v>
      </c>
      <c r="C7485" s="34">
        <v>812</v>
      </c>
      <c r="D7485" s="34">
        <v>239</v>
      </c>
      <c r="E7485" s="34">
        <v>268</v>
      </c>
      <c r="F7485" s="34">
        <v>214</v>
      </c>
      <c r="G7485" s="34">
        <v>217</v>
      </c>
      <c r="H7485" s="34">
        <v>247</v>
      </c>
      <c r="I7485" s="34">
        <v>203</v>
      </c>
    </row>
    <row r="7486" spans="1:9" x14ac:dyDescent="0.2">
      <c r="A7486" s="34" t="s">
        <v>57943</v>
      </c>
      <c r="B7486" s="34">
        <v>655</v>
      </c>
      <c r="C7486" s="34">
        <v>711</v>
      </c>
      <c r="D7486" s="34">
        <v>222</v>
      </c>
      <c r="E7486" s="34">
        <v>217</v>
      </c>
      <c r="F7486" s="34">
        <v>234</v>
      </c>
      <c r="G7486" s="34">
        <v>226</v>
      </c>
      <c r="H7486" s="34">
        <v>266</v>
      </c>
      <c r="I7486" s="34">
        <v>181</v>
      </c>
    </row>
    <row r="7487" spans="1:9" x14ac:dyDescent="0.2">
      <c r="A7487" s="34" t="s">
        <v>57944</v>
      </c>
      <c r="B7487" s="34">
        <v>629</v>
      </c>
      <c r="C7487" s="34">
        <v>657</v>
      </c>
      <c r="D7487" s="34">
        <v>194</v>
      </c>
      <c r="E7487" s="34">
        <v>230</v>
      </c>
      <c r="F7487" s="34">
        <v>221</v>
      </c>
      <c r="G7487" s="34">
        <v>216</v>
      </c>
      <c r="H7487" s="34">
        <v>188</v>
      </c>
      <c r="I7487" s="34">
        <v>209</v>
      </c>
    </row>
    <row r="7488" spans="1:9" x14ac:dyDescent="0.2">
      <c r="A7488" s="34" t="s">
        <v>57945</v>
      </c>
      <c r="B7488" s="34">
        <v>453</v>
      </c>
      <c r="C7488" s="34">
        <v>488</v>
      </c>
      <c r="D7488" s="34">
        <v>168</v>
      </c>
      <c r="E7488" s="34">
        <v>195</v>
      </c>
      <c r="F7488" s="34">
        <v>169</v>
      </c>
      <c r="G7488" s="34">
        <v>181</v>
      </c>
      <c r="H7488" s="34">
        <v>188</v>
      </c>
      <c r="I7488" s="34">
        <v>164</v>
      </c>
    </row>
    <row r="7489" spans="1:9" x14ac:dyDescent="0.2">
      <c r="A7489" s="34" t="s">
        <v>57946</v>
      </c>
      <c r="B7489" s="34">
        <v>468</v>
      </c>
      <c r="C7489" s="34">
        <v>478</v>
      </c>
      <c r="D7489" s="34">
        <v>149</v>
      </c>
      <c r="E7489" s="34">
        <v>165</v>
      </c>
      <c r="F7489" s="34">
        <v>153</v>
      </c>
      <c r="G7489" s="34">
        <v>164</v>
      </c>
      <c r="H7489" s="34">
        <v>159</v>
      </c>
      <c r="I7489" s="34">
        <v>146</v>
      </c>
    </row>
    <row r="7490" spans="1:9" x14ac:dyDescent="0.2">
      <c r="A7490" s="34" t="s">
        <v>57947</v>
      </c>
      <c r="B7490" s="34">
        <v>586</v>
      </c>
      <c r="C7490" s="34">
        <v>627</v>
      </c>
      <c r="D7490" s="34">
        <v>199</v>
      </c>
      <c r="E7490" s="34">
        <v>275</v>
      </c>
      <c r="F7490" s="34">
        <v>190</v>
      </c>
      <c r="G7490" s="34">
        <v>234</v>
      </c>
      <c r="H7490" s="34">
        <v>204</v>
      </c>
      <c r="I7490" s="34">
        <v>175</v>
      </c>
    </row>
    <row r="7491" spans="1:9" x14ac:dyDescent="0.2">
      <c r="A7491" s="34" t="s">
        <v>57948</v>
      </c>
      <c r="B7491" s="34">
        <v>566</v>
      </c>
      <c r="C7491" s="34">
        <v>498</v>
      </c>
      <c r="D7491" s="34">
        <v>144</v>
      </c>
      <c r="E7491" s="34">
        <v>187</v>
      </c>
      <c r="F7491" s="34">
        <v>176</v>
      </c>
      <c r="G7491" s="34">
        <v>139</v>
      </c>
      <c r="H7491" s="34">
        <v>155</v>
      </c>
      <c r="I7491" s="34">
        <v>123</v>
      </c>
    </row>
    <row r="7492" spans="1:9" x14ac:dyDescent="0.2">
      <c r="A7492" s="34" t="s">
        <v>57949</v>
      </c>
      <c r="B7492" s="34">
        <v>925</v>
      </c>
      <c r="C7492" s="34">
        <v>853</v>
      </c>
      <c r="D7492" s="34">
        <v>273</v>
      </c>
      <c r="E7492" s="34">
        <v>279</v>
      </c>
      <c r="F7492" s="34">
        <v>248</v>
      </c>
      <c r="G7492" s="34">
        <v>318</v>
      </c>
      <c r="H7492" s="34">
        <v>250</v>
      </c>
      <c r="I7492" s="34">
        <v>236</v>
      </c>
    </row>
    <row r="7493" spans="1:9" x14ac:dyDescent="0.2">
      <c r="A7493" s="34" t="s">
        <v>57950</v>
      </c>
      <c r="B7493" s="34">
        <v>488</v>
      </c>
      <c r="C7493" s="34">
        <v>514</v>
      </c>
      <c r="D7493" s="34">
        <v>143</v>
      </c>
      <c r="E7493" s="34">
        <v>179</v>
      </c>
      <c r="F7493" s="34">
        <v>197</v>
      </c>
      <c r="G7493" s="34">
        <v>164</v>
      </c>
      <c r="H7493" s="34">
        <v>177</v>
      </c>
      <c r="I7493" s="34">
        <v>152</v>
      </c>
    </row>
    <row r="7494" spans="1:9" x14ac:dyDescent="0.2">
      <c r="A7494" s="34" t="s">
        <v>57951</v>
      </c>
      <c r="B7494" s="34">
        <v>608</v>
      </c>
      <c r="C7494" s="34">
        <v>607</v>
      </c>
      <c r="D7494" s="34">
        <v>234</v>
      </c>
      <c r="E7494" s="34">
        <v>247</v>
      </c>
      <c r="F7494" s="34">
        <v>194</v>
      </c>
      <c r="G7494" s="34">
        <v>207</v>
      </c>
      <c r="H7494" s="34">
        <v>220</v>
      </c>
      <c r="I7494" s="34">
        <v>141</v>
      </c>
    </row>
    <row r="7495" spans="1:9" x14ac:dyDescent="0.2">
      <c r="A7495" s="34" t="s">
        <v>57952</v>
      </c>
      <c r="B7495" s="34">
        <v>415</v>
      </c>
      <c r="C7495" s="34">
        <v>346</v>
      </c>
      <c r="D7495" s="34">
        <v>97</v>
      </c>
      <c r="E7495" s="34">
        <v>110</v>
      </c>
      <c r="F7495" s="34">
        <v>111</v>
      </c>
      <c r="G7495" s="34">
        <v>135</v>
      </c>
      <c r="H7495" s="34">
        <v>116</v>
      </c>
      <c r="I7495" s="34">
        <v>98</v>
      </c>
    </row>
    <row r="7496" spans="1:9" x14ac:dyDescent="0.2">
      <c r="A7496" s="34" t="s">
        <v>57953</v>
      </c>
      <c r="B7496" s="34">
        <v>668</v>
      </c>
      <c r="C7496" s="34">
        <v>677</v>
      </c>
      <c r="D7496" s="34">
        <v>192</v>
      </c>
      <c r="E7496" s="34">
        <v>197</v>
      </c>
      <c r="F7496" s="34">
        <v>189</v>
      </c>
      <c r="G7496" s="34">
        <v>202</v>
      </c>
      <c r="H7496" s="34">
        <v>231</v>
      </c>
      <c r="I7496" s="34">
        <v>158</v>
      </c>
    </row>
    <row r="7497" spans="1:9" x14ac:dyDescent="0.2">
      <c r="A7497" s="34" t="s">
        <v>57954</v>
      </c>
      <c r="B7497" s="34">
        <v>677</v>
      </c>
      <c r="C7497" s="34">
        <v>706</v>
      </c>
      <c r="D7497" s="34">
        <v>191</v>
      </c>
      <c r="E7497" s="34">
        <v>166</v>
      </c>
      <c r="F7497" s="34">
        <v>227</v>
      </c>
      <c r="G7497" s="34">
        <v>190</v>
      </c>
      <c r="H7497" s="34">
        <v>186</v>
      </c>
      <c r="I7497" s="34">
        <v>158</v>
      </c>
    </row>
    <row r="7498" spans="1:9" x14ac:dyDescent="0.2">
      <c r="A7498" s="34" t="s">
        <v>57955</v>
      </c>
      <c r="B7498" s="34">
        <v>660</v>
      </c>
      <c r="C7498" s="34">
        <v>744</v>
      </c>
      <c r="D7498" s="34">
        <v>207</v>
      </c>
      <c r="E7498" s="34">
        <v>276</v>
      </c>
      <c r="F7498" s="34">
        <v>204</v>
      </c>
      <c r="G7498" s="34">
        <v>198</v>
      </c>
      <c r="H7498" s="34">
        <v>225</v>
      </c>
      <c r="I7498" s="34">
        <v>204</v>
      </c>
    </row>
    <row r="7499" spans="1:9" x14ac:dyDescent="0.2">
      <c r="A7499" s="34" t="s">
        <v>57956</v>
      </c>
      <c r="B7499" s="34">
        <v>692</v>
      </c>
      <c r="C7499" s="34">
        <v>598</v>
      </c>
      <c r="D7499" s="34">
        <v>236</v>
      </c>
      <c r="E7499" s="34">
        <v>235</v>
      </c>
      <c r="F7499" s="34">
        <v>212</v>
      </c>
      <c r="G7499" s="34">
        <v>183</v>
      </c>
      <c r="H7499" s="34">
        <v>228</v>
      </c>
      <c r="I7499" s="34">
        <v>193</v>
      </c>
    </row>
    <row r="7500" spans="1:9" x14ac:dyDescent="0.2">
      <c r="A7500" s="34" t="s">
        <v>57957</v>
      </c>
      <c r="B7500" s="34">
        <v>1043</v>
      </c>
      <c r="C7500" s="34">
        <v>1012</v>
      </c>
      <c r="D7500" s="34">
        <v>368</v>
      </c>
      <c r="E7500" s="34">
        <v>375</v>
      </c>
      <c r="F7500" s="34">
        <v>309</v>
      </c>
      <c r="G7500" s="34">
        <v>376</v>
      </c>
      <c r="H7500" s="34">
        <v>311</v>
      </c>
      <c r="I7500" s="34">
        <v>280</v>
      </c>
    </row>
    <row r="7501" spans="1:9" x14ac:dyDescent="0.2">
      <c r="A7501" s="34" t="s">
        <v>57958</v>
      </c>
      <c r="B7501" s="34">
        <v>431</v>
      </c>
      <c r="C7501" s="34">
        <v>429</v>
      </c>
      <c r="D7501" s="34">
        <v>91</v>
      </c>
      <c r="E7501" s="34">
        <v>140</v>
      </c>
      <c r="F7501" s="34">
        <v>126</v>
      </c>
      <c r="G7501" s="34">
        <v>136</v>
      </c>
      <c r="H7501" s="34">
        <v>129</v>
      </c>
      <c r="I7501" s="34">
        <v>126</v>
      </c>
    </row>
    <row r="7502" spans="1:9" x14ac:dyDescent="0.2">
      <c r="A7502" s="34" t="s">
        <v>57959</v>
      </c>
      <c r="B7502" s="34">
        <v>2616</v>
      </c>
      <c r="C7502" s="34">
        <v>2394</v>
      </c>
      <c r="D7502" s="34">
        <v>787</v>
      </c>
      <c r="E7502" s="34">
        <v>777</v>
      </c>
      <c r="F7502" s="34">
        <v>753</v>
      </c>
      <c r="G7502" s="34">
        <v>774</v>
      </c>
      <c r="H7502" s="34">
        <v>745</v>
      </c>
      <c r="I7502" s="34">
        <v>658</v>
      </c>
    </row>
    <row r="7503" spans="1:9" x14ac:dyDescent="0.2">
      <c r="A7503" s="34" t="s">
        <v>57960</v>
      </c>
      <c r="B7503" s="34">
        <v>2611</v>
      </c>
      <c r="C7503" s="34">
        <v>2787</v>
      </c>
      <c r="D7503" s="34">
        <v>877</v>
      </c>
      <c r="E7503" s="34">
        <v>861</v>
      </c>
      <c r="F7503" s="34">
        <v>982</v>
      </c>
      <c r="G7503" s="34">
        <v>897</v>
      </c>
      <c r="H7503" s="34">
        <v>1001</v>
      </c>
      <c r="I7503" s="34">
        <v>749</v>
      </c>
    </row>
    <row r="7504" spans="1:9" x14ac:dyDescent="0.2">
      <c r="A7504" s="34" t="s">
        <v>57961</v>
      </c>
      <c r="B7504" s="34">
        <v>1979</v>
      </c>
      <c r="C7504" s="34">
        <v>1612</v>
      </c>
      <c r="D7504" s="34">
        <v>566</v>
      </c>
      <c r="E7504" s="34">
        <v>610</v>
      </c>
      <c r="F7504" s="34">
        <v>584</v>
      </c>
      <c r="G7504" s="34">
        <v>531</v>
      </c>
      <c r="H7504" s="34">
        <v>557</v>
      </c>
      <c r="I7504" s="34">
        <v>512</v>
      </c>
    </row>
    <row r="7505" spans="1:9" x14ac:dyDescent="0.2">
      <c r="A7505" s="34" t="s">
        <v>57962</v>
      </c>
      <c r="B7505" s="34">
        <v>2067</v>
      </c>
      <c r="C7505" s="34">
        <v>1911</v>
      </c>
      <c r="D7505" s="34">
        <v>652</v>
      </c>
      <c r="E7505" s="34">
        <v>673</v>
      </c>
      <c r="F7505" s="34">
        <v>738</v>
      </c>
      <c r="G7505" s="34">
        <v>590</v>
      </c>
      <c r="H7505" s="34">
        <v>617</v>
      </c>
      <c r="I7505" s="34">
        <v>560</v>
      </c>
    </row>
    <row r="7506" spans="1:9" x14ac:dyDescent="0.2">
      <c r="A7506" s="34" t="s">
        <v>57963</v>
      </c>
      <c r="B7506" s="34">
        <v>2073</v>
      </c>
      <c r="C7506" s="34">
        <v>1836</v>
      </c>
      <c r="D7506" s="34">
        <v>622</v>
      </c>
      <c r="E7506" s="34">
        <v>672</v>
      </c>
      <c r="F7506" s="34">
        <v>583</v>
      </c>
      <c r="G7506" s="34">
        <v>638</v>
      </c>
      <c r="H7506" s="34">
        <v>658</v>
      </c>
      <c r="I7506" s="34">
        <v>520</v>
      </c>
    </row>
    <row r="7507" spans="1:9" x14ac:dyDescent="0.2">
      <c r="A7507" s="34" t="s">
        <v>57964</v>
      </c>
      <c r="B7507" s="34">
        <v>2767</v>
      </c>
      <c r="C7507" s="34">
        <v>2847</v>
      </c>
      <c r="D7507" s="34">
        <v>974</v>
      </c>
      <c r="E7507" s="34">
        <v>926</v>
      </c>
      <c r="F7507" s="34">
        <v>889</v>
      </c>
      <c r="G7507" s="34">
        <v>904</v>
      </c>
      <c r="H7507" s="34">
        <v>913</v>
      </c>
      <c r="I7507" s="34">
        <v>839</v>
      </c>
    </row>
    <row r="7508" spans="1:9" x14ac:dyDescent="0.2">
      <c r="A7508" s="34" t="s">
        <v>57965</v>
      </c>
      <c r="B7508" s="34">
        <v>5356</v>
      </c>
      <c r="C7508" s="34">
        <v>4677</v>
      </c>
      <c r="D7508" s="34">
        <v>1715</v>
      </c>
      <c r="E7508" s="34">
        <v>1613</v>
      </c>
      <c r="F7508" s="34">
        <v>1711</v>
      </c>
      <c r="G7508" s="34">
        <v>1615</v>
      </c>
      <c r="H7508" s="34">
        <v>1840</v>
      </c>
      <c r="I7508" s="34">
        <v>1355</v>
      </c>
    </row>
    <row r="7509" spans="1:9" x14ac:dyDescent="0.2">
      <c r="A7509" s="34" t="s">
        <v>57966</v>
      </c>
      <c r="B7509" s="34">
        <v>4575</v>
      </c>
      <c r="C7509" s="34">
        <v>4110</v>
      </c>
      <c r="D7509" s="34">
        <v>1338</v>
      </c>
      <c r="E7509" s="34">
        <v>1502</v>
      </c>
      <c r="F7509" s="34">
        <v>1369</v>
      </c>
      <c r="G7509" s="34">
        <v>1519</v>
      </c>
      <c r="H7509" s="34">
        <v>1440</v>
      </c>
      <c r="I7509" s="34">
        <v>1276</v>
      </c>
    </row>
    <row r="7510" spans="1:9" x14ac:dyDescent="0.2">
      <c r="A7510" s="34" t="s">
        <v>57967</v>
      </c>
      <c r="B7510" s="34">
        <v>5107</v>
      </c>
      <c r="C7510" s="34">
        <v>5160</v>
      </c>
      <c r="D7510" s="34">
        <v>1623</v>
      </c>
      <c r="E7510" s="34">
        <v>1685</v>
      </c>
      <c r="F7510" s="34">
        <v>1564</v>
      </c>
      <c r="G7510" s="34">
        <v>1811</v>
      </c>
      <c r="H7510" s="34">
        <v>1802</v>
      </c>
      <c r="I7510" s="34">
        <v>1507</v>
      </c>
    </row>
    <row r="7511" spans="1:9" x14ac:dyDescent="0.2">
      <c r="A7511" s="34" t="s">
        <v>57968</v>
      </c>
      <c r="B7511" s="34">
        <v>3880</v>
      </c>
      <c r="C7511" s="34">
        <v>4267</v>
      </c>
      <c r="D7511" s="34">
        <v>1230</v>
      </c>
      <c r="E7511" s="34">
        <v>1370</v>
      </c>
      <c r="F7511" s="34">
        <v>1281</v>
      </c>
      <c r="G7511" s="34">
        <v>1361</v>
      </c>
      <c r="H7511" s="34">
        <v>1287</v>
      </c>
      <c r="I7511" s="34">
        <v>1229</v>
      </c>
    </row>
    <row r="7512" spans="1:9" x14ac:dyDescent="0.2">
      <c r="A7512" s="34" t="s">
        <v>57969</v>
      </c>
      <c r="B7512" s="34">
        <v>2121</v>
      </c>
      <c r="C7512" s="34">
        <v>2257</v>
      </c>
      <c r="D7512" s="34">
        <v>741</v>
      </c>
      <c r="E7512" s="34">
        <v>725</v>
      </c>
      <c r="F7512" s="34">
        <v>697</v>
      </c>
      <c r="G7512" s="34">
        <v>695</v>
      </c>
      <c r="H7512" s="34">
        <v>728</v>
      </c>
      <c r="I7512" s="34">
        <v>651</v>
      </c>
    </row>
    <row r="7513" spans="1:9" x14ac:dyDescent="0.2">
      <c r="A7513" s="34" t="s">
        <v>57970</v>
      </c>
      <c r="B7513" s="34">
        <v>2670</v>
      </c>
      <c r="C7513" s="34">
        <v>2405</v>
      </c>
      <c r="D7513" s="34">
        <v>697</v>
      </c>
      <c r="E7513" s="34">
        <v>782</v>
      </c>
      <c r="F7513" s="34">
        <v>721</v>
      </c>
      <c r="G7513" s="34">
        <v>813</v>
      </c>
      <c r="H7513" s="34">
        <v>760</v>
      </c>
      <c r="I7513" s="34">
        <v>679</v>
      </c>
    </row>
    <row r="7514" spans="1:9" x14ac:dyDescent="0.2">
      <c r="A7514" s="34" t="s">
        <v>57971</v>
      </c>
      <c r="B7514" s="34">
        <v>2661</v>
      </c>
      <c r="C7514" s="34">
        <v>3078</v>
      </c>
      <c r="D7514" s="34">
        <v>855</v>
      </c>
      <c r="E7514" s="34">
        <v>1010</v>
      </c>
      <c r="F7514" s="34">
        <v>830</v>
      </c>
      <c r="G7514" s="34">
        <v>1048</v>
      </c>
      <c r="H7514" s="34">
        <v>904</v>
      </c>
      <c r="I7514" s="34">
        <v>839</v>
      </c>
    </row>
    <row r="7515" spans="1:9" x14ac:dyDescent="0.2">
      <c r="A7515" s="34" t="s">
        <v>57972</v>
      </c>
      <c r="B7515" s="34">
        <v>2538</v>
      </c>
      <c r="C7515" s="34">
        <v>2457</v>
      </c>
      <c r="D7515" s="34">
        <v>772</v>
      </c>
      <c r="E7515" s="34">
        <v>846</v>
      </c>
      <c r="F7515" s="34">
        <v>702</v>
      </c>
      <c r="G7515" s="34">
        <v>871</v>
      </c>
      <c r="H7515" s="34">
        <v>788</v>
      </c>
      <c r="I7515" s="34">
        <v>725</v>
      </c>
    </row>
    <row r="7516" spans="1:9" x14ac:dyDescent="0.2">
      <c r="A7516" s="34" t="s">
        <v>57973</v>
      </c>
      <c r="B7516" s="34">
        <v>2164</v>
      </c>
      <c r="C7516" s="34">
        <v>2016</v>
      </c>
      <c r="D7516" s="34">
        <v>641</v>
      </c>
      <c r="E7516" s="34">
        <v>629</v>
      </c>
      <c r="F7516" s="34">
        <v>679</v>
      </c>
      <c r="G7516" s="34">
        <v>647</v>
      </c>
      <c r="H7516" s="34">
        <v>647</v>
      </c>
      <c r="I7516" s="34">
        <v>516</v>
      </c>
    </row>
    <row r="7517" spans="1:9" x14ac:dyDescent="0.2">
      <c r="A7517" s="34" t="s">
        <v>57974</v>
      </c>
      <c r="B7517" s="34">
        <v>3610</v>
      </c>
      <c r="C7517" s="34">
        <v>3840</v>
      </c>
      <c r="D7517" s="34">
        <v>1150</v>
      </c>
      <c r="E7517" s="34">
        <v>1124</v>
      </c>
      <c r="F7517" s="34">
        <v>1158</v>
      </c>
      <c r="G7517" s="34">
        <v>1280</v>
      </c>
      <c r="H7517" s="34">
        <v>1073</v>
      </c>
      <c r="I7517" s="34">
        <v>1150</v>
      </c>
    </row>
    <row r="7518" spans="1:9" x14ac:dyDescent="0.2">
      <c r="A7518" s="34" t="s">
        <v>57975</v>
      </c>
      <c r="B7518" s="34">
        <v>2557</v>
      </c>
      <c r="C7518" s="34">
        <v>2712</v>
      </c>
      <c r="D7518" s="34">
        <v>802</v>
      </c>
      <c r="E7518" s="34">
        <v>958</v>
      </c>
      <c r="F7518" s="34">
        <v>813</v>
      </c>
      <c r="G7518" s="34">
        <v>876</v>
      </c>
      <c r="H7518" s="34">
        <v>810</v>
      </c>
      <c r="I7518" s="34">
        <v>779</v>
      </c>
    </row>
    <row r="7519" spans="1:9" x14ac:dyDescent="0.2">
      <c r="A7519" s="34" t="s">
        <v>57976</v>
      </c>
      <c r="B7519" s="34">
        <v>2192</v>
      </c>
      <c r="C7519" s="34">
        <v>1990</v>
      </c>
      <c r="D7519" s="34">
        <v>728</v>
      </c>
      <c r="E7519" s="34">
        <v>704</v>
      </c>
      <c r="F7519" s="34">
        <v>729</v>
      </c>
      <c r="G7519" s="34">
        <v>649</v>
      </c>
      <c r="H7519" s="34">
        <v>639</v>
      </c>
      <c r="I7519" s="34">
        <v>514</v>
      </c>
    </row>
    <row r="7520" spans="1:9" x14ac:dyDescent="0.2">
      <c r="A7520" s="34" t="s">
        <v>57977</v>
      </c>
      <c r="B7520" s="34">
        <v>2618</v>
      </c>
      <c r="C7520" s="34">
        <v>2481</v>
      </c>
      <c r="D7520" s="34">
        <v>830</v>
      </c>
      <c r="E7520" s="34">
        <v>874</v>
      </c>
      <c r="F7520" s="34">
        <v>839</v>
      </c>
      <c r="G7520" s="34">
        <v>780</v>
      </c>
      <c r="H7520" s="34">
        <v>801</v>
      </c>
      <c r="I7520" s="34">
        <v>653</v>
      </c>
    </row>
    <row r="7521" spans="1:9" x14ac:dyDescent="0.2">
      <c r="A7521" s="34" t="s">
        <v>57978</v>
      </c>
      <c r="B7521" s="34">
        <v>1452</v>
      </c>
      <c r="C7521" s="34">
        <v>1411</v>
      </c>
      <c r="D7521" s="34">
        <v>489</v>
      </c>
      <c r="E7521" s="34">
        <v>499</v>
      </c>
      <c r="F7521" s="34">
        <v>465</v>
      </c>
      <c r="G7521" s="34">
        <v>479</v>
      </c>
      <c r="H7521" s="34">
        <v>434</v>
      </c>
      <c r="I7521" s="34">
        <v>402</v>
      </c>
    </row>
    <row r="7522" spans="1:9" x14ac:dyDescent="0.2">
      <c r="A7522" s="34" t="s">
        <v>57979</v>
      </c>
      <c r="B7522" s="34">
        <v>2422</v>
      </c>
      <c r="C7522" s="34">
        <v>2682</v>
      </c>
      <c r="D7522" s="34">
        <v>731</v>
      </c>
      <c r="E7522" s="34">
        <v>878</v>
      </c>
      <c r="F7522" s="34">
        <v>698</v>
      </c>
      <c r="G7522" s="34">
        <v>964</v>
      </c>
      <c r="H7522" s="34">
        <v>758</v>
      </c>
      <c r="I7522" s="34">
        <v>784</v>
      </c>
    </row>
    <row r="7523" spans="1:9" x14ac:dyDescent="0.2">
      <c r="A7523" s="34" t="s">
        <v>57980</v>
      </c>
      <c r="B7523" s="34">
        <v>4013</v>
      </c>
      <c r="C7523" s="34">
        <v>4176</v>
      </c>
      <c r="D7523" s="34">
        <v>1219</v>
      </c>
      <c r="E7523" s="34">
        <v>1349</v>
      </c>
      <c r="F7523" s="34">
        <v>1190</v>
      </c>
      <c r="G7523" s="34">
        <v>1428</v>
      </c>
      <c r="H7523" s="34">
        <v>1356</v>
      </c>
      <c r="I7523" s="34">
        <v>1111</v>
      </c>
    </row>
    <row r="7524" spans="1:9" x14ac:dyDescent="0.2">
      <c r="A7524" s="34" t="s">
        <v>57981</v>
      </c>
      <c r="B7524" s="34">
        <v>1597</v>
      </c>
      <c r="C7524" s="34">
        <v>1386</v>
      </c>
      <c r="D7524" s="34">
        <v>512</v>
      </c>
      <c r="E7524" s="34">
        <v>467</v>
      </c>
      <c r="F7524" s="34">
        <v>480</v>
      </c>
      <c r="G7524" s="34">
        <v>551</v>
      </c>
      <c r="H7524" s="34">
        <v>596</v>
      </c>
      <c r="I7524" s="34">
        <v>425</v>
      </c>
    </row>
    <row r="7525" spans="1:9" x14ac:dyDescent="0.2">
      <c r="A7525" s="34" t="s">
        <v>57982</v>
      </c>
      <c r="B7525" s="34">
        <v>3771</v>
      </c>
      <c r="C7525" s="34">
        <v>3574</v>
      </c>
      <c r="D7525" s="34">
        <v>1063</v>
      </c>
      <c r="E7525" s="34">
        <v>1186</v>
      </c>
      <c r="F7525" s="34">
        <v>1178</v>
      </c>
      <c r="G7525" s="34">
        <v>1133</v>
      </c>
      <c r="H7525" s="34">
        <v>1238</v>
      </c>
      <c r="I7525" s="34">
        <v>934</v>
      </c>
    </row>
    <row r="7526" spans="1:9" x14ac:dyDescent="0.2">
      <c r="A7526" s="34" t="s">
        <v>57983</v>
      </c>
      <c r="B7526" s="34">
        <v>3046</v>
      </c>
      <c r="C7526" s="34">
        <v>2400</v>
      </c>
      <c r="D7526" s="34">
        <v>921</v>
      </c>
      <c r="E7526" s="34">
        <v>881</v>
      </c>
      <c r="F7526" s="34">
        <v>821</v>
      </c>
      <c r="G7526" s="34">
        <v>859</v>
      </c>
      <c r="H7526" s="34">
        <v>896</v>
      </c>
      <c r="I7526" s="34">
        <v>711</v>
      </c>
    </row>
    <row r="7527" spans="1:9" x14ac:dyDescent="0.2">
      <c r="A7527" s="34" t="s">
        <v>57984</v>
      </c>
      <c r="B7527" s="34">
        <v>2422</v>
      </c>
      <c r="C7527" s="34">
        <v>2305</v>
      </c>
      <c r="D7527" s="34">
        <v>796</v>
      </c>
      <c r="E7527" s="34">
        <v>782</v>
      </c>
      <c r="F7527" s="34">
        <v>717</v>
      </c>
      <c r="G7527" s="34">
        <v>822</v>
      </c>
      <c r="H7527" s="34">
        <v>765</v>
      </c>
      <c r="I7527" s="34">
        <v>742</v>
      </c>
    </row>
    <row r="7528" spans="1:9" x14ac:dyDescent="0.2">
      <c r="A7528" s="34" t="s">
        <v>57985</v>
      </c>
      <c r="B7528" s="34">
        <v>2770</v>
      </c>
      <c r="C7528" s="34">
        <v>3268</v>
      </c>
      <c r="D7528" s="34">
        <v>924</v>
      </c>
      <c r="E7528" s="34">
        <v>1124</v>
      </c>
      <c r="F7528" s="34">
        <v>857</v>
      </c>
      <c r="G7528" s="34">
        <v>1170</v>
      </c>
      <c r="H7528" s="34">
        <v>1030</v>
      </c>
      <c r="I7528" s="34">
        <v>863</v>
      </c>
    </row>
    <row r="7529" spans="1:9" x14ac:dyDescent="0.2">
      <c r="A7529" s="34" t="s">
        <v>57986</v>
      </c>
      <c r="B7529" s="34">
        <v>2050</v>
      </c>
      <c r="C7529" s="34">
        <v>2246</v>
      </c>
      <c r="D7529" s="34">
        <v>633</v>
      </c>
      <c r="E7529" s="34">
        <v>728</v>
      </c>
      <c r="F7529" s="34">
        <v>564</v>
      </c>
      <c r="G7529" s="34">
        <v>657</v>
      </c>
      <c r="H7529" s="34">
        <v>672</v>
      </c>
      <c r="I7529" s="34">
        <v>591</v>
      </c>
    </row>
    <row r="7530" spans="1:9" x14ac:dyDescent="0.2">
      <c r="A7530" s="34" t="s">
        <v>57987</v>
      </c>
      <c r="B7530" s="34">
        <v>2968</v>
      </c>
      <c r="C7530" s="34">
        <v>2882</v>
      </c>
      <c r="D7530" s="34">
        <v>903</v>
      </c>
      <c r="E7530" s="34">
        <v>969</v>
      </c>
      <c r="F7530" s="34">
        <v>980</v>
      </c>
      <c r="G7530" s="34">
        <v>1018</v>
      </c>
      <c r="H7530" s="34">
        <v>862</v>
      </c>
      <c r="I7530" s="34">
        <v>829</v>
      </c>
    </row>
    <row r="7531" spans="1:9" x14ac:dyDescent="0.2">
      <c r="A7531" s="34" t="s">
        <v>57988</v>
      </c>
      <c r="B7531" s="34">
        <v>3931</v>
      </c>
      <c r="C7531" s="34">
        <v>4035</v>
      </c>
      <c r="D7531" s="34">
        <v>1169</v>
      </c>
      <c r="E7531" s="34">
        <v>1281</v>
      </c>
      <c r="F7531" s="34">
        <v>1327</v>
      </c>
      <c r="G7531" s="34">
        <v>1318</v>
      </c>
      <c r="H7531" s="34">
        <v>1323</v>
      </c>
      <c r="I7531" s="34">
        <v>1158</v>
      </c>
    </row>
    <row r="7532" spans="1:9" x14ac:dyDescent="0.2">
      <c r="A7532" s="34" t="s">
        <v>57989</v>
      </c>
      <c r="B7532" s="34">
        <v>3279</v>
      </c>
      <c r="C7532" s="34">
        <v>3155</v>
      </c>
      <c r="D7532" s="34">
        <v>1057</v>
      </c>
      <c r="E7532" s="34">
        <v>1083</v>
      </c>
      <c r="F7532" s="34">
        <v>1029</v>
      </c>
      <c r="G7532" s="34">
        <v>1056</v>
      </c>
      <c r="H7532" s="34">
        <v>1080</v>
      </c>
      <c r="I7532" s="34">
        <v>885</v>
      </c>
    </row>
    <row r="7533" spans="1:9" x14ac:dyDescent="0.2">
      <c r="A7533" s="34" t="s">
        <v>57990</v>
      </c>
      <c r="B7533" s="34">
        <v>3642</v>
      </c>
      <c r="C7533" s="34">
        <v>3717</v>
      </c>
      <c r="D7533" s="34">
        <v>1135</v>
      </c>
      <c r="E7533" s="34">
        <v>1185</v>
      </c>
      <c r="F7533" s="34">
        <v>1086</v>
      </c>
      <c r="G7533" s="34">
        <v>1243</v>
      </c>
      <c r="H7533" s="34">
        <v>1187</v>
      </c>
      <c r="I7533" s="34">
        <v>961</v>
      </c>
    </row>
    <row r="7534" spans="1:9" x14ac:dyDescent="0.2">
      <c r="A7534" s="34" t="s">
        <v>57991</v>
      </c>
      <c r="B7534" s="34">
        <v>2893</v>
      </c>
      <c r="C7534" s="34">
        <v>2590</v>
      </c>
      <c r="D7534" s="34">
        <v>860</v>
      </c>
      <c r="E7534" s="34">
        <v>927</v>
      </c>
      <c r="F7534" s="34">
        <v>912</v>
      </c>
      <c r="G7534" s="34">
        <v>851</v>
      </c>
      <c r="H7534" s="34">
        <v>890</v>
      </c>
      <c r="I7534" s="34">
        <v>770</v>
      </c>
    </row>
    <row r="7535" spans="1:9" x14ac:dyDescent="0.2">
      <c r="A7535" s="34" t="s">
        <v>57992</v>
      </c>
      <c r="B7535" s="34">
        <v>1682</v>
      </c>
      <c r="C7535" s="34">
        <v>1616</v>
      </c>
      <c r="D7535" s="34">
        <v>504</v>
      </c>
      <c r="E7535" s="34">
        <v>613</v>
      </c>
      <c r="F7535" s="34">
        <v>421</v>
      </c>
      <c r="G7535" s="34">
        <v>531</v>
      </c>
      <c r="H7535" s="34">
        <v>485</v>
      </c>
      <c r="I7535" s="34">
        <v>482</v>
      </c>
    </row>
    <row r="7536" spans="1:9" x14ac:dyDescent="0.2">
      <c r="A7536" s="34" t="s">
        <v>57993</v>
      </c>
      <c r="B7536" s="34">
        <v>1296</v>
      </c>
      <c r="C7536" s="34">
        <v>1577</v>
      </c>
      <c r="D7536" s="34">
        <v>434</v>
      </c>
      <c r="E7536" s="34">
        <v>479</v>
      </c>
      <c r="F7536" s="34">
        <v>404</v>
      </c>
      <c r="G7536" s="34">
        <v>538</v>
      </c>
      <c r="H7536" s="34">
        <v>375</v>
      </c>
      <c r="I7536" s="34">
        <v>441</v>
      </c>
    </row>
    <row r="7537" spans="1:9" x14ac:dyDescent="0.2">
      <c r="A7537" s="34" t="s">
        <v>57994</v>
      </c>
      <c r="B7537" s="34">
        <v>3183</v>
      </c>
      <c r="C7537" s="34">
        <v>3095</v>
      </c>
      <c r="D7537" s="34">
        <v>911</v>
      </c>
      <c r="E7537" s="34">
        <v>1007</v>
      </c>
      <c r="F7537" s="34">
        <v>935</v>
      </c>
      <c r="G7537" s="34">
        <v>984</v>
      </c>
      <c r="H7537" s="34">
        <v>952</v>
      </c>
      <c r="I7537" s="34">
        <v>756</v>
      </c>
    </row>
    <row r="7538" spans="1:9" x14ac:dyDescent="0.2">
      <c r="A7538" s="34" t="s">
        <v>57995</v>
      </c>
      <c r="B7538" s="34">
        <v>3848</v>
      </c>
      <c r="C7538" s="34">
        <v>3689</v>
      </c>
      <c r="D7538" s="34">
        <v>1198</v>
      </c>
      <c r="E7538" s="34">
        <v>1314</v>
      </c>
      <c r="F7538" s="34">
        <v>1254</v>
      </c>
      <c r="G7538" s="34">
        <v>1291</v>
      </c>
      <c r="H7538" s="34">
        <v>1212</v>
      </c>
      <c r="I7538" s="34">
        <v>1060</v>
      </c>
    </row>
    <row r="7539" spans="1:9" x14ac:dyDescent="0.2">
      <c r="A7539" s="34" t="s">
        <v>57996</v>
      </c>
      <c r="B7539" s="34">
        <v>3813</v>
      </c>
      <c r="C7539" s="34">
        <v>3642</v>
      </c>
      <c r="D7539" s="34">
        <v>1120</v>
      </c>
      <c r="E7539" s="34">
        <v>1171</v>
      </c>
      <c r="F7539" s="34">
        <v>1126</v>
      </c>
      <c r="G7539" s="34">
        <v>1172</v>
      </c>
      <c r="H7539" s="34">
        <v>1224</v>
      </c>
      <c r="I7539" s="34">
        <v>1031</v>
      </c>
    </row>
    <row r="7540" spans="1:9" x14ac:dyDescent="0.2">
      <c r="A7540" s="34" t="s">
        <v>57997</v>
      </c>
      <c r="B7540" s="34">
        <v>2264</v>
      </c>
      <c r="C7540" s="34">
        <v>2376</v>
      </c>
      <c r="D7540" s="34">
        <v>729</v>
      </c>
      <c r="E7540" s="34">
        <v>795</v>
      </c>
      <c r="F7540" s="34">
        <v>709</v>
      </c>
      <c r="G7540" s="34">
        <v>755</v>
      </c>
      <c r="H7540" s="34">
        <v>728</v>
      </c>
      <c r="I7540" s="34">
        <v>710</v>
      </c>
    </row>
    <row r="7541" spans="1:9" x14ac:dyDescent="0.2">
      <c r="A7541" s="34" t="s">
        <v>57998</v>
      </c>
      <c r="B7541" s="34">
        <v>4844</v>
      </c>
      <c r="C7541" s="34">
        <v>4559</v>
      </c>
      <c r="D7541" s="34">
        <v>1551</v>
      </c>
      <c r="E7541" s="34">
        <v>1516</v>
      </c>
      <c r="F7541" s="34">
        <v>1578</v>
      </c>
      <c r="G7541" s="34">
        <v>1598</v>
      </c>
      <c r="H7541" s="34">
        <v>1677</v>
      </c>
      <c r="I7541" s="34">
        <v>1316</v>
      </c>
    </row>
    <row r="7542" spans="1:9" x14ac:dyDescent="0.2">
      <c r="A7542" s="34" t="s">
        <v>57999</v>
      </c>
      <c r="B7542" s="34">
        <v>3679</v>
      </c>
      <c r="C7542" s="34">
        <v>3788</v>
      </c>
      <c r="D7542" s="34">
        <v>1128</v>
      </c>
      <c r="E7542" s="34">
        <v>1237</v>
      </c>
      <c r="F7542" s="34">
        <v>1217</v>
      </c>
      <c r="G7542" s="34">
        <v>1324</v>
      </c>
      <c r="H7542" s="34">
        <v>1222</v>
      </c>
      <c r="I7542" s="34">
        <v>929</v>
      </c>
    </row>
    <row r="7543" spans="1:9" x14ac:dyDescent="0.2">
      <c r="A7543" s="34" t="s">
        <v>58000</v>
      </c>
      <c r="B7543" s="34">
        <v>3333</v>
      </c>
      <c r="C7543" s="34">
        <v>3618</v>
      </c>
      <c r="D7543" s="34">
        <v>1010</v>
      </c>
      <c r="E7543" s="34">
        <v>1166</v>
      </c>
      <c r="F7543" s="34">
        <v>927</v>
      </c>
      <c r="G7543" s="34">
        <v>1163</v>
      </c>
      <c r="H7543" s="34">
        <v>1065</v>
      </c>
      <c r="I7543" s="34">
        <v>988</v>
      </c>
    </row>
    <row r="7544" spans="1:9" x14ac:dyDescent="0.2">
      <c r="A7544" s="34" t="s">
        <v>58001</v>
      </c>
      <c r="B7544" s="34">
        <v>3170</v>
      </c>
      <c r="C7544" s="34">
        <v>3160</v>
      </c>
      <c r="D7544" s="34">
        <v>999</v>
      </c>
      <c r="E7544" s="34">
        <v>1029</v>
      </c>
      <c r="F7544" s="34">
        <v>947</v>
      </c>
      <c r="G7544" s="34">
        <v>1167</v>
      </c>
      <c r="H7544" s="34">
        <v>1057</v>
      </c>
      <c r="I7544" s="34">
        <v>911</v>
      </c>
    </row>
    <row r="7545" spans="1:9" x14ac:dyDescent="0.2">
      <c r="A7545" s="34" t="s">
        <v>58002</v>
      </c>
      <c r="B7545" s="34">
        <v>2454</v>
      </c>
      <c r="C7545" s="34">
        <v>2453</v>
      </c>
      <c r="D7545" s="34">
        <v>821</v>
      </c>
      <c r="E7545" s="34">
        <v>893</v>
      </c>
      <c r="F7545" s="34">
        <v>782</v>
      </c>
      <c r="G7545" s="34">
        <v>855</v>
      </c>
      <c r="H7545" s="34">
        <v>883</v>
      </c>
      <c r="I7545" s="34">
        <v>659</v>
      </c>
    </row>
    <row r="7546" spans="1:9" x14ac:dyDescent="0.2">
      <c r="A7546" s="34" t="s">
        <v>58003</v>
      </c>
      <c r="B7546" s="34">
        <v>2738</v>
      </c>
      <c r="C7546" s="34">
        <v>2976</v>
      </c>
      <c r="D7546" s="34">
        <v>807</v>
      </c>
      <c r="E7546" s="34">
        <v>907</v>
      </c>
      <c r="F7546" s="34">
        <v>902</v>
      </c>
      <c r="G7546" s="34">
        <v>940</v>
      </c>
      <c r="H7546" s="34">
        <v>894</v>
      </c>
      <c r="I7546" s="34">
        <v>831</v>
      </c>
    </row>
    <row r="7547" spans="1:9" x14ac:dyDescent="0.2">
      <c r="A7547" s="34" t="s">
        <v>58004</v>
      </c>
      <c r="B7547" s="34">
        <v>1012</v>
      </c>
      <c r="C7547" s="34">
        <v>1019</v>
      </c>
      <c r="D7547" s="34">
        <v>327</v>
      </c>
      <c r="E7547" s="34">
        <v>327</v>
      </c>
      <c r="F7547" s="34">
        <v>344</v>
      </c>
      <c r="G7547" s="34">
        <v>342</v>
      </c>
      <c r="H7547" s="34">
        <v>376</v>
      </c>
      <c r="I7547" s="34">
        <v>260</v>
      </c>
    </row>
    <row r="7548" spans="1:9" x14ac:dyDescent="0.2">
      <c r="A7548" s="34" t="s">
        <v>58005</v>
      </c>
      <c r="B7548" s="34">
        <v>2806</v>
      </c>
      <c r="C7548" s="34">
        <v>2695</v>
      </c>
      <c r="D7548" s="34">
        <v>834</v>
      </c>
      <c r="E7548" s="34">
        <v>936</v>
      </c>
      <c r="F7548" s="34">
        <v>811</v>
      </c>
      <c r="G7548" s="34">
        <v>888</v>
      </c>
      <c r="H7548" s="34">
        <v>852</v>
      </c>
      <c r="I7548" s="34">
        <v>783</v>
      </c>
    </row>
    <row r="7549" spans="1:9" x14ac:dyDescent="0.2">
      <c r="A7549" s="34" t="s">
        <v>58006</v>
      </c>
      <c r="B7549" s="34">
        <v>2593</v>
      </c>
      <c r="C7549" s="34">
        <v>2473</v>
      </c>
      <c r="D7549" s="34">
        <v>722</v>
      </c>
      <c r="E7549" s="34">
        <v>822</v>
      </c>
      <c r="F7549" s="34">
        <v>755</v>
      </c>
      <c r="G7549" s="34">
        <v>751</v>
      </c>
      <c r="H7549" s="34">
        <v>823</v>
      </c>
      <c r="I7549" s="34">
        <v>681</v>
      </c>
    </row>
    <row r="7550" spans="1:9" x14ac:dyDescent="0.2">
      <c r="A7550" s="34" t="s">
        <v>58007</v>
      </c>
      <c r="B7550" s="34">
        <v>3320</v>
      </c>
      <c r="C7550" s="34">
        <v>3778</v>
      </c>
      <c r="D7550" s="34">
        <v>956</v>
      </c>
      <c r="E7550" s="34">
        <v>1312</v>
      </c>
      <c r="F7550" s="34">
        <v>892</v>
      </c>
      <c r="G7550" s="34">
        <v>1214</v>
      </c>
      <c r="H7550" s="34">
        <v>1035</v>
      </c>
      <c r="I7550" s="34">
        <v>925</v>
      </c>
    </row>
    <row r="7551" spans="1:9" x14ac:dyDescent="0.2">
      <c r="A7551" s="34" t="s">
        <v>58008</v>
      </c>
      <c r="B7551" s="34">
        <v>2059</v>
      </c>
      <c r="C7551" s="34">
        <v>2116</v>
      </c>
      <c r="D7551" s="34">
        <v>694</v>
      </c>
      <c r="E7551" s="34">
        <v>777</v>
      </c>
      <c r="F7551" s="34">
        <v>702</v>
      </c>
      <c r="G7551" s="34">
        <v>734</v>
      </c>
      <c r="H7551" s="34">
        <v>660</v>
      </c>
      <c r="I7551" s="34">
        <v>606</v>
      </c>
    </row>
    <row r="7552" spans="1:9" x14ac:dyDescent="0.2">
      <c r="A7552" s="34" t="s">
        <v>58009</v>
      </c>
      <c r="B7552" s="34">
        <v>1816</v>
      </c>
      <c r="C7552" s="34">
        <v>1600</v>
      </c>
      <c r="D7552" s="34">
        <v>574</v>
      </c>
      <c r="E7552" s="34">
        <v>505</v>
      </c>
      <c r="F7552" s="34">
        <v>548</v>
      </c>
      <c r="G7552" s="34">
        <v>611</v>
      </c>
      <c r="H7552" s="34">
        <v>603</v>
      </c>
      <c r="I7552" s="34">
        <v>460</v>
      </c>
    </row>
    <row r="7553" spans="1:9" x14ac:dyDescent="0.2">
      <c r="A7553" s="34" t="s">
        <v>58010</v>
      </c>
      <c r="B7553" s="34">
        <v>1794</v>
      </c>
      <c r="C7553" s="34">
        <v>2055</v>
      </c>
      <c r="D7553" s="34">
        <v>651</v>
      </c>
      <c r="E7553" s="34">
        <v>670</v>
      </c>
      <c r="F7553" s="34">
        <v>647</v>
      </c>
      <c r="G7553" s="34">
        <v>698</v>
      </c>
      <c r="H7553" s="34">
        <v>601</v>
      </c>
      <c r="I7553" s="34">
        <v>569</v>
      </c>
    </row>
    <row r="7554" spans="1:9" x14ac:dyDescent="0.2">
      <c r="A7554" s="34" t="s">
        <v>58011</v>
      </c>
      <c r="B7554" s="34">
        <v>2549</v>
      </c>
      <c r="C7554" s="34">
        <v>2380</v>
      </c>
      <c r="D7554" s="34">
        <v>788</v>
      </c>
      <c r="E7554" s="34">
        <v>822</v>
      </c>
      <c r="F7554" s="34">
        <v>693</v>
      </c>
      <c r="G7554" s="34">
        <v>837</v>
      </c>
      <c r="H7554" s="34">
        <v>853</v>
      </c>
      <c r="I7554" s="34">
        <v>711</v>
      </c>
    </row>
    <row r="7555" spans="1:9" x14ac:dyDescent="0.2">
      <c r="A7555" s="34" t="s">
        <v>58012</v>
      </c>
      <c r="B7555" s="34">
        <v>3194</v>
      </c>
      <c r="C7555" s="34">
        <v>2935</v>
      </c>
      <c r="D7555" s="34">
        <v>1051</v>
      </c>
      <c r="E7555" s="34">
        <v>876</v>
      </c>
      <c r="F7555" s="34">
        <v>885</v>
      </c>
      <c r="G7555" s="34">
        <v>865</v>
      </c>
      <c r="H7555" s="34">
        <v>993</v>
      </c>
      <c r="I7555" s="34">
        <v>793</v>
      </c>
    </row>
    <row r="7556" spans="1:9" x14ac:dyDescent="0.2">
      <c r="A7556" s="34" t="s">
        <v>58013</v>
      </c>
      <c r="B7556" s="34">
        <v>2656</v>
      </c>
      <c r="C7556" s="34">
        <v>2744</v>
      </c>
      <c r="D7556" s="34">
        <v>792</v>
      </c>
      <c r="E7556" s="34">
        <v>943</v>
      </c>
      <c r="F7556" s="34">
        <v>819</v>
      </c>
      <c r="G7556" s="34">
        <v>956</v>
      </c>
      <c r="H7556" s="34">
        <v>757</v>
      </c>
      <c r="I7556" s="34">
        <v>790</v>
      </c>
    </row>
    <row r="7557" spans="1:9" x14ac:dyDescent="0.2">
      <c r="A7557" s="34" t="s">
        <v>58014</v>
      </c>
      <c r="B7557" s="34">
        <v>2643</v>
      </c>
      <c r="C7557" s="34">
        <v>2723</v>
      </c>
      <c r="D7557" s="34">
        <v>768</v>
      </c>
      <c r="E7557" s="34">
        <v>881</v>
      </c>
      <c r="F7557" s="34">
        <v>803</v>
      </c>
      <c r="G7557" s="34">
        <v>883</v>
      </c>
      <c r="H7557" s="34">
        <v>921</v>
      </c>
      <c r="I7557" s="34">
        <v>787</v>
      </c>
    </row>
    <row r="7558" spans="1:9" x14ac:dyDescent="0.2">
      <c r="A7558" s="34" t="s">
        <v>58015</v>
      </c>
      <c r="B7558" s="34">
        <v>1916</v>
      </c>
      <c r="C7558" s="34">
        <v>1866</v>
      </c>
      <c r="D7558" s="34">
        <v>617</v>
      </c>
      <c r="E7558" s="34">
        <v>653</v>
      </c>
      <c r="F7558" s="34">
        <v>633</v>
      </c>
      <c r="G7558" s="34">
        <v>651</v>
      </c>
      <c r="H7558" s="34">
        <v>585</v>
      </c>
      <c r="I7558" s="34">
        <v>558</v>
      </c>
    </row>
    <row r="7559" spans="1:9" x14ac:dyDescent="0.2">
      <c r="A7559" s="34" t="s">
        <v>58016</v>
      </c>
      <c r="B7559" s="34">
        <v>3084</v>
      </c>
      <c r="C7559" s="34">
        <v>3401</v>
      </c>
      <c r="D7559" s="34">
        <v>1018</v>
      </c>
      <c r="E7559" s="34">
        <v>1081</v>
      </c>
      <c r="F7559" s="34">
        <v>1008</v>
      </c>
      <c r="G7559" s="34">
        <v>1184</v>
      </c>
      <c r="H7559" s="34">
        <v>1046</v>
      </c>
      <c r="I7559" s="34">
        <v>985</v>
      </c>
    </row>
    <row r="7560" spans="1:9" x14ac:dyDescent="0.2">
      <c r="A7560" s="34" t="s">
        <v>58017</v>
      </c>
      <c r="B7560" s="34">
        <v>5431</v>
      </c>
      <c r="C7560" s="34">
        <v>5068</v>
      </c>
      <c r="D7560" s="34">
        <v>1628</v>
      </c>
      <c r="E7560" s="34">
        <v>1682</v>
      </c>
      <c r="F7560" s="34">
        <v>1452</v>
      </c>
      <c r="G7560" s="34">
        <v>1686</v>
      </c>
      <c r="H7560" s="34">
        <v>1647</v>
      </c>
      <c r="I7560" s="34">
        <v>1481</v>
      </c>
    </row>
    <row r="7561" spans="1:9" x14ac:dyDescent="0.2">
      <c r="A7561" s="34" t="s">
        <v>58018</v>
      </c>
      <c r="B7561" s="34">
        <v>3032</v>
      </c>
      <c r="C7561" s="34">
        <v>3123</v>
      </c>
      <c r="D7561" s="34">
        <v>990</v>
      </c>
      <c r="E7561" s="34">
        <v>1031</v>
      </c>
      <c r="F7561" s="34">
        <v>1054</v>
      </c>
      <c r="G7561" s="34">
        <v>1061</v>
      </c>
      <c r="H7561" s="34">
        <v>955</v>
      </c>
      <c r="I7561" s="34">
        <v>894</v>
      </c>
    </row>
    <row r="7562" spans="1:9" x14ac:dyDescent="0.2">
      <c r="A7562" s="34" t="s">
        <v>58019</v>
      </c>
      <c r="B7562" s="34">
        <v>2138</v>
      </c>
      <c r="C7562" s="34">
        <v>2204</v>
      </c>
      <c r="D7562" s="34">
        <v>682</v>
      </c>
      <c r="E7562" s="34">
        <v>679</v>
      </c>
      <c r="F7562" s="34">
        <v>697</v>
      </c>
      <c r="G7562" s="34">
        <v>697</v>
      </c>
      <c r="H7562" s="34">
        <v>730</v>
      </c>
      <c r="I7562" s="34">
        <v>708</v>
      </c>
    </row>
    <row r="7563" spans="1:9" x14ac:dyDescent="0.2">
      <c r="A7563" s="34" t="s">
        <v>58020</v>
      </c>
      <c r="B7563" s="34">
        <v>3215</v>
      </c>
      <c r="C7563" s="34">
        <v>3491</v>
      </c>
      <c r="D7563" s="34">
        <v>1046</v>
      </c>
      <c r="E7563" s="34">
        <v>1038</v>
      </c>
      <c r="F7563" s="34">
        <v>1001</v>
      </c>
      <c r="G7563" s="34">
        <v>1123</v>
      </c>
      <c r="H7563" s="34">
        <v>1045</v>
      </c>
      <c r="I7563" s="34">
        <v>907</v>
      </c>
    </row>
    <row r="7564" spans="1:9" x14ac:dyDescent="0.2">
      <c r="A7564" s="34" t="s">
        <v>58021</v>
      </c>
      <c r="B7564" s="34">
        <v>2720</v>
      </c>
      <c r="C7564" s="34">
        <v>2889</v>
      </c>
      <c r="D7564" s="34">
        <v>829</v>
      </c>
      <c r="E7564" s="34">
        <v>869</v>
      </c>
      <c r="F7564" s="34">
        <v>806</v>
      </c>
      <c r="G7564" s="34">
        <v>857</v>
      </c>
      <c r="H7564" s="34">
        <v>778</v>
      </c>
      <c r="I7564" s="34">
        <v>668</v>
      </c>
    </row>
    <row r="7565" spans="1:9" x14ac:dyDescent="0.2">
      <c r="A7565" s="34" t="s">
        <v>58022</v>
      </c>
      <c r="B7565" s="34">
        <v>888</v>
      </c>
      <c r="C7565" s="34">
        <v>958</v>
      </c>
      <c r="D7565" s="34">
        <v>352</v>
      </c>
      <c r="E7565" s="34">
        <v>326</v>
      </c>
      <c r="F7565" s="34">
        <v>353</v>
      </c>
      <c r="G7565" s="34">
        <v>327</v>
      </c>
      <c r="H7565" s="34">
        <v>337</v>
      </c>
      <c r="I7565" s="34">
        <v>278</v>
      </c>
    </row>
    <row r="7566" spans="1:9" x14ac:dyDescent="0.2">
      <c r="A7566" s="34" t="s">
        <v>58023</v>
      </c>
      <c r="B7566" s="34">
        <v>3457</v>
      </c>
      <c r="C7566" s="34">
        <v>3429</v>
      </c>
      <c r="D7566" s="34">
        <v>1048</v>
      </c>
      <c r="E7566" s="34">
        <v>1201</v>
      </c>
      <c r="F7566" s="34">
        <v>1033</v>
      </c>
      <c r="G7566" s="34">
        <v>1199</v>
      </c>
      <c r="H7566" s="34">
        <v>1099</v>
      </c>
      <c r="I7566" s="34">
        <v>1019</v>
      </c>
    </row>
    <row r="7567" spans="1:9" x14ac:dyDescent="0.2">
      <c r="A7567" s="34" t="s">
        <v>58024</v>
      </c>
      <c r="B7567" s="34">
        <v>4792</v>
      </c>
      <c r="C7567" s="34">
        <v>5022</v>
      </c>
      <c r="D7567" s="34">
        <v>1491</v>
      </c>
      <c r="E7567" s="34">
        <v>1684</v>
      </c>
      <c r="F7567" s="34">
        <v>1461</v>
      </c>
      <c r="G7567" s="34">
        <v>1652</v>
      </c>
      <c r="H7567" s="34">
        <v>1554</v>
      </c>
      <c r="I7567" s="34">
        <v>1430</v>
      </c>
    </row>
    <row r="7568" spans="1:9" x14ac:dyDescent="0.2">
      <c r="A7568" s="34" t="s">
        <v>58025</v>
      </c>
      <c r="B7568" s="34">
        <v>3517</v>
      </c>
      <c r="C7568" s="34">
        <v>3130</v>
      </c>
      <c r="D7568" s="34">
        <v>1033</v>
      </c>
      <c r="E7568" s="34">
        <v>1082</v>
      </c>
      <c r="F7568" s="34">
        <v>980</v>
      </c>
      <c r="G7568" s="34">
        <v>1059</v>
      </c>
      <c r="H7568" s="34">
        <v>1097</v>
      </c>
      <c r="I7568" s="34">
        <v>977</v>
      </c>
    </row>
    <row r="7569" spans="1:9" x14ac:dyDescent="0.2">
      <c r="A7569" s="34" t="s">
        <v>58026</v>
      </c>
      <c r="B7569" s="34">
        <v>2020</v>
      </c>
      <c r="C7569" s="34">
        <v>2275</v>
      </c>
      <c r="D7569" s="34">
        <v>605</v>
      </c>
      <c r="E7569" s="34">
        <v>686</v>
      </c>
      <c r="F7569" s="34">
        <v>626</v>
      </c>
      <c r="G7569" s="34">
        <v>656</v>
      </c>
      <c r="H7569" s="34">
        <v>649</v>
      </c>
      <c r="I7569" s="34">
        <v>571</v>
      </c>
    </row>
    <row r="7570" spans="1:9" x14ac:dyDescent="0.2">
      <c r="A7570" s="34" t="s">
        <v>58027</v>
      </c>
      <c r="B7570" s="34">
        <v>2082</v>
      </c>
      <c r="C7570" s="34">
        <v>2484</v>
      </c>
      <c r="D7570" s="34">
        <v>739</v>
      </c>
      <c r="E7570" s="34">
        <v>780</v>
      </c>
      <c r="F7570" s="34">
        <v>624</v>
      </c>
      <c r="G7570" s="34">
        <v>774</v>
      </c>
      <c r="H7570" s="34">
        <v>635</v>
      </c>
      <c r="I7570" s="34">
        <v>678</v>
      </c>
    </row>
    <row r="7571" spans="1:9" x14ac:dyDescent="0.2">
      <c r="A7571" s="34" t="s">
        <v>58028</v>
      </c>
      <c r="B7571" s="34">
        <v>2294</v>
      </c>
      <c r="C7571" s="34">
        <v>2053</v>
      </c>
      <c r="D7571" s="34">
        <v>707</v>
      </c>
      <c r="E7571" s="34">
        <v>753</v>
      </c>
      <c r="F7571" s="34">
        <v>796</v>
      </c>
      <c r="G7571" s="34">
        <v>786</v>
      </c>
      <c r="H7571" s="34">
        <v>704</v>
      </c>
      <c r="I7571" s="34">
        <v>611</v>
      </c>
    </row>
    <row r="7572" spans="1:9" x14ac:dyDescent="0.2">
      <c r="A7572" s="34" t="s">
        <v>58029</v>
      </c>
      <c r="B7572" s="34">
        <v>1424</v>
      </c>
      <c r="C7572" s="34">
        <v>1314</v>
      </c>
      <c r="D7572" s="34">
        <v>439</v>
      </c>
      <c r="E7572" s="34">
        <v>424</v>
      </c>
      <c r="F7572" s="34">
        <v>420</v>
      </c>
      <c r="G7572" s="34">
        <v>391</v>
      </c>
      <c r="H7572" s="34">
        <v>473</v>
      </c>
      <c r="I7572" s="34">
        <v>394</v>
      </c>
    </row>
    <row r="7573" spans="1:9" x14ac:dyDescent="0.2">
      <c r="A7573" s="34" t="s">
        <v>58030</v>
      </c>
      <c r="B7573" s="34">
        <v>2443</v>
      </c>
      <c r="C7573" s="34">
        <v>2471</v>
      </c>
      <c r="D7573" s="34">
        <v>775</v>
      </c>
      <c r="E7573" s="34">
        <v>804</v>
      </c>
      <c r="F7573" s="34">
        <v>732</v>
      </c>
      <c r="G7573" s="34">
        <v>851</v>
      </c>
      <c r="H7573" s="34">
        <v>766</v>
      </c>
      <c r="I7573" s="34">
        <v>646</v>
      </c>
    </row>
    <row r="7574" spans="1:9" x14ac:dyDescent="0.2">
      <c r="A7574" s="34" t="s">
        <v>58031</v>
      </c>
      <c r="B7574" s="34">
        <v>2252</v>
      </c>
      <c r="C7574" s="34">
        <v>2063</v>
      </c>
      <c r="D7574" s="34">
        <v>649</v>
      </c>
      <c r="E7574" s="34">
        <v>644</v>
      </c>
      <c r="F7574" s="34">
        <v>697</v>
      </c>
      <c r="G7574" s="34">
        <v>821</v>
      </c>
      <c r="H7574" s="34">
        <v>734</v>
      </c>
      <c r="I7574" s="34">
        <v>627</v>
      </c>
    </row>
    <row r="7575" spans="1:9" x14ac:dyDescent="0.2">
      <c r="A7575" s="34" t="s">
        <v>58032</v>
      </c>
      <c r="B7575" s="34">
        <v>3563</v>
      </c>
      <c r="C7575" s="34">
        <v>3871</v>
      </c>
      <c r="D7575" s="34">
        <v>1023</v>
      </c>
      <c r="E7575" s="34">
        <v>1401</v>
      </c>
      <c r="F7575" s="34">
        <v>1060</v>
      </c>
      <c r="G7575" s="34">
        <v>1282</v>
      </c>
      <c r="H7575" s="34">
        <v>1081</v>
      </c>
      <c r="I7575" s="34">
        <v>1122</v>
      </c>
    </row>
    <row r="7576" spans="1:9" x14ac:dyDescent="0.2">
      <c r="A7576" s="34" t="s">
        <v>58033</v>
      </c>
      <c r="B7576" s="34">
        <v>3518</v>
      </c>
      <c r="C7576" s="34">
        <v>3602</v>
      </c>
      <c r="D7576" s="34">
        <v>1060</v>
      </c>
      <c r="E7576" s="34">
        <v>1291</v>
      </c>
      <c r="F7576" s="34">
        <v>1113</v>
      </c>
      <c r="G7576" s="34">
        <v>1190</v>
      </c>
      <c r="H7576" s="34">
        <v>1050</v>
      </c>
      <c r="I7576" s="34">
        <v>979</v>
      </c>
    </row>
    <row r="7577" spans="1:9" x14ac:dyDescent="0.2">
      <c r="A7577" s="34" t="s">
        <v>58034</v>
      </c>
      <c r="B7577" s="34">
        <v>2337</v>
      </c>
      <c r="C7577" s="34">
        <v>2768</v>
      </c>
      <c r="D7577" s="34">
        <v>660</v>
      </c>
      <c r="E7577" s="34">
        <v>934</v>
      </c>
      <c r="F7577" s="34">
        <v>756</v>
      </c>
      <c r="G7577" s="34">
        <v>920</v>
      </c>
      <c r="H7577" s="34">
        <v>745</v>
      </c>
      <c r="I7577" s="34">
        <v>692</v>
      </c>
    </row>
    <row r="7578" spans="1:9" x14ac:dyDescent="0.2">
      <c r="A7578" s="34" t="s">
        <v>58035</v>
      </c>
      <c r="B7578" s="34">
        <v>2502</v>
      </c>
      <c r="C7578" s="34">
        <v>2582</v>
      </c>
      <c r="D7578" s="34">
        <v>782</v>
      </c>
      <c r="E7578" s="34">
        <v>886</v>
      </c>
      <c r="F7578" s="34">
        <v>816</v>
      </c>
      <c r="G7578" s="34">
        <v>995</v>
      </c>
      <c r="H7578" s="34">
        <v>955</v>
      </c>
      <c r="I7578" s="34">
        <v>812</v>
      </c>
    </row>
    <row r="7579" spans="1:9" x14ac:dyDescent="0.2">
      <c r="A7579" s="34" t="s">
        <v>58036</v>
      </c>
      <c r="B7579" s="34">
        <v>3062</v>
      </c>
      <c r="C7579" s="34">
        <v>2892</v>
      </c>
      <c r="D7579" s="34">
        <v>923</v>
      </c>
      <c r="E7579" s="34">
        <v>924</v>
      </c>
      <c r="F7579" s="34">
        <v>965</v>
      </c>
      <c r="G7579" s="34">
        <v>1053</v>
      </c>
      <c r="H7579" s="34">
        <v>965</v>
      </c>
      <c r="I7579" s="34">
        <v>779</v>
      </c>
    </row>
    <row r="7580" spans="1:9" x14ac:dyDescent="0.2">
      <c r="A7580" s="34" t="s">
        <v>58037</v>
      </c>
      <c r="B7580" s="34">
        <v>2004</v>
      </c>
      <c r="C7580" s="34">
        <v>1895</v>
      </c>
      <c r="D7580" s="34">
        <v>666</v>
      </c>
      <c r="E7580" s="34">
        <v>684</v>
      </c>
      <c r="F7580" s="34">
        <v>635</v>
      </c>
      <c r="G7580" s="34">
        <v>582</v>
      </c>
      <c r="H7580" s="34">
        <v>561</v>
      </c>
      <c r="I7580" s="34">
        <v>601</v>
      </c>
    </row>
    <row r="7581" spans="1:9" x14ac:dyDescent="0.2">
      <c r="A7581" s="34" t="s">
        <v>58038</v>
      </c>
      <c r="B7581" s="34">
        <v>2615</v>
      </c>
      <c r="C7581" s="34">
        <v>2502</v>
      </c>
      <c r="D7581" s="34">
        <v>892</v>
      </c>
      <c r="E7581" s="34">
        <v>842</v>
      </c>
      <c r="F7581" s="34">
        <v>846</v>
      </c>
      <c r="G7581" s="34">
        <v>781</v>
      </c>
      <c r="H7581" s="34">
        <v>882</v>
      </c>
      <c r="I7581" s="34">
        <v>644</v>
      </c>
    </row>
    <row r="7582" spans="1:9" x14ac:dyDescent="0.2">
      <c r="A7582" s="34" t="s">
        <v>58039</v>
      </c>
      <c r="B7582" s="34">
        <v>3243</v>
      </c>
      <c r="C7582" s="34">
        <v>3015</v>
      </c>
      <c r="D7582" s="34">
        <v>1079</v>
      </c>
      <c r="E7582" s="34">
        <v>1089</v>
      </c>
      <c r="F7582" s="34">
        <v>1014</v>
      </c>
      <c r="G7582" s="34">
        <v>1140</v>
      </c>
      <c r="H7582" s="34">
        <v>1112</v>
      </c>
      <c r="I7582" s="34">
        <v>890</v>
      </c>
    </row>
    <row r="7583" spans="1:9" x14ac:dyDescent="0.2">
      <c r="A7583" s="34" t="s">
        <v>58040</v>
      </c>
      <c r="B7583" s="34">
        <v>2664</v>
      </c>
      <c r="C7583" s="34">
        <v>2856</v>
      </c>
      <c r="D7583" s="34">
        <v>836</v>
      </c>
      <c r="E7583" s="34">
        <v>914</v>
      </c>
      <c r="F7583" s="34">
        <v>783</v>
      </c>
      <c r="G7583" s="34">
        <v>896</v>
      </c>
      <c r="H7583" s="34">
        <v>834</v>
      </c>
      <c r="I7583" s="34">
        <v>729</v>
      </c>
    </row>
    <row r="7584" spans="1:9" x14ac:dyDescent="0.2">
      <c r="A7584" s="34" t="s">
        <v>58041</v>
      </c>
      <c r="B7584" s="34">
        <v>2577</v>
      </c>
      <c r="C7584" s="34">
        <v>2608</v>
      </c>
      <c r="D7584" s="34">
        <v>728</v>
      </c>
      <c r="E7584" s="34">
        <v>801</v>
      </c>
      <c r="F7584" s="34">
        <v>726</v>
      </c>
      <c r="G7584" s="34">
        <v>795</v>
      </c>
      <c r="H7584" s="34">
        <v>816</v>
      </c>
      <c r="I7584" s="34">
        <v>739</v>
      </c>
    </row>
    <row r="7585" spans="1:9" x14ac:dyDescent="0.2">
      <c r="A7585" s="34" t="s">
        <v>58042</v>
      </c>
      <c r="B7585" s="34">
        <v>1934</v>
      </c>
      <c r="C7585" s="34">
        <v>1984</v>
      </c>
      <c r="D7585" s="34">
        <v>648</v>
      </c>
      <c r="E7585" s="34">
        <v>705</v>
      </c>
      <c r="F7585" s="34">
        <v>614</v>
      </c>
      <c r="G7585" s="34">
        <v>671</v>
      </c>
      <c r="H7585" s="34">
        <v>617</v>
      </c>
      <c r="I7585" s="34">
        <v>566</v>
      </c>
    </row>
    <row r="7586" spans="1:9" x14ac:dyDescent="0.2">
      <c r="A7586" s="34" t="s">
        <v>58043</v>
      </c>
      <c r="B7586" s="34">
        <v>3136</v>
      </c>
      <c r="C7586" s="34">
        <v>3285</v>
      </c>
      <c r="D7586" s="34">
        <v>1067</v>
      </c>
      <c r="E7586" s="34">
        <v>1166</v>
      </c>
      <c r="F7586" s="34">
        <v>927</v>
      </c>
      <c r="G7586" s="34">
        <v>1091</v>
      </c>
      <c r="H7586" s="34">
        <v>1023</v>
      </c>
      <c r="I7586" s="34">
        <v>915</v>
      </c>
    </row>
    <row r="7587" spans="1:9" x14ac:dyDescent="0.2">
      <c r="A7587" s="34" t="s">
        <v>58044</v>
      </c>
      <c r="B7587" s="34">
        <v>3602</v>
      </c>
      <c r="C7587" s="34">
        <v>3864</v>
      </c>
      <c r="D7587" s="34">
        <v>1211</v>
      </c>
      <c r="E7587" s="34">
        <v>1309</v>
      </c>
      <c r="F7587" s="34">
        <v>1104</v>
      </c>
      <c r="G7587" s="34">
        <v>1295</v>
      </c>
      <c r="H7587" s="34">
        <v>1256</v>
      </c>
      <c r="I7587" s="34">
        <v>1054</v>
      </c>
    </row>
    <row r="7588" spans="1:9" x14ac:dyDescent="0.2">
      <c r="A7588" s="34" t="s">
        <v>58045</v>
      </c>
      <c r="B7588" s="34">
        <v>1853</v>
      </c>
      <c r="C7588" s="34">
        <v>1781</v>
      </c>
      <c r="D7588" s="34">
        <v>554</v>
      </c>
      <c r="E7588" s="34">
        <v>591</v>
      </c>
      <c r="F7588" s="34">
        <v>541</v>
      </c>
      <c r="G7588" s="34">
        <v>601</v>
      </c>
      <c r="H7588" s="34">
        <v>562</v>
      </c>
      <c r="I7588" s="34">
        <v>502</v>
      </c>
    </row>
    <row r="7589" spans="1:9" x14ac:dyDescent="0.2">
      <c r="A7589" s="34" t="s">
        <v>58046</v>
      </c>
      <c r="B7589" s="34">
        <v>1844</v>
      </c>
      <c r="C7589" s="34">
        <v>1820</v>
      </c>
      <c r="D7589" s="34">
        <v>602</v>
      </c>
      <c r="E7589" s="34">
        <v>712</v>
      </c>
      <c r="F7589" s="34">
        <v>568</v>
      </c>
      <c r="G7589" s="34">
        <v>653</v>
      </c>
      <c r="H7589" s="34">
        <v>696</v>
      </c>
      <c r="I7589" s="34">
        <v>543</v>
      </c>
    </row>
    <row r="7590" spans="1:9" x14ac:dyDescent="0.2">
      <c r="A7590" s="34" t="s">
        <v>58047</v>
      </c>
      <c r="B7590" s="34">
        <v>2856</v>
      </c>
      <c r="C7590" s="34">
        <v>2978</v>
      </c>
      <c r="D7590" s="34">
        <v>816</v>
      </c>
      <c r="E7590" s="34">
        <v>924</v>
      </c>
      <c r="F7590" s="34">
        <v>858</v>
      </c>
      <c r="G7590" s="34">
        <v>966</v>
      </c>
      <c r="H7590" s="34">
        <v>869</v>
      </c>
      <c r="I7590" s="34">
        <v>800</v>
      </c>
    </row>
    <row r="7591" spans="1:9" x14ac:dyDescent="0.2">
      <c r="A7591" s="34" t="s">
        <v>58048</v>
      </c>
      <c r="B7591" s="34">
        <v>2308</v>
      </c>
      <c r="C7591" s="34">
        <v>2265</v>
      </c>
      <c r="D7591" s="34">
        <v>796</v>
      </c>
      <c r="E7591" s="34">
        <v>727</v>
      </c>
      <c r="F7591" s="34">
        <v>736</v>
      </c>
      <c r="G7591" s="34">
        <v>674</v>
      </c>
      <c r="H7591" s="34">
        <v>706</v>
      </c>
      <c r="I7591" s="34">
        <v>700</v>
      </c>
    </row>
    <row r="7592" spans="1:9" x14ac:dyDescent="0.2">
      <c r="A7592" s="34" t="s">
        <v>58049</v>
      </c>
      <c r="B7592" s="34">
        <v>3441</v>
      </c>
      <c r="C7592" s="34">
        <v>3275</v>
      </c>
      <c r="D7592" s="34">
        <v>1078</v>
      </c>
      <c r="E7592" s="34">
        <v>1039</v>
      </c>
      <c r="F7592" s="34">
        <v>1043</v>
      </c>
      <c r="G7592" s="34">
        <v>995</v>
      </c>
      <c r="H7592" s="34">
        <v>1090</v>
      </c>
      <c r="I7592" s="34">
        <v>906</v>
      </c>
    </row>
    <row r="7593" spans="1:9" x14ac:dyDescent="0.2">
      <c r="A7593" s="34" t="s">
        <v>58050</v>
      </c>
      <c r="B7593" s="34">
        <v>2234</v>
      </c>
      <c r="C7593" s="34">
        <v>2225</v>
      </c>
      <c r="D7593" s="34">
        <v>718</v>
      </c>
      <c r="E7593" s="34">
        <v>737</v>
      </c>
      <c r="F7593" s="34">
        <v>735</v>
      </c>
      <c r="G7593" s="34">
        <v>700</v>
      </c>
      <c r="H7593" s="34">
        <v>649</v>
      </c>
      <c r="I7593" s="34">
        <v>646</v>
      </c>
    </row>
    <row r="7594" spans="1:9" x14ac:dyDescent="0.2">
      <c r="A7594" s="34" t="s">
        <v>58051</v>
      </c>
      <c r="B7594" s="34">
        <v>3169</v>
      </c>
      <c r="C7594" s="34">
        <v>3303</v>
      </c>
      <c r="D7594" s="34">
        <v>888</v>
      </c>
      <c r="E7594" s="34">
        <v>1085</v>
      </c>
      <c r="F7594" s="34">
        <v>912</v>
      </c>
      <c r="G7594" s="34">
        <v>1029</v>
      </c>
      <c r="H7594" s="34">
        <v>1009</v>
      </c>
      <c r="I7594" s="34">
        <v>883</v>
      </c>
    </row>
    <row r="7595" spans="1:9" x14ac:dyDescent="0.2">
      <c r="A7595" s="34" t="s">
        <v>58052</v>
      </c>
      <c r="B7595" s="34">
        <v>2084</v>
      </c>
      <c r="C7595" s="34">
        <v>2359</v>
      </c>
      <c r="D7595" s="34">
        <v>699</v>
      </c>
      <c r="E7595" s="34">
        <v>720</v>
      </c>
      <c r="F7595" s="34">
        <v>674</v>
      </c>
      <c r="G7595" s="34">
        <v>759</v>
      </c>
      <c r="H7595" s="34">
        <v>734</v>
      </c>
      <c r="I7595" s="34">
        <v>629</v>
      </c>
    </row>
    <row r="7596" spans="1:9" x14ac:dyDescent="0.2">
      <c r="A7596" s="34" t="s">
        <v>58053</v>
      </c>
      <c r="B7596" s="34">
        <v>2399</v>
      </c>
      <c r="C7596" s="34">
        <v>2392</v>
      </c>
      <c r="D7596" s="34">
        <v>753</v>
      </c>
      <c r="E7596" s="34">
        <v>873</v>
      </c>
      <c r="F7596" s="34">
        <v>810</v>
      </c>
      <c r="G7596" s="34">
        <v>767</v>
      </c>
      <c r="H7596" s="34">
        <v>899</v>
      </c>
      <c r="I7596" s="34">
        <v>776</v>
      </c>
    </row>
    <row r="7597" spans="1:9" x14ac:dyDescent="0.2">
      <c r="A7597" s="34" t="s">
        <v>58054</v>
      </c>
      <c r="B7597" s="34">
        <v>2286</v>
      </c>
      <c r="C7597" s="34">
        <v>2402</v>
      </c>
      <c r="D7597" s="34">
        <v>695</v>
      </c>
      <c r="E7597" s="34">
        <v>795</v>
      </c>
      <c r="F7597" s="34">
        <v>666</v>
      </c>
      <c r="G7597" s="34">
        <v>773</v>
      </c>
      <c r="H7597" s="34">
        <v>785</v>
      </c>
      <c r="I7597" s="34">
        <v>674</v>
      </c>
    </row>
    <row r="7598" spans="1:9" x14ac:dyDescent="0.2">
      <c r="A7598" s="34" t="s">
        <v>58055</v>
      </c>
      <c r="B7598" s="34">
        <v>2423</v>
      </c>
      <c r="C7598" s="34">
        <v>2612</v>
      </c>
      <c r="D7598" s="34">
        <v>707</v>
      </c>
      <c r="E7598" s="34">
        <v>794</v>
      </c>
      <c r="F7598" s="34">
        <v>818</v>
      </c>
      <c r="G7598" s="34">
        <v>783</v>
      </c>
      <c r="H7598" s="34">
        <v>757</v>
      </c>
      <c r="I7598" s="34">
        <v>660</v>
      </c>
    </row>
    <row r="7599" spans="1:9" x14ac:dyDescent="0.2">
      <c r="A7599" s="34" t="s">
        <v>58056</v>
      </c>
      <c r="B7599" s="34">
        <v>1798</v>
      </c>
      <c r="C7599" s="34">
        <v>1806</v>
      </c>
      <c r="D7599" s="34">
        <v>537</v>
      </c>
      <c r="E7599" s="34">
        <v>605</v>
      </c>
      <c r="F7599" s="34">
        <v>524</v>
      </c>
      <c r="G7599" s="34">
        <v>597</v>
      </c>
      <c r="H7599" s="34">
        <v>568</v>
      </c>
      <c r="I7599" s="34">
        <v>519</v>
      </c>
    </row>
    <row r="7600" spans="1:9" x14ac:dyDescent="0.2">
      <c r="A7600" s="34" t="s">
        <v>58057</v>
      </c>
      <c r="B7600" s="34">
        <v>2732</v>
      </c>
      <c r="C7600" s="34">
        <v>2545</v>
      </c>
      <c r="D7600" s="34">
        <v>789</v>
      </c>
      <c r="E7600" s="34">
        <v>785</v>
      </c>
      <c r="F7600" s="34">
        <v>830</v>
      </c>
      <c r="G7600" s="34">
        <v>834</v>
      </c>
      <c r="H7600" s="34">
        <v>837</v>
      </c>
      <c r="I7600" s="34">
        <v>714</v>
      </c>
    </row>
    <row r="7601" spans="1:9" x14ac:dyDescent="0.2">
      <c r="A7601" s="34" t="s">
        <v>58058</v>
      </c>
      <c r="B7601" s="34">
        <v>1527</v>
      </c>
      <c r="C7601" s="34">
        <v>1711</v>
      </c>
      <c r="D7601" s="34">
        <v>420</v>
      </c>
      <c r="E7601" s="34">
        <v>573</v>
      </c>
      <c r="F7601" s="34">
        <v>478</v>
      </c>
      <c r="G7601" s="34">
        <v>559</v>
      </c>
      <c r="H7601" s="34">
        <v>519</v>
      </c>
      <c r="I7601" s="34">
        <v>388</v>
      </c>
    </row>
    <row r="7602" spans="1:9" x14ac:dyDescent="0.2">
      <c r="A7602" s="34" t="s">
        <v>58059</v>
      </c>
      <c r="B7602" s="34">
        <v>272</v>
      </c>
      <c r="C7602" s="34">
        <v>334</v>
      </c>
      <c r="D7602" s="34">
        <v>77</v>
      </c>
      <c r="E7602" s="34">
        <v>97</v>
      </c>
      <c r="F7602" s="34">
        <v>113</v>
      </c>
      <c r="G7602" s="34">
        <v>105</v>
      </c>
      <c r="H7602" s="34">
        <v>92</v>
      </c>
      <c r="I7602" s="34">
        <v>94</v>
      </c>
    </row>
    <row r="7603" spans="1:9" x14ac:dyDescent="0.2">
      <c r="A7603" s="34" t="s">
        <v>58060</v>
      </c>
      <c r="B7603" s="34">
        <v>266</v>
      </c>
      <c r="C7603" s="34">
        <v>291</v>
      </c>
      <c r="D7603" s="34">
        <v>127</v>
      </c>
      <c r="E7603" s="34">
        <v>92</v>
      </c>
      <c r="F7603" s="34">
        <v>118</v>
      </c>
      <c r="G7603" s="34">
        <v>118</v>
      </c>
      <c r="H7603" s="34">
        <v>131</v>
      </c>
      <c r="I7603" s="34">
        <v>87</v>
      </c>
    </row>
    <row r="7604" spans="1:9" x14ac:dyDescent="0.2">
      <c r="A7604" s="34" t="s">
        <v>58061</v>
      </c>
      <c r="B7604" s="34">
        <v>309</v>
      </c>
      <c r="C7604" s="34">
        <v>194</v>
      </c>
      <c r="D7604" s="34">
        <v>105</v>
      </c>
      <c r="E7604" s="34">
        <v>58</v>
      </c>
      <c r="F7604" s="34">
        <v>97</v>
      </c>
      <c r="G7604" s="34">
        <v>70</v>
      </c>
      <c r="H7604" s="34">
        <v>110</v>
      </c>
      <c r="I7604" s="34">
        <v>42</v>
      </c>
    </row>
    <row r="7605" spans="1:9" x14ac:dyDescent="0.2">
      <c r="A7605" s="34" t="s">
        <v>58062</v>
      </c>
      <c r="B7605" s="34">
        <v>235</v>
      </c>
      <c r="C7605" s="34">
        <v>193</v>
      </c>
      <c r="D7605" s="34">
        <v>72</v>
      </c>
      <c r="E7605" s="34">
        <v>78</v>
      </c>
      <c r="F7605" s="34">
        <v>63</v>
      </c>
      <c r="G7605" s="34">
        <v>64</v>
      </c>
      <c r="H7605" s="34">
        <v>76</v>
      </c>
      <c r="I7605" s="34">
        <v>62</v>
      </c>
    </row>
    <row r="7606" spans="1:9" x14ac:dyDescent="0.2">
      <c r="A7606" s="34" t="s">
        <v>58063</v>
      </c>
      <c r="B7606" s="34">
        <v>276</v>
      </c>
      <c r="C7606" s="34">
        <v>293</v>
      </c>
      <c r="D7606" s="34">
        <v>73</v>
      </c>
      <c r="E7606" s="34">
        <v>86</v>
      </c>
      <c r="F7606" s="34">
        <v>82</v>
      </c>
      <c r="G7606" s="34">
        <v>75</v>
      </c>
      <c r="H7606" s="34">
        <v>72</v>
      </c>
      <c r="I7606" s="34">
        <v>87</v>
      </c>
    </row>
    <row r="7607" spans="1:9" x14ac:dyDescent="0.2">
      <c r="A7607" s="34" t="s">
        <v>58064</v>
      </c>
      <c r="B7607" s="34">
        <v>743</v>
      </c>
      <c r="C7607" s="34">
        <v>528</v>
      </c>
      <c r="D7607" s="34">
        <v>245</v>
      </c>
      <c r="E7607" s="34">
        <v>198</v>
      </c>
      <c r="F7607" s="34">
        <v>213</v>
      </c>
      <c r="G7607" s="34">
        <v>216</v>
      </c>
      <c r="H7607" s="34">
        <v>205</v>
      </c>
      <c r="I7607" s="34">
        <v>168</v>
      </c>
    </row>
    <row r="7608" spans="1:9" x14ac:dyDescent="0.2">
      <c r="A7608" s="34" t="s">
        <v>58065</v>
      </c>
      <c r="B7608" s="34">
        <v>962</v>
      </c>
      <c r="C7608" s="34">
        <v>902</v>
      </c>
      <c r="D7608" s="34">
        <v>298</v>
      </c>
      <c r="E7608" s="34">
        <v>258</v>
      </c>
      <c r="F7608" s="34">
        <v>282</v>
      </c>
      <c r="G7608" s="34">
        <v>285</v>
      </c>
      <c r="H7608" s="34">
        <v>302</v>
      </c>
      <c r="I7608" s="34">
        <v>235</v>
      </c>
    </row>
    <row r="7609" spans="1:9" x14ac:dyDescent="0.2">
      <c r="A7609" s="34" t="s">
        <v>58066</v>
      </c>
      <c r="B7609" s="34">
        <v>857</v>
      </c>
      <c r="C7609" s="34">
        <v>1082</v>
      </c>
      <c r="D7609" s="34">
        <v>286</v>
      </c>
      <c r="E7609" s="34">
        <v>367</v>
      </c>
      <c r="F7609" s="34">
        <v>279</v>
      </c>
      <c r="G7609" s="34">
        <v>323</v>
      </c>
      <c r="H7609" s="34">
        <v>270</v>
      </c>
      <c r="I7609" s="34">
        <v>254</v>
      </c>
    </row>
    <row r="7610" spans="1:9" x14ac:dyDescent="0.2">
      <c r="A7610" s="34" t="s">
        <v>58067</v>
      </c>
      <c r="B7610" s="34">
        <v>1105</v>
      </c>
      <c r="C7610" s="34">
        <v>991</v>
      </c>
      <c r="D7610" s="34">
        <v>348</v>
      </c>
      <c r="E7610" s="34">
        <v>334</v>
      </c>
      <c r="F7610" s="34">
        <v>254</v>
      </c>
      <c r="G7610" s="34">
        <v>353</v>
      </c>
      <c r="H7610" s="34">
        <v>293</v>
      </c>
      <c r="I7610" s="34">
        <v>279</v>
      </c>
    </row>
    <row r="7611" spans="1:9" x14ac:dyDescent="0.2">
      <c r="A7611" s="34" t="s">
        <v>58068</v>
      </c>
      <c r="B7611" s="34">
        <v>624</v>
      </c>
      <c r="C7611" s="34">
        <v>729</v>
      </c>
      <c r="D7611" s="34">
        <v>233</v>
      </c>
      <c r="E7611" s="34">
        <v>244</v>
      </c>
      <c r="F7611" s="34">
        <v>236</v>
      </c>
      <c r="G7611" s="34">
        <v>225</v>
      </c>
      <c r="H7611" s="34">
        <v>220</v>
      </c>
      <c r="I7611" s="34">
        <v>190</v>
      </c>
    </row>
    <row r="7612" spans="1:9" x14ac:dyDescent="0.2">
      <c r="A7612" s="34" t="s">
        <v>58069</v>
      </c>
      <c r="B7612" s="34">
        <v>307</v>
      </c>
      <c r="C7612" s="34">
        <v>306</v>
      </c>
      <c r="D7612" s="34">
        <v>90</v>
      </c>
      <c r="E7612" s="34">
        <v>123</v>
      </c>
      <c r="F7612" s="34">
        <v>66</v>
      </c>
      <c r="G7612" s="34">
        <v>103</v>
      </c>
      <c r="H7612" s="34">
        <v>74</v>
      </c>
      <c r="I7612" s="34">
        <v>101</v>
      </c>
    </row>
    <row r="7613" spans="1:9" x14ac:dyDescent="0.2">
      <c r="A7613" s="34" t="s">
        <v>58070</v>
      </c>
      <c r="B7613" s="34">
        <v>449</v>
      </c>
      <c r="C7613" s="34">
        <v>517</v>
      </c>
      <c r="D7613" s="34">
        <v>138</v>
      </c>
      <c r="E7613" s="34">
        <v>137</v>
      </c>
      <c r="F7613" s="34">
        <v>124</v>
      </c>
      <c r="G7613" s="34">
        <v>155</v>
      </c>
      <c r="H7613" s="34">
        <v>129</v>
      </c>
      <c r="I7613" s="34">
        <v>104</v>
      </c>
    </row>
    <row r="7614" spans="1:9" x14ac:dyDescent="0.2">
      <c r="A7614" s="34" t="s">
        <v>58071</v>
      </c>
      <c r="B7614" s="34">
        <v>550</v>
      </c>
      <c r="C7614" s="34">
        <v>625</v>
      </c>
      <c r="D7614" s="34">
        <v>159</v>
      </c>
      <c r="E7614" s="34">
        <v>225</v>
      </c>
      <c r="F7614" s="34">
        <v>176</v>
      </c>
      <c r="G7614" s="34">
        <v>196</v>
      </c>
      <c r="H7614" s="34">
        <v>197</v>
      </c>
      <c r="I7614" s="34">
        <v>212</v>
      </c>
    </row>
    <row r="7615" spans="1:9" x14ac:dyDescent="0.2">
      <c r="A7615" s="34" t="s">
        <v>58072</v>
      </c>
      <c r="B7615" s="34">
        <v>375</v>
      </c>
      <c r="C7615" s="34">
        <v>484</v>
      </c>
      <c r="D7615" s="34">
        <v>124</v>
      </c>
      <c r="E7615" s="34">
        <v>141</v>
      </c>
      <c r="F7615" s="34">
        <v>123</v>
      </c>
      <c r="G7615" s="34">
        <v>174</v>
      </c>
      <c r="H7615" s="34">
        <v>134</v>
      </c>
      <c r="I7615" s="34">
        <v>109</v>
      </c>
    </row>
    <row r="7616" spans="1:9" x14ac:dyDescent="0.2">
      <c r="A7616" s="34" t="s">
        <v>58073</v>
      </c>
      <c r="B7616" s="34">
        <v>599</v>
      </c>
      <c r="C7616" s="34">
        <v>505</v>
      </c>
      <c r="D7616" s="34">
        <v>139</v>
      </c>
      <c r="E7616" s="34">
        <v>155</v>
      </c>
      <c r="F7616" s="34">
        <v>163</v>
      </c>
      <c r="G7616" s="34">
        <v>166</v>
      </c>
      <c r="H7616" s="34">
        <v>148</v>
      </c>
      <c r="I7616" s="34">
        <v>168</v>
      </c>
    </row>
    <row r="7617" spans="1:9" x14ac:dyDescent="0.2">
      <c r="A7617" s="34" t="s">
        <v>58074</v>
      </c>
      <c r="B7617" s="34">
        <v>601</v>
      </c>
      <c r="C7617" s="34">
        <v>657</v>
      </c>
      <c r="D7617" s="34">
        <v>208</v>
      </c>
      <c r="E7617" s="34">
        <v>257</v>
      </c>
      <c r="F7617" s="34">
        <v>198</v>
      </c>
      <c r="G7617" s="34">
        <v>262</v>
      </c>
      <c r="H7617" s="34">
        <v>203</v>
      </c>
      <c r="I7617" s="34">
        <v>183</v>
      </c>
    </row>
    <row r="7618" spans="1:9" x14ac:dyDescent="0.2">
      <c r="A7618" s="34" t="s">
        <v>58075</v>
      </c>
      <c r="B7618" s="34">
        <v>535</v>
      </c>
      <c r="C7618" s="34">
        <v>413</v>
      </c>
      <c r="D7618" s="34">
        <v>166</v>
      </c>
      <c r="E7618" s="34">
        <v>169</v>
      </c>
      <c r="F7618" s="34">
        <v>195</v>
      </c>
      <c r="G7618" s="34">
        <v>135</v>
      </c>
      <c r="H7618" s="34">
        <v>203</v>
      </c>
      <c r="I7618" s="34">
        <v>134</v>
      </c>
    </row>
    <row r="7619" spans="1:9" x14ac:dyDescent="0.2">
      <c r="A7619" s="34" t="s">
        <v>58076</v>
      </c>
      <c r="B7619" s="34">
        <v>452</v>
      </c>
      <c r="C7619" s="34">
        <v>487</v>
      </c>
      <c r="D7619" s="34">
        <v>137</v>
      </c>
      <c r="E7619" s="34">
        <v>126</v>
      </c>
      <c r="F7619" s="34">
        <v>152</v>
      </c>
      <c r="G7619" s="34">
        <v>107</v>
      </c>
      <c r="H7619" s="34">
        <v>164</v>
      </c>
      <c r="I7619" s="34">
        <v>133</v>
      </c>
    </row>
    <row r="7620" spans="1:9" x14ac:dyDescent="0.2">
      <c r="A7620" s="34" t="s">
        <v>58077</v>
      </c>
      <c r="B7620" s="34">
        <v>517</v>
      </c>
      <c r="C7620" s="34">
        <v>451</v>
      </c>
      <c r="D7620" s="34">
        <v>129</v>
      </c>
      <c r="E7620" s="34">
        <v>146</v>
      </c>
      <c r="F7620" s="34">
        <v>135</v>
      </c>
      <c r="G7620" s="34">
        <v>166</v>
      </c>
      <c r="H7620" s="34">
        <v>137</v>
      </c>
      <c r="I7620" s="34">
        <v>132</v>
      </c>
    </row>
    <row r="7621" spans="1:9" x14ac:dyDescent="0.2">
      <c r="A7621" s="34" t="s">
        <v>58078</v>
      </c>
      <c r="B7621" s="34">
        <v>383</v>
      </c>
      <c r="C7621" s="34">
        <v>324</v>
      </c>
      <c r="D7621" s="34">
        <v>93</v>
      </c>
      <c r="E7621" s="34">
        <v>85</v>
      </c>
      <c r="F7621" s="34">
        <v>95</v>
      </c>
      <c r="G7621" s="34">
        <v>110</v>
      </c>
      <c r="H7621" s="34">
        <v>78</v>
      </c>
      <c r="I7621" s="34">
        <v>65</v>
      </c>
    </row>
    <row r="7622" spans="1:9" x14ac:dyDescent="0.2">
      <c r="A7622" s="34" t="s">
        <v>58079</v>
      </c>
      <c r="B7622" s="34">
        <v>454</v>
      </c>
      <c r="C7622" s="34">
        <v>515</v>
      </c>
      <c r="D7622" s="34">
        <v>164</v>
      </c>
      <c r="E7622" s="34">
        <v>179</v>
      </c>
      <c r="F7622" s="34">
        <v>154</v>
      </c>
      <c r="G7622" s="34">
        <v>144</v>
      </c>
      <c r="H7622" s="34">
        <v>151</v>
      </c>
      <c r="I7622" s="34">
        <v>137</v>
      </c>
    </row>
    <row r="7623" spans="1:9" x14ac:dyDescent="0.2">
      <c r="A7623" s="34" t="s">
        <v>58080</v>
      </c>
      <c r="B7623" s="34">
        <v>679</v>
      </c>
      <c r="C7623" s="34">
        <v>877</v>
      </c>
      <c r="D7623" s="34">
        <v>286</v>
      </c>
      <c r="E7623" s="34">
        <v>258</v>
      </c>
      <c r="F7623" s="34">
        <v>248</v>
      </c>
      <c r="G7623" s="34">
        <v>245</v>
      </c>
      <c r="H7623" s="34">
        <v>270</v>
      </c>
      <c r="I7623" s="34">
        <v>221</v>
      </c>
    </row>
    <row r="7624" spans="1:9" x14ac:dyDescent="0.2">
      <c r="A7624" s="34" t="s">
        <v>58081</v>
      </c>
      <c r="B7624" s="34">
        <v>429</v>
      </c>
      <c r="C7624" s="34">
        <v>299</v>
      </c>
      <c r="D7624" s="34">
        <v>123</v>
      </c>
      <c r="E7624" s="34">
        <v>106</v>
      </c>
      <c r="F7624" s="34">
        <v>133</v>
      </c>
      <c r="G7624" s="34">
        <v>145</v>
      </c>
      <c r="H7624" s="34">
        <v>113</v>
      </c>
      <c r="I7624" s="34">
        <v>99</v>
      </c>
    </row>
    <row r="7625" spans="1:9" x14ac:dyDescent="0.2">
      <c r="A7625" s="34" t="s">
        <v>58082</v>
      </c>
      <c r="B7625" s="34">
        <v>647</v>
      </c>
      <c r="C7625" s="34">
        <v>889</v>
      </c>
      <c r="D7625" s="34">
        <v>252</v>
      </c>
      <c r="E7625" s="34">
        <v>260</v>
      </c>
      <c r="F7625" s="34">
        <v>250</v>
      </c>
      <c r="G7625" s="34">
        <v>294</v>
      </c>
      <c r="H7625" s="34">
        <v>262</v>
      </c>
      <c r="I7625" s="34">
        <v>221</v>
      </c>
    </row>
    <row r="7626" spans="1:9" x14ac:dyDescent="0.2">
      <c r="A7626" s="34" t="s">
        <v>58083</v>
      </c>
      <c r="B7626" s="34">
        <v>489</v>
      </c>
      <c r="C7626" s="34">
        <v>449</v>
      </c>
      <c r="D7626" s="34">
        <v>157</v>
      </c>
      <c r="E7626" s="34">
        <v>149</v>
      </c>
      <c r="F7626" s="34">
        <v>147</v>
      </c>
      <c r="G7626" s="34">
        <v>171</v>
      </c>
      <c r="H7626" s="34">
        <v>126</v>
      </c>
      <c r="I7626" s="34">
        <v>105</v>
      </c>
    </row>
    <row r="7627" spans="1:9" x14ac:dyDescent="0.2">
      <c r="A7627" s="34" t="s">
        <v>58084</v>
      </c>
      <c r="B7627" s="34">
        <v>695</v>
      </c>
      <c r="C7627" s="34">
        <v>573</v>
      </c>
      <c r="D7627" s="34">
        <v>205</v>
      </c>
      <c r="E7627" s="34">
        <v>196</v>
      </c>
      <c r="F7627" s="34">
        <v>227</v>
      </c>
      <c r="G7627" s="34">
        <v>242</v>
      </c>
      <c r="H7627" s="34">
        <v>232</v>
      </c>
      <c r="I7627" s="34">
        <v>190</v>
      </c>
    </row>
    <row r="7628" spans="1:9" x14ac:dyDescent="0.2">
      <c r="A7628" s="34" t="s">
        <v>58085</v>
      </c>
      <c r="B7628" s="34">
        <v>815</v>
      </c>
      <c r="C7628" s="34">
        <v>1031</v>
      </c>
      <c r="D7628" s="34">
        <v>259</v>
      </c>
      <c r="E7628" s="34">
        <v>262</v>
      </c>
      <c r="F7628" s="34">
        <v>294</v>
      </c>
      <c r="G7628" s="34">
        <v>295</v>
      </c>
      <c r="H7628" s="34">
        <v>292</v>
      </c>
      <c r="I7628" s="34">
        <v>261</v>
      </c>
    </row>
    <row r="7629" spans="1:9" x14ac:dyDescent="0.2">
      <c r="A7629" s="34" t="s">
        <v>58086</v>
      </c>
      <c r="B7629" s="34">
        <v>539</v>
      </c>
      <c r="C7629" s="34">
        <v>697</v>
      </c>
      <c r="D7629" s="34">
        <v>174</v>
      </c>
      <c r="E7629" s="34">
        <v>234</v>
      </c>
      <c r="F7629" s="34">
        <v>177</v>
      </c>
      <c r="G7629" s="34">
        <v>189</v>
      </c>
      <c r="H7629" s="34">
        <v>178</v>
      </c>
      <c r="I7629" s="34">
        <v>179</v>
      </c>
    </row>
    <row r="7630" spans="1:9" x14ac:dyDescent="0.2">
      <c r="A7630" s="34" t="s">
        <v>58087</v>
      </c>
      <c r="B7630" s="34">
        <v>531</v>
      </c>
      <c r="C7630" s="34">
        <v>613</v>
      </c>
      <c r="D7630" s="34">
        <v>179</v>
      </c>
      <c r="E7630" s="34">
        <v>216</v>
      </c>
      <c r="F7630" s="34">
        <v>166</v>
      </c>
      <c r="G7630" s="34">
        <v>233</v>
      </c>
      <c r="H7630" s="34">
        <v>167</v>
      </c>
      <c r="I7630" s="34">
        <v>155</v>
      </c>
    </row>
    <row r="7631" spans="1:9" x14ac:dyDescent="0.2">
      <c r="A7631" s="34" t="s">
        <v>58088</v>
      </c>
      <c r="B7631" s="34">
        <v>676</v>
      </c>
      <c r="C7631" s="34">
        <v>716</v>
      </c>
      <c r="D7631" s="34">
        <v>212</v>
      </c>
      <c r="E7631" s="34">
        <v>187</v>
      </c>
      <c r="F7631" s="34">
        <v>200</v>
      </c>
      <c r="G7631" s="34">
        <v>282</v>
      </c>
      <c r="H7631" s="34">
        <v>274</v>
      </c>
      <c r="I7631" s="34">
        <v>181</v>
      </c>
    </row>
    <row r="7632" spans="1:9" x14ac:dyDescent="0.2">
      <c r="A7632" s="34" t="s">
        <v>58089</v>
      </c>
      <c r="B7632" s="34">
        <v>370</v>
      </c>
      <c r="C7632" s="34">
        <v>437</v>
      </c>
      <c r="D7632" s="34">
        <v>147</v>
      </c>
      <c r="E7632" s="34">
        <v>136</v>
      </c>
      <c r="F7632" s="34">
        <v>134</v>
      </c>
      <c r="G7632" s="34">
        <v>174</v>
      </c>
      <c r="H7632" s="34">
        <v>109</v>
      </c>
      <c r="I7632" s="34">
        <v>125</v>
      </c>
    </row>
    <row r="7633" spans="1:9" x14ac:dyDescent="0.2">
      <c r="A7633" s="34" t="s">
        <v>58090</v>
      </c>
      <c r="B7633" s="34">
        <v>839</v>
      </c>
      <c r="C7633" s="34">
        <v>874</v>
      </c>
      <c r="D7633" s="34">
        <v>205</v>
      </c>
      <c r="E7633" s="34">
        <v>229</v>
      </c>
      <c r="F7633" s="34">
        <v>246</v>
      </c>
      <c r="G7633" s="34">
        <v>293</v>
      </c>
      <c r="H7633" s="34">
        <v>260</v>
      </c>
      <c r="I7633" s="34">
        <v>172</v>
      </c>
    </row>
    <row r="7634" spans="1:9" x14ac:dyDescent="0.2">
      <c r="A7634" s="34" t="s">
        <v>58091</v>
      </c>
      <c r="B7634" s="34">
        <v>638</v>
      </c>
      <c r="C7634" s="34">
        <v>603</v>
      </c>
      <c r="D7634" s="34">
        <v>194</v>
      </c>
      <c r="E7634" s="34">
        <v>209</v>
      </c>
      <c r="F7634" s="34">
        <v>186</v>
      </c>
      <c r="G7634" s="34">
        <v>182</v>
      </c>
      <c r="H7634" s="34">
        <v>205</v>
      </c>
      <c r="I7634" s="34">
        <v>179</v>
      </c>
    </row>
    <row r="7635" spans="1:9" x14ac:dyDescent="0.2">
      <c r="A7635" s="34" t="s">
        <v>58092</v>
      </c>
      <c r="B7635" s="34">
        <v>263</v>
      </c>
      <c r="C7635" s="34">
        <v>273</v>
      </c>
      <c r="D7635" s="34">
        <v>85</v>
      </c>
      <c r="E7635" s="34">
        <v>93</v>
      </c>
      <c r="F7635" s="34">
        <v>85</v>
      </c>
      <c r="G7635" s="34">
        <v>92</v>
      </c>
      <c r="H7635" s="34">
        <v>107</v>
      </c>
      <c r="I7635" s="34">
        <v>99</v>
      </c>
    </row>
    <row r="7636" spans="1:9" x14ac:dyDescent="0.2">
      <c r="A7636" s="34" t="s">
        <v>58093</v>
      </c>
      <c r="B7636" s="34">
        <v>260</v>
      </c>
      <c r="C7636" s="34">
        <v>356</v>
      </c>
      <c r="D7636" s="34">
        <v>86</v>
      </c>
      <c r="E7636" s="34">
        <v>81</v>
      </c>
      <c r="F7636" s="34">
        <v>73</v>
      </c>
      <c r="G7636" s="34">
        <v>123</v>
      </c>
      <c r="H7636" s="34">
        <v>75</v>
      </c>
      <c r="I7636" s="34">
        <v>71</v>
      </c>
    </row>
    <row r="7637" spans="1:9" x14ac:dyDescent="0.2">
      <c r="A7637" s="34" t="s">
        <v>58094</v>
      </c>
      <c r="B7637" s="34">
        <v>558</v>
      </c>
      <c r="C7637" s="34">
        <v>599</v>
      </c>
      <c r="D7637" s="34">
        <v>169</v>
      </c>
      <c r="E7637" s="34">
        <v>180</v>
      </c>
      <c r="F7637" s="34">
        <v>133</v>
      </c>
      <c r="G7637" s="34">
        <v>191</v>
      </c>
      <c r="H7637" s="34">
        <v>187</v>
      </c>
      <c r="I7637" s="34">
        <v>192</v>
      </c>
    </row>
    <row r="7638" spans="1:9" x14ac:dyDescent="0.2">
      <c r="A7638" s="34" t="s">
        <v>58095</v>
      </c>
      <c r="B7638" s="34">
        <v>699</v>
      </c>
      <c r="C7638" s="34">
        <v>549</v>
      </c>
      <c r="D7638" s="34">
        <v>199</v>
      </c>
      <c r="E7638" s="34">
        <v>216</v>
      </c>
      <c r="F7638" s="34">
        <v>196</v>
      </c>
      <c r="G7638" s="34">
        <v>196</v>
      </c>
      <c r="H7638" s="34">
        <v>200</v>
      </c>
      <c r="I7638" s="34">
        <v>193</v>
      </c>
    </row>
    <row r="7639" spans="1:9" x14ac:dyDescent="0.2">
      <c r="A7639" s="34" t="s">
        <v>58096</v>
      </c>
      <c r="B7639" s="34">
        <v>616</v>
      </c>
      <c r="C7639" s="34">
        <v>669</v>
      </c>
      <c r="D7639" s="34">
        <v>222</v>
      </c>
      <c r="E7639" s="34">
        <v>214</v>
      </c>
      <c r="F7639" s="34">
        <v>183</v>
      </c>
      <c r="G7639" s="34">
        <v>199</v>
      </c>
      <c r="H7639" s="34">
        <v>225</v>
      </c>
      <c r="I7639" s="34">
        <v>183</v>
      </c>
    </row>
    <row r="7640" spans="1:9" x14ac:dyDescent="0.2">
      <c r="A7640" s="34" t="s">
        <v>58097</v>
      </c>
      <c r="B7640" s="34">
        <v>459</v>
      </c>
      <c r="C7640" s="34">
        <v>384</v>
      </c>
      <c r="D7640" s="34">
        <v>138</v>
      </c>
      <c r="E7640" s="34">
        <v>116</v>
      </c>
      <c r="F7640" s="34">
        <v>157</v>
      </c>
      <c r="G7640" s="34">
        <v>124</v>
      </c>
      <c r="H7640" s="34">
        <v>150</v>
      </c>
      <c r="I7640" s="34">
        <v>126</v>
      </c>
    </row>
    <row r="7641" spans="1:9" x14ac:dyDescent="0.2">
      <c r="A7641" s="34" t="s">
        <v>58098</v>
      </c>
      <c r="B7641" s="34">
        <v>820</v>
      </c>
      <c r="C7641" s="34">
        <v>826</v>
      </c>
      <c r="D7641" s="34">
        <v>250</v>
      </c>
      <c r="E7641" s="34">
        <v>232</v>
      </c>
      <c r="F7641" s="34">
        <v>322</v>
      </c>
      <c r="G7641" s="34">
        <v>227</v>
      </c>
      <c r="H7641" s="34">
        <v>284</v>
      </c>
      <c r="I7641" s="34">
        <v>241</v>
      </c>
    </row>
    <row r="7642" spans="1:9" x14ac:dyDescent="0.2">
      <c r="A7642" s="34" t="s">
        <v>58099</v>
      </c>
      <c r="B7642" s="34">
        <v>424</v>
      </c>
      <c r="C7642" s="34">
        <v>541</v>
      </c>
      <c r="D7642" s="34">
        <v>149</v>
      </c>
      <c r="E7642" s="34">
        <v>181</v>
      </c>
      <c r="F7642" s="34">
        <v>146</v>
      </c>
      <c r="G7642" s="34">
        <v>210</v>
      </c>
      <c r="H7642" s="34">
        <v>145</v>
      </c>
      <c r="I7642" s="34">
        <v>134</v>
      </c>
    </row>
    <row r="7643" spans="1:9" x14ac:dyDescent="0.2">
      <c r="A7643" s="34" t="s">
        <v>58100</v>
      </c>
      <c r="B7643" s="34">
        <v>453</v>
      </c>
      <c r="C7643" s="34">
        <v>457</v>
      </c>
      <c r="D7643" s="34">
        <v>149</v>
      </c>
      <c r="E7643" s="34">
        <v>122</v>
      </c>
      <c r="F7643" s="34">
        <v>125</v>
      </c>
      <c r="G7643" s="34">
        <v>135</v>
      </c>
      <c r="H7643" s="34">
        <v>140</v>
      </c>
      <c r="I7643" s="34">
        <v>109</v>
      </c>
    </row>
    <row r="7644" spans="1:9" x14ac:dyDescent="0.2">
      <c r="A7644" s="34" t="s">
        <v>58101</v>
      </c>
      <c r="B7644" s="34">
        <v>494</v>
      </c>
      <c r="C7644" s="34">
        <v>350</v>
      </c>
      <c r="D7644" s="34">
        <v>152</v>
      </c>
      <c r="E7644" s="34">
        <v>157</v>
      </c>
      <c r="F7644" s="34">
        <v>131</v>
      </c>
      <c r="G7644" s="34">
        <v>131</v>
      </c>
      <c r="H7644" s="34">
        <v>146</v>
      </c>
      <c r="I7644" s="34">
        <v>118</v>
      </c>
    </row>
    <row r="7645" spans="1:9" x14ac:dyDescent="0.2">
      <c r="A7645" s="34" t="s">
        <v>58102</v>
      </c>
      <c r="B7645" s="34">
        <v>646</v>
      </c>
      <c r="C7645" s="34">
        <v>498</v>
      </c>
      <c r="D7645" s="34">
        <v>170</v>
      </c>
      <c r="E7645" s="34">
        <v>158</v>
      </c>
      <c r="F7645" s="34">
        <v>181</v>
      </c>
      <c r="G7645" s="34">
        <v>126</v>
      </c>
      <c r="H7645" s="34">
        <v>174</v>
      </c>
      <c r="I7645" s="34">
        <v>125</v>
      </c>
    </row>
    <row r="7646" spans="1:9" x14ac:dyDescent="0.2">
      <c r="A7646" s="34" t="s">
        <v>58103</v>
      </c>
      <c r="B7646" s="34">
        <v>463</v>
      </c>
      <c r="C7646" s="34">
        <v>438</v>
      </c>
      <c r="D7646" s="34">
        <v>177</v>
      </c>
      <c r="E7646" s="34">
        <v>144</v>
      </c>
      <c r="F7646" s="34">
        <v>158</v>
      </c>
      <c r="G7646" s="34">
        <v>184</v>
      </c>
      <c r="H7646" s="34">
        <v>169</v>
      </c>
      <c r="I7646" s="34">
        <v>146</v>
      </c>
    </row>
    <row r="7647" spans="1:9" x14ac:dyDescent="0.2">
      <c r="A7647" s="34" t="s">
        <v>58104</v>
      </c>
      <c r="B7647" s="34">
        <v>147</v>
      </c>
      <c r="C7647" s="34">
        <v>207</v>
      </c>
      <c r="D7647" s="34">
        <v>60</v>
      </c>
      <c r="E7647" s="34">
        <v>64</v>
      </c>
      <c r="F7647" s="34">
        <v>46</v>
      </c>
      <c r="G7647" s="34">
        <v>51</v>
      </c>
      <c r="H7647" s="34">
        <v>68</v>
      </c>
      <c r="I7647" s="34">
        <v>59</v>
      </c>
    </row>
    <row r="7648" spans="1:9" x14ac:dyDescent="0.2">
      <c r="A7648" s="34" t="s">
        <v>58105</v>
      </c>
      <c r="B7648" s="34">
        <v>379</v>
      </c>
      <c r="C7648" s="34">
        <v>357</v>
      </c>
      <c r="D7648" s="34">
        <v>138</v>
      </c>
      <c r="E7648" s="34">
        <v>168</v>
      </c>
      <c r="F7648" s="34">
        <v>124</v>
      </c>
      <c r="G7648" s="34">
        <v>175</v>
      </c>
      <c r="H7648" s="34">
        <v>111</v>
      </c>
      <c r="I7648" s="34">
        <v>136</v>
      </c>
    </row>
    <row r="7649" spans="1:9" x14ac:dyDescent="0.2">
      <c r="A7649" s="34" t="s">
        <v>58106</v>
      </c>
      <c r="B7649" s="34">
        <v>506</v>
      </c>
      <c r="C7649" s="34">
        <v>398</v>
      </c>
      <c r="D7649" s="34">
        <v>190</v>
      </c>
      <c r="E7649" s="34">
        <v>158</v>
      </c>
      <c r="F7649" s="34">
        <v>154</v>
      </c>
      <c r="G7649" s="34">
        <v>172</v>
      </c>
      <c r="H7649" s="34">
        <v>152</v>
      </c>
      <c r="I7649" s="34">
        <v>106</v>
      </c>
    </row>
    <row r="7650" spans="1:9" x14ac:dyDescent="0.2">
      <c r="A7650" s="34" t="s">
        <v>58107</v>
      </c>
      <c r="B7650" s="34">
        <v>614</v>
      </c>
      <c r="C7650" s="34">
        <v>625</v>
      </c>
      <c r="D7650" s="34">
        <v>175</v>
      </c>
      <c r="E7650" s="34">
        <v>209</v>
      </c>
      <c r="F7650" s="34">
        <v>161</v>
      </c>
      <c r="G7650" s="34">
        <v>149</v>
      </c>
      <c r="H7650" s="34">
        <v>212</v>
      </c>
      <c r="I7650" s="34">
        <v>188</v>
      </c>
    </row>
    <row r="7651" spans="1:9" x14ac:dyDescent="0.2">
      <c r="A7651" s="34" t="s">
        <v>58108</v>
      </c>
      <c r="B7651" s="34">
        <v>317</v>
      </c>
      <c r="C7651" s="34">
        <v>410</v>
      </c>
      <c r="D7651" s="34">
        <v>113</v>
      </c>
      <c r="E7651" s="34">
        <v>101</v>
      </c>
      <c r="F7651" s="34">
        <v>120</v>
      </c>
      <c r="G7651" s="34">
        <v>152</v>
      </c>
      <c r="H7651" s="34">
        <v>113</v>
      </c>
      <c r="I7651" s="34">
        <v>106</v>
      </c>
    </row>
    <row r="7652" spans="1:9" x14ac:dyDescent="0.2">
      <c r="A7652" s="34" t="s">
        <v>58109</v>
      </c>
      <c r="B7652" s="34">
        <v>316</v>
      </c>
      <c r="C7652" s="34">
        <v>379</v>
      </c>
      <c r="D7652" s="34">
        <v>90</v>
      </c>
      <c r="E7652" s="34">
        <v>104</v>
      </c>
      <c r="F7652" s="34">
        <v>129</v>
      </c>
      <c r="G7652" s="34">
        <v>113</v>
      </c>
      <c r="H7652" s="34">
        <v>112</v>
      </c>
      <c r="I7652" s="34">
        <v>76</v>
      </c>
    </row>
    <row r="7653" spans="1:9" x14ac:dyDescent="0.2">
      <c r="A7653" s="34" t="s">
        <v>58110</v>
      </c>
      <c r="B7653" s="34">
        <v>433</v>
      </c>
      <c r="C7653" s="34">
        <v>330</v>
      </c>
      <c r="D7653" s="34">
        <v>113</v>
      </c>
      <c r="E7653" s="34">
        <v>118</v>
      </c>
      <c r="F7653" s="34">
        <v>143</v>
      </c>
      <c r="G7653" s="34">
        <v>97</v>
      </c>
      <c r="H7653" s="34">
        <v>152</v>
      </c>
      <c r="I7653" s="34">
        <v>85</v>
      </c>
    </row>
    <row r="7654" spans="1:9" x14ac:dyDescent="0.2">
      <c r="A7654" s="34" t="s">
        <v>58111</v>
      </c>
      <c r="B7654" s="34">
        <v>504</v>
      </c>
      <c r="C7654" s="34">
        <v>456</v>
      </c>
      <c r="D7654" s="34">
        <v>131</v>
      </c>
      <c r="E7654" s="34">
        <v>157</v>
      </c>
      <c r="F7654" s="34">
        <v>134</v>
      </c>
      <c r="G7654" s="34">
        <v>146</v>
      </c>
      <c r="H7654" s="34">
        <v>147</v>
      </c>
      <c r="I7654" s="34">
        <v>122</v>
      </c>
    </row>
    <row r="7655" spans="1:9" x14ac:dyDescent="0.2">
      <c r="A7655" s="34" t="s">
        <v>58112</v>
      </c>
      <c r="B7655" s="34">
        <v>441</v>
      </c>
      <c r="C7655" s="34">
        <v>476</v>
      </c>
      <c r="D7655" s="34">
        <v>147</v>
      </c>
      <c r="E7655" s="34">
        <v>119</v>
      </c>
      <c r="F7655" s="34">
        <v>125</v>
      </c>
      <c r="G7655" s="34">
        <v>140</v>
      </c>
      <c r="H7655" s="34">
        <v>131</v>
      </c>
      <c r="I7655" s="34">
        <v>135</v>
      </c>
    </row>
    <row r="7656" spans="1:9" x14ac:dyDescent="0.2">
      <c r="A7656" s="34" t="s">
        <v>58113</v>
      </c>
      <c r="B7656" s="34">
        <v>498</v>
      </c>
      <c r="C7656" s="34">
        <v>467</v>
      </c>
      <c r="D7656" s="34">
        <v>132</v>
      </c>
      <c r="E7656" s="34">
        <v>136</v>
      </c>
      <c r="F7656" s="34">
        <v>132</v>
      </c>
      <c r="G7656" s="34">
        <v>168</v>
      </c>
      <c r="H7656" s="34">
        <v>143</v>
      </c>
      <c r="I7656" s="34">
        <v>125</v>
      </c>
    </row>
    <row r="7657" spans="1:9" x14ac:dyDescent="0.2">
      <c r="A7657" s="34" t="s">
        <v>58114</v>
      </c>
      <c r="B7657" s="34">
        <v>561</v>
      </c>
      <c r="C7657" s="34">
        <v>655</v>
      </c>
      <c r="D7657" s="34">
        <v>180</v>
      </c>
      <c r="E7657" s="34">
        <v>216</v>
      </c>
      <c r="F7657" s="34">
        <v>170</v>
      </c>
      <c r="G7657" s="34">
        <v>241</v>
      </c>
      <c r="H7657" s="34">
        <v>171</v>
      </c>
      <c r="I7657" s="34">
        <v>165</v>
      </c>
    </row>
    <row r="7658" spans="1:9" x14ac:dyDescent="0.2">
      <c r="A7658" s="34" t="s">
        <v>58115</v>
      </c>
      <c r="B7658" s="34">
        <v>344</v>
      </c>
      <c r="C7658" s="34">
        <v>358</v>
      </c>
      <c r="D7658" s="34">
        <v>110</v>
      </c>
      <c r="E7658" s="34">
        <v>99</v>
      </c>
      <c r="F7658" s="34">
        <v>96</v>
      </c>
      <c r="G7658" s="34">
        <v>124</v>
      </c>
      <c r="H7658" s="34">
        <v>95</v>
      </c>
      <c r="I7658" s="34">
        <v>62</v>
      </c>
    </row>
    <row r="7659" spans="1:9" x14ac:dyDescent="0.2">
      <c r="A7659" s="34" t="s">
        <v>58116</v>
      </c>
      <c r="B7659" s="34">
        <v>637</v>
      </c>
      <c r="C7659" s="34">
        <v>619</v>
      </c>
      <c r="D7659" s="34">
        <v>183</v>
      </c>
      <c r="E7659" s="34">
        <v>255</v>
      </c>
      <c r="F7659" s="34">
        <v>168</v>
      </c>
      <c r="G7659" s="34">
        <v>227</v>
      </c>
      <c r="H7659" s="34">
        <v>211</v>
      </c>
      <c r="I7659" s="34">
        <v>183</v>
      </c>
    </row>
    <row r="7660" spans="1:9" x14ac:dyDescent="0.2">
      <c r="A7660" s="34" t="s">
        <v>58117</v>
      </c>
      <c r="B7660" s="34">
        <v>1011</v>
      </c>
      <c r="C7660" s="34">
        <v>1144</v>
      </c>
      <c r="D7660" s="34">
        <v>323</v>
      </c>
      <c r="E7660" s="34">
        <v>335</v>
      </c>
      <c r="F7660" s="34">
        <v>305</v>
      </c>
      <c r="G7660" s="34">
        <v>317</v>
      </c>
      <c r="H7660" s="34">
        <v>282</v>
      </c>
      <c r="I7660" s="34">
        <v>258</v>
      </c>
    </row>
    <row r="7661" spans="1:9" x14ac:dyDescent="0.2">
      <c r="A7661" s="34" t="s">
        <v>58118</v>
      </c>
      <c r="B7661" s="34">
        <v>616</v>
      </c>
      <c r="C7661" s="34">
        <v>829</v>
      </c>
      <c r="D7661" s="34">
        <v>239</v>
      </c>
      <c r="E7661" s="34">
        <v>266</v>
      </c>
      <c r="F7661" s="34">
        <v>202</v>
      </c>
      <c r="G7661" s="34">
        <v>267</v>
      </c>
      <c r="H7661" s="34">
        <v>221</v>
      </c>
      <c r="I7661" s="34">
        <v>217</v>
      </c>
    </row>
    <row r="7662" spans="1:9" x14ac:dyDescent="0.2">
      <c r="A7662" s="34" t="s">
        <v>58119</v>
      </c>
      <c r="B7662" s="34">
        <v>494</v>
      </c>
      <c r="C7662" s="34">
        <v>456</v>
      </c>
      <c r="D7662" s="34">
        <v>129</v>
      </c>
      <c r="E7662" s="34">
        <v>169</v>
      </c>
      <c r="F7662" s="34">
        <v>155</v>
      </c>
      <c r="G7662" s="34">
        <v>173</v>
      </c>
      <c r="H7662" s="34">
        <v>157</v>
      </c>
      <c r="I7662" s="34">
        <v>172</v>
      </c>
    </row>
    <row r="7663" spans="1:9" x14ac:dyDescent="0.2">
      <c r="A7663" s="34" t="s">
        <v>58120</v>
      </c>
      <c r="B7663" s="34">
        <v>657</v>
      </c>
      <c r="C7663" s="34">
        <v>619</v>
      </c>
      <c r="D7663" s="34">
        <v>173</v>
      </c>
      <c r="E7663" s="34">
        <v>188</v>
      </c>
      <c r="F7663" s="34">
        <v>177</v>
      </c>
      <c r="G7663" s="34">
        <v>167</v>
      </c>
      <c r="H7663" s="34">
        <v>186</v>
      </c>
      <c r="I7663" s="34">
        <v>192</v>
      </c>
    </row>
    <row r="7664" spans="1:9" x14ac:dyDescent="0.2">
      <c r="A7664" s="34" t="s">
        <v>58121</v>
      </c>
      <c r="B7664" s="34">
        <v>412</v>
      </c>
      <c r="C7664" s="34">
        <v>448</v>
      </c>
      <c r="D7664" s="34">
        <v>150</v>
      </c>
      <c r="E7664" s="34">
        <v>159</v>
      </c>
      <c r="F7664" s="34">
        <v>136</v>
      </c>
      <c r="G7664" s="34">
        <v>168</v>
      </c>
      <c r="H7664" s="34">
        <v>125</v>
      </c>
      <c r="I7664" s="34">
        <v>136</v>
      </c>
    </row>
    <row r="7665" spans="1:9" x14ac:dyDescent="0.2">
      <c r="A7665" s="34" t="s">
        <v>58122</v>
      </c>
      <c r="B7665" s="34">
        <v>147</v>
      </c>
      <c r="C7665" s="34">
        <v>173</v>
      </c>
      <c r="D7665" s="34">
        <v>59</v>
      </c>
      <c r="E7665" s="34">
        <v>83</v>
      </c>
      <c r="F7665" s="34">
        <v>80</v>
      </c>
      <c r="G7665" s="34">
        <v>87</v>
      </c>
      <c r="H7665" s="34">
        <v>68</v>
      </c>
      <c r="I7665" s="34">
        <v>52</v>
      </c>
    </row>
    <row r="7666" spans="1:9" x14ac:dyDescent="0.2">
      <c r="A7666" s="34" t="s">
        <v>58123</v>
      </c>
      <c r="B7666" s="34">
        <v>443</v>
      </c>
      <c r="C7666" s="34">
        <v>499</v>
      </c>
      <c r="D7666" s="34">
        <v>132</v>
      </c>
      <c r="E7666" s="34">
        <v>169</v>
      </c>
      <c r="F7666" s="34">
        <v>103</v>
      </c>
      <c r="G7666" s="34">
        <v>176</v>
      </c>
      <c r="H7666" s="34">
        <v>119</v>
      </c>
      <c r="I7666" s="34">
        <v>136</v>
      </c>
    </row>
    <row r="7667" spans="1:9" x14ac:dyDescent="0.2">
      <c r="A7667" s="34" t="s">
        <v>58124</v>
      </c>
      <c r="B7667" s="34">
        <v>830</v>
      </c>
      <c r="C7667" s="34">
        <v>826</v>
      </c>
      <c r="D7667" s="34">
        <v>274</v>
      </c>
      <c r="E7667" s="34">
        <v>274</v>
      </c>
      <c r="F7667" s="34">
        <v>252</v>
      </c>
      <c r="G7667" s="34">
        <v>288</v>
      </c>
      <c r="H7667" s="34">
        <v>296</v>
      </c>
      <c r="I7667" s="34">
        <v>257</v>
      </c>
    </row>
    <row r="7668" spans="1:9" x14ac:dyDescent="0.2">
      <c r="A7668" s="34" t="s">
        <v>58125</v>
      </c>
      <c r="B7668" s="34">
        <v>471</v>
      </c>
      <c r="C7668" s="34">
        <v>408</v>
      </c>
      <c r="D7668" s="34">
        <v>145</v>
      </c>
      <c r="E7668" s="34">
        <v>132</v>
      </c>
      <c r="F7668" s="34">
        <v>138</v>
      </c>
      <c r="G7668" s="34">
        <v>126</v>
      </c>
      <c r="H7668" s="34">
        <v>144</v>
      </c>
      <c r="I7668" s="34">
        <v>92</v>
      </c>
    </row>
    <row r="7669" spans="1:9" x14ac:dyDescent="0.2">
      <c r="A7669" s="34" t="s">
        <v>58126</v>
      </c>
      <c r="B7669" s="34">
        <v>310</v>
      </c>
      <c r="C7669" s="34">
        <v>332</v>
      </c>
      <c r="D7669" s="34">
        <v>80</v>
      </c>
      <c r="E7669" s="34">
        <v>118</v>
      </c>
      <c r="F7669" s="34">
        <v>94</v>
      </c>
      <c r="G7669" s="34">
        <v>117</v>
      </c>
      <c r="H7669" s="34">
        <v>112</v>
      </c>
      <c r="I7669" s="34">
        <v>94</v>
      </c>
    </row>
    <row r="7670" spans="1:9" x14ac:dyDescent="0.2">
      <c r="A7670" s="34" t="s">
        <v>58127</v>
      </c>
      <c r="B7670" s="34">
        <v>364</v>
      </c>
      <c r="C7670" s="34">
        <v>396</v>
      </c>
      <c r="D7670" s="34">
        <v>104</v>
      </c>
      <c r="E7670" s="34">
        <v>121</v>
      </c>
      <c r="F7670" s="34">
        <v>140</v>
      </c>
      <c r="G7670" s="34">
        <v>109</v>
      </c>
      <c r="H7670" s="34">
        <v>117</v>
      </c>
      <c r="I7670" s="34">
        <v>134</v>
      </c>
    </row>
    <row r="7671" spans="1:9" x14ac:dyDescent="0.2">
      <c r="A7671" s="34" t="s">
        <v>58128</v>
      </c>
      <c r="B7671" s="34">
        <v>290</v>
      </c>
      <c r="C7671" s="34">
        <v>334</v>
      </c>
      <c r="D7671" s="34">
        <v>129</v>
      </c>
      <c r="E7671" s="34">
        <v>125</v>
      </c>
      <c r="F7671" s="34">
        <v>127</v>
      </c>
      <c r="G7671" s="34">
        <v>127</v>
      </c>
      <c r="H7671" s="34">
        <v>127</v>
      </c>
      <c r="I7671" s="34">
        <v>102</v>
      </c>
    </row>
    <row r="7672" spans="1:9" x14ac:dyDescent="0.2">
      <c r="A7672" s="34" t="s">
        <v>58129</v>
      </c>
      <c r="B7672" s="34">
        <v>320</v>
      </c>
      <c r="C7672" s="34">
        <v>471</v>
      </c>
      <c r="D7672" s="34">
        <v>126</v>
      </c>
      <c r="E7672" s="34">
        <v>149</v>
      </c>
      <c r="F7672" s="34">
        <v>112</v>
      </c>
      <c r="G7672" s="34">
        <v>104</v>
      </c>
      <c r="H7672" s="34">
        <v>110</v>
      </c>
      <c r="I7672" s="34">
        <v>111</v>
      </c>
    </row>
    <row r="7673" spans="1:9" x14ac:dyDescent="0.2">
      <c r="A7673" s="34" t="s">
        <v>58130</v>
      </c>
      <c r="B7673" s="34">
        <v>319</v>
      </c>
      <c r="C7673" s="34">
        <v>292</v>
      </c>
      <c r="D7673" s="34">
        <v>100</v>
      </c>
      <c r="E7673" s="34">
        <v>118</v>
      </c>
      <c r="F7673" s="34">
        <v>88</v>
      </c>
      <c r="G7673" s="34">
        <v>103</v>
      </c>
      <c r="H7673" s="34">
        <v>101</v>
      </c>
      <c r="I7673" s="34">
        <v>101</v>
      </c>
    </row>
    <row r="7674" spans="1:9" x14ac:dyDescent="0.2">
      <c r="A7674" s="34" t="s">
        <v>58131</v>
      </c>
      <c r="B7674" s="34">
        <v>315</v>
      </c>
      <c r="C7674" s="34">
        <v>284</v>
      </c>
      <c r="D7674" s="34">
        <v>81</v>
      </c>
      <c r="E7674" s="34">
        <v>99</v>
      </c>
      <c r="F7674" s="34">
        <v>88</v>
      </c>
      <c r="G7674" s="34">
        <v>69</v>
      </c>
      <c r="H7674" s="34">
        <v>97</v>
      </c>
      <c r="I7674" s="34">
        <v>75</v>
      </c>
    </row>
    <row r="7675" spans="1:9" x14ac:dyDescent="0.2">
      <c r="A7675" s="34" t="s">
        <v>58132</v>
      </c>
      <c r="B7675" s="34">
        <v>717</v>
      </c>
      <c r="C7675" s="34">
        <v>739</v>
      </c>
      <c r="D7675" s="34">
        <v>208</v>
      </c>
      <c r="E7675" s="34">
        <v>250</v>
      </c>
      <c r="F7675" s="34">
        <v>215</v>
      </c>
      <c r="G7675" s="34">
        <v>234</v>
      </c>
      <c r="H7675" s="34">
        <v>257</v>
      </c>
      <c r="I7675" s="34">
        <v>208</v>
      </c>
    </row>
    <row r="7676" spans="1:9" x14ac:dyDescent="0.2">
      <c r="A7676" s="34" t="s">
        <v>58133</v>
      </c>
      <c r="B7676" s="34">
        <v>410</v>
      </c>
      <c r="C7676" s="34">
        <v>553</v>
      </c>
      <c r="D7676" s="34">
        <v>137</v>
      </c>
      <c r="E7676" s="34">
        <v>183</v>
      </c>
      <c r="F7676" s="34">
        <v>126</v>
      </c>
      <c r="G7676" s="34">
        <v>177</v>
      </c>
      <c r="H7676" s="34">
        <v>124</v>
      </c>
      <c r="I7676" s="34">
        <v>159</v>
      </c>
    </row>
    <row r="7677" spans="1:9" x14ac:dyDescent="0.2">
      <c r="A7677" s="34" t="s">
        <v>58134</v>
      </c>
      <c r="B7677" s="34">
        <v>653</v>
      </c>
      <c r="C7677" s="34">
        <v>756</v>
      </c>
      <c r="D7677" s="34">
        <v>188</v>
      </c>
      <c r="E7677" s="34">
        <v>210</v>
      </c>
      <c r="F7677" s="34">
        <v>208</v>
      </c>
      <c r="G7677" s="34">
        <v>259</v>
      </c>
      <c r="H7677" s="34">
        <v>204</v>
      </c>
      <c r="I7677" s="34">
        <v>221</v>
      </c>
    </row>
    <row r="7678" spans="1:9" x14ac:dyDescent="0.2">
      <c r="A7678" s="34" t="s">
        <v>58135</v>
      </c>
      <c r="B7678" s="34">
        <v>500</v>
      </c>
      <c r="C7678" s="34">
        <v>557</v>
      </c>
      <c r="D7678" s="34">
        <v>146</v>
      </c>
      <c r="E7678" s="34">
        <v>167</v>
      </c>
      <c r="F7678" s="34">
        <v>137</v>
      </c>
      <c r="G7678" s="34">
        <v>199</v>
      </c>
      <c r="H7678" s="34">
        <v>164</v>
      </c>
      <c r="I7678" s="34">
        <v>192</v>
      </c>
    </row>
    <row r="7679" spans="1:9" x14ac:dyDescent="0.2">
      <c r="A7679" s="34" t="s">
        <v>58136</v>
      </c>
      <c r="B7679" s="34">
        <v>438</v>
      </c>
      <c r="C7679" s="34">
        <v>550</v>
      </c>
      <c r="D7679" s="34">
        <v>174</v>
      </c>
      <c r="E7679" s="34">
        <v>155</v>
      </c>
      <c r="F7679" s="34">
        <v>147</v>
      </c>
      <c r="G7679" s="34">
        <v>184</v>
      </c>
      <c r="H7679" s="34">
        <v>178</v>
      </c>
      <c r="I7679" s="34">
        <v>131</v>
      </c>
    </row>
    <row r="7680" spans="1:9" x14ac:dyDescent="0.2">
      <c r="A7680" s="34" t="s">
        <v>58137</v>
      </c>
      <c r="B7680" s="34">
        <v>334</v>
      </c>
      <c r="C7680" s="34">
        <v>450</v>
      </c>
      <c r="D7680" s="34">
        <v>130</v>
      </c>
      <c r="E7680" s="34">
        <v>129</v>
      </c>
      <c r="F7680" s="34">
        <v>86</v>
      </c>
      <c r="G7680" s="34">
        <v>116</v>
      </c>
      <c r="H7680" s="34">
        <v>145</v>
      </c>
      <c r="I7680" s="34">
        <v>114</v>
      </c>
    </row>
    <row r="7681" spans="1:9" x14ac:dyDescent="0.2">
      <c r="A7681" s="34" t="s">
        <v>58138</v>
      </c>
      <c r="B7681" s="34">
        <v>436</v>
      </c>
      <c r="C7681" s="34">
        <v>343</v>
      </c>
      <c r="D7681" s="34">
        <v>148</v>
      </c>
      <c r="E7681" s="34">
        <v>128</v>
      </c>
      <c r="F7681" s="34">
        <v>144</v>
      </c>
      <c r="G7681" s="34">
        <v>127</v>
      </c>
      <c r="H7681" s="34">
        <v>137</v>
      </c>
      <c r="I7681" s="34">
        <v>96</v>
      </c>
    </row>
    <row r="7682" spans="1:9" x14ac:dyDescent="0.2">
      <c r="A7682" s="34" t="s">
        <v>58139</v>
      </c>
      <c r="B7682" s="34">
        <v>431</v>
      </c>
      <c r="C7682" s="34">
        <v>441</v>
      </c>
      <c r="D7682" s="34">
        <v>146</v>
      </c>
      <c r="E7682" s="34">
        <v>130</v>
      </c>
      <c r="F7682" s="34">
        <v>123</v>
      </c>
      <c r="G7682" s="34">
        <v>154</v>
      </c>
      <c r="H7682" s="34">
        <v>132</v>
      </c>
      <c r="I7682" s="34">
        <v>120</v>
      </c>
    </row>
    <row r="7683" spans="1:9" x14ac:dyDescent="0.2">
      <c r="A7683" s="34" t="s">
        <v>58140</v>
      </c>
      <c r="B7683" s="34">
        <v>572</v>
      </c>
      <c r="C7683" s="34">
        <v>690</v>
      </c>
      <c r="D7683" s="34">
        <v>178</v>
      </c>
      <c r="E7683" s="34">
        <v>212</v>
      </c>
      <c r="F7683" s="34">
        <v>184</v>
      </c>
      <c r="G7683" s="34">
        <v>218</v>
      </c>
      <c r="H7683" s="34">
        <v>148</v>
      </c>
      <c r="I7683" s="34">
        <v>158</v>
      </c>
    </row>
    <row r="7684" spans="1:9" x14ac:dyDescent="0.2">
      <c r="A7684" s="34" t="s">
        <v>58141</v>
      </c>
      <c r="B7684" s="34">
        <v>329</v>
      </c>
      <c r="C7684" s="34">
        <v>301</v>
      </c>
      <c r="D7684" s="34">
        <v>123</v>
      </c>
      <c r="E7684" s="34">
        <v>107</v>
      </c>
      <c r="F7684" s="34">
        <v>124</v>
      </c>
      <c r="G7684" s="34">
        <v>111</v>
      </c>
      <c r="H7684" s="34">
        <v>106</v>
      </c>
      <c r="I7684" s="34">
        <v>80</v>
      </c>
    </row>
    <row r="7685" spans="1:9" x14ac:dyDescent="0.2">
      <c r="A7685" s="34" t="s">
        <v>58142</v>
      </c>
      <c r="B7685" s="34">
        <v>553</v>
      </c>
      <c r="C7685" s="34">
        <v>705</v>
      </c>
      <c r="D7685" s="34">
        <v>196</v>
      </c>
      <c r="E7685" s="34">
        <v>190</v>
      </c>
      <c r="F7685" s="34">
        <v>198</v>
      </c>
      <c r="G7685" s="34">
        <v>219</v>
      </c>
      <c r="H7685" s="34">
        <v>160</v>
      </c>
      <c r="I7685" s="34">
        <v>207</v>
      </c>
    </row>
    <row r="7686" spans="1:9" x14ac:dyDescent="0.2">
      <c r="A7686" s="34" t="s">
        <v>58143</v>
      </c>
      <c r="B7686" s="34">
        <v>588</v>
      </c>
      <c r="C7686" s="34">
        <v>538</v>
      </c>
      <c r="D7686" s="34">
        <v>136</v>
      </c>
      <c r="E7686" s="34">
        <v>148</v>
      </c>
      <c r="F7686" s="34">
        <v>133</v>
      </c>
      <c r="G7686" s="34">
        <v>173</v>
      </c>
      <c r="H7686" s="34">
        <v>171</v>
      </c>
      <c r="I7686" s="34">
        <v>189</v>
      </c>
    </row>
    <row r="7687" spans="1:9" x14ac:dyDescent="0.2">
      <c r="A7687" s="34" t="s">
        <v>58144</v>
      </c>
      <c r="B7687" s="34">
        <v>434</v>
      </c>
      <c r="C7687" s="34">
        <v>404</v>
      </c>
      <c r="D7687" s="34">
        <v>135</v>
      </c>
      <c r="E7687" s="34">
        <v>167</v>
      </c>
      <c r="F7687" s="34">
        <v>145</v>
      </c>
      <c r="G7687" s="34">
        <v>152</v>
      </c>
      <c r="H7687" s="34">
        <v>161</v>
      </c>
      <c r="I7687" s="34">
        <v>125</v>
      </c>
    </row>
    <row r="7688" spans="1:9" x14ac:dyDescent="0.2">
      <c r="A7688" s="34" t="s">
        <v>58145</v>
      </c>
      <c r="B7688" s="34">
        <v>353</v>
      </c>
      <c r="C7688" s="34">
        <v>336</v>
      </c>
      <c r="D7688" s="34">
        <v>121</v>
      </c>
      <c r="E7688" s="34">
        <v>112</v>
      </c>
      <c r="F7688" s="34">
        <v>105</v>
      </c>
      <c r="G7688" s="34">
        <v>89</v>
      </c>
      <c r="H7688" s="34">
        <v>88</v>
      </c>
      <c r="I7688" s="34">
        <v>76</v>
      </c>
    </row>
    <row r="7689" spans="1:9" x14ac:dyDescent="0.2">
      <c r="A7689" s="34" t="s">
        <v>58146</v>
      </c>
      <c r="B7689" s="34">
        <v>488</v>
      </c>
      <c r="C7689" s="34">
        <v>518</v>
      </c>
      <c r="D7689" s="34">
        <v>168</v>
      </c>
      <c r="E7689" s="34">
        <v>160</v>
      </c>
      <c r="F7689" s="34">
        <v>129</v>
      </c>
      <c r="G7689" s="34">
        <v>145</v>
      </c>
      <c r="H7689" s="34">
        <v>125</v>
      </c>
      <c r="I7689" s="34">
        <v>160</v>
      </c>
    </row>
    <row r="7690" spans="1:9" x14ac:dyDescent="0.2">
      <c r="A7690" s="34" t="s">
        <v>58147</v>
      </c>
      <c r="B7690" s="34">
        <v>610</v>
      </c>
      <c r="C7690" s="34">
        <v>415</v>
      </c>
      <c r="D7690" s="34">
        <v>148</v>
      </c>
      <c r="E7690" s="34">
        <v>165</v>
      </c>
      <c r="F7690" s="34">
        <v>172</v>
      </c>
      <c r="G7690" s="34">
        <v>157</v>
      </c>
      <c r="H7690" s="34">
        <v>173</v>
      </c>
      <c r="I7690" s="34">
        <v>149</v>
      </c>
    </row>
    <row r="7691" spans="1:9" x14ac:dyDescent="0.2">
      <c r="A7691" s="34" t="s">
        <v>58148</v>
      </c>
      <c r="B7691" s="34">
        <v>273</v>
      </c>
      <c r="C7691" s="34">
        <v>284</v>
      </c>
      <c r="D7691" s="34">
        <v>84</v>
      </c>
      <c r="E7691" s="34">
        <v>105</v>
      </c>
      <c r="F7691" s="34">
        <v>54</v>
      </c>
      <c r="G7691" s="34">
        <v>112</v>
      </c>
      <c r="H7691" s="34">
        <v>91</v>
      </c>
      <c r="I7691" s="34">
        <v>79</v>
      </c>
    </row>
    <row r="7692" spans="1:9" x14ac:dyDescent="0.2">
      <c r="A7692" s="34" t="s">
        <v>58149</v>
      </c>
      <c r="B7692" s="34">
        <v>470</v>
      </c>
      <c r="C7692" s="34">
        <v>471</v>
      </c>
      <c r="D7692" s="34">
        <v>152</v>
      </c>
      <c r="E7692" s="34">
        <v>176</v>
      </c>
      <c r="F7692" s="34">
        <v>165</v>
      </c>
      <c r="G7692" s="34">
        <v>196</v>
      </c>
      <c r="H7692" s="34">
        <v>170</v>
      </c>
      <c r="I7692" s="34">
        <v>107</v>
      </c>
    </row>
    <row r="7693" spans="1:9" x14ac:dyDescent="0.2">
      <c r="A7693" s="34" t="s">
        <v>58150</v>
      </c>
      <c r="B7693" s="34">
        <v>586</v>
      </c>
      <c r="C7693" s="34">
        <v>512</v>
      </c>
      <c r="D7693" s="34">
        <v>199</v>
      </c>
      <c r="E7693" s="34">
        <v>184</v>
      </c>
      <c r="F7693" s="34">
        <v>183</v>
      </c>
      <c r="G7693" s="34">
        <v>183</v>
      </c>
      <c r="H7693" s="34">
        <v>169</v>
      </c>
      <c r="I7693" s="34">
        <v>134</v>
      </c>
    </row>
    <row r="7694" spans="1:9" x14ac:dyDescent="0.2">
      <c r="A7694" s="34" t="s">
        <v>58151</v>
      </c>
      <c r="B7694" s="34">
        <v>493</v>
      </c>
      <c r="C7694" s="34">
        <v>386</v>
      </c>
      <c r="D7694" s="34">
        <v>121</v>
      </c>
      <c r="E7694" s="34">
        <v>150</v>
      </c>
      <c r="F7694" s="34">
        <v>154</v>
      </c>
      <c r="G7694" s="34">
        <v>146</v>
      </c>
      <c r="H7694" s="34">
        <v>192</v>
      </c>
      <c r="I7694" s="34">
        <v>137</v>
      </c>
    </row>
    <row r="7695" spans="1:9" x14ac:dyDescent="0.2">
      <c r="A7695" s="34" t="s">
        <v>58152</v>
      </c>
      <c r="B7695" s="34">
        <v>553</v>
      </c>
      <c r="C7695" s="34">
        <v>653</v>
      </c>
      <c r="D7695" s="34">
        <v>153</v>
      </c>
      <c r="E7695" s="34">
        <v>208</v>
      </c>
      <c r="F7695" s="34">
        <v>133</v>
      </c>
      <c r="G7695" s="34">
        <v>190</v>
      </c>
      <c r="H7695" s="34">
        <v>178</v>
      </c>
      <c r="I7695" s="34">
        <v>207</v>
      </c>
    </row>
    <row r="7696" spans="1:9" x14ac:dyDescent="0.2">
      <c r="A7696" s="34" t="s">
        <v>58153</v>
      </c>
      <c r="B7696" s="34">
        <v>615</v>
      </c>
      <c r="C7696" s="34">
        <v>567</v>
      </c>
      <c r="D7696" s="34">
        <v>135</v>
      </c>
      <c r="E7696" s="34">
        <v>138</v>
      </c>
      <c r="F7696" s="34">
        <v>190</v>
      </c>
      <c r="G7696" s="34">
        <v>108</v>
      </c>
      <c r="H7696" s="34">
        <v>186</v>
      </c>
      <c r="I7696" s="34">
        <v>154</v>
      </c>
    </row>
    <row r="7697" spans="1:9" x14ac:dyDescent="0.2">
      <c r="A7697" s="34" t="s">
        <v>58154</v>
      </c>
      <c r="B7697" s="34">
        <v>429</v>
      </c>
      <c r="C7697" s="34">
        <v>465</v>
      </c>
      <c r="D7697" s="34">
        <v>134</v>
      </c>
      <c r="E7697" s="34">
        <v>181</v>
      </c>
      <c r="F7697" s="34">
        <v>156</v>
      </c>
      <c r="G7697" s="34">
        <v>168</v>
      </c>
      <c r="H7697" s="34">
        <v>150</v>
      </c>
      <c r="I7697" s="34">
        <v>148</v>
      </c>
    </row>
    <row r="7698" spans="1:9" x14ac:dyDescent="0.2">
      <c r="A7698" s="34" t="s">
        <v>58155</v>
      </c>
      <c r="B7698" s="34">
        <v>368</v>
      </c>
      <c r="C7698" s="34">
        <v>434</v>
      </c>
      <c r="D7698" s="34">
        <v>129</v>
      </c>
      <c r="E7698" s="34">
        <v>197</v>
      </c>
      <c r="F7698" s="34">
        <v>102</v>
      </c>
      <c r="G7698" s="34">
        <v>202</v>
      </c>
      <c r="H7698" s="34">
        <v>150</v>
      </c>
      <c r="I7698" s="34">
        <v>132</v>
      </c>
    </row>
    <row r="7699" spans="1:9" x14ac:dyDescent="0.2">
      <c r="A7699" s="34" t="s">
        <v>58156</v>
      </c>
      <c r="B7699" s="34">
        <v>414</v>
      </c>
      <c r="C7699" s="34">
        <v>485</v>
      </c>
      <c r="D7699" s="34">
        <v>127</v>
      </c>
      <c r="E7699" s="34">
        <v>122</v>
      </c>
      <c r="F7699" s="34">
        <v>109</v>
      </c>
      <c r="G7699" s="34">
        <v>145</v>
      </c>
      <c r="H7699" s="34">
        <v>110</v>
      </c>
      <c r="I7699" s="34">
        <v>130</v>
      </c>
    </row>
    <row r="7700" spans="1:9" x14ac:dyDescent="0.2">
      <c r="A7700" s="34" t="s">
        <v>58157</v>
      </c>
      <c r="B7700" s="34">
        <v>673</v>
      </c>
      <c r="C7700" s="34">
        <v>805</v>
      </c>
      <c r="D7700" s="34">
        <v>205</v>
      </c>
      <c r="E7700" s="34">
        <v>267</v>
      </c>
      <c r="F7700" s="34">
        <v>232</v>
      </c>
      <c r="G7700" s="34">
        <v>278</v>
      </c>
      <c r="H7700" s="34">
        <v>210</v>
      </c>
      <c r="I7700" s="34">
        <v>199</v>
      </c>
    </row>
    <row r="7701" spans="1:9" x14ac:dyDescent="0.2">
      <c r="A7701" s="34" t="s">
        <v>58158</v>
      </c>
      <c r="B7701" s="34">
        <v>392</v>
      </c>
      <c r="C7701" s="34">
        <v>448</v>
      </c>
      <c r="D7701" s="34">
        <v>103</v>
      </c>
      <c r="E7701" s="34">
        <v>138</v>
      </c>
      <c r="F7701" s="34">
        <v>127</v>
      </c>
      <c r="G7701" s="34">
        <v>161</v>
      </c>
      <c r="H7701" s="34">
        <v>128</v>
      </c>
      <c r="I7701" s="34">
        <v>140</v>
      </c>
    </row>
    <row r="7702" spans="1:9" x14ac:dyDescent="0.2">
      <c r="A7702" s="34" t="s">
        <v>58159</v>
      </c>
      <c r="B7702" s="34">
        <v>1255</v>
      </c>
      <c r="C7702" s="34">
        <v>1482</v>
      </c>
      <c r="D7702" s="34">
        <v>438</v>
      </c>
      <c r="E7702" s="34">
        <v>469</v>
      </c>
      <c r="F7702" s="34">
        <v>454</v>
      </c>
      <c r="G7702" s="34">
        <v>555</v>
      </c>
      <c r="H7702" s="34">
        <v>459</v>
      </c>
      <c r="I7702" s="34">
        <v>424</v>
      </c>
    </row>
    <row r="7703" spans="1:9" x14ac:dyDescent="0.2">
      <c r="A7703" s="34" t="s">
        <v>58160</v>
      </c>
      <c r="B7703" s="34">
        <v>1367</v>
      </c>
      <c r="C7703" s="34">
        <v>1466</v>
      </c>
      <c r="D7703" s="34">
        <v>460</v>
      </c>
      <c r="E7703" s="34">
        <v>434</v>
      </c>
      <c r="F7703" s="34">
        <v>473</v>
      </c>
      <c r="G7703" s="34">
        <v>421</v>
      </c>
      <c r="H7703" s="34">
        <v>470</v>
      </c>
      <c r="I7703" s="34">
        <v>395</v>
      </c>
    </row>
    <row r="7704" spans="1:9" x14ac:dyDescent="0.2">
      <c r="A7704" s="34" t="s">
        <v>58161</v>
      </c>
      <c r="B7704" s="34">
        <v>1200</v>
      </c>
      <c r="C7704" s="34">
        <v>1053</v>
      </c>
      <c r="D7704" s="34">
        <v>395</v>
      </c>
      <c r="E7704" s="34">
        <v>350</v>
      </c>
      <c r="F7704" s="34">
        <v>346</v>
      </c>
      <c r="G7704" s="34">
        <v>364</v>
      </c>
      <c r="H7704" s="34">
        <v>338</v>
      </c>
      <c r="I7704" s="34">
        <v>334</v>
      </c>
    </row>
    <row r="7705" spans="1:9" x14ac:dyDescent="0.2">
      <c r="A7705" s="34" t="s">
        <v>58162</v>
      </c>
      <c r="B7705" s="34">
        <v>836</v>
      </c>
      <c r="C7705" s="34">
        <v>665</v>
      </c>
      <c r="D7705" s="34">
        <v>266</v>
      </c>
      <c r="E7705" s="34">
        <v>260</v>
      </c>
      <c r="F7705" s="34">
        <v>266</v>
      </c>
      <c r="G7705" s="34">
        <v>223</v>
      </c>
      <c r="H7705" s="34">
        <v>281</v>
      </c>
      <c r="I7705" s="34">
        <v>166</v>
      </c>
    </row>
    <row r="7706" spans="1:9" x14ac:dyDescent="0.2">
      <c r="A7706" s="34" t="s">
        <v>58163</v>
      </c>
      <c r="B7706" s="34">
        <v>1188</v>
      </c>
      <c r="C7706" s="34">
        <v>1125</v>
      </c>
      <c r="D7706" s="34">
        <v>428</v>
      </c>
      <c r="E7706" s="34">
        <v>348</v>
      </c>
      <c r="F7706" s="34">
        <v>336</v>
      </c>
      <c r="G7706" s="34">
        <v>355</v>
      </c>
      <c r="H7706" s="34">
        <v>365</v>
      </c>
      <c r="I7706" s="34">
        <v>317</v>
      </c>
    </row>
    <row r="7707" spans="1:9" x14ac:dyDescent="0.2">
      <c r="A7707" s="34" t="s">
        <v>58164</v>
      </c>
      <c r="B7707" s="34">
        <v>1529</v>
      </c>
      <c r="C7707" s="34">
        <v>1421</v>
      </c>
      <c r="D7707" s="34">
        <v>512</v>
      </c>
      <c r="E7707" s="34">
        <v>526</v>
      </c>
      <c r="F7707" s="34">
        <v>423</v>
      </c>
      <c r="G7707" s="34">
        <v>555</v>
      </c>
      <c r="H7707" s="34">
        <v>474</v>
      </c>
      <c r="I7707" s="34">
        <v>382</v>
      </c>
    </row>
    <row r="7708" spans="1:9" x14ac:dyDescent="0.2">
      <c r="A7708" s="34" t="s">
        <v>58165</v>
      </c>
      <c r="B7708" s="34">
        <v>3919</v>
      </c>
      <c r="C7708" s="34">
        <v>3682</v>
      </c>
      <c r="D7708" s="34">
        <v>1292</v>
      </c>
      <c r="E7708" s="34">
        <v>1190</v>
      </c>
      <c r="F7708" s="34">
        <v>1230</v>
      </c>
      <c r="G7708" s="34">
        <v>1130</v>
      </c>
      <c r="H7708" s="34">
        <v>1246</v>
      </c>
      <c r="I7708" s="34">
        <v>963</v>
      </c>
    </row>
    <row r="7709" spans="1:9" x14ac:dyDescent="0.2">
      <c r="A7709" s="34" t="s">
        <v>58166</v>
      </c>
      <c r="B7709" s="34">
        <v>2325</v>
      </c>
      <c r="C7709" s="34">
        <v>1808</v>
      </c>
      <c r="D7709" s="34">
        <v>692</v>
      </c>
      <c r="E7709" s="34">
        <v>690</v>
      </c>
      <c r="F7709" s="34">
        <v>692</v>
      </c>
      <c r="G7709" s="34">
        <v>639</v>
      </c>
      <c r="H7709" s="34">
        <v>691</v>
      </c>
      <c r="I7709" s="34">
        <v>595</v>
      </c>
    </row>
    <row r="7710" spans="1:9" x14ac:dyDescent="0.2">
      <c r="A7710" s="34" t="s">
        <v>58167</v>
      </c>
      <c r="B7710" s="34">
        <v>3596</v>
      </c>
      <c r="C7710" s="34">
        <v>3770</v>
      </c>
      <c r="D7710" s="34">
        <v>1159</v>
      </c>
      <c r="E7710" s="34">
        <v>1338</v>
      </c>
      <c r="F7710" s="34">
        <v>1047</v>
      </c>
      <c r="G7710" s="34">
        <v>1241</v>
      </c>
      <c r="H7710" s="34">
        <v>1084</v>
      </c>
      <c r="I7710" s="34">
        <v>1064</v>
      </c>
    </row>
    <row r="7711" spans="1:9" x14ac:dyDescent="0.2">
      <c r="A7711" s="34" t="s">
        <v>58168</v>
      </c>
      <c r="B7711" s="34">
        <v>1763</v>
      </c>
      <c r="C7711" s="34">
        <v>1819</v>
      </c>
      <c r="D7711" s="34">
        <v>536</v>
      </c>
      <c r="E7711" s="34">
        <v>516</v>
      </c>
      <c r="F7711" s="34">
        <v>543</v>
      </c>
      <c r="G7711" s="34">
        <v>644</v>
      </c>
      <c r="H7711" s="34">
        <v>620</v>
      </c>
      <c r="I7711" s="34">
        <v>524</v>
      </c>
    </row>
    <row r="7712" spans="1:9" x14ac:dyDescent="0.2">
      <c r="A7712" s="34" t="s">
        <v>58169</v>
      </c>
      <c r="B7712" s="34">
        <v>957</v>
      </c>
      <c r="C7712" s="34">
        <v>778</v>
      </c>
      <c r="D7712" s="34">
        <v>285</v>
      </c>
      <c r="E7712" s="34">
        <v>283</v>
      </c>
      <c r="F7712" s="34">
        <v>322</v>
      </c>
      <c r="G7712" s="34">
        <v>230</v>
      </c>
      <c r="H7712" s="34">
        <v>278</v>
      </c>
      <c r="I7712" s="34">
        <v>244</v>
      </c>
    </row>
    <row r="7713" spans="1:9" x14ac:dyDescent="0.2">
      <c r="A7713" s="34" t="s">
        <v>58170</v>
      </c>
      <c r="B7713" s="34">
        <v>1149</v>
      </c>
      <c r="C7713" s="34">
        <v>1183</v>
      </c>
      <c r="D7713" s="34">
        <v>389</v>
      </c>
      <c r="E7713" s="34">
        <v>312</v>
      </c>
      <c r="F7713" s="34">
        <v>387</v>
      </c>
      <c r="G7713" s="34">
        <v>384</v>
      </c>
      <c r="H7713" s="34">
        <v>363</v>
      </c>
      <c r="I7713" s="34">
        <v>298</v>
      </c>
    </row>
    <row r="7714" spans="1:9" x14ac:dyDescent="0.2">
      <c r="A7714" s="34" t="s">
        <v>58171</v>
      </c>
      <c r="B7714" s="34">
        <v>1422</v>
      </c>
      <c r="C7714" s="34">
        <v>1578</v>
      </c>
      <c r="D7714" s="34">
        <v>483</v>
      </c>
      <c r="E7714" s="34">
        <v>532</v>
      </c>
      <c r="F7714" s="34">
        <v>479</v>
      </c>
      <c r="G7714" s="34">
        <v>559</v>
      </c>
      <c r="H7714" s="34">
        <v>458</v>
      </c>
      <c r="I7714" s="34">
        <v>472</v>
      </c>
    </row>
    <row r="7715" spans="1:9" x14ac:dyDescent="0.2">
      <c r="A7715" s="34" t="s">
        <v>58172</v>
      </c>
      <c r="B7715" s="34">
        <v>1037</v>
      </c>
      <c r="C7715" s="34">
        <v>942</v>
      </c>
      <c r="D7715" s="34">
        <v>292</v>
      </c>
      <c r="E7715" s="34">
        <v>360</v>
      </c>
      <c r="F7715" s="34">
        <v>303</v>
      </c>
      <c r="G7715" s="34">
        <v>276</v>
      </c>
      <c r="H7715" s="34">
        <v>318</v>
      </c>
      <c r="I7715" s="34">
        <v>256</v>
      </c>
    </row>
    <row r="7716" spans="1:9" x14ac:dyDescent="0.2">
      <c r="A7716" s="34" t="s">
        <v>58173</v>
      </c>
      <c r="B7716" s="34">
        <v>1407</v>
      </c>
      <c r="C7716" s="34">
        <v>1314</v>
      </c>
      <c r="D7716" s="34">
        <v>417</v>
      </c>
      <c r="E7716" s="34">
        <v>493</v>
      </c>
      <c r="F7716" s="34">
        <v>431</v>
      </c>
      <c r="G7716" s="34">
        <v>481</v>
      </c>
      <c r="H7716" s="34">
        <v>457</v>
      </c>
      <c r="I7716" s="34">
        <v>391</v>
      </c>
    </row>
    <row r="7717" spans="1:9" x14ac:dyDescent="0.2">
      <c r="A7717" s="34" t="s">
        <v>58174</v>
      </c>
      <c r="B7717" s="34">
        <v>1281</v>
      </c>
      <c r="C7717" s="34">
        <v>1679</v>
      </c>
      <c r="D7717" s="34">
        <v>433</v>
      </c>
      <c r="E7717" s="34">
        <v>533</v>
      </c>
      <c r="F7717" s="34">
        <v>363</v>
      </c>
      <c r="G7717" s="34">
        <v>523</v>
      </c>
      <c r="H7717" s="34">
        <v>396</v>
      </c>
      <c r="I7717" s="34">
        <v>469</v>
      </c>
    </row>
    <row r="7718" spans="1:9" x14ac:dyDescent="0.2">
      <c r="A7718" s="34" t="s">
        <v>58175</v>
      </c>
      <c r="B7718" s="34">
        <v>1483</v>
      </c>
      <c r="C7718" s="34">
        <v>1349</v>
      </c>
      <c r="D7718" s="34">
        <v>443</v>
      </c>
      <c r="E7718" s="34">
        <v>495</v>
      </c>
      <c r="F7718" s="34">
        <v>447</v>
      </c>
      <c r="G7718" s="34">
        <v>439</v>
      </c>
      <c r="H7718" s="34">
        <v>401</v>
      </c>
      <c r="I7718" s="34">
        <v>366</v>
      </c>
    </row>
    <row r="7719" spans="1:9" x14ac:dyDescent="0.2">
      <c r="A7719" s="34" t="s">
        <v>58176</v>
      </c>
      <c r="B7719" s="34">
        <v>1271</v>
      </c>
      <c r="C7719" s="34">
        <v>1325</v>
      </c>
      <c r="D7719" s="34">
        <v>382</v>
      </c>
      <c r="E7719" s="34">
        <v>389</v>
      </c>
      <c r="F7719" s="34">
        <v>353</v>
      </c>
      <c r="G7719" s="34">
        <v>450</v>
      </c>
      <c r="H7719" s="34">
        <v>401</v>
      </c>
      <c r="I7719" s="34">
        <v>412</v>
      </c>
    </row>
    <row r="7720" spans="1:9" x14ac:dyDescent="0.2">
      <c r="A7720" s="34" t="s">
        <v>58177</v>
      </c>
      <c r="B7720" s="34">
        <v>2122</v>
      </c>
      <c r="C7720" s="34">
        <v>1865</v>
      </c>
      <c r="D7720" s="34">
        <v>718</v>
      </c>
      <c r="E7720" s="34">
        <v>626</v>
      </c>
      <c r="F7720" s="34">
        <v>626</v>
      </c>
      <c r="G7720" s="34">
        <v>579</v>
      </c>
      <c r="H7720" s="34">
        <v>730</v>
      </c>
      <c r="I7720" s="34">
        <v>565</v>
      </c>
    </row>
    <row r="7721" spans="1:9" x14ac:dyDescent="0.2">
      <c r="A7721" s="34" t="s">
        <v>58178</v>
      </c>
      <c r="B7721" s="34">
        <v>1248</v>
      </c>
      <c r="C7721" s="34">
        <v>1172</v>
      </c>
      <c r="D7721" s="34">
        <v>336</v>
      </c>
      <c r="E7721" s="34">
        <v>365</v>
      </c>
      <c r="F7721" s="34">
        <v>373</v>
      </c>
      <c r="G7721" s="34">
        <v>356</v>
      </c>
      <c r="H7721" s="34">
        <v>294</v>
      </c>
      <c r="I7721" s="34">
        <v>337</v>
      </c>
    </row>
    <row r="7722" spans="1:9" x14ac:dyDescent="0.2">
      <c r="A7722" s="34" t="s">
        <v>58179</v>
      </c>
      <c r="B7722" s="34">
        <v>1136</v>
      </c>
      <c r="C7722" s="34">
        <v>1705</v>
      </c>
      <c r="D7722" s="34">
        <v>380</v>
      </c>
      <c r="E7722" s="34">
        <v>489</v>
      </c>
      <c r="F7722" s="34">
        <v>345</v>
      </c>
      <c r="G7722" s="34">
        <v>484</v>
      </c>
      <c r="H7722" s="34">
        <v>420</v>
      </c>
      <c r="I7722" s="34">
        <v>441</v>
      </c>
    </row>
    <row r="7723" spans="1:9" x14ac:dyDescent="0.2">
      <c r="A7723" s="34" t="s">
        <v>58180</v>
      </c>
      <c r="B7723" s="34">
        <v>2019</v>
      </c>
      <c r="C7723" s="34">
        <v>2137</v>
      </c>
      <c r="D7723" s="34">
        <v>655</v>
      </c>
      <c r="E7723" s="34">
        <v>729</v>
      </c>
      <c r="F7723" s="34">
        <v>626</v>
      </c>
      <c r="G7723" s="34">
        <v>719</v>
      </c>
      <c r="H7723" s="34">
        <v>583</v>
      </c>
      <c r="I7723" s="34">
        <v>591</v>
      </c>
    </row>
    <row r="7724" spans="1:9" x14ac:dyDescent="0.2">
      <c r="A7724" s="34" t="s">
        <v>58181</v>
      </c>
      <c r="B7724" s="34">
        <v>1055</v>
      </c>
      <c r="C7724" s="34">
        <v>970</v>
      </c>
      <c r="D7724" s="34">
        <v>383</v>
      </c>
      <c r="E7724" s="34">
        <v>292</v>
      </c>
      <c r="F7724" s="34">
        <v>386</v>
      </c>
      <c r="G7724" s="34">
        <v>336</v>
      </c>
      <c r="H7724" s="34">
        <v>348</v>
      </c>
      <c r="I7724" s="34">
        <v>294</v>
      </c>
    </row>
    <row r="7725" spans="1:9" x14ac:dyDescent="0.2">
      <c r="A7725" s="34" t="s">
        <v>58182</v>
      </c>
      <c r="B7725" s="34">
        <v>2596</v>
      </c>
      <c r="C7725" s="34">
        <v>2285</v>
      </c>
      <c r="D7725" s="34">
        <v>894</v>
      </c>
      <c r="E7725" s="34">
        <v>845</v>
      </c>
      <c r="F7725" s="34">
        <v>786</v>
      </c>
      <c r="G7725" s="34">
        <v>859</v>
      </c>
      <c r="H7725" s="34">
        <v>779</v>
      </c>
      <c r="I7725" s="34">
        <v>689</v>
      </c>
    </row>
    <row r="7726" spans="1:9" x14ac:dyDescent="0.2">
      <c r="A7726" s="34" t="s">
        <v>58183</v>
      </c>
      <c r="B7726" s="34">
        <v>1759</v>
      </c>
      <c r="C7726" s="34">
        <v>1541</v>
      </c>
      <c r="D7726" s="34">
        <v>488</v>
      </c>
      <c r="E7726" s="34">
        <v>564</v>
      </c>
      <c r="F7726" s="34">
        <v>493</v>
      </c>
      <c r="G7726" s="34">
        <v>506</v>
      </c>
      <c r="H7726" s="34">
        <v>482</v>
      </c>
      <c r="I7726" s="34">
        <v>432</v>
      </c>
    </row>
    <row r="7727" spans="1:9" x14ac:dyDescent="0.2">
      <c r="A7727" s="34" t="s">
        <v>58184</v>
      </c>
      <c r="B7727" s="34">
        <v>1850</v>
      </c>
      <c r="C7727" s="34">
        <v>1954</v>
      </c>
      <c r="D7727" s="34">
        <v>573</v>
      </c>
      <c r="E7727" s="34">
        <v>677</v>
      </c>
      <c r="F7727" s="34">
        <v>639</v>
      </c>
      <c r="G7727" s="34">
        <v>679</v>
      </c>
      <c r="H7727" s="34">
        <v>544</v>
      </c>
      <c r="I7727" s="34">
        <v>573</v>
      </c>
    </row>
    <row r="7728" spans="1:9" x14ac:dyDescent="0.2">
      <c r="A7728" s="34" t="s">
        <v>58185</v>
      </c>
      <c r="B7728" s="34">
        <v>1692</v>
      </c>
      <c r="C7728" s="34">
        <v>1787</v>
      </c>
      <c r="D7728" s="34">
        <v>486</v>
      </c>
      <c r="E7728" s="34">
        <v>618</v>
      </c>
      <c r="F7728" s="34">
        <v>532</v>
      </c>
      <c r="G7728" s="34">
        <v>564</v>
      </c>
      <c r="H7728" s="34">
        <v>511</v>
      </c>
      <c r="I7728" s="34">
        <v>520</v>
      </c>
    </row>
    <row r="7729" spans="1:9" x14ac:dyDescent="0.2">
      <c r="A7729" s="34" t="s">
        <v>58186</v>
      </c>
      <c r="B7729" s="34">
        <v>2272</v>
      </c>
      <c r="C7729" s="34">
        <v>1864</v>
      </c>
      <c r="D7729" s="34">
        <v>637</v>
      </c>
      <c r="E7729" s="34">
        <v>609</v>
      </c>
      <c r="F7729" s="34">
        <v>676</v>
      </c>
      <c r="G7729" s="34">
        <v>649</v>
      </c>
      <c r="H7729" s="34">
        <v>752</v>
      </c>
      <c r="I7729" s="34">
        <v>492</v>
      </c>
    </row>
    <row r="7730" spans="1:9" x14ac:dyDescent="0.2">
      <c r="A7730" s="34" t="s">
        <v>58187</v>
      </c>
      <c r="B7730" s="34">
        <v>1183</v>
      </c>
      <c r="C7730" s="34">
        <v>1276</v>
      </c>
      <c r="D7730" s="34">
        <v>378</v>
      </c>
      <c r="E7730" s="34">
        <v>442</v>
      </c>
      <c r="F7730" s="34">
        <v>376</v>
      </c>
      <c r="G7730" s="34">
        <v>361</v>
      </c>
      <c r="H7730" s="34">
        <v>359</v>
      </c>
      <c r="I7730" s="34">
        <v>352</v>
      </c>
    </row>
    <row r="7731" spans="1:9" x14ac:dyDescent="0.2">
      <c r="A7731" s="34" t="s">
        <v>58188</v>
      </c>
      <c r="B7731" s="34">
        <v>2395</v>
      </c>
      <c r="C7731" s="34">
        <v>2361</v>
      </c>
      <c r="D7731" s="34">
        <v>781</v>
      </c>
      <c r="E7731" s="34">
        <v>850</v>
      </c>
      <c r="F7731" s="34">
        <v>775</v>
      </c>
      <c r="G7731" s="34">
        <v>791</v>
      </c>
      <c r="H7731" s="34">
        <v>748</v>
      </c>
      <c r="I7731" s="34">
        <v>684</v>
      </c>
    </row>
    <row r="7732" spans="1:9" x14ac:dyDescent="0.2">
      <c r="A7732" s="34" t="s">
        <v>58189</v>
      </c>
      <c r="B7732" s="34">
        <v>1602</v>
      </c>
      <c r="C7732" s="34">
        <v>1594</v>
      </c>
      <c r="D7732" s="34">
        <v>481</v>
      </c>
      <c r="E7732" s="34">
        <v>547</v>
      </c>
      <c r="F7732" s="34">
        <v>526</v>
      </c>
      <c r="G7732" s="34">
        <v>527</v>
      </c>
      <c r="H7732" s="34">
        <v>498</v>
      </c>
      <c r="I7732" s="34">
        <v>470</v>
      </c>
    </row>
    <row r="7733" spans="1:9" x14ac:dyDescent="0.2">
      <c r="A7733" s="34" t="s">
        <v>58190</v>
      </c>
      <c r="B7733" s="34">
        <v>1710</v>
      </c>
      <c r="C7733" s="34">
        <v>1896</v>
      </c>
      <c r="D7733" s="34">
        <v>616</v>
      </c>
      <c r="E7733" s="34">
        <v>580</v>
      </c>
      <c r="F7733" s="34">
        <v>571</v>
      </c>
      <c r="G7733" s="34">
        <v>586</v>
      </c>
      <c r="H7733" s="34">
        <v>643</v>
      </c>
      <c r="I7733" s="34">
        <v>518</v>
      </c>
    </row>
    <row r="7734" spans="1:9" x14ac:dyDescent="0.2">
      <c r="A7734" s="34" t="s">
        <v>58191</v>
      </c>
      <c r="B7734" s="34">
        <v>760</v>
      </c>
      <c r="C7734" s="34">
        <v>777</v>
      </c>
      <c r="D7734" s="34">
        <v>229</v>
      </c>
      <c r="E7734" s="34">
        <v>273</v>
      </c>
      <c r="F7734" s="34">
        <v>307</v>
      </c>
      <c r="G7734" s="34">
        <v>349</v>
      </c>
      <c r="H7734" s="34">
        <v>285</v>
      </c>
      <c r="I7734" s="34">
        <v>237</v>
      </c>
    </row>
    <row r="7735" spans="1:9" x14ac:dyDescent="0.2">
      <c r="A7735" s="34" t="s">
        <v>58192</v>
      </c>
      <c r="B7735" s="34">
        <v>868</v>
      </c>
      <c r="C7735" s="34">
        <v>842</v>
      </c>
      <c r="D7735" s="34">
        <v>336</v>
      </c>
      <c r="E7735" s="34">
        <v>287</v>
      </c>
      <c r="F7735" s="34">
        <v>325</v>
      </c>
      <c r="G7735" s="34">
        <v>233</v>
      </c>
      <c r="H7735" s="34">
        <v>336</v>
      </c>
      <c r="I7735" s="34">
        <v>247</v>
      </c>
    </row>
    <row r="7736" spans="1:9" x14ac:dyDescent="0.2">
      <c r="A7736" s="34" t="s">
        <v>58193</v>
      </c>
      <c r="B7736" s="34">
        <v>667</v>
      </c>
      <c r="C7736" s="34">
        <v>816</v>
      </c>
      <c r="D7736" s="34">
        <v>211</v>
      </c>
      <c r="E7736" s="34">
        <v>243</v>
      </c>
      <c r="F7736" s="34">
        <v>196</v>
      </c>
      <c r="G7736" s="34">
        <v>277</v>
      </c>
      <c r="H7736" s="34">
        <v>200</v>
      </c>
      <c r="I7736" s="34">
        <v>186</v>
      </c>
    </row>
    <row r="7737" spans="1:9" x14ac:dyDescent="0.2">
      <c r="A7737" s="34" t="s">
        <v>58194</v>
      </c>
      <c r="B7737" s="34">
        <v>2250</v>
      </c>
      <c r="C7737" s="34">
        <v>2150</v>
      </c>
      <c r="D7737" s="34">
        <v>743</v>
      </c>
      <c r="E7737" s="34">
        <v>772</v>
      </c>
      <c r="F7737" s="34">
        <v>754</v>
      </c>
      <c r="G7737" s="34">
        <v>702</v>
      </c>
      <c r="H7737" s="34">
        <v>769</v>
      </c>
      <c r="I7737" s="34">
        <v>607</v>
      </c>
    </row>
    <row r="7738" spans="1:9" x14ac:dyDescent="0.2">
      <c r="A7738" s="34" t="s">
        <v>58195</v>
      </c>
      <c r="B7738" s="34">
        <v>2140</v>
      </c>
      <c r="C7738" s="34">
        <v>1688</v>
      </c>
      <c r="D7738" s="34">
        <v>553</v>
      </c>
      <c r="E7738" s="34">
        <v>629</v>
      </c>
      <c r="F7738" s="34">
        <v>606</v>
      </c>
      <c r="G7738" s="34">
        <v>533</v>
      </c>
      <c r="H7738" s="34">
        <v>594</v>
      </c>
      <c r="I7738" s="34">
        <v>507</v>
      </c>
    </row>
    <row r="7739" spans="1:9" x14ac:dyDescent="0.2">
      <c r="A7739" s="34" t="s">
        <v>58196</v>
      </c>
      <c r="B7739" s="34">
        <v>2697</v>
      </c>
      <c r="C7739" s="34">
        <v>3059</v>
      </c>
      <c r="D7739" s="34">
        <v>983</v>
      </c>
      <c r="E7739" s="34">
        <v>984</v>
      </c>
      <c r="F7739" s="34">
        <v>889</v>
      </c>
      <c r="G7739" s="34">
        <v>1004</v>
      </c>
      <c r="H7739" s="34">
        <v>1074</v>
      </c>
      <c r="I7739" s="34">
        <v>832</v>
      </c>
    </row>
    <row r="7740" spans="1:9" x14ac:dyDescent="0.2">
      <c r="A7740" s="34" t="s">
        <v>58197</v>
      </c>
      <c r="B7740" s="34">
        <v>1062</v>
      </c>
      <c r="C7740" s="34">
        <v>1062</v>
      </c>
      <c r="D7740" s="34">
        <v>361</v>
      </c>
      <c r="E7740" s="34">
        <v>347</v>
      </c>
      <c r="F7740" s="34">
        <v>392</v>
      </c>
      <c r="G7740" s="34">
        <v>418</v>
      </c>
      <c r="H7740" s="34">
        <v>368</v>
      </c>
      <c r="I7740" s="34">
        <v>304</v>
      </c>
    </row>
    <row r="7741" spans="1:9" x14ac:dyDescent="0.2">
      <c r="A7741" s="34" t="s">
        <v>58198</v>
      </c>
      <c r="B7741" s="34">
        <v>2446</v>
      </c>
      <c r="C7741" s="34">
        <v>2197</v>
      </c>
      <c r="D7741" s="34">
        <v>785</v>
      </c>
      <c r="E7741" s="34">
        <v>822</v>
      </c>
      <c r="F7741" s="34">
        <v>748</v>
      </c>
      <c r="G7741" s="34">
        <v>756</v>
      </c>
      <c r="H7741" s="34">
        <v>826</v>
      </c>
      <c r="I7741" s="34">
        <v>650</v>
      </c>
    </row>
    <row r="7742" spans="1:9" x14ac:dyDescent="0.2">
      <c r="A7742" s="34" t="s">
        <v>58199</v>
      </c>
      <c r="B7742" s="34">
        <v>2351</v>
      </c>
      <c r="C7742" s="34">
        <v>2221</v>
      </c>
      <c r="D7742" s="34">
        <v>738</v>
      </c>
      <c r="E7742" s="34">
        <v>687</v>
      </c>
      <c r="F7742" s="34">
        <v>643</v>
      </c>
      <c r="G7742" s="34">
        <v>717</v>
      </c>
      <c r="H7742" s="34">
        <v>685</v>
      </c>
      <c r="I7742" s="34">
        <v>600</v>
      </c>
    </row>
    <row r="7743" spans="1:9" x14ac:dyDescent="0.2">
      <c r="A7743" s="34" t="s">
        <v>58200</v>
      </c>
      <c r="B7743" s="34">
        <v>1788</v>
      </c>
      <c r="C7743" s="34">
        <v>1870</v>
      </c>
      <c r="D7743" s="34">
        <v>514</v>
      </c>
      <c r="E7743" s="34">
        <v>602</v>
      </c>
      <c r="F7743" s="34">
        <v>516</v>
      </c>
      <c r="G7743" s="34">
        <v>618</v>
      </c>
      <c r="H7743" s="34">
        <v>534</v>
      </c>
      <c r="I7743" s="34">
        <v>488</v>
      </c>
    </row>
    <row r="7744" spans="1:9" x14ac:dyDescent="0.2">
      <c r="A7744" s="34" t="s">
        <v>58201</v>
      </c>
      <c r="B7744" s="34">
        <v>1859</v>
      </c>
      <c r="C7744" s="34">
        <v>1890</v>
      </c>
      <c r="D7744" s="34">
        <v>614</v>
      </c>
      <c r="E7744" s="34">
        <v>570</v>
      </c>
      <c r="F7744" s="34">
        <v>529</v>
      </c>
      <c r="G7744" s="34">
        <v>594</v>
      </c>
      <c r="H7744" s="34">
        <v>560</v>
      </c>
      <c r="I7744" s="34">
        <v>530</v>
      </c>
    </row>
    <row r="7745" spans="1:9" x14ac:dyDescent="0.2">
      <c r="A7745" s="34" t="s">
        <v>58202</v>
      </c>
      <c r="B7745" s="34">
        <v>1450</v>
      </c>
      <c r="C7745" s="34">
        <v>1651</v>
      </c>
      <c r="D7745" s="34">
        <v>482</v>
      </c>
      <c r="E7745" s="34">
        <v>554</v>
      </c>
      <c r="F7745" s="34">
        <v>540</v>
      </c>
      <c r="G7745" s="34">
        <v>499</v>
      </c>
      <c r="H7745" s="34">
        <v>497</v>
      </c>
      <c r="I7745" s="34">
        <v>496</v>
      </c>
    </row>
    <row r="7746" spans="1:9" x14ac:dyDescent="0.2">
      <c r="A7746" s="34" t="s">
        <v>58203</v>
      </c>
      <c r="B7746" s="34">
        <v>1508</v>
      </c>
      <c r="C7746" s="34">
        <v>1431</v>
      </c>
      <c r="D7746" s="34">
        <v>474</v>
      </c>
      <c r="E7746" s="34">
        <v>468</v>
      </c>
      <c r="F7746" s="34">
        <v>479</v>
      </c>
      <c r="G7746" s="34">
        <v>548</v>
      </c>
      <c r="H7746" s="34">
        <v>452</v>
      </c>
      <c r="I7746" s="34">
        <v>438</v>
      </c>
    </row>
    <row r="7747" spans="1:9" x14ac:dyDescent="0.2">
      <c r="A7747" s="34" t="s">
        <v>58204</v>
      </c>
      <c r="B7747" s="34">
        <v>244</v>
      </c>
      <c r="C7747" s="34">
        <v>379</v>
      </c>
      <c r="D7747" s="34">
        <v>47</v>
      </c>
      <c r="E7747" s="34">
        <v>106</v>
      </c>
      <c r="F7747" s="34">
        <v>66</v>
      </c>
      <c r="G7747" s="34">
        <v>102</v>
      </c>
      <c r="H7747" s="34">
        <v>83</v>
      </c>
      <c r="I7747" s="34">
        <v>102</v>
      </c>
    </row>
    <row r="7748" spans="1:9" x14ac:dyDescent="0.2">
      <c r="A7748" s="34" t="s">
        <v>58205</v>
      </c>
      <c r="B7748" s="34">
        <v>1997</v>
      </c>
      <c r="C7748" s="34">
        <v>1855</v>
      </c>
      <c r="D7748" s="34">
        <v>601</v>
      </c>
      <c r="E7748" s="34">
        <v>692</v>
      </c>
      <c r="F7748" s="34">
        <v>588</v>
      </c>
      <c r="G7748" s="34">
        <v>665</v>
      </c>
      <c r="H7748" s="34">
        <v>655</v>
      </c>
      <c r="I7748" s="34">
        <v>618</v>
      </c>
    </row>
    <row r="7749" spans="1:9" x14ac:dyDescent="0.2">
      <c r="A7749" s="34" t="s">
        <v>58206</v>
      </c>
      <c r="B7749" s="34">
        <v>1475</v>
      </c>
      <c r="C7749" s="34">
        <v>1459</v>
      </c>
      <c r="D7749" s="34">
        <v>479</v>
      </c>
      <c r="E7749" s="34">
        <v>451</v>
      </c>
      <c r="F7749" s="34">
        <v>471</v>
      </c>
      <c r="G7749" s="34">
        <v>486</v>
      </c>
      <c r="H7749" s="34">
        <v>481</v>
      </c>
      <c r="I7749" s="34">
        <v>407</v>
      </c>
    </row>
    <row r="7750" spans="1:9" x14ac:dyDescent="0.2">
      <c r="A7750" s="34" t="s">
        <v>58207</v>
      </c>
      <c r="B7750" s="34">
        <v>1861</v>
      </c>
      <c r="C7750" s="34">
        <v>2072</v>
      </c>
      <c r="D7750" s="34">
        <v>586</v>
      </c>
      <c r="E7750" s="34">
        <v>697</v>
      </c>
      <c r="F7750" s="34">
        <v>563</v>
      </c>
      <c r="G7750" s="34">
        <v>673</v>
      </c>
      <c r="H7750" s="34">
        <v>640</v>
      </c>
      <c r="I7750" s="34">
        <v>535</v>
      </c>
    </row>
    <row r="7751" spans="1:9" x14ac:dyDescent="0.2">
      <c r="A7751" s="34" t="s">
        <v>58208</v>
      </c>
      <c r="B7751" s="34">
        <v>1103</v>
      </c>
      <c r="C7751" s="34">
        <v>1069</v>
      </c>
      <c r="D7751" s="34">
        <v>305</v>
      </c>
      <c r="E7751" s="34">
        <v>324</v>
      </c>
      <c r="F7751" s="34">
        <v>326</v>
      </c>
      <c r="G7751" s="34">
        <v>336</v>
      </c>
      <c r="H7751" s="34">
        <v>415</v>
      </c>
      <c r="I7751" s="34">
        <v>254</v>
      </c>
    </row>
    <row r="7752" spans="1:9" x14ac:dyDescent="0.2">
      <c r="A7752" s="34" t="s">
        <v>58209</v>
      </c>
      <c r="B7752" s="34">
        <v>682</v>
      </c>
      <c r="C7752" s="34">
        <v>677</v>
      </c>
      <c r="D7752" s="34">
        <v>219</v>
      </c>
      <c r="E7752" s="34">
        <v>208</v>
      </c>
      <c r="F7752" s="34">
        <v>200</v>
      </c>
      <c r="G7752" s="34">
        <v>222</v>
      </c>
      <c r="H7752" s="34">
        <v>217</v>
      </c>
      <c r="I7752" s="34">
        <v>189</v>
      </c>
    </row>
    <row r="7753" spans="1:9" x14ac:dyDescent="0.2">
      <c r="A7753" s="34" t="s">
        <v>58210</v>
      </c>
      <c r="B7753" s="34">
        <v>1371</v>
      </c>
      <c r="C7753" s="34">
        <v>1387</v>
      </c>
      <c r="D7753" s="34">
        <v>370</v>
      </c>
      <c r="E7753" s="34">
        <v>443</v>
      </c>
      <c r="F7753" s="34">
        <v>381</v>
      </c>
      <c r="G7753" s="34">
        <v>451</v>
      </c>
      <c r="H7753" s="34">
        <v>445</v>
      </c>
      <c r="I7753" s="34">
        <v>333</v>
      </c>
    </row>
    <row r="7754" spans="1:9" x14ac:dyDescent="0.2">
      <c r="A7754" s="34" t="s">
        <v>58211</v>
      </c>
      <c r="B7754" s="34">
        <v>1298</v>
      </c>
      <c r="C7754" s="34">
        <v>1162</v>
      </c>
      <c r="D7754" s="34">
        <v>457</v>
      </c>
      <c r="E7754" s="34">
        <v>372</v>
      </c>
      <c r="F7754" s="34">
        <v>358</v>
      </c>
      <c r="G7754" s="34">
        <v>432</v>
      </c>
      <c r="H7754" s="34">
        <v>448</v>
      </c>
      <c r="I7754" s="34">
        <v>348</v>
      </c>
    </row>
    <row r="7755" spans="1:9" x14ac:dyDescent="0.2">
      <c r="A7755" s="34" t="s">
        <v>58212</v>
      </c>
      <c r="B7755" s="34">
        <v>1728</v>
      </c>
      <c r="C7755" s="34">
        <v>1596</v>
      </c>
      <c r="D7755" s="34">
        <v>507</v>
      </c>
      <c r="E7755" s="34">
        <v>547</v>
      </c>
      <c r="F7755" s="34">
        <v>438</v>
      </c>
      <c r="G7755" s="34">
        <v>530</v>
      </c>
      <c r="H7755" s="34">
        <v>558</v>
      </c>
      <c r="I7755" s="34">
        <v>405</v>
      </c>
    </row>
    <row r="7756" spans="1:9" x14ac:dyDescent="0.2">
      <c r="A7756" s="34" t="s">
        <v>58213</v>
      </c>
      <c r="B7756" s="34">
        <v>1126</v>
      </c>
      <c r="C7756" s="34">
        <v>1472</v>
      </c>
      <c r="D7756" s="34">
        <v>403</v>
      </c>
      <c r="E7756" s="34">
        <v>472</v>
      </c>
      <c r="F7756" s="34">
        <v>374</v>
      </c>
      <c r="G7756" s="34">
        <v>486</v>
      </c>
      <c r="H7756" s="34">
        <v>402</v>
      </c>
      <c r="I7756" s="34">
        <v>389</v>
      </c>
    </row>
    <row r="7757" spans="1:9" x14ac:dyDescent="0.2">
      <c r="A7757" s="34" t="s">
        <v>58214</v>
      </c>
      <c r="B7757" s="34">
        <v>1617</v>
      </c>
      <c r="C7757" s="34">
        <v>1802</v>
      </c>
      <c r="D7757" s="34">
        <v>564</v>
      </c>
      <c r="E7757" s="34">
        <v>554</v>
      </c>
      <c r="F7757" s="34">
        <v>482</v>
      </c>
      <c r="G7757" s="34">
        <v>672</v>
      </c>
      <c r="H7757" s="34">
        <v>517</v>
      </c>
      <c r="I7757" s="34">
        <v>514</v>
      </c>
    </row>
    <row r="7758" spans="1:9" x14ac:dyDescent="0.2">
      <c r="A7758" s="34" t="s">
        <v>58215</v>
      </c>
      <c r="B7758" s="34">
        <v>1388</v>
      </c>
      <c r="C7758" s="34">
        <v>1339</v>
      </c>
      <c r="D7758" s="34">
        <v>513</v>
      </c>
      <c r="E7758" s="34">
        <v>485</v>
      </c>
      <c r="F7758" s="34">
        <v>468</v>
      </c>
      <c r="G7758" s="34">
        <v>485</v>
      </c>
      <c r="H7758" s="34">
        <v>483</v>
      </c>
      <c r="I7758" s="34">
        <v>401</v>
      </c>
    </row>
    <row r="7759" spans="1:9" x14ac:dyDescent="0.2">
      <c r="A7759" s="34" t="s">
        <v>58216</v>
      </c>
      <c r="B7759" s="34">
        <v>2329</v>
      </c>
      <c r="C7759" s="34">
        <v>2487</v>
      </c>
      <c r="D7759" s="34">
        <v>653</v>
      </c>
      <c r="E7759" s="34">
        <v>798</v>
      </c>
      <c r="F7759" s="34">
        <v>636</v>
      </c>
      <c r="G7759" s="34">
        <v>806</v>
      </c>
      <c r="H7759" s="34">
        <v>797</v>
      </c>
      <c r="I7759" s="34">
        <v>729</v>
      </c>
    </row>
    <row r="7760" spans="1:9" x14ac:dyDescent="0.2">
      <c r="A7760" s="34" t="s">
        <v>58217</v>
      </c>
      <c r="B7760" s="34">
        <v>2610</v>
      </c>
      <c r="C7760" s="34">
        <v>2666</v>
      </c>
      <c r="D7760" s="34">
        <v>735</v>
      </c>
      <c r="E7760" s="34">
        <v>910</v>
      </c>
      <c r="F7760" s="34">
        <v>857</v>
      </c>
      <c r="G7760" s="34">
        <v>849</v>
      </c>
      <c r="H7760" s="34">
        <v>861</v>
      </c>
      <c r="I7760" s="34">
        <v>717</v>
      </c>
    </row>
    <row r="7761" spans="1:9" x14ac:dyDescent="0.2">
      <c r="A7761" s="34" t="s">
        <v>58218</v>
      </c>
      <c r="B7761" s="34">
        <v>1612</v>
      </c>
      <c r="C7761" s="34">
        <v>1853</v>
      </c>
      <c r="D7761" s="34">
        <v>461</v>
      </c>
      <c r="E7761" s="34">
        <v>620</v>
      </c>
      <c r="F7761" s="34">
        <v>503</v>
      </c>
      <c r="G7761" s="34">
        <v>636</v>
      </c>
      <c r="H7761" s="34">
        <v>453</v>
      </c>
      <c r="I7761" s="34">
        <v>556</v>
      </c>
    </row>
    <row r="7762" spans="1:9" x14ac:dyDescent="0.2">
      <c r="A7762" s="34" t="s">
        <v>58219</v>
      </c>
      <c r="B7762" s="34">
        <v>1822</v>
      </c>
      <c r="C7762" s="34">
        <v>1687</v>
      </c>
      <c r="D7762" s="34">
        <v>597</v>
      </c>
      <c r="E7762" s="34">
        <v>554</v>
      </c>
      <c r="F7762" s="34">
        <v>568</v>
      </c>
      <c r="G7762" s="34">
        <v>637</v>
      </c>
      <c r="H7762" s="34">
        <v>590</v>
      </c>
      <c r="I7762" s="34">
        <v>573</v>
      </c>
    </row>
    <row r="7763" spans="1:9" x14ac:dyDescent="0.2">
      <c r="A7763" s="34" t="s">
        <v>58220</v>
      </c>
      <c r="B7763" s="34">
        <v>1964</v>
      </c>
      <c r="C7763" s="34">
        <v>1973</v>
      </c>
      <c r="D7763" s="34">
        <v>619</v>
      </c>
      <c r="E7763" s="34">
        <v>705</v>
      </c>
      <c r="F7763" s="34">
        <v>608</v>
      </c>
      <c r="G7763" s="34">
        <v>651</v>
      </c>
      <c r="H7763" s="34">
        <v>624</v>
      </c>
      <c r="I7763" s="34">
        <v>526</v>
      </c>
    </row>
    <row r="7764" spans="1:9" x14ac:dyDescent="0.2">
      <c r="A7764" s="34" t="s">
        <v>58221</v>
      </c>
      <c r="B7764" s="34">
        <v>2170</v>
      </c>
      <c r="C7764" s="34">
        <v>1895</v>
      </c>
      <c r="D7764" s="34">
        <v>710</v>
      </c>
      <c r="E7764" s="34">
        <v>667</v>
      </c>
      <c r="F7764" s="34">
        <v>655</v>
      </c>
      <c r="G7764" s="34">
        <v>705</v>
      </c>
      <c r="H7764" s="34">
        <v>721</v>
      </c>
      <c r="I7764" s="34">
        <v>562</v>
      </c>
    </row>
    <row r="7765" spans="1:9" x14ac:dyDescent="0.2">
      <c r="A7765" s="34" t="s">
        <v>58222</v>
      </c>
      <c r="B7765" s="34">
        <v>421</v>
      </c>
      <c r="C7765" s="34">
        <v>467</v>
      </c>
      <c r="D7765" s="34">
        <v>170</v>
      </c>
      <c r="E7765" s="34">
        <v>149</v>
      </c>
      <c r="F7765" s="34">
        <v>109</v>
      </c>
      <c r="G7765" s="34">
        <v>158</v>
      </c>
      <c r="H7765" s="34">
        <v>152</v>
      </c>
      <c r="I7765" s="34">
        <v>136</v>
      </c>
    </row>
    <row r="7766" spans="1:9" x14ac:dyDescent="0.2">
      <c r="A7766" s="34" t="s">
        <v>58223</v>
      </c>
      <c r="B7766" s="34">
        <v>1682</v>
      </c>
      <c r="C7766" s="34">
        <v>1561</v>
      </c>
      <c r="D7766" s="34">
        <v>454</v>
      </c>
      <c r="E7766" s="34">
        <v>463</v>
      </c>
      <c r="F7766" s="34">
        <v>500</v>
      </c>
      <c r="G7766" s="34">
        <v>497</v>
      </c>
      <c r="H7766" s="34">
        <v>578</v>
      </c>
      <c r="I7766" s="34">
        <v>391</v>
      </c>
    </row>
    <row r="7767" spans="1:9" x14ac:dyDescent="0.2">
      <c r="A7767" s="34" t="s">
        <v>58224</v>
      </c>
      <c r="B7767" s="34">
        <v>2476</v>
      </c>
      <c r="C7767" s="34">
        <v>2695</v>
      </c>
      <c r="D7767" s="34">
        <v>812</v>
      </c>
      <c r="E7767" s="34">
        <v>870</v>
      </c>
      <c r="F7767" s="34">
        <v>772</v>
      </c>
      <c r="G7767" s="34">
        <v>908</v>
      </c>
      <c r="H7767" s="34">
        <v>759</v>
      </c>
      <c r="I7767" s="34">
        <v>768</v>
      </c>
    </row>
    <row r="7768" spans="1:9" x14ac:dyDescent="0.2">
      <c r="A7768" s="34" t="s">
        <v>58225</v>
      </c>
      <c r="B7768" s="34">
        <v>1792</v>
      </c>
      <c r="C7768" s="34">
        <v>1596</v>
      </c>
      <c r="D7768" s="34">
        <v>577</v>
      </c>
      <c r="E7768" s="34">
        <v>616</v>
      </c>
      <c r="F7768" s="34">
        <v>555</v>
      </c>
      <c r="G7768" s="34">
        <v>560</v>
      </c>
      <c r="H7768" s="34">
        <v>560</v>
      </c>
      <c r="I7768" s="34">
        <v>583</v>
      </c>
    </row>
    <row r="7769" spans="1:9" x14ac:dyDescent="0.2">
      <c r="A7769" s="34" t="s">
        <v>58226</v>
      </c>
      <c r="B7769" s="34">
        <v>648</v>
      </c>
      <c r="C7769" s="34">
        <v>942</v>
      </c>
      <c r="D7769" s="34">
        <v>219</v>
      </c>
      <c r="E7769" s="34">
        <v>284</v>
      </c>
      <c r="F7769" s="34">
        <v>226</v>
      </c>
      <c r="G7769" s="34">
        <v>286</v>
      </c>
      <c r="H7769" s="34">
        <v>193</v>
      </c>
      <c r="I7769" s="34">
        <v>246</v>
      </c>
    </row>
    <row r="7770" spans="1:9" x14ac:dyDescent="0.2">
      <c r="A7770" s="34" t="s">
        <v>58227</v>
      </c>
      <c r="B7770" s="34">
        <v>1194</v>
      </c>
      <c r="C7770" s="34">
        <v>1284</v>
      </c>
      <c r="D7770" s="34">
        <v>385</v>
      </c>
      <c r="E7770" s="34">
        <v>428</v>
      </c>
      <c r="F7770" s="34">
        <v>374</v>
      </c>
      <c r="G7770" s="34">
        <v>456</v>
      </c>
      <c r="H7770" s="34">
        <v>335</v>
      </c>
      <c r="I7770" s="34">
        <v>397</v>
      </c>
    </row>
    <row r="7771" spans="1:9" x14ac:dyDescent="0.2">
      <c r="A7771" s="34" t="s">
        <v>58228</v>
      </c>
      <c r="B7771" s="34">
        <v>1413</v>
      </c>
      <c r="C7771" s="34">
        <v>1232</v>
      </c>
      <c r="D7771" s="34">
        <v>423</v>
      </c>
      <c r="E7771" s="34">
        <v>447</v>
      </c>
      <c r="F7771" s="34">
        <v>410</v>
      </c>
      <c r="G7771" s="34">
        <v>445</v>
      </c>
      <c r="H7771" s="34">
        <v>472</v>
      </c>
      <c r="I7771" s="34">
        <v>341</v>
      </c>
    </row>
    <row r="7772" spans="1:9" x14ac:dyDescent="0.2">
      <c r="A7772" s="34" t="s">
        <v>58229</v>
      </c>
      <c r="B7772" s="34">
        <v>1039</v>
      </c>
      <c r="C7772" s="34">
        <v>1140</v>
      </c>
      <c r="D7772" s="34">
        <v>288</v>
      </c>
      <c r="E7772" s="34">
        <v>375</v>
      </c>
      <c r="F7772" s="34">
        <v>347</v>
      </c>
      <c r="G7772" s="34">
        <v>395</v>
      </c>
      <c r="H7772" s="34">
        <v>339</v>
      </c>
      <c r="I7772" s="34">
        <v>307</v>
      </c>
    </row>
    <row r="7773" spans="1:9" x14ac:dyDescent="0.2">
      <c r="A7773" s="34" t="s">
        <v>58230</v>
      </c>
      <c r="B7773" s="34">
        <v>1127</v>
      </c>
      <c r="C7773" s="34">
        <v>1262</v>
      </c>
      <c r="D7773" s="34">
        <v>343</v>
      </c>
      <c r="E7773" s="34">
        <v>368</v>
      </c>
      <c r="F7773" s="34">
        <v>369</v>
      </c>
      <c r="G7773" s="34">
        <v>436</v>
      </c>
      <c r="H7773" s="34">
        <v>349</v>
      </c>
      <c r="I7773" s="34">
        <v>311</v>
      </c>
    </row>
    <row r="7774" spans="1:9" x14ac:dyDescent="0.2">
      <c r="A7774" s="34" t="s">
        <v>58231</v>
      </c>
      <c r="B7774" s="34">
        <v>1175</v>
      </c>
      <c r="C7774" s="34">
        <v>888</v>
      </c>
      <c r="D7774" s="34">
        <v>385</v>
      </c>
      <c r="E7774" s="34">
        <v>280</v>
      </c>
      <c r="F7774" s="34">
        <v>313</v>
      </c>
      <c r="G7774" s="34">
        <v>331</v>
      </c>
      <c r="H7774" s="34">
        <v>368</v>
      </c>
      <c r="I7774" s="34">
        <v>246</v>
      </c>
    </row>
    <row r="7775" spans="1:9" x14ac:dyDescent="0.2">
      <c r="A7775" s="34" t="s">
        <v>58232</v>
      </c>
      <c r="B7775" s="34">
        <v>2288</v>
      </c>
      <c r="C7775" s="34">
        <v>2693</v>
      </c>
      <c r="D7775" s="34">
        <v>724</v>
      </c>
      <c r="E7775" s="34">
        <v>841</v>
      </c>
      <c r="F7775" s="34">
        <v>723</v>
      </c>
      <c r="G7775" s="34">
        <v>989</v>
      </c>
      <c r="H7775" s="34">
        <v>769</v>
      </c>
      <c r="I7775" s="34">
        <v>724</v>
      </c>
    </row>
    <row r="7776" spans="1:9" x14ac:dyDescent="0.2">
      <c r="A7776" s="34" t="s">
        <v>58233</v>
      </c>
      <c r="B7776" s="34">
        <v>2167</v>
      </c>
      <c r="C7776" s="34">
        <v>2834</v>
      </c>
      <c r="D7776" s="34">
        <v>618</v>
      </c>
      <c r="E7776" s="34">
        <v>934</v>
      </c>
      <c r="F7776" s="34">
        <v>693</v>
      </c>
      <c r="G7776" s="34">
        <v>823</v>
      </c>
      <c r="H7776" s="34">
        <v>732</v>
      </c>
      <c r="I7776" s="34">
        <v>762</v>
      </c>
    </row>
    <row r="7777" spans="1:9" x14ac:dyDescent="0.2">
      <c r="A7777" s="34" t="s">
        <v>58234</v>
      </c>
      <c r="B7777" s="34">
        <v>2309</v>
      </c>
      <c r="C7777" s="34">
        <v>2230</v>
      </c>
      <c r="D7777" s="34">
        <v>717</v>
      </c>
      <c r="E7777" s="34">
        <v>744</v>
      </c>
      <c r="F7777" s="34">
        <v>673</v>
      </c>
      <c r="G7777" s="34">
        <v>694</v>
      </c>
      <c r="H7777" s="34">
        <v>734</v>
      </c>
      <c r="I7777" s="34">
        <v>625</v>
      </c>
    </row>
    <row r="7778" spans="1:9" x14ac:dyDescent="0.2">
      <c r="A7778" s="34" t="s">
        <v>58235</v>
      </c>
      <c r="B7778" s="34">
        <v>1219</v>
      </c>
      <c r="C7778" s="34">
        <v>1386</v>
      </c>
      <c r="D7778" s="34">
        <v>365</v>
      </c>
      <c r="E7778" s="34">
        <v>451</v>
      </c>
      <c r="F7778" s="34">
        <v>404</v>
      </c>
      <c r="G7778" s="34">
        <v>420</v>
      </c>
      <c r="H7778" s="34">
        <v>457</v>
      </c>
      <c r="I7778" s="34">
        <v>434</v>
      </c>
    </row>
    <row r="7779" spans="1:9" x14ac:dyDescent="0.2">
      <c r="A7779" s="34" t="s">
        <v>58236</v>
      </c>
      <c r="B7779" s="34">
        <v>1369</v>
      </c>
      <c r="C7779" s="34">
        <v>1327</v>
      </c>
      <c r="D7779" s="34">
        <v>430</v>
      </c>
      <c r="E7779" s="34">
        <v>380</v>
      </c>
      <c r="F7779" s="34">
        <v>408</v>
      </c>
      <c r="G7779" s="34">
        <v>441</v>
      </c>
      <c r="H7779" s="34">
        <v>456</v>
      </c>
      <c r="I7779" s="34">
        <v>378</v>
      </c>
    </row>
    <row r="7780" spans="1:9" x14ac:dyDescent="0.2">
      <c r="A7780" s="34" t="s">
        <v>58237</v>
      </c>
      <c r="B7780" s="34">
        <v>1510</v>
      </c>
      <c r="C7780" s="34">
        <v>1309</v>
      </c>
      <c r="D7780" s="34">
        <v>478</v>
      </c>
      <c r="E7780" s="34">
        <v>490</v>
      </c>
      <c r="F7780" s="34">
        <v>447</v>
      </c>
      <c r="G7780" s="34">
        <v>482</v>
      </c>
      <c r="H7780" s="34">
        <v>425</v>
      </c>
      <c r="I7780" s="34">
        <v>348</v>
      </c>
    </row>
    <row r="7781" spans="1:9" x14ac:dyDescent="0.2">
      <c r="A7781" s="34" t="s">
        <v>58238</v>
      </c>
      <c r="B7781" s="34">
        <v>866</v>
      </c>
      <c r="C7781" s="34">
        <v>907</v>
      </c>
      <c r="D7781" s="34">
        <v>267</v>
      </c>
      <c r="E7781" s="34">
        <v>308</v>
      </c>
      <c r="F7781" s="34">
        <v>254</v>
      </c>
      <c r="G7781" s="34">
        <v>317</v>
      </c>
      <c r="H7781" s="34">
        <v>222</v>
      </c>
      <c r="I7781" s="34">
        <v>215</v>
      </c>
    </row>
    <row r="7782" spans="1:9" x14ac:dyDescent="0.2">
      <c r="A7782" s="34" t="s">
        <v>58239</v>
      </c>
      <c r="B7782" s="34">
        <v>1311</v>
      </c>
      <c r="C7782" s="34">
        <v>1441</v>
      </c>
      <c r="D7782" s="34">
        <v>403</v>
      </c>
      <c r="E7782" s="34">
        <v>495</v>
      </c>
      <c r="F7782" s="34">
        <v>461</v>
      </c>
      <c r="G7782" s="34">
        <v>417</v>
      </c>
      <c r="H7782" s="34">
        <v>416</v>
      </c>
      <c r="I7782" s="34">
        <v>401</v>
      </c>
    </row>
    <row r="7783" spans="1:9" x14ac:dyDescent="0.2">
      <c r="A7783" s="34" t="s">
        <v>58240</v>
      </c>
      <c r="B7783" s="34">
        <v>1111</v>
      </c>
      <c r="C7783" s="34">
        <v>1195</v>
      </c>
      <c r="D7783" s="34">
        <v>363</v>
      </c>
      <c r="E7783" s="34">
        <v>405</v>
      </c>
      <c r="F7783" s="34">
        <v>402</v>
      </c>
      <c r="G7783" s="34">
        <v>390</v>
      </c>
      <c r="H7783" s="34">
        <v>405</v>
      </c>
      <c r="I7783" s="34">
        <v>382</v>
      </c>
    </row>
    <row r="7784" spans="1:9" x14ac:dyDescent="0.2">
      <c r="A7784" s="34" t="s">
        <v>58241</v>
      </c>
      <c r="B7784" s="34">
        <v>1416</v>
      </c>
      <c r="C7784" s="34">
        <v>1724</v>
      </c>
      <c r="D7784" s="34">
        <v>441</v>
      </c>
      <c r="E7784" s="34">
        <v>499</v>
      </c>
      <c r="F7784" s="34">
        <v>483</v>
      </c>
      <c r="G7784" s="34">
        <v>529</v>
      </c>
      <c r="H7784" s="34">
        <v>449</v>
      </c>
      <c r="I7784" s="34">
        <v>419</v>
      </c>
    </row>
    <row r="7785" spans="1:9" x14ac:dyDescent="0.2">
      <c r="A7785" s="34" t="s">
        <v>58242</v>
      </c>
      <c r="B7785" s="34">
        <v>1248</v>
      </c>
      <c r="C7785" s="34">
        <v>1097</v>
      </c>
      <c r="D7785" s="34">
        <v>374</v>
      </c>
      <c r="E7785" s="34">
        <v>386</v>
      </c>
      <c r="F7785" s="34">
        <v>378</v>
      </c>
      <c r="G7785" s="34">
        <v>339</v>
      </c>
      <c r="H7785" s="34">
        <v>353</v>
      </c>
      <c r="I7785" s="34">
        <v>283</v>
      </c>
    </row>
    <row r="7786" spans="1:9" x14ac:dyDescent="0.2">
      <c r="A7786" s="34" t="s">
        <v>58243</v>
      </c>
      <c r="B7786" s="34">
        <v>1451</v>
      </c>
      <c r="C7786" s="34">
        <v>1409</v>
      </c>
      <c r="D7786" s="34">
        <v>474</v>
      </c>
      <c r="E7786" s="34">
        <v>483</v>
      </c>
      <c r="F7786" s="34">
        <v>462</v>
      </c>
      <c r="G7786" s="34">
        <v>483</v>
      </c>
      <c r="H7786" s="34">
        <v>437</v>
      </c>
      <c r="I7786" s="34">
        <v>468</v>
      </c>
    </row>
    <row r="7787" spans="1:9" x14ac:dyDescent="0.2">
      <c r="A7787" s="34" t="s">
        <v>58244</v>
      </c>
      <c r="B7787" s="34">
        <v>1563</v>
      </c>
      <c r="C7787" s="34">
        <v>1539</v>
      </c>
      <c r="D7787" s="34">
        <v>463</v>
      </c>
      <c r="E7787" s="34">
        <v>545</v>
      </c>
      <c r="F7787" s="34">
        <v>429</v>
      </c>
      <c r="G7787" s="34">
        <v>465</v>
      </c>
      <c r="H7787" s="34">
        <v>450</v>
      </c>
      <c r="I7787" s="34">
        <v>475</v>
      </c>
    </row>
    <row r="7788" spans="1:9" x14ac:dyDescent="0.2">
      <c r="A7788" s="34" t="s">
        <v>58245</v>
      </c>
      <c r="B7788" s="34">
        <v>1000</v>
      </c>
      <c r="C7788" s="34">
        <v>1127</v>
      </c>
      <c r="D7788" s="34">
        <v>319</v>
      </c>
      <c r="E7788" s="34">
        <v>363</v>
      </c>
      <c r="F7788" s="34">
        <v>357</v>
      </c>
      <c r="G7788" s="34">
        <v>389</v>
      </c>
      <c r="H7788" s="34">
        <v>351</v>
      </c>
      <c r="I7788" s="34">
        <v>326</v>
      </c>
    </row>
    <row r="7789" spans="1:9" x14ac:dyDescent="0.2">
      <c r="A7789" s="34" t="s">
        <v>58246</v>
      </c>
      <c r="B7789" s="34">
        <v>849</v>
      </c>
      <c r="C7789" s="34">
        <v>876</v>
      </c>
      <c r="D7789" s="34">
        <v>275</v>
      </c>
      <c r="E7789" s="34">
        <v>279</v>
      </c>
      <c r="F7789" s="34">
        <v>286</v>
      </c>
      <c r="G7789" s="34">
        <v>297</v>
      </c>
      <c r="H7789" s="34">
        <v>305</v>
      </c>
      <c r="I7789" s="34">
        <v>216</v>
      </c>
    </row>
    <row r="7790" spans="1:9" x14ac:dyDescent="0.2">
      <c r="A7790" s="34" t="s">
        <v>58247</v>
      </c>
      <c r="B7790" s="34">
        <v>2392</v>
      </c>
      <c r="C7790" s="34">
        <v>2419</v>
      </c>
      <c r="D7790" s="34">
        <v>715</v>
      </c>
      <c r="E7790" s="34">
        <v>844</v>
      </c>
      <c r="F7790" s="34">
        <v>766</v>
      </c>
      <c r="G7790" s="34">
        <v>916</v>
      </c>
      <c r="H7790" s="34">
        <v>723</v>
      </c>
      <c r="I7790" s="34">
        <v>677</v>
      </c>
    </row>
    <row r="7791" spans="1:9" x14ac:dyDescent="0.2">
      <c r="A7791" s="34" t="s">
        <v>58248</v>
      </c>
      <c r="B7791" s="34">
        <v>855</v>
      </c>
      <c r="C7791" s="34">
        <v>886</v>
      </c>
      <c r="D7791" s="34">
        <v>273</v>
      </c>
      <c r="E7791" s="34">
        <v>322</v>
      </c>
      <c r="F7791" s="34">
        <v>247</v>
      </c>
      <c r="G7791" s="34">
        <v>361</v>
      </c>
      <c r="H7791" s="34">
        <v>292</v>
      </c>
      <c r="I7791" s="34">
        <v>258</v>
      </c>
    </row>
    <row r="7792" spans="1:9" x14ac:dyDescent="0.2">
      <c r="A7792" s="34" t="s">
        <v>58249</v>
      </c>
      <c r="B7792" s="34">
        <v>1433</v>
      </c>
      <c r="C7792" s="34">
        <v>1327</v>
      </c>
      <c r="D7792" s="34">
        <v>523</v>
      </c>
      <c r="E7792" s="34">
        <v>462</v>
      </c>
      <c r="F7792" s="34">
        <v>361</v>
      </c>
      <c r="G7792" s="34">
        <v>388</v>
      </c>
      <c r="H7792" s="34">
        <v>377</v>
      </c>
      <c r="I7792" s="34">
        <v>357</v>
      </c>
    </row>
    <row r="7793" spans="1:9" x14ac:dyDescent="0.2">
      <c r="A7793" s="34" t="s">
        <v>58250</v>
      </c>
      <c r="B7793" s="34">
        <v>1053</v>
      </c>
      <c r="C7793" s="34">
        <v>1000</v>
      </c>
      <c r="D7793" s="34">
        <v>323</v>
      </c>
      <c r="E7793" s="34">
        <v>358</v>
      </c>
      <c r="F7793" s="34">
        <v>357</v>
      </c>
      <c r="G7793" s="34">
        <v>324</v>
      </c>
      <c r="H7793" s="34">
        <v>314</v>
      </c>
      <c r="I7793" s="34">
        <v>282</v>
      </c>
    </row>
    <row r="7794" spans="1:9" x14ac:dyDescent="0.2">
      <c r="A7794" s="34" t="s">
        <v>58251</v>
      </c>
      <c r="B7794" s="34">
        <v>1603</v>
      </c>
      <c r="C7794" s="34">
        <v>1657</v>
      </c>
      <c r="D7794" s="34">
        <v>513</v>
      </c>
      <c r="E7794" s="34">
        <v>588</v>
      </c>
      <c r="F7794" s="34">
        <v>524</v>
      </c>
      <c r="G7794" s="34">
        <v>591</v>
      </c>
      <c r="H7794" s="34">
        <v>589</v>
      </c>
      <c r="I7794" s="34">
        <v>532</v>
      </c>
    </row>
    <row r="7795" spans="1:9" x14ac:dyDescent="0.2">
      <c r="A7795" s="34" t="s">
        <v>58252</v>
      </c>
      <c r="B7795" s="34">
        <v>1133</v>
      </c>
      <c r="C7795" s="34">
        <v>1416</v>
      </c>
      <c r="D7795" s="34">
        <v>328</v>
      </c>
      <c r="E7795" s="34">
        <v>432</v>
      </c>
      <c r="F7795" s="34">
        <v>386</v>
      </c>
      <c r="G7795" s="34">
        <v>485</v>
      </c>
      <c r="H7795" s="34">
        <v>426</v>
      </c>
      <c r="I7795" s="34">
        <v>375</v>
      </c>
    </row>
    <row r="7796" spans="1:9" x14ac:dyDescent="0.2">
      <c r="A7796" s="34" t="s">
        <v>58253</v>
      </c>
      <c r="B7796" s="34">
        <v>1349</v>
      </c>
      <c r="C7796" s="34">
        <v>1245</v>
      </c>
      <c r="D7796" s="34">
        <v>510</v>
      </c>
      <c r="E7796" s="34">
        <v>462</v>
      </c>
      <c r="F7796" s="34">
        <v>508</v>
      </c>
      <c r="G7796" s="34">
        <v>431</v>
      </c>
      <c r="H7796" s="34">
        <v>521</v>
      </c>
      <c r="I7796" s="34">
        <v>397</v>
      </c>
    </row>
    <row r="7797" spans="1:9" x14ac:dyDescent="0.2">
      <c r="A7797" s="34" t="s">
        <v>58254</v>
      </c>
      <c r="B7797" s="34">
        <v>1373</v>
      </c>
      <c r="C7797" s="34">
        <v>1445</v>
      </c>
      <c r="D7797" s="34">
        <v>395</v>
      </c>
      <c r="E7797" s="34">
        <v>509</v>
      </c>
      <c r="F7797" s="34">
        <v>410</v>
      </c>
      <c r="G7797" s="34">
        <v>474</v>
      </c>
      <c r="H7797" s="34">
        <v>429</v>
      </c>
      <c r="I7797" s="34">
        <v>401</v>
      </c>
    </row>
    <row r="7798" spans="1:9" x14ac:dyDescent="0.2">
      <c r="A7798" s="34" t="s">
        <v>58255</v>
      </c>
      <c r="B7798" s="34">
        <v>1254</v>
      </c>
      <c r="C7798" s="34">
        <v>1314</v>
      </c>
      <c r="D7798" s="34">
        <v>440</v>
      </c>
      <c r="E7798" s="34">
        <v>510</v>
      </c>
      <c r="F7798" s="34">
        <v>422</v>
      </c>
      <c r="G7798" s="34">
        <v>435</v>
      </c>
      <c r="H7798" s="34">
        <v>394</v>
      </c>
      <c r="I7798" s="34">
        <v>342</v>
      </c>
    </row>
    <row r="7799" spans="1:9" x14ac:dyDescent="0.2">
      <c r="A7799" s="34" t="s">
        <v>58256</v>
      </c>
      <c r="B7799" s="34">
        <v>1460</v>
      </c>
      <c r="C7799" s="34">
        <v>1380</v>
      </c>
      <c r="D7799" s="34">
        <v>386</v>
      </c>
      <c r="E7799" s="34">
        <v>503</v>
      </c>
      <c r="F7799" s="34">
        <v>448</v>
      </c>
      <c r="G7799" s="34">
        <v>480</v>
      </c>
      <c r="H7799" s="34">
        <v>501</v>
      </c>
      <c r="I7799" s="34">
        <v>387</v>
      </c>
    </row>
    <row r="7800" spans="1:9" x14ac:dyDescent="0.2">
      <c r="A7800" s="34" t="s">
        <v>58257</v>
      </c>
      <c r="B7800" s="34">
        <v>1732</v>
      </c>
      <c r="C7800" s="34">
        <v>1659</v>
      </c>
      <c r="D7800" s="34">
        <v>465</v>
      </c>
      <c r="E7800" s="34">
        <v>501</v>
      </c>
      <c r="F7800" s="34">
        <v>490</v>
      </c>
      <c r="G7800" s="34">
        <v>523</v>
      </c>
      <c r="H7800" s="34">
        <v>446</v>
      </c>
      <c r="I7800" s="34">
        <v>388</v>
      </c>
    </row>
    <row r="7801" spans="1:9" x14ac:dyDescent="0.2">
      <c r="A7801" s="34" t="s">
        <v>58258</v>
      </c>
      <c r="B7801" s="34">
        <v>1000</v>
      </c>
      <c r="C7801" s="34">
        <v>1217</v>
      </c>
      <c r="D7801" s="34">
        <v>307</v>
      </c>
      <c r="E7801" s="34">
        <v>416</v>
      </c>
      <c r="F7801" s="34">
        <v>355</v>
      </c>
      <c r="G7801" s="34">
        <v>449</v>
      </c>
      <c r="H7801" s="34">
        <v>359</v>
      </c>
      <c r="I7801" s="34">
        <v>325</v>
      </c>
    </row>
    <row r="7802" spans="1:9" x14ac:dyDescent="0.2">
      <c r="A7802" s="34" t="s">
        <v>58259</v>
      </c>
      <c r="B7802" s="34">
        <v>592</v>
      </c>
      <c r="C7802" s="34">
        <v>650</v>
      </c>
      <c r="D7802" s="34">
        <v>212</v>
      </c>
      <c r="E7802" s="34">
        <v>204</v>
      </c>
      <c r="F7802" s="34">
        <v>191</v>
      </c>
      <c r="G7802" s="34">
        <v>239</v>
      </c>
      <c r="H7802" s="34">
        <v>217</v>
      </c>
      <c r="I7802" s="34">
        <v>202</v>
      </c>
    </row>
    <row r="7803" spans="1:9" x14ac:dyDescent="0.2">
      <c r="A7803" s="34" t="s">
        <v>58260</v>
      </c>
      <c r="B7803" s="34">
        <v>516</v>
      </c>
      <c r="C7803" s="34">
        <v>510</v>
      </c>
      <c r="D7803" s="34">
        <v>174</v>
      </c>
      <c r="E7803" s="34">
        <v>156</v>
      </c>
      <c r="F7803" s="34">
        <v>167</v>
      </c>
      <c r="G7803" s="34">
        <v>165</v>
      </c>
      <c r="H7803" s="34">
        <v>193</v>
      </c>
      <c r="I7803" s="34">
        <v>143</v>
      </c>
    </row>
    <row r="7804" spans="1:9" x14ac:dyDescent="0.2">
      <c r="A7804" s="34" t="s">
        <v>58261</v>
      </c>
      <c r="B7804" s="34">
        <v>702</v>
      </c>
      <c r="C7804" s="34">
        <v>568</v>
      </c>
      <c r="D7804" s="34">
        <v>195</v>
      </c>
      <c r="E7804" s="34">
        <v>191</v>
      </c>
      <c r="F7804" s="34">
        <v>201</v>
      </c>
      <c r="G7804" s="34">
        <v>190</v>
      </c>
      <c r="H7804" s="34">
        <v>205</v>
      </c>
      <c r="I7804" s="34">
        <v>156</v>
      </c>
    </row>
    <row r="7805" spans="1:9" x14ac:dyDescent="0.2">
      <c r="A7805" s="34" t="s">
        <v>58262</v>
      </c>
      <c r="B7805" s="34">
        <v>532</v>
      </c>
      <c r="C7805" s="34">
        <v>463</v>
      </c>
      <c r="D7805" s="34">
        <v>174</v>
      </c>
      <c r="E7805" s="34">
        <v>147</v>
      </c>
      <c r="F7805" s="34">
        <v>145</v>
      </c>
      <c r="G7805" s="34">
        <v>181</v>
      </c>
      <c r="H7805" s="34">
        <v>164</v>
      </c>
      <c r="I7805" s="34">
        <v>146</v>
      </c>
    </row>
    <row r="7806" spans="1:9" x14ac:dyDescent="0.2">
      <c r="A7806" s="34" t="s">
        <v>58263</v>
      </c>
      <c r="B7806" s="34">
        <v>373</v>
      </c>
      <c r="C7806" s="34">
        <v>373</v>
      </c>
      <c r="D7806" s="34">
        <v>105</v>
      </c>
      <c r="E7806" s="34">
        <v>138</v>
      </c>
      <c r="F7806" s="34">
        <v>116</v>
      </c>
      <c r="G7806" s="34">
        <v>139</v>
      </c>
      <c r="H7806" s="34">
        <v>133</v>
      </c>
      <c r="I7806" s="34">
        <v>118</v>
      </c>
    </row>
    <row r="7807" spans="1:9" x14ac:dyDescent="0.2">
      <c r="A7807" s="34" t="s">
        <v>58264</v>
      </c>
      <c r="B7807" s="34">
        <v>774</v>
      </c>
      <c r="C7807" s="34">
        <v>757</v>
      </c>
      <c r="D7807" s="34">
        <v>266</v>
      </c>
      <c r="E7807" s="34">
        <v>246</v>
      </c>
      <c r="F7807" s="34">
        <v>237</v>
      </c>
      <c r="G7807" s="34">
        <v>216</v>
      </c>
      <c r="H7807" s="34">
        <v>247</v>
      </c>
      <c r="I7807" s="34">
        <v>188</v>
      </c>
    </row>
    <row r="7808" spans="1:9" x14ac:dyDescent="0.2">
      <c r="A7808" s="34" t="s">
        <v>58265</v>
      </c>
      <c r="B7808" s="34">
        <v>2035</v>
      </c>
      <c r="C7808" s="34">
        <v>1640</v>
      </c>
      <c r="D7808" s="34">
        <v>584</v>
      </c>
      <c r="E7808" s="34">
        <v>642</v>
      </c>
      <c r="F7808" s="34">
        <v>589</v>
      </c>
      <c r="G7808" s="34">
        <v>580</v>
      </c>
      <c r="H7808" s="34">
        <v>676</v>
      </c>
      <c r="I7808" s="34">
        <v>497</v>
      </c>
    </row>
    <row r="7809" spans="1:9" x14ac:dyDescent="0.2">
      <c r="A7809" s="34" t="s">
        <v>58266</v>
      </c>
      <c r="B7809" s="34">
        <v>1409</v>
      </c>
      <c r="C7809" s="34">
        <v>1283</v>
      </c>
      <c r="D7809" s="34">
        <v>446</v>
      </c>
      <c r="E7809" s="34">
        <v>434</v>
      </c>
      <c r="F7809" s="34">
        <v>436</v>
      </c>
      <c r="G7809" s="34">
        <v>354</v>
      </c>
      <c r="H7809" s="34">
        <v>418</v>
      </c>
      <c r="I7809" s="34">
        <v>336</v>
      </c>
    </row>
    <row r="7810" spans="1:9" x14ac:dyDescent="0.2">
      <c r="A7810" s="34" t="s">
        <v>58267</v>
      </c>
      <c r="B7810" s="34">
        <v>1382</v>
      </c>
      <c r="C7810" s="34">
        <v>1417</v>
      </c>
      <c r="D7810" s="34">
        <v>465</v>
      </c>
      <c r="E7810" s="34">
        <v>501</v>
      </c>
      <c r="F7810" s="34">
        <v>454</v>
      </c>
      <c r="G7810" s="34">
        <v>504</v>
      </c>
      <c r="H7810" s="34">
        <v>547</v>
      </c>
      <c r="I7810" s="34">
        <v>431</v>
      </c>
    </row>
    <row r="7811" spans="1:9" x14ac:dyDescent="0.2">
      <c r="A7811" s="34" t="s">
        <v>58268</v>
      </c>
      <c r="B7811" s="34">
        <v>1114</v>
      </c>
      <c r="C7811" s="34">
        <v>1050</v>
      </c>
      <c r="D7811" s="34">
        <v>383</v>
      </c>
      <c r="E7811" s="34">
        <v>327</v>
      </c>
      <c r="F7811" s="34">
        <v>405</v>
      </c>
      <c r="G7811" s="34">
        <v>338</v>
      </c>
      <c r="H7811" s="34">
        <v>377</v>
      </c>
      <c r="I7811" s="34">
        <v>296</v>
      </c>
    </row>
    <row r="7812" spans="1:9" x14ac:dyDescent="0.2">
      <c r="A7812" s="34" t="s">
        <v>58269</v>
      </c>
      <c r="B7812" s="34">
        <v>482</v>
      </c>
      <c r="C7812" s="34">
        <v>383</v>
      </c>
      <c r="D7812" s="34">
        <v>123</v>
      </c>
      <c r="E7812" s="34">
        <v>174</v>
      </c>
      <c r="F7812" s="34">
        <v>159</v>
      </c>
      <c r="G7812" s="34">
        <v>152</v>
      </c>
      <c r="H7812" s="34">
        <v>182</v>
      </c>
      <c r="I7812" s="34">
        <v>126</v>
      </c>
    </row>
    <row r="7813" spans="1:9" x14ac:dyDescent="0.2">
      <c r="A7813" s="34" t="s">
        <v>58270</v>
      </c>
      <c r="B7813" s="34">
        <v>686</v>
      </c>
      <c r="C7813" s="34">
        <v>777</v>
      </c>
      <c r="D7813" s="34">
        <v>208</v>
      </c>
      <c r="E7813" s="34">
        <v>222</v>
      </c>
      <c r="F7813" s="34">
        <v>262</v>
      </c>
      <c r="G7813" s="34">
        <v>257</v>
      </c>
      <c r="H7813" s="34">
        <v>210</v>
      </c>
      <c r="I7813" s="34">
        <v>187</v>
      </c>
    </row>
    <row r="7814" spans="1:9" x14ac:dyDescent="0.2">
      <c r="A7814" s="34" t="s">
        <v>58271</v>
      </c>
      <c r="B7814" s="34">
        <v>865</v>
      </c>
      <c r="C7814" s="34">
        <v>870</v>
      </c>
      <c r="D7814" s="34">
        <v>257</v>
      </c>
      <c r="E7814" s="34">
        <v>253</v>
      </c>
      <c r="F7814" s="34">
        <v>218</v>
      </c>
      <c r="G7814" s="34">
        <v>268</v>
      </c>
      <c r="H7814" s="34">
        <v>238</v>
      </c>
      <c r="I7814" s="34">
        <v>220</v>
      </c>
    </row>
    <row r="7815" spans="1:9" x14ac:dyDescent="0.2">
      <c r="A7815" s="34" t="s">
        <v>58272</v>
      </c>
      <c r="B7815" s="34">
        <v>591</v>
      </c>
      <c r="C7815" s="34">
        <v>688</v>
      </c>
      <c r="D7815" s="34">
        <v>234</v>
      </c>
      <c r="E7815" s="34">
        <v>183</v>
      </c>
      <c r="F7815" s="34">
        <v>241</v>
      </c>
      <c r="G7815" s="34">
        <v>213</v>
      </c>
      <c r="H7815" s="34">
        <v>224</v>
      </c>
      <c r="I7815" s="34">
        <v>169</v>
      </c>
    </row>
    <row r="7816" spans="1:9" x14ac:dyDescent="0.2">
      <c r="A7816" s="34" t="s">
        <v>58273</v>
      </c>
      <c r="B7816" s="34">
        <v>615</v>
      </c>
      <c r="C7816" s="34">
        <v>514</v>
      </c>
      <c r="D7816" s="34">
        <v>200</v>
      </c>
      <c r="E7816" s="34">
        <v>230</v>
      </c>
      <c r="F7816" s="34">
        <v>212</v>
      </c>
      <c r="G7816" s="34">
        <v>256</v>
      </c>
      <c r="H7816" s="34">
        <v>209</v>
      </c>
      <c r="I7816" s="34">
        <v>195</v>
      </c>
    </row>
    <row r="7817" spans="1:9" x14ac:dyDescent="0.2">
      <c r="A7817" s="34" t="s">
        <v>58274</v>
      </c>
      <c r="B7817" s="34">
        <v>1016</v>
      </c>
      <c r="C7817" s="34">
        <v>1090</v>
      </c>
      <c r="D7817" s="34">
        <v>274</v>
      </c>
      <c r="E7817" s="34">
        <v>447</v>
      </c>
      <c r="F7817" s="34">
        <v>310</v>
      </c>
      <c r="G7817" s="34">
        <v>461</v>
      </c>
      <c r="H7817" s="34">
        <v>321</v>
      </c>
      <c r="I7817" s="34">
        <v>307</v>
      </c>
    </row>
    <row r="7818" spans="1:9" x14ac:dyDescent="0.2">
      <c r="A7818" s="34" t="s">
        <v>58275</v>
      </c>
      <c r="B7818" s="34">
        <v>792</v>
      </c>
      <c r="C7818" s="34">
        <v>874</v>
      </c>
      <c r="D7818" s="34">
        <v>276</v>
      </c>
      <c r="E7818" s="34">
        <v>255</v>
      </c>
      <c r="F7818" s="34">
        <v>228</v>
      </c>
      <c r="G7818" s="34">
        <v>232</v>
      </c>
      <c r="H7818" s="34">
        <v>244</v>
      </c>
      <c r="I7818" s="34">
        <v>239</v>
      </c>
    </row>
    <row r="7819" spans="1:9" x14ac:dyDescent="0.2">
      <c r="A7819" s="34" t="s">
        <v>58276</v>
      </c>
      <c r="B7819" s="34">
        <v>601</v>
      </c>
      <c r="C7819" s="34">
        <v>795</v>
      </c>
      <c r="D7819" s="34">
        <v>212</v>
      </c>
      <c r="E7819" s="34">
        <v>272</v>
      </c>
      <c r="F7819" s="34">
        <v>240</v>
      </c>
      <c r="G7819" s="34">
        <v>289</v>
      </c>
      <c r="H7819" s="34">
        <v>210</v>
      </c>
      <c r="I7819" s="34">
        <v>242</v>
      </c>
    </row>
    <row r="7820" spans="1:9" x14ac:dyDescent="0.2">
      <c r="A7820" s="34" t="s">
        <v>58277</v>
      </c>
      <c r="B7820" s="34">
        <v>908</v>
      </c>
      <c r="C7820" s="34">
        <v>830</v>
      </c>
      <c r="D7820" s="34">
        <v>283</v>
      </c>
      <c r="E7820" s="34">
        <v>308</v>
      </c>
      <c r="F7820" s="34">
        <v>324</v>
      </c>
      <c r="G7820" s="34">
        <v>311</v>
      </c>
      <c r="H7820" s="34">
        <v>335</v>
      </c>
      <c r="I7820" s="34">
        <v>265</v>
      </c>
    </row>
    <row r="7821" spans="1:9" x14ac:dyDescent="0.2">
      <c r="A7821" s="34" t="s">
        <v>58278</v>
      </c>
      <c r="B7821" s="34">
        <v>519</v>
      </c>
      <c r="C7821" s="34">
        <v>573</v>
      </c>
      <c r="D7821" s="34">
        <v>182</v>
      </c>
      <c r="E7821" s="34">
        <v>165</v>
      </c>
      <c r="F7821" s="34">
        <v>181</v>
      </c>
      <c r="G7821" s="34">
        <v>201</v>
      </c>
      <c r="H7821" s="34">
        <v>207</v>
      </c>
      <c r="I7821" s="34">
        <v>150</v>
      </c>
    </row>
    <row r="7822" spans="1:9" x14ac:dyDescent="0.2">
      <c r="A7822" s="34" t="s">
        <v>58279</v>
      </c>
      <c r="B7822" s="34">
        <v>612</v>
      </c>
      <c r="C7822" s="34">
        <v>917</v>
      </c>
      <c r="D7822" s="34">
        <v>208</v>
      </c>
      <c r="E7822" s="34">
        <v>250</v>
      </c>
      <c r="F7822" s="34">
        <v>176</v>
      </c>
      <c r="G7822" s="34">
        <v>279</v>
      </c>
      <c r="H7822" s="34">
        <v>182</v>
      </c>
      <c r="I7822" s="34">
        <v>243</v>
      </c>
    </row>
    <row r="7823" spans="1:9" x14ac:dyDescent="0.2">
      <c r="A7823" s="34" t="s">
        <v>58280</v>
      </c>
      <c r="B7823" s="34">
        <v>800</v>
      </c>
      <c r="C7823" s="34">
        <v>713</v>
      </c>
      <c r="D7823" s="34">
        <v>298</v>
      </c>
      <c r="E7823" s="34">
        <v>260</v>
      </c>
      <c r="F7823" s="34">
        <v>279</v>
      </c>
      <c r="G7823" s="34">
        <v>299</v>
      </c>
      <c r="H7823" s="34">
        <v>303</v>
      </c>
      <c r="I7823" s="34">
        <v>241</v>
      </c>
    </row>
    <row r="7824" spans="1:9" x14ac:dyDescent="0.2">
      <c r="A7824" s="34" t="s">
        <v>58281</v>
      </c>
      <c r="B7824" s="34">
        <v>521</v>
      </c>
      <c r="C7824" s="34">
        <v>440</v>
      </c>
      <c r="D7824" s="34">
        <v>168</v>
      </c>
      <c r="E7824" s="34">
        <v>169</v>
      </c>
      <c r="F7824" s="34">
        <v>183</v>
      </c>
      <c r="G7824" s="34">
        <v>196</v>
      </c>
      <c r="H7824" s="34">
        <v>152</v>
      </c>
      <c r="I7824" s="34">
        <v>134</v>
      </c>
    </row>
    <row r="7825" spans="1:9" x14ac:dyDescent="0.2">
      <c r="A7825" s="34" t="s">
        <v>58282</v>
      </c>
      <c r="B7825" s="34">
        <v>949</v>
      </c>
      <c r="C7825" s="34">
        <v>1022</v>
      </c>
      <c r="D7825" s="34">
        <v>250</v>
      </c>
      <c r="E7825" s="34">
        <v>359</v>
      </c>
      <c r="F7825" s="34">
        <v>296</v>
      </c>
      <c r="G7825" s="34">
        <v>380</v>
      </c>
      <c r="H7825" s="34">
        <v>256</v>
      </c>
      <c r="I7825" s="34">
        <v>281</v>
      </c>
    </row>
    <row r="7826" spans="1:9" x14ac:dyDescent="0.2">
      <c r="A7826" s="34" t="s">
        <v>58283</v>
      </c>
      <c r="B7826" s="34">
        <v>724</v>
      </c>
      <c r="C7826" s="34">
        <v>618</v>
      </c>
      <c r="D7826" s="34">
        <v>223</v>
      </c>
      <c r="E7826" s="34">
        <v>216</v>
      </c>
      <c r="F7826" s="34">
        <v>169</v>
      </c>
      <c r="G7826" s="34">
        <v>247</v>
      </c>
      <c r="H7826" s="34">
        <v>273</v>
      </c>
      <c r="I7826" s="34">
        <v>202</v>
      </c>
    </row>
    <row r="7827" spans="1:9" x14ac:dyDescent="0.2">
      <c r="A7827" s="34" t="s">
        <v>58284</v>
      </c>
      <c r="B7827" s="34">
        <v>561</v>
      </c>
      <c r="C7827" s="34">
        <v>605</v>
      </c>
      <c r="D7827" s="34">
        <v>162</v>
      </c>
      <c r="E7827" s="34">
        <v>160</v>
      </c>
      <c r="F7827" s="34">
        <v>138</v>
      </c>
      <c r="G7827" s="34">
        <v>191</v>
      </c>
      <c r="H7827" s="34">
        <v>177</v>
      </c>
      <c r="I7827" s="34">
        <v>132</v>
      </c>
    </row>
    <row r="7828" spans="1:9" x14ac:dyDescent="0.2">
      <c r="A7828" s="34" t="s">
        <v>58285</v>
      </c>
      <c r="B7828" s="34">
        <v>836</v>
      </c>
      <c r="C7828" s="34">
        <v>1087</v>
      </c>
      <c r="D7828" s="34">
        <v>242</v>
      </c>
      <c r="E7828" s="34">
        <v>314</v>
      </c>
      <c r="F7828" s="34">
        <v>254</v>
      </c>
      <c r="G7828" s="34">
        <v>383</v>
      </c>
      <c r="H7828" s="34">
        <v>330</v>
      </c>
      <c r="I7828" s="34">
        <v>295</v>
      </c>
    </row>
    <row r="7829" spans="1:9" x14ac:dyDescent="0.2">
      <c r="A7829" s="34" t="s">
        <v>58286</v>
      </c>
      <c r="B7829" s="34">
        <v>866</v>
      </c>
      <c r="C7829" s="34">
        <v>704</v>
      </c>
      <c r="D7829" s="34">
        <v>258</v>
      </c>
      <c r="E7829" s="34">
        <v>274</v>
      </c>
      <c r="F7829" s="34">
        <v>279</v>
      </c>
      <c r="G7829" s="34">
        <v>271</v>
      </c>
      <c r="H7829" s="34">
        <v>259</v>
      </c>
      <c r="I7829" s="34">
        <v>203</v>
      </c>
    </row>
    <row r="7830" spans="1:9" x14ac:dyDescent="0.2">
      <c r="A7830" s="34" t="s">
        <v>58287</v>
      </c>
      <c r="B7830" s="34">
        <v>898</v>
      </c>
      <c r="C7830" s="34">
        <v>1028</v>
      </c>
      <c r="D7830" s="34">
        <v>318</v>
      </c>
      <c r="E7830" s="34">
        <v>272</v>
      </c>
      <c r="F7830" s="34">
        <v>292</v>
      </c>
      <c r="G7830" s="34">
        <v>336</v>
      </c>
      <c r="H7830" s="34">
        <v>356</v>
      </c>
      <c r="I7830" s="34">
        <v>246</v>
      </c>
    </row>
    <row r="7831" spans="1:9" x14ac:dyDescent="0.2">
      <c r="A7831" s="34" t="s">
        <v>58288</v>
      </c>
      <c r="B7831" s="34">
        <v>1226</v>
      </c>
      <c r="C7831" s="34">
        <v>1307</v>
      </c>
      <c r="D7831" s="34">
        <v>410</v>
      </c>
      <c r="E7831" s="34">
        <v>415</v>
      </c>
      <c r="F7831" s="34">
        <v>433</v>
      </c>
      <c r="G7831" s="34">
        <v>416</v>
      </c>
      <c r="H7831" s="34">
        <v>415</v>
      </c>
      <c r="I7831" s="34">
        <v>320</v>
      </c>
    </row>
    <row r="7832" spans="1:9" x14ac:dyDescent="0.2">
      <c r="A7832" s="34" t="s">
        <v>58289</v>
      </c>
      <c r="B7832" s="34">
        <v>654</v>
      </c>
      <c r="C7832" s="34">
        <v>544</v>
      </c>
      <c r="D7832" s="34">
        <v>166</v>
      </c>
      <c r="E7832" s="34">
        <v>178</v>
      </c>
      <c r="F7832" s="34">
        <v>203</v>
      </c>
      <c r="G7832" s="34">
        <v>168</v>
      </c>
      <c r="H7832" s="34">
        <v>200</v>
      </c>
      <c r="I7832" s="34">
        <v>147</v>
      </c>
    </row>
    <row r="7833" spans="1:9" x14ac:dyDescent="0.2">
      <c r="A7833" s="34" t="s">
        <v>58290</v>
      </c>
      <c r="B7833" s="34">
        <v>650</v>
      </c>
      <c r="C7833" s="34">
        <v>813</v>
      </c>
      <c r="D7833" s="34">
        <v>217</v>
      </c>
      <c r="E7833" s="34">
        <v>214</v>
      </c>
      <c r="F7833" s="34">
        <v>205</v>
      </c>
      <c r="G7833" s="34">
        <v>247</v>
      </c>
      <c r="H7833" s="34">
        <v>237</v>
      </c>
      <c r="I7833" s="34">
        <v>196</v>
      </c>
    </row>
    <row r="7834" spans="1:9" x14ac:dyDescent="0.2">
      <c r="A7834" s="34" t="s">
        <v>58291</v>
      </c>
      <c r="B7834" s="34">
        <v>836</v>
      </c>
      <c r="C7834" s="34">
        <v>757</v>
      </c>
      <c r="D7834" s="34">
        <v>272</v>
      </c>
      <c r="E7834" s="34">
        <v>298</v>
      </c>
      <c r="F7834" s="34">
        <v>265</v>
      </c>
      <c r="G7834" s="34">
        <v>286</v>
      </c>
      <c r="H7834" s="34">
        <v>317</v>
      </c>
      <c r="I7834" s="34">
        <v>267</v>
      </c>
    </row>
    <row r="7835" spans="1:9" x14ac:dyDescent="0.2">
      <c r="A7835" s="34" t="s">
        <v>58292</v>
      </c>
      <c r="B7835" s="34">
        <v>376</v>
      </c>
      <c r="C7835" s="34">
        <v>415</v>
      </c>
      <c r="D7835" s="34">
        <v>122</v>
      </c>
      <c r="E7835" s="34">
        <v>143</v>
      </c>
      <c r="F7835" s="34">
        <v>132</v>
      </c>
      <c r="G7835" s="34">
        <v>144</v>
      </c>
      <c r="H7835" s="34">
        <v>89</v>
      </c>
      <c r="I7835" s="34">
        <v>115</v>
      </c>
    </row>
    <row r="7836" spans="1:9" x14ac:dyDescent="0.2">
      <c r="A7836" s="34" t="s">
        <v>58293</v>
      </c>
      <c r="B7836" s="34">
        <v>509</v>
      </c>
      <c r="C7836" s="34">
        <v>454</v>
      </c>
      <c r="D7836" s="34">
        <v>182</v>
      </c>
      <c r="E7836" s="34">
        <v>145</v>
      </c>
      <c r="F7836" s="34">
        <v>140</v>
      </c>
      <c r="G7836" s="34">
        <v>164</v>
      </c>
      <c r="H7836" s="34">
        <v>141</v>
      </c>
      <c r="I7836" s="34">
        <v>141</v>
      </c>
    </row>
    <row r="7837" spans="1:9" x14ac:dyDescent="0.2">
      <c r="A7837" s="34" t="s">
        <v>58294</v>
      </c>
      <c r="B7837" s="34">
        <v>997</v>
      </c>
      <c r="C7837" s="34">
        <v>952</v>
      </c>
      <c r="D7837" s="34">
        <v>254</v>
      </c>
      <c r="E7837" s="34">
        <v>335</v>
      </c>
      <c r="F7837" s="34">
        <v>312</v>
      </c>
      <c r="G7837" s="34">
        <v>334</v>
      </c>
      <c r="H7837" s="34">
        <v>341</v>
      </c>
      <c r="I7837" s="34">
        <v>274</v>
      </c>
    </row>
    <row r="7838" spans="1:9" x14ac:dyDescent="0.2">
      <c r="A7838" s="34" t="s">
        <v>58295</v>
      </c>
      <c r="B7838" s="34">
        <v>1152</v>
      </c>
      <c r="C7838" s="34">
        <v>1256</v>
      </c>
      <c r="D7838" s="34">
        <v>413</v>
      </c>
      <c r="E7838" s="34">
        <v>387</v>
      </c>
      <c r="F7838" s="34">
        <v>434</v>
      </c>
      <c r="G7838" s="34">
        <v>432</v>
      </c>
      <c r="H7838" s="34">
        <v>394</v>
      </c>
      <c r="I7838" s="34">
        <v>337</v>
      </c>
    </row>
    <row r="7839" spans="1:9" x14ac:dyDescent="0.2">
      <c r="A7839" s="34" t="s">
        <v>58296</v>
      </c>
      <c r="B7839" s="34">
        <v>975</v>
      </c>
      <c r="C7839" s="34">
        <v>837</v>
      </c>
      <c r="D7839" s="34">
        <v>269</v>
      </c>
      <c r="E7839" s="34">
        <v>295</v>
      </c>
      <c r="F7839" s="34">
        <v>309</v>
      </c>
      <c r="G7839" s="34">
        <v>250</v>
      </c>
      <c r="H7839" s="34">
        <v>298</v>
      </c>
      <c r="I7839" s="34">
        <v>268</v>
      </c>
    </row>
    <row r="7840" spans="1:9" x14ac:dyDescent="0.2">
      <c r="A7840" s="34" t="s">
        <v>58297</v>
      </c>
      <c r="B7840" s="34">
        <v>712</v>
      </c>
      <c r="C7840" s="34">
        <v>727</v>
      </c>
      <c r="D7840" s="34">
        <v>184</v>
      </c>
      <c r="E7840" s="34">
        <v>305</v>
      </c>
      <c r="F7840" s="34">
        <v>220</v>
      </c>
      <c r="G7840" s="34">
        <v>254</v>
      </c>
      <c r="H7840" s="34">
        <v>178</v>
      </c>
      <c r="I7840" s="34">
        <v>186</v>
      </c>
    </row>
    <row r="7841" spans="1:9" x14ac:dyDescent="0.2">
      <c r="A7841" s="34" t="s">
        <v>58298</v>
      </c>
      <c r="B7841" s="34">
        <v>1353</v>
      </c>
      <c r="C7841" s="34">
        <v>1153</v>
      </c>
      <c r="D7841" s="34">
        <v>453</v>
      </c>
      <c r="E7841" s="34">
        <v>449</v>
      </c>
      <c r="F7841" s="34">
        <v>430</v>
      </c>
      <c r="G7841" s="34">
        <v>378</v>
      </c>
      <c r="H7841" s="34">
        <v>474</v>
      </c>
      <c r="I7841" s="34">
        <v>354</v>
      </c>
    </row>
    <row r="7842" spans="1:9" x14ac:dyDescent="0.2">
      <c r="A7842" s="34" t="s">
        <v>58299</v>
      </c>
      <c r="B7842" s="34">
        <v>581</v>
      </c>
      <c r="C7842" s="34">
        <v>754</v>
      </c>
      <c r="D7842" s="34">
        <v>225</v>
      </c>
      <c r="E7842" s="34">
        <v>306</v>
      </c>
      <c r="F7842" s="34">
        <v>200</v>
      </c>
      <c r="G7842" s="34">
        <v>208</v>
      </c>
      <c r="H7842" s="34">
        <v>224</v>
      </c>
      <c r="I7842" s="34">
        <v>275</v>
      </c>
    </row>
    <row r="7843" spans="1:9" x14ac:dyDescent="0.2">
      <c r="A7843" s="34" t="s">
        <v>58300</v>
      </c>
      <c r="B7843" s="34">
        <v>819</v>
      </c>
      <c r="C7843" s="34">
        <v>878</v>
      </c>
      <c r="D7843" s="34">
        <v>252</v>
      </c>
      <c r="E7843" s="34">
        <v>330</v>
      </c>
      <c r="F7843" s="34">
        <v>265</v>
      </c>
      <c r="G7843" s="34">
        <v>275</v>
      </c>
      <c r="H7843" s="34">
        <v>266</v>
      </c>
      <c r="I7843" s="34">
        <v>242</v>
      </c>
    </row>
    <row r="7844" spans="1:9" x14ac:dyDescent="0.2">
      <c r="A7844" s="34" t="s">
        <v>58301</v>
      </c>
      <c r="B7844" s="34">
        <v>1217</v>
      </c>
      <c r="C7844" s="34">
        <v>1300</v>
      </c>
      <c r="D7844" s="34">
        <v>337</v>
      </c>
      <c r="E7844" s="34">
        <v>360</v>
      </c>
      <c r="F7844" s="34">
        <v>393</v>
      </c>
      <c r="G7844" s="34">
        <v>306</v>
      </c>
      <c r="H7844" s="34">
        <v>362</v>
      </c>
      <c r="I7844" s="34">
        <v>369</v>
      </c>
    </row>
    <row r="7845" spans="1:9" x14ac:dyDescent="0.2">
      <c r="A7845" s="34" t="s">
        <v>58302</v>
      </c>
      <c r="B7845" s="34">
        <v>907</v>
      </c>
      <c r="C7845" s="34">
        <v>881</v>
      </c>
      <c r="D7845" s="34">
        <v>306</v>
      </c>
      <c r="E7845" s="34">
        <v>297</v>
      </c>
      <c r="F7845" s="34">
        <v>294</v>
      </c>
      <c r="G7845" s="34">
        <v>356</v>
      </c>
      <c r="H7845" s="34">
        <v>298</v>
      </c>
      <c r="I7845" s="34">
        <v>249</v>
      </c>
    </row>
    <row r="7846" spans="1:9" x14ac:dyDescent="0.2">
      <c r="A7846" s="34" t="s">
        <v>58303</v>
      </c>
      <c r="B7846" s="34">
        <v>838</v>
      </c>
      <c r="C7846" s="34">
        <v>980</v>
      </c>
      <c r="D7846" s="34">
        <v>338</v>
      </c>
      <c r="E7846" s="34">
        <v>350</v>
      </c>
      <c r="F7846" s="34">
        <v>270</v>
      </c>
      <c r="G7846" s="34">
        <v>258</v>
      </c>
      <c r="H7846" s="34">
        <v>316</v>
      </c>
      <c r="I7846" s="34">
        <v>266</v>
      </c>
    </row>
    <row r="7847" spans="1:9" x14ac:dyDescent="0.2">
      <c r="A7847" s="34" t="s">
        <v>58304</v>
      </c>
      <c r="B7847" s="34">
        <v>236</v>
      </c>
      <c r="C7847" s="34">
        <v>219</v>
      </c>
      <c r="D7847" s="34">
        <v>73</v>
      </c>
      <c r="E7847" s="34">
        <v>90</v>
      </c>
      <c r="F7847" s="34">
        <v>47</v>
      </c>
      <c r="G7847" s="34">
        <v>57</v>
      </c>
      <c r="H7847" s="34">
        <v>52</v>
      </c>
      <c r="I7847" s="34">
        <v>59</v>
      </c>
    </row>
    <row r="7848" spans="1:9" x14ac:dyDescent="0.2">
      <c r="A7848" s="34" t="s">
        <v>58305</v>
      </c>
      <c r="B7848" s="34">
        <v>782</v>
      </c>
      <c r="C7848" s="34">
        <v>793</v>
      </c>
      <c r="D7848" s="34">
        <v>221</v>
      </c>
      <c r="E7848" s="34">
        <v>276</v>
      </c>
      <c r="F7848" s="34">
        <v>230</v>
      </c>
      <c r="G7848" s="34">
        <v>263</v>
      </c>
      <c r="H7848" s="34">
        <v>261</v>
      </c>
      <c r="I7848" s="34">
        <v>209</v>
      </c>
    </row>
    <row r="7849" spans="1:9" x14ac:dyDescent="0.2">
      <c r="A7849" s="34" t="s">
        <v>58306</v>
      </c>
      <c r="B7849" s="34">
        <v>782</v>
      </c>
      <c r="C7849" s="34">
        <v>667</v>
      </c>
      <c r="D7849" s="34">
        <v>234</v>
      </c>
      <c r="E7849" s="34">
        <v>206</v>
      </c>
      <c r="F7849" s="34">
        <v>212</v>
      </c>
      <c r="G7849" s="34">
        <v>227</v>
      </c>
      <c r="H7849" s="34">
        <v>266</v>
      </c>
      <c r="I7849" s="34">
        <v>194</v>
      </c>
    </row>
    <row r="7850" spans="1:9" x14ac:dyDescent="0.2">
      <c r="A7850" s="34" t="s">
        <v>58307</v>
      </c>
      <c r="B7850" s="34">
        <v>820</v>
      </c>
      <c r="C7850" s="34">
        <v>841</v>
      </c>
      <c r="D7850" s="34">
        <v>255</v>
      </c>
      <c r="E7850" s="34">
        <v>300</v>
      </c>
      <c r="F7850" s="34">
        <v>292</v>
      </c>
      <c r="G7850" s="34">
        <v>287</v>
      </c>
      <c r="H7850" s="34">
        <v>352</v>
      </c>
      <c r="I7850" s="34">
        <v>246</v>
      </c>
    </row>
    <row r="7851" spans="1:9" x14ac:dyDescent="0.2">
      <c r="A7851" s="34" t="s">
        <v>58308</v>
      </c>
      <c r="B7851" s="34">
        <v>729</v>
      </c>
      <c r="C7851" s="34">
        <v>701</v>
      </c>
      <c r="D7851" s="34">
        <v>220</v>
      </c>
      <c r="E7851" s="34">
        <v>280</v>
      </c>
      <c r="F7851" s="34">
        <v>226</v>
      </c>
      <c r="G7851" s="34">
        <v>248</v>
      </c>
      <c r="H7851" s="34">
        <v>249</v>
      </c>
      <c r="I7851" s="34">
        <v>196</v>
      </c>
    </row>
    <row r="7852" spans="1:9" x14ac:dyDescent="0.2">
      <c r="A7852" s="34" t="s">
        <v>58309</v>
      </c>
      <c r="B7852" s="34">
        <v>608</v>
      </c>
      <c r="C7852" s="34">
        <v>534</v>
      </c>
      <c r="D7852" s="34">
        <v>174</v>
      </c>
      <c r="E7852" s="34">
        <v>186</v>
      </c>
      <c r="F7852" s="34">
        <v>212</v>
      </c>
      <c r="G7852" s="34">
        <v>194</v>
      </c>
      <c r="H7852" s="34">
        <v>180</v>
      </c>
      <c r="I7852" s="34">
        <v>162</v>
      </c>
    </row>
    <row r="7853" spans="1:9" x14ac:dyDescent="0.2">
      <c r="A7853" s="34" t="s">
        <v>58310</v>
      </c>
      <c r="B7853" s="34">
        <v>720</v>
      </c>
      <c r="C7853" s="34">
        <v>522</v>
      </c>
      <c r="D7853" s="34">
        <v>161</v>
      </c>
      <c r="E7853" s="34">
        <v>223</v>
      </c>
      <c r="F7853" s="34">
        <v>188</v>
      </c>
      <c r="G7853" s="34">
        <v>201</v>
      </c>
      <c r="H7853" s="34">
        <v>183</v>
      </c>
      <c r="I7853" s="34">
        <v>195</v>
      </c>
    </row>
    <row r="7854" spans="1:9" x14ac:dyDescent="0.2">
      <c r="A7854" s="34" t="s">
        <v>58311</v>
      </c>
      <c r="B7854" s="34">
        <v>709</v>
      </c>
      <c r="C7854" s="34">
        <v>724</v>
      </c>
      <c r="D7854" s="34">
        <v>252</v>
      </c>
      <c r="E7854" s="34">
        <v>257</v>
      </c>
      <c r="F7854" s="34">
        <v>217</v>
      </c>
      <c r="G7854" s="34">
        <v>249</v>
      </c>
      <c r="H7854" s="34">
        <v>213</v>
      </c>
      <c r="I7854" s="34">
        <v>194</v>
      </c>
    </row>
    <row r="7855" spans="1:9" x14ac:dyDescent="0.2">
      <c r="A7855" s="34" t="s">
        <v>58312</v>
      </c>
      <c r="B7855" s="34">
        <v>778</v>
      </c>
      <c r="C7855" s="34">
        <v>878</v>
      </c>
      <c r="D7855" s="34">
        <v>219</v>
      </c>
      <c r="E7855" s="34">
        <v>326</v>
      </c>
      <c r="F7855" s="34">
        <v>223</v>
      </c>
      <c r="G7855" s="34">
        <v>253</v>
      </c>
      <c r="H7855" s="34">
        <v>243</v>
      </c>
      <c r="I7855" s="34">
        <v>275</v>
      </c>
    </row>
    <row r="7856" spans="1:9" x14ac:dyDescent="0.2">
      <c r="A7856" s="34" t="s">
        <v>58313</v>
      </c>
      <c r="B7856" s="34">
        <v>900</v>
      </c>
      <c r="C7856" s="34">
        <v>745</v>
      </c>
      <c r="D7856" s="34">
        <v>254</v>
      </c>
      <c r="E7856" s="34">
        <v>288</v>
      </c>
      <c r="F7856" s="34">
        <v>314</v>
      </c>
      <c r="G7856" s="34">
        <v>270</v>
      </c>
      <c r="H7856" s="34">
        <v>327</v>
      </c>
      <c r="I7856" s="34">
        <v>295</v>
      </c>
    </row>
    <row r="7857" spans="1:9" x14ac:dyDescent="0.2">
      <c r="A7857" s="34" t="s">
        <v>58314</v>
      </c>
      <c r="B7857" s="34">
        <v>823</v>
      </c>
      <c r="C7857" s="34">
        <v>788</v>
      </c>
      <c r="D7857" s="34">
        <v>252</v>
      </c>
      <c r="E7857" s="34">
        <v>257</v>
      </c>
      <c r="F7857" s="34">
        <v>292</v>
      </c>
      <c r="G7857" s="34">
        <v>242</v>
      </c>
      <c r="H7857" s="34">
        <v>240</v>
      </c>
      <c r="I7857" s="34">
        <v>231</v>
      </c>
    </row>
    <row r="7858" spans="1:9" x14ac:dyDescent="0.2">
      <c r="A7858" s="34" t="s">
        <v>58315</v>
      </c>
      <c r="B7858" s="34">
        <v>629</v>
      </c>
      <c r="C7858" s="34">
        <v>665</v>
      </c>
      <c r="D7858" s="34">
        <v>197</v>
      </c>
      <c r="E7858" s="34">
        <v>195</v>
      </c>
      <c r="F7858" s="34">
        <v>208</v>
      </c>
      <c r="G7858" s="34">
        <v>199</v>
      </c>
      <c r="H7858" s="34">
        <v>180</v>
      </c>
      <c r="I7858" s="34">
        <v>151</v>
      </c>
    </row>
    <row r="7859" spans="1:9" x14ac:dyDescent="0.2">
      <c r="A7859" s="34" t="s">
        <v>58316</v>
      </c>
      <c r="B7859" s="34">
        <v>847</v>
      </c>
      <c r="C7859" s="34">
        <v>1022</v>
      </c>
      <c r="D7859" s="34">
        <v>251</v>
      </c>
      <c r="E7859" s="34">
        <v>372</v>
      </c>
      <c r="F7859" s="34">
        <v>243</v>
      </c>
      <c r="G7859" s="34">
        <v>401</v>
      </c>
      <c r="H7859" s="34">
        <v>258</v>
      </c>
      <c r="I7859" s="34">
        <v>269</v>
      </c>
    </row>
    <row r="7860" spans="1:9" x14ac:dyDescent="0.2">
      <c r="A7860" s="34" t="s">
        <v>58317</v>
      </c>
      <c r="B7860" s="34">
        <v>1608</v>
      </c>
      <c r="C7860" s="34">
        <v>1416</v>
      </c>
      <c r="D7860" s="34">
        <v>458</v>
      </c>
      <c r="E7860" s="34">
        <v>442</v>
      </c>
      <c r="F7860" s="34">
        <v>495</v>
      </c>
      <c r="G7860" s="34">
        <v>462</v>
      </c>
      <c r="H7860" s="34">
        <v>463</v>
      </c>
      <c r="I7860" s="34">
        <v>404</v>
      </c>
    </row>
    <row r="7861" spans="1:9" x14ac:dyDescent="0.2">
      <c r="A7861" s="34" t="s">
        <v>58318</v>
      </c>
      <c r="B7861" s="34">
        <v>1302</v>
      </c>
      <c r="C7861" s="34">
        <v>1356</v>
      </c>
      <c r="D7861" s="34">
        <v>415</v>
      </c>
      <c r="E7861" s="34">
        <v>474</v>
      </c>
      <c r="F7861" s="34">
        <v>418</v>
      </c>
      <c r="G7861" s="34">
        <v>512</v>
      </c>
      <c r="H7861" s="34">
        <v>441</v>
      </c>
      <c r="I7861" s="34">
        <v>412</v>
      </c>
    </row>
    <row r="7862" spans="1:9" x14ac:dyDescent="0.2">
      <c r="A7862" s="34" t="s">
        <v>58319</v>
      </c>
      <c r="B7862" s="34">
        <v>684</v>
      </c>
      <c r="C7862" s="34">
        <v>543</v>
      </c>
      <c r="D7862" s="34">
        <v>192</v>
      </c>
      <c r="E7862" s="34">
        <v>204</v>
      </c>
      <c r="F7862" s="34">
        <v>237</v>
      </c>
      <c r="G7862" s="34">
        <v>200</v>
      </c>
      <c r="H7862" s="34">
        <v>219</v>
      </c>
      <c r="I7862" s="34">
        <v>157</v>
      </c>
    </row>
    <row r="7863" spans="1:9" x14ac:dyDescent="0.2">
      <c r="A7863" s="34" t="s">
        <v>58320</v>
      </c>
      <c r="B7863" s="34">
        <v>956</v>
      </c>
      <c r="C7863" s="34">
        <v>1089</v>
      </c>
      <c r="D7863" s="34">
        <v>379</v>
      </c>
      <c r="E7863" s="34">
        <v>337</v>
      </c>
      <c r="F7863" s="34">
        <v>349</v>
      </c>
      <c r="G7863" s="34">
        <v>344</v>
      </c>
      <c r="H7863" s="34">
        <v>351</v>
      </c>
      <c r="I7863" s="34">
        <v>352</v>
      </c>
    </row>
    <row r="7864" spans="1:9" x14ac:dyDescent="0.2">
      <c r="A7864" s="34" t="s">
        <v>58321</v>
      </c>
      <c r="B7864" s="34">
        <v>780</v>
      </c>
      <c r="C7864" s="34">
        <v>816</v>
      </c>
      <c r="D7864" s="34">
        <v>287</v>
      </c>
      <c r="E7864" s="34">
        <v>266</v>
      </c>
      <c r="F7864" s="34">
        <v>205</v>
      </c>
      <c r="G7864" s="34">
        <v>217</v>
      </c>
      <c r="H7864" s="34">
        <v>249</v>
      </c>
      <c r="I7864" s="34">
        <v>185</v>
      </c>
    </row>
    <row r="7865" spans="1:9" x14ac:dyDescent="0.2">
      <c r="A7865" s="34" t="s">
        <v>58322</v>
      </c>
      <c r="B7865" s="34">
        <v>314</v>
      </c>
      <c r="C7865" s="34">
        <v>293</v>
      </c>
      <c r="D7865" s="34">
        <v>109</v>
      </c>
      <c r="E7865" s="34">
        <v>71</v>
      </c>
      <c r="F7865" s="34">
        <v>88</v>
      </c>
      <c r="G7865" s="34">
        <v>116</v>
      </c>
      <c r="H7865" s="34">
        <v>88</v>
      </c>
      <c r="I7865" s="34">
        <v>97</v>
      </c>
    </row>
    <row r="7866" spans="1:9" x14ac:dyDescent="0.2">
      <c r="A7866" s="34" t="s">
        <v>58323</v>
      </c>
      <c r="B7866" s="34">
        <v>841</v>
      </c>
      <c r="C7866" s="34">
        <v>993</v>
      </c>
      <c r="D7866" s="34">
        <v>238</v>
      </c>
      <c r="E7866" s="34">
        <v>284</v>
      </c>
      <c r="F7866" s="34">
        <v>244</v>
      </c>
      <c r="G7866" s="34">
        <v>250</v>
      </c>
      <c r="H7866" s="34">
        <v>287</v>
      </c>
      <c r="I7866" s="34">
        <v>233</v>
      </c>
    </row>
    <row r="7867" spans="1:9" x14ac:dyDescent="0.2">
      <c r="A7867" s="34" t="s">
        <v>58324</v>
      </c>
      <c r="B7867" s="34">
        <v>1466</v>
      </c>
      <c r="C7867" s="34">
        <v>1478</v>
      </c>
      <c r="D7867" s="34">
        <v>437</v>
      </c>
      <c r="E7867" s="34">
        <v>448</v>
      </c>
      <c r="F7867" s="34">
        <v>400</v>
      </c>
      <c r="G7867" s="34">
        <v>417</v>
      </c>
      <c r="H7867" s="34">
        <v>452</v>
      </c>
      <c r="I7867" s="34">
        <v>398</v>
      </c>
    </row>
    <row r="7868" spans="1:9" x14ac:dyDescent="0.2">
      <c r="A7868" s="34" t="s">
        <v>58325</v>
      </c>
      <c r="B7868" s="34">
        <v>1149</v>
      </c>
      <c r="C7868" s="34">
        <v>1354</v>
      </c>
      <c r="D7868" s="34">
        <v>415</v>
      </c>
      <c r="E7868" s="34">
        <v>474</v>
      </c>
      <c r="F7868" s="34">
        <v>369</v>
      </c>
      <c r="G7868" s="34">
        <v>498</v>
      </c>
      <c r="H7868" s="34">
        <v>371</v>
      </c>
      <c r="I7868" s="34">
        <v>391</v>
      </c>
    </row>
    <row r="7869" spans="1:9" x14ac:dyDescent="0.2">
      <c r="A7869" s="34" t="s">
        <v>58326</v>
      </c>
      <c r="B7869" s="34">
        <v>352</v>
      </c>
      <c r="C7869" s="34">
        <v>421</v>
      </c>
      <c r="D7869" s="34">
        <v>109</v>
      </c>
      <c r="E7869" s="34">
        <v>157</v>
      </c>
      <c r="F7869" s="34">
        <v>131</v>
      </c>
      <c r="G7869" s="34">
        <v>149</v>
      </c>
      <c r="H7869" s="34">
        <v>133</v>
      </c>
      <c r="I7869" s="34">
        <v>104</v>
      </c>
    </row>
    <row r="7870" spans="1:9" x14ac:dyDescent="0.2">
      <c r="A7870" s="34" t="s">
        <v>58327</v>
      </c>
      <c r="B7870" s="34">
        <v>628</v>
      </c>
      <c r="C7870" s="34">
        <v>712</v>
      </c>
      <c r="D7870" s="34">
        <v>168</v>
      </c>
      <c r="E7870" s="34">
        <v>227</v>
      </c>
      <c r="F7870" s="34">
        <v>167</v>
      </c>
      <c r="G7870" s="34">
        <v>281</v>
      </c>
      <c r="H7870" s="34">
        <v>174</v>
      </c>
      <c r="I7870" s="34">
        <v>179</v>
      </c>
    </row>
    <row r="7871" spans="1:9" x14ac:dyDescent="0.2">
      <c r="A7871" s="34" t="s">
        <v>58328</v>
      </c>
      <c r="B7871" s="34">
        <v>454</v>
      </c>
      <c r="C7871" s="34">
        <v>501</v>
      </c>
      <c r="D7871" s="34">
        <v>154</v>
      </c>
      <c r="E7871" s="34">
        <v>134</v>
      </c>
      <c r="F7871" s="34">
        <v>130</v>
      </c>
      <c r="G7871" s="34">
        <v>118</v>
      </c>
      <c r="H7871" s="34">
        <v>181</v>
      </c>
      <c r="I7871" s="34">
        <v>127</v>
      </c>
    </row>
    <row r="7872" spans="1:9" x14ac:dyDescent="0.2">
      <c r="A7872" s="34" t="s">
        <v>58329</v>
      </c>
      <c r="B7872" s="34">
        <v>792</v>
      </c>
      <c r="C7872" s="34">
        <v>719</v>
      </c>
      <c r="D7872" s="34">
        <v>237</v>
      </c>
      <c r="E7872" s="34">
        <v>247</v>
      </c>
      <c r="F7872" s="34">
        <v>251</v>
      </c>
      <c r="G7872" s="34">
        <v>285</v>
      </c>
      <c r="H7872" s="34">
        <v>236</v>
      </c>
      <c r="I7872" s="34">
        <v>196</v>
      </c>
    </row>
    <row r="7873" spans="1:9" x14ac:dyDescent="0.2">
      <c r="A7873" s="34" t="s">
        <v>58330</v>
      </c>
      <c r="B7873" s="34">
        <v>585</v>
      </c>
      <c r="C7873" s="34">
        <v>485</v>
      </c>
      <c r="D7873" s="34">
        <v>180</v>
      </c>
      <c r="E7873" s="34">
        <v>138</v>
      </c>
      <c r="F7873" s="34">
        <v>161</v>
      </c>
      <c r="G7873" s="34">
        <v>205</v>
      </c>
      <c r="H7873" s="34">
        <v>211</v>
      </c>
      <c r="I7873" s="34">
        <v>128</v>
      </c>
    </row>
    <row r="7874" spans="1:9" x14ac:dyDescent="0.2">
      <c r="A7874" s="34" t="s">
        <v>58331</v>
      </c>
      <c r="B7874" s="34">
        <v>416</v>
      </c>
      <c r="C7874" s="34">
        <v>371</v>
      </c>
      <c r="D7874" s="34">
        <v>143</v>
      </c>
      <c r="E7874" s="34">
        <v>140</v>
      </c>
      <c r="F7874" s="34">
        <v>153</v>
      </c>
      <c r="G7874" s="34">
        <v>125</v>
      </c>
      <c r="H7874" s="34">
        <v>152</v>
      </c>
      <c r="I7874" s="34">
        <v>131</v>
      </c>
    </row>
    <row r="7875" spans="1:9" x14ac:dyDescent="0.2">
      <c r="A7875" s="34" t="s">
        <v>58332</v>
      </c>
      <c r="B7875" s="34">
        <v>1184</v>
      </c>
      <c r="C7875" s="34">
        <v>1226</v>
      </c>
      <c r="D7875" s="34">
        <v>347</v>
      </c>
      <c r="E7875" s="34">
        <v>363</v>
      </c>
      <c r="F7875" s="34">
        <v>317</v>
      </c>
      <c r="G7875" s="34">
        <v>424</v>
      </c>
      <c r="H7875" s="34">
        <v>364</v>
      </c>
      <c r="I7875" s="34">
        <v>369</v>
      </c>
    </row>
    <row r="7876" spans="1:9" x14ac:dyDescent="0.2">
      <c r="A7876" s="34" t="s">
        <v>58333</v>
      </c>
      <c r="B7876" s="34">
        <v>671</v>
      </c>
      <c r="C7876" s="34">
        <v>602</v>
      </c>
      <c r="D7876" s="34">
        <v>258</v>
      </c>
      <c r="E7876" s="34">
        <v>235</v>
      </c>
      <c r="F7876" s="34">
        <v>177</v>
      </c>
      <c r="G7876" s="34">
        <v>232</v>
      </c>
      <c r="H7876" s="34">
        <v>197</v>
      </c>
      <c r="I7876" s="34">
        <v>218</v>
      </c>
    </row>
    <row r="7877" spans="1:9" x14ac:dyDescent="0.2">
      <c r="A7877" s="34" t="s">
        <v>58334</v>
      </c>
      <c r="B7877" s="34">
        <v>1205</v>
      </c>
      <c r="C7877" s="34">
        <v>1167</v>
      </c>
      <c r="D7877" s="34">
        <v>374</v>
      </c>
      <c r="E7877" s="34">
        <v>399</v>
      </c>
      <c r="F7877" s="34">
        <v>361</v>
      </c>
      <c r="G7877" s="34">
        <v>416</v>
      </c>
      <c r="H7877" s="34">
        <v>379</v>
      </c>
      <c r="I7877" s="34">
        <v>326</v>
      </c>
    </row>
    <row r="7878" spans="1:9" x14ac:dyDescent="0.2">
      <c r="A7878" s="34" t="s">
        <v>58335</v>
      </c>
      <c r="B7878" s="34">
        <v>593</v>
      </c>
      <c r="C7878" s="34">
        <v>782</v>
      </c>
      <c r="D7878" s="34">
        <v>196</v>
      </c>
      <c r="E7878" s="34">
        <v>182</v>
      </c>
      <c r="F7878" s="34">
        <v>154</v>
      </c>
      <c r="G7878" s="34">
        <v>214</v>
      </c>
      <c r="H7878" s="34">
        <v>166</v>
      </c>
      <c r="I7878" s="34">
        <v>199</v>
      </c>
    </row>
    <row r="7879" spans="1:9" x14ac:dyDescent="0.2">
      <c r="A7879" s="34" t="s">
        <v>58336</v>
      </c>
      <c r="B7879" s="34">
        <v>873</v>
      </c>
      <c r="C7879" s="34">
        <v>851</v>
      </c>
      <c r="D7879" s="34">
        <v>280</v>
      </c>
      <c r="E7879" s="34">
        <v>313</v>
      </c>
      <c r="F7879" s="34">
        <v>284</v>
      </c>
      <c r="G7879" s="34">
        <v>328</v>
      </c>
      <c r="H7879" s="34">
        <v>243</v>
      </c>
      <c r="I7879" s="34">
        <v>265</v>
      </c>
    </row>
    <row r="7880" spans="1:9" x14ac:dyDescent="0.2">
      <c r="A7880" s="34" t="s">
        <v>58337</v>
      </c>
      <c r="B7880" s="34">
        <v>524</v>
      </c>
      <c r="C7880" s="34">
        <v>562</v>
      </c>
      <c r="D7880" s="34">
        <v>187</v>
      </c>
      <c r="E7880" s="34">
        <v>208</v>
      </c>
      <c r="F7880" s="34">
        <v>160</v>
      </c>
      <c r="G7880" s="34">
        <v>186</v>
      </c>
      <c r="H7880" s="34">
        <v>170</v>
      </c>
      <c r="I7880" s="34">
        <v>162</v>
      </c>
    </row>
    <row r="7881" spans="1:9" x14ac:dyDescent="0.2">
      <c r="A7881" s="34" t="s">
        <v>58338</v>
      </c>
      <c r="B7881" s="34">
        <v>546</v>
      </c>
      <c r="C7881" s="34">
        <v>633</v>
      </c>
      <c r="D7881" s="34">
        <v>152</v>
      </c>
      <c r="E7881" s="34">
        <v>218</v>
      </c>
      <c r="F7881" s="34">
        <v>214</v>
      </c>
      <c r="G7881" s="34">
        <v>242</v>
      </c>
      <c r="H7881" s="34">
        <v>195</v>
      </c>
      <c r="I7881" s="34">
        <v>224</v>
      </c>
    </row>
    <row r="7882" spans="1:9" x14ac:dyDescent="0.2">
      <c r="A7882" s="34" t="s">
        <v>58339</v>
      </c>
      <c r="B7882" s="34">
        <v>692</v>
      </c>
      <c r="C7882" s="34">
        <v>674</v>
      </c>
      <c r="D7882" s="34">
        <v>213</v>
      </c>
      <c r="E7882" s="34">
        <v>228</v>
      </c>
      <c r="F7882" s="34">
        <v>214</v>
      </c>
      <c r="G7882" s="34">
        <v>209</v>
      </c>
      <c r="H7882" s="34">
        <v>207</v>
      </c>
      <c r="I7882" s="34">
        <v>188</v>
      </c>
    </row>
    <row r="7883" spans="1:9" x14ac:dyDescent="0.2">
      <c r="A7883" s="34" t="s">
        <v>58340</v>
      </c>
      <c r="B7883" s="34">
        <v>789</v>
      </c>
      <c r="C7883" s="34">
        <v>894</v>
      </c>
      <c r="D7883" s="34">
        <v>270</v>
      </c>
      <c r="E7883" s="34">
        <v>229</v>
      </c>
      <c r="F7883" s="34">
        <v>266</v>
      </c>
      <c r="G7883" s="34">
        <v>245</v>
      </c>
      <c r="H7883" s="34">
        <v>245</v>
      </c>
      <c r="I7883" s="34">
        <v>232</v>
      </c>
    </row>
    <row r="7884" spans="1:9" x14ac:dyDescent="0.2">
      <c r="A7884" s="34" t="s">
        <v>58341</v>
      </c>
      <c r="B7884" s="34">
        <v>926</v>
      </c>
      <c r="C7884" s="34">
        <v>774</v>
      </c>
      <c r="D7884" s="34">
        <v>233</v>
      </c>
      <c r="E7884" s="34">
        <v>250</v>
      </c>
      <c r="F7884" s="34">
        <v>241</v>
      </c>
      <c r="G7884" s="34">
        <v>237</v>
      </c>
      <c r="H7884" s="34">
        <v>240</v>
      </c>
      <c r="I7884" s="34">
        <v>243</v>
      </c>
    </row>
    <row r="7885" spans="1:9" x14ac:dyDescent="0.2">
      <c r="A7885" s="34" t="s">
        <v>58342</v>
      </c>
      <c r="B7885" s="34">
        <v>511</v>
      </c>
      <c r="C7885" s="34">
        <v>568</v>
      </c>
      <c r="D7885" s="34">
        <v>186</v>
      </c>
      <c r="E7885" s="34">
        <v>195</v>
      </c>
      <c r="F7885" s="34">
        <v>203</v>
      </c>
      <c r="G7885" s="34">
        <v>209</v>
      </c>
      <c r="H7885" s="34">
        <v>225</v>
      </c>
      <c r="I7885" s="34">
        <v>182</v>
      </c>
    </row>
    <row r="7886" spans="1:9" x14ac:dyDescent="0.2">
      <c r="A7886" s="34" t="s">
        <v>58343</v>
      </c>
      <c r="B7886" s="34">
        <v>703</v>
      </c>
      <c r="C7886" s="34">
        <v>783</v>
      </c>
      <c r="D7886" s="34">
        <v>266</v>
      </c>
      <c r="E7886" s="34">
        <v>287</v>
      </c>
      <c r="F7886" s="34">
        <v>224</v>
      </c>
      <c r="G7886" s="34">
        <v>252</v>
      </c>
      <c r="H7886" s="34">
        <v>227</v>
      </c>
      <c r="I7886" s="34">
        <v>207</v>
      </c>
    </row>
    <row r="7887" spans="1:9" x14ac:dyDescent="0.2">
      <c r="A7887" s="34" t="s">
        <v>58344</v>
      </c>
      <c r="B7887" s="34">
        <v>1009</v>
      </c>
      <c r="C7887" s="34">
        <v>1188</v>
      </c>
      <c r="D7887" s="34">
        <v>354</v>
      </c>
      <c r="E7887" s="34">
        <v>335</v>
      </c>
      <c r="F7887" s="34">
        <v>314</v>
      </c>
      <c r="G7887" s="34">
        <v>351</v>
      </c>
      <c r="H7887" s="34">
        <v>291</v>
      </c>
      <c r="I7887" s="34">
        <v>312</v>
      </c>
    </row>
    <row r="7888" spans="1:9" x14ac:dyDescent="0.2">
      <c r="A7888" s="34" t="s">
        <v>58345</v>
      </c>
      <c r="B7888" s="34">
        <v>329</v>
      </c>
      <c r="C7888" s="34">
        <v>465</v>
      </c>
      <c r="D7888" s="34">
        <v>141</v>
      </c>
      <c r="E7888" s="34">
        <v>152</v>
      </c>
      <c r="F7888" s="34">
        <v>137</v>
      </c>
      <c r="G7888" s="34">
        <v>142</v>
      </c>
      <c r="H7888" s="34">
        <v>175</v>
      </c>
      <c r="I7888" s="34">
        <v>111</v>
      </c>
    </row>
    <row r="7889" spans="1:9" x14ac:dyDescent="0.2">
      <c r="A7889" s="34" t="s">
        <v>58346</v>
      </c>
      <c r="B7889" s="34">
        <v>570</v>
      </c>
      <c r="C7889" s="34">
        <v>621</v>
      </c>
      <c r="D7889" s="34">
        <v>235</v>
      </c>
      <c r="E7889" s="34">
        <v>183</v>
      </c>
      <c r="F7889" s="34">
        <v>193</v>
      </c>
      <c r="G7889" s="34">
        <v>220</v>
      </c>
      <c r="H7889" s="34">
        <v>224</v>
      </c>
      <c r="I7889" s="34">
        <v>147</v>
      </c>
    </row>
    <row r="7890" spans="1:9" x14ac:dyDescent="0.2">
      <c r="A7890" s="34" t="s">
        <v>58347</v>
      </c>
      <c r="B7890" s="34">
        <v>741</v>
      </c>
      <c r="C7890" s="34">
        <v>721</v>
      </c>
      <c r="D7890" s="34">
        <v>200</v>
      </c>
      <c r="E7890" s="34">
        <v>223</v>
      </c>
      <c r="F7890" s="34">
        <v>246</v>
      </c>
      <c r="G7890" s="34">
        <v>256</v>
      </c>
      <c r="H7890" s="34">
        <v>261</v>
      </c>
      <c r="I7890" s="34">
        <v>228</v>
      </c>
    </row>
    <row r="7891" spans="1:9" x14ac:dyDescent="0.2">
      <c r="A7891" s="34" t="s">
        <v>58348</v>
      </c>
      <c r="B7891" s="34">
        <v>604</v>
      </c>
      <c r="C7891" s="34">
        <v>709</v>
      </c>
      <c r="D7891" s="34">
        <v>216</v>
      </c>
      <c r="E7891" s="34">
        <v>189</v>
      </c>
      <c r="F7891" s="34">
        <v>219</v>
      </c>
      <c r="G7891" s="34">
        <v>199</v>
      </c>
      <c r="H7891" s="34">
        <v>192</v>
      </c>
      <c r="I7891" s="34">
        <v>190</v>
      </c>
    </row>
    <row r="7892" spans="1:9" x14ac:dyDescent="0.2">
      <c r="A7892" s="34" t="s">
        <v>58349</v>
      </c>
      <c r="B7892" s="34">
        <v>1194</v>
      </c>
      <c r="C7892" s="34">
        <v>1153</v>
      </c>
      <c r="D7892" s="34">
        <v>368</v>
      </c>
      <c r="E7892" s="34">
        <v>364</v>
      </c>
      <c r="F7892" s="34">
        <v>356</v>
      </c>
      <c r="G7892" s="34">
        <v>394</v>
      </c>
      <c r="H7892" s="34">
        <v>373</v>
      </c>
      <c r="I7892" s="34">
        <v>287</v>
      </c>
    </row>
    <row r="7893" spans="1:9" x14ac:dyDescent="0.2">
      <c r="A7893" s="34" t="s">
        <v>58350</v>
      </c>
      <c r="B7893" s="34">
        <v>651</v>
      </c>
      <c r="C7893" s="34">
        <v>659</v>
      </c>
      <c r="D7893" s="34">
        <v>239</v>
      </c>
      <c r="E7893" s="34">
        <v>246</v>
      </c>
      <c r="F7893" s="34">
        <v>218</v>
      </c>
      <c r="G7893" s="34">
        <v>244</v>
      </c>
      <c r="H7893" s="34">
        <v>230</v>
      </c>
      <c r="I7893" s="34">
        <v>209</v>
      </c>
    </row>
    <row r="7894" spans="1:9" x14ac:dyDescent="0.2">
      <c r="A7894" s="34" t="s">
        <v>58351</v>
      </c>
      <c r="B7894" s="34">
        <v>866</v>
      </c>
      <c r="C7894" s="34">
        <v>858</v>
      </c>
      <c r="D7894" s="34">
        <v>244</v>
      </c>
      <c r="E7894" s="34">
        <v>249</v>
      </c>
      <c r="F7894" s="34">
        <v>272</v>
      </c>
      <c r="G7894" s="34">
        <v>252</v>
      </c>
      <c r="H7894" s="34">
        <v>266</v>
      </c>
      <c r="I7894" s="34">
        <v>229</v>
      </c>
    </row>
    <row r="7895" spans="1:9" x14ac:dyDescent="0.2">
      <c r="A7895" s="34" t="s">
        <v>58352</v>
      </c>
      <c r="B7895" s="34">
        <v>790</v>
      </c>
      <c r="C7895" s="34">
        <v>699</v>
      </c>
      <c r="D7895" s="34">
        <v>254</v>
      </c>
      <c r="E7895" s="34">
        <v>190</v>
      </c>
      <c r="F7895" s="34">
        <v>256</v>
      </c>
      <c r="G7895" s="34">
        <v>209</v>
      </c>
      <c r="H7895" s="34">
        <v>210</v>
      </c>
      <c r="I7895" s="34">
        <v>178</v>
      </c>
    </row>
    <row r="7896" spans="1:9" x14ac:dyDescent="0.2">
      <c r="A7896" s="34" t="s">
        <v>58353</v>
      </c>
      <c r="B7896" s="34">
        <v>824</v>
      </c>
      <c r="C7896" s="34">
        <v>616</v>
      </c>
      <c r="D7896" s="34">
        <v>268</v>
      </c>
      <c r="E7896" s="34">
        <v>227</v>
      </c>
      <c r="F7896" s="34">
        <v>293</v>
      </c>
      <c r="G7896" s="34">
        <v>303</v>
      </c>
      <c r="H7896" s="34">
        <v>267</v>
      </c>
      <c r="I7896" s="34">
        <v>208</v>
      </c>
    </row>
    <row r="7897" spans="1:9" x14ac:dyDescent="0.2">
      <c r="A7897" s="34" t="s">
        <v>58354</v>
      </c>
      <c r="B7897" s="34">
        <v>626</v>
      </c>
      <c r="C7897" s="34">
        <v>594</v>
      </c>
      <c r="D7897" s="34">
        <v>154</v>
      </c>
      <c r="E7897" s="34">
        <v>210</v>
      </c>
      <c r="F7897" s="34">
        <v>209</v>
      </c>
      <c r="G7897" s="34">
        <v>204</v>
      </c>
      <c r="H7897" s="34">
        <v>206</v>
      </c>
      <c r="I7897" s="34">
        <v>192</v>
      </c>
    </row>
    <row r="7898" spans="1:9" x14ac:dyDescent="0.2">
      <c r="A7898" s="34" t="s">
        <v>58355</v>
      </c>
      <c r="B7898" s="34">
        <v>475</v>
      </c>
      <c r="C7898" s="34">
        <v>491</v>
      </c>
      <c r="D7898" s="34">
        <v>130</v>
      </c>
      <c r="E7898" s="34">
        <v>163</v>
      </c>
      <c r="F7898" s="34">
        <v>132</v>
      </c>
      <c r="G7898" s="34">
        <v>145</v>
      </c>
      <c r="H7898" s="34">
        <v>156</v>
      </c>
      <c r="I7898" s="34">
        <v>108</v>
      </c>
    </row>
    <row r="7899" spans="1:9" x14ac:dyDescent="0.2">
      <c r="A7899" s="34" t="s">
        <v>58356</v>
      </c>
      <c r="B7899" s="34">
        <v>528</v>
      </c>
      <c r="C7899" s="34">
        <v>646</v>
      </c>
      <c r="D7899" s="34">
        <v>156</v>
      </c>
      <c r="E7899" s="34">
        <v>215</v>
      </c>
      <c r="F7899" s="34">
        <v>171</v>
      </c>
      <c r="G7899" s="34">
        <v>223</v>
      </c>
      <c r="H7899" s="34">
        <v>205</v>
      </c>
      <c r="I7899" s="34">
        <v>195</v>
      </c>
    </row>
    <row r="7900" spans="1:9" x14ac:dyDescent="0.2">
      <c r="A7900" s="34" t="s">
        <v>58357</v>
      </c>
      <c r="B7900" s="34">
        <v>854</v>
      </c>
      <c r="C7900" s="34">
        <v>758</v>
      </c>
      <c r="D7900" s="34">
        <v>330</v>
      </c>
      <c r="E7900" s="34">
        <v>334</v>
      </c>
      <c r="F7900" s="34">
        <v>295</v>
      </c>
      <c r="G7900" s="34">
        <v>296</v>
      </c>
      <c r="H7900" s="34">
        <v>352</v>
      </c>
      <c r="I7900" s="34">
        <v>303</v>
      </c>
    </row>
    <row r="7901" spans="1:9" x14ac:dyDescent="0.2">
      <c r="A7901" s="34" t="s">
        <v>58358</v>
      </c>
      <c r="B7901" s="34">
        <v>504</v>
      </c>
      <c r="C7901" s="34">
        <v>325</v>
      </c>
      <c r="D7901" s="34">
        <v>139</v>
      </c>
      <c r="E7901" s="34">
        <v>127</v>
      </c>
      <c r="F7901" s="34">
        <v>117</v>
      </c>
      <c r="G7901" s="34">
        <v>132</v>
      </c>
      <c r="H7901" s="34">
        <v>140</v>
      </c>
      <c r="I7901" s="34">
        <v>98</v>
      </c>
    </row>
    <row r="7902" spans="1:9" x14ac:dyDescent="0.2">
      <c r="A7902" s="34" t="s">
        <v>58359</v>
      </c>
      <c r="B7902" s="34">
        <v>1643</v>
      </c>
      <c r="C7902" s="34">
        <v>1579</v>
      </c>
      <c r="D7902" s="34">
        <v>455</v>
      </c>
      <c r="E7902" s="34">
        <v>559</v>
      </c>
      <c r="F7902" s="34">
        <v>505</v>
      </c>
      <c r="G7902" s="34">
        <v>575</v>
      </c>
      <c r="H7902" s="34">
        <v>420</v>
      </c>
      <c r="I7902" s="34">
        <v>454</v>
      </c>
    </row>
    <row r="7903" spans="1:9" x14ac:dyDescent="0.2">
      <c r="A7903" s="34" t="s">
        <v>58360</v>
      </c>
      <c r="B7903" s="34">
        <v>807</v>
      </c>
      <c r="C7903" s="34">
        <v>1003</v>
      </c>
      <c r="D7903" s="34">
        <v>312</v>
      </c>
      <c r="E7903" s="34">
        <v>308</v>
      </c>
      <c r="F7903" s="34">
        <v>264</v>
      </c>
      <c r="G7903" s="34">
        <v>270</v>
      </c>
      <c r="H7903" s="34">
        <v>301</v>
      </c>
      <c r="I7903" s="34">
        <v>273</v>
      </c>
    </row>
    <row r="7904" spans="1:9" x14ac:dyDescent="0.2">
      <c r="A7904" s="34" t="s">
        <v>58361</v>
      </c>
      <c r="B7904" s="34">
        <v>898</v>
      </c>
      <c r="C7904" s="34">
        <v>1016</v>
      </c>
      <c r="D7904" s="34">
        <v>327</v>
      </c>
      <c r="E7904" s="34">
        <v>320</v>
      </c>
      <c r="F7904" s="34">
        <v>345</v>
      </c>
      <c r="G7904" s="34">
        <v>287</v>
      </c>
      <c r="H7904" s="34">
        <v>291</v>
      </c>
      <c r="I7904" s="34">
        <v>281</v>
      </c>
    </row>
    <row r="7905" spans="1:9" x14ac:dyDescent="0.2">
      <c r="A7905" s="34" t="s">
        <v>58362</v>
      </c>
      <c r="B7905" s="34">
        <v>786</v>
      </c>
      <c r="C7905" s="34">
        <v>748</v>
      </c>
      <c r="D7905" s="34">
        <v>200</v>
      </c>
      <c r="E7905" s="34">
        <v>260</v>
      </c>
      <c r="F7905" s="34">
        <v>228</v>
      </c>
      <c r="G7905" s="34">
        <v>269</v>
      </c>
      <c r="H7905" s="34">
        <v>237</v>
      </c>
      <c r="I7905" s="34">
        <v>223</v>
      </c>
    </row>
    <row r="7906" spans="1:9" x14ac:dyDescent="0.2">
      <c r="A7906" s="34" t="s">
        <v>58363</v>
      </c>
      <c r="B7906" s="34">
        <v>461</v>
      </c>
      <c r="C7906" s="34">
        <v>510</v>
      </c>
      <c r="D7906" s="34">
        <v>168</v>
      </c>
      <c r="E7906" s="34">
        <v>213</v>
      </c>
      <c r="F7906" s="34">
        <v>171</v>
      </c>
      <c r="G7906" s="34">
        <v>189</v>
      </c>
      <c r="H7906" s="34">
        <v>189</v>
      </c>
      <c r="I7906" s="34">
        <v>157</v>
      </c>
    </row>
    <row r="7907" spans="1:9" x14ac:dyDescent="0.2">
      <c r="A7907" s="34" t="s">
        <v>58364</v>
      </c>
      <c r="B7907" s="34">
        <v>1416</v>
      </c>
      <c r="C7907" s="34">
        <v>1375</v>
      </c>
      <c r="D7907" s="34">
        <v>441</v>
      </c>
      <c r="E7907" s="34">
        <v>455</v>
      </c>
      <c r="F7907" s="34">
        <v>431</v>
      </c>
      <c r="G7907" s="34">
        <v>435</v>
      </c>
      <c r="H7907" s="34">
        <v>481</v>
      </c>
      <c r="I7907" s="34">
        <v>385</v>
      </c>
    </row>
    <row r="7908" spans="1:9" x14ac:dyDescent="0.2">
      <c r="A7908" s="34" t="s">
        <v>58365</v>
      </c>
      <c r="B7908" s="34">
        <v>2997</v>
      </c>
      <c r="C7908" s="34">
        <v>2858</v>
      </c>
      <c r="D7908" s="34">
        <v>994</v>
      </c>
      <c r="E7908" s="34">
        <v>812</v>
      </c>
      <c r="F7908" s="34">
        <v>911</v>
      </c>
      <c r="G7908" s="34">
        <v>935</v>
      </c>
      <c r="H7908" s="34">
        <v>1054</v>
      </c>
      <c r="I7908" s="34">
        <v>721</v>
      </c>
    </row>
    <row r="7909" spans="1:9" x14ac:dyDescent="0.2">
      <c r="A7909" s="34" t="s">
        <v>58366</v>
      </c>
      <c r="B7909" s="34">
        <v>2733</v>
      </c>
      <c r="C7909" s="34">
        <v>2591</v>
      </c>
      <c r="D7909" s="34">
        <v>836</v>
      </c>
      <c r="E7909" s="34">
        <v>821</v>
      </c>
      <c r="F7909" s="34">
        <v>803</v>
      </c>
      <c r="G7909" s="34">
        <v>883</v>
      </c>
      <c r="H7909" s="34">
        <v>883</v>
      </c>
      <c r="I7909" s="34">
        <v>750</v>
      </c>
    </row>
    <row r="7910" spans="1:9" x14ac:dyDescent="0.2">
      <c r="A7910" s="34" t="s">
        <v>58367</v>
      </c>
      <c r="B7910" s="34">
        <v>2888</v>
      </c>
      <c r="C7910" s="34">
        <v>2807</v>
      </c>
      <c r="D7910" s="34">
        <v>869</v>
      </c>
      <c r="E7910" s="34">
        <v>1010</v>
      </c>
      <c r="F7910" s="34">
        <v>923</v>
      </c>
      <c r="G7910" s="34">
        <v>904</v>
      </c>
      <c r="H7910" s="34">
        <v>876</v>
      </c>
      <c r="I7910" s="34">
        <v>734</v>
      </c>
    </row>
    <row r="7911" spans="1:9" x14ac:dyDescent="0.2">
      <c r="A7911" s="34" t="s">
        <v>58368</v>
      </c>
      <c r="B7911" s="34">
        <v>2501</v>
      </c>
      <c r="C7911" s="34">
        <v>2258</v>
      </c>
      <c r="D7911" s="34">
        <v>744</v>
      </c>
      <c r="E7911" s="34">
        <v>731</v>
      </c>
      <c r="F7911" s="34">
        <v>744</v>
      </c>
      <c r="G7911" s="34">
        <v>755</v>
      </c>
      <c r="H7911" s="34">
        <v>814</v>
      </c>
      <c r="I7911" s="34">
        <v>663</v>
      </c>
    </row>
    <row r="7912" spans="1:9" x14ac:dyDescent="0.2">
      <c r="A7912" s="34" t="s">
        <v>58369</v>
      </c>
      <c r="B7912" s="34">
        <v>1017</v>
      </c>
      <c r="C7912" s="34">
        <v>932</v>
      </c>
      <c r="D7912" s="34">
        <v>285</v>
      </c>
      <c r="E7912" s="34">
        <v>316</v>
      </c>
      <c r="F7912" s="34">
        <v>296</v>
      </c>
      <c r="G7912" s="34">
        <v>307</v>
      </c>
      <c r="H7912" s="34">
        <v>344</v>
      </c>
      <c r="I7912" s="34">
        <v>254</v>
      </c>
    </row>
    <row r="7913" spans="1:9" x14ac:dyDescent="0.2">
      <c r="A7913" s="34" t="s">
        <v>58370</v>
      </c>
      <c r="B7913" s="34">
        <v>1273</v>
      </c>
      <c r="C7913" s="34">
        <v>1125</v>
      </c>
      <c r="D7913" s="34">
        <v>417</v>
      </c>
      <c r="E7913" s="34">
        <v>390</v>
      </c>
      <c r="F7913" s="34">
        <v>432</v>
      </c>
      <c r="G7913" s="34">
        <v>428</v>
      </c>
      <c r="H7913" s="34">
        <v>378</v>
      </c>
      <c r="I7913" s="34">
        <v>279</v>
      </c>
    </row>
    <row r="7914" spans="1:9" x14ac:dyDescent="0.2">
      <c r="A7914" s="34" t="s">
        <v>58371</v>
      </c>
      <c r="B7914" s="34">
        <v>1693</v>
      </c>
      <c r="C7914" s="34">
        <v>1822</v>
      </c>
      <c r="D7914" s="34">
        <v>508</v>
      </c>
      <c r="E7914" s="34">
        <v>604</v>
      </c>
      <c r="F7914" s="34">
        <v>539</v>
      </c>
      <c r="G7914" s="34">
        <v>641</v>
      </c>
      <c r="H7914" s="34">
        <v>464</v>
      </c>
      <c r="I7914" s="34">
        <v>559</v>
      </c>
    </row>
    <row r="7915" spans="1:9" x14ac:dyDescent="0.2">
      <c r="A7915" s="34" t="s">
        <v>58372</v>
      </c>
      <c r="B7915" s="34">
        <v>964</v>
      </c>
      <c r="C7915" s="34">
        <v>1033</v>
      </c>
      <c r="D7915" s="34">
        <v>327</v>
      </c>
      <c r="E7915" s="34">
        <v>324</v>
      </c>
      <c r="F7915" s="34">
        <v>298</v>
      </c>
      <c r="G7915" s="34">
        <v>399</v>
      </c>
      <c r="H7915" s="34">
        <v>343</v>
      </c>
      <c r="I7915" s="34">
        <v>313</v>
      </c>
    </row>
    <row r="7916" spans="1:9" x14ac:dyDescent="0.2">
      <c r="A7916" s="34" t="s">
        <v>58373</v>
      </c>
      <c r="B7916" s="34">
        <v>1103</v>
      </c>
      <c r="C7916" s="34">
        <v>1085</v>
      </c>
      <c r="D7916" s="34">
        <v>329</v>
      </c>
      <c r="E7916" s="34">
        <v>398</v>
      </c>
      <c r="F7916" s="34">
        <v>347</v>
      </c>
      <c r="G7916" s="34">
        <v>391</v>
      </c>
      <c r="H7916" s="34">
        <v>331</v>
      </c>
      <c r="I7916" s="34">
        <v>278</v>
      </c>
    </row>
    <row r="7917" spans="1:9" x14ac:dyDescent="0.2">
      <c r="A7917" s="34" t="s">
        <v>58374</v>
      </c>
      <c r="B7917" s="34">
        <v>2094</v>
      </c>
      <c r="C7917" s="34">
        <v>1871</v>
      </c>
      <c r="D7917" s="34">
        <v>565</v>
      </c>
      <c r="E7917" s="34">
        <v>659</v>
      </c>
      <c r="F7917" s="34">
        <v>604</v>
      </c>
      <c r="G7917" s="34">
        <v>686</v>
      </c>
      <c r="H7917" s="34">
        <v>573</v>
      </c>
      <c r="I7917" s="34">
        <v>551</v>
      </c>
    </row>
    <row r="7918" spans="1:9" x14ac:dyDescent="0.2">
      <c r="A7918" s="34" t="s">
        <v>58375</v>
      </c>
      <c r="B7918" s="34">
        <v>1775</v>
      </c>
      <c r="C7918" s="34">
        <v>1737</v>
      </c>
      <c r="D7918" s="34">
        <v>518</v>
      </c>
      <c r="E7918" s="34">
        <v>505</v>
      </c>
      <c r="F7918" s="34">
        <v>613</v>
      </c>
      <c r="G7918" s="34">
        <v>592</v>
      </c>
      <c r="H7918" s="34">
        <v>549</v>
      </c>
      <c r="I7918" s="34">
        <v>522</v>
      </c>
    </row>
    <row r="7919" spans="1:9" x14ac:dyDescent="0.2">
      <c r="A7919" s="34" t="s">
        <v>58376</v>
      </c>
      <c r="B7919" s="34">
        <v>719</v>
      </c>
      <c r="C7919" s="34">
        <v>841</v>
      </c>
      <c r="D7919" s="34">
        <v>249</v>
      </c>
      <c r="E7919" s="34">
        <v>262</v>
      </c>
      <c r="F7919" s="34">
        <v>202</v>
      </c>
      <c r="G7919" s="34">
        <v>282</v>
      </c>
      <c r="H7919" s="34">
        <v>230</v>
      </c>
      <c r="I7919" s="34">
        <v>230</v>
      </c>
    </row>
    <row r="7920" spans="1:9" x14ac:dyDescent="0.2">
      <c r="A7920" s="34" t="s">
        <v>58377</v>
      </c>
      <c r="B7920" s="34">
        <v>1488</v>
      </c>
      <c r="C7920" s="34">
        <v>1272</v>
      </c>
      <c r="D7920" s="34">
        <v>440</v>
      </c>
      <c r="E7920" s="34">
        <v>453</v>
      </c>
      <c r="F7920" s="34">
        <v>498</v>
      </c>
      <c r="G7920" s="34">
        <v>463</v>
      </c>
      <c r="H7920" s="34">
        <v>505</v>
      </c>
      <c r="I7920" s="34">
        <v>297</v>
      </c>
    </row>
    <row r="7921" spans="1:9" x14ac:dyDescent="0.2">
      <c r="A7921" s="34" t="s">
        <v>58378</v>
      </c>
      <c r="B7921" s="34">
        <v>712</v>
      </c>
      <c r="C7921" s="34">
        <v>563</v>
      </c>
      <c r="D7921" s="34">
        <v>232</v>
      </c>
      <c r="E7921" s="34">
        <v>190</v>
      </c>
      <c r="F7921" s="34">
        <v>234</v>
      </c>
      <c r="G7921" s="34">
        <v>218</v>
      </c>
      <c r="H7921" s="34">
        <v>184</v>
      </c>
      <c r="I7921" s="34">
        <v>209</v>
      </c>
    </row>
    <row r="7922" spans="1:9" x14ac:dyDescent="0.2">
      <c r="A7922" s="34" t="s">
        <v>58379</v>
      </c>
      <c r="B7922" s="34">
        <v>758</v>
      </c>
      <c r="C7922" s="34">
        <v>1009</v>
      </c>
      <c r="D7922" s="34">
        <v>272</v>
      </c>
      <c r="E7922" s="34">
        <v>356</v>
      </c>
      <c r="F7922" s="34">
        <v>215</v>
      </c>
      <c r="G7922" s="34">
        <v>354</v>
      </c>
      <c r="H7922" s="34">
        <v>283</v>
      </c>
      <c r="I7922" s="34">
        <v>292</v>
      </c>
    </row>
    <row r="7923" spans="1:9" x14ac:dyDescent="0.2">
      <c r="A7923" s="34" t="s">
        <v>58380</v>
      </c>
      <c r="B7923" s="34">
        <v>2103</v>
      </c>
      <c r="C7923" s="34">
        <v>1994</v>
      </c>
      <c r="D7923" s="34">
        <v>654</v>
      </c>
      <c r="E7923" s="34">
        <v>672</v>
      </c>
      <c r="F7923" s="34">
        <v>679</v>
      </c>
      <c r="G7923" s="34">
        <v>681</v>
      </c>
      <c r="H7923" s="34">
        <v>688</v>
      </c>
      <c r="I7923" s="34">
        <v>610</v>
      </c>
    </row>
    <row r="7924" spans="1:9" x14ac:dyDescent="0.2">
      <c r="A7924" s="34" t="s">
        <v>58381</v>
      </c>
      <c r="B7924" s="34">
        <v>732</v>
      </c>
      <c r="C7924" s="34">
        <v>745</v>
      </c>
      <c r="D7924" s="34">
        <v>225</v>
      </c>
      <c r="E7924" s="34">
        <v>224</v>
      </c>
      <c r="F7924" s="34">
        <v>222</v>
      </c>
      <c r="G7924" s="34">
        <v>250</v>
      </c>
      <c r="H7924" s="34">
        <v>239</v>
      </c>
      <c r="I7924" s="34">
        <v>222</v>
      </c>
    </row>
    <row r="7925" spans="1:9" x14ac:dyDescent="0.2">
      <c r="A7925" s="34" t="s">
        <v>58382</v>
      </c>
      <c r="B7925" s="34">
        <v>1625</v>
      </c>
      <c r="C7925" s="34">
        <v>1843</v>
      </c>
      <c r="D7925" s="34">
        <v>640</v>
      </c>
      <c r="E7925" s="34">
        <v>685</v>
      </c>
      <c r="F7925" s="34">
        <v>559</v>
      </c>
      <c r="G7925" s="34">
        <v>638</v>
      </c>
      <c r="H7925" s="34">
        <v>681</v>
      </c>
      <c r="I7925" s="34">
        <v>506</v>
      </c>
    </row>
    <row r="7926" spans="1:9" x14ac:dyDescent="0.2">
      <c r="A7926" s="34" t="s">
        <v>58383</v>
      </c>
      <c r="B7926" s="34">
        <v>1325</v>
      </c>
      <c r="C7926" s="34">
        <v>1263</v>
      </c>
      <c r="D7926" s="34">
        <v>400</v>
      </c>
      <c r="E7926" s="34">
        <v>422</v>
      </c>
      <c r="F7926" s="34">
        <v>372</v>
      </c>
      <c r="G7926" s="34">
        <v>365</v>
      </c>
      <c r="H7926" s="34">
        <v>474</v>
      </c>
      <c r="I7926" s="34">
        <v>378</v>
      </c>
    </row>
    <row r="7927" spans="1:9" x14ac:dyDescent="0.2">
      <c r="A7927" s="34" t="s">
        <v>58384</v>
      </c>
      <c r="B7927" s="34">
        <v>1234</v>
      </c>
      <c r="C7927" s="34">
        <v>1264</v>
      </c>
      <c r="D7927" s="34">
        <v>428</v>
      </c>
      <c r="E7927" s="34">
        <v>352</v>
      </c>
      <c r="F7927" s="34">
        <v>397</v>
      </c>
      <c r="G7927" s="34">
        <v>389</v>
      </c>
      <c r="H7927" s="34">
        <v>439</v>
      </c>
      <c r="I7927" s="34">
        <v>320</v>
      </c>
    </row>
    <row r="7928" spans="1:9" x14ac:dyDescent="0.2">
      <c r="A7928" s="34" t="s">
        <v>58385</v>
      </c>
      <c r="B7928" s="34">
        <v>1472</v>
      </c>
      <c r="C7928" s="34">
        <v>1936</v>
      </c>
      <c r="D7928" s="34">
        <v>511</v>
      </c>
      <c r="E7928" s="34">
        <v>529</v>
      </c>
      <c r="F7928" s="34">
        <v>478</v>
      </c>
      <c r="G7928" s="34">
        <v>545</v>
      </c>
      <c r="H7928" s="34">
        <v>549</v>
      </c>
      <c r="I7928" s="34">
        <v>437</v>
      </c>
    </row>
    <row r="7929" spans="1:9" x14ac:dyDescent="0.2">
      <c r="A7929" s="34" t="s">
        <v>58386</v>
      </c>
      <c r="B7929" s="34">
        <v>1457</v>
      </c>
      <c r="C7929" s="34">
        <v>1506</v>
      </c>
      <c r="D7929" s="34">
        <v>501</v>
      </c>
      <c r="E7929" s="34">
        <v>517</v>
      </c>
      <c r="F7929" s="34">
        <v>551</v>
      </c>
      <c r="G7929" s="34">
        <v>571</v>
      </c>
      <c r="H7929" s="34">
        <v>547</v>
      </c>
      <c r="I7929" s="34">
        <v>425</v>
      </c>
    </row>
    <row r="7930" spans="1:9" x14ac:dyDescent="0.2">
      <c r="A7930" s="34" t="s">
        <v>58387</v>
      </c>
      <c r="B7930" s="34">
        <v>1741</v>
      </c>
      <c r="C7930" s="34">
        <v>1906</v>
      </c>
      <c r="D7930" s="34">
        <v>521</v>
      </c>
      <c r="E7930" s="34">
        <v>625</v>
      </c>
      <c r="F7930" s="34">
        <v>619</v>
      </c>
      <c r="G7930" s="34">
        <v>624</v>
      </c>
      <c r="H7930" s="34">
        <v>505</v>
      </c>
      <c r="I7930" s="34">
        <v>549</v>
      </c>
    </row>
    <row r="7931" spans="1:9" x14ac:dyDescent="0.2">
      <c r="A7931" s="34" t="s">
        <v>58388</v>
      </c>
      <c r="B7931" s="34">
        <v>2082</v>
      </c>
      <c r="C7931" s="34">
        <v>2133</v>
      </c>
      <c r="D7931" s="34">
        <v>699</v>
      </c>
      <c r="E7931" s="34">
        <v>749</v>
      </c>
      <c r="F7931" s="34">
        <v>677</v>
      </c>
      <c r="G7931" s="34">
        <v>699</v>
      </c>
      <c r="H7931" s="34">
        <v>658</v>
      </c>
      <c r="I7931" s="34">
        <v>570</v>
      </c>
    </row>
    <row r="7932" spans="1:9" x14ac:dyDescent="0.2">
      <c r="A7932" s="34" t="s">
        <v>58389</v>
      </c>
      <c r="B7932" s="34">
        <v>1609</v>
      </c>
      <c r="C7932" s="34">
        <v>1610</v>
      </c>
      <c r="D7932" s="34">
        <v>550</v>
      </c>
      <c r="E7932" s="34">
        <v>502</v>
      </c>
      <c r="F7932" s="34">
        <v>544</v>
      </c>
      <c r="G7932" s="34">
        <v>552</v>
      </c>
      <c r="H7932" s="34">
        <v>526</v>
      </c>
      <c r="I7932" s="34">
        <v>430</v>
      </c>
    </row>
    <row r="7933" spans="1:9" x14ac:dyDescent="0.2">
      <c r="A7933" s="34" t="s">
        <v>58390</v>
      </c>
      <c r="B7933" s="34">
        <v>1774</v>
      </c>
      <c r="C7933" s="34">
        <v>1629</v>
      </c>
      <c r="D7933" s="34">
        <v>493</v>
      </c>
      <c r="E7933" s="34">
        <v>566</v>
      </c>
      <c r="F7933" s="34">
        <v>495</v>
      </c>
      <c r="G7933" s="34">
        <v>565</v>
      </c>
      <c r="H7933" s="34">
        <v>541</v>
      </c>
      <c r="I7933" s="34">
        <v>485</v>
      </c>
    </row>
    <row r="7934" spans="1:9" x14ac:dyDescent="0.2">
      <c r="A7934" s="34" t="s">
        <v>58391</v>
      </c>
      <c r="B7934" s="34">
        <v>1561</v>
      </c>
      <c r="C7934" s="34">
        <v>1504</v>
      </c>
      <c r="D7934" s="34">
        <v>485</v>
      </c>
      <c r="E7934" s="34">
        <v>433</v>
      </c>
      <c r="F7934" s="34">
        <v>459</v>
      </c>
      <c r="G7934" s="34">
        <v>490</v>
      </c>
      <c r="H7934" s="34">
        <v>507</v>
      </c>
      <c r="I7934" s="34">
        <v>408</v>
      </c>
    </row>
    <row r="7935" spans="1:9" x14ac:dyDescent="0.2">
      <c r="A7935" s="34" t="s">
        <v>58392</v>
      </c>
      <c r="B7935" s="34">
        <v>712</v>
      </c>
      <c r="C7935" s="34">
        <v>645</v>
      </c>
      <c r="D7935" s="34">
        <v>243</v>
      </c>
      <c r="E7935" s="34">
        <v>199</v>
      </c>
      <c r="F7935" s="34">
        <v>207</v>
      </c>
      <c r="G7935" s="34">
        <v>250</v>
      </c>
      <c r="H7935" s="34">
        <v>217</v>
      </c>
      <c r="I7935" s="34">
        <v>183</v>
      </c>
    </row>
    <row r="7936" spans="1:9" x14ac:dyDescent="0.2">
      <c r="A7936" s="34" t="s">
        <v>58393</v>
      </c>
      <c r="B7936" s="34">
        <v>607</v>
      </c>
      <c r="C7936" s="34">
        <v>703</v>
      </c>
      <c r="D7936" s="34">
        <v>188</v>
      </c>
      <c r="E7936" s="34">
        <v>297</v>
      </c>
      <c r="F7936" s="34">
        <v>192</v>
      </c>
      <c r="G7936" s="34">
        <v>268</v>
      </c>
      <c r="H7936" s="34">
        <v>242</v>
      </c>
      <c r="I7936" s="34">
        <v>212</v>
      </c>
    </row>
    <row r="7937" spans="1:9" x14ac:dyDescent="0.2">
      <c r="A7937" s="34" t="s">
        <v>58394</v>
      </c>
      <c r="B7937" s="34">
        <v>2473</v>
      </c>
      <c r="C7937" s="34">
        <v>2585</v>
      </c>
      <c r="D7937" s="34">
        <v>758</v>
      </c>
      <c r="E7937" s="34">
        <v>825</v>
      </c>
      <c r="F7937" s="34">
        <v>810</v>
      </c>
      <c r="G7937" s="34">
        <v>837</v>
      </c>
      <c r="H7937" s="34">
        <v>871</v>
      </c>
      <c r="I7937" s="34">
        <v>749</v>
      </c>
    </row>
    <row r="7938" spans="1:9" x14ac:dyDescent="0.2">
      <c r="A7938" s="34" t="s">
        <v>58395</v>
      </c>
      <c r="B7938" s="34">
        <v>1356</v>
      </c>
      <c r="C7938" s="34">
        <v>1372</v>
      </c>
      <c r="D7938" s="34">
        <v>390</v>
      </c>
      <c r="E7938" s="34">
        <v>405</v>
      </c>
      <c r="F7938" s="34">
        <v>458</v>
      </c>
      <c r="G7938" s="34">
        <v>421</v>
      </c>
      <c r="H7938" s="34">
        <v>437</v>
      </c>
      <c r="I7938" s="34">
        <v>391</v>
      </c>
    </row>
    <row r="7939" spans="1:9" x14ac:dyDescent="0.2">
      <c r="A7939" s="34" t="s">
        <v>58396</v>
      </c>
      <c r="B7939" s="34">
        <v>2341</v>
      </c>
      <c r="C7939" s="34">
        <v>2009</v>
      </c>
      <c r="D7939" s="34">
        <v>684</v>
      </c>
      <c r="E7939" s="34">
        <v>678</v>
      </c>
      <c r="F7939" s="34">
        <v>702</v>
      </c>
      <c r="G7939" s="34">
        <v>625</v>
      </c>
      <c r="H7939" s="34">
        <v>715</v>
      </c>
      <c r="I7939" s="34">
        <v>578</v>
      </c>
    </row>
    <row r="7940" spans="1:9" x14ac:dyDescent="0.2">
      <c r="A7940" s="34" t="s">
        <v>58397</v>
      </c>
      <c r="B7940" s="34">
        <v>1161</v>
      </c>
      <c r="C7940" s="34">
        <v>1220</v>
      </c>
      <c r="D7940" s="34">
        <v>446</v>
      </c>
      <c r="E7940" s="34">
        <v>400</v>
      </c>
      <c r="F7940" s="34">
        <v>396</v>
      </c>
      <c r="G7940" s="34">
        <v>456</v>
      </c>
      <c r="H7940" s="34">
        <v>409</v>
      </c>
      <c r="I7940" s="34">
        <v>376</v>
      </c>
    </row>
    <row r="7941" spans="1:9" x14ac:dyDescent="0.2">
      <c r="A7941" s="34" t="s">
        <v>58398</v>
      </c>
      <c r="B7941" s="34">
        <v>2342</v>
      </c>
      <c r="C7941" s="34">
        <v>2032</v>
      </c>
      <c r="D7941" s="34">
        <v>698</v>
      </c>
      <c r="E7941" s="34">
        <v>713</v>
      </c>
      <c r="F7941" s="34">
        <v>679</v>
      </c>
      <c r="G7941" s="34">
        <v>645</v>
      </c>
      <c r="H7941" s="34">
        <v>815</v>
      </c>
      <c r="I7941" s="34">
        <v>603</v>
      </c>
    </row>
    <row r="7942" spans="1:9" x14ac:dyDescent="0.2">
      <c r="A7942" s="34" t="s">
        <v>58399</v>
      </c>
      <c r="B7942" s="34">
        <v>1420</v>
      </c>
      <c r="C7942" s="34">
        <v>1340</v>
      </c>
      <c r="D7942" s="34">
        <v>436</v>
      </c>
      <c r="E7942" s="34">
        <v>555</v>
      </c>
      <c r="F7942" s="34">
        <v>436</v>
      </c>
      <c r="G7942" s="34">
        <v>467</v>
      </c>
      <c r="H7942" s="34">
        <v>477</v>
      </c>
      <c r="I7942" s="34">
        <v>423</v>
      </c>
    </row>
    <row r="7943" spans="1:9" x14ac:dyDescent="0.2">
      <c r="A7943" s="34" t="s">
        <v>58400</v>
      </c>
      <c r="B7943" s="34">
        <v>1101</v>
      </c>
      <c r="C7943" s="34">
        <v>1131</v>
      </c>
      <c r="D7943" s="34">
        <v>370</v>
      </c>
      <c r="E7943" s="34">
        <v>373</v>
      </c>
      <c r="F7943" s="34">
        <v>394</v>
      </c>
      <c r="G7943" s="34">
        <v>394</v>
      </c>
      <c r="H7943" s="34">
        <v>428</v>
      </c>
      <c r="I7943" s="34">
        <v>322</v>
      </c>
    </row>
    <row r="7944" spans="1:9" x14ac:dyDescent="0.2">
      <c r="A7944" s="34" t="s">
        <v>58401</v>
      </c>
      <c r="B7944" s="34">
        <v>1462</v>
      </c>
      <c r="C7944" s="34">
        <v>1291</v>
      </c>
      <c r="D7944" s="34">
        <v>450</v>
      </c>
      <c r="E7944" s="34">
        <v>430</v>
      </c>
      <c r="F7944" s="34">
        <v>421</v>
      </c>
      <c r="G7944" s="34">
        <v>434</v>
      </c>
      <c r="H7944" s="34">
        <v>441</v>
      </c>
      <c r="I7944" s="34">
        <v>350</v>
      </c>
    </row>
    <row r="7945" spans="1:9" x14ac:dyDescent="0.2">
      <c r="A7945" s="34" t="s">
        <v>58402</v>
      </c>
      <c r="B7945" s="34">
        <v>2023</v>
      </c>
      <c r="C7945" s="34">
        <v>1735</v>
      </c>
      <c r="D7945" s="34">
        <v>585</v>
      </c>
      <c r="E7945" s="34">
        <v>619</v>
      </c>
      <c r="F7945" s="34">
        <v>580</v>
      </c>
      <c r="G7945" s="34">
        <v>615</v>
      </c>
      <c r="H7945" s="34">
        <v>558</v>
      </c>
      <c r="I7945" s="34">
        <v>520</v>
      </c>
    </row>
    <row r="7946" spans="1:9" x14ac:dyDescent="0.2">
      <c r="A7946" s="34" t="s">
        <v>58403</v>
      </c>
      <c r="B7946" s="34">
        <v>1754</v>
      </c>
      <c r="C7946" s="34">
        <v>1414</v>
      </c>
      <c r="D7946" s="34">
        <v>489</v>
      </c>
      <c r="E7946" s="34">
        <v>567</v>
      </c>
      <c r="F7946" s="34">
        <v>593</v>
      </c>
      <c r="G7946" s="34">
        <v>504</v>
      </c>
      <c r="H7946" s="34">
        <v>515</v>
      </c>
      <c r="I7946" s="34">
        <v>436</v>
      </c>
    </row>
    <row r="7947" spans="1:9" x14ac:dyDescent="0.2">
      <c r="A7947" s="34" t="s">
        <v>58404</v>
      </c>
      <c r="B7947" s="34">
        <v>362</v>
      </c>
      <c r="C7947" s="34">
        <v>377</v>
      </c>
      <c r="D7947" s="34">
        <v>103</v>
      </c>
      <c r="E7947" s="34">
        <v>130</v>
      </c>
      <c r="F7947" s="34">
        <v>114</v>
      </c>
      <c r="G7947" s="34">
        <v>130</v>
      </c>
      <c r="H7947" s="34">
        <v>122</v>
      </c>
      <c r="I7947" s="34">
        <v>89</v>
      </c>
    </row>
    <row r="7948" spans="1:9" x14ac:dyDescent="0.2">
      <c r="A7948" s="34" t="s">
        <v>58405</v>
      </c>
      <c r="B7948" s="34">
        <v>1533</v>
      </c>
      <c r="C7948" s="34">
        <v>1376</v>
      </c>
      <c r="D7948" s="34">
        <v>497</v>
      </c>
      <c r="E7948" s="34">
        <v>465</v>
      </c>
      <c r="F7948" s="34">
        <v>475</v>
      </c>
      <c r="G7948" s="34">
        <v>364</v>
      </c>
      <c r="H7948" s="34">
        <v>505</v>
      </c>
      <c r="I7948" s="34">
        <v>355</v>
      </c>
    </row>
    <row r="7949" spans="1:9" x14ac:dyDescent="0.2">
      <c r="A7949" s="34" t="s">
        <v>58406</v>
      </c>
      <c r="B7949" s="34">
        <v>1335</v>
      </c>
      <c r="C7949" s="34">
        <v>1227</v>
      </c>
      <c r="D7949" s="34">
        <v>415</v>
      </c>
      <c r="E7949" s="34">
        <v>438</v>
      </c>
      <c r="F7949" s="34">
        <v>393</v>
      </c>
      <c r="G7949" s="34">
        <v>463</v>
      </c>
      <c r="H7949" s="34">
        <v>421</v>
      </c>
      <c r="I7949" s="34">
        <v>337</v>
      </c>
    </row>
    <row r="7950" spans="1:9" x14ac:dyDescent="0.2">
      <c r="A7950" s="34" t="s">
        <v>58407</v>
      </c>
      <c r="B7950" s="34">
        <v>1700</v>
      </c>
      <c r="C7950" s="34">
        <v>1903</v>
      </c>
      <c r="D7950" s="34">
        <v>427</v>
      </c>
      <c r="E7950" s="34">
        <v>540</v>
      </c>
      <c r="F7950" s="34">
        <v>517</v>
      </c>
      <c r="G7950" s="34">
        <v>496</v>
      </c>
      <c r="H7950" s="34">
        <v>503</v>
      </c>
      <c r="I7950" s="34">
        <v>411</v>
      </c>
    </row>
    <row r="7951" spans="1:9" x14ac:dyDescent="0.2">
      <c r="A7951" s="34" t="s">
        <v>58408</v>
      </c>
      <c r="B7951" s="34">
        <v>1294</v>
      </c>
      <c r="C7951" s="34">
        <v>1282</v>
      </c>
      <c r="D7951" s="34">
        <v>373</v>
      </c>
      <c r="E7951" s="34">
        <v>405</v>
      </c>
      <c r="F7951" s="34">
        <v>392</v>
      </c>
      <c r="G7951" s="34">
        <v>374</v>
      </c>
      <c r="H7951" s="34">
        <v>384</v>
      </c>
      <c r="I7951" s="34">
        <v>319</v>
      </c>
    </row>
    <row r="7952" spans="1:9" x14ac:dyDescent="0.2">
      <c r="A7952" s="34" t="s">
        <v>58409</v>
      </c>
      <c r="B7952" s="34">
        <v>1017</v>
      </c>
      <c r="C7952" s="34">
        <v>1026</v>
      </c>
      <c r="D7952" s="34">
        <v>338</v>
      </c>
      <c r="E7952" s="34">
        <v>341</v>
      </c>
      <c r="F7952" s="34">
        <v>311</v>
      </c>
      <c r="G7952" s="34">
        <v>343</v>
      </c>
      <c r="H7952" s="34">
        <v>287</v>
      </c>
      <c r="I7952" s="34">
        <v>273</v>
      </c>
    </row>
    <row r="7953" spans="1:9" x14ac:dyDescent="0.2">
      <c r="A7953" s="34" t="s">
        <v>58410</v>
      </c>
      <c r="B7953" s="34">
        <v>990</v>
      </c>
      <c r="C7953" s="34">
        <v>908</v>
      </c>
      <c r="D7953" s="34">
        <v>339</v>
      </c>
      <c r="E7953" s="34">
        <v>336</v>
      </c>
      <c r="F7953" s="34">
        <v>319</v>
      </c>
      <c r="G7953" s="34">
        <v>325</v>
      </c>
      <c r="H7953" s="34">
        <v>382</v>
      </c>
      <c r="I7953" s="34">
        <v>364</v>
      </c>
    </row>
    <row r="7954" spans="1:9" x14ac:dyDescent="0.2">
      <c r="A7954" s="34" t="s">
        <v>58411</v>
      </c>
      <c r="B7954" s="34">
        <v>1036</v>
      </c>
      <c r="C7954" s="34">
        <v>840</v>
      </c>
      <c r="D7954" s="34">
        <v>362</v>
      </c>
      <c r="E7954" s="34">
        <v>326</v>
      </c>
      <c r="F7954" s="34">
        <v>286</v>
      </c>
      <c r="G7954" s="34">
        <v>351</v>
      </c>
      <c r="H7954" s="34">
        <v>333</v>
      </c>
      <c r="I7954" s="34">
        <v>270</v>
      </c>
    </row>
    <row r="7955" spans="1:9" x14ac:dyDescent="0.2">
      <c r="A7955" s="34" t="s">
        <v>58412</v>
      </c>
      <c r="B7955" s="34">
        <v>1398</v>
      </c>
      <c r="C7955" s="34">
        <v>1324</v>
      </c>
      <c r="D7955" s="34">
        <v>415</v>
      </c>
      <c r="E7955" s="34">
        <v>399</v>
      </c>
      <c r="F7955" s="34">
        <v>409</v>
      </c>
      <c r="G7955" s="34">
        <v>463</v>
      </c>
      <c r="H7955" s="34">
        <v>402</v>
      </c>
      <c r="I7955" s="34">
        <v>373</v>
      </c>
    </row>
    <row r="7956" spans="1:9" x14ac:dyDescent="0.2">
      <c r="A7956" s="34" t="s">
        <v>58413</v>
      </c>
      <c r="B7956" s="34">
        <v>1716</v>
      </c>
      <c r="C7956" s="34">
        <v>1720</v>
      </c>
      <c r="D7956" s="34">
        <v>529</v>
      </c>
      <c r="E7956" s="34">
        <v>584</v>
      </c>
      <c r="F7956" s="34">
        <v>519</v>
      </c>
      <c r="G7956" s="34">
        <v>591</v>
      </c>
      <c r="H7956" s="34">
        <v>536</v>
      </c>
      <c r="I7956" s="34">
        <v>477</v>
      </c>
    </row>
    <row r="7957" spans="1:9" x14ac:dyDescent="0.2">
      <c r="A7957" s="34" t="s">
        <v>58414</v>
      </c>
      <c r="B7957" s="34">
        <v>1960</v>
      </c>
      <c r="C7957" s="34">
        <v>1976</v>
      </c>
      <c r="D7957" s="34">
        <v>609</v>
      </c>
      <c r="E7957" s="34">
        <v>667</v>
      </c>
      <c r="F7957" s="34">
        <v>599</v>
      </c>
      <c r="G7957" s="34">
        <v>733</v>
      </c>
      <c r="H7957" s="34">
        <v>590</v>
      </c>
      <c r="I7957" s="34">
        <v>570</v>
      </c>
    </row>
    <row r="7958" spans="1:9" x14ac:dyDescent="0.2">
      <c r="A7958" s="34" t="s">
        <v>58415</v>
      </c>
      <c r="B7958" s="34">
        <v>1025</v>
      </c>
      <c r="C7958" s="34">
        <v>1007</v>
      </c>
      <c r="D7958" s="34">
        <v>342</v>
      </c>
      <c r="E7958" s="34">
        <v>304</v>
      </c>
      <c r="F7958" s="34">
        <v>295</v>
      </c>
      <c r="G7958" s="34">
        <v>332</v>
      </c>
      <c r="H7958" s="34">
        <v>311</v>
      </c>
      <c r="I7958" s="34">
        <v>286</v>
      </c>
    </row>
    <row r="7959" spans="1:9" x14ac:dyDescent="0.2">
      <c r="A7959" s="34" t="s">
        <v>58416</v>
      </c>
      <c r="B7959" s="34">
        <v>2716</v>
      </c>
      <c r="C7959" s="34">
        <v>2914</v>
      </c>
      <c r="D7959" s="34">
        <v>754</v>
      </c>
      <c r="E7959" s="34">
        <v>912</v>
      </c>
      <c r="F7959" s="34">
        <v>761</v>
      </c>
      <c r="G7959" s="34">
        <v>908</v>
      </c>
      <c r="H7959" s="34">
        <v>854</v>
      </c>
      <c r="I7959" s="34">
        <v>834</v>
      </c>
    </row>
    <row r="7960" spans="1:9" x14ac:dyDescent="0.2">
      <c r="A7960" s="34" t="s">
        <v>58417</v>
      </c>
      <c r="B7960" s="34">
        <v>3227</v>
      </c>
      <c r="C7960" s="34">
        <v>2723</v>
      </c>
      <c r="D7960" s="34">
        <v>1016</v>
      </c>
      <c r="E7960" s="34">
        <v>977</v>
      </c>
      <c r="F7960" s="34">
        <v>1026</v>
      </c>
      <c r="G7960" s="34">
        <v>976</v>
      </c>
      <c r="H7960" s="34">
        <v>978</v>
      </c>
      <c r="I7960" s="34">
        <v>797</v>
      </c>
    </row>
    <row r="7961" spans="1:9" x14ac:dyDescent="0.2">
      <c r="A7961" s="34" t="s">
        <v>58418</v>
      </c>
      <c r="B7961" s="34">
        <v>1811</v>
      </c>
      <c r="C7961" s="34">
        <v>1802</v>
      </c>
      <c r="D7961" s="34">
        <v>553</v>
      </c>
      <c r="E7961" s="34">
        <v>648</v>
      </c>
      <c r="F7961" s="34">
        <v>615</v>
      </c>
      <c r="G7961" s="34">
        <v>678</v>
      </c>
      <c r="H7961" s="34">
        <v>600</v>
      </c>
      <c r="I7961" s="34">
        <v>478</v>
      </c>
    </row>
    <row r="7962" spans="1:9" x14ac:dyDescent="0.2">
      <c r="A7962" s="34" t="s">
        <v>58419</v>
      </c>
      <c r="B7962" s="34">
        <v>1732</v>
      </c>
      <c r="C7962" s="34">
        <v>1643</v>
      </c>
      <c r="D7962" s="34">
        <v>562</v>
      </c>
      <c r="E7962" s="34">
        <v>574</v>
      </c>
      <c r="F7962" s="34">
        <v>532</v>
      </c>
      <c r="G7962" s="34">
        <v>548</v>
      </c>
      <c r="H7962" s="34">
        <v>519</v>
      </c>
      <c r="I7962" s="34">
        <v>448</v>
      </c>
    </row>
    <row r="7963" spans="1:9" x14ac:dyDescent="0.2">
      <c r="A7963" s="34" t="s">
        <v>58420</v>
      </c>
      <c r="B7963" s="34">
        <v>1904</v>
      </c>
      <c r="C7963" s="34">
        <v>1801</v>
      </c>
      <c r="D7963" s="34">
        <v>596</v>
      </c>
      <c r="E7963" s="34">
        <v>574</v>
      </c>
      <c r="F7963" s="34">
        <v>464</v>
      </c>
      <c r="G7963" s="34">
        <v>635</v>
      </c>
      <c r="H7963" s="34">
        <v>560</v>
      </c>
      <c r="I7963" s="34">
        <v>498</v>
      </c>
    </row>
    <row r="7964" spans="1:9" x14ac:dyDescent="0.2">
      <c r="A7964" s="34" t="s">
        <v>58421</v>
      </c>
      <c r="B7964" s="34">
        <v>1379</v>
      </c>
      <c r="C7964" s="34">
        <v>1636</v>
      </c>
      <c r="D7964" s="34">
        <v>485</v>
      </c>
      <c r="E7964" s="34">
        <v>551</v>
      </c>
      <c r="F7964" s="34">
        <v>525</v>
      </c>
      <c r="G7964" s="34">
        <v>519</v>
      </c>
      <c r="H7964" s="34">
        <v>515</v>
      </c>
      <c r="I7964" s="34">
        <v>506</v>
      </c>
    </row>
    <row r="7965" spans="1:9" x14ac:dyDescent="0.2">
      <c r="A7965" s="34" t="s">
        <v>58422</v>
      </c>
      <c r="B7965" s="34">
        <v>657</v>
      </c>
      <c r="C7965" s="34">
        <v>745</v>
      </c>
      <c r="D7965" s="34">
        <v>220</v>
      </c>
      <c r="E7965" s="34">
        <v>299</v>
      </c>
      <c r="F7965" s="34">
        <v>239</v>
      </c>
      <c r="G7965" s="34">
        <v>227</v>
      </c>
      <c r="H7965" s="34">
        <v>254</v>
      </c>
      <c r="I7965" s="34">
        <v>211</v>
      </c>
    </row>
    <row r="7966" spans="1:9" x14ac:dyDescent="0.2">
      <c r="A7966" s="34" t="s">
        <v>58423</v>
      </c>
      <c r="B7966" s="34">
        <v>1559</v>
      </c>
      <c r="C7966" s="34">
        <v>1637</v>
      </c>
      <c r="D7966" s="34">
        <v>530</v>
      </c>
      <c r="E7966" s="34">
        <v>515</v>
      </c>
      <c r="F7966" s="34">
        <v>473</v>
      </c>
      <c r="G7966" s="34">
        <v>512</v>
      </c>
      <c r="H7966" s="34">
        <v>553</v>
      </c>
      <c r="I7966" s="34">
        <v>417</v>
      </c>
    </row>
    <row r="7967" spans="1:9" x14ac:dyDescent="0.2">
      <c r="A7967" s="34" t="s">
        <v>58424</v>
      </c>
      <c r="B7967" s="34">
        <v>3663</v>
      </c>
      <c r="C7967" s="34">
        <v>3480</v>
      </c>
      <c r="D7967" s="34">
        <v>1027</v>
      </c>
      <c r="E7967" s="34">
        <v>1111</v>
      </c>
      <c r="F7967" s="34">
        <v>1084</v>
      </c>
      <c r="G7967" s="34">
        <v>1213</v>
      </c>
      <c r="H7967" s="34">
        <v>1044</v>
      </c>
      <c r="I7967" s="34">
        <v>1008</v>
      </c>
    </row>
    <row r="7968" spans="1:9" x14ac:dyDescent="0.2">
      <c r="A7968" s="34" t="s">
        <v>58425</v>
      </c>
      <c r="B7968" s="34">
        <v>2185</v>
      </c>
      <c r="C7968" s="34">
        <v>2169</v>
      </c>
      <c r="D7968" s="34">
        <v>613</v>
      </c>
      <c r="E7968" s="34">
        <v>719</v>
      </c>
      <c r="F7968" s="34">
        <v>610</v>
      </c>
      <c r="G7968" s="34">
        <v>725</v>
      </c>
      <c r="H7968" s="34">
        <v>652</v>
      </c>
      <c r="I7968" s="34">
        <v>647</v>
      </c>
    </row>
    <row r="7969" spans="1:9" x14ac:dyDescent="0.2">
      <c r="A7969" s="34" t="s">
        <v>58426</v>
      </c>
      <c r="B7969" s="34">
        <v>1550</v>
      </c>
      <c r="C7969" s="34">
        <v>1585</v>
      </c>
      <c r="D7969" s="34">
        <v>523</v>
      </c>
      <c r="E7969" s="34">
        <v>525</v>
      </c>
      <c r="F7969" s="34">
        <v>494</v>
      </c>
      <c r="G7969" s="34">
        <v>570</v>
      </c>
      <c r="H7969" s="34">
        <v>483</v>
      </c>
      <c r="I7969" s="34">
        <v>488</v>
      </c>
    </row>
    <row r="7970" spans="1:9" x14ac:dyDescent="0.2">
      <c r="A7970" s="34" t="s">
        <v>58427</v>
      </c>
      <c r="B7970" s="34">
        <v>1837</v>
      </c>
      <c r="C7970" s="34">
        <v>1871</v>
      </c>
      <c r="D7970" s="34">
        <v>590</v>
      </c>
      <c r="E7970" s="34">
        <v>581</v>
      </c>
      <c r="F7970" s="34">
        <v>511</v>
      </c>
      <c r="G7970" s="34">
        <v>653</v>
      </c>
      <c r="H7970" s="34">
        <v>625</v>
      </c>
      <c r="I7970" s="34">
        <v>544</v>
      </c>
    </row>
    <row r="7971" spans="1:9" x14ac:dyDescent="0.2">
      <c r="A7971" s="34" t="s">
        <v>58428</v>
      </c>
      <c r="B7971" s="34">
        <v>1417</v>
      </c>
      <c r="C7971" s="34">
        <v>1090</v>
      </c>
      <c r="D7971" s="34">
        <v>385</v>
      </c>
      <c r="E7971" s="34">
        <v>335</v>
      </c>
      <c r="F7971" s="34">
        <v>390</v>
      </c>
      <c r="G7971" s="34">
        <v>291</v>
      </c>
      <c r="H7971" s="34">
        <v>440</v>
      </c>
      <c r="I7971" s="34">
        <v>263</v>
      </c>
    </row>
    <row r="7972" spans="1:9" x14ac:dyDescent="0.2">
      <c r="A7972" s="34" t="s">
        <v>58429</v>
      </c>
      <c r="B7972" s="34">
        <v>1007</v>
      </c>
      <c r="C7972" s="34">
        <v>908</v>
      </c>
      <c r="D7972" s="34">
        <v>312</v>
      </c>
      <c r="E7972" s="34">
        <v>298</v>
      </c>
      <c r="F7972" s="34">
        <v>300</v>
      </c>
      <c r="G7972" s="34">
        <v>284</v>
      </c>
      <c r="H7972" s="34">
        <v>285</v>
      </c>
      <c r="I7972" s="34">
        <v>241</v>
      </c>
    </row>
    <row r="7973" spans="1:9" x14ac:dyDescent="0.2">
      <c r="A7973" s="34" t="s">
        <v>58430</v>
      </c>
      <c r="B7973" s="34">
        <v>817</v>
      </c>
      <c r="C7973" s="34">
        <v>828</v>
      </c>
      <c r="D7973" s="34">
        <v>230</v>
      </c>
      <c r="E7973" s="34">
        <v>252</v>
      </c>
      <c r="F7973" s="34">
        <v>243</v>
      </c>
      <c r="G7973" s="34">
        <v>267</v>
      </c>
      <c r="H7973" s="34">
        <v>256</v>
      </c>
      <c r="I7973" s="34">
        <v>216</v>
      </c>
    </row>
    <row r="7974" spans="1:9" x14ac:dyDescent="0.2">
      <c r="A7974" s="34" t="s">
        <v>58431</v>
      </c>
      <c r="B7974" s="34">
        <v>972</v>
      </c>
      <c r="C7974" s="34">
        <v>931</v>
      </c>
      <c r="D7974" s="34">
        <v>323</v>
      </c>
      <c r="E7974" s="34">
        <v>377</v>
      </c>
      <c r="F7974" s="34">
        <v>333</v>
      </c>
      <c r="G7974" s="34">
        <v>409</v>
      </c>
      <c r="H7974" s="34">
        <v>325</v>
      </c>
      <c r="I7974" s="34">
        <v>331</v>
      </c>
    </row>
    <row r="7975" spans="1:9" x14ac:dyDescent="0.2">
      <c r="A7975" s="34" t="s">
        <v>58432</v>
      </c>
      <c r="B7975" s="34">
        <v>1390</v>
      </c>
      <c r="C7975" s="34">
        <v>1695</v>
      </c>
      <c r="D7975" s="34">
        <v>442</v>
      </c>
      <c r="E7975" s="34">
        <v>544</v>
      </c>
      <c r="F7975" s="34">
        <v>387</v>
      </c>
      <c r="G7975" s="34">
        <v>507</v>
      </c>
      <c r="H7975" s="34">
        <v>403</v>
      </c>
      <c r="I7975" s="34">
        <v>447</v>
      </c>
    </row>
    <row r="7976" spans="1:9" x14ac:dyDescent="0.2">
      <c r="A7976" s="34" t="s">
        <v>58433</v>
      </c>
      <c r="B7976" s="34">
        <v>1625</v>
      </c>
      <c r="C7976" s="34">
        <v>1499</v>
      </c>
      <c r="D7976" s="34">
        <v>505</v>
      </c>
      <c r="E7976" s="34">
        <v>466</v>
      </c>
      <c r="F7976" s="34">
        <v>497</v>
      </c>
      <c r="G7976" s="34">
        <v>494</v>
      </c>
      <c r="H7976" s="34">
        <v>526</v>
      </c>
      <c r="I7976" s="34">
        <v>421</v>
      </c>
    </row>
    <row r="7977" spans="1:9" x14ac:dyDescent="0.2">
      <c r="A7977" s="34" t="s">
        <v>58434</v>
      </c>
      <c r="B7977" s="34">
        <v>1928</v>
      </c>
      <c r="C7977" s="34">
        <v>1728</v>
      </c>
      <c r="D7977" s="34">
        <v>620</v>
      </c>
      <c r="E7977" s="34">
        <v>625</v>
      </c>
      <c r="F7977" s="34">
        <v>686</v>
      </c>
      <c r="G7977" s="34">
        <v>666</v>
      </c>
      <c r="H7977" s="34">
        <v>702</v>
      </c>
      <c r="I7977" s="34">
        <v>513</v>
      </c>
    </row>
    <row r="7978" spans="1:9" x14ac:dyDescent="0.2">
      <c r="A7978" s="34" t="s">
        <v>58435</v>
      </c>
      <c r="B7978" s="34">
        <v>1683</v>
      </c>
      <c r="C7978" s="34">
        <v>1451</v>
      </c>
      <c r="D7978" s="34">
        <v>515</v>
      </c>
      <c r="E7978" s="34">
        <v>536</v>
      </c>
      <c r="F7978" s="34">
        <v>514</v>
      </c>
      <c r="G7978" s="34">
        <v>565</v>
      </c>
      <c r="H7978" s="34">
        <v>531</v>
      </c>
      <c r="I7978" s="34">
        <v>457</v>
      </c>
    </row>
    <row r="7979" spans="1:9" x14ac:dyDescent="0.2">
      <c r="A7979" s="34" t="s">
        <v>58436</v>
      </c>
      <c r="B7979" s="34">
        <v>1194</v>
      </c>
      <c r="C7979" s="34">
        <v>1093</v>
      </c>
      <c r="D7979" s="34">
        <v>372</v>
      </c>
      <c r="E7979" s="34">
        <v>423</v>
      </c>
      <c r="F7979" s="34">
        <v>379</v>
      </c>
      <c r="G7979" s="34">
        <v>399</v>
      </c>
      <c r="H7979" s="34">
        <v>405</v>
      </c>
      <c r="I7979" s="34">
        <v>311</v>
      </c>
    </row>
    <row r="7980" spans="1:9" x14ac:dyDescent="0.2">
      <c r="A7980" s="34" t="s">
        <v>58437</v>
      </c>
      <c r="B7980" s="34">
        <v>841</v>
      </c>
      <c r="C7980" s="34">
        <v>762</v>
      </c>
      <c r="D7980" s="34">
        <v>249</v>
      </c>
      <c r="E7980" s="34">
        <v>265</v>
      </c>
      <c r="F7980" s="34">
        <v>298</v>
      </c>
      <c r="G7980" s="34">
        <v>278</v>
      </c>
      <c r="H7980" s="34">
        <v>231</v>
      </c>
      <c r="I7980" s="34">
        <v>204</v>
      </c>
    </row>
    <row r="7981" spans="1:9" x14ac:dyDescent="0.2">
      <c r="A7981" s="34" t="s">
        <v>58438</v>
      </c>
      <c r="B7981" s="34">
        <v>1183</v>
      </c>
      <c r="C7981" s="34">
        <v>1321</v>
      </c>
      <c r="D7981" s="34">
        <v>462</v>
      </c>
      <c r="E7981" s="34">
        <v>370</v>
      </c>
      <c r="F7981" s="34">
        <v>421</v>
      </c>
      <c r="G7981" s="34">
        <v>385</v>
      </c>
      <c r="H7981" s="34">
        <v>439</v>
      </c>
      <c r="I7981" s="34">
        <v>371</v>
      </c>
    </row>
    <row r="7982" spans="1:9" x14ac:dyDescent="0.2">
      <c r="A7982" s="34" t="s">
        <v>58439</v>
      </c>
      <c r="B7982" s="34">
        <v>1416</v>
      </c>
      <c r="C7982" s="34">
        <v>1441</v>
      </c>
      <c r="D7982" s="34">
        <v>466</v>
      </c>
      <c r="E7982" s="34">
        <v>491</v>
      </c>
      <c r="F7982" s="34">
        <v>468</v>
      </c>
      <c r="G7982" s="34">
        <v>539</v>
      </c>
      <c r="H7982" s="34">
        <v>553</v>
      </c>
      <c r="I7982" s="34">
        <v>465</v>
      </c>
    </row>
    <row r="7983" spans="1:9" x14ac:dyDescent="0.2">
      <c r="A7983" s="34" t="s">
        <v>58440</v>
      </c>
      <c r="B7983" s="34">
        <v>1447</v>
      </c>
      <c r="C7983" s="34">
        <v>1486</v>
      </c>
      <c r="D7983" s="34">
        <v>412</v>
      </c>
      <c r="E7983" s="34">
        <v>452</v>
      </c>
      <c r="F7983" s="34">
        <v>409</v>
      </c>
      <c r="G7983" s="34">
        <v>428</v>
      </c>
      <c r="H7983" s="34">
        <v>452</v>
      </c>
      <c r="I7983" s="34">
        <v>412</v>
      </c>
    </row>
    <row r="7984" spans="1:9" x14ac:dyDescent="0.2">
      <c r="A7984" s="34" t="s">
        <v>58441</v>
      </c>
      <c r="B7984" s="34">
        <v>1985</v>
      </c>
      <c r="C7984" s="34">
        <v>1855</v>
      </c>
      <c r="D7984" s="34">
        <v>645</v>
      </c>
      <c r="E7984" s="34">
        <v>620</v>
      </c>
      <c r="F7984" s="34">
        <v>587</v>
      </c>
      <c r="G7984" s="34">
        <v>600</v>
      </c>
      <c r="H7984" s="34">
        <v>633</v>
      </c>
      <c r="I7984" s="34">
        <v>534</v>
      </c>
    </row>
    <row r="7985" spans="1:9" x14ac:dyDescent="0.2">
      <c r="A7985" s="34" t="s">
        <v>58442</v>
      </c>
      <c r="B7985" s="34">
        <v>1612</v>
      </c>
      <c r="C7985" s="34">
        <v>1308</v>
      </c>
      <c r="D7985" s="34">
        <v>462</v>
      </c>
      <c r="E7985" s="34">
        <v>467</v>
      </c>
      <c r="F7985" s="34">
        <v>463</v>
      </c>
      <c r="G7985" s="34">
        <v>504</v>
      </c>
      <c r="H7985" s="34">
        <v>463</v>
      </c>
      <c r="I7985" s="34">
        <v>482</v>
      </c>
    </row>
    <row r="7986" spans="1:9" x14ac:dyDescent="0.2">
      <c r="A7986" s="34" t="s">
        <v>58443</v>
      </c>
      <c r="B7986" s="34">
        <v>1564</v>
      </c>
      <c r="C7986" s="34">
        <v>1557</v>
      </c>
      <c r="D7986" s="34">
        <v>510</v>
      </c>
      <c r="E7986" s="34">
        <v>485</v>
      </c>
      <c r="F7986" s="34">
        <v>453</v>
      </c>
      <c r="G7986" s="34">
        <v>534</v>
      </c>
      <c r="H7986" s="34">
        <v>513</v>
      </c>
      <c r="I7986" s="34">
        <v>496</v>
      </c>
    </row>
    <row r="7987" spans="1:9" x14ac:dyDescent="0.2">
      <c r="A7987" s="34" t="s">
        <v>58444</v>
      </c>
      <c r="B7987" s="34">
        <v>1554</v>
      </c>
      <c r="C7987" s="34">
        <v>1390</v>
      </c>
      <c r="D7987" s="34">
        <v>507</v>
      </c>
      <c r="E7987" s="34">
        <v>494</v>
      </c>
      <c r="F7987" s="34">
        <v>485</v>
      </c>
      <c r="G7987" s="34">
        <v>489</v>
      </c>
      <c r="H7987" s="34">
        <v>469</v>
      </c>
      <c r="I7987" s="34">
        <v>429</v>
      </c>
    </row>
    <row r="7988" spans="1:9" x14ac:dyDescent="0.2">
      <c r="A7988" s="34" t="s">
        <v>58445</v>
      </c>
      <c r="B7988" s="34">
        <v>746</v>
      </c>
      <c r="C7988" s="34">
        <v>861</v>
      </c>
      <c r="D7988" s="34">
        <v>270</v>
      </c>
      <c r="E7988" s="34">
        <v>305</v>
      </c>
      <c r="F7988" s="34">
        <v>294</v>
      </c>
      <c r="G7988" s="34">
        <v>265</v>
      </c>
      <c r="H7988" s="34">
        <v>301</v>
      </c>
      <c r="I7988" s="34">
        <v>295</v>
      </c>
    </row>
    <row r="7989" spans="1:9" x14ac:dyDescent="0.2">
      <c r="A7989" s="34" t="s">
        <v>58446</v>
      </c>
      <c r="B7989" s="34">
        <v>1441</v>
      </c>
      <c r="C7989" s="34">
        <v>1385</v>
      </c>
      <c r="D7989" s="34">
        <v>477</v>
      </c>
      <c r="E7989" s="34">
        <v>437</v>
      </c>
      <c r="F7989" s="34">
        <v>456</v>
      </c>
      <c r="G7989" s="34">
        <v>534</v>
      </c>
      <c r="H7989" s="34">
        <v>443</v>
      </c>
      <c r="I7989" s="34">
        <v>403</v>
      </c>
    </row>
    <row r="7990" spans="1:9" x14ac:dyDescent="0.2">
      <c r="A7990" s="34" t="s">
        <v>58447</v>
      </c>
      <c r="B7990" s="34">
        <v>1706</v>
      </c>
      <c r="C7990" s="34">
        <v>1414</v>
      </c>
      <c r="D7990" s="34">
        <v>557</v>
      </c>
      <c r="E7990" s="34">
        <v>502</v>
      </c>
      <c r="F7990" s="34">
        <v>530</v>
      </c>
      <c r="G7990" s="34">
        <v>486</v>
      </c>
      <c r="H7990" s="34">
        <v>555</v>
      </c>
      <c r="I7990" s="34">
        <v>410</v>
      </c>
    </row>
    <row r="7991" spans="1:9" x14ac:dyDescent="0.2">
      <c r="A7991" s="34" t="s">
        <v>58448</v>
      </c>
      <c r="B7991" s="34">
        <v>1393</v>
      </c>
      <c r="C7991" s="34">
        <v>1486</v>
      </c>
      <c r="D7991" s="34">
        <v>400</v>
      </c>
      <c r="E7991" s="34">
        <v>423</v>
      </c>
      <c r="F7991" s="34">
        <v>509</v>
      </c>
      <c r="G7991" s="34">
        <v>491</v>
      </c>
      <c r="H7991" s="34">
        <v>450</v>
      </c>
      <c r="I7991" s="34">
        <v>383</v>
      </c>
    </row>
    <row r="7992" spans="1:9" x14ac:dyDescent="0.2">
      <c r="A7992" s="34" t="s">
        <v>58449</v>
      </c>
      <c r="B7992" s="34">
        <v>1748</v>
      </c>
      <c r="C7992" s="34">
        <v>1518</v>
      </c>
      <c r="D7992" s="34">
        <v>578</v>
      </c>
      <c r="E7992" s="34">
        <v>544</v>
      </c>
      <c r="F7992" s="34">
        <v>532</v>
      </c>
      <c r="G7992" s="34">
        <v>549</v>
      </c>
      <c r="H7992" s="34">
        <v>640</v>
      </c>
      <c r="I7992" s="34">
        <v>453</v>
      </c>
    </row>
    <row r="7993" spans="1:9" x14ac:dyDescent="0.2">
      <c r="A7993" s="34" t="s">
        <v>58450</v>
      </c>
      <c r="B7993" s="34">
        <v>1438</v>
      </c>
      <c r="C7993" s="34">
        <v>1409</v>
      </c>
      <c r="D7993" s="34">
        <v>496</v>
      </c>
      <c r="E7993" s="34">
        <v>481</v>
      </c>
      <c r="F7993" s="34">
        <v>473</v>
      </c>
      <c r="G7993" s="34">
        <v>497</v>
      </c>
      <c r="H7993" s="34">
        <v>448</v>
      </c>
      <c r="I7993" s="34">
        <v>361</v>
      </c>
    </row>
    <row r="7994" spans="1:9" x14ac:dyDescent="0.2">
      <c r="A7994" s="34" t="s">
        <v>58451</v>
      </c>
      <c r="B7994" s="34">
        <v>1977</v>
      </c>
      <c r="C7994" s="34">
        <v>1869</v>
      </c>
      <c r="D7994" s="34">
        <v>579</v>
      </c>
      <c r="E7994" s="34">
        <v>538</v>
      </c>
      <c r="F7994" s="34">
        <v>592</v>
      </c>
      <c r="G7994" s="34">
        <v>563</v>
      </c>
      <c r="H7994" s="34">
        <v>578</v>
      </c>
      <c r="I7994" s="34">
        <v>454</v>
      </c>
    </row>
    <row r="7995" spans="1:9" x14ac:dyDescent="0.2">
      <c r="A7995" s="34" t="s">
        <v>58452</v>
      </c>
      <c r="B7995" s="34">
        <v>970</v>
      </c>
      <c r="C7995" s="34">
        <v>1066</v>
      </c>
      <c r="D7995" s="34">
        <v>365</v>
      </c>
      <c r="E7995" s="34">
        <v>404</v>
      </c>
      <c r="F7995" s="34">
        <v>298</v>
      </c>
      <c r="G7995" s="34">
        <v>383</v>
      </c>
      <c r="H7995" s="34">
        <v>330</v>
      </c>
      <c r="I7995" s="34">
        <v>330</v>
      </c>
    </row>
    <row r="7996" spans="1:9" x14ac:dyDescent="0.2">
      <c r="A7996" s="34" t="s">
        <v>58453</v>
      </c>
      <c r="B7996" s="34">
        <v>785</v>
      </c>
      <c r="C7996" s="34">
        <v>844</v>
      </c>
      <c r="D7996" s="34">
        <v>215</v>
      </c>
      <c r="E7996" s="34">
        <v>269</v>
      </c>
      <c r="F7996" s="34">
        <v>220</v>
      </c>
      <c r="G7996" s="34">
        <v>277</v>
      </c>
      <c r="H7996" s="34">
        <v>216</v>
      </c>
      <c r="I7996" s="34">
        <v>189</v>
      </c>
    </row>
    <row r="7997" spans="1:9" x14ac:dyDescent="0.2">
      <c r="A7997" s="34" t="s">
        <v>58454</v>
      </c>
      <c r="B7997" s="34">
        <v>1070</v>
      </c>
      <c r="C7997" s="34">
        <v>1043</v>
      </c>
      <c r="D7997" s="34">
        <v>290</v>
      </c>
      <c r="E7997" s="34">
        <v>366</v>
      </c>
      <c r="F7997" s="34">
        <v>339</v>
      </c>
      <c r="G7997" s="34">
        <v>354</v>
      </c>
      <c r="H7997" s="34">
        <v>260</v>
      </c>
      <c r="I7997" s="34">
        <v>248</v>
      </c>
    </row>
    <row r="7998" spans="1:9" x14ac:dyDescent="0.2">
      <c r="A7998" s="34" t="s">
        <v>58455</v>
      </c>
      <c r="B7998" s="34">
        <v>1747</v>
      </c>
      <c r="C7998" s="34">
        <v>1799</v>
      </c>
      <c r="D7998" s="34">
        <v>576</v>
      </c>
      <c r="E7998" s="34">
        <v>553</v>
      </c>
      <c r="F7998" s="34">
        <v>490</v>
      </c>
      <c r="G7998" s="34">
        <v>592</v>
      </c>
      <c r="H7998" s="34">
        <v>518</v>
      </c>
      <c r="I7998" s="34">
        <v>498</v>
      </c>
    </row>
    <row r="7999" spans="1:9" x14ac:dyDescent="0.2">
      <c r="A7999" s="34" t="s">
        <v>58456</v>
      </c>
      <c r="B7999" s="34">
        <v>1899</v>
      </c>
      <c r="C7999" s="34">
        <v>2053</v>
      </c>
      <c r="D7999" s="34">
        <v>642</v>
      </c>
      <c r="E7999" s="34">
        <v>688</v>
      </c>
      <c r="F7999" s="34">
        <v>709</v>
      </c>
      <c r="G7999" s="34">
        <v>682</v>
      </c>
      <c r="H7999" s="34">
        <v>621</v>
      </c>
      <c r="I7999" s="34">
        <v>585</v>
      </c>
    </row>
    <row r="8000" spans="1:9" x14ac:dyDescent="0.2">
      <c r="A8000" s="34" t="s">
        <v>58457</v>
      </c>
      <c r="B8000" s="34">
        <v>1950</v>
      </c>
      <c r="C8000" s="34">
        <v>1774</v>
      </c>
      <c r="D8000" s="34">
        <v>639</v>
      </c>
      <c r="E8000" s="34">
        <v>616</v>
      </c>
      <c r="F8000" s="34">
        <v>568</v>
      </c>
      <c r="G8000" s="34">
        <v>601</v>
      </c>
      <c r="H8000" s="34">
        <v>632</v>
      </c>
      <c r="I8000" s="34">
        <v>507</v>
      </c>
    </row>
    <row r="8001" spans="1:9" x14ac:dyDescent="0.2">
      <c r="A8001" s="34" t="s">
        <v>58458</v>
      </c>
      <c r="B8001" s="34">
        <v>1097</v>
      </c>
      <c r="C8001" s="34">
        <v>1011</v>
      </c>
      <c r="D8001" s="34">
        <v>289</v>
      </c>
      <c r="E8001" s="34">
        <v>346</v>
      </c>
      <c r="F8001" s="34">
        <v>297</v>
      </c>
      <c r="G8001" s="34">
        <v>338</v>
      </c>
      <c r="H8001" s="34">
        <v>321</v>
      </c>
      <c r="I8001" s="34">
        <v>290</v>
      </c>
    </row>
    <row r="8002" spans="1:9" x14ac:dyDescent="0.2">
      <c r="A8002" s="34" t="s">
        <v>58459</v>
      </c>
      <c r="B8002" s="34">
        <v>1227</v>
      </c>
      <c r="C8002" s="34">
        <v>1296</v>
      </c>
      <c r="D8002" s="34">
        <v>410</v>
      </c>
      <c r="E8002" s="34">
        <v>383</v>
      </c>
      <c r="F8002" s="34">
        <v>474</v>
      </c>
      <c r="G8002" s="34">
        <v>337</v>
      </c>
      <c r="H8002" s="34">
        <v>381</v>
      </c>
      <c r="I8002" s="34">
        <v>353</v>
      </c>
    </row>
    <row r="8003" spans="1:9" x14ac:dyDescent="0.2">
      <c r="A8003" s="34" t="s">
        <v>58460</v>
      </c>
      <c r="B8003" s="34">
        <v>1146</v>
      </c>
      <c r="C8003" s="34">
        <v>1160</v>
      </c>
      <c r="D8003" s="34">
        <v>382</v>
      </c>
      <c r="E8003" s="34">
        <v>402</v>
      </c>
      <c r="F8003" s="34">
        <v>394</v>
      </c>
      <c r="G8003" s="34">
        <v>385</v>
      </c>
      <c r="H8003" s="34">
        <v>398</v>
      </c>
      <c r="I8003" s="34">
        <v>337</v>
      </c>
    </row>
    <row r="8004" spans="1:9" x14ac:dyDescent="0.2">
      <c r="A8004" s="34" t="s">
        <v>58461</v>
      </c>
      <c r="B8004" s="34">
        <v>868</v>
      </c>
      <c r="C8004" s="34">
        <v>516</v>
      </c>
      <c r="D8004" s="34">
        <v>209</v>
      </c>
      <c r="E8004" s="34">
        <v>188</v>
      </c>
      <c r="F8004" s="34">
        <v>220</v>
      </c>
      <c r="G8004" s="34">
        <v>194</v>
      </c>
      <c r="H8004" s="34">
        <v>252</v>
      </c>
      <c r="I8004" s="34">
        <v>175</v>
      </c>
    </row>
    <row r="8005" spans="1:9" x14ac:dyDescent="0.2">
      <c r="A8005" s="34" t="s">
        <v>58462</v>
      </c>
      <c r="B8005" s="34">
        <v>1058</v>
      </c>
      <c r="C8005" s="34">
        <v>1164</v>
      </c>
      <c r="D8005" s="34">
        <v>295</v>
      </c>
      <c r="E8005" s="34">
        <v>292</v>
      </c>
      <c r="F8005" s="34">
        <v>312</v>
      </c>
      <c r="G8005" s="34">
        <v>263</v>
      </c>
      <c r="H8005" s="34">
        <v>329</v>
      </c>
      <c r="I8005" s="34">
        <v>275</v>
      </c>
    </row>
    <row r="8006" spans="1:9" x14ac:dyDescent="0.2">
      <c r="A8006" s="34" t="s">
        <v>58463</v>
      </c>
      <c r="B8006" s="34">
        <v>733</v>
      </c>
      <c r="C8006" s="34">
        <v>746</v>
      </c>
      <c r="D8006" s="34">
        <v>223</v>
      </c>
      <c r="E8006" s="34">
        <v>253</v>
      </c>
      <c r="F8006" s="34">
        <v>289</v>
      </c>
      <c r="G8006" s="34">
        <v>247</v>
      </c>
      <c r="H8006" s="34">
        <v>241</v>
      </c>
      <c r="I8006" s="34">
        <v>232</v>
      </c>
    </row>
    <row r="8007" spans="1:9" x14ac:dyDescent="0.2">
      <c r="A8007" s="34" t="s">
        <v>58464</v>
      </c>
      <c r="B8007" s="34">
        <v>1544</v>
      </c>
      <c r="C8007" s="34">
        <v>1354</v>
      </c>
      <c r="D8007" s="34">
        <v>480</v>
      </c>
      <c r="E8007" s="34">
        <v>441</v>
      </c>
      <c r="F8007" s="34">
        <v>465</v>
      </c>
      <c r="G8007" s="34">
        <v>458</v>
      </c>
      <c r="H8007" s="34">
        <v>531</v>
      </c>
      <c r="I8007" s="34">
        <v>405</v>
      </c>
    </row>
    <row r="8008" spans="1:9" x14ac:dyDescent="0.2">
      <c r="A8008" s="34" t="s">
        <v>58465</v>
      </c>
      <c r="B8008" s="34">
        <v>3407</v>
      </c>
      <c r="C8008" s="34">
        <v>3095</v>
      </c>
      <c r="D8008" s="34">
        <v>1163</v>
      </c>
      <c r="E8008" s="34">
        <v>1068</v>
      </c>
      <c r="F8008" s="34">
        <v>975</v>
      </c>
      <c r="G8008" s="34">
        <v>1006</v>
      </c>
      <c r="H8008" s="34">
        <v>1080</v>
      </c>
      <c r="I8008" s="34">
        <v>895</v>
      </c>
    </row>
    <row r="8009" spans="1:9" x14ac:dyDescent="0.2">
      <c r="A8009" s="34" t="s">
        <v>58466</v>
      </c>
      <c r="B8009" s="34">
        <v>2939</v>
      </c>
      <c r="C8009" s="34">
        <v>2341</v>
      </c>
      <c r="D8009" s="34">
        <v>889</v>
      </c>
      <c r="E8009" s="34">
        <v>772</v>
      </c>
      <c r="F8009" s="34">
        <v>801</v>
      </c>
      <c r="G8009" s="34">
        <v>801</v>
      </c>
      <c r="H8009" s="34">
        <v>861</v>
      </c>
      <c r="I8009" s="34">
        <v>716</v>
      </c>
    </row>
    <row r="8010" spans="1:9" x14ac:dyDescent="0.2">
      <c r="A8010" s="34" t="s">
        <v>58467</v>
      </c>
      <c r="B8010" s="34">
        <v>2359</v>
      </c>
      <c r="C8010" s="34">
        <v>2670</v>
      </c>
      <c r="D8010" s="34">
        <v>726</v>
      </c>
      <c r="E8010" s="34">
        <v>922</v>
      </c>
      <c r="F8010" s="34">
        <v>732</v>
      </c>
      <c r="G8010" s="34">
        <v>854</v>
      </c>
      <c r="H8010" s="34">
        <v>771</v>
      </c>
      <c r="I8010" s="34">
        <v>892</v>
      </c>
    </row>
    <row r="8011" spans="1:9" x14ac:dyDescent="0.2">
      <c r="A8011" s="34" t="s">
        <v>58468</v>
      </c>
      <c r="B8011" s="34">
        <v>1508</v>
      </c>
      <c r="C8011" s="34">
        <v>1306</v>
      </c>
      <c r="D8011" s="34">
        <v>408</v>
      </c>
      <c r="E8011" s="34">
        <v>467</v>
      </c>
      <c r="F8011" s="34">
        <v>426</v>
      </c>
      <c r="G8011" s="34">
        <v>463</v>
      </c>
      <c r="H8011" s="34">
        <v>466</v>
      </c>
      <c r="I8011" s="34">
        <v>406</v>
      </c>
    </row>
    <row r="8012" spans="1:9" x14ac:dyDescent="0.2">
      <c r="A8012" s="34" t="s">
        <v>58469</v>
      </c>
      <c r="B8012" s="34">
        <v>1125</v>
      </c>
      <c r="C8012" s="34">
        <v>1007</v>
      </c>
      <c r="D8012" s="34">
        <v>380</v>
      </c>
      <c r="E8012" s="34">
        <v>338</v>
      </c>
      <c r="F8012" s="34">
        <v>347</v>
      </c>
      <c r="G8012" s="34">
        <v>370</v>
      </c>
      <c r="H8012" s="34">
        <v>357</v>
      </c>
      <c r="I8012" s="34">
        <v>266</v>
      </c>
    </row>
    <row r="8013" spans="1:9" x14ac:dyDescent="0.2">
      <c r="A8013" s="34" t="s">
        <v>58470</v>
      </c>
      <c r="B8013" s="34">
        <v>935</v>
      </c>
      <c r="C8013" s="34">
        <v>953</v>
      </c>
      <c r="D8013" s="34">
        <v>273</v>
      </c>
      <c r="E8013" s="34">
        <v>299</v>
      </c>
      <c r="F8013" s="34">
        <v>274</v>
      </c>
      <c r="G8013" s="34">
        <v>286</v>
      </c>
      <c r="H8013" s="34">
        <v>268</v>
      </c>
      <c r="I8013" s="34">
        <v>237</v>
      </c>
    </row>
    <row r="8014" spans="1:9" x14ac:dyDescent="0.2">
      <c r="A8014" s="34" t="s">
        <v>58471</v>
      </c>
      <c r="B8014" s="34">
        <v>849</v>
      </c>
      <c r="C8014" s="34">
        <v>900</v>
      </c>
      <c r="D8014" s="34">
        <v>312</v>
      </c>
      <c r="E8014" s="34">
        <v>285</v>
      </c>
      <c r="F8014" s="34">
        <v>263</v>
      </c>
      <c r="G8014" s="34">
        <v>306</v>
      </c>
      <c r="H8014" s="34">
        <v>307</v>
      </c>
      <c r="I8014" s="34">
        <v>262</v>
      </c>
    </row>
    <row r="8015" spans="1:9" x14ac:dyDescent="0.2">
      <c r="A8015" s="34" t="s">
        <v>58472</v>
      </c>
      <c r="B8015" s="34">
        <v>696</v>
      </c>
      <c r="C8015" s="34">
        <v>742</v>
      </c>
      <c r="D8015" s="34">
        <v>258</v>
      </c>
      <c r="E8015" s="34">
        <v>272</v>
      </c>
      <c r="F8015" s="34">
        <v>221</v>
      </c>
      <c r="G8015" s="34">
        <v>253</v>
      </c>
      <c r="H8015" s="34">
        <v>271</v>
      </c>
      <c r="I8015" s="34">
        <v>265</v>
      </c>
    </row>
    <row r="8016" spans="1:9" x14ac:dyDescent="0.2">
      <c r="A8016" s="34" t="s">
        <v>58473</v>
      </c>
      <c r="B8016" s="34">
        <v>1770</v>
      </c>
      <c r="C8016" s="34">
        <v>1561</v>
      </c>
      <c r="D8016" s="34">
        <v>505</v>
      </c>
      <c r="E8016" s="34">
        <v>554</v>
      </c>
      <c r="F8016" s="34">
        <v>468</v>
      </c>
      <c r="G8016" s="34">
        <v>539</v>
      </c>
      <c r="H8016" s="34">
        <v>513</v>
      </c>
      <c r="I8016" s="34">
        <v>458</v>
      </c>
    </row>
    <row r="8017" spans="1:9" x14ac:dyDescent="0.2">
      <c r="A8017" s="34" t="s">
        <v>58474</v>
      </c>
      <c r="B8017" s="34">
        <v>1739</v>
      </c>
      <c r="C8017" s="34">
        <v>1714</v>
      </c>
      <c r="D8017" s="34">
        <v>557</v>
      </c>
      <c r="E8017" s="34">
        <v>582</v>
      </c>
      <c r="F8017" s="34">
        <v>548</v>
      </c>
      <c r="G8017" s="34">
        <v>550</v>
      </c>
      <c r="H8017" s="34">
        <v>538</v>
      </c>
      <c r="I8017" s="34">
        <v>427</v>
      </c>
    </row>
    <row r="8018" spans="1:9" x14ac:dyDescent="0.2">
      <c r="A8018" s="34" t="s">
        <v>58475</v>
      </c>
      <c r="B8018" s="34">
        <v>1246</v>
      </c>
      <c r="C8018" s="34">
        <v>1121</v>
      </c>
      <c r="D8018" s="34">
        <v>362</v>
      </c>
      <c r="E8018" s="34">
        <v>458</v>
      </c>
      <c r="F8018" s="34">
        <v>371</v>
      </c>
      <c r="G8018" s="34">
        <v>450</v>
      </c>
      <c r="H8018" s="34">
        <v>420</v>
      </c>
      <c r="I8018" s="34">
        <v>314</v>
      </c>
    </row>
    <row r="8019" spans="1:9" x14ac:dyDescent="0.2">
      <c r="A8019" s="34" t="s">
        <v>58476</v>
      </c>
      <c r="B8019" s="34">
        <v>1573</v>
      </c>
      <c r="C8019" s="34">
        <v>1642</v>
      </c>
      <c r="D8019" s="34">
        <v>525</v>
      </c>
      <c r="E8019" s="34">
        <v>595</v>
      </c>
      <c r="F8019" s="34">
        <v>439</v>
      </c>
      <c r="G8019" s="34">
        <v>492</v>
      </c>
      <c r="H8019" s="34">
        <v>471</v>
      </c>
      <c r="I8019" s="34">
        <v>438</v>
      </c>
    </row>
    <row r="8020" spans="1:9" x14ac:dyDescent="0.2">
      <c r="A8020" s="34" t="s">
        <v>58477</v>
      </c>
      <c r="B8020" s="34">
        <v>1426</v>
      </c>
      <c r="C8020" s="34">
        <v>1243</v>
      </c>
      <c r="D8020" s="34">
        <v>425</v>
      </c>
      <c r="E8020" s="34">
        <v>379</v>
      </c>
      <c r="F8020" s="34">
        <v>402</v>
      </c>
      <c r="G8020" s="34">
        <v>385</v>
      </c>
      <c r="H8020" s="34">
        <v>479</v>
      </c>
      <c r="I8020" s="34">
        <v>341</v>
      </c>
    </row>
    <row r="8021" spans="1:9" x14ac:dyDescent="0.2">
      <c r="A8021" s="34" t="s">
        <v>58478</v>
      </c>
      <c r="B8021" s="34">
        <v>959</v>
      </c>
      <c r="C8021" s="34">
        <v>935</v>
      </c>
      <c r="D8021" s="34">
        <v>294</v>
      </c>
      <c r="E8021" s="34">
        <v>351</v>
      </c>
      <c r="F8021" s="34">
        <v>315</v>
      </c>
      <c r="G8021" s="34">
        <v>336</v>
      </c>
      <c r="H8021" s="34">
        <v>252</v>
      </c>
      <c r="I8021" s="34">
        <v>290</v>
      </c>
    </row>
    <row r="8022" spans="1:9" x14ac:dyDescent="0.2">
      <c r="A8022" s="34" t="s">
        <v>58479</v>
      </c>
      <c r="B8022" s="34">
        <v>773</v>
      </c>
      <c r="C8022" s="34">
        <v>959</v>
      </c>
      <c r="D8022" s="34">
        <v>240</v>
      </c>
      <c r="E8022" s="34">
        <v>349</v>
      </c>
      <c r="F8022" s="34">
        <v>237</v>
      </c>
      <c r="G8022" s="34">
        <v>359</v>
      </c>
      <c r="H8022" s="34">
        <v>285</v>
      </c>
      <c r="I8022" s="34">
        <v>276</v>
      </c>
    </row>
    <row r="8023" spans="1:9" x14ac:dyDescent="0.2">
      <c r="A8023" s="34" t="s">
        <v>58480</v>
      </c>
      <c r="B8023" s="34">
        <v>2239</v>
      </c>
      <c r="C8023" s="34">
        <v>1983</v>
      </c>
      <c r="D8023" s="34">
        <v>656</v>
      </c>
      <c r="E8023" s="34">
        <v>610</v>
      </c>
      <c r="F8023" s="34">
        <v>708</v>
      </c>
      <c r="G8023" s="34">
        <v>658</v>
      </c>
      <c r="H8023" s="34">
        <v>708</v>
      </c>
      <c r="I8023" s="34">
        <v>504</v>
      </c>
    </row>
    <row r="8024" spans="1:9" x14ac:dyDescent="0.2">
      <c r="A8024" s="34" t="s">
        <v>58481</v>
      </c>
      <c r="B8024" s="34">
        <v>520</v>
      </c>
      <c r="C8024" s="34">
        <v>552</v>
      </c>
      <c r="D8024" s="34">
        <v>257</v>
      </c>
      <c r="E8024" s="34">
        <v>180</v>
      </c>
      <c r="F8024" s="34">
        <v>200</v>
      </c>
      <c r="G8024" s="34">
        <v>222</v>
      </c>
      <c r="H8024" s="34">
        <v>222</v>
      </c>
      <c r="I8024" s="34">
        <v>187</v>
      </c>
    </row>
    <row r="8025" spans="1:9" x14ac:dyDescent="0.2">
      <c r="A8025" s="34" t="s">
        <v>58482</v>
      </c>
      <c r="B8025" s="34">
        <v>1324</v>
      </c>
      <c r="C8025" s="34">
        <v>1237</v>
      </c>
      <c r="D8025" s="34">
        <v>379</v>
      </c>
      <c r="E8025" s="34">
        <v>386</v>
      </c>
      <c r="F8025" s="34">
        <v>382</v>
      </c>
      <c r="G8025" s="34">
        <v>345</v>
      </c>
      <c r="H8025" s="34">
        <v>418</v>
      </c>
      <c r="I8025" s="34">
        <v>354</v>
      </c>
    </row>
    <row r="8026" spans="1:9" x14ac:dyDescent="0.2">
      <c r="A8026" s="34" t="s">
        <v>58483</v>
      </c>
      <c r="B8026" s="34">
        <v>1284</v>
      </c>
      <c r="C8026" s="34">
        <v>1166</v>
      </c>
      <c r="D8026" s="34">
        <v>394</v>
      </c>
      <c r="E8026" s="34">
        <v>335</v>
      </c>
      <c r="F8026" s="34">
        <v>379</v>
      </c>
      <c r="G8026" s="34">
        <v>374</v>
      </c>
      <c r="H8026" s="34">
        <v>428</v>
      </c>
      <c r="I8026" s="34">
        <v>289</v>
      </c>
    </row>
    <row r="8027" spans="1:9" x14ac:dyDescent="0.2">
      <c r="A8027" s="34" t="s">
        <v>58484</v>
      </c>
      <c r="B8027" s="34">
        <v>1127</v>
      </c>
      <c r="C8027" s="34">
        <v>1138</v>
      </c>
      <c r="D8027" s="34">
        <v>410</v>
      </c>
      <c r="E8027" s="34">
        <v>468</v>
      </c>
      <c r="F8027" s="34">
        <v>328</v>
      </c>
      <c r="G8027" s="34">
        <v>367</v>
      </c>
      <c r="H8027" s="34">
        <v>359</v>
      </c>
      <c r="I8027" s="34">
        <v>338</v>
      </c>
    </row>
    <row r="8028" spans="1:9" x14ac:dyDescent="0.2">
      <c r="A8028" s="34" t="s">
        <v>58485</v>
      </c>
      <c r="B8028" s="34">
        <v>889</v>
      </c>
      <c r="C8028" s="34">
        <v>1071</v>
      </c>
      <c r="D8028" s="34">
        <v>238</v>
      </c>
      <c r="E8028" s="34">
        <v>385</v>
      </c>
      <c r="F8028" s="34">
        <v>265</v>
      </c>
      <c r="G8028" s="34">
        <v>363</v>
      </c>
      <c r="H8028" s="34">
        <v>320</v>
      </c>
      <c r="I8028" s="34">
        <v>284</v>
      </c>
    </row>
    <row r="8029" spans="1:9" x14ac:dyDescent="0.2">
      <c r="A8029" s="34" t="s">
        <v>58486</v>
      </c>
      <c r="B8029" s="34">
        <v>1232</v>
      </c>
      <c r="C8029" s="34">
        <v>1267</v>
      </c>
      <c r="D8029" s="34">
        <v>467</v>
      </c>
      <c r="E8029" s="34">
        <v>479</v>
      </c>
      <c r="F8029" s="34">
        <v>441</v>
      </c>
      <c r="G8029" s="34">
        <v>449</v>
      </c>
      <c r="H8029" s="34">
        <v>469</v>
      </c>
      <c r="I8029" s="34">
        <v>405</v>
      </c>
    </row>
    <row r="8030" spans="1:9" x14ac:dyDescent="0.2">
      <c r="A8030" s="34" t="s">
        <v>58487</v>
      </c>
      <c r="B8030" s="34">
        <v>1103</v>
      </c>
      <c r="C8030" s="34">
        <v>1125</v>
      </c>
      <c r="D8030" s="34">
        <v>314</v>
      </c>
      <c r="E8030" s="34">
        <v>384</v>
      </c>
      <c r="F8030" s="34">
        <v>349</v>
      </c>
      <c r="G8030" s="34">
        <v>344</v>
      </c>
      <c r="H8030" s="34">
        <v>318</v>
      </c>
      <c r="I8030" s="34">
        <v>305</v>
      </c>
    </row>
    <row r="8031" spans="1:9" x14ac:dyDescent="0.2">
      <c r="A8031" s="34" t="s">
        <v>58488</v>
      </c>
      <c r="B8031" s="34">
        <v>1491</v>
      </c>
      <c r="C8031" s="34">
        <v>1282</v>
      </c>
      <c r="D8031" s="34">
        <v>416</v>
      </c>
      <c r="E8031" s="34">
        <v>467</v>
      </c>
      <c r="F8031" s="34">
        <v>467</v>
      </c>
      <c r="G8031" s="34">
        <v>487</v>
      </c>
      <c r="H8031" s="34">
        <v>460</v>
      </c>
      <c r="I8031" s="34">
        <v>332</v>
      </c>
    </row>
    <row r="8032" spans="1:9" x14ac:dyDescent="0.2">
      <c r="A8032" s="34" t="s">
        <v>58489</v>
      </c>
      <c r="B8032" s="34">
        <v>1199</v>
      </c>
      <c r="C8032" s="34">
        <v>1233</v>
      </c>
      <c r="D8032" s="34">
        <v>355</v>
      </c>
      <c r="E8032" s="34">
        <v>410</v>
      </c>
      <c r="F8032" s="34">
        <v>388</v>
      </c>
      <c r="G8032" s="34">
        <v>392</v>
      </c>
      <c r="H8032" s="34">
        <v>343</v>
      </c>
      <c r="I8032" s="34">
        <v>386</v>
      </c>
    </row>
    <row r="8033" spans="1:9" x14ac:dyDescent="0.2">
      <c r="A8033" s="34" t="s">
        <v>58490</v>
      </c>
      <c r="B8033" s="34">
        <v>993</v>
      </c>
      <c r="C8033" s="34">
        <v>965</v>
      </c>
      <c r="D8033" s="34">
        <v>351</v>
      </c>
      <c r="E8033" s="34">
        <v>335</v>
      </c>
      <c r="F8033" s="34">
        <v>313</v>
      </c>
      <c r="G8033" s="34">
        <v>274</v>
      </c>
      <c r="H8033" s="34">
        <v>355</v>
      </c>
      <c r="I8033" s="34">
        <v>267</v>
      </c>
    </row>
    <row r="8034" spans="1:9" x14ac:dyDescent="0.2">
      <c r="A8034" s="34" t="s">
        <v>58491</v>
      </c>
      <c r="B8034" s="34">
        <v>1639</v>
      </c>
      <c r="C8034" s="34">
        <v>1306</v>
      </c>
      <c r="D8034" s="34">
        <v>519</v>
      </c>
      <c r="E8034" s="34">
        <v>454</v>
      </c>
      <c r="F8034" s="34">
        <v>573</v>
      </c>
      <c r="G8034" s="34">
        <v>418</v>
      </c>
      <c r="H8034" s="34">
        <v>529</v>
      </c>
      <c r="I8034" s="34">
        <v>341</v>
      </c>
    </row>
    <row r="8035" spans="1:9" x14ac:dyDescent="0.2">
      <c r="A8035" s="34" t="s">
        <v>58492</v>
      </c>
      <c r="B8035" s="34">
        <v>1060</v>
      </c>
      <c r="C8035" s="34">
        <v>898</v>
      </c>
      <c r="D8035" s="34">
        <v>322</v>
      </c>
      <c r="E8035" s="34">
        <v>298</v>
      </c>
      <c r="F8035" s="34">
        <v>348</v>
      </c>
      <c r="G8035" s="34">
        <v>313</v>
      </c>
      <c r="H8035" s="34">
        <v>375</v>
      </c>
      <c r="I8035" s="34">
        <v>279</v>
      </c>
    </row>
    <row r="8036" spans="1:9" x14ac:dyDescent="0.2">
      <c r="A8036" s="34" t="s">
        <v>58493</v>
      </c>
      <c r="B8036" s="34">
        <v>716</v>
      </c>
      <c r="C8036" s="34">
        <v>628</v>
      </c>
      <c r="D8036" s="34">
        <v>186</v>
      </c>
      <c r="E8036" s="34">
        <v>230</v>
      </c>
      <c r="F8036" s="34">
        <v>210</v>
      </c>
      <c r="G8036" s="34">
        <v>262</v>
      </c>
      <c r="H8036" s="34">
        <v>171</v>
      </c>
      <c r="I8036" s="34">
        <v>173</v>
      </c>
    </row>
    <row r="8037" spans="1:9" x14ac:dyDescent="0.2">
      <c r="A8037" s="34" t="s">
        <v>58494</v>
      </c>
      <c r="B8037" s="34">
        <v>1289</v>
      </c>
      <c r="C8037" s="34">
        <v>1122</v>
      </c>
      <c r="D8037" s="34">
        <v>392</v>
      </c>
      <c r="E8037" s="34">
        <v>414</v>
      </c>
      <c r="F8037" s="34">
        <v>411</v>
      </c>
      <c r="G8037" s="34">
        <v>319</v>
      </c>
      <c r="H8037" s="34">
        <v>367</v>
      </c>
      <c r="I8037" s="34">
        <v>297</v>
      </c>
    </row>
    <row r="8038" spans="1:9" x14ac:dyDescent="0.2">
      <c r="A8038" s="34" t="s">
        <v>58495</v>
      </c>
      <c r="B8038" s="34">
        <v>2270</v>
      </c>
      <c r="C8038" s="34">
        <v>2004</v>
      </c>
      <c r="D8038" s="34">
        <v>662</v>
      </c>
      <c r="E8038" s="34">
        <v>683</v>
      </c>
      <c r="F8038" s="34">
        <v>712</v>
      </c>
      <c r="G8038" s="34">
        <v>649</v>
      </c>
      <c r="H8038" s="34">
        <v>734</v>
      </c>
      <c r="I8038" s="34">
        <v>545</v>
      </c>
    </row>
    <row r="8039" spans="1:9" x14ac:dyDescent="0.2">
      <c r="A8039" s="34" t="s">
        <v>58496</v>
      </c>
      <c r="B8039" s="34">
        <v>1735</v>
      </c>
      <c r="C8039" s="34">
        <v>1359</v>
      </c>
      <c r="D8039" s="34">
        <v>524</v>
      </c>
      <c r="E8039" s="34">
        <v>460</v>
      </c>
      <c r="F8039" s="34">
        <v>488</v>
      </c>
      <c r="G8039" s="34">
        <v>491</v>
      </c>
      <c r="H8039" s="34">
        <v>564</v>
      </c>
      <c r="I8039" s="34">
        <v>389</v>
      </c>
    </row>
    <row r="8040" spans="1:9" x14ac:dyDescent="0.2">
      <c r="A8040" s="34" t="s">
        <v>58497</v>
      </c>
      <c r="B8040" s="34">
        <v>1005</v>
      </c>
      <c r="C8040" s="34">
        <v>1006</v>
      </c>
      <c r="D8040" s="34">
        <v>310</v>
      </c>
      <c r="E8040" s="34">
        <v>268</v>
      </c>
      <c r="F8040" s="34">
        <v>328</v>
      </c>
      <c r="G8040" s="34">
        <v>323</v>
      </c>
      <c r="H8040" s="34">
        <v>304</v>
      </c>
      <c r="I8040" s="34">
        <v>284</v>
      </c>
    </row>
    <row r="8041" spans="1:9" x14ac:dyDescent="0.2">
      <c r="A8041" s="34" t="s">
        <v>58498</v>
      </c>
      <c r="B8041" s="34">
        <v>1793</v>
      </c>
      <c r="C8041" s="34">
        <v>1552</v>
      </c>
      <c r="D8041" s="34">
        <v>572</v>
      </c>
      <c r="E8041" s="34">
        <v>520</v>
      </c>
      <c r="F8041" s="34">
        <v>582</v>
      </c>
      <c r="G8041" s="34">
        <v>534</v>
      </c>
      <c r="H8041" s="34">
        <v>572</v>
      </c>
      <c r="I8041" s="34">
        <v>432</v>
      </c>
    </row>
    <row r="8042" spans="1:9" x14ac:dyDescent="0.2">
      <c r="A8042" s="34" t="s">
        <v>58499</v>
      </c>
      <c r="B8042" s="34">
        <v>1501</v>
      </c>
      <c r="C8042" s="34">
        <v>1289</v>
      </c>
      <c r="D8042" s="34">
        <v>452</v>
      </c>
      <c r="E8042" s="34">
        <v>477</v>
      </c>
      <c r="F8042" s="34">
        <v>448</v>
      </c>
      <c r="G8042" s="34">
        <v>504</v>
      </c>
      <c r="H8042" s="34">
        <v>494</v>
      </c>
      <c r="I8042" s="34">
        <v>426</v>
      </c>
    </row>
    <row r="8043" spans="1:9" x14ac:dyDescent="0.2">
      <c r="A8043" s="34" t="s">
        <v>58500</v>
      </c>
      <c r="B8043" s="34">
        <v>1414</v>
      </c>
      <c r="C8043" s="34">
        <v>1366</v>
      </c>
      <c r="D8043" s="34">
        <v>437</v>
      </c>
      <c r="E8043" s="34">
        <v>432</v>
      </c>
      <c r="F8043" s="34">
        <v>391</v>
      </c>
      <c r="G8043" s="34">
        <v>417</v>
      </c>
      <c r="H8043" s="34">
        <v>461</v>
      </c>
      <c r="I8043" s="34">
        <v>385</v>
      </c>
    </row>
    <row r="8044" spans="1:9" x14ac:dyDescent="0.2">
      <c r="A8044" s="34" t="s">
        <v>58501</v>
      </c>
      <c r="B8044" s="34">
        <v>1110</v>
      </c>
      <c r="C8044" s="34">
        <v>1090</v>
      </c>
      <c r="D8044" s="34">
        <v>347</v>
      </c>
      <c r="E8044" s="34">
        <v>397</v>
      </c>
      <c r="F8044" s="34">
        <v>364</v>
      </c>
      <c r="G8044" s="34">
        <v>354</v>
      </c>
      <c r="H8044" s="34">
        <v>416</v>
      </c>
      <c r="I8044" s="34">
        <v>294</v>
      </c>
    </row>
    <row r="8045" spans="1:9" x14ac:dyDescent="0.2">
      <c r="A8045" s="34" t="s">
        <v>58502</v>
      </c>
      <c r="B8045" s="34">
        <v>673</v>
      </c>
      <c r="C8045" s="34">
        <v>623</v>
      </c>
      <c r="D8045" s="34">
        <v>223</v>
      </c>
      <c r="E8045" s="34">
        <v>239</v>
      </c>
      <c r="F8045" s="34">
        <v>208</v>
      </c>
      <c r="G8045" s="34">
        <v>216</v>
      </c>
      <c r="H8045" s="34">
        <v>237</v>
      </c>
      <c r="I8045" s="34">
        <v>202</v>
      </c>
    </row>
    <row r="8046" spans="1:9" x14ac:dyDescent="0.2">
      <c r="A8046" s="34" t="s">
        <v>58503</v>
      </c>
      <c r="B8046" s="34">
        <v>718</v>
      </c>
      <c r="C8046" s="34">
        <v>835</v>
      </c>
      <c r="D8046" s="34">
        <v>229</v>
      </c>
      <c r="E8046" s="34">
        <v>270</v>
      </c>
      <c r="F8046" s="34">
        <v>235</v>
      </c>
      <c r="G8046" s="34">
        <v>298</v>
      </c>
      <c r="H8046" s="34">
        <v>233</v>
      </c>
      <c r="I8046" s="34">
        <v>227</v>
      </c>
    </row>
    <row r="8047" spans="1:9" x14ac:dyDescent="0.2">
      <c r="A8047" s="34" t="s">
        <v>58504</v>
      </c>
      <c r="B8047" s="34">
        <v>313</v>
      </c>
      <c r="C8047" s="34">
        <v>326</v>
      </c>
      <c r="D8047" s="34">
        <v>107</v>
      </c>
      <c r="E8047" s="34">
        <v>129</v>
      </c>
      <c r="F8047" s="34">
        <v>130</v>
      </c>
      <c r="G8047" s="34">
        <v>103</v>
      </c>
      <c r="H8047" s="34">
        <v>103</v>
      </c>
      <c r="I8047" s="34">
        <v>101</v>
      </c>
    </row>
    <row r="8048" spans="1:9" x14ac:dyDescent="0.2">
      <c r="A8048" s="34" t="s">
        <v>58505</v>
      </c>
      <c r="B8048" s="34">
        <v>1454</v>
      </c>
      <c r="C8048" s="34">
        <v>1678</v>
      </c>
      <c r="D8048" s="34">
        <v>521</v>
      </c>
      <c r="E8048" s="34">
        <v>560</v>
      </c>
      <c r="F8048" s="34">
        <v>506</v>
      </c>
      <c r="G8048" s="34">
        <v>534</v>
      </c>
      <c r="H8048" s="34">
        <v>472</v>
      </c>
      <c r="I8048" s="34">
        <v>412</v>
      </c>
    </row>
    <row r="8049" spans="1:9" x14ac:dyDescent="0.2">
      <c r="A8049" s="34" t="s">
        <v>58506</v>
      </c>
      <c r="B8049" s="34">
        <v>878</v>
      </c>
      <c r="C8049" s="34">
        <v>834</v>
      </c>
      <c r="D8049" s="34">
        <v>269</v>
      </c>
      <c r="E8049" s="34">
        <v>309</v>
      </c>
      <c r="F8049" s="34">
        <v>251</v>
      </c>
      <c r="G8049" s="34">
        <v>268</v>
      </c>
      <c r="H8049" s="34">
        <v>261</v>
      </c>
      <c r="I8049" s="34">
        <v>241</v>
      </c>
    </row>
    <row r="8050" spans="1:9" x14ac:dyDescent="0.2">
      <c r="A8050" s="34" t="s">
        <v>58507</v>
      </c>
      <c r="B8050" s="34">
        <v>1766</v>
      </c>
      <c r="C8050" s="34">
        <v>1330</v>
      </c>
      <c r="D8050" s="34">
        <v>486</v>
      </c>
      <c r="E8050" s="34">
        <v>468</v>
      </c>
      <c r="F8050" s="34">
        <v>456</v>
      </c>
      <c r="G8050" s="34">
        <v>541</v>
      </c>
      <c r="H8050" s="34">
        <v>573</v>
      </c>
      <c r="I8050" s="34">
        <v>446</v>
      </c>
    </row>
    <row r="8051" spans="1:9" x14ac:dyDescent="0.2">
      <c r="A8051" s="34" t="s">
        <v>58508</v>
      </c>
      <c r="B8051" s="34">
        <v>896</v>
      </c>
      <c r="C8051" s="34">
        <v>873</v>
      </c>
      <c r="D8051" s="34">
        <v>319</v>
      </c>
      <c r="E8051" s="34">
        <v>264</v>
      </c>
      <c r="F8051" s="34">
        <v>275</v>
      </c>
      <c r="G8051" s="34">
        <v>229</v>
      </c>
      <c r="H8051" s="34">
        <v>282</v>
      </c>
      <c r="I8051" s="34">
        <v>207</v>
      </c>
    </row>
    <row r="8052" spans="1:9" x14ac:dyDescent="0.2">
      <c r="A8052" s="34" t="s">
        <v>58509</v>
      </c>
      <c r="B8052" s="34">
        <v>404</v>
      </c>
      <c r="C8052" s="34">
        <v>468</v>
      </c>
      <c r="D8052" s="34">
        <v>174</v>
      </c>
      <c r="E8052" s="34">
        <v>174</v>
      </c>
      <c r="F8052" s="34">
        <v>113</v>
      </c>
      <c r="G8052" s="34">
        <v>169</v>
      </c>
      <c r="H8052" s="34">
        <v>162</v>
      </c>
      <c r="I8052" s="34">
        <v>164</v>
      </c>
    </row>
    <row r="8053" spans="1:9" x14ac:dyDescent="0.2">
      <c r="A8053" s="34" t="s">
        <v>58510</v>
      </c>
      <c r="B8053" s="34">
        <v>798</v>
      </c>
      <c r="C8053" s="34">
        <v>800</v>
      </c>
      <c r="D8053" s="34">
        <v>254</v>
      </c>
      <c r="E8053" s="34">
        <v>232</v>
      </c>
      <c r="F8053" s="34">
        <v>248</v>
      </c>
      <c r="G8053" s="34">
        <v>243</v>
      </c>
      <c r="H8053" s="34">
        <v>208</v>
      </c>
      <c r="I8053" s="34">
        <v>223</v>
      </c>
    </row>
    <row r="8054" spans="1:9" x14ac:dyDescent="0.2">
      <c r="A8054" s="34" t="s">
        <v>58511</v>
      </c>
      <c r="B8054" s="34">
        <v>1232</v>
      </c>
      <c r="C8054" s="34">
        <v>1120</v>
      </c>
      <c r="D8054" s="34">
        <v>441</v>
      </c>
      <c r="E8054" s="34">
        <v>377</v>
      </c>
      <c r="F8054" s="34">
        <v>391</v>
      </c>
      <c r="G8054" s="34">
        <v>390</v>
      </c>
      <c r="H8054" s="34">
        <v>507</v>
      </c>
      <c r="I8054" s="34">
        <v>316</v>
      </c>
    </row>
    <row r="8055" spans="1:9" x14ac:dyDescent="0.2">
      <c r="A8055" s="34" t="s">
        <v>58512</v>
      </c>
      <c r="B8055" s="34">
        <v>2126</v>
      </c>
      <c r="C8055" s="34">
        <v>1691</v>
      </c>
      <c r="D8055" s="34">
        <v>778</v>
      </c>
      <c r="E8055" s="34">
        <v>557</v>
      </c>
      <c r="F8055" s="34">
        <v>717</v>
      </c>
      <c r="G8055" s="34">
        <v>585</v>
      </c>
      <c r="H8055" s="34">
        <v>570</v>
      </c>
      <c r="I8055" s="34">
        <v>465</v>
      </c>
    </row>
    <row r="8056" spans="1:9" x14ac:dyDescent="0.2">
      <c r="A8056" s="34" t="s">
        <v>58513</v>
      </c>
      <c r="B8056" s="34">
        <v>1032</v>
      </c>
      <c r="C8056" s="34">
        <v>1007</v>
      </c>
      <c r="D8056" s="34">
        <v>334</v>
      </c>
      <c r="E8056" s="34">
        <v>360</v>
      </c>
      <c r="F8056" s="34">
        <v>370</v>
      </c>
      <c r="G8056" s="34">
        <v>370</v>
      </c>
      <c r="H8056" s="34">
        <v>369</v>
      </c>
      <c r="I8056" s="34">
        <v>311</v>
      </c>
    </row>
    <row r="8057" spans="1:9" x14ac:dyDescent="0.2">
      <c r="A8057" s="34" t="s">
        <v>58514</v>
      </c>
      <c r="B8057" s="34">
        <v>1765</v>
      </c>
      <c r="C8057" s="34">
        <v>1432</v>
      </c>
      <c r="D8057" s="34">
        <v>506</v>
      </c>
      <c r="E8057" s="34">
        <v>502</v>
      </c>
      <c r="F8057" s="34">
        <v>538</v>
      </c>
      <c r="G8057" s="34">
        <v>475</v>
      </c>
      <c r="H8057" s="34">
        <v>479</v>
      </c>
      <c r="I8057" s="34">
        <v>415</v>
      </c>
    </row>
    <row r="8058" spans="1:9" x14ac:dyDescent="0.2">
      <c r="A8058" s="34" t="s">
        <v>58515</v>
      </c>
      <c r="B8058" s="34">
        <v>979</v>
      </c>
      <c r="C8058" s="34">
        <v>974</v>
      </c>
      <c r="D8058" s="34">
        <v>291</v>
      </c>
      <c r="E8058" s="34">
        <v>326</v>
      </c>
      <c r="F8058" s="34">
        <v>317</v>
      </c>
      <c r="G8058" s="34">
        <v>334</v>
      </c>
      <c r="H8058" s="34">
        <v>334</v>
      </c>
      <c r="I8058" s="34">
        <v>279</v>
      </c>
    </row>
    <row r="8059" spans="1:9" x14ac:dyDescent="0.2">
      <c r="A8059" s="34" t="s">
        <v>58516</v>
      </c>
      <c r="B8059" s="34">
        <v>1495</v>
      </c>
      <c r="C8059" s="34">
        <v>1783</v>
      </c>
      <c r="D8059" s="34">
        <v>480</v>
      </c>
      <c r="E8059" s="34">
        <v>607</v>
      </c>
      <c r="F8059" s="34">
        <v>503</v>
      </c>
      <c r="G8059" s="34">
        <v>633</v>
      </c>
      <c r="H8059" s="34">
        <v>534</v>
      </c>
      <c r="I8059" s="34">
        <v>498</v>
      </c>
    </row>
    <row r="8060" spans="1:9" x14ac:dyDescent="0.2">
      <c r="A8060" s="34" t="s">
        <v>58517</v>
      </c>
      <c r="B8060" s="34">
        <v>3271</v>
      </c>
      <c r="C8060" s="34">
        <v>3192</v>
      </c>
      <c r="D8060" s="34">
        <v>1057</v>
      </c>
      <c r="E8060" s="34">
        <v>1050</v>
      </c>
      <c r="F8060" s="34">
        <v>1024</v>
      </c>
      <c r="G8060" s="34">
        <v>1041</v>
      </c>
      <c r="H8060" s="34">
        <v>1077</v>
      </c>
      <c r="I8060" s="34">
        <v>967</v>
      </c>
    </row>
    <row r="8061" spans="1:9" x14ac:dyDescent="0.2">
      <c r="A8061" s="34" t="s">
        <v>58518</v>
      </c>
      <c r="B8061" s="34">
        <v>1363</v>
      </c>
      <c r="C8061" s="34">
        <v>1441</v>
      </c>
      <c r="D8061" s="34">
        <v>429</v>
      </c>
      <c r="E8061" s="34">
        <v>444</v>
      </c>
      <c r="F8061" s="34">
        <v>399</v>
      </c>
      <c r="G8061" s="34">
        <v>511</v>
      </c>
      <c r="H8061" s="34">
        <v>456</v>
      </c>
      <c r="I8061" s="34">
        <v>389</v>
      </c>
    </row>
    <row r="8062" spans="1:9" x14ac:dyDescent="0.2">
      <c r="A8062" s="34" t="s">
        <v>58519</v>
      </c>
      <c r="B8062" s="34">
        <v>1800</v>
      </c>
      <c r="C8062" s="34">
        <v>1617</v>
      </c>
      <c r="D8062" s="34">
        <v>494</v>
      </c>
      <c r="E8062" s="34">
        <v>486</v>
      </c>
      <c r="F8062" s="34">
        <v>578</v>
      </c>
      <c r="G8062" s="34">
        <v>542</v>
      </c>
      <c r="H8062" s="34">
        <v>535</v>
      </c>
      <c r="I8062" s="34">
        <v>441</v>
      </c>
    </row>
    <row r="8063" spans="1:9" x14ac:dyDescent="0.2">
      <c r="A8063" s="34" t="s">
        <v>58520</v>
      </c>
      <c r="B8063" s="34">
        <v>1189</v>
      </c>
      <c r="C8063" s="34">
        <v>1197</v>
      </c>
      <c r="D8063" s="34">
        <v>416</v>
      </c>
      <c r="E8063" s="34">
        <v>369</v>
      </c>
      <c r="F8063" s="34">
        <v>415</v>
      </c>
      <c r="G8063" s="34">
        <v>387</v>
      </c>
      <c r="H8063" s="34">
        <v>393</v>
      </c>
      <c r="I8063" s="34">
        <v>344</v>
      </c>
    </row>
    <row r="8064" spans="1:9" x14ac:dyDescent="0.2">
      <c r="A8064" s="34" t="s">
        <v>58521</v>
      </c>
      <c r="B8064" s="34">
        <v>1378</v>
      </c>
      <c r="C8064" s="34">
        <v>1381</v>
      </c>
      <c r="D8064" s="34">
        <v>427</v>
      </c>
      <c r="E8064" s="34">
        <v>526</v>
      </c>
      <c r="F8064" s="34">
        <v>426</v>
      </c>
      <c r="G8064" s="34">
        <v>416</v>
      </c>
      <c r="H8064" s="34">
        <v>450</v>
      </c>
      <c r="I8064" s="34">
        <v>405</v>
      </c>
    </row>
    <row r="8065" spans="1:9" x14ac:dyDescent="0.2">
      <c r="A8065" s="34" t="s">
        <v>58522</v>
      </c>
      <c r="B8065" s="34">
        <v>468</v>
      </c>
      <c r="C8065" s="34">
        <v>441</v>
      </c>
      <c r="D8065" s="34">
        <v>164</v>
      </c>
      <c r="E8065" s="34">
        <v>172</v>
      </c>
      <c r="F8065" s="34">
        <v>138</v>
      </c>
      <c r="G8065" s="34">
        <v>200</v>
      </c>
      <c r="H8065" s="34">
        <v>217</v>
      </c>
      <c r="I8065" s="34">
        <v>132</v>
      </c>
    </row>
    <row r="8066" spans="1:9" x14ac:dyDescent="0.2">
      <c r="A8066" s="34" t="s">
        <v>58523</v>
      </c>
      <c r="B8066" s="34">
        <v>1485</v>
      </c>
      <c r="C8066" s="34">
        <v>1680</v>
      </c>
      <c r="D8066" s="34">
        <v>503</v>
      </c>
      <c r="E8066" s="34">
        <v>496</v>
      </c>
      <c r="F8066" s="34">
        <v>455</v>
      </c>
      <c r="G8066" s="34">
        <v>509</v>
      </c>
      <c r="H8066" s="34">
        <v>544</v>
      </c>
      <c r="I8066" s="34">
        <v>395</v>
      </c>
    </row>
    <row r="8067" spans="1:9" x14ac:dyDescent="0.2">
      <c r="A8067" s="34" t="s">
        <v>58524</v>
      </c>
      <c r="B8067" s="34">
        <v>2584</v>
      </c>
      <c r="C8067" s="34">
        <v>2399</v>
      </c>
      <c r="D8067" s="34">
        <v>767</v>
      </c>
      <c r="E8067" s="34">
        <v>861</v>
      </c>
      <c r="F8067" s="34">
        <v>771</v>
      </c>
      <c r="G8067" s="34">
        <v>812</v>
      </c>
      <c r="H8067" s="34">
        <v>781</v>
      </c>
      <c r="I8067" s="34">
        <v>632</v>
      </c>
    </row>
    <row r="8068" spans="1:9" x14ac:dyDescent="0.2">
      <c r="A8068" s="34" t="s">
        <v>58525</v>
      </c>
      <c r="B8068" s="34">
        <v>1943</v>
      </c>
      <c r="C8068" s="34">
        <v>1813</v>
      </c>
      <c r="D8068" s="34">
        <v>637</v>
      </c>
      <c r="E8068" s="34">
        <v>543</v>
      </c>
      <c r="F8068" s="34">
        <v>583</v>
      </c>
      <c r="G8068" s="34">
        <v>603</v>
      </c>
      <c r="H8068" s="34">
        <v>569</v>
      </c>
      <c r="I8068" s="34">
        <v>578</v>
      </c>
    </row>
    <row r="8069" spans="1:9" x14ac:dyDescent="0.2">
      <c r="A8069" s="34" t="s">
        <v>58526</v>
      </c>
      <c r="B8069" s="34">
        <v>967</v>
      </c>
      <c r="C8069" s="34">
        <v>838</v>
      </c>
      <c r="D8069" s="34">
        <v>302</v>
      </c>
      <c r="E8069" s="34">
        <v>299</v>
      </c>
      <c r="F8069" s="34">
        <v>287</v>
      </c>
      <c r="G8069" s="34">
        <v>275</v>
      </c>
      <c r="H8069" s="34">
        <v>284</v>
      </c>
      <c r="I8069" s="34">
        <v>239</v>
      </c>
    </row>
    <row r="8070" spans="1:9" x14ac:dyDescent="0.2">
      <c r="A8070" s="34" t="s">
        <v>58527</v>
      </c>
      <c r="B8070" s="34">
        <v>867</v>
      </c>
      <c r="C8070" s="34">
        <v>914</v>
      </c>
      <c r="D8070" s="34">
        <v>250</v>
      </c>
      <c r="E8070" s="34">
        <v>336</v>
      </c>
      <c r="F8070" s="34">
        <v>236</v>
      </c>
      <c r="G8070" s="34">
        <v>292</v>
      </c>
      <c r="H8070" s="34">
        <v>304</v>
      </c>
      <c r="I8070" s="34">
        <v>223</v>
      </c>
    </row>
    <row r="8071" spans="1:9" x14ac:dyDescent="0.2">
      <c r="A8071" s="34" t="s">
        <v>58528</v>
      </c>
      <c r="B8071" s="34">
        <v>832</v>
      </c>
      <c r="C8071" s="34">
        <v>824</v>
      </c>
      <c r="D8071" s="34">
        <v>249</v>
      </c>
      <c r="E8071" s="34">
        <v>301</v>
      </c>
      <c r="F8071" s="34">
        <v>243</v>
      </c>
      <c r="G8071" s="34">
        <v>251</v>
      </c>
      <c r="H8071" s="34">
        <v>278</v>
      </c>
      <c r="I8071" s="34">
        <v>204</v>
      </c>
    </row>
    <row r="8072" spans="1:9" x14ac:dyDescent="0.2">
      <c r="A8072" s="34" t="s">
        <v>58529</v>
      </c>
      <c r="B8072" s="34">
        <v>769</v>
      </c>
      <c r="C8072" s="34">
        <v>794</v>
      </c>
      <c r="D8072" s="34">
        <v>245</v>
      </c>
      <c r="E8072" s="34">
        <v>260</v>
      </c>
      <c r="F8072" s="34">
        <v>238</v>
      </c>
      <c r="G8072" s="34">
        <v>309</v>
      </c>
      <c r="H8072" s="34">
        <v>214</v>
      </c>
      <c r="I8072" s="34">
        <v>256</v>
      </c>
    </row>
    <row r="8073" spans="1:9" x14ac:dyDescent="0.2">
      <c r="A8073" s="34" t="s">
        <v>58530</v>
      </c>
      <c r="B8073" s="34">
        <v>820</v>
      </c>
      <c r="C8073" s="34">
        <v>620</v>
      </c>
      <c r="D8073" s="34">
        <v>310</v>
      </c>
      <c r="E8073" s="34">
        <v>227</v>
      </c>
      <c r="F8073" s="34">
        <v>223</v>
      </c>
      <c r="G8073" s="34">
        <v>268</v>
      </c>
      <c r="H8073" s="34">
        <v>264</v>
      </c>
      <c r="I8073" s="34">
        <v>245</v>
      </c>
    </row>
    <row r="8074" spans="1:9" x14ac:dyDescent="0.2">
      <c r="A8074" s="34" t="s">
        <v>58531</v>
      </c>
      <c r="B8074" s="34">
        <v>930</v>
      </c>
      <c r="C8074" s="34">
        <v>859</v>
      </c>
      <c r="D8074" s="34">
        <v>270</v>
      </c>
      <c r="E8074" s="34">
        <v>299</v>
      </c>
      <c r="F8074" s="34">
        <v>269</v>
      </c>
      <c r="G8074" s="34">
        <v>303</v>
      </c>
      <c r="H8074" s="34">
        <v>308</v>
      </c>
      <c r="I8074" s="34">
        <v>203</v>
      </c>
    </row>
    <row r="8075" spans="1:9" x14ac:dyDescent="0.2">
      <c r="A8075" s="34" t="s">
        <v>58532</v>
      </c>
      <c r="B8075" s="34">
        <v>823</v>
      </c>
      <c r="C8075" s="34">
        <v>1032</v>
      </c>
      <c r="D8075" s="34">
        <v>262</v>
      </c>
      <c r="E8075" s="34">
        <v>324</v>
      </c>
      <c r="F8075" s="34">
        <v>230</v>
      </c>
      <c r="G8075" s="34">
        <v>332</v>
      </c>
      <c r="H8075" s="34">
        <v>263</v>
      </c>
      <c r="I8075" s="34">
        <v>291</v>
      </c>
    </row>
    <row r="8076" spans="1:9" x14ac:dyDescent="0.2">
      <c r="A8076" s="34" t="s">
        <v>58533</v>
      </c>
      <c r="B8076" s="34">
        <v>2021</v>
      </c>
      <c r="C8076" s="34">
        <v>2500</v>
      </c>
      <c r="D8076" s="34">
        <v>734</v>
      </c>
      <c r="E8076" s="34">
        <v>857</v>
      </c>
      <c r="F8076" s="34">
        <v>662</v>
      </c>
      <c r="G8076" s="34">
        <v>876</v>
      </c>
      <c r="H8076" s="34">
        <v>710</v>
      </c>
      <c r="I8076" s="34">
        <v>739</v>
      </c>
    </row>
    <row r="8077" spans="1:9" x14ac:dyDescent="0.2">
      <c r="A8077" s="34" t="s">
        <v>58534</v>
      </c>
      <c r="B8077" s="34">
        <v>1491</v>
      </c>
      <c r="C8077" s="34">
        <v>1532</v>
      </c>
      <c r="D8077" s="34">
        <v>421</v>
      </c>
      <c r="E8077" s="34">
        <v>519</v>
      </c>
      <c r="F8077" s="34">
        <v>438</v>
      </c>
      <c r="G8077" s="34">
        <v>531</v>
      </c>
      <c r="H8077" s="34">
        <v>431</v>
      </c>
      <c r="I8077" s="34">
        <v>406</v>
      </c>
    </row>
    <row r="8078" spans="1:9" x14ac:dyDescent="0.2">
      <c r="A8078" s="34" t="s">
        <v>58535</v>
      </c>
      <c r="B8078" s="34">
        <v>1413</v>
      </c>
      <c r="C8078" s="34">
        <v>1593</v>
      </c>
      <c r="D8078" s="34">
        <v>425</v>
      </c>
      <c r="E8078" s="34">
        <v>489</v>
      </c>
      <c r="F8078" s="34">
        <v>432</v>
      </c>
      <c r="G8078" s="34">
        <v>519</v>
      </c>
      <c r="H8078" s="34">
        <v>433</v>
      </c>
      <c r="I8078" s="34">
        <v>403</v>
      </c>
    </row>
    <row r="8079" spans="1:9" x14ac:dyDescent="0.2">
      <c r="A8079" s="34" t="s">
        <v>58536</v>
      </c>
      <c r="B8079" s="34">
        <v>1300</v>
      </c>
      <c r="C8079" s="34">
        <v>1162</v>
      </c>
      <c r="D8079" s="34">
        <v>358</v>
      </c>
      <c r="E8079" s="34">
        <v>394</v>
      </c>
      <c r="F8079" s="34">
        <v>374</v>
      </c>
      <c r="G8079" s="34">
        <v>368</v>
      </c>
      <c r="H8079" s="34">
        <v>324</v>
      </c>
      <c r="I8079" s="34">
        <v>341</v>
      </c>
    </row>
    <row r="8080" spans="1:9" x14ac:dyDescent="0.2">
      <c r="A8080" s="34" t="s">
        <v>58537</v>
      </c>
      <c r="B8080" s="34">
        <v>1042</v>
      </c>
      <c r="C8080" s="34">
        <v>1048</v>
      </c>
      <c r="D8080" s="34">
        <v>418</v>
      </c>
      <c r="E8080" s="34">
        <v>360</v>
      </c>
      <c r="F8080" s="34">
        <v>378</v>
      </c>
      <c r="G8080" s="34">
        <v>347</v>
      </c>
      <c r="H8080" s="34">
        <v>363</v>
      </c>
      <c r="I8080" s="34">
        <v>277</v>
      </c>
    </row>
    <row r="8081" spans="1:9" x14ac:dyDescent="0.2">
      <c r="A8081" s="34" t="s">
        <v>58538</v>
      </c>
      <c r="B8081" s="34">
        <v>1369</v>
      </c>
      <c r="C8081" s="34">
        <v>1055</v>
      </c>
      <c r="D8081" s="34">
        <v>384</v>
      </c>
      <c r="E8081" s="34">
        <v>379</v>
      </c>
      <c r="F8081" s="34">
        <v>407</v>
      </c>
      <c r="G8081" s="34">
        <v>426</v>
      </c>
      <c r="H8081" s="34">
        <v>447</v>
      </c>
      <c r="I8081" s="34">
        <v>338</v>
      </c>
    </row>
    <row r="8082" spans="1:9" x14ac:dyDescent="0.2">
      <c r="A8082" s="34" t="s">
        <v>58539</v>
      </c>
      <c r="B8082" s="34">
        <v>1165</v>
      </c>
      <c r="C8082" s="34">
        <v>1272</v>
      </c>
      <c r="D8082" s="34">
        <v>358</v>
      </c>
      <c r="E8082" s="34">
        <v>405</v>
      </c>
      <c r="F8082" s="34">
        <v>368</v>
      </c>
      <c r="G8082" s="34">
        <v>438</v>
      </c>
      <c r="H8082" s="34">
        <v>372</v>
      </c>
      <c r="I8082" s="34">
        <v>300</v>
      </c>
    </row>
    <row r="8083" spans="1:9" x14ac:dyDescent="0.2">
      <c r="A8083" s="34" t="s">
        <v>58540</v>
      </c>
      <c r="B8083" s="34">
        <v>1163</v>
      </c>
      <c r="C8083" s="34">
        <v>1302</v>
      </c>
      <c r="D8083" s="34">
        <v>455</v>
      </c>
      <c r="E8083" s="34">
        <v>366</v>
      </c>
      <c r="F8083" s="34">
        <v>379</v>
      </c>
      <c r="G8083" s="34">
        <v>425</v>
      </c>
      <c r="H8083" s="34">
        <v>432</v>
      </c>
      <c r="I8083" s="34">
        <v>308</v>
      </c>
    </row>
    <row r="8084" spans="1:9" x14ac:dyDescent="0.2">
      <c r="A8084" s="34" t="s">
        <v>58541</v>
      </c>
      <c r="B8084" s="34">
        <v>973</v>
      </c>
      <c r="C8084" s="34">
        <v>1238</v>
      </c>
      <c r="D8084" s="34">
        <v>279</v>
      </c>
      <c r="E8084" s="34">
        <v>386</v>
      </c>
      <c r="F8084" s="34">
        <v>251</v>
      </c>
      <c r="G8084" s="34">
        <v>406</v>
      </c>
      <c r="H8084" s="34">
        <v>320</v>
      </c>
      <c r="I8084" s="34">
        <v>328</v>
      </c>
    </row>
    <row r="8085" spans="1:9" x14ac:dyDescent="0.2">
      <c r="A8085" s="34" t="s">
        <v>58542</v>
      </c>
      <c r="B8085" s="34">
        <v>1018</v>
      </c>
      <c r="C8085" s="34">
        <v>1024</v>
      </c>
      <c r="D8085" s="34">
        <v>318</v>
      </c>
      <c r="E8085" s="34">
        <v>331</v>
      </c>
      <c r="F8085" s="34">
        <v>288</v>
      </c>
      <c r="G8085" s="34">
        <v>366</v>
      </c>
      <c r="H8085" s="34">
        <v>291</v>
      </c>
      <c r="I8085" s="34">
        <v>334</v>
      </c>
    </row>
    <row r="8086" spans="1:9" x14ac:dyDescent="0.2">
      <c r="A8086" s="34" t="s">
        <v>58543</v>
      </c>
      <c r="B8086" s="34">
        <v>1311</v>
      </c>
      <c r="C8086" s="34">
        <v>1300</v>
      </c>
      <c r="D8086" s="34">
        <v>395</v>
      </c>
      <c r="E8086" s="34">
        <v>376</v>
      </c>
      <c r="F8086" s="34">
        <v>416</v>
      </c>
      <c r="G8086" s="34">
        <v>416</v>
      </c>
      <c r="H8086" s="34">
        <v>390</v>
      </c>
      <c r="I8086" s="34">
        <v>376</v>
      </c>
    </row>
    <row r="8087" spans="1:9" x14ac:dyDescent="0.2">
      <c r="A8087" s="34" t="s">
        <v>58544</v>
      </c>
      <c r="B8087" s="34">
        <v>1870</v>
      </c>
      <c r="C8087" s="34">
        <v>1683</v>
      </c>
      <c r="D8087" s="34">
        <v>601</v>
      </c>
      <c r="E8087" s="34">
        <v>512</v>
      </c>
      <c r="F8087" s="34">
        <v>534</v>
      </c>
      <c r="G8087" s="34">
        <v>532</v>
      </c>
      <c r="H8087" s="34">
        <v>645</v>
      </c>
      <c r="I8087" s="34">
        <v>472</v>
      </c>
    </row>
    <row r="8088" spans="1:9" x14ac:dyDescent="0.2">
      <c r="A8088" s="34" t="s">
        <v>58545</v>
      </c>
      <c r="B8088" s="34">
        <v>828</v>
      </c>
      <c r="C8088" s="34">
        <v>921</v>
      </c>
      <c r="D8088" s="34">
        <v>290</v>
      </c>
      <c r="E8088" s="34">
        <v>314</v>
      </c>
      <c r="F8088" s="34">
        <v>286</v>
      </c>
      <c r="G8088" s="34">
        <v>354</v>
      </c>
      <c r="H8088" s="34">
        <v>295</v>
      </c>
      <c r="I8088" s="34">
        <v>259</v>
      </c>
    </row>
    <row r="8089" spans="1:9" x14ac:dyDescent="0.2">
      <c r="A8089" s="34" t="s">
        <v>58546</v>
      </c>
      <c r="B8089" s="34">
        <v>1224</v>
      </c>
      <c r="C8089" s="34">
        <v>1333</v>
      </c>
      <c r="D8089" s="34">
        <v>394</v>
      </c>
      <c r="E8089" s="34">
        <v>441</v>
      </c>
      <c r="F8089" s="34">
        <v>426</v>
      </c>
      <c r="G8089" s="34">
        <v>452</v>
      </c>
      <c r="H8089" s="34">
        <v>436</v>
      </c>
      <c r="I8089" s="34">
        <v>286</v>
      </c>
    </row>
    <row r="8090" spans="1:9" x14ac:dyDescent="0.2">
      <c r="A8090" s="34" t="s">
        <v>58547</v>
      </c>
      <c r="B8090" s="34">
        <v>1250</v>
      </c>
      <c r="C8090" s="34">
        <v>1660</v>
      </c>
      <c r="D8090" s="34">
        <v>469</v>
      </c>
      <c r="E8090" s="34">
        <v>496</v>
      </c>
      <c r="F8090" s="34">
        <v>435</v>
      </c>
      <c r="G8090" s="34">
        <v>559</v>
      </c>
      <c r="H8090" s="34">
        <v>407</v>
      </c>
      <c r="I8090" s="34">
        <v>419</v>
      </c>
    </row>
    <row r="8091" spans="1:9" x14ac:dyDescent="0.2">
      <c r="A8091" s="34" t="s">
        <v>58548</v>
      </c>
      <c r="B8091" s="34">
        <v>969</v>
      </c>
      <c r="C8091" s="34">
        <v>718</v>
      </c>
      <c r="D8091" s="34">
        <v>241</v>
      </c>
      <c r="E8091" s="34">
        <v>300</v>
      </c>
      <c r="F8091" s="34">
        <v>295</v>
      </c>
      <c r="G8091" s="34">
        <v>258</v>
      </c>
      <c r="H8091" s="34">
        <v>341</v>
      </c>
      <c r="I8091" s="34">
        <v>205</v>
      </c>
    </row>
    <row r="8092" spans="1:9" x14ac:dyDescent="0.2">
      <c r="A8092" s="34" t="s">
        <v>58549</v>
      </c>
      <c r="B8092" s="34">
        <v>1339</v>
      </c>
      <c r="C8092" s="34">
        <v>1157</v>
      </c>
      <c r="D8092" s="34">
        <v>383</v>
      </c>
      <c r="E8092" s="34">
        <v>369</v>
      </c>
      <c r="F8092" s="34">
        <v>394</v>
      </c>
      <c r="G8092" s="34">
        <v>376</v>
      </c>
      <c r="H8092" s="34">
        <v>404</v>
      </c>
      <c r="I8092" s="34">
        <v>311</v>
      </c>
    </row>
    <row r="8093" spans="1:9" x14ac:dyDescent="0.2">
      <c r="A8093" s="34" t="s">
        <v>58550</v>
      </c>
      <c r="B8093" s="34">
        <v>830</v>
      </c>
      <c r="C8093" s="34">
        <v>774</v>
      </c>
      <c r="D8093" s="34">
        <v>314</v>
      </c>
      <c r="E8093" s="34">
        <v>266</v>
      </c>
      <c r="F8093" s="34">
        <v>282</v>
      </c>
      <c r="G8093" s="34">
        <v>228</v>
      </c>
      <c r="H8093" s="34">
        <v>307</v>
      </c>
      <c r="I8093" s="34">
        <v>198</v>
      </c>
    </row>
    <row r="8094" spans="1:9" x14ac:dyDescent="0.2">
      <c r="A8094" s="34" t="s">
        <v>58551</v>
      </c>
      <c r="B8094" s="34">
        <v>1114</v>
      </c>
      <c r="C8094" s="34">
        <v>1074</v>
      </c>
      <c r="D8094" s="34">
        <v>304</v>
      </c>
      <c r="E8094" s="34">
        <v>368</v>
      </c>
      <c r="F8094" s="34">
        <v>285</v>
      </c>
      <c r="G8094" s="34">
        <v>327</v>
      </c>
      <c r="H8094" s="34">
        <v>334</v>
      </c>
      <c r="I8094" s="34">
        <v>266</v>
      </c>
    </row>
    <row r="8095" spans="1:9" x14ac:dyDescent="0.2">
      <c r="A8095" s="34" t="s">
        <v>58552</v>
      </c>
      <c r="B8095" s="34">
        <v>974</v>
      </c>
      <c r="C8095" s="34">
        <v>1031</v>
      </c>
      <c r="D8095" s="34">
        <v>273</v>
      </c>
      <c r="E8095" s="34">
        <v>378</v>
      </c>
      <c r="F8095" s="34">
        <v>299</v>
      </c>
      <c r="G8095" s="34">
        <v>338</v>
      </c>
      <c r="H8095" s="34">
        <v>345</v>
      </c>
      <c r="I8095" s="34">
        <v>306</v>
      </c>
    </row>
    <row r="8096" spans="1:9" x14ac:dyDescent="0.2">
      <c r="A8096" s="34" t="s">
        <v>58553</v>
      </c>
      <c r="B8096" s="34">
        <v>806</v>
      </c>
      <c r="C8096" s="34">
        <v>1087</v>
      </c>
      <c r="D8096" s="34">
        <v>260</v>
      </c>
      <c r="E8096" s="34">
        <v>316</v>
      </c>
      <c r="F8096" s="34">
        <v>262</v>
      </c>
      <c r="G8096" s="34">
        <v>276</v>
      </c>
      <c r="H8096" s="34">
        <v>234</v>
      </c>
      <c r="I8096" s="34">
        <v>251</v>
      </c>
    </row>
    <row r="8097" spans="1:9" x14ac:dyDescent="0.2">
      <c r="A8097" s="34" t="s">
        <v>58554</v>
      </c>
      <c r="B8097" s="34">
        <v>793</v>
      </c>
      <c r="C8097" s="34">
        <v>732</v>
      </c>
      <c r="D8097" s="34">
        <v>227</v>
      </c>
      <c r="E8097" s="34">
        <v>241</v>
      </c>
      <c r="F8097" s="34">
        <v>217</v>
      </c>
      <c r="G8097" s="34">
        <v>242</v>
      </c>
      <c r="H8097" s="34">
        <v>280</v>
      </c>
      <c r="I8097" s="34">
        <v>192</v>
      </c>
    </row>
    <row r="8098" spans="1:9" x14ac:dyDescent="0.2">
      <c r="A8098" s="34" t="s">
        <v>58555</v>
      </c>
      <c r="B8098" s="34">
        <v>1414</v>
      </c>
      <c r="C8098" s="34">
        <v>956</v>
      </c>
      <c r="D8098" s="34">
        <v>373</v>
      </c>
      <c r="E8098" s="34">
        <v>327</v>
      </c>
      <c r="F8098" s="34">
        <v>404</v>
      </c>
      <c r="G8098" s="34">
        <v>309</v>
      </c>
      <c r="H8098" s="34">
        <v>403</v>
      </c>
      <c r="I8098" s="34">
        <v>288</v>
      </c>
    </row>
    <row r="8099" spans="1:9" x14ac:dyDescent="0.2">
      <c r="A8099" s="34" t="s">
        <v>58556</v>
      </c>
      <c r="B8099" s="34">
        <v>829</v>
      </c>
      <c r="C8099" s="34">
        <v>903</v>
      </c>
      <c r="D8099" s="34">
        <v>300</v>
      </c>
      <c r="E8099" s="34">
        <v>326</v>
      </c>
      <c r="F8099" s="34">
        <v>295</v>
      </c>
      <c r="G8099" s="34">
        <v>297</v>
      </c>
      <c r="H8099" s="34">
        <v>281</v>
      </c>
      <c r="I8099" s="34">
        <v>284</v>
      </c>
    </row>
    <row r="8100" spans="1:9" x14ac:dyDescent="0.2">
      <c r="A8100" s="34" t="s">
        <v>58557</v>
      </c>
      <c r="B8100" s="34">
        <v>1378</v>
      </c>
      <c r="C8100" s="34">
        <v>1497</v>
      </c>
      <c r="D8100" s="34">
        <v>355</v>
      </c>
      <c r="E8100" s="34">
        <v>518</v>
      </c>
      <c r="F8100" s="34">
        <v>382</v>
      </c>
      <c r="G8100" s="34">
        <v>470</v>
      </c>
      <c r="H8100" s="34">
        <v>436</v>
      </c>
      <c r="I8100" s="34">
        <v>397</v>
      </c>
    </row>
    <row r="8101" spans="1:9" x14ac:dyDescent="0.2">
      <c r="A8101" s="34" t="s">
        <v>58558</v>
      </c>
      <c r="B8101" s="34">
        <v>796</v>
      </c>
      <c r="C8101" s="34">
        <v>591</v>
      </c>
      <c r="D8101" s="34">
        <v>205</v>
      </c>
      <c r="E8101" s="34">
        <v>231</v>
      </c>
      <c r="F8101" s="34">
        <v>228</v>
      </c>
      <c r="G8101" s="34">
        <v>199</v>
      </c>
      <c r="H8101" s="34">
        <v>205</v>
      </c>
      <c r="I8101" s="34">
        <v>202</v>
      </c>
    </row>
    <row r="8102" spans="1:9" x14ac:dyDescent="0.2">
      <c r="A8102" s="34" t="s">
        <v>58559</v>
      </c>
      <c r="B8102" s="34">
        <v>247</v>
      </c>
      <c r="C8102" s="34">
        <v>266</v>
      </c>
      <c r="D8102" s="34">
        <v>72</v>
      </c>
      <c r="E8102" s="34">
        <v>98</v>
      </c>
      <c r="F8102" s="34">
        <v>80</v>
      </c>
      <c r="G8102" s="34">
        <v>94</v>
      </c>
      <c r="H8102" s="34">
        <v>74</v>
      </c>
      <c r="I8102" s="34">
        <v>76</v>
      </c>
    </row>
    <row r="8103" spans="1:9" x14ac:dyDescent="0.2">
      <c r="A8103" s="34" t="s">
        <v>58560</v>
      </c>
      <c r="B8103" s="34">
        <v>206</v>
      </c>
      <c r="C8103" s="34">
        <v>310</v>
      </c>
      <c r="D8103" s="34">
        <v>87</v>
      </c>
      <c r="E8103" s="34">
        <v>97</v>
      </c>
      <c r="F8103" s="34">
        <v>104</v>
      </c>
      <c r="G8103" s="34">
        <v>99</v>
      </c>
      <c r="H8103" s="34">
        <v>78</v>
      </c>
      <c r="I8103" s="34">
        <v>54</v>
      </c>
    </row>
    <row r="8104" spans="1:9" x14ac:dyDescent="0.2">
      <c r="A8104" s="34" t="s">
        <v>58561</v>
      </c>
      <c r="B8104" s="34">
        <v>156</v>
      </c>
      <c r="C8104" s="34">
        <v>166</v>
      </c>
      <c r="D8104" s="34">
        <v>71</v>
      </c>
      <c r="E8104" s="34">
        <v>43</v>
      </c>
      <c r="F8104" s="34">
        <v>57</v>
      </c>
      <c r="G8104" s="34">
        <v>47</v>
      </c>
      <c r="H8104" s="34">
        <v>60</v>
      </c>
      <c r="I8104" s="34">
        <v>61</v>
      </c>
    </row>
    <row r="8105" spans="1:9" x14ac:dyDescent="0.2">
      <c r="A8105" s="34" t="s">
        <v>58562</v>
      </c>
      <c r="B8105" s="34">
        <v>134</v>
      </c>
      <c r="C8105" s="34">
        <v>135</v>
      </c>
      <c r="D8105" s="34">
        <v>29</v>
      </c>
      <c r="E8105" s="34">
        <v>39</v>
      </c>
      <c r="F8105" s="34">
        <v>29</v>
      </c>
      <c r="G8105" s="34">
        <v>55</v>
      </c>
      <c r="H8105" s="34">
        <v>41</v>
      </c>
      <c r="I8105" s="34">
        <v>35</v>
      </c>
    </row>
    <row r="8106" spans="1:9" x14ac:dyDescent="0.2">
      <c r="A8106" s="34" t="s">
        <v>58563</v>
      </c>
      <c r="B8106" s="34">
        <v>182</v>
      </c>
      <c r="C8106" s="34">
        <v>139</v>
      </c>
      <c r="D8106" s="34">
        <v>66</v>
      </c>
      <c r="E8106" s="34">
        <v>61</v>
      </c>
      <c r="F8106" s="34">
        <v>54</v>
      </c>
      <c r="G8106" s="34">
        <v>61</v>
      </c>
      <c r="H8106" s="34">
        <v>67</v>
      </c>
      <c r="I8106" s="34">
        <v>51</v>
      </c>
    </row>
    <row r="8107" spans="1:9" x14ac:dyDescent="0.2">
      <c r="A8107" s="34" t="s">
        <v>58564</v>
      </c>
      <c r="B8107" s="34">
        <v>445</v>
      </c>
      <c r="C8107" s="34">
        <v>299</v>
      </c>
      <c r="D8107" s="34">
        <v>101</v>
      </c>
      <c r="E8107" s="34">
        <v>91</v>
      </c>
      <c r="F8107" s="34">
        <v>92</v>
      </c>
      <c r="G8107" s="34">
        <v>108</v>
      </c>
      <c r="H8107" s="34">
        <v>122</v>
      </c>
      <c r="I8107" s="34">
        <v>109</v>
      </c>
    </row>
    <row r="8108" spans="1:9" x14ac:dyDescent="0.2">
      <c r="A8108" s="34" t="s">
        <v>58565</v>
      </c>
      <c r="B8108" s="34">
        <v>497</v>
      </c>
      <c r="C8108" s="34">
        <v>360</v>
      </c>
      <c r="D8108" s="34">
        <v>127</v>
      </c>
      <c r="E8108" s="34">
        <v>125</v>
      </c>
      <c r="F8108" s="34">
        <v>141</v>
      </c>
      <c r="G8108" s="34">
        <v>109</v>
      </c>
      <c r="H8108" s="34">
        <v>154</v>
      </c>
      <c r="I8108" s="34">
        <v>96</v>
      </c>
    </row>
    <row r="8109" spans="1:9" x14ac:dyDescent="0.2">
      <c r="A8109" s="34" t="s">
        <v>58566</v>
      </c>
      <c r="B8109" s="34">
        <v>703</v>
      </c>
      <c r="C8109" s="34">
        <v>680</v>
      </c>
      <c r="D8109" s="34">
        <v>187</v>
      </c>
      <c r="E8109" s="34">
        <v>203</v>
      </c>
      <c r="F8109" s="34">
        <v>192</v>
      </c>
      <c r="G8109" s="34">
        <v>186</v>
      </c>
      <c r="H8109" s="34">
        <v>216</v>
      </c>
      <c r="I8109" s="34">
        <v>193</v>
      </c>
    </row>
    <row r="8110" spans="1:9" x14ac:dyDescent="0.2">
      <c r="A8110" s="34" t="s">
        <v>58567</v>
      </c>
      <c r="B8110" s="34">
        <v>405</v>
      </c>
      <c r="C8110" s="34">
        <v>594</v>
      </c>
      <c r="D8110" s="34">
        <v>143</v>
      </c>
      <c r="E8110" s="34">
        <v>142</v>
      </c>
      <c r="F8110" s="34">
        <v>96</v>
      </c>
      <c r="G8110" s="34">
        <v>180</v>
      </c>
      <c r="H8110" s="34">
        <v>143</v>
      </c>
      <c r="I8110" s="34">
        <v>117</v>
      </c>
    </row>
    <row r="8111" spans="1:9" x14ac:dyDescent="0.2">
      <c r="A8111" s="34" t="s">
        <v>58568</v>
      </c>
      <c r="B8111" s="34">
        <v>533</v>
      </c>
      <c r="C8111" s="34">
        <v>396</v>
      </c>
      <c r="D8111" s="34">
        <v>133</v>
      </c>
      <c r="E8111" s="34">
        <v>141</v>
      </c>
      <c r="F8111" s="34">
        <v>134</v>
      </c>
      <c r="G8111" s="34">
        <v>186</v>
      </c>
      <c r="H8111" s="34">
        <v>176</v>
      </c>
      <c r="I8111" s="34">
        <v>140</v>
      </c>
    </row>
    <row r="8112" spans="1:9" x14ac:dyDescent="0.2">
      <c r="A8112" s="34" t="s">
        <v>58569</v>
      </c>
      <c r="B8112" s="34">
        <v>180</v>
      </c>
      <c r="C8112" s="34">
        <v>142</v>
      </c>
      <c r="D8112" s="34">
        <v>60</v>
      </c>
      <c r="E8112" s="34">
        <v>43</v>
      </c>
      <c r="F8112" s="34">
        <v>59</v>
      </c>
      <c r="G8112" s="34">
        <v>57</v>
      </c>
      <c r="H8112" s="34">
        <v>50</v>
      </c>
      <c r="I8112" s="34">
        <v>40</v>
      </c>
    </row>
    <row r="8113" spans="1:9" x14ac:dyDescent="0.2">
      <c r="A8113" s="34" t="s">
        <v>58570</v>
      </c>
      <c r="B8113" s="34">
        <v>204</v>
      </c>
      <c r="C8113" s="34">
        <v>248</v>
      </c>
      <c r="D8113" s="34">
        <v>58</v>
      </c>
      <c r="E8113" s="34">
        <v>64</v>
      </c>
      <c r="F8113" s="34">
        <v>75</v>
      </c>
      <c r="G8113" s="34">
        <v>83</v>
      </c>
      <c r="H8113" s="34">
        <v>75</v>
      </c>
      <c r="I8113" s="34">
        <v>66</v>
      </c>
    </row>
    <row r="8114" spans="1:9" x14ac:dyDescent="0.2">
      <c r="A8114" s="34" t="s">
        <v>58571</v>
      </c>
      <c r="B8114" s="34">
        <v>300</v>
      </c>
      <c r="C8114" s="34">
        <v>447</v>
      </c>
      <c r="D8114" s="34">
        <v>105</v>
      </c>
      <c r="E8114" s="34">
        <v>113</v>
      </c>
      <c r="F8114" s="34">
        <v>110</v>
      </c>
      <c r="G8114" s="34">
        <v>135</v>
      </c>
      <c r="H8114" s="34">
        <v>95</v>
      </c>
      <c r="I8114" s="34">
        <v>100</v>
      </c>
    </row>
    <row r="8115" spans="1:9" x14ac:dyDescent="0.2">
      <c r="A8115" s="34" t="s">
        <v>58572</v>
      </c>
      <c r="B8115" s="34">
        <v>296</v>
      </c>
      <c r="C8115" s="34">
        <v>357</v>
      </c>
      <c r="D8115" s="34">
        <v>101</v>
      </c>
      <c r="E8115" s="34">
        <v>101</v>
      </c>
      <c r="F8115" s="34">
        <v>59</v>
      </c>
      <c r="G8115" s="34">
        <v>97</v>
      </c>
      <c r="H8115" s="34">
        <v>96</v>
      </c>
      <c r="I8115" s="34">
        <v>65</v>
      </c>
    </row>
    <row r="8116" spans="1:9" x14ac:dyDescent="0.2">
      <c r="A8116" s="34" t="s">
        <v>58573</v>
      </c>
      <c r="B8116" s="34">
        <v>300</v>
      </c>
      <c r="C8116" s="34">
        <v>348</v>
      </c>
      <c r="D8116" s="34">
        <v>100</v>
      </c>
      <c r="E8116" s="34">
        <v>100</v>
      </c>
      <c r="F8116" s="34">
        <v>100</v>
      </c>
      <c r="G8116" s="34">
        <v>86</v>
      </c>
      <c r="H8116" s="34">
        <v>72</v>
      </c>
      <c r="I8116" s="34">
        <v>76</v>
      </c>
    </row>
    <row r="8117" spans="1:9" x14ac:dyDescent="0.2">
      <c r="A8117" s="34" t="s">
        <v>58574</v>
      </c>
      <c r="B8117" s="34">
        <v>344</v>
      </c>
      <c r="C8117" s="34">
        <v>465</v>
      </c>
      <c r="D8117" s="34">
        <v>113</v>
      </c>
      <c r="E8117" s="34">
        <v>168</v>
      </c>
      <c r="F8117" s="34">
        <v>124</v>
      </c>
      <c r="G8117" s="34">
        <v>172</v>
      </c>
      <c r="H8117" s="34">
        <v>125</v>
      </c>
      <c r="I8117" s="34">
        <v>161</v>
      </c>
    </row>
    <row r="8118" spans="1:9" x14ac:dyDescent="0.2">
      <c r="A8118" s="34" t="s">
        <v>58575</v>
      </c>
      <c r="B8118" s="34">
        <v>250</v>
      </c>
      <c r="C8118" s="34">
        <v>212</v>
      </c>
      <c r="D8118" s="34">
        <v>83</v>
      </c>
      <c r="E8118" s="34">
        <v>76</v>
      </c>
      <c r="F8118" s="34">
        <v>98</v>
      </c>
      <c r="G8118" s="34">
        <v>66</v>
      </c>
      <c r="H8118" s="34">
        <v>75</v>
      </c>
      <c r="I8118" s="34">
        <v>69</v>
      </c>
    </row>
    <row r="8119" spans="1:9" x14ac:dyDescent="0.2">
      <c r="A8119" s="34" t="s">
        <v>58576</v>
      </c>
      <c r="B8119" s="34">
        <v>128</v>
      </c>
      <c r="C8119" s="34">
        <v>122</v>
      </c>
      <c r="D8119" s="34">
        <v>54</v>
      </c>
      <c r="E8119" s="34">
        <v>34</v>
      </c>
      <c r="F8119" s="34">
        <v>51</v>
      </c>
      <c r="G8119" s="34">
        <v>38</v>
      </c>
      <c r="H8119" s="34">
        <v>58</v>
      </c>
      <c r="I8119" s="34">
        <v>45</v>
      </c>
    </row>
    <row r="8120" spans="1:9" x14ac:dyDescent="0.2">
      <c r="A8120" s="34" t="s">
        <v>58577</v>
      </c>
      <c r="B8120" s="34">
        <v>249</v>
      </c>
      <c r="C8120" s="34">
        <v>306</v>
      </c>
      <c r="D8120" s="34">
        <v>60</v>
      </c>
      <c r="E8120" s="34">
        <v>84</v>
      </c>
      <c r="F8120" s="34">
        <v>71</v>
      </c>
      <c r="G8120" s="34">
        <v>78</v>
      </c>
      <c r="H8120" s="34">
        <v>88</v>
      </c>
      <c r="I8120" s="34">
        <v>76</v>
      </c>
    </row>
    <row r="8121" spans="1:9" x14ac:dyDescent="0.2">
      <c r="A8121" s="34" t="s">
        <v>58578</v>
      </c>
      <c r="B8121" s="34">
        <v>182</v>
      </c>
      <c r="C8121" s="34">
        <v>152</v>
      </c>
      <c r="D8121" s="34">
        <v>75</v>
      </c>
      <c r="E8121" s="34">
        <v>54</v>
      </c>
      <c r="F8121" s="34">
        <v>50</v>
      </c>
      <c r="G8121" s="34">
        <v>74</v>
      </c>
      <c r="H8121" s="34">
        <v>52</v>
      </c>
      <c r="I8121" s="34">
        <v>57</v>
      </c>
    </row>
    <row r="8122" spans="1:9" x14ac:dyDescent="0.2">
      <c r="A8122" s="34" t="s">
        <v>58579</v>
      </c>
      <c r="B8122" s="34">
        <v>337</v>
      </c>
      <c r="C8122" s="34">
        <v>356</v>
      </c>
      <c r="D8122" s="34">
        <v>110</v>
      </c>
      <c r="E8122" s="34">
        <v>127</v>
      </c>
      <c r="F8122" s="34">
        <v>119</v>
      </c>
      <c r="G8122" s="34">
        <v>127</v>
      </c>
      <c r="H8122" s="34">
        <v>109</v>
      </c>
      <c r="I8122" s="34">
        <v>114</v>
      </c>
    </row>
    <row r="8123" spans="1:9" x14ac:dyDescent="0.2">
      <c r="A8123" s="34" t="s">
        <v>58580</v>
      </c>
      <c r="B8123" s="34">
        <v>356</v>
      </c>
      <c r="C8123" s="34">
        <v>349</v>
      </c>
      <c r="D8123" s="34">
        <v>124</v>
      </c>
      <c r="E8123" s="34">
        <v>114</v>
      </c>
      <c r="F8123" s="34">
        <v>104</v>
      </c>
      <c r="G8123" s="34">
        <v>134</v>
      </c>
      <c r="H8123" s="34">
        <v>103</v>
      </c>
      <c r="I8123" s="34">
        <v>97</v>
      </c>
    </row>
    <row r="8124" spans="1:9" x14ac:dyDescent="0.2">
      <c r="A8124" s="34" t="s">
        <v>58581</v>
      </c>
      <c r="B8124" s="34">
        <v>336</v>
      </c>
      <c r="C8124" s="34">
        <v>220</v>
      </c>
      <c r="D8124" s="34">
        <v>106</v>
      </c>
      <c r="E8124" s="34">
        <v>50</v>
      </c>
      <c r="F8124" s="34">
        <v>74</v>
      </c>
      <c r="G8124" s="34">
        <v>49</v>
      </c>
      <c r="H8124" s="34">
        <v>81</v>
      </c>
      <c r="I8124" s="34">
        <v>59</v>
      </c>
    </row>
    <row r="8125" spans="1:9" x14ac:dyDescent="0.2">
      <c r="A8125" s="34" t="s">
        <v>58582</v>
      </c>
      <c r="B8125" s="34">
        <v>349</v>
      </c>
      <c r="C8125" s="34">
        <v>256</v>
      </c>
      <c r="D8125" s="34">
        <v>107</v>
      </c>
      <c r="E8125" s="34">
        <v>107</v>
      </c>
      <c r="F8125" s="34">
        <v>97</v>
      </c>
      <c r="G8125" s="34">
        <v>112</v>
      </c>
      <c r="H8125" s="34">
        <v>94</v>
      </c>
      <c r="I8125" s="34">
        <v>85</v>
      </c>
    </row>
    <row r="8126" spans="1:9" x14ac:dyDescent="0.2">
      <c r="A8126" s="34" t="s">
        <v>58583</v>
      </c>
      <c r="B8126" s="34">
        <v>288</v>
      </c>
      <c r="C8126" s="34">
        <v>208</v>
      </c>
      <c r="D8126" s="34">
        <v>72</v>
      </c>
      <c r="E8126" s="34">
        <v>90</v>
      </c>
      <c r="F8126" s="34">
        <v>82</v>
      </c>
      <c r="G8126" s="34">
        <v>100</v>
      </c>
      <c r="H8126" s="34">
        <v>86</v>
      </c>
      <c r="I8126" s="34">
        <v>92</v>
      </c>
    </row>
    <row r="8127" spans="1:9" x14ac:dyDescent="0.2">
      <c r="A8127" s="34" t="s">
        <v>58584</v>
      </c>
      <c r="B8127" s="34">
        <v>251</v>
      </c>
      <c r="C8127" s="34">
        <v>195</v>
      </c>
      <c r="D8127" s="34">
        <v>82</v>
      </c>
      <c r="E8127" s="34">
        <v>67</v>
      </c>
      <c r="F8127" s="34">
        <v>90</v>
      </c>
      <c r="G8127" s="34">
        <v>82</v>
      </c>
      <c r="H8127" s="34">
        <v>71</v>
      </c>
      <c r="I8127" s="34">
        <v>79</v>
      </c>
    </row>
    <row r="8128" spans="1:9" x14ac:dyDescent="0.2">
      <c r="A8128" s="34" t="s">
        <v>58585</v>
      </c>
      <c r="B8128" s="34">
        <v>266</v>
      </c>
      <c r="C8128" s="34">
        <v>325</v>
      </c>
      <c r="D8128" s="34">
        <v>77</v>
      </c>
      <c r="E8128" s="34">
        <v>121</v>
      </c>
      <c r="F8128" s="34">
        <v>91</v>
      </c>
      <c r="G8128" s="34">
        <v>138</v>
      </c>
      <c r="H8128" s="34">
        <v>109</v>
      </c>
      <c r="I8128" s="34">
        <v>85</v>
      </c>
    </row>
    <row r="8129" spans="1:9" x14ac:dyDescent="0.2">
      <c r="A8129" s="34" t="s">
        <v>58586</v>
      </c>
      <c r="B8129" s="34">
        <v>241</v>
      </c>
      <c r="C8129" s="34">
        <v>182</v>
      </c>
      <c r="D8129" s="34">
        <v>62</v>
      </c>
      <c r="E8129" s="34">
        <v>69</v>
      </c>
      <c r="F8129" s="34">
        <v>77</v>
      </c>
      <c r="G8129" s="34">
        <v>58</v>
      </c>
      <c r="H8129" s="34">
        <v>63</v>
      </c>
      <c r="I8129" s="34">
        <v>57</v>
      </c>
    </row>
    <row r="8130" spans="1:9" x14ac:dyDescent="0.2">
      <c r="A8130" s="34" t="s">
        <v>58587</v>
      </c>
      <c r="B8130" s="34">
        <v>183</v>
      </c>
      <c r="C8130" s="34">
        <v>235</v>
      </c>
      <c r="D8130" s="34">
        <v>85</v>
      </c>
      <c r="E8130" s="34">
        <v>89</v>
      </c>
      <c r="F8130" s="34">
        <v>53</v>
      </c>
      <c r="G8130" s="34">
        <v>66</v>
      </c>
      <c r="H8130" s="34">
        <v>55</v>
      </c>
      <c r="I8130" s="34">
        <v>62</v>
      </c>
    </row>
    <row r="8131" spans="1:9" x14ac:dyDescent="0.2">
      <c r="A8131" s="34" t="s">
        <v>58588</v>
      </c>
      <c r="B8131" s="34">
        <v>220</v>
      </c>
      <c r="C8131" s="34">
        <v>208</v>
      </c>
      <c r="D8131" s="34">
        <v>69</v>
      </c>
      <c r="E8131" s="34">
        <v>61</v>
      </c>
      <c r="F8131" s="34">
        <v>78</v>
      </c>
      <c r="G8131" s="34">
        <v>84</v>
      </c>
      <c r="H8131" s="34">
        <v>71</v>
      </c>
      <c r="I8131" s="34">
        <v>64</v>
      </c>
    </row>
    <row r="8132" spans="1:9" x14ac:dyDescent="0.2">
      <c r="A8132" s="34" t="s">
        <v>58589</v>
      </c>
      <c r="B8132" s="34">
        <v>198</v>
      </c>
      <c r="C8132" s="34">
        <v>199</v>
      </c>
      <c r="D8132" s="34">
        <v>45</v>
      </c>
      <c r="E8132" s="34">
        <v>69</v>
      </c>
      <c r="F8132" s="34">
        <v>59</v>
      </c>
      <c r="G8132" s="34">
        <v>77</v>
      </c>
      <c r="H8132" s="34">
        <v>73</v>
      </c>
      <c r="I8132" s="34">
        <v>72</v>
      </c>
    </row>
    <row r="8133" spans="1:9" x14ac:dyDescent="0.2">
      <c r="A8133" s="34" t="s">
        <v>58590</v>
      </c>
      <c r="B8133" s="34">
        <v>419</v>
      </c>
      <c r="C8133" s="34">
        <v>482</v>
      </c>
      <c r="D8133" s="34">
        <v>91</v>
      </c>
      <c r="E8133" s="34">
        <v>116</v>
      </c>
      <c r="F8133" s="34">
        <v>105</v>
      </c>
      <c r="G8133" s="34">
        <v>142</v>
      </c>
      <c r="H8133" s="34">
        <v>119</v>
      </c>
      <c r="I8133" s="34">
        <v>97</v>
      </c>
    </row>
    <row r="8134" spans="1:9" x14ac:dyDescent="0.2">
      <c r="A8134" s="34" t="s">
        <v>58591</v>
      </c>
      <c r="B8134" s="34">
        <v>117</v>
      </c>
      <c r="C8134" s="34">
        <v>153</v>
      </c>
      <c r="D8134" s="34">
        <v>44</v>
      </c>
      <c r="E8134" s="34">
        <v>34</v>
      </c>
      <c r="F8134" s="34">
        <v>23</v>
      </c>
      <c r="G8134" s="34">
        <v>41</v>
      </c>
      <c r="H8134" s="34">
        <v>40</v>
      </c>
      <c r="I8134" s="34">
        <v>43</v>
      </c>
    </row>
    <row r="8135" spans="1:9" x14ac:dyDescent="0.2">
      <c r="A8135" s="34" t="s">
        <v>58592</v>
      </c>
      <c r="B8135" s="34">
        <v>150</v>
      </c>
      <c r="C8135" s="34">
        <v>227</v>
      </c>
      <c r="D8135" s="34">
        <v>86</v>
      </c>
      <c r="E8135" s="34">
        <v>70</v>
      </c>
      <c r="F8135" s="34">
        <v>54</v>
      </c>
      <c r="G8135" s="34">
        <v>47</v>
      </c>
      <c r="H8135" s="34">
        <v>57</v>
      </c>
      <c r="I8135" s="34">
        <v>55</v>
      </c>
    </row>
    <row r="8136" spans="1:9" x14ac:dyDescent="0.2">
      <c r="A8136" s="34" t="s">
        <v>58593</v>
      </c>
      <c r="B8136" s="34">
        <v>193</v>
      </c>
      <c r="C8136" s="34">
        <v>289</v>
      </c>
      <c r="D8136" s="34">
        <v>59</v>
      </c>
      <c r="E8136" s="34">
        <v>99</v>
      </c>
      <c r="F8136" s="34">
        <v>63</v>
      </c>
      <c r="G8136" s="34">
        <v>100</v>
      </c>
      <c r="H8136" s="34">
        <v>72</v>
      </c>
      <c r="I8136" s="34">
        <v>60</v>
      </c>
    </row>
    <row r="8137" spans="1:9" x14ac:dyDescent="0.2">
      <c r="A8137" s="34" t="s">
        <v>58594</v>
      </c>
      <c r="B8137" s="34">
        <v>302</v>
      </c>
      <c r="C8137" s="34">
        <v>260</v>
      </c>
      <c r="D8137" s="34">
        <v>92</v>
      </c>
      <c r="E8137" s="34">
        <v>118</v>
      </c>
      <c r="F8137" s="34">
        <v>92</v>
      </c>
      <c r="G8137" s="34">
        <v>89</v>
      </c>
      <c r="H8137" s="34">
        <v>105</v>
      </c>
      <c r="I8137" s="34">
        <v>93</v>
      </c>
    </row>
    <row r="8138" spans="1:9" x14ac:dyDescent="0.2">
      <c r="A8138" s="34" t="s">
        <v>58595</v>
      </c>
      <c r="B8138" s="34">
        <v>302</v>
      </c>
      <c r="C8138" s="34">
        <v>271</v>
      </c>
      <c r="D8138" s="34">
        <v>99</v>
      </c>
      <c r="E8138" s="34">
        <v>91</v>
      </c>
      <c r="F8138" s="34">
        <v>90</v>
      </c>
      <c r="G8138" s="34">
        <v>81</v>
      </c>
      <c r="H8138" s="34">
        <v>89</v>
      </c>
      <c r="I8138" s="34">
        <v>77</v>
      </c>
    </row>
    <row r="8139" spans="1:9" x14ac:dyDescent="0.2">
      <c r="A8139" s="34" t="s">
        <v>58596</v>
      </c>
      <c r="B8139" s="34">
        <v>216</v>
      </c>
      <c r="C8139" s="34">
        <v>203</v>
      </c>
      <c r="D8139" s="34">
        <v>65</v>
      </c>
      <c r="E8139" s="34">
        <v>115</v>
      </c>
      <c r="F8139" s="34">
        <v>84</v>
      </c>
      <c r="G8139" s="34">
        <v>100</v>
      </c>
      <c r="H8139" s="34">
        <v>63</v>
      </c>
      <c r="I8139" s="34">
        <v>65</v>
      </c>
    </row>
    <row r="8140" spans="1:9" x14ac:dyDescent="0.2">
      <c r="A8140" s="34" t="s">
        <v>58597</v>
      </c>
      <c r="B8140" s="34">
        <v>253</v>
      </c>
      <c r="C8140" s="34">
        <v>240</v>
      </c>
      <c r="D8140" s="34">
        <v>54</v>
      </c>
      <c r="E8140" s="34">
        <v>74</v>
      </c>
      <c r="F8140" s="34">
        <v>73</v>
      </c>
      <c r="G8140" s="34">
        <v>102</v>
      </c>
      <c r="H8140" s="34">
        <v>95</v>
      </c>
      <c r="I8140" s="34">
        <v>66</v>
      </c>
    </row>
    <row r="8141" spans="1:9" x14ac:dyDescent="0.2">
      <c r="A8141" s="34" t="s">
        <v>58598</v>
      </c>
      <c r="B8141" s="34">
        <v>324</v>
      </c>
      <c r="C8141" s="34">
        <v>404</v>
      </c>
      <c r="D8141" s="34">
        <v>97</v>
      </c>
      <c r="E8141" s="34">
        <v>96</v>
      </c>
      <c r="F8141" s="34">
        <v>91</v>
      </c>
      <c r="G8141" s="34">
        <v>93</v>
      </c>
      <c r="H8141" s="34">
        <v>85</v>
      </c>
      <c r="I8141" s="34">
        <v>81</v>
      </c>
    </row>
    <row r="8142" spans="1:9" x14ac:dyDescent="0.2">
      <c r="A8142" s="34" t="s">
        <v>58599</v>
      </c>
      <c r="B8142" s="34">
        <v>149</v>
      </c>
      <c r="C8142" s="34">
        <v>220</v>
      </c>
      <c r="D8142" s="34">
        <v>55</v>
      </c>
      <c r="E8142" s="34">
        <v>60</v>
      </c>
      <c r="F8142" s="34">
        <v>35</v>
      </c>
      <c r="G8142" s="34">
        <v>69</v>
      </c>
      <c r="H8142" s="34">
        <v>56</v>
      </c>
      <c r="I8142" s="34">
        <v>47</v>
      </c>
    </row>
    <row r="8143" spans="1:9" x14ac:dyDescent="0.2">
      <c r="A8143" s="34" t="s">
        <v>58600</v>
      </c>
      <c r="B8143" s="34">
        <v>350</v>
      </c>
      <c r="C8143" s="34">
        <v>414</v>
      </c>
      <c r="D8143" s="34">
        <v>96</v>
      </c>
      <c r="E8143" s="34">
        <v>121</v>
      </c>
      <c r="F8143" s="34">
        <v>105</v>
      </c>
      <c r="G8143" s="34">
        <v>132</v>
      </c>
      <c r="H8143" s="34">
        <v>102</v>
      </c>
      <c r="I8143" s="34">
        <v>97</v>
      </c>
    </row>
    <row r="8144" spans="1:9" x14ac:dyDescent="0.2">
      <c r="A8144" s="34" t="s">
        <v>58601</v>
      </c>
      <c r="B8144" s="34">
        <v>402</v>
      </c>
      <c r="C8144" s="34">
        <v>313</v>
      </c>
      <c r="D8144" s="34">
        <v>125</v>
      </c>
      <c r="E8144" s="34">
        <v>127</v>
      </c>
      <c r="F8144" s="34">
        <v>126</v>
      </c>
      <c r="G8144" s="34">
        <v>102</v>
      </c>
      <c r="H8144" s="34">
        <v>113</v>
      </c>
      <c r="I8144" s="34">
        <v>110</v>
      </c>
    </row>
    <row r="8145" spans="1:9" x14ac:dyDescent="0.2">
      <c r="A8145" s="34" t="s">
        <v>58602</v>
      </c>
      <c r="B8145" s="34">
        <v>275</v>
      </c>
      <c r="C8145" s="34">
        <v>313</v>
      </c>
      <c r="D8145" s="34">
        <v>110</v>
      </c>
      <c r="E8145" s="34">
        <v>105</v>
      </c>
      <c r="F8145" s="34">
        <v>82</v>
      </c>
      <c r="G8145" s="34">
        <v>93</v>
      </c>
      <c r="H8145" s="34">
        <v>77</v>
      </c>
      <c r="I8145" s="34">
        <v>68</v>
      </c>
    </row>
    <row r="8146" spans="1:9" x14ac:dyDescent="0.2">
      <c r="A8146" s="34" t="s">
        <v>58603</v>
      </c>
      <c r="B8146" s="34">
        <v>228</v>
      </c>
      <c r="C8146" s="34">
        <v>257</v>
      </c>
      <c r="D8146" s="34">
        <v>78</v>
      </c>
      <c r="E8146" s="34">
        <v>74</v>
      </c>
      <c r="F8146" s="34">
        <v>60</v>
      </c>
      <c r="G8146" s="34">
        <v>74</v>
      </c>
      <c r="H8146" s="34">
        <v>83</v>
      </c>
      <c r="I8146" s="34">
        <v>59</v>
      </c>
    </row>
    <row r="8147" spans="1:9" x14ac:dyDescent="0.2">
      <c r="A8147" s="34" t="s">
        <v>58604</v>
      </c>
      <c r="B8147" s="34">
        <v>78</v>
      </c>
      <c r="C8147" s="34">
        <v>123</v>
      </c>
      <c r="D8147" s="34">
        <v>16</v>
      </c>
      <c r="E8147" s="34">
        <v>26</v>
      </c>
      <c r="F8147" s="34">
        <v>26</v>
      </c>
      <c r="G8147" s="34">
        <v>44</v>
      </c>
      <c r="H8147" s="34">
        <v>26</v>
      </c>
      <c r="I8147" s="34">
        <v>13</v>
      </c>
    </row>
    <row r="8148" spans="1:9" x14ac:dyDescent="0.2">
      <c r="A8148" s="34" t="s">
        <v>58605</v>
      </c>
      <c r="B8148" s="34">
        <v>286</v>
      </c>
      <c r="C8148" s="34">
        <v>251</v>
      </c>
      <c r="D8148" s="34">
        <v>55</v>
      </c>
      <c r="E8148" s="34">
        <v>80</v>
      </c>
      <c r="F8148" s="34">
        <v>73</v>
      </c>
      <c r="G8148" s="34">
        <v>89</v>
      </c>
      <c r="H8148" s="34">
        <v>96</v>
      </c>
      <c r="I8148" s="34">
        <v>82</v>
      </c>
    </row>
    <row r="8149" spans="1:9" x14ac:dyDescent="0.2">
      <c r="A8149" s="34" t="s">
        <v>58606</v>
      </c>
      <c r="B8149" s="34">
        <v>364</v>
      </c>
      <c r="C8149" s="34">
        <v>432</v>
      </c>
      <c r="D8149" s="34">
        <v>67</v>
      </c>
      <c r="E8149" s="34">
        <v>119</v>
      </c>
      <c r="F8149" s="34">
        <v>75</v>
      </c>
      <c r="G8149" s="34">
        <v>129</v>
      </c>
      <c r="H8149" s="34">
        <v>89</v>
      </c>
      <c r="I8149" s="34">
        <v>103</v>
      </c>
    </row>
    <row r="8150" spans="1:9" x14ac:dyDescent="0.2">
      <c r="A8150" s="34" t="s">
        <v>58607</v>
      </c>
      <c r="B8150" s="34">
        <v>243</v>
      </c>
      <c r="C8150" s="34">
        <v>232</v>
      </c>
      <c r="D8150" s="34">
        <v>66</v>
      </c>
      <c r="E8150" s="34">
        <v>91</v>
      </c>
      <c r="F8150" s="34">
        <v>73</v>
      </c>
      <c r="G8150" s="34">
        <v>91</v>
      </c>
      <c r="H8150" s="34">
        <v>80</v>
      </c>
      <c r="I8150" s="34">
        <v>99</v>
      </c>
    </row>
    <row r="8151" spans="1:9" x14ac:dyDescent="0.2">
      <c r="A8151" s="34" t="s">
        <v>58608</v>
      </c>
      <c r="B8151" s="34">
        <v>153</v>
      </c>
      <c r="C8151" s="34">
        <v>236</v>
      </c>
      <c r="D8151" s="34">
        <v>34</v>
      </c>
      <c r="E8151" s="34">
        <v>62</v>
      </c>
      <c r="F8151" s="34">
        <v>38</v>
      </c>
      <c r="G8151" s="34">
        <v>80</v>
      </c>
      <c r="H8151" s="34">
        <v>30</v>
      </c>
      <c r="I8151" s="34">
        <v>55</v>
      </c>
    </row>
    <row r="8152" spans="1:9" x14ac:dyDescent="0.2">
      <c r="A8152" s="34" t="s">
        <v>58609</v>
      </c>
      <c r="B8152" s="34">
        <v>276</v>
      </c>
      <c r="C8152" s="34">
        <v>199</v>
      </c>
      <c r="D8152" s="34">
        <v>101</v>
      </c>
      <c r="E8152" s="34">
        <v>69</v>
      </c>
      <c r="F8152" s="34">
        <v>72</v>
      </c>
      <c r="G8152" s="34">
        <v>89</v>
      </c>
      <c r="H8152" s="34">
        <v>92</v>
      </c>
      <c r="I8152" s="34">
        <v>49</v>
      </c>
    </row>
    <row r="8153" spans="1:9" x14ac:dyDescent="0.2">
      <c r="A8153" s="34" t="s">
        <v>58610</v>
      </c>
      <c r="B8153" s="34">
        <v>240</v>
      </c>
      <c r="C8153" s="34">
        <v>238</v>
      </c>
      <c r="D8153" s="34">
        <v>83</v>
      </c>
      <c r="E8153" s="34">
        <v>98</v>
      </c>
      <c r="F8153" s="34">
        <v>79</v>
      </c>
      <c r="G8153" s="34">
        <v>82</v>
      </c>
      <c r="H8153" s="34">
        <v>70</v>
      </c>
      <c r="I8153" s="34">
        <v>103</v>
      </c>
    </row>
    <row r="8154" spans="1:9" x14ac:dyDescent="0.2">
      <c r="A8154" s="34" t="s">
        <v>58611</v>
      </c>
      <c r="B8154" s="34">
        <v>278</v>
      </c>
      <c r="C8154" s="34">
        <v>291</v>
      </c>
      <c r="D8154" s="34">
        <v>75</v>
      </c>
      <c r="E8154" s="34">
        <v>113</v>
      </c>
      <c r="F8154" s="34">
        <v>89</v>
      </c>
      <c r="G8154" s="34">
        <v>102</v>
      </c>
      <c r="H8154" s="34">
        <v>100</v>
      </c>
      <c r="I8154" s="34">
        <v>76</v>
      </c>
    </row>
    <row r="8155" spans="1:9" x14ac:dyDescent="0.2">
      <c r="A8155" s="34" t="s">
        <v>58612</v>
      </c>
      <c r="B8155" s="34">
        <v>417</v>
      </c>
      <c r="C8155" s="34">
        <v>440</v>
      </c>
      <c r="D8155" s="34">
        <v>104</v>
      </c>
      <c r="E8155" s="34">
        <v>134</v>
      </c>
      <c r="F8155" s="34">
        <v>136</v>
      </c>
      <c r="G8155" s="34">
        <v>121</v>
      </c>
      <c r="H8155" s="34">
        <v>108</v>
      </c>
      <c r="I8155" s="34">
        <v>114</v>
      </c>
    </row>
    <row r="8156" spans="1:9" x14ac:dyDescent="0.2">
      <c r="A8156" s="34" t="s">
        <v>58613</v>
      </c>
      <c r="B8156" s="34">
        <v>220</v>
      </c>
      <c r="C8156" s="34">
        <v>205</v>
      </c>
      <c r="D8156" s="34">
        <v>79</v>
      </c>
      <c r="E8156" s="34">
        <v>63</v>
      </c>
      <c r="F8156" s="34">
        <v>57</v>
      </c>
      <c r="G8156" s="34">
        <v>50</v>
      </c>
      <c r="H8156" s="34">
        <v>88</v>
      </c>
      <c r="I8156" s="34">
        <v>49</v>
      </c>
    </row>
    <row r="8157" spans="1:9" x14ac:dyDescent="0.2">
      <c r="A8157" s="34" t="s">
        <v>58614</v>
      </c>
      <c r="B8157" s="34">
        <v>198</v>
      </c>
      <c r="C8157" s="34">
        <v>246</v>
      </c>
      <c r="D8157" s="34">
        <v>60</v>
      </c>
      <c r="E8157" s="34">
        <v>60</v>
      </c>
      <c r="F8157" s="34">
        <v>43</v>
      </c>
      <c r="G8157" s="34">
        <v>78</v>
      </c>
      <c r="H8157" s="34">
        <v>49</v>
      </c>
      <c r="I8157" s="34">
        <v>57</v>
      </c>
    </row>
    <row r="8158" spans="1:9" x14ac:dyDescent="0.2">
      <c r="A8158" s="34" t="s">
        <v>58615</v>
      </c>
      <c r="B8158" s="34">
        <v>308</v>
      </c>
      <c r="C8158" s="34">
        <v>240</v>
      </c>
      <c r="D8158" s="34">
        <v>75</v>
      </c>
      <c r="E8158" s="34">
        <v>79</v>
      </c>
      <c r="F8158" s="34">
        <v>80</v>
      </c>
      <c r="G8158" s="34">
        <v>72</v>
      </c>
      <c r="H8158" s="34">
        <v>85</v>
      </c>
      <c r="I8158" s="34">
        <v>75</v>
      </c>
    </row>
    <row r="8159" spans="1:9" x14ac:dyDescent="0.2">
      <c r="A8159" s="34" t="s">
        <v>58616</v>
      </c>
      <c r="B8159" s="34">
        <v>332</v>
      </c>
      <c r="C8159" s="34">
        <v>371</v>
      </c>
      <c r="D8159" s="34">
        <v>100</v>
      </c>
      <c r="E8159" s="34">
        <v>131</v>
      </c>
      <c r="F8159" s="34">
        <v>137</v>
      </c>
      <c r="G8159" s="34">
        <v>135</v>
      </c>
      <c r="H8159" s="34">
        <v>127</v>
      </c>
      <c r="I8159" s="34">
        <v>110</v>
      </c>
    </row>
    <row r="8160" spans="1:9" x14ac:dyDescent="0.2">
      <c r="A8160" s="34" t="s">
        <v>58617</v>
      </c>
      <c r="B8160" s="34">
        <v>513</v>
      </c>
      <c r="C8160" s="34">
        <v>566</v>
      </c>
      <c r="D8160" s="34">
        <v>184</v>
      </c>
      <c r="E8160" s="34">
        <v>184</v>
      </c>
      <c r="F8160" s="34">
        <v>174</v>
      </c>
      <c r="G8160" s="34">
        <v>147</v>
      </c>
      <c r="H8160" s="34">
        <v>172</v>
      </c>
      <c r="I8160" s="34">
        <v>160</v>
      </c>
    </row>
    <row r="8161" spans="1:9" x14ac:dyDescent="0.2">
      <c r="A8161" s="34" t="s">
        <v>58618</v>
      </c>
      <c r="B8161" s="34">
        <v>257</v>
      </c>
      <c r="C8161" s="34">
        <v>195</v>
      </c>
      <c r="D8161" s="34">
        <v>79</v>
      </c>
      <c r="E8161" s="34">
        <v>57</v>
      </c>
      <c r="F8161" s="34">
        <v>67</v>
      </c>
      <c r="G8161" s="34">
        <v>67</v>
      </c>
      <c r="H8161" s="34">
        <v>87</v>
      </c>
      <c r="I8161" s="34">
        <v>60</v>
      </c>
    </row>
    <row r="8162" spans="1:9" x14ac:dyDescent="0.2">
      <c r="A8162" s="34" t="s">
        <v>58619</v>
      </c>
      <c r="B8162" s="34">
        <v>404</v>
      </c>
      <c r="C8162" s="34">
        <v>382</v>
      </c>
      <c r="D8162" s="34">
        <v>123</v>
      </c>
      <c r="E8162" s="34">
        <v>122</v>
      </c>
      <c r="F8162" s="34">
        <v>109</v>
      </c>
      <c r="G8162" s="34">
        <v>120</v>
      </c>
      <c r="H8162" s="34">
        <v>106</v>
      </c>
      <c r="I8162" s="34">
        <v>108</v>
      </c>
    </row>
    <row r="8163" spans="1:9" x14ac:dyDescent="0.2">
      <c r="A8163" s="34" t="s">
        <v>58620</v>
      </c>
      <c r="B8163" s="34">
        <v>325</v>
      </c>
      <c r="C8163" s="34">
        <v>269</v>
      </c>
      <c r="D8163" s="34">
        <v>95</v>
      </c>
      <c r="E8163" s="34">
        <v>145</v>
      </c>
      <c r="F8163" s="34">
        <v>107</v>
      </c>
      <c r="G8163" s="34">
        <v>103</v>
      </c>
      <c r="H8163" s="34">
        <v>113</v>
      </c>
      <c r="I8163" s="34">
        <v>80</v>
      </c>
    </row>
    <row r="8164" spans="1:9" x14ac:dyDescent="0.2">
      <c r="A8164" s="34" t="s">
        <v>58621</v>
      </c>
      <c r="B8164" s="34">
        <v>277</v>
      </c>
      <c r="C8164" s="34">
        <v>357</v>
      </c>
      <c r="D8164" s="34">
        <v>79</v>
      </c>
      <c r="E8164" s="34">
        <v>129</v>
      </c>
      <c r="F8164" s="34">
        <v>97</v>
      </c>
      <c r="G8164" s="34">
        <v>125</v>
      </c>
      <c r="H8164" s="34">
        <v>95</v>
      </c>
      <c r="I8164" s="34">
        <v>85</v>
      </c>
    </row>
    <row r="8165" spans="1:9" x14ac:dyDescent="0.2">
      <c r="A8165" s="34" t="s">
        <v>58622</v>
      </c>
      <c r="B8165" s="34">
        <v>16</v>
      </c>
      <c r="C8165" s="34">
        <v>28</v>
      </c>
      <c r="D8165" s="34">
        <v>5</v>
      </c>
      <c r="E8165" s="34">
        <v>4</v>
      </c>
      <c r="F8165" s="34">
        <v>4</v>
      </c>
      <c r="G8165" s="34">
        <v>12</v>
      </c>
      <c r="H8165" s="34">
        <v>16</v>
      </c>
      <c r="I8165" s="34">
        <v>9</v>
      </c>
    </row>
    <row r="8166" spans="1:9" x14ac:dyDescent="0.2">
      <c r="A8166" s="34" t="s">
        <v>58623</v>
      </c>
      <c r="B8166" s="34">
        <v>336</v>
      </c>
      <c r="C8166" s="34">
        <v>297</v>
      </c>
      <c r="D8166" s="34">
        <v>86</v>
      </c>
      <c r="E8166" s="34">
        <v>109</v>
      </c>
      <c r="F8166" s="34">
        <v>125</v>
      </c>
      <c r="G8166" s="34">
        <v>124</v>
      </c>
      <c r="H8166" s="34">
        <v>115</v>
      </c>
      <c r="I8166" s="34">
        <v>112</v>
      </c>
    </row>
    <row r="8167" spans="1:9" x14ac:dyDescent="0.2">
      <c r="A8167" s="34" t="s">
        <v>58624</v>
      </c>
      <c r="B8167" s="34">
        <v>394</v>
      </c>
      <c r="C8167" s="34">
        <v>514</v>
      </c>
      <c r="D8167" s="34">
        <v>171</v>
      </c>
      <c r="E8167" s="34">
        <v>177</v>
      </c>
      <c r="F8167" s="34">
        <v>141</v>
      </c>
      <c r="G8167" s="34">
        <v>152</v>
      </c>
      <c r="H8167" s="34">
        <v>162</v>
      </c>
      <c r="I8167" s="34">
        <v>111</v>
      </c>
    </row>
    <row r="8168" spans="1:9" x14ac:dyDescent="0.2">
      <c r="A8168" s="34" t="s">
        <v>58625</v>
      </c>
      <c r="B8168" s="34">
        <v>271</v>
      </c>
      <c r="C8168" s="34">
        <v>281</v>
      </c>
      <c r="D8168" s="34">
        <v>88</v>
      </c>
      <c r="E8168" s="34">
        <v>131</v>
      </c>
      <c r="F8168" s="34">
        <v>68</v>
      </c>
      <c r="G8168" s="34">
        <v>107</v>
      </c>
      <c r="H8168" s="34">
        <v>67</v>
      </c>
      <c r="I8168" s="34">
        <v>91</v>
      </c>
    </row>
    <row r="8169" spans="1:9" x14ac:dyDescent="0.2">
      <c r="A8169" s="34" t="s">
        <v>58626</v>
      </c>
      <c r="B8169" s="34">
        <v>172</v>
      </c>
      <c r="C8169" s="34">
        <v>198</v>
      </c>
      <c r="D8169" s="34">
        <v>56</v>
      </c>
      <c r="E8169" s="34">
        <v>57</v>
      </c>
      <c r="F8169" s="34">
        <v>64</v>
      </c>
      <c r="G8169" s="34">
        <v>61</v>
      </c>
      <c r="H8169" s="34">
        <v>54</v>
      </c>
      <c r="I8169" s="34">
        <v>35</v>
      </c>
    </row>
    <row r="8170" spans="1:9" x14ac:dyDescent="0.2">
      <c r="A8170" s="34" t="s">
        <v>58627</v>
      </c>
      <c r="B8170" s="34">
        <v>149</v>
      </c>
      <c r="C8170" s="34">
        <v>172</v>
      </c>
      <c r="D8170" s="34">
        <v>49</v>
      </c>
      <c r="E8170" s="34">
        <v>48</v>
      </c>
      <c r="F8170" s="34">
        <v>72</v>
      </c>
      <c r="G8170" s="34">
        <v>40</v>
      </c>
      <c r="H8170" s="34">
        <v>49</v>
      </c>
      <c r="I8170" s="34">
        <v>44</v>
      </c>
    </row>
    <row r="8171" spans="1:9" x14ac:dyDescent="0.2">
      <c r="A8171" s="34" t="s">
        <v>58628</v>
      </c>
      <c r="B8171" s="34">
        <v>141</v>
      </c>
      <c r="C8171" s="34">
        <v>156</v>
      </c>
      <c r="D8171" s="34">
        <v>52</v>
      </c>
      <c r="E8171" s="34">
        <v>61</v>
      </c>
      <c r="F8171" s="34">
        <v>49</v>
      </c>
      <c r="G8171" s="34">
        <v>57</v>
      </c>
      <c r="H8171" s="34">
        <v>36</v>
      </c>
      <c r="I8171" s="34">
        <v>41</v>
      </c>
    </row>
    <row r="8172" spans="1:9" x14ac:dyDescent="0.2">
      <c r="A8172" s="34" t="s">
        <v>58629</v>
      </c>
      <c r="B8172" s="34">
        <v>233</v>
      </c>
      <c r="C8172" s="34">
        <v>219</v>
      </c>
      <c r="D8172" s="34">
        <v>95</v>
      </c>
      <c r="E8172" s="34">
        <v>78</v>
      </c>
      <c r="F8172" s="34">
        <v>55</v>
      </c>
      <c r="G8172" s="34">
        <v>107</v>
      </c>
      <c r="H8172" s="34">
        <v>86</v>
      </c>
      <c r="I8172" s="34">
        <v>53</v>
      </c>
    </row>
    <row r="8173" spans="1:9" x14ac:dyDescent="0.2">
      <c r="A8173" s="34" t="s">
        <v>58630</v>
      </c>
      <c r="B8173" s="34">
        <v>133</v>
      </c>
      <c r="C8173" s="34">
        <v>219</v>
      </c>
      <c r="D8173" s="34">
        <v>67</v>
      </c>
      <c r="E8173" s="34">
        <v>35</v>
      </c>
      <c r="F8173" s="34">
        <v>66</v>
      </c>
      <c r="G8173" s="34">
        <v>41</v>
      </c>
      <c r="H8173" s="34">
        <v>43</v>
      </c>
      <c r="I8173" s="34">
        <v>47</v>
      </c>
    </row>
    <row r="8174" spans="1:9" x14ac:dyDescent="0.2">
      <c r="A8174" s="34" t="s">
        <v>58631</v>
      </c>
      <c r="B8174" s="34">
        <v>261</v>
      </c>
      <c r="C8174" s="34">
        <v>214</v>
      </c>
      <c r="D8174" s="34">
        <v>68</v>
      </c>
      <c r="E8174" s="34">
        <v>74</v>
      </c>
      <c r="F8174" s="34">
        <v>74</v>
      </c>
      <c r="G8174" s="34">
        <v>73</v>
      </c>
      <c r="H8174" s="34">
        <v>52</v>
      </c>
      <c r="I8174" s="34">
        <v>58</v>
      </c>
    </row>
    <row r="8175" spans="1:9" x14ac:dyDescent="0.2">
      <c r="A8175" s="34" t="s">
        <v>58632</v>
      </c>
      <c r="B8175" s="34">
        <v>315</v>
      </c>
      <c r="C8175" s="34">
        <v>403</v>
      </c>
      <c r="D8175" s="34">
        <v>101</v>
      </c>
      <c r="E8175" s="34">
        <v>132</v>
      </c>
      <c r="F8175" s="34">
        <v>108</v>
      </c>
      <c r="G8175" s="34">
        <v>128</v>
      </c>
      <c r="H8175" s="34">
        <v>88</v>
      </c>
      <c r="I8175" s="34">
        <v>128</v>
      </c>
    </row>
    <row r="8176" spans="1:9" x14ac:dyDescent="0.2">
      <c r="A8176" s="34" t="s">
        <v>58633</v>
      </c>
      <c r="B8176" s="34">
        <v>373</v>
      </c>
      <c r="C8176" s="34">
        <v>478</v>
      </c>
      <c r="D8176" s="34">
        <v>153</v>
      </c>
      <c r="E8176" s="34">
        <v>138</v>
      </c>
      <c r="F8176" s="34">
        <v>124</v>
      </c>
      <c r="G8176" s="34">
        <v>122</v>
      </c>
      <c r="H8176" s="34">
        <v>153</v>
      </c>
      <c r="I8176" s="34">
        <v>122</v>
      </c>
    </row>
    <row r="8177" spans="1:9" x14ac:dyDescent="0.2">
      <c r="A8177" s="34" t="s">
        <v>58634</v>
      </c>
      <c r="B8177" s="34">
        <v>288</v>
      </c>
      <c r="C8177" s="34">
        <v>213</v>
      </c>
      <c r="D8177" s="34">
        <v>88</v>
      </c>
      <c r="E8177" s="34">
        <v>69</v>
      </c>
      <c r="F8177" s="34">
        <v>96</v>
      </c>
      <c r="G8177" s="34">
        <v>94</v>
      </c>
      <c r="H8177" s="34">
        <v>76</v>
      </c>
      <c r="I8177" s="34">
        <v>81</v>
      </c>
    </row>
    <row r="8178" spans="1:9" x14ac:dyDescent="0.2">
      <c r="A8178" s="34" t="s">
        <v>58635</v>
      </c>
      <c r="B8178" s="34">
        <v>386</v>
      </c>
      <c r="C8178" s="34">
        <v>350</v>
      </c>
      <c r="D8178" s="34">
        <v>129</v>
      </c>
      <c r="E8178" s="34">
        <v>127</v>
      </c>
      <c r="F8178" s="34">
        <v>135</v>
      </c>
      <c r="G8178" s="34">
        <v>121</v>
      </c>
      <c r="H8178" s="34">
        <v>127</v>
      </c>
      <c r="I8178" s="34">
        <v>164</v>
      </c>
    </row>
    <row r="8179" spans="1:9" x14ac:dyDescent="0.2">
      <c r="A8179" s="34" t="s">
        <v>58636</v>
      </c>
      <c r="B8179" s="34">
        <v>292</v>
      </c>
      <c r="C8179" s="34">
        <v>352</v>
      </c>
      <c r="D8179" s="34">
        <v>83</v>
      </c>
      <c r="E8179" s="34">
        <v>104</v>
      </c>
      <c r="F8179" s="34">
        <v>94</v>
      </c>
      <c r="G8179" s="34">
        <v>113</v>
      </c>
      <c r="H8179" s="34">
        <v>85</v>
      </c>
      <c r="I8179" s="34">
        <v>71</v>
      </c>
    </row>
    <row r="8180" spans="1:9" x14ac:dyDescent="0.2">
      <c r="A8180" s="34" t="s">
        <v>58637</v>
      </c>
      <c r="B8180" s="34">
        <v>179</v>
      </c>
      <c r="C8180" s="34">
        <v>203</v>
      </c>
      <c r="D8180" s="34">
        <v>69</v>
      </c>
      <c r="E8180" s="34">
        <v>50</v>
      </c>
      <c r="F8180" s="34">
        <v>51</v>
      </c>
      <c r="G8180" s="34">
        <v>56</v>
      </c>
      <c r="H8180" s="34">
        <v>77</v>
      </c>
      <c r="I8180" s="34">
        <v>40</v>
      </c>
    </row>
    <row r="8181" spans="1:9" x14ac:dyDescent="0.2">
      <c r="A8181" s="34" t="s">
        <v>58638</v>
      </c>
      <c r="B8181" s="34">
        <v>184</v>
      </c>
      <c r="C8181" s="34">
        <v>261</v>
      </c>
      <c r="D8181" s="34">
        <v>56</v>
      </c>
      <c r="E8181" s="34">
        <v>47</v>
      </c>
      <c r="F8181" s="34">
        <v>56</v>
      </c>
      <c r="G8181" s="34">
        <v>44</v>
      </c>
      <c r="H8181" s="34">
        <v>49</v>
      </c>
      <c r="I8181" s="34">
        <v>52</v>
      </c>
    </row>
    <row r="8182" spans="1:9" x14ac:dyDescent="0.2">
      <c r="A8182" s="34" t="s">
        <v>58639</v>
      </c>
      <c r="B8182" s="34">
        <v>321</v>
      </c>
      <c r="C8182" s="34">
        <v>355</v>
      </c>
      <c r="D8182" s="34">
        <v>90</v>
      </c>
      <c r="E8182" s="34">
        <v>104</v>
      </c>
      <c r="F8182" s="34">
        <v>82</v>
      </c>
      <c r="G8182" s="34">
        <v>81</v>
      </c>
      <c r="H8182" s="34">
        <v>98</v>
      </c>
      <c r="I8182" s="34">
        <v>86</v>
      </c>
    </row>
    <row r="8183" spans="1:9" x14ac:dyDescent="0.2">
      <c r="A8183" s="34" t="s">
        <v>58640</v>
      </c>
      <c r="B8183" s="34">
        <v>137</v>
      </c>
      <c r="C8183" s="34">
        <v>144</v>
      </c>
      <c r="D8183" s="34">
        <v>35</v>
      </c>
      <c r="E8183" s="34">
        <v>53</v>
      </c>
      <c r="F8183" s="34">
        <v>35</v>
      </c>
      <c r="G8183" s="34">
        <v>59</v>
      </c>
      <c r="H8183" s="34">
        <v>46</v>
      </c>
      <c r="I8183" s="34">
        <v>40</v>
      </c>
    </row>
    <row r="8184" spans="1:9" x14ac:dyDescent="0.2">
      <c r="A8184" s="34" t="s">
        <v>58641</v>
      </c>
      <c r="B8184" s="34">
        <v>179</v>
      </c>
      <c r="C8184" s="34">
        <v>230</v>
      </c>
      <c r="D8184" s="34">
        <v>61</v>
      </c>
      <c r="E8184" s="34">
        <v>64</v>
      </c>
      <c r="F8184" s="34">
        <v>79</v>
      </c>
      <c r="G8184" s="34">
        <v>75</v>
      </c>
      <c r="H8184" s="34">
        <v>50</v>
      </c>
      <c r="I8184" s="34">
        <v>59</v>
      </c>
    </row>
    <row r="8185" spans="1:9" x14ac:dyDescent="0.2">
      <c r="A8185" s="34" t="s">
        <v>58642</v>
      </c>
      <c r="B8185" s="34">
        <v>300</v>
      </c>
      <c r="C8185" s="34">
        <v>238</v>
      </c>
      <c r="D8185" s="34">
        <v>86</v>
      </c>
      <c r="E8185" s="34">
        <v>64</v>
      </c>
      <c r="F8185" s="34">
        <v>94</v>
      </c>
      <c r="G8185" s="34">
        <v>107</v>
      </c>
      <c r="H8185" s="34">
        <v>94</v>
      </c>
      <c r="I8185" s="34">
        <v>62</v>
      </c>
    </row>
    <row r="8186" spans="1:9" x14ac:dyDescent="0.2">
      <c r="A8186" s="34" t="s">
        <v>58643</v>
      </c>
      <c r="B8186" s="34">
        <v>276</v>
      </c>
      <c r="C8186" s="34">
        <v>289</v>
      </c>
      <c r="D8186" s="34">
        <v>91</v>
      </c>
      <c r="E8186" s="34">
        <v>76</v>
      </c>
      <c r="F8186" s="34">
        <v>50</v>
      </c>
      <c r="G8186" s="34">
        <v>87</v>
      </c>
      <c r="H8186" s="34">
        <v>83</v>
      </c>
      <c r="I8186" s="34">
        <v>67</v>
      </c>
    </row>
    <row r="8187" spans="1:9" x14ac:dyDescent="0.2">
      <c r="A8187" s="34" t="s">
        <v>58644</v>
      </c>
      <c r="B8187" s="34">
        <v>284</v>
      </c>
      <c r="C8187" s="34">
        <v>287</v>
      </c>
      <c r="D8187" s="34">
        <v>65</v>
      </c>
      <c r="E8187" s="34">
        <v>97</v>
      </c>
      <c r="F8187" s="34">
        <v>84</v>
      </c>
      <c r="G8187" s="34">
        <v>82</v>
      </c>
      <c r="H8187" s="34">
        <v>75</v>
      </c>
      <c r="I8187" s="34">
        <v>71</v>
      </c>
    </row>
    <row r="8188" spans="1:9" x14ac:dyDescent="0.2">
      <c r="A8188" s="34" t="s">
        <v>58645</v>
      </c>
      <c r="B8188" s="34">
        <v>48</v>
      </c>
      <c r="C8188" s="34">
        <v>82</v>
      </c>
      <c r="D8188" s="34">
        <v>24</v>
      </c>
      <c r="E8188" s="34">
        <v>27</v>
      </c>
      <c r="F8188" s="34">
        <v>10</v>
      </c>
      <c r="G8188" s="34">
        <v>28</v>
      </c>
      <c r="H8188" s="34">
        <v>16</v>
      </c>
      <c r="I8188" s="34">
        <v>24</v>
      </c>
    </row>
    <row r="8189" spans="1:9" x14ac:dyDescent="0.2">
      <c r="A8189" s="34" t="s">
        <v>58646</v>
      </c>
      <c r="B8189" s="34">
        <v>148</v>
      </c>
      <c r="C8189" s="34">
        <v>141</v>
      </c>
      <c r="D8189" s="34">
        <v>61</v>
      </c>
      <c r="E8189" s="34">
        <v>70</v>
      </c>
      <c r="F8189" s="34">
        <v>62</v>
      </c>
      <c r="G8189" s="34">
        <v>64</v>
      </c>
      <c r="H8189" s="34">
        <v>50</v>
      </c>
      <c r="I8189" s="34">
        <v>66</v>
      </c>
    </row>
    <row r="8190" spans="1:9" x14ac:dyDescent="0.2">
      <c r="A8190" s="34" t="s">
        <v>58647</v>
      </c>
      <c r="B8190" s="34">
        <v>274</v>
      </c>
      <c r="C8190" s="34">
        <v>263</v>
      </c>
      <c r="D8190" s="34">
        <v>110</v>
      </c>
      <c r="E8190" s="34">
        <v>98</v>
      </c>
      <c r="F8190" s="34">
        <v>93</v>
      </c>
      <c r="G8190" s="34">
        <v>119</v>
      </c>
      <c r="H8190" s="34">
        <v>125</v>
      </c>
      <c r="I8190" s="34">
        <v>85</v>
      </c>
    </row>
    <row r="8191" spans="1:9" x14ac:dyDescent="0.2">
      <c r="A8191" s="34" t="s">
        <v>58648</v>
      </c>
      <c r="B8191" s="34">
        <v>171</v>
      </c>
      <c r="C8191" s="34">
        <v>199</v>
      </c>
      <c r="D8191" s="34">
        <v>46</v>
      </c>
      <c r="E8191" s="34">
        <v>88</v>
      </c>
      <c r="F8191" s="34">
        <v>72</v>
      </c>
      <c r="G8191" s="34">
        <v>62</v>
      </c>
      <c r="H8191" s="34">
        <v>55</v>
      </c>
      <c r="I8191" s="34">
        <v>51</v>
      </c>
    </row>
    <row r="8192" spans="1:9" x14ac:dyDescent="0.2">
      <c r="A8192" s="34" t="s">
        <v>58649</v>
      </c>
      <c r="B8192" s="34">
        <v>357</v>
      </c>
      <c r="C8192" s="34">
        <v>336</v>
      </c>
      <c r="D8192" s="34">
        <v>84</v>
      </c>
      <c r="E8192" s="34">
        <v>104</v>
      </c>
      <c r="F8192" s="34">
        <v>79</v>
      </c>
      <c r="G8192" s="34">
        <v>111</v>
      </c>
      <c r="H8192" s="34">
        <v>101</v>
      </c>
      <c r="I8192" s="34">
        <v>83</v>
      </c>
    </row>
    <row r="8193" spans="1:9" x14ac:dyDescent="0.2">
      <c r="A8193" s="34" t="s">
        <v>58650</v>
      </c>
      <c r="B8193" s="34">
        <v>151</v>
      </c>
      <c r="C8193" s="34">
        <v>147</v>
      </c>
      <c r="D8193" s="34">
        <v>50</v>
      </c>
      <c r="E8193" s="34">
        <v>71</v>
      </c>
      <c r="F8193" s="34">
        <v>41</v>
      </c>
      <c r="G8193" s="34">
        <v>52</v>
      </c>
      <c r="H8193" s="34">
        <v>59</v>
      </c>
      <c r="I8193" s="34">
        <v>54</v>
      </c>
    </row>
    <row r="8194" spans="1:9" x14ac:dyDescent="0.2">
      <c r="A8194" s="34" t="s">
        <v>58651</v>
      </c>
      <c r="B8194" s="34">
        <v>386</v>
      </c>
      <c r="C8194" s="34">
        <v>371</v>
      </c>
      <c r="D8194" s="34">
        <v>149</v>
      </c>
      <c r="E8194" s="34">
        <v>121</v>
      </c>
      <c r="F8194" s="34">
        <v>152</v>
      </c>
      <c r="G8194" s="34">
        <v>136</v>
      </c>
      <c r="H8194" s="34">
        <v>139</v>
      </c>
      <c r="I8194" s="34">
        <v>117</v>
      </c>
    </row>
    <row r="8195" spans="1:9" x14ac:dyDescent="0.2">
      <c r="A8195" s="34" t="s">
        <v>58652</v>
      </c>
      <c r="B8195" s="34">
        <v>166</v>
      </c>
      <c r="C8195" s="34">
        <v>206</v>
      </c>
      <c r="D8195" s="34">
        <v>61</v>
      </c>
      <c r="E8195" s="34">
        <v>60</v>
      </c>
      <c r="F8195" s="34">
        <v>76</v>
      </c>
      <c r="G8195" s="34">
        <v>68</v>
      </c>
      <c r="H8195" s="34">
        <v>81</v>
      </c>
      <c r="I8195" s="34">
        <v>43</v>
      </c>
    </row>
    <row r="8196" spans="1:9" x14ac:dyDescent="0.2">
      <c r="A8196" s="34" t="s">
        <v>58653</v>
      </c>
      <c r="B8196" s="34">
        <v>407</v>
      </c>
      <c r="C8196" s="34">
        <v>387</v>
      </c>
      <c r="D8196" s="34">
        <v>121</v>
      </c>
      <c r="E8196" s="34">
        <v>94</v>
      </c>
      <c r="F8196" s="34">
        <v>116</v>
      </c>
      <c r="G8196" s="34">
        <v>110</v>
      </c>
      <c r="H8196" s="34">
        <v>118</v>
      </c>
      <c r="I8196" s="34">
        <v>80</v>
      </c>
    </row>
    <row r="8197" spans="1:9" x14ac:dyDescent="0.2">
      <c r="A8197" s="34" t="s">
        <v>58654</v>
      </c>
      <c r="B8197" s="34">
        <v>148</v>
      </c>
      <c r="C8197" s="34">
        <v>261</v>
      </c>
      <c r="D8197" s="34">
        <v>47</v>
      </c>
      <c r="E8197" s="34">
        <v>92</v>
      </c>
      <c r="F8197" s="34">
        <v>67</v>
      </c>
      <c r="G8197" s="34">
        <v>61</v>
      </c>
      <c r="H8197" s="34">
        <v>62</v>
      </c>
      <c r="I8197" s="34">
        <v>42</v>
      </c>
    </row>
    <row r="8198" spans="1:9" x14ac:dyDescent="0.2">
      <c r="A8198" s="34" t="s">
        <v>58655</v>
      </c>
      <c r="B8198" s="34">
        <v>132</v>
      </c>
      <c r="C8198" s="34">
        <v>164</v>
      </c>
      <c r="D8198" s="34">
        <v>49</v>
      </c>
      <c r="E8198" s="34">
        <v>59</v>
      </c>
      <c r="F8198" s="34">
        <v>54</v>
      </c>
      <c r="G8198" s="34">
        <v>45</v>
      </c>
      <c r="H8198" s="34">
        <v>34</v>
      </c>
      <c r="I8198" s="34">
        <v>39</v>
      </c>
    </row>
    <row r="8199" spans="1:9" x14ac:dyDescent="0.2">
      <c r="A8199" s="34" t="s">
        <v>58656</v>
      </c>
      <c r="B8199" s="34">
        <v>254</v>
      </c>
      <c r="C8199" s="34">
        <v>199</v>
      </c>
      <c r="D8199" s="34">
        <v>53</v>
      </c>
      <c r="E8199" s="34">
        <v>91</v>
      </c>
      <c r="F8199" s="34">
        <v>50</v>
      </c>
      <c r="G8199" s="34">
        <v>79</v>
      </c>
      <c r="H8199" s="34">
        <v>71</v>
      </c>
      <c r="I8199" s="34">
        <v>66</v>
      </c>
    </row>
    <row r="8200" spans="1:9" x14ac:dyDescent="0.2">
      <c r="A8200" s="34" t="s">
        <v>58657</v>
      </c>
      <c r="B8200" s="34">
        <v>426</v>
      </c>
      <c r="C8200" s="34">
        <v>399</v>
      </c>
      <c r="D8200" s="34">
        <v>102</v>
      </c>
      <c r="E8200" s="34">
        <v>112</v>
      </c>
      <c r="F8200" s="34">
        <v>98</v>
      </c>
      <c r="G8200" s="34">
        <v>141</v>
      </c>
      <c r="H8200" s="34">
        <v>114</v>
      </c>
      <c r="I8200" s="34">
        <v>125</v>
      </c>
    </row>
    <row r="8201" spans="1:9" x14ac:dyDescent="0.2">
      <c r="A8201" s="34" t="s">
        <v>58658</v>
      </c>
      <c r="B8201" s="34">
        <v>259</v>
      </c>
      <c r="C8201" s="34">
        <v>196</v>
      </c>
      <c r="D8201" s="34">
        <v>87</v>
      </c>
      <c r="E8201" s="34">
        <v>58</v>
      </c>
      <c r="F8201" s="34">
        <v>82</v>
      </c>
      <c r="G8201" s="34">
        <v>65</v>
      </c>
      <c r="H8201" s="34">
        <v>77</v>
      </c>
      <c r="I8201" s="34">
        <v>64</v>
      </c>
    </row>
    <row r="8202" spans="1:9" x14ac:dyDescent="0.2">
      <c r="A8202" s="34" t="s">
        <v>58659</v>
      </c>
      <c r="B8202" s="34">
        <v>701</v>
      </c>
      <c r="C8202" s="34">
        <v>524</v>
      </c>
      <c r="D8202" s="34">
        <v>174</v>
      </c>
      <c r="E8202" s="34">
        <v>206</v>
      </c>
      <c r="F8202" s="34">
        <v>200</v>
      </c>
      <c r="G8202" s="34">
        <v>158</v>
      </c>
      <c r="H8202" s="34">
        <v>191</v>
      </c>
      <c r="I8202" s="34">
        <v>145</v>
      </c>
    </row>
    <row r="8203" spans="1:9" x14ac:dyDescent="0.2">
      <c r="A8203" s="34" t="s">
        <v>58660</v>
      </c>
      <c r="B8203" s="34">
        <v>469</v>
      </c>
      <c r="C8203" s="34">
        <v>288</v>
      </c>
      <c r="D8203" s="34">
        <v>150</v>
      </c>
      <c r="E8203" s="34">
        <v>96</v>
      </c>
      <c r="F8203" s="34">
        <v>135</v>
      </c>
      <c r="G8203" s="34">
        <v>99</v>
      </c>
      <c r="H8203" s="34">
        <v>173</v>
      </c>
      <c r="I8203" s="34">
        <v>79</v>
      </c>
    </row>
    <row r="8204" spans="1:9" x14ac:dyDescent="0.2">
      <c r="A8204" s="34" t="s">
        <v>58661</v>
      </c>
      <c r="B8204" s="34">
        <v>299</v>
      </c>
      <c r="C8204" s="34">
        <v>213</v>
      </c>
      <c r="D8204" s="34">
        <v>109</v>
      </c>
      <c r="E8204" s="34">
        <v>96</v>
      </c>
      <c r="F8204" s="34">
        <v>77</v>
      </c>
      <c r="G8204" s="34">
        <v>115</v>
      </c>
      <c r="H8204" s="34">
        <v>96</v>
      </c>
      <c r="I8204" s="34">
        <v>57</v>
      </c>
    </row>
    <row r="8205" spans="1:9" x14ac:dyDescent="0.2">
      <c r="A8205" s="34" t="s">
        <v>58662</v>
      </c>
      <c r="B8205" s="34">
        <v>194</v>
      </c>
      <c r="C8205" s="34">
        <v>211</v>
      </c>
      <c r="D8205" s="34">
        <v>94</v>
      </c>
      <c r="E8205" s="34">
        <v>95</v>
      </c>
      <c r="F8205" s="34">
        <v>80</v>
      </c>
      <c r="G8205" s="34">
        <v>95</v>
      </c>
      <c r="H8205" s="34">
        <v>79</v>
      </c>
      <c r="I8205" s="34">
        <v>75</v>
      </c>
    </row>
    <row r="8206" spans="1:9" x14ac:dyDescent="0.2">
      <c r="A8206" s="34" t="s">
        <v>58663</v>
      </c>
      <c r="B8206" s="34">
        <v>423</v>
      </c>
      <c r="C8206" s="34">
        <v>449</v>
      </c>
      <c r="D8206" s="34">
        <v>150</v>
      </c>
      <c r="E8206" s="34">
        <v>136</v>
      </c>
      <c r="F8206" s="34">
        <v>152</v>
      </c>
      <c r="G8206" s="34">
        <v>141</v>
      </c>
      <c r="H8206" s="34">
        <v>181</v>
      </c>
      <c r="I8206" s="34">
        <v>159</v>
      </c>
    </row>
    <row r="8207" spans="1:9" x14ac:dyDescent="0.2">
      <c r="A8207" s="34" t="s">
        <v>58664</v>
      </c>
      <c r="B8207" s="34">
        <v>442</v>
      </c>
      <c r="C8207" s="34">
        <v>357</v>
      </c>
      <c r="D8207" s="34">
        <v>129</v>
      </c>
      <c r="E8207" s="34">
        <v>106</v>
      </c>
      <c r="F8207" s="34">
        <v>121</v>
      </c>
      <c r="G8207" s="34">
        <v>142</v>
      </c>
      <c r="H8207" s="34">
        <v>105</v>
      </c>
      <c r="I8207" s="34">
        <v>111</v>
      </c>
    </row>
    <row r="8208" spans="1:9" x14ac:dyDescent="0.2">
      <c r="A8208" s="34" t="s">
        <v>58665</v>
      </c>
      <c r="B8208" s="34">
        <v>914</v>
      </c>
      <c r="C8208" s="34">
        <v>881</v>
      </c>
      <c r="D8208" s="34">
        <v>301</v>
      </c>
      <c r="E8208" s="34">
        <v>305</v>
      </c>
      <c r="F8208" s="34">
        <v>367</v>
      </c>
      <c r="G8208" s="34">
        <v>285</v>
      </c>
      <c r="H8208" s="34">
        <v>414</v>
      </c>
      <c r="I8208" s="34">
        <v>238</v>
      </c>
    </row>
    <row r="8209" spans="1:9" x14ac:dyDescent="0.2">
      <c r="A8209" s="34" t="s">
        <v>58666</v>
      </c>
      <c r="B8209" s="34">
        <v>965</v>
      </c>
      <c r="C8209" s="34">
        <v>950</v>
      </c>
      <c r="D8209" s="34">
        <v>281</v>
      </c>
      <c r="E8209" s="34">
        <v>269</v>
      </c>
      <c r="F8209" s="34">
        <v>234</v>
      </c>
      <c r="G8209" s="34">
        <v>250</v>
      </c>
      <c r="H8209" s="34">
        <v>280</v>
      </c>
      <c r="I8209" s="34">
        <v>217</v>
      </c>
    </row>
    <row r="8210" spans="1:9" x14ac:dyDescent="0.2">
      <c r="A8210" s="34" t="s">
        <v>58667</v>
      </c>
      <c r="B8210" s="34">
        <v>1025</v>
      </c>
      <c r="C8210" s="34">
        <v>811</v>
      </c>
      <c r="D8210" s="34">
        <v>293</v>
      </c>
      <c r="E8210" s="34">
        <v>283</v>
      </c>
      <c r="F8210" s="34">
        <v>303</v>
      </c>
      <c r="G8210" s="34">
        <v>288</v>
      </c>
      <c r="H8210" s="34">
        <v>332</v>
      </c>
      <c r="I8210" s="34">
        <v>302</v>
      </c>
    </row>
    <row r="8211" spans="1:9" x14ac:dyDescent="0.2">
      <c r="A8211" s="34" t="s">
        <v>58668</v>
      </c>
      <c r="B8211" s="34">
        <v>768</v>
      </c>
      <c r="C8211" s="34">
        <v>659</v>
      </c>
      <c r="D8211" s="34">
        <v>198</v>
      </c>
      <c r="E8211" s="34">
        <v>223</v>
      </c>
      <c r="F8211" s="34">
        <v>227</v>
      </c>
      <c r="G8211" s="34">
        <v>192</v>
      </c>
      <c r="H8211" s="34">
        <v>195</v>
      </c>
      <c r="I8211" s="34">
        <v>190</v>
      </c>
    </row>
    <row r="8212" spans="1:9" x14ac:dyDescent="0.2">
      <c r="A8212" s="34" t="s">
        <v>58669</v>
      </c>
      <c r="B8212" s="34">
        <v>613</v>
      </c>
      <c r="C8212" s="34">
        <v>621</v>
      </c>
      <c r="D8212" s="34">
        <v>169</v>
      </c>
      <c r="E8212" s="34">
        <v>196</v>
      </c>
      <c r="F8212" s="34">
        <v>189</v>
      </c>
      <c r="G8212" s="34">
        <v>206</v>
      </c>
      <c r="H8212" s="34">
        <v>157</v>
      </c>
      <c r="I8212" s="34">
        <v>133</v>
      </c>
    </row>
    <row r="8213" spans="1:9" x14ac:dyDescent="0.2">
      <c r="A8213" s="34" t="s">
        <v>58670</v>
      </c>
      <c r="B8213" s="34">
        <v>433</v>
      </c>
      <c r="C8213" s="34">
        <v>494</v>
      </c>
      <c r="D8213" s="34">
        <v>138</v>
      </c>
      <c r="E8213" s="34">
        <v>175</v>
      </c>
      <c r="F8213" s="34">
        <v>166</v>
      </c>
      <c r="G8213" s="34">
        <v>161</v>
      </c>
      <c r="H8213" s="34">
        <v>205</v>
      </c>
      <c r="I8213" s="34">
        <v>154</v>
      </c>
    </row>
    <row r="8214" spans="1:9" x14ac:dyDescent="0.2">
      <c r="A8214" s="34" t="s">
        <v>58671</v>
      </c>
      <c r="B8214" s="34">
        <v>632</v>
      </c>
      <c r="C8214" s="34">
        <v>592</v>
      </c>
      <c r="D8214" s="34">
        <v>181</v>
      </c>
      <c r="E8214" s="34">
        <v>161</v>
      </c>
      <c r="F8214" s="34">
        <v>190</v>
      </c>
      <c r="G8214" s="34">
        <v>195</v>
      </c>
      <c r="H8214" s="34">
        <v>172</v>
      </c>
      <c r="I8214" s="34">
        <v>178</v>
      </c>
    </row>
    <row r="8215" spans="1:9" x14ac:dyDescent="0.2">
      <c r="A8215" s="34" t="s">
        <v>58672</v>
      </c>
      <c r="B8215" s="34">
        <v>539</v>
      </c>
      <c r="C8215" s="34">
        <v>495</v>
      </c>
      <c r="D8215" s="34">
        <v>157</v>
      </c>
      <c r="E8215" s="34">
        <v>181</v>
      </c>
      <c r="F8215" s="34">
        <v>179</v>
      </c>
      <c r="G8215" s="34">
        <v>174</v>
      </c>
      <c r="H8215" s="34">
        <v>162</v>
      </c>
      <c r="I8215" s="34">
        <v>143</v>
      </c>
    </row>
    <row r="8216" spans="1:9" x14ac:dyDescent="0.2">
      <c r="A8216" s="34" t="s">
        <v>58673</v>
      </c>
      <c r="B8216" s="34">
        <v>212</v>
      </c>
      <c r="C8216" s="34">
        <v>311</v>
      </c>
      <c r="D8216" s="34">
        <v>74</v>
      </c>
      <c r="E8216" s="34">
        <v>135</v>
      </c>
      <c r="F8216" s="34">
        <v>83</v>
      </c>
      <c r="G8216" s="34">
        <v>104</v>
      </c>
      <c r="H8216" s="34">
        <v>81</v>
      </c>
      <c r="I8216" s="34">
        <v>90</v>
      </c>
    </row>
    <row r="8217" spans="1:9" x14ac:dyDescent="0.2">
      <c r="A8217" s="34" t="s">
        <v>58674</v>
      </c>
      <c r="B8217" s="34">
        <v>757</v>
      </c>
      <c r="C8217" s="34">
        <v>799</v>
      </c>
      <c r="D8217" s="34">
        <v>259</v>
      </c>
      <c r="E8217" s="34">
        <v>264</v>
      </c>
      <c r="F8217" s="34">
        <v>229</v>
      </c>
      <c r="G8217" s="34">
        <v>285</v>
      </c>
      <c r="H8217" s="34">
        <v>270</v>
      </c>
      <c r="I8217" s="34">
        <v>228</v>
      </c>
    </row>
    <row r="8218" spans="1:9" x14ac:dyDescent="0.2">
      <c r="A8218" s="34" t="s">
        <v>58675</v>
      </c>
      <c r="B8218" s="34">
        <v>350</v>
      </c>
      <c r="C8218" s="34">
        <v>339</v>
      </c>
      <c r="D8218" s="34">
        <v>137</v>
      </c>
      <c r="E8218" s="34">
        <v>126</v>
      </c>
      <c r="F8218" s="34">
        <v>126</v>
      </c>
      <c r="G8218" s="34">
        <v>114</v>
      </c>
      <c r="H8218" s="34">
        <v>116</v>
      </c>
      <c r="I8218" s="34">
        <v>114</v>
      </c>
    </row>
    <row r="8219" spans="1:9" x14ac:dyDescent="0.2">
      <c r="A8219" s="34" t="s">
        <v>58676</v>
      </c>
      <c r="B8219" s="34">
        <v>299</v>
      </c>
      <c r="C8219" s="34">
        <v>318</v>
      </c>
      <c r="D8219" s="34">
        <v>108</v>
      </c>
      <c r="E8219" s="34">
        <v>95</v>
      </c>
      <c r="F8219" s="34">
        <v>106</v>
      </c>
      <c r="G8219" s="34">
        <v>99</v>
      </c>
      <c r="H8219" s="34">
        <v>111</v>
      </c>
      <c r="I8219" s="34">
        <v>65</v>
      </c>
    </row>
    <row r="8220" spans="1:9" x14ac:dyDescent="0.2">
      <c r="A8220" s="34" t="s">
        <v>58677</v>
      </c>
      <c r="B8220" s="34">
        <v>586</v>
      </c>
      <c r="C8220" s="34">
        <v>582</v>
      </c>
      <c r="D8220" s="34">
        <v>187</v>
      </c>
      <c r="E8220" s="34">
        <v>220</v>
      </c>
      <c r="F8220" s="34">
        <v>207</v>
      </c>
      <c r="G8220" s="34">
        <v>227</v>
      </c>
      <c r="H8220" s="34">
        <v>229</v>
      </c>
      <c r="I8220" s="34">
        <v>162</v>
      </c>
    </row>
    <row r="8221" spans="1:9" x14ac:dyDescent="0.2">
      <c r="A8221" s="34" t="s">
        <v>58678</v>
      </c>
      <c r="B8221" s="34">
        <v>416</v>
      </c>
      <c r="C8221" s="34">
        <v>354</v>
      </c>
      <c r="D8221" s="34">
        <v>149</v>
      </c>
      <c r="E8221" s="34">
        <v>89</v>
      </c>
      <c r="F8221" s="34">
        <v>106</v>
      </c>
      <c r="G8221" s="34">
        <v>127</v>
      </c>
      <c r="H8221" s="34">
        <v>95</v>
      </c>
      <c r="I8221" s="34">
        <v>86</v>
      </c>
    </row>
    <row r="8222" spans="1:9" x14ac:dyDescent="0.2">
      <c r="A8222" s="34" t="s">
        <v>58679</v>
      </c>
      <c r="B8222" s="34">
        <v>299</v>
      </c>
      <c r="C8222" s="34">
        <v>289</v>
      </c>
      <c r="D8222" s="34">
        <v>101</v>
      </c>
      <c r="E8222" s="34">
        <v>130</v>
      </c>
      <c r="F8222" s="34">
        <v>93</v>
      </c>
      <c r="G8222" s="34">
        <v>115</v>
      </c>
      <c r="H8222" s="34">
        <v>75</v>
      </c>
      <c r="I8222" s="34">
        <v>94</v>
      </c>
    </row>
    <row r="8223" spans="1:9" x14ac:dyDescent="0.2">
      <c r="A8223" s="34" t="s">
        <v>58680</v>
      </c>
      <c r="B8223" s="34">
        <v>646</v>
      </c>
      <c r="C8223" s="34">
        <v>617</v>
      </c>
      <c r="D8223" s="34">
        <v>209</v>
      </c>
      <c r="E8223" s="34">
        <v>200</v>
      </c>
      <c r="F8223" s="34">
        <v>179</v>
      </c>
      <c r="G8223" s="34">
        <v>194</v>
      </c>
      <c r="H8223" s="34">
        <v>190</v>
      </c>
      <c r="I8223" s="34">
        <v>147</v>
      </c>
    </row>
    <row r="8224" spans="1:9" x14ac:dyDescent="0.2">
      <c r="A8224" s="34" t="s">
        <v>58681</v>
      </c>
      <c r="B8224" s="34">
        <v>369</v>
      </c>
      <c r="C8224" s="34">
        <v>342</v>
      </c>
      <c r="D8224" s="34">
        <v>107</v>
      </c>
      <c r="E8224" s="34">
        <v>120</v>
      </c>
      <c r="F8224" s="34">
        <v>98</v>
      </c>
      <c r="G8224" s="34">
        <v>83</v>
      </c>
      <c r="H8224" s="34">
        <v>82</v>
      </c>
      <c r="I8224" s="34">
        <v>103</v>
      </c>
    </row>
    <row r="8225" spans="1:9" x14ac:dyDescent="0.2">
      <c r="A8225" s="34" t="s">
        <v>58682</v>
      </c>
      <c r="B8225" s="34">
        <v>575</v>
      </c>
      <c r="C8225" s="34">
        <v>483</v>
      </c>
      <c r="D8225" s="34">
        <v>180</v>
      </c>
      <c r="E8225" s="34">
        <v>127</v>
      </c>
      <c r="F8225" s="34">
        <v>187</v>
      </c>
      <c r="G8225" s="34">
        <v>158</v>
      </c>
      <c r="H8225" s="34">
        <v>188</v>
      </c>
      <c r="I8225" s="34">
        <v>125</v>
      </c>
    </row>
    <row r="8226" spans="1:9" x14ac:dyDescent="0.2">
      <c r="A8226" s="34" t="s">
        <v>58683</v>
      </c>
      <c r="B8226" s="34">
        <v>377</v>
      </c>
      <c r="C8226" s="34">
        <v>344</v>
      </c>
      <c r="D8226" s="34">
        <v>119</v>
      </c>
      <c r="E8226" s="34">
        <v>144</v>
      </c>
      <c r="F8226" s="34">
        <v>99</v>
      </c>
      <c r="G8226" s="34">
        <v>100</v>
      </c>
      <c r="H8226" s="34">
        <v>117</v>
      </c>
      <c r="I8226" s="34">
        <v>125</v>
      </c>
    </row>
    <row r="8227" spans="1:9" x14ac:dyDescent="0.2">
      <c r="A8227" s="34" t="s">
        <v>58684</v>
      </c>
      <c r="B8227" s="34">
        <v>557</v>
      </c>
      <c r="C8227" s="34">
        <v>592</v>
      </c>
      <c r="D8227" s="34">
        <v>169</v>
      </c>
      <c r="E8227" s="34">
        <v>171</v>
      </c>
      <c r="F8227" s="34">
        <v>223</v>
      </c>
      <c r="G8227" s="34">
        <v>201</v>
      </c>
      <c r="H8227" s="34">
        <v>194</v>
      </c>
      <c r="I8227" s="34">
        <v>137</v>
      </c>
    </row>
    <row r="8228" spans="1:9" x14ac:dyDescent="0.2">
      <c r="A8228" s="34" t="s">
        <v>58685</v>
      </c>
      <c r="B8228" s="34">
        <v>362</v>
      </c>
      <c r="C8228" s="34">
        <v>437</v>
      </c>
      <c r="D8228" s="34">
        <v>119</v>
      </c>
      <c r="E8228" s="34">
        <v>147</v>
      </c>
      <c r="F8228" s="34">
        <v>112</v>
      </c>
      <c r="G8228" s="34">
        <v>116</v>
      </c>
      <c r="H8228" s="34">
        <v>123</v>
      </c>
      <c r="I8228" s="34">
        <v>111</v>
      </c>
    </row>
    <row r="8229" spans="1:9" x14ac:dyDescent="0.2">
      <c r="A8229" s="34" t="s">
        <v>58686</v>
      </c>
      <c r="B8229" s="34">
        <v>492</v>
      </c>
      <c r="C8229" s="34">
        <v>511</v>
      </c>
      <c r="D8229" s="34">
        <v>173</v>
      </c>
      <c r="E8229" s="34">
        <v>196</v>
      </c>
      <c r="F8229" s="34">
        <v>154</v>
      </c>
      <c r="G8229" s="34">
        <v>185</v>
      </c>
      <c r="H8229" s="34">
        <v>177</v>
      </c>
      <c r="I8229" s="34">
        <v>153</v>
      </c>
    </row>
    <row r="8230" spans="1:9" x14ac:dyDescent="0.2">
      <c r="A8230" s="34" t="s">
        <v>58687</v>
      </c>
      <c r="B8230" s="34">
        <v>488</v>
      </c>
      <c r="C8230" s="34">
        <v>503</v>
      </c>
      <c r="D8230" s="34">
        <v>187</v>
      </c>
      <c r="E8230" s="34">
        <v>192</v>
      </c>
      <c r="F8230" s="34">
        <v>150</v>
      </c>
      <c r="G8230" s="34">
        <v>172</v>
      </c>
      <c r="H8230" s="34">
        <v>169</v>
      </c>
      <c r="I8230" s="34">
        <v>154</v>
      </c>
    </row>
    <row r="8231" spans="1:9" x14ac:dyDescent="0.2">
      <c r="A8231" s="34" t="s">
        <v>58688</v>
      </c>
      <c r="B8231" s="34">
        <v>339</v>
      </c>
      <c r="C8231" s="34">
        <v>291</v>
      </c>
      <c r="D8231" s="34">
        <v>127</v>
      </c>
      <c r="E8231" s="34">
        <v>94</v>
      </c>
      <c r="F8231" s="34">
        <v>144</v>
      </c>
      <c r="G8231" s="34">
        <v>126</v>
      </c>
      <c r="H8231" s="34">
        <v>129</v>
      </c>
      <c r="I8231" s="34">
        <v>93</v>
      </c>
    </row>
    <row r="8232" spans="1:9" x14ac:dyDescent="0.2">
      <c r="A8232" s="34" t="s">
        <v>58689</v>
      </c>
      <c r="B8232" s="34">
        <v>869</v>
      </c>
      <c r="C8232" s="34">
        <v>811</v>
      </c>
      <c r="D8232" s="34">
        <v>251</v>
      </c>
      <c r="E8232" s="34">
        <v>280</v>
      </c>
      <c r="F8232" s="34">
        <v>244</v>
      </c>
      <c r="G8232" s="34">
        <v>269</v>
      </c>
      <c r="H8232" s="34">
        <v>236</v>
      </c>
      <c r="I8232" s="34">
        <v>235</v>
      </c>
    </row>
    <row r="8233" spans="1:9" x14ac:dyDescent="0.2">
      <c r="A8233" s="34" t="s">
        <v>58690</v>
      </c>
      <c r="B8233" s="34">
        <v>411</v>
      </c>
      <c r="C8233" s="34">
        <v>454</v>
      </c>
      <c r="D8233" s="34">
        <v>125</v>
      </c>
      <c r="E8233" s="34">
        <v>127</v>
      </c>
      <c r="F8233" s="34">
        <v>139</v>
      </c>
      <c r="G8233" s="34">
        <v>127</v>
      </c>
      <c r="H8233" s="34">
        <v>113</v>
      </c>
      <c r="I8233" s="34">
        <v>107</v>
      </c>
    </row>
    <row r="8234" spans="1:9" x14ac:dyDescent="0.2">
      <c r="A8234" s="34" t="s">
        <v>58691</v>
      </c>
      <c r="B8234" s="34">
        <v>375</v>
      </c>
      <c r="C8234" s="34">
        <v>369</v>
      </c>
      <c r="D8234" s="34">
        <v>139</v>
      </c>
      <c r="E8234" s="34">
        <v>131</v>
      </c>
      <c r="F8234" s="34">
        <v>116</v>
      </c>
      <c r="G8234" s="34">
        <v>112</v>
      </c>
      <c r="H8234" s="34">
        <v>135</v>
      </c>
      <c r="I8234" s="34">
        <v>99</v>
      </c>
    </row>
    <row r="8235" spans="1:9" x14ac:dyDescent="0.2">
      <c r="A8235" s="34" t="s">
        <v>58692</v>
      </c>
      <c r="B8235" s="34">
        <v>445</v>
      </c>
      <c r="C8235" s="34">
        <v>375</v>
      </c>
      <c r="D8235" s="34">
        <v>96</v>
      </c>
      <c r="E8235" s="34">
        <v>134</v>
      </c>
      <c r="F8235" s="34">
        <v>122</v>
      </c>
      <c r="G8235" s="34">
        <v>132</v>
      </c>
      <c r="H8235" s="34">
        <v>114</v>
      </c>
      <c r="I8235" s="34">
        <v>104</v>
      </c>
    </row>
    <row r="8236" spans="1:9" x14ac:dyDescent="0.2">
      <c r="A8236" s="34" t="s">
        <v>58693</v>
      </c>
      <c r="B8236" s="34">
        <v>251</v>
      </c>
      <c r="C8236" s="34">
        <v>211</v>
      </c>
      <c r="D8236" s="34">
        <v>81</v>
      </c>
      <c r="E8236" s="34">
        <v>66</v>
      </c>
      <c r="F8236" s="34">
        <v>64</v>
      </c>
      <c r="G8236" s="34">
        <v>69</v>
      </c>
      <c r="H8236" s="34">
        <v>88</v>
      </c>
      <c r="I8236" s="34">
        <v>48</v>
      </c>
    </row>
    <row r="8237" spans="1:9" x14ac:dyDescent="0.2">
      <c r="A8237" s="34" t="s">
        <v>58694</v>
      </c>
      <c r="B8237" s="34">
        <v>646</v>
      </c>
      <c r="C8237" s="34">
        <v>537</v>
      </c>
      <c r="D8237" s="34">
        <v>220</v>
      </c>
      <c r="E8237" s="34">
        <v>142</v>
      </c>
      <c r="F8237" s="34">
        <v>230</v>
      </c>
      <c r="G8237" s="34">
        <v>170</v>
      </c>
      <c r="H8237" s="34">
        <v>189</v>
      </c>
      <c r="I8237" s="34">
        <v>123</v>
      </c>
    </row>
    <row r="8238" spans="1:9" x14ac:dyDescent="0.2">
      <c r="A8238" s="34" t="s">
        <v>58695</v>
      </c>
      <c r="B8238" s="34">
        <v>753</v>
      </c>
      <c r="C8238" s="34">
        <v>590</v>
      </c>
      <c r="D8238" s="34">
        <v>205</v>
      </c>
      <c r="E8238" s="34">
        <v>182</v>
      </c>
      <c r="F8238" s="34">
        <v>196</v>
      </c>
      <c r="G8238" s="34">
        <v>207</v>
      </c>
      <c r="H8238" s="34">
        <v>327</v>
      </c>
      <c r="I8238" s="34">
        <v>154</v>
      </c>
    </row>
    <row r="8239" spans="1:9" x14ac:dyDescent="0.2">
      <c r="A8239" s="34" t="s">
        <v>58696</v>
      </c>
      <c r="B8239" s="34">
        <v>564</v>
      </c>
      <c r="C8239" s="34">
        <v>460</v>
      </c>
      <c r="D8239" s="34">
        <v>159</v>
      </c>
      <c r="E8239" s="34">
        <v>154</v>
      </c>
      <c r="F8239" s="34">
        <v>178</v>
      </c>
      <c r="G8239" s="34">
        <v>165</v>
      </c>
      <c r="H8239" s="34">
        <v>198</v>
      </c>
      <c r="I8239" s="34">
        <v>163</v>
      </c>
    </row>
    <row r="8240" spans="1:9" x14ac:dyDescent="0.2">
      <c r="A8240" s="34" t="s">
        <v>58697</v>
      </c>
      <c r="B8240" s="34">
        <v>345</v>
      </c>
      <c r="C8240" s="34">
        <v>389</v>
      </c>
      <c r="D8240" s="34">
        <v>124</v>
      </c>
      <c r="E8240" s="34">
        <v>117</v>
      </c>
      <c r="F8240" s="34">
        <v>89</v>
      </c>
      <c r="G8240" s="34">
        <v>149</v>
      </c>
      <c r="H8240" s="34">
        <v>126</v>
      </c>
      <c r="I8240" s="34">
        <v>137</v>
      </c>
    </row>
    <row r="8241" spans="1:9" x14ac:dyDescent="0.2">
      <c r="A8241" s="34" t="s">
        <v>58698</v>
      </c>
      <c r="B8241" s="34">
        <v>873</v>
      </c>
      <c r="C8241" s="34">
        <v>716</v>
      </c>
      <c r="D8241" s="34">
        <v>257</v>
      </c>
      <c r="E8241" s="34">
        <v>287</v>
      </c>
      <c r="F8241" s="34">
        <v>273</v>
      </c>
      <c r="G8241" s="34">
        <v>248</v>
      </c>
      <c r="H8241" s="34">
        <v>235</v>
      </c>
      <c r="I8241" s="34">
        <v>204</v>
      </c>
    </row>
    <row r="8242" spans="1:9" x14ac:dyDescent="0.2">
      <c r="A8242" s="34" t="s">
        <v>58699</v>
      </c>
      <c r="B8242" s="34">
        <v>439</v>
      </c>
      <c r="C8242" s="34">
        <v>361</v>
      </c>
      <c r="D8242" s="34">
        <v>145</v>
      </c>
      <c r="E8242" s="34">
        <v>141</v>
      </c>
      <c r="F8242" s="34">
        <v>115</v>
      </c>
      <c r="G8242" s="34">
        <v>145</v>
      </c>
      <c r="H8242" s="34">
        <v>134</v>
      </c>
      <c r="I8242" s="34">
        <v>104</v>
      </c>
    </row>
    <row r="8243" spans="1:9" x14ac:dyDescent="0.2">
      <c r="A8243" s="34" t="s">
        <v>58700</v>
      </c>
      <c r="B8243" s="34">
        <v>567</v>
      </c>
      <c r="C8243" s="34">
        <v>489</v>
      </c>
      <c r="D8243" s="34">
        <v>205</v>
      </c>
      <c r="E8243" s="34">
        <v>164</v>
      </c>
      <c r="F8243" s="34">
        <v>155</v>
      </c>
      <c r="G8243" s="34">
        <v>193</v>
      </c>
      <c r="H8243" s="34">
        <v>142</v>
      </c>
      <c r="I8243" s="34">
        <v>163</v>
      </c>
    </row>
    <row r="8244" spans="1:9" x14ac:dyDescent="0.2">
      <c r="A8244" s="34" t="s">
        <v>58701</v>
      </c>
      <c r="B8244" s="34">
        <v>404</v>
      </c>
      <c r="C8244" s="34">
        <v>392</v>
      </c>
      <c r="D8244" s="34">
        <v>160</v>
      </c>
      <c r="E8244" s="34">
        <v>127</v>
      </c>
      <c r="F8244" s="34">
        <v>148</v>
      </c>
      <c r="G8244" s="34">
        <v>103</v>
      </c>
      <c r="H8244" s="34">
        <v>150</v>
      </c>
      <c r="I8244" s="34">
        <v>123</v>
      </c>
    </row>
    <row r="8245" spans="1:9" x14ac:dyDescent="0.2">
      <c r="A8245" s="34" t="s">
        <v>58702</v>
      </c>
      <c r="B8245" s="34">
        <v>646</v>
      </c>
      <c r="C8245" s="34">
        <v>535</v>
      </c>
      <c r="D8245" s="34">
        <v>193</v>
      </c>
      <c r="E8245" s="34">
        <v>192</v>
      </c>
      <c r="F8245" s="34">
        <v>207</v>
      </c>
      <c r="G8245" s="34">
        <v>197</v>
      </c>
      <c r="H8245" s="34">
        <v>205</v>
      </c>
      <c r="I8245" s="34">
        <v>161</v>
      </c>
    </row>
    <row r="8246" spans="1:9" x14ac:dyDescent="0.2">
      <c r="A8246" s="34" t="s">
        <v>58703</v>
      </c>
      <c r="B8246" s="34">
        <v>431</v>
      </c>
      <c r="C8246" s="34">
        <v>485</v>
      </c>
      <c r="D8246" s="34">
        <v>125</v>
      </c>
      <c r="E8246" s="34">
        <v>146</v>
      </c>
      <c r="F8246" s="34">
        <v>114</v>
      </c>
      <c r="G8246" s="34">
        <v>129</v>
      </c>
      <c r="H8246" s="34">
        <v>126</v>
      </c>
      <c r="I8246" s="34">
        <v>137</v>
      </c>
    </row>
    <row r="8247" spans="1:9" x14ac:dyDescent="0.2">
      <c r="A8247" s="34" t="s">
        <v>58704</v>
      </c>
      <c r="B8247" s="34">
        <v>180</v>
      </c>
      <c r="C8247" s="34">
        <v>148</v>
      </c>
      <c r="D8247" s="34">
        <v>47</v>
      </c>
      <c r="E8247" s="34">
        <v>56</v>
      </c>
      <c r="F8247" s="34">
        <v>38</v>
      </c>
      <c r="G8247" s="34">
        <v>44</v>
      </c>
      <c r="H8247" s="34">
        <v>58</v>
      </c>
      <c r="I8247" s="34">
        <v>37</v>
      </c>
    </row>
    <row r="8248" spans="1:9" x14ac:dyDescent="0.2">
      <c r="A8248" s="34" t="s">
        <v>58705</v>
      </c>
      <c r="B8248" s="34">
        <v>744</v>
      </c>
      <c r="C8248" s="34">
        <v>584</v>
      </c>
      <c r="D8248" s="34">
        <v>183</v>
      </c>
      <c r="E8248" s="34">
        <v>197</v>
      </c>
      <c r="F8248" s="34">
        <v>194</v>
      </c>
      <c r="G8248" s="34">
        <v>213</v>
      </c>
      <c r="H8248" s="34">
        <v>229</v>
      </c>
      <c r="I8248" s="34">
        <v>138</v>
      </c>
    </row>
    <row r="8249" spans="1:9" x14ac:dyDescent="0.2">
      <c r="A8249" s="34" t="s">
        <v>58706</v>
      </c>
      <c r="B8249" s="34">
        <v>514</v>
      </c>
      <c r="C8249" s="34">
        <v>387</v>
      </c>
      <c r="D8249" s="34">
        <v>159</v>
      </c>
      <c r="E8249" s="34">
        <v>137</v>
      </c>
      <c r="F8249" s="34">
        <v>176</v>
      </c>
      <c r="G8249" s="34">
        <v>147</v>
      </c>
      <c r="H8249" s="34">
        <v>155</v>
      </c>
      <c r="I8249" s="34">
        <v>135</v>
      </c>
    </row>
    <row r="8250" spans="1:9" x14ac:dyDescent="0.2">
      <c r="A8250" s="34" t="s">
        <v>58707</v>
      </c>
      <c r="B8250" s="34">
        <v>534</v>
      </c>
      <c r="C8250" s="34">
        <v>542</v>
      </c>
      <c r="D8250" s="34">
        <v>189</v>
      </c>
      <c r="E8250" s="34">
        <v>173</v>
      </c>
      <c r="F8250" s="34">
        <v>180</v>
      </c>
      <c r="G8250" s="34">
        <v>231</v>
      </c>
      <c r="H8250" s="34">
        <v>202</v>
      </c>
      <c r="I8250" s="34">
        <v>142</v>
      </c>
    </row>
    <row r="8251" spans="1:9" x14ac:dyDescent="0.2">
      <c r="A8251" s="34" t="s">
        <v>58708</v>
      </c>
      <c r="B8251" s="34">
        <v>373</v>
      </c>
      <c r="C8251" s="34">
        <v>357</v>
      </c>
      <c r="D8251" s="34">
        <v>113</v>
      </c>
      <c r="E8251" s="34">
        <v>117</v>
      </c>
      <c r="F8251" s="34">
        <v>108</v>
      </c>
      <c r="G8251" s="34">
        <v>115</v>
      </c>
      <c r="H8251" s="34">
        <v>123</v>
      </c>
      <c r="I8251" s="34">
        <v>73</v>
      </c>
    </row>
    <row r="8252" spans="1:9" x14ac:dyDescent="0.2">
      <c r="A8252" s="34" t="s">
        <v>58709</v>
      </c>
      <c r="B8252" s="34">
        <v>361</v>
      </c>
      <c r="C8252" s="34">
        <v>255</v>
      </c>
      <c r="D8252" s="34">
        <v>124</v>
      </c>
      <c r="E8252" s="34">
        <v>96</v>
      </c>
      <c r="F8252" s="34">
        <v>110</v>
      </c>
      <c r="G8252" s="34">
        <v>98</v>
      </c>
      <c r="H8252" s="34">
        <v>122</v>
      </c>
      <c r="I8252" s="34">
        <v>75</v>
      </c>
    </row>
    <row r="8253" spans="1:9" x14ac:dyDescent="0.2">
      <c r="A8253" s="34" t="s">
        <v>58710</v>
      </c>
      <c r="B8253" s="34">
        <v>469</v>
      </c>
      <c r="C8253" s="34">
        <v>513</v>
      </c>
      <c r="D8253" s="34">
        <v>139</v>
      </c>
      <c r="E8253" s="34">
        <v>101</v>
      </c>
      <c r="F8253" s="34">
        <v>151</v>
      </c>
      <c r="G8253" s="34">
        <v>150</v>
      </c>
      <c r="H8253" s="34">
        <v>132</v>
      </c>
      <c r="I8253" s="34">
        <v>128</v>
      </c>
    </row>
    <row r="8254" spans="1:9" x14ac:dyDescent="0.2">
      <c r="A8254" s="34" t="s">
        <v>58711</v>
      </c>
      <c r="B8254" s="34">
        <v>243</v>
      </c>
      <c r="C8254" s="34">
        <v>399</v>
      </c>
      <c r="D8254" s="34">
        <v>93</v>
      </c>
      <c r="E8254" s="34">
        <v>101</v>
      </c>
      <c r="F8254" s="34">
        <v>87</v>
      </c>
      <c r="G8254" s="34">
        <v>119</v>
      </c>
      <c r="H8254" s="34">
        <v>91</v>
      </c>
      <c r="I8254" s="34">
        <v>98</v>
      </c>
    </row>
    <row r="8255" spans="1:9" x14ac:dyDescent="0.2">
      <c r="A8255" s="34" t="s">
        <v>58712</v>
      </c>
      <c r="B8255" s="34">
        <v>264</v>
      </c>
      <c r="C8255" s="34">
        <v>280</v>
      </c>
      <c r="D8255" s="34">
        <v>101</v>
      </c>
      <c r="E8255" s="34">
        <v>86</v>
      </c>
      <c r="F8255" s="34">
        <v>82</v>
      </c>
      <c r="G8255" s="34">
        <v>98</v>
      </c>
      <c r="H8255" s="34">
        <v>94</v>
      </c>
      <c r="I8255" s="34">
        <v>76</v>
      </c>
    </row>
    <row r="8256" spans="1:9" x14ac:dyDescent="0.2">
      <c r="A8256" s="34" t="s">
        <v>58713</v>
      </c>
      <c r="B8256" s="34">
        <v>478</v>
      </c>
      <c r="C8256" s="34">
        <v>491</v>
      </c>
      <c r="D8256" s="34">
        <v>162</v>
      </c>
      <c r="E8256" s="34">
        <v>171</v>
      </c>
      <c r="F8256" s="34">
        <v>155</v>
      </c>
      <c r="G8256" s="34">
        <v>180</v>
      </c>
      <c r="H8256" s="34">
        <v>174</v>
      </c>
      <c r="I8256" s="34">
        <v>152</v>
      </c>
    </row>
    <row r="8257" spans="1:9" x14ac:dyDescent="0.2">
      <c r="A8257" s="34" t="s">
        <v>58714</v>
      </c>
      <c r="B8257" s="34">
        <v>362</v>
      </c>
      <c r="C8257" s="34">
        <v>398</v>
      </c>
      <c r="D8257" s="34">
        <v>101</v>
      </c>
      <c r="E8257" s="34">
        <v>104</v>
      </c>
      <c r="F8257" s="34">
        <v>123</v>
      </c>
      <c r="G8257" s="34">
        <v>119</v>
      </c>
      <c r="H8257" s="34">
        <v>92</v>
      </c>
      <c r="I8257" s="34">
        <v>114</v>
      </c>
    </row>
    <row r="8258" spans="1:9" x14ac:dyDescent="0.2">
      <c r="A8258" s="34" t="s">
        <v>58715</v>
      </c>
      <c r="B8258" s="34">
        <v>359</v>
      </c>
      <c r="C8258" s="34">
        <v>372</v>
      </c>
      <c r="D8258" s="34">
        <v>161</v>
      </c>
      <c r="E8258" s="34">
        <v>113</v>
      </c>
      <c r="F8258" s="34">
        <v>105</v>
      </c>
      <c r="G8258" s="34">
        <v>114</v>
      </c>
      <c r="H8258" s="34">
        <v>125</v>
      </c>
      <c r="I8258" s="34">
        <v>117</v>
      </c>
    </row>
    <row r="8259" spans="1:9" x14ac:dyDescent="0.2">
      <c r="A8259" s="34" t="s">
        <v>58716</v>
      </c>
      <c r="B8259" s="34">
        <v>613</v>
      </c>
      <c r="C8259" s="34">
        <v>644</v>
      </c>
      <c r="D8259" s="34">
        <v>201</v>
      </c>
      <c r="E8259" s="34">
        <v>244</v>
      </c>
      <c r="F8259" s="34">
        <v>164</v>
      </c>
      <c r="G8259" s="34">
        <v>216</v>
      </c>
      <c r="H8259" s="34">
        <v>235</v>
      </c>
      <c r="I8259" s="34">
        <v>204</v>
      </c>
    </row>
    <row r="8260" spans="1:9" x14ac:dyDescent="0.2">
      <c r="A8260" s="34" t="s">
        <v>58717</v>
      </c>
      <c r="B8260" s="34">
        <v>898</v>
      </c>
      <c r="C8260" s="34">
        <v>1068</v>
      </c>
      <c r="D8260" s="34">
        <v>298</v>
      </c>
      <c r="E8260" s="34">
        <v>361</v>
      </c>
      <c r="F8260" s="34">
        <v>283</v>
      </c>
      <c r="G8260" s="34">
        <v>374</v>
      </c>
      <c r="H8260" s="34">
        <v>335</v>
      </c>
      <c r="I8260" s="34">
        <v>294</v>
      </c>
    </row>
    <row r="8261" spans="1:9" x14ac:dyDescent="0.2">
      <c r="A8261" s="34" t="s">
        <v>58718</v>
      </c>
      <c r="B8261" s="34">
        <v>657</v>
      </c>
      <c r="C8261" s="34">
        <v>618</v>
      </c>
      <c r="D8261" s="34">
        <v>232</v>
      </c>
      <c r="E8261" s="34">
        <v>212</v>
      </c>
      <c r="F8261" s="34">
        <v>177</v>
      </c>
      <c r="G8261" s="34">
        <v>195</v>
      </c>
      <c r="H8261" s="34">
        <v>176</v>
      </c>
      <c r="I8261" s="34">
        <v>146</v>
      </c>
    </row>
    <row r="8262" spans="1:9" x14ac:dyDescent="0.2">
      <c r="A8262" s="34" t="s">
        <v>58719</v>
      </c>
      <c r="B8262" s="34">
        <v>483</v>
      </c>
      <c r="C8262" s="34">
        <v>447</v>
      </c>
      <c r="D8262" s="34">
        <v>144</v>
      </c>
      <c r="E8262" s="34">
        <v>132</v>
      </c>
      <c r="F8262" s="34">
        <v>162</v>
      </c>
      <c r="G8262" s="34">
        <v>187</v>
      </c>
      <c r="H8262" s="34">
        <v>166</v>
      </c>
      <c r="I8262" s="34">
        <v>151</v>
      </c>
    </row>
    <row r="8263" spans="1:9" x14ac:dyDescent="0.2">
      <c r="A8263" s="34" t="s">
        <v>58720</v>
      </c>
      <c r="B8263" s="34">
        <v>651</v>
      </c>
      <c r="C8263" s="34">
        <v>579</v>
      </c>
      <c r="D8263" s="34">
        <v>226</v>
      </c>
      <c r="E8263" s="34">
        <v>179</v>
      </c>
      <c r="F8263" s="34">
        <v>235</v>
      </c>
      <c r="G8263" s="34">
        <v>222</v>
      </c>
      <c r="H8263" s="34">
        <v>257</v>
      </c>
      <c r="I8263" s="34">
        <v>164</v>
      </c>
    </row>
    <row r="8264" spans="1:9" x14ac:dyDescent="0.2">
      <c r="A8264" s="34" t="s">
        <v>58721</v>
      </c>
      <c r="B8264" s="34">
        <v>705</v>
      </c>
      <c r="C8264" s="34">
        <v>532</v>
      </c>
      <c r="D8264" s="34">
        <v>194</v>
      </c>
      <c r="E8264" s="34">
        <v>164</v>
      </c>
      <c r="F8264" s="34">
        <v>247</v>
      </c>
      <c r="G8264" s="34">
        <v>170</v>
      </c>
      <c r="H8264" s="34">
        <v>228</v>
      </c>
      <c r="I8264" s="34">
        <v>162</v>
      </c>
    </row>
    <row r="8265" spans="1:9" x14ac:dyDescent="0.2">
      <c r="A8265" s="34" t="s">
        <v>58722</v>
      </c>
      <c r="B8265" s="34">
        <v>116</v>
      </c>
      <c r="C8265" s="34">
        <v>108</v>
      </c>
      <c r="D8265" s="34">
        <v>27</v>
      </c>
      <c r="E8265" s="34">
        <v>45</v>
      </c>
      <c r="F8265" s="34">
        <v>34</v>
      </c>
      <c r="G8265" s="34">
        <v>44</v>
      </c>
      <c r="H8265" s="34">
        <v>43</v>
      </c>
      <c r="I8265" s="34">
        <v>31</v>
      </c>
    </row>
    <row r="8266" spans="1:9" x14ac:dyDescent="0.2">
      <c r="A8266" s="34" t="s">
        <v>58723</v>
      </c>
      <c r="B8266" s="34">
        <v>651</v>
      </c>
      <c r="C8266" s="34">
        <v>658</v>
      </c>
      <c r="D8266" s="34">
        <v>212</v>
      </c>
      <c r="E8266" s="34">
        <v>194</v>
      </c>
      <c r="F8266" s="34">
        <v>197</v>
      </c>
      <c r="G8266" s="34">
        <v>236</v>
      </c>
      <c r="H8266" s="34">
        <v>216</v>
      </c>
      <c r="I8266" s="34">
        <v>207</v>
      </c>
    </row>
    <row r="8267" spans="1:9" x14ac:dyDescent="0.2">
      <c r="A8267" s="34" t="s">
        <v>58724</v>
      </c>
      <c r="B8267" s="34">
        <v>986</v>
      </c>
      <c r="C8267" s="34">
        <v>1035</v>
      </c>
      <c r="D8267" s="34">
        <v>331</v>
      </c>
      <c r="E8267" s="34">
        <v>347</v>
      </c>
      <c r="F8267" s="34">
        <v>249</v>
      </c>
      <c r="G8267" s="34">
        <v>373</v>
      </c>
      <c r="H8267" s="34">
        <v>329</v>
      </c>
      <c r="I8267" s="34">
        <v>327</v>
      </c>
    </row>
    <row r="8268" spans="1:9" x14ac:dyDescent="0.2">
      <c r="A8268" s="34" t="s">
        <v>58725</v>
      </c>
      <c r="B8268" s="34">
        <v>444</v>
      </c>
      <c r="C8268" s="34">
        <v>480</v>
      </c>
      <c r="D8268" s="34">
        <v>113</v>
      </c>
      <c r="E8268" s="34">
        <v>151</v>
      </c>
      <c r="F8268" s="34">
        <v>135</v>
      </c>
      <c r="G8268" s="34">
        <v>147</v>
      </c>
      <c r="H8268" s="34">
        <v>138</v>
      </c>
      <c r="I8268" s="34">
        <v>116</v>
      </c>
    </row>
    <row r="8269" spans="1:9" x14ac:dyDescent="0.2">
      <c r="A8269" s="34" t="s">
        <v>58726</v>
      </c>
      <c r="B8269" s="34">
        <v>239</v>
      </c>
      <c r="C8269" s="34">
        <v>222</v>
      </c>
      <c r="D8269" s="34">
        <v>67</v>
      </c>
      <c r="E8269" s="34">
        <v>79</v>
      </c>
      <c r="F8269" s="34">
        <v>75</v>
      </c>
      <c r="G8269" s="34">
        <v>103</v>
      </c>
      <c r="H8269" s="34">
        <v>81</v>
      </c>
      <c r="I8269" s="34">
        <v>95</v>
      </c>
    </row>
    <row r="8270" spans="1:9" x14ac:dyDescent="0.2">
      <c r="A8270" s="34" t="s">
        <v>58727</v>
      </c>
      <c r="B8270" s="34">
        <v>344</v>
      </c>
      <c r="C8270" s="34">
        <v>433</v>
      </c>
      <c r="D8270" s="34">
        <v>101</v>
      </c>
      <c r="E8270" s="34">
        <v>101</v>
      </c>
      <c r="F8270" s="34">
        <v>105</v>
      </c>
      <c r="G8270" s="34">
        <v>125</v>
      </c>
      <c r="H8270" s="34">
        <v>99</v>
      </c>
      <c r="I8270" s="34">
        <v>102</v>
      </c>
    </row>
    <row r="8271" spans="1:9" x14ac:dyDescent="0.2">
      <c r="A8271" s="34" t="s">
        <v>58728</v>
      </c>
      <c r="B8271" s="34">
        <v>494</v>
      </c>
      <c r="C8271" s="34">
        <v>456</v>
      </c>
      <c r="D8271" s="34">
        <v>149</v>
      </c>
      <c r="E8271" s="34">
        <v>144</v>
      </c>
      <c r="F8271" s="34">
        <v>120</v>
      </c>
      <c r="G8271" s="34">
        <v>149</v>
      </c>
      <c r="H8271" s="34">
        <v>154</v>
      </c>
      <c r="I8271" s="34">
        <v>106</v>
      </c>
    </row>
    <row r="8272" spans="1:9" x14ac:dyDescent="0.2">
      <c r="A8272" s="34" t="s">
        <v>58729</v>
      </c>
      <c r="B8272" s="34">
        <v>172</v>
      </c>
      <c r="C8272" s="34">
        <v>228</v>
      </c>
      <c r="D8272" s="34">
        <v>55</v>
      </c>
      <c r="E8272" s="34">
        <v>62</v>
      </c>
      <c r="F8272" s="34">
        <v>52</v>
      </c>
      <c r="G8272" s="34">
        <v>81</v>
      </c>
      <c r="H8272" s="34">
        <v>73</v>
      </c>
      <c r="I8272" s="34">
        <v>49</v>
      </c>
    </row>
    <row r="8273" spans="1:9" x14ac:dyDescent="0.2">
      <c r="A8273" s="34" t="s">
        <v>58730</v>
      </c>
      <c r="B8273" s="34">
        <v>411</v>
      </c>
      <c r="C8273" s="34">
        <v>421</v>
      </c>
      <c r="D8273" s="34">
        <v>111</v>
      </c>
      <c r="E8273" s="34">
        <v>125</v>
      </c>
      <c r="F8273" s="34">
        <v>136</v>
      </c>
      <c r="G8273" s="34">
        <v>113</v>
      </c>
      <c r="H8273" s="34">
        <v>147</v>
      </c>
      <c r="I8273" s="34">
        <v>96</v>
      </c>
    </row>
    <row r="8274" spans="1:9" x14ac:dyDescent="0.2">
      <c r="A8274" s="34" t="s">
        <v>58731</v>
      </c>
      <c r="B8274" s="34">
        <v>297</v>
      </c>
      <c r="C8274" s="34">
        <v>337</v>
      </c>
      <c r="D8274" s="34">
        <v>116</v>
      </c>
      <c r="E8274" s="34">
        <v>76</v>
      </c>
      <c r="F8274" s="34">
        <v>98</v>
      </c>
      <c r="G8274" s="34">
        <v>111</v>
      </c>
      <c r="H8274" s="34">
        <v>87</v>
      </c>
      <c r="I8274" s="34">
        <v>75</v>
      </c>
    </row>
    <row r="8275" spans="1:9" x14ac:dyDescent="0.2">
      <c r="A8275" s="34" t="s">
        <v>58732</v>
      </c>
      <c r="B8275" s="34">
        <v>638</v>
      </c>
      <c r="C8275" s="34">
        <v>738</v>
      </c>
      <c r="D8275" s="34">
        <v>218</v>
      </c>
      <c r="E8275" s="34">
        <v>232</v>
      </c>
      <c r="F8275" s="34">
        <v>202</v>
      </c>
      <c r="G8275" s="34">
        <v>245</v>
      </c>
      <c r="H8275" s="34">
        <v>232</v>
      </c>
      <c r="I8275" s="34">
        <v>192</v>
      </c>
    </row>
    <row r="8276" spans="1:9" x14ac:dyDescent="0.2">
      <c r="A8276" s="34" t="s">
        <v>58733</v>
      </c>
      <c r="B8276" s="34">
        <v>811</v>
      </c>
      <c r="C8276" s="34">
        <v>997</v>
      </c>
      <c r="D8276" s="34">
        <v>301</v>
      </c>
      <c r="E8276" s="34">
        <v>316</v>
      </c>
      <c r="F8276" s="34">
        <v>276</v>
      </c>
      <c r="G8276" s="34">
        <v>288</v>
      </c>
      <c r="H8276" s="34">
        <v>275</v>
      </c>
      <c r="I8276" s="34">
        <v>265</v>
      </c>
    </row>
    <row r="8277" spans="1:9" x14ac:dyDescent="0.2">
      <c r="A8277" s="34" t="s">
        <v>58734</v>
      </c>
      <c r="B8277" s="34">
        <v>648</v>
      </c>
      <c r="C8277" s="34">
        <v>554</v>
      </c>
      <c r="D8277" s="34">
        <v>201</v>
      </c>
      <c r="E8277" s="34">
        <v>185</v>
      </c>
      <c r="F8277" s="34">
        <v>162</v>
      </c>
      <c r="G8277" s="34">
        <v>213</v>
      </c>
      <c r="H8277" s="34">
        <v>199</v>
      </c>
      <c r="I8277" s="34">
        <v>189</v>
      </c>
    </row>
    <row r="8278" spans="1:9" x14ac:dyDescent="0.2">
      <c r="A8278" s="34" t="s">
        <v>58735</v>
      </c>
      <c r="B8278" s="34">
        <v>409</v>
      </c>
      <c r="C8278" s="34">
        <v>434</v>
      </c>
      <c r="D8278" s="34">
        <v>121</v>
      </c>
      <c r="E8278" s="34">
        <v>180</v>
      </c>
      <c r="F8278" s="34">
        <v>118</v>
      </c>
      <c r="G8278" s="34">
        <v>172</v>
      </c>
      <c r="H8278" s="34">
        <v>159</v>
      </c>
      <c r="I8278" s="34">
        <v>100</v>
      </c>
    </row>
    <row r="8279" spans="1:9" x14ac:dyDescent="0.2">
      <c r="A8279" s="34" t="s">
        <v>58736</v>
      </c>
      <c r="B8279" s="34">
        <v>356</v>
      </c>
      <c r="C8279" s="34">
        <v>369</v>
      </c>
      <c r="D8279" s="34">
        <v>133</v>
      </c>
      <c r="E8279" s="34">
        <v>129</v>
      </c>
      <c r="F8279" s="34">
        <v>119</v>
      </c>
      <c r="G8279" s="34">
        <v>104</v>
      </c>
      <c r="H8279" s="34">
        <v>112</v>
      </c>
      <c r="I8279" s="34">
        <v>109</v>
      </c>
    </row>
    <row r="8280" spans="1:9" x14ac:dyDescent="0.2">
      <c r="A8280" s="34" t="s">
        <v>58737</v>
      </c>
      <c r="B8280" s="34">
        <v>430</v>
      </c>
      <c r="C8280" s="34">
        <v>384</v>
      </c>
      <c r="D8280" s="34">
        <v>143</v>
      </c>
      <c r="E8280" s="34">
        <v>121</v>
      </c>
      <c r="F8280" s="34">
        <v>151</v>
      </c>
      <c r="G8280" s="34">
        <v>120</v>
      </c>
      <c r="H8280" s="34">
        <v>146</v>
      </c>
      <c r="I8280" s="34">
        <v>121</v>
      </c>
    </row>
    <row r="8281" spans="1:9" x14ac:dyDescent="0.2">
      <c r="A8281" s="34" t="s">
        <v>58738</v>
      </c>
      <c r="B8281" s="34">
        <v>417</v>
      </c>
      <c r="C8281" s="34">
        <v>603</v>
      </c>
      <c r="D8281" s="34">
        <v>106</v>
      </c>
      <c r="E8281" s="34">
        <v>220</v>
      </c>
      <c r="F8281" s="34">
        <v>151</v>
      </c>
      <c r="G8281" s="34">
        <v>157</v>
      </c>
      <c r="H8281" s="34">
        <v>114</v>
      </c>
      <c r="I8281" s="34">
        <v>143</v>
      </c>
    </row>
    <row r="8282" spans="1:9" x14ac:dyDescent="0.2">
      <c r="A8282" s="34" t="s">
        <v>58739</v>
      </c>
      <c r="B8282" s="34">
        <v>487</v>
      </c>
      <c r="C8282" s="34">
        <v>457</v>
      </c>
      <c r="D8282" s="34">
        <v>162</v>
      </c>
      <c r="E8282" s="34">
        <v>123</v>
      </c>
      <c r="F8282" s="34">
        <v>134</v>
      </c>
      <c r="G8282" s="34">
        <v>137</v>
      </c>
      <c r="H8282" s="34">
        <v>131</v>
      </c>
      <c r="I8282" s="34">
        <v>147</v>
      </c>
    </row>
    <row r="8283" spans="1:9" x14ac:dyDescent="0.2">
      <c r="A8283" s="34" t="s">
        <v>58740</v>
      </c>
      <c r="B8283" s="34">
        <v>392</v>
      </c>
      <c r="C8283" s="34">
        <v>349</v>
      </c>
      <c r="D8283" s="34">
        <v>115</v>
      </c>
      <c r="E8283" s="34">
        <v>99</v>
      </c>
      <c r="F8283" s="34">
        <v>152</v>
      </c>
      <c r="G8283" s="34">
        <v>135</v>
      </c>
      <c r="H8283" s="34">
        <v>133</v>
      </c>
      <c r="I8283" s="34">
        <v>107</v>
      </c>
    </row>
    <row r="8284" spans="1:9" x14ac:dyDescent="0.2">
      <c r="A8284" s="34" t="s">
        <v>58741</v>
      </c>
      <c r="B8284" s="34">
        <v>535</v>
      </c>
      <c r="C8284" s="34">
        <v>354</v>
      </c>
      <c r="D8284" s="34">
        <v>164</v>
      </c>
      <c r="E8284" s="34">
        <v>106</v>
      </c>
      <c r="F8284" s="34">
        <v>143</v>
      </c>
      <c r="G8284" s="34">
        <v>115</v>
      </c>
      <c r="H8284" s="34">
        <v>151</v>
      </c>
      <c r="I8284" s="34">
        <v>78</v>
      </c>
    </row>
    <row r="8285" spans="1:9" x14ac:dyDescent="0.2">
      <c r="A8285" s="34" t="s">
        <v>58742</v>
      </c>
      <c r="B8285" s="34">
        <v>432</v>
      </c>
      <c r="C8285" s="34">
        <v>380</v>
      </c>
      <c r="D8285" s="34">
        <v>123</v>
      </c>
      <c r="E8285" s="34">
        <v>150</v>
      </c>
      <c r="F8285" s="34">
        <v>133</v>
      </c>
      <c r="G8285" s="34">
        <v>134</v>
      </c>
      <c r="H8285" s="34">
        <v>148</v>
      </c>
      <c r="I8285" s="34">
        <v>122</v>
      </c>
    </row>
    <row r="8286" spans="1:9" x14ac:dyDescent="0.2">
      <c r="A8286" s="34" t="s">
        <v>58743</v>
      </c>
      <c r="B8286" s="34">
        <v>476</v>
      </c>
      <c r="C8286" s="34">
        <v>432</v>
      </c>
      <c r="D8286" s="34">
        <v>142</v>
      </c>
      <c r="E8286" s="34">
        <v>150</v>
      </c>
      <c r="F8286" s="34">
        <v>135</v>
      </c>
      <c r="G8286" s="34">
        <v>187</v>
      </c>
      <c r="H8286" s="34">
        <v>165</v>
      </c>
      <c r="I8286" s="34">
        <v>123</v>
      </c>
    </row>
    <row r="8287" spans="1:9" x14ac:dyDescent="0.2">
      <c r="A8287" s="34" t="s">
        <v>58744</v>
      </c>
      <c r="B8287" s="34">
        <v>556</v>
      </c>
      <c r="C8287" s="34">
        <v>607</v>
      </c>
      <c r="D8287" s="34">
        <v>175</v>
      </c>
      <c r="E8287" s="34">
        <v>223</v>
      </c>
      <c r="F8287" s="34">
        <v>147</v>
      </c>
      <c r="G8287" s="34">
        <v>185</v>
      </c>
      <c r="H8287" s="34">
        <v>156</v>
      </c>
      <c r="I8287" s="34">
        <v>166</v>
      </c>
    </row>
    <row r="8288" spans="1:9" x14ac:dyDescent="0.2">
      <c r="A8288" s="34" t="s">
        <v>58745</v>
      </c>
      <c r="B8288" s="34">
        <v>265</v>
      </c>
      <c r="C8288" s="34">
        <v>222</v>
      </c>
      <c r="D8288" s="34">
        <v>90</v>
      </c>
      <c r="E8288" s="34">
        <v>87</v>
      </c>
      <c r="F8288" s="34">
        <v>76</v>
      </c>
      <c r="G8288" s="34">
        <v>83</v>
      </c>
      <c r="H8288" s="34">
        <v>109</v>
      </c>
      <c r="I8288" s="34">
        <v>66</v>
      </c>
    </row>
    <row r="8289" spans="1:9" x14ac:dyDescent="0.2">
      <c r="A8289" s="34" t="s">
        <v>58746</v>
      </c>
      <c r="B8289" s="34">
        <v>303</v>
      </c>
      <c r="C8289" s="34">
        <v>341</v>
      </c>
      <c r="D8289" s="34">
        <v>74</v>
      </c>
      <c r="E8289" s="34">
        <v>98</v>
      </c>
      <c r="F8289" s="34">
        <v>83</v>
      </c>
      <c r="G8289" s="34">
        <v>66</v>
      </c>
      <c r="H8289" s="34">
        <v>76</v>
      </c>
      <c r="I8289" s="34">
        <v>71</v>
      </c>
    </row>
    <row r="8290" spans="1:9" x14ac:dyDescent="0.2">
      <c r="A8290" s="34" t="s">
        <v>58747</v>
      </c>
      <c r="B8290" s="34">
        <v>579</v>
      </c>
      <c r="C8290" s="34">
        <v>464</v>
      </c>
      <c r="D8290" s="34">
        <v>188</v>
      </c>
      <c r="E8290" s="34">
        <v>213</v>
      </c>
      <c r="F8290" s="34">
        <v>179</v>
      </c>
      <c r="G8290" s="34">
        <v>196</v>
      </c>
      <c r="H8290" s="34">
        <v>191</v>
      </c>
      <c r="I8290" s="34">
        <v>154</v>
      </c>
    </row>
    <row r="8291" spans="1:9" x14ac:dyDescent="0.2">
      <c r="A8291" s="34" t="s">
        <v>58748</v>
      </c>
      <c r="B8291" s="34">
        <v>407</v>
      </c>
      <c r="C8291" s="34">
        <v>280</v>
      </c>
      <c r="D8291" s="34">
        <v>124</v>
      </c>
      <c r="E8291" s="34">
        <v>125</v>
      </c>
      <c r="F8291" s="34">
        <v>100</v>
      </c>
      <c r="G8291" s="34">
        <v>124</v>
      </c>
      <c r="H8291" s="34">
        <v>127</v>
      </c>
      <c r="I8291" s="34">
        <v>94</v>
      </c>
    </row>
    <row r="8292" spans="1:9" x14ac:dyDescent="0.2">
      <c r="A8292" s="34" t="s">
        <v>58749</v>
      </c>
      <c r="B8292" s="34">
        <v>657</v>
      </c>
      <c r="C8292" s="34">
        <v>460</v>
      </c>
      <c r="D8292" s="34">
        <v>191</v>
      </c>
      <c r="E8292" s="34">
        <v>142</v>
      </c>
      <c r="F8292" s="34">
        <v>170</v>
      </c>
      <c r="G8292" s="34">
        <v>141</v>
      </c>
      <c r="H8292" s="34">
        <v>185</v>
      </c>
      <c r="I8292" s="34">
        <v>118</v>
      </c>
    </row>
    <row r="8293" spans="1:9" x14ac:dyDescent="0.2">
      <c r="A8293" s="34" t="s">
        <v>58750</v>
      </c>
      <c r="B8293" s="34">
        <v>417</v>
      </c>
      <c r="C8293" s="34">
        <v>450</v>
      </c>
      <c r="D8293" s="34">
        <v>175</v>
      </c>
      <c r="E8293" s="34">
        <v>135</v>
      </c>
      <c r="F8293" s="34">
        <v>146</v>
      </c>
      <c r="G8293" s="34">
        <v>125</v>
      </c>
      <c r="H8293" s="34">
        <v>167</v>
      </c>
      <c r="I8293" s="34">
        <v>127</v>
      </c>
    </row>
    <row r="8294" spans="1:9" x14ac:dyDescent="0.2">
      <c r="A8294" s="34" t="s">
        <v>58751</v>
      </c>
      <c r="B8294" s="34">
        <v>562</v>
      </c>
      <c r="C8294" s="34">
        <v>528</v>
      </c>
      <c r="D8294" s="34">
        <v>182</v>
      </c>
      <c r="E8294" s="34">
        <v>190</v>
      </c>
      <c r="F8294" s="34">
        <v>163</v>
      </c>
      <c r="G8294" s="34">
        <v>129</v>
      </c>
      <c r="H8294" s="34">
        <v>153</v>
      </c>
      <c r="I8294" s="34">
        <v>139</v>
      </c>
    </row>
    <row r="8295" spans="1:9" x14ac:dyDescent="0.2">
      <c r="A8295" s="34" t="s">
        <v>58752</v>
      </c>
      <c r="B8295" s="34">
        <v>266</v>
      </c>
      <c r="C8295" s="34">
        <v>376</v>
      </c>
      <c r="D8295" s="34">
        <v>85</v>
      </c>
      <c r="E8295" s="34">
        <v>90</v>
      </c>
      <c r="F8295" s="34">
        <v>80</v>
      </c>
      <c r="G8295" s="34">
        <v>121</v>
      </c>
      <c r="H8295" s="34">
        <v>105</v>
      </c>
      <c r="I8295" s="34">
        <v>81</v>
      </c>
    </row>
    <row r="8296" spans="1:9" x14ac:dyDescent="0.2">
      <c r="A8296" s="34" t="s">
        <v>58753</v>
      </c>
      <c r="B8296" s="34">
        <v>249</v>
      </c>
      <c r="C8296" s="34">
        <v>304</v>
      </c>
      <c r="D8296" s="34">
        <v>96</v>
      </c>
      <c r="E8296" s="34">
        <v>87</v>
      </c>
      <c r="F8296" s="34">
        <v>74</v>
      </c>
      <c r="G8296" s="34">
        <v>78</v>
      </c>
      <c r="H8296" s="34">
        <v>80</v>
      </c>
      <c r="I8296" s="34">
        <v>75</v>
      </c>
    </row>
    <row r="8297" spans="1:9" x14ac:dyDescent="0.2">
      <c r="A8297" s="34" t="s">
        <v>58754</v>
      </c>
      <c r="B8297" s="34">
        <v>533</v>
      </c>
      <c r="C8297" s="34">
        <v>534</v>
      </c>
      <c r="D8297" s="34">
        <v>173</v>
      </c>
      <c r="E8297" s="34">
        <v>165</v>
      </c>
      <c r="F8297" s="34">
        <v>147</v>
      </c>
      <c r="G8297" s="34">
        <v>131</v>
      </c>
      <c r="H8297" s="34">
        <v>143</v>
      </c>
      <c r="I8297" s="34">
        <v>131</v>
      </c>
    </row>
    <row r="8298" spans="1:9" x14ac:dyDescent="0.2">
      <c r="A8298" s="34" t="s">
        <v>58755</v>
      </c>
      <c r="B8298" s="34">
        <v>235</v>
      </c>
      <c r="C8298" s="34">
        <v>303</v>
      </c>
      <c r="D8298" s="34">
        <v>80</v>
      </c>
      <c r="E8298" s="34">
        <v>91</v>
      </c>
      <c r="F8298" s="34">
        <v>74</v>
      </c>
      <c r="G8298" s="34">
        <v>102</v>
      </c>
      <c r="H8298" s="34">
        <v>108</v>
      </c>
      <c r="I8298" s="34">
        <v>72</v>
      </c>
    </row>
    <row r="8299" spans="1:9" x14ac:dyDescent="0.2">
      <c r="A8299" s="34" t="s">
        <v>58756</v>
      </c>
      <c r="B8299" s="34">
        <v>251</v>
      </c>
      <c r="C8299" s="34">
        <v>265</v>
      </c>
      <c r="D8299" s="34">
        <v>97</v>
      </c>
      <c r="E8299" s="34">
        <v>51</v>
      </c>
      <c r="F8299" s="34">
        <v>63</v>
      </c>
      <c r="G8299" s="34">
        <v>120</v>
      </c>
      <c r="H8299" s="34">
        <v>98</v>
      </c>
      <c r="I8299" s="34">
        <v>65</v>
      </c>
    </row>
    <row r="8300" spans="1:9" x14ac:dyDescent="0.2">
      <c r="A8300" s="34" t="s">
        <v>58757</v>
      </c>
      <c r="B8300" s="34">
        <v>449</v>
      </c>
      <c r="C8300" s="34">
        <v>619</v>
      </c>
      <c r="D8300" s="34">
        <v>140</v>
      </c>
      <c r="E8300" s="34">
        <v>187</v>
      </c>
      <c r="F8300" s="34">
        <v>152</v>
      </c>
      <c r="G8300" s="34">
        <v>166</v>
      </c>
      <c r="H8300" s="34">
        <v>145</v>
      </c>
      <c r="I8300" s="34">
        <v>165</v>
      </c>
    </row>
    <row r="8301" spans="1:9" x14ac:dyDescent="0.2">
      <c r="A8301" s="34" t="s">
        <v>58758</v>
      </c>
      <c r="B8301" s="34">
        <v>293</v>
      </c>
      <c r="C8301" s="34">
        <v>224</v>
      </c>
      <c r="D8301" s="34">
        <v>71</v>
      </c>
      <c r="E8301" s="34">
        <v>108</v>
      </c>
      <c r="F8301" s="34">
        <v>106</v>
      </c>
      <c r="G8301" s="34">
        <v>113</v>
      </c>
      <c r="H8301" s="34">
        <v>84</v>
      </c>
      <c r="I8301" s="34">
        <v>84</v>
      </c>
    </row>
    <row r="8302" spans="1:9" x14ac:dyDescent="0.2">
      <c r="A8302" s="34" t="s">
        <v>58759</v>
      </c>
      <c r="B8302" s="34">
        <v>643</v>
      </c>
      <c r="C8302" s="34">
        <v>521</v>
      </c>
      <c r="D8302" s="34">
        <v>196</v>
      </c>
      <c r="E8302" s="34">
        <v>170</v>
      </c>
      <c r="F8302" s="34">
        <v>218</v>
      </c>
      <c r="G8302" s="34">
        <v>173</v>
      </c>
      <c r="H8302" s="34">
        <v>223</v>
      </c>
      <c r="I8302" s="34">
        <v>161</v>
      </c>
    </row>
    <row r="8303" spans="1:9" x14ac:dyDescent="0.2">
      <c r="A8303" s="34" t="s">
        <v>58760</v>
      </c>
      <c r="B8303" s="34">
        <v>594</v>
      </c>
      <c r="C8303" s="34">
        <v>485</v>
      </c>
      <c r="D8303" s="34">
        <v>190</v>
      </c>
      <c r="E8303" s="34">
        <v>145</v>
      </c>
      <c r="F8303" s="34">
        <v>217</v>
      </c>
      <c r="G8303" s="34">
        <v>148</v>
      </c>
      <c r="H8303" s="34">
        <v>200</v>
      </c>
      <c r="I8303" s="34">
        <v>144</v>
      </c>
    </row>
    <row r="8304" spans="1:9" x14ac:dyDescent="0.2">
      <c r="A8304" s="34" t="s">
        <v>58761</v>
      </c>
      <c r="B8304" s="34">
        <v>585</v>
      </c>
      <c r="C8304" s="34">
        <v>574</v>
      </c>
      <c r="D8304" s="34">
        <v>196</v>
      </c>
      <c r="E8304" s="34">
        <v>146</v>
      </c>
      <c r="F8304" s="34">
        <v>182</v>
      </c>
      <c r="G8304" s="34">
        <v>119</v>
      </c>
      <c r="H8304" s="34">
        <v>144</v>
      </c>
      <c r="I8304" s="34">
        <v>127</v>
      </c>
    </row>
    <row r="8305" spans="1:9" x14ac:dyDescent="0.2">
      <c r="A8305" s="34" t="s">
        <v>58762</v>
      </c>
      <c r="B8305" s="34">
        <v>405</v>
      </c>
      <c r="C8305" s="34">
        <v>298</v>
      </c>
      <c r="D8305" s="34">
        <v>123</v>
      </c>
      <c r="E8305" s="34">
        <v>85</v>
      </c>
      <c r="F8305" s="34">
        <v>108</v>
      </c>
      <c r="G8305" s="34">
        <v>94</v>
      </c>
      <c r="H8305" s="34">
        <v>133</v>
      </c>
      <c r="I8305" s="34">
        <v>81</v>
      </c>
    </row>
    <row r="8306" spans="1:9" x14ac:dyDescent="0.2">
      <c r="A8306" s="34" t="s">
        <v>58763</v>
      </c>
      <c r="B8306" s="34">
        <v>340</v>
      </c>
      <c r="C8306" s="34">
        <v>318</v>
      </c>
      <c r="D8306" s="34">
        <v>143</v>
      </c>
      <c r="E8306" s="34">
        <v>102</v>
      </c>
      <c r="F8306" s="34">
        <v>152</v>
      </c>
      <c r="G8306" s="34">
        <v>126</v>
      </c>
      <c r="H8306" s="34">
        <v>101</v>
      </c>
      <c r="I8306" s="34">
        <v>76</v>
      </c>
    </row>
    <row r="8307" spans="1:9" x14ac:dyDescent="0.2">
      <c r="A8307" s="34" t="s">
        <v>58764</v>
      </c>
      <c r="B8307" s="34">
        <v>774</v>
      </c>
      <c r="C8307" s="34">
        <v>658</v>
      </c>
      <c r="D8307" s="34">
        <v>241</v>
      </c>
      <c r="E8307" s="34">
        <v>254</v>
      </c>
      <c r="F8307" s="34">
        <v>229</v>
      </c>
      <c r="G8307" s="34">
        <v>266</v>
      </c>
      <c r="H8307" s="34">
        <v>256</v>
      </c>
      <c r="I8307" s="34">
        <v>218</v>
      </c>
    </row>
    <row r="8308" spans="1:9" x14ac:dyDescent="0.2">
      <c r="A8308" s="34" t="s">
        <v>58765</v>
      </c>
      <c r="B8308" s="34">
        <v>1384</v>
      </c>
      <c r="C8308" s="34">
        <v>1073</v>
      </c>
      <c r="D8308" s="34">
        <v>452</v>
      </c>
      <c r="E8308" s="34">
        <v>307</v>
      </c>
      <c r="F8308" s="34">
        <v>374</v>
      </c>
      <c r="G8308" s="34">
        <v>418</v>
      </c>
      <c r="H8308" s="34">
        <v>457</v>
      </c>
      <c r="I8308" s="34">
        <v>383</v>
      </c>
    </row>
    <row r="8309" spans="1:9" x14ac:dyDescent="0.2">
      <c r="A8309" s="34" t="s">
        <v>58766</v>
      </c>
      <c r="B8309" s="34">
        <v>894</v>
      </c>
      <c r="C8309" s="34">
        <v>774</v>
      </c>
      <c r="D8309" s="34">
        <v>271</v>
      </c>
      <c r="E8309" s="34">
        <v>305</v>
      </c>
      <c r="F8309" s="34">
        <v>275</v>
      </c>
      <c r="G8309" s="34">
        <v>330</v>
      </c>
      <c r="H8309" s="34">
        <v>282</v>
      </c>
      <c r="I8309" s="34">
        <v>207</v>
      </c>
    </row>
    <row r="8310" spans="1:9" x14ac:dyDescent="0.2">
      <c r="A8310" s="34" t="s">
        <v>58767</v>
      </c>
      <c r="B8310" s="34">
        <v>946</v>
      </c>
      <c r="C8310" s="34">
        <v>992</v>
      </c>
      <c r="D8310" s="34">
        <v>297</v>
      </c>
      <c r="E8310" s="34">
        <v>369</v>
      </c>
      <c r="F8310" s="34">
        <v>267</v>
      </c>
      <c r="G8310" s="34">
        <v>314</v>
      </c>
      <c r="H8310" s="34">
        <v>272</v>
      </c>
      <c r="I8310" s="34">
        <v>273</v>
      </c>
    </row>
    <row r="8311" spans="1:9" x14ac:dyDescent="0.2">
      <c r="A8311" s="34" t="s">
        <v>58768</v>
      </c>
      <c r="B8311" s="34">
        <v>953</v>
      </c>
      <c r="C8311" s="34">
        <v>918</v>
      </c>
      <c r="D8311" s="34">
        <v>304</v>
      </c>
      <c r="E8311" s="34">
        <v>313</v>
      </c>
      <c r="F8311" s="34">
        <v>263</v>
      </c>
      <c r="G8311" s="34">
        <v>315</v>
      </c>
      <c r="H8311" s="34">
        <v>300</v>
      </c>
      <c r="I8311" s="34">
        <v>290</v>
      </c>
    </row>
    <row r="8312" spans="1:9" x14ac:dyDescent="0.2">
      <c r="A8312" s="34" t="s">
        <v>58769</v>
      </c>
      <c r="B8312" s="34">
        <v>766</v>
      </c>
      <c r="C8312" s="34">
        <v>639</v>
      </c>
      <c r="D8312" s="34">
        <v>260</v>
      </c>
      <c r="E8312" s="34">
        <v>188</v>
      </c>
      <c r="F8312" s="34">
        <v>229</v>
      </c>
      <c r="G8312" s="34">
        <v>226</v>
      </c>
      <c r="H8312" s="34">
        <v>255</v>
      </c>
      <c r="I8312" s="34">
        <v>200</v>
      </c>
    </row>
    <row r="8313" spans="1:9" x14ac:dyDescent="0.2">
      <c r="A8313" s="34" t="s">
        <v>58770</v>
      </c>
      <c r="B8313" s="34">
        <v>229</v>
      </c>
      <c r="C8313" s="34">
        <v>307</v>
      </c>
      <c r="D8313" s="34">
        <v>91</v>
      </c>
      <c r="E8313" s="34">
        <v>118</v>
      </c>
      <c r="F8313" s="34">
        <v>65</v>
      </c>
      <c r="G8313" s="34">
        <v>126</v>
      </c>
      <c r="H8313" s="34">
        <v>72</v>
      </c>
      <c r="I8313" s="34">
        <v>103</v>
      </c>
    </row>
    <row r="8314" spans="1:9" x14ac:dyDescent="0.2">
      <c r="A8314" s="34" t="s">
        <v>58771</v>
      </c>
      <c r="B8314" s="34">
        <v>506</v>
      </c>
      <c r="C8314" s="34">
        <v>545</v>
      </c>
      <c r="D8314" s="34">
        <v>154</v>
      </c>
      <c r="E8314" s="34">
        <v>230</v>
      </c>
      <c r="F8314" s="34">
        <v>148</v>
      </c>
      <c r="G8314" s="34">
        <v>181</v>
      </c>
      <c r="H8314" s="34">
        <v>184</v>
      </c>
      <c r="I8314" s="34">
        <v>143</v>
      </c>
    </row>
    <row r="8315" spans="1:9" x14ac:dyDescent="0.2">
      <c r="A8315" s="34" t="s">
        <v>58772</v>
      </c>
      <c r="B8315" s="34">
        <v>707</v>
      </c>
      <c r="C8315" s="34">
        <v>573</v>
      </c>
      <c r="D8315" s="34">
        <v>166</v>
      </c>
      <c r="E8315" s="34">
        <v>170</v>
      </c>
      <c r="F8315" s="34">
        <v>197</v>
      </c>
      <c r="G8315" s="34">
        <v>197</v>
      </c>
      <c r="H8315" s="34">
        <v>174</v>
      </c>
      <c r="I8315" s="34">
        <v>146</v>
      </c>
    </row>
    <row r="8316" spans="1:9" x14ac:dyDescent="0.2">
      <c r="A8316" s="34" t="s">
        <v>58773</v>
      </c>
      <c r="B8316" s="34">
        <v>500</v>
      </c>
      <c r="C8316" s="34">
        <v>557</v>
      </c>
      <c r="D8316" s="34">
        <v>161</v>
      </c>
      <c r="E8316" s="34">
        <v>146</v>
      </c>
      <c r="F8316" s="34">
        <v>174</v>
      </c>
      <c r="G8316" s="34">
        <v>149</v>
      </c>
      <c r="H8316" s="34">
        <v>127</v>
      </c>
      <c r="I8316" s="34">
        <v>109</v>
      </c>
    </row>
    <row r="8317" spans="1:9" x14ac:dyDescent="0.2">
      <c r="A8317" s="34" t="s">
        <v>58774</v>
      </c>
      <c r="B8317" s="34">
        <v>864</v>
      </c>
      <c r="C8317" s="34">
        <v>720</v>
      </c>
      <c r="D8317" s="34">
        <v>223</v>
      </c>
      <c r="E8317" s="34">
        <v>236</v>
      </c>
      <c r="F8317" s="34">
        <v>278</v>
      </c>
      <c r="G8317" s="34">
        <v>295</v>
      </c>
      <c r="H8317" s="34">
        <v>262</v>
      </c>
      <c r="I8317" s="34">
        <v>231</v>
      </c>
    </row>
    <row r="8318" spans="1:9" x14ac:dyDescent="0.2">
      <c r="A8318" s="34" t="s">
        <v>58775</v>
      </c>
      <c r="B8318" s="34">
        <v>662</v>
      </c>
      <c r="C8318" s="34">
        <v>499</v>
      </c>
      <c r="D8318" s="34">
        <v>214</v>
      </c>
      <c r="E8318" s="34">
        <v>211</v>
      </c>
      <c r="F8318" s="34">
        <v>201</v>
      </c>
      <c r="G8318" s="34">
        <v>147</v>
      </c>
      <c r="H8318" s="34">
        <v>155</v>
      </c>
      <c r="I8318" s="34">
        <v>163</v>
      </c>
    </row>
    <row r="8319" spans="1:9" x14ac:dyDescent="0.2">
      <c r="A8319" s="34" t="s">
        <v>58776</v>
      </c>
      <c r="B8319" s="34">
        <v>534</v>
      </c>
      <c r="C8319" s="34">
        <v>361</v>
      </c>
      <c r="D8319" s="34">
        <v>167</v>
      </c>
      <c r="E8319" s="34">
        <v>148</v>
      </c>
      <c r="F8319" s="34">
        <v>171</v>
      </c>
      <c r="G8319" s="34">
        <v>166</v>
      </c>
      <c r="H8319" s="34">
        <v>149</v>
      </c>
      <c r="I8319" s="34">
        <v>123</v>
      </c>
    </row>
    <row r="8320" spans="1:9" x14ac:dyDescent="0.2">
      <c r="A8320" s="34" t="s">
        <v>58777</v>
      </c>
      <c r="B8320" s="34">
        <v>752</v>
      </c>
      <c r="C8320" s="34">
        <v>690</v>
      </c>
      <c r="D8320" s="34">
        <v>232</v>
      </c>
      <c r="E8320" s="34">
        <v>203</v>
      </c>
      <c r="F8320" s="34">
        <v>254</v>
      </c>
      <c r="G8320" s="34">
        <v>242</v>
      </c>
      <c r="H8320" s="34">
        <v>270</v>
      </c>
      <c r="I8320" s="34">
        <v>161</v>
      </c>
    </row>
    <row r="8321" spans="1:9" x14ac:dyDescent="0.2">
      <c r="A8321" s="34" t="s">
        <v>58778</v>
      </c>
      <c r="B8321" s="34">
        <v>434</v>
      </c>
      <c r="C8321" s="34">
        <v>263</v>
      </c>
      <c r="D8321" s="34">
        <v>96</v>
      </c>
      <c r="E8321" s="34">
        <v>94</v>
      </c>
      <c r="F8321" s="34">
        <v>113</v>
      </c>
      <c r="G8321" s="34">
        <v>93</v>
      </c>
      <c r="H8321" s="34">
        <v>117</v>
      </c>
      <c r="I8321" s="34">
        <v>82</v>
      </c>
    </row>
    <row r="8322" spans="1:9" x14ac:dyDescent="0.2">
      <c r="A8322" s="34" t="s">
        <v>58779</v>
      </c>
      <c r="B8322" s="34">
        <v>356</v>
      </c>
      <c r="C8322" s="34">
        <v>414</v>
      </c>
      <c r="D8322" s="34">
        <v>54</v>
      </c>
      <c r="E8322" s="34">
        <v>149</v>
      </c>
      <c r="F8322" s="34">
        <v>99</v>
      </c>
      <c r="G8322" s="34">
        <v>126</v>
      </c>
      <c r="H8322" s="34">
        <v>71</v>
      </c>
      <c r="I8322" s="34">
        <v>86</v>
      </c>
    </row>
    <row r="8323" spans="1:9" x14ac:dyDescent="0.2">
      <c r="A8323" s="34" t="s">
        <v>58780</v>
      </c>
      <c r="B8323" s="34">
        <v>888</v>
      </c>
      <c r="C8323" s="34">
        <v>647</v>
      </c>
      <c r="D8323" s="34">
        <v>226</v>
      </c>
      <c r="E8323" s="34">
        <v>214</v>
      </c>
      <c r="F8323" s="34">
        <v>241</v>
      </c>
      <c r="G8323" s="34">
        <v>211</v>
      </c>
      <c r="H8323" s="34">
        <v>239</v>
      </c>
      <c r="I8323" s="34">
        <v>226</v>
      </c>
    </row>
    <row r="8324" spans="1:9" x14ac:dyDescent="0.2">
      <c r="A8324" s="34" t="s">
        <v>58781</v>
      </c>
      <c r="B8324" s="34">
        <v>419</v>
      </c>
      <c r="C8324" s="34">
        <v>532</v>
      </c>
      <c r="D8324" s="34">
        <v>138</v>
      </c>
      <c r="E8324" s="34">
        <v>165</v>
      </c>
      <c r="F8324" s="34">
        <v>126</v>
      </c>
      <c r="G8324" s="34">
        <v>161</v>
      </c>
      <c r="H8324" s="34">
        <v>151</v>
      </c>
      <c r="I8324" s="34">
        <v>118</v>
      </c>
    </row>
    <row r="8325" spans="1:9" x14ac:dyDescent="0.2">
      <c r="A8325" s="34" t="s">
        <v>58782</v>
      </c>
      <c r="B8325" s="34">
        <v>361</v>
      </c>
      <c r="C8325" s="34">
        <v>314</v>
      </c>
      <c r="D8325" s="34">
        <v>112</v>
      </c>
      <c r="E8325" s="34">
        <v>89</v>
      </c>
      <c r="F8325" s="34">
        <v>96</v>
      </c>
      <c r="G8325" s="34">
        <v>130</v>
      </c>
      <c r="H8325" s="34">
        <v>110</v>
      </c>
      <c r="I8325" s="34">
        <v>89</v>
      </c>
    </row>
    <row r="8326" spans="1:9" x14ac:dyDescent="0.2">
      <c r="A8326" s="34" t="s">
        <v>58783</v>
      </c>
      <c r="B8326" s="34">
        <v>659</v>
      </c>
      <c r="C8326" s="34">
        <v>676</v>
      </c>
      <c r="D8326" s="34">
        <v>221</v>
      </c>
      <c r="E8326" s="34">
        <v>232</v>
      </c>
      <c r="F8326" s="34">
        <v>252</v>
      </c>
      <c r="G8326" s="34">
        <v>199</v>
      </c>
      <c r="H8326" s="34">
        <v>193</v>
      </c>
      <c r="I8326" s="34">
        <v>193</v>
      </c>
    </row>
    <row r="8327" spans="1:9" x14ac:dyDescent="0.2">
      <c r="A8327" s="34" t="s">
        <v>58784</v>
      </c>
      <c r="B8327" s="34">
        <v>659</v>
      </c>
      <c r="C8327" s="34">
        <v>849</v>
      </c>
      <c r="D8327" s="34">
        <v>257</v>
      </c>
      <c r="E8327" s="34">
        <v>359</v>
      </c>
      <c r="F8327" s="34">
        <v>309</v>
      </c>
      <c r="G8327" s="34">
        <v>238</v>
      </c>
      <c r="H8327" s="34">
        <v>238</v>
      </c>
      <c r="I8327" s="34">
        <v>242</v>
      </c>
    </row>
    <row r="8328" spans="1:9" x14ac:dyDescent="0.2">
      <c r="A8328" s="34" t="s">
        <v>58785</v>
      </c>
      <c r="B8328" s="34">
        <v>1085</v>
      </c>
      <c r="C8328" s="34">
        <v>1032</v>
      </c>
      <c r="D8328" s="34">
        <v>385</v>
      </c>
      <c r="E8328" s="34">
        <v>316</v>
      </c>
      <c r="F8328" s="34">
        <v>384</v>
      </c>
      <c r="G8328" s="34">
        <v>334</v>
      </c>
      <c r="H8328" s="34">
        <v>393</v>
      </c>
      <c r="I8328" s="34">
        <v>313</v>
      </c>
    </row>
    <row r="8329" spans="1:9" x14ac:dyDescent="0.2">
      <c r="A8329" s="34" t="s">
        <v>58786</v>
      </c>
      <c r="B8329" s="34">
        <v>709</v>
      </c>
      <c r="C8329" s="34">
        <v>824</v>
      </c>
      <c r="D8329" s="34">
        <v>241</v>
      </c>
      <c r="E8329" s="34">
        <v>262</v>
      </c>
      <c r="F8329" s="34">
        <v>226</v>
      </c>
      <c r="G8329" s="34">
        <v>243</v>
      </c>
      <c r="H8329" s="34">
        <v>262</v>
      </c>
      <c r="I8329" s="34">
        <v>228</v>
      </c>
    </row>
    <row r="8330" spans="1:9" x14ac:dyDescent="0.2">
      <c r="A8330" s="34" t="s">
        <v>58787</v>
      </c>
      <c r="B8330" s="34">
        <v>721</v>
      </c>
      <c r="C8330" s="34">
        <v>636</v>
      </c>
      <c r="D8330" s="34">
        <v>219</v>
      </c>
      <c r="E8330" s="34">
        <v>220</v>
      </c>
      <c r="F8330" s="34">
        <v>240</v>
      </c>
      <c r="G8330" s="34">
        <v>220</v>
      </c>
      <c r="H8330" s="34">
        <v>259</v>
      </c>
      <c r="I8330" s="34">
        <v>221</v>
      </c>
    </row>
    <row r="8331" spans="1:9" x14ac:dyDescent="0.2">
      <c r="A8331" s="34" t="s">
        <v>58788</v>
      </c>
      <c r="B8331" s="34">
        <v>728</v>
      </c>
      <c r="C8331" s="34">
        <v>571</v>
      </c>
      <c r="D8331" s="34">
        <v>201</v>
      </c>
      <c r="E8331" s="34">
        <v>219</v>
      </c>
      <c r="F8331" s="34">
        <v>282</v>
      </c>
      <c r="G8331" s="34">
        <v>203</v>
      </c>
      <c r="H8331" s="34">
        <v>254</v>
      </c>
      <c r="I8331" s="34">
        <v>162</v>
      </c>
    </row>
    <row r="8332" spans="1:9" x14ac:dyDescent="0.2">
      <c r="A8332" s="34" t="s">
        <v>58789</v>
      </c>
      <c r="B8332" s="34">
        <v>495</v>
      </c>
      <c r="C8332" s="34">
        <v>556</v>
      </c>
      <c r="D8332" s="34">
        <v>172</v>
      </c>
      <c r="E8332" s="34">
        <v>157</v>
      </c>
      <c r="F8332" s="34">
        <v>159</v>
      </c>
      <c r="G8332" s="34">
        <v>201</v>
      </c>
      <c r="H8332" s="34">
        <v>134</v>
      </c>
      <c r="I8332" s="34">
        <v>169</v>
      </c>
    </row>
    <row r="8333" spans="1:9" x14ac:dyDescent="0.2">
      <c r="A8333" s="34" t="s">
        <v>58790</v>
      </c>
      <c r="B8333" s="34">
        <v>431</v>
      </c>
      <c r="C8333" s="34">
        <v>424</v>
      </c>
      <c r="D8333" s="34">
        <v>163</v>
      </c>
      <c r="E8333" s="34">
        <v>190</v>
      </c>
      <c r="F8333" s="34">
        <v>132</v>
      </c>
      <c r="G8333" s="34">
        <v>132</v>
      </c>
      <c r="H8333" s="34">
        <v>126</v>
      </c>
      <c r="I8333" s="34">
        <v>138</v>
      </c>
    </row>
    <row r="8334" spans="1:9" x14ac:dyDescent="0.2">
      <c r="A8334" s="34" t="s">
        <v>58791</v>
      </c>
      <c r="B8334" s="34">
        <v>620</v>
      </c>
      <c r="C8334" s="34">
        <v>469</v>
      </c>
      <c r="D8334" s="34">
        <v>176</v>
      </c>
      <c r="E8334" s="34">
        <v>189</v>
      </c>
      <c r="F8334" s="34">
        <v>181</v>
      </c>
      <c r="G8334" s="34">
        <v>171</v>
      </c>
      <c r="H8334" s="34">
        <v>180</v>
      </c>
      <c r="I8334" s="34">
        <v>140</v>
      </c>
    </row>
    <row r="8335" spans="1:9" x14ac:dyDescent="0.2">
      <c r="A8335" s="34" t="s">
        <v>58792</v>
      </c>
      <c r="B8335" s="34">
        <v>490</v>
      </c>
      <c r="C8335" s="34">
        <v>432</v>
      </c>
      <c r="D8335" s="34">
        <v>152</v>
      </c>
      <c r="E8335" s="34">
        <v>151</v>
      </c>
      <c r="F8335" s="34">
        <v>154</v>
      </c>
      <c r="G8335" s="34">
        <v>150</v>
      </c>
      <c r="H8335" s="34">
        <v>185</v>
      </c>
      <c r="I8335" s="34">
        <v>103</v>
      </c>
    </row>
    <row r="8336" spans="1:9" x14ac:dyDescent="0.2">
      <c r="A8336" s="34" t="s">
        <v>58793</v>
      </c>
      <c r="B8336" s="34">
        <v>395</v>
      </c>
      <c r="C8336" s="34">
        <v>365</v>
      </c>
      <c r="D8336" s="34">
        <v>126</v>
      </c>
      <c r="E8336" s="34">
        <v>115</v>
      </c>
      <c r="F8336" s="34">
        <v>149</v>
      </c>
      <c r="G8336" s="34">
        <v>111</v>
      </c>
      <c r="H8336" s="34">
        <v>111</v>
      </c>
      <c r="I8336" s="34">
        <v>114</v>
      </c>
    </row>
    <row r="8337" spans="1:9" x14ac:dyDescent="0.2">
      <c r="A8337" s="34" t="s">
        <v>58794</v>
      </c>
      <c r="B8337" s="34">
        <v>760</v>
      </c>
      <c r="C8337" s="34">
        <v>742</v>
      </c>
      <c r="D8337" s="34">
        <v>229</v>
      </c>
      <c r="E8337" s="34">
        <v>250</v>
      </c>
      <c r="F8337" s="34">
        <v>214</v>
      </c>
      <c r="G8337" s="34">
        <v>231</v>
      </c>
      <c r="H8337" s="34">
        <v>234</v>
      </c>
      <c r="I8337" s="34">
        <v>198</v>
      </c>
    </row>
    <row r="8338" spans="1:9" x14ac:dyDescent="0.2">
      <c r="A8338" s="34" t="s">
        <v>58795</v>
      </c>
      <c r="B8338" s="34">
        <v>659</v>
      </c>
      <c r="C8338" s="34">
        <v>639</v>
      </c>
      <c r="D8338" s="34">
        <v>213</v>
      </c>
      <c r="E8338" s="34">
        <v>170</v>
      </c>
      <c r="F8338" s="34">
        <v>176</v>
      </c>
      <c r="G8338" s="34">
        <v>197</v>
      </c>
      <c r="H8338" s="34">
        <v>202</v>
      </c>
      <c r="I8338" s="34">
        <v>154</v>
      </c>
    </row>
    <row r="8339" spans="1:9" x14ac:dyDescent="0.2">
      <c r="A8339" s="34" t="s">
        <v>58796</v>
      </c>
      <c r="B8339" s="34">
        <v>963</v>
      </c>
      <c r="C8339" s="34">
        <v>890</v>
      </c>
      <c r="D8339" s="34">
        <v>314</v>
      </c>
      <c r="E8339" s="34">
        <v>369</v>
      </c>
      <c r="F8339" s="34">
        <v>322</v>
      </c>
      <c r="G8339" s="34">
        <v>354</v>
      </c>
      <c r="H8339" s="34">
        <v>378</v>
      </c>
      <c r="I8339" s="34">
        <v>294</v>
      </c>
    </row>
    <row r="8340" spans="1:9" x14ac:dyDescent="0.2">
      <c r="A8340" s="34" t="s">
        <v>58797</v>
      </c>
      <c r="B8340" s="34">
        <v>915</v>
      </c>
      <c r="C8340" s="34">
        <v>782</v>
      </c>
      <c r="D8340" s="34">
        <v>248</v>
      </c>
      <c r="E8340" s="34">
        <v>241</v>
      </c>
      <c r="F8340" s="34">
        <v>234</v>
      </c>
      <c r="G8340" s="34">
        <v>237</v>
      </c>
      <c r="H8340" s="34">
        <v>250</v>
      </c>
      <c r="I8340" s="34">
        <v>202</v>
      </c>
    </row>
    <row r="8341" spans="1:9" x14ac:dyDescent="0.2">
      <c r="A8341" s="34" t="s">
        <v>58798</v>
      </c>
      <c r="B8341" s="34">
        <v>967</v>
      </c>
      <c r="C8341" s="34">
        <v>830</v>
      </c>
      <c r="D8341" s="34">
        <v>308</v>
      </c>
      <c r="E8341" s="34">
        <v>249</v>
      </c>
      <c r="F8341" s="34">
        <v>245</v>
      </c>
      <c r="G8341" s="34">
        <v>268</v>
      </c>
      <c r="H8341" s="34">
        <v>295</v>
      </c>
      <c r="I8341" s="34">
        <v>225</v>
      </c>
    </row>
    <row r="8342" spans="1:9" x14ac:dyDescent="0.2">
      <c r="A8342" s="34" t="s">
        <v>58799</v>
      </c>
      <c r="B8342" s="34">
        <v>731</v>
      </c>
      <c r="C8342" s="34">
        <v>695</v>
      </c>
      <c r="D8342" s="34">
        <v>272</v>
      </c>
      <c r="E8342" s="34">
        <v>235</v>
      </c>
      <c r="F8342" s="34">
        <v>271</v>
      </c>
      <c r="G8342" s="34">
        <v>259</v>
      </c>
      <c r="H8342" s="34">
        <v>223</v>
      </c>
      <c r="I8342" s="34">
        <v>228</v>
      </c>
    </row>
    <row r="8343" spans="1:9" x14ac:dyDescent="0.2">
      <c r="A8343" s="34" t="s">
        <v>58800</v>
      </c>
      <c r="B8343" s="34">
        <v>578</v>
      </c>
      <c r="C8343" s="34">
        <v>498</v>
      </c>
      <c r="D8343" s="34">
        <v>185</v>
      </c>
      <c r="E8343" s="34">
        <v>164</v>
      </c>
      <c r="F8343" s="34">
        <v>168</v>
      </c>
      <c r="G8343" s="34">
        <v>160</v>
      </c>
      <c r="H8343" s="34">
        <v>180</v>
      </c>
      <c r="I8343" s="34">
        <v>125</v>
      </c>
    </row>
    <row r="8344" spans="1:9" x14ac:dyDescent="0.2">
      <c r="A8344" s="34" t="s">
        <v>58801</v>
      </c>
      <c r="B8344" s="34">
        <v>536</v>
      </c>
      <c r="C8344" s="34">
        <v>571</v>
      </c>
      <c r="D8344" s="34">
        <v>189</v>
      </c>
      <c r="E8344" s="34">
        <v>150</v>
      </c>
      <c r="F8344" s="34">
        <v>170</v>
      </c>
      <c r="G8344" s="34">
        <v>176</v>
      </c>
      <c r="H8344" s="34">
        <v>170</v>
      </c>
      <c r="I8344" s="34">
        <v>151</v>
      </c>
    </row>
    <row r="8345" spans="1:9" x14ac:dyDescent="0.2">
      <c r="A8345" s="34" t="s">
        <v>58802</v>
      </c>
      <c r="B8345" s="34">
        <v>602</v>
      </c>
      <c r="C8345" s="34">
        <v>424</v>
      </c>
      <c r="D8345" s="34">
        <v>190</v>
      </c>
      <c r="E8345" s="34">
        <v>166</v>
      </c>
      <c r="F8345" s="34">
        <v>188</v>
      </c>
      <c r="G8345" s="34">
        <v>178</v>
      </c>
      <c r="H8345" s="34">
        <v>185</v>
      </c>
      <c r="I8345" s="34">
        <v>175</v>
      </c>
    </row>
    <row r="8346" spans="1:9" x14ac:dyDescent="0.2">
      <c r="A8346" s="34" t="s">
        <v>58803</v>
      </c>
      <c r="B8346" s="34">
        <v>646</v>
      </c>
      <c r="C8346" s="34">
        <v>523</v>
      </c>
      <c r="D8346" s="34">
        <v>218</v>
      </c>
      <c r="E8346" s="34">
        <v>175</v>
      </c>
      <c r="F8346" s="34">
        <v>203</v>
      </c>
      <c r="G8346" s="34">
        <v>165</v>
      </c>
      <c r="H8346" s="34">
        <v>193</v>
      </c>
      <c r="I8346" s="34">
        <v>109</v>
      </c>
    </row>
    <row r="8347" spans="1:9" x14ac:dyDescent="0.2">
      <c r="A8347" s="34" t="s">
        <v>58804</v>
      </c>
      <c r="B8347" s="34">
        <v>153</v>
      </c>
      <c r="C8347" s="34">
        <v>130</v>
      </c>
      <c r="D8347" s="34">
        <v>37</v>
      </c>
      <c r="E8347" s="34">
        <v>53</v>
      </c>
      <c r="F8347" s="34">
        <v>38</v>
      </c>
      <c r="G8347" s="34">
        <v>43</v>
      </c>
      <c r="H8347" s="34">
        <v>37</v>
      </c>
      <c r="I8347" s="34">
        <v>36</v>
      </c>
    </row>
    <row r="8348" spans="1:9" x14ac:dyDescent="0.2">
      <c r="A8348" s="34" t="s">
        <v>58805</v>
      </c>
      <c r="B8348" s="34">
        <v>761</v>
      </c>
      <c r="C8348" s="34">
        <v>850</v>
      </c>
      <c r="D8348" s="34">
        <v>267</v>
      </c>
      <c r="E8348" s="34">
        <v>282</v>
      </c>
      <c r="F8348" s="34">
        <v>256</v>
      </c>
      <c r="G8348" s="34">
        <v>265</v>
      </c>
      <c r="H8348" s="34">
        <v>229</v>
      </c>
      <c r="I8348" s="34">
        <v>250</v>
      </c>
    </row>
    <row r="8349" spans="1:9" x14ac:dyDescent="0.2">
      <c r="A8349" s="34" t="s">
        <v>58806</v>
      </c>
      <c r="B8349" s="34">
        <v>536</v>
      </c>
      <c r="C8349" s="34">
        <v>483</v>
      </c>
      <c r="D8349" s="34">
        <v>142</v>
      </c>
      <c r="E8349" s="34">
        <v>190</v>
      </c>
      <c r="F8349" s="34">
        <v>170</v>
      </c>
      <c r="G8349" s="34">
        <v>150</v>
      </c>
      <c r="H8349" s="34">
        <v>191</v>
      </c>
      <c r="I8349" s="34">
        <v>126</v>
      </c>
    </row>
    <row r="8350" spans="1:9" x14ac:dyDescent="0.2">
      <c r="A8350" s="34" t="s">
        <v>58807</v>
      </c>
      <c r="B8350" s="34">
        <v>875</v>
      </c>
      <c r="C8350" s="34">
        <v>914</v>
      </c>
      <c r="D8350" s="34">
        <v>268</v>
      </c>
      <c r="E8350" s="34">
        <v>304</v>
      </c>
      <c r="F8350" s="34">
        <v>246</v>
      </c>
      <c r="G8350" s="34">
        <v>298</v>
      </c>
      <c r="H8350" s="34">
        <v>245</v>
      </c>
      <c r="I8350" s="34">
        <v>242</v>
      </c>
    </row>
    <row r="8351" spans="1:9" x14ac:dyDescent="0.2">
      <c r="A8351" s="34" t="s">
        <v>58808</v>
      </c>
      <c r="B8351" s="34">
        <v>477</v>
      </c>
      <c r="C8351" s="34">
        <v>425</v>
      </c>
      <c r="D8351" s="34">
        <v>173</v>
      </c>
      <c r="E8351" s="34">
        <v>169</v>
      </c>
      <c r="F8351" s="34">
        <v>175</v>
      </c>
      <c r="G8351" s="34">
        <v>129</v>
      </c>
      <c r="H8351" s="34">
        <v>182</v>
      </c>
      <c r="I8351" s="34">
        <v>159</v>
      </c>
    </row>
    <row r="8352" spans="1:9" x14ac:dyDescent="0.2">
      <c r="A8352" s="34" t="s">
        <v>58809</v>
      </c>
      <c r="B8352" s="34">
        <v>393</v>
      </c>
      <c r="C8352" s="34">
        <v>350</v>
      </c>
      <c r="D8352" s="34">
        <v>110</v>
      </c>
      <c r="E8352" s="34">
        <v>126</v>
      </c>
      <c r="F8352" s="34">
        <v>142</v>
      </c>
      <c r="G8352" s="34">
        <v>122</v>
      </c>
      <c r="H8352" s="34">
        <v>112</v>
      </c>
      <c r="I8352" s="34">
        <v>107</v>
      </c>
    </row>
    <row r="8353" spans="1:9" x14ac:dyDescent="0.2">
      <c r="A8353" s="34" t="s">
        <v>58810</v>
      </c>
      <c r="B8353" s="34">
        <v>509</v>
      </c>
      <c r="C8353" s="34">
        <v>502</v>
      </c>
      <c r="D8353" s="34">
        <v>151</v>
      </c>
      <c r="E8353" s="34">
        <v>178</v>
      </c>
      <c r="F8353" s="34">
        <v>153</v>
      </c>
      <c r="G8353" s="34">
        <v>197</v>
      </c>
      <c r="H8353" s="34">
        <v>155</v>
      </c>
      <c r="I8353" s="34">
        <v>133</v>
      </c>
    </row>
    <row r="8354" spans="1:9" x14ac:dyDescent="0.2">
      <c r="A8354" s="34" t="s">
        <v>58811</v>
      </c>
      <c r="B8354" s="34">
        <v>480</v>
      </c>
      <c r="C8354" s="34">
        <v>391</v>
      </c>
      <c r="D8354" s="34">
        <v>142</v>
      </c>
      <c r="E8354" s="34">
        <v>101</v>
      </c>
      <c r="F8354" s="34">
        <v>152</v>
      </c>
      <c r="G8354" s="34">
        <v>146</v>
      </c>
      <c r="H8354" s="34">
        <v>151</v>
      </c>
      <c r="I8354" s="34">
        <v>84</v>
      </c>
    </row>
    <row r="8355" spans="1:9" x14ac:dyDescent="0.2">
      <c r="A8355" s="34" t="s">
        <v>58812</v>
      </c>
      <c r="B8355" s="34">
        <v>742</v>
      </c>
      <c r="C8355" s="34">
        <v>613</v>
      </c>
      <c r="D8355" s="34">
        <v>238</v>
      </c>
      <c r="E8355" s="34">
        <v>230</v>
      </c>
      <c r="F8355" s="34">
        <v>257</v>
      </c>
      <c r="G8355" s="34">
        <v>164</v>
      </c>
      <c r="H8355" s="34">
        <v>234</v>
      </c>
      <c r="I8355" s="34">
        <v>168</v>
      </c>
    </row>
    <row r="8356" spans="1:9" x14ac:dyDescent="0.2">
      <c r="A8356" s="34" t="s">
        <v>58813</v>
      </c>
      <c r="B8356" s="34">
        <v>599</v>
      </c>
      <c r="C8356" s="34">
        <v>684</v>
      </c>
      <c r="D8356" s="34">
        <v>216</v>
      </c>
      <c r="E8356" s="34">
        <v>175</v>
      </c>
      <c r="F8356" s="34">
        <v>245</v>
      </c>
      <c r="G8356" s="34">
        <v>181</v>
      </c>
      <c r="H8356" s="34">
        <v>211</v>
      </c>
      <c r="I8356" s="34">
        <v>130</v>
      </c>
    </row>
    <row r="8357" spans="1:9" x14ac:dyDescent="0.2">
      <c r="A8357" s="34" t="s">
        <v>58814</v>
      </c>
      <c r="B8357" s="34">
        <v>647</v>
      </c>
      <c r="C8357" s="34">
        <v>635</v>
      </c>
      <c r="D8357" s="34">
        <v>186</v>
      </c>
      <c r="E8357" s="34">
        <v>195</v>
      </c>
      <c r="F8357" s="34">
        <v>237</v>
      </c>
      <c r="G8357" s="34">
        <v>209</v>
      </c>
      <c r="H8357" s="34">
        <v>151</v>
      </c>
      <c r="I8357" s="34">
        <v>186</v>
      </c>
    </row>
    <row r="8358" spans="1:9" x14ac:dyDescent="0.2">
      <c r="A8358" s="34" t="s">
        <v>58815</v>
      </c>
      <c r="B8358" s="34">
        <v>441</v>
      </c>
      <c r="C8358" s="34">
        <v>611</v>
      </c>
      <c r="D8358" s="34">
        <v>156</v>
      </c>
      <c r="E8358" s="34">
        <v>156</v>
      </c>
      <c r="F8358" s="34">
        <v>180</v>
      </c>
      <c r="G8358" s="34">
        <v>130</v>
      </c>
      <c r="H8358" s="34">
        <v>176</v>
      </c>
      <c r="I8358" s="34">
        <v>156</v>
      </c>
    </row>
    <row r="8359" spans="1:9" x14ac:dyDescent="0.2">
      <c r="A8359" s="34" t="s">
        <v>58816</v>
      </c>
      <c r="B8359" s="34">
        <v>701</v>
      </c>
      <c r="C8359" s="34">
        <v>750</v>
      </c>
      <c r="D8359" s="34">
        <v>231</v>
      </c>
      <c r="E8359" s="34">
        <v>243</v>
      </c>
      <c r="F8359" s="34">
        <v>245</v>
      </c>
      <c r="G8359" s="34">
        <v>222</v>
      </c>
      <c r="H8359" s="34">
        <v>176</v>
      </c>
      <c r="I8359" s="34">
        <v>193</v>
      </c>
    </row>
    <row r="8360" spans="1:9" x14ac:dyDescent="0.2">
      <c r="A8360" s="34" t="s">
        <v>58817</v>
      </c>
      <c r="B8360" s="34">
        <v>1045</v>
      </c>
      <c r="C8360" s="34">
        <v>1010</v>
      </c>
      <c r="D8360" s="34">
        <v>396</v>
      </c>
      <c r="E8360" s="34">
        <v>340</v>
      </c>
      <c r="F8360" s="34">
        <v>306</v>
      </c>
      <c r="G8360" s="34">
        <v>347</v>
      </c>
      <c r="H8360" s="34">
        <v>388</v>
      </c>
      <c r="I8360" s="34">
        <v>329</v>
      </c>
    </row>
    <row r="8361" spans="1:9" x14ac:dyDescent="0.2">
      <c r="A8361" s="34" t="s">
        <v>58818</v>
      </c>
      <c r="B8361" s="34">
        <v>861</v>
      </c>
      <c r="C8361" s="34">
        <v>801</v>
      </c>
      <c r="D8361" s="34">
        <v>257</v>
      </c>
      <c r="E8361" s="34">
        <v>290</v>
      </c>
      <c r="F8361" s="34">
        <v>265</v>
      </c>
      <c r="G8361" s="34">
        <v>253</v>
      </c>
      <c r="H8361" s="34">
        <v>246</v>
      </c>
      <c r="I8361" s="34">
        <v>222</v>
      </c>
    </row>
    <row r="8362" spans="1:9" x14ac:dyDescent="0.2">
      <c r="A8362" s="34" t="s">
        <v>58819</v>
      </c>
      <c r="B8362" s="34">
        <v>793</v>
      </c>
      <c r="C8362" s="34">
        <v>823</v>
      </c>
      <c r="D8362" s="34">
        <v>291</v>
      </c>
      <c r="E8362" s="34">
        <v>252</v>
      </c>
      <c r="F8362" s="34">
        <v>228</v>
      </c>
      <c r="G8362" s="34">
        <v>229</v>
      </c>
      <c r="H8362" s="34">
        <v>269</v>
      </c>
      <c r="I8362" s="34">
        <v>266</v>
      </c>
    </row>
    <row r="8363" spans="1:9" x14ac:dyDescent="0.2">
      <c r="A8363" s="34" t="s">
        <v>58820</v>
      </c>
      <c r="B8363" s="34">
        <v>798</v>
      </c>
      <c r="C8363" s="34">
        <v>725</v>
      </c>
      <c r="D8363" s="34">
        <v>244</v>
      </c>
      <c r="E8363" s="34">
        <v>270</v>
      </c>
      <c r="F8363" s="34">
        <v>244</v>
      </c>
      <c r="G8363" s="34">
        <v>239</v>
      </c>
      <c r="H8363" s="34">
        <v>268</v>
      </c>
      <c r="I8363" s="34">
        <v>205</v>
      </c>
    </row>
    <row r="8364" spans="1:9" x14ac:dyDescent="0.2">
      <c r="A8364" s="34" t="s">
        <v>58821</v>
      </c>
      <c r="B8364" s="34">
        <v>484</v>
      </c>
      <c r="C8364" s="34">
        <v>527</v>
      </c>
      <c r="D8364" s="34">
        <v>167</v>
      </c>
      <c r="E8364" s="34">
        <v>161</v>
      </c>
      <c r="F8364" s="34">
        <v>170</v>
      </c>
      <c r="G8364" s="34">
        <v>173</v>
      </c>
      <c r="H8364" s="34">
        <v>165</v>
      </c>
      <c r="I8364" s="34">
        <v>153</v>
      </c>
    </row>
    <row r="8365" spans="1:9" x14ac:dyDescent="0.2">
      <c r="A8365" s="34" t="s">
        <v>58822</v>
      </c>
      <c r="B8365" s="34">
        <v>233</v>
      </c>
      <c r="C8365" s="34">
        <v>212</v>
      </c>
      <c r="D8365" s="34">
        <v>59</v>
      </c>
      <c r="E8365" s="34">
        <v>59</v>
      </c>
      <c r="F8365" s="34">
        <v>88</v>
      </c>
      <c r="G8365" s="34">
        <v>63</v>
      </c>
      <c r="H8365" s="34">
        <v>60</v>
      </c>
      <c r="I8365" s="34">
        <v>74</v>
      </c>
    </row>
    <row r="8366" spans="1:9" x14ac:dyDescent="0.2">
      <c r="A8366" s="34" t="s">
        <v>58823</v>
      </c>
      <c r="B8366" s="34">
        <v>764</v>
      </c>
      <c r="C8366" s="34">
        <v>622</v>
      </c>
      <c r="D8366" s="34">
        <v>280</v>
      </c>
      <c r="E8366" s="34">
        <v>220</v>
      </c>
      <c r="F8366" s="34">
        <v>207</v>
      </c>
      <c r="G8366" s="34">
        <v>206</v>
      </c>
      <c r="H8366" s="34">
        <v>211</v>
      </c>
      <c r="I8366" s="34">
        <v>206</v>
      </c>
    </row>
    <row r="8367" spans="1:9" x14ac:dyDescent="0.2">
      <c r="A8367" s="34" t="s">
        <v>58824</v>
      </c>
      <c r="B8367" s="34">
        <v>931</v>
      </c>
      <c r="C8367" s="34">
        <v>998</v>
      </c>
      <c r="D8367" s="34">
        <v>318</v>
      </c>
      <c r="E8367" s="34">
        <v>307</v>
      </c>
      <c r="F8367" s="34">
        <v>328</v>
      </c>
      <c r="G8367" s="34">
        <v>326</v>
      </c>
      <c r="H8367" s="34">
        <v>357</v>
      </c>
      <c r="I8367" s="34">
        <v>252</v>
      </c>
    </row>
    <row r="8368" spans="1:9" x14ac:dyDescent="0.2">
      <c r="A8368" s="34" t="s">
        <v>58825</v>
      </c>
      <c r="B8368" s="34">
        <v>771</v>
      </c>
      <c r="C8368" s="34">
        <v>775</v>
      </c>
      <c r="D8368" s="34">
        <v>285</v>
      </c>
      <c r="E8368" s="34">
        <v>232</v>
      </c>
      <c r="F8368" s="34">
        <v>264</v>
      </c>
      <c r="G8368" s="34">
        <v>280</v>
      </c>
      <c r="H8368" s="34">
        <v>278</v>
      </c>
      <c r="I8368" s="34">
        <v>239</v>
      </c>
    </row>
    <row r="8369" spans="1:9" x14ac:dyDescent="0.2">
      <c r="A8369" s="34" t="s">
        <v>58826</v>
      </c>
      <c r="B8369" s="34">
        <v>538</v>
      </c>
      <c r="C8369" s="34">
        <v>476</v>
      </c>
      <c r="D8369" s="34">
        <v>166</v>
      </c>
      <c r="E8369" s="34">
        <v>172</v>
      </c>
      <c r="F8369" s="34">
        <v>187</v>
      </c>
      <c r="G8369" s="34">
        <v>183</v>
      </c>
      <c r="H8369" s="34">
        <v>156</v>
      </c>
      <c r="I8369" s="34">
        <v>153</v>
      </c>
    </row>
    <row r="8370" spans="1:9" x14ac:dyDescent="0.2">
      <c r="A8370" s="34" t="s">
        <v>58827</v>
      </c>
      <c r="B8370" s="34">
        <v>416</v>
      </c>
      <c r="C8370" s="34">
        <v>652</v>
      </c>
      <c r="D8370" s="34">
        <v>126</v>
      </c>
      <c r="E8370" s="34">
        <v>208</v>
      </c>
      <c r="F8370" s="34">
        <v>159</v>
      </c>
      <c r="G8370" s="34">
        <v>222</v>
      </c>
      <c r="H8370" s="34">
        <v>171</v>
      </c>
      <c r="I8370" s="34">
        <v>174</v>
      </c>
    </row>
    <row r="8371" spans="1:9" x14ac:dyDescent="0.2">
      <c r="A8371" s="34" t="s">
        <v>58828</v>
      </c>
      <c r="B8371" s="34">
        <v>462</v>
      </c>
      <c r="C8371" s="34">
        <v>482</v>
      </c>
      <c r="D8371" s="34">
        <v>128</v>
      </c>
      <c r="E8371" s="34">
        <v>196</v>
      </c>
      <c r="F8371" s="34">
        <v>155</v>
      </c>
      <c r="G8371" s="34">
        <v>147</v>
      </c>
      <c r="H8371" s="34">
        <v>176</v>
      </c>
      <c r="I8371" s="34">
        <v>129</v>
      </c>
    </row>
    <row r="8372" spans="1:9" x14ac:dyDescent="0.2">
      <c r="A8372" s="34" t="s">
        <v>58829</v>
      </c>
      <c r="B8372" s="34">
        <v>533</v>
      </c>
      <c r="C8372" s="34">
        <v>334</v>
      </c>
      <c r="D8372" s="34">
        <v>162</v>
      </c>
      <c r="E8372" s="34">
        <v>144</v>
      </c>
      <c r="F8372" s="34">
        <v>133</v>
      </c>
      <c r="G8372" s="34">
        <v>164</v>
      </c>
      <c r="H8372" s="34">
        <v>171</v>
      </c>
      <c r="I8372" s="34">
        <v>128</v>
      </c>
    </row>
    <row r="8373" spans="1:9" x14ac:dyDescent="0.2">
      <c r="A8373" s="34" t="s">
        <v>58830</v>
      </c>
      <c r="B8373" s="34">
        <v>342</v>
      </c>
      <c r="C8373" s="34">
        <v>305</v>
      </c>
      <c r="D8373" s="34">
        <v>92</v>
      </c>
      <c r="E8373" s="34">
        <v>114</v>
      </c>
      <c r="F8373" s="34">
        <v>83</v>
      </c>
      <c r="G8373" s="34">
        <v>120</v>
      </c>
      <c r="H8373" s="34">
        <v>74</v>
      </c>
      <c r="I8373" s="34">
        <v>100</v>
      </c>
    </row>
    <row r="8374" spans="1:9" x14ac:dyDescent="0.2">
      <c r="A8374" s="34" t="s">
        <v>58831</v>
      </c>
      <c r="B8374" s="34">
        <v>232</v>
      </c>
      <c r="C8374" s="34">
        <v>255</v>
      </c>
      <c r="D8374" s="34">
        <v>58</v>
      </c>
      <c r="E8374" s="34">
        <v>94</v>
      </c>
      <c r="F8374" s="34">
        <v>81</v>
      </c>
      <c r="G8374" s="34">
        <v>68</v>
      </c>
      <c r="H8374" s="34">
        <v>78</v>
      </c>
      <c r="I8374" s="34">
        <v>68</v>
      </c>
    </row>
    <row r="8375" spans="1:9" x14ac:dyDescent="0.2">
      <c r="A8375" s="34" t="s">
        <v>58832</v>
      </c>
      <c r="B8375" s="34">
        <v>721</v>
      </c>
      <c r="C8375" s="34">
        <v>1008</v>
      </c>
      <c r="D8375" s="34">
        <v>211</v>
      </c>
      <c r="E8375" s="34">
        <v>341</v>
      </c>
      <c r="F8375" s="34">
        <v>262</v>
      </c>
      <c r="G8375" s="34">
        <v>299</v>
      </c>
      <c r="H8375" s="34">
        <v>228</v>
      </c>
      <c r="I8375" s="34">
        <v>268</v>
      </c>
    </row>
    <row r="8376" spans="1:9" x14ac:dyDescent="0.2">
      <c r="A8376" s="34" t="s">
        <v>58833</v>
      </c>
      <c r="B8376" s="34">
        <v>940</v>
      </c>
      <c r="C8376" s="34">
        <v>983</v>
      </c>
      <c r="D8376" s="34">
        <v>254</v>
      </c>
      <c r="E8376" s="34">
        <v>369</v>
      </c>
      <c r="F8376" s="34">
        <v>312</v>
      </c>
      <c r="G8376" s="34">
        <v>346</v>
      </c>
      <c r="H8376" s="34">
        <v>316</v>
      </c>
      <c r="I8376" s="34">
        <v>274</v>
      </c>
    </row>
    <row r="8377" spans="1:9" x14ac:dyDescent="0.2">
      <c r="A8377" s="34" t="s">
        <v>58834</v>
      </c>
      <c r="B8377" s="34">
        <v>826</v>
      </c>
      <c r="C8377" s="34">
        <v>655</v>
      </c>
      <c r="D8377" s="34">
        <v>186</v>
      </c>
      <c r="E8377" s="34">
        <v>183</v>
      </c>
      <c r="F8377" s="34">
        <v>220</v>
      </c>
      <c r="G8377" s="34">
        <v>211</v>
      </c>
      <c r="H8377" s="34">
        <v>221</v>
      </c>
      <c r="I8377" s="34">
        <v>194</v>
      </c>
    </row>
    <row r="8378" spans="1:9" x14ac:dyDescent="0.2">
      <c r="A8378" s="34" t="s">
        <v>58835</v>
      </c>
      <c r="B8378" s="34">
        <v>727</v>
      </c>
      <c r="C8378" s="34">
        <v>679</v>
      </c>
      <c r="D8378" s="34">
        <v>218</v>
      </c>
      <c r="E8378" s="34">
        <v>248</v>
      </c>
      <c r="F8378" s="34">
        <v>246</v>
      </c>
      <c r="G8378" s="34">
        <v>217</v>
      </c>
      <c r="H8378" s="34">
        <v>256</v>
      </c>
      <c r="I8378" s="34">
        <v>221</v>
      </c>
    </row>
    <row r="8379" spans="1:9" x14ac:dyDescent="0.2">
      <c r="A8379" s="34" t="s">
        <v>58836</v>
      </c>
      <c r="B8379" s="34">
        <v>568</v>
      </c>
      <c r="C8379" s="34">
        <v>527</v>
      </c>
      <c r="D8379" s="34">
        <v>173</v>
      </c>
      <c r="E8379" s="34">
        <v>180</v>
      </c>
      <c r="F8379" s="34">
        <v>179</v>
      </c>
      <c r="G8379" s="34">
        <v>216</v>
      </c>
      <c r="H8379" s="34">
        <v>187</v>
      </c>
      <c r="I8379" s="34">
        <v>151</v>
      </c>
    </row>
    <row r="8380" spans="1:9" x14ac:dyDescent="0.2">
      <c r="A8380" s="34" t="s">
        <v>58837</v>
      </c>
      <c r="B8380" s="34">
        <v>431</v>
      </c>
      <c r="C8380" s="34">
        <v>373</v>
      </c>
      <c r="D8380" s="34">
        <v>137</v>
      </c>
      <c r="E8380" s="34">
        <v>145</v>
      </c>
      <c r="F8380" s="34">
        <v>131</v>
      </c>
      <c r="G8380" s="34">
        <v>120</v>
      </c>
      <c r="H8380" s="34">
        <v>158</v>
      </c>
      <c r="I8380" s="34">
        <v>83</v>
      </c>
    </row>
    <row r="8381" spans="1:9" x14ac:dyDescent="0.2">
      <c r="A8381" s="34" t="s">
        <v>58838</v>
      </c>
      <c r="B8381" s="34">
        <v>399</v>
      </c>
      <c r="C8381" s="34">
        <v>399</v>
      </c>
      <c r="D8381" s="34">
        <v>100</v>
      </c>
      <c r="E8381" s="34">
        <v>140</v>
      </c>
      <c r="F8381" s="34">
        <v>137</v>
      </c>
      <c r="G8381" s="34">
        <v>148</v>
      </c>
      <c r="H8381" s="34">
        <v>136</v>
      </c>
      <c r="I8381" s="34">
        <v>111</v>
      </c>
    </row>
    <row r="8382" spans="1:9" x14ac:dyDescent="0.2">
      <c r="A8382" s="34" t="s">
        <v>58839</v>
      </c>
      <c r="B8382" s="34">
        <v>608</v>
      </c>
      <c r="C8382" s="34">
        <v>593</v>
      </c>
      <c r="D8382" s="34">
        <v>192</v>
      </c>
      <c r="E8382" s="34">
        <v>236</v>
      </c>
      <c r="F8382" s="34">
        <v>189</v>
      </c>
      <c r="G8382" s="34">
        <v>159</v>
      </c>
      <c r="H8382" s="34">
        <v>217</v>
      </c>
      <c r="I8382" s="34">
        <v>156</v>
      </c>
    </row>
    <row r="8383" spans="1:9" x14ac:dyDescent="0.2">
      <c r="A8383" s="34" t="s">
        <v>58840</v>
      </c>
      <c r="B8383" s="34">
        <v>731</v>
      </c>
      <c r="C8383" s="34">
        <v>450</v>
      </c>
      <c r="D8383" s="34">
        <v>244</v>
      </c>
      <c r="E8383" s="34">
        <v>253</v>
      </c>
      <c r="F8383" s="34">
        <v>227</v>
      </c>
      <c r="G8383" s="34">
        <v>236</v>
      </c>
      <c r="H8383" s="34">
        <v>240</v>
      </c>
      <c r="I8383" s="34">
        <v>208</v>
      </c>
    </row>
    <row r="8384" spans="1:9" x14ac:dyDescent="0.2">
      <c r="A8384" s="34" t="s">
        <v>58841</v>
      </c>
      <c r="B8384" s="34">
        <v>443</v>
      </c>
      <c r="C8384" s="34">
        <v>412</v>
      </c>
      <c r="D8384" s="34">
        <v>183</v>
      </c>
      <c r="E8384" s="34">
        <v>132</v>
      </c>
      <c r="F8384" s="34">
        <v>138</v>
      </c>
      <c r="G8384" s="34">
        <v>147</v>
      </c>
      <c r="H8384" s="34">
        <v>161</v>
      </c>
      <c r="I8384" s="34">
        <v>114</v>
      </c>
    </row>
    <row r="8385" spans="1:9" x14ac:dyDescent="0.2">
      <c r="A8385" s="34" t="s">
        <v>58842</v>
      </c>
      <c r="B8385" s="34">
        <v>329</v>
      </c>
      <c r="C8385" s="34">
        <v>408</v>
      </c>
      <c r="D8385" s="34">
        <v>137</v>
      </c>
      <c r="E8385" s="34">
        <v>160</v>
      </c>
      <c r="F8385" s="34">
        <v>116</v>
      </c>
      <c r="G8385" s="34">
        <v>131</v>
      </c>
      <c r="H8385" s="34">
        <v>121</v>
      </c>
      <c r="I8385" s="34">
        <v>117</v>
      </c>
    </row>
    <row r="8386" spans="1:9" x14ac:dyDescent="0.2">
      <c r="A8386" s="34" t="s">
        <v>58843</v>
      </c>
      <c r="B8386" s="34">
        <v>700</v>
      </c>
      <c r="C8386" s="34">
        <v>855</v>
      </c>
      <c r="D8386" s="34">
        <v>244</v>
      </c>
      <c r="E8386" s="34">
        <v>236</v>
      </c>
      <c r="F8386" s="34">
        <v>225</v>
      </c>
      <c r="G8386" s="34">
        <v>265</v>
      </c>
      <c r="H8386" s="34">
        <v>224</v>
      </c>
      <c r="I8386" s="34">
        <v>230</v>
      </c>
    </row>
    <row r="8387" spans="1:9" x14ac:dyDescent="0.2">
      <c r="A8387" s="34" t="s">
        <v>58844</v>
      </c>
      <c r="B8387" s="34">
        <v>669</v>
      </c>
      <c r="C8387" s="34">
        <v>638</v>
      </c>
      <c r="D8387" s="34">
        <v>220</v>
      </c>
      <c r="E8387" s="34">
        <v>182</v>
      </c>
      <c r="F8387" s="34">
        <v>168</v>
      </c>
      <c r="G8387" s="34">
        <v>217</v>
      </c>
      <c r="H8387" s="34">
        <v>159</v>
      </c>
      <c r="I8387" s="34">
        <v>154</v>
      </c>
    </row>
    <row r="8388" spans="1:9" x14ac:dyDescent="0.2">
      <c r="A8388" s="34" t="s">
        <v>58845</v>
      </c>
      <c r="B8388" s="34">
        <v>284</v>
      </c>
      <c r="C8388" s="34">
        <v>259</v>
      </c>
      <c r="D8388" s="34">
        <v>105</v>
      </c>
      <c r="E8388" s="34">
        <v>102</v>
      </c>
      <c r="F8388" s="34">
        <v>121</v>
      </c>
      <c r="G8388" s="34">
        <v>102</v>
      </c>
      <c r="H8388" s="34">
        <v>154</v>
      </c>
      <c r="I8388" s="34">
        <v>79</v>
      </c>
    </row>
    <row r="8389" spans="1:9" x14ac:dyDescent="0.2">
      <c r="A8389" s="34" t="s">
        <v>58846</v>
      </c>
      <c r="B8389" s="34">
        <v>579</v>
      </c>
      <c r="C8389" s="34">
        <v>551</v>
      </c>
      <c r="D8389" s="34">
        <v>176</v>
      </c>
      <c r="E8389" s="34">
        <v>196</v>
      </c>
      <c r="F8389" s="34">
        <v>167</v>
      </c>
      <c r="G8389" s="34">
        <v>177</v>
      </c>
      <c r="H8389" s="34">
        <v>184</v>
      </c>
      <c r="I8389" s="34">
        <v>163</v>
      </c>
    </row>
    <row r="8390" spans="1:9" x14ac:dyDescent="0.2">
      <c r="A8390" s="34" t="s">
        <v>58847</v>
      </c>
      <c r="B8390" s="34">
        <v>751</v>
      </c>
      <c r="C8390" s="34">
        <v>736</v>
      </c>
      <c r="D8390" s="34">
        <v>242</v>
      </c>
      <c r="E8390" s="34">
        <v>236</v>
      </c>
      <c r="F8390" s="34">
        <v>258</v>
      </c>
      <c r="G8390" s="34">
        <v>225</v>
      </c>
      <c r="H8390" s="34">
        <v>296</v>
      </c>
      <c r="I8390" s="34">
        <v>251</v>
      </c>
    </row>
    <row r="8391" spans="1:9" x14ac:dyDescent="0.2">
      <c r="A8391" s="34" t="s">
        <v>58848</v>
      </c>
      <c r="B8391" s="34">
        <v>638</v>
      </c>
      <c r="C8391" s="34">
        <v>452</v>
      </c>
      <c r="D8391" s="34">
        <v>167</v>
      </c>
      <c r="E8391" s="34">
        <v>155</v>
      </c>
      <c r="F8391" s="34">
        <v>166</v>
      </c>
      <c r="G8391" s="34">
        <v>174</v>
      </c>
      <c r="H8391" s="34">
        <v>193</v>
      </c>
      <c r="I8391" s="34">
        <v>135</v>
      </c>
    </row>
    <row r="8392" spans="1:9" x14ac:dyDescent="0.2">
      <c r="A8392" s="34" t="s">
        <v>58849</v>
      </c>
      <c r="B8392" s="34">
        <v>335</v>
      </c>
      <c r="C8392" s="34">
        <v>406</v>
      </c>
      <c r="D8392" s="34">
        <v>121</v>
      </c>
      <c r="E8392" s="34">
        <v>146</v>
      </c>
      <c r="F8392" s="34">
        <v>117</v>
      </c>
      <c r="G8392" s="34">
        <v>127</v>
      </c>
      <c r="H8392" s="34">
        <v>79</v>
      </c>
      <c r="I8392" s="34">
        <v>105</v>
      </c>
    </row>
    <row r="8393" spans="1:9" x14ac:dyDescent="0.2">
      <c r="A8393" s="34" t="s">
        <v>58850</v>
      </c>
      <c r="B8393" s="34">
        <v>655</v>
      </c>
      <c r="C8393" s="34">
        <v>539</v>
      </c>
      <c r="D8393" s="34">
        <v>195</v>
      </c>
      <c r="E8393" s="34">
        <v>209</v>
      </c>
      <c r="F8393" s="34">
        <v>240</v>
      </c>
      <c r="G8393" s="34">
        <v>216</v>
      </c>
      <c r="H8393" s="34">
        <v>267</v>
      </c>
      <c r="I8393" s="34">
        <v>145</v>
      </c>
    </row>
    <row r="8394" spans="1:9" x14ac:dyDescent="0.2">
      <c r="A8394" s="34" t="s">
        <v>58851</v>
      </c>
      <c r="B8394" s="34">
        <v>626</v>
      </c>
      <c r="C8394" s="34">
        <v>494</v>
      </c>
      <c r="D8394" s="34">
        <v>170</v>
      </c>
      <c r="E8394" s="34">
        <v>197</v>
      </c>
      <c r="F8394" s="34">
        <v>170</v>
      </c>
      <c r="G8394" s="34">
        <v>196</v>
      </c>
      <c r="H8394" s="34">
        <v>205</v>
      </c>
      <c r="I8394" s="34">
        <v>148</v>
      </c>
    </row>
    <row r="8395" spans="1:9" x14ac:dyDescent="0.2">
      <c r="A8395" s="34" t="s">
        <v>58852</v>
      </c>
      <c r="B8395" s="34">
        <v>442</v>
      </c>
      <c r="C8395" s="34">
        <v>472</v>
      </c>
      <c r="D8395" s="34">
        <v>149</v>
      </c>
      <c r="E8395" s="34">
        <v>152</v>
      </c>
      <c r="F8395" s="34">
        <v>139</v>
      </c>
      <c r="G8395" s="34">
        <v>150</v>
      </c>
      <c r="H8395" s="34">
        <v>130</v>
      </c>
      <c r="I8395" s="34">
        <v>127</v>
      </c>
    </row>
    <row r="8396" spans="1:9" x14ac:dyDescent="0.2">
      <c r="A8396" s="34" t="s">
        <v>58853</v>
      </c>
      <c r="B8396" s="34">
        <v>543</v>
      </c>
      <c r="C8396" s="34">
        <v>492</v>
      </c>
      <c r="D8396" s="34">
        <v>169</v>
      </c>
      <c r="E8396" s="34">
        <v>155</v>
      </c>
      <c r="F8396" s="34">
        <v>173</v>
      </c>
      <c r="G8396" s="34">
        <v>191</v>
      </c>
      <c r="H8396" s="34">
        <v>180</v>
      </c>
      <c r="I8396" s="34">
        <v>168</v>
      </c>
    </row>
    <row r="8397" spans="1:9" x14ac:dyDescent="0.2">
      <c r="A8397" s="34" t="s">
        <v>58854</v>
      </c>
      <c r="B8397" s="34">
        <v>813</v>
      </c>
      <c r="C8397" s="34">
        <v>699</v>
      </c>
      <c r="D8397" s="34">
        <v>258</v>
      </c>
      <c r="E8397" s="34">
        <v>227</v>
      </c>
      <c r="F8397" s="34">
        <v>257</v>
      </c>
      <c r="G8397" s="34">
        <v>236</v>
      </c>
      <c r="H8397" s="34">
        <v>221</v>
      </c>
      <c r="I8397" s="34">
        <v>198</v>
      </c>
    </row>
    <row r="8398" spans="1:9" x14ac:dyDescent="0.2">
      <c r="A8398" s="34" t="s">
        <v>58855</v>
      </c>
      <c r="B8398" s="34">
        <v>574</v>
      </c>
      <c r="C8398" s="34">
        <v>686</v>
      </c>
      <c r="D8398" s="34">
        <v>201</v>
      </c>
      <c r="E8398" s="34">
        <v>243</v>
      </c>
      <c r="F8398" s="34">
        <v>239</v>
      </c>
      <c r="G8398" s="34">
        <v>246</v>
      </c>
      <c r="H8398" s="34">
        <v>201</v>
      </c>
      <c r="I8398" s="34">
        <v>223</v>
      </c>
    </row>
    <row r="8399" spans="1:9" x14ac:dyDescent="0.2">
      <c r="A8399" s="34" t="s">
        <v>58856</v>
      </c>
      <c r="B8399" s="34">
        <v>691</v>
      </c>
      <c r="C8399" s="34">
        <v>692</v>
      </c>
      <c r="D8399" s="34">
        <v>189</v>
      </c>
      <c r="E8399" s="34">
        <v>261</v>
      </c>
      <c r="F8399" s="34">
        <v>202</v>
      </c>
      <c r="G8399" s="34">
        <v>195</v>
      </c>
      <c r="H8399" s="34">
        <v>208</v>
      </c>
      <c r="I8399" s="34">
        <v>197</v>
      </c>
    </row>
    <row r="8400" spans="1:9" x14ac:dyDescent="0.2">
      <c r="A8400" s="34" t="s">
        <v>58857</v>
      </c>
      <c r="B8400" s="34">
        <v>1051</v>
      </c>
      <c r="C8400" s="34">
        <v>763</v>
      </c>
      <c r="D8400" s="34">
        <v>290</v>
      </c>
      <c r="E8400" s="34">
        <v>267</v>
      </c>
      <c r="F8400" s="34">
        <v>299</v>
      </c>
      <c r="G8400" s="34">
        <v>283</v>
      </c>
      <c r="H8400" s="34">
        <v>289</v>
      </c>
      <c r="I8400" s="34">
        <v>215</v>
      </c>
    </row>
    <row r="8401" spans="1:9" x14ac:dyDescent="0.2">
      <c r="A8401" s="34" t="s">
        <v>58858</v>
      </c>
      <c r="B8401" s="34">
        <v>596</v>
      </c>
      <c r="C8401" s="34">
        <v>555</v>
      </c>
      <c r="D8401" s="34">
        <v>156</v>
      </c>
      <c r="E8401" s="34">
        <v>143</v>
      </c>
      <c r="F8401" s="34">
        <v>197</v>
      </c>
      <c r="G8401" s="34">
        <v>161</v>
      </c>
      <c r="H8401" s="34">
        <v>161</v>
      </c>
      <c r="I8401" s="34">
        <v>151</v>
      </c>
    </row>
    <row r="8402" spans="1:9" x14ac:dyDescent="0.2">
      <c r="A8402" s="34" t="s">
        <v>58859</v>
      </c>
      <c r="B8402" s="34">
        <v>510</v>
      </c>
      <c r="C8402" s="34">
        <v>531</v>
      </c>
      <c r="D8402" s="34">
        <v>159</v>
      </c>
      <c r="E8402" s="34">
        <v>138</v>
      </c>
      <c r="F8402" s="34">
        <v>160</v>
      </c>
      <c r="G8402" s="34">
        <v>196</v>
      </c>
      <c r="H8402" s="34">
        <v>141</v>
      </c>
      <c r="I8402" s="34">
        <v>156</v>
      </c>
    </row>
    <row r="8403" spans="1:9" x14ac:dyDescent="0.2">
      <c r="A8403" s="34" t="s">
        <v>58860</v>
      </c>
      <c r="B8403" s="34">
        <v>395</v>
      </c>
      <c r="C8403" s="34">
        <v>360</v>
      </c>
      <c r="D8403" s="34">
        <v>166</v>
      </c>
      <c r="E8403" s="34">
        <v>134</v>
      </c>
      <c r="F8403" s="34">
        <v>135</v>
      </c>
      <c r="G8403" s="34">
        <v>126</v>
      </c>
      <c r="H8403" s="34">
        <v>125</v>
      </c>
      <c r="I8403" s="34">
        <v>82</v>
      </c>
    </row>
    <row r="8404" spans="1:9" x14ac:dyDescent="0.2">
      <c r="A8404" s="34" t="s">
        <v>58861</v>
      </c>
      <c r="B8404" s="34">
        <v>433</v>
      </c>
      <c r="C8404" s="34">
        <v>348</v>
      </c>
      <c r="D8404" s="34">
        <v>119</v>
      </c>
      <c r="E8404" s="34">
        <v>132</v>
      </c>
      <c r="F8404" s="34">
        <v>152</v>
      </c>
      <c r="G8404" s="34">
        <v>147</v>
      </c>
      <c r="H8404" s="34">
        <v>105</v>
      </c>
      <c r="I8404" s="34">
        <v>109</v>
      </c>
    </row>
    <row r="8405" spans="1:9" x14ac:dyDescent="0.2">
      <c r="A8405" s="34" t="s">
        <v>58862</v>
      </c>
      <c r="B8405" s="34">
        <v>283</v>
      </c>
      <c r="C8405" s="34">
        <v>209</v>
      </c>
      <c r="D8405" s="34">
        <v>70</v>
      </c>
      <c r="E8405" s="34">
        <v>55</v>
      </c>
      <c r="F8405" s="34">
        <v>107</v>
      </c>
      <c r="G8405" s="34">
        <v>85</v>
      </c>
      <c r="H8405" s="34">
        <v>52</v>
      </c>
      <c r="I8405" s="34">
        <v>64</v>
      </c>
    </row>
    <row r="8406" spans="1:9" x14ac:dyDescent="0.2">
      <c r="A8406" s="34" t="s">
        <v>58863</v>
      </c>
      <c r="B8406" s="34">
        <v>296</v>
      </c>
      <c r="C8406" s="34">
        <v>254</v>
      </c>
      <c r="D8406" s="34">
        <v>74</v>
      </c>
      <c r="E8406" s="34">
        <v>81</v>
      </c>
      <c r="F8406" s="34">
        <v>71</v>
      </c>
      <c r="G8406" s="34">
        <v>82</v>
      </c>
      <c r="H8406" s="34">
        <v>108</v>
      </c>
      <c r="I8406" s="34">
        <v>60</v>
      </c>
    </row>
    <row r="8407" spans="1:9" x14ac:dyDescent="0.2">
      <c r="A8407" s="34" t="s">
        <v>58864</v>
      </c>
      <c r="B8407" s="34">
        <v>659</v>
      </c>
      <c r="C8407" s="34">
        <v>553</v>
      </c>
      <c r="D8407" s="34">
        <v>208</v>
      </c>
      <c r="E8407" s="34">
        <v>194</v>
      </c>
      <c r="F8407" s="34">
        <v>181</v>
      </c>
      <c r="G8407" s="34">
        <v>198</v>
      </c>
      <c r="H8407" s="34">
        <v>237</v>
      </c>
      <c r="I8407" s="34">
        <v>177</v>
      </c>
    </row>
    <row r="8408" spans="1:9" x14ac:dyDescent="0.2">
      <c r="A8408" s="34" t="s">
        <v>58865</v>
      </c>
      <c r="B8408" s="34">
        <v>1055</v>
      </c>
      <c r="C8408" s="34">
        <v>1039</v>
      </c>
      <c r="D8408" s="34">
        <v>310</v>
      </c>
      <c r="E8408" s="34">
        <v>341</v>
      </c>
      <c r="F8408" s="34">
        <v>343</v>
      </c>
      <c r="G8408" s="34">
        <v>342</v>
      </c>
      <c r="H8408" s="34">
        <v>336</v>
      </c>
      <c r="I8408" s="34">
        <v>283</v>
      </c>
    </row>
    <row r="8409" spans="1:9" x14ac:dyDescent="0.2">
      <c r="A8409" s="34" t="s">
        <v>58866</v>
      </c>
      <c r="B8409" s="34">
        <v>1001</v>
      </c>
      <c r="C8409" s="34">
        <v>1055</v>
      </c>
      <c r="D8409" s="34">
        <v>317</v>
      </c>
      <c r="E8409" s="34">
        <v>338</v>
      </c>
      <c r="F8409" s="34">
        <v>301</v>
      </c>
      <c r="G8409" s="34">
        <v>343</v>
      </c>
      <c r="H8409" s="34">
        <v>367</v>
      </c>
      <c r="I8409" s="34">
        <v>317</v>
      </c>
    </row>
    <row r="8410" spans="1:9" x14ac:dyDescent="0.2">
      <c r="A8410" s="34" t="s">
        <v>58867</v>
      </c>
      <c r="B8410" s="34">
        <v>993</v>
      </c>
      <c r="C8410" s="34">
        <v>1004</v>
      </c>
      <c r="D8410" s="34">
        <v>280</v>
      </c>
      <c r="E8410" s="34">
        <v>297</v>
      </c>
      <c r="F8410" s="34">
        <v>292</v>
      </c>
      <c r="G8410" s="34">
        <v>330</v>
      </c>
      <c r="H8410" s="34">
        <v>291</v>
      </c>
      <c r="I8410" s="34">
        <v>321</v>
      </c>
    </row>
    <row r="8411" spans="1:9" x14ac:dyDescent="0.2">
      <c r="A8411" s="34" t="s">
        <v>58868</v>
      </c>
      <c r="B8411" s="34">
        <v>803</v>
      </c>
      <c r="C8411" s="34">
        <v>551</v>
      </c>
      <c r="D8411" s="34">
        <v>260</v>
      </c>
      <c r="E8411" s="34">
        <v>193</v>
      </c>
      <c r="F8411" s="34">
        <v>245</v>
      </c>
      <c r="G8411" s="34">
        <v>210</v>
      </c>
      <c r="H8411" s="34">
        <v>303</v>
      </c>
      <c r="I8411" s="34">
        <v>199</v>
      </c>
    </row>
    <row r="8412" spans="1:9" x14ac:dyDescent="0.2">
      <c r="A8412" s="34" t="s">
        <v>58869</v>
      </c>
      <c r="B8412" s="34">
        <v>364</v>
      </c>
      <c r="C8412" s="34">
        <v>320</v>
      </c>
      <c r="D8412" s="34">
        <v>118</v>
      </c>
      <c r="E8412" s="34">
        <v>108</v>
      </c>
      <c r="F8412" s="34">
        <v>137</v>
      </c>
      <c r="G8412" s="34">
        <v>76</v>
      </c>
      <c r="H8412" s="34">
        <v>105</v>
      </c>
      <c r="I8412" s="34">
        <v>82</v>
      </c>
    </row>
    <row r="8413" spans="1:9" x14ac:dyDescent="0.2">
      <c r="A8413" s="34" t="s">
        <v>58870</v>
      </c>
      <c r="B8413" s="34">
        <v>638</v>
      </c>
      <c r="C8413" s="34">
        <v>510</v>
      </c>
      <c r="D8413" s="34">
        <v>202</v>
      </c>
      <c r="E8413" s="34">
        <v>180</v>
      </c>
      <c r="F8413" s="34">
        <v>188</v>
      </c>
      <c r="G8413" s="34">
        <v>182</v>
      </c>
      <c r="H8413" s="34">
        <v>166</v>
      </c>
      <c r="I8413" s="34">
        <v>161</v>
      </c>
    </row>
    <row r="8414" spans="1:9" x14ac:dyDescent="0.2">
      <c r="A8414" s="34" t="s">
        <v>58871</v>
      </c>
      <c r="B8414" s="34">
        <v>305</v>
      </c>
      <c r="C8414" s="34">
        <v>364</v>
      </c>
      <c r="D8414" s="34">
        <v>82</v>
      </c>
      <c r="E8414" s="34">
        <v>121</v>
      </c>
      <c r="F8414" s="34">
        <v>111</v>
      </c>
      <c r="G8414" s="34">
        <v>144</v>
      </c>
      <c r="H8414" s="34">
        <v>105</v>
      </c>
      <c r="I8414" s="34">
        <v>98</v>
      </c>
    </row>
    <row r="8415" spans="1:9" x14ac:dyDescent="0.2">
      <c r="A8415" s="34" t="s">
        <v>58872</v>
      </c>
      <c r="B8415" s="34">
        <v>500</v>
      </c>
      <c r="C8415" s="34">
        <v>432</v>
      </c>
      <c r="D8415" s="34">
        <v>176</v>
      </c>
      <c r="E8415" s="34">
        <v>173</v>
      </c>
      <c r="F8415" s="34">
        <v>130</v>
      </c>
      <c r="G8415" s="34">
        <v>185</v>
      </c>
      <c r="H8415" s="34">
        <v>131</v>
      </c>
      <c r="I8415" s="34">
        <v>127</v>
      </c>
    </row>
    <row r="8416" spans="1:9" x14ac:dyDescent="0.2">
      <c r="A8416" s="34" t="s">
        <v>58873</v>
      </c>
      <c r="B8416" s="34">
        <v>582</v>
      </c>
      <c r="C8416" s="34">
        <v>532</v>
      </c>
      <c r="D8416" s="34">
        <v>205</v>
      </c>
      <c r="E8416" s="34">
        <v>168</v>
      </c>
      <c r="F8416" s="34">
        <v>189</v>
      </c>
      <c r="G8416" s="34">
        <v>167</v>
      </c>
      <c r="H8416" s="34">
        <v>207</v>
      </c>
      <c r="I8416" s="34">
        <v>160</v>
      </c>
    </row>
    <row r="8417" spans="1:9" x14ac:dyDescent="0.2">
      <c r="A8417" s="34" t="s">
        <v>58874</v>
      </c>
      <c r="B8417" s="34">
        <v>839</v>
      </c>
      <c r="C8417" s="34">
        <v>778</v>
      </c>
      <c r="D8417" s="34">
        <v>268</v>
      </c>
      <c r="E8417" s="34">
        <v>289</v>
      </c>
      <c r="F8417" s="34">
        <v>243</v>
      </c>
      <c r="G8417" s="34">
        <v>237</v>
      </c>
      <c r="H8417" s="34">
        <v>280</v>
      </c>
      <c r="I8417" s="34">
        <v>197</v>
      </c>
    </row>
    <row r="8418" spans="1:9" x14ac:dyDescent="0.2">
      <c r="A8418" s="34" t="s">
        <v>58875</v>
      </c>
      <c r="B8418" s="34">
        <v>495</v>
      </c>
      <c r="C8418" s="34">
        <v>426</v>
      </c>
      <c r="D8418" s="34">
        <v>138</v>
      </c>
      <c r="E8418" s="34">
        <v>154</v>
      </c>
      <c r="F8418" s="34">
        <v>145</v>
      </c>
      <c r="G8418" s="34">
        <v>160</v>
      </c>
      <c r="H8418" s="34">
        <v>159</v>
      </c>
      <c r="I8418" s="34">
        <v>120</v>
      </c>
    </row>
    <row r="8419" spans="1:9" x14ac:dyDescent="0.2">
      <c r="A8419" s="34" t="s">
        <v>58876</v>
      </c>
      <c r="B8419" s="34">
        <v>430</v>
      </c>
      <c r="C8419" s="34">
        <v>310</v>
      </c>
      <c r="D8419" s="34">
        <v>126</v>
      </c>
      <c r="E8419" s="34">
        <v>121</v>
      </c>
      <c r="F8419" s="34">
        <v>126</v>
      </c>
      <c r="G8419" s="34">
        <v>101</v>
      </c>
      <c r="H8419" s="34">
        <v>147</v>
      </c>
      <c r="I8419" s="34">
        <v>126</v>
      </c>
    </row>
    <row r="8420" spans="1:9" x14ac:dyDescent="0.2">
      <c r="A8420" s="34" t="s">
        <v>58877</v>
      </c>
      <c r="B8420" s="34">
        <v>450</v>
      </c>
      <c r="C8420" s="34">
        <v>538</v>
      </c>
      <c r="D8420" s="34">
        <v>178</v>
      </c>
      <c r="E8420" s="34">
        <v>141</v>
      </c>
      <c r="F8420" s="34">
        <v>158</v>
      </c>
      <c r="G8420" s="34">
        <v>144</v>
      </c>
      <c r="H8420" s="34">
        <v>163</v>
      </c>
      <c r="I8420" s="34">
        <v>148</v>
      </c>
    </row>
    <row r="8421" spans="1:9" x14ac:dyDescent="0.2">
      <c r="A8421" s="34" t="s">
        <v>58878</v>
      </c>
      <c r="B8421" s="34">
        <v>342</v>
      </c>
      <c r="C8421" s="34">
        <v>472</v>
      </c>
      <c r="D8421" s="34">
        <v>90</v>
      </c>
      <c r="E8421" s="34">
        <v>121</v>
      </c>
      <c r="F8421" s="34">
        <v>107</v>
      </c>
      <c r="G8421" s="34">
        <v>130</v>
      </c>
      <c r="H8421" s="34">
        <v>111</v>
      </c>
      <c r="I8421" s="34">
        <v>101</v>
      </c>
    </row>
    <row r="8422" spans="1:9" x14ac:dyDescent="0.2">
      <c r="A8422" s="34" t="s">
        <v>58879</v>
      </c>
      <c r="B8422" s="34">
        <v>388</v>
      </c>
      <c r="C8422" s="34">
        <v>490</v>
      </c>
      <c r="D8422" s="34">
        <v>113</v>
      </c>
      <c r="E8422" s="34">
        <v>123</v>
      </c>
      <c r="F8422" s="34">
        <v>170</v>
      </c>
      <c r="G8422" s="34">
        <v>151</v>
      </c>
      <c r="H8422" s="34">
        <v>143</v>
      </c>
      <c r="I8422" s="34">
        <v>119</v>
      </c>
    </row>
    <row r="8423" spans="1:9" x14ac:dyDescent="0.2">
      <c r="A8423" s="34" t="s">
        <v>58880</v>
      </c>
      <c r="B8423" s="34">
        <v>730</v>
      </c>
      <c r="C8423" s="34">
        <v>655</v>
      </c>
      <c r="D8423" s="34">
        <v>166</v>
      </c>
      <c r="E8423" s="34">
        <v>182</v>
      </c>
      <c r="F8423" s="34">
        <v>206</v>
      </c>
      <c r="G8423" s="34">
        <v>203</v>
      </c>
      <c r="H8423" s="34">
        <v>200</v>
      </c>
      <c r="I8423" s="34">
        <v>161</v>
      </c>
    </row>
    <row r="8424" spans="1:9" x14ac:dyDescent="0.2">
      <c r="A8424" s="34" t="s">
        <v>58881</v>
      </c>
      <c r="B8424" s="34">
        <v>402</v>
      </c>
      <c r="C8424" s="34">
        <v>384</v>
      </c>
      <c r="D8424" s="34">
        <v>113</v>
      </c>
      <c r="E8424" s="34">
        <v>140</v>
      </c>
      <c r="F8424" s="34">
        <v>107</v>
      </c>
      <c r="G8424" s="34">
        <v>117</v>
      </c>
      <c r="H8424" s="34">
        <v>127</v>
      </c>
      <c r="I8424" s="34">
        <v>85</v>
      </c>
    </row>
    <row r="8425" spans="1:9" x14ac:dyDescent="0.2">
      <c r="A8425" s="34" t="s">
        <v>58882</v>
      </c>
      <c r="B8425" s="34">
        <v>467</v>
      </c>
      <c r="C8425" s="34">
        <v>426</v>
      </c>
      <c r="D8425" s="34">
        <v>138</v>
      </c>
      <c r="E8425" s="34">
        <v>217</v>
      </c>
      <c r="F8425" s="34">
        <v>171</v>
      </c>
      <c r="G8425" s="34">
        <v>164</v>
      </c>
      <c r="H8425" s="34">
        <v>165</v>
      </c>
      <c r="I8425" s="34">
        <v>128</v>
      </c>
    </row>
    <row r="8426" spans="1:9" x14ac:dyDescent="0.2">
      <c r="A8426" s="34" t="s">
        <v>58883</v>
      </c>
      <c r="B8426" s="34">
        <v>319</v>
      </c>
      <c r="C8426" s="34">
        <v>517</v>
      </c>
      <c r="D8426" s="34">
        <v>154</v>
      </c>
      <c r="E8426" s="34">
        <v>170</v>
      </c>
      <c r="F8426" s="34">
        <v>103</v>
      </c>
      <c r="G8426" s="34">
        <v>164</v>
      </c>
      <c r="H8426" s="34">
        <v>127</v>
      </c>
      <c r="I8426" s="34">
        <v>153</v>
      </c>
    </row>
    <row r="8427" spans="1:9" x14ac:dyDescent="0.2">
      <c r="A8427" s="34" t="s">
        <v>58884</v>
      </c>
      <c r="B8427" s="34">
        <v>506</v>
      </c>
      <c r="C8427" s="34">
        <v>480</v>
      </c>
      <c r="D8427" s="34">
        <v>158</v>
      </c>
      <c r="E8427" s="34">
        <v>135</v>
      </c>
      <c r="F8427" s="34">
        <v>155</v>
      </c>
      <c r="G8427" s="34">
        <v>144</v>
      </c>
      <c r="H8427" s="34">
        <v>136</v>
      </c>
      <c r="I8427" s="34">
        <v>126</v>
      </c>
    </row>
    <row r="8428" spans="1:9" x14ac:dyDescent="0.2">
      <c r="A8428" s="34" t="s">
        <v>58885</v>
      </c>
      <c r="B8428" s="34">
        <v>830</v>
      </c>
      <c r="C8428" s="34">
        <v>816</v>
      </c>
      <c r="D8428" s="34">
        <v>211</v>
      </c>
      <c r="E8428" s="34">
        <v>241</v>
      </c>
      <c r="F8428" s="34">
        <v>202</v>
      </c>
      <c r="G8428" s="34">
        <v>281</v>
      </c>
      <c r="H8428" s="34">
        <v>227</v>
      </c>
      <c r="I8428" s="34">
        <v>227</v>
      </c>
    </row>
    <row r="8429" spans="1:9" x14ac:dyDescent="0.2">
      <c r="A8429" s="34" t="s">
        <v>58886</v>
      </c>
      <c r="B8429" s="34">
        <v>402</v>
      </c>
      <c r="C8429" s="34">
        <v>435</v>
      </c>
      <c r="D8429" s="34">
        <v>125</v>
      </c>
      <c r="E8429" s="34">
        <v>107</v>
      </c>
      <c r="F8429" s="34">
        <v>108</v>
      </c>
      <c r="G8429" s="34">
        <v>109</v>
      </c>
      <c r="H8429" s="34">
        <v>134</v>
      </c>
      <c r="I8429" s="34">
        <v>120</v>
      </c>
    </row>
    <row r="8430" spans="1:9" x14ac:dyDescent="0.2">
      <c r="A8430" s="34" t="s">
        <v>58887</v>
      </c>
      <c r="B8430" s="34">
        <v>575</v>
      </c>
      <c r="C8430" s="34">
        <v>499</v>
      </c>
      <c r="D8430" s="34">
        <v>189</v>
      </c>
      <c r="E8430" s="34">
        <v>183</v>
      </c>
      <c r="F8430" s="34">
        <v>176</v>
      </c>
      <c r="G8430" s="34">
        <v>219</v>
      </c>
      <c r="H8430" s="34">
        <v>186</v>
      </c>
      <c r="I8430" s="34">
        <v>134</v>
      </c>
    </row>
    <row r="8431" spans="1:9" x14ac:dyDescent="0.2">
      <c r="A8431" s="34" t="s">
        <v>58888</v>
      </c>
      <c r="B8431" s="34">
        <v>606</v>
      </c>
      <c r="C8431" s="34">
        <v>596</v>
      </c>
      <c r="D8431" s="34">
        <v>211</v>
      </c>
      <c r="E8431" s="34">
        <v>214</v>
      </c>
      <c r="F8431" s="34">
        <v>166</v>
      </c>
      <c r="G8431" s="34">
        <v>218</v>
      </c>
      <c r="H8431" s="34">
        <v>198</v>
      </c>
      <c r="I8431" s="34">
        <v>159</v>
      </c>
    </row>
    <row r="8432" spans="1:9" x14ac:dyDescent="0.2">
      <c r="A8432" s="34" t="s">
        <v>58889</v>
      </c>
      <c r="B8432" s="34">
        <v>553</v>
      </c>
      <c r="C8432" s="34">
        <v>543</v>
      </c>
      <c r="D8432" s="34">
        <v>168</v>
      </c>
      <c r="E8432" s="34">
        <v>182</v>
      </c>
      <c r="F8432" s="34">
        <v>176</v>
      </c>
      <c r="G8432" s="34">
        <v>175</v>
      </c>
      <c r="H8432" s="34">
        <v>194</v>
      </c>
      <c r="I8432" s="34">
        <v>151</v>
      </c>
    </row>
    <row r="8433" spans="1:9" x14ac:dyDescent="0.2">
      <c r="A8433" s="34" t="s">
        <v>58890</v>
      </c>
      <c r="B8433" s="34">
        <v>711</v>
      </c>
      <c r="C8433" s="34">
        <v>645</v>
      </c>
      <c r="D8433" s="34">
        <v>258</v>
      </c>
      <c r="E8433" s="34">
        <v>265</v>
      </c>
      <c r="F8433" s="34">
        <v>253</v>
      </c>
      <c r="G8433" s="34">
        <v>213</v>
      </c>
      <c r="H8433" s="34">
        <v>217</v>
      </c>
      <c r="I8433" s="34">
        <v>225</v>
      </c>
    </row>
    <row r="8434" spans="1:9" x14ac:dyDescent="0.2">
      <c r="A8434" s="34" t="s">
        <v>58891</v>
      </c>
      <c r="B8434" s="34">
        <v>1003</v>
      </c>
      <c r="C8434" s="34">
        <v>581</v>
      </c>
      <c r="D8434" s="34">
        <v>230</v>
      </c>
      <c r="E8434" s="34">
        <v>174</v>
      </c>
      <c r="F8434" s="34">
        <v>236</v>
      </c>
      <c r="G8434" s="34">
        <v>183</v>
      </c>
      <c r="H8434" s="34">
        <v>260</v>
      </c>
      <c r="I8434" s="34">
        <v>126</v>
      </c>
    </row>
    <row r="8435" spans="1:9" x14ac:dyDescent="0.2">
      <c r="A8435" s="34" t="s">
        <v>58892</v>
      </c>
      <c r="B8435" s="34">
        <v>337</v>
      </c>
      <c r="C8435" s="34">
        <v>433</v>
      </c>
      <c r="D8435" s="34">
        <v>129</v>
      </c>
      <c r="E8435" s="34">
        <v>154</v>
      </c>
      <c r="F8435" s="34">
        <v>105</v>
      </c>
      <c r="G8435" s="34">
        <v>141</v>
      </c>
      <c r="H8435" s="34">
        <v>120</v>
      </c>
      <c r="I8435" s="34">
        <v>109</v>
      </c>
    </row>
    <row r="8436" spans="1:9" x14ac:dyDescent="0.2">
      <c r="A8436" s="34" t="s">
        <v>58893</v>
      </c>
      <c r="B8436" s="34">
        <v>557</v>
      </c>
      <c r="C8436" s="34">
        <v>412</v>
      </c>
      <c r="D8436" s="34">
        <v>192</v>
      </c>
      <c r="E8436" s="34">
        <v>132</v>
      </c>
      <c r="F8436" s="34">
        <v>148</v>
      </c>
      <c r="G8436" s="34">
        <v>103</v>
      </c>
      <c r="H8436" s="34">
        <v>171</v>
      </c>
      <c r="I8436" s="34">
        <v>110</v>
      </c>
    </row>
    <row r="8437" spans="1:9" x14ac:dyDescent="0.2">
      <c r="A8437" s="34" t="s">
        <v>58894</v>
      </c>
      <c r="B8437" s="34">
        <v>594</v>
      </c>
      <c r="C8437" s="34">
        <v>631</v>
      </c>
      <c r="D8437" s="34">
        <v>184</v>
      </c>
      <c r="E8437" s="34">
        <v>184</v>
      </c>
      <c r="F8437" s="34">
        <v>194</v>
      </c>
      <c r="G8437" s="34">
        <v>199</v>
      </c>
      <c r="H8437" s="34">
        <v>204</v>
      </c>
      <c r="I8437" s="34">
        <v>175</v>
      </c>
    </row>
    <row r="8438" spans="1:9" x14ac:dyDescent="0.2">
      <c r="A8438" s="34" t="s">
        <v>58895</v>
      </c>
      <c r="B8438" s="34">
        <v>634</v>
      </c>
      <c r="C8438" s="34">
        <v>759</v>
      </c>
      <c r="D8438" s="34">
        <v>209</v>
      </c>
      <c r="E8438" s="34">
        <v>215</v>
      </c>
      <c r="F8438" s="34">
        <v>221</v>
      </c>
      <c r="G8438" s="34">
        <v>212</v>
      </c>
      <c r="H8438" s="34">
        <v>245</v>
      </c>
      <c r="I8438" s="34">
        <v>152</v>
      </c>
    </row>
    <row r="8439" spans="1:9" x14ac:dyDescent="0.2">
      <c r="A8439" s="34" t="s">
        <v>58896</v>
      </c>
      <c r="B8439" s="34">
        <v>866</v>
      </c>
      <c r="C8439" s="34">
        <v>707</v>
      </c>
      <c r="D8439" s="34">
        <v>238</v>
      </c>
      <c r="E8439" s="34">
        <v>207</v>
      </c>
      <c r="F8439" s="34">
        <v>214</v>
      </c>
      <c r="G8439" s="34">
        <v>227</v>
      </c>
      <c r="H8439" s="34">
        <v>236</v>
      </c>
      <c r="I8439" s="34">
        <v>189</v>
      </c>
    </row>
    <row r="8440" spans="1:9" x14ac:dyDescent="0.2">
      <c r="A8440" s="34" t="s">
        <v>58897</v>
      </c>
      <c r="B8440" s="34">
        <v>501</v>
      </c>
      <c r="C8440" s="34">
        <v>385</v>
      </c>
      <c r="D8440" s="34">
        <v>122</v>
      </c>
      <c r="E8440" s="34">
        <v>176</v>
      </c>
      <c r="F8440" s="34">
        <v>142</v>
      </c>
      <c r="G8440" s="34">
        <v>128</v>
      </c>
      <c r="H8440" s="34">
        <v>150</v>
      </c>
      <c r="I8440" s="34">
        <v>143</v>
      </c>
    </row>
    <row r="8441" spans="1:9" x14ac:dyDescent="0.2">
      <c r="A8441" s="34" t="s">
        <v>58898</v>
      </c>
      <c r="B8441" s="34">
        <v>720</v>
      </c>
      <c r="C8441" s="34">
        <v>701</v>
      </c>
      <c r="D8441" s="34">
        <v>227</v>
      </c>
      <c r="E8441" s="34">
        <v>259</v>
      </c>
      <c r="F8441" s="34">
        <v>206</v>
      </c>
      <c r="G8441" s="34">
        <v>256</v>
      </c>
      <c r="H8441" s="34">
        <v>283</v>
      </c>
      <c r="I8441" s="34">
        <v>152</v>
      </c>
    </row>
    <row r="8442" spans="1:9" x14ac:dyDescent="0.2">
      <c r="A8442" s="34" t="s">
        <v>58899</v>
      </c>
      <c r="B8442" s="34">
        <v>435</v>
      </c>
      <c r="C8442" s="34">
        <v>377</v>
      </c>
      <c r="D8442" s="34">
        <v>153</v>
      </c>
      <c r="E8442" s="34">
        <v>135</v>
      </c>
      <c r="F8442" s="34">
        <v>136</v>
      </c>
      <c r="G8442" s="34">
        <v>112</v>
      </c>
      <c r="H8442" s="34">
        <v>169</v>
      </c>
      <c r="I8442" s="34">
        <v>98</v>
      </c>
    </row>
    <row r="8443" spans="1:9" x14ac:dyDescent="0.2">
      <c r="A8443" s="34" t="s">
        <v>58900</v>
      </c>
      <c r="B8443" s="34">
        <v>428</v>
      </c>
      <c r="C8443" s="34">
        <v>512</v>
      </c>
      <c r="D8443" s="34">
        <v>141</v>
      </c>
      <c r="E8443" s="34">
        <v>148</v>
      </c>
      <c r="F8443" s="34">
        <v>131</v>
      </c>
      <c r="G8443" s="34">
        <v>143</v>
      </c>
      <c r="H8443" s="34">
        <v>166</v>
      </c>
      <c r="I8443" s="34">
        <v>137</v>
      </c>
    </row>
    <row r="8444" spans="1:9" x14ac:dyDescent="0.2">
      <c r="A8444" s="34" t="s">
        <v>58901</v>
      </c>
      <c r="B8444" s="34">
        <v>438</v>
      </c>
      <c r="C8444" s="34">
        <v>488</v>
      </c>
      <c r="D8444" s="34">
        <v>166</v>
      </c>
      <c r="E8444" s="34">
        <v>127</v>
      </c>
      <c r="F8444" s="34">
        <v>185</v>
      </c>
      <c r="G8444" s="34">
        <v>178</v>
      </c>
      <c r="H8444" s="34">
        <v>136</v>
      </c>
      <c r="I8444" s="34">
        <v>131</v>
      </c>
    </row>
    <row r="8445" spans="1:9" x14ac:dyDescent="0.2">
      <c r="A8445" s="34" t="s">
        <v>58902</v>
      </c>
      <c r="B8445" s="34">
        <v>523</v>
      </c>
      <c r="C8445" s="34">
        <v>526</v>
      </c>
      <c r="D8445" s="34">
        <v>160</v>
      </c>
      <c r="E8445" s="34">
        <v>149</v>
      </c>
      <c r="F8445" s="34">
        <v>165</v>
      </c>
      <c r="G8445" s="34">
        <v>170</v>
      </c>
      <c r="H8445" s="34">
        <v>168</v>
      </c>
      <c r="I8445" s="34">
        <v>171</v>
      </c>
    </row>
    <row r="8446" spans="1:9" x14ac:dyDescent="0.2">
      <c r="A8446" s="34" t="s">
        <v>58903</v>
      </c>
      <c r="B8446" s="34">
        <v>763</v>
      </c>
      <c r="C8446" s="34">
        <v>584</v>
      </c>
      <c r="D8446" s="34">
        <v>204</v>
      </c>
      <c r="E8446" s="34">
        <v>228</v>
      </c>
      <c r="F8446" s="34">
        <v>244</v>
      </c>
      <c r="G8446" s="34">
        <v>215</v>
      </c>
      <c r="H8446" s="34">
        <v>220</v>
      </c>
      <c r="I8446" s="34">
        <v>163</v>
      </c>
    </row>
    <row r="8447" spans="1:9" x14ac:dyDescent="0.2">
      <c r="A8447" s="34" t="s">
        <v>58904</v>
      </c>
      <c r="B8447" s="34">
        <v>122</v>
      </c>
      <c r="C8447" s="34">
        <v>194</v>
      </c>
      <c r="D8447" s="34">
        <v>51</v>
      </c>
      <c r="E8447" s="34">
        <v>54</v>
      </c>
      <c r="F8447" s="34">
        <v>57</v>
      </c>
      <c r="G8447" s="34">
        <v>60</v>
      </c>
      <c r="H8447" s="34">
        <v>50</v>
      </c>
      <c r="I8447" s="34">
        <v>59</v>
      </c>
    </row>
    <row r="8448" spans="1:9" x14ac:dyDescent="0.2">
      <c r="A8448" s="34" t="s">
        <v>58905</v>
      </c>
      <c r="B8448" s="34">
        <v>815</v>
      </c>
      <c r="C8448" s="34">
        <v>975</v>
      </c>
      <c r="D8448" s="34">
        <v>263</v>
      </c>
      <c r="E8448" s="34">
        <v>266</v>
      </c>
      <c r="F8448" s="34">
        <v>276</v>
      </c>
      <c r="G8448" s="34">
        <v>270</v>
      </c>
      <c r="H8448" s="34">
        <v>279</v>
      </c>
      <c r="I8448" s="34">
        <v>252</v>
      </c>
    </row>
    <row r="8449" spans="1:9" x14ac:dyDescent="0.2">
      <c r="A8449" s="34" t="s">
        <v>58906</v>
      </c>
      <c r="B8449" s="34">
        <v>340</v>
      </c>
      <c r="C8449" s="34">
        <v>380</v>
      </c>
      <c r="D8449" s="34">
        <v>122</v>
      </c>
      <c r="E8449" s="34">
        <v>105</v>
      </c>
      <c r="F8449" s="34">
        <v>124</v>
      </c>
      <c r="G8449" s="34">
        <v>143</v>
      </c>
      <c r="H8449" s="34">
        <v>143</v>
      </c>
      <c r="I8449" s="34">
        <v>106</v>
      </c>
    </row>
    <row r="8450" spans="1:9" x14ac:dyDescent="0.2">
      <c r="A8450" s="34" t="s">
        <v>58907</v>
      </c>
      <c r="B8450" s="34">
        <v>514</v>
      </c>
      <c r="C8450" s="34">
        <v>547</v>
      </c>
      <c r="D8450" s="34">
        <v>170</v>
      </c>
      <c r="E8450" s="34">
        <v>172</v>
      </c>
      <c r="F8450" s="34">
        <v>148</v>
      </c>
      <c r="G8450" s="34">
        <v>140</v>
      </c>
      <c r="H8450" s="34">
        <v>153</v>
      </c>
      <c r="I8450" s="34">
        <v>143</v>
      </c>
    </row>
    <row r="8451" spans="1:9" x14ac:dyDescent="0.2">
      <c r="A8451" s="34" t="s">
        <v>58908</v>
      </c>
      <c r="B8451" s="34">
        <v>478</v>
      </c>
      <c r="C8451" s="34">
        <v>506</v>
      </c>
      <c r="D8451" s="34">
        <v>129</v>
      </c>
      <c r="E8451" s="34">
        <v>151</v>
      </c>
      <c r="F8451" s="34">
        <v>143</v>
      </c>
      <c r="G8451" s="34">
        <v>128</v>
      </c>
      <c r="H8451" s="34">
        <v>142</v>
      </c>
      <c r="I8451" s="34">
        <v>121</v>
      </c>
    </row>
    <row r="8452" spans="1:9" x14ac:dyDescent="0.2">
      <c r="A8452" s="34" t="s">
        <v>58909</v>
      </c>
      <c r="B8452" s="34">
        <v>576</v>
      </c>
      <c r="C8452" s="34">
        <v>445</v>
      </c>
      <c r="D8452" s="34">
        <v>170</v>
      </c>
      <c r="E8452" s="34">
        <v>130</v>
      </c>
      <c r="F8452" s="34">
        <v>136</v>
      </c>
      <c r="G8452" s="34">
        <v>163</v>
      </c>
      <c r="H8452" s="34">
        <v>181</v>
      </c>
      <c r="I8452" s="34">
        <v>97</v>
      </c>
    </row>
    <row r="8453" spans="1:9" x14ac:dyDescent="0.2">
      <c r="A8453" s="34" t="s">
        <v>58910</v>
      </c>
      <c r="B8453" s="34">
        <v>349</v>
      </c>
      <c r="C8453" s="34">
        <v>286</v>
      </c>
      <c r="D8453" s="34">
        <v>89</v>
      </c>
      <c r="E8453" s="34">
        <v>80</v>
      </c>
      <c r="F8453" s="34">
        <v>68</v>
      </c>
      <c r="G8453" s="34">
        <v>117</v>
      </c>
      <c r="H8453" s="34">
        <v>127</v>
      </c>
      <c r="I8453" s="34">
        <v>116</v>
      </c>
    </row>
    <row r="8454" spans="1:9" x14ac:dyDescent="0.2">
      <c r="A8454" s="34" t="s">
        <v>58911</v>
      </c>
      <c r="B8454" s="34">
        <v>660</v>
      </c>
      <c r="C8454" s="34">
        <v>519</v>
      </c>
      <c r="D8454" s="34">
        <v>186</v>
      </c>
      <c r="E8454" s="34">
        <v>182</v>
      </c>
      <c r="F8454" s="34">
        <v>185</v>
      </c>
      <c r="G8454" s="34">
        <v>172</v>
      </c>
      <c r="H8454" s="34">
        <v>185</v>
      </c>
      <c r="I8454" s="34">
        <v>173</v>
      </c>
    </row>
    <row r="8455" spans="1:9" x14ac:dyDescent="0.2">
      <c r="A8455" s="34" t="s">
        <v>58912</v>
      </c>
      <c r="B8455" s="34">
        <v>468</v>
      </c>
      <c r="C8455" s="34">
        <v>530</v>
      </c>
      <c r="D8455" s="34">
        <v>124</v>
      </c>
      <c r="E8455" s="34">
        <v>122</v>
      </c>
      <c r="F8455" s="34">
        <v>139</v>
      </c>
      <c r="G8455" s="34">
        <v>162</v>
      </c>
      <c r="H8455" s="34">
        <v>128</v>
      </c>
      <c r="I8455" s="34">
        <v>136</v>
      </c>
    </row>
    <row r="8456" spans="1:9" x14ac:dyDescent="0.2">
      <c r="A8456" s="34" t="s">
        <v>58913</v>
      </c>
      <c r="B8456" s="34">
        <v>527</v>
      </c>
      <c r="C8456" s="34">
        <v>531</v>
      </c>
      <c r="D8456" s="34">
        <v>154</v>
      </c>
      <c r="E8456" s="34">
        <v>157</v>
      </c>
      <c r="F8456" s="34">
        <v>154</v>
      </c>
      <c r="G8456" s="34">
        <v>139</v>
      </c>
      <c r="H8456" s="34">
        <v>167</v>
      </c>
      <c r="I8456" s="34">
        <v>121</v>
      </c>
    </row>
    <row r="8457" spans="1:9" x14ac:dyDescent="0.2">
      <c r="A8457" s="34" t="s">
        <v>58914</v>
      </c>
      <c r="B8457" s="34">
        <v>551</v>
      </c>
      <c r="C8457" s="34">
        <v>488</v>
      </c>
      <c r="D8457" s="34">
        <v>147</v>
      </c>
      <c r="E8457" s="34">
        <v>152</v>
      </c>
      <c r="F8457" s="34">
        <v>133</v>
      </c>
      <c r="G8457" s="34">
        <v>147</v>
      </c>
      <c r="H8457" s="34">
        <v>177</v>
      </c>
      <c r="I8457" s="34">
        <v>156</v>
      </c>
    </row>
    <row r="8458" spans="1:9" x14ac:dyDescent="0.2">
      <c r="A8458" s="34" t="s">
        <v>58915</v>
      </c>
      <c r="B8458" s="34">
        <v>451</v>
      </c>
      <c r="C8458" s="34">
        <v>521</v>
      </c>
      <c r="D8458" s="34">
        <v>170</v>
      </c>
      <c r="E8458" s="34">
        <v>164</v>
      </c>
      <c r="F8458" s="34">
        <v>127</v>
      </c>
      <c r="G8458" s="34">
        <v>124</v>
      </c>
      <c r="H8458" s="34">
        <v>158</v>
      </c>
      <c r="I8458" s="34">
        <v>133</v>
      </c>
    </row>
    <row r="8459" spans="1:9" x14ac:dyDescent="0.2">
      <c r="A8459" s="34" t="s">
        <v>58916</v>
      </c>
      <c r="B8459" s="34">
        <v>569</v>
      </c>
      <c r="C8459" s="34">
        <v>580</v>
      </c>
      <c r="D8459" s="34">
        <v>154</v>
      </c>
      <c r="E8459" s="34">
        <v>232</v>
      </c>
      <c r="F8459" s="34">
        <v>172</v>
      </c>
      <c r="G8459" s="34">
        <v>199</v>
      </c>
      <c r="H8459" s="34">
        <v>188</v>
      </c>
      <c r="I8459" s="34">
        <v>151</v>
      </c>
    </row>
    <row r="8460" spans="1:9" x14ac:dyDescent="0.2">
      <c r="A8460" s="34" t="s">
        <v>58917</v>
      </c>
      <c r="B8460" s="34">
        <v>1065</v>
      </c>
      <c r="C8460" s="34">
        <v>1111</v>
      </c>
      <c r="D8460" s="34">
        <v>333</v>
      </c>
      <c r="E8460" s="34">
        <v>422</v>
      </c>
      <c r="F8460" s="34">
        <v>345</v>
      </c>
      <c r="G8460" s="34">
        <v>412</v>
      </c>
      <c r="H8460" s="34">
        <v>346</v>
      </c>
      <c r="I8460" s="34">
        <v>309</v>
      </c>
    </row>
    <row r="8461" spans="1:9" x14ac:dyDescent="0.2">
      <c r="A8461" s="34" t="s">
        <v>58918</v>
      </c>
      <c r="B8461" s="34">
        <v>768</v>
      </c>
      <c r="C8461" s="34">
        <v>657</v>
      </c>
      <c r="D8461" s="34">
        <v>190</v>
      </c>
      <c r="E8461" s="34">
        <v>243</v>
      </c>
      <c r="F8461" s="34">
        <v>195</v>
      </c>
      <c r="G8461" s="34">
        <v>234</v>
      </c>
      <c r="H8461" s="34">
        <v>208</v>
      </c>
      <c r="I8461" s="34">
        <v>217</v>
      </c>
    </row>
    <row r="8462" spans="1:9" x14ac:dyDescent="0.2">
      <c r="A8462" s="34" t="s">
        <v>58919</v>
      </c>
      <c r="B8462" s="34">
        <v>729</v>
      </c>
      <c r="C8462" s="34">
        <v>789</v>
      </c>
      <c r="D8462" s="34">
        <v>266</v>
      </c>
      <c r="E8462" s="34">
        <v>234</v>
      </c>
      <c r="F8462" s="34">
        <v>254</v>
      </c>
      <c r="G8462" s="34">
        <v>286</v>
      </c>
      <c r="H8462" s="34">
        <v>241</v>
      </c>
      <c r="I8462" s="34">
        <v>264</v>
      </c>
    </row>
    <row r="8463" spans="1:9" x14ac:dyDescent="0.2">
      <c r="A8463" s="34" t="s">
        <v>58920</v>
      </c>
      <c r="B8463" s="34">
        <v>682</v>
      </c>
      <c r="C8463" s="34">
        <v>777</v>
      </c>
      <c r="D8463" s="34">
        <v>264</v>
      </c>
      <c r="E8463" s="34">
        <v>240</v>
      </c>
      <c r="F8463" s="34">
        <v>234</v>
      </c>
      <c r="G8463" s="34">
        <v>235</v>
      </c>
      <c r="H8463" s="34">
        <v>280</v>
      </c>
      <c r="I8463" s="34">
        <v>180</v>
      </c>
    </row>
    <row r="8464" spans="1:9" x14ac:dyDescent="0.2">
      <c r="A8464" s="34" t="s">
        <v>58921</v>
      </c>
      <c r="B8464" s="34">
        <v>524</v>
      </c>
      <c r="C8464" s="34">
        <v>554</v>
      </c>
      <c r="D8464" s="34">
        <v>221</v>
      </c>
      <c r="E8464" s="34">
        <v>179</v>
      </c>
      <c r="F8464" s="34">
        <v>198</v>
      </c>
      <c r="G8464" s="34">
        <v>178</v>
      </c>
      <c r="H8464" s="34">
        <v>209</v>
      </c>
      <c r="I8464" s="34">
        <v>188</v>
      </c>
    </row>
    <row r="8465" spans="1:9" x14ac:dyDescent="0.2">
      <c r="A8465" s="34" t="s">
        <v>58922</v>
      </c>
      <c r="B8465" s="34">
        <v>123</v>
      </c>
      <c r="C8465" s="34">
        <v>120</v>
      </c>
      <c r="D8465" s="34">
        <v>34</v>
      </c>
      <c r="E8465" s="34">
        <v>46</v>
      </c>
      <c r="F8465" s="34">
        <v>47</v>
      </c>
      <c r="G8465" s="34">
        <v>67</v>
      </c>
      <c r="H8465" s="34">
        <v>31</v>
      </c>
      <c r="I8465" s="34">
        <v>40</v>
      </c>
    </row>
    <row r="8466" spans="1:9" x14ac:dyDescent="0.2">
      <c r="A8466" s="34" t="s">
        <v>58923</v>
      </c>
      <c r="B8466" s="34">
        <v>828</v>
      </c>
      <c r="C8466" s="34">
        <v>806</v>
      </c>
      <c r="D8466" s="34">
        <v>199</v>
      </c>
      <c r="E8466" s="34">
        <v>213</v>
      </c>
      <c r="F8466" s="34">
        <v>204</v>
      </c>
      <c r="G8466" s="34">
        <v>251</v>
      </c>
      <c r="H8466" s="34">
        <v>251</v>
      </c>
      <c r="I8466" s="34">
        <v>213</v>
      </c>
    </row>
    <row r="8467" spans="1:9" x14ac:dyDescent="0.2">
      <c r="A8467" s="34" t="s">
        <v>58924</v>
      </c>
      <c r="B8467" s="34">
        <v>1068</v>
      </c>
      <c r="C8467" s="34">
        <v>1073</v>
      </c>
      <c r="D8467" s="34">
        <v>378</v>
      </c>
      <c r="E8467" s="34">
        <v>363</v>
      </c>
      <c r="F8467" s="34">
        <v>322</v>
      </c>
      <c r="G8467" s="34">
        <v>363</v>
      </c>
      <c r="H8467" s="34">
        <v>318</v>
      </c>
      <c r="I8467" s="34">
        <v>352</v>
      </c>
    </row>
    <row r="8468" spans="1:9" x14ac:dyDescent="0.2">
      <c r="A8468" s="34" t="s">
        <v>58925</v>
      </c>
      <c r="B8468" s="34">
        <v>508</v>
      </c>
      <c r="C8468" s="34">
        <v>487</v>
      </c>
      <c r="D8468" s="34">
        <v>164</v>
      </c>
      <c r="E8468" s="34">
        <v>198</v>
      </c>
      <c r="F8468" s="34">
        <v>189</v>
      </c>
      <c r="G8468" s="34">
        <v>209</v>
      </c>
      <c r="H8468" s="34">
        <v>180</v>
      </c>
      <c r="I8468" s="34">
        <v>173</v>
      </c>
    </row>
    <row r="8469" spans="1:9" x14ac:dyDescent="0.2">
      <c r="A8469" s="34" t="s">
        <v>58926</v>
      </c>
      <c r="B8469" s="34">
        <v>333</v>
      </c>
      <c r="C8469" s="34">
        <v>373</v>
      </c>
      <c r="D8469" s="34">
        <v>89</v>
      </c>
      <c r="E8469" s="34">
        <v>138</v>
      </c>
      <c r="F8469" s="34">
        <v>86</v>
      </c>
      <c r="G8469" s="34">
        <v>141</v>
      </c>
      <c r="H8469" s="34">
        <v>126</v>
      </c>
      <c r="I8469" s="34">
        <v>85</v>
      </c>
    </row>
    <row r="8470" spans="1:9" x14ac:dyDescent="0.2">
      <c r="A8470" s="34" t="s">
        <v>58927</v>
      </c>
      <c r="B8470" s="34">
        <v>326</v>
      </c>
      <c r="C8470" s="34">
        <v>225</v>
      </c>
      <c r="D8470" s="34">
        <v>93</v>
      </c>
      <c r="E8470" s="34">
        <v>83</v>
      </c>
      <c r="F8470" s="34">
        <v>106</v>
      </c>
      <c r="G8470" s="34">
        <v>74</v>
      </c>
      <c r="H8470" s="34">
        <v>141</v>
      </c>
      <c r="I8470" s="34">
        <v>81</v>
      </c>
    </row>
    <row r="8471" spans="1:9" x14ac:dyDescent="0.2">
      <c r="A8471" s="34" t="s">
        <v>58928</v>
      </c>
      <c r="B8471" s="34">
        <v>309</v>
      </c>
      <c r="C8471" s="34">
        <v>350</v>
      </c>
      <c r="D8471" s="34">
        <v>89</v>
      </c>
      <c r="E8471" s="34">
        <v>115</v>
      </c>
      <c r="F8471" s="34">
        <v>105</v>
      </c>
      <c r="G8471" s="34">
        <v>99</v>
      </c>
      <c r="H8471" s="34">
        <v>128</v>
      </c>
      <c r="I8471" s="34">
        <v>96</v>
      </c>
    </row>
    <row r="8472" spans="1:9" x14ac:dyDescent="0.2">
      <c r="A8472" s="34" t="s">
        <v>58929</v>
      </c>
      <c r="B8472" s="34">
        <v>209</v>
      </c>
      <c r="C8472" s="34">
        <v>225</v>
      </c>
      <c r="D8472" s="34">
        <v>87</v>
      </c>
      <c r="E8472" s="34">
        <v>93</v>
      </c>
      <c r="F8472" s="34">
        <v>67</v>
      </c>
      <c r="G8472" s="34">
        <v>59</v>
      </c>
      <c r="H8472" s="34">
        <v>74</v>
      </c>
      <c r="I8472" s="34">
        <v>61</v>
      </c>
    </row>
    <row r="8473" spans="1:9" x14ac:dyDescent="0.2">
      <c r="A8473" s="34" t="s">
        <v>58930</v>
      </c>
      <c r="B8473" s="34">
        <v>178</v>
      </c>
      <c r="C8473" s="34">
        <v>251</v>
      </c>
      <c r="D8473" s="34">
        <v>58</v>
      </c>
      <c r="E8473" s="34">
        <v>54</v>
      </c>
      <c r="F8473" s="34">
        <v>82</v>
      </c>
      <c r="G8473" s="34">
        <v>86</v>
      </c>
      <c r="H8473" s="34">
        <v>72</v>
      </c>
      <c r="I8473" s="34">
        <v>54</v>
      </c>
    </row>
    <row r="8474" spans="1:9" x14ac:dyDescent="0.2">
      <c r="A8474" s="34" t="s">
        <v>58931</v>
      </c>
      <c r="B8474" s="34">
        <v>201</v>
      </c>
      <c r="C8474" s="34">
        <v>237</v>
      </c>
      <c r="D8474" s="34">
        <v>99</v>
      </c>
      <c r="E8474" s="34">
        <v>82</v>
      </c>
      <c r="F8474" s="34">
        <v>88</v>
      </c>
      <c r="G8474" s="34">
        <v>94</v>
      </c>
      <c r="H8474" s="34">
        <v>82</v>
      </c>
      <c r="I8474" s="34">
        <v>60</v>
      </c>
    </row>
    <row r="8475" spans="1:9" x14ac:dyDescent="0.2">
      <c r="A8475" s="34" t="s">
        <v>58932</v>
      </c>
      <c r="B8475" s="34">
        <v>579</v>
      </c>
      <c r="C8475" s="34">
        <v>722</v>
      </c>
      <c r="D8475" s="34">
        <v>179</v>
      </c>
      <c r="E8475" s="34">
        <v>201</v>
      </c>
      <c r="F8475" s="34">
        <v>177</v>
      </c>
      <c r="G8475" s="34">
        <v>203</v>
      </c>
      <c r="H8475" s="34">
        <v>166</v>
      </c>
      <c r="I8475" s="34">
        <v>164</v>
      </c>
    </row>
    <row r="8476" spans="1:9" x14ac:dyDescent="0.2">
      <c r="A8476" s="34" t="s">
        <v>58933</v>
      </c>
      <c r="B8476" s="34">
        <v>771</v>
      </c>
      <c r="C8476" s="34">
        <v>687</v>
      </c>
      <c r="D8476" s="34">
        <v>272</v>
      </c>
      <c r="E8476" s="34">
        <v>262</v>
      </c>
      <c r="F8476" s="34">
        <v>260</v>
      </c>
      <c r="G8476" s="34">
        <v>275</v>
      </c>
      <c r="H8476" s="34">
        <v>251</v>
      </c>
      <c r="I8476" s="34">
        <v>216</v>
      </c>
    </row>
    <row r="8477" spans="1:9" x14ac:dyDescent="0.2">
      <c r="A8477" s="34" t="s">
        <v>58934</v>
      </c>
      <c r="B8477" s="34">
        <v>657</v>
      </c>
      <c r="C8477" s="34">
        <v>665</v>
      </c>
      <c r="D8477" s="34">
        <v>189</v>
      </c>
      <c r="E8477" s="34">
        <v>229</v>
      </c>
      <c r="F8477" s="34">
        <v>202</v>
      </c>
      <c r="G8477" s="34">
        <v>180</v>
      </c>
      <c r="H8477" s="34">
        <v>173</v>
      </c>
      <c r="I8477" s="34">
        <v>186</v>
      </c>
    </row>
    <row r="8478" spans="1:9" x14ac:dyDescent="0.2">
      <c r="A8478" s="34" t="s">
        <v>58935</v>
      </c>
      <c r="B8478" s="34">
        <v>476</v>
      </c>
      <c r="C8478" s="34">
        <v>612</v>
      </c>
      <c r="D8478" s="34">
        <v>180</v>
      </c>
      <c r="E8478" s="34">
        <v>226</v>
      </c>
      <c r="F8478" s="34">
        <v>146</v>
      </c>
      <c r="G8478" s="34">
        <v>217</v>
      </c>
      <c r="H8478" s="34">
        <v>144</v>
      </c>
      <c r="I8478" s="34">
        <v>196</v>
      </c>
    </row>
    <row r="8479" spans="1:9" x14ac:dyDescent="0.2">
      <c r="A8479" s="34" t="s">
        <v>58936</v>
      </c>
      <c r="B8479" s="34">
        <v>360</v>
      </c>
      <c r="C8479" s="34">
        <v>390</v>
      </c>
      <c r="D8479" s="34">
        <v>111</v>
      </c>
      <c r="E8479" s="34">
        <v>158</v>
      </c>
      <c r="F8479" s="34">
        <v>125</v>
      </c>
      <c r="G8479" s="34">
        <v>142</v>
      </c>
      <c r="H8479" s="34">
        <v>97</v>
      </c>
      <c r="I8479" s="34">
        <v>132</v>
      </c>
    </row>
    <row r="8480" spans="1:9" x14ac:dyDescent="0.2">
      <c r="A8480" s="34" t="s">
        <v>58937</v>
      </c>
      <c r="B8480" s="34">
        <v>531</v>
      </c>
      <c r="C8480" s="34">
        <v>411</v>
      </c>
      <c r="D8480" s="34">
        <v>123</v>
      </c>
      <c r="E8480" s="34">
        <v>140</v>
      </c>
      <c r="F8480" s="34">
        <v>172</v>
      </c>
      <c r="G8480" s="34">
        <v>151</v>
      </c>
      <c r="H8480" s="34">
        <v>182</v>
      </c>
      <c r="I8480" s="34">
        <v>126</v>
      </c>
    </row>
    <row r="8481" spans="1:9" x14ac:dyDescent="0.2">
      <c r="A8481" s="34" t="s">
        <v>58938</v>
      </c>
      <c r="B8481" s="34">
        <v>582</v>
      </c>
      <c r="C8481" s="34">
        <v>569</v>
      </c>
      <c r="D8481" s="34">
        <v>151</v>
      </c>
      <c r="E8481" s="34">
        <v>179</v>
      </c>
      <c r="F8481" s="34">
        <v>174</v>
      </c>
      <c r="G8481" s="34">
        <v>203</v>
      </c>
      <c r="H8481" s="34">
        <v>172</v>
      </c>
      <c r="I8481" s="34">
        <v>146</v>
      </c>
    </row>
    <row r="8482" spans="1:9" x14ac:dyDescent="0.2">
      <c r="A8482" s="34" t="s">
        <v>58939</v>
      </c>
      <c r="B8482" s="34">
        <v>561</v>
      </c>
      <c r="C8482" s="34">
        <v>690</v>
      </c>
      <c r="D8482" s="34">
        <v>188</v>
      </c>
      <c r="E8482" s="34">
        <v>241</v>
      </c>
      <c r="F8482" s="34">
        <v>155</v>
      </c>
      <c r="G8482" s="34">
        <v>221</v>
      </c>
      <c r="H8482" s="34">
        <v>158</v>
      </c>
      <c r="I8482" s="34">
        <v>188</v>
      </c>
    </row>
    <row r="8483" spans="1:9" x14ac:dyDescent="0.2">
      <c r="A8483" s="34" t="s">
        <v>58940</v>
      </c>
      <c r="B8483" s="34">
        <v>466</v>
      </c>
      <c r="C8483" s="34">
        <v>461</v>
      </c>
      <c r="D8483" s="34">
        <v>151</v>
      </c>
      <c r="E8483" s="34">
        <v>151</v>
      </c>
      <c r="F8483" s="34">
        <v>128</v>
      </c>
      <c r="G8483" s="34">
        <v>115</v>
      </c>
      <c r="H8483" s="34">
        <v>155</v>
      </c>
      <c r="I8483" s="34">
        <v>122</v>
      </c>
    </row>
    <row r="8484" spans="1:9" x14ac:dyDescent="0.2">
      <c r="A8484" s="34" t="s">
        <v>58941</v>
      </c>
      <c r="B8484" s="34">
        <v>310</v>
      </c>
      <c r="C8484" s="34">
        <v>244</v>
      </c>
      <c r="D8484" s="34">
        <v>129</v>
      </c>
      <c r="E8484" s="34">
        <v>106</v>
      </c>
      <c r="F8484" s="34">
        <v>57</v>
      </c>
      <c r="G8484" s="34">
        <v>95</v>
      </c>
      <c r="H8484" s="34">
        <v>122</v>
      </c>
      <c r="I8484" s="34">
        <v>82</v>
      </c>
    </row>
    <row r="8485" spans="1:9" x14ac:dyDescent="0.2">
      <c r="A8485" s="34" t="s">
        <v>58942</v>
      </c>
      <c r="B8485" s="34">
        <v>599</v>
      </c>
      <c r="C8485" s="34">
        <v>402</v>
      </c>
      <c r="D8485" s="34">
        <v>179</v>
      </c>
      <c r="E8485" s="34">
        <v>159</v>
      </c>
      <c r="F8485" s="34">
        <v>176</v>
      </c>
      <c r="G8485" s="34">
        <v>189</v>
      </c>
      <c r="H8485" s="34">
        <v>171</v>
      </c>
      <c r="I8485" s="34">
        <v>129</v>
      </c>
    </row>
    <row r="8486" spans="1:9" x14ac:dyDescent="0.2">
      <c r="A8486" s="34" t="s">
        <v>58943</v>
      </c>
      <c r="B8486" s="34">
        <v>533</v>
      </c>
      <c r="C8486" s="34">
        <v>613</v>
      </c>
      <c r="D8486" s="34">
        <v>184</v>
      </c>
      <c r="E8486" s="34">
        <v>226</v>
      </c>
      <c r="F8486" s="34">
        <v>195</v>
      </c>
      <c r="G8486" s="34">
        <v>210</v>
      </c>
      <c r="H8486" s="34">
        <v>182</v>
      </c>
      <c r="I8486" s="34">
        <v>147</v>
      </c>
    </row>
    <row r="8487" spans="1:9" x14ac:dyDescent="0.2">
      <c r="A8487" s="34" t="s">
        <v>58944</v>
      </c>
      <c r="B8487" s="34">
        <v>534</v>
      </c>
      <c r="C8487" s="34">
        <v>644</v>
      </c>
      <c r="D8487" s="34">
        <v>203</v>
      </c>
      <c r="E8487" s="34">
        <v>207</v>
      </c>
      <c r="F8487" s="34">
        <v>170</v>
      </c>
      <c r="G8487" s="34">
        <v>173</v>
      </c>
      <c r="H8487" s="34">
        <v>250</v>
      </c>
      <c r="I8487" s="34">
        <v>160</v>
      </c>
    </row>
    <row r="8488" spans="1:9" x14ac:dyDescent="0.2">
      <c r="A8488" s="34" t="s">
        <v>58945</v>
      </c>
      <c r="B8488" s="34">
        <v>210</v>
      </c>
      <c r="C8488" s="34">
        <v>349</v>
      </c>
      <c r="D8488" s="34">
        <v>95</v>
      </c>
      <c r="E8488" s="34">
        <v>97</v>
      </c>
      <c r="F8488" s="34">
        <v>88</v>
      </c>
      <c r="G8488" s="34">
        <v>116</v>
      </c>
      <c r="H8488" s="34">
        <v>94</v>
      </c>
      <c r="I8488" s="34">
        <v>79</v>
      </c>
    </row>
    <row r="8489" spans="1:9" x14ac:dyDescent="0.2">
      <c r="A8489" s="34" t="s">
        <v>58946</v>
      </c>
      <c r="B8489" s="34">
        <v>352</v>
      </c>
      <c r="C8489" s="34">
        <v>314</v>
      </c>
      <c r="D8489" s="34">
        <v>102</v>
      </c>
      <c r="E8489" s="34">
        <v>116</v>
      </c>
      <c r="F8489" s="34">
        <v>106</v>
      </c>
      <c r="G8489" s="34">
        <v>109</v>
      </c>
      <c r="H8489" s="34">
        <v>101</v>
      </c>
      <c r="I8489" s="34">
        <v>72</v>
      </c>
    </row>
    <row r="8490" spans="1:9" x14ac:dyDescent="0.2">
      <c r="A8490" s="34" t="s">
        <v>58947</v>
      </c>
      <c r="B8490" s="34">
        <v>607</v>
      </c>
      <c r="C8490" s="34">
        <v>549</v>
      </c>
      <c r="D8490" s="34">
        <v>180</v>
      </c>
      <c r="E8490" s="34">
        <v>167</v>
      </c>
      <c r="F8490" s="34">
        <v>196</v>
      </c>
      <c r="G8490" s="34">
        <v>208</v>
      </c>
      <c r="H8490" s="34">
        <v>209</v>
      </c>
      <c r="I8490" s="34">
        <v>177</v>
      </c>
    </row>
    <row r="8491" spans="1:9" x14ac:dyDescent="0.2">
      <c r="A8491" s="34" t="s">
        <v>58948</v>
      </c>
      <c r="B8491" s="34">
        <v>374</v>
      </c>
      <c r="C8491" s="34">
        <v>352</v>
      </c>
      <c r="D8491" s="34">
        <v>169</v>
      </c>
      <c r="E8491" s="34">
        <v>127</v>
      </c>
      <c r="F8491" s="34">
        <v>146</v>
      </c>
      <c r="G8491" s="34">
        <v>155</v>
      </c>
      <c r="H8491" s="34">
        <v>150</v>
      </c>
      <c r="I8491" s="34">
        <v>127</v>
      </c>
    </row>
    <row r="8492" spans="1:9" x14ac:dyDescent="0.2">
      <c r="A8492" s="34" t="s">
        <v>58949</v>
      </c>
      <c r="B8492" s="34">
        <v>608</v>
      </c>
      <c r="C8492" s="34">
        <v>565</v>
      </c>
      <c r="D8492" s="34">
        <v>199</v>
      </c>
      <c r="E8492" s="34">
        <v>181</v>
      </c>
      <c r="F8492" s="34">
        <v>183</v>
      </c>
      <c r="G8492" s="34">
        <v>180</v>
      </c>
      <c r="H8492" s="34">
        <v>228</v>
      </c>
      <c r="I8492" s="34">
        <v>150</v>
      </c>
    </row>
    <row r="8493" spans="1:9" x14ac:dyDescent="0.2">
      <c r="A8493" s="34" t="s">
        <v>58950</v>
      </c>
      <c r="B8493" s="34">
        <v>603</v>
      </c>
      <c r="C8493" s="34">
        <v>482</v>
      </c>
      <c r="D8493" s="34">
        <v>184</v>
      </c>
      <c r="E8493" s="34">
        <v>169</v>
      </c>
      <c r="F8493" s="34">
        <v>171</v>
      </c>
      <c r="G8493" s="34">
        <v>129</v>
      </c>
      <c r="H8493" s="34">
        <v>175</v>
      </c>
      <c r="I8493" s="34">
        <v>114</v>
      </c>
    </row>
    <row r="8494" spans="1:9" x14ac:dyDescent="0.2">
      <c r="A8494" s="34" t="s">
        <v>58951</v>
      </c>
      <c r="B8494" s="34">
        <v>574</v>
      </c>
      <c r="C8494" s="34">
        <v>494</v>
      </c>
      <c r="D8494" s="34">
        <v>201</v>
      </c>
      <c r="E8494" s="34">
        <v>186</v>
      </c>
      <c r="F8494" s="34">
        <v>191</v>
      </c>
      <c r="G8494" s="34">
        <v>171</v>
      </c>
      <c r="H8494" s="34">
        <v>183</v>
      </c>
      <c r="I8494" s="34">
        <v>140</v>
      </c>
    </row>
    <row r="8495" spans="1:9" x14ac:dyDescent="0.2">
      <c r="A8495" s="34" t="s">
        <v>58952</v>
      </c>
      <c r="B8495" s="34">
        <v>504</v>
      </c>
      <c r="C8495" s="34">
        <v>396</v>
      </c>
      <c r="D8495" s="34">
        <v>140</v>
      </c>
      <c r="E8495" s="34">
        <v>172</v>
      </c>
      <c r="F8495" s="34">
        <v>168</v>
      </c>
      <c r="G8495" s="34">
        <v>152</v>
      </c>
      <c r="H8495" s="34">
        <v>145</v>
      </c>
      <c r="I8495" s="34">
        <v>155</v>
      </c>
    </row>
    <row r="8496" spans="1:9" x14ac:dyDescent="0.2">
      <c r="A8496" s="34" t="s">
        <v>58953</v>
      </c>
      <c r="B8496" s="34">
        <v>599</v>
      </c>
      <c r="C8496" s="34">
        <v>582</v>
      </c>
      <c r="D8496" s="34">
        <v>166</v>
      </c>
      <c r="E8496" s="34">
        <v>162</v>
      </c>
      <c r="F8496" s="34">
        <v>209</v>
      </c>
      <c r="G8496" s="34">
        <v>171</v>
      </c>
      <c r="H8496" s="34">
        <v>225</v>
      </c>
      <c r="I8496" s="34">
        <v>147</v>
      </c>
    </row>
    <row r="8497" spans="1:9" x14ac:dyDescent="0.2">
      <c r="A8497" s="34" t="s">
        <v>58954</v>
      </c>
      <c r="B8497" s="34">
        <v>653</v>
      </c>
      <c r="C8497" s="34">
        <v>597</v>
      </c>
      <c r="D8497" s="34">
        <v>212</v>
      </c>
      <c r="E8497" s="34">
        <v>215</v>
      </c>
      <c r="F8497" s="34">
        <v>218</v>
      </c>
      <c r="G8497" s="34">
        <v>231</v>
      </c>
      <c r="H8497" s="34">
        <v>184</v>
      </c>
      <c r="I8497" s="34">
        <v>200</v>
      </c>
    </row>
    <row r="8498" spans="1:9" x14ac:dyDescent="0.2">
      <c r="A8498" s="34" t="s">
        <v>58955</v>
      </c>
      <c r="B8498" s="34">
        <v>663</v>
      </c>
      <c r="C8498" s="34">
        <v>722</v>
      </c>
      <c r="D8498" s="34">
        <v>181</v>
      </c>
      <c r="E8498" s="34">
        <v>205</v>
      </c>
      <c r="F8498" s="34">
        <v>191</v>
      </c>
      <c r="G8498" s="34">
        <v>221</v>
      </c>
      <c r="H8498" s="34">
        <v>148</v>
      </c>
      <c r="I8498" s="34">
        <v>176</v>
      </c>
    </row>
    <row r="8499" spans="1:9" x14ac:dyDescent="0.2">
      <c r="A8499" s="34" t="s">
        <v>58956</v>
      </c>
      <c r="B8499" s="34">
        <v>497</v>
      </c>
      <c r="C8499" s="34">
        <v>442</v>
      </c>
      <c r="D8499" s="34">
        <v>175</v>
      </c>
      <c r="E8499" s="34">
        <v>151</v>
      </c>
      <c r="F8499" s="34">
        <v>143</v>
      </c>
      <c r="G8499" s="34">
        <v>151</v>
      </c>
      <c r="H8499" s="34">
        <v>170</v>
      </c>
      <c r="I8499" s="34">
        <v>149</v>
      </c>
    </row>
    <row r="8500" spans="1:9" x14ac:dyDescent="0.2">
      <c r="A8500" s="34" t="s">
        <v>58957</v>
      </c>
      <c r="B8500" s="34">
        <v>862</v>
      </c>
      <c r="C8500" s="34">
        <v>902</v>
      </c>
      <c r="D8500" s="34">
        <v>241</v>
      </c>
      <c r="E8500" s="34">
        <v>298</v>
      </c>
      <c r="F8500" s="34">
        <v>269</v>
      </c>
      <c r="G8500" s="34">
        <v>342</v>
      </c>
      <c r="H8500" s="34">
        <v>294</v>
      </c>
      <c r="I8500" s="34">
        <v>208</v>
      </c>
    </row>
    <row r="8501" spans="1:9" x14ac:dyDescent="0.2">
      <c r="A8501" s="34" t="s">
        <v>58958</v>
      </c>
      <c r="B8501" s="34">
        <v>393</v>
      </c>
      <c r="C8501" s="34">
        <v>467</v>
      </c>
      <c r="D8501" s="34">
        <v>135</v>
      </c>
      <c r="E8501" s="34">
        <v>153</v>
      </c>
      <c r="F8501" s="34">
        <v>138</v>
      </c>
      <c r="G8501" s="34">
        <v>126</v>
      </c>
      <c r="H8501" s="34">
        <v>147</v>
      </c>
      <c r="I8501" s="34">
        <v>144</v>
      </c>
    </row>
    <row r="8502" spans="1:9" x14ac:dyDescent="0.2">
      <c r="A8502" s="34" t="s">
        <v>58959</v>
      </c>
      <c r="B8502" s="34">
        <v>1732</v>
      </c>
      <c r="C8502" s="34">
        <v>1337</v>
      </c>
      <c r="D8502" s="34">
        <v>551</v>
      </c>
      <c r="E8502" s="34">
        <v>528</v>
      </c>
      <c r="F8502" s="34">
        <v>551</v>
      </c>
      <c r="G8502" s="34">
        <v>583</v>
      </c>
      <c r="H8502" s="34">
        <v>497</v>
      </c>
      <c r="I8502" s="34">
        <v>446</v>
      </c>
    </row>
    <row r="8503" spans="1:9" x14ac:dyDescent="0.2">
      <c r="A8503" s="34" t="s">
        <v>58960</v>
      </c>
      <c r="B8503" s="34">
        <v>1137</v>
      </c>
      <c r="C8503" s="34">
        <v>1030</v>
      </c>
      <c r="D8503" s="34">
        <v>343</v>
      </c>
      <c r="E8503" s="34">
        <v>352</v>
      </c>
      <c r="F8503" s="34">
        <v>390</v>
      </c>
      <c r="G8503" s="34">
        <v>315</v>
      </c>
      <c r="H8503" s="34">
        <v>370</v>
      </c>
      <c r="I8503" s="34">
        <v>274</v>
      </c>
    </row>
    <row r="8504" spans="1:9" x14ac:dyDescent="0.2">
      <c r="A8504" s="34" t="s">
        <v>58961</v>
      </c>
      <c r="B8504" s="34">
        <v>719</v>
      </c>
      <c r="C8504" s="34">
        <v>613</v>
      </c>
      <c r="D8504" s="34">
        <v>277</v>
      </c>
      <c r="E8504" s="34">
        <v>211</v>
      </c>
      <c r="F8504" s="34">
        <v>218</v>
      </c>
      <c r="G8504" s="34">
        <v>215</v>
      </c>
      <c r="H8504" s="34">
        <v>246</v>
      </c>
      <c r="I8504" s="34">
        <v>182</v>
      </c>
    </row>
    <row r="8505" spans="1:9" x14ac:dyDescent="0.2">
      <c r="A8505" s="34" t="s">
        <v>58962</v>
      </c>
      <c r="B8505" s="34">
        <v>967</v>
      </c>
      <c r="C8505" s="34">
        <v>883</v>
      </c>
      <c r="D8505" s="34">
        <v>302</v>
      </c>
      <c r="E8505" s="34">
        <v>338</v>
      </c>
      <c r="F8505" s="34">
        <v>275</v>
      </c>
      <c r="G8505" s="34">
        <v>326</v>
      </c>
      <c r="H8505" s="34">
        <v>297</v>
      </c>
      <c r="I8505" s="34">
        <v>243</v>
      </c>
    </row>
    <row r="8506" spans="1:9" x14ac:dyDescent="0.2">
      <c r="A8506" s="34" t="s">
        <v>58963</v>
      </c>
      <c r="B8506" s="34">
        <v>743</v>
      </c>
      <c r="C8506" s="34">
        <v>739</v>
      </c>
      <c r="D8506" s="34">
        <v>230</v>
      </c>
      <c r="E8506" s="34">
        <v>249</v>
      </c>
      <c r="F8506" s="34">
        <v>275</v>
      </c>
      <c r="G8506" s="34">
        <v>249</v>
      </c>
      <c r="H8506" s="34">
        <v>243</v>
      </c>
      <c r="I8506" s="34">
        <v>206</v>
      </c>
    </row>
    <row r="8507" spans="1:9" x14ac:dyDescent="0.2">
      <c r="A8507" s="34" t="s">
        <v>58964</v>
      </c>
      <c r="B8507" s="34">
        <v>1394</v>
      </c>
      <c r="C8507" s="34">
        <v>1318</v>
      </c>
      <c r="D8507" s="34">
        <v>337</v>
      </c>
      <c r="E8507" s="34">
        <v>439</v>
      </c>
      <c r="F8507" s="34">
        <v>440</v>
      </c>
      <c r="G8507" s="34">
        <v>405</v>
      </c>
      <c r="H8507" s="34">
        <v>411</v>
      </c>
      <c r="I8507" s="34">
        <v>319</v>
      </c>
    </row>
    <row r="8508" spans="1:9" x14ac:dyDescent="0.2">
      <c r="A8508" s="34" t="s">
        <v>58965</v>
      </c>
      <c r="B8508" s="34">
        <v>2589</v>
      </c>
      <c r="C8508" s="34">
        <v>2379</v>
      </c>
      <c r="D8508" s="34">
        <v>801</v>
      </c>
      <c r="E8508" s="34">
        <v>912</v>
      </c>
      <c r="F8508" s="34">
        <v>885</v>
      </c>
      <c r="G8508" s="34">
        <v>777</v>
      </c>
      <c r="H8508" s="34">
        <v>895</v>
      </c>
      <c r="I8508" s="34">
        <v>599</v>
      </c>
    </row>
    <row r="8509" spans="1:9" x14ac:dyDescent="0.2">
      <c r="A8509" s="34" t="s">
        <v>58966</v>
      </c>
      <c r="B8509" s="34">
        <v>1969</v>
      </c>
      <c r="C8509" s="34">
        <v>1947</v>
      </c>
      <c r="D8509" s="34">
        <v>605</v>
      </c>
      <c r="E8509" s="34">
        <v>694</v>
      </c>
      <c r="F8509" s="34">
        <v>581</v>
      </c>
      <c r="G8509" s="34">
        <v>633</v>
      </c>
      <c r="H8509" s="34">
        <v>631</v>
      </c>
      <c r="I8509" s="34">
        <v>532</v>
      </c>
    </row>
    <row r="8510" spans="1:9" x14ac:dyDescent="0.2">
      <c r="A8510" s="34" t="s">
        <v>58967</v>
      </c>
      <c r="B8510" s="34">
        <v>3281</v>
      </c>
      <c r="C8510" s="34">
        <v>2995</v>
      </c>
      <c r="D8510" s="34">
        <v>912</v>
      </c>
      <c r="E8510" s="34">
        <v>846</v>
      </c>
      <c r="F8510" s="34">
        <v>976</v>
      </c>
      <c r="G8510" s="34">
        <v>990</v>
      </c>
      <c r="H8510" s="34">
        <v>1007</v>
      </c>
      <c r="I8510" s="34">
        <v>831</v>
      </c>
    </row>
    <row r="8511" spans="1:9" x14ac:dyDescent="0.2">
      <c r="A8511" s="34" t="s">
        <v>58968</v>
      </c>
      <c r="B8511" s="34">
        <v>1560</v>
      </c>
      <c r="C8511" s="34">
        <v>1581</v>
      </c>
      <c r="D8511" s="34">
        <v>512</v>
      </c>
      <c r="E8511" s="34">
        <v>504</v>
      </c>
      <c r="F8511" s="34">
        <v>472</v>
      </c>
      <c r="G8511" s="34">
        <v>498</v>
      </c>
      <c r="H8511" s="34">
        <v>485</v>
      </c>
      <c r="I8511" s="34">
        <v>411</v>
      </c>
    </row>
    <row r="8512" spans="1:9" x14ac:dyDescent="0.2">
      <c r="A8512" s="34" t="s">
        <v>58969</v>
      </c>
      <c r="B8512" s="34">
        <v>904</v>
      </c>
      <c r="C8512" s="34">
        <v>950</v>
      </c>
      <c r="D8512" s="34">
        <v>318</v>
      </c>
      <c r="E8512" s="34">
        <v>331</v>
      </c>
      <c r="F8512" s="34">
        <v>266</v>
      </c>
      <c r="G8512" s="34">
        <v>271</v>
      </c>
      <c r="H8512" s="34">
        <v>305</v>
      </c>
      <c r="I8512" s="34">
        <v>273</v>
      </c>
    </row>
    <row r="8513" spans="1:9" x14ac:dyDescent="0.2">
      <c r="A8513" s="34" t="s">
        <v>58970</v>
      </c>
      <c r="B8513" s="34">
        <v>1103</v>
      </c>
      <c r="C8513" s="34">
        <v>1070</v>
      </c>
      <c r="D8513" s="34">
        <v>392</v>
      </c>
      <c r="E8513" s="34">
        <v>362</v>
      </c>
      <c r="F8513" s="34">
        <v>332</v>
      </c>
      <c r="G8513" s="34">
        <v>310</v>
      </c>
      <c r="H8513" s="34">
        <v>388</v>
      </c>
      <c r="I8513" s="34">
        <v>315</v>
      </c>
    </row>
    <row r="8514" spans="1:9" x14ac:dyDescent="0.2">
      <c r="A8514" s="34" t="s">
        <v>58971</v>
      </c>
      <c r="B8514" s="34">
        <v>965</v>
      </c>
      <c r="C8514" s="34">
        <v>992</v>
      </c>
      <c r="D8514" s="34">
        <v>285</v>
      </c>
      <c r="E8514" s="34">
        <v>338</v>
      </c>
      <c r="F8514" s="34">
        <v>321</v>
      </c>
      <c r="G8514" s="34">
        <v>357</v>
      </c>
      <c r="H8514" s="34">
        <v>308</v>
      </c>
      <c r="I8514" s="34">
        <v>245</v>
      </c>
    </row>
    <row r="8515" spans="1:9" x14ac:dyDescent="0.2">
      <c r="A8515" s="34" t="s">
        <v>58972</v>
      </c>
      <c r="B8515" s="34">
        <v>1199</v>
      </c>
      <c r="C8515" s="34">
        <v>995</v>
      </c>
      <c r="D8515" s="34">
        <v>371</v>
      </c>
      <c r="E8515" s="34">
        <v>303</v>
      </c>
      <c r="F8515" s="34">
        <v>394</v>
      </c>
      <c r="G8515" s="34">
        <v>304</v>
      </c>
      <c r="H8515" s="34">
        <v>354</v>
      </c>
      <c r="I8515" s="34">
        <v>278</v>
      </c>
    </row>
    <row r="8516" spans="1:9" x14ac:dyDescent="0.2">
      <c r="A8516" s="34" t="s">
        <v>58973</v>
      </c>
      <c r="B8516" s="34">
        <v>968</v>
      </c>
      <c r="C8516" s="34">
        <v>1215</v>
      </c>
      <c r="D8516" s="34">
        <v>363</v>
      </c>
      <c r="E8516" s="34">
        <v>390</v>
      </c>
      <c r="F8516" s="34">
        <v>308</v>
      </c>
      <c r="G8516" s="34">
        <v>389</v>
      </c>
      <c r="H8516" s="34">
        <v>390</v>
      </c>
      <c r="I8516" s="34">
        <v>329</v>
      </c>
    </row>
    <row r="8517" spans="1:9" x14ac:dyDescent="0.2">
      <c r="A8517" s="34" t="s">
        <v>58974</v>
      </c>
      <c r="B8517" s="34">
        <v>1349</v>
      </c>
      <c r="C8517" s="34">
        <v>1832</v>
      </c>
      <c r="D8517" s="34">
        <v>479</v>
      </c>
      <c r="E8517" s="34">
        <v>666</v>
      </c>
      <c r="F8517" s="34">
        <v>501</v>
      </c>
      <c r="G8517" s="34">
        <v>696</v>
      </c>
      <c r="H8517" s="34">
        <v>484</v>
      </c>
      <c r="I8517" s="34">
        <v>609</v>
      </c>
    </row>
    <row r="8518" spans="1:9" x14ac:dyDescent="0.2">
      <c r="A8518" s="34" t="s">
        <v>58975</v>
      </c>
      <c r="B8518" s="34">
        <v>820</v>
      </c>
      <c r="C8518" s="34">
        <v>843</v>
      </c>
      <c r="D8518" s="34">
        <v>230</v>
      </c>
      <c r="E8518" s="34">
        <v>273</v>
      </c>
      <c r="F8518" s="34">
        <v>223</v>
      </c>
      <c r="G8518" s="34">
        <v>281</v>
      </c>
      <c r="H8518" s="34">
        <v>271</v>
      </c>
      <c r="I8518" s="34">
        <v>208</v>
      </c>
    </row>
    <row r="8519" spans="1:9" x14ac:dyDescent="0.2">
      <c r="A8519" s="34" t="s">
        <v>58976</v>
      </c>
      <c r="B8519" s="34">
        <v>987</v>
      </c>
      <c r="C8519" s="34">
        <v>1005</v>
      </c>
      <c r="D8519" s="34">
        <v>286</v>
      </c>
      <c r="E8519" s="34">
        <v>321</v>
      </c>
      <c r="F8519" s="34">
        <v>352</v>
      </c>
      <c r="G8519" s="34">
        <v>284</v>
      </c>
      <c r="H8519" s="34">
        <v>320</v>
      </c>
      <c r="I8519" s="34">
        <v>262</v>
      </c>
    </row>
    <row r="8520" spans="1:9" x14ac:dyDescent="0.2">
      <c r="A8520" s="34" t="s">
        <v>58977</v>
      </c>
      <c r="B8520" s="34">
        <v>1439</v>
      </c>
      <c r="C8520" s="34">
        <v>1239</v>
      </c>
      <c r="D8520" s="34">
        <v>416</v>
      </c>
      <c r="E8520" s="34">
        <v>440</v>
      </c>
      <c r="F8520" s="34">
        <v>435</v>
      </c>
      <c r="G8520" s="34">
        <v>411</v>
      </c>
      <c r="H8520" s="34">
        <v>511</v>
      </c>
      <c r="I8520" s="34">
        <v>393</v>
      </c>
    </row>
    <row r="8521" spans="1:9" x14ac:dyDescent="0.2">
      <c r="A8521" s="34" t="s">
        <v>58978</v>
      </c>
      <c r="B8521" s="34">
        <v>478</v>
      </c>
      <c r="C8521" s="34">
        <v>642</v>
      </c>
      <c r="D8521" s="34">
        <v>168</v>
      </c>
      <c r="E8521" s="34">
        <v>216</v>
      </c>
      <c r="F8521" s="34">
        <v>178</v>
      </c>
      <c r="G8521" s="34">
        <v>204</v>
      </c>
      <c r="H8521" s="34">
        <v>179</v>
      </c>
      <c r="I8521" s="34">
        <v>183</v>
      </c>
    </row>
    <row r="8522" spans="1:9" x14ac:dyDescent="0.2">
      <c r="A8522" s="34" t="s">
        <v>58979</v>
      </c>
      <c r="B8522" s="34">
        <v>736</v>
      </c>
      <c r="C8522" s="34">
        <v>802</v>
      </c>
      <c r="D8522" s="34">
        <v>227</v>
      </c>
      <c r="E8522" s="34">
        <v>253</v>
      </c>
      <c r="F8522" s="34">
        <v>201</v>
      </c>
      <c r="G8522" s="34">
        <v>250</v>
      </c>
      <c r="H8522" s="34">
        <v>228</v>
      </c>
      <c r="I8522" s="34">
        <v>195</v>
      </c>
    </row>
    <row r="8523" spans="1:9" x14ac:dyDescent="0.2">
      <c r="A8523" s="34" t="s">
        <v>58980</v>
      </c>
      <c r="B8523" s="34">
        <v>1940</v>
      </c>
      <c r="C8523" s="34">
        <v>2022</v>
      </c>
      <c r="D8523" s="34">
        <v>598</v>
      </c>
      <c r="E8523" s="34">
        <v>559</v>
      </c>
      <c r="F8523" s="34">
        <v>555</v>
      </c>
      <c r="G8523" s="34">
        <v>598</v>
      </c>
      <c r="H8523" s="34">
        <v>544</v>
      </c>
      <c r="I8523" s="34">
        <v>540</v>
      </c>
    </row>
    <row r="8524" spans="1:9" x14ac:dyDescent="0.2">
      <c r="A8524" s="34" t="s">
        <v>58981</v>
      </c>
      <c r="B8524" s="34">
        <v>497</v>
      </c>
      <c r="C8524" s="34">
        <v>386</v>
      </c>
      <c r="D8524" s="34">
        <v>166</v>
      </c>
      <c r="E8524" s="34">
        <v>105</v>
      </c>
      <c r="F8524" s="34">
        <v>147</v>
      </c>
      <c r="G8524" s="34">
        <v>95</v>
      </c>
      <c r="H8524" s="34">
        <v>170</v>
      </c>
      <c r="I8524" s="34">
        <v>95</v>
      </c>
    </row>
    <row r="8525" spans="1:9" x14ac:dyDescent="0.2">
      <c r="A8525" s="34" t="s">
        <v>58982</v>
      </c>
      <c r="B8525" s="34">
        <v>1519</v>
      </c>
      <c r="C8525" s="34">
        <v>1340</v>
      </c>
      <c r="D8525" s="34">
        <v>420</v>
      </c>
      <c r="E8525" s="34">
        <v>446</v>
      </c>
      <c r="F8525" s="34">
        <v>433</v>
      </c>
      <c r="G8525" s="34">
        <v>369</v>
      </c>
      <c r="H8525" s="34">
        <v>433</v>
      </c>
      <c r="I8525" s="34">
        <v>374</v>
      </c>
    </row>
    <row r="8526" spans="1:9" x14ac:dyDescent="0.2">
      <c r="A8526" s="34" t="s">
        <v>58983</v>
      </c>
      <c r="B8526" s="34">
        <v>1198</v>
      </c>
      <c r="C8526" s="34">
        <v>849</v>
      </c>
      <c r="D8526" s="34">
        <v>383</v>
      </c>
      <c r="E8526" s="34">
        <v>372</v>
      </c>
      <c r="F8526" s="34">
        <v>315</v>
      </c>
      <c r="G8526" s="34">
        <v>354</v>
      </c>
      <c r="H8526" s="34">
        <v>372</v>
      </c>
      <c r="I8526" s="34">
        <v>225</v>
      </c>
    </row>
    <row r="8527" spans="1:9" x14ac:dyDescent="0.2">
      <c r="A8527" s="34" t="s">
        <v>58984</v>
      </c>
      <c r="B8527" s="34">
        <v>1471</v>
      </c>
      <c r="C8527" s="34">
        <v>1477</v>
      </c>
      <c r="D8527" s="34">
        <v>419</v>
      </c>
      <c r="E8527" s="34">
        <v>447</v>
      </c>
      <c r="F8527" s="34">
        <v>492</v>
      </c>
      <c r="G8527" s="34">
        <v>527</v>
      </c>
      <c r="H8527" s="34">
        <v>495</v>
      </c>
      <c r="I8527" s="34">
        <v>381</v>
      </c>
    </row>
    <row r="8528" spans="1:9" x14ac:dyDescent="0.2">
      <c r="A8528" s="34" t="s">
        <v>58985</v>
      </c>
      <c r="B8528" s="34">
        <v>1555</v>
      </c>
      <c r="C8528" s="34">
        <v>1564</v>
      </c>
      <c r="D8528" s="34">
        <v>495</v>
      </c>
      <c r="E8528" s="34">
        <v>530</v>
      </c>
      <c r="F8528" s="34">
        <v>482</v>
      </c>
      <c r="G8528" s="34">
        <v>564</v>
      </c>
      <c r="H8528" s="34">
        <v>435</v>
      </c>
      <c r="I8528" s="34">
        <v>434</v>
      </c>
    </row>
    <row r="8529" spans="1:9" x14ac:dyDescent="0.2">
      <c r="A8529" s="34" t="s">
        <v>58986</v>
      </c>
      <c r="B8529" s="34">
        <v>1266</v>
      </c>
      <c r="C8529" s="34">
        <v>1080</v>
      </c>
      <c r="D8529" s="34">
        <v>409</v>
      </c>
      <c r="E8529" s="34">
        <v>406</v>
      </c>
      <c r="F8529" s="34">
        <v>364</v>
      </c>
      <c r="G8529" s="34">
        <v>426</v>
      </c>
      <c r="H8529" s="34">
        <v>447</v>
      </c>
      <c r="I8529" s="34">
        <v>353</v>
      </c>
    </row>
    <row r="8530" spans="1:9" x14ac:dyDescent="0.2">
      <c r="A8530" s="34" t="s">
        <v>58987</v>
      </c>
      <c r="B8530" s="34">
        <v>1072</v>
      </c>
      <c r="C8530" s="34">
        <v>963</v>
      </c>
      <c r="D8530" s="34">
        <v>336</v>
      </c>
      <c r="E8530" s="34">
        <v>362</v>
      </c>
      <c r="F8530" s="34">
        <v>358</v>
      </c>
      <c r="G8530" s="34">
        <v>356</v>
      </c>
      <c r="H8530" s="34">
        <v>365</v>
      </c>
      <c r="I8530" s="34">
        <v>310</v>
      </c>
    </row>
    <row r="8531" spans="1:9" x14ac:dyDescent="0.2">
      <c r="A8531" s="34" t="s">
        <v>58988</v>
      </c>
      <c r="B8531" s="34">
        <v>1506</v>
      </c>
      <c r="C8531" s="34">
        <v>1493</v>
      </c>
      <c r="D8531" s="34">
        <v>544</v>
      </c>
      <c r="E8531" s="34">
        <v>542</v>
      </c>
      <c r="F8531" s="34">
        <v>496</v>
      </c>
      <c r="G8531" s="34">
        <v>486</v>
      </c>
      <c r="H8531" s="34">
        <v>469</v>
      </c>
      <c r="I8531" s="34">
        <v>434</v>
      </c>
    </row>
    <row r="8532" spans="1:9" x14ac:dyDescent="0.2">
      <c r="A8532" s="34" t="s">
        <v>58989</v>
      </c>
      <c r="B8532" s="34">
        <v>2043</v>
      </c>
      <c r="C8532" s="34">
        <v>2054</v>
      </c>
      <c r="D8532" s="34">
        <v>548</v>
      </c>
      <c r="E8532" s="34">
        <v>605</v>
      </c>
      <c r="F8532" s="34">
        <v>613</v>
      </c>
      <c r="G8532" s="34">
        <v>569</v>
      </c>
      <c r="H8532" s="34">
        <v>602</v>
      </c>
      <c r="I8532" s="34">
        <v>499</v>
      </c>
    </row>
    <row r="8533" spans="1:9" x14ac:dyDescent="0.2">
      <c r="A8533" s="34" t="s">
        <v>58990</v>
      </c>
      <c r="B8533" s="34">
        <v>1363</v>
      </c>
      <c r="C8533" s="34">
        <v>1311</v>
      </c>
      <c r="D8533" s="34">
        <v>488</v>
      </c>
      <c r="E8533" s="34">
        <v>494</v>
      </c>
      <c r="F8533" s="34">
        <v>432</v>
      </c>
      <c r="G8533" s="34">
        <v>414</v>
      </c>
      <c r="H8533" s="34">
        <v>476</v>
      </c>
      <c r="I8533" s="34">
        <v>418</v>
      </c>
    </row>
    <row r="8534" spans="1:9" x14ac:dyDescent="0.2">
      <c r="A8534" s="34" t="s">
        <v>58991</v>
      </c>
      <c r="B8534" s="34">
        <v>1296</v>
      </c>
      <c r="C8534" s="34">
        <v>1285</v>
      </c>
      <c r="D8534" s="34">
        <v>358</v>
      </c>
      <c r="E8534" s="34">
        <v>450</v>
      </c>
      <c r="F8534" s="34">
        <v>385</v>
      </c>
      <c r="G8534" s="34">
        <v>446</v>
      </c>
      <c r="H8534" s="34">
        <v>424</v>
      </c>
      <c r="I8534" s="34">
        <v>366</v>
      </c>
    </row>
    <row r="8535" spans="1:9" x14ac:dyDescent="0.2">
      <c r="A8535" s="34" t="s">
        <v>58992</v>
      </c>
      <c r="B8535" s="34">
        <v>733</v>
      </c>
      <c r="C8535" s="34">
        <v>746</v>
      </c>
      <c r="D8535" s="34">
        <v>242</v>
      </c>
      <c r="E8535" s="34">
        <v>262</v>
      </c>
      <c r="F8535" s="34">
        <v>185</v>
      </c>
      <c r="G8535" s="34">
        <v>203</v>
      </c>
      <c r="H8535" s="34">
        <v>224</v>
      </c>
      <c r="I8535" s="34">
        <v>223</v>
      </c>
    </row>
    <row r="8536" spans="1:9" x14ac:dyDescent="0.2">
      <c r="A8536" s="34" t="s">
        <v>58993</v>
      </c>
      <c r="B8536" s="34">
        <v>350</v>
      </c>
      <c r="C8536" s="34">
        <v>427</v>
      </c>
      <c r="D8536" s="34">
        <v>110</v>
      </c>
      <c r="E8536" s="34">
        <v>155</v>
      </c>
      <c r="F8536" s="34">
        <v>98</v>
      </c>
      <c r="G8536" s="34">
        <v>143</v>
      </c>
      <c r="H8536" s="34">
        <v>100</v>
      </c>
      <c r="I8536" s="34">
        <v>122</v>
      </c>
    </row>
    <row r="8537" spans="1:9" x14ac:dyDescent="0.2">
      <c r="A8537" s="34" t="s">
        <v>58994</v>
      </c>
      <c r="B8537" s="34">
        <v>1667</v>
      </c>
      <c r="C8537" s="34">
        <v>1670</v>
      </c>
      <c r="D8537" s="34">
        <v>501</v>
      </c>
      <c r="E8537" s="34">
        <v>551</v>
      </c>
      <c r="F8537" s="34">
        <v>501</v>
      </c>
      <c r="G8537" s="34">
        <v>513</v>
      </c>
      <c r="H8537" s="34">
        <v>505</v>
      </c>
      <c r="I8537" s="34">
        <v>441</v>
      </c>
    </row>
    <row r="8538" spans="1:9" x14ac:dyDescent="0.2">
      <c r="A8538" s="34" t="s">
        <v>58995</v>
      </c>
      <c r="B8538" s="34">
        <v>1088</v>
      </c>
      <c r="C8538" s="34">
        <v>1018</v>
      </c>
      <c r="D8538" s="34">
        <v>304</v>
      </c>
      <c r="E8538" s="34">
        <v>331</v>
      </c>
      <c r="F8538" s="34">
        <v>335</v>
      </c>
      <c r="G8538" s="34">
        <v>362</v>
      </c>
      <c r="H8538" s="34">
        <v>317</v>
      </c>
      <c r="I8538" s="34">
        <v>311</v>
      </c>
    </row>
    <row r="8539" spans="1:9" x14ac:dyDescent="0.2">
      <c r="A8539" s="34" t="s">
        <v>58996</v>
      </c>
      <c r="B8539" s="34">
        <v>1652</v>
      </c>
      <c r="C8539" s="34">
        <v>1576</v>
      </c>
      <c r="D8539" s="34">
        <v>511</v>
      </c>
      <c r="E8539" s="34">
        <v>435</v>
      </c>
      <c r="F8539" s="34">
        <v>520</v>
      </c>
      <c r="G8539" s="34">
        <v>441</v>
      </c>
      <c r="H8539" s="34">
        <v>498</v>
      </c>
      <c r="I8539" s="34">
        <v>456</v>
      </c>
    </row>
    <row r="8540" spans="1:9" x14ac:dyDescent="0.2">
      <c r="A8540" s="34" t="s">
        <v>58997</v>
      </c>
      <c r="B8540" s="34">
        <v>1236</v>
      </c>
      <c r="C8540" s="34">
        <v>1131</v>
      </c>
      <c r="D8540" s="34">
        <v>369</v>
      </c>
      <c r="E8540" s="34">
        <v>410</v>
      </c>
      <c r="F8540" s="34">
        <v>368</v>
      </c>
      <c r="G8540" s="34">
        <v>389</v>
      </c>
      <c r="H8540" s="34">
        <v>393</v>
      </c>
      <c r="I8540" s="34">
        <v>397</v>
      </c>
    </row>
    <row r="8541" spans="1:9" x14ac:dyDescent="0.2">
      <c r="A8541" s="34" t="s">
        <v>58998</v>
      </c>
      <c r="B8541" s="34">
        <v>1918</v>
      </c>
      <c r="C8541" s="34">
        <v>1907</v>
      </c>
      <c r="D8541" s="34">
        <v>540</v>
      </c>
      <c r="E8541" s="34">
        <v>659</v>
      </c>
      <c r="F8541" s="34">
        <v>620</v>
      </c>
      <c r="G8541" s="34">
        <v>600</v>
      </c>
      <c r="H8541" s="34">
        <v>581</v>
      </c>
      <c r="I8541" s="34">
        <v>522</v>
      </c>
    </row>
    <row r="8542" spans="1:9" x14ac:dyDescent="0.2">
      <c r="A8542" s="34" t="s">
        <v>58999</v>
      </c>
      <c r="B8542" s="34">
        <v>1411</v>
      </c>
      <c r="C8542" s="34">
        <v>1304</v>
      </c>
      <c r="D8542" s="34">
        <v>467</v>
      </c>
      <c r="E8542" s="34">
        <v>393</v>
      </c>
      <c r="F8542" s="34">
        <v>390</v>
      </c>
      <c r="G8542" s="34">
        <v>478</v>
      </c>
      <c r="H8542" s="34">
        <v>462</v>
      </c>
      <c r="I8542" s="34">
        <v>369</v>
      </c>
    </row>
    <row r="8543" spans="1:9" x14ac:dyDescent="0.2">
      <c r="A8543" s="34" t="s">
        <v>59000</v>
      </c>
      <c r="B8543" s="34">
        <v>1580</v>
      </c>
      <c r="C8543" s="34">
        <v>1529</v>
      </c>
      <c r="D8543" s="34">
        <v>462</v>
      </c>
      <c r="E8543" s="34">
        <v>552</v>
      </c>
      <c r="F8543" s="34">
        <v>471</v>
      </c>
      <c r="G8543" s="34">
        <v>501</v>
      </c>
      <c r="H8543" s="34">
        <v>495</v>
      </c>
      <c r="I8543" s="34">
        <v>459</v>
      </c>
    </row>
    <row r="8544" spans="1:9" x14ac:dyDescent="0.2">
      <c r="A8544" s="34" t="s">
        <v>59001</v>
      </c>
      <c r="B8544" s="34">
        <v>1350</v>
      </c>
      <c r="C8544" s="34">
        <v>1326</v>
      </c>
      <c r="D8544" s="34">
        <v>415</v>
      </c>
      <c r="E8544" s="34">
        <v>364</v>
      </c>
      <c r="F8544" s="34">
        <v>442</v>
      </c>
      <c r="G8544" s="34">
        <v>420</v>
      </c>
      <c r="H8544" s="34">
        <v>411</v>
      </c>
      <c r="I8544" s="34">
        <v>335</v>
      </c>
    </row>
    <row r="8545" spans="1:9" x14ac:dyDescent="0.2">
      <c r="A8545" s="34" t="s">
        <v>59002</v>
      </c>
      <c r="B8545" s="34">
        <v>1201</v>
      </c>
      <c r="C8545" s="34">
        <v>1028</v>
      </c>
      <c r="D8545" s="34">
        <v>396</v>
      </c>
      <c r="E8545" s="34">
        <v>361</v>
      </c>
      <c r="F8545" s="34">
        <v>320</v>
      </c>
      <c r="G8545" s="34">
        <v>380</v>
      </c>
      <c r="H8545" s="34">
        <v>409</v>
      </c>
      <c r="I8545" s="34">
        <v>255</v>
      </c>
    </row>
    <row r="8546" spans="1:9" x14ac:dyDescent="0.2">
      <c r="A8546" s="34" t="s">
        <v>59003</v>
      </c>
      <c r="B8546" s="34">
        <v>1833</v>
      </c>
      <c r="C8546" s="34">
        <v>1640</v>
      </c>
      <c r="D8546" s="34">
        <v>598</v>
      </c>
      <c r="E8546" s="34">
        <v>560</v>
      </c>
      <c r="F8546" s="34">
        <v>543</v>
      </c>
      <c r="G8546" s="34">
        <v>595</v>
      </c>
      <c r="H8546" s="34">
        <v>535</v>
      </c>
      <c r="I8546" s="34">
        <v>516</v>
      </c>
    </row>
    <row r="8547" spans="1:9" x14ac:dyDescent="0.2">
      <c r="A8547" s="34" t="s">
        <v>59004</v>
      </c>
      <c r="B8547" s="34">
        <v>357</v>
      </c>
      <c r="C8547" s="34">
        <v>223</v>
      </c>
      <c r="D8547" s="34">
        <v>130</v>
      </c>
      <c r="E8547" s="34">
        <v>78</v>
      </c>
      <c r="F8547" s="34">
        <v>113</v>
      </c>
      <c r="G8547" s="34">
        <v>89</v>
      </c>
      <c r="H8547" s="34">
        <v>170</v>
      </c>
      <c r="I8547" s="34">
        <v>64</v>
      </c>
    </row>
    <row r="8548" spans="1:9" x14ac:dyDescent="0.2">
      <c r="A8548" s="34" t="s">
        <v>59005</v>
      </c>
      <c r="B8548" s="34">
        <v>1829</v>
      </c>
      <c r="C8548" s="34">
        <v>1686</v>
      </c>
      <c r="D8548" s="34">
        <v>539</v>
      </c>
      <c r="E8548" s="34">
        <v>576</v>
      </c>
      <c r="F8548" s="34">
        <v>510</v>
      </c>
      <c r="G8548" s="34">
        <v>553</v>
      </c>
      <c r="H8548" s="34">
        <v>566</v>
      </c>
      <c r="I8548" s="34">
        <v>519</v>
      </c>
    </row>
    <row r="8549" spans="1:9" x14ac:dyDescent="0.2">
      <c r="A8549" s="34" t="s">
        <v>59006</v>
      </c>
      <c r="B8549" s="34">
        <v>1060</v>
      </c>
      <c r="C8549" s="34">
        <v>1019</v>
      </c>
      <c r="D8549" s="34">
        <v>361</v>
      </c>
      <c r="E8549" s="34">
        <v>320</v>
      </c>
      <c r="F8549" s="34">
        <v>287</v>
      </c>
      <c r="G8549" s="34">
        <v>337</v>
      </c>
      <c r="H8549" s="34">
        <v>347</v>
      </c>
      <c r="I8549" s="34">
        <v>327</v>
      </c>
    </row>
    <row r="8550" spans="1:9" x14ac:dyDescent="0.2">
      <c r="A8550" s="34" t="s">
        <v>59007</v>
      </c>
      <c r="B8550" s="34">
        <v>1241</v>
      </c>
      <c r="C8550" s="34">
        <v>1221</v>
      </c>
      <c r="D8550" s="34">
        <v>391</v>
      </c>
      <c r="E8550" s="34">
        <v>476</v>
      </c>
      <c r="F8550" s="34">
        <v>339</v>
      </c>
      <c r="G8550" s="34">
        <v>393</v>
      </c>
      <c r="H8550" s="34">
        <v>406</v>
      </c>
      <c r="I8550" s="34">
        <v>354</v>
      </c>
    </row>
    <row r="8551" spans="1:9" x14ac:dyDescent="0.2">
      <c r="A8551" s="34" t="s">
        <v>59008</v>
      </c>
      <c r="B8551" s="34">
        <v>1214</v>
      </c>
      <c r="C8551" s="34">
        <v>1192</v>
      </c>
      <c r="D8551" s="34">
        <v>376</v>
      </c>
      <c r="E8551" s="34">
        <v>375</v>
      </c>
      <c r="F8551" s="34">
        <v>342</v>
      </c>
      <c r="G8551" s="34">
        <v>353</v>
      </c>
      <c r="H8551" s="34">
        <v>390</v>
      </c>
      <c r="I8551" s="34">
        <v>303</v>
      </c>
    </row>
    <row r="8552" spans="1:9" x14ac:dyDescent="0.2">
      <c r="A8552" s="34" t="s">
        <v>59009</v>
      </c>
      <c r="B8552" s="34">
        <v>893</v>
      </c>
      <c r="C8552" s="34">
        <v>827</v>
      </c>
      <c r="D8552" s="34">
        <v>242</v>
      </c>
      <c r="E8552" s="34">
        <v>229</v>
      </c>
      <c r="F8552" s="34">
        <v>275</v>
      </c>
      <c r="G8552" s="34">
        <v>248</v>
      </c>
      <c r="H8552" s="34">
        <v>329</v>
      </c>
      <c r="I8552" s="34">
        <v>235</v>
      </c>
    </row>
    <row r="8553" spans="1:9" x14ac:dyDescent="0.2">
      <c r="A8553" s="34" t="s">
        <v>59010</v>
      </c>
      <c r="B8553" s="34">
        <v>1612</v>
      </c>
      <c r="C8553" s="34">
        <v>1403</v>
      </c>
      <c r="D8553" s="34">
        <v>505</v>
      </c>
      <c r="E8553" s="34">
        <v>509</v>
      </c>
      <c r="F8553" s="34">
        <v>458</v>
      </c>
      <c r="G8553" s="34">
        <v>490</v>
      </c>
      <c r="H8553" s="34">
        <v>458</v>
      </c>
      <c r="I8553" s="34">
        <v>441</v>
      </c>
    </row>
    <row r="8554" spans="1:9" x14ac:dyDescent="0.2">
      <c r="A8554" s="34" t="s">
        <v>59011</v>
      </c>
      <c r="B8554" s="34">
        <v>696</v>
      </c>
      <c r="C8554" s="34">
        <v>620</v>
      </c>
      <c r="D8554" s="34">
        <v>204</v>
      </c>
      <c r="E8554" s="34">
        <v>255</v>
      </c>
      <c r="F8554" s="34">
        <v>258</v>
      </c>
      <c r="G8554" s="34">
        <v>229</v>
      </c>
      <c r="H8554" s="34">
        <v>281</v>
      </c>
      <c r="I8554" s="34">
        <v>207</v>
      </c>
    </row>
    <row r="8555" spans="1:9" x14ac:dyDescent="0.2">
      <c r="A8555" s="34" t="s">
        <v>59012</v>
      </c>
      <c r="B8555" s="34">
        <v>1204</v>
      </c>
      <c r="C8555" s="34">
        <v>1103</v>
      </c>
      <c r="D8555" s="34">
        <v>401</v>
      </c>
      <c r="E8555" s="34">
        <v>355</v>
      </c>
      <c r="F8555" s="34">
        <v>342</v>
      </c>
      <c r="G8555" s="34">
        <v>367</v>
      </c>
      <c r="H8555" s="34">
        <v>407</v>
      </c>
      <c r="I8555" s="34">
        <v>372</v>
      </c>
    </row>
    <row r="8556" spans="1:9" x14ac:dyDescent="0.2">
      <c r="A8556" s="34" t="s">
        <v>59013</v>
      </c>
      <c r="B8556" s="34">
        <v>1136</v>
      </c>
      <c r="C8556" s="34">
        <v>959</v>
      </c>
      <c r="D8556" s="34">
        <v>301</v>
      </c>
      <c r="E8556" s="34">
        <v>334</v>
      </c>
      <c r="F8556" s="34">
        <v>302</v>
      </c>
      <c r="G8556" s="34">
        <v>303</v>
      </c>
      <c r="H8556" s="34">
        <v>313</v>
      </c>
      <c r="I8556" s="34">
        <v>253</v>
      </c>
    </row>
    <row r="8557" spans="1:9" x14ac:dyDescent="0.2">
      <c r="A8557" s="34" t="s">
        <v>59014</v>
      </c>
      <c r="B8557" s="34">
        <v>1217</v>
      </c>
      <c r="C8557" s="34">
        <v>1420</v>
      </c>
      <c r="D8557" s="34">
        <v>409</v>
      </c>
      <c r="E8557" s="34">
        <v>475</v>
      </c>
      <c r="F8557" s="34">
        <v>421</v>
      </c>
      <c r="G8557" s="34">
        <v>489</v>
      </c>
      <c r="H8557" s="34">
        <v>378</v>
      </c>
      <c r="I8557" s="34">
        <v>371</v>
      </c>
    </row>
    <row r="8558" spans="1:9" x14ac:dyDescent="0.2">
      <c r="A8558" s="34" t="s">
        <v>59015</v>
      </c>
      <c r="B8558" s="34">
        <v>1237</v>
      </c>
      <c r="C8558" s="34">
        <v>1308</v>
      </c>
      <c r="D8558" s="34">
        <v>419</v>
      </c>
      <c r="E8558" s="34">
        <v>431</v>
      </c>
      <c r="F8558" s="34">
        <v>363</v>
      </c>
      <c r="G8558" s="34">
        <v>358</v>
      </c>
      <c r="H8558" s="34">
        <v>414</v>
      </c>
      <c r="I8558" s="34">
        <v>311</v>
      </c>
    </row>
    <row r="8559" spans="1:9" x14ac:dyDescent="0.2">
      <c r="A8559" s="34" t="s">
        <v>59016</v>
      </c>
      <c r="B8559" s="34">
        <v>1637</v>
      </c>
      <c r="C8559" s="34">
        <v>1579</v>
      </c>
      <c r="D8559" s="34">
        <v>484</v>
      </c>
      <c r="E8559" s="34">
        <v>497</v>
      </c>
      <c r="F8559" s="34">
        <v>468</v>
      </c>
      <c r="G8559" s="34">
        <v>572</v>
      </c>
      <c r="H8559" s="34">
        <v>501</v>
      </c>
      <c r="I8559" s="34">
        <v>495</v>
      </c>
    </row>
    <row r="8560" spans="1:9" x14ac:dyDescent="0.2">
      <c r="A8560" s="34" t="s">
        <v>59017</v>
      </c>
      <c r="B8560" s="34">
        <v>2148</v>
      </c>
      <c r="C8560" s="34">
        <v>2417</v>
      </c>
      <c r="D8560" s="34">
        <v>693</v>
      </c>
      <c r="E8560" s="34">
        <v>753</v>
      </c>
      <c r="F8560" s="34">
        <v>647</v>
      </c>
      <c r="G8560" s="34">
        <v>873</v>
      </c>
      <c r="H8560" s="34">
        <v>763</v>
      </c>
      <c r="I8560" s="34">
        <v>672</v>
      </c>
    </row>
    <row r="8561" spans="1:9" x14ac:dyDescent="0.2">
      <c r="A8561" s="34" t="s">
        <v>59018</v>
      </c>
      <c r="B8561" s="34">
        <v>1715</v>
      </c>
      <c r="C8561" s="34">
        <v>1630</v>
      </c>
      <c r="D8561" s="34">
        <v>604</v>
      </c>
      <c r="E8561" s="34">
        <v>585</v>
      </c>
      <c r="F8561" s="34">
        <v>523</v>
      </c>
      <c r="G8561" s="34">
        <v>615</v>
      </c>
      <c r="H8561" s="34">
        <v>611</v>
      </c>
      <c r="I8561" s="34">
        <v>491</v>
      </c>
    </row>
    <row r="8562" spans="1:9" x14ac:dyDescent="0.2">
      <c r="A8562" s="34" t="s">
        <v>59019</v>
      </c>
      <c r="B8562" s="34">
        <v>1007</v>
      </c>
      <c r="C8562" s="34">
        <v>1026</v>
      </c>
      <c r="D8562" s="34">
        <v>323</v>
      </c>
      <c r="E8562" s="34">
        <v>262</v>
      </c>
      <c r="F8562" s="34">
        <v>337</v>
      </c>
      <c r="G8562" s="34">
        <v>328</v>
      </c>
      <c r="H8562" s="34">
        <v>348</v>
      </c>
      <c r="I8562" s="34">
        <v>309</v>
      </c>
    </row>
    <row r="8563" spans="1:9" x14ac:dyDescent="0.2">
      <c r="A8563" s="34" t="s">
        <v>59020</v>
      </c>
      <c r="B8563" s="34">
        <v>1965</v>
      </c>
      <c r="C8563" s="34">
        <v>2200</v>
      </c>
      <c r="D8563" s="34">
        <v>653</v>
      </c>
      <c r="E8563" s="34">
        <v>752</v>
      </c>
      <c r="F8563" s="34">
        <v>607</v>
      </c>
      <c r="G8563" s="34">
        <v>741</v>
      </c>
      <c r="H8563" s="34">
        <v>721</v>
      </c>
      <c r="I8563" s="34">
        <v>602</v>
      </c>
    </row>
    <row r="8564" spans="1:9" x14ac:dyDescent="0.2">
      <c r="A8564" s="34" t="s">
        <v>59021</v>
      </c>
      <c r="B8564" s="34">
        <v>791</v>
      </c>
      <c r="C8564" s="34">
        <v>998</v>
      </c>
      <c r="D8564" s="34">
        <v>274</v>
      </c>
      <c r="E8564" s="34">
        <v>314</v>
      </c>
      <c r="F8564" s="34">
        <v>289</v>
      </c>
      <c r="G8564" s="34">
        <v>351</v>
      </c>
      <c r="H8564" s="34">
        <v>336</v>
      </c>
      <c r="I8564" s="34">
        <v>247</v>
      </c>
    </row>
    <row r="8565" spans="1:9" x14ac:dyDescent="0.2">
      <c r="A8565" s="34" t="s">
        <v>59022</v>
      </c>
      <c r="B8565" s="34">
        <v>722</v>
      </c>
      <c r="C8565" s="34">
        <v>508</v>
      </c>
      <c r="D8565" s="34">
        <v>204</v>
      </c>
      <c r="E8565" s="34">
        <v>212</v>
      </c>
      <c r="F8565" s="34">
        <v>245</v>
      </c>
      <c r="G8565" s="34">
        <v>225</v>
      </c>
      <c r="H8565" s="34">
        <v>213</v>
      </c>
      <c r="I8565" s="34">
        <v>178</v>
      </c>
    </row>
    <row r="8566" spans="1:9" x14ac:dyDescent="0.2">
      <c r="A8566" s="34" t="s">
        <v>59023</v>
      </c>
      <c r="B8566" s="34">
        <v>1205</v>
      </c>
      <c r="C8566" s="34">
        <v>1325</v>
      </c>
      <c r="D8566" s="34">
        <v>396</v>
      </c>
      <c r="E8566" s="34">
        <v>349</v>
      </c>
      <c r="F8566" s="34">
        <v>394</v>
      </c>
      <c r="G8566" s="34">
        <v>386</v>
      </c>
      <c r="H8566" s="34">
        <v>330</v>
      </c>
      <c r="I8566" s="34">
        <v>338</v>
      </c>
    </row>
    <row r="8567" spans="1:9" x14ac:dyDescent="0.2">
      <c r="A8567" s="34" t="s">
        <v>59024</v>
      </c>
      <c r="B8567" s="34">
        <v>2170</v>
      </c>
      <c r="C8567" s="34">
        <v>2017</v>
      </c>
      <c r="D8567" s="34">
        <v>668</v>
      </c>
      <c r="E8567" s="34">
        <v>727</v>
      </c>
      <c r="F8567" s="34">
        <v>627</v>
      </c>
      <c r="G8567" s="34">
        <v>657</v>
      </c>
      <c r="H8567" s="34">
        <v>689</v>
      </c>
      <c r="I8567" s="34">
        <v>589</v>
      </c>
    </row>
    <row r="8568" spans="1:9" x14ac:dyDescent="0.2">
      <c r="A8568" s="34" t="s">
        <v>59025</v>
      </c>
      <c r="B8568" s="34">
        <v>1314</v>
      </c>
      <c r="C8568" s="34">
        <v>1316</v>
      </c>
      <c r="D8568" s="34">
        <v>437</v>
      </c>
      <c r="E8568" s="34">
        <v>508</v>
      </c>
      <c r="F8568" s="34">
        <v>441</v>
      </c>
      <c r="G8568" s="34">
        <v>496</v>
      </c>
      <c r="H8568" s="34">
        <v>418</v>
      </c>
      <c r="I8568" s="34">
        <v>429</v>
      </c>
    </row>
    <row r="8569" spans="1:9" x14ac:dyDescent="0.2">
      <c r="A8569" s="34" t="s">
        <v>59026</v>
      </c>
      <c r="B8569" s="34">
        <v>666</v>
      </c>
      <c r="C8569" s="34">
        <v>907</v>
      </c>
      <c r="D8569" s="34">
        <v>213</v>
      </c>
      <c r="E8569" s="34">
        <v>257</v>
      </c>
      <c r="F8569" s="34">
        <v>251</v>
      </c>
      <c r="G8569" s="34">
        <v>268</v>
      </c>
      <c r="H8569" s="34">
        <v>246</v>
      </c>
      <c r="I8569" s="34">
        <v>235</v>
      </c>
    </row>
    <row r="8570" spans="1:9" x14ac:dyDescent="0.2">
      <c r="A8570" s="34" t="s">
        <v>59027</v>
      </c>
      <c r="B8570" s="34">
        <v>1158</v>
      </c>
      <c r="C8570" s="34">
        <v>1358</v>
      </c>
      <c r="D8570" s="34">
        <v>360</v>
      </c>
      <c r="E8570" s="34">
        <v>486</v>
      </c>
      <c r="F8570" s="34">
        <v>362</v>
      </c>
      <c r="G8570" s="34">
        <v>516</v>
      </c>
      <c r="H8570" s="34">
        <v>345</v>
      </c>
      <c r="I8570" s="34">
        <v>374</v>
      </c>
    </row>
    <row r="8571" spans="1:9" x14ac:dyDescent="0.2">
      <c r="A8571" s="34" t="s">
        <v>59028</v>
      </c>
      <c r="B8571" s="34">
        <v>898</v>
      </c>
      <c r="C8571" s="34">
        <v>964</v>
      </c>
      <c r="D8571" s="34">
        <v>330</v>
      </c>
      <c r="E8571" s="34">
        <v>277</v>
      </c>
      <c r="F8571" s="34">
        <v>310</v>
      </c>
      <c r="G8571" s="34">
        <v>238</v>
      </c>
      <c r="H8571" s="34">
        <v>271</v>
      </c>
      <c r="I8571" s="34">
        <v>279</v>
      </c>
    </row>
    <row r="8572" spans="1:9" x14ac:dyDescent="0.2">
      <c r="A8572" s="34" t="s">
        <v>59029</v>
      </c>
      <c r="B8572" s="34">
        <v>870</v>
      </c>
      <c r="C8572" s="34">
        <v>826</v>
      </c>
      <c r="D8572" s="34">
        <v>337</v>
      </c>
      <c r="E8572" s="34">
        <v>279</v>
      </c>
      <c r="F8572" s="34">
        <v>311</v>
      </c>
      <c r="G8572" s="34">
        <v>318</v>
      </c>
      <c r="H8572" s="34">
        <v>354</v>
      </c>
      <c r="I8572" s="34">
        <v>250</v>
      </c>
    </row>
    <row r="8573" spans="1:9" x14ac:dyDescent="0.2">
      <c r="A8573" s="34" t="s">
        <v>59030</v>
      </c>
      <c r="B8573" s="34">
        <v>1050</v>
      </c>
      <c r="C8573" s="34">
        <v>932</v>
      </c>
      <c r="D8573" s="34">
        <v>378</v>
      </c>
      <c r="E8573" s="34">
        <v>279</v>
      </c>
      <c r="F8573" s="34">
        <v>319</v>
      </c>
      <c r="G8573" s="34">
        <v>325</v>
      </c>
      <c r="H8573" s="34">
        <v>329</v>
      </c>
      <c r="I8573" s="34">
        <v>291</v>
      </c>
    </row>
    <row r="8574" spans="1:9" x14ac:dyDescent="0.2">
      <c r="A8574" s="34" t="s">
        <v>59031</v>
      </c>
      <c r="B8574" s="34">
        <v>1491</v>
      </c>
      <c r="C8574" s="34">
        <v>819</v>
      </c>
      <c r="D8574" s="34">
        <v>431</v>
      </c>
      <c r="E8574" s="34">
        <v>273</v>
      </c>
      <c r="F8574" s="34">
        <v>481</v>
      </c>
      <c r="G8574" s="34">
        <v>278</v>
      </c>
      <c r="H8574" s="34">
        <v>482</v>
      </c>
      <c r="I8574" s="34">
        <v>216</v>
      </c>
    </row>
    <row r="8575" spans="1:9" x14ac:dyDescent="0.2">
      <c r="A8575" s="34" t="s">
        <v>59032</v>
      </c>
      <c r="B8575" s="34">
        <v>1380</v>
      </c>
      <c r="C8575" s="34">
        <v>1573</v>
      </c>
      <c r="D8575" s="34">
        <v>465</v>
      </c>
      <c r="E8575" s="34">
        <v>484</v>
      </c>
      <c r="F8575" s="34">
        <v>441</v>
      </c>
      <c r="G8575" s="34">
        <v>574</v>
      </c>
      <c r="H8575" s="34">
        <v>452</v>
      </c>
      <c r="I8575" s="34">
        <v>436</v>
      </c>
    </row>
    <row r="8576" spans="1:9" x14ac:dyDescent="0.2">
      <c r="A8576" s="34" t="s">
        <v>59033</v>
      </c>
      <c r="B8576" s="34">
        <v>1580</v>
      </c>
      <c r="C8576" s="34">
        <v>1551</v>
      </c>
      <c r="D8576" s="34">
        <v>525</v>
      </c>
      <c r="E8576" s="34">
        <v>502</v>
      </c>
      <c r="F8576" s="34">
        <v>467</v>
      </c>
      <c r="G8576" s="34">
        <v>475</v>
      </c>
      <c r="H8576" s="34">
        <v>466</v>
      </c>
      <c r="I8576" s="34">
        <v>410</v>
      </c>
    </row>
    <row r="8577" spans="1:9" x14ac:dyDescent="0.2">
      <c r="A8577" s="34" t="s">
        <v>59034</v>
      </c>
      <c r="B8577" s="34">
        <v>1084</v>
      </c>
      <c r="C8577" s="34">
        <v>998</v>
      </c>
      <c r="D8577" s="34">
        <v>283</v>
      </c>
      <c r="E8577" s="34">
        <v>338</v>
      </c>
      <c r="F8577" s="34">
        <v>293</v>
      </c>
      <c r="G8577" s="34">
        <v>261</v>
      </c>
      <c r="H8577" s="34">
        <v>303</v>
      </c>
      <c r="I8577" s="34">
        <v>254</v>
      </c>
    </row>
    <row r="8578" spans="1:9" x14ac:dyDescent="0.2">
      <c r="A8578" s="34" t="s">
        <v>59035</v>
      </c>
      <c r="B8578" s="34">
        <v>1181</v>
      </c>
      <c r="C8578" s="34">
        <v>1407</v>
      </c>
      <c r="D8578" s="34">
        <v>382</v>
      </c>
      <c r="E8578" s="34">
        <v>462</v>
      </c>
      <c r="F8578" s="34">
        <v>367</v>
      </c>
      <c r="G8578" s="34">
        <v>492</v>
      </c>
      <c r="H8578" s="34">
        <v>389</v>
      </c>
      <c r="I8578" s="34">
        <v>390</v>
      </c>
    </row>
    <row r="8579" spans="1:9" x14ac:dyDescent="0.2">
      <c r="A8579" s="34" t="s">
        <v>59036</v>
      </c>
      <c r="B8579" s="34">
        <v>1247</v>
      </c>
      <c r="C8579" s="34">
        <v>1157</v>
      </c>
      <c r="D8579" s="34">
        <v>390</v>
      </c>
      <c r="E8579" s="34">
        <v>419</v>
      </c>
      <c r="F8579" s="34">
        <v>439</v>
      </c>
      <c r="G8579" s="34">
        <v>391</v>
      </c>
      <c r="H8579" s="34">
        <v>409</v>
      </c>
      <c r="I8579" s="34">
        <v>308</v>
      </c>
    </row>
    <row r="8580" spans="1:9" x14ac:dyDescent="0.2">
      <c r="A8580" s="34" t="s">
        <v>59037</v>
      </c>
      <c r="B8580" s="34">
        <v>671</v>
      </c>
      <c r="C8580" s="34">
        <v>667</v>
      </c>
      <c r="D8580" s="34">
        <v>208</v>
      </c>
      <c r="E8580" s="34">
        <v>247</v>
      </c>
      <c r="F8580" s="34">
        <v>209</v>
      </c>
      <c r="G8580" s="34">
        <v>196</v>
      </c>
      <c r="H8580" s="34">
        <v>228</v>
      </c>
      <c r="I8580" s="34">
        <v>203</v>
      </c>
    </row>
    <row r="8581" spans="1:9" x14ac:dyDescent="0.2">
      <c r="A8581" s="34" t="s">
        <v>59038</v>
      </c>
      <c r="B8581" s="34">
        <v>962</v>
      </c>
      <c r="C8581" s="34">
        <v>1064</v>
      </c>
      <c r="D8581" s="34">
        <v>311</v>
      </c>
      <c r="E8581" s="34">
        <v>332</v>
      </c>
      <c r="F8581" s="34">
        <v>353</v>
      </c>
      <c r="G8581" s="34">
        <v>369</v>
      </c>
      <c r="H8581" s="34">
        <v>366</v>
      </c>
      <c r="I8581" s="34">
        <v>275</v>
      </c>
    </row>
    <row r="8582" spans="1:9" x14ac:dyDescent="0.2">
      <c r="A8582" s="34" t="s">
        <v>59039</v>
      </c>
      <c r="B8582" s="34">
        <v>989</v>
      </c>
      <c r="C8582" s="34">
        <v>1188</v>
      </c>
      <c r="D8582" s="34">
        <v>385</v>
      </c>
      <c r="E8582" s="34">
        <v>370</v>
      </c>
      <c r="F8582" s="34">
        <v>327</v>
      </c>
      <c r="G8582" s="34">
        <v>373</v>
      </c>
      <c r="H8582" s="34">
        <v>354</v>
      </c>
      <c r="I8582" s="34">
        <v>364</v>
      </c>
    </row>
    <row r="8583" spans="1:9" x14ac:dyDescent="0.2">
      <c r="A8583" s="34" t="s">
        <v>59040</v>
      </c>
      <c r="B8583" s="34">
        <v>1176</v>
      </c>
      <c r="C8583" s="34">
        <v>975</v>
      </c>
      <c r="D8583" s="34">
        <v>404</v>
      </c>
      <c r="E8583" s="34">
        <v>332</v>
      </c>
      <c r="F8583" s="34">
        <v>381</v>
      </c>
      <c r="G8583" s="34">
        <v>339</v>
      </c>
      <c r="H8583" s="34">
        <v>371</v>
      </c>
      <c r="I8583" s="34">
        <v>242</v>
      </c>
    </row>
    <row r="8584" spans="1:9" x14ac:dyDescent="0.2">
      <c r="A8584" s="34" t="s">
        <v>59041</v>
      </c>
      <c r="B8584" s="34">
        <v>1141</v>
      </c>
      <c r="C8584" s="34">
        <v>1098</v>
      </c>
      <c r="D8584" s="34">
        <v>313</v>
      </c>
      <c r="E8584" s="34">
        <v>344</v>
      </c>
      <c r="F8584" s="34">
        <v>336</v>
      </c>
      <c r="G8584" s="34">
        <v>321</v>
      </c>
      <c r="H8584" s="34">
        <v>388</v>
      </c>
      <c r="I8584" s="34">
        <v>312</v>
      </c>
    </row>
    <row r="8585" spans="1:9" x14ac:dyDescent="0.2">
      <c r="A8585" s="34" t="s">
        <v>59042</v>
      </c>
      <c r="B8585" s="34">
        <v>1097</v>
      </c>
      <c r="C8585" s="34">
        <v>1178</v>
      </c>
      <c r="D8585" s="34">
        <v>352</v>
      </c>
      <c r="E8585" s="34">
        <v>396</v>
      </c>
      <c r="F8585" s="34">
        <v>340</v>
      </c>
      <c r="G8585" s="34">
        <v>395</v>
      </c>
      <c r="H8585" s="34">
        <v>351</v>
      </c>
      <c r="I8585" s="34">
        <v>342</v>
      </c>
    </row>
    <row r="8586" spans="1:9" x14ac:dyDescent="0.2">
      <c r="A8586" s="34" t="s">
        <v>59043</v>
      </c>
      <c r="B8586" s="34">
        <v>1787</v>
      </c>
      <c r="C8586" s="34">
        <v>1514</v>
      </c>
      <c r="D8586" s="34">
        <v>536</v>
      </c>
      <c r="E8586" s="34">
        <v>551</v>
      </c>
      <c r="F8586" s="34">
        <v>541</v>
      </c>
      <c r="G8586" s="34">
        <v>526</v>
      </c>
      <c r="H8586" s="34">
        <v>586</v>
      </c>
      <c r="I8586" s="34">
        <v>452</v>
      </c>
    </row>
    <row r="8587" spans="1:9" x14ac:dyDescent="0.2">
      <c r="A8587" s="34" t="s">
        <v>59044</v>
      </c>
      <c r="B8587" s="34">
        <v>1067</v>
      </c>
      <c r="C8587" s="34">
        <v>1185</v>
      </c>
      <c r="D8587" s="34">
        <v>349</v>
      </c>
      <c r="E8587" s="34">
        <v>389</v>
      </c>
      <c r="F8587" s="34">
        <v>345</v>
      </c>
      <c r="G8587" s="34">
        <v>379</v>
      </c>
      <c r="H8587" s="34">
        <v>326</v>
      </c>
      <c r="I8587" s="34">
        <v>262</v>
      </c>
    </row>
    <row r="8588" spans="1:9" x14ac:dyDescent="0.2">
      <c r="A8588" s="34" t="s">
        <v>59045</v>
      </c>
      <c r="B8588" s="34">
        <v>635</v>
      </c>
      <c r="C8588" s="34">
        <v>551</v>
      </c>
      <c r="D8588" s="34">
        <v>202</v>
      </c>
      <c r="E8588" s="34">
        <v>154</v>
      </c>
      <c r="F8588" s="34">
        <v>162</v>
      </c>
      <c r="G8588" s="34">
        <v>210</v>
      </c>
      <c r="H8588" s="34">
        <v>207</v>
      </c>
      <c r="I8588" s="34">
        <v>190</v>
      </c>
    </row>
    <row r="8589" spans="1:9" x14ac:dyDescent="0.2">
      <c r="A8589" s="34" t="s">
        <v>59046</v>
      </c>
      <c r="B8589" s="34">
        <v>1018</v>
      </c>
      <c r="C8589" s="34">
        <v>1020</v>
      </c>
      <c r="D8589" s="34">
        <v>315</v>
      </c>
      <c r="E8589" s="34">
        <v>345</v>
      </c>
      <c r="F8589" s="34">
        <v>278</v>
      </c>
      <c r="G8589" s="34">
        <v>371</v>
      </c>
      <c r="H8589" s="34">
        <v>327</v>
      </c>
      <c r="I8589" s="34">
        <v>249</v>
      </c>
    </row>
    <row r="8590" spans="1:9" x14ac:dyDescent="0.2">
      <c r="A8590" s="34" t="s">
        <v>59047</v>
      </c>
      <c r="B8590" s="34">
        <v>1536</v>
      </c>
      <c r="C8590" s="34">
        <v>1390</v>
      </c>
      <c r="D8590" s="34">
        <v>448</v>
      </c>
      <c r="E8590" s="34">
        <v>437</v>
      </c>
      <c r="F8590" s="34">
        <v>431</v>
      </c>
      <c r="G8590" s="34">
        <v>435</v>
      </c>
      <c r="H8590" s="34">
        <v>468</v>
      </c>
      <c r="I8590" s="34">
        <v>444</v>
      </c>
    </row>
    <row r="8591" spans="1:9" x14ac:dyDescent="0.2">
      <c r="A8591" s="34" t="s">
        <v>59048</v>
      </c>
      <c r="B8591" s="34">
        <v>842</v>
      </c>
      <c r="C8591" s="34">
        <v>637</v>
      </c>
      <c r="D8591" s="34">
        <v>274</v>
      </c>
      <c r="E8591" s="34">
        <v>233</v>
      </c>
      <c r="F8591" s="34">
        <v>248</v>
      </c>
      <c r="G8591" s="34">
        <v>264</v>
      </c>
      <c r="H8591" s="34">
        <v>275</v>
      </c>
      <c r="I8591" s="34">
        <v>198</v>
      </c>
    </row>
    <row r="8592" spans="1:9" x14ac:dyDescent="0.2">
      <c r="A8592" s="34" t="s">
        <v>59049</v>
      </c>
      <c r="B8592" s="34">
        <v>2174</v>
      </c>
      <c r="C8592" s="34">
        <v>2008</v>
      </c>
      <c r="D8592" s="34">
        <v>663</v>
      </c>
      <c r="E8592" s="34">
        <v>673</v>
      </c>
      <c r="F8592" s="34">
        <v>629</v>
      </c>
      <c r="G8592" s="34">
        <v>625</v>
      </c>
      <c r="H8592" s="34">
        <v>744</v>
      </c>
      <c r="I8592" s="34">
        <v>567</v>
      </c>
    </row>
    <row r="8593" spans="1:9" x14ac:dyDescent="0.2">
      <c r="A8593" s="34" t="s">
        <v>59050</v>
      </c>
      <c r="B8593" s="34">
        <v>1524</v>
      </c>
      <c r="C8593" s="34">
        <v>1284</v>
      </c>
      <c r="D8593" s="34">
        <v>489</v>
      </c>
      <c r="E8593" s="34">
        <v>409</v>
      </c>
      <c r="F8593" s="34">
        <v>464</v>
      </c>
      <c r="G8593" s="34">
        <v>467</v>
      </c>
      <c r="H8593" s="34">
        <v>470</v>
      </c>
      <c r="I8593" s="34">
        <v>405</v>
      </c>
    </row>
    <row r="8594" spans="1:9" x14ac:dyDescent="0.2">
      <c r="A8594" s="34" t="s">
        <v>59051</v>
      </c>
      <c r="B8594" s="34">
        <v>1728</v>
      </c>
      <c r="C8594" s="34">
        <v>1748</v>
      </c>
      <c r="D8594" s="34">
        <v>507</v>
      </c>
      <c r="E8594" s="34">
        <v>524</v>
      </c>
      <c r="F8594" s="34">
        <v>531</v>
      </c>
      <c r="G8594" s="34">
        <v>506</v>
      </c>
      <c r="H8594" s="34">
        <v>548</v>
      </c>
      <c r="I8594" s="34">
        <v>444</v>
      </c>
    </row>
    <row r="8595" spans="1:9" x14ac:dyDescent="0.2">
      <c r="A8595" s="34" t="s">
        <v>59052</v>
      </c>
      <c r="B8595" s="34">
        <v>1615</v>
      </c>
      <c r="C8595" s="34">
        <v>1535</v>
      </c>
      <c r="D8595" s="34">
        <v>488</v>
      </c>
      <c r="E8595" s="34">
        <v>451</v>
      </c>
      <c r="F8595" s="34">
        <v>451</v>
      </c>
      <c r="G8595" s="34">
        <v>560</v>
      </c>
      <c r="H8595" s="34">
        <v>425</v>
      </c>
      <c r="I8595" s="34">
        <v>426</v>
      </c>
    </row>
    <row r="8596" spans="1:9" x14ac:dyDescent="0.2">
      <c r="A8596" s="34" t="s">
        <v>59053</v>
      </c>
      <c r="B8596" s="34">
        <v>1113</v>
      </c>
      <c r="C8596" s="34">
        <v>1039</v>
      </c>
      <c r="D8596" s="34">
        <v>328</v>
      </c>
      <c r="E8596" s="34">
        <v>376</v>
      </c>
      <c r="F8596" s="34">
        <v>357</v>
      </c>
      <c r="G8596" s="34">
        <v>372</v>
      </c>
      <c r="H8596" s="34">
        <v>311</v>
      </c>
      <c r="I8596" s="34">
        <v>309</v>
      </c>
    </row>
    <row r="8597" spans="1:9" x14ac:dyDescent="0.2">
      <c r="A8597" s="34" t="s">
        <v>59054</v>
      </c>
      <c r="B8597" s="34">
        <v>960</v>
      </c>
      <c r="C8597" s="34">
        <v>1111</v>
      </c>
      <c r="D8597" s="34">
        <v>317</v>
      </c>
      <c r="E8597" s="34">
        <v>333</v>
      </c>
      <c r="F8597" s="34">
        <v>301</v>
      </c>
      <c r="G8597" s="34">
        <v>322</v>
      </c>
      <c r="H8597" s="34">
        <v>322</v>
      </c>
      <c r="I8597" s="34">
        <v>288</v>
      </c>
    </row>
    <row r="8598" spans="1:9" x14ac:dyDescent="0.2">
      <c r="A8598" s="34" t="s">
        <v>59055</v>
      </c>
      <c r="B8598" s="34">
        <v>1105</v>
      </c>
      <c r="C8598" s="34">
        <v>1083</v>
      </c>
      <c r="D8598" s="34">
        <v>334</v>
      </c>
      <c r="E8598" s="34">
        <v>391</v>
      </c>
      <c r="F8598" s="34">
        <v>354</v>
      </c>
      <c r="G8598" s="34">
        <v>379</v>
      </c>
      <c r="H8598" s="34">
        <v>362</v>
      </c>
      <c r="I8598" s="34">
        <v>320</v>
      </c>
    </row>
    <row r="8599" spans="1:9" x14ac:dyDescent="0.2">
      <c r="A8599" s="34" t="s">
        <v>59056</v>
      </c>
      <c r="B8599" s="34">
        <v>1142</v>
      </c>
      <c r="C8599" s="34">
        <v>1055</v>
      </c>
      <c r="D8599" s="34">
        <v>361</v>
      </c>
      <c r="E8599" s="34">
        <v>359</v>
      </c>
      <c r="F8599" s="34">
        <v>337</v>
      </c>
      <c r="G8599" s="34">
        <v>356</v>
      </c>
      <c r="H8599" s="34">
        <v>396</v>
      </c>
      <c r="I8599" s="34">
        <v>284</v>
      </c>
    </row>
    <row r="8600" spans="1:9" x14ac:dyDescent="0.2">
      <c r="A8600" s="34" t="s">
        <v>59057</v>
      </c>
      <c r="B8600" s="34">
        <v>1404</v>
      </c>
      <c r="C8600" s="34">
        <v>1608</v>
      </c>
      <c r="D8600" s="34">
        <v>446</v>
      </c>
      <c r="E8600" s="34">
        <v>508</v>
      </c>
      <c r="F8600" s="34">
        <v>553</v>
      </c>
      <c r="G8600" s="34">
        <v>425</v>
      </c>
      <c r="H8600" s="34">
        <v>451</v>
      </c>
      <c r="I8600" s="34">
        <v>411</v>
      </c>
    </row>
    <row r="8601" spans="1:9" x14ac:dyDescent="0.2">
      <c r="A8601" s="34" t="s">
        <v>59058</v>
      </c>
      <c r="B8601" s="34">
        <v>680</v>
      </c>
      <c r="C8601" s="34">
        <v>596</v>
      </c>
      <c r="D8601" s="34">
        <v>234</v>
      </c>
      <c r="E8601" s="34">
        <v>248</v>
      </c>
      <c r="F8601" s="34">
        <v>206</v>
      </c>
      <c r="G8601" s="34">
        <v>205</v>
      </c>
      <c r="H8601" s="34">
        <v>230</v>
      </c>
      <c r="I8601" s="34">
        <v>197</v>
      </c>
    </row>
    <row r="8602" spans="1:9" x14ac:dyDescent="0.2">
      <c r="A8602" s="34" t="s">
        <v>59059</v>
      </c>
      <c r="B8602" s="34">
        <v>1543</v>
      </c>
      <c r="C8602" s="34">
        <v>1397</v>
      </c>
      <c r="D8602" s="34">
        <v>506</v>
      </c>
      <c r="E8602" s="34">
        <v>430</v>
      </c>
      <c r="F8602" s="34">
        <v>493</v>
      </c>
      <c r="G8602" s="34">
        <v>461</v>
      </c>
      <c r="H8602" s="34">
        <v>448</v>
      </c>
      <c r="I8602" s="34">
        <v>367</v>
      </c>
    </row>
    <row r="8603" spans="1:9" x14ac:dyDescent="0.2">
      <c r="A8603" s="34" t="s">
        <v>59060</v>
      </c>
      <c r="B8603" s="34">
        <v>1014</v>
      </c>
      <c r="C8603" s="34">
        <v>929</v>
      </c>
      <c r="D8603" s="34">
        <v>315</v>
      </c>
      <c r="E8603" s="34">
        <v>324</v>
      </c>
      <c r="F8603" s="34">
        <v>277</v>
      </c>
      <c r="G8603" s="34">
        <v>337</v>
      </c>
      <c r="H8603" s="34">
        <v>333</v>
      </c>
      <c r="I8603" s="34">
        <v>316</v>
      </c>
    </row>
    <row r="8604" spans="1:9" x14ac:dyDescent="0.2">
      <c r="A8604" s="34" t="s">
        <v>59061</v>
      </c>
      <c r="B8604" s="34">
        <v>895</v>
      </c>
      <c r="C8604" s="34">
        <v>763</v>
      </c>
      <c r="D8604" s="34">
        <v>236</v>
      </c>
      <c r="E8604" s="34">
        <v>269</v>
      </c>
      <c r="F8604" s="34">
        <v>259</v>
      </c>
      <c r="G8604" s="34">
        <v>252</v>
      </c>
      <c r="H8604" s="34">
        <v>244</v>
      </c>
      <c r="I8604" s="34">
        <v>191</v>
      </c>
    </row>
    <row r="8605" spans="1:9" x14ac:dyDescent="0.2">
      <c r="A8605" s="34" t="s">
        <v>59062</v>
      </c>
      <c r="B8605" s="34">
        <v>1909</v>
      </c>
      <c r="C8605" s="34">
        <v>1455</v>
      </c>
      <c r="D8605" s="34">
        <v>564</v>
      </c>
      <c r="E8605" s="34">
        <v>488</v>
      </c>
      <c r="F8605" s="34">
        <v>464</v>
      </c>
      <c r="G8605" s="34">
        <v>503</v>
      </c>
      <c r="H8605" s="34">
        <v>573</v>
      </c>
      <c r="I8605" s="34">
        <v>407</v>
      </c>
    </row>
    <row r="8606" spans="1:9" x14ac:dyDescent="0.2">
      <c r="A8606" s="34" t="s">
        <v>59063</v>
      </c>
      <c r="B8606" s="34">
        <v>723</v>
      </c>
      <c r="C8606" s="34">
        <v>738</v>
      </c>
      <c r="D8606" s="34">
        <v>204</v>
      </c>
      <c r="E8606" s="34">
        <v>238</v>
      </c>
      <c r="F8606" s="34">
        <v>247</v>
      </c>
      <c r="G8606" s="34">
        <v>246</v>
      </c>
      <c r="H8606" s="34">
        <v>214</v>
      </c>
      <c r="I8606" s="34">
        <v>207</v>
      </c>
    </row>
    <row r="8607" spans="1:9" x14ac:dyDescent="0.2">
      <c r="A8607" s="34" t="s">
        <v>59064</v>
      </c>
      <c r="B8607" s="34">
        <v>1555</v>
      </c>
      <c r="C8607" s="34">
        <v>1648</v>
      </c>
      <c r="D8607" s="34">
        <v>470</v>
      </c>
      <c r="E8607" s="34">
        <v>503</v>
      </c>
      <c r="F8607" s="34">
        <v>500</v>
      </c>
      <c r="G8607" s="34">
        <v>567</v>
      </c>
      <c r="H8607" s="34">
        <v>538</v>
      </c>
      <c r="I8607" s="34">
        <v>377</v>
      </c>
    </row>
    <row r="8608" spans="1:9" x14ac:dyDescent="0.2">
      <c r="A8608" s="34" t="s">
        <v>59065</v>
      </c>
      <c r="B8608" s="34">
        <v>3146</v>
      </c>
      <c r="C8608" s="34">
        <v>2790</v>
      </c>
      <c r="D8608" s="34">
        <v>998</v>
      </c>
      <c r="E8608" s="34">
        <v>949</v>
      </c>
      <c r="F8608" s="34">
        <v>1011</v>
      </c>
      <c r="G8608" s="34">
        <v>1010</v>
      </c>
      <c r="H8608" s="34">
        <v>1101</v>
      </c>
      <c r="I8608" s="34">
        <v>774</v>
      </c>
    </row>
    <row r="8609" spans="1:9" x14ac:dyDescent="0.2">
      <c r="A8609" s="34" t="s">
        <v>59066</v>
      </c>
      <c r="B8609" s="34">
        <v>2461</v>
      </c>
      <c r="C8609" s="34">
        <v>2680</v>
      </c>
      <c r="D8609" s="34">
        <v>760</v>
      </c>
      <c r="E8609" s="34">
        <v>813</v>
      </c>
      <c r="F8609" s="34">
        <v>745</v>
      </c>
      <c r="G8609" s="34">
        <v>769</v>
      </c>
      <c r="H8609" s="34">
        <v>792</v>
      </c>
      <c r="I8609" s="34">
        <v>707</v>
      </c>
    </row>
    <row r="8610" spans="1:9" x14ac:dyDescent="0.2">
      <c r="A8610" s="34" t="s">
        <v>59067</v>
      </c>
      <c r="B8610" s="34">
        <v>3117</v>
      </c>
      <c r="C8610" s="34">
        <v>2866</v>
      </c>
      <c r="D8610" s="34">
        <v>895</v>
      </c>
      <c r="E8610" s="34">
        <v>960</v>
      </c>
      <c r="F8610" s="34">
        <v>910</v>
      </c>
      <c r="G8610" s="34">
        <v>1037</v>
      </c>
      <c r="H8610" s="34">
        <v>974</v>
      </c>
      <c r="I8610" s="34">
        <v>820</v>
      </c>
    </row>
    <row r="8611" spans="1:9" x14ac:dyDescent="0.2">
      <c r="A8611" s="34" t="s">
        <v>59068</v>
      </c>
      <c r="B8611" s="34">
        <v>2129</v>
      </c>
      <c r="C8611" s="34">
        <v>2254</v>
      </c>
      <c r="D8611" s="34">
        <v>680</v>
      </c>
      <c r="E8611" s="34">
        <v>845</v>
      </c>
      <c r="F8611" s="34">
        <v>675</v>
      </c>
      <c r="G8611" s="34">
        <v>773</v>
      </c>
      <c r="H8611" s="34">
        <v>760</v>
      </c>
      <c r="I8611" s="34">
        <v>665</v>
      </c>
    </row>
    <row r="8612" spans="1:9" x14ac:dyDescent="0.2">
      <c r="A8612" s="34" t="s">
        <v>59069</v>
      </c>
      <c r="B8612" s="34">
        <v>962</v>
      </c>
      <c r="C8612" s="34">
        <v>1053</v>
      </c>
      <c r="D8612" s="34">
        <v>306</v>
      </c>
      <c r="E8612" s="34">
        <v>273</v>
      </c>
      <c r="F8612" s="34">
        <v>273</v>
      </c>
      <c r="G8612" s="34">
        <v>328</v>
      </c>
      <c r="H8612" s="34">
        <v>304</v>
      </c>
      <c r="I8612" s="34">
        <v>254</v>
      </c>
    </row>
    <row r="8613" spans="1:9" x14ac:dyDescent="0.2">
      <c r="A8613" s="34" t="s">
        <v>59070</v>
      </c>
      <c r="B8613" s="34">
        <v>1353</v>
      </c>
      <c r="C8613" s="34">
        <v>1268</v>
      </c>
      <c r="D8613" s="34">
        <v>423</v>
      </c>
      <c r="E8613" s="34">
        <v>506</v>
      </c>
      <c r="F8613" s="34">
        <v>498</v>
      </c>
      <c r="G8613" s="34">
        <v>496</v>
      </c>
      <c r="H8613" s="34">
        <v>462</v>
      </c>
      <c r="I8613" s="34">
        <v>394</v>
      </c>
    </row>
    <row r="8614" spans="1:9" x14ac:dyDescent="0.2">
      <c r="A8614" s="34" t="s">
        <v>59071</v>
      </c>
      <c r="B8614" s="34">
        <v>1311</v>
      </c>
      <c r="C8614" s="34">
        <v>1587</v>
      </c>
      <c r="D8614" s="34">
        <v>403</v>
      </c>
      <c r="E8614" s="34">
        <v>578</v>
      </c>
      <c r="F8614" s="34">
        <v>416</v>
      </c>
      <c r="G8614" s="34">
        <v>532</v>
      </c>
      <c r="H8614" s="34">
        <v>403</v>
      </c>
      <c r="I8614" s="34">
        <v>452</v>
      </c>
    </row>
    <row r="8615" spans="1:9" x14ac:dyDescent="0.2">
      <c r="A8615" s="34" t="s">
        <v>59072</v>
      </c>
      <c r="B8615" s="34">
        <v>1446</v>
      </c>
      <c r="C8615" s="34">
        <v>1123</v>
      </c>
      <c r="D8615" s="34">
        <v>381</v>
      </c>
      <c r="E8615" s="34">
        <v>369</v>
      </c>
      <c r="F8615" s="34">
        <v>385</v>
      </c>
      <c r="G8615" s="34">
        <v>445</v>
      </c>
      <c r="H8615" s="34">
        <v>426</v>
      </c>
      <c r="I8615" s="34">
        <v>394</v>
      </c>
    </row>
    <row r="8616" spans="1:9" x14ac:dyDescent="0.2">
      <c r="A8616" s="34" t="s">
        <v>59073</v>
      </c>
      <c r="B8616" s="34">
        <v>830</v>
      </c>
      <c r="C8616" s="34">
        <v>885</v>
      </c>
      <c r="D8616" s="34">
        <v>297</v>
      </c>
      <c r="E8616" s="34">
        <v>243</v>
      </c>
      <c r="F8616" s="34">
        <v>319</v>
      </c>
      <c r="G8616" s="34">
        <v>302</v>
      </c>
      <c r="H8616" s="34">
        <v>310</v>
      </c>
      <c r="I8616" s="34">
        <v>266</v>
      </c>
    </row>
    <row r="8617" spans="1:9" x14ac:dyDescent="0.2">
      <c r="A8617" s="34" t="s">
        <v>59074</v>
      </c>
      <c r="B8617" s="34">
        <v>1837</v>
      </c>
      <c r="C8617" s="34">
        <v>2009</v>
      </c>
      <c r="D8617" s="34">
        <v>573</v>
      </c>
      <c r="E8617" s="34">
        <v>634</v>
      </c>
      <c r="F8617" s="34">
        <v>600</v>
      </c>
      <c r="G8617" s="34">
        <v>630</v>
      </c>
      <c r="H8617" s="34">
        <v>609</v>
      </c>
      <c r="I8617" s="34">
        <v>428</v>
      </c>
    </row>
    <row r="8618" spans="1:9" x14ac:dyDescent="0.2">
      <c r="A8618" s="34" t="s">
        <v>59075</v>
      </c>
      <c r="B8618" s="34">
        <v>1450</v>
      </c>
      <c r="C8618" s="34">
        <v>1653</v>
      </c>
      <c r="D8618" s="34">
        <v>488</v>
      </c>
      <c r="E8618" s="34">
        <v>499</v>
      </c>
      <c r="F8618" s="34">
        <v>447</v>
      </c>
      <c r="G8618" s="34">
        <v>509</v>
      </c>
      <c r="H8618" s="34">
        <v>555</v>
      </c>
      <c r="I8618" s="34">
        <v>460</v>
      </c>
    </row>
    <row r="8619" spans="1:9" x14ac:dyDescent="0.2">
      <c r="A8619" s="34" t="s">
        <v>59076</v>
      </c>
      <c r="B8619" s="34">
        <v>1159</v>
      </c>
      <c r="C8619" s="34">
        <v>1170</v>
      </c>
      <c r="D8619" s="34">
        <v>364</v>
      </c>
      <c r="E8619" s="34">
        <v>416</v>
      </c>
      <c r="F8619" s="34">
        <v>306</v>
      </c>
      <c r="G8619" s="34">
        <v>330</v>
      </c>
      <c r="H8619" s="34">
        <v>319</v>
      </c>
      <c r="I8619" s="34">
        <v>308</v>
      </c>
    </row>
    <row r="8620" spans="1:9" x14ac:dyDescent="0.2">
      <c r="A8620" s="34" t="s">
        <v>59077</v>
      </c>
      <c r="B8620" s="34">
        <v>1419</v>
      </c>
      <c r="C8620" s="34">
        <v>1335</v>
      </c>
      <c r="D8620" s="34">
        <v>472</v>
      </c>
      <c r="E8620" s="34">
        <v>472</v>
      </c>
      <c r="F8620" s="34">
        <v>490</v>
      </c>
      <c r="G8620" s="34">
        <v>435</v>
      </c>
      <c r="H8620" s="34">
        <v>477</v>
      </c>
      <c r="I8620" s="34">
        <v>346</v>
      </c>
    </row>
    <row r="8621" spans="1:9" x14ac:dyDescent="0.2">
      <c r="A8621" s="34" t="s">
        <v>59078</v>
      </c>
      <c r="B8621" s="34">
        <v>1012</v>
      </c>
      <c r="C8621" s="34">
        <v>988</v>
      </c>
      <c r="D8621" s="34">
        <v>313</v>
      </c>
      <c r="E8621" s="34">
        <v>320</v>
      </c>
      <c r="F8621" s="34">
        <v>280</v>
      </c>
      <c r="G8621" s="34">
        <v>377</v>
      </c>
      <c r="H8621" s="34">
        <v>366</v>
      </c>
      <c r="I8621" s="34">
        <v>295</v>
      </c>
    </row>
    <row r="8622" spans="1:9" x14ac:dyDescent="0.2">
      <c r="A8622" s="34" t="s">
        <v>59079</v>
      </c>
      <c r="B8622" s="34">
        <v>1080</v>
      </c>
      <c r="C8622" s="34">
        <v>1121</v>
      </c>
      <c r="D8622" s="34">
        <v>375</v>
      </c>
      <c r="E8622" s="34">
        <v>411</v>
      </c>
      <c r="F8622" s="34">
        <v>280</v>
      </c>
      <c r="G8622" s="34">
        <v>408</v>
      </c>
      <c r="H8622" s="34">
        <v>440</v>
      </c>
      <c r="I8622" s="34">
        <v>387</v>
      </c>
    </row>
    <row r="8623" spans="1:9" x14ac:dyDescent="0.2">
      <c r="A8623" s="34" t="s">
        <v>59080</v>
      </c>
      <c r="B8623" s="34">
        <v>2032</v>
      </c>
      <c r="C8623" s="34">
        <v>2106</v>
      </c>
      <c r="D8623" s="34">
        <v>675</v>
      </c>
      <c r="E8623" s="34">
        <v>669</v>
      </c>
      <c r="F8623" s="34">
        <v>576</v>
      </c>
      <c r="G8623" s="34">
        <v>718</v>
      </c>
      <c r="H8623" s="34">
        <v>693</v>
      </c>
      <c r="I8623" s="34">
        <v>576</v>
      </c>
    </row>
    <row r="8624" spans="1:9" x14ac:dyDescent="0.2">
      <c r="A8624" s="34" t="s">
        <v>59081</v>
      </c>
      <c r="B8624" s="34">
        <v>1066</v>
      </c>
      <c r="C8624" s="34">
        <v>1020</v>
      </c>
      <c r="D8624" s="34">
        <v>358</v>
      </c>
      <c r="E8624" s="34">
        <v>331</v>
      </c>
      <c r="F8624" s="34">
        <v>336</v>
      </c>
      <c r="G8624" s="34">
        <v>272</v>
      </c>
      <c r="H8624" s="34">
        <v>396</v>
      </c>
      <c r="I8624" s="34">
        <v>288</v>
      </c>
    </row>
    <row r="8625" spans="1:9" x14ac:dyDescent="0.2">
      <c r="A8625" s="34" t="s">
        <v>59082</v>
      </c>
      <c r="B8625" s="34">
        <v>1759</v>
      </c>
      <c r="C8625" s="34">
        <v>1574</v>
      </c>
      <c r="D8625" s="34">
        <v>558</v>
      </c>
      <c r="E8625" s="34">
        <v>441</v>
      </c>
      <c r="F8625" s="34">
        <v>562</v>
      </c>
      <c r="G8625" s="34">
        <v>584</v>
      </c>
      <c r="H8625" s="34">
        <v>565</v>
      </c>
      <c r="I8625" s="34">
        <v>440</v>
      </c>
    </row>
    <row r="8626" spans="1:9" x14ac:dyDescent="0.2">
      <c r="A8626" s="34" t="s">
        <v>59083</v>
      </c>
      <c r="B8626" s="34">
        <v>1339</v>
      </c>
      <c r="C8626" s="34">
        <v>1324</v>
      </c>
      <c r="D8626" s="34">
        <v>375</v>
      </c>
      <c r="E8626" s="34">
        <v>420</v>
      </c>
      <c r="F8626" s="34">
        <v>422</v>
      </c>
      <c r="G8626" s="34">
        <v>460</v>
      </c>
      <c r="H8626" s="34">
        <v>363</v>
      </c>
      <c r="I8626" s="34">
        <v>331</v>
      </c>
    </row>
    <row r="8627" spans="1:9" x14ac:dyDescent="0.2">
      <c r="A8627" s="34" t="s">
        <v>59084</v>
      </c>
      <c r="B8627" s="34">
        <v>2093</v>
      </c>
      <c r="C8627" s="34">
        <v>2039</v>
      </c>
      <c r="D8627" s="34">
        <v>661</v>
      </c>
      <c r="E8627" s="34">
        <v>735</v>
      </c>
      <c r="F8627" s="34">
        <v>654</v>
      </c>
      <c r="G8627" s="34">
        <v>729</v>
      </c>
      <c r="H8627" s="34">
        <v>669</v>
      </c>
      <c r="I8627" s="34">
        <v>618</v>
      </c>
    </row>
    <row r="8628" spans="1:9" x14ac:dyDescent="0.2">
      <c r="A8628" s="34" t="s">
        <v>59085</v>
      </c>
      <c r="B8628" s="34">
        <v>1967</v>
      </c>
      <c r="C8628" s="34">
        <v>1933</v>
      </c>
      <c r="D8628" s="34">
        <v>525</v>
      </c>
      <c r="E8628" s="34">
        <v>641</v>
      </c>
      <c r="F8628" s="34">
        <v>553</v>
      </c>
      <c r="G8628" s="34">
        <v>675</v>
      </c>
      <c r="H8628" s="34">
        <v>637</v>
      </c>
      <c r="I8628" s="34">
        <v>618</v>
      </c>
    </row>
    <row r="8629" spans="1:9" x14ac:dyDescent="0.2">
      <c r="A8629" s="34" t="s">
        <v>59086</v>
      </c>
      <c r="B8629" s="34">
        <v>1517</v>
      </c>
      <c r="C8629" s="34">
        <v>1556</v>
      </c>
      <c r="D8629" s="34">
        <v>413</v>
      </c>
      <c r="E8629" s="34">
        <v>558</v>
      </c>
      <c r="F8629" s="34">
        <v>462</v>
      </c>
      <c r="G8629" s="34">
        <v>513</v>
      </c>
      <c r="H8629" s="34">
        <v>488</v>
      </c>
      <c r="I8629" s="34">
        <v>420</v>
      </c>
    </row>
    <row r="8630" spans="1:9" x14ac:dyDescent="0.2">
      <c r="A8630" s="34" t="s">
        <v>59087</v>
      </c>
      <c r="B8630" s="34">
        <v>1442</v>
      </c>
      <c r="C8630" s="34">
        <v>1335</v>
      </c>
      <c r="D8630" s="34">
        <v>525</v>
      </c>
      <c r="E8630" s="34">
        <v>463</v>
      </c>
      <c r="F8630" s="34">
        <v>455</v>
      </c>
      <c r="G8630" s="34">
        <v>554</v>
      </c>
      <c r="H8630" s="34">
        <v>479</v>
      </c>
      <c r="I8630" s="34">
        <v>406</v>
      </c>
    </row>
    <row r="8631" spans="1:9" x14ac:dyDescent="0.2">
      <c r="A8631" s="34" t="s">
        <v>59088</v>
      </c>
      <c r="B8631" s="34">
        <v>1664</v>
      </c>
      <c r="C8631" s="34">
        <v>1555</v>
      </c>
      <c r="D8631" s="34">
        <v>489</v>
      </c>
      <c r="E8631" s="34">
        <v>456</v>
      </c>
      <c r="F8631" s="34">
        <v>509</v>
      </c>
      <c r="G8631" s="34">
        <v>548</v>
      </c>
      <c r="H8631" s="34">
        <v>494</v>
      </c>
      <c r="I8631" s="34">
        <v>413</v>
      </c>
    </row>
    <row r="8632" spans="1:9" x14ac:dyDescent="0.2">
      <c r="A8632" s="34" t="s">
        <v>59089</v>
      </c>
      <c r="B8632" s="34">
        <v>1741</v>
      </c>
      <c r="C8632" s="34">
        <v>1863</v>
      </c>
      <c r="D8632" s="34">
        <v>603</v>
      </c>
      <c r="E8632" s="34">
        <v>674</v>
      </c>
      <c r="F8632" s="34">
        <v>537</v>
      </c>
      <c r="G8632" s="34">
        <v>646</v>
      </c>
      <c r="H8632" s="34">
        <v>568</v>
      </c>
      <c r="I8632" s="34">
        <v>518</v>
      </c>
    </row>
    <row r="8633" spans="1:9" x14ac:dyDescent="0.2">
      <c r="A8633" s="34" t="s">
        <v>59090</v>
      </c>
      <c r="B8633" s="34">
        <v>1578</v>
      </c>
      <c r="C8633" s="34">
        <v>1586</v>
      </c>
      <c r="D8633" s="34">
        <v>440</v>
      </c>
      <c r="E8633" s="34">
        <v>499</v>
      </c>
      <c r="F8633" s="34">
        <v>517</v>
      </c>
      <c r="G8633" s="34">
        <v>436</v>
      </c>
      <c r="H8633" s="34">
        <v>520</v>
      </c>
      <c r="I8633" s="34">
        <v>364</v>
      </c>
    </row>
    <row r="8634" spans="1:9" x14ac:dyDescent="0.2">
      <c r="A8634" s="34" t="s">
        <v>59091</v>
      </c>
      <c r="B8634" s="34">
        <v>1579</v>
      </c>
      <c r="C8634" s="34">
        <v>1301</v>
      </c>
      <c r="D8634" s="34">
        <v>499</v>
      </c>
      <c r="E8634" s="34">
        <v>476</v>
      </c>
      <c r="F8634" s="34">
        <v>422</v>
      </c>
      <c r="G8634" s="34">
        <v>470</v>
      </c>
      <c r="H8634" s="34">
        <v>481</v>
      </c>
      <c r="I8634" s="34">
        <v>349</v>
      </c>
    </row>
    <row r="8635" spans="1:9" x14ac:dyDescent="0.2">
      <c r="A8635" s="34" t="s">
        <v>59092</v>
      </c>
      <c r="B8635" s="34">
        <v>1434</v>
      </c>
      <c r="C8635" s="34">
        <v>1531</v>
      </c>
      <c r="D8635" s="34">
        <v>402</v>
      </c>
      <c r="E8635" s="34">
        <v>499</v>
      </c>
      <c r="F8635" s="34">
        <v>416</v>
      </c>
      <c r="G8635" s="34">
        <v>504</v>
      </c>
      <c r="H8635" s="34">
        <v>402</v>
      </c>
      <c r="I8635" s="34">
        <v>417</v>
      </c>
    </row>
    <row r="8636" spans="1:9" x14ac:dyDescent="0.2">
      <c r="A8636" s="34" t="s">
        <v>59093</v>
      </c>
      <c r="B8636" s="34">
        <v>793</v>
      </c>
      <c r="C8636" s="34">
        <v>931</v>
      </c>
      <c r="D8636" s="34">
        <v>230</v>
      </c>
      <c r="E8636" s="34">
        <v>356</v>
      </c>
      <c r="F8636" s="34">
        <v>231</v>
      </c>
      <c r="G8636" s="34">
        <v>284</v>
      </c>
      <c r="H8636" s="34">
        <v>301</v>
      </c>
      <c r="I8636" s="34">
        <v>283</v>
      </c>
    </row>
    <row r="8637" spans="1:9" x14ac:dyDescent="0.2">
      <c r="A8637" s="34" t="s">
        <v>59094</v>
      </c>
      <c r="B8637" s="34">
        <v>1521</v>
      </c>
      <c r="C8637" s="34">
        <v>1390</v>
      </c>
      <c r="D8637" s="34">
        <v>478</v>
      </c>
      <c r="E8637" s="34">
        <v>503</v>
      </c>
      <c r="F8637" s="34">
        <v>520</v>
      </c>
      <c r="G8637" s="34">
        <v>525</v>
      </c>
      <c r="H8637" s="34">
        <v>542</v>
      </c>
      <c r="I8637" s="34">
        <v>438</v>
      </c>
    </row>
    <row r="8638" spans="1:9" x14ac:dyDescent="0.2">
      <c r="A8638" s="34" t="s">
        <v>59095</v>
      </c>
      <c r="B8638" s="34">
        <v>2017</v>
      </c>
      <c r="C8638" s="34">
        <v>1917</v>
      </c>
      <c r="D8638" s="34">
        <v>637</v>
      </c>
      <c r="E8638" s="34">
        <v>617</v>
      </c>
      <c r="F8638" s="34">
        <v>665</v>
      </c>
      <c r="G8638" s="34">
        <v>609</v>
      </c>
      <c r="H8638" s="34">
        <v>653</v>
      </c>
      <c r="I8638" s="34">
        <v>478</v>
      </c>
    </row>
    <row r="8639" spans="1:9" x14ac:dyDescent="0.2">
      <c r="A8639" s="34" t="s">
        <v>59096</v>
      </c>
      <c r="B8639" s="34">
        <v>2503</v>
      </c>
      <c r="C8639" s="34">
        <v>1903</v>
      </c>
      <c r="D8639" s="34">
        <v>874</v>
      </c>
      <c r="E8639" s="34">
        <v>636</v>
      </c>
      <c r="F8639" s="34">
        <v>736</v>
      </c>
      <c r="G8639" s="34">
        <v>763</v>
      </c>
      <c r="H8639" s="34">
        <v>812</v>
      </c>
      <c r="I8639" s="34">
        <v>646</v>
      </c>
    </row>
    <row r="8640" spans="1:9" x14ac:dyDescent="0.2">
      <c r="A8640" s="34" t="s">
        <v>59097</v>
      </c>
      <c r="B8640" s="34">
        <v>1278</v>
      </c>
      <c r="C8640" s="34">
        <v>1656</v>
      </c>
      <c r="D8640" s="34">
        <v>479</v>
      </c>
      <c r="E8640" s="34">
        <v>474</v>
      </c>
      <c r="F8640" s="34">
        <v>488</v>
      </c>
      <c r="G8640" s="34">
        <v>516</v>
      </c>
      <c r="H8640" s="34">
        <v>464</v>
      </c>
      <c r="I8640" s="34">
        <v>417</v>
      </c>
    </row>
    <row r="8641" spans="1:9" x14ac:dyDescent="0.2">
      <c r="A8641" s="34" t="s">
        <v>59098</v>
      </c>
      <c r="B8641" s="34">
        <v>1690</v>
      </c>
      <c r="C8641" s="34">
        <v>1443</v>
      </c>
      <c r="D8641" s="34">
        <v>487</v>
      </c>
      <c r="E8641" s="34">
        <v>556</v>
      </c>
      <c r="F8641" s="34">
        <v>520</v>
      </c>
      <c r="G8641" s="34">
        <v>502</v>
      </c>
      <c r="H8641" s="34">
        <v>523</v>
      </c>
      <c r="I8641" s="34">
        <v>430</v>
      </c>
    </row>
    <row r="8642" spans="1:9" x14ac:dyDescent="0.2">
      <c r="A8642" s="34" t="s">
        <v>59099</v>
      </c>
      <c r="B8642" s="34">
        <v>2294</v>
      </c>
      <c r="C8642" s="34">
        <v>1987</v>
      </c>
      <c r="D8642" s="34">
        <v>690</v>
      </c>
      <c r="E8642" s="34">
        <v>651</v>
      </c>
      <c r="F8642" s="34">
        <v>646</v>
      </c>
      <c r="G8642" s="34">
        <v>618</v>
      </c>
      <c r="H8642" s="34">
        <v>725</v>
      </c>
      <c r="I8642" s="34">
        <v>623</v>
      </c>
    </row>
    <row r="8643" spans="1:9" x14ac:dyDescent="0.2">
      <c r="A8643" s="34" t="s">
        <v>59100</v>
      </c>
      <c r="B8643" s="34">
        <v>1782</v>
      </c>
      <c r="C8643" s="34">
        <v>1494</v>
      </c>
      <c r="D8643" s="34">
        <v>506</v>
      </c>
      <c r="E8643" s="34">
        <v>568</v>
      </c>
      <c r="F8643" s="34">
        <v>477</v>
      </c>
      <c r="G8643" s="34">
        <v>509</v>
      </c>
      <c r="H8643" s="34">
        <v>456</v>
      </c>
      <c r="I8643" s="34">
        <v>471</v>
      </c>
    </row>
    <row r="8644" spans="1:9" x14ac:dyDescent="0.2">
      <c r="A8644" s="34" t="s">
        <v>59101</v>
      </c>
      <c r="B8644" s="34">
        <v>1895</v>
      </c>
      <c r="C8644" s="34">
        <v>1775</v>
      </c>
      <c r="D8644" s="34">
        <v>576</v>
      </c>
      <c r="E8644" s="34">
        <v>585</v>
      </c>
      <c r="F8644" s="34">
        <v>579</v>
      </c>
      <c r="G8644" s="34">
        <v>543</v>
      </c>
      <c r="H8644" s="34">
        <v>566</v>
      </c>
      <c r="I8644" s="34">
        <v>506</v>
      </c>
    </row>
    <row r="8645" spans="1:9" x14ac:dyDescent="0.2">
      <c r="A8645" s="34" t="s">
        <v>59102</v>
      </c>
      <c r="B8645" s="34">
        <v>1567</v>
      </c>
      <c r="C8645" s="34">
        <v>1551</v>
      </c>
      <c r="D8645" s="34">
        <v>446</v>
      </c>
      <c r="E8645" s="34">
        <v>552</v>
      </c>
      <c r="F8645" s="34">
        <v>481</v>
      </c>
      <c r="G8645" s="34">
        <v>527</v>
      </c>
      <c r="H8645" s="34">
        <v>454</v>
      </c>
      <c r="I8645" s="34">
        <v>497</v>
      </c>
    </row>
    <row r="8646" spans="1:9" x14ac:dyDescent="0.2">
      <c r="A8646" s="34" t="s">
        <v>59103</v>
      </c>
      <c r="B8646" s="34">
        <v>930</v>
      </c>
      <c r="C8646" s="34">
        <v>1057</v>
      </c>
      <c r="D8646" s="34">
        <v>291</v>
      </c>
      <c r="E8646" s="34">
        <v>346</v>
      </c>
      <c r="F8646" s="34">
        <v>306</v>
      </c>
      <c r="G8646" s="34">
        <v>363</v>
      </c>
      <c r="H8646" s="34">
        <v>349</v>
      </c>
      <c r="I8646" s="34">
        <v>278</v>
      </c>
    </row>
    <row r="8647" spans="1:9" x14ac:dyDescent="0.2">
      <c r="A8647" s="34" t="s">
        <v>59104</v>
      </c>
      <c r="B8647" s="34">
        <v>337</v>
      </c>
      <c r="C8647" s="34">
        <v>311</v>
      </c>
      <c r="D8647" s="34">
        <v>94</v>
      </c>
      <c r="E8647" s="34">
        <v>110</v>
      </c>
      <c r="F8647" s="34">
        <v>112</v>
      </c>
      <c r="G8647" s="34">
        <v>85</v>
      </c>
      <c r="H8647" s="34">
        <v>76</v>
      </c>
      <c r="I8647" s="34">
        <v>77</v>
      </c>
    </row>
    <row r="8648" spans="1:9" x14ac:dyDescent="0.2">
      <c r="A8648" s="34" t="s">
        <v>59105</v>
      </c>
      <c r="B8648" s="34">
        <v>1174</v>
      </c>
      <c r="C8648" s="34">
        <v>1110</v>
      </c>
      <c r="D8648" s="34">
        <v>345</v>
      </c>
      <c r="E8648" s="34">
        <v>384</v>
      </c>
      <c r="F8648" s="34">
        <v>352</v>
      </c>
      <c r="G8648" s="34">
        <v>375</v>
      </c>
      <c r="H8648" s="34">
        <v>417</v>
      </c>
      <c r="I8648" s="34">
        <v>311</v>
      </c>
    </row>
    <row r="8649" spans="1:9" x14ac:dyDescent="0.2">
      <c r="A8649" s="34" t="s">
        <v>59106</v>
      </c>
      <c r="B8649" s="34">
        <v>1634</v>
      </c>
      <c r="C8649" s="34">
        <v>1302</v>
      </c>
      <c r="D8649" s="34">
        <v>506</v>
      </c>
      <c r="E8649" s="34">
        <v>459</v>
      </c>
      <c r="F8649" s="34">
        <v>498</v>
      </c>
      <c r="G8649" s="34">
        <v>468</v>
      </c>
      <c r="H8649" s="34">
        <v>560</v>
      </c>
      <c r="I8649" s="34">
        <v>430</v>
      </c>
    </row>
    <row r="8650" spans="1:9" x14ac:dyDescent="0.2">
      <c r="A8650" s="34" t="s">
        <v>59107</v>
      </c>
      <c r="B8650" s="34">
        <v>1539</v>
      </c>
      <c r="C8650" s="34">
        <v>1432</v>
      </c>
      <c r="D8650" s="34">
        <v>510</v>
      </c>
      <c r="E8650" s="34">
        <v>434</v>
      </c>
      <c r="F8650" s="34">
        <v>525</v>
      </c>
      <c r="G8650" s="34">
        <v>513</v>
      </c>
      <c r="H8650" s="34">
        <v>490</v>
      </c>
      <c r="I8650" s="34">
        <v>427</v>
      </c>
    </row>
    <row r="8651" spans="1:9" x14ac:dyDescent="0.2">
      <c r="A8651" s="34" t="s">
        <v>59108</v>
      </c>
      <c r="B8651" s="34">
        <v>1426</v>
      </c>
      <c r="C8651" s="34">
        <v>1389</v>
      </c>
      <c r="D8651" s="34">
        <v>480</v>
      </c>
      <c r="E8651" s="34">
        <v>460</v>
      </c>
      <c r="F8651" s="34">
        <v>453</v>
      </c>
      <c r="G8651" s="34">
        <v>481</v>
      </c>
      <c r="H8651" s="34">
        <v>418</v>
      </c>
      <c r="I8651" s="34">
        <v>381</v>
      </c>
    </row>
    <row r="8652" spans="1:9" x14ac:dyDescent="0.2">
      <c r="A8652" s="34" t="s">
        <v>59109</v>
      </c>
      <c r="B8652" s="34">
        <v>723</v>
      </c>
      <c r="C8652" s="34">
        <v>754</v>
      </c>
      <c r="D8652" s="34">
        <v>195</v>
      </c>
      <c r="E8652" s="34">
        <v>236</v>
      </c>
      <c r="F8652" s="34">
        <v>200</v>
      </c>
      <c r="G8652" s="34">
        <v>208</v>
      </c>
      <c r="H8652" s="34">
        <v>237</v>
      </c>
      <c r="I8652" s="34">
        <v>202</v>
      </c>
    </row>
    <row r="8653" spans="1:9" x14ac:dyDescent="0.2">
      <c r="A8653" s="34" t="s">
        <v>59110</v>
      </c>
      <c r="B8653" s="34">
        <v>750</v>
      </c>
      <c r="C8653" s="34">
        <v>876</v>
      </c>
      <c r="D8653" s="34">
        <v>295</v>
      </c>
      <c r="E8653" s="34">
        <v>246</v>
      </c>
      <c r="F8653" s="34">
        <v>257</v>
      </c>
      <c r="G8653" s="34">
        <v>278</v>
      </c>
      <c r="H8653" s="34">
        <v>265</v>
      </c>
      <c r="I8653" s="34">
        <v>206</v>
      </c>
    </row>
    <row r="8654" spans="1:9" x14ac:dyDescent="0.2">
      <c r="A8654" s="34" t="s">
        <v>59111</v>
      </c>
      <c r="B8654" s="34">
        <v>1158</v>
      </c>
      <c r="C8654" s="34">
        <v>1163</v>
      </c>
      <c r="D8654" s="34">
        <v>405</v>
      </c>
      <c r="E8654" s="34">
        <v>381</v>
      </c>
      <c r="F8654" s="34">
        <v>422</v>
      </c>
      <c r="G8654" s="34">
        <v>357</v>
      </c>
      <c r="H8654" s="34">
        <v>319</v>
      </c>
      <c r="I8654" s="34">
        <v>307</v>
      </c>
    </row>
    <row r="8655" spans="1:9" x14ac:dyDescent="0.2">
      <c r="A8655" s="34" t="s">
        <v>59112</v>
      </c>
      <c r="B8655" s="34">
        <v>1084</v>
      </c>
      <c r="C8655" s="34">
        <v>1149</v>
      </c>
      <c r="D8655" s="34">
        <v>320</v>
      </c>
      <c r="E8655" s="34">
        <v>354</v>
      </c>
      <c r="F8655" s="34">
        <v>320</v>
      </c>
      <c r="G8655" s="34">
        <v>343</v>
      </c>
      <c r="H8655" s="34">
        <v>333</v>
      </c>
      <c r="I8655" s="34">
        <v>299</v>
      </c>
    </row>
    <row r="8656" spans="1:9" x14ac:dyDescent="0.2">
      <c r="A8656" s="34" t="s">
        <v>59113</v>
      </c>
      <c r="B8656" s="34">
        <v>1839</v>
      </c>
      <c r="C8656" s="34">
        <v>1721</v>
      </c>
      <c r="D8656" s="34">
        <v>510</v>
      </c>
      <c r="E8656" s="34">
        <v>580</v>
      </c>
      <c r="F8656" s="34">
        <v>590</v>
      </c>
      <c r="G8656" s="34">
        <v>562</v>
      </c>
      <c r="H8656" s="34">
        <v>548</v>
      </c>
      <c r="I8656" s="34">
        <v>518</v>
      </c>
    </row>
    <row r="8657" spans="1:9" x14ac:dyDescent="0.2">
      <c r="A8657" s="34" t="s">
        <v>59114</v>
      </c>
      <c r="B8657" s="34">
        <v>1271</v>
      </c>
      <c r="C8657" s="34">
        <v>1488</v>
      </c>
      <c r="D8657" s="34">
        <v>448</v>
      </c>
      <c r="E8657" s="34">
        <v>458</v>
      </c>
      <c r="F8657" s="34">
        <v>380</v>
      </c>
      <c r="G8657" s="34">
        <v>460</v>
      </c>
      <c r="H8657" s="34">
        <v>410</v>
      </c>
      <c r="I8657" s="34">
        <v>442</v>
      </c>
    </row>
    <row r="8658" spans="1:9" x14ac:dyDescent="0.2">
      <c r="A8658" s="34" t="s">
        <v>59115</v>
      </c>
      <c r="B8658" s="34">
        <v>1333</v>
      </c>
      <c r="C8658" s="34">
        <v>1276</v>
      </c>
      <c r="D8658" s="34">
        <v>449</v>
      </c>
      <c r="E8658" s="34">
        <v>498</v>
      </c>
      <c r="F8658" s="34">
        <v>413</v>
      </c>
      <c r="G8658" s="34">
        <v>458</v>
      </c>
      <c r="H8658" s="34">
        <v>462</v>
      </c>
      <c r="I8658" s="34">
        <v>438</v>
      </c>
    </row>
    <row r="8659" spans="1:9" x14ac:dyDescent="0.2">
      <c r="A8659" s="34" t="s">
        <v>59116</v>
      </c>
      <c r="B8659" s="34">
        <v>2316</v>
      </c>
      <c r="C8659" s="34">
        <v>2394</v>
      </c>
      <c r="D8659" s="34">
        <v>658</v>
      </c>
      <c r="E8659" s="34">
        <v>682</v>
      </c>
      <c r="F8659" s="34">
        <v>754</v>
      </c>
      <c r="G8659" s="34">
        <v>852</v>
      </c>
      <c r="H8659" s="34">
        <v>722</v>
      </c>
      <c r="I8659" s="34">
        <v>672</v>
      </c>
    </row>
    <row r="8660" spans="1:9" x14ac:dyDescent="0.2">
      <c r="A8660" s="34" t="s">
        <v>59117</v>
      </c>
      <c r="B8660" s="34">
        <v>2663</v>
      </c>
      <c r="C8660" s="34">
        <v>3080</v>
      </c>
      <c r="D8660" s="34">
        <v>761</v>
      </c>
      <c r="E8660" s="34">
        <v>926</v>
      </c>
      <c r="F8660" s="34">
        <v>775</v>
      </c>
      <c r="G8660" s="34">
        <v>941</v>
      </c>
      <c r="H8660" s="34">
        <v>822</v>
      </c>
      <c r="I8660" s="34">
        <v>803</v>
      </c>
    </row>
    <row r="8661" spans="1:9" x14ac:dyDescent="0.2">
      <c r="A8661" s="34" t="s">
        <v>59118</v>
      </c>
      <c r="B8661" s="34">
        <v>1225</v>
      </c>
      <c r="C8661" s="34">
        <v>1388</v>
      </c>
      <c r="D8661" s="34">
        <v>399</v>
      </c>
      <c r="E8661" s="34">
        <v>478</v>
      </c>
      <c r="F8661" s="34">
        <v>367</v>
      </c>
      <c r="G8661" s="34">
        <v>407</v>
      </c>
      <c r="H8661" s="34">
        <v>344</v>
      </c>
      <c r="I8661" s="34">
        <v>300</v>
      </c>
    </row>
    <row r="8662" spans="1:9" x14ac:dyDescent="0.2">
      <c r="A8662" s="34" t="s">
        <v>59119</v>
      </c>
      <c r="B8662" s="34">
        <v>2029</v>
      </c>
      <c r="C8662" s="34">
        <v>1684</v>
      </c>
      <c r="D8662" s="34">
        <v>705</v>
      </c>
      <c r="E8662" s="34">
        <v>678</v>
      </c>
      <c r="F8662" s="34">
        <v>610</v>
      </c>
      <c r="G8662" s="34">
        <v>704</v>
      </c>
      <c r="H8662" s="34">
        <v>647</v>
      </c>
      <c r="I8662" s="34">
        <v>535</v>
      </c>
    </row>
    <row r="8663" spans="1:9" x14ac:dyDescent="0.2">
      <c r="A8663" s="34" t="s">
        <v>59120</v>
      </c>
      <c r="B8663" s="34">
        <v>1432</v>
      </c>
      <c r="C8663" s="34">
        <v>1637</v>
      </c>
      <c r="D8663" s="34">
        <v>524</v>
      </c>
      <c r="E8663" s="34">
        <v>497</v>
      </c>
      <c r="F8663" s="34">
        <v>546</v>
      </c>
      <c r="G8663" s="34">
        <v>554</v>
      </c>
      <c r="H8663" s="34">
        <v>505</v>
      </c>
      <c r="I8663" s="34">
        <v>490</v>
      </c>
    </row>
    <row r="8664" spans="1:9" x14ac:dyDescent="0.2">
      <c r="A8664" s="34" t="s">
        <v>59121</v>
      </c>
      <c r="B8664" s="34">
        <v>1236</v>
      </c>
      <c r="C8664" s="34">
        <v>1164</v>
      </c>
      <c r="D8664" s="34">
        <v>421</v>
      </c>
      <c r="E8664" s="34">
        <v>385</v>
      </c>
      <c r="F8664" s="34">
        <v>337</v>
      </c>
      <c r="G8664" s="34">
        <v>333</v>
      </c>
      <c r="H8664" s="34">
        <v>361</v>
      </c>
      <c r="I8664" s="34">
        <v>309</v>
      </c>
    </row>
    <row r="8665" spans="1:9" x14ac:dyDescent="0.2">
      <c r="A8665" s="34" t="s">
        <v>59122</v>
      </c>
      <c r="B8665" s="34">
        <v>790</v>
      </c>
      <c r="C8665" s="34">
        <v>691</v>
      </c>
      <c r="D8665" s="34">
        <v>233</v>
      </c>
      <c r="E8665" s="34">
        <v>228</v>
      </c>
      <c r="F8665" s="34">
        <v>203</v>
      </c>
      <c r="G8665" s="34">
        <v>208</v>
      </c>
      <c r="H8665" s="34">
        <v>190</v>
      </c>
      <c r="I8665" s="34">
        <v>220</v>
      </c>
    </row>
    <row r="8666" spans="1:9" x14ac:dyDescent="0.2">
      <c r="A8666" s="34" t="s">
        <v>59123</v>
      </c>
      <c r="B8666" s="34">
        <v>1709</v>
      </c>
      <c r="C8666" s="34">
        <v>1575</v>
      </c>
      <c r="D8666" s="34">
        <v>594</v>
      </c>
      <c r="E8666" s="34">
        <v>511</v>
      </c>
      <c r="F8666" s="34">
        <v>484</v>
      </c>
      <c r="G8666" s="34">
        <v>539</v>
      </c>
      <c r="H8666" s="34">
        <v>537</v>
      </c>
      <c r="I8666" s="34">
        <v>437</v>
      </c>
    </row>
    <row r="8667" spans="1:9" x14ac:dyDescent="0.2">
      <c r="A8667" s="34" t="s">
        <v>59124</v>
      </c>
      <c r="B8667" s="34">
        <v>2960</v>
      </c>
      <c r="C8667" s="34">
        <v>3254</v>
      </c>
      <c r="D8667" s="34">
        <v>953</v>
      </c>
      <c r="E8667" s="34">
        <v>1019</v>
      </c>
      <c r="F8667" s="34">
        <v>988</v>
      </c>
      <c r="G8667" s="34">
        <v>1011</v>
      </c>
      <c r="H8667" s="34">
        <v>922</v>
      </c>
      <c r="I8667" s="34">
        <v>882</v>
      </c>
    </row>
    <row r="8668" spans="1:9" x14ac:dyDescent="0.2">
      <c r="A8668" s="34" t="s">
        <v>59125</v>
      </c>
      <c r="B8668" s="34">
        <v>2196</v>
      </c>
      <c r="C8668" s="34">
        <v>2521</v>
      </c>
      <c r="D8668" s="34">
        <v>678</v>
      </c>
      <c r="E8668" s="34">
        <v>834</v>
      </c>
      <c r="F8668" s="34">
        <v>679</v>
      </c>
      <c r="G8668" s="34">
        <v>843</v>
      </c>
      <c r="H8668" s="34">
        <v>663</v>
      </c>
      <c r="I8668" s="34">
        <v>632</v>
      </c>
    </row>
    <row r="8669" spans="1:9" x14ac:dyDescent="0.2">
      <c r="A8669" s="34" t="s">
        <v>59126</v>
      </c>
      <c r="B8669" s="34">
        <v>763</v>
      </c>
      <c r="C8669" s="34">
        <v>755</v>
      </c>
      <c r="D8669" s="34">
        <v>195</v>
      </c>
      <c r="E8669" s="34">
        <v>241</v>
      </c>
      <c r="F8669" s="34">
        <v>181</v>
      </c>
      <c r="G8669" s="34">
        <v>291</v>
      </c>
      <c r="H8669" s="34">
        <v>240</v>
      </c>
      <c r="I8669" s="34">
        <v>236</v>
      </c>
    </row>
    <row r="8670" spans="1:9" x14ac:dyDescent="0.2">
      <c r="A8670" s="34" t="s">
        <v>59127</v>
      </c>
      <c r="B8670" s="34">
        <v>908</v>
      </c>
      <c r="C8670" s="34">
        <v>1011</v>
      </c>
      <c r="D8670" s="34">
        <v>261</v>
      </c>
      <c r="E8670" s="34">
        <v>321</v>
      </c>
      <c r="F8670" s="34">
        <v>338</v>
      </c>
      <c r="G8670" s="34">
        <v>323</v>
      </c>
      <c r="H8670" s="34">
        <v>247</v>
      </c>
      <c r="I8670" s="34">
        <v>286</v>
      </c>
    </row>
    <row r="8671" spans="1:9" x14ac:dyDescent="0.2">
      <c r="A8671" s="34" t="s">
        <v>59128</v>
      </c>
      <c r="B8671" s="34">
        <v>598</v>
      </c>
      <c r="C8671" s="34">
        <v>599</v>
      </c>
      <c r="D8671" s="34">
        <v>218</v>
      </c>
      <c r="E8671" s="34">
        <v>225</v>
      </c>
      <c r="F8671" s="34">
        <v>183</v>
      </c>
      <c r="G8671" s="34">
        <v>192</v>
      </c>
      <c r="H8671" s="34">
        <v>226</v>
      </c>
      <c r="I8671" s="34">
        <v>194</v>
      </c>
    </row>
    <row r="8672" spans="1:9" x14ac:dyDescent="0.2">
      <c r="A8672" s="34" t="s">
        <v>59129</v>
      </c>
      <c r="B8672" s="34">
        <v>786</v>
      </c>
      <c r="C8672" s="34">
        <v>822</v>
      </c>
      <c r="D8672" s="34">
        <v>227</v>
      </c>
      <c r="E8672" s="34">
        <v>255</v>
      </c>
      <c r="F8672" s="34">
        <v>274</v>
      </c>
      <c r="G8672" s="34">
        <v>230</v>
      </c>
      <c r="H8672" s="34">
        <v>265</v>
      </c>
      <c r="I8672" s="34">
        <v>218</v>
      </c>
    </row>
    <row r="8673" spans="1:9" x14ac:dyDescent="0.2">
      <c r="A8673" s="34" t="s">
        <v>59130</v>
      </c>
      <c r="B8673" s="34">
        <v>1035</v>
      </c>
      <c r="C8673" s="34">
        <v>818</v>
      </c>
      <c r="D8673" s="34">
        <v>318</v>
      </c>
      <c r="E8673" s="34">
        <v>240</v>
      </c>
      <c r="F8673" s="34">
        <v>328</v>
      </c>
      <c r="G8673" s="34">
        <v>275</v>
      </c>
      <c r="H8673" s="34">
        <v>312</v>
      </c>
      <c r="I8673" s="34">
        <v>230</v>
      </c>
    </row>
    <row r="8674" spans="1:9" x14ac:dyDescent="0.2">
      <c r="A8674" s="34" t="s">
        <v>59131</v>
      </c>
      <c r="B8674" s="34">
        <v>698</v>
      </c>
      <c r="C8674" s="34">
        <v>733</v>
      </c>
      <c r="D8674" s="34">
        <v>263</v>
      </c>
      <c r="E8674" s="34">
        <v>242</v>
      </c>
      <c r="F8674" s="34">
        <v>229</v>
      </c>
      <c r="G8674" s="34">
        <v>262</v>
      </c>
      <c r="H8674" s="34">
        <v>261</v>
      </c>
      <c r="I8674" s="34">
        <v>181</v>
      </c>
    </row>
    <row r="8675" spans="1:9" x14ac:dyDescent="0.2">
      <c r="A8675" s="34" t="s">
        <v>59132</v>
      </c>
      <c r="B8675" s="34">
        <v>1859</v>
      </c>
      <c r="C8675" s="34">
        <v>2254</v>
      </c>
      <c r="D8675" s="34">
        <v>581</v>
      </c>
      <c r="E8675" s="34">
        <v>760</v>
      </c>
      <c r="F8675" s="34">
        <v>623</v>
      </c>
      <c r="G8675" s="34">
        <v>681</v>
      </c>
      <c r="H8675" s="34">
        <v>599</v>
      </c>
      <c r="I8675" s="34">
        <v>598</v>
      </c>
    </row>
    <row r="8676" spans="1:9" x14ac:dyDescent="0.2">
      <c r="A8676" s="34" t="s">
        <v>59133</v>
      </c>
      <c r="B8676" s="34">
        <v>1858</v>
      </c>
      <c r="C8676" s="34">
        <v>1672</v>
      </c>
      <c r="D8676" s="34">
        <v>530</v>
      </c>
      <c r="E8676" s="34">
        <v>609</v>
      </c>
      <c r="F8676" s="34">
        <v>577</v>
      </c>
      <c r="G8676" s="34">
        <v>603</v>
      </c>
      <c r="H8676" s="34">
        <v>659</v>
      </c>
      <c r="I8676" s="34">
        <v>541</v>
      </c>
    </row>
    <row r="8677" spans="1:9" x14ac:dyDescent="0.2">
      <c r="A8677" s="34" t="s">
        <v>59134</v>
      </c>
      <c r="B8677" s="34">
        <v>1615</v>
      </c>
      <c r="C8677" s="34">
        <v>1435</v>
      </c>
      <c r="D8677" s="34">
        <v>430</v>
      </c>
      <c r="E8677" s="34">
        <v>445</v>
      </c>
      <c r="F8677" s="34">
        <v>467</v>
      </c>
      <c r="G8677" s="34">
        <v>539</v>
      </c>
      <c r="H8677" s="34">
        <v>416</v>
      </c>
      <c r="I8677" s="34">
        <v>435</v>
      </c>
    </row>
    <row r="8678" spans="1:9" x14ac:dyDescent="0.2">
      <c r="A8678" s="34" t="s">
        <v>59135</v>
      </c>
      <c r="B8678" s="34">
        <v>1885</v>
      </c>
      <c r="C8678" s="34">
        <v>1921</v>
      </c>
      <c r="D8678" s="34">
        <v>593</v>
      </c>
      <c r="E8678" s="34">
        <v>520</v>
      </c>
      <c r="F8678" s="34">
        <v>647</v>
      </c>
      <c r="G8678" s="34">
        <v>712</v>
      </c>
      <c r="H8678" s="34">
        <v>552</v>
      </c>
      <c r="I8678" s="34">
        <v>537</v>
      </c>
    </row>
    <row r="8679" spans="1:9" x14ac:dyDescent="0.2">
      <c r="A8679" s="34" t="s">
        <v>59136</v>
      </c>
      <c r="B8679" s="34">
        <v>1249</v>
      </c>
      <c r="C8679" s="34">
        <v>1502</v>
      </c>
      <c r="D8679" s="34">
        <v>352</v>
      </c>
      <c r="E8679" s="34">
        <v>436</v>
      </c>
      <c r="F8679" s="34">
        <v>387</v>
      </c>
      <c r="G8679" s="34">
        <v>473</v>
      </c>
      <c r="H8679" s="34">
        <v>390</v>
      </c>
      <c r="I8679" s="34">
        <v>369</v>
      </c>
    </row>
    <row r="8680" spans="1:9" x14ac:dyDescent="0.2">
      <c r="A8680" s="34" t="s">
        <v>59137</v>
      </c>
      <c r="B8680" s="34">
        <v>942</v>
      </c>
      <c r="C8680" s="34">
        <v>896</v>
      </c>
      <c r="D8680" s="34">
        <v>327</v>
      </c>
      <c r="E8680" s="34">
        <v>297</v>
      </c>
      <c r="F8680" s="34">
        <v>235</v>
      </c>
      <c r="G8680" s="34">
        <v>285</v>
      </c>
      <c r="H8680" s="34">
        <v>240</v>
      </c>
      <c r="I8680" s="34">
        <v>220</v>
      </c>
    </row>
    <row r="8681" spans="1:9" x14ac:dyDescent="0.2">
      <c r="A8681" s="34" t="s">
        <v>59138</v>
      </c>
      <c r="B8681" s="34">
        <v>991</v>
      </c>
      <c r="C8681" s="34">
        <v>1095</v>
      </c>
      <c r="D8681" s="34">
        <v>306</v>
      </c>
      <c r="E8681" s="34">
        <v>331</v>
      </c>
      <c r="F8681" s="34">
        <v>298</v>
      </c>
      <c r="G8681" s="34">
        <v>382</v>
      </c>
      <c r="H8681" s="34">
        <v>365</v>
      </c>
      <c r="I8681" s="34">
        <v>299</v>
      </c>
    </row>
    <row r="8682" spans="1:9" x14ac:dyDescent="0.2">
      <c r="A8682" s="34" t="s">
        <v>59139</v>
      </c>
      <c r="B8682" s="34">
        <v>1703</v>
      </c>
      <c r="C8682" s="34">
        <v>1769</v>
      </c>
      <c r="D8682" s="34">
        <v>538</v>
      </c>
      <c r="E8682" s="34">
        <v>610</v>
      </c>
      <c r="F8682" s="34">
        <v>500</v>
      </c>
      <c r="G8682" s="34">
        <v>632</v>
      </c>
      <c r="H8682" s="34">
        <v>550</v>
      </c>
      <c r="I8682" s="34">
        <v>510</v>
      </c>
    </row>
    <row r="8683" spans="1:9" x14ac:dyDescent="0.2">
      <c r="A8683" s="34" t="s">
        <v>59140</v>
      </c>
      <c r="B8683" s="34">
        <v>1177</v>
      </c>
      <c r="C8683" s="34">
        <v>1027</v>
      </c>
      <c r="D8683" s="34">
        <v>341</v>
      </c>
      <c r="E8683" s="34">
        <v>373</v>
      </c>
      <c r="F8683" s="34">
        <v>378</v>
      </c>
      <c r="G8683" s="34">
        <v>365</v>
      </c>
      <c r="H8683" s="34">
        <v>401</v>
      </c>
      <c r="I8683" s="34">
        <v>316</v>
      </c>
    </row>
    <row r="8684" spans="1:9" x14ac:dyDescent="0.2">
      <c r="A8684" s="34" t="s">
        <v>59141</v>
      </c>
      <c r="B8684" s="34">
        <v>1224</v>
      </c>
      <c r="C8684" s="34">
        <v>1149</v>
      </c>
      <c r="D8684" s="34">
        <v>437</v>
      </c>
      <c r="E8684" s="34">
        <v>311</v>
      </c>
      <c r="F8684" s="34">
        <v>318</v>
      </c>
      <c r="G8684" s="34">
        <v>377</v>
      </c>
      <c r="H8684" s="34">
        <v>391</v>
      </c>
      <c r="I8684" s="34">
        <v>293</v>
      </c>
    </row>
    <row r="8685" spans="1:9" x14ac:dyDescent="0.2">
      <c r="A8685" s="34" t="s">
        <v>59142</v>
      </c>
      <c r="B8685" s="34">
        <v>1232</v>
      </c>
      <c r="C8685" s="34">
        <v>1322</v>
      </c>
      <c r="D8685" s="34">
        <v>371</v>
      </c>
      <c r="E8685" s="34">
        <v>416</v>
      </c>
      <c r="F8685" s="34">
        <v>338</v>
      </c>
      <c r="G8685" s="34">
        <v>418</v>
      </c>
      <c r="H8685" s="34">
        <v>395</v>
      </c>
      <c r="I8685" s="34">
        <v>329</v>
      </c>
    </row>
    <row r="8686" spans="1:9" x14ac:dyDescent="0.2">
      <c r="A8686" s="34" t="s">
        <v>59143</v>
      </c>
      <c r="B8686" s="34">
        <v>1798</v>
      </c>
      <c r="C8686" s="34">
        <v>1671</v>
      </c>
      <c r="D8686" s="34">
        <v>620</v>
      </c>
      <c r="E8686" s="34">
        <v>620</v>
      </c>
      <c r="F8686" s="34">
        <v>602</v>
      </c>
      <c r="G8686" s="34">
        <v>636</v>
      </c>
      <c r="H8686" s="34">
        <v>622</v>
      </c>
      <c r="I8686" s="34">
        <v>519</v>
      </c>
    </row>
    <row r="8687" spans="1:9" x14ac:dyDescent="0.2">
      <c r="A8687" s="34" t="s">
        <v>59144</v>
      </c>
      <c r="B8687" s="34">
        <v>1488</v>
      </c>
      <c r="C8687" s="34">
        <v>1618</v>
      </c>
      <c r="D8687" s="34">
        <v>465</v>
      </c>
      <c r="E8687" s="34">
        <v>495</v>
      </c>
      <c r="F8687" s="34">
        <v>505</v>
      </c>
      <c r="G8687" s="34">
        <v>517</v>
      </c>
      <c r="H8687" s="34">
        <v>502</v>
      </c>
      <c r="I8687" s="34">
        <v>413</v>
      </c>
    </row>
    <row r="8688" spans="1:9" x14ac:dyDescent="0.2">
      <c r="A8688" s="34" t="s">
        <v>59145</v>
      </c>
      <c r="B8688" s="34">
        <v>755</v>
      </c>
      <c r="C8688" s="34">
        <v>743</v>
      </c>
      <c r="D8688" s="34">
        <v>191</v>
      </c>
      <c r="E8688" s="34">
        <v>233</v>
      </c>
      <c r="F8688" s="34">
        <v>227</v>
      </c>
      <c r="G8688" s="34">
        <v>240</v>
      </c>
      <c r="H8688" s="34">
        <v>193</v>
      </c>
      <c r="I8688" s="34">
        <v>197</v>
      </c>
    </row>
    <row r="8689" spans="1:9" x14ac:dyDescent="0.2">
      <c r="A8689" s="34" t="s">
        <v>59146</v>
      </c>
      <c r="B8689" s="34">
        <v>1170</v>
      </c>
      <c r="C8689" s="34">
        <v>1093</v>
      </c>
      <c r="D8689" s="34">
        <v>349</v>
      </c>
      <c r="E8689" s="34">
        <v>389</v>
      </c>
      <c r="F8689" s="34">
        <v>372</v>
      </c>
      <c r="G8689" s="34">
        <v>465</v>
      </c>
      <c r="H8689" s="34">
        <v>423</v>
      </c>
      <c r="I8689" s="34">
        <v>344</v>
      </c>
    </row>
    <row r="8690" spans="1:9" x14ac:dyDescent="0.2">
      <c r="A8690" s="34" t="s">
        <v>59147</v>
      </c>
      <c r="B8690" s="34">
        <v>1432</v>
      </c>
      <c r="C8690" s="34">
        <v>1442</v>
      </c>
      <c r="D8690" s="34">
        <v>449</v>
      </c>
      <c r="E8690" s="34">
        <v>454</v>
      </c>
      <c r="F8690" s="34">
        <v>457</v>
      </c>
      <c r="G8690" s="34">
        <v>545</v>
      </c>
      <c r="H8690" s="34">
        <v>502</v>
      </c>
      <c r="I8690" s="34">
        <v>393</v>
      </c>
    </row>
    <row r="8691" spans="1:9" x14ac:dyDescent="0.2">
      <c r="A8691" s="34" t="s">
        <v>59148</v>
      </c>
      <c r="B8691" s="34">
        <v>1052</v>
      </c>
      <c r="C8691" s="34">
        <v>1009</v>
      </c>
      <c r="D8691" s="34">
        <v>364</v>
      </c>
      <c r="E8691" s="34">
        <v>370</v>
      </c>
      <c r="F8691" s="34">
        <v>327</v>
      </c>
      <c r="G8691" s="34">
        <v>297</v>
      </c>
      <c r="H8691" s="34">
        <v>355</v>
      </c>
      <c r="I8691" s="34">
        <v>287</v>
      </c>
    </row>
    <row r="8692" spans="1:9" x14ac:dyDescent="0.2">
      <c r="A8692" s="34" t="s">
        <v>59149</v>
      </c>
      <c r="B8692" s="34">
        <v>1170</v>
      </c>
      <c r="C8692" s="34">
        <v>1113</v>
      </c>
      <c r="D8692" s="34">
        <v>358</v>
      </c>
      <c r="E8692" s="34">
        <v>378</v>
      </c>
      <c r="F8692" s="34">
        <v>382</v>
      </c>
      <c r="G8692" s="34">
        <v>378</v>
      </c>
      <c r="H8692" s="34">
        <v>371</v>
      </c>
      <c r="I8692" s="34">
        <v>315</v>
      </c>
    </row>
    <row r="8693" spans="1:9" x14ac:dyDescent="0.2">
      <c r="A8693" s="34" t="s">
        <v>59150</v>
      </c>
      <c r="B8693" s="34">
        <v>1699</v>
      </c>
      <c r="C8693" s="34">
        <v>1593</v>
      </c>
      <c r="D8693" s="34">
        <v>477</v>
      </c>
      <c r="E8693" s="34">
        <v>568</v>
      </c>
      <c r="F8693" s="34">
        <v>600</v>
      </c>
      <c r="G8693" s="34">
        <v>557</v>
      </c>
      <c r="H8693" s="34">
        <v>588</v>
      </c>
      <c r="I8693" s="34">
        <v>412</v>
      </c>
    </row>
    <row r="8694" spans="1:9" x14ac:dyDescent="0.2">
      <c r="A8694" s="34" t="s">
        <v>59151</v>
      </c>
      <c r="B8694" s="34">
        <v>1182</v>
      </c>
      <c r="C8694" s="34">
        <v>1259</v>
      </c>
      <c r="D8694" s="34">
        <v>404</v>
      </c>
      <c r="E8694" s="34">
        <v>447</v>
      </c>
      <c r="F8694" s="34">
        <v>422</v>
      </c>
      <c r="G8694" s="34">
        <v>467</v>
      </c>
      <c r="H8694" s="34">
        <v>426</v>
      </c>
      <c r="I8694" s="34">
        <v>422</v>
      </c>
    </row>
    <row r="8695" spans="1:9" x14ac:dyDescent="0.2">
      <c r="A8695" s="34" t="s">
        <v>59152</v>
      </c>
      <c r="B8695" s="34">
        <v>1230</v>
      </c>
      <c r="C8695" s="34">
        <v>1498</v>
      </c>
      <c r="D8695" s="34">
        <v>388</v>
      </c>
      <c r="E8695" s="34">
        <v>519</v>
      </c>
      <c r="F8695" s="34">
        <v>387</v>
      </c>
      <c r="G8695" s="34">
        <v>479</v>
      </c>
      <c r="H8695" s="34">
        <v>349</v>
      </c>
      <c r="I8695" s="34">
        <v>409</v>
      </c>
    </row>
    <row r="8696" spans="1:9" x14ac:dyDescent="0.2">
      <c r="A8696" s="34" t="s">
        <v>59153</v>
      </c>
      <c r="B8696" s="34">
        <v>1355</v>
      </c>
      <c r="C8696" s="34">
        <v>1281</v>
      </c>
      <c r="D8696" s="34">
        <v>474</v>
      </c>
      <c r="E8696" s="34">
        <v>407</v>
      </c>
      <c r="F8696" s="34">
        <v>484</v>
      </c>
      <c r="G8696" s="34">
        <v>505</v>
      </c>
      <c r="H8696" s="34">
        <v>494</v>
      </c>
      <c r="I8696" s="34">
        <v>417</v>
      </c>
    </row>
    <row r="8697" spans="1:9" x14ac:dyDescent="0.2">
      <c r="A8697" s="34" t="s">
        <v>59154</v>
      </c>
      <c r="B8697" s="34">
        <v>854</v>
      </c>
      <c r="C8697" s="34">
        <v>888</v>
      </c>
      <c r="D8697" s="34">
        <v>254</v>
      </c>
      <c r="E8697" s="34">
        <v>329</v>
      </c>
      <c r="F8697" s="34">
        <v>275</v>
      </c>
      <c r="G8697" s="34">
        <v>290</v>
      </c>
      <c r="H8697" s="34">
        <v>280</v>
      </c>
      <c r="I8697" s="34">
        <v>262</v>
      </c>
    </row>
    <row r="8698" spans="1:9" x14ac:dyDescent="0.2">
      <c r="A8698" s="34" t="s">
        <v>59155</v>
      </c>
      <c r="B8698" s="34">
        <v>1338</v>
      </c>
      <c r="C8698" s="34">
        <v>1477</v>
      </c>
      <c r="D8698" s="34">
        <v>396</v>
      </c>
      <c r="E8698" s="34">
        <v>451</v>
      </c>
      <c r="F8698" s="34">
        <v>379</v>
      </c>
      <c r="G8698" s="34">
        <v>525</v>
      </c>
      <c r="H8698" s="34">
        <v>412</v>
      </c>
      <c r="I8698" s="34">
        <v>399</v>
      </c>
    </row>
    <row r="8699" spans="1:9" x14ac:dyDescent="0.2">
      <c r="A8699" s="34" t="s">
        <v>59156</v>
      </c>
      <c r="B8699" s="34">
        <v>1441</v>
      </c>
      <c r="C8699" s="34">
        <v>1603</v>
      </c>
      <c r="D8699" s="34">
        <v>430</v>
      </c>
      <c r="E8699" s="34">
        <v>554</v>
      </c>
      <c r="F8699" s="34">
        <v>479</v>
      </c>
      <c r="G8699" s="34">
        <v>540</v>
      </c>
      <c r="H8699" s="34">
        <v>513</v>
      </c>
      <c r="I8699" s="34">
        <v>426</v>
      </c>
    </row>
    <row r="8700" spans="1:9" x14ac:dyDescent="0.2">
      <c r="A8700" s="34" t="s">
        <v>59157</v>
      </c>
      <c r="B8700" s="34">
        <v>1643</v>
      </c>
      <c r="C8700" s="34">
        <v>1443</v>
      </c>
      <c r="D8700" s="34">
        <v>475</v>
      </c>
      <c r="E8700" s="34">
        <v>493</v>
      </c>
      <c r="F8700" s="34">
        <v>462</v>
      </c>
      <c r="G8700" s="34">
        <v>528</v>
      </c>
      <c r="H8700" s="34">
        <v>498</v>
      </c>
      <c r="I8700" s="34">
        <v>443</v>
      </c>
    </row>
    <row r="8701" spans="1:9" x14ac:dyDescent="0.2">
      <c r="A8701" s="34" t="s">
        <v>59158</v>
      </c>
      <c r="B8701" s="34">
        <v>769</v>
      </c>
      <c r="C8701" s="34">
        <v>1015</v>
      </c>
      <c r="D8701" s="34">
        <v>317</v>
      </c>
      <c r="E8701" s="34">
        <v>335</v>
      </c>
      <c r="F8701" s="34">
        <v>265</v>
      </c>
      <c r="G8701" s="34">
        <v>318</v>
      </c>
      <c r="H8701" s="34">
        <v>238</v>
      </c>
      <c r="I8701" s="34">
        <v>249</v>
      </c>
    </row>
    <row r="8702" spans="1:9" x14ac:dyDescent="0.2">
      <c r="A8702" s="34" t="s">
        <v>59159</v>
      </c>
      <c r="B8702" s="34">
        <v>415</v>
      </c>
      <c r="C8702" s="34">
        <v>309</v>
      </c>
      <c r="D8702" s="34">
        <v>125</v>
      </c>
      <c r="E8702" s="34">
        <v>137</v>
      </c>
      <c r="F8702" s="34">
        <v>125</v>
      </c>
      <c r="G8702" s="34">
        <v>125</v>
      </c>
      <c r="H8702" s="34">
        <v>144</v>
      </c>
      <c r="I8702" s="34">
        <v>115</v>
      </c>
    </row>
    <row r="8703" spans="1:9" x14ac:dyDescent="0.2">
      <c r="A8703" s="34" t="s">
        <v>59160</v>
      </c>
      <c r="B8703" s="34">
        <v>390</v>
      </c>
      <c r="C8703" s="34">
        <v>369</v>
      </c>
      <c r="D8703" s="34">
        <v>125</v>
      </c>
      <c r="E8703" s="34">
        <v>164</v>
      </c>
      <c r="F8703" s="34">
        <v>134</v>
      </c>
      <c r="G8703" s="34">
        <v>139</v>
      </c>
      <c r="H8703" s="34">
        <v>143</v>
      </c>
      <c r="I8703" s="34">
        <v>119</v>
      </c>
    </row>
    <row r="8704" spans="1:9" x14ac:dyDescent="0.2">
      <c r="A8704" s="34" t="s">
        <v>59161</v>
      </c>
      <c r="B8704" s="34">
        <v>390</v>
      </c>
      <c r="C8704" s="34">
        <v>403</v>
      </c>
      <c r="D8704" s="34">
        <v>127</v>
      </c>
      <c r="E8704" s="34">
        <v>125</v>
      </c>
      <c r="F8704" s="34">
        <v>132</v>
      </c>
      <c r="G8704" s="34">
        <v>124</v>
      </c>
      <c r="H8704" s="34">
        <v>151</v>
      </c>
      <c r="I8704" s="34">
        <v>119</v>
      </c>
    </row>
    <row r="8705" spans="1:9" x14ac:dyDescent="0.2">
      <c r="A8705" s="34" t="s">
        <v>59162</v>
      </c>
      <c r="B8705" s="34">
        <v>235</v>
      </c>
      <c r="C8705" s="34">
        <v>219</v>
      </c>
      <c r="D8705" s="34">
        <v>87</v>
      </c>
      <c r="E8705" s="34">
        <v>76</v>
      </c>
      <c r="F8705" s="34">
        <v>65</v>
      </c>
      <c r="G8705" s="34">
        <v>95</v>
      </c>
      <c r="H8705" s="34">
        <v>71</v>
      </c>
      <c r="I8705" s="34">
        <v>77</v>
      </c>
    </row>
    <row r="8706" spans="1:9" x14ac:dyDescent="0.2">
      <c r="A8706" s="34" t="s">
        <v>59163</v>
      </c>
      <c r="B8706" s="34">
        <v>467</v>
      </c>
      <c r="C8706" s="34">
        <v>452</v>
      </c>
      <c r="D8706" s="34">
        <v>150</v>
      </c>
      <c r="E8706" s="34">
        <v>130</v>
      </c>
      <c r="F8706" s="34">
        <v>121</v>
      </c>
      <c r="G8706" s="34">
        <v>140</v>
      </c>
      <c r="H8706" s="34">
        <v>137</v>
      </c>
      <c r="I8706" s="34">
        <v>120</v>
      </c>
    </row>
    <row r="8707" spans="1:9" x14ac:dyDescent="0.2">
      <c r="A8707" s="34" t="s">
        <v>59164</v>
      </c>
      <c r="B8707" s="34">
        <v>378</v>
      </c>
      <c r="C8707" s="34">
        <v>500</v>
      </c>
      <c r="D8707" s="34">
        <v>145</v>
      </c>
      <c r="E8707" s="34">
        <v>153</v>
      </c>
      <c r="F8707" s="34">
        <v>112</v>
      </c>
      <c r="G8707" s="34">
        <v>149</v>
      </c>
      <c r="H8707" s="34">
        <v>172</v>
      </c>
      <c r="I8707" s="34">
        <v>118</v>
      </c>
    </row>
    <row r="8708" spans="1:9" x14ac:dyDescent="0.2">
      <c r="A8708" s="34" t="s">
        <v>59165</v>
      </c>
      <c r="B8708" s="34">
        <v>1080</v>
      </c>
      <c r="C8708" s="34">
        <v>889</v>
      </c>
      <c r="D8708" s="34">
        <v>306</v>
      </c>
      <c r="E8708" s="34">
        <v>292</v>
      </c>
      <c r="F8708" s="34">
        <v>348</v>
      </c>
      <c r="G8708" s="34">
        <v>290</v>
      </c>
      <c r="H8708" s="34">
        <v>321</v>
      </c>
      <c r="I8708" s="34">
        <v>271</v>
      </c>
    </row>
    <row r="8709" spans="1:9" x14ac:dyDescent="0.2">
      <c r="A8709" s="34" t="s">
        <v>59166</v>
      </c>
      <c r="B8709" s="34">
        <v>945</v>
      </c>
      <c r="C8709" s="34">
        <v>1047</v>
      </c>
      <c r="D8709" s="34">
        <v>302</v>
      </c>
      <c r="E8709" s="34">
        <v>340</v>
      </c>
      <c r="F8709" s="34">
        <v>354</v>
      </c>
      <c r="G8709" s="34">
        <v>298</v>
      </c>
      <c r="H8709" s="34">
        <v>366</v>
      </c>
      <c r="I8709" s="34">
        <v>284</v>
      </c>
    </row>
    <row r="8710" spans="1:9" x14ac:dyDescent="0.2">
      <c r="A8710" s="34" t="s">
        <v>59167</v>
      </c>
      <c r="B8710" s="34">
        <v>1069</v>
      </c>
      <c r="C8710" s="34">
        <v>891</v>
      </c>
      <c r="D8710" s="34">
        <v>297</v>
      </c>
      <c r="E8710" s="34">
        <v>304</v>
      </c>
      <c r="F8710" s="34">
        <v>306</v>
      </c>
      <c r="G8710" s="34">
        <v>276</v>
      </c>
      <c r="H8710" s="34">
        <v>318</v>
      </c>
      <c r="I8710" s="34">
        <v>263</v>
      </c>
    </row>
    <row r="8711" spans="1:9" x14ac:dyDescent="0.2">
      <c r="A8711" s="34" t="s">
        <v>59168</v>
      </c>
      <c r="B8711" s="34">
        <v>650</v>
      </c>
      <c r="C8711" s="34">
        <v>555</v>
      </c>
      <c r="D8711" s="34">
        <v>173</v>
      </c>
      <c r="E8711" s="34">
        <v>241</v>
      </c>
      <c r="F8711" s="34">
        <v>163</v>
      </c>
      <c r="G8711" s="34">
        <v>209</v>
      </c>
      <c r="H8711" s="34">
        <v>149</v>
      </c>
      <c r="I8711" s="34">
        <v>183</v>
      </c>
    </row>
    <row r="8712" spans="1:9" x14ac:dyDescent="0.2">
      <c r="A8712" s="34" t="s">
        <v>59169</v>
      </c>
      <c r="B8712" s="34">
        <v>338</v>
      </c>
      <c r="C8712" s="34">
        <v>293</v>
      </c>
      <c r="D8712" s="34">
        <v>109</v>
      </c>
      <c r="E8712" s="34">
        <v>141</v>
      </c>
      <c r="F8712" s="34">
        <v>126</v>
      </c>
      <c r="G8712" s="34">
        <v>112</v>
      </c>
      <c r="H8712" s="34">
        <v>101</v>
      </c>
      <c r="I8712" s="34">
        <v>83</v>
      </c>
    </row>
    <row r="8713" spans="1:9" x14ac:dyDescent="0.2">
      <c r="A8713" s="34" t="s">
        <v>59170</v>
      </c>
      <c r="B8713" s="34">
        <v>293</v>
      </c>
      <c r="C8713" s="34">
        <v>252</v>
      </c>
      <c r="D8713" s="34">
        <v>69</v>
      </c>
      <c r="E8713" s="34">
        <v>69</v>
      </c>
      <c r="F8713" s="34">
        <v>89</v>
      </c>
      <c r="G8713" s="34">
        <v>108</v>
      </c>
      <c r="H8713" s="34">
        <v>82</v>
      </c>
      <c r="I8713" s="34">
        <v>97</v>
      </c>
    </row>
    <row r="8714" spans="1:9" x14ac:dyDescent="0.2">
      <c r="A8714" s="34" t="s">
        <v>59171</v>
      </c>
      <c r="B8714" s="34">
        <v>426</v>
      </c>
      <c r="C8714" s="34">
        <v>357</v>
      </c>
      <c r="D8714" s="34">
        <v>117</v>
      </c>
      <c r="E8714" s="34">
        <v>176</v>
      </c>
      <c r="F8714" s="34">
        <v>140</v>
      </c>
      <c r="G8714" s="34">
        <v>107</v>
      </c>
      <c r="H8714" s="34">
        <v>130</v>
      </c>
      <c r="I8714" s="34">
        <v>91</v>
      </c>
    </row>
    <row r="8715" spans="1:9" x14ac:dyDescent="0.2">
      <c r="A8715" s="34" t="s">
        <v>59172</v>
      </c>
      <c r="B8715" s="34">
        <v>556</v>
      </c>
      <c r="C8715" s="34">
        <v>423</v>
      </c>
      <c r="D8715" s="34">
        <v>136</v>
      </c>
      <c r="E8715" s="34">
        <v>173</v>
      </c>
      <c r="F8715" s="34">
        <v>145</v>
      </c>
      <c r="G8715" s="34">
        <v>142</v>
      </c>
      <c r="H8715" s="34">
        <v>154</v>
      </c>
      <c r="I8715" s="34">
        <v>118</v>
      </c>
    </row>
    <row r="8716" spans="1:9" x14ac:dyDescent="0.2">
      <c r="A8716" s="34" t="s">
        <v>59173</v>
      </c>
      <c r="B8716" s="34">
        <v>641</v>
      </c>
      <c r="C8716" s="34">
        <v>652</v>
      </c>
      <c r="D8716" s="34">
        <v>197</v>
      </c>
      <c r="E8716" s="34">
        <v>214</v>
      </c>
      <c r="F8716" s="34">
        <v>209</v>
      </c>
      <c r="G8716" s="34">
        <v>268</v>
      </c>
      <c r="H8716" s="34">
        <v>235</v>
      </c>
      <c r="I8716" s="34">
        <v>184</v>
      </c>
    </row>
    <row r="8717" spans="1:9" x14ac:dyDescent="0.2">
      <c r="A8717" s="34" t="s">
        <v>59174</v>
      </c>
      <c r="B8717" s="34">
        <v>709</v>
      </c>
      <c r="C8717" s="34">
        <v>793</v>
      </c>
      <c r="D8717" s="34">
        <v>199</v>
      </c>
      <c r="E8717" s="34">
        <v>252</v>
      </c>
      <c r="F8717" s="34">
        <v>186</v>
      </c>
      <c r="G8717" s="34">
        <v>307</v>
      </c>
      <c r="H8717" s="34">
        <v>235</v>
      </c>
      <c r="I8717" s="34">
        <v>221</v>
      </c>
    </row>
    <row r="8718" spans="1:9" x14ac:dyDescent="0.2">
      <c r="A8718" s="34" t="s">
        <v>59175</v>
      </c>
      <c r="B8718" s="34">
        <v>372</v>
      </c>
      <c r="C8718" s="34">
        <v>318</v>
      </c>
      <c r="D8718" s="34">
        <v>125</v>
      </c>
      <c r="E8718" s="34">
        <v>133</v>
      </c>
      <c r="F8718" s="34">
        <v>139</v>
      </c>
      <c r="G8718" s="34">
        <v>123</v>
      </c>
      <c r="H8718" s="34">
        <v>108</v>
      </c>
      <c r="I8718" s="34">
        <v>112</v>
      </c>
    </row>
    <row r="8719" spans="1:9" x14ac:dyDescent="0.2">
      <c r="A8719" s="34" t="s">
        <v>59176</v>
      </c>
      <c r="B8719" s="34">
        <v>332</v>
      </c>
      <c r="C8719" s="34">
        <v>347</v>
      </c>
      <c r="D8719" s="34">
        <v>118</v>
      </c>
      <c r="E8719" s="34">
        <v>165</v>
      </c>
      <c r="F8719" s="34">
        <v>135</v>
      </c>
      <c r="G8719" s="34">
        <v>108</v>
      </c>
      <c r="H8719" s="34">
        <v>137</v>
      </c>
      <c r="I8719" s="34">
        <v>92</v>
      </c>
    </row>
    <row r="8720" spans="1:9" x14ac:dyDescent="0.2">
      <c r="A8720" s="34" t="s">
        <v>59177</v>
      </c>
      <c r="B8720" s="34">
        <v>445</v>
      </c>
      <c r="C8720" s="34">
        <v>311</v>
      </c>
      <c r="D8720" s="34">
        <v>143</v>
      </c>
      <c r="E8720" s="34">
        <v>145</v>
      </c>
      <c r="F8720" s="34">
        <v>144</v>
      </c>
      <c r="G8720" s="34">
        <v>137</v>
      </c>
      <c r="H8720" s="34">
        <v>145</v>
      </c>
      <c r="I8720" s="34">
        <v>120</v>
      </c>
    </row>
    <row r="8721" spans="1:9" x14ac:dyDescent="0.2">
      <c r="A8721" s="34" t="s">
        <v>59178</v>
      </c>
      <c r="B8721" s="34">
        <v>294</v>
      </c>
      <c r="C8721" s="34">
        <v>363</v>
      </c>
      <c r="D8721" s="34">
        <v>86</v>
      </c>
      <c r="E8721" s="34">
        <v>124</v>
      </c>
      <c r="F8721" s="34">
        <v>111</v>
      </c>
      <c r="G8721" s="34">
        <v>132</v>
      </c>
      <c r="H8721" s="34">
        <v>100</v>
      </c>
      <c r="I8721" s="34">
        <v>96</v>
      </c>
    </row>
    <row r="8722" spans="1:9" x14ac:dyDescent="0.2">
      <c r="A8722" s="34" t="s">
        <v>59179</v>
      </c>
      <c r="B8722" s="34">
        <v>176</v>
      </c>
      <c r="C8722" s="34">
        <v>230</v>
      </c>
      <c r="D8722" s="34">
        <v>49</v>
      </c>
      <c r="E8722" s="34">
        <v>62</v>
      </c>
      <c r="F8722" s="34">
        <v>54</v>
      </c>
      <c r="G8722" s="34">
        <v>59</v>
      </c>
      <c r="H8722" s="34">
        <v>66</v>
      </c>
      <c r="I8722" s="34">
        <v>68</v>
      </c>
    </row>
    <row r="8723" spans="1:9" x14ac:dyDescent="0.2">
      <c r="A8723" s="34" t="s">
        <v>59180</v>
      </c>
      <c r="B8723" s="34">
        <v>448</v>
      </c>
      <c r="C8723" s="34">
        <v>527</v>
      </c>
      <c r="D8723" s="34">
        <v>183</v>
      </c>
      <c r="E8723" s="34">
        <v>185</v>
      </c>
      <c r="F8723" s="34">
        <v>196</v>
      </c>
      <c r="G8723" s="34">
        <v>170</v>
      </c>
      <c r="H8723" s="34">
        <v>153</v>
      </c>
      <c r="I8723" s="34">
        <v>127</v>
      </c>
    </row>
    <row r="8724" spans="1:9" x14ac:dyDescent="0.2">
      <c r="A8724" s="34" t="s">
        <v>59181</v>
      </c>
      <c r="B8724" s="34">
        <v>398</v>
      </c>
      <c r="C8724" s="34">
        <v>481</v>
      </c>
      <c r="D8724" s="34">
        <v>113</v>
      </c>
      <c r="E8724" s="34">
        <v>146</v>
      </c>
      <c r="F8724" s="34">
        <v>125</v>
      </c>
      <c r="G8724" s="34">
        <v>111</v>
      </c>
      <c r="H8724" s="34">
        <v>153</v>
      </c>
      <c r="I8724" s="34">
        <v>105</v>
      </c>
    </row>
    <row r="8725" spans="1:9" x14ac:dyDescent="0.2">
      <c r="A8725" s="34" t="s">
        <v>59182</v>
      </c>
      <c r="B8725" s="34">
        <v>614</v>
      </c>
      <c r="C8725" s="34">
        <v>567</v>
      </c>
      <c r="D8725" s="34">
        <v>160</v>
      </c>
      <c r="E8725" s="34">
        <v>164</v>
      </c>
      <c r="F8725" s="34">
        <v>187</v>
      </c>
      <c r="G8725" s="34">
        <v>165</v>
      </c>
      <c r="H8725" s="34">
        <v>162</v>
      </c>
      <c r="I8725" s="34">
        <v>155</v>
      </c>
    </row>
    <row r="8726" spans="1:9" x14ac:dyDescent="0.2">
      <c r="A8726" s="34" t="s">
        <v>59183</v>
      </c>
      <c r="B8726" s="34">
        <v>376</v>
      </c>
      <c r="C8726" s="34">
        <v>493</v>
      </c>
      <c r="D8726" s="34">
        <v>125</v>
      </c>
      <c r="E8726" s="34">
        <v>123</v>
      </c>
      <c r="F8726" s="34">
        <v>99</v>
      </c>
      <c r="G8726" s="34">
        <v>104</v>
      </c>
      <c r="H8726" s="34">
        <v>100</v>
      </c>
      <c r="I8726" s="34">
        <v>119</v>
      </c>
    </row>
    <row r="8727" spans="1:9" x14ac:dyDescent="0.2">
      <c r="A8727" s="34" t="s">
        <v>59184</v>
      </c>
      <c r="B8727" s="34">
        <v>300</v>
      </c>
      <c r="C8727" s="34">
        <v>307</v>
      </c>
      <c r="D8727" s="34">
        <v>88</v>
      </c>
      <c r="E8727" s="34">
        <v>106</v>
      </c>
      <c r="F8727" s="34">
        <v>87</v>
      </c>
      <c r="G8727" s="34">
        <v>113</v>
      </c>
      <c r="H8727" s="34">
        <v>122</v>
      </c>
      <c r="I8727" s="34">
        <v>102</v>
      </c>
    </row>
    <row r="8728" spans="1:9" x14ac:dyDescent="0.2">
      <c r="A8728" s="34" t="s">
        <v>59185</v>
      </c>
      <c r="B8728" s="34">
        <v>462</v>
      </c>
      <c r="C8728" s="34">
        <v>492</v>
      </c>
      <c r="D8728" s="34">
        <v>121</v>
      </c>
      <c r="E8728" s="34">
        <v>176</v>
      </c>
      <c r="F8728" s="34">
        <v>157</v>
      </c>
      <c r="G8728" s="34">
        <v>180</v>
      </c>
      <c r="H8728" s="34">
        <v>167</v>
      </c>
      <c r="I8728" s="34">
        <v>146</v>
      </c>
    </row>
    <row r="8729" spans="1:9" x14ac:dyDescent="0.2">
      <c r="A8729" s="34" t="s">
        <v>59186</v>
      </c>
      <c r="B8729" s="34">
        <v>375</v>
      </c>
      <c r="C8729" s="34">
        <v>356</v>
      </c>
      <c r="D8729" s="34">
        <v>132</v>
      </c>
      <c r="E8729" s="34">
        <v>135</v>
      </c>
      <c r="F8729" s="34">
        <v>129</v>
      </c>
      <c r="G8729" s="34">
        <v>135</v>
      </c>
      <c r="H8729" s="34">
        <v>99</v>
      </c>
      <c r="I8729" s="34">
        <v>90</v>
      </c>
    </row>
    <row r="8730" spans="1:9" x14ac:dyDescent="0.2">
      <c r="A8730" s="34" t="s">
        <v>59187</v>
      </c>
      <c r="B8730" s="34">
        <v>337</v>
      </c>
      <c r="C8730" s="34">
        <v>328</v>
      </c>
      <c r="D8730" s="34">
        <v>118</v>
      </c>
      <c r="E8730" s="34">
        <v>100</v>
      </c>
      <c r="F8730" s="34">
        <v>68</v>
      </c>
      <c r="G8730" s="34">
        <v>103</v>
      </c>
      <c r="H8730" s="34">
        <v>98</v>
      </c>
      <c r="I8730" s="34">
        <v>95</v>
      </c>
    </row>
    <row r="8731" spans="1:9" x14ac:dyDescent="0.2">
      <c r="A8731" s="34" t="s">
        <v>59188</v>
      </c>
      <c r="B8731" s="34">
        <v>529</v>
      </c>
      <c r="C8731" s="34">
        <v>468</v>
      </c>
      <c r="D8731" s="34">
        <v>148</v>
      </c>
      <c r="E8731" s="34">
        <v>168</v>
      </c>
      <c r="F8731" s="34">
        <v>194</v>
      </c>
      <c r="G8731" s="34">
        <v>171</v>
      </c>
      <c r="H8731" s="34">
        <v>160</v>
      </c>
      <c r="I8731" s="34">
        <v>137</v>
      </c>
    </row>
    <row r="8732" spans="1:9" x14ac:dyDescent="0.2">
      <c r="A8732" s="34" t="s">
        <v>59189</v>
      </c>
      <c r="B8732" s="34">
        <v>473</v>
      </c>
      <c r="C8732" s="34">
        <v>443</v>
      </c>
      <c r="D8732" s="34">
        <v>198</v>
      </c>
      <c r="E8732" s="34">
        <v>143</v>
      </c>
      <c r="F8732" s="34">
        <v>179</v>
      </c>
      <c r="G8732" s="34">
        <v>152</v>
      </c>
      <c r="H8732" s="34">
        <v>171</v>
      </c>
      <c r="I8732" s="34">
        <v>150</v>
      </c>
    </row>
    <row r="8733" spans="1:9" x14ac:dyDescent="0.2">
      <c r="A8733" s="34" t="s">
        <v>59190</v>
      </c>
      <c r="B8733" s="34">
        <v>437</v>
      </c>
      <c r="C8733" s="34">
        <v>319</v>
      </c>
      <c r="D8733" s="34">
        <v>144</v>
      </c>
      <c r="E8733" s="34">
        <v>156</v>
      </c>
      <c r="F8733" s="34">
        <v>145</v>
      </c>
      <c r="G8733" s="34">
        <v>136</v>
      </c>
      <c r="H8733" s="34">
        <v>134</v>
      </c>
      <c r="I8733" s="34">
        <v>88</v>
      </c>
    </row>
    <row r="8734" spans="1:9" x14ac:dyDescent="0.2">
      <c r="A8734" s="34" t="s">
        <v>59191</v>
      </c>
      <c r="B8734" s="34">
        <v>447</v>
      </c>
      <c r="C8734" s="34">
        <v>367</v>
      </c>
      <c r="D8734" s="34">
        <v>119</v>
      </c>
      <c r="E8734" s="34">
        <v>109</v>
      </c>
      <c r="F8734" s="34">
        <v>102</v>
      </c>
      <c r="G8734" s="34">
        <v>114</v>
      </c>
      <c r="H8734" s="34">
        <v>137</v>
      </c>
      <c r="I8734" s="34">
        <v>97</v>
      </c>
    </row>
    <row r="8735" spans="1:9" x14ac:dyDescent="0.2">
      <c r="A8735" s="34" t="s">
        <v>59192</v>
      </c>
      <c r="B8735" s="34">
        <v>398</v>
      </c>
      <c r="C8735" s="34">
        <v>398</v>
      </c>
      <c r="D8735" s="34">
        <v>130</v>
      </c>
      <c r="E8735" s="34">
        <v>145</v>
      </c>
      <c r="F8735" s="34">
        <v>99</v>
      </c>
      <c r="G8735" s="34">
        <v>146</v>
      </c>
      <c r="H8735" s="34">
        <v>110</v>
      </c>
      <c r="I8735" s="34">
        <v>119</v>
      </c>
    </row>
    <row r="8736" spans="1:9" x14ac:dyDescent="0.2">
      <c r="A8736" s="34" t="s">
        <v>59193</v>
      </c>
      <c r="B8736" s="34">
        <v>234</v>
      </c>
      <c r="C8736" s="34">
        <v>306</v>
      </c>
      <c r="D8736" s="34">
        <v>89</v>
      </c>
      <c r="E8736" s="34">
        <v>117</v>
      </c>
      <c r="F8736" s="34">
        <v>77</v>
      </c>
      <c r="G8736" s="34">
        <v>99</v>
      </c>
      <c r="H8736" s="34">
        <v>84</v>
      </c>
      <c r="I8736" s="34">
        <v>122</v>
      </c>
    </row>
    <row r="8737" spans="1:9" x14ac:dyDescent="0.2">
      <c r="A8737" s="34" t="s">
        <v>59194</v>
      </c>
      <c r="B8737" s="34">
        <v>408</v>
      </c>
      <c r="C8737" s="34">
        <v>446</v>
      </c>
      <c r="D8737" s="34">
        <v>127</v>
      </c>
      <c r="E8737" s="34">
        <v>126</v>
      </c>
      <c r="F8737" s="34">
        <v>132</v>
      </c>
      <c r="G8737" s="34">
        <v>157</v>
      </c>
      <c r="H8737" s="34">
        <v>140</v>
      </c>
      <c r="I8737" s="34">
        <v>145</v>
      </c>
    </row>
    <row r="8738" spans="1:9" x14ac:dyDescent="0.2">
      <c r="A8738" s="34" t="s">
        <v>59195</v>
      </c>
      <c r="B8738" s="34">
        <v>335</v>
      </c>
      <c r="C8738" s="34">
        <v>286</v>
      </c>
      <c r="D8738" s="34">
        <v>116</v>
      </c>
      <c r="E8738" s="34">
        <v>102</v>
      </c>
      <c r="F8738" s="34">
        <v>115</v>
      </c>
      <c r="G8738" s="34">
        <v>95</v>
      </c>
      <c r="H8738" s="34">
        <v>144</v>
      </c>
      <c r="I8738" s="34">
        <v>98</v>
      </c>
    </row>
    <row r="8739" spans="1:9" x14ac:dyDescent="0.2">
      <c r="A8739" s="34" t="s">
        <v>59196</v>
      </c>
      <c r="B8739" s="34">
        <v>665</v>
      </c>
      <c r="C8739" s="34">
        <v>683</v>
      </c>
      <c r="D8739" s="34">
        <v>222</v>
      </c>
      <c r="E8739" s="34">
        <v>222</v>
      </c>
      <c r="F8739" s="34">
        <v>208</v>
      </c>
      <c r="G8739" s="34">
        <v>221</v>
      </c>
      <c r="H8739" s="34">
        <v>205</v>
      </c>
      <c r="I8739" s="34">
        <v>214</v>
      </c>
    </row>
    <row r="8740" spans="1:9" x14ac:dyDescent="0.2">
      <c r="A8740" s="34" t="s">
        <v>59197</v>
      </c>
      <c r="B8740" s="34">
        <v>402</v>
      </c>
      <c r="C8740" s="34">
        <v>342</v>
      </c>
      <c r="D8740" s="34">
        <v>128</v>
      </c>
      <c r="E8740" s="34">
        <v>126</v>
      </c>
      <c r="F8740" s="34">
        <v>102</v>
      </c>
      <c r="G8740" s="34">
        <v>105</v>
      </c>
      <c r="H8740" s="34">
        <v>114</v>
      </c>
      <c r="I8740" s="34">
        <v>112</v>
      </c>
    </row>
    <row r="8741" spans="1:9" x14ac:dyDescent="0.2">
      <c r="A8741" s="34" t="s">
        <v>59198</v>
      </c>
      <c r="B8741" s="34">
        <v>663</v>
      </c>
      <c r="C8741" s="34">
        <v>620</v>
      </c>
      <c r="D8741" s="34">
        <v>237</v>
      </c>
      <c r="E8741" s="34">
        <v>246</v>
      </c>
      <c r="F8741" s="34">
        <v>208</v>
      </c>
      <c r="G8741" s="34">
        <v>267</v>
      </c>
      <c r="H8741" s="34">
        <v>227</v>
      </c>
      <c r="I8741" s="34">
        <v>166</v>
      </c>
    </row>
    <row r="8742" spans="1:9" x14ac:dyDescent="0.2">
      <c r="A8742" s="34" t="s">
        <v>59199</v>
      </c>
      <c r="B8742" s="34">
        <v>550</v>
      </c>
      <c r="C8742" s="34">
        <v>596</v>
      </c>
      <c r="D8742" s="34">
        <v>172</v>
      </c>
      <c r="E8742" s="34">
        <v>175</v>
      </c>
      <c r="F8742" s="34">
        <v>165</v>
      </c>
      <c r="G8742" s="34">
        <v>177</v>
      </c>
      <c r="H8742" s="34">
        <v>165</v>
      </c>
      <c r="I8742" s="34">
        <v>154</v>
      </c>
    </row>
    <row r="8743" spans="1:9" x14ac:dyDescent="0.2">
      <c r="A8743" s="34" t="s">
        <v>59200</v>
      </c>
      <c r="B8743" s="34">
        <v>393</v>
      </c>
      <c r="C8743" s="34">
        <v>372</v>
      </c>
      <c r="D8743" s="34">
        <v>122</v>
      </c>
      <c r="E8743" s="34">
        <v>170</v>
      </c>
      <c r="F8743" s="34">
        <v>125</v>
      </c>
      <c r="G8743" s="34">
        <v>137</v>
      </c>
      <c r="H8743" s="34">
        <v>121</v>
      </c>
      <c r="I8743" s="34">
        <v>114</v>
      </c>
    </row>
    <row r="8744" spans="1:9" x14ac:dyDescent="0.2">
      <c r="A8744" s="34" t="s">
        <v>59201</v>
      </c>
      <c r="B8744" s="34">
        <v>616</v>
      </c>
      <c r="C8744" s="34">
        <v>579</v>
      </c>
      <c r="D8744" s="34">
        <v>156</v>
      </c>
      <c r="E8744" s="34">
        <v>200</v>
      </c>
      <c r="F8744" s="34">
        <v>180</v>
      </c>
      <c r="G8744" s="34">
        <v>183</v>
      </c>
      <c r="H8744" s="34">
        <v>211</v>
      </c>
      <c r="I8744" s="34">
        <v>173</v>
      </c>
    </row>
    <row r="8745" spans="1:9" x14ac:dyDescent="0.2">
      <c r="A8745" s="34" t="s">
        <v>59202</v>
      </c>
      <c r="B8745" s="34">
        <v>369</v>
      </c>
      <c r="C8745" s="34">
        <v>337</v>
      </c>
      <c r="D8745" s="34">
        <v>104</v>
      </c>
      <c r="E8745" s="34">
        <v>110</v>
      </c>
      <c r="F8745" s="34">
        <v>94</v>
      </c>
      <c r="G8745" s="34">
        <v>117</v>
      </c>
      <c r="H8745" s="34">
        <v>142</v>
      </c>
      <c r="I8745" s="34">
        <v>68</v>
      </c>
    </row>
    <row r="8746" spans="1:9" x14ac:dyDescent="0.2">
      <c r="A8746" s="34" t="s">
        <v>59203</v>
      </c>
      <c r="B8746" s="34">
        <v>270</v>
      </c>
      <c r="C8746" s="34">
        <v>395</v>
      </c>
      <c r="D8746" s="34">
        <v>97</v>
      </c>
      <c r="E8746" s="34">
        <v>92</v>
      </c>
      <c r="F8746" s="34">
        <v>94</v>
      </c>
      <c r="G8746" s="34">
        <v>99</v>
      </c>
      <c r="H8746" s="34">
        <v>97</v>
      </c>
      <c r="I8746" s="34">
        <v>99</v>
      </c>
    </row>
    <row r="8747" spans="1:9" x14ac:dyDescent="0.2">
      <c r="A8747" s="34" t="s">
        <v>59204</v>
      </c>
      <c r="B8747" s="34">
        <v>154</v>
      </c>
      <c r="C8747" s="34">
        <v>108</v>
      </c>
      <c r="D8747" s="34">
        <v>38</v>
      </c>
      <c r="E8747" s="34">
        <v>40</v>
      </c>
      <c r="F8747" s="34">
        <v>39</v>
      </c>
      <c r="G8747" s="34">
        <v>24</v>
      </c>
      <c r="H8747" s="34">
        <v>29</v>
      </c>
      <c r="I8747" s="34">
        <v>33</v>
      </c>
    </row>
    <row r="8748" spans="1:9" x14ac:dyDescent="0.2">
      <c r="A8748" s="34" t="s">
        <v>59205</v>
      </c>
      <c r="B8748" s="34">
        <v>535</v>
      </c>
      <c r="C8748" s="34">
        <v>573</v>
      </c>
      <c r="D8748" s="34">
        <v>165</v>
      </c>
      <c r="E8748" s="34">
        <v>127</v>
      </c>
      <c r="F8748" s="34">
        <v>159</v>
      </c>
      <c r="G8748" s="34">
        <v>195</v>
      </c>
      <c r="H8748" s="34">
        <v>180</v>
      </c>
      <c r="I8748" s="34">
        <v>135</v>
      </c>
    </row>
    <row r="8749" spans="1:9" x14ac:dyDescent="0.2">
      <c r="A8749" s="34" t="s">
        <v>59206</v>
      </c>
      <c r="B8749" s="34">
        <v>370</v>
      </c>
      <c r="C8749" s="34">
        <v>323</v>
      </c>
      <c r="D8749" s="34">
        <v>132</v>
      </c>
      <c r="E8749" s="34">
        <v>97</v>
      </c>
      <c r="F8749" s="34">
        <v>107</v>
      </c>
      <c r="G8749" s="34">
        <v>115</v>
      </c>
      <c r="H8749" s="34">
        <v>120</v>
      </c>
      <c r="I8749" s="34">
        <v>111</v>
      </c>
    </row>
    <row r="8750" spans="1:9" x14ac:dyDescent="0.2">
      <c r="A8750" s="34" t="s">
        <v>59207</v>
      </c>
      <c r="B8750" s="34">
        <v>659</v>
      </c>
      <c r="C8750" s="34">
        <v>733</v>
      </c>
      <c r="D8750" s="34">
        <v>164</v>
      </c>
      <c r="E8750" s="34">
        <v>187</v>
      </c>
      <c r="F8750" s="34">
        <v>183</v>
      </c>
      <c r="G8750" s="34">
        <v>192</v>
      </c>
      <c r="H8750" s="34">
        <v>176</v>
      </c>
      <c r="I8750" s="34">
        <v>161</v>
      </c>
    </row>
    <row r="8751" spans="1:9" x14ac:dyDescent="0.2">
      <c r="A8751" s="34" t="s">
        <v>59208</v>
      </c>
      <c r="B8751" s="34">
        <v>263</v>
      </c>
      <c r="C8751" s="34">
        <v>265</v>
      </c>
      <c r="D8751" s="34">
        <v>65</v>
      </c>
      <c r="E8751" s="34">
        <v>75</v>
      </c>
      <c r="F8751" s="34">
        <v>78</v>
      </c>
      <c r="G8751" s="34">
        <v>79</v>
      </c>
      <c r="H8751" s="34">
        <v>107</v>
      </c>
      <c r="I8751" s="34">
        <v>67</v>
      </c>
    </row>
    <row r="8752" spans="1:9" x14ac:dyDescent="0.2">
      <c r="A8752" s="34" t="s">
        <v>59209</v>
      </c>
      <c r="B8752" s="34">
        <v>221</v>
      </c>
      <c r="C8752" s="34">
        <v>322</v>
      </c>
      <c r="D8752" s="34">
        <v>92</v>
      </c>
      <c r="E8752" s="34">
        <v>82</v>
      </c>
      <c r="F8752" s="34">
        <v>76</v>
      </c>
      <c r="G8752" s="34">
        <v>77</v>
      </c>
      <c r="H8752" s="34">
        <v>54</v>
      </c>
      <c r="I8752" s="34">
        <v>90</v>
      </c>
    </row>
    <row r="8753" spans="1:9" x14ac:dyDescent="0.2">
      <c r="A8753" s="34" t="s">
        <v>59210</v>
      </c>
      <c r="B8753" s="34">
        <v>207</v>
      </c>
      <c r="C8753" s="34">
        <v>301</v>
      </c>
      <c r="D8753" s="34">
        <v>87</v>
      </c>
      <c r="E8753" s="34">
        <v>99</v>
      </c>
      <c r="F8753" s="34">
        <v>60</v>
      </c>
      <c r="G8753" s="34">
        <v>100</v>
      </c>
      <c r="H8753" s="34">
        <v>62</v>
      </c>
      <c r="I8753" s="34">
        <v>115</v>
      </c>
    </row>
    <row r="8754" spans="1:9" x14ac:dyDescent="0.2">
      <c r="A8754" s="34" t="s">
        <v>59211</v>
      </c>
      <c r="B8754" s="34">
        <v>318</v>
      </c>
      <c r="C8754" s="34">
        <v>291</v>
      </c>
      <c r="D8754" s="34">
        <v>92</v>
      </c>
      <c r="E8754" s="34">
        <v>119</v>
      </c>
      <c r="F8754" s="34">
        <v>90</v>
      </c>
      <c r="G8754" s="34">
        <v>94</v>
      </c>
      <c r="H8754" s="34">
        <v>104</v>
      </c>
      <c r="I8754" s="34">
        <v>103</v>
      </c>
    </row>
    <row r="8755" spans="1:9" x14ac:dyDescent="0.2">
      <c r="A8755" s="34" t="s">
        <v>59212</v>
      </c>
      <c r="B8755" s="34">
        <v>287</v>
      </c>
      <c r="C8755" s="34">
        <v>361</v>
      </c>
      <c r="D8755" s="34">
        <v>95</v>
      </c>
      <c r="E8755" s="34">
        <v>128</v>
      </c>
      <c r="F8755" s="34">
        <v>136</v>
      </c>
      <c r="G8755" s="34">
        <v>118</v>
      </c>
      <c r="H8755" s="34">
        <v>98</v>
      </c>
      <c r="I8755" s="34">
        <v>142</v>
      </c>
    </row>
    <row r="8756" spans="1:9" x14ac:dyDescent="0.2">
      <c r="A8756" s="34" t="s">
        <v>59213</v>
      </c>
      <c r="B8756" s="34">
        <v>510</v>
      </c>
      <c r="C8756" s="34">
        <v>514</v>
      </c>
      <c r="D8756" s="34">
        <v>129</v>
      </c>
      <c r="E8756" s="34">
        <v>107</v>
      </c>
      <c r="F8756" s="34">
        <v>186</v>
      </c>
      <c r="G8756" s="34">
        <v>177</v>
      </c>
      <c r="H8756" s="34">
        <v>153</v>
      </c>
      <c r="I8756" s="34">
        <v>110</v>
      </c>
    </row>
    <row r="8757" spans="1:9" x14ac:dyDescent="0.2">
      <c r="A8757" s="34" t="s">
        <v>59214</v>
      </c>
      <c r="B8757" s="34">
        <v>169</v>
      </c>
      <c r="C8757" s="34">
        <v>193</v>
      </c>
      <c r="D8757" s="34">
        <v>38</v>
      </c>
      <c r="E8757" s="34">
        <v>52</v>
      </c>
      <c r="F8757" s="34">
        <v>55</v>
      </c>
      <c r="G8757" s="34">
        <v>80</v>
      </c>
      <c r="H8757" s="34">
        <v>58</v>
      </c>
      <c r="I8757" s="34">
        <v>50</v>
      </c>
    </row>
    <row r="8758" spans="1:9" x14ac:dyDescent="0.2">
      <c r="A8758" s="34" t="s">
        <v>59215</v>
      </c>
      <c r="B8758" s="34">
        <v>444</v>
      </c>
      <c r="C8758" s="34">
        <v>502</v>
      </c>
      <c r="D8758" s="34">
        <v>113</v>
      </c>
      <c r="E8758" s="34">
        <v>138</v>
      </c>
      <c r="F8758" s="34">
        <v>108</v>
      </c>
      <c r="G8758" s="34">
        <v>134</v>
      </c>
      <c r="H8758" s="34">
        <v>130</v>
      </c>
      <c r="I8758" s="34">
        <v>162</v>
      </c>
    </row>
    <row r="8759" spans="1:9" x14ac:dyDescent="0.2">
      <c r="A8759" s="34" t="s">
        <v>59216</v>
      </c>
      <c r="B8759" s="34">
        <v>578</v>
      </c>
      <c r="C8759" s="34">
        <v>665</v>
      </c>
      <c r="D8759" s="34">
        <v>186</v>
      </c>
      <c r="E8759" s="34">
        <v>210</v>
      </c>
      <c r="F8759" s="34">
        <v>177</v>
      </c>
      <c r="G8759" s="34">
        <v>218</v>
      </c>
      <c r="H8759" s="34">
        <v>229</v>
      </c>
      <c r="I8759" s="34">
        <v>181</v>
      </c>
    </row>
    <row r="8760" spans="1:9" x14ac:dyDescent="0.2">
      <c r="A8760" s="34" t="s">
        <v>59217</v>
      </c>
      <c r="B8760" s="34">
        <v>638</v>
      </c>
      <c r="C8760" s="34">
        <v>799</v>
      </c>
      <c r="D8760" s="34">
        <v>218</v>
      </c>
      <c r="E8760" s="34">
        <v>272</v>
      </c>
      <c r="F8760" s="34">
        <v>246</v>
      </c>
      <c r="G8760" s="34">
        <v>266</v>
      </c>
      <c r="H8760" s="34">
        <v>230</v>
      </c>
      <c r="I8760" s="34">
        <v>227</v>
      </c>
    </row>
    <row r="8761" spans="1:9" x14ac:dyDescent="0.2">
      <c r="A8761" s="34" t="s">
        <v>59218</v>
      </c>
      <c r="B8761" s="34">
        <v>438</v>
      </c>
      <c r="C8761" s="34">
        <v>566</v>
      </c>
      <c r="D8761" s="34">
        <v>114</v>
      </c>
      <c r="E8761" s="34">
        <v>166</v>
      </c>
      <c r="F8761" s="34">
        <v>165</v>
      </c>
      <c r="G8761" s="34">
        <v>148</v>
      </c>
      <c r="H8761" s="34">
        <v>126</v>
      </c>
      <c r="I8761" s="34">
        <v>130</v>
      </c>
    </row>
    <row r="8762" spans="1:9" x14ac:dyDescent="0.2">
      <c r="A8762" s="34" t="s">
        <v>59219</v>
      </c>
      <c r="B8762" s="34">
        <v>1103</v>
      </c>
      <c r="C8762" s="34">
        <v>1281</v>
      </c>
      <c r="D8762" s="34">
        <v>362</v>
      </c>
      <c r="E8762" s="34">
        <v>493</v>
      </c>
      <c r="F8762" s="34">
        <v>340</v>
      </c>
      <c r="G8762" s="34">
        <v>437</v>
      </c>
      <c r="H8762" s="34">
        <v>383</v>
      </c>
      <c r="I8762" s="34">
        <v>396</v>
      </c>
    </row>
    <row r="8763" spans="1:9" x14ac:dyDescent="0.2">
      <c r="A8763" s="34" t="s">
        <v>59220</v>
      </c>
      <c r="B8763" s="34">
        <v>618</v>
      </c>
      <c r="C8763" s="34">
        <v>581</v>
      </c>
      <c r="D8763" s="34">
        <v>172</v>
      </c>
      <c r="E8763" s="34">
        <v>192</v>
      </c>
      <c r="F8763" s="34">
        <v>202</v>
      </c>
      <c r="G8763" s="34">
        <v>227</v>
      </c>
      <c r="H8763" s="34">
        <v>218</v>
      </c>
      <c r="I8763" s="34">
        <v>199</v>
      </c>
    </row>
    <row r="8764" spans="1:9" x14ac:dyDescent="0.2">
      <c r="A8764" s="34" t="s">
        <v>59221</v>
      </c>
      <c r="B8764" s="34">
        <v>388</v>
      </c>
      <c r="C8764" s="34">
        <v>382</v>
      </c>
      <c r="D8764" s="34">
        <v>127</v>
      </c>
      <c r="E8764" s="34">
        <v>194</v>
      </c>
      <c r="F8764" s="34">
        <v>117</v>
      </c>
      <c r="G8764" s="34">
        <v>131</v>
      </c>
      <c r="H8764" s="34">
        <v>138</v>
      </c>
      <c r="I8764" s="34">
        <v>116</v>
      </c>
    </row>
    <row r="8765" spans="1:9" x14ac:dyDescent="0.2">
      <c r="A8765" s="34" t="s">
        <v>59222</v>
      </c>
      <c r="B8765" s="34">
        <v>118</v>
      </c>
      <c r="C8765" s="34">
        <v>152</v>
      </c>
      <c r="D8765" s="34">
        <v>32</v>
      </c>
      <c r="E8765" s="34">
        <v>48</v>
      </c>
      <c r="F8765" s="34">
        <v>52</v>
      </c>
      <c r="G8765" s="34">
        <v>55</v>
      </c>
      <c r="H8765" s="34">
        <v>49</v>
      </c>
      <c r="I8765" s="34">
        <v>40</v>
      </c>
    </row>
    <row r="8766" spans="1:9" x14ac:dyDescent="0.2">
      <c r="A8766" s="34" t="s">
        <v>59223</v>
      </c>
      <c r="B8766" s="34">
        <v>391</v>
      </c>
      <c r="C8766" s="34">
        <v>487</v>
      </c>
      <c r="D8766" s="34">
        <v>96</v>
      </c>
      <c r="E8766" s="34">
        <v>128</v>
      </c>
      <c r="F8766" s="34">
        <v>123</v>
      </c>
      <c r="G8766" s="34">
        <v>142</v>
      </c>
      <c r="H8766" s="34">
        <v>131</v>
      </c>
      <c r="I8766" s="34">
        <v>116</v>
      </c>
    </row>
    <row r="8767" spans="1:9" x14ac:dyDescent="0.2">
      <c r="A8767" s="34" t="s">
        <v>59224</v>
      </c>
      <c r="B8767" s="34">
        <v>654</v>
      </c>
      <c r="C8767" s="34">
        <v>730</v>
      </c>
      <c r="D8767" s="34">
        <v>243</v>
      </c>
      <c r="E8767" s="34">
        <v>247</v>
      </c>
      <c r="F8767" s="34">
        <v>204</v>
      </c>
      <c r="G8767" s="34">
        <v>253</v>
      </c>
      <c r="H8767" s="34">
        <v>271</v>
      </c>
      <c r="I8767" s="34">
        <v>218</v>
      </c>
    </row>
    <row r="8768" spans="1:9" x14ac:dyDescent="0.2">
      <c r="A8768" s="34" t="s">
        <v>59225</v>
      </c>
      <c r="B8768" s="34">
        <v>551</v>
      </c>
      <c r="C8768" s="34">
        <v>647</v>
      </c>
      <c r="D8768" s="34">
        <v>188</v>
      </c>
      <c r="E8768" s="34">
        <v>211</v>
      </c>
      <c r="F8768" s="34">
        <v>177</v>
      </c>
      <c r="G8768" s="34">
        <v>193</v>
      </c>
      <c r="H8768" s="34">
        <v>175</v>
      </c>
      <c r="I8768" s="34">
        <v>192</v>
      </c>
    </row>
    <row r="8769" spans="1:9" x14ac:dyDescent="0.2">
      <c r="A8769" s="34" t="s">
        <v>59226</v>
      </c>
      <c r="B8769" s="34">
        <v>311</v>
      </c>
      <c r="C8769" s="34">
        <v>367</v>
      </c>
      <c r="D8769" s="34">
        <v>87</v>
      </c>
      <c r="E8769" s="34">
        <v>81</v>
      </c>
      <c r="F8769" s="34">
        <v>72</v>
      </c>
      <c r="G8769" s="34">
        <v>107</v>
      </c>
      <c r="H8769" s="34">
        <v>48</v>
      </c>
      <c r="I8769" s="34">
        <v>98</v>
      </c>
    </row>
    <row r="8770" spans="1:9" x14ac:dyDescent="0.2">
      <c r="A8770" s="34" t="s">
        <v>59227</v>
      </c>
      <c r="B8770" s="34">
        <v>294</v>
      </c>
      <c r="C8770" s="34">
        <v>354</v>
      </c>
      <c r="D8770" s="34">
        <v>110</v>
      </c>
      <c r="E8770" s="34">
        <v>115</v>
      </c>
      <c r="F8770" s="34">
        <v>100</v>
      </c>
      <c r="G8770" s="34">
        <v>128</v>
      </c>
      <c r="H8770" s="34">
        <v>73</v>
      </c>
      <c r="I8770" s="34">
        <v>93</v>
      </c>
    </row>
    <row r="8771" spans="1:9" x14ac:dyDescent="0.2">
      <c r="A8771" s="34" t="s">
        <v>59228</v>
      </c>
      <c r="B8771" s="34">
        <v>471</v>
      </c>
      <c r="C8771" s="34">
        <v>445</v>
      </c>
      <c r="D8771" s="34">
        <v>120</v>
      </c>
      <c r="E8771" s="34">
        <v>126</v>
      </c>
      <c r="F8771" s="34">
        <v>114</v>
      </c>
      <c r="G8771" s="34">
        <v>140</v>
      </c>
      <c r="H8771" s="34">
        <v>166</v>
      </c>
      <c r="I8771" s="34">
        <v>138</v>
      </c>
    </row>
    <row r="8772" spans="1:9" x14ac:dyDescent="0.2">
      <c r="A8772" s="34" t="s">
        <v>59229</v>
      </c>
      <c r="B8772" s="34">
        <v>323</v>
      </c>
      <c r="C8772" s="34">
        <v>372</v>
      </c>
      <c r="D8772" s="34">
        <v>86</v>
      </c>
      <c r="E8772" s="34">
        <v>108</v>
      </c>
      <c r="F8772" s="34">
        <v>72</v>
      </c>
      <c r="G8772" s="34">
        <v>99</v>
      </c>
      <c r="H8772" s="34">
        <v>85</v>
      </c>
      <c r="I8772" s="34">
        <v>97</v>
      </c>
    </row>
    <row r="8773" spans="1:9" x14ac:dyDescent="0.2">
      <c r="A8773" s="34" t="s">
        <v>59230</v>
      </c>
      <c r="B8773" s="34">
        <v>267</v>
      </c>
      <c r="C8773" s="34">
        <v>297</v>
      </c>
      <c r="D8773" s="34">
        <v>76</v>
      </c>
      <c r="E8773" s="34">
        <v>80</v>
      </c>
      <c r="F8773" s="34">
        <v>64</v>
      </c>
      <c r="G8773" s="34">
        <v>101</v>
      </c>
      <c r="H8773" s="34">
        <v>89</v>
      </c>
      <c r="I8773" s="34">
        <v>68</v>
      </c>
    </row>
    <row r="8774" spans="1:9" x14ac:dyDescent="0.2">
      <c r="A8774" s="34" t="s">
        <v>59231</v>
      </c>
      <c r="B8774" s="34">
        <v>274</v>
      </c>
      <c r="C8774" s="34">
        <v>314</v>
      </c>
      <c r="D8774" s="34">
        <v>112</v>
      </c>
      <c r="E8774" s="34">
        <v>100</v>
      </c>
      <c r="F8774" s="34">
        <v>88</v>
      </c>
      <c r="G8774" s="34">
        <v>85</v>
      </c>
      <c r="H8774" s="34">
        <v>127</v>
      </c>
      <c r="I8774" s="34">
        <v>82</v>
      </c>
    </row>
    <row r="8775" spans="1:9" x14ac:dyDescent="0.2">
      <c r="A8775" s="34" t="s">
        <v>59232</v>
      </c>
      <c r="B8775" s="34">
        <v>501</v>
      </c>
      <c r="C8775" s="34">
        <v>399</v>
      </c>
      <c r="D8775" s="34">
        <v>141</v>
      </c>
      <c r="E8775" s="34">
        <v>145</v>
      </c>
      <c r="F8775" s="34">
        <v>131</v>
      </c>
      <c r="G8775" s="34">
        <v>157</v>
      </c>
      <c r="H8775" s="34">
        <v>116</v>
      </c>
      <c r="I8775" s="34">
        <v>177</v>
      </c>
    </row>
    <row r="8776" spans="1:9" x14ac:dyDescent="0.2">
      <c r="A8776" s="34" t="s">
        <v>59233</v>
      </c>
      <c r="B8776" s="34">
        <v>765</v>
      </c>
      <c r="C8776" s="34">
        <v>718</v>
      </c>
      <c r="D8776" s="34">
        <v>225</v>
      </c>
      <c r="E8776" s="34">
        <v>242</v>
      </c>
      <c r="F8776" s="34">
        <v>271</v>
      </c>
      <c r="G8776" s="34">
        <v>230</v>
      </c>
      <c r="H8776" s="34">
        <v>200</v>
      </c>
      <c r="I8776" s="34">
        <v>231</v>
      </c>
    </row>
    <row r="8777" spans="1:9" x14ac:dyDescent="0.2">
      <c r="A8777" s="34" t="s">
        <v>59234</v>
      </c>
      <c r="B8777" s="34">
        <v>463</v>
      </c>
      <c r="C8777" s="34">
        <v>459</v>
      </c>
      <c r="D8777" s="34">
        <v>159</v>
      </c>
      <c r="E8777" s="34">
        <v>144</v>
      </c>
      <c r="F8777" s="34">
        <v>169</v>
      </c>
      <c r="G8777" s="34">
        <v>157</v>
      </c>
      <c r="H8777" s="34">
        <v>161</v>
      </c>
      <c r="I8777" s="34">
        <v>161</v>
      </c>
    </row>
    <row r="8778" spans="1:9" x14ac:dyDescent="0.2">
      <c r="A8778" s="34" t="s">
        <v>59235</v>
      </c>
      <c r="B8778" s="34">
        <v>397</v>
      </c>
      <c r="C8778" s="34">
        <v>511</v>
      </c>
      <c r="D8778" s="34">
        <v>139</v>
      </c>
      <c r="E8778" s="34">
        <v>207</v>
      </c>
      <c r="F8778" s="34">
        <v>146</v>
      </c>
      <c r="G8778" s="34">
        <v>189</v>
      </c>
      <c r="H8778" s="34">
        <v>165</v>
      </c>
      <c r="I8778" s="34">
        <v>179</v>
      </c>
    </row>
    <row r="8779" spans="1:9" x14ac:dyDescent="0.2">
      <c r="A8779" s="34" t="s">
        <v>59236</v>
      </c>
      <c r="B8779" s="34">
        <v>421</v>
      </c>
      <c r="C8779" s="34">
        <v>534</v>
      </c>
      <c r="D8779" s="34">
        <v>170</v>
      </c>
      <c r="E8779" s="34">
        <v>170</v>
      </c>
      <c r="F8779" s="34">
        <v>143</v>
      </c>
      <c r="G8779" s="34">
        <v>182</v>
      </c>
      <c r="H8779" s="34">
        <v>146</v>
      </c>
      <c r="I8779" s="34">
        <v>165</v>
      </c>
    </row>
    <row r="8780" spans="1:9" x14ac:dyDescent="0.2">
      <c r="A8780" s="34" t="s">
        <v>59237</v>
      </c>
      <c r="B8780" s="34">
        <v>254</v>
      </c>
      <c r="C8780" s="34">
        <v>163</v>
      </c>
      <c r="D8780" s="34">
        <v>75</v>
      </c>
      <c r="E8780" s="34">
        <v>71</v>
      </c>
      <c r="F8780" s="34">
        <v>55</v>
      </c>
      <c r="G8780" s="34">
        <v>59</v>
      </c>
      <c r="H8780" s="34">
        <v>91</v>
      </c>
      <c r="I8780" s="34">
        <v>61</v>
      </c>
    </row>
    <row r="8781" spans="1:9" x14ac:dyDescent="0.2">
      <c r="A8781" s="34" t="s">
        <v>59238</v>
      </c>
      <c r="B8781" s="34">
        <v>219</v>
      </c>
      <c r="C8781" s="34">
        <v>220</v>
      </c>
      <c r="D8781" s="34">
        <v>46</v>
      </c>
      <c r="E8781" s="34">
        <v>49</v>
      </c>
      <c r="F8781" s="34">
        <v>70</v>
      </c>
      <c r="G8781" s="34">
        <v>81</v>
      </c>
      <c r="H8781" s="34">
        <v>72</v>
      </c>
      <c r="I8781" s="34">
        <v>60</v>
      </c>
    </row>
    <row r="8782" spans="1:9" x14ac:dyDescent="0.2">
      <c r="A8782" s="34" t="s">
        <v>59239</v>
      </c>
      <c r="B8782" s="34">
        <v>614</v>
      </c>
      <c r="C8782" s="34">
        <v>562</v>
      </c>
      <c r="D8782" s="34">
        <v>174</v>
      </c>
      <c r="E8782" s="34">
        <v>170</v>
      </c>
      <c r="F8782" s="34">
        <v>176</v>
      </c>
      <c r="G8782" s="34">
        <v>180</v>
      </c>
      <c r="H8782" s="34">
        <v>188</v>
      </c>
      <c r="I8782" s="34">
        <v>136</v>
      </c>
    </row>
    <row r="8783" spans="1:9" x14ac:dyDescent="0.2">
      <c r="A8783" s="34" t="s">
        <v>59240</v>
      </c>
      <c r="B8783" s="34">
        <v>712</v>
      </c>
      <c r="C8783" s="34">
        <v>537</v>
      </c>
      <c r="D8783" s="34">
        <v>168</v>
      </c>
      <c r="E8783" s="34">
        <v>175</v>
      </c>
      <c r="F8783" s="34">
        <v>183</v>
      </c>
      <c r="G8783" s="34">
        <v>190</v>
      </c>
      <c r="H8783" s="34">
        <v>176</v>
      </c>
      <c r="I8783" s="34">
        <v>149</v>
      </c>
    </row>
    <row r="8784" spans="1:9" x14ac:dyDescent="0.2">
      <c r="A8784" s="34" t="s">
        <v>59241</v>
      </c>
      <c r="B8784" s="34">
        <v>184</v>
      </c>
      <c r="C8784" s="34">
        <v>280</v>
      </c>
      <c r="D8784" s="34">
        <v>72</v>
      </c>
      <c r="E8784" s="34">
        <v>111</v>
      </c>
      <c r="F8784" s="34">
        <v>68</v>
      </c>
      <c r="G8784" s="34">
        <v>107</v>
      </c>
      <c r="H8784" s="34">
        <v>57</v>
      </c>
      <c r="I8784" s="34">
        <v>99</v>
      </c>
    </row>
    <row r="8785" spans="1:9" x14ac:dyDescent="0.2">
      <c r="A8785" s="34" t="s">
        <v>59242</v>
      </c>
      <c r="B8785" s="34">
        <v>344</v>
      </c>
      <c r="C8785" s="34">
        <v>371</v>
      </c>
      <c r="D8785" s="34">
        <v>140</v>
      </c>
      <c r="E8785" s="34">
        <v>120</v>
      </c>
      <c r="F8785" s="34">
        <v>132</v>
      </c>
      <c r="G8785" s="34">
        <v>109</v>
      </c>
      <c r="H8785" s="34">
        <v>162</v>
      </c>
      <c r="I8785" s="34">
        <v>82</v>
      </c>
    </row>
    <row r="8786" spans="1:9" x14ac:dyDescent="0.2">
      <c r="A8786" s="34" t="s">
        <v>59243</v>
      </c>
      <c r="B8786" s="34">
        <v>547</v>
      </c>
      <c r="C8786" s="34">
        <v>589</v>
      </c>
      <c r="D8786" s="34">
        <v>197</v>
      </c>
      <c r="E8786" s="34">
        <v>187</v>
      </c>
      <c r="F8786" s="34">
        <v>204</v>
      </c>
      <c r="G8786" s="34">
        <v>194</v>
      </c>
      <c r="H8786" s="34">
        <v>147</v>
      </c>
      <c r="I8786" s="34">
        <v>146</v>
      </c>
    </row>
    <row r="8787" spans="1:9" x14ac:dyDescent="0.2">
      <c r="A8787" s="34" t="s">
        <v>59244</v>
      </c>
      <c r="B8787" s="34">
        <v>564</v>
      </c>
      <c r="C8787" s="34">
        <v>506</v>
      </c>
      <c r="D8787" s="34">
        <v>167</v>
      </c>
      <c r="E8787" s="34">
        <v>167</v>
      </c>
      <c r="F8787" s="34">
        <v>213</v>
      </c>
      <c r="G8787" s="34">
        <v>193</v>
      </c>
      <c r="H8787" s="34">
        <v>165</v>
      </c>
      <c r="I8787" s="34">
        <v>160</v>
      </c>
    </row>
    <row r="8788" spans="1:9" x14ac:dyDescent="0.2">
      <c r="A8788" s="34" t="s">
        <v>59245</v>
      </c>
      <c r="B8788" s="34">
        <v>285</v>
      </c>
      <c r="C8788" s="34">
        <v>343</v>
      </c>
      <c r="D8788" s="34">
        <v>94</v>
      </c>
      <c r="E8788" s="34">
        <v>146</v>
      </c>
      <c r="F8788" s="34">
        <v>70</v>
      </c>
      <c r="G8788" s="34">
        <v>105</v>
      </c>
      <c r="H8788" s="34">
        <v>118</v>
      </c>
      <c r="I8788" s="34">
        <v>114</v>
      </c>
    </row>
    <row r="8789" spans="1:9" x14ac:dyDescent="0.2">
      <c r="A8789" s="34" t="s">
        <v>59246</v>
      </c>
      <c r="B8789" s="34">
        <v>447</v>
      </c>
      <c r="C8789" s="34">
        <v>402</v>
      </c>
      <c r="D8789" s="34">
        <v>138</v>
      </c>
      <c r="E8789" s="34">
        <v>167</v>
      </c>
      <c r="F8789" s="34">
        <v>154</v>
      </c>
      <c r="G8789" s="34">
        <v>130</v>
      </c>
      <c r="H8789" s="34">
        <v>138</v>
      </c>
      <c r="I8789" s="34">
        <v>112</v>
      </c>
    </row>
    <row r="8790" spans="1:9" x14ac:dyDescent="0.2">
      <c r="A8790" s="34" t="s">
        <v>59247</v>
      </c>
      <c r="B8790" s="34">
        <v>474</v>
      </c>
      <c r="C8790" s="34">
        <v>652</v>
      </c>
      <c r="D8790" s="34">
        <v>162</v>
      </c>
      <c r="E8790" s="34">
        <v>202</v>
      </c>
      <c r="F8790" s="34">
        <v>169</v>
      </c>
      <c r="G8790" s="34">
        <v>186</v>
      </c>
      <c r="H8790" s="34">
        <v>148</v>
      </c>
      <c r="I8790" s="34">
        <v>159</v>
      </c>
    </row>
    <row r="8791" spans="1:9" x14ac:dyDescent="0.2">
      <c r="A8791" s="34" t="s">
        <v>59248</v>
      </c>
      <c r="B8791" s="34">
        <v>298</v>
      </c>
      <c r="C8791" s="34">
        <v>268</v>
      </c>
      <c r="D8791" s="34">
        <v>61</v>
      </c>
      <c r="E8791" s="34">
        <v>73</v>
      </c>
      <c r="F8791" s="34">
        <v>81</v>
      </c>
      <c r="G8791" s="34">
        <v>72</v>
      </c>
      <c r="H8791" s="34">
        <v>74</v>
      </c>
      <c r="I8791" s="34">
        <v>62</v>
      </c>
    </row>
    <row r="8792" spans="1:9" x14ac:dyDescent="0.2">
      <c r="A8792" s="34" t="s">
        <v>59249</v>
      </c>
      <c r="B8792" s="34">
        <v>355</v>
      </c>
      <c r="C8792" s="34">
        <v>369</v>
      </c>
      <c r="D8792" s="34">
        <v>112</v>
      </c>
      <c r="E8792" s="34">
        <v>137</v>
      </c>
      <c r="F8792" s="34">
        <v>124</v>
      </c>
      <c r="G8792" s="34">
        <v>128</v>
      </c>
      <c r="H8792" s="34">
        <v>149</v>
      </c>
      <c r="I8792" s="34">
        <v>131</v>
      </c>
    </row>
    <row r="8793" spans="1:9" x14ac:dyDescent="0.2">
      <c r="A8793" s="34" t="s">
        <v>59250</v>
      </c>
      <c r="B8793" s="34">
        <v>336</v>
      </c>
      <c r="C8793" s="34">
        <v>409</v>
      </c>
      <c r="D8793" s="34">
        <v>113</v>
      </c>
      <c r="E8793" s="34">
        <v>161</v>
      </c>
      <c r="F8793" s="34">
        <v>144</v>
      </c>
      <c r="G8793" s="34">
        <v>190</v>
      </c>
      <c r="H8793" s="34">
        <v>140</v>
      </c>
      <c r="I8793" s="34">
        <v>143</v>
      </c>
    </row>
    <row r="8794" spans="1:9" x14ac:dyDescent="0.2">
      <c r="A8794" s="34" t="s">
        <v>59251</v>
      </c>
      <c r="B8794" s="34">
        <v>604</v>
      </c>
      <c r="C8794" s="34">
        <v>554</v>
      </c>
      <c r="D8794" s="34">
        <v>148</v>
      </c>
      <c r="E8794" s="34">
        <v>172</v>
      </c>
      <c r="F8794" s="34">
        <v>176</v>
      </c>
      <c r="G8794" s="34">
        <v>156</v>
      </c>
      <c r="H8794" s="34">
        <v>202</v>
      </c>
      <c r="I8794" s="34">
        <v>175</v>
      </c>
    </row>
    <row r="8795" spans="1:9" x14ac:dyDescent="0.2">
      <c r="A8795" s="34" t="s">
        <v>59252</v>
      </c>
      <c r="B8795" s="34">
        <v>379</v>
      </c>
      <c r="C8795" s="34">
        <v>370</v>
      </c>
      <c r="D8795" s="34">
        <v>127</v>
      </c>
      <c r="E8795" s="34">
        <v>97</v>
      </c>
      <c r="F8795" s="34">
        <v>102</v>
      </c>
      <c r="G8795" s="34">
        <v>115</v>
      </c>
      <c r="H8795" s="34">
        <v>112</v>
      </c>
      <c r="I8795" s="34">
        <v>107</v>
      </c>
    </row>
    <row r="8796" spans="1:9" x14ac:dyDescent="0.2">
      <c r="A8796" s="34" t="s">
        <v>59253</v>
      </c>
      <c r="B8796" s="34">
        <v>501</v>
      </c>
      <c r="C8796" s="34">
        <v>498</v>
      </c>
      <c r="D8796" s="34">
        <v>182</v>
      </c>
      <c r="E8796" s="34">
        <v>140</v>
      </c>
      <c r="F8796" s="34">
        <v>119</v>
      </c>
      <c r="G8796" s="34">
        <v>154</v>
      </c>
      <c r="H8796" s="34">
        <v>161</v>
      </c>
      <c r="I8796" s="34">
        <v>135</v>
      </c>
    </row>
    <row r="8797" spans="1:9" x14ac:dyDescent="0.2">
      <c r="A8797" s="34" t="s">
        <v>59254</v>
      </c>
      <c r="B8797" s="34">
        <v>453</v>
      </c>
      <c r="C8797" s="34">
        <v>514</v>
      </c>
      <c r="D8797" s="34">
        <v>180</v>
      </c>
      <c r="E8797" s="34">
        <v>154</v>
      </c>
      <c r="F8797" s="34">
        <v>155</v>
      </c>
      <c r="G8797" s="34">
        <v>156</v>
      </c>
      <c r="H8797" s="34">
        <v>179</v>
      </c>
      <c r="I8797" s="34">
        <v>136</v>
      </c>
    </row>
    <row r="8798" spans="1:9" x14ac:dyDescent="0.2">
      <c r="A8798" s="34" t="s">
        <v>59255</v>
      </c>
      <c r="B8798" s="34">
        <v>362</v>
      </c>
      <c r="C8798" s="34">
        <v>411</v>
      </c>
      <c r="D8798" s="34">
        <v>110</v>
      </c>
      <c r="E8798" s="34">
        <v>154</v>
      </c>
      <c r="F8798" s="34">
        <v>110</v>
      </c>
      <c r="G8798" s="34">
        <v>130</v>
      </c>
      <c r="H8798" s="34">
        <v>105</v>
      </c>
      <c r="I8798" s="34">
        <v>134</v>
      </c>
    </row>
    <row r="8799" spans="1:9" x14ac:dyDescent="0.2">
      <c r="A8799" s="34" t="s">
        <v>59256</v>
      </c>
      <c r="B8799" s="34">
        <v>397</v>
      </c>
      <c r="C8799" s="34">
        <v>622</v>
      </c>
      <c r="D8799" s="34">
        <v>113</v>
      </c>
      <c r="E8799" s="34">
        <v>183</v>
      </c>
      <c r="F8799" s="34">
        <v>139</v>
      </c>
      <c r="G8799" s="34">
        <v>186</v>
      </c>
      <c r="H8799" s="34">
        <v>136</v>
      </c>
      <c r="I8799" s="34">
        <v>160</v>
      </c>
    </row>
    <row r="8800" spans="1:9" x14ac:dyDescent="0.2">
      <c r="A8800" s="34" t="s">
        <v>59257</v>
      </c>
      <c r="B8800" s="34">
        <v>610</v>
      </c>
      <c r="C8800" s="34">
        <v>571</v>
      </c>
      <c r="D8800" s="34">
        <v>190</v>
      </c>
      <c r="E8800" s="34">
        <v>160</v>
      </c>
      <c r="F8800" s="34">
        <v>181</v>
      </c>
      <c r="G8800" s="34">
        <v>229</v>
      </c>
      <c r="H8800" s="34">
        <v>215</v>
      </c>
      <c r="I8800" s="34">
        <v>234</v>
      </c>
    </row>
    <row r="8801" spans="1:9" x14ac:dyDescent="0.2">
      <c r="A8801" s="34" t="s">
        <v>59258</v>
      </c>
      <c r="B8801" s="34">
        <v>309</v>
      </c>
      <c r="C8801" s="34">
        <v>238</v>
      </c>
      <c r="D8801" s="34">
        <v>88</v>
      </c>
      <c r="E8801" s="34">
        <v>121</v>
      </c>
      <c r="F8801" s="34">
        <v>68</v>
      </c>
      <c r="G8801" s="34">
        <v>94</v>
      </c>
      <c r="H8801" s="34">
        <v>76</v>
      </c>
      <c r="I8801" s="34">
        <v>109</v>
      </c>
    </row>
    <row r="8802" spans="1:9" x14ac:dyDescent="0.2">
      <c r="A8802" s="34" t="s">
        <v>59259</v>
      </c>
      <c r="B8802" s="34">
        <v>290</v>
      </c>
      <c r="C8802" s="34">
        <v>286</v>
      </c>
      <c r="D8802" s="34">
        <v>81</v>
      </c>
      <c r="E8802" s="34">
        <v>132</v>
      </c>
      <c r="F8802" s="34">
        <v>89</v>
      </c>
      <c r="G8802" s="34">
        <v>99</v>
      </c>
      <c r="H8802" s="34">
        <v>99</v>
      </c>
      <c r="I8802" s="34">
        <v>85</v>
      </c>
    </row>
    <row r="8803" spans="1:9" x14ac:dyDescent="0.2">
      <c r="A8803" s="34" t="s">
        <v>59260</v>
      </c>
      <c r="B8803" s="34">
        <v>189</v>
      </c>
      <c r="C8803" s="34">
        <v>242</v>
      </c>
      <c r="D8803" s="34">
        <v>72</v>
      </c>
      <c r="E8803" s="34">
        <v>80</v>
      </c>
      <c r="F8803" s="34">
        <v>85</v>
      </c>
      <c r="G8803" s="34">
        <v>65</v>
      </c>
      <c r="H8803" s="34">
        <v>99</v>
      </c>
      <c r="I8803" s="34">
        <v>58</v>
      </c>
    </row>
    <row r="8804" spans="1:9" x14ac:dyDescent="0.2">
      <c r="A8804" s="34" t="s">
        <v>59261</v>
      </c>
      <c r="B8804" s="34">
        <v>113</v>
      </c>
      <c r="C8804" s="34">
        <v>104</v>
      </c>
      <c r="D8804" s="34">
        <v>53</v>
      </c>
      <c r="E8804" s="34">
        <v>49</v>
      </c>
      <c r="F8804" s="34">
        <v>59</v>
      </c>
      <c r="G8804" s="34">
        <v>59</v>
      </c>
      <c r="H8804" s="34">
        <v>31</v>
      </c>
      <c r="I8804" s="34">
        <v>36</v>
      </c>
    </row>
    <row r="8805" spans="1:9" x14ac:dyDescent="0.2">
      <c r="A8805" s="34" t="s">
        <v>59262</v>
      </c>
      <c r="B8805" s="34">
        <v>186</v>
      </c>
      <c r="C8805" s="34">
        <v>158</v>
      </c>
      <c r="D8805" s="34">
        <v>31</v>
      </c>
      <c r="E8805" s="34">
        <v>51</v>
      </c>
      <c r="F8805" s="34">
        <v>41</v>
      </c>
      <c r="G8805" s="34">
        <v>42</v>
      </c>
      <c r="H8805" s="34">
        <v>29</v>
      </c>
      <c r="I8805" s="34">
        <v>59</v>
      </c>
    </row>
    <row r="8806" spans="1:9" x14ac:dyDescent="0.2">
      <c r="A8806" s="34" t="s">
        <v>59263</v>
      </c>
      <c r="B8806" s="34">
        <v>167</v>
      </c>
      <c r="C8806" s="34">
        <v>131</v>
      </c>
      <c r="D8806" s="34">
        <v>57</v>
      </c>
      <c r="E8806" s="34">
        <v>58</v>
      </c>
      <c r="F8806" s="34">
        <v>47</v>
      </c>
      <c r="G8806" s="34">
        <v>51</v>
      </c>
      <c r="H8806" s="34">
        <v>45</v>
      </c>
      <c r="I8806" s="34">
        <v>33</v>
      </c>
    </row>
    <row r="8807" spans="1:9" x14ac:dyDescent="0.2">
      <c r="A8807" s="34" t="s">
        <v>59264</v>
      </c>
      <c r="B8807" s="34">
        <v>524</v>
      </c>
      <c r="C8807" s="34">
        <v>487</v>
      </c>
      <c r="D8807" s="34">
        <v>163</v>
      </c>
      <c r="E8807" s="34">
        <v>165</v>
      </c>
      <c r="F8807" s="34">
        <v>196</v>
      </c>
      <c r="G8807" s="34">
        <v>205</v>
      </c>
      <c r="H8807" s="34">
        <v>172</v>
      </c>
      <c r="I8807" s="34">
        <v>148</v>
      </c>
    </row>
    <row r="8808" spans="1:9" x14ac:dyDescent="0.2">
      <c r="A8808" s="34" t="s">
        <v>59265</v>
      </c>
      <c r="B8808" s="34">
        <v>543</v>
      </c>
      <c r="C8808" s="34">
        <v>634</v>
      </c>
      <c r="D8808" s="34">
        <v>176</v>
      </c>
      <c r="E8808" s="34">
        <v>202</v>
      </c>
      <c r="F8808" s="34">
        <v>183</v>
      </c>
      <c r="G8808" s="34">
        <v>252</v>
      </c>
      <c r="H8808" s="34">
        <v>230</v>
      </c>
      <c r="I8808" s="34">
        <v>175</v>
      </c>
    </row>
    <row r="8809" spans="1:9" x14ac:dyDescent="0.2">
      <c r="A8809" s="34" t="s">
        <v>59266</v>
      </c>
      <c r="B8809" s="34">
        <v>858</v>
      </c>
      <c r="C8809" s="34">
        <v>851</v>
      </c>
      <c r="D8809" s="34">
        <v>290</v>
      </c>
      <c r="E8809" s="34">
        <v>260</v>
      </c>
      <c r="F8809" s="34">
        <v>267</v>
      </c>
      <c r="G8809" s="34">
        <v>237</v>
      </c>
      <c r="H8809" s="34">
        <v>226</v>
      </c>
      <c r="I8809" s="34">
        <v>246</v>
      </c>
    </row>
    <row r="8810" spans="1:9" x14ac:dyDescent="0.2">
      <c r="A8810" s="34" t="s">
        <v>59267</v>
      </c>
      <c r="B8810" s="34">
        <v>805</v>
      </c>
      <c r="C8810" s="34">
        <v>843</v>
      </c>
      <c r="D8810" s="34">
        <v>255</v>
      </c>
      <c r="E8810" s="34">
        <v>294</v>
      </c>
      <c r="F8810" s="34">
        <v>203</v>
      </c>
      <c r="G8810" s="34">
        <v>305</v>
      </c>
      <c r="H8810" s="34">
        <v>222</v>
      </c>
      <c r="I8810" s="34">
        <v>230</v>
      </c>
    </row>
    <row r="8811" spans="1:9" x14ac:dyDescent="0.2">
      <c r="A8811" s="34" t="s">
        <v>59268</v>
      </c>
      <c r="B8811" s="34">
        <v>435</v>
      </c>
      <c r="C8811" s="34">
        <v>499</v>
      </c>
      <c r="D8811" s="34">
        <v>135</v>
      </c>
      <c r="E8811" s="34">
        <v>168</v>
      </c>
      <c r="F8811" s="34">
        <v>137</v>
      </c>
      <c r="G8811" s="34">
        <v>170</v>
      </c>
      <c r="H8811" s="34">
        <v>121</v>
      </c>
      <c r="I8811" s="34">
        <v>126</v>
      </c>
    </row>
    <row r="8812" spans="1:9" x14ac:dyDescent="0.2">
      <c r="A8812" s="34" t="s">
        <v>59269</v>
      </c>
      <c r="B8812" s="34">
        <v>190</v>
      </c>
      <c r="C8812" s="34">
        <v>294</v>
      </c>
      <c r="D8812" s="34">
        <v>77</v>
      </c>
      <c r="E8812" s="34">
        <v>102</v>
      </c>
      <c r="F8812" s="34">
        <v>87</v>
      </c>
      <c r="G8812" s="34">
        <v>92</v>
      </c>
      <c r="H8812" s="34">
        <v>98</v>
      </c>
      <c r="I8812" s="34">
        <v>74</v>
      </c>
    </row>
    <row r="8813" spans="1:9" x14ac:dyDescent="0.2">
      <c r="A8813" s="34" t="s">
        <v>59270</v>
      </c>
      <c r="B8813" s="34">
        <v>390</v>
      </c>
      <c r="C8813" s="34">
        <v>426</v>
      </c>
      <c r="D8813" s="34">
        <v>122</v>
      </c>
      <c r="E8813" s="34">
        <v>135</v>
      </c>
      <c r="F8813" s="34">
        <v>155</v>
      </c>
      <c r="G8813" s="34">
        <v>125</v>
      </c>
      <c r="H8813" s="34">
        <v>122</v>
      </c>
      <c r="I8813" s="34">
        <v>104</v>
      </c>
    </row>
    <row r="8814" spans="1:9" x14ac:dyDescent="0.2">
      <c r="A8814" s="34" t="s">
        <v>59271</v>
      </c>
      <c r="B8814" s="34">
        <v>416</v>
      </c>
      <c r="C8814" s="34">
        <v>519</v>
      </c>
      <c r="D8814" s="34">
        <v>171</v>
      </c>
      <c r="E8814" s="34">
        <v>168</v>
      </c>
      <c r="F8814" s="34">
        <v>149</v>
      </c>
      <c r="G8814" s="34">
        <v>167</v>
      </c>
      <c r="H8814" s="34">
        <v>150</v>
      </c>
      <c r="I8814" s="34">
        <v>144</v>
      </c>
    </row>
    <row r="8815" spans="1:9" x14ac:dyDescent="0.2">
      <c r="A8815" s="34" t="s">
        <v>59272</v>
      </c>
      <c r="B8815" s="34">
        <v>213</v>
      </c>
      <c r="C8815" s="34">
        <v>254</v>
      </c>
      <c r="D8815" s="34">
        <v>75</v>
      </c>
      <c r="E8815" s="34">
        <v>71</v>
      </c>
      <c r="F8815" s="34">
        <v>55</v>
      </c>
      <c r="G8815" s="34">
        <v>104</v>
      </c>
      <c r="H8815" s="34">
        <v>103</v>
      </c>
      <c r="I8815" s="34">
        <v>101</v>
      </c>
    </row>
    <row r="8816" spans="1:9" x14ac:dyDescent="0.2">
      <c r="A8816" s="34" t="s">
        <v>59273</v>
      </c>
      <c r="B8816" s="34">
        <v>284</v>
      </c>
      <c r="C8816" s="34">
        <v>336</v>
      </c>
      <c r="D8816" s="34">
        <v>132</v>
      </c>
      <c r="E8816" s="34">
        <v>100</v>
      </c>
      <c r="F8816" s="34">
        <v>124</v>
      </c>
      <c r="G8816" s="34">
        <v>119</v>
      </c>
      <c r="H8816" s="34">
        <v>97</v>
      </c>
      <c r="I8816" s="34">
        <v>88</v>
      </c>
    </row>
    <row r="8817" spans="1:9" x14ac:dyDescent="0.2">
      <c r="A8817" s="34" t="s">
        <v>59274</v>
      </c>
      <c r="B8817" s="34">
        <v>644</v>
      </c>
      <c r="C8817" s="34">
        <v>615</v>
      </c>
      <c r="D8817" s="34">
        <v>185</v>
      </c>
      <c r="E8817" s="34">
        <v>243</v>
      </c>
      <c r="F8817" s="34">
        <v>221</v>
      </c>
      <c r="G8817" s="34">
        <v>231</v>
      </c>
      <c r="H8817" s="34">
        <v>229</v>
      </c>
      <c r="I8817" s="34">
        <v>153</v>
      </c>
    </row>
    <row r="8818" spans="1:9" x14ac:dyDescent="0.2">
      <c r="A8818" s="34" t="s">
        <v>59275</v>
      </c>
      <c r="B8818" s="34">
        <v>340</v>
      </c>
      <c r="C8818" s="34">
        <v>350</v>
      </c>
      <c r="D8818" s="34">
        <v>103</v>
      </c>
      <c r="E8818" s="34">
        <v>113</v>
      </c>
      <c r="F8818" s="34">
        <v>99</v>
      </c>
      <c r="G8818" s="34">
        <v>114</v>
      </c>
      <c r="H8818" s="34">
        <v>108</v>
      </c>
      <c r="I8818" s="34">
        <v>103</v>
      </c>
    </row>
    <row r="8819" spans="1:9" x14ac:dyDescent="0.2">
      <c r="A8819" s="34" t="s">
        <v>59276</v>
      </c>
      <c r="B8819" s="34">
        <v>248</v>
      </c>
      <c r="C8819" s="34">
        <v>148</v>
      </c>
      <c r="D8819" s="34">
        <v>65</v>
      </c>
      <c r="E8819" s="34">
        <v>84</v>
      </c>
      <c r="F8819" s="34">
        <v>70</v>
      </c>
      <c r="G8819" s="34">
        <v>109</v>
      </c>
      <c r="H8819" s="34">
        <v>77</v>
      </c>
      <c r="I8819" s="34">
        <v>59</v>
      </c>
    </row>
    <row r="8820" spans="1:9" x14ac:dyDescent="0.2">
      <c r="A8820" s="34" t="s">
        <v>59277</v>
      </c>
      <c r="B8820" s="34">
        <v>335</v>
      </c>
      <c r="C8820" s="34">
        <v>368</v>
      </c>
      <c r="D8820" s="34">
        <v>115</v>
      </c>
      <c r="E8820" s="34">
        <v>124</v>
      </c>
      <c r="F8820" s="34">
        <v>111</v>
      </c>
      <c r="G8820" s="34">
        <v>91</v>
      </c>
      <c r="H8820" s="34">
        <v>103</v>
      </c>
      <c r="I8820" s="34">
        <v>101</v>
      </c>
    </row>
    <row r="8821" spans="1:9" x14ac:dyDescent="0.2">
      <c r="A8821" s="34" t="s">
        <v>59278</v>
      </c>
      <c r="B8821" s="34">
        <v>291</v>
      </c>
      <c r="C8821" s="34">
        <v>304</v>
      </c>
      <c r="D8821" s="34">
        <v>104</v>
      </c>
      <c r="E8821" s="34">
        <v>92</v>
      </c>
      <c r="F8821" s="34">
        <v>109</v>
      </c>
      <c r="G8821" s="34">
        <v>88</v>
      </c>
      <c r="H8821" s="34">
        <v>90</v>
      </c>
      <c r="I8821" s="34">
        <v>93</v>
      </c>
    </row>
    <row r="8822" spans="1:9" x14ac:dyDescent="0.2">
      <c r="A8822" s="34" t="s">
        <v>59279</v>
      </c>
      <c r="B8822" s="34">
        <v>251</v>
      </c>
      <c r="C8822" s="34">
        <v>287</v>
      </c>
      <c r="D8822" s="34">
        <v>71</v>
      </c>
      <c r="E8822" s="34">
        <v>94</v>
      </c>
      <c r="F8822" s="34">
        <v>126</v>
      </c>
      <c r="G8822" s="34">
        <v>103</v>
      </c>
      <c r="H8822" s="34">
        <v>106</v>
      </c>
      <c r="I8822" s="34">
        <v>94</v>
      </c>
    </row>
    <row r="8823" spans="1:9" x14ac:dyDescent="0.2">
      <c r="A8823" s="34" t="s">
        <v>59280</v>
      </c>
      <c r="B8823" s="34">
        <v>464</v>
      </c>
      <c r="C8823" s="34">
        <v>631</v>
      </c>
      <c r="D8823" s="34">
        <v>182</v>
      </c>
      <c r="E8823" s="34">
        <v>207</v>
      </c>
      <c r="F8823" s="34">
        <v>184</v>
      </c>
      <c r="G8823" s="34">
        <v>168</v>
      </c>
      <c r="H8823" s="34">
        <v>171</v>
      </c>
      <c r="I8823" s="34">
        <v>104</v>
      </c>
    </row>
    <row r="8824" spans="1:9" x14ac:dyDescent="0.2">
      <c r="A8824" s="34" t="s">
        <v>59281</v>
      </c>
      <c r="B8824" s="34">
        <v>231</v>
      </c>
      <c r="C8824" s="34">
        <v>186</v>
      </c>
      <c r="D8824" s="34">
        <v>68</v>
      </c>
      <c r="E8824" s="34">
        <v>68</v>
      </c>
      <c r="F8824" s="34">
        <v>70</v>
      </c>
      <c r="G8824" s="34">
        <v>94</v>
      </c>
      <c r="H8824" s="34">
        <v>78</v>
      </c>
      <c r="I8824" s="34">
        <v>64</v>
      </c>
    </row>
    <row r="8825" spans="1:9" x14ac:dyDescent="0.2">
      <c r="A8825" s="34" t="s">
        <v>59282</v>
      </c>
      <c r="B8825" s="34">
        <v>277</v>
      </c>
      <c r="C8825" s="34">
        <v>287</v>
      </c>
      <c r="D8825" s="34">
        <v>79</v>
      </c>
      <c r="E8825" s="34">
        <v>103</v>
      </c>
      <c r="F8825" s="34">
        <v>95</v>
      </c>
      <c r="G8825" s="34">
        <v>97</v>
      </c>
      <c r="H8825" s="34">
        <v>117</v>
      </c>
      <c r="I8825" s="34">
        <v>103</v>
      </c>
    </row>
    <row r="8826" spans="1:9" x14ac:dyDescent="0.2">
      <c r="A8826" s="34" t="s">
        <v>59283</v>
      </c>
      <c r="B8826" s="34">
        <v>211</v>
      </c>
      <c r="C8826" s="34">
        <v>298</v>
      </c>
      <c r="D8826" s="34">
        <v>90</v>
      </c>
      <c r="E8826" s="34">
        <v>99</v>
      </c>
      <c r="F8826" s="34">
        <v>74</v>
      </c>
      <c r="G8826" s="34">
        <v>96</v>
      </c>
      <c r="H8826" s="34">
        <v>75</v>
      </c>
      <c r="I8826" s="34">
        <v>59</v>
      </c>
    </row>
    <row r="8827" spans="1:9" x14ac:dyDescent="0.2">
      <c r="A8827" s="34" t="s">
        <v>59284</v>
      </c>
      <c r="B8827" s="34">
        <v>363</v>
      </c>
      <c r="C8827" s="34">
        <v>305</v>
      </c>
      <c r="D8827" s="34">
        <v>86</v>
      </c>
      <c r="E8827" s="34">
        <v>82</v>
      </c>
      <c r="F8827" s="34">
        <v>141</v>
      </c>
      <c r="G8827" s="34">
        <v>125</v>
      </c>
      <c r="H8827" s="34">
        <v>101</v>
      </c>
      <c r="I8827" s="34">
        <v>110</v>
      </c>
    </row>
    <row r="8828" spans="1:9" x14ac:dyDescent="0.2">
      <c r="A8828" s="34" t="s">
        <v>59285</v>
      </c>
      <c r="B8828" s="34">
        <v>334</v>
      </c>
      <c r="C8828" s="34">
        <v>406</v>
      </c>
      <c r="D8828" s="34">
        <v>112</v>
      </c>
      <c r="E8828" s="34">
        <v>163</v>
      </c>
      <c r="F8828" s="34">
        <v>119</v>
      </c>
      <c r="G8828" s="34">
        <v>105</v>
      </c>
      <c r="H8828" s="34">
        <v>125</v>
      </c>
      <c r="I8828" s="34">
        <v>153</v>
      </c>
    </row>
    <row r="8829" spans="1:9" x14ac:dyDescent="0.2">
      <c r="A8829" s="34" t="s">
        <v>59286</v>
      </c>
      <c r="B8829" s="34">
        <v>397</v>
      </c>
      <c r="C8829" s="34">
        <v>448</v>
      </c>
      <c r="D8829" s="34">
        <v>134</v>
      </c>
      <c r="E8829" s="34">
        <v>111</v>
      </c>
      <c r="F8829" s="34">
        <v>127</v>
      </c>
      <c r="G8829" s="34">
        <v>168</v>
      </c>
      <c r="H8829" s="34">
        <v>120</v>
      </c>
      <c r="I8829" s="34">
        <v>121</v>
      </c>
    </row>
    <row r="8830" spans="1:9" x14ac:dyDescent="0.2">
      <c r="A8830" s="34" t="s">
        <v>59287</v>
      </c>
      <c r="B8830" s="34">
        <v>326</v>
      </c>
      <c r="C8830" s="34">
        <v>287</v>
      </c>
      <c r="D8830" s="34">
        <v>134</v>
      </c>
      <c r="E8830" s="34">
        <v>110</v>
      </c>
      <c r="F8830" s="34">
        <v>87</v>
      </c>
      <c r="G8830" s="34">
        <v>78</v>
      </c>
      <c r="H8830" s="34">
        <v>112</v>
      </c>
      <c r="I8830" s="34">
        <v>82</v>
      </c>
    </row>
    <row r="8831" spans="1:9" x14ac:dyDescent="0.2">
      <c r="A8831" s="34" t="s">
        <v>59288</v>
      </c>
      <c r="B8831" s="34">
        <v>509</v>
      </c>
      <c r="C8831" s="34">
        <v>539</v>
      </c>
      <c r="D8831" s="34">
        <v>188</v>
      </c>
      <c r="E8831" s="34">
        <v>193</v>
      </c>
      <c r="F8831" s="34">
        <v>206</v>
      </c>
      <c r="G8831" s="34">
        <v>205</v>
      </c>
      <c r="H8831" s="34">
        <v>179</v>
      </c>
      <c r="I8831" s="34">
        <v>173</v>
      </c>
    </row>
    <row r="8832" spans="1:9" x14ac:dyDescent="0.2">
      <c r="A8832" s="34" t="s">
        <v>59289</v>
      </c>
      <c r="B8832" s="34">
        <v>318</v>
      </c>
      <c r="C8832" s="34">
        <v>463</v>
      </c>
      <c r="D8832" s="34">
        <v>110</v>
      </c>
      <c r="E8832" s="34">
        <v>149</v>
      </c>
      <c r="F8832" s="34">
        <v>106</v>
      </c>
      <c r="G8832" s="34">
        <v>151</v>
      </c>
      <c r="H8832" s="34">
        <v>134</v>
      </c>
      <c r="I8832" s="34">
        <v>120</v>
      </c>
    </row>
    <row r="8833" spans="1:9" x14ac:dyDescent="0.2">
      <c r="A8833" s="34" t="s">
        <v>59290</v>
      </c>
      <c r="B8833" s="34">
        <v>378</v>
      </c>
      <c r="C8833" s="34">
        <v>464</v>
      </c>
      <c r="D8833" s="34">
        <v>126</v>
      </c>
      <c r="E8833" s="34">
        <v>114</v>
      </c>
      <c r="F8833" s="34">
        <v>107</v>
      </c>
      <c r="G8833" s="34">
        <v>144</v>
      </c>
      <c r="H8833" s="34">
        <v>143</v>
      </c>
      <c r="I8833" s="34">
        <v>95</v>
      </c>
    </row>
    <row r="8834" spans="1:9" x14ac:dyDescent="0.2">
      <c r="A8834" s="34" t="s">
        <v>59291</v>
      </c>
      <c r="B8834" s="34">
        <v>243</v>
      </c>
      <c r="C8834" s="34">
        <v>237</v>
      </c>
      <c r="D8834" s="34">
        <v>107</v>
      </c>
      <c r="E8834" s="34">
        <v>85</v>
      </c>
      <c r="F8834" s="34">
        <v>94</v>
      </c>
      <c r="G8834" s="34">
        <v>69</v>
      </c>
      <c r="H8834" s="34">
        <v>96</v>
      </c>
      <c r="I8834" s="34">
        <v>88</v>
      </c>
    </row>
    <row r="8835" spans="1:9" x14ac:dyDescent="0.2">
      <c r="A8835" s="34" t="s">
        <v>59292</v>
      </c>
      <c r="B8835" s="34">
        <v>318</v>
      </c>
      <c r="C8835" s="34">
        <v>312</v>
      </c>
      <c r="D8835" s="34">
        <v>87</v>
      </c>
      <c r="E8835" s="34">
        <v>129</v>
      </c>
      <c r="F8835" s="34">
        <v>99</v>
      </c>
      <c r="G8835" s="34">
        <v>121</v>
      </c>
      <c r="H8835" s="34">
        <v>87</v>
      </c>
      <c r="I8835" s="34">
        <v>90</v>
      </c>
    </row>
    <row r="8836" spans="1:9" x14ac:dyDescent="0.2">
      <c r="A8836" s="34" t="s">
        <v>59293</v>
      </c>
      <c r="B8836" s="34">
        <v>216</v>
      </c>
      <c r="C8836" s="34">
        <v>220</v>
      </c>
      <c r="D8836" s="34">
        <v>57</v>
      </c>
      <c r="E8836" s="34">
        <v>47</v>
      </c>
      <c r="F8836" s="34">
        <v>65</v>
      </c>
      <c r="G8836" s="34">
        <v>68</v>
      </c>
      <c r="H8836" s="34">
        <v>37</v>
      </c>
      <c r="I8836" s="34">
        <v>45</v>
      </c>
    </row>
    <row r="8837" spans="1:9" x14ac:dyDescent="0.2">
      <c r="A8837" s="34" t="s">
        <v>59294</v>
      </c>
      <c r="B8837" s="34">
        <v>431</v>
      </c>
      <c r="C8837" s="34">
        <v>656</v>
      </c>
      <c r="D8837" s="34">
        <v>165</v>
      </c>
      <c r="E8837" s="34">
        <v>187</v>
      </c>
      <c r="F8837" s="34">
        <v>182</v>
      </c>
      <c r="G8837" s="34">
        <v>210</v>
      </c>
      <c r="H8837" s="34">
        <v>184</v>
      </c>
      <c r="I8837" s="34">
        <v>180</v>
      </c>
    </row>
    <row r="8838" spans="1:9" x14ac:dyDescent="0.2">
      <c r="A8838" s="34" t="s">
        <v>59295</v>
      </c>
      <c r="B8838" s="34">
        <v>399</v>
      </c>
      <c r="C8838" s="34">
        <v>365</v>
      </c>
      <c r="D8838" s="34">
        <v>120</v>
      </c>
      <c r="E8838" s="34">
        <v>131</v>
      </c>
      <c r="F8838" s="34">
        <v>132</v>
      </c>
      <c r="G8838" s="34">
        <v>99</v>
      </c>
      <c r="H8838" s="34">
        <v>151</v>
      </c>
      <c r="I8838" s="34">
        <v>94</v>
      </c>
    </row>
    <row r="8839" spans="1:9" x14ac:dyDescent="0.2">
      <c r="A8839" s="34" t="s">
        <v>59296</v>
      </c>
      <c r="B8839" s="34">
        <v>396</v>
      </c>
      <c r="C8839" s="34">
        <v>496</v>
      </c>
      <c r="D8839" s="34">
        <v>107</v>
      </c>
      <c r="E8839" s="34">
        <v>149</v>
      </c>
      <c r="F8839" s="34">
        <v>103</v>
      </c>
      <c r="G8839" s="34">
        <v>116</v>
      </c>
      <c r="H8839" s="34">
        <v>115</v>
      </c>
      <c r="I8839" s="34">
        <v>131</v>
      </c>
    </row>
    <row r="8840" spans="1:9" x14ac:dyDescent="0.2">
      <c r="A8840" s="34" t="s">
        <v>59297</v>
      </c>
      <c r="B8840" s="34">
        <v>331</v>
      </c>
      <c r="C8840" s="34">
        <v>335</v>
      </c>
      <c r="D8840" s="34">
        <v>74</v>
      </c>
      <c r="E8840" s="34">
        <v>89</v>
      </c>
      <c r="F8840" s="34">
        <v>136</v>
      </c>
      <c r="G8840" s="34">
        <v>107</v>
      </c>
      <c r="H8840" s="34">
        <v>111</v>
      </c>
      <c r="I8840" s="34">
        <v>69</v>
      </c>
    </row>
    <row r="8841" spans="1:9" x14ac:dyDescent="0.2">
      <c r="A8841" s="34" t="s">
        <v>59298</v>
      </c>
      <c r="B8841" s="34">
        <v>297</v>
      </c>
      <c r="C8841" s="34">
        <v>444</v>
      </c>
      <c r="D8841" s="34">
        <v>120</v>
      </c>
      <c r="E8841" s="34">
        <v>134</v>
      </c>
      <c r="F8841" s="34">
        <v>104</v>
      </c>
      <c r="G8841" s="34">
        <v>143</v>
      </c>
      <c r="H8841" s="34">
        <v>102</v>
      </c>
      <c r="I8841" s="34">
        <v>102</v>
      </c>
    </row>
    <row r="8842" spans="1:9" x14ac:dyDescent="0.2">
      <c r="A8842" s="34" t="s">
        <v>59299</v>
      </c>
      <c r="B8842" s="34">
        <v>451</v>
      </c>
      <c r="C8842" s="34">
        <v>358</v>
      </c>
      <c r="D8842" s="34">
        <v>134</v>
      </c>
      <c r="E8842" s="34">
        <v>149</v>
      </c>
      <c r="F8842" s="34">
        <v>118</v>
      </c>
      <c r="G8842" s="34">
        <v>161</v>
      </c>
      <c r="H8842" s="34">
        <v>136</v>
      </c>
      <c r="I8842" s="34">
        <v>136</v>
      </c>
    </row>
    <row r="8843" spans="1:9" x14ac:dyDescent="0.2">
      <c r="A8843" s="34" t="s">
        <v>59300</v>
      </c>
      <c r="B8843" s="34">
        <v>264</v>
      </c>
      <c r="C8843" s="34">
        <v>213</v>
      </c>
      <c r="D8843" s="34">
        <v>86</v>
      </c>
      <c r="E8843" s="34">
        <v>73</v>
      </c>
      <c r="F8843" s="34">
        <v>94</v>
      </c>
      <c r="G8843" s="34">
        <v>88</v>
      </c>
      <c r="H8843" s="34">
        <v>106</v>
      </c>
      <c r="I8843" s="34">
        <v>96</v>
      </c>
    </row>
    <row r="8844" spans="1:9" x14ac:dyDescent="0.2">
      <c r="A8844" s="34" t="s">
        <v>59301</v>
      </c>
      <c r="B8844" s="34">
        <v>202</v>
      </c>
      <c r="C8844" s="34">
        <v>249</v>
      </c>
      <c r="D8844" s="34">
        <v>59</v>
      </c>
      <c r="E8844" s="34">
        <v>82</v>
      </c>
      <c r="F8844" s="34">
        <v>69</v>
      </c>
      <c r="G8844" s="34">
        <v>93</v>
      </c>
      <c r="H8844" s="34">
        <v>61</v>
      </c>
      <c r="I8844" s="34">
        <v>72</v>
      </c>
    </row>
    <row r="8845" spans="1:9" x14ac:dyDescent="0.2">
      <c r="A8845" s="34" t="s">
        <v>59302</v>
      </c>
      <c r="B8845" s="34">
        <v>344</v>
      </c>
      <c r="C8845" s="34">
        <v>354</v>
      </c>
      <c r="D8845" s="34">
        <v>106</v>
      </c>
      <c r="E8845" s="34">
        <v>147</v>
      </c>
      <c r="F8845" s="34">
        <v>93</v>
      </c>
      <c r="G8845" s="34">
        <v>122</v>
      </c>
      <c r="H8845" s="34">
        <v>126</v>
      </c>
      <c r="I8845" s="34">
        <v>108</v>
      </c>
    </row>
    <row r="8846" spans="1:9" x14ac:dyDescent="0.2">
      <c r="A8846" s="34" t="s">
        <v>59303</v>
      </c>
      <c r="B8846" s="34">
        <v>381</v>
      </c>
      <c r="C8846" s="34">
        <v>296</v>
      </c>
      <c r="D8846" s="34">
        <v>105</v>
      </c>
      <c r="E8846" s="34">
        <v>83</v>
      </c>
      <c r="F8846" s="34">
        <v>132</v>
      </c>
      <c r="G8846" s="34">
        <v>117</v>
      </c>
      <c r="H8846" s="34">
        <v>94</v>
      </c>
      <c r="I8846" s="34">
        <v>85</v>
      </c>
    </row>
    <row r="8847" spans="1:9" x14ac:dyDescent="0.2">
      <c r="A8847" s="34" t="s">
        <v>59304</v>
      </c>
      <c r="B8847" s="34">
        <v>49</v>
      </c>
      <c r="C8847" s="34">
        <v>74</v>
      </c>
      <c r="D8847" s="34">
        <v>8</v>
      </c>
      <c r="E8847" s="34">
        <v>22</v>
      </c>
      <c r="F8847" s="34">
        <v>13</v>
      </c>
      <c r="G8847" s="34">
        <v>25</v>
      </c>
      <c r="H8847" s="34">
        <v>15</v>
      </c>
      <c r="I8847" s="34">
        <v>16</v>
      </c>
    </row>
    <row r="8848" spans="1:9" x14ac:dyDescent="0.2">
      <c r="A8848" s="34" t="s">
        <v>59305</v>
      </c>
      <c r="B8848" s="34">
        <v>450</v>
      </c>
      <c r="C8848" s="34">
        <v>415</v>
      </c>
      <c r="D8848" s="34">
        <v>142</v>
      </c>
      <c r="E8848" s="34">
        <v>164</v>
      </c>
      <c r="F8848" s="34">
        <v>160</v>
      </c>
      <c r="G8848" s="34">
        <v>145</v>
      </c>
      <c r="H8848" s="34">
        <v>195</v>
      </c>
      <c r="I8848" s="34">
        <v>100</v>
      </c>
    </row>
    <row r="8849" spans="1:9" x14ac:dyDescent="0.2">
      <c r="A8849" s="34" t="s">
        <v>59306</v>
      </c>
      <c r="B8849" s="34">
        <v>392</v>
      </c>
      <c r="C8849" s="34">
        <v>392</v>
      </c>
      <c r="D8849" s="34">
        <v>107</v>
      </c>
      <c r="E8849" s="34">
        <v>111</v>
      </c>
      <c r="F8849" s="34">
        <v>115</v>
      </c>
      <c r="G8849" s="34">
        <v>95</v>
      </c>
      <c r="H8849" s="34">
        <v>89</v>
      </c>
      <c r="I8849" s="34">
        <v>107</v>
      </c>
    </row>
    <row r="8850" spans="1:9" x14ac:dyDescent="0.2">
      <c r="A8850" s="34" t="s">
        <v>59307</v>
      </c>
      <c r="B8850" s="34">
        <v>448</v>
      </c>
      <c r="C8850" s="34">
        <v>489</v>
      </c>
      <c r="D8850" s="34">
        <v>129</v>
      </c>
      <c r="E8850" s="34">
        <v>138</v>
      </c>
      <c r="F8850" s="34">
        <v>134</v>
      </c>
      <c r="G8850" s="34">
        <v>179</v>
      </c>
      <c r="H8850" s="34">
        <v>157</v>
      </c>
      <c r="I8850" s="34">
        <v>114</v>
      </c>
    </row>
    <row r="8851" spans="1:9" x14ac:dyDescent="0.2">
      <c r="A8851" s="34" t="s">
        <v>59308</v>
      </c>
      <c r="B8851" s="34">
        <v>268</v>
      </c>
      <c r="C8851" s="34">
        <v>276</v>
      </c>
      <c r="D8851" s="34">
        <v>108</v>
      </c>
      <c r="E8851" s="34">
        <v>73</v>
      </c>
      <c r="F8851" s="34">
        <v>92</v>
      </c>
      <c r="G8851" s="34">
        <v>99</v>
      </c>
      <c r="H8851" s="34">
        <v>102</v>
      </c>
      <c r="I8851" s="34">
        <v>82</v>
      </c>
    </row>
    <row r="8852" spans="1:9" x14ac:dyDescent="0.2">
      <c r="A8852" s="34" t="s">
        <v>59309</v>
      </c>
      <c r="B8852" s="34">
        <v>288</v>
      </c>
      <c r="C8852" s="34">
        <v>287</v>
      </c>
      <c r="D8852" s="34">
        <v>80</v>
      </c>
      <c r="E8852" s="34">
        <v>100</v>
      </c>
      <c r="F8852" s="34">
        <v>69</v>
      </c>
      <c r="G8852" s="34">
        <v>81</v>
      </c>
      <c r="H8852" s="34">
        <v>75</v>
      </c>
      <c r="I8852" s="34">
        <v>58</v>
      </c>
    </row>
    <row r="8853" spans="1:9" x14ac:dyDescent="0.2">
      <c r="A8853" s="34" t="s">
        <v>59310</v>
      </c>
      <c r="B8853" s="34">
        <v>436</v>
      </c>
      <c r="C8853" s="34">
        <v>328</v>
      </c>
      <c r="D8853" s="34">
        <v>108</v>
      </c>
      <c r="E8853" s="34">
        <v>103</v>
      </c>
      <c r="F8853" s="34">
        <v>87</v>
      </c>
      <c r="G8853" s="34">
        <v>75</v>
      </c>
      <c r="H8853" s="34">
        <v>105</v>
      </c>
      <c r="I8853" s="34">
        <v>91</v>
      </c>
    </row>
    <row r="8854" spans="1:9" x14ac:dyDescent="0.2">
      <c r="A8854" s="34" t="s">
        <v>59311</v>
      </c>
      <c r="B8854" s="34">
        <v>404</v>
      </c>
      <c r="C8854" s="34">
        <v>404</v>
      </c>
      <c r="D8854" s="34">
        <v>116</v>
      </c>
      <c r="E8854" s="34">
        <v>91</v>
      </c>
      <c r="F8854" s="34">
        <v>82</v>
      </c>
      <c r="G8854" s="34">
        <v>119</v>
      </c>
      <c r="H8854" s="34">
        <v>121</v>
      </c>
      <c r="I8854" s="34">
        <v>147</v>
      </c>
    </row>
    <row r="8855" spans="1:9" x14ac:dyDescent="0.2">
      <c r="A8855" s="34" t="s">
        <v>59312</v>
      </c>
      <c r="B8855" s="34">
        <v>219</v>
      </c>
      <c r="C8855" s="34">
        <v>254</v>
      </c>
      <c r="D8855" s="34">
        <v>71</v>
      </c>
      <c r="E8855" s="34">
        <v>87</v>
      </c>
      <c r="F8855" s="34">
        <v>50</v>
      </c>
      <c r="G8855" s="34">
        <v>46</v>
      </c>
      <c r="H8855" s="34">
        <v>58</v>
      </c>
      <c r="I8855" s="34">
        <v>47</v>
      </c>
    </row>
    <row r="8856" spans="1:9" x14ac:dyDescent="0.2">
      <c r="A8856" s="34" t="s">
        <v>59313</v>
      </c>
      <c r="B8856" s="34">
        <v>269</v>
      </c>
      <c r="C8856" s="34">
        <v>348</v>
      </c>
      <c r="D8856" s="34">
        <v>94</v>
      </c>
      <c r="E8856" s="34">
        <v>85</v>
      </c>
      <c r="F8856" s="34">
        <v>75</v>
      </c>
      <c r="G8856" s="34">
        <v>108</v>
      </c>
      <c r="H8856" s="34">
        <v>95</v>
      </c>
      <c r="I8856" s="34">
        <v>70</v>
      </c>
    </row>
    <row r="8857" spans="1:9" x14ac:dyDescent="0.2">
      <c r="A8857" s="34" t="s">
        <v>59314</v>
      </c>
      <c r="B8857" s="34">
        <v>291</v>
      </c>
      <c r="C8857" s="34">
        <v>390</v>
      </c>
      <c r="D8857" s="34">
        <v>121</v>
      </c>
      <c r="E8857" s="34">
        <v>120</v>
      </c>
      <c r="F8857" s="34">
        <v>115</v>
      </c>
      <c r="G8857" s="34">
        <v>139</v>
      </c>
      <c r="H8857" s="34">
        <v>110</v>
      </c>
      <c r="I8857" s="34">
        <v>115</v>
      </c>
    </row>
    <row r="8858" spans="1:9" x14ac:dyDescent="0.2">
      <c r="A8858" s="34" t="s">
        <v>59315</v>
      </c>
      <c r="B8858" s="34">
        <v>271</v>
      </c>
      <c r="C8858" s="34">
        <v>280</v>
      </c>
      <c r="D8858" s="34">
        <v>102</v>
      </c>
      <c r="E8858" s="34">
        <v>107</v>
      </c>
      <c r="F8858" s="34">
        <v>101</v>
      </c>
      <c r="G8858" s="34">
        <v>113</v>
      </c>
      <c r="H8858" s="34">
        <v>80</v>
      </c>
      <c r="I8858" s="34">
        <v>81</v>
      </c>
    </row>
    <row r="8859" spans="1:9" x14ac:dyDescent="0.2">
      <c r="A8859" s="34" t="s">
        <v>59316</v>
      </c>
      <c r="B8859" s="34">
        <v>614</v>
      </c>
      <c r="C8859" s="34">
        <v>568</v>
      </c>
      <c r="D8859" s="34">
        <v>140</v>
      </c>
      <c r="E8859" s="34">
        <v>198</v>
      </c>
      <c r="F8859" s="34">
        <v>136</v>
      </c>
      <c r="G8859" s="34">
        <v>172</v>
      </c>
      <c r="H8859" s="34">
        <v>159</v>
      </c>
      <c r="I8859" s="34">
        <v>156</v>
      </c>
    </row>
    <row r="8860" spans="1:9" x14ac:dyDescent="0.2">
      <c r="A8860" s="34" t="s">
        <v>59317</v>
      </c>
      <c r="B8860" s="34">
        <v>843</v>
      </c>
      <c r="C8860" s="34">
        <v>838</v>
      </c>
      <c r="D8860" s="34">
        <v>300</v>
      </c>
      <c r="E8860" s="34">
        <v>302</v>
      </c>
      <c r="F8860" s="34">
        <v>291</v>
      </c>
      <c r="G8860" s="34">
        <v>294</v>
      </c>
      <c r="H8860" s="34">
        <v>299</v>
      </c>
      <c r="I8860" s="34">
        <v>273</v>
      </c>
    </row>
    <row r="8861" spans="1:9" x14ac:dyDescent="0.2">
      <c r="A8861" s="34" t="s">
        <v>59318</v>
      </c>
      <c r="B8861" s="34">
        <v>385</v>
      </c>
      <c r="C8861" s="34">
        <v>405</v>
      </c>
      <c r="D8861" s="34">
        <v>132</v>
      </c>
      <c r="E8861" s="34">
        <v>87</v>
      </c>
      <c r="F8861" s="34">
        <v>134</v>
      </c>
      <c r="G8861" s="34">
        <v>145</v>
      </c>
      <c r="H8861" s="34">
        <v>112</v>
      </c>
      <c r="I8861" s="34">
        <v>130</v>
      </c>
    </row>
    <row r="8862" spans="1:9" x14ac:dyDescent="0.2">
      <c r="A8862" s="34" t="s">
        <v>59319</v>
      </c>
      <c r="B8862" s="34">
        <v>288</v>
      </c>
      <c r="C8862" s="34">
        <v>429</v>
      </c>
      <c r="D8862" s="34">
        <v>97</v>
      </c>
      <c r="E8862" s="34">
        <v>155</v>
      </c>
      <c r="F8862" s="34">
        <v>86</v>
      </c>
      <c r="G8862" s="34">
        <v>150</v>
      </c>
      <c r="H8862" s="34">
        <v>120</v>
      </c>
      <c r="I8862" s="34">
        <v>89</v>
      </c>
    </row>
    <row r="8863" spans="1:9" x14ac:dyDescent="0.2">
      <c r="A8863" s="34" t="s">
        <v>59320</v>
      </c>
      <c r="B8863" s="34">
        <v>742</v>
      </c>
      <c r="C8863" s="34">
        <v>626</v>
      </c>
      <c r="D8863" s="34">
        <v>214</v>
      </c>
      <c r="E8863" s="34">
        <v>167</v>
      </c>
      <c r="F8863" s="34">
        <v>226</v>
      </c>
      <c r="G8863" s="34">
        <v>190</v>
      </c>
      <c r="H8863" s="34">
        <v>217</v>
      </c>
      <c r="I8863" s="34">
        <v>181</v>
      </c>
    </row>
    <row r="8864" spans="1:9" x14ac:dyDescent="0.2">
      <c r="A8864" s="34" t="s">
        <v>59321</v>
      </c>
      <c r="B8864" s="34">
        <v>517</v>
      </c>
      <c r="C8864" s="34">
        <v>426</v>
      </c>
      <c r="D8864" s="34">
        <v>155</v>
      </c>
      <c r="E8864" s="34">
        <v>152</v>
      </c>
      <c r="F8864" s="34">
        <v>167</v>
      </c>
      <c r="G8864" s="34">
        <v>177</v>
      </c>
      <c r="H8864" s="34">
        <v>176</v>
      </c>
      <c r="I8864" s="34">
        <v>104</v>
      </c>
    </row>
    <row r="8865" spans="1:9" x14ac:dyDescent="0.2">
      <c r="A8865" s="34" t="s">
        <v>59322</v>
      </c>
      <c r="B8865" s="34">
        <v>80</v>
      </c>
      <c r="C8865" s="34">
        <v>113</v>
      </c>
      <c r="D8865" s="34">
        <v>35</v>
      </c>
      <c r="E8865" s="34">
        <v>33</v>
      </c>
      <c r="F8865" s="34">
        <v>37</v>
      </c>
      <c r="G8865" s="34">
        <v>23</v>
      </c>
      <c r="H8865" s="34">
        <v>31</v>
      </c>
      <c r="I8865" s="34">
        <v>21</v>
      </c>
    </row>
    <row r="8866" spans="1:9" x14ac:dyDescent="0.2">
      <c r="A8866" s="34" t="s">
        <v>59323</v>
      </c>
      <c r="B8866" s="34">
        <v>381</v>
      </c>
      <c r="C8866" s="34">
        <v>369</v>
      </c>
      <c r="D8866" s="34">
        <v>116</v>
      </c>
      <c r="E8866" s="34">
        <v>95</v>
      </c>
      <c r="F8866" s="34">
        <v>109</v>
      </c>
      <c r="G8866" s="34">
        <v>129</v>
      </c>
      <c r="H8866" s="34">
        <v>107</v>
      </c>
      <c r="I8866" s="34">
        <v>148</v>
      </c>
    </row>
    <row r="8867" spans="1:9" x14ac:dyDescent="0.2">
      <c r="A8867" s="34" t="s">
        <v>59324</v>
      </c>
      <c r="B8867" s="34">
        <v>769</v>
      </c>
      <c r="C8867" s="34">
        <v>666</v>
      </c>
      <c r="D8867" s="34">
        <v>228</v>
      </c>
      <c r="E8867" s="34">
        <v>276</v>
      </c>
      <c r="F8867" s="34">
        <v>211</v>
      </c>
      <c r="G8867" s="34">
        <v>292</v>
      </c>
      <c r="H8867" s="34">
        <v>252</v>
      </c>
      <c r="I8867" s="34">
        <v>216</v>
      </c>
    </row>
    <row r="8868" spans="1:9" x14ac:dyDescent="0.2">
      <c r="A8868" s="34" t="s">
        <v>59325</v>
      </c>
      <c r="B8868" s="34">
        <v>334</v>
      </c>
      <c r="C8868" s="34">
        <v>428</v>
      </c>
      <c r="D8868" s="34">
        <v>133</v>
      </c>
      <c r="E8868" s="34">
        <v>131</v>
      </c>
      <c r="F8868" s="34">
        <v>134</v>
      </c>
      <c r="G8868" s="34">
        <v>140</v>
      </c>
      <c r="H8868" s="34">
        <v>119</v>
      </c>
      <c r="I8868" s="34">
        <v>111</v>
      </c>
    </row>
    <row r="8869" spans="1:9" x14ac:dyDescent="0.2">
      <c r="A8869" s="34" t="s">
        <v>59326</v>
      </c>
      <c r="B8869" s="34">
        <v>404</v>
      </c>
      <c r="C8869" s="34">
        <v>201</v>
      </c>
      <c r="D8869" s="34">
        <v>71</v>
      </c>
      <c r="E8869" s="34">
        <v>83</v>
      </c>
      <c r="F8869" s="34">
        <v>113</v>
      </c>
      <c r="G8869" s="34">
        <v>71</v>
      </c>
      <c r="H8869" s="34">
        <v>60</v>
      </c>
      <c r="I8869" s="34">
        <v>77</v>
      </c>
    </row>
    <row r="8870" spans="1:9" x14ac:dyDescent="0.2">
      <c r="A8870" s="34" t="s">
        <v>59327</v>
      </c>
      <c r="B8870" s="34">
        <v>259</v>
      </c>
      <c r="C8870" s="34">
        <v>279</v>
      </c>
      <c r="D8870" s="34">
        <v>100</v>
      </c>
      <c r="E8870" s="34">
        <v>98</v>
      </c>
      <c r="F8870" s="34">
        <v>74</v>
      </c>
      <c r="G8870" s="34">
        <v>82</v>
      </c>
      <c r="H8870" s="34">
        <v>90</v>
      </c>
      <c r="I8870" s="34">
        <v>73</v>
      </c>
    </row>
    <row r="8871" spans="1:9" x14ac:dyDescent="0.2">
      <c r="A8871" s="34" t="s">
        <v>59328</v>
      </c>
      <c r="B8871" s="34">
        <v>251</v>
      </c>
      <c r="C8871" s="34">
        <v>259</v>
      </c>
      <c r="D8871" s="34">
        <v>105</v>
      </c>
      <c r="E8871" s="34">
        <v>100</v>
      </c>
      <c r="F8871" s="34">
        <v>83</v>
      </c>
      <c r="G8871" s="34">
        <v>100</v>
      </c>
      <c r="H8871" s="34">
        <v>87</v>
      </c>
      <c r="I8871" s="34">
        <v>92</v>
      </c>
    </row>
    <row r="8872" spans="1:9" x14ac:dyDescent="0.2">
      <c r="A8872" s="34" t="s">
        <v>59329</v>
      </c>
      <c r="B8872" s="34">
        <v>293</v>
      </c>
      <c r="C8872" s="34">
        <v>299</v>
      </c>
      <c r="D8872" s="34">
        <v>92</v>
      </c>
      <c r="E8872" s="34">
        <v>117</v>
      </c>
      <c r="F8872" s="34">
        <v>86</v>
      </c>
      <c r="G8872" s="34">
        <v>149</v>
      </c>
      <c r="H8872" s="34">
        <v>117</v>
      </c>
      <c r="I8872" s="34">
        <v>76</v>
      </c>
    </row>
    <row r="8873" spans="1:9" x14ac:dyDescent="0.2">
      <c r="A8873" s="34" t="s">
        <v>59330</v>
      </c>
      <c r="B8873" s="34">
        <v>327</v>
      </c>
      <c r="C8873" s="34">
        <v>304</v>
      </c>
      <c r="D8873" s="34">
        <v>98</v>
      </c>
      <c r="E8873" s="34">
        <v>91</v>
      </c>
      <c r="F8873" s="34">
        <v>94</v>
      </c>
      <c r="G8873" s="34">
        <v>113</v>
      </c>
      <c r="H8873" s="34">
        <v>111</v>
      </c>
      <c r="I8873" s="34">
        <v>105</v>
      </c>
    </row>
    <row r="8874" spans="1:9" x14ac:dyDescent="0.2">
      <c r="A8874" s="34" t="s">
        <v>59331</v>
      </c>
      <c r="B8874" s="34">
        <v>251</v>
      </c>
      <c r="C8874" s="34">
        <v>304</v>
      </c>
      <c r="D8874" s="34">
        <v>70</v>
      </c>
      <c r="E8874" s="34">
        <v>111</v>
      </c>
      <c r="F8874" s="34">
        <v>83</v>
      </c>
      <c r="G8874" s="34">
        <v>132</v>
      </c>
      <c r="H8874" s="34">
        <v>90</v>
      </c>
      <c r="I8874" s="34">
        <v>84</v>
      </c>
    </row>
    <row r="8875" spans="1:9" x14ac:dyDescent="0.2">
      <c r="A8875" s="34" t="s">
        <v>59332</v>
      </c>
      <c r="B8875" s="34">
        <v>395</v>
      </c>
      <c r="C8875" s="34">
        <v>368</v>
      </c>
      <c r="D8875" s="34">
        <v>132</v>
      </c>
      <c r="E8875" s="34">
        <v>112</v>
      </c>
      <c r="F8875" s="34">
        <v>118</v>
      </c>
      <c r="G8875" s="34">
        <v>188</v>
      </c>
      <c r="H8875" s="34">
        <v>154</v>
      </c>
      <c r="I8875" s="34">
        <v>113</v>
      </c>
    </row>
    <row r="8876" spans="1:9" x14ac:dyDescent="0.2">
      <c r="A8876" s="34" t="s">
        <v>59333</v>
      </c>
      <c r="B8876" s="34">
        <v>503</v>
      </c>
      <c r="C8876" s="34">
        <v>575</v>
      </c>
      <c r="D8876" s="34">
        <v>156</v>
      </c>
      <c r="E8876" s="34">
        <v>138</v>
      </c>
      <c r="F8876" s="34">
        <v>159</v>
      </c>
      <c r="G8876" s="34">
        <v>201</v>
      </c>
      <c r="H8876" s="34">
        <v>141</v>
      </c>
      <c r="I8876" s="34">
        <v>114</v>
      </c>
    </row>
    <row r="8877" spans="1:9" x14ac:dyDescent="0.2">
      <c r="A8877" s="34" t="s">
        <v>59334</v>
      </c>
      <c r="B8877" s="34">
        <v>400</v>
      </c>
      <c r="C8877" s="34">
        <v>490</v>
      </c>
      <c r="D8877" s="34">
        <v>145</v>
      </c>
      <c r="E8877" s="34">
        <v>178</v>
      </c>
      <c r="F8877" s="34">
        <v>112</v>
      </c>
      <c r="G8877" s="34">
        <v>135</v>
      </c>
      <c r="H8877" s="34">
        <v>133</v>
      </c>
      <c r="I8877" s="34">
        <v>155</v>
      </c>
    </row>
    <row r="8878" spans="1:9" x14ac:dyDescent="0.2">
      <c r="A8878" s="34" t="s">
        <v>59335</v>
      </c>
      <c r="B8878" s="34">
        <v>420</v>
      </c>
      <c r="C8878" s="34">
        <v>338</v>
      </c>
      <c r="D8878" s="34">
        <v>105</v>
      </c>
      <c r="E8878" s="34">
        <v>124</v>
      </c>
      <c r="F8878" s="34">
        <v>127</v>
      </c>
      <c r="G8878" s="34">
        <v>95</v>
      </c>
      <c r="H8878" s="34">
        <v>155</v>
      </c>
      <c r="I8878" s="34">
        <v>122</v>
      </c>
    </row>
    <row r="8879" spans="1:9" x14ac:dyDescent="0.2">
      <c r="A8879" s="34" t="s">
        <v>59336</v>
      </c>
      <c r="B8879" s="34">
        <v>308</v>
      </c>
      <c r="C8879" s="34">
        <v>271</v>
      </c>
      <c r="D8879" s="34">
        <v>119</v>
      </c>
      <c r="E8879" s="34">
        <v>103</v>
      </c>
      <c r="F8879" s="34">
        <v>106</v>
      </c>
      <c r="G8879" s="34">
        <v>135</v>
      </c>
      <c r="H8879" s="34">
        <v>108</v>
      </c>
      <c r="I8879" s="34">
        <v>91</v>
      </c>
    </row>
    <row r="8880" spans="1:9" x14ac:dyDescent="0.2">
      <c r="A8880" s="34" t="s">
        <v>59337</v>
      </c>
      <c r="B8880" s="34">
        <v>346</v>
      </c>
      <c r="C8880" s="34">
        <v>297</v>
      </c>
      <c r="D8880" s="34">
        <v>111</v>
      </c>
      <c r="E8880" s="34">
        <v>108</v>
      </c>
      <c r="F8880" s="34">
        <v>101</v>
      </c>
      <c r="G8880" s="34">
        <v>122</v>
      </c>
      <c r="H8880" s="34">
        <v>129</v>
      </c>
      <c r="I8880" s="34">
        <v>110</v>
      </c>
    </row>
    <row r="8881" spans="1:9" x14ac:dyDescent="0.2">
      <c r="A8881" s="34" t="s">
        <v>59338</v>
      </c>
      <c r="B8881" s="34">
        <v>249</v>
      </c>
      <c r="C8881" s="34">
        <v>226</v>
      </c>
      <c r="D8881" s="34">
        <v>85</v>
      </c>
      <c r="E8881" s="34">
        <v>66</v>
      </c>
      <c r="F8881" s="34">
        <v>62</v>
      </c>
      <c r="G8881" s="34">
        <v>108</v>
      </c>
      <c r="H8881" s="34">
        <v>71</v>
      </c>
      <c r="I8881" s="34">
        <v>83</v>
      </c>
    </row>
    <row r="8882" spans="1:9" x14ac:dyDescent="0.2">
      <c r="A8882" s="34" t="s">
        <v>59339</v>
      </c>
      <c r="B8882" s="34">
        <v>308</v>
      </c>
      <c r="C8882" s="34">
        <v>413</v>
      </c>
      <c r="D8882" s="34">
        <v>118</v>
      </c>
      <c r="E8882" s="34">
        <v>135</v>
      </c>
      <c r="F8882" s="34">
        <v>119</v>
      </c>
      <c r="G8882" s="34">
        <v>146</v>
      </c>
      <c r="H8882" s="34">
        <v>113</v>
      </c>
      <c r="I8882" s="34">
        <v>107</v>
      </c>
    </row>
    <row r="8883" spans="1:9" x14ac:dyDescent="0.2">
      <c r="A8883" s="34" t="s">
        <v>59340</v>
      </c>
      <c r="B8883" s="34">
        <v>400</v>
      </c>
      <c r="C8883" s="34">
        <v>362</v>
      </c>
      <c r="D8883" s="34">
        <v>146</v>
      </c>
      <c r="E8883" s="34">
        <v>105</v>
      </c>
      <c r="F8883" s="34">
        <v>116</v>
      </c>
      <c r="G8883" s="34">
        <v>124</v>
      </c>
      <c r="H8883" s="34">
        <v>93</v>
      </c>
      <c r="I8883" s="34">
        <v>100</v>
      </c>
    </row>
    <row r="8884" spans="1:9" x14ac:dyDescent="0.2">
      <c r="A8884" s="34" t="s">
        <v>59341</v>
      </c>
      <c r="B8884" s="34">
        <v>288</v>
      </c>
      <c r="C8884" s="34">
        <v>370</v>
      </c>
      <c r="D8884" s="34">
        <v>88</v>
      </c>
      <c r="E8884" s="34">
        <v>102</v>
      </c>
      <c r="F8884" s="34">
        <v>67</v>
      </c>
      <c r="G8884" s="34">
        <v>88</v>
      </c>
      <c r="H8884" s="34">
        <v>85</v>
      </c>
      <c r="I8884" s="34">
        <v>67</v>
      </c>
    </row>
    <row r="8885" spans="1:9" x14ac:dyDescent="0.2">
      <c r="A8885" s="34" t="s">
        <v>59342</v>
      </c>
      <c r="B8885" s="34">
        <v>307</v>
      </c>
      <c r="C8885" s="34">
        <v>365</v>
      </c>
      <c r="D8885" s="34">
        <v>113</v>
      </c>
      <c r="E8885" s="34">
        <v>126</v>
      </c>
      <c r="F8885" s="34">
        <v>103</v>
      </c>
      <c r="G8885" s="34">
        <v>112</v>
      </c>
      <c r="H8885" s="34">
        <v>107</v>
      </c>
      <c r="I8885" s="34">
        <v>84</v>
      </c>
    </row>
    <row r="8886" spans="1:9" x14ac:dyDescent="0.2">
      <c r="A8886" s="34" t="s">
        <v>59343</v>
      </c>
      <c r="B8886" s="34">
        <v>327</v>
      </c>
      <c r="C8886" s="34">
        <v>470</v>
      </c>
      <c r="D8886" s="34">
        <v>109</v>
      </c>
      <c r="E8886" s="34">
        <v>112</v>
      </c>
      <c r="F8886" s="34">
        <v>123</v>
      </c>
      <c r="G8886" s="34">
        <v>131</v>
      </c>
      <c r="H8886" s="34">
        <v>116</v>
      </c>
      <c r="I8886" s="34">
        <v>76</v>
      </c>
    </row>
    <row r="8887" spans="1:9" x14ac:dyDescent="0.2">
      <c r="A8887" s="34" t="s">
        <v>59344</v>
      </c>
      <c r="B8887" s="34">
        <v>249</v>
      </c>
      <c r="C8887" s="34">
        <v>350</v>
      </c>
      <c r="D8887" s="34">
        <v>66</v>
      </c>
      <c r="E8887" s="34">
        <v>76</v>
      </c>
      <c r="F8887" s="34">
        <v>70</v>
      </c>
      <c r="G8887" s="34">
        <v>107</v>
      </c>
      <c r="H8887" s="34">
        <v>97</v>
      </c>
      <c r="I8887" s="34">
        <v>57</v>
      </c>
    </row>
    <row r="8888" spans="1:9" x14ac:dyDescent="0.2">
      <c r="A8888" s="34" t="s">
        <v>59345</v>
      </c>
      <c r="B8888" s="34">
        <v>313</v>
      </c>
      <c r="C8888" s="34">
        <v>364</v>
      </c>
      <c r="D8888" s="34">
        <v>92</v>
      </c>
      <c r="E8888" s="34">
        <v>114</v>
      </c>
      <c r="F8888" s="34">
        <v>91</v>
      </c>
      <c r="G8888" s="34">
        <v>120</v>
      </c>
      <c r="H8888" s="34">
        <v>84</v>
      </c>
      <c r="I8888" s="34">
        <v>81</v>
      </c>
    </row>
    <row r="8889" spans="1:9" x14ac:dyDescent="0.2">
      <c r="A8889" s="34" t="s">
        <v>59346</v>
      </c>
      <c r="B8889" s="34">
        <v>160</v>
      </c>
      <c r="C8889" s="34">
        <v>159</v>
      </c>
      <c r="D8889" s="34">
        <v>46</v>
      </c>
      <c r="E8889" s="34">
        <v>52</v>
      </c>
      <c r="F8889" s="34">
        <v>56</v>
      </c>
      <c r="G8889" s="34">
        <v>53</v>
      </c>
      <c r="H8889" s="34">
        <v>45</v>
      </c>
      <c r="I8889" s="34">
        <v>51</v>
      </c>
    </row>
    <row r="8890" spans="1:9" x14ac:dyDescent="0.2">
      <c r="A8890" s="34" t="s">
        <v>59347</v>
      </c>
      <c r="B8890" s="34">
        <v>375</v>
      </c>
      <c r="C8890" s="34">
        <v>456</v>
      </c>
      <c r="D8890" s="34">
        <v>117</v>
      </c>
      <c r="E8890" s="34">
        <v>120</v>
      </c>
      <c r="F8890" s="34">
        <v>121</v>
      </c>
      <c r="G8890" s="34">
        <v>157</v>
      </c>
      <c r="H8890" s="34">
        <v>137</v>
      </c>
      <c r="I8890" s="34">
        <v>125</v>
      </c>
    </row>
    <row r="8891" spans="1:9" x14ac:dyDescent="0.2">
      <c r="A8891" s="34" t="s">
        <v>59348</v>
      </c>
      <c r="B8891" s="34">
        <v>257</v>
      </c>
      <c r="C8891" s="34">
        <v>243</v>
      </c>
      <c r="D8891" s="34">
        <v>101</v>
      </c>
      <c r="E8891" s="34">
        <v>66</v>
      </c>
      <c r="F8891" s="34">
        <v>88</v>
      </c>
      <c r="G8891" s="34">
        <v>91</v>
      </c>
      <c r="H8891" s="34">
        <v>94</v>
      </c>
      <c r="I8891" s="34">
        <v>69</v>
      </c>
    </row>
    <row r="8892" spans="1:9" x14ac:dyDescent="0.2">
      <c r="A8892" s="34" t="s">
        <v>59349</v>
      </c>
      <c r="B8892" s="34">
        <v>259</v>
      </c>
      <c r="C8892" s="34">
        <v>227</v>
      </c>
      <c r="D8892" s="34">
        <v>88</v>
      </c>
      <c r="E8892" s="34">
        <v>71</v>
      </c>
      <c r="F8892" s="34">
        <v>49</v>
      </c>
      <c r="G8892" s="34">
        <v>77</v>
      </c>
      <c r="H8892" s="34">
        <v>59</v>
      </c>
      <c r="I8892" s="34">
        <v>71</v>
      </c>
    </row>
    <row r="8893" spans="1:9" x14ac:dyDescent="0.2">
      <c r="A8893" s="34" t="s">
        <v>59350</v>
      </c>
      <c r="B8893" s="34">
        <v>477</v>
      </c>
      <c r="C8893" s="34">
        <v>538</v>
      </c>
      <c r="D8893" s="34">
        <v>144</v>
      </c>
      <c r="E8893" s="34">
        <v>132</v>
      </c>
      <c r="F8893" s="34">
        <v>150</v>
      </c>
      <c r="G8893" s="34">
        <v>147</v>
      </c>
      <c r="H8893" s="34">
        <v>151</v>
      </c>
      <c r="I8893" s="34">
        <v>106</v>
      </c>
    </row>
    <row r="8894" spans="1:9" x14ac:dyDescent="0.2">
      <c r="A8894" s="34" t="s">
        <v>59351</v>
      </c>
      <c r="B8894" s="34">
        <v>456</v>
      </c>
      <c r="C8894" s="34">
        <v>473</v>
      </c>
      <c r="D8894" s="34">
        <v>102</v>
      </c>
      <c r="E8894" s="34">
        <v>113</v>
      </c>
      <c r="F8894" s="34">
        <v>123</v>
      </c>
      <c r="G8894" s="34">
        <v>127</v>
      </c>
      <c r="H8894" s="34">
        <v>122</v>
      </c>
      <c r="I8894" s="34">
        <v>101</v>
      </c>
    </row>
    <row r="8895" spans="1:9" x14ac:dyDescent="0.2">
      <c r="A8895" s="34" t="s">
        <v>59352</v>
      </c>
      <c r="B8895" s="34">
        <v>210</v>
      </c>
      <c r="C8895" s="34">
        <v>249</v>
      </c>
      <c r="D8895" s="34">
        <v>67</v>
      </c>
      <c r="E8895" s="34">
        <v>92</v>
      </c>
      <c r="F8895" s="34">
        <v>68</v>
      </c>
      <c r="G8895" s="34">
        <v>69</v>
      </c>
      <c r="H8895" s="34">
        <v>69</v>
      </c>
      <c r="I8895" s="34">
        <v>49</v>
      </c>
    </row>
    <row r="8896" spans="1:9" x14ac:dyDescent="0.2">
      <c r="A8896" s="34" t="s">
        <v>59353</v>
      </c>
      <c r="B8896" s="34">
        <v>395</v>
      </c>
      <c r="C8896" s="34">
        <v>294</v>
      </c>
      <c r="D8896" s="34">
        <v>106</v>
      </c>
      <c r="E8896" s="34">
        <v>118</v>
      </c>
      <c r="F8896" s="34">
        <v>130</v>
      </c>
      <c r="G8896" s="34">
        <v>106</v>
      </c>
      <c r="H8896" s="34">
        <v>99</v>
      </c>
      <c r="I8896" s="34">
        <v>85</v>
      </c>
    </row>
    <row r="8897" spans="1:9" x14ac:dyDescent="0.2">
      <c r="A8897" s="34" t="s">
        <v>59354</v>
      </c>
      <c r="B8897" s="34">
        <v>259</v>
      </c>
      <c r="C8897" s="34">
        <v>251</v>
      </c>
      <c r="D8897" s="34">
        <v>43</v>
      </c>
      <c r="E8897" s="34">
        <v>67</v>
      </c>
      <c r="F8897" s="34">
        <v>76</v>
      </c>
      <c r="G8897" s="34">
        <v>75</v>
      </c>
      <c r="H8897" s="34">
        <v>85</v>
      </c>
      <c r="I8897" s="34">
        <v>80</v>
      </c>
    </row>
    <row r="8898" spans="1:9" x14ac:dyDescent="0.2">
      <c r="A8898" s="34" t="s">
        <v>59355</v>
      </c>
      <c r="B8898" s="34">
        <v>436</v>
      </c>
      <c r="C8898" s="34">
        <v>437</v>
      </c>
      <c r="D8898" s="34">
        <v>122</v>
      </c>
      <c r="E8898" s="34">
        <v>140</v>
      </c>
      <c r="F8898" s="34">
        <v>139</v>
      </c>
      <c r="G8898" s="34">
        <v>131</v>
      </c>
      <c r="H8898" s="34">
        <v>130</v>
      </c>
      <c r="I8898" s="34">
        <v>100</v>
      </c>
    </row>
    <row r="8899" spans="1:9" x14ac:dyDescent="0.2">
      <c r="A8899" s="34" t="s">
        <v>59356</v>
      </c>
      <c r="B8899" s="34">
        <v>358</v>
      </c>
      <c r="C8899" s="34">
        <v>420</v>
      </c>
      <c r="D8899" s="34">
        <v>119</v>
      </c>
      <c r="E8899" s="34">
        <v>109</v>
      </c>
      <c r="F8899" s="34">
        <v>95</v>
      </c>
      <c r="G8899" s="34">
        <v>104</v>
      </c>
      <c r="H8899" s="34">
        <v>102</v>
      </c>
      <c r="I8899" s="34">
        <v>88</v>
      </c>
    </row>
    <row r="8900" spans="1:9" x14ac:dyDescent="0.2">
      <c r="A8900" s="34" t="s">
        <v>59357</v>
      </c>
      <c r="B8900" s="34">
        <v>443</v>
      </c>
      <c r="C8900" s="34">
        <v>353</v>
      </c>
      <c r="D8900" s="34">
        <v>109</v>
      </c>
      <c r="E8900" s="34">
        <v>139</v>
      </c>
      <c r="F8900" s="34">
        <v>140</v>
      </c>
      <c r="G8900" s="34">
        <v>145</v>
      </c>
      <c r="H8900" s="34">
        <v>166</v>
      </c>
      <c r="I8900" s="34">
        <v>95</v>
      </c>
    </row>
    <row r="8901" spans="1:9" x14ac:dyDescent="0.2">
      <c r="A8901" s="34" t="s">
        <v>59358</v>
      </c>
      <c r="B8901" s="34">
        <v>195</v>
      </c>
      <c r="C8901" s="34">
        <v>237</v>
      </c>
      <c r="D8901" s="34">
        <v>68</v>
      </c>
      <c r="E8901" s="34">
        <v>88</v>
      </c>
      <c r="F8901" s="34">
        <v>73</v>
      </c>
      <c r="G8901" s="34">
        <v>53</v>
      </c>
      <c r="H8901" s="34">
        <v>73</v>
      </c>
      <c r="I8901" s="34">
        <v>64</v>
      </c>
    </row>
    <row r="8902" spans="1:9" x14ac:dyDescent="0.2">
      <c r="A8902" s="34" t="s">
        <v>59359</v>
      </c>
      <c r="B8902" s="34">
        <v>879</v>
      </c>
      <c r="C8902" s="34">
        <v>790</v>
      </c>
      <c r="D8902" s="34">
        <v>291</v>
      </c>
      <c r="E8902" s="34">
        <v>239</v>
      </c>
      <c r="F8902" s="34">
        <v>299</v>
      </c>
      <c r="G8902" s="34">
        <v>272</v>
      </c>
      <c r="H8902" s="34">
        <v>352</v>
      </c>
      <c r="I8902" s="34">
        <v>281</v>
      </c>
    </row>
    <row r="8903" spans="1:9" x14ac:dyDescent="0.2">
      <c r="A8903" s="34" t="s">
        <v>59360</v>
      </c>
      <c r="B8903" s="34">
        <v>460</v>
      </c>
      <c r="C8903" s="34">
        <v>419</v>
      </c>
      <c r="D8903" s="34">
        <v>149</v>
      </c>
      <c r="E8903" s="34">
        <v>122</v>
      </c>
      <c r="F8903" s="34">
        <v>145</v>
      </c>
      <c r="G8903" s="34">
        <v>132</v>
      </c>
      <c r="H8903" s="34">
        <v>147</v>
      </c>
      <c r="I8903" s="34">
        <v>140</v>
      </c>
    </row>
    <row r="8904" spans="1:9" x14ac:dyDescent="0.2">
      <c r="A8904" s="34" t="s">
        <v>59361</v>
      </c>
      <c r="B8904" s="34">
        <v>473</v>
      </c>
      <c r="C8904" s="34">
        <v>496</v>
      </c>
      <c r="D8904" s="34">
        <v>162</v>
      </c>
      <c r="E8904" s="34">
        <v>166</v>
      </c>
      <c r="F8904" s="34">
        <v>173</v>
      </c>
      <c r="G8904" s="34">
        <v>186</v>
      </c>
      <c r="H8904" s="34">
        <v>145</v>
      </c>
      <c r="I8904" s="34">
        <v>139</v>
      </c>
    </row>
    <row r="8905" spans="1:9" x14ac:dyDescent="0.2">
      <c r="A8905" s="34" t="s">
        <v>59362</v>
      </c>
      <c r="B8905" s="34">
        <v>196</v>
      </c>
      <c r="C8905" s="34">
        <v>176</v>
      </c>
      <c r="D8905" s="34">
        <v>42</v>
      </c>
      <c r="E8905" s="34">
        <v>37</v>
      </c>
      <c r="F8905" s="34">
        <v>58</v>
      </c>
      <c r="G8905" s="34">
        <v>69</v>
      </c>
      <c r="H8905" s="34">
        <v>80</v>
      </c>
      <c r="I8905" s="34">
        <v>50</v>
      </c>
    </row>
    <row r="8906" spans="1:9" x14ac:dyDescent="0.2">
      <c r="A8906" s="34" t="s">
        <v>59363</v>
      </c>
      <c r="B8906" s="34">
        <v>397</v>
      </c>
      <c r="C8906" s="34">
        <v>370</v>
      </c>
      <c r="D8906" s="34">
        <v>94</v>
      </c>
      <c r="E8906" s="34">
        <v>110</v>
      </c>
      <c r="F8906" s="34">
        <v>112</v>
      </c>
      <c r="G8906" s="34">
        <v>133</v>
      </c>
      <c r="H8906" s="34">
        <v>121</v>
      </c>
      <c r="I8906" s="34">
        <v>86</v>
      </c>
    </row>
    <row r="8907" spans="1:9" x14ac:dyDescent="0.2">
      <c r="A8907" s="34" t="s">
        <v>59364</v>
      </c>
      <c r="B8907" s="34">
        <v>929</v>
      </c>
      <c r="C8907" s="34">
        <v>781</v>
      </c>
      <c r="D8907" s="34">
        <v>323</v>
      </c>
      <c r="E8907" s="34">
        <v>259</v>
      </c>
      <c r="F8907" s="34">
        <v>233</v>
      </c>
      <c r="G8907" s="34">
        <v>294</v>
      </c>
      <c r="H8907" s="34">
        <v>303</v>
      </c>
      <c r="I8907" s="34">
        <v>210</v>
      </c>
    </row>
    <row r="8908" spans="1:9" x14ac:dyDescent="0.2">
      <c r="A8908" s="34" t="s">
        <v>59365</v>
      </c>
      <c r="B8908" s="34">
        <v>1513</v>
      </c>
      <c r="C8908" s="34">
        <v>1394</v>
      </c>
      <c r="D8908" s="34">
        <v>414</v>
      </c>
      <c r="E8908" s="34">
        <v>447</v>
      </c>
      <c r="F8908" s="34">
        <v>481</v>
      </c>
      <c r="G8908" s="34">
        <v>432</v>
      </c>
      <c r="H8908" s="34">
        <v>471</v>
      </c>
      <c r="I8908" s="34">
        <v>385</v>
      </c>
    </row>
    <row r="8909" spans="1:9" x14ac:dyDescent="0.2">
      <c r="A8909" s="34" t="s">
        <v>59366</v>
      </c>
      <c r="B8909" s="34">
        <v>714</v>
      </c>
      <c r="C8909" s="34">
        <v>658</v>
      </c>
      <c r="D8909" s="34">
        <v>218</v>
      </c>
      <c r="E8909" s="34">
        <v>203</v>
      </c>
      <c r="F8909" s="34">
        <v>216</v>
      </c>
      <c r="G8909" s="34">
        <v>270</v>
      </c>
      <c r="H8909" s="34">
        <v>217</v>
      </c>
      <c r="I8909" s="34">
        <v>184</v>
      </c>
    </row>
    <row r="8910" spans="1:9" x14ac:dyDescent="0.2">
      <c r="A8910" s="34" t="s">
        <v>59367</v>
      </c>
      <c r="B8910" s="34">
        <v>894</v>
      </c>
      <c r="C8910" s="34">
        <v>861</v>
      </c>
      <c r="D8910" s="34">
        <v>270</v>
      </c>
      <c r="E8910" s="34">
        <v>306</v>
      </c>
      <c r="F8910" s="34">
        <v>294</v>
      </c>
      <c r="G8910" s="34">
        <v>295</v>
      </c>
      <c r="H8910" s="34">
        <v>316</v>
      </c>
      <c r="I8910" s="34">
        <v>269</v>
      </c>
    </row>
    <row r="8911" spans="1:9" x14ac:dyDescent="0.2">
      <c r="A8911" s="34" t="s">
        <v>59368</v>
      </c>
      <c r="B8911" s="34">
        <v>979</v>
      </c>
      <c r="C8911" s="34">
        <v>959</v>
      </c>
      <c r="D8911" s="34">
        <v>322</v>
      </c>
      <c r="E8911" s="34">
        <v>312</v>
      </c>
      <c r="F8911" s="34">
        <v>284</v>
      </c>
      <c r="G8911" s="34">
        <v>298</v>
      </c>
      <c r="H8911" s="34">
        <v>326</v>
      </c>
      <c r="I8911" s="34">
        <v>254</v>
      </c>
    </row>
    <row r="8912" spans="1:9" x14ac:dyDescent="0.2">
      <c r="A8912" s="34" t="s">
        <v>59369</v>
      </c>
      <c r="B8912" s="34">
        <v>318</v>
      </c>
      <c r="C8912" s="34">
        <v>374</v>
      </c>
      <c r="D8912" s="34">
        <v>99</v>
      </c>
      <c r="E8912" s="34">
        <v>127</v>
      </c>
      <c r="F8912" s="34">
        <v>84</v>
      </c>
      <c r="G8912" s="34">
        <v>106</v>
      </c>
      <c r="H8912" s="34">
        <v>130</v>
      </c>
      <c r="I8912" s="34">
        <v>65</v>
      </c>
    </row>
    <row r="8913" spans="1:9" x14ac:dyDescent="0.2">
      <c r="A8913" s="34" t="s">
        <v>59370</v>
      </c>
      <c r="B8913" s="34">
        <v>573</v>
      </c>
      <c r="C8913" s="34">
        <v>559</v>
      </c>
      <c r="D8913" s="34">
        <v>204</v>
      </c>
      <c r="E8913" s="34">
        <v>202</v>
      </c>
      <c r="F8913" s="34">
        <v>208</v>
      </c>
      <c r="G8913" s="34">
        <v>199</v>
      </c>
      <c r="H8913" s="34">
        <v>196</v>
      </c>
      <c r="I8913" s="34">
        <v>189</v>
      </c>
    </row>
    <row r="8914" spans="1:9" x14ac:dyDescent="0.2">
      <c r="A8914" s="34" t="s">
        <v>59371</v>
      </c>
      <c r="B8914" s="34">
        <v>516</v>
      </c>
      <c r="C8914" s="34">
        <v>616</v>
      </c>
      <c r="D8914" s="34">
        <v>167</v>
      </c>
      <c r="E8914" s="34">
        <v>196</v>
      </c>
      <c r="F8914" s="34">
        <v>149</v>
      </c>
      <c r="G8914" s="34">
        <v>183</v>
      </c>
      <c r="H8914" s="34">
        <v>192</v>
      </c>
      <c r="I8914" s="34">
        <v>171</v>
      </c>
    </row>
    <row r="8915" spans="1:9" x14ac:dyDescent="0.2">
      <c r="A8915" s="34" t="s">
        <v>59372</v>
      </c>
      <c r="B8915" s="34">
        <v>692</v>
      </c>
      <c r="C8915" s="34">
        <v>697</v>
      </c>
      <c r="D8915" s="34">
        <v>197</v>
      </c>
      <c r="E8915" s="34">
        <v>227</v>
      </c>
      <c r="F8915" s="34">
        <v>207</v>
      </c>
      <c r="G8915" s="34">
        <v>259</v>
      </c>
      <c r="H8915" s="34">
        <v>229</v>
      </c>
      <c r="I8915" s="34">
        <v>223</v>
      </c>
    </row>
    <row r="8916" spans="1:9" x14ac:dyDescent="0.2">
      <c r="A8916" s="34" t="s">
        <v>59373</v>
      </c>
      <c r="B8916" s="34">
        <v>615</v>
      </c>
      <c r="C8916" s="34">
        <v>622</v>
      </c>
      <c r="D8916" s="34">
        <v>205</v>
      </c>
      <c r="E8916" s="34">
        <v>207</v>
      </c>
      <c r="F8916" s="34">
        <v>194</v>
      </c>
      <c r="G8916" s="34">
        <v>231</v>
      </c>
      <c r="H8916" s="34">
        <v>216</v>
      </c>
      <c r="I8916" s="34">
        <v>191</v>
      </c>
    </row>
    <row r="8917" spans="1:9" x14ac:dyDescent="0.2">
      <c r="A8917" s="34" t="s">
        <v>59374</v>
      </c>
      <c r="B8917" s="34">
        <v>681</v>
      </c>
      <c r="C8917" s="34">
        <v>866</v>
      </c>
      <c r="D8917" s="34">
        <v>228</v>
      </c>
      <c r="E8917" s="34">
        <v>266</v>
      </c>
      <c r="F8917" s="34">
        <v>266</v>
      </c>
      <c r="G8917" s="34">
        <v>233</v>
      </c>
      <c r="H8917" s="34">
        <v>225</v>
      </c>
      <c r="I8917" s="34">
        <v>216</v>
      </c>
    </row>
    <row r="8918" spans="1:9" x14ac:dyDescent="0.2">
      <c r="A8918" s="34" t="s">
        <v>59375</v>
      </c>
      <c r="B8918" s="34">
        <v>492</v>
      </c>
      <c r="C8918" s="34">
        <v>441</v>
      </c>
      <c r="D8918" s="34">
        <v>125</v>
      </c>
      <c r="E8918" s="34">
        <v>134</v>
      </c>
      <c r="F8918" s="34">
        <v>123</v>
      </c>
      <c r="G8918" s="34">
        <v>110</v>
      </c>
      <c r="H8918" s="34">
        <v>129</v>
      </c>
      <c r="I8918" s="34">
        <v>114</v>
      </c>
    </row>
    <row r="8919" spans="1:9" x14ac:dyDescent="0.2">
      <c r="A8919" s="34" t="s">
        <v>59376</v>
      </c>
      <c r="B8919" s="34">
        <v>530</v>
      </c>
      <c r="C8919" s="34">
        <v>453</v>
      </c>
      <c r="D8919" s="34">
        <v>133</v>
      </c>
      <c r="E8919" s="34">
        <v>151</v>
      </c>
      <c r="F8919" s="34">
        <v>153</v>
      </c>
      <c r="G8919" s="34">
        <v>189</v>
      </c>
      <c r="H8919" s="34">
        <v>187</v>
      </c>
      <c r="I8919" s="34">
        <v>125</v>
      </c>
    </row>
    <row r="8920" spans="1:9" x14ac:dyDescent="0.2">
      <c r="A8920" s="34" t="s">
        <v>59377</v>
      </c>
      <c r="B8920" s="34">
        <v>722</v>
      </c>
      <c r="C8920" s="34">
        <v>531</v>
      </c>
      <c r="D8920" s="34">
        <v>204</v>
      </c>
      <c r="E8920" s="34">
        <v>207</v>
      </c>
      <c r="F8920" s="34">
        <v>205</v>
      </c>
      <c r="G8920" s="34">
        <v>193</v>
      </c>
      <c r="H8920" s="34">
        <v>223</v>
      </c>
      <c r="I8920" s="34">
        <v>165</v>
      </c>
    </row>
    <row r="8921" spans="1:9" x14ac:dyDescent="0.2">
      <c r="A8921" s="34" t="s">
        <v>59378</v>
      </c>
      <c r="B8921" s="34">
        <v>265</v>
      </c>
      <c r="C8921" s="34">
        <v>368</v>
      </c>
      <c r="D8921" s="34">
        <v>104</v>
      </c>
      <c r="E8921" s="34">
        <v>88</v>
      </c>
      <c r="F8921" s="34">
        <v>118</v>
      </c>
      <c r="G8921" s="34">
        <v>114</v>
      </c>
      <c r="H8921" s="34">
        <v>80</v>
      </c>
      <c r="I8921" s="34">
        <v>97</v>
      </c>
    </row>
    <row r="8922" spans="1:9" x14ac:dyDescent="0.2">
      <c r="A8922" s="34" t="s">
        <v>59379</v>
      </c>
      <c r="B8922" s="34">
        <v>460</v>
      </c>
      <c r="C8922" s="34">
        <v>434</v>
      </c>
      <c r="D8922" s="34">
        <v>107</v>
      </c>
      <c r="E8922" s="34">
        <v>120</v>
      </c>
      <c r="F8922" s="34">
        <v>125</v>
      </c>
      <c r="G8922" s="34">
        <v>149</v>
      </c>
      <c r="H8922" s="34">
        <v>146</v>
      </c>
      <c r="I8922" s="34">
        <v>122</v>
      </c>
    </row>
    <row r="8923" spans="1:9" x14ac:dyDescent="0.2">
      <c r="A8923" s="34" t="s">
        <v>59380</v>
      </c>
      <c r="B8923" s="34">
        <v>758</v>
      </c>
      <c r="C8923" s="34">
        <v>951</v>
      </c>
      <c r="D8923" s="34">
        <v>196</v>
      </c>
      <c r="E8923" s="34">
        <v>294</v>
      </c>
      <c r="F8923" s="34">
        <v>307</v>
      </c>
      <c r="G8923" s="34">
        <v>276</v>
      </c>
      <c r="H8923" s="34">
        <v>239</v>
      </c>
      <c r="I8923" s="34">
        <v>207</v>
      </c>
    </row>
    <row r="8924" spans="1:9" x14ac:dyDescent="0.2">
      <c r="A8924" s="34" t="s">
        <v>59381</v>
      </c>
      <c r="B8924" s="34">
        <v>507</v>
      </c>
      <c r="C8924" s="34">
        <v>454</v>
      </c>
      <c r="D8924" s="34">
        <v>148</v>
      </c>
      <c r="E8924" s="34">
        <v>128</v>
      </c>
      <c r="F8924" s="34">
        <v>157</v>
      </c>
      <c r="G8924" s="34">
        <v>140</v>
      </c>
      <c r="H8924" s="34">
        <v>149</v>
      </c>
      <c r="I8924" s="34">
        <v>110</v>
      </c>
    </row>
    <row r="8925" spans="1:9" x14ac:dyDescent="0.2">
      <c r="A8925" s="34" t="s">
        <v>59382</v>
      </c>
      <c r="B8925" s="34">
        <v>660</v>
      </c>
      <c r="C8925" s="34">
        <v>631</v>
      </c>
      <c r="D8925" s="34">
        <v>227</v>
      </c>
      <c r="E8925" s="34">
        <v>228</v>
      </c>
      <c r="F8925" s="34">
        <v>220</v>
      </c>
      <c r="G8925" s="34">
        <v>254</v>
      </c>
      <c r="H8925" s="34">
        <v>244</v>
      </c>
      <c r="I8925" s="34">
        <v>184</v>
      </c>
    </row>
    <row r="8926" spans="1:9" x14ac:dyDescent="0.2">
      <c r="A8926" s="34" t="s">
        <v>59383</v>
      </c>
      <c r="B8926" s="34">
        <v>552</v>
      </c>
      <c r="C8926" s="34">
        <v>471</v>
      </c>
      <c r="D8926" s="34">
        <v>196</v>
      </c>
      <c r="E8926" s="34">
        <v>151</v>
      </c>
      <c r="F8926" s="34">
        <v>220</v>
      </c>
      <c r="G8926" s="34">
        <v>171</v>
      </c>
      <c r="H8926" s="34">
        <v>196</v>
      </c>
      <c r="I8926" s="34">
        <v>132</v>
      </c>
    </row>
    <row r="8927" spans="1:9" x14ac:dyDescent="0.2">
      <c r="A8927" s="34" t="s">
        <v>59384</v>
      </c>
      <c r="B8927" s="34">
        <v>595</v>
      </c>
      <c r="C8927" s="34">
        <v>666</v>
      </c>
      <c r="D8927" s="34">
        <v>154</v>
      </c>
      <c r="E8927" s="34">
        <v>234</v>
      </c>
      <c r="F8927" s="34">
        <v>200</v>
      </c>
      <c r="G8927" s="34">
        <v>220</v>
      </c>
      <c r="H8927" s="34">
        <v>172</v>
      </c>
      <c r="I8927" s="34">
        <v>196</v>
      </c>
    </row>
    <row r="8928" spans="1:9" x14ac:dyDescent="0.2">
      <c r="A8928" s="34" t="s">
        <v>59385</v>
      </c>
      <c r="B8928" s="34">
        <v>610</v>
      </c>
      <c r="C8928" s="34">
        <v>759</v>
      </c>
      <c r="D8928" s="34">
        <v>210</v>
      </c>
      <c r="E8928" s="34">
        <v>266</v>
      </c>
      <c r="F8928" s="34">
        <v>191</v>
      </c>
      <c r="G8928" s="34">
        <v>225</v>
      </c>
      <c r="H8928" s="34">
        <v>236</v>
      </c>
      <c r="I8928" s="34">
        <v>222</v>
      </c>
    </row>
    <row r="8929" spans="1:9" x14ac:dyDescent="0.2">
      <c r="A8929" s="34" t="s">
        <v>59386</v>
      </c>
      <c r="B8929" s="34">
        <v>655</v>
      </c>
      <c r="C8929" s="34">
        <v>646</v>
      </c>
      <c r="D8929" s="34">
        <v>210</v>
      </c>
      <c r="E8929" s="34">
        <v>263</v>
      </c>
      <c r="F8929" s="34">
        <v>143</v>
      </c>
      <c r="G8929" s="34">
        <v>269</v>
      </c>
      <c r="H8929" s="34">
        <v>195</v>
      </c>
      <c r="I8929" s="34">
        <v>249</v>
      </c>
    </row>
    <row r="8930" spans="1:9" x14ac:dyDescent="0.2">
      <c r="A8930" s="34" t="s">
        <v>59387</v>
      </c>
      <c r="B8930" s="34">
        <v>627</v>
      </c>
      <c r="C8930" s="34">
        <v>463</v>
      </c>
      <c r="D8930" s="34">
        <v>189</v>
      </c>
      <c r="E8930" s="34">
        <v>199</v>
      </c>
      <c r="F8930" s="34">
        <v>173</v>
      </c>
      <c r="G8930" s="34">
        <v>180</v>
      </c>
      <c r="H8930" s="34">
        <v>226</v>
      </c>
      <c r="I8930" s="34">
        <v>133</v>
      </c>
    </row>
    <row r="8931" spans="1:9" x14ac:dyDescent="0.2">
      <c r="A8931" s="34" t="s">
        <v>59388</v>
      </c>
      <c r="B8931" s="34">
        <v>1200</v>
      </c>
      <c r="C8931" s="34">
        <v>962</v>
      </c>
      <c r="D8931" s="34">
        <v>281</v>
      </c>
      <c r="E8931" s="34">
        <v>324</v>
      </c>
      <c r="F8931" s="34">
        <v>341</v>
      </c>
      <c r="G8931" s="34">
        <v>384</v>
      </c>
      <c r="H8931" s="34">
        <v>304</v>
      </c>
      <c r="I8931" s="34">
        <v>307</v>
      </c>
    </row>
    <row r="8932" spans="1:9" x14ac:dyDescent="0.2">
      <c r="A8932" s="34" t="s">
        <v>59389</v>
      </c>
      <c r="B8932" s="34">
        <v>877</v>
      </c>
      <c r="C8932" s="34">
        <v>763</v>
      </c>
      <c r="D8932" s="34">
        <v>260</v>
      </c>
      <c r="E8932" s="34">
        <v>200</v>
      </c>
      <c r="F8932" s="34">
        <v>272</v>
      </c>
      <c r="G8932" s="34">
        <v>226</v>
      </c>
      <c r="H8932" s="34">
        <v>219</v>
      </c>
      <c r="I8932" s="34">
        <v>178</v>
      </c>
    </row>
    <row r="8933" spans="1:9" x14ac:dyDescent="0.2">
      <c r="A8933" s="34" t="s">
        <v>59390</v>
      </c>
      <c r="B8933" s="34">
        <v>709</v>
      </c>
      <c r="C8933" s="34">
        <v>753</v>
      </c>
      <c r="D8933" s="34">
        <v>257</v>
      </c>
      <c r="E8933" s="34">
        <v>205</v>
      </c>
      <c r="F8933" s="34">
        <v>182</v>
      </c>
      <c r="G8933" s="34">
        <v>241</v>
      </c>
      <c r="H8933" s="34">
        <v>228</v>
      </c>
      <c r="I8933" s="34">
        <v>204</v>
      </c>
    </row>
    <row r="8934" spans="1:9" x14ac:dyDescent="0.2">
      <c r="A8934" s="34" t="s">
        <v>59391</v>
      </c>
      <c r="B8934" s="34">
        <v>482</v>
      </c>
      <c r="C8934" s="34">
        <v>497</v>
      </c>
      <c r="D8934" s="34">
        <v>158</v>
      </c>
      <c r="E8934" s="34">
        <v>153</v>
      </c>
      <c r="F8934" s="34">
        <v>166</v>
      </c>
      <c r="G8934" s="34">
        <v>173</v>
      </c>
      <c r="H8934" s="34">
        <v>149</v>
      </c>
      <c r="I8934" s="34">
        <v>114</v>
      </c>
    </row>
    <row r="8935" spans="1:9" x14ac:dyDescent="0.2">
      <c r="A8935" s="34" t="s">
        <v>59392</v>
      </c>
      <c r="B8935" s="34">
        <v>306</v>
      </c>
      <c r="C8935" s="34">
        <v>247</v>
      </c>
      <c r="D8935" s="34">
        <v>83</v>
      </c>
      <c r="E8935" s="34">
        <v>85</v>
      </c>
      <c r="F8935" s="34">
        <v>87</v>
      </c>
      <c r="G8935" s="34">
        <v>74</v>
      </c>
      <c r="H8935" s="34">
        <v>131</v>
      </c>
      <c r="I8935" s="34">
        <v>82</v>
      </c>
    </row>
    <row r="8936" spans="1:9" x14ac:dyDescent="0.2">
      <c r="A8936" s="34" t="s">
        <v>59393</v>
      </c>
      <c r="B8936" s="34">
        <v>352</v>
      </c>
      <c r="C8936" s="34">
        <v>449</v>
      </c>
      <c r="D8936" s="34">
        <v>185</v>
      </c>
      <c r="E8936" s="34">
        <v>168</v>
      </c>
      <c r="F8936" s="34">
        <v>101</v>
      </c>
      <c r="G8936" s="34">
        <v>147</v>
      </c>
      <c r="H8936" s="34">
        <v>137</v>
      </c>
      <c r="I8936" s="34">
        <v>99</v>
      </c>
    </row>
    <row r="8937" spans="1:9" x14ac:dyDescent="0.2">
      <c r="A8937" s="34" t="s">
        <v>59394</v>
      </c>
      <c r="B8937" s="34">
        <v>734</v>
      </c>
      <c r="C8937" s="34">
        <v>762</v>
      </c>
      <c r="D8937" s="34">
        <v>264</v>
      </c>
      <c r="E8937" s="34">
        <v>292</v>
      </c>
      <c r="F8937" s="34">
        <v>262</v>
      </c>
      <c r="G8937" s="34">
        <v>224</v>
      </c>
      <c r="H8937" s="34">
        <v>314</v>
      </c>
      <c r="I8937" s="34">
        <v>191</v>
      </c>
    </row>
    <row r="8938" spans="1:9" x14ac:dyDescent="0.2">
      <c r="A8938" s="34" t="s">
        <v>59395</v>
      </c>
      <c r="B8938" s="34">
        <v>640</v>
      </c>
      <c r="C8938" s="34">
        <v>676</v>
      </c>
      <c r="D8938" s="34">
        <v>220</v>
      </c>
      <c r="E8938" s="34">
        <v>221</v>
      </c>
      <c r="F8938" s="34">
        <v>203</v>
      </c>
      <c r="G8938" s="34">
        <v>236</v>
      </c>
      <c r="H8938" s="34">
        <v>217</v>
      </c>
      <c r="I8938" s="34">
        <v>210</v>
      </c>
    </row>
    <row r="8939" spans="1:9" x14ac:dyDescent="0.2">
      <c r="A8939" s="34" t="s">
        <v>59396</v>
      </c>
      <c r="B8939" s="34">
        <v>702</v>
      </c>
      <c r="C8939" s="34">
        <v>736</v>
      </c>
      <c r="D8939" s="34">
        <v>217</v>
      </c>
      <c r="E8939" s="34">
        <v>249</v>
      </c>
      <c r="F8939" s="34">
        <v>170</v>
      </c>
      <c r="G8939" s="34">
        <v>210</v>
      </c>
      <c r="H8939" s="34">
        <v>210</v>
      </c>
      <c r="I8939" s="34">
        <v>222</v>
      </c>
    </row>
    <row r="8940" spans="1:9" x14ac:dyDescent="0.2">
      <c r="A8940" s="34" t="s">
        <v>59397</v>
      </c>
      <c r="B8940" s="34">
        <v>702</v>
      </c>
      <c r="C8940" s="34">
        <v>694</v>
      </c>
      <c r="D8940" s="34">
        <v>219</v>
      </c>
      <c r="E8940" s="34">
        <v>193</v>
      </c>
      <c r="F8940" s="34">
        <v>230</v>
      </c>
      <c r="G8940" s="34">
        <v>205</v>
      </c>
      <c r="H8940" s="34">
        <v>244</v>
      </c>
      <c r="I8940" s="34">
        <v>206</v>
      </c>
    </row>
    <row r="8941" spans="1:9" x14ac:dyDescent="0.2">
      <c r="A8941" s="34" t="s">
        <v>59398</v>
      </c>
      <c r="B8941" s="34">
        <v>776</v>
      </c>
      <c r="C8941" s="34">
        <v>622</v>
      </c>
      <c r="D8941" s="34">
        <v>216</v>
      </c>
      <c r="E8941" s="34">
        <v>269</v>
      </c>
      <c r="F8941" s="34">
        <v>245</v>
      </c>
      <c r="G8941" s="34">
        <v>250</v>
      </c>
      <c r="H8941" s="34">
        <v>237</v>
      </c>
      <c r="I8941" s="34">
        <v>185</v>
      </c>
    </row>
    <row r="8942" spans="1:9" x14ac:dyDescent="0.2">
      <c r="A8942" s="34" t="s">
        <v>59399</v>
      </c>
      <c r="B8942" s="34">
        <v>672</v>
      </c>
      <c r="C8942" s="34">
        <v>644</v>
      </c>
      <c r="D8942" s="34">
        <v>210</v>
      </c>
      <c r="E8942" s="34">
        <v>189</v>
      </c>
      <c r="F8942" s="34">
        <v>197</v>
      </c>
      <c r="G8942" s="34">
        <v>228</v>
      </c>
      <c r="H8942" s="34">
        <v>220</v>
      </c>
      <c r="I8942" s="34">
        <v>214</v>
      </c>
    </row>
    <row r="8943" spans="1:9" x14ac:dyDescent="0.2">
      <c r="A8943" s="34" t="s">
        <v>59400</v>
      </c>
      <c r="B8943" s="34">
        <v>574</v>
      </c>
      <c r="C8943" s="34">
        <v>691</v>
      </c>
      <c r="D8943" s="34">
        <v>178</v>
      </c>
      <c r="E8943" s="34">
        <v>249</v>
      </c>
      <c r="F8943" s="34">
        <v>183</v>
      </c>
      <c r="G8943" s="34">
        <v>235</v>
      </c>
      <c r="H8943" s="34">
        <v>187</v>
      </c>
      <c r="I8943" s="34">
        <v>193</v>
      </c>
    </row>
    <row r="8944" spans="1:9" x14ac:dyDescent="0.2">
      <c r="A8944" s="34" t="s">
        <v>59401</v>
      </c>
      <c r="B8944" s="34">
        <v>664</v>
      </c>
      <c r="C8944" s="34">
        <v>550</v>
      </c>
      <c r="D8944" s="34">
        <v>204</v>
      </c>
      <c r="E8944" s="34">
        <v>198</v>
      </c>
      <c r="F8944" s="34">
        <v>190</v>
      </c>
      <c r="G8944" s="34">
        <v>191</v>
      </c>
      <c r="H8944" s="34">
        <v>219</v>
      </c>
      <c r="I8944" s="34">
        <v>188</v>
      </c>
    </row>
    <row r="8945" spans="1:9" x14ac:dyDescent="0.2">
      <c r="A8945" s="34" t="s">
        <v>59402</v>
      </c>
      <c r="B8945" s="34">
        <v>531</v>
      </c>
      <c r="C8945" s="34">
        <v>538</v>
      </c>
      <c r="D8945" s="34">
        <v>166</v>
      </c>
      <c r="E8945" s="34">
        <v>155</v>
      </c>
      <c r="F8945" s="34">
        <v>191</v>
      </c>
      <c r="G8945" s="34">
        <v>191</v>
      </c>
      <c r="H8945" s="34">
        <v>195</v>
      </c>
      <c r="I8945" s="34">
        <v>129</v>
      </c>
    </row>
    <row r="8946" spans="1:9" x14ac:dyDescent="0.2">
      <c r="A8946" s="34" t="s">
        <v>59403</v>
      </c>
      <c r="B8946" s="34">
        <v>493</v>
      </c>
      <c r="C8946" s="34">
        <v>518</v>
      </c>
      <c r="D8946" s="34">
        <v>168</v>
      </c>
      <c r="E8946" s="34">
        <v>144</v>
      </c>
      <c r="F8946" s="34">
        <v>177</v>
      </c>
      <c r="G8946" s="34">
        <v>133</v>
      </c>
      <c r="H8946" s="34">
        <v>168</v>
      </c>
      <c r="I8946" s="34">
        <v>110</v>
      </c>
    </row>
    <row r="8947" spans="1:9" x14ac:dyDescent="0.2">
      <c r="A8947" s="34" t="s">
        <v>59404</v>
      </c>
      <c r="B8947" s="34">
        <v>133</v>
      </c>
      <c r="C8947" s="34">
        <v>68</v>
      </c>
      <c r="D8947" s="34">
        <v>29</v>
      </c>
      <c r="E8947" s="34">
        <v>31</v>
      </c>
      <c r="F8947" s="34">
        <v>40</v>
      </c>
      <c r="G8947" s="34">
        <v>50</v>
      </c>
      <c r="H8947" s="34">
        <v>41</v>
      </c>
      <c r="I8947" s="34">
        <v>32</v>
      </c>
    </row>
    <row r="8948" spans="1:9" x14ac:dyDescent="0.2">
      <c r="A8948" s="34" t="s">
        <v>59405</v>
      </c>
      <c r="B8948" s="34">
        <v>835</v>
      </c>
      <c r="C8948" s="34">
        <v>845</v>
      </c>
      <c r="D8948" s="34">
        <v>232</v>
      </c>
      <c r="E8948" s="34">
        <v>281</v>
      </c>
      <c r="F8948" s="34">
        <v>232</v>
      </c>
      <c r="G8948" s="34">
        <v>243</v>
      </c>
      <c r="H8948" s="34">
        <v>283</v>
      </c>
      <c r="I8948" s="34">
        <v>225</v>
      </c>
    </row>
    <row r="8949" spans="1:9" x14ac:dyDescent="0.2">
      <c r="A8949" s="34" t="s">
        <v>59406</v>
      </c>
      <c r="B8949" s="34">
        <v>558</v>
      </c>
      <c r="C8949" s="34">
        <v>650</v>
      </c>
      <c r="D8949" s="34">
        <v>167</v>
      </c>
      <c r="E8949" s="34">
        <v>193</v>
      </c>
      <c r="F8949" s="34">
        <v>155</v>
      </c>
      <c r="G8949" s="34">
        <v>173</v>
      </c>
      <c r="H8949" s="34">
        <v>173</v>
      </c>
      <c r="I8949" s="34">
        <v>178</v>
      </c>
    </row>
    <row r="8950" spans="1:9" x14ac:dyDescent="0.2">
      <c r="A8950" s="34" t="s">
        <v>59407</v>
      </c>
      <c r="B8950" s="34">
        <v>694</v>
      </c>
      <c r="C8950" s="34">
        <v>642</v>
      </c>
      <c r="D8950" s="34">
        <v>201</v>
      </c>
      <c r="E8950" s="34">
        <v>230</v>
      </c>
      <c r="F8950" s="34">
        <v>231</v>
      </c>
      <c r="G8950" s="34">
        <v>276</v>
      </c>
      <c r="H8950" s="34">
        <v>259</v>
      </c>
      <c r="I8950" s="34">
        <v>262</v>
      </c>
    </row>
    <row r="8951" spans="1:9" x14ac:dyDescent="0.2">
      <c r="A8951" s="34" t="s">
        <v>59408</v>
      </c>
      <c r="B8951" s="34">
        <v>245</v>
      </c>
      <c r="C8951" s="34">
        <v>234</v>
      </c>
      <c r="D8951" s="34">
        <v>65</v>
      </c>
      <c r="E8951" s="34">
        <v>94</v>
      </c>
      <c r="F8951" s="34">
        <v>107</v>
      </c>
      <c r="G8951" s="34">
        <v>100</v>
      </c>
      <c r="H8951" s="34">
        <v>63</v>
      </c>
      <c r="I8951" s="34">
        <v>52</v>
      </c>
    </row>
    <row r="8952" spans="1:9" x14ac:dyDescent="0.2">
      <c r="A8952" s="34" t="s">
        <v>59409</v>
      </c>
      <c r="B8952" s="34">
        <v>324</v>
      </c>
      <c r="C8952" s="34">
        <v>258</v>
      </c>
      <c r="D8952" s="34">
        <v>89</v>
      </c>
      <c r="E8952" s="34">
        <v>89</v>
      </c>
      <c r="F8952" s="34">
        <v>78</v>
      </c>
      <c r="G8952" s="34">
        <v>103</v>
      </c>
      <c r="H8952" s="34">
        <v>126</v>
      </c>
      <c r="I8952" s="34">
        <v>99</v>
      </c>
    </row>
    <row r="8953" spans="1:9" x14ac:dyDescent="0.2">
      <c r="A8953" s="34" t="s">
        <v>59410</v>
      </c>
      <c r="B8953" s="34">
        <v>630</v>
      </c>
      <c r="C8953" s="34">
        <v>734</v>
      </c>
      <c r="D8953" s="34">
        <v>214</v>
      </c>
      <c r="E8953" s="34">
        <v>187</v>
      </c>
      <c r="F8953" s="34">
        <v>181</v>
      </c>
      <c r="G8953" s="34">
        <v>165</v>
      </c>
      <c r="H8953" s="34">
        <v>232</v>
      </c>
      <c r="I8953" s="34">
        <v>179</v>
      </c>
    </row>
    <row r="8954" spans="1:9" x14ac:dyDescent="0.2">
      <c r="A8954" s="34" t="s">
        <v>59411</v>
      </c>
      <c r="B8954" s="34">
        <v>489</v>
      </c>
      <c r="C8954" s="34">
        <v>478</v>
      </c>
      <c r="D8954" s="34">
        <v>140</v>
      </c>
      <c r="E8954" s="34">
        <v>161</v>
      </c>
      <c r="F8954" s="34">
        <v>146</v>
      </c>
      <c r="G8954" s="34">
        <v>118</v>
      </c>
      <c r="H8954" s="34">
        <v>133</v>
      </c>
      <c r="I8954" s="34">
        <v>124</v>
      </c>
    </row>
    <row r="8955" spans="1:9" x14ac:dyDescent="0.2">
      <c r="A8955" s="34" t="s">
        <v>59412</v>
      </c>
      <c r="B8955" s="34">
        <v>816</v>
      </c>
      <c r="C8955" s="34">
        <v>436</v>
      </c>
      <c r="D8955" s="34">
        <v>241</v>
      </c>
      <c r="E8955" s="34">
        <v>204</v>
      </c>
      <c r="F8955" s="34">
        <v>270</v>
      </c>
      <c r="G8955" s="34">
        <v>144</v>
      </c>
      <c r="H8955" s="34">
        <v>255</v>
      </c>
      <c r="I8955" s="34">
        <v>120</v>
      </c>
    </row>
    <row r="8956" spans="1:9" x14ac:dyDescent="0.2">
      <c r="A8956" s="34" t="s">
        <v>59413</v>
      </c>
      <c r="B8956" s="34">
        <v>440</v>
      </c>
      <c r="C8956" s="34">
        <v>557</v>
      </c>
      <c r="D8956" s="34">
        <v>149</v>
      </c>
      <c r="E8956" s="34">
        <v>155</v>
      </c>
      <c r="F8956" s="34">
        <v>133</v>
      </c>
      <c r="G8956" s="34">
        <v>175</v>
      </c>
      <c r="H8956" s="34">
        <v>183</v>
      </c>
      <c r="I8956" s="34">
        <v>182</v>
      </c>
    </row>
    <row r="8957" spans="1:9" x14ac:dyDescent="0.2">
      <c r="A8957" s="34" t="s">
        <v>59414</v>
      </c>
      <c r="B8957" s="34">
        <v>553</v>
      </c>
      <c r="C8957" s="34">
        <v>512</v>
      </c>
      <c r="D8957" s="34">
        <v>192</v>
      </c>
      <c r="E8957" s="34">
        <v>162</v>
      </c>
      <c r="F8957" s="34">
        <v>203</v>
      </c>
      <c r="G8957" s="34">
        <v>177</v>
      </c>
      <c r="H8957" s="34">
        <v>171</v>
      </c>
      <c r="I8957" s="34">
        <v>106</v>
      </c>
    </row>
    <row r="8958" spans="1:9" x14ac:dyDescent="0.2">
      <c r="A8958" s="34" t="s">
        <v>59415</v>
      </c>
      <c r="B8958" s="34">
        <v>368</v>
      </c>
      <c r="C8958" s="34">
        <v>431</v>
      </c>
      <c r="D8958" s="34">
        <v>127</v>
      </c>
      <c r="E8958" s="34">
        <v>142</v>
      </c>
      <c r="F8958" s="34">
        <v>115</v>
      </c>
      <c r="G8958" s="34">
        <v>144</v>
      </c>
      <c r="H8958" s="34">
        <v>142</v>
      </c>
      <c r="I8958" s="34">
        <v>132</v>
      </c>
    </row>
    <row r="8959" spans="1:9" x14ac:dyDescent="0.2">
      <c r="A8959" s="34" t="s">
        <v>59416</v>
      </c>
      <c r="B8959" s="34">
        <v>1196</v>
      </c>
      <c r="C8959" s="34">
        <v>1187</v>
      </c>
      <c r="D8959" s="34">
        <v>349</v>
      </c>
      <c r="E8959" s="34">
        <v>399</v>
      </c>
      <c r="F8959" s="34">
        <v>478</v>
      </c>
      <c r="G8959" s="34">
        <v>437</v>
      </c>
      <c r="H8959" s="34">
        <v>416</v>
      </c>
      <c r="I8959" s="34">
        <v>355</v>
      </c>
    </row>
    <row r="8960" spans="1:9" x14ac:dyDescent="0.2">
      <c r="A8960" s="34" t="s">
        <v>59417</v>
      </c>
      <c r="B8960" s="34">
        <v>1228</v>
      </c>
      <c r="C8960" s="34">
        <v>1156</v>
      </c>
      <c r="D8960" s="34">
        <v>420</v>
      </c>
      <c r="E8960" s="34">
        <v>346</v>
      </c>
      <c r="F8960" s="34">
        <v>363</v>
      </c>
      <c r="G8960" s="34">
        <v>352</v>
      </c>
      <c r="H8960" s="34">
        <v>405</v>
      </c>
      <c r="I8960" s="34">
        <v>301</v>
      </c>
    </row>
    <row r="8961" spans="1:9" x14ac:dyDescent="0.2">
      <c r="A8961" s="34" t="s">
        <v>59418</v>
      </c>
      <c r="B8961" s="34">
        <v>797</v>
      </c>
      <c r="C8961" s="34">
        <v>793</v>
      </c>
      <c r="D8961" s="34">
        <v>231</v>
      </c>
      <c r="E8961" s="34">
        <v>233</v>
      </c>
      <c r="F8961" s="34">
        <v>265</v>
      </c>
      <c r="G8961" s="34">
        <v>259</v>
      </c>
      <c r="H8961" s="34">
        <v>249</v>
      </c>
      <c r="I8961" s="34">
        <v>180</v>
      </c>
    </row>
    <row r="8962" spans="1:9" x14ac:dyDescent="0.2">
      <c r="A8962" s="34" t="s">
        <v>59419</v>
      </c>
      <c r="B8962" s="34">
        <v>713</v>
      </c>
      <c r="C8962" s="34">
        <v>823</v>
      </c>
      <c r="D8962" s="34">
        <v>260</v>
      </c>
      <c r="E8962" s="34">
        <v>232</v>
      </c>
      <c r="F8962" s="34">
        <v>238</v>
      </c>
      <c r="G8962" s="34">
        <v>263</v>
      </c>
      <c r="H8962" s="34">
        <v>242</v>
      </c>
      <c r="I8962" s="34">
        <v>206</v>
      </c>
    </row>
    <row r="8963" spans="1:9" x14ac:dyDescent="0.2">
      <c r="A8963" s="34" t="s">
        <v>59420</v>
      </c>
      <c r="B8963" s="34">
        <v>586</v>
      </c>
      <c r="C8963" s="34">
        <v>531</v>
      </c>
      <c r="D8963" s="34">
        <v>202</v>
      </c>
      <c r="E8963" s="34">
        <v>189</v>
      </c>
      <c r="F8963" s="34">
        <v>216</v>
      </c>
      <c r="G8963" s="34">
        <v>219</v>
      </c>
      <c r="H8963" s="34">
        <v>209</v>
      </c>
      <c r="I8963" s="34">
        <v>140</v>
      </c>
    </row>
    <row r="8964" spans="1:9" x14ac:dyDescent="0.2">
      <c r="A8964" s="34" t="s">
        <v>59421</v>
      </c>
      <c r="B8964" s="34">
        <v>722</v>
      </c>
      <c r="C8964" s="34">
        <v>668</v>
      </c>
      <c r="D8964" s="34">
        <v>217</v>
      </c>
      <c r="E8964" s="34">
        <v>186</v>
      </c>
      <c r="F8964" s="34">
        <v>186</v>
      </c>
      <c r="G8964" s="34">
        <v>247</v>
      </c>
      <c r="H8964" s="34">
        <v>255</v>
      </c>
      <c r="I8964" s="34">
        <v>173</v>
      </c>
    </row>
    <row r="8965" spans="1:9" x14ac:dyDescent="0.2">
      <c r="A8965" s="34" t="s">
        <v>59422</v>
      </c>
      <c r="B8965" s="34">
        <v>266</v>
      </c>
      <c r="C8965" s="34">
        <v>266</v>
      </c>
      <c r="D8965" s="34">
        <v>66</v>
      </c>
      <c r="E8965" s="34">
        <v>128</v>
      </c>
      <c r="F8965" s="34">
        <v>81</v>
      </c>
      <c r="G8965" s="34">
        <v>101</v>
      </c>
      <c r="H8965" s="34">
        <v>91</v>
      </c>
      <c r="I8965" s="34">
        <v>76</v>
      </c>
    </row>
    <row r="8966" spans="1:9" x14ac:dyDescent="0.2">
      <c r="A8966" s="34" t="s">
        <v>59423</v>
      </c>
      <c r="B8966" s="34">
        <v>620</v>
      </c>
      <c r="C8966" s="34">
        <v>688</v>
      </c>
      <c r="D8966" s="34">
        <v>222</v>
      </c>
      <c r="E8966" s="34">
        <v>175</v>
      </c>
      <c r="F8966" s="34">
        <v>217</v>
      </c>
      <c r="G8966" s="34">
        <v>240</v>
      </c>
      <c r="H8966" s="34">
        <v>196</v>
      </c>
      <c r="I8966" s="34">
        <v>157</v>
      </c>
    </row>
    <row r="8967" spans="1:9" x14ac:dyDescent="0.2">
      <c r="A8967" s="34" t="s">
        <v>59424</v>
      </c>
      <c r="B8967" s="34">
        <v>1106</v>
      </c>
      <c r="C8967" s="34">
        <v>1017</v>
      </c>
      <c r="D8967" s="34">
        <v>407</v>
      </c>
      <c r="E8967" s="34">
        <v>411</v>
      </c>
      <c r="F8967" s="34">
        <v>368</v>
      </c>
      <c r="G8967" s="34">
        <v>343</v>
      </c>
      <c r="H8967" s="34">
        <v>406</v>
      </c>
      <c r="I8967" s="34">
        <v>333</v>
      </c>
    </row>
    <row r="8968" spans="1:9" x14ac:dyDescent="0.2">
      <c r="A8968" s="34" t="s">
        <v>59425</v>
      </c>
      <c r="B8968" s="34">
        <v>643</v>
      </c>
      <c r="C8968" s="34">
        <v>688</v>
      </c>
      <c r="D8968" s="34">
        <v>217</v>
      </c>
      <c r="E8968" s="34">
        <v>255</v>
      </c>
      <c r="F8968" s="34">
        <v>190</v>
      </c>
      <c r="G8968" s="34">
        <v>212</v>
      </c>
      <c r="H8968" s="34">
        <v>193</v>
      </c>
      <c r="I8968" s="34">
        <v>207</v>
      </c>
    </row>
    <row r="8969" spans="1:9" x14ac:dyDescent="0.2">
      <c r="A8969" s="34" t="s">
        <v>59426</v>
      </c>
      <c r="B8969" s="34">
        <v>258</v>
      </c>
      <c r="C8969" s="34">
        <v>319</v>
      </c>
      <c r="D8969" s="34">
        <v>81</v>
      </c>
      <c r="E8969" s="34">
        <v>146</v>
      </c>
      <c r="F8969" s="34">
        <v>95</v>
      </c>
      <c r="G8969" s="34">
        <v>112</v>
      </c>
      <c r="H8969" s="34">
        <v>111</v>
      </c>
      <c r="I8969" s="34">
        <v>108</v>
      </c>
    </row>
    <row r="8970" spans="1:9" x14ac:dyDescent="0.2">
      <c r="A8970" s="34" t="s">
        <v>59427</v>
      </c>
      <c r="B8970" s="34">
        <v>396</v>
      </c>
      <c r="C8970" s="34">
        <v>567</v>
      </c>
      <c r="D8970" s="34">
        <v>131</v>
      </c>
      <c r="E8970" s="34">
        <v>144</v>
      </c>
      <c r="F8970" s="34">
        <v>116</v>
      </c>
      <c r="G8970" s="34">
        <v>162</v>
      </c>
      <c r="H8970" s="34">
        <v>147</v>
      </c>
      <c r="I8970" s="34">
        <v>130</v>
      </c>
    </row>
    <row r="8971" spans="1:9" x14ac:dyDescent="0.2">
      <c r="A8971" s="34" t="s">
        <v>59428</v>
      </c>
      <c r="B8971" s="34">
        <v>306</v>
      </c>
      <c r="C8971" s="34">
        <v>379</v>
      </c>
      <c r="D8971" s="34">
        <v>141</v>
      </c>
      <c r="E8971" s="34">
        <v>133</v>
      </c>
      <c r="F8971" s="34">
        <v>107</v>
      </c>
      <c r="G8971" s="34">
        <v>123</v>
      </c>
      <c r="H8971" s="34">
        <v>96</v>
      </c>
      <c r="I8971" s="34">
        <v>86</v>
      </c>
    </row>
    <row r="8972" spans="1:9" x14ac:dyDescent="0.2">
      <c r="A8972" s="34" t="s">
        <v>59429</v>
      </c>
      <c r="B8972" s="34">
        <v>545</v>
      </c>
      <c r="C8972" s="34">
        <v>454</v>
      </c>
      <c r="D8972" s="34">
        <v>190</v>
      </c>
      <c r="E8972" s="34">
        <v>148</v>
      </c>
      <c r="F8972" s="34">
        <v>156</v>
      </c>
      <c r="G8972" s="34">
        <v>176</v>
      </c>
      <c r="H8972" s="34">
        <v>166</v>
      </c>
      <c r="I8972" s="34">
        <v>148</v>
      </c>
    </row>
    <row r="8973" spans="1:9" x14ac:dyDescent="0.2">
      <c r="A8973" s="34" t="s">
        <v>59430</v>
      </c>
      <c r="B8973" s="34">
        <v>460</v>
      </c>
      <c r="C8973" s="34">
        <v>422</v>
      </c>
      <c r="D8973" s="34">
        <v>155</v>
      </c>
      <c r="E8973" s="34">
        <v>161</v>
      </c>
      <c r="F8973" s="34">
        <v>159</v>
      </c>
      <c r="G8973" s="34">
        <v>172</v>
      </c>
      <c r="H8973" s="34">
        <v>111</v>
      </c>
      <c r="I8973" s="34">
        <v>144</v>
      </c>
    </row>
    <row r="8974" spans="1:9" x14ac:dyDescent="0.2">
      <c r="A8974" s="34" t="s">
        <v>59431</v>
      </c>
      <c r="B8974" s="34">
        <v>456</v>
      </c>
      <c r="C8974" s="34">
        <v>453</v>
      </c>
      <c r="D8974" s="34">
        <v>164</v>
      </c>
      <c r="E8974" s="34">
        <v>136</v>
      </c>
      <c r="F8974" s="34">
        <v>145</v>
      </c>
      <c r="G8974" s="34">
        <v>160</v>
      </c>
      <c r="H8974" s="34">
        <v>142</v>
      </c>
      <c r="I8974" s="34">
        <v>127</v>
      </c>
    </row>
    <row r="8975" spans="1:9" x14ac:dyDescent="0.2">
      <c r="A8975" s="34" t="s">
        <v>59432</v>
      </c>
      <c r="B8975" s="34">
        <v>577</v>
      </c>
      <c r="C8975" s="34">
        <v>712</v>
      </c>
      <c r="D8975" s="34">
        <v>195</v>
      </c>
      <c r="E8975" s="34">
        <v>215</v>
      </c>
      <c r="F8975" s="34">
        <v>224</v>
      </c>
      <c r="G8975" s="34">
        <v>247</v>
      </c>
      <c r="H8975" s="34">
        <v>187</v>
      </c>
      <c r="I8975" s="34">
        <v>175</v>
      </c>
    </row>
    <row r="8976" spans="1:9" x14ac:dyDescent="0.2">
      <c r="A8976" s="34" t="s">
        <v>59433</v>
      </c>
      <c r="B8976" s="34">
        <v>662</v>
      </c>
      <c r="C8976" s="34">
        <v>864</v>
      </c>
      <c r="D8976" s="34">
        <v>265</v>
      </c>
      <c r="E8976" s="34">
        <v>251</v>
      </c>
      <c r="F8976" s="34">
        <v>211</v>
      </c>
      <c r="G8976" s="34">
        <v>284</v>
      </c>
      <c r="H8976" s="34">
        <v>206</v>
      </c>
      <c r="I8976" s="34">
        <v>213</v>
      </c>
    </row>
    <row r="8977" spans="1:9" x14ac:dyDescent="0.2">
      <c r="A8977" s="34" t="s">
        <v>59434</v>
      </c>
      <c r="B8977" s="34">
        <v>508</v>
      </c>
      <c r="C8977" s="34">
        <v>505</v>
      </c>
      <c r="D8977" s="34">
        <v>202</v>
      </c>
      <c r="E8977" s="34">
        <v>172</v>
      </c>
      <c r="F8977" s="34">
        <v>154</v>
      </c>
      <c r="G8977" s="34">
        <v>207</v>
      </c>
      <c r="H8977" s="34">
        <v>165</v>
      </c>
      <c r="I8977" s="34">
        <v>157</v>
      </c>
    </row>
    <row r="8978" spans="1:9" x14ac:dyDescent="0.2">
      <c r="A8978" s="34" t="s">
        <v>59435</v>
      </c>
      <c r="B8978" s="34">
        <v>576</v>
      </c>
      <c r="C8978" s="34">
        <v>711</v>
      </c>
      <c r="D8978" s="34">
        <v>171</v>
      </c>
      <c r="E8978" s="34">
        <v>245</v>
      </c>
      <c r="F8978" s="34">
        <v>222</v>
      </c>
      <c r="G8978" s="34">
        <v>223</v>
      </c>
      <c r="H8978" s="34">
        <v>215</v>
      </c>
      <c r="I8978" s="34">
        <v>199</v>
      </c>
    </row>
    <row r="8979" spans="1:9" x14ac:dyDescent="0.2">
      <c r="A8979" s="34" t="s">
        <v>59436</v>
      </c>
      <c r="B8979" s="34">
        <v>703</v>
      </c>
      <c r="C8979" s="34">
        <v>701</v>
      </c>
      <c r="D8979" s="34">
        <v>233</v>
      </c>
      <c r="E8979" s="34">
        <v>247</v>
      </c>
      <c r="F8979" s="34">
        <v>225</v>
      </c>
      <c r="G8979" s="34">
        <v>225</v>
      </c>
      <c r="H8979" s="34">
        <v>220</v>
      </c>
      <c r="I8979" s="34">
        <v>185</v>
      </c>
    </row>
    <row r="8980" spans="1:9" x14ac:dyDescent="0.2">
      <c r="A8980" s="34" t="s">
        <v>59437</v>
      </c>
      <c r="B8980" s="34">
        <v>407</v>
      </c>
      <c r="C8980" s="34">
        <v>325</v>
      </c>
      <c r="D8980" s="34">
        <v>102</v>
      </c>
      <c r="E8980" s="34">
        <v>106</v>
      </c>
      <c r="F8980" s="34">
        <v>120</v>
      </c>
      <c r="G8980" s="34">
        <v>127</v>
      </c>
      <c r="H8980" s="34">
        <v>116</v>
      </c>
      <c r="I8980" s="34">
        <v>93</v>
      </c>
    </row>
    <row r="8981" spans="1:9" x14ac:dyDescent="0.2">
      <c r="A8981" s="34" t="s">
        <v>59438</v>
      </c>
      <c r="B8981" s="34">
        <v>712</v>
      </c>
      <c r="C8981" s="34">
        <v>683</v>
      </c>
      <c r="D8981" s="34">
        <v>255</v>
      </c>
      <c r="E8981" s="34">
        <v>239</v>
      </c>
      <c r="F8981" s="34">
        <v>240</v>
      </c>
      <c r="G8981" s="34">
        <v>265</v>
      </c>
      <c r="H8981" s="34">
        <v>242</v>
      </c>
      <c r="I8981" s="34">
        <v>202</v>
      </c>
    </row>
    <row r="8982" spans="1:9" x14ac:dyDescent="0.2">
      <c r="A8982" s="34" t="s">
        <v>59439</v>
      </c>
      <c r="B8982" s="34">
        <v>413</v>
      </c>
      <c r="C8982" s="34">
        <v>557</v>
      </c>
      <c r="D8982" s="34">
        <v>137</v>
      </c>
      <c r="E8982" s="34">
        <v>161</v>
      </c>
      <c r="F8982" s="34">
        <v>163</v>
      </c>
      <c r="G8982" s="34">
        <v>115</v>
      </c>
      <c r="H8982" s="34">
        <v>160</v>
      </c>
      <c r="I8982" s="34">
        <v>135</v>
      </c>
    </row>
    <row r="8983" spans="1:9" x14ac:dyDescent="0.2">
      <c r="A8983" s="34" t="s">
        <v>59440</v>
      </c>
      <c r="B8983" s="34">
        <v>586</v>
      </c>
      <c r="C8983" s="34">
        <v>753</v>
      </c>
      <c r="D8983" s="34">
        <v>227</v>
      </c>
      <c r="E8983" s="34">
        <v>209</v>
      </c>
      <c r="F8983" s="34">
        <v>186</v>
      </c>
      <c r="G8983" s="34">
        <v>227</v>
      </c>
      <c r="H8983" s="34">
        <v>242</v>
      </c>
      <c r="I8983" s="34">
        <v>171</v>
      </c>
    </row>
    <row r="8984" spans="1:9" x14ac:dyDescent="0.2">
      <c r="A8984" s="34" t="s">
        <v>59441</v>
      </c>
      <c r="B8984" s="34">
        <v>515</v>
      </c>
      <c r="C8984" s="34">
        <v>522</v>
      </c>
      <c r="D8984" s="34">
        <v>165</v>
      </c>
      <c r="E8984" s="34">
        <v>197</v>
      </c>
      <c r="F8984" s="34">
        <v>156</v>
      </c>
      <c r="G8984" s="34">
        <v>213</v>
      </c>
      <c r="H8984" s="34">
        <v>190</v>
      </c>
      <c r="I8984" s="34">
        <v>148</v>
      </c>
    </row>
    <row r="8985" spans="1:9" x14ac:dyDescent="0.2">
      <c r="A8985" s="34" t="s">
        <v>59442</v>
      </c>
      <c r="B8985" s="34">
        <v>787</v>
      </c>
      <c r="C8985" s="34">
        <v>707</v>
      </c>
      <c r="D8985" s="34">
        <v>289</v>
      </c>
      <c r="E8985" s="34">
        <v>148</v>
      </c>
      <c r="F8985" s="34">
        <v>266</v>
      </c>
      <c r="G8985" s="34">
        <v>200</v>
      </c>
      <c r="H8985" s="34">
        <v>270</v>
      </c>
      <c r="I8985" s="34">
        <v>172</v>
      </c>
    </row>
    <row r="8986" spans="1:9" x14ac:dyDescent="0.2">
      <c r="A8986" s="34" t="s">
        <v>59443</v>
      </c>
      <c r="B8986" s="34">
        <v>882</v>
      </c>
      <c r="C8986" s="34">
        <v>951</v>
      </c>
      <c r="D8986" s="34">
        <v>262</v>
      </c>
      <c r="E8986" s="34">
        <v>303</v>
      </c>
      <c r="F8986" s="34">
        <v>259</v>
      </c>
      <c r="G8986" s="34">
        <v>292</v>
      </c>
      <c r="H8986" s="34">
        <v>290</v>
      </c>
      <c r="I8986" s="34">
        <v>263</v>
      </c>
    </row>
    <row r="8987" spans="1:9" x14ac:dyDescent="0.2">
      <c r="A8987" s="34" t="s">
        <v>59444</v>
      </c>
      <c r="B8987" s="34">
        <v>689</v>
      </c>
      <c r="C8987" s="34">
        <v>496</v>
      </c>
      <c r="D8987" s="34">
        <v>225</v>
      </c>
      <c r="E8987" s="34">
        <v>254</v>
      </c>
      <c r="F8987" s="34">
        <v>215</v>
      </c>
      <c r="G8987" s="34">
        <v>205</v>
      </c>
      <c r="H8987" s="34">
        <v>233</v>
      </c>
      <c r="I8987" s="34">
        <v>154</v>
      </c>
    </row>
    <row r="8988" spans="1:9" x14ac:dyDescent="0.2">
      <c r="A8988" s="34" t="s">
        <v>59445</v>
      </c>
      <c r="B8988" s="34">
        <v>493</v>
      </c>
      <c r="C8988" s="34">
        <v>455</v>
      </c>
      <c r="D8988" s="34">
        <v>182</v>
      </c>
      <c r="E8988" s="34">
        <v>149</v>
      </c>
      <c r="F8988" s="34">
        <v>184</v>
      </c>
      <c r="G8988" s="34">
        <v>135</v>
      </c>
      <c r="H8988" s="34">
        <v>175</v>
      </c>
      <c r="I8988" s="34">
        <v>117</v>
      </c>
    </row>
    <row r="8989" spans="1:9" x14ac:dyDescent="0.2">
      <c r="A8989" s="34" t="s">
        <v>59446</v>
      </c>
      <c r="B8989" s="34">
        <v>610</v>
      </c>
      <c r="C8989" s="34">
        <v>640</v>
      </c>
      <c r="D8989" s="34">
        <v>189</v>
      </c>
      <c r="E8989" s="34">
        <v>185</v>
      </c>
      <c r="F8989" s="34">
        <v>202</v>
      </c>
      <c r="G8989" s="34">
        <v>199</v>
      </c>
      <c r="H8989" s="34">
        <v>211</v>
      </c>
      <c r="I8989" s="34">
        <v>181</v>
      </c>
    </row>
    <row r="8990" spans="1:9" x14ac:dyDescent="0.2">
      <c r="A8990" s="34" t="s">
        <v>59447</v>
      </c>
      <c r="B8990" s="34">
        <v>909</v>
      </c>
      <c r="C8990" s="34">
        <v>655</v>
      </c>
      <c r="D8990" s="34">
        <v>250</v>
      </c>
      <c r="E8990" s="34">
        <v>241</v>
      </c>
      <c r="F8990" s="34">
        <v>250</v>
      </c>
      <c r="G8990" s="34">
        <v>253</v>
      </c>
      <c r="H8990" s="34">
        <v>265</v>
      </c>
      <c r="I8990" s="34">
        <v>219</v>
      </c>
    </row>
    <row r="8991" spans="1:9" x14ac:dyDescent="0.2">
      <c r="A8991" s="34" t="s">
        <v>59448</v>
      </c>
      <c r="B8991" s="34">
        <v>467</v>
      </c>
      <c r="C8991" s="34">
        <v>473</v>
      </c>
      <c r="D8991" s="34">
        <v>179</v>
      </c>
      <c r="E8991" s="34">
        <v>113</v>
      </c>
      <c r="F8991" s="34">
        <v>182</v>
      </c>
      <c r="G8991" s="34">
        <v>167</v>
      </c>
      <c r="H8991" s="34">
        <v>157</v>
      </c>
      <c r="I8991" s="34">
        <v>130</v>
      </c>
    </row>
    <row r="8992" spans="1:9" x14ac:dyDescent="0.2">
      <c r="A8992" s="34" t="s">
        <v>59449</v>
      </c>
      <c r="B8992" s="34">
        <v>616</v>
      </c>
      <c r="C8992" s="34">
        <v>541</v>
      </c>
      <c r="D8992" s="34">
        <v>181</v>
      </c>
      <c r="E8992" s="34">
        <v>214</v>
      </c>
      <c r="F8992" s="34">
        <v>206</v>
      </c>
      <c r="G8992" s="34">
        <v>162</v>
      </c>
      <c r="H8992" s="34">
        <v>183</v>
      </c>
      <c r="I8992" s="34">
        <v>149</v>
      </c>
    </row>
    <row r="8993" spans="1:9" x14ac:dyDescent="0.2">
      <c r="A8993" s="34" t="s">
        <v>59450</v>
      </c>
      <c r="B8993" s="34">
        <v>583</v>
      </c>
      <c r="C8993" s="34">
        <v>434</v>
      </c>
      <c r="D8993" s="34">
        <v>197</v>
      </c>
      <c r="E8993" s="34">
        <v>186</v>
      </c>
      <c r="F8993" s="34">
        <v>172</v>
      </c>
      <c r="G8993" s="34">
        <v>154</v>
      </c>
      <c r="H8993" s="34">
        <v>177</v>
      </c>
      <c r="I8993" s="34">
        <v>167</v>
      </c>
    </row>
    <row r="8994" spans="1:9" x14ac:dyDescent="0.2">
      <c r="A8994" s="34" t="s">
        <v>59451</v>
      </c>
      <c r="B8994" s="34">
        <v>561</v>
      </c>
      <c r="C8994" s="34">
        <v>627</v>
      </c>
      <c r="D8994" s="34">
        <v>195</v>
      </c>
      <c r="E8994" s="34">
        <v>256</v>
      </c>
      <c r="F8994" s="34">
        <v>236</v>
      </c>
      <c r="G8994" s="34">
        <v>204</v>
      </c>
      <c r="H8994" s="34">
        <v>197</v>
      </c>
      <c r="I8994" s="34">
        <v>167</v>
      </c>
    </row>
    <row r="8995" spans="1:9" x14ac:dyDescent="0.2">
      <c r="A8995" s="34" t="s">
        <v>59452</v>
      </c>
      <c r="B8995" s="34">
        <v>441</v>
      </c>
      <c r="C8995" s="34">
        <v>578</v>
      </c>
      <c r="D8995" s="34">
        <v>130</v>
      </c>
      <c r="E8995" s="34">
        <v>155</v>
      </c>
      <c r="F8995" s="34">
        <v>149</v>
      </c>
      <c r="G8995" s="34">
        <v>180</v>
      </c>
      <c r="H8995" s="34">
        <v>139</v>
      </c>
      <c r="I8995" s="34">
        <v>170</v>
      </c>
    </row>
    <row r="8996" spans="1:9" x14ac:dyDescent="0.2">
      <c r="A8996" s="34" t="s">
        <v>59453</v>
      </c>
      <c r="B8996" s="34">
        <v>649</v>
      </c>
      <c r="C8996" s="34">
        <v>619</v>
      </c>
      <c r="D8996" s="34">
        <v>194</v>
      </c>
      <c r="E8996" s="34">
        <v>192</v>
      </c>
      <c r="F8996" s="34">
        <v>207</v>
      </c>
      <c r="G8996" s="34">
        <v>212</v>
      </c>
      <c r="H8996" s="34">
        <v>207</v>
      </c>
      <c r="I8996" s="34">
        <v>182</v>
      </c>
    </row>
    <row r="8997" spans="1:9" x14ac:dyDescent="0.2">
      <c r="A8997" s="34" t="s">
        <v>59454</v>
      </c>
      <c r="B8997" s="34">
        <v>696</v>
      </c>
      <c r="C8997" s="34">
        <v>528</v>
      </c>
      <c r="D8997" s="34">
        <v>148</v>
      </c>
      <c r="E8997" s="34">
        <v>210</v>
      </c>
      <c r="F8997" s="34">
        <v>204</v>
      </c>
      <c r="G8997" s="34">
        <v>223</v>
      </c>
      <c r="H8997" s="34">
        <v>189</v>
      </c>
      <c r="I8997" s="34">
        <v>202</v>
      </c>
    </row>
    <row r="8998" spans="1:9" x14ac:dyDescent="0.2">
      <c r="A8998" s="34" t="s">
        <v>59455</v>
      </c>
      <c r="B8998" s="34">
        <v>534</v>
      </c>
      <c r="C8998" s="34">
        <v>529</v>
      </c>
      <c r="D8998" s="34">
        <v>185</v>
      </c>
      <c r="E8998" s="34">
        <v>188</v>
      </c>
      <c r="F8998" s="34">
        <v>157</v>
      </c>
      <c r="G8998" s="34">
        <v>206</v>
      </c>
      <c r="H8998" s="34">
        <v>176</v>
      </c>
      <c r="I8998" s="34">
        <v>147</v>
      </c>
    </row>
    <row r="8999" spans="1:9" x14ac:dyDescent="0.2">
      <c r="A8999" s="34" t="s">
        <v>59456</v>
      </c>
      <c r="B8999" s="34">
        <v>363</v>
      </c>
      <c r="C8999" s="34">
        <v>404</v>
      </c>
      <c r="D8999" s="34">
        <v>104</v>
      </c>
      <c r="E8999" s="34">
        <v>123</v>
      </c>
      <c r="F8999" s="34">
        <v>117</v>
      </c>
      <c r="G8999" s="34">
        <v>132</v>
      </c>
      <c r="H8999" s="34">
        <v>105</v>
      </c>
      <c r="I8999" s="34">
        <v>112</v>
      </c>
    </row>
    <row r="9000" spans="1:9" x14ac:dyDescent="0.2">
      <c r="A9000" s="34" t="s">
        <v>59457</v>
      </c>
      <c r="B9000" s="34">
        <v>770</v>
      </c>
      <c r="C9000" s="34">
        <v>805</v>
      </c>
      <c r="D9000" s="34">
        <v>302</v>
      </c>
      <c r="E9000" s="34">
        <v>231</v>
      </c>
      <c r="F9000" s="34">
        <v>247</v>
      </c>
      <c r="G9000" s="34">
        <v>241</v>
      </c>
      <c r="H9000" s="34">
        <v>210</v>
      </c>
      <c r="I9000" s="34">
        <v>218</v>
      </c>
    </row>
    <row r="9001" spans="1:9" x14ac:dyDescent="0.2">
      <c r="A9001" s="34" t="s">
        <v>59458</v>
      </c>
      <c r="B9001" s="34">
        <v>239</v>
      </c>
      <c r="C9001" s="34">
        <v>217</v>
      </c>
      <c r="D9001" s="34">
        <v>89</v>
      </c>
      <c r="E9001" s="34">
        <v>87</v>
      </c>
      <c r="F9001" s="34">
        <v>93</v>
      </c>
      <c r="G9001" s="34">
        <v>102</v>
      </c>
      <c r="H9001" s="34">
        <v>80</v>
      </c>
      <c r="I9001" s="34">
        <v>58</v>
      </c>
    </row>
    <row r="9002" spans="1:9" x14ac:dyDescent="0.2">
      <c r="A9002" s="34" t="s">
        <v>59459</v>
      </c>
      <c r="B9002" s="34">
        <v>631</v>
      </c>
      <c r="C9002" s="34">
        <v>501</v>
      </c>
      <c r="D9002" s="34">
        <v>157</v>
      </c>
      <c r="E9002" s="34">
        <v>182</v>
      </c>
      <c r="F9002" s="34">
        <v>121</v>
      </c>
      <c r="G9002" s="34">
        <v>109</v>
      </c>
      <c r="H9002" s="34">
        <v>155</v>
      </c>
      <c r="I9002" s="34">
        <v>127</v>
      </c>
    </row>
    <row r="9003" spans="1:9" x14ac:dyDescent="0.2">
      <c r="A9003" s="34" t="s">
        <v>59460</v>
      </c>
      <c r="B9003" s="34">
        <v>493</v>
      </c>
      <c r="C9003" s="34">
        <v>465</v>
      </c>
      <c r="D9003" s="34">
        <v>139</v>
      </c>
      <c r="E9003" s="34">
        <v>151</v>
      </c>
      <c r="F9003" s="34">
        <v>186</v>
      </c>
      <c r="G9003" s="34">
        <v>156</v>
      </c>
      <c r="H9003" s="34">
        <v>124</v>
      </c>
      <c r="I9003" s="34">
        <v>100</v>
      </c>
    </row>
    <row r="9004" spans="1:9" x14ac:dyDescent="0.2">
      <c r="A9004" s="34" t="s">
        <v>59461</v>
      </c>
      <c r="B9004" s="34">
        <v>554</v>
      </c>
      <c r="C9004" s="34">
        <v>529</v>
      </c>
      <c r="D9004" s="34">
        <v>172</v>
      </c>
      <c r="E9004" s="34">
        <v>151</v>
      </c>
      <c r="F9004" s="34">
        <v>194</v>
      </c>
      <c r="G9004" s="34">
        <v>145</v>
      </c>
      <c r="H9004" s="34">
        <v>194</v>
      </c>
      <c r="I9004" s="34">
        <v>133</v>
      </c>
    </row>
    <row r="9005" spans="1:9" x14ac:dyDescent="0.2">
      <c r="A9005" s="34" t="s">
        <v>59462</v>
      </c>
      <c r="B9005" s="34">
        <v>389</v>
      </c>
      <c r="C9005" s="34">
        <v>442</v>
      </c>
      <c r="D9005" s="34">
        <v>98</v>
      </c>
      <c r="E9005" s="34">
        <v>134</v>
      </c>
      <c r="F9005" s="34">
        <v>99</v>
      </c>
      <c r="G9005" s="34">
        <v>114</v>
      </c>
      <c r="H9005" s="34">
        <v>116</v>
      </c>
      <c r="I9005" s="34">
        <v>109</v>
      </c>
    </row>
    <row r="9006" spans="1:9" x14ac:dyDescent="0.2">
      <c r="A9006" s="34" t="s">
        <v>59463</v>
      </c>
      <c r="B9006" s="34">
        <v>258</v>
      </c>
      <c r="C9006" s="34">
        <v>261</v>
      </c>
      <c r="D9006" s="34">
        <v>75</v>
      </c>
      <c r="E9006" s="34">
        <v>87</v>
      </c>
      <c r="F9006" s="34">
        <v>90</v>
      </c>
      <c r="G9006" s="34">
        <v>80</v>
      </c>
      <c r="H9006" s="34">
        <v>86</v>
      </c>
      <c r="I9006" s="34">
        <v>70</v>
      </c>
    </row>
    <row r="9007" spans="1:9" x14ac:dyDescent="0.2">
      <c r="A9007" s="34" t="s">
        <v>59464</v>
      </c>
      <c r="B9007" s="34">
        <v>495</v>
      </c>
      <c r="C9007" s="34">
        <v>537</v>
      </c>
      <c r="D9007" s="34">
        <v>167</v>
      </c>
      <c r="E9007" s="34">
        <v>180</v>
      </c>
      <c r="F9007" s="34">
        <v>161</v>
      </c>
      <c r="G9007" s="34">
        <v>216</v>
      </c>
      <c r="H9007" s="34">
        <v>129</v>
      </c>
      <c r="I9007" s="34">
        <v>143</v>
      </c>
    </row>
    <row r="9008" spans="1:9" x14ac:dyDescent="0.2">
      <c r="A9008" s="34" t="s">
        <v>59465</v>
      </c>
      <c r="B9008" s="34">
        <v>1905</v>
      </c>
      <c r="C9008" s="34">
        <v>837</v>
      </c>
      <c r="D9008" s="34">
        <v>528</v>
      </c>
      <c r="E9008" s="34">
        <v>293</v>
      </c>
      <c r="F9008" s="34">
        <v>591</v>
      </c>
      <c r="G9008" s="34">
        <v>296</v>
      </c>
      <c r="H9008" s="34">
        <v>632</v>
      </c>
      <c r="I9008" s="34">
        <v>246</v>
      </c>
    </row>
    <row r="9009" spans="1:9" x14ac:dyDescent="0.2">
      <c r="A9009" s="34" t="s">
        <v>59466</v>
      </c>
      <c r="B9009" s="34">
        <v>1125</v>
      </c>
      <c r="C9009" s="34">
        <v>1049</v>
      </c>
      <c r="D9009" s="34">
        <v>366</v>
      </c>
      <c r="E9009" s="34">
        <v>358</v>
      </c>
      <c r="F9009" s="34">
        <v>327</v>
      </c>
      <c r="G9009" s="34">
        <v>376</v>
      </c>
      <c r="H9009" s="34">
        <v>328</v>
      </c>
      <c r="I9009" s="34">
        <v>295</v>
      </c>
    </row>
    <row r="9010" spans="1:9" x14ac:dyDescent="0.2">
      <c r="A9010" s="34" t="s">
        <v>59467</v>
      </c>
      <c r="B9010" s="34">
        <v>1042</v>
      </c>
      <c r="C9010" s="34">
        <v>932</v>
      </c>
      <c r="D9010" s="34">
        <v>283</v>
      </c>
      <c r="E9010" s="34">
        <v>274</v>
      </c>
      <c r="F9010" s="34">
        <v>322</v>
      </c>
      <c r="G9010" s="34">
        <v>298</v>
      </c>
      <c r="H9010" s="34">
        <v>295</v>
      </c>
      <c r="I9010" s="34">
        <v>200</v>
      </c>
    </row>
    <row r="9011" spans="1:9" x14ac:dyDescent="0.2">
      <c r="A9011" s="34" t="s">
        <v>59468</v>
      </c>
      <c r="B9011" s="34">
        <v>918</v>
      </c>
      <c r="C9011" s="34">
        <v>774</v>
      </c>
      <c r="D9011" s="34">
        <v>257</v>
      </c>
      <c r="E9011" s="34">
        <v>224</v>
      </c>
      <c r="F9011" s="34">
        <v>276</v>
      </c>
      <c r="G9011" s="34">
        <v>261</v>
      </c>
      <c r="H9011" s="34">
        <v>286</v>
      </c>
      <c r="I9011" s="34">
        <v>202</v>
      </c>
    </row>
    <row r="9012" spans="1:9" x14ac:dyDescent="0.2">
      <c r="A9012" s="34" t="s">
        <v>59469</v>
      </c>
      <c r="B9012" s="34">
        <v>415</v>
      </c>
      <c r="C9012" s="34">
        <v>327</v>
      </c>
      <c r="D9012" s="34">
        <v>119</v>
      </c>
      <c r="E9012" s="34">
        <v>129</v>
      </c>
      <c r="F9012" s="34">
        <v>111</v>
      </c>
      <c r="G9012" s="34">
        <v>116</v>
      </c>
      <c r="H9012" s="34">
        <v>158</v>
      </c>
      <c r="I9012" s="34">
        <v>97</v>
      </c>
    </row>
    <row r="9013" spans="1:9" x14ac:dyDescent="0.2">
      <c r="A9013" s="34" t="s">
        <v>59470</v>
      </c>
      <c r="B9013" s="34">
        <v>332</v>
      </c>
      <c r="C9013" s="34">
        <v>397</v>
      </c>
      <c r="D9013" s="34">
        <v>131</v>
      </c>
      <c r="E9013" s="34">
        <v>101</v>
      </c>
      <c r="F9013" s="34">
        <v>110</v>
      </c>
      <c r="G9013" s="34">
        <v>127</v>
      </c>
      <c r="H9013" s="34">
        <v>131</v>
      </c>
      <c r="I9013" s="34">
        <v>107</v>
      </c>
    </row>
    <row r="9014" spans="1:9" x14ac:dyDescent="0.2">
      <c r="A9014" s="34" t="s">
        <v>59471</v>
      </c>
      <c r="B9014" s="34">
        <v>418</v>
      </c>
      <c r="C9014" s="34">
        <v>481</v>
      </c>
      <c r="D9014" s="34">
        <v>142</v>
      </c>
      <c r="E9014" s="34">
        <v>138</v>
      </c>
      <c r="F9014" s="34">
        <v>156</v>
      </c>
      <c r="G9014" s="34">
        <v>126</v>
      </c>
      <c r="H9014" s="34">
        <v>163</v>
      </c>
      <c r="I9014" s="34">
        <v>109</v>
      </c>
    </row>
    <row r="9015" spans="1:9" x14ac:dyDescent="0.2">
      <c r="A9015" s="34" t="s">
        <v>59472</v>
      </c>
      <c r="B9015" s="34">
        <v>423</v>
      </c>
      <c r="C9015" s="34">
        <v>374</v>
      </c>
      <c r="D9015" s="34">
        <v>107</v>
      </c>
      <c r="E9015" s="34">
        <v>140</v>
      </c>
      <c r="F9015" s="34">
        <v>138</v>
      </c>
      <c r="G9015" s="34">
        <v>124</v>
      </c>
      <c r="H9015" s="34">
        <v>169</v>
      </c>
      <c r="I9015" s="34">
        <v>97</v>
      </c>
    </row>
    <row r="9016" spans="1:9" x14ac:dyDescent="0.2">
      <c r="A9016" s="34" t="s">
        <v>59473</v>
      </c>
      <c r="B9016" s="34">
        <v>745</v>
      </c>
      <c r="C9016" s="34">
        <v>502</v>
      </c>
      <c r="D9016" s="34">
        <v>172</v>
      </c>
      <c r="E9016" s="34">
        <v>182</v>
      </c>
      <c r="F9016" s="34">
        <v>201</v>
      </c>
      <c r="G9016" s="34">
        <v>177</v>
      </c>
      <c r="H9016" s="34">
        <v>197</v>
      </c>
      <c r="I9016" s="34">
        <v>157</v>
      </c>
    </row>
    <row r="9017" spans="1:9" x14ac:dyDescent="0.2">
      <c r="A9017" s="34" t="s">
        <v>59474</v>
      </c>
      <c r="B9017" s="34">
        <v>723</v>
      </c>
      <c r="C9017" s="34">
        <v>781</v>
      </c>
      <c r="D9017" s="34">
        <v>217</v>
      </c>
      <c r="E9017" s="34">
        <v>237</v>
      </c>
      <c r="F9017" s="34">
        <v>193</v>
      </c>
      <c r="G9017" s="34">
        <v>251</v>
      </c>
      <c r="H9017" s="34">
        <v>197</v>
      </c>
      <c r="I9017" s="34">
        <v>192</v>
      </c>
    </row>
    <row r="9018" spans="1:9" x14ac:dyDescent="0.2">
      <c r="A9018" s="34" t="s">
        <v>59475</v>
      </c>
      <c r="B9018" s="34">
        <v>335</v>
      </c>
      <c r="C9018" s="34">
        <v>422</v>
      </c>
      <c r="D9018" s="34">
        <v>96</v>
      </c>
      <c r="E9018" s="34">
        <v>146</v>
      </c>
      <c r="F9018" s="34">
        <v>118</v>
      </c>
      <c r="G9018" s="34">
        <v>152</v>
      </c>
      <c r="H9018" s="34">
        <v>114</v>
      </c>
      <c r="I9018" s="34">
        <v>116</v>
      </c>
    </row>
    <row r="9019" spans="1:9" x14ac:dyDescent="0.2">
      <c r="A9019" s="34" t="s">
        <v>59476</v>
      </c>
      <c r="B9019" s="34">
        <v>282</v>
      </c>
      <c r="C9019" s="34">
        <v>279</v>
      </c>
      <c r="D9019" s="34">
        <v>103</v>
      </c>
      <c r="E9019" s="34">
        <v>106</v>
      </c>
      <c r="F9019" s="34">
        <v>107</v>
      </c>
      <c r="G9019" s="34">
        <v>103</v>
      </c>
      <c r="H9019" s="34">
        <v>90</v>
      </c>
      <c r="I9019" s="34">
        <v>94</v>
      </c>
    </row>
    <row r="9020" spans="1:9" x14ac:dyDescent="0.2">
      <c r="A9020" s="34" t="s">
        <v>59477</v>
      </c>
      <c r="B9020" s="34">
        <v>692</v>
      </c>
      <c r="C9020" s="34">
        <v>401</v>
      </c>
      <c r="D9020" s="34">
        <v>186</v>
      </c>
      <c r="E9020" s="34">
        <v>175</v>
      </c>
      <c r="F9020" s="34">
        <v>174</v>
      </c>
      <c r="G9020" s="34">
        <v>157</v>
      </c>
      <c r="H9020" s="34">
        <v>182</v>
      </c>
      <c r="I9020" s="34">
        <v>141</v>
      </c>
    </row>
    <row r="9021" spans="1:9" x14ac:dyDescent="0.2">
      <c r="A9021" s="34" t="s">
        <v>59478</v>
      </c>
      <c r="B9021" s="34">
        <v>243</v>
      </c>
      <c r="C9021" s="34">
        <v>203</v>
      </c>
      <c r="D9021" s="34">
        <v>101</v>
      </c>
      <c r="E9021" s="34">
        <v>74</v>
      </c>
      <c r="F9021" s="34">
        <v>86</v>
      </c>
      <c r="G9021" s="34">
        <v>75</v>
      </c>
      <c r="H9021" s="34">
        <v>119</v>
      </c>
      <c r="I9021" s="34">
        <v>52</v>
      </c>
    </row>
    <row r="9022" spans="1:9" x14ac:dyDescent="0.2">
      <c r="A9022" s="34" t="s">
        <v>59479</v>
      </c>
      <c r="B9022" s="34">
        <v>318</v>
      </c>
      <c r="C9022" s="34">
        <v>357</v>
      </c>
      <c r="D9022" s="34">
        <v>112</v>
      </c>
      <c r="E9022" s="34">
        <v>139</v>
      </c>
      <c r="F9022" s="34">
        <v>113</v>
      </c>
      <c r="G9022" s="34">
        <v>135</v>
      </c>
      <c r="H9022" s="34">
        <v>106</v>
      </c>
      <c r="I9022" s="34">
        <v>113</v>
      </c>
    </row>
    <row r="9023" spans="1:9" x14ac:dyDescent="0.2">
      <c r="A9023" s="34" t="s">
        <v>59480</v>
      </c>
      <c r="B9023" s="34">
        <v>803</v>
      </c>
      <c r="C9023" s="34">
        <v>805</v>
      </c>
      <c r="D9023" s="34">
        <v>244</v>
      </c>
      <c r="E9023" s="34">
        <v>226</v>
      </c>
      <c r="F9023" s="34">
        <v>213</v>
      </c>
      <c r="G9023" s="34">
        <v>289</v>
      </c>
      <c r="H9023" s="34">
        <v>251</v>
      </c>
      <c r="I9023" s="34">
        <v>187</v>
      </c>
    </row>
    <row r="9024" spans="1:9" x14ac:dyDescent="0.2">
      <c r="A9024" s="34" t="s">
        <v>59481</v>
      </c>
      <c r="B9024" s="34">
        <v>328</v>
      </c>
      <c r="C9024" s="34">
        <v>363</v>
      </c>
      <c r="D9024" s="34">
        <v>79</v>
      </c>
      <c r="E9024" s="34">
        <v>100</v>
      </c>
      <c r="F9024" s="34">
        <v>80</v>
      </c>
      <c r="G9024" s="34">
        <v>92</v>
      </c>
      <c r="H9024" s="34">
        <v>93</v>
      </c>
      <c r="I9024" s="34">
        <v>94</v>
      </c>
    </row>
    <row r="9025" spans="1:9" x14ac:dyDescent="0.2">
      <c r="A9025" s="34" t="s">
        <v>59482</v>
      </c>
      <c r="B9025" s="34">
        <v>517</v>
      </c>
      <c r="C9025" s="34">
        <v>559</v>
      </c>
      <c r="D9025" s="34">
        <v>159</v>
      </c>
      <c r="E9025" s="34">
        <v>162</v>
      </c>
      <c r="F9025" s="34">
        <v>204</v>
      </c>
      <c r="G9025" s="34">
        <v>183</v>
      </c>
      <c r="H9025" s="34">
        <v>172</v>
      </c>
      <c r="I9025" s="34">
        <v>184</v>
      </c>
    </row>
    <row r="9026" spans="1:9" x14ac:dyDescent="0.2">
      <c r="A9026" s="34" t="s">
        <v>59483</v>
      </c>
      <c r="B9026" s="34">
        <v>609</v>
      </c>
      <c r="C9026" s="34">
        <v>617</v>
      </c>
      <c r="D9026" s="34">
        <v>178</v>
      </c>
      <c r="E9026" s="34">
        <v>192</v>
      </c>
      <c r="F9026" s="34">
        <v>201</v>
      </c>
      <c r="G9026" s="34">
        <v>188</v>
      </c>
      <c r="H9026" s="34">
        <v>227</v>
      </c>
      <c r="I9026" s="34">
        <v>159</v>
      </c>
    </row>
    <row r="9027" spans="1:9" x14ac:dyDescent="0.2">
      <c r="A9027" s="34" t="s">
        <v>59484</v>
      </c>
      <c r="B9027" s="34">
        <v>438</v>
      </c>
      <c r="C9027" s="34">
        <v>550</v>
      </c>
      <c r="D9027" s="34">
        <v>135</v>
      </c>
      <c r="E9027" s="34">
        <v>154</v>
      </c>
      <c r="F9027" s="34">
        <v>151</v>
      </c>
      <c r="G9027" s="34">
        <v>187</v>
      </c>
      <c r="H9027" s="34">
        <v>131</v>
      </c>
      <c r="I9027" s="34">
        <v>125</v>
      </c>
    </row>
    <row r="9028" spans="1:9" x14ac:dyDescent="0.2">
      <c r="A9028" s="34" t="s">
        <v>59485</v>
      </c>
      <c r="B9028" s="34">
        <v>613</v>
      </c>
      <c r="C9028" s="34">
        <v>711</v>
      </c>
      <c r="D9028" s="34">
        <v>228</v>
      </c>
      <c r="E9028" s="34">
        <v>261</v>
      </c>
      <c r="F9028" s="34">
        <v>227</v>
      </c>
      <c r="G9028" s="34">
        <v>202</v>
      </c>
      <c r="H9028" s="34">
        <v>229</v>
      </c>
      <c r="I9028" s="34">
        <v>193</v>
      </c>
    </row>
    <row r="9029" spans="1:9" x14ac:dyDescent="0.2">
      <c r="A9029" s="34" t="s">
        <v>59486</v>
      </c>
      <c r="B9029" s="34">
        <v>338</v>
      </c>
      <c r="C9029" s="34">
        <v>296</v>
      </c>
      <c r="D9029" s="34">
        <v>100</v>
      </c>
      <c r="E9029" s="34">
        <v>124</v>
      </c>
      <c r="F9029" s="34">
        <v>136</v>
      </c>
      <c r="G9029" s="34">
        <v>96</v>
      </c>
      <c r="H9029" s="34">
        <v>116</v>
      </c>
      <c r="I9029" s="34">
        <v>100</v>
      </c>
    </row>
    <row r="9030" spans="1:9" x14ac:dyDescent="0.2">
      <c r="A9030" s="34" t="s">
        <v>59487</v>
      </c>
      <c r="B9030" s="34">
        <v>523</v>
      </c>
      <c r="C9030" s="34">
        <v>477</v>
      </c>
      <c r="D9030" s="34">
        <v>114</v>
      </c>
      <c r="E9030" s="34">
        <v>172</v>
      </c>
      <c r="F9030" s="34">
        <v>161</v>
      </c>
      <c r="G9030" s="34">
        <v>151</v>
      </c>
      <c r="H9030" s="34">
        <v>173</v>
      </c>
      <c r="I9030" s="34">
        <v>143</v>
      </c>
    </row>
    <row r="9031" spans="1:9" x14ac:dyDescent="0.2">
      <c r="A9031" s="34" t="s">
        <v>59488</v>
      </c>
      <c r="B9031" s="34">
        <v>738</v>
      </c>
      <c r="C9031" s="34">
        <v>683</v>
      </c>
      <c r="D9031" s="34">
        <v>191</v>
      </c>
      <c r="E9031" s="34">
        <v>214</v>
      </c>
      <c r="F9031" s="34">
        <v>214</v>
      </c>
      <c r="G9031" s="34">
        <v>240</v>
      </c>
      <c r="H9031" s="34">
        <v>255</v>
      </c>
      <c r="I9031" s="34">
        <v>188</v>
      </c>
    </row>
    <row r="9032" spans="1:9" x14ac:dyDescent="0.2">
      <c r="A9032" s="34" t="s">
        <v>59489</v>
      </c>
      <c r="B9032" s="34">
        <v>502</v>
      </c>
      <c r="C9032" s="34">
        <v>436</v>
      </c>
      <c r="D9032" s="34">
        <v>171</v>
      </c>
      <c r="E9032" s="34">
        <v>145</v>
      </c>
      <c r="F9032" s="34">
        <v>155</v>
      </c>
      <c r="G9032" s="34">
        <v>179</v>
      </c>
      <c r="H9032" s="34">
        <v>163</v>
      </c>
      <c r="I9032" s="34">
        <v>127</v>
      </c>
    </row>
    <row r="9033" spans="1:9" x14ac:dyDescent="0.2">
      <c r="A9033" s="34" t="s">
        <v>59490</v>
      </c>
      <c r="B9033" s="34">
        <v>547</v>
      </c>
      <c r="C9033" s="34">
        <v>608</v>
      </c>
      <c r="D9033" s="34">
        <v>154</v>
      </c>
      <c r="E9033" s="34">
        <v>193</v>
      </c>
      <c r="F9033" s="34">
        <v>148</v>
      </c>
      <c r="G9033" s="34">
        <v>145</v>
      </c>
      <c r="H9033" s="34">
        <v>213</v>
      </c>
      <c r="I9033" s="34">
        <v>120</v>
      </c>
    </row>
    <row r="9034" spans="1:9" x14ac:dyDescent="0.2">
      <c r="A9034" s="34" t="s">
        <v>59491</v>
      </c>
      <c r="B9034" s="34">
        <v>410</v>
      </c>
      <c r="C9034" s="34">
        <v>384</v>
      </c>
      <c r="D9034" s="34">
        <v>121</v>
      </c>
      <c r="E9034" s="34">
        <v>162</v>
      </c>
      <c r="F9034" s="34">
        <v>84</v>
      </c>
      <c r="G9034" s="34">
        <v>90</v>
      </c>
      <c r="H9034" s="34">
        <v>148</v>
      </c>
      <c r="I9034" s="34">
        <v>110</v>
      </c>
    </row>
    <row r="9035" spans="1:9" x14ac:dyDescent="0.2">
      <c r="A9035" s="34" t="s">
        <v>59492</v>
      </c>
      <c r="B9035" s="34">
        <v>324</v>
      </c>
      <c r="C9035" s="34">
        <v>281</v>
      </c>
      <c r="D9035" s="34">
        <v>77</v>
      </c>
      <c r="E9035" s="34">
        <v>80</v>
      </c>
      <c r="F9035" s="34">
        <v>72</v>
      </c>
      <c r="G9035" s="34">
        <v>83</v>
      </c>
      <c r="H9035" s="34">
        <v>62</v>
      </c>
      <c r="I9035" s="34">
        <v>58</v>
      </c>
    </row>
    <row r="9036" spans="1:9" x14ac:dyDescent="0.2">
      <c r="A9036" s="34" t="s">
        <v>59493</v>
      </c>
      <c r="B9036" s="34">
        <v>218</v>
      </c>
      <c r="C9036" s="34">
        <v>331</v>
      </c>
      <c r="D9036" s="34">
        <v>81</v>
      </c>
      <c r="E9036" s="34">
        <v>115</v>
      </c>
      <c r="F9036" s="34">
        <v>81</v>
      </c>
      <c r="G9036" s="34">
        <v>129</v>
      </c>
      <c r="H9036" s="34">
        <v>94</v>
      </c>
      <c r="I9036" s="34">
        <v>105</v>
      </c>
    </row>
    <row r="9037" spans="1:9" x14ac:dyDescent="0.2">
      <c r="A9037" s="34" t="s">
        <v>59494</v>
      </c>
      <c r="B9037" s="34">
        <v>594</v>
      </c>
      <c r="C9037" s="34">
        <v>640</v>
      </c>
      <c r="D9037" s="34">
        <v>223</v>
      </c>
      <c r="E9037" s="34">
        <v>224</v>
      </c>
      <c r="F9037" s="34">
        <v>159</v>
      </c>
      <c r="G9037" s="34">
        <v>210</v>
      </c>
      <c r="H9037" s="34">
        <v>178</v>
      </c>
      <c r="I9037" s="34">
        <v>164</v>
      </c>
    </row>
    <row r="9038" spans="1:9" x14ac:dyDescent="0.2">
      <c r="A9038" s="34" t="s">
        <v>59495</v>
      </c>
      <c r="B9038" s="34">
        <v>568</v>
      </c>
      <c r="C9038" s="34">
        <v>600</v>
      </c>
      <c r="D9038" s="34">
        <v>194</v>
      </c>
      <c r="E9038" s="34">
        <v>190</v>
      </c>
      <c r="F9038" s="34">
        <v>193</v>
      </c>
      <c r="G9038" s="34">
        <v>196</v>
      </c>
      <c r="H9038" s="34">
        <v>218</v>
      </c>
      <c r="I9038" s="34">
        <v>206</v>
      </c>
    </row>
    <row r="9039" spans="1:9" x14ac:dyDescent="0.2">
      <c r="A9039" s="34" t="s">
        <v>59496</v>
      </c>
      <c r="B9039" s="34">
        <v>669</v>
      </c>
      <c r="C9039" s="34">
        <v>781</v>
      </c>
      <c r="D9039" s="34">
        <v>234</v>
      </c>
      <c r="E9039" s="34">
        <v>242</v>
      </c>
      <c r="F9039" s="34">
        <v>183</v>
      </c>
      <c r="G9039" s="34">
        <v>263</v>
      </c>
      <c r="H9039" s="34">
        <v>248</v>
      </c>
      <c r="I9039" s="34">
        <v>218</v>
      </c>
    </row>
    <row r="9040" spans="1:9" x14ac:dyDescent="0.2">
      <c r="A9040" s="34" t="s">
        <v>59497</v>
      </c>
      <c r="B9040" s="34">
        <v>399</v>
      </c>
      <c r="C9040" s="34">
        <v>418</v>
      </c>
      <c r="D9040" s="34">
        <v>125</v>
      </c>
      <c r="E9040" s="34">
        <v>122</v>
      </c>
      <c r="F9040" s="34">
        <v>115</v>
      </c>
      <c r="G9040" s="34">
        <v>122</v>
      </c>
      <c r="H9040" s="34">
        <v>121</v>
      </c>
      <c r="I9040" s="34">
        <v>108</v>
      </c>
    </row>
    <row r="9041" spans="1:9" x14ac:dyDescent="0.2">
      <c r="A9041" s="34" t="s">
        <v>59498</v>
      </c>
      <c r="B9041" s="34">
        <v>558</v>
      </c>
      <c r="C9041" s="34">
        <v>538</v>
      </c>
      <c r="D9041" s="34">
        <v>194</v>
      </c>
      <c r="E9041" s="34">
        <v>173</v>
      </c>
      <c r="F9041" s="34">
        <v>194</v>
      </c>
      <c r="G9041" s="34">
        <v>210</v>
      </c>
      <c r="H9041" s="34">
        <v>175</v>
      </c>
      <c r="I9041" s="34">
        <v>141</v>
      </c>
    </row>
    <row r="9042" spans="1:9" x14ac:dyDescent="0.2">
      <c r="A9042" s="34" t="s">
        <v>59499</v>
      </c>
      <c r="B9042" s="34">
        <v>414</v>
      </c>
      <c r="C9042" s="34">
        <v>504</v>
      </c>
      <c r="D9042" s="34">
        <v>178</v>
      </c>
      <c r="E9042" s="34">
        <v>160</v>
      </c>
      <c r="F9042" s="34">
        <v>151</v>
      </c>
      <c r="G9042" s="34">
        <v>128</v>
      </c>
      <c r="H9042" s="34">
        <v>147</v>
      </c>
      <c r="I9042" s="34">
        <v>131</v>
      </c>
    </row>
    <row r="9043" spans="1:9" x14ac:dyDescent="0.2">
      <c r="A9043" s="34" t="s">
        <v>59500</v>
      </c>
      <c r="B9043" s="34">
        <v>361</v>
      </c>
      <c r="C9043" s="34">
        <v>422</v>
      </c>
      <c r="D9043" s="34">
        <v>117</v>
      </c>
      <c r="E9043" s="34">
        <v>203</v>
      </c>
      <c r="F9043" s="34">
        <v>95</v>
      </c>
      <c r="G9043" s="34">
        <v>164</v>
      </c>
      <c r="H9043" s="34">
        <v>132</v>
      </c>
      <c r="I9043" s="34">
        <v>136</v>
      </c>
    </row>
    <row r="9044" spans="1:9" x14ac:dyDescent="0.2">
      <c r="A9044" s="34" t="s">
        <v>59501</v>
      </c>
      <c r="B9044" s="34">
        <v>923</v>
      </c>
      <c r="C9044" s="34">
        <v>710</v>
      </c>
      <c r="D9044" s="34">
        <v>251</v>
      </c>
      <c r="E9044" s="34">
        <v>289</v>
      </c>
      <c r="F9044" s="34">
        <v>243</v>
      </c>
      <c r="G9044" s="34">
        <v>298</v>
      </c>
      <c r="H9044" s="34">
        <v>211</v>
      </c>
      <c r="I9044" s="34">
        <v>221</v>
      </c>
    </row>
    <row r="9045" spans="1:9" x14ac:dyDescent="0.2">
      <c r="A9045" s="34" t="s">
        <v>59502</v>
      </c>
      <c r="B9045" s="34">
        <v>473</v>
      </c>
      <c r="C9045" s="34">
        <v>533</v>
      </c>
      <c r="D9045" s="34">
        <v>158</v>
      </c>
      <c r="E9045" s="34">
        <v>155</v>
      </c>
      <c r="F9045" s="34">
        <v>180</v>
      </c>
      <c r="G9045" s="34">
        <v>206</v>
      </c>
      <c r="H9045" s="34">
        <v>153</v>
      </c>
      <c r="I9045" s="34">
        <v>163</v>
      </c>
    </row>
    <row r="9046" spans="1:9" x14ac:dyDescent="0.2">
      <c r="A9046" s="34" t="s">
        <v>59503</v>
      </c>
      <c r="B9046" s="34">
        <v>479</v>
      </c>
      <c r="C9046" s="34">
        <v>563</v>
      </c>
      <c r="D9046" s="34">
        <v>202</v>
      </c>
      <c r="E9046" s="34">
        <v>137</v>
      </c>
      <c r="F9046" s="34">
        <v>161</v>
      </c>
      <c r="G9046" s="34">
        <v>152</v>
      </c>
      <c r="H9046" s="34">
        <v>192</v>
      </c>
      <c r="I9046" s="34">
        <v>126</v>
      </c>
    </row>
    <row r="9047" spans="1:9" x14ac:dyDescent="0.2">
      <c r="A9047" s="34" t="s">
        <v>59504</v>
      </c>
      <c r="B9047" s="34">
        <v>98</v>
      </c>
      <c r="C9047" s="34">
        <v>80</v>
      </c>
      <c r="D9047" s="34">
        <v>39</v>
      </c>
      <c r="E9047" s="34">
        <v>35</v>
      </c>
      <c r="F9047" s="34">
        <v>44</v>
      </c>
      <c r="G9047" s="34">
        <v>29</v>
      </c>
      <c r="H9047" s="34">
        <v>45</v>
      </c>
      <c r="I9047" s="34">
        <v>37</v>
      </c>
    </row>
    <row r="9048" spans="1:9" x14ac:dyDescent="0.2">
      <c r="A9048" s="34" t="s">
        <v>59505</v>
      </c>
      <c r="B9048" s="34">
        <v>452</v>
      </c>
      <c r="C9048" s="34">
        <v>409</v>
      </c>
      <c r="D9048" s="34">
        <v>116</v>
      </c>
      <c r="E9048" s="34">
        <v>121</v>
      </c>
      <c r="F9048" s="34">
        <v>144</v>
      </c>
      <c r="G9048" s="34">
        <v>174</v>
      </c>
      <c r="H9048" s="34">
        <v>137</v>
      </c>
      <c r="I9048" s="34">
        <v>104</v>
      </c>
    </row>
    <row r="9049" spans="1:9" x14ac:dyDescent="0.2">
      <c r="A9049" s="34" t="s">
        <v>59506</v>
      </c>
      <c r="B9049" s="34">
        <v>656</v>
      </c>
      <c r="C9049" s="34">
        <v>454</v>
      </c>
      <c r="D9049" s="34">
        <v>177</v>
      </c>
      <c r="E9049" s="34">
        <v>149</v>
      </c>
      <c r="F9049" s="34">
        <v>155</v>
      </c>
      <c r="G9049" s="34">
        <v>173</v>
      </c>
      <c r="H9049" s="34">
        <v>169</v>
      </c>
      <c r="I9049" s="34">
        <v>125</v>
      </c>
    </row>
    <row r="9050" spans="1:9" x14ac:dyDescent="0.2">
      <c r="A9050" s="34" t="s">
        <v>59507</v>
      </c>
      <c r="B9050" s="34">
        <v>456</v>
      </c>
      <c r="C9050" s="34">
        <v>553</v>
      </c>
      <c r="D9050" s="34">
        <v>190</v>
      </c>
      <c r="E9050" s="34">
        <v>207</v>
      </c>
      <c r="F9050" s="34">
        <v>131</v>
      </c>
      <c r="G9050" s="34">
        <v>221</v>
      </c>
      <c r="H9050" s="34">
        <v>134</v>
      </c>
      <c r="I9050" s="34">
        <v>178</v>
      </c>
    </row>
    <row r="9051" spans="1:9" x14ac:dyDescent="0.2">
      <c r="A9051" s="34" t="s">
        <v>59508</v>
      </c>
      <c r="B9051" s="34">
        <v>529</v>
      </c>
      <c r="C9051" s="34">
        <v>449</v>
      </c>
      <c r="D9051" s="34">
        <v>178</v>
      </c>
      <c r="E9051" s="34">
        <v>142</v>
      </c>
      <c r="F9051" s="34">
        <v>140</v>
      </c>
      <c r="G9051" s="34">
        <v>155</v>
      </c>
      <c r="H9051" s="34">
        <v>183</v>
      </c>
      <c r="I9051" s="34">
        <v>123</v>
      </c>
    </row>
    <row r="9052" spans="1:9" x14ac:dyDescent="0.2">
      <c r="A9052" s="34" t="s">
        <v>59509</v>
      </c>
      <c r="B9052" s="34">
        <v>329</v>
      </c>
      <c r="C9052" s="34">
        <v>261</v>
      </c>
      <c r="D9052" s="34">
        <v>79</v>
      </c>
      <c r="E9052" s="34">
        <v>93</v>
      </c>
      <c r="F9052" s="34">
        <v>98</v>
      </c>
      <c r="G9052" s="34">
        <v>81</v>
      </c>
      <c r="H9052" s="34">
        <v>113</v>
      </c>
      <c r="I9052" s="34">
        <v>87</v>
      </c>
    </row>
    <row r="9053" spans="1:9" x14ac:dyDescent="0.2">
      <c r="A9053" s="34" t="s">
        <v>59510</v>
      </c>
      <c r="B9053" s="34">
        <v>383</v>
      </c>
      <c r="C9053" s="34">
        <v>365</v>
      </c>
      <c r="D9053" s="34">
        <v>112</v>
      </c>
      <c r="E9053" s="34">
        <v>122</v>
      </c>
      <c r="F9053" s="34">
        <v>87</v>
      </c>
      <c r="G9053" s="34">
        <v>135</v>
      </c>
      <c r="H9053" s="34">
        <v>122</v>
      </c>
      <c r="I9053" s="34">
        <v>99</v>
      </c>
    </row>
    <row r="9054" spans="1:9" x14ac:dyDescent="0.2">
      <c r="A9054" s="34" t="s">
        <v>59511</v>
      </c>
      <c r="B9054" s="34">
        <v>461</v>
      </c>
      <c r="C9054" s="34">
        <v>443</v>
      </c>
      <c r="D9054" s="34">
        <v>133</v>
      </c>
      <c r="E9054" s="34">
        <v>135</v>
      </c>
      <c r="F9054" s="34">
        <v>142</v>
      </c>
      <c r="G9054" s="34">
        <v>130</v>
      </c>
      <c r="H9054" s="34">
        <v>144</v>
      </c>
      <c r="I9054" s="34">
        <v>109</v>
      </c>
    </row>
    <row r="9055" spans="1:9" x14ac:dyDescent="0.2">
      <c r="A9055" s="34" t="s">
        <v>59512</v>
      </c>
      <c r="B9055" s="34">
        <v>513</v>
      </c>
      <c r="C9055" s="34">
        <v>475</v>
      </c>
      <c r="D9055" s="34">
        <v>211</v>
      </c>
      <c r="E9055" s="34">
        <v>206</v>
      </c>
      <c r="F9055" s="34">
        <v>147</v>
      </c>
      <c r="G9055" s="34">
        <v>215</v>
      </c>
      <c r="H9055" s="34">
        <v>211</v>
      </c>
      <c r="I9055" s="34">
        <v>172</v>
      </c>
    </row>
    <row r="9056" spans="1:9" x14ac:dyDescent="0.2">
      <c r="A9056" s="34" t="s">
        <v>59513</v>
      </c>
      <c r="B9056" s="34">
        <v>640</v>
      </c>
      <c r="C9056" s="34">
        <v>594</v>
      </c>
      <c r="D9056" s="34">
        <v>196</v>
      </c>
      <c r="E9056" s="34">
        <v>203</v>
      </c>
      <c r="F9056" s="34">
        <v>225</v>
      </c>
      <c r="G9056" s="34">
        <v>212</v>
      </c>
      <c r="H9056" s="34">
        <v>178</v>
      </c>
      <c r="I9056" s="34">
        <v>216</v>
      </c>
    </row>
    <row r="9057" spans="1:9" x14ac:dyDescent="0.2">
      <c r="A9057" s="34" t="s">
        <v>59514</v>
      </c>
      <c r="B9057" s="34">
        <v>424</v>
      </c>
      <c r="C9057" s="34">
        <v>417</v>
      </c>
      <c r="D9057" s="34">
        <v>126</v>
      </c>
      <c r="E9057" s="34">
        <v>128</v>
      </c>
      <c r="F9057" s="34">
        <v>128</v>
      </c>
      <c r="G9057" s="34">
        <v>138</v>
      </c>
      <c r="H9057" s="34">
        <v>141</v>
      </c>
      <c r="I9057" s="34">
        <v>106</v>
      </c>
    </row>
    <row r="9058" spans="1:9" x14ac:dyDescent="0.2">
      <c r="A9058" s="34" t="s">
        <v>59515</v>
      </c>
      <c r="B9058" s="34">
        <v>379</v>
      </c>
      <c r="C9058" s="34">
        <v>352</v>
      </c>
      <c r="D9058" s="34">
        <v>125</v>
      </c>
      <c r="E9058" s="34">
        <v>118</v>
      </c>
      <c r="F9058" s="34">
        <v>114</v>
      </c>
      <c r="G9058" s="34">
        <v>122</v>
      </c>
      <c r="H9058" s="34">
        <v>132</v>
      </c>
      <c r="I9058" s="34">
        <v>114</v>
      </c>
    </row>
    <row r="9059" spans="1:9" x14ac:dyDescent="0.2">
      <c r="A9059" s="34" t="s">
        <v>59516</v>
      </c>
      <c r="B9059" s="34">
        <v>588</v>
      </c>
      <c r="C9059" s="34">
        <v>586</v>
      </c>
      <c r="D9059" s="34">
        <v>227</v>
      </c>
      <c r="E9059" s="34">
        <v>238</v>
      </c>
      <c r="F9059" s="34">
        <v>186</v>
      </c>
      <c r="G9059" s="34">
        <v>216</v>
      </c>
      <c r="H9059" s="34">
        <v>187</v>
      </c>
      <c r="I9059" s="34">
        <v>179</v>
      </c>
    </row>
    <row r="9060" spans="1:9" x14ac:dyDescent="0.2">
      <c r="A9060" s="34" t="s">
        <v>59517</v>
      </c>
      <c r="B9060" s="34">
        <v>941</v>
      </c>
      <c r="C9060" s="34">
        <v>849</v>
      </c>
      <c r="D9060" s="34">
        <v>320</v>
      </c>
      <c r="E9060" s="34">
        <v>267</v>
      </c>
      <c r="F9060" s="34">
        <v>348</v>
      </c>
      <c r="G9060" s="34">
        <v>278</v>
      </c>
      <c r="H9060" s="34">
        <v>371</v>
      </c>
      <c r="I9060" s="34">
        <v>203</v>
      </c>
    </row>
    <row r="9061" spans="1:9" x14ac:dyDescent="0.2">
      <c r="A9061" s="34" t="s">
        <v>59518</v>
      </c>
      <c r="B9061" s="34">
        <v>594</v>
      </c>
      <c r="C9061" s="34">
        <v>725</v>
      </c>
      <c r="D9061" s="34">
        <v>215</v>
      </c>
      <c r="E9061" s="34">
        <v>266</v>
      </c>
      <c r="F9061" s="34">
        <v>195</v>
      </c>
      <c r="G9061" s="34">
        <v>272</v>
      </c>
      <c r="H9061" s="34">
        <v>246</v>
      </c>
      <c r="I9061" s="34">
        <v>237</v>
      </c>
    </row>
    <row r="9062" spans="1:9" x14ac:dyDescent="0.2">
      <c r="A9062" s="34" t="s">
        <v>59519</v>
      </c>
      <c r="B9062" s="34">
        <v>488</v>
      </c>
      <c r="C9062" s="34">
        <v>447</v>
      </c>
      <c r="D9062" s="34">
        <v>182</v>
      </c>
      <c r="E9062" s="34">
        <v>153</v>
      </c>
      <c r="F9062" s="34">
        <v>126</v>
      </c>
      <c r="G9062" s="34">
        <v>109</v>
      </c>
      <c r="H9062" s="34">
        <v>145</v>
      </c>
      <c r="I9062" s="34">
        <v>128</v>
      </c>
    </row>
    <row r="9063" spans="1:9" x14ac:dyDescent="0.2">
      <c r="A9063" s="34" t="s">
        <v>59520</v>
      </c>
      <c r="B9063" s="34">
        <v>728</v>
      </c>
      <c r="C9063" s="34">
        <v>750</v>
      </c>
      <c r="D9063" s="34">
        <v>258</v>
      </c>
      <c r="E9063" s="34">
        <v>267</v>
      </c>
      <c r="F9063" s="34">
        <v>251</v>
      </c>
      <c r="G9063" s="34">
        <v>260</v>
      </c>
      <c r="H9063" s="34">
        <v>262</v>
      </c>
      <c r="I9063" s="34">
        <v>236</v>
      </c>
    </row>
    <row r="9064" spans="1:9" x14ac:dyDescent="0.2">
      <c r="A9064" s="34" t="s">
        <v>59521</v>
      </c>
      <c r="B9064" s="34">
        <v>379</v>
      </c>
      <c r="C9064" s="34">
        <v>386</v>
      </c>
      <c r="D9064" s="34">
        <v>108</v>
      </c>
      <c r="E9064" s="34">
        <v>143</v>
      </c>
      <c r="F9064" s="34">
        <v>123</v>
      </c>
      <c r="G9064" s="34">
        <v>170</v>
      </c>
      <c r="H9064" s="34">
        <v>141</v>
      </c>
      <c r="I9064" s="34">
        <v>125</v>
      </c>
    </row>
    <row r="9065" spans="1:9" x14ac:dyDescent="0.2">
      <c r="A9065" s="34" t="s">
        <v>59522</v>
      </c>
      <c r="B9065" s="34">
        <v>300</v>
      </c>
      <c r="C9065" s="34">
        <v>260</v>
      </c>
      <c r="D9065" s="34">
        <v>69</v>
      </c>
      <c r="E9065" s="34">
        <v>114</v>
      </c>
      <c r="F9065" s="34">
        <v>90</v>
      </c>
      <c r="G9065" s="34">
        <v>115</v>
      </c>
      <c r="H9065" s="34">
        <v>87</v>
      </c>
      <c r="I9065" s="34">
        <v>74</v>
      </c>
    </row>
    <row r="9066" spans="1:9" x14ac:dyDescent="0.2">
      <c r="A9066" s="34" t="s">
        <v>59523</v>
      </c>
      <c r="B9066" s="34">
        <v>541</v>
      </c>
      <c r="C9066" s="34">
        <v>499</v>
      </c>
      <c r="D9066" s="34">
        <v>177</v>
      </c>
      <c r="E9066" s="34">
        <v>141</v>
      </c>
      <c r="F9066" s="34">
        <v>194</v>
      </c>
      <c r="G9066" s="34">
        <v>188</v>
      </c>
      <c r="H9066" s="34">
        <v>208</v>
      </c>
      <c r="I9066" s="34">
        <v>130</v>
      </c>
    </row>
    <row r="9067" spans="1:9" x14ac:dyDescent="0.2">
      <c r="A9067" s="34" t="s">
        <v>59524</v>
      </c>
      <c r="B9067" s="34">
        <v>1040</v>
      </c>
      <c r="C9067" s="34">
        <v>1028</v>
      </c>
      <c r="D9067" s="34">
        <v>337</v>
      </c>
      <c r="E9067" s="34">
        <v>323</v>
      </c>
      <c r="F9067" s="34">
        <v>294</v>
      </c>
      <c r="G9067" s="34">
        <v>276</v>
      </c>
      <c r="H9067" s="34">
        <v>337</v>
      </c>
      <c r="I9067" s="34">
        <v>256</v>
      </c>
    </row>
    <row r="9068" spans="1:9" x14ac:dyDescent="0.2">
      <c r="A9068" s="34" t="s">
        <v>59525</v>
      </c>
      <c r="B9068" s="34">
        <v>569</v>
      </c>
      <c r="C9068" s="34">
        <v>501</v>
      </c>
      <c r="D9068" s="34">
        <v>206</v>
      </c>
      <c r="E9068" s="34">
        <v>217</v>
      </c>
      <c r="F9068" s="34">
        <v>161</v>
      </c>
      <c r="G9068" s="34">
        <v>205</v>
      </c>
      <c r="H9068" s="34">
        <v>135</v>
      </c>
      <c r="I9068" s="34">
        <v>161</v>
      </c>
    </row>
    <row r="9069" spans="1:9" x14ac:dyDescent="0.2">
      <c r="A9069" s="34" t="s">
        <v>59526</v>
      </c>
      <c r="B9069" s="34">
        <v>266</v>
      </c>
      <c r="C9069" s="34">
        <v>416</v>
      </c>
      <c r="D9069" s="34">
        <v>106</v>
      </c>
      <c r="E9069" s="34">
        <v>155</v>
      </c>
      <c r="F9069" s="34">
        <v>73</v>
      </c>
      <c r="G9069" s="34">
        <v>144</v>
      </c>
      <c r="H9069" s="34">
        <v>82</v>
      </c>
      <c r="I9069" s="34">
        <v>89</v>
      </c>
    </row>
    <row r="9070" spans="1:9" x14ac:dyDescent="0.2">
      <c r="A9070" s="34" t="s">
        <v>59527</v>
      </c>
      <c r="B9070" s="34">
        <v>410</v>
      </c>
      <c r="C9070" s="34">
        <v>412</v>
      </c>
      <c r="D9070" s="34">
        <v>115</v>
      </c>
      <c r="E9070" s="34">
        <v>134</v>
      </c>
      <c r="F9070" s="34">
        <v>92</v>
      </c>
      <c r="G9070" s="34">
        <v>138</v>
      </c>
      <c r="H9070" s="34">
        <v>103</v>
      </c>
      <c r="I9070" s="34">
        <v>137</v>
      </c>
    </row>
    <row r="9071" spans="1:9" x14ac:dyDescent="0.2">
      <c r="A9071" s="34" t="s">
        <v>59528</v>
      </c>
      <c r="B9071" s="34">
        <v>377</v>
      </c>
      <c r="C9071" s="34">
        <v>305</v>
      </c>
      <c r="D9071" s="34">
        <v>122</v>
      </c>
      <c r="E9071" s="34">
        <v>128</v>
      </c>
      <c r="F9071" s="34">
        <v>98</v>
      </c>
      <c r="G9071" s="34">
        <v>108</v>
      </c>
      <c r="H9071" s="34">
        <v>141</v>
      </c>
      <c r="I9071" s="34">
        <v>101</v>
      </c>
    </row>
    <row r="9072" spans="1:9" x14ac:dyDescent="0.2">
      <c r="A9072" s="34" t="s">
        <v>59529</v>
      </c>
      <c r="B9072" s="34">
        <v>355</v>
      </c>
      <c r="C9072" s="34">
        <v>342</v>
      </c>
      <c r="D9072" s="34">
        <v>123</v>
      </c>
      <c r="E9072" s="34">
        <v>126</v>
      </c>
      <c r="F9072" s="34">
        <v>122</v>
      </c>
      <c r="G9072" s="34">
        <v>133</v>
      </c>
      <c r="H9072" s="34">
        <v>151</v>
      </c>
      <c r="I9072" s="34">
        <v>118</v>
      </c>
    </row>
    <row r="9073" spans="1:9" x14ac:dyDescent="0.2">
      <c r="A9073" s="34" t="s">
        <v>59530</v>
      </c>
      <c r="B9073" s="34">
        <v>479</v>
      </c>
      <c r="C9073" s="34">
        <v>477</v>
      </c>
      <c r="D9073" s="34">
        <v>164</v>
      </c>
      <c r="E9073" s="34">
        <v>138</v>
      </c>
      <c r="F9073" s="34">
        <v>154</v>
      </c>
      <c r="G9073" s="34">
        <v>129</v>
      </c>
      <c r="H9073" s="34">
        <v>139</v>
      </c>
      <c r="I9073" s="34">
        <v>114</v>
      </c>
    </row>
    <row r="9074" spans="1:9" x14ac:dyDescent="0.2">
      <c r="A9074" s="34" t="s">
        <v>59531</v>
      </c>
      <c r="B9074" s="34">
        <v>405</v>
      </c>
      <c r="C9074" s="34">
        <v>386</v>
      </c>
      <c r="D9074" s="34">
        <v>108</v>
      </c>
      <c r="E9074" s="34">
        <v>134</v>
      </c>
      <c r="F9074" s="34">
        <v>86</v>
      </c>
      <c r="G9074" s="34">
        <v>102</v>
      </c>
      <c r="H9074" s="34">
        <v>124</v>
      </c>
      <c r="I9074" s="34">
        <v>94</v>
      </c>
    </row>
    <row r="9075" spans="1:9" x14ac:dyDescent="0.2">
      <c r="A9075" s="34" t="s">
        <v>59532</v>
      </c>
      <c r="B9075" s="34">
        <v>524</v>
      </c>
      <c r="C9075" s="34">
        <v>560</v>
      </c>
      <c r="D9075" s="34">
        <v>170</v>
      </c>
      <c r="E9075" s="34">
        <v>171</v>
      </c>
      <c r="F9075" s="34">
        <v>131</v>
      </c>
      <c r="G9075" s="34">
        <v>159</v>
      </c>
      <c r="H9075" s="34">
        <v>152</v>
      </c>
      <c r="I9075" s="34">
        <v>163</v>
      </c>
    </row>
    <row r="9076" spans="1:9" x14ac:dyDescent="0.2">
      <c r="A9076" s="34" t="s">
        <v>59533</v>
      </c>
      <c r="B9076" s="34">
        <v>662</v>
      </c>
      <c r="C9076" s="34">
        <v>742</v>
      </c>
      <c r="D9076" s="34">
        <v>229</v>
      </c>
      <c r="E9076" s="34">
        <v>243</v>
      </c>
      <c r="F9076" s="34">
        <v>243</v>
      </c>
      <c r="G9076" s="34">
        <v>243</v>
      </c>
      <c r="H9076" s="34">
        <v>220</v>
      </c>
      <c r="I9076" s="34">
        <v>229</v>
      </c>
    </row>
    <row r="9077" spans="1:9" x14ac:dyDescent="0.2">
      <c r="A9077" s="34" t="s">
        <v>59534</v>
      </c>
      <c r="B9077" s="34">
        <v>475</v>
      </c>
      <c r="C9077" s="34">
        <v>580</v>
      </c>
      <c r="D9077" s="34">
        <v>159</v>
      </c>
      <c r="E9077" s="34">
        <v>163</v>
      </c>
      <c r="F9077" s="34">
        <v>176</v>
      </c>
      <c r="G9077" s="34">
        <v>195</v>
      </c>
      <c r="H9077" s="34">
        <v>195</v>
      </c>
      <c r="I9077" s="34">
        <v>148</v>
      </c>
    </row>
    <row r="9078" spans="1:9" x14ac:dyDescent="0.2">
      <c r="A9078" s="34" t="s">
        <v>59535</v>
      </c>
      <c r="B9078" s="34">
        <v>550</v>
      </c>
      <c r="C9078" s="34">
        <v>507</v>
      </c>
      <c r="D9078" s="34">
        <v>140</v>
      </c>
      <c r="E9078" s="34">
        <v>173</v>
      </c>
      <c r="F9078" s="34">
        <v>177</v>
      </c>
      <c r="G9078" s="34">
        <v>188</v>
      </c>
      <c r="H9078" s="34">
        <v>149</v>
      </c>
      <c r="I9078" s="34">
        <v>157</v>
      </c>
    </row>
    <row r="9079" spans="1:9" x14ac:dyDescent="0.2">
      <c r="A9079" s="34" t="s">
        <v>59536</v>
      </c>
      <c r="B9079" s="34">
        <v>436</v>
      </c>
      <c r="C9079" s="34">
        <v>413</v>
      </c>
      <c r="D9079" s="34">
        <v>166</v>
      </c>
      <c r="E9079" s="34">
        <v>143</v>
      </c>
      <c r="F9079" s="34">
        <v>115</v>
      </c>
      <c r="G9079" s="34">
        <v>151</v>
      </c>
      <c r="H9079" s="34">
        <v>143</v>
      </c>
      <c r="I9079" s="34">
        <v>142</v>
      </c>
    </row>
    <row r="9080" spans="1:9" x14ac:dyDescent="0.2">
      <c r="A9080" s="34" t="s">
        <v>59537</v>
      </c>
      <c r="B9080" s="34">
        <v>278</v>
      </c>
      <c r="C9080" s="34">
        <v>249</v>
      </c>
      <c r="D9080" s="34">
        <v>71</v>
      </c>
      <c r="E9080" s="34">
        <v>62</v>
      </c>
      <c r="F9080" s="34">
        <v>68</v>
      </c>
      <c r="G9080" s="34">
        <v>67</v>
      </c>
      <c r="H9080" s="34">
        <v>83</v>
      </c>
      <c r="I9080" s="34">
        <v>67</v>
      </c>
    </row>
    <row r="9081" spans="1:9" x14ac:dyDescent="0.2">
      <c r="A9081" s="34" t="s">
        <v>59538</v>
      </c>
      <c r="B9081" s="34">
        <v>328</v>
      </c>
      <c r="C9081" s="34">
        <v>418</v>
      </c>
      <c r="D9081" s="34">
        <v>145</v>
      </c>
      <c r="E9081" s="34">
        <v>101</v>
      </c>
      <c r="F9081" s="34">
        <v>138</v>
      </c>
      <c r="G9081" s="34">
        <v>127</v>
      </c>
      <c r="H9081" s="34">
        <v>153</v>
      </c>
      <c r="I9081" s="34">
        <v>121</v>
      </c>
    </row>
    <row r="9082" spans="1:9" x14ac:dyDescent="0.2">
      <c r="A9082" s="34" t="s">
        <v>59539</v>
      </c>
      <c r="B9082" s="34">
        <v>556</v>
      </c>
      <c r="C9082" s="34">
        <v>478</v>
      </c>
      <c r="D9082" s="34">
        <v>149</v>
      </c>
      <c r="E9082" s="34">
        <v>164</v>
      </c>
      <c r="F9082" s="34">
        <v>159</v>
      </c>
      <c r="G9082" s="34">
        <v>152</v>
      </c>
      <c r="H9082" s="34">
        <v>186</v>
      </c>
      <c r="I9082" s="34">
        <v>142</v>
      </c>
    </row>
    <row r="9083" spans="1:9" x14ac:dyDescent="0.2">
      <c r="A9083" s="34" t="s">
        <v>59540</v>
      </c>
      <c r="B9083" s="34">
        <v>529</v>
      </c>
      <c r="C9083" s="34">
        <v>403</v>
      </c>
      <c r="D9083" s="34">
        <v>154</v>
      </c>
      <c r="E9083" s="34">
        <v>133</v>
      </c>
      <c r="F9083" s="34">
        <v>85</v>
      </c>
      <c r="G9083" s="34">
        <v>132</v>
      </c>
      <c r="H9083" s="34">
        <v>124</v>
      </c>
      <c r="I9083" s="34">
        <v>114</v>
      </c>
    </row>
    <row r="9084" spans="1:9" x14ac:dyDescent="0.2">
      <c r="A9084" s="34" t="s">
        <v>59541</v>
      </c>
      <c r="B9084" s="34">
        <v>422</v>
      </c>
      <c r="C9084" s="34">
        <v>390</v>
      </c>
      <c r="D9084" s="34">
        <v>131</v>
      </c>
      <c r="E9084" s="34">
        <v>147</v>
      </c>
      <c r="F9084" s="34">
        <v>99</v>
      </c>
      <c r="G9084" s="34">
        <v>124</v>
      </c>
      <c r="H9084" s="34">
        <v>140</v>
      </c>
      <c r="I9084" s="34">
        <v>127</v>
      </c>
    </row>
    <row r="9085" spans="1:9" x14ac:dyDescent="0.2">
      <c r="A9085" s="34" t="s">
        <v>59542</v>
      </c>
      <c r="B9085" s="34">
        <v>433</v>
      </c>
      <c r="C9085" s="34">
        <v>471</v>
      </c>
      <c r="D9085" s="34">
        <v>163</v>
      </c>
      <c r="E9085" s="34">
        <v>143</v>
      </c>
      <c r="F9085" s="34">
        <v>127</v>
      </c>
      <c r="G9085" s="34">
        <v>158</v>
      </c>
      <c r="H9085" s="34">
        <v>148</v>
      </c>
      <c r="I9085" s="34">
        <v>146</v>
      </c>
    </row>
    <row r="9086" spans="1:9" x14ac:dyDescent="0.2">
      <c r="A9086" s="34" t="s">
        <v>59543</v>
      </c>
      <c r="B9086" s="34">
        <v>413</v>
      </c>
      <c r="C9086" s="34">
        <v>533</v>
      </c>
      <c r="D9086" s="34">
        <v>157</v>
      </c>
      <c r="E9086" s="34">
        <v>176</v>
      </c>
      <c r="F9086" s="34">
        <v>153</v>
      </c>
      <c r="G9086" s="34">
        <v>151</v>
      </c>
      <c r="H9086" s="34">
        <v>177</v>
      </c>
      <c r="I9086" s="34">
        <v>164</v>
      </c>
    </row>
    <row r="9087" spans="1:9" x14ac:dyDescent="0.2">
      <c r="A9087" s="34" t="s">
        <v>59544</v>
      </c>
      <c r="B9087" s="34">
        <v>376</v>
      </c>
      <c r="C9087" s="34">
        <v>458</v>
      </c>
      <c r="D9087" s="34">
        <v>80</v>
      </c>
      <c r="E9087" s="34">
        <v>129</v>
      </c>
      <c r="F9087" s="34">
        <v>85</v>
      </c>
      <c r="G9087" s="34">
        <v>120</v>
      </c>
      <c r="H9087" s="34">
        <v>120</v>
      </c>
      <c r="I9087" s="34">
        <v>112</v>
      </c>
    </row>
    <row r="9088" spans="1:9" x14ac:dyDescent="0.2">
      <c r="A9088" s="34" t="s">
        <v>59545</v>
      </c>
      <c r="B9088" s="34">
        <v>192</v>
      </c>
      <c r="C9088" s="34">
        <v>248</v>
      </c>
      <c r="D9088" s="34">
        <v>61</v>
      </c>
      <c r="E9088" s="34">
        <v>59</v>
      </c>
      <c r="F9088" s="34">
        <v>53</v>
      </c>
      <c r="G9088" s="34">
        <v>86</v>
      </c>
      <c r="H9088" s="34">
        <v>89</v>
      </c>
      <c r="I9088" s="34">
        <v>51</v>
      </c>
    </row>
    <row r="9089" spans="1:9" x14ac:dyDescent="0.2">
      <c r="A9089" s="34" t="s">
        <v>59546</v>
      </c>
      <c r="B9089" s="34">
        <v>294</v>
      </c>
      <c r="C9089" s="34">
        <v>318</v>
      </c>
      <c r="D9089" s="34">
        <v>55</v>
      </c>
      <c r="E9089" s="34">
        <v>111</v>
      </c>
      <c r="F9089" s="34">
        <v>97</v>
      </c>
      <c r="G9089" s="34">
        <v>128</v>
      </c>
      <c r="H9089" s="34">
        <v>112</v>
      </c>
      <c r="I9089" s="34">
        <v>85</v>
      </c>
    </row>
    <row r="9090" spans="1:9" x14ac:dyDescent="0.2">
      <c r="A9090" s="34" t="s">
        <v>59547</v>
      </c>
      <c r="B9090" s="34">
        <v>600</v>
      </c>
      <c r="C9090" s="34">
        <v>610</v>
      </c>
      <c r="D9090" s="34">
        <v>193</v>
      </c>
      <c r="E9090" s="34">
        <v>236</v>
      </c>
      <c r="F9090" s="34">
        <v>182</v>
      </c>
      <c r="G9090" s="34">
        <v>196</v>
      </c>
      <c r="H9090" s="34">
        <v>204</v>
      </c>
      <c r="I9090" s="34">
        <v>167</v>
      </c>
    </row>
    <row r="9091" spans="1:9" x14ac:dyDescent="0.2">
      <c r="A9091" s="34" t="s">
        <v>59548</v>
      </c>
      <c r="B9091" s="34">
        <v>355</v>
      </c>
      <c r="C9091" s="34">
        <v>353</v>
      </c>
      <c r="D9091" s="34">
        <v>122</v>
      </c>
      <c r="E9091" s="34">
        <v>112</v>
      </c>
      <c r="F9091" s="34">
        <v>131</v>
      </c>
      <c r="G9091" s="34">
        <v>100</v>
      </c>
      <c r="H9091" s="34">
        <v>138</v>
      </c>
      <c r="I9091" s="34">
        <v>112</v>
      </c>
    </row>
    <row r="9092" spans="1:9" x14ac:dyDescent="0.2">
      <c r="A9092" s="34" t="s">
        <v>59549</v>
      </c>
      <c r="B9092" s="34">
        <v>505</v>
      </c>
      <c r="C9092" s="34">
        <v>586</v>
      </c>
      <c r="D9092" s="34">
        <v>169</v>
      </c>
      <c r="E9092" s="34">
        <v>167</v>
      </c>
      <c r="F9092" s="34">
        <v>121</v>
      </c>
      <c r="G9092" s="34">
        <v>159</v>
      </c>
      <c r="H9092" s="34">
        <v>206</v>
      </c>
      <c r="I9092" s="34">
        <v>138</v>
      </c>
    </row>
    <row r="9093" spans="1:9" x14ac:dyDescent="0.2">
      <c r="A9093" s="34" t="s">
        <v>59550</v>
      </c>
      <c r="B9093" s="34">
        <v>665</v>
      </c>
      <c r="C9093" s="34">
        <v>683</v>
      </c>
      <c r="D9093" s="34">
        <v>228</v>
      </c>
      <c r="E9093" s="34">
        <v>180</v>
      </c>
      <c r="F9093" s="34">
        <v>171</v>
      </c>
      <c r="G9093" s="34">
        <v>177</v>
      </c>
      <c r="H9093" s="34">
        <v>225</v>
      </c>
      <c r="I9093" s="34">
        <v>182</v>
      </c>
    </row>
    <row r="9094" spans="1:9" x14ac:dyDescent="0.2">
      <c r="A9094" s="34" t="s">
        <v>59551</v>
      </c>
      <c r="B9094" s="34">
        <v>579</v>
      </c>
      <c r="C9094" s="34">
        <v>386</v>
      </c>
      <c r="D9094" s="34">
        <v>155</v>
      </c>
      <c r="E9094" s="34">
        <v>136</v>
      </c>
      <c r="F9094" s="34">
        <v>155</v>
      </c>
      <c r="G9094" s="34">
        <v>167</v>
      </c>
      <c r="H9094" s="34">
        <v>227</v>
      </c>
      <c r="I9094" s="34">
        <v>100</v>
      </c>
    </row>
    <row r="9095" spans="1:9" x14ac:dyDescent="0.2">
      <c r="A9095" s="34" t="s">
        <v>59552</v>
      </c>
      <c r="B9095" s="34">
        <v>601</v>
      </c>
      <c r="C9095" s="34">
        <v>666</v>
      </c>
      <c r="D9095" s="34">
        <v>178</v>
      </c>
      <c r="E9095" s="34">
        <v>232</v>
      </c>
      <c r="F9095" s="34">
        <v>193</v>
      </c>
      <c r="G9095" s="34">
        <v>236</v>
      </c>
      <c r="H9095" s="34">
        <v>163</v>
      </c>
      <c r="I9095" s="34">
        <v>197</v>
      </c>
    </row>
    <row r="9096" spans="1:9" x14ac:dyDescent="0.2">
      <c r="A9096" s="34" t="s">
        <v>59553</v>
      </c>
      <c r="B9096" s="34">
        <v>299</v>
      </c>
      <c r="C9096" s="34">
        <v>325</v>
      </c>
      <c r="D9096" s="34">
        <v>97</v>
      </c>
      <c r="E9096" s="34">
        <v>97</v>
      </c>
      <c r="F9096" s="34">
        <v>76</v>
      </c>
      <c r="G9096" s="34">
        <v>87</v>
      </c>
      <c r="H9096" s="34">
        <v>105</v>
      </c>
      <c r="I9096" s="34">
        <v>87</v>
      </c>
    </row>
    <row r="9097" spans="1:9" x14ac:dyDescent="0.2">
      <c r="A9097" s="34" t="s">
        <v>59554</v>
      </c>
      <c r="B9097" s="34">
        <v>318</v>
      </c>
      <c r="C9097" s="34">
        <v>338</v>
      </c>
      <c r="D9097" s="34">
        <v>82</v>
      </c>
      <c r="E9097" s="34">
        <v>84</v>
      </c>
      <c r="F9097" s="34">
        <v>100</v>
      </c>
      <c r="G9097" s="34">
        <v>87</v>
      </c>
      <c r="H9097" s="34">
        <v>84</v>
      </c>
      <c r="I9097" s="34">
        <v>74</v>
      </c>
    </row>
    <row r="9098" spans="1:9" x14ac:dyDescent="0.2">
      <c r="A9098" s="34" t="s">
        <v>59555</v>
      </c>
      <c r="B9098" s="34">
        <v>269</v>
      </c>
      <c r="C9098" s="34">
        <v>294</v>
      </c>
      <c r="D9098" s="34">
        <v>84</v>
      </c>
      <c r="E9098" s="34">
        <v>110</v>
      </c>
      <c r="F9098" s="34">
        <v>86</v>
      </c>
      <c r="G9098" s="34">
        <v>77</v>
      </c>
      <c r="H9098" s="34">
        <v>95</v>
      </c>
      <c r="I9098" s="34">
        <v>96</v>
      </c>
    </row>
    <row r="9099" spans="1:9" x14ac:dyDescent="0.2">
      <c r="A9099" s="34" t="s">
        <v>59556</v>
      </c>
      <c r="B9099" s="34">
        <v>506</v>
      </c>
      <c r="C9099" s="34">
        <v>480</v>
      </c>
      <c r="D9099" s="34">
        <v>185</v>
      </c>
      <c r="E9099" s="34">
        <v>200</v>
      </c>
      <c r="F9099" s="34">
        <v>144</v>
      </c>
      <c r="G9099" s="34">
        <v>229</v>
      </c>
      <c r="H9099" s="34">
        <v>167</v>
      </c>
      <c r="I9099" s="34">
        <v>177</v>
      </c>
    </row>
    <row r="9100" spans="1:9" x14ac:dyDescent="0.2">
      <c r="A9100" s="34" t="s">
        <v>59557</v>
      </c>
      <c r="B9100" s="34">
        <v>592</v>
      </c>
      <c r="C9100" s="34">
        <v>634</v>
      </c>
      <c r="D9100" s="34">
        <v>177</v>
      </c>
      <c r="E9100" s="34">
        <v>220</v>
      </c>
      <c r="F9100" s="34">
        <v>191</v>
      </c>
      <c r="G9100" s="34">
        <v>204</v>
      </c>
      <c r="H9100" s="34">
        <v>199</v>
      </c>
      <c r="I9100" s="34">
        <v>139</v>
      </c>
    </row>
    <row r="9101" spans="1:9" x14ac:dyDescent="0.2">
      <c r="A9101" s="34" t="s">
        <v>59558</v>
      </c>
      <c r="B9101" s="34">
        <v>241</v>
      </c>
      <c r="C9101" s="34">
        <v>309</v>
      </c>
      <c r="D9101" s="34">
        <v>79</v>
      </c>
      <c r="E9101" s="34">
        <v>88</v>
      </c>
      <c r="F9101" s="34">
        <v>49</v>
      </c>
      <c r="G9101" s="34">
        <v>86</v>
      </c>
      <c r="H9101" s="34">
        <v>87</v>
      </c>
      <c r="I9101" s="34">
        <v>74</v>
      </c>
    </row>
    <row r="9102" spans="1:9" x14ac:dyDescent="0.2">
      <c r="A9102" s="34" t="s">
        <v>59559</v>
      </c>
      <c r="B9102" s="34">
        <v>414</v>
      </c>
      <c r="C9102" s="34">
        <v>316</v>
      </c>
      <c r="D9102" s="34">
        <v>125</v>
      </c>
      <c r="E9102" s="34">
        <v>122</v>
      </c>
      <c r="F9102" s="34">
        <v>135</v>
      </c>
      <c r="G9102" s="34">
        <v>159</v>
      </c>
      <c r="H9102" s="34">
        <v>116</v>
      </c>
      <c r="I9102" s="34">
        <v>136</v>
      </c>
    </row>
    <row r="9103" spans="1:9" x14ac:dyDescent="0.2">
      <c r="A9103" s="34" t="s">
        <v>59560</v>
      </c>
      <c r="B9103" s="34">
        <v>241</v>
      </c>
      <c r="C9103" s="34">
        <v>204</v>
      </c>
      <c r="D9103" s="34">
        <v>92</v>
      </c>
      <c r="E9103" s="34">
        <v>71</v>
      </c>
      <c r="F9103" s="34">
        <v>85</v>
      </c>
      <c r="G9103" s="34">
        <v>59</v>
      </c>
      <c r="H9103" s="34">
        <v>72</v>
      </c>
      <c r="I9103" s="34">
        <v>56</v>
      </c>
    </row>
    <row r="9104" spans="1:9" x14ac:dyDescent="0.2">
      <c r="A9104" s="34" t="s">
        <v>59561</v>
      </c>
      <c r="B9104" s="34">
        <v>342</v>
      </c>
      <c r="C9104" s="34">
        <v>228</v>
      </c>
      <c r="D9104" s="34">
        <v>92</v>
      </c>
      <c r="E9104" s="34">
        <v>93</v>
      </c>
      <c r="F9104" s="34">
        <v>96</v>
      </c>
      <c r="G9104" s="34">
        <v>98</v>
      </c>
      <c r="H9104" s="34">
        <v>75</v>
      </c>
      <c r="I9104" s="34">
        <v>80</v>
      </c>
    </row>
    <row r="9105" spans="1:9" x14ac:dyDescent="0.2">
      <c r="A9105" s="34" t="s">
        <v>59562</v>
      </c>
      <c r="B9105" s="34">
        <v>241</v>
      </c>
      <c r="C9105" s="34">
        <v>289</v>
      </c>
      <c r="D9105" s="34">
        <v>61</v>
      </c>
      <c r="E9105" s="34">
        <v>100</v>
      </c>
      <c r="F9105" s="34">
        <v>62</v>
      </c>
      <c r="G9105" s="34">
        <v>80</v>
      </c>
      <c r="H9105" s="34">
        <v>60</v>
      </c>
      <c r="I9105" s="34">
        <v>73</v>
      </c>
    </row>
    <row r="9106" spans="1:9" x14ac:dyDescent="0.2">
      <c r="A9106" s="34" t="s">
        <v>59563</v>
      </c>
      <c r="B9106" s="34">
        <v>265</v>
      </c>
      <c r="C9106" s="34">
        <v>214</v>
      </c>
      <c r="D9106" s="34">
        <v>81</v>
      </c>
      <c r="E9106" s="34">
        <v>77</v>
      </c>
      <c r="F9106" s="34">
        <v>50</v>
      </c>
      <c r="G9106" s="34">
        <v>70</v>
      </c>
      <c r="H9106" s="34">
        <v>111</v>
      </c>
      <c r="I9106" s="34">
        <v>53</v>
      </c>
    </row>
    <row r="9107" spans="1:9" x14ac:dyDescent="0.2">
      <c r="A9107" s="34" t="s">
        <v>59564</v>
      </c>
      <c r="B9107" s="34">
        <v>421</v>
      </c>
      <c r="C9107" s="34">
        <v>491</v>
      </c>
      <c r="D9107" s="34">
        <v>188</v>
      </c>
      <c r="E9107" s="34">
        <v>200</v>
      </c>
      <c r="F9107" s="34">
        <v>168</v>
      </c>
      <c r="G9107" s="34">
        <v>194</v>
      </c>
      <c r="H9107" s="34">
        <v>179</v>
      </c>
      <c r="I9107" s="34">
        <v>143</v>
      </c>
    </row>
    <row r="9108" spans="1:9" x14ac:dyDescent="0.2">
      <c r="A9108" s="34" t="s">
        <v>59565</v>
      </c>
      <c r="B9108" s="34">
        <v>776</v>
      </c>
      <c r="C9108" s="34">
        <v>864</v>
      </c>
      <c r="D9108" s="34">
        <v>265</v>
      </c>
      <c r="E9108" s="34">
        <v>316</v>
      </c>
      <c r="F9108" s="34">
        <v>230</v>
      </c>
      <c r="G9108" s="34">
        <v>254</v>
      </c>
      <c r="H9108" s="34">
        <v>242</v>
      </c>
      <c r="I9108" s="34">
        <v>197</v>
      </c>
    </row>
    <row r="9109" spans="1:9" x14ac:dyDescent="0.2">
      <c r="A9109" s="34" t="s">
        <v>59566</v>
      </c>
      <c r="B9109" s="34">
        <v>1014</v>
      </c>
      <c r="C9109" s="34">
        <v>1021</v>
      </c>
      <c r="D9109" s="34">
        <v>301</v>
      </c>
      <c r="E9109" s="34">
        <v>312</v>
      </c>
      <c r="F9109" s="34">
        <v>260</v>
      </c>
      <c r="G9109" s="34">
        <v>267</v>
      </c>
      <c r="H9109" s="34">
        <v>312</v>
      </c>
      <c r="I9109" s="34">
        <v>247</v>
      </c>
    </row>
    <row r="9110" spans="1:9" x14ac:dyDescent="0.2">
      <c r="A9110" s="34" t="s">
        <v>59567</v>
      </c>
      <c r="B9110" s="34">
        <v>673</v>
      </c>
      <c r="C9110" s="34">
        <v>708</v>
      </c>
      <c r="D9110" s="34">
        <v>231</v>
      </c>
      <c r="E9110" s="34">
        <v>215</v>
      </c>
      <c r="F9110" s="34">
        <v>266</v>
      </c>
      <c r="G9110" s="34">
        <v>214</v>
      </c>
      <c r="H9110" s="34">
        <v>224</v>
      </c>
      <c r="I9110" s="34">
        <v>163</v>
      </c>
    </row>
    <row r="9111" spans="1:9" x14ac:dyDescent="0.2">
      <c r="A9111" s="34" t="s">
        <v>59568</v>
      </c>
      <c r="B9111" s="34">
        <v>442</v>
      </c>
      <c r="C9111" s="34">
        <v>745</v>
      </c>
      <c r="D9111" s="34">
        <v>155</v>
      </c>
      <c r="E9111" s="34">
        <v>193</v>
      </c>
      <c r="F9111" s="34">
        <v>127</v>
      </c>
      <c r="G9111" s="34">
        <v>183</v>
      </c>
      <c r="H9111" s="34">
        <v>153</v>
      </c>
      <c r="I9111" s="34">
        <v>145</v>
      </c>
    </row>
    <row r="9112" spans="1:9" x14ac:dyDescent="0.2">
      <c r="A9112" s="34" t="s">
        <v>59569</v>
      </c>
      <c r="B9112" s="34">
        <v>505</v>
      </c>
      <c r="C9112" s="34">
        <v>687</v>
      </c>
      <c r="D9112" s="34">
        <v>181</v>
      </c>
      <c r="E9112" s="34">
        <v>148</v>
      </c>
      <c r="F9112" s="34">
        <v>160</v>
      </c>
      <c r="G9112" s="34">
        <v>196</v>
      </c>
      <c r="H9112" s="34">
        <v>193</v>
      </c>
      <c r="I9112" s="34">
        <v>191</v>
      </c>
    </row>
    <row r="9113" spans="1:9" x14ac:dyDescent="0.2">
      <c r="A9113" s="34" t="s">
        <v>59570</v>
      </c>
      <c r="B9113" s="34">
        <v>250</v>
      </c>
      <c r="C9113" s="34">
        <v>347</v>
      </c>
      <c r="D9113" s="34">
        <v>104</v>
      </c>
      <c r="E9113" s="34">
        <v>113</v>
      </c>
      <c r="F9113" s="34">
        <v>80</v>
      </c>
      <c r="G9113" s="34">
        <v>100</v>
      </c>
      <c r="H9113" s="34">
        <v>66</v>
      </c>
      <c r="I9113" s="34">
        <v>83</v>
      </c>
    </row>
    <row r="9114" spans="1:9" x14ac:dyDescent="0.2">
      <c r="A9114" s="34" t="s">
        <v>59571</v>
      </c>
      <c r="B9114" s="34">
        <v>391</v>
      </c>
      <c r="C9114" s="34">
        <v>432</v>
      </c>
      <c r="D9114" s="34">
        <v>132</v>
      </c>
      <c r="E9114" s="34">
        <v>130</v>
      </c>
      <c r="F9114" s="34">
        <v>116</v>
      </c>
      <c r="G9114" s="34">
        <v>127</v>
      </c>
      <c r="H9114" s="34">
        <v>122</v>
      </c>
      <c r="I9114" s="34">
        <v>143</v>
      </c>
    </row>
    <row r="9115" spans="1:9" x14ac:dyDescent="0.2">
      <c r="A9115" s="34" t="s">
        <v>59572</v>
      </c>
      <c r="B9115" s="34">
        <v>469</v>
      </c>
      <c r="C9115" s="34">
        <v>391</v>
      </c>
      <c r="D9115" s="34">
        <v>129</v>
      </c>
      <c r="E9115" s="34">
        <v>112</v>
      </c>
      <c r="F9115" s="34">
        <v>144</v>
      </c>
      <c r="G9115" s="34">
        <v>140</v>
      </c>
      <c r="H9115" s="34">
        <v>169</v>
      </c>
      <c r="I9115" s="34">
        <v>108</v>
      </c>
    </row>
    <row r="9116" spans="1:9" x14ac:dyDescent="0.2">
      <c r="A9116" s="34" t="s">
        <v>59573</v>
      </c>
      <c r="B9116" s="34">
        <v>506</v>
      </c>
      <c r="C9116" s="34">
        <v>493</v>
      </c>
      <c r="D9116" s="34">
        <v>184</v>
      </c>
      <c r="E9116" s="34">
        <v>118</v>
      </c>
      <c r="F9116" s="34">
        <v>127</v>
      </c>
      <c r="G9116" s="34">
        <v>163</v>
      </c>
      <c r="H9116" s="34">
        <v>142</v>
      </c>
      <c r="I9116" s="34">
        <v>132</v>
      </c>
    </row>
    <row r="9117" spans="1:9" x14ac:dyDescent="0.2">
      <c r="A9117" s="34" t="s">
        <v>59574</v>
      </c>
      <c r="B9117" s="34">
        <v>492</v>
      </c>
      <c r="C9117" s="34">
        <v>547</v>
      </c>
      <c r="D9117" s="34">
        <v>165</v>
      </c>
      <c r="E9117" s="34">
        <v>137</v>
      </c>
      <c r="F9117" s="34">
        <v>178</v>
      </c>
      <c r="G9117" s="34">
        <v>167</v>
      </c>
      <c r="H9117" s="34">
        <v>160</v>
      </c>
      <c r="I9117" s="34">
        <v>174</v>
      </c>
    </row>
    <row r="9118" spans="1:9" x14ac:dyDescent="0.2">
      <c r="A9118" s="34" t="s">
        <v>59575</v>
      </c>
      <c r="B9118" s="34">
        <v>420</v>
      </c>
      <c r="C9118" s="34">
        <v>329</v>
      </c>
      <c r="D9118" s="34">
        <v>92</v>
      </c>
      <c r="E9118" s="34">
        <v>155</v>
      </c>
      <c r="F9118" s="34">
        <v>96</v>
      </c>
      <c r="G9118" s="34">
        <v>112</v>
      </c>
      <c r="H9118" s="34">
        <v>141</v>
      </c>
      <c r="I9118" s="34">
        <v>148</v>
      </c>
    </row>
    <row r="9119" spans="1:9" x14ac:dyDescent="0.2">
      <c r="A9119" s="34" t="s">
        <v>59576</v>
      </c>
      <c r="B9119" s="34">
        <v>324</v>
      </c>
      <c r="C9119" s="34">
        <v>384</v>
      </c>
      <c r="D9119" s="34">
        <v>116</v>
      </c>
      <c r="E9119" s="34">
        <v>101</v>
      </c>
      <c r="F9119" s="34">
        <v>96</v>
      </c>
      <c r="G9119" s="34">
        <v>122</v>
      </c>
      <c r="H9119" s="34">
        <v>109</v>
      </c>
      <c r="I9119" s="34">
        <v>100</v>
      </c>
    </row>
    <row r="9120" spans="1:9" x14ac:dyDescent="0.2">
      <c r="A9120" s="34" t="s">
        <v>59577</v>
      </c>
      <c r="B9120" s="34">
        <v>513</v>
      </c>
      <c r="C9120" s="34">
        <v>564</v>
      </c>
      <c r="D9120" s="34">
        <v>188</v>
      </c>
      <c r="E9120" s="34">
        <v>146</v>
      </c>
      <c r="F9120" s="34">
        <v>210</v>
      </c>
      <c r="G9120" s="34">
        <v>192</v>
      </c>
      <c r="H9120" s="34">
        <v>201</v>
      </c>
      <c r="I9120" s="34">
        <v>162</v>
      </c>
    </row>
    <row r="9121" spans="1:9" x14ac:dyDescent="0.2">
      <c r="A9121" s="34" t="s">
        <v>59578</v>
      </c>
      <c r="B9121" s="34">
        <v>93</v>
      </c>
      <c r="C9121" s="34">
        <v>89</v>
      </c>
      <c r="D9121" s="34">
        <v>25</v>
      </c>
      <c r="E9121" s="34">
        <v>42</v>
      </c>
      <c r="F9121" s="34">
        <v>24</v>
      </c>
      <c r="G9121" s="34">
        <v>19</v>
      </c>
      <c r="H9121" s="34">
        <v>20</v>
      </c>
      <c r="I9121" s="34">
        <v>25</v>
      </c>
    </row>
    <row r="9122" spans="1:9" x14ac:dyDescent="0.2">
      <c r="A9122" s="34" t="s">
        <v>59579</v>
      </c>
      <c r="B9122" s="34">
        <v>231</v>
      </c>
      <c r="C9122" s="34">
        <v>231</v>
      </c>
      <c r="D9122" s="34">
        <v>87</v>
      </c>
      <c r="E9122" s="34">
        <v>103</v>
      </c>
      <c r="F9122" s="34">
        <v>73</v>
      </c>
      <c r="G9122" s="34">
        <v>103</v>
      </c>
      <c r="H9122" s="34">
        <v>73</v>
      </c>
      <c r="I9122" s="34">
        <v>82</v>
      </c>
    </row>
    <row r="9123" spans="1:9" x14ac:dyDescent="0.2">
      <c r="A9123" s="34" t="s">
        <v>59580</v>
      </c>
      <c r="B9123" s="34">
        <v>600</v>
      </c>
      <c r="C9123" s="34">
        <v>578</v>
      </c>
      <c r="D9123" s="34">
        <v>175</v>
      </c>
      <c r="E9123" s="34">
        <v>176</v>
      </c>
      <c r="F9123" s="34">
        <v>176</v>
      </c>
      <c r="G9123" s="34">
        <v>138</v>
      </c>
      <c r="H9123" s="34">
        <v>214</v>
      </c>
      <c r="I9123" s="34">
        <v>184</v>
      </c>
    </row>
    <row r="9124" spans="1:9" x14ac:dyDescent="0.2">
      <c r="A9124" s="34" t="s">
        <v>59581</v>
      </c>
      <c r="B9124" s="34">
        <v>219</v>
      </c>
      <c r="C9124" s="34">
        <v>218</v>
      </c>
      <c r="D9124" s="34">
        <v>98</v>
      </c>
      <c r="E9124" s="34">
        <v>97</v>
      </c>
      <c r="F9124" s="34">
        <v>62</v>
      </c>
      <c r="G9124" s="34">
        <v>69</v>
      </c>
      <c r="H9124" s="34">
        <v>85</v>
      </c>
      <c r="I9124" s="34">
        <v>44</v>
      </c>
    </row>
    <row r="9125" spans="1:9" x14ac:dyDescent="0.2">
      <c r="A9125" s="34" t="s">
        <v>59582</v>
      </c>
      <c r="B9125" s="34">
        <v>677</v>
      </c>
      <c r="C9125" s="34">
        <v>705</v>
      </c>
      <c r="D9125" s="34">
        <v>200</v>
      </c>
      <c r="E9125" s="34">
        <v>149</v>
      </c>
      <c r="F9125" s="34">
        <v>158</v>
      </c>
      <c r="G9125" s="34">
        <v>239</v>
      </c>
      <c r="H9125" s="34">
        <v>192</v>
      </c>
      <c r="I9125" s="34">
        <v>174</v>
      </c>
    </row>
    <row r="9126" spans="1:9" x14ac:dyDescent="0.2">
      <c r="A9126" s="34" t="s">
        <v>59583</v>
      </c>
      <c r="B9126" s="34">
        <v>227</v>
      </c>
      <c r="C9126" s="34">
        <v>249</v>
      </c>
      <c r="D9126" s="34">
        <v>93</v>
      </c>
      <c r="E9126" s="34">
        <v>78</v>
      </c>
      <c r="F9126" s="34">
        <v>105</v>
      </c>
      <c r="G9126" s="34">
        <v>64</v>
      </c>
      <c r="H9126" s="34">
        <v>62</v>
      </c>
      <c r="I9126" s="34">
        <v>54</v>
      </c>
    </row>
    <row r="9127" spans="1:9" x14ac:dyDescent="0.2">
      <c r="A9127" s="34" t="s">
        <v>59584</v>
      </c>
      <c r="B9127" s="34">
        <v>272</v>
      </c>
      <c r="C9127" s="34">
        <v>165</v>
      </c>
      <c r="D9127" s="34">
        <v>62</v>
      </c>
      <c r="E9127" s="34">
        <v>63</v>
      </c>
      <c r="F9127" s="34">
        <v>54</v>
      </c>
      <c r="G9127" s="34">
        <v>56</v>
      </c>
      <c r="H9127" s="34">
        <v>76</v>
      </c>
      <c r="I9127" s="34">
        <v>66</v>
      </c>
    </row>
    <row r="9128" spans="1:9" x14ac:dyDescent="0.2">
      <c r="A9128" s="34" t="s">
        <v>59585</v>
      </c>
      <c r="B9128" s="34">
        <v>728</v>
      </c>
      <c r="C9128" s="34">
        <v>650</v>
      </c>
      <c r="D9128" s="34">
        <v>194</v>
      </c>
      <c r="E9128" s="34">
        <v>282</v>
      </c>
      <c r="F9128" s="34">
        <v>191</v>
      </c>
      <c r="G9128" s="34">
        <v>207</v>
      </c>
      <c r="H9128" s="34">
        <v>155</v>
      </c>
      <c r="I9128" s="34">
        <v>183</v>
      </c>
    </row>
    <row r="9129" spans="1:9" x14ac:dyDescent="0.2">
      <c r="A9129" s="34" t="s">
        <v>59586</v>
      </c>
      <c r="B9129" s="34">
        <v>1008</v>
      </c>
      <c r="C9129" s="34">
        <v>1412</v>
      </c>
      <c r="D9129" s="34">
        <v>291</v>
      </c>
      <c r="E9129" s="34">
        <v>484</v>
      </c>
      <c r="F9129" s="34">
        <v>296</v>
      </c>
      <c r="G9129" s="34">
        <v>419</v>
      </c>
      <c r="H9129" s="34">
        <v>332</v>
      </c>
      <c r="I9129" s="34">
        <v>452</v>
      </c>
    </row>
    <row r="9130" spans="1:9" x14ac:dyDescent="0.2">
      <c r="A9130" s="34" t="s">
        <v>59587</v>
      </c>
      <c r="B9130" s="34">
        <v>313</v>
      </c>
      <c r="C9130" s="34">
        <v>344</v>
      </c>
      <c r="D9130" s="34">
        <v>106</v>
      </c>
      <c r="E9130" s="34">
        <v>110</v>
      </c>
      <c r="F9130" s="34">
        <v>107</v>
      </c>
      <c r="G9130" s="34">
        <v>109</v>
      </c>
      <c r="H9130" s="34">
        <v>130</v>
      </c>
      <c r="I9130" s="34">
        <v>103</v>
      </c>
    </row>
    <row r="9131" spans="1:9" x14ac:dyDescent="0.2">
      <c r="A9131" s="34" t="s">
        <v>59588</v>
      </c>
      <c r="B9131" s="34">
        <v>501</v>
      </c>
      <c r="C9131" s="34">
        <v>543</v>
      </c>
      <c r="D9131" s="34">
        <v>116</v>
      </c>
      <c r="E9131" s="34">
        <v>185</v>
      </c>
      <c r="F9131" s="34">
        <v>162</v>
      </c>
      <c r="G9131" s="34">
        <v>185</v>
      </c>
      <c r="H9131" s="34">
        <v>144</v>
      </c>
      <c r="I9131" s="34">
        <v>120</v>
      </c>
    </row>
    <row r="9132" spans="1:9" x14ac:dyDescent="0.2">
      <c r="A9132" s="34" t="s">
        <v>59589</v>
      </c>
      <c r="B9132" s="34">
        <v>381</v>
      </c>
      <c r="C9132" s="34">
        <v>257</v>
      </c>
      <c r="D9132" s="34">
        <v>99</v>
      </c>
      <c r="E9132" s="34">
        <v>107</v>
      </c>
      <c r="F9132" s="34">
        <v>94</v>
      </c>
      <c r="G9132" s="34">
        <v>97</v>
      </c>
      <c r="H9132" s="34">
        <v>85</v>
      </c>
      <c r="I9132" s="34">
        <v>82</v>
      </c>
    </row>
    <row r="9133" spans="1:9" x14ac:dyDescent="0.2">
      <c r="A9133" s="34" t="s">
        <v>59590</v>
      </c>
      <c r="B9133" s="34">
        <v>368</v>
      </c>
      <c r="C9133" s="34">
        <v>446</v>
      </c>
      <c r="D9133" s="34">
        <v>115</v>
      </c>
      <c r="E9133" s="34">
        <v>116</v>
      </c>
      <c r="F9133" s="34">
        <v>104</v>
      </c>
      <c r="G9133" s="34">
        <v>112</v>
      </c>
      <c r="H9133" s="34">
        <v>112</v>
      </c>
      <c r="I9133" s="34">
        <v>99</v>
      </c>
    </row>
    <row r="9134" spans="1:9" x14ac:dyDescent="0.2">
      <c r="A9134" s="34" t="s">
        <v>59591</v>
      </c>
      <c r="B9134" s="34">
        <v>507</v>
      </c>
      <c r="C9134" s="34">
        <v>360</v>
      </c>
      <c r="D9134" s="34">
        <v>182</v>
      </c>
      <c r="E9134" s="34">
        <v>161</v>
      </c>
      <c r="F9134" s="34">
        <v>199</v>
      </c>
      <c r="G9134" s="34">
        <v>158</v>
      </c>
      <c r="H9134" s="34">
        <v>152</v>
      </c>
      <c r="I9134" s="34">
        <v>127</v>
      </c>
    </row>
    <row r="9135" spans="1:9" x14ac:dyDescent="0.2">
      <c r="A9135" s="34" t="s">
        <v>59592</v>
      </c>
      <c r="B9135" s="34">
        <v>325</v>
      </c>
      <c r="C9135" s="34">
        <v>306</v>
      </c>
      <c r="D9135" s="34">
        <v>79</v>
      </c>
      <c r="E9135" s="34">
        <v>80</v>
      </c>
      <c r="F9135" s="34">
        <v>110</v>
      </c>
      <c r="G9135" s="34">
        <v>93</v>
      </c>
      <c r="H9135" s="34">
        <v>108</v>
      </c>
      <c r="I9135" s="34">
        <v>60</v>
      </c>
    </row>
    <row r="9136" spans="1:9" x14ac:dyDescent="0.2">
      <c r="A9136" s="34" t="s">
        <v>59593</v>
      </c>
      <c r="B9136" s="34">
        <v>165</v>
      </c>
      <c r="C9136" s="34">
        <v>261</v>
      </c>
      <c r="D9136" s="34">
        <v>71</v>
      </c>
      <c r="E9136" s="34">
        <v>89</v>
      </c>
      <c r="F9136" s="34">
        <v>63</v>
      </c>
      <c r="G9136" s="34">
        <v>115</v>
      </c>
      <c r="H9136" s="34">
        <v>72</v>
      </c>
      <c r="I9136" s="34">
        <v>51</v>
      </c>
    </row>
    <row r="9137" spans="1:9" x14ac:dyDescent="0.2">
      <c r="A9137" s="34" t="s">
        <v>59594</v>
      </c>
      <c r="B9137" s="34">
        <v>393</v>
      </c>
      <c r="C9137" s="34">
        <v>292</v>
      </c>
      <c r="D9137" s="34">
        <v>112</v>
      </c>
      <c r="E9137" s="34">
        <v>94</v>
      </c>
      <c r="F9137" s="34">
        <v>118</v>
      </c>
      <c r="G9137" s="34">
        <v>103</v>
      </c>
      <c r="H9137" s="34">
        <v>141</v>
      </c>
      <c r="I9137" s="34">
        <v>88</v>
      </c>
    </row>
    <row r="9138" spans="1:9" x14ac:dyDescent="0.2">
      <c r="A9138" s="34" t="s">
        <v>59595</v>
      </c>
      <c r="B9138" s="34">
        <v>456</v>
      </c>
      <c r="C9138" s="34">
        <v>427</v>
      </c>
      <c r="D9138" s="34">
        <v>135</v>
      </c>
      <c r="E9138" s="34">
        <v>114</v>
      </c>
      <c r="F9138" s="34">
        <v>116</v>
      </c>
      <c r="G9138" s="34">
        <v>124</v>
      </c>
      <c r="H9138" s="34">
        <v>111</v>
      </c>
      <c r="I9138" s="34">
        <v>83</v>
      </c>
    </row>
    <row r="9139" spans="1:9" x14ac:dyDescent="0.2">
      <c r="A9139" s="34" t="s">
        <v>59596</v>
      </c>
      <c r="B9139" s="34">
        <v>430</v>
      </c>
      <c r="C9139" s="34">
        <v>455</v>
      </c>
      <c r="D9139" s="34">
        <v>87</v>
      </c>
      <c r="E9139" s="34">
        <v>126</v>
      </c>
      <c r="F9139" s="34">
        <v>94</v>
      </c>
      <c r="G9139" s="34">
        <v>175</v>
      </c>
      <c r="H9139" s="34">
        <v>103</v>
      </c>
      <c r="I9139" s="34">
        <v>102</v>
      </c>
    </row>
    <row r="9140" spans="1:9" x14ac:dyDescent="0.2">
      <c r="A9140" s="34" t="s">
        <v>59597</v>
      </c>
      <c r="B9140" s="34">
        <v>389</v>
      </c>
      <c r="C9140" s="34">
        <v>235</v>
      </c>
      <c r="D9140" s="34">
        <v>114</v>
      </c>
      <c r="E9140" s="34">
        <v>85</v>
      </c>
      <c r="F9140" s="34">
        <v>91</v>
      </c>
      <c r="G9140" s="34">
        <v>87</v>
      </c>
      <c r="H9140" s="34">
        <v>123</v>
      </c>
      <c r="I9140" s="34">
        <v>74</v>
      </c>
    </row>
    <row r="9141" spans="1:9" x14ac:dyDescent="0.2">
      <c r="A9141" s="34" t="s">
        <v>59598</v>
      </c>
      <c r="B9141" s="34">
        <v>534</v>
      </c>
      <c r="C9141" s="34">
        <v>631</v>
      </c>
      <c r="D9141" s="34">
        <v>200</v>
      </c>
      <c r="E9141" s="34">
        <v>212</v>
      </c>
      <c r="F9141" s="34">
        <v>150</v>
      </c>
      <c r="G9141" s="34">
        <v>194</v>
      </c>
      <c r="H9141" s="34">
        <v>204</v>
      </c>
      <c r="I9141" s="34">
        <v>156</v>
      </c>
    </row>
    <row r="9142" spans="1:9" x14ac:dyDescent="0.2">
      <c r="A9142" s="34" t="s">
        <v>59599</v>
      </c>
      <c r="B9142" s="34">
        <v>205</v>
      </c>
      <c r="C9142" s="34">
        <v>370</v>
      </c>
      <c r="D9142" s="34">
        <v>87</v>
      </c>
      <c r="E9142" s="34">
        <v>128</v>
      </c>
      <c r="F9142" s="34">
        <v>53</v>
      </c>
      <c r="G9142" s="34">
        <v>125</v>
      </c>
      <c r="H9142" s="34">
        <v>96</v>
      </c>
      <c r="I9142" s="34">
        <v>80</v>
      </c>
    </row>
    <row r="9143" spans="1:9" x14ac:dyDescent="0.2">
      <c r="A9143" s="34" t="s">
        <v>59600</v>
      </c>
      <c r="B9143" s="34">
        <v>278</v>
      </c>
      <c r="C9143" s="34">
        <v>322</v>
      </c>
      <c r="D9143" s="34">
        <v>94</v>
      </c>
      <c r="E9143" s="34">
        <v>124</v>
      </c>
      <c r="F9143" s="34">
        <v>83</v>
      </c>
      <c r="G9143" s="34">
        <v>153</v>
      </c>
      <c r="H9143" s="34">
        <v>129</v>
      </c>
      <c r="I9143" s="34">
        <v>100</v>
      </c>
    </row>
    <row r="9144" spans="1:9" x14ac:dyDescent="0.2">
      <c r="A9144" s="34" t="s">
        <v>59601</v>
      </c>
      <c r="B9144" s="34">
        <v>502</v>
      </c>
      <c r="C9144" s="34">
        <v>561</v>
      </c>
      <c r="D9144" s="34">
        <v>152</v>
      </c>
      <c r="E9144" s="34">
        <v>188</v>
      </c>
      <c r="F9144" s="34">
        <v>172</v>
      </c>
      <c r="G9144" s="34">
        <v>191</v>
      </c>
      <c r="H9144" s="34">
        <v>161</v>
      </c>
      <c r="I9144" s="34">
        <v>158</v>
      </c>
    </row>
    <row r="9145" spans="1:9" x14ac:dyDescent="0.2">
      <c r="A9145" s="34" t="s">
        <v>59602</v>
      </c>
      <c r="B9145" s="34">
        <v>292</v>
      </c>
      <c r="C9145" s="34">
        <v>188</v>
      </c>
      <c r="D9145" s="34">
        <v>61</v>
      </c>
      <c r="E9145" s="34">
        <v>67</v>
      </c>
      <c r="F9145" s="34">
        <v>74</v>
      </c>
      <c r="G9145" s="34">
        <v>73</v>
      </c>
      <c r="H9145" s="34">
        <v>90</v>
      </c>
      <c r="I9145" s="34">
        <v>54</v>
      </c>
    </row>
    <row r="9146" spans="1:9" x14ac:dyDescent="0.2">
      <c r="A9146" s="34" t="s">
        <v>59603</v>
      </c>
      <c r="B9146" s="34">
        <v>515</v>
      </c>
      <c r="C9146" s="34">
        <v>500</v>
      </c>
      <c r="D9146" s="34">
        <v>137</v>
      </c>
      <c r="E9146" s="34">
        <v>135</v>
      </c>
      <c r="F9146" s="34">
        <v>160</v>
      </c>
      <c r="G9146" s="34">
        <v>138</v>
      </c>
      <c r="H9146" s="34">
        <v>136</v>
      </c>
      <c r="I9146" s="34">
        <v>143</v>
      </c>
    </row>
    <row r="9147" spans="1:9" x14ac:dyDescent="0.2">
      <c r="A9147" s="34" t="s">
        <v>59604</v>
      </c>
      <c r="B9147" s="34">
        <v>47</v>
      </c>
      <c r="C9147" s="34">
        <v>67</v>
      </c>
      <c r="D9147" s="34">
        <v>32</v>
      </c>
      <c r="E9147" s="34">
        <v>43</v>
      </c>
      <c r="F9147" s="34">
        <v>25</v>
      </c>
      <c r="G9147" s="34">
        <v>27</v>
      </c>
      <c r="H9147" s="34">
        <v>29</v>
      </c>
      <c r="I9147" s="34">
        <v>21</v>
      </c>
    </row>
    <row r="9148" spans="1:9" x14ac:dyDescent="0.2">
      <c r="A9148" s="34" t="s">
        <v>59605</v>
      </c>
      <c r="B9148" s="34">
        <v>284</v>
      </c>
      <c r="C9148" s="34">
        <v>309</v>
      </c>
      <c r="D9148" s="34">
        <v>84</v>
      </c>
      <c r="E9148" s="34">
        <v>107</v>
      </c>
      <c r="F9148" s="34">
        <v>63</v>
      </c>
      <c r="G9148" s="34">
        <v>87</v>
      </c>
      <c r="H9148" s="34">
        <v>68</v>
      </c>
      <c r="I9148" s="34">
        <v>82</v>
      </c>
    </row>
    <row r="9149" spans="1:9" x14ac:dyDescent="0.2">
      <c r="A9149" s="34" t="s">
        <v>59606</v>
      </c>
      <c r="B9149" s="34">
        <v>390</v>
      </c>
      <c r="C9149" s="34">
        <v>402</v>
      </c>
      <c r="D9149" s="34">
        <v>141</v>
      </c>
      <c r="E9149" s="34">
        <v>126</v>
      </c>
      <c r="F9149" s="34">
        <v>139</v>
      </c>
      <c r="G9149" s="34">
        <v>133</v>
      </c>
      <c r="H9149" s="34">
        <v>137</v>
      </c>
      <c r="I9149" s="34">
        <v>93</v>
      </c>
    </row>
    <row r="9150" spans="1:9" x14ac:dyDescent="0.2">
      <c r="A9150" s="34" t="s">
        <v>59607</v>
      </c>
      <c r="B9150" s="34">
        <v>364</v>
      </c>
      <c r="C9150" s="34">
        <v>392</v>
      </c>
      <c r="D9150" s="34">
        <v>146</v>
      </c>
      <c r="E9150" s="34">
        <v>153</v>
      </c>
      <c r="F9150" s="34">
        <v>118</v>
      </c>
      <c r="G9150" s="34">
        <v>120</v>
      </c>
      <c r="H9150" s="34">
        <v>114</v>
      </c>
      <c r="I9150" s="34">
        <v>97</v>
      </c>
    </row>
    <row r="9151" spans="1:9" x14ac:dyDescent="0.2">
      <c r="A9151" s="34" t="s">
        <v>59608</v>
      </c>
      <c r="B9151" s="34">
        <v>377</v>
      </c>
      <c r="C9151" s="34">
        <v>343</v>
      </c>
      <c r="D9151" s="34">
        <v>93</v>
      </c>
      <c r="E9151" s="34">
        <v>99</v>
      </c>
      <c r="F9151" s="34">
        <v>94</v>
      </c>
      <c r="G9151" s="34">
        <v>134</v>
      </c>
      <c r="H9151" s="34">
        <v>100</v>
      </c>
      <c r="I9151" s="34">
        <v>129</v>
      </c>
    </row>
    <row r="9152" spans="1:9" x14ac:dyDescent="0.2">
      <c r="A9152" s="34" t="s">
        <v>59609</v>
      </c>
      <c r="B9152" s="34">
        <v>318</v>
      </c>
      <c r="C9152" s="34">
        <v>279</v>
      </c>
      <c r="D9152" s="34">
        <v>83</v>
      </c>
      <c r="E9152" s="34">
        <v>85</v>
      </c>
      <c r="F9152" s="34">
        <v>96</v>
      </c>
      <c r="G9152" s="34">
        <v>91</v>
      </c>
      <c r="H9152" s="34">
        <v>81</v>
      </c>
      <c r="I9152" s="34">
        <v>86</v>
      </c>
    </row>
    <row r="9153" spans="1:9" x14ac:dyDescent="0.2">
      <c r="A9153" s="34" t="s">
        <v>59610</v>
      </c>
      <c r="B9153" s="34">
        <v>524</v>
      </c>
      <c r="C9153" s="34">
        <v>558</v>
      </c>
      <c r="D9153" s="34">
        <v>163</v>
      </c>
      <c r="E9153" s="34">
        <v>168</v>
      </c>
      <c r="F9153" s="34">
        <v>159</v>
      </c>
      <c r="G9153" s="34">
        <v>175</v>
      </c>
      <c r="H9153" s="34">
        <v>164</v>
      </c>
      <c r="I9153" s="34">
        <v>162</v>
      </c>
    </row>
    <row r="9154" spans="1:9" x14ac:dyDescent="0.2">
      <c r="A9154" s="34" t="s">
        <v>59611</v>
      </c>
      <c r="B9154" s="34">
        <v>186</v>
      </c>
      <c r="C9154" s="34">
        <v>265</v>
      </c>
      <c r="D9154" s="34">
        <v>65</v>
      </c>
      <c r="E9154" s="34">
        <v>112</v>
      </c>
      <c r="F9154" s="34">
        <v>60</v>
      </c>
      <c r="G9154" s="34">
        <v>95</v>
      </c>
      <c r="H9154" s="34">
        <v>61</v>
      </c>
      <c r="I9154" s="34">
        <v>93</v>
      </c>
    </row>
    <row r="9155" spans="1:9" x14ac:dyDescent="0.2">
      <c r="A9155" s="34" t="s">
        <v>59612</v>
      </c>
      <c r="B9155" s="34">
        <v>328</v>
      </c>
      <c r="C9155" s="34">
        <v>379</v>
      </c>
      <c r="D9155" s="34">
        <v>97</v>
      </c>
      <c r="E9155" s="34">
        <v>121</v>
      </c>
      <c r="F9155" s="34">
        <v>108</v>
      </c>
      <c r="G9155" s="34">
        <v>143</v>
      </c>
      <c r="H9155" s="34">
        <v>100</v>
      </c>
      <c r="I9155" s="34">
        <v>104</v>
      </c>
    </row>
    <row r="9156" spans="1:9" x14ac:dyDescent="0.2">
      <c r="A9156" s="34" t="s">
        <v>59613</v>
      </c>
      <c r="B9156" s="34">
        <v>332</v>
      </c>
      <c r="C9156" s="34">
        <v>365</v>
      </c>
      <c r="D9156" s="34">
        <v>128</v>
      </c>
      <c r="E9156" s="34">
        <v>85</v>
      </c>
      <c r="F9156" s="34">
        <v>110</v>
      </c>
      <c r="G9156" s="34">
        <v>113</v>
      </c>
      <c r="H9156" s="34">
        <v>127</v>
      </c>
      <c r="I9156" s="34">
        <v>73</v>
      </c>
    </row>
    <row r="9157" spans="1:9" x14ac:dyDescent="0.2">
      <c r="A9157" s="34" t="s">
        <v>59614</v>
      </c>
      <c r="B9157" s="34">
        <v>278</v>
      </c>
      <c r="C9157" s="34">
        <v>419</v>
      </c>
      <c r="D9157" s="34">
        <v>64</v>
      </c>
      <c r="E9157" s="34">
        <v>113</v>
      </c>
      <c r="F9157" s="34">
        <v>78</v>
      </c>
      <c r="G9157" s="34">
        <v>118</v>
      </c>
      <c r="H9157" s="34">
        <v>83</v>
      </c>
      <c r="I9157" s="34">
        <v>82</v>
      </c>
    </row>
    <row r="9158" spans="1:9" x14ac:dyDescent="0.2">
      <c r="A9158" s="34" t="s">
        <v>59615</v>
      </c>
      <c r="B9158" s="34">
        <v>367</v>
      </c>
      <c r="C9158" s="34">
        <v>318</v>
      </c>
      <c r="D9158" s="34">
        <v>111</v>
      </c>
      <c r="E9158" s="34">
        <v>97</v>
      </c>
      <c r="F9158" s="34">
        <v>101</v>
      </c>
      <c r="G9158" s="34">
        <v>123</v>
      </c>
      <c r="H9158" s="34">
        <v>89</v>
      </c>
      <c r="I9158" s="34">
        <v>122</v>
      </c>
    </row>
    <row r="9159" spans="1:9" x14ac:dyDescent="0.2">
      <c r="A9159" s="34" t="s">
        <v>59616</v>
      </c>
      <c r="B9159" s="34">
        <v>561</v>
      </c>
      <c r="C9159" s="34">
        <v>524</v>
      </c>
      <c r="D9159" s="34">
        <v>177</v>
      </c>
      <c r="E9159" s="34">
        <v>244</v>
      </c>
      <c r="F9159" s="34">
        <v>183</v>
      </c>
      <c r="G9159" s="34">
        <v>195</v>
      </c>
      <c r="H9159" s="34">
        <v>193</v>
      </c>
      <c r="I9159" s="34">
        <v>154</v>
      </c>
    </row>
    <row r="9160" spans="1:9" x14ac:dyDescent="0.2">
      <c r="A9160" s="34" t="s">
        <v>59617</v>
      </c>
      <c r="B9160" s="34">
        <v>713</v>
      </c>
      <c r="C9160" s="34">
        <v>724</v>
      </c>
      <c r="D9160" s="34">
        <v>245</v>
      </c>
      <c r="E9160" s="34">
        <v>251</v>
      </c>
      <c r="F9160" s="34">
        <v>207</v>
      </c>
      <c r="G9160" s="34">
        <v>232</v>
      </c>
      <c r="H9160" s="34">
        <v>244</v>
      </c>
      <c r="I9160" s="34">
        <v>190</v>
      </c>
    </row>
    <row r="9161" spans="1:9" x14ac:dyDescent="0.2">
      <c r="A9161" s="34" t="s">
        <v>59618</v>
      </c>
      <c r="B9161" s="34">
        <v>717</v>
      </c>
      <c r="C9161" s="34">
        <v>720</v>
      </c>
      <c r="D9161" s="34">
        <v>190</v>
      </c>
      <c r="E9161" s="34">
        <v>230</v>
      </c>
      <c r="F9161" s="34">
        <v>204</v>
      </c>
      <c r="G9161" s="34">
        <v>226</v>
      </c>
      <c r="H9161" s="34">
        <v>205</v>
      </c>
      <c r="I9161" s="34">
        <v>212</v>
      </c>
    </row>
    <row r="9162" spans="1:9" x14ac:dyDescent="0.2">
      <c r="A9162" s="34" t="s">
        <v>59619</v>
      </c>
      <c r="B9162" s="34">
        <v>653</v>
      </c>
      <c r="C9162" s="34">
        <v>781</v>
      </c>
      <c r="D9162" s="34">
        <v>201</v>
      </c>
      <c r="E9162" s="34">
        <v>251</v>
      </c>
      <c r="F9162" s="34">
        <v>178</v>
      </c>
      <c r="G9162" s="34">
        <v>256</v>
      </c>
      <c r="H9162" s="34">
        <v>204</v>
      </c>
      <c r="I9162" s="34">
        <v>227</v>
      </c>
    </row>
    <row r="9163" spans="1:9" x14ac:dyDescent="0.2">
      <c r="A9163" s="34" t="s">
        <v>59620</v>
      </c>
      <c r="B9163" s="34">
        <v>462</v>
      </c>
      <c r="C9163" s="34">
        <v>418</v>
      </c>
      <c r="D9163" s="34">
        <v>172</v>
      </c>
      <c r="E9163" s="34">
        <v>130</v>
      </c>
      <c r="F9163" s="34">
        <v>139</v>
      </c>
      <c r="G9163" s="34">
        <v>135</v>
      </c>
      <c r="H9163" s="34">
        <v>134</v>
      </c>
      <c r="I9163" s="34">
        <v>132</v>
      </c>
    </row>
    <row r="9164" spans="1:9" x14ac:dyDescent="0.2">
      <c r="A9164" s="34" t="s">
        <v>59621</v>
      </c>
      <c r="B9164" s="34">
        <v>405</v>
      </c>
      <c r="C9164" s="34">
        <v>522</v>
      </c>
      <c r="D9164" s="34">
        <v>136</v>
      </c>
      <c r="E9164" s="34">
        <v>160</v>
      </c>
      <c r="F9164" s="34">
        <v>121</v>
      </c>
      <c r="G9164" s="34">
        <v>147</v>
      </c>
      <c r="H9164" s="34">
        <v>141</v>
      </c>
      <c r="I9164" s="34">
        <v>138</v>
      </c>
    </row>
    <row r="9165" spans="1:9" x14ac:dyDescent="0.2">
      <c r="A9165" s="34" t="s">
        <v>59622</v>
      </c>
      <c r="B9165" s="34">
        <v>154</v>
      </c>
      <c r="C9165" s="34">
        <v>188</v>
      </c>
      <c r="D9165" s="34">
        <v>48</v>
      </c>
      <c r="E9165" s="34">
        <v>59</v>
      </c>
      <c r="F9165" s="34">
        <v>71</v>
      </c>
      <c r="G9165" s="34">
        <v>46</v>
      </c>
      <c r="H9165" s="34">
        <v>60</v>
      </c>
      <c r="I9165" s="34">
        <v>40</v>
      </c>
    </row>
    <row r="9166" spans="1:9" x14ac:dyDescent="0.2">
      <c r="A9166" s="34" t="s">
        <v>59623</v>
      </c>
      <c r="B9166" s="34">
        <v>375</v>
      </c>
      <c r="C9166" s="34">
        <v>243</v>
      </c>
      <c r="D9166" s="34">
        <v>121</v>
      </c>
      <c r="E9166" s="34">
        <v>84</v>
      </c>
      <c r="F9166" s="34">
        <v>103</v>
      </c>
      <c r="G9166" s="34">
        <v>114</v>
      </c>
      <c r="H9166" s="34">
        <v>114</v>
      </c>
      <c r="I9166" s="34">
        <v>66</v>
      </c>
    </row>
    <row r="9167" spans="1:9" x14ac:dyDescent="0.2">
      <c r="A9167" s="34" t="s">
        <v>59624</v>
      </c>
      <c r="B9167" s="34">
        <v>571</v>
      </c>
      <c r="C9167" s="34">
        <v>584</v>
      </c>
      <c r="D9167" s="34">
        <v>142</v>
      </c>
      <c r="E9167" s="34">
        <v>152</v>
      </c>
      <c r="F9167" s="34">
        <v>203</v>
      </c>
      <c r="G9167" s="34">
        <v>201</v>
      </c>
      <c r="H9167" s="34">
        <v>208</v>
      </c>
      <c r="I9167" s="34">
        <v>165</v>
      </c>
    </row>
    <row r="9168" spans="1:9" x14ac:dyDescent="0.2">
      <c r="A9168" s="34" t="s">
        <v>59625</v>
      </c>
      <c r="B9168" s="34">
        <v>395</v>
      </c>
      <c r="C9168" s="34">
        <v>401</v>
      </c>
      <c r="D9168" s="34">
        <v>141</v>
      </c>
      <c r="E9168" s="34">
        <v>155</v>
      </c>
      <c r="F9168" s="34">
        <v>114</v>
      </c>
      <c r="G9168" s="34">
        <v>123</v>
      </c>
      <c r="H9168" s="34">
        <v>119</v>
      </c>
      <c r="I9168" s="34">
        <v>122</v>
      </c>
    </row>
    <row r="9169" spans="1:9" x14ac:dyDescent="0.2">
      <c r="A9169" s="34" t="s">
        <v>59626</v>
      </c>
      <c r="B9169" s="34">
        <v>344</v>
      </c>
      <c r="C9169" s="34">
        <v>364</v>
      </c>
      <c r="D9169" s="34">
        <v>99</v>
      </c>
      <c r="E9169" s="34">
        <v>114</v>
      </c>
      <c r="F9169" s="34">
        <v>87</v>
      </c>
      <c r="G9169" s="34">
        <v>122</v>
      </c>
      <c r="H9169" s="34">
        <v>119</v>
      </c>
      <c r="I9169" s="34">
        <v>82</v>
      </c>
    </row>
    <row r="9170" spans="1:9" x14ac:dyDescent="0.2">
      <c r="A9170" s="34" t="s">
        <v>59627</v>
      </c>
      <c r="B9170" s="34">
        <v>346</v>
      </c>
      <c r="C9170" s="34">
        <v>422</v>
      </c>
      <c r="D9170" s="34">
        <v>90</v>
      </c>
      <c r="E9170" s="34">
        <v>155</v>
      </c>
      <c r="F9170" s="34">
        <v>100</v>
      </c>
      <c r="G9170" s="34">
        <v>168</v>
      </c>
      <c r="H9170" s="34">
        <v>144</v>
      </c>
      <c r="I9170" s="34">
        <v>105</v>
      </c>
    </row>
    <row r="9171" spans="1:9" x14ac:dyDescent="0.2">
      <c r="A9171" s="34" t="s">
        <v>59628</v>
      </c>
      <c r="B9171" s="34">
        <v>267</v>
      </c>
      <c r="C9171" s="34">
        <v>274</v>
      </c>
      <c r="D9171" s="34">
        <v>107</v>
      </c>
      <c r="E9171" s="34">
        <v>90</v>
      </c>
      <c r="F9171" s="34">
        <v>112</v>
      </c>
      <c r="G9171" s="34">
        <v>91</v>
      </c>
      <c r="H9171" s="34">
        <v>115</v>
      </c>
      <c r="I9171" s="34">
        <v>89</v>
      </c>
    </row>
    <row r="9172" spans="1:9" x14ac:dyDescent="0.2">
      <c r="A9172" s="34" t="s">
        <v>59629</v>
      </c>
      <c r="B9172" s="34">
        <v>183</v>
      </c>
      <c r="C9172" s="34">
        <v>183</v>
      </c>
      <c r="D9172" s="34">
        <v>55</v>
      </c>
      <c r="E9172" s="34">
        <v>66</v>
      </c>
      <c r="F9172" s="34">
        <v>68</v>
      </c>
      <c r="G9172" s="34">
        <v>34</v>
      </c>
      <c r="H9172" s="34">
        <v>68</v>
      </c>
      <c r="I9172" s="34">
        <v>55</v>
      </c>
    </row>
    <row r="9173" spans="1:9" x14ac:dyDescent="0.2">
      <c r="A9173" s="34" t="s">
        <v>59630</v>
      </c>
      <c r="B9173" s="34">
        <v>240</v>
      </c>
      <c r="C9173" s="34">
        <v>252</v>
      </c>
      <c r="D9173" s="34">
        <v>85</v>
      </c>
      <c r="E9173" s="34">
        <v>95</v>
      </c>
      <c r="F9173" s="34">
        <v>92</v>
      </c>
      <c r="G9173" s="34">
        <v>106</v>
      </c>
      <c r="H9173" s="34">
        <v>96</v>
      </c>
      <c r="I9173" s="34">
        <v>105</v>
      </c>
    </row>
    <row r="9174" spans="1:9" x14ac:dyDescent="0.2">
      <c r="A9174" s="34" t="s">
        <v>59631</v>
      </c>
      <c r="B9174" s="34">
        <v>246</v>
      </c>
      <c r="C9174" s="34">
        <v>322</v>
      </c>
      <c r="D9174" s="34">
        <v>107</v>
      </c>
      <c r="E9174" s="34">
        <v>104</v>
      </c>
      <c r="F9174" s="34">
        <v>87</v>
      </c>
      <c r="G9174" s="34">
        <v>82</v>
      </c>
      <c r="H9174" s="34">
        <v>71</v>
      </c>
      <c r="I9174" s="34">
        <v>84</v>
      </c>
    </row>
    <row r="9175" spans="1:9" x14ac:dyDescent="0.2">
      <c r="A9175" s="34" t="s">
        <v>59632</v>
      </c>
      <c r="B9175" s="34">
        <v>406</v>
      </c>
      <c r="C9175" s="34">
        <v>498</v>
      </c>
      <c r="D9175" s="34">
        <v>169</v>
      </c>
      <c r="E9175" s="34">
        <v>150</v>
      </c>
      <c r="F9175" s="34">
        <v>100</v>
      </c>
      <c r="G9175" s="34">
        <v>151</v>
      </c>
      <c r="H9175" s="34">
        <v>133</v>
      </c>
      <c r="I9175" s="34">
        <v>119</v>
      </c>
    </row>
    <row r="9176" spans="1:9" x14ac:dyDescent="0.2">
      <c r="A9176" s="34" t="s">
        <v>59633</v>
      </c>
      <c r="B9176" s="34">
        <v>286</v>
      </c>
      <c r="C9176" s="34">
        <v>318</v>
      </c>
      <c r="D9176" s="34">
        <v>86</v>
      </c>
      <c r="E9176" s="34">
        <v>128</v>
      </c>
      <c r="F9176" s="34">
        <v>113</v>
      </c>
      <c r="G9176" s="34">
        <v>126</v>
      </c>
      <c r="H9176" s="34">
        <v>98</v>
      </c>
      <c r="I9176" s="34">
        <v>83</v>
      </c>
    </row>
    <row r="9177" spans="1:9" x14ac:dyDescent="0.2">
      <c r="A9177" s="34" t="s">
        <v>59634</v>
      </c>
      <c r="B9177" s="34">
        <v>525</v>
      </c>
      <c r="C9177" s="34">
        <v>422</v>
      </c>
      <c r="D9177" s="34">
        <v>183</v>
      </c>
      <c r="E9177" s="34">
        <v>167</v>
      </c>
      <c r="F9177" s="34">
        <v>195</v>
      </c>
      <c r="G9177" s="34">
        <v>178</v>
      </c>
      <c r="H9177" s="34">
        <v>173</v>
      </c>
      <c r="I9177" s="34">
        <v>138</v>
      </c>
    </row>
    <row r="9178" spans="1:9" x14ac:dyDescent="0.2">
      <c r="A9178" s="34" t="s">
        <v>59635</v>
      </c>
      <c r="B9178" s="34">
        <v>458</v>
      </c>
      <c r="C9178" s="34">
        <v>422</v>
      </c>
      <c r="D9178" s="34">
        <v>129</v>
      </c>
      <c r="E9178" s="34">
        <v>113</v>
      </c>
      <c r="F9178" s="34">
        <v>153</v>
      </c>
      <c r="G9178" s="34">
        <v>121</v>
      </c>
      <c r="H9178" s="34">
        <v>137</v>
      </c>
      <c r="I9178" s="34">
        <v>115</v>
      </c>
    </row>
    <row r="9179" spans="1:9" x14ac:dyDescent="0.2">
      <c r="A9179" s="34" t="s">
        <v>59636</v>
      </c>
      <c r="B9179" s="34">
        <v>356</v>
      </c>
      <c r="C9179" s="34">
        <v>481</v>
      </c>
      <c r="D9179" s="34">
        <v>116</v>
      </c>
      <c r="E9179" s="34">
        <v>157</v>
      </c>
      <c r="F9179" s="34">
        <v>118</v>
      </c>
      <c r="G9179" s="34">
        <v>131</v>
      </c>
      <c r="H9179" s="34">
        <v>131</v>
      </c>
      <c r="I9179" s="34">
        <v>105</v>
      </c>
    </row>
    <row r="9180" spans="1:9" x14ac:dyDescent="0.2">
      <c r="A9180" s="34" t="s">
        <v>59637</v>
      </c>
      <c r="B9180" s="34">
        <v>218</v>
      </c>
      <c r="C9180" s="34">
        <v>208</v>
      </c>
      <c r="D9180" s="34">
        <v>84</v>
      </c>
      <c r="E9180" s="34">
        <v>74</v>
      </c>
      <c r="F9180" s="34">
        <v>70</v>
      </c>
      <c r="G9180" s="34">
        <v>97</v>
      </c>
      <c r="H9180" s="34">
        <v>87</v>
      </c>
      <c r="I9180" s="34">
        <v>64</v>
      </c>
    </row>
    <row r="9181" spans="1:9" x14ac:dyDescent="0.2">
      <c r="A9181" s="34" t="s">
        <v>59638</v>
      </c>
      <c r="B9181" s="34">
        <v>289</v>
      </c>
      <c r="C9181" s="34">
        <v>298</v>
      </c>
      <c r="D9181" s="34">
        <v>89</v>
      </c>
      <c r="E9181" s="34">
        <v>104</v>
      </c>
      <c r="F9181" s="34">
        <v>93</v>
      </c>
      <c r="G9181" s="34">
        <v>70</v>
      </c>
      <c r="H9181" s="34">
        <v>74</v>
      </c>
      <c r="I9181" s="34">
        <v>96</v>
      </c>
    </row>
    <row r="9182" spans="1:9" x14ac:dyDescent="0.2">
      <c r="A9182" s="34" t="s">
        <v>59639</v>
      </c>
      <c r="B9182" s="34">
        <v>270</v>
      </c>
      <c r="C9182" s="34">
        <v>213</v>
      </c>
      <c r="D9182" s="34">
        <v>75</v>
      </c>
      <c r="E9182" s="34">
        <v>122</v>
      </c>
      <c r="F9182" s="34">
        <v>76</v>
      </c>
      <c r="G9182" s="34">
        <v>67</v>
      </c>
      <c r="H9182" s="34">
        <v>91</v>
      </c>
      <c r="I9182" s="34">
        <v>91</v>
      </c>
    </row>
    <row r="9183" spans="1:9" x14ac:dyDescent="0.2">
      <c r="A9183" s="34" t="s">
        <v>59640</v>
      </c>
      <c r="B9183" s="34">
        <v>347</v>
      </c>
      <c r="C9183" s="34">
        <v>401</v>
      </c>
      <c r="D9183" s="34">
        <v>146</v>
      </c>
      <c r="E9183" s="34">
        <v>145</v>
      </c>
      <c r="F9183" s="34">
        <v>134</v>
      </c>
      <c r="G9183" s="34">
        <v>116</v>
      </c>
      <c r="H9183" s="34">
        <v>109</v>
      </c>
      <c r="I9183" s="34">
        <v>80</v>
      </c>
    </row>
    <row r="9184" spans="1:9" x14ac:dyDescent="0.2">
      <c r="A9184" s="34" t="s">
        <v>59641</v>
      </c>
      <c r="B9184" s="34">
        <v>223</v>
      </c>
      <c r="C9184" s="34">
        <v>264</v>
      </c>
      <c r="D9184" s="34">
        <v>67</v>
      </c>
      <c r="E9184" s="34">
        <v>123</v>
      </c>
      <c r="F9184" s="34">
        <v>82</v>
      </c>
      <c r="G9184" s="34">
        <v>95</v>
      </c>
      <c r="H9184" s="34">
        <v>56</v>
      </c>
      <c r="I9184" s="34">
        <v>80</v>
      </c>
    </row>
    <row r="9185" spans="1:9" x14ac:dyDescent="0.2">
      <c r="A9185" s="34" t="s">
        <v>59642</v>
      </c>
      <c r="B9185" s="34">
        <v>248</v>
      </c>
      <c r="C9185" s="34">
        <v>236</v>
      </c>
      <c r="D9185" s="34">
        <v>68</v>
      </c>
      <c r="E9185" s="34">
        <v>78</v>
      </c>
      <c r="F9185" s="34">
        <v>53</v>
      </c>
      <c r="G9185" s="34">
        <v>63</v>
      </c>
      <c r="H9185" s="34">
        <v>81</v>
      </c>
      <c r="I9185" s="34">
        <v>53</v>
      </c>
    </row>
    <row r="9186" spans="1:9" x14ac:dyDescent="0.2">
      <c r="A9186" s="34" t="s">
        <v>59643</v>
      </c>
      <c r="B9186" s="34">
        <v>493</v>
      </c>
      <c r="C9186" s="34">
        <v>712</v>
      </c>
      <c r="D9186" s="34">
        <v>171</v>
      </c>
      <c r="E9186" s="34">
        <v>268</v>
      </c>
      <c r="F9186" s="34">
        <v>163</v>
      </c>
      <c r="G9186" s="34">
        <v>245</v>
      </c>
      <c r="H9186" s="34">
        <v>184</v>
      </c>
      <c r="I9186" s="34">
        <v>215</v>
      </c>
    </row>
    <row r="9187" spans="1:9" x14ac:dyDescent="0.2">
      <c r="A9187" s="34" t="s">
        <v>59644</v>
      </c>
      <c r="B9187" s="34">
        <v>473</v>
      </c>
      <c r="C9187" s="34">
        <v>496</v>
      </c>
      <c r="D9187" s="34">
        <v>163</v>
      </c>
      <c r="E9187" s="34">
        <v>200</v>
      </c>
      <c r="F9187" s="34">
        <v>133</v>
      </c>
      <c r="G9187" s="34">
        <v>151</v>
      </c>
      <c r="H9187" s="34">
        <v>147</v>
      </c>
      <c r="I9187" s="34">
        <v>144</v>
      </c>
    </row>
    <row r="9188" spans="1:9" x14ac:dyDescent="0.2">
      <c r="A9188" s="34" t="s">
        <v>59645</v>
      </c>
      <c r="B9188" s="34">
        <v>213</v>
      </c>
      <c r="C9188" s="34">
        <v>186</v>
      </c>
      <c r="D9188" s="34">
        <v>63</v>
      </c>
      <c r="E9188" s="34">
        <v>81</v>
      </c>
      <c r="F9188" s="34">
        <v>70</v>
      </c>
      <c r="G9188" s="34">
        <v>66</v>
      </c>
      <c r="H9188" s="34">
        <v>73</v>
      </c>
      <c r="I9188" s="34">
        <v>33</v>
      </c>
    </row>
    <row r="9189" spans="1:9" x14ac:dyDescent="0.2">
      <c r="A9189" s="34" t="s">
        <v>59646</v>
      </c>
      <c r="B9189" s="34">
        <v>390</v>
      </c>
      <c r="C9189" s="34">
        <v>324</v>
      </c>
      <c r="D9189" s="34">
        <v>116</v>
      </c>
      <c r="E9189" s="34">
        <v>130</v>
      </c>
      <c r="F9189" s="34">
        <v>120</v>
      </c>
      <c r="G9189" s="34">
        <v>131</v>
      </c>
      <c r="H9189" s="34">
        <v>150</v>
      </c>
      <c r="I9189" s="34">
        <v>88</v>
      </c>
    </row>
    <row r="9190" spans="1:9" x14ac:dyDescent="0.2">
      <c r="A9190" s="34" t="s">
        <v>59647</v>
      </c>
      <c r="B9190" s="34">
        <v>529</v>
      </c>
      <c r="C9190" s="34">
        <v>679</v>
      </c>
      <c r="D9190" s="34">
        <v>166</v>
      </c>
      <c r="E9190" s="34">
        <v>183</v>
      </c>
      <c r="F9190" s="34">
        <v>140</v>
      </c>
      <c r="G9190" s="34">
        <v>218</v>
      </c>
      <c r="H9190" s="34">
        <v>184</v>
      </c>
      <c r="I9190" s="34">
        <v>172</v>
      </c>
    </row>
    <row r="9191" spans="1:9" x14ac:dyDescent="0.2">
      <c r="A9191" s="34" t="s">
        <v>59648</v>
      </c>
      <c r="B9191" s="34">
        <v>288</v>
      </c>
      <c r="C9191" s="34">
        <v>179</v>
      </c>
      <c r="D9191" s="34">
        <v>69</v>
      </c>
      <c r="E9191" s="34">
        <v>96</v>
      </c>
      <c r="F9191" s="34">
        <v>81</v>
      </c>
      <c r="G9191" s="34">
        <v>71</v>
      </c>
      <c r="H9191" s="34">
        <v>80</v>
      </c>
      <c r="I9191" s="34">
        <v>69</v>
      </c>
    </row>
    <row r="9192" spans="1:9" x14ac:dyDescent="0.2">
      <c r="A9192" s="34" t="s">
        <v>59649</v>
      </c>
      <c r="B9192" s="34">
        <v>511</v>
      </c>
      <c r="C9192" s="34">
        <v>461</v>
      </c>
      <c r="D9192" s="34">
        <v>138</v>
      </c>
      <c r="E9192" s="34">
        <v>155</v>
      </c>
      <c r="F9192" s="34">
        <v>164</v>
      </c>
      <c r="G9192" s="34">
        <v>158</v>
      </c>
      <c r="H9192" s="34">
        <v>176</v>
      </c>
      <c r="I9192" s="34">
        <v>122</v>
      </c>
    </row>
    <row r="9193" spans="1:9" x14ac:dyDescent="0.2">
      <c r="A9193" s="34" t="s">
        <v>59650</v>
      </c>
      <c r="B9193" s="34">
        <v>230</v>
      </c>
      <c r="C9193" s="34">
        <v>275</v>
      </c>
      <c r="D9193" s="34">
        <v>68</v>
      </c>
      <c r="E9193" s="34">
        <v>110</v>
      </c>
      <c r="F9193" s="34">
        <v>70</v>
      </c>
      <c r="G9193" s="34">
        <v>104</v>
      </c>
      <c r="H9193" s="34">
        <v>75</v>
      </c>
      <c r="I9193" s="34">
        <v>83</v>
      </c>
    </row>
    <row r="9194" spans="1:9" x14ac:dyDescent="0.2">
      <c r="A9194" s="34" t="s">
        <v>59651</v>
      </c>
      <c r="B9194" s="34">
        <v>543</v>
      </c>
      <c r="C9194" s="34">
        <v>617</v>
      </c>
      <c r="D9194" s="34">
        <v>165</v>
      </c>
      <c r="E9194" s="34">
        <v>160</v>
      </c>
      <c r="F9194" s="34">
        <v>206</v>
      </c>
      <c r="G9194" s="34">
        <v>169</v>
      </c>
      <c r="H9194" s="34">
        <v>175</v>
      </c>
      <c r="I9194" s="34">
        <v>164</v>
      </c>
    </row>
    <row r="9195" spans="1:9" x14ac:dyDescent="0.2">
      <c r="A9195" s="34" t="s">
        <v>59652</v>
      </c>
      <c r="B9195" s="34">
        <v>200</v>
      </c>
      <c r="C9195" s="34">
        <v>309</v>
      </c>
      <c r="D9195" s="34">
        <v>73</v>
      </c>
      <c r="E9195" s="34">
        <v>88</v>
      </c>
      <c r="F9195" s="34">
        <v>58</v>
      </c>
      <c r="G9195" s="34">
        <v>137</v>
      </c>
      <c r="H9195" s="34">
        <v>55</v>
      </c>
      <c r="I9195" s="34">
        <v>85</v>
      </c>
    </row>
    <row r="9196" spans="1:9" x14ac:dyDescent="0.2">
      <c r="A9196" s="34" t="s">
        <v>59653</v>
      </c>
      <c r="B9196" s="34">
        <v>488</v>
      </c>
      <c r="C9196" s="34">
        <v>443</v>
      </c>
      <c r="D9196" s="34">
        <v>118</v>
      </c>
      <c r="E9196" s="34">
        <v>135</v>
      </c>
      <c r="F9196" s="34">
        <v>98</v>
      </c>
      <c r="G9196" s="34">
        <v>134</v>
      </c>
      <c r="H9196" s="34">
        <v>137</v>
      </c>
      <c r="I9196" s="34">
        <v>107</v>
      </c>
    </row>
    <row r="9197" spans="1:9" x14ac:dyDescent="0.2">
      <c r="A9197" s="34" t="s">
        <v>59654</v>
      </c>
      <c r="B9197" s="34">
        <v>246</v>
      </c>
      <c r="C9197" s="34">
        <v>321</v>
      </c>
      <c r="D9197" s="34">
        <v>110</v>
      </c>
      <c r="E9197" s="34">
        <v>135</v>
      </c>
      <c r="F9197" s="34">
        <v>74</v>
      </c>
      <c r="G9197" s="34">
        <v>118</v>
      </c>
      <c r="H9197" s="34">
        <v>111</v>
      </c>
      <c r="I9197" s="34">
        <v>97</v>
      </c>
    </row>
    <row r="9198" spans="1:9" x14ac:dyDescent="0.2">
      <c r="A9198" s="34" t="s">
        <v>59655</v>
      </c>
      <c r="B9198" s="34">
        <v>517</v>
      </c>
      <c r="C9198" s="34">
        <v>451</v>
      </c>
      <c r="D9198" s="34">
        <v>146</v>
      </c>
      <c r="E9198" s="34">
        <v>145</v>
      </c>
      <c r="F9198" s="34">
        <v>164</v>
      </c>
      <c r="G9198" s="34">
        <v>156</v>
      </c>
      <c r="H9198" s="34">
        <v>181</v>
      </c>
      <c r="I9198" s="34">
        <v>110</v>
      </c>
    </row>
    <row r="9199" spans="1:9" x14ac:dyDescent="0.2">
      <c r="A9199" s="34" t="s">
        <v>59656</v>
      </c>
      <c r="B9199" s="34">
        <v>369</v>
      </c>
      <c r="C9199" s="34">
        <v>349</v>
      </c>
      <c r="D9199" s="34">
        <v>126</v>
      </c>
      <c r="E9199" s="34">
        <v>131</v>
      </c>
      <c r="F9199" s="34">
        <v>94</v>
      </c>
      <c r="G9199" s="34">
        <v>108</v>
      </c>
      <c r="H9199" s="34">
        <v>116</v>
      </c>
      <c r="I9199" s="34">
        <v>90</v>
      </c>
    </row>
    <row r="9200" spans="1:9" x14ac:dyDescent="0.2">
      <c r="A9200" s="34" t="s">
        <v>59657</v>
      </c>
      <c r="B9200" s="34">
        <v>636</v>
      </c>
      <c r="C9200" s="34">
        <v>615</v>
      </c>
      <c r="D9200" s="34">
        <v>208</v>
      </c>
      <c r="E9200" s="34">
        <v>197</v>
      </c>
      <c r="F9200" s="34">
        <v>153</v>
      </c>
      <c r="G9200" s="34">
        <v>210</v>
      </c>
      <c r="H9200" s="34">
        <v>182</v>
      </c>
      <c r="I9200" s="34">
        <v>173</v>
      </c>
    </row>
    <row r="9201" spans="1:9" x14ac:dyDescent="0.2">
      <c r="A9201" s="34" t="s">
        <v>59658</v>
      </c>
      <c r="B9201" s="34">
        <v>138</v>
      </c>
      <c r="C9201" s="34">
        <v>151</v>
      </c>
      <c r="D9201" s="34">
        <v>24</v>
      </c>
      <c r="E9201" s="34">
        <v>43</v>
      </c>
      <c r="F9201" s="34">
        <v>29</v>
      </c>
      <c r="G9201" s="34">
        <v>36</v>
      </c>
      <c r="H9201" s="34">
        <v>35</v>
      </c>
      <c r="I9201" s="34">
        <v>36</v>
      </c>
    </row>
    <row r="9202" spans="1:9" x14ac:dyDescent="0.2">
      <c r="A9202" s="34" t="s">
        <v>59659</v>
      </c>
      <c r="B9202" s="34">
        <v>773</v>
      </c>
      <c r="C9202" s="34">
        <v>722</v>
      </c>
      <c r="D9202" s="34">
        <v>241</v>
      </c>
      <c r="E9202" s="34">
        <v>266</v>
      </c>
      <c r="F9202" s="34">
        <v>288</v>
      </c>
      <c r="G9202" s="34">
        <v>243</v>
      </c>
      <c r="H9202" s="34">
        <v>290</v>
      </c>
      <c r="I9202" s="34">
        <v>208</v>
      </c>
    </row>
    <row r="9203" spans="1:9" x14ac:dyDescent="0.2">
      <c r="A9203" s="34" t="s">
        <v>59660</v>
      </c>
      <c r="B9203" s="34">
        <v>771</v>
      </c>
      <c r="C9203" s="34">
        <v>611</v>
      </c>
      <c r="D9203" s="34">
        <v>252</v>
      </c>
      <c r="E9203" s="34">
        <v>203</v>
      </c>
      <c r="F9203" s="34">
        <v>232</v>
      </c>
      <c r="G9203" s="34">
        <v>198</v>
      </c>
      <c r="H9203" s="34">
        <v>206</v>
      </c>
      <c r="I9203" s="34">
        <v>162</v>
      </c>
    </row>
    <row r="9204" spans="1:9" x14ac:dyDescent="0.2">
      <c r="A9204" s="34" t="s">
        <v>59661</v>
      </c>
      <c r="B9204" s="34">
        <v>542</v>
      </c>
      <c r="C9204" s="34">
        <v>468</v>
      </c>
      <c r="D9204" s="34">
        <v>133</v>
      </c>
      <c r="E9204" s="34">
        <v>124</v>
      </c>
      <c r="F9204" s="34">
        <v>128</v>
      </c>
      <c r="G9204" s="34">
        <v>136</v>
      </c>
      <c r="H9204" s="34">
        <v>123</v>
      </c>
      <c r="I9204" s="34">
        <v>116</v>
      </c>
    </row>
    <row r="9205" spans="1:9" x14ac:dyDescent="0.2">
      <c r="A9205" s="34" t="s">
        <v>59662</v>
      </c>
      <c r="B9205" s="34">
        <v>376</v>
      </c>
      <c r="C9205" s="34">
        <v>320</v>
      </c>
      <c r="D9205" s="34">
        <v>135</v>
      </c>
      <c r="E9205" s="34">
        <v>117</v>
      </c>
      <c r="F9205" s="34">
        <v>155</v>
      </c>
      <c r="G9205" s="34">
        <v>108</v>
      </c>
      <c r="H9205" s="34">
        <v>141</v>
      </c>
      <c r="I9205" s="34">
        <v>93</v>
      </c>
    </row>
    <row r="9206" spans="1:9" x14ac:dyDescent="0.2">
      <c r="A9206" s="34" t="s">
        <v>59663</v>
      </c>
      <c r="B9206" s="34">
        <v>411</v>
      </c>
      <c r="C9206" s="34">
        <v>567</v>
      </c>
      <c r="D9206" s="34">
        <v>137</v>
      </c>
      <c r="E9206" s="34">
        <v>162</v>
      </c>
      <c r="F9206" s="34">
        <v>144</v>
      </c>
      <c r="G9206" s="34">
        <v>150</v>
      </c>
      <c r="H9206" s="34">
        <v>123</v>
      </c>
      <c r="I9206" s="34">
        <v>143</v>
      </c>
    </row>
    <row r="9207" spans="1:9" x14ac:dyDescent="0.2">
      <c r="A9207" s="34" t="s">
        <v>59664</v>
      </c>
      <c r="B9207" s="34">
        <v>977</v>
      </c>
      <c r="C9207" s="34">
        <v>987</v>
      </c>
      <c r="D9207" s="34">
        <v>298</v>
      </c>
      <c r="E9207" s="34">
        <v>304</v>
      </c>
      <c r="F9207" s="34">
        <v>274</v>
      </c>
      <c r="G9207" s="34">
        <v>319</v>
      </c>
      <c r="H9207" s="34">
        <v>355</v>
      </c>
      <c r="I9207" s="34">
        <v>288</v>
      </c>
    </row>
    <row r="9208" spans="1:9" x14ac:dyDescent="0.2">
      <c r="A9208" s="34" t="s">
        <v>59665</v>
      </c>
      <c r="B9208" s="34">
        <v>1499</v>
      </c>
      <c r="C9208" s="34">
        <v>1260</v>
      </c>
      <c r="D9208" s="34">
        <v>488</v>
      </c>
      <c r="E9208" s="34">
        <v>424</v>
      </c>
      <c r="F9208" s="34">
        <v>507</v>
      </c>
      <c r="G9208" s="34">
        <v>431</v>
      </c>
      <c r="H9208" s="34">
        <v>520</v>
      </c>
      <c r="I9208" s="34">
        <v>398</v>
      </c>
    </row>
    <row r="9209" spans="1:9" x14ac:dyDescent="0.2">
      <c r="A9209" s="34" t="s">
        <v>59666</v>
      </c>
      <c r="B9209" s="34">
        <v>1775</v>
      </c>
      <c r="C9209" s="34">
        <v>1633</v>
      </c>
      <c r="D9209" s="34">
        <v>573</v>
      </c>
      <c r="E9209" s="34">
        <v>591</v>
      </c>
      <c r="F9209" s="34">
        <v>551</v>
      </c>
      <c r="G9209" s="34">
        <v>553</v>
      </c>
      <c r="H9209" s="34">
        <v>543</v>
      </c>
      <c r="I9209" s="34">
        <v>445</v>
      </c>
    </row>
    <row r="9210" spans="1:9" x14ac:dyDescent="0.2">
      <c r="A9210" s="34" t="s">
        <v>59667</v>
      </c>
      <c r="B9210" s="34">
        <v>1798</v>
      </c>
      <c r="C9210" s="34">
        <v>1821</v>
      </c>
      <c r="D9210" s="34">
        <v>418</v>
      </c>
      <c r="E9210" s="34">
        <v>732</v>
      </c>
      <c r="F9210" s="34">
        <v>448</v>
      </c>
      <c r="G9210" s="34">
        <v>637</v>
      </c>
      <c r="H9210" s="34">
        <v>492</v>
      </c>
      <c r="I9210" s="34">
        <v>469</v>
      </c>
    </row>
    <row r="9211" spans="1:9" x14ac:dyDescent="0.2">
      <c r="A9211" s="34" t="s">
        <v>59668</v>
      </c>
      <c r="B9211" s="34">
        <v>732</v>
      </c>
      <c r="C9211" s="34">
        <v>849</v>
      </c>
      <c r="D9211" s="34">
        <v>225</v>
      </c>
      <c r="E9211" s="34">
        <v>295</v>
      </c>
      <c r="F9211" s="34">
        <v>253</v>
      </c>
      <c r="G9211" s="34">
        <v>323</v>
      </c>
      <c r="H9211" s="34">
        <v>263</v>
      </c>
      <c r="I9211" s="34">
        <v>265</v>
      </c>
    </row>
    <row r="9212" spans="1:9" x14ac:dyDescent="0.2">
      <c r="A9212" s="34" t="s">
        <v>59669</v>
      </c>
      <c r="B9212" s="34">
        <v>698</v>
      </c>
      <c r="C9212" s="34">
        <v>593</v>
      </c>
      <c r="D9212" s="34">
        <v>191</v>
      </c>
      <c r="E9212" s="34">
        <v>201</v>
      </c>
      <c r="F9212" s="34">
        <v>203</v>
      </c>
      <c r="G9212" s="34">
        <v>224</v>
      </c>
      <c r="H9212" s="34">
        <v>190</v>
      </c>
      <c r="I9212" s="34">
        <v>159</v>
      </c>
    </row>
    <row r="9213" spans="1:9" x14ac:dyDescent="0.2">
      <c r="A9213" s="34" t="s">
        <v>59670</v>
      </c>
      <c r="B9213" s="34">
        <v>502</v>
      </c>
      <c r="C9213" s="34">
        <v>520</v>
      </c>
      <c r="D9213" s="34">
        <v>155</v>
      </c>
      <c r="E9213" s="34">
        <v>195</v>
      </c>
      <c r="F9213" s="34">
        <v>211</v>
      </c>
      <c r="G9213" s="34">
        <v>202</v>
      </c>
      <c r="H9213" s="34">
        <v>149</v>
      </c>
      <c r="I9213" s="34">
        <v>184</v>
      </c>
    </row>
    <row r="9214" spans="1:9" x14ac:dyDescent="0.2">
      <c r="A9214" s="34" t="s">
        <v>59671</v>
      </c>
      <c r="B9214" s="34">
        <v>728</v>
      </c>
      <c r="C9214" s="34">
        <v>864</v>
      </c>
      <c r="D9214" s="34">
        <v>279</v>
      </c>
      <c r="E9214" s="34">
        <v>279</v>
      </c>
      <c r="F9214" s="34">
        <v>235</v>
      </c>
      <c r="G9214" s="34">
        <v>321</v>
      </c>
      <c r="H9214" s="34">
        <v>240</v>
      </c>
      <c r="I9214" s="34">
        <v>223</v>
      </c>
    </row>
    <row r="9215" spans="1:9" x14ac:dyDescent="0.2">
      <c r="A9215" s="34" t="s">
        <v>59672</v>
      </c>
      <c r="B9215" s="34">
        <v>867</v>
      </c>
      <c r="C9215" s="34">
        <v>776</v>
      </c>
      <c r="D9215" s="34">
        <v>262</v>
      </c>
      <c r="E9215" s="34">
        <v>261</v>
      </c>
      <c r="F9215" s="34">
        <v>293</v>
      </c>
      <c r="G9215" s="34">
        <v>283</v>
      </c>
      <c r="H9215" s="34">
        <v>253</v>
      </c>
      <c r="I9215" s="34">
        <v>206</v>
      </c>
    </row>
    <row r="9216" spans="1:9" x14ac:dyDescent="0.2">
      <c r="A9216" s="34" t="s">
        <v>59673</v>
      </c>
      <c r="B9216" s="34">
        <v>601</v>
      </c>
      <c r="C9216" s="34">
        <v>615</v>
      </c>
      <c r="D9216" s="34">
        <v>203</v>
      </c>
      <c r="E9216" s="34">
        <v>250</v>
      </c>
      <c r="F9216" s="34">
        <v>179</v>
      </c>
      <c r="G9216" s="34">
        <v>239</v>
      </c>
      <c r="H9216" s="34">
        <v>204</v>
      </c>
      <c r="I9216" s="34">
        <v>183</v>
      </c>
    </row>
    <row r="9217" spans="1:9" x14ac:dyDescent="0.2">
      <c r="A9217" s="34" t="s">
        <v>59674</v>
      </c>
      <c r="B9217" s="34">
        <v>1373</v>
      </c>
      <c r="C9217" s="34">
        <v>1539</v>
      </c>
      <c r="D9217" s="34">
        <v>457</v>
      </c>
      <c r="E9217" s="34">
        <v>580</v>
      </c>
      <c r="F9217" s="34">
        <v>432</v>
      </c>
      <c r="G9217" s="34">
        <v>511</v>
      </c>
      <c r="H9217" s="34">
        <v>452</v>
      </c>
      <c r="I9217" s="34">
        <v>449</v>
      </c>
    </row>
    <row r="9218" spans="1:9" x14ac:dyDescent="0.2">
      <c r="A9218" s="34" t="s">
        <v>59675</v>
      </c>
      <c r="B9218" s="34">
        <v>826</v>
      </c>
      <c r="C9218" s="34">
        <v>786</v>
      </c>
      <c r="D9218" s="34">
        <v>214</v>
      </c>
      <c r="E9218" s="34">
        <v>249</v>
      </c>
      <c r="F9218" s="34">
        <v>260</v>
      </c>
      <c r="G9218" s="34">
        <v>276</v>
      </c>
      <c r="H9218" s="34">
        <v>278</v>
      </c>
      <c r="I9218" s="34">
        <v>253</v>
      </c>
    </row>
    <row r="9219" spans="1:9" x14ac:dyDescent="0.2">
      <c r="A9219" s="34" t="s">
        <v>59676</v>
      </c>
      <c r="B9219" s="34">
        <v>533</v>
      </c>
      <c r="C9219" s="34">
        <v>541</v>
      </c>
      <c r="D9219" s="34">
        <v>173</v>
      </c>
      <c r="E9219" s="34">
        <v>151</v>
      </c>
      <c r="F9219" s="34">
        <v>170</v>
      </c>
      <c r="G9219" s="34">
        <v>162</v>
      </c>
      <c r="H9219" s="34">
        <v>180</v>
      </c>
      <c r="I9219" s="34">
        <v>154</v>
      </c>
    </row>
    <row r="9220" spans="1:9" x14ac:dyDescent="0.2">
      <c r="A9220" s="34" t="s">
        <v>59677</v>
      </c>
      <c r="B9220" s="34">
        <v>731</v>
      </c>
      <c r="C9220" s="34">
        <v>589</v>
      </c>
      <c r="D9220" s="34">
        <v>218</v>
      </c>
      <c r="E9220" s="34">
        <v>228</v>
      </c>
      <c r="F9220" s="34">
        <v>220</v>
      </c>
      <c r="G9220" s="34">
        <v>251</v>
      </c>
      <c r="H9220" s="34">
        <v>318</v>
      </c>
      <c r="I9220" s="34">
        <v>192</v>
      </c>
    </row>
    <row r="9221" spans="1:9" x14ac:dyDescent="0.2">
      <c r="A9221" s="34" t="s">
        <v>59678</v>
      </c>
      <c r="B9221" s="34">
        <v>435</v>
      </c>
      <c r="C9221" s="34">
        <v>558</v>
      </c>
      <c r="D9221" s="34">
        <v>148</v>
      </c>
      <c r="E9221" s="34">
        <v>193</v>
      </c>
      <c r="F9221" s="34">
        <v>166</v>
      </c>
      <c r="G9221" s="34">
        <v>162</v>
      </c>
      <c r="H9221" s="34">
        <v>180</v>
      </c>
      <c r="I9221" s="34">
        <v>133</v>
      </c>
    </row>
    <row r="9222" spans="1:9" x14ac:dyDescent="0.2">
      <c r="A9222" s="34" t="s">
        <v>59679</v>
      </c>
      <c r="B9222" s="34">
        <v>550</v>
      </c>
      <c r="C9222" s="34">
        <v>474</v>
      </c>
      <c r="D9222" s="34">
        <v>191</v>
      </c>
      <c r="E9222" s="34">
        <v>187</v>
      </c>
      <c r="F9222" s="34">
        <v>217</v>
      </c>
      <c r="G9222" s="34">
        <v>223</v>
      </c>
      <c r="H9222" s="34">
        <v>167</v>
      </c>
      <c r="I9222" s="34">
        <v>143</v>
      </c>
    </row>
    <row r="9223" spans="1:9" x14ac:dyDescent="0.2">
      <c r="A9223" s="34" t="s">
        <v>59680</v>
      </c>
      <c r="B9223" s="34">
        <v>927</v>
      </c>
      <c r="C9223" s="34">
        <v>1129</v>
      </c>
      <c r="D9223" s="34">
        <v>318</v>
      </c>
      <c r="E9223" s="34">
        <v>372</v>
      </c>
      <c r="F9223" s="34">
        <v>345</v>
      </c>
      <c r="G9223" s="34">
        <v>483</v>
      </c>
      <c r="H9223" s="34">
        <v>357</v>
      </c>
      <c r="I9223" s="34">
        <v>320</v>
      </c>
    </row>
    <row r="9224" spans="1:9" x14ac:dyDescent="0.2">
      <c r="A9224" s="34" t="s">
        <v>59681</v>
      </c>
      <c r="B9224" s="34">
        <v>551</v>
      </c>
      <c r="C9224" s="34">
        <v>516</v>
      </c>
      <c r="D9224" s="34">
        <v>225</v>
      </c>
      <c r="E9224" s="34">
        <v>162</v>
      </c>
      <c r="F9224" s="34">
        <v>176</v>
      </c>
      <c r="G9224" s="34">
        <v>168</v>
      </c>
      <c r="H9224" s="34">
        <v>196</v>
      </c>
      <c r="I9224" s="34">
        <v>143</v>
      </c>
    </row>
    <row r="9225" spans="1:9" x14ac:dyDescent="0.2">
      <c r="A9225" s="34" t="s">
        <v>59682</v>
      </c>
      <c r="B9225" s="34">
        <v>890</v>
      </c>
      <c r="C9225" s="34">
        <v>689</v>
      </c>
      <c r="D9225" s="34">
        <v>236</v>
      </c>
      <c r="E9225" s="34">
        <v>179</v>
      </c>
      <c r="F9225" s="34">
        <v>267</v>
      </c>
      <c r="G9225" s="34">
        <v>208</v>
      </c>
      <c r="H9225" s="34">
        <v>267</v>
      </c>
      <c r="I9225" s="34">
        <v>218</v>
      </c>
    </row>
    <row r="9226" spans="1:9" x14ac:dyDescent="0.2">
      <c r="A9226" s="34" t="s">
        <v>59683</v>
      </c>
      <c r="B9226" s="34">
        <v>640</v>
      </c>
      <c r="C9226" s="34">
        <v>758</v>
      </c>
      <c r="D9226" s="34">
        <v>227</v>
      </c>
      <c r="E9226" s="34">
        <v>253</v>
      </c>
      <c r="F9226" s="34">
        <v>225</v>
      </c>
      <c r="G9226" s="34">
        <v>260</v>
      </c>
      <c r="H9226" s="34">
        <v>248</v>
      </c>
      <c r="I9226" s="34">
        <v>234</v>
      </c>
    </row>
    <row r="9227" spans="1:9" x14ac:dyDescent="0.2">
      <c r="A9227" s="34" t="s">
        <v>59684</v>
      </c>
      <c r="B9227" s="34">
        <v>970</v>
      </c>
      <c r="C9227" s="34">
        <v>939</v>
      </c>
      <c r="D9227" s="34">
        <v>290</v>
      </c>
      <c r="E9227" s="34">
        <v>337</v>
      </c>
      <c r="F9227" s="34">
        <v>294</v>
      </c>
      <c r="G9227" s="34">
        <v>272</v>
      </c>
      <c r="H9227" s="34">
        <v>294</v>
      </c>
      <c r="I9227" s="34">
        <v>215</v>
      </c>
    </row>
    <row r="9228" spans="1:9" x14ac:dyDescent="0.2">
      <c r="A9228" s="34" t="s">
        <v>59685</v>
      </c>
      <c r="B9228" s="34">
        <v>1063</v>
      </c>
      <c r="C9228" s="34">
        <v>974</v>
      </c>
      <c r="D9228" s="34">
        <v>283</v>
      </c>
      <c r="E9228" s="34">
        <v>291</v>
      </c>
      <c r="F9228" s="34">
        <v>293</v>
      </c>
      <c r="G9228" s="34">
        <v>339</v>
      </c>
      <c r="H9228" s="34">
        <v>330</v>
      </c>
      <c r="I9228" s="34">
        <v>314</v>
      </c>
    </row>
    <row r="9229" spans="1:9" x14ac:dyDescent="0.2">
      <c r="A9229" s="34" t="s">
        <v>59686</v>
      </c>
      <c r="B9229" s="34">
        <v>865</v>
      </c>
      <c r="C9229" s="34">
        <v>868</v>
      </c>
      <c r="D9229" s="34">
        <v>321</v>
      </c>
      <c r="E9229" s="34">
        <v>297</v>
      </c>
      <c r="F9229" s="34">
        <v>265</v>
      </c>
      <c r="G9229" s="34">
        <v>293</v>
      </c>
      <c r="H9229" s="34">
        <v>246</v>
      </c>
      <c r="I9229" s="34">
        <v>240</v>
      </c>
    </row>
    <row r="9230" spans="1:9" x14ac:dyDescent="0.2">
      <c r="A9230" s="34" t="s">
        <v>59687</v>
      </c>
      <c r="B9230" s="34">
        <v>834</v>
      </c>
      <c r="C9230" s="34">
        <v>839</v>
      </c>
      <c r="D9230" s="34">
        <v>262</v>
      </c>
      <c r="E9230" s="34">
        <v>226</v>
      </c>
      <c r="F9230" s="34">
        <v>275</v>
      </c>
      <c r="G9230" s="34">
        <v>258</v>
      </c>
      <c r="H9230" s="34">
        <v>284</v>
      </c>
      <c r="I9230" s="34">
        <v>227</v>
      </c>
    </row>
    <row r="9231" spans="1:9" x14ac:dyDescent="0.2">
      <c r="A9231" s="34" t="s">
        <v>59688</v>
      </c>
      <c r="B9231" s="34">
        <v>810</v>
      </c>
      <c r="C9231" s="34">
        <v>753</v>
      </c>
      <c r="D9231" s="34">
        <v>272</v>
      </c>
      <c r="E9231" s="34">
        <v>269</v>
      </c>
      <c r="F9231" s="34">
        <v>313</v>
      </c>
      <c r="G9231" s="34">
        <v>267</v>
      </c>
      <c r="H9231" s="34">
        <v>281</v>
      </c>
      <c r="I9231" s="34">
        <v>235</v>
      </c>
    </row>
    <row r="9232" spans="1:9" x14ac:dyDescent="0.2">
      <c r="A9232" s="34" t="s">
        <v>59689</v>
      </c>
      <c r="B9232" s="34">
        <v>835</v>
      </c>
      <c r="C9232" s="34">
        <v>890</v>
      </c>
      <c r="D9232" s="34">
        <v>271</v>
      </c>
      <c r="E9232" s="34">
        <v>263</v>
      </c>
      <c r="F9232" s="34">
        <v>287</v>
      </c>
      <c r="G9232" s="34">
        <v>326</v>
      </c>
      <c r="H9232" s="34">
        <v>268</v>
      </c>
      <c r="I9232" s="34">
        <v>234</v>
      </c>
    </row>
    <row r="9233" spans="1:9" x14ac:dyDescent="0.2">
      <c r="A9233" s="34" t="s">
        <v>59690</v>
      </c>
      <c r="B9233" s="34">
        <v>409</v>
      </c>
      <c r="C9233" s="34">
        <v>495</v>
      </c>
      <c r="D9233" s="34">
        <v>146</v>
      </c>
      <c r="E9233" s="34">
        <v>181</v>
      </c>
      <c r="F9233" s="34">
        <v>157</v>
      </c>
      <c r="G9233" s="34">
        <v>192</v>
      </c>
      <c r="H9233" s="34">
        <v>124</v>
      </c>
      <c r="I9233" s="34">
        <v>160</v>
      </c>
    </row>
    <row r="9234" spans="1:9" x14ac:dyDescent="0.2">
      <c r="A9234" s="34" t="s">
        <v>59691</v>
      </c>
      <c r="B9234" s="34">
        <v>954</v>
      </c>
      <c r="C9234" s="34">
        <v>973</v>
      </c>
      <c r="D9234" s="34">
        <v>342</v>
      </c>
      <c r="E9234" s="34">
        <v>293</v>
      </c>
      <c r="F9234" s="34">
        <v>341</v>
      </c>
      <c r="G9234" s="34">
        <v>291</v>
      </c>
      <c r="H9234" s="34">
        <v>324</v>
      </c>
      <c r="I9234" s="34">
        <v>241</v>
      </c>
    </row>
    <row r="9235" spans="1:9" x14ac:dyDescent="0.2">
      <c r="A9235" s="34" t="s">
        <v>59692</v>
      </c>
      <c r="B9235" s="34">
        <v>472</v>
      </c>
      <c r="C9235" s="34">
        <v>598</v>
      </c>
      <c r="D9235" s="34">
        <v>168</v>
      </c>
      <c r="E9235" s="34">
        <v>193</v>
      </c>
      <c r="F9235" s="34">
        <v>161</v>
      </c>
      <c r="G9235" s="34">
        <v>231</v>
      </c>
      <c r="H9235" s="34">
        <v>198</v>
      </c>
      <c r="I9235" s="34">
        <v>194</v>
      </c>
    </row>
    <row r="9236" spans="1:9" x14ac:dyDescent="0.2">
      <c r="A9236" s="34" t="s">
        <v>59693</v>
      </c>
      <c r="B9236" s="34">
        <v>773</v>
      </c>
      <c r="C9236" s="34">
        <v>918</v>
      </c>
      <c r="D9236" s="34">
        <v>220</v>
      </c>
      <c r="E9236" s="34">
        <v>313</v>
      </c>
      <c r="F9236" s="34">
        <v>238</v>
      </c>
      <c r="G9236" s="34">
        <v>297</v>
      </c>
      <c r="H9236" s="34">
        <v>222</v>
      </c>
      <c r="I9236" s="34">
        <v>262</v>
      </c>
    </row>
    <row r="9237" spans="1:9" x14ac:dyDescent="0.2">
      <c r="A9237" s="34" t="s">
        <v>59694</v>
      </c>
      <c r="B9237" s="34">
        <v>740</v>
      </c>
      <c r="C9237" s="34">
        <v>744</v>
      </c>
      <c r="D9237" s="34">
        <v>228</v>
      </c>
      <c r="E9237" s="34">
        <v>238</v>
      </c>
      <c r="F9237" s="34">
        <v>250</v>
      </c>
      <c r="G9237" s="34">
        <v>212</v>
      </c>
      <c r="H9237" s="34">
        <v>218</v>
      </c>
      <c r="I9237" s="34">
        <v>227</v>
      </c>
    </row>
    <row r="9238" spans="1:9" x14ac:dyDescent="0.2">
      <c r="A9238" s="34" t="s">
        <v>59695</v>
      </c>
      <c r="B9238" s="34">
        <v>846</v>
      </c>
      <c r="C9238" s="34">
        <v>730</v>
      </c>
      <c r="D9238" s="34">
        <v>271</v>
      </c>
      <c r="E9238" s="34">
        <v>239</v>
      </c>
      <c r="F9238" s="34">
        <v>228</v>
      </c>
      <c r="G9238" s="34">
        <v>268</v>
      </c>
      <c r="H9238" s="34">
        <v>290</v>
      </c>
      <c r="I9238" s="34">
        <v>247</v>
      </c>
    </row>
    <row r="9239" spans="1:9" x14ac:dyDescent="0.2">
      <c r="A9239" s="34" t="s">
        <v>59696</v>
      </c>
      <c r="B9239" s="34">
        <v>1348</v>
      </c>
      <c r="C9239" s="34">
        <v>1057</v>
      </c>
      <c r="D9239" s="34">
        <v>401</v>
      </c>
      <c r="E9239" s="34">
        <v>348</v>
      </c>
      <c r="F9239" s="34">
        <v>418</v>
      </c>
      <c r="G9239" s="34">
        <v>353</v>
      </c>
      <c r="H9239" s="34">
        <v>484</v>
      </c>
      <c r="I9239" s="34">
        <v>313</v>
      </c>
    </row>
    <row r="9240" spans="1:9" x14ac:dyDescent="0.2">
      <c r="A9240" s="34" t="s">
        <v>59697</v>
      </c>
      <c r="B9240" s="34">
        <v>656</v>
      </c>
      <c r="C9240" s="34">
        <v>780</v>
      </c>
      <c r="D9240" s="34">
        <v>236</v>
      </c>
      <c r="E9240" s="34">
        <v>251</v>
      </c>
      <c r="F9240" s="34">
        <v>286</v>
      </c>
      <c r="G9240" s="34">
        <v>237</v>
      </c>
      <c r="H9240" s="34">
        <v>231</v>
      </c>
      <c r="I9240" s="34">
        <v>196</v>
      </c>
    </row>
    <row r="9241" spans="1:9" x14ac:dyDescent="0.2">
      <c r="A9241" s="34" t="s">
        <v>59698</v>
      </c>
      <c r="B9241" s="34">
        <v>1012</v>
      </c>
      <c r="C9241" s="34">
        <v>994</v>
      </c>
      <c r="D9241" s="34">
        <v>329</v>
      </c>
      <c r="E9241" s="34">
        <v>313</v>
      </c>
      <c r="F9241" s="34">
        <v>285</v>
      </c>
      <c r="G9241" s="34">
        <v>338</v>
      </c>
      <c r="H9241" s="34">
        <v>363</v>
      </c>
      <c r="I9241" s="34">
        <v>288</v>
      </c>
    </row>
    <row r="9242" spans="1:9" x14ac:dyDescent="0.2">
      <c r="A9242" s="34" t="s">
        <v>59699</v>
      </c>
      <c r="B9242" s="34">
        <v>563</v>
      </c>
      <c r="C9242" s="34">
        <v>678</v>
      </c>
      <c r="D9242" s="34">
        <v>205</v>
      </c>
      <c r="E9242" s="34">
        <v>187</v>
      </c>
      <c r="F9242" s="34">
        <v>142</v>
      </c>
      <c r="G9242" s="34">
        <v>255</v>
      </c>
      <c r="H9242" s="34">
        <v>183</v>
      </c>
      <c r="I9242" s="34">
        <v>167</v>
      </c>
    </row>
    <row r="9243" spans="1:9" x14ac:dyDescent="0.2">
      <c r="A9243" s="34" t="s">
        <v>59700</v>
      </c>
      <c r="B9243" s="34">
        <v>914</v>
      </c>
      <c r="C9243" s="34">
        <v>1043</v>
      </c>
      <c r="D9243" s="34">
        <v>260</v>
      </c>
      <c r="E9243" s="34">
        <v>358</v>
      </c>
      <c r="F9243" s="34">
        <v>277</v>
      </c>
      <c r="G9243" s="34">
        <v>299</v>
      </c>
      <c r="H9243" s="34">
        <v>280</v>
      </c>
      <c r="I9243" s="34">
        <v>299</v>
      </c>
    </row>
    <row r="9244" spans="1:9" x14ac:dyDescent="0.2">
      <c r="A9244" s="34" t="s">
        <v>59701</v>
      </c>
      <c r="B9244" s="34">
        <v>985</v>
      </c>
      <c r="C9244" s="34">
        <v>848</v>
      </c>
      <c r="D9244" s="34">
        <v>360</v>
      </c>
      <c r="E9244" s="34">
        <v>291</v>
      </c>
      <c r="F9244" s="34">
        <v>337</v>
      </c>
      <c r="G9244" s="34">
        <v>291</v>
      </c>
      <c r="H9244" s="34">
        <v>299</v>
      </c>
      <c r="I9244" s="34">
        <v>209</v>
      </c>
    </row>
    <row r="9245" spans="1:9" x14ac:dyDescent="0.2">
      <c r="A9245" s="34" t="s">
        <v>59702</v>
      </c>
      <c r="B9245" s="34">
        <v>677</v>
      </c>
      <c r="C9245" s="34">
        <v>946</v>
      </c>
      <c r="D9245" s="34">
        <v>256</v>
      </c>
      <c r="E9245" s="34">
        <v>359</v>
      </c>
      <c r="F9245" s="34">
        <v>256</v>
      </c>
      <c r="G9245" s="34">
        <v>349</v>
      </c>
      <c r="H9245" s="34">
        <v>291</v>
      </c>
      <c r="I9245" s="34">
        <v>305</v>
      </c>
    </row>
    <row r="9246" spans="1:9" x14ac:dyDescent="0.2">
      <c r="A9246" s="34" t="s">
        <v>59703</v>
      </c>
      <c r="B9246" s="34">
        <v>910</v>
      </c>
      <c r="C9246" s="34">
        <v>906</v>
      </c>
      <c r="D9246" s="34">
        <v>303</v>
      </c>
      <c r="E9246" s="34">
        <v>283</v>
      </c>
      <c r="F9246" s="34">
        <v>279</v>
      </c>
      <c r="G9246" s="34">
        <v>243</v>
      </c>
      <c r="H9246" s="34">
        <v>293</v>
      </c>
      <c r="I9246" s="34">
        <v>245</v>
      </c>
    </row>
    <row r="9247" spans="1:9" x14ac:dyDescent="0.2">
      <c r="A9247" s="34" t="s">
        <v>59704</v>
      </c>
      <c r="B9247" s="34">
        <v>251</v>
      </c>
      <c r="C9247" s="34">
        <v>268</v>
      </c>
      <c r="D9247" s="34">
        <v>63</v>
      </c>
      <c r="E9247" s="34">
        <v>61</v>
      </c>
      <c r="F9247" s="34">
        <v>57</v>
      </c>
      <c r="G9247" s="34">
        <v>73</v>
      </c>
      <c r="H9247" s="34">
        <v>89</v>
      </c>
      <c r="I9247" s="34">
        <v>78</v>
      </c>
    </row>
    <row r="9248" spans="1:9" x14ac:dyDescent="0.2">
      <c r="A9248" s="34" t="s">
        <v>59705</v>
      </c>
      <c r="B9248" s="34">
        <v>758</v>
      </c>
      <c r="C9248" s="34">
        <v>813</v>
      </c>
      <c r="D9248" s="34">
        <v>223</v>
      </c>
      <c r="E9248" s="34">
        <v>253</v>
      </c>
      <c r="F9248" s="34">
        <v>203</v>
      </c>
      <c r="G9248" s="34">
        <v>221</v>
      </c>
      <c r="H9248" s="34">
        <v>235</v>
      </c>
      <c r="I9248" s="34">
        <v>229</v>
      </c>
    </row>
    <row r="9249" spans="1:9" x14ac:dyDescent="0.2">
      <c r="A9249" s="34" t="s">
        <v>59706</v>
      </c>
      <c r="B9249" s="34">
        <v>683</v>
      </c>
      <c r="C9249" s="34">
        <v>522</v>
      </c>
      <c r="D9249" s="34">
        <v>195</v>
      </c>
      <c r="E9249" s="34">
        <v>202</v>
      </c>
      <c r="F9249" s="34">
        <v>202</v>
      </c>
      <c r="G9249" s="34">
        <v>190</v>
      </c>
      <c r="H9249" s="34">
        <v>212</v>
      </c>
      <c r="I9249" s="34">
        <v>152</v>
      </c>
    </row>
    <row r="9250" spans="1:9" x14ac:dyDescent="0.2">
      <c r="A9250" s="34" t="s">
        <v>59707</v>
      </c>
      <c r="B9250" s="34">
        <v>773</v>
      </c>
      <c r="C9250" s="34">
        <v>844</v>
      </c>
      <c r="D9250" s="34">
        <v>184</v>
      </c>
      <c r="E9250" s="34">
        <v>285</v>
      </c>
      <c r="F9250" s="34">
        <v>166</v>
      </c>
      <c r="G9250" s="34">
        <v>283</v>
      </c>
      <c r="H9250" s="34">
        <v>235</v>
      </c>
      <c r="I9250" s="34">
        <v>264</v>
      </c>
    </row>
    <row r="9251" spans="1:9" x14ac:dyDescent="0.2">
      <c r="A9251" s="34" t="s">
        <v>59708</v>
      </c>
      <c r="B9251" s="34">
        <v>532</v>
      </c>
      <c r="C9251" s="34">
        <v>575</v>
      </c>
      <c r="D9251" s="34">
        <v>148</v>
      </c>
      <c r="E9251" s="34">
        <v>200</v>
      </c>
      <c r="F9251" s="34">
        <v>165</v>
      </c>
      <c r="G9251" s="34">
        <v>211</v>
      </c>
      <c r="H9251" s="34">
        <v>137</v>
      </c>
      <c r="I9251" s="34">
        <v>170</v>
      </c>
    </row>
    <row r="9252" spans="1:9" x14ac:dyDescent="0.2">
      <c r="A9252" s="34" t="s">
        <v>59709</v>
      </c>
      <c r="B9252" s="34">
        <v>689</v>
      </c>
      <c r="C9252" s="34">
        <v>674</v>
      </c>
      <c r="D9252" s="34">
        <v>244</v>
      </c>
      <c r="E9252" s="34">
        <v>164</v>
      </c>
      <c r="F9252" s="34">
        <v>215</v>
      </c>
      <c r="G9252" s="34">
        <v>191</v>
      </c>
      <c r="H9252" s="34">
        <v>228</v>
      </c>
      <c r="I9252" s="34">
        <v>152</v>
      </c>
    </row>
    <row r="9253" spans="1:9" x14ac:dyDescent="0.2">
      <c r="A9253" s="34" t="s">
        <v>59710</v>
      </c>
      <c r="B9253" s="34">
        <v>480</v>
      </c>
      <c r="C9253" s="34">
        <v>564</v>
      </c>
      <c r="D9253" s="34">
        <v>184</v>
      </c>
      <c r="E9253" s="34">
        <v>178</v>
      </c>
      <c r="F9253" s="34">
        <v>158</v>
      </c>
      <c r="G9253" s="34">
        <v>135</v>
      </c>
      <c r="H9253" s="34">
        <v>168</v>
      </c>
      <c r="I9253" s="34">
        <v>152</v>
      </c>
    </row>
    <row r="9254" spans="1:9" x14ac:dyDescent="0.2">
      <c r="A9254" s="34" t="s">
        <v>59711</v>
      </c>
      <c r="B9254" s="34">
        <v>397</v>
      </c>
      <c r="C9254" s="34">
        <v>366</v>
      </c>
      <c r="D9254" s="34">
        <v>133</v>
      </c>
      <c r="E9254" s="34">
        <v>107</v>
      </c>
      <c r="F9254" s="34">
        <v>110</v>
      </c>
      <c r="G9254" s="34">
        <v>114</v>
      </c>
      <c r="H9254" s="34">
        <v>107</v>
      </c>
      <c r="I9254" s="34">
        <v>94</v>
      </c>
    </row>
    <row r="9255" spans="1:9" x14ac:dyDescent="0.2">
      <c r="A9255" s="34" t="s">
        <v>59712</v>
      </c>
      <c r="B9255" s="34">
        <v>746</v>
      </c>
      <c r="C9255" s="34">
        <v>697</v>
      </c>
      <c r="D9255" s="34">
        <v>251</v>
      </c>
      <c r="E9255" s="34">
        <v>238</v>
      </c>
      <c r="F9255" s="34">
        <v>235</v>
      </c>
      <c r="G9255" s="34">
        <v>192</v>
      </c>
      <c r="H9255" s="34">
        <v>238</v>
      </c>
      <c r="I9255" s="34">
        <v>186</v>
      </c>
    </row>
    <row r="9256" spans="1:9" x14ac:dyDescent="0.2">
      <c r="A9256" s="34" t="s">
        <v>59713</v>
      </c>
      <c r="B9256" s="34">
        <v>703</v>
      </c>
      <c r="C9256" s="34">
        <v>588</v>
      </c>
      <c r="D9256" s="34">
        <v>203</v>
      </c>
      <c r="E9256" s="34">
        <v>267</v>
      </c>
      <c r="F9256" s="34">
        <v>204</v>
      </c>
      <c r="G9256" s="34">
        <v>217</v>
      </c>
      <c r="H9256" s="34">
        <v>194</v>
      </c>
      <c r="I9256" s="34">
        <v>191</v>
      </c>
    </row>
    <row r="9257" spans="1:9" x14ac:dyDescent="0.2">
      <c r="A9257" s="34" t="s">
        <v>59714</v>
      </c>
      <c r="B9257" s="34">
        <v>643</v>
      </c>
      <c r="C9257" s="34">
        <v>604</v>
      </c>
      <c r="D9257" s="34">
        <v>190</v>
      </c>
      <c r="E9257" s="34">
        <v>238</v>
      </c>
      <c r="F9257" s="34">
        <v>178</v>
      </c>
      <c r="G9257" s="34">
        <v>243</v>
      </c>
      <c r="H9257" s="34">
        <v>212</v>
      </c>
      <c r="I9257" s="34">
        <v>179</v>
      </c>
    </row>
    <row r="9258" spans="1:9" x14ac:dyDescent="0.2">
      <c r="A9258" s="34" t="s">
        <v>59715</v>
      </c>
      <c r="B9258" s="34">
        <v>929</v>
      </c>
      <c r="C9258" s="34">
        <v>1035</v>
      </c>
      <c r="D9258" s="34">
        <v>274</v>
      </c>
      <c r="E9258" s="34">
        <v>301</v>
      </c>
      <c r="F9258" s="34">
        <v>306</v>
      </c>
      <c r="G9258" s="34">
        <v>372</v>
      </c>
      <c r="H9258" s="34">
        <v>350</v>
      </c>
      <c r="I9258" s="34">
        <v>269</v>
      </c>
    </row>
    <row r="9259" spans="1:9" x14ac:dyDescent="0.2">
      <c r="A9259" s="34" t="s">
        <v>59716</v>
      </c>
      <c r="B9259" s="34">
        <v>1190</v>
      </c>
      <c r="C9259" s="34">
        <v>1195</v>
      </c>
      <c r="D9259" s="34">
        <v>349</v>
      </c>
      <c r="E9259" s="34">
        <v>368</v>
      </c>
      <c r="F9259" s="34">
        <v>382</v>
      </c>
      <c r="G9259" s="34">
        <v>388</v>
      </c>
      <c r="H9259" s="34">
        <v>422</v>
      </c>
      <c r="I9259" s="34">
        <v>322</v>
      </c>
    </row>
    <row r="9260" spans="1:9" x14ac:dyDescent="0.2">
      <c r="A9260" s="34" t="s">
        <v>59717</v>
      </c>
      <c r="B9260" s="34">
        <v>1457</v>
      </c>
      <c r="C9260" s="34">
        <v>1320</v>
      </c>
      <c r="D9260" s="34">
        <v>413</v>
      </c>
      <c r="E9260" s="34">
        <v>467</v>
      </c>
      <c r="F9260" s="34">
        <v>382</v>
      </c>
      <c r="G9260" s="34">
        <v>497</v>
      </c>
      <c r="H9260" s="34">
        <v>407</v>
      </c>
      <c r="I9260" s="34">
        <v>415</v>
      </c>
    </row>
    <row r="9261" spans="1:9" x14ac:dyDescent="0.2">
      <c r="A9261" s="34" t="s">
        <v>59718</v>
      </c>
      <c r="B9261" s="34">
        <v>1077</v>
      </c>
      <c r="C9261" s="34">
        <v>960</v>
      </c>
      <c r="D9261" s="34">
        <v>345</v>
      </c>
      <c r="E9261" s="34">
        <v>365</v>
      </c>
      <c r="F9261" s="34">
        <v>328</v>
      </c>
      <c r="G9261" s="34">
        <v>364</v>
      </c>
      <c r="H9261" s="34">
        <v>290</v>
      </c>
      <c r="I9261" s="34">
        <v>293</v>
      </c>
    </row>
    <row r="9262" spans="1:9" x14ac:dyDescent="0.2">
      <c r="A9262" s="34" t="s">
        <v>59719</v>
      </c>
      <c r="B9262" s="34">
        <v>1023</v>
      </c>
      <c r="C9262" s="34">
        <v>1047</v>
      </c>
      <c r="D9262" s="34">
        <v>320</v>
      </c>
      <c r="E9262" s="34">
        <v>350</v>
      </c>
      <c r="F9262" s="34">
        <v>292</v>
      </c>
      <c r="G9262" s="34">
        <v>352</v>
      </c>
      <c r="H9262" s="34">
        <v>359</v>
      </c>
      <c r="I9262" s="34">
        <v>305</v>
      </c>
    </row>
    <row r="9263" spans="1:9" x14ac:dyDescent="0.2">
      <c r="A9263" s="34" t="s">
        <v>59720</v>
      </c>
      <c r="B9263" s="34">
        <v>1288</v>
      </c>
      <c r="C9263" s="34">
        <v>1206</v>
      </c>
      <c r="D9263" s="34">
        <v>382</v>
      </c>
      <c r="E9263" s="34">
        <v>398</v>
      </c>
      <c r="F9263" s="34">
        <v>439</v>
      </c>
      <c r="G9263" s="34">
        <v>494</v>
      </c>
      <c r="H9263" s="34">
        <v>400</v>
      </c>
      <c r="I9263" s="34">
        <v>349</v>
      </c>
    </row>
    <row r="9264" spans="1:9" x14ac:dyDescent="0.2">
      <c r="A9264" s="34" t="s">
        <v>59721</v>
      </c>
      <c r="B9264" s="34">
        <v>827</v>
      </c>
      <c r="C9264" s="34">
        <v>761</v>
      </c>
      <c r="D9264" s="34">
        <v>232</v>
      </c>
      <c r="E9264" s="34">
        <v>207</v>
      </c>
      <c r="F9264" s="34">
        <v>257</v>
      </c>
      <c r="G9264" s="34">
        <v>238</v>
      </c>
      <c r="H9264" s="34">
        <v>258</v>
      </c>
      <c r="I9264" s="34">
        <v>227</v>
      </c>
    </row>
    <row r="9265" spans="1:9" x14ac:dyDescent="0.2">
      <c r="A9265" s="34" t="s">
        <v>59722</v>
      </c>
      <c r="B9265" s="34">
        <v>188</v>
      </c>
      <c r="C9265" s="34">
        <v>254</v>
      </c>
      <c r="D9265" s="34">
        <v>69</v>
      </c>
      <c r="E9265" s="34">
        <v>70</v>
      </c>
      <c r="F9265" s="34">
        <v>71</v>
      </c>
      <c r="G9265" s="34">
        <v>94</v>
      </c>
      <c r="H9265" s="34">
        <v>62</v>
      </c>
      <c r="I9265" s="34">
        <v>64</v>
      </c>
    </row>
    <row r="9266" spans="1:9" x14ac:dyDescent="0.2">
      <c r="A9266" s="34" t="s">
        <v>59723</v>
      </c>
      <c r="B9266" s="34">
        <v>605</v>
      </c>
      <c r="C9266" s="34">
        <v>730</v>
      </c>
      <c r="D9266" s="34">
        <v>198</v>
      </c>
      <c r="E9266" s="34">
        <v>226</v>
      </c>
      <c r="F9266" s="34">
        <v>201</v>
      </c>
      <c r="G9266" s="34">
        <v>213</v>
      </c>
      <c r="H9266" s="34">
        <v>183</v>
      </c>
      <c r="I9266" s="34">
        <v>192</v>
      </c>
    </row>
    <row r="9267" spans="1:9" x14ac:dyDescent="0.2">
      <c r="A9267" s="34" t="s">
        <v>59724</v>
      </c>
      <c r="B9267" s="34">
        <v>1358</v>
      </c>
      <c r="C9267" s="34">
        <v>1365</v>
      </c>
      <c r="D9267" s="34">
        <v>472</v>
      </c>
      <c r="E9267" s="34">
        <v>443</v>
      </c>
      <c r="F9267" s="34">
        <v>463</v>
      </c>
      <c r="G9267" s="34">
        <v>411</v>
      </c>
      <c r="H9267" s="34">
        <v>438</v>
      </c>
      <c r="I9267" s="34">
        <v>385</v>
      </c>
    </row>
    <row r="9268" spans="1:9" x14ac:dyDescent="0.2">
      <c r="A9268" s="34" t="s">
        <v>59725</v>
      </c>
      <c r="B9268" s="34">
        <v>1088</v>
      </c>
      <c r="C9268" s="34">
        <v>892</v>
      </c>
      <c r="D9268" s="34">
        <v>299</v>
      </c>
      <c r="E9268" s="34">
        <v>308</v>
      </c>
      <c r="F9268" s="34">
        <v>258</v>
      </c>
      <c r="G9268" s="34">
        <v>274</v>
      </c>
      <c r="H9268" s="34">
        <v>304</v>
      </c>
      <c r="I9268" s="34">
        <v>273</v>
      </c>
    </row>
    <row r="9269" spans="1:9" x14ac:dyDescent="0.2">
      <c r="A9269" s="34" t="s">
        <v>59726</v>
      </c>
      <c r="B9269" s="34">
        <v>554</v>
      </c>
      <c r="C9269" s="34">
        <v>698</v>
      </c>
      <c r="D9269" s="34">
        <v>192</v>
      </c>
      <c r="E9269" s="34">
        <v>236</v>
      </c>
      <c r="F9269" s="34">
        <v>179</v>
      </c>
      <c r="G9269" s="34">
        <v>214</v>
      </c>
      <c r="H9269" s="34">
        <v>242</v>
      </c>
      <c r="I9269" s="34">
        <v>197</v>
      </c>
    </row>
    <row r="9270" spans="1:9" x14ac:dyDescent="0.2">
      <c r="A9270" s="34" t="s">
        <v>59727</v>
      </c>
      <c r="B9270" s="34">
        <v>601</v>
      </c>
      <c r="C9270" s="34">
        <v>796</v>
      </c>
      <c r="D9270" s="34">
        <v>203</v>
      </c>
      <c r="E9270" s="34">
        <v>210</v>
      </c>
      <c r="F9270" s="34">
        <v>200</v>
      </c>
      <c r="G9270" s="34">
        <v>254</v>
      </c>
      <c r="H9270" s="34">
        <v>229</v>
      </c>
      <c r="I9270" s="34">
        <v>196</v>
      </c>
    </row>
    <row r="9271" spans="1:9" x14ac:dyDescent="0.2">
      <c r="A9271" s="34" t="s">
        <v>59728</v>
      </c>
      <c r="B9271" s="34">
        <v>511</v>
      </c>
      <c r="C9271" s="34">
        <v>652</v>
      </c>
      <c r="D9271" s="34">
        <v>169</v>
      </c>
      <c r="E9271" s="34">
        <v>169</v>
      </c>
      <c r="F9271" s="34">
        <v>124</v>
      </c>
      <c r="G9271" s="34">
        <v>242</v>
      </c>
      <c r="H9271" s="34">
        <v>164</v>
      </c>
      <c r="I9271" s="34">
        <v>156</v>
      </c>
    </row>
    <row r="9272" spans="1:9" x14ac:dyDescent="0.2">
      <c r="A9272" s="34" t="s">
        <v>59729</v>
      </c>
      <c r="B9272" s="34">
        <v>463</v>
      </c>
      <c r="C9272" s="34">
        <v>511</v>
      </c>
      <c r="D9272" s="34">
        <v>139</v>
      </c>
      <c r="E9272" s="34">
        <v>153</v>
      </c>
      <c r="F9272" s="34">
        <v>145</v>
      </c>
      <c r="G9272" s="34">
        <v>156</v>
      </c>
      <c r="H9272" s="34">
        <v>145</v>
      </c>
      <c r="I9272" s="34">
        <v>123</v>
      </c>
    </row>
    <row r="9273" spans="1:9" x14ac:dyDescent="0.2">
      <c r="A9273" s="34" t="s">
        <v>59730</v>
      </c>
      <c r="B9273" s="34">
        <v>650</v>
      </c>
      <c r="C9273" s="34">
        <v>503</v>
      </c>
      <c r="D9273" s="34">
        <v>208</v>
      </c>
      <c r="E9273" s="34">
        <v>189</v>
      </c>
      <c r="F9273" s="34">
        <v>198</v>
      </c>
      <c r="G9273" s="34">
        <v>191</v>
      </c>
      <c r="H9273" s="34">
        <v>184</v>
      </c>
      <c r="I9273" s="34">
        <v>133</v>
      </c>
    </row>
    <row r="9274" spans="1:9" x14ac:dyDescent="0.2">
      <c r="A9274" s="34" t="s">
        <v>59731</v>
      </c>
      <c r="B9274" s="34">
        <v>474</v>
      </c>
      <c r="C9274" s="34">
        <v>418</v>
      </c>
      <c r="D9274" s="34">
        <v>170</v>
      </c>
      <c r="E9274" s="34">
        <v>154</v>
      </c>
      <c r="F9274" s="34">
        <v>154</v>
      </c>
      <c r="G9274" s="34">
        <v>141</v>
      </c>
      <c r="H9274" s="34">
        <v>143</v>
      </c>
      <c r="I9274" s="34">
        <v>113</v>
      </c>
    </row>
    <row r="9275" spans="1:9" x14ac:dyDescent="0.2">
      <c r="A9275" s="34" t="s">
        <v>59732</v>
      </c>
      <c r="B9275" s="34">
        <v>1067</v>
      </c>
      <c r="C9275" s="34">
        <v>1072</v>
      </c>
      <c r="D9275" s="34">
        <v>353</v>
      </c>
      <c r="E9275" s="34">
        <v>378</v>
      </c>
      <c r="F9275" s="34">
        <v>357</v>
      </c>
      <c r="G9275" s="34">
        <v>375</v>
      </c>
      <c r="H9275" s="34">
        <v>368</v>
      </c>
      <c r="I9275" s="34">
        <v>334</v>
      </c>
    </row>
    <row r="9276" spans="1:9" x14ac:dyDescent="0.2">
      <c r="A9276" s="34" t="s">
        <v>59733</v>
      </c>
      <c r="B9276" s="34">
        <v>1074</v>
      </c>
      <c r="C9276" s="34">
        <v>1086</v>
      </c>
      <c r="D9276" s="34">
        <v>336</v>
      </c>
      <c r="E9276" s="34">
        <v>361</v>
      </c>
      <c r="F9276" s="34">
        <v>305</v>
      </c>
      <c r="G9276" s="34">
        <v>363</v>
      </c>
      <c r="H9276" s="34">
        <v>327</v>
      </c>
      <c r="I9276" s="34">
        <v>286</v>
      </c>
    </row>
    <row r="9277" spans="1:9" x14ac:dyDescent="0.2">
      <c r="A9277" s="34" t="s">
        <v>59734</v>
      </c>
      <c r="B9277" s="34">
        <v>1044</v>
      </c>
      <c r="C9277" s="34">
        <v>1103</v>
      </c>
      <c r="D9277" s="34">
        <v>313</v>
      </c>
      <c r="E9277" s="34">
        <v>374</v>
      </c>
      <c r="F9277" s="34">
        <v>388</v>
      </c>
      <c r="G9277" s="34">
        <v>362</v>
      </c>
      <c r="H9277" s="34">
        <v>318</v>
      </c>
      <c r="I9277" s="34">
        <v>297</v>
      </c>
    </row>
    <row r="9278" spans="1:9" x14ac:dyDescent="0.2">
      <c r="A9278" s="34" t="s">
        <v>59735</v>
      </c>
      <c r="B9278" s="34">
        <v>548</v>
      </c>
      <c r="C9278" s="34">
        <v>548</v>
      </c>
      <c r="D9278" s="34">
        <v>183</v>
      </c>
      <c r="E9278" s="34">
        <v>221</v>
      </c>
      <c r="F9278" s="34">
        <v>163</v>
      </c>
      <c r="G9278" s="34">
        <v>216</v>
      </c>
      <c r="H9278" s="34">
        <v>187</v>
      </c>
      <c r="I9278" s="34">
        <v>165</v>
      </c>
    </row>
    <row r="9279" spans="1:9" x14ac:dyDescent="0.2">
      <c r="A9279" s="34" t="s">
        <v>59736</v>
      </c>
      <c r="B9279" s="34">
        <v>802</v>
      </c>
      <c r="C9279" s="34">
        <v>648</v>
      </c>
      <c r="D9279" s="34">
        <v>224</v>
      </c>
      <c r="E9279" s="34">
        <v>263</v>
      </c>
      <c r="F9279" s="34">
        <v>237</v>
      </c>
      <c r="G9279" s="34">
        <v>215</v>
      </c>
      <c r="H9279" s="34">
        <v>282</v>
      </c>
      <c r="I9279" s="34">
        <v>184</v>
      </c>
    </row>
    <row r="9280" spans="1:9" x14ac:dyDescent="0.2">
      <c r="A9280" s="34" t="s">
        <v>59737</v>
      </c>
      <c r="B9280" s="34">
        <v>860</v>
      </c>
      <c r="C9280" s="34">
        <v>888</v>
      </c>
      <c r="D9280" s="34">
        <v>251</v>
      </c>
      <c r="E9280" s="34">
        <v>281</v>
      </c>
      <c r="F9280" s="34">
        <v>256</v>
      </c>
      <c r="G9280" s="34">
        <v>277</v>
      </c>
      <c r="H9280" s="34">
        <v>246</v>
      </c>
      <c r="I9280" s="34">
        <v>225</v>
      </c>
    </row>
    <row r="9281" spans="1:9" x14ac:dyDescent="0.2">
      <c r="A9281" s="34" t="s">
        <v>59738</v>
      </c>
      <c r="B9281" s="34">
        <v>549</v>
      </c>
      <c r="C9281" s="34">
        <v>553</v>
      </c>
      <c r="D9281" s="34">
        <v>185</v>
      </c>
      <c r="E9281" s="34">
        <v>184</v>
      </c>
      <c r="F9281" s="34">
        <v>171</v>
      </c>
      <c r="G9281" s="34">
        <v>162</v>
      </c>
      <c r="H9281" s="34">
        <v>171</v>
      </c>
      <c r="I9281" s="34">
        <v>152</v>
      </c>
    </row>
    <row r="9282" spans="1:9" x14ac:dyDescent="0.2">
      <c r="A9282" s="34" t="s">
        <v>59739</v>
      </c>
      <c r="B9282" s="34">
        <v>422</v>
      </c>
      <c r="C9282" s="34">
        <v>665</v>
      </c>
      <c r="D9282" s="34">
        <v>155</v>
      </c>
      <c r="E9282" s="34">
        <v>188</v>
      </c>
      <c r="F9282" s="34">
        <v>137</v>
      </c>
      <c r="G9282" s="34">
        <v>208</v>
      </c>
      <c r="H9282" s="34">
        <v>202</v>
      </c>
      <c r="I9282" s="34">
        <v>172</v>
      </c>
    </row>
    <row r="9283" spans="1:9" x14ac:dyDescent="0.2">
      <c r="A9283" s="34" t="s">
        <v>59740</v>
      </c>
      <c r="B9283" s="34">
        <v>866</v>
      </c>
      <c r="C9283" s="34">
        <v>861</v>
      </c>
      <c r="D9283" s="34">
        <v>289</v>
      </c>
      <c r="E9283" s="34">
        <v>331</v>
      </c>
      <c r="F9283" s="34">
        <v>266</v>
      </c>
      <c r="G9283" s="34">
        <v>301</v>
      </c>
      <c r="H9283" s="34">
        <v>289</v>
      </c>
      <c r="I9283" s="34">
        <v>261</v>
      </c>
    </row>
    <row r="9284" spans="1:9" x14ac:dyDescent="0.2">
      <c r="A9284" s="34" t="s">
        <v>59741</v>
      </c>
      <c r="B9284" s="34">
        <v>796</v>
      </c>
      <c r="C9284" s="34">
        <v>752</v>
      </c>
      <c r="D9284" s="34">
        <v>238</v>
      </c>
      <c r="E9284" s="34">
        <v>280</v>
      </c>
      <c r="F9284" s="34">
        <v>208</v>
      </c>
      <c r="G9284" s="34">
        <v>314</v>
      </c>
      <c r="H9284" s="34">
        <v>224</v>
      </c>
      <c r="I9284" s="34">
        <v>211</v>
      </c>
    </row>
    <row r="9285" spans="1:9" x14ac:dyDescent="0.2">
      <c r="A9285" s="34" t="s">
        <v>59742</v>
      </c>
      <c r="B9285" s="34">
        <v>516</v>
      </c>
      <c r="C9285" s="34">
        <v>422</v>
      </c>
      <c r="D9285" s="34">
        <v>176</v>
      </c>
      <c r="E9285" s="34">
        <v>107</v>
      </c>
      <c r="F9285" s="34">
        <v>189</v>
      </c>
      <c r="G9285" s="34">
        <v>122</v>
      </c>
      <c r="H9285" s="34">
        <v>198</v>
      </c>
      <c r="I9285" s="34">
        <v>103</v>
      </c>
    </row>
    <row r="9286" spans="1:9" x14ac:dyDescent="0.2">
      <c r="A9286" s="34" t="s">
        <v>59743</v>
      </c>
      <c r="B9286" s="34">
        <v>761</v>
      </c>
      <c r="C9286" s="34">
        <v>711</v>
      </c>
      <c r="D9286" s="34">
        <v>217</v>
      </c>
      <c r="E9286" s="34">
        <v>238</v>
      </c>
      <c r="F9286" s="34">
        <v>217</v>
      </c>
      <c r="G9286" s="34">
        <v>286</v>
      </c>
      <c r="H9286" s="34">
        <v>202</v>
      </c>
      <c r="I9286" s="34">
        <v>213</v>
      </c>
    </row>
    <row r="9287" spans="1:9" x14ac:dyDescent="0.2">
      <c r="A9287" s="34" t="s">
        <v>59744</v>
      </c>
      <c r="B9287" s="34">
        <v>854</v>
      </c>
      <c r="C9287" s="34">
        <v>886</v>
      </c>
      <c r="D9287" s="34">
        <v>295</v>
      </c>
      <c r="E9287" s="34">
        <v>348</v>
      </c>
      <c r="F9287" s="34">
        <v>336</v>
      </c>
      <c r="G9287" s="34">
        <v>404</v>
      </c>
      <c r="H9287" s="34">
        <v>306</v>
      </c>
      <c r="I9287" s="34">
        <v>233</v>
      </c>
    </row>
    <row r="9288" spans="1:9" x14ac:dyDescent="0.2">
      <c r="A9288" s="34" t="s">
        <v>59745</v>
      </c>
      <c r="B9288" s="34">
        <v>363</v>
      </c>
      <c r="C9288" s="34">
        <v>434</v>
      </c>
      <c r="D9288" s="34">
        <v>115</v>
      </c>
      <c r="E9288" s="34">
        <v>144</v>
      </c>
      <c r="F9288" s="34">
        <v>124</v>
      </c>
      <c r="G9288" s="34">
        <v>151</v>
      </c>
      <c r="H9288" s="34">
        <v>87</v>
      </c>
      <c r="I9288" s="34">
        <v>115</v>
      </c>
    </row>
    <row r="9289" spans="1:9" x14ac:dyDescent="0.2">
      <c r="A9289" s="34" t="s">
        <v>59746</v>
      </c>
      <c r="B9289" s="34">
        <v>582</v>
      </c>
      <c r="C9289" s="34">
        <v>497</v>
      </c>
      <c r="D9289" s="34">
        <v>164</v>
      </c>
      <c r="E9289" s="34">
        <v>188</v>
      </c>
      <c r="F9289" s="34">
        <v>172</v>
      </c>
      <c r="G9289" s="34">
        <v>220</v>
      </c>
      <c r="H9289" s="34">
        <v>190</v>
      </c>
      <c r="I9289" s="34">
        <v>159</v>
      </c>
    </row>
    <row r="9290" spans="1:9" x14ac:dyDescent="0.2">
      <c r="A9290" s="34" t="s">
        <v>59747</v>
      </c>
      <c r="B9290" s="34">
        <v>654</v>
      </c>
      <c r="C9290" s="34">
        <v>872</v>
      </c>
      <c r="D9290" s="34">
        <v>231</v>
      </c>
      <c r="E9290" s="34">
        <v>260</v>
      </c>
      <c r="F9290" s="34">
        <v>215</v>
      </c>
      <c r="G9290" s="34">
        <v>276</v>
      </c>
      <c r="H9290" s="34">
        <v>218</v>
      </c>
      <c r="I9290" s="34">
        <v>240</v>
      </c>
    </row>
    <row r="9291" spans="1:9" x14ac:dyDescent="0.2">
      <c r="A9291" s="34" t="s">
        <v>59748</v>
      </c>
      <c r="B9291" s="34">
        <v>680</v>
      </c>
      <c r="C9291" s="34">
        <v>592</v>
      </c>
      <c r="D9291" s="34">
        <v>203</v>
      </c>
      <c r="E9291" s="34">
        <v>232</v>
      </c>
      <c r="F9291" s="34">
        <v>200</v>
      </c>
      <c r="G9291" s="34">
        <v>182</v>
      </c>
      <c r="H9291" s="34">
        <v>202</v>
      </c>
      <c r="I9291" s="34">
        <v>147</v>
      </c>
    </row>
    <row r="9292" spans="1:9" x14ac:dyDescent="0.2">
      <c r="A9292" s="34" t="s">
        <v>59749</v>
      </c>
      <c r="B9292" s="34">
        <v>850</v>
      </c>
      <c r="C9292" s="34">
        <v>942</v>
      </c>
      <c r="D9292" s="34">
        <v>316</v>
      </c>
      <c r="E9292" s="34">
        <v>312</v>
      </c>
      <c r="F9292" s="34">
        <v>252</v>
      </c>
      <c r="G9292" s="34">
        <v>295</v>
      </c>
      <c r="H9292" s="34">
        <v>307</v>
      </c>
      <c r="I9292" s="34">
        <v>265</v>
      </c>
    </row>
    <row r="9293" spans="1:9" x14ac:dyDescent="0.2">
      <c r="A9293" s="34" t="s">
        <v>59750</v>
      </c>
      <c r="B9293" s="34">
        <v>722</v>
      </c>
      <c r="C9293" s="34">
        <v>652</v>
      </c>
      <c r="D9293" s="34">
        <v>208</v>
      </c>
      <c r="E9293" s="34">
        <v>201</v>
      </c>
      <c r="F9293" s="34">
        <v>207</v>
      </c>
      <c r="G9293" s="34">
        <v>237</v>
      </c>
      <c r="H9293" s="34">
        <v>233</v>
      </c>
      <c r="I9293" s="34">
        <v>246</v>
      </c>
    </row>
    <row r="9294" spans="1:9" x14ac:dyDescent="0.2">
      <c r="A9294" s="34" t="s">
        <v>59751</v>
      </c>
      <c r="B9294" s="34">
        <v>1096</v>
      </c>
      <c r="C9294" s="34">
        <v>1183</v>
      </c>
      <c r="D9294" s="34">
        <v>331</v>
      </c>
      <c r="E9294" s="34">
        <v>358</v>
      </c>
      <c r="F9294" s="34">
        <v>339</v>
      </c>
      <c r="G9294" s="34">
        <v>406</v>
      </c>
      <c r="H9294" s="34">
        <v>354</v>
      </c>
      <c r="I9294" s="34">
        <v>326</v>
      </c>
    </row>
    <row r="9295" spans="1:9" x14ac:dyDescent="0.2">
      <c r="A9295" s="34" t="s">
        <v>59752</v>
      </c>
      <c r="B9295" s="34">
        <v>425</v>
      </c>
      <c r="C9295" s="34">
        <v>408</v>
      </c>
      <c r="D9295" s="34">
        <v>122</v>
      </c>
      <c r="E9295" s="34">
        <v>150</v>
      </c>
      <c r="F9295" s="34">
        <v>113</v>
      </c>
      <c r="G9295" s="34">
        <v>122</v>
      </c>
      <c r="H9295" s="34">
        <v>97</v>
      </c>
      <c r="I9295" s="34">
        <v>94</v>
      </c>
    </row>
    <row r="9296" spans="1:9" x14ac:dyDescent="0.2">
      <c r="A9296" s="34" t="s">
        <v>59753</v>
      </c>
      <c r="B9296" s="34">
        <v>856</v>
      </c>
      <c r="C9296" s="34">
        <v>906</v>
      </c>
      <c r="D9296" s="34">
        <v>233</v>
      </c>
      <c r="E9296" s="34">
        <v>255</v>
      </c>
      <c r="F9296" s="34">
        <v>238</v>
      </c>
      <c r="G9296" s="34">
        <v>259</v>
      </c>
      <c r="H9296" s="34">
        <v>258</v>
      </c>
      <c r="I9296" s="34">
        <v>229</v>
      </c>
    </row>
    <row r="9297" spans="1:9" x14ac:dyDescent="0.2">
      <c r="A9297" s="34" t="s">
        <v>59754</v>
      </c>
      <c r="B9297" s="34">
        <v>471</v>
      </c>
      <c r="C9297" s="34">
        <v>548</v>
      </c>
      <c r="D9297" s="34">
        <v>155</v>
      </c>
      <c r="E9297" s="34">
        <v>198</v>
      </c>
      <c r="F9297" s="34">
        <v>178</v>
      </c>
      <c r="G9297" s="34">
        <v>260</v>
      </c>
      <c r="H9297" s="34">
        <v>178</v>
      </c>
      <c r="I9297" s="34">
        <v>174</v>
      </c>
    </row>
    <row r="9298" spans="1:9" x14ac:dyDescent="0.2">
      <c r="A9298" s="34" t="s">
        <v>59755</v>
      </c>
      <c r="B9298" s="34">
        <v>644</v>
      </c>
      <c r="C9298" s="34">
        <v>616</v>
      </c>
      <c r="D9298" s="34">
        <v>214</v>
      </c>
      <c r="E9298" s="34">
        <v>211</v>
      </c>
      <c r="F9298" s="34">
        <v>179</v>
      </c>
      <c r="G9298" s="34">
        <v>227</v>
      </c>
      <c r="H9298" s="34">
        <v>190</v>
      </c>
      <c r="I9298" s="34">
        <v>146</v>
      </c>
    </row>
    <row r="9299" spans="1:9" x14ac:dyDescent="0.2">
      <c r="A9299" s="34" t="s">
        <v>59756</v>
      </c>
      <c r="B9299" s="34">
        <v>837</v>
      </c>
      <c r="C9299" s="34">
        <v>831</v>
      </c>
      <c r="D9299" s="34">
        <v>276</v>
      </c>
      <c r="E9299" s="34">
        <v>300</v>
      </c>
      <c r="F9299" s="34">
        <v>261</v>
      </c>
      <c r="G9299" s="34">
        <v>281</v>
      </c>
      <c r="H9299" s="34">
        <v>232</v>
      </c>
      <c r="I9299" s="34">
        <v>274</v>
      </c>
    </row>
    <row r="9300" spans="1:9" x14ac:dyDescent="0.2">
      <c r="A9300" s="34" t="s">
        <v>59757</v>
      </c>
      <c r="B9300" s="34">
        <v>936</v>
      </c>
      <c r="C9300" s="34">
        <v>917</v>
      </c>
      <c r="D9300" s="34">
        <v>255</v>
      </c>
      <c r="E9300" s="34">
        <v>346</v>
      </c>
      <c r="F9300" s="34">
        <v>293</v>
      </c>
      <c r="G9300" s="34">
        <v>326</v>
      </c>
      <c r="H9300" s="34">
        <v>288</v>
      </c>
      <c r="I9300" s="34">
        <v>253</v>
      </c>
    </row>
    <row r="9301" spans="1:9" x14ac:dyDescent="0.2">
      <c r="A9301" s="34" t="s">
        <v>59758</v>
      </c>
      <c r="B9301" s="34">
        <v>394</v>
      </c>
      <c r="C9301" s="34">
        <v>400</v>
      </c>
      <c r="D9301" s="34">
        <v>130</v>
      </c>
      <c r="E9301" s="34">
        <v>116</v>
      </c>
      <c r="F9301" s="34">
        <v>123</v>
      </c>
      <c r="G9301" s="34">
        <v>123</v>
      </c>
      <c r="H9301" s="34">
        <v>118</v>
      </c>
      <c r="I9301" s="34">
        <v>148</v>
      </c>
    </row>
    <row r="9302" spans="1:9" x14ac:dyDescent="0.2">
      <c r="A9302" s="34" t="s">
        <v>59759</v>
      </c>
      <c r="B9302" s="34">
        <v>1838</v>
      </c>
      <c r="C9302" s="34">
        <v>1666</v>
      </c>
      <c r="D9302" s="34">
        <v>581</v>
      </c>
      <c r="E9302" s="34">
        <v>534</v>
      </c>
      <c r="F9302" s="34">
        <v>639</v>
      </c>
      <c r="G9302" s="34">
        <v>465</v>
      </c>
      <c r="H9302" s="34">
        <v>543</v>
      </c>
      <c r="I9302" s="34">
        <v>441</v>
      </c>
    </row>
    <row r="9303" spans="1:9" x14ac:dyDescent="0.2">
      <c r="A9303" s="34" t="s">
        <v>59760</v>
      </c>
      <c r="B9303" s="34">
        <v>1051</v>
      </c>
      <c r="C9303" s="34">
        <v>885</v>
      </c>
      <c r="D9303" s="34">
        <v>263</v>
      </c>
      <c r="E9303" s="34">
        <v>287</v>
      </c>
      <c r="F9303" s="34">
        <v>263</v>
      </c>
      <c r="G9303" s="34">
        <v>310</v>
      </c>
      <c r="H9303" s="34">
        <v>362</v>
      </c>
      <c r="I9303" s="34">
        <v>237</v>
      </c>
    </row>
    <row r="9304" spans="1:9" x14ac:dyDescent="0.2">
      <c r="A9304" s="34" t="s">
        <v>59761</v>
      </c>
      <c r="B9304" s="34">
        <v>1639</v>
      </c>
      <c r="C9304" s="34">
        <v>1880</v>
      </c>
      <c r="D9304" s="34">
        <v>506</v>
      </c>
      <c r="E9304" s="34">
        <v>599</v>
      </c>
      <c r="F9304" s="34">
        <v>556</v>
      </c>
      <c r="G9304" s="34">
        <v>573</v>
      </c>
      <c r="H9304" s="34">
        <v>608</v>
      </c>
      <c r="I9304" s="34">
        <v>513</v>
      </c>
    </row>
    <row r="9305" spans="1:9" x14ac:dyDescent="0.2">
      <c r="A9305" s="34" t="s">
        <v>59762</v>
      </c>
      <c r="B9305" s="34">
        <v>384</v>
      </c>
      <c r="C9305" s="34">
        <v>452</v>
      </c>
      <c r="D9305" s="34">
        <v>124</v>
      </c>
      <c r="E9305" s="34">
        <v>128</v>
      </c>
      <c r="F9305" s="34">
        <v>136</v>
      </c>
      <c r="G9305" s="34">
        <v>141</v>
      </c>
      <c r="H9305" s="34">
        <v>141</v>
      </c>
      <c r="I9305" s="34">
        <v>109</v>
      </c>
    </row>
    <row r="9306" spans="1:9" x14ac:dyDescent="0.2">
      <c r="A9306" s="34" t="s">
        <v>59763</v>
      </c>
      <c r="B9306" s="34">
        <v>1324</v>
      </c>
      <c r="C9306" s="34">
        <v>1405</v>
      </c>
      <c r="D9306" s="34">
        <v>401</v>
      </c>
      <c r="E9306" s="34">
        <v>448</v>
      </c>
      <c r="F9306" s="34">
        <v>437</v>
      </c>
      <c r="G9306" s="34">
        <v>434</v>
      </c>
      <c r="H9306" s="34">
        <v>402</v>
      </c>
      <c r="I9306" s="34">
        <v>392</v>
      </c>
    </row>
    <row r="9307" spans="1:9" x14ac:dyDescent="0.2">
      <c r="A9307" s="34" t="s">
        <v>59764</v>
      </c>
      <c r="B9307" s="34">
        <v>2272</v>
      </c>
      <c r="C9307" s="34">
        <v>2059</v>
      </c>
      <c r="D9307" s="34">
        <v>715</v>
      </c>
      <c r="E9307" s="34">
        <v>739</v>
      </c>
      <c r="F9307" s="34">
        <v>709</v>
      </c>
      <c r="G9307" s="34">
        <v>757</v>
      </c>
      <c r="H9307" s="34">
        <v>789</v>
      </c>
      <c r="I9307" s="34">
        <v>614</v>
      </c>
    </row>
    <row r="9308" spans="1:9" x14ac:dyDescent="0.2">
      <c r="A9308" s="34" t="s">
        <v>59765</v>
      </c>
      <c r="B9308" s="34">
        <v>2872</v>
      </c>
      <c r="C9308" s="34">
        <v>2507</v>
      </c>
      <c r="D9308" s="34">
        <v>913</v>
      </c>
      <c r="E9308" s="34">
        <v>901</v>
      </c>
      <c r="F9308" s="34">
        <v>925</v>
      </c>
      <c r="G9308" s="34">
        <v>798</v>
      </c>
      <c r="H9308" s="34">
        <v>1015</v>
      </c>
      <c r="I9308" s="34">
        <v>700</v>
      </c>
    </row>
    <row r="9309" spans="1:9" x14ac:dyDescent="0.2">
      <c r="A9309" s="34" t="s">
        <v>59766</v>
      </c>
      <c r="B9309" s="34">
        <v>2685</v>
      </c>
      <c r="C9309" s="34">
        <v>2243</v>
      </c>
      <c r="D9309" s="34">
        <v>821</v>
      </c>
      <c r="E9309" s="34">
        <v>754</v>
      </c>
      <c r="F9309" s="34">
        <v>893</v>
      </c>
      <c r="G9309" s="34">
        <v>712</v>
      </c>
      <c r="H9309" s="34">
        <v>832</v>
      </c>
      <c r="I9309" s="34">
        <v>607</v>
      </c>
    </row>
    <row r="9310" spans="1:9" x14ac:dyDescent="0.2">
      <c r="A9310" s="34" t="s">
        <v>59767</v>
      </c>
      <c r="B9310" s="34">
        <v>3306</v>
      </c>
      <c r="C9310" s="34">
        <v>3390</v>
      </c>
      <c r="D9310" s="34">
        <v>993</v>
      </c>
      <c r="E9310" s="34">
        <v>1184</v>
      </c>
      <c r="F9310" s="34">
        <v>1008</v>
      </c>
      <c r="G9310" s="34">
        <v>1051</v>
      </c>
      <c r="H9310" s="34">
        <v>1036</v>
      </c>
      <c r="I9310" s="34">
        <v>919</v>
      </c>
    </row>
    <row r="9311" spans="1:9" x14ac:dyDescent="0.2">
      <c r="A9311" s="34" t="s">
        <v>59768</v>
      </c>
      <c r="B9311" s="34">
        <v>1820</v>
      </c>
      <c r="C9311" s="34">
        <v>1658</v>
      </c>
      <c r="D9311" s="34">
        <v>634</v>
      </c>
      <c r="E9311" s="34">
        <v>602</v>
      </c>
      <c r="F9311" s="34">
        <v>489</v>
      </c>
      <c r="G9311" s="34">
        <v>607</v>
      </c>
      <c r="H9311" s="34">
        <v>646</v>
      </c>
      <c r="I9311" s="34">
        <v>486</v>
      </c>
    </row>
    <row r="9312" spans="1:9" x14ac:dyDescent="0.2">
      <c r="A9312" s="34" t="s">
        <v>59769</v>
      </c>
      <c r="B9312" s="34">
        <v>750</v>
      </c>
      <c r="C9312" s="34">
        <v>679</v>
      </c>
      <c r="D9312" s="34">
        <v>230</v>
      </c>
      <c r="E9312" s="34">
        <v>263</v>
      </c>
      <c r="F9312" s="34">
        <v>281</v>
      </c>
      <c r="G9312" s="34">
        <v>242</v>
      </c>
      <c r="H9312" s="34">
        <v>195</v>
      </c>
      <c r="I9312" s="34">
        <v>216</v>
      </c>
    </row>
    <row r="9313" spans="1:9" x14ac:dyDescent="0.2">
      <c r="A9313" s="34" t="s">
        <v>59770</v>
      </c>
      <c r="B9313" s="34">
        <v>1257</v>
      </c>
      <c r="C9313" s="34">
        <v>1239</v>
      </c>
      <c r="D9313" s="34">
        <v>360</v>
      </c>
      <c r="E9313" s="34">
        <v>394</v>
      </c>
      <c r="F9313" s="34">
        <v>356</v>
      </c>
      <c r="G9313" s="34">
        <v>453</v>
      </c>
      <c r="H9313" s="34">
        <v>394</v>
      </c>
      <c r="I9313" s="34">
        <v>306</v>
      </c>
    </row>
    <row r="9314" spans="1:9" x14ac:dyDescent="0.2">
      <c r="A9314" s="34" t="s">
        <v>59771</v>
      </c>
      <c r="B9314" s="34">
        <v>1047</v>
      </c>
      <c r="C9314" s="34">
        <v>1230</v>
      </c>
      <c r="D9314" s="34">
        <v>389</v>
      </c>
      <c r="E9314" s="34">
        <v>460</v>
      </c>
      <c r="F9314" s="34">
        <v>353</v>
      </c>
      <c r="G9314" s="34">
        <v>416</v>
      </c>
      <c r="H9314" s="34">
        <v>339</v>
      </c>
      <c r="I9314" s="34">
        <v>314</v>
      </c>
    </row>
    <row r="9315" spans="1:9" x14ac:dyDescent="0.2">
      <c r="A9315" s="34" t="s">
        <v>59772</v>
      </c>
      <c r="B9315" s="34">
        <v>1285</v>
      </c>
      <c r="C9315" s="34">
        <v>1220</v>
      </c>
      <c r="D9315" s="34">
        <v>379</v>
      </c>
      <c r="E9315" s="34">
        <v>382</v>
      </c>
      <c r="F9315" s="34">
        <v>464</v>
      </c>
      <c r="G9315" s="34">
        <v>382</v>
      </c>
      <c r="H9315" s="34">
        <v>389</v>
      </c>
      <c r="I9315" s="34">
        <v>325</v>
      </c>
    </row>
    <row r="9316" spans="1:9" x14ac:dyDescent="0.2">
      <c r="A9316" s="34" t="s">
        <v>59773</v>
      </c>
      <c r="B9316" s="34">
        <v>2179</v>
      </c>
      <c r="C9316" s="34">
        <v>1912</v>
      </c>
      <c r="D9316" s="34">
        <v>687</v>
      </c>
      <c r="E9316" s="34">
        <v>613</v>
      </c>
      <c r="F9316" s="34">
        <v>635</v>
      </c>
      <c r="G9316" s="34">
        <v>639</v>
      </c>
      <c r="H9316" s="34">
        <v>653</v>
      </c>
      <c r="I9316" s="34">
        <v>551</v>
      </c>
    </row>
    <row r="9317" spans="1:9" x14ac:dyDescent="0.2">
      <c r="A9317" s="34" t="s">
        <v>59774</v>
      </c>
      <c r="B9317" s="34">
        <v>2093</v>
      </c>
      <c r="C9317" s="34">
        <v>2321</v>
      </c>
      <c r="D9317" s="34">
        <v>703</v>
      </c>
      <c r="E9317" s="34">
        <v>686</v>
      </c>
      <c r="F9317" s="34">
        <v>708</v>
      </c>
      <c r="G9317" s="34">
        <v>788</v>
      </c>
      <c r="H9317" s="34">
        <v>679</v>
      </c>
      <c r="I9317" s="34">
        <v>631</v>
      </c>
    </row>
    <row r="9318" spans="1:9" x14ac:dyDescent="0.2">
      <c r="A9318" s="34" t="s">
        <v>59775</v>
      </c>
      <c r="B9318" s="34">
        <v>1131</v>
      </c>
      <c r="C9318" s="34">
        <v>1066</v>
      </c>
      <c r="D9318" s="34">
        <v>391</v>
      </c>
      <c r="E9318" s="34">
        <v>340</v>
      </c>
      <c r="F9318" s="34">
        <v>386</v>
      </c>
      <c r="G9318" s="34">
        <v>361</v>
      </c>
      <c r="H9318" s="34">
        <v>378</v>
      </c>
      <c r="I9318" s="34">
        <v>305</v>
      </c>
    </row>
    <row r="9319" spans="1:9" x14ac:dyDescent="0.2">
      <c r="A9319" s="34" t="s">
        <v>59776</v>
      </c>
      <c r="B9319" s="34">
        <v>798</v>
      </c>
      <c r="C9319" s="34">
        <v>935</v>
      </c>
      <c r="D9319" s="34">
        <v>241</v>
      </c>
      <c r="E9319" s="34">
        <v>308</v>
      </c>
      <c r="F9319" s="34">
        <v>253</v>
      </c>
      <c r="G9319" s="34">
        <v>371</v>
      </c>
      <c r="H9319" s="34">
        <v>236</v>
      </c>
      <c r="I9319" s="34">
        <v>294</v>
      </c>
    </row>
    <row r="9320" spans="1:9" x14ac:dyDescent="0.2">
      <c r="A9320" s="34" t="s">
        <v>59777</v>
      </c>
      <c r="B9320" s="34">
        <v>1348</v>
      </c>
      <c r="C9320" s="34">
        <v>1191</v>
      </c>
      <c r="D9320" s="34">
        <v>400</v>
      </c>
      <c r="E9320" s="34">
        <v>418</v>
      </c>
      <c r="F9320" s="34">
        <v>386</v>
      </c>
      <c r="G9320" s="34">
        <v>398</v>
      </c>
      <c r="H9320" s="34">
        <v>422</v>
      </c>
      <c r="I9320" s="34">
        <v>331</v>
      </c>
    </row>
    <row r="9321" spans="1:9" x14ac:dyDescent="0.2">
      <c r="A9321" s="34" t="s">
        <v>59778</v>
      </c>
      <c r="B9321" s="34">
        <v>1156</v>
      </c>
      <c r="C9321" s="34">
        <v>1029</v>
      </c>
      <c r="D9321" s="34">
        <v>342</v>
      </c>
      <c r="E9321" s="34">
        <v>315</v>
      </c>
      <c r="F9321" s="34">
        <v>334</v>
      </c>
      <c r="G9321" s="34">
        <v>323</v>
      </c>
      <c r="H9321" s="34">
        <v>357</v>
      </c>
      <c r="I9321" s="34">
        <v>292</v>
      </c>
    </row>
    <row r="9322" spans="1:9" x14ac:dyDescent="0.2">
      <c r="A9322" s="34" t="s">
        <v>59779</v>
      </c>
      <c r="B9322" s="34">
        <v>1083</v>
      </c>
      <c r="C9322" s="34">
        <v>1838</v>
      </c>
      <c r="D9322" s="34">
        <v>383</v>
      </c>
      <c r="E9322" s="34">
        <v>489</v>
      </c>
      <c r="F9322" s="34">
        <v>364</v>
      </c>
      <c r="G9322" s="34">
        <v>614</v>
      </c>
      <c r="H9322" s="34">
        <v>366</v>
      </c>
      <c r="I9322" s="34">
        <v>440</v>
      </c>
    </row>
    <row r="9323" spans="1:9" x14ac:dyDescent="0.2">
      <c r="A9323" s="34" t="s">
        <v>59780</v>
      </c>
      <c r="B9323" s="34">
        <v>2156</v>
      </c>
      <c r="C9323" s="34">
        <v>2184</v>
      </c>
      <c r="D9323" s="34">
        <v>689</v>
      </c>
      <c r="E9323" s="34">
        <v>737</v>
      </c>
      <c r="F9323" s="34">
        <v>672</v>
      </c>
      <c r="G9323" s="34">
        <v>730</v>
      </c>
      <c r="H9323" s="34">
        <v>613</v>
      </c>
      <c r="I9323" s="34">
        <v>565</v>
      </c>
    </row>
    <row r="9324" spans="1:9" x14ac:dyDescent="0.2">
      <c r="A9324" s="34" t="s">
        <v>59781</v>
      </c>
      <c r="B9324" s="34">
        <v>1193</v>
      </c>
      <c r="C9324" s="34">
        <v>961</v>
      </c>
      <c r="D9324" s="34">
        <v>324</v>
      </c>
      <c r="E9324" s="34">
        <v>310</v>
      </c>
      <c r="F9324" s="34">
        <v>363</v>
      </c>
      <c r="G9324" s="34">
        <v>296</v>
      </c>
      <c r="H9324" s="34">
        <v>419</v>
      </c>
      <c r="I9324" s="34">
        <v>294</v>
      </c>
    </row>
    <row r="9325" spans="1:9" x14ac:dyDescent="0.2">
      <c r="A9325" s="34" t="s">
        <v>59782</v>
      </c>
      <c r="B9325" s="34">
        <v>1735</v>
      </c>
      <c r="C9325" s="34">
        <v>1493</v>
      </c>
      <c r="D9325" s="34">
        <v>509</v>
      </c>
      <c r="E9325" s="34">
        <v>519</v>
      </c>
      <c r="F9325" s="34">
        <v>587</v>
      </c>
      <c r="G9325" s="34">
        <v>480</v>
      </c>
      <c r="H9325" s="34">
        <v>592</v>
      </c>
      <c r="I9325" s="34">
        <v>433</v>
      </c>
    </row>
    <row r="9326" spans="1:9" x14ac:dyDescent="0.2">
      <c r="A9326" s="34" t="s">
        <v>59783</v>
      </c>
      <c r="B9326" s="34">
        <v>1651</v>
      </c>
      <c r="C9326" s="34">
        <v>1411</v>
      </c>
      <c r="D9326" s="34">
        <v>496</v>
      </c>
      <c r="E9326" s="34">
        <v>404</v>
      </c>
      <c r="F9326" s="34">
        <v>533</v>
      </c>
      <c r="G9326" s="34">
        <v>517</v>
      </c>
      <c r="H9326" s="34">
        <v>497</v>
      </c>
      <c r="I9326" s="34">
        <v>432</v>
      </c>
    </row>
    <row r="9327" spans="1:9" x14ac:dyDescent="0.2">
      <c r="A9327" s="34" t="s">
        <v>59784</v>
      </c>
      <c r="B9327" s="34">
        <v>1585</v>
      </c>
      <c r="C9327" s="34">
        <v>1414</v>
      </c>
      <c r="D9327" s="34">
        <v>539</v>
      </c>
      <c r="E9327" s="34">
        <v>477</v>
      </c>
      <c r="F9327" s="34">
        <v>534</v>
      </c>
      <c r="G9327" s="34">
        <v>557</v>
      </c>
      <c r="H9327" s="34">
        <v>527</v>
      </c>
      <c r="I9327" s="34">
        <v>403</v>
      </c>
    </row>
    <row r="9328" spans="1:9" x14ac:dyDescent="0.2">
      <c r="A9328" s="34" t="s">
        <v>59785</v>
      </c>
      <c r="B9328" s="34">
        <v>1483</v>
      </c>
      <c r="C9328" s="34">
        <v>1623</v>
      </c>
      <c r="D9328" s="34">
        <v>434</v>
      </c>
      <c r="E9328" s="34">
        <v>550</v>
      </c>
      <c r="F9328" s="34">
        <v>511</v>
      </c>
      <c r="G9328" s="34">
        <v>557</v>
      </c>
      <c r="H9328" s="34">
        <v>466</v>
      </c>
      <c r="I9328" s="34">
        <v>427</v>
      </c>
    </row>
    <row r="9329" spans="1:9" x14ac:dyDescent="0.2">
      <c r="A9329" s="34" t="s">
        <v>59786</v>
      </c>
      <c r="B9329" s="34">
        <v>2069</v>
      </c>
      <c r="C9329" s="34">
        <v>1791</v>
      </c>
      <c r="D9329" s="34">
        <v>602</v>
      </c>
      <c r="E9329" s="34">
        <v>587</v>
      </c>
      <c r="F9329" s="34">
        <v>592</v>
      </c>
      <c r="G9329" s="34">
        <v>607</v>
      </c>
      <c r="H9329" s="34">
        <v>605</v>
      </c>
      <c r="I9329" s="34">
        <v>488</v>
      </c>
    </row>
    <row r="9330" spans="1:9" x14ac:dyDescent="0.2">
      <c r="A9330" s="34" t="s">
        <v>59787</v>
      </c>
      <c r="B9330" s="34">
        <v>1722</v>
      </c>
      <c r="C9330" s="34">
        <v>1610</v>
      </c>
      <c r="D9330" s="34">
        <v>553</v>
      </c>
      <c r="E9330" s="34">
        <v>445</v>
      </c>
      <c r="F9330" s="34">
        <v>531</v>
      </c>
      <c r="G9330" s="34">
        <v>514</v>
      </c>
      <c r="H9330" s="34">
        <v>558</v>
      </c>
      <c r="I9330" s="34">
        <v>447</v>
      </c>
    </row>
    <row r="9331" spans="1:9" x14ac:dyDescent="0.2">
      <c r="A9331" s="34" t="s">
        <v>59788</v>
      </c>
      <c r="B9331" s="34">
        <v>2318</v>
      </c>
      <c r="C9331" s="34">
        <v>1881</v>
      </c>
      <c r="D9331" s="34">
        <v>680</v>
      </c>
      <c r="E9331" s="34">
        <v>676</v>
      </c>
      <c r="F9331" s="34">
        <v>669</v>
      </c>
      <c r="G9331" s="34">
        <v>641</v>
      </c>
      <c r="H9331" s="34">
        <v>591</v>
      </c>
      <c r="I9331" s="34">
        <v>534</v>
      </c>
    </row>
    <row r="9332" spans="1:9" x14ac:dyDescent="0.2">
      <c r="A9332" s="34" t="s">
        <v>59789</v>
      </c>
      <c r="B9332" s="34">
        <v>1624</v>
      </c>
      <c r="C9332" s="34">
        <v>1575</v>
      </c>
      <c r="D9332" s="34">
        <v>557</v>
      </c>
      <c r="E9332" s="34">
        <v>496</v>
      </c>
      <c r="F9332" s="34">
        <v>519</v>
      </c>
      <c r="G9332" s="34">
        <v>510</v>
      </c>
      <c r="H9332" s="34">
        <v>457</v>
      </c>
      <c r="I9332" s="34">
        <v>393</v>
      </c>
    </row>
    <row r="9333" spans="1:9" x14ac:dyDescent="0.2">
      <c r="A9333" s="34" t="s">
        <v>59790</v>
      </c>
      <c r="B9333" s="34">
        <v>1578</v>
      </c>
      <c r="C9333" s="34">
        <v>1507</v>
      </c>
      <c r="D9333" s="34">
        <v>510</v>
      </c>
      <c r="E9333" s="34">
        <v>443</v>
      </c>
      <c r="F9333" s="34">
        <v>460</v>
      </c>
      <c r="G9333" s="34">
        <v>536</v>
      </c>
      <c r="H9333" s="34">
        <v>532</v>
      </c>
      <c r="I9333" s="34">
        <v>408</v>
      </c>
    </row>
    <row r="9334" spans="1:9" x14ac:dyDescent="0.2">
      <c r="A9334" s="34" t="s">
        <v>59791</v>
      </c>
      <c r="B9334" s="34">
        <v>1429</v>
      </c>
      <c r="C9334" s="34">
        <v>1310</v>
      </c>
      <c r="D9334" s="34">
        <v>394</v>
      </c>
      <c r="E9334" s="34">
        <v>415</v>
      </c>
      <c r="F9334" s="34">
        <v>418</v>
      </c>
      <c r="G9334" s="34">
        <v>479</v>
      </c>
      <c r="H9334" s="34">
        <v>427</v>
      </c>
      <c r="I9334" s="34">
        <v>313</v>
      </c>
    </row>
    <row r="9335" spans="1:9" x14ac:dyDescent="0.2">
      <c r="A9335" s="34" t="s">
        <v>59792</v>
      </c>
      <c r="B9335" s="34">
        <v>1106</v>
      </c>
      <c r="C9335" s="34">
        <v>1127</v>
      </c>
      <c r="D9335" s="34">
        <v>435</v>
      </c>
      <c r="E9335" s="34">
        <v>302</v>
      </c>
      <c r="F9335" s="34">
        <v>317</v>
      </c>
      <c r="G9335" s="34">
        <v>360</v>
      </c>
      <c r="H9335" s="34">
        <v>313</v>
      </c>
      <c r="I9335" s="34">
        <v>263</v>
      </c>
    </row>
    <row r="9336" spans="1:9" x14ac:dyDescent="0.2">
      <c r="A9336" s="34" t="s">
        <v>59793</v>
      </c>
      <c r="B9336" s="34">
        <v>717</v>
      </c>
      <c r="C9336" s="34">
        <v>916</v>
      </c>
      <c r="D9336" s="34">
        <v>236</v>
      </c>
      <c r="E9336" s="34">
        <v>229</v>
      </c>
      <c r="F9336" s="34">
        <v>262</v>
      </c>
      <c r="G9336" s="34">
        <v>356</v>
      </c>
      <c r="H9336" s="34">
        <v>219</v>
      </c>
      <c r="I9336" s="34">
        <v>214</v>
      </c>
    </row>
    <row r="9337" spans="1:9" x14ac:dyDescent="0.2">
      <c r="A9337" s="34" t="s">
        <v>59794</v>
      </c>
      <c r="B9337" s="34">
        <v>2284</v>
      </c>
      <c r="C9337" s="34">
        <v>2273</v>
      </c>
      <c r="D9337" s="34">
        <v>711</v>
      </c>
      <c r="E9337" s="34">
        <v>796</v>
      </c>
      <c r="F9337" s="34">
        <v>696</v>
      </c>
      <c r="G9337" s="34">
        <v>719</v>
      </c>
      <c r="H9337" s="34">
        <v>706</v>
      </c>
      <c r="I9337" s="34">
        <v>596</v>
      </c>
    </row>
    <row r="9338" spans="1:9" x14ac:dyDescent="0.2">
      <c r="A9338" s="34" t="s">
        <v>59795</v>
      </c>
      <c r="B9338" s="34">
        <v>1680</v>
      </c>
      <c r="C9338" s="34">
        <v>1718</v>
      </c>
      <c r="D9338" s="34">
        <v>493</v>
      </c>
      <c r="E9338" s="34">
        <v>622</v>
      </c>
      <c r="F9338" s="34">
        <v>540</v>
      </c>
      <c r="G9338" s="34">
        <v>550</v>
      </c>
      <c r="H9338" s="34">
        <v>599</v>
      </c>
      <c r="I9338" s="34">
        <v>496</v>
      </c>
    </row>
    <row r="9339" spans="1:9" x14ac:dyDescent="0.2">
      <c r="A9339" s="34" t="s">
        <v>59796</v>
      </c>
      <c r="B9339" s="34">
        <v>2299</v>
      </c>
      <c r="C9339" s="34">
        <v>2518</v>
      </c>
      <c r="D9339" s="34">
        <v>723</v>
      </c>
      <c r="E9339" s="34">
        <v>812</v>
      </c>
      <c r="F9339" s="34">
        <v>674</v>
      </c>
      <c r="G9339" s="34">
        <v>854</v>
      </c>
      <c r="H9339" s="34">
        <v>713</v>
      </c>
      <c r="I9339" s="34">
        <v>687</v>
      </c>
    </row>
    <row r="9340" spans="1:9" x14ac:dyDescent="0.2">
      <c r="A9340" s="34" t="s">
        <v>59797</v>
      </c>
      <c r="B9340" s="34">
        <v>1085</v>
      </c>
      <c r="C9340" s="34">
        <v>1033</v>
      </c>
      <c r="D9340" s="34">
        <v>357</v>
      </c>
      <c r="E9340" s="34">
        <v>345</v>
      </c>
      <c r="F9340" s="34">
        <v>359</v>
      </c>
      <c r="G9340" s="34">
        <v>327</v>
      </c>
      <c r="H9340" s="34">
        <v>357</v>
      </c>
      <c r="I9340" s="34">
        <v>303</v>
      </c>
    </row>
    <row r="9341" spans="1:9" x14ac:dyDescent="0.2">
      <c r="A9341" s="34" t="s">
        <v>59798</v>
      </c>
      <c r="B9341" s="34">
        <v>2117</v>
      </c>
      <c r="C9341" s="34">
        <v>2087</v>
      </c>
      <c r="D9341" s="34">
        <v>690</v>
      </c>
      <c r="E9341" s="34">
        <v>707</v>
      </c>
      <c r="F9341" s="34">
        <v>699</v>
      </c>
      <c r="G9341" s="34">
        <v>668</v>
      </c>
      <c r="H9341" s="34">
        <v>754</v>
      </c>
      <c r="I9341" s="34">
        <v>575</v>
      </c>
    </row>
    <row r="9342" spans="1:9" x14ac:dyDescent="0.2">
      <c r="A9342" s="34" t="s">
        <v>59799</v>
      </c>
      <c r="B9342" s="34">
        <v>1719</v>
      </c>
      <c r="C9342" s="34">
        <v>1590</v>
      </c>
      <c r="D9342" s="34">
        <v>453</v>
      </c>
      <c r="E9342" s="34">
        <v>561</v>
      </c>
      <c r="F9342" s="34">
        <v>535</v>
      </c>
      <c r="G9342" s="34">
        <v>460</v>
      </c>
      <c r="H9342" s="34">
        <v>502</v>
      </c>
      <c r="I9342" s="34">
        <v>476</v>
      </c>
    </row>
    <row r="9343" spans="1:9" x14ac:dyDescent="0.2">
      <c r="A9343" s="34" t="s">
        <v>59800</v>
      </c>
      <c r="B9343" s="34">
        <v>1622</v>
      </c>
      <c r="C9343" s="34">
        <v>1678</v>
      </c>
      <c r="D9343" s="34">
        <v>556</v>
      </c>
      <c r="E9343" s="34">
        <v>504</v>
      </c>
      <c r="F9343" s="34">
        <v>532</v>
      </c>
      <c r="G9343" s="34">
        <v>572</v>
      </c>
      <c r="H9343" s="34">
        <v>511</v>
      </c>
      <c r="I9343" s="34">
        <v>453</v>
      </c>
    </row>
    <row r="9344" spans="1:9" x14ac:dyDescent="0.2">
      <c r="A9344" s="34" t="s">
        <v>59801</v>
      </c>
      <c r="B9344" s="34">
        <v>2103</v>
      </c>
      <c r="C9344" s="34">
        <v>2025</v>
      </c>
      <c r="D9344" s="34">
        <v>605</v>
      </c>
      <c r="E9344" s="34">
        <v>695</v>
      </c>
      <c r="F9344" s="34">
        <v>724</v>
      </c>
      <c r="G9344" s="34">
        <v>752</v>
      </c>
      <c r="H9344" s="34">
        <v>596</v>
      </c>
      <c r="I9344" s="34">
        <v>622</v>
      </c>
    </row>
    <row r="9345" spans="1:9" x14ac:dyDescent="0.2">
      <c r="A9345" s="34" t="s">
        <v>59802</v>
      </c>
      <c r="B9345" s="34">
        <v>1221</v>
      </c>
      <c r="C9345" s="34">
        <v>1010</v>
      </c>
      <c r="D9345" s="34">
        <v>411</v>
      </c>
      <c r="E9345" s="34">
        <v>396</v>
      </c>
      <c r="F9345" s="34">
        <v>397</v>
      </c>
      <c r="G9345" s="34">
        <v>342</v>
      </c>
      <c r="H9345" s="34">
        <v>393</v>
      </c>
      <c r="I9345" s="34">
        <v>333</v>
      </c>
    </row>
    <row r="9346" spans="1:9" x14ac:dyDescent="0.2">
      <c r="A9346" s="34" t="s">
        <v>59803</v>
      </c>
      <c r="B9346" s="34">
        <v>1257</v>
      </c>
      <c r="C9346" s="34">
        <v>1184</v>
      </c>
      <c r="D9346" s="34">
        <v>415</v>
      </c>
      <c r="E9346" s="34">
        <v>430</v>
      </c>
      <c r="F9346" s="34">
        <v>357</v>
      </c>
      <c r="G9346" s="34">
        <v>437</v>
      </c>
      <c r="H9346" s="34">
        <v>432</v>
      </c>
      <c r="I9346" s="34">
        <v>358</v>
      </c>
    </row>
    <row r="9347" spans="1:9" x14ac:dyDescent="0.2">
      <c r="A9347" s="34" t="s">
        <v>59804</v>
      </c>
      <c r="B9347" s="34">
        <v>334</v>
      </c>
      <c r="C9347" s="34">
        <v>403</v>
      </c>
      <c r="D9347" s="34">
        <v>91</v>
      </c>
      <c r="E9347" s="34">
        <v>118</v>
      </c>
      <c r="F9347" s="34">
        <v>79</v>
      </c>
      <c r="G9347" s="34">
        <v>130</v>
      </c>
      <c r="H9347" s="34">
        <v>142</v>
      </c>
      <c r="I9347" s="34">
        <v>94</v>
      </c>
    </row>
    <row r="9348" spans="1:9" x14ac:dyDescent="0.2">
      <c r="A9348" s="34" t="s">
        <v>59805</v>
      </c>
      <c r="B9348" s="34">
        <v>2296</v>
      </c>
      <c r="C9348" s="34">
        <v>2049</v>
      </c>
      <c r="D9348" s="34">
        <v>708</v>
      </c>
      <c r="E9348" s="34">
        <v>663</v>
      </c>
      <c r="F9348" s="34">
        <v>700</v>
      </c>
      <c r="G9348" s="34">
        <v>642</v>
      </c>
      <c r="H9348" s="34">
        <v>766</v>
      </c>
      <c r="I9348" s="34">
        <v>567</v>
      </c>
    </row>
    <row r="9349" spans="1:9" x14ac:dyDescent="0.2">
      <c r="A9349" s="34" t="s">
        <v>59806</v>
      </c>
      <c r="B9349" s="34">
        <v>2381</v>
      </c>
      <c r="C9349" s="34">
        <v>2171</v>
      </c>
      <c r="D9349" s="34">
        <v>742</v>
      </c>
      <c r="E9349" s="34">
        <v>650</v>
      </c>
      <c r="F9349" s="34">
        <v>712</v>
      </c>
      <c r="G9349" s="34">
        <v>676</v>
      </c>
      <c r="H9349" s="34">
        <v>763</v>
      </c>
      <c r="I9349" s="34">
        <v>630</v>
      </c>
    </row>
    <row r="9350" spans="1:9" x14ac:dyDescent="0.2">
      <c r="A9350" s="34" t="s">
        <v>59807</v>
      </c>
      <c r="B9350" s="34">
        <v>1765</v>
      </c>
      <c r="C9350" s="34">
        <v>1817</v>
      </c>
      <c r="D9350" s="34">
        <v>545</v>
      </c>
      <c r="E9350" s="34">
        <v>578</v>
      </c>
      <c r="F9350" s="34">
        <v>581</v>
      </c>
      <c r="G9350" s="34">
        <v>659</v>
      </c>
      <c r="H9350" s="34">
        <v>600</v>
      </c>
      <c r="I9350" s="34">
        <v>489</v>
      </c>
    </row>
    <row r="9351" spans="1:9" x14ac:dyDescent="0.2">
      <c r="A9351" s="34" t="s">
        <v>59808</v>
      </c>
      <c r="B9351" s="34">
        <v>1043</v>
      </c>
      <c r="C9351" s="34">
        <v>957</v>
      </c>
      <c r="D9351" s="34">
        <v>266</v>
      </c>
      <c r="E9351" s="34">
        <v>264</v>
      </c>
      <c r="F9351" s="34">
        <v>276</v>
      </c>
      <c r="G9351" s="34">
        <v>281</v>
      </c>
      <c r="H9351" s="34">
        <v>338</v>
      </c>
      <c r="I9351" s="34">
        <v>257</v>
      </c>
    </row>
    <row r="9352" spans="1:9" x14ac:dyDescent="0.2">
      <c r="A9352" s="34" t="s">
        <v>59809</v>
      </c>
      <c r="B9352" s="34">
        <v>1131</v>
      </c>
      <c r="C9352" s="34">
        <v>979</v>
      </c>
      <c r="D9352" s="34">
        <v>366</v>
      </c>
      <c r="E9352" s="34">
        <v>313</v>
      </c>
      <c r="F9352" s="34">
        <v>370</v>
      </c>
      <c r="G9352" s="34">
        <v>352</v>
      </c>
      <c r="H9352" s="34">
        <v>374</v>
      </c>
      <c r="I9352" s="34">
        <v>323</v>
      </c>
    </row>
    <row r="9353" spans="1:9" x14ac:dyDescent="0.2">
      <c r="A9353" s="34" t="s">
        <v>59810</v>
      </c>
      <c r="B9353" s="34">
        <v>1136</v>
      </c>
      <c r="C9353" s="34">
        <v>1388</v>
      </c>
      <c r="D9353" s="34">
        <v>362</v>
      </c>
      <c r="E9353" s="34">
        <v>439</v>
      </c>
      <c r="F9353" s="34">
        <v>381</v>
      </c>
      <c r="G9353" s="34">
        <v>424</v>
      </c>
      <c r="H9353" s="34">
        <v>404</v>
      </c>
      <c r="I9353" s="34">
        <v>358</v>
      </c>
    </row>
    <row r="9354" spans="1:9" x14ac:dyDescent="0.2">
      <c r="A9354" s="34" t="s">
        <v>59811</v>
      </c>
      <c r="B9354" s="34">
        <v>1064</v>
      </c>
      <c r="C9354" s="34">
        <v>805</v>
      </c>
      <c r="D9354" s="34">
        <v>296</v>
      </c>
      <c r="E9354" s="34">
        <v>248</v>
      </c>
      <c r="F9354" s="34">
        <v>391</v>
      </c>
      <c r="G9354" s="34">
        <v>265</v>
      </c>
      <c r="H9354" s="34">
        <v>385</v>
      </c>
      <c r="I9354" s="34">
        <v>219</v>
      </c>
    </row>
    <row r="9355" spans="1:9" x14ac:dyDescent="0.2">
      <c r="A9355" s="34" t="s">
        <v>59812</v>
      </c>
      <c r="B9355" s="34">
        <v>1407</v>
      </c>
      <c r="C9355" s="34">
        <v>1241</v>
      </c>
      <c r="D9355" s="34">
        <v>454</v>
      </c>
      <c r="E9355" s="34">
        <v>413</v>
      </c>
      <c r="F9355" s="34">
        <v>489</v>
      </c>
      <c r="G9355" s="34">
        <v>411</v>
      </c>
      <c r="H9355" s="34">
        <v>472</v>
      </c>
      <c r="I9355" s="34">
        <v>436</v>
      </c>
    </row>
    <row r="9356" spans="1:9" x14ac:dyDescent="0.2">
      <c r="A9356" s="34" t="s">
        <v>59813</v>
      </c>
      <c r="B9356" s="34">
        <v>1813</v>
      </c>
      <c r="C9356" s="34">
        <v>1734</v>
      </c>
      <c r="D9356" s="34">
        <v>550</v>
      </c>
      <c r="E9356" s="34">
        <v>525</v>
      </c>
      <c r="F9356" s="34">
        <v>504</v>
      </c>
      <c r="G9356" s="34">
        <v>600</v>
      </c>
      <c r="H9356" s="34">
        <v>511</v>
      </c>
      <c r="I9356" s="34">
        <v>476</v>
      </c>
    </row>
    <row r="9357" spans="1:9" x14ac:dyDescent="0.2">
      <c r="A9357" s="34" t="s">
        <v>59814</v>
      </c>
      <c r="B9357" s="34">
        <v>1311</v>
      </c>
      <c r="C9357" s="34">
        <v>1502</v>
      </c>
      <c r="D9357" s="34">
        <v>359</v>
      </c>
      <c r="E9357" s="34">
        <v>482</v>
      </c>
      <c r="F9357" s="34">
        <v>388</v>
      </c>
      <c r="G9357" s="34">
        <v>461</v>
      </c>
      <c r="H9357" s="34">
        <v>441</v>
      </c>
      <c r="I9357" s="34">
        <v>394</v>
      </c>
    </row>
    <row r="9358" spans="1:9" x14ac:dyDescent="0.2">
      <c r="A9358" s="34" t="s">
        <v>59815</v>
      </c>
      <c r="B9358" s="34">
        <v>1476</v>
      </c>
      <c r="C9358" s="34">
        <v>1116</v>
      </c>
      <c r="D9358" s="34">
        <v>417</v>
      </c>
      <c r="E9358" s="34">
        <v>426</v>
      </c>
      <c r="F9358" s="34">
        <v>379</v>
      </c>
      <c r="G9358" s="34">
        <v>460</v>
      </c>
      <c r="H9358" s="34">
        <v>429</v>
      </c>
      <c r="I9358" s="34">
        <v>328</v>
      </c>
    </row>
    <row r="9359" spans="1:9" x14ac:dyDescent="0.2">
      <c r="A9359" s="34" t="s">
        <v>59816</v>
      </c>
      <c r="B9359" s="34">
        <v>1770</v>
      </c>
      <c r="C9359" s="34">
        <v>2115</v>
      </c>
      <c r="D9359" s="34">
        <v>556</v>
      </c>
      <c r="E9359" s="34">
        <v>621</v>
      </c>
      <c r="F9359" s="34">
        <v>554</v>
      </c>
      <c r="G9359" s="34">
        <v>708</v>
      </c>
      <c r="H9359" s="34">
        <v>568</v>
      </c>
      <c r="I9359" s="34">
        <v>564</v>
      </c>
    </row>
    <row r="9360" spans="1:9" x14ac:dyDescent="0.2">
      <c r="A9360" s="34" t="s">
        <v>59817</v>
      </c>
      <c r="B9360" s="34">
        <v>2239</v>
      </c>
      <c r="C9360" s="34">
        <v>2001</v>
      </c>
      <c r="D9360" s="34">
        <v>678</v>
      </c>
      <c r="E9360" s="34">
        <v>689</v>
      </c>
      <c r="F9360" s="34">
        <v>723</v>
      </c>
      <c r="G9360" s="34">
        <v>691</v>
      </c>
      <c r="H9360" s="34">
        <v>787</v>
      </c>
      <c r="I9360" s="34">
        <v>592</v>
      </c>
    </row>
    <row r="9361" spans="1:9" x14ac:dyDescent="0.2">
      <c r="A9361" s="34" t="s">
        <v>59818</v>
      </c>
      <c r="B9361" s="34">
        <v>2281</v>
      </c>
      <c r="C9361" s="34">
        <v>2219</v>
      </c>
      <c r="D9361" s="34">
        <v>636</v>
      </c>
      <c r="E9361" s="34">
        <v>768</v>
      </c>
      <c r="F9361" s="34">
        <v>675</v>
      </c>
      <c r="G9361" s="34">
        <v>790</v>
      </c>
      <c r="H9361" s="34">
        <v>700</v>
      </c>
      <c r="I9361" s="34">
        <v>676</v>
      </c>
    </row>
    <row r="9362" spans="1:9" x14ac:dyDescent="0.2">
      <c r="A9362" s="34" t="s">
        <v>59819</v>
      </c>
      <c r="B9362" s="34">
        <v>1153</v>
      </c>
      <c r="C9362" s="34">
        <v>1312</v>
      </c>
      <c r="D9362" s="34">
        <v>364</v>
      </c>
      <c r="E9362" s="34">
        <v>425</v>
      </c>
      <c r="F9362" s="34">
        <v>344</v>
      </c>
      <c r="G9362" s="34">
        <v>448</v>
      </c>
      <c r="H9362" s="34">
        <v>410</v>
      </c>
      <c r="I9362" s="34">
        <v>337</v>
      </c>
    </row>
    <row r="9363" spans="1:9" x14ac:dyDescent="0.2">
      <c r="A9363" s="34" t="s">
        <v>59820</v>
      </c>
      <c r="B9363" s="34">
        <v>2438</v>
      </c>
      <c r="C9363" s="34">
        <v>2230</v>
      </c>
      <c r="D9363" s="34">
        <v>796</v>
      </c>
      <c r="E9363" s="34">
        <v>773</v>
      </c>
      <c r="F9363" s="34">
        <v>825</v>
      </c>
      <c r="G9363" s="34">
        <v>830</v>
      </c>
      <c r="H9363" s="34">
        <v>816</v>
      </c>
      <c r="I9363" s="34">
        <v>680</v>
      </c>
    </row>
    <row r="9364" spans="1:9" x14ac:dyDescent="0.2">
      <c r="A9364" s="34" t="s">
        <v>59821</v>
      </c>
      <c r="B9364" s="34">
        <v>1964</v>
      </c>
      <c r="C9364" s="34">
        <v>1664</v>
      </c>
      <c r="D9364" s="34">
        <v>685</v>
      </c>
      <c r="E9364" s="34">
        <v>542</v>
      </c>
      <c r="F9364" s="34">
        <v>568</v>
      </c>
      <c r="G9364" s="34">
        <v>589</v>
      </c>
      <c r="H9364" s="34">
        <v>632</v>
      </c>
      <c r="I9364" s="34">
        <v>531</v>
      </c>
    </row>
    <row r="9365" spans="1:9" x14ac:dyDescent="0.2">
      <c r="A9365" s="34" t="s">
        <v>59822</v>
      </c>
      <c r="B9365" s="34">
        <v>594</v>
      </c>
      <c r="C9365" s="34">
        <v>666</v>
      </c>
      <c r="D9365" s="34">
        <v>172</v>
      </c>
      <c r="E9365" s="34">
        <v>157</v>
      </c>
      <c r="F9365" s="34">
        <v>184</v>
      </c>
      <c r="G9365" s="34">
        <v>197</v>
      </c>
      <c r="H9365" s="34">
        <v>215</v>
      </c>
      <c r="I9365" s="34">
        <v>139</v>
      </c>
    </row>
    <row r="9366" spans="1:9" x14ac:dyDescent="0.2">
      <c r="A9366" s="34" t="s">
        <v>59823</v>
      </c>
      <c r="B9366" s="34">
        <v>1565</v>
      </c>
      <c r="C9366" s="34">
        <v>1311</v>
      </c>
      <c r="D9366" s="34">
        <v>463</v>
      </c>
      <c r="E9366" s="34">
        <v>465</v>
      </c>
      <c r="F9366" s="34">
        <v>450</v>
      </c>
      <c r="G9366" s="34">
        <v>505</v>
      </c>
      <c r="H9366" s="34">
        <v>444</v>
      </c>
      <c r="I9366" s="34">
        <v>430</v>
      </c>
    </row>
    <row r="9367" spans="1:9" x14ac:dyDescent="0.2">
      <c r="A9367" s="34" t="s">
        <v>59824</v>
      </c>
      <c r="B9367" s="34">
        <v>2309</v>
      </c>
      <c r="C9367" s="34">
        <v>2684</v>
      </c>
      <c r="D9367" s="34">
        <v>691</v>
      </c>
      <c r="E9367" s="34">
        <v>882</v>
      </c>
      <c r="F9367" s="34">
        <v>741</v>
      </c>
      <c r="G9367" s="34">
        <v>865</v>
      </c>
      <c r="H9367" s="34">
        <v>782</v>
      </c>
      <c r="I9367" s="34">
        <v>805</v>
      </c>
    </row>
    <row r="9368" spans="1:9" x14ac:dyDescent="0.2">
      <c r="A9368" s="34" t="s">
        <v>59825</v>
      </c>
      <c r="B9368" s="34">
        <v>2197</v>
      </c>
      <c r="C9368" s="34">
        <v>2015</v>
      </c>
      <c r="D9368" s="34">
        <v>691</v>
      </c>
      <c r="E9368" s="34">
        <v>642</v>
      </c>
      <c r="F9368" s="34">
        <v>659</v>
      </c>
      <c r="G9368" s="34">
        <v>711</v>
      </c>
      <c r="H9368" s="34">
        <v>724</v>
      </c>
      <c r="I9368" s="34">
        <v>575</v>
      </c>
    </row>
    <row r="9369" spans="1:9" x14ac:dyDescent="0.2">
      <c r="A9369" s="34" t="s">
        <v>59826</v>
      </c>
      <c r="B9369" s="34">
        <v>1683</v>
      </c>
      <c r="C9369" s="34">
        <v>1421</v>
      </c>
      <c r="D9369" s="34">
        <v>486</v>
      </c>
      <c r="E9369" s="34">
        <v>485</v>
      </c>
      <c r="F9369" s="34">
        <v>419</v>
      </c>
      <c r="G9369" s="34">
        <v>513</v>
      </c>
      <c r="H9369" s="34">
        <v>464</v>
      </c>
      <c r="I9369" s="34">
        <v>457</v>
      </c>
    </row>
    <row r="9370" spans="1:9" x14ac:dyDescent="0.2">
      <c r="A9370" s="34" t="s">
        <v>59827</v>
      </c>
      <c r="B9370" s="34">
        <v>930</v>
      </c>
      <c r="C9370" s="34">
        <v>1160</v>
      </c>
      <c r="D9370" s="34">
        <v>335</v>
      </c>
      <c r="E9370" s="34">
        <v>381</v>
      </c>
      <c r="F9370" s="34">
        <v>304</v>
      </c>
      <c r="G9370" s="34">
        <v>357</v>
      </c>
      <c r="H9370" s="34">
        <v>282</v>
      </c>
      <c r="I9370" s="34">
        <v>350</v>
      </c>
    </row>
    <row r="9371" spans="1:9" x14ac:dyDescent="0.2">
      <c r="A9371" s="34" t="s">
        <v>59828</v>
      </c>
      <c r="B9371" s="34">
        <v>1448</v>
      </c>
      <c r="C9371" s="34">
        <v>1190</v>
      </c>
      <c r="D9371" s="34">
        <v>502</v>
      </c>
      <c r="E9371" s="34">
        <v>371</v>
      </c>
      <c r="F9371" s="34">
        <v>422</v>
      </c>
      <c r="G9371" s="34">
        <v>442</v>
      </c>
      <c r="H9371" s="34">
        <v>446</v>
      </c>
      <c r="I9371" s="34">
        <v>326</v>
      </c>
    </row>
    <row r="9372" spans="1:9" x14ac:dyDescent="0.2">
      <c r="A9372" s="34" t="s">
        <v>59829</v>
      </c>
      <c r="B9372" s="34">
        <v>1113</v>
      </c>
      <c r="C9372" s="34">
        <v>986</v>
      </c>
      <c r="D9372" s="34">
        <v>333</v>
      </c>
      <c r="E9372" s="34">
        <v>375</v>
      </c>
      <c r="F9372" s="34">
        <v>337</v>
      </c>
      <c r="G9372" s="34">
        <v>281</v>
      </c>
      <c r="H9372" s="34">
        <v>363</v>
      </c>
      <c r="I9372" s="34">
        <v>273</v>
      </c>
    </row>
    <row r="9373" spans="1:9" x14ac:dyDescent="0.2">
      <c r="A9373" s="34" t="s">
        <v>59830</v>
      </c>
      <c r="B9373" s="34">
        <v>1337</v>
      </c>
      <c r="C9373" s="34">
        <v>1492</v>
      </c>
      <c r="D9373" s="34">
        <v>496</v>
      </c>
      <c r="E9373" s="34">
        <v>581</v>
      </c>
      <c r="F9373" s="34">
        <v>489</v>
      </c>
      <c r="G9373" s="34">
        <v>549</v>
      </c>
      <c r="H9373" s="34">
        <v>477</v>
      </c>
      <c r="I9373" s="34">
        <v>422</v>
      </c>
    </row>
    <row r="9374" spans="1:9" x14ac:dyDescent="0.2">
      <c r="A9374" s="34" t="s">
        <v>59831</v>
      </c>
      <c r="B9374" s="34">
        <v>642</v>
      </c>
      <c r="C9374" s="34">
        <v>713</v>
      </c>
      <c r="D9374" s="34">
        <v>203</v>
      </c>
      <c r="E9374" s="34">
        <v>227</v>
      </c>
      <c r="F9374" s="34">
        <v>182</v>
      </c>
      <c r="G9374" s="34">
        <v>271</v>
      </c>
      <c r="H9374" s="34">
        <v>225</v>
      </c>
      <c r="I9374" s="34">
        <v>203</v>
      </c>
    </row>
    <row r="9375" spans="1:9" x14ac:dyDescent="0.2">
      <c r="A9375" s="34" t="s">
        <v>59832</v>
      </c>
      <c r="B9375" s="34">
        <v>1185</v>
      </c>
      <c r="C9375" s="34">
        <v>1412</v>
      </c>
      <c r="D9375" s="34">
        <v>372</v>
      </c>
      <c r="E9375" s="34">
        <v>489</v>
      </c>
      <c r="F9375" s="34">
        <v>357</v>
      </c>
      <c r="G9375" s="34">
        <v>523</v>
      </c>
      <c r="H9375" s="34">
        <v>401</v>
      </c>
      <c r="I9375" s="34">
        <v>407</v>
      </c>
    </row>
    <row r="9376" spans="1:9" x14ac:dyDescent="0.2">
      <c r="A9376" s="34" t="s">
        <v>59833</v>
      </c>
      <c r="B9376" s="34">
        <v>1917</v>
      </c>
      <c r="C9376" s="34">
        <v>2039</v>
      </c>
      <c r="D9376" s="34">
        <v>586</v>
      </c>
      <c r="E9376" s="34">
        <v>667</v>
      </c>
      <c r="F9376" s="34">
        <v>547</v>
      </c>
      <c r="G9376" s="34">
        <v>689</v>
      </c>
      <c r="H9376" s="34">
        <v>596</v>
      </c>
      <c r="I9376" s="34">
        <v>595</v>
      </c>
    </row>
    <row r="9377" spans="1:9" x14ac:dyDescent="0.2">
      <c r="A9377" s="34" t="s">
        <v>59834</v>
      </c>
      <c r="B9377" s="34">
        <v>1904</v>
      </c>
      <c r="C9377" s="34">
        <v>1969</v>
      </c>
      <c r="D9377" s="34">
        <v>632</v>
      </c>
      <c r="E9377" s="34">
        <v>692</v>
      </c>
      <c r="F9377" s="34">
        <v>627</v>
      </c>
      <c r="G9377" s="34">
        <v>655</v>
      </c>
      <c r="H9377" s="34">
        <v>684</v>
      </c>
      <c r="I9377" s="34">
        <v>534</v>
      </c>
    </row>
    <row r="9378" spans="1:9" x14ac:dyDescent="0.2">
      <c r="A9378" s="34" t="s">
        <v>59835</v>
      </c>
      <c r="B9378" s="34">
        <v>1953</v>
      </c>
      <c r="C9378" s="34">
        <v>2088</v>
      </c>
      <c r="D9378" s="34">
        <v>604</v>
      </c>
      <c r="E9378" s="34">
        <v>814</v>
      </c>
      <c r="F9378" s="34">
        <v>559</v>
      </c>
      <c r="G9378" s="34">
        <v>700</v>
      </c>
      <c r="H9378" s="34">
        <v>662</v>
      </c>
      <c r="I9378" s="34">
        <v>554</v>
      </c>
    </row>
    <row r="9379" spans="1:9" x14ac:dyDescent="0.2">
      <c r="A9379" s="34" t="s">
        <v>59836</v>
      </c>
      <c r="B9379" s="34">
        <v>1167</v>
      </c>
      <c r="C9379" s="34">
        <v>951</v>
      </c>
      <c r="D9379" s="34">
        <v>336</v>
      </c>
      <c r="E9379" s="34">
        <v>315</v>
      </c>
      <c r="F9379" s="34">
        <v>338</v>
      </c>
      <c r="G9379" s="34">
        <v>335</v>
      </c>
      <c r="H9379" s="34">
        <v>282</v>
      </c>
      <c r="I9379" s="34">
        <v>276</v>
      </c>
    </row>
    <row r="9380" spans="1:9" x14ac:dyDescent="0.2">
      <c r="A9380" s="34" t="s">
        <v>59837</v>
      </c>
      <c r="B9380" s="34">
        <v>862</v>
      </c>
      <c r="C9380" s="34">
        <v>1006</v>
      </c>
      <c r="D9380" s="34">
        <v>268</v>
      </c>
      <c r="E9380" s="34">
        <v>299</v>
      </c>
      <c r="F9380" s="34">
        <v>250</v>
      </c>
      <c r="G9380" s="34">
        <v>309</v>
      </c>
      <c r="H9380" s="34">
        <v>307</v>
      </c>
      <c r="I9380" s="34">
        <v>278</v>
      </c>
    </row>
    <row r="9381" spans="1:9" x14ac:dyDescent="0.2">
      <c r="A9381" s="34" t="s">
        <v>59838</v>
      </c>
      <c r="B9381" s="34">
        <v>1019</v>
      </c>
      <c r="C9381" s="34">
        <v>1197</v>
      </c>
      <c r="D9381" s="34">
        <v>391</v>
      </c>
      <c r="E9381" s="34">
        <v>329</v>
      </c>
      <c r="F9381" s="34">
        <v>360</v>
      </c>
      <c r="G9381" s="34">
        <v>418</v>
      </c>
      <c r="H9381" s="34">
        <v>372</v>
      </c>
      <c r="I9381" s="34">
        <v>345</v>
      </c>
    </row>
    <row r="9382" spans="1:9" x14ac:dyDescent="0.2">
      <c r="A9382" s="34" t="s">
        <v>59839</v>
      </c>
      <c r="B9382" s="34">
        <v>1257</v>
      </c>
      <c r="C9382" s="34">
        <v>1131</v>
      </c>
      <c r="D9382" s="34">
        <v>429</v>
      </c>
      <c r="E9382" s="34">
        <v>383</v>
      </c>
      <c r="F9382" s="34">
        <v>390</v>
      </c>
      <c r="G9382" s="34">
        <v>449</v>
      </c>
      <c r="H9382" s="34">
        <v>398</v>
      </c>
      <c r="I9382" s="34">
        <v>286</v>
      </c>
    </row>
    <row r="9383" spans="1:9" x14ac:dyDescent="0.2">
      <c r="A9383" s="34" t="s">
        <v>59840</v>
      </c>
      <c r="B9383" s="34">
        <v>896</v>
      </c>
      <c r="C9383" s="34">
        <v>908</v>
      </c>
      <c r="D9383" s="34">
        <v>273</v>
      </c>
      <c r="E9383" s="34">
        <v>242</v>
      </c>
      <c r="F9383" s="34">
        <v>309</v>
      </c>
      <c r="G9383" s="34">
        <v>220</v>
      </c>
      <c r="H9383" s="34">
        <v>336</v>
      </c>
      <c r="I9383" s="34">
        <v>274</v>
      </c>
    </row>
    <row r="9384" spans="1:9" x14ac:dyDescent="0.2">
      <c r="A9384" s="34" t="s">
        <v>59841</v>
      </c>
      <c r="B9384" s="34">
        <v>1422</v>
      </c>
      <c r="C9384" s="34">
        <v>1688</v>
      </c>
      <c r="D9384" s="34">
        <v>462</v>
      </c>
      <c r="E9384" s="34">
        <v>542</v>
      </c>
      <c r="F9384" s="34">
        <v>400</v>
      </c>
      <c r="G9384" s="34">
        <v>500</v>
      </c>
      <c r="H9384" s="34">
        <v>447</v>
      </c>
      <c r="I9384" s="34">
        <v>476</v>
      </c>
    </row>
    <row r="9385" spans="1:9" x14ac:dyDescent="0.2">
      <c r="A9385" s="34" t="s">
        <v>59842</v>
      </c>
      <c r="B9385" s="34">
        <v>656</v>
      </c>
      <c r="C9385" s="34">
        <v>605</v>
      </c>
      <c r="D9385" s="34">
        <v>179</v>
      </c>
      <c r="E9385" s="34">
        <v>194</v>
      </c>
      <c r="F9385" s="34">
        <v>215</v>
      </c>
      <c r="G9385" s="34">
        <v>189</v>
      </c>
      <c r="H9385" s="34">
        <v>184</v>
      </c>
      <c r="I9385" s="34">
        <v>182</v>
      </c>
    </row>
    <row r="9386" spans="1:9" x14ac:dyDescent="0.2">
      <c r="A9386" s="34" t="s">
        <v>59843</v>
      </c>
      <c r="B9386" s="34">
        <v>1979</v>
      </c>
      <c r="C9386" s="34">
        <v>1837</v>
      </c>
      <c r="D9386" s="34">
        <v>602</v>
      </c>
      <c r="E9386" s="34">
        <v>667</v>
      </c>
      <c r="F9386" s="34">
        <v>620</v>
      </c>
      <c r="G9386" s="34">
        <v>656</v>
      </c>
      <c r="H9386" s="34">
        <v>659</v>
      </c>
      <c r="I9386" s="34">
        <v>547</v>
      </c>
    </row>
    <row r="9387" spans="1:9" x14ac:dyDescent="0.2">
      <c r="A9387" s="34" t="s">
        <v>59844</v>
      </c>
      <c r="B9387" s="34">
        <v>1316</v>
      </c>
      <c r="C9387" s="34">
        <v>1369</v>
      </c>
      <c r="D9387" s="34">
        <v>443</v>
      </c>
      <c r="E9387" s="34">
        <v>402</v>
      </c>
      <c r="F9387" s="34">
        <v>360</v>
      </c>
      <c r="G9387" s="34">
        <v>458</v>
      </c>
      <c r="H9387" s="34">
        <v>443</v>
      </c>
      <c r="I9387" s="34">
        <v>371</v>
      </c>
    </row>
    <row r="9388" spans="1:9" x14ac:dyDescent="0.2">
      <c r="A9388" s="34" t="s">
        <v>59845</v>
      </c>
      <c r="B9388" s="34">
        <v>1293</v>
      </c>
      <c r="C9388" s="34">
        <v>1152</v>
      </c>
      <c r="D9388" s="34">
        <v>371</v>
      </c>
      <c r="E9388" s="34">
        <v>422</v>
      </c>
      <c r="F9388" s="34">
        <v>367</v>
      </c>
      <c r="G9388" s="34">
        <v>496</v>
      </c>
      <c r="H9388" s="34">
        <v>360</v>
      </c>
      <c r="I9388" s="34">
        <v>328</v>
      </c>
    </row>
    <row r="9389" spans="1:9" x14ac:dyDescent="0.2">
      <c r="A9389" s="34" t="s">
        <v>59846</v>
      </c>
      <c r="B9389" s="34">
        <v>780</v>
      </c>
      <c r="C9389" s="34">
        <v>716</v>
      </c>
      <c r="D9389" s="34">
        <v>212</v>
      </c>
      <c r="E9389" s="34">
        <v>226</v>
      </c>
      <c r="F9389" s="34">
        <v>230</v>
      </c>
      <c r="G9389" s="34">
        <v>211</v>
      </c>
      <c r="H9389" s="34">
        <v>238</v>
      </c>
      <c r="I9389" s="34">
        <v>213</v>
      </c>
    </row>
    <row r="9390" spans="1:9" x14ac:dyDescent="0.2">
      <c r="A9390" s="34" t="s">
        <v>59847</v>
      </c>
      <c r="B9390" s="34">
        <v>1845</v>
      </c>
      <c r="C9390" s="34">
        <v>1892</v>
      </c>
      <c r="D9390" s="34">
        <v>624</v>
      </c>
      <c r="E9390" s="34">
        <v>642</v>
      </c>
      <c r="F9390" s="34">
        <v>609</v>
      </c>
      <c r="G9390" s="34">
        <v>672</v>
      </c>
      <c r="H9390" s="34">
        <v>721</v>
      </c>
      <c r="I9390" s="34">
        <v>512</v>
      </c>
    </row>
    <row r="9391" spans="1:9" x14ac:dyDescent="0.2">
      <c r="A9391" s="34" t="s">
        <v>59848</v>
      </c>
      <c r="B9391" s="34">
        <v>1250</v>
      </c>
      <c r="C9391" s="34">
        <v>1223</v>
      </c>
      <c r="D9391" s="34">
        <v>423</v>
      </c>
      <c r="E9391" s="34">
        <v>399</v>
      </c>
      <c r="F9391" s="34">
        <v>339</v>
      </c>
      <c r="G9391" s="34">
        <v>334</v>
      </c>
      <c r="H9391" s="34">
        <v>379</v>
      </c>
      <c r="I9391" s="34">
        <v>334</v>
      </c>
    </row>
    <row r="9392" spans="1:9" x14ac:dyDescent="0.2">
      <c r="A9392" s="34" t="s">
        <v>59849</v>
      </c>
      <c r="B9392" s="34">
        <v>1358</v>
      </c>
      <c r="C9392" s="34">
        <v>1314</v>
      </c>
      <c r="D9392" s="34">
        <v>444</v>
      </c>
      <c r="E9392" s="34">
        <v>396</v>
      </c>
      <c r="F9392" s="34">
        <v>398</v>
      </c>
      <c r="G9392" s="34">
        <v>400</v>
      </c>
      <c r="H9392" s="34">
        <v>433</v>
      </c>
      <c r="I9392" s="34">
        <v>398</v>
      </c>
    </row>
    <row r="9393" spans="1:9" x14ac:dyDescent="0.2">
      <c r="A9393" s="34" t="s">
        <v>59850</v>
      </c>
      <c r="B9393" s="34">
        <v>1488</v>
      </c>
      <c r="C9393" s="34">
        <v>1361</v>
      </c>
      <c r="D9393" s="34">
        <v>507</v>
      </c>
      <c r="E9393" s="34">
        <v>524</v>
      </c>
      <c r="F9393" s="34">
        <v>436</v>
      </c>
      <c r="G9393" s="34">
        <v>448</v>
      </c>
      <c r="H9393" s="34">
        <v>494</v>
      </c>
      <c r="I9393" s="34">
        <v>386</v>
      </c>
    </row>
    <row r="9394" spans="1:9" x14ac:dyDescent="0.2">
      <c r="A9394" s="34" t="s">
        <v>59851</v>
      </c>
      <c r="B9394" s="34">
        <v>2013</v>
      </c>
      <c r="C9394" s="34">
        <v>2020</v>
      </c>
      <c r="D9394" s="34">
        <v>556</v>
      </c>
      <c r="E9394" s="34">
        <v>576</v>
      </c>
      <c r="F9394" s="34">
        <v>556</v>
      </c>
      <c r="G9394" s="34">
        <v>532</v>
      </c>
      <c r="H9394" s="34">
        <v>585</v>
      </c>
      <c r="I9394" s="34">
        <v>528</v>
      </c>
    </row>
    <row r="9395" spans="1:9" x14ac:dyDescent="0.2">
      <c r="A9395" s="34" t="s">
        <v>59852</v>
      </c>
      <c r="B9395" s="34">
        <v>1153</v>
      </c>
      <c r="C9395" s="34">
        <v>1403</v>
      </c>
      <c r="D9395" s="34">
        <v>402</v>
      </c>
      <c r="E9395" s="34">
        <v>472</v>
      </c>
      <c r="F9395" s="34">
        <v>375</v>
      </c>
      <c r="G9395" s="34">
        <v>459</v>
      </c>
      <c r="H9395" s="34">
        <v>365</v>
      </c>
      <c r="I9395" s="34">
        <v>412</v>
      </c>
    </row>
    <row r="9396" spans="1:9" x14ac:dyDescent="0.2">
      <c r="A9396" s="34" t="s">
        <v>59853</v>
      </c>
      <c r="B9396" s="34">
        <v>1085</v>
      </c>
      <c r="C9396" s="34">
        <v>1093</v>
      </c>
      <c r="D9396" s="34">
        <v>350</v>
      </c>
      <c r="E9396" s="34">
        <v>328</v>
      </c>
      <c r="F9396" s="34">
        <v>333</v>
      </c>
      <c r="G9396" s="34">
        <v>342</v>
      </c>
      <c r="H9396" s="34">
        <v>340</v>
      </c>
      <c r="I9396" s="34">
        <v>305</v>
      </c>
    </row>
    <row r="9397" spans="1:9" x14ac:dyDescent="0.2">
      <c r="A9397" s="34" t="s">
        <v>59854</v>
      </c>
      <c r="B9397" s="34">
        <v>1573</v>
      </c>
      <c r="C9397" s="34">
        <v>1641</v>
      </c>
      <c r="D9397" s="34">
        <v>492</v>
      </c>
      <c r="E9397" s="34">
        <v>553</v>
      </c>
      <c r="F9397" s="34">
        <v>485</v>
      </c>
      <c r="G9397" s="34">
        <v>577</v>
      </c>
      <c r="H9397" s="34">
        <v>553</v>
      </c>
      <c r="I9397" s="34">
        <v>406</v>
      </c>
    </row>
    <row r="9398" spans="1:9" x14ac:dyDescent="0.2">
      <c r="A9398" s="34" t="s">
        <v>59855</v>
      </c>
      <c r="B9398" s="34">
        <v>3460</v>
      </c>
      <c r="C9398" s="34">
        <v>3658</v>
      </c>
      <c r="D9398" s="34">
        <v>1156</v>
      </c>
      <c r="E9398" s="34">
        <v>1172</v>
      </c>
      <c r="F9398" s="34">
        <v>1154</v>
      </c>
      <c r="G9398" s="34">
        <v>1214</v>
      </c>
      <c r="H9398" s="34">
        <v>1060</v>
      </c>
      <c r="I9398" s="34">
        <v>1155</v>
      </c>
    </row>
    <row r="9399" spans="1:9" x14ac:dyDescent="0.2">
      <c r="A9399" s="34" t="s">
        <v>59856</v>
      </c>
      <c r="B9399" s="34">
        <v>941</v>
      </c>
      <c r="C9399" s="34">
        <v>982</v>
      </c>
      <c r="D9399" s="34">
        <v>290</v>
      </c>
      <c r="E9399" s="34">
        <v>335</v>
      </c>
      <c r="F9399" s="34">
        <v>265</v>
      </c>
      <c r="G9399" s="34">
        <v>376</v>
      </c>
      <c r="H9399" s="34">
        <v>280</v>
      </c>
      <c r="I9399" s="34">
        <v>310</v>
      </c>
    </row>
    <row r="9400" spans="1:9" x14ac:dyDescent="0.2">
      <c r="A9400" s="34" t="s">
        <v>59857</v>
      </c>
      <c r="B9400" s="34">
        <v>2298</v>
      </c>
      <c r="C9400" s="34">
        <v>1840</v>
      </c>
      <c r="D9400" s="34">
        <v>669</v>
      </c>
      <c r="E9400" s="34">
        <v>554</v>
      </c>
      <c r="F9400" s="34">
        <v>622</v>
      </c>
      <c r="G9400" s="34">
        <v>657</v>
      </c>
      <c r="H9400" s="34">
        <v>689</v>
      </c>
      <c r="I9400" s="34">
        <v>534</v>
      </c>
    </row>
    <row r="9401" spans="1:9" x14ac:dyDescent="0.2">
      <c r="A9401" s="34" t="s">
        <v>59858</v>
      </c>
      <c r="B9401" s="34">
        <v>1133</v>
      </c>
      <c r="C9401" s="34">
        <v>1206</v>
      </c>
      <c r="D9401" s="34">
        <v>347</v>
      </c>
      <c r="E9401" s="34">
        <v>375</v>
      </c>
      <c r="F9401" s="34">
        <v>349</v>
      </c>
      <c r="G9401" s="34">
        <v>379</v>
      </c>
      <c r="H9401" s="34">
        <v>383</v>
      </c>
      <c r="I9401" s="34">
        <v>334</v>
      </c>
    </row>
    <row r="9402" spans="1:9" x14ac:dyDescent="0.2">
      <c r="A9402" s="34" t="s">
        <v>59859</v>
      </c>
      <c r="B9402" s="34">
        <v>257</v>
      </c>
      <c r="C9402" s="34">
        <v>321</v>
      </c>
      <c r="D9402" s="34">
        <v>84</v>
      </c>
      <c r="E9402" s="34">
        <v>92</v>
      </c>
      <c r="F9402" s="34">
        <v>105</v>
      </c>
      <c r="G9402" s="34">
        <v>119</v>
      </c>
      <c r="H9402" s="34">
        <v>91</v>
      </c>
      <c r="I9402" s="34">
        <v>89</v>
      </c>
    </row>
    <row r="9403" spans="1:9" x14ac:dyDescent="0.2">
      <c r="A9403" s="34" t="s">
        <v>59860</v>
      </c>
      <c r="B9403" s="34">
        <v>533</v>
      </c>
      <c r="C9403" s="34">
        <v>572</v>
      </c>
      <c r="D9403" s="34">
        <v>156</v>
      </c>
      <c r="E9403" s="34">
        <v>144</v>
      </c>
      <c r="F9403" s="34">
        <v>202</v>
      </c>
      <c r="G9403" s="34">
        <v>187</v>
      </c>
      <c r="H9403" s="34">
        <v>257</v>
      </c>
      <c r="I9403" s="34">
        <v>157</v>
      </c>
    </row>
    <row r="9404" spans="1:9" x14ac:dyDescent="0.2">
      <c r="A9404" s="34" t="s">
        <v>59861</v>
      </c>
      <c r="B9404" s="34">
        <v>295</v>
      </c>
      <c r="C9404" s="34">
        <v>233</v>
      </c>
      <c r="D9404" s="34">
        <v>113</v>
      </c>
      <c r="E9404" s="34">
        <v>97</v>
      </c>
      <c r="F9404" s="34">
        <v>106</v>
      </c>
      <c r="G9404" s="34">
        <v>111</v>
      </c>
      <c r="H9404" s="34">
        <v>104</v>
      </c>
      <c r="I9404" s="34">
        <v>70</v>
      </c>
    </row>
    <row r="9405" spans="1:9" x14ac:dyDescent="0.2">
      <c r="A9405" s="34" t="s">
        <v>59862</v>
      </c>
      <c r="B9405" s="34">
        <v>319</v>
      </c>
      <c r="C9405" s="34">
        <v>279</v>
      </c>
      <c r="D9405" s="34">
        <v>108</v>
      </c>
      <c r="E9405" s="34">
        <v>116</v>
      </c>
      <c r="F9405" s="34">
        <v>101</v>
      </c>
      <c r="G9405" s="34">
        <v>121</v>
      </c>
      <c r="H9405" s="34">
        <v>91</v>
      </c>
      <c r="I9405" s="34">
        <v>103</v>
      </c>
    </row>
    <row r="9406" spans="1:9" x14ac:dyDescent="0.2">
      <c r="A9406" s="34" t="s">
        <v>59863</v>
      </c>
      <c r="B9406" s="34">
        <v>408</v>
      </c>
      <c r="C9406" s="34">
        <v>254</v>
      </c>
      <c r="D9406" s="34">
        <v>136</v>
      </c>
      <c r="E9406" s="34">
        <v>94</v>
      </c>
      <c r="F9406" s="34">
        <v>140</v>
      </c>
      <c r="G9406" s="34">
        <v>128</v>
      </c>
      <c r="H9406" s="34">
        <v>99</v>
      </c>
      <c r="I9406" s="34">
        <v>74</v>
      </c>
    </row>
    <row r="9407" spans="1:9" x14ac:dyDescent="0.2">
      <c r="A9407" s="34" t="s">
        <v>59864</v>
      </c>
      <c r="B9407" s="34">
        <v>640</v>
      </c>
      <c r="C9407" s="34">
        <v>666</v>
      </c>
      <c r="D9407" s="34">
        <v>231</v>
      </c>
      <c r="E9407" s="34">
        <v>247</v>
      </c>
      <c r="F9407" s="34">
        <v>224</v>
      </c>
      <c r="G9407" s="34">
        <v>176</v>
      </c>
      <c r="H9407" s="34">
        <v>204</v>
      </c>
      <c r="I9407" s="34">
        <v>168</v>
      </c>
    </row>
    <row r="9408" spans="1:9" x14ac:dyDescent="0.2">
      <c r="A9408" s="34" t="s">
        <v>59865</v>
      </c>
      <c r="B9408" s="34">
        <v>1203</v>
      </c>
      <c r="C9408" s="34">
        <v>767</v>
      </c>
      <c r="D9408" s="34">
        <v>318</v>
      </c>
      <c r="E9408" s="34">
        <v>272</v>
      </c>
      <c r="F9408" s="34">
        <v>310</v>
      </c>
      <c r="G9408" s="34">
        <v>315</v>
      </c>
      <c r="H9408" s="34">
        <v>284</v>
      </c>
      <c r="I9408" s="34">
        <v>223</v>
      </c>
    </row>
    <row r="9409" spans="1:9" x14ac:dyDescent="0.2">
      <c r="A9409" s="34" t="s">
        <v>59866</v>
      </c>
      <c r="B9409" s="34">
        <v>963</v>
      </c>
      <c r="C9409" s="34">
        <v>830</v>
      </c>
      <c r="D9409" s="34">
        <v>314</v>
      </c>
      <c r="E9409" s="34">
        <v>306</v>
      </c>
      <c r="F9409" s="34">
        <v>259</v>
      </c>
      <c r="G9409" s="34">
        <v>315</v>
      </c>
      <c r="H9409" s="34">
        <v>311</v>
      </c>
      <c r="I9409" s="34">
        <v>259</v>
      </c>
    </row>
    <row r="9410" spans="1:9" x14ac:dyDescent="0.2">
      <c r="A9410" s="34" t="s">
        <v>59867</v>
      </c>
      <c r="B9410" s="34">
        <v>794</v>
      </c>
      <c r="C9410" s="34">
        <v>905</v>
      </c>
      <c r="D9410" s="34">
        <v>258</v>
      </c>
      <c r="E9410" s="34">
        <v>337</v>
      </c>
      <c r="F9410" s="34">
        <v>293</v>
      </c>
      <c r="G9410" s="34">
        <v>296</v>
      </c>
      <c r="H9410" s="34">
        <v>259</v>
      </c>
      <c r="I9410" s="34">
        <v>222</v>
      </c>
    </row>
    <row r="9411" spans="1:9" x14ac:dyDescent="0.2">
      <c r="A9411" s="34" t="s">
        <v>59868</v>
      </c>
      <c r="B9411" s="34">
        <v>878</v>
      </c>
      <c r="C9411" s="34">
        <v>838</v>
      </c>
      <c r="D9411" s="34">
        <v>249</v>
      </c>
      <c r="E9411" s="34">
        <v>225</v>
      </c>
      <c r="F9411" s="34">
        <v>254</v>
      </c>
      <c r="G9411" s="34">
        <v>344</v>
      </c>
      <c r="H9411" s="34">
        <v>243</v>
      </c>
      <c r="I9411" s="34">
        <v>228</v>
      </c>
    </row>
    <row r="9412" spans="1:9" x14ac:dyDescent="0.2">
      <c r="A9412" s="34" t="s">
        <v>59869</v>
      </c>
      <c r="B9412" s="34">
        <v>565</v>
      </c>
      <c r="C9412" s="34">
        <v>514</v>
      </c>
      <c r="D9412" s="34">
        <v>197</v>
      </c>
      <c r="E9412" s="34">
        <v>160</v>
      </c>
      <c r="F9412" s="34">
        <v>202</v>
      </c>
      <c r="G9412" s="34">
        <v>225</v>
      </c>
      <c r="H9412" s="34">
        <v>181</v>
      </c>
      <c r="I9412" s="34">
        <v>165</v>
      </c>
    </row>
    <row r="9413" spans="1:9" x14ac:dyDescent="0.2">
      <c r="A9413" s="34" t="s">
        <v>59870</v>
      </c>
      <c r="B9413" s="34">
        <v>473</v>
      </c>
      <c r="C9413" s="34">
        <v>547</v>
      </c>
      <c r="D9413" s="34">
        <v>154</v>
      </c>
      <c r="E9413" s="34">
        <v>143</v>
      </c>
      <c r="F9413" s="34">
        <v>151</v>
      </c>
      <c r="G9413" s="34">
        <v>135</v>
      </c>
      <c r="H9413" s="34">
        <v>146</v>
      </c>
      <c r="I9413" s="34">
        <v>141</v>
      </c>
    </row>
    <row r="9414" spans="1:9" x14ac:dyDescent="0.2">
      <c r="A9414" s="34" t="s">
        <v>59871</v>
      </c>
      <c r="B9414" s="34">
        <v>376</v>
      </c>
      <c r="C9414" s="34">
        <v>335</v>
      </c>
      <c r="D9414" s="34">
        <v>101</v>
      </c>
      <c r="E9414" s="34">
        <v>124</v>
      </c>
      <c r="F9414" s="34">
        <v>104</v>
      </c>
      <c r="G9414" s="34">
        <v>133</v>
      </c>
      <c r="H9414" s="34">
        <v>135</v>
      </c>
      <c r="I9414" s="34">
        <v>91</v>
      </c>
    </row>
    <row r="9415" spans="1:9" x14ac:dyDescent="0.2">
      <c r="A9415" s="34" t="s">
        <v>59872</v>
      </c>
      <c r="B9415" s="34">
        <v>457</v>
      </c>
      <c r="C9415" s="34">
        <v>427</v>
      </c>
      <c r="D9415" s="34">
        <v>141</v>
      </c>
      <c r="E9415" s="34">
        <v>187</v>
      </c>
      <c r="F9415" s="34">
        <v>165</v>
      </c>
      <c r="G9415" s="34">
        <v>137</v>
      </c>
      <c r="H9415" s="34">
        <v>167</v>
      </c>
      <c r="I9415" s="34">
        <v>128</v>
      </c>
    </row>
    <row r="9416" spans="1:9" x14ac:dyDescent="0.2">
      <c r="A9416" s="34" t="s">
        <v>59873</v>
      </c>
      <c r="B9416" s="34">
        <v>500</v>
      </c>
      <c r="C9416" s="34">
        <v>573</v>
      </c>
      <c r="D9416" s="34">
        <v>155</v>
      </c>
      <c r="E9416" s="34">
        <v>167</v>
      </c>
      <c r="F9416" s="34">
        <v>149</v>
      </c>
      <c r="G9416" s="34">
        <v>183</v>
      </c>
      <c r="H9416" s="34">
        <v>166</v>
      </c>
      <c r="I9416" s="34">
        <v>149</v>
      </c>
    </row>
    <row r="9417" spans="1:9" x14ac:dyDescent="0.2">
      <c r="A9417" s="34" t="s">
        <v>59874</v>
      </c>
      <c r="B9417" s="34">
        <v>816</v>
      </c>
      <c r="C9417" s="34">
        <v>823</v>
      </c>
      <c r="D9417" s="34">
        <v>262</v>
      </c>
      <c r="E9417" s="34">
        <v>292</v>
      </c>
      <c r="F9417" s="34">
        <v>234</v>
      </c>
      <c r="G9417" s="34">
        <v>323</v>
      </c>
      <c r="H9417" s="34">
        <v>290</v>
      </c>
      <c r="I9417" s="34">
        <v>247</v>
      </c>
    </row>
    <row r="9418" spans="1:9" x14ac:dyDescent="0.2">
      <c r="A9418" s="34" t="s">
        <v>59875</v>
      </c>
      <c r="B9418" s="34">
        <v>534</v>
      </c>
      <c r="C9418" s="34">
        <v>496</v>
      </c>
      <c r="D9418" s="34">
        <v>141</v>
      </c>
      <c r="E9418" s="34">
        <v>154</v>
      </c>
      <c r="F9418" s="34">
        <v>112</v>
      </c>
      <c r="G9418" s="34">
        <v>157</v>
      </c>
      <c r="H9418" s="34">
        <v>153</v>
      </c>
      <c r="I9418" s="34">
        <v>104</v>
      </c>
    </row>
    <row r="9419" spans="1:9" x14ac:dyDescent="0.2">
      <c r="A9419" s="34" t="s">
        <v>59876</v>
      </c>
      <c r="B9419" s="34">
        <v>262</v>
      </c>
      <c r="C9419" s="34">
        <v>359</v>
      </c>
      <c r="D9419" s="34">
        <v>81</v>
      </c>
      <c r="E9419" s="34">
        <v>70</v>
      </c>
      <c r="F9419" s="34">
        <v>83</v>
      </c>
      <c r="G9419" s="34">
        <v>118</v>
      </c>
      <c r="H9419" s="34">
        <v>78</v>
      </c>
      <c r="I9419" s="34">
        <v>96</v>
      </c>
    </row>
    <row r="9420" spans="1:9" x14ac:dyDescent="0.2">
      <c r="A9420" s="34" t="s">
        <v>59877</v>
      </c>
      <c r="B9420" s="34">
        <v>572</v>
      </c>
      <c r="C9420" s="34">
        <v>498</v>
      </c>
      <c r="D9420" s="34">
        <v>142</v>
      </c>
      <c r="E9420" s="34">
        <v>173</v>
      </c>
      <c r="F9420" s="34">
        <v>172</v>
      </c>
      <c r="G9420" s="34">
        <v>184</v>
      </c>
      <c r="H9420" s="34">
        <v>168</v>
      </c>
      <c r="I9420" s="34">
        <v>148</v>
      </c>
    </row>
    <row r="9421" spans="1:9" x14ac:dyDescent="0.2">
      <c r="A9421" s="34" t="s">
        <v>59878</v>
      </c>
      <c r="B9421" s="34">
        <v>420</v>
      </c>
      <c r="C9421" s="34">
        <v>447</v>
      </c>
      <c r="D9421" s="34">
        <v>119</v>
      </c>
      <c r="E9421" s="34">
        <v>144</v>
      </c>
      <c r="F9421" s="34">
        <v>135</v>
      </c>
      <c r="G9421" s="34">
        <v>125</v>
      </c>
      <c r="H9421" s="34">
        <v>137</v>
      </c>
      <c r="I9421" s="34">
        <v>108</v>
      </c>
    </row>
    <row r="9422" spans="1:9" x14ac:dyDescent="0.2">
      <c r="A9422" s="34" t="s">
        <v>59879</v>
      </c>
      <c r="B9422" s="34">
        <v>332</v>
      </c>
      <c r="C9422" s="34">
        <v>444</v>
      </c>
      <c r="D9422" s="34">
        <v>111</v>
      </c>
      <c r="E9422" s="34">
        <v>188</v>
      </c>
      <c r="F9422" s="34">
        <v>135</v>
      </c>
      <c r="G9422" s="34">
        <v>188</v>
      </c>
      <c r="H9422" s="34">
        <v>115</v>
      </c>
      <c r="I9422" s="34">
        <v>122</v>
      </c>
    </row>
    <row r="9423" spans="1:9" x14ac:dyDescent="0.2">
      <c r="A9423" s="34" t="s">
        <v>59880</v>
      </c>
      <c r="B9423" s="34">
        <v>839</v>
      </c>
      <c r="C9423" s="34">
        <v>809</v>
      </c>
      <c r="D9423" s="34">
        <v>232</v>
      </c>
      <c r="E9423" s="34">
        <v>262</v>
      </c>
      <c r="F9423" s="34">
        <v>218</v>
      </c>
      <c r="G9423" s="34">
        <v>246</v>
      </c>
      <c r="H9423" s="34">
        <v>224</v>
      </c>
      <c r="I9423" s="34">
        <v>264</v>
      </c>
    </row>
    <row r="9424" spans="1:9" x14ac:dyDescent="0.2">
      <c r="A9424" s="34" t="s">
        <v>59881</v>
      </c>
      <c r="B9424" s="34">
        <v>400</v>
      </c>
      <c r="C9424" s="34">
        <v>426</v>
      </c>
      <c r="D9424" s="34">
        <v>145</v>
      </c>
      <c r="E9424" s="34">
        <v>120</v>
      </c>
      <c r="F9424" s="34">
        <v>122</v>
      </c>
      <c r="G9424" s="34">
        <v>157</v>
      </c>
      <c r="H9424" s="34">
        <v>161</v>
      </c>
      <c r="I9424" s="34">
        <v>134</v>
      </c>
    </row>
    <row r="9425" spans="1:9" x14ac:dyDescent="0.2">
      <c r="A9425" s="34" t="s">
        <v>59882</v>
      </c>
      <c r="B9425" s="34">
        <v>515</v>
      </c>
      <c r="C9425" s="34">
        <v>468</v>
      </c>
      <c r="D9425" s="34">
        <v>134</v>
      </c>
      <c r="E9425" s="34">
        <v>164</v>
      </c>
      <c r="F9425" s="34">
        <v>145</v>
      </c>
      <c r="G9425" s="34">
        <v>184</v>
      </c>
      <c r="H9425" s="34">
        <v>139</v>
      </c>
      <c r="I9425" s="34">
        <v>179</v>
      </c>
    </row>
    <row r="9426" spans="1:9" x14ac:dyDescent="0.2">
      <c r="A9426" s="34" t="s">
        <v>59883</v>
      </c>
      <c r="B9426" s="34">
        <v>578</v>
      </c>
      <c r="C9426" s="34">
        <v>275</v>
      </c>
      <c r="D9426" s="34">
        <v>148</v>
      </c>
      <c r="E9426" s="34">
        <v>142</v>
      </c>
      <c r="F9426" s="34">
        <v>150</v>
      </c>
      <c r="G9426" s="34">
        <v>113</v>
      </c>
      <c r="H9426" s="34">
        <v>131</v>
      </c>
      <c r="I9426" s="34">
        <v>116</v>
      </c>
    </row>
    <row r="9427" spans="1:9" x14ac:dyDescent="0.2">
      <c r="A9427" s="34" t="s">
        <v>59884</v>
      </c>
      <c r="B9427" s="34">
        <v>509</v>
      </c>
      <c r="C9427" s="34">
        <v>495</v>
      </c>
      <c r="D9427" s="34">
        <v>163</v>
      </c>
      <c r="E9427" s="34">
        <v>160</v>
      </c>
      <c r="F9427" s="34">
        <v>133</v>
      </c>
      <c r="G9427" s="34">
        <v>164</v>
      </c>
      <c r="H9427" s="34">
        <v>140</v>
      </c>
      <c r="I9427" s="34">
        <v>127</v>
      </c>
    </row>
    <row r="9428" spans="1:9" x14ac:dyDescent="0.2">
      <c r="A9428" s="34" t="s">
        <v>59885</v>
      </c>
      <c r="B9428" s="34">
        <v>482</v>
      </c>
      <c r="C9428" s="34">
        <v>414</v>
      </c>
      <c r="D9428" s="34">
        <v>169</v>
      </c>
      <c r="E9428" s="34">
        <v>159</v>
      </c>
      <c r="F9428" s="34">
        <v>148</v>
      </c>
      <c r="G9428" s="34">
        <v>146</v>
      </c>
      <c r="H9428" s="34">
        <v>143</v>
      </c>
      <c r="I9428" s="34">
        <v>150</v>
      </c>
    </row>
    <row r="9429" spans="1:9" x14ac:dyDescent="0.2">
      <c r="A9429" s="34" t="s">
        <v>59886</v>
      </c>
      <c r="B9429" s="34">
        <v>702</v>
      </c>
      <c r="C9429" s="34">
        <v>643</v>
      </c>
      <c r="D9429" s="34">
        <v>250</v>
      </c>
      <c r="E9429" s="34">
        <v>216</v>
      </c>
      <c r="F9429" s="34">
        <v>249</v>
      </c>
      <c r="G9429" s="34">
        <v>179</v>
      </c>
      <c r="H9429" s="34">
        <v>245</v>
      </c>
      <c r="I9429" s="34">
        <v>143</v>
      </c>
    </row>
    <row r="9430" spans="1:9" x14ac:dyDescent="0.2">
      <c r="A9430" s="34" t="s">
        <v>59887</v>
      </c>
      <c r="B9430" s="34">
        <v>403</v>
      </c>
      <c r="C9430" s="34">
        <v>489</v>
      </c>
      <c r="D9430" s="34">
        <v>171</v>
      </c>
      <c r="E9430" s="34">
        <v>162</v>
      </c>
      <c r="F9430" s="34">
        <v>140</v>
      </c>
      <c r="G9430" s="34">
        <v>188</v>
      </c>
      <c r="H9430" s="34">
        <v>178</v>
      </c>
      <c r="I9430" s="34">
        <v>143</v>
      </c>
    </row>
    <row r="9431" spans="1:9" x14ac:dyDescent="0.2">
      <c r="A9431" s="34" t="s">
        <v>59888</v>
      </c>
      <c r="B9431" s="34">
        <v>581</v>
      </c>
      <c r="C9431" s="34">
        <v>596</v>
      </c>
      <c r="D9431" s="34">
        <v>181</v>
      </c>
      <c r="E9431" s="34">
        <v>189</v>
      </c>
      <c r="F9431" s="34">
        <v>179</v>
      </c>
      <c r="G9431" s="34">
        <v>185</v>
      </c>
      <c r="H9431" s="34">
        <v>200</v>
      </c>
      <c r="I9431" s="34">
        <v>131</v>
      </c>
    </row>
    <row r="9432" spans="1:9" x14ac:dyDescent="0.2">
      <c r="A9432" s="34" t="s">
        <v>59889</v>
      </c>
      <c r="B9432" s="34">
        <v>634</v>
      </c>
      <c r="C9432" s="34">
        <v>707</v>
      </c>
      <c r="D9432" s="34">
        <v>180</v>
      </c>
      <c r="E9432" s="34">
        <v>223</v>
      </c>
      <c r="F9432" s="34">
        <v>210</v>
      </c>
      <c r="G9432" s="34">
        <v>263</v>
      </c>
      <c r="H9432" s="34">
        <v>206</v>
      </c>
      <c r="I9432" s="34">
        <v>240</v>
      </c>
    </row>
    <row r="9433" spans="1:9" x14ac:dyDescent="0.2">
      <c r="A9433" s="34" t="s">
        <v>59890</v>
      </c>
      <c r="B9433" s="34">
        <v>729</v>
      </c>
      <c r="C9433" s="34">
        <v>924</v>
      </c>
      <c r="D9433" s="34">
        <v>251</v>
      </c>
      <c r="E9433" s="34">
        <v>255</v>
      </c>
      <c r="F9433" s="34">
        <v>226</v>
      </c>
      <c r="G9433" s="34">
        <v>295</v>
      </c>
      <c r="H9433" s="34">
        <v>309</v>
      </c>
      <c r="I9433" s="34">
        <v>209</v>
      </c>
    </row>
    <row r="9434" spans="1:9" x14ac:dyDescent="0.2">
      <c r="A9434" s="34" t="s">
        <v>59891</v>
      </c>
      <c r="B9434" s="34">
        <v>375</v>
      </c>
      <c r="C9434" s="34">
        <v>431</v>
      </c>
      <c r="D9434" s="34">
        <v>169</v>
      </c>
      <c r="E9434" s="34">
        <v>175</v>
      </c>
      <c r="F9434" s="34">
        <v>127</v>
      </c>
      <c r="G9434" s="34">
        <v>175</v>
      </c>
      <c r="H9434" s="34">
        <v>123</v>
      </c>
      <c r="I9434" s="34">
        <v>148</v>
      </c>
    </row>
    <row r="9435" spans="1:9" x14ac:dyDescent="0.2">
      <c r="A9435" s="34" t="s">
        <v>59892</v>
      </c>
      <c r="B9435" s="34">
        <v>336</v>
      </c>
      <c r="C9435" s="34">
        <v>271</v>
      </c>
      <c r="D9435" s="34">
        <v>79</v>
      </c>
      <c r="E9435" s="34">
        <v>110</v>
      </c>
      <c r="F9435" s="34">
        <v>100</v>
      </c>
      <c r="G9435" s="34">
        <v>105</v>
      </c>
      <c r="H9435" s="34">
        <v>97</v>
      </c>
      <c r="I9435" s="34">
        <v>97</v>
      </c>
    </row>
    <row r="9436" spans="1:9" x14ac:dyDescent="0.2">
      <c r="A9436" s="34" t="s">
        <v>59893</v>
      </c>
      <c r="B9436" s="34">
        <v>301</v>
      </c>
      <c r="C9436" s="34">
        <v>356</v>
      </c>
      <c r="D9436" s="34">
        <v>93</v>
      </c>
      <c r="E9436" s="34">
        <v>129</v>
      </c>
      <c r="F9436" s="34">
        <v>91</v>
      </c>
      <c r="G9436" s="34">
        <v>114</v>
      </c>
      <c r="H9436" s="34">
        <v>74</v>
      </c>
      <c r="I9436" s="34">
        <v>95</v>
      </c>
    </row>
    <row r="9437" spans="1:9" x14ac:dyDescent="0.2">
      <c r="A9437" s="34" t="s">
        <v>59894</v>
      </c>
      <c r="B9437" s="34">
        <v>598</v>
      </c>
      <c r="C9437" s="34">
        <v>569</v>
      </c>
      <c r="D9437" s="34">
        <v>190</v>
      </c>
      <c r="E9437" s="34">
        <v>200</v>
      </c>
      <c r="F9437" s="34">
        <v>164</v>
      </c>
      <c r="G9437" s="34">
        <v>231</v>
      </c>
      <c r="H9437" s="34">
        <v>244</v>
      </c>
      <c r="I9437" s="34">
        <v>158</v>
      </c>
    </row>
    <row r="9438" spans="1:9" x14ac:dyDescent="0.2">
      <c r="A9438" s="34" t="s">
        <v>59895</v>
      </c>
      <c r="B9438" s="34">
        <v>494</v>
      </c>
      <c r="C9438" s="34">
        <v>480</v>
      </c>
      <c r="D9438" s="34">
        <v>156</v>
      </c>
      <c r="E9438" s="34">
        <v>95</v>
      </c>
      <c r="F9438" s="34">
        <v>148</v>
      </c>
      <c r="G9438" s="34">
        <v>115</v>
      </c>
      <c r="H9438" s="34">
        <v>157</v>
      </c>
      <c r="I9438" s="34">
        <v>128</v>
      </c>
    </row>
    <row r="9439" spans="1:9" x14ac:dyDescent="0.2">
      <c r="A9439" s="34" t="s">
        <v>59896</v>
      </c>
      <c r="B9439" s="34">
        <v>939</v>
      </c>
      <c r="C9439" s="34">
        <v>663</v>
      </c>
      <c r="D9439" s="34">
        <v>307</v>
      </c>
      <c r="E9439" s="34">
        <v>264</v>
      </c>
      <c r="F9439" s="34">
        <v>298</v>
      </c>
      <c r="G9439" s="34">
        <v>229</v>
      </c>
      <c r="H9439" s="34">
        <v>300</v>
      </c>
      <c r="I9439" s="34">
        <v>215</v>
      </c>
    </row>
    <row r="9440" spans="1:9" x14ac:dyDescent="0.2">
      <c r="A9440" s="34" t="s">
        <v>59897</v>
      </c>
      <c r="B9440" s="34">
        <v>410</v>
      </c>
      <c r="C9440" s="34">
        <v>387</v>
      </c>
      <c r="D9440" s="34">
        <v>111</v>
      </c>
      <c r="E9440" s="34">
        <v>117</v>
      </c>
      <c r="F9440" s="34">
        <v>120</v>
      </c>
      <c r="G9440" s="34">
        <v>182</v>
      </c>
      <c r="H9440" s="34">
        <v>107</v>
      </c>
      <c r="I9440" s="34">
        <v>107</v>
      </c>
    </row>
    <row r="9441" spans="1:9" x14ac:dyDescent="0.2">
      <c r="A9441" s="34" t="s">
        <v>59898</v>
      </c>
      <c r="B9441" s="34">
        <v>793</v>
      </c>
      <c r="C9441" s="34">
        <v>721</v>
      </c>
      <c r="D9441" s="34">
        <v>273</v>
      </c>
      <c r="E9441" s="34">
        <v>280</v>
      </c>
      <c r="F9441" s="34">
        <v>240</v>
      </c>
      <c r="G9441" s="34">
        <v>284</v>
      </c>
      <c r="H9441" s="34">
        <v>234</v>
      </c>
      <c r="I9441" s="34">
        <v>191</v>
      </c>
    </row>
    <row r="9442" spans="1:9" x14ac:dyDescent="0.2">
      <c r="A9442" s="34" t="s">
        <v>59899</v>
      </c>
      <c r="B9442" s="34">
        <v>439</v>
      </c>
      <c r="C9442" s="34">
        <v>385</v>
      </c>
      <c r="D9442" s="34">
        <v>101</v>
      </c>
      <c r="E9442" s="34">
        <v>125</v>
      </c>
      <c r="F9442" s="34">
        <v>118</v>
      </c>
      <c r="G9442" s="34">
        <v>128</v>
      </c>
      <c r="H9442" s="34">
        <v>111</v>
      </c>
      <c r="I9442" s="34">
        <v>92</v>
      </c>
    </row>
    <row r="9443" spans="1:9" x14ac:dyDescent="0.2">
      <c r="A9443" s="34" t="s">
        <v>59900</v>
      </c>
      <c r="B9443" s="34">
        <v>529</v>
      </c>
      <c r="C9443" s="34">
        <v>566</v>
      </c>
      <c r="D9443" s="34">
        <v>201</v>
      </c>
      <c r="E9443" s="34">
        <v>207</v>
      </c>
      <c r="F9443" s="34">
        <v>180</v>
      </c>
      <c r="G9443" s="34">
        <v>189</v>
      </c>
      <c r="H9443" s="34">
        <v>191</v>
      </c>
      <c r="I9443" s="34">
        <v>151</v>
      </c>
    </row>
    <row r="9444" spans="1:9" x14ac:dyDescent="0.2">
      <c r="A9444" s="34" t="s">
        <v>59901</v>
      </c>
      <c r="B9444" s="34">
        <v>688</v>
      </c>
      <c r="C9444" s="34">
        <v>705</v>
      </c>
      <c r="D9444" s="34">
        <v>185</v>
      </c>
      <c r="E9444" s="34">
        <v>237</v>
      </c>
      <c r="F9444" s="34">
        <v>191</v>
      </c>
      <c r="G9444" s="34">
        <v>282</v>
      </c>
      <c r="H9444" s="34">
        <v>212</v>
      </c>
      <c r="I9444" s="34">
        <v>183</v>
      </c>
    </row>
    <row r="9445" spans="1:9" x14ac:dyDescent="0.2">
      <c r="A9445" s="34" t="s">
        <v>59902</v>
      </c>
      <c r="B9445" s="34">
        <v>550</v>
      </c>
      <c r="C9445" s="34">
        <v>566</v>
      </c>
      <c r="D9445" s="34">
        <v>140</v>
      </c>
      <c r="E9445" s="34">
        <v>235</v>
      </c>
      <c r="F9445" s="34">
        <v>182</v>
      </c>
      <c r="G9445" s="34">
        <v>213</v>
      </c>
      <c r="H9445" s="34">
        <v>183</v>
      </c>
      <c r="I9445" s="34">
        <v>132</v>
      </c>
    </row>
    <row r="9446" spans="1:9" x14ac:dyDescent="0.2">
      <c r="A9446" s="34" t="s">
        <v>59903</v>
      </c>
      <c r="B9446" s="34">
        <v>547</v>
      </c>
      <c r="C9446" s="34">
        <v>573</v>
      </c>
      <c r="D9446" s="34">
        <v>171</v>
      </c>
      <c r="E9446" s="34">
        <v>198</v>
      </c>
      <c r="F9446" s="34">
        <v>199</v>
      </c>
      <c r="G9446" s="34">
        <v>191</v>
      </c>
      <c r="H9446" s="34">
        <v>162</v>
      </c>
      <c r="I9446" s="34">
        <v>153</v>
      </c>
    </row>
    <row r="9447" spans="1:9" x14ac:dyDescent="0.2">
      <c r="A9447" s="34" t="s">
        <v>59904</v>
      </c>
      <c r="B9447" s="34">
        <v>117</v>
      </c>
      <c r="C9447" s="34">
        <v>153</v>
      </c>
      <c r="D9447" s="34">
        <v>35</v>
      </c>
      <c r="E9447" s="34">
        <v>57</v>
      </c>
      <c r="F9447" s="34">
        <v>48</v>
      </c>
      <c r="G9447" s="34">
        <v>34</v>
      </c>
      <c r="H9447" s="34">
        <v>56</v>
      </c>
      <c r="I9447" s="34">
        <v>44</v>
      </c>
    </row>
    <row r="9448" spans="1:9" x14ac:dyDescent="0.2">
      <c r="A9448" s="34" t="s">
        <v>59905</v>
      </c>
      <c r="B9448" s="34">
        <v>653</v>
      </c>
      <c r="C9448" s="34">
        <v>650</v>
      </c>
      <c r="D9448" s="34">
        <v>214</v>
      </c>
      <c r="E9448" s="34">
        <v>205</v>
      </c>
      <c r="F9448" s="34">
        <v>189</v>
      </c>
      <c r="G9448" s="34">
        <v>180</v>
      </c>
      <c r="H9448" s="34">
        <v>254</v>
      </c>
      <c r="I9448" s="34">
        <v>166</v>
      </c>
    </row>
    <row r="9449" spans="1:9" x14ac:dyDescent="0.2">
      <c r="A9449" s="34" t="s">
        <v>59906</v>
      </c>
      <c r="B9449" s="34">
        <v>488</v>
      </c>
      <c r="C9449" s="34">
        <v>547</v>
      </c>
      <c r="D9449" s="34">
        <v>169</v>
      </c>
      <c r="E9449" s="34">
        <v>162</v>
      </c>
      <c r="F9449" s="34">
        <v>173</v>
      </c>
      <c r="G9449" s="34">
        <v>202</v>
      </c>
      <c r="H9449" s="34">
        <v>168</v>
      </c>
      <c r="I9449" s="34">
        <v>141</v>
      </c>
    </row>
    <row r="9450" spans="1:9" x14ac:dyDescent="0.2">
      <c r="A9450" s="34" t="s">
        <v>59907</v>
      </c>
      <c r="B9450" s="34">
        <v>625</v>
      </c>
      <c r="C9450" s="34">
        <v>646</v>
      </c>
      <c r="D9450" s="34">
        <v>194</v>
      </c>
      <c r="E9450" s="34">
        <v>187</v>
      </c>
      <c r="F9450" s="34">
        <v>213</v>
      </c>
      <c r="G9450" s="34">
        <v>220</v>
      </c>
      <c r="H9450" s="34">
        <v>256</v>
      </c>
      <c r="I9450" s="34">
        <v>160</v>
      </c>
    </row>
    <row r="9451" spans="1:9" x14ac:dyDescent="0.2">
      <c r="A9451" s="34" t="s">
        <v>59908</v>
      </c>
      <c r="B9451" s="34">
        <v>439</v>
      </c>
      <c r="C9451" s="34">
        <v>270</v>
      </c>
      <c r="D9451" s="34">
        <v>103</v>
      </c>
      <c r="E9451" s="34">
        <v>101</v>
      </c>
      <c r="F9451" s="34">
        <v>123</v>
      </c>
      <c r="G9451" s="34">
        <v>85</v>
      </c>
      <c r="H9451" s="34">
        <v>97</v>
      </c>
      <c r="I9451" s="34">
        <v>83</v>
      </c>
    </row>
    <row r="9452" spans="1:9" x14ac:dyDescent="0.2">
      <c r="A9452" s="34" t="s">
        <v>59909</v>
      </c>
      <c r="B9452" s="34">
        <v>163</v>
      </c>
      <c r="C9452" s="34">
        <v>241</v>
      </c>
      <c r="D9452" s="34">
        <v>66</v>
      </c>
      <c r="E9452" s="34">
        <v>70</v>
      </c>
      <c r="F9452" s="34">
        <v>54</v>
      </c>
      <c r="G9452" s="34">
        <v>78</v>
      </c>
      <c r="H9452" s="34">
        <v>96</v>
      </c>
      <c r="I9452" s="34">
        <v>58</v>
      </c>
    </row>
    <row r="9453" spans="1:9" x14ac:dyDescent="0.2">
      <c r="A9453" s="34" t="s">
        <v>59910</v>
      </c>
      <c r="B9453" s="34">
        <v>410</v>
      </c>
      <c r="C9453" s="34">
        <v>364</v>
      </c>
      <c r="D9453" s="34">
        <v>82</v>
      </c>
      <c r="E9453" s="34">
        <v>104</v>
      </c>
      <c r="F9453" s="34">
        <v>126</v>
      </c>
      <c r="G9453" s="34">
        <v>125</v>
      </c>
      <c r="H9453" s="34">
        <v>136</v>
      </c>
      <c r="I9453" s="34">
        <v>100</v>
      </c>
    </row>
    <row r="9454" spans="1:9" x14ac:dyDescent="0.2">
      <c r="A9454" s="34" t="s">
        <v>59911</v>
      </c>
      <c r="B9454" s="34">
        <v>291</v>
      </c>
      <c r="C9454" s="34">
        <v>262</v>
      </c>
      <c r="D9454" s="34">
        <v>86</v>
      </c>
      <c r="E9454" s="34">
        <v>65</v>
      </c>
      <c r="F9454" s="34">
        <v>84</v>
      </c>
      <c r="G9454" s="34">
        <v>82</v>
      </c>
      <c r="H9454" s="34">
        <v>83</v>
      </c>
      <c r="I9454" s="34">
        <v>87</v>
      </c>
    </row>
    <row r="9455" spans="1:9" x14ac:dyDescent="0.2">
      <c r="A9455" s="34" t="s">
        <v>59912</v>
      </c>
      <c r="B9455" s="34">
        <v>300</v>
      </c>
      <c r="C9455" s="34">
        <v>356</v>
      </c>
      <c r="D9455" s="34">
        <v>115</v>
      </c>
      <c r="E9455" s="34">
        <v>119</v>
      </c>
      <c r="F9455" s="34">
        <v>84</v>
      </c>
      <c r="G9455" s="34">
        <v>115</v>
      </c>
      <c r="H9455" s="34">
        <v>114</v>
      </c>
      <c r="I9455" s="34">
        <v>97</v>
      </c>
    </row>
    <row r="9456" spans="1:9" x14ac:dyDescent="0.2">
      <c r="A9456" s="34" t="s">
        <v>59913</v>
      </c>
      <c r="B9456" s="34">
        <v>483</v>
      </c>
      <c r="C9456" s="34">
        <v>550</v>
      </c>
      <c r="D9456" s="34">
        <v>154</v>
      </c>
      <c r="E9456" s="34">
        <v>183</v>
      </c>
      <c r="F9456" s="34">
        <v>147</v>
      </c>
      <c r="G9456" s="34">
        <v>210</v>
      </c>
      <c r="H9456" s="34">
        <v>175</v>
      </c>
      <c r="I9456" s="34">
        <v>152</v>
      </c>
    </row>
    <row r="9457" spans="1:9" x14ac:dyDescent="0.2">
      <c r="A9457" s="34" t="s">
        <v>59914</v>
      </c>
      <c r="B9457" s="34">
        <v>565</v>
      </c>
      <c r="C9457" s="34">
        <v>541</v>
      </c>
      <c r="D9457" s="34">
        <v>166</v>
      </c>
      <c r="E9457" s="34">
        <v>181</v>
      </c>
      <c r="F9457" s="34">
        <v>159</v>
      </c>
      <c r="G9457" s="34">
        <v>173</v>
      </c>
      <c r="H9457" s="34">
        <v>147</v>
      </c>
      <c r="I9457" s="34">
        <v>149</v>
      </c>
    </row>
    <row r="9458" spans="1:9" x14ac:dyDescent="0.2">
      <c r="A9458" s="34" t="s">
        <v>59915</v>
      </c>
      <c r="B9458" s="34">
        <v>623</v>
      </c>
      <c r="C9458" s="34">
        <v>648</v>
      </c>
      <c r="D9458" s="34">
        <v>196</v>
      </c>
      <c r="E9458" s="34">
        <v>181</v>
      </c>
      <c r="F9458" s="34">
        <v>184</v>
      </c>
      <c r="G9458" s="34">
        <v>202</v>
      </c>
      <c r="H9458" s="34">
        <v>181</v>
      </c>
      <c r="I9458" s="34">
        <v>191</v>
      </c>
    </row>
    <row r="9459" spans="1:9" x14ac:dyDescent="0.2">
      <c r="A9459" s="34" t="s">
        <v>59916</v>
      </c>
      <c r="B9459" s="34">
        <v>951</v>
      </c>
      <c r="C9459" s="34">
        <v>928</v>
      </c>
      <c r="D9459" s="34">
        <v>233</v>
      </c>
      <c r="E9459" s="34">
        <v>331</v>
      </c>
      <c r="F9459" s="34">
        <v>262</v>
      </c>
      <c r="G9459" s="34">
        <v>288</v>
      </c>
      <c r="H9459" s="34">
        <v>257</v>
      </c>
      <c r="I9459" s="34">
        <v>236</v>
      </c>
    </row>
    <row r="9460" spans="1:9" x14ac:dyDescent="0.2">
      <c r="A9460" s="34" t="s">
        <v>59917</v>
      </c>
      <c r="B9460" s="34">
        <v>804</v>
      </c>
      <c r="C9460" s="34">
        <v>905</v>
      </c>
      <c r="D9460" s="34">
        <v>310</v>
      </c>
      <c r="E9460" s="34">
        <v>287</v>
      </c>
      <c r="F9460" s="34">
        <v>272</v>
      </c>
      <c r="G9460" s="34">
        <v>230</v>
      </c>
      <c r="H9460" s="34">
        <v>300</v>
      </c>
      <c r="I9460" s="34">
        <v>207</v>
      </c>
    </row>
    <row r="9461" spans="1:9" x14ac:dyDescent="0.2">
      <c r="A9461" s="34" t="s">
        <v>59918</v>
      </c>
      <c r="B9461" s="34">
        <v>597</v>
      </c>
      <c r="C9461" s="34">
        <v>636</v>
      </c>
      <c r="D9461" s="34">
        <v>234</v>
      </c>
      <c r="E9461" s="34">
        <v>230</v>
      </c>
      <c r="F9461" s="34">
        <v>186</v>
      </c>
      <c r="G9461" s="34">
        <v>186</v>
      </c>
      <c r="H9461" s="34">
        <v>202</v>
      </c>
      <c r="I9461" s="34">
        <v>140</v>
      </c>
    </row>
    <row r="9462" spans="1:9" x14ac:dyDescent="0.2">
      <c r="A9462" s="34" t="s">
        <v>59919</v>
      </c>
      <c r="B9462" s="34">
        <v>559</v>
      </c>
      <c r="C9462" s="34">
        <v>601</v>
      </c>
      <c r="D9462" s="34">
        <v>207</v>
      </c>
      <c r="E9462" s="34">
        <v>218</v>
      </c>
      <c r="F9462" s="34">
        <v>173</v>
      </c>
      <c r="G9462" s="34">
        <v>181</v>
      </c>
      <c r="H9462" s="34">
        <v>141</v>
      </c>
      <c r="I9462" s="34">
        <v>165</v>
      </c>
    </row>
    <row r="9463" spans="1:9" x14ac:dyDescent="0.2">
      <c r="A9463" s="34" t="s">
        <v>59920</v>
      </c>
      <c r="B9463" s="34">
        <v>536</v>
      </c>
      <c r="C9463" s="34">
        <v>578</v>
      </c>
      <c r="D9463" s="34">
        <v>154</v>
      </c>
      <c r="E9463" s="34">
        <v>182</v>
      </c>
      <c r="F9463" s="34">
        <v>177</v>
      </c>
      <c r="G9463" s="34">
        <v>172</v>
      </c>
      <c r="H9463" s="34">
        <v>133</v>
      </c>
      <c r="I9463" s="34">
        <v>145</v>
      </c>
    </row>
    <row r="9464" spans="1:9" x14ac:dyDescent="0.2">
      <c r="A9464" s="34" t="s">
        <v>59921</v>
      </c>
      <c r="B9464" s="34">
        <v>409</v>
      </c>
      <c r="C9464" s="34">
        <v>514</v>
      </c>
      <c r="D9464" s="34">
        <v>120</v>
      </c>
      <c r="E9464" s="34">
        <v>158</v>
      </c>
      <c r="F9464" s="34">
        <v>113</v>
      </c>
      <c r="G9464" s="34">
        <v>143</v>
      </c>
      <c r="H9464" s="34">
        <v>126</v>
      </c>
      <c r="I9464" s="34">
        <v>127</v>
      </c>
    </row>
    <row r="9465" spans="1:9" x14ac:dyDescent="0.2">
      <c r="A9465" s="34" t="s">
        <v>59922</v>
      </c>
      <c r="B9465" s="34">
        <v>189</v>
      </c>
      <c r="C9465" s="34">
        <v>230</v>
      </c>
      <c r="D9465" s="34">
        <v>50</v>
      </c>
      <c r="E9465" s="34">
        <v>72</v>
      </c>
      <c r="F9465" s="34">
        <v>66</v>
      </c>
      <c r="G9465" s="34">
        <v>82</v>
      </c>
      <c r="H9465" s="34">
        <v>65</v>
      </c>
      <c r="I9465" s="34">
        <v>72</v>
      </c>
    </row>
    <row r="9466" spans="1:9" x14ac:dyDescent="0.2">
      <c r="A9466" s="34" t="s">
        <v>59923</v>
      </c>
      <c r="B9466" s="34">
        <v>485</v>
      </c>
      <c r="C9466" s="34">
        <v>485</v>
      </c>
      <c r="D9466" s="34">
        <v>144</v>
      </c>
      <c r="E9466" s="34">
        <v>173</v>
      </c>
      <c r="F9466" s="34">
        <v>124</v>
      </c>
      <c r="G9466" s="34">
        <v>167</v>
      </c>
      <c r="H9466" s="34">
        <v>160</v>
      </c>
      <c r="I9466" s="34">
        <v>139</v>
      </c>
    </row>
    <row r="9467" spans="1:9" x14ac:dyDescent="0.2">
      <c r="A9467" s="34" t="s">
        <v>59924</v>
      </c>
      <c r="B9467" s="34">
        <v>783</v>
      </c>
      <c r="C9467" s="34">
        <v>786</v>
      </c>
      <c r="D9467" s="34">
        <v>233</v>
      </c>
      <c r="E9467" s="34">
        <v>274</v>
      </c>
      <c r="F9467" s="34">
        <v>239</v>
      </c>
      <c r="G9467" s="34">
        <v>327</v>
      </c>
      <c r="H9467" s="34">
        <v>217</v>
      </c>
      <c r="I9467" s="34">
        <v>182</v>
      </c>
    </row>
    <row r="9468" spans="1:9" x14ac:dyDescent="0.2">
      <c r="A9468" s="34" t="s">
        <v>59925</v>
      </c>
      <c r="B9468" s="34">
        <v>586</v>
      </c>
      <c r="C9468" s="34">
        <v>763</v>
      </c>
      <c r="D9468" s="34">
        <v>210</v>
      </c>
      <c r="E9468" s="34">
        <v>213</v>
      </c>
      <c r="F9468" s="34">
        <v>204</v>
      </c>
      <c r="G9468" s="34">
        <v>240</v>
      </c>
      <c r="H9468" s="34">
        <v>225</v>
      </c>
      <c r="I9468" s="34">
        <v>217</v>
      </c>
    </row>
    <row r="9469" spans="1:9" x14ac:dyDescent="0.2">
      <c r="A9469" s="34" t="s">
        <v>59926</v>
      </c>
      <c r="B9469" s="34">
        <v>533</v>
      </c>
      <c r="C9469" s="34">
        <v>496</v>
      </c>
      <c r="D9469" s="34">
        <v>129</v>
      </c>
      <c r="E9469" s="34">
        <v>194</v>
      </c>
      <c r="F9469" s="34">
        <v>125</v>
      </c>
      <c r="G9469" s="34">
        <v>148</v>
      </c>
      <c r="H9469" s="34">
        <v>162</v>
      </c>
      <c r="I9469" s="34">
        <v>161</v>
      </c>
    </row>
    <row r="9470" spans="1:9" x14ac:dyDescent="0.2">
      <c r="A9470" s="34" t="s">
        <v>59927</v>
      </c>
      <c r="B9470" s="34">
        <v>502</v>
      </c>
      <c r="C9470" s="34">
        <v>668</v>
      </c>
      <c r="D9470" s="34">
        <v>193</v>
      </c>
      <c r="E9470" s="34">
        <v>201</v>
      </c>
      <c r="F9470" s="34">
        <v>151</v>
      </c>
      <c r="G9470" s="34">
        <v>208</v>
      </c>
      <c r="H9470" s="34">
        <v>149</v>
      </c>
      <c r="I9470" s="34">
        <v>168</v>
      </c>
    </row>
    <row r="9471" spans="1:9" x14ac:dyDescent="0.2">
      <c r="A9471" s="34" t="s">
        <v>59928</v>
      </c>
      <c r="B9471" s="34">
        <v>483</v>
      </c>
      <c r="C9471" s="34">
        <v>484</v>
      </c>
      <c r="D9471" s="34">
        <v>193</v>
      </c>
      <c r="E9471" s="34">
        <v>176</v>
      </c>
      <c r="F9471" s="34">
        <v>181</v>
      </c>
      <c r="G9471" s="34">
        <v>201</v>
      </c>
      <c r="H9471" s="34">
        <v>193</v>
      </c>
      <c r="I9471" s="34">
        <v>137</v>
      </c>
    </row>
    <row r="9472" spans="1:9" x14ac:dyDescent="0.2">
      <c r="A9472" s="34" t="s">
        <v>59929</v>
      </c>
      <c r="B9472" s="34">
        <v>468</v>
      </c>
      <c r="C9472" s="34">
        <v>538</v>
      </c>
      <c r="D9472" s="34">
        <v>148</v>
      </c>
      <c r="E9472" s="34">
        <v>135</v>
      </c>
      <c r="F9472" s="34">
        <v>169</v>
      </c>
      <c r="G9472" s="34">
        <v>147</v>
      </c>
      <c r="H9472" s="34">
        <v>179</v>
      </c>
      <c r="I9472" s="34">
        <v>112</v>
      </c>
    </row>
    <row r="9473" spans="1:9" x14ac:dyDescent="0.2">
      <c r="A9473" s="34" t="s">
        <v>59930</v>
      </c>
      <c r="B9473" s="34">
        <v>283</v>
      </c>
      <c r="C9473" s="34">
        <v>263</v>
      </c>
      <c r="D9473" s="34">
        <v>85</v>
      </c>
      <c r="E9473" s="34">
        <v>64</v>
      </c>
      <c r="F9473" s="34">
        <v>79</v>
      </c>
      <c r="G9473" s="34">
        <v>66</v>
      </c>
      <c r="H9473" s="34">
        <v>106</v>
      </c>
      <c r="I9473" s="34">
        <v>92</v>
      </c>
    </row>
    <row r="9474" spans="1:9" x14ac:dyDescent="0.2">
      <c r="A9474" s="34" t="s">
        <v>59931</v>
      </c>
      <c r="B9474" s="34">
        <v>335</v>
      </c>
      <c r="C9474" s="34">
        <v>379</v>
      </c>
      <c r="D9474" s="34">
        <v>123</v>
      </c>
      <c r="E9474" s="34">
        <v>112</v>
      </c>
      <c r="F9474" s="34">
        <v>79</v>
      </c>
      <c r="G9474" s="34">
        <v>93</v>
      </c>
      <c r="H9474" s="34">
        <v>103</v>
      </c>
      <c r="I9474" s="34">
        <v>109</v>
      </c>
    </row>
    <row r="9475" spans="1:9" x14ac:dyDescent="0.2">
      <c r="A9475" s="34" t="s">
        <v>59932</v>
      </c>
      <c r="B9475" s="34">
        <v>668</v>
      </c>
      <c r="C9475" s="34">
        <v>676</v>
      </c>
      <c r="D9475" s="34">
        <v>203</v>
      </c>
      <c r="E9475" s="34">
        <v>248</v>
      </c>
      <c r="F9475" s="34">
        <v>225</v>
      </c>
      <c r="G9475" s="34">
        <v>202</v>
      </c>
      <c r="H9475" s="34">
        <v>204</v>
      </c>
      <c r="I9475" s="34">
        <v>174</v>
      </c>
    </row>
    <row r="9476" spans="1:9" x14ac:dyDescent="0.2">
      <c r="A9476" s="34" t="s">
        <v>59933</v>
      </c>
      <c r="B9476" s="34">
        <v>971</v>
      </c>
      <c r="C9476" s="34">
        <v>1002</v>
      </c>
      <c r="D9476" s="34">
        <v>258</v>
      </c>
      <c r="E9476" s="34">
        <v>366</v>
      </c>
      <c r="F9476" s="34">
        <v>258</v>
      </c>
      <c r="G9476" s="34">
        <v>341</v>
      </c>
      <c r="H9476" s="34">
        <v>308</v>
      </c>
      <c r="I9476" s="34">
        <v>281</v>
      </c>
    </row>
    <row r="9477" spans="1:9" x14ac:dyDescent="0.2">
      <c r="A9477" s="34" t="s">
        <v>59934</v>
      </c>
      <c r="B9477" s="34">
        <v>602</v>
      </c>
      <c r="C9477" s="34">
        <v>508</v>
      </c>
      <c r="D9477" s="34">
        <v>152</v>
      </c>
      <c r="E9477" s="34">
        <v>156</v>
      </c>
      <c r="F9477" s="34">
        <v>141</v>
      </c>
      <c r="G9477" s="34">
        <v>151</v>
      </c>
      <c r="H9477" s="34">
        <v>161</v>
      </c>
      <c r="I9477" s="34">
        <v>171</v>
      </c>
    </row>
    <row r="9478" spans="1:9" x14ac:dyDescent="0.2">
      <c r="A9478" s="34" t="s">
        <v>59935</v>
      </c>
      <c r="B9478" s="34">
        <v>757</v>
      </c>
      <c r="C9478" s="34">
        <v>892</v>
      </c>
      <c r="D9478" s="34">
        <v>257</v>
      </c>
      <c r="E9478" s="34">
        <v>276</v>
      </c>
      <c r="F9478" s="34">
        <v>219</v>
      </c>
      <c r="G9478" s="34">
        <v>285</v>
      </c>
      <c r="H9478" s="34">
        <v>285</v>
      </c>
      <c r="I9478" s="34">
        <v>213</v>
      </c>
    </row>
    <row r="9479" spans="1:9" x14ac:dyDescent="0.2">
      <c r="A9479" s="34" t="s">
        <v>59936</v>
      </c>
      <c r="B9479" s="34">
        <v>555</v>
      </c>
      <c r="C9479" s="34">
        <v>454</v>
      </c>
      <c r="D9479" s="34">
        <v>142</v>
      </c>
      <c r="E9479" s="34">
        <v>142</v>
      </c>
      <c r="F9479" s="34">
        <v>161</v>
      </c>
      <c r="G9479" s="34">
        <v>197</v>
      </c>
      <c r="H9479" s="34">
        <v>178</v>
      </c>
      <c r="I9479" s="34">
        <v>143</v>
      </c>
    </row>
    <row r="9480" spans="1:9" x14ac:dyDescent="0.2">
      <c r="A9480" s="34" t="s">
        <v>59937</v>
      </c>
      <c r="B9480" s="34">
        <v>384</v>
      </c>
      <c r="C9480" s="34">
        <v>322</v>
      </c>
      <c r="D9480" s="34">
        <v>111</v>
      </c>
      <c r="E9480" s="34">
        <v>122</v>
      </c>
      <c r="F9480" s="34">
        <v>85</v>
      </c>
      <c r="G9480" s="34">
        <v>105</v>
      </c>
      <c r="H9480" s="34">
        <v>101</v>
      </c>
      <c r="I9480" s="34">
        <v>76</v>
      </c>
    </row>
    <row r="9481" spans="1:9" x14ac:dyDescent="0.2">
      <c r="A9481" s="34" t="s">
        <v>59938</v>
      </c>
      <c r="B9481" s="34">
        <v>556</v>
      </c>
      <c r="C9481" s="34">
        <v>588</v>
      </c>
      <c r="D9481" s="34">
        <v>179</v>
      </c>
      <c r="E9481" s="34">
        <v>159</v>
      </c>
      <c r="F9481" s="34">
        <v>130</v>
      </c>
      <c r="G9481" s="34">
        <v>145</v>
      </c>
      <c r="H9481" s="34">
        <v>157</v>
      </c>
      <c r="I9481" s="34">
        <v>155</v>
      </c>
    </row>
    <row r="9482" spans="1:9" x14ac:dyDescent="0.2">
      <c r="A9482" s="34" t="s">
        <v>59939</v>
      </c>
      <c r="B9482" s="34">
        <v>396</v>
      </c>
      <c r="C9482" s="34">
        <v>565</v>
      </c>
      <c r="D9482" s="34">
        <v>127</v>
      </c>
      <c r="E9482" s="34">
        <v>190</v>
      </c>
      <c r="F9482" s="34">
        <v>127</v>
      </c>
      <c r="G9482" s="34">
        <v>197</v>
      </c>
      <c r="H9482" s="34">
        <v>122</v>
      </c>
      <c r="I9482" s="34">
        <v>131</v>
      </c>
    </row>
    <row r="9483" spans="1:9" x14ac:dyDescent="0.2">
      <c r="A9483" s="34" t="s">
        <v>59940</v>
      </c>
      <c r="B9483" s="34">
        <v>580</v>
      </c>
      <c r="C9483" s="34">
        <v>563</v>
      </c>
      <c r="D9483" s="34">
        <v>169</v>
      </c>
      <c r="E9483" s="34">
        <v>184</v>
      </c>
      <c r="F9483" s="34">
        <v>113</v>
      </c>
      <c r="G9483" s="34">
        <v>200</v>
      </c>
      <c r="H9483" s="34">
        <v>173</v>
      </c>
      <c r="I9483" s="34">
        <v>129</v>
      </c>
    </row>
    <row r="9484" spans="1:9" x14ac:dyDescent="0.2">
      <c r="A9484" s="34" t="s">
        <v>59941</v>
      </c>
      <c r="B9484" s="34">
        <v>501</v>
      </c>
      <c r="C9484" s="34">
        <v>516</v>
      </c>
      <c r="D9484" s="34">
        <v>166</v>
      </c>
      <c r="E9484" s="34">
        <v>130</v>
      </c>
      <c r="F9484" s="34">
        <v>132</v>
      </c>
      <c r="G9484" s="34">
        <v>121</v>
      </c>
      <c r="H9484" s="34">
        <v>150</v>
      </c>
      <c r="I9484" s="34">
        <v>142</v>
      </c>
    </row>
    <row r="9485" spans="1:9" x14ac:dyDescent="0.2">
      <c r="A9485" s="34" t="s">
        <v>59942</v>
      </c>
      <c r="B9485" s="34">
        <v>806</v>
      </c>
      <c r="C9485" s="34">
        <v>535</v>
      </c>
      <c r="D9485" s="34">
        <v>240</v>
      </c>
      <c r="E9485" s="34">
        <v>207</v>
      </c>
      <c r="F9485" s="34">
        <v>186</v>
      </c>
      <c r="G9485" s="34">
        <v>204</v>
      </c>
      <c r="H9485" s="34">
        <v>210</v>
      </c>
      <c r="I9485" s="34">
        <v>187</v>
      </c>
    </row>
    <row r="9486" spans="1:9" x14ac:dyDescent="0.2">
      <c r="A9486" s="34" t="s">
        <v>59943</v>
      </c>
      <c r="B9486" s="34">
        <v>671</v>
      </c>
      <c r="C9486" s="34">
        <v>594</v>
      </c>
      <c r="D9486" s="34">
        <v>186</v>
      </c>
      <c r="E9486" s="34">
        <v>174</v>
      </c>
      <c r="F9486" s="34">
        <v>208</v>
      </c>
      <c r="G9486" s="34">
        <v>173</v>
      </c>
      <c r="H9486" s="34">
        <v>232</v>
      </c>
      <c r="I9486" s="34">
        <v>188</v>
      </c>
    </row>
    <row r="9487" spans="1:9" x14ac:dyDescent="0.2">
      <c r="A9487" s="34" t="s">
        <v>59944</v>
      </c>
      <c r="B9487" s="34">
        <v>736</v>
      </c>
      <c r="C9487" s="34">
        <v>815</v>
      </c>
      <c r="D9487" s="34">
        <v>234</v>
      </c>
      <c r="E9487" s="34">
        <v>237</v>
      </c>
      <c r="F9487" s="34">
        <v>268</v>
      </c>
      <c r="G9487" s="34">
        <v>305</v>
      </c>
      <c r="H9487" s="34">
        <v>205</v>
      </c>
      <c r="I9487" s="34">
        <v>273</v>
      </c>
    </row>
    <row r="9488" spans="1:9" x14ac:dyDescent="0.2">
      <c r="A9488" s="34" t="s">
        <v>59945</v>
      </c>
      <c r="B9488" s="34">
        <v>272</v>
      </c>
      <c r="C9488" s="34">
        <v>383</v>
      </c>
      <c r="D9488" s="34">
        <v>99</v>
      </c>
      <c r="E9488" s="34">
        <v>69</v>
      </c>
      <c r="F9488" s="34">
        <v>76</v>
      </c>
      <c r="G9488" s="34">
        <v>70</v>
      </c>
      <c r="H9488" s="34">
        <v>70</v>
      </c>
      <c r="I9488" s="34">
        <v>72</v>
      </c>
    </row>
    <row r="9489" spans="1:9" x14ac:dyDescent="0.2">
      <c r="A9489" s="34" t="s">
        <v>59946</v>
      </c>
      <c r="B9489" s="34">
        <v>482</v>
      </c>
      <c r="C9489" s="34">
        <v>417</v>
      </c>
      <c r="D9489" s="34">
        <v>128</v>
      </c>
      <c r="E9489" s="34">
        <v>136</v>
      </c>
      <c r="F9489" s="34">
        <v>119</v>
      </c>
      <c r="G9489" s="34">
        <v>160</v>
      </c>
      <c r="H9489" s="34">
        <v>153</v>
      </c>
      <c r="I9489" s="34">
        <v>118</v>
      </c>
    </row>
    <row r="9490" spans="1:9" x14ac:dyDescent="0.2">
      <c r="A9490" s="34" t="s">
        <v>59947</v>
      </c>
      <c r="B9490" s="34">
        <v>682</v>
      </c>
      <c r="C9490" s="34">
        <v>655</v>
      </c>
      <c r="D9490" s="34">
        <v>187</v>
      </c>
      <c r="E9490" s="34">
        <v>239</v>
      </c>
      <c r="F9490" s="34">
        <v>219</v>
      </c>
      <c r="G9490" s="34">
        <v>222</v>
      </c>
      <c r="H9490" s="34">
        <v>199</v>
      </c>
      <c r="I9490" s="34">
        <v>204</v>
      </c>
    </row>
    <row r="9491" spans="1:9" x14ac:dyDescent="0.2">
      <c r="A9491" s="34" t="s">
        <v>59948</v>
      </c>
      <c r="B9491" s="34">
        <v>559</v>
      </c>
      <c r="C9491" s="34">
        <v>553</v>
      </c>
      <c r="D9491" s="34">
        <v>152</v>
      </c>
      <c r="E9491" s="34">
        <v>155</v>
      </c>
      <c r="F9491" s="34">
        <v>116</v>
      </c>
      <c r="G9491" s="34">
        <v>157</v>
      </c>
      <c r="H9491" s="34">
        <v>167</v>
      </c>
      <c r="I9491" s="34">
        <v>121</v>
      </c>
    </row>
    <row r="9492" spans="1:9" x14ac:dyDescent="0.2">
      <c r="A9492" s="34" t="s">
        <v>59949</v>
      </c>
      <c r="B9492" s="34">
        <v>521</v>
      </c>
      <c r="C9492" s="34">
        <v>459</v>
      </c>
      <c r="D9492" s="34">
        <v>173</v>
      </c>
      <c r="E9492" s="34">
        <v>156</v>
      </c>
      <c r="F9492" s="34">
        <v>160</v>
      </c>
      <c r="G9492" s="34">
        <v>176</v>
      </c>
      <c r="H9492" s="34">
        <v>188</v>
      </c>
      <c r="I9492" s="34">
        <v>134</v>
      </c>
    </row>
    <row r="9493" spans="1:9" x14ac:dyDescent="0.2">
      <c r="A9493" s="34" t="s">
        <v>59950</v>
      </c>
      <c r="B9493" s="34">
        <v>508</v>
      </c>
      <c r="C9493" s="34">
        <v>611</v>
      </c>
      <c r="D9493" s="34">
        <v>167</v>
      </c>
      <c r="E9493" s="34">
        <v>144</v>
      </c>
      <c r="F9493" s="34">
        <v>200</v>
      </c>
      <c r="G9493" s="34">
        <v>164</v>
      </c>
      <c r="H9493" s="34">
        <v>174</v>
      </c>
      <c r="I9493" s="34">
        <v>147</v>
      </c>
    </row>
    <row r="9494" spans="1:9" x14ac:dyDescent="0.2">
      <c r="A9494" s="34" t="s">
        <v>59951</v>
      </c>
      <c r="B9494" s="34">
        <v>936</v>
      </c>
      <c r="C9494" s="34">
        <v>675</v>
      </c>
      <c r="D9494" s="34">
        <v>294</v>
      </c>
      <c r="E9494" s="34">
        <v>226</v>
      </c>
      <c r="F9494" s="34">
        <v>305</v>
      </c>
      <c r="G9494" s="34">
        <v>284</v>
      </c>
      <c r="H9494" s="34">
        <v>339</v>
      </c>
      <c r="I9494" s="34">
        <v>203</v>
      </c>
    </row>
    <row r="9495" spans="1:9" x14ac:dyDescent="0.2">
      <c r="A9495" s="34" t="s">
        <v>59952</v>
      </c>
      <c r="B9495" s="34">
        <v>453</v>
      </c>
      <c r="C9495" s="34">
        <v>504</v>
      </c>
      <c r="D9495" s="34">
        <v>154</v>
      </c>
      <c r="E9495" s="34">
        <v>128</v>
      </c>
      <c r="F9495" s="34">
        <v>179</v>
      </c>
      <c r="G9495" s="34">
        <v>129</v>
      </c>
      <c r="H9495" s="34">
        <v>170</v>
      </c>
      <c r="I9495" s="34">
        <v>134</v>
      </c>
    </row>
    <row r="9496" spans="1:9" x14ac:dyDescent="0.2">
      <c r="A9496" s="34" t="s">
        <v>59953</v>
      </c>
      <c r="B9496" s="34">
        <v>669</v>
      </c>
      <c r="C9496" s="34">
        <v>618</v>
      </c>
      <c r="D9496" s="34">
        <v>215</v>
      </c>
      <c r="E9496" s="34">
        <v>220</v>
      </c>
      <c r="F9496" s="34">
        <v>177</v>
      </c>
      <c r="G9496" s="34">
        <v>251</v>
      </c>
      <c r="H9496" s="34">
        <v>232</v>
      </c>
      <c r="I9496" s="34">
        <v>185</v>
      </c>
    </row>
    <row r="9497" spans="1:9" x14ac:dyDescent="0.2">
      <c r="A9497" s="34" t="s">
        <v>59954</v>
      </c>
      <c r="B9497" s="34">
        <v>595</v>
      </c>
      <c r="C9497" s="34">
        <v>593</v>
      </c>
      <c r="D9497" s="34">
        <v>176</v>
      </c>
      <c r="E9497" s="34">
        <v>165</v>
      </c>
      <c r="F9497" s="34">
        <v>184</v>
      </c>
      <c r="G9497" s="34">
        <v>201</v>
      </c>
      <c r="H9497" s="34">
        <v>200</v>
      </c>
      <c r="I9497" s="34">
        <v>139</v>
      </c>
    </row>
    <row r="9498" spans="1:9" x14ac:dyDescent="0.2">
      <c r="A9498" s="34" t="s">
        <v>59955</v>
      </c>
      <c r="B9498" s="34">
        <v>472</v>
      </c>
      <c r="C9498" s="34">
        <v>394</v>
      </c>
      <c r="D9498" s="34">
        <v>117</v>
      </c>
      <c r="E9498" s="34">
        <v>127</v>
      </c>
      <c r="F9498" s="34">
        <v>107</v>
      </c>
      <c r="G9498" s="34">
        <v>119</v>
      </c>
      <c r="H9498" s="34">
        <v>103</v>
      </c>
      <c r="I9498" s="34">
        <v>120</v>
      </c>
    </row>
    <row r="9499" spans="1:9" x14ac:dyDescent="0.2">
      <c r="A9499" s="34" t="s">
        <v>59956</v>
      </c>
      <c r="B9499" s="34">
        <v>482</v>
      </c>
      <c r="C9499" s="34">
        <v>658</v>
      </c>
      <c r="D9499" s="34">
        <v>182</v>
      </c>
      <c r="E9499" s="34">
        <v>216</v>
      </c>
      <c r="F9499" s="34">
        <v>219</v>
      </c>
      <c r="G9499" s="34">
        <v>210</v>
      </c>
      <c r="H9499" s="34">
        <v>186</v>
      </c>
      <c r="I9499" s="34">
        <v>200</v>
      </c>
    </row>
    <row r="9500" spans="1:9" x14ac:dyDescent="0.2">
      <c r="A9500" s="34" t="s">
        <v>59957</v>
      </c>
      <c r="B9500" s="34">
        <v>794</v>
      </c>
      <c r="C9500" s="34">
        <v>788</v>
      </c>
      <c r="D9500" s="34">
        <v>281</v>
      </c>
      <c r="E9500" s="34">
        <v>250</v>
      </c>
      <c r="F9500" s="34">
        <v>246</v>
      </c>
      <c r="G9500" s="34">
        <v>214</v>
      </c>
      <c r="H9500" s="34">
        <v>252</v>
      </c>
      <c r="I9500" s="34">
        <v>187</v>
      </c>
    </row>
    <row r="9501" spans="1:9" x14ac:dyDescent="0.2">
      <c r="A9501" s="34" t="s">
        <v>59958</v>
      </c>
      <c r="B9501" s="34">
        <v>320</v>
      </c>
      <c r="C9501" s="34">
        <v>346</v>
      </c>
      <c r="D9501" s="34">
        <v>81</v>
      </c>
      <c r="E9501" s="34">
        <v>103</v>
      </c>
      <c r="F9501" s="34">
        <v>110</v>
      </c>
      <c r="G9501" s="34">
        <v>127</v>
      </c>
      <c r="H9501" s="34">
        <v>106</v>
      </c>
      <c r="I9501" s="34">
        <v>110</v>
      </c>
    </row>
    <row r="9502" spans="1:9" x14ac:dyDescent="0.2">
      <c r="A9502" s="34" t="s">
        <v>59959</v>
      </c>
      <c r="B9502" s="34">
        <v>617</v>
      </c>
      <c r="C9502" s="34">
        <v>524</v>
      </c>
      <c r="D9502" s="34">
        <v>190</v>
      </c>
      <c r="E9502" s="34">
        <v>170</v>
      </c>
      <c r="F9502" s="34">
        <v>193</v>
      </c>
      <c r="G9502" s="34">
        <v>195</v>
      </c>
      <c r="H9502" s="34">
        <v>221</v>
      </c>
      <c r="I9502" s="34">
        <v>156</v>
      </c>
    </row>
    <row r="9503" spans="1:9" x14ac:dyDescent="0.2">
      <c r="A9503" s="34" t="s">
        <v>59960</v>
      </c>
      <c r="B9503" s="34">
        <v>843</v>
      </c>
      <c r="C9503" s="34">
        <v>763</v>
      </c>
      <c r="D9503" s="34">
        <v>259</v>
      </c>
      <c r="E9503" s="34">
        <v>206</v>
      </c>
      <c r="F9503" s="34">
        <v>233</v>
      </c>
      <c r="G9503" s="34">
        <v>277</v>
      </c>
      <c r="H9503" s="34">
        <v>239</v>
      </c>
      <c r="I9503" s="34">
        <v>212</v>
      </c>
    </row>
    <row r="9504" spans="1:9" x14ac:dyDescent="0.2">
      <c r="A9504" s="34" t="s">
        <v>59961</v>
      </c>
      <c r="B9504" s="34">
        <v>676</v>
      </c>
      <c r="C9504" s="34">
        <v>553</v>
      </c>
      <c r="D9504" s="34">
        <v>244</v>
      </c>
      <c r="E9504" s="34">
        <v>171</v>
      </c>
      <c r="F9504" s="34">
        <v>191</v>
      </c>
      <c r="G9504" s="34">
        <v>158</v>
      </c>
      <c r="H9504" s="34">
        <v>174</v>
      </c>
      <c r="I9504" s="34">
        <v>154</v>
      </c>
    </row>
    <row r="9505" spans="1:9" x14ac:dyDescent="0.2">
      <c r="A9505" s="34" t="s">
        <v>59962</v>
      </c>
      <c r="B9505" s="34">
        <v>397</v>
      </c>
      <c r="C9505" s="34">
        <v>290</v>
      </c>
      <c r="D9505" s="34">
        <v>127</v>
      </c>
      <c r="E9505" s="34">
        <v>103</v>
      </c>
      <c r="F9505" s="34">
        <v>120</v>
      </c>
      <c r="G9505" s="34">
        <v>100</v>
      </c>
      <c r="H9505" s="34">
        <v>105</v>
      </c>
      <c r="I9505" s="34">
        <v>99</v>
      </c>
    </row>
    <row r="9506" spans="1:9" x14ac:dyDescent="0.2">
      <c r="A9506" s="34" t="s">
        <v>59963</v>
      </c>
      <c r="B9506" s="34">
        <v>506</v>
      </c>
      <c r="C9506" s="34">
        <v>671</v>
      </c>
      <c r="D9506" s="34">
        <v>196</v>
      </c>
      <c r="E9506" s="34">
        <v>159</v>
      </c>
      <c r="F9506" s="34">
        <v>192</v>
      </c>
      <c r="G9506" s="34">
        <v>229</v>
      </c>
      <c r="H9506" s="34">
        <v>231</v>
      </c>
      <c r="I9506" s="34">
        <v>177</v>
      </c>
    </row>
    <row r="9507" spans="1:9" x14ac:dyDescent="0.2">
      <c r="A9507" s="34" t="s">
        <v>59964</v>
      </c>
      <c r="B9507" s="34">
        <v>1012</v>
      </c>
      <c r="C9507" s="34">
        <v>940</v>
      </c>
      <c r="D9507" s="34">
        <v>323</v>
      </c>
      <c r="E9507" s="34">
        <v>266</v>
      </c>
      <c r="F9507" s="34">
        <v>276</v>
      </c>
      <c r="G9507" s="34">
        <v>368</v>
      </c>
      <c r="H9507" s="34">
        <v>306</v>
      </c>
      <c r="I9507" s="34">
        <v>261</v>
      </c>
    </row>
    <row r="9508" spans="1:9" x14ac:dyDescent="0.2">
      <c r="A9508" s="34" t="s">
        <v>59965</v>
      </c>
      <c r="B9508" s="34">
        <v>1753</v>
      </c>
      <c r="C9508" s="34">
        <v>1399</v>
      </c>
      <c r="D9508" s="34">
        <v>521</v>
      </c>
      <c r="E9508" s="34">
        <v>484</v>
      </c>
      <c r="F9508" s="34">
        <v>542</v>
      </c>
      <c r="G9508" s="34">
        <v>478</v>
      </c>
      <c r="H9508" s="34">
        <v>478</v>
      </c>
      <c r="I9508" s="34">
        <v>404</v>
      </c>
    </row>
    <row r="9509" spans="1:9" x14ac:dyDescent="0.2">
      <c r="A9509" s="34" t="s">
        <v>59966</v>
      </c>
      <c r="B9509" s="34">
        <v>1857</v>
      </c>
      <c r="C9509" s="34">
        <v>1342</v>
      </c>
      <c r="D9509" s="34">
        <v>591</v>
      </c>
      <c r="E9509" s="34">
        <v>425</v>
      </c>
      <c r="F9509" s="34">
        <v>508</v>
      </c>
      <c r="G9509" s="34">
        <v>503</v>
      </c>
      <c r="H9509" s="34">
        <v>622</v>
      </c>
      <c r="I9509" s="34">
        <v>398</v>
      </c>
    </row>
    <row r="9510" spans="1:9" x14ac:dyDescent="0.2">
      <c r="A9510" s="34" t="s">
        <v>59967</v>
      </c>
      <c r="B9510" s="34">
        <v>1621</v>
      </c>
      <c r="C9510" s="34">
        <v>1400</v>
      </c>
      <c r="D9510" s="34">
        <v>481</v>
      </c>
      <c r="E9510" s="34">
        <v>534</v>
      </c>
      <c r="F9510" s="34">
        <v>462</v>
      </c>
      <c r="G9510" s="34">
        <v>589</v>
      </c>
      <c r="H9510" s="34">
        <v>555</v>
      </c>
      <c r="I9510" s="34">
        <v>454</v>
      </c>
    </row>
    <row r="9511" spans="1:9" x14ac:dyDescent="0.2">
      <c r="A9511" s="34" t="s">
        <v>59968</v>
      </c>
      <c r="B9511" s="34">
        <v>1129</v>
      </c>
      <c r="C9511" s="34">
        <v>1078</v>
      </c>
      <c r="D9511" s="34">
        <v>334</v>
      </c>
      <c r="E9511" s="34">
        <v>328</v>
      </c>
      <c r="F9511" s="34">
        <v>313</v>
      </c>
      <c r="G9511" s="34">
        <v>288</v>
      </c>
      <c r="H9511" s="34">
        <v>357</v>
      </c>
      <c r="I9511" s="34">
        <v>268</v>
      </c>
    </row>
    <row r="9512" spans="1:9" x14ac:dyDescent="0.2">
      <c r="A9512" s="34" t="s">
        <v>59969</v>
      </c>
      <c r="B9512" s="34">
        <v>668</v>
      </c>
      <c r="C9512" s="34">
        <v>625</v>
      </c>
      <c r="D9512" s="34">
        <v>170</v>
      </c>
      <c r="E9512" s="34">
        <v>198</v>
      </c>
      <c r="F9512" s="34">
        <v>179</v>
      </c>
      <c r="G9512" s="34">
        <v>175</v>
      </c>
      <c r="H9512" s="34">
        <v>198</v>
      </c>
      <c r="I9512" s="34">
        <v>140</v>
      </c>
    </row>
    <row r="9513" spans="1:9" x14ac:dyDescent="0.2">
      <c r="A9513" s="34" t="s">
        <v>59970</v>
      </c>
      <c r="B9513" s="34">
        <v>478</v>
      </c>
      <c r="C9513" s="34">
        <v>525</v>
      </c>
      <c r="D9513" s="34">
        <v>201</v>
      </c>
      <c r="E9513" s="34">
        <v>216</v>
      </c>
      <c r="F9513" s="34">
        <v>164</v>
      </c>
      <c r="G9513" s="34">
        <v>228</v>
      </c>
      <c r="H9513" s="34">
        <v>207</v>
      </c>
      <c r="I9513" s="34">
        <v>175</v>
      </c>
    </row>
    <row r="9514" spans="1:9" x14ac:dyDescent="0.2">
      <c r="A9514" s="34" t="s">
        <v>59971</v>
      </c>
      <c r="B9514" s="34">
        <v>828</v>
      </c>
      <c r="C9514" s="34">
        <v>718</v>
      </c>
      <c r="D9514" s="34">
        <v>296</v>
      </c>
      <c r="E9514" s="34">
        <v>249</v>
      </c>
      <c r="F9514" s="34">
        <v>261</v>
      </c>
      <c r="G9514" s="34">
        <v>219</v>
      </c>
      <c r="H9514" s="34">
        <v>251</v>
      </c>
      <c r="I9514" s="34">
        <v>219</v>
      </c>
    </row>
    <row r="9515" spans="1:9" x14ac:dyDescent="0.2">
      <c r="A9515" s="34" t="s">
        <v>59972</v>
      </c>
      <c r="B9515" s="34">
        <v>971</v>
      </c>
      <c r="C9515" s="34">
        <v>864</v>
      </c>
      <c r="D9515" s="34">
        <v>285</v>
      </c>
      <c r="E9515" s="34">
        <v>316</v>
      </c>
      <c r="F9515" s="34">
        <v>289</v>
      </c>
      <c r="G9515" s="34">
        <v>314</v>
      </c>
      <c r="H9515" s="34">
        <v>313</v>
      </c>
      <c r="I9515" s="34">
        <v>254</v>
      </c>
    </row>
    <row r="9516" spans="1:9" x14ac:dyDescent="0.2">
      <c r="A9516" s="34" t="s">
        <v>59973</v>
      </c>
      <c r="B9516" s="34">
        <v>543</v>
      </c>
      <c r="C9516" s="34">
        <v>568</v>
      </c>
      <c r="D9516" s="34">
        <v>192</v>
      </c>
      <c r="E9516" s="34">
        <v>152</v>
      </c>
      <c r="F9516" s="34">
        <v>200</v>
      </c>
      <c r="G9516" s="34">
        <v>163</v>
      </c>
      <c r="H9516" s="34">
        <v>210</v>
      </c>
      <c r="I9516" s="34">
        <v>157</v>
      </c>
    </row>
    <row r="9517" spans="1:9" x14ac:dyDescent="0.2">
      <c r="A9517" s="34" t="s">
        <v>59974</v>
      </c>
      <c r="B9517" s="34">
        <v>1437</v>
      </c>
      <c r="C9517" s="34">
        <v>1495</v>
      </c>
      <c r="D9517" s="34">
        <v>389</v>
      </c>
      <c r="E9517" s="34">
        <v>430</v>
      </c>
      <c r="F9517" s="34">
        <v>374</v>
      </c>
      <c r="G9517" s="34">
        <v>521</v>
      </c>
      <c r="H9517" s="34">
        <v>496</v>
      </c>
      <c r="I9517" s="34">
        <v>414</v>
      </c>
    </row>
    <row r="9518" spans="1:9" x14ac:dyDescent="0.2">
      <c r="A9518" s="34" t="s">
        <v>59975</v>
      </c>
      <c r="B9518" s="34">
        <v>841</v>
      </c>
      <c r="C9518" s="34">
        <v>778</v>
      </c>
      <c r="D9518" s="34">
        <v>257</v>
      </c>
      <c r="E9518" s="34">
        <v>301</v>
      </c>
      <c r="F9518" s="34">
        <v>246</v>
      </c>
      <c r="G9518" s="34">
        <v>238</v>
      </c>
      <c r="H9518" s="34">
        <v>247</v>
      </c>
      <c r="I9518" s="34">
        <v>228</v>
      </c>
    </row>
    <row r="9519" spans="1:9" x14ac:dyDescent="0.2">
      <c r="A9519" s="34" t="s">
        <v>59976</v>
      </c>
      <c r="B9519" s="34">
        <v>624</v>
      </c>
      <c r="C9519" s="34">
        <v>597</v>
      </c>
      <c r="D9519" s="34">
        <v>185</v>
      </c>
      <c r="E9519" s="34">
        <v>214</v>
      </c>
      <c r="F9519" s="34">
        <v>196</v>
      </c>
      <c r="G9519" s="34">
        <v>175</v>
      </c>
      <c r="H9519" s="34">
        <v>172</v>
      </c>
      <c r="I9519" s="34">
        <v>193</v>
      </c>
    </row>
    <row r="9520" spans="1:9" x14ac:dyDescent="0.2">
      <c r="A9520" s="34" t="s">
        <v>59977</v>
      </c>
      <c r="B9520" s="34">
        <v>894</v>
      </c>
      <c r="C9520" s="34">
        <v>877</v>
      </c>
      <c r="D9520" s="34">
        <v>280</v>
      </c>
      <c r="E9520" s="34">
        <v>282</v>
      </c>
      <c r="F9520" s="34">
        <v>299</v>
      </c>
      <c r="G9520" s="34">
        <v>259</v>
      </c>
      <c r="H9520" s="34">
        <v>239</v>
      </c>
      <c r="I9520" s="34">
        <v>201</v>
      </c>
    </row>
    <row r="9521" spans="1:9" x14ac:dyDescent="0.2">
      <c r="A9521" s="34" t="s">
        <v>59978</v>
      </c>
      <c r="B9521" s="34">
        <v>550</v>
      </c>
      <c r="C9521" s="34">
        <v>395</v>
      </c>
      <c r="D9521" s="34">
        <v>116</v>
      </c>
      <c r="E9521" s="34">
        <v>132</v>
      </c>
      <c r="F9521" s="34">
        <v>140</v>
      </c>
      <c r="G9521" s="34">
        <v>130</v>
      </c>
      <c r="H9521" s="34">
        <v>135</v>
      </c>
      <c r="I9521" s="34">
        <v>119</v>
      </c>
    </row>
    <row r="9522" spans="1:9" x14ac:dyDescent="0.2">
      <c r="A9522" s="34" t="s">
        <v>59979</v>
      </c>
      <c r="B9522" s="34">
        <v>515</v>
      </c>
      <c r="C9522" s="34">
        <v>767</v>
      </c>
      <c r="D9522" s="34">
        <v>174</v>
      </c>
      <c r="E9522" s="34">
        <v>257</v>
      </c>
      <c r="F9522" s="34">
        <v>177</v>
      </c>
      <c r="G9522" s="34">
        <v>275</v>
      </c>
      <c r="H9522" s="34">
        <v>195</v>
      </c>
      <c r="I9522" s="34">
        <v>208</v>
      </c>
    </row>
    <row r="9523" spans="1:9" x14ac:dyDescent="0.2">
      <c r="A9523" s="34" t="s">
        <v>59980</v>
      </c>
      <c r="B9523" s="34">
        <v>921</v>
      </c>
      <c r="C9523" s="34">
        <v>718</v>
      </c>
      <c r="D9523" s="34">
        <v>241</v>
      </c>
      <c r="E9523" s="34">
        <v>285</v>
      </c>
      <c r="F9523" s="34">
        <v>269</v>
      </c>
      <c r="G9523" s="34">
        <v>249</v>
      </c>
      <c r="H9523" s="34">
        <v>210</v>
      </c>
      <c r="I9523" s="34">
        <v>186</v>
      </c>
    </row>
    <row r="9524" spans="1:9" x14ac:dyDescent="0.2">
      <c r="A9524" s="34" t="s">
        <v>59981</v>
      </c>
      <c r="B9524" s="34">
        <v>299</v>
      </c>
      <c r="C9524" s="34">
        <v>286</v>
      </c>
      <c r="D9524" s="34">
        <v>123</v>
      </c>
      <c r="E9524" s="34">
        <v>77</v>
      </c>
      <c r="F9524" s="34">
        <v>88</v>
      </c>
      <c r="G9524" s="34">
        <v>135</v>
      </c>
      <c r="H9524" s="34">
        <v>105</v>
      </c>
      <c r="I9524" s="34">
        <v>86</v>
      </c>
    </row>
    <row r="9525" spans="1:9" x14ac:dyDescent="0.2">
      <c r="A9525" s="34" t="s">
        <v>59982</v>
      </c>
      <c r="B9525" s="34">
        <v>797</v>
      </c>
      <c r="C9525" s="34">
        <v>702</v>
      </c>
      <c r="D9525" s="34">
        <v>221</v>
      </c>
      <c r="E9525" s="34">
        <v>238</v>
      </c>
      <c r="F9525" s="34">
        <v>261</v>
      </c>
      <c r="G9525" s="34">
        <v>276</v>
      </c>
      <c r="H9525" s="34">
        <v>263</v>
      </c>
      <c r="I9525" s="34">
        <v>208</v>
      </c>
    </row>
    <row r="9526" spans="1:9" x14ac:dyDescent="0.2">
      <c r="A9526" s="34" t="s">
        <v>59983</v>
      </c>
      <c r="B9526" s="34">
        <v>603</v>
      </c>
      <c r="C9526" s="34">
        <v>533</v>
      </c>
      <c r="D9526" s="34">
        <v>198</v>
      </c>
      <c r="E9526" s="34">
        <v>190</v>
      </c>
      <c r="F9526" s="34">
        <v>200</v>
      </c>
      <c r="G9526" s="34">
        <v>183</v>
      </c>
      <c r="H9526" s="34">
        <v>204</v>
      </c>
      <c r="I9526" s="34">
        <v>122</v>
      </c>
    </row>
    <row r="9527" spans="1:9" x14ac:dyDescent="0.2">
      <c r="A9527" s="34" t="s">
        <v>59984</v>
      </c>
      <c r="B9527" s="34">
        <v>656</v>
      </c>
      <c r="C9527" s="34">
        <v>508</v>
      </c>
      <c r="D9527" s="34">
        <v>199</v>
      </c>
      <c r="E9527" s="34">
        <v>221</v>
      </c>
      <c r="F9527" s="34">
        <v>196</v>
      </c>
      <c r="G9527" s="34">
        <v>218</v>
      </c>
      <c r="H9527" s="34">
        <v>234</v>
      </c>
      <c r="I9527" s="34">
        <v>142</v>
      </c>
    </row>
    <row r="9528" spans="1:9" x14ac:dyDescent="0.2">
      <c r="A9528" s="34" t="s">
        <v>59985</v>
      </c>
      <c r="B9528" s="34">
        <v>1102</v>
      </c>
      <c r="C9528" s="34">
        <v>1231</v>
      </c>
      <c r="D9528" s="34">
        <v>374</v>
      </c>
      <c r="E9528" s="34">
        <v>429</v>
      </c>
      <c r="F9528" s="34">
        <v>345</v>
      </c>
      <c r="G9528" s="34">
        <v>460</v>
      </c>
      <c r="H9528" s="34">
        <v>311</v>
      </c>
      <c r="I9528" s="34">
        <v>351</v>
      </c>
    </row>
    <row r="9529" spans="1:9" x14ac:dyDescent="0.2">
      <c r="A9529" s="34" t="s">
        <v>59986</v>
      </c>
      <c r="B9529" s="34">
        <v>782</v>
      </c>
      <c r="C9529" s="34">
        <v>813</v>
      </c>
      <c r="D9529" s="34">
        <v>246</v>
      </c>
      <c r="E9529" s="34">
        <v>246</v>
      </c>
      <c r="F9529" s="34">
        <v>294</v>
      </c>
      <c r="G9529" s="34">
        <v>303</v>
      </c>
      <c r="H9529" s="34">
        <v>250</v>
      </c>
      <c r="I9529" s="34">
        <v>224</v>
      </c>
    </row>
    <row r="9530" spans="1:9" x14ac:dyDescent="0.2">
      <c r="A9530" s="34" t="s">
        <v>59987</v>
      </c>
      <c r="B9530" s="34">
        <v>1314</v>
      </c>
      <c r="C9530" s="34">
        <v>1092</v>
      </c>
      <c r="D9530" s="34">
        <v>370</v>
      </c>
      <c r="E9530" s="34">
        <v>406</v>
      </c>
      <c r="F9530" s="34">
        <v>340</v>
      </c>
      <c r="G9530" s="34">
        <v>399</v>
      </c>
      <c r="H9530" s="34">
        <v>376</v>
      </c>
      <c r="I9530" s="34">
        <v>348</v>
      </c>
    </row>
    <row r="9531" spans="1:9" x14ac:dyDescent="0.2">
      <c r="A9531" s="34" t="s">
        <v>59988</v>
      </c>
      <c r="B9531" s="34">
        <v>1403</v>
      </c>
      <c r="C9531" s="34">
        <v>1223</v>
      </c>
      <c r="D9531" s="34">
        <v>438</v>
      </c>
      <c r="E9531" s="34">
        <v>411</v>
      </c>
      <c r="F9531" s="34">
        <v>437</v>
      </c>
      <c r="G9531" s="34">
        <v>429</v>
      </c>
      <c r="H9531" s="34">
        <v>459</v>
      </c>
      <c r="I9531" s="34">
        <v>348</v>
      </c>
    </row>
    <row r="9532" spans="1:9" x14ac:dyDescent="0.2">
      <c r="A9532" s="34" t="s">
        <v>59989</v>
      </c>
      <c r="B9532" s="34">
        <v>737</v>
      </c>
      <c r="C9532" s="34">
        <v>704</v>
      </c>
      <c r="D9532" s="34">
        <v>224</v>
      </c>
      <c r="E9532" s="34">
        <v>182</v>
      </c>
      <c r="F9532" s="34">
        <v>219</v>
      </c>
      <c r="G9532" s="34">
        <v>220</v>
      </c>
      <c r="H9532" s="34">
        <v>200</v>
      </c>
      <c r="I9532" s="34">
        <v>205</v>
      </c>
    </row>
    <row r="9533" spans="1:9" x14ac:dyDescent="0.2">
      <c r="A9533" s="34" t="s">
        <v>59990</v>
      </c>
      <c r="B9533" s="34">
        <v>1183</v>
      </c>
      <c r="C9533" s="34">
        <v>1049</v>
      </c>
      <c r="D9533" s="34">
        <v>370</v>
      </c>
      <c r="E9533" s="34">
        <v>368</v>
      </c>
      <c r="F9533" s="34">
        <v>364</v>
      </c>
      <c r="G9533" s="34">
        <v>419</v>
      </c>
      <c r="H9533" s="34">
        <v>407</v>
      </c>
      <c r="I9533" s="34">
        <v>317</v>
      </c>
    </row>
    <row r="9534" spans="1:9" x14ac:dyDescent="0.2">
      <c r="A9534" s="34" t="s">
        <v>59991</v>
      </c>
      <c r="B9534" s="34">
        <v>899</v>
      </c>
      <c r="C9534" s="34">
        <v>1010</v>
      </c>
      <c r="D9534" s="34">
        <v>346</v>
      </c>
      <c r="E9534" s="34">
        <v>311</v>
      </c>
      <c r="F9534" s="34">
        <v>316</v>
      </c>
      <c r="G9534" s="34">
        <v>312</v>
      </c>
      <c r="H9534" s="34">
        <v>268</v>
      </c>
      <c r="I9534" s="34">
        <v>258</v>
      </c>
    </row>
    <row r="9535" spans="1:9" x14ac:dyDescent="0.2">
      <c r="A9535" s="34" t="s">
        <v>59992</v>
      </c>
      <c r="B9535" s="34">
        <v>403</v>
      </c>
      <c r="C9535" s="34">
        <v>477</v>
      </c>
      <c r="D9535" s="34">
        <v>138</v>
      </c>
      <c r="E9535" s="34">
        <v>170</v>
      </c>
      <c r="F9535" s="34">
        <v>132</v>
      </c>
      <c r="G9535" s="34">
        <v>159</v>
      </c>
      <c r="H9535" s="34">
        <v>158</v>
      </c>
      <c r="I9535" s="34">
        <v>127</v>
      </c>
    </row>
    <row r="9536" spans="1:9" x14ac:dyDescent="0.2">
      <c r="A9536" s="34" t="s">
        <v>59993</v>
      </c>
      <c r="B9536" s="34">
        <v>413</v>
      </c>
      <c r="C9536" s="34">
        <v>397</v>
      </c>
      <c r="D9536" s="34">
        <v>139</v>
      </c>
      <c r="E9536" s="34">
        <v>127</v>
      </c>
      <c r="F9536" s="34">
        <v>121</v>
      </c>
      <c r="G9536" s="34">
        <v>137</v>
      </c>
      <c r="H9536" s="34">
        <v>144</v>
      </c>
      <c r="I9536" s="34">
        <v>93</v>
      </c>
    </row>
    <row r="9537" spans="1:9" x14ac:dyDescent="0.2">
      <c r="A9537" s="34" t="s">
        <v>59994</v>
      </c>
      <c r="B9537" s="34">
        <v>1180</v>
      </c>
      <c r="C9537" s="34">
        <v>1103</v>
      </c>
      <c r="D9537" s="34">
        <v>329</v>
      </c>
      <c r="E9537" s="34">
        <v>358</v>
      </c>
      <c r="F9537" s="34">
        <v>338</v>
      </c>
      <c r="G9537" s="34">
        <v>320</v>
      </c>
      <c r="H9537" s="34">
        <v>322</v>
      </c>
      <c r="I9537" s="34">
        <v>294</v>
      </c>
    </row>
    <row r="9538" spans="1:9" x14ac:dyDescent="0.2">
      <c r="A9538" s="34" t="s">
        <v>59995</v>
      </c>
      <c r="B9538" s="34">
        <v>1017</v>
      </c>
      <c r="C9538" s="34">
        <v>958</v>
      </c>
      <c r="D9538" s="34">
        <v>291</v>
      </c>
      <c r="E9538" s="34">
        <v>293</v>
      </c>
      <c r="F9538" s="34">
        <v>308</v>
      </c>
      <c r="G9538" s="34">
        <v>283</v>
      </c>
      <c r="H9538" s="34">
        <v>327</v>
      </c>
      <c r="I9538" s="34">
        <v>266</v>
      </c>
    </row>
    <row r="9539" spans="1:9" x14ac:dyDescent="0.2">
      <c r="A9539" s="34" t="s">
        <v>59996</v>
      </c>
      <c r="B9539" s="34">
        <v>885</v>
      </c>
      <c r="C9539" s="34">
        <v>708</v>
      </c>
      <c r="D9539" s="34">
        <v>283</v>
      </c>
      <c r="E9539" s="34">
        <v>280</v>
      </c>
      <c r="F9539" s="34">
        <v>256</v>
      </c>
      <c r="G9539" s="34">
        <v>223</v>
      </c>
      <c r="H9539" s="34">
        <v>294</v>
      </c>
      <c r="I9539" s="34">
        <v>220</v>
      </c>
    </row>
    <row r="9540" spans="1:9" x14ac:dyDescent="0.2">
      <c r="A9540" s="34" t="s">
        <v>59997</v>
      </c>
      <c r="B9540" s="34">
        <v>444</v>
      </c>
      <c r="C9540" s="34">
        <v>507</v>
      </c>
      <c r="D9540" s="34">
        <v>178</v>
      </c>
      <c r="E9540" s="34">
        <v>163</v>
      </c>
      <c r="F9540" s="34">
        <v>128</v>
      </c>
      <c r="G9540" s="34">
        <v>170</v>
      </c>
      <c r="H9540" s="34">
        <v>156</v>
      </c>
      <c r="I9540" s="34">
        <v>143</v>
      </c>
    </row>
    <row r="9541" spans="1:9" x14ac:dyDescent="0.2">
      <c r="A9541" s="34" t="s">
        <v>59998</v>
      </c>
      <c r="B9541" s="34">
        <v>1245</v>
      </c>
      <c r="C9541" s="34">
        <v>1022</v>
      </c>
      <c r="D9541" s="34">
        <v>358</v>
      </c>
      <c r="E9541" s="34">
        <v>302</v>
      </c>
      <c r="F9541" s="34">
        <v>354</v>
      </c>
      <c r="G9541" s="34">
        <v>440</v>
      </c>
      <c r="H9541" s="34">
        <v>381</v>
      </c>
      <c r="I9541" s="34">
        <v>307</v>
      </c>
    </row>
    <row r="9542" spans="1:9" x14ac:dyDescent="0.2">
      <c r="A9542" s="34" t="s">
        <v>59999</v>
      </c>
      <c r="B9542" s="34">
        <v>976</v>
      </c>
      <c r="C9542" s="34">
        <v>1037</v>
      </c>
      <c r="D9542" s="34">
        <v>265</v>
      </c>
      <c r="E9542" s="34">
        <v>394</v>
      </c>
      <c r="F9542" s="34">
        <v>278</v>
      </c>
      <c r="G9542" s="34">
        <v>328</v>
      </c>
      <c r="H9542" s="34">
        <v>291</v>
      </c>
      <c r="I9542" s="34">
        <v>300</v>
      </c>
    </row>
    <row r="9543" spans="1:9" x14ac:dyDescent="0.2">
      <c r="A9543" s="34" t="s">
        <v>60000</v>
      </c>
      <c r="B9543" s="34">
        <v>753</v>
      </c>
      <c r="C9543" s="34">
        <v>735</v>
      </c>
      <c r="D9543" s="34">
        <v>264</v>
      </c>
      <c r="E9543" s="34">
        <v>229</v>
      </c>
      <c r="F9543" s="34">
        <v>211</v>
      </c>
      <c r="G9543" s="34">
        <v>274</v>
      </c>
      <c r="H9543" s="34">
        <v>234</v>
      </c>
      <c r="I9543" s="34">
        <v>239</v>
      </c>
    </row>
    <row r="9544" spans="1:9" x14ac:dyDescent="0.2">
      <c r="A9544" s="34" t="s">
        <v>60001</v>
      </c>
      <c r="B9544" s="34">
        <v>1064</v>
      </c>
      <c r="C9544" s="34">
        <v>1169</v>
      </c>
      <c r="D9544" s="34">
        <v>307</v>
      </c>
      <c r="E9544" s="34">
        <v>332</v>
      </c>
      <c r="F9544" s="34">
        <v>331</v>
      </c>
      <c r="G9544" s="34">
        <v>312</v>
      </c>
      <c r="H9544" s="34">
        <v>279</v>
      </c>
      <c r="I9544" s="34">
        <v>318</v>
      </c>
    </row>
    <row r="9545" spans="1:9" x14ac:dyDescent="0.2">
      <c r="A9545" s="34" t="s">
        <v>60002</v>
      </c>
      <c r="B9545" s="34">
        <v>879</v>
      </c>
      <c r="C9545" s="34">
        <v>872</v>
      </c>
      <c r="D9545" s="34">
        <v>297</v>
      </c>
      <c r="E9545" s="34">
        <v>293</v>
      </c>
      <c r="F9545" s="34">
        <v>286</v>
      </c>
      <c r="G9545" s="34">
        <v>260</v>
      </c>
      <c r="H9545" s="34">
        <v>266</v>
      </c>
      <c r="I9545" s="34">
        <v>248</v>
      </c>
    </row>
    <row r="9546" spans="1:9" x14ac:dyDescent="0.2">
      <c r="A9546" s="34" t="s">
        <v>60003</v>
      </c>
      <c r="B9546" s="34">
        <v>535</v>
      </c>
      <c r="C9546" s="34">
        <v>540</v>
      </c>
      <c r="D9546" s="34">
        <v>199</v>
      </c>
      <c r="E9546" s="34">
        <v>190</v>
      </c>
      <c r="F9546" s="34">
        <v>206</v>
      </c>
      <c r="G9546" s="34">
        <v>168</v>
      </c>
      <c r="H9546" s="34">
        <v>172</v>
      </c>
      <c r="I9546" s="34">
        <v>165</v>
      </c>
    </row>
    <row r="9547" spans="1:9" x14ac:dyDescent="0.2">
      <c r="A9547" s="34" t="s">
        <v>60004</v>
      </c>
      <c r="B9547" s="34">
        <v>227</v>
      </c>
      <c r="C9547" s="34">
        <v>298</v>
      </c>
      <c r="D9547" s="34">
        <v>62</v>
      </c>
      <c r="E9547" s="34">
        <v>71</v>
      </c>
      <c r="F9547" s="34">
        <v>70</v>
      </c>
      <c r="G9547" s="34">
        <v>68</v>
      </c>
      <c r="H9547" s="34">
        <v>67</v>
      </c>
      <c r="I9547" s="34">
        <v>54</v>
      </c>
    </row>
    <row r="9548" spans="1:9" x14ac:dyDescent="0.2">
      <c r="A9548" s="34" t="s">
        <v>60005</v>
      </c>
      <c r="B9548" s="34">
        <v>780</v>
      </c>
      <c r="C9548" s="34">
        <v>872</v>
      </c>
      <c r="D9548" s="34">
        <v>273</v>
      </c>
      <c r="E9548" s="34">
        <v>298</v>
      </c>
      <c r="F9548" s="34">
        <v>354</v>
      </c>
      <c r="G9548" s="34">
        <v>277</v>
      </c>
      <c r="H9548" s="34">
        <v>267</v>
      </c>
      <c r="I9548" s="34">
        <v>282</v>
      </c>
    </row>
    <row r="9549" spans="1:9" x14ac:dyDescent="0.2">
      <c r="A9549" s="34" t="s">
        <v>60006</v>
      </c>
      <c r="B9549" s="34">
        <v>858</v>
      </c>
      <c r="C9549" s="34">
        <v>820</v>
      </c>
      <c r="D9549" s="34">
        <v>257</v>
      </c>
      <c r="E9549" s="34">
        <v>297</v>
      </c>
      <c r="F9549" s="34">
        <v>256</v>
      </c>
      <c r="G9549" s="34">
        <v>280</v>
      </c>
      <c r="H9549" s="34">
        <v>258</v>
      </c>
      <c r="I9549" s="34">
        <v>236</v>
      </c>
    </row>
    <row r="9550" spans="1:9" x14ac:dyDescent="0.2">
      <c r="A9550" s="34" t="s">
        <v>60007</v>
      </c>
      <c r="B9550" s="34">
        <v>845</v>
      </c>
      <c r="C9550" s="34">
        <v>966</v>
      </c>
      <c r="D9550" s="34">
        <v>272</v>
      </c>
      <c r="E9550" s="34">
        <v>345</v>
      </c>
      <c r="F9550" s="34">
        <v>294</v>
      </c>
      <c r="G9550" s="34">
        <v>342</v>
      </c>
      <c r="H9550" s="34">
        <v>307</v>
      </c>
      <c r="I9550" s="34">
        <v>255</v>
      </c>
    </row>
    <row r="9551" spans="1:9" x14ac:dyDescent="0.2">
      <c r="A9551" s="34" t="s">
        <v>60008</v>
      </c>
      <c r="B9551" s="34">
        <v>549</v>
      </c>
      <c r="C9551" s="34">
        <v>555</v>
      </c>
      <c r="D9551" s="34">
        <v>175</v>
      </c>
      <c r="E9551" s="34">
        <v>197</v>
      </c>
      <c r="F9551" s="34">
        <v>202</v>
      </c>
      <c r="G9551" s="34">
        <v>176</v>
      </c>
      <c r="H9551" s="34">
        <v>165</v>
      </c>
      <c r="I9551" s="34">
        <v>173</v>
      </c>
    </row>
    <row r="9552" spans="1:9" x14ac:dyDescent="0.2">
      <c r="A9552" s="34" t="s">
        <v>60009</v>
      </c>
      <c r="B9552" s="34">
        <v>636</v>
      </c>
      <c r="C9552" s="34">
        <v>629</v>
      </c>
      <c r="D9552" s="34">
        <v>189</v>
      </c>
      <c r="E9552" s="34">
        <v>200</v>
      </c>
      <c r="F9552" s="34">
        <v>253</v>
      </c>
      <c r="G9552" s="34">
        <v>262</v>
      </c>
      <c r="H9552" s="34">
        <v>215</v>
      </c>
      <c r="I9552" s="34">
        <v>242</v>
      </c>
    </row>
    <row r="9553" spans="1:9" x14ac:dyDescent="0.2">
      <c r="A9553" s="34" t="s">
        <v>60010</v>
      </c>
      <c r="B9553" s="34">
        <v>627</v>
      </c>
      <c r="C9553" s="34">
        <v>789</v>
      </c>
      <c r="D9553" s="34">
        <v>247</v>
      </c>
      <c r="E9553" s="34">
        <v>316</v>
      </c>
      <c r="F9553" s="34">
        <v>203</v>
      </c>
      <c r="G9553" s="34">
        <v>242</v>
      </c>
      <c r="H9553" s="34">
        <v>230</v>
      </c>
      <c r="I9553" s="34">
        <v>206</v>
      </c>
    </row>
    <row r="9554" spans="1:9" x14ac:dyDescent="0.2">
      <c r="A9554" s="34" t="s">
        <v>60011</v>
      </c>
      <c r="B9554" s="34">
        <v>828</v>
      </c>
      <c r="C9554" s="34">
        <v>761</v>
      </c>
      <c r="D9554" s="34">
        <v>269</v>
      </c>
      <c r="E9554" s="34">
        <v>266</v>
      </c>
      <c r="F9554" s="34">
        <v>265</v>
      </c>
      <c r="G9554" s="34">
        <v>289</v>
      </c>
      <c r="H9554" s="34">
        <v>231</v>
      </c>
      <c r="I9554" s="34">
        <v>210</v>
      </c>
    </row>
    <row r="9555" spans="1:9" x14ac:dyDescent="0.2">
      <c r="A9555" s="34" t="s">
        <v>60012</v>
      </c>
      <c r="B9555" s="34">
        <v>1034</v>
      </c>
      <c r="C9555" s="34">
        <v>1009</v>
      </c>
      <c r="D9555" s="34">
        <v>380</v>
      </c>
      <c r="E9555" s="34">
        <v>241</v>
      </c>
      <c r="F9555" s="34">
        <v>283</v>
      </c>
      <c r="G9555" s="34">
        <v>345</v>
      </c>
      <c r="H9555" s="34">
        <v>307</v>
      </c>
      <c r="I9555" s="34">
        <v>244</v>
      </c>
    </row>
    <row r="9556" spans="1:9" x14ac:dyDescent="0.2">
      <c r="A9556" s="34" t="s">
        <v>60013</v>
      </c>
      <c r="B9556" s="34">
        <v>677</v>
      </c>
      <c r="C9556" s="34">
        <v>663</v>
      </c>
      <c r="D9556" s="34">
        <v>218</v>
      </c>
      <c r="E9556" s="34">
        <v>250</v>
      </c>
      <c r="F9556" s="34">
        <v>192</v>
      </c>
      <c r="G9556" s="34">
        <v>222</v>
      </c>
      <c r="H9556" s="34">
        <v>189</v>
      </c>
      <c r="I9556" s="34">
        <v>178</v>
      </c>
    </row>
    <row r="9557" spans="1:9" x14ac:dyDescent="0.2">
      <c r="A9557" s="34" t="s">
        <v>60014</v>
      </c>
      <c r="B9557" s="34">
        <v>860</v>
      </c>
      <c r="C9557" s="34">
        <v>855</v>
      </c>
      <c r="D9557" s="34">
        <v>272</v>
      </c>
      <c r="E9557" s="34">
        <v>285</v>
      </c>
      <c r="F9557" s="34">
        <v>246</v>
      </c>
      <c r="G9557" s="34">
        <v>264</v>
      </c>
      <c r="H9557" s="34">
        <v>306</v>
      </c>
      <c r="I9557" s="34">
        <v>263</v>
      </c>
    </row>
    <row r="9558" spans="1:9" x14ac:dyDescent="0.2">
      <c r="A9558" s="34" t="s">
        <v>60015</v>
      </c>
      <c r="B9558" s="34">
        <v>1265</v>
      </c>
      <c r="C9558" s="34">
        <v>1165</v>
      </c>
      <c r="D9558" s="34">
        <v>437</v>
      </c>
      <c r="E9558" s="34">
        <v>387</v>
      </c>
      <c r="F9558" s="34">
        <v>449</v>
      </c>
      <c r="G9558" s="34">
        <v>369</v>
      </c>
      <c r="H9558" s="34">
        <v>416</v>
      </c>
      <c r="I9558" s="34">
        <v>330</v>
      </c>
    </row>
    <row r="9559" spans="1:9" x14ac:dyDescent="0.2">
      <c r="A9559" s="34" t="s">
        <v>60016</v>
      </c>
      <c r="B9559" s="34">
        <v>1382</v>
      </c>
      <c r="C9559" s="34">
        <v>1337</v>
      </c>
      <c r="D9559" s="34">
        <v>424</v>
      </c>
      <c r="E9559" s="34">
        <v>485</v>
      </c>
      <c r="F9559" s="34">
        <v>477</v>
      </c>
      <c r="G9559" s="34">
        <v>466</v>
      </c>
      <c r="H9559" s="34">
        <v>483</v>
      </c>
      <c r="I9559" s="34">
        <v>349</v>
      </c>
    </row>
    <row r="9560" spans="1:9" x14ac:dyDescent="0.2">
      <c r="A9560" s="34" t="s">
        <v>60017</v>
      </c>
      <c r="B9560" s="34">
        <v>1727</v>
      </c>
      <c r="C9560" s="34">
        <v>1676</v>
      </c>
      <c r="D9560" s="34">
        <v>550</v>
      </c>
      <c r="E9560" s="34">
        <v>587</v>
      </c>
      <c r="F9560" s="34">
        <v>534</v>
      </c>
      <c r="G9560" s="34">
        <v>569</v>
      </c>
      <c r="H9560" s="34">
        <v>578</v>
      </c>
      <c r="I9560" s="34">
        <v>472</v>
      </c>
    </row>
    <row r="9561" spans="1:9" x14ac:dyDescent="0.2">
      <c r="A9561" s="34" t="s">
        <v>60018</v>
      </c>
      <c r="B9561" s="34">
        <v>1459</v>
      </c>
      <c r="C9561" s="34">
        <v>1421</v>
      </c>
      <c r="D9561" s="34">
        <v>432</v>
      </c>
      <c r="E9561" s="34">
        <v>492</v>
      </c>
      <c r="F9561" s="34">
        <v>447</v>
      </c>
      <c r="G9561" s="34">
        <v>555</v>
      </c>
      <c r="H9561" s="34">
        <v>410</v>
      </c>
      <c r="I9561" s="34">
        <v>432</v>
      </c>
    </row>
    <row r="9562" spans="1:9" x14ac:dyDescent="0.2">
      <c r="A9562" s="34" t="s">
        <v>60019</v>
      </c>
      <c r="B9562" s="34">
        <v>1260</v>
      </c>
      <c r="C9562" s="34">
        <v>1308</v>
      </c>
      <c r="D9562" s="34">
        <v>440</v>
      </c>
      <c r="E9562" s="34">
        <v>436</v>
      </c>
      <c r="F9562" s="34">
        <v>447</v>
      </c>
      <c r="G9562" s="34">
        <v>478</v>
      </c>
      <c r="H9562" s="34">
        <v>454</v>
      </c>
      <c r="I9562" s="34">
        <v>336</v>
      </c>
    </row>
    <row r="9563" spans="1:9" x14ac:dyDescent="0.2">
      <c r="A9563" s="34" t="s">
        <v>60020</v>
      </c>
      <c r="B9563" s="34">
        <v>891</v>
      </c>
      <c r="C9563" s="34">
        <v>863</v>
      </c>
      <c r="D9563" s="34">
        <v>262</v>
      </c>
      <c r="E9563" s="34">
        <v>291</v>
      </c>
      <c r="F9563" s="34">
        <v>226</v>
      </c>
      <c r="G9563" s="34">
        <v>219</v>
      </c>
      <c r="H9563" s="34">
        <v>250</v>
      </c>
      <c r="I9563" s="34">
        <v>258</v>
      </c>
    </row>
    <row r="9564" spans="1:9" x14ac:dyDescent="0.2">
      <c r="A9564" s="34" t="s">
        <v>60021</v>
      </c>
      <c r="B9564" s="34">
        <v>1282</v>
      </c>
      <c r="C9564" s="34">
        <v>1203</v>
      </c>
      <c r="D9564" s="34">
        <v>362</v>
      </c>
      <c r="E9564" s="34">
        <v>410</v>
      </c>
      <c r="F9564" s="34">
        <v>400</v>
      </c>
      <c r="G9564" s="34">
        <v>414</v>
      </c>
      <c r="H9564" s="34">
        <v>433</v>
      </c>
      <c r="I9564" s="34">
        <v>317</v>
      </c>
    </row>
    <row r="9565" spans="1:9" x14ac:dyDescent="0.2">
      <c r="A9565" s="34" t="s">
        <v>60022</v>
      </c>
      <c r="B9565" s="34">
        <v>393</v>
      </c>
      <c r="C9565" s="34">
        <v>309</v>
      </c>
      <c r="D9565" s="34">
        <v>85</v>
      </c>
      <c r="E9565" s="34">
        <v>105</v>
      </c>
      <c r="F9565" s="34">
        <v>106</v>
      </c>
      <c r="G9565" s="34">
        <v>131</v>
      </c>
      <c r="H9565" s="34">
        <v>105</v>
      </c>
      <c r="I9565" s="34">
        <v>97</v>
      </c>
    </row>
    <row r="9566" spans="1:9" x14ac:dyDescent="0.2">
      <c r="A9566" s="34" t="s">
        <v>60023</v>
      </c>
      <c r="B9566" s="34">
        <v>1001</v>
      </c>
      <c r="C9566" s="34">
        <v>1024</v>
      </c>
      <c r="D9566" s="34">
        <v>315</v>
      </c>
      <c r="E9566" s="34">
        <v>360</v>
      </c>
      <c r="F9566" s="34">
        <v>345</v>
      </c>
      <c r="G9566" s="34">
        <v>257</v>
      </c>
      <c r="H9566" s="34">
        <v>307</v>
      </c>
      <c r="I9566" s="34">
        <v>221</v>
      </c>
    </row>
    <row r="9567" spans="1:9" x14ac:dyDescent="0.2">
      <c r="A9567" s="34" t="s">
        <v>60024</v>
      </c>
      <c r="B9567" s="34">
        <v>1979</v>
      </c>
      <c r="C9567" s="34">
        <v>2051</v>
      </c>
      <c r="D9567" s="34">
        <v>622</v>
      </c>
      <c r="E9567" s="34">
        <v>686</v>
      </c>
      <c r="F9567" s="34">
        <v>607</v>
      </c>
      <c r="G9567" s="34">
        <v>821</v>
      </c>
      <c r="H9567" s="34">
        <v>665</v>
      </c>
      <c r="I9567" s="34">
        <v>597</v>
      </c>
    </row>
    <row r="9568" spans="1:9" x14ac:dyDescent="0.2">
      <c r="A9568" s="34" t="s">
        <v>60025</v>
      </c>
      <c r="B9568" s="34">
        <v>1366</v>
      </c>
      <c r="C9568" s="34">
        <v>1176</v>
      </c>
      <c r="D9568" s="34">
        <v>406</v>
      </c>
      <c r="E9568" s="34">
        <v>389</v>
      </c>
      <c r="F9568" s="34">
        <v>372</v>
      </c>
      <c r="G9568" s="34">
        <v>445</v>
      </c>
      <c r="H9568" s="34">
        <v>422</v>
      </c>
      <c r="I9568" s="34">
        <v>345</v>
      </c>
    </row>
    <row r="9569" spans="1:9" x14ac:dyDescent="0.2">
      <c r="A9569" s="34" t="s">
        <v>60026</v>
      </c>
      <c r="B9569" s="34">
        <v>482</v>
      </c>
      <c r="C9569" s="34">
        <v>541</v>
      </c>
      <c r="D9569" s="34">
        <v>177</v>
      </c>
      <c r="E9569" s="34">
        <v>227</v>
      </c>
      <c r="F9569" s="34">
        <v>190</v>
      </c>
      <c r="G9569" s="34">
        <v>213</v>
      </c>
      <c r="H9569" s="34">
        <v>180</v>
      </c>
      <c r="I9569" s="34">
        <v>177</v>
      </c>
    </row>
    <row r="9570" spans="1:9" x14ac:dyDescent="0.2">
      <c r="A9570" s="34" t="s">
        <v>60027</v>
      </c>
      <c r="B9570" s="34">
        <v>872</v>
      </c>
      <c r="C9570" s="34">
        <v>809</v>
      </c>
      <c r="D9570" s="34">
        <v>272</v>
      </c>
      <c r="E9570" s="34">
        <v>289</v>
      </c>
      <c r="F9570" s="34">
        <v>243</v>
      </c>
      <c r="G9570" s="34">
        <v>270</v>
      </c>
      <c r="H9570" s="34">
        <v>288</v>
      </c>
      <c r="I9570" s="34">
        <v>224</v>
      </c>
    </row>
    <row r="9571" spans="1:9" x14ac:dyDescent="0.2">
      <c r="A9571" s="34" t="s">
        <v>60028</v>
      </c>
      <c r="B9571" s="34">
        <v>881</v>
      </c>
      <c r="C9571" s="34">
        <v>814</v>
      </c>
      <c r="D9571" s="34">
        <v>266</v>
      </c>
      <c r="E9571" s="34">
        <v>275</v>
      </c>
      <c r="F9571" s="34">
        <v>289</v>
      </c>
      <c r="G9571" s="34">
        <v>259</v>
      </c>
      <c r="H9571" s="34">
        <v>275</v>
      </c>
      <c r="I9571" s="34">
        <v>218</v>
      </c>
    </row>
    <row r="9572" spans="1:9" x14ac:dyDescent="0.2">
      <c r="A9572" s="34" t="s">
        <v>60029</v>
      </c>
      <c r="B9572" s="34">
        <v>719</v>
      </c>
      <c r="C9572" s="34">
        <v>785</v>
      </c>
      <c r="D9572" s="34">
        <v>228</v>
      </c>
      <c r="E9572" s="34">
        <v>219</v>
      </c>
      <c r="F9572" s="34">
        <v>209</v>
      </c>
      <c r="G9572" s="34">
        <v>209</v>
      </c>
      <c r="H9572" s="34">
        <v>252</v>
      </c>
      <c r="I9572" s="34">
        <v>220</v>
      </c>
    </row>
    <row r="9573" spans="1:9" x14ac:dyDescent="0.2">
      <c r="A9573" s="34" t="s">
        <v>60030</v>
      </c>
      <c r="B9573" s="34">
        <v>633</v>
      </c>
      <c r="C9573" s="34">
        <v>579</v>
      </c>
      <c r="D9573" s="34">
        <v>218</v>
      </c>
      <c r="E9573" s="34">
        <v>229</v>
      </c>
      <c r="F9573" s="34">
        <v>201</v>
      </c>
      <c r="G9573" s="34">
        <v>195</v>
      </c>
      <c r="H9573" s="34">
        <v>233</v>
      </c>
      <c r="I9573" s="34">
        <v>199</v>
      </c>
    </row>
    <row r="9574" spans="1:9" x14ac:dyDescent="0.2">
      <c r="A9574" s="34" t="s">
        <v>60031</v>
      </c>
      <c r="B9574" s="34">
        <v>528</v>
      </c>
      <c r="C9574" s="34">
        <v>551</v>
      </c>
      <c r="D9574" s="34">
        <v>182</v>
      </c>
      <c r="E9574" s="34">
        <v>167</v>
      </c>
      <c r="F9574" s="34">
        <v>156</v>
      </c>
      <c r="G9574" s="34">
        <v>144</v>
      </c>
      <c r="H9574" s="34">
        <v>168</v>
      </c>
      <c r="I9574" s="34">
        <v>132</v>
      </c>
    </row>
    <row r="9575" spans="1:9" x14ac:dyDescent="0.2">
      <c r="A9575" s="34" t="s">
        <v>60032</v>
      </c>
      <c r="B9575" s="34">
        <v>1168</v>
      </c>
      <c r="C9575" s="34">
        <v>1363</v>
      </c>
      <c r="D9575" s="34">
        <v>401</v>
      </c>
      <c r="E9575" s="34">
        <v>441</v>
      </c>
      <c r="F9575" s="34">
        <v>364</v>
      </c>
      <c r="G9575" s="34">
        <v>483</v>
      </c>
      <c r="H9575" s="34">
        <v>386</v>
      </c>
      <c r="I9575" s="34">
        <v>414</v>
      </c>
    </row>
    <row r="9576" spans="1:9" x14ac:dyDescent="0.2">
      <c r="A9576" s="34" t="s">
        <v>60033</v>
      </c>
      <c r="B9576" s="34">
        <v>1460</v>
      </c>
      <c r="C9576" s="34">
        <v>1402</v>
      </c>
      <c r="D9576" s="34">
        <v>374</v>
      </c>
      <c r="E9576" s="34">
        <v>422</v>
      </c>
      <c r="F9576" s="34">
        <v>427</v>
      </c>
      <c r="G9576" s="34">
        <v>494</v>
      </c>
      <c r="H9576" s="34">
        <v>456</v>
      </c>
      <c r="I9576" s="34">
        <v>355</v>
      </c>
    </row>
    <row r="9577" spans="1:9" x14ac:dyDescent="0.2">
      <c r="A9577" s="34" t="s">
        <v>60034</v>
      </c>
      <c r="B9577" s="34">
        <v>962</v>
      </c>
      <c r="C9577" s="34">
        <v>1081</v>
      </c>
      <c r="D9577" s="34">
        <v>338</v>
      </c>
      <c r="E9577" s="34">
        <v>338</v>
      </c>
      <c r="F9577" s="34">
        <v>373</v>
      </c>
      <c r="G9577" s="34">
        <v>363</v>
      </c>
      <c r="H9577" s="34">
        <v>313</v>
      </c>
      <c r="I9577" s="34">
        <v>326</v>
      </c>
    </row>
    <row r="9578" spans="1:9" x14ac:dyDescent="0.2">
      <c r="A9578" s="34" t="s">
        <v>60035</v>
      </c>
      <c r="B9578" s="34">
        <v>630</v>
      </c>
      <c r="C9578" s="34">
        <v>840</v>
      </c>
      <c r="D9578" s="34">
        <v>195</v>
      </c>
      <c r="E9578" s="34">
        <v>253</v>
      </c>
      <c r="F9578" s="34">
        <v>237</v>
      </c>
      <c r="G9578" s="34">
        <v>302</v>
      </c>
      <c r="H9578" s="34">
        <v>236</v>
      </c>
      <c r="I9578" s="34">
        <v>195</v>
      </c>
    </row>
    <row r="9579" spans="1:9" x14ac:dyDescent="0.2">
      <c r="A9579" s="34" t="s">
        <v>60036</v>
      </c>
      <c r="B9579" s="34">
        <v>928</v>
      </c>
      <c r="C9579" s="34">
        <v>991</v>
      </c>
      <c r="D9579" s="34">
        <v>300</v>
      </c>
      <c r="E9579" s="34">
        <v>265</v>
      </c>
      <c r="F9579" s="34">
        <v>240</v>
      </c>
      <c r="G9579" s="34">
        <v>327</v>
      </c>
      <c r="H9579" s="34">
        <v>252</v>
      </c>
      <c r="I9579" s="34">
        <v>219</v>
      </c>
    </row>
    <row r="9580" spans="1:9" x14ac:dyDescent="0.2">
      <c r="A9580" s="34" t="s">
        <v>60037</v>
      </c>
      <c r="B9580" s="34">
        <v>401</v>
      </c>
      <c r="C9580" s="34">
        <v>589</v>
      </c>
      <c r="D9580" s="34">
        <v>174</v>
      </c>
      <c r="E9580" s="34">
        <v>224</v>
      </c>
      <c r="F9580" s="34">
        <v>154</v>
      </c>
      <c r="G9580" s="34">
        <v>180</v>
      </c>
      <c r="H9580" s="34">
        <v>129</v>
      </c>
      <c r="I9580" s="34">
        <v>144</v>
      </c>
    </row>
    <row r="9581" spans="1:9" x14ac:dyDescent="0.2">
      <c r="A9581" s="34" t="s">
        <v>60038</v>
      </c>
      <c r="B9581" s="34">
        <v>739</v>
      </c>
      <c r="C9581" s="34">
        <v>718</v>
      </c>
      <c r="D9581" s="34">
        <v>184</v>
      </c>
      <c r="E9581" s="34">
        <v>194</v>
      </c>
      <c r="F9581" s="34">
        <v>205</v>
      </c>
      <c r="G9581" s="34">
        <v>201</v>
      </c>
      <c r="H9581" s="34">
        <v>204</v>
      </c>
      <c r="I9581" s="34">
        <v>181</v>
      </c>
    </row>
    <row r="9582" spans="1:9" x14ac:dyDescent="0.2">
      <c r="A9582" s="34" t="s">
        <v>60039</v>
      </c>
      <c r="B9582" s="34">
        <v>723</v>
      </c>
      <c r="C9582" s="34">
        <v>664</v>
      </c>
      <c r="D9582" s="34">
        <v>214</v>
      </c>
      <c r="E9582" s="34">
        <v>191</v>
      </c>
      <c r="F9582" s="34">
        <v>225</v>
      </c>
      <c r="G9582" s="34">
        <v>245</v>
      </c>
      <c r="H9582" s="34">
        <v>252</v>
      </c>
      <c r="I9582" s="34">
        <v>226</v>
      </c>
    </row>
    <row r="9583" spans="1:9" x14ac:dyDescent="0.2">
      <c r="A9583" s="34" t="s">
        <v>60040</v>
      </c>
      <c r="B9583" s="34">
        <v>1526</v>
      </c>
      <c r="C9583" s="34">
        <v>1365</v>
      </c>
      <c r="D9583" s="34">
        <v>499</v>
      </c>
      <c r="E9583" s="34">
        <v>518</v>
      </c>
      <c r="F9583" s="34">
        <v>415</v>
      </c>
      <c r="G9583" s="34">
        <v>477</v>
      </c>
      <c r="H9583" s="34">
        <v>490</v>
      </c>
      <c r="I9583" s="34">
        <v>370</v>
      </c>
    </row>
    <row r="9584" spans="1:9" x14ac:dyDescent="0.2">
      <c r="A9584" s="34" t="s">
        <v>60041</v>
      </c>
      <c r="B9584" s="34">
        <v>606</v>
      </c>
      <c r="C9584" s="34">
        <v>610</v>
      </c>
      <c r="D9584" s="34">
        <v>182</v>
      </c>
      <c r="E9584" s="34">
        <v>186</v>
      </c>
      <c r="F9584" s="34">
        <v>155</v>
      </c>
      <c r="G9584" s="34">
        <v>183</v>
      </c>
      <c r="H9584" s="34">
        <v>205</v>
      </c>
      <c r="I9584" s="34">
        <v>213</v>
      </c>
    </row>
    <row r="9585" spans="1:9" x14ac:dyDescent="0.2">
      <c r="A9585" s="34" t="s">
        <v>60042</v>
      </c>
      <c r="B9585" s="34">
        <v>961</v>
      </c>
      <c r="C9585" s="34">
        <v>856</v>
      </c>
      <c r="D9585" s="34">
        <v>262</v>
      </c>
      <c r="E9585" s="34">
        <v>280</v>
      </c>
      <c r="F9585" s="34">
        <v>295</v>
      </c>
      <c r="G9585" s="34">
        <v>310</v>
      </c>
      <c r="H9585" s="34">
        <v>279</v>
      </c>
      <c r="I9585" s="34">
        <v>257</v>
      </c>
    </row>
    <row r="9586" spans="1:9" x14ac:dyDescent="0.2">
      <c r="A9586" s="34" t="s">
        <v>60043</v>
      </c>
      <c r="B9586" s="34">
        <v>1109</v>
      </c>
      <c r="C9586" s="34">
        <v>1012</v>
      </c>
      <c r="D9586" s="34">
        <v>342</v>
      </c>
      <c r="E9586" s="34">
        <v>297</v>
      </c>
      <c r="F9586" s="34">
        <v>267</v>
      </c>
      <c r="G9586" s="34">
        <v>314</v>
      </c>
      <c r="H9586" s="34">
        <v>372</v>
      </c>
      <c r="I9586" s="34">
        <v>287</v>
      </c>
    </row>
    <row r="9587" spans="1:9" x14ac:dyDescent="0.2">
      <c r="A9587" s="34" t="s">
        <v>60044</v>
      </c>
      <c r="B9587" s="34">
        <v>1183</v>
      </c>
      <c r="C9587" s="34">
        <v>1057</v>
      </c>
      <c r="D9587" s="34">
        <v>360</v>
      </c>
      <c r="E9587" s="34">
        <v>377</v>
      </c>
      <c r="F9587" s="34">
        <v>345</v>
      </c>
      <c r="G9587" s="34">
        <v>387</v>
      </c>
      <c r="H9587" s="34">
        <v>380</v>
      </c>
      <c r="I9587" s="34">
        <v>364</v>
      </c>
    </row>
    <row r="9588" spans="1:9" x14ac:dyDescent="0.2">
      <c r="A9588" s="34" t="s">
        <v>60045</v>
      </c>
      <c r="B9588" s="34">
        <v>484</v>
      </c>
      <c r="C9588" s="34">
        <v>435</v>
      </c>
      <c r="D9588" s="34">
        <v>151</v>
      </c>
      <c r="E9588" s="34">
        <v>136</v>
      </c>
      <c r="F9588" s="34">
        <v>170</v>
      </c>
      <c r="G9588" s="34">
        <v>164</v>
      </c>
      <c r="H9588" s="34">
        <v>148</v>
      </c>
      <c r="I9588" s="34">
        <v>124</v>
      </c>
    </row>
    <row r="9589" spans="1:9" x14ac:dyDescent="0.2">
      <c r="A9589" s="34" t="s">
        <v>60046</v>
      </c>
      <c r="B9589" s="34">
        <v>651</v>
      </c>
      <c r="C9589" s="34">
        <v>619</v>
      </c>
      <c r="D9589" s="34">
        <v>185</v>
      </c>
      <c r="E9589" s="34">
        <v>206</v>
      </c>
      <c r="F9589" s="34">
        <v>164</v>
      </c>
      <c r="G9589" s="34">
        <v>234</v>
      </c>
      <c r="H9589" s="34">
        <v>186</v>
      </c>
      <c r="I9589" s="34">
        <v>172</v>
      </c>
    </row>
    <row r="9590" spans="1:9" x14ac:dyDescent="0.2">
      <c r="A9590" s="34" t="s">
        <v>60047</v>
      </c>
      <c r="B9590" s="34">
        <v>657</v>
      </c>
      <c r="C9590" s="34">
        <v>731</v>
      </c>
      <c r="D9590" s="34">
        <v>221</v>
      </c>
      <c r="E9590" s="34">
        <v>317</v>
      </c>
      <c r="F9590" s="34">
        <v>279</v>
      </c>
      <c r="G9590" s="34">
        <v>312</v>
      </c>
      <c r="H9590" s="34">
        <v>231</v>
      </c>
      <c r="I9590" s="34">
        <v>192</v>
      </c>
    </row>
    <row r="9591" spans="1:9" x14ac:dyDescent="0.2">
      <c r="A9591" s="34" t="s">
        <v>60048</v>
      </c>
      <c r="B9591" s="34">
        <v>708</v>
      </c>
      <c r="C9591" s="34">
        <v>544</v>
      </c>
      <c r="D9591" s="34">
        <v>169</v>
      </c>
      <c r="E9591" s="34">
        <v>196</v>
      </c>
      <c r="F9591" s="34">
        <v>140</v>
      </c>
      <c r="G9591" s="34">
        <v>192</v>
      </c>
      <c r="H9591" s="34">
        <v>207</v>
      </c>
      <c r="I9591" s="34">
        <v>151</v>
      </c>
    </row>
    <row r="9592" spans="1:9" x14ac:dyDescent="0.2">
      <c r="A9592" s="34" t="s">
        <v>60049</v>
      </c>
      <c r="B9592" s="34">
        <v>720</v>
      </c>
      <c r="C9592" s="34">
        <v>702</v>
      </c>
      <c r="D9592" s="34">
        <v>200</v>
      </c>
      <c r="E9592" s="34">
        <v>191</v>
      </c>
      <c r="F9592" s="34">
        <v>224</v>
      </c>
      <c r="G9592" s="34">
        <v>185</v>
      </c>
      <c r="H9592" s="34">
        <v>222</v>
      </c>
      <c r="I9592" s="34">
        <v>153</v>
      </c>
    </row>
    <row r="9593" spans="1:9" x14ac:dyDescent="0.2">
      <c r="A9593" s="34" t="s">
        <v>60050</v>
      </c>
      <c r="B9593" s="34">
        <v>711</v>
      </c>
      <c r="C9593" s="34">
        <v>800</v>
      </c>
      <c r="D9593" s="34">
        <v>303</v>
      </c>
      <c r="E9593" s="34">
        <v>243</v>
      </c>
      <c r="F9593" s="34">
        <v>269</v>
      </c>
      <c r="G9593" s="34">
        <v>309</v>
      </c>
      <c r="H9593" s="34">
        <v>244</v>
      </c>
      <c r="I9593" s="34">
        <v>208</v>
      </c>
    </row>
    <row r="9594" spans="1:9" x14ac:dyDescent="0.2">
      <c r="A9594" s="34" t="s">
        <v>60051</v>
      </c>
      <c r="B9594" s="34">
        <v>911</v>
      </c>
      <c r="C9594" s="34">
        <v>822</v>
      </c>
      <c r="D9594" s="34">
        <v>228</v>
      </c>
      <c r="E9594" s="34">
        <v>297</v>
      </c>
      <c r="F9594" s="34">
        <v>261</v>
      </c>
      <c r="G9594" s="34">
        <v>250</v>
      </c>
      <c r="H9594" s="34">
        <v>311</v>
      </c>
      <c r="I9594" s="34">
        <v>217</v>
      </c>
    </row>
    <row r="9595" spans="1:9" x14ac:dyDescent="0.2">
      <c r="A9595" s="34" t="s">
        <v>60052</v>
      </c>
      <c r="B9595" s="34">
        <v>717</v>
      </c>
      <c r="C9595" s="34">
        <v>671</v>
      </c>
      <c r="D9595" s="34">
        <v>199</v>
      </c>
      <c r="E9595" s="34">
        <v>201</v>
      </c>
      <c r="F9595" s="34">
        <v>209</v>
      </c>
      <c r="G9595" s="34">
        <v>213</v>
      </c>
      <c r="H9595" s="34">
        <v>211</v>
      </c>
      <c r="I9595" s="34">
        <v>176</v>
      </c>
    </row>
    <row r="9596" spans="1:9" x14ac:dyDescent="0.2">
      <c r="A9596" s="34" t="s">
        <v>60053</v>
      </c>
      <c r="B9596" s="34">
        <v>1044</v>
      </c>
      <c r="C9596" s="34">
        <v>851</v>
      </c>
      <c r="D9596" s="34">
        <v>343</v>
      </c>
      <c r="E9596" s="34">
        <v>322</v>
      </c>
      <c r="F9596" s="34">
        <v>294</v>
      </c>
      <c r="G9596" s="34">
        <v>330</v>
      </c>
      <c r="H9596" s="34">
        <v>297</v>
      </c>
      <c r="I9596" s="34">
        <v>231</v>
      </c>
    </row>
    <row r="9597" spans="1:9" x14ac:dyDescent="0.2">
      <c r="A9597" s="34" t="s">
        <v>60054</v>
      </c>
      <c r="B9597" s="34">
        <v>1064</v>
      </c>
      <c r="C9597" s="34">
        <v>939</v>
      </c>
      <c r="D9597" s="34">
        <v>325</v>
      </c>
      <c r="E9597" s="34">
        <v>349</v>
      </c>
      <c r="F9597" s="34">
        <v>272</v>
      </c>
      <c r="G9597" s="34">
        <v>343</v>
      </c>
      <c r="H9597" s="34">
        <v>299</v>
      </c>
      <c r="I9597" s="34">
        <v>288</v>
      </c>
    </row>
    <row r="9598" spans="1:9" x14ac:dyDescent="0.2">
      <c r="A9598" s="34" t="s">
        <v>60055</v>
      </c>
      <c r="B9598" s="34">
        <v>494</v>
      </c>
      <c r="C9598" s="34">
        <v>444</v>
      </c>
      <c r="D9598" s="34">
        <v>174</v>
      </c>
      <c r="E9598" s="34">
        <v>153</v>
      </c>
      <c r="F9598" s="34">
        <v>168</v>
      </c>
      <c r="G9598" s="34">
        <v>190</v>
      </c>
      <c r="H9598" s="34">
        <v>184</v>
      </c>
      <c r="I9598" s="34">
        <v>138</v>
      </c>
    </row>
    <row r="9599" spans="1:9" x14ac:dyDescent="0.2">
      <c r="A9599" s="34" t="s">
        <v>60056</v>
      </c>
      <c r="B9599" s="34">
        <v>989</v>
      </c>
      <c r="C9599" s="34">
        <v>1053</v>
      </c>
      <c r="D9599" s="34">
        <v>368</v>
      </c>
      <c r="E9599" s="34">
        <v>398</v>
      </c>
      <c r="F9599" s="34">
        <v>331</v>
      </c>
      <c r="G9599" s="34">
        <v>400</v>
      </c>
      <c r="H9599" s="34">
        <v>341</v>
      </c>
      <c r="I9599" s="34">
        <v>323</v>
      </c>
    </row>
    <row r="9600" spans="1:9" x14ac:dyDescent="0.2">
      <c r="A9600" s="34" t="s">
        <v>60057</v>
      </c>
      <c r="B9600" s="34">
        <v>855</v>
      </c>
      <c r="C9600" s="34">
        <v>849</v>
      </c>
      <c r="D9600" s="34">
        <v>326</v>
      </c>
      <c r="E9600" s="34">
        <v>276</v>
      </c>
      <c r="F9600" s="34">
        <v>297</v>
      </c>
      <c r="G9600" s="34">
        <v>296</v>
      </c>
      <c r="H9600" s="34">
        <v>284</v>
      </c>
      <c r="I9600" s="34">
        <v>191</v>
      </c>
    </row>
    <row r="9601" spans="1:9" x14ac:dyDescent="0.2">
      <c r="A9601" s="34" t="s">
        <v>60058</v>
      </c>
      <c r="B9601" s="34">
        <v>433</v>
      </c>
      <c r="C9601" s="34">
        <v>493</v>
      </c>
      <c r="D9601" s="34">
        <v>173</v>
      </c>
      <c r="E9601" s="34">
        <v>178</v>
      </c>
      <c r="F9601" s="34">
        <v>180</v>
      </c>
      <c r="G9601" s="34">
        <v>157</v>
      </c>
      <c r="H9601" s="34">
        <v>177</v>
      </c>
      <c r="I9601" s="34">
        <v>108</v>
      </c>
    </row>
    <row r="9602" spans="1:9" x14ac:dyDescent="0.2">
      <c r="A9602" s="34" t="s">
        <v>60059</v>
      </c>
      <c r="B9602" s="34">
        <v>961</v>
      </c>
      <c r="C9602" s="34">
        <v>941</v>
      </c>
      <c r="D9602" s="34">
        <v>329</v>
      </c>
      <c r="E9602" s="34">
        <v>250</v>
      </c>
      <c r="F9602" s="34">
        <v>308</v>
      </c>
      <c r="G9602" s="34">
        <v>309</v>
      </c>
      <c r="H9602" s="34">
        <v>287</v>
      </c>
      <c r="I9602" s="34">
        <v>221</v>
      </c>
    </row>
    <row r="9603" spans="1:9" x14ac:dyDescent="0.2">
      <c r="A9603" s="34" t="s">
        <v>60060</v>
      </c>
      <c r="B9603" s="34">
        <v>462</v>
      </c>
      <c r="C9603" s="34">
        <v>516</v>
      </c>
      <c r="D9603" s="34">
        <v>180</v>
      </c>
      <c r="E9603" s="34">
        <v>149</v>
      </c>
      <c r="F9603" s="34">
        <v>154</v>
      </c>
      <c r="G9603" s="34">
        <v>151</v>
      </c>
      <c r="H9603" s="34">
        <v>124</v>
      </c>
      <c r="I9603" s="34">
        <v>157</v>
      </c>
    </row>
    <row r="9604" spans="1:9" x14ac:dyDescent="0.2">
      <c r="A9604" s="34" t="s">
        <v>60061</v>
      </c>
      <c r="B9604" s="34">
        <v>574</v>
      </c>
      <c r="C9604" s="34">
        <v>547</v>
      </c>
      <c r="D9604" s="34">
        <v>175</v>
      </c>
      <c r="E9604" s="34">
        <v>167</v>
      </c>
      <c r="F9604" s="34">
        <v>166</v>
      </c>
      <c r="G9604" s="34">
        <v>183</v>
      </c>
      <c r="H9604" s="34">
        <v>192</v>
      </c>
      <c r="I9604" s="34">
        <v>165</v>
      </c>
    </row>
    <row r="9605" spans="1:9" x14ac:dyDescent="0.2">
      <c r="A9605" s="34" t="s">
        <v>60062</v>
      </c>
      <c r="B9605" s="34">
        <v>391</v>
      </c>
      <c r="C9605" s="34">
        <v>251</v>
      </c>
      <c r="D9605" s="34">
        <v>130</v>
      </c>
      <c r="E9605" s="34">
        <v>123</v>
      </c>
      <c r="F9605" s="34">
        <v>129</v>
      </c>
      <c r="G9605" s="34">
        <v>105</v>
      </c>
      <c r="H9605" s="34">
        <v>122</v>
      </c>
      <c r="I9605" s="34">
        <v>94</v>
      </c>
    </row>
    <row r="9606" spans="1:9" x14ac:dyDescent="0.2">
      <c r="A9606" s="34" t="s">
        <v>60063</v>
      </c>
      <c r="B9606" s="34">
        <v>271</v>
      </c>
      <c r="C9606" s="34">
        <v>289</v>
      </c>
      <c r="D9606" s="34">
        <v>94</v>
      </c>
      <c r="E9606" s="34">
        <v>99</v>
      </c>
      <c r="F9606" s="34">
        <v>106</v>
      </c>
      <c r="G9606" s="34">
        <v>104</v>
      </c>
      <c r="H9606" s="34">
        <v>96</v>
      </c>
      <c r="I9606" s="34">
        <v>67</v>
      </c>
    </row>
    <row r="9607" spans="1:9" x14ac:dyDescent="0.2">
      <c r="A9607" s="34" t="s">
        <v>60064</v>
      </c>
      <c r="B9607" s="34">
        <v>865</v>
      </c>
      <c r="C9607" s="34">
        <v>771</v>
      </c>
      <c r="D9607" s="34">
        <v>257</v>
      </c>
      <c r="E9607" s="34">
        <v>267</v>
      </c>
      <c r="F9607" s="34">
        <v>291</v>
      </c>
      <c r="G9607" s="34">
        <v>249</v>
      </c>
      <c r="H9607" s="34">
        <v>297</v>
      </c>
      <c r="I9607" s="34">
        <v>213</v>
      </c>
    </row>
    <row r="9608" spans="1:9" x14ac:dyDescent="0.2">
      <c r="A9608" s="34" t="s">
        <v>60065</v>
      </c>
      <c r="B9608" s="34">
        <v>2131</v>
      </c>
      <c r="C9608" s="34">
        <v>1657</v>
      </c>
      <c r="D9608" s="34">
        <v>600</v>
      </c>
      <c r="E9608" s="34">
        <v>533</v>
      </c>
      <c r="F9608" s="34">
        <v>620</v>
      </c>
      <c r="G9608" s="34">
        <v>566</v>
      </c>
      <c r="H9608" s="34">
        <v>708</v>
      </c>
      <c r="I9608" s="34">
        <v>498</v>
      </c>
    </row>
    <row r="9609" spans="1:9" x14ac:dyDescent="0.2">
      <c r="A9609" s="34" t="s">
        <v>60066</v>
      </c>
      <c r="B9609" s="34">
        <v>1833</v>
      </c>
      <c r="C9609" s="34">
        <v>1312</v>
      </c>
      <c r="D9609" s="34">
        <v>514</v>
      </c>
      <c r="E9609" s="34">
        <v>461</v>
      </c>
      <c r="F9609" s="34">
        <v>625</v>
      </c>
      <c r="G9609" s="34">
        <v>437</v>
      </c>
      <c r="H9609" s="34">
        <v>628</v>
      </c>
      <c r="I9609" s="34">
        <v>386</v>
      </c>
    </row>
    <row r="9610" spans="1:9" x14ac:dyDescent="0.2">
      <c r="A9610" s="34" t="s">
        <v>60067</v>
      </c>
      <c r="B9610" s="34">
        <v>2039</v>
      </c>
      <c r="C9610" s="34">
        <v>1930</v>
      </c>
      <c r="D9610" s="34">
        <v>616</v>
      </c>
      <c r="E9610" s="34">
        <v>598</v>
      </c>
      <c r="F9610" s="34">
        <v>682</v>
      </c>
      <c r="G9610" s="34">
        <v>675</v>
      </c>
      <c r="H9610" s="34">
        <v>601</v>
      </c>
      <c r="I9610" s="34">
        <v>511</v>
      </c>
    </row>
    <row r="9611" spans="1:9" x14ac:dyDescent="0.2">
      <c r="A9611" s="34" t="s">
        <v>60068</v>
      </c>
      <c r="B9611" s="34">
        <v>1171</v>
      </c>
      <c r="C9611" s="34">
        <v>1401</v>
      </c>
      <c r="D9611" s="34">
        <v>386</v>
      </c>
      <c r="E9611" s="34">
        <v>407</v>
      </c>
      <c r="F9611" s="34">
        <v>383</v>
      </c>
      <c r="G9611" s="34">
        <v>419</v>
      </c>
      <c r="H9611" s="34">
        <v>390</v>
      </c>
      <c r="I9611" s="34">
        <v>372</v>
      </c>
    </row>
    <row r="9612" spans="1:9" x14ac:dyDescent="0.2">
      <c r="A9612" s="34" t="s">
        <v>60069</v>
      </c>
      <c r="B9612" s="34">
        <v>643</v>
      </c>
      <c r="C9612" s="34">
        <v>693</v>
      </c>
      <c r="D9612" s="34">
        <v>213</v>
      </c>
      <c r="E9612" s="34">
        <v>238</v>
      </c>
      <c r="F9612" s="34">
        <v>254</v>
      </c>
      <c r="G9612" s="34">
        <v>221</v>
      </c>
      <c r="H9612" s="34">
        <v>191</v>
      </c>
      <c r="I9612" s="34">
        <v>172</v>
      </c>
    </row>
    <row r="9613" spans="1:9" x14ac:dyDescent="0.2">
      <c r="A9613" s="34" t="s">
        <v>60070</v>
      </c>
      <c r="B9613" s="34">
        <v>874</v>
      </c>
      <c r="C9613" s="34">
        <v>761</v>
      </c>
      <c r="D9613" s="34">
        <v>279</v>
      </c>
      <c r="E9613" s="34">
        <v>260</v>
      </c>
      <c r="F9613" s="34">
        <v>279</v>
      </c>
      <c r="G9613" s="34">
        <v>247</v>
      </c>
      <c r="H9613" s="34">
        <v>254</v>
      </c>
      <c r="I9613" s="34">
        <v>218</v>
      </c>
    </row>
    <row r="9614" spans="1:9" x14ac:dyDescent="0.2">
      <c r="A9614" s="34" t="s">
        <v>60071</v>
      </c>
      <c r="B9614" s="34">
        <v>730</v>
      </c>
      <c r="C9614" s="34">
        <v>764</v>
      </c>
      <c r="D9614" s="34">
        <v>216</v>
      </c>
      <c r="E9614" s="34">
        <v>264</v>
      </c>
      <c r="F9614" s="34">
        <v>213</v>
      </c>
      <c r="G9614" s="34">
        <v>273</v>
      </c>
      <c r="H9614" s="34">
        <v>219</v>
      </c>
      <c r="I9614" s="34">
        <v>204</v>
      </c>
    </row>
    <row r="9615" spans="1:9" x14ac:dyDescent="0.2">
      <c r="A9615" s="34" t="s">
        <v>60072</v>
      </c>
      <c r="B9615" s="34">
        <v>659</v>
      </c>
      <c r="C9615" s="34">
        <v>625</v>
      </c>
      <c r="D9615" s="34">
        <v>277</v>
      </c>
      <c r="E9615" s="34">
        <v>223</v>
      </c>
      <c r="F9615" s="34">
        <v>210</v>
      </c>
      <c r="G9615" s="34">
        <v>194</v>
      </c>
      <c r="H9615" s="34">
        <v>224</v>
      </c>
      <c r="I9615" s="34">
        <v>181</v>
      </c>
    </row>
    <row r="9616" spans="1:9" x14ac:dyDescent="0.2">
      <c r="A9616" s="34" t="s">
        <v>60073</v>
      </c>
      <c r="B9616" s="34">
        <v>646</v>
      </c>
      <c r="C9616" s="34">
        <v>703</v>
      </c>
      <c r="D9616" s="34">
        <v>243</v>
      </c>
      <c r="E9616" s="34">
        <v>218</v>
      </c>
      <c r="F9616" s="34">
        <v>187</v>
      </c>
      <c r="G9616" s="34">
        <v>185</v>
      </c>
      <c r="H9616" s="34">
        <v>234</v>
      </c>
      <c r="I9616" s="34">
        <v>193</v>
      </c>
    </row>
    <row r="9617" spans="1:9" x14ac:dyDescent="0.2">
      <c r="A9617" s="34" t="s">
        <v>60074</v>
      </c>
      <c r="B9617" s="34">
        <v>1024</v>
      </c>
      <c r="C9617" s="34">
        <v>1052</v>
      </c>
      <c r="D9617" s="34">
        <v>283</v>
      </c>
      <c r="E9617" s="34">
        <v>413</v>
      </c>
      <c r="F9617" s="34">
        <v>330</v>
      </c>
      <c r="G9617" s="34">
        <v>323</v>
      </c>
      <c r="H9617" s="34">
        <v>334</v>
      </c>
      <c r="I9617" s="34">
        <v>370</v>
      </c>
    </row>
    <row r="9618" spans="1:9" x14ac:dyDescent="0.2">
      <c r="A9618" s="34" t="s">
        <v>60075</v>
      </c>
      <c r="B9618" s="34">
        <v>619</v>
      </c>
      <c r="C9618" s="34">
        <v>591</v>
      </c>
      <c r="D9618" s="34">
        <v>198</v>
      </c>
      <c r="E9618" s="34">
        <v>232</v>
      </c>
      <c r="F9618" s="34">
        <v>200</v>
      </c>
      <c r="G9618" s="34">
        <v>211</v>
      </c>
      <c r="H9618" s="34">
        <v>219</v>
      </c>
      <c r="I9618" s="34">
        <v>176</v>
      </c>
    </row>
    <row r="9619" spans="1:9" x14ac:dyDescent="0.2">
      <c r="A9619" s="34" t="s">
        <v>60076</v>
      </c>
      <c r="B9619" s="34">
        <v>496</v>
      </c>
      <c r="C9619" s="34">
        <v>541</v>
      </c>
      <c r="D9619" s="34">
        <v>187</v>
      </c>
      <c r="E9619" s="34">
        <v>176</v>
      </c>
      <c r="F9619" s="34">
        <v>145</v>
      </c>
      <c r="G9619" s="34">
        <v>143</v>
      </c>
      <c r="H9619" s="34">
        <v>159</v>
      </c>
      <c r="I9619" s="34">
        <v>135</v>
      </c>
    </row>
    <row r="9620" spans="1:9" x14ac:dyDescent="0.2">
      <c r="A9620" s="34" t="s">
        <v>60077</v>
      </c>
      <c r="B9620" s="34">
        <v>521</v>
      </c>
      <c r="C9620" s="34">
        <v>612</v>
      </c>
      <c r="D9620" s="34">
        <v>180</v>
      </c>
      <c r="E9620" s="34">
        <v>197</v>
      </c>
      <c r="F9620" s="34">
        <v>188</v>
      </c>
      <c r="G9620" s="34">
        <v>181</v>
      </c>
      <c r="H9620" s="34">
        <v>152</v>
      </c>
      <c r="I9620" s="34">
        <v>170</v>
      </c>
    </row>
    <row r="9621" spans="1:9" x14ac:dyDescent="0.2">
      <c r="A9621" s="34" t="s">
        <v>60078</v>
      </c>
      <c r="B9621" s="34">
        <v>449</v>
      </c>
      <c r="C9621" s="34">
        <v>461</v>
      </c>
      <c r="D9621" s="34">
        <v>189</v>
      </c>
      <c r="E9621" s="34">
        <v>165</v>
      </c>
      <c r="F9621" s="34">
        <v>152</v>
      </c>
      <c r="G9621" s="34">
        <v>181</v>
      </c>
      <c r="H9621" s="34">
        <v>167</v>
      </c>
      <c r="I9621" s="34">
        <v>128</v>
      </c>
    </row>
    <row r="9622" spans="1:9" x14ac:dyDescent="0.2">
      <c r="A9622" s="34" t="s">
        <v>60079</v>
      </c>
      <c r="B9622" s="34">
        <v>504</v>
      </c>
      <c r="C9622" s="34">
        <v>625</v>
      </c>
      <c r="D9622" s="34">
        <v>171</v>
      </c>
      <c r="E9622" s="34">
        <v>220</v>
      </c>
      <c r="F9622" s="34">
        <v>173</v>
      </c>
      <c r="G9622" s="34">
        <v>205</v>
      </c>
      <c r="H9622" s="34">
        <v>204</v>
      </c>
      <c r="I9622" s="34">
        <v>144</v>
      </c>
    </row>
    <row r="9623" spans="1:9" x14ac:dyDescent="0.2">
      <c r="A9623" s="34" t="s">
        <v>60080</v>
      </c>
      <c r="B9623" s="34">
        <v>1337</v>
      </c>
      <c r="C9623" s="34">
        <v>1328</v>
      </c>
      <c r="D9623" s="34">
        <v>431</v>
      </c>
      <c r="E9623" s="34">
        <v>467</v>
      </c>
      <c r="F9623" s="34">
        <v>456</v>
      </c>
      <c r="G9623" s="34">
        <v>443</v>
      </c>
      <c r="H9623" s="34">
        <v>408</v>
      </c>
      <c r="I9623" s="34">
        <v>405</v>
      </c>
    </row>
    <row r="9624" spans="1:9" x14ac:dyDescent="0.2">
      <c r="A9624" s="34" t="s">
        <v>60081</v>
      </c>
      <c r="B9624" s="34">
        <v>509</v>
      </c>
      <c r="C9624" s="34">
        <v>405</v>
      </c>
      <c r="D9624" s="34">
        <v>203</v>
      </c>
      <c r="E9624" s="34">
        <v>151</v>
      </c>
      <c r="F9624" s="34">
        <v>136</v>
      </c>
      <c r="G9624" s="34">
        <v>136</v>
      </c>
      <c r="H9624" s="34">
        <v>155</v>
      </c>
      <c r="I9624" s="34">
        <v>113</v>
      </c>
    </row>
    <row r="9625" spans="1:9" x14ac:dyDescent="0.2">
      <c r="A9625" s="34" t="s">
        <v>60082</v>
      </c>
      <c r="B9625" s="34">
        <v>957</v>
      </c>
      <c r="C9625" s="34">
        <v>816</v>
      </c>
      <c r="D9625" s="34">
        <v>314</v>
      </c>
      <c r="E9625" s="34">
        <v>364</v>
      </c>
      <c r="F9625" s="34">
        <v>302</v>
      </c>
      <c r="G9625" s="34">
        <v>323</v>
      </c>
      <c r="H9625" s="34">
        <v>367</v>
      </c>
      <c r="I9625" s="34">
        <v>276</v>
      </c>
    </row>
    <row r="9626" spans="1:9" x14ac:dyDescent="0.2">
      <c r="A9626" s="34" t="s">
        <v>60083</v>
      </c>
      <c r="B9626" s="34">
        <v>389</v>
      </c>
      <c r="C9626" s="34">
        <v>462</v>
      </c>
      <c r="D9626" s="34">
        <v>140</v>
      </c>
      <c r="E9626" s="34">
        <v>126</v>
      </c>
      <c r="F9626" s="34">
        <v>174</v>
      </c>
      <c r="G9626" s="34">
        <v>125</v>
      </c>
      <c r="H9626" s="34">
        <v>144</v>
      </c>
      <c r="I9626" s="34">
        <v>138</v>
      </c>
    </row>
    <row r="9627" spans="1:9" x14ac:dyDescent="0.2">
      <c r="A9627" s="34" t="s">
        <v>60084</v>
      </c>
      <c r="B9627" s="34">
        <v>728</v>
      </c>
      <c r="C9627" s="34">
        <v>842</v>
      </c>
      <c r="D9627" s="34">
        <v>213</v>
      </c>
      <c r="E9627" s="34">
        <v>304</v>
      </c>
      <c r="F9627" s="34">
        <v>262</v>
      </c>
      <c r="G9627" s="34">
        <v>295</v>
      </c>
      <c r="H9627" s="34">
        <v>292</v>
      </c>
      <c r="I9627" s="34">
        <v>266</v>
      </c>
    </row>
    <row r="9628" spans="1:9" x14ac:dyDescent="0.2">
      <c r="A9628" s="34" t="s">
        <v>60085</v>
      </c>
      <c r="B9628" s="34">
        <v>844</v>
      </c>
      <c r="C9628" s="34">
        <v>881</v>
      </c>
      <c r="D9628" s="34">
        <v>251</v>
      </c>
      <c r="E9628" s="34">
        <v>324</v>
      </c>
      <c r="F9628" s="34">
        <v>278</v>
      </c>
      <c r="G9628" s="34">
        <v>303</v>
      </c>
      <c r="H9628" s="34">
        <v>281</v>
      </c>
      <c r="I9628" s="34">
        <v>263</v>
      </c>
    </row>
    <row r="9629" spans="1:9" x14ac:dyDescent="0.2">
      <c r="A9629" s="34" t="s">
        <v>60086</v>
      </c>
      <c r="B9629" s="34">
        <v>870</v>
      </c>
      <c r="C9629" s="34">
        <v>762</v>
      </c>
      <c r="D9629" s="34">
        <v>252</v>
      </c>
      <c r="E9629" s="34">
        <v>274</v>
      </c>
      <c r="F9629" s="34">
        <v>290</v>
      </c>
      <c r="G9629" s="34">
        <v>265</v>
      </c>
      <c r="H9629" s="34">
        <v>284</v>
      </c>
      <c r="I9629" s="34">
        <v>179</v>
      </c>
    </row>
    <row r="9630" spans="1:9" x14ac:dyDescent="0.2">
      <c r="A9630" s="34" t="s">
        <v>60087</v>
      </c>
      <c r="B9630" s="34">
        <v>681</v>
      </c>
      <c r="C9630" s="34">
        <v>600</v>
      </c>
      <c r="D9630" s="34">
        <v>202</v>
      </c>
      <c r="E9630" s="34">
        <v>155</v>
      </c>
      <c r="F9630" s="34">
        <v>236</v>
      </c>
      <c r="G9630" s="34">
        <v>150</v>
      </c>
      <c r="H9630" s="34">
        <v>226</v>
      </c>
      <c r="I9630" s="34">
        <v>119</v>
      </c>
    </row>
    <row r="9631" spans="1:9" x14ac:dyDescent="0.2">
      <c r="A9631" s="34" t="s">
        <v>60088</v>
      </c>
      <c r="B9631" s="34">
        <v>893</v>
      </c>
      <c r="C9631" s="34">
        <v>774</v>
      </c>
      <c r="D9631" s="34">
        <v>316</v>
      </c>
      <c r="E9631" s="34">
        <v>264</v>
      </c>
      <c r="F9631" s="34">
        <v>262</v>
      </c>
      <c r="G9631" s="34">
        <v>279</v>
      </c>
      <c r="H9631" s="34">
        <v>323</v>
      </c>
      <c r="I9631" s="34">
        <v>232</v>
      </c>
    </row>
    <row r="9632" spans="1:9" x14ac:dyDescent="0.2">
      <c r="A9632" s="34" t="s">
        <v>60089</v>
      </c>
      <c r="B9632" s="34">
        <v>678</v>
      </c>
      <c r="C9632" s="34">
        <v>480</v>
      </c>
      <c r="D9632" s="34">
        <v>262</v>
      </c>
      <c r="E9632" s="34">
        <v>201</v>
      </c>
      <c r="F9632" s="34">
        <v>210</v>
      </c>
      <c r="G9632" s="34">
        <v>188</v>
      </c>
      <c r="H9632" s="34">
        <v>230</v>
      </c>
      <c r="I9632" s="34">
        <v>167</v>
      </c>
    </row>
    <row r="9633" spans="1:9" x14ac:dyDescent="0.2">
      <c r="A9633" s="34" t="s">
        <v>60090</v>
      </c>
      <c r="B9633" s="34">
        <v>900</v>
      </c>
      <c r="C9633" s="34">
        <v>806</v>
      </c>
      <c r="D9633" s="34">
        <v>239</v>
      </c>
      <c r="E9633" s="34">
        <v>300</v>
      </c>
      <c r="F9633" s="34">
        <v>287</v>
      </c>
      <c r="G9633" s="34">
        <v>270</v>
      </c>
      <c r="H9633" s="34">
        <v>284</v>
      </c>
      <c r="I9633" s="34">
        <v>215</v>
      </c>
    </row>
    <row r="9634" spans="1:9" x14ac:dyDescent="0.2">
      <c r="A9634" s="34" t="s">
        <v>60091</v>
      </c>
      <c r="B9634" s="34">
        <v>711</v>
      </c>
      <c r="C9634" s="34">
        <v>729</v>
      </c>
      <c r="D9634" s="34">
        <v>242</v>
      </c>
      <c r="E9634" s="34">
        <v>212</v>
      </c>
      <c r="F9634" s="34">
        <v>226</v>
      </c>
      <c r="G9634" s="34">
        <v>247</v>
      </c>
      <c r="H9634" s="34">
        <v>261</v>
      </c>
      <c r="I9634" s="34">
        <v>176</v>
      </c>
    </row>
    <row r="9635" spans="1:9" x14ac:dyDescent="0.2">
      <c r="A9635" s="34" t="s">
        <v>60092</v>
      </c>
      <c r="B9635" s="34">
        <v>455</v>
      </c>
      <c r="C9635" s="34">
        <v>333</v>
      </c>
      <c r="D9635" s="34">
        <v>150</v>
      </c>
      <c r="E9635" s="34">
        <v>124</v>
      </c>
      <c r="F9635" s="34">
        <v>152</v>
      </c>
      <c r="G9635" s="34">
        <v>161</v>
      </c>
      <c r="H9635" s="34">
        <v>146</v>
      </c>
      <c r="I9635" s="34">
        <v>134</v>
      </c>
    </row>
    <row r="9636" spans="1:9" x14ac:dyDescent="0.2">
      <c r="A9636" s="34" t="s">
        <v>60093</v>
      </c>
      <c r="B9636" s="34">
        <v>442</v>
      </c>
      <c r="C9636" s="34">
        <v>399</v>
      </c>
      <c r="D9636" s="34">
        <v>128</v>
      </c>
      <c r="E9636" s="34">
        <v>180</v>
      </c>
      <c r="F9636" s="34">
        <v>164</v>
      </c>
      <c r="G9636" s="34">
        <v>158</v>
      </c>
      <c r="H9636" s="34">
        <v>149</v>
      </c>
      <c r="I9636" s="34">
        <v>114</v>
      </c>
    </row>
    <row r="9637" spans="1:9" x14ac:dyDescent="0.2">
      <c r="A9637" s="34" t="s">
        <v>60094</v>
      </c>
      <c r="B9637" s="34">
        <v>962</v>
      </c>
      <c r="C9637" s="34">
        <v>885</v>
      </c>
      <c r="D9637" s="34">
        <v>314</v>
      </c>
      <c r="E9637" s="34">
        <v>264</v>
      </c>
      <c r="F9637" s="34">
        <v>294</v>
      </c>
      <c r="G9637" s="34">
        <v>327</v>
      </c>
      <c r="H9637" s="34">
        <v>293</v>
      </c>
      <c r="I9637" s="34">
        <v>246</v>
      </c>
    </row>
    <row r="9638" spans="1:9" x14ac:dyDescent="0.2">
      <c r="A9638" s="34" t="s">
        <v>60095</v>
      </c>
      <c r="B9638" s="34">
        <v>1144</v>
      </c>
      <c r="C9638" s="34">
        <v>1203</v>
      </c>
      <c r="D9638" s="34">
        <v>381</v>
      </c>
      <c r="E9638" s="34">
        <v>388</v>
      </c>
      <c r="F9638" s="34">
        <v>342</v>
      </c>
      <c r="G9638" s="34">
        <v>384</v>
      </c>
      <c r="H9638" s="34">
        <v>352</v>
      </c>
      <c r="I9638" s="34">
        <v>271</v>
      </c>
    </row>
    <row r="9639" spans="1:9" x14ac:dyDescent="0.2">
      <c r="A9639" s="34" t="s">
        <v>60096</v>
      </c>
      <c r="B9639" s="34">
        <v>782</v>
      </c>
      <c r="C9639" s="34">
        <v>899</v>
      </c>
      <c r="D9639" s="34">
        <v>304</v>
      </c>
      <c r="E9639" s="34">
        <v>344</v>
      </c>
      <c r="F9639" s="34">
        <v>317</v>
      </c>
      <c r="G9639" s="34">
        <v>262</v>
      </c>
      <c r="H9639" s="34">
        <v>292</v>
      </c>
      <c r="I9639" s="34">
        <v>240</v>
      </c>
    </row>
    <row r="9640" spans="1:9" x14ac:dyDescent="0.2">
      <c r="A9640" s="34" t="s">
        <v>60097</v>
      </c>
      <c r="B9640" s="34">
        <v>587</v>
      </c>
      <c r="C9640" s="34">
        <v>647</v>
      </c>
      <c r="D9640" s="34">
        <v>221</v>
      </c>
      <c r="E9640" s="34">
        <v>255</v>
      </c>
      <c r="F9640" s="34">
        <v>160</v>
      </c>
      <c r="G9640" s="34">
        <v>239</v>
      </c>
      <c r="H9640" s="34">
        <v>187</v>
      </c>
      <c r="I9640" s="34">
        <v>183</v>
      </c>
    </row>
    <row r="9641" spans="1:9" x14ac:dyDescent="0.2">
      <c r="A9641" s="34" t="s">
        <v>60098</v>
      </c>
      <c r="B9641" s="34">
        <v>1027</v>
      </c>
      <c r="C9641" s="34">
        <v>909</v>
      </c>
      <c r="D9641" s="34">
        <v>411</v>
      </c>
      <c r="E9641" s="34">
        <v>293</v>
      </c>
      <c r="F9641" s="34">
        <v>343</v>
      </c>
      <c r="G9641" s="34">
        <v>285</v>
      </c>
      <c r="H9641" s="34">
        <v>361</v>
      </c>
      <c r="I9641" s="34">
        <v>252</v>
      </c>
    </row>
    <row r="9642" spans="1:9" x14ac:dyDescent="0.2">
      <c r="A9642" s="34" t="s">
        <v>60099</v>
      </c>
      <c r="B9642" s="34">
        <v>821</v>
      </c>
      <c r="C9642" s="34">
        <v>648</v>
      </c>
      <c r="D9642" s="34">
        <v>242</v>
      </c>
      <c r="E9642" s="34">
        <v>179</v>
      </c>
      <c r="F9642" s="34">
        <v>266</v>
      </c>
      <c r="G9642" s="34">
        <v>264</v>
      </c>
      <c r="H9642" s="34">
        <v>241</v>
      </c>
      <c r="I9642" s="34">
        <v>219</v>
      </c>
    </row>
    <row r="9643" spans="1:9" x14ac:dyDescent="0.2">
      <c r="A9643" s="34" t="s">
        <v>60100</v>
      </c>
      <c r="B9643" s="34">
        <v>886</v>
      </c>
      <c r="C9643" s="34">
        <v>757</v>
      </c>
      <c r="D9643" s="34">
        <v>269</v>
      </c>
      <c r="E9643" s="34">
        <v>250</v>
      </c>
      <c r="F9643" s="34">
        <v>299</v>
      </c>
      <c r="G9643" s="34">
        <v>223</v>
      </c>
      <c r="H9643" s="34">
        <v>258</v>
      </c>
      <c r="I9643" s="34">
        <v>210</v>
      </c>
    </row>
    <row r="9644" spans="1:9" x14ac:dyDescent="0.2">
      <c r="A9644" s="34" t="s">
        <v>60101</v>
      </c>
      <c r="B9644" s="34">
        <v>867</v>
      </c>
      <c r="C9644" s="34">
        <v>787</v>
      </c>
      <c r="D9644" s="34">
        <v>294</v>
      </c>
      <c r="E9644" s="34">
        <v>288</v>
      </c>
      <c r="F9644" s="34">
        <v>354</v>
      </c>
      <c r="G9644" s="34">
        <v>275</v>
      </c>
      <c r="H9644" s="34">
        <v>260</v>
      </c>
      <c r="I9644" s="34">
        <v>245</v>
      </c>
    </row>
    <row r="9645" spans="1:9" x14ac:dyDescent="0.2">
      <c r="A9645" s="34" t="s">
        <v>60102</v>
      </c>
      <c r="B9645" s="34">
        <v>670</v>
      </c>
      <c r="C9645" s="34">
        <v>669</v>
      </c>
      <c r="D9645" s="34">
        <v>177</v>
      </c>
      <c r="E9645" s="34">
        <v>186</v>
      </c>
      <c r="F9645" s="34">
        <v>192</v>
      </c>
      <c r="G9645" s="34">
        <v>211</v>
      </c>
      <c r="H9645" s="34">
        <v>191</v>
      </c>
      <c r="I9645" s="34">
        <v>183</v>
      </c>
    </row>
    <row r="9646" spans="1:9" x14ac:dyDescent="0.2">
      <c r="A9646" s="34" t="s">
        <v>60103</v>
      </c>
      <c r="B9646" s="34">
        <v>540</v>
      </c>
      <c r="C9646" s="34">
        <v>622</v>
      </c>
      <c r="D9646" s="34">
        <v>187</v>
      </c>
      <c r="E9646" s="34">
        <v>183</v>
      </c>
      <c r="F9646" s="34">
        <v>173</v>
      </c>
      <c r="G9646" s="34">
        <v>212</v>
      </c>
      <c r="H9646" s="34">
        <v>199</v>
      </c>
      <c r="I9646" s="34">
        <v>180</v>
      </c>
    </row>
    <row r="9647" spans="1:9" x14ac:dyDescent="0.2">
      <c r="A9647" s="34" t="s">
        <v>60104</v>
      </c>
      <c r="B9647" s="34">
        <v>203</v>
      </c>
      <c r="C9647" s="34">
        <v>190</v>
      </c>
      <c r="D9647" s="34">
        <v>67</v>
      </c>
      <c r="E9647" s="34">
        <v>67</v>
      </c>
      <c r="F9647" s="34">
        <v>57</v>
      </c>
      <c r="G9647" s="34">
        <v>52</v>
      </c>
      <c r="H9647" s="34">
        <v>66</v>
      </c>
      <c r="I9647" s="34">
        <v>49</v>
      </c>
    </row>
    <row r="9648" spans="1:9" x14ac:dyDescent="0.2">
      <c r="A9648" s="34" t="s">
        <v>60105</v>
      </c>
      <c r="B9648" s="34">
        <v>879</v>
      </c>
      <c r="C9648" s="34">
        <v>702</v>
      </c>
      <c r="D9648" s="34">
        <v>287</v>
      </c>
      <c r="E9648" s="34">
        <v>224</v>
      </c>
      <c r="F9648" s="34">
        <v>274</v>
      </c>
      <c r="G9648" s="34">
        <v>228</v>
      </c>
      <c r="H9648" s="34">
        <v>262</v>
      </c>
      <c r="I9648" s="34">
        <v>217</v>
      </c>
    </row>
    <row r="9649" spans="1:9" x14ac:dyDescent="0.2">
      <c r="A9649" s="34" t="s">
        <v>60106</v>
      </c>
      <c r="B9649" s="34">
        <v>615</v>
      </c>
      <c r="C9649" s="34">
        <v>642</v>
      </c>
      <c r="D9649" s="34">
        <v>148</v>
      </c>
      <c r="E9649" s="34">
        <v>241</v>
      </c>
      <c r="F9649" s="34">
        <v>195</v>
      </c>
      <c r="G9649" s="34">
        <v>222</v>
      </c>
      <c r="H9649" s="34">
        <v>198</v>
      </c>
      <c r="I9649" s="34">
        <v>182</v>
      </c>
    </row>
    <row r="9650" spans="1:9" x14ac:dyDescent="0.2">
      <c r="A9650" s="34" t="s">
        <v>60107</v>
      </c>
      <c r="B9650" s="34">
        <v>805</v>
      </c>
      <c r="C9650" s="34">
        <v>837</v>
      </c>
      <c r="D9650" s="34">
        <v>222</v>
      </c>
      <c r="E9650" s="34">
        <v>261</v>
      </c>
      <c r="F9650" s="34">
        <v>207</v>
      </c>
      <c r="G9650" s="34">
        <v>221</v>
      </c>
      <c r="H9650" s="34">
        <v>202</v>
      </c>
      <c r="I9650" s="34">
        <v>213</v>
      </c>
    </row>
    <row r="9651" spans="1:9" x14ac:dyDescent="0.2">
      <c r="A9651" s="34" t="s">
        <v>60108</v>
      </c>
      <c r="B9651" s="34">
        <v>746</v>
      </c>
      <c r="C9651" s="34">
        <v>646</v>
      </c>
      <c r="D9651" s="34">
        <v>225</v>
      </c>
      <c r="E9651" s="34">
        <v>194</v>
      </c>
      <c r="F9651" s="34">
        <v>212</v>
      </c>
      <c r="G9651" s="34">
        <v>192</v>
      </c>
      <c r="H9651" s="34">
        <v>228</v>
      </c>
      <c r="I9651" s="34">
        <v>183</v>
      </c>
    </row>
    <row r="9652" spans="1:9" x14ac:dyDescent="0.2">
      <c r="A9652" s="34" t="s">
        <v>60109</v>
      </c>
      <c r="B9652" s="34">
        <v>572</v>
      </c>
      <c r="C9652" s="34">
        <v>419</v>
      </c>
      <c r="D9652" s="34">
        <v>218</v>
      </c>
      <c r="E9652" s="34">
        <v>157</v>
      </c>
      <c r="F9652" s="34">
        <v>223</v>
      </c>
      <c r="G9652" s="34">
        <v>128</v>
      </c>
      <c r="H9652" s="34">
        <v>192</v>
      </c>
      <c r="I9652" s="34">
        <v>132</v>
      </c>
    </row>
    <row r="9653" spans="1:9" x14ac:dyDescent="0.2">
      <c r="A9653" s="34" t="s">
        <v>60110</v>
      </c>
      <c r="B9653" s="34">
        <v>750</v>
      </c>
      <c r="C9653" s="34">
        <v>722</v>
      </c>
      <c r="D9653" s="34">
        <v>271</v>
      </c>
      <c r="E9653" s="34">
        <v>225</v>
      </c>
      <c r="F9653" s="34">
        <v>277</v>
      </c>
      <c r="G9653" s="34">
        <v>273</v>
      </c>
      <c r="H9653" s="34">
        <v>307</v>
      </c>
      <c r="I9653" s="34">
        <v>184</v>
      </c>
    </row>
    <row r="9654" spans="1:9" x14ac:dyDescent="0.2">
      <c r="A9654" s="34" t="s">
        <v>60111</v>
      </c>
      <c r="B9654" s="34">
        <v>516</v>
      </c>
      <c r="C9654" s="34">
        <v>500</v>
      </c>
      <c r="D9654" s="34">
        <v>170</v>
      </c>
      <c r="E9654" s="34">
        <v>175</v>
      </c>
      <c r="F9654" s="34">
        <v>142</v>
      </c>
      <c r="G9654" s="34">
        <v>183</v>
      </c>
      <c r="H9654" s="34">
        <v>156</v>
      </c>
      <c r="I9654" s="34">
        <v>114</v>
      </c>
    </row>
    <row r="9655" spans="1:9" x14ac:dyDescent="0.2">
      <c r="A9655" s="34" t="s">
        <v>60112</v>
      </c>
      <c r="B9655" s="34">
        <v>1114</v>
      </c>
      <c r="C9655" s="34">
        <v>774</v>
      </c>
      <c r="D9655" s="34">
        <v>264</v>
      </c>
      <c r="E9655" s="34">
        <v>293</v>
      </c>
      <c r="F9655" s="34">
        <v>256</v>
      </c>
      <c r="G9655" s="34">
        <v>270</v>
      </c>
      <c r="H9655" s="34">
        <v>374</v>
      </c>
      <c r="I9655" s="34">
        <v>219</v>
      </c>
    </row>
    <row r="9656" spans="1:9" x14ac:dyDescent="0.2">
      <c r="A9656" s="34" t="s">
        <v>60113</v>
      </c>
      <c r="B9656" s="34">
        <v>583</v>
      </c>
      <c r="C9656" s="34">
        <v>548</v>
      </c>
      <c r="D9656" s="34">
        <v>197</v>
      </c>
      <c r="E9656" s="34">
        <v>209</v>
      </c>
      <c r="F9656" s="34">
        <v>178</v>
      </c>
      <c r="G9656" s="34">
        <v>183</v>
      </c>
      <c r="H9656" s="34">
        <v>208</v>
      </c>
      <c r="I9656" s="34">
        <v>178</v>
      </c>
    </row>
    <row r="9657" spans="1:9" x14ac:dyDescent="0.2">
      <c r="A9657" s="34" t="s">
        <v>60114</v>
      </c>
      <c r="B9657" s="34">
        <v>736</v>
      </c>
      <c r="C9657" s="34">
        <v>918</v>
      </c>
      <c r="D9657" s="34">
        <v>232</v>
      </c>
      <c r="E9657" s="34">
        <v>242</v>
      </c>
      <c r="F9657" s="34">
        <v>204</v>
      </c>
      <c r="G9657" s="34">
        <v>277</v>
      </c>
      <c r="H9657" s="34">
        <v>286</v>
      </c>
      <c r="I9657" s="34">
        <v>212</v>
      </c>
    </row>
    <row r="9658" spans="1:9" x14ac:dyDescent="0.2">
      <c r="A9658" s="34" t="s">
        <v>60115</v>
      </c>
      <c r="B9658" s="34">
        <v>773</v>
      </c>
      <c r="C9658" s="34">
        <v>925</v>
      </c>
      <c r="D9658" s="34">
        <v>264</v>
      </c>
      <c r="E9658" s="34">
        <v>272</v>
      </c>
      <c r="F9658" s="34">
        <v>297</v>
      </c>
      <c r="G9658" s="34">
        <v>293</v>
      </c>
      <c r="H9658" s="34">
        <v>352</v>
      </c>
      <c r="I9658" s="34">
        <v>266</v>
      </c>
    </row>
    <row r="9659" spans="1:9" x14ac:dyDescent="0.2">
      <c r="A9659" s="34" t="s">
        <v>60116</v>
      </c>
      <c r="B9659" s="34">
        <v>1154</v>
      </c>
      <c r="C9659" s="34">
        <v>1434</v>
      </c>
      <c r="D9659" s="34">
        <v>334</v>
      </c>
      <c r="E9659" s="34">
        <v>462</v>
      </c>
      <c r="F9659" s="34">
        <v>312</v>
      </c>
      <c r="G9659" s="34">
        <v>449</v>
      </c>
      <c r="H9659" s="34">
        <v>411</v>
      </c>
      <c r="I9659" s="34">
        <v>343</v>
      </c>
    </row>
    <row r="9660" spans="1:9" x14ac:dyDescent="0.2">
      <c r="A9660" s="34" t="s">
        <v>60117</v>
      </c>
      <c r="B9660" s="34">
        <v>1450</v>
      </c>
      <c r="C9660" s="34">
        <v>1352</v>
      </c>
      <c r="D9660" s="34">
        <v>454</v>
      </c>
      <c r="E9660" s="34">
        <v>434</v>
      </c>
      <c r="F9660" s="34">
        <v>502</v>
      </c>
      <c r="G9660" s="34">
        <v>397</v>
      </c>
      <c r="H9660" s="34">
        <v>405</v>
      </c>
      <c r="I9660" s="34">
        <v>402</v>
      </c>
    </row>
    <row r="9661" spans="1:9" x14ac:dyDescent="0.2">
      <c r="A9661" s="34" t="s">
        <v>60118</v>
      </c>
      <c r="B9661" s="34">
        <v>876</v>
      </c>
      <c r="C9661" s="34">
        <v>935</v>
      </c>
      <c r="D9661" s="34">
        <v>292</v>
      </c>
      <c r="E9661" s="34">
        <v>319</v>
      </c>
      <c r="F9661" s="34">
        <v>317</v>
      </c>
      <c r="G9661" s="34">
        <v>335</v>
      </c>
      <c r="H9661" s="34">
        <v>370</v>
      </c>
      <c r="I9661" s="34">
        <v>292</v>
      </c>
    </row>
    <row r="9662" spans="1:9" x14ac:dyDescent="0.2">
      <c r="A9662" s="34" t="s">
        <v>60119</v>
      </c>
      <c r="B9662" s="34">
        <v>1122</v>
      </c>
      <c r="C9662" s="34">
        <v>1003</v>
      </c>
      <c r="D9662" s="34">
        <v>338</v>
      </c>
      <c r="E9662" s="34">
        <v>317</v>
      </c>
      <c r="F9662" s="34">
        <v>321</v>
      </c>
      <c r="G9662" s="34">
        <v>339</v>
      </c>
      <c r="H9662" s="34">
        <v>324</v>
      </c>
      <c r="I9662" s="34">
        <v>263</v>
      </c>
    </row>
    <row r="9663" spans="1:9" x14ac:dyDescent="0.2">
      <c r="A9663" s="34" t="s">
        <v>60120</v>
      </c>
      <c r="B9663" s="34">
        <v>1406</v>
      </c>
      <c r="C9663" s="34">
        <v>1282</v>
      </c>
      <c r="D9663" s="34">
        <v>419</v>
      </c>
      <c r="E9663" s="34">
        <v>401</v>
      </c>
      <c r="F9663" s="34">
        <v>370</v>
      </c>
      <c r="G9663" s="34">
        <v>371</v>
      </c>
      <c r="H9663" s="34">
        <v>426</v>
      </c>
      <c r="I9663" s="34">
        <v>359</v>
      </c>
    </row>
    <row r="9664" spans="1:9" x14ac:dyDescent="0.2">
      <c r="A9664" s="34" t="s">
        <v>60121</v>
      </c>
      <c r="B9664" s="34">
        <v>803</v>
      </c>
      <c r="C9664" s="34">
        <v>717</v>
      </c>
      <c r="D9664" s="34">
        <v>253</v>
      </c>
      <c r="E9664" s="34">
        <v>279</v>
      </c>
      <c r="F9664" s="34">
        <v>274</v>
      </c>
      <c r="G9664" s="34">
        <v>254</v>
      </c>
      <c r="H9664" s="34">
        <v>277</v>
      </c>
      <c r="I9664" s="34">
        <v>181</v>
      </c>
    </row>
    <row r="9665" spans="1:9" x14ac:dyDescent="0.2">
      <c r="A9665" s="34" t="s">
        <v>60122</v>
      </c>
      <c r="B9665" s="34">
        <v>196</v>
      </c>
      <c r="C9665" s="34">
        <v>199</v>
      </c>
      <c r="D9665" s="34">
        <v>80</v>
      </c>
      <c r="E9665" s="34">
        <v>38</v>
      </c>
      <c r="F9665" s="34">
        <v>64</v>
      </c>
      <c r="G9665" s="34">
        <v>90</v>
      </c>
      <c r="H9665" s="34">
        <v>64</v>
      </c>
      <c r="I9665" s="34">
        <v>62</v>
      </c>
    </row>
    <row r="9666" spans="1:9" x14ac:dyDescent="0.2">
      <c r="A9666" s="34" t="s">
        <v>60123</v>
      </c>
      <c r="B9666" s="34">
        <v>891</v>
      </c>
      <c r="C9666" s="34">
        <v>717</v>
      </c>
      <c r="D9666" s="34">
        <v>293</v>
      </c>
      <c r="E9666" s="34">
        <v>343</v>
      </c>
      <c r="F9666" s="34">
        <v>318</v>
      </c>
      <c r="G9666" s="34">
        <v>322</v>
      </c>
      <c r="H9666" s="34">
        <v>301</v>
      </c>
      <c r="I9666" s="34">
        <v>308</v>
      </c>
    </row>
    <row r="9667" spans="1:9" x14ac:dyDescent="0.2">
      <c r="A9667" s="34" t="s">
        <v>60124</v>
      </c>
      <c r="B9667" s="34">
        <v>1489</v>
      </c>
      <c r="C9667" s="34">
        <v>1174</v>
      </c>
      <c r="D9667" s="34">
        <v>388</v>
      </c>
      <c r="E9667" s="34">
        <v>405</v>
      </c>
      <c r="F9667" s="34">
        <v>402</v>
      </c>
      <c r="G9667" s="34">
        <v>441</v>
      </c>
      <c r="H9667" s="34">
        <v>397</v>
      </c>
      <c r="I9667" s="34">
        <v>389</v>
      </c>
    </row>
    <row r="9668" spans="1:9" x14ac:dyDescent="0.2">
      <c r="A9668" s="34" t="s">
        <v>60125</v>
      </c>
      <c r="B9668" s="34">
        <v>1356</v>
      </c>
      <c r="C9668" s="34">
        <v>1556</v>
      </c>
      <c r="D9668" s="34">
        <v>454</v>
      </c>
      <c r="E9668" s="34">
        <v>477</v>
      </c>
      <c r="F9668" s="34">
        <v>388</v>
      </c>
      <c r="G9668" s="34">
        <v>476</v>
      </c>
      <c r="H9668" s="34">
        <v>403</v>
      </c>
      <c r="I9668" s="34">
        <v>450</v>
      </c>
    </row>
    <row r="9669" spans="1:9" x14ac:dyDescent="0.2">
      <c r="A9669" s="34" t="s">
        <v>60126</v>
      </c>
      <c r="B9669" s="34">
        <v>450</v>
      </c>
      <c r="C9669" s="34">
        <v>456</v>
      </c>
      <c r="D9669" s="34">
        <v>146</v>
      </c>
      <c r="E9669" s="34">
        <v>178</v>
      </c>
      <c r="F9669" s="34">
        <v>109</v>
      </c>
      <c r="G9669" s="34">
        <v>137</v>
      </c>
      <c r="H9669" s="34">
        <v>161</v>
      </c>
      <c r="I9669" s="34">
        <v>139</v>
      </c>
    </row>
    <row r="9670" spans="1:9" x14ac:dyDescent="0.2">
      <c r="A9670" s="34" t="s">
        <v>60127</v>
      </c>
      <c r="B9670" s="34">
        <v>1118</v>
      </c>
      <c r="C9670" s="34">
        <v>995</v>
      </c>
      <c r="D9670" s="34">
        <v>330</v>
      </c>
      <c r="E9670" s="34">
        <v>358</v>
      </c>
      <c r="F9670" s="34">
        <v>295</v>
      </c>
      <c r="G9670" s="34">
        <v>351</v>
      </c>
      <c r="H9670" s="34">
        <v>330</v>
      </c>
      <c r="I9670" s="34">
        <v>296</v>
      </c>
    </row>
    <row r="9671" spans="1:9" x14ac:dyDescent="0.2">
      <c r="A9671" s="34" t="s">
        <v>60128</v>
      </c>
      <c r="B9671" s="34">
        <v>299</v>
      </c>
      <c r="C9671" s="34">
        <v>373</v>
      </c>
      <c r="D9671" s="34">
        <v>121</v>
      </c>
      <c r="E9671" s="34">
        <v>125</v>
      </c>
      <c r="F9671" s="34">
        <v>85</v>
      </c>
      <c r="G9671" s="34">
        <v>92</v>
      </c>
      <c r="H9671" s="34">
        <v>141</v>
      </c>
      <c r="I9671" s="34">
        <v>108</v>
      </c>
    </row>
    <row r="9672" spans="1:9" x14ac:dyDescent="0.2">
      <c r="A9672" s="34" t="s">
        <v>60129</v>
      </c>
      <c r="B9672" s="34">
        <v>1204</v>
      </c>
      <c r="C9672" s="34">
        <v>1219</v>
      </c>
      <c r="D9672" s="34">
        <v>344</v>
      </c>
      <c r="E9672" s="34">
        <v>404</v>
      </c>
      <c r="F9672" s="34">
        <v>417</v>
      </c>
      <c r="G9672" s="34">
        <v>404</v>
      </c>
      <c r="H9672" s="34">
        <v>361</v>
      </c>
      <c r="I9672" s="34">
        <v>361</v>
      </c>
    </row>
    <row r="9673" spans="1:9" x14ac:dyDescent="0.2">
      <c r="A9673" s="34" t="s">
        <v>60130</v>
      </c>
      <c r="B9673" s="34">
        <v>542</v>
      </c>
      <c r="C9673" s="34">
        <v>470</v>
      </c>
      <c r="D9673" s="34">
        <v>221</v>
      </c>
      <c r="E9673" s="34">
        <v>164</v>
      </c>
      <c r="F9673" s="34">
        <v>196</v>
      </c>
      <c r="G9673" s="34">
        <v>199</v>
      </c>
      <c r="H9673" s="34">
        <v>165</v>
      </c>
      <c r="I9673" s="34">
        <v>151</v>
      </c>
    </row>
    <row r="9674" spans="1:9" x14ac:dyDescent="0.2">
      <c r="A9674" s="34" t="s">
        <v>60131</v>
      </c>
      <c r="B9674" s="34">
        <v>709</v>
      </c>
      <c r="C9674" s="34">
        <v>586</v>
      </c>
      <c r="D9674" s="34">
        <v>168</v>
      </c>
      <c r="E9674" s="34">
        <v>168</v>
      </c>
      <c r="F9674" s="34">
        <v>171</v>
      </c>
      <c r="G9674" s="34">
        <v>205</v>
      </c>
      <c r="H9674" s="34">
        <v>241</v>
      </c>
      <c r="I9674" s="34">
        <v>177</v>
      </c>
    </row>
    <row r="9675" spans="1:9" x14ac:dyDescent="0.2">
      <c r="A9675" s="34" t="s">
        <v>60132</v>
      </c>
      <c r="B9675" s="34">
        <v>619</v>
      </c>
      <c r="C9675" s="34">
        <v>738</v>
      </c>
      <c r="D9675" s="34">
        <v>173</v>
      </c>
      <c r="E9675" s="34">
        <v>230</v>
      </c>
      <c r="F9675" s="34">
        <v>180</v>
      </c>
      <c r="G9675" s="34">
        <v>259</v>
      </c>
      <c r="H9675" s="34">
        <v>195</v>
      </c>
      <c r="I9675" s="34">
        <v>198</v>
      </c>
    </row>
    <row r="9676" spans="1:9" x14ac:dyDescent="0.2">
      <c r="A9676" s="34" t="s">
        <v>60133</v>
      </c>
      <c r="B9676" s="34">
        <v>779</v>
      </c>
      <c r="C9676" s="34">
        <v>779</v>
      </c>
      <c r="D9676" s="34">
        <v>216</v>
      </c>
      <c r="E9676" s="34">
        <v>248</v>
      </c>
      <c r="F9676" s="34">
        <v>223</v>
      </c>
      <c r="G9676" s="34">
        <v>279</v>
      </c>
      <c r="H9676" s="34">
        <v>253</v>
      </c>
      <c r="I9676" s="34">
        <v>190</v>
      </c>
    </row>
    <row r="9677" spans="1:9" x14ac:dyDescent="0.2">
      <c r="A9677" s="34" t="s">
        <v>60134</v>
      </c>
      <c r="B9677" s="34">
        <v>1146</v>
      </c>
      <c r="C9677" s="34">
        <v>1277</v>
      </c>
      <c r="D9677" s="34">
        <v>393</v>
      </c>
      <c r="E9677" s="34">
        <v>410</v>
      </c>
      <c r="F9677" s="34">
        <v>368</v>
      </c>
      <c r="G9677" s="34">
        <v>430</v>
      </c>
      <c r="H9677" s="34">
        <v>393</v>
      </c>
      <c r="I9677" s="34">
        <v>358</v>
      </c>
    </row>
    <row r="9678" spans="1:9" x14ac:dyDescent="0.2">
      <c r="A9678" s="34" t="s">
        <v>60135</v>
      </c>
      <c r="B9678" s="34">
        <v>805</v>
      </c>
      <c r="C9678" s="34">
        <v>688</v>
      </c>
      <c r="D9678" s="34">
        <v>187</v>
      </c>
      <c r="E9678" s="34">
        <v>220</v>
      </c>
      <c r="F9678" s="34">
        <v>203</v>
      </c>
      <c r="G9678" s="34">
        <v>176</v>
      </c>
      <c r="H9678" s="34">
        <v>209</v>
      </c>
      <c r="I9678" s="34">
        <v>242</v>
      </c>
    </row>
    <row r="9679" spans="1:9" x14ac:dyDescent="0.2">
      <c r="A9679" s="34" t="s">
        <v>60136</v>
      </c>
      <c r="B9679" s="34">
        <v>732</v>
      </c>
      <c r="C9679" s="34">
        <v>838</v>
      </c>
      <c r="D9679" s="34">
        <v>229</v>
      </c>
      <c r="E9679" s="34">
        <v>284</v>
      </c>
      <c r="F9679" s="34">
        <v>234</v>
      </c>
      <c r="G9679" s="34">
        <v>228</v>
      </c>
      <c r="H9679" s="34">
        <v>247</v>
      </c>
      <c r="I9679" s="34">
        <v>239</v>
      </c>
    </row>
    <row r="9680" spans="1:9" x14ac:dyDescent="0.2">
      <c r="A9680" s="34" t="s">
        <v>60137</v>
      </c>
      <c r="B9680" s="34">
        <v>651</v>
      </c>
      <c r="C9680" s="34">
        <v>596</v>
      </c>
      <c r="D9680" s="34">
        <v>177</v>
      </c>
      <c r="E9680" s="34">
        <v>220</v>
      </c>
      <c r="F9680" s="34">
        <v>197</v>
      </c>
      <c r="G9680" s="34">
        <v>189</v>
      </c>
      <c r="H9680" s="34">
        <v>185</v>
      </c>
      <c r="I9680" s="34">
        <v>175</v>
      </c>
    </row>
    <row r="9681" spans="1:9" x14ac:dyDescent="0.2">
      <c r="A9681" s="34" t="s">
        <v>60138</v>
      </c>
      <c r="B9681" s="34">
        <v>699</v>
      </c>
      <c r="C9681" s="34">
        <v>761</v>
      </c>
      <c r="D9681" s="34">
        <v>214</v>
      </c>
      <c r="E9681" s="34">
        <v>224</v>
      </c>
      <c r="F9681" s="34">
        <v>244</v>
      </c>
      <c r="G9681" s="34">
        <v>261</v>
      </c>
      <c r="H9681" s="34">
        <v>251</v>
      </c>
      <c r="I9681" s="34">
        <v>224</v>
      </c>
    </row>
    <row r="9682" spans="1:9" x14ac:dyDescent="0.2">
      <c r="A9682" s="34" t="s">
        <v>60139</v>
      </c>
      <c r="B9682" s="34">
        <v>736</v>
      </c>
      <c r="C9682" s="34">
        <v>752</v>
      </c>
      <c r="D9682" s="34">
        <v>260</v>
      </c>
      <c r="E9682" s="34">
        <v>275</v>
      </c>
      <c r="F9682" s="34">
        <v>254</v>
      </c>
      <c r="G9682" s="34">
        <v>274</v>
      </c>
      <c r="H9682" s="34">
        <v>270</v>
      </c>
      <c r="I9682" s="34">
        <v>240</v>
      </c>
    </row>
    <row r="9683" spans="1:9" x14ac:dyDescent="0.2">
      <c r="A9683" s="34" t="s">
        <v>60140</v>
      </c>
      <c r="B9683" s="34">
        <v>565</v>
      </c>
      <c r="C9683" s="34">
        <v>637</v>
      </c>
      <c r="D9683" s="34">
        <v>184</v>
      </c>
      <c r="E9683" s="34">
        <v>208</v>
      </c>
      <c r="F9683" s="34">
        <v>163</v>
      </c>
      <c r="G9683" s="34">
        <v>204</v>
      </c>
      <c r="H9683" s="34">
        <v>181</v>
      </c>
      <c r="I9683" s="34">
        <v>182</v>
      </c>
    </row>
    <row r="9684" spans="1:9" x14ac:dyDescent="0.2">
      <c r="A9684" s="34" t="s">
        <v>60141</v>
      </c>
      <c r="B9684" s="34">
        <v>566</v>
      </c>
      <c r="C9684" s="34">
        <v>606</v>
      </c>
      <c r="D9684" s="34">
        <v>141</v>
      </c>
      <c r="E9684" s="34">
        <v>147</v>
      </c>
      <c r="F9684" s="34">
        <v>169</v>
      </c>
      <c r="G9684" s="34">
        <v>209</v>
      </c>
      <c r="H9684" s="34">
        <v>177</v>
      </c>
      <c r="I9684" s="34">
        <v>181</v>
      </c>
    </row>
    <row r="9685" spans="1:9" x14ac:dyDescent="0.2">
      <c r="A9685" s="34" t="s">
        <v>60142</v>
      </c>
      <c r="B9685" s="34">
        <v>475</v>
      </c>
      <c r="C9685" s="34">
        <v>566</v>
      </c>
      <c r="D9685" s="34">
        <v>189</v>
      </c>
      <c r="E9685" s="34">
        <v>153</v>
      </c>
      <c r="F9685" s="34">
        <v>174</v>
      </c>
      <c r="G9685" s="34">
        <v>154</v>
      </c>
      <c r="H9685" s="34">
        <v>157</v>
      </c>
      <c r="I9685" s="34">
        <v>149</v>
      </c>
    </row>
    <row r="9686" spans="1:9" x14ac:dyDescent="0.2">
      <c r="A9686" s="34" t="s">
        <v>60143</v>
      </c>
      <c r="B9686" s="34">
        <v>951</v>
      </c>
      <c r="C9686" s="34">
        <v>932</v>
      </c>
      <c r="D9686" s="34">
        <v>282</v>
      </c>
      <c r="E9686" s="34">
        <v>271</v>
      </c>
      <c r="F9686" s="34">
        <v>241</v>
      </c>
      <c r="G9686" s="34">
        <v>269</v>
      </c>
      <c r="H9686" s="34">
        <v>298</v>
      </c>
      <c r="I9686" s="34">
        <v>258</v>
      </c>
    </row>
    <row r="9687" spans="1:9" x14ac:dyDescent="0.2">
      <c r="A9687" s="34" t="s">
        <v>60144</v>
      </c>
      <c r="B9687" s="34">
        <v>692</v>
      </c>
      <c r="C9687" s="34">
        <v>769</v>
      </c>
      <c r="D9687" s="34">
        <v>191</v>
      </c>
      <c r="E9687" s="34">
        <v>270</v>
      </c>
      <c r="F9687" s="34">
        <v>203</v>
      </c>
      <c r="G9687" s="34">
        <v>301</v>
      </c>
      <c r="H9687" s="34">
        <v>248</v>
      </c>
      <c r="I9687" s="34">
        <v>246</v>
      </c>
    </row>
    <row r="9688" spans="1:9" x14ac:dyDescent="0.2">
      <c r="A9688" s="34" t="s">
        <v>60145</v>
      </c>
      <c r="B9688" s="34">
        <v>495</v>
      </c>
      <c r="C9688" s="34">
        <v>412</v>
      </c>
      <c r="D9688" s="34">
        <v>137</v>
      </c>
      <c r="E9688" s="34">
        <v>134</v>
      </c>
      <c r="F9688" s="34">
        <v>198</v>
      </c>
      <c r="G9688" s="34">
        <v>150</v>
      </c>
      <c r="H9688" s="34">
        <v>198</v>
      </c>
      <c r="I9688" s="34">
        <v>133</v>
      </c>
    </row>
    <row r="9689" spans="1:9" x14ac:dyDescent="0.2">
      <c r="A9689" s="34" t="s">
        <v>60146</v>
      </c>
      <c r="B9689" s="34">
        <v>628</v>
      </c>
      <c r="C9689" s="34">
        <v>746</v>
      </c>
      <c r="D9689" s="34">
        <v>190</v>
      </c>
      <c r="E9689" s="34">
        <v>216</v>
      </c>
      <c r="F9689" s="34">
        <v>193</v>
      </c>
      <c r="G9689" s="34">
        <v>241</v>
      </c>
      <c r="H9689" s="34">
        <v>241</v>
      </c>
      <c r="I9689" s="34">
        <v>205</v>
      </c>
    </row>
    <row r="9690" spans="1:9" x14ac:dyDescent="0.2">
      <c r="A9690" s="34" t="s">
        <v>60147</v>
      </c>
      <c r="B9690" s="34">
        <v>688</v>
      </c>
      <c r="C9690" s="34">
        <v>727</v>
      </c>
      <c r="D9690" s="34">
        <v>250</v>
      </c>
      <c r="E9690" s="34">
        <v>228</v>
      </c>
      <c r="F9690" s="34">
        <v>213</v>
      </c>
      <c r="G9690" s="34">
        <v>258</v>
      </c>
      <c r="H9690" s="34">
        <v>201</v>
      </c>
      <c r="I9690" s="34">
        <v>187</v>
      </c>
    </row>
    <row r="9691" spans="1:9" x14ac:dyDescent="0.2">
      <c r="A9691" s="34" t="s">
        <v>60148</v>
      </c>
      <c r="B9691" s="34">
        <v>780</v>
      </c>
      <c r="C9691" s="34">
        <v>730</v>
      </c>
      <c r="D9691" s="34">
        <v>239</v>
      </c>
      <c r="E9691" s="34">
        <v>223</v>
      </c>
      <c r="F9691" s="34">
        <v>203</v>
      </c>
      <c r="G9691" s="34">
        <v>246</v>
      </c>
      <c r="H9691" s="34">
        <v>223</v>
      </c>
      <c r="I9691" s="34">
        <v>228</v>
      </c>
    </row>
    <row r="9692" spans="1:9" x14ac:dyDescent="0.2">
      <c r="A9692" s="34" t="s">
        <v>60149</v>
      </c>
      <c r="B9692" s="34">
        <v>1114</v>
      </c>
      <c r="C9692" s="34">
        <v>968</v>
      </c>
      <c r="D9692" s="34">
        <v>379</v>
      </c>
      <c r="E9692" s="34">
        <v>293</v>
      </c>
      <c r="F9692" s="34">
        <v>317</v>
      </c>
      <c r="G9692" s="34">
        <v>308</v>
      </c>
      <c r="H9692" s="34">
        <v>342</v>
      </c>
      <c r="I9692" s="34">
        <v>256</v>
      </c>
    </row>
    <row r="9693" spans="1:9" x14ac:dyDescent="0.2">
      <c r="A9693" s="34" t="s">
        <v>60150</v>
      </c>
      <c r="B9693" s="34">
        <v>659</v>
      </c>
      <c r="C9693" s="34">
        <v>695</v>
      </c>
      <c r="D9693" s="34">
        <v>203</v>
      </c>
      <c r="E9693" s="34">
        <v>242</v>
      </c>
      <c r="F9693" s="34">
        <v>181</v>
      </c>
      <c r="G9693" s="34">
        <v>263</v>
      </c>
      <c r="H9693" s="34">
        <v>192</v>
      </c>
      <c r="I9693" s="34">
        <v>215</v>
      </c>
    </row>
    <row r="9694" spans="1:9" x14ac:dyDescent="0.2">
      <c r="A9694" s="34" t="s">
        <v>60151</v>
      </c>
      <c r="B9694" s="34">
        <v>843</v>
      </c>
      <c r="C9694" s="34">
        <v>766</v>
      </c>
      <c r="D9694" s="34">
        <v>275</v>
      </c>
      <c r="E9694" s="34">
        <v>233</v>
      </c>
      <c r="F9694" s="34">
        <v>295</v>
      </c>
      <c r="G9694" s="34">
        <v>251</v>
      </c>
      <c r="H9694" s="34">
        <v>270</v>
      </c>
      <c r="I9694" s="34">
        <v>210</v>
      </c>
    </row>
    <row r="9695" spans="1:9" x14ac:dyDescent="0.2">
      <c r="A9695" s="34" t="s">
        <v>60152</v>
      </c>
      <c r="B9695" s="34">
        <v>676</v>
      </c>
      <c r="C9695" s="34">
        <v>686</v>
      </c>
      <c r="D9695" s="34">
        <v>211</v>
      </c>
      <c r="E9695" s="34">
        <v>239</v>
      </c>
      <c r="F9695" s="34">
        <v>183</v>
      </c>
      <c r="G9695" s="34">
        <v>206</v>
      </c>
      <c r="H9695" s="34">
        <v>239</v>
      </c>
      <c r="I9695" s="34">
        <v>211</v>
      </c>
    </row>
    <row r="9696" spans="1:9" x14ac:dyDescent="0.2">
      <c r="A9696" s="34" t="s">
        <v>60153</v>
      </c>
      <c r="B9696" s="34">
        <v>622</v>
      </c>
      <c r="C9696" s="34">
        <v>584</v>
      </c>
      <c r="D9696" s="34">
        <v>186</v>
      </c>
      <c r="E9696" s="34">
        <v>206</v>
      </c>
      <c r="F9696" s="34">
        <v>208</v>
      </c>
      <c r="G9696" s="34">
        <v>205</v>
      </c>
      <c r="H9696" s="34">
        <v>197</v>
      </c>
      <c r="I9696" s="34">
        <v>174</v>
      </c>
    </row>
    <row r="9697" spans="1:9" x14ac:dyDescent="0.2">
      <c r="A9697" s="34" t="s">
        <v>60154</v>
      </c>
      <c r="B9697" s="34">
        <v>727</v>
      </c>
      <c r="C9697" s="34">
        <v>570</v>
      </c>
      <c r="D9697" s="34">
        <v>157</v>
      </c>
      <c r="E9697" s="34">
        <v>173</v>
      </c>
      <c r="F9697" s="34">
        <v>188</v>
      </c>
      <c r="G9697" s="34">
        <v>182</v>
      </c>
      <c r="H9697" s="34">
        <v>170</v>
      </c>
      <c r="I9697" s="34">
        <v>157</v>
      </c>
    </row>
    <row r="9698" spans="1:9" x14ac:dyDescent="0.2">
      <c r="A9698" s="34" t="s">
        <v>60155</v>
      </c>
      <c r="B9698" s="34">
        <v>876</v>
      </c>
      <c r="C9698" s="34">
        <v>831</v>
      </c>
      <c r="D9698" s="34">
        <v>301</v>
      </c>
      <c r="E9698" s="34">
        <v>257</v>
      </c>
      <c r="F9698" s="34">
        <v>271</v>
      </c>
      <c r="G9698" s="34">
        <v>262</v>
      </c>
      <c r="H9698" s="34">
        <v>302</v>
      </c>
      <c r="I9698" s="34">
        <v>248</v>
      </c>
    </row>
    <row r="9699" spans="1:9" x14ac:dyDescent="0.2">
      <c r="A9699" s="34" t="s">
        <v>60156</v>
      </c>
      <c r="B9699" s="34">
        <v>705</v>
      </c>
      <c r="C9699" s="34">
        <v>858</v>
      </c>
      <c r="D9699" s="34">
        <v>243</v>
      </c>
      <c r="E9699" s="34">
        <v>265</v>
      </c>
      <c r="F9699" s="34">
        <v>214</v>
      </c>
      <c r="G9699" s="34">
        <v>270</v>
      </c>
      <c r="H9699" s="34">
        <v>207</v>
      </c>
      <c r="I9699" s="34">
        <v>267</v>
      </c>
    </row>
    <row r="9700" spans="1:9" x14ac:dyDescent="0.2">
      <c r="A9700" s="34" t="s">
        <v>60157</v>
      </c>
      <c r="B9700" s="34">
        <v>833</v>
      </c>
      <c r="C9700" s="34">
        <v>823</v>
      </c>
      <c r="D9700" s="34">
        <v>233</v>
      </c>
      <c r="E9700" s="34">
        <v>261</v>
      </c>
      <c r="F9700" s="34">
        <v>221</v>
      </c>
      <c r="G9700" s="34">
        <v>262</v>
      </c>
      <c r="H9700" s="34">
        <v>248</v>
      </c>
      <c r="I9700" s="34">
        <v>221</v>
      </c>
    </row>
    <row r="9701" spans="1:9" x14ac:dyDescent="0.2">
      <c r="A9701" s="34" t="s">
        <v>60158</v>
      </c>
      <c r="B9701" s="34">
        <v>399</v>
      </c>
      <c r="C9701" s="34">
        <v>329</v>
      </c>
      <c r="D9701" s="34">
        <v>100</v>
      </c>
      <c r="E9701" s="34">
        <v>126</v>
      </c>
      <c r="F9701" s="34">
        <v>94</v>
      </c>
      <c r="G9701" s="34">
        <v>122</v>
      </c>
      <c r="H9701" s="34">
        <v>54</v>
      </c>
      <c r="I9701" s="34">
        <v>107</v>
      </c>
    </row>
    <row r="9702" spans="1:9" x14ac:dyDescent="0.2">
      <c r="A9702" s="34" t="s">
        <v>60159</v>
      </c>
      <c r="B9702" s="34">
        <v>533</v>
      </c>
      <c r="C9702" s="34">
        <v>362</v>
      </c>
      <c r="D9702" s="34">
        <v>151</v>
      </c>
      <c r="E9702" s="34">
        <v>116</v>
      </c>
      <c r="F9702" s="34">
        <v>174</v>
      </c>
      <c r="G9702" s="34">
        <v>116</v>
      </c>
      <c r="H9702" s="34">
        <v>199</v>
      </c>
      <c r="I9702" s="34">
        <v>107</v>
      </c>
    </row>
    <row r="9703" spans="1:9" x14ac:dyDescent="0.2">
      <c r="A9703" s="34" t="s">
        <v>60160</v>
      </c>
      <c r="B9703" s="34">
        <v>492</v>
      </c>
      <c r="C9703" s="34">
        <v>387</v>
      </c>
      <c r="D9703" s="34">
        <v>121</v>
      </c>
      <c r="E9703" s="34">
        <v>134</v>
      </c>
      <c r="F9703" s="34">
        <v>125</v>
      </c>
      <c r="G9703" s="34">
        <v>144</v>
      </c>
      <c r="H9703" s="34">
        <v>145</v>
      </c>
      <c r="I9703" s="34">
        <v>146</v>
      </c>
    </row>
    <row r="9704" spans="1:9" x14ac:dyDescent="0.2">
      <c r="A9704" s="34" t="s">
        <v>60161</v>
      </c>
      <c r="B9704" s="34">
        <v>389</v>
      </c>
      <c r="C9704" s="34">
        <v>431</v>
      </c>
      <c r="D9704" s="34">
        <v>144</v>
      </c>
      <c r="E9704" s="34">
        <v>142</v>
      </c>
      <c r="F9704" s="34">
        <v>107</v>
      </c>
      <c r="G9704" s="34">
        <v>118</v>
      </c>
      <c r="H9704" s="34">
        <v>137</v>
      </c>
      <c r="I9704" s="34">
        <v>119</v>
      </c>
    </row>
    <row r="9705" spans="1:9" x14ac:dyDescent="0.2">
      <c r="A9705" s="34" t="s">
        <v>60162</v>
      </c>
      <c r="B9705" s="34">
        <v>245</v>
      </c>
      <c r="C9705" s="34">
        <v>243</v>
      </c>
      <c r="D9705" s="34">
        <v>88</v>
      </c>
      <c r="E9705" s="34">
        <v>84</v>
      </c>
      <c r="F9705" s="34">
        <v>55</v>
      </c>
      <c r="G9705" s="34">
        <v>90</v>
      </c>
      <c r="H9705" s="34">
        <v>68</v>
      </c>
      <c r="I9705" s="34">
        <v>61</v>
      </c>
    </row>
    <row r="9706" spans="1:9" x14ac:dyDescent="0.2">
      <c r="A9706" s="34" t="s">
        <v>60163</v>
      </c>
      <c r="B9706" s="34">
        <v>231</v>
      </c>
      <c r="C9706" s="34">
        <v>187</v>
      </c>
      <c r="D9706" s="34">
        <v>82</v>
      </c>
      <c r="E9706" s="34">
        <v>79</v>
      </c>
      <c r="F9706" s="34">
        <v>88</v>
      </c>
      <c r="G9706" s="34">
        <v>76</v>
      </c>
      <c r="H9706" s="34">
        <v>71</v>
      </c>
      <c r="I9706" s="34">
        <v>64</v>
      </c>
    </row>
    <row r="9707" spans="1:9" x14ac:dyDescent="0.2">
      <c r="A9707" s="34" t="s">
        <v>60164</v>
      </c>
      <c r="B9707" s="34">
        <v>530</v>
      </c>
      <c r="C9707" s="34">
        <v>506</v>
      </c>
      <c r="D9707" s="34">
        <v>169</v>
      </c>
      <c r="E9707" s="34">
        <v>162</v>
      </c>
      <c r="F9707" s="34">
        <v>152</v>
      </c>
      <c r="G9707" s="34">
        <v>193</v>
      </c>
      <c r="H9707" s="34">
        <v>166</v>
      </c>
      <c r="I9707" s="34">
        <v>153</v>
      </c>
    </row>
    <row r="9708" spans="1:9" x14ac:dyDescent="0.2">
      <c r="A9708" s="34" t="s">
        <v>60165</v>
      </c>
      <c r="B9708" s="34">
        <v>1058</v>
      </c>
      <c r="C9708" s="34">
        <v>858</v>
      </c>
      <c r="D9708" s="34">
        <v>359</v>
      </c>
      <c r="E9708" s="34">
        <v>278</v>
      </c>
      <c r="F9708" s="34">
        <v>318</v>
      </c>
      <c r="G9708" s="34">
        <v>281</v>
      </c>
      <c r="H9708" s="34">
        <v>354</v>
      </c>
      <c r="I9708" s="34">
        <v>239</v>
      </c>
    </row>
    <row r="9709" spans="1:9" x14ac:dyDescent="0.2">
      <c r="A9709" s="34" t="s">
        <v>60166</v>
      </c>
      <c r="B9709" s="34">
        <v>1056</v>
      </c>
      <c r="C9709" s="34">
        <v>979</v>
      </c>
      <c r="D9709" s="34">
        <v>318</v>
      </c>
      <c r="E9709" s="34">
        <v>336</v>
      </c>
      <c r="F9709" s="34">
        <v>329</v>
      </c>
      <c r="G9709" s="34">
        <v>313</v>
      </c>
      <c r="H9709" s="34">
        <v>310</v>
      </c>
      <c r="I9709" s="34">
        <v>314</v>
      </c>
    </row>
    <row r="9710" spans="1:9" x14ac:dyDescent="0.2">
      <c r="A9710" s="34" t="s">
        <v>60167</v>
      </c>
      <c r="B9710" s="34">
        <v>1007</v>
      </c>
      <c r="C9710" s="34">
        <v>939</v>
      </c>
      <c r="D9710" s="34">
        <v>255</v>
      </c>
      <c r="E9710" s="34">
        <v>305</v>
      </c>
      <c r="F9710" s="34">
        <v>241</v>
      </c>
      <c r="G9710" s="34">
        <v>285</v>
      </c>
      <c r="H9710" s="34">
        <v>285</v>
      </c>
      <c r="I9710" s="34">
        <v>264</v>
      </c>
    </row>
    <row r="9711" spans="1:9" x14ac:dyDescent="0.2">
      <c r="A9711" s="34" t="s">
        <v>60168</v>
      </c>
      <c r="B9711" s="34">
        <v>706</v>
      </c>
      <c r="C9711" s="34">
        <v>725</v>
      </c>
      <c r="D9711" s="34">
        <v>213</v>
      </c>
      <c r="E9711" s="34">
        <v>195</v>
      </c>
      <c r="F9711" s="34">
        <v>158</v>
      </c>
      <c r="G9711" s="34">
        <v>253</v>
      </c>
      <c r="H9711" s="34">
        <v>215</v>
      </c>
      <c r="I9711" s="34">
        <v>180</v>
      </c>
    </row>
    <row r="9712" spans="1:9" x14ac:dyDescent="0.2">
      <c r="A9712" s="34" t="s">
        <v>60169</v>
      </c>
      <c r="B9712" s="34">
        <v>671</v>
      </c>
      <c r="C9712" s="34">
        <v>635</v>
      </c>
      <c r="D9712" s="34">
        <v>218</v>
      </c>
      <c r="E9712" s="34">
        <v>178</v>
      </c>
      <c r="F9712" s="34">
        <v>231</v>
      </c>
      <c r="G9712" s="34">
        <v>205</v>
      </c>
      <c r="H9712" s="34">
        <v>219</v>
      </c>
      <c r="I9712" s="34">
        <v>211</v>
      </c>
    </row>
    <row r="9713" spans="1:9" x14ac:dyDescent="0.2">
      <c r="A9713" s="34" t="s">
        <v>60170</v>
      </c>
      <c r="B9713" s="34">
        <v>318</v>
      </c>
      <c r="C9713" s="34">
        <v>186</v>
      </c>
      <c r="D9713" s="34">
        <v>111</v>
      </c>
      <c r="E9713" s="34">
        <v>66</v>
      </c>
      <c r="F9713" s="34">
        <v>104</v>
      </c>
      <c r="G9713" s="34">
        <v>81</v>
      </c>
      <c r="H9713" s="34">
        <v>117</v>
      </c>
      <c r="I9713" s="34">
        <v>55</v>
      </c>
    </row>
    <row r="9714" spans="1:9" x14ac:dyDescent="0.2">
      <c r="A9714" s="34" t="s">
        <v>60171</v>
      </c>
      <c r="B9714" s="34">
        <v>673</v>
      </c>
      <c r="C9714" s="34">
        <v>629</v>
      </c>
      <c r="D9714" s="34">
        <v>166</v>
      </c>
      <c r="E9714" s="34">
        <v>159</v>
      </c>
      <c r="F9714" s="34">
        <v>216</v>
      </c>
      <c r="G9714" s="34">
        <v>172</v>
      </c>
      <c r="H9714" s="34">
        <v>203</v>
      </c>
      <c r="I9714" s="34">
        <v>176</v>
      </c>
    </row>
    <row r="9715" spans="1:9" x14ac:dyDescent="0.2">
      <c r="A9715" s="34" t="s">
        <v>60172</v>
      </c>
      <c r="B9715" s="34">
        <v>521</v>
      </c>
      <c r="C9715" s="34">
        <v>432</v>
      </c>
      <c r="D9715" s="34">
        <v>162</v>
      </c>
      <c r="E9715" s="34">
        <v>158</v>
      </c>
      <c r="F9715" s="34">
        <v>133</v>
      </c>
      <c r="G9715" s="34">
        <v>134</v>
      </c>
      <c r="H9715" s="34">
        <v>161</v>
      </c>
      <c r="I9715" s="34">
        <v>87</v>
      </c>
    </row>
    <row r="9716" spans="1:9" x14ac:dyDescent="0.2">
      <c r="A9716" s="34" t="s">
        <v>60173</v>
      </c>
      <c r="B9716" s="34">
        <v>455</v>
      </c>
      <c r="C9716" s="34">
        <v>601</v>
      </c>
      <c r="D9716" s="34">
        <v>194</v>
      </c>
      <c r="E9716" s="34">
        <v>208</v>
      </c>
      <c r="F9716" s="34">
        <v>177</v>
      </c>
      <c r="G9716" s="34">
        <v>177</v>
      </c>
      <c r="H9716" s="34">
        <v>154</v>
      </c>
      <c r="I9716" s="34">
        <v>186</v>
      </c>
    </row>
    <row r="9717" spans="1:9" x14ac:dyDescent="0.2">
      <c r="A9717" s="34" t="s">
        <v>60174</v>
      </c>
      <c r="B9717" s="34">
        <v>623</v>
      </c>
      <c r="C9717" s="34">
        <v>485</v>
      </c>
      <c r="D9717" s="34">
        <v>181</v>
      </c>
      <c r="E9717" s="34">
        <v>193</v>
      </c>
      <c r="F9717" s="34">
        <v>159</v>
      </c>
      <c r="G9717" s="34">
        <v>194</v>
      </c>
      <c r="H9717" s="34">
        <v>213</v>
      </c>
      <c r="I9717" s="34">
        <v>150</v>
      </c>
    </row>
    <row r="9718" spans="1:9" x14ac:dyDescent="0.2">
      <c r="A9718" s="34" t="s">
        <v>60175</v>
      </c>
      <c r="B9718" s="34">
        <v>501</v>
      </c>
      <c r="C9718" s="34">
        <v>424</v>
      </c>
      <c r="D9718" s="34">
        <v>137</v>
      </c>
      <c r="E9718" s="34">
        <v>153</v>
      </c>
      <c r="F9718" s="34">
        <v>122</v>
      </c>
      <c r="G9718" s="34">
        <v>168</v>
      </c>
      <c r="H9718" s="34">
        <v>115</v>
      </c>
      <c r="I9718" s="34">
        <v>156</v>
      </c>
    </row>
    <row r="9719" spans="1:9" x14ac:dyDescent="0.2">
      <c r="A9719" s="34" t="s">
        <v>60176</v>
      </c>
      <c r="B9719" s="34">
        <v>501</v>
      </c>
      <c r="C9719" s="34">
        <v>493</v>
      </c>
      <c r="D9719" s="34">
        <v>144</v>
      </c>
      <c r="E9719" s="34">
        <v>128</v>
      </c>
      <c r="F9719" s="34">
        <v>130</v>
      </c>
      <c r="G9719" s="34">
        <v>132</v>
      </c>
      <c r="H9719" s="34">
        <v>120</v>
      </c>
      <c r="I9719" s="34">
        <v>138</v>
      </c>
    </row>
    <row r="9720" spans="1:9" x14ac:dyDescent="0.2">
      <c r="A9720" s="34" t="s">
        <v>60177</v>
      </c>
      <c r="B9720" s="34">
        <v>472</v>
      </c>
      <c r="C9720" s="34">
        <v>479</v>
      </c>
      <c r="D9720" s="34">
        <v>143</v>
      </c>
      <c r="E9720" s="34">
        <v>168</v>
      </c>
      <c r="F9720" s="34">
        <v>174</v>
      </c>
      <c r="G9720" s="34">
        <v>168</v>
      </c>
      <c r="H9720" s="34">
        <v>182</v>
      </c>
      <c r="I9720" s="34">
        <v>154</v>
      </c>
    </row>
    <row r="9721" spans="1:9" x14ac:dyDescent="0.2">
      <c r="A9721" s="34" t="s">
        <v>60178</v>
      </c>
      <c r="B9721" s="34">
        <v>233</v>
      </c>
      <c r="C9721" s="34">
        <v>216</v>
      </c>
      <c r="D9721" s="34">
        <v>79</v>
      </c>
      <c r="E9721" s="34">
        <v>97</v>
      </c>
      <c r="F9721" s="34">
        <v>106</v>
      </c>
      <c r="G9721" s="34">
        <v>73</v>
      </c>
      <c r="H9721" s="34">
        <v>84</v>
      </c>
      <c r="I9721" s="34">
        <v>50</v>
      </c>
    </row>
    <row r="9722" spans="1:9" x14ac:dyDescent="0.2">
      <c r="A9722" s="34" t="s">
        <v>60179</v>
      </c>
      <c r="B9722" s="34">
        <v>288</v>
      </c>
      <c r="C9722" s="34">
        <v>350</v>
      </c>
      <c r="D9722" s="34">
        <v>114</v>
      </c>
      <c r="E9722" s="34">
        <v>102</v>
      </c>
      <c r="F9722" s="34">
        <v>75</v>
      </c>
      <c r="G9722" s="34">
        <v>149</v>
      </c>
      <c r="H9722" s="34">
        <v>125</v>
      </c>
      <c r="I9722" s="34">
        <v>81</v>
      </c>
    </row>
    <row r="9723" spans="1:9" x14ac:dyDescent="0.2">
      <c r="A9723" s="34" t="s">
        <v>60180</v>
      </c>
      <c r="B9723" s="34">
        <v>919</v>
      </c>
      <c r="C9723" s="34">
        <v>869</v>
      </c>
      <c r="D9723" s="34">
        <v>249</v>
      </c>
      <c r="E9723" s="34">
        <v>308</v>
      </c>
      <c r="F9723" s="34">
        <v>266</v>
      </c>
      <c r="G9723" s="34">
        <v>281</v>
      </c>
      <c r="H9723" s="34">
        <v>248</v>
      </c>
      <c r="I9723" s="34">
        <v>231</v>
      </c>
    </row>
    <row r="9724" spans="1:9" x14ac:dyDescent="0.2">
      <c r="A9724" s="34" t="s">
        <v>60181</v>
      </c>
      <c r="B9724" s="34">
        <v>431</v>
      </c>
      <c r="C9724" s="34">
        <v>254</v>
      </c>
      <c r="D9724" s="34">
        <v>133</v>
      </c>
      <c r="E9724" s="34">
        <v>97</v>
      </c>
      <c r="F9724" s="34">
        <v>137</v>
      </c>
      <c r="G9724" s="34">
        <v>91</v>
      </c>
      <c r="H9724" s="34">
        <v>131</v>
      </c>
      <c r="I9724" s="34">
        <v>73</v>
      </c>
    </row>
    <row r="9725" spans="1:9" x14ac:dyDescent="0.2">
      <c r="A9725" s="34" t="s">
        <v>60182</v>
      </c>
      <c r="B9725" s="34">
        <v>448</v>
      </c>
      <c r="C9725" s="34">
        <v>499</v>
      </c>
      <c r="D9725" s="34">
        <v>189</v>
      </c>
      <c r="E9725" s="34">
        <v>165</v>
      </c>
      <c r="F9725" s="34">
        <v>166</v>
      </c>
      <c r="G9725" s="34">
        <v>167</v>
      </c>
      <c r="H9725" s="34">
        <v>134</v>
      </c>
      <c r="I9725" s="34">
        <v>128</v>
      </c>
    </row>
    <row r="9726" spans="1:9" x14ac:dyDescent="0.2">
      <c r="A9726" s="34" t="s">
        <v>60183</v>
      </c>
      <c r="B9726" s="34">
        <v>646</v>
      </c>
      <c r="C9726" s="34">
        <v>470</v>
      </c>
      <c r="D9726" s="34">
        <v>195</v>
      </c>
      <c r="E9726" s="34">
        <v>156</v>
      </c>
      <c r="F9726" s="34">
        <v>178</v>
      </c>
      <c r="G9726" s="34">
        <v>151</v>
      </c>
      <c r="H9726" s="34">
        <v>238</v>
      </c>
      <c r="I9726" s="34">
        <v>114</v>
      </c>
    </row>
    <row r="9727" spans="1:9" x14ac:dyDescent="0.2">
      <c r="A9727" s="34" t="s">
        <v>60184</v>
      </c>
      <c r="B9727" s="34">
        <v>626</v>
      </c>
      <c r="C9727" s="34">
        <v>623</v>
      </c>
      <c r="D9727" s="34">
        <v>255</v>
      </c>
      <c r="E9727" s="34">
        <v>288</v>
      </c>
      <c r="F9727" s="34">
        <v>225</v>
      </c>
      <c r="G9727" s="34">
        <v>286</v>
      </c>
      <c r="H9727" s="34">
        <v>267</v>
      </c>
      <c r="I9727" s="34">
        <v>181</v>
      </c>
    </row>
    <row r="9728" spans="1:9" x14ac:dyDescent="0.2">
      <c r="A9728" s="34" t="s">
        <v>60185</v>
      </c>
      <c r="B9728" s="34">
        <v>734</v>
      </c>
      <c r="C9728" s="34">
        <v>868</v>
      </c>
      <c r="D9728" s="34">
        <v>241</v>
      </c>
      <c r="E9728" s="34">
        <v>289</v>
      </c>
      <c r="F9728" s="34">
        <v>186</v>
      </c>
      <c r="G9728" s="34">
        <v>269</v>
      </c>
      <c r="H9728" s="34">
        <v>279</v>
      </c>
      <c r="I9728" s="34">
        <v>231</v>
      </c>
    </row>
    <row r="9729" spans="1:9" x14ac:dyDescent="0.2">
      <c r="A9729" s="34" t="s">
        <v>60186</v>
      </c>
      <c r="B9729" s="34">
        <v>370</v>
      </c>
      <c r="C9729" s="34">
        <v>318</v>
      </c>
      <c r="D9729" s="34">
        <v>155</v>
      </c>
      <c r="E9729" s="34">
        <v>113</v>
      </c>
      <c r="F9729" s="34">
        <v>102</v>
      </c>
      <c r="G9729" s="34">
        <v>134</v>
      </c>
      <c r="H9729" s="34">
        <v>134</v>
      </c>
      <c r="I9729" s="34">
        <v>96</v>
      </c>
    </row>
    <row r="9730" spans="1:9" x14ac:dyDescent="0.2">
      <c r="A9730" s="34" t="s">
        <v>60187</v>
      </c>
      <c r="B9730" s="34">
        <v>622</v>
      </c>
      <c r="C9730" s="34">
        <v>684</v>
      </c>
      <c r="D9730" s="34">
        <v>175</v>
      </c>
      <c r="E9730" s="34">
        <v>186</v>
      </c>
      <c r="F9730" s="34">
        <v>181</v>
      </c>
      <c r="G9730" s="34">
        <v>198</v>
      </c>
      <c r="H9730" s="34">
        <v>173</v>
      </c>
      <c r="I9730" s="34">
        <v>202</v>
      </c>
    </row>
    <row r="9731" spans="1:9" x14ac:dyDescent="0.2">
      <c r="A9731" s="34" t="s">
        <v>60188</v>
      </c>
      <c r="B9731" s="34">
        <v>723</v>
      </c>
      <c r="C9731" s="34">
        <v>527</v>
      </c>
      <c r="D9731" s="34">
        <v>172</v>
      </c>
      <c r="E9731" s="34">
        <v>234</v>
      </c>
      <c r="F9731" s="34">
        <v>186</v>
      </c>
      <c r="G9731" s="34">
        <v>177</v>
      </c>
      <c r="H9731" s="34">
        <v>232</v>
      </c>
      <c r="I9731" s="34">
        <v>168</v>
      </c>
    </row>
    <row r="9732" spans="1:9" x14ac:dyDescent="0.2">
      <c r="A9732" s="34" t="s">
        <v>60189</v>
      </c>
      <c r="B9732" s="34">
        <v>581</v>
      </c>
      <c r="C9732" s="34">
        <v>537</v>
      </c>
      <c r="D9732" s="34">
        <v>168</v>
      </c>
      <c r="E9732" s="34">
        <v>165</v>
      </c>
      <c r="F9732" s="34">
        <v>119</v>
      </c>
      <c r="G9732" s="34">
        <v>170</v>
      </c>
      <c r="H9732" s="34">
        <v>146</v>
      </c>
      <c r="I9732" s="34">
        <v>114</v>
      </c>
    </row>
    <row r="9733" spans="1:9" x14ac:dyDescent="0.2">
      <c r="A9733" s="34" t="s">
        <v>60190</v>
      </c>
      <c r="B9733" s="34">
        <v>622</v>
      </c>
      <c r="C9733" s="34">
        <v>684</v>
      </c>
      <c r="D9733" s="34">
        <v>230</v>
      </c>
      <c r="E9733" s="34">
        <v>200</v>
      </c>
      <c r="F9733" s="34">
        <v>212</v>
      </c>
      <c r="G9733" s="34">
        <v>199</v>
      </c>
      <c r="H9733" s="34">
        <v>224</v>
      </c>
      <c r="I9733" s="34">
        <v>145</v>
      </c>
    </row>
    <row r="9734" spans="1:9" x14ac:dyDescent="0.2">
      <c r="A9734" s="34" t="s">
        <v>60191</v>
      </c>
      <c r="B9734" s="34">
        <v>302</v>
      </c>
      <c r="C9734" s="34">
        <v>311</v>
      </c>
      <c r="D9734" s="34">
        <v>115</v>
      </c>
      <c r="E9734" s="34">
        <v>116</v>
      </c>
      <c r="F9734" s="34">
        <v>91</v>
      </c>
      <c r="G9734" s="34">
        <v>84</v>
      </c>
      <c r="H9734" s="34">
        <v>80</v>
      </c>
      <c r="I9734" s="34">
        <v>110</v>
      </c>
    </row>
    <row r="9735" spans="1:9" x14ac:dyDescent="0.2">
      <c r="A9735" s="34" t="s">
        <v>60192</v>
      </c>
      <c r="B9735" s="34">
        <v>355</v>
      </c>
      <c r="C9735" s="34">
        <v>472</v>
      </c>
      <c r="D9735" s="34">
        <v>138</v>
      </c>
      <c r="E9735" s="34">
        <v>116</v>
      </c>
      <c r="F9735" s="34">
        <v>101</v>
      </c>
      <c r="G9735" s="34">
        <v>131</v>
      </c>
      <c r="H9735" s="34">
        <v>136</v>
      </c>
      <c r="I9735" s="34">
        <v>83</v>
      </c>
    </row>
    <row r="9736" spans="1:9" x14ac:dyDescent="0.2">
      <c r="A9736" s="34" t="s">
        <v>60193</v>
      </c>
      <c r="B9736" s="34">
        <v>211</v>
      </c>
      <c r="C9736" s="34">
        <v>191</v>
      </c>
      <c r="D9736" s="34">
        <v>41</v>
      </c>
      <c r="E9736" s="34">
        <v>81</v>
      </c>
      <c r="F9736" s="34">
        <v>65</v>
      </c>
      <c r="G9736" s="34">
        <v>70</v>
      </c>
      <c r="H9736" s="34">
        <v>74</v>
      </c>
      <c r="I9736" s="34">
        <v>50</v>
      </c>
    </row>
    <row r="9737" spans="1:9" x14ac:dyDescent="0.2">
      <c r="A9737" s="34" t="s">
        <v>60194</v>
      </c>
      <c r="B9737" s="34">
        <v>384</v>
      </c>
      <c r="C9737" s="34">
        <v>393</v>
      </c>
      <c r="D9737" s="34">
        <v>134</v>
      </c>
      <c r="E9737" s="34">
        <v>120</v>
      </c>
      <c r="F9737" s="34">
        <v>136</v>
      </c>
      <c r="G9737" s="34">
        <v>149</v>
      </c>
      <c r="H9737" s="34">
        <v>138</v>
      </c>
      <c r="I9737" s="34">
        <v>88</v>
      </c>
    </row>
    <row r="9738" spans="1:9" x14ac:dyDescent="0.2">
      <c r="A9738" s="34" t="s">
        <v>60195</v>
      </c>
      <c r="B9738" s="34">
        <v>1257</v>
      </c>
      <c r="C9738" s="34">
        <v>1189</v>
      </c>
      <c r="D9738" s="34">
        <v>380</v>
      </c>
      <c r="E9738" s="34">
        <v>431</v>
      </c>
      <c r="F9738" s="34">
        <v>401</v>
      </c>
      <c r="G9738" s="34">
        <v>434</v>
      </c>
      <c r="H9738" s="34">
        <v>434</v>
      </c>
      <c r="I9738" s="34">
        <v>478</v>
      </c>
    </row>
    <row r="9739" spans="1:9" x14ac:dyDescent="0.2">
      <c r="A9739" s="34" t="s">
        <v>60196</v>
      </c>
      <c r="B9739" s="34">
        <v>504</v>
      </c>
      <c r="C9739" s="34">
        <v>460</v>
      </c>
      <c r="D9739" s="34">
        <v>136</v>
      </c>
      <c r="E9739" s="34">
        <v>131</v>
      </c>
      <c r="F9739" s="34">
        <v>128</v>
      </c>
      <c r="G9739" s="34">
        <v>135</v>
      </c>
      <c r="H9739" s="34">
        <v>151</v>
      </c>
      <c r="I9739" s="34">
        <v>103</v>
      </c>
    </row>
    <row r="9740" spans="1:9" x14ac:dyDescent="0.2">
      <c r="A9740" s="34" t="s">
        <v>60197</v>
      </c>
      <c r="B9740" s="34">
        <v>336</v>
      </c>
      <c r="C9740" s="34">
        <v>376</v>
      </c>
      <c r="D9740" s="34">
        <v>88</v>
      </c>
      <c r="E9740" s="34">
        <v>114</v>
      </c>
      <c r="F9740" s="34">
        <v>106</v>
      </c>
      <c r="G9740" s="34">
        <v>108</v>
      </c>
      <c r="H9740" s="34">
        <v>92</v>
      </c>
      <c r="I9740" s="34">
        <v>98</v>
      </c>
    </row>
    <row r="9741" spans="1:9" x14ac:dyDescent="0.2">
      <c r="A9741" s="34" t="s">
        <v>60198</v>
      </c>
      <c r="B9741" s="34">
        <v>849</v>
      </c>
      <c r="C9741" s="34">
        <v>723</v>
      </c>
      <c r="D9741" s="34">
        <v>272</v>
      </c>
      <c r="E9741" s="34">
        <v>206</v>
      </c>
      <c r="F9741" s="34">
        <v>275</v>
      </c>
      <c r="G9741" s="34">
        <v>289</v>
      </c>
      <c r="H9741" s="34">
        <v>261</v>
      </c>
      <c r="I9741" s="34">
        <v>241</v>
      </c>
    </row>
    <row r="9742" spans="1:9" x14ac:dyDescent="0.2">
      <c r="A9742" s="34" t="s">
        <v>60199</v>
      </c>
      <c r="B9742" s="34">
        <v>717</v>
      </c>
      <c r="C9742" s="34">
        <v>538</v>
      </c>
      <c r="D9742" s="34">
        <v>187</v>
      </c>
      <c r="E9742" s="34">
        <v>184</v>
      </c>
      <c r="F9742" s="34">
        <v>262</v>
      </c>
      <c r="G9742" s="34">
        <v>199</v>
      </c>
      <c r="H9742" s="34">
        <v>184</v>
      </c>
      <c r="I9742" s="34">
        <v>160</v>
      </c>
    </row>
    <row r="9743" spans="1:9" x14ac:dyDescent="0.2">
      <c r="A9743" s="34" t="s">
        <v>60200</v>
      </c>
      <c r="B9743" s="34">
        <v>614</v>
      </c>
      <c r="C9743" s="34">
        <v>655</v>
      </c>
      <c r="D9743" s="34">
        <v>202</v>
      </c>
      <c r="E9743" s="34">
        <v>181</v>
      </c>
      <c r="F9743" s="34">
        <v>196</v>
      </c>
      <c r="G9743" s="34">
        <v>267</v>
      </c>
      <c r="H9743" s="34">
        <v>214</v>
      </c>
      <c r="I9743" s="34">
        <v>190</v>
      </c>
    </row>
    <row r="9744" spans="1:9" x14ac:dyDescent="0.2">
      <c r="A9744" s="34" t="s">
        <v>60201</v>
      </c>
      <c r="B9744" s="34">
        <v>482</v>
      </c>
      <c r="C9744" s="34">
        <v>378</v>
      </c>
      <c r="D9744" s="34">
        <v>129</v>
      </c>
      <c r="E9744" s="34">
        <v>146</v>
      </c>
      <c r="F9744" s="34">
        <v>156</v>
      </c>
      <c r="G9744" s="34">
        <v>124</v>
      </c>
      <c r="H9744" s="34">
        <v>190</v>
      </c>
      <c r="I9744" s="34">
        <v>147</v>
      </c>
    </row>
    <row r="9745" spans="1:9" x14ac:dyDescent="0.2">
      <c r="A9745" s="34" t="s">
        <v>60202</v>
      </c>
      <c r="B9745" s="34">
        <v>527</v>
      </c>
      <c r="C9745" s="34">
        <v>492</v>
      </c>
      <c r="D9745" s="34">
        <v>146</v>
      </c>
      <c r="E9745" s="34">
        <v>173</v>
      </c>
      <c r="F9745" s="34">
        <v>137</v>
      </c>
      <c r="G9745" s="34">
        <v>170</v>
      </c>
      <c r="H9745" s="34">
        <v>175</v>
      </c>
      <c r="I9745" s="34">
        <v>146</v>
      </c>
    </row>
    <row r="9746" spans="1:9" x14ac:dyDescent="0.2">
      <c r="A9746" s="34" t="s">
        <v>60203</v>
      </c>
      <c r="B9746" s="34">
        <v>473</v>
      </c>
      <c r="C9746" s="34">
        <v>584</v>
      </c>
      <c r="D9746" s="34">
        <v>161</v>
      </c>
      <c r="E9746" s="34">
        <v>165</v>
      </c>
      <c r="F9746" s="34">
        <v>177</v>
      </c>
      <c r="G9746" s="34">
        <v>174</v>
      </c>
      <c r="H9746" s="34">
        <v>169</v>
      </c>
      <c r="I9746" s="34">
        <v>137</v>
      </c>
    </row>
    <row r="9747" spans="1:9" x14ac:dyDescent="0.2">
      <c r="A9747" s="34" t="s">
        <v>60204</v>
      </c>
      <c r="B9747" s="34">
        <v>83</v>
      </c>
      <c r="C9747" s="34">
        <v>84</v>
      </c>
      <c r="D9747" s="34">
        <v>14</v>
      </c>
      <c r="E9747" s="34">
        <v>21</v>
      </c>
      <c r="F9747" s="34">
        <v>34</v>
      </c>
      <c r="G9747" s="34">
        <v>26</v>
      </c>
      <c r="H9747" s="34">
        <v>23</v>
      </c>
      <c r="I9747" s="34">
        <v>13</v>
      </c>
    </row>
    <row r="9748" spans="1:9" x14ac:dyDescent="0.2">
      <c r="A9748" s="34" t="s">
        <v>60205</v>
      </c>
      <c r="B9748" s="34">
        <v>365</v>
      </c>
      <c r="C9748" s="34">
        <v>455</v>
      </c>
      <c r="D9748" s="34">
        <v>166</v>
      </c>
      <c r="E9748" s="34">
        <v>152</v>
      </c>
      <c r="F9748" s="34">
        <v>113</v>
      </c>
      <c r="G9748" s="34">
        <v>124</v>
      </c>
      <c r="H9748" s="34">
        <v>152</v>
      </c>
      <c r="I9748" s="34">
        <v>107</v>
      </c>
    </row>
    <row r="9749" spans="1:9" x14ac:dyDescent="0.2">
      <c r="A9749" s="34" t="s">
        <v>60206</v>
      </c>
      <c r="B9749" s="34">
        <v>747</v>
      </c>
      <c r="C9749" s="34">
        <v>527</v>
      </c>
      <c r="D9749" s="34">
        <v>260</v>
      </c>
      <c r="E9749" s="34">
        <v>208</v>
      </c>
      <c r="F9749" s="34">
        <v>246</v>
      </c>
      <c r="G9749" s="34">
        <v>232</v>
      </c>
      <c r="H9749" s="34">
        <v>232</v>
      </c>
      <c r="I9749" s="34">
        <v>242</v>
      </c>
    </row>
    <row r="9750" spans="1:9" x14ac:dyDescent="0.2">
      <c r="A9750" s="34" t="s">
        <v>60207</v>
      </c>
      <c r="B9750" s="34">
        <v>492</v>
      </c>
      <c r="C9750" s="34">
        <v>500</v>
      </c>
      <c r="D9750" s="34">
        <v>143</v>
      </c>
      <c r="E9750" s="34">
        <v>210</v>
      </c>
      <c r="F9750" s="34">
        <v>134</v>
      </c>
      <c r="G9750" s="34">
        <v>166</v>
      </c>
      <c r="H9750" s="34">
        <v>163</v>
      </c>
      <c r="I9750" s="34">
        <v>147</v>
      </c>
    </row>
    <row r="9751" spans="1:9" x14ac:dyDescent="0.2">
      <c r="A9751" s="34" t="s">
        <v>60208</v>
      </c>
      <c r="B9751" s="34">
        <v>474</v>
      </c>
      <c r="C9751" s="34">
        <v>343</v>
      </c>
      <c r="D9751" s="34">
        <v>119</v>
      </c>
      <c r="E9751" s="34">
        <v>119</v>
      </c>
      <c r="F9751" s="34">
        <v>110</v>
      </c>
      <c r="G9751" s="34">
        <v>95</v>
      </c>
      <c r="H9751" s="34">
        <v>100</v>
      </c>
      <c r="I9751" s="34">
        <v>79</v>
      </c>
    </row>
    <row r="9752" spans="1:9" x14ac:dyDescent="0.2">
      <c r="A9752" s="34" t="s">
        <v>60209</v>
      </c>
      <c r="B9752" s="34">
        <v>348</v>
      </c>
      <c r="C9752" s="34">
        <v>350</v>
      </c>
      <c r="D9752" s="34">
        <v>132</v>
      </c>
      <c r="E9752" s="34">
        <v>120</v>
      </c>
      <c r="F9752" s="34">
        <v>117</v>
      </c>
      <c r="G9752" s="34">
        <v>112</v>
      </c>
      <c r="H9752" s="34">
        <v>134</v>
      </c>
      <c r="I9752" s="34">
        <v>89</v>
      </c>
    </row>
    <row r="9753" spans="1:9" x14ac:dyDescent="0.2">
      <c r="A9753" s="34" t="s">
        <v>60210</v>
      </c>
      <c r="B9753" s="34">
        <v>367</v>
      </c>
      <c r="C9753" s="34">
        <v>308</v>
      </c>
      <c r="D9753" s="34">
        <v>123</v>
      </c>
      <c r="E9753" s="34">
        <v>113</v>
      </c>
      <c r="F9753" s="34">
        <v>130</v>
      </c>
      <c r="G9753" s="34">
        <v>109</v>
      </c>
      <c r="H9753" s="34">
        <v>154</v>
      </c>
      <c r="I9753" s="34">
        <v>76</v>
      </c>
    </row>
    <row r="9754" spans="1:9" x14ac:dyDescent="0.2">
      <c r="A9754" s="34" t="s">
        <v>60211</v>
      </c>
      <c r="B9754" s="34">
        <v>428</v>
      </c>
      <c r="C9754" s="34">
        <v>441</v>
      </c>
      <c r="D9754" s="34">
        <v>131</v>
      </c>
      <c r="E9754" s="34">
        <v>166</v>
      </c>
      <c r="F9754" s="34">
        <v>150</v>
      </c>
      <c r="G9754" s="34">
        <v>136</v>
      </c>
      <c r="H9754" s="34">
        <v>151</v>
      </c>
      <c r="I9754" s="34">
        <v>113</v>
      </c>
    </row>
    <row r="9755" spans="1:9" x14ac:dyDescent="0.2">
      <c r="A9755" s="34" t="s">
        <v>60212</v>
      </c>
      <c r="B9755" s="34">
        <v>604</v>
      </c>
      <c r="C9755" s="34">
        <v>571</v>
      </c>
      <c r="D9755" s="34">
        <v>176</v>
      </c>
      <c r="E9755" s="34">
        <v>156</v>
      </c>
      <c r="F9755" s="34">
        <v>174</v>
      </c>
      <c r="G9755" s="34">
        <v>176</v>
      </c>
      <c r="H9755" s="34">
        <v>187</v>
      </c>
      <c r="I9755" s="34">
        <v>139</v>
      </c>
    </row>
    <row r="9756" spans="1:9" x14ac:dyDescent="0.2">
      <c r="A9756" s="34" t="s">
        <v>60213</v>
      </c>
      <c r="B9756" s="34">
        <v>548</v>
      </c>
      <c r="C9756" s="34">
        <v>572</v>
      </c>
      <c r="D9756" s="34">
        <v>151</v>
      </c>
      <c r="E9756" s="34">
        <v>178</v>
      </c>
      <c r="F9756" s="34">
        <v>180</v>
      </c>
      <c r="G9756" s="34">
        <v>196</v>
      </c>
      <c r="H9756" s="34">
        <v>114</v>
      </c>
      <c r="I9756" s="34">
        <v>197</v>
      </c>
    </row>
    <row r="9757" spans="1:9" x14ac:dyDescent="0.2">
      <c r="A9757" s="34" t="s">
        <v>60214</v>
      </c>
      <c r="B9757" s="34">
        <v>628</v>
      </c>
      <c r="C9757" s="34">
        <v>725</v>
      </c>
      <c r="D9757" s="34">
        <v>225</v>
      </c>
      <c r="E9757" s="34">
        <v>222</v>
      </c>
      <c r="F9757" s="34">
        <v>203</v>
      </c>
      <c r="G9757" s="34">
        <v>233</v>
      </c>
      <c r="H9757" s="34">
        <v>219</v>
      </c>
      <c r="I9757" s="34">
        <v>182</v>
      </c>
    </row>
    <row r="9758" spans="1:9" x14ac:dyDescent="0.2">
      <c r="A9758" s="34" t="s">
        <v>60215</v>
      </c>
      <c r="B9758" s="34">
        <v>442</v>
      </c>
      <c r="C9758" s="34">
        <v>445</v>
      </c>
      <c r="D9758" s="34">
        <v>143</v>
      </c>
      <c r="E9758" s="34">
        <v>156</v>
      </c>
      <c r="F9758" s="34">
        <v>122</v>
      </c>
      <c r="G9758" s="34">
        <v>169</v>
      </c>
      <c r="H9758" s="34">
        <v>146</v>
      </c>
      <c r="I9758" s="34">
        <v>114</v>
      </c>
    </row>
    <row r="9759" spans="1:9" x14ac:dyDescent="0.2">
      <c r="A9759" s="34" t="s">
        <v>60216</v>
      </c>
      <c r="B9759" s="34">
        <v>613</v>
      </c>
      <c r="C9759" s="34">
        <v>548</v>
      </c>
      <c r="D9759" s="34">
        <v>194</v>
      </c>
      <c r="E9759" s="34">
        <v>204</v>
      </c>
      <c r="F9759" s="34">
        <v>191</v>
      </c>
      <c r="G9759" s="34">
        <v>193</v>
      </c>
      <c r="H9759" s="34">
        <v>183</v>
      </c>
      <c r="I9759" s="34">
        <v>169</v>
      </c>
    </row>
    <row r="9760" spans="1:9" x14ac:dyDescent="0.2">
      <c r="A9760" s="34" t="s">
        <v>60217</v>
      </c>
      <c r="B9760" s="34">
        <v>852</v>
      </c>
      <c r="C9760" s="34">
        <v>948</v>
      </c>
      <c r="D9760" s="34">
        <v>245</v>
      </c>
      <c r="E9760" s="34">
        <v>353</v>
      </c>
      <c r="F9760" s="34">
        <v>209</v>
      </c>
      <c r="G9760" s="34">
        <v>356</v>
      </c>
      <c r="H9760" s="34">
        <v>291</v>
      </c>
      <c r="I9760" s="34">
        <v>276</v>
      </c>
    </row>
    <row r="9761" spans="1:9" x14ac:dyDescent="0.2">
      <c r="A9761" s="34" t="s">
        <v>60218</v>
      </c>
      <c r="B9761" s="34">
        <v>662</v>
      </c>
      <c r="C9761" s="34">
        <v>686</v>
      </c>
      <c r="D9761" s="34">
        <v>163</v>
      </c>
      <c r="E9761" s="34">
        <v>206</v>
      </c>
      <c r="F9761" s="34">
        <v>149</v>
      </c>
      <c r="G9761" s="34">
        <v>183</v>
      </c>
      <c r="H9761" s="34">
        <v>211</v>
      </c>
      <c r="I9761" s="34">
        <v>124</v>
      </c>
    </row>
    <row r="9762" spans="1:9" x14ac:dyDescent="0.2">
      <c r="A9762" s="34" t="s">
        <v>60219</v>
      </c>
      <c r="B9762" s="34">
        <v>593</v>
      </c>
      <c r="C9762" s="34">
        <v>532</v>
      </c>
      <c r="D9762" s="34">
        <v>158</v>
      </c>
      <c r="E9762" s="34">
        <v>188</v>
      </c>
      <c r="F9762" s="34">
        <v>158</v>
      </c>
      <c r="G9762" s="34">
        <v>180</v>
      </c>
      <c r="H9762" s="34">
        <v>209</v>
      </c>
      <c r="I9762" s="34">
        <v>135</v>
      </c>
    </row>
    <row r="9763" spans="1:9" x14ac:dyDescent="0.2">
      <c r="A9763" s="34" t="s">
        <v>60220</v>
      </c>
      <c r="B9763" s="34">
        <v>704</v>
      </c>
      <c r="C9763" s="34">
        <v>781</v>
      </c>
      <c r="D9763" s="34">
        <v>205</v>
      </c>
      <c r="E9763" s="34">
        <v>243</v>
      </c>
      <c r="F9763" s="34">
        <v>246</v>
      </c>
      <c r="G9763" s="34">
        <v>223</v>
      </c>
      <c r="H9763" s="34">
        <v>230</v>
      </c>
      <c r="I9763" s="34">
        <v>156</v>
      </c>
    </row>
    <row r="9764" spans="1:9" x14ac:dyDescent="0.2">
      <c r="A9764" s="34" t="s">
        <v>60221</v>
      </c>
      <c r="B9764" s="34">
        <v>294</v>
      </c>
      <c r="C9764" s="34">
        <v>291</v>
      </c>
      <c r="D9764" s="34">
        <v>116</v>
      </c>
      <c r="E9764" s="34">
        <v>87</v>
      </c>
      <c r="F9764" s="34">
        <v>108</v>
      </c>
      <c r="G9764" s="34">
        <v>125</v>
      </c>
      <c r="H9764" s="34">
        <v>105</v>
      </c>
      <c r="I9764" s="34">
        <v>104</v>
      </c>
    </row>
    <row r="9765" spans="1:9" x14ac:dyDescent="0.2">
      <c r="A9765" s="34" t="s">
        <v>60222</v>
      </c>
      <c r="B9765" s="34">
        <v>197</v>
      </c>
      <c r="C9765" s="34">
        <v>170</v>
      </c>
      <c r="D9765" s="34">
        <v>59</v>
      </c>
      <c r="E9765" s="34">
        <v>57</v>
      </c>
      <c r="F9765" s="34">
        <v>63</v>
      </c>
      <c r="G9765" s="34">
        <v>69</v>
      </c>
      <c r="H9765" s="34">
        <v>73</v>
      </c>
      <c r="I9765" s="34">
        <v>32</v>
      </c>
    </row>
    <row r="9766" spans="1:9" x14ac:dyDescent="0.2">
      <c r="A9766" s="34" t="s">
        <v>60223</v>
      </c>
      <c r="B9766" s="34">
        <v>715</v>
      </c>
      <c r="C9766" s="34">
        <v>621</v>
      </c>
      <c r="D9766" s="34">
        <v>198</v>
      </c>
      <c r="E9766" s="34">
        <v>194</v>
      </c>
      <c r="F9766" s="34">
        <v>247</v>
      </c>
      <c r="G9766" s="34">
        <v>264</v>
      </c>
      <c r="H9766" s="34">
        <v>218</v>
      </c>
      <c r="I9766" s="34">
        <v>186</v>
      </c>
    </row>
    <row r="9767" spans="1:9" x14ac:dyDescent="0.2">
      <c r="A9767" s="34" t="s">
        <v>60224</v>
      </c>
      <c r="B9767" s="34">
        <v>724</v>
      </c>
      <c r="C9767" s="34">
        <v>769</v>
      </c>
      <c r="D9767" s="34">
        <v>206</v>
      </c>
      <c r="E9767" s="34">
        <v>265</v>
      </c>
      <c r="F9767" s="34">
        <v>219</v>
      </c>
      <c r="G9767" s="34">
        <v>268</v>
      </c>
      <c r="H9767" s="34">
        <v>234</v>
      </c>
      <c r="I9767" s="34">
        <v>227</v>
      </c>
    </row>
    <row r="9768" spans="1:9" x14ac:dyDescent="0.2">
      <c r="A9768" s="34" t="s">
        <v>60225</v>
      </c>
      <c r="B9768" s="34">
        <v>626</v>
      </c>
      <c r="C9768" s="34">
        <v>903</v>
      </c>
      <c r="D9768" s="34">
        <v>248</v>
      </c>
      <c r="E9768" s="34">
        <v>289</v>
      </c>
      <c r="F9768" s="34">
        <v>235</v>
      </c>
      <c r="G9768" s="34">
        <v>241</v>
      </c>
      <c r="H9768" s="34">
        <v>294</v>
      </c>
      <c r="I9768" s="34">
        <v>246</v>
      </c>
    </row>
    <row r="9769" spans="1:9" x14ac:dyDescent="0.2">
      <c r="A9769" s="34" t="s">
        <v>60226</v>
      </c>
      <c r="B9769" s="34">
        <v>241</v>
      </c>
      <c r="C9769" s="34">
        <v>296</v>
      </c>
      <c r="D9769" s="34">
        <v>70</v>
      </c>
      <c r="E9769" s="34">
        <v>110</v>
      </c>
      <c r="F9769" s="34">
        <v>85</v>
      </c>
      <c r="G9769" s="34">
        <v>117</v>
      </c>
      <c r="H9769" s="34">
        <v>70</v>
      </c>
      <c r="I9769" s="34">
        <v>79</v>
      </c>
    </row>
    <row r="9770" spans="1:9" x14ac:dyDescent="0.2">
      <c r="A9770" s="34" t="s">
        <v>60227</v>
      </c>
      <c r="B9770" s="34">
        <v>378</v>
      </c>
      <c r="C9770" s="34">
        <v>423</v>
      </c>
      <c r="D9770" s="34">
        <v>128</v>
      </c>
      <c r="E9770" s="34">
        <v>167</v>
      </c>
      <c r="F9770" s="34">
        <v>99</v>
      </c>
      <c r="G9770" s="34">
        <v>115</v>
      </c>
      <c r="H9770" s="34">
        <v>141</v>
      </c>
      <c r="I9770" s="34">
        <v>119</v>
      </c>
    </row>
    <row r="9771" spans="1:9" x14ac:dyDescent="0.2">
      <c r="A9771" s="34" t="s">
        <v>60228</v>
      </c>
      <c r="B9771" s="34">
        <v>426</v>
      </c>
      <c r="C9771" s="34">
        <v>415</v>
      </c>
      <c r="D9771" s="34">
        <v>130</v>
      </c>
      <c r="E9771" s="34">
        <v>161</v>
      </c>
      <c r="F9771" s="34">
        <v>110</v>
      </c>
      <c r="G9771" s="34">
        <v>168</v>
      </c>
      <c r="H9771" s="34">
        <v>140</v>
      </c>
      <c r="I9771" s="34">
        <v>93</v>
      </c>
    </row>
    <row r="9772" spans="1:9" x14ac:dyDescent="0.2">
      <c r="A9772" s="34" t="s">
        <v>60229</v>
      </c>
      <c r="B9772" s="34">
        <v>247</v>
      </c>
      <c r="C9772" s="34">
        <v>235</v>
      </c>
      <c r="D9772" s="34">
        <v>95</v>
      </c>
      <c r="E9772" s="34">
        <v>60</v>
      </c>
      <c r="F9772" s="34">
        <v>73</v>
      </c>
      <c r="G9772" s="34">
        <v>98</v>
      </c>
      <c r="H9772" s="34">
        <v>93</v>
      </c>
      <c r="I9772" s="34">
        <v>84</v>
      </c>
    </row>
    <row r="9773" spans="1:9" x14ac:dyDescent="0.2">
      <c r="A9773" s="34" t="s">
        <v>60230</v>
      </c>
      <c r="B9773" s="34">
        <v>439</v>
      </c>
      <c r="C9773" s="34">
        <v>320</v>
      </c>
      <c r="D9773" s="34">
        <v>102</v>
      </c>
      <c r="E9773" s="34">
        <v>123</v>
      </c>
      <c r="F9773" s="34">
        <v>149</v>
      </c>
      <c r="G9773" s="34">
        <v>142</v>
      </c>
      <c r="H9773" s="34">
        <v>133</v>
      </c>
      <c r="I9773" s="34">
        <v>120</v>
      </c>
    </row>
    <row r="9774" spans="1:9" x14ac:dyDescent="0.2">
      <c r="A9774" s="34" t="s">
        <v>60231</v>
      </c>
      <c r="B9774" s="34">
        <v>379</v>
      </c>
      <c r="C9774" s="34">
        <v>398</v>
      </c>
      <c r="D9774" s="34">
        <v>142</v>
      </c>
      <c r="E9774" s="34">
        <v>148</v>
      </c>
      <c r="F9774" s="34">
        <v>107</v>
      </c>
      <c r="G9774" s="34">
        <v>140</v>
      </c>
      <c r="H9774" s="34">
        <v>123</v>
      </c>
      <c r="I9774" s="34">
        <v>143</v>
      </c>
    </row>
    <row r="9775" spans="1:9" x14ac:dyDescent="0.2">
      <c r="A9775" s="34" t="s">
        <v>60232</v>
      </c>
      <c r="B9775" s="34">
        <v>730</v>
      </c>
      <c r="C9775" s="34">
        <v>712</v>
      </c>
      <c r="D9775" s="34">
        <v>192</v>
      </c>
      <c r="E9775" s="34">
        <v>248</v>
      </c>
      <c r="F9775" s="34">
        <v>191</v>
      </c>
      <c r="G9775" s="34">
        <v>245</v>
      </c>
      <c r="H9775" s="34">
        <v>216</v>
      </c>
      <c r="I9775" s="34">
        <v>252</v>
      </c>
    </row>
    <row r="9776" spans="1:9" x14ac:dyDescent="0.2">
      <c r="A9776" s="34" t="s">
        <v>60233</v>
      </c>
      <c r="B9776" s="34">
        <v>532</v>
      </c>
      <c r="C9776" s="34">
        <v>689</v>
      </c>
      <c r="D9776" s="34">
        <v>192</v>
      </c>
      <c r="E9776" s="34">
        <v>236</v>
      </c>
      <c r="F9776" s="34">
        <v>170</v>
      </c>
      <c r="G9776" s="34">
        <v>201</v>
      </c>
      <c r="H9776" s="34">
        <v>202</v>
      </c>
      <c r="I9776" s="34">
        <v>155</v>
      </c>
    </row>
    <row r="9777" spans="1:9" x14ac:dyDescent="0.2">
      <c r="A9777" s="34" t="s">
        <v>60234</v>
      </c>
      <c r="B9777" s="34">
        <v>455</v>
      </c>
      <c r="C9777" s="34">
        <v>410</v>
      </c>
      <c r="D9777" s="34">
        <v>132</v>
      </c>
      <c r="E9777" s="34">
        <v>160</v>
      </c>
      <c r="F9777" s="34">
        <v>145</v>
      </c>
      <c r="G9777" s="34">
        <v>130</v>
      </c>
      <c r="H9777" s="34">
        <v>133</v>
      </c>
      <c r="I9777" s="34">
        <v>168</v>
      </c>
    </row>
    <row r="9778" spans="1:9" x14ac:dyDescent="0.2">
      <c r="A9778" s="34" t="s">
        <v>60235</v>
      </c>
      <c r="B9778" s="34">
        <v>587</v>
      </c>
      <c r="C9778" s="34">
        <v>584</v>
      </c>
      <c r="D9778" s="34">
        <v>173</v>
      </c>
      <c r="E9778" s="34">
        <v>208</v>
      </c>
      <c r="F9778" s="34">
        <v>168</v>
      </c>
      <c r="G9778" s="34">
        <v>207</v>
      </c>
      <c r="H9778" s="34">
        <v>183</v>
      </c>
      <c r="I9778" s="34">
        <v>162</v>
      </c>
    </row>
    <row r="9779" spans="1:9" x14ac:dyDescent="0.2">
      <c r="A9779" s="34" t="s">
        <v>60236</v>
      </c>
      <c r="B9779" s="34">
        <v>526</v>
      </c>
      <c r="C9779" s="34">
        <v>450</v>
      </c>
      <c r="D9779" s="34">
        <v>146</v>
      </c>
      <c r="E9779" s="34">
        <v>148</v>
      </c>
      <c r="F9779" s="34">
        <v>135</v>
      </c>
      <c r="G9779" s="34">
        <v>148</v>
      </c>
      <c r="H9779" s="34">
        <v>150</v>
      </c>
      <c r="I9779" s="34">
        <v>137</v>
      </c>
    </row>
    <row r="9780" spans="1:9" x14ac:dyDescent="0.2">
      <c r="A9780" s="34" t="s">
        <v>60237</v>
      </c>
      <c r="B9780" s="34">
        <v>306</v>
      </c>
      <c r="C9780" s="34">
        <v>294</v>
      </c>
      <c r="D9780" s="34">
        <v>125</v>
      </c>
      <c r="E9780" s="34">
        <v>121</v>
      </c>
      <c r="F9780" s="34">
        <v>124</v>
      </c>
      <c r="G9780" s="34">
        <v>83</v>
      </c>
      <c r="H9780" s="34">
        <v>136</v>
      </c>
      <c r="I9780" s="34">
        <v>115</v>
      </c>
    </row>
    <row r="9781" spans="1:9" x14ac:dyDescent="0.2">
      <c r="A9781" s="34" t="s">
        <v>60238</v>
      </c>
      <c r="B9781" s="34">
        <v>396</v>
      </c>
      <c r="C9781" s="34">
        <v>414</v>
      </c>
      <c r="D9781" s="34">
        <v>140</v>
      </c>
      <c r="E9781" s="34">
        <v>141</v>
      </c>
      <c r="F9781" s="34">
        <v>139</v>
      </c>
      <c r="G9781" s="34">
        <v>159</v>
      </c>
      <c r="H9781" s="34">
        <v>128</v>
      </c>
      <c r="I9781" s="34">
        <v>125</v>
      </c>
    </row>
    <row r="9782" spans="1:9" x14ac:dyDescent="0.2">
      <c r="A9782" s="34" t="s">
        <v>60239</v>
      </c>
      <c r="B9782" s="34">
        <v>533</v>
      </c>
      <c r="C9782" s="34">
        <v>571</v>
      </c>
      <c r="D9782" s="34">
        <v>197</v>
      </c>
      <c r="E9782" s="34">
        <v>157</v>
      </c>
      <c r="F9782" s="34">
        <v>162</v>
      </c>
      <c r="G9782" s="34">
        <v>184</v>
      </c>
      <c r="H9782" s="34">
        <v>171</v>
      </c>
      <c r="I9782" s="34">
        <v>151</v>
      </c>
    </row>
    <row r="9783" spans="1:9" x14ac:dyDescent="0.2">
      <c r="A9783" s="34" t="s">
        <v>60240</v>
      </c>
      <c r="B9783" s="34">
        <v>511</v>
      </c>
      <c r="C9783" s="34">
        <v>516</v>
      </c>
      <c r="D9783" s="34">
        <v>136</v>
      </c>
      <c r="E9783" s="34">
        <v>163</v>
      </c>
      <c r="F9783" s="34">
        <v>171</v>
      </c>
      <c r="G9783" s="34">
        <v>187</v>
      </c>
      <c r="H9783" s="34">
        <v>163</v>
      </c>
      <c r="I9783" s="34">
        <v>131</v>
      </c>
    </row>
    <row r="9784" spans="1:9" x14ac:dyDescent="0.2">
      <c r="A9784" s="34" t="s">
        <v>60241</v>
      </c>
      <c r="B9784" s="34">
        <v>261</v>
      </c>
      <c r="C9784" s="34">
        <v>248</v>
      </c>
      <c r="D9784" s="34">
        <v>83</v>
      </c>
      <c r="E9784" s="34">
        <v>97</v>
      </c>
      <c r="F9784" s="34">
        <v>107</v>
      </c>
      <c r="G9784" s="34">
        <v>70</v>
      </c>
      <c r="H9784" s="34">
        <v>100</v>
      </c>
      <c r="I9784" s="34">
        <v>84</v>
      </c>
    </row>
    <row r="9785" spans="1:9" x14ac:dyDescent="0.2">
      <c r="A9785" s="34" t="s">
        <v>60242</v>
      </c>
      <c r="B9785" s="34">
        <v>510</v>
      </c>
      <c r="C9785" s="34">
        <v>491</v>
      </c>
      <c r="D9785" s="34">
        <v>154</v>
      </c>
      <c r="E9785" s="34">
        <v>161</v>
      </c>
      <c r="F9785" s="34">
        <v>155</v>
      </c>
      <c r="G9785" s="34">
        <v>174</v>
      </c>
      <c r="H9785" s="34">
        <v>163</v>
      </c>
      <c r="I9785" s="34">
        <v>112</v>
      </c>
    </row>
    <row r="9786" spans="1:9" x14ac:dyDescent="0.2">
      <c r="A9786" s="34" t="s">
        <v>60243</v>
      </c>
      <c r="B9786" s="34">
        <v>444</v>
      </c>
      <c r="C9786" s="34">
        <v>512</v>
      </c>
      <c r="D9786" s="34">
        <v>132</v>
      </c>
      <c r="E9786" s="34">
        <v>174</v>
      </c>
      <c r="F9786" s="34">
        <v>131</v>
      </c>
      <c r="G9786" s="34">
        <v>188</v>
      </c>
      <c r="H9786" s="34">
        <v>141</v>
      </c>
      <c r="I9786" s="34">
        <v>145</v>
      </c>
    </row>
    <row r="9787" spans="1:9" x14ac:dyDescent="0.2">
      <c r="A9787" s="34" t="s">
        <v>60244</v>
      </c>
      <c r="B9787" s="34">
        <v>679</v>
      </c>
      <c r="C9787" s="34">
        <v>552</v>
      </c>
      <c r="D9787" s="34">
        <v>210</v>
      </c>
      <c r="E9787" s="34">
        <v>161</v>
      </c>
      <c r="F9787" s="34">
        <v>175</v>
      </c>
      <c r="G9787" s="34">
        <v>182</v>
      </c>
      <c r="H9787" s="34">
        <v>203</v>
      </c>
      <c r="I9787" s="34">
        <v>181</v>
      </c>
    </row>
    <row r="9788" spans="1:9" x14ac:dyDescent="0.2">
      <c r="A9788" s="34" t="s">
        <v>60245</v>
      </c>
      <c r="B9788" s="34">
        <v>270</v>
      </c>
      <c r="C9788" s="34">
        <v>181</v>
      </c>
      <c r="D9788" s="34">
        <v>86</v>
      </c>
      <c r="E9788" s="34">
        <v>59</v>
      </c>
      <c r="F9788" s="34">
        <v>59</v>
      </c>
      <c r="G9788" s="34">
        <v>57</v>
      </c>
      <c r="H9788" s="34">
        <v>56</v>
      </c>
      <c r="I9788" s="34">
        <v>64</v>
      </c>
    </row>
    <row r="9789" spans="1:9" x14ac:dyDescent="0.2">
      <c r="A9789" s="34" t="s">
        <v>60246</v>
      </c>
      <c r="B9789" s="34">
        <v>539</v>
      </c>
      <c r="C9789" s="34">
        <v>453</v>
      </c>
      <c r="D9789" s="34">
        <v>157</v>
      </c>
      <c r="E9789" s="34">
        <v>156</v>
      </c>
      <c r="F9789" s="34">
        <v>127</v>
      </c>
      <c r="G9789" s="34">
        <v>111</v>
      </c>
      <c r="H9789" s="34">
        <v>170</v>
      </c>
      <c r="I9789" s="34">
        <v>143</v>
      </c>
    </row>
    <row r="9790" spans="1:9" x14ac:dyDescent="0.2">
      <c r="A9790" s="34" t="s">
        <v>60247</v>
      </c>
      <c r="B9790" s="34">
        <v>380</v>
      </c>
      <c r="C9790" s="34">
        <v>337</v>
      </c>
      <c r="D9790" s="34">
        <v>155</v>
      </c>
      <c r="E9790" s="34">
        <v>124</v>
      </c>
      <c r="F9790" s="34">
        <v>132</v>
      </c>
      <c r="G9790" s="34">
        <v>114</v>
      </c>
      <c r="H9790" s="34">
        <v>158</v>
      </c>
      <c r="I9790" s="34">
        <v>90</v>
      </c>
    </row>
    <row r="9791" spans="1:9" x14ac:dyDescent="0.2">
      <c r="A9791" s="34" t="s">
        <v>60248</v>
      </c>
      <c r="B9791" s="34">
        <v>294</v>
      </c>
      <c r="C9791" s="34">
        <v>296</v>
      </c>
      <c r="D9791" s="34">
        <v>115</v>
      </c>
      <c r="E9791" s="34">
        <v>87</v>
      </c>
      <c r="F9791" s="34">
        <v>106</v>
      </c>
      <c r="G9791" s="34">
        <v>86</v>
      </c>
      <c r="H9791" s="34">
        <v>112</v>
      </c>
      <c r="I9791" s="34">
        <v>93</v>
      </c>
    </row>
    <row r="9792" spans="1:9" x14ac:dyDescent="0.2">
      <c r="A9792" s="34" t="s">
        <v>60249</v>
      </c>
      <c r="B9792" s="34">
        <v>688</v>
      </c>
      <c r="C9792" s="34">
        <v>679</v>
      </c>
      <c r="D9792" s="34">
        <v>244</v>
      </c>
      <c r="E9792" s="34">
        <v>231</v>
      </c>
      <c r="F9792" s="34">
        <v>198</v>
      </c>
      <c r="G9792" s="34">
        <v>236</v>
      </c>
      <c r="H9792" s="34">
        <v>237</v>
      </c>
      <c r="I9792" s="34">
        <v>209</v>
      </c>
    </row>
    <row r="9793" spans="1:9" x14ac:dyDescent="0.2">
      <c r="A9793" s="34" t="s">
        <v>60250</v>
      </c>
      <c r="B9793" s="34">
        <v>712</v>
      </c>
      <c r="C9793" s="34">
        <v>727</v>
      </c>
      <c r="D9793" s="34">
        <v>244</v>
      </c>
      <c r="E9793" s="34">
        <v>219</v>
      </c>
      <c r="F9793" s="34">
        <v>264</v>
      </c>
      <c r="G9793" s="34">
        <v>260</v>
      </c>
      <c r="H9793" s="34">
        <v>227</v>
      </c>
      <c r="I9793" s="34">
        <v>204</v>
      </c>
    </row>
    <row r="9794" spans="1:9" x14ac:dyDescent="0.2">
      <c r="A9794" s="34" t="s">
        <v>60251</v>
      </c>
      <c r="B9794" s="34">
        <v>567</v>
      </c>
      <c r="C9794" s="34">
        <v>450</v>
      </c>
      <c r="D9794" s="34">
        <v>143</v>
      </c>
      <c r="E9794" s="34">
        <v>149</v>
      </c>
      <c r="F9794" s="34">
        <v>181</v>
      </c>
      <c r="G9794" s="34">
        <v>180</v>
      </c>
      <c r="H9794" s="34">
        <v>169</v>
      </c>
      <c r="I9794" s="34">
        <v>136</v>
      </c>
    </row>
    <row r="9795" spans="1:9" x14ac:dyDescent="0.2">
      <c r="A9795" s="34" t="s">
        <v>60252</v>
      </c>
      <c r="B9795" s="34">
        <v>397</v>
      </c>
      <c r="C9795" s="34">
        <v>471</v>
      </c>
      <c r="D9795" s="34">
        <v>109</v>
      </c>
      <c r="E9795" s="34">
        <v>171</v>
      </c>
      <c r="F9795" s="34">
        <v>123</v>
      </c>
      <c r="G9795" s="34">
        <v>102</v>
      </c>
      <c r="H9795" s="34">
        <v>124</v>
      </c>
      <c r="I9795" s="34">
        <v>84</v>
      </c>
    </row>
    <row r="9796" spans="1:9" x14ac:dyDescent="0.2">
      <c r="A9796" s="34" t="s">
        <v>60253</v>
      </c>
      <c r="B9796" s="34">
        <v>387</v>
      </c>
      <c r="C9796" s="34">
        <v>439</v>
      </c>
      <c r="D9796" s="34">
        <v>128</v>
      </c>
      <c r="E9796" s="34">
        <v>129</v>
      </c>
      <c r="F9796" s="34">
        <v>104</v>
      </c>
      <c r="G9796" s="34">
        <v>161</v>
      </c>
      <c r="H9796" s="34">
        <v>147</v>
      </c>
      <c r="I9796" s="34">
        <v>142</v>
      </c>
    </row>
    <row r="9797" spans="1:9" x14ac:dyDescent="0.2">
      <c r="A9797" s="34" t="s">
        <v>60254</v>
      </c>
      <c r="B9797" s="34">
        <v>359</v>
      </c>
      <c r="C9797" s="34">
        <v>501</v>
      </c>
      <c r="D9797" s="34">
        <v>99</v>
      </c>
      <c r="E9797" s="34">
        <v>112</v>
      </c>
      <c r="F9797" s="34">
        <v>118</v>
      </c>
      <c r="G9797" s="34">
        <v>125</v>
      </c>
      <c r="H9797" s="34">
        <v>112</v>
      </c>
      <c r="I9797" s="34">
        <v>103</v>
      </c>
    </row>
    <row r="9798" spans="1:9" x14ac:dyDescent="0.2">
      <c r="A9798" s="34" t="s">
        <v>60255</v>
      </c>
      <c r="B9798" s="34">
        <v>540</v>
      </c>
      <c r="C9798" s="34">
        <v>501</v>
      </c>
      <c r="D9798" s="34">
        <v>166</v>
      </c>
      <c r="E9798" s="34">
        <v>170</v>
      </c>
      <c r="F9798" s="34">
        <v>168</v>
      </c>
      <c r="G9798" s="34">
        <v>128</v>
      </c>
      <c r="H9798" s="34">
        <v>177</v>
      </c>
      <c r="I9798" s="34">
        <v>145</v>
      </c>
    </row>
    <row r="9799" spans="1:9" x14ac:dyDescent="0.2">
      <c r="A9799" s="34" t="s">
        <v>60256</v>
      </c>
      <c r="B9799" s="34">
        <v>500</v>
      </c>
      <c r="C9799" s="34">
        <v>385</v>
      </c>
      <c r="D9799" s="34">
        <v>134</v>
      </c>
      <c r="E9799" s="34">
        <v>131</v>
      </c>
      <c r="F9799" s="34">
        <v>154</v>
      </c>
      <c r="G9799" s="34">
        <v>164</v>
      </c>
      <c r="H9799" s="34">
        <v>140</v>
      </c>
      <c r="I9799" s="34">
        <v>98</v>
      </c>
    </row>
    <row r="9800" spans="1:9" x14ac:dyDescent="0.2">
      <c r="A9800" s="34" t="s">
        <v>60257</v>
      </c>
      <c r="B9800" s="34">
        <v>297</v>
      </c>
      <c r="C9800" s="34">
        <v>354</v>
      </c>
      <c r="D9800" s="34">
        <v>120</v>
      </c>
      <c r="E9800" s="34">
        <v>136</v>
      </c>
      <c r="F9800" s="34">
        <v>109</v>
      </c>
      <c r="G9800" s="34">
        <v>127</v>
      </c>
      <c r="H9800" s="34">
        <v>93</v>
      </c>
      <c r="I9800" s="34">
        <v>113</v>
      </c>
    </row>
    <row r="9801" spans="1:9" x14ac:dyDescent="0.2">
      <c r="A9801" s="34" t="s">
        <v>60258</v>
      </c>
      <c r="B9801" s="34">
        <v>428</v>
      </c>
      <c r="C9801" s="34">
        <v>375</v>
      </c>
      <c r="D9801" s="34">
        <v>116</v>
      </c>
      <c r="E9801" s="34">
        <v>125</v>
      </c>
      <c r="F9801" s="34">
        <v>99</v>
      </c>
      <c r="G9801" s="34">
        <v>140</v>
      </c>
      <c r="H9801" s="34">
        <v>160</v>
      </c>
      <c r="I9801" s="34">
        <v>109</v>
      </c>
    </row>
    <row r="9802" spans="1:9" x14ac:dyDescent="0.2">
      <c r="A9802" s="34" t="s">
        <v>60259</v>
      </c>
      <c r="B9802" s="34">
        <v>548</v>
      </c>
      <c r="C9802" s="34">
        <v>467</v>
      </c>
      <c r="D9802" s="34">
        <v>164</v>
      </c>
      <c r="E9802" s="34">
        <v>196</v>
      </c>
      <c r="F9802" s="34">
        <v>148</v>
      </c>
      <c r="G9802" s="34">
        <v>186</v>
      </c>
      <c r="H9802" s="34">
        <v>152</v>
      </c>
      <c r="I9802" s="34">
        <v>171</v>
      </c>
    </row>
    <row r="9803" spans="1:9" x14ac:dyDescent="0.2">
      <c r="A9803" s="34" t="s">
        <v>60260</v>
      </c>
      <c r="B9803" s="34">
        <v>459</v>
      </c>
      <c r="C9803" s="34">
        <v>473</v>
      </c>
      <c r="D9803" s="34">
        <v>142</v>
      </c>
      <c r="E9803" s="34">
        <v>158</v>
      </c>
      <c r="F9803" s="34">
        <v>119</v>
      </c>
      <c r="G9803" s="34">
        <v>145</v>
      </c>
      <c r="H9803" s="34">
        <v>176</v>
      </c>
      <c r="I9803" s="34">
        <v>152</v>
      </c>
    </row>
    <row r="9804" spans="1:9" x14ac:dyDescent="0.2">
      <c r="A9804" s="34" t="s">
        <v>60261</v>
      </c>
      <c r="B9804" s="34">
        <v>341</v>
      </c>
      <c r="C9804" s="34">
        <v>291</v>
      </c>
      <c r="D9804" s="34">
        <v>92</v>
      </c>
      <c r="E9804" s="34">
        <v>112</v>
      </c>
      <c r="F9804" s="34">
        <v>114</v>
      </c>
      <c r="G9804" s="34">
        <v>84</v>
      </c>
      <c r="H9804" s="34">
        <v>83</v>
      </c>
      <c r="I9804" s="34">
        <v>76</v>
      </c>
    </row>
    <row r="9805" spans="1:9" x14ac:dyDescent="0.2">
      <c r="A9805" s="34" t="s">
        <v>60262</v>
      </c>
      <c r="B9805" s="34">
        <v>453</v>
      </c>
      <c r="C9805" s="34">
        <v>360</v>
      </c>
      <c r="D9805" s="34">
        <v>137</v>
      </c>
      <c r="E9805" s="34">
        <v>129</v>
      </c>
      <c r="F9805" s="34">
        <v>123</v>
      </c>
      <c r="G9805" s="34">
        <v>122</v>
      </c>
      <c r="H9805" s="34">
        <v>127</v>
      </c>
      <c r="I9805" s="34">
        <v>94</v>
      </c>
    </row>
    <row r="9806" spans="1:9" x14ac:dyDescent="0.2">
      <c r="A9806" s="34" t="s">
        <v>60263</v>
      </c>
      <c r="B9806" s="34">
        <v>267</v>
      </c>
      <c r="C9806" s="34">
        <v>312</v>
      </c>
      <c r="D9806" s="34">
        <v>62</v>
      </c>
      <c r="E9806" s="34">
        <v>83</v>
      </c>
      <c r="F9806" s="34">
        <v>63</v>
      </c>
      <c r="G9806" s="34">
        <v>81</v>
      </c>
      <c r="H9806" s="34">
        <v>74</v>
      </c>
      <c r="I9806" s="34">
        <v>72</v>
      </c>
    </row>
    <row r="9807" spans="1:9" x14ac:dyDescent="0.2">
      <c r="A9807" s="34" t="s">
        <v>60264</v>
      </c>
      <c r="B9807" s="34">
        <v>463</v>
      </c>
      <c r="C9807" s="34">
        <v>436</v>
      </c>
      <c r="D9807" s="34">
        <v>172</v>
      </c>
      <c r="E9807" s="34">
        <v>146</v>
      </c>
      <c r="F9807" s="34">
        <v>153</v>
      </c>
      <c r="G9807" s="34">
        <v>168</v>
      </c>
      <c r="H9807" s="34">
        <v>158</v>
      </c>
      <c r="I9807" s="34">
        <v>120</v>
      </c>
    </row>
    <row r="9808" spans="1:9" x14ac:dyDescent="0.2">
      <c r="A9808" s="34" t="s">
        <v>60265</v>
      </c>
      <c r="B9808" s="34">
        <v>1180</v>
      </c>
      <c r="C9808" s="34">
        <v>1029</v>
      </c>
      <c r="D9808" s="34">
        <v>360</v>
      </c>
      <c r="E9808" s="34">
        <v>300</v>
      </c>
      <c r="F9808" s="34">
        <v>305</v>
      </c>
      <c r="G9808" s="34">
        <v>309</v>
      </c>
      <c r="H9808" s="34">
        <v>361</v>
      </c>
      <c r="I9808" s="34">
        <v>274</v>
      </c>
    </row>
    <row r="9809" spans="1:9" x14ac:dyDescent="0.2">
      <c r="A9809" s="34" t="s">
        <v>60266</v>
      </c>
      <c r="B9809" s="34">
        <v>873</v>
      </c>
      <c r="C9809" s="34">
        <v>917</v>
      </c>
      <c r="D9809" s="34">
        <v>336</v>
      </c>
      <c r="E9809" s="34">
        <v>301</v>
      </c>
      <c r="F9809" s="34">
        <v>268</v>
      </c>
      <c r="G9809" s="34">
        <v>249</v>
      </c>
      <c r="H9809" s="34">
        <v>306</v>
      </c>
      <c r="I9809" s="34">
        <v>263</v>
      </c>
    </row>
    <row r="9810" spans="1:9" x14ac:dyDescent="0.2">
      <c r="A9810" s="34" t="s">
        <v>60267</v>
      </c>
      <c r="B9810" s="34">
        <v>669</v>
      </c>
      <c r="C9810" s="34">
        <v>602</v>
      </c>
      <c r="D9810" s="34">
        <v>175</v>
      </c>
      <c r="E9810" s="34">
        <v>238</v>
      </c>
      <c r="F9810" s="34">
        <v>171</v>
      </c>
      <c r="G9810" s="34">
        <v>216</v>
      </c>
      <c r="H9810" s="34">
        <v>227</v>
      </c>
      <c r="I9810" s="34">
        <v>207</v>
      </c>
    </row>
    <row r="9811" spans="1:9" x14ac:dyDescent="0.2">
      <c r="A9811" s="34" t="s">
        <v>60268</v>
      </c>
      <c r="B9811" s="34">
        <v>745</v>
      </c>
      <c r="C9811" s="34">
        <v>763</v>
      </c>
      <c r="D9811" s="34">
        <v>246</v>
      </c>
      <c r="E9811" s="34">
        <v>199</v>
      </c>
      <c r="F9811" s="34">
        <v>234</v>
      </c>
      <c r="G9811" s="34">
        <v>225</v>
      </c>
      <c r="H9811" s="34">
        <v>217</v>
      </c>
      <c r="I9811" s="34">
        <v>179</v>
      </c>
    </row>
    <row r="9812" spans="1:9" x14ac:dyDescent="0.2">
      <c r="A9812" s="34" t="s">
        <v>60269</v>
      </c>
      <c r="B9812" s="34">
        <v>450</v>
      </c>
      <c r="C9812" s="34">
        <v>372</v>
      </c>
      <c r="D9812" s="34">
        <v>131</v>
      </c>
      <c r="E9812" s="34">
        <v>151</v>
      </c>
      <c r="F9812" s="34">
        <v>140</v>
      </c>
      <c r="G9812" s="34">
        <v>185</v>
      </c>
      <c r="H9812" s="34">
        <v>110</v>
      </c>
      <c r="I9812" s="34">
        <v>131</v>
      </c>
    </row>
    <row r="9813" spans="1:9" x14ac:dyDescent="0.2">
      <c r="A9813" s="34" t="s">
        <v>60270</v>
      </c>
      <c r="B9813" s="34">
        <v>483</v>
      </c>
      <c r="C9813" s="34">
        <v>554</v>
      </c>
      <c r="D9813" s="34">
        <v>126</v>
      </c>
      <c r="E9813" s="34">
        <v>176</v>
      </c>
      <c r="F9813" s="34">
        <v>141</v>
      </c>
      <c r="G9813" s="34">
        <v>166</v>
      </c>
      <c r="H9813" s="34">
        <v>158</v>
      </c>
      <c r="I9813" s="34">
        <v>165</v>
      </c>
    </row>
    <row r="9814" spans="1:9" x14ac:dyDescent="0.2">
      <c r="A9814" s="34" t="s">
        <v>60271</v>
      </c>
      <c r="B9814" s="34">
        <v>564</v>
      </c>
      <c r="C9814" s="34">
        <v>624</v>
      </c>
      <c r="D9814" s="34">
        <v>196</v>
      </c>
      <c r="E9814" s="34">
        <v>191</v>
      </c>
      <c r="F9814" s="34">
        <v>180</v>
      </c>
      <c r="G9814" s="34">
        <v>238</v>
      </c>
      <c r="H9814" s="34">
        <v>149</v>
      </c>
      <c r="I9814" s="34">
        <v>179</v>
      </c>
    </row>
    <row r="9815" spans="1:9" x14ac:dyDescent="0.2">
      <c r="A9815" s="34" t="s">
        <v>60272</v>
      </c>
      <c r="B9815" s="34">
        <v>353</v>
      </c>
      <c r="C9815" s="34">
        <v>390</v>
      </c>
      <c r="D9815" s="34">
        <v>105</v>
      </c>
      <c r="E9815" s="34">
        <v>112</v>
      </c>
      <c r="F9815" s="34">
        <v>118</v>
      </c>
      <c r="G9815" s="34">
        <v>109</v>
      </c>
      <c r="H9815" s="34">
        <v>109</v>
      </c>
      <c r="I9815" s="34">
        <v>83</v>
      </c>
    </row>
    <row r="9816" spans="1:9" x14ac:dyDescent="0.2">
      <c r="A9816" s="34" t="s">
        <v>60273</v>
      </c>
      <c r="B9816" s="34">
        <v>328</v>
      </c>
      <c r="C9816" s="34">
        <v>398</v>
      </c>
      <c r="D9816" s="34">
        <v>130</v>
      </c>
      <c r="E9816" s="34">
        <v>128</v>
      </c>
      <c r="F9816" s="34">
        <v>125</v>
      </c>
      <c r="G9816" s="34">
        <v>132</v>
      </c>
      <c r="H9816" s="34">
        <v>109</v>
      </c>
      <c r="I9816" s="34">
        <v>126</v>
      </c>
    </row>
    <row r="9817" spans="1:9" x14ac:dyDescent="0.2">
      <c r="A9817" s="34" t="s">
        <v>60274</v>
      </c>
      <c r="B9817" s="34">
        <v>707</v>
      </c>
      <c r="C9817" s="34">
        <v>772</v>
      </c>
      <c r="D9817" s="34">
        <v>228</v>
      </c>
      <c r="E9817" s="34">
        <v>282</v>
      </c>
      <c r="F9817" s="34">
        <v>205</v>
      </c>
      <c r="G9817" s="34">
        <v>258</v>
      </c>
      <c r="H9817" s="34">
        <v>232</v>
      </c>
      <c r="I9817" s="34">
        <v>247</v>
      </c>
    </row>
    <row r="9818" spans="1:9" x14ac:dyDescent="0.2">
      <c r="A9818" s="34" t="s">
        <v>60275</v>
      </c>
      <c r="B9818" s="34">
        <v>274</v>
      </c>
      <c r="C9818" s="34">
        <v>319</v>
      </c>
      <c r="D9818" s="34">
        <v>100</v>
      </c>
      <c r="E9818" s="34">
        <v>118</v>
      </c>
      <c r="F9818" s="34">
        <v>78</v>
      </c>
      <c r="G9818" s="34">
        <v>133</v>
      </c>
      <c r="H9818" s="34">
        <v>119</v>
      </c>
      <c r="I9818" s="34">
        <v>108</v>
      </c>
    </row>
    <row r="9819" spans="1:9" x14ac:dyDescent="0.2">
      <c r="A9819" s="34" t="s">
        <v>60276</v>
      </c>
      <c r="B9819" s="34">
        <v>231</v>
      </c>
      <c r="C9819" s="34">
        <v>310</v>
      </c>
      <c r="D9819" s="34">
        <v>91</v>
      </c>
      <c r="E9819" s="34">
        <v>121</v>
      </c>
      <c r="F9819" s="34">
        <v>82</v>
      </c>
      <c r="G9819" s="34">
        <v>115</v>
      </c>
      <c r="H9819" s="34">
        <v>56</v>
      </c>
      <c r="I9819" s="34">
        <v>86</v>
      </c>
    </row>
    <row r="9820" spans="1:9" x14ac:dyDescent="0.2">
      <c r="A9820" s="34" t="s">
        <v>60277</v>
      </c>
      <c r="B9820" s="34">
        <v>324</v>
      </c>
      <c r="C9820" s="34">
        <v>461</v>
      </c>
      <c r="D9820" s="34">
        <v>127</v>
      </c>
      <c r="E9820" s="34">
        <v>126</v>
      </c>
      <c r="F9820" s="34">
        <v>95</v>
      </c>
      <c r="G9820" s="34">
        <v>185</v>
      </c>
      <c r="H9820" s="34">
        <v>151</v>
      </c>
      <c r="I9820" s="34">
        <v>129</v>
      </c>
    </row>
    <row r="9821" spans="1:9" x14ac:dyDescent="0.2">
      <c r="A9821" s="34" t="s">
        <v>60278</v>
      </c>
      <c r="B9821" s="34">
        <v>399</v>
      </c>
      <c r="C9821" s="34">
        <v>351</v>
      </c>
      <c r="D9821" s="34">
        <v>120</v>
      </c>
      <c r="E9821" s="34">
        <v>107</v>
      </c>
      <c r="F9821" s="34">
        <v>110</v>
      </c>
      <c r="G9821" s="34">
        <v>124</v>
      </c>
      <c r="H9821" s="34">
        <v>106</v>
      </c>
      <c r="I9821" s="34">
        <v>123</v>
      </c>
    </row>
    <row r="9822" spans="1:9" x14ac:dyDescent="0.2">
      <c r="A9822" s="34" t="s">
        <v>60279</v>
      </c>
      <c r="B9822" s="34">
        <v>224</v>
      </c>
      <c r="C9822" s="34">
        <v>322</v>
      </c>
      <c r="D9822" s="34">
        <v>76</v>
      </c>
      <c r="E9822" s="34">
        <v>82</v>
      </c>
      <c r="F9822" s="34">
        <v>79</v>
      </c>
      <c r="G9822" s="34">
        <v>116</v>
      </c>
      <c r="H9822" s="34">
        <v>72</v>
      </c>
      <c r="I9822" s="34">
        <v>69</v>
      </c>
    </row>
    <row r="9823" spans="1:9" x14ac:dyDescent="0.2">
      <c r="A9823" s="34" t="s">
        <v>60280</v>
      </c>
      <c r="B9823" s="34">
        <v>582</v>
      </c>
      <c r="C9823" s="34">
        <v>774</v>
      </c>
      <c r="D9823" s="34">
        <v>219</v>
      </c>
      <c r="E9823" s="34">
        <v>247</v>
      </c>
      <c r="F9823" s="34">
        <v>194</v>
      </c>
      <c r="G9823" s="34">
        <v>202</v>
      </c>
      <c r="H9823" s="34">
        <v>218</v>
      </c>
      <c r="I9823" s="34">
        <v>195</v>
      </c>
    </row>
    <row r="9824" spans="1:9" x14ac:dyDescent="0.2">
      <c r="A9824" s="34" t="s">
        <v>60281</v>
      </c>
      <c r="B9824" s="34">
        <v>515</v>
      </c>
      <c r="C9824" s="34">
        <v>430</v>
      </c>
      <c r="D9824" s="34">
        <v>173</v>
      </c>
      <c r="E9824" s="34">
        <v>140</v>
      </c>
      <c r="F9824" s="34">
        <v>150</v>
      </c>
      <c r="G9824" s="34">
        <v>143</v>
      </c>
      <c r="H9824" s="34">
        <v>138</v>
      </c>
      <c r="I9824" s="34">
        <v>96</v>
      </c>
    </row>
    <row r="9825" spans="1:9" x14ac:dyDescent="0.2">
      <c r="A9825" s="34" t="s">
        <v>60282</v>
      </c>
      <c r="B9825" s="34">
        <v>563</v>
      </c>
      <c r="C9825" s="34">
        <v>587</v>
      </c>
      <c r="D9825" s="34">
        <v>154</v>
      </c>
      <c r="E9825" s="34">
        <v>202</v>
      </c>
      <c r="F9825" s="34">
        <v>155</v>
      </c>
      <c r="G9825" s="34">
        <v>178</v>
      </c>
      <c r="H9825" s="34">
        <v>189</v>
      </c>
      <c r="I9825" s="34">
        <v>178</v>
      </c>
    </row>
    <row r="9826" spans="1:9" x14ac:dyDescent="0.2">
      <c r="A9826" s="34" t="s">
        <v>60283</v>
      </c>
      <c r="B9826" s="34">
        <v>527</v>
      </c>
      <c r="C9826" s="34">
        <v>424</v>
      </c>
      <c r="D9826" s="34">
        <v>208</v>
      </c>
      <c r="E9826" s="34">
        <v>169</v>
      </c>
      <c r="F9826" s="34">
        <v>197</v>
      </c>
      <c r="G9826" s="34">
        <v>163</v>
      </c>
      <c r="H9826" s="34">
        <v>198</v>
      </c>
      <c r="I9826" s="34">
        <v>128</v>
      </c>
    </row>
    <row r="9827" spans="1:9" x14ac:dyDescent="0.2">
      <c r="A9827" s="34" t="s">
        <v>60284</v>
      </c>
      <c r="B9827" s="34">
        <v>455</v>
      </c>
      <c r="C9827" s="34">
        <v>428</v>
      </c>
      <c r="D9827" s="34">
        <v>150</v>
      </c>
      <c r="E9827" s="34">
        <v>126</v>
      </c>
      <c r="F9827" s="34">
        <v>96</v>
      </c>
      <c r="G9827" s="34">
        <v>136</v>
      </c>
      <c r="H9827" s="34">
        <v>137</v>
      </c>
      <c r="I9827" s="34">
        <v>93</v>
      </c>
    </row>
    <row r="9828" spans="1:9" x14ac:dyDescent="0.2">
      <c r="A9828" s="34" t="s">
        <v>60285</v>
      </c>
      <c r="B9828" s="34">
        <v>618</v>
      </c>
      <c r="C9828" s="34">
        <v>629</v>
      </c>
      <c r="D9828" s="34">
        <v>219</v>
      </c>
      <c r="E9828" s="34">
        <v>250</v>
      </c>
      <c r="F9828" s="34">
        <v>183</v>
      </c>
      <c r="G9828" s="34">
        <v>258</v>
      </c>
      <c r="H9828" s="34">
        <v>182</v>
      </c>
      <c r="I9828" s="34">
        <v>165</v>
      </c>
    </row>
    <row r="9829" spans="1:9" x14ac:dyDescent="0.2">
      <c r="A9829" s="34" t="s">
        <v>60286</v>
      </c>
      <c r="B9829" s="34">
        <v>549</v>
      </c>
      <c r="C9829" s="34">
        <v>501</v>
      </c>
      <c r="D9829" s="34">
        <v>157</v>
      </c>
      <c r="E9829" s="34">
        <v>194</v>
      </c>
      <c r="F9829" s="34">
        <v>164</v>
      </c>
      <c r="G9829" s="34">
        <v>162</v>
      </c>
      <c r="H9829" s="34">
        <v>173</v>
      </c>
      <c r="I9829" s="34">
        <v>135</v>
      </c>
    </row>
    <row r="9830" spans="1:9" x14ac:dyDescent="0.2">
      <c r="A9830" s="34" t="s">
        <v>60287</v>
      </c>
      <c r="B9830" s="34">
        <v>736</v>
      </c>
      <c r="C9830" s="34">
        <v>558</v>
      </c>
      <c r="D9830" s="34">
        <v>173</v>
      </c>
      <c r="E9830" s="34">
        <v>179</v>
      </c>
      <c r="F9830" s="34">
        <v>189</v>
      </c>
      <c r="G9830" s="34">
        <v>191</v>
      </c>
      <c r="H9830" s="34">
        <v>213</v>
      </c>
      <c r="I9830" s="34">
        <v>178</v>
      </c>
    </row>
    <row r="9831" spans="1:9" x14ac:dyDescent="0.2">
      <c r="A9831" s="34" t="s">
        <v>60288</v>
      </c>
      <c r="B9831" s="34">
        <v>618</v>
      </c>
      <c r="C9831" s="34">
        <v>515</v>
      </c>
      <c r="D9831" s="34">
        <v>205</v>
      </c>
      <c r="E9831" s="34">
        <v>173</v>
      </c>
      <c r="F9831" s="34">
        <v>199</v>
      </c>
      <c r="G9831" s="34">
        <v>183</v>
      </c>
      <c r="H9831" s="34">
        <v>212</v>
      </c>
      <c r="I9831" s="34">
        <v>177</v>
      </c>
    </row>
    <row r="9832" spans="1:9" x14ac:dyDescent="0.2">
      <c r="A9832" s="34" t="s">
        <v>60289</v>
      </c>
      <c r="B9832" s="34">
        <v>375</v>
      </c>
      <c r="C9832" s="34">
        <v>454</v>
      </c>
      <c r="D9832" s="34">
        <v>102</v>
      </c>
      <c r="E9832" s="34">
        <v>164</v>
      </c>
      <c r="F9832" s="34">
        <v>119</v>
      </c>
      <c r="G9832" s="34">
        <v>141</v>
      </c>
      <c r="H9832" s="34">
        <v>129</v>
      </c>
      <c r="I9832" s="34">
        <v>138</v>
      </c>
    </row>
    <row r="9833" spans="1:9" x14ac:dyDescent="0.2">
      <c r="A9833" s="34" t="s">
        <v>60290</v>
      </c>
      <c r="B9833" s="34">
        <v>467</v>
      </c>
      <c r="C9833" s="34">
        <v>427</v>
      </c>
      <c r="D9833" s="34">
        <v>153</v>
      </c>
      <c r="E9833" s="34">
        <v>140</v>
      </c>
      <c r="F9833" s="34">
        <v>132</v>
      </c>
      <c r="G9833" s="34">
        <v>188</v>
      </c>
      <c r="H9833" s="34">
        <v>169</v>
      </c>
      <c r="I9833" s="34">
        <v>146</v>
      </c>
    </row>
    <row r="9834" spans="1:9" x14ac:dyDescent="0.2">
      <c r="A9834" s="34" t="s">
        <v>60291</v>
      </c>
      <c r="B9834" s="34">
        <v>670</v>
      </c>
      <c r="C9834" s="34">
        <v>668</v>
      </c>
      <c r="D9834" s="34">
        <v>214</v>
      </c>
      <c r="E9834" s="34">
        <v>219</v>
      </c>
      <c r="F9834" s="34">
        <v>226</v>
      </c>
      <c r="G9834" s="34">
        <v>177</v>
      </c>
      <c r="H9834" s="34">
        <v>218</v>
      </c>
      <c r="I9834" s="34">
        <v>190</v>
      </c>
    </row>
    <row r="9835" spans="1:9" x14ac:dyDescent="0.2">
      <c r="A9835" s="34" t="s">
        <v>60292</v>
      </c>
      <c r="B9835" s="34">
        <v>262</v>
      </c>
      <c r="C9835" s="34">
        <v>271</v>
      </c>
      <c r="D9835" s="34">
        <v>66</v>
      </c>
      <c r="E9835" s="34">
        <v>79</v>
      </c>
      <c r="F9835" s="34">
        <v>88</v>
      </c>
      <c r="G9835" s="34">
        <v>56</v>
      </c>
      <c r="H9835" s="34">
        <v>59</v>
      </c>
      <c r="I9835" s="34">
        <v>62</v>
      </c>
    </row>
    <row r="9836" spans="1:9" x14ac:dyDescent="0.2">
      <c r="A9836" s="34" t="s">
        <v>60293</v>
      </c>
      <c r="B9836" s="34">
        <v>304</v>
      </c>
      <c r="C9836" s="34">
        <v>318</v>
      </c>
      <c r="D9836" s="34">
        <v>103</v>
      </c>
      <c r="E9836" s="34">
        <v>133</v>
      </c>
      <c r="F9836" s="34">
        <v>127</v>
      </c>
      <c r="G9836" s="34">
        <v>110</v>
      </c>
      <c r="H9836" s="34">
        <v>141</v>
      </c>
      <c r="I9836" s="34">
        <v>108</v>
      </c>
    </row>
    <row r="9837" spans="1:9" x14ac:dyDescent="0.2">
      <c r="A9837" s="34" t="s">
        <v>60294</v>
      </c>
      <c r="B9837" s="34">
        <v>501</v>
      </c>
      <c r="C9837" s="34">
        <v>644</v>
      </c>
      <c r="D9837" s="34">
        <v>170</v>
      </c>
      <c r="E9837" s="34">
        <v>163</v>
      </c>
      <c r="F9837" s="34">
        <v>143</v>
      </c>
      <c r="G9837" s="34">
        <v>222</v>
      </c>
      <c r="H9837" s="34">
        <v>155</v>
      </c>
      <c r="I9837" s="34">
        <v>153</v>
      </c>
    </row>
    <row r="9838" spans="1:9" x14ac:dyDescent="0.2">
      <c r="A9838" s="34" t="s">
        <v>60295</v>
      </c>
      <c r="B9838" s="34">
        <v>661</v>
      </c>
      <c r="C9838" s="34">
        <v>738</v>
      </c>
      <c r="D9838" s="34">
        <v>215</v>
      </c>
      <c r="E9838" s="34">
        <v>278</v>
      </c>
      <c r="F9838" s="34">
        <v>185</v>
      </c>
      <c r="G9838" s="34">
        <v>299</v>
      </c>
      <c r="H9838" s="34">
        <v>225</v>
      </c>
      <c r="I9838" s="34">
        <v>224</v>
      </c>
    </row>
    <row r="9839" spans="1:9" x14ac:dyDescent="0.2">
      <c r="A9839" s="34" t="s">
        <v>60296</v>
      </c>
      <c r="B9839" s="34">
        <v>695</v>
      </c>
      <c r="C9839" s="34">
        <v>675</v>
      </c>
      <c r="D9839" s="34">
        <v>219</v>
      </c>
      <c r="E9839" s="34">
        <v>244</v>
      </c>
      <c r="F9839" s="34">
        <v>213</v>
      </c>
      <c r="G9839" s="34">
        <v>246</v>
      </c>
      <c r="H9839" s="34">
        <v>226</v>
      </c>
      <c r="I9839" s="34">
        <v>182</v>
      </c>
    </row>
    <row r="9840" spans="1:9" x14ac:dyDescent="0.2">
      <c r="A9840" s="34" t="s">
        <v>60297</v>
      </c>
      <c r="B9840" s="34">
        <v>326</v>
      </c>
      <c r="C9840" s="34">
        <v>343</v>
      </c>
      <c r="D9840" s="34">
        <v>111</v>
      </c>
      <c r="E9840" s="34">
        <v>99</v>
      </c>
      <c r="F9840" s="34">
        <v>99</v>
      </c>
      <c r="G9840" s="34">
        <v>137</v>
      </c>
      <c r="H9840" s="34">
        <v>121</v>
      </c>
      <c r="I9840" s="34">
        <v>97</v>
      </c>
    </row>
    <row r="9841" spans="1:9" x14ac:dyDescent="0.2">
      <c r="A9841" s="34" t="s">
        <v>60298</v>
      </c>
      <c r="B9841" s="34">
        <v>774</v>
      </c>
      <c r="C9841" s="34">
        <v>822</v>
      </c>
      <c r="D9841" s="34">
        <v>265</v>
      </c>
      <c r="E9841" s="34">
        <v>289</v>
      </c>
      <c r="F9841" s="34">
        <v>235</v>
      </c>
      <c r="G9841" s="34">
        <v>263</v>
      </c>
      <c r="H9841" s="34">
        <v>237</v>
      </c>
      <c r="I9841" s="34">
        <v>233</v>
      </c>
    </row>
    <row r="9842" spans="1:9" x14ac:dyDescent="0.2">
      <c r="A9842" s="34" t="s">
        <v>60299</v>
      </c>
      <c r="B9842" s="34">
        <v>675</v>
      </c>
      <c r="C9842" s="34">
        <v>655</v>
      </c>
      <c r="D9842" s="34">
        <v>216</v>
      </c>
      <c r="E9842" s="34">
        <v>260</v>
      </c>
      <c r="F9842" s="34">
        <v>252</v>
      </c>
      <c r="G9842" s="34">
        <v>233</v>
      </c>
      <c r="H9842" s="34">
        <v>218</v>
      </c>
      <c r="I9842" s="34">
        <v>193</v>
      </c>
    </row>
    <row r="9843" spans="1:9" x14ac:dyDescent="0.2">
      <c r="A9843" s="34" t="s">
        <v>60300</v>
      </c>
      <c r="B9843" s="34">
        <v>796</v>
      </c>
      <c r="C9843" s="34">
        <v>614</v>
      </c>
      <c r="D9843" s="34">
        <v>212</v>
      </c>
      <c r="E9843" s="34">
        <v>182</v>
      </c>
      <c r="F9843" s="34">
        <v>237</v>
      </c>
      <c r="G9843" s="34">
        <v>204</v>
      </c>
      <c r="H9843" s="34">
        <v>246</v>
      </c>
      <c r="I9843" s="34">
        <v>178</v>
      </c>
    </row>
    <row r="9844" spans="1:9" x14ac:dyDescent="0.2">
      <c r="A9844" s="34" t="s">
        <v>60301</v>
      </c>
      <c r="B9844" s="34">
        <v>484</v>
      </c>
      <c r="C9844" s="34">
        <v>424</v>
      </c>
      <c r="D9844" s="34">
        <v>117</v>
      </c>
      <c r="E9844" s="34">
        <v>134</v>
      </c>
      <c r="F9844" s="34">
        <v>134</v>
      </c>
      <c r="G9844" s="34">
        <v>152</v>
      </c>
      <c r="H9844" s="34">
        <v>182</v>
      </c>
      <c r="I9844" s="34">
        <v>112</v>
      </c>
    </row>
    <row r="9845" spans="1:9" x14ac:dyDescent="0.2">
      <c r="A9845" s="34" t="s">
        <v>60302</v>
      </c>
      <c r="B9845" s="34">
        <v>596</v>
      </c>
      <c r="C9845" s="34">
        <v>560</v>
      </c>
      <c r="D9845" s="34">
        <v>148</v>
      </c>
      <c r="E9845" s="34">
        <v>189</v>
      </c>
      <c r="F9845" s="34">
        <v>190</v>
      </c>
      <c r="G9845" s="34">
        <v>162</v>
      </c>
      <c r="H9845" s="34">
        <v>164</v>
      </c>
      <c r="I9845" s="34">
        <v>125</v>
      </c>
    </row>
    <row r="9846" spans="1:9" x14ac:dyDescent="0.2">
      <c r="A9846" s="34" t="s">
        <v>60303</v>
      </c>
      <c r="B9846" s="34">
        <v>547</v>
      </c>
      <c r="C9846" s="34">
        <v>626</v>
      </c>
      <c r="D9846" s="34">
        <v>187</v>
      </c>
      <c r="E9846" s="34">
        <v>185</v>
      </c>
      <c r="F9846" s="34">
        <v>139</v>
      </c>
      <c r="G9846" s="34">
        <v>193</v>
      </c>
      <c r="H9846" s="34">
        <v>152</v>
      </c>
      <c r="I9846" s="34">
        <v>188</v>
      </c>
    </row>
    <row r="9847" spans="1:9" x14ac:dyDescent="0.2">
      <c r="A9847" s="34" t="s">
        <v>60304</v>
      </c>
      <c r="B9847" s="34">
        <v>154</v>
      </c>
      <c r="C9847" s="34">
        <v>141</v>
      </c>
      <c r="D9847" s="34">
        <v>41</v>
      </c>
      <c r="E9847" s="34">
        <v>47</v>
      </c>
      <c r="F9847" s="34">
        <v>35</v>
      </c>
      <c r="G9847" s="34">
        <v>53</v>
      </c>
      <c r="H9847" s="34">
        <v>36</v>
      </c>
      <c r="I9847" s="34">
        <v>37</v>
      </c>
    </row>
    <row r="9848" spans="1:9" x14ac:dyDescent="0.2">
      <c r="A9848" s="34" t="s">
        <v>60305</v>
      </c>
      <c r="B9848" s="34">
        <v>498</v>
      </c>
      <c r="C9848" s="34">
        <v>533</v>
      </c>
      <c r="D9848" s="34">
        <v>166</v>
      </c>
      <c r="E9848" s="34">
        <v>186</v>
      </c>
      <c r="F9848" s="34">
        <v>177</v>
      </c>
      <c r="G9848" s="34">
        <v>173</v>
      </c>
      <c r="H9848" s="34">
        <v>165</v>
      </c>
      <c r="I9848" s="34">
        <v>120</v>
      </c>
    </row>
    <row r="9849" spans="1:9" x14ac:dyDescent="0.2">
      <c r="A9849" s="34" t="s">
        <v>60306</v>
      </c>
      <c r="B9849" s="34">
        <v>629</v>
      </c>
      <c r="C9849" s="34">
        <v>574</v>
      </c>
      <c r="D9849" s="34">
        <v>203</v>
      </c>
      <c r="E9849" s="34">
        <v>186</v>
      </c>
      <c r="F9849" s="34">
        <v>163</v>
      </c>
      <c r="G9849" s="34">
        <v>179</v>
      </c>
      <c r="H9849" s="34">
        <v>182</v>
      </c>
      <c r="I9849" s="34">
        <v>104</v>
      </c>
    </row>
    <row r="9850" spans="1:9" x14ac:dyDescent="0.2">
      <c r="A9850" s="34" t="s">
        <v>60307</v>
      </c>
      <c r="B9850" s="34">
        <v>745</v>
      </c>
      <c r="C9850" s="34">
        <v>793</v>
      </c>
      <c r="D9850" s="34">
        <v>227</v>
      </c>
      <c r="E9850" s="34">
        <v>241</v>
      </c>
      <c r="F9850" s="34">
        <v>220</v>
      </c>
      <c r="G9850" s="34">
        <v>246</v>
      </c>
      <c r="H9850" s="34">
        <v>199</v>
      </c>
      <c r="I9850" s="34">
        <v>217</v>
      </c>
    </row>
    <row r="9851" spans="1:9" x14ac:dyDescent="0.2">
      <c r="A9851" s="34" t="s">
        <v>60308</v>
      </c>
      <c r="B9851" s="34">
        <v>236</v>
      </c>
      <c r="C9851" s="34">
        <v>332</v>
      </c>
      <c r="D9851" s="34">
        <v>99</v>
      </c>
      <c r="E9851" s="34">
        <v>117</v>
      </c>
      <c r="F9851" s="34">
        <v>93</v>
      </c>
      <c r="G9851" s="34">
        <v>114</v>
      </c>
      <c r="H9851" s="34">
        <v>98</v>
      </c>
      <c r="I9851" s="34">
        <v>82</v>
      </c>
    </row>
    <row r="9852" spans="1:9" x14ac:dyDescent="0.2">
      <c r="A9852" s="34" t="s">
        <v>60309</v>
      </c>
      <c r="B9852" s="34">
        <v>420</v>
      </c>
      <c r="C9852" s="34">
        <v>356</v>
      </c>
      <c r="D9852" s="34">
        <v>130</v>
      </c>
      <c r="E9852" s="34">
        <v>126</v>
      </c>
      <c r="F9852" s="34">
        <v>142</v>
      </c>
      <c r="G9852" s="34">
        <v>150</v>
      </c>
      <c r="H9852" s="34">
        <v>153</v>
      </c>
      <c r="I9852" s="34">
        <v>106</v>
      </c>
    </row>
    <row r="9853" spans="1:9" x14ac:dyDescent="0.2">
      <c r="A9853" s="34" t="s">
        <v>60310</v>
      </c>
      <c r="B9853" s="34">
        <v>486</v>
      </c>
      <c r="C9853" s="34">
        <v>409</v>
      </c>
      <c r="D9853" s="34">
        <v>123</v>
      </c>
      <c r="E9853" s="34">
        <v>122</v>
      </c>
      <c r="F9853" s="34">
        <v>163</v>
      </c>
      <c r="G9853" s="34">
        <v>124</v>
      </c>
      <c r="H9853" s="34">
        <v>136</v>
      </c>
      <c r="I9853" s="34">
        <v>114</v>
      </c>
    </row>
    <row r="9854" spans="1:9" x14ac:dyDescent="0.2">
      <c r="A9854" s="34" t="s">
        <v>60311</v>
      </c>
      <c r="B9854" s="34">
        <v>665</v>
      </c>
      <c r="C9854" s="34">
        <v>566</v>
      </c>
      <c r="D9854" s="34">
        <v>214</v>
      </c>
      <c r="E9854" s="34">
        <v>183</v>
      </c>
      <c r="F9854" s="34">
        <v>183</v>
      </c>
      <c r="G9854" s="34">
        <v>196</v>
      </c>
      <c r="H9854" s="34">
        <v>203</v>
      </c>
      <c r="I9854" s="34">
        <v>170</v>
      </c>
    </row>
    <row r="9855" spans="1:9" x14ac:dyDescent="0.2">
      <c r="A9855" s="34" t="s">
        <v>60312</v>
      </c>
      <c r="B9855" s="34">
        <v>483</v>
      </c>
      <c r="C9855" s="34">
        <v>538</v>
      </c>
      <c r="D9855" s="34">
        <v>144</v>
      </c>
      <c r="E9855" s="34">
        <v>168</v>
      </c>
      <c r="F9855" s="34">
        <v>148</v>
      </c>
      <c r="G9855" s="34">
        <v>210</v>
      </c>
      <c r="H9855" s="34">
        <v>125</v>
      </c>
      <c r="I9855" s="34">
        <v>175</v>
      </c>
    </row>
    <row r="9856" spans="1:9" x14ac:dyDescent="0.2">
      <c r="A9856" s="34" t="s">
        <v>60313</v>
      </c>
      <c r="B9856" s="34">
        <v>403</v>
      </c>
      <c r="C9856" s="34">
        <v>484</v>
      </c>
      <c r="D9856" s="34">
        <v>103</v>
      </c>
      <c r="E9856" s="34">
        <v>141</v>
      </c>
      <c r="F9856" s="34">
        <v>121</v>
      </c>
      <c r="G9856" s="34">
        <v>144</v>
      </c>
      <c r="H9856" s="34">
        <v>105</v>
      </c>
      <c r="I9856" s="34">
        <v>117</v>
      </c>
    </row>
    <row r="9857" spans="1:9" x14ac:dyDescent="0.2">
      <c r="A9857" s="34" t="s">
        <v>60314</v>
      </c>
      <c r="B9857" s="34">
        <v>582</v>
      </c>
      <c r="C9857" s="34">
        <v>601</v>
      </c>
      <c r="D9857" s="34">
        <v>197</v>
      </c>
      <c r="E9857" s="34">
        <v>195</v>
      </c>
      <c r="F9857" s="34">
        <v>202</v>
      </c>
      <c r="G9857" s="34">
        <v>158</v>
      </c>
      <c r="H9857" s="34">
        <v>179</v>
      </c>
      <c r="I9857" s="34">
        <v>147</v>
      </c>
    </row>
    <row r="9858" spans="1:9" x14ac:dyDescent="0.2">
      <c r="A9858" s="34" t="s">
        <v>60315</v>
      </c>
      <c r="B9858" s="34">
        <v>512</v>
      </c>
      <c r="C9858" s="34">
        <v>576</v>
      </c>
      <c r="D9858" s="34">
        <v>175</v>
      </c>
      <c r="E9858" s="34">
        <v>177</v>
      </c>
      <c r="F9858" s="34">
        <v>131</v>
      </c>
      <c r="G9858" s="34">
        <v>172</v>
      </c>
      <c r="H9858" s="34">
        <v>173</v>
      </c>
      <c r="I9858" s="34">
        <v>144</v>
      </c>
    </row>
    <row r="9859" spans="1:9" x14ac:dyDescent="0.2">
      <c r="A9859" s="34" t="s">
        <v>60316</v>
      </c>
      <c r="B9859" s="34">
        <v>508</v>
      </c>
      <c r="C9859" s="34">
        <v>545</v>
      </c>
      <c r="D9859" s="34">
        <v>187</v>
      </c>
      <c r="E9859" s="34">
        <v>186</v>
      </c>
      <c r="F9859" s="34">
        <v>147</v>
      </c>
      <c r="G9859" s="34">
        <v>197</v>
      </c>
      <c r="H9859" s="34">
        <v>209</v>
      </c>
      <c r="I9859" s="34">
        <v>166</v>
      </c>
    </row>
    <row r="9860" spans="1:9" x14ac:dyDescent="0.2">
      <c r="A9860" s="34" t="s">
        <v>60317</v>
      </c>
      <c r="B9860" s="34">
        <v>1167</v>
      </c>
      <c r="C9860" s="34">
        <v>1139</v>
      </c>
      <c r="D9860" s="34">
        <v>357</v>
      </c>
      <c r="E9860" s="34">
        <v>369</v>
      </c>
      <c r="F9860" s="34">
        <v>343</v>
      </c>
      <c r="G9860" s="34">
        <v>352</v>
      </c>
      <c r="H9860" s="34">
        <v>343</v>
      </c>
      <c r="I9860" s="34">
        <v>300</v>
      </c>
    </row>
    <row r="9861" spans="1:9" x14ac:dyDescent="0.2">
      <c r="A9861" s="34" t="s">
        <v>60318</v>
      </c>
      <c r="B9861" s="34">
        <v>433</v>
      </c>
      <c r="C9861" s="34">
        <v>436</v>
      </c>
      <c r="D9861" s="34">
        <v>168</v>
      </c>
      <c r="E9861" s="34">
        <v>171</v>
      </c>
      <c r="F9861" s="34">
        <v>137</v>
      </c>
      <c r="G9861" s="34">
        <v>150</v>
      </c>
      <c r="H9861" s="34">
        <v>145</v>
      </c>
      <c r="I9861" s="34">
        <v>123</v>
      </c>
    </row>
    <row r="9862" spans="1:9" x14ac:dyDescent="0.2">
      <c r="A9862" s="34" t="s">
        <v>60319</v>
      </c>
      <c r="B9862" s="34">
        <v>601</v>
      </c>
      <c r="C9862" s="34">
        <v>568</v>
      </c>
      <c r="D9862" s="34">
        <v>144</v>
      </c>
      <c r="E9862" s="34">
        <v>164</v>
      </c>
      <c r="F9862" s="34">
        <v>162</v>
      </c>
      <c r="G9862" s="34">
        <v>170</v>
      </c>
      <c r="H9862" s="34">
        <v>176</v>
      </c>
      <c r="I9862" s="34">
        <v>118</v>
      </c>
    </row>
    <row r="9863" spans="1:9" x14ac:dyDescent="0.2">
      <c r="A9863" s="34" t="s">
        <v>60320</v>
      </c>
      <c r="B9863" s="34">
        <v>727</v>
      </c>
      <c r="C9863" s="34">
        <v>725</v>
      </c>
      <c r="D9863" s="34">
        <v>261</v>
      </c>
      <c r="E9863" s="34">
        <v>216</v>
      </c>
      <c r="F9863" s="34">
        <v>216</v>
      </c>
      <c r="G9863" s="34">
        <v>252</v>
      </c>
      <c r="H9863" s="34">
        <v>231</v>
      </c>
      <c r="I9863" s="34">
        <v>177</v>
      </c>
    </row>
    <row r="9864" spans="1:9" x14ac:dyDescent="0.2">
      <c r="A9864" s="34" t="s">
        <v>60321</v>
      </c>
      <c r="B9864" s="34">
        <v>419</v>
      </c>
      <c r="C9864" s="34">
        <v>400</v>
      </c>
      <c r="D9864" s="34">
        <v>148</v>
      </c>
      <c r="E9864" s="34">
        <v>142</v>
      </c>
      <c r="F9864" s="34">
        <v>120</v>
      </c>
      <c r="G9864" s="34">
        <v>127</v>
      </c>
      <c r="H9864" s="34">
        <v>139</v>
      </c>
      <c r="I9864" s="34">
        <v>114</v>
      </c>
    </row>
    <row r="9865" spans="1:9" x14ac:dyDescent="0.2">
      <c r="A9865" s="34" t="s">
        <v>60322</v>
      </c>
      <c r="B9865" s="34">
        <v>123</v>
      </c>
      <c r="C9865" s="34">
        <v>144</v>
      </c>
      <c r="D9865" s="34">
        <v>43</v>
      </c>
      <c r="E9865" s="34">
        <v>59</v>
      </c>
      <c r="F9865" s="34">
        <v>31</v>
      </c>
      <c r="G9865" s="34">
        <v>42</v>
      </c>
      <c r="H9865" s="34">
        <v>51</v>
      </c>
      <c r="I9865" s="34">
        <v>29</v>
      </c>
    </row>
    <row r="9866" spans="1:9" x14ac:dyDescent="0.2">
      <c r="A9866" s="34" t="s">
        <v>60323</v>
      </c>
      <c r="B9866" s="34">
        <v>772</v>
      </c>
      <c r="C9866" s="34">
        <v>818</v>
      </c>
      <c r="D9866" s="34">
        <v>243</v>
      </c>
      <c r="E9866" s="34">
        <v>319</v>
      </c>
      <c r="F9866" s="34">
        <v>215</v>
      </c>
      <c r="G9866" s="34">
        <v>311</v>
      </c>
      <c r="H9866" s="34">
        <v>244</v>
      </c>
      <c r="I9866" s="34">
        <v>225</v>
      </c>
    </row>
    <row r="9867" spans="1:9" x14ac:dyDescent="0.2">
      <c r="A9867" s="34" t="s">
        <v>60324</v>
      </c>
      <c r="B9867" s="34">
        <v>1111</v>
      </c>
      <c r="C9867" s="34">
        <v>1137</v>
      </c>
      <c r="D9867" s="34">
        <v>294</v>
      </c>
      <c r="E9867" s="34">
        <v>365</v>
      </c>
      <c r="F9867" s="34">
        <v>328</v>
      </c>
      <c r="G9867" s="34">
        <v>386</v>
      </c>
      <c r="H9867" s="34">
        <v>318</v>
      </c>
      <c r="I9867" s="34">
        <v>309</v>
      </c>
    </row>
    <row r="9868" spans="1:9" x14ac:dyDescent="0.2">
      <c r="A9868" s="34" t="s">
        <v>60325</v>
      </c>
      <c r="B9868" s="34">
        <v>409</v>
      </c>
      <c r="C9868" s="34">
        <v>524</v>
      </c>
      <c r="D9868" s="34">
        <v>136</v>
      </c>
      <c r="E9868" s="34">
        <v>153</v>
      </c>
      <c r="F9868" s="34">
        <v>123</v>
      </c>
      <c r="G9868" s="34">
        <v>172</v>
      </c>
      <c r="H9868" s="34">
        <v>137</v>
      </c>
      <c r="I9868" s="34">
        <v>136</v>
      </c>
    </row>
    <row r="9869" spans="1:9" x14ac:dyDescent="0.2">
      <c r="A9869" s="34" t="s">
        <v>60326</v>
      </c>
      <c r="B9869" s="34">
        <v>352</v>
      </c>
      <c r="C9869" s="34">
        <v>344</v>
      </c>
      <c r="D9869" s="34">
        <v>98</v>
      </c>
      <c r="E9869" s="34">
        <v>121</v>
      </c>
      <c r="F9869" s="34">
        <v>107</v>
      </c>
      <c r="G9869" s="34">
        <v>124</v>
      </c>
      <c r="H9869" s="34">
        <v>70</v>
      </c>
      <c r="I9869" s="34">
        <v>92</v>
      </c>
    </row>
    <row r="9870" spans="1:9" x14ac:dyDescent="0.2">
      <c r="A9870" s="34" t="s">
        <v>60327</v>
      </c>
      <c r="B9870" s="34">
        <v>529</v>
      </c>
      <c r="C9870" s="34">
        <v>456</v>
      </c>
      <c r="D9870" s="34">
        <v>166</v>
      </c>
      <c r="E9870" s="34">
        <v>186</v>
      </c>
      <c r="F9870" s="34">
        <v>189</v>
      </c>
      <c r="G9870" s="34">
        <v>146</v>
      </c>
      <c r="H9870" s="34">
        <v>186</v>
      </c>
      <c r="I9870" s="34">
        <v>137</v>
      </c>
    </row>
    <row r="9871" spans="1:9" x14ac:dyDescent="0.2">
      <c r="A9871" s="34" t="s">
        <v>60328</v>
      </c>
      <c r="B9871" s="34">
        <v>333</v>
      </c>
      <c r="C9871" s="34">
        <v>357</v>
      </c>
      <c r="D9871" s="34">
        <v>112</v>
      </c>
      <c r="E9871" s="34">
        <v>93</v>
      </c>
      <c r="F9871" s="34">
        <v>144</v>
      </c>
      <c r="G9871" s="34">
        <v>117</v>
      </c>
      <c r="H9871" s="34">
        <v>114</v>
      </c>
      <c r="I9871" s="34">
        <v>88</v>
      </c>
    </row>
    <row r="9872" spans="1:9" x14ac:dyDescent="0.2">
      <c r="A9872" s="34" t="s">
        <v>60329</v>
      </c>
      <c r="B9872" s="34">
        <v>410</v>
      </c>
      <c r="C9872" s="34">
        <v>412</v>
      </c>
      <c r="D9872" s="34">
        <v>121</v>
      </c>
      <c r="E9872" s="34">
        <v>125</v>
      </c>
      <c r="F9872" s="34">
        <v>129</v>
      </c>
      <c r="G9872" s="34">
        <v>148</v>
      </c>
      <c r="H9872" s="34">
        <v>151</v>
      </c>
      <c r="I9872" s="34">
        <v>84</v>
      </c>
    </row>
    <row r="9873" spans="1:9" x14ac:dyDescent="0.2">
      <c r="A9873" s="34" t="s">
        <v>60330</v>
      </c>
      <c r="B9873" s="34">
        <v>140</v>
      </c>
      <c r="C9873" s="34">
        <v>270</v>
      </c>
      <c r="D9873" s="34">
        <v>45</v>
      </c>
      <c r="E9873" s="34">
        <v>106</v>
      </c>
      <c r="F9873" s="34">
        <v>63</v>
      </c>
      <c r="G9873" s="34">
        <v>90</v>
      </c>
      <c r="H9873" s="34">
        <v>58</v>
      </c>
      <c r="I9873" s="34">
        <v>72</v>
      </c>
    </row>
    <row r="9874" spans="1:9" x14ac:dyDescent="0.2">
      <c r="A9874" s="34" t="s">
        <v>60331</v>
      </c>
      <c r="B9874" s="34">
        <v>195</v>
      </c>
      <c r="C9874" s="34">
        <v>290</v>
      </c>
      <c r="D9874" s="34">
        <v>89</v>
      </c>
      <c r="E9874" s="34">
        <v>106</v>
      </c>
      <c r="F9874" s="34">
        <v>99</v>
      </c>
      <c r="G9874" s="34">
        <v>110</v>
      </c>
      <c r="H9874" s="34">
        <v>80</v>
      </c>
      <c r="I9874" s="34">
        <v>104</v>
      </c>
    </row>
    <row r="9875" spans="1:9" x14ac:dyDescent="0.2">
      <c r="A9875" s="34" t="s">
        <v>60332</v>
      </c>
      <c r="B9875" s="34">
        <v>659</v>
      </c>
      <c r="C9875" s="34">
        <v>780</v>
      </c>
      <c r="D9875" s="34">
        <v>188</v>
      </c>
      <c r="E9875" s="34">
        <v>242</v>
      </c>
      <c r="F9875" s="34">
        <v>200</v>
      </c>
      <c r="G9875" s="34">
        <v>260</v>
      </c>
      <c r="H9875" s="34">
        <v>194</v>
      </c>
      <c r="I9875" s="34">
        <v>210</v>
      </c>
    </row>
    <row r="9876" spans="1:9" x14ac:dyDescent="0.2">
      <c r="A9876" s="34" t="s">
        <v>60333</v>
      </c>
      <c r="B9876" s="34">
        <v>737</v>
      </c>
      <c r="C9876" s="34">
        <v>857</v>
      </c>
      <c r="D9876" s="34">
        <v>206</v>
      </c>
      <c r="E9876" s="34">
        <v>287</v>
      </c>
      <c r="F9876" s="34">
        <v>176</v>
      </c>
      <c r="G9876" s="34">
        <v>232</v>
      </c>
      <c r="H9876" s="34">
        <v>208</v>
      </c>
      <c r="I9876" s="34">
        <v>200</v>
      </c>
    </row>
    <row r="9877" spans="1:9" x14ac:dyDescent="0.2">
      <c r="A9877" s="34" t="s">
        <v>60334</v>
      </c>
      <c r="B9877" s="34">
        <v>510</v>
      </c>
      <c r="C9877" s="34">
        <v>574</v>
      </c>
      <c r="D9877" s="34">
        <v>140</v>
      </c>
      <c r="E9877" s="34">
        <v>200</v>
      </c>
      <c r="F9877" s="34">
        <v>182</v>
      </c>
      <c r="G9877" s="34">
        <v>203</v>
      </c>
      <c r="H9877" s="34">
        <v>165</v>
      </c>
      <c r="I9877" s="34">
        <v>137</v>
      </c>
    </row>
    <row r="9878" spans="1:9" x14ac:dyDescent="0.2">
      <c r="A9878" s="34" t="s">
        <v>60335</v>
      </c>
      <c r="B9878" s="34">
        <v>422</v>
      </c>
      <c r="C9878" s="34">
        <v>483</v>
      </c>
      <c r="D9878" s="34">
        <v>180</v>
      </c>
      <c r="E9878" s="34">
        <v>171</v>
      </c>
      <c r="F9878" s="34">
        <v>125</v>
      </c>
      <c r="G9878" s="34">
        <v>152</v>
      </c>
      <c r="H9878" s="34">
        <v>189</v>
      </c>
      <c r="I9878" s="34">
        <v>148</v>
      </c>
    </row>
    <row r="9879" spans="1:9" x14ac:dyDescent="0.2">
      <c r="A9879" s="34" t="s">
        <v>60336</v>
      </c>
      <c r="B9879" s="34">
        <v>425</v>
      </c>
      <c r="C9879" s="34">
        <v>376</v>
      </c>
      <c r="D9879" s="34">
        <v>128</v>
      </c>
      <c r="E9879" s="34">
        <v>173</v>
      </c>
      <c r="F9879" s="34">
        <v>119</v>
      </c>
      <c r="G9879" s="34">
        <v>113</v>
      </c>
      <c r="H9879" s="34">
        <v>102</v>
      </c>
      <c r="I9879" s="34">
        <v>137</v>
      </c>
    </row>
    <row r="9880" spans="1:9" x14ac:dyDescent="0.2">
      <c r="A9880" s="34" t="s">
        <v>60337</v>
      </c>
      <c r="B9880" s="34">
        <v>137</v>
      </c>
      <c r="C9880" s="34">
        <v>205</v>
      </c>
      <c r="D9880" s="34">
        <v>67</v>
      </c>
      <c r="E9880" s="34">
        <v>87</v>
      </c>
      <c r="F9880" s="34">
        <v>46</v>
      </c>
      <c r="G9880" s="34">
        <v>57</v>
      </c>
      <c r="H9880" s="34">
        <v>80</v>
      </c>
      <c r="I9880" s="34">
        <v>61</v>
      </c>
    </row>
    <row r="9881" spans="1:9" x14ac:dyDescent="0.2">
      <c r="A9881" s="34" t="s">
        <v>60338</v>
      </c>
      <c r="B9881" s="34">
        <v>467</v>
      </c>
      <c r="C9881" s="34">
        <v>452</v>
      </c>
      <c r="D9881" s="34">
        <v>129</v>
      </c>
      <c r="E9881" s="34">
        <v>148</v>
      </c>
      <c r="F9881" s="34">
        <v>141</v>
      </c>
      <c r="G9881" s="34">
        <v>144</v>
      </c>
      <c r="H9881" s="34">
        <v>119</v>
      </c>
      <c r="I9881" s="34">
        <v>140</v>
      </c>
    </row>
    <row r="9882" spans="1:9" x14ac:dyDescent="0.2">
      <c r="A9882" s="34" t="s">
        <v>60339</v>
      </c>
      <c r="B9882" s="34">
        <v>456</v>
      </c>
      <c r="C9882" s="34">
        <v>516</v>
      </c>
      <c r="D9882" s="34">
        <v>142</v>
      </c>
      <c r="E9882" s="34">
        <v>196</v>
      </c>
      <c r="F9882" s="34">
        <v>136</v>
      </c>
      <c r="G9882" s="34">
        <v>176</v>
      </c>
      <c r="H9882" s="34">
        <v>97</v>
      </c>
      <c r="I9882" s="34">
        <v>140</v>
      </c>
    </row>
    <row r="9883" spans="1:9" x14ac:dyDescent="0.2">
      <c r="A9883" s="34" t="s">
        <v>60340</v>
      </c>
      <c r="B9883" s="34">
        <v>500</v>
      </c>
      <c r="C9883" s="34">
        <v>497</v>
      </c>
      <c r="D9883" s="34">
        <v>184</v>
      </c>
      <c r="E9883" s="34">
        <v>187</v>
      </c>
      <c r="F9883" s="34">
        <v>160</v>
      </c>
      <c r="G9883" s="34">
        <v>154</v>
      </c>
      <c r="H9883" s="34">
        <v>147</v>
      </c>
      <c r="I9883" s="34">
        <v>147</v>
      </c>
    </row>
    <row r="9884" spans="1:9" x14ac:dyDescent="0.2">
      <c r="A9884" s="34" t="s">
        <v>60341</v>
      </c>
      <c r="B9884" s="34">
        <v>408</v>
      </c>
      <c r="C9884" s="34">
        <v>310</v>
      </c>
      <c r="D9884" s="34">
        <v>142</v>
      </c>
      <c r="E9884" s="34">
        <v>110</v>
      </c>
      <c r="F9884" s="34">
        <v>129</v>
      </c>
      <c r="G9884" s="34">
        <v>140</v>
      </c>
      <c r="H9884" s="34">
        <v>124</v>
      </c>
      <c r="I9884" s="34">
        <v>118</v>
      </c>
    </row>
    <row r="9885" spans="1:9" x14ac:dyDescent="0.2">
      <c r="A9885" s="34" t="s">
        <v>60342</v>
      </c>
      <c r="B9885" s="34">
        <v>376</v>
      </c>
      <c r="C9885" s="34">
        <v>363</v>
      </c>
      <c r="D9885" s="34">
        <v>114</v>
      </c>
      <c r="E9885" s="34">
        <v>135</v>
      </c>
      <c r="F9885" s="34">
        <v>114</v>
      </c>
      <c r="G9885" s="34">
        <v>122</v>
      </c>
      <c r="H9885" s="34">
        <v>80</v>
      </c>
      <c r="I9885" s="34">
        <v>99</v>
      </c>
    </row>
    <row r="9886" spans="1:9" x14ac:dyDescent="0.2">
      <c r="A9886" s="34" t="s">
        <v>60343</v>
      </c>
      <c r="B9886" s="34">
        <v>634</v>
      </c>
      <c r="C9886" s="34">
        <v>535</v>
      </c>
      <c r="D9886" s="34">
        <v>168</v>
      </c>
      <c r="E9886" s="34">
        <v>150</v>
      </c>
      <c r="F9886" s="34">
        <v>176</v>
      </c>
      <c r="G9886" s="34">
        <v>172</v>
      </c>
      <c r="H9886" s="34">
        <v>190</v>
      </c>
      <c r="I9886" s="34">
        <v>120</v>
      </c>
    </row>
    <row r="9887" spans="1:9" x14ac:dyDescent="0.2">
      <c r="A9887" s="34" t="s">
        <v>60344</v>
      </c>
      <c r="B9887" s="34">
        <v>288</v>
      </c>
      <c r="C9887" s="34">
        <v>328</v>
      </c>
      <c r="D9887" s="34">
        <v>99</v>
      </c>
      <c r="E9887" s="34">
        <v>104</v>
      </c>
      <c r="F9887" s="34">
        <v>104</v>
      </c>
      <c r="G9887" s="34">
        <v>99</v>
      </c>
      <c r="H9887" s="34">
        <v>116</v>
      </c>
      <c r="I9887" s="34">
        <v>117</v>
      </c>
    </row>
    <row r="9888" spans="1:9" x14ac:dyDescent="0.2">
      <c r="A9888" s="34" t="s">
        <v>60345</v>
      </c>
      <c r="B9888" s="34">
        <v>233</v>
      </c>
      <c r="C9888" s="34">
        <v>235</v>
      </c>
      <c r="D9888" s="34">
        <v>67</v>
      </c>
      <c r="E9888" s="34">
        <v>73</v>
      </c>
      <c r="F9888" s="34">
        <v>43</v>
      </c>
      <c r="G9888" s="34">
        <v>63</v>
      </c>
      <c r="H9888" s="34">
        <v>72</v>
      </c>
      <c r="I9888" s="34">
        <v>53</v>
      </c>
    </row>
    <row r="9889" spans="1:9" x14ac:dyDescent="0.2">
      <c r="A9889" s="34" t="s">
        <v>60346</v>
      </c>
      <c r="B9889" s="34">
        <v>390</v>
      </c>
      <c r="C9889" s="34">
        <v>339</v>
      </c>
      <c r="D9889" s="34">
        <v>111</v>
      </c>
      <c r="E9889" s="34">
        <v>109</v>
      </c>
      <c r="F9889" s="34">
        <v>93</v>
      </c>
      <c r="G9889" s="34">
        <v>137</v>
      </c>
      <c r="H9889" s="34">
        <v>111</v>
      </c>
      <c r="I9889" s="34">
        <v>113</v>
      </c>
    </row>
    <row r="9890" spans="1:9" x14ac:dyDescent="0.2">
      <c r="A9890" s="34" t="s">
        <v>60347</v>
      </c>
      <c r="B9890" s="34">
        <v>548</v>
      </c>
      <c r="C9890" s="34">
        <v>650</v>
      </c>
      <c r="D9890" s="34">
        <v>139</v>
      </c>
      <c r="E9890" s="34">
        <v>210</v>
      </c>
      <c r="F9890" s="34">
        <v>144</v>
      </c>
      <c r="G9890" s="34">
        <v>256</v>
      </c>
      <c r="H9890" s="34">
        <v>192</v>
      </c>
      <c r="I9890" s="34">
        <v>222</v>
      </c>
    </row>
    <row r="9891" spans="1:9" x14ac:dyDescent="0.2">
      <c r="A9891" s="34" t="s">
        <v>60348</v>
      </c>
      <c r="B9891" s="34">
        <v>270</v>
      </c>
      <c r="C9891" s="34">
        <v>335</v>
      </c>
      <c r="D9891" s="34">
        <v>85</v>
      </c>
      <c r="E9891" s="34">
        <v>79</v>
      </c>
      <c r="F9891" s="34">
        <v>46</v>
      </c>
      <c r="G9891" s="34">
        <v>92</v>
      </c>
      <c r="H9891" s="34">
        <v>71</v>
      </c>
      <c r="I9891" s="34">
        <v>79</v>
      </c>
    </row>
    <row r="9892" spans="1:9" x14ac:dyDescent="0.2">
      <c r="A9892" s="34" t="s">
        <v>60349</v>
      </c>
      <c r="B9892" s="34">
        <v>618</v>
      </c>
      <c r="C9892" s="34">
        <v>640</v>
      </c>
      <c r="D9892" s="34">
        <v>170</v>
      </c>
      <c r="E9892" s="34">
        <v>199</v>
      </c>
      <c r="F9892" s="34">
        <v>218</v>
      </c>
      <c r="G9892" s="34">
        <v>225</v>
      </c>
      <c r="H9892" s="34">
        <v>248</v>
      </c>
      <c r="I9892" s="34">
        <v>183</v>
      </c>
    </row>
    <row r="9893" spans="1:9" x14ac:dyDescent="0.2">
      <c r="A9893" s="34" t="s">
        <v>60350</v>
      </c>
      <c r="B9893" s="34">
        <v>415</v>
      </c>
      <c r="C9893" s="34">
        <v>353</v>
      </c>
      <c r="D9893" s="34">
        <v>96</v>
      </c>
      <c r="E9893" s="34">
        <v>107</v>
      </c>
      <c r="F9893" s="34">
        <v>111</v>
      </c>
      <c r="G9893" s="34">
        <v>99</v>
      </c>
      <c r="H9893" s="34">
        <v>120</v>
      </c>
      <c r="I9893" s="34">
        <v>105</v>
      </c>
    </row>
    <row r="9894" spans="1:9" x14ac:dyDescent="0.2">
      <c r="A9894" s="34" t="s">
        <v>60351</v>
      </c>
      <c r="B9894" s="34">
        <v>593</v>
      </c>
      <c r="C9894" s="34">
        <v>604</v>
      </c>
      <c r="D9894" s="34">
        <v>165</v>
      </c>
      <c r="E9894" s="34">
        <v>206</v>
      </c>
      <c r="F9894" s="34">
        <v>171</v>
      </c>
      <c r="G9894" s="34">
        <v>235</v>
      </c>
      <c r="H9894" s="34">
        <v>170</v>
      </c>
      <c r="I9894" s="34">
        <v>149</v>
      </c>
    </row>
    <row r="9895" spans="1:9" x14ac:dyDescent="0.2">
      <c r="A9895" s="34" t="s">
        <v>60352</v>
      </c>
      <c r="B9895" s="34">
        <v>236</v>
      </c>
      <c r="C9895" s="34">
        <v>244</v>
      </c>
      <c r="D9895" s="34">
        <v>61</v>
      </c>
      <c r="E9895" s="34">
        <v>75</v>
      </c>
      <c r="F9895" s="34">
        <v>75</v>
      </c>
      <c r="G9895" s="34">
        <v>70</v>
      </c>
      <c r="H9895" s="34">
        <v>94</v>
      </c>
      <c r="I9895" s="34">
        <v>83</v>
      </c>
    </row>
    <row r="9896" spans="1:9" x14ac:dyDescent="0.2">
      <c r="A9896" s="34" t="s">
        <v>60353</v>
      </c>
      <c r="B9896" s="34">
        <v>412</v>
      </c>
      <c r="C9896" s="34">
        <v>484</v>
      </c>
      <c r="D9896" s="34">
        <v>145</v>
      </c>
      <c r="E9896" s="34">
        <v>172</v>
      </c>
      <c r="F9896" s="34">
        <v>123</v>
      </c>
      <c r="G9896" s="34">
        <v>137</v>
      </c>
      <c r="H9896" s="34">
        <v>158</v>
      </c>
      <c r="I9896" s="34">
        <v>127</v>
      </c>
    </row>
    <row r="9897" spans="1:9" x14ac:dyDescent="0.2">
      <c r="A9897" s="34" t="s">
        <v>60354</v>
      </c>
      <c r="B9897" s="34">
        <v>449</v>
      </c>
      <c r="C9897" s="34">
        <v>374</v>
      </c>
      <c r="D9897" s="34">
        <v>146</v>
      </c>
      <c r="E9897" s="34">
        <v>119</v>
      </c>
      <c r="F9897" s="34">
        <v>127</v>
      </c>
      <c r="G9897" s="34">
        <v>169</v>
      </c>
      <c r="H9897" s="34">
        <v>157</v>
      </c>
      <c r="I9897" s="34">
        <v>114</v>
      </c>
    </row>
    <row r="9898" spans="1:9" x14ac:dyDescent="0.2">
      <c r="A9898" s="34" t="s">
        <v>60355</v>
      </c>
      <c r="B9898" s="34">
        <v>411</v>
      </c>
      <c r="C9898" s="34">
        <v>359</v>
      </c>
      <c r="D9898" s="34">
        <v>89</v>
      </c>
      <c r="E9898" s="34">
        <v>90</v>
      </c>
      <c r="F9898" s="34">
        <v>88</v>
      </c>
      <c r="G9898" s="34">
        <v>91</v>
      </c>
      <c r="H9898" s="34">
        <v>102</v>
      </c>
      <c r="I9898" s="34">
        <v>73</v>
      </c>
    </row>
    <row r="9899" spans="1:9" x14ac:dyDescent="0.2">
      <c r="A9899" s="34" t="s">
        <v>60356</v>
      </c>
      <c r="B9899" s="34">
        <v>689</v>
      </c>
      <c r="C9899" s="34">
        <v>647</v>
      </c>
      <c r="D9899" s="34">
        <v>222</v>
      </c>
      <c r="E9899" s="34">
        <v>195</v>
      </c>
      <c r="F9899" s="34">
        <v>202</v>
      </c>
      <c r="G9899" s="34">
        <v>171</v>
      </c>
      <c r="H9899" s="34">
        <v>169</v>
      </c>
      <c r="I9899" s="34">
        <v>133</v>
      </c>
    </row>
    <row r="9900" spans="1:9" x14ac:dyDescent="0.2">
      <c r="A9900" s="34" t="s">
        <v>60357</v>
      </c>
      <c r="B9900" s="34">
        <v>733</v>
      </c>
      <c r="C9900" s="34">
        <v>651</v>
      </c>
      <c r="D9900" s="34">
        <v>218</v>
      </c>
      <c r="E9900" s="34">
        <v>283</v>
      </c>
      <c r="F9900" s="34">
        <v>235</v>
      </c>
      <c r="G9900" s="34">
        <v>224</v>
      </c>
      <c r="H9900" s="34">
        <v>252</v>
      </c>
      <c r="I9900" s="34">
        <v>175</v>
      </c>
    </row>
    <row r="9901" spans="1:9" x14ac:dyDescent="0.2">
      <c r="A9901" s="34" t="s">
        <v>60358</v>
      </c>
      <c r="B9901" s="34">
        <v>140</v>
      </c>
      <c r="C9901" s="34">
        <v>191</v>
      </c>
      <c r="D9901" s="34">
        <v>50</v>
      </c>
      <c r="E9901" s="34">
        <v>59</v>
      </c>
      <c r="F9901" s="34">
        <v>61</v>
      </c>
      <c r="G9901" s="34">
        <v>67</v>
      </c>
      <c r="H9901" s="34">
        <v>47</v>
      </c>
      <c r="I9901" s="34">
        <v>59</v>
      </c>
    </row>
    <row r="9902" spans="1:9" x14ac:dyDescent="0.2">
      <c r="A9902" s="34" t="s">
        <v>60359</v>
      </c>
      <c r="B9902" s="34">
        <v>484</v>
      </c>
      <c r="C9902" s="34">
        <v>396</v>
      </c>
      <c r="D9902" s="34">
        <v>132</v>
      </c>
      <c r="E9902" s="34">
        <v>143</v>
      </c>
      <c r="F9902" s="34">
        <v>131</v>
      </c>
      <c r="G9902" s="34">
        <v>129</v>
      </c>
      <c r="H9902" s="34">
        <v>150</v>
      </c>
      <c r="I9902" s="34">
        <v>153</v>
      </c>
    </row>
    <row r="9903" spans="1:9" x14ac:dyDescent="0.2">
      <c r="A9903" s="34" t="s">
        <v>60360</v>
      </c>
      <c r="B9903" s="34">
        <v>584</v>
      </c>
      <c r="C9903" s="34">
        <v>487</v>
      </c>
      <c r="D9903" s="34">
        <v>189</v>
      </c>
      <c r="E9903" s="34">
        <v>166</v>
      </c>
      <c r="F9903" s="34">
        <v>186</v>
      </c>
      <c r="G9903" s="34">
        <v>184</v>
      </c>
      <c r="H9903" s="34">
        <v>170</v>
      </c>
      <c r="I9903" s="34">
        <v>146</v>
      </c>
    </row>
    <row r="9904" spans="1:9" x14ac:dyDescent="0.2">
      <c r="A9904" s="34" t="s">
        <v>60361</v>
      </c>
      <c r="B9904" s="34">
        <v>479</v>
      </c>
      <c r="C9904" s="34">
        <v>363</v>
      </c>
      <c r="D9904" s="34">
        <v>123</v>
      </c>
      <c r="E9904" s="34">
        <v>83</v>
      </c>
      <c r="F9904" s="34">
        <v>150</v>
      </c>
      <c r="G9904" s="34">
        <v>111</v>
      </c>
      <c r="H9904" s="34">
        <v>126</v>
      </c>
      <c r="I9904" s="34">
        <v>98</v>
      </c>
    </row>
    <row r="9905" spans="1:9" x14ac:dyDescent="0.2">
      <c r="A9905" s="34" t="s">
        <v>60362</v>
      </c>
      <c r="B9905" s="34">
        <v>393</v>
      </c>
      <c r="C9905" s="34">
        <v>328</v>
      </c>
      <c r="D9905" s="34">
        <v>111</v>
      </c>
      <c r="E9905" s="34">
        <v>101</v>
      </c>
      <c r="F9905" s="34">
        <v>88</v>
      </c>
      <c r="G9905" s="34">
        <v>75</v>
      </c>
      <c r="H9905" s="34">
        <v>129</v>
      </c>
      <c r="I9905" s="34">
        <v>63</v>
      </c>
    </row>
    <row r="9906" spans="1:9" x14ac:dyDescent="0.2">
      <c r="A9906" s="34" t="s">
        <v>60363</v>
      </c>
      <c r="B9906" s="34">
        <v>357</v>
      </c>
      <c r="C9906" s="34">
        <v>378</v>
      </c>
      <c r="D9906" s="34">
        <v>123</v>
      </c>
      <c r="E9906" s="34">
        <v>147</v>
      </c>
      <c r="F9906" s="34">
        <v>116</v>
      </c>
      <c r="G9906" s="34">
        <v>134</v>
      </c>
      <c r="H9906" s="34">
        <v>143</v>
      </c>
      <c r="I9906" s="34">
        <v>123</v>
      </c>
    </row>
    <row r="9907" spans="1:9" x14ac:dyDescent="0.2">
      <c r="A9907" s="34" t="s">
        <v>60364</v>
      </c>
      <c r="B9907" s="34">
        <v>786</v>
      </c>
      <c r="C9907" s="34">
        <v>650</v>
      </c>
      <c r="D9907" s="34">
        <v>248</v>
      </c>
      <c r="E9907" s="34">
        <v>222</v>
      </c>
      <c r="F9907" s="34">
        <v>237</v>
      </c>
      <c r="G9907" s="34">
        <v>246</v>
      </c>
      <c r="H9907" s="34">
        <v>263</v>
      </c>
      <c r="I9907" s="34">
        <v>232</v>
      </c>
    </row>
    <row r="9908" spans="1:9" x14ac:dyDescent="0.2">
      <c r="A9908" s="34" t="s">
        <v>60365</v>
      </c>
      <c r="B9908" s="34">
        <v>1479</v>
      </c>
      <c r="C9908" s="34">
        <v>1223</v>
      </c>
      <c r="D9908" s="34">
        <v>459</v>
      </c>
      <c r="E9908" s="34">
        <v>385</v>
      </c>
      <c r="F9908" s="34">
        <v>420</v>
      </c>
      <c r="G9908" s="34">
        <v>443</v>
      </c>
      <c r="H9908" s="34">
        <v>464</v>
      </c>
      <c r="I9908" s="34">
        <v>331</v>
      </c>
    </row>
    <row r="9909" spans="1:9" x14ac:dyDescent="0.2">
      <c r="A9909" s="34" t="s">
        <v>60366</v>
      </c>
      <c r="B9909" s="34">
        <v>1456</v>
      </c>
      <c r="C9909" s="34">
        <v>1492</v>
      </c>
      <c r="D9909" s="34">
        <v>484</v>
      </c>
      <c r="E9909" s="34">
        <v>491</v>
      </c>
      <c r="F9909" s="34">
        <v>469</v>
      </c>
      <c r="G9909" s="34">
        <v>438</v>
      </c>
      <c r="H9909" s="34">
        <v>495</v>
      </c>
      <c r="I9909" s="34">
        <v>341</v>
      </c>
    </row>
    <row r="9910" spans="1:9" x14ac:dyDescent="0.2">
      <c r="A9910" s="34" t="s">
        <v>60367</v>
      </c>
      <c r="B9910" s="34">
        <v>1621</v>
      </c>
      <c r="C9910" s="34">
        <v>1445</v>
      </c>
      <c r="D9910" s="34">
        <v>497</v>
      </c>
      <c r="E9910" s="34">
        <v>487</v>
      </c>
      <c r="F9910" s="34">
        <v>467</v>
      </c>
      <c r="G9910" s="34">
        <v>575</v>
      </c>
      <c r="H9910" s="34">
        <v>482</v>
      </c>
      <c r="I9910" s="34">
        <v>448</v>
      </c>
    </row>
    <row r="9911" spans="1:9" x14ac:dyDescent="0.2">
      <c r="A9911" s="34" t="s">
        <v>60368</v>
      </c>
      <c r="B9911" s="34">
        <v>1348</v>
      </c>
      <c r="C9911" s="34">
        <v>1226</v>
      </c>
      <c r="D9911" s="34">
        <v>448</v>
      </c>
      <c r="E9911" s="34">
        <v>411</v>
      </c>
      <c r="F9911" s="34">
        <v>420</v>
      </c>
      <c r="G9911" s="34">
        <v>446</v>
      </c>
      <c r="H9911" s="34">
        <v>361</v>
      </c>
      <c r="I9911" s="34">
        <v>365</v>
      </c>
    </row>
    <row r="9912" spans="1:9" x14ac:dyDescent="0.2">
      <c r="A9912" s="34" t="s">
        <v>60369</v>
      </c>
      <c r="B9912" s="34">
        <v>785</v>
      </c>
      <c r="C9912" s="34">
        <v>598</v>
      </c>
      <c r="D9912" s="34">
        <v>224</v>
      </c>
      <c r="E9912" s="34">
        <v>182</v>
      </c>
      <c r="F9912" s="34">
        <v>280</v>
      </c>
      <c r="G9912" s="34">
        <v>194</v>
      </c>
      <c r="H9912" s="34">
        <v>229</v>
      </c>
      <c r="I9912" s="34">
        <v>172</v>
      </c>
    </row>
    <row r="9913" spans="1:9" x14ac:dyDescent="0.2">
      <c r="A9913" s="34" t="s">
        <v>60370</v>
      </c>
      <c r="B9913" s="34">
        <v>524</v>
      </c>
      <c r="C9913" s="34">
        <v>398</v>
      </c>
      <c r="D9913" s="34">
        <v>144</v>
      </c>
      <c r="E9913" s="34">
        <v>147</v>
      </c>
      <c r="F9913" s="34">
        <v>158</v>
      </c>
      <c r="G9913" s="34">
        <v>176</v>
      </c>
      <c r="H9913" s="34">
        <v>145</v>
      </c>
      <c r="I9913" s="34">
        <v>121</v>
      </c>
    </row>
    <row r="9914" spans="1:9" x14ac:dyDescent="0.2">
      <c r="A9914" s="34" t="s">
        <v>60371</v>
      </c>
      <c r="B9914" s="34">
        <v>709</v>
      </c>
      <c r="C9914" s="34">
        <v>583</v>
      </c>
      <c r="D9914" s="34">
        <v>203</v>
      </c>
      <c r="E9914" s="34">
        <v>221</v>
      </c>
      <c r="F9914" s="34">
        <v>192</v>
      </c>
      <c r="G9914" s="34">
        <v>237</v>
      </c>
      <c r="H9914" s="34">
        <v>192</v>
      </c>
      <c r="I9914" s="34">
        <v>146</v>
      </c>
    </row>
    <row r="9915" spans="1:9" x14ac:dyDescent="0.2">
      <c r="A9915" s="34" t="s">
        <v>60372</v>
      </c>
      <c r="B9915" s="34">
        <v>393</v>
      </c>
      <c r="C9915" s="34">
        <v>407</v>
      </c>
      <c r="D9915" s="34">
        <v>154</v>
      </c>
      <c r="E9915" s="34">
        <v>115</v>
      </c>
      <c r="F9915" s="34">
        <v>168</v>
      </c>
      <c r="G9915" s="34">
        <v>170</v>
      </c>
      <c r="H9915" s="34">
        <v>96</v>
      </c>
      <c r="I9915" s="34">
        <v>130</v>
      </c>
    </row>
    <row r="9916" spans="1:9" x14ac:dyDescent="0.2">
      <c r="A9916" s="34" t="s">
        <v>60373</v>
      </c>
      <c r="B9916" s="34">
        <v>815</v>
      </c>
      <c r="C9916" s="34">
        <v>752</v>
      </c>
      <c r="D9916" s="34">
        <v>243</v>
      </c>
      <c r="E9916" s="34">
        <v>252</v>
      </c>
      <c r="F9916" s="34">
        <v>272</v>
      </c>
      <c r="G9916" s="34">
        <v>245</v>
      </c>
      <c r="H9916" s="34">
        <v>268</v>
      </c>
      <c r="I9916" s="34">
        <v>212</v>
      </c>
    </row>
    <row r="9917" spans="1:9" x14ac:dyDescent="0.2">
      <c r="A9917" s="34" t="s">
        <v>60374</v>
      </c>
      <c r="B9917" s="34">
        <v>610</v>
      </c>
      <c r="C9917" s="34">
        <v>593</v>
      </c>
      <c r="D9917" s="34">
        <v>189</v>
      </c>
      <c r="E9917" s="34">
        <v>250</v>
      </c>
      <c r="F9917" s="34">
        <v>168</v>
      </c>
      <c r="G9917" s="34">
        <v>228</v>
      </c>
      <c r="H9917" s="34">
        <v>159</v>
      </c>
      <c r="I9917" s="34">
        <v>182</v>
      </c>
    </row>
    <row r="9918" spans="1:9" x14ac:dyDescent="0.2">
      <c r="A9918" s="34" t="s">
        <v>60375</v>
      </c>
      <c r="B9918" s="34">
        <v>669</v>
      </c>
      <c r="C9918" s="34">
        <v>832</v>
      </c>
      <c r="D9918" s="34">
        <v>246</v>
      </c>
      <c r="E9918" s="34">
        <v>242</v>
      </c>
      <c r="F9918" s="34">
        <v>227</v>
      </c>
      <c r="G9918" s="34">
        <v>256</v>
      </c>
      <c r="H9918" s="34">
        <v>292</v>
      </c>
      <c r="I9918" s="34">
        <v>202</v>
      </c>
    </row>
    <row r="9919" spans="1:9" x14ac:dyDescent="0.2">
      <c r="A9919" s="34" t="s">
        <v>60376</v>
      </c>
      <c r="B9919" s="34">
        <v>502</v>
      </c>
      <c r="C9919" s="34">
        <v>584</v>
      </c>
      <c r="D9919" s="34">
        <v>167</v>
      </c>
      <c r="E9919" s="34">
        <v>169</v>
      </c>
      <c r="F9919" s="34">
        <v>150</v>
      </c>
      <c r="G9919" s="34">
        <v>182</v>
      </c>
      <c r="H9919" s="34">
        <v>167</v>
      </c>
      <c r="I9919" s="34">
        <v>139</v>
      </c>
    </row>
    <row r="9920" spans="1:9" x14ac:dyDescent="0.2">
      <c r="A9920" s="34" t="s">
        <v>60377</v>
      </c>
      <c r="B9920" s="34">
        <v>746</v>
      </c>
      <c r="C9920" s="34">
        <v>690</v>
      </c>
      <c r="D9920" s="34">
        <v>207</v>
      </c>
      <c r="E9920" s="34">
        <v>203</v>
      </c>
      <c r="F9920" s="34">
        <v>273</v>
      </c>
      <c r="G9920" s="34">
        <v>216</v>
      </c>
      <c r="H9920" s="34">
        <v>236</v>
      </c>
      <c r="I9920" s="34">
        <v>131</v>
      </c>
    </row>
    <row r="9921" spans="1:9" x14ac:dyDescent="0.2">
      <c r="A9921" s="34" t="s">
        <v>60378</v>
      </c>
      <c r="B9921" s="34">
        <v>460</v>
      </c>
      <c r="C9921" s="34">
        <v>401</v>
      </c>
      <c r="D9921" s="34">
        <v>124</v>
      </c>
      <c r="E9921" s="34">
        <v>145</v>
      </c>
      <c r="F9921" s="34">
        <v>113</v>
      </c>
      <c r="G9921" s="34">
        <v>128</v>
      </c>
      <c r="H9921" s="34">
        <v>169</v>
      </c>
      <c r="I9921" s="34">
        <v>107</v>
      </c>
    </row>
    <row r="9922" spans="1:9" x14ac:dyDescent="0.2">
      <c r="A9922" s="34" t="s">
        <v>60379</v>
      </c>
      <c r="B9922" s="34">
        <v>731</v>
      </c>
      <c r="C9922" s="34">
        <v>861</v>
      </c>
      <c r="D9922" s="34">
        <v>227</v>
      </c>
      <c r="E9922" s="34">
        <v>305</v>
      </c>
      <c r="F9922" s="34">
        <v>272</v>
      </c>
      <c r="G9922" s="34">
        <v>278</v>
      </c>
      <c r="H9922" s="34">
        <v>228</v>
      </c>
      <c r="I9922" s="34">
        <v>205</v>
      </c>
    </row>
    <row r="9923" spans="1:9" x14ac:dyDescent="0.2">
      <c r="A9923" s="34" t="s">
        <v>60380</v>
      </c>
      <c r="B9923" s="34">
        <v>1129</v>
      </c>
      <c r="C9923" s="34">
        <v>1181</v>
      </c>
      <c r="D9923" s="34">
        <v>295</v>
      </c>
      <c r="E9923" s="34">
        <v>348</v>
      </c>
      <c r="F9923" s="34">
        <v>303</v>
      </c>
      <c r="G9923" s="34">
        <v>388</v>
      </c>
      <c r="H9923" s="34">
        <v>328</v>
      </c>
      <c r="I9923" s="34">
        <v>299</v>
      </c>
    </row>
    <row r="9924" spans="1:9" x14ac:dyDescent="0.2">
      <c r="A9924" s="34" t="s">
        <v>60381</v>
      </c>
      <c r="B9924" s="34">
        <v>459</v>
      </c>
      <c r="C9924" s="34">
        <v>413</v>
      </c>
      <c r="D9924" s="34">
        <v>144</v>
      </c>
      <c r="E9924" s="34">
        <v>141</v>
      </c>
      <c r="F9924" s="34">
        <v>125</v>
      </c>
      <c r="G9924" s="34">
        <v>113</v>
      </c>
      <c r="H9924" s="34">
        <v>132</v>
      </c>
      <c r="I9924" s="34">
        <v>107</v>
      </c>
    </row>
    <row r="9925" spans="1:9" x14ac:dyDescent="0.2">
      <c r="A9925" s="34" t="s">
        <v>60382</v>
      </c>
      <c r="B9925" s="34">
        <v>568</v>
      </c>
      <c r="C9925" s="34">
        <v>513</v>
      </c>
      <c r="D9925" s="34">
        <v>152</v>
      </c>
      <c r="E9925" s="34">
        <v>162</v>
      </c>
      <c r="F9925" s="34">
        <v>141</v>
      </c>
      <c r="G9925" s="34">
        <v>156</v>
      </c>
      <c r="H9925" s="34">
        <v>164</v>
      </c>
      <c r="I9925" s="34">
        <v>131</v>
      </c>
    </row>
    <row r="9926" spans="1:9" x14ac:dyDescent="0.2">
      <c r="A9926" s="34" t="s">
        <v>60383</v>
      </c>
      <c r="B9926" s="34">
        <v>644</v>
      </c>
      <c r="C9926" s="34">
        <v>640</v>
      </c>
      <c r="D9926" s="34">
        <v>225</v>
      </c>
      <c r="E9926" s="34">
        <v>247</v>
      </c>
      <c r="F9926" s="34">
        <v>238</v>
      </c>
      <c r="G9926" s="34">
        <v>219</v>
      </c>
      <c r="H9926" s="34">
        <v>226</v>
      </c>
      <c r="I9926" s="34">
        <v>201</v>
      </c>
    </row>
    <row r="9927" spans="1:9" x14ac:dyDescent="0.2">
      <c r="A9927" s="34" t="s">
        <v>60384</v>
      </c>
      <c r="B9927" s="34">
        <v>661</v>
      </c>
      <c r="C9927" s="34">
        <v>731</v>
      </c>
      <c r="D9927" s="34">
        <v>231</v>
      </c>
      <c r="E9927" s="34">
        <v>242</v>
      </c>
      <c r="F9927" s="34">
        <v>234</v>
      </c>
      <c r="G9927" s="34">
        <v>208</v>
      </c>
      <c r="H9927" s="34">
        <v>253</v>
      </c>
      <c r="I9927" s="34">
        <v>151</v>
      </c>
    </row>
    <row r="9928" spans="1:9" x14ac:dyDescent="0.2">
      <c r="A9928" s="34" t="s">
        <v>60385</v>
      </c>
      <c r="B9928" s="34">
        <v>500</v>
      </c>
      <c r="C9928" s="34">
        <v>556</v>
      </c>
      <c r="D9928" s="34">
        <v>176</v>
      </c>
      <c r="E9928" s="34">
        <v>202</v>
      </c>
      <c r="F9928" s="34">
        <v>187</v>
      </c>
      <c r="G9928" s="34">
        <v>186</v>
      </c>
      <c r="H9928" s="34">
        <v>208</v>
      </c>
      <c r="I9928" s="34">
        <v>141</v>
      </c>
    </row>
    <row r="9929" spans="1:9" x14ac:dyDescent="0.2">
      <c r="A9929" s="34" t="s">
        <v>60386</v>
      </c>
      <c r="B9929" s="34">
        <v>779</v>
      </c>
      <c r="C9929" s="34">
        <v>753</v>
      </c>
      <c r="D9929" s="34">
        <v>238</v>
      </c>
      <c r="E9929" s="34">
        <v>230</v>
      </c>
      <c r="F9929" s="34">
        <v>220</v>
      </c>
      <c r="G9929" s="34">
        <v>219</v>
      </c>
      <c r="H9929" s="34">
        <v>183</v>
      </c>
      <c r="I9929" s="34">
        <v>216</v>
      </c>
    </row>
    <row r="9930" spans="1:9" x14ac:dyDescent="0.2">
      <c r="A9930" s="34" t="s">
        <v>60387</v>
      </c>
      <c r="B9930" s="34">
        <v>838</v>
      </c>
      <c r="C9930" s="34">
        <v>786</v>
      </c>
      <c r="D9930" s="34">
        <v>258</v>
      </c>
      <c r="E9930" s="34">
        <v>268</v>
      </c>
      <c r="F9930" s="34">
        <v>169</v>
      </c>
      <c r="G9930" s="34">
        <v>241</v>
      </c>
      <c r="H9930" s="34">
        <v>245</v>
      </c>
      <c r="I9930" s="34">
        <v>190</v>
      </c>
    </row>
    <row r="9931" spans="1:9" x14ac:dyDescent="0.2">
      <c r="A9931" s="34" t="s">
        <v>60388</v>
      </c>
      <c r="B9931" s="34">
        <v>1162</v>
      </c>
      <c r="C9931" s="34">
        <v>1149</v>
      </c>
      <c r="D9931" s="34">
        <v>369</v>
      </c>
      <c r="E9931" s="34">
        <v>361</v>
      </c>
      <c r="F9931" s="34">
        <v>369</v>
      </c>
      <c r="G9931" s="34">
        <v>363</v>
      </c>
      <c r="H9931" s="34">
        <v>351</v>
      </c>
      <c r="I9931" s="34">
        <v>250</v>
      </c>
    </row>
    <row r="9932" spans="1:9" x14ac:dyDescent="0.2">
      <c r="A9932" s="34" t="s">
        <v>60389</v>
      </c>
      <c r="B9932" s="34">
        <v>505</v>
      </c>
      <c r="C9932" s="34">
        <v>537</v>
      </c>
      <c r="D9932" s="34">
        <v>200</v>
      </c>
      <c r="E9932" s="34">
        <v>167</v>
      </c>
      <c r="F9932" s="34">
        <v>183</v>
      </c>
      <c r="G9932" s="34">
        <v>162</v>
      </c>
      <c r="H9932" s="34">
        <v>183</v>
      </c>
      <c r="I9932" s="34">
        <v>153</v>
      </c>
    </row>
    <row r="9933" spans="1:9" x14ac:dyDescent="0.2">
      <c r="A9933" s="34" t="s">
        <v>60390</v>
      </c>
      <c r="B9933" s="34">
        <v>662</v>
      </c>
      <c r="C9933" s="34">
        <v>706</v>
      </c>
      <c r="D9933" s="34">
        <v>220</v>
      </c>
      <c r="E9933" s="34">
        <v>241</v>
      </c>
      <c r="F9933" s="34">
        <v>285</v>
      </c>
      <c r="G9933" s="34">
        <v>201</v>
      </c>
      <c r="H9933" s="34">
        <v>236</v>
      </c>
      <c r="I9933" s="34">
        <v>194</v>
      </c>
    </row>
    <row r="9934" spans="1:9" x14ac:dyDescent="0.2">
      <c r="A9934" s="34" t="s">
        <v>60391</v>
      </c>
      <c r="B9934" s="34">
        <v>1083</v>
      </c>
      <c r="C9934" s="34">
        <v>870</v>
      </c>
      <c r="D9934" s="34">
        <v>336</v>
      </c>
      <c r="E9934" s="34">
        <v>298</v>
      </c>
      <c r="F9934" s="34">
        <v>293</v>
      </c>
      <c r="G9934" s="34">
        <v>339</v>
      </c>
      <c r="H9934" s="34">
        <v>352</v>
      </c>
      <c r="I9934" s="34">
        <v>216</v>
      </c>
    </row>
    <row r="9935" spans="1:9" x14ac:dyDescent="0.2">
      <c r="A9935" s="34" t="s">
        <v>60392</v>
      </c>
      <c r="B9935" s="34">
        <v>446</v>
      </c>
      <c r="C9935" s="34">
        <v>525</v>
      </c>
      <c r="D9935" s="34">
        <v>143</v>
      </c>
      <c r="E9935" s="34">
        <v>157</v>
      </c>
      <c r="F9935" s="34">
        <v>134</v>
      </c>
      <c r="G9935" s="34">
        <v>172</v>
      </c>
      <c r="H9935" s="34">
        <v>155</v>
      </c>
      <c r="I9935" s="34">
        <v>127</v>
      </c>
    </row>
    <row r="9936" spans="1:9" x14ac:dyDescent="0.2">
      <c r="A9936" s="34" t="s">
        <v>60393</v>
      </c>
      <c r="B9936" s="34">
        <v>473</v>
      </c>
      <c r="C9936" s="34">
        <v>421</v>
      </c>
      <c r="D9936" s="34">
        <v>146</v>
      </c>
      <c r="E9936" s="34">
        <v>156</v>
      </c>
      <c r="F9936" s="34">
        <v>142</v>
      </c>
      <c r="G9936" s="34">
        <v>181</v>
      </c>
      <c r="H9936" s="34">
        <v>130</v>
      </c>
      <c r="I9936" s="34">
        <v>138</v>
      </c>
    </row>
    <row r="9937" spans="1:9" x14ac:dyDescent="0.2">
      <c r="A9937" s="34" t="s">
        <v>60394</v>
      </c>
      <c r="B9937" s="34">
        <v>832</v>
      </c>
      <c r="C9937" s="34">
        <v>767</v>
      </c>
      <c r="D9937" s="34">
        <v>225</v>
      </c>
      <c r="E9937" s="34">
        <v>220</v>
      </c>
      <c r="F9937" s="34">
        <v>244</v>
      </c>
      <c r="G9937" s="34">
        <v>241</v>
      </c>
      <c r="H9937" s="34">
        <v>236</v>
      </c>
      <c r="I9937" s="34">
        <v>204</v>
      </c>
    </row>
    <row r="9938" spans="1:9" x14ac:dyDescent="0.2">
      <c r="A9938" s="34" t="s">
        <v>60395</v>
      </c>
      <c r="B9938" s="34">
        <v>994</v>
      </c>
      <c r="C9938" s="34">
        <v>898</v>
      </c>
      <c r="D9938" s="34">
        <v>250</v>
      </c>
      <c r="E9938" s="34">
        <v>303</v>
      </c>
      <c r="F9938" s="34">
        <v>338</v>
      </c>
      <c r="G9938" s="34">
        <v>281</v>
      </c>
      <c r="H9938" s="34">
        <v>324</v>
      </c>
      <c r="I9938" s="34">
        <v>289</v>
      </c>
    </row>
    <row r="9939" spans="1:9" x14ac:dyDescent="0.2">
      <c r="A9939" s="34" t="s">
        <v>60396</v>
      </c>
      <c r="B9939" s="34">
        <v>1651</v>
      </c>
      <c r="C9939" s="34">
        <v>1433</v>
      </c>
      <c r="D9939" s="34">
        <v>415</v>
      </c>
      <c r="E9939" s="34">
        <v>471</v>
      </c>
      <c r="F9939" s="34">
        <v>473</v>
      </c>
      <c r="G9939" s="34">
        <v>480</v>
      </c>
      <c r="H9939" s="34">
        <v>506</v>
      </c>
      <c r="I9939" s="34">
        <v>380</v>
      </c>
    </row>
    <row r="9940" spans="1:9" x14ac:dyDescent="0.2">
      <c r="A9940" s="34" t="s">
        <v>60397</v>
      </c>
      <c r="B9940" s="34">
        <v>881</v>
      </c>
      <c r="C9940" s="34">
        <v>743</v>
      </c>
      <c r="D9940" s="34">
        <v>281</v>
      </c>
      <c r="E9940" s="34">
        <v>322</v>
      </c>
      <c r="F9940" s="34">
        <v>234</v>
      </c>
      <c r="G9940" s="34">
        <v>309</v>
      </c>
      <c r="H9940" s="34">
        <v>279</v>
      </c>
      <c r="I9940" s="34">
        <v>257</v>
      </c>
    </row>
    <row r="9941" spans="1:9" x14ac:dyDescent="0.2">
      <c r="A9941" s="34" t="s">
        <v>60398</v>
      </c>
      <c r="B9941" s="34">
        <v>1397</v>
      </c>
      <c r="C9941" s="34">
        <v>1366</v>
      </c>
      <c r="D9941" s="34">
        <v>477</v>
      </c>
      <c r="E9941" s="34">
        <v>452</v>
      </c>
      <c r="F9941" s="34">
        <v>493</v>
      </c>
      <c r="G9941" s="34">
        <v>418</v>
      </c>
      <c r="H9941" s="34">
        <v>521</v>
      </c>
      <c r="I9941" s="34">
        <v>346</v>
      </c>
    </row>
    <row r="9942" spans="1:9" x14ac:dyDescent="0.2">
      <c r="A9942" s="34" t="s">
        <v>60399</v>
      </c>
      <c r="B9942" s="34">
        <v>778</v>
      </c>
      <c r="C9942" s="34">
        <v>886</v>
      </c>
      <c r="D9942" s="34">
        <v>264</v>
      </c>
      <c r="E9942" s="34">
        <v>225</v>
      </c>
      <c r="F9942" s="34">
        <v>226</v>
      </c>
      <c r="G9942" s="34">
        <v>290</v>
      </c>
      <c r="H9942" s="34">
        <v>228</v>
      </c>
      <c r="I9942" s="34">
        <v>222</v>
      </c>
    </row>
    <row r="9943" spans="1:9" x14ac:dyDescent="0.2">
      <c r="A9943" s="34" t="s">
        <v>60400</v>
      </c>
      <c r="B9943" s="34">
        <v>1192</v>
      </c>
      <c r="C9943" s="34">
        <v>1111</v>
      </c>
      <c r="D9943" s="34">
        <v>423</v>
      </c>
      <c r="E9943" s="34">
        <v>379</v>
      </c>
      <c r="F9943" s="34">
        <v>342</v>
      </c>
      <c r="G9943" s="34">
        <v>352</v>
      </c>
      <c r="H9943" s="34">
        <v>360</v>
      </c>
      <c r="I9943" s="34">
        <v>323</v>
      </c>
    </row>
    <row r="9944" spans="1:9" x14ac:dyDescent="0.2">
      <c r="A9944" s="34" t="s">
        <v>60401</v>
      </c>
      <c r="B9944" s="34">
        <v>675</v>
      </c>
      <c r="C9944" s="34">
        <v>650</v>
      </c>
      <c r="D9944" s="34">
        <v>193</v>
      </c>
      <c r="E9944" s="34">
        <v>270</v>
      </c>
      <c r="F9944" s="34">
        <v>198</v>
      </c>
      <c r="G9944" s="34">
        <v>235</v>
      </c>
      <c r="H9944" s="34">
        <v>263</v>
      </c>
      <c r="I9944" s="34">
        <v>182</v>
      </c>
    </row>
    <row r="9945" spans="1:9" x14ac:dyDescent="0.2">
      <c r="A9945" s="34" t="s">
        <v>60402</v>
      </c>
      <c r="B9945" s="34">
        <v>943</v>
      </c>
      <c r="C9945" s="34">
        <v>928</v>
      </c>
      <c r="D9945" s="34">
        <v>345</v>
      </c>
      <c r="E9945" s="34">
        <v>298</v>
      </c>
      <c r="F9945" s="34">
        <v>338</v>
      </c>
      <c r="G9945" s="34">
        <v>342</v>
      </c>
      <c r="H9945" s="34">
        <v>383</v>
      </c>
      <c r="I9945" s="34">
        <v>271</v>
      </c>
    </row>
    <row r="9946" spans="1:9" x14ac:dyDescent="0.2">
      <c r="A9946" s="34" t="s">
        <v>60403</v>
      </c>
      <c r="B9946" s="34">
        <v>661</v>
      </c>
      <c r="C9946" s="34">
        <v>567</v>
      </c>
      <c r="D9946" s="34">
        <v>229</v>
      </c>
      <c r="E9946" s="34">
        <v>244</v>
      </c>
      <c r="F9946" s="34">
        <v>224</v>
      </c>
      <c r="G9946" s="34">
        <v>223</v>
      </c>
      <c r="H9946" s="34">
        <v>253</v>
      </c>
      <c r="I9946" s="34">
        <v>209</v>
      </c>
    </row>
    <row r="9947" spans="1:9" x14ac:dyDescent="0.2">
      <c r="A9947" s="34" t="s">
        <v>60404</v>
      </c>
      <c r="B9947" s="34">
        <v>133</v>
      </c>
      <c r="C9947" s="34">
        <v>129</v>
      </c>
      <c r="D9947" s="34">
        <v>34</v>
      </c>
      <c r="E9947" s="34">
        <v>28</v>
      </c>
      <c r="F9947" s="34">
        <v>44</v>
      </c>
      <c r="G9947" s="34">
        <v>24</v>
      </c>
      <c r="H9947" s="34">
        <v>43</v>
      </c>
      <c r="I9947" s="34">
        <v>37</v>
      </c>
    </row>
    <row r="9948" spans="1:9" x14ac:dyDescent="0.2">
      <c r="A9948" s="34" t="s">
        <v>60405</v>
      </c>
      <c r="B9948" s="34">
        <v>803</v>
      </c>
      <c r="C9948" s="34">
        <v>835</v>
      </c>
      <c r="D9948" s="34">
        <v>251</v>
      </c>
      <c r="E9948" s="34">
        <v>307</v>
      </c>
      <c r="F9948" s="34">
        <v>261</v>
      </c>
      <c r="G9948" s="34">
        <v>295</v>
      </c>
      <c r="H9948" s="34">
        <v>336</v>
      </c>
      <c r="I9948" s="34">
        <v>245</v>
      </c>
    </row>
    <row r="9949" spans="1:9" x14ac:dyDescent="0.2">
      <c r="A9949" s="34" t="s">
        <v>60406</v>
      </c>
      <c r="B9949" s="34">
        <v>742</v>
      </c>
      <c r="C9949" s="34">
        <v>616</v>
      </c>
      <c r="D9949" s="34">
        <v>178</v>
      </c>
      <c r="E9949" s="34">
        <v>175</v>
      </c>
      <c r="F9949" s="34">
        <v>226</v>
      </c>
      <c r="G9949" s="34">
        <v>169</v>
      </c>
      <c r="H9949" s="34">
        <v>170</v>
      </c>
      <c r="I9949" s="34">
        <v>154</v>
      </c>
    </row>
    <row r="9950" spans="1:9" x14ac:dyDescent="0.2">
      <c r="A9950" s="34" t="s">
        <v>60407</v>
      </c>
      <c r="B9950" s="34">
        <v>639</v>
      </c>
      <c r="C9950" s="34">
        <v>764</v>
      </c>
      <c r="D9950" s="34">
        <v>220</v>
      </c>
      <c r="E9950" s="34">
        <v>276</v>
      </c>
      <c r="F9950" s="34">
        <v>238</v>
      </c>
      <c r="G9950" s="34">
        <v>258</v>
      </c>
      <c r="H9950" s="34">
        <v>228</v>
      </c>
      <c r="I9950" s="34">
        <v>201</v>
      </c>
    </row>
    <row r="9951" spans="1:9" x14ac:dyDescent="0.2">
      <c r="A9951" s="34" t="s">
        <v>60408</v>
      </c>
      <c r="B9951" s="34">
        <v>478</v>
      </c>
      <c r="C9951" s="34">
        <v>495</v>
      </c>
      <c r="D9951" s="34">
        <v>165</v>
      </c>
      <c r="E9951" s="34">
        <v>180</v>
      </c>
      <c r="F9951" s="34">
        <v>119</v>
      </c>
      <c r="G9951" s="34">
        <v>142</v>
      </c>
      <c r="H9951" s="34">
        <v>178</v>
      </c>
      <c r="I9951" s="34">
        <v>131</v>
      </c>
    </row>
    <row r="9952" spans="1:9" x14ac:dyDescent="0.2">
      <c r="A9952" s="34" t="s">
        <v>60409</v>
      </c>
      <c r="B9952" s="34">
        <v>475</v>
      </c>
      <c r="C9952" s="34">
        <v>388</v>
      </c>
      <c r="D9952" s="34">
        <v>151</v>
      </c>
      <c r="E9952" s="34">
        <v>136</v>
      </c>
      <c r="F9952" s="34">
        <v>108</v>
      </c>
      <c r="G9952" s="34">
        <v>105</v>
      </c>
      <c r="H9952" s="34">
        <v>141</v>
      </c>
      <c r="I9952" s="34">
        <v>97</v>
      </c>
    </row>
    <row r="9953" spans="1:9" x14ac:dyDescent="0.2">
      <c r="A9953" s="34" t="s">
        <v>60410</v>
      </c>
      <c r="B9953" s="34">
        <v>641</v>
      </c>
      <c r="C9953" s="34">
        <v>569</v>
      </c>
      <c r="D9953" s="34">
        <v>183</v>
      </c>
      <c r="E9953" s="34">
        <v>179</v>
      </c>
      <c r="F9953" s="34">
        <v>172</v>
      </c>
      <c r="G9953" s="34">
        <v>226</v>
      </c>
      <c r="H9953" s="34">
        <v>230</v>
      </c>
      <c r="I9953" s="34">
        <v>179</v>
      </c>
    </row>
    <row r="9954" spans="1:9" x14ac:dyDescent="0.2">
      <c r="A9954" s="34" t="s">
        <v>60411</v>
      </c>
      <c r="B9954" s="34">
        <v>817</v>
      </c>
      <c r="C9954" s="34">
        <v>685</v>
      </c>
      <c r="D9954" s="34">
        <v>232</v>
      </c>
      <c r="E9954" s="34">
        <v>226</v>
      </c>
      <c r="F9954" s="34">
        <v>201</v>
      </c>
      <c r="G9954" s="34">
        <v>187</v>
      </c>
      <c r="H9954" s="34">
        <v>255</v>
      </c>
      <c r="I9954" s="34">
        <v>201</v>
      </c>
    </row>
    <row r="9955" spans="1:9" x14ac:dyDescent="0.2">
      <c r="A9955" s="34" t="s">
        <v>60412</v>
      </c>
      <c r="B9955" s="34">
        <v>866</v>
      </c>
      <c r="C9955" s="34">
        <v>733</v>
      </c>
      <c r="D9955" s="34">
        <v>252</v>
      </c>
      <c r="E9955" s="34">
        <v>236</v>
      </c>
      <c r="F9955" s="34">
        <v>198</v>
      </c>
      <c r="G9955" s="34">
        <v>236</v>
      </c>
      <c r="H9955" s="34">
        <v>200</v>
      </c>
      <c r="I9955" s="34">
        <v>182</v>
      </c>
    </row>
    <row r="9956" spans="1:9" x14ac:dyDescent="0.2">
      <c r="A9956" s="34" t="s">
        <v>60413</v>
      </c>
      <c r="B9956" s="34">
        <v>470</v>
      </c>
      <c r="C9956" s="34">
        <v>515</v>
      </c>
      <c r="D9956" s="34">
        <v>151</v>
      </c>
      <c r="E9956" s="34">
        <v>192</v>
      </c>
      <c r="F9956" s="34">
        <v>137</v>
      </c>
      <c r="G9956" s="34">
        <v>180</v>
      </c>
      <c r="H9956" s="34">
        <v>140</v>
      </c>
      <c r="I9956" s="34">
        <v>158</v>
      </c>
    </row>
    <row r="9957" spans="1:9" x14ac:dyDescent="0.2">
      <c r="A9957" s="34" t="s">
        <v>60414</v>
      </c>
      <c r="B9957" s="34">
        <v>696</v>
      </c>
      <c r="C9957" s="34">
        <v>937</v>
      </c>
      <c r="D9957" s="34">
        <v>267</v>
      </c>
      <c r="E9957" s="34">
        <v>264</v>
      </c>
      <c r="F9957" s="34">
        <v>247</v>
      </c>
      <c r="G9957" s="34">
        <v>310</v>
      </c>
      <c r="H9957" s="34">
        <v>241</v>
      </c>
      <c r="I9957" s="34">
        <v>243</v>
      </c>
    </row>
    <row r="9958" spans="1:9" x14ac:dyDescent="0.2">
      <c r="A9958" s="34" t="s">
        <v>60415</v>
      </c>
      <c r="B9958" s="34">
        <v>750</v>
      </c>
      <c r="C9958" s="34">
        <v>768</v>
      </c>
      <c r="D9958" s="34">
        <v>185</v>
      </c>
      <c r="E9958" s="34">
        <v>282</v>
      </c>
      <c r="F9958" s="34">
        <v>222</v>
      </c>
      <c r="G9958" s="34">
        <v>245</v>
      </c>
      <c r="H9958" s="34">
        <v>247</v>
      </c>
      <c r="I9958" s="34">
        <v>226</v>
      </c>
    </row>
    <row r="9959" spans="1:9" x14ac:dyDescent="0.2">
      <c r="A9959" s="34" t="s">
        <v>60416</v>
      </c>
      <c r="B9959" s="34">
        <v>1014</v>
      </c>
      <c r="C9959" s="34">
        <v>1132</v>
      </c>
      <c r="D9959" s="34">
        <v>335</v>
      </c>
      <c r="E9959" s="34">
        <v>430</v>
      </c>
      <c r="F9959" s="34">
        <v>335</v>
      </c>
      <c r="G9959" s="34">
        <v>372</v>
      </c>
      <c r="H9959" s="34">
        <v>391</v>
      </c>
      <c r="I9959" s="34">
        <v>325</v>
      </c>
    </row>
    <row r="9960" spans="1:9" x14ac:dyDescent="0.2">
      <c r="A9960" s="34" t="s">
        <v>60417</v>
      </c>
      <c r="B9960" s="34">
        <v>1553</v>
      </c>
      <c r="C9960" s="34">
        <v>1722</v>
      </c>
      <c r="D9960" s="34">
        <v>527</v>
      </c>
      <c r="E9960" s="34">
        <v>551</v>
      </c>
      <c r="F9960" s="34">
        <v>549</v>
      </c>
      <c r="G9960" s="34">
        <v>586</v>
      </c>
      <c r="H9960" s="34">
        <v>509</v>
      </c>
      <c r="I9960" s="34">
        <v>503</v>
      </c>
    </row>
    <row r="9961" spans="1:9" x14ac:dyDescent="0.2">
      <c r="A9961" s="34" t="s">
        <v>60418</v>
      </c>
      <c r="B9961" s="34">
        <v>737</v>
      </c>
      <c r="C9961" s="34">
        <v>577</v>
      </c>
      <c r="D9961" s="34">
        <v>212</v>
      </c>
      <c r="E9961" s="34">
        <v>184</v>
      </c>
      <c r="F9961" s="34">
        <v>195</v>
      </c>
      <c r="G9961" s="34">
        <v>226</v>
      </c>
      <c r="H9961" s="34">
        <v>180</v>
      </c>
      <c r="I9961" s="34">
        <v>209</v>
      </c>
    </row>
    <row r="9962" spans="1:9" x14ac:dyDescent="0.2">
      <c r="A9962" s="34" t="s">
        <v>60419</v>
      </c>
      <c r="B9962" s="34">
        <v>712</v>
      </c>
      <c r="C9962" s="34">
        <v>642</v>
      </c>
      <c r="D9962" s="34">
        <v>221</v>
      </c>
      <c r="E9962" s="34">
        <v>256</v>
      </c>
      <c r="F9962" s="34">
        <v>203</v>
      </c>
      <c r="G9962" s="34">
        <v>245</v>
      </c>
      <c r="H9962" s="34">
        <v>169</v>
      </c>
      <c r="I9962" s="34">
        <v>202</v>
      </c>
    </row>
    <row r="9963" spans="1:9" x14ac:dyDescent="0.2">
      <c r="A9963" s="34" t="s">
        <v>60420</v>
      </c>
      <c r="B9963" s="34">
        <v>921</v>
      </c>
      <c r="C9963" s="34">
        <v>965</v>
      </c>
      <c r="D9963" s="34">
        <v>266</v>
      </c>
      <c r="E9963" s="34">
        <v>322</v>
      </c>
      <c r="F9963" s="34">
        <v>245</v>
      </c>
      <c r="G9963" s="34">
        <v>321</v>
      </c>
      <c r="H9963" s="34">
        <v>280</v>
      </c>
      <c r="I9963" s="34">
        <v>232</v>
      </c>
    </row>
    <row r="9964" spans="1:9" x14ac:dyDescent="0.2">
      <c r="A9964" s="34" t="s">
        <v>60421</v>
      </c>
      <c r="B9964" s="34">
        <v>610</v>
      </c>
      <c r="C9964" s="34">
        <v>487</v>
      </c>
      <c r="D9964" s="34">
        <v>184</v>
      </c>
      <c r="E9964" s="34">
        <v>166</v>
      </c>
      <c r="F9964" s="34">
        <v>172</v>
      </c>
      <c r="G9964" s="34">
        <v>200</v>
      </c>
      <c r="H9964" s="34">
        <v>174</v>
      </c>
      <c r="I9964" s="34">
        <v>144</v>
      </c>
    </row>
    <row r="9965" spans="1:9" x14ac:dyDescent="0.2">
      <c r="A9965" s="34" t="s">
        <v>60422</v>
      </c>
      <c r="B9965" s="34">
        <v>458</v>
      </c>
      <c r="C9965" s="34">
        <v>452</v>
      </c>
      <c r="D9965" s="34">
        <v>112</v>
      </c>
      <c r="E9965" s="34">
        <v>104</v>
      </c>
      <c r="F9965" s="34">
        <v>158</v>
      </c>
      <c r="G9965" s="34">
        <v>130</v>
      </c>
      <c r="H9965" s="34">
        <v>155</v>
      </c>
      <c r="I9965" s="34">
        <v>105</v>
      </c>
    </row>
    <row r="9966" spans="1:9" x14ac:dyDescent="0.2">
      <c r="A9966" s="34" t="s">
        <v>60423</v>
      </c>
      <c r="B9966" s="34">
        <v>809</v>
      </c>
      <c r="C9966" s="34">
        <v>984</v>
      </c>
      <c r="D9966" s="34">
        <v>286</v>
      </c>
      <c r="E9966" s="34">
        <v>320</v>
      </c>
      <c r="F9966" s="34">
        <v>297</v>
      </c>
      <c r="G9966" s="34">
        <v>288</v>
      </c>
      <c r="H9966" s="34">
        <v>282</v>
      </c>
      <c r="I9966" s="34">
        <v>246</v>
      </c>
    </row>
    <row r="9967" spans="1:9" x14ac:dyDescent="0.2">
      <c r="A9967" s="34" t="s">
        <v>60424</v>
      </c>
      <c r="B9967" s="34">
        <v>1797</v>
      </c>
      <c r="C9967" s="34">
        <v>1637</v>
      </c>
      <c r="D9967" s="34">
        <v>615</v>
      </c>
      <c r="E9967" s="34">
        <v>582</v>
      </c>
      <c r="F9967" s="34">
        <v>544</v>
      </c>
      <c r="G9967" s="34">
        <v>583</v>
      </c>
      <c r="H9967" s="34">
        <v>579</v>
      </c>
      <c r="I9967" s="34">
        <v>443</v>
      </c>
    </row>
    <row r="9968" spans="1:9" x14ac:dyDescent="0.2">
      <c r="A9968" s="34" t="s">
        <v>60425</v>
      </c>
      <c r="B9968" s="34">
        <v>944</v>
      </c>
      <c r="C9968" s="34">
        <v>870</v>
      </c>
      <c r="D9968" s="34">
        <v>272</v>
      </c>
      <c r="E9968" s="34">
        <v>256</v>
      </c>
      <c r="F9968" s="34">
        <v>245</v>
      </c>
      <c r="G9968" s="34">
        <v>279</v>
      </c>
      <c r="H9968" s="34">
        <v>296</v>
      </c>
      <c r="I9968" s="34">
        <v>202</v>
      </c>
    </row>
    <row r="9969" spans="1:9" x14ac:dyDescent="0.2">
      <c r="A9969" s="34" t="s">
        <v>60426</v>
      </c>
      <c r="B9969" s="34">
        <v>445</v>
      </c>
      <c r="C9969" s="34">
        <v>528</v>
      </c>
      <c r="D9969" s="34">
        <v>137</v>
      </c>
      <c r="E9969" s="34">
        <v>135</v>
      </c>
      <c r="F9969" s="34">
        <v>151</v>
      </c>
      <c r="G9969" s="34">
        <v>142</v>
      </c>
      <c r="H9969" s="34">
        <v>135</v>
      </c>
      <c r="I9969" s="34">
        <v>147</v>
      </c>
    </row>
    <row r="9970" spans="1:9" x14ac:dyDescent="0.2">
      <c r="A9970" s="34" t="s">
        <v>60427</v>
      </c>
      <c r="B9970" s="34">
        <v>711</v>
      </c>
      <c r="C9970" s="34">
        <v>664</v>
      </c>
      <c r="D9970" s="34">
        <v>252</v>
      </c>
      <c r="E9970" s="34">
        <v>236</v>
      </c>
      <c r="F9970" s="34">
        <v>207</v>
      </c>
      <c r="G9970" s="34">
        <v>234</v>
      </c>
      <c r="H9970" s="34">
        <v>235</v>
      </c>
      <c r="I9970" s="34">
        <v>219</v>
      </c>
    </row>
    <row r="9971" spans="1:9" x14ac:dyDescent="0.2">
      <c r="A9971" s="34" t="s">
        <v>60428</v>
      </c>
      <c r="B9971" s="34">
        <v>462</v>
      </c>
      <c r="C9971" s="34">
        <v>421</v>
      </c>
      <c r="D9971" s="34">
        <v>133</v>
      </c>
      <c r="E9971" s="34">
        <v>134</v>
      </c>
      <c r="F9971" s="34">
        <v>170</v>
      </c>
      <c r="G9971" s="34">
        <v>149</v>
      </c>
      <c r="H9971" s="34">
        <v>163</v>
      </c>
      <c r="I9971" s="34">
        <v>121</v>
      </c>
    </row>
    <row r="9972" spans="1:9" x14ac:dyDescent="0.2">
      <c r="A9972" s="34" t="s">
        <v>60429</v>
      </c>
      <c r="B9972" s="34">
        <v>300</v>
      </c>
      <c r="C9972" s="34">
        <v>206</v>
      </c>
      <c r="D9972" s="34">
        <v>139</v>
      </c>
      <c r="E9972" s="34">
        <v>99</v>
      </c>
      <c r="F9972" s="34">
        <v>103</v>
      </c>
      <c r="G9972" s="34">
        <v>87</v>
      </c>
      <c r="H9972" s="34">
        <v>116</v>
      </c>
      <c r="I9972" s="34">
        <v>81</v>
      </c>
    </row>
    <row r="9973" spans="1:9" x14ac:dyDescent="0.2">
      <c r="A9973" s="34" t="s">
        <v>60430</v>
      </c>
      <c r="B9973" s="34">
        <v>931</v>
      </c>
      <c r="C9973" s="34">
        <v>852</v>
      </c>
      <c r="D9973" s="34">
        <v>277</v>
      </c>
      <c r="E9973" s="34">
        <v>227</v>
      </c>
      <c r="F9973" s="34">
        <v>250</v>
      </c>
      <c r="G9973" s="34">
        <v>276</v>
      </c>
      <c r="H9973" s="34">
        <v>248</v>
      </c>
      <c r="I9973" s="34">
        <v>219</v>
      </c>
    </row>
    <row r="9974" spans="1:9" x14ac:dyDescent="0.2">
      <c r="A9974" s="34" t="s">
        <v>60431</v>
      </c>
      <c r="B9974" s="34">
        <v>865</v>
      </c>
      <c r="C9974" s="34">
        <v>786</v>
      </c>
      <c r="D9974" s="34">
        <v>264</v>
      </c>
      <c r="E9974" s="34">
        <v>300</v>
      </c>
      <c r="F9974" s="34">
        <v>320</v>
      </c>
      <c r="G9974" s="34">
        <v>251</v>
      </c>
      <c r="H9974" s="34">
        <v>268</v>
      </c>
      <c r="I9974" s="34">
        <v>191</v>
      </c>
    </row>
    <row r="9975" spans="1:9" x14ac:dyDescent="0.2">
      <c r="A9975" s="34" t="s">
        <v>60432</v>
      </c>
      <c r="B9975" s="34">
        <v>552</v>
      </c>
      <c r="C9975" s="34">
        <v>677</v>
      </c>
      <c r="D9975" s="34">
        <v>187</v>
      </c>
      <c r="E9975" s="34">
        <v>205</v>
      </c>
      <c r="F9975" s="34">
        <v>127</v>
      </c>
      <c r="G9975" s="34">
        <v>220</v>
      </c>
      <c r="H9975" s="34">
        <v>151</v>
      </c>
      <c r="I9975" s="34">
        <v>163</v>
      </c>
    </row>
    <row r="9976" spans="1:9" x14ac:dyDescent="0.2">
      <c r="A9976" s="34" t="s">
        <v>60433</v>
      </c>
      <c r="B9976" s="34">
        <v>899</v>
      </c>
      <c r="C9976" s="34">
        <v>771</v>
      </c>
      <c r="D9976" s="34">
        <v>273</v>
      </c>
      <c r="E9976" s="34">
        <v>271</v>
      </c>
      <c r="F9976" s="34">
        <v>271</v>
      </c>
      <c r="G9976" s="34">
        <v>230</v>
      </c>
      <c r="H9976" s="34">
        <v>293</v>
      </c>
      <c r="I9976" s="34">
        <v>198</v>
      </c>
    </row>
    <row r="9977" spans="1:9" x14ac:dyDescent="0.2">
      <c r="A9977" s="34" t="s">
        <v>60434</v>
      </c>
      <c r="B9977" s="34">
        <v>1086</v>
      </c>
      <c r="C9977" s="34">
        <v>1124</v>
      </c>
      <c r="D9977" s="34">
        <v>301</v>
      </c>
      <c r="E9977" s="34">
        <v>322</v>
      </c>
      <c r="F9977" s="34">
        <v>321</v>
      </c>
      <c r="G9977" s="34">
        <v>373</v>
      </c>
      <c r="H9977" s="34">
        <v>286</v>
      </c>
      <c r="I9977" s="34">
        <v>331</v>
      </c>
    </row>
    <row r="9978" spans="1:9" x14ac:dyDescent="0.2">
      <c r="A9978" s="34" t="s">
        <v>60435</v>
      </c>
      <c r="B9978" s="34">
        <v>860</v>
      </c>
      <c r="C9978" s="34">
        <v>920</v>
      </c>
      <c r="D9978" s="34">
        <v>267</v>
      </c>
      <c r="E9978" s="34">
        <v>333</v>
      </c>
      <c r="F9978" s="34">
        <v>239</v>
      </c>
      <c r="G9978" s="34">
        <v>319</v>
      </c>
      <c r="H9978" s="34">
        <v>233</v>
      </c>
      <c r="I9978" s="34">
        <v>279</v>
      </c>
    </row>
    <row r="9979" spans="1:9" x14ac:dyDescent="0.2">
      <c r="A9979" s="34" t="s">
        <v>60436</v>
      </c>
      <c r="B9979" s="34">
        <v>805</v>
      </c>
      <c r="C9979" s="34">
        <v>754</v>
      </c>
      <c r="D9979" s="34">
        <v>229</v>
      </c>
      <c r="E9979" s="34">
        <v>286</v>
      </c>
      <c r="F9979" s="34">
        <v>272</v>
      </c>
      <c r="G9979" s="34">
        <v>232</v>
      </c>
      <c r="H9979" s="34">
        <v>270</v>
      </c>
      <c r="I9979" s="34">
        <v>213</v>
      </c>
    </row>
    <row r="9980" spans="1:9" x14ac:dyDescent="0.2">
      <c r="A9980" s="34" t="s">
        <v>60437</v>
      </c>
      <c r="B9980" s="34">
        <v>387</v>
      </c>
      <c r="C9980" s="34">
        <v>298</v>
      </c>
      <c r="D9980" s="34">
        <v>91</v>
      </c>
      <c r="E9980" s="34">
        <v>137</v>
      </c>
      <c r="F9980" s="34">
        <v>101</v>
      </c>
      <c r="G9980" s="34">
        <v>117</v>
      </c>
      <c r="H9980" s="34">
        <v>102</v>
      </c>
      <c r="I9980" s="34">
        <v>113</v>
      </c>
    </row>
    <row r="9981" spans="1:9" x14ac:dyDescent="0.2">
      <c r="A9981" s="34" t="s">
        <v>60438</v>
      </c>
      <c r="B9981" s="34">
        <v>640</v>
      </c>
      <c r="C9981" s="34">
        <v>641</v>
      </c>
      <c r="D9981" s="34">
        <v>192</v>
      </c>
      <c r="E9981" s="34">
        <v>194</v>
      </c>
      <c r="F9981" s="34">
        <v>157</v>
      </c>
      <c r="G9981" s="34">
        <v>208</v>
      </c>
      <c r="H9981" s="34">
        <v>176</v>
      </c>
      <c r="I9981" s="34">
        <v>178</v>
      </c>
    </row>
    <row r="9982" spans="1:9" x14ac:dyDescent="0.2">
      <c r="A9982" s="34" t="s">
        <v>60439</v>
      </c>
      <c r="B9982" s="34">
        <v>956</v>
      </c>
      <c r="C9982" s="34">
        <v>930</v>
      </c>
      <c r="D9982" s="34">
        <v>312</v>
      </c>
      <c r="E9982" s="34">
        <v>343</v>
      </c>
      <c r="F9982" s="34">
        <v>276</v>
      </c>
      <c r="G9982" s="34">
        <v>355</v>
      </c>
      <c r="H9982" s="34">
        <v>283</v>
      </c>
      <c r="I9982" s="34">
        <v>312</v>
      </c>
    </row>
    <row r="9983" spans="1:9" x14ac:dyDescent="0.2">
      <c r="A9983" s="34" t="s">
        <v>60440</v>
      </c>
      <c r="B9983" s="34">
        <v>884</v>
      </c>
      <c r="C9983" s="34">
        <v>841</v>
      </c>
      <c r="D9983" s="34">
        <v>291</v>
      </c>
      <c r="E9983" s="34">
        <v>283</v>
      </c>
      <c r="F9983" s="34">
        <v>295</v>
      </c>
      <c r="G9983" s="34">
        <v>315</v>
      </c>
      <c r="H9983" s="34">
        <v>293</v>
      </c>
      <c r="I9983" s="34">
        <v>279</v>
      </c>
    </row>
    <row r="9984" spans="1:9" x14ac:dyDescent="0.2">
      <c r="A9984" s="34" t="s">
        <v>60441</v>
      </c>
      <c r="B9984" s="34">
        <v>1050</v>
      </c>
      <c r="C9984" s="34">
        <v>859</v>
      </c>
      <c r="D9984" s="34">
        <v>325</v>
      </c>
      <c r="E9984" s="34">
        <v>366</v>
      </c>
      <c r="F9984" s="34">
        <v>308</v>
      </c>
      <c r="G9984" s="34">
        <v>356</v>
      </c>
      <c r="H9984" s="34">
        <v>355</v>
      </c>
      <c r="I9984" s="34">
        <v>223</v>
      </c>
    </row>
    <row r="9985" spans="1:9" x14ac:dyDescent="0.2">
      <c r="A9985" s="34" t="s">
        <v>60442</v>
      </c>
      <c r="B9985" s="34">
        <v>449</v>
      </c>
      <c r="C9985" s="34">
        <v>561</v>
      </c>
      <c r="D9985" s="34">
        <v>121</v>
      </c>
      <c r="E9985" s="34">
        <v>144</v>
      </c>
      <c r="F9985" s="34">
        <v>141</v>
      </c>
      <c r="G9985" s="34">
        <v>189</v>
      </c>
      <c r="H9985" s="34">
        <v>135</v>
      </c>
      <c r="I9985" s="34">
        <v>150</v>
      </c>
    </row>
    <row r="9986" spans="1:9" x14ac:dyDescent="0.2">
      <c r="A9986" s="34" t="s">
        <v>60443</v>
      </c>
      <c r="B9986" s="34">
        <v>494</v>
      </c>
      <c r="C9986" s="34">
        <v>561</v>
      </c>
      <c r="D9986" s="34">
        <v>200</v>
      </c>
      <c r="E9986" s="34">
        <v>215</v>
      </c>
      <c r="F9986" s="34">
        <v>172</v>
      </c>
      <c r="G9986" s="34">
        <v>241</v>
      </c>
      <c r="H9986" s="34">
        <v>177</v>
      </c>
      <c r="I9986" s="34">
        <v>169</v>
      </c>
    </row>
    <row r="9987" spans="1:9" x14ac:dyDescent="0.2">
      <c r="A9987" s="34" t="s">
        <v>60444</v>
      </c>
      <c r="B9987" s="34">
        <v>1044</v>
      </c>
      <c r="C9987" s="34">
        <v>1018</v>
      </c>
      <c r="D9987" s="34">
        <v>333</v>
      </c>
      <c r="E9987" s="34">
        <v>309</v>
      </c>
      <c r="F9987" s="34">
        <v>327</v>
      </c>
      <c r="G9987" s="34">
        <v>315</v>
      </c>
      <c r="H9987" s="34">
        <v>302</v>
      </c>
      <c r="I9987" s="34">
        <v>298</v>
      </c>
    </row>
    <row r="9988" spans="1:9" x14ac:dyDescent="0.2">
      <c r="A9988" s="34" t="s">
        <v>60445</v>
      </c>
      <c r="B9988" s="34">
        <v>597</v>
      </c>
      <c r="C9988" s="34">
        <v>533</v>
      </c>
      <c r="D9988" s="34">
        <v>186</v>
      </c>
      <c r="E9988" s="34">
        <v>179</v>
      </c>
      <c r="F9988" s="34">
        <v>203</v>
      </c>
      <c r="G9988" s="34">
        <v>218</v>
      </c>
      <c r="H9988" s="34">
        <v>130</v>
      </c>
      <c r="I9988" s="34">
        <v>137</v>
      </c>
    </row>
    <row r="9989" spans="1:9" x14ac:dyDescent="0.2">
      <c r="A9989" s="34" t="s">
        <v>60446</v>
      </c>
      <c r="B9989" s="34">
        <v>830</v>
      </c>
      <c r="C9989" s="34">
        <v>658</v>
      </c>
      <c r="D9989" s="34">
        <v>283</v>
      </c>
      <c r="E9989" s="34">
        <v>244</v>
      </c>
      <c r="F9989" s="34">
        <v>206</v>
      </c>
      <c r="G9989" s="34">
        <v>228</v>
      </c>
      <c r="H9989" s="34">
        <v>282</v>
      </c>
      <c r="I9989" s="34">
        <v>226</v>
      </c>
    </row>
    <row r="9990" spans="1:9" x14ac:dyDescent="0.2">
      <c r="A9990" s="34" t="s">
        <v>60447</v>
      </c>
      <c r="B9990" s="34">
        <v>1367</v>
      </c>
      <c r="C9990" s="34">
        <v>1170</v>
      </c>
      <c r="D9990" s="34">
        <v>384</v>
      </c>
      <c r="E9990" s="34">
        <v>362</v>
      </c>
      <c r="F9990" s="34">
        <v>390</v>
      </c>
      <c r="G9990" s="34">
        <v>434</v>
      </c>
      <c r="H9990" s="34">
        <v>414</v>
      </c>
      <c r="I9990" s="34">
        <v>359</v>
      </c>
    </row>
    <row r="9991" spans="1:9" x14ac:dyDescent="0.2">
      <c r="A9991" s="34" t="s">
        <v>60448</v>
      </c>
      <c r="B9991" s="34">
        <v>567</v>
      </c>
      <c r="C9991" s="34">
        <v>353</v>
      </c>
      <c r="D9991" s="34">
        <v>175</v>
      </c>
      <c r="E9991" s="34">
        <v>130</v>
      </c>
      <c r="F9991" s="34">
        <v>145</v>
      </c>
      <c r="G9991" s="34">
        <v>147</v>
      </c>
      <c r="H9991" s="34">
        <v>174</v>
      </c>
      <c r="I9991" s="34">
        <v>83</v>
      </c>
    </row>
    <row r="9992" spans="1:9" x14ac:dyDescent="0.2">
      <c r="A9992" s="34" t="s">
        <v>60449</v>
      </c>
      <c r="B9992" s="34">
        <v>1090</v>
      </c>
      <c r="C9992" s="34">
        <v>741</v>
      </c>
      <c r="D9992" s="34">
        <v>325</v>
      </c>
      <c r="E9992" s="34">
        <v>329</v>
      </c>
      <c r="F9992" s="34">
        <v>276</v>
      </c>
      <c r="G9992" s="34">
        <v>274</v>
      </c>
      <c r="H9992" s="34">
        <v>378</v>
      </c>
      <c r="I9992" s="34">
        <v>241</v>
      </c>
    </row>
    <row r="9993" spans="1:9" x14ac:dyDescent="0.2">
      <c r="A9993" s="34" t="s">
        <v>60450</v>
      </c>
      <c r="B9993" s="34">
        <v>946</v>
      </c>
      <c r="C9993" s="34">
        <v>708</v>
      </c>
      <c r="D9993" s="34">
        <v>284</v>
      </c>
      <c r="E9993" s="34">
        <v>245</v>
      </c>
      <c r="F9993" s="34">
        <v>254</v>
      </c>
      <c r="G9993" s="34">
        <v>203</v>
      </c>
      <c r="H9993" s="34">
        <v>308</v>
      </c>
      <c r="I9993" s="34">
        <v>157</v>
      </c>
    </row>
    <row r="9994" spans="1:9" x14ac:dyDescent="0.2">
      <c r="A9994" s="34" t="s">
        <v>60451</v>
      </c>
      <c r="B9994" s="34">
        <v>959</v>
      </c>
      <c r="C9994" s="34">
        <v>1101</v>
      </c>
      <c r="D9994" s="34">
        <v>363</v>
      </c>
      <c r="E9994" s="34">
        <v>292</v>
      </c>
      <c r="F9994" s="34">
        <v>306</v>
      </c>
      <c r="G9994" s="34">
        <v>351</v>
      </c>
      <c r="H9994" s="34">
        <v>325</v>
      </c>
      <c r="I9994" s="34">
        <v>260</v>
      </c>
    </row>
    <row r="9995" spans="1:9" x14ac:dyDescent="0.2">
      <c r="A9995" s="34" t="s">
        <v>60452</v>
      </c>
      <c r="B9995" s="34">
        <v>582</v>
      </c>
      <c r="C9995" s="34">
        <v>557</v>
      </c>
      <c r="D9995" s="34">
        <v>196</v>
      </c>
      <c r="E9995" s="34">
        <v>182</v>
      </c>
      <c r="F9995" s="34">
        <v>204</v>
      </c>
      <c r="G9995" s="34">
        <v>235</v>
      </c>
      <c r="H9995" s="34">
        <v>210</v>
      </c>
      <c r="I9995" s="34">
        <v>165</v>
      </c>
    </row>
    <row r="9996" spans="1:9" x14ac:dyDescent="0.2">
      <c r="A9996" s="34" t="s">
        <v>60453</v>
      </c>
      <c r="B9996" s="34">
        <v>585</v>
      </c>
      <c r="C9996" s="34">
        <v>625</v>
      </c>
      <c r="D9996" s="34">
        <v>181</v>
      </c>
      <c r="E9996" s="34">
        <v>210</v>
      </c>
      <c r="F9996" s="34">
        <v>204</v>
      </c>
      <c r="G9996" s="34">
        <v>155</v>
      </c>
      <c r="H9996" s="34">
        <v>156</v>
      </c>
      <c r="I9996" s="34">
        <v>161</v>
      </c>
    </row>
    <row r="9997" spans="1:9" x14ac:dyDescent="0.2">
      <c r="A9997" s="34" t="s">
        <v>60454</v>
      </c>
      <c r="B9997" s="34">
        <v>423</v>
      </c>
      <c r="C9997" s="34">
        <v>450</v>
      </c>
      <c r="D9997" s="34">
        <v>132</v>
      </c>
      <c r="E9997" s="34">
        <v>152</v>
      </c>
      <c r="F9997" s="34">
        <v>153</v>
      </c>
      <c r="G9997" s="34">
        <v>156</v>
      </c>
      <c r="H9997" s="34">
        <v>152</v>
      </c>
      <c r="I9997" s="34">
        <v>107</v>
      </c>
    </row>
    <row r="9998" spans="1:9" x14ac:dyDescent="0.2">
      <c r="A9998" s="34" t="s">
        <v>60455</v>
      </c>
      <c r="B9998" s="34">
        <v>580</v>
      </c>
      <c r="C9998" s="34">
        <v>506</v>
      </c>
      <c r="D9998" s="34">
        <v>222</v>
      </c>
      <c r="E9998" s="34">
        <v>151</v>
      </c>
      <c r="F9998" s="34">
        <v>143</v>
      </c>
      <c r="G9998" s="34">
        <v>190</v>
      </c>
      <c r="H9998" s="34">
        <v>187</v>
      </c>
      <c r="I9998" s="34">
        <v>133</v>
      </c>
    </row>
    <row r="9999" spans="1:9" x14ac:dyDescent="0.2">
      <c r="A9999" s="34" t="s">
        <v>60456</v>
      </c>
      <c r="B9999" s="34">
        <v>781</v>
      </c>
      <c r="C9999" s="34">
        <v>700</v>
      </c>
      <c r="D9999" s="34">
        <v>247</v>
      </c>
      <c r="E9999" s="34">
        <v>209</v>
      </c>
      <c r="F9999" s="34">
        <v>219</v>
      </c>
      <c r="G9999" s="34">
        <v>235</v>
      </c>
      <c r="H9999" s="34">
        <v>185</v>
      </c>
      <c r="I9999" s="34">
        <v>229</v>
      </c>
    </row>
    <row r="10000" spans="1:9" x14ac:dyDescent="0.2">
      <c r="A10000" s="34" t="s">
        <v>60457</v>
      </c>
      <c r="B10000" s="34">
        <v>916</v>
      </c>
      <c r="C10000" s="34">
        <v>833</v>
      </c>
      <c r="D10000" s="34">
        <v>244</v>
      </c>
      <c r="E10000" s="34">
        <v>270</v>
      </c>
      <c r="F10000" s="34">
        <v>281</v>
      </c>
      <c r="G10000" s="34">
        <v>283</v>
      </c>
      <c r="H10000" s="34">
        <v>301</v>
      </c>
      <c r="I10000" s="34">
        <v>265</v>
      </c>
    </row>
    <row r="10001" spans="1:9" x14ac:dyDescent="0.2">
      <c r="A10001" s="34" t="s">
        <v>60458</v>
      </c>
      <c r="B10001" s="34">
        <v>735</v>
      </c>
      <c r="C10001" s="34">
        <v>643</v>
      </c>
      <c r="D10001" s="34">
        <v>174</v>
      </c>
      <c r="E10001" s="34">
        <v>230</v>
      </c>
      <c r="F10001" s="34">
        <v>204</v>
      </c>
      <c r="G10001" s="34">
        <v>217</v>
      </c>
      <c r="H10001" s="34">
        <v>255</v>
      </c>
      <c r="I10001" s="34">
        <v>158</v>
      </c>
    </row>
  </sheetData>
  <pageMargins left="0.7" right="0.7" top="0.75" bottom="0.75" header="0.3" footer="0.3"/>
</worksheet>
</file>

<file path=xl/worksheets/sheet7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14D01A39-E3C4-5F44-998E-E6BCDEB4DF90}">
  <dimension ref="A1:AC40402"/>
  <sheetViews>
    <sheetView workbookViewId="0">
      <selection sqref="A1:I10001"/>
    </sheetView>
  </sheetViews>
  <sheetFormatPr baseColWidth="10" defaultRowHeight="16" x14ac:dyDescent="0.2"/>
  <cols>
    <col min="1" max="1" width="25.33203125" style="34" bestFit="1" customWidth="1"/>
    <col min="2" max="2" width="9.83203125" style="34" bestFit="1" customWidth="1"/>
    <col min="3" max="3" width="6.6640625" style="34" bestFit="1" customWidth="1"/>
    <col min="4" max="4" width="9.83203125" style="34" bestFit="1" customWidth="1"/>
    <col min="5" max="5" width="6.6640625" style="34" bestFit="1" customWidth="1"/>
    <col min="6" max="6" width="9.83203125" style="34" bestFit="1" customWidth="1"/>
    <col min="7" max="7" width="6.6640625" style="34" bestFit="1" customWidth="1"/>
    <col min="8" max="8" width="9.83203125" style="34" bestFit="1" customWidth="1"/>
    <col min="9" max="9" width="6.6640625" style="34" bestFit="1" customWidth="1"/>
    <col min="10" max="10" width="9.83203125" style="34" bestFit="1" customWidth="1"/>
    <col min="11" max="11" width="6.6640625" style="34" bestFit="1" customWidth="1"/>
    <col min="12" max="12" width="9.83203125" style="34" bestFit="1" customWidth="1"/>
    <col min="13" max="13" width="6.6640625" style="34" bestFit="1" customWidth="1"/>
    <col min="14" max="14" width="9.83203125" style="34" bestFit="1" customWidth="1"/>
    <col min="15" max="15" width="6.6640625" style="34" bestFit="1" customWidth="1"/>
    <col min="16" max="16" width="9.6640625" style="34" bestFit="1" customWidth="1"/>
    <col min="17" max="17" width="6.5" style="34" bestFit="1" customWidth="1"/>
    <col min="18" max="18" width="9.6640625" style="34" bestFit="1" customWidth="1"/>
    <col min="19" max="19" width="6.5" style="34" bestFit="1" customWidth="1"/>
    <col min="20" max="20" width="9.6640625" style="34" bestFit="1" customWidth="1"/>
    <col min="21" max="21" width="6.5" style="34" bestFit="1" customWidth="1"/>
    <col min="22" max="22" width="9.6640625" style="34" bestFit="1" customWidth="1"/>
    <col min="23" max="23" width="6.5" style="34" bestFit="1" customWidth="1"/>
    <col min="24" max="24" width="9.6640625" style="34" bestFit="1" customWidth="1"/>
    <col min="25" max="25" width="6.5" style="34" bestFit="1" customWidth="1"/>
    <col min="26" max="26" width="9.6640625" style="34" bestFit="1" customWidth="1"/>
    <col min="27" max="27" width="6.5" style="34" bestFit="1" customWidth="1"/>
    <col min="28" max="28" width="9.6640625" style="34" bestFit="1" customWidth="1"/>
    <col min="29" max="29" width="6.5" style="34" bestFit="1" customWidth="1"/>
    <col min="30" max="16384" width="10.83203125" style="34"/>
  </cols>
  <sheetData>
    <row r="1" spans="1:29" x14ac:dyDescent="0.2">
      <c r="B1" s="34" t="s">
        <v>60467</v>
      </c>
      <c r="C1" s="34" t="s">
        <v>60468</v>
      </c>
      <c r="D1" s="34" t="s">
        <v>60469</v>
      </c>
      <c r="E1" s="34" t="s">
        <v>60470</v>
      </c>
      <c r="F1" s="34" t="s">
        <v>60471</v>
      </c>
      <c r="G1" s="34" t="s">
        <v>60472</v>
      </c>
      <c r="H1" s="34" t="s">
        <v>60473</v>
      </c>
      <c r="I1" s="34" t="s">
        <v>60474</v>
      </c>
      <c r="J1" s="34" t="s">
        <v>60475</v>
      </c>
      <c r="K1" s="34" t="s">
        <v>60476</v>
      </c>
      <c r="L1" s="34" t="s">
        <v>60477</v>
      </c>
      <c r="M1" s="34" t="s">
        <v>60478</v>
      </c>
      <c r="N1" s="34" t="s">
        <v>60479</v>
      </c>
      <c r="O1" s="34" t="s">
        <v>60480</v>
      </c>
      <c r="P1" s="34" t="s">
        <v>60481</v>
      </c>
      <c r="Q1" s="34" t="s">
        <v>60482</v>
      </c>
      <c r="R1" s="34" t="s">
        <v>60483</v>
      </c>
      <c r="S1" s="34" t="s">
        <v>60484</v>
      </c>
      <c r="T1" s="34" t="s">
        <v>60485</v>
      </c>
      <c r="U1" s="34" t="s">
        <v>60486</v>
      </c>
      <c r="V1" s="34" t="s">
        <v>60487</v>
      </c>
      <c r="W1" s="34" t="s">
        <v>60488</v>
      </c>
      <c r="X1" s="34" t="s">
        <v>60489</v>
      </c>
      <c r="Y1" s="34" t="s">
        <v>60490</v>
      </c>
      <c r="Z1" s="34" t="s">
        <v>60491</v>
      </c>
      <c r="AA1" s="34" t="s">
        <v>60492</v>
      </c>
      <c r="AB1" s="34" t="s">
        <v>60493</v>
      </c>
      <c r="AC1" s="34" t="s">
        <v>60494</v>
      </c>
    </row>
    <row r="2" spans="1:29" x14ac:dyDescent="0.2">
      <c r="A2" s="34" t="s">
        <v>60495</v>
      </c>
      <c r="B2" s="34">
        <v>41</v>
      </c>
      <c r="C2" s="34">
        <v>51</v>
      </c>
      <c r="D2" s="34">
        <v>51</v>
      </c>
      <c r="E2" s="34">
        <v>27</v>
      </c>
      <c r="F2" s="34">
        <v>58</v>
      </c>
      <c r="G2" s="34">
        <v>21</v>
      </c>
      <c r="H2" s="34">
        <v>55</v>
      </c>
      <c r="I2" s="34">
        <v>36</v>
      </c>
      <c r="J2" s="34">
        <v>20</v>
      </c>
      <c r="K2" s="34">
        <v>147</v>
      </c>
      <c r="L2" s="34">
        <v>20</v>
      </c>
      <c r="M2" s="34">
        <v>32</v>
      </c>
      <c r="N2" s="34">
        <v>34</v>
      </c>
      <c r="O2" s="34">
        <v>26</v>
      </c>
      <c r="P2" s="34">
        <v>44</v>
      </c>
      <c r="Q2" s="34">
        <v>63</v>
      </c>
      <c r="R2" s="34">
        <v>46</v>
      </c>
      <c r="S2" s="34">
        <v>48</v>
      </c>
      <c r="T2" s="34">
        <v>37</v>
      </c>
      <c r="U2" s="34">
        <v>21</v>
      </c>
      <c r="V2" s="34">
        <v>60</v>
      </c>
      <c r="W2" s="34">
        <v>28</v>
      </c>
      <c r="X2" s="34">
        <v>33</v>
      </c>
      <c r="Y2" s="34">
        <v>68</v>
      </c>
      <c r="Z2" s="34">
        <v>64</v>
      </c>
      <c r="AA2" s="34">
        <v>56</v>
      </c>
      <c r="AB2" s="34">
        <v>58</v>
      </c>
      <c r="AC2" s="34">
        <v>61</v>
      </c>
    </row>
    <row r="3" spans="1:29" x14ac:dyDescent="0.2">
      <c r="A3" s="34" t="s">
        <v>60496</v>
      </c>
      <c r="B3" s="34">
        <v>39</v>
      </c>
      <c r="C3" s="34">
        <v>26</v>
      </c>
      <c r="D3" s="34">
        <v>49</v>
      </c>
      <c r="E3" s="34">
        <v>35</v>
      </c>
      <c r="F3" s="34">
        <v>35</v>
      </c>
      <c r="G3" s="34">
        <v>29</v>
      </c>
      <c r="H3" s="34">
        <v>20</v>
      </c>
      <c r="I3" s="34">
        <v>20</v>
      </c>
      <c r="J3" s="34">
        <v>18</v>
      </c>
      <c r="K3" s="34">
        <v>21</v>
      </c>
      <c r="L3" s="34">
        <v>22</v>
      </c>
      <c r="M3" s="34">
        <v>32</v>
      </c>
      <c r="N3" s="34">
        <v>21</v>
      </c>
      <c r="O3" s="34">
        <v>18</v>
      </c>
      <c r="P3" s="34">
        <v>39</v>
      </c>
      <c r="Q3" s="34">
        <v>34</v>
      </c>
      <c r="R3" s="34">
        <v>26</v>
      </c>
      <c r="S3" s="34">
        <v>41</v>
      </c>
      <c r="T3" s="34">
        <v>26</v>
      </c>
      <c r="U3" s="34">
        <v>21</v>
      </c>
      <c r="V3" s="34">
        <v>52</v>
      </c>
      <c r="W3" s="34">
        <v>35</v>
      </c>
      <c r="X3" s="34">
        <v>57</v>
      </c>
      <c r="Y3" s="34">
        <v>25</v>
      </c>
      <c r="Z3" s="34">
        <v>26</v>
      </c>
      <c r="AA3" s="34">
        <v>28</v>
      </c>
      <c r="AB3" s="34">
        <v>35</v>
      </c>
      <c r="AC3" s="34">
        <v>37</v>
      </c>
    </row>
    <row r="4" spans="1:29" x14ac:dyDescent="0.2">
      <c r="A4" s="34" t="s">
        <v>60497</v>
      </c>
      <c r="B4" s="34">
        <v>14</v>
      </c>
      <c r="C4" s="34">
        <v>28</v>
      </c>
      <c r="D4" s="34">
        <v>23</v>
      </c>
      <c r="E4" s="34">
        <v>36</v>
      </c>
      <c r="F4" s="34">
        <v>12</v>
      </c>
      <c r="G4" s="34">
        <v>16</v>
      </c>
      <c r="H4" s="34">
        <v>12</v>
      </c>
      <c r="I4" s="34">
        <v>18</v>
      </c>
      <c r="J4" s="34">
        <v>13</v>
      </c>
      <c r="K4" s="34">
        <v>17</v>
      </c>
      <c r="L4" s="34">
        <v>6</v>
      </c>
      <c r="M4" s="34">
        <v>14</v>
      </c>
      <c r="N4" s="34">
        <v>9</v>
      </c>
      <c r="O4" s="34">
        <v>17</v>
      </c>
      <c r="P4" s="34">
        <v>10</v>
      </c>
      <c r="Q4" s="34">
        <v>20</v>
      </c>
      <c r="R4" s="34">
        <v>13</v>
      </c>
      <c r="S4" s="34">
        <v>25</v>
      </c>
      <c r="T4" s="34">
        <v>10</v>
      </c>
      <c r="U4" s="34">
        <v>13</v>
      </c>
      <c r="V4" s="34">
        <v>11</v>
      </c>
      <c r="W4" s="34">
        <v>16</v>
      </c>
      <c r="X4" s="34">
        <v>13</v>
      </c>
      <c r="Y4" s="34">
        <v>13</v>
      </c>
      <c r="Z4" s="34">
        <v>20</v>
      </c>
      <c r="AA4" s="34">
        <v>25</v>
      </c>
      <c r="AB4" s="34">
        <v>14</v>
      </c>
      <c r="AC4" s="34">
        <v>9</v>
      </c>
    </row>
    <row r="5" spans="1:29" x14ac:dyDescent="0.2">
      <c r="A5" s="34" t="s">
        <v>60498</v>
      </c>
      <c r="B5" s="34">
        <v>48</v>
      </c>
      <c r="C5" s="34">
        <v>77</v>
      </c>
      <c r="D5" s="34">
        <v>83</v>
      </c>
      <c r="E5" s="34">
        <v>35</v>
      </c>
      <c r="F5" s="34">
        <v>48</v>
      </c>
      <c r="G5" s="34">
        <v>70</v>
      </c>
      <c r="H5" s="34">
        <v>54</v>
      </c>
      <c r="I5" s="34">
        <v>45</v>
      </c>
      <c r="J5" s="34">
        <v>45</v>
      </c>
      <c r="K5" s="34">
        <v>104</v>
      </c>
      <c r="L5" s="34">
        <v>32</v>
      </c>
      <c r="M5" s="34">
        <v>55</v>
      </c>
      <c r="N5" s="34">
        <v>52</v>
      </c>
      <c r="O5" s="34">
        <v>42</v>
      </c>
      <c r="P5" s="34">
        <v>44</v>
      </c>
      <c r="Q5" s="34">
        <v>62</v>
      </c>
      <c r="R5" s="34">
        <v>64</v>
      </c>
      <c r="S5" s="34">
        <v>81</v>
      </c>
      <c r="T5" s="34">
        <v>32</v>
      </c>
      <c r="U5" s="34">
        <v>46</v>
      </c>
      <c r="V5" s="34">
        <v>73</v>
      </c>
      <c r="W5" s="34">
        <v>54</v>
      </c>
      <c r="X5" s="34">
        <v>80</v>
      </c>
      <c r="Y5" s="34">
        <v>74</v>
      </c>
      <c r="Z5" s="34">
        <v>91</v>
      </c>
      <c r="AA5" s="34">
        <v>53</v>
      </c>
      <c r="AB5" s="34">
        <v>81</v>
      </c>
      <c r="AC5" s="34">
        <v>88</v>
      </c>
    </row>
    <row r="6" spans="1:29" x14ac:dyDescent="0.2">
      <c r="A6" s="34" t="s">
        <v>60499</v>
      </c>
      <c r="B6" s="34">
        <v>17</v>
      </c>
      <c r="C6" s="34">
        <v>42</v>
      </c>
      <c r="D6" s="34">
        <v>71</v>
      </c>
      <c r="E6" s="34">
        <v>33</v>
      </c>
      <c r="F6" s="34">
        <v>36</v>
      </c>
      <c r="G6" s="34">
        <v>56</v>
      </c>
      <c r="H6" s="34">
        <v>21</v>
      </c>
      <c r="I6" s="34">
        <v>36</v>
      </c>
      <c r="J6" s="34">
        <v>18</v>
      </c>
      <c r="K6" s="34">
        <v>25</v>
      </c>
      <c r="L6" s="34">
        <v>10</v>
      </c>
      <c r="M6" s="34">
        <v>23</v>
      </c>
      <c r="N6" s="34">
        <v>29</v>
      </c>
      <c r="O6" s="34">
        <v>23</v>
      </c>
      <c r="P6" s="34">
        <v>17</v>
      </c>
      <c r="Q6" s="34">
        <v>49</v>
      </c>
      <c r="R6" s="34">
        <v>27</v>
      </c>
      <c r="S6" s="34">
        <v>38</v>
      </c>
      <c r="T6" s="34">
        <v>19</v>
      </c>
      <c r="U6" s="34">
        <v>24</v>
      </c>
      <c r="V6" s="34">
        <v>58</v>
      </c>
      <c r="W6" s="34">
        <v>28</v>
      </c>
      <c r="X6" s="34">
        <v>42</v>
      </c>
      <c r="Y6" s="34">
        <v>22</v>
      </c>
      <c r="Z6" s="34">
        <v>44</v>
      </c>
      <c r="AA6" s="34">
        <v>54</v>
      </c>
      <c r="AB6" s="34">
        <v>36</v>
      </c>
      <c r="AC6" s="34">
        <v>52</v>
      </c>
    </row>
    <row r="7" spans="1:29" x14ac:dyDescent="0.2">
      <c r="A7" s="34" t="s">
        <v>60500</v>
      </c>
      <c r="B7" s="34">
        <v>10</v>
      </c>
      <c r="C7" s="34">
        <v>11</v>
      </c>
      <c r="D7" s="34">
        <v>28</v>
      </c>
      <c r="E7" s="34">
        <v>23</v>
      </c>
      <c r="F7" s="34">
        <v>21</v>
      </c>
      <c r="G7" s="34">
        <v>34</v>
      </c>
      <c r="H7" s="34">
        <v>18</v>
      </c>
      <c r="I7" s="34">
        <v>16</v>
      </c>
      <c r="J7" s="34">
        <v>14</v>
      </c>
      <c r="K7" s="34">
        <v>41</v>
      </c>
      <c r="L7" s="34">
        <v>5</v>
      </c>
      <c r="M7" s="34">
        <v>15</v>
      </c>
      <c r="N7" s="34">
        <v>16</v>
      </c>
      <c r="O7" s="34">
        <v>17</v>
      </c>
      <c r="P7" s="34">
        <v>24</v>
      </c>
      <c r="Q7" s="34">
        <v>13</v>
      </c>
      <c r="R7" s="34">
        <v>13</v>
      </c>
      <c r="S7" s="34">
        <v>28</v>
      </c>
      <c r="T7" s="34">
        <v>11</v>
      </c>
      <c r="U7" s="34">
        <v>22</v>
      </c>
      <c r="V7" s="34">
        <v>35</v>
      </c>
      <c r="W7" s="34">
        <v>12</v>
      </c>
      <c r="X7" s="34">
        <v>35</v>
      </c>
      <c r="Y7" s="34">
        <v>22</v>
      </c>
      <c r="Z7" s="34">
        <v>29</v>
      </c>
      <c r="AA7" s="34">
        <v>29</v>
      </c>
      <c r="AB7" s="34">
        <v>18</v>
      </c>
      <c r="AC7" s="34">
        <v>37</v>
      </c>
    </row>
    <row r="8" spans="1:29" x14ac:dyDescent="0.2">
      <c r="A8" s="34" t="s">
        <v>60501</v>
      </c>
      <c r="B8" s="34">
        <v>43</v>
      </c>
      <c r="C8" s="34">
        <v>96</v>
      </c>
      <c r="D8" s="34">
        <v>114</v>
      </c>
      <c r="E8" s="34">
        <v>89</v>
      </c>
      <c r="F8" s="34">
        <v>87</v>
      </c>
      <c r="G8" s="34">
        <v>71</v>
      </c>
      <c r="H8" s="34">
        <v>80</v>
      </c>
      <c r="I8" s="34">
        <v>88</v>
      </c>
      <c r="J8" s="34">
        <v>78</v>
      </c>
      <c r="K8" s="34">
        <v>102</v>
      </c>
      <c r="L8" s="34">
        <v>36</v>
      </c>
      <c r="M8" s="34">
        <v>69</v>
      </c>
      <c r="N8" s="34">
        <v>88</v>
      </c>
      <c r="O8" s="34">
        <v>60</v>
      </c>
      <c r="P8" s="34">
        <v>68</v>
      </c>
      <c r="Q8" s="34">
        <v>99</v>
      </c>
      <c r="R8" s="34">
        <v>84</v>
      </c>
      <c r="S8" s="34">
        <v>115</v>
      </c>
      <c r="T8" s="34">
        <v>58</v>
      </c>
      <c r="U8" s="34">
        <v>59</v>
      </c>
      <c r="V8" s="34">
        <v>103</v>
      </c>
      <c r="W8" s="34">
        <v>59</v>
      </c>
      <c r="X8" s="34">
        <v>109</v>
      </c>
      <c r="Y8" s="34">
        <v>55</v>
      </c>
      <c r="Z8" s="34">
        <v>125</v>
      </c>
      <c r="AA8" s="34">
        <v>107</v>
      </c>
      <c r="AB8" s="34">
        <v>56</v>
      </c>
      <c r="AC8" s="34">
        <v>108</v>
      </c>
    </row>
    <row r="9" spans="1:29" x14ac:dyDescent="0.2">
      <c r="A9" s="34" t="s">
        <v>60502</v>
      </c>
      <c r="B9" s="34">
        <v>13</v>
      </c>
      <c r="C9" s="34">
        <v>28</v>
      </c>
      <c r="D9" s="34">
        <v>17</v>
      </c>
      <c r="E9" s="34">
        <v>23</v>
      </c>
      <c r="F9" s="34">
        <v>22</v>
      </c>
      <c r="G9" s="34">
        <v>15</v>
      </c>
      <c r="H9" s="34">
        <v>16</v>
      </c>
      <c r="I9" s="34">
        <v>13</v>
      </c>
      <c r="J9" s="34">
        <v>20</v>
      </c>
      <c r="K9" s="34">
        <v>32</v>
      </c>
      <c r="L9" s="34">
        <v>16</v>
      </c>
      <c r="M9" s="34">
        <v>25</v>
      </c>
      <c r="N9" s="34">
        <v>24</v>
      </c>
      <c r="O9" s="34">
        <v>23</v>
      </c>
      <c r="P9" s="34">
        <v>22</v>
      </c>
      <c r="Q9" s="34">
        <v>28</v>
      </c>
      <c r="R9" s="34">
        <v>32</v>
      </c>
      <c r="S9" s="34">
        <v>20</v>
      </c>
      <c r="T9" s="34">
        <v>13</v>
      </c>
      <c r="U9" s="34">
        <v>29</v>
      </c>
      <c r="V9" s="34">
        <v>39</v>
      </c>
      <c r="W9" s="34">
        <v>21</v>
      </c>
      <c r="X9" s="34">
        <v>14</v>
      </c>
      <c r="Y9" s="34">
        <v>24</v>
      </c>
      <c r="Z9" s="34">
        <v>24</v>
      </c>
      <c r="AA9" s="34">
        <v>22</v>
      </c>
      <c r="AB9" s="34">
        <v>26</v>
      </c>
      <c r="AC9" s="34">
        <v>29</v>
      </c>
    </row>
    <row r="10" spans="1:29" x14ac:dyDescent="0.2">
      <c r="A10" s="34" t="s">
        <v>60503</v>
      </c>
      <c r="B10" s="34">
        <v>26</v>
      </c>
      <c r="C10" s="34">
        <v>39</v>
      </c>
      <c r="D10" s="34">
        <v>62</v>
      </c>
      <c r="E10" s="34">
        <v>40</v>
      </c>
      <c r="F10" s="34">
        <v>51</v>
      </c>
      <c r="G10" s="34">
        <v>68</v>
      </c>
      <c r="H10" s="34">
        <v>29</v>
      </c>
      <c r="I10" s="34">
        <v>30</v>
      </c>
      <c r="J10" s="34">
        <v>18</v>
      </c>
      <c r="K10" s="34">
        <v>30</v>
      </c>
      <c r="L10" s="34">
        <v>12</v>
      </c>
      <c r="M10" s="34">
        <v>29</v>
      </c>
      <c r="N10" s="34">
        <v>23</v>
      </c>
      <c r="O10" s="34">
        <v>44</v>
      </c>
      <c r="P10" s="34">
        <v>26</v>
      </c>
      <c r="Q10" s="34">
        <v>37</v>
      </c>
      <c r="R10" s="34">
        <v>35</v>
      </c>
      <c r="S10" s="34">
        <v>50</v>
      </c>
      <c r="T10" s="34">
        <v>4</v>
      </c>
      <c r="U10" s="34">
        <v>27</v>
      </c>
      <c r="V10" s="34">
        <v>35</v>
      </c>
      <c r="W10" s="34">
        <v>26</v>
      </c>
      <c r="X10" s="34">
        <v>39</v>
      </c>
      <c r="Y10" s="34">
        <v>21</v>
      </c>
      <c r="Z10" s="34">
        <v>41</v>
      </c>
      <c r="AA10" s="34">
        <v>63</v>
      </c>
      <c r="AB10" s="34">
        <v>29</v>
      </c>
      <c r="AC10" s="34">
        <v>72</v>
      </c>
    </row>
    <row r="11" spans="1:29" x14ac:dyDescent="0.2">
      <c r="A11" s="34" t="s">
        <v>60504</v>
      </c>
      <c r="B11" s="34">
        <v>49</v>
      </c>
      <c r="C11" s="34">
        <v>84</v>
      </c>
      <c r="D11" s="34">
        <v>135</v>
      </c>
      <c r="E11" s="34">
        <v>61</v>
      </c>
      <c r="F11" s="34">
        <v>79</v>
      </c>
      <c r="G11" s="34">
        <v>77</v>
      </c>
      <c r="H11" s="34">
        <v>69</v>
      </c>
      <c r="I11" s="34">
        <v>64</v>
      </c>
      <c r="J11" s="34">
        <v>60</v>
      </c>
      <c r="K11" s="34">
        <v>78</v>
      </c>
      <c r="L11" s="34">
        <v>40</v>
      </c>
      <c r="M11" s="34">
        <v>88</v>
      </c>
      <c r="N11" s="34">
        <v>59</v>
      </c>
      <c r="O11" s="34">
        <v>73</v>
      </c>
      <c r="P11" s="34">
        <v>62</v>
      </c>
      <c r="Q11" s="34">
        <v>71</v>
      </c>
      <c r="R11" s="34">
        <v>64</v>
      </c>
      <c r="S11" s="34">
        <v>81</v>
      </c>
      <c r="T11" s="34">
        <v>39</v>
      </c>
      <c r="U11" s="34">
        <v>55</v>
      </c>
      <c r="V11" s="34">
        <v>90</v>
      </c>
      <c r="W11" s="34">
        <v>55</v>
      </c>
      <c r="X11" s="34">
        <v>95</v>
      </c>
      <c r="Y11" s="34">
        <v>50</v>
      </c>
      <c r="Z11" s="34">
        <v>79</v>
      </c>
      <c r="AA11" s="34">
        <v>73</v>
      </c>
      <c r="AB11" s="34">
        <v>59</v>
      </c>
      <c r="AC11" s="34">
        <v>96</v>
      </c>
    </row>
    <row r="12" spans="1:29" x14ac:dyDescent="0.2">
      <c r="A12" s="34" t="s">
        <v>60505</v>
      </c>
      <c r="B12" s="34">
        <v>8</v>
      </c>
      <c r="C12" s="34">
        <v>10</v>
      </c>
      <c r="D12" s="34">
        <v>28</v>
      </c>
      <c r="E12" s="34">
        <v>25</v>
      </c>
      <c r="F12" s="34">
        <v>29</v>
      </c>
      <c r="G12" s="34">
        <v>17</v>
      </c>
      <c r="H12" s="34">
        <v>21</v>
      </c>
      <c r="I12" s="34">
        <v>14</v>
      </c>
      <c r="J12" s="34">
        <v>19</v>
      </c>
      <c r="K12" s="34">
        <v>22</v>
      </c>
      <c r="L12" s="34">
        <v>3</v>
      </c>
      <c r="M12" s="34">
        <v>13</v>
      </c>
      <c r="N12" s="34">
        <v>17</v>
      </c>
      <c r="O12" s="34">
        <v>23</v>
      </c>
      <c r="P12" s="34">
        <v>16</v>
      </c>
      <c r="Q12" s="34">
        <v>21</v>
      </c>
      <c r="R12" s="34">
        <v>12</v>
      </c>
      <c r="S12" s="34">
        <v>35</v>
      </c>
      <c r="T12" s="34">
        <v>16</v>
      </c>
      <c r="U12" s="34">
        <v>10</v>
      </c>
      <c r="V12" s="34">
        <v>13</v>
      </c>
      <c r="W12" s="34">
        <v>6</v>
      </c>
      <c r="X12" s="34">
        <v>35</v>
      </c>
      <c r="Y12" s="34">
        <v>10</v>
      </c>
      <c r="Z12" s="34">
        <v>39</v>
      </c>
      <c r="AA12" s="34">
        <v>30</v>
      </c>
      <c r="AB12" s="34">
        <v>17</v>
      </c>
      <c r="AC12" s="34">
        <v>26</v>
      </c>
    </row>
    <row r="13" spans="1:29" x14ac:dyDescent="0.2">
      <c r="A13" s="34" t="s">
        <v>60506</v>
      </c>
      <c r="B13" s="34">
        <v>322</v>
      </c>
      <c r="C13" s="34">
        <v>284</v>
      </c>
      <c r="D13" s="34">
        <v>347</v>
      </c>
      <c r="E13" s="34">
        <v>276</v>
      </c>
      <c r="F13" s="34">
        <v>404</v>
      </c>
      <c r="G13" s="34">
        <v>268</v>
      </c>
      <c r="H13" s="34">
        <v>397</v>
      </c>
      <c r="I13" s="34">
        <v>276</v>
      </c>
      <c r="J13" s="34">
        <v>389</v>
      </c>
      <c r="K13" s="34">
        <v>294</v>
      </c>
      <c r="L13" s="34">
        <v>424</v>
      </c>
      <c r="M13" s="34">
        <v>271</v>
      </c>
      <c r="N13" s="34">
        <v>319</v>
      </c>
      <c r="O13" s="34">
        <v>253</v>
      </c>
      <c r="P13" s="34">
        <v>368</v>
      </c>
      <c r="Q13" s="34">
        <v>389</v>
      </c>
      <c r="R13" s="34">
        <v>551</v>
      </c>
      <c r="S13" s="34">
        <v>332</v>
      </c>
      <c r="T13" s="34">
        <v>456</v>
      </c>
      <c r="U13" s="34">
        <v>341</v>
      </c>
      <c r="V13" s="34">
        <v>436</v>
      </c>
      <c r="W13" s="34">
        <v>354</v>
      </c>
      <c r="X13" s="34">
        <v>469</v>
      </c>
      <c r="Y13" s="34">
        <v>392</v>
      </c>
      <c r="Z13" s="34">
        <v>446</v>
      </c>
      <c r="AA13" s="34">
        <v>428</v>
      </c>
      <c r="AB13" s="34">
        <v>432</v>
      </c>
      <c r="AC13" s="34">
        <v>562</v>
      </c>
    </row>
    <row r="14" spans="1:29" x14ac:dyDescent="0.2">
      <c r="A14" s="34" t="s">
        <v>60507</v>
      </c>
      <c r="B14" s="34">
        <v>23</v>
      </c>
      <c r="C14" s="34">
        <v>17</v>
      </c>
      <c r="D14" s="34">
        <v>18</v>
      </c>
      <c r="E14" s="34">
        <v>8</v>
      </c>
      <c r="F14" s="34">
        <v>27</v>
      </c>
      <c r="G14" s="34">
        <v>18</v>
      </c>
      <c r="H14" s="34">
        <v>15</v>
      </c>
      <c r="I14" s="34">
        <v>8</v>
      </c>
      <c r="J14" s="34">
        <v>22</v>
      </c>
      <c r="K14" s="34">
        <v>19</v>
      </c>
      <c r="L14" s="34">
        <v>3</v>
      </c>
      <c r="M14" s="34">
        <v>11</v>
      </c>
      <c r="N14" s="34">
        <v>9</v>
      </c>
      <c r="O14" s="34">
        <v>20</v>
      </c>
      <c r="P14" s="34">
        <v>32</v>
      </c>
      <c r="Q14" s="34">
        <v>21</v>
      </c>
      <c r="R14" s="34">
        <v>16</v>
      </c>
      <c r="S14" s="34">
        <v>31</v>
      </c>
      <c r="T14" s="34">
        <v>4</v>
      </c>
      <c r="U14" s="34">
        <v>18</v>
      </c>
      <c r="V14" s="34">
        <v>17</v>
      </c>
      <c r="W14" s="34">
        <v>10</v>
      </c>
      <c r="X14" s="34">
        <v>42</v>
      </c>
      <c r="Y14" s="34">
        <v>8</v>
      </c>
      <c r="Z14" s="34">
        <v>33</v>
      </c>
      <c r="AA14" s="34">
        <v>28</v>
      </c>
      <c r="AB14" s="34">
        <v>10</v>
      </c>
      <c r="AC14" s="34">
        <v>22</v>
      </c>
    </row>
    <row r="15" spans="1:29" x14ac:dyDescent="0.2">
      <c r="A15" s="34" t="s">
        <v>60508</v>
      </c>
      <c r="B15" s="34">
        <v>33</v>
      </c>
      <c r="C15" s="34">
        <v>133</v>
      </c>
      <c r="D15" s="34">
        <v>106</v>
      </c>
      <c r="E15" s="34">
        <v>117</v>
      </c>
      <c r="F15" s="34">
        <v>63</v>
      </c>
      <c r="G15" s="34">
        <v>117</v>
      </c>
      <c r="H15" s="34">
        <v>68</v>
      </c>
      <c r="I15" s="34">
        <v>132</v>
      </c>
      <c r="J15" s="34">
        <v>38</v>
      </c>
      <c r="K15" s="34">
        <v>147</v>
      </c>
      <c r="L15" s="34">
        <v>16</v>
      </c>
      <c r="M15" s="34">
        <v>97</v>
      </c>
      <c r="N15" s="34">
        <v>43</v>
      </c>
      <c r="O15" s="34">
        <v>86</v>
      </c>
      <c r="P15" s="34">
        <v>31</v>
      </c>
      <c r="Q15" s="34">
        <v>88</v>
      </c>
      <c r="R15" s="34">
        <v>47</v>
      </c>
      <c r="S15" s="34">
        <v>136</v>
      </c>
      <c r="T15" s="34">
        <v>26</v>
      </c>
      <c r="U15" s="34">
        <v>77</v>
      </c>
      <c r="V15" s="34">
        <v>45</v>
      </c>
      <c r="W15" s="34">
        <v>79</v>
      </c>
      <c r="X15" s="34">
        <v>94</v>
      </c>
      <c r="Y15" s="34">
        <v>58</v>
      </c>
      <c r="Z15" s="34">
        <v>76</v>
      </c>
      <c r="AA15" s="34">
        <v>82</v>
      </c>
      <c r="AB15" s="34">
        <v>61</v>
      </c>
      <c r="AC15" s="34">
        <v>166</v>
      </c>
    </row>
    <row r="16" spans="1:29" x14ac:dyDescent="0.2">
      <c r="A16" s="34" t="s">
        <v>60509</v>
      </c>
      <c r="B16" s="34">
        <v>26</v>
      </c>
      <c r="C16" s="34">
        <v>14</v>
      </c>
      <c r="D16" s="34">
        <v>17</v>
      </c>
      <c r="E16" s="34">
        <v>11</v>
      </c>
      <c r="F16" s="34">
        <v>18</v>
      </c>
      <c r="G16" s="34">
        <v>26</v>
      </c>
      <c r="H16" s="34">
        <v>19</v>
      </c>
      <c r="I16" s="34">
        <v>15</v>
      </c>
      <c r="J16" s="34">
        <v>26</v>
      </c>
      <c r="K16" s="34">
        <v>23</v>
      </c>
      <c r="L16" s="34">
        <v>6</v>
      </c>
      <c r="M16" s="34">
        <v>19</v>
      </c>
      <c r="N16" s="34">
        <v>24</v>
      </c>
      <c r="O16" s="34">
        <v>8</v>
      </c>
      <c r="P16" s="34">
        <v>14</v>
      </c>
      <c r="Q16" s="34">
        <v>13</v>
      </c>
      <c r="R16" s="34">
        <v>10</v>
      </c>
      <c r="S16" s="34">
        <v>18</v>
      </c>
      <c r="T16" s="34">
        <v>5</v>
      </c>
      <c r="U16" s="34">
        <v>5</v>
      </c>
      <c r="V16" s="34">
        <v>17</v>
      </c>
      <c r="W16" s="34">
        <v>15</v>
      </c>
      <c r="X16" s="34">
        <v>14</v>
      </c>
      <c r="Y16" s="34">
        <v>23</v>
      </c>
      <c r="Z16" s="34">
        <v>7</v>
      </c>
      <c r="AA16" s="34">
        <v>14</v>
      </c>
      <c r="AB16" s="34">
        <v>3</v>
      </c>
      <c r="AC16" s="34">
        <v>24</v>
      </c>
    </row>
    <row r="17" spans="1:29" x14ac:dyDescent="0.2">
      <c r="A17" s="34" t="s">
        <v>60510</v>
      </c>
      <c r="B17" s="34">
        <v>17</v>
      </c>
      <c r="C17" s="34">
        <v>13</v>
      </c>
      <c r="D17" s="34">
        <v>24</v>
      </c>
      <c r="E17" s="34">
        <v>21</v>
      </c>
      <c r="F17" s="34">
        <v>18</v>
      </c>
      <c r="G17" s="34">
        <v>18</v>
      </c>
      <c r="H17" s="34">
        <v>23</v>
      </c>
      <c r="I17" s="34">
        <v>14</v>
      </c>
      <c r="J17" s="34">
        <v>8</v>
      </c>
      <c r="K17" s="34">
        <v>17</v>
      </c>
      <c r="L17" s="34">
        <v>6</v>
      </c>
      <c r="M17" s="34">
        <v>12</v>
      </c>
      <c r="N17" s="34">
        <v>20</v>
      </c>
      <c r="O17" s="34">
        <v>17</v>
      </c>
      <c r="P17" s="34">
        <v>5</v>
      </c>
      <c r="Q17" s="34">
        <v>7</v>
      </c>
      <c r="R17" s="34">
        <v>14</v>
      </c>
      <c r="S17" s="34">
        <v>27</v>
      </c>
      <c r="T17" s="34">
        <v>4</v>
      </c>
      <c r="U17" s="34">
        <v>12</v>
      </c>
      <c r="V17" s="34">
        <v>16</v>
      </c>
      <c r="W17" s="34">
        <v>15</v>
      </c>
      <c r="X17" s="34">
        <v>26</v>
      </c>
      <c r="Y17" s="34">
        <v>6</v>
      </c>
      <c r="Z17" s="34">
        <v>19</v>
      </c>
      <c r="AA17" s="34">
        <v>21</v>
      </c>
      <c r="AB17" s="34">
        <v>5</v>
      </c>
      <c r="AC17" s="34">
        <v>23</v>
      </c>
    </row>
    <row r="18" spans="1:29" x14ac:dyDescent="0.2">
      <c r="A18" s="34" t="s">
        <v>60511</v>
      </c>
      <c r="B18" s="34">
        <v>25</v>
      </c>
      <c r="C18" s="34">
        <v>40</v>
      </c>
      <c r="D18" s="34">
        <v>64</v>
      </c>
      <c r="E18" s="34">
        <v>38</v>
      </c>
      <c r="F18" s="34">
        <v>22</v>
      </c>
      <c r="G18" s="34">
        <v>40</v>
      </c>
      <c r="H18" s="34">
        <v>36</v>
      </c>
      <c r="I18" s="34">
        <v>38</v>
      </c>
      <c r="J18" s="34">
        <v>26</v>
      </c>
      <c r="K18" s="34">
        <v>55</v>
      </c>
      <c r="L18" s="34">
        <v>11</v>
      </c>
      <c r="M18" s="34">
        <v>25</v>
      </c>
      <c r="N18" s="34">
        <v>26</v>
      </c>
      <c r="O18" s="34">
        <v>22</v>
      </c>
      <c r="P18" s="34">
        <v>14</v>
      </c>
      <c r="Q18" s="34">
        <v>33</v>
      </c>
      <c r="R18" s="34">
        <v>23</v>
      </c>
      <c r="S18" s="34">
        <v>48</v>
      </c>
      <c r="T18" s="34">
        <v>15</v>
      </c>
      <c r="U18" s="34">
        <v>25</v>
      </c>
      <c r="V18" s="34">
        <v>24</v>
      </c>
      <c r="W18" s="34">
        <v>24</v>
      </c>
      <c r="X18" s="34">
        <v>43</v>
      </c>
      <c r="Y18" s="34">
        <v>30</v>
      </c>
      <c r="Z18" s="34">
        <v>45</v>
      </c>
      <c r="AA18" s="34">
        <v>61</v>
      </c>
      <c r="AB18" s="34">
        <v>24</v>
      </c>
      <c r="AC18" s="34">
        <v>67</v>
      </c>
    </row>
    <row r="19" spans="1:29" x14ac:dyDescent="0.2">
      <c r="A19" s="34" t="s">
        <v>60512</v>
      </c>
      <c r="B19" s="34">
        <v>16</v>
      </c>
      <c r="C19" s="34">
        <v>11</v>
      </c>
      <c r="D19" s="34">
        <v>34</v>
      </c>
      <c r="E19" s="34">
        <v>18</v>
      </c>
      <c r="F19" s="34">
        <v>12</v>
      </c>
      <c r="G19" s="34">
        <v>13</v>
      </c>
      <c r="H19" s="34">
        <v>19</v>
      </c>
      <c r="I19" s="34">
        <v>24</v>
      </c>
      <c r="J19" s="34">
        <v>16</v>
      </c>
      <c r="K19" s="34">
        <v>14</v>
      </c>
      <c r="L19" s="34">
        <v>12</v>
      </c>
      <c r="M19" s="34">
        <v>20</v>
      </c>
      <c r="N19" s="34">
        <v>26</v>
      </c>
      <c r="O19" s="34">
        <v>11</v>
      </c>
      <c r="P19" s="34">
        <v>13</v>
      </c>
      <c r="Q19" s="34">
        <v>17</v>
      </c>
      <c r="R19" s="34">
        <v>25</v>
      </c>
      <c r="S19" s="34">
        <v>23</v>
      </c>
      <c r="T19" s="34">
        <v>11</v>
      </c>
      <c r="U19" s="34">
        <v>11</v>
      </c>
      <c r="V19" s="34">
        <v>18</v>
      </c>
      <c r="W19" s="34">
        <v>20</v>
      </c>
      <c r="X19" s="34">
        <v>35</v>
      </c>
      <c r="Y19" s="34">
        <v>6</v>
      </c>
      <c r="Z19" s="34">
        <v>20</v>
      </c>
      <c r="AA19" s="34">
        <v>27</v>
      </c>
      <c r="AB19" s="34">
        <v>17</v>
      </c>
      <c r="AC19" s="34">
        <v>18</v>
      </c>
    </row>
    <row r="20" spans="1:29" x14ac:dyDescent="0.2">
      <c r="A20" s="34" t="s">
        <v>60513</v>
      </c>
      <c r="B20" s="34">
        <v>32</v>
      </c>
      <c r="C20" s="34">
        <v>47</v>
      </c>
      <c r="D20" s="34">
        <v>63</v>
      </c>
      <c r="E20" s="34">
        <v>46</v>
      </c>
      <c r="F20" s="34">
        <v>47</v>
      </c>
      <c r="G20" s="34">
        <v>37</v>
      </c>
      <c r="H20" s="34">
        <v>44</v>
      </c>
      <c r="I20" s="34">
        <v>37</v>
      </c>
      <c r="J20" s="34">
        <v>38</v>
      </c>
      <c r="K20" s="34">
        <v>49</v>
      </c>
      <c r="L20" s="34">
        <v>11</v>
      </c>
      <c r="M20" s="34">
        <v>19</v>
      </c>
      <c r="N20" s="34">
        <v>52</v>
      </c>
      <c r="O20" s="34">
        <v>24</v>
      </c>
      <c r="P20" s="34">
        <v>36</v>
      </c>
      <c r="Q20" s="34">
        <v>35</v>
      </c>
      <c r="R20" s="34">
        <v>37</v>
      </c>
      <c r="S20" s="34">
        <v>40</v>
      </c>
      <c r="T20" s="34">
        <v>24</v>
      </c>
      <c r="U20" s="34">
        <v>41</v>
      </c>
      <c r="V20" s="34">
        <v>46</v>
      </c>
      <c r="W20" s="34">
        <v>28</v>
      </c>
      <c r="X20" s="34">
        <v>64</v>
      </c>
      <c r="Y20" s="34">
        <v>29</v>
      </c>
      <c r="Z20" s="34">
        <v>49</v>
      </c>
      <c r="AA20" s="34">
        <v>39</v>
      </c>
      <c r="AB20" s="34">
        <v>46</v>
      </c>
      <c r="AC20" s="34">
        <v>74</v>
      </c>
    </row>
    <row r="21" spans="1:29" x14ac:dyDescent="0.2">
      <c r="A21" s="34" t="s">
        <v>60514</v>
      </c>
      <c r="B21" s="34">
        <v>36</v>
      </c>
      <c r="C21" s="34">
        <v>93</v>
      </c>
      <c r="D21" s="34">
        <v>97</v>
      </c>
      <c r="E21" s="34">
        <v>102</v>
      </c>
      <c r="F21" s="34">
        <v>52</v>
      </c>
      <c r="G21" s="34">
        <v>78</v>
      </c>
      <c r="H21" s="34">
        <v>42</v>
      </c>
      <c r="I21" s="34">
        <v>94</v>
      </c>
      <c r="J21" s="34">
        <v>26</v>
      </c>
      <c r="K21" s="34">
        <v>94</v>
      </c>
      <c r="L21" s="34">
        <v>7</v>
      </c>
      <c r="M21" s="34">
        <v>57</v>
      </c>
      <c r="N21" s="34">
        <v>40</v>
      </c>
      <c r="O21" s="34">
        <v>70</v>
      </c>
      <c r="P21" s="34">
        <v>32</v>
      </c>
      <c r="Q21" s="34">
        <v>69</v>
      </c>
      <c r="R21" s="34">
        <v>29</v>
      </c>
      <c r="S21" s="34">
        <v>137</v>
      </c>
      <c r="T21" s="34">
        <v>24</v>
      </c>
      <c r="U21" s="34">
        <v>37</v>
      </c>
      <c r="V21" s="34">
        <v>64</v>
      </c>
      <c r="W21" s="34">
        <v>54</v>
      </c>
      <c r="X21" s="34">
        <v>69</v>
      </c>
      <c r="Y21" s="34">
        <v>42</v>
      </c>
      <c r="Z21" s="34">
        <v>87</v>
      </c>
      <c r="AA21" s="34">
        <v>88</v>
      </c>
      <c r="AB21" s="34">
        <v>49</v>
      </c>
      <c r="AC21" s="34">
        <v>107</v>
      </c>
    </row>
    <row r="22" spans="1:29" x14ac:dyDescent="0.2">
      <c r="A22" s="34" t="s">
        <v>60515</v>
      </c>
      <c r="B22" s="34">
        <v>3</v>
      </c>
      <c r="C22" s="34">
        <v>4</v>
      </c>
      <c r="D22" s="34">
        <v>5</v>
      </c>
      <c r="E22" s="34">
        <v>7</v>
      </c>
      <c r="F22" s="34">
        <v>6</v>
      </c>
      <c r="G22" s="34">
        <v>26</v>
      </c>
      <c r="H22" s="34">
        <v>0</v>
      </c>
      <c r="I22" s="34">
        <v>6</v>
      </c>
      <c r="J22" s="34">
        <v>2</v>
      </c>
      <c r="K22" s="34">
        <v>2</v>
      </c>
      <c r="L22" s="34">
        <v>3</v>
      </c>
      <c r="M22" s="34">
        <v>6</v>
      </c>
      <c r="N22" s="34">
        <v>0</v>
      </c>
      <c r="O22" s="34">
        <v>4</v>
      </c>
      <c r="P22" s="34">
        <v>5</v>
      </c>
      <c r="Q22" s="34">
        <v>3</v>
      </c>
      <c r="R22" s="34">
        <v>4</v>
      </c>
      <c r="S22" s="34">
        <v>4</v>
      </c>
      <c r="T22" s="34">
        <v>2</v>
      </c>
      <c r="U22" s="34">
        <v>1</v>
      </c>
      <c r="V22" s="34">
        <v>5</v>
      </c>
      <c r="W22" s="34">
        <v>2</v>
      </c>
      <c r="X22" s="34">
        <v>5</v>
      </c>
      <c r="Y22" s="34">
        <v>4</v>
      </c>
      <c r="Z22" s="34">
        <v>7</v>
      </c>
      <c r="AA22" s="34">
        <v>3</v>
      </c>
      <c r="AB22" s="34">
        <v>6</v>
      </c>
      <c r="AC22" s="34">
        <v>6</v>
      </c>
    </row>
    <row r="23" spans="1:29" x14ac:dyDescent="0.2">
      <c r="A23" s="34" t="s">
        <v>60516</v>
      </c>
      <c r="B23" s="34">
        <v>29</v>
      </c>
      <c r="C23" s="34">
        <v>33</v>
      </c>
      <c r="D23" s="34">
        <v>49</v>
      </c>
      <c r="E23" s="34">
        <v>49</v>
      </c>
      <c r="F23" s="34">
        <v>35</v>
      </c>
      <c r="G23" s="34">
        <v>42</v>
      </c>
      <c r="H23" s="34">
        <v>24</v>
      </c>
      <c r="I23" s="34">
        <v>29</v>
      </c>
      <c r="J23" s="34">
        <v>25</v>
      </c>
      <c r="K23" s="34">
        <v>40</v>
      </c>
      <c r="L23" s="34">
        <v>13</v>
      </c>
      <c r="M23" s="34">
        <v>25</v>
      </c>
      <c r="N23" s="34">
        <v>10</v>
      </c>
      <c r="O23" s="34">
        <v>18</v>
      </c>
      <c r="P23" s="34">
        <v>29</v>
      </c>
      <c r="Q23" s="34">
        <v>26</v>
      </c>
      <c r="R23" s="34">
        <v>50</v>
      </c>
      <c r="S23" s="34">
        <v>34</v>
      </c>
      <c r="T23" s="34">
        <v>26</v>
      </c>
      <c r="U23" s="34">
        <v>23</v>
      </c>
      <c r="V23" s="34">
        <v>26</v>
      </c>
      <c r="W23" s="34">
        <v>27</v>
      </c>
      <c r="X23" s="34">
        <v>48</v>
      </c>
      <c r="Y23" s="34">
        <v>25</v>
      </c>
      <c r="Z23" s="34">
        <v>48</v>
      </c>
      <c r="AA23" s="34">
        <v>31</v>
      </c>
      <c r="AB23" s="34">
        <v>22</v>
      </c>
      <c r="AC23" s="34">
        <v>32</v>
      </c>
    </row>
    <row r="24" spans="1:29" x14ac:dyDescent="0.2">
      <c r="A24" s="34" t="s">
        <v>60517</v>
      </c>
      <c r="B24" s="34">
        <v>41</v>
      </c>
      <c r="C24" s="34">
        <v>36</v>
      </c>
      <c r="D24" s="34">
        <v>72</v>
      </c>
      <c r="E24" s="34">
        <v>45</v>
      </c>
      <c r="F24" s="34">
        <v>60</v>
      </c>
      <c r="G24" s="34">
        <v>21</v>
      </c>
      <c r="H24" s="34">
        <v>62</v>
      </c>
      <c r="I24" s="34">
        <v>33</v>
      </c>
      <c r="J24" s="34">
        <v>32</v>
      </c>
      <c r="K24" s="34">
        <v>27</v>
      </c>
      <c r="L24" s="34">
        <v>21</v>
      </c>
      <c r="M24" s="34">
        <v>34</v>
      </c>
      <c r="N24" s="34">
        <v>61</v>
      </c>
      <c r="O24" s="34">
        <v>26</v>
      </c>
      <c r="P24" s="34">
        <v>36</v>
      </c>
      <c r="Q24" s="34">
        <v>39</v>
      </c>
      <c r="R24" s="34">
        <v>59</v>
      </c>
      <c r="S24" s="34">
        <v>49</v>
      </c>
      <c r="T24" s="34">
        <v>49</v>
      </c>
      <c r="U24" s="34">
        <v>30</v>
      </c>
      <c r="V24" s="34">
        <v>72</v>
      </c>
      <c r="W24" s="34">
        <v>30</v>
      </c>
      <c r="X24" s="34">
        <v>63</v>
      </c>
      <c r="Y24" s="34">
        <v>27</v>
      </c>
      <c r="Z24" s="34">
        <v>82</v>
      </c>
      <c r="AA24" s="34">
        <v>35</v>
      </c>
      <c r="AB24" s="34">
        <v>43</v>
      </c>
      <c r="AC24" s="34">
        <v>52</v>
      </c>
    </row>
    <row r="25" spans="1:29" x14ac:dyDescent="0.2">
      <c r="A25" s="34" t="s">
        <v>60518</v>
      </c>
      <c r="B25" s="34">
        <v>22</v>
      </c>
      <c r="C25" s="34">
        <v>18</v>
      </c>
      <c r="D25" s="34">
        <v>21</v>
      </c>
      <c r="E25" s="34">
        <v>13</v>
      </c>
      <c r="F25" s="34">
        <v>18</v>
      </c>
      <c r="G25" s="34">
        <v>31</v>
      </c>
      <c r="H25" s="34">
        <v>14</v>
      </c>
      <c r="I25" s="34">
        <v>13</v>
      </c>
      <c r="J25" s="34">
        <v>5</v>
      </c>
      <c r="K25" s="34">
        <v>10</v>
      </c>
      <c r="L25" s="34">
        <v>2</v>
      </c>
      <c r="M25" s="34">
        <v>9</v>
      </c>
      <c r="N25" s="34">
        <v>7</v>
      </c>
      <c r="O25" s="34">
        <v>15</v>
      </c>
      <c r="P25" s="34">
        <v>5</v>
      </c>
      <c r="Q25" s="34">
        <v>5</v>
      </c>
      <c r="R25" s="34">
        <v>16</v>
      </c>
      <c r="S25" s="34">
        <v>9</v>
      </c>
      <c r="T25" s="34">
        <v>6</v>
      </c>
      <c r="U25" s="34">
        <v>6</v>
      </c>
      <c r="V25" s="34">
        <v>12</v>
      </c>
      <c r="W25" s="34">
        <v>2</v>
      </c>
      <c r="X25" s="34">
        <v>16</v>
      </c>
      <c r="Y25" s="34">
        <v>4</v>
      </c>
      <c r="Z25" s="34">
        <v>19</v>
      </c>
      <c r="AA25" s="34">
        <v>11</v>
      </c>
      <c r="AB25" s="34">
        <v>10</v>
      </c>
      <c r="AC25" s="34">
        <v>14</v>
      </c>
    </row>
    <row r="26" spans="1:29" x14ac:dyDescent="0.2">
      <c r="A26" s="34" t="s">
        <v>60519</v>
      </c>
      <c r="B26" s="34">
        <v>26</v>
      </c>
      <c r="C26" s="34">
        <v>32</v>
      </c>
      <c r="D26" s="34">
        <v>44</v>
      </c>
      <c r="E26" s="34">
        <v>61</v>
      </c>
      <c r="F26" s="34">
        <v>41</v>
      </c>
      <c r="G26" s="34">
        <v>21</v>
      </c>
      <c r="H26" s="34">
        <v>36</v>
      </c>
      <c r="I26" s="34">
        <v>35</v>
      </c>
      <c r="J26" s="34">
        <v>30</v>
      </c>
      <c r="K26" s="34">
        <v>37</v>
      </c>
      <c r="L26" s="34">
        <v>17</v>
      </c>
      <c r="M26" s="34">
        <v>44</v>
      </c>
      <c r="N26" s="34">
        <v>27</v>
      </c>
      <c r="O26" s="34">
        <v>39</v>
      </c>
      <c r="P26" s="34">
        <v>34</v>
      </c>
      <c r="Q26" s="34">
        <v>59</v>
      </c>
      <c r="R26" s="34">
        <v>18</v>
      </c>
      <c r="S26" s="34">
        <v>31</v>
      </c>
      <c r="T26" s="34">
        <v>25</v>
      </c>
      <c r="U26" s="34">
        <v>41</v>
      </c>
      <c r="V26" s="34">
        <v>42</v>
      </c>
      <c r="W26" s="34">
        <v>31</v>
      </c>
      <c r="X26" s="34">
        <v>26</v>
      </c>
      <c r="Y26" s="34">
        <v>40</v>
      </c>
      <c r="Z26" s="34">
        <v>53</v>
      </c>
      <c r="AA26" s="34">
        <v>48</v>
      </c>
      <c r="AB26" s="34">
        <v>34</v>
      </c>
      <c r="AC26" s="34">
        <v>87</v>
      </c>
    </row>
    <row r="27" spans="1:29" x14ac:dyDescent="0.2">
      <c r="A27" s="34" t="s">
        <v>60520</v>
      </c>
      <c r="B27" s="34">
        <v>89</v>
      </c>
      <c r="C27" s="34">
        <v>183</v>
      </c>
      <c r="D27" s="34">
        <v>303</v>
      </c>
      <c r="E27" s="34">
        <v>182</v>
      </c>
      <c r="F27" s="34">
        <v>264</v>
      </c>
      <c r="G27" s="34">
        <v>167</v>
      </c>
      <c r="H27" s="34">
        <v>237</v>
      </c>
      <c r="I27" s="34">
        <v>226</v>
      </c>
      <c r="J27" s="34">
        <v>202</v>
      </c>
      <c r="K27" s="34">
        <v>206</v>
      </c>
      <c r="L27" s="34">
        <v>146</v>
      </c>
      <c r="M27" s="34">
        <v>193</v>
      </c>
      <c r="N27" s="34">
        <v>223</v>
      </c>
      <c r="O27" s="34">
        <v>145</v>
      </c>
      <c r="P27" s="34">
        <v>223</v>
      </c>
      <c r="Q27" s="34">
        <v>259</v>
      </c>
      <c r="R27" s="34">
        <v>247</v>
      </c>
      <c r="S27" s="34">
        <v>247</v>
      </c>
      <c r="T27" s="34">
        <v>200</v>
      </c>
      <c r="U27" s="34">
        <v>163</v>
      </c>
      <c r="V27" s="34">
        <v>288</v>
      </c>
      <c r="W27" s="34">
        <v>213</v>
      </c>
      <c r="X27" s="34">
        <v>295</v>
      </c>
      <c r="Y27" s="34">
        <v>150</v>
      </c>
      <c r="Z27" s="34">
        <v>341</v>
      </c>
      <c r="AA27" s="34">
        <v>253</v>
      </c>
      <c r="AB27" s="34">
        <v>230</v>
      </c>
      <c r="AC27" s="34">
        <v>342</v>
      </c>
    </row>
    <row r="28" spans="1:29" x14ac:dyDescent="0.2">
      <c r="A28" s="34" t="s">
        <v>60521</v>
      </c>
      <c r="B28" s="34">
        <v>30</v>
      </c>
      <c r="C28" s="34">
        <v>44</v>
      </c>
      <c r="D28" s="34">
        <v>40</v>
      </c>
      <c r="E28" s="34">
        <v>42</v>
      </c>
      <c r="F28" s="34">
        <v>40</v>
      </c>
      <c r="G28" s="34">
        <v>34</v>
      </c>
      <c r="H28" s="34">
        <v>43</v>
      </c>
      <c r="I28" s="34">
        <v>32</v>
      </c>
      <c r="J28" s="34">
        <v>23</v>
      </c>
      <c r="K28" s="34">
        <v>52</v>
      </c>
      <c r="L28" s="34">
        <v>17</v>
      </c>
      <c r="M28" s="34">
        <v>32</v>
      </c>
      <c r="N28" s="34">
        <v>25</v>
      </c>
      <c r="O28" s="34">
        <v>23</v>
      </c>
      <c r="P28" s="34">
        <v>26</v>
      </c>
      <c r="Q28" s="34">
        <v>41</v>
      </c>
      <c r="R28" s="34">
        <v>34</v>
      </c>
      <c r="S28" s="34">
        <v>41</v>
      </c>
      <c r="T28" s="34">
        <v>21</v>
      </c>
      <c r="U28" s="34">
        <v>18</v>
      </c>
      <c r="V28" s="34">
        <v>52</v>
      </c>
      <c r="W28" s="34">
        <v>14</v>
      </c>
      <c r="X28" s="34">
        <v>40</v>
      </c>
      <c r="Y28" s="34">
        <v>26</v>
      </c>
      <c r="Z28" s="34">
        <v>49</v>
      </c>
      <c r="AA28" s="34">
        <v>37</v>
      </c>
      <c r="AB28" s="34">
        <v>30</v>
      </c>
      <c r="AC28" s="34">
        <v>53</v>
      </c>
    </row>
    <row r="29" spans="1:29" x14ac:dyDescent="0.2">
      <c r="A29" s="34" t="s">
        <v>60522</v>
      </c>
      <c r="B29" s="34">
        <v>33</v>
      </c>
      <c r="C29" s="34">
        <v>45</v>
      </c>
      <c r="D29" s="34">
        <v>38</v>
      </c>
      <c r="E29" s="34">
        <v>58</v>
      </c>
      <c r="F29" s="34">
        <v>22</v>
      </c>
      <c r="G29" s="34">
        <v>48</v>
      </c>
      <c r="H29" s="34">
        <v>16</v>
      </c>
      <c r="I29" s="34">
        <v>39</v>
      </c>
      <c r="J29" s="34">
        <v>25</v>
      </c>
      <c r="K29" s="34">
        <v>50</v>
      </c>
      <c r="L29" s="34">
        <v>15</v>
      </c>
      <c r="M29" s="34">
        <v>43</v>
      </c>
      <c r="N29" s="34">
        <v>40</v>
      </c>
      <c r="O29" s="34">
        <v>40</v>
      </c>
      <c r="P29" s="34">
        <v>26</v>
      </c>
      <c r="Q29" s="34">
        <v>49</v>
      </c>
      <c r="R29" s="34">
        <v>34</v>
      </c>
      <c r="S29" s="34">
        <v>67</v>
      </c>
      <c r="T29" s="34">
        <v>25</v>
      </c>
      <c r="U29" s="34">
        <v>30</v>
      </c>
      <c r="V29" s="34">
        <v>35</v>
      </c>
      <c r="W29" s="34">
        <v>34</v>
      </c>
      <c r="X29" s="34">
        <v>46</v>
      </c>
      <c r="Y29" s="34">
        <v>36</v>
      </c>
      <c r="Z29" s="34">
        <v>47</v>
      </c>
      <c r="AA29" s="34">
        <v>60</v>
      </c>
      <c r="AB29" s="34">
        <v>29</v>
      </c>
      <c r="AC29" s="34">
        <v>92</v>
      </c>
    </row>
    <row r="30" spans="1:29" x14ac:dyDescent="0.2">
      <c r="A30" s="34" t="s">
        <v>60523</v>
      </c>
      <c r="B30" s="34">
        <v>16</v>
      </c>
      <c r="C30" s="34">
        <v>28</v>
      </c>
      <c r="D30" s="34">
        <v>44</v>
      </c>
      <c r="E30" s="34">
        <v>35</v>
      </c>
      <c r="F30" s="34">
        <v>17</v>
      </c>
      <c r="G30" s="34">
        <v>50</v>
      </c>
      <c r="H30" s="34">
        <v>18</v>
      </c>
      <c r="I30" s="34">
        <v>21</v>
      </c>
      <c r="J30" s="34">
        <v>16</v>
      </c>
      <c r="K30" s="34">
        <v>47</v>
      </c>
      <c r="L30" s="34">
        <v>14</v>
      </c>
      <c r="M30" s="34">
        <v>32</v>
      </c>
      <c r="N30" s="34">
        <v>25</v>
      </c>
      <c r="O30" s="34">
        <v>34</v>
      </c>
      <c r="P30" s="34">
        <v>13</v>
      </c>
      <c r="Q30" s="34">
        <v>26</v>
      </c>
      <c r="R30" s="34">
        <v>15</v>
      </c>
      <c r="S30" s="34">
        <v>49</v>
      </c>
      <c r="T30" s="34">
        <v>12</v>
      </c>
      <c r="U30" s="34">
        <v>24</v>
      </c>
      <c r="V30" s="34">
        <v>37</v>
      </c>
      <c r="W30" s="34">
        <v>28</v>
      </c>
      <c r="X30" s="34">
        <v>26</v>
      </c>
      <c r="Y30" s="34">
        <v>33</v>
      </c>
      <c r="Z30" s="34">
        <v>13</v>
      </c>
      <c r="AA30" s="34">
        <v>36</v>
      </c>
      <c r="AB30" s="34">
        <v>24</v>
      </c>
      <c r="AC30" s="34">
        <v>61</v>
      </c>
    </row>
    <row r="31" spans="1:29" x14ac:dyDescent="0.2">
      <c r="A31" s="34" t="s">
        <v>60524</v>
      </c>
      <c r="B31" s="34">
        <v>27</v>
      </c>
      <c r="C31" s="34">
        <v>26</v>
      </c>
      <c r="D31" s="34">
        <v>38</v>
      </c>
      <c r="E31" s="34">
        <v>42</v>
      </c>
      <c r="F31" s="34">
        <v>35</v>
      </c>
      <c r="G31" s="34">
        <v>35</v>
      </c>
      <c r="H31" s="34">
        <v>21</v>
      </c>
      <c r="I31" s="34">
        <v>38</v>
      </c>
      <c r="J31" s="34">
        <v>24</v>
      </c>
      <c r="K31" s="34">
        <v>27</v>
      </c>
      <c r="L31" s="34">
        <v>16</v>
      </c>
      <c r="M31" s="34">
        <v>18</v>
      </c>
      <c r="N31" s="34">
        <v>18</v>
      </c>
      <c r="O31" s="34">
        <v>13</v>
      </c>
      <c r="P31" s="34">
        <v>27</v>
      </c>
      <c r="Q31" s="34">
        <v>47</v>
      </c>
      <c r="R31" s="34">
        <v>26</v>
      </c>
      <c r="S31" s="34">
        <v>47</v>
      </c>
      <c r="T31" s="34">
        <v>17</v>
      </c>
      <c r="U31" s="34">
        <v>23</v>
      </c>
      <c r="V31" s="34">
        <v>51</v>
      </c>
      <c r="W31" s="34">
        <v>17</v>
      </c>
      <c r="X31" s="34">
        <v>53</v>
      </c>
      <c r="Y31" s="34">
        <v>25</v>
      </c>
      <c r="Z31" s="34">
        <v>47</v>
      </c>
      <c r="AA31" s="34">
        <v>36</v>
      </c>
      <c r="AB31" s="34">
        <v>36</v>
      </c>
      <c r="AC31" s="34">
        <v>43</v>
      </c>
    </row>
    <row r="32" spans="1:29" x14ac:dyDescent="0.2">
      <c r="A32" s="34" t="s">
        <v>60525</v>
      </c>
      <c r="B32" s="34">
        <v>14</v>
      </c>
      <c r="C32" s="34">
        <v>18</v>
      </c>
      <c r="D32" s="34">
        <v>15</v>
      </c>
      <c r="E32" s="34">
        <v>18</v>
      </c>
      <c r="F32" s="34">
        <v>10</v>
      </c>
      <c r="G32" s="34">
        <v>7</v>
      </c>
      <c r="H32" s="34">
        <v>6</v>
      </c>
      <c r="I32" s="34">
        <v>15</v>
      </c>
      <c r="J32" s="34">
        <v>5</v>
      </c>
      <c r="K32" s="34">
        <v>20</v>
      </c>
      <c r="L32" s="34">
        <v>6</v>
      </c>
      <c r="M32" s="34">
        <v>9</v>
      </c>
      <c r="N32" s="34">
        <v>12</v>
      </c>
      <c r="O32" s="34">
        <v>12</v>
      </c>
      <c r="P32" s="34">
        <v>7</v>
      </c>
      <c r="Q32" s="34">
        <v>11</v>
      </c>
      <c r="R32" s="34">
        <v>7</v>
      </c>
      <c r="S32" s="34">
        <v>18</v>
      </c>
      <c r="T32" s="34">
        <v>5</v>
      </c>
      <c r="U32" s="34">
        <v>3</v>
      </c>
      <c r="V32" s="34">
        <v>5</v>
      </c>
      <c r="W32" s="34">
        <v>12</v>
      </c>
      <c r="X32" s="34">
        <v>16</v>
      </c>
      <c r="Y32" s="34">
        <v>10</v>
      </c>
      <c r="Z32" s="34">
        <v>9</v>
      </c>
      <c r="AA32" s="34">
        <v>18</v>
      </c>
      <c r="AB32" s="34">
        <v>15</v>
      </c>
      <c r="AC32" s="34">
        <v>16</v>
      </c>
    </row>
    <row r="33" spans="1:29" x14ac:dyDescent="0.2">
      <c r="A33" s="34" t="s">
        <v>60526</v>
      </c>
      <c r="B33" s="34">
        <v>95</v>
      </c>
      <c r="C33" s="34">
        <v>108</v>
      </c>
      <c r="D33" s="34">
        <v>158</v>
      </c>
      <c r="E33" s="34">
        <v>130</v>
      </c>
      <c r="F33" s="34">
        <v>117</v>
      </c>
      <c r="G33" s="34">
        <v>118</v>
      </c>
      <c r="H33" s="34">
        <v>136</v>
      </c>
      <c r="I33" s="34">
        <v>88</v>
      </c>
      <c r="J33" s="34">
        <v>85</v>
      </c>
      <c r="K33" s="34">
        <v>112</v>
      </c>
      <c r="L33" s="34">
        <v>50</v>
      </c>
      <c r="M33" s="34">
        <v>88</v>
      </c>
      <c r="N33" s="34">
        <v>100</v>
      </c>
      <c r="O33" s="34">
        <v>76</v>
      </c>
      <c r="P33" s="34">
        <v>71</v>
      </c>
      <c r="Q33" s="34">
        <v>95</v>
      </c>
      <c r="R33" s="34">
        <v>116</v>
      </c>
      <c r="S33" s="34">
        <v>117</v>
      </c>
      <c r="T33" s="34">
        <v>95</v>
      </c>
      <c r="U33" s="34">
        <v>61</v>
      </c>
      <c r="V33" s="34">
        <v>183</v>
      </c>
      <c r="W33" s="34">
        <v>93</v>
      </c>
      <c r="X33" s="34">
        <v>159</v>
      </c>
      <c r="Y33" s="34">
        <v>53</v>
      </c>
      <c r="Z33" s="34">
        <v>145</v>
      </c>
      <c r="AA33" s="34">
        <v>132</v>
      </c>
      <c r="AB33" s="34">
        <v>115</v>
      </c>
      <c r="AC33" s="34">
        <v>135</v>
      </c>
    </row>
    <row r="34" spans="1:29" x14ac:dyDescent="0.2">
      <c r="A34" s="34" t="s">
        <v>60527</v>
      </c>
      <c r="B34" s="34">
        <v>37</v>
      </c>
      <c r="C34" s="34">
        <v>19</v>
      </c>
      <c r="D34" s="34">
        <v>39</v>
      </c>
      <c r="E34" s="34">
        <v>32</v>
      </c>
      <c r="F34" s="34">
        <v>40</v>
      </c>
      <c r="G34" s="34">
        <v>19</v>
      </c>
      <c r="H34" s="34">
        <v>32</v>
      </c>
      <c r="I34" s="34">
        <v>23</v>
      </c>
      <c r="J34" s="34">
        <v>21</v>
      </c>
      <c r="K34" s="34">
        <v>6</v>
      </c>
      <c r="L34" s="34">
        <v>17</v>
      </c>
      <c r="M34" s="34">
        <v>23</v>
      </c>
      <c r="N34" s="34">
        <v>39</v>
      </c>
      <c r="O34" s="34">
        <v>13</v>
      </c>
      <c r="P34" s="34">
        <v>30</v>
      </c>
      <c r="Q34" s="34">
        <v>25</v>
      </c>
      <c r="R34" s="34">
        <v>21</v>
      </c>
      <c r="S34" s="34">
        <v>41</v>
      </c>
      <c r="T34" s="34">
        <v>27</v>
      </c>
      <c r="U34" s="34">
        <v>22</v>
      </c>
      <c r="V34" s="34">
        <v>27</v>
      </c>
      <c r="W34" s="34">
        <v>12</v>
      </c>
      <c r="X34" s="34">
        <v>30</v>
      </c>
      <c r="Y34" s="34">
        <v>22</v>
      </c>
      <c r="Z34" s="34">
        <v>26</v>
      </c>
      <c r="AA34" s="34">
        <v>23</v>
      </c>
      <c r="AB34" s="34">
        <v>28</v>
      </c>
      <c r="AC34" s="34">
        <v>59</v>
      </c>
    </row>
    <row r="35" spans="1:29" x14ac:dyDescent="0.2">
      <c r="A35" s="34" t="s">
        <v>60528</v>
      </c>
      <c r="B35" s="34">
        <v>21</v>
      </c>
      <c r="C35" s="34">
        <v>24</v>
      </c>
      <c r="D35" s="34">
        <v>41</v>
      </c>
      <c r="E35" s="34">
        <v>28</v>
      </c>
      <c r="F35" s="34">
        <v>22</v>
      </c>
      <c r="G35" s="34">
        <v>33</v>
      </c>
      <c r="H35" s="34">
        <v>32</v>
      </c>
      <c r="I35" s="34">
        <v>14</v>
      </c>
      <c r="J35" s="34">
        <v>19</v>
      </c>
      <c r="K35" s="34">
        <v>25</v>
      </c>
      <c r="L35" s="34">
        <v>9</v>
      </c>
      <c r="M35" s="34">
        <v>20</v>
      </c>
      <c r="N35" s="34">
        <v>28</v>
      </c>
      <c r="O35" s="34">
        <v>23</v>
      </c>
      <c r="P35" s="34">
        <v>18</v>
      </c>
      <c r="Q35" s="34">
        <v>23</v>
      </c>
      <c r="R35" s="34">
        <v>36</v>
      </c>
      <c r="S35" s="34">
        <v>28</v>
      </c>
      <c r="T35" s="34">
        <v>15</v>
      </c>
      <c r="U35" s="34">
        <v>13</v>
      </c>
      <c r="V35" s="34">
        <v>36</v>
      </c>
      <c r="W35" s="34">
        <v>15</v>
      </c>
      <c r="X35" s="34">
        <v>54</v>
      </c>
      <c r="Y35" s="34">
        <v>15</v>
      </c>
      <c r="Z35" s="34">
        <v>18</v>
      </c>
      <c r="AA35" s="34">
        <v>32</v>
      </c>
      <c r="AB35" s="34">
        <v>20</v>
      </c>
      <c r="AC35" s="34">
        <v>39</v>
      </c>
    </row>
    <row r="36" spans="1:29" x14ac:dyDescent="0.2">
      <c r="A36" s="34" t="s">
        <v>60529</v>
      </c>
      <c r="B36" s="34">
        <v>19</v>
      </c>
      <c r="C36" s="34">
        <v>29</v>
      </c>
      <c r="D36" s="34">
        <v>18</v>
      </c>
      <c r="E36" s="34">
        <v>35</v>
      </c>
      <c r="F36" s="34">
        <v>32</v>
      </c>
      <c r="G36" s="34">
        <v>17</v>
      </c>
      <c r="H36" s="34">
        <v>14</v>
      </c>
      <c r="I36" s="34">
        <v>27</v>
      </c>
      <c r="J36" s="34">
        <v>13</v>
      </c>
      <c r="K36" s="34">
        <v>25</v>
      </c>
      <c r="L36" s="34">
        <v>10</v>
      </c>
      <c r="M36" s="34">
        <v>19</v>
      </c>
      <c r="N36" s="34">
        <v>20</v>
      </c>
      <c r="O36" s="34">
        <v>19</v>
      </c>
      <c r="P36" s="34">
        <v>17</v>
      </c>
      <c r="Q36" s="34">
        <v>33</v>
      </c>
      <c r="R36" s="34">
        <v>28</v>
      </c>
      <c r="S36" s="34">
        <v>17</v>
      </c>
      <c r="T36" s="34">
        <v>12</v>
      </c>
      <c r="U36" s="34">
        <v>18</v>
      </c>
      <c r="V36" s="34">
        <v>24</v>
      </c>
      <c r="W36" s="34">
        <v>18</v>
      </c>
      <c r="X36" s="34">
        <v>20</v>
      </c>
      <c r="Y36" s="34">
        <v>5</v>
      </c>
      <c r="Z36" s="34">
        <v>27</v>
      </c>
      <c r="AA36" s="34">
        <v>26</v>
      </c>
      <c r="AB36" s="34">
        <v>20</v>
      </c>
      <c r="AC36" s="34">
        <v>33</v>
      </c>
    </row>
    <row r="37" spans="1:29" x14ac:dyDescent="0.2">
      <c r="A37" s="34" t="s">
        <v>60530</v>
      </c>
      <c r="B37" s="34">
        <v>51</v>
      </c>
      <c r="C37" s="34">
        <v>67</v>
      </c>
      <c r="D37" s="34">
        <v>85</v>
      </c>
      <c r="E37" s="34">
        <v>58</v>
      </c>
      <c r="F37" s="34">
        <v>50</v>
      </c>
      <c r="G37" s="34">
        <v>56</v>
      </c>
      <c r="H37" s="34">
        <v>39</v>
      </c>
      <c r="I37" s="34">
        <v>56</v>
      </c>
      <c r="J37" s="34">
        <v>28</v>
      </c>
      <c r="K37" s="34">
        <v>70</v>
      </c>
      <c r="L37" s="34">
        <v>14</v>
      </c>
      <c r="M37" s="34">
        <v>33</v>
      </c>
      <c r="N37" s="34">
        <v>53</v>
      </c>
      <c r="O37" s="34">
        <v>51</v>
      </c>
      <c r="P37" s="34">
        <v>35</v>
      </c>
      <c r="Q37" s="34">
        <v>43</v>
      </c>
      <c r="R37" s="34">
        <v>35</v>
      </c>
      <c r="S37" s="34">
        <v>67</v>
      </c>
      <c r="T37" s="34">
        <v>17</v>
      </c>
      <c r="U37" s="34">
        <v>35</v>
      </c>
      <c r="V37" s="34">
        <v>44</v>
      </c>
      <c r="W37" s="34">
        <v>41</v>
      </c>
      <c r="X37" s="34">
        <v>60</v>
      </c>
      <c r="Y37" s="34">
        <v>22</v>
      </c>
      <c r="Z37" s="34">
        <v>78</v>
      </c>
      <c r="AA37" s="34">
        <v>68</v>
      </c>
      <c r="AB37" s="34">
        <v>32</v>
      </c>
      <c r="AC37" s="34">
        <v>93</v>
      </c>
    </row>
    <row r="38" spans="1:29" x14ac:dyDescent="0.2">
      <c r="A38" s="34" t="s">
        <v>60531</v>
      </c>
      <c r="B38" s="34">
        <v>20</v>
      </c>
      <c r="C38" s="34">
        <v>35</v>
      </c>
      <c r="D38" s="34">
        <v>59</v>
      </c>
      <c r="E38" s="34">
        <v>58</v>
      </c>
      <c r="F38" s="34">
        <v>34</v>
      </c>
      <c r="G38" s="34">
        <v>38</v>
      </c>
      <c r="H38" s="34">
        <v>28</v>
      </c>
      <c r="I38" s="34">
        <v>27</v>
      </c>
      <c r="J38" s="34">
        <v>21</v>
      </c>
      <c r="K38" s="34">
        <v>63</v>
      </c>
      <c r="L38" s="34">
        <v>15</v>
      </c>
      <c r="M38" s="34">
        <v>33</v>
      </c>
      <c r="N38" s="34">
        <v>23</v>
      </c>
      <c r="O38" s="34">
        <v>27</v>
      </c>
      <c r="P38" s="34">
        <v>22</v>
      </c>
      <c r="Q38" s="34">
        <v>36</v>
      </c>
      <c r="R38" s="34">
        <v>34</v>
      </c>
      <c r="S38" s="34">
        <v>60</v>
      </c>
      <c r="T38" s="34">
        <v>16</v>
      </c>
      <c r="U38" s="34">
        <v>17</v>
      </c>
      <c r="V38" s="34">
        <v>33</v>
      </c>
      <c r="W38" s="34">
        <v>31</v>
      </c>
      <c r="X38" s="34">
        <v>59</v>
      </c>
      <c r="Y38" s="34">
        <v>12</v>
      </c>
      <c r="Z38" s="34">
        <v>43</v>
      </c>
      <c r="AA38" s="34">
        <v>44</v>
      </c>
      <c r="AB38" s="34">
        <v>20</v>
      </c>
      <c r="AC38" s="34">
        <v>41</v>
      </c>
    </row>
    <row r="39" spans="1:29" x14ac:dyDescent="0.2">
      <c r="A39" s="34" t="s">
        <v>60532</v>
      </c>
      <c r="B39" s="34">
        <v>29</v>
      </c>
      <c r="C39" s="34">
        <v>79</v>
      </c>
      <c r="D39" s="34">
        <v>55</v>
      </c>
      <c r="E39" s="34">
        <v>94</v>
      </c>
      <c r="F39" s="34">
        <v>44</v>
      </c>
      <c r="G39" s="34">
        <v>77</v>
      </c>
      <c r="H39" s="34">
        <v>36</v>
      </c>
      <c r="I39" s="34">
        <v>41</v>
      </c>
      <c r="J39" s="34">
        <v>44</v>
      </c>
      <c r="K39" s="34">
        <v>90</v>
      </c>
      <c r="L39" s="34">
        <v>21</v>
      </c>
      <c r="M39" s="34">
        <v>62</v>
      </c>
      <c r="N39" s="34">
        <v>46</v>
      </c>
      <c r="O39" s="34">
        <v>53</v>
      </c>
      <c r="P39" s="34">
        <v>37</v>
      </c>
      <c r="Q39" s="34">
        <v>52</v>
      </c>
      <c r="R39" s="34">
        <v>38</v>
      </c>
      <c r="S39" s="34">
        <v>87</v>
      </c>
      <c r="T39" s="34">
        <v>27</v>
      </c>
      <c r="U39" s="34">
        <v>46</v>
      </c>
      <c r="V39" s="34">
        <v>68</v>
      </c>
      <c r="W39" s="34">
        <v>45</v>
      </c>
      <c r="X39" s="34">
        <v>56</v>
      </c>
      <c r="Y39" s="34">
        <v>53</v>
      </c>
      <c r="Z39" s="34">
        <v>78</v>
      </c>
      <c r="AA39" s="34">
        <v>79</v>
      </c>
      <c r="AB39" s="34">
        <v>21</v>
      </c>
      <c r="AC39" s="34">
        <v>86</v>
      </c>
    </row>
    <row r="40" spans="1:29" x14ac:dyDescent="0.2">
      <c r="A40" s="34" t="s">
        <v>60533</v>
      </c>
      <c r="B40" s="34">
        <v>54</v>
      </c>
      <c r="C40" s="34">
        <v>101</v>
      </c>
      <c r="D40" s="34">
        <v>252</v>
      </c>
      <c r="E40" s="34">
        <v>106</v>
      </c>
      <c r="F40" s="34">
        <v>180</v>
      </c>
      <c r="G40" s="34">
        <v>78</v>
      </c>
      <c r="H40" s="34">
        <v>116</v>
      </c>
      <c r="I40" s="34">
        <v>75</v>
      </c>
      <c r="J40" s="34">
        <v>143</v>
      </c>
      <c r="K40" s="34">
        <v>66</v>
      </c>
      <c r="L40" s="34">
        <v>72</v>
      </c>
      <c r="M40" s="34">
        <v>62</v>
      </c>
      <c r="N40" s="34">
        <v>147</v>
      </c>
      <c r="O40" s="34">
        <v>63</v>
      </c>
      <c r="P40" s="34">
        <v>145</v>
      </c>
      <c r="Q40" s="34">
        <v>105</v>
      </c>
      <c r="R40" s="34">
        <v>163</v>
      </c>
      <c r="S40" s="34">
        <v>136</v>
      </c>
      <c r="T40" s="34">
        <v>97</v>
      </c>
      <c r="U40" s="34">
        <v>63</v>
      </c>
      <c r="V40" s="34">
        <v>182</v>
      </c>
      <c r="W40" s="34">
        <v>65</v>
      </c>
      <c r="X40" s="34">
        <v>227</v>
      </c>
      <c r="Y40" s="34">
        <v>44</v>
      </c>
      <c r="Z40" s="34">
        <v>206</v>
      </c>
      <c r="AA40" s="34">
        <v>114</v>
      </c>
      <c r="AB40" s="34">
        <v>99</v>
      </c>
      <c r="AC40" s="34">
        <v>108</v>
      </c>
    </row>
    <row r="41" spans="1:29" x14ac:dyDescent="0.2">
      <c r="A41" s="34" t="s">
        <v>60534</v>
      </c>
      <c r="B41" s="34">
        <v>21</v>
      </c>
      <c r="C41" s="34">
        <v>33</v>
      </c>
      <c r="D41" s="34">
        <v>49</v>
      </c>
      <c r="E41" s="34">
        <v>38</v>
      </c>
      <c r="F41" s="34">
        <v>40</v>
      </c>
      <c r="G41" s="34">
        <v>41</v>
      </c>
      <c r="H41" s="34">
        <v>28</v>
      </c>
      <c r="I41" s="34">
        <v>38</v>
      </c>
      <c r="J41" s="34">
        <v>23</v>
      </c>
      <c r="K41" s="34">
        <v>28</v>
      </c>
      <c r="L41" s="34">
        <v>10</v>
      </c>
      <c r="M41" s="34">
        <v>22</v>
      </c>
      <c r="N41" s="34">
        <v>31</v>
      </c>
      <c r="O41" s="34">
        <v>10</v>
      </c>
      <c r="P41" s="34">
        <v>44</v>
      </c>
      <c r="Q41" s="34">
        <v>25</v>
      </c>
      <c r="R41" s="34">
        <v>39</v>
      </c>
      <c r="S41" s="34">
        <v>49</v>
      </c>
      <c r="T41" s="34">
        <v>24</v>
      </c>
      <c r="U41" s="34">
        <v>20</v>
      </c>
      <c r="V41" s="34">
        <v>45</v>
      </c>
      <c r="W41" s="34">
        <v>10</v>
      </c>
      <c r="X41" s="34">
        <v>28</v>
      </c>
      <c r="Y41" s="34">
        <v>13</v>
      </c>
      <c r="Z41" s="34">
        <v>30</v>
      </c>
      <c r="AA41" s="34">
        <v>34</v>
      </c>
      <c r="AB41" s="34">
        <v>20</v>
      </c>
      <c r="AC41" s="34">
        <v>51</v>
      </c>
    </row>
    <row r="42" spans="1:29" x14ac:dyDescent="0.2">
      <c r="A42" s="34" t="s">
        <v>60535</v>
      </c>
      <c r="B42" s="34">
        <v>39</v>
      </c>
      <c r="C42" s="34">
        <v>62</v>
      </c>
      <c r="D42" s="34">
        <v>68</v>
      </c>
      <c r="E42" s="34">
        <v>46</v>
      </c>
      <c r="F42" s="34">
        <v>45</v>
      </c>
      <c r="G42" s="34">
        <v>45</v>
      </c>
      <c r="H42" s="34">
        <v>49</v>
      </c>
      <c r="I42" s="34">
        <v>51</v>
      </c>
      <c r="J42" s="34">
        <v>55</v>
      </c>
      <c r="K42" s="34">
        <v>54</v>
      </c>
      <c r="L42" s="34">
        <v>40</v>
      </c>
      <c r="M42" s="34">
        <v>40</v>
      </c>
      <c r="N42" s="34">
        <v>56</v>
      </c>
      <c r="O42" s="34">
        <v>46</v>
      </c>
      <c r="P42" s="34">
        <v>51</v>
      </c>
      <c r="Q42" s="34">
        <v>82</v>
      </c>
      <c r="R42" s="34">
        <v>52</v>
      </c>
      <c r="S42" s="34">
        <v>70</v>
      </c>
      <c r="T42" s="34">
        <v>45</v>
      </c>
      <c r="U42" s="34">
        <v>44</v>
      </c>
      <c r="V42" s="34">
        <v>50</v>
      </c>
      <c r="W42" s="34">
        <v>48</v>
      </c>
      <c r="X42" s="34">
        <v>65</v>
      </c>
      <c r="Y42" s="34">
        <v>63</v>
      </c>
      <c r="Z42" s="34">
        <v>67</v>
      </c>
      <c r="AA42" s="34">
        <v>54</v>
      </c>
      <c r="AB42" s="34">
        <v>59</v>
      </c>
      <c r="AC42" s="34">
        <v>57</v>
      </c>
    </row>
    <row r="43" spans="1:29" x14ac:dyDescent="0.2">
      <c r="A43" s="34" t="s">
        <v>60536</v>
      </c>
      <c r="B43" s="34">
        <v>36</v>
      </c>
      <c r="C43" s="34">
        <v>26</v>
      </c>
      <c r="D43" s="34">
        <v>44</v>
      </c>
      <c r="E43" s="34">
        <v>25</v>
      </c>
      <c r="F43" s="34">
        <v>52</v>
      </c>
      <c r="G43" s="34">
        <v>18</v>
      </c>
      <c r="H43" s="34">
        <v>25</v>
      </c>
      <c r="I43" s="34">
        <v>34</v>
      </c>
      <c r="J43" s="34">
        <v>33</v>
      </c>
      <c r="K43" s="34">
        <v>32</v>
      </c>
      <c r="L43" s="34">
        <v>24</v>
      </c>
      <c r="M43" s="34">
        <v>38</v>
      </c>
      <c r="N43" s="34">
        <v>38</v>
      </c>
      <c r="O43" s="34">
        <v>20</v>
      </c>
      <c r="P43" s="34">
        <v>19</v>
      </c>
      <c r="Q43" s="34">
        <v>26</v>
      </c>
      <c r="R43" s="34">
        <v>31</v>
      </c>
      <c r="S43" s="34">
        <v>43</v>
      </c>
      <c r="T43" s="34">
        <v>24</v>
      </c>
      <c r="U43" s="34">
        <v>23</v>
      </c>
      <c r="V43" s="34">
        <v>45</v>
      </c>
      <c r="W43" s="34">
        <v>32</v>
      </c>
      <c r="X43" s="34">
        <v>39</v>
      </c>
      <c r="Y43" s="34">
        <v>28</v>
      </c>
      <c r="Z43" s="34">
        <v>37</v>
      </c>
      <c r="AA43" s="34">
        <v>41</v>
      </c>
      <c r="AB43" s="34">
        <v>20</v>
      </c>
      <c r="AC43" s="34">
        <v>44</v>
      </c>
    </row>
    <row r="44" spans="1:29" x14ac:dyDescent="0.2">
      <c r="A44" s="34" t="s">
        <v>60537</v>
      </c>
      <c r="B44" s="34">
        <v>79</v>
      </c>
      <c r="C44" s="34">
        <v>165</v>
      </c>
      <c r="D44" s="34">
        <v>214</v>
      </c>
      <c r="E44" s="34">
        <v>180</v>
      </c>
      <c r="F44" s="34">
        <v>223</v>
      </c>
      <c r="G44" s="34">
        <v>219</v>
      </c>
      <c r="H44" s="34">
        <v>174</v>
      </c>
      <c r="I44" s="34">
        <v>140</v>
      </c>
      <c r="J44" s="34">
        <v>129</v>
      </c>
      <c r="K44" s="34">
        <v>155</v>
      </c>
      <c r="L44" s="34">
        <v>82</v>
      </c>
      <c r="M44" s="34">
        <v>123</v>
      </c>
      <c r="N44" s="34">
        <v>125</v>
      </c>
      <c r="O44" s="34">
        <v>119</v>
      </c>
      <c r="P44" s="34">
        <v>125</v>
      </c>
      <c r="Q44" s="34">
        <v>176</v>
      </c>
      <c r="R44" s="34">
        <v>162</v>
      </c>
      <c r="S44" s="34">
        <v>191</v>
      </c>
      <c r="T44" s="34">
        <v>88</v>
      </c>
      <c r="U44" s="34">
        <v>128</v>
      </c>
      <c r="V44" s="34">
        <v>178</v>
      </c>
      <c r="W44" s="34">
        <v>103</v>
      </c>
      <c r="X44" s="34">
        <v>232</v>
      </c>
      <c r="Y44" s="34">
        <v>76</v>
      </c>
      <c r="Z44" s="34">
        <v>172</v>
      </c>
      <c r="AA44" s="34">
        <v>167</v>
      </c>
      <c r="AB44" s="34">
        <v>116</v>
      </c>
      <c r="AC44" s="34">
        <v>223</v>
      </c>
    </row>
    <row r="45" spans="1:29" x14ac:dyDescent="0.2">
      <c r="A45" s="34" t="s">
        <v>60538</v>
      </c>
      <c r="B45" s="34">
        <v>37</v>
      </c>
      <c r="C45" s="34">
        <v>36</v>
      </c>
      <c r="D45" s="34">
        <v>50</v>
      </c>
      <c r="E45" s="34">
        <v>31</v>
      </c>
      <c r="F45" s="34">
        <v>49</v>
      </c>
      <c r="G45" s="34">
        <v>34</v>
      </c>
      <c r="H45" s="34">
        <v>54</v>
      </c>
      <c r="I45" s="34">
        <v>29</v>
      </c>
      <c r="J45" s="34">
        <v>26</v>
      </c>
      <c r="K45" s="34">
        <v>37</v>
      </c>
      <c r="L45" s="34">
        <v>15</v>
      </c>
      <c r="M45" s="34">
        <v>28</v>
      </c>
      <c r="N45" s="34">
        <v>34</v>
      </c>
      <c r="O45" s="34">
        <v>34</v>
      </c>
      <c r="P45" s="34">
        <v>40</v>
      </c>
      <c r="Q45" s="34">
        <v>64</v>
      </c>
      <c r="R45" s="34">
        <v>43</v>
      </c>
      <c r="S45" s="34">
        <v>66</v>
      </c>
      <c r="T45" s="34">
        <v>31</v>
      </c>
      <c r="U45" s="34">
        <v>18</v>
      </c>
      <c r="V45" s="34">
        <v>42</v>
      </c>
      <c r="W45" s="34">
        <v>44</v>
      </c>
      <c r="X45" s="34">
        <v>31</v>
      </c>
      <c r="Y45" s="34">
        <v>25</v>
      </c>
      <c r="Z45" s="34">
        <v>61</v>
      </c>
      <c r="AA45" s="34">
        <v>51</v>
      </c>
      <c r="AB45" s="34">
        <v>53</v>
      </c>
      <c r="AC45" s="34">
        <v>70</v>
      </c>
    </row>
    <row r="46" spans="1:29" x14ac:dyDescent="0.2">
      <c r="A46" s="34" t="s">
        <v>60539</v>
      </c>
      <c r="B46" s="34">
        <v>66</v>
      </c>
      <c r="C46" s="34">
        <v>63</v>
      </c>
      <c r="D46" s="34">
        <v>151</v>
      </c>
      <c r="E46" s="34">
        <v>84</v>
      </c>
      <c r="F46" s="34">
        <v>87</v>
      </c>
      <c r="G46" s="34">
        <v>64</v>
      </c>
      <c r="H46" s="34">
        <v>77</v>
      </c>
      <c r="I46" s="34">
        <v>68</v>
      </c>
      <c r="J46" s="34">
        <v>50</v>
      </c>
      <c r="K46" s="34">
        <v>77</v>
      </c>
      <c r="L46" s="34">
        <v>26</v>
      </c>
      <c r="M46" s="34">
        <v>59</v>
      </c>
      <c r="N46" s="34">
        <v>86</v>
      </c>
      <c r="O46" s="34">
        <v>63</v>
      </c>
      <c r="P46" s="34">
        <v>72</v>
      </c>
      <c r="Q46" s="34">
        <v>61</v>
      </c>
      <c r="R46" s="34">
        <v>85</v>
      </c>
      <c r="S46" s="34">
        <v>89</v>
      </c>
      <c r="T46" s="34">
        <v>35</v>
      </c>
      <c r="U46" s="34">
        <v>65</v>
      </c>
      <c r="V46" s="34">
        <v>84</v>
      </c>
      <c r="W46" s="34">
        <v>44</v>
      </c>
      <c r="X46" s="34">
        <v>110</v>
      </c>
      <c r="Y46" s="34">
        <v>36</v>
      </c>
      <c r="Z46" s="34">
        <v>124</v>
      </c>
      <c r="AA46" s="34">
        <v>97</v>
      </c>
      <c r="AB46" s="34">
        <v>45</v>
      </c>
      <c r="AC46" s="34">
        <v>111</v>
      </c>
    </row>
    <row r="47" spans="1:29" x14ac:dyDescent="0.2">
      <c r="A47" s="34" t="s">
        <v>60540</v>
      </c>
      <c r="B47" s="34">
        <v>7</v>
      </c>
      <c r="C47" s="34">
        <v>12</v>
      </c>
      <c r="D47" s="34">
        <v>16</v>
      </c>
      <c r="E47" s="34">
        <v>12</v>
      </c>
      <c r="F47" s="34">
        <v>15</v>
      </c>
      <c r="G47" s="34">
        <v>31</v>
      </c>
      <c r="H47" s="34">
        <v>13</v>
      </c>
      <c r="I47" s="34">
        <v>10</v>
      </c>
      <c r="J47" s="34">
        <v>13</v>
      </c>
      <c r="K47" s="34">
        <v>17</v>
      </c>
      <c r="L47" s="34">
        <v>6</v>
      </c>
      <c r="M47" s="34">
        <v>11</v>
      </c>
      <c r="N47" s="34">
        <v>12</v>
      </c>
      <c r="O47" s="34">
        <v>18</v>
      </c>
      <c r="P47" s="34">
        <v>6</v>
      </c>
      <c r="Q47" s="34">
        <v>10</v>
      </c>
      <c r="R47" s="34">
        <v>10</v>
      </c>
      <c r="S47" s="34">
        <v>17</v>
      </c>
      <c r="T47" s="34">
        <v>3</v>
      </c>
      <c r="U47" s="34">
        <v>14</v>
      </c>
      <c r="V47" s="34">
        <v>21</v>
      </c>
      <c r="W47" s="34">
        <v>14</v>
      </c>
      <c r="X47" s="34">
        <v>19</v>
      </c>
      <c r="Y47" s="34">
        <v>6</v>
      </c>
      <c r="Z47" s="34">
        <v>18</v>
      </c>
      <c r="AA47" s="34">
        <v>15</v>
      </c>
      <c r="AB47" s="34">
        <v>11</v>
      </c>
      <c r="AC47" s="34">
        <v>19</v>
      </c>
    </row>
    <row r="48" spans="1:29" x14ac:dyDescent="0.2">
      <c r="A48" s="34" t="s">
        <v>60541</v>
      </c>
      <c r="B48" s="34">
        <v>35</v>
      </c>
      <c r="C48" s="34">
        <v>26</v>
      </c>
      <c r="D48" s="34">
        <v>38</v>
      </c>
      <c r="E48" s="34">
        <v>32</v>
      </c>
      <c r="F48" s="34">
        <v>29</v>
      </c>
      <c r="G48" s="34">
        <v>9</v>
      </c>
      <c r="H48" s="34">
        <v>35</v>
      </c>
      <c r="I48" s="34">
        <v>36</v>
      </c>
      <c r="J48" s="34">
        <v>12</v>
      </c>
      <c r="K48" s="34">
        <v>25</v>
      </c>
      <c r="L48" s="34">
        <v>10</v>
      </c>
      <c r="M48" s="34">
        <v>36</v>
      </c>
      <c r="N48" s="34">
        <v>28</v>
      </c>
      <c r="O48" s="34">
        <v>24</v>
      </c>
      <c r="P48" s="34">
        <v>19</v>
      </c>
      <c r="Q48" s="34">
        <v>28</v>
      </c>
      <c r="R48" s="34">
        <v>32</v>
      </c>
      <c r="S48" s="34">
        <v>38</v>
      </c>
      <c r="T48" s="34">
        <v>16</v>
      </c>
      <c r="U48" s="34">
        <v>11</v>
      </c>
      <c r="V48" s="34">
        <v>32</v>
      </c>
      <c r="W48" s="34">
        <v>17</v>
      </c>
      <c r="X48" s="34">
        <v>19</v>
      </c>
      <c r="Y48" s="34">
        <v>13</v>
      </c>
      <c r="Z48" s="34">
        <v>44</v>
      </c>
      <c r="AA48" s="34">
        <v>22</v>
      </c>
      <c r="AB48" s="34">
        <v>20</v>
      </c>
      <c r="AC48" s="34">
        <v>48</v>
      </c>
    </row>
    <row r="49" spans="1:29" x14ac:dyDescent="0.2">
      <c r="A49" s="34" t="s">
        <v>60542</v>
      </c>
      <c r="B49" s="34">
        <v>63</v>
      </c>
      <c r="C49" s="34">
        <v>102</v>
      </c>
      <c r="D49" s="34">
        <v>113</v>
      </c>
      <c r="E49" s="34">
        <v>102</v>
      </c>
      <c r="F49" s="34">
        <v>131</v>
      </c>
      <c r="G49" s="34">
        <v>82</v>
      </c>
      <c r="H49" s="34">
        <v>66</v>
      </c>
      <c r="I49" s="34">
        <v>59</v>
      </c>
      <c r="J49" s="34">
        <v>84</v>
      </c>
      <c r="K49" s="34">
        <v>130</v>
      </c>
      <c r="L49" s="34">
        <v>78</v>
      </c>
      <c r="M49" s="34">
        <v>67</v>
      </c>
      <c r="N49" s="34">
        <v>89</v>
      </c>
      <c r="O49" s="34">
        <v>75</v>
      </c>
      <c r="P49" s="34">
        <v>91</v>
      </c>
      <c r="Q49" s="34">
        <v>123</v>
      </c>
      <c r="R49" s="34">
        <v>101</v>
      </c>
      <c r="S49" s="34">
        <v>117</v>
      </c>
      <c r="T49" s="34">
        <v>93</v>
      </c>
      <c r="U49" s="34">
        <v>85</v>
      </c>
      <c r="V49" s="34">
        <v>130</v>
      </c>
      <c r="W49" s="34">
        <v>93</v>
      </c>
      <c r="X49" s="34">
        <v>143</v>
      </c>
      <c r="Y49" s="34">
        <v>117</v>
      </c>
      <c r="Z49" s="34">
        <v>86</v>
      </c>
      <c r="AA49" s="34">
        <v>151</v>
      </c>
      <c r="AB49" s="34">
        <v>121</v>
      </c>
      <c r="AC49" s="34">
        <v>166</v>
      </c>
    </row>
    <row r="50" spans="1:29" x14ac:dyDescent="0.2">
      <c r="A50" s="34" t="s">
        <v>60543</v>
      </c>
      <c r="B50" s="34">
        <v>36</v>
      </c>
      <c r="C50" s="34">
        <v>52</v>
      </c>
      <c r="D50" s="34">
        <v>72</v>
      </c>
      <c r="E50" s="34">
        <v>47</v>
      </c>
      <c r="F50" s="34">
        <v>50</v>
      </c>
      <c r="G50" s="34">
        <v>65</v>
      </c>
      <c r="H50" s="34">
        <v>46</v>
      </c>
      <c r="I50" s="34">
        <v>61</v>
      </c>
      <c r="J50" s="34">
        <v>30</v>
      </c>
      <c r="K50" s="34">
        <v>54</v>
      </c>
      <c r="L50" s="34">
        <v>28</v>
      </c>
      <c r="M50" s="34">
        <v>61</v>
      </c>
      <c r="N50" s="34">
        <v>54</v>
      </c>
      <c r="O50" s="34">
        <v>32</v>
      </c>
      <c r="P50" s="34">
        <v>52</v>
      </c>
      <c r="Q50" s="34">
        <v>32</v>
      </c>
      <c r="R50" s="34">
        <v>39</v>
      </c>
      <c r="S50" s="34">
        <v>67</v>
      </c>
      <c r="T50" s="34">
        <v>38</v>
      </c>
      <c r="U50" s="34">
        <v>33</v>
      </c>
      <c r="V50" s="34">
        <v>64</v>
      </c>
      <c r="W50" s="34">
        <v>39</v>
      </c>
      <c r="X50" s="34">
        <v>71</v>
      </c>
      <c r="Y50" s="34">
        <v>37</v>
      </c>
      <c r="Z50" s="34">
        <v>67</v>
      </c>
      <c r="AA50" s="34">
        <v>49</v>
      </c>
      <c r="AB50" s="34">
        <v>46</v>
      </c>
      <c r="AC50" s="34">
        <v>72</v>
      </c>
    </row>
    <row r="51" spans="1:29" x14ac:dyDescent="0.2">
      <c r="A51" s="34" t="s">
        <v>60544</v>
      </c>
      <c r="B51" s="34">
        <v>16</v>
      </c>
      <c r="C51" s="34">
        <v>18</v>
      </c>
      <c r="D51" s="34">
        <v>43</v>
      </c>
      <c r="E51" s="34">
        <v>31</v>
      </c>
      <c r="F51" s="34">
        <v>32</v>
      </c>
      <c r="G51" s="34">
        <v>17</v>
      </c>
      <c r="H51" s="34">
        <v>26</v>
      </c>
      <c r="I51" s="34">
        <v>26</v>
      </c>
      <c r="J51" s="34">
        <v>11</v>
      </c>
      <c r="K51" s="34">
        <v>35</v>
      </c>
      <c r="L51" s="34">
        <v>7</v>
      </c>
      <c r="M51" s="34">
        <v>20</v>
      </c>
      <c r="N51" s="34">
        <v>17</v>
      </c>
      <c r="O51" s="34">
        <v>14</v>
      </c>
      <c r="P51" s="34">
        <v>12</v>
      </c>
      <c r="Q51" s="34">
        <v>33</v>
      </c>
      <c r="R51" s="34">
        <v>21</v>
      </c>
      <c r="S51" s="34">
        <v>32</v>
      </c>
      <c r="T51" s="34">
        <v>7</v>
      </c>
      <c r="U51" s="34">
        <v>14</v>
      </c>
      <c r="V51" s="34">
        <v>21</v>
      </c>
      <c r="W51" s="34">
        <v>19</v>
      </c>
      <c r="X51" s="34">
        <v>18</v>
      </c>
      <c r="Y51" s="34">
        <v>14</v>
      </c>
      <c r="Z51" s="34">
        <v>29</v>
      </c>
      <c r="AA51" s="34">
        <v>29</v>
      </c>
      <c r="AB51" s="34">
        <v>12</v>
      </c>
      <c r="AC51" s="34">
        <v>40</v>
      </c>
    </row>
    <row r="52" spans="1:29" x14ac:dyDescent="0.2">
      <c r="A52" s="34" t="s">
        <v>60545</v>
      </c>
      <c r="B52" s="34">
        <v>37</v>
      </c>
      <c r="C52" s="34">
        <v>73</v>
      </c>
      <c r="D52" s="34">
        <v>103</v>
      </c>
      <c r="E52" s="34">
        <v>80</v>
      </c>
      <c r="F52" s="34">
        <v>51</v>
      </c>
      <c r="G52" s="34">
        <v>48</v>
      </c>
      <c r="H52" s="34">
        <v>41</v>
      </c>
      <c r="I52" s="34">
        <v>67</v>
      </c>
      <c r="J52" s="34">
        <v>35</v>
      </c>
      <c r="K52" s="34">
        <v>92</v>
      </c>
      <c r="L52" s="34">
        <v>8</v>
      </c>
      <c r="M52" s="34">
        <v>72</v>
      </c>
      <c r="N52" s="34">
        <v>47</v>
      </c>
      <c r="O52" s="34">
        <v>52</v>
      </c>
      <c r="P52" s="34">
        <v>52</v>
      </c>
      <c r="Q52" s="34">
        <v>36</v>
      </c>
      <c r="R52" s="34">
        <v>42</v>
      </c>
      <c r="S52" s="34">
        <v>77</v>
      </c>
      <c r="T52" s="34">
        <v>30</v>
      </c>
      <c r="U52" s="34">
        <v>47</v>
      </c>
      <c r="V52" s="34">
        <v>40</v>
      </c>
      <c r="W52" s="34">
        <v>32</v>
      </c>
      <c r="X52" s="34">
        <v>70</v>
      </c>
      <c r="Y52" s="34">
        <v>12</v>
      </c>
      <c r="Z52" s="34">
        <v>90</v>
      </c>
      <c r="AA52" s="34">
        <v>88</v>
      </c>
      <c r="AB52" s="34">
        <v>37</v>
      </c>
      <c r="AC52" s="34">
        <v>99</v>
      </c>
    </row>
    <row r="53" spans="1:29" x14ac:dyDescent="0.2">
      <c r="A53" s="34" t="s">
        <v>60546</v>
      </c>
      <c r="B53" s="34">
        <v>37</v>
      </c>
      <c r="C53" s="34">
        <v>21</v>
      </c>
      <c r="D53" s="34">
        <v>45</v>
      </c>
      <c r="E53" s="34">
        <v>28</v>
      </c>
      <c r="F53" s="34">
        <v>30</v>
      </c>
      <c r="G53" s="34">
        <v>21</v>
      </c>
      <c r="H53" s="34">
        <v>25</v>
      </c>
      <c r="I53" s="34">
        <v>29</v>
      </c>
      <c r="J53" s="34">
        <v>48</v>
      </c>
      <c r="K53" s="34">
        <v>22</v>
      </c>
      <c r="L53" s="34">
        <v>28</v>
      </c>
      <c r="M53" s="34">
        <v>17</v>
      </c>
      <c r="N53" s="34">
        <v>42</v>
      </c>
      <c r="O53" s="34">
        <v>15</v>
      </c>
      <c r="P53" s="34">
        <v>36</v>
      </c>
      <c r="Q53" s="34">
        <v>20</v>
      </c>
      <c r="R53" s="34">
        <v>31</v>
      </c>
      <c r="S53" s="34">
        <v>30</v>
      </c>
      <c r="T53" s="34">
        <v>30</v>
      </c>
      <c r="U53" s="34">
        <v>30</v>
      </c>
      <c r="V53" s="34">
        <v>40</v>
      </c>
      <c r="W53" s="34">
        <v>44</v>
      </c>
      <c r="X53" s="34">
        <v>32</v>
      </c>
      <c r="Y53" s="34">
        <v>22</v>
      </c>
      <c r="Z53" s="34">
        <v>42</v>
      </c>
      <c r="AA53" s="34">
        <v>40</v>
      </c>
      <c r="AB53" s="34">
        <v>38</v>
      </c>
      <c r="AC53" s="34">
        <v>44</v>
      </c>
    </row>
    <row r="54" spans="1:29" x14ac:dyDescent="0.2">
      <c r="A54" s="34" t="s">
        <v>60547</v>
      </c>
      <c r="B54" s="34">
        <v>33</v>
      </c>
      <c r="C54" s="34">
        <v>35</v>
      </c>
      <c r="D54" s="34">
        <v>55</v>
      </c>
      <c r="E54" s="34">
        <v>46</v>
      </c>
      <c r="F54" s="34">
        <v>51</v>
      </c>
      <c r="G54" s="34">
        <v>33</v>
      </c>
      <c r="H54" s="34">
        <v>40</v>
      </c>
      <c r="I54" s="34">
        <v>42</v>
      </c>
      <c r="J54" s="34">
        <v>30</v>
      </c>
      <c r="K54" s="34">
        <v>63</v>
      </c>
      <c r="L54" s="34">
        <v>17</v>
      </c>
      <c r="M54" s="34">
        <v>37</v>
      </c>
      <c r="N54" s="34">
        <v>24</v>
      </c>
      <c r="O54" s="34">
        <v>33</v>
      </c>
      <c r="P54" s="34">
        <v>42</v>
      </c>
      <c r="Q54" s="34">
        <v>36</v>
      </c>
      <c r="R54" s="34">
        <v>28</v>
      </c>
      <c r="S54" s="34">
        <v>40</v>
      </c>
      <c r="T54" s="34">
        <v>29</v>
      </c>
      <c r="U54" s="34">
        <v>28</v>
      </c>
      <c r="V54" s="34">
        <v>38</v>
      </c>
      <c r="W54" s="34">
        <v>34</v>
      </c>
      <c r="X54" s="34">
        <v>30</v>
      </c>
      <c r="Y54" s="34">
        <v>37</v>
      </c>
      <c r="Z54" s="34">
        <v>44</v>
      </c>
      <c r="AA54" s="34">
        <v>43</v>
      </c>
      <c r="AB54" s="34">
        <v>46</v>
      </c>
      <c r="AC54" s="34">
        <v>67</v>
      </c>
    </row>
    <row r="55" spans="1:29" x14ac:dyDescent="0.2">
      <c r="A55" s="34" t="s">
        <v>60548</v>
      </c>
      <c r="B55" s="34">
        <v>19</v>
      </c>
      <c r="C55" s="34">
        <v>35</v>
      </c>
      <c r="D55" s="34">
        <v>38</v>
      </c>
      <c r="E55" s="34">
        <v>35</v>
      </c>
      <c r="F55" s="34">
        <v>28</v>
      </c>
      <c r="G55" s="34">
        <v>36</v>
      </c>
      <c r="H55" s="34">
        <v>40</v>
      </c>
      <c r="I55" s="34">
        <v>30</v>
      </c>
      <c r="J55" s="34">
        <v>23</v>
      </c>
      <c r="K55" s="34">
        <v>50</v>
      </c>
      <c r="L55" s="34">
        <v>11</v>
      </c>
      <c r="M55" s="34">
        <v>15</v>
      </c>
      <c r="N55" s="34">
        <v>31</v>
      </c>
      <c r="O55" s="34">
        <v>40</v>
      </c>
      <c r="P55" s="34">
        <v>27</v>
      </c>
      <c r="Q55" s="34">
        <v>27</v>
      </c>
      <c r="R55" s="34">
        <v>22</v>
      </c>
      <c r="S55" s="34">
        <v>63</v>
      </c>
      <c r="T55" s="34">
        <v>21</v>
      </c>
      <c r="U55" s="34">
        <v>25</v>
      </c>
      <c r="V55" s="34">
        <v>40</v>
      </c>
      <c r="W55" s="34">
        <v>13</v>
      </c>
      <c r="X55" s="34">
        <v>43</v>
      </c>
      <c r="Y55" s="34">
        <v>21</v>
      </c>
      <c r="Z55" s="34">
        <v>51</v>
      </c>
      <c r="AA55" s="34">
        <v>31</v>
      </c>
      <c r="AB55" s="34">
        <v>21</v>
      </c>
      <c r="AC55" s="34">
        <v>67</v>
      </c>
    </row>
    <row r="56" spans="1:29" x14ac:dyDescent="0.2">
      <c r="A56" s="34" t="s">
        <v>60549</v>
      </c>
      <c r="B56" s="34">
        <v>10</v>
      </c>
      <c r="C56" s="34">
        <v>20</v>
      </c>
      <c r="D56" s="34">
        <v>29</v>
      </c>
      <c r="E56" s="34">
        <v>13</v>
      </c>
      <c r="F56" s="34">
        <v>12</v>
      </c>
      <c r="G56" s="34">
        <v>13</v>
      </c>
      <c r="H56" s="34">
        <v>18</v>
      </c>
      <c r="I56" s="34">
        <v>13</v>
      </c>
      <c r="J56" s="34">
        <v>6</v>
      </c>
      <c r="K56" s="34">
        <v>24</v>
      </c>
      <c r="L56" s="34">
        <v>6</v>
      </c>
      <c r="M56" s="34">
        <v>18</v>
      </c>
      <c r="N56" s="34">
        <v>7</v>
      </c>
      <c r="O56" s="34">
        <v>17</v>
      </c>
      <c r="P56" s="34">
        <v>16</v>
      </c>
      <c r="Q56" s="34">
        <v>27</v>
      </c>
      <c r="R56" s="34">
        <v>11</v>
      </c>
      <c r="S56" s="34">
        <v>18</v>
      </c>
      <c r="T56" s="34">
        <v>4</v>
      </c>
      <c r="U56" s="34">
        <v>10</v>
      </c>
      <c r="V56" s="34">
        <v>14</v>
      </c>
      <c r="W56" s="34">
        <v>8</v>
      </c>
      <c r="X56" s="34">
        <v>11</v>
      </c>
      <c r="Y56" s="34">
        <v>12</v>
      </c>
      <c r="Z56" s="34">
        <v>16</v>
      </c>
      <c r="AA56" s="34">
        <v>20</v>
      </c>
      <c r="AB56" s="34">
        <v>8</v>
      </c>
      <c r="AC56" s="34">
        <v>20</v>
      </c>
    </row>
    <row r="57" spans="1:29" x14ac:dyDescent="0.2">
      <c r="A57" s="34" t="s">
        <v>60550</v>
      </c>
      <c r="B57" s="34">
        <v>56</v>
      </c>
      <c r="C57" s="34">
        <v>103</v>
      </c>
      <c r="D57" s="34">
        <v>184</v>
      </c>
      <c r="E57" s="34">
        <v>128</v>
      </c>
      <c r="F57" s="34">
        <v>111</v>
      </c>
      <c r="G57" s="34">
        <v>117</v>
      </c>
      <c r="H57" s="34">
        <v>118</v>
      </c>
      <c r="I57" s="34">
        <v>89</v>
      </c>
      <c r="J57" s="34">
        <v>89</v>
      </c>
      <c r="K57" s="34">
        <v>133</v>
      </c>
      <c r="L57" s="34">
        <v>60</v>
      </c>
      <c r="M57" s="34">
        <v>91</v>
      </c>
      <c r="N57" s="34">
        <v>115</v>
      </c>
      <c r="O57" s="34">
        <v>97</v>
      </c>
      <c r="P57" s="34">
        <v>94</v>
      </c>
      <c r="Q57" s="34">
        <v>124</v>
      </c>
      <c r="R57" s="34">
        <v>128</v>
      </c>
      <c r="S57" s="34">
        <v>143</v>
      </c>
      <c r="T57" s="34">
        <v>75</v>
      </c>
      <c r="U57" s="34">
        <v>66</v>
      </c>
      <c r="V57" s="34">
        <v>140</v>
      </c>
      <c r="W57" s="34">
        <v>82</v>
      </c>
      <c r="X57" s="34">
        <v>202</v>
      </c>
      <c r="Y57" s="34">
        <v>76</v>
      </c>
      <c r="Z57" s="34">
        <v>119</v>
      </c>
      <c r="AA57" s="34">
        <v>137</v>
      </c>
      <c r="AB57" s="34">
        <v>74</v>
      </c>
      <c r="AC57" s="34">
        <v>154</v>
      </c>
    </row>
    <row r="58" spans="1:29" x14ac:dyDescent="0.2">
      <c r="A58" s="34" t="s">
        <v>60551</v>
      </c>
      <c r="B58" s="34">
        <v>14</v>
      </c>
      <c r="C58" s="34">
        <v>9</v>
      </c>
      <c r="D58" s="34">
        <v>32</v>
      </c>
      <c r="E58" s="34">
        <v>29</v>
      </c>
      <c r="F58" s="34">
        <v>7</v>
      </c>
      <c r="G58" s="34">
        <v>22</v>
      </c>
      <c r="H58" s="34">
        <v>11</v>
      </c>
      <c r="I58" s="34">
        <v>13</v>
      </c>
      <c r="J58" s="34">
        <v>13</v>
      </c>
      <c r="K58" s="34">
        <v>21</v>
      </c>
      <c r="L58" s="34">
        <v>1</v>
      </c>
      <c r="M58" s="34">
        <v>18</v>
      </c>
      <c r="N58" s="34">
        <v>4</v>
      </c>
      <c r="O58" s="34">
        <v>17</v>
      </c>
      <c r="P58" s="34">
        <v>9</v>
      </c>
      <c r="Q58" s="34">
        <v>15</v>
      </c>
      <c r="R58" s="34">
        <v>18</v>
      </c>
      <c r="S58" s="34">
        <v>20</v>
      </c>
      <c r="T58" s="34">
        <v>8</v>
      </c>
      <c r="U58" s="34">
        <v>13</v>
      </c>
      <c r="V58" s="34">
        <v>14</v>
      </c>
      <c r="W58" s="34">
        <v>18</v>
      </c>
      <c r="X58" s="34">
        <v>14</v>
      </c>
      <c r="Y58" s="34">
        <v>8</v>
      </c>
      <c r="Z58" s="34">
        <v>19</v>
      </c>
      <c r="AA58" s="34">
        <v>14</v>
      </c>
      <c r="AB58" s="34">
        <v>10</v>
      </c>
      <c r="AC58" s="34">
        <v>23</v>
      </c>
    </row>
    <row r="59" spans="1:29" x14ac:dyDescent="0.2">
      <c r="A59" s="34" t="s">
        <v>60552</v>
      </c>
      <c r="B59" s="34">
        <v>34</v>
      </c>
      <c r="C59" s="34">
        <v>37</v>
      </c>
      <c r="D59" s="34">
        <v>31</v>
      </c>
      <c r="E59" s="34">
        <v>24</v>
      </c>
      <c r="F59" s="34">
        <v>42</v>
      </c>
      <c r="G59" s="34">
        <v>21</v>
      </c>
      <c r="H59" s="34">
        <v>37</v>
      </c>
      <c r="I59" s="34">
        <v>36</v>
      </c>
      <c r="J59" s="34">
        <v>23</v>
      </c>
      <c r="K59" s="34">
        <v>39</v>
      </c>
      <c r="L59" s="34">
        <v>18</v>
      </c>
      <c r="M59" s="34">
        <v>43</v>
      </c>
      <c r="N59" s="34">
        <v>25</v>
      </c>
      <c r="O59" s="34">
        <v>23</v>
      </c>
      <c r="P59" s="34">
        <v>26</v>
      </c>
      <c r="Q59" s="34">
        <v>52</v>
      </c>
      <c r="R59" s="34">
        <v>39</v>
      </c>
      <c r="S59" s="34">
        <v>60</v>
      </c>
      <c r="T59" s="34">
        <v>19</v>
      </c>
      <c r="U59" s="34">
        <v>30</v>
      </c>
      <c r="V59" s="34">
        <v>41</v>
      </c>
      <c r="W59" s="34">
        <v>40</v>
      </c>
      <c r="X59" s="34">
        <v>36</v>
      </c>
      <c r="Y59" s="34">
        <v>25</v>
      </c>
      <c r="Z59" s="34">
        <v>41</v>
      </c>
      <c r="AA59" s="34">
        <v>28</v>
      </c>
      <c r="AB59" s="34">
        <v>17</v>
      </c>
      <c r="AC59" s="34">
        <v>53</v>
      </c>
    </row>
    <row r="60" spans="1:29" x14ac:dyDescent="0.2">
      <c r="A60" s="34" t="s">
        <v>60553</v>
      </c>
      <c r="B60" s="34">
        <v>40</v>
      </c>
      <c r="C60" s="34">
        <v>59</v>
      </c>
      <c r="D60" s="34">
        <v>85</v>
      </c>
      <c r="E60" s="34">
        <v>73</v>
      </c>
      <c r="F60" s="34">
        <v>71</v>
      </c>
      <c r="G60" s="34">
        <v>79</v>
      </c>
      <c r="H60" s="34">
        <v>27</v>
      </c>
      <c r="I60" s="34">
        <v>41</v>
      </c>
      <c r="J60" s="34">
        <v>39</v>
      </c>
      <c r="K60" s="34">
        <v>101</v>
      </c>
      <c r="L60" s="34">
        <v>21</v>
      </c>
      <c r="M60" s="34">
        <v>54</v>
      </c>
      <c r="N60" s="34">
        <v>31</v>
      </c>
      <c r="O60" s="34">
        <v>44</v>
      </c>
      <c r="P60" s="34">
        <v>44</v>
      </c>
      <c r="Q60" s="34">
        <v>46</v>
      </c>
      <c r="R60" s="34">
        <v>56</v>
      </c>
      <c r="S60" s="34">
        <v>97</v>
      </c>
      <c r="T60" s="34">
        <v>27</v>
      </c>
      <c r="U60" s="34">
        <v>33</v>
      </c>
      <c r="V60" s="34">
        <v>59</v>
      </c>
      <c r="W60" s="34">
        <v>38</v>
      </c>
      <c r="X60" s="34">
        <v>87</v>
      </c>
      <c r="Y60" s="34">
        <v>51</v>
      </c>
      <c r="Z60" s="34">
        <v>80</v>
      </c>
      <c r="AA60" s="34">
        <v>81</v>
      </c>
      <c r="AB60" s="34">
        <v>41</v>
      </c>
      <c r="AC60" s="34">
        <v>82</v>
      </c>
    </row>
    <row r="61" spans="1:29" x14ac:dyDescent="0.2">
      <c r="A61" s="34" t="s">
        <v>60554</v>
      </c>
      <c r="B61" s="34">
        <v>40</v>
      </c>
      <c r="C61" s="34">
        <v>24</v>
      </c>
      <c r="D61" s="34">
        <v>56</v>
      </c>
      <c r="E61" s="34">
        <v>45</v>
      </c>
      <c r="F61" s="34">
        <v>48</v>
      </c>
      <c r="G61" s="34">
        <v>24</v>
      </c>
      <c r="H61" s="34">
        <v>76</v>
      </c>
      <c r="I61" s="34">
        <v>24</v>
      </c>
      <c r="J61" s="34">
        <v>59</v>
      </c>
      <c r="K61" s="34">
        <v>48</v>
      </c>
      <c r="L61" s="34">
        <v>28</v>
      </c>
      <c r="M61" s="34">
        <v>25</v>
      </c>
      <c r="N61" s="34">
        <v>62</v>
      </c>
      <c r="O61" s="34">
        <v>37</v>
      </c>
      <c r="P61" s="34">
        <v>48</v>
      </c>
      <c r="Q61" s="34">
        <v>31</v>
      </c>
      <c r="R61" s="34">
        <v>52</v>
      </c>
      <c r="S61" s="34">
        <v>34</v>
      </c>
      <c r="T61" s="34">
        <v>39</v>
      </c>
      <c r="U61" s="34">
        <v>29</v>
      </c>
      <c r="V61" s="34">
        <v>23</v>
      </c>
      <c r="W61" s="34">
        <v>28</v>
      </c>
      <c r="X61" s="34">
        <v>33</v>
      </c>
      <c r="Y61" s="34">
        <v>43</v>
      </c>
      <c r="Z61" s="34">
        <v>41</v>
      </c>
      <c r="AA61" s="34">
        <v>34</v>
      </c>
      <c r="AB61" s="34">
        <v>46</v>
      </c>
      <c r="AC61" s="34">
        <v>50</v>
      </c>
    </row>
    <row r="62" spans="1:29" x14ac:dyDescent="0.2">
      <c r="A62" s="34" t="s">
        <v>60555</v>
      </c>
      <c r="B62" s="34">
        <v>30</v>
      </c>
      <c r="C62" s="34">
        <v>11</v>
      </c>
      <c r="D62" s="34">
        <v>16</v>
      </c>
      <c r="E62" s="34">
        <v>12</v>
      </c>
      <c r="F62" s="34">
        <v>20</v>
      </c>
      <c r="G62" s="34">
        <v>10</v>
      </c>
      <c r="H62" s="34">
        <v>8</v>
      </c>
      <c r="I62" s="34">
        <v>7</v>
      </c>
      <c r="J62" s="34">
        <v>12</v>
      </c>
      <c r="K62" s="34">
        <v>16</v>
      </c>
      <c r="L62" s="34">
        <v>3</v>
      </c>
      <c r="M62" s="34">
        <v>12</v>
      </c>
      <c r="N62" s="34">
        <v>9</v>
      </c>
      <c r="O62" s="34">
        <v>2</v>
      </c>
      <c r="P62" s="34">
        <v>16</v>
      </c>
      <c r="Q62" s="34">
        <v>9</v>
      </c>
      <c r="R62" s="34">
        <v>7</v>
      </c>
      <c r="S62" s="34">
        <v>19</v>
      </c>
      <c r="T62" s="34">
        <v>10</v>
      </c>
      <c r="U62" s="34">
        <v>7</v>
      </c>
      <c r="V62" s="34">
        <v>10</v>
      </c>
      <c r="W62" s="34">
        <v>3</v>
      </c>
      <c r="X62" s="34">
        <v>9</v>
      </c>
      <c r="Y62" s="34">
        <v>13</v>
      </c>
      <c r="Z62" s="34">
        <v>20</v>
      </c>
      <c r="AA62" s="34">
        <v>21</v>
      </c>
      <c r="AB62" s="34">
        <v>8</v>
      </c>
      <c r="AC62" s="34">
        <v>17</v>
      </c>
    </row>
    <row r="63" spans="1:29" x14ac:dyDescent="0.2">
      <c r="A63" s="34" t="s">
        <v>60556</v>
      </c>
      <c r="B63" s="34">
        <v>32</v>
      </c>
      <c r="C63" s="34">
        <v>46</v>
      </c>
      <c r="D63" s="34">
        <v>35</v>
      </c>
      <c r="E63" s="34">
        <v>31</v>
      </c>
      <c r="F63" s="34">
        <v>32</v>
      </c>
      <c r="G63" s="34">
        <v>31</v>
      </c>
      <c r="H63" s="34">
        <v>30</v>
      </c>
      <c r="I63" s="34">
        <v>25</v>
      </c>
      <c r="J63" s="34">
        <v>23</v>
      </c>
      <c r="K63" s="34">
        <v>51</v>
      </c>
      <c r="L63" s="34">
        <v>12</v>
      </c>
      <c r="M63" s="34">
        <v>24</v>
      </c>
      <c r="N63" s="34">
        <v>14</v>
      </c>
      <c r="O63" s="34">
        <v>24</v>
      </c>
      <c r="P63" s="34">
        <v>31</v>
      </c>
      <c r="Q63" s="34">
        <v>32</v>
      </c>
      <c r="R63" s="34">
        <v>23</v>
      </c>
      <c r="S63" s="34">
        <v>37</v>
      </c>
      <c r="T63" s="34">
        <v>12</v>
      </c>
      <c r="U63" s="34">
        <v>25</v>
      </c>
      <c r="V63" s="34">
        <v>44</v>
      </c>
      <c r="W63" s="34">
        <v>24</v>
      </c>
      <c r="X63" s="34">
        <v>33</v>
      </c>
      <c r="Y63" s="34">
        <v>16</v>
      </c>
      <c r="Z63" s="34">
        <v>41</v>
      </c>
      <c r="AA63" s="34">
        <v>42</v>
      </c>
      <c r="AB63" s="34">
        <v>16</v>
      </c>
      <c r="AC63" s="34">
        <v>35</v>
      </c>
    </row>
    <row r="64" spans="1:29" x14ac:dyDescent="0.2">
      <c r="A64" s="34" t="s">
        <v>60557</v>
      </c>
      <c r="B64" s="34">
        <v>18</v>
      </c>
      <c r="C64" s="34">
        <v>22</v>
      </c>
      <c r="D64" s="34">
        <v>26</v>
      </c>
      <c r="E64" s="34">
        <v>43</v>
      </c>
      <c r="F64" s="34">
        <v>19</v>
      </c>
      <c r="G64" s="34">
        <v>26</v>
      </c>
      <c r="H64" s="34">
        <v>19</v>
      </c>
      <c r="I64" s="34">
        <v>25</v>
      </c>
      <c r="J64" s="34">
        <v>14</v>
      </c>
      <c r="K64" s="34">
        <v>25</v>
      </c>
      <c r="L64" s="34">
        <v>8</v>
      </c>
      <c r="M64" s="34">
        <v>36</v>
      </c>
      <c r="N64" s="34">
        <v>17</v>
      </c>
      <c r="O64" s="34">
        <v>25</v>
      </c>
      <c r="P64" s="34">
        <v>19</v>
      </c>
      <c r="Q64" s="34">
        <v>31</v>
      </c>
      <c r="R64" s="34">
        <v>17</v>
      </c>
      <c r="S64" s="34">
        <v>35</v>
      </c>
      <c r="T64" s="34">
        <v>7</v>
      </c>
      <c r="U64" s="34">
        <v>12</v>
      </c>
      <c r="V64" s="34">
        <v>19</v>
      </c>
      <c r="W64" s="34">
        <v>12</v>
      </c>
      <c r="X64" s="34">
        <v>51</v>
      </c>
      <c r="Y64" s="34">
        <v>10</v>
      </c>
      <c r="Z64" s="34">
        <v>33</v>
      </c>
      <c r="AA64" s="34">
        <v>32</v>
      </c>
      <c r="AB64" s="34">
        <v>19</v>
      </c>
      <c r="AC64" s="34">
        <v>46</v>
      </c>
    </row>
    <row r="65" spans="1:29" x14ac:dyDescent="0.2">
      <c r="A65" s="34" t="s">
        <v>60558</v>
      </c>
      <c r="B65" s="34">
        <v>41</v>
      </c>
      <c r="C65" s="34">
        <v>21</v>
      </c>
      <c r="D65" s="34">
        <v>26</v>
      </c>
      <c r="E65" s="34">
        <v>45</v>
      </c>
      <c r="F65" s="34">
        <v>34</v>
      </c>
      <c r="G65" s="34">
        <v>50</v>
      </c>
      <c r="H65" s="34">
        <v>18</v>
      </c>
      <c r="I65" s="34">
        <v>23</v>
      </c>
      <c r="J65" s="34">
        <v>26</v>
      </c>
      <c r="K65" s="34">
        <v>33</v>
      </c>
      <c r="L65" s="34">
        <v>8</v>
      </c>
      <c r="M65" s="34">
        <v>21</v>
      </c>
      <c r="N65" s="34">
        <v>22</v>
      </c>
      <c r="O65" s="34">
        <v>22</v>
      </c>
      <c r="P65" s="34">
        <v>10</v>
      </c>
      <c r="Q65" s="34">
        <v>24</v>
      </c>
      <c r="R65" s="34">
        <v>28</v>
      </c>
      <c r="S65" s="34">
        <v>49</v>
      </c>
      <c r="T65" s="34">
        <v>7</v>
      </c>
      <c r="U65" s="34">
        <v>34</v>
      </c>
      <c r="V65" s="34">
        <v>15</v>
      </c>
      <c r="W65" s="34">
        <v>41</v>
      </c>
      <c r="X65" s="34">
        <v>23</v>
      </c>
      <c r="Y65" s="34">
        <v>18</v>
      </c>
      <c r="Z65" s="34">
        <v>30</v>
      </c>
      <c r="AA65" s="34">
        <v>32</v>
      </c>
      <c r="AB65" s="34">
        <v>17</v>
      </c>
      <c r="AC65" s="34">
        <v>44</v>
      </c>
    </row>
    <row r="66" spans="1:29" x14ac:dyDescent="0.2">
      <c r="A66" s="34" t="s">
        <v>60559</v>
      </c>
      <c r="B66" s="34">
        <v>43</v>
      </c>
      <c r="C66" s="34">
        <v>33</v>
      </c>
      <c r="D66" s="34">
        <v>41</v>
      </c>
      <c r="E66" s="34">
        <v>60</v>
      </c>
      <c r="F66" s="34">
        <v>41</v>
      </c>
      <c r="G66" s="34">
        <v>55</v>
      </c>
      <c r="H66" s="34">
        <v>39</v>
      </c>
      <c r="I66" s="34">
        <v>32</v>
      </c>
      <c r="J66" s="34">
        <v>21</v>
      </c>
      <c r="K66" s="34">
        <v>59</v>
      </c>
      <c r="L66" s="34">
        <v>15</v>
      </c>
      <c r="M66" s="34">
        <v>29</v>
      </c>
      <c r="N66" s="34">
        <v>31</v>
      </c>
      <c r="O66" s="34">
        <v>40</v>
      </c>
      <c r="P66" s="34">
        <v>31</v>
      </c>
      <c r="Q66" s="34">
        <v>47</v>
      </c>
      <c r="R66" s="34">
        <v>46</v>
      </c>
      <c r="S66" s="34">
        <v>42</v>
      </c>
      <c r="T66" s="34">
        <v>30</v>
      </c>
      <c r="U66" s="34">
        <v>26</v>
      </c>
      <c r="V66" s="34">
        <v>47</v>
      </c>
      <c r="W66" s="34">
        <v>33</v>
      </c>
      <c r="X66" s="34">
        <v>57</v>
      </c>
      <c r="Y66" s="34">
        <v>27</v>
      </c>
      <c r="Z66" s="34">
        <v>61</v>
      </c>
      <c r="AA66" s="34">
        <v>56</v>
      </c>
      <c r="AB66" s="34">
        <v>19</v>
      </c>
      <c r="AC66" s="34">
        <v>75</v>
      </c>
    </row>
    <row r="67" spans="1:29" x14ac:dyDescent="0.2">
      <c r="A67" s="34" t="s">
        <v>60560</v>
      </c>
      <c r="B67" s="34">
        <v>71</v>
      </c>
      <c r="C67" s="34">
        <v>44</v>
      </c>
      <c r="D67" s="34">
        <v>59</v>
      </c>
      <c r="E67" s="34">
        <v>47</v>
      </c>
      <c r="F67" s="34">
        <v>62</v>
      </c>
      <c r="G67" s="34">
        <v>32</v>
      </c>
      <c r="H67" s="34">
        <v>45</v>
      </c>
      <c r="I67" s="34">
        <v>42</v>
      </c>
      <c r="J67" s="34">
        <v>58</v>
      </c>
      <c r="K67" s="34">
        <v>45</v>
      </c>
      <c r="L67" s="34">
        <v>29</v>
      </c>
      <c r="M67" s="34">
        <v>24</v>
      </c>
      <c r="N67" s="34">
        <v>48</v>
      </c>
      <c r="O67" s="34">
        <v>32</v>
      </c>
      <c r="P67" s="34">
        <v>59</v>
      </c>
      <c r="Q67" s="34">
        <v>75</v>
      </c>
      <c r="R67" s="34">
        <v>61</v>
      </c>
      <c r="S67" s="34">
        <v>78</v>
      </c>
      <c r="T67" s="34">
        <v>40</v>
      </c>
      <c r="U67" s="34">
        <v>59</v>
      </c>
      <c r="V67" s="34">
        <v>64</v>
      </c>
      <c r="W67" s="34">
        <v>43</v>
      </c>
      <c r="X67" s="34">
        <v>57</v>
      </c>
      <c r="Y67" s="34">
        <v>56</v>
      </c>
      <c r="Z67" s="34">
        <v>70</v>
      </c>
      <c r="AA67" s="34">
        <v>73</v>
      </c>
      <c r="AB67" s="34">
        <v>41</v>
      </c>
      <c r="AC67" s="34">
        <v>75</v>
      </c>
    </row>
    <row r="68" spans="1:29" x14ac:dyDescent="0.2">
      <c r="A68" s="34" t="s">
        <v>60561</v>
      </c>
      <c r="B68" s="34">
        <v>19</v>
      </c>
      <c r="C68" s="34">
        <v>15</v>
      </c>
      <c r="D68" s="34">
        <v>36</v>
      </c>
      <c r="E68" s="34">
        <v>15</v>
      </c>
      <c r="F68" s="34">
        <v>27</v>
      </c>
      <c r="G68" s="34">
        <v>23</v>
      </c>
      <c r="H68" s="34">
        <v>13</v>
      </c>
      <c r="I68" s="34">
        <v>23</v>
      </c>
      <c r="J68" s="34">
        <v>14</v>
      </c>
      <c r="K68" s="34">
        <v>32</v>
      </c>
      <c r="L68" s="34">
        <v>7</v>
      </c>
      <c r="M68" s="34">
        <v>10</v>
      </c>
      <c r="N68" s="34">
        <v>24</v>
      </c>
      <c r="O68" s="34">
        <v>17</v>
      </c>
      <c r="P68" s="34">
        <v>9</v>
      </c>
      <c r="Q68" s="34">
        <v>25</v>
      </c>
      <c r="R68" s="34">
        <v>17</v>
      </c>
      <c r="S68" s="34">
        <v>33</v>
      </c>
      <c r="T68" s="34">
        <v>14</v>
      </c>
      <c r="U68" s="34">
        <v>9</v>
      </c>
      <c r="V68" s="34">
        <v>16</v>
      </c>
      <c r="W68" s="34">
        <v>19</v>
      </c>
      <c r="X68" s="34">
        <v>36</v>
      </c>
      <c r="Y68" s="34">
        <v>17</v>
      </c>
      <c r="Z68" s="34">
        <v>32</v>
      </c>
      <c r="AA68" s="34">
        <v>25</v>
      </c>
      <c r="AB68" s="34">
        <v>12</v>
      </c>
      <c r="AC68" s="34">
        <v>34</v>
      </c>
    </row>
    <row r="69" spans="1:29" x14ac:dyDescent="0.2">
      <c r="A69" s="34" t="s">
        <v>60562</v>
      </c>
      <c r="B69" s="34">
        <v>75</v>
      </c>
      <c r="C69" s="34">
        <v>85</v>
      </c>
      <c r="D69" s="34">
        <v>110</v>
      </c>
      <c r="E69" s="34">
        <v>77</v>
      </c>
      <c r="F69" s="34">
        <v>68</v>
      </c>
      <c r="G69" s="34">
        <v>84</v>
      </c>
      <c r="H69" s="34">
        <v>59</v>
      </c>
      <c r="I69" s="34">
        <v>85</v>
      </c>
      <c r="J69" s="34">
        <v>45</v>
      </c>
      <c r="K69" s="34">
        <v>99</v>
      </c>
      <c r="L69" s="34">
        <v>22</v>
      </c>
      <c r="M69" s="34">
        <v>71</v>
      </c>
      <c r="N69" s="34">
        <v>42</v>
      </c>
      <c r="O69" s="34">
        <v>52</v>
      </c>
      <c r="P69" s="34">
        <v>49</v>
      </c>
      <c r="Q69" s="34">
        <v>60</v>
      </c>
      <c r="R69" s="34">
        <v>43</v>
      </c>
      <c r="S69" s="34">
        <v>101</v>
      </c>
      <c r="T69" s="34">
        <v>37</v>
      </c>
      <c r="U69" s="34">
        <v>49</v>
      </c>
      <c r="V69" s="34">
        <v>54</v>
      </c>
      <c r="W69" s="34">
        <v>34</v>
      </c>
      <c r="X69" s="34">
        <v>84</v>
      </c>
      <c r="Y69" s="34">
        <v>45</v>
      </c>
      <c r="Z69" s="34">
        <v>77</v>
      </c>
      <c r="AA69" s="34">
        <v>87</v>
      </c>
      <c r="AB69" s="34">
        <v>44</v>
      </c>
      <c r="AC69" s="34">
        <v>76</v>
      </c>
    </row>
    <row r="70" spans="1:29" x14ac:dyDescent="0.2">
      <c r="A70" s="34" t="s">
        <v>60563</v>
      </c>
      <c r="B70" s="34">
        <v>64</v>
      </c>
      <c r="C70" s="34">
        <v>81</v>
      </c>
      <c r="D70" s="34">
        <v>100</v>
      </c>
      <c r="E70" s="34">
        <v>94</v>
      </c>
      <c r="F70" s="34">
        <v>123</v>
      </c>
      <c r="G70" s="34">
        <v>82</v>
      </c>
      <c r="H70" s="34">
        <v>86</v>
      </c>
      <c r="I70" s="34">
        <v>79</v>
      </c>
      <c r="J70" s="34">
        <v>84</v>
      </c>
      <c r="K70" s="34">
        <v>128</v>
      </c>
      <c r="L70" s="34">
        <v>73</v>
      </c>
      <c r="M70" s="34">
        <v>112</v>
      </c>
      <c r="N70" s="34">
        <v>88</v>
      </c>
      <c r="O70" s="34">
        <v>87</v>
      </c>
      <c r="P70" s="34">
        <v>104</v>
      </c>
      <c r="Q70" s="34">
        <v>152</v>
      </c>
      <c r="R70" s="34">
        <v>118</v>
      </c>
      <c r="S70" s="34">
        <v>131</v>
      </c>
      <c r="T70" s="34">
        <v>104</v>
      </c>
      <c r="U70" s="34">
        <v>112</v>
      </c>
      <c r="V70" s="34">
        <v>96</v>
      </c>
      <c r="W70" s="34">
        <v>110</v>
      </c>
      <c r="X70" s="34">
        <v>140</v>
      </c>
      <c r="Y70" s="34">
        <v>114</v>
      </c>
      <c r="Z70" s="34">
        <v>118</v>
      </c>
      <c r="AA70" s="34">
        <v>123</v>
      </c>
      <c r="AB70" s="34">
        <v>137</v>
      </c>
      <c r="AC70" s="34">
        <v>140</v>
      </c>
    </row>
    <row r="71" spans="1:29" x14ac:dyDescent="0.2">
      <c r="A71" s="34" t="s">
        <v>60564</v>
      </c>
      <c r="B71" s="34">
        <v>21</v>
      </c>
      <c r="C71" s="34">
        <v>8</v>
      </c>
      <c r="D71" s="34">
        <v>6</v>
      </c>
      <c r="E71" s="34">
        <v>3</v>
      </c>
      <c r="F71" s="34">
        <v>13</v>
      </c>
      <c r="G71" s="34">
        <v>1</v>
      </c>
      <c r="H71" s="34">
        <v>8</v>
      </c>
      <c r="I71" s="34">
        <v>6</v>
      </c>
      <c r="J71" s="34">
        <v>4</v>
      </c>
      <c r="K71" s="34">
        <v>15</v>
      </c>
      <c r="L71" s="34">
        <v>5</v>
      </c>
      <c r="M71" s="34">
        <v>10</v>
      </c>
      <c r="N71" s="34">
        <v>14</v>
      </c>
      <c r="O71" s="34">
        <v>5</v>
      </c>
      <c r="P71" s="34">
        <v>10</v>
      </c>
      <c r="Q71" s="34">
        <v>14</v>
      </c>
      <c r="R71" s="34">
        <v>7</v>
      </c>
      <c r="S71" s="34">
        <v>18</v>
      </c>
      <c r="T71" s="34">
        <v>11</v>
      </c>
      <c r="U71" s="34">
        <v>17</v>
      </c>
      <c r="V71" s="34">
        <v>17</v>
      </c>
      <c r="W71" s="34">
        <v>6</v>
      </c>
      <c r="X71" s="34">
        <v>10</v>
      </c>
      <c r="Y71" s="34">
        <v>23</v>
      </c>
      <c r="Z71" s="34">
        <v>6</v>
      </c>
      <c r="AA71" s="34">
        <v>18</v>
      </c>
      <c r="AB71" s="34">
        <v>7</v>
      </c>
      <c r="AC71" s="34">
        <v>24</v>
      </c>
    </row>
    <row r="72" spans="1:29" x14ac:dyDescent="0.2">
      <c r="A72" s="34" t="s">
        <v>60565</v>
      </c>
      <c r="B72" s="34">
        <v>51</v>
      </c>
      <c r="C72" s="34">
        <v>105</v>
      </c>
      <c r="D72" s="34">
        <v>175</v>
      </c>
      <c r="E72" s="34">
        <v>135</v>
      </c>
      <c r="F72" s="34">
        <v>116</v>
      </c>
      <c r="G72" s="34">
        <v>76</v>
      </c>
      <c r="H72" s="34">
        <v>108</v>
      </c>
      <c r="I72" s="34">
        <v>117</v>
      </c>
      <c r="J72" s="34">
        <v>85</v>
      </c>
      <c r="K72" s="34">
        <v>121</v>
      </c>
      <c r="L72" s="34">
        <v>88</v>
      </c>
      <c r="M72" s="34">
        <v>88</v>
      </c>
      <c r="N72" s="34">
        <v>102</v>
      </c>
      <c r="O72" s="34">
        <v>93</v>
      </c>
      <c r="P72" s="34">
        <v>104</v>
      </c>
      <c r="Q72" s="34">
        <v>105</v>
      </c>
      <c r="R72" s="34">
        <v>137</v>
      </c>
      <c r="S72" s="34">
        <v>141</v>
      </c>
      <c r="T72" s="34">
        <v>80</v>
      </c>
      <c r="U72" s="34">
        <v>95</v>
      </c>
      <c r="V72" s="34">
        <v>177</v>
      </c>
      <c r="W72" s="34">
        <v>76</v>
      </c>
      <c r="X72" s="34">
        <v>159</v>
      </c>
      <c r="Y72" s="34">
        <v>85</v>
      </c>
      <c r="Z72" s="34">
        <v>135</v>
      </c>
      <c r="AA72" s="34">
        <v>122</v>
      </c>
      <c r="AB72" s="34">
        <v>108</v>
      </c>
      <c r="AC72" s="34">
        <v>161</v>
      </c>
    </row>
    <row r="73" spans="1:29" x14ac:dyDescent="0.2">
      <c r="A73" s="34" t="s">
        <v>60566</v>
      </c>
      <c r="B73" s="34">
        <v>7</v>
      </c>
      <c r="C73" s="34">
        <v>16</v>
      </c>
      <c r="D73" s="34">
        <v>22</v>
      </c>
      <c r="E73" s="34">
        <v>13</v>
      </c>
      <c r="F73" s="34">
        <v>8</v>
      </c>
      <c r="G73" s="34">
        <v>27</v>
      </c>
      <c r="H73" s="34">
        <v>12</v>
      </c>
      <c r="I73" s="34">
        <v>9</v>
      </c>
      <c r="J73" s="34">
        <v>6</v>
      </c>
      <c r="K73" s="34">
        <v>18</v>
      </c>
      <c r="L73" s="34">
        <v>6</v>
      </c>
      <c r="M73" s="34">
        <v>13</v>
      </c>
      <c r="N73" s="34">
        <v>9</v>
      </c>
      <c r="O73" s="34">
        <v>8</v>
      </c>
      <c r="P73" s="34">
        <v>5</v>
      </c>
      <c r="Q73" s="34">
        <v>9</v>
      </c>
      <c r="R73" s="34">
        <v>12</v>
      </c>
      <c r="S73" s="34">
        <v>16</v>
      </c>
      <c r="T73" s="34">
        <v>6</v>
      </c>
      <c r="U73" s="34">
        <v>11</v>
      </c>
      <c r="V73" s="34">
        <v>17</v>
      </c>
      <c r="W73" s="34">
        <v>9</v>
      </c>
      <c r="X73" s="34">
        <v>28</v>
      </c>
      <c r="Y73" s="34">
        <v>10</v>
      </c>
      <c r="Z73" s="34">
        <v>18</v>
      </c>
      <c r="AA73" s="34">
        <v>28</v>
      </c>
      <c r="AB73" s="34">
        <v>10</v>
      </c>
      <c r="AC73" s="34">
        <v>23</v>
      </c>
    </row>
    <row r="74" spans="1:29" x14ac:dyDescent="0.2">
      <c r="A74" s="34" t="s">
        <v>60567</v>
      </c>
      <c r="B74" s="34">
        <v>63</v>
      </c>
      <c r="C74" s="34">
        <v>62</v>
      </c>
      <c r="D74" s="34">
        <v>102</v>
      </c>
      <c r="E74" s="34">
        <v>70</v>
      </c>
      <c r="F74" s="34">
        <v>61</v>
      </c>
      <c r="G74" s="34">
        <v>104</v>
      </c>
      <c r="H74" s="34">
        <v>58</v>
      </c>
      <c r="I74" s="34">
        <v>65</v>
      </c>
      <c r="J74" s="34">
        <v>63</v>
      </c>
      <c r="K74" s="34">
        <v>80</v>
      </c>
      <c r="L74" s="34">
        <v>21</v>
      </c>
      <c r="M74" s="34">
        <v>40</v>
      </c>
      <c r="N74" s="34">
        <v>66</v>
      </c>
      <c r="O74" s="34">
        <v>46</v>
      </c>
      <c r="P74" s="34">
        <v>56</v>
      </c>
      <c r="Q74" s="34">
        <v>79</v>
      </c>
      <c r="R74" s="34">
        <v>62</v>
      </c>
      <c r="S74" s="34">
        <v>97</v>
      </c>
      <c r="T74" s="34">
        <v>33</v>
      </c>
      <c r="U74" s="34">
        <v>60</v>
      </c>
      <c r="V74" s="34">
        <v>72</v>
      </c>
      <c r="W74" s="34">
        <v>46</v>
      </c>
      <c r="X74" s="34">
        <v>58</v>
      </c>
      <c r="Y74" s="34">
        <v>36</v>
      </c>
      <c r="Z74" s="34">
        <v>101</v>
      </c>
      <c r="AA74" s="34">
        <v>122</v>
      </c>
      <c r="AB74" s="34">
        <v>61</v>
      </c>
      <c r="AC74" s="34">
        <v>128</v>
      </c>
    </row>
    <row r="75" spans="1:29" x14ac:dyDescent="0.2">
      <c r="A75" s="34" t="s">
        <v>60568</v>
      </c>
      <c r="B75" s="34">
        <v>24</v>
      </c>
      <c r="C75" s="34">
        <v>126</v>
      </c>
      <c r="D75" s="34">
        <v>73</v>
      </c>
      <c r="E75" s="34">
        <v>119</v>
      </c>
      <c r="F75" s="34">
        <v>33</v>
      </c>
      <c r="G75" s="34">
        <v>130</v>
      </c>
      <c r="H75" s="34">
        <v>41</v>
      </c>
      <c r="I75" s="34">
        <v>91</v>
      </c>
      <c r="J75" s="34">
        <v>19</v>
      </c>
      <c r="K75" s="34">
        <v>128</v>
      </c>
      <c r="L75" s="34">
        <v>5</v>
      </c>
      <c r="M75" s="34">
        <v>67</v>
      </c>
      <c r="N75" s="34">
        <v>36</v>
      </c>
      <c r="O75" s="34">
        <v>80</v>
      </c>
      <c r="P75" s="34">
        <v>18</v>
      </c>
      <c r="Q75" s="34">
        <v>82</v>
      </c>
      <c r="R75" s="34">
        <v>27</v>
      </c>
      <c r="S75" s="34">
        <v>166</v>
      </c>
      <c r="T75" s="34">
        <v>6</v>
      </c>
      <c r="U75" s="34">
        <v>54</v>
      </c>
      <c r="V75" s="34">
        <v>33</v>
      </c>
      <c r="W75" s="34">
        <v>47</v>
      </c>
      <c r="X75" s="34">
        <v>46</v>
      </c>
      <c r="Y75" s="34">
        <v>35</v>
      </c>
      <c r="Z75" s="34">
        <v>45</v>
      </c>
      <c r="AA75" s="34">
        <v>86</v>
      </c>
      <c r="AB75" s="34">
        <v>16</v>
      </c>
      <c r="AC75" s="34">
        <v>163</v>
      </c>
    </row>
    <row r="76" spans="1:29" x14ac:dyDescent="0.2">
      <c r="A76" s="34" t="s">
        <v>60569</v>
      </c>
      <c r="B76" s="34">
        <v>9</v>
      </c>
      <c r="C76" s="34">
        <v>17</v>
      </c>
      <c r="D76" s="34">
        <v>37</v>
      </c>
      <c r="E76" s="34">
        <v>15</v>
      </c>
      <c r="F76" s="34">
        <v>10</v>
      </c>
      <c r="G76" s="34">
        <v>7</v>
      </c>
      <c r="H76" s="34">
        <v>6</v>
      </c>
      <c r="I76" s="34">
        <v>13</v>
      </c>
      <c r="J76" s="34">
        <v>9</v>
      </c>
      <c r="K76" s="34">
        <v>7</v>
      </c>
      <c r="L76" s="34">
        <v>1</v>
      </c>
      <c r="M76" s="34">
        <v>6</v>
      </c>
      <c r="N76" s="34">
        <v>9</v>
      </c>
      <c r="O76" s="34">
        <v>15</v>
      </c>
      <c r="P76" s="34">
        <v>11</v>
      </c>
      <c r="Q76" s="34">
        <v>6</v>
      </c>
      <c r="R76" s="34">
        <v>12</v>
      </c>
      <c r="S76" s="34">
        <v>24</v>
      </c>
      <c r="T76" s="34">
        <v>3</v>
      </c>
      <c r="U76" s="34">
        <v>8</v>
      </c>
      <c r="V76" s="34">
        <v>9</v>
      </c>
      <c r="W76" s="34">
        <v>3</v>
      </c>
      <c r="X76" s="34">
        <v>18</v>
      </c>
      <c r="Y76" s="34">
        <v>6</v>
      </c>
      <c r="Z76" s="34">
        <v>27</v>
      </c>
      <c r="AA76" s="34">
        <v>23</v>
      </c>
      <c r="AB76" s="34">
        <v>7</v>
      </c>
      <c r="AC76" s="34">
        <v>26</v>
      </c>
    </row>
    <row r="77" spans="1:29" x14ac:dyDescent="0.2">
      <c r="A77" s="34" t="s">
        <v>60570</v>
      </c>
      <c r="B77" s="34">
        <v>92</v>
      </c>
      <c r="C77" s="34">
        <v>72</v>
      </c>
      <c r="D77" s="34">
        <v>156</v>
      </c>
      <c r="E77" s="34">
        <v>76</v>
      </c>
      <c r="F77" s="34">
        <v>141</v>
      </c>
      <c r="G77" s="34">
        <v>79</v>
      </c>
      <c r="H77" s="34">
        <v>180</v>
      </c>
      <c r="I77" s="34">
        <v>63</v>
      </c>
      <c r="J77" s="34">
        <v>133</v>
      </c>
      <c r="K77" s="34">
        <v>87</v>
      </c>
      <c r="L77" s="34">
        <v>109</v>
      </c>
      <c r="M77" s="34">
        <v>76</v>
      </c>
      <c r="N77" s="34">
        <v>111</v>
      </c>
      <c r="O77" s="34">
        <v>97</v>
      </c>
      <c r="P77" s="34">
        <v>103</v>
      </c>
      <c r="Q77" s="34">
        <v>113</v>
      </c>
      <c r="R77" s="34">
        <v>183</v>
      </c>
      <c r="S77" s="34">
        <v>130</v>
      </c>
      <c r="T77" s="34">
        <v>178</v>
      </c>
      <c r="U77" s="34">
        <v>86</v>
      </c>
      <c r="V77" s="34">
        <v>175</v>
      </c>
      <c r="W77" s="34">
        <v>92</v>
      </c>
      <c r="X77" s="34">
        <v>171</v>
      </c>
      <c r="Y77" s="34">
        <v>101</v>
      </c>
      <c r="Z77" s="34">
        <v>161</v>
      </c>
      <c r="AA77" s="34">
        <v>135</v>
      </c>
      <c r="AB77" s="34">
        <v>179</v>
      </c>
      <c r="AC77" s="34">
        <v>152</v>
      </c>
    </row>
    <row r="78" spans="1:29" x14ac:dyDescent="0.2">
      <c r="A78" s="34" t="s">
        <v>60571</v>
      </c>
      <c r="B78" s="34">
        <v>129</v>
      </c>
      <c r="C78" s="34">
        <v>229</v>
      </c>
      <c r="D78" s="34">
        <v>288</v>
      </c>
      <c r="E78" s="34">
        <v>256</v>
      </c>
      <c r="F78" s="34">
        <v>235</v>
      </c>
      <c r="G78" s="34">
        <v>279</v>
      </c>
      <c r="H78" s="34">
        <v>172</v>
      </c>
      <c r="I78" s="34">
        <v>232</v>
      </c>
      <c r="J78" s="34">
        <v>154</v>
      </c>
      <c r="K78" s="34">
        <v>212</v>
      </c>
      <c r="L78" s="34">
        <v>118</v>
      </c>
      <c r="M78" s="34">
        <v>182</v>
      </c>
      <c r="N78" s="34">
        <v>151</v>
      </c>
      <c r="O78" s="34">
        <v>174</v>
      </c>
      <c r="P78" s="34">
        <v>184</v>
      </c>
      <c r="Q78" s="34">
        <v>229</v>
      </c>
      <c r="R78" s="34">
        <v>174</v>
      </c>
      <c r="S78" s="34">
        <v>255</v>
      </c>
      <c r="T78" s="34">
        <v>123</v>
      </c>
      <c r="U78" s="34">
        <v>150</v>
      </c>
      <c r="V78" s="34">
        <v>194</v>
      </c>
      <c r="W78" s="34">
        <v>147</v>
      </c>
      <c r="X78" s="34">
        <v>319</v>
      </c>
      <c r="Y78" s="34">
        <v>134</v>
      </c>
      <c r="Z78" s="34">
        <v>309</v>
      </c>
      <c r="AA78" s="34">
        <v>311</v>
      </c>
      <c r="AB78" s="34">
        <v>207</v>
      </c>
      <c r="AC78" s="34">
        <v>301</v>
      </c>
    </row>
    <row r="79" spans="1:29" x14ac:dyDescent="0.2">
      <c r="A79" s="34" t="s">
        <v>60572</v>
      </c>
      <c r="B79" s="34">
        <v>50</v>
      </c>
      <c r="C79" s="34">
        <v>42</v>
      </c>
      <c r="D79" s="34">
        <v>53</v>
      </c>
      <c r="E79" s="34">
        <v>51</v>
      </c>
      <c r="F79" s="34">
        <v>53</v>
      </c>
      <c r="G79" s="34">
        <v>74</v>
      </c>
      <c r="H79" s="34">
        <v>51</v>
      </c>
      <c r="I79" s="34">
        <v>40</v>
      </c>
      <c r="J79" s="34">
        <v>41</v>
      </c>
      <c r="K79" s="34">
        <v>48</v>
      </c>
      <c r="L79" s="34">
        <v>37</v>
      </c>
      <c r="M79" s="34">
        <v>41</v>
      </c>
      <c r="N79" s="34">
        <v>22</v>
      </c>
      <c r="O79" s="34">
        <v>20</v>
      </c>
      <c r="P79" s="34">
        <v>41</v>
      </c>
      <c r="Q79" s="34">
        <v>32</v>
      </c>
      <c r="R79" s="34">
        <v>57</v>
      </c>
      <c r="S79" s="34">
        <v>74</v>
      </c>
      <c r="T79" s="34">
        <v>36</v>
      </c>
      <c r="U79" s="34">
        <v>33</v>
      </c>
      <c r="V79" s="34">
        <v>59</v>
      </c>
      <c r="W79" s="34">
        <v>56</v>
      </c>
      <c r="X79" s="34">
        <v>52</v>
      </c>
      <c r="Y79" s="34">
        <v>61</v>
      </c>
      <c r="Z79" s="34">
        <v>47</v>
      </c>
      <c r="AA79" s="34">
        <v>47</v>
      </c>
      <c r="AB79" s="34">
        <v>47</v>
      </c>
      <c r="AC79" s="34">
        <v>86</v>
      </c>
    </row>
    <row r="80" spans="1:29" x14ac:dyDescent="0.2">
      <c r="A80" s="34" t="s">
        <v>60573</v>
      </c>
      <c r="B80" s="34">
        <v>13</v>
      </c>
      <c r="C80" s="34">
        <v>7</v>
      </c>
      <c r="D80" s="34">
        <v>12</v>
      </c>
      <c r="E80" s="34">
        <v>11</v>
      </c>
      <c r="F80" s="34">
        <v>6</v>
      </c>
      <c r="G80" s="34">
        <v>9</v>
      </c>
      <c r="H80" s="34">
        <v>12</v>
      </c>
      <c r="I80" s="34">
        <v>4</v>
      </c>
      <c r="J80" s="34">
        <v>7</v>
      </c>
      <c r="K80" s="34">
        <v>14</v>
      </c>
      <c r="L80" s="34">
        <v>1</v>
      </c>
      <c r="M80" s="34">
        <v>7</v>
      </c>
      <c r="N80" s="34">
        <v>4</v>
      </c>
      <c r="O80" s="34">
        <v>16</v>
      </c>
      <c r="P80" s="34">
        <v>7</v>
      </c>
      <c r="Q80" s="34">
        <v>6</v>
      </c>
      <c r="R80" s="34">
        <v>7</v>
      </c>
      <c r="S80" s="34">
        <v>24</v>
      </c>
      <c r="T80" s="34">
        <v>0</v>
      </c>
      <c r="U80" s="34">
        <v>2</v>
      </c>
      <c r="V80" s="34">
        <v>6</v>
      </c>
      <c r="W80" s="34">
        <v>3</v>
      </c>
      <c r="X80" s="34">
        <v>2</v>
      </c>
      <c r="Y80" s="34">
        <v>3</v>
      </c>
      <c r="Z80" s="34">
        <v>6</v>
      </c>
      <c r="AA80" s="34">
        <v>8</v>
      </c>
      <c r="AB80" s="34">
        <v>2</v>
      </c>
      <c r="AC80" s="34">
        <v>18</v>
      </c>
    </row>
    <row r="81" spans="1:29" x14ac:dyDescent="0.2">
      <c r="A81" s="34" t="s">
        <v>60574</v>
      </c>
      <c r="B81" s="34">
        <v>87</v>
      </c>
      <c r="C81" s="34">
        <v>91</v>
      </c>
      <c r="D81" s="34">
        <v>161</v>
      </c>
      <c r="E81" s="34">
        <v>140</v>
      </c>
      <c r="F81" s="34">
        <v>173</v>
      </c>
      <c r="G81" s="34">
        <v>150</v>
      </c>
      <c r="H81" s="34">
        <v>132</v>
      </c>
      <c r="I81" s="34">
        <v>117</v>
      </c>
      <c r="J81" s="34">
        <v>145</v>
      </c>
      <c r="K81" s="34">
        <v>145</v>
      </c>
      <c r="L81" s="34">
        <v>82</v>
      </c>
      <c r="M81" s="34">
        <v>102</v>
      </c>
      <c r="N81" s="34">
        <v>126</v>
      </c>
      <c r="O81" s="34">
        <v>97</v>
      </c>
      <c r="P81" s="34">
        <v>128</v>
      </c>
      <c r="Q81" s="34">
        <v>162</v>
      </c>
      <c r="R81" s="34">
        <v>148</v>
      </c>
      <c r="S81" s="34">
        <v>145</v>
      </c>
      <c r="T81" s="34">
        <v>111</v>
      </c>
      <c r="U81" s="34">
        <v>132</v>
      </c>
      <c r="V81" s="34">
        <v>161</v>
      </c>
      <c r="W81" s="34">
        <v>98</v>
      </c>
      <c r="X81" s="34">
        <v>161</v>
      </c>
      <c r="Y81" s="34">
        <v>83</v>
      </c>
      <c r="Z81" s="34">
        <v>156</v>
      </c>
      <c r="AA81" s="34">
        <v>174</v>
      </c>
      <c r="AB81" s="34">
        <v>146</v>
      </c>
      <c r="AC81" s="34">
        <v>169</v>
      </c>
    </row>
    <row r="82" spans="1:29" x14ac:dyDescent="0.2">
      <c r="A82" s="34" t="s">
        <v>60575</v>
      </c>
      <c r="B82" s="34">
        <v>42</v>
      </c>
      <c r="C82" s="34">
        <v>82</v>
      </c>
      <c r="D82" s="34">
        <v>98</v>
      </c>
      <c r="E82" s="34">
        <v>108</v>
      </c>
      <c r="F82" s="34">
        <v>94</v>
      </c>
      <c r="G82" s="34">
        <v>85</v>
      </c>
      <c r="H82" s="34">
        <v>72</v>
      </c>
      <c r="I82" s="34">
        <v>114</v>
      </c>
      <c r="J82" s="34">
        <v>93</v>
      </c>
      <c r="K82" s="34">
        <v>77</v>
      </c>
      <c r="L82" s="34">
        <v>47</v>
      </c>
      <c r="M82" s="34">
        <v>56</v>
      </c>
      <c r="N82" s="34">
        <v>91</v>
      </c>
      <c r="O82" s="34">
        <v>87</v>
      </c>
      <c r="P82" s="34">
        <v>109</v>
      </c>
      <c r="Q82" s="34">
        <v>97</v>
      </c>
      <c r="R82" s="34">
        <v>142</v>
      </c>
      <c r="S82" s="34">
        <v>143</v>
      </c>
      <c r="T82" s="34">
        <v>67</v>
      </c>
      <c r="U82" s="34">
        <v>92</v>
      </c>
      <c r="V82" s="34">
        <v>139</v>
      </c>
      <c r="W82" s="34">
        <v>85</v>
      </c>
      <c r="X82" s="34">
        <v>136</v>
      </c>
      <c r="Y82" s="34">
        <v>79</v>
      </c>
      <c r="Z82" s="34">
        <v>121</v>
      </c>
      <c r="AA82" s="34">
        <v>100</v>
      </c>
      <c r="AB82" s="34">
        <v>96</v>
      </c>
      <c r="AC82" s="34">
        <v>132</v>
      </c>
    </row>
    <row r="83" spans="1:29" x14ac:dyDescent="0.2">
      <c r="A83" s="34" t="s">
        <v>60576</v>
      </c>
      <c r="B83" s="34">
        <v>130</v>
      </c>
      <c r="C83" s="34">
        <v>131</v>
      </c>
      <c r="D83" s="34">
        <v>220</v>
      </c>
      <c r="E83" s="34">
        <v>161</v>
      </c>
      <c r="F83" s="34">
        <v>208</v>
      </c>
      <c r="G83" s="34">
        <v>147</v>
      </c>
      <c r="H83" s="34">
        <v>159</v>
      </c>
      <c r="I83" s="34">
        <v>130</v>
      </c>
      <c r="J83" s="34">
        <v>165</v>
      </c>
      <c r="K83" s="34">
        <v>127</v>
      </c>
      <c r="L83" s="34">
        <v>88</v>
      </c>
      <c r="M83" s="34">
        <v>107</v>
      </c>
      <c r="N83" s="34">
        <v>150</v>
      </c>
      <c r="O83" s="34">
        <v>126</v>
      </c>
      <c r="P83" s="34">
        <v>140</v>
      </c>
      <c r="Q83" s="34">
        <v>160</v>
      </c>
      <c r="R83" s="34">
        <v>165</v>
      </c>
      <c r="S83" s="34">
        <v>188</v>
      </c>
      <c r="T83" s="34">
        <v>151</v>
      </c>
      <c r="U83" s="34">
        <v>111</v>
      </c>
      <c r="V83" s="34">
        <v>186</v>
      </c>
      <c r="W83" s="34">
        <v>108</v>
      </c>
      <c r="X83" s="34">
        <v>185</v>
      </c>
      <c r="Y83" s="34">
        <v>97</v>
      </c>
      <c r="Z83" s="34">
        <v>235</v>
      </c>
      <c r="AA83" s="34">
        <v>180</v>
      </c>
      <c r="AB83" s="34">
        <v>163</v>
      </c>
      <c r="AC83" s="34">
        <v>209</v>
      </c>
    </row>
    <row r="84" spans="1:29" x14ac:dyDescent="0.2">
      <c r="A84" s="34" t="s">
        <v>60577</v>
      </c>
      <c r="B84" s="34">
        <v>41</v>
      </c>
      <c r="C84" s="34">
        <v>44</v>
      </c>
      <c r="D84" s="34">
        <v>53</v>
      </c>
      <c r="E84" s="34">
        <v>47</v>
      </c>
      <c r="F84" s="34">
        <v>45</v>
      </c>
      <c r="G84" s="34">
        <v>30</v>
      </c>
      <c r="H84" s="34">
        <v>29</v>
      </c>
      <c r="I84" s="34">
        <v>32</v>
      </c>
      <c r="J84" s="34">
        <v>23</v>
      </c>
      <c r="K84" s="34">
        <v>46</v>
      </c>
      <c r="L84" s="34">
        <v>10</v>
      </c>
      <c r="M84" s="34">
        <v>32</v>
      </c>
      <c r="N84" s="34">
        <v>28</v>
      </c>
      <c r="O84" s="34">
        <v>22</v>
      </c>
      <c r="P84" s="34">
        <v>18</v>
      </c>
      <c r="Q84" s="34">
        <v>26</v>
      </c>
      <c r="R84" s="34">
        <v>18</v>
      </c>
      <c r="S84" s="34">
        <v>45</v>
      </c>
      <c r="T84" s="34">
        <v>8</v>
      </c>
      <c r="U84" s="34">
        <v>17</v>
      </c>
      <c r="V84" s="34">
        <v>26</v>
      </c>
      <c r="W84" s="34">
        <v>21</v>
      </c>
      <c r="X84" s="34">
        <v>31</v>
      </c>
      <c r="Y84" s="34">
        <v>18</v>
      </c>
      <c r="Z84" s="34">
        <v>46</v>
      </c>
      <c r="AA84" s="34">
        <v>34</v>
      </c>
      <c r="AB84" s="34">
        <v>19</v>
      </c>
      <c r="AC84" s="34">
        <v>57</v>
      </c>
    </row>
    <row r="85" spans="1:29" x14ac:dyDescent="0.2">
      <c r="A85" s="34" t="s">
        <v>60578</v>
      </c>
      <c r="B85" s="34">
        <v>20</v>
      </c>
      <c r="C85" s="34">
        <v>18</v>
      </c>
      <c r="D85" s="34">
        <v>43</v>
      </c>
      <c r="E85" s="34">
        <v>22</v>
      </c>
      <c r="F85" s="34">
        <v>34</v>
      </c>
      <c r="G85" s="34">
        <v>27</v>
      </c>
      <c r="H85" s="34">
        <v>26</v>
      </c>
      <c r="I85" s="34">
        <v>40</v>
      </c>
      <c r="J85" s="34">
        <v>34</v>
      </c>
      <c r="K85" s="34">
        <v>23</v>
      </c>
      <c r="L85" s="34">
        <v>7</v>
      </c>
      <c r="M85" s="34">
        <v>24</v>
      </c>
      <c r="N85" s="34">
        <v>29</v>
      </c>
      <c r="O85" s="34">
        <v>23</v>
      </c>
      <c r="P85" s="34">
        <v>42</v>
      </c>
      <c r="Q85" s="34">
        <v>17</v>
      </c>
      <c r="R85" s="34">
        <v>27</v>
      </c>
      <c r="S85" s="34">
        <v>42</v>
      </c>
      <c r="T85" s="34">
        <v>16</v>
      </c>
      <c r="U85" s="34">
        <v>28</v>
      </c>
      <c r="V85" s="34">
        <v>37</v>
      </c>
      <c r="W85" s="34">
        <v>16</v>
      </c>
      <c r="X85" s="34">
        <v>57</v>
      </c>
      <c r="Y85" s="34">
        <v>22</v>
      </c>
      <c r="Z85" s="34">
        <v>50</v>
      </c>
      <c r="AA85" s="34">
        <v>32</v>
      </c>
      <c r="AB85" s="34">
        <v>25</v>
      </c>
      <c r="AC85" s="34">
        <v>42</v>
      </c>
    </row>
    <row r="86" spans="1:29" x14ac:dyDescent="0.2">
      <c r="A86" s="34" t="s">
        <v>60579</v>
      </c>
      <c r="B86" s="34">
        <v>11</v>
      </c>
      <c r="C86" s="34">
        <v>55</v>
      </c>
      <c r="D86" s="34">
        <v>55</v>
      </c>
      <c r="E86" s="34">
        <v>76</v>
      </c>
      <c r="F86" s="34">
        <v>47</v>
      </c>
      <c r="G86" s="34">
        <v>57</v>
      </c>
      <c r="H86" s="34">
        <v>41</v>
      </c>
      <c r="I86" s="34">
        <v>54</v>
      </c>
      <c r="J86" s="34">
        <v>42</v>
      </c>
      <c r="K86" s="34">
        <v>70</v>
      </c>
      <c r="L86" s="34">
        <v>17</v>
      </c>
      <c r="M86" s="34">
        <v>68</v>
      </c>
      <c r="N86" s="34">
        <v>35</v>
      </c>
      <c r="O86" s="34">
        <v>56</v>
      </c>
      <c r="P86" s="34">
        <v>36</v>
      </c>
      <c r="Q86" s="34">
        <v>62</v>
      </c>
      <c r="R86" s="34">
        <v>27</v>
      </c>
      <c r="S86" s="34">
        <v>80</v>
      </c>
      <c r="T86" s="34">
        <v>27</v>
      </c>
      <c r="U86" s="34">
        <v>40</v>
      </c>
      <c r="V86" s="34">
        <v>29</v>
      </c>
      <c r="W86" s="34">
        <v>37</v>
      </c>
      <c r="X86" s="34">
        <v>37</v>
      </c>
      <c r="Y86" s="34">
        <v>48</v>
      </c>
      <c r="Z86" s="34">
        <v>41</v>
      </c>
      <c r="AA86" s="34">
        <v>76</v>
      </c>
      <c r="AB86" s="34">
        <v>33</v>
      </c>
      <c r="AC86" s="34">
        <v>78</v>
      </c>
    </row>
    <row r="87" spans="1:29" x14ac:dyDescent="0.2">
      <c r="A87" s="34" t="s">
        <v>60580</v>
      </c>
      <c r="B87" s="34">
        <v>37</v>
      </c>
      <c r="C87" s="34">
        <v>46</v>
      </c>
      <c r="D87" s="34">
        <v>105</v>
      </c>
      <c r="E87" s="34">
        <v>76</v>
      </c>
      <c r="F87" s="34">
        <v>62</v>
      </c>
      <c r="G87" s="34">
        <v>84</v>
      </c>
      <c r="H87" s="34">
        <v>41</v>
      </c>
      <c r="I87" s="34">
        <v>36</v>
      </c>
      <c r="J87" s="34">
        <v>32</v>
      </c>
      <c r="K87" s="34">
        <v>56</v>
      </c>
      <c r="L87" s="34">
        <v>11</v>
      </c>
      <c r="M87" s="34">
        <v>43</v>
      </c>
      <c r="N87" s="34">
        <v>46</v>
      </c>
      <c r="O87" s="34">
        <v>21</v>
      </c>
      <c r="P87" s="34">
        <v>30</v>
      </c>
      <c r="Q87" s="34">
        <v>33</v>
      </c>
      <c r="R87" s="34">
        <v>45</v>
      </c>
      <c r="S87" s="34">
        <v>71</v>
      </c>
      <c r="T87" s="34">
        <v>18</v>
      </c>
      <c r="U87" s="34">
        <v>32</v>
      </c>
      <c r="V87" s="34">
        <v>39</v>
      </c>
      <c r="W87" s="34">
        <v>37</v>
      </c>
      <c r="X87" s="34">
        <v>55</v>
      </c>
      <c r="Y87" s="34">
        <v>26</v>
      </c>
      <c r="Z87" s="34">
        <v>76</v>
      </c>
      <c r="AA87" s="34">
        <v>57</v>
      </c>
      <c r="AB87" s="34">
        <v>25</v>
      </c>
      <c r="AC87" s="34">
        <v>53</v>
      </c>
    </row>
    <row r="88" spans="1:29" x14ac:dyDescent="0.2">
      <c r="A88" s="34" t="s">
        <v>60581</v>
      </c>
      <c r="B88" s="34">
        <v>20</v>
      </c>
      <c r="C88" s="34">
        <v>50</v>
      </c>
      <c r="D88" s="34">
        <v>58</v>
      </c>
      <c r="E88" s="34">
        <v>60</v>
      </c>
      <c r="F88" s="34">
        <v>40</v>
      </c>
      <c r="G88" s="34">
        <v>61</v>
      </c>
      <c r="H88" s="34">
        <v>55</v>
      </c>
      <c r="I88" s="34">
        <v>26</v>
      </c>
      <c r="J88" s="34">
        <v>22</v>
      </c>
      <c r="K88" s="34">
        <v>59</v>
      </c>
      <c r="L88" s="34">
        <v>26</v>
      </c>
      <c r="M88" s="34">
        <v>44</v>
      </c>
      <c r="N88" s="34">
        <v>42</v>
      </c>
      <c r="O88" s="34">
        <v>39</v>
      </c>
      <c r="P88" s="34">
        <v>44</v>
      </c>
      <c r="Q88" s="34">
        <v>64</v>
      </c>
      <c r="R88" s="34">
        <v>33</v>
      </c>
      <c r="S88" s="34">
        <v>70</v>
      </c>
      <c r="T88" s="34">
        <v>25</v>
      </c>
      <c r="U88" s="34">
        <v>64</v>
      </c>
      <c r="V88" s="34">
        <v>47</v>
      </c>
      <c r="W88" s="34">
        <v>42</v>
      </c>
      <c r="X88" s="34">
        <v>35</v>
      </c>
      <c r="Y88" s="34">
        <v>24</v>
      </c>
      <c r="Z88" s="34">
        <v>45</v>
      </c>
      <c r="AA88" s="34">
        <v>61</v>
      </c>
      <c r="AB88" s="34">
        <v>22</v>
      </c>
      <c r="AC88" s="34">
        <v>74</v>
      </c>
    </row>
    <row r="89" spans="1:29" x14ac:dyDescent="0.2">
      <c r="A89" s="34" t="s">
        <v>60582</v>
      </c>
      <c r="B89" s="34">
        <v>18</v>
      </c>
      <c r="C89" s="34">
        <v>77</v>
      </c>
      <c r="D89" s="34">
        <v>51</v>
      </c>
      <c r="E89" s="34">
        <v>58</v>
      </c>
      <c r="F89" s="34">
        <v>38</v>
      </c>
      <c r="G89" s="34">
        <v>48</v>
      </c>
      <c r="H89" s="34">
        <v>32</v>
      </c>
      <c r="I89" s="34">
        <v>52</v>
      </c>
      <c r="J89" s="34">
        <v>29</v>
      </c>
      <c r="K89" s="34">
        <v>58</v>
      </c>
      <c r="L89" s="34">
        <v>10</v>
      </c>
      <c r="M89" s="34">
        <v>53</v>
      </c>
      <c r="N89" s="34">
        <v>44</v>
      </c>
      <c r="O89" s="34">
        <v>38</v>
      </c>
      <c r="P89" s="34">
        <v>35</v>
      </c>
      <c r="Q89" s="34">
        <v>56</v>
      </c>
      <c r="R89" s="34">
        <v>29</v>
      </c>
      <c r="S89" s="34">
        <v>62</v>
      </c>
      <c r="T89" s="34">
        <v>12</v>
      </c>
      <c r="U89" s="34">
        <v>43</v>
      </c>
      <c r="V89" s="34">
        <v>52</v>
      </c>
      <c r="W89" s="34">
        <v>49</v>
      </c>
      <c r="X89" s="34">
        <v>50</v>
      </c>
      <c r="Y89" s="34">
        <v>37</v>
      </c>
      <c r="Z89" s="34">
        <v>53</v>
      </c>
      <c r="AA89" s="34">
        <v>77</v>
      </c>
      <c r="AB89" s="34">
        <v>18</v>
      </c>
      <c r="AC89" s="34">
        <v>81</v>
      </c>
    </row>
    <row r="90" spans="1:29" x14ac:dyDescent="0.2">
      <c r="A90" s="34" t="s">
        <v>60583</v>
      </c>
      <c r="B90" s="34">
        <v>18</v>
      </c>
      <c r="C90" s="34">
        <v>17</v>
      </c>
      <c r="D90" s="34">
        <v>20</v>
      </c>
      <c r="E90" s="34">
        <v>35</v>
      </c>
      <c r="F90" s="34">
        <v>13</v>
      </c>
      <c r="G90" s="34">
        <v>14</v>
      </c>
      <c r="H90" s="34">
        <v>12</v>
      </c>
      <c r="I90" s="34">
        <v>23</v>
      </c>
      <c r="J90" s="34">
        <v>10</v>
      </c>
      <c r="K90" s="34">
        <v>35</v>
      </c>
      <c r="L90" s="34">
        <v>16</v>
      </c>
      <c r="M90" s="34">
        <v>20</v>
      </c>
      <c r="N90" s="34">
        <v>13</v>
      </c>
      <c r="O90" s="34">
        <v>19</v>
      </c>
      <c r="P90" s="34">
        <v>22</v>
      </c>
      <c r="Q90" s="34">
        <v>19</v>
      </c>
      <c r="R90" s="34">
        <v>17</v>
      </c>
      <c r="S90" s="34">
        <v>15</v>
      </c>
      <c r="T90" s="34">
        <v>15</v>
      </c>
      <c r="U90" s="34">
        <v>23</v>
      </c>
      <c r="V90" s="34">
        <v>16</v>
      </c>
      <c r="W90" s="34">
        <v>12</v>
      </c>
      <c r="X90" s="34">
        <v>27</v>
      </c>
      <c r="Y90" s="34">
        <v>17</v>
      </c>
      <c r="Z90" s="34">
        <v>22</v>
      </c>
      <c r="AA90" s="34">
        <v>43</v>
      </c>
      <c r="AB90" s="34">
        <v>12</v>
      </c>
      <c r="AC90" s="34">
        <v>28</v>
      </c>
    </row>
    <row r="91" spans="1:29" x14ac:dyDescent="0.2">
      <c r="A91" s="34" t="s">
        <v>60584</v>
      </c>
      <c r="B91" s="34">
        <v>14</v>
      </c>
      <c r="C91" s="34">
        <v>24</v>
      </c>
      <c r="D91" s="34">
        <v>51</v>
      </c>
      <c r="E91" s="34">
        <v>42</v>
      </c>
      <c r="F91" s="34">
        <v>18</v>
      </c>
      <c r="G91" s="34">
        <v>30</v>
      </c>
      <c r="H91" s="34">
        <v>11</v>
      </c>
      <c r="I91" s="34">
        <v>24</v>
      </c>
      <c r="J91" s="34">
        <v>6</v>
      </c>
      <c r="K91" s="34">
        <v>22</v>
      </c>
      <c r="L91" s="34">
        <v>2</v>
      </c>
      <c r="M91" s="34">
        <v>14</v>
      </c>
      <c r="N91" s="34">
        <v>13</v>
      </c>
      <c r="O91" s="34">
        <v>14</v>
      </c>
      <c r="P91" s="34">
        <v>7</v>
      </c>
      <c r="Q91" s="34">
        <v>25</v>
      </c>
      <c r="R91" s="34">
        <v>8</v>
      </c>
      <c r="S91" s="34">
        <v>30</v>
      </c>
      <c r="T91" s="34">
        <v>4</v>
      </c>
      <c r="U91" s="34">
        <v>17</v>
      </c>
      <c r="V91" s="34">
        <v>13</v>
      </c>
      <c r="W91" s="34">
        <v>13</v>
      </c>
      <c r="X91" s="34">
        <v>21</v>
      </c>
      <c r="Y91" s="34">
        <v>7</v>
      </c>
      <c r="Z91" s="34">
        <v>33</v>
      </c>
      <c r="AA91" s="34">
        <v>19</v>
      </c>
      <c r="AB91" s="34">
        <v>13</v>
      </c>
      <c r="AC91" s="34">
        <v>24</v>
      </c>
    </row>
    <row r="92" spans="1:29" x14ac:dyDescent="0.2">
      <c r="A92" s="34" t="s">
        <v>60585</v>
      </c>
      <c r="B92" s="34">
        <v>19</v>
      </c>
      <c r="C92" s="34">
        <v>30</v>
      </c>
      <c r="D92" s="34">
        <v>81</v>
      </c>
      <c r="E92" s="34">
        <v>60</v>
      </c>
      <c r="F92" s="34">
        <v>52</v>
      </c>
      <c r="G92" s="34">
        <v>28</v>
      </c>
      <c r="H92" s="34">
        <v>49</v>
      </c>
      <c r="I92" s="34">
        <v>39</v>
      </c>
      <c r="J92" s="34">
        <v>36</v>
      </c>
      <c r="K92" s="34">
        <v>43</v>
      </c>
      <c r="L92" s="34">
        <v>15</v>
      </c>
      <c r="M92" s="34">
        <v>38</v>
      </c>
      <c r="N92" s="34">
        <v>30</v>
      </c>
      <c r="O92" s="34">
        <v>30</v>
      </c>
      <c r="P92" s="34">
        <v>25</v>
      </c>
      <c r="Q92" s="34">
        <v>39</v>
      </c>
      <c r="R92" s="34">
        <v>37</v>
      </c>
      <c r="S92" s="34">
        <v>62</v>
      </c>
      <c r="T92" s="34">
        <v>13</v>
      </c>
      <c r="U92" s="34">
        <v>33</v>
      </c>
      <c r="V92" s="34">
        <v>51</v>
      </c>
      <c r="W92" s="34">
        <v>19</v>
      </c>
      <c r="X92" s="34">
        <v>65</v>
      </c>
      <c r="Y92" s="34">
        <v>19</v>
      </c>
      <c r="Z92" s="34">
        <v>44</v>
      </c>
      <c r="AA92" s="34">
        <v>52</v>
      </c>
      <c r="AB92" s="34">
        <v>24</v>
      </c>
      <c r="AC92" s="34">
        <v>59</v>
      </c>
    </row>
    <row r="93" spans="1:29" x14ac:dyDescent="0.2">
      <c r="A93" s="34" t="s">
        <v>60586</v>
      </c>
      <c r="B93" s="34">
        <v>14</v>
      </c>
      <c r="C93" s="34">
        <v>5</v>
      </c>
      <c r="D93" s="34">
        <v>12</v>
      </c>
      <c r="E93" s="34">
        <v>9</v>
      </c>
      <c r="F93" s="34">
        <v>3</v>
      </c>
      <c r="G93" s="34">
        <v>10</v>
      </c>
      <c r="H93" s="34">
        <v>7</v>
      </c>
      <c r="I93" s="34">
        <v>7</v>
      </c>
      <c r="J93" s="34">
        <v>10</v>
      </c>
      <c r="K93" s="34">
        <v>14</v>
      </c>
      <c r="L93" s="34">
        <v>3</v>
      </c>
      <c r="M93" s="34">
        <v>7</v>
      </c>
      <c r="N93" s="34">
        <v>4</v>
      </c>
      <c r="O93" s="34">
        <v>6</v>
      </c>
      <c r="P93" s="34">
        <v>5</v>
      </c>
      <c r="Q93" s="34">
        <v>9</v>
      </c>
      <c r="R93" s="34">
        <v>9</v>
      </c>
      <c r="S93" s="34">
        <v>12</v>
      </c>
      <c r="T93" s="34">
        <v>3</v>
      </c>
      <c r="U93" s="34">
        <v>6</v>
      </c>
      <c r="V93" s="34">
        <v>3</v>
      </c>
      <c r="W93" s="34">
        <v>1</v>
      </c>
      <c r="X93" s="34">
        <v>13</v>
      </c>
      <c r="Y93" s="34">
        <v>10</v>
      </c>
      <c r="Z93" s="34">
        <v>12</v>
      </c>
      <c r="AA93" s="34">
        <v>8</v>
      </c>
      <c r="AB93" s="34">
        <v>5</v>
      </c>
      <c r="AC93" s="34">
        <v>17</v>
      </c>
    </row>
    <row r="94" spans="1:29" x14ac:dyDescent="0.2">
      <c r="A94" s="34" t="s">
        <v>60587</v>
      </c>
      <c r="B94" s="34">
        <v>21</v>
      </c>
      <c r="C94" s="34">
        <v>126</v>
      </c>
      <c r="D94" s="34">
        <v>33</v>
      </c>
      <c r="E94" s="34">
        <v>137</v>
      </c>
      <c r="F94" s="34">
        <v>24</v>
      </c>
      <c r="G94" s="34">
        <v>98</v>
      </c>
      <c r="H94" s="34">
        <v>17</v>
      </c>
      <c r="I94" s="34">
        <v>84</v>
      </c>
      <c r="J94" s="34">
        <v>18</v>
      </c>
      <c r="K94" s="34">
        <v>112</v>
      </c>
      <c r="L94" s="34">
        <v>11</v>
      </c>
      <c r="M94" s="34">
        <v>94</v>
      </c>
      <c r="N94" s="34">
        <v>17</v>
      </c>
      <c r="O94" s="34">
        <v>56</v>
      </c>
      <c r="P94" s="34">
        <v>23</v>
      </c>
      <c r="Q94" s="34">
        <v>136</v>
      </c>
      <c r="R94" s="34">
        <v>29</v>
      </c>
      <c r="S94" s="34">
        <v>101</v>
      </c>
      <c r="T94" s="34">
        <v>17</v>
      </c>
      <c r="U94" s="34">
        <v>73</v>
      </c>
      <c r="V94" s="34">
        <v>24</v>
      </c>
      <c r="W94" s="34">
        <v>43</v>
      </c>
      <c r="X94" s="34">
        <v>40</v>
      </c>
      <c r="Y94" s="34">
        <v>52</v>
      </c>
      <c r="Z94" s="34">
        <v>44</v>
      </c>
      <c r="AA94" s="34">
        <v>94</v>
      </c>
      <c r="AB94" s="34">
        <v>28</v>
      </c>
      <c r="AC94" s="34">
        <v>126</v>
      </c>
    </row>
    <row r="95" spans="1:29" x14ac:dyDescent="0.2">
      <c r="A95" s="34" t="s">
        <v>60588</v>
      </c>
      <c r="B95" s="34">
        <v>53</v>
      </c>
      <c r="C95" s="34">
        <v>49</v>
      </c>
      <c r="D95" s="34">
        <v>103</v>
      </c>
      <c r="E95" s="34">
        <v>53</v>
      </c>
      <c r="F95" s="34">
        <v>58</v>
      </c>
      <c r="G95" s="34">
        <v>56</v>
      </c>
      <c r="H95" s="34">
        <v>59</v>
      </c>
      <c r="I95" s="34">
        <v>67</v>
      </c>
      <c r="J95" s="34">
        <v>80</v>
      </c>
      <c r="K95" s="34">
        <v>46</v>
      </c>
      <c r="L95" s="34">
        <v>67</v>
      </c>
      <c r="M95" s="34">
        <v>47</v>
      </c>
      <c r="N95" s="34">
        <v>68</v>
      </c>
      <c r="O95" s="34">
        <v>45</v>
      </c>
      <c r="P95" s="34">
        <v>60</v>
      </c>
      <c r="Q95" s="34">
        <v>76</v>
      </c>
      <c r="R95" s="34">
        <v>89</v>
      </c>
      <c r="S95" s="34">
        <v>56</v>
      </c>
      <c r="T95" s="34">
        <v>67</v>
      </c>
      <c r="U95" s="34">
        <v>41</v>
      </c>
      <c r="V95" s="34">
        <v>73</v>
      </c>
      <c r="W95" s="34">
        <v>68</v>
      </c>
      <c r="X95" s="34">
        <v>106</v>
      </c>
      <c r="Y95" s="34">
        <v>57</v>
      </c>
      <c r="Z95" s="34">
        <v>113</v>
      </c>
      <c r="AA95" s="34">
        <v>52</v>
      </c>
      <c r="AB95" s="34">
        <v>106</v>
      </c>
      <c r="AC95" s="34">
        <v>89</v>
      </c>
    </row>
    <row r="96" spans="1:29" x14ac:dyDescent="0.2">
      <c r="A96" s="34" t="s">
        <v>60589</v>
      </c>
      <c r="B96" s="34">
        <v>32</v>
      </c>
      <c r="C96" s="34">
        <v>28</v>
      </c>
      <c r="D96" s="34">
        <v>48</v>
      </c>
      <c r="E96" s="34">
        <v>39</v>
      </c>
      <c r="F96" s="34">
        <v>45</v>
      </c>
      <c r="G96" s="34">
        <v>27</v>
      </c>
      <c r="H96" s="34">
        <v>37</v>
      </c>
      <c r="I96" s="34">
        <v>36</v>
      </c>
      <c r="J96" s="34">
        <v>43</v>
      </c>
      <c r="K96" s="34">
        <v>33</v>
      </c>
      <c r="L96" s="34">
        <v>29</v>
      </c>
      <c r="M96" s="34">
        <v>36</v>
      </c>
      <c r="N96" s="34">
        <v>35</v>
      </c>
      <c r="O96" s="34">
        <v>38</v>
      </c>
      <c r="P96" s="34">
        <v>36</v>
      </c>
      <c r="Q96" s="34">
        <v>43</v>
      </c>
      <c r="R96" s="34">
        <v>50</v>
      </c>
      <c r="S96" s="34">
        <v>49</v>
      </c>
      <c r="T96" s="34">
        <v>34</v>
      </c>
      <c r="U96" s="34">
        <v>36</v>
      </c>
      <c r="V96" s="34">
        <v>42</v>
      </c>
      <c r="W96" s="34">
        <v>29</v>
      </c>
      <c r="X96" s="34">
        <v>50</v>
      </c>
      <c r="Y96" s="34">
        <v>21</v>
      </c>
      <c r="Z96" s="34">
        <v>58</v>
      </c>
      <c r="AA96" s="34">
        <v>62</v>
      </c>
      <c r="AB96" s="34">
        <v>33</v>
      </c>
      <c r="AC96" s="34">
        <v>66</v>
      </c>
    </row>
    <row r="97" spans="1:29" x14ac:dyDescent="0.2">
      <c r="A97" s="34" t="s">
        <v>60590</v>
      </c>
      <c r="B97" s="34">
        <v>23</v>
      </c>
      <c r="C97" s="34">
        <v>60</v>
      </c>
      <c r="D97" s="34">
        <v>23</v>
      </c>
      <c r="E97" s="34">
        <v>51</v>
      </c>
      <c r="F97" s="34">
        <v>32</v>
      </c>
      <c r="G97" s="34">
        <v>58</v>
      </c>
      <c r="H97" s="34">
        <v>19</v>
      </c>
      <c r="I97" s="34">
        <v>50</v>
      </c>
      <c r="J97" s="34">
        <v>13</v>
      </c>
      <c r="K97" s="34">
        <v>81</v>
      </c>
      <c r="L97" s="34">
        <v>8</v>
      </c>
      <c r="M97" s="34">
        <v>56</v>
      </c>
      <c r="N97" s="34">
        <v>15</v>
      </c>
      <c r="O97" s="34">
        <v>49</v>
      </c>
      <c r="P97" s="34">
        <v>26</v>
      </c>
      <c r="Q97" s="34">
        <v>55</v>
      </c>
      <c r="R97" s="34">
        <v>17</v>
      </c>
      <c r="S97" s="34">
        <v>73</v>
      </c>
      <c r="T97" s="34">
        <v>14</v>
      </c>
      <c r="U97" s="34">
        <v>41</v>
      </c>
      <c r="V97" s="34">
        <v>39</v>
      </c>
      <c r="W97" s="34">
        <v>47</v>
      </c>
      <c r="X97" s="34">
        <v>46</v>
      </c>
      <c r="Y97" s="34">
        <v>55</v>
      </c>
      <c r="Z97" s="34">
        <v>28</v>
      </c>
      <c r="AA97" s="34">
        <v>67</v>
      </c>
      <c r="AB97" s="34">
        <v>29</v>
      </c>
      <c r="AC97" s="34">
        <v>111</v>
      </c>
    </row>
    <row r="98" spans="1:29" x14ac:dyDescent="0.2">
      <c r="A98" s="34" t="s">
        <v>60591</v>
      </c>
      <c r="B98" s="34">
        <v>33</v>
      </c>
      <c r="C98" s="34">
        <v>53</v>
      </c>
      <c r="D98" s="34">
        <v>60</v>
      </c>
      <c r="E98" s="34">
        <v>72</v>
      </c>
      <c r="F98" s="34">
        <v>34</v>
      </c>
      <c r="G98" s="34">
        <v>75</v>
      </c>
      <c r="H98" s="34">
        <v>21</v>
      </c>
      <c r="I98" s="34">
        <v>41</v>
      </c>
      <c r="J98" s="34">
        <v>24</v>
      </c>
      <c r="K98" s="34">
        <v>56</v>
      </c>
      <c r="L98" s="34">
        <v>13</v>
      </c>
      <c r="M98" s="34">
        <v>22</v>
      </c>
      <c r="N98" s="34">
        <v>22</v>
      </c>
      <c r="O98" s="34">
        <v>43</v>
      </c>
      <c r="P98" s="34">
        <v>15</v>
      </c>
      <c r="Q98" s="34">
        <v>35</v>
      </c>
      <c r="R98" s="34">
        <v>24</v>
      </c>
      <c r="S98" s="34">
        <v>74</v>
      </c>
      <c r="T98" s="34">
        <v>13</v>
      </c>
      <c r="U98" s="34">
        <v>20</v>
      </c>
      <c r="V98" s="34">
        <v>27</v>
      </c>
      <c r="W98" s="34">
        <v>26</v>
      </c>
      <c r="X98" s="34">
        <v>43</v>
      </c>
      <c r="Y98" s="34">
        <v>19</v>
      </c>
      <c r="Z98" s="34">
        <v>38</v>
      </c>
      <c r="AA98" s="34">
        <v>40</v>
      </c>
      <c r="AB98" s="34">
        <v>12</v>
      </c>
      <c r="AC98" s="34">
        <v>84</v>
      </c>
    </row>
    <row r="99" spans="1:29" x14ac:dyDescent="0.2">
      <c r="A99" s="34" t="s">
        <v>60592</v>
      </c>
      <c r="B99" s="34">
        <v>21</v>
      </c>
      <c r="C99" s="34">
        <v>36</v>
      </c>
      <c r="D99" s="34">
        <v>65</v>
      </c>
      <c r="E99" s="34">
        <v>55</v>
      </c>
      <c r="F99" s="34">
        <v>51</v>
      </c>
      <c r="G99" s="34">
        <v>63</v>
      </c>
      <c r="H99" s="34">
        <v>58</v>
      </c>
      <c r="I99" s="34">
        <v>46</v>
      </c>
      <c r="J99" s="34">
        <v>41</v>
      </c>
      <c r="K99" s="34">
        <v>60</v>
      </c>
      <c r="L99" s="34">
        <v>25</v>
      </c>
      <c r="M99" s="34">
        <v>27</v>
      </c>
      <c r="N99" s="34">
        <v>34</v>
      </c>
      <c r="O99" s="34">
        <v>32</v>
      </c>
      <c r="P99" s="34">
        <v>34</v>
      </c>
      <c r="Q99" s="34">
        <v>42</v>
      </c>
      <c r="R99" s="34">
        <v>46</v>
      </c>
      <c r="S99" s="34">
        <v>68</v>
      </c>
      <c r="T99" s="34">
        <v>29</v>
      </c>
      <c r="U99" s="34">
        <v>47</v>
      </c>
      <c r="V99" s="34">
        <v>43</v>
      </c>
      <c r="W99" s="34">
        <v>46</v>
      </c>
      <c r="X99" s="34">
        <v>73</v>
      </c>
      <c r="Y99" s="34">
        <v>41</v>
      </c>
      <c r="Z99" s="34">
        <v>48</v>
      </c>
      <c r="AA99" s="34">
        <v>51</v>
      </c>
      <c r="AB99" s="34">
        <v>43</v>
      </c>
      <c r="AC99" s="34">
        <v>62</v>
      </c>
    </row>
    <row r="100" spans="1:29" x14ac:dyDescent="0.2">
      <c r="A100" s="34" t="s">
        <v>60593</v>
      </c>
      <c r="B100" s="34">
        <v>14</v>
      </c>
      <c r="C100" s="34">
        <v>15</v>
      </c>
      <c r="D100" s="34">
        <v>26</v>
      </c>
      <c r="E100" s="34">
        <v>11</v>
      </c>
      <c r="F100" s="34">
        <v>26</v>
      </c>
      <c r="G100" s="34">
        <v>36</v>
      </c>
      <c r="H100" s="34">
        <v>13</v>
      </c>
      <c r="I100" s="34">
        <v>13</v>
      </c>
      <c r="J100" s="34">
        <v>13</v>
      </c>
      <c r="K100" s="34">
        <v>14</v>
      </c>
      <c r="L100" s="34">
        <v>8</v>
      </c>
      <c r="M100" s="34">
        <v>18</v>
      </c>
      <c r="N100" s="34">
        <v>8</v>
      </c>
      <c r="O100" s="34">
        <v>7</v>
      </c>
      <c r="P100" s="34">
        <v>16</v>
      </c>
      <c r="Q100" s="34">
        <v>26</v>
      </c>
      <c r="R100" s="34">
        <v>15</v>
      </c>
      <c r="S100" s="34">
        <v>27</v>
      </c>
      <c r="T100" s="34">
        <v>13</v>
      </c>
      <c r="U100" s="34">
        <v>14</v>
      </c>
      <c r="V100" s="34">
        <v>32</v>
      </c>
      <c r="W100" s="34">
        <v>16</v>
      </c>
      <c r="X100" s="34">
        <v>26</v>
      </c>
      <c r="Y100" s="34">
        <v>5</v>
      </c>
      <c r="Z100" s="34">
        <v>30</v>
      </c>
      <c r="AA100" s="34">
        <v>35</v>
      </c>
      <c r="AB100" s="34">
        <v>20</v>
      </c>
      <c r="AC100" s="34">
        <v>19</v>
      </c>
    </row>
    <row r="101" spans="1:29" x14ac:dyDescent="0.2">
      <c r="A101" s="34" t="s">
        <v>60594</v>
      </c>
      <c r="B101" s="34">
        <v>81</v>
      </c>
      <c r="C101" s="34">
        <v>50</v>
      </c>
      <c r="D101" s="34">
        <v>78</v>
      </c>
      <c r="E101" s="34">
        <v>62</v>
      </c>
      <c r="F101" s="34">
        <v>68</v>
      </c>
      <c r="G101" s="34">
        <v>39</v>
      </c>
      <c r="H101" s="34">
        <v>71</v>
      </c>
      <c r="I101" s="34">
        <v>51</v>
      </c>
      <c r="J101" s="34">
        <v>47</v>
      </c>
      <c r="K101" s="34">
        <v>43</v>
      </c>
      <c r="L101" s="34">
        <v>40</v>
      </c>
      <c r="M101" s="34">
        <v>48</v>
      </c>
      <c r="N101" s="34">
        <v>68</v>
      </c>
      <c r="O101" s="34">
        <v>43</v>
      </c>
      <c r="P101" s="34">
        <v>56</v>
      </c>
      <c r="Q101" s="34">
        <v>46</v>
      </c>
      <c r="R101" s="34">
        <v>50</v>
      </c>
      <c r="S101" s="34">
        <v>70</v>
      </c>
      <c r="T101" s="34">
        <v>35</v>
      </c>
      <c r="U101" s="34">
        <v>42</v>
      </c>
      <c r="V101" s="34">
        <v>81</v>
      </c>
      <c r="W101" s="34">
        <v>53</v>
      </c>
      <c r="X101" s="34">
        <v>49</v>
      </c>
      <c r="Y101" s="34">
        <v>30</v>
      </c>
      <c r="Z101" s="34">
        <v>62</v>
      </c>
      <c r="AA101" s="34">
        <v>61</v>
      </c>
      <c r="AB101" s="34">
        <v>69</v>
      </c>
      <c r="AC101" s="34">
        <v>76</v>
      </c>
    </row>
    <row r="102" spans="1:29" x14ac:dyDescent="0.2">
      <c r="A102" s="34" t="s">
        <v>60595</v>
      </c>
      <c r="B102" s="34">
        <v>29</v>
      </c>
      <c r="C102" s="34">
        <v>77</v>
      </c>
      <c r="D102" s="34">
        <v>113</v>
      </c>
      <c r="E102" s="34">
        <v>70</v>
      </c>
      <c r="F102" s="34">
        <v>69</v>
      </c>
      <c r="G102" s="34">
        <v>56</v>
      </c>
      <c r="H102" s="34">
        <v>58</v>
      </c>
      <c r="I102" s="34">
        <v>84</v>
      </c>
      <c r="J102" s="34">
        <v>48</v>
      </c>
      <c r="K102" s="34">
        <v>82</v>
      </c>
      <c r="L102" s="34">
        <v>22</v>
      </c>
      <c r="M102" s="34">
        <v>63</v>
      </c>
      <c r="N102" s="34">
        <v>52</v>
      </c>
      <c r="O102" s="34">
        <v>46</v>
      </c>
      <c r="P102" s="34">
        <v>31</v>
      </c>
      <c r="Q102" s="34">
        <v>84</v>
      </c>
      <c r="R102" s="34">
        <v>72</v>
      </c>
      <c r="S102" s="34">
        <v>94</v>
      </c>
      <c r="T102" s="34">
        <v>38</v>
      </c>
      <c r="U102" s="34">
        <v>56</v>
      </c>
      <c r="V102" s="34">
        <v>57</v>
      </c>
      <c r="W102" s="34">
        <v>82</v>
      </c>
      <c r="X102" s="34">
        <v>54</v>
      </c>
      <c r="Y102" s="34">
        <v>72</v>
      </c>
      <c r="Z102" s="34">
        <v>83</v>
      </c>
      <c r="AA102" s="34">
        <v>121</v>
      </c>
      <c r="AB102" s="34">
        <v>52</v>
      </c>
      <c r="AC102" s="34">
        <v>118</v>
      </c>
    </row>
    <row r="103" spans="1:29" x14ac:dyDescent="0.2">
      <c r="A103" s="34" t="s">
        <v>60596</v>
      </c>
      <c r="B103" s="34">
        <v>27</v>
      </c>
      <c r="C103" s="34">
        <v>156</v>
      </c>
      <c r="D103" s="34">
        <v>120</v>
      </c>
      <c r="E103" s="34">
        <v>156</v>
      </c>
      <c r="F103" s="34">
        <v>77</v>
      </c>
      <c r="G103" s="34">
        <v>189</v>
      </c>
      <c r="H103" s="34">
        <v>59</v>
      </c>
      <c r="I103" s="34">
        <v>140</v>
      </c>
      <c r="J103" s="34">
        <v>44</v>
      </c>
      <c r="K103" s="34">
        <v>184</v>
      </c>
      <c r="L103" s="34">
        <v>25</v>
      </c>
      <c r="M103" s="34">
        <v>127</v>
      </c>
      <c r="N103" s="34">
        <v>55</v>
      </c>
      <c r="O103" s="34">
        <v>111</v>
      </c>
      <c r="P103" s="34">
        <v>48</v>
      </c>
      <c r="Q103" s="34">
        <v>149</v>
      </c>
      <c r="R103" s="34">
        <v>61</v>
      </c>
      <c r="S103" s="34">
        <v>176</v>
      </c>
      <c r="T103" s="34">
        <v>27</v>
      </c>
      <c r="U103" s="34">
        <v>87</v>
      </c>
      <c r="V103" s="34">
        <v>90</v>
      </c>
      <c r="W103" s="34">
        <v>80</v>
      </c>
      <c r="X103" s="34">
        <v>112</v>
      </c>
      <c r="Y103" s="34">
        <v>76</v>
      </c>
      <c r="Z103" s="34">
        <v>101</v>
      </c>
      <c r="AA103" s="34">
        <v>135</v>
      </c>
      <c r="AB103" s="34">
        <v>43</v>
      </c>
      <c r="AC103" s="34">
        <v>228</v>
      </c>
    </row>
    <row r="104" spans="1:29" x14ac:dyDescent="0.2">
      <c r="A104" s="34" t="s">
        <v>60597</v>
      </c>
      <c r="B104" s="34">
        <v>56</v>
      </c>
      <c r="C104" s="34">
        <v>55</v>
      </c>
      <c r="D104" s="34">
        <v>80</v>
      </c>
      <c r="E104" s="34">
        <v>66</v>
      </c>
      <c r="F104" s="34">
        <v>61</v>
      </c>
      <c r="G104" s="34">
        <v>59</v>
      </c>
      <c r="H104" s="34">
        <v>55</v>
      </c>
      <c r="I104" s="34">
        <v>50</v>
      </c>
      <c r="J104" s="34">
        <v>54</v>
      </c>
      <c r="K104" s="34">
        <v>60</v>
      </c>
      <c r="L104" s="34">
        <v>31</v>
      </c>
      <c r="M104" s="34">
        <v>61</v>
      </c>
      <c r="N104" s="34">
        <v>50</v>
      </c>
      <c r="O104" s="34">
        <v>64</v>
      </c>
      <c r="P104" s="34">
        <v>53</v>
      </c>
      <c r="Q104" s="34">
        <v>59</v>
      </c>
      <c r="R104" s="34">
        <v>62</v>
      </c>
      <c r="S104" s="34">
        <v>73</v>
      </c>
      <c r="T104" s="34">
        <v>27</v>
      </c>
      <c r="U104" s="34">
        <v>34</v>
      </c>
      <c r="V104" s="34">
        <v>55</v>
      </c>
      <c r="W104" s="34">
        <v>52</v>
      </c>
      <c r="X104" s="34">
        <v>95</v>
      </c>
      <c r="Y104" s="34">
        <v>40</v>
      </c>
      <c r="Z104" s="34">
        <v>83</v>
      </c>
      <c r="AA104" s="34">
        <v>87</v>
      </c>
      <c r="AB104" s="34">
        <v>31</v>
      </c>
      <c r="AC104" s="34">
        <v>79</v>
      </c>
    </row>
    <row r="105" spans="1:29" x14ac:dyDescent="0.2">
      <c r="A105" s="34" t="s">
        <v>60598</v>
      </c>
      <c r="B105" s="34">
        <v>57</v>
      </c>
      <c r="C105" s="34">
        <v>152</v>
      </c>
      <c r="D105" s="34">
        <v>160</v>
      </c>
      <c r="E105" s="34">
        <v>161</v>
      </c>
      <c r="F105" s="34">
        <v>111</v>
      </c>
      <c r="G105" s="34">
        <v>120</v>
      </c>
      <c r="H105" s="34">
        <v>114</v>
      </c>
      <c r="I105" s="34">
        <v>132</v>
      </c>
      <c r="J105" s="34">
        <v>88</v>
      </c>
      <c r="K105" s="34">
        <v>190</v>
      </c>
      <c r="L105" s="34">
        <v>42</v>
      </c>
      <c r="M105" s="34">
        <v>113</v>
      </c>
      <c r="N105" s="34">
        <v>99</v>
      </c>
      <c r="O105" s="34">
        <v>109</v>
      </c>
      <c r="P105" s="34">
        <v>94</v>
      </c>
      <c r="Q105" s="34">
        <v>157</v>
      </c>
      <c r="R105" s="34">
        <v>118</v>
      </c>
      <c r="S105" s="34">
        <v>194</v>
      </c>
      <c r="T105" s="34">
        <v>87</v>
      </c>
      <c r="U105" s="34">
        <v>118</v>
      </c>
      <c r="V105" s="34">
        <v>115</v>
      </c>
      <c r="W105" s="34">
        <v>98</v>
      </c>
      <c r="X105" s="34">
        <v>127</v>
      </c>
      <c r="Y105" s="34">
        <v>118</v>
      </c>
      <c r="Z105" s="34">
        <v>130</v>
      </c>
      <c r="AA105" s="34">
        <v>181</v>
      </c>
      <c r="AB105" s="34">
        <v>75</v>
      </c>
      <c r="AC105" s="34">
        <v>200</v>
      </c>
    </row>
    <row r="106" spans="1:29" x14ac:dyDescent="0.2">
      <c r="A106" s="34" t="s">
        <v>60599</v>
      </c>
      <c r="B106" s="34">
        <v>42</v>
      </c>
      <c r="C106" s="34">
        <v>178</v>
      </c>
      <c r="D106" s="34">
        <v>97</v>
      </c>
      <c r="E106" s="34">
        <v>202</v>
      </c>
      <c r="F106" s="34">
        <v>95</v>
      </c>
      <c r="G106" s="34">
        <v>259</v>
      </c>
      <c r="H106" s="34">
        <v>76</v>
      </c>
      <c r="I106" s="34">
        <v>133</v>
      </c>
      <c r="J106" s="34">
        <v>83</v>
      </c>
      <c r="K106" s="34">
        <v>172</v>
      </c>
      <c r="L106" s="34">
        <v>59</v>
      </c>
      <c r="M106" s="34">
        <v>150</v>
      </c>
      <c r="N106" s="34">
        <v>76</v>
      </c>
      <c r="O106" s="34">
        <v>152</v>
      </c>
      <c r="P106" s="34">
        <v>71</v>
      </c>
      <c r="Q106" s="34">
        <v>188</v>
      </c>
      <c r="R106" s="34">
        <v>74</v>
      </c>
      <c r="S106" s="34">
        <v>223</v>
      </c>
      <c r="T106" s="34">
        <v>67</v>
      </c>
      <c r="U106" s="34">
        <v>172</v>
      </c>
      <c r="V106" s="34">
        <v>81</v>
      </c>
      <c r="W106" s="34">
        <v>155</v>
      </c>
      <c r="X106" s="34">
        <v>85</v>
      </c>
      <c r="Y106" s="34">
        <v>144</v>
      </c>
      <c r="Z106" s="34">
        <v>110</v>
      </c>
      <c r="AA106" s="34">
        <v>199</v>
      </c>
      <c r="AB106" s="34">
        <v>64</v>
      </c>
      <c r="AC106" s="34">
        <v>296</v>
      </c>
    </row>
    <row r="107" spans="1:29" x14ac:dyDescent="0.2">
      <c r="A107" s="34" t="s">
        <v>60600</v>
      </c>
      <c r="B107" s="34">
        <v>51</v>
      </c>
      <c r="C107" s="34">
        <v>61</v>
      </c>
      <c r="D107" s="34">
        <v>134</v>
      </c>
      <c r="E107" s="34">
        <v>60</v>
      </c>
      <c r="F107" s="34">
        <v>60</v>
      </c>
      <c r="G107" s="34">
        <v>56</v>
      </c>
      <c r="H107" s="34">
        <v>64</v>
      </c>
      <c r="I107" s="34">
        <v>45</v>
      </c>
      <c r="J107" s="34">
        <v>63</v>
      </c>
      <c r="K107" s="34">
        <v>51</v>
      </c>
      <c r="L107" s="34">
        <v>39</v>
      </c>
      <c r="M107" s="34">
        <v>42</v>
      </c>
      <c r="N107" s="34">
        <v>78</v>
      </c>
      <c r="O107" s="34">
        <v>64</v>
      </c>
      <c r="P107" s="34">
        <v>45</v>
      </c>
      <c r="Q107" s="34">
        <v>53</v>
      </c>
      <c r="R107" s="34">
        <v>67</v>
      </c>
      <c r="S107" s="34">
        <v>82</v>
      </c>
      <c r="T107" s="34">
        <v>33</v>
      </c>
      <c r="U107" s="34">
        <v>52</v>
      </c>
      <c r="V107" s="34">
        <v>62</v>
      </c>
      <c r="W107" s="34">
        <v>64</v>
      </c>
      <c r="X107" s="34">
        <v>74</v>
      </c>
      <c r="Y107" s="34">
        <v>37</v>
      </c>
      <c r="Z107" s="34">
        <v>80</v>
      </c>
      <c r="AA107" s="34">
        <v>53</v>
      </c>
      <c r="AB107" s="34">
        <v>66</v>
      </c>
      <c r="AC107" s="34">
        <v>74</v>
      </c>
    </row>
    <row r="108" spans="1:29" x14ac:dyDescent="0.2">
      <c r="A108" s="34" t="s">
        <v>60601</v>
      </c>
      <c r="B108" s="34">
        <v>42</v>
      </c>
      <c r="C108" s="34">
        <v>54</v>
      </c>
      <c r="D108" s="34">
        <v>49</v>
      </c>
      <c r="E108" s="34">
        <v>65</v>
      </c>
      <c r="F108" s="34">
        <v>48</v>
      </c>
      <c r="G108" s="34">
        <v>45</v>
      </c>
      <c r="H108" s="34">
        <v>31</v>
      </c>
      <c r="I108" s="34">
        <v>65</v>
      </c>
      <c r="J108" s="34">
        <v>40</v>
      </c>
      <c r="K108" s="34">
        <v>48</v>
      </c>
      <c r="L108" s="34">
        <v>22</v>
      </c>
      <c r="M108" s="34">
        <v>64</v>
      </c>
      <c r="N108" s="34">
        <v>37</v>
      </c>
      <c r="O108" s="34">
        <v>46</v>
      </c>
      <c r="P108" s="34">
        <v>54</v>
      </c>
      <c r="Q108" s="34">
        <v>87</v>
      </c>
      <c r="R108" s="34">
        <v>43</v>
      </c>
      <c r="S108" s="34">
        <v>57</v>
      </c>
      <c r="T108" s="34">
        <v>30</v>
      </c>
      <c r="U108" s="34">
        <v>40</v>
      </c>
      <c r="V108" s="34">
        <v>39</v>
      </c>
      <c r="W108" s="34">
        <v>47</v>
      </c>
      <c r="X108" s="34">
        <v>64</v>
      </c>
      <c r="Y108" s="34">
        <v>54</v>
      </c>
      <c r="Z108" s="34">
        <v>66</v>
      </c>
      <c r="AA108" s="34">
        <v>91</v>
      </c>
      <c r="AB108" s="34">
        <v>48</v>
      </c>
      <c r="AC108" s="34">
        <v>105</v>
      </c>
    </row>
    <row r="109" spans="1:29" x14ac:dyDescent="0.2">
      <c r="A109" s="34" t="s">
        <v>60602</v>
      </c>
      <c r="B109" s="34">
        <v>42</v>
      </c>
      <c r="C109" s="34">
        <v>134</v>
      </c>
      <c r="D109" s="34">
        <v>114</v>
      </c>
      <c r="E109" s="34">
        <v>110</v>
      </c>
      <c r="F109" s="34">
        <v>69</v>
      </c>
      <c r="G109" s="34">
        <v>95</v>
      </c>
      <c r="H109" s="34">
        <v>96</v>
      </c>
      <c r="I109" s="34">
        <v>100</v>
      </c>
      <c r="J109" s="34">
        <v>75</v>
      </c>
      <c r="K109" s="34">
        <v>165</v>
      </c>
      <c r="L109" s="34">
        <v>45</v>
      </c>
      <c r="M109" s="34">
        <v>62</v>
      </c>
      <c r="N109" s="34">
        <v>70</v>
      </c>
      <c r="O109" s="34">
        <v>103</v>
      </c>
      <c r="P109" s="34">
        <v>55</v>
      </c>
      <c r="Q109" s="34">
        <v>144</v>
      </c>
      <c r="R109" s="34">
        <v>65</v>
      </c>
      <c r="S109" s="34">
        <v>147</v>
      </c>
      <c r="T109" s="34">
        <v>39</v>
      </c>
      <c r="U109" s="34">
        <v>97</v>
      </c>
      <c r="V109" s="34">
        <v>102</v>
      </c>
      <c r="W109" s="34">
        <v>127</v>
      </c>
      <c r="X109" s="34">
        <v>98</v>
      </c>
      <c r="Y109" s="34">
        <v>69</v>
      </c>
      <c r="Z109" s="34">
        <v>85</v>
      </c>
      <c r="AA109" s="34">
        <v>175</v>
      </c>
      <c r="AB109" s="34">
        <v>57</v>
      </c>
      <c r="AC109" s="34">
        <v>183</v>
      </c>
    </row>
    <row r="110" spans="1:29" x14ac:dyDescent="0.2">
      <c r="A110" s="34" t="s">
        <v>60603</v>
      </c>
      <c r="B110" s="34">
        <v>28</v>
      </c>
      <c r="C110" s="34">
        <v>34</v>
      </c>
      <c r="D110" s="34">
        <v>66</v>
      </c>
      <c r="E110" s="34">
        <v>76</v>
      </c>
      <c r="F110" s="34">
        <v>57</v>
      </c>
      <c r="G110" s="34">
        <v>66</v>
      </c>
      <c r="H110" s="34">
        <v>50</v>
      </c>
      <c r="I110" s="34">
        <v>35</v>
      </c>
      <c r="J110" s="34">
        <v>52</v>
      </c>
      <c r="K110" s="34">
        <v>53</v>
      </c>
      <c r="L110" s="34">
        <v>25</v>
      </c>
      <c r="M110" s="34">
        <v>41</v>
      </c>
      <c r="N110" s="34">
        <v>43</v>
      </c>
      <c r="O110" s="34">
        <v>46</v>
      </c>
      <c r="P110" s="34">
        <v>49</v>
      </c>
      <c r="Q110" s="34">
        <v>63</v>
      </c>
      <c r="R110" s="34">
        <v>57</v>
      </c>
      <c r="S110" s="34">
        <v>71</v>
      </c>
      <c r="T110" s="34">
        <v>47</v>
      </c>
      <c r="U110" s="34">
        <v>46</v>
      </c>
      <c r="V110" s="34">
        <v>61</v>
      </c>
      <c r="W110" s="34">
        <v>74</v>
      </c>
      <c r="X110" s="34">
        <v>76</v>
      </c>
      <c r="Y110" s="34">
        <v>41</v>
      </c>
      <c r="Z110" s="34">
        <v>61</v>
      </c>
      <c r="AA110" s="34">
        <v>79</v>
      </c>
      <c r="AB110" s="34">
        <v>44</v>
      </c>
      <c r="AC110" s="34">
        <v>63</v>
      </c>
    </row>
    <row r="111" spans="1:29" x14ac:dyDescent="0.2">
      <c r="A111" s="34" t="s">
        <v>60604</v>
      </c>
      <c r="B111" s="34">
        <v>20</v>
      </c>
      <c r="C111" s="34">
        <v>52</v>
      </c>
      <c r="D111" s="34">
        <v>43</v>
      </c>
      <c r="E111" s="34">
        <v>53</v>
      </c>
      <c r="F111" s="34">
        <v>29</v>
      </c>
      <c r="G111" s="34">
        <v>34</v>
      </c>
      <c r="H111" s="34">
        <v>38</v>
      </c>
      <c r="I111" s="34">
        <v>29</v>
      </c>
      <c r="J111" s="34">
        <v>31</v>
      </c>
      <c r="K111" s="34">
        <v>44</v>
      </c>
      <c r="L111" s="34">
        <v>26</v>
      </c>
      <c r="M111" s="34">
        <v>42</v>
      </c>
      <c r="N111" s="34">
        <v>16</v>
      </c>
      <c r="O111" s="34">
        <v>34</v>
      </c>
      <c r="P111" s="34">
        <v>26</v>
      </c>
      <c r="Q111" s="34">
        <v>51</v>
      </c>
      <c r="R111" s="34">
        <v>27</v>
      </c>
      <c r="S111" s="34">
        <v>57</v>
      </c>
      <c r="T111" s="34">
        <v>23</v>
      </c>
      <c r="U111" s="34">
        <v>40</v>
      </c>
      <c r="V111" s="34">
        <v>29</v>
      </c>
      <c r="W111" s="34">
        <v>45</v>
      </c>
      <c r="X111" s="34">
        <v>21</v>
      </c>
      <c r="Y111" s="34">
        <v>30</v>
      </c>
      <c r="Z111" s="34">
        <v>49</v>
      </c>
      <c r="AA111" s="34">
        <v>66</v>
      </c>
      <c r="AB111" s="34">
        <v>31</v>
      </c>
      <c r="AC111" s="34">
        <v>57</v>
      </c>
    </row>
    <row r="112" spans="1:29" x14ac:dyDescent="0.2">
      <c r="A112" s="34" t="s">
        <v>60605</v>
      </c>
      <c r="B112" s="34">
        <v>0</v>
      </c>
      <c r="C112" s="34">
        <v>0</v>
      </c>
      <c r="D112" s="34">
        <v>0</v>
      </c>
      <c r="E112" s="34">
        <v>0</v>
      </c>
      <c r="F112" s="34">
        <v>0</v>
      </c>
      <c r="G112" s="34">
        <v>0</v>
      </c>
      <c r="H112" s="34">
        <v>0</v>
      </c>
      <c r="I112" s="34">
        <v>0</v>
      </c>
      <c r="J112" s="34">
        <v>0</v>
      </c>
      <c r="K112" s="34">
        <v>0</v>
      </c>
      <c r="L112" s="34">
        <v>0</v>
      </c>
      <c r="M112" s="34">
        <v>0</v>
      </c>
      <c r="N112" s="34">
        <v>0</v>
      </c>
      <c r="O112" s="34">
        <v>0</v>
      </c>
      <c r="P112" s="34">
        <v>0</v>
      </c>
      <c r="Q112" s="34">
        <v>0</v>
      </c>
      <c r="R112" s="34">
        <v>0</v>
      </c>
      <c r="S112" s="34">
        <v>0</v>
      </c>
      <c r="T112" s="34">
        <v>0</v>
      </c>
      <c r="U112" s="34">
        <v>0</v>
      </c>
      <c r="V112" s="34">
        <v>0</v>
      </c>
      <c r="W112" s="34">
        <v>0</v>
      </c>
      <c r="X112" s="34">
        <v>0</v>
      </c>
      <c r="Y112" s="34">
        <v>0</v>
      </c>
      <c r="Z112" s="34">
        <v>0</v>
      </c>
      <c r="AA112" s="34">
        <v>0</v>
      </c>
      <c r="AB112" s="34">
        <v>0</v>
      </c>
      <c r="AC112" s="34">
        <v>0</v>
      </c>
    </row>
    <row r="113" spans="1:29" x14ac:dyDescent="0.2">
      <c r="A113" s="34" t="s">
        <v>60606</v>
      </c>
      <c r="B113" s="34">
        <v>53</v>
      </c>
      <c r="C113" s="34">
        <v>77</v>
      </c>
      <c r="D113" s="34">
        <v>90</v>
      </c>
      <c r="E113" s="34">
        <v>98</v>
      </c>
      <c r="F113" s="34">
        <v>63</v>
      </c>
      <c r="G113" s="34">
        <v>119</v>
      </c>
      <c r="H113" s="34">
        <v>62</v>
      </c>
      <c r="I113" s="34">
        <v>86</v>
      </c>
      <c r="J113" s="34">
        <v>66</v>
      </c>
      <c r="K113" s="34">
        <v>88</v>
      </c>
      <c r="L113" s="34">
        <v>31</v>
      </c>
      <c r="M113" s="34">
        <v>73</v>
      </c>
      <c r="N113" s="34">
        <v>79</v>
      </c>
      <c r="O113" s="34">
        <v>48</v>
      </c>
      <c r="P113" s="34">
        <v>48</v>
      </c>
      <c r="Q113" s="34">
        <v>108</v>
      </c>
      <c r="R113" s="34">
        <v>68</v>
      </c>
      <c r="S113" s="34">
        <v>85</v>
      </c>
      <c r="T113" s="34">
        <v>39</v>
      </c>
      <c r="U113" s="34">
        <v>69</v>
      </c>
      <c r="V113" s="34">
        <v>70</v>
      </c>
      <c r="W113" s="34">
        <v>83</v>
      </c>
      <c r="X113" s="34">
        <v>81</v>
      </c>
      <c r="Y113" s="34">
        <v>56</v>
      </c>
      <c r="Z113" s="34">
        <v>98</v>
      </c>
      <c r="AA113" s="34">
        <v>97</v>
      </c>
      <c r="AB113" s="34">
        <v>58</v>
      </c>
      <c r="AC113" s="34">
        <v>129</v>
      </c>
    </row>
    <row r="114" spans="1:29" x14ac:dyDescent="0.2">
      <c r="A114" s="34" t="s">
        <v>60607</v>
      </c>
      <c r="B114" s="34">
        <v>117</v>
      </c>
      <c r="C114" s="34">
        <v>104</v>
      </c>
      <c r="D114" s="34">
        <v>167</v>
      </c>
      <c r="E114" s="34">
        <v>115</v>
      </c>
      <c r="F114" s="34">
        <v>169</v>
      </c>
      <c r="G114" s="34">
        <v>138</v>
      </c>
      <c r="H114" s="34">
        <v>135</v>
      </c>
      <c r="I114" s="34">
        <v>102</v>
      </c>
      <c r="J114" s="34">
        <v>128</v>
      </c>
      <c r="K114" s="34">
        <v>124</v>
      </c>
      <c r="L114" s="34">
        <v>89</v>
      </c>
      <c r="M114" s="34">
        <v>106</v>
      </c>
      <c r="N114" s="34">
        <v>145</v>
      </c>
      <c r="O114" s="34">
        <v>96</v>
      </c>
      <c r="P114" s="34">
        <v>115</v>
      </c>
      <c r="Q114" s="34">
        <v>164</v>
      </c>
      <c r="R114" s="34">
        <v>159</v>
      </c>
      <c r="S114" s="34">
        <v>119</v>
      </c>
      <c r="T114" s="34">
        <v>135</v>
      </c>
      <c r="U114" s="34">
        <v>127</v>
      </c>
      <c r="V114" s="34">
        <v>157</v>
      </c>
      <c r="W114" s="34">
        <v>131</v>
      </c>
      <c r="X114" s="34">
        <v>181</v>
      </c>
      <c r="Y114" s="34">
        <v>155</v>
      </c>
      <c r="Z114" s="34">
        <v>135</v>
      </c>
      <c r="AA114" s="34">
        <v>158</v>
      </c>
      <c r="AB114" s="34">
        <v>160</v>
      </c>
      <c r="AC114" s="34">
        <v>179</v>
      </c>
    </row>
    <row r="115" spans="1:29" x14ac:dyDescent="0.2">
      <c r="A115" s="34" t="s">
        <v>60608</v>
      </c>
      <c r="B115" s="34">
        <v>47</v>
      </c>
      <c r="C115" s="34">
        <v>79</v>
      </c>
      <c r="D115" s="34">
        <v>83</v>
      </c>
      <c r="E115" s="34">
        <v>72</v>
      </c>
      <c r="F115" s="34">
        <v>69</v>
      </c>
      <c r="G115" s="34">
        <v>81</v>
      </c>
      <c r="H115" s="34">
        <v>43</v>
      </c>
      <c r="I115" s="34">
        <v>75</v>
      </c>
      <c r="J115" s="34">
        <v>33</v>
      </c>
      <c r="K115" s="34">
        <v>69</v>
      </c>
      <c r="L115" s="34">
        <v>29</v>
      </c>
      <c r="M115" s="34">
        <v>61</v>
      </c>
      <c r="N115" s="34">
        <v>48</v>
      </c>
      <c r="O115" s="34">
        <v>52</v>
      </c>
      <c r="P115" s="34">
        <v>49</v>
      </c>
      <c r="Q115" s="34">
        <v>53</v>
      </c>
      <c r="R115" s="34">
        <v>50</v>
      </c>
      <c r="S115" s="34">
        <v>125</v>
      </c>
      <c r="T115" s="34">
        <v>23</v>
      </c>
      <c r="U115" s="34">
        <v>48</v>
      </c>
      <c r="V115" s="34">
        <v>68</v>
      </c>
      <c r="W115" s="34">
        <v>53</v>
      </c>
      <c r="X115" s="34">
        <v>80</v>
      </c>
      <c r="Y115" s="34">
        <v>53</v>
      </c>
      <c r="Z115" s="34">
        <v>67</v>
      </c>
      <c r="AA115" s="34">
        <v>54</v>
      </c>
      <c r="AB115" s="34">
        <v>53</v>
      </c>
      <c r="AC115" s="34">
        <v>133</v>
      </c>
    </row>
    <row r="116" spans="1:29" x14ac:dyDescent="0.2">
      <c r="A116" s="34" t="s">
        <v>60609</v>
      </c>
      <c r="B116" s="34">
        <v>53</v>
      </c>
      <c r="C116" s="34">
        <v>27</v>
      </c>
      <c r="D116" s="34">
        <v>32</v>
      </c>
      <c r="E116" s="34">
        <v>57</v>
      </c>
      <c r="F116" s="34">
        <v>44</v>
      </c>
      <c r="G116" s="34">
        <v>43</v>
      </c>
      <c r="H116" s="34">
        <v>42</v>
      </c>
      <c r="I116" s="34">
        <v>31</v>
      </c>
      <c r="J116" s="34">
        <v>40</v>
      </c>
      <c r="K116" s="34">
        <v>54</v>
      </c>
      <c r="L116" s="34">
        <v>28</v>
      </c>
      <c r="M116" s="34">
        <v>36</v>
      </c>
      <c r="N116" s="34">
        <v>26</v>
      </c>
      <c r="O116" s="34">
        <v>39</v>
      </c>
      <c r="P116" s="34">
        <v>54</v>
      </c>
      <c r="Q116" s="34">
        <v>59</v>
      </c>
      <c r="R116" s="34">
        <v>24</v>
      </c>
      <c r="S116" s="34">
        <v>67</v>
      </c>
      <c r="T116" s="34">
        <v>33</v>
      </c>
      <c r="U116" s="34">
        <v>44</v>
      </c>
      <c r="V116" s="34">
        <v>29</v>
      </c>
      <c r="W116" s="34">
        <v>37</v>
      </c>
      <c r="X116" s="34">
        <v>52</v>
      </c>
      <c r="Y116" s="34">
        <v>52</v>
      </c>
      <c r="Z116" s="34">
        <v>49</v>
      </c>
      <c r="AA116" s="34">
        <v>78</v>
      </c>
      <c r="AB116" s="34">
        <v>56</v>
      </c>
      <c r="AC116" s="34">
        <v>84</v>
      </c>
    </row>
    <row r="117" spans="1:29" x14ac:dyDescent="0.2">
      <c r="A117" s="34" t="s">
        <v>60610</v>
      </c>
      <c r="B117" s="34">
        <v>86</v>
      </c>
      <c r="C117" s="34">
        <v>137</v>
      </c>
      <c r="D117" s="34">
        <v>163</v>
      </c>
      <c r="E117" s="34">
        <v>125</v>
      </c>
      <c r="F117" s="34">
        <v>158</v>
      </c>
      <c r="G117" s="34">
        <v>102</v>
      </c>
      <c r="H117" s="34">
        <v>132</v>
      </c>
      <c r="I117" s="34">
        <v>114</v>
      </c>
      <c r="J117" s="34">
        <v>121</v>
      </c>
      <c r="K117" s="34">
        <v>179</v>
      </c>
      <c r="L117" s="34">
        <v>66</v>
      </c>
      <c r="M117" s="34">
        <v>123</v>
      </c>
      <c r="N117" s="34">
        <v>146</v>
      </c>
      <c r="O117" s="34">
        <v>109</v>
      </c>
      <c r="P117" s="34">
        <v>162</v>
      </c>
      <c r="Q117" s="34">
        <v>170</v>
      </c>
      <c r="R117" s="34">
        <v>153</v>
      </c>
      <c r="S117" s="34">
        <v>188</v>
      </c>
      <c r="T117" s="34">
        <v>98</v>
      </c>
      <c r="U117" s="34">
        <v>127</v>
      </c>
      <c r="V117" s="34">
        <v>107</v>
      </c>
      <c r="W117" s="34">
        <v>91</v>
      </c>
      <c r="X117" s="34">
        <v>187</v>
      </c>
      <c r="Y117" s="34">
        <v>121</v>
      </c>
      <c r="Z117" s="34">
        <v>131</v>
      </c>
      <c r="AA117" s="34">
        <v>212</v>
      </c>
      <c r="AB117" s="34">
        <v>129</v>
      </c>
      <c r="AC117" s="34">
        <v>210</v>
      </c>
    </row>
    <row r="118" spans="1:29" x14ac:dyDescent="0.2">
      <c r="A118" s="34" t="s">
        <v>60611</v>
      </c>
      <c r="B118" s="34">
        <v>6</v>
      </c>
      <c r="C118" s="34">
        <v>7</v>
      </c>
      <c r="D118" s="34">
        <v>5</v>
      </c>
      <c r="E118" s="34">
        <v>9</v>
      </c>
      <c r="F118" s="34">
        <v>4</v>
      </c>
      <c r="G118" s="34">
        <v>8</v>
      </c>
      <c r="H118" s="34">
        <v>5</v>
      </c>
      <c r="I118" s="34">
        <v>10</v>
      </c>
      <c r="J118" s="34">
        <v>6</v>
      </c>
      <c r="K118" s="34">
        <v>4</v>
      </c>
      <c r="L118" s="34">
        <v>0</v>
      </c>
      <c r="M118" s="34">
        <v>2</v>
      </c>
      <c r="N118" s="34">
        <v>5</v>
      </c>
      <c r="O118" s="34">
        <v>2</v>
      </c>
      <c r="P118" s="34">
        <v>6</v>
      </c>
      <c r="Q118" s="34">
        <v>4</v>
      </c>
      <c r="R118" s="34">
        <v>5</v>
      </c>
      <c r="S118" s="34">
        <v>11</v>
      </c>
      <c r="T118" s="34">
        <v>1</v>
      </c>
      <c r="U118" s="34">
        <v>11</v>
      </c>
      <c r="V118" s="34">
        <v>1</v>
      </c>
      <c r="W118" s="34">
        <v>13</v>
      </c>
      <c r="X118" s="34">
        <v>11</v>
      </c>
      <c r="Y118" s="34">
        <v>3</v>
      </c>
      <c r="Z118" s="34">
        <v>8</v>
      </c>
      <c r="AA118" s="34">
        <v>3</v>
      </c>
      <c r="AB118" s="34">
        <v>2</v>
      </c>
      <c r="AC118" s="34">
        <v>8</v>
      </c>
    </row>
    <row r="119" spans="1:29" x14ac:dyDescent="0.2">
      <c r="A119" s="34" t="s">
        <v>60612</v>
      </c>
      <c r="B119" s="34">
        <v>31</v>
      </c>
      <c r="C119" s="34">
        <v>17</v>
      </c>
      <c r="D119" s="34">
        <v>26</v>
      </c>
      <c r="E119" s="34">
        <v>19</v>
      </c>
      <c r="F119" s="34">
        <v>31</v>
      </c>
      <c r="G119" s="34">
        <v>28</v>
      </c>
      <c r="H119" s="34">
        <v>18</v>
      </c>
      <c r="I119" s="34">
        <v>12</v>
      </c>
      <c r="J119" s="34">
        <v>15</v>
      </c>
      <c r="K119" s="34">
        <v>11</v>
      </c>
      <c r="L119" s="34">
        <v>12</v>
      </c>
      <c r="M119" s="34">
        <v>30</v>
      </c>
      <c r="N119" s="34">
        <v>13</v>
      </c>
      <c r="O119" s="34">
        <v>18</v>
      </c>
      <c r="P119" s="34">
        <v>15</v>
      </c>
      <c r="Q119" s="34">
        <v>27</v>
      </c>
      <c r="R119" s="34">
        <v>24</v>
      </c>
      <c r="S119" s="34">
        <v>11</v>
      </c>
      <c r="T119" s="34">
        <v>20</v>
      </c>
      <c r="U119" s="34">
        <v>15</v>
      </c>
      <c r="V119" s="34">
        <v>11</v>
      </c>
      <c r="W119" s="34">
        <v>22</v>
      </c>
      <c r="X119" s="34">
        <v>20</v>
      </c>
      <c r="Y119" s="34">
        <v>17</v>
      </c>
      <c r="Z119" s="34">
        <v>14</v>
      </c>
      <c r="AA119" s="34">
        <v>32</v>
      </c>
      <c r="AB119" s="34">
        <v>7</v>
      </c>
      <c r="AC119" s="34">
        <v>21</v>
      </c>
    </row>
    <row r="120" spans="1:29" x14ac:dyDescent="0.2">
      <c r="A120" s="34" t="s">
        <v>60613</v>
      </c>
      <c r="B120" s="34">
        <v>11</v>
      </c>
      <c r="C120" s="34">
        <v>32</v>
      </c>
      <c r="D120" s="34">
        <v>40</v>
      </c>
      <c r="E120" s="34">
        <v>30</v>
      </c>
      <c r="F120" s="34">
        <v>16</v>
      </c>
      <c r="G120" s="34">
        <v>19</v>
      </c>
      <c r="H120" s="34">
        <v>18</v>
      </c>
      <c r="I120" s="34">
        <v>27</v>
      </c>
      <c r="J120" s="34">
        <v>15</v>
      </c>
      <c r="K120" s="34">
        <v>33</v>
      </c>
      <c r="L120" s="34">
        <v>10</v>
      </c>
      <c r="M120" s="34">
        <v>19</v>
      </c>
      <c r="N120" s="34">
        <v>12</v>
      </c>
      <c r="O120" s="34">
        <v>16</v>
      </c>
      <c r="P120" s="34">
        <v>18</v>
      </c>
      <c r="Q120" s="34">
        <v>30</v>
      </c>
      <c r="R120" s="34">
        <v>9</v>
      </c>
      <c r="S120" s="34">
        <v>46</v>
      </c>
      <c r="T120" s="34">
        <v>14</v>
      </c>
      <c r="U120" s="34">
        <v>18</v>
      </c>
      <c r="V120" s="34">
        <v>23</v>
      </c>
      <c r="W120" s="34">
        <v>29</v>
      </c>
      <c r="X120" s="34">
        <v>18</v>
      </c>
      <c r="Y120" s="34">
        <v>10</v>
      </c>
      <c r="Z120" s="34">
        <v>11</v>
      </c>
      <c r="AA120" s="34">
        <v>24</v>
      </c>
      <c r="AB120" s="34">
        <v>10</v>
      </c>
      <c r="AC120" s="34">
        <v>32</v>
      </c>
    </row>
    <row r="121" spans="1:29" x14ac:dyDescent="0.2">
      <c r="A121" s="34" t="s">
        <v>60614</v>
      </c>
      <c r="B121" s="34">
        <v>48</v>
      </c>
      <c r="C121" s="34">
        <v>99</v>
      </c>
      <c r="D121" s="34">
        <v>56</v>
      </c>
      <c r="E121" s="34">
        <v>91</v>
      </c>
      <c r="F121" s="34">
        <v>61</v>
      </c>
      <c r="G121" s="34">
        <v>78</v>
      </c>
      <c r="H121" s="34">
        <v>56</v>
      </c>
      <c r="I121" s="34">
        <v>87</v>
      </c>
      <c r="J121" s="34">
        <v>61</v>
      </c>
      <c r="K121" s="34">
        <v>91</v>
      </c>
      <c r="L121" s="34">
        <v>24</v>
      </c>
      <c r="M121" s="34">
        <v>64</v>
      </c>
      <c r="N121" s="34">
        <v>52</v>
      </c>
      <c r="O121" s="34">
        <v>82</v>
      </c>
      <c r="P121" s="34">
        <v>65</v>
      </c>
      <c r="Q121" s="34">
        <v>80</v>
      </c>
      <c r="R121" s="34">
        <v>61</v>
      </c>
      <c r="S121" s="34">
        <v>109</v>
      </c>
      <c r="T121" s="34">
        <v>25</v>
      </c>
      <c r="U121" s="34">
        <v>62</v>
      </c>
      <c r="V121" s="34">
        <v>92</v>
      </c>
      <c r="W121" s="34">
        <v>76</v>
      </c>
      <c r="X121" s="34">
        <v>72</v>
      </c>
      <c r="Y121" s="34">
        <v>68</v>
      </c>
      <c r="Z121" s="34">
        <v>70</v>
      </c>
      <c r="AA121" s="34">
        <v>98</v>
      </c>
      <c r="AB121" s="34">
        <v>39</v>
      </c>
      <c r="AC121" s="34">
        <v>154</v>
      </c>
    </row>
    <row r="122" spans="1:29" x14ac:dyDescent="0.2">
      <c r="A122" s="34" t="s">
        <v>60615</v>
      </c>
      <c r="B122" s="34">
        <v>139</v>
      </c>
      <c r="C122" s="34">
        <v>167</v>
      </c>
      <c r="D122" s="34">
        <v>216</v>
      </c>
      <c r="E122" s="34">
        <v>177</v>
      </c>
      <c r="F122" s="34">
        <v>208</v>
      </c>
      <c r="G122" s="34">
        <v>162</v>
      </c>
      <c r="H122" s="34">
        <v>195</v>
      </c>
      <c r="I122" s="34">
        <v>114</v>
      </c>
      <c r="J122" s="34">
        <v>181</v>
      </c>
      <c r="K122" s="34">
        <v>139</v>
      </c>
      <c r="L122" s="34">
        <v>81</v>
      </c>
      <c r="M122" s="34">
        <v>178</v>
      </c>
      <c r="N122" s="34">
        <v>155</v>
      </c>
      <c r="O122" s="34">
        <v>153</v>
      </c>
      <c r="P122" s="34">
        <v>176</v>
      </c>
      <c r="Q122" s="34">
        <v>241</v>
      </c>
      <c r="R122" s="34">
        <v>208</v>
      </c>
      <c r="S122" s="34">
        <v>228</v>
      </c>
      <c r="T122" s="34">
        <v>171</v>
      </c>
      <c r="U122" s="34">
        <v>191</v>
      </c>
      <c r="V122" s="34">
        <v>275</v>
      </c>
      <c r="W122" s="34">
        <v>195</v>
      </c>
      <c r="X122" s="34">
        <v>258</v>
      </c>
      <c r="Y122" s="34">
        <v>172</v>
      </c>
      <c r="Z122" s="34">
        <v>197</v>
      </c>
      <c r="AA122" s="34">
        <v>202</v>
      </c>
      <c r="AB122" s="34">
        <v>214</v>
      </c>
      <c r="AC122" s="34">
        <v>309</v>
      </c>
    </row>
    <row r="123" spans="1:29" x14ac:dyDescent="0.2">
      <c r="A123" s="34" t="s">
        <v>60616</v>
      </c>
      <c r="B123" s="34">
        <v>37</v>
      </c>
      <c r="C123" s="34">
        <v>52</v>
      </c>
      <c r="D123" s="34">
        <v>88</v>
      </c>
      <c r="E123" s="34">
        <v>62</v>
      </c>
      <c r="F123" s="34">
        <v>71</v>
      </c>
      <c r="G123" s="34">
        <v>49</v>
      </c>
      <c r="H123" s="34">
        <v>70</v>
      </c>
      <c r="I123" s="34">
        <v>66</v>
      </c>
      <c r="J123" s="34">
        <v>73</v>
      </c>
      <c r="K123" s="34">
        <v>66</v>
      </c>
      <c r="L123" s="34">
        <v>42</v>
      </c>
      <c r="M123" s="34">
        <v>36</v>
      </c>
      <c r="N123" s="34">
        <v>57</v>
      </c>
      <c r="O123" s="34">
        <v>51</v>
      </c>
      <c r="P123" s="34">
        <v>57</v>
      </c>
      <c r="Q123" s="34">
        <v>86</v>
      </c>
      <c r="R123" s="34">
        <v>80</v>
      </c>
      <c r="S123" s="34">
        <v>98</v>
      </c>
      <c r="T123" s="34">
        <v>49</v>
      </c>
      <c r="U123" s="34">
        <v>52</v>
      </c>
      <c r="V123" s="34">
        <v>81</v>
      </c>
      <c r="W123" s="34">
        <v>77</v>
      </c>
      <c r="X123" s="34">
        <v>110</v>
      </c>
      <c r="Y123" s="34">
        <v>67</v>
      </c>
      <c r="Z123" s="34">
        <v>98</v>
      </c>
      <c r="AA123" s="34">
        <v>96</v>
      </c>
      <c r="AB123" s="34">
        <v>70</v>
      </c>
      <c r="AC123" s="34">
        <v>106</v>
      </c>
    </row>
    <row r="124" spans="1:29" x14ac:dyDescent="0.2">
      <c r="A124" s="34" t="s">
        <v>60617</v>
      </c>
      <c r="B124" s="34">
        <v>17</v>
      </c>
      <c r="C124" s="34">
        <v>37</v>
      </c>
      <c r="D124" s="34">
        <v>31</v>
      </c>
      <c r="E124" s="34">
        <v>41</v>
      </c>
      <c r="F124" s="34">
        <v>15</v>
      </c>
      <c r="G124" s="34">
        <v>15</v>
      </c>
      <c r="H124" s="34">
        <v>10</v>
      </c>
      <c r="I124" s="34">
        <v>17</v>
      </c>
      <c r="J124" s="34">
        <v>6</v>
      </c>
      <c r="K124" s="34">
        <v>34</v>
      </c>
      <c r="L124" s="34">
        <v>3</v>
      </c>
      <c r="M124" s="34">
        <v>21</v>
      </c>
      <c r="N124" s="34">
        <v>8</v>
      </c>
      <c r="O124" s="34">
        <v>20</v>
      </c>
      <c r="P124" s="34">
        <v>16</v>
      </c>
      <c r="Q124" s="34">
        <v>12</v>
      </c>
      <c r="R124" s="34">
        <v>12</v>
      </c>
      <c r="S124" s="34">
        <v>20</v>
      </c>
      <c r="T124" s="34">
        <v>8</v>
      </c>
      <c r="U124" s="34">
        <v>5</v>
      </c>
      <c r="V124" s="34">
        <v>20</v>
      </c>
      <c r="W124" s="34">
        <v>20</v>
      </c>
      <c r="X124" s="34">
        <v>20</v>
      </c>
      <c r="Y124" s="34">
        <v>7</v>
      </c>
      <c r="Z124" s="34">
        <v>20</v>
      </c>
      <c r="AA124" s="34">
        <v>32</v>
      </c>
      <c r="AB124" s="34">
        <v>10</v>
      </c>
      <c r="AC124" s="34">
        <v>31</v>
      </c>
    </row>
    <row r="125" spans="1:29" x14ac:dyDescent="0.2">
      <c r="A125" s="34" t="s">
        <v>60618</v>
      </c>
      <c r="B125" s="34">
        <v>183</v>
      </c>
      <c r="C125" s="34">
        <v>141</v>
      </c>
      <c r="D125" s="34">
        <v>165</v>
      </c>
      <c r="E125" s="34">
        <v>194</v>
      </c>
      <c r="F125" s="34">
        <v>145</v>
      </c>
      <c r="G125" s="34">
        <v>175</v>
      </c>
      <c r="H125" s="34">
        <v>171</v>
      </c>
      <c r="I125" s="34">
        <v>121</v>
      </c>
      <c r="J125" s="34">
        <v>136</v>
      </c>
      <c r="K125" s="34">
        <v>172</v>
      </c>
      <c r="L125" s="34">
        <v>77</v>
      </c>
      <c r="M125" s="34">
        <v>140</v>
      </c>
      <c r="N125" s="34">
        <v>127</v>
      </c>
      <c r="O125" s="34">
        <v>126</v>
      </c>
      <c r="P125" s="34">
        <v>99</v>
      </c>
      <c r="Q125" s="34">
        <v>175</v>
      </c>
      <c r="R125" s="34">
        <v>183</v>
      </c>
      <c r="S125" s="34">
        <v>171</v>
      </c>
      <c r="T125" s="34">
        <v>128</v>
      </c>
      <c r="U125" s="34">
        <v>138</v>
      </c>
      <c r="V125" s="34">
        <v>188</v>
      </c>
      <c r="W125" s="34">
        <v>145</v>
      </c>
      <c r="X125" s="34">
        <v>204</v>
      </c>
      <c r="Y125" s="34">
        <v>151</v>
      </c>
      <c r="Z125" s="34">
        <v>184</v>
      </c>
      <c r="AA125" s="34">
        <v>196</v>
      </c>
      <c r="AB125" s="34">
        <v>153</v>
      </c>
      <c r="AC125" s="34">
        <v>281</v>
      </c>
    </row>
    <row r="126" spans="1:29" x14ac:dyDescent="0.2">
      <c r="A126" s="34" t="s">
        <v>60619</v>
      </c>
      <c r="B126" s="34">
        <v>11</v>
      </c>
      <c r="C126" s="34">
        <v>27</v>
      </c>
      <c r="D126" s="34">
        <v>28</v>
      </c>
      <c r="E126" s="34">
        <v>30</v>
      </c>
      <c r="F126" s="34">
        <v>19</v>
      </c>
      <c r="G126" s="34">
        <v>30</v>
      </c>
      <c r="H126" s="34">
        <v>26</v>
      </c>
      <c r="I126" s="34">
        <v>44</v>
      </c>
      <c r="J126" s="34">
        <v>9</v>
      </c>
      <c r="K126" s="34">
        <v>29</v>
      </c>
      <c r="L126" s="34">
        <v>7</v>
      </c>
      <c r="M126" s="34">
        <v>18</v>
      </c>
      <c r="N126" s="34">
        <v>15</v>
      </c>
      <c r="O126" s="34">
        <v>18</v>
      </c>
      <c r="P126" s="34">
        <v>7</v>
      </c>
      <c r="Q126" s="34">
        <v>29</v>
      </c>
      <c r="R126" s="34">
        <v>21</v>
      </c>
      <c r="S126" s="34">
        <v>30</v>
      </c>
      <c r="T126" s="34">
        <v>3</v>
      </c>
      <c r="U126" s="34">
        <v>22</v>
      </c>
      <c r="V126" s="34">
        <v>25</v>
      </c>
      <c r="W126" s="34">
        <v>19</v>
      </c>
      <c r="X126" s="34">
        <v>25</v>
      </c>
      <c r="Y126" s="34">
        <v>12</v>
      </c>
      <c r="Z126" s="34">
        <v>19</v>
      </c>
      <c r="AA126" s="34">
        <v>33</v>
      </c>
      <c r="AB126" s="34">
        <v>7</v>
      </c>
      <c r="AC126" s="34">
        <v>36</v>
      </c>
    </row>
    <row r="127" spans="1:29" x14ac:dyDescent="0.2">
      <c r="A127" s="34" t="s">
        <v>60620</v>
      </c>
      <c r="B127" s="34">
        <v>25</v>
      </c>
      <c r="C127" s="34">
        <v>43</v>
      </c>
      <c r="D127" s="34">
        <v>59</v>
      </c>
      <c r="E127" s="34">
        <v>72</v>
      </c>
      <c r="F127" s="34">
        <v>30</v>
      </c>
      <c r="G127" s="34">
        <v>39</v>
      </c>
      <c r="H127" s="34">
        <v>29</v>
      </c>
      <c r="I127" s="34">
        <v>29</v>
      </c>
      <c r="J127" s="34">
        <v>28</v>
      </c>
      <c r="K127" s="34">
        <v>54</v>
      </c>
      <c r="L127" s="34">
        <v>16</v>
      </c>
      <c r="M127" s="34">
        <v>16</v>
      </c>
      <c r="N127" s="34">
        <v>29</v>
      </c>
      <c r="O127" s="34">
        <v>40</v>
      </c>
      <c r="P127" s="34">
        <v>25</v>
      </c>
      <c r="Q127" s="34">
        <v>33</v>
      </c>
      <c r="R127" s="34">
        <v>23</v>
      </c>
      <c r="S127" s="34">
        <v>36</v>
      </c>
      <c r="T127" s="34">
        <v>21</v>
      </c>
      <c r="U127" s="34">
        <v>29</v>
      </c>
      <c r="V127" s="34">
        <v>44</v>
      </c>
      <c r="W127" s="34">
        <v>28</v>
      </c>
      <c r="X127" s="34">
        <v>38</v>
      </c>
      <c r="Y127" s="34">
        <v>16</v>
      </c>
      <c r="Z127" s="34">
        <v>40</v>
      </c>
      <c r="AA127" s="34">
        <v>47</v>
      </c>
      <c r="AB127" s="34">
        <v>24</v>
      </c>
      <c r="AC127" s="34">
        <v>54</v>
      </c>
    </row>
    <row r="128" spans="1:29" x14ac:dyDescent="0.2">
      <c r="A128" s="34" t="s">
        <v>60621</v>
      </c>
      <c r="B128" s="34">
        <v>39</v>
      </c>
      <c r="C128" s="34">
        <v>100</v>
      </c>
      <c r="D128" s="34">
        <v>145</v>
      </c>
      <c r="E128" s="34">
        <v>104</v>
      </c>
      <c r="F128" s="34">
        <v>80</v>
      </c>
      <c r="G128" s="34">
        <v>121</v>
      </c>
      <c r="H128" s="34">
        <v>56</v>
      </c>
      <c r="I128" s="34">
        <v>87</v>
      </c>
      <c r="J128" s="34">
        <v>52</v>
      </c>
      <c r="K128" s="34">
        <v>90</v>
      </c>
      <c r="L128" s="34">
        <v>19</v>
      </c>
      <c r="M128" s="34">
        <v>53</v>
      </c>
      <c r="N128" s="34">
        <v>74</v>
      </c>
      <c r="O128" s="34">
        <v>61</v>
      </c>
      <c r="P128" s="34">
        <v>62</v>
      </c>
      <c r="Q128" s="34">
        <v>70</v>
      </c>
      <c r="R128" s="34">
        <v>110</v>
      </c>
      <c r="S128" s="34">
        <v>93</v>
      </c>
      <c r="T128" s="34">
        <v>42</v>
      </c>
      <c r="U128" s="34">
        <v>73</v>
      </c>
      <c r="V128" s="34">
        <v>81</v>
      </c>
      <c r="W128" s="34">
        <v>44</v>
      </c>
      <c r="X128" s="34">
        <v>114</v>
      </c>
      <c r="Y128" s="34">
        <v>53</v>
      </c>
      <c r="Z128" s="34">
        <v>93</v>
      </c>
      <c r="AA128" s="34">
        <v>88</v>
      </c>
      <c r="AB128" s="34">
        <v>84</v>
      </c>
      <c r="AC128" s="34">
        <v>127</v>
      </c>
    </row>
    <row r="129" spans="1:29" x14ac:dyDescent="0.2">
      <c r="A129" s="34" t="s">
        <v>60622</v>
      </c>
      <c r="B129" s="34">
        <v>59</v>
      </c>
      <c r="C129" s="34">
        <v>93</v>
      </c>
      <c r="D129" s="34">
        <v>129</v>
      </c>
      <c r="E129" s="34">
        <v>112</v>
      </c>
      <c r="F129" s="34">
        <v>104</v>
      </c>
      <c r="G129" s="34">
        <v>92</v>
      </c>
      <c r="H129" s="34">
        <v>101</v>
      </c>
      <c r="I129" s="34">
        <v>79</v>
      </c>
      <c r="J129" s="34">
        <v>72</v>
      </c>
      <c r="K129" s="34">
        <v>84</v>
      </c>
      <c r="L129" s="34">
        <v>30</v>
      </c>
      <c r="M129" s="34">
        <v>58</v>
      </c>
      <c r="N129" s="34">
        <v>55</v>
      </c>
      <c r="O129" s="34">
        <v>75</v>
      </c>
      <c r="P129" s="34">
        <v>50</v>
      </c>
      <c r="Q129" s="34">
        <v>86</v>
      </c>
      <c r="R129" s="34">
        <v>55</v>
      </c>
      <c r="S129" s="34">
        <v>139</v>
      </c>
      <c r="T129" s="34">
        <v>56</v>
      </c>
      <c r="U129" s="34">
        <v>62</v>
      </c>
      <c r="V129" s="34">
        <v>76</v>
      </c>
      <c r="W129" s="34">
        <v>68</v>
      </c>
      <c r="X129" s="34">
        <v>104</v>
      </c>
      <c r="Y129" s="34">
        <v>62</v>
      </c>
      <c r="Z129" s="34">
        <v>96</v>
      </c>
      <c r="AA129" s="34">
        <v>77</v>
      </c>
      <c r="AB129" s="34">
        <v>63</v>
      </c>
      <c r="AC129" s="34">
        <v>110</v>
      </c>
    </row>
    <row r="130" spans="1:29" x14ac:dyDescent="0.2">
      <c r="A130" s="34" t="s">
        <v>60623</v>
      </c>
      <c r="B130" s="34">
        <v>30</v>
      </c>
      <c r="C130" s="34">
        <v>47</v>
      </c>
      <c r="D130" s="34">
        <v>49</v>
      </c>
      <c r="E130" s="34">
        <v>39</v>
      </c>
      <c r="F130" s="34">
        <v>23</v>
      </c>
      <c r="G130" s="34">
        <v>22</v>
      </c>
      <c r="H130" s="34">
        <v>19</v>
      </c>
      <c r="I130" s="34">
        <v>53</v>
      </c>
      <c r="J130" s="34">
        <v>15</v>
      </c>
      <c r="K130" s="34">
        <v>80</v>
      </c>
      <c r="L130" s="34">
        <v>14</v>
      </c>
      <c r="M130" s="34">
        <v>28</v>
      </c>
      <c r="N130" s="34">
        <v>27</v>
      </c>
      <c r="O130" s="34">
        <v>39</v>
      </c>
      <c r="P130" s="34">
        <v>29</v>
      </c>
      <c r="Q130" s="34">
        <v>44</v>
      </c>
      <c r="R130" s="34">
        <v>24</v>
      </c>
      <c r="S130" s="34">
        <v>85</v>
      </c>
      <c r="T130" s="34">
        <v>10</v>
      </c>
      <c r="U130" s="34">
        <v>31</v>
      </c>
      <c r="V130" s="34">
        <v>44</v>
      </c>
      <c r="W130" s="34">
        <v>44</v>
      </c>
      <c r="X130" s="34">
        <v>30</v>
      </c>
      <c r="Y130" s="34">
        <v>14</v>
      </c>
      <c r="Z130" s="34">
        <v>51</v>
      </c>
      <c r="AA130" s="34">
        <v>56</v>
      </c>
      <c r="AB130" s="34">
        <v>31</v>
      </c>
      <c r="AC130" s="34">
        <v>71</v>
      </c>
    </row>
    <row r="131" spans="1:29" x14ac:dyDescent="0.2">
      <c r="A131" s="34" t="s">
        <v>60624</v>
      </c>
      <c r="B131" s="34">
        <v>41</v>
      </c>
      <c r="C131" s="34">
        <v>101</v>
      </c>
      <c r="D131" s="34">
        <v>92</v>
      </c>
      <c r="E131" s="34">
        <v>68</v>
      </c>
      <c r="F131" s="34">
        <v>66</v>
      </c>
      <c r="G131" s="34">
        <v>64</v>
      </c>
      <c r="H131" s="34">
        <v>64</v>
      </c>
      <c r="I131" s="34">
        <v>61</v>
      </c>
      <c r="J131" s="34">
        <v>45</v>
      </c>
      <c r="K131" s="34">
        <v>93</v>
      </c>
      <c r="L131" s="34">
        <v>18</v>
      </c>
      <c r="M131" s="34">
        <v>68</v>
      </c>
      <c r="N131" s="34">
        <v>50</v>
      </c>
      <c r="O131" s="34">
        <v>69</v>
      </c>
      <c r="P131" s="34">
        <v>62</v>
      </c>
      <c r="Q131" s="34">
        <v>84</v>
      </c>
      <c r="R131" s="34">
        <v>52</v>
      </c>
      <c r="S131" s="34">
        <v>94</v>
      </c>
      <c r="T131" s="34">
        <v>25</v>
      </c>
      <c r="U131" s="34">
        <v>48</v>
      </c>
      <c r="V131" s="34">
        <v>82</v>
      </c>
      <c r="W131" s="34">
        <v>63</v>
      </c>
      <c r="X131" s="34">
        <v>61</v>
      </c>
      <c r="Y131" s="34">
        <v>33</v>
      </c>
      <c r="Z131" s="34">
        <v>91</v>
      </c>
      <c r="AA131" s="34">
        <v>102</v>
      </c>
      <c r="AB131" s="34">
        <v>44</v>
      </c>
      <c r="AC131" s="34">
        <v>104</v>
      </c>
    </row>
    <row r="132" spans="1:29" x14ac:dyDescent="0.2">
      <c r="A132" s="34" t="s">
        <v>60625</v>
      </c>
      <c r="B132" s="34">
        <v>22</v>
      </c>
      <c r="C132" s="34">
        <v>19</v>
      </c>
      <c r="D132" s="34">
        <v>25</v>
      </c>
      <c r="E132" s="34">
        <v>39</v>
      </c>
      <c r="F132" s="34">
        <v>15</v>
      </c>
      <c r="G132" s="34">
        <v>27</v>
      </c>
      <c r="H132" s="34">
        <v>19</v>
      </c>
      <c r="I132" s="34">
        <v>38</v>
      </c>
      <c r="J132" s="34">
        <v>19</v>
      </c>
      <c r="K132" s="34">
        <v>27</v>
      </c>
      <c r="L132" s="34">
        <v>5</v>
      </c>
      <c r="M132" s="34">
        <v>34</v>
      </c>
      <c r="N132" s="34">
        <v>16</v>
      </c>
      <c r="O132" s="34">
        <v>30</v>
      </c>
      <c r="P132" s="34">
        <v>17</v>
      </c>
      <c r="Q132" s="34">
        <v>32</v>
      </c>
      <c r="R132" s="34">
        <v>15</v>
      </c>
      <c r="S132" s="34">
        <v>36</v>
      </c>
      <c r="T132" s="34">
        <v>8</v>
      </c>
      <c r="U132" s="34">
        <v>21</v>
      </c>
      <c r="V132" s="34">
        <v>23</v>
      </c>
      <c r="W132" s="34">
        <v>28</v>
      </c>
      <c r="X132" s="34">
        <v>27</v>
      </c>
      <c r="Y132" s="34">
        <v>19</v>
      </c>
      <c r="Z132" s="34">
        <v>26</v>
      </c>
      <c r="AA132" s="34">
        <v>29</v>
      </c>
      <c r="AB132" s="34">
        <v>17</v>
      </c>
      <c r="AC132" s="34">
        <v>51</v>
      </c>
    </row>
    <row r="133" spans="1:29" x14ac:dyDescent="0.2">
      <c r="A133" s="34" t="s">
        <v>60626</v>
      </c>
      <c r="B133" s="34">
        <v>29</v>
      </c>
      <c r="C133" s="34">
        <v>39</v>
      </c>
      <c r="D133" s="34">
        <v>35</v>
      </c>
      <c r="E133" s="34">
        <v>39</v>
      </c>
      <c r="F133" s="34">
        <v>13</v>
      </c>
      <c r="G133" s="34">
        <v>42</v>
      </c>
      <c r="H133" s="34">
        <v>17</v>
      </c>
      <c r="I133" s="34">
        <v>32</v>
      </c>
      <c r="J133" s="34">
        <v>11</v>
      </c>
      <c r="K133" s="34">
        <v>45</v>
      </c>
      <c r="L133" s="34">
        <v>14</v>
      </c>
      <c r="M133" s="34">
        <v>47</v>
      </c>
      <c r="N133" s="34">
        <v>11</v>
      </c>
      <c r="O133" s="34">
        <v>27</v>
      </c>
      <c r="P133" s="34">
        <v>11</v>
      </c>
      <c r="Q133" s="34">
        <v>32</v>
      </c>
      <c r="R133" s="34">
        <v>24</v>
      </c>
      <c r="S133" s="34">
        <v>50</v>
      </c>
      <c r="T133" s="34">
        <v>8</v>
      </c>
      <c r="U133" s="34">
        <v>5</v>
      </c>
      <c r="V133" s="34">
        <v>17</v>
      </c>
      <c r="W133" s="34">
        <v>33</v>
      </c>
      <c r="X133" s="34">
        <v>16</v>
      </c>
      <c r="Y133" s="34">
        <v>22</v>
      </c>
      <c r="Z133" s="34">
        <v>31</v>
      </c>
      <c r="AA133" s="34">
        <v>33</v>
      </c>
      <c r="AB133" s="34">
        <v>17</v>
      </c>
      <c r="AC133" s="34">
        <v>47</v>
      </c>
    </row>
    <row r="134" spans="1:29" x14ac:dyDescent="0.2">
      <c r="A134" s="34" t="s">
        <v>60627</v>
      </c>
      <c r="B134" s="34">
        <v>37</v>
      </c>
      <c r="C134" s="34">
        <v>59</v>
      </c>
      <c r="D134" s="34">
        <v>56</v>
      </c>
      <c r="E134" s="34">
        <v>54</v>
      </c>
      <c r="F134" s="34">
        <v>33</v>
      </c>
      <c r="G134" s="34">
        <v>42</v>
      </c>
      <c r="H134" s="34">
        <v>37</v>
      </c>
      <c r="I134" s="34">
        <v>52</v>
      </c>
      <c r="J134" s="34">
        <v>34</v>
      </c>
      <c r="K134" s="34">
        <v>80</v>
      </c>
      <c r="L134" s="34">
        <v>14</v>
      </c>
      <c r="M134" s="34">
        <v>42</v>
      </c>
      <c r="N134" s="34">
        <v>26</v>
      </c>
      <c r="O134" s="34">
        <v>47</v>
      </c>
      <c r="P134" s="34">
        <v>23</v>
      </c>
      <c r="Q134" s="34">
        <v>66</v>
      </c>
      <c r="R134" s="34">
        <v>39</v>
      </c>
      <c r="S134" s="34">
        <v>89</v>
      </c>
      <c r="T134" s="34">
        <v>16</v>
      </c>
      <c r="U134" s="34">
        <v>56</v>
      </c>
      <c r="V134" s="34">
        <v>38</v>
      </c>
      <c r="W134" s="34">
        <v>44</v>
      </c>
      <c r="X134" s="34">
        <v>50</v>
      </c>
      <c r="Y134" s="34">
        <v>53</v>
      </c>
      <c r="Z134" s="34">
        <v>49</v>
      </c>
      <c r="AA134" s="34">
        <v>82</v>
      </c>
      <c r="AB134" s="34">
        <v>35</v>
      </c>
      <c r="AC134" s="34">
        <v>85</v>
      </c>
    </row>
    <row r="135" spans="1:29" x14ac:dyDescent="0.2">
      <c r="A135" s="34" t="s">
        <v>60628</v>
      </c>
      <c r="B135" s="34">
        <v>12</v>
      </c>
      <c r="C135" s="34">
        <v>27</v>
      </c>
      <c r="D135" s="34">
        <v>28</v>
      </c>
      <c r="E135" s="34">
        <v>39</v>
      </c>
      <c r="F135" s="34">
        <v>24</v>
      </c>
      <c r="G135" s="34">
        <v>30</v>
      </c>
      <c r="H135" s="34">
        <v>11</v>
      </c>
      <c r="I135" s="34">
        <v>29</v>
      </c>
      <c r="J135" s="34">
        <v>10</v>
      </c>
      <c r="K135" s="34">
        <v>33</v>
      </c>
      <c r="L135" s="34">
        <v>2</v>
      </c>
      <c r="M135" s="34">
        <v>28</v>
      </c>
      <c r="N135" s="34">
        <v>7</v>
      </c>
      <c r="O135" s="34">
        <v>24</v>
      </c>
      <c r="P135" s="34">
        <v>8</v>
      </c>
      <c r="Q135" s="34">
        <v>24</v>
      </c>
      <c r="R135" s="34">
        <v>10</v>
      </c>
      <c r="S135" s="34">
        <v>43</v>
      </c>
      <c r="T135" s="34">
        <v>6</v>
      </c>
      <c r="U135" s="34">
        <v>8</v>
      </c>
      <c r="V135" s="34">
        <v>32</v>
      </c>
      <c r="W135" s="34">
        <v>13</v>
      </c>
      <c r="X135" s="34">
        <v>22</v>
      </c>
      <c r="Y135" s="34">
        <v>13</v>
      </c>
      <c r="Z135" s="34">
        <v>17</v>
      </c>
      <c r="AA135" s="34">
        <v>48</v>
      </c>
      <c r="AB135" s="34">
        <v>7</v>
      </c>
      <c r="AC135" s="34">
        <v>35</v>
      </c>
    </row>
    <row r="136" spans="1:29" x14ac:dyDescent="0.2">
      <c r="A136" s="34" t="s">
        <v>60629</v>
      </c>
      <c r="B136" s="34">
        <v>40</v>
      </c>
      <c r="C136" s="34">
        <v>26</v>
      </c>
      <c r="D136" s="34">
        <v>37</v>
      </c>
      <c r="E136" s="34">
        <v>41</v>
      </c>
      <c r="F136" s="34">
        <v>42</v>
      </c>
      <c r="G136" s="34">
        <v>40</v>
      </c>
      <c r="H136" s="34">
        <v>41</v>
      </c>
      <c r="I136" s="34">
        <v>39</v>
      </c>
      <c r="J136" s="34">
        <v>18</v>
      </c>
      <c r="K136" s="34">
        <v>48</v>
      </c>
      <c r="L136" s="34">
        <v>23</v>
      </c>
      <c r="M136" s="34">
        <v>28</v>
      </c>
      <c r="N136" s="34">
        <v>30</v>
      </c>
      <c r="O136" s="34">
        <v>33</v>
      </c>
      <c r="P136" s="34">
        <v>23</v>
      </c>
      <c r="Q136" s="34">
        <v>63</v>
      </c>
      <c r="R136" s="34">
        <v>33</v>
      </c>
      <c r="S136" s="34">
        <v>59</v>
      </c>
      <c r="T136" s="34">
        <v>26</v>
      </c>
      <c r="U136" s="34">
        <v>22</v>
      </c>
      <c r="V136" s="34">
        <v>38</v>
      </c>
      <c r="W136" s="34">
        <v>17</v>
      </c>
      <c r="X136" s="34">
        <v>39</v>
      </c>
      <c r="Y136" s="34">
        <v>36</v>
      </c>
      <c r="Z136" s="34">
        <v>37</v>
      </c>
      <c r="AA136" s="34">
        <v>49</v>
      </c>
      <c r="AB136" s="34">
        <v>21</v>
      </c>
      <c r="AC136" s="34">
        <v>46</v>
      </c>
    </row>
    <row r="137" spans="1:29" x14ac:dyDescent="0.2">
      <c r="A137" s="34" t="s">
        <v>60630</v>
      </c>
      <c r="B137" s="34">
        <v>35</v>
      </c>
      <c r="C137" s="34">
        <v>57</v>
      </c>
      <c r="D137" s="34">
        <v>44</v>
      </c>
      <c r="E137" s="34">
        <v>45</v>
      </c>
      <c r="F137" s="34">
        <v>33</v>
      </c>
      <c r="G137" s="34">
        <v>39</v>
      </c>
      <c r="H137" s="34">
        <v>35</v>
      </c>
      <c r="I137" s="34">
        <v>42</v>
      </c>
      <c r="J137" s="34">
        <v>31</v>
      </c>
      <c r="K137" s="34">
        <v>63</v>
      </c>
      <c r="L137" s="34">
        <v>13</v>
      </c>
      <c r="M137" s="34">
        <v>47</v>
      </c>
      <c r="N137" s="34">
        <v>43</v>
      </c>
      <c r="O137" s="34">
        <v>41</v>
      </c>
      <c r="P137" s="34">
        <v>32</v>
      </c>
      <c r="Q137" s="34">
        <v>46</v>
      </c>
      <c r="R137" s="34">
        <v>28</v>
      </c>
      <c r="S137" s="34">
        <v>90</v>
      </c>
      <c r="T137" s="34">
        <v>21</v>
      </c>
      <c r="U137" s="34">
        <v>52</v>
      </c>
      <c r="V137" s="34">
        <v>59</v>
      </c>
      <c r="W137" s="34">
        <v>46</v>
      </c>
      <c r="X137" s="34">
        <v>59</v>
      </c>
      <c r="Y137" s="34">
        <v>34</v>
      </c>
      <c r="Z137" s="34">
        <v>51</v>
      </c>
      <c r="AA137" s="34">
        <v>65</v>
      </c>
      <c r="AB137" s="34">
        <v>22</v>
      </c>
      <c r="AC137" s="34">
        <v>52</v>
      </c>
    </row>
    <row r="138" spans="1:29" x14ac:dyDescent="0.2">
      <c r="A138" s="34" t="s">
        <v>60631</v>
      </c>
      <c r="B138" s="34">
        <v>38</v>
      </c>
      <c r="C138" s="34">
        <v>33</v>
      </c>
      <c r="D138" s="34">
        <v>30</v>
      </c>
      <c r="E138" s="34">
        <v>41</v>
      </c>
      <c r="F138" s="34">
        <v>38</v>
      </c>
      <c r="G138" s="34">
        <v>54</v>
      </c>
      <c r="H138" s="34">
        <v>18</v>
      </c>
      <c r="I138" s="34">
        <v>26</v>
      </c>
      <c r="J138" s="34">
        <v>16</v>
      </c>
      <c r="K138" s="34">
        <v>36</v>
      </c>
      <c r="L138" s="34">
        <v>14</v>
      </c>
      <c r="M138" s="34">
        <v>27</v>
      </c>
      <c r="N138" s="34">
        <v>21</v>
      </c>
      <c r="O138" s="34">
        <v>21</v>
      </c>
      <c r="P138" s="34">
        <v>28</v>
      </c>
      <c r="Q138" s="34">
        <v>16</v>
      </c>
      <c r="R138" s="34">
        <v>25</v>
      </c>
      <c r="S138" s="34">
        <v>48</v>
      </c>
      <c r="T138" s="34">
        <v>11</v>
      </c>
      <c r="U138" s="34">
        <v>32</v>
      </c>
      <c r="V138" s="34">
        <v>32</v>
      </c>
      <c r="W138" s="34">
        <v>18</v>
      </c>
      <c r="X138" s="34">
        <v>34</v>
      </c>
      <c r="Y138" s="34">
        <v>33</v>
      </c>
      <c r="Z138" s="34">
        <v>15</v>
      </c>
      <c r="AA138" s="34">
        <v>41</v>
      </c>
      <c r="AB138" s="34">
        <v>22</v>
      </c>
      <c r="AC138" s="34">
        <v>42</v>
      </c>
    </row>
    <row r="139" spans="1:29" x14ac:dyDescent="0.2">
      <c r="A139" s="34" t="s">
        <v>60632</v>
      </c>
      <c r="B139" s="34">
        <v>1</v>
      </c>
      <c r="C139" s="34">
        <v>0</v>
      </c>
      <c r="D139" s="34">
        <v>0</v>
      </c>
      <c r="E139" s="34">
        <v>0</v>
      </c>
      <c r="F139" s="34">
        <v>0</v>
      </c>
      <c r="G139" s="34">
        <v>0</v>
      </c>
      <c r="H139" s="34">
        <v>0</v>
      </c>
      <c r="I139" s="34">
        <v>1</v>
      </c>
      <c r="J139" s="34">
        <v>0</v>
      </c>
      <c r="K139" s="34">
        <v>0</v>
      </c>
      <c r="L139" s="34">
        <v>0</v>
      </c>
      <c r="M139" s="34">
        <v>0</v>
      </c>
      <c r="N139" s="34">
        <v>1</v>
      </c>
      <c r="O139" s="34">
        <v>2</v>
      </c>
      <c r="P139" s="34">
        <v>0</v>
      </c>
      <c r="Q139" s="34">
        <v>0</v>
      </c>
      <c r="R139" s="34">
        <v>2</v>
      </c>
      <c r="S139" s="34">
        <v>0</v>
      </c>
      <c r="T139" s="34">
        <v>0</v>
      </c>
      <c r="U139" s="34">
        <v>0</v>
      </c>
      <c r="V139" s="34">
        <v>0</v>
      </c>
      <c r="W139" s="34">
        <v>0</v>
      </c>
      <c r="X139" s="34">
        <v>1</v>
      </c>
      <c r="Y139" s="34">
        <v>0</v>
      </c>
      <c r="Z139" s="34">
        <v>0</v>
      </c>
      <c r="AA139" s="34">
        <v>1</v>
      </c>
      <c r="AB139" s="34">
        <v>0</v>
      </c>
      <c r="AC139" s="34">
        <v>0</v>
      </c>
    </row>
    <row r="140" spans="1:29" x14ac:dyDescent="0.2">
      <c r="A140" s="34" t="s">
        <v>60633</v>
      </c>
      <c r="B140" s="34">
        <v>50</v>
      </c>
      <c r="C140" s="34">
        <v>92</v>
      </c>
      <c r="D140" s="34">
        <v>74</v>
      </c>
      <c r="E140" s="34">
        <v>74</v>
      </c>
      <c r="F140" s="34">
        <v>68</v>
      </c>
      <c r="G140" s="34">
        <v>61</v>
      </c>
      <c r="H140" s="34">
        <v>64</v>
      </c>
      <c r="I140" s="34">
        <v>62</v>
      </c>
      <c r="J140" s="34">
        <v>56</v>
      </c>
      <c r="K140" s="34">
        <v>98</v>
      </c>
      <c r="L140" s="34">
        <v>21</v>
      </c>
      <c r="M140" s="34">
        <v>69</v>
      </c>
      <c r="N140" s="34">
        <v>50</v>
      </c>
      <c r="O140" s="34">
        <v>54</v>
      </c>
      <c r="P140" s="34">
        <v>63</v>
      </c>
      <c r="Q140" s="34">
        <v>96</v>
      </c>
      <c r="R140" s="34">
        <v>69</v>
      </c>
      <c r="S140" s="34">
        <v>106</v>
      </c>
      <c r="T140" s="34">
        <v>41</v>
      </c>
      <c r="U140" s="34">
        <v>58</v>
      </c>
      <c r="V140" s="34">
        <v>66</v>
      </c>
      <c r="W140" s="34">
        <v>67</v>
      </c>
      <c r="X140" s="34">
        <v>72</v>
      </c>
      <c r="Y140" s="34">
        <v>83</v>
      </c>
      <c r="Z140" s="34">
        <v>81</v>
      </c>
      <c r="AA140" s="34">
        <v>109</v>
      </c>
      <c r="AB140" s="34">
        <v>99</v>
      </c>
      <c r="AC140" s="34">
        <v>155</v>
      </c>
    </row>
    <row r="141" spans="1:29" x14ac:dyDescent="0.2">
      <c r="A141" s="34" t="s">
        <v>60634</v>
      </c>
      <c r="B141" s="34">
        <v>23</v>
      </c>
      <c r="C141" s="34">
        <v>16</v>
      </c>
      <c r="D141" s="34">
        <v>14</v>
      </c>
      <c r="E141" s="34">
        <v>25</v>
      </c>
      <c r="F141" s="34">
        <v>16</v>
      </c>
      <c r="G141" s="34">
        <v>12</v>
      </c>
      <c r="H141" s="34">
        <v>12</v>
      </c>
      <c r="I141" s="34">
        <v>17</v>
      </c>
      <c r="J141" s="34">
        <v>4</v>
      </c>
      <c r="K141" s="34">
        <v>22</v>
      </c>
      <c r="L141" s="34">
        <v>9</v>
      </c>
      <c r="M141" s="34">
        <v>19</v>
      </c>
      <c r="N141" s="34">
        <v>8</v>
      </c>
      <c r="O141" s="34">
        <v>13</v>
      </c>
      <c r="P141" s="34">
        <v>12</v>
      </c>
      <c r="Q141" s="34">
        <v>13</v>
      </c>
      <c r="R141" s="34">
        <v>14</v>
      </c>
      <c r="S141" s="34">
        <v>17</v>
      </c>
      <c r="T141" s="34">
        <v>6</v>
      </c>
      <c r="U141" s="34">
        <v>17</v>
      </c>
      <c r="V141" s="34">
        <v>13</v>
      </c>
      <c r="W141" s="34">
        <v>11</v>
      </c>
      <c r="X141" s="34">
        <v>18</v>
      </c>
      <c r="Y141" s="34">
        <v>15</v>
      </c>
      <c r="Z141" s="34">
        <v>16</v>
      </c>
      <c r="AA141" s="34">
        <v>23</v>
      </c>
      <c r="AB141" s="34">
        <v>24</v>
      </c>
      <c r="AC141" s="34">
        <v>27</v>
      </c>
    </row>
    <row r="142" spans="1:29" x14ac:dyDescent="0.2">
      <c r="A142" s="34" t="s">
        <v>60635</v>
      </c>
      <c r="B142" s="34">
        <v>60</v>
      </c>
      <c r="C142" s="34">
        <v>111</v>
      </c>
      <c r="D142" s="34">
        <v>142</v>
      </c>
      <c r="E142" s="34">
        <v>84</v>
      </c>
      <c r="F142" s="34">
        <v>115</v>
      </c>
      <c r="G142" s="34">
        <v>60</v>
      </c>
      <c r="H142" s="34">
        <v>52</v>
      </c>
      <c r="I142" s="34">
        <v>55</v>
      </c>
      <c r="J142" s="34">
        <v>62</v>
      </c>
      <c r="K142" s="34">
        <v>103</v>
      </c>
      <c r="L142" s="34">
        <v>26</v>
      </c>
      <c r="M142" s="34">
        <v>71</v>
      </c>
      <c r="N142" s="34">
        <v>64</v>
      </c>
      <c r="O142" s="34">
        <v>56</v>
      </c>
      <c r="P142" s="34">
        <v>64</v>
      </c>
      <c r="Q142" s="34">
        <v>71</v>
      </c>
      <c r="R142" s="34">
        <v>61</v>
      </c>
      <c r="S142" s="34">
        <v>140</v>
      </c>
      <c r="T142" s="34">
        <v>28</v>
      </c>
      <c r="U142" s="34">
        <v>60</v>
      </c>
      <c r="V142" s="34">
        <v>91</v>
      </c>
      <c r="W142" s="34">
        <v>65</v>
      </c>
      <c r="X142" s="34">
        <v>117</v>
      </c>
      <c r="Y142" s="34">
        <v>61</v>
      </c>
      <c r="Z142" s="34">
        <v>120</v>
      </c>
      <c r="AA142" s="34">
        <v>100</v>
      </c>
      <c r="AB142" s="34">
        <v>64</v>
      </c>
      <c r="AC142" s="34">
        <v>126</v>
      </c>
    </row>
    <row r="143" spans="1:29" x14ac:dyDescent="0.2">
      <c r="A143" s="34" t="s">
        <v>60636</v>
      </c>
      <c r="B143" s="34">
        <v>30</v>
      </c>
      <c r="C143" s="34">
        <v>27</v>
      </c>
      <c r="D143" s="34">
        <v>54</v>
      </c>
      <c r="E143" s="34">
        <v>46</v>
      </c>
      <c r="F143" s="34">
        <v>45</v>
      </c>
      <c r="G143" s="34">
        <v>58</v>
      </c>
      <c r="H143" s="34">
        <v>37</v>
      </c>
      <c r="I143" s="34">
        <v>29</v>
      </c>
      <c r="J143" s="34">
        <v>34</v>
      </c>
      <c r="K143" s="34">
        <v>37</v>
      </c>
      <c r="L143" s="34">
        <v>16</v>
      </c>
      <c r="M143" s="34">
        <v>34</v>
      </c>
      <c r="N143" s="34">
        <v>33</v>
      </c>
      <c r="O143" s="34">
        <v>17</v>
      </c>
      <c r="P143" s="34">
        <v>30</v>
      </c>
      <c r="Q143" s="34">
        <v>40</v>
      </c>
      <c r="R143" s="34">
        <v>35</v>
      </c>
      <c r="S143" s="34">
        <v>37</v>
      </c>
      <c r="T143" s="34">
        <v>22</v>
      </c>
      <c r="U143" s="34">
        <v>38</v>
      </c>
      <c r="V143" s="34">
        <v>36</v>
      </c>
      <c r="W143" s="34">
        <v>37</v>
      </c>
      <c r="X143" s="34">
        <v>64</v>
      </c>
      <c r="Y143" s="34">
        <v>20</v>
      </c>
      <c r="Z143" s="34">
        <v>57</v>
      </c>
      <c r="AA143" s="34">
        <v>57</v>
      </c>
      <c r="AB143" s="34">
        <v>35</v>
      </c>
      <c r="AC143" s="34">
        <v>44</v>
      </c>
    </row>
    <row r="144" spans="1:29" x14ac:dyDescent="0.2">
      <c r="A144" s="34" t="s">
        <v>60637</v>
      </c>
      <c r="B144" s="34">
        <v>17</v>
      </c>
      <c r="C144" s="34">
        <v>28</v>
      </c>
      <c r="D144" s="34">
        <v>31</v>
      </c>
      <c r="E144" s="34">
        <v>34</v>
      </c>
      <c r="F144" s="34">
        <v>25</v>
      </c>
      <c r="G144" s="34">
        <v>26</v>
      </c>
      <c r="H144" s="34">
        <v>13</v>
      </c>
      <c r="I144" s="34">
        <v>25</v>
      </c>
      <c r="J144" s="34">
        <v>21</v>
      </c>
      <c r="K144" s="34">
        <v>28</v>
      </c>
      <c r="L144" s="34">
        <v>4</v>
      </c>
      <c r="M144" s="34">
        <v>24</v>
      </c>
      <c r="N144" s="34">
        <v>21</v>
      </c>
      <c r="O144" s="34">
        <v>13</v>
      </c>
      <c r="P144" s="34">
        <v>10</v>
      </c>
      <c r="Q144" s="34">
        <v>20</v>
      </c>
      <c r="R144" s="34">
        <v>27</v>
      </c>
      <c r="S144" s="34">
        <v>31</v>
      </c>
      <c r="T144" s="34">
        <v>7</v>
      </c>
      <c r="U144" s="34">
        <v>16</v>
      </c>
      <c r="V144" s="34">
        <v>15</v>
      </c>
      <c r="W144" s="34">
        <v>12</v>
      </c>
      <c r="X144" s="34">
        <v>31</v>
      </c>
      <c r="Y144" s="34">
        <v>20</v>
      </c>
      <c r="Z144" s="34">
        <v>28</v>
      </c>
      <c r="AA144" s="34">
        <v>26</v>
      </c>
      <c r="AB144" s="34">
        <v>11</v>
      </c>
      <c r="AC144" s="34">
        <v>23</v>
      </c>
    </row>
    <row r="145" spans="1:29" x14ac:dyDescent="0.2">
      <c r="A145" s="34" t="s">
        <v>60638</v>
      </c>
      <c r="B145" s="34">
        <v>43</v>
      </c>
      <c r="C145" s="34">
        <v>68</v>
      </c>
      <c r="D145" s="34">
        <v>140</v>
      </c>
      <c r="E145" s="34">
        <v>107</v>
      </c>
      <c r="F145" s="34">
        <v>99</v>
      </c>
      <c r="G145" s="34">
        <v>85</v>
      </c>
      <c r="H145" s="34">
        <v>91</v>
      </c>
      <c r="I145" s="34">
        <v>77</v>
      </c>
      <c r="J145" s="34">
        <v>86</v>
      </c>
      <c r="K145" s="34">
        <v>93</v>
      </c>
      <c r="L145" s="34">
        <v>48</v>
      </c>
      <c r="M145" s="34">
        <v>69</v>
      </c>
      <c r="N145" s="34">
        <v>85</v>
      </c>
      <c r="O145" s="34">
        <v>66</v>
      </c>
      <c r="P145" s="34">
        <v>88</v>
      </c>
      <c r="Q145" s="34">
        <v>98</v>
      </c>
      <c r="R145" s="34">
        <v>88</v>
      </c>
      <c r="S145" s="34">
        <v>84</v>
      </c>
      <c r="T145" s="34">
        <v>60</v>
      </c>
      <c r="U145" s="34">
        <v>84</v>
      </c>
      <c r="V145" s="34">
        <v>104</v>
      </c>
      <c r="W145" s="34">
        <v>61</v>
      </c>
      <c r="X145" s="34">
        <v>134</v>
      </c>
      <c r="Y145" s="34">
        <v>89</v>
      </c>
      <c r="Z145" s="34">
        <v>114</v>
      </c>
      <c r="AA145" s="34">
        <v>123</v>
      </c>
      <c r="AB145" s="34">
        <v>72</v>
      </c>
      <c r="AC145" s="34">
        <v>163</v>
      </c>
    </row>
    <row r="146" spans="1:29" x14ac:dyDescent="0.2">
      <c r="A146" s="34" t="s">
        <v>60639</v>
      </c>
      <c r="B146" s="34">
        <v>46</v>
      </c>
      <c r="C146" s="34">
        <v>63</v>
      </c>
      <c r="D146" s="34">
        <v>56</v>
      </c>
      <c r="E146" s="34">
        <v>75</v>
      </c>
      <c r="F146" s="34">
        <v>47</v>
      </c>
      <c r="G146" s="34">
        <v>65</v>
      </c>
      <c r="H146" s="34">
        <v>30</v>
      </c>
      <c r="I146" s="34">
        <v>40</v>
      </c>
      <c r="J146" s="34">
        <v>47</v>
      </c>
      <c r="K146" s="34">
        <v>38</v>
      </c>
      <c r="L146" s="34">
        <v>17</v>
      </c>
      <c r="M146" s="34">
        <v>33</v>
      </c>
      <c r="N146" s="34">
        <v>33</v>
      </c>
      <c r="O146" s="34">
        <v>41</v>
      </c>
      <c r="P146" s="34">
        <v>37</v>
      </c>
      <c r="Q146" s="34">
        <v>52</v>
      </c>
      <c r="R146" s="34">
        <v>56</v>
      </c>
      <c r="S146" s="34">
        <v>55</v>
      </c>
      <c r="T146" s="34">
        <v>34</v>
      </c>
      <c r="U146" s="34">
        <v>34</v>
      </c>
      <c r="V146" s="34">
        <v>48</v>
      </c>
      <c r="W146" s="34">
        <v>40</v>
      </c>
      <c r="X146" s="34">
        <v>71</v>
      </c>
      <c r="Y146" s="34">
        <v>52</v>
      </c>
      <c r="Z146" s="34">
        <v>52</v>
      </c>
      <c r="AA146" s="34">
        <v>60</v>
      </c>
      <c r="AB146" s="34">
        <v>23</v>
      </c>
      <c r="AC146" s="34">
        <v>64</v>
      </c>
    </row>
    <row r="147" spans="1:29" x14ac:dyDescent="0.2">
      <c r="A147" s="34" t="s">
        <v>60640</v>
      </c>
      <c r="B147" s="34">
        <v>27</v>
      </c>
      <c r="C147" s="34">
        <v>73</v>
      </c>
      <c r="D147" s="34">
        <v>38</v>
      </c>
      <c r="E147" s="34">
        <v>90</v>
      </c>
      <c r="F147" s="34">
        <v>28</v>
      </c>
      <c r="G147" s="34">
        <v>103</v>
      </c>
      <c r="H147" s="34">
        <v>17</v>
      </c>
      <c r="I147" s="34">
        <v>64</v>
      </c>
      <c r="J147" s="34">
        <v>20</v>
      </c>
      <c r="K147" s="34">
        <v>58</v>
      </c>
      <c r="L147" s="34">
        <v>6</v>
      </c>
      <c r="M147" s="34">
        <v>66</v>
      </c>
      <c r="N147" s="34">
        <v>24</v>
      </c>
      <c r="O147" s="34">
        <v>54</v>
      </c>
      <c r="P147" s="34">
        <v>22</v>
      </c>
      <c r="Q147" s="34">
        <v>76</v>
      </c>
      <c r="R147" s="34">
        <v>34</v>
      </c>
      <c r="S147" s="34">
        <v>84</v>
      </c>
      <c r="T147" s="34">
        <v>13</v>
      </c>
      <c r="U147" s="34">
        <v>44</v>
      </c>
      <c r="V147" s="34">
        <v>26</v>
      </c>
      <c r="W147" s="34">
        <v>43</v>
      </c>
      <c r="X147" s="34">
        <v>43</v>
      </c>
      <c r="Y147" s="34">
        <v>36</v>
      </c>
      <c r="Z147" s="34">
        <v>42</v>
      </c>
      <c r="AA147" s="34">
        <v>79</v>
      </c>
      <c r="AB147" s="34">
        <v>23</v>
      </c>
      <c r="AC147" s="34">
        <v>79</v>
      </c>
    </row>
    <row r="148" spans="1:29" x14ac:dyDescent="0.2">
      <c r="A148" s="34" t="s">
        <v>60641</v>
      </c>
      <c r="B148" s="34">
        <v>19</v>
      </c>
      <c r="C148" s="34">
        <v>19</v>
      </c>
      <c r="D148" s="34">
        <v>15</v>
      </c>
      <c r="E148" s="34">
        <v>21</v>
      </c>
      <c r="F148" s="34">
        <v>15</v>
      </c>
      <c r="G148" s="34">
        <v>22</v>
      </c>
      <c r="H148" s="34">
        <v>19</v>
      </c>
      <c r="I148" s="34">
        <v>19</v>
      </c>
      <c r="J148" s="34">
        <v>12</v>
      </c>
      <c r="K148" s="34">
        <v>20</v>
      </c>
      <c r="L148" s="34">
        <v>9</v>
      </c>
      <c r="M148" s="34">
        <v>19</v>
      </c>
      <c r="N148" s="34">
        <v>20</v>
      </c>
      <c r="O148" s="34">
        <v>11</v>
      </c>
      <c r="P148" s="34">
        <v>25</v>
      </c>
      <c r="Q148" s="34">
        <v>18</v>
      </c>
      <c r="R148" s="34">
        <v>20</v>
      </c>
      <c r="S148" s="34">
        <v>22</v>
      </c>
      <c r="T148" s="34">
        <v>8</v>
      </c>
      <c r="U148" s="34">
        <v>18</v>
      </c>
      <c r="V148" s="34">
        <v>33</v>
      </c>
      <c r="W148" s="34">
        <v>14</v>
      </c>
      <c r="X148" s="34">
        <v>22</v>
      </c>
      <c r="Y148" s="34">
        <v>19</v>
      </c>
      <c r="Z148" s="34">
        <v>26</v>
      </c>
      <c r="AA148" s="34">
        <v>33</v>
      </c>
      <c r="AB148" s="34">
        <v>35</v>
      </c>
      <c r="AC148" s="34">
        <v>32</v>
      </c>
    </row>
    <row r="149" spans="1:29" x14ac:dyDescent="0.2">
      <c r="A149" s="34" t="s">
        <v>60642</v>
      </c>
      <c r="B149" s="34">
        <v>80</v>
      </c>
      <c r="C149" s="34">
        <v>166</v>
      </c>
      <c r="D149" s="34">
        <v>181</v>
      </c>
      <c r="E149" s="34">
        <v>197</v>
      </c>
      <c r="F149" s="34">
        <v>152</v>
      </c>
      <c r="G149" s="34">
        <v>188</v>
      </c>
      <c r="H149" s="34">
        <v>105</v>
      </c>
      <c r="I149" s="34">
        <v>179</v>
      </c>
      <c r="J149" s="34">
        <v>135</v>
      </c>
      <c r="K149" s="34">
        <v>217</v>
      </c>
      <c r="L149" s="34">
        <v>98</v>
      </c>
      <c r="M149" s="34">
        <v>140</v>
      </c>
      <c r="N149" s="34">
        <v>126</v>
      </c>
      <c r="O149" s="34">
        <v>142</v>
      </c>
      <c r="P149" s="34">
        <v>116</v>
      </c>
      <c r="Q149" s="34">
        <v>181</v>
      </c>
      <c r="R149" s="34">
        <v>152</v>
      </c>
      <c r="S149" s="34">
        <v>178</v>
      </c>
      <c r="T149" s="34">
        <v>121</v>
      </c>
      <c r="U149" s="34">
        <v>190</v>
      </c>
      <c r="V149" s="34">
        <v>195</v>
      </c>
      <c r="W149" s="34">
        <v>188</v>
      </c>
      <c r="X149" s="34">
        <v>156</v>
      </c>
      <c r="Y149" s="34">
        <v>192</v>
      </c>
      <c r="Z149" s="34">
        <v>170</v>
      </c>
      <c r="AA149" s="34">
        <v>207</v>
      </c>
      <c r="AB149" s="34">
        <v>180</v>
      </c>
      <c r="AC149" s="34">
        <v>250</v>
      </c>
    </row>
    <row r="150" spans="1:29" x14ac:dyDescent="0.2">
      <c r="A150" s="34" t="s">
        <v>60643</v>
      </c>
      <c r="B150" s="34">
        <v>26</v>
      </c>
      <c r="C150" s="34">
        <v>42</v>
      </c>
      <c r="D150" s="34">
        <v>40</v>
      </c>
      <c r="E150" s="34">
        <v>55</v>
      </c>
      <c r="F150" s="34">
        <v>33</v>
      </c>
      <c r="G150" s="34">
        <v>59</v>
      </c>
      <c r="H150" s="34">
        <v>31</v>
      </c>
      <c r="I150" s="34">
        <v>51</v>
      </c>
      <c r="J150" s="34">
        <v>33</v>
      </c>
      <c r="K150" s="34">
        <v>68</v>
      </c>
      <c r="L150" s="34">
        <v>14</v>
      </c>
      <c r="M150" s="34">
        <v>47</v>
      </c>
      <c r="N150" s="34">
        <v>31</v>
      </c>
      <c r="O150" s="34">
        <v>39</v>
      </c>
      <c r="P150" s="34">
        <v>23</v>
      </c>
      <c r="Q150" s="34">
        <v>64</v>
      </c>
      <c r="R150" s="34">
        <v>20</v>
      </c>
      <c r="S150" s="34">
        <v>65</v>
      </c>
      <c r="T150" s="34">
        <v>20</v>
      </c>
      <c r="U150" s="34">
        <v>27</v>
      </c>
      <c r="V150" s="34">
        <v>18</v>
      </c>
      <c r="W150" s="34">
        <v>34</v>
      </c>
      <c r="X150" s="34">
        <v>25</v>
      </c>
      <c r="Y150" s="34">
        <v>33</v>
      </c>
      <c r="Z150" s="34">
        <v>32</v>
      </c>
      <c r="AA150" s="34">
        <v>69</v>
      </c>
      <c r="AB150" s="34">
        <v>11</v>
      </c>
      <c r="AC150" s="34">
        <v>63</v>
      </c>
    </row>
    <row r="151" spans="1:29" x14ac:dyDescent="0.2">
      <c r="A151" s="34" t="s">
        <v>60644</v>
      </c>
      <c r="B151" s="34">
        <v>28</v>
      </c>
      <c r="C151" s="34">
        <v>70</v>
      </c>
      <c r="D151" s="34">
        <v>60</v>
      </c>
      <c r="E151" s="34">
        <v>63</v>
      </c>
      <c r="F151" s="34">
        <v>43</v>
      </c>
      <c r="G151" s="34">
        <v>69</v>
      </c>
      <c r="H151" s="34">
        <v>33</v>
      </c>
      <c r="I151" s="34">
        <v>60</v>
      </c>
      <c r="J151" s="34">
        <v>23</v>
      </c>
      <c r="K151" s="34">
        <v>70</v>
      </c>
      <c r="L151" s="34">
        <v>21</v>
      </c>
      <c r="M151" s="34">
        <v>48</v>
      </c>
      <c r="N151" s="34">
        <v>33</v>
      </c>
      <c r="O151" s="34">
        <v>66</v>
      </c>
      <c r="P151" s="34">
        <v>37</v>
      </c>
      <c r="Q151" s="34">
        <v>51</v>
      </c>
      <c r="R151" s="34">
        <v>37</v>
      </c>
      <c r="S151" s="34">
        <v>67</v>
      </c>
      <c r="T151" s="34">
        <v>29</v>
      </c>
      <c r="U151" s="34">
        <v>54</v>
      </c>
      <c r="V151" s="34">
        <v>49</v>
      </c>
      <c r="W151" s="34">
        <v>49</v>
      </c>
      <c r="X151" s="34">
        <v>44</v>
      </c>
      <c r="Y151" s="34">
        <v>60</v>
      </c>
      <c r="Z151" s="34">
        <v>56</v>
      </c>
      <c r="AA151" s="34">
        <v>86</v>
      </c>
      <c r="AB151" s="34">
        <v>52</v>
      </c>
      <c r="AC151" s="34">
        <v>91</v>
      </c>
    </row>
    <row r="152" spans="1:29" x14ac:dyDescent="0.2">
      <c r="A152" s="34" t="s">
        <v>60645</v>
      </c>
      <c r="B152" s="34">
        <v>56</v>
      </c>
      <c r="C152" s="34">
        <v>111</v>
      </c>
      <c r="D152" s="34">
        <v>99</v>
      </c>
      <c r="E152" s="34">
        <v>93</v>
      </c>
      <c r="F152" s="34">
        <v>80</v>
      </c>
      <c r="G152" s="34">
        <v>96</v>
      </c>
      <c r="H152" s="34">
        <v>75</v>
      </c>
      <c r="I152" s="34">
        <v>105</v>
      </c>
      <c r="J152" s="34">
        <v>68</v>
      </c>
      <c r="K152" s="34">
        <v>102</v>
      </c>
      <c r="L152" s="34">
        <v>48</v>
      </c>
      <c r="M152" s="34">
        <v>85</v>
      </c>
      <c r="N152" s="34">
        <v>47</v>
      </c>
      <c r="O152" s="34">
        <v>120</v>
      </c>
      <c r="P152" s="34">
        <v>74</v>
      </c>
      <c r="Q152" s="34">
        <v>118</v>
      </c>
      <c r="R152" s="34">
        <v>77</v>
      </c>
      <c r="S152" s="34">
        <v>105</v>
      </c>
      <c r="T152" s="34">
        <v>43</v>
      </c>
      <c r="U152" s="34">
        <v>101</v>
      </c>
      <c r="V152" s="34">
        <v>101</v>
      </c>
      <c r="W152" s="34">
        <v>69</v>
      </c>
      <c r="X152" s="34">
        <v>81</v>
      </c>
      <c r="Y152" s="34">
        <v>76</v>
      </c>
      <c r="Z152" s="34">
        <v>62</v>
      </c>
      <c r="AA152" s="34">
        <v>100</v>
      </c>
      <c r="AB152" s="34">
        <v>71</v>
      </c>
      <c r="AC152" s="34">
        <v>162</v>
      </c>
    </row>
    <row r="153" spans="1:29" x14ac:dyDescent="0.2">
      <c r="A153" s="34" t="s">
        <v>60646</v>
      </c>
      <c r="B153" s="34">
        <v>90</v>
      </c>
      <c r="C153" s="34">
        <v>134</v>
      </c>
      <c r="D153" s="34">
        <v>160</v>
      </c>
      <c r="E153" s="34">
        <v>125</v>
      </c>
      <c r="F153" s="34">
        <v>126</v>
      </c>
      <c r="G153" s="34">
        <v>153</v>
      </c>
      <c r="H153" s="34">
        <v>123</v>
      </c>
      <c r="I153" s="34">
        <v>103</v>
      </c>
      <c r="J153" s="34">
        <v>122</v>
      </c>
      <c r="K153" s="34">
        <v>122</v>
      </c>
      <c r="L153" s="34">
        <v>77</v>
      </c>
      <c r="M153" s="34">
        <v>110</v>
      </c>
      <c r="N153" s="34">
        <v>103</v>
      </c>
      <c r="O153" s="34">
        <v>92</v>
      </c>
      <c r="P153" s="34">
        <v>112</v>
      </c>
      <c r="Q153" s="34">
        <v>143</v>
      </c>
      <c r="R153" s="34">
        <v>184</v>
      </c>
      <c r="S153" s="34">
        <v>165</v>
      </c>
      <c r="T153" s="34">
        <v>112</v>
      </c>
      <c r="U153" s="34">
        <v>107</v>
      </c>
      <c r="V153" s="34">
        <v>161</v>
      </c>
      <c r="W153" s="34">
        <v>112</v>
      </c>
      <c r="X153" s="34">
        <v>197</v>
      </c>
      <c r="Y153" s="34">
        <v>130</v>
      </c>
      <c r="Z153" s="34">
        <v>134</v>
      </c>
      <c r="AA153" s="34">
        <v>133</v>
      </c>
      <c r="AB153" s="34">
        <v>135</v>
      </c>
      <c r="AC153" s="34">
        <v>233</v>
      </c>
    </row>
    <row r="154" spans="1:29" x14ac:dyDescent="0.2">
      <c r="A154" s="34" t="s">
        <v>60647</v>
      </c>
      <c r="B154" s="34">
        <v>21</v>
      </c>
      <c r="C154" s="34">
        <v>24</v>
      </c>
      <c r="D154" s="34">
        <v>25</v>
      </c>
      <c r="E154" s="34">
        <v>57</v>
      </c>
      <c r="F154" s="34">
        <v>21</v>
      </c>
      <c r="G154" s="34">
        <v>24</v>
      </c>
      <c r="H154" s="34">
        <v>15</v>
      </c>
      <c r="I154" s="34">
        <v>15</v>
      </c>
      <c r="J154" s="34">
        <v>9</v>
      </c>
      <c r="K154" s="34">
        <v>29</v>
      </c>
      <c r="L154" s="34">
        <v>5</v>
      </c>
      <c r="M154" s="34">
        <v>20</v>
      </c>
      <c r="N154" s="34">
        <v>21</v>
      </c>
      <c r="O154" s="34">
        <v>24</v>
      </c>
      <c r="P154" s="34">
        <v>5</v>
      </c>
      <c r="Q154" s="34">
        <v>37</v>
      </c>
      <c r="R154" s="34">
        <v>18</v>
      </c>
      <c r="S154" s="34">
        <v>32</v>
      </c>
      <c r="T154" s="34">
        <v>4</v>
      </c>
      <c r="U154" s="34">
        <v>18</v>
      </c>
      <c r="V154" s="34">
        <v>41</v>
      </c>
      <c r="W154" s="34">
        <v>24</v>
      </c>
      <c r="X154" s="34">
        <v>26</v>
      </c>
      <c r="Y154" s="34">
        <v>37</v>
      </c>
      <c r="Z154" s="34">
        <v>26</v>
      </c>
      <c r="AA154" s="34">
        <v>41</v>
      </c>
      <c r="AB154" s="34">
        <v>28</v>
      </c>
      <c r="AC154" s="34">
        <v>36</v>
      </c>
    </row>
    <row r="155" spans="1:29" x14ac:dyDescent="0.2">
      <c r="A155" s="34" t="s">
        <v>60648</v>
      </c>
      <c r="B155" s="34">
        <v>33</v>
      </c>
      <c r="C155" s="34">
        <v>82</v>
      </c>
      <c r="D155" s="34">
        <v>58</v>
      </c>
      <c r="E155" s="34">
        <v>110</v>
      </c>
      <c r="F155" s="34">
        <v>70</v>
      </c>
      <c r="G155" s="34">
        <v>102</v>
      </c>
      <c r="H155" s="34">
        <v>68</v>
      </c>
      <c r="I155" s="34">
        <v>62</v>
      </c>
      <c r="J155" s="34">
        <v>32</v>
      </c>
      <c r="K155" s="34">
        <v>109</v>
      </c>
      <c r="L155" s="34">
        <v>23</v>
      </c>
      <c r="M155" s="34">
        <v>60</v>
      </c>
      <c r="N155" s="34">
        <v>52</v>
      </c>
      <c r="O155" s="34">
        <v>48</v>
      </c>
      <c r="P155" s="34">
        <v>31</v>
      </c>
      <c r="Q155" s="34">
        <v>69</v>
      </c>
      <c r="R155" s="34">
        <v>54</v>
      </c>
      <c r="S155" s="34">
        <v>87</v>
      </c>
      <c r="T155" s="34">
        <v>20</v>
      </c>
      <c r="U155" s="34">
        <v>66</v>
      </c>
      <c r="V155" s="34">
        <v>45</v>
      </c>
      <c r="W155" s="34">
        <v>55</v>
      </c>
      <c r="X155" s="34">
        <v>71</v>
      </c>
      <c r="Y155" s="34">
        <v>54</v>
      </c>
      <c r="Z155" s="34">
        <v>58</v>
      </c>
      <c r="AA155" s="34">
        <v>96</v>
      </c>
      <c r="AB155" s="34">
        <v>37</v>
      </c>
      <c r="AC155" s="34">
        <v>95</v>
      </c>
    </row>
    <row r="156" spans="1:29" x14ac:dyDescent="0.2">
      <c r="A156" s="34" t="s">
        <v>60649</v>
      </c>
      <c r="B156" s="34">
        <v>34</v>
      </c>
      <c r="C156" s="34">
        <v>109</v>
      </c>
      <c r="D156" s="34">
        <v>99</v>
      </c>
      <c r="E156" s="34">
        <v>104</v>
      </c>
      <c r="F156" s="34">
        <v>75</v>
      </c>
      <c r="G156" s="34">
        <v>148</v>
      </c>
      <c r="H156" s="34">
        <v>71</v>
      </c>
      <c r="I156" s="34">
        <v>80</v>
      </c>
      <c r="J156" s="34">
        <v>62</v>
      </c>
      <c r="K156" s="34">
        <v>109</v>
      </c>
      <c r="L156" s="34">
        <v>22</v>
      </c>
      <c r="M156" s="34">
        <v>69</v>
      </c>
      <c r="N156" s="34">
        <v>61</v>
      </c>
      <c r="O156" s="34">
        <v>78</v>
      </c>
      <c r="P156" s="34">
        <v>65</v>
      </c>
      <c r="Q156" s="34">
        <v>87</v>
      </c>
      <c r="R156" s="34">
        <v>69</v>
      </c>
      <c r="S156" s="34">
        <v>116</v>
      </c>
      <c r="T156" s="34">
        <v>56</v>
      </c>
      <c r="U156" s="34">
        <v>75</v>
      </c>
      <c r="V156" s="34">
        <v>78</v>
      </c>
      <c r="W156" s="34">
        <v>91</v>
      </c>
      <c r="X156" s="34">
        <v>63</v>
      </c>
      <c r="Y156" s="34">
        <v>71</v>
      </c>
      <c r="Z156" s="34">
        <v>89</v>
      </c>
      <c r="AA156" s="34">
        <v>147</v>
      </c>
      <c r="AB156" s="34">
        <v>44</v>
      </c>
      <c r="AC156" s="34">
        <v>138</v>
      </c>
    </row>
    <row r="157" spans="1:29" x14ac:dyDescent="0.2">
      <c r="A157" s="34" t="s">
        <v>60650</v>
      </c>
      <c r="B157" s="34">
        <v>19</v>
      </c>
      <c r="C157" s="34">
        <v>51</v>
      </c>
      <c r="D157" s="34">
        <v>53</v>
      </c>
      <c r="E157" s="34">
        <v>69</v>
      </c>
      <c r="F157" s="34">
        <v>28</v>
      </c>
      <c r="G157" s="34">
        <v>58</v>
      </c>
      <c r="H157" s="34">
        <v>28</v>
      </c>
      <c r="I157" s="34">
        <v>33</v>
      </c>
      <c r="J157" s="34">
        <v>12</v>
      </c>
      <c r="K157" s="34">
        <v>47</v>
      </c>
      <c r="L157" s="34">
        <v>9</v>
      </c>
      <c r="M157" s="34">
        <v>33</v>
      </c>
      <c r="N157" s="34">
        <v>22</v>
      </c>
      <c r="O157" s="34">
        <v>35</v>
      </c>
      <c r="P157" s="34">
        <v>18</v>
      </c>
      <c r="Q157" s="34">
        <v>20</v>
      </c>
      <c r="R157" s="34">
        <v>24</v>
      </c>
      <c r="S157" s="34">
        <v>39</v>
      </c>
      <c r="T157" s="34">
        <v>8</v>
      </c>
      <c r="U157" s="34">
        <v>23</v>
      </c>
      <c r="V157" s="34">
        <v>43</v>
      </c>
      <c r="W157" s="34">
        <v>27</v>
      </c>
      <c r="X157" s="34">
        <v>46</v>
      </c>
      <c r="Y157" s="34">
        <v>15</v>
      </c>
      <c r="Z157" s="34">
        <v>31</v>
      </c>
      <c r="AA157" s="34">
        <v>35</v>
      </c>
      <c r="AB157" s="34">
        <v>14</v>
      </c>
      <c r="AC157" s="34">
        <v>76</v>
      </c>
    </row>
    <row r="158" spans="1:29" x14ac:dyDescent="0.2">
      <c r="A158" s="34" t="s">
        <v>60651</v>
      </c>
      <c r="B158" s="34">
        <v>32</v>
      </c>
      <c r="C158" s="34">
        <v>76</v>
      </c>
      <c r="D158" s="34">
        <v>74</v>
      </c>
      <c r="E158" s="34">
        <v>79</v>
      </c>
      <c r="F158" s="34">
        <v>54</v>
      </c>
      <c r="G158" s="34">
        <v>101</v>
      </c>
      <c r="H158" s="34">
        <v>50</v>
      </c>
      <c r="I158" s="34">
        <v>78</v>
      </c>
      <c r="J158" s="34">
        <v>38</v>
      </c>
      <c r="K158" s="34">
        <v>67</v>
      </c>
      <c r="L158" s="34">
        <v>25</v>
      </c>
      <c r="M158" s="34">
        <v>49</v>
      </c>
      <c r="N158" s="34">
        <v>48</v>
      </c>
      <c r="O158" s="34">
        <v>44</v>
      </c>
      <c r="P158" s="34">
        <v>40</v>
      </c>
      <c r="Q158" s="34">
        <v>90</v>
      </c>
      <c r="R158" s="34">
        <v>56</v>
      </c>
      <c r="S158" s="34">
        <v>106</v>
      </c>
      <c r="T158" s="34">
        <v>31</v>
      </c>
      <c r="U158" s="34">
        <v>60</v>
      </c>
      <c r="V158" s="34">
        <v>80</v>
      </c>
      <c r="W158" s="34">
        <v>50</v>
      </c>
      <c r="X158" s="34">
        <v>61</v>
      </c>
      <c r="Y158" s="34">
        <v>36</v>
      </c>
      <c r="Z158" s="34">
        <v>72</v>
      </c>
      <c r="AA158" s="34">
        <v>106</v>
      </c>
      <c r="AB158" s="34">
        <v>42</v>
      </c>
      <c r="AC158" s="34">
        <v>134</v>
      </c>
    </row>
    <row r="159" spans="1:29" x14ac:dyDescent="0.2">
      <c r="A159" s="34" t="s">
        <v>60652</v>
      </c>
      <c r="B159" s="34">
        <v>39</v>
      </c>
      <c r="C159" s="34">
        <v>46</v>
      </c>
      <c r="D159" s="34">
        <v>72</v>
      </c>
      <c r="E159" s="34">
        <v>100</v>
      </c>
      <c r="F159" s="34">
        <v>69</v>
      </c>
      <c r="G159" s="34">
        <v>85</v>
      </c>
      <c r="H159" s="34">
        <v>41</v>
      </c>
      <c r="I159" s="34">
        <v>76</v>
      </c>
      <c r="J159" s="34">
        <v>46</v>
      </c>
      <c r="K159" s="34">
        <v>82</v>
      </c>
      <c r="L159" s="34">
        <v>19</v>
      </c>
      <c r="M159" s="34">
        <v>70</v>
      </c>
      <c r="N159" s="34">
        <v>55</v>
      </c>
      <c r="O159" s="34">
        <v>57</v>
      </c>
      <c r="P159" s="34">
        <v>45</v>
      </c>
      <c r="Q159" s="34">
        <v>74</v>
      </c>
      <c r="R159" s="34">
        <v>55</v>
      </c>
      <c r="S159" s="34">
        <v>83</v>
      </c>
      <c r="T159" s="34">
        <v>30</v>
      </c>
      <c r="U159" s="34">
        <v>48</v>
      </c>
      <c r="V159" s="34">
        <v>38</v>
      </c>
      <c r="W159" s="34">
        <v>61</v>
      </c>
      <c r="X159" s="34">
        <v>72</v>
      </c>
      <c r="Y159" s="34">
        <v>40</v>
      </c>
      <c r="Z159" s="34">
        <v>82</v>
      </c>
      <c r="AA159" s="34">
        <v>71</v>
      </c>
      <c r="AB159" s="34">
        <v>46</v>
      </c>
      <c r="AC159" s="34">
        <v>110</v>
      </c>
    </row>
    <row r="160" spans="1:29" x14ac:dyDescent="0.2">
      <c r="A160" s="34" t="s">
        <v>60653</v>
      </c>
      <c r="B160" s="34">
        <v>10</v>
      </c>
      <c r="C160" s="34">
        <v>94</v>
      </c>
      <c r="D160" s="34">
        <v>79</v>
      </c>
      <c r="E160" s="34">
        <v>78</v>
      </c>
      <c r="F160" s="34">
        <v>42</v>
      </c>
      <c r="G160" s="34">
        <v>76</v>
      </c>
      <c r="H160" s="34">
        <v>36</v>
      </c>
      <c r="I160" s="34">
        <v>48</v>
      </c>
      <c r="J160" s="34">
        <v>25</v>
      </c>
      <c r="K160" s="34">
        <v>79</v>
      </c>
      <c r="L160" s="34">
        <v>4</v>
      </c>
      <c r="M160" s="34">
        <v>62</v>
      </c>
      <c r="N160" s="34">
        <v>32</v>
      </c>
      <c r="O160" s="34">
        <v>54</v>
      </c>
      <c r="P160" s="34">
        <v>18</v>
      </c>
      <c r="Q160" s="34">
        <v>49</v>
      </c>
      <c r="R160" s="34">
        <v>16</v>
      </c>
      <c r="S160" s="34">
        <v>96</v>
      </c>
      <c r="T160" s="34">
        <v>15</v>
      </c>
      <c r="U160" s="34">
        <v>62</v>
      </c>
      <c r="V160" s="34">
        <v>41</v>
      </c>
      <c r="W160" s="34">
        <v>37</v>
      </c>
      <c r="X160" s="34">
        <v>45</v>
      </c>
      <c r="Y160" s="34">
        <v>27</v>
      </c>
      <c r="Z160" s="34">
        <v>44</v>
      </c>
      <c r="AA160" s="34">
        <v>84</v>
      </c>
      <c r="AB160" s="34">
        <v>21</v>
      </c>
      <c r="AC160" s="34">
        <v>84</v>
      </c>
    </row>
    <row r="161" spans="1:29" x14ac:dyDescent="0.2">
      <c r="A161" s="34" t="s">
        <v>60654</v>
      </c>
      <c r="B161" s="34">
        <v>40</v>
      </c>
      <c r="C161" s="34">
        <v>69</v>
      </c>
      <c r="D161" s="34">
        <v>81</v>
      </c>
      <c r="E161" s="34">
        <v>82</v>
      </c>
      <c r="F161" s="34">
        <v>59</v>
      </c>
      <c r="G161" s="34">
        <v>85</v>
      </c>
      <c r="H161" s="34">
        <v>76</v>
      </c>
      <c r="I161" s="34">
        <v>60</v>
      </c>
      <c r="J161" s="34">
        <v>51</v>
      </c>
      <c r="K161" s="34">
        <v>103</v>
      </c>
      <c r="L161" s="34">
        <v>39</v>
      </c>
      <c r="M161" s="34">
        <v>73</v>
      </c>
      <c r="N161" s="34">
        <v>56</v>
      </c>
      <c r="O161" s="34">
        <v>54</v>
      </c>
      <c r="P161" s="34">
        <v>58</v>
      </c>
      <c r="Q161" s="34">
        <v>101</v>
      </c>
      <c r="R161" s="34">
        <v>74</v>
      </c>
      <c r="S161" s="34">
        <v>114</v>
      </c>
      <c r="T161" s="34">
        <v>42</v>
      </c>
      <c r="U161" s="34">
        <v>69</v>
      </c>
      <c r="V161" s="34">
        <v>59</v>
      </c>
      <c r="W161" s="34">
        <v>82</v>
      </c>
      <c r="X161" s="34">
        <v>94</v>
      </c>
      <c r="Y161" s="34">
        <v>87</v>
      </c>
      <c r="Z161" s="34">
        <v>71</v>
      </c>
      <c r="AA161" s="34">
        <v>126</v>
      </c>
      <c r="AB161" s="34">
        <v>55</v>
      </c>
      <c r="AC161" s="34">
        <v>110</v>
      </c>
    </row>
    <row r="162" spans="1:29" x14ac:dyDescent="0.2">
      <c r="A162" s="34" t="s">
        <v>60655</v>
      </c>
      <c r="B162" s="34">
        <v>17</v>
      </c>
      <c r="C162" s="34">
        <v>44</v>
      </c>
      <c r="D162" s="34">
        <v>64</v>
      </c>
      <c r="E162" s="34">
        <v>40</v>
      </c>
      <c r="F162" s="34">
        <v>38</v>
      </c>
      <c r="G162" s="34">
        <v>50</v>
      </c>
      <c r="H162" s="34">
        <v>31</v>
      </c>
      <c r="I162" s="34">
        <v>29</v>
      </c>
      <c r="J162" s="34">
        <v>15</v>
      </c>
      <c r="K162" s="34">
        <v>44</v>
      </c>
      <c r="L162" s="34">
        <v>6</v>
      </c>
      <c r="M162" s="34">
        <v>36</v>
      </c>
      <c r="N162" s="34">
        <v>19</v>
      </c>
      <c r="O162" s="34">
        <v>28</v>
      </c>
      <c r="P162" s="34">
        <v>19</v>
      </c>
      <c r="Q162" s="34">
        <v>28</v>
      </c>
      <c r="R162" s="34">
        <v>28</v>
      </c>
      <c r="S162" s="34">
        <v>61</v>
      </c>
      <c r="T162" s="34">
        <v>14</v>
      </c>
      <c r="U162" s="34">
        <v>24</v>
      </c>
      <c r="V162" s="34">
        <v>37</v>
      </c>
      <c r="W162" s="34">
        <v>12</v>
      </c>
      <c r="X162" s="34">
        <v>60</v>
      </c>
      <c r="Y162" s="34">
        <v>26</v>
      </c>
      <c r="Z162" s="34">
        <v>36</v>
      </c>
      <c r="AA162" s="34">
        <v>33</v>
      </c>
      <c r="AB162" s="34">
        <v>19</v>
      </c>
      <c r="AC162" s="34">
        <v>76</v>
      </c>
    </row>
    <row r="163" spans="1:29" x14ac:dyDescent="0.2">
      <c r="A163" s="34" t="s">
        <v>60656</v>
      </c>
      <c r="B163" s="34">
        <v>22</v>
      </c>
      <c r="C163" s="34">
        <v>12</v>
      </c>
      <c r="D163" s="34">
        <v>15</v>
      </c>
      <c r="E163" s="34">
        <v>17</v>
      </c>
      <c r="F163" s="34">
        <v>24</v>
      </c>
      <c r="G163" s="34">
        <v>5</v>
      </c>
      <c r="H163" s="34">
        <v>8</v>
      </c>
      <c r="I163" s="34">
        <v>6</v>
      </c>
      <c r="J163" s="34">
        <v>1</v>
      </c>
      <c r="K163" s="34">
        <v>5</v>
      </c>
      <c r="L163" s="34">
        <v>5</v>
      </c>
      <c r="M163" s="34">
        <v>8</v>
      </c>
      <c r="N163" s="34">
        <v>9</v>
      </c>
      <c r="O163" s="34">
        <v>12</v>
      </c>
      <c r="P163" s="34">
        <v>9</v>
      </c>
      <c r="Q163" s="34">
        <v>17</v>
      </c>
      <c r="R163" s="34">
        <v>7</v>
      </c>
      <c r="S163" s="34">
        <v>15</v>
      </c>
      <c r="T163" s="34">
        <v>6</v>
      </c>
      <c r="U163" s="34">
        <v>13</v>
      </c>
      <c r="V163" s="34">
        <v>8</v>
      </c>
      <c r="W163" s="34">
        <v>1</v>
      </c>
      <c r="X163" s="34">
        <v>14</v>
      </c>
      <c r="Y163" s="34">
        <v>5</v>
      </c>
      <c r="Z163" s="34">
        <v>14</v>
      </c>
      <c r="AA163" s="34">
        <v>3</v>
      </c>
      <c r="AB163" s="34">
        <v>7</v>
      </c>
      <c r="AC163" s="34">
        <v>14</v>
      </c>
    </row>
    <row r="164" spans="1:29" x14ac:dyDescent="0.2">
      <c r="A164" s="34" t="s">
        <v>60657</v>
      </c>
      <c r="B164" s="34">
        <v>27</v>
      </c>
      <c r="C164" s="34">
        <v>97</v>
      </c>
      <c r="D164" s="34">
        <v>177</v>
      </c>
      <c r="E164" s="34">
        <v>123</v>
      </c>
      <c r="F164" s="34">
        <v>89</v>
      </c>
      <c r="G164" s="34">
        <v>106</v>
      </c>
      <c r="H164" s="34">
        <v>76</v>
      </c>
      <c r="I164" s="34">
        <v>78</v>
      </c>
      <c r="J164" s="34">
        <v>55</v>
      </c>
      <c r="K164" s="34">
        <v>94</v>
      </c>
      <c r="L164" s="34">
        <v>23</v>
      </c>
      <c r="M164" s="34">
        <v>99</v>
      </c>
      <c r="N164" s="34">
        <v>66</v>
      </c>
      <c r="O164" s="34">
        <v>96</v>
      </c>
      <c r="P164" s="34">
        <v>54</v>
      </c>
      <c r="Q164" s="34">
        <v>76</v>
      </c>
      <c r="R164" s="34">
        <v>63</v>
      </c>
      <c r="S164" s="34">
        <v>136</v>
      </c>
      <c r="T164" s="34">
        <v>31</v>
      </c>
      <c r="U164" s="34">
        <v>54</v>
      </c>
      <c r="V164" s="34">
        <v>97</v>
      </c>
      <c r="W164" s="34">
        <v>44</v>
      </c>
      <c r="X164" s="34">
        <v>116</v>
      </c>
      <c r="Y164" s="34">
        <v>50</v>
      </c>
      <c r="Z164" s="34">
        <v>122</v>
      </c>
      <c r="AA164" s="34">
        <v>94</v>
      </c>
      <c r="AB164" s="34">
        <v>37</v>
      </c>
      <c r="AC164" s="34">
        <v>119</v>
      </c>
    </row>
    <row r="165" spans="1:29" x14ac:dyDescent="0.2">
      <c r="A165" s="34" t="s">
        <v>60658</v>
      </c>
      <c r="B165" s="34">
        <v>31</v>
      </c>
      <c r="C165" s="34">
        <v>67</v>
      </c>
      <c r="D165" s="34">
        <v>44</v>
      </c>
      <c r="E165" s="34">
        <v>79</v>
      </c>
      <c r="F165" s="34">
        <v>34</v>
      </c>
      <c r="G165" s="34">
        <v>76</v>
      </c>
      <c r="H165" s="34">
        <v>42</v>
      </c>
      <c r="I165" s="34">
        <v>66</v>
      </c>
      <c r="J165" s="34">
        <v>36</v>
      </c>
      <c r="K165" s="34">
        <v>62</v>
      </c>
      <c r="L165" s="34">
        <v>21</v>
      </c>
      <c r="M165" s="34">
        <v>36</v>
      </c>
      <c r="N165" s="34">
        <v>38</v>
      </c>
      <c r="O165" s="34">
        <v>62</v>
      </c>
      <c r="P165" s="34">
        <v>36</v>
      </c>
      <c r="Q165" s="34">
        <v>44</v>
      </c>
      <c r="R165" s="34">
        <v>30</v>
      </c>
      <c r="S165" s="34">
        <v>121</v>
      </c>
      <c r="T165" s="34">
        <v>23</v>
      </c>
      <c r="U165" s="34">
        <v>50</v>
      </c>
      <c r="V165" s="34">
        <v>35</v>
      </c>
      <c r="W165" s="34">
        <v>77</v>
      </c>
      <c r="X165" s="34">
        <v>62</v>
      </c>
      <c r="Y165" s="34">
        <v>62</v>
      </c>
      <c r="Z165" s="34">
        <v>61</v>
      </c>
      <c r="AA165" s="34">
        <v>65</v>
      </c>
      <c r="AB165" s="34">
        <v>34</v>
      </c>
      <c r="AC165" s="34">
        <v>127</v>
      </c>
    </row>
    <row r="166" spans="1:29" x14ac:dyDescent="0.2">
      <c r="A166" s="34" t="s">
        <v>60659</v>
      </c>
      <c r="B166" s="34">
        <v>35</v>
      </c>
      <c r="C166" s="34">
        <v>52</v>
      </c>
      <c r="D166" s="34">
        <v>25</v>
      </c>
      <c r="E166" s="34">
        <v>39</v>
      </c>
      <c r="F166" s="34">
        <v>22</v>
      </c>
      <c r="G166" s="34">
        <v>51</v>
      </c>
      <c r="H166" s="34">
        <v>34</v>
      </c>
      <c r="I166" s="34">
        <v>51</v>
      </c>
      <c r="J166" s="34">
        <v>21</v>
      </c>
      <c r="K166" s="34">
        <v>41</v>
      </c>
      <c r="L166" s="34">
        <v>14</v>
      </c>
      <c r="M166" s="34">
        <v>49</v>
      </c>
      <c r="N166" s="34">
        <v>21</v>
      </c>
      <c r="O166" s="34">
        <v>33</v>
      </c>
      <c r="P166" s="34">
        <v>19</v>
      </c>
      <c r="Q166" s="34">
        <v>48</v>
      </c>
      <c r="R166" s="34">
        <v>39</v>
      </c>
      <c r="S166" s="34">
        <v>53</v>
      </c>
      <c r="T166" s="34">
        <v>13</v>
      </c>
      <c r="U166" s="34">
        <v>48</v>
      </c>
      <c r="V166" s="34">
        <v>28</v>
      </c>
      <c r="W166" s="34">
        <v>44</v>
      </c>
      <c r="X166" s="34">
        <v>26</v>
      </c>
      <c r="Y166" s="34">
        <v>24</v>
      </c>
      <c r="Z166" s="34">
        <v>26</v>
      </c>
      <c r="AA166" s="34">
        <v>54</v>
      </c>
      <c r="AB166" s="34">
        <v>28</v>
      </c>
      <c r="AC166" s="34">
        <v>57</v>
      </c>
    </row>
    <row r="167" spans="1:29" x14ac:dyDescent="0.2">
      <c r="A167" s="34" t="s">
        <v>60660</v>
      </c>
      <c r="B167" s="34">
        <v>8</v>
      </c>
      <c r="C167" s="34">
        <v>30</v>
      </c>
      <c r="D167" s="34">
        <v>13</v>
      </c>
      <c r="E167" s="34">
        <v>31</v>
      </c>
      <c r="F167" s="34">
        <v>9</v>
      </c>
      <c r="G167" s="34">
        <v>31</v>
      </c>
      <c r="H167" s="34">
        <v>4</v>
      </c>
      <c r="I167" s="34">
        <v>19</v>
      </c>
      <c r="J167" s="34">
        <v>5</v>
      </c>
      <c r="K167" s="34">
        <v>31</v>
      </c>
      <c r="L167" s="34">
        <v>3</v>
      </c>
      <c r="M167" s="34">
        <v>14</v>
      </c>
      <c r="N167" s="34">
        <v>18</v>
      </c>
      <c r="O167" s="34">
        <v>18</v>
      </c>
      <c r="P167" s="34">
        <v>5</v>
      </c>
      <c r="Q167" s="34">
        <v>9</v>
      </c>
      <c r="R167" s="34">
        <v>13</v>
      </c>
      <c r="S167" s="34">
        <v>32</v>
      </c>
      <c r="T167" s="34">
        <v>4</v>
      </c>
      <c r="U167" s="34">
        <v>14</v>
      </c>
      <c r="V167" s="34">
        <v>7</v>
      </c>
      <c r="W167" s="34">
        <v>4</v>
      </c>
      <c r="X167" s="34">
        <v>32</v>
      </c>
      <c r="Y167" s="34">
        <v>12</v>
      </c>
      <c r="Z167" s="34">
        <v>15</v>
      </c>
      <c r="AA167" s="34">
        <v>30</v>
      </c>
      <c r="AB167" s="34">
        <v>5</v>
      </c>
      <c r="AC167" s="34">
        <v>28</v>
      </c>
    </row>
    <row r="168" spans="1:29" x14ac:dyDescent="0.2">
      <c r="A168" s="34" t="s">
        <v>60661</v>
      </c>
      <c r="B168" s="34">
        <v>31</v>
      </c>
      <c r="C168" s="34">
        <v>90</v>
      </c>
      <c r="D168" s="34">
        <v>71</v>
      </c>
      <c r="E168" s="34">
        <v>90</v>
      </c>
      <c r="F168" s="34">
        <v>54</v>
      </c>
      <c r="G168" s="34">
        <v>124</v>
      </c>
      <c r="H168" s="34">
        <v>39</v>
      </c>
      <c r="I168" s="34">
        <v>67</v>
      </c>
      <c r="J168" s="34">
        <v>31</v>
      </c>
      <c r="K168" s="34">
        <v>82</v>
      </c>
      <c r="L168" s="34">
        <v>12</v>
      </c>
      <c r="M168" s="34">
        <v>84</v>
      </c>
      <c r="N168" s="34">
        <v>40</v>
      </c>
      <c r="O168" s="34">
        <v>50</v>
      </c>
      <c r="P168" s="34">
        <v>32</v>
      </c>
      <c r="Q168" s="34">
        <v>79</v>
      </c>
      <c r="R168" s="34">
        <v>26</v>
      </c>
      <c r="S168" s="34">
        <v>131</v>
      </c>
      <c r="T168" s="34">
        <v>31</v>
      </c>
      <c r="U168" s="34">
        <v>56</v>
      </c>
      <c r="V168" s="34">
        <v>46</v>
      </c>
      <c r="W168" s="34">
        <v>56</v>
      </c>
      <c r="X168" s="34">
        <v>64</v>
      </c>
      <c r="Y168" s="34">
        <v>28</v>
      </c>
      <c r="Z168" s="34">
        <v>62</v>
      </c>
      <c r="AA168" s="34">
        <v>90</v>
      </c>
      <c r="AB168" s="34">
        <v>22</v>
      </c>
      <c r="AC168" s="34">
        <v>126</v>
      </c>
    </row>
    <row r="169" spans="1:29" x14ac:dyDescent="0.2">
      <c r="A169" s="34" t="s">
        <v>60662</v>
      </c>
      <c r="B169" s="34">
        <v>33</v>
      </c>
      <c r="C169" s="34">
        <v>100</v>
      </c>
      <c r="D169" s="34">
        <v>143</v>
      </c>
      <c r="E169" s="34">
        <v>136</v>
      </c>
      <c r="F169" s="34">
        <v>97</v>
      </c>
      <c r="G169" s="34">
        <v>67</v>
      </c>
      <c r="H169" s="34">
        <v>81</v>
      </c>
      <c r="I169" s="34">
        <v>111</v>
      </c>
      <c r="J169" s="34">
        <v>69</v>
      </c>
      <c r="K169" s="34">
        <v>126</v>
      </c>
      <c r="L169" s="34">
        <v>34</v>
      </c>
      <c r="M169" s="34">
        <v>85</v>
      </c>
      <c r="N169" s="34">
        <v>61</v>
      </c>
      <c r="O169" s="34">
        <v>98</v>
      </c>
      <c r="P169" s="34">
        <v>58</v>
      </c>
      <c r="Q169" s="34">
        <v>104</v>
      </c>
      <c r="R169" s="34">
        <v>71</v>
      </c>
      <c r="S169" s="34">
        <v>177</v>
      </c>
      <c r="T169" s="34">
        <v>71</v>
      </c>
      <c r="U169" s="34">
        <v>98</v>
      </c>
      <c r="V169" s="34">
        <v>115</v>
      </c>
      <c r="W169" s="34">
        <v>83</v>
      </c>
      <c r="X169" s="34">
        <v>111</v>
      </c>
      <c r="Y169" s="34">
        <v>62</v>
      </c>
      <c r="Z169" s="34">
        <v>136</v>
      </c>
      <c r="AA169" s="34">
        <v>126</v>
      </c>
      <c r="AB169" s="34">
        <v>57</v>
      </c>
      <c r="AC169" s="34">
        <v>208</v>
      </c>
    </row>
    <row r="170" spans="1:29" x14ac:dyDescent="0.2">
      <c r="A170" s="34" t="s">
        <v>60663</v>
      </c>
      <c r="B170" s="34">
        <v>25</v>
      </c>
      <c r="C170" s="34">
        <v>36</v>
      </c>
      <c r="D170" s="34">
        <v>38</v>
      </c>
      <c r="E170" s="34">
        <v>24</v>
      </c>
      <c r="F170" s="34">
        <v>35</v>
      </c>
      <c r="G170" s="34">
        <v>28</v>
      </c>
      <c r="H170" s="34">
        <v>29</v>
      </c>
      <c r="I170" s="34">
        <v>48</v>
      </c>
      <c r="J170" s="34">
        <v>17</v>
      </c>
      <c r="K170" s="34">
        <v>42</v>
      </c>
      <c r="L170" s="34">
        <v>16</v>
      </c>
      <c r="M170" s="34">
        <v>16</v>
      </c>
      <c r="N170" s="34">
        <v>17</v>
      </c>
      <c r="O170" s="34">
        <v>50</v>
      </c>
      <c r="P170" s="34">
        <v>25</v>
      </c>
      <c r="Q170" s="34">
        <v>14</v>
      </c>
      <c r="R170" s="34">
        <v>29</v>
      </c>
      <c r="S170" s="34">
        <v>26</v>
      </c>
      <c r="T170" s="34">
        <v>14</v>
      </c>
      <c r="U170" s="34">
        <v>22</v>
      </c>
      <c r="V170" s="34">
        <v>19</v>
      </c>
      <c r="W170" s="34">
        <v>29</v>
      </c>
      <c r="X170" s="34">
        <v>43</v>
      </c>
      <c r="Y170" s="34">
        <v>21</v>
      </c>
      <c r="Z170" s="34">
        <v>29</v>
      </c>
      <c r="AA170" s="34">
        <v>45</v>
      </c>
      <c r="AB170" s="34">
        <v>15</v>
      </c>
      <c r="AC170" s="34">
        <v>83</v>
      </c>
    </row>
    <row r="171" spans="1:29" x14ac:dyDescent="0.2">
      <c r="A171" s="34" t="s">
        <v>60664</v>
      </c>
      <c r="B171" s="34">
        <v>36</v>
      </c>
      <c r="C171" s="34">
        <v>69</v>
      </c>
      <c r="D171" s="34">
        <v>57</v>
      </c>
      <c r="E171" s="34">
        <v>48</v>
      </c>
      <c r="F171" s="34">
        <v>57</v>
      </c>
      <c r="G171" s="34">
        <v>63</v>
      </c>
      <c r="H171" s="34">
        <v>79</v>
      </c>
      <c r="I171" s="34">
        <v>67</v>
      </c>
      <c r="J171" s="34">
        <v>67</v>
      </c>
      <c r="K171" s="34">
        <v>89</v>
      </c>
      <c r="L171" s="34">
        <v>50</v>
      </c>
      <c r="M171" s="34">
        <v>48</v>
      </c>
      <c r="N171" s="34">
        <v>63</v>
      </c>
      <c r="O171" s="34">
        <v>50</v>
      </c>
      <c r="P171" s="34">
        <v>47</v>
      </c>
      <c r="Q171" s="34">
        <v>85</v>
      </c>
      <c r="R171" s="34">
        <v>56</v>
      </c>
      <c r="S171" s="34">
        <v>70</v>
      </c>
      <c r="T171" s="34">
        <v>64</v>
      </c>
      <c r="U171" s="34">
        <v>87</v>
      </c>
      <c r="V171" s="34">
        <v>50</v>
      </c>
      <c r="W171" s="34">
        <v>82</v>
      </c>
      <c r="X171" s="34">
        <v>85</v>
      </c>
      <c r="Y171" s="34">
        <v>51</v>
      </c>
      <c r="Z171" s="34">
        <v>64</v>
      </c>
      <c r="AA171" s="34">
        <v>90</v>
      </c>
      <c r="AB171" s="34">
        <v>100</v>
      </c>
      <c r="AC171" s="34">
        <v>105</v>
      </c>
    </row>
    <row r="172" spans="1:29" x14ac:dyDescent="0.2">
      <c r="A172" s="34" t="s">
        <v>60665</v>
      </c>
      <c r="B172" s="34">
        <v>29</v>
      </c>
      <c r="C172" s="34">
        <v>77</v>
      </c>
      <c r="D172" s="34">
        <v>78</v>
      </c>
      <c r="E172" s="34">
        <v>63</v>
      </c>
      <c r="F172" s="34">
        <v>65</v>
      </c>
      <c r="G172" s="34">
        <v>81</v>
      </c>
      <c r="H172" s="34">
        <v>56</v>
      </c>
      <c r="I172" s="34">
        <v>53</v>
      </c>
      <c r="J172" s="34">
        <v>59</v>
      </c>
      <c r="K172" s="34">
        <v>74</v>
      </c>
      <c r="L172" s="34">
        <v>23</v>
      </c>
      <c r="M172" s="34">
        <v>66</v>
      </c>
      <c r="N172" s="34">
        <v>70</v>
      </c>
      <c r="O172" s="34">
        <v>56</v>
      </c>
      <c r="P172" s="34">
        <v>62</v>
      </c>
      <c r="Q172" s="34">
        <v>70</v>
      </c>
      <c r="R172" s="34">
        <v>56</v>
      </c>
      <c r="S172" s="34">
        <v>85</v>
      </c>
      <c r="T172" s="34">
        <v>47</v>
      </c>
      <c r="U172" s="34">
        <v>60</v>
      </c>
      <c r="V172" s="34">
        <v>74</v>
      </c>
      <c r="W172" s="34">
        <v>51</v>
      </c>
      <c r="X172" s="34">
        <v>83</v>
      </c>
      <c r="Y172" s="34">
        <v>35</v>
      </c>
      <c r="Z172" s="34">
        <v>65</v>
      </c>
      <c r="AA172" s="34">
        <v>108</v>
      </c>
      <c r="AB172" s="34">
        <v>39</v>
      </c>
      <c r="AC172" s="34">
        <v>63</v>
      </c>
    </row>
    <row r="173" spans="1:29" x14ac:dyDescent="0.2">
      <c r="A173" s="34" t="s">
        <v>60666</v>
      </c>
      <c r="B173" s="34">
        <v>10</v>
      </c>
      <c r="C173" s="34">
        <v>2</v>
      </c>
      <c r="D173" s="34">
        <v>2</v>
      </c>
      <c r="E173" s="34">
        <v>8</v>
      </c>
      <c r="F173" s="34">
        <v>7</v>
      </c>
      <c r="G173" s="34">
        <v>7</v>
      </c>
      <c r="H173" s="34">
        <v>2</v>
      </c>
      <c r="I173" s="34">
        <v>12</v>
      </c>
      <c r="J173" s="34">
        <v>1</v>
      </c>
      <c r="K173" s="34">
        <v>13</v>
      </c>
      <c r="L173" s="34">
        <v>1</v>
      </c>
      <c r="M173" s="34">
        <v>1</v>
      </c>
      <c r="N173" s="34">
        <v>0</v>
      </c>
      <c r="O173" s="34">
        <v>0</v>
      </c>
      <c r="P173" s="34">
        <v>4</v>
      </c>
      <c r="Q173" s="34">
        <v>7</v>
      </c>
      <c r="R173" s="34">
        <v>7</v>
      </c>
      <c r="S173" s="34">
        <v>16</v>
      </c>
      <c r="T173" s="34">
        <v>11</v>
      </c>
      <c r="U173" s="34">
        <v>2</v>
      </c>
      <c r="V173" s="34">
        <v>17</v>
      </c>
      <c r="W173" s="34">
        <v>9</v>
      </c>
      <c r="X173" s="34">
        <v>4</v>
      </c>
      <c r="Y173" s="34">
        <v>6</v>
      </c>
      <c r="Z173" s="34">
        <v>9</v>
      </c>
      <c r="AA173" s="34">
        <v>6</v>
      </c>
      <c r="AB173" s="34">
        <v>7</v>
      </c>
      <c r="AC173" s="34">
        <v>3</v>
      </c>
    </row>
    <row r="174" spans="1:29" x14ac:dyDescent="0.2">
      <c r="A174" s="34" t="s">
        <v>60667</v>
      </c>
      <c r="B174" s="34">
        <v>25</v>
      </c>
      <c r="C174" s="34">
        <v>29</v>
      </c>
      <c r="D174" s="34">
        <v>41</v>
      </c>
      <c r="E174" s="34">
        <v>32</v>
      </c>
      <c r="F174" s="34">
        <v>53</v>
      </c>
      <c r="G174" s="34">
        <v>34</v>
      </c>
      <c r="H174" s="34">
        <v>26</v>
      </c>
      <c r="I174" s="34">
        <v>30</v>
      </c>
      <c r="J174" s="34">
        <v>31</v>
      </c>
      <c r="K174" s="34">
        <v>37</v>
      </c>
      <c r="L174" s="34">
        <v>13</v>
      </c>
      <c r="M174" s="34">
        <v>36</v>
      </c>
      <c r="N174" s="34">
        <v>37</v>
      </c>
      <c r="O174" s="34">
        <v>42</v>
      </c>
      <c r="P174" s="34">
        <v>23</v>
      </c>
      <c r="Q174" s="34">
        <v>50</v>
      </c>
      <c r="R174" s="34">
        <v>44</v>
      </c>
      <c r="S174" s="34">
        <v>57</v>
      </c>
      <c r="T174" s="34">
        <v>22</v>
      </c>
      <c r="U174" s="34">
        <v>25</v>
      </c>
      <c r="V174" s="34">
        <v>34</v>
      </c>
      <c r="W174" s="34">
        <v>38</v>
      </c>
      <c r="X174" s="34">
        <v>40</v>
      </c>
      <c r="Y174" s="34">
        <v>35</v>
      </c>
      <c r="Z174" s="34">
        <v>59</v>
      </c>
      <c r="AA174" s="34">
        <v>25</v>
      </c>
      <c r="AB174" s="34">
        <v>32</v>
      </c>
      <c r="AC174" s="34">
        <v>57</v>
      </c>
    </row>
    <row r="175" spans="1:29" x14ac:dyDescent="0.2">
      <c r="A175" s="34" t="s">
        <v>60668</v>
      </c>
      <c r="B175" s="34">
        <v>25</v>
      </c>
      <c r="C175" s="34">
        <v>61</v>
      </c>
      <c r="D175" s="34">
        <v>59</v>
      </c>
      <c r="E175" s="34">
        <v>72</v>
      </c>
      <c r="F175" s="34">
        <v>41</v>
      </c>
      <c r="G175" s="34">
        <v>80</v>
      </c>
      <c r="H175" s="34">
        <v>41</v>
      </c>
      <c r="I175" s="34">
        <v>52</v>
      </c>
      <c r="J175" s="34">
        <v>32</v>
      </c>
      <c r="K175" s="34">
        <v>77</v>
      </c>
      <c r="L175" s="34">
        <v>21</v>
      </c>
      <c r="M175" s="34">
        <v>39</v>
      </c>
      <c r="N175" s="34">
        <v>43</v>
      </c>
      <c r="O175" s="34">
        <v>71</v>
      </c>
      <c r="P175" s="34">
        <v>30</v>
      </c>
      <c r="Q175" s="34">
        <v>91</v>
      </c>
      <c r="R175" s="34">
        <v>48</v>
      </c>
      <c r="S175" s="34">
        <v>116</v>
      </c>
      <c r="T175" s="34">
        <v>34</v>
      </c>
      <c r="U175" s="34">
        <v>44</v>
      </c>
      <c r="V175" s="34">
        <v>37</v>
      </c>
      <c r="W175" s="34">
        <v>43</v>
      </c>
      <c r="X175" s="34">
        <v>53</v>
      </c>
      <c r="Y175" s="34">
        <v>45</v>
      </c>
      <c r="Z175" s="34">
        <v>67</v>
      </c>
      <c r="AA175" s="34">
        <v>72</v>
      </c>
      <c r="AB175" s="34">
        <v>40</v>
      </c>
      <c r="AC175" s="34">
        <v>92</v>
      </c>
    </row>
    <row r="176" spans="1:29" x14ac:dyDescent="0.2">
      <c r="A176" s="34" t="s">
        <v>60669</v>
      </c>
      <c r="B176" s="34">
        <v>76</v>
      </c>
      <c r="C176" s="34">
        <v>80</v>
      </c>
      <c r="D176" s="34">
        <v>103</v>
      </c>
      <c r="E176" s="34">
        <v>135</v>
      </c>
      <c r="F176" s="34">
        <v>90</v>
      </c>
      <c r="G176" s="34">
        <v>108</v>
      </c>
      <c r="H176" s="34">
        <v>86</v>
      </c>
      <c r="I176" s="34">
        <v>98</v>
      </c>
      <c r="J176" s="34">
        <v>70</v>
      </c>
      <c r="K176" s="34">
        <v>100</v>
      </c>
      <c r="L176" s="34">
        <v>51</v>
      </c>
      <c r="M176" s="34">
        <v>83</v>
      </c>
      <c r="N176" s="34">
        <v>65</v>
      </c>
      <c r="O176" s="34">
        <v>76</v>
      </c>
      <c r="P176" s="34">
        <v>65</v>
      </c>
      <c r="Q176" s="34">
        <v>86</v>
      </c>
      <c r="R176" s="34">
        <v>79</v>
      </c>
      <c r="S176" s="34">
        <v>135</v>
      </c>
      <c r="T176" s="34">
        <v>44</v>
      </c>
      <c r="U176" s="34">
        <v>73</v>
      </c>
      <c r="V176" s="34">
        <v>101</v>
      </c>
      <c r="W176" s="34">
        <v>76</v>
      </c>
      <c r="X176" s="34">
        <v>74</v>
      </c>
      <c r="Y176" s="34">
        <v>64</v>
      </c>
      <c r="Z176" s="34">
        <v>63</v>
      </c>
      <c r="AA176" s="34">
        <v>135</v>
      </c>
      <c r="AB176" s="34">
        <v>63</v>
      </c>
      <c r="AC176" s="34">
        <v>155</v>
      </c>
    </row>
    <row r="177" spans="1:29" x14ac:dyDescent="0.2">
      <c r="A177" s="34" t="s">
        <v>60670</v>
      </c>
      <c r="B177" s="34">
        <v>29</v>
      </c>
      <c r="C177" s="34">
        <v>32</v>
      </c>
      <c r="D177" s="34">
        <v>36</v>
      </c>
      <c r="E177" s="34">
        <v>30</v>
      </c>
      <c r="F177" s="34">
        <v>27</v>
      </c>
      <c r="G177" s="34">
        <v>43</v>
      </c>
      <c r="H177" s="34">
        <v>14</v>
      </c>
      <c r="I177" s="34">
        <v>33</v>
      </c>
      <c r="J177" s="34">
        <v>16</v>
      </c>
      <c r="K177" s="34">
        <v>39</v>
      </c>
      <c r="L177" s="34">
        <v>18</v>
      </c>
      <c r="M177" s="34">
        <v>29</v>
      </c>
      <c r="N177" s="34">
        <v>17</v>
      </c>
      <c r="O177" s="34">
        <v>25</v>
      </c>
      <c r="P177" s="34">
        <v>30</v>
      </c>
      <c r="Q177" s="34">
        <v>24</v>
      </c>
      <c r="R177" s="34">
        <v>48</v>
      </c>
      <c r="S177" s="34">
        <v>38</v>
      </c>
      <c r="T177" s="34">
        <v>18</v>
      </c>
      <c r="U177" s="34">
        <v>20</v>
      </c>
      <c r="V177" s="34">
        <v>41</v>
      </c>
      <c r="W177" s="34">
        <v>22</v>
      </c>
      <c r="X177" s="34">
        <v>28</v>
      </c>
      <c r="Y177" s="34">
        <v>19</v>
      </c>
      <c r="Z177" s="34">
        <v>30</v>
      </c>
      <c r="AA177" s="34">
        <v>31</v>
      </c>
      <c r="AB177" s="34">
        <v>36</v>
      </c>
      <c r="AC177" s="34">
        <v>45</v>
      </c>
    </row>
    <row r="178" spans="1:29" x14ac:dyDescent="0.2">
      <c r="A178" s="34" t="s">
        <v>60671</v>
      </c>
      <c r="B178" s="34">
        <v>20</v>
      </c>
      <c r="C178" s="34">
        <v>18</v>
      </c>
      <c r="D178" s="34">
        <v>44</v>
      </c>
      <c r="E178" s="34">
        <v>51</v>
      </c>
      <c r="F178" s="34">
        <v>32</v>
      </c>
      <c r="G178" s="34">
        <v>24</v>
      </c>
      <c r="H178" s="34">
        <v>19</v>
      </c>
      <c r="I178" s="34">
        <v>31</v>
      </c>
      <c r="J178" s="34">
        <v>24</v>
      </c>
      <c r="K178" s="34">
        <v>41</v>
      </c>
      <c r="L178" s="34">
        <v>11</v>
      </c>
      <c r="M178" s="34">
        <v>30</v>
      </c>
      <c r="N178" s="34">
        <v>22</v>
      </c>
      <c r="O178" s="34">
        <v>29</v>
      </c>
      <c r="P178" s="34">
        <v>21</v>
      </c>
      <c r="Q178" s="34">
        <v>33</v>
      </c>
      <c r="R178" s="34">
        <v>23</v>
      </c>
      <c r="S178" s="34">
        <v>68</v>
      </c>
      <c r="T178" s="34">
        <v>15</v>
      </c>
      <c r="U178" s="34">
        <v>38</v>
      </c>
      <c r="V178" s="34">
        <v>30</v>
      </c>
      <c r="W178" s="34">
        <v>22</v>
      </c>
      <c r="X178" s="34">
        <v>41</v>
      </c>
      <c r="Y178" s="34">
        <v>37</v>
      </c>
      <c r="Z178" s="34">
        <v>36</v>
      </c>
      <c r="AA178" s="34">
        <v>52</v>
      </c>
      <c r="AB178" s="34">
        <v>35</v>
      </c>
      <c r="AC178" s="34">
        <v>62</v>
      </c>
    </row>
    <row r="179" spans="1:29" x14ac:dyDescent="0.2">
      <c r="A179" s="34" t="s">
        <v>60672</v>
      </c>
      <c r="B179" s="34">
        <v>32</v>
      </c>
      <c r="C179" s="34">
        <v>27</v>
      </c>
      <c r="D179" s="34">
        <v>44</v>
      </c>
      <c r="E179" s="34">
        <v>31</v>
      </c>
      <c r="F179" s="34">
        <v>28</v>
      </c>
      <c r="G179" s="34">
        <v>31</v>
      </c>
      <c r="H179" s="34">
        <v>40</v>
      </c>
      <c r="I179" s="34">
        <v>32</v>
      </c>
      <c r="J179" s="34">
        <v>26</v>
      </c>
      <c r="K179" s="34">
        <v>56</v>
      </c>
      <c r="L179" s="34">
        <v>19</v>
      </c>
      <c r="M179" s="34">
        <v>29</v>
      </c>
      <c r="N179" s="34">
        <v>26</v>
      </c>
      <c r="O179" s="34">
        <v>22</v>
      </c>
      <c r="P179" s="34">
        <v>16</v>
      </c>
      <c r="Q179" s="34">
        <v>39</v>
      </c>
      <c r="R179" s="34">
        <v>32</v>
      </c>
      <c r="S179" s="34">
        <v>42</v>
      </c>
      <c r="T179" s="34">
        <v>16</v>
      </c>
      <c r="U179" s="34">
        <v>27</v>
      </c>
      <c r="V179" s="34">
        <v>31</v>
      </c>
      <c r="W179" s="34">
        <v>22</v>
      </c>
      <c r="X179" s="34">
        <v>32</v>
      </c>
      <c r="Y179" s="34">
        <v>30</v>
      </c>
      <c r="Z179" s="34">
        <v>31</v>
      </c>
      <c r="AA179" s="34">
        <v>37</v>
      </c>
      <c r="AB179" s="34">
        <v>20</v>
      </c>
      <c r="AC179" s="34">
        <v>42</v>
      </c>
    </row>
    <row r="180" spans="1:29" x14ac:dyDescent="0.2">
      <c r="A180" s="34" t="s">
        <v>60673</v>
      </c>
      <c r="B180" s="34">
        <v>118</v>
      </c>
      <c r="C180" s="34">
        <v>149</v>
      </c>
      <c r="D180" s="34">
        <v>164</v>
      </c>
      <c r="E180" s="34">
        <v>178</v>
      </c>
      <c r="F180" s="34">
        <v>185</v>
      </c>
      <c r="G180" s="34">
        <v>168</v>
      </c>
      <c r="H180" s="34">
        <v>142</v>
      </c>
      <c r="I180" s="34">
        <v>121</v>
      </c>
      <c r="J180" s="34">
        <v>129</v>
      </c>
      <c r="K180" s="34">
        <v>173</v>
      </c>
      <c r="L180" s="34">
        <v>71</v>
      </c>
      <c r="M180" s="34">
        <v>84</v>
      </c>
      <c r="N180" s="34">
        <v>132</v>
      </c>
      <c r="O180" s="34">
        <v>124</v>
      </c>
      <c r="P180" s="34">
        <v>107</v>
      </c>
      <c r="Q180" s="34">
        <v>168</v>
      </c>
      <c r="R180" s="34">
        <v>155</v>
      </c>
      <c r="S180" s="34">
        <v>170</v>
      </c>
      <c r="T180" s="34">
        <v>86</v>
      </c>
      <c r="U180" s="34">
        <v>126</v>
      </c>
      <c r="V180" s="34">
        <v>165</v>
      </c>
      <c r="W180" s="34">
        <v>135</v>
      </c>
      <c r="X180" s="34">
        <v>143</v>
      </c>
      <c r="Y180" s="34">
        <v>102</v>
      </c>
      <c r="Z180" s="34">
        <v>166</v>
      </c>
      <c r="AA180" s="34">
        <v>129</v>
      </c>
      <c r="AB180" s="34">
        <v>102</v>
      </c>
      <c r="AC180" s="34">
        <v>222</v>
      </c>
    </row>
    <row r="181" spans="1:29" x14ac:dyDescent="0.2">
      <c r="A181" s="34" t="s">
        <v>60674</v>
      </c>
      <c r="B181" s="34">
        <v>24</v>
      </c>
      <c r="C181" s="34">
        <v>28</v>
      </c>
      <c r="D181" s="34">
        <v>20</v>
      </c>
      <c r="E181" s="34">
        <v>30</v>
      </c>
      <c r="F181" s="34">
        <v>17</v>
      </c>
      <c r="G181" s="34">
        <v>18</v>
      </c>
      <c r="H181" s="34">
        <v>17</v>
      </c>
      <c r="I181" s="34">
        <v>12</v>
      </c>
      <c r="J181" s="34">
        <v>8</v>
      </c>
      <c r="K181" s="34">
        <v>37</v>
      </c>
      <c r="L181" s="34">
        <v>2</v>
      </c>
      <c r="M181" s="34">
        <v>12</v>
      </c>
      <c r="N181" s="34">
        <v>16</v>
      </c>
      <c r="O181" s="34">
        <v>12</v>
      </c>
      <c r="P181" s="34">
        <v>23</v>
      </c>
      <c r="Q181" s="34">
        <v>13</v>
      </c>
      <c r="R181" s="34">
        <v>24</v>
      </c>
      <c r="S181" s="34">
        <v>29</v>
      </c>
      <c r="T181" s="34">
        <v>7</v>
      </c>
      <c r="U181" s="34">
        <v>14</v>
      </c>
      <c r="V181" s="34">
        <v>15</v>
      </c>
      <c r="W181" s="34">
        <v>20</v>
      </c>
      <c r="X181" s="34">
        <v>12</v>
      </c>
      <c r="Y181" s="34">
        <v>15</v>
      </c>
      <c r="Z181" s="34">
        <v>19</v>
      </c>
      <c r="AA181" s="34">
        <v>17</v>
      </c>
      <c r="AB181" s="34">
        <v>12</v>
      </c>
      <c r="AC181" s="34">
        <v>41</v>
      </c>
    </row>
    <row r="182" spans="1:29" x14ac:dyDescent="0.2">
      <c r="A182" s="34" t="s">
        <v>60675</v>
      </c>
      <c r="B182" s="34">
        <v>31</v>
      </c>
      <c r="C182" s="34">
        <v>84</v>
      </c>
      <c r="D182" s="34">
        <v>51</v>
      </c>
      <c r="E182" s="34">
        <v>82</v>
      </c>
      <c r="F182" s="34">
        <v>56</v>
      </c>
      <c r="G182" s="34">
        <v>71</v>
      </c>
      <c r="H182" s="34">
        <v>56</v>
      </c>
      <c r="I182" s="34">
        <v>59</v>
      </c>
      <c r="J182" s="34">
        <v>43</v>
      </c>
      <c r="K182" s="34">
        <v>183</v>
      </c>
      <c r="L182" s="34">
        <v>27</v>
      </c>
      <c r="M182" s="34">
        <v>88</v>
      </c>
      <c r="N182" s="34">
        <v>76</v>
      </c>
      <c r="O182" s="34">
        <v>62</v>
      </c>
      <c r="P182" s="34">
        <v>51</v>
      </c>
      <c r="Q182" s="34">
        <v>95</v>
      </c>
      <c r="R182" s="34">
        <v>71</v>
      </c>
      <c r="S182" s="34">
        <v>99</v>
      </c>
      <c r="T182" s="34">
        <v>39</v>
      </c>
      <c r="U182" s="34">
        <v>126</v>
      </c>
      <c r="V182" s="34">
        <v>50</v>
      </c>
      <c r="W182" s="34">
        <v>73</v>
      </c>
      <c r="X182" s="34">
        <v>78</v>
      </c>
      <c r="Y182" s="34">
        <v>90</v>
      </c>
      <c r="Z182" s="34">
        <v>46</v>
      </c>
      <c r="AA182" s="34">
        <v>88</v>
      </c>
      <c r="AB182" s="34">
        <v>45</v>
      </c>
      <c r="AC182" s="34">
        <v>143</v>
      </c>
    </row>
    <row r="183" spans="1:29" x14ac:dyDescent="0.2">
      <c r="A183" s="34" t="s">
        <v>60676</v>
      </c>
      <c r="B183" s="34">
        <v>32</v>
      </c>
      <c r="C183" s="34">
        <v>75</v>
      </c>
      <c r="D183" s="34">
        <v>113</v>
      </c>
      <c r="E183" s="34">
        <v>121</v>
      </c>
      <c r="F183" s="34">
        <v>111</v>
      </c>
      <c r="G183" s="34">
        <v>78</v>
      </c>
      <c r="H183" s="34">
        <v>80</v>
      </c>
      <c r="I183" s="34">
        <v>115</v>
      </c>
      <c r="J183" s="34">
        <v>78</v>
      </c>
      <c r="K183" s="34">
        <v>115</v>
      </c>
      <c r="L183" s="34">
        <v>57</v>
      </c>
      <c r="M183" s="34">
        <v>85</v>
      </c>
      <c r="N183" s="34">
        <v>88</v>
      </c>
      <c r="O183" s="34">
        <v>100</v>
      </c>
      <c r="P183" s="34">
        <v>82</v>
      </c>
      <c r="Q183" s="34">
        <v>132</v>
      </c>
      <c r="R183" s="34">
        <v>126</v>
      </c>
      <c r="S183" s="34">
        <v>105</v>
      </c>
      <c r="T183" s="34">
        <v>77</v>
      </c>
      <c r="U183" s="34">
        <v>86</v>
      </c>
      <c r="V183" s="34">
        <v>130</v>
      </c>
      <c r="W183" s="34">
        <v>99</v>
      </c>
      <c r="X183" s="34">
        <v>120</v>
      </c>
      <c r="Y183" s="34">
        <v>77</v>
      </c>
      <c r="Z183" s="34">
        <v>127</v>
      </c>
      <c r="AA183" s="34">
        <v>120</v>
      </c>
      <c r="AB183" s="34">
        <v>98</v>
      </c>
      <c r="AC183" s="34">
        <v>131</v>
      </c>
    </row>
    <row r="184" spans="1:29" x14ac:dyDescent="0.2">
      <c r="A184" s="34" t="s">
        <v>60677</v>
      </c>
      <c r="B184" s="34">
        <v>22</v>
      </c>
      <c r="C184" s="34">
        <v>52</v>
      </c>
      <c r="D184" s="34">
        <v>81</v>
      </c>
      <c r="E184" s="34">
        <v>42</v>
      </c>
      <c r="F184" s="34">
        <v>53</v>
      </c>
      <c r="G184" s="34">
        <v>49</v>
      </c>
      <c r="H184" s="34">
        <v>51</v>
      </c>
      <c r="I184" s="34">
        <v>44</v>
      </c>
      <c r="J184" s="34">
        <v>30</v>
      </c>
      <c r="K184" s="34">
        <v>58</v>
      </c>
      <c r="L184" s="34">
        <v>17</v>
      </c>
      <c r="M184" s="34">
        <v>48</v>
      </c>
      <c r="N184" s="34">
        <v>41</v>
      </c>
      <c r="O184" s="34">
        <v>35</v>
      </c>
      <c r="P184" s="34">
        <v>50</v>
      </c>
      <c r="Q184" s="34">
        <v>60</v>
      </c>
      <c r="R184" s="34">
        <v>57</v>
      </c>
      <c r="S184" s="34">
        <v>77</v>
      </c>
      <c r="T184" s="34">
        <v>23</v>
      </c>
      <c r="U184" s="34">
        <v>37</v>
      </c>
      <c r="V184" s="34">
        <v>40</v>
      </c>
      <c r="W184" s="34">
        <v>47</v>
      </c>
      <c r="X184" s="34">
        <v>66</v>
      </c>
      <c r="Y184" s="34">
        <v>46</v>
      </c>
      <c r="Z184" s="34">
        <v>51</v>
      </c>
      <c r="AA184" s="34">
        <v>60</v>
      </c>
      <c r="AB184" s="34">
        <v>36</v>
      </c>
      <c r="AC184" s="34">
        <v>80</v>
      </c>
    </row>
    <row r="185" spans="1:29" x14ac:dyDescent="0.2">
      <c r="A185" s="34" t="s">
        <v>60678</v>
      </c>
      <c r="B185" s="34">
        <v>54</v>
      </c>
      <c r="C185" s="34">
        <v>109</v>
      </c>
      <c r="D185" s="34">
        <v>101</v>
      </c>
      <c r="E185" s="34">
        <v>83</v>
      </c>
      <c r="F185" s="34">
        <v>115</v>
      </c>
      <c r="G185" s="34">
        <v>95</v>
      </c>
      <c r="H185" s="34">
        <v>94</v>
      </c>
      <c r="I185" s="34">
        <v>81</v>
      </c>
      <c r="J185" s="34">
        <v>84</v>
      </c>
      <c r="K185" s="34">
        <v>87</v>
      </c>
      <c r="L185" s="34">
        <v>44</v>
      </c>
      <c r="M185" s="34">
        <v>68</v>
      </c>
      <c r="N185" s="34">
        <v>65</v>
      </c>
      <c r="O185" s="34">
        <v>71</v>
      </c>
      <c r="P185" s="34">
        <v>67</v>
      </c>
      <c r="Q185" s="34">
        <v>106</v>
      </c>
      <c r="R185" s="34">
        <v>105</v>
      </c>
      <c r="S185" s="34">
        <v>119</v>
      </c>
      <c r="T185" s="34">
        <v>70</v>
      </c>
      <c r="U185" s="34">
        <v>72</v>
      </c>
      <c r="V185" s="34">
        <v>90</v>
      </c>
      <c r="W185" s="34">
        <v>106</v>
      </c>
      <c r="X185" s="34">
        <v>102</v>
      </c>
      <c r="Y185" s="34">
        <v>126</v>
      </c>
      <c r="Z185" s="34">
        <v>116</v>
      </c>
      <c r="AA185" s="34">
        <v>116</v>
      </c>
      <c r="AB185" s="34">
        <v>87</v>
      </c>
      <c r="AC185" s="34">
        <v>170</v>
      </c>
    </row>
    <row r="186" spans="1:29" x14ac:dyDescent="0.2">
      <c r="A186" s="34" t="s">
        <v>60679</v>
      </c>
      <c r="B186" s="34">
        <v>14</v>
      </c>
      <c r="C186" s="34">
        <v>52</v>
      </c>
      <c r="D186" s="34">
        <v>21</v>
      </c>
      <c r="E186" s="34">
        <v>67</v>
      </c>
      <c r="F186" s="34">
        <v>17</v>
      </c>
      <c r="G186" s="34">
        <v>65</v>
      </c>
      <c r="H186" s="34">
        <v>3</v>
      </c>
      <c r="I186" s="34">
        <v>54</v>
      </c>
      <c r="J186" s="34">
        <v>8</v>
      </c>
      <c r="K186" s="34">
        <v>45</v>
      </c>
      <c r="L186" s="34">
        <v>4</v>
      </c>
      <c r="M186" s="34">
        <v>25</v>
      </c>
      <c r="N186" s="34">
        <v>10</v>
      </c>
      <c r="O186" s="34">
        <v>31</v>
      </c>
      <c r="P186" s="34">
        <v>12</v>
      </c>
      <c r="Q186" s="34">
        <v>32</v>
      </c>
      <c r="R186" s="34">
        <v>7</v>
      </c>
      <c r="S186" s="34">
        <v>54</v>
      </c>
      <c r="T186" s="34">
        <v>0</v>
      </c>
      <c r="U186" s="34">
        <v>17</v>
      </c>
      <c r="V186" s="34">
        <v>19</v>
      </c>
      <c r="W186" s="34">
        <v>8</v>
      </c>
      <c r="X186" s="34">
        <v>20</v>
      </c>
      <c r="Y186" s="34">
        <v>4</v>
      </c>
      <c r="Z186" s="34">
        <v>14</v>
      </c>
      <c r="AA186" s="34">
        <v>40</v>
      </c>
      <c r="AB186" s="34">
        <v>1</v>
      </c>
      <c r="AC186" s="34">
        <v>45</v>
      </c>
    </row>
    <row r="187" spans="1:29" x14ac:dyDescent="0.2">
      <c r="A187" s="34" t="s">
        <v>60680</v>
      </c>
      <c r="B187" s="34">
        <v>47</v>
      </c>
      <c r="C187" s="34">
        <v>65</v>
      </c>
      <c r="D187" s="34">
        <v>112</v>
      </c>
      <c r="E187" s="34">
        <v>96</v>
      </c>
      <c r="F187" s="34">
        <v>57</v>
      </c>
      <c r="G187" s="34">
        <v>121</v>
      </c>
      <c r="H187" s="34">
        <v>63</v>
      </c>
      <c r="I187" s="34">
        <v>68</v>
      </c>
      <c r="J187" s="34">
        <v>65</v>
      </c>
      <c r="K187" s="34">
        <v>107</v>
      </c>
      <c r="L187" s="34">
        <v>32</v>
      </c>
      <c r="M187" s="34">
        <v>67</v>
      </c>
      <c r="N187" s="34">
        <v>70</v>
      </c>
      <c r="O187" s="34">
        <v>61</v>
      </c>
      <c r="P187" s="34">
        <v>48</v>
      </c>
      <c r="Q187" s="34">
        <v>95</v>
      </c>
      <c r="R187" s="34">
        <v>73</v>
      </c>
      <c r="S187" s="34">
        <v>117</v>
      </c>
      <c r="T187" s="34">
        <v>73</v>
      </c>
      <c r="U187" s="34">
        <v>105</v>
      </c>
      <c r="V187" s="34">
        <v>84</v>
      </c>
      <c r="W187" s="34">
        <v>71</v>
      </c>
      <c r="X187" s="34">
        <v>61</v>
      </c>
      <c r="Y187" s="34">
        <v>66</v>
      </c>
      <c r="Z187" s="34">
        <v>103</v>
      </c>
      <c r="AA187" s="34">
        <v>87</v>
      </c>
      <c r="AB187" s="34">
        <v>66</v>
      </c>
      <c r="AC187" s="34">
        <v>122</v>
      </c>
    </row>
    <row r="188" spans="1:29" x14ac:dyDescent="0.2">
      <c r="A188" s="34" t="s">
        <v>60681</v>
      </c>
      <c r="B188" s="34">
        <v>33</v>
      </c>
      <c r="C188" s="34">
        <v>51</v>
      </c>
      <c r="D188" s="34">
        <v>97</v>
      </c>
      <c r="E188" s="34">
        <v>82</v>
      </c>
      <c r="F188" s="34">
        <v>93</v>
      </c>
      <c r="G188" s="34">
        <v>80</v>
      </c>
      <c r="H188" s="34">
        <v>74</v>
      </c>
      <c r="I188" s="34">
        <v>62</v>
      </c>
      <c r="J188" s="34">
        <v>47</v>
      </c>
      <c r="K188" s="34">
        <v>42</v>
      </c>
      <c r="L188" s="34">
        <v>25</v>
      </c>
      <c r="M188" s="34">
        <v>49</v>
      </c>
      <c r="N188" s="34">
        <v>48</v>
      </c>
      <c r="O188" s="34">
        <v>54</v>
      </c>
      <c r="P188" s="34">
        <v>46</v>
      </c>
      <c r="Q188" s="34">
        <v>84</v>
      </c>
      <c r="R188" s="34">
        <v>80</v>
      </c>
      <c r="S188" s="34">
        <v>89</v>
      </c>
      <c r="T188" s="34">
        <v>59</v>
      </c>
      <c r="U188" s="34">
        <v>47</v>
      </c>
      <c r="V188" s="34">
        <v>73</v>
      </c>
      <c r="W188" s="34">
        <v>59</v>
      </c>
      <c r="X188" s="34">
        <v>107</v>
      </c>
      <c r="Y188" s="34">
        <v>71</v>
      </c>
      <c r="Z188" s="34">
        <v>98</v>
      </c>
      <c r="AA188" s="34">
        <v>72</v>
      </c>
      <c r="AB188" s="34">
        <v>65</v>
      </c>
      <c r="AC188" s="34">
        <v>95</v>
      </c>
    </row>
    <row r="189" spans="1:29" x14ac:dyDescent="0.2">
      <c r="A189" s="34" t="s">
        <v>60682</v>
      </c>
      <c r="B189" s="34">
        <v>41</v>
      </c>
      <c r="C189" s="34">
        <v>44</v>
      </c>
      <c r="D189" s="34">
        <v>65</v>
      </c>
      <c r="E189" s="34">
        <v>94</v>
      </c>
      <c r="F189" s="34">
        <v>58</v>
      </c>
      <c r="G189" s="34">
        <v>83</v>
      </c>
      <c r="H189" s="34">
        <v>32</v>
      </c>
      <c r="I189" s="34">
        <v>53</v>
      </c>
      <c r="J189" s="34">
        <v>38</v>
      </c>
      <c r="K189" s="34">
        <v>66</v>
      </c>
      <c r="L189" s="34">
        <v>22</v>
      </c>
      <c r="M189" s="34">
        <v>87</v>
      </c>
      <c r="N189" s="34">
        <v>39</v>
      </c>
      <c r="O189" s="34">
        <v>60</v>
      </c>
      <c r="P189" s="34">
        <v>55</v>
      </c>
      <c r="Q189" s="34">
        <v>65</v>
      </c>
      <c r="R189" s="34">
        <v>28</v>
      </c>
      <c r="S189" s="34">
        <v>95</v>
      </c>
      <c r="T189" s="34">
        <v>18</v>
      </c>
      <c r="U189" s="34">
        <v>33</v>
      </c>
      <c r="V189" s="34">
        <v>38</v>
      </c>
      <c r="W189" s="34">
        <v>45</v>
      </c>
      <c r="X189" s="34">
        <v>60</v>
      </c>
      <c r="Y189" s="34">
        <v>35</v>
      </c>
      <c r="Z189" s="34">
        <v>45</v>
      </c>
      <c r="AA189" s="34">
        <v>61</v>
      </c>
      <c r="AB189" s="34">
        <v>33</v>
      </c>
      <c r="AC189" s="34">
        <v>84</v>
      </c>
    </row>
    <row r="190" spans="1:29" x14ac:dyDescent="0.2">
      <c r="A190" s="34" t="s">
        <v>60683</v>
      </c>
      <c r="B190" s="34">
        <v>55</v>
      </c>
      <c r="C190" s="34">
        <v>74</v>
      </c>
      <c r="D190" s="34">
        <v>109</v>
      </c>
      <c r="E190" s="34">
        <v>71</v>
      </c>
      <c r="F190" s="34">
        <v>94</v>
      </c>
      <c r="G190" s="34">
        <v>78</v>
      </c>
      <c r="H190" s="34">
        <v>96</v>
      </c>
      <c r="I190" s="34">
        <v>74</v>
      </c>
      <c r="J190" s="34">
        <v>88</v>
      </c>
      <c r="K190" s="34">
        <v>92</v>
      </c>
      <c r="L190" s="34">
        <v>75</v>
      </c>
      <c r="M190" s="34">
        <v>69</v>
      </c>
      <c r="N190" s="34">
        <v>72</v>
      </c>
      <c r="O190" s="34">
        <v>74</v>
      </c>
      <c r="P190" s="34">
        <v>80</v>
      </c>
      <c r="Q190" s="34">
        <v>94</v>
      </c>
      <c r="R190" s="34">
        <v>104</v>
      </c>
      <c r="S190" s="34">
        <v>124</v>
      </c>
      <c r="T190" s="34">
        <v>56</v>
      </c>
      <c r="U190" s="34">
        <v>88</v>
      </c>
      <c r="V190" s="34">
        <v>105</v>
      </c>
      <c r="W190" s="34">
        <v>78</v>
      </c>
      <c r="X190" s="34">
        <v>96</v>
      </c>
      <c r="Y190" s="34">
        <v>92</v>
      </c>
      <c r="Z190" s="34">
        <v>99</v>
      </c>
      <c r="AA190" s="34">
        <v>89</v>
      </c>
      <c r="AB190" s="34">
        <v>86</v>
      </c>
      <c r="AC190" s="34">
        <v>143</v>
      </c>
    </row>
    <row r="191" spans="1:29" x14ac:dyDescent="0.2">
      <c r="A191" s="34" t="s">
        <v>60684</v>
      </c>
      <c r="B191" s="34">
        <v>14</v>
      </c>
      <c r="C191" s="34">
        <v>40</v>
      </c>
      <c r="D191" s="34">
        <v>33</v>
      </c>
      <c r="E191" s="34">
        <v>28</v>
      </c>
      <c r="F191" s="34">
        <v>17</v>
      </c>
      <c r="G191" s="34">
        <v>47</v>
      </c>
      <c r="H191" s="34">
        <v>9</v>
      </c>
      <c r="I191" s="34">
        <v>25</v>
      </c>
      <c r="J191" s="34">
        <v>13</v>
      </c>
      <c r="K191" s="34">
        <v>46</v>
      </c>
      <c r="L191" s="34">
        <v>3</v>
      </c>
      <c r="M191" s="34">
        <v>14</v>
      </c>
      <c r="N191" s="34">
        <v>9</v>
      </c>
      <c r="O191" s="34">
        <v>32</v>
      </c>
      <c r="P191" s="34">
        <v>15</v>
      </c>
      <c r="Q191" s="34">
        <v>17</v>
      </c>
      <c r="R191" s="34">
        <v>10</v>
      </c>
      <c r="S191" s="34">
        <v>52</v>
      </c>
      <c r="T191" s="34">
        <v>4</v>
      </c>
      <c r="U191" s="34">
        <v>21</v>
      </c>
      <c r="V191" s="34">
        <v>19</v>
      </c>
      <c r="W191" s="34">
        <v>9</v>
      </c>
      <c r="X191" s="34">
        <v>22</v>
      </c>
      <c r="Y191" s="34">
        <v>13</v>
      </c>
      <c r="Z191" s="34">
        <v>15</v>
      </c>
      <c r="AA191" s="34">
        <v>36</v>
      </c>
      <c r="AB191" s="34">
        <v>3</v>
      </c>
      <c r="AC191" s="34">
        <v>22</v>
      </c>
    </row>
    <row r="192" spans="1:29" x14ac:dyDescent="0.2">
      <c r="A192" s="34" t="s">
        <v>60685</v>
      </c>
      <c r="B192" s="34">
        <v>139</v>
      </c>
      <c r="C192" s="34">
        <v>177</v>
      </c>
      <c r="D192" s="34">
        <v>323</v>
      </c>
      <c r="E192" s="34">
        <v>221</v>
      </c>
      <c r="F192" s="34">
        <v>191</v>
      </c>
      <c r="G192" s="34">
        <v>170</v>
      </c>
      <c r="H192" s="34">
        <v>179</v>
      </c>
      <c r="I192" s="34">
        <v>150</v>
      </c>
      <c r="J192" s="34">
        <v>152</v>
      </c>
      <c r="K192" s="34">
        <v>171</v>
      </c>
      <c r="L192" s="34">
        <v>86</v>
      </c>
      <c r="M192" s="34">
        <v>147</v>
      </c>
      <c r="N192" s="34">
        <v>204</v>
      </c>
      <c r="O192" s="34">
        <v>149</v>
      </c>
      <c r="P192" s="34">
        <v>138</v>
      </c>
      <c r="Q192" s="34">
        <v>171</v>
      </c>
      <c r="R192" s="34">
        <v>176</v>
      </c>
      <c r="S192" s="34">
        <v>209</v>
      </c>
      <c r="T192" s="34">
        <v>120</v>
      </c>
      <c r="U192" s="34">
        <v>120</v>
      </c>
      <c r="V192" s="34">
        <v>237</v>
      </c>
      <c r="W192" s="34">
        <v>144</v>
      </c>
      <c r="X192" s="34">
        <v>299</v>
      </c>
      <c r="Y192" s="34">
        <v>101</v>
      </c>
      <c r="Z192" s="34">
        <v>252</v>
      </c>
      <c r="AA192" s="34">
        <v>221</v>
      </c>
      <c r="AB192" s="34">
        <v>170</v>
      </c>
      <c r="AC192" s="34">
        <v>303</v>
      </c>
    </row>
    <row r="193" spans="1:29" x14ac:dyDescent="0.2">
      <c r="A193" s="34" t="s">
        <v>60686</v>
      </c>
      <c r="B193" s="34">
        <v>24</v>
      </c>
      <c r="C193" s="34">
        <v>77</v>
      </c>
      <c r="D193" s="34">
        <v>72</v>
      </c>
      <c r="E193" s="34">
        <v>84</v>
      </c>
      <c r="F193" s="34">
        <v>71</v>
      </c>
      <c r="G193" s="34">
        <v>80</v>
      </c>
      <c r="H193" s="34">
        <v>53</v>
      </c>
      <c r="I193" s="34">
        <v>57</v>
      </c>
      <c r="J193" s="34">
        <v>64</v>
      </c>
      <c r="K193" s="34">
        <v>60</v>
      </c>
      <c r="L193" s="34">
        <v>23</v>
      </c>
      <c r="M193" s="34">
        <v>52</v>
      </c>
      <c r="N193" s="34">
        <v>43</v>
      </c>
      <c r="O193" s="34">
        <v>49</v>
      </c>
      <c r="P193" s="34">
        <v>35</v>
      </c>
      <c r="Q193" s="34">
        <v>77</v>
      </c>
      <c r="R193" s="34">
        <v>61</v>
      </c>
      <c r="S193" s="34">
        <v>77</v>
      </c>
      <c r="T193" s="34">
        <v>40</v>
      </c>
      <c r="U193" s="34">
        <v>55</v>
      </c>
      <c r="V193" s="34">
        <v>80</v>
      </c>
      <c r="W193" s="34">
        <v>43</v>
      </c>
      <c r="X193" s="34">
        <v>98</v>
      </c>
      <c r="Y193" s="34">
        <v>52</v>
      </c>
      <c r="Z193" s="34">
        <v>93</v>
      </c>
      <c r="AA193" s="34">
        <v>99</v>
      </c>
      <c r="AB193" s="34">
        <v>36</v>
      </c>
      <c r="AC193" s="34">
        <v>80</v>
      </c>
    </row>
    <row r="194" spans="1:29" x14ac:dyDescent="0.2">
      <c r="A194" s="34" t="s">
        <v>60687</v>
      </c>
      <c r="B194" s="34">
        <v>15</v>
      </c>
      <c r="C194" s="34">
        <v>73</v>
      </c>
      <c r="D194" s="34">
        <v>53</v>
      </c>
      <c r="E194" s="34">
        <v>83</v>
      </c>
      <c r="F194" s="34">
        <v>41</v>
      </c>
      <c r="G194" s="34">
        <v>88</v>
      </c>
      <c r="H194" s="34">
        <v>51</v>
      </c>
      <c r="I194" s="34">
        <v>36</v>
      </c>
      <c r="J194" s="34">
        <v>19</v>
      </c>
      <c r="K194" s="34">
        <v>84</v>
      </c>
      <c r="L194" s="34">
        <v>10</v>
      </c>
      <c r="M194" s="34">
        <v>45</v>
      </c>
      <c r="N194" s="34">
        <v>48</v>
      </c>
      <c r="O194" s="34">
        <v>52</v>
      </c>
      <c r="P194" s="34">
        <v>47</v>
      </c>
      <c r="Q194" s="34">
        <v>49</v>
      </c>
      <c r="R194" s="34">
        <v>24</v>
      </c>
      <c r="S194" s="34">
        <v>66</v>
      </c>
      <c r="T194" s="34">
        <v>16</v>
      </c>
      <c r="U194" s="34">
        <v>38</v>
      </c>
      <c r="V194" s="34">
        <v>28</v>
      </c>
      <c r="W194" s="34">
        <v>46</v>
      </c>
      <c r="X194" s="34">
        <v>47</v>
      </c>
      <c r="Y194" s="34">
        <v>31</v>
      </c>
      <c r="Z194" s="34">
        <v>35</v>
      </c>
      <c r="AA194" s="34">
        <v>74</v>
      </c>
      <c r="AB194" s="34">
        <v>13</v>
      </c>
      <c r="AC194" s="34">
        <v>89</v>
      </c>
    </row>
    <row r="195" spans="1:29" x14ac:dyDescent="0.2">
      <c r="A195" s="34" t="s">
        <v>60688</v>
      </c>
      <c r="B195" s="34">
        <v>4</v>
      </c>
      <c r="C195" s="34">
        <v>18</v>
      </c>
      <c r="D195" s="34">
        <v>15</v>
      </c>
      <c r="E195" s="34">
        <v>19</v>
      </c>
      <c r="F195" s="34">
        <v>3</v>
      </c>
      <c r="G195" s="34">
        <v>7</v>
      </c>
      <c r="H195" s="34">
        <v>13</v>
      </c>
      <c r="I195" s="34">
        <v>7</v>
      </c>
      <c r="J195" s="34">
        <v>2</v>
      </c>
      <c r="K195" s="34">
        <v>8</v>
      </c>
      <c r="L195" s="34">
        <v>9</v>
      </c>
      <c r="M195" s="34">
        <v>12</v>
      </c>
      <c r="N195" s="34">
        <v>8</v>
      </c>
      <c r="O195" s="34">
        <v>11</v>
      </c>
      <c r="P195" s="34">
        <v>3</v>
      </c>
      <c r="Q195" s="34">
        <v>13</v>
      </c>
      <c r="R195" s="34">
        <v>9</v>
      </c>
      <c r="S195" s="34">
        <v>18</v>
      </c>
      <c r="T195" s="34">
        <v>0</v>
      </c>
      <c r="U195" s="34">
        <v>4</v>
      </c>
      <c r="V195" s="34">
        <v>5</v>
      </c>
      <c r="W195" s="34">
        <v>6</v>
      </c>
      <c r="X195" s="34">
        <v>12</v>
      </c>
      <c r="Y195" s="34">
        <v>6</v>
      </c>
      <c r="Z195" s="34">
        <v>7</v>
      </c>
      <c r="AA195" s="34">
        <v>14</v>
      </c>
      <c r="AB195" s="34">
        <v>10</v>
      </c>
      <c r="AC195" s="34">
        <v>24</v>
      </c>
    </row>
    <row r="196" spans="1:29" x14ac:dyDescent="0.2">
      <c r="A196" s="34" t="s">
        <v>60689</v>
      </c>
      <c r="B196" s="34">
        <v>71</v>
      </c>
      <c r="C196" s="34">
        <v>129</v>
      </c>
      <c r="D196" s="34">
        <v>139</v>
      </c>
      <c r="E196" s="34">
        <v>197</v>
      </c>
      <c r="F196" s="34">
        <v>113</v>
      </c>
      <c r="G196" s="34">
        <v>175</v>
      </c>
      <c r="H196" s="34">
        <v>129</v>
      </c>
      <c r="I196" s="34">
        <v>161</v>
      </c>
      <c r="J196" s="34">
        <v>111</v>
      </c>
      <c r="K196" s="34">
        <v>151</v>
      </c>
      <c r="L196" s="34">
        <v>60</v>
      </c>
      <c r="M196" s="34">
        <v>136</v>
      </c>
      <c r="N196" s="34">
        <v>86</v>
      </c>
      <c r="O196" s="34">
        <v>110</v>
      </c>
      <c r="P196" s="34">
        <v>118</v>
      </c>
      <c r="Q196" s="34">
        <v>205</v>
      </c>
      <c r="R196" s="34">
        <v>133</v>
      </c>
      <c r="S196" s="34">
        <v>191</v>
      </c>
      <c r="T196" s="34">
        <v>83</v>
      </c>
      <c r="U196" s="34">
        <v>143</v>
      </c>
      <c r="V196" s="34">
        <v>126</v>
      </c>
      <c r="W196" s="34">
        <v>144</v>
      </c>
      <c r="X196" s="34">
        <v>154</v>
      </c>
      <c r="Y196" s="34">
        <v>118</v>
      </c>
      <c r="Z196" s="34">
        <v>133</v>
      </c>
      <c r="AA196" s="34">
        <v>180</v>
      </c>
      <c r="AB196" s="34">
        <v>133</v>
      </c>
      <c r="AC196" s="34">
        <v>242</v>
      </c>
    </row>
    <row r="197" spans="1:29" x14ac:dyDescent="0.2">
      <c r="A197" s="34" t="s">
        <v>60690</v>
      </c>
      <c r="B197" s="34">
        <v>13</v>
      </c>
      <c r="C197" s="34">
        <v>45</v>
      </c>
      <c r="D197" s="34">
        <v>40</v>
      </c>
      <c r="E197" s="34">
        <v>28</v>
      </c>
      <c r="F197" s="34">
        <v>19</v>
      </c>
      <c r="G197" s="34">
        <v>22</v>
      </c>
      <c r="H197" s="34">
        <v>13</v>
      </c>
      <c r="I197" s="34">
        <v>27</v>
      </c>
      <c r="J197" s="34">
        <v>17</v>
      </c>
      <c r="K197" s="34">
        <v>29</v>
      </c>
      <c r="L197" s="34">
        <v>10</v>
      </c>
      <c r="M197" s="34">
        <v>33</v>
      </c>
      <c r="N197" s="34">
        <v>15</v>
      </c>
      <c r="O197" s="34">
        <v>36</v>
      </c>
      <c r="P197" s="34">
        <v>23</v>
      </c>
      <c r="Q197" s="34">
        <v>25</v>
      </c>
      <c r="R197" s="34">
        <v>17</v>
      </c>
      <c r="S197" s="34">
        <v>42</v>
      </c>
      <c r="T197" s="34">
        <v>10</v>
      </c>
      <c r="U197" s="34">
        <v>13</v>
      </c>
      <c r="V197" s="34">
        <v>56</v>
      </c>
      <c r="W197" s="34">
        <v>26</v>
      </c>
      <c r="X197" s="34">
        <v>30</v>
      </c>
      <c r="Y197" s="34">
        <v>15</v>
      </c>
      <c r="Z197" s="34">
        <v>40</v>
      </c>
      <c r="AA197" s="34">
        <v>32</v>
      </c>
      <c r="AB197" s="34">
        <v>9</v>
      </c>
      <c r="AC197" s="34">
        <v>29</v>
      </c>
    </row>
    <row r="198" spans="1:29" x14ac:dyDescent="0.2">
      <c r="A198" s="34" t="s">
        <v>60691</v>
      </c>
      <c r="B198" s="34">
        <v>64</v>
      </c>
      <c r="C198" s="34">
        <v>71</v>
      </c>
      <c r="D198" s="34">
        <v>63</v>
      </c>
      <c r="E198" s="34">
        <v>91</v>
      </c>
      <c r="F198" s="34">
        <v>48</v>
      </c>
      <c r="G198" s="34">
        <v>67</v>
      </c>
      <c r="H198" s="34">
        <v>67</v>
      </c>
      <c r="I198" s="34">
        <v>82</v>
      </c>
      <c r="J198" s="34">
        <v>42</v>
      </c>
      <c r="K198" s="34">
        <v>64</v>
      </c>
      <c r="L198" s="34">
        <v>33</v>
      </c>
      <c r="M198" s="34">
        <v>43</v>
      </c>
      <c r="N198" s="34">
        <v>52</v>
      </c>
      <c r="O198" s="34">
        <v>58</v>
      </c>
      <c r="P198" s="34">
        <v>57</v>
      </c>
      <c r="Q198" s="34">
        <v>96</v>
      </c>
      <c r="R198" s="34">
        <v>84</v>
      </c>
      <c r="S198" s="34">
        <v>85</v>
      </c>
      <c r="T198" s="34">
        <v>74</v>
      </c>
      <c r="U198" s="34">
        <v>90</v>
      </c>
      <c r="V198" s="34">
        <v>62</v>
      </c>
      <c r="W198" s="34">
        <v>75</v>
      </c>
      <c r="X198" s="34">
        <v>104</v>
      </c>
      <c r="Y198" s="34">
        <v>45</v>
      </c>
      <c r="Z198" s="34">
        <v>96</v>
      </c>
      <c r="AA198" s="34">
        <v>93</v>
      </c>
      <c r="AB198" s="34">
        <v>55</v>
      </c>
      <c r="AC198" s="34">
        <v>89</v>
      </c>
    </row>
    <row r="199" spans="1:29" x14ac:dyDescent="0.2">
      <c r="A199" s="34" t="s">
        <v>60692</v>
      </c>
      <c r="B199" s="34">
        <v>42</v>
      </c>
      <c r="C199" s="34">
        <v>85</v>
      </c>
      <c r="D199" s="34">
        <v>69</v>
      </c>
      <c r="E199" s="34">
        <v>94</v>
      </c>
      <c r="F199" s="34">
        <v>53</v>
      </c>
      <c r="G199" s="34">
        <v>119</v>
      </c>
      <c r="H199" s="34">
        <v>50</v>
      </c>
      <c r="I199" s="34">
        <v>79</v>
      </c>
      <c r="J199" s="34">
        <v>52</v>
      </c>
      <c r="K199" s="34">
        <v>91</v>
      </c>
      <c r="L199" s="34">
        <v>43</v>
      </c>
      <c r="M199" s="34">
        <v>78</v>
      </c>
      <c r="N199" s="34">
        <v>59</v>
      </c>
      <c r="O199" s="34">
        <v>87</v>
      </c>
      <c r="P199" s="34">
        <v>38</v>
      </c>
      <c r="Q199" s="34">
        <v>85</v>
      </c>
      <c r="R199" s="34">
        <v>82</v>
      </c>
      <c r="S199" s="34">
        <v>84</v>
      </c>
      <c r="T199" s="34">
        <v>40</v>
      </c>
      <c r="U199" s="34">
        <v>60</v>
      </c>
      <c r="V199" s="34">
        <v>50</v>
      </c>
      <c r="W199" s="34">
        <v>79</v>
      </c>
      <c r="X199" s="34">
        <v>82</v>
      </c>
      <c r="Y199" s="34">
        <v>89</v>
      </c>
      <c r="Z199" s="34">
        <v>83</v>
      </c>
      <c r="AA199" s="34">
        <v>85</v>
      </c>
      <c r="AB199" s="34">
        <v>52</v>
      </c>
      <c r="AC199" s="34">
        <v>111</v>
      </c>
    </row>
    <row r="200" spans="1:29" x14ac:dyDescent="0.2">
      <c r="A200" s="34" t="s">
        <v>60693</v>
      </c>
      <c r="B200" s="34">
        <v>77</v>
      </c>
      <c r="C200" s="34">
        <v>193</v>
      </c>
      <c r="D200" s="34">
        <v>176</v>
      </c>
      <c r="E200" s="34">
        <v>198</v>
      </c>
      <c r="F200" s="34">
        <v>169</v>
      </c>
      <c r="G200" s="34">
        <v>247</v>
      </c>
      <c r="H200" s="34">
        <v>144</v>
      </c>
      <c r="I200" s="34">
        <v>169</v>
      </c>
      <c r="J200" s="34">
        <v>109</v>
      </c>
      <c r="K200" s="34">
        <v>235</v>
      </c>
      <c r="L200" s="34">
        <v>90</v>
      </c>
      <c r="M200" s="34">
        <v>185</v>
      </c>
      <c r="N200" s="34">
        <v>91</v>
      </c>
      <c r="O200" s="34">
        <v>168</v>
      </c>
      <c r="P200" s="34">
        <v>113</v>
      </c>
      <c r="Q200" s="34">
        <v>210</v>
      </c>
      <c r="R200" s="34">
        <v>167</v>
      </c>
      <c r="S200" s="34">
        <v>225</v>
      </c>
      <c r="T200" s="34">
        <v>125</v>
      </c>
      <c r="U200" s="34">
        <v>159</v>
      </c>
      <c r="V200" s="34">
        <v>158</v>
      </c>
      <c r="W200" s="34">
        <v>183</v>
      </c>
      <c r="X200" s="34">
        <v>194</v>
      </c>
      <c r="Y200" s="34">
        <v>172</v>
      </c>
      <c r="Z200" s="34">
        <v>164</v>
      </c>
      <c r="AA200" s="34">
        <v>224</v>
      </c>
      <c r="AB200" s="34">
        <v>116</v>
      </c>
      <c r="AC200" s="34">
        <v>339</v>
      </c>
    </row>
    <row r="201" spans="1:29" x14ac:dyDescent="0.2">
      <c r="A201" s="34" t="s">
        <v>60694</v>
      </c>
      <c r="B201" s="34">
        <v>145</v>
      </c>
      <c r="C201" s="34">
        <v>104</v>
      </c>
      <c r="D201" s="34">
        <v>122</v>
      </c>
      <c r="E201" s="34">
        <v>124</v>
      </c>
      <c r="F201" s="34">
        <v>128</v>
      </c>
      <c r="G201" s="34">
        <v>133</v>
      </c>
      <c r="H201" s="34">
        <v>149</v>
      </c>
      <c r="I201" s="34">
        <v>104</v>
      </c>
      <c r="J201" s="34">
        <v>170</v>
      </c>
      <c r="K201" s="34">
        <v>161</v>
      </c>
      <c r="L201" s="34">
        <v>148</v>
      </c>
      <c r="M201" s="34">
        <v>114</v>
      </c>
      <c r="N201" s="34">
        <v>152</v>
      </c>
      <c r="O201" s="34">
        <v>145</v>
      </c>
      <c r="P201" s="34">
        <v>156</v>
      </c>
      <c r="Q201" s="34">
        <v>223</v>
      </c>
      <c r="R201" s="34">
        <v>207</v>
      </c>
      <c r="S201" s="34">
        <v>132</v>
      </c>
      <c r="T201" s="34">
        <v>191</v>
      </c>
      <c r="U201" s="34">
        <v>190</v>
      </c>
      <c r="V201" s="34">
        <v>144</v>
      </c>
      <c r="W201" s="34">
        <v>238</v>
      </c>
      <c r="X201" s="34">
        <v>154</v>
      </c>
      <c r="Y201" s="34">
        <v>202</v>
      </c>
      <c r="Z201" s="34">
        <v>132</v>
      </c>
      <c r="AA201" s="34">
        <v>180</v>
      </c>
      <c r="AB201" s="34">
        <v>198</v>
      </c>
      <c r="AC201" s="34">
        <v>204</v>
      </c>
    </row>
    <row r="202" spans="1:29" x14ac:dyDescent="0.2">
      <c r="A202" s="34" t="s">
        <v>60695</v>
      </c>
      <c r="B202" s="34">
        <v>0</v>
      </c>
      <c r="C202" s="34">
        <v>0</v>
      </c>
      <c r="D202" s="34">
        <v>0</v>
      </c>
      <c r="E202" s="34">
        <v>0</v>
      </c>
      <c r="F202" s="34">
        <v>0</v>
      </c>
      <c r="G202" s="34">
        <v>0</v>
      </c>
      <c r="H202" s="34">
        <v>0</v>
      </c>
      <c r="I202" s="34">
        <v>0</v>
      </c>
      <c r="J202" s="34">
        <v>0</v>
      </c>
      <c r="K202" s="34">
        <v>0</v>
      </c>
      <c r="L202" s="34">
        <v>0</v>
      </c>
      <c r="M202" s="34">
        <v>0</v>
      </c>
      <c r="N202" s="34">
        <v>0</v>
      </c>
      <c r="O202" s="34">
        <v>0</v>
      </c>
      <c r="P202" s="34">
        <v>0</v>
      </c>
      <c r="Q202" s="34">
        <v>0</v>
      </c>
      <c r="R202" s="34">
        <v>0</v>
      </c>
      <c r="S202" s="34">
        <v>0</v>
      </c>
      <c r="T202" s="34">
        <v>0</v>
      </c>
      <c r="U202" s="34">
        <v>0</v>
      </c>
      <c r="V202" s="34">
        <v>0</v>
      </c>
      <c r="W202" s="34">
        <v>0</v>
      </c>
      <c r="X202" s="34">
        <v>0</v>
      </c>
      <c r="Y202" s="34">
        <v>0</v>
      </c>
      <c r="Z202" s="34">
        <v>0</v>
      </c>
      <c r="AA202" s="34">
        <v>0</v>
      </c>
      <c r="AB202" s="34">
        <v>0</v>
      </c>
      <c r="AC202" s="34">
        <v>0</v>
      </c>
    </row>
    <row r="203" spans="1:29" x14ac:dyDescent="0.2">
      <c r="A203" s="34" t="s">
        <v>60696</v>
      </c>
      <c r="B203" s="34">
        <v>116</v>
      </c>
      <c r="C203" s="34">
        <v>88</v>
      </c>
      <c r="D203" s="34">
        <v>95</v>
      </c>
      <c r="E203" s="34">
        <v>59</v>
      </c>
      <c r="F203" s="34">
        <v>70</v>
      </c>
      <c r="G203" s="34">
        <v>33</v>
      </c>
      <c r="H203" s="34">
        <v>82</v>
      </c>
      <c r="I203" s="34">
        <v>70</v>
      </c>
      <c r="J203" s="34">
        <v>84</v>
      </c>
      <c r="K203" s="34">
        <v>69</v>
      </c>
      <c r="L203" s="34">
        <v>50</v>
      </c>
      <c r="M203" s="34">
        <v>78</v>
      </c>
      <c r="N203" s="34">
        <v>55</v>
      </c>
      <c r="O203" s="34">
        <v>36</v>
      </c>
      <c r="P203" s="34">
        <v>63</v>
      </c>
      <c r="Q203" s="34">
        <v>71</v>
      </c>
      <c r="R203" s="34">
        <v>97</v>
      </c>
      <c r="S203" s="34">
        <v>98</v>
      </c>
      <c r="T203" s="34">
        <v>98</v>
      </c>
      <c r="U203" s="34">
        <v>60</v>
      </c>
      <c r="V203" s="34">
        <v>106</v>
      </c>
      <c r="W203" s="34">
        <v>110</v>
      </c>
      <c r="X203" s="34">
        <v>78</v>
      </c>
      <c r="Y203" s="34">
        <v>53</v>
      </c>
      <c r="Z203" s="34">
        <v>66</v>
      </c>
      <c r="AA203" s="34">
        <v>113</v>
      </c>
      <c r="AB203" s="34">
        <v>107</v>
      </c>
      <c r="AC203" s="34">
        <v>79</v>
      </c>
    </row>
    <row r="204" spans="1:29" x14ac:dyDescent="0.2">
      <c r="A204" s="34" t="s">
        <v>60697</v>
      </c>
      <c r="B204" s="34">
        <v>96</v>
      </c>
      <c r="C204" s="34">
        <v>86</v>
      </c>
      <c r="D204" s="34">
        <v>93</v>
      </c>
      <c r="E204" s="34">
        <v>118</v>
      </c>
      <c r="F204" s="34">
        <v>85</v>
      </c>
      <c r="G204" s="34">
        <v>76</v>
      </c>
      <c r="H204" s="34">
        <v>90</v>
      </c>
      <c r="I204" s="34">
        <v>59</v>
      </c>
      <c r="J204" s="34">
        <v>62</v>
      </c>
      <c r="K204" s="34">
        <v>80</v>
      </c>
      <c r="L204" s="34">
        <v>74</v>
      </c>
      <c r="M204" s="34">
        <v>90</v>
      </c>
      <c r="N204" s="34">
        <v>77</v>
      </c>
      <c r="O204" s="34">
        <v>84</v>
      </c>
      <c r="P204" s="34">
        <v>95</v>
      </c>
      <c r="Q204" s="34">
        <v>125</v>
      </c>
      <c r="R204" s="34">
        <v>126</v>
      </c>
      <c r="S204" s="34">
        <v>99</v>
      </c>
      <c r="T204" s="34">
        <v>80</v>
      </c>
      <c r="U204" s="34">
        <v>84</v>
      </c>
      <c r="V204" s="34">
        <v>109</v>
      </c>
      <c r="W204" s="34">
        <v>93</v>
      </c>
      <c r="X204" s="34">
        <v>100</v>
      </c>
      <c r="Y204" s="34">
        <v>117</v>
      </c>
      <c r="Z204" s="34">
        <v>84</v>
      </c>
      <c r="AA204" s="34">
        <v>69</v>
      </c>
      <c r="AB204" s="34">
        <v>109</v>
      </c>
      <c r="AC204" s="34">
        <v>132</v>
      </c>
    </row>
    <row r="205" spans="1:29" x14ac:dyDescent="0.2">
      <c r="A205" s="34" t="s">
        <v>60698</v>
      </c>
      <c r="B205" s="34">
        <v>88</v>
      </c>
      <c r="C205" s="34">
        <v>64</v>
      </c>
      <c r="D205" s="34">
        <v>57</v>
      </c>
      <c r="E205" s="34">
        <v>53</v>
      </c>
      <c r="F205" s="34">
        <v>51</v>
      </c>
      <c r="G205" s="34">
        <v>53</v>
      </c>
      <c r="H205" s="34">
        <v>51</v>
      </c>
      <c r="I205" s="34">
        <v>61</v>
      </c>
      <c r="J205" s="34">
        <v>39</v>
      </c>
      <c r="K205" s="34">
        <v>70</v>
      </c>
      <c r="L205" s="34">
        <v>38</v>
      </c>
      <c r="M205" s="34">
        <v>71</v>
      </c>
      <c r="N205" s="34">
        <v>51</v>
      </c>
      <c r="O205" s="34">
        <v>50</v>
      </c>
      <c r="P205" s="34">
        <v>55</v>
      </c>
      <c r="Q205" s="34">
        <v>68</v>
      </c>
      <c r="R205" s="34">
        <v>64</v>
      </c>
      <c r="S205" s="34">
        <v>54</v>
      </c>
      <c r="T205" s="34">
        <v>51</v>
      </c>
      <c r="U205" s="34">
        <v>46</v>
      </c>
      <c r="V205" s="34">
        <v>48</v>
      </c>
      <c r="W205" s="34">
        <v>60</v>
      </c>
      <c r="X205" s="34">
        <v>79</v>
      </c>
      <c r="Y205" s="34">
        <v>64</v>
      </c>
      <c r="Z205" s="34">
        <v>71</v>
      </c>
      <c r="AA205" s="34">
        <v>83</v>
      </c>
      <c r="AB205" s="34">
        <v>71</v>
      </c>
      <c r="AC205" s="34">
        <v>79</v>
      </c>
    </row>
    <row r="206" spans="1:29" x14ac:dyDescent="0.2">
      <c r="A206" s="34" t="s">
        <v>60699</v>
      </c>
      <c r="B206" s="34">
        <v>118</v>
      </c>
      <c r="C206" s="34">
        <v>147</v>
      </c>
      <c r="D206" s="34">
        <v>146</v>
      </c>
      <c r="E206" s="34">
        <v>163</v>
      </c>
      <c r="F206" s="34">
        <v>150</v>
      </c>
      <c r="G206" s="34">
        <v>137</v>
      </c>
      <c r="H206" s="34">
        <v>161</v>
      </c>
      <c r="I206" s="34">
        <v>176</v>
      </c>
      <c r="J206" s="34">
        <v>130</v>
      </c>
      <c r="K206" s="34">
        <v>146</v>
      </c>
      <c r="L206" s="34">
        <v>85</v>
      </c>
      <c r="M206" s="34">
        <v>115</v>
      </c>
      <c r="N206" s="34">
        <v>112</v>
      </c>
      <c r="O206" s="34">
        <v>139</v>
      </c>
      <c r="P206" s="34">
        <v>123</v>
      </c>
      <c r="Q206" s="34">
        <v>184</v>
      </c>
      <c r="R206" s="34">
        <v>177</v>
      </c>
      <c r="S206" s="34">
        <v>171</v>
      </c>
      <c r="T206" s="34">
        <v>139</v>
      </c>
      <c r="U206" s="34">
        <v>182</v>
      </c>
      <c r="V206" s="34">
        <v>147</v>
      </c>
      <c r="W206" s="34">
        <v>157</v>
      </c>
      <c r="X206" s="34">
        <v>215</v>
      </c>
      <c r="Y206" s="34">
        <v>181</v>
      </c>
      <c r="Z206" s="34">
        <v>151</v>
      </c>
      <c r="AA206" s="34">
        <v>172</v>
      </c>
      <c r="AB206" s="34">
        <v>198</v>
      </c>
      <c r="AC206" s="34">
        <v>252</v>
      </c>
    </row>
    <row r="207" spans="1:29" x14ac:dyDescent="0.2">
      <c r="A207" s="34" t="s">
        <v>60700</v>
      </c>
      <c r="B207" s="34">
        <v>79</v>
      </c>
      <c r="C207" s="34">
        <v>87</v>
      </c>
      <c r="D207" s="34">
        <v>120</v>
      </c>
      <c r="E207" s="34">
        <v>114</v>
      </c>
      <c r="F207" s="34">
        <v>92</v>
      </c>
      <c r="G207" s="34">
        <v>84</v>
      </c>
      <c r="H207" s="34">
        <v>71</v>
      </c>
      <c r="I207" s="34">
        <v>75</v>
      </c>
      <c r="J207" s="34">
        <v>27</v>
      </c>
      <c r="K207" s="34">
        <v>441</v>
      </c>
      <c r="L207" s="34">
        <v>59</v>
      </c>
      <c r="M207" s="34">
        <v>124</v>
      </c>
      <c r="N207" s="34">
        <v>79</v>
      </c>
      <c r="O207" s="34">
        <v>68</v>
      </c>
      <c r="P207" s="34">
        <v>14</v>
      </c>
      <c r="Q207" s="34">
        <v>342</v>
      </c>
      <c r="R207" s="34">
        <v>98</v>
      </c>
      <c r="S207" s="34">
        <v>118</v>
      </c>
      <c r="T207" s="34">
        <v>69</v>
      </c>
      <c r="U207" s="34">
        <v>74</v>
      </c>
      <c r="V207" s="34">
        <v>144</v>
      </c>
      <c r="W207" s="34">
        <v>60</v>
      </c>
      <c r="X207" s="34">
        <v>123</v>
      </c>
      <c r="Y207" s="34">
        <v>53</v>
      </c>
      <c r="Z207" s="34">
        <v>160</v>
      </c>
      <c r="AA207" s="34">
        <v>100</v>
      </c>
      <c r="AB207" s="34">
        <v>75</v>
      </c>
      <c r="AC207" s="34">
        <v>165</v>
      </c>
    </row>
    <row r="208" spans="1:29" x14ac:dyDescent="0.2">
      <c r="A208" s="34" t="s">
        <v>60701</v>
      </c>
      <c r="B208" s="34">
        <v>52</v>
      </c>
      <c r="C208" s="34">
        <v>43</v>
      </c>
      <c r="D208" s="34">
        <v>59</v>
      </c>
      <c r="E208" s="34">
        <v>51</v>
      </c>
      <c r="F208" s="34">
        <v>68</v>
      </c>
      <c r="G208" s="34">
        <v>36</v>
      </c>
      <c r="H208" s="34">
        <v>75</v>
      </c>
      <c r="I208" s="34">
        <v>29</v>
      </c>
      <c r="J208" s="34">
        <v>28</v>
      </c>
      <c r="K208" s="34">
        <v>45</v>
      </c>
      <c r="L208" s="34">
        <v>33</v>
      </c>
      <c r="M208" s="34">
        <v>34</v>
      </c>
      <c r="N208" s="34">
        <v>39</v>
      </c>
      <c r="O208" s="34">
        <v>18</v>
      </c>
      <c r="P208" s="34">
        <v>59</v>
      </c>
      <c r="Q208" s="34">
        <v>57</v>
      </c>
      <c r="R208" s="34">
        <v>52</v>
      </c>
      <c r="S208" s="34">
        <v>26</v>
      </c>
      <c r="T208" s="34">
        <v>55</v>
      </c>
      <c r="U208" s="34">
        <v>22</v>
      </c>
      <c r="V208" s="34">
        <v>55</v>
      </c>
      <c r="W208" s="34">
        <v>43</v>
      </c>
      <c r="X208" s="34">
        <v>58</v>
      </c>
      <c r="Y208" s="34">
        <v>34</v>
      </c>
      <c r="Z208" s="34">
        <v>57</v>
      </c>
      <c r="AA208" s="34">
        <v>34</v>
      </c>
      <c r="AB208" s="34">
        <v>61</v>
      </c>
      <c r="AC208" s="34">
        <v>73</v>
      </c>
    </row>
    <row r="209" spans="1:29" x14ac:dyDescent="0.2">
      <c r="A209" s="34" t="s">
        <v>60702</v>
      </c>
      <c r="B209" s="34">
        <v>97</v>
      </c>
      <c r="C209" s="34">
        <v>40</v>
      </c>
      <c r="D209" s="34">
        <v>56</v>
      </c>
      <c r="E209" s="34">
        <v>30</v>
      </c>
      <c r="F209" s="34">
        <v>73</v>
      </c>
      <c r="G209" s="34">
        <v>45</v>
      </c>
      <c r="H209" s="34">
        <v>59</v>
      </c>
      <c r="I209" s="34">
        <v>47</v>
      </c>
      <c r="J209" s="34">
        <v>64</v>
      </c>
      <c r="K209" s="34">
        <v>61</v>
      </c>
      <c r="L209" s="34">
        <v>54</v>
      </c>
      <c r="M209" s="34">
        <v>26</v>
      </c>
      <c r="N209" s="34">
        <v>51</v>
      </c>
      <c r="O209" s="34">
        <v>34</v>
      </c>
      <c r="P209" s="34">
        <v>32</v>
      </c>
      <c r="Q209" s="34">
        <v>70</v>
      </c>
      <c r="R209" s="34">
        <v>76</v>
      </c>
      <c r="S209" s="34">
        <v>47</v>
      </c>
      <c r="T209" s="34">
        <v>56</v>
      </c>
      <c r="U209" s="34">
        <v>29</v>
      </c>
      <c r="V209" s="34">
        <v>73</v>
      </c>
      <c r="W209" s="34">
        <v>32</v>
      </c>
      <c r="X209" s="34">
        <v>82</v>
      </c>
      <c r="Y209" s="34">
        <v>36</v>
      </c>
      <c r="Z209" s="34">
        <v>63</v>
      </c>
      <c r="AA209" s="34">
        <v>34</v>
      </c>
      <c r="AB209" s="34">
        <v>70</v>
      </c>
      <c r="AC209" s="34">
        <v>62</v>
      </c>
    </row>
    <row r="210" spans="1:29" x14ac:dyDescent="0.2">
      <c r="A210" s="34" t="s">
        <v>60703</v>
      </c>
      <c r="B210" s="34">
        <v>61</v>
      </c>
      <c r="C210" s="34">
        <v>36</v>
      </c>
      <c r="D210" s="34">
        <v>44</v>
      </c>
      <c r="E210" s="34">
        <v>33</v>
      </c>
      <c r="F210" s="34">
        <v>50</v>
      </c>
      <c r="G210" s="34">
        <v>30</v>
      </c>
      <c r="H210" s="34">
        <v>48</v>
      </c>
      <c r="I210" s="34">
        <v>35</v>
      </c>
      <c r="J210" s="34">
        <v>52</v>
      </c>
      <c r="K210" s="34">
        <v>41</v>
      </c>
      <c r="L210" s="34">
        <v>46</v>
      </c>
      <c r="M210" s="34">
        <v>37</v>
      </c>
      <c r="N210" s="34">
        <v>36</v>
      </c>
      <c r="O210" s="34">
        <v>22</v>
      </c>
      <c r="P210" s="34">
        <v>42</v>
      </c>
      <c r="Q210" s="34">
        <v>49</v>
      </c>
      <c r="R210" s="34">
        <v>60</v>
      </c>
      <c r="S210" s="34">
        <v>42</v>
      </c>
      <c r="T210" s="34">
        <v>50</v>
      </c>
      <c r="U210" s="34">
        <v>59</v>
      </c>
      <c r="V210" s="34">
        <v>72</v>
      </c>
      <c r="W210" s="34">
        <v>65</v>
      </c>
      <c r="X210" s="34">
        <v>61</v>
      </c>
      <c r="Y210" s="34">
        <v>75</v>
      </c>
      <c r="Z210" s="34">
        <v>48</v>
      </c>
      <c r="AA210" s="34">
        <v>59</v>
      </c>
      <c r="AB210" s="34">
        <v>102</v>
      </c>
      <c r="AC210" s="34">
        <v>86</v>
      </c>
    </row>
    <row r="211" spans="1:29" x14ac:dyDescent="0.2">
      <c r="A211" s="34" t="s">
        <v>60704</v>
      </c>
      <c r="B211" s="34">
        <v>51</v>
      </c>
      <c r="C211" s="34">
        <v>50</v>
      </c>
      <c r="D211" s="34">
        <v>61</v>
      </c>
      <c r="E211" s="34">
        <v>62</v>
      </c>
      <c r="F211" s="34">
        <v>71</v>
      </c>
      <c r="G211" s="34">
        <v>114</v>
      </c>
      <c r="H211" s="34">
        <v>59</v>
      </c>
      <c r="I211" s="34">
        <v>57</v>
      </c>
      <c r="J211" s="34">
        <v>56</v>
      </c>
      <c r="K211" s="34">
        <v>53</v>
      </c>
      <c r="L211" s="34">
        <v>41</v>
      </c>
      <c r="M211" s="34">
        <v>78</v>
      </c>
      <c r="N211" s="34">
        <v>59</v>
      </c>
      <c r="O211" s="34">
        <v>60</v>
      </c>
      <c r="P211" s="34">
        <v>55</v>
      </c>
      <c r="Q211" s="34">
        <v>76</v>
      </c>
      <c r="R211" s="34">
        <v>61</v>
      </c>
      <c r="S211" s="34">
        <v>52</v>
      </c>
      <c r="T211" s="34">
        <v>42</v>
      </c>
      <c r="U211" s="34">
        <v>35</v>
      </c>
      <c r="V211" s="34">
        <v>53</v>
      </c>
      <c r="W211" s="34">
        <v>41</v>
      </c>
      <c r="X211" s="34">
        <v>72</v>
      </c>
      <c r="Y211" s="34">
        <v>37</v>
      </c>
      <c r="Z211" s="34">
        <v>63</v>
      </c>
      <c r="AA211" s="34">
        <v>66</v>
      </c>
      <c r="AB211" s="34">
        <v>71</v>
      </c>
      <c r="AC211" s="34">
        <v>92</v>
      </c>
    </row>
    <row r="212" spans="1:29" x14ac:dyDescent="0.2">
      <c r="A212" s="34" t="s">
        <v>60705</v>
      </c>
      <c r="B212" s="34">
        <v>149</v>
      </c>
      <c r="C212" s="34">
        <v>239</v>
      </c>
      <c r="D212" s="34">
        <v>313</v>
      </c>
      <c r="E212" s="34">
        <v>244</v>
      </c>
      <c r="F212" s="34">
        <v>271</v>
      </c>
      <c r="G212" s="34">
        <v>236</v>
      </c>
      <c r="H212" s="34">
        <v>238</v>
      </c>
      <c r="I212" s="34">
        <v>198</v>
      </c>
      <c r="J212" s="34">
        <v>155</v>
      </c>
      <c r="K212" s="34">
        <v>201</v>
      </c>
      <c r="L212" s="34">
        <v>111</v>
      </c>
      <c r="M212" s="34">
        <v>224</v>
      </c>
      <c r="N212" s="34">
        <v>180</v>
      </c>
      <c r="O212" s="34">
        <v>208</v>
      </c>
      <c r="P212" s="34">
        <v>199</v>
      </c>
      <c r="Q212" s="34">
        <v>241</v>
      </c>
      <c r="R212" s="34">
        <v>262</v>
      </c>
      <c r="S212" s="34">
        <v>264</v>
      </c>
      <c r="T212" s="34">
        <v>158</v>
      </c>
      <c r="U212" s="34">
        <v>151</v>
      </c>
      <c r="V212" s="34">
        <v>279</v>
      </c>
      <c r="W212" s="34">
        <v>213</v>
      </c>
      <c r="X212" s="34">
        <v>273</v>
      </c>
      <c r="Y212" s="34">
        <v>155</v>
      </c>
      <c r="Z212" s="34">
        <v>201</v>
      </c>
      <c r="AA212" s="34">
        <v>241</v>
      </c>
      <c r="AB212" s="34">
        <v>195</v>
      </c>
      <c r="AC212" s="34">
        <v>324</v>
      </c>
    </row>
    <row r="213" spans="1:29" x14ac:dyDescent="0.2">
      <c r="A213" s="34" t="s">
        <v>60706</v>
      </c>
      <c r="B213" s="34">
        <v>26</v>
      </c>
      <c r="C213" s="34">
        <v>25</v>
      </c>
      <c r="D213" s="34">
        <v>41</v>
      </c>
      <c r="E213" s="34">
        <v>14</v>
      </c>
      <c r="F213" s="34">
        <v>28</v>
      </c>
      <c r="G213" s="34">
        <v>34</v>
      </c>
      <c r="H213" s="34">
        <v>28</v>
      </c>
      <c r="I213" s="34">
        <v>22</v>
      </c>
      <c r="J213" s="34">
        <v>28</v>
      </c>
      <c r="K213" s="34">
        <v>18</v>
      </c>
      <c r="L213" s="34">
        <v>23</v>
      </c>
      <c r="M213" s="34">
        <v>20</v>
      </c>
      <c r="N213" s="34">
        <v>26</v>
      </c>
      <c r="O213" s="34">
        <v>20</v>
      </c>
      <c r="P213" s="34">
        <v>23</v>
      </c>
      <c r="Q213" s="34">
        <v>33</v>
      </c>
      <c r="R213" s="34">
        <v>27</v>
      </c>
      <c r="S213" s="34">
        <v>26</v>
      </c>
      <c r="T213" s="34">
        <v>21</v>
      </c>
      <c r="U213" s="34">
        <v>24</v>
      </c>
      <c r="V213" s="34">
        <v>25</v>
      </c>
      <c r="W213" s="34">
        <v>29</v>
      </c>
      <c r="X213" s="34">
        <v>36</v>
      </c>
      <c r="Y213" s="34">
        <v>23</v>
      </c>
      <c r="Z213" s="34">
        <v>36</v>
      </c>
      <c r="AA213" s="34">
        <v>31</v>
      </c>
      <c r="AB213" s="34">
        <v>38</v>
      </c>
      <c r="AC213" s="34">
        <v>56</v>
      </c>
    </row>
    <row r="214" spans="1:29" x14ac:dyDescent="0.2">
      <c r="A214" s="34" t="s">
        <v>60707</v>
      </c>
      <c r="B214" s="34">
        <v>730</v>
      </c>
      <c r="C214" s="34">
        <v>278</v>
      </c>
      <c r="D214" s="34">
        <v>406</v>
      </c>
      <c r="E214" s="34">
        <v>350</v>
      </c>
      <c r="F214" s="34">
        <v>527</v>
      </c>
      <c r="G214" s="34">
        <v>253</v>
      </c>
      <c r="H214" s="34">
        <v>588</v>
      </c>
      <c r="I214" s="34">
        <v>341</v>
      </c>
      <c r="J214" s="34">
        <v>508</v>
      </c>
      <c r="K214" s="34">
        <v>372</v>
      </c>
      <c r="L214" s="34">
        <v>681</v>
      </c>
      <c r="M214" s="34">
        <v>312</v>
      </c>
      <c r="N214" s="34">
        <v>494</v>
      </c>
      <c r="O214" s="34">
        <v>377</v>
      </c>
      <c r="P214" s="34">
        <v>543</v>
      </c>
      <c r="Q214" s="34">
        <v>578</v>
      </c>
      <c r="R214" s="34">
        <v>746</v>
      </c>
      <c r="S214" s="34">
        <v>478</v>
      </c>
      <c r="T214" s="34">
        <v>819</v>
      </c>
      <c r="U214" s="34">
        <v>463</v>
      </c>
      <c r="V214" s="34">
        <v>642</v>
      </c>
      <c r="W214" s="34">
        <v>702</v>
      </c>
      <c r="X214" s="34">
        <v>599</v>
      </c>
      <c r="Y214" s="34">
        <v>640</v>
      </c>
      <c r="Z214" s="34">
        <v>541</v>
      </c>
      <c r="AA214" s="34">
        <v>525</v>
      </c>
      <c r="AB214" s="34">
        <v>935</v>
      </c>
      <c r="AC214" s="34">
        <v>635</v>
      </c>
    </row>
    <row r="215" spans="1:29" x14ac:dyDescent="0.2">
      <c r="A215" s="34" t="s">
        <v>60708</v>
      </c>
      <c r="B215" s="34">
        <v>87</v>
      </c>
      <c r="C215" s="34">
        <v>79</v>
      </c>
      <c r="D215" s="34">
        <v>109</v>
      </c>
      <c r="E215" s="34">
        <v>99</v>
      </c>
      <c r="F215" s="34">
        <v>74</v>
      </c>
      <c r="G215" s="34">
        <v>120</v>
      </c>
      <c r="H215" s="34">
        <v>85</v>
      </c>
      <c r="I215" s="34">
        <v>71</v>
      </c>
      <c r="J215" s="34">
        <v>80</v>
      </c>
      <c r="K215" s="34">
        <v>80</v>
      </c>
      <c r="L215" s="34">
        <v>66</v>
      </c>
      <c r="M215" s="34">
        <v>91</v>
      </c>
      <c r="N215" s="34">
        <v>70</v>
      </c>
      <c r="O215" s="34">
        <v>67</v>
      </c>
      <c r="P215" s="34">
        <v>78</v>
      </c>
      <c r="Q215" s="34">
        <v>76</v>
      </c>
      <c r="R215" s="34">
        <v>82</v>
      </c>
      <c r="S215" s="34">
        <v>90</v>
      </c>
      <c r="T215" s="34">
        <v>57</v>
      </c>
      <c r="U215" s="34">
        <v>67</v>
      </c>
      <c r="V215" s="34">
        <v>93</v>
      </c>
      <c r="W215" s="34">
        <v>86</v>
      </c>
      <c r="X215" s="34">
        <v>96</v>
      </c>
      <c r="Y215" s="34">
        <v>64</v>
      </c>
      <c r="Z215" s="34">
        <v>82</v>
      </c>
      <c r="AA215" s="34">
        <v>103</v>
      </c>
      <c r="AB215" s="34">
        <v>74</v>
      </c>
      <c r="AC215" s="34">
        <v>144</v>
      </c>
    </row>
    <row r="216" spans="1:29" x14ac:dyDescent="0.2">
      <c r="A216" s="34" t="s">
        <v>60709</v>
      </c>
      <c r="B216" s="34">
        <v>100</v>
      </c>
      <c r="C216" s="34">
        <v>135</v>
      </c>
      <c r="D216" s="34">
        <v>128</v>
      </c>
      <c r="E216" s="34">
        <v>139</v>
      </c>
      <c r="F216" s="34">
        <v>110</v>
      </c>
      <c r="G216" s="34">
        <v>131</v>
      </c>
      <c r="H216" s="34">
        <v>99</v>
      </c>
      <c r="I216" s="34">
        <v>125</v>
      </c>
      <c r="J216" s="34">
        <v>65</v>
      </c>
      <c r="K216" s="34">
        <v>125</v>
      </c>
      <c r="L216" s="34">
        <v>44</v>
      </c>
      <c r="M216" s="34">
        <v>123</v>
      </c>
      <c r="N216" s="34">
        <v>75</v>
      </c>
      <c r="O216" s="34">
        <v>117</v>
      </c>
      <c r="P216" s="34">
        <v>97</v>
      </c>
      <c r="Q216" s="34">
        <v>105</v>
      </c>
      <c r="R216" s="34">
        <v>132</v>
      </c>
      <c r="S216" s="34">
        <v>134</v>
      </c>
      <c r="T216" s="34">
        <v>65</v>
      </c>
      <c r="U216" s="34">
        <v>99</v>
      </c>
      <c r="V216" s="34">
        <v>125</v>
      </c>
      <c r="W216" s="34">
        <v>111</v>
      </c>
      <c r="X216" s="34">
        <v>102</v>
      </c>
      <c r="Y216" s="34">
        <v>83</v>
      </c>
      <c r="Z216" s="34">
        <v>119</v>
      </c>
      <c r="AA216" s="34">
        <v>160</v>
      </c>
      <c r="AB216" s="34">
        <v>85</v>
      </c>
      <c r="AC216" s="34">
        <v>176</v>
      </c>
    </row>
    <row r="217" spans="1:29" x14ac:dyDescent="0.2">
      <c r="A217" s="34" t="s">
        <v>60710</v>
      </c>
      <c r="B217" s="34">
        <v>164</v>
      </c>
      <c r="C217" s="34">
        <v>217</v>
      </c>
      <c r="D217" s="34">
        <v>229</v>
      </c>
      <c r="E217" s="34">
        <v>122</v>
      </c>
      <c r="F217" s="34">
        <v>239</v>
      </c>
      <c r="G217" s="34">
        <v>190</v>
      </c>
      <c r="H217" s="34">
        <v>266</v>
      </c>
      <c r="I217" s="34">
        <v>167</v>
      </c>
      <c r="J217" s="34">
        <v>254</v>
      </c>
      <c r="K217" s="34">
        <v>202</v>
      </c>
      <c r="L217" s="34">
        <v>201</v>
      </c>
      <c r="M217" s="34">
        <v>165</v>
      </c>
      <c r="N217" s="34">
        <v>204</v>
      </c>
      <c r="O217" s="34">
        <v>184</v>
      </c>
      <c r="P217" s="34">
        <v>276</v>
      </c>
      <c r="Q217" s="34">
        <v>252</v>
      </c>
      <c r="R217" s="34">
        <v>332</v>
      </c>
      <c r="S217" s="34">
        <v>245</v>
      </c>
      <c r="T217" s="34">
        <v>249</v>
      </c>
      <c r="U217" s="34">
        <v>195</v>
      </c>
      <c r="V217" s="34">
        <v>331</v>
      </c>
      <c r="W217" s="34">
        <v>211</v>
      </c>
      <c r="X217" s="34">
        <v>323</v>
      </c>
      <c r="Y217" s="34">
        <v>199</v>
      </c>
      <c r="Z217" s="34">
        <v>293</v>
      </c>
      <c r="AA217" s="34">
        <v>202</v>
      </c>
      <c r="AB217" s="34">
        <v>387</v>
      </c>
      <c r="AC217" s="34">
        <v>311</v>
      </c>
    </row>
    <row r="218" spans="1:29" x14ac:dyDescent="0.2">
      <c r="A218" s="34" t="s">
        <v>60711</v>
      </c>
      <c r="B218" s="34">
        <v>48</v>
      </c>
      <c r="C218" s="34">
        <v>48</v>
      </c>
      <c r="D218" s="34">
        <v>59</v>
      </c>
      <c r="E218" s="34">
        <v>53</v>
      </c>
      <c r="F218" s="34">
        <v>44</v>
      </c>
      <c r="G218" s="34">
        <v>50</v>
      </c>
      <c r="H218" s="34">
        <v>30</v>
      </c>
      <c r="I218" s="34">
        <v>57</v>
      </c>
      <c r="J218" s="34">
        <v>42</v>
      </c>
      <c r="K218" s="34">
        <v>47</v>
      </c>
      <c r="L218" s="34">
        <v>31</v>
      </c>
      <c r="M218" s="34">
        <v>30</v>
      </c>
      <c r="N218" s="34">
        <v>44</v>
      </c>
      <c r="O218" s="34">
        <v>30</v>
      </c>
      <c r="P218" s="34">
        <v>44</v>
      </c>
      <c r="Q218" s="34">
        <v>53</v>
      </c>
      <c r="R218" s="34">
        <v>64</v>
      </c>
      <c r="S218" s="34">
        <v>51</v>
      </c>
      <c r="T218" s="34">
        <v>31</v>
      </c>
      <c r="U218" s="34">
        <v>56</v>
      </c>
      <c r="V218" s="34">
        <v>62</v>
      </c>
      <c r="W218" s="34">
        <v>54</v>
      </c>
      <c r="X218" s="34">
        <v>56</v>
      </c>
      <c r="Y218" s="34">
        <v>33</v>
      </c>
      <c r="Z218" s="34">
        <v>76</v>
      </c>
      <c r="AA218" s="34">
        <v>53</v>
      </c>
      <c r="AB218" s="34">
        <v>57</v>
      </c>
      <c r="AC218" s="34">
        <v>79</v>
      </c>
    </row>
    <row r="219" spans="1:29" x14ac:dyDescent="0.2">
      <c r="A219" s="34" t="s">
        <v>60712</v>
      </c>
      <c r="B219" s="34">
        <v>114</v>
      </c>
      <c r="C219" s="34">
        <v>204</v>
      </c>
      <c r="D219" s="34">
        <v>274</v>
      </c>
      <c r="E219" s="34">
        <v>193</v>
      </c>
      <c r="F219" s="34">
        <v>265</v>
      </c>
      <c r="G219" s="34">
        <v>156</v>
      </c>
      <c r="H219" s="34">
        <v>175</v>
      </c>
      <c r="I219" s="34">
        <v>181</v>
      </c>
      <c r="J219" s="34">
        <v>218</v>
      </c>
      <c r="K219" s="34">
        <v>179</v>
      </c>
      <c r="L219" s="34">
        <v>132</v>
      </c>
      <c r="M219" s="34">
        <v>145</v>
      </c>
      <c r="N219" s="34">
        <v>201</v>
      </c>
      <c r="O219" s="34">
        <v>152</v>
      </c>
      <c r="P219" s="34">
        <v>194</v>
      </c>
      <c r="Q219" s="34">
        <v>220</v>
      </c>
      <c r="R219" s="34">
        <v>224</v>
      </c>
      <c r="S219" s="34">
        <v>226</v>
      </c>
      <c r="T219" s="34">
        <v>148</v>
      </c>
      <c r="U219" s="34">
        <v>150</v>
      </c>
      <c r="V219" s="34">
        <v>242</v>
      </c>
      <c r="W219" s="34">
        <v>174</v>
      </c>
      <c r="X219" s="34">
        <v>303</v>
      </c>
      <c r="Y219" s="34">
        <v>179</v>
      </c>
      <c r="Z219" s="34">
        <v>237</v>
      </c>
      <c r="AA219" s="34">
        <v>246</v>
      </c>
      <c r="AB219" s="34">
        <v>219</v>
      </c>
      <c r="AC219" s="34">
        <v>327</v>
      </c>
    </row>
    <row r="220" spans="1:29" x14ac:dyDescent="0.2">
      <c r="A220" s="34" t="s">
        <v>60713</v>
      </c>
      <c r="B220" s="34">
        <v>43</v>
      </c>
      <c r="C220" s="34">
        <v>33</v>
      </c>
      <c r="D220" s="34">
        <v>70</v>
      </c>
      <c r="E220" s="34">
        <v>58</v>
      </c>
      <c r="F220" s="34">
        <v>47</v>
      </c>
      <c r="G220" s="34">
        <v>77</v>
      </c>
      <c r="H220" s="34">
        <v>51</v>
      </c>
      <c r="I220" s="34">
        <v>33</v>
      </c>
      <c r="J220" s="34">
        <v>57</v>
      </c>
      <c r="K220" s="34">
        <v>57</v>
      </c>
      <c r="L220" s="34">
        <v>40</v>
      </c>
      <c r="M220" s="34">
        <v>47</v>
      </c>
      <c r="N220" s="34">
        <v>43</v>
      </c>
      <c r="O220" s="34">
        <v>38</v>
      </c>
      <c r="P220" s="34">
        <v>35</v>
      </c>
      <c r="Q220" s="34">
        <v>55</v>
      </c>
      <c r="R220" s="34">
        <v>54</v>
      </c>
      <c r="S220" s="34">
        <v>42</v>
      </c>
      <c r="T220" s="34">
        <v>46</v>
      </c>
      <c r="U220" s="34">
        <v>43</v>
      </c>
      <c r="V220" s="34">
        <v>55</v>
      </c>
      <c r="W220" s="34">
        <v>63</v>
      </c>
      <c r="X220" s="34">
        <v>77</v>
      </c>
      <c r="Y220" s="34">
        <v>63</v>
      </c>
      <c r="Z220" s="34">
        <v>68</v>
      </c>
      <c r="AA220" s="34">
        <v>46</v>
      </c>
      <c r="AB220" s="34">
        <v>89</v>
      </c>
      <c r="AC220" s="34">
        <v>77</v>
      </c>
    </row>
    <row r="221" spans="1:29" x14ac:dyDescent="0.2">
      <c r="A221" s="34" t="s">
        <v>60714</v>
      </c>
      <c r="B221" s="34">
        <v>77</v>
      </c>
      <c r="C221" s="34">
        <v>87</v>
      </c>
      <c r="D221" s="34">
        <v>79</v>
      </c>
      <c r="E221" s="34">
        <v>87</v>
      </c>
      <c r="F221" s="34">
        <v>77</v>
      </c>
      <c r="G221" s="34">
        <v>75</v>
      </c>
      <c r="H221" s="34">
        <v>55</v>
      </c>
      <c r="I221" s="34">
        <v>94</v>
      </c>
      <c r="J221" s="34">
        <v>52</v>
      </c>
      <c r="K221" s="34">
        <v>88</v>
      </c>
      <c r="L221" s="34">
        <v>62</v>
      </c>
      <c r="M221" s="34">
        <v>96</v>
      </c>
      <c r="N221" s="34">
        <v>60</v>
      </c>
      <c r="O221" s="34">
        <v>84</v>
      </c>
      <c r="P221" s="34">
        <v>73</v>
      </c>
      <c r="Q221" s="34">
        <v>124</v>
      </c>
      <c r="R221" s="34">
        <v>50</v>
      </c>
      <c r="S221" s="34">
        <v>95</v>
      </c>
      <c r="T221" s="34">
        <v>61</v>
      </c>
      <c r="U221" s="34">
        <v>75</v>
      </c>
      <c r="V221" s="34">
        <v>89</v>
      </c>
      <c r="W221" s="34">
        <v>96</v>
      </c>
      <c r="X221" s="34">
        <v>68</v>
      </c>
      <c r="Y221" s="34">
        <v>85</v>
      </c>
      <c r="Z221" s="34">
        <v>84</v>
      </c>
      <c r="AA221" s="34">
        <v>125</v>
      </c>
      <c r="AB221" s="34">
        <v>73</v>
      </c>
      <c r="AC221" s="34">
        <v>146</v>
      </c>
    </row>
    <row r="222" spans="1:29" x14ac:dyDescent="0.2">
      <c r="A222" s="34" t="s">
        <v>60715</v>
      </c>
      <c r="B222" s="34">
        <v>106</v>
      </c>
      <c r="C222" s="34">
        <v>171</v>
      </c>
      <c r="D222" s="34">
        <v>167</v>
      </c>
      <c r="E222" s="34">
        <v>194</v>
      </c>
      <c r="F222" s="34">
        <v>121</v>
      </c>
      <c r="G222" s="34">
        <v>170</v>
      </c>
      <c r="H222" s="34">
        <v>146</v>
      </c>
      <c r="I222" s="34">
        <v>109</v>
      </c>
      <c r="J222" s="34">
        <v>110</v>
      </c>
      <c r="K222" s="34">
        <v>179</v>
      </c>
      <c r="L222" s="34">
        <v>73</v>
      </c>
      <c r="M222" s="34">
        <v>127</v>
      </c>
      <c r="N222" s="34">
        <v>123</v>
      </c>
      <c r="O222" s="34">
        <v>128</v>
      </c>
      <c r="P222" s="34">
        <v>120</v>
      </c>
      <c r="Q222" s="34">
        <v>195</v>
      </c>
      <c r="R222" s="34">
        <v>167</v>
      </c>
      <c r="S222" s="34">
        <v>224</v>
      </c>
      <c r="T222" s="34">
        <v>86</v>
      </c>
      <c r="U222" s="34">
        <v>104</v>
      </c>
      <c r="V222" s="34">
        <v>207</v>
      </c>
      <c r="W222" s="34">
        <v>178</v>
      </c>
      <c r="X222" s="34">
        <v>183</v>
      </c>
      <c r="Y222" s="34">
        <v>119</v>
      </c>
      <c r="Z222" s="34">
        <v>176</v>
      </c>
      <c r="AA222" s="34">
        <v>160</v>
      </c>
      <c r="AB222" s="34">
        <v>113</v>
      </c>
      <c r="AC222" s="34">
        <v>251</v>
      </c>
    </row>
    <row r="223" spans="1:29" x14ac:dyDescent="0.2">
      <c r="A223" s="34" t="s">
        <v>60716</v>
      </c>
      <c r="B223" s="34">
        <v>26</v>
      </c>
      <c r="C223" s="34">
        <v>58</v>
      </c>
      <c r="D223" s="34">
        <v>82</v>
      </c>
      <c r="E223" s="34">
        <v>54</v>
      </c>
      <c r="F223" s="34">
        <v>78</v>
      </c>
      <c r="G223" s="34">
        <v>52</v>
      </c>
      <c r="H223" s="34">
        <v>70</v>
      </c>
      <c r="I223" s="34">
        <v>62</v>
      </c>
      <c r="J223" s="34">
        <v>63</v>
      </c>
      <c r="K223" s="34">
        <v>49</v>
      </c>
      <c r="L223" s="34">
        <v>36</v>
      </c>
      <c r="M223" s="34">
        <v>69</v>
      </c>
      <c r="N223" s="34">
        <v>66</v>
      </c>
      <c r="O223" s="34">
        <v>60</v>
      </c>
      <c r="P223" s="34">
        <v>46</v>
      </c>
      <c r="Q223" s="34">
        <v>87</v>
      </c>
      <c r="R223" s="34">
        <v>73</v>
      </c>
      <c r="S223" s="34">
        <v>85</v>
      </c>
      <c r="T223" s="34">
        <v>56</v>
      </c>
      <c r="U223" s="34">
        <v>54</v>
      </c>
      <c r="V223" s="34">
        <v>75</v>
      </c>
      <c r="W223" s="34">
        <v>52</v>
      </c>
      <c r="X223" s="34">
        <v>76</v>
      </c>
      <c r="Y223" s="34">
        <v>71</v>
      </c>
      <c r="Z223" s="34">
        <v>83</v>
      </c>
      <c r="AA223" s="34">
        <v>64</v>
      </c>
      <c r="AB223" s="34">
        <v>51</v>
      </c>
      <c r="AC223" s="34">
        <v>86</v>
      </c>
    </row>
    <row r="224" spans="1:29" x14ac:dyDescent="0.2">
      <c r="A224" s="34" t="s">
        <v>60717</v>
      </c>
      <c r="B224" s="34">
        <v>84</v>
      </c>
      <c r="C224" s="34">
        <v>77</v>
      </c>
      <c r="D224" s="34">
        <v>90</v>
      </c>
      <c r="E224" s="34">
        <v>78</v>
      </c>
      <c r="F224" s="34">
        <v>82</v>
      </c>
      <c r="G224" s="34">
        <v>89</v>
      </c>
      <c r="H224" s="34">
        <v>75</v>
      </c>
      <c r="I224" s="34">
        <v>35</v>
      </c>
      <c r="J224" s="34">
        <v>75</v>
      </c>
      <c r="K224" s="34">
        <v>66</v>
      </c>
      <c r="L224" s="34">
        <v>64</v>
      </c>
      <c r="M224" s="34">
        <v>71</v>
      </c>
      <c r="N224" s="34">
        <v>56</v>
      </c>
      <c r="O224" s="34">
        <v>50</v>
      </c>
      <c r="P224" s="34">
        <v>82</v>
      </c>
      <c r="Q224" s="34">
        <v>72</v>
      </c>
      <c r="R224" s="34">
        <v>68</v>
      </c>
      <c r="S224" s="34">
        <v>85</v>
      </c>
      <c r="T224" s="34">
        <v>70</v>
      </c>
      <c r="U224" s="34">
        <v>79</v>
      </c>
      <c r="V224" s="34">
        <v>73</v>
      </c>
      <c r="W224" s="34">
        <v>51</v>
      </c>
      <c r="X224" s="34">
        <v>82</v>
      </c>
      <c r="Y224" s="34">
        <v>82</v>
      </c>
      <c r="Z224" s="34">
        <v>66</v>
      </c>
      <c r="AA224" s="34">
        <v>96</v>
      </c>
      <c r="AB224" s="34">
        <v>60</v>
      </c>
      <c r="AC224" s="34">
        <v>113</v>
      </c>
    </row>
    <row r="225" spans="1:29" x14ac:dyDescent="0.2">
      <c r="A225" s="34" t="s">
        <v>60718</v>
      </c>
      <c r="B225" s="34">
        <v>80</v>
      </c>
      <c r="C225" s="34">
        <v>58</v>
      </c>
      <c r="D225" s="34">
        <v>61</v>
      </c>
      <c r="E225" s="34">
        <v>55</v>
      </c>
      <c r="F225" s="34">
        <v>63</v>
      </c>
      <c r="G225" s="34">
        <v>60</v>
      </c>
      <c r="H225" s="34">
        <v>45</v>
      </c>
      <c r="I225" s="34">
        <v>36</v>
      </c>
      <c r="J225" s="34">
        <v>52</v>
      </c>
      <c r="K225" s="34">
        <v>62</v>
      </c>
      <c r="L225" s="34">
        <v>34</v>
      </c>
      <c r="M225" s="34">
        <v>48</v>
      </c>
      <c r="N225" s="34">
        <v>43</v>
      </c>
      <c r="O225" s="34">
        <v>27</v>
      </c>
      <c r="P225" s="34">
        <v>30</v>
      </c>
      <c r="Q225" s="34">
        <v>72</v>
      </c>
      <c r="R225" s="34">
        <v>75</v>
      </c>
      <c r="S225" s="34">
        <v>68</v>
      </c>
      <c r="T225" s="34">
        <v>60</v>
      </c>
      <c r="U225" s="34">
        <v>48</v>
      </c>
      <c r="V225" s="34">
        <v>89</v>
      </c>
      <c r="W225" s="34">
        <v>65</v>
      </c>
      <c r="X225" s="34">
        <v>89</v>
      </c>
      <c r="Y225" s="34">
        <v>75</v>
      </c>
      <c r="Z225" s="34">
        <v>80</v>
      </c>
      <c r="AA225" s="34">
        <v>55</v>
      </c>
      <c r="AB225" s="34">
        <v>50</v>
      </c>
      <c r="AC225" s="34">
        <v>90</v>
      </c>
    </row>
    <row r="226" spans="1:29" x14ac:dyDescent="0.2">
      <c r="A226" s="34" t="s">
        <v>60719</v>
      </c>
      <c r="B226" s="34">
        <v>75</v>
      </c>
      <c r="C226" s="34">
        <v>52</v>
      </c>
      <c r="D226" s="34">
        <v>61</v>
      </c>
      <c r="E226" s="34">
        <v>54</v>
      </c>
      <c r="F226" s="34">
        <v>77</v>
      </c>
      <c r="G226" s="34">
        <v>54</v>
      </c>
      <c r="H226" s="34">
        <v>80</v>
      </c>
      <c r="I226" s="34">
        <v>70</v>
      </c>
      <c r="J226" s="34">
        <v>74</v>
      </c>
      <c r="K226" s="34">
        <v>74</v>
      </c>
      <c r="L226" s="34">
        <v>48</v>
      </c>
      <c r="M226" s="34">
        <v>43</v>
      </c>
      <c r="N226" s="34">
        <v>67</v>
      </c>
      <c r="O226" s="34">
        <v>47</v>
      </c>
      <c r="P226" s="34">
        <v>68</v>
      </c>
      <c r="Q226" s="34">
        <v>80</v>
      </c>
      <c r="R226" s="34">
        <v>62</v>
      </c>
      <c r="S226" s="34">
        <v>82</v>
      </c>
      <c r="T226" s="34">
        <v>77</v>
      </c>
      <c r="U226" s="34">
        <v>34</v>
      </c>
      <c r="V226" s="34">
        <v>92</v>
      </c>
      <c r="W226" s="34">
        <v>60</v>
      </c>
      <c r="X226" s="34">
        <v>87</v>
      </c>
      <c r="Y226" s="34">
        <v>55</v>
      </c>
      <c r="Z226" s="34">
        <v>124</v>
      </c>
      <c r="AA226" s="34">
        <v>50</v>
      </c>
      <c r="AB226" s="34">
        <v>75</v>
      </c>
      <c r="AC226" s="34">
        <v>101</v>
      </c>
    </row>
    <row r="227" spans="1:29" x14ac:dyDescent="0.2">
      <c r="A227" s="34" t="s">
        <v>60720</v>
      </c>
      <c r="B227" s="34">
        <v>82</v>
      </c>
      <c r="C227" s="34">
        <v>139</v>
      </c>
      <c r="D227" s="34">
        <v>126</v>
      </c>
      <c r="E227" s="34">
        <v>179</v>
      </c>
      <c r="F227" s="34">
        <v>113</v>
      </c>
      <c r="G227" s="34">
        <v>129</v>
      </c>
      <c r="H227" s="34">
        <v>106</v>
      </c>
      <c r="I227" s="34">
        <v>156</v>
      </c>
      <c r="J227" s="34">
        <v>116</v>
      </c>
      <c r="K227" s="34">
        <v>125</v>
      </c>
      <c r="L227" s="34">
        <v>70</v>
      </c>
      <c r="M227" s="34">
        <v>133</v>
      </c>
      <c r="N227" s="34">
        <v>66</v>
      </c>
      <c r="O227" s="34">
        <v>137</v>
      </c>
      <c r="P227" s="34">
        <v>68</v>
      </c>
      <c r="Q227" s="34">
        <v>179</v>
      </c>
      <c r="R227" s="34">
        <v>89</v>
      </c>
      <c r="S227" s="34">
        <v>133</v>
      </c>
      <c r="T227" s="34">
        <v>107</v>
      </c>
      <c r="U227" s="34">
        <v>137</v>
      </c>
      <c r="V227" s="34">
        <v>116</v>
      </c>
      <c r="W227" s="34">
        <v>125</v>
      </c>
      <c r="X227" s="34">
        <v>118</v>
      </c>
      <c r="Y227" s="34">
        <v>112</v>
      </c>
      <c r="Z227" s="34">
        <v>101</v>
      </c>
      <c r="AA227" s="34">
        <v>167</v>
      </c>
      <c r="AB227" s="34">
        <v>103</v>
      </c>
      <c r="AC227" s="34">
        <v>232</v>
      </c>
    </row>
    <row r="228" spans="1:29" x14ac:dyDescent="0.2">
      <c r="A228" s="34" t="s">
        <v>60721</v>
      </c>
      <c r="B228" s="34">
        <v>144</v>
      </c>
      <c r="C228" s="34">
        <v>102</v>
      </c>
      <c r="D228" s="34">
        <v>151</v>
      </c>
      <c r="E228" s="34">
        <v>94</v>
      </c>
      <c r="F228" s="34">
        <v>177</v>
      </c>
      <c r="G228" s="34">
        <v>100</v>
      </c>
      <c r="H228" s="34">
        <v>174</v>
      </c>
      <c r="I228" s="34">
        <v>79</v>
      </c>
      <c r="J228" s="34">
        <v>162</v>
      </c>
      <c r="K228" s="34">
        <v>156</v>
      </c>
      <c r="L228" s="34">
        <v>119</v>
      </c>
      <c r="M228" s="34">
        <v>97</v>
      </c>
      <c r="N228" s="34">
        <v>124</v>
      </c>
      <c r="O228" s="34">
        <v>87</v>
      </c>
      <c r="P228" s="34">
        <v>120</v>
      </c>
      <c r="Q228" s="34">
        <v>196</v>
      </c>
      <c r="R228" s="34">
        <v>251</v>
      </c>
      <c r="S228" s="34">
        <v>141</v>
      </c>
      <c r="T228" s="34">
        <v>207</v>
      </c>
      <c r="U228" s="34">
        <v>111</v>
      </c>
      <c r="V228" s="34">
        <v>199</v>
      </c>
      <c r="W228" s="34">
        <v>170</v>
      </c>
      <c r="X228" s="34">
        <v>249</v>
      </c>
      <c r="Y228" s="34">
        <v>159</v>
      </c>
      <c r="Z228" s="34">
        <v>191</v>
      </c>
      <c r="AA228" s="34">
        <v>132</v>
      </c>
      <c r="AB228" s="34">
        <v>219</v>
      </c>
      <c r="AC228" s="34">
        <v>173</v>
      </c>
    </row>
    <row r="229" spans="1:29" x14ac:dyDescent="0.2">
      <c r="A229" s="34" t="s">
        <v>60722</v>
      </c>
      <c r="B229" s="34">
        <v>81</v>
      </c>
      <c r="C229" s="34">
        <v>48</v>
      </c>
      <c r="D229" s="34">
        <v>97</v>
      </c>
      <c r="E229" s="34">
        <v>78</v>
      </c>
      <c r="F229" s="34">
        <v>73</v>
      </c>
      <c r="G229" s="34">
        <v>82</v>
      </c>
      <c r="H229" s="34">
        <v>81</v>
      </c>
      <c r="I229" s="34">
        <v>72</v>
      </c>
      <c r="J229" s="34">
        <v>54</v>
      </c>
      <c r="K229" s="34">
        <v>64</v>
      </c>
      <c r="L229" s="34">
        <v>52</v>
      </c>
      <c r="M229" s="34">
        <v>62</v>
      </c>
      <c r="N229" s="34">
        <v>84</v>
      </c>
      <c r="O229" s="34">
        <v>57</v>
      </c>
      <c r="P229" s="34">
        <v>62</v>
      </c>
      <c r="Q229" s="34">
        <v>82</v>
      </c>
      <c r="R229" s="34">
        <v>83</v>
      </c>
      <c r="S229" s="34">
        <v>110</v>
      </c>
      <c r="T229" s="34">
        <v>44</v>
      </c>
      <c r="U229" s="34">
        <v>60</v>
      </c>
      <c r="V229" s="34">
        <v>85</v>
      </c>
      <c r="W229" s="34">
        <v>67</v>
      </c>
      <c r="X229" s="34">
        <v>89</v>
      </c>
      <c r="Y229" s="34">
        <v>78</v>
      </c>
      <c r="Z229" s="34">
        <v>73</v>
      </c>
      <c r="AA229" s="34">
        <v>69</v>
      </c>
      <c r="AB229" s="34">
        <v>102</v>
      </c>
      <c r="AC229" s="34">
        <v>114</v>
      </c>
    </row>
    <row r="230" spans="1:29" x14ac:dyDescent="0.2">
      <c r="A230" s="34" t="s">
        <v>60723</v>
      </c>
      <c r="B230" s="34">
        <v>104</v>
      </c>
      <c r="C230" s="34">
        <v>114</v>
      </c>
      <c r="D230" s="34">
        <v>133</v>
      </c>
      <c r="E230" s="34">
        <v>92</v>
      </c>
      <c r="F230" s="34">
        <v>142</v>
      </c>
      <c r="G230" s="34">
        <v>104</v>
      </c>
      <c r="H230" s="34">
        <v>86</v>
      </c>
      <c r="I230" s="34">
        <v>95</v>
      </c>
      <c r="J230" s="34">
        <v>89</v>
      </c>
      <c r="K230" s="34">
        <v>130</v>
      </c>
      <c r="L230" s="34">
        <v>80</v>
      </c>
      <c r="M230" s="34">
        <v>86</v>
      </c>
      <c r="N230" s="34">
        <v>84</v>
      </c>
      <c r="O230" s="34">
        <v>82</v>
      </c>
      <c r="P230" s="34">
        <v>107</v>
      </c>
      <c r="Q230" s="34">
        <v>150</v>
      </c>
      <c r="R230" s="34">
        <v>152</v>
      </c>
      <c r="S230" s="34">
        <v>140</v>
      </c>
      <c r="T230" s="34">
        <v>91</v>
      </c>
      <c r="U230" s="34">
        <v>88</v>
      </c>
      <c r="V230" s="34">
        <v>109</v>
      </c>
      <c r="W230" s="34">
        <v>140</v>
      </c>
      <c r="X230" s="34">
        <v>114</v>
      </c>
      <c r="Y230" s="34">
        <v>152</v>
      </c>
      <c r="Z230" s="34">
        <v>99</v>
      </c>
      <c r="AA230" s="34">
        <v>123</v>
      </c>
      <c r="AB230" s="34">
        <v>113</v>
      </c>
      <c r="AC230" s="34">
        <v>149</v>
      </c>
    </row>
    <row r="231" spans="1:29" x14ac:dyDescent="0.2">
      <c r="A231" s="34" t="s">
        <v>60724</v>
      </c>
      <c r="B231" s="34">
        <v>60</v>
      </c>
      <c r="C231" s="34">
        <v>56</v>
      </c>
      <c r="D231" s="34">
        <v>106</v>
      </c>
      <c r="E231" s="34">
        <v>80</v>
      </c>
      <c r="F231" s="34">
        <v>91</v>
      </c>
      <c r="G231" s="34">
        <v>75</v>
      </c>
      <c r="H231" s="34">
        <v>91</v>
      </c>
      <c r="I231" s="34">
        <v>63</v>
      </c>
      <c r="J231" s="34">
        <v>69</v>
      </c>
      <c r="K231" s="34">
        <v>87</v>
      </c>
      <c r="L231" s="34">
        <v>45</v>
      </c>
      <c r="M231" s="34">
        <v>49</v>
      </c>
      <c r="N231" s="34">
        <v>63</v>
      </c>
      <c r="O231" s="34">
        <v>71</v>
      </c>
      <c r="P231" s="34">
        <v>58</v>
      </c>
      <c r="Q231" s="34">
        <v>110</v>
      </c>
      <c r="R231" s="34">
        <v>81</v>
      </c>
      <c r="S231" s="34">
        <v>83</v>
      </c>
      <c r="T231" s="34">
        <v>56</v>
      </c>
      <c r="U231" s="34">
        <v>45</v>
      </c>
      <c r="V231" s="34">
        <v>76</v>
      </c>
      <c r="W231" s="34">
        <v>82</v>
      </c>
      <c r="X231" s="34">
        <v>93</v>
      </c>
      <c r="Y231" s="34">
        <v>74</v>
      </c>
      <c r="Z231" s="34">
        <v>106</v>
      </c>
      <c r="AA231" s="34">
        <v>77</v>
      </c>
      <c r="AB231" s="34">
        <v>89</v>
      </c>
      <c r="AC231" s="34">
        <v>132</v>
      </c>
    </row>
    <row r="232" spans="1:29" x14ac:dyDescent="0.2">
      <c r="A232" s="34" t="s">
        <v>60725</v>
      </c>
      <c r="B232" s="34">
        <v>88</v>
      </c>
      <c r="C232" s="34">
        <v>56</v>
      </c>
      <c r="D232" s="34">
        <v>66</v>
      </c>
      <c r="E232" s="34">
        <v>58</v>
      </c>
      <c r="F232" s="34">
        <v>95</v>
      </c>
      <c r="G232" s="34">
        <v>63</v>
      </c>
      <c r="H232" s="34">
        <v>62</v>
      </c>
      <c r="I232" s="34">
        <v>54</v>
      </c>
      <c r="J232" s="34">
        <v>78</v>
      </c>
      <c r="K232" s="34">
        <v>71</v>
      </c>
      <c r="L232" s="34">
        <v>49</v>
      </c>
      <c r="M232" s="34">
        <v>39</v>
      </c>
      <c r="N232" s="34">
        <v>61</v>
      </c>
      <c r="O232" s="34">
        <v>40</v>
      </c>
      <c r="P232" s="34">
        <v>84</v>
      </c>
      <c r="Q232" s="34">
        <v>116</v>
      </c>
      <c r="R232" s="34">
        <v>86</v>
      </c>
      <c r="S232" s="34">
        <v>65</v>
      </c>
      <c r="T232" s="34">
        <v>74</v>
      </c>
      <c r="U232" s="34">
        <v>84</v>
      </c>
      <c r="V232" s="34">
        <v>83</v>
      </c>
      <c r="W232" s="34">
        <v>83</v>
      </c>
      <c r="X232" s="34">
        <v>61</v>
      </c>
      <c r="Y232" s="34">
        <v>94</v>
      </c>
      <c r="Z232" s="34">
        <v>70</v>
      </c>
      <c r="AA232" s="34">
        <v>91</v>
      </c>
      <c r="AB232" s="34">
        <v>103</v>
      </c>
      <c r="AC232" s="34">
        <v>102</v>
      </c>
    </row>
    <row r="233" spans="1:29" x14ac:dyDescent="0.2">
      <c r="A233" s="34" t="s">
        <v>60726</v>
      </c>
      <c r="B233" s="34">
        <v>53</v>
      </c>
      <c r="C233" s="34">
        <v>59</v>
      </c>
      <c r="D233" s="34">
        <v>104</v>
      </c>
      <c r="E233" s="34">
        <v>82</v>
      </c>
      <c r="F233" s="34">
        <v>71</v>
      </c>
      <c r="G233" s="34">
        <v>72</v>
      </c>
      <c r="H233" s="34">
        <v>73</v>
      </c>
      <c r="I233" s="34">
        <v>61</v>
      </c>
      <c r="J233" s="34">
        <v>54</v>
      </c>
      <c r="K233" s="34">
        <v>74</v>
      </c>
      <c r="L233" s="34">
        <v>49</v>
      </c>
      <c r="M233" s="34">
        <v>67</v>
      </c>
      <c r="N233" s="34">
        <v>35</v>
      </c>
      <c r="O233" s="34">
        <v>46</v>
      </c>
      <c r="P233" s="34">
        <v>68</v>
      </c>
      <c r="Q233" s="34">
        <v>55</v>
      </c>
      <c r="R233" s="34">
        <v>112</v>
      </c>
      <c r="S233" s="34">
        <v>101</v>
      </c>
      <c r="T233" s="34">
        <v>43</v>
      </c>
      <c r="U233" s="34">
        <v>52</v>
      </c>
      <c r="V233" s="34">
        <v>92</v>
      </c>
      <c r="W233" s="34">
        <v>91</v>
      </c>
      <c r="X233" s="34">
        <v>100</v>
      </c>
      <c r="Y233" s="34">
        <v>48</v>
      </c>
      <c r="Z233" s="34">
        <v>104</v>
      </c>
      <c r="AA233" s="34">
        <v>94</v>
      </c>
      <c r="AB233" s="34">
        <v>77</v>
      </c>
      <c r="AC233" s="34">
        <v>104</v>
      </c>
    </row>
    <row r="234" spans="1:29" x14ac:dyDescent="0.2">
      <c r="A234" s="34" t="s">
        <v>60727</v>
      </c>
      <c r="B234" s="34">
        <v>294</v>
      </c>
      <c r="C234" s="34">
        <v>304</v>
      </c>
      <c r="D234" s="34">
        <v>440</v>
      </c>
      <c r="E234" s="34">
        <v>348</v>
      </c>
      <c r="F234" s="34">
        <v>428</v>
      </c>
      <c r="G234" s="34">
        <v>303</v>
      </c>
      <c r="H234" s="34">
        <v>359</v>
      </c>
      <c r="I234" s="34">
        <v>307</v>
      </c>
      <c r="J234" s="34">
        <v>421</v>
      </c>
      <c r="K234" s="34">
        <v>266</v>
      </c>
      <c r="L234" s="34">
        <v>288</v>
      </c>
      <c r="M234" s="34">
        <v>226</v>
      </c>
      <c r="N234" s="34">
        <v>330</v>
      </c>
      <c r="O234" s="34">
        <v>259</v>
      </c>
      <c r="P234" s="34">
        <v>395</v>
      </c>
      <c r="Q234" s="34">
        <v>471</v>
      </c>
      <c r="R234" s="34">
        <v>537</v>
      </c>
      <c r="S234" s="34">
        <v>410</v>
      </c>
      <c r="T234" s="34">
        <v>472</v>
      </c>
      <c r="U234" s="34">
        <v>337</v>
      </c>
      <c r="V234" s="34">
        <v>432</v>
      </c>
      <c r="W234" s="34">
        <v>367</v>
      </c>
      <c r="X234" s="34">
        <v>470</v>
      </c>
      <c r="Y234" s="34">
        <v>385</v>
      </c>
      <c r="Z234" s="34">
        <v>469</v>
      </c>
      <c r="AA234" s="34">
        <v>383</v>
      </c>
      <c r="AB234" s="34">
        <v>508</v>
      </c>
      <c r="AC234" s="34">
        <v>498</v>
      </c>
    </row>
    <row r="235" spans="1:29" x14ac:dyDescent="0.2">
      <c r="A235" s="34" t="s">
        <v>60728</v>
      </c>
      <c r="B235" s="34">
        <v>126</v>
      </c>
      <c r="C235" s="34">
        <v>140</v>
      </c>
      <c r="D235" s="34">
        <v>186</v>
      </c>
      <c r="E235" s="34">
        <v>140</v>
      </c>
      <c r="F235" s="34">
        <v>186</v>
      </c>
      <c r="G235" s="34">
        <v>129</v>
      </c>
      <c r="H235" s="34">
        <v>176</v>
      </c>
      <c r="I235" s="34">
        <v>121</v>
      </c>
      <c r="J235" s="34">
        <v>124</v>
      </c>
      <c r="K235" s="34">
        <v>121</v>
      </c>
      <c r="L235" s="34">
        <v>127</v>
      </c>
      <c r="M235" s="34">
        <v>117</v>
      </c>
      <c r="N235" s="34">
        <v>136</v>
      </c>
      <c r="O235" s="34">
        <v>109</v>
      </c>
      <c r="P235" s="34">
        <v>121</v>
      </c>
      <c r="Q235" s="34">
        <v>183</v>
      </c>
      <c r="R235" s="34">
        <v>182</v>
      </c>
      <c r="S235" s="34">
        <v>162</v>
      </c>
      <c r="T235" s="34">
        <v>150</v>
      </c>
      <c r="U235" s="34">
        <v>146</v>
      </c>
      <c r="V235" s="34">
        <v>192</v>
      </c>
      <c r="W235" s="34">
        <v>123</v>
      </c>
      <c r="X235" s="34">
        <v>232</v>
      </c>
      <c r="Y235" s="34">
        <v>177</v>
      </c>
      <c r="Z235" s="34">
        <v>168</v>
      </c>
      <c r="AA235" s="34">
        <v>193</v>
      </c>
      <c r="AB235" s="34">
        <v>186</v>
      </c>
      <c r="AC235" s="34">
        <v>235</v>
      </c>
    </row>
    <row r="236" spans="1:29" x14ac:dyDescent="0.2">
      <c r="A236" s="34" t="s">
        <v>60729</v>
      </c>
      <c r="B236" s="34">
        <v>78</v>
      </c>
      <c r="C236" s="34">
        <v>73</v>
      </c>
      <c r="D236" s="34">
        <v>84</v>
      </c>
      <c r="E236" s="34">
        <v>62</v>
      </c>
      <c r="F236" s="34">
        <v>122</v>
      </c>
      <c r="G236" s="34">
        <v>89</v>
      </c>
      <c r="H236" s="34">
        <v>75</v>
      </c>
      <c r="I236" s="34">
        <v>64</v>
      </c>
      <c r="J236" s="34">
        <v>85</v>
      </c>
      <c r="K236" s="34">
        <v>102</v>
      </c>
      <c r="L236" s="34">
        <v>58</v>
      </c>
      <c r="M236" s="34">
        <v>62</v>
      </c>
      <c r="N236" s="34">
        <v>78</v>
      </c>
      <c r="O236" s="34">
        <v>60</v>
      </c>
      <c r="P236" s="34">
        <v>93</v>
      </c>
      <c r="Q236" s="34">
        <v>95</v>
      </c>
      <c r="R236" s="34">
        <v>124</v>
      </c>
      <c r="S236" s="34">
        <v>105</v>
      </c>
      <c r="T236" s="34">
        <v>95</v>
      </c>
      <c r="U236" s="34">
        <v>63</v>
      </c>
      <c r="V236" s="34">
        <v>121</v>
      </c>
      <c r="W236" s="34">
        <v>60</v>
      </c>
      <c r="X236" s="34">
        <v>137</v>
      </c>
      <c r="Y236" s="34">
        <v>83</v>
      </c>
      <c r="Z236" s="34">
        <v>78</v>
      </c>
      <c r="AA236" s="34">
        <v>80</v>
      </c>
      <c r="AB236" s="34">
        <v>128</v>
      </c>
      <c r="AC236" s="34">
        <v>106</v>
      </c>
    </row>
    <row r="237" spans="1:29" x14ac:dyDescent="0.2">
      <c r="A237" s="34" t="s">
        <v>60730</v>
      </c>
      <c r="B237" s="34">
        <v>64</v>
      </c>
      <c r="C237" s="34">
        <v>66</v>
      </c>
      <c r="D237" s="34">
        <v>101</v>
      </c>
      <c r="E237" s="34">
        <v>92</v>
      </c>
      <c r="F237" s="34">
        <v>118</v>
      </c>
      <c r="G237" s="34">
        <v>98</v>
      </c>
      <c r="H237" s="34">
        <v>86</v>
      </c>
      <c r="I237" s="34">
        <v>72</v>
      </c>
      <c r="J237" s="34">
        <v>101</v>
      </c>
      <c r="K237" s="34">
        <v>78</v>
      </c>
      <c r="L237" s="34">
        <v>75</v>
      </c>
      <c r="M237" s="34">
        <v>56</v>
      </c>
      <c r="N237" s="34">
        <v>64</v>
      </c>
      <c r="O237" s="34">
        <v>73</v>
      </c>
      <c r="P237" s="34">
        <v>103</v>
      </c>
      <c r="Q237" s="34">
        <v>89</v>
      </c>
      <c r="R237" s="34">
        <v>173</v>
      </c>
      <c r="S237" s="34">
        <v>97</v>
      </c>
      <c r="T237" s="34">
        <v>105</v>
      </c>
      <c r="U237" s="34">
        <v>77</v>
      </c>
      <c r="V237" s="34">
        <v>102</v>
      </c>
      <c r="W237" s="34">
        <v>85</v>
      </c>
      <c r="X237" s="34">
        <v>127</v>
      </c>
      <c r="Y237" s="34">
        <v>116</v>
      </c>
      <c r="Z237" s="34">
        <v>121</v>
      </c>
      <c r="AA237" s="34">
        <v>97</v>
      </c>
      <c r="AB237" s="34">
        <v>145</v>
      </c>
      <c r="AC237" s="34">
        <v>151</v>
      </c>
    </row>
    <row r="238" spans="1:29" x14ac:dyDescent="0.2">
      <c r="A238" s="34" t="s">
        <v>60731</v>
      </c>
      <c r="B238" s="34">
        <v>122</v>
      </c>
      <c r="C238" s="34">
        <v>107</v>
      </c>
      <c r="D238" s="34">
        <v>128</v>
      </c>
      <c r="E238" s="34">
        <v>63</v>
      </c>
      <c r="F238" s="34">
        <v>113</v>
      </c>
      <c r="G238" s="34">
        <v>62</v>
      </c>
      <c r="H238" s="34">
        <v>72</v>
      </c>
      <c r="I238" s="34">
        <v>78</v>
      </c>
      <c r="J238" s="34">
        <v>70</v>
      </c>
      <c r="K238" s="34">
        <v>70</v>
      </c>
      <c r="L238" s="34">
        <v>37</v>
      </c>
      <c r="M238" s="34">
        <v>35</v>
      </c>
      <c r="N238" s="34">
        <v>62</v>
      </c>
      <c r="O238" s="34">
        <v>50</v>
      </c>
      <c r="P238" s="34">
        <v>58</v>
      </c>
      <c r="Q238" s="34">
        <v>80</v>
      </c>
      <c r="R238" s="34">
        <v>78</v>
      </c>
      <c r="S238" s="34">
        <v>76</v>
      </c>
      <c r="T238" s="34">
        <v>66</v>
      </c>
      <c r="U238" s="34">
        <v>55</v>
      </c>
      <c r="V238" s="34">
        <v>81</v>
      </c>
      <c r="W238" s="34">
        <v>51</v>
      </c>
      <c r="X238" s="34">
        <v>96</v>
      </c>
      <c r="Y238" s="34">
        <v>56</v>
      </c>
      <c r="Z238" s="34">
        <v>99</v>
      </c>
      <c r="AA238" s="34">
        <v>78</v>
      </c>
      <c r="AB238" s="34">
        <v>80</v>
      </c>
      <c r="AC238" s="34">
        <v>104</v>
      </c>
    </row>
    <row r="239" spans="1:29" x14ac:dyDescent="0.2">
      <c r="A239" s="34" t="s">
        <v>60732</v>
      </c>
      <c r="B239" s="34">
        <v>104</v>
      </c>
      <c r="C239" s="34">
        <v>109</v>
      </c>
      <c r="D239" s="34">
        <v>140</v>
      </c>
      <c r="E239" s="34">
        <v>138</v>
      </c>
      <c r="F239" s="34">
        <v>116</v>
      </c>
      <c r="G239" s="34">
        <v>109</v>
      </c>
      <c r="H239" s="34">
        <v>134</v>
      </c>
      <c r="I239" s="34">
        <v>114</v>
      </c>
      <c r="J239" s="34">
        <v>118</v>
      </c>
      <c r="K239" s="34">
        <v>151</v>
      </c>
      <c r="L239" s="34">
        <v>60</v>
      </c>
      <c r="M239" s="34">
        <v>104</v>
      </c>
      <c r="N239" s="34">
        <v>108</v>
      </c>
      <c r="O239" s="34">
        <v>99</v>
      </c>
      <c r="P239" s="34">
        <v>103</v>
      </c>
      <c r="Q239" s="34">
        <v>136</v>
      </c>
      <c r="R239" s="34">
        <v>107</v>
      </c>
      <c r="S239" s="34">
        <v>155</v>
      </c>
      <c r="T239" s="34">
        <v>97</v>
      </c>
      <c r="U239" s="34">
        <v>86</v>
      </c>
      <c r="V239" s="34">
        <v>155</v>
      </c>
      <c r="W239" s="34">
        <v>99</v>
      </c>
      <c r="X239" s="34">
        <v>160</v>
      </c>
      <c r="Y239" s="34">
        <v>94</v>
      </c>
      <c r="Z239" s="34">
        <v>159</v>
      </c>
      <c r="AA239" s="34">
        <v>138</v>
      </c>
      <c r="AB239" s="34">
        <v>97</v>
      </c>
      <c r="AC239" s="34">
        <v>173</v>
      </c>
    </row>
    <row r="240" spans="1:29" x14ac:dyDescent="0.2">
      <c r="A240" s="34" t="s">
        <v>60733</v>
      </c>
      <c r="B240" s="34">
        <v>91</v>
      </c>
      <c r="C240" s="34">
        <v>65</v>
      </c>
      <c r="D240" s="34">
        <v>80</v>
      </c>
      <c r="E240" s="34">
        <v>65</v>
      </c>
      <c r="F240" s="34">
        <v>98</v>
      </c>
      <c r="G240" s="34">
        <v>59</v>
      </c>
      <c r="H240" s="34">
        <v>61</v>
      </c>
      <c r="I240" s="34">
        <v>66</v>
      </c>
      <c r="J240" s="34">
        <v>59</v>
      </c>
      <c r="K240" s="34">
        <v>54</v>
      </c>
      <c r="L240" s="34">
        <v>55</v>
      </c>
      <c r="M240" s="34">
        <v>57</v>
      </c>
      <c r="N240" s="34">
        <v>63</v>
      </c>
      <c r="O240" s="34">
        <v>50</v>
      </c>
      <c r="P240" s="34">
        <v>56</v>
      </c>
      <c r="Q240" s="34">
        <v>64</v>
      </c>
      <c r="R240" s="34">
        <v>94</v>
      </c>
      <c r="S240" s="34">
        <v>84</v>
      </c>
      <c r="T240" s="34">
        <v>64</v>
      </c>
      <c r="U240" s="34">
        <v>50</v>
      </c>
      <c r="V240" s="34">
        <v>68</v>
      </c>
      <c r="W240" s="34">
        <v>83</v>
      </c>
      <c r="X240" s="34">
        <v>85</v>
      </c>
      <c r="Y240" s="34">
        <v>62</v>
      </c>
      <c r="Z240" s="34">
        <v>73</v>
      </c>
      <c r="AA240" s="34">
        <v>73</v>
      </c>
      <c r="AB240" s="34">
        <v>73</v>
      </c>
      <c r="AC240" s="34">
        <v>100</v>
      </c>
    </row>
    <row r="241" spans="1:29" x14ac:dyDescent="0.2">
      <c r="A241" s="34" t="s">
        <v>60734</v>
      </c>
      <c r="B241" s="34">
        <v>77</v>
      </c>
      <c r="C241" s="34">
        <v>67</v>
      </c>
      <c r="D241" s="34">
        <v>86</v>
      </c>
      <c r="E241" s="34">
        <v>76</v>
      </c>
      <c r="F241" s="34">
        <v>57</v>
      </c>
      <c r="G241" s="34">
        <v>61</v>
      </c>
      <c r="H241" s="34">
        <v>58</v>
      </c>
      <c r="I241" s="34">
        <v>49</v>
      </c>
      <c r="J241" s="34">
        <v>82</v>
      </c>
      <c r="K241" s="34">
        <v>61</v>
      </c>
      <c r="L241" s="34">
        <v>56</v>
      </c>
      <c r="M241" s="34">
        <v>47</v>
      </c>
      <c r="N241" s="34">
        <v>60</v>
      </c>
      <c r="O241" s="34">
        <v>36</v>
      </c>
      <c r="P241" s="34">
        <v>64</v>
      </c>
      <c r="Q241" s="34">
        <v>60</v>
      </c>
      <c r="R241" s="34">
        <v>98</v>
      </c>
      <c r="S241" s="34">
        <v>83</v>
      </c>
      <c r="T241" s="34">
        <v>83</v>
      </c>
      <c r="U241" s="34">
        <v>63</v>
      </c>
      <c r="V241" s="34">
        <v>88</v>
      </c>
      <c r="W241" s="34">
        <v>59</v>
      </c>
      <c r="X241" s="34">
        <v>90</v>
      </c>
      <c r="Y241" s="34">
        <v>65</v>
      </c>
      <c r="Z241" s="34">
        <v>97</v>
      </c>
      <c r="AA241" s="34">
        <v>47</v>
      </c>
      <c r="AB241" s="34">
        <v>69</v>
      </c>
      <c r="AC241" s="34">
        <v>75</v>
      </c>
    </row>
    <row r="242" spans="1:29" x14ac:dyDescent="0.2">
      <c r="A242" s="34" t="s">
        <v>60735</v>
      </c>
      <c r="B242" s="34">
        <v>61</v>
      </c>
      <c r="C242" s="34">
        <v>67</v>
      </c>
      <c r="D242" s="34">
        <v>108</v>
      </c>
      <c r="E242" s="34">
        <v>69</v>
      </c>
      <c r="F242" s="34">
        <v>69</v>
      </c>
      <c r="G242" s="34">
        <v>49</v>
      </c>
      <c r="H242" s="34">
        <v>51</v>
      </c>
      <c r="I242" s="34">
        <v>53</v>
      </c>
      <c r="J242" s="34">
        <v>42</v>
      </c>
      <c r="K242" s="34">
        <v>57</v>
      </c>
      <c r="L242" s="34">
        <v>21</v>
      </c>
      <c r="M242" s="34">
        <v>52</v>
      </c>
      <c r="N242" s="34">
        <v>48</v>
      </c>
      <c r="O242" s="34">
        <v>44</v>
      </c>
      <c r="P242" s="34">
        <v>48</v>
      </c>
      <c r="Q242" s="34">
        <v>61</v>
      </c>
      <c r="R242" s="34">
        <v>47</v>
      </c>
      <c r="S242" s="34">
        <v>86</v>
      </c>
      <c r="T242" s="34">
        <v>42</v>
      </c>
      <c r="U242" s="34">
        <v>38</v>
      </c>
      <c r="V242" s="34">
        <v>65</v>
      </c>
      <c r="W242" s="34">
        <v>38</v>
      </c>
      <c r="X242" s="34">
        <v>105</v>
      </c>
      <c r="Y242" s="34">
        <v>26</v>
      </c>
      <c r="Z242" s="34">
        <v>97</v>
      </c>
      <c r="AA242" s="34">
        <v>98</v>
      </c>
      <c r="AB242" s="34">
        <v>45</v>
      </c>
      <c r="AC242" s="34">
        <v>106</v>
      </c>
    </row>
    <row r="243" spans="1:29" x14ac:dyDescent="0.2">
      <c r="A243" s="34" t="s">
        <v>60736</v>
      </c>
      <c r="B243" s="34">
        <v>161</v>
      </c>
      <c r="C243" s="34">
        <v>140</v>
      </c>
      <c r="D243" s="34">
        <v>208</v>
      </c>
      <c r="E243" s="34">
        <v>113</v>
      </c>
      <c r="F243" s="34">
        <v>186</v>
      </c>
      <c r="G243" s="34">
        <v>154</v>
      </c>
      <c r="H243" s="34">
        <v>149</v>
      </c>
      <c r="I243" s="34">
        <v>111</v>
      </c>
      <c r="J243" s="34">
        <v>205</v>
      </c>
      <c r="K243" s="34">
        <v>153</v>
      </c>
      <c r="L243" s="34">
        <v>165</v>
      </c>
      <c r="M243" s="34">
        <v>100</v>
      </c>
      <c r="N243" s="34">
        <v>178</v>
      </c>
      <c r="O243" s="34">
        <v>121</v>
      </c>
      <c r="P243" s="34">
        <v>153</v>
      </c>
      <c r="Q243" s="34">
        <v>173</v>
      </c>
      <c r="R243" s="34">
        <v>244</v>
      </c>
      <c r="S243" s="34">
        <v>121</v>
      </c>
      <c r="T243" s="34">
        <v>224</v>
      </c>
      <c r="U243" s="34">
        <v>118</v>
      </c>
      <c r="V243" s="34">
        <v>177</v>
      </c>
      <c r="W243" s="34">
        <v>181</v>
      </c>
      <c r="X243" s="34">
        <v>219</v>
      </c>
      <c r="Y243" s="34">
        <v>187</v>
      </c>
      <c r="Z243" s="34">
        <v>169</v>
      </c>
      <c r="AA243" s="34">
        <v>152</v>
      </c>
      <c r="AB243" s="34">
        <v>256</v>
      </c>
      <c r="AC243" s="34">
        <v>218</v>
      </c>
    </row>
    <row r="244" spans="1:29" x14ac:dyDescent="0.2">
      <c r="A244" s="34" t="s">
        <v>60737</v>
      </c>
      <c r="B244" s="34">
        <v>109</v>
      </c>
      <c r="C244" s="34">
        <v>106</v>
      </c>
      <c r="D244" s="34">
        <v>123</v>
      </c>
      <c r="E244" s="34">
        <v>122</v>
      </c>
      <c r="F244" s="34">
        <v>142</v>
      </c>
      <c r="G244" s="34">
        <v>113</v>
      </c>
      <c r="H244" s="34">
        <v>109</v>
      </c>
      <c r="I244" s="34">
        <v>115</v>
      </c>
      <c r="J244" s="34">
        <v>103</v>
      </c>
      <c r="K244" s="34">
        <v>89</v>
      </c>
      <c r="L244" s="34">
        <v>123</v>
      </c>
      <c r="M244" s="34">
        <v>117</v>
      </c>
      <c r="N244" s="34">
        <v>108</v>
      </c>
      <c r="O244" s="34">
        <v>110</v>
      </c>
      <c r="P244" s="34">
        <v>139</v>
      </c>
      <c r="Q244" s="34">
        <v>143</v>
      </c>
      <c r="R244" s="34">
        <v>195</v>
      </c>
      <c r="S244" s="34">
        <v>127</v>
      </c>
      <c r="T244" s="34">
        <v>141</v>
      </c>
      <c r="U244" s="34">
        <v>110</v>
      </c>
      <c r="V244" s="34">
        <v>185</v>
      </c>
      <c r="W244" s="34">
        <v>161</v>
      </c>
      <c r="X244" s="34">
        <v>167</v>
      </c>
      <c r="Y244" s="34">
        <v>135</v>
      </c>
      <c r="Z244" s="34">
        <v>164</v>
      </c>
      <c r="AA244" s="34">
        <v>129</v>
      </c>
      <c r="AB244" s="34">
        <v>198</v>
      </c>
      <c r="AC244" s="34">
        <v>220</v>
      </c>
    </row>
    <row r="245" spans="1:29" x14ac:dyDescent="0.2">
      <c r="A245" s="34" t="s">
        <v>60738</v>
      </c>
      <c r="B245" s="34">
        <v>104</v>
      </c>
      <c r="C245" s="34">
        <v>78</v>
      </c>
      <c r="D245" s="34">
        <v>125</v>
      </c>
      <c r="E245" s="34">
        <v>108</v>
      </c>
      <c r="F245" s="34">
        <v>133</v>
      </c>
      <c r="G245" s="34">
        <v>75</v>
      </c>
      <c r="H245" s="34">
        <v>126</v>
      </c>
      <c r="I245" s="34">
        <v>101</v>
      </c>
      <c r="J245" s="34">
        <v>100</v>
      </c>
      <c r="K245" s="34">
        <v>105</v>
      </c>
      <c r="L245" s="34">
        <v>80</v>
      </c>
      <c r="M245" s="34">
        <v>88</v>
      </c>
      <c r="N245" s="34">
        <v>93</v>
      </c>
      <c r="O245" s="34">
        <v>74</v>
      </c>
      <c r="P245" s="34">
        <v>108</v>
      </c>
      <c r="Q245" s="34">
        <v>125</v>
      </c>
      <c r="R245" s="34">
        <v>133</v>
      </c>
      <c r="S245" s="34">
        <v>136</v>
      </c>
      <c r="T245" s="34">
        <v>108</v>
      </c>
      <c r="U245" s="34">
        <v>104</v>
      </c>
      <c r="V245" s="34">
        <v>112</v>
      </c>
      <c r="W245" s="34">
        <v>74</v>
      </c>
      <c r="X245" s="34">
        <v>155</v>
      </c>
      <c r="Y245" s="34">
        <v>100</v>
      </c>
      <c r="Z245" s="34">
        <v>95</v>
      </c>
      <c r="AA245" s="34">
        <v>111</v>
      </c>
      <c r="AB245" s="34">
        <v>99</v>
      </c>
      <c r="AC245" s="34">
        <v>178</v>
      </c>
    </row>
    <row r="246" spans="1:29" x14ac:dyDescent="0.2">
      <c r="A246" s="34" t="s">
        <v>60739</v>
      </c>
      <c r="B246" s="34">
        <v>95</v>
      </c>
      <c r="C246" s="34">
        <v>54</v>
      </c>
      <c r="D246" s="34">
        <v>73</v>
      </c>
      <c r="E246" s="34">
        <v>77</v>
      </c>
      <c r="F246" s="34">
        <v>69</v>
      </c>
      <c r="G246" s="34">
        <v>74</v>
      </c>
      <c r="H246" s="34">
        <v>61</v>
      </c>
      <c r="I246" s="34">
        <v>48</v>
      </c>
      <c r="J246" s="34">
        <v>67</v>
      </c>
      <c r="K246" s="34">
        <v>49</v>
      </c>
      <c r="L246" s="34">
        <v>43</v>
      </c>
      <c r="M246" s="34">
        <v>66</v>
      </c>
      <c r="N246" s="34">
        <v>67</v>
      </c>
      <c r="O246" s="34">
        <v>58</v>
      </c>
      <c r="P246" s="34">
        <v>40</v>
      </c>
      <c r="Q246" s="34">
        <v>96</v>
      </c>
      <c r="R246" s="34">
        <v>85</v>
      </c>
      <c r="S246" s="34">
        <v>83</v>
      </c>
      <c r="T246" s="34">
        <v>70</v>
      </c>
      <c r="U246" s="34">
        <v>47</v>
      </c>
      <c r="V246" s="34">
        <v>66</v>
      </c>
      <c r="W246" s="34">
        <v>91</v>
      </c>
      <c r="X246" s="34">
        <v>66</v>
      </c>
      <c r="Y246" s="34">
        <v>68</v>
      </c>
      <c r="Z246" s="34">
        <v>77</v>
      </c>
      <c r="AA246" s="34">
        <v>99</v>
      </c>
      <c r="AB246" s="34">
        <v>82</v>
      </c>
      <c r="AC246" s="34">
        <v>83</v>
      </c>
    </row>
    <row r="247" spans="1:29" x14ac:dyDescent="0.2">
      <c r="A247" s="34" t="s">
        <v>60740</v>
      </c>
      <c r="B247" s="34">
        <v>185</v>
      </c>
      <c r="C247" s="34">
        <v>250</v>
      </c>
      <c r="D247" s="34">
        <v>319</v>
      </c>
      <c r="E247" s="34">
        <v>187</v>
      </c>
      <c r="F247" s="34">
        <v>264</v>
      </c>
      <c r="G247" s="34">
        <v>176</v>
      </c>
      <c r="H247" s="34">
        <v>243</v>
      </c>
      <c r="I247" s="34">
        <v>235</v>
      </c>
      <c r="J247" s="34">
        <v>197</v>
      </c>
      <c r="K247" s="34">
        <v>256</v>
      </c>
      <c r="L247" s="34">
        <v>116</v>
      </c>
      <c r="M247" s="34">
        <v>175</v>
      </c>
      <c r="N247" s="34">
        <v>213</v>
      </c>
      <c r="O247" s="34">
        <v>181</v>
      </c>
      <c r="P247" s="34">
        <v>181</v>
      </c>
      <c r="Q247" s="34">
        <v>237</v>
      </c>
      <c r="R247" s="34">
        <v>230</v>
      </c>
      <c r="S247" s="34">
        <v>272</v>
      </c>
      <c r="T247" s="34">
        <v>168</v>
      </c>
      <c r="U247" s="34">
        <v>182</v>
      </c>
      <c r="V247" s="34">
        <v>250</v>
      </c>
      <c r="W247" s="34">
        <v>209</v>
      </c>
      <c r="X247" s="34">
        <v>329</v>
      </c>
      <c r="Y247" s="34">
        <v>192</v>
      </c>
      <c r="Z247" s="34">
        <v>269</v>
      </c>
      <c r="AA247" s="34">
        <v>297</v>
      </c>
      <c r="AB247" s="34">
        <v>207</v>
      </c>
      <c r="AC247" s="34">
        <v>390</v>
      </c>
    </row>
    <row r="248" spans="1:29" x14ac:dyDescent="0.2">
      <c r="A248" s="34" t="s">
        <v>60741</v>
      </c>
      <c r="B248" s="34">
        <v>27</v>
      </c>
      <c r="C248" s="34">
        <v>24</v>
      </c>
      <c r="D248" s="34">
        <v>51</v>
      </c>
      <c r="E248" s="34">
        <v>44</v>
      </c>
      <c r="F248" s="34">
        <v>43</v>
      </c>
      <c r="G248" s="34">
        <v>20</v>
      </c>
      <c r="H248" s="34">
        <v>28</v>
      </c>
      <c r="I248" s="34">
        <v>39</v>
      </c>
      <c r="J248" s="34">
        <v>36</v>
      </c>
      <c r="K248" s="34">
        <v>19</v>
      </c>
      <c r="L248" s="34">
        <v>24</v>
      </c>
      <c r="M248" s="34">
        <v>15</v>
      </c>
      <c r="N248" s="34">
        <v>54</v>
      </c>
      <c r="O248" s="34">
        <v>23</v>
      </c>
      <c r="P248" s="34">
        <v>32</v>
      </c>
      <c r="Q248" s="34">
        <v>18</v>
      </c>
      <c r="R248" s="34">
        <v>24</v>
      </c>
      <c r="S248" s="34">
        <v>32</v>
      </c>
      <c r="T248" s="34">
        <v>34</v>
      </c>
      <c r="U248" s="34">
        <v>26</v>
      </c>
      <c r="V248" s="34">
        <v>41</v>
      </c>
      <c r="W248" s="34">
        <v>20</v>
      </c>
      <c r="X248" s="34">
        <v>65</v>
      </c>
      <c r="Y248" s="34">
        <v>26</v>
      </c>
      <c r="Z248" s="34">
        <v>61</v>
      </c>
      <c r="AA248" s="34">
        <v>30</v>
      </c>
      <c r="AB248" s="34">
        <v>38</v>
      </c>
      <c r="AC248" s="34">
        <v>37</v>
      </c>
    </row>
    <row r="249" spans="1:29" x14ac:dyDescent="0.2">
      <c r="A249" s="34" t="s">
        <v>60742</v>
      </c>
      <c r="B249" s="34">
        <v>63</v>
      </c>
      <c r="C249" s="34">
        <v>99</v>
      </c>
      <c r="D249" s="34">
        <v>59</v>
      </c>
      <c r="E249" s="34">
        <v>136</v>
      </c>
      <c r="F249" s="34">
        <v>72</v>
      </c>
      <c r="G249" s="34">
        <v>81</v>
      </c>
      <c r="H249" s="34">
        <v>36</v>
      </c>
      <c r="I249" s="34">
        <v>93</v>
      </c>
      <c r="J249" s="34">
        <v>44</v>
      </c>
      <c r="K249" s="34">
        <v>89</v>
      </c>
      <c r="L249" s="34">
        <v>34</v>
      </c>
      <c r="M249" s="34">
        <v>64</v>
      </c>
      <c r="N249" s="34">
        <v>46</v>
      </c>
      <c r="O249" s="34">
        <v>79</v>
      </c>
      <c r="P249" s="34">
        <v>39</v>
      </c>
      <c r="Q249" s="34">
        <v>106</v>
      </c>
      <c r="R249" s="34">
        <v>107</v>
      </c>
      <c r="S249" s="34">
        <v>98</v>
      </c>
      <c r="T249" s="34">
        <v>36</v>
      </c>
      <c r="U249" s="34">
        <v>67</v>
      </c>
      <c r="V249" s="34">
        <v>47</v>
      </c>
      <c r="W249" s="34">
        <v>114</v>
      </c>
      <c r="X249" s="34">
        <v>92</v>
      </c>
      <c r="Y249" s="34">
        <v>44</v>
      </c>
      <c r="Z249" s="34">
        <v>66</v>
      </c>
      <c r="AA249" s="34">
        <v>98</v>
      </c>
      <c r="AB249" s="34">
        <v>70</v>
      </c>
      <c r="AC249" s="34">
        <v>119</v>
      </c>
    </row>
    <row r="250" spans="1:29" x14ac:dyDescent="0.2">
      <c r="A250" s="34" t="s">
        <v>60743</v>
      </c>
      <c r="B250" s="34">
        <v>157</v>
      </c>
      <c r="C250" s="34">
        <v>131</v>
      </c>
      <c r="D250" s="34">
        <v>191</v>
      </c>
      <c r="E250" s="34">
        <v>162</v>
      </c>
      <c r="F250" s="34">
        <v>206</v>
      </c>
      <c r="G250" s="34">
        <v>195</v>
      </c>
      <c r="H250" s="34">
        <v>261</v>
      </c>
      <c r="I250" s="34">
        <v>157</v>
      </c>
      <c r="J250" s="34">
        <v>207</v>
      </c>
      <c r="K250" s="34">
        <v>149</v>
      </c>
      <c r="L250" s="34">
        <v>192</v>
      </c>
      <c r="M250" s="34">
        <v>159</v>
      </c>
      <c r="N250" s="34">
        <v>147</v>
      </c>
      <c r="O250" s="34">
        <v>170</v>
      </c>
      <c r="P250" s="34">
        <v>213</v>
      </c>
      <c r="Q250" s="34">
        <v>211</v>
      </c>
      <c r="R250" s="34">
        <v>275</v>
      </c>
      <c r="S250" s="34">
        <v>185</v>
      </c>
      <c r="T250" s="34">
        <v>250</v>
      </c>
      <c r="U250" s="34">
        <v>165</v>
      </c>
      <c r="V250" s="34">
        <v>290</v>
      </c>
      <c r="W250" s="34">
        <v>195</v>
      </c>
      <c r="X250" s="34">
        <v>284</v>
      </c>
      <c r="Y250" s="34">
        <v>197</v>
      </c>
      <c r="Z250" s="34">
        <v>214</v>
      </c>
      <c r="AA250" s="34">
        <v>226</v>
      </c>
      <c r="AB250" s="34">
        <v>224</v>
      </c>
      <c r="AC250" s="34">
        <v>267</v>
      </c>
    </row>
    <row r="251" spans="1:29" x14ac:dyDescent="0.2">
      <c r="A251" s="34" t="s">
        <v>60744</v>
      </c>
      <c r="B251" s="34">
        <v>109</v>
      </c>
      <c r="C251" s="34">
        <v>142</v>
      </c>
      <c r="D251" s="34">
        <v>147</v>
      </c>
      <c r="E251" s="34">
        <v>141</v>
      </c>
      <c r="F251" s="34">
        <v>152</v>
      </c>
      <c r="G251" s="34">
        <v>134</v>
      </c>
      <c r="H251" s="34">
        <v>119</v>
      </c>
      <c r="I251" s="34">
        <v>132</v>
      </c>
      <c r="J251" s="34">
        <v>97</v>
      </c>
      <c r="K251" s="34">
        <v>173</v>
      </c>
      <c r="L251" s="34">
        <v>59</v>
      </c>
      <c r="M251" s="34">
        <v>127</v>
      </c>
      <c r="N251" s="34">
        <v>89</v>
      </c>
      <c r="O251" s="34">
        <v>147</v>
      </c>
      <c r="P251" s="34">
        <v>74</v>
      </c>
      <c r="Q251" s="34">
        <v>150</v>
      </c>
      <c r="R251" s="34">
        <v>90</v>
      </c>
      <c r="S251" s="34">
        <v>178</v>
      </c>
      <c r="T251" s="34">
        <v>125</v>
      </c>
      <c r="U251" s="34">
        <v>129</v>
      </c>
      <c r="V251" s="34">
        <v>129</v>
      </c>
      <c r="W251" s="34">
        <v>186</v>
      </c>
      <c r="X251" s="34">
        <v>161</v>
      </c>
      <c r="Y251" s="34">
        <v>116</v>
      </c>
      <c r="Z251" s="34">
        <v>124</v>
      </c>
      <c r="AA251" s="34">
        <v>188</v>
      </c>
      <c r="AB251" s="34">
        <v>144</v>
      </c>
      <c r="AC251" s="34">
        <v>246</v>
      </c>
    </row>
    <row r="252" spans="1:29" x14ac:dyDescent="0.2">
      <c r="A252" s="34" t="s">
        <v>60745</v>
      </c>
      <c r="B252" s="34">
        <v>57</v>
      </c>
      <c r="C252" s="34">
        <v>44</v>
      </c>
      <c r="D252" s="34">
        <v>73</v>
      </c>
      <c r="E252" s="34">
        <v>54</v>
      </c>
      <c r="F252" s="34">
        <v>83</v>
      </c>
      <c r="G252" s="34">
        <v>46</v>
      </c>
      <c r="H252" s="34">
        <v>57</v>
      </c>
      <c r="I252" s="34">
        <v>43</v>
      </c>
      <c r="J252" s="34">
        <v>50</v>
      </c>
      <c r="K252" s="34">
        <v>54</v>
      </c>
      <c r="L252" s="34">
        <v>32</v>
      </c>
      <c r="M252" s="34">
        <v>46</v>
      </c>
      <c r="N252" s="34">
        <v>71</v>
      </c>
      <c r="O252" s="34">
        <v>44</v>
      </c>
      <c r="P252" s="34">
        <v>64</v>
      </c>
      <c r="Q252" s="34">
        <v>81</v>
      </c>
      <c r="R252" s="34">
        <v>73</v>
      </c>
      <c r="S252" s="34">
        <v>73</v>
      </c>
      <c r="T252" s="34">
        <v>54</v>
      </c>
      <c r="U252" s="34">
        <v>33</v>
      </c>
      <c r="V252" s="34">
        <v>82</v>
      </c>
      <c r="W252" s="34">
        <v>65</v>
      </c>
      <c r="X252" s="34">
        <v>79</v>
      </c>
      <c r="Y252" s="34">
        <v>57</v>
      </c>
      <c r="Z252" s="34">
        <v>59</v>
      </c>
      <c r="AA252" s="34">
        <v>60</v>
      </c>
      <c r="AB252" s="34">
        <v>63</v>
      </c>
      <c r="AC252" s="34">
        <v>69</v>
      </c>
    </row>
    <row r="253" spans="1:29" x14ac:dyDescent="0.2">
      <c r="A253" s="34" t="s">
        <v>60746</v>
      </c>
      <c r="B253" s="34">
        <v>131</v>
      </c>
      <c r="C253" s="34">
        <v>158</v>
      </c>
      <c r="D253" s="34">
        <v>224</v>
      </c>
      <c r="E253" s="34">
        <v>171</v>
      </c>
      <c r="F253" s="34">
        <v>135</v>
      </c>
      <c r="G253" s="34">
        <v>156</v>
      </c>
      <c r="H253" s="34">
        <v>135</v>
      </c>
      <c r="I253" s="34">
        <v>143</v>
      </c>
      <c r="J253" s="34">
        <v>130</v>
      </c>
      <c r="K253" s="34">
        <v>187</v>
      </c>
      <c r="L253" s="34">
        <v>67</v>
      </c>
      <c r="M253" s="34">
        <v>131</v>
      </c>
      <c r="N253" s="34">
        <v>154</v>
      </c>
      <c r="O253" s="34">
        <v>159</v>
      </c>
      <c r="P253" s="34">
        <v>106</v>
      </c>
      <c r="Q253" s="34">
        <v>200</v>
      </c>
      <c r="R253" s="34">
        <v>161</v>
      </c>
      <c r="S253" s="34">
        <v>234</v>
      </c>
      <c r="T253" s="34">
        <v>86</v>
      </c>
      <c r="U253" s="34">
        <v>120</v>
      </c>
      <c r="V253" s="34">
        <v>151</v>
      </c>
      <c r="W253" s="34">
        <v>141</v>
      </c>
      <c r="X253" s="34">
        <v>199</v>
      </c>
      <c r="Y253" s="34">
        <v>91</v>
      </c>
      <c r="Z253" s="34">
        <v>227</v>
      </c>
      <c r="AA253" s="34">
        <v>172</v>
      </c>
      <c r="AB253" s="34">
        <v>115</v>
      </c>
      <c r="AC253" s="34">
        <v>266</v>
      </c>
    </row>
    <row r="254" spans="1:29" x14ac:dyDescent="0.2">
      <c r="A254" s="34" t="s">
        <v>60747</v>
      </c>
      <c r="B254" s="34">
        <v>130</v>
      </c>
      <c r="C254" s="34">
        <v>148</v>
      </c>
      <c r="D254" s="34">
        <v>196</v>
      </c>
      <c r="E254" s="34">
        <v>174</v>
      </c>
      <c r="F254" s="34">
        <v>162</v>
      </c>
      <c r="G254" s="34">
        <v>162</v>
      </c>
      <c r="H254" s="34">
        <v>189</v>
      </c>
      <c r="I254" s="34">
        <v>176</v>
      </c>
      <c r="J254" s="34">
        <v>156</v>
      </c>
      <c r="K254" s="34">
        <v>167</v>
      </c>
      <c r="L254" s="34">
        <v>172</v>
      </c>
      <c r="M254" s="34">
        <v>174</v>
      </c>
      <c r="N254" s="34">
        <v>164</v>
      </c>
      <c r="O254" s="34">
        <v>188</v>
      </c>
      <c r="P254" s="34">
        <v>145</v>
      </c>
      <c r="Q254" s="34">
        <v>243</v>
      </c>
      <c r="R254" s="34">
        <v>189</v>
      </c>
      <c r="S254" s="34">
        <v>211</v>
      </c>
      <c r="T254" s="34">
        <v>206</v>
      </c>
      <c r="U254" s="34">
        <v>194</v>
      </c>
      <c r="V254" s="34">
        <v>217</v>
      </c>
      <c r="W254" s="34">
        <v>177</v>
      </c>
      <c r="X254" s="34">
        <v>259</v>
      </c>
      <c r="Y254" s="34">
        <v>159</v>
      </c>
      <c r="Z254" s="34">
        <v>214</v>
      </c>
      <c r="AA254" s="34">
        <v>205</v>
      </c>
      <c r="AB254" s="34">
        <v>268</v>
      </c>
      <c r="AC254" s="34">
        <v>297</v>
      </c>
    </row>
    <row r="255" spans="1:29" x14ac:dyDescent="0.2">
      <c r="A255" s="34" t="s">
        <v>60748</v>
      </c>
      <c r="B255" s="34">
        <v>85</v>
      </c>
      <c r="C255" s="34">
        <v>86</v>
      </c>
      <c r="D255" s="34">
        <v>65</v>
      </c>
      <c r="E255" s="34">
        <v>87</v>
      </c>
      <c r="F255" s="34">
        <v>102</v>
      </c>
      <c r="G255" s="34">
        <v>71</v>
      </c>
      <c r="H255" s="34">
        <v>75</v>
      </c>
      <c r="I255" s="34">
        <v>87</v>
      </c>
      <c r="J255" s="34">
        <v>75</v>
      </c>
      <c r="K255" s="34">
        <v>87</v>
      </c>
      <c r="L255" s="34">
        <v>61</v>
      </c>
      <c r="M255" s="34">
        <v>58</v>
      </c>
      <c r="N255" s="34">
        <v>70</v>
      </c>
      <c r="O255" s="34">
        <v>90</v>
      </c>
      <c r="P255" s="34">
        <v>73</v>
      </c>
      <c r="Q255" s="34">
        <v>100</v>
      </c>
      <c r="R255" s="34">
        <v>109</v>
      </c>
      <c r="S255" s="34">
        <v>93</v>
      </c>
      <c r="T255" s="34">
        <v>86</v>
      </c>
      <c r="U255" s="34">
        <v>100</v>
      </c>
      <c r="V255" s="34">
        <v>85</v>
      </c>
      <c r="W255" s="34">
        <v>103</v>
      </c>
      <c r="X255" s="34">
        <v>96</v>
      </c>
      <c r="Y255" s="34">
        <v>111</v>
      </c>
      <c r="Z255" s="34">
        <v>63</v>
      </c>
      <c r="AA255" s="34">
        <v>106</v>
      </c>
      <c r="AB255" s="34">
        <v>84</v>
      </c>
      <c r="AC255" s="34">
        <v>143</v>
      </c>
    </row>
    <row r="256" spans="1:29" x14ac:dyDescent="0.2">
      <c r="A256" s="34" t="s">
        <v>60749</v>
      </c>
      <c r="B256" s="34">
        <v>47</v>
      </c>
      <c r="C256" s="34">
        <v>28</v>
      </c>
      <c r="D256" s="34">
        <v>32</v>
      </c>
      <c r="E256" s="34">
        <v>25</v>
      </c>
      <c r="F256" s="34">
        <v>17</v>
      </c>
      <c r="G256" s="34">
        <v>25</v>
      </c>
      <c r="H256" s="34">
        <v>39</v>
      </c>
      <c r="I256" s="34">
        <v>23</v>
      </c>
      <c r="J256" s="34">
        <v>29</v>
      </c>
      <c r="K256" s="34">
        <v>36</v>
      </c>
      <c r="L256" s="34">
        <v>13</v>
      </c>
      <c r="M256" s="34">
        <v>17</v>
      </c>
      <c r="N256" s="34">
        <v>24</v>
      </c>
      <c r="O256" s="34">
        <v>19</v>
      </c>
      <c r="P256" s="34">
        <v>24</v>
      </c>
      <c r="Q256" s="34">
        <v>22</v>
      </c>
      <c r="R256" s="34">
        <v>35</v>
      </c>
      <c r="S256" s="34">
        <v>32</v>
      </c>
      <c r="T256" s="34">
        <v>22</v>
      </c>
      <c r="U256" s="34">
        <v>18</v>
      </c>
      <c r="V256" s="34">
        <v>16</v>
      </c>
      <c r="W256" s="34">
        <v>18</v>
      </c>
      <c r="X256" s="34">
        <v>33</v>
      </c>
      <c r="Y256" s="34">
        <v>16</v>
      </c>
      <c r="Z256" s="34">
        <v>34</v>
      </c>
      <c r="AA256" s="34">
        <v>18</v>
      </c>
      <c r="AB256" s="34">
        <v>41</v>
      </c>
      <c r="AC256" s="34">
        <v>43</v>
      </c>
    </row>
    <row r="257" spans="1:29" x14ac:dyDescent="0.2">
      <c r="A257" s="34" t="s">
        <v>60750</v>
      </c>
      <c r="B257" s="34">
        <v>56</v>
      </c>
      <c r="C257" s="34">
        <v>75</v>
      </c>
      <c r="D257" s="34">
        <v>105</v>
      </c>
      <c r="E257" s="34">
        <v>92</v>
      </c>
      <c r="F257" s="34">
        <v>114</v>
      </c>
      <c r="G257" s="34">
        <v>81</v>
      </c>
      <c r="H257" s="34">
        <v>90</v>
      </c>
      <c r="I257" s="34">
        <v>95</v>
      </c>
      <c r="J257" s="34">
        <v>69</v>
      </c>
      <c r="K257" s="34">
        <v>156</v>
      </c>
      <c r="L257" s="34">
        <v>67</v>
      </c>
      <c r="M257" s="34">
        <v>57</v>
      </c>
      <c r="N257" s="34">
        <v>79</v>
      </c>
      <c r="O257" s="34">
        <v>55</v>
      </c>
      <c r="P257" s="34">
        <v>50</v>
      </c>
      <c r="Q257" s="34">
        <v>192</v>
      </c>
      <c r="R257" s="34">
        <v>95</v>
      </c>
      <c r="S257" s="34">
        <v>116</v>
      </c>
      <c r="T257" s="34">
        <v>87</v>
      </c>
      <c r="U257" s="34">
        <v>85</v>
      </c>
      <c r="V257" s="34">
        <v>124</v>
      </c>
      <c r="W257" s="34">
        <v>75</v>
      </c>
      <c r="X257" s="34">
        <v>130</v>
      </c>
      <c r="Y257" s="34">
        <v>79</v>
      </c>
      <c r="Z257" s="34">
        <v>106</v>
      </c>
      <c r="AA257" s="34">
        <v>129</v>
      </c>
      <c r="AB257" s="34">
        <v>118</v>
      </c>
      <c r="AC257" s="34">
        <v>139</v>
      </c>
    </row>
    <row r="258" spans="1:29" x14ac:dyDescent="0.2">
      <c r="A258" s="34" t="s">
        <v>60751</v>
      </c>
      <c r="B258" s="34">
        <v>145</v>
      </c>
      <c r="C258" s="34">
        <v>139</v>
      </c>
      <c r="D258" s="34">
        <v>197</v>
      </c>
      <c r="E258" s="34">
        <v>131</v>
      </c>
      <c r="F258" s="34">
        <v>170</v>
      </c>
      <c r="G258" s="34">
        <v>87</v>
      </c>
      <c r="H258" s="34">
        <v>151</v>
      </c>
      <c r="I258" s="34">
        <v>119</v>
      </c>
      <c r="J258" s="34">
        <v>137</v>
      </c>
      <c r="K258" s="34">
        <v>175</v>
      </c>
      <c r="L258" s="34">
        <v>93</v>
      </c>
      <c r="M258" s="34">
        <v>92</v>
      </c>
      <c r="N258" s="34">
        <v>145</v>
      </c>
      <c r="O258" s="34">
        <v>114</v>
      </c>
      <c r="P258" s="34">
        <v>125</v>
      </c>
      <c r="Q258" s="34">
        <v>153</v>
      </c>
      <c r="R258" s="34">
        <v>215</v>
      </c>
      <c r="S258" s="34">
        <v>143</v>
      </c>
      <c r="T258" s="34">
        <v>132</v>
      </c>
      <c r="U258" s="34">
        <v>112</v>
      </c>
      <c r="V258" s="34">
        <v>171</v>
      </c>
      <c r="W258" s="34">
        <v>109</v>
      </c>
      <c r="X258" s="34">
        <v>180</v>
      </c>
      <c r="Y258" s="34">
        <v>114</v>
      </c>
      <c r="Z258" s="34">
        <v>187</v>
      </c>
      <c r="AA258" s="34">
        <v>168</v>
      </c>
      <c r="AB258" s="34">
        <v>188</v>
      </c>
      <c r="AC258" s="34">
        <v>198</v>
      </c>
    </row>
    <row r="259" spans="1:29" x14ac:dyDescent="0.2">
      <c r="A259" s="34" t="s">
        <v>60752</v>
      </c>
      <c r="B259" s="34">
        <v>59</v>
      </c>
      <c r="C259" s="34">
        <v>60</v>
      </c>
      <c r="D259" s="34">
        <v>63</v>
      </c>
      <c r="E259" s="34">
        <v>38</v>
      </c>
      <c r="F259" s="34">
        <v>54</v>
      </c>
      <c r="G259" s="34">
        <v>53</v>
      </c>
      <c r="H259" s="34">
        <v>78</v>
      </c>
      <c r="I259" s="34">
        <v>33</v>
      </c>
      <c r="J259" s="34">
        <v>57</v>
      </c>
      <c r="K259" s="34">
        <v>52</v>
      </c>
      <c r="L259" s="34">
        <v>43</v>
      </c>
      <c r="M259" s="34">
        <v>62</v>
      </c>
      <c r="N259" s="34">
        <v>55</v>
      </c>
      <c r="O259" s="34">
        <v>38</v>
      </c>
      <c r="P259" s="34">
        <v>44</v>
      </c>
      <c r="Q259" s="34">
        <v>40</v>
      </c>
      <c r="R259" s="34">
        <v>69</v>
      </c>
      <c r="S259" s="34">
        <v>79</v>
      </c>
      <c r="T259" s="34">
        <v>50</v>
      </c>
      <c r="U259" s="34">
        <v>34</v>
      </c>
      <c r="V259" s="34">
        <v>46</v>
      </c>
      <c r="W259" s="34">
        <v>54</v>
      </c>
      <c r="X259" s="34">
        <v>71</v>
      </c>
      <c r="Y259" s="34">
        <v>32</v>
      </c>
      <c r="Z259" s="34">
        <v>81</v>
      </c>
      <c r="AA259" s="34">
        <v>106</v>
      </c>
      <c r="AB259" s="34">
        <v>63</v>
      </c>
      <c r="AC259" s="34">
        <v>81</v>
      </c>
    </row>
    <row r="260" spans="1:29" x14ac:dyDescent="0.2">
      <c r="A260" s="34" t="s">
        <v>60753</v>
      </c>
      <c r="B260" s="34">
        <v>126</v>
      </c>
      <c r="C260" s="34">
        <v>107</v>
      </c>
      <c r="D260" s="34">
        <v>109</v>
      </c>
      <c r="E260" s="34">
        <v>93</v>
      </c>
      <c r="F260" s="34">
        <v>121</v>
      </c>
      <c r="G260" s="34">
        <v>90</v>
      </c>
      <c r="H260" s="34">
        <v>105</v>
      </c>
      <c r="I260" s="34">
        <v>96</v>
      </c>
      <c r="J260" s="34">
        <v>115</v>
      </c>
      <c r="K260" s="34">
        <v>81</v>
      </c>
      <c r="L260" s="34">
        <v>116</v>
      </c>
      <c r="M260" s="34">
        <v>81</v>
      </c>
      <c r="N260" s="34">
        <v>117</v>
      </c>
      <c r="O260" s="34">
        <v>98</v>
      </c>
      <c r="P260" s="34">
        <v>138</v>
      </c>
      <c r="Q260" s="34">
        <v>121</v>
      </c>
      <c r="R260" s="34">
        <v>152</v>
      </c>
      <c r="S260" s="34">
        <v>102</v>
      </c>
      <c r="T260" s="34">
        <v>148</v>
      </c>
      <c r="U260" s="34">
        <v>88</v>
      </c>
      <c r="V260" s="34">
        <v>115</v>
      </c>
      <c r="W260" s="34">
        <v>95</v>
      </c>
      <c r="X260" s="34">
        <v>136</v>
      </c>
      <c r="Y260" s="34">
        <v>98</v>
      </c>
      <c r="Z260" s="34">
        <v>114</v>
      </c>
      <c r="AA260" s="34">
        <v>120</v>
      </c>
      <c r="AB260" s="34">
        <v>146</v>
      </c>
      <c r="AC260" s="34">
        <v>154</v>
      </c>
    </row>
    <row r="261" spans="1:29" x14ac:dyDescent="0.2">
      <c r="A261" s="34" t="s">
        <v>60754</v>
      </c>
      <c r="B261" s="34">
        <v>90</v>
      </c>
      <c r="C261" s="34">
        <v>239</v>
      </c>
      <c r="D261" s="34">
        <v>171</v>
      </c>
      <c r="E261" s="34">
        <v>251</v>
      </c>
      <c r="F261" s="34">
        <v>117</v>
      </c>
      <c r="G261" s="34">
        <v>227</v>
      </c>
      <c r="H261" s="34">
        <v>120</v>
      </c>
      <c r="I261" s="34">
        <v>226</v>
      </c>
      <c r="J261" s="34">
        <v>119</v>
      </c>
      <c r="K261" s="34">
        <v>265</v>
      </c>
      <c r="L261" s="34">
        <v>67</v>
      </c>
      <c r="M261" s="34">
        <v>236</v>
      </c>
      <c r="N261" s="34">
        <v>132</v>
      </c>
      <c r="O261" s="34">
        <v>200</v>
      </c>
      <c r="P261" s="34">
        <v>93</v>
      </c>
      <c r="Q261" s="34">
        <v>271</v>
      </c>
      <c r="R261" s="34">
        <v>126</v>
      </c>
      <c r="S261" s="34">
        <v>287</v>
      </c>
      <c r="T261" s="34">
        <v>81</v>
      </c>
      <c r="U261" s="34">
        <v>189</v>
      </c>
      <c r="V261" s="34">
        <v>160</v>
      </c>
      <c r="W261" s="34">
        <v>147</v>
      </c>
      <c r="X261" s="34">
        <v>199</v>
      </c>
      <c r="Y261" s="34">
        <v>195</v>
      </c>
      <c r="Z261" s="34">
        <v>151</v>
      </c>
      <c r="AA261" s="34">
        <v>211</v>
      </c>
      <c r="AB261" s="34">
        <v>81</v>
      </c>
      <c r="AC261" s="34">
        <v>328</v>
      </c>
    </row>
    <row r="262" spans="1:29" x14ac:dyDescent="0.2">
      <c r="A262" s="34" t="s">
        <v>60755</v>
      </c>
      <c r="B262" s="34">
        <v>110</v>
      </c>
      <c r="C262" s="34">
        <v>95</v>
      </c>
      <c r="D262" s="34">
        <v>77</v>
      </c>
      <c r="E262" s="34">
        <v>95</v>
      </c>
      <c r="F262" s="34">
        <v>94</v>
      </c>
      <c r="G262" s="34">
        <v>65</v>
      </c>
      <c r="H262" s="34">
        <v>117</v>
      </c>
      <c r="I262" s="34">
        <v>69</v>
      </c>
      <c r="J262" s="34">
        <v>81</v>
      </c>
      <c r="K262" s="34">
        <v>99</v>
      </c>
      <c r="L262" s="34">
        <v>92</v>
      </c>
      <c r="M262" s="34">
        <v>95</v>
      </c>
      <c r="N262" s="34">
        <v>93</v>
      </c>
      <c r="O262" s="34">
        <v>76</v>
      </c>
      <c r="P262" s="34">
        <v>85</v>
      </c>
      <c r="Q262" s="34">
        <v>114</v>
      </c>
      <c r="R262" s="34">
        <v>134</v>
      </c>
      <c r="S262" s="34">
        <v>100</v>
      </c>
      <c r="T262" s="34">
        <v>142</v>
      </c>
      <c r="U262" s="34">
        <v>95</v>
      </c>
      <c r="V262" s="34">
        <v>97</v>
      </c>
      <c r="W262" s="34">
        <v>90</v>
      </c>
      <c r="X262" s="34">
        <v>107</v>
      </c>
      <c r="Y262" s="34">
        <v>126</v>
      </c>
      <c r="Z262" s="34">
        <v>134</v>
      </c>
      <c r="AA262" s="34">
        <v>121</v>
      </c>
      <c r="AB262" s="34">
        <v>104</v>
      </c>
      <c r="AC262" s="34">
        <v>117</v>
      </c>
    </row>
    <row r="263" spans="1:29" x14ac:dyDescent="0.2">
      <c r="A263" s="34" t="s">
        <v>60756</v>
      </c>
      <c r="B263" s="34">
        <v>114</v>
      </c>
      <c r="C263" s="34">
        <v>121</v>
      </c>
      <c r="D263" s="34">
        <v>160</v>
      </c>
      <c r="E263" s="34">
        <v>136</v>
      </c>
      <c r="F263" s="34">
        <v>113</v>
      </c>
      <c r="G263" s="34">
        <v>88</v>
      </c>
      <c r="H263" s="34">
        <v>108</v>
      </c>
      <c r="I263" s="34">
        <v>112</v>
      </c>
      <c r="J263" s="34">
        <v>102</v>
      </c>
      <c r="K263" s="34">
        <v>89</v>
      </c>
      <c r="L263" s="34">
        <v>81</v>
      </c>
      <c r="M263" s="34">
        <v>73</v>
      </c>
      <c r="N263" s="34">
        <v>102</v>
      </c>
      <c r="O263" s="34">
        <v>96</v>
      </c>
      <c r="P263" s="34">
        <v>129</v>
      </c>
      <c r="Q263" s="34">
        <v>102</v>
      </c>
      <c r="R263" s="34">
        <v>153</v>
      </c>
      <c r="S263" s="34">
        <v>131</v>
      </c>
      <c r="T263" s="34">
        <v>112</v>
      </c>
      <c r="U263" s="34">
        <v>103</v>
      </c>
      <c r="V263" s="34">
        <v>108</v>
      </c>
      <c r="W263" s="34">
        <v>115</v>
      </c>
      <c r="X263" s="34">
        <v>133</v>
      </c>
      <c r="Y263" s="34">
        <v>94</v>
      </c>
      <c r="Z263" s="34">
        <v>163</v>
      </c>
      <c r="AA263" s="34">
        <v>151</v>
      </c>
      <c r="AB263" s="34">
        <v>123</v>
      </c>
      <c r="AC263" s="34">
        <v>189</v>
      </c>
    </row>
    <row r="264" spans="1:29" x14ac:dyDescent="0.2">
      <c r="A264" s="34" t="s">
        <v>60757</v>
      </c>
      <c r="B264" s="34">
        <v>113</v>
      </c>
      <c r="C264" s="34">
        <v>125</v>
      </c>
      <c r="D264" s="34">
        <v>214</v>
      </c>
      <c r="E264" s="34">
        <v>197</v>
      </c>
      <c r="F264" s="34">
        <v>172</v>
      </c>
      <c r="G264" s="34">
        <v>217</v>
      </c>
      <c r="H264" s="34">
        <v>145</v>
      </c>
      <c r="I264" s="34">
        <v>136</v>
      </c>
      <c r="J264" s="34">
        <v>135</v>
      </c>
      <c r="K264" s="34">
        <v>190</v>
      </c>
      <c r="L264" s="34">
        <v>83</v>
      </c>
      <c r="M264" s="34">
        <v>125</v>
      </c>
      <c r="N264" s="34">
        <v>136</v>
      </c>
      <c r="O264" s="34">
        <v>171</v>
      </c>
      <c r="P264" s="34">
        <v>140</v>
      </c>
      <c r="Q264" s="34">
        <v>180</v>
      </c>
      <c r="R264" s="34">
        <v>155</v>
      </c>
      <c r="S264" s="34">
        <v>217</v>
      </c>
      <c r="T264" s="34">
        <v>109</v>
      </c>
      <c r="U264" s="34">
        <v>123</v>
      </c>
      <c r="V264" s="34">
        <v>190</v>
      </c>
      <c r="W264" s="34">
        <v>167</v>
      </c>
      <c r="X264" s="34">
        <v>214</v>
      </c>
      <c r="Y264" s="34">
        <v>133</v>
      </c>
      <c r="Z264" s="34">
        <v>231</v>
      </c>
      <c r="AA264" s="34">
        <v>190</v>
      </c>
      <c r="AB264" s="34">
        <v>142</v>
      </c>
      <c r="AC264" s="34">
        <v>210</v>
      </c>
    </row>
    <row r="265" spans="1:29" x14ac:dyDescent="0.2">
      <c r="A265" s="34" t="s">
        <v>60758</v>
      </c>
      <c r="B265" s="34">
        <v>54</v>
      </c>
      <c r="C265" s="34">
        <v>32</v>
      </c>
      <c r="D265" s="34">
        <v>59</v>
      </c>
      <c r="E265" s="34">
        <v>60</v>
      </c>
      <c r="F265" s="34">
        <v>51</v>
      </c>
      <c r="G265" s="34">
        <v>51</v>
      </c>
      <c r="H265" s="34">
        <v>33</v>
      </c>
      <c r="I265" s="34">
        <v>56</v>
      </c>
      <c r="J265" s="34">
        <v>35</v>
      </c>
      <c r="K265" s="34">
        <v>38</v>
      </c>
      <c r="L265" s="34">
        <v>26</v>
      </c>
      <c r="M265" s="34">
        <v>51</v>
      </c>
      <c r="N265" s="34">
        <v>36</v>
      </c>
      <c r="O265" s="34">
        <v>61</v>
      </c>
      <c r="P265" s="34">
        <v>44</v>
      </c>
      <c r="Q265" s="34">
        <v>41</v>
      </c>
      <c r="R265" s="34">
        <v>69</v>
      </c>
      <c r="S265" s="34">
        <v>47</v>
      </c>
      <c r="T265" s="34">
        <v>45</v>
      </c>
      <c r="U265" s="34">
        <v>45</v>
      </c>
      <c r="V265" s="34">
        <v>33</v>
      </c>
      <c r="W265" s="34">
        <v>31</v>
      </c>
      <c r="X265" s="34">
        <v>78</v>
      </c>
      <c r="Y265" s="34">
        <v>47</v>
      </c>
      <c r="Z265" s="34">
        <v>51</v>
      </c>
      <c r="AA265" s="34">
        <v>49</v>
      </c>
      <c r="AB265" s="34">
        <v>74</v>
      </c>
      <c r="AC265" s="34">
        <v>91</v>
      </c>
    </row>
    <row r="266" spans="1:29" x14ac:dyDescent="0.2">
      <c r="A266" s="34" t="s">
        <v>60759</v>
      </c>
      <c r="B266" s="34">
        <v>132</v>
      </c>
      <c r="C266" s="34">
        <v>93</v>
      </c>
      <c r="D266" s="34">
        <v>132</v>
      </c>
      <c r="E266" s="34">
        <v>92</v>
      </c>
      <c r="F266" s="34">
        <v>102</v>
      </c>
      <c r="G266" s="34">
        <v>107</v>
      </c>
      <c r="H266" s="34">
        <v>110</v>
      </c>
      <c r="I266" s="34">
        <v>107</v>
      </c>
      <c r="J266" s="34">
        <v>105</v>
      </c>
      <c r="K266" s="34">
        <v>128</v>
      </c>
      <c r="L266" s="34">
        <v>69</v>
      </c>
      <c r="M266" s="34">
        <v>69</v>
      </c>
      <c r="N266" s="34">
        <v>84</v>
      </c>
      <c r="O266" s="34">
        <v>84</v>
      </c>
      <c r="P266" s="34">
        <v>89</v>
      </c>
      <c r="Q266" s="34">
        <v>117</v>
      </c>
      <c r="R266" s="34">
        <v>125</v>
      </c>
      <c r="S266" s="34">
        <v>135</v>
      </c>
      <c r="T266" s="34">
        <v>89</v>
      </c>
      <c r="U266" s="34">
        <v>91</v>
      </c>
      <c r="V266" s="34">
        <v>124</v>
      </c>
      <c r="W266" s="34">
        <v>92</v>
      </c>
      <c r="X266" s="34">
        <v>145</v>
      </c>
      <c r="Y266" s="34">
        <v>76</v>
      </c>
      <c r="Z266" s="34">
        <v>124</v>
      </c>
      <c r="AA266" s="34">
        <v>101</v>
      </c>
      <c r="AB266" s="34">
        <v>106</v>
      </c>
      <c r="AC266" s="34">
        <v>168</v>
      </c>
    </row>
    <row r="267" spans="1:29" x14ac:dyDescent="0.2">
      <c r="A267" s="34" t="s">
        <v>60760</v>
      </c>
      <c r="B267" s="34">
        <v>185</v>
      </c>
      <c r="C267" s="34">
        <v>207</v>
      </c>
      <c r="D267" s="34">
        <v>205</v>
      </c>
      <c r="E267" s="34">
        <v>159</v>
      </c>
      <c r="F267" s="34">
        <v>231</v>
      </c>
      <c r="G267" s="34">
        <v>206</v>
      </c>
      <c r="H267" s="34">
        <v>237</v>
      </c>
      <c r="I267" s="34">
        <v>179</v>
      </c>
      <c r="J267" s="34">
        <v>209</v>
      </c>
      <c r="K267" s="34">
        <v>164</v>
      </c>
      <c r="L267" s="34">
        <v>174</v>
      </c>
      <c r="M267" s="34">
        <v>189</v>
      </c>
      <c r="N267" s="34">
        <v>173</v>
      </c>
      <c r="O267" s="34">
        <v>153</v>
      </c>
      <c r="P267" s="34">
        <v>187</v>
      </c>
      <c r="Q267" s="34">
        <v>218</v>
      </c>
      <c r="R267" s="34">
        <v>292</v>
      </c>
      <c r="S267" s="34">
        <v>204</v>
      </c>
      <c r="T267" s="34">
        <v>236</v>
      </c>
      <c r="U267" s="34">
        <v>168</v>
      </c>
      <c r="V267" s="34">
        <v>275</v>
      </c>
      <c r="W267" s="34">
        <v>219</v>
      </c>
      <c r="X267" s="34">
        <v>274</v>
      </c>
      <c r="Y267" s="34">
        <v>267</v>
      </c>
      <c r="Z267" s="34">
        <v>236</v>
      </c>
      <c r="AA267" s="34">
        <v>235</v>
      </c>
      <c r="AB267" s="34">
        <v>288</v>
      </c>
      <c r="AC267" s="34">
        <v>300</v>
      </c>
    </row>
    <row r="268" spans="1:29" x14ac:dyDescent="0.2">
      <c r="A268" s="34" t="s">
        <v>60761</v>
      </c>
      <c r="B268" s="34">
        <v>256</v>
      </c>
      <c r="C268" s="34">
        <v>222</v>
      </c>
      <c r="D268" s="34">
        <v>239</v>
      </c>
      <c r="E268" s="34">
        <v>261</v>
      </c>
      <c r="F268" s="34">
        <v>255</v>
      </c>
      <c r="G268" s="34">
        <v>229</v>
      </c>
      <c r="H268" s="34">
        <v>224</v>
      </c>
      <c r="I268" s="34">
        <v>201</v>
      </c>
      <c r="J268" s="34">
        <v>281</v>
      </c>
      <c r="K268" s="34">
        <v>239</v>
      </c>
      <c r="L268" s="34">
        <v>247</v>
      </c>
      <c r="M268" s="34">
        <v>223</v>
      </c>
      <c r="N268" s="34">
        <v>231</v>
      </c>
      <c r="O268" s="34">
        <v>203</v>
      </c>
      <c r="P268" s="34">
        <v>223</v>
      </c>
      <c r="Q268" s="34">
        <v>389</v>
      </c>
      <c r="R268" s="34">
        <v>311</v>
      </c>
      <c r="S268" s="34">
        <v>300</v>
      </c>
      <c r="T268" s="34">
        <v>352</v>
      </c>
      <c r="U268" s="34">
        <v>316</v>
      </c>
      <c r="V268" s="34">
        <v>321</v>
      </c>
      <c r="W268" s="34">
        <v>311</v>
      </c>
      <c r="X268" s="34">
        <v>301</v>
      </c>
      <c r="Y268" s="34">
        <v>325</v>
      </c>
      <c r="Z268" s="34">
        <v>264</v>
      </c>
      <c r="AA268" s="34">
        <v>266</v>
      </c>
      <c r="AB268" s="34">
        <v>365</v>
      </c>
      <c r="AC268" s="34">
        <v>347</v>
      </c>
    </row>
    <row r="269" spans="1:29" x14ac:dyDescent="0.2">
      <c r="A269" s="34" t="s">
        <v>60762</v>
      </c>
      <c r="B269" s="34">
        <v>54</v>
      </c>
      <c r="C269" s="34">
        <v>89</v>
      </c>
      <c r="D269" s="34">
        <v>66</v>
      </c>
      <c r="E269" s="34">
        <v>96</v>
      </c>
      <c r="F269" s="34">
        <v>58</v>
      </c>
      <c r="G269" s="34">
        <v>40</v>
      </c>
      <c r="H269" s="34">
        <v>73</v>
      </c>
      <c r="I269" s="34">
        <v>66</v>
      </c>
      <c r="J269" s="34">
        <v>68</v>
      </c>
      <c r="K269" s="34">
        <v>78</v>
      </c>
      <c r="L269" s="34">
        <v>34</v>
      </c>
      <c r="M269" s="34">
        <v>55</v>
      </c>
      <c r="N269" s="34">
        <v>48</v>
      </c>
      <c r="O269" s="34">
        <v>49</v>
      </c>
      <c r="P269" s="34">
        <v>72</v>
      </c>
      <c r="Q269" s="34">
        <v>79</v>
      </c>
      <c r="R269" s="34">
        <v>107</v>
      </c>
      <c r="S269" s="34">
        <v>68</v>
      </c>
      <c r="T269" s="34">
        <v>57</v>
      </c>
      <c r="U269" s="34">
        <v>69</v>
      </c>
      <c r="V269" s="34">
        <v>100</v>
      </c>
      <c r="W269" s="34">
        <v>76</v>
      </c>
      <c r="X269" s="34">
        <v>92</v>
      </c>
      <c r="Y269" s="34">
        <v>63</v>
      </c>
      <c r="Z269" s="34">
        <v>107</v>
      </c>
      <c r="AA269" s="34">
        <v>79</v>
      </c>
      <c r="AB269" s="34">
        <v>53</v>
      </c>
      <c r="AC269" s="34">
        <v>108</v>
      </c>
    </row>
    <row r="270" spans="1:29" x14ac:dyDescent="0.2">
      <c r="A270" s="34" t="s">
        <v>60763</v>
      </c>
      <c r="B270" s="34">
        <v>229</v>
      </c>
      <c r="C270" s="34">
        <v>248</v>
      </c>
      <c r="D270" s="34">
        <v>400</v>
      </c>
      <c r="E270" s="34">
        <v>255</v>
      </c>
      <c r="F270" s="34">
        <v>275</v>
      </c>
      <c r="G270" s="34">
        <v>219</v>
      </c>
      <c r="H270" s="34">
        <v>275</v>
      </c>
      <c r="I270" s="34">
        <v>172</v>
      </c>
      <c r="J270" s="34">
        <v>218</v>
      </c>
      <c r="K270" s="34">
        <v>252</v>
      </c>
      <c r="L270" s="34">
        <v>135</v>
      </c>
      <c r="M270" s="34">
        <v>173</v>
      </c>
      <c r="N270" s="34">
        <v>198</v>
      </c>
      <c r="O270" s="34">
        <v>187</v>
      </c>
      <c r="P270" s="34">
        <v>217</v>
      </c>
      <c r="Q270" s="34">
        <v>253</v>
      </c>
      <c r="R270" s="34">
        <v>239</v>
      </c>
      <c r="S270" s="34">
        <v>274</v>
      </c>
      <c r="T270" s="34">
        <v>162</v>
      </c>
      <c r="U270" s="34">
        <v>164</v>
      </c>
      <c r="V270" s="34">
        <v>251</v>
      </c>
      <c r="W270" s="34">
        <v>188</v>
      </c>
      <c r="X270" s="34">
        <v>300</v>
      </c>
      <c r="Y270" s="34">
        <v>182</v>
      </c>
      <c r="Z270" s="34">
        <v>266</v>
      </c>
      <c r="AA270" s="34">
        <v>274</v>
      </c>
      <c r="AB270" s="34">
        <v>225</v>
      </c>
      <c r="AC270" s="34">
        <v>373</v>
      </c>
    </row>
    <row r="271" spans="1:29" x14ac:dyDescent="0.2">
      <c r="A271" s="34" t="s">
        <v>60764</v>
      </c>
      <c r="B271" s="34">
        <v>171</v>
      </c>
      <c r="C271" s="34">
        <v>111</v>
      </c>
      <c r="D271" s="34">
        <v>204</v>
      </c>
      <c r="E271" s="34">
        <v>114</v>
      </c>
      <c r="F271" s="34">
        <v>230</v>
      </c>
      <c r="G271" s="34">
        <v>123</v>
      </c>
      <c r="H271" s="34">
        <v>169</v>
      </c>
      <c r="I271" s="34">
        <v>111</v>
      </c>
      <c r="J271" s="34">
        <v>259</v>
      </c>
      <c r="K271" s="34">
        <v>132</v>
      </c>
      <c r="L271" s="34">
        <v>176</v>
      </c>
      <c r="M271" s="34">
        <v>94</v>
      </c>
      <c r="N271" s="34">
        <v>147</v>
      </c>
      <c r="O271" s="34">
        <v>115</v>
      </c>
      <c r="P271" s="34">
        <v>200</v>
      </c>
      <c r="Q271" s="34">
        <v>197</v>
      </c>
      <c r="R271" s="34">
        <v>321</v>
      </c>
      <c r="S271" s="34">
        <v>162</v>
      </c>
      <c r="T271" s="34">
        <v>269</v>
      </c>
      <c r="U271" s="34">
        <v>161</v>
      </c>
      <c r="V271" s="34">
        <v>232</v>
      </c>
      <c r="W271" s="34">
        <v>196</v>
      </c>
      <c r="X271" s="34">
        <v>244</v>
      </c>
      <c r="Y271" s="34">
        <v>219</v>
      </c>
      <c r="Z271" s="34">
        <v>217</v>
      </c>
      <c r="AA271" s="34">
        <v>171</v>
      </c>
      <c r="AB271" s="34">
        <v>300</v>
      </c>
      <c r="AC271" s="34">
        <v>226</v>
      </c>
    </row>
    <row r="272" spans="1:29" x14ac:dyDescent="0.2">
      <c r="A272" s="34" t="s">
        <v>60765</v>
      </c>
      <c r="B272" s="34">
        <v>91</v>
      </c>
      <c r="C272" s="34">
        <v>49</v>
      </c>
      <c r="D272" s="34">
        <v>83</v>
      </c>
      <c r="E272" s="34">
        <v>87</v>
      </c>
      <c r="F272" s="34">
        <v>84</v>
      </c>
      <c r="G272" s="34">
        <v>95</v>
      </c>
      <c r="H272" s="34">
        <v>64</v>
      </c>
      <c r="I272" s="34">
        <v>62</v>
      </c>
      <c r="J272" s="34">
        <v>59</v>
      </c>
      <c r="K272" s="34">
        <v>54</v>
      </c>
      <c r="L272" s="34">
        <v>42</v>
      </c>
      <c r="M272" s="34">
        <v>84</v>
      </c>
      <c r="N272" s="34">
        <v>67</v>
      </c>
      <c r="O272" s="34">
        <v>48</v>
      </c>
      <c r="P272" s="34">
        <v>56</v>
      </c>
      <c r="Q272" s="34">
        <v>89</v>
      </c>
      <c r="R272" s="34">
        <v>93</v>
      </c>
      <c r="S272" s="34">
        <v>95</v>
      </c>
      <c r="T272" s="34">
        <v>71</v>
      </c>
      <c r="U272" s="34">
        <v>71</v>
      </c>
      <c r="V272" s="34">
        <v>85</v>
      </c>
      <c r="W272" s="34">
        <v>105</v>
      </c>
      <c r="X272" s="34">
        <v>108</v>
      </c>
      <c r="Y272" s="34">
        <v>67</v>
      </c>
      <c r="Z272" s="34">
        <v>89</v>
      </c>
      <c r="AA272" s="34">
        <v>83</v>
      </c>
      <c r="AB272" s="34">
        <v>101</v>
      </c>
      <c r="AC272" s="34">
        <v>128</v>
      </c>
    </row>
    <row r="273" spans="1:29" x14ac:dyDescent="0.2">
      <c r="A273" s="34" t="s">
        <v>60766</v>
      </c>
      <c r="B273" s="34">
        <v>111</v>
      </c>
      <c r="C273" s="34">
        <v>77</v>
      </c>
      <c r="D273" s="34">
        <v>114</v>
      </c>
      <c r="E273" s="34">
        <v>99</v>
      </c>
      <c r="F273" s="34">
        <v>123</v>
      </c>
      <c r="G273" s="34">
        <v>55</v>
      </c>
      <c r="H273" s="34">
        <v>81</v>
      </c>
      <c r="I273" s="34">
        <v>66</v>
      </c>
      <c r="J273" s="34">
        <v>92</v>
      </c>
      <c r="K273" s="34">
        <v>71</v>
      </c>
      <c r="L273" s="34">
        <v>83</v>
      </c>
      <c r="M273" s="34">
        <v>78</v>
      </c>
      <c r="N273" s="34">
        <v>105</v>
      </c>
      <c r="O273" s="34">
        <v>60</v>
      </c>
      <c r="P273" s="34">
        <v>84</v>
      </c>
      <c r="Q273" s="34">
        <v>96</v>
      </c>
      <c r="R273" s="34">
        <v>134</v>
      </c>
      <c r="S273" s="34">
        <v>111</v>
      </c>
      <c r="T273" s="34">
        <v>143</v>
      </c>
      <c r="U273" s="34">
        <v>83</v>
      </c>
      <c r="V273" s="34">
        <v>125</v>
      </c>
      <c r="W273" s="34">
        <v>73</v>
      </c>
      <c r="X273" s="34">
        <v>120</v>
      </c>
      <c r="Y273" s="34">
        <v>98</v>
      </c>
      <c r="Z273" s="34">
        <v>135</v>
      </c>
      <c r="AA273" s="34">
        <v>85</v>
      </c>
      <c r="AB273" s="34">
        <v>120</v>
      </c>
      <c r="AC273" s="34">
        <v>152</v>
      </c>
    </row>
    <row r="274" spans="1:29" x14ac:dyDescent="0.2">
      <c r="A274" s="34" t="s">
        <v>60767</v>
      </c>
      <c r="B274" s="34">
        <v>31</v>
      </c>
      <c r="C274" s="34">
        <v>46</v>
      </c>
      <c r="D274" s="34">
        <v>28</v>
      </c>
      <c r="E274" s="34">
        <v>21</v>
      </c>
      <c r="F274" s="34">
        <v>33</v>
      </c>
      <c r="G274" s="34">
        <v>34</v>
      </c>
      <c r="H274" s="34">
        <v>15</v>
      </c>
      <c r="I274" s="34">
        <v>23</v>
      </c>
      <c r="J274" s="34">
        <v>20</v>
      </c>
      <c r="K274" s="34">
        <v>40</v>
      </c>
      <c r="L274" s="34">
        <v>24</v>
      </c>
      <c r="M274" s="34">
        <v>37</v>
      </c>
      <c r="N274" s="34">
        <v>17</v>
      </c>
      <c r="O274" s="34">
        <v>34</v>
      </c>
      <c r="P274" s="34">
        <v>45</v>
      </c>
      <c r="Q274" s="34">
        <v>26</v>
      </c>
      <c r="R274" s="34">
        <v>41</v>
      </c>
      <c r="S274" s="34">
        <v>38</v>
      </c>
      <c r="T274" s="34">
        <v>25</v>
      </c>
      <c r="U274" s="34">
        <v>39</v>
      </c>
      <c r="V274" s="34">
        <v>41</v>
      </c>
      <c r="W274" s="34">
        <v>39</v>
      </c>
      <c r="X274" s="34">
        <v>49</v>
      </c>
      <c r="Y274" s="34">
        <v>26</v>
      </c>
      <c r="Z274" s="34">
        <v>30</v>
      </c>
      <c r="AA274" s="34">
        <v>51</v>
      </c>
      <c r="AB274" s="34">
        <v>20</v>
      </c>
      <c r="AC274" s="34">
        <v>58</v>
      </c>
    </row>
    <row r="275" spans="1:29" x14ac:dyDescent="0.2">
      <c r="A275" s="34" t="s">
        <v>60768</v>
      </c>
      <c r="B275" s="34">
        <v>144</v>
      </c>
      <c r="C275" s="34">
        <v>199</v>
      </c>
      <c r="D275" s="34">
        <v>183</v>
      </c>
      <c r="E275" s="34">
        <v>198</v>
      </c>
      <c r="F275" s="34">
        <v>187</v>
      </c>
      <c r="G275" s="34">
        <v>151</v>
      </c>
      <c r="H275" s="34">
        <v>205</v>
      </c>
      <c r="I275" s="34">
        <v>151</v>
      </c>
      <c r="J275" s="34">
        <v>154</v>
      </c>
      <c r="K275" s="34">
        <v>166</v>
      </c>
      <c r="L275" s="34">
        <v>120</v>
      </c>
      <c r="M275" s="34">
        <v>149</v>
      </c>
      <c r="N275" s="34">
        <v>153</v>
      </c>
      <c r="O275" s="34">
        <v>136</v>
      </c>
      <c r="P275" s="34">
        <v>151</v>
      </c>
      <c r="Q275" s="34">
        <v>259</v>
      </c>
      <c r="R275" s="34">
        <v>189</v>
      </c>
      <c r="S275" s="34">
        <v>193</v>
      </c>
      <c r="T275" s="34">
        <v>173</v>
      </c>
      <c r="U275" s="34">
        <v>179</v>
      </c>
      <c r="V275" s="34">
        <v>190</v>
      </c>
      <c r="W275" s="34">
        <v>168</v>
      </c>
      <c r="X275" s="34">
        <v>249</v>
      </c>
      <c r="Y275" s="34">
        <v>189</v>
      </c>
      <c r="Z275" s="34">
        <v>201</v>
      </c>
      <c r="AA275" s="34">
        <v>226</v>
      </c>
      <c r="AB275" s="34">
        <v>147</v>
      </c>
      <c r="AC275" s="34">
        <v>262</v>
      </c>
    </row>
    <row r="276" spans="1:29" x14ac:dyDescent="0.2">
      <c r="A276" s="34" t="s">
        <v>60769</v>
      </c>
      <c r="B276" s="34">
        <v>36</v>
      </c>
      <c r="C276" s="34">
        <v>44</v>
      </c>
      <c r="D276" s="34">
        <v>47</v>
      </c>
      <c r="E276" s="34">
        <v>47</v>
      </c>
      <c r="F276" s="34">
        <v>27</v>
      </c>
      <c r="G276" s="34">
        <v>29</v>
      </c>
      <c r="H276" s="34">
        <v>53</v>
      </c>
      <c r="I276" s="34">
        <v>38</v>
      </c>
      <c r="J276" s="34">
        <v>22</v>
      </c>
      <c r="K276" s="34">
        <v>72</v>
      </c>
      <c r="L276" s="34">
        <v>13</v>
      </c>
      <c r="M276" s="34">
        <v>33</v>
      </c>
      <c r="N276" s="34">
        <v>34</v>
      </c>
      <c r="O276" s="34">
        <v>34</v>
      </c>
      <c r="P276" s="34">
        <v>21</v>
      </c>
      <c r="Q276" s="34">
        <v>40</v>
      </c>
      <c r="R276" s="34">
        <v>22</v>
      </c>
      <c r="S276" s="34">
        <v>52</v>
      </c>
      <c r="T276" s="34">
        <v>21</v>
      </c>
      <c r="U276" s="34">
        <v>31</v>
      </c>
      <c r="V276" s="34">
        <v>38</v>
      </c>
      <c r="W276" s="34">
        <v>36</v>
      </c>
      <c r="X276" s="34">
        <v>33</v>
      </c>
      <c r="Y276" s="34">
        <v>26</v>
      </c>
      <c r="Z276" s="34">
        <v>50</v>
      </c>
      <c r="AA276" s="34">
        <v>37</v>
      </c>
      <c r="AB276" s="34">
        <v>18</v>
      </c>
      <c r="AC276" s="34">
        <v>66</v>
      </c>
    </row>
    <row r="277" spans="1:29" x14ac:dyDescent="0.2">
      <c r="A277" s="34" t="s">
        <v>60770</v>
      </c>
      <c r="B277" s="34">
        <v>33</v>
      </c>
      <c r="C277" s="34">
        <v>77</v>
      </c>
      <c r="D277" s="34">
        <v>72</v>
      </c>
      <c r="E277" s="34">
        <v>67</v>
      </c>
      <c r="F277" s="34">
        <v>42</v>
      </c>
      <c r="G277" s="34">
        <v>93</v>
      </c>
      <c r="H277" s="34">
        <v>39</v>
      </c>
      <c r="I277" s="34">
        <v>68</v>
      </c>
      <c r="J277" s="34">
        <v>35</v>
      </c>
      <c r="K277" s="34">
        <v>90</v>
      </c>
      <c r="L277" s="34">
        <v>15</v>
      </c>
      <c r="M277" s="34">
        <v>61</v>
      </c>
      <c r="N277" s="34">
        <v>27</v>
      </c>
      <c r="O277" s="34">
        <v>76</v>
      </c>
      <c r="P277" s="34">
        <v>35</v>
      </c>
      <c r="Q277" s="34">
        <v>85</v>
      </c>
      <c r="R277" s="34">
        <v>41</v>
      </c>
      <c r="S277" s="34">
        <v>80</v>
      </c>
      <c r="T277" s="34">
        <v>15</v>
      </c>
      <c r="U277" s="34">
        <v>68</v>
      </c>
      <c r="V277" s="34">
        <v>50</v>
      </c>
      <c r="W277" s="34">
        <v>52</v>
      </c>
      <c r="X277" s="34">
        <v>56</v>
      </c>
      <c r="Y277" s="34">
        <v>34</v>
      </c>
      <c r="Z277" s="34">
        <v>79</v>
      </c>
      <c r="AA277" s="34">
        <v>74</v>
      </c>
      <c r="AB277" s="34">
        <v>21</v>
      </c>
      <c r="AC277" s="34">
        <v>89</v>
      </c>
    </row>
    <row r="278" spans="1:29" x14ac:dyDescent="0.2">
      <c r="A278" s="34" t="s">
        <v>60771</v>
      </c>
      <c r="B278" s="34">
        <v>183</v>
      </c>
      <c r="C278" s="34">
        <v>101</v>
      </c>
      <c r="D278" s="34">
        <v>170</v>
      </c>
      <c r="E278" s="34">
        <v>151</v>
      </c>
      <c r="F278" s="34">
        <v>151</v>
      </c>
      <c r="G278" s="34">
        <v>90</v>
      </c>
      <c r="H278" s="34">
        <v>142</v>
      </c>
      <c r="I278" s="34">
        <v>123</v>
      </c>
      <c r="J278" s="34">
        <v>147</v>
      </c>
      <c r="K278" s="34">
        <v>100</v>
      </c>
      <c r="L278" s="34">
        <v>169</v>
      </c>
      <c r="M278" s="34">
        <v>107</v>
      </c>
      <c r="N278" s="34">
        <v>137</v>
      </c>
      <c r="O278" s="34">
        <v>120</v>
      </c>
      <c r="P278" s="34">
        <v>159</v>
      </c>
      <c r="Q278" s="34">
        <v>142</v>
      </c>
      <c r="R278" s="34">
        <v>268</v>
      </c>
      <c r="S278" s="34">
        <v>173</v>
      </c>
      <c r="T278" s="34">
        <v>238</v>
      </c>
      <c r="U278" s="34">
        <v>143</v>
      </c>
      <c r="V278" s="34">
        <v>214</v>
      </c>
      <c r="W278" s="34">
        <v>201</v>
      </c>
      <c r="X278" s="34">
        <v>194</v>
      </c>
      <c r="Y278" s="34">
        <v>137</v>
      </c>
      <c r="Z278" s="34">
        <v>166</v>
      </c>
      <c r="AA278" s="34">
        <v>138</v>
      </c>
      <c r="AB278" s="34">
        <v>263</v>
      </c>
      <c r="AC278" s="34">
        <v>194</v>
      </c>
    </row>
    <row r="279" spans="1:29" x14ac:dyDescent="0.2">
      <c r="A279" s="34" t="s">
        <v>60772</v>
      </c>
      <c r="B279" s="34">
        <v>298</v>
      </c>
      <c r="C279" s="34">
        <v>262</v>
      </c>
      <c r="D279" s="34">
        <v>386</v>
      </c>
      <c r="E279" s="34">
        <v>290</v>
      </c>
      <c r="F279" s="34">
        <v>332</v>
      </c>
      <c r="G279" s="34">
        <v>197</v>
      </c>
      <c r="H279" s="34">
        <v>284</v>
      </c>
      <c r="I279" s="34">
        <v>231</v>
      </c>
      <c r="J279" s="34">
        <v>264</v>
      </c>
      <c r="K279" s="34">
        <v>282</v>
      </c>
      <c r="L279" s="34">
        <v>200</v>
      </c>
      <c r="M279" s="34">
        <v>230</v>
      </c>
      <c r="N279" s="34">
        <v>285</v>
      </c>
      <c r="O279" s="34">
        <v>193</v>
      </c>
      <c r="P279" s="34">
        <v>241</v>
      </c>
      <c r="Q279" s="34">
        <v>344</v>
      </c>
      <c r="R279" s="34">
        <v>388</v>
      </c>
      <c r="S279" s="34">
        <v>372</v>
      </c>
      <c r="T279" s="34">
        <v>266</v>
      </c>
      <c r="U279" s="34">
        <v>239</v>
      </c>
      <c r="V279" s="34">
        <v>292</v>
      </c>
      <c r="W279" s="34">
        <v>319</v>
      </c>
      <c r="X279" s="34">
        <v>467</v>
      </c>
      <c r="Y279" s="34">
        <v>205</v>
      </c>
      <c r="Z279" s="34">
        <v>399</v>
      </c>
      <c r="AA279" s="34">
        <v>351</v>
      </c>
      <c r="AB279" s="34">
        <v>343</v>
      </c>
      <c r="AC279" s="34">
        <v>344</v>
      </c>
    </row>
    <row r="280" spans="1:29" x14ac:dyDescent="0.2">
      <c r="A280" s="34" t="s">
        <v>60773</v>
      </c>
      <c r="B280" s="34">
        <v>229</v>
      </c>
      <c r="C280" s="34">
        <v>116</v>
      </c>
      <c r="D280" s="34">
        <v>241</v>
      </c>
      <c r="E280" s="34">
        <v>167</v>
      </c>
      <c r="F280" s="34">
        <v>258</v>
      </c>
      <c r="G280" s="34">
        <v>116</v>
      </c>
      <c r="H280" s="34">
        <v>191</v>
      </c>
      <c r="I280" s="34">
        <v>109</v>
      </c>
      <c r="J280" s="34">
        <v>226</v>
      </c>
      <c r="K280" s="34">
        <v>116</v>
      </c>
      <c r="L280" s="34">
        <v>239</v>
      </c>
      <c r="M280" s="34">
        <v>84</v>
      </c>
      <c r="N280" s="34">
        <v>181</v>
      </c>
      <c r="O280" s="34">
        <v>92</v>
      </c>
      <c r="P280" s="34">
        <v>195</v>
      </c>
      <c r="Q280" s="34">
        <v>189</v>
      </c>
      <c r="R280" s="34">
        <v>308</v>
      </c>
      <c r="S280" s="34">
        <v>132</v>
      </c>
      <c r="T280" s="34">
        <v>331</v>
      </c>
      <c r="U280" s="34">
        <v>129</v>
      </c>
      <c r="V280" s="34">
        <v>249</v>
      </c>
      <c r="W280" s="34">
        <v>161</v>
      </c>
      <c r="X280" s="34">
        <v>259</v>
      </c>
      <c r="Y280" s="34">
        <v>178</v>
      </c>
      <c r="Z280" s="34">
        <v>231</v>
      </c>
      <c r="AA280" s="34">
        <v>118</v>
      </c>
      <c r="AB280" s="34">
        <v>316</v>
      </c>
      <c r="AC280" s="34">
        <v>221</v>
      </c>
    </row>
    <row r="281" spans="1:29" x14ac:dyDescent="0.2">
      <c r="A281" s="34" t="s">
        <v>60774</v>
      </c>
      <c r="B281" s="34">
        <v>57</v>
      </c>
      <c r="C281" s="34">
        <v>71</v>
      </c>
      <c r="D281" s="34">
        <v>93</v>
      </c>
      <c r="E281" s="34">
        <v>51</v>
      </c>
      <c r="F281" s="34">
        <v>48</v>
      </c>
      <c r="G281" s="34">
        <v>24</v>
      </c>
      <c r="H281" s="34">
        <v>45</v>
      </c>
      <c r="I281" s="34">
        <v>58</v>
      </c>
      <c r="J281" s="34">
        <v>43</v>
      </c>
      <c r="K281" s="34">
        <v>79</v>
      </c>
      <c r="L281" s="34">
        <v>20</v>
      </c>
      <c r="M281" s="34">
        <v>49</v>
      </c>
      <c r="N281" s="34">
        <v>35</v>
      </c>
      <c r="O281" s="34">
        <v>35</v>
      </c>
      <c r="P281" s="34">
        <v>28</v>
      </c>
      <c r="Q281" s="34">
        <v>77</v>
      </c>
      <c r="R281" s="34">
        <v>62</v>
      </c>
      <c r="S281" s="34">
        <v>48</v>
      </c>
      <c r="T281" s="34">
        <v>30</v>
      </c>
      <c r="U281" s="34">
        <v>39</v>
      </c>
      <c r="V281" s="34">
        <v>47</v>
      </c>
      <c r="W281" s="34">
        <v>45</v>
      </c>
      <c r="X281" s="34">
        <v>65</v>
      </c>
      <c r="Y281" s="34">
        <v>28</v>
      </c>
      <c r="Z281" s="34">
        <v>72</v>
      </c>
      <c r="AA281" s="34">
        <v>55</v>
      </c>
      <c r="AB281" s="34">
        <v>56</v>
      </c>
      <c r="AC281" s="34">
        <v>81</v>
      </c>
    </row>
    <row r="282" spans="1:29" x14ac:dyDescent="0.2">
      <c r="A282" s="34" t="s">
        <v>60775</v>
      </c>
      <c r="B282" s="34">
        <v>182</v>
      </c>
      <c r="C282" s="34">
        <v>79</v>
      </c>
      <c r="D282" s="34">
        <v>103</v>
      </c>
      <c r="E282" s="34">
        <v>78</v>
      </c>
      <c r="F282" s="34">
        <v>86</v>
      </c>
      <c r="G282" s="34">
        <v>65</v>
      </c>
      <c r="H282" s="34">
        <v>95</v>
      </c>
      <c r="I282" s="34">
        <v>71</v>
      </c>
      <c r="J282" s="34">
        <v>93</v>
      </c>
      <c r="K282" s="34">
        <v>68</v>
      </c>
      <c r="L282" s="34">
        <v>68</v>
      </c>
      <c r="M282" s="34">
        <v>69</v>
      </c>
      <c r="N282" s="34">
        <v>83</v>
      </c>
      <c r="O282" s="34">
        <v>85</v>
      </c>
      <c r="P282" s="34">
        <v>65</v>
      </c>
      <c r="Q282" s="34">
        <v>105</v>
      </c>
      <c r="R282" s="34">
        <v>117</v>
      </c>
      <c r="S282" s="34">
        <v>106</v>
      </c>
      <c r="T282" s="34">
        <v>67</v>
      </c>
      <c r="U282" s="34">
        <v>73</v>
      </c>
      <c r="V282" s="34">
        <v>102</v>
      </c>
      <c r="W282" s="34">
        <v>127</v>
      </c>
      <c r="X282" s="34">
        <v>139</v>
      </c>
      <c r="Y282" s="34">
        <v>94</v>
      </c>
      <c r="Z282" s="34">
        <v>102</v>
      </c>
      <c r="AA282" s="34">
        <v>87</v>
      </c>
      <c r="AB282" s="34">
        <v>104</v>
      </c>
      <c r="AC282" s="34">
        <v>94</v>
      </c>
    </row>
    <row r="283" spans="1:29" x14ac:dyDescent="0.2">
      <c r="A283" s="34" t="s">
        <v>60776</v>
      </c>
      <c r="B283" s="34">
        <v>66</v>
      </c>
      <c r="C283" s="34">
        <v>41</v>
      </c>
      <c r="D283" s="34">
        <v>47</v>
      </c>
      <c r="E283" s="34">
        <v>37</v>
      </c>
      <c r="F283" s="34">
        <v>36</v>
      </c>
      <c r="G283" s="34">
        <v>56</v>
      </c>
      <c r="H283" s="34">
        <v>28</v>
      </c>
      <c r="I283" s="34">
        <v>39</v>
      </c>
      <c r="J283" s="34">
        <v>35</v>
      </c>
      <c r="K283" s="34">
        <v>31</v>
      </c>
      <c r="L283" s="34">
        <v>41</v>
      </c>
      <c r="M283" s="34">
        <v>49</v>
      </c>
      <c r="N283" s="34">
        <v>34</v>
      </c>
      <c r="O283" s="34">
        <v>39</v>
      </c>
      <c r="P283" s="34">
        <v>36</v>
      </c>
      <c r="Q283" s="34">
        <v>48</v>
      </c>
      <c r="R283" s="34">
        <v>58</v>
      </c>
      <c r="S283" s="34">
        <v>67</v>
      </c>
      <c r="T283" s="34">
        <v>53</v>
      </c>
      <c r="U283" s="34">
        <v>46</v>
      </c>
      <c r="V283" s="34">
        <v>60</v>
      </c>
      <c r="W283" s="34">
        <v>80</v>
      </c>
      <c r="X283" s="34">
        <v>70</v>
      </c>
      <c r="Y283" s="34">
        <v>65</v>
      </c>
      <c r="Z283" s="34">
        <v>38</v>
      </c>
      <c r="AA283" s="34">
        <v>36</v>
      </c>
      <c r="AB283" s="34">
        <v>63</v>
      </c>
      <c r="AC283" s="34">
        <v>88</v>
      </c>
    </row>
    <row r="284" spans="1:29" x14ac:dyDescent="0.2">
      <c r="A284" s="34" t="s">
        <v>60777</v>
      </c>
      <c r="B284" s="34">
        <v>344</v>
      </c>
      <c r="C284" s="34">
        <v>320</v>
      </c>
      <c r="D284" s="34">
        <v>419</v>
      </c>
      <c r="E284" s="34">
        <v>344</v>
      </c>
      <c r="F284" s="34">
        <v>437</v>
      </c>
      <c r="G284" s="34">
        <v>379</v>
      </c>
      <c r="H284" s="34">
        <v>374</v>
      </c>
      <c r="I284" s="34">
        <v>280</v>
      </c>
      <c r="J284" s="34">
        <v>316</v>
      </c>
      <c r="K284" s="34">
        <v>340</v>
      </c>
      <c r="L284" s="34">
        <v>277</v>
      </c>
      <c r="M284" s="34">
        <v>254</v>
      </c>
      <c r="N284" s="34">
        <v>347</v>
      </c>
      <c r="O284" s="34">
        <v>228</v>
      </c>
      <c r="P284" s="34">
        <v>311</v>
      </c>
      <c r="Q284" s="34">
        <v>380</v>
      </c>
      <c r="R284" s="34">
        <v>468</v>
      </c>
      <c r="S284" s="34">
        <v>414</v>
      </c>
      <c r="T284" s="34">
        <v>440</v>
      </c>
      <c r="U284" s="34">
        <v>291</v>
      </c>
      <c r="V284" s="34">
        <v>423</v>
      </c>
      <c r="W284" s="34">
        <v>371</v>
      </c>
      <c r="X284" s="34">
        <v>434</v>
      </c>
      <c r="Y284" s="34">
        <v>355</v>
      </c>
      <c r="Z284" s="34">
        <v>427</v>
      </c>
      <c r="AA284" s="34">
        <v>437</v>
      </c>
      <c r="AB284" s="34">
        <v>448</v>
      </c>
      <c r="AC284" s="34">
        <v>514</v>
      </c>
    </row>
    <row r="285" spans="1:29" x14ac:dyDescent="0.2">
      <c r="A285" s="34" t="s">
        <v>60778</v>
      </c>
      <c r="B285" s="34">
        <v>137</v>
      </c>
      <c r="C285" s="34">
        <v>141</v>
      </c>
      <c r="D285" s="34">
        <v>233</v>
      </c>
      <c r="E285" s="34">
        <v>145</v>
      </c>
      <c r="F285" s="34">
        <v>177</v>
      </c>
      <c r="G285" s="34">
        <v>156</v>
      </c>
      <c r="H285" s="34">
        <v>154</v>
      </c>
      <c r="I285" s="34">
        <v>102</v>
      </c>
      <c r="J285" s="34">
        <v>144</v>
      </c>
      <c r="K285" s="34">
        <v>171</v>
      </c>
      <c r="L285" s="34">
        <v>76</v>
      </c>
      <c r="M285" s="34">
        <v>127</v>
      </c>
      <c r="N285" s="34">
        <v>125</v>
      </c>
      <c r="O285" s="34">
        <v>109</v>
      </c>
      <c r="P285" s="34">
        <v>110</v>
      </c>
      <c r="Q285" s="34">
        <v>153</v>
      </c>
      <c r="R285" s="34">
        <v>149</v>
      </c>
      <c r="S285" s="34">
        <v>186</v>
      </c>
      <c r="T285" s="34">
        <v>123</v>
      </c>
      <c r="U285" s="34">
        <v>89</v>
      </c>
      <c r="V285" s="34">
        <v>184</v>
      </c>
      <c r="W285" s="34">
        <v>166</v>
      </c>
      <c r="X285" s="34">
        <v>169</v>
      </c>
      <c r="Y285" s="34">
        <v>100</v>
      </c>
      <c r="Z285" s="34">
        <v>179</v>
      </c>
      <c r="AA285" s="34">
        <v>181</v>
      </c>
      <c r="AB285" s="34">
        <v>149</v>
      </c>
      <c r="AC285" s="34">
        <v>192</v>
      </c>
    </row>
    <row r="286" spans="1:29" x14ac:dyDescent="0.2">
      <c r="A286" s="34" t="s">
        <v>60779</v>
      </c>
      <c r="B286" s="34">
        <v>54</v>
      </c>
      <c r="C286" s="34">
        <v>50</v>
      </c>
      <c r="D286" s="34">
        <v>60</v>
      </c>
      <c r="E286" s="34">
        <v>38</v>
      </c>
      <c r="F286" s="34">
        <v>70</v>
      </c>
      <c r="G286" s="34">
        <v>37</v>
      </c>
      <c r="H286" s="34">
        <v>43</v>
      </c>
      <c r="I286" s="34">
        <v>26</v>
      </c>
      <c r="J286" s="34">
        <v>72</v>
      </c>
      <c r="K286" s="34">
        <v>47</v>
      </c>
      <c r="L286" s="34">
        <v>40</v>
      </c>
      <c r="M286" s="34">
        <v>45</v>
      </c>
      <c r="N286" s="34">
        <v>51</v>
      </c>
      <c r="O286" s="34">
        <v>43</v>
      </c>
      <c r="P286" s="34">
        <v>54</v>
      </c>
      <c r="Q286" s="34">
        <v>42</v>
      </c>
      <c r="R286" s="34">
        <v>64</v>
      </c>
      <c r="S286" s="34">
        <v>52</v>
      </c>
      <c r="T286" s="34">
        <v>59</v>
      </c>
      <c r="U286" s="34">
        <v>36</v>
      </c>
      <c r="V286" s="34">
        <v>73</v>
      </c>
      <c r="W286" s="34">
        <v>33</v>
      </c>
      <c r="X286" s="34">
        <v>57</v>
      </c>
      <c r="Y286" s="34">
        <v>45</v>
      </c>
      <c r="Z286" s="34">
        <v>76</v>
      </c>
      <c r="AA286" s="34">
        <v>32</v>
      </c>
      <c r="AB286" s="34">
        <v>43</v>
      </c>
      <c r="AC286" s="34">
        <v>58</v>
      </c>
    </row>
    <row r="287" spans="1:29" x14ac:dyDescent="0.2">
      <c r="A287" s="34" t="s">
        <v>60780</v>
      </c>
      <c r="B287" s="34">
        <v>40</v>
      </c>
      <c r="C287" s="34">
        <v>18</v>
      </c>
      <c r="D287" s="34">
        <v>55</v>
      </c>
      <c r="E287" s="34">
        <v>34</v>
      </c>
      <c r="F287" s="34">
        <v>26</v>
      </c>
      <c r="G287" s="34">
        <v>23</v>
      </c>
      <c r="H287" s="34">
        <v>34</v>
      </c>
      <c r="I287" s="34">
        <v>31</v>
      </c>
      <c r="J287" s="34">
        <v>44</v>
      </c>
      <c r="K287" s="34">
        <v>22</v>
      </c>
      <c r="L287" s="34">
        <v>29</v>
      </c>
      <c r="M287" s="34">
        <v>35</v>
      </c>
      <c r="N287" s="34">
        <v>39</v>
      </c>
      <c r="O287" s="34">
        <v>35</v>
      </c>
      <c r="P287" s="34">
        <v>24</v>
      </c>
      <c r="Q287" s="34">
        <v>40</v>
      </c>
      <c r="R287" s="34">
        <v>56</v>
      </c>
      <c r="S287" s="34">
        <v>32</v>
      </c>
      <c r="T287" s="34">
        <v>38</v>
      </c>
      <c r="U287" s="34">
        <v>36</v>
      </c>
      <c r="V287" s="34">
        <v>36</v>
      </c>
      <c r="W287" s="34">
        <v>28</v>
      </c>
      <c r="X287" s="34">
        <v>56</v>
      </c>
      <c r="Y287" s="34">
        <v>32</v>
      </c>
      <c r="Z287" s="34">
        <v>41</v>
      </c>
      <c r="AA287" s="34">
        <v>37</v>
      </c>
      <c r="AB287" s="34">
        <v>33</v>
      </c>
      <c r="AC287" s="34">
        <v>55</v>
      </c>
    </row>
    <row r="288" spans="1:29" x14ac:dyDescent="0.2">
      <c r="A288" s="34" t="s">
        <v>60781</v>
      </c>
      <c r="B288" s="34">
        <v>108</v>
      </c>
      <c r="C288" s="34">
        <v>92</v>
      </c>
      <c r="D288" s="34">
        <v>131</v>
      </c>
      <c r="E288" s="34">
        <v>87</v>
      </c>
      <c r="F288" s="34">
        <v>89</v>
      </c>
      <c r="G288" s="34">
        <v>72</v>
      </c>
      <c r="H288" s="34">
        <v>83</v>
      </c>
      <c r="I288" s="34">
        <v>79</v>
      </c>
      <c r="J288" s="34">
        <v>73</v>
      </c>
      <c r="K288" s="34">
        <v>110</v>
      </c>
      <c r="L288" s="34">
        <v>38</v>
      </c>
      <c r="M288" s="34">
        <v>68</v>
      </c>
      <c r="N288" s="34">
        <v>71</v>
      </c>
      <c r="O288" s="34">
        <v>85</v>
      </c>
      <c r="P288" s="34">
        <v>61</v>
      </c>
      <c r="Q288" s="34">
        <v>98</v>
      </c>
      <c r="R288" s="34">
        <v>73</v>
      </c>
      <c r="S288" s="34">
        <v>119</v>
      </c>
      <c r="T288" s="34">
        <v>46</v>
      </c>
      <c r="U288" s="34">
        <v>71</v>
      </c>
      <c r="V288" s="34">
        <v>103</v>
      </c>
      <c r="W288" s="34">
        <v>64</v>
      </c>
      <c r="X288" s="34">
        <v>97</v>
      </c>
      <c r="Y288" s="34">
        <v>59</v>
      </c>
      <c r="Z288" s="34">
        <v>112</v>
      </c>
      <c r="AA288" s="34">
        <v>105</v>
      </c>
      <c r="AB288" s="34">
        <v>67</v>
      </c>
      <c r="AC288" s="34">
        <v>143</v>
      </c>
    </row>
    <row r="289" spans="1:29" x14ac:dyDescent="0.2">
      <c r="A289" s="34" t="s">
        <v>60782</v>
      </c>
      <c r="B289" s="34">
        <v>64</v>
      </c>
      <c r="C289" s="34">
        <v>40</v>
      </c>
      <c r="D289" s="34">
        <v>50</v>
      </c>
      <c r="E289" s="34">
        <v>55</v>
      </c>
      <c r="F289" s="34">
        <v>24</v>
      </c>
      <c r="G289" s="34">
        <v>41</v>
      </c>
      <c r="H289" s="34">
        <v>46</v>
      </c>
      <c r="I289" s="34">
        <v>25</v>
      </c>
      <c r="J289" s="34">
        <v>41</v>
      </c>
      <c r="K289" s="34">
        <v>54</v>
      </c>
      <c r="L289" s="34">
        <v>32</v>
      </c>
      <c r="M289" s="34">
        <v>51</v>
      </c>
      <c r="N289" s="34">
        <v>29</v>
      </c>
      <c r="O289" s="34">
        <v>27</v>
      </c>
      <c r="P289" s="34">
        <v>34</v>
      </c>
      <c r="Q289" s="34">
        <v>32</v>
      </c>
      <c r="R289" s="34">
        <v>38</v>
      </c>
      <c r="S289" s="34">
        <v>38</v>
      </c>
      <c r="T289" s="34">
        <v>39</v>
      </c>
      <c r="U289" s="34">
        <v>29</v>
      </c>
      <c r="V289" s="34">
        <v>52</v>
      </c>
      <c r="W289" s="34">
        <v>41</v>
      </c>
      <c r="X289" s="34">
        <v>54</v>
      </c>
      <c r="Y289" s="34">
        <v>52</v>
      </c>
      <c r="Z289" s="34">
        <v>55</v>
      </c>
      <c r="AA289" s="34">
        <v>48</v>
      </c>
      <c r="AB289" s="34">
        <v>52</v>
      </c>
      <c r="AC289" s="34">
        <v>66</v>
      </c>
    </row>
    <row r="290" spans="1:29" x14ac:dyDescent="0.2">
      <c r="A290" s="34" t="s">
        <v>60783</v>
      </c>
      <c r="B290" s="34">
        <v>59</v>
      </c>
      <c r="C290" s="34">
        <v>113</v>
      </c>
      <c r="D290" s="34">
        <v>124</v>
      </c>
      <c r="E290" s="34">
        <v>143</v>
      </c>
      <c r="F290" s="34">
        <v>113</v>
      </c>
      <c r="G290" s="34">
        <v>91</v>
      </c>
      <c r="H290" s="34">
        <v>81</v>
      </c>
      <c r="I290" s="34">
        <v>107</v>
      </c>
      <c r="J290" s="34">
        <v>85</v>
      </c>
      <c r="K290" s="34">
        <v>125</v>
      </c>
      <c r="L290" s="34">
        <v>51</v>
      </c>
      <c r="M290" s="34">
        <v>88</v>
      </c>
      <c r="N290" s="34">
        <v>98</v>
      </c>
      <c r="O290" s="34">
        <v>108</v>
      </c>
      <c r="P290" s="34">
        <v>111</v>
      </c>
      <c r="Q290" s="34">
        <v>151</v>
      </c>
      <c r="R290" s="34">
        <v>99</v>
      </c>
      <c r="S290" s="34">
        <v>149</v>
      </c>
      <c r="T290" s="34">
        <v>74</v>
      </c>
      <c r="U290" s="34">
        <v>83</v>
      </c>
      <c r="V290" s="34">
        <v>95</v>
      </c>
      <c r="W290" s="34">
        <v>94</v>
      </c>
      <c r="X290" s="34">
        <v>130</v>
      </c>
      <c r="Y290" s="34">
        <v>91</v>
      </c>
      <c r="Z290" s="34">
        <v>133</v>
      </c>
      <c r="AA290" s="34">
        <v>125</v>
      </c>
      <c r="AB290" s="34">
        <v>118</v>
      </c>
      <c r="AC290" s="34">
        <v>175</v>
      </c>
    </row>
    <row r="291" spans="1:29" x14ac:dyDescent="0.2">
      <c r="A291" s="34" t="s">
        <v>60784</v>
      </c>
      <c r="B291" s="34">
        <v>82</v>
      </c>
      <c r="C291" s="34">
        <v>41</v>
      </c>
      <c r="D291" s="34">
        <v>57</v>
      </c>
      <c r="E291" s="34">
        <v>50</v>
      </c>
      <c r="F291" s="34">
        <v>67</v>
      </c>
      <c r="G291" s="34">
        <v>73</v>
      </c>
      <c r="H291" s="34">
        <v>37</v>
      </c>
      <c r="I291" s="34">
        <v>34</v>
      </c>
      <c r="J291" s="34">
        <v>37</v>
      </c>
      <c r="K291" s="34">
        <v>62</v>
      </c>
      <c r="L291" s="34">
        <v>23</v>
      </c>
      <c r="M291" s="34">
        <v>51</v>
      </c>
      <c r="N291" s="34">
        <v>23</v>
      </c>
      <c r="O291" s="34">
        <v>49</v>
      </c>
      <c r="P291" s="34">
        <v>50</v>
      </c>
      <c r="Q291" s="34">
        <v>63</v>
      </c>
      <c r="R291" s="34">
        <v>75</v>
      </c>
      <c r="S291" s="34">
        <v>57</v>
      </c>
      <c r="T291" s="34">
        <v>44</v>
      </c>
      <c r="U291" s="34">
        <v>60</v>
      </c>
      <c r="V291" s="34">
        <v>25</v>
      </c>
      <c r="W291" s="34">
        <v>36</v>
      </c>
      <c r="X291" s="34">
        <v>55</v>
      </c>
      <c r="Y291" s="34">
        <v>43</v>
      </c>
      <c r="Z291" s="34">
        <v>58</v>
      </c>
      <c r="AA291" s="34">
        <v>52</v>
      </c>
      <c r="AB291" s="34">
        <v>54</v>
      </c>
      <c r="AC291" s="34">
        <v>66</v>
      </c>
    </row>
    <row r="292" spans="1:29" x14ac:dyDescent="0.2">
      <c r="A292" s="34" t="s">
        <v>60785</v>
      </c>
      <c r="B292" s="34">
        <v>67</v>
      </c>
      <c r="C292" s="34">
        <v>114</v>
      </c>
      <c r="D292" s="34">
        <v>137</v>
      </c>
      <c r="E292" s="34">
        <v>124</v>
      </c>
      <c r="F292" s="34">
        <v>110</v>
      </c>
      <c r="G292" s="34">
        <v>130</v>
      </c>
      <c r="H292" s="34">
        <v>80</v>
      </c>
      <c r="I292" s="34">
        <v>86</v>
      </c>
      <c r="J292" s="34">
        <v>77</v>
      </c>
      <c r="K292" s="34">
        <v>129</v>
      </c>
      <c r="L292" s="34">
        <v>29</v>
      </c>
      <c r="M292" s="34">
        <v>81</v>
      </c>
      <c r="N292" s="34">
        <v>63</v>
      </c>
      <c r="O292" s="34">
        <v>76</v>
      </c>
      <c r="P292" s="34">
        <v>66</v>
      </c>
      <c r="Q292" s="34">
        <v>73</v>
      </c>
      <c r="R292" s="34">
        <v>81</v>
      </c>
      <c r="S292" s="34">
        <v>142</v>
      </c>
      <c r="T292" s="34">
        <v>54</v>
      </c>
      <c r="U292" s="34">
        <v>55</v>
      </c>
      <c r="V292" s="34">
        <v>156</v>
      </c>
      <c r="W292" s="34">
        <v>67</v>
      </c>
      <c r="X292" s="34">
        <v>137</v>
      </c>
      <c r="Y292" s="34">
        <v>59</v>
      </c>
      <c r="Z292" s="34">
        <v>123</v>
      </c>
      <c r="AA292" s="34">
        <v>168</v>
      </c>
      <c r="AB292" s="34">
        <v>63</v>
      </c>
      <c r="AC292" s="34">
        <v>135</v>
      </c>
    </row>
    <row r="293" spans="1:29" x14ac:dyDescent="0.2">
      <c r="A293" s="34" t="s">
        <v>60786</v>
      </c>
      <c r="B293" s="34">
        <v>47</v>
      </c>
      <c r="C293" s="34">
        <v>81</v>
      </c>
      <c r="D293" s="34">
        <v>102</v>
      </c>
      <c r="E293" s="34">
        <v>100</v>
      </c>
      <c r="F293" s="34">
        <v>89</v>
      </c>
      <c r="G293" s="34">
        <v>93</v>
      </c>
      <c r="H293" s="34">
        <v>107</v>
      </c>
      <c r="I293" s="34">
        <v>67</v>
      </c>
      <c r="J293" s="34">
        <v>77</v>
      </c>
      <c r="K293" s="34">
        <v>73</v>
      </c>
      <c r="L293" s="34">
        <v>42</v>
      </c>
      <c r="M293" s="34">
        <v>62</v>
      </c>
      <c r="N293" s="34">
        <v>63</v>
      </c>
      <c r="O293" s="34">
        <v>54</v>
      </c>
      <c r="P293" s="34">
        <v>69</v>
      </c>
      <c r="Q293" s="34">
        <v>75</v>
      </c>
      <c r="R293" s="34">
        <v>101</v>
      </c>
      <c r="S293" s="34">
        <v>111</v>
      </c>
      <c r="T293" s="34">
        <v>74</v>
      </c>
      <c r="U293" s="34">
        <v>79</v>
      </c>
      <c r="V293" s="34">
        <v>94</v>
      </c>
      <c r="W293" s="34">
        <v>70</v>
      </c>
      <c r="X293" s="34">
        <v>118</v>
      </c>
      <c r="Y293" s="34">
        <v>101</v>
      </c>
      <c r="Z293" s="34">
        <v>79</v>
      </c>
      <c r="AA293" s="34">
        <v>94</v>
      </c>
      <c r="AB293" s="34">
        <v>95</v>
      </c>
      <c r="AC293" s="34">
        <v>126</v>
      </c>
    </row>
    <row r="294" spans="1:29" x14ac:dyDescent="0.2">
      <c r="A294" s="34" t="s">
        <v>60787</v>
      </c>
      <c r="B294" s="34">
        <v>29</v>
      </c>
      <c r="C294" s="34">
        <v>19</v>
      </c>
      <c r="D294" s="34">
        <v>23</v>
      </c>
      <c r="E294" s="34">
        <v>28</v>
      </c>
      <c r="F294" s="34">
        <v>10</v>
      </c>
      <c r="G294" s="34">
        <v>18</v>
      </c>
      <c r="H294" s="34">
        <v>20</v>
      </c>
      <c r="I294" s="34">
        <v>17</v>
      </c>
      <c r="J294" s="34">
        <v>5</v>
      </c>
      <c r="K294" s="34">
        <v>11</v>
      </c>
      <c r="L294" s="34">
        <v>5</v>
      </c>
      <c r="M294" s="34">
        <v>16</v>
      </c>
      <c r="N294" s="34">
        <v>17</v>
      </c>
      <c r="O294" s="34">
        <v>18</v>
      </c>
      <c r="P294" s="34">
        <v>30</v>
      </c>
      <c r="Q294" s="34">
        <v>39</v>
      </c>
      <c r="R294" s="34">
        <v>15</v>
      </c>
      <c r="S294" s="34">
        <v>31</v>
      </c>
      <c r="T294" s="34">
        <v>19</v>
      </c>
      <c r="U294" s="34">
        <v>15</v>
      </c>
      <c r="V294" s="34">
        <v>21</v>
      </c>
      <c r="W294" s="34">
        <v>16</v>
      </c>
      <c r="X294" s="34">
        <v>20</v>
      </c>
      <c r="Y294" s="34">
        <v>12</v>
      </c>
      <c r="Z294" s="34">
        <v>17</v>
      </c>
      <c r="AA294" s="34">
        <v>40</v>
      </c>
      <c r="AB294" s="34">
        <v>23</v>
      </c>
      <c r="AC294" s="34">
        <v>26</v>
      </c>
    </row>
    <row r="295" spans="1:29" x14ac:dyDescent="0.2">
      <c r="A295" s="34" t="s">
        <v>60788</v>
      </c>
      <c r="B295" s="34">
        <v>44</v>
      </c>
      <c r="C295" s="34">
        <v>41</v>
      </c>
      <c r="D295" s="34">
        <v>58</v>
      </c>
      <c r="E295" s="34">
        <v>39</v>
      </c>
      <c r="F295" s="34">
        <v>61</v>
      </c>
      <c r="G295" s="34">
        <v>42</v>
      </c>
      <c r="H295" s="34">
        <v>42</v>
      </c>
      <c r="I295" s="34">
        <v>34</v>
      </c>
      <c r="J295" s="34">
        <v>51</v>
      </c>
      <c r="K295" s="34">
        <v>30</v>
      </c>
      <c r="L295" s="34">
        <v>40</v>
      </c>
      <c r="M295" s="34">
        <v>25</v>
      </c>
      <c r="N295" s="34">
        <v>55</v>
      </c>
      <c r="O295" s="34">
        <v>27</v>
      </c>
      <c r="P295" s="34">
        <v>49</v>
      </c>
      <c r="Q295" s="34">
        <v>49</v>
      </c>
      <c r="R295" s="34">
        <v>64</v>
      </c>
      <c r="S295" s="34">
        <v>59</v>
      </c>
      <c r="T295" s="34">
        <v>42</v>
      </c>
      <c r="U295" s="34">
        <v>47</v>
      </c>
      <c r="V295" s="34">
        <v>63</v>
      </c>
      <c r="W295" s="34">
        <v>56</v>
      </c>
      <c r="X295" s="34">
        <v>67</v>
      </c>
      <c r="Y295" s="34">
        <v>49</v>
      </c>
      <c r="Z295" s="34">
        <v>71</v>
      </c>
      <c r="AA295" s="34">
        <v>66</v>
      </c>
      <c r="AB295" s="34">
        <v>48</v>
      </c>
      <c r="AC295" s="34">
        <v>89</v>
      </c>
    </row>
    <row r="296" spans="1:29" x14ac:dyDescent="0.2">
      <c r="A296" s="34" t="s">
        <v>60789</v>
      </c>
      <c r="B296" s="34">
        <v>94</v>
      </c>
      <c r="C296" s="34">
        <v>39</v>
      </c>
      <c r="D296" s="34">
        <v>72</v>
      </c>
      <c r="E296" s="34">
        <v>59</v>
      </c>
      <c r="F296" s="34">
        <v>64</v>
      </c>
      <c r="G296" s="34">
        <v>51</v>
      </c>
      <c r="H296" s="34">
        <v>62</v>
      </c>
      <c r="I296" s="34">
        <v>55</v>
      </c>
      <c r="J296" s="34">
        <v>78</v>
      </c>
      <c r="K296" s="34">
        <v>51</v>
      </c>
      <c r="L296" s="34">
        <v>64</v>
      </c>
      <c r="M296" s="34">
        <v>33</v>
      </c>
      <c r="N296" s="34">
        <v>52</v>
      </c>
      <c r="O296" s="34">
        <v>36</v>
      </c>
      <c r="P296" s="34">
        <v>60</v>
      </c>
      <c r="Q296" s="34">
        <v>66</v>
      </c>
      <c r="R296" s="34">
        <v>90</v>
      </c>
      <c r="S296" s="34">
        <v>57</v>
      </c>
      <c r="T296" s="34">
        <v>91</v>
      </c>
      <c r="U296" s="34">
        <v>45</v>
      </c>
      <c r="V296" s="34">
        <v>76</v>
      </c>
      <c r="W296" s="34">
        <v>87</v>
      </c>
      <c r="X296" s="34">
        <v>77</v>
      </c>
      <c r="Y296" s="34">
        <v>73</v>
      </c>
      <c r="Z296" s="34">
        <v>80</v>
      </c>
      <c r="AA296" s="34">
        <v>60</v>
      </c>
      <c r="AB296" s="34">
        <v>84</v>
      </c>
      <c r="AC296" s="34">
        <v>104</v>
      </c>
    </row>
    <row r="297" spans="1:29" x14ac:dyDescent="0.2">
      <c r="A297" s="34" t="s">
        <v>60790</v>
      </c>
      <c r="B297" s="34">
        <v>126</v>
      </c>
      <c r="C297" s="34">
        <v>106</v>
      </c>
      <c r="D297" s="34">
        <v>104</v>
      </c>
      <c r="E297" s="34">
        <v>160</v>
      </c>
      <c r="F297" s="34">
        <v>135</v>
      </c>
      <c r="G297" s="34">
        <v>186</v>
      </c>
      <c r="H297" s="34">
        <v>142</v>
      </c>
      <c r="I297" s="34">
        <v>107</v>
      </c>
      <c r="J297" s="34">
        <v>158</v>
      </c>
      <c r="K297" s="34">
        <v>133</v>
      </c>
      <c r="L297" s="34">
        <v>107</v>
      </c>
      <c r="M297" s="34">
        <v>128</v>
      </c>
      <c r="N297" s="34">
        <v>138</v>
      </c>
      <c r="O297" s="34">
        <v>110</v>
      </c>
      <c r="P297" s="34">
        <v>102</v>
      </c>
      <c r="Q297" s="34">
        <v>179</v>
      </c>
      <c r="R297" s="34">
        <v>177</v>
      </c>
      <c r="S297" s="34">
        <v>138</v>
      </c>
      <c r="T297" s="34">
        <v>137</v>
      </c>
      <c r="U297" s="34">
        <v>171</v>
      </c>
      <c r="V297" s="34">
        <v>198</v>
      </c>
      <c r="W297" s="34">
        <v>221</v>
      </c>
      <c r="X297" s="34">
        <v>182</v>
      </c>
      <c r="Y297" s="34">
        <v>196</v>
      </c>
      <c r="Z297" s="34">
        <v>176</v>
      </c>
      <c r="AA297" s="34">
        <v>150</v>
      </c>
      <c r="AB297" s="34">
        <v>184</v>
      </c>
      <c r="AC297" s="34">
        <v>266</v>
      </c>
    </row>
    <row r="298" spans="1:29" x14ac:dyDescent="0.2">
      <c r="A298" s="34" t="s">
        <v>60791</v>
      </c>
      <c r="B298" s="34">
        <v>40</v>
      </c>
      <c r="C298" s="34">
        <v>35</v>
      </c>
      <c r="D298" s="34">
        <v>25</v>
      </c>
      <c r="E298" s="34">
        <v>26</v>
      </c>
      <c r="F298" s="34">
        <v>32</v>
      </c>
      <c r="G298" s="34">
        <v>21</v>
      </c>
      <c r="H298" s="34">
        <v>29</v>
      </c>
      <c r="I298" s="34">
        <v>26</v>
      </c>
      <c r="J298" s="34">
        <v>29</v>
      </c>
      <c r="K298" s="34">
        <v>38</v>
      </c>
      <c r="L298" s="34">
        <v>26</v>
      </c>
      <c r="M298" s="34">
        <v>20</v>
      </c>
      <c r="N298" s="34">
        <v>23</v>
      </c>
      <c r="O298" s="34">
        <v>28</v>
      </c>
      <c r="P298" s="34">
        <v>23</v>
      </c>
      <c r="Q298" s="34">
        <v>37</v>
      </c>
      <c r="R298" s="34">
        <v>37</v>
      </c>
      <c r="S298" s="34">
        <v>20</v>
      </c>
      <c r="T298" s="34">
        <v>34</v>
      </c>
      <c r="U298" s="34">
        <v>24</v>
      </c>
      <c r="V298" s="34">
        <v>38</v>
      </c>
      <c r="W298" s="34">
        <v>33</v>
      </c>
      <c r="X298" s="34">
        <v>39</v>
      </c>
      <c r="Y298" s="34">
        <v>42</v>
      </c>
      <c r="Z298" s="34">
        <v>33</v>
      </c>
      <c r="AA298" s="34">
        <v>36</v>
      </c>
      <c r="AB298" s="34">
        <v>32</v>
      </c>
      <c r="AC298" s="34">
        <v>57</v>
      </c>
    </row>
    <row r="299" spans="1:29" x14ac:dyDescent="0.2">
      <c r="A299" s="34" t="s">
        <v>60792</v>
      </c>
      <c r="B299" s="34">
        <v>99</v>
      </c>
      <c r="C299" s="34">
        <v>84</v>
      </c>
      <c r="D299" s="34">
        <v>109</v>
      </c>
      <c r="E299" s="34">
        <v>107</v>
      </c>
      <c r="F299" s="34">
        <v>101</v>
      </c>
      <c r="G299" s="34">
        <v>77</v>
      </c>
      <c r="H299" s="34">
        <v>93</v>
      </c>
      <c r="I299" s="34">
        <v>89</v>
      </c>
      <c r="J299" s="34">
        <v>74</v>
      </c>
      <c r="K299" s="34">
        <v>102</v>
      </c>
      <c r="L299" s="34">
        <v>34</v>
      </c>
      <c r="M299" s="34">
        <v>105</v>
      </c>
      <c r="N299" s="34">
        <v>64</v>
      </c>
      <c r="O299" s="34">
        <v>62</v>
      </c>
      <c r="P299" s="34">
        <v>80</v>
      </c>
      <c r="Q299" s="34">
        <v>110</v>
      </c>
      <c r="R299" s="34">
        <v>98</v>
      </c>
      <c r="S299" s="34">
        <v>97</v>
      </c>
      <c r="T299" s="34">
        <v>56</v>
      </c>
      <c r="U299" s="34">
        <v>67</v>
      </c>
      <c r="V299" s="34">
        <v>102</v>
      </c>
      <c r="W299" s="34">
        <v>57</v>
      </c>
      <c r="X299" s="34">
        <v>98</v>
      </c>
      <c r="Y299" s="34">
        <v>70</v>
      </c>
      <c r="Z299" s="34">
        <v>105</v>
      </c>
      <c r="AA299" s="34">
        <v>95</v>
      </c>
      <c r="AB299" s="34">
        <v>80</v>
      </c>
      <c r="AC299" s="34">
        <v>157</v>
      </c>
    </row>
    <row r="300" spans="1:29" x14ac:dyDescent="0.2">
      <c r="A300" s="34" t="s">
        <v>60793</v>
      </c>
      <c r="B300" s="34">
        <v>38</v>
      </c>
      <c r="C300" s="34">
        <v>33</v>
      </c>
      <c r="D300" s="34">
        <v>41</v>
      </c>
      <c r="E300" s="34">
        <v>32</v>
      </c>
      <c r="F300" s="34">
        <v>39</v>
      </c>
      <c r="G300" s="34">
        <v>34</v>
      </c>
      <c r="H300" s="34">
        <v>34</v>
      </c>
      <c r="I300" s="34">
        <v>20</v>
      </c>
      <c r="J300" s="34">
        <v>32</v>
      </c>
      <c r="K300" s="34">
        <v>41</v>
      </c>
      <c r="L300" s="34">
        <v>27</v>
      </c>
      <c r="M300" s="34">
        <v>29</v>
      </c>
      <c r="N300" s="34">
        <v>36</v>
      </c>
      <c r="O300" s="34">
        <v>43</v>
      </c>
      <c r="P300" s="34">
        <v>34</v>
      </c>
      <c r="Q300" s="34">
        <v>63</v>
      </c>
      <c r="R300" s="34">
        <v>48</v>
      </c>
      <c r="S300" s="34">
        <v>34</v>
      </c>
      <c r="T300" s="34">
        <v>42</v>
      </c>
      <c r="U300" s="34">
        <v>39</v>
      </c>
      <c r="V300" s="34">
        <v>68</v>
      </c>
      <c r="W300" s="34">
        <v>54</v>
      </c>
      <c r="X300" s="34">
        <v>52</v>
      </c>
      <c r="Y300" s="34">
        <v>65</v>
      </c>
      <c r="Z300" s="34">
        <v>64</v>
      </c>
      <c r="AA300" s="34">
        <v>58</v>
      </c>
      <c r="AB300" s="34">
        <v>44</v>
      </c>
      <c r="AC300" s="34">
        <v>64</v>
      </c>
    </row>
    <row r="301" spans="1:29" x14ac:dyDescent="0.2">
      <c r="A301" s="34" t="s">
        <v>60794</v>
      </c>
      <c r="B301" s="34">
        <v>33</v>
      </c>
      <c r="C301" s="34">
        <v>29</v>
      </c>
      <c r="D301" s="34">
        <v>58</v>
      </c>
      <c r="E301" s="34">
        <v>35</v>
      </c>
      <c r="F301" s="34">
        <v>47</v>
      </c>
      <c r="G301" s="34">
        <v>37</v>
      </c>
      <c r="H301" s="34">
        <v>38</v>
      </c>
      <c r="I301" s="34">
        <v>34</v>
      </c>
      <c r="J301" s="34">
        <v>33</v>
      </c>
      <c r="K301" s="34">
        <v>36</v>
      </c>
      <c r="L301" s="34">
        <v>27</v>
      </c>
      <c r="M301" s="34">
        <v>19</v>
      </c>
      <c r="N301" s="34">
        <v>45</v>
      </c>
      <c r="O301" s="34">
        <v>41</v>
      </c>
      <c r="P301" s="34">
        <v>47</v>
      </c>
      <c r="Q301" s="34">
        <v>38</v>
      </c>
      <c r="R301" s="34">
        <v>53</v>
      </c>
      <c r="S301" s="34">
        <v>37</v>
      </c>
      <c r="T301" s="34">
        <v>29</v>
      </c>
      <c r="U301" s="34">
        <v>21</v>
      </c>
      <c r="V301" s="34">
        <v>29</v>
      </c>
      <c r="W301" s="34">
        <v>24</v>
      </c>
      <c r="X301" s="34">
        <v>32</v>
      </c>
      <c r="Y301" s="34">
        <v>21</v>
      </c>
      <c r="Z301" s="34">
        <v>63</v>
      </c>
      <c r="AA301" s="34">
        <v>32</v>
      </c>
      <c r="AB301" s="34">
        <v>36</v>
      </c>
      <c r="AC301" s="34">
        <v>63</v>
      </c>
    </row>
    <row r="302" spans="1:29" x14ac:dyDescent="0.2">
      <c r="A302" s="34" t="s">
        <v>60795</v>
      </c>
      <c r="B302" s="34">
        <v>151</v>
      </c>
      <c r="C302" s="34">
        <v>83</v>
      </c>
      <c r="D302" s="34">
        <v>81</v>
      </c>
      <c r="E302" s="34">
        <v>75</v>
      </c>
      <c r="F302" s="34">
        <v>89</v>
      </c>
      <c r="G302" s="34">
        <v>61</v>
      </c>
      <c r="H302" s="34">
        <v>68</v>
      </c>
      <c r="I302" s="34">
        <v>79</v>
      </c>
      <c r="J302" s="34">
        <v>86</v>
      </c>
      <c r="K302" s="34">
        <v>78</v>
      </c>
      <c r="L302" s="34">
        <v>82</v>
      </c>
      <c r="M302" s="34">
        <v>97</v>
      </c>
      <c r="N302" s="34">
        <v>51</v>
      </c>
      <c r="O302" s="34">
        <v>77</v>
      </c>
      <c r="P302" s="34">
        <v>64</v>
      </c>
      <c r="Q302" s="34">
        <v>100</v>
      </c>
      <c r="R302" s="34">
        <v>90</v>
      </c>
      <c r="S302" s="34">
        <v>98</v>
      </c>
      <c r="T302" s="34">
        <v>73</v>
      </c>
      <c r="U302" s="34">
        <v>86</v>
      </c>
      <c r="V302" s="34">
        <v>89</v>
      </c>
      <c r="W302" s="34">
        <v>100</v>
      </c>
      <c r="X302" s="34">
        <v>97</v>
      </c>
      <c r="Y302" s="34">
        <v>118</v>
      </c>
      <c r="Z302" s="34">
        <v>118</v>
      </c>
      <c r="AA302" s="34">
        <v>78</v>
      </c>
      <c r="AB302" s="34">
        <v>121</v>
      </c>
      <c r="AC302" s="34">
        <v>128</v>
      </c>
    </row>
    <row r="303" spans="1:29" x14ac:dyDescent="0.2">
      <c r="A303" s="34" t="s">
        <v>60796</v>
      </c>
      <c r="B303" s="34">
        <v>98</v>
      </c>
      <c r="C303" s="34">
        <v>181</v>
      </c>
      <c r="D303" s="34">
        <v>157</v>
      </c>
      <c r="E303" s="34">
        <v>211</v>
      </c>
      <c r="F303" s="34">
        <v>170</v>
      </c>
      <c r="G303" s="34">
        <v>261</v>
      </c>
      <c r="H303" s="34">
        <v>160</v>
      </c>
      <c r="I303" s="34">
        <v>189</v>
      </c>
      <c r="J303" s="34">
        <v>121</v>
      </c>
      <c r="K303" s="34">
        <v>224</v>
      </c>
      <c r="L303" s="34">
        <v>104</v>
      </c>
      <c r="M303" s="34">
        <v>168</v>
      </c>
      <c r="N303" s="34">
        <v>117</v>
      </c>
      <c r="O303" s="34">
        <v>182</v>
      </c>
      <c r="P303" s="34">
        <v>136</v>
      </c>
      <c r="Q303" s="34">
        <v>231</v>
      </c>
      <c r="R303" s="34">
        <v>175</v>
      </c>
      <c r="S303" s="34">
        <v>238</v>
      </c>
      <c r="T303" s="34">
        <v>148</v>
      </c>
      <c r="U303" s="34">
        <v>190</v>
      </c>
      <c r="V303" s="34">
        <v>140</v>
      </c>
      <c r="W303" s="34">
        <v>230</v>
      </c>
      <c r="X303" s="34">
        <v>193</v>
      </c>
      <c r="Y303" s="34">
        <v>209</v>
      </c>
      <c r="Z303" s="34">
        <v>162</v>
      </c>
      <c r="AA303" s="34">
        <v>226</v>
      </c>
      <c r="AB303" s="34">
        <v>175</v>
      </c>
      <c r="AC303" s="34">
        <v>283</v>
      </c>
    </row>
    <row r="304" spans="1:29" x14ac:dyDescent="0.2">
      <c r="A304" s="34" t="s">
        <v>60797</v>
      </c>
      <c r="B304" s="34">
        <v>54</v>
      </c>
      <c r="C304" s="34">
        <v>96</v>
      </c>
      <c r="D304" s="34">
        <v>121</v>
      </c>
      <c r="E304" s="34">
        <v>147</v>
      </c>
      <c r="F304" s="34">
        <v>112</v>
      </c>
      <c r="G304" s="34">
        <v>99</v>
      </c>
      <c r="H304" s="34">
        <v>58</v>
      </c>
      <c r="I304" s="34">
        <v>116</v>
      </c>
      <c r="J304" s="34">
        <v>62</v>
      </c>
      <c r="K304" s="34">
        <v>93</v>
      </c>
      <c r="L304" s="34">
        <v>38</v>
      </c>
      <c r="M304" s="34">
        <v>85</v>
      </c>
      <c r="N304" s="34">
        <v>72</v>
      </c>
      <c r="O304" s="34">
        <v>105</v>
      </c>
      <c r="P304" s="34">
        <v>79</v>
      </c>
      <c r="Q304" s="34">
        <v>121</v>
      </c>
      <c r="R304" s="34">
        <v>87</v>
      </c>
      <c r="S304" s="34">
        <v>133</v>
      </c>
      <c r="T304" s="34">
        <v>62</v>
      </c>
      <c r="U304" s="34">
        <v>69</v>
      </c>
      <c r="V304" s="34">
        <v>142</v>
      </c>
      <c r="W304" s="34">
        <v>103</v>
      </c>
      <c r="X304" s="34">
        <v>124</v>
      </c>
      <c r="Y304" s="34">
        <v>67</v>
      </c>
      <c r="Z304" s="34">
        <v>128</v>
      </c>
      <c r="AA304" s="34">
        <v>123</v>
      </c>
      <c r="AB304" s="34">
        <v>71</v>
      </c>
      <c r="AC304" s="34">
        <v>139</v>
      </c>
    </row>
    <row r="305" spans="1:29" x14ac:dyDescent="0.2">
      <c r="A305" s="34" t="s">
        <v>60798</v>
      </c>
      <c r="B305" s="34">
        <v>159</v>
      </c>
      <c r="C305" s="34">
        <v>280</v>
      </c>
      <c r="D305" s="34">
        <v>251</v>
      </c>
      <c r="E305" s="34">
        <v>313</v>
      </c>
      <c r="F305" s="34">
        <v>238</v>
      </c>
      <c r="G305" s="34">
        <v>279</v>
      </c>
      <c r="H305" s="34">
        <v>243</v>
      </c>
      <c r="I305" s="34">
        <v>289</v>
      </c>
      <c r="J305" s="34">
        <v>201</v>
      </c>
      <c r="K305" s="34">
        <v>316</v>
      </c>
      <c r="L305" s="34">
        <v>141</v>
      </c>
      <c r="M305" s="34">
        <v>295</v>
      </c>
      <c r="N305" s="34">
        <v>165</v>
      </c>
      <c r="O305" s="34">
        <v>314</v>
      </c>
      <c r="P305" s="34">
        <v>193</v>
      </c>
      <c r="Q305" s="34">
        <v>402</v>
      </c>
      <c r="R305" s="34">
        <v>273</v>
      </c>
      <c r="S305" s="34">
        <v>339</v>
      </c>
      <c r="T305" s="34">
        <v>183</v>
      </c>
      <c r="U305" s="34">
        <v>289</v>
      </c>
      <c r="V305" s="34">
        <v>197</v>
      </c>
      <c r="W305" s="34">
        <v>353</v>
      </c>
      <c r="X305" s="34">
        <v>290</v>
      </c>
      <c r="Y305" s="34">
        <v>270</v>
      </c>
      <c r="Z305" s="34">
        <v>241</v>
      </c>
      <c r="AA305" s="34">
        <v>368</v>
      </c>
      <c r="AB305" s="34">
        <v>213</v>
      </c>
      <c r="AC305" s="34">
        <v>459</v>
      </c>
    </row>
    <row r="306" spans="1:29" x14ac:dyDescent="0.2">
      <c r="A306" s="34" t="s">
        <v>60799</v>
      </c>
      <c r="B306" s="34">
        <v>123</v>
      </c>
      <c r="C306" s="34">
        <v>165</v>
      </c>
      <c r="D306" s="34">
        <v>151</v>
      </c>
      <c r="E306" s="34">
        <v>209</v>
      </c>
      <c r="F306" s="34">
        <v>187</v>
      </c>
      <c r="G306" s="34">
        <v>202</v>
      </c>
      <c r="H306" s="34">
        <v>158</v>
      </c>
      <c r="I306" s="34">
        <v>151</v>
      </c>
      <c r="J306" s="34">
        <v>141</v>
      </c>
      <c r="K306" s="34">
        <v>193</v>
      </c>
      <c r="L306" s="34">
        <v>122</v>
      </c>
      <c r="M306" s="34">
        <v>186</v>
      </c>
      <c r="N306" s="34">
        <v>122</v>
      </c>
      <c r="O306" s="34">
        <v>115</v>
      </c>
      <c r="P306" s="34">
        <v>145</v>
      </c>
      <c r="Q306" s="34">
        <v>228</v>
      </c>
      <c r="R306" s="34">
        <v>203</v>
      </c>
      <c r="S306" s="34">
        <v>209</v>
      </c>
      <c r="T306" s="34">
        <v>208</v>
      </c>
      <c r="U306" s="34">
        <v>142</v>
      </c>
      <c r="V306" s="34">
        <v>239</v>
      </c>
      <c r="W306" s="34">
        <v>236</v>
      </c>
      <c r="X306" s="34">
        <v>178</v>
      </c>
      <c r="Y306" s="34">
        <v>163</v>
      </c>
      <c r="Z306" s="34">
        <v>200</v>
      </c>
      <c r="AA306" s="34">
        <v>199</v>
      </c>
      <c r="AB306" s="34">
        <v>197</v>
      </c>
      <c r="AC306" s="34">
        <v>297</v>
      </c>
    </row>
    <row r="307" spans="1:29" x14ac:dyDescent="0.2">
      <c r="A307" s="34" t="s">
        <v>60800</v>
      </c>
      <c r="B307" s="34">
        <v>109</v>
      </c>
      <c r="C307" s="34">
        <v>144</v>
      </c>
      <c r="D307" s="34">
        <v>125</v>
      </c>
      <c r="E307" s="34">
        <v>130</v>
      </c>
      <c r="F307" s="34">
        <v>126</v>
      </c>
      <c r="G307" s="34">
        <v>127</v>
      </c>
      <c r="H307" s="34">
        <v>141</v>
      </c>
      <c r="I307" s="34">
        <v>108</v>
      </c>
      <c r="J307" s="34">
        <v>104</v>
      </c>
      <c r="K307" s="34">
        <v>132</v>
      </c>
      <c r="L307" s="34">
        <v>105</v>
      </c>
      <c r="M307" s="34">
        <v>97</v>
      </c>
      <c r="N307" s="34">
        <v>94</v>
      </c>
      <c r="O307" s="34">
        <v>135</v>
      </c>
      <c r="P307" s="34">
        <v>105</v>
      </c>
      <c r="Q307" s="34">
        <v>155</v>
      </c>
      <c r="R307" s="34">
        <v>126</v>
      </c>
      <c r="S307" s="34">
        <v>114</v>
      </c>
      <c r="T307" s="34">
        <v>100</v>
      </c>
      <c r="U307" s="34">
        <v>122</v>
      </c>
      <c r="V307" s="34">
        <v>110</v>
      </c>
      <c r="W307" s="34">
        <v>160</v>
      </c>
      <c r="X307" s="34">
        <v>140</v>
      </c>
      <c r="Y307" s="34">
        <v>136</v>
      </c>
      <c r="Z307" s="34">
        <v>92</v>
      </c>
      <c r="AA307" s="34">
        <v>141</v>
      </c>
      <c r="AB307" s="34">
        <v>133</v>
      </c>
      <c r="AC307" s="34">
        <v>219</v>
      </c>
    </row>
    <row r="308" spans="1:29" x14ac:dyDescent="0.2">
      <c r="A308" s="34" t="s">
        <v>60801</v>
      </c>
      <c r="B308" s="34">
        <v>80</v>
      </c>
      <c r="C308" s="34">
        <v>66</v>
      </c>
      <c r="D308" s="34">
        <v>73</v>
      </c>
      <c r="E308" s="34">
        <v>97</v>
      </c>
      <c r="F308" s="34">
        <v>84</v>
      </c>
      <c r="G308" s="34">
        <v>89</v>
      </c>
      <c r="H308" s="34">
        <v>61</v>
      </c>
      <c r="I308" s="34">
        <v>50</v>
      </c>
      <c r="J308" s="34">
        <v>65</v>
      </c>
      <c r="K308" s="34">
        <v>73</v>
      </c>
      <c r="L308" s="34">
        <v>39</v>
      </c>
      <c r="M308" s="34">
        <v>63</v>
      </c>
      <c r="N308" s="34">
        <v>66</v>
      </c>
      <c r="O308" s="34">
        <v>67</v>
      </c>
      <c r="P308" s="34">
        <v>56</v>
      </c>
      <c r="Q308" s="34">
        <v>85</v>
      </c>
      <c r="R308" s="34">
        <v>82</v>
      </c>
      <c r="S308" s="34">
        <v>94</v>
      </c>
      <c r="T308" s="34">
        <v>76</v>
      </c>
      <c r="U308" s="34">
        <v>68</v>
      </c>
      <c r="V308" s="34">
        <v>82</v>
      </c>
      <c r="W308" s="34">
        <v>87</v>
      </c>
      <c r="X308" s="34">
        <v>98</v>
      </c>
      <c r="Y308" s="34">
        <v>113</v>
      </c>
      <c r="Z308" s="34">
        <v>67</v>
      </c>
      <c r="AA308" s="34">
        <v>98</v>
      </c>
      <c r="AB308" s="34">
        <v>43</v>
      </c>
      <c r="AC308" s="34">
        <v>109</v>
      </c>
    </row>
    <row r="309" spans="1:29" x14ac:dyDescent="0.2">
      <c r="A309" s="34" t="s">
        <v>60802</v>
      </c>
      <c r="B309" s="34">
        <v>150</v>
      </c>
      <c r="C309" s="34">
        <v>167</v>
      </c>
      <c r="D309" s="34">
        <v>152</v>
      </c>
      <c r="E309" s="34">
        <v>152</v>
      </c>
      <c r="F309" s="34">
        <v>161</v>
      </c>
      <c r="G309" s="34">
        <v>151</v>
      </c>
      <c r="H309" s="34">
        <v>152</v>
      </c>
      <c r="I309" s="34">
        <v>155</v>
      </c>
      <c r="J309" s="34">
        <v>111</v>
      </c>
      <c r="K309" s="34">
        <v>187</v>
      </c>
      <c r="L309" s="34">
        <v>104</v>
      </c>
      <c r="M309" s="34">
        <v>167</v>
      </c>
      <c r="N309" s="34">
        <v>136</v>
      </c>
      <c r="O309" s="34">
        <v>145</v>
      </c>
      <c r="P309" s="34">
        <v>157</v>
      </c>
      <c r="Q309" s="34">
        <v>235</v>
      </c>
      <c r="R309" s="34">
        <v>145</v>
      </c>
      <c r="S309" s="34">
        <v>208</v>
      </c>
      <c r="T309" s="34">
        <v>145</v>
      </c>
      <c r="U309" s="34">
        <v>166</v>
      </c>
      <c r="V309" s="34">
        <v>156</v>
      </c>
      <c r="W309" s="34">
        <v>202</v>
      </c>
      <c r="X309" s="34">
        <v>189</v>
      </c>
      <c r="Y309" s="34">
        <v>177</v>
      </c>
      <c r="Z309" s="34">
        <v>161</v>
      </c>
      <c r="AA309" s="34">
        <v>231</v>
      </c>
      <c r="AB309" s="34">
        <v>186</v>
      </c>
      <c r="AC309" s="34">
        <v>237</v>
      </c>
    </row>
    <row r="310" spans="1:29" x14ac:dyDescent="0.2">
      <c r="A310" s="34" t="s">
        <v>60803</v>
      </c>
      <c r="B310" s="34">
        <v>124</v>
      </c>
      <c r="C310" s="34">
        <v>107</v>
      </c>
      <c r="D310" s="34">
        <v>178</v>
      </c>
      <c r="E310" s="34">
        <v>139</v>
      </c>
      <c r="F310" s="34">
        <v>186</v>
      </c>
      <c r="G310" s="34">
        <v>137</v>
      </c>
      <c r="H310" s="34">
        <v>154</v>
      </c>
      <c r="I310" s="34">
        <v>130</v>
      </c>
      <c r="J310" s="34">
        <v>121</v>
      </c>
      <c r="K310" s="34">
        <v>151</v>
      </c>
      <c r="L310" s="34">
        <v>95</v>
      </c>
      <c r="M310" s="34">
        <v>126</v>
      </c>
      <c r="N310" s="34">
        <v>99</v>
      </c>
      <c r="O310" s="34">
        <v>115</v>
      </c>
      <c r="P310" s="34">
        <v>132</v>
      </c>
      <c r="Q310" s="34">
        <v>145</v>
      </c>
      <c r="R310" s="34">
        <v>166</v>
      </c>
      <c r="S310" s="34">
        <v>186</v>
      </c>
      <c r="T310" s="34">
        <v>149</v>
      </c>
      <c r="U310" s="34">
        <v>146</v>
      </c>
      <c r="V310" s="34">
        <v>176</v>
      </c>
      <c r="W310" s="34">
        <v>167</v>
      </c>
      <c r="X310" s="34">
        <v>189</v>
      </c>
      <c r="Y310" s="34">
        <v>140</v>
      </c>
      <c r="Z310" s="34">
        <v>157</v>
      </c>
      <c r="AA310" s="34">
        <v>177</v>
      </c>
      <c r="AB310" s="34">
        <v>166</v>
      </c>
      <c r="AC310" s="34">
        <v>244</v>
      </c>
    </row>
    <row r="311" spans="1:29" x14ac:dyDescent="0.2">
      <c r="A311" s="34" t="s">
        <v>60804</v>
      </c>
      <c r="B311" s="34">
        <v>134</v>
      </c>
      <c r="C311" s="34">
        <v>95</v>
      </c>
      <c r="D311" s="34">
        <v>147</v>
      </c>
      <c r="E311" s="34">
        <v>86</v>
      </c>
      <c r="F311" s="34">
        <v>162</v>
      </c>
      <c r="G311" s="34">
        <v>173</v>
      </c>
      <c r="H311" s="34">
        <v>96</v>
      </c>
      <c r="I311" s="34">
        <v>106</v>
      </c>
      <c r="J311" s="34">
        <v>133</v>
      </c>
      <c r="K311" s="34">
        <v>111</v>
      </c>
      <c r="L311" s="34">
        <v>107</v>
      </c>
      <c r="M311" s="34">
        <v>92</v>
      </c>
      <c r="N311" s="34">
        <v>118</v>
      </c>
      <c r="O311" s="34">
        <v>116</v>
      </c>
      <c r="P311" s="34">
        <v>116</v>
      </c>
      <c r="Q311" s="34">
        <v>150</v>
      </c>
      <c r="R311" s="34">
        <v>130</v>
      </c>
      <c r="S311" s="34">
        <v>104</v>
      </c>
      <c r="T311" s="34">
        <v>145</v>
      </c>
      <c r="U311" s="34">
        <v>108</v>
      </c>
      <c r="V311" s="34">
        <v>188</v>
      </c>
      <c r="W311" s="34">
        <v>165</v>
      </c>
      <c r="X311" s="34">
        <v>181</v>
      </c>
      <c r="Y311" s="34">
        <v>140</v>
      </c>
      <c r="Z311" s="34">
        <v>157</v>
      </c>
      <c r="AA311" s="34">
        <v>137</v>
      </c>
      <c r="AB311" s="34">
        <v>154</v>
      </c>
      <c r="AC311" s="34">
        <v>167</v>
      </c>
    </row>
    <row r="312" spans="1:29" x14ac:dyDescent="0.2">
      <c r="A312" s="34" t="s">
        <v>60805</v>
      </c>
      <c r="B312" s="34">
        <v>40</v>
      </c>
      <c r="C312" s="34">
        <v>21</v>
      </c>
      <c r="D312" s="34">
        <v>18</v>
      </c>
      <c r="E312" s="34">
        <v>22</v>
      </c>
      <c r="F312" s="34">
        <v>25</v>
      </c>
      <c r="G312" s="34">
        <v>39</v>
      </c>
      <c r="H312" s="34">
        <v>10</v>
      </c>
      <c r="I312" s="34">
        <v>28</v>
      </c>
      <c r="J312" s="34">
        <v>20</v>
      </c>
      <c r="K312" s="34">
        <v>25</v>
      </c>
      <c r="L312" s="34">
        <v>39</v>
      </c>
      <c r="M312" s="34">
        <v>24</v>
      </c>
      <c r="N312" s="34">
        <v>22</v>
      </c>
      <c r="O312" s="34">
        <v>38</v>
      </c>
      <c r="P312" s="34">
        <v>37</v>
      </c>
      <c r="Q312" s="34">
        <v>59</v>
      </c>
      <c r="R312" s="34">
        <v>23</v>
      </c>
      <c r="S312" s="34">
        <v>39</v>
      </c>
      <c r="T312" s="34">
        <v>16</v>
      </c>
      <c r="U312" s="34">
        <v>51</v>
      </c>
      <c r="V312" s="34">
        <v>39</v>
      </c>
      <c r="W312" s="34">
        <v>38</v>
      </c>
      <c r="X312" s="34">
        <v>41</v>
      </c>
      <c r="Y312" s="34">
        <v>43</v>
      </c>
      <c r="Z312" s="34">
        <v>18</v>
      </c>
      <c r="AA312" s="34">
        <v>45</v>
      </c>
      <c r="AB312" s="34">
        <v>36</v>
      </c>
      <c r="AC312" s="34">
        <v>44</v>
      </c>
    </row>
    <row r="313" spans="1:29" x14ac:dyDescent="0.2">
      <c r="A313" s="34" t="s">
        <v>60806</v>
      </c>
      <c r="B313" s="34">
        <v>0</v>
      </c>
      <c r="C313" s="34">
        <v>0</v>
      </c>
      <c r="D313" s="34">
        <v>0</v>
      </c>
      <c r="E313" s="34">
        <v>0</v>
      </c>
      <c r="F313" s="34">
        <v>0</v>
      </c>
      <c r="G313" s="34">
        <v>0</v>
      </c>
      <c r="H313" s="34">
        <v>0</v>
      </c>
      <c r="I313" s="34">
        <v>0</v>
      </c>
      <c r="J313" s="34">
        <v>0</v>
      </c>
      <c r="K313" s="34">
        <v>0</v>
      </c>
      <c r="L313" s="34">
        <v>0</v>
      </c>
      <c r="M313" s="34">
        <v>0</v>
      </c>
      <c r="N313" s="34">
        <v>0</v>
      </c>
      <c r="O313" s="34">
        <v>0</v>
      </c>
      <c r="P313" s="34">
        <v>0</v>
      </c>
      <c r="Q313" s="34">
        <v>0</v>
      </c>
      <c r="R313" s="34">
        <v>0</v>
      </c>
      <c r="S313" s="34">
        <v>0</v>
      </c>
      <c r="T313" s="34">
        <v>0</v>
      </c>
      <c r="U313" s="34">
        <v>0</v>
      </c>
      <c r="V313" s="34">
        <v>0</v>
      </c>
      <c r="W313" s="34">
        <v>0</v>
      </c>
      <c r="X313" s="34">
        <v>0</v>
      </c>
      <c r="Y313" s="34">
        <v>0</v>
      </c>
      <c r="Z313" s="34">
        <v>0</v>
      </c>
      <c r="AA313" s="34">
        <v>0</v>
      </c>
      <c r="AB313" s="34">
        <v>0</v>
      </c>
      <c r="AC313" s="34">
        <v>0</v>
      </c>
    </row>
    <row r="314" spans="1:29" x14ac:dyDescent="0.2">
      <c r="A314" s="34" t="s">
        <v>60807</v>
      </c>
      <c r="B314" s="34">
        <v>184</v>
      </c>
      <c r="C314" s="34">
        <v>245</v>
      </c>
      <c r="D314" s="34">
        <v>280</v>
      </c>
      <c r="E314" s="34">
        <v>239</v>
      </c>
      <c r="F314" s="34">
        <v>227</v>
      </c>
      <c r="G314" s="34">
        <v>184</v>
      </c>
      <c r="H314" s="34">
        <v>248</v>
      </c>
      <c r="I314" s="34">
        <v>229</v>
      </c>
      <c r="J314" s="34">
        <v>222</v>
      </c>
      <c r="K314" s="34">
        <v>281</v>
      </c>
      <c r="L314" s="34">
        <v>200</v>
      </c>
      <c r="M314" s="34">
        <v>212</v>
      </c>
      <c r="N314" s="34">
        <v>187</v>
      </c>
      <c r="O314" s="34">
        <v>212</v>
      </c>
      <c r="P314" s="34">
        <v>248</v>
      </c>
      <c r="Q314" s="34">
        <v>366</v>
      </c>
      <c r="R314" s="34">
        <v>304</v>
      </c>
      <c r="S314" s="34">
        <v>278</v>
      </c>
      <c r="T314" s="34">
        <v>244</v>
      </c>
      <c r="U314" s="34">
        <v>205</v>
      </c>
      <c r="V314" s="34">
        <v>327</v>
      </c>
      <c r="W314" s="34">
        <v>310</v>
      </c>
      <c r="X314" s="34">
        <v>327</v>
      </c>
      <c r="Y314" s="34">
        <v>292</v>
      </c>
      <c r="Z314" s="34">
        <v>240</v>
      </c>
      <c r="AA314" s="34">
        <v>324</v>
      </c>
      <c r="AB314" s="34">
        <v>321</v>
      </c>
      <c r="AC314" s="34">
        <v>335</v>
      </c>
    </row>
    <row r="315" spans="1:29" x14ac:dyDescent="0.2">
      <c r="A315" s="34" t="s">
        <v>60808</v>
      </c>
      <c r="B315" s="34">
        <v>409</v>
      </c>
      <c r="C315" s="34">
        <v>313</v>
      </c>
      <c r="D315" s="34">
        <v>383</v>
      </c>
      <c r="E315" s="34">
        <v>321</v>
      </c>
      <c r="F315" s="34">
        <v>469</v>
      </c>
      <c r="G315" s="34">
        <v>291</v>
      </c>
      <c r="H315" s="34">
        <v>382</v>
      </c>
      <c r="I315" s="34">
        <v>351</v>
      </c>
      <c r="J315" s="34">
        <v>411</v>
      </c>
      <c r="K315" s="34">
        <v>358</v>
      </c>
      <c r="L315" s="34">
        <v>420</v>
      </c>
      <c r="M315" s="34">
        <v>293</v>
      </c>
      <c r="N315" s="34">
        <v>363</v>
      </c>
      <c r="O315" s="34">
        <v>344</v>
      </c>
      <c r="P315" s="34">
        <v>363</v>
      </c>
      <c r="Q315" s="34">
        <v>449</v>
      </c>
      <c r="R315" s="34">
        <v>570</v>
      </c>
      <c r="S315" s="34">
        <v>416</v>
      </c>
      <c r="T315" s="34">
        <v>499</v>
      </c>
      <c r="U315" s="34">
        <v>432</v>
      </c>
      <c r="V315" s="34">
        <v>446</v>
      </c>
      <c r="W315" s="34">
        <v>586</v>
      </c>
      <c r="X315" s="34">
        <v>550</v>
      </c>
      <c r="Y315" s="34">
        <v>491</v>
      </c>
      <c r="Z315" s="34">
        <v>411</v>
      </c>
      <c r="AA315" s="34">
        <v>384</v>
      </c>
      <c r="AB315" s="34">
        <v>652</v>
      </c>
      <c r="AC315" s="34">
        <v>563</v>
      </c>
    </row>
    <row r="316" spans="1:29" x14ac:dyDescent="0.2">
      <c r="A316" s="34" t="s">
        <v>60809</v>
      </c>
      <c r="B316" s="34">
        <v>162</v>
      </c>
      <c r="C316" s="34">
        <v>275</v>
      </c>
      <c r="D316" s="34">
        <v>261</v>
      </c>
      <c r="E316" s="34">
        <v>234</v>
      </c>
      <c r="F316" s="34">
        <v>184</v>
      </c>
      <c r="G316" s="34">
        <v>263</v>
      </c>
      <c r="H316" s="34">
        <v>164</v>
      </c>
      <c r="I316" s="34">
        <v>197</v>
      </c>
      <c r="J316" s="34">
        <v>197</v>
      </c>
      <c r="K316" s="34">
        <v>230</v>
      </c>
      <c r="L316" s="34">
        <v>131</v>
      </c>
      <c r="M316" s="34">
        <v>184</v>
      </c>
      <c r="N316" s="34">
        <v>174</v>
      </c>
      <c r="O316" s="34">
        <v>214</v>
      </c>
      <c r="P316" s="34">
        <v>160</v>
      </c>
      <c r="Q316" s="34">
        <v>277</v>
      </c>
      <c r="R316" s="34">
        <v>220</v>
      </c>
      <c r="S316" s="34">
        <v>293</v>
      </c>
      <c r="T316" s="34">
        <v>168</v>
      </c>
      <c r="U316" s="34">
        <v>191</v>
      </c>
      <c r="V316" s="34">
        <v>207</v>
      </c>
      <c r="W316" s="34">
        <v>263</v>
      </c>
      <c r="X316" s="34">
        <v>273</v>
      </c>
      <c r="Y316" s="34">
        <v>247</v>
      </c>
      <c r="Z316" s="34">
        <v>240</v>
      </c>
      <c r="AA316" s="34">
        <v>316</v>
      </c>
      <c r="AB316" s="34">
        <v>212</v>
      </c>
      <c r="AC316" s="34">
        <v>356</v>
      </c>
    </row>
    <row r="317" spans="1:29" x14ac:dyDescent="0.2">
      <c r="A317" s="34" t="s">
        <v>60810</v>
      </c>
      <c r="B317" s="34">
        <v>184</v>
      </c>
      <c r="C317" s="34">
        <v>175</v>
      </c>
      <c r="D317" s="34">
        <v>178</v>
      </c>
      <c r="E317" s="34">
        <v>238</v>
      </c>
      <c r="F317" s="34">
        <v>172</v>
      </c>
      <c r="G317" s="34">
        <v>167</v>
      </c>
      <c r="H317" s="34">
        <v>204</v>
      </c>
      <c r="I317" s="34">
        <v>187</v>
      </c>
      <c r="J317" s="34">
        <v>147</v>
      </c>
      <c r="K317" s="34">
        <v>155</v>
      </c>
      <c r="L317" s="34">
        <v>152</v>
      </c>
      <c r="M317" s="34">
        <v>169</v>
      </c>
      <c r="N317" s="34">
        <v>137</v>
      </c>
      <c r="O317" s="34">
        <v>202</v>
      </c>
      <c r="P317" s="34">
        <v>167</v>
      </c>
      <c r="Q317" s="34">
        <v>244</v>
      </c>
      <c r="R317" s="34">
        <v>284</v>
      </c>
      <c r="S317" s="34">
        <v>254</v>
      </c>
      <c r="T317" s="34">
        <v>224</v>
      </c>
      <c r="U317" s="34">
        <v>165</v>
      </c>
      <c r="V317" s="34">
        <v>260</v>
      </c>
      <c r="W317" s="34">
        <v>237</v>
      </c>
      <c r="X317" s="34">
        <v>186</v>
      </c>
      <c r="Y317" s="34">
        <v>260</v>
      </c>
      <c r="Z317" s="34">
        <v>180</v>
      </c>
      <c r="AA317" s="34">
        <v>221</v>
      </c>
      <c r="AB317" s="34">
        <v>216</v>
      </c>
      <c r="AC317" s="34">
        <v>317</v>
      </c>
    </row>
    <row r="318" spans="1:29" x14ac:dyDescent="0.2">
      <c r="A318" s="34" t="s">
        <v>60811</v>
      </c>
      <c r="B318" s="34">
        <v>193</v>
      </c>
      <c r="C318" s="34">
        <v>160</v>
      </c>
      <c r="D318" s="34">
        <v>161</v>
      </c>
      <c r="E318" s="34">
        <v>175</v>
      </c>
      <c r="F318" s="34">
        <v>166</v>
      </c>
      <c r="G318" s="34">
        <v>199</v>
      </c>
      <c r="H318" s="34">
        <v>163</v>
      </c>
      <c r="I318" s="34">
        <v>171</v>
      </c>
      <c r="J318" s="34">
        <v>161</v>
      </c>
      <c r="K318" s="34">
        <v>159</v>
      </c>
      <c r="L318" s="34">
        <v>98</v>
      </c>
      <c r="M318" s="34">
        <v>159</v>
      </c>
      <c r="N318" s="34">
        <v>128</v>
      </c>
      <c r="O318" s="34">
        <v>98</v>
      </c>
      <c r="P318" s="34">
        <v>159</v>
      </c>
      <c r="Q318" s="34">
        <v>210</v>
      </c>
      <c r="R318" s="34">
        <v>180</v>
      </c>
      <c r="S318" s="34">
        <v>174</v>
      </c>
      <c r="T318" s="34">
        <v>184</v>
      </c>
      <c r="U318" s="34">
        <v>156</v>
      </c>
      <c r="V318" s="34">
        <v>187</v>
      </c>
      <c r="W318" s="34">
        <v>164</v>
      </c>
      <c r="X318" s="34">
        <v>185</v>
      </c>
      <c r="Y318" s="34">
        <v>175</v>
      </c>
      <c r="Z318" s="34">
        <v>236</v>
      </c>
      <c r="AA318" s="34">
        <v>200</v>
      </c>
      <c r="AB318" s="34">
        <v>247</v>
      </c>
      <c r="AC318" s="34">
        <v>271</v>
      </c>
    </row>
    <row r="319" spans="1:29" x14ac:dyDescent="0.2">
      <c r="A319" s="34" t="s">
        <v>60812</v>
      </c>
      <c r="B319" s="34">
        <v>25</v>
      </c>
      <c r="C319" s="34">
        <v>61</v>
      </c>
      <c r="D319" s="34">
        <v>117</v>
      </c>
      <c r="E319" s="34">
        <v>104</v>
      </c>
      <c r="F319" s="34">
        <v>66</v>
      </c>
      <c r="G319" s="34">
        <v>75</v>
      </c>
      <c r="H319" s="34">
        <v>60</v>
      </c>
      <c r="I319" s="34">
        <v>88</v>
      </c>
      <c r="J319" s="34">
        <v>60</v>
      </c>
      <c r="K319" s="34">
        <v>77</v>
      </c>
      <c r="L319" s="34">
        <v>36</v>
      </c>
      <c r="M319" s="34">
        <v>72</v>
      </c>
      <c r="N319" s="34">
        <v>60</v>
      </c>
      <c r="O319" s="34">
        <v>67</v>
      </c>
      <c r="P319" s="34">
        <v>74</v>
      </c>
      <c r="Q319" s="34">
        <v>79</v>
      </c>
      <c r="R319" s="34">
        <v>65</v>
      </c>
      <c r="S319" s="34">
        <v>137</v>
      </c>
      <c r="T319" s="34">
        <v>52</v>
      </c>
      <c r="U319" s="34">
        <v>69</v>
      </c>
      <c r="V319" s="34">
        <v>85</v>
      </c>
      <c r="W319" s="34">
        <v>61</v>
      </c>
      <c r="X319" s="34">
        <v>74</v>
      </c>
      <c r="Y319" s="34">
        <v>76</v>
      </c>
      <c r="Z319" s="34">
        <v>115</v>
      </c>
      <c r="AA319" s="34">
        <v>80</v>
      </c>
      <c r="AB319" s="34">
        <v>64</v>
      </c>
      <c r="AC319" s="34">
        <v>189</v>
      </c>
    </row>
    <row r="320" spans="1:29" x14ac:dyDescent="0.2">
      <c r="A320" s="34" t="s">
        <v>60813</v>
      </c>
      <c r="B320" s="34">
        <v>119</v>
      </c>
      <c r="C320" s="34">
        <v>86</v>
      </c>
      <c r="D320" s="34">
        <v>118</v>
      </c>
      <c r="E320" s="34">
        <v>114</v>
      </c>
      <c r="F320" s="34">
        <v>105</v>
      </c>
      <c r="G320" s="34">
        <v>49</v>
      </c>
      <c r="H320" s="34">
        <v>131</v>
      </c>
      <c r="I320" s="34">
        <v>115</v>
      </c>
      <c r="J320" s="34">
        <v>115</v>
      </c>
      <c r="K320" s="34">
        <v>108</v>
      </c>
      <c r="L320" s="34">
        <v>102</v>
      </c>
      <c r="M320" s="34">
        <v>99</v>
      </c>
      <c r="N320" s="34">
        <v>75</v>
      </c>
      <c r="O320" s="34">
        <v>122</v>
      </c>
      <c r="P320" s="34">
        <v>134</v>
      </c>
      <c r="Q320" s="34">
        <v>125</v>
      </c>
      <c r="R320" s="34">
        <v>128</v>
      </c>
      <c r="S320" s="34">
        <v>125</v>
      </c>
      <c r="T320" s="34">
        <v>143</v>
      </c>
      <c r="U320" s="34">
        <v>146</v>
      </c>
      <c r="V320" s="34">
        <v>161</v>
      </c>
      <c r="W320" s="34">
        <v>109</v>
      </c>
      <c r="X320" s="34">
        <v>150</v>
      </c>
      <c r="Y320" s="34">
        <v>109</v>
      </c>
      <c r="Z320" s="34">
        <v>121</v>
      </c>
      <c r="AA320" s="34">
        <v>136</v>
      </c>
      <c r="AB320" s="34">
        <v>162</v>
      </c>
      <c r="AC320" s="34">
        <v>215</v>
      </c>
    </row>
    <row r="321" spans="1:29" x14ac:dyDescent="0.2">
      <c r="A321" s="34" t="s">
        <v>60814</v>
      </c>
      <c r="B321" s="34">
        <v>60</v>
      </c>
      <c r="C321" s="34">
        <v>100</v>
      </c>
      <c r="D321" s="34">
        <v>97</v>
      </c>
      <c r="E321" s="34">
        <v>103</v>
      </c>
      <c r="F321" s="34">
        <v>84</v>
      </c>
      <c r="G321" s="34">
        <v>103</v>
      </c>
      <c r="H321" s="34">
        <v>102</v>
      </c>
      <c r="I321" s="34">
        <v>75</v>
      </c>
      <c r="J321" s="34">
        <v>68</v>
      </c>
      <c r="K321" s="34">
        <v>113</v>
      </c>
      <c r="L321" s="34">
        <v>53</v>
      </c>
      <c r="M321" s="34">
        <v>94</v>
      </c>
      <c r="N321" s="34">
        <v>76</v>
      </c>
      <c r="O321" s="34">
        <v>77</v>
      </c>
      <c r="P321" s="34">
        <v>78</v>
      </c>
      <c r="Q321" s="34">
        <v>131</v>
      </c>
      <c r="R321" s="34">
        <v>92</v>
      </c>
      <c r="S321" s="34">
        <v>110</v>
      </c>
      <c r="T321" s="34">
        <v>64</v>
      </c>
      <c r="U321" s="34">
        <v>69</v>
      </c>
      <c r="V321" s="34">
        <v>78</v>
      </c>
      <c r="W321" s="34">
        <v>65</v>
      </c>
      <c r="X321" s="34">
        <v>110</v>
      </c>
      <c r="Y321" s="34">
        <v>59</v>
      </c>
      <c r="Z321" s="34">
        <v>100</v>
      </c>
      <c r="AA321" s="34">
        <v>116</v>
      </c>
      <c r="AB321" s="34">
        <v>79</v>
      </c>
      <c r="AC321" s="34">
        <v>151</v>
      </c>
    </row>
    <row r="322" spans="1:29" x14ac:dyDescent="0.2">
      <c r="A322" s="34" t="s">
        <v>60815</v>
      </c>
      <c r="B322" s="34">
        <v>133</v>
      </c>
      <c r="C322" s="34">
        <v>159</v>
      </c>
      <c r="D322" s="34">
        <v>151</v>
      </c>
      <c r="E322" s="34">
        <v>195</v>
      </c>
      <c r="F322" s="34">
        <v>129</v>
      </c>
      <c r="G322" s="34">
        <v>147</v>
      </c>
      <c r="H322" s="34">
        <v>105</v>
      </c>
      <c r="I322" s="34">
        <v>133</v>
      </c>
      <c r="J322" s="34">
        <v>113</v>
      </c>
      <c r="K322" s="34">
        <v>127</v>
      </c>
      <c r="L322" s="34">
        <v>95</v>
      </c>
      <c r="M322" s="34">
        <v>92</v>
      </c>
      <c r="N322" s="34">
        <v>129</v>
      </c>
      <c r="O322" s="34">
        <v>168</v>
      </c>
      <c r="P322" s="34">
        <v>103</v>
      </c>
      <c r="Q322" s="34">
        <v>205</v>
      </c>
      <c r="R322" s="34">
        <v>136</v>
      </c>
      <c r="S322" s="34">
        <v>202</v>
      </c>
      <c r="T322" s="34">
        <v>114</v>
      </c>
      <c r="U322" s="34">
        <v>172</v>
      </c>
      <c r="V322" s="34">
        <v>142</v>
      </c>
      <c r="W322" s="34">
        <v>216</v>
      </c>
      <c r="X322" s="34">
        <v>151</v>
      </c>
      <c r="Y322" s="34">
        <v>157</v>
      </c>
      <c r="Z322" s="34">
        <v>148</v>
      </c>
      <c r="AA322" s="34">
        <v>215</v>
      </c>
      <c r="AB322" s="34">
        <v>151</v>
      </c>
      <c r="AC322" s="34">
        <v>335</v>
      </c>
    </row>
    <row r="323" spans="1:29" x14ac:dyDescent="0.2">
      <c r="A323" s="34" t="s">
        <v>60816</v>
      </c>
      <c r="B323" s="34">
        <v>344</v>
      </c>
      <c r="C323" s="34">
        <v>253</v>
      </c>
      <c r="D323" s="34">
        <v>363</v>
      </c>
      <c r="E323" s="34">
        <v>316</v>
      </c>
      <c r="F323" s="34">
        <v>343</v>
      </c>
      <c r="G323" s="34">
        <v>290</v>
      </c>
      <c r="H323" s="34">
        <v>411</v>
      </c>
      <c r="I323" s="34">
        <v>272</v>
      </c>
      <c r="J323" s="34">
        <v>289</v>
      </c>
      <c r="K323" s="34">
        <v>348</v>
      </c>
      <c r="L323" s="34">
        <v>313</v>
      </c>
      <c r="M323" s="34">
        <v>236</v>
      </c>
      <c r="N323" s="34">
        <v>298</v>
      </c>
      <c r="O323" s="34">
        <v>244</v>
      </c>
      <c r="P323" s="34">
        <v>281</v>
      </c>
      <c r="Q323" s="34">
        <v>467</v>
      </c>
      <c r="R323" s="34">
        <v>366</v>
      </c>
      <c r="S323" s="34">
        <v>440</v>
      </c>
      <c r="T323" s="34">
        <v>397</v>
      </c>
      <c r="U323" s="34">
        <v>328</v>
      </c>
      <c r="V323" s="34">
        <v>419</v>
      </c>
      <c r="W323" s="34">
        <v>380</v>
      </c>
      <c r="X323" s="34">
        <v>445</v>
      </c>
      <c r="Y323" s="34">
        <v>379</v>
      </c>
      <c r="Z323" s="34">
        <v>339</v>
      </c>
      <c r="AA323" s="34">
        <v>410</v>
      </c>
      <c r="AB323" s="34">
        <v>408</v>
      </c>
      <c r="AC323" s="34">
        <v>472</v>
      </c>
    </row>
    <row r="324" spans="1:29" x14ac:dyDescent="0.2">
      <c r="A324" s="34" t="s">
        <v>60817</v>
      </c>
      <c r="B324" s="34">
        <v>89</v>
      </c>
      <c r="C324" s="34">
        <v>71</v>
      </c>
      <c r="D324" s="34">
        <v>75</v>
      </c>
      <c r="E324" s="34">
        <v>84</v>
      </c>
      <c r="F324" s="34">
        <v>96</v>
      </c>
      <c r="G324" s="34">
        <v>87</v>
      </c>
      <c r="H324" s="34">
        <v>59</v>
      </c>
      <c r="I324" s="34">
        <v>73</v>
      </c>
      <c r="J324" s="34">
        <v>56</v>
      </c>
      <c r="K324" s="34">
        <v>75</v>
      </c>
      <c r="L324" s="34">
        <v>58</v>
      </c>
      <c r="M324" s="34">
        <v>69</v>
      </c>
      <c r="N324" s="34">
        <v>49</v>
      </c>
      <c r="O324" s="34">
        <v>61</v>
      </c>
      <c r="P324" s="34">
        <v>63</v>
      </c>
      <c r="Q324" s="34">
        <v>92</v>
      </c>
      <c r="R324" s="34">
        <v>88</v>
      </c>
      <c r="S324" s="34">
        <v>75</v>
      </c>
      <c r="T324" s="34">
        <v>78</v>
      </c>
      <c r="U324" s="34">
        <v>63</v>
      </c>
      <c r="V324" s="34">
        <v>78</v>
      </c>
      <c r="W324" s="34">
        <v>83</v>
      </c>
      <c r="X324" s="34">
        <v>135</v>
      </c>
      <c r="Y324" s="34">
        <v>53</v>
      </c>
      <c r="Z324" s="34">
        <v>74</v>
      </c>
      <c r="AA324" s="34">
        <v>73</v>
      </c>
      <c r="AB324" s="34">
        <v>91</v>
      </c>
      <c r="AC324" s="34">
        <v>103</v>
      </c>
    </row>
    <row r="325" spans="1:29" x14ac:dyDescent="0.2">
      <c r="A325" s="34" t="s">
        <v>60818</v>
      </c>
      <c r="B325" s="34">
        <v>47</v>
      </c>
      <c r="C325" s="34">
        <v>49</v>
      </c>
      <c r="D325" s="34">
        <v>78</v>
      </c>
      <c r="E325" s="34">
        <v>61</v>
      </c>
      <c r="F325" s="34">
        <v>73</v>
      </c>
      <c r="G325" s="34">
        <v>85</v>
      </c>
      <c r="H325" s="34">
        <v>38</v>
      </c>
      <c r="I325" s="34">
        <v>58</v>
      </c>
      <c r="J325" s="34">
        <v>32</v>
      </c>
      <c r="K325" s="34">
        <v>101</v>
      </c>
      <c r="L325" s="34">
        <v>15</v>
      </c>
      <c r="M325" s="34">
        <v>40</v>
      </c>
      <c r="N325" s="34">
        <v>34</v>
      </c>
      <c r="O325" s="34">
        <v>41</v>
      </c>
      <c r="P325" s="34">
        <v>28</v>
      </c>
      <c r="Q325" s="34">
        <v>49</v>
      </c>
      <c r="R325" s="34">
        <v>38</v>
      </c>
      <c r="S325" s="34">
        <v>65</v>
      </c>
      <c r="T325" s="34">
        <v>25</v>
      </c>
      <c r="U325" s="34">
        <v>41</v>
      </c>
      <c r="V325" s="34">
        <v>51</v>
      </c>
      <c r="W325" s="34">
        <v>59</v>
      </c>
      <c r="X325" s="34">
        <v>69</v>
      </c>
      <c r="Y325" s="34">
        <v>49</v>
      </c>
      <c r="Z325" s="34">
        <v>72</v>
      </c>
      <c r="AA325" s="34">
        <v>56</v>
      </c>
      <c r="AB325" s="34">
        <v>31</v>
      </c>
      <c r="AC325" s="34">
        <v>113</v>
      </c>
    </row>
    <row r="326" spans="1:29" x14ac:dyDescent="0.2">
      <c r="A326" s="34" t="s">
        <v>60819</v>
      </c>
      <c r="B326" s="34">
        <v>468</v>
      </c>
      <c r="C326" s="34">
        <v>490</v>
      </c>
      <c r="D326" s="34">
        <v>638</v>
      </c>
      <c r="E326" s="34">
        <v>578</v>
      </c>
      <c r="F326" s="34">
        <v>598</v>
      </c>
      <c r="G326" s="34">
        <v>478</v>
      </c>
      <c r="H326" s="34">
        <v>538</v>
      </c>
      <c r="I326" s="34">
        <v>472</v>
      </c>
      <c r="J326" s="34">
        <v>504</v>
      </c>
      <c r="K326" s="34">
        <v>544</v>
      </c>
      <c r="L326" s="34">
        <v>442</v>
      </c>
      <c r="M326" s="34">
        <v>504</v>
      </c>
      <c r="N326" s="34">
        <v>514</v>
      </c>
      <c r="O326" s="34">
        <v>425</v>
      </c>
      <c r="P326" s="34">
        <v>531</v>
      </c>
      <c r="Q326" s="34">
        <v>725</v>
      </c>
      <c r="R326" s="34">
        <v>755</v>
      </c>
      <c r="S326" s="34">
        <v>682</v>
      </c>
      <c r="T326" s="34">
        <v>664</v>
      </c>
      <c r="U326" s="34">
        <v>573</v>
      </c>
      <c r="V326" s="34">
        <v>686</v>
      </c>
      <c r="W326" s="34">
        <v>689</v>
      </c>
      <c r="X326" s="34">
        <v>687</v>
      </c>
      <c r="Y326" s="34">
        <v>715</v>
      </c>
      <c r="Z326" s="34">
        <v>584</v>
      </c>
      <c r="AA326" s="34">
        <v>816</v>
      </c>
      <c r="AB326" s="34">
        <v>763</v>
      </c>
      <c r="AC326" s="34">
        <v>877</v>
      </c>
    </row>
    <row r="327" spans="1:29" x14ac:dyDescent="0.2">
      <c r="A327" s="34" t="s">
        <v>60820</v>
      </c>
      <c r="B327" s="34">
        <v>55</v>
      </c>
      <c r="C327" s="34">
        <v>88</v>
      </c>
      <c r="D327" s="34">
        <v>96</v>
      </c>
      <c r="E327" s="34">
        <v>100</v>
      </c>
      <c r="F327" s="34">
        <v>82</v>
      </c>
      <c r="G327" s="34">
        <v>59</v>
      </c>
      <c r="H327" s="34">
        <v>72</v>
      </c>
      <c r="I327" s="34">
        <v>72</v>
      </c>
      <c r="J327" s="34">
        <v>46</v>
      </c>
      <c r="K327" s="34">
        <v>93</v>
      </c>
      <c r="L327" s="34">
        <v>38</v>
      </c>
      <c r="M327" s="34">
        <v>57</v>
      </c>
      <c r="N327" s="34">
        <v>64</v>
      </c>
      <c r="O327" s="34">
        <v>63</v>
      </c>
      <c r="P327" s="34">
        <v>72</v>
      </c>
      <c r="Q327" s="34">
        <v>76</v>
      </c>
      <c r="R327" s="34">
        <v>101</v>
      </c>
      <c r="S327" s="34">
        <v>99</v>
      </c>
      <c r="T327" s="34">
        <v>58</v>
      </c>
      <c r="U327" s="34">
        <v>68</v>
      </c>
      <c r="V327" s="34">
        <v>96</v>
      </c>
      <c r="W327" s="34">
        <v>50</v>
      </c>
      <c r="X327" s="34">
        <v>117</v>
      </c>
      <c r="Y327" s="34">
        <v>65</v>
      </c>
      <c r="Z327" s="34">
        <v>84</v>
      </c>
      <c r="AA327" s="34">
        <v>78</v>
      </c>
      <c r="AB327" s="34">
        <v>51</v>
      </c>
      <c r="AC327" s="34">
        <v>102</v>
      </c>
    </row>
    <row r="328" spans="1:29" x14ac:dyDescent="0.2">
      <c r="A328" s="34" t="s">
        <v>60821</v>
      </c>
      <c r="B328" s="34">
        <v>57</v>
      </c>
      <c r="C328" s="34">
        <v>66</v>
      </c>
      <c r="D328" s="34">
        <v>83</v>
      </c>
      <c r="E328" s="34">
        <v>88</v>
      </c>
      <c r="F328" s="34">
        <v>59</v>
      </c>
      <c r="G328" s="34">
        <v>115</v>
      </c>
      <c r="H328" s="34">
        <v>64</v>
      </c>
      <c r="I328" s="34">
        <v>79</v>
      </c>
      <c r="J328" s="34">
        <v>59</v>
      </c>
      <c r="K328" s="34">
        <v>78</v>
      </c>
      <c r="L328" s="34">
        <v>43</v>
      </c>
      <c r="M328" s="34">
        <v>67</v>
      </c>
      <c r="N328" s="34">
        <v>57</v>
      </c>
      <c r="O328" s="34">
        <v>52</v>
      </c>
      <c r="P328" s="34">
        <v>70</v>
      </c>
      <c r="Q328" s="34">
        <v>83</v>
      </c>
      <c r="R328" s="34">
        <v>98</v>
      </c>
      <c r="S328" s="34">
        <v>83</v>
      </c>
      <c r="T328" s="34">
        <v>52</v>
      </c>
      <c r="U328" s="34">
        <v>58</v>
      </c>
      <c r="V328" s="34">
        <v>81</v>
      </c>
      <c r="W328" s="34">
        <v>63</v>
      </c>
      <c r="X328" s="34">
        <v>91</v>
      </c>
      <c r="Y328" s="34">
        <v>46</v>
      </c>
      <c r="Z328" s="34">
        <v>89</v>
      </c>
      <c r="AA328" s="34">
        <v>107</v>
      </c>
      <c r="AB328" s="34">
        <v>85</v>
      </c>
      <c r="AC328" s="34">
        <v>83</v>
      </c>
    </row>
    <row r="329" spans="1:29" x14ac:dyDescent="0.2">
      <c r="A329" s="34" t="s">
        <v>60822</v>
      </c>
      <c r="B329" s="34">
        <v>135</v>
      </c>
      <c r="C329" s="34">
        <v>242</v>
      </c>
      <c r="D329" s="34">
        <v>300</v>
      </c>
      <c r="E329" s="34">
        <v>357</v>
      </c>
      <c r="F329" s="34">
        <v>247</v>
      </c>
      <c r="G329" s="34">
        <v>259</v>
      </c>
      <c r="H329" s="34">
        <v>233</v>
      </c>
      <c r="I329" s="34">
        <v>273</v>
      </c>
      <c r="J329" s="34">
        <v>218</v>
      </c>
      <c r="K329" s="34">
        <v>288</v>
      </c>
      <c r="L329" s="34">
        <v>119</v>
      </c>
      <c r="M329" s="34">
        <v>197</v>
      </c>
      <c r="N329" s="34">
        <v>161</v>
      </c>
      <c r="O329" s="34">
        <v>262</v>
      </c>
      <c r="P329" s="34">
        <v>237</v>
      </c>
      <c r="Q329" s="34">
        <v>367</v>
      </c>
      <c r="R329" s="34">
        <v>277</v>
      </c>
      <c r="S329" s="34">
        <v>327</v>
      </c>
      <c r="T329" s="34">
        <v>163</v>
      </c>
      <c r="U329" s="34">
        <v>244</v>
      </c>
      <c r="V329" s="34">
        <v>259</v>
      </c>
      <c r="W329" s="34">
        <v>279</v>
      </c>
      <c r="X329" s="34">
        <v>317</v>
      </c>
      <c r="Y329" s="34">
        <v>243</v>
      </c>
      <c r="Z329" s="34">
        <v>284</v>
      </c>
      <c r="AA329" s="34">
        <v>298</v>
      </c>
      <c r="AB329" s="34">
        <v>217</v>
      </c>
      <c r="AC329" s="34">
        <v>430</v>
      </c>
    </row>
    <row r="330" spans="1:29" x14ac:dyDescent="0.2">
      <c r="A330" s="34" t="s">
        <v>60823</v>
      </c>
      <c r="B330" s="34">
        <v>151</v>
      </c>
      <c r="C330" s="34">
        <v>214</v>
      </c>
      <c r="D330" s="34">
        <v>281</v>
      </c>
      <c r="E330" s="34">
        <v>236</v>
      </c>
      <c r="F330" s="34">
        <v>210</v>
      </c>
      <c r="G330" s="34">
        <v>268</v>
      </c>
      <c r="H330" s="34">
        <v>215</v>
      </c>
      <c r="I330" s="34">
        <v>202</v>
      </c>
      <c r="J330" s="34">
        <v>198</v>
      </c>
      <c r="K330" s="34">
        <v>255</v>
      </c>
      <c r="L330" s="34">
        <v>116</v>
      </c>
      <c r="M330" s="34">
        <v>159</v>
      </c>
      <c r="N330" s="34">
        <v>206</v>
      </c>
      <c r="O330" s="34">
        <v>169</v>
      </c>
      <c r="P330" s="34">
        <v>206</v>
      </c>
      <c r="Q330" s="34">
        <v>299</v>
      </c>
      <c r="R330" s="34">
        <v>263</v>
      </c>
      <c r="S330" s="34">
        <v>258</v>
      </c>
      <c r="T330" s="34">
        <v>199</v>
      </c>
      <c r="U330" s="34">
        <v>192</v>
      </c>
      <c r="V330" s="34">
        <v>230</v>
      </c>
      <c r="W330" s="34">
        <v>285</v>
      </c>
      <c r="X330" s="34">
        <v>284</v>
      </c>
      <c r="Y330" s="34">
        <v>208</v>
      </c>
      <c r="Z330" s="34">
        <v>224</v>
      </c>
      <c r="AA330" s="34">
        <v>294</v>
      </c>
      <c r="AB330" s="34">
        <v>248</v>
      </c>
      <c r="AC330" s="34">
        <v>357</v>
      </c>
    </row>
    <row r="331" spans="1:29" x14ac:dyDescent="0.2">
      <c r="A331" s="34" t="s">
        <v>60824</v>
      </c>
      <c r="B331" s="34">
        <v>76</v>
      </c>
      <c r="C331" s="34">
        <v>107</v>
      </c>
      <c r="D331" s="34">
        <v>95</v>
      </c>
      <c r="E331" s="34">
        <v>76</v>
      </c>
      <c r="F331" s="34">
        <v>99</v>
      </c>
      <c r="G331" s="34">
        <v>97</v>
      </c>
      <c r="H331" s="34">
        <v>104</v>
      </c>
      <c r="I331" s="34">
        <v>89</v>
      </c>
      <c r="J331" s="34">
        <v>43</v>
      </c>
      <c r="K331" s="34">
        <v>93</v>
      </c>
      <c r="L331" s="34">
        <v>23</v>
      </c>
      <c r="M331" s="34">
        <v>87</v>
      </c>
      <c r="N331" s="34">
        <v>71</v>
      </c>
      <c r="O331" s="34">
        <v>83</v>
      </c>
      <c r="P331" s="34">
        <v>81</v>
      </c>
      <c r="Q331" s="34">
        <v>110</v>
      </c>
      <c r="R331" s="34">
        <v>78</v>
      </c>
      <c r="S331" s="34">
        <v>152</v>
      </c>
      <c r="T331" s="34">
        <v>49</v>
      </c>
      <c r="U331" s="34">
        <v>70</v>
      </c>
      <c r="V331" s="34">
        <v>87</v>
      </c>
      <c r="W331" s="34">
        <v>91</v>
      </c>
      <c r="X331" s="34">
        <v>115</v>
      </c>
      <c r="Y331" s="34">
        <v>57</v>
      </c>
      <c r="Z331" s="34">
        <v>93</v>
      </c>
      <c r="AA331" s="34">
        <v>106</v>
      </c>
      <c r="AB331" s="34">
        <v>63</v>
      </c>
      <c r="AC331" s="34">
        <v>129</v>
      </c>
    </row>
    <row r="332" spans="1:29" x14ac:dyDescent="0.2">
      <c r="A332" s="34" t="s">
        <v>60825</v>
      </c>
      <c r="B332" s="34">
        <v>76</v>
      </c>
      <c r="C332" s="34">
        <v>100</v>
      </c>
      <c r="D332" s="34">
        <v>94</v>
      </c>
      <c r="E332" s="34">
        <v>145</v>
      </c>
      <c r="F332" s="34">
        <v>83</v>
      </c>
      <c r="G332" s="34">
        <v>139</v>
      </c>
      <c r="H332" s="34">
        <v>84</v>
      </c>
      <c r="I332" s="34">
        <v>106</v>
      </c>
      <c r="J332" s="34">
        <v>67</v>
      </c>
      <c r="K332" s="34">
        <v>133</v>
      </c>
      <c r="L332" s="34">
        <v>62</v>
      </c>
      <c r="M332" s="34">
        <v>108</v>
      </c>
      <c r="N332" s="34">
        <v>69</v>
      </c>
      <c r="O332" s="34">
        <v>88</v>
      </c>
      <c r="P332" s="34">
        <v>79</v>
      </c>
      <c r="Q332" s="34">
        <v>86</v>
      </c>
      <c r="R332" s="34">
        <v>81</v>
      </c>
      <c r="S332" s="34">
        <v>125</v>
      </c>
      <c r="T332" s="34">
        <v>75</v>
      </c>
      <c r="U332" s="34">
        <v>109</v>
      </c>
      <c r="V332" s="34">
        <v>115</v>
      </c>
      <c r="W332" s="34">
        <v>91</v>
      </c>
      <c r="X332" s="34">
        <v>113</v>
      </c>
      <c r="Y332" s="34">
        <v>105</v>
      </c>
      <c r="Z332" s="34">
        <v>116</v>
      </c>
      <c r="AA332" s="34">
        <v>156</v>
      </c>
      <c r="AB332" s="34">
        <v>70</v>
      </c>
      <c r="AC332" s="34">
        <v>160</v>
      </c>
    </row>
    <row r="333" spans="1:29" x14ac:dyDescent="0.2">
      <c r="A333" s="34" t="s">
        <v>60826</v>
      </c>
      <c r="B333" s="34">
        <v>71</v>
      </c>
      <c r="C333" s="34">
        <v>105</v>
      </c>
      <c r="D333" s="34">
        <v>116</v>
      </c>
      <c r="E333" s="34">
        <v>118</v>
      </c>
      <c r="F333" s="34">
        <v>109</v>
      </c>
      <c r="G333" s="34">
        <v>108</v>
      </c>
      <c r="H333" s="34">
        <v>116</v>
      </c>
      <c r="I333" s="34">
        <v>87</v>
      </c>
      <c r="J333" s="34">
        <v>89</v>
      </c>
      <c r="K333" s="34">
        <v>114</v>
      </c>
      <c r="L333" s="34">
        <v>68</v>
      </c>
      <c r="M333" s="34">
        <v>99</v>
      </c>
      <c r="N333" s="34">
        <v>81</v>
      </c>
      <c r="O333" s="34">
        <v>73</v>
      </c>
      <c r="P333" s="34">
        <v>106</v>
      </c>
      <c r="Q333" s="34">
        <v>126</v>
      </c>
      <c r="R333" s="34">
        <v>110</v>
      </c>
      <c r="S333" s="34">
        <v>156</v>
      </c>
      <c r="T333" s="34">
        <v>67</v>
      </c>
      <c r="U333" s="34">
        <v>95</v>
      </c>
      <c r="V333" s="34">
        <v>140</v>
      </c>
      <c r="W333" s="34">
        <v>79</v>
      </c>
      <c r="X333" s="34">
        <v>154</v>
      </c>
      <c r="Y333" s="34">
        <v>113</v>
      </c>
      <c r="Z333" s="34">
        <v>107</v>
      </c>
      <c r="AA333" s="34">
        <v>107</v>
      </c>
      <c r="AB333" s="34">
        <v>129</v>
      </c>
      <c r="AC333" s="34">
        <v>169</v>
      </c>
    </row>
    <row r="334" spans="1:29" x14ac:dyDescent="0.2">
      <c r="A334" s="34" t="s">
        <v>60827</v>
      </c>
      <c r="B334" s="34">
        <v>97</v>
      </c>
      <c r="C334" s="34">
        <v>51</v>
      </c>
      <c r="D334" s="34">
        <v>75</v>
      </c>
      <c r="E334" s="34">
        <v>89</v>
      </c>
      <c r="F334" s="34">
        <v>77</v>
      </c>
      <c r="G334" s="34">
        <v>65</v>
      </c>
      <c r="H334" s="34">
        <v>81</v>
      </c>
      <c r="I334" s="34">
        <v>81</v>
      </c>
      <c r="J334" s="34">
        <v>55</v>
      </c>
      <c r="K334" s="34">
        <v>93</v>
      </c>
      <c r="L334" s="34">
        <v>49</v>
      </c>
      <c r="M334" s="34">
        <v>37</v>
      </c>
      <c r="N334" s="34">
        <v>69</v>
      </c>
      <c r="O334" s="34">
        <v>59</v>
      </c>
      <c r="P334" s="34">
        <v>75</v>
      </c>
      <c r="Q334" s="34">
        <v>125</v>
      </c>
      <c r="R334" s="34">
        <v>96</v>
      </c>
      <c r="S334" s="34">
        <v>73</v>
      </c>
      <c r="T334" s="34">
        <v>58</v>
      </c>
      <c r="U334" s="34">
        <v>74</v>
      </c>
      <c r="V334" s="34">
        <v>77</v>
      </c>
      <c r="W334" s="34">
        <v>87</v>
      </c>
      <c r="X334" s="34">
        <v>110</v>
      </c>
      <c r="Y334" s="34">
        <v>74</v>
      </c>
      <c r="Z334" s="34">
        <v>54</v>
      </c>
      <c r="AA334" s="34">
        <v>91</v>
      </c>
      <c r="AB334" s="34">
        <v>88</v>
      </c>
      <c r="AC334" s="34">
        <v>129</v>
      </c>
    </row>
    <row r="335" spans="1:29" x14ac:dyDescent="0.2">
      <c r="A335" s="34" t="s">
        <v>60828</v>
      </c>
      <c r="B335" s="34">
        <v>65</v>
      </c>
      <c r="C335" s="34">
        <v>59</v>
      </c>
      <c r="D335" s="34">
        <v>55</v>
      </c>
      <c r="E335" s="34">
        <v>58</v>
      </c>
      <c r="F335" s="34">
        <v>56</v>
      </c>
      <c r="G335" s="34">
        <v>65</v>
      </c>
      <c r="H335" s="34">
        <v>37</v>
      </c>
      <c r="I335" s="34">
        <v>27</v>
      </c>
      <c r="J335" s="34">
        <v>38</v>
      </c>
      <c r="K335" s="34">
        <v>51</v>
      </c>
      <c r="L335" s="34">
        <v>28</v>
      </c>
      <c r="M335" s="34">
        <v>37</v>
      </c>
      <c r="N335" s="34">
        <v>33</v>
      </c>
      <c r="O335" s="34">
        <v>66</v>
      </c>
      <c r="P335" s="34">
        <v>42</v>
      </c>
      <c r="Q335" s="34">
        <v>77</v>
      </c>
      <c r="R335" s="34">
        <v>69</v>
      </c>
      <c r="S335" s="34">
        <v>86</v>
      </c>
      <c r="T335" s="34">
        <v>31</v>
      </c>
      <c r="U335" s="34">
        <v>39</v>
      </c>
      <c r="V335" s="34">
        <v>49</v>
      </c>
      <c r="W335" s="34">
        <v>81</v>
      </c>
      <c r="X335" s="34">
        <v>57</v>
      </c>
      <c r="Y335" s="34">
        <v>32</v>
      </c>
      <c r="Z335" s="34">
        <v>73</v>
      </c>
      <c r="AA335" s="34">
        <v>68</v>
      </c>
      <c r="AB335" s="34">
        <v>38</v>
      </c>
      <c r="AC335" s="34">
        <v>98</v>
      </c>
    </row>
    <row r="336" spans="1:29" x14ac:dyDescent="0.2">
      <c r="A336" s="34" t="s">
        <v>60829</v>
      </c>
      <c r="B336" s="34">
        <v>47</v>
      </c>
      <c r="C336" s="34">
        <v>137</v>
      </c>
      <c r="D336" s="34">
        <v>136</v>
      </c>
      <c r="E336" s="34">
        <v>115</v>
      </c>
      <c r="F336" s="34">
        <v>101</v>
      </c>
      <c r="G336" s="34">
        <v>83</v>
      </c>
      <c r="H336" s="34">
        <v>81</v>
      </c>
      <c r="I336" s="34">
        <v>80</v>
      </c>
      <c r="J336" s="34">
        <v>62</v>
      </c>
      <c r="K336" s="34">
        <v>99</v>
      </c>
      <c r="L336" s="34">
        <v>37</v>
      </c>
      <c r="M336" s="34">
        <v>92</v>
      </c>
      <c r="N336" s="34">
        <v>99</v>
      </c>
      <c r="O336" s="34">
        <v>82</v>
      </c>
      <c r="P336" s="34">
        <v>73</v>
      </c>
      <c r="Q336" s="34">
        <v>108</v>
      </c>
      <c r="R336" s="34">
        <v>85</v>
      </c>
      <c r="S336" s="34">
        <v>138</v>
      </c>
      <c r="T336" s="34">
        <v>57</v>
      </c>
      <c r="U336" s="34">
        <v>95</v>
      </c>
      <c r="V336" s="34">
        <v>89</v>
      </c>
      <c r="W336" s="34">
        <v>108</v>
      </c>
      <c r="X336" s="34">
        <v>122</v>
      </c>
      <c r="Y336" s="34">
        <v>72</v>
      </c>
      <c r="Z336" s="34">
        <v>107</v>
      </c>
      <c r="AA336" s="34">
        <v>124</v>
      </c>
      <c r="AB336" s="34">
        <v>68</v>
      </c>
      <c r="AC336" s="34">
        <v>122</v>
      </c>
    </row>
    <row r="337" spans="1:29" x14ac:dyDescent="0.2">
      <c r="A337" s="34" t="s">
        <v>60830</v>
      </c>
      <c r="B337" s="34">
        <v>98</v>
      </c>
      <c r="C337" s="34">
        <v>89</v>
      </c>
      <c r="D337" s="34">
        <v>83</v>
      </c>
      <c r="E337" s="34">
        <v>86</v>
      </c>
      <c r="F337" s="34">
        <v>79</v>
      </c>
      <c r="G337" s="34">
        <v>82</v>
      </c>
      <c r="H337" s="34">
        <v>71</v>
      </c>
      <c r="I337" s="34">
        <v>71</v>
      </c>
      <c r="J337" s="34">
        <v>83</v>
      </c>
      <c r="K337" s="34">
        <v>94</v>
      </c>
      <c r="L337" s="34">
        <v>66</v>
      </c>
      <c r="M337" s="34">
        <v>72</v>
      </c>
      <c r="N337" s="34">
        <v>80</v>
      </c>
      <c r="O337" s="34">
        <v>93</v>
      </c>
      <c r="P337" s="34">
        <v>72</v>
      </c>
      <c r="Q337" s="34">
        <v>115</v>
      </c>
      <c r="R337" s="34">
        <v>104</v>
      </c>
      <c r="S337" s="34">
        <v>115</v>
      </c>
      <c r="T337" s="34">
        <v>79</v>
      </c>
      <c r="U337" s="34">
        <v>88</v>
      </c>
      <c r="V337" s="34">
        <v>132</v>
      </c>
      <c r="W337" s="34">
        <v>108</v>
      </c>
      <c r="X337" s="34">
        <v>85</v>
      </c>
      <c r="Y337" s="34">
        <v>95</v>
      </c>
      <c r="Z337" s="34">
        <v>89</v>
      </c>
      <c r="AA337" s="34">
        <v>115</v>
      </c>
      <c r="AB337" s="34">
        <v>98</v>
      </c>
      <c r="AC337" s="34">
        <v>117</v>
      </c>
    </row>
    <row r="338" spans="1:29" x14ac:dyDescent="0.2">
      <c r="A338" s="34" t="s">
        <v>60831</v>
      </c>
      <c r="B338" s="34">
        <v>48</v>
      </c>
      <c r="C338" s="34">
        <v>63</v>
      </c>
      <c r="D338" s="34">
        <v>71</v>
      </c>
      <c r="E338" s="34">
        <v>69</v>
      </c>
      <c r="F338" s="34">
        <v>63</v>
      </c>
      <c r="G338" s="34">
        <v>81</v>
      </c>
      <c r="H338" s="34">
        <v>72</v>
      </c>
      <c r="I338" s="34">
        <v>71</v>
      </c>
      <c r="J338" s="34">
        <v>52</v>
      </c>
      <c r="K338" s="34">
        <v>80</v>
      </c>
      <c r="L338" s="34">
        <v>36</v>
      </c>
      <c r="M338" s="34">
        <v>71</v>
      </c>
      <c r="N338" s="34">
        <v>53</v>
      </c>
      <c r="O338" s="34">
        <v>72</v>
      </c>
      <c r="P338" s="34">
        <v>57</v>
      </c>
      <c r="Q338" s="34">
        <v>125</v>
      </c>
      <c r="R338" s="34">
        <v>51</v>
      </c>
      <c r="S338" s="34">
        <v>77</v>
      </c>
      <c r="T338" s="34">
        <v>42</v>
      </c>
      <c r="U338" s="34">
        <v>82</v>
      </c>
      <c r="V338" s="34">
        <v>53</v>
      </c>
      <c r="W338" s="34">
        <v>76</v>
      </c>
      <c r="X338" s="34">
        <v>72</v>
      </c>
      <c r="Y338" s="34">
        <v>76</v>
      </c>
      <c r="Z338" s="34">
        <v>82</v>
      </c>
      <c r="AA338" s="34">
        <v>82</v>
      </c>
      <c r="AB338" s="34">
        <v>55</v>
      </c>
      <c r="AC338" s="34">
        <v>109</v>
      </c>
    </row>
    <row r="339" spans="1:29" x14ac:dyDescent="0.2">
      <c r="A339" s="34" t="s">
        <v>60832</v>
      </c>
      <c r="B339" s="34">
        <v>252</v>
      </c>
      <c r="C339" s="34">
        <v>402</v>
      </c>
      <c r="D339" s="34">
        <v>490</v>
      </c>
      <c r="E339" s="34">
        <v>391</v>
      </c>
      <c r="F339" s="34">
        <v>438</v>
      </c>
      <c r="G339" s="34">
        <v>426</v>
      </c>
      <c r="H339" s="34">
        <v>466</v>
      </c>
      <c r="I339" s="34">
        <v>378</v>
      </c>
      <c r="J339" s="34">
        <v>423</v>
      </c>
      <c r="K339" s="34">
        <v>471</v>
      </c>
      <c r="L339" s="34">
        <v>299</v>
      </c>
      <c r="M339" s="34">
        <v>371</v>
      </c>
      <c r="N339" s="34">
        <v>360</v>
      </c>
      <c r="O339" s="34">
        <v>332</v>
      </c>
      <c r="P339" s="34">
        <v>370</v>
      </c>
      <c r="Q339" s="34">
        <v>525</v>
      </c>
      <c r="R339" s="34">
        <v>512</v>
      </c>
      <c r="S339" s="34">
        <v>462</v>
      </c>
      <c r="T339" s="34">
        <v>419</v>
      </c>
      <c r="U339" s="34">
        <v>399</v>
      </c>
      <c r="V339" s="34">
        <v>530</v>
      </c>
      <c r="W339" s="34">
        <v>444</v>
      </c>
      <c r="X339" s="34">
        <v>651</v>
      </c>
      <c r="Y339" s="34">
        <v>337</v>
      </c>
      <c r="Z339" s="34">
        <v>565</v>
      </c>
      <c r="AA339" s="34">
        <v>507</v>
      </c>
      <c r="AB339" s="34">
        <v>478</v>
      </c>
      <c r="AC339" s="34">
        <v>640</v>
      </c>
    </row>
    <row r="340" spans="1:29" x14ac:dyDescent="0.2">
      <c r="A340" s="34" t="s">
        <v>60833</v>
      </c>
      <c r="B340" s="34">
        <v>28</v>
      </c>
      <c r="C340" s="34">
        <v>6</v>
      </c>
      <c r="D340" s="34">
        <v>13</v>
      </c>
      <c r="E340" s="34">
        <v>20</v>
      </c>
      <c r="F340" s="34">
        <v>15</v>
      </c>
      <c r="G340" s="34">
        <v>13</v>
      </c>
      <c r="H340" s="34">
        <v>10</v>
      </c>
      <c r="I340" s="34">
        <v>5</v>
      </c>
      <c r="J340" s="34">
        <v>12</v>
      </c>
      <c r="K340" s="34">
        <v>20</v>
      </c>
      <c r="L340" s="34">
        <v>9</v>
      </c>
      <c r="M340" s="34">
        <v>8</v>
      </c>
      <c r="N340" s="34">
        <v>11</v>
      </c>
      <c r="O340" s="34">
        <v>10</v>
      </c>
      <c r="P340" s="34">
        <v>12</v>
      </c>
      <c r="Q340" s="34">
        <v>21</v>
      </c>
      <c r="R340" s="34">
        <v>12</v>
      </c>
      <c r="S340" s="34">
        <v>16</v>
      </c>
      <c r="T340" s="34">
        <v>16</v>
      </c>
      <c r="U340" s="34">
        <v>19</v>
      </c>
      <c r="V340" s="34">
        <v>16</v>
      </c>
      <c r="W340" s="34">
        <v>5</v>
      </c>
      <c r="X340" s="34">
        <v>16</v>
      </c>
      <c r="Y340" s="34">
        <v>11</v>
      </c>
      <c r="Z340" s="34">
        <v>9</v>
      </c>
      <c r="AA340" s="34">
        <v>26</v>
      </c>
      <c r="AB340" s="34">
        <v>21</v>
      </c>
      <c r="AC340" s="34">
        <v>29</v>
      </c>
    </row>
    <row r="341" spans="1:29" x14ac:dyDescent="0.2">
      <c r="A341" s="34" t="s">
        <v>60834</v>
      </c>
      <c r="B341" s="34">
        <v>154</v>
      </c>
      <c r="C341" s="34">
        <v>160</v>
      </c>
      <c r="D341" s="34">
        <v>248</v>
      </c>
      <c r="E341" s="34">
        <v>144</v>
      </c>
      <c r="F341" s="34">
        <v>239</v>
      </c>
      <c r="G341" s="34">
        <v>177</v>
      </c>
      <c r="H341" s="34">
        <v>202</v>
      </c>
      <c r="I341" s="34">
        <v>156</v>
      </c>
      <c r="J341" s="34">
        <v>214</v>
      </c>
      <c r="K341" s="34">
        <v>210</v>
      </c>
      <c r="L341" s="34">
        <v>168</v>
      </c>
      <c r="M341" s="34">
        <v>193</v>
      </c>
      <c r="N341" s="34">
        <v>223</v>
      </c>
      <c r="O341" s="34">
        <v>143</v>
      </c>
      <c r="P341" s="34">
        <v>218</v>
      </c>
      <c r="Q341" s="34">
        <v>271</v>
      </c>
      <c r="R341" s="34">
        <v>275</v>
      </c>
      <c r="S341" s="34">
        <v>241</v>
      </c>
      <c r="T341" s="34">
        <v>219</v>
      </c>
      <c r="U341" s="34">
        <v>213</v>
      </c>
      <c r="V341" s="34">
        <v>255</v>
      </c>
      <c r="W341" s="34">
        <v>253</v>
      </c>
      <c r="X341" s="34">
        <v>294</v>
      </c>
      <c r="Y341" s="34">
        <v>263</v>
      </c>
      <c r="Z341" s="34">
        <v>224</v>
      </c>
      <c r="AA341" s="34">
        <v>265</v>
      </c>
      <c r="AB341" s="34">
        <v>275</v>
      </c>
      <c r="AC341" s="34">
        <v>310</v>
      </c>
    </row>
    <row r="342" spans="1:29" x14ac:dyDescent="0.2">
      <c r="A342" s="34" t="s">
        <v>60835</v>
      </c>
      <c r="B342" s="34">
        <v>64</v>
      </c>
      <c r="C342" s="34">
        <v>127</v>
      </c>
      <c r="D342" s="34">
        <v>135</v>
      </c>
      <c r="E342" s="34">
        <v>81</v>
      </c>
      <c r="F342" s="34">
        <v>129</v>
      </c>
      <c r="G342" s="34">
        <v>76</v>
      </c>
      <c r="H342" s="34">
        <v>119</v>
      </c>
      <c r="I342" s="34">
        <v>65</v>
      </c>
      <c r="J342" s="34">
        <v>129</v>
      </c>
      <c r="K342" s="34">
        <v>113</v>
      </c>
      <c r="L342" s="34">
        <v>90</v>
      </c>
      <c r="M342" s="34">
        <v>103</v>
      </c>
      <c r="N342" s="34">
        <v>112</v>
      </c>
      <c r="O342" s="34">
        <v>119</v>
      </c>
      <c r="P342" s="34">
        <v>128</v>
      </c>
      <c r="Q342" s="34">
        <v>151</v>
      </c>
      <c r="R342" s="34">
        <v>164</v>
      </c>
      <c r="S342" s="34">
        <v>153</v>
      </c>
      <c r="T342" s="34">
        <v>135</v>
      </c>
      <c r="U342" s="34">
        <v>91</v>
      </c>
      <c r="V342" s="34">
        <v>92</v>
      </c>
      <c r="W342" s="34">
        <v>124</v>
      </c>
      <c r="X342" s="34">
        <v>139</v>
      </c>
      <c r="Y342" s="34">
        <v>114</v>
      </c>
      <c r="Z342" s="34">
        <v>107</v>
      </c>
      <c r="AA342" s="34">
        <v>147</v>
      </c>
      <c r="AB342" s="34">
        <v>193</v>
      </c>
      <c r="AC342" s="34">
        <v>174</v>
      </c>
    </row>
    <row r="343" spans="1:29" x14ac:dyDescent="0.2">
      <c r="A343" s="34" t="s">
        <v>60836</v>
      </c>
      <c r="B343" s="34">
        <v>74</v>
      </c>
      <c r="C343" s="34">
        <v>72</v>
      </c>
      <c r="D343" s="34">
        <v>83</v>
      </c>
      <c r="E343" s="34">
        <v>80</v>
      </c>
      <c r="F343" s="34">
        <v>84</v>
      </c>
      <c r="G343" s="34">
        <v>72</v>
      </c>
      <c r="H343" s="34">
        <v>74</v>
      </c>
      <c r="I343" s="34">
        <v>63</v>
      </c>
      <c r="J343" s="34">
        <v>55</v>
      </c>
      <c r="K343" s="34">
        <v>88</v>
      </c>
      <c r="L343" s="34">
        <v>51</v>
      </c>
      <c r="M343" s="34">
        <v>62</v>
      </c>
      <c r="N343" s="34">
        <v>47</v>
      </c>
      <c r="O343" s="34">
        <v>52</v>
      </c>
      <c r="P343" s="34">
        <v>59</v>
      </c>
      <c r="Q343" s="34">
        <v>65</v>
      </c>
      <c r="R343" s="34">
        <v>65</v>
      </c>
      <c r="S343" s="34">
        <v>109</v>
      </c>
      <c r="T343" s="34">
        <v>36</v>
      </c>
      <c r="U343" s="34">
        <v>60</v>
      </c>
      <c r="V343" s="34">
        <v>75</v>
      </c>
      <c r="W343" s="34">
        <v>58</v>
      </c>
      <c r="X343" s="34">
        <v>98</v>
      </c>
      <c r="Y343" s="34">
        <v>66</v>
      </c>
      <c r="Z343" s="34">
        <v>102</v>
      </c>
      <c r="AA343" s="34">
        <v>86</v>
      </c>
      <c r="AB343" s="34">
        <v>77</v>
      </c>
      <c r="AC343" s="34">
        <v>106</v>
      </c>
    </row>
    <row r="344" spans="1:29" x14ac:dyDescent="0.2">
      <c r="A344" s="34" t="s">
        <v>60837</v>
      </c>
      <c r="B344" s="34">
        <v>83</v>
      </c>
      <c r="C344" s="34">
        <v>80</v>
      </c>
      <c r="D344" s="34">
        <v>104</v>
      </c>
      <c r="E344" s="34">
        <v>53</v>
      </c>
      <c r="F344" s="34">
        <v>97</v>
      </c>
      <c r="G344" s="34">
        <v>101</v>
      </c>
      <c r="H344" s="34">
        <v>74</v>
      </c>
      <c r="I344" s="34">
        <v>39</v>
      </c>
      <c r="J344" s="34">
        <v>75</v>
      </c>
      <c r="K344" s="34">
        <v>78</v>
      </c>
      <c r="L344" s="34">
        <v>54</v>
      </c>
      <c r="M344" s="34">
        <v>83</v>
      </c>
      <c r="N344" s="34">
        <v>76</v>
      </c>
      <c r="O344" s="34">
        <v>70</v>
      </c>
      <c r="P344" s="34">
        <v>101</v>
      </c>
      <c r="Q344" s="34">
        <v>89</v>
      </c>
      <c r="R344" s="34">
        <v>94</v>
      </c>
      <c r="S344" s="34">
        <v>85</v>
      </c>
      <c r="T344" s="34">
        <v>65</v>
      </c>
      <c r="U344" s="34">
        <v>78</v>
      </c>
      <c r="V344" s="34">
        <v>83</v>
      </c>
      <c r="W344" s="34">
        <v>120</v>
      </c>
      <c r="X344" s="34">
        <v>93</v>
      </c>
      <c r="Y344" s="34">
        <v>77</v>
      </c>
      <c r="Z344" s="34">
        <v>91</v>
      </c>
      <c r="AA344" s="34">
        <v>90</v>
      </c>
      <c r="AB344" s="34">
        <v>65</v>
      </c>
      <c r="AC344" s="34">
        <v>119</v>
      </c>
    </row>
    <row r="345" spans="1:29" x14ac:dyDescent="0.2">
      <c r="A345" s="34" t="s">
        <v>60838</v>
      </c>
      <c r="B345" s="34">
        <v>56</v>
      </c>
      <c r="C345" s="34">
        <v>125</v>
      </c>
      <c r="D345" s="34">
        <v>167</v>
      </c>
      <c r="E345" s="34">
        <v>117</v>
      </c>
      <c r="F345" s="34">
        <v>144</v>
      </c>
      <c r="G345" s="34">
        <v>107</v>
      </c>
      <c r="H345" s="34">
        <v>125</v>
      </c>
      <c r="I345" s="34">
        <v>113</v>
      </c>
      <c r="J345" s="34">
        <v>98</v>
      </c>
      <c r="K345" s="34">
        <v>131</v>
      </c>
      <c r="L345" s="34">
        <v>64</v>
      </c>
      <c r="M345" s="34">
        <v>94</v>
      </c>
      <c r="N345" s="34">
        <v>114</v>
      </c>
      <c r="O345" s="34">
        <v>89</v>
      </c>
      <c r="P345" s="34">
        <v>110</v>
      </c>
      <c r="Q345" s="34">
        <v>195</v>
      </c>
      <c r="R345" s="34">
        <v>166</v>
      </c>
      <c r="S345" s="34">
        <v>128</v>
      </c>
      <c r="T345" s="34">
        <v>95</v>
      </c>
      <c r="U345" s="34">
        <v>114</v>
      </c>
      <c r="V345" s="34">
        <v>140</v>
      </c>
      <c r="W345" s="34">
        <v>135</v>
      </c>
      <c r="X345" s="34">
        <v>176</v>
      </c>
      <c r="Y345" s="34">
        <v>109</v>
      </c>
      <c r="Z345" s="34">
        <v>185</v>
      </c>
      <c r="AA345" s="34">
        <v>131</v>
      </c>
      <c r="AB345" s="34">
        <v>84</v>
      </c>
      <c r="AC345" s="34">
        <v>218</v>
      </c>
    </row>
    <row r="346" spans="1:29" x14ac:dyDescent="0.2">
      <c r="A346" s="34" t="s">
        <v>60839</v>
      </c>
      <c r="B346" s="34">
        <v>162</v>
      </c>
      <c r="C346" s="34">
        <v>235</v>
      </c>
      <c r="D346" s="34">
        <v>237</v>
      </c>
      <c r="E346" s="34">
        <v>252</v>
      </c>
      <c r="F346" s="34">
        <v>294</v>
      </c>
      <c r="G346" s="34">
        <v>194</v>
      </c>
      <c r="H346" s="34">
        <v>261</v>
      </c>
      <c r="I346" s="34">
        <v>240</v>
      </c>
      <c r="J346" s="34">
        <v>249</v>
      </c>
      <c r="K346" s="34">
        <v>238</v>
      </c>
      <c r="L346" s="34">
        <v>208</v>
      </c>
      <c r="M346" s="34">
        <v>227</v>
      </c>
      <c r="N346" s="34">
        <v>174</v>
      </c>
      <c r="O346" s="34">
        <v>227</v>
      </c>
      <c r="P346" s="34">
        <v>219</v>
      </c>
      <c r="Q346" s="34">
        <v>259</v>
      </c>
      <c r="R346" s="34">
        <v>325</v>
      </c>
      <c r="S346" s="34">
        <v>349</v>
      </c>
      <c r="T346" s="34">
        <v>206</v>
      </c>
      <c r="U346" s="34">
        <v>268</v>
      </c>
      <c r="V346" s="34">
        <v>313</v>
      </c>
      <c r="W346" s="34">
        <v>278</v>
      </c>
      <c r="X346" s="34">
        <v>328</v>
      </c>
      <c r="Y346" s="34">
        <v>237</v>
      </c>
      <c r="Z346" s="34">
        <v>277</v>
      </c>
      <c r="AA346" s="34">
        <v>358</v>
      </c>
      <c r="AB346" s="34">
        <v>267</v>
      </c>
      <c r="AC346" s="34">
        <v>379</v>
      </c>
    </row>
    <row r="347" spans="1:29" x14ac:dyDescent="0.2">
      <c r="A347" s="34" t="s">
        <v>60840</v>
      </c>
      <c r="B347" s="34">
        <v>171</v>
      </c>
      <c r="C347" s="34">
        <v>147</v>
      </c>
      <c r="D347" s="34">
        <v>105</v>
      </c>
      <c r="E347" s="34">
        <v>144</v>
      </c>
      <c r="F347" s="34">
        <v>171</v>
      </c>
      <c r="G347" s="34">
        <v>125</v>
      </c>
      <c r="H347" s="34">
        <v>158</v>
      </c>
      <c r="I347" s="34">
        <v>126</v>
      </c>
      <c r="J347" s="34">
        <v>120</v>
      </c>
      <c r="K347" s="34">
        <v>172</v>
      </c>
      <c r="L347" s="34">
        <v>118</v>
      </c>
      <c r="M347" s="34">
        <v>122</v>
      </c>
      <c r="N347" s="34">
        <v>100</v>
      </c>
      <c r="O347" s="34">
        <v>139</v>
      </c>
      <c r="P347" s="34">
        <v>113</v>
      </c>
      <c r="Q347" s="34">
        <v>205</v>
      </c>
      <c r="R347" s="34">
        <v>152</v>
      </c>
      <c r="S347" s="34">
        <v>138</v>
      </c>
      <c r="T347" s="34">
        <v>135</v>
      </c>
      <c r="U347" s="34">
        <v>128</v>
      </c>
      <c r="V347" s="34">
        <v>141</v>
      </c>
      <c r="W347" s="34">
        <v>238</v>
      </c>
      <c r="X347" s="34">
        <v>175</v>
      </c>
      <c r="Y347" s="34">
        <v>209</v>
      </c>
      <c r="Z347" s="34">
        <v>120</v>
      </c>
      <c r="AA347" s="34">
        <v>208</v>
      </c>
      <c r="AB347" s="34">
        <v>187</v>
      </c>
      <c r="AC347" s="34">
        <v>186</v>
      </c>
    </row>
    <row r="348" spans="1:29" x14ac:dyDescent="0.2">
      <c r="A348" s="34" t="s">
        <v>60841</v>
      </c>
      <c r="B348" s="34">
        <v>66</v>
      </c>
      <c r="C348" s="34">
        <v>55</v>
      </c>
      <c r="D348" s="34">
        <v>44</v>
      </c>
      <c r="E348" s="34">
        <v>62</v>
      </c>
      <c r="F348" s="34">
        <v>45</v>
      </c>
      <c r="G348" s="34">
        <v>78</v>
      </c>
      <c r="H348" s="34">
        <v>59</v>
      </c>
      <c r="I348" s="34">
        <v>66</v>
      </c>
      <c r="J348" s="34">
        <v>66</v>
      </c>
      <c r="K348" s="34">
        <v>68</v>
      </c>
      <c r="L348" s="34">
        <v>23</v>
      </c>
      <c r="M348" s="34">
        <v>48</v>
      </c>
      <c r="N348" s="34">
        <v>49</v>
      </c>
      <c r="O348" s="34">
        <v>51</v>
      </c>
      <c r="P348" s="34">
        <v>40</v>
      </c>
      <c r="Q348" s="34">
        <v>69</v>
      </c>
      <c r="R348" s="34">
        <v>68</v>
      </c>
      <c r="S348" s="34">
        <v>81</v>
      </c>
      <c r="T348" s="34">
        <v>36</v>
      </c>
      <c r="U348" s="34">
        <v>54</v>
      </c>
      <c r="V348" s="34">
        <v>80</v>
      </c>
      <c r="W348" s="34">
        <v>71</v>
      </c>
      <c r="X348" s="34">
        <v>87</v>
      </c>
      <c r="Y348" s="34">
        <v>48</v>
      </c>
      <c r="Z348" s="34">
        <v>70</v>
      </c>
      <c r="AA348" s="34">
        <v>92</v>
      </c>
      <c r="AB348" s="34">
        <v>62</v>
      </c>
      <c r="AC348" s="34">
        <v>118</v>
      </c>
    </row>
    <row r="349" spans="1:29" x14ac:dyDescent="0.2">
      <c r="A349" s="34" t="s">
        <v>60842</v>
      </c>
      <c r="B349" s="34">
        <v>97</v>
      </c>
      <c r="C349" s="34">
        <v>104</v>
      </c>
      <c r="D349" s="34">
        <v>98</v>
      </c>
      <c r="E349" s="34">
        <v>75</v>
      </c>
      <c r="F349" s="34">
        <v>112</v>
      </c>
      <c r="G349" s="34">
        <v>87</v>
      </c>
      <c r="H349" s="34">
        <v>93</v>
      </c>
      <c r="I349" s="34">
        <v>113</v>
      </c>
      <c r="J349" s="34">
        <v>98</v>
      </c>
      <c r="K349" s="34">
        <v>123</v>
      </c>
      <c r="L349" s="34">
        <v>61</v>
      </c>
      <c r="M349" s="34">
        <v>116</v>
      </c>
      <c r="N349" s="34">
        <v>88</v>
      </c>
      <c r="O349" s="34">
        <v>100</v>
      </c>
      <c r="P349" s="34">
        <v>105</v>
      </c>
      <c r="Q349" s="34">
        <v>149</v>
      </c>
      <c r="R349" s="34">
        <v>142</v>
      </c>
      <c r="S349" s="34">
        <v>121</v>
      </c>
      <c r="T349" s="34">
        <v>97</v>
      </c>
      <c r="U349" s="34">
        <v>115</v>
      </c>
      <c r="V349" s="34">
        <v>114</v>
      </c>
      <c r="W349" s="34">
        <v>144</v>
      </c>
      <c r="X349" s="34">
        <v>131</v>
      </c>
      <c r="Y349" s="34">
        <v>151</v>
      </c>
      <c r="Z349" s="34">
        <v>131</v>
      </c>
      <c r="AA349" s="34">
        <v>125</v>
      </c>
      <c r="AB349" s="34">
        <v>111</v>
      </c>
      <c r="AC349" s="34">
        <v>164</v>
      </c>
    </row>
    <row r="350" spans="1:29" x14ac:dyDescent="0.2">
      <c r="A350" s="34" t="s">
        <v>60843</v>
      </c>
      <c r="B350" s="34">
        <v>210</v>
      </c>
      <c r="C350" s="34">
        <v>222</v>
      </c>
      <c r="D350" s="34">
        <v>237</v>
      </c>
      <c r="E350" s="34">
        <v>269</v>
      </c>
      <c r="F350" s="34">
        <v>270</v>
      </c>
      <c r="G350" s="34">
        <v>287</v>
      </c>
      <c r="H350" s="34">
        <v>244</v>
      </c>
      <c r="I350" s="34">
        <v>228</v>
      </c>
      <c r="J350" s="34">
        <v>278</v>
      </c>
      <c r="K350" s="34">
        <v>281</v>
      </c>
      <c r="L350" s="34">
        <v>212</v>
      </c>
      <c r="M350" s="34">
        <v>249</v>
      </c>
      <c r="N350" s="34">
        <v>219</v>
      </c>
      <c r="O350" s="34">
        <v>209</v>
      </c>
      <c r="P350" s="34">
        <v>237</v>
      </c>
      <c r="Q350" s="34">
        <v>299</v>
      </c>
      <c r="R350" s="34">
        <v>351</v>
      </c>
      <c r="S350" s="34">
        <v>286</v>
      </c>
      <c r="T350" s="34">
        <v>314</v>
      </c>
      <c r="U350" s="34">
        <v>282</v>
      </c>
      <c r="V350" s="34">
        <v>336</v>
      </c>
      <c r="W350" s="34">
        <v>333</v>
      </c>
      <c r="X350" s="34">
        <v>319</v>
      </c>
      <c r="Y350" s="34">
        <v>307</v>
      </c>
      <c r="Z350" s="34">
        <v>314</v>
      </c>
      <c r="AA350" s="34">
        <v>273</v>
      </c>
      <c r="AB350" s="34">
        <v>318</v>
      </c>
      <c r="AC350" s="34">
        <v>376</v>
      </c>
    </row>
    <row r="351" spans="1:29" x14ac:dyDescent="0.2">
      <c r="A351" s="34" t="s">
        <v>60844</v>
      </c>
      <c r="B351" s="34">
        <v>64</v>
      </c>
      <c r="C351" s="34">
        <v>88</v>
      </c>
      <c r="D351" s="34">
        <v>111</v>
      </c>
      <c r="E351" s="34">
        <v>113</v>
      </c>
      <c r="F351" s="34">
        <v>81</v>
      </c>
      <c r="G351" s="34">
        <v>104</v>
      </c>
      <c r="H351" s="34">
        <v>62</v>
      </c>
      <c r="I351" s="34">
        <v>93</v>
      </c>
      <c r="J351" s="34">
        <v>73</v>
      </c>
      <c r="K351" s="34">
        <v>92</v>
      </c>
      <c r="L351" s="34">
        <v>65</v>
      </c>
      <c r="M351" s="34">
        <v>95</v>
      </c>
      <c r="N351" s="34">
        <v>63</v>
      </c>
      <c r="O351" s="34">
        <v>93</v>
      </c>
      <c r="P351" s="34">
        <v>95</v>
      </c>
      <c r="Q351" s="34">
        <v>106</v>
      </c>
      <c r="R351" s="34">
        <v>81</v>
      </c>
      <c r="S351" s="34">
        <v>155</v>
      </c>
      <c r="T351" s="34">
        <v>97</v>
      </c>
      <c r="U351" s="34">
        <v>86</v>
      </c>
      <c r="V351" s="34">
        <v>89</v>
      </c>
      <c r="W351" s="34">
        <v>124</v>
      </c>
      <c r="X351" s="34">
        <v>121</v>
      </c>
      <c r="Y351" s="34">
        <v>105</v>
      </c>
      <c r="Z351" s="34">
        <v>114</v>
      </c>
      <c r="AA351" s="34">
        <v>124</v>
      </c>
      <c r="AB351" s="34">
        <v>151</v>
      </c>
      <c r="AC351" s="34">
        <v>148</v>
      </c>
    </row>
    <row r="352" spans="1:29" x14ac:dyDescent="0.2">
      <c r="A352" s="34" t="s">
        <v>60845</v>
      </c>
      <c r="B352" s="34">
        <v>121</v>
      </c>
      <c r="C352" s="34">
        <v>91</v>
      </c>
      <c r="D352" s="34">
        <v>120</v>
      </c>
      <c r="E352" s="34">
        <v>112</v>
      </c>
      <c r="F352" s="34">
        <v>157</v>
      </c>
      <c r="G352" s="34">
        <v>116</v>
      </c>
      <c r="H352" s="34">
        <v>98</v>
      </c>
      <c r="I352" s="34">
        <v>105</v>
      </c>
      <c r="J352" s="34">
        <v>123</v>
      </c>
      <c r="K352" s="34">
        <v>121</v>
      </c>
      <c r="L352" s="34">
        <v>104</v>
      </c>
      <c r="M352" s="34">
        <v>95</v>
      </c>
      <c r="N352" s="34">
        <v>108</v>
      </c>
      <c r="O352" s="34">
        <v>97</v>
      </c>
      <c r="P352" s="34">
        <v>119</v>
      </c>
      <c r="Q352" s="34">
        <v>133</v>
      </c>
      <c r="R352" s="34">
        <v>167</v>
      </c>
      <c r="S352" s="34">
        <v>133</v>
      </c>
      <c r="T352" s="34">
        <v>113</v>
      </c>
      <c r="U352" s="34">
        <v>105</v>
      </c>
      <c r="V352" s="34">
        <v>163</v>
      </c>
      <c r="W352" s="34">
        <v>166</v>
      </c>
      <c r="X352" s="34">
        <v>158</v>
      </c>
      <c r="Y352" s="34">
        <v>108</v>
      </c>
      <c r="Z352" s="34">
        <v>144</v>
      </c>
      <c r="AA352" s="34">
        <v>117</v>
      </c>
      <c r="AB352" s="34">
        <v>158</v>
      </c>
      <c r="AC352" s="34">
        <v>195</v>
      </c>
    </row>
    <row r="353" spans="1:29" x14ac:dyDescent="0.2">
      <c r="A353" s="34" t="s">
        <v>60846</v>
      </c>
      <c r="B353" s="34">
        <v>148</v>
      </c>
      <c r="C353" s="34">
        <v>134</v>
      </c>
      <c r="D353" s="34">
        <v>145</v>
      </c>
      <c r="E353" s="34">
        <v>136</v>
      </c>
      <c r="F353" s="34">
        <v>122</v>
      </c>
      <c r="G353" s="34">
        <v>131</v>
      </c>
      <c r="H353" s="34">
        <v>140</v>
      </c>
      <c r="I353" s="34">
        <v>123</v>
      </c>
      <c r="J353" s="34">
        <v>107</v>
      </c>
      <c r="K353" s="34">
        <v>154</v>
      </c>
      <c r="L353" s="34">
        <v>80</v>
      </c>
      <c r="M353" s="34">
        <v>124</v>
      </c>
      <c r="N353" s="34">
        <v>78</v>
      </c>
      <c r="O353" s="34">
        <v>102</v>
      </c>
      <c r="P353" s="34">
        <v>95</v>
      </c>
      <c r="Q353" s="34">
        <v>168</v>
      </c>
      <c r="R353" s="34">
        <v>124</v>
      </c>
      <c r="S353" s="34">
        <v>140</v>
      </c>
      <c r="T353" s="34">
        <v>129</v>
      </c>
      <c r="U353" s="34">
        <v>154</v>
      </c>
      <c r="V353" s="34">
        <v>131</v>
      </c>
      <c r="W353" s="34">
        <v>170</v>
      </c>
      <c r="X353" s="34">
        <v>154</v>
      </c>
      <c r="Y353" s="34">
        <v>165</v>
      </c>
      <c r="Z353" s="34">
        <v>109</v>
      </c>
      <c r="AA353" s="34">
        <v>195</v>
      </c>
      <c r="AB353" s="34">
        <v>137</v>
      </c>
      <c r="AC353" s="34">
        <v>224</v>
      </c>
    </row>
    <row r="354" spans="1:29" x14ac:dyDescent="0.2">
      <c r="A354" s="34" t="s">
        <v>60847</v>
      </c>
      <c r="B354" s="34">
        <v>268</v>
      </c>
      <c r="C354" s="34">
        <v>233</v>
      </c>
      <c r="D354" s="34">
        <v>293</v>
      </c>
      <c r="E354" s="34">
        <v>310</v>
      </c>
      <c r="F354" s="34">
        <v>328</v>
      </c>
      <c r="G354" s="34">
        <v>233</v>
      </c>
      <c r="H354" s="34">
        <v>295</v>
      </c>
      <c r="I354" s="34">
        <v>204</v>
      </c>
      <c r="J354" s="34">
        <v>275</v>
      </c>
      <c r="K354" s="34">
        <v>262</v>
      </c>
      <c r="L354" s="34">
        <v>250</v>
      </c>
      <c r="M354" s="34">
        <v>252</v>
      </c>
      <c r="N354" s="34">
        <v>307</v>
      </c>
      <c r="O354" s="34">
        <v>189</v>
      </c>
      <c r="P354" s="34">
        <v>299</v>
      </c>
      <c r="Q354" s="34">
        <v>380</v>
      </c>
      <c r="R354" s="34">
        <v>355</v>
      </c>
      <c r="S354" s="34">
        <v>363</v>
      </c>
      <c r="T354" s="34">
        <v>352</v>
      </c>
      <c r="U354" s="34">
        <v>309</v>
      </c>
      <c r="V354" s="34">
        <v>416</v>
      </c>
      <c r="W354" s="34">
        <v>379</v>
      </c>
      <c r="X354" s="34">
        <v>405</v>
      </c>
      <c r="Y354" s="34">
        <v>344</v>
      </c>
      <c r="Z354" s="34">
        <v>313</v>
      </c>
      <c r="AA354" s="34">
        <v>360</v>
      </c>
      <c r="AB354" s="34">
        <v>397</v>
      </c>
      <c r="AC354" s="34">
        <v>493</v>
      </c>
    </row>
    <row r="355" spans="1:29" x14ac:dyDescent="0.2">
      <c r="A355" s="34" t="s">
        <v>60848</v>
      </c>
      <c r="B355" s="34">
        <v>148</v>
      </c>
      <c r="C355" s="34">
        <v>196</v>
      </c>
      <c r="D355" s="34">
        <v>163</v>
      </c>
      <c r="E355" s="34">
        <v>230</v>
      </c>
      <c r="F355" s="34">
        <v>206</v>
      </c>
      <c r="G355" s="34">
        <v>176</v>
      </c>
      <c r="H355" s="34">
        <v>207</v>
      </c>
      <c r="I355" s="34">
        <v>184</v>
      </c>
      <c r="J355" s="34">
        <v>174</v>
      </c>
      <c r="K355" s="34">
        <v>222</v>
      </c>
      <c r="L355" s="34">
        <v>166</v>
      </c>
      <c r="M355" s="34">
        <v>170</v>
      </c>
      <c r="N355" s="34">
        <v>154</v>
      </c>
      <c r="O355" s="34">
        <v>183</v>
      </c>
      <c r="P355" s="34">
        <v>165</v>
      </c>
      <c r="Q355" s="34">
        <v>253</v>
      </c>
      <c r="R355" s="34">
        <v>261</v>
      </c>
      <c r="S355" s="34">
        <v>207</v>
      </c>
      <c r="T355" s="34">
        <v>181</v>
      </c>
      <c r="U355" s="34">
        <v>150</v>
      </c>
      <c r="V355" s="34">
        <v>202</v>
      </c>
      <c r="W355" s="34">
        <v>207</v>
      </c>
      <c r="X355" s="34">
        <v>299</v>
      </c>
      <c r="Y355" s="34">
        <v>220</v>
      </c>
      <c r="Z355" s="34">
        <v>188</v>
      </c>
      <c r="AA355" s="34">
        <v>231</v>
      </c>
      <c r="AB355" s="34">
        <v>251</v>
      </c>
      <c r="AC355" s="34">
        <v>328</v>
      </c>
    </row>
    <row r="356" spans="1:29" x14ac:dyDescent="0.2">
      <c r="A356" s="34" t="s">
        <v>60849</v>
      </c>
      <c r="B356" s="34">
        <v>156</v>
      </c>
      <c r="C356" s="34">
        <v>135</v>
      </c>
      <c r="D356" s="34">
        <v>181</v>
      </c>
      <c r="E356" s="34">
        <v>129</v>
      </c>
      <c r="F356" s="34">
        <v>186</v>
      </c>
      <c r="G356" s="34">
        <v>183</v>
      </c>
      <c r="H356" s="34">
        <v>168</v>
      </c>
      <c r="I356" s="34">
        <v>133</v>
      </c>
      <c r="J356" s="34">
        <v>158</v>
      </c>
      <c r="K356" s="34">
        <v>149</v>
      </c>
      <c r="L356" s="34">
        <v>133</v>
      </c>
      <c r="M356" s="34">
        <v>139</v>
      </c>
      <c r="N356" s="34">
        <v>141</v>
      </c>
      <c r="O356" s="34">
        <v>129</v>
      </c>
      <c r="P356" s="34">
        <v>126</v>
      </c>
      <c r="Q356" s="34">
        <v>176</v>
      </c>
      <c r="R356" s="34">
        <v>218</v>
      </c>
      <c r="S356" s="34">
        <v>175</v>
      </c>
      <c r="T356" s="34">
        <v>184</v>
      </c>
      <c r="U356" s="34">
        <v>142</v>
      </c>
      <c r="V356" s="34">
        <v>211</v>
      </c>
      <c r="W356" s="34">
        <v>167</v>
      </c>
      <c r="X356" s="34">
        <v>191</v>
      </c>
      <c r="Y356" s="34">
        <v>163</v>
      </c>
      <c r="Z356" s="34">
        <v>161</v>
      </c>
      <c r="AA356" s="34">
        <v>202</v>
      </c>
      <c r="AB356" s="34">
        <v>205</v>
      </c>
      <c r="AC356" s="34">
        <v>218</v>
      </c>
    </row>
    <row r="357" spans="1:29" x14ac:dyDescent="0.2">
      <c r="A357" s="34" t="s">
        <v>60850</v>
      </c>
      <c r="B357" s="34">
        <v>96</v>
      </c>
      <c r="C357" s="34">
        <v>102</v>
      </c>
      <c r="D357" s="34">
        <v>89</v>
      </c>
      <c r="E357" s="34">
        <v>114</v>
      </c>
      <c r="F357" s="34">
        <v>104</v>
      </c>
      <c r="G357" s="34">
        <v>112</v>
      </c>
      <c r="H357" s="34">
        <v>94</v>
      </c>
      <c r="I357" s="34">
        <v>100</v>
      </c>
      <c r="J357" s="34">
        <v>98</v>
      </c>
      <c r="K357" s="34">
        <v>141</v>
      </c>
      <c r="L357" s="34">
        <v>52</v>
      </c>
      <c r="M357" s="34">
        <v>108</v>
      </c>
      <c r="N357" s="34">
        <v>92</v>
      </c>
      <c r="O357" s="34">
        <v>101</v>
      </c>
      <c r="P357" s="34">
        <v>109</v>
      </c>
      <c r="Q357" s="34">
        <v>159</v>
      </c>
      <c r="R357" s="34">
        <v>138</v>
      </c>
      <c r="S357" s="34">
        <v>135</v>
      </c>
      <c r="T357" s="34">
        <v>100</v>
      </c>
      <c r="U357" s="34">
        <v>105</v>
      </c>
      <c r="V357" s="34">
        <v>109</v>
      </c>
      <c r="W357" s="34">
        <v>152</v>
      </c>
      <c r="X357" s="34">
        <v>165</v>
      </c>
      <c r="Y357" s="34">
        <v>108</v>
      </c>
      <c r="Z357" s="34">
        <v>121</v>
      </c>
      <c r="AA357" s="34">
        <v>139</v>
      </c>
      <c r="AB357" s="34">
        <v>93</v>
      </c>
      <c r="AC357" s="34">
        <v>163</v>
      </c>
    </row>
    <row r="358" spans="1:29" x14ac:dyDescent="0.2">
      <c r="A358" s="34" t="s">
        <v>60851</v>
      </c>
      <c r="B358" s="34">
        <v>44</v>
      </c>
      <c r="C358" s="34">
        <v>65</v>
      </c>
      <c r="D358" s="34">
        <v>47</v>
      </c>
      <c r="E358" s="34">
        <v>74</v>
      </c>
      <c r="F358" s="34">
        <v>40</v>
      </c>
      <c r="G358" s="34">
        <v>74</v>
      </c>
      <c r="H358" s="34">
        <v>35</v>
      </c>
      <c r="I358" s="34">
        <v>48</v>
      </c>
      <c r="J358" s="34">
        <v>27</v>
      </c>
      <c r="K358" s="34">
        <v>74</v>
      </c>
      <c r="L358" s="34">
        <v>15</v>
      </c>
      <c r="M358" s="34">
        <v>37</v>
      </c>
      <c r="N358" s="34">
        <v>28</v>
      </c>
      <c r="O358" s="34">
        <v>44</v>
      </c>
      <c r="P358" s="34">
        <v>41</v>
      </c>
      <c r="Q358" s="34">
        <v>69</v>
      </c>
      <c r="R358" s="34">
        <v>28</v>
      </c>
      <c r="S358" s="34">
        <v>114</v>
      </c>
      <c r="T358" s="34">
        <v>30</v>
      </c>
      <c r="U358" s="34">
        <v>50</v>
      </c>
      <c r="V358" s="34">
        <v>41</v>
      </c>
      <c r="W358" s="34">
        <v>66</v>
      </c>
      <c r="X358" s="34">
        <v>51</v>
      </c>
      <c r="Y358" s="34">
        <v>48</v>
      </c>
      <c r="Z358" s="34">
        <v>36</v>
      </c>
      <c r="AA358" s="34">
        <v>52</v>
      </c>
      <c r="AB358" s="34">
        <v>35</v>
      </c>
      <c r="AC358" s="34">
        <v>104</v>
      </c>
    </row>
    <row r="359" spans="1:29" x14ac:dyDescent="0.2">
      <c r="A359" s="34" t="s">
        <v>60852</v>
      </c>
      <c r="B359" s="34">
        <v>56</v>
      </c>
      <c r="C359" s="34">
        <v>63</v>
      </c>
      <c r="D359" s="34">
        <v>57</v>
      </c>
      <c r="E359" s="34">
        <v>50</v>
      </c>
      <c r="F359" s="34">
        <v>57</v>
      </c>
      <c r="G359" s="34">
        <v>41</v>
      </c>
      <c r="H359" s="34">
        <v>30</v>
      </c>
      <c r="I359" s="34">
        <v>39</v>
      </c>
      <c r="J359" s="34">
        <v>49</v>
      </c>
      <c r="K359" s="34">
        <v>50</v>
      </c>
      <c r="L359" s="34">
        <v>27</v>
      </c>
      <c r="M359" s="34">
        <v>25</v>
      </c>
      <c r="N359" s="34">
        <v>27</v>
      </c>
      <c r="O359" s="34">
        <v>37</v>
      </c>
      <c r="P359" s="34">
        <v>30</v>
      </c>
      <c r="Q359" s="34">
        <v>67</v>
      </c>
      <c r="R359" s="34">
        <v>56</v>
      </c>
      <c r="S359" s="34">
        <v>53</v>
      </c>
      <c r="T359" s="34">
        <v>37</v>
      </c>
      <c r="U359" s="34">
        <v>58</v>
      </c>
      <c r="V359" s="34">
        <v>41</v>
      </c>
      <c r="W359" s="34">
        <v>39</v>
      </c>
      <c r="X359" s="34">
        <v>61</v>
      </c>
      <c r="Y359" s="34">
        <v>36</v>
      </c>
      <c r="Z359" s="34">
        <v>45</v>
      </c>
      <c r="AA359" s="34">
        <v>56</v>
      </c>
      <c r="AB359" s="34">
        <v>52</v>
      </c>
      <c r="AC359" s="34">
        <v>78</v>
      </c>
    </row>
    <row r="360" spans="1:29" x14ac:dyDescent="0.2">
      <c r="A360" s="34" t="s">
        <v>60853</v>
      </c>
      <c r="B360" s="34">
        <v>124</v>
      </c>
      <c r="C360" s="34">
        <v>162</v>
      </c>
      <c r="D360" s="34">
        <v>220</v>
      </c>
      <c r="E360" s="34">
        <v>163</v>
      </c>
      <c r="F360" s="34">
        <v>185</v>
      </c>
      <c r="G360" s="34">
        <v>161</v>
      </c>
      <c r="H360" s="34">
        <v>162</v>
      </c>
      <c r="I360" s="34">
        <v>166</v>
      </c>
      <c r="J360" s="34">
        <v>149</v>
      </c>
      <c r="K360" s="34">
        <v>188</v>
      </c>
      <c r="L360" s="34">
        <v>104</v>
      </c>
      <c r="M360" s="34">
        <v>151</v>
      </c>
      <c r="N360" s="34">
        <v>145</v>
      </c>
      <c r="O360" s="34">
        <v>159</v>
      </c>
      <c r="P360" s="34">
        <v>126</v>
      </c>
      <c r="Q360" s="34">
        <v>224</v>
      </c>
      <c r="R360" s="34">
        <v>198</v>
      </c>
      <c r="S360" s="34">
        <v>179</v>
      </c>
      <c r="T360" s="34">
        <v>122</v>
      </c>
      <c r="U360" s="34">
        <v>143</v>
      </c>
      <c r="V360" s="34">
        <v>185</v>
      </c>
      <c r="W360" s="34">
        <v>172</v>
      </c>
      <c r="X360" s="34">
        <v>227</v>
      </c>
      <c r="Y360" s="34">
        <v>145</v>
      </c>
      <c r="Z360" s="34">
        <v>214</v>
      </c>
      <c r="AA360" s="34">
        <v>197</v>
      </c>
      <c r="AB360" s="34">
        <v>185</v>
      </c>
      <c r="AC360" s="34">
        <v>243</v>
      </c>
    </row>
    <row r="361" spans="1:29" x14ac:dyDescent="0.2">
      <c r="A361" s="34" t="s">
        <v>60854</v>
      </c>
      <c r="B361" s="34">
        <v>19</v>
      </c>
      <c r="C361" s="34">
        <v>69</v>
      </c>
      <c r="D361" s="34">
        <v>32</v>
      </c>
      <c r="E361" s="34">
        <v>87</v>
      </c>
      <c r="F361" s="34">
        <v>59</v>
      </c>
      <c r="G361" s="34">
        <v>67</v>
      </c>
      <c r="H361" s="34">
        <v>40</v>
      </c>
      <c r="I361" s="34">
        <v>58</v>
      </c>
      <c r="J361" s="34">
        <v>31</v>
      </c>
      <c r="K361" s="34">
        <v>76</v>
      </c>
      <c r="L361" s="34">
        <v>13</v>
      </c>
      <c r="M361" s="34">
        <v>71</v>
      </c>
      <c r="N361" s="34">
        <v>39</v>
      </c>
      <c r="O361" s="34">
        <v>64</v>
      </c>
      <c r="P361" s="34">
        <v>24</v>
      </c>
      <c r="Q361" s="34">
        <v>50</v>
      </c>
      <c r="R361" s="34">
        <v>45</v>
      </c>
      <c r="S361" s="34">
        <v>88</v>
      </c>
      <c r="T361" s="34">
        <v>19</v>
      </c>
      <c r="U361" s="34">
        <v>46</v>
      </c>
      <c r="V361" s="34">
        <v>34</v>
      </c>
      <c r="W361" s="34">
        <v>47</v>
      </c>
      <c r="X361" s="34">
        <v>52</v>
      </c>
      <c r="Y361" s="34">
        <v>58</v>
      </c>
      <c r="Z361" s="34">
        <v>54</v>
      </c>
      <c r="AA361" s="34">
        <v>71</v>
      </c>
      <c r="AB361" s="34">
        <v>29</v>
      </c>
      <c r="AC361" s="34">
        <v>96</v>
      </c>
    </row>
    <row r="362" spans="1:29" x14ac:dyDescent="0.2">
      <c r="A362" s="34" t="s">
        <v>60855</v>
      </c>
      <c r="B362" s="34">
        <v>160</v>
      </c>
      <c r="C362" s="34">
        <v>157</v>
      </c>
      <c r="D362" s="34">
        <v>242</v>
      </c>
      <c r="E362" s="34">
        <v>218</v>
      </c>
      <c r="F362" s="34">
        <v>222</v>
      </c>
      <c r="G362" s="34">
        <v>211</v>
      </c>
      <c r="H362" s="34">
        <v>266</v>
      </c>
      <c r="I362" s="34">
        <v>173</v>
      </c>
      <c r="J362" s="34">
        <v>190</v>
      </c>
      <c r="K362" s="34">
        <v>227</v>
      </c>
      <c r="L362" s="34">
        <v>198</v>
      </c>
      <c r="M362" s="34">
        <v>178</v>
      </c>
      <c r="N362" s="34">
        <v>154</v>
      </c>
      <c r="O362" s="34">
        <v>185</v>
      </c>
      <c r="P362" s="34">
        <v>168</v>
      </c>
      <c r="Q362" s="34">
        <v>266</v>
      </c>
      <c r="R362" s="34">
        <v>243</v>
      </c>
      <c r="S362" s="34">
        <v>270</v>
      </c>
      <c r="T362" s="34">
        <v>193</v>
      </c>
      <c r="U362" s="34">
        <v>211</v>
      </c>
      <c r="V362" s="34">
        <v>252</v>
      </c>
      <c r="W362" s="34">
        <v>247</v>
      </c>
      <c r="X362" s="34">
        <v>305</v>
      </c>
      <c r="Y362" s="34">
        <v>264</v>
      </c>
      <c r="Z362" s="34">
        <v>213</v>
      </c>
      <c r="AA362" s="34">
        <v>220</v>
      </c>
      <c r="AB362" s="34">
        <v>249</v>
      </c>
      <c r="AC362" s="34">
        <v>367</v>
      </c>
    </row>
    <row r="363" spans="1:29" x14ac:dyDescent="0.2">
      <c r="A363" s="34" t="s">
        <v>60856</v>
      </c>
      <c r="B363" s="34">
        <v>63</v>
      </c>
      <c r="C363" s="34">
        <v>90</v>
      </c>
      <c r="D363" s="34">
        <v>72</v>
      </c>
      <c r="E363" s="34">
        <v>91</v>
      </c>
      <c r="F363" s="34">
        <v>66</v>
      </c>
      <c r="G363" s="34">
        <v>170</v>
      </c>
      <c r="H363" s="34">
        <v>48</v>
      </c>
      <c r="I363" s="34">
        <v>101</v>
      </c>
      <c r="J363" s="34">
        <v>52</v>
      </c>
      <c r="K363" s="34">
        <v>135</v>
      </c>
      <c r="L363" s="34">
        <v>33</v>
      </c>
      <c r="M363" s="34">
        <v>79</v>
      </c>
      <c r="N363" s="34">
        <v>43</v>
      </c>
      <c r="O363" s="34">
        <v>93</v>
      </c>
      <c r="P363" s="34">
        <v>39</v>
      </c>
      <c r="Q363" s="34">
        <v>93</v>
      </c>
      <c r="R363" s="34">
        <v>58</v>
      </c>
      <c r="S363" s="34">
        <v>136</v>
      </c>
      <c r="T363" s="34">
        <v>50</v>
      </c>
      <c r="U363" s="34">
        <v>70</v>
      </c>
      <c r="V363" s="34">
        <v>63</v>
      </c>
      <c r="W363" s="34">
        <v>100</v>
      </c>
      <c r="X363" s="34">
        <v>66</v>
      </c>
      <c r="Y363" s="34">
        <v>77</v>
      </c>
      <c r="Z363" s="34">
        <v>97</v>
      </c>
      <c r="AA363" s="34">
        <v>124</v>
      </c>
      <c r="AB363" s="34">
        <v>64</v>
      </c>
      <c r="AC363" s="34">
        <v>164</v>
      </c>
    </row>
    <row r="364" spans="1:29" x14ac:dyDescent="0.2">
      <c r="A364" s="34" t="s">
        <v>60857</v>
      </c>
      <c r="B364" s="34">
        <v>83</v>
      </c>
      <c r="C364" s="34">
        <v>119</v>
      </c>
      <c r="D364" s="34">
        <v>148</v>
      </c>
      <c r="E364" s="34">
        <v>146</v>
      </c>
      <c r="F364" s="34">
        <v>153</v>
      </c>
      <c r="G364" s="34">
        <v>169</v>
      </c>
      <c r="H364" s="34">
        <v>128</v>
      </c>
      <c r="I364" s="34">
        <v>91</v>
      </c>
      <c r="J364" s="34">
        <v>83</v>
      </c>
      <c r="K364" s="34">
        <v>152</v>
      </c>
      <c r="L364" s="34">
        <v>77</v>
      </c>
      <c r="M364" s="34">
        <v>108</v>
      </c>
      <c r="N364" s="34">
        <v>87</v>
      </c>
      <c r="O364" s="34">
        <v>91</v>
      </c>
      <c r="P364" s="34">
        <v>97</v>
      </c>
      <c r="Q364" s="34">
        <v>194</v>
      </c>
      <c r="R364" s="34">
        <v>154</v>
      </c>
      <c r="S364" s="34">
        <v>164</v>
      </c>
      <c r="T364" s="34">
        <v>112</v>
      </c>
      <c r="U364" s="34">
        <v>148</v>
      </c>
      <c r="V364" s="34">
        <v>140</v>
      </c>
      <c r="W364" s="34">
        <v>154</v>
      </c>
      <c r="X364" s="34">
        <v>188</v>
      </c>
      <c r="Y364" s="34">
        <v>114</v>
      </c>
      <c r="Z364" s="34">
        <v>170</v>
      </c>
      <c r="AA364" s="34">
        <v>179</v>
      </c>
      <c r="AB364" s="34">
        <v>117</v>
      </c>
      <c r="AC364" s="34">
        <v>254</v>
      </c>
    </row>
    <row r="365" spans="1:29" x14ac:dyDescent="0.2">
      <c r="A365" s="34" t="s">
        <v>60858</v>
      </c>
      <c r="B365" s="34">
        <v>55</v>
      </c>
      <c r="C365" s="34">
        <v>107</v>
      </c>
      <c r="D365" s="34">
        <v>85</v>
      </c>
      <c r="E365" s="34">
        <v>90</v>
      </c>
      <c r="F365" s="34">
        <v>88</v>
      </c>
      <c r="G365" s="34">
        <v>49</v>
      </c>
      <c r="H365" s="34">
        <v>76</v>
      </c>
      <c r="I365" s="34">
        <v>83</v>
      </c>
      <c r="J365" s="34">
        <v>62</v>
      </c>
      <c r="K365" s="34">
        <v>94</v>
      </c>
      <c r="L365" s="34">
        <v>41</v>
      </c>
      <c r="M365" s="34">
        <v>81</v>
      </c>
      <c r="N365" s="34">
        <v>75</v>
      </c>
      <c r="O365" s="34">
        <v>67</v>
      </c>
      <c r="P365" s="34">
        <v>61</v>
      </c>
      <c r="Q365" s="34">
        <v>100</v>
      </c>
      <c r="R365" s="34">
        <v>100</v>
      </c>
      <c r="S365" s="34">
        <v>128</v>
      </c>
      <c r="T365" s="34">
        <v>50</v>
      </c>
      <c r="U365" s="34">
        <v>66</v>
      </c>
      <c r="V365" s="34">
        <v>105</v>
      </c>
      <c r="W365" s="34">
        <v>56</v>
      </c>
      <c r="X365" s="34">
        <v>101</v>
      </c>
      <c r="Y365" s="34">
        <v>58</v>
      </c>
      <c r="Z365" s="34">
        <v>98</v>
      </c>
      <c r="AA365" s="34">
        <v>114</v>
      </c>
      <c r="AB365" s="34">
        <v>68</v>
      </c>
      <c r="AC365" s="34">
        <v>124</v>
      </c>
    </row>
    <row r="366" spans="1:29" x14ac:dyDescent="0.2">
      <c r="A366" s="34" t="s">
        <v>60859</v>
      </c>
      <c r="B366" s="34">
        <v>108</v>
      </c>
      <c r="C366" s="34">
        <v>96</v>
      </c>
      <c r="D366" s="34">
        <v>143</v>
      </c>
      <c r="E366" s="34">
        <v>138</v>
      </c>
      <c r="F366" s="34">
        <v>112</v>
      </c>
      <c r="G366" s="34">
        <v>171</v>
      </c>
      <c r="H366" s="34">
        <v>109</v>
      </c>
      <c r="I366" s="34">
        <v>122</v>
      </c>
      <c r="J366" s="34">
        <v>80</v>
      </c>
      <c r="K366" s="34">
        <v>143</v>
      </c>
      <c r="L366" s="34">
        <v>81</v>
      </c>
      <c r="M366" s="34">
        <v>123</v>
      </c>
      <c r="N366" s="34">
        <v>107</v>
      </c>
      <c r="O366" s="34">
        <v>120</v>
      </c>
      <c r="P366" s="34">
        <v>109</v>
      </c>
      <c r="Q366" s="34">
        <v>177</v>
      </c>
      <c r="R366" s="34">
        <v>149</v>
      </c>
      <c r="S366" s="34">
        <v>150</v>
      </c>
      <c r="T366" s="34">
        <v>112</v>
      </c>
      <c r="U366" s="34">
        <v>151</v>
      </c>
      <c r="V366" s="34">
        <v>170</v>
      </c>
      <c r="W366" s="34">
        <v>182</v>
      </c>
      <c r="X366" s="34">
        <v>114</v>
      </c>
      <c r="Y366" s="34">
        <v>121</v>
      </c>
      <c r="Z366" s="34">
        <v>99</v>
      </c>
      <c r="AA366" s="34">
        <v>151</v>
      </c>
      <c r="AB366" s="34">
        <v>116</v>
      </c>
      <c r="AC366" s="34">
        <v>267</v>
      </c>
    </row>
    <row r="367" spans="1:29" x14ac:dyDescent="0.2">
      <c r="A367" s="34" t="s">
        <v>60860</v>
      </c>
      <c r="B367" s="34">
        <v>123</v>
      </c>
      <c r="C367" s="34">
        <v>93</v>
      </c>
      <c r="D367" s="34">
        <v>97</v>
      </c>
      <c r="E367" s="34">
        <v>123</v>
      </c>
      <c r="F367" s="34">
        <v>122</v>
      </c>
      <c r="G367" s="34">
        <v>142</v>
      </c>
      <c r="H367" s="34">
        <v>108</v>
      </c>
      <c r="I367" s="34">
        <v>150</v>
      </c>
      <c r="J367" s="34">
        <v>71</v>
      </c>
      <c r="K367" s="34">
        <v>157</v>
      </c>
      <c r="L367" s="34">
        <v>83</v>
      </c>
      <c r="M367" s="34">
        <v>144</v>
      </c>
      <c r="N367" s="34">
        <v>112</v>
      </c>
      <c r="O367" s="34">
        <v>96</v>
      </c>
      <c r="P367" s="34">
        <v>88</v>
      </c>
      <c r="Q367" s="34">
        <v>179</v>
      </c>
      <c r="R367" s="34">
        <v>196</v>
      </c>
      <c r="S367" s="34">
        <v>163</v>
      </c>
      <c r="T367" s="34">
        <v>142</v>
      </c>
      <c r="U367" s="34">
        <v>152</v>
      </c>
      <c r="V367" s="34">
        <v>139</v>
      </c>
      <c r="W367" s="34">
        <v>150</v>
      </c>
      <c r="X367" s="34">
        <v>145</v>
      </c>
      <c r="Y367" s="34">
        <v>134</v>
      </c>
      <c r="Z367" s="34">
        <v>125</v>
      </c>
      <c r="AA367" s="34">
        <v>160</v>
      </c>
      <c r="AB367" s="34">
        <v>157</v>
      </c>
      <c r="AC367" s="34">
        <v>181</v>
      </c>
    </row>
    <row r="368" spans="1:29" x14ac:dyDescent="0.2">
      <c r="A368" s="34" t="s">
        <v>60861</v>
      </c>
      <c r="B368" s="34">
        <v>27</v>
      </c>
      <c r="C368" s="34">
        <v>94</v>
      </c>
      <c r="D368" s="34">
        <v>56</v>
      </c>
      <c r="E368" s="34">
        <v>73</v>
      </c>
      <c r="F368" s="34">
        <v>52</v>
      </c>
      <c r="G368" s="34">
        <v>92</v>
      </c>
      <c r="H368" s="34">
        <v>29</v>
      </c>
      <c r="I368" s="34">
        <v>66</v>
      </c>
      <c r="J368" s="34">
        <v>34</v>
      </c>
      <c r="K368" s="34">
        <v>64</v>
      </c>
      <c r="L368" s="34">
        <v>20</v>
      </c>
      <c r="M368" s="34">
        <v>65</v>
      </c>
      <c r="N368" s="34">
        <v>28</v>
      </c>
      <c r="O368" s="34">
        <v>61</v>
      </c>
      <c r="P368" s="34">
        <v>38</v>
      </c>
      <c r="Q368" s="34">
        <v>94</v>
      </c>
      <c r="R368" s="34">
        <v>56</v>
      </c>
      <c r="S368" s="34">
        <v>86</v>
      </c>
      <c r="T368" s="34">
        <v>24</v>
      </c>
      <c r="U368" s="34">
        <v>48</v>
      </c>
      <c r="V368" s="34">
        <v>44</v>
      </c>
      <c r="W368" s="34">
        <v>64</v>
      </c>
      <c r="X368" s="34">
        <v>63</v>
      </c>
      <c r="Y368" s="34">
        <v>78</v>
      </c>
      <c r="Z368" s="34">
        <v>36</v>
      </c>
      <c r="AA368" s="34">
        <v>73</v>
      </c>
      <c r="AB368" s="34">
        <v>42</v>
      </c>
      <c r="AC368" s="34">
        <v>104</v>
      </c>
    </row>
    <row r="369" spans="1:29" x14ac:dyDescent="0.2">
      <c r="A369" s="34" t="s">
        <v>60862</v>
      </c>
      <c r="B369" s="34">
        <v>152</v>
      </c>
      <c r="C369" s="34">
        <v>309</v>
      </c>
      <c r="D369" s="34">
        <v>370</v>
      </c>
      <c r="E369" s="34">
        <v>384</v>
      </c>
      <c r="F369" s="34">
        <v>320</v>
      </c>
      <c r="G369" s="34">
        <v>340</v>
      </c>
      <c r="H369" s="34">
        <v>231</v>
      </c>
      <c r="I369" s="34">
        <v>311</v>
      </c>
      <c r="J369" s="34">
        <v>249</v>
      </c>
      <c r="K369" s="34">
        <v>411</v>
      </c>
      <c r="L369" s="34">
        <v>186</v>
      </c>
      <c r="M369" s="34">
        <v>325</v>
      </c>
      <c r="N369" s="34">
        <v>252</v>
      </c>
      <c r="O369" s="34">
        <v>298</v>
      </c>
      <c r="P369" s="34">
        <v>248</v>
      </c>
      <c r="Q369" s="34">
        <v>439</v>
      </c>
      <c r="R369" s="34">
        <v>318</v>
      </c>
      <c r="S369" s="34">
        <v>471</v>
      </c>
      <c r="T369" s="34">
        <v>265</v>
      </c>
      <c r="U369" s="34">
        <v>284</v>
      </c>
      <c r="V369" s="34">
        <v>359</v>
      </c>
      <c r="W369" s="34">
        <v>364</v>
      </c>
      <c r="X369" s="34">
        <v>390</v>
      </c>
      <c r="Y369" s="34">
        <v>296</v>
      </c>
      <c r="Z369" s="34">
        <v>361</v>
      </c>
      <c r="AA369" s="34">
        <v>461</v>
      </c>
      <c r="AB369" s="34">
        <v>301</v>
      </c>
      <c r="AC369" s="34">
        <v>562</v>
      </c>
    </row>
    <row r="370" spans="1:29" x14ac:dyDescent="0.2">
      <c r="A370" s="34" t="s">
        <v>60863</v>
      </c>
      <c r="B370" s="34">
        <v>92</v>
      </c>
      <c r="C370" s="34">
        <v>124</v>
      </c>
      <c r="D370" s="34">
        <v>106</v>
      </c>
      <c r="E370" s="34">
        <v>141</v>
      </c>
      <c r="F370" s="34">
        <v>137</v>
      </c>
      <c r="G370" s="34">
        <v>122</v>
      </c>
      <c r="H370" s="34">
        <v>91</v>
      </c>
      <c r="I370" s="34">
        <v>141</v>
      </c>
      <c r="J370" s="34">
        <v>119</v>
      </c>
      <c r="K370" s="34">
        <v>136</v>
      </c>
      <c r="L370" s="34">
        <v>67</v>
      </c>
      <c r="M370" s="34">
        <v>117</v>
      </c>
      <c r="N370" s="34">
        <v>100</v>
      </c>
      <c r="O370" s="34">
        <v>144</v>
      </c>
      <c r="P370" s="34">
        <v>115</v>
      </c>
      <c r="Q370" s="34">
        <v>171</v>
      </c>
      <c r="R370" s="34">
        <v>127</v>
      </c>
      <c r="S370" s="34">
        <v>161</v>
      </c>
      <c r="T370" s="34">
        <v>118</v>
      </c>
      <c r="U370" s="34">
        <v>125</v>
      </c>
      <c r="V370" s="34">
        <v>133</v>
      </c>
      <c r="W370" s="34">
        <v>147</v>
      </c>
      <c r="X370" s="34">
        <v>152</v>
      </c>
      <c r="Y370" s="34">
        <v>124</v>
      </c>
      <c r="Z370" s="34">
        <v>152</v>
      </c>
      <c r="AA370" s="34">
        <v>206</v>
      </c>
      <c r="AB370" s="34">
        <v>137</v>
      </c>
      <c r="AC370" s="34">
        <v>238</v>
      </c>
    </row>
    <row r="371" spans="1:29" x14ac:dyDescent="0.2">
      <c r="A371" s="34" t="s">
        <v>60864</v>
      </c>
      <c r="B371" s="34">
        <v>60</v>
      </c>
      <c r="C371" s="34">
        <v>159</v>
      </c>
      <c r="D371" s="34">
        <v>99</v>
      </c>
      <c r="E371" s="34">
        <v>160</v>
      </c>
      <c r="F371" s="34">
        <v>125</v>
      </c>
      <c r="G371" s="34">
        <v>128</v>
      </c>
      <c r="H371" s="34">
        <v>95</v>
      </c>
      <c r="I371" s="34">
        <v>119</v>
      </c>
      <c r="J371" s="34">
        <v>94</v>
      </c>
      <c r="K371" s="34">
        <v>164</v>
      </c>
      <c r="L371" s="34">
        <v>60</v>
      </c>
      <c r="M371" s="34">
        <v>95</v>
      </c>
      <c r="N371" s="34">
        <v>100</v>
      </c>
      <c r="O371" s="34">
        <v>94</v>
      </c>
      <c r="P371" s="34">
        <v>82</v>
      </c>
      <c r="Q371" s="34">
        <v>145</v>
      </c>
      <c r="R371" s="34">
        <v>122</v>
      </c>
      <c r="S371" s="34">
        <v>144</v>
      </c>
      <c r="T371" s="34">
        <v>100</v>
      </c>
      <c r="U371" s="34">
        <v>111</v>
      </c>
      <c r="V371" s="34">
        <v>164</v>
      </c>
      <c r="W371" s="34">
        <v>134</v>
      </c>
      <c r="X371" s="34">
        <v>122</v>
      </c>
      <c r="Y371" s="34">
        <v>141</v>
      </c>
      <c r="Z371" s="34">
        <v>128</v>
      </c>
      <c r="AA371" s="34">
        <v>136</v>
      </c>
      <c r="AB371" s="34">
        <v>92</v>
      </c>
      <c r="AC371" s="34">
        <v>199</v>
      </c>
    </row>
    <row r="372" spans="1:29" x14ac:dyDescent="0.2">
      <c r="A372" s="34" t="s">
        <v>60865</v>
      </c>
      <c r="B372" s="34">
        <v>63</v>
      </c>
      <c r="C372" s="34">
        <v>63</v>
      </c>
      <c r="D372" s="34">
        <v>64</v>
      </c>
      <c r="E372" s="34">
        <v>62</v>
      </c>
      <c r="F372" s="34">
        <v>77</v>
      </c>
      <c r="G372" s="34">
        <v>66</v>
      </c>
      <c r="H372" s="34">
        <v>76</v>
      </c>
      <c r="I372" s="34">
        <v>56</v>
      </c>
      <c r="J372" s="34">
        <v>47</v>
      </c>
      <c r="K372" s="34">
        <v>51</v>
      </c>
      <c r="L372" s="34">
        <v>56</v>
      </c>
      <c r="M372" s="34">
        <v>41</v>
      </c>
      <c r="N372" s="34">
        <v>60</v>
      </c>
      <c r="O372" s="34">
        <v>45</v>
      </c>
      <c r="P372" s="34">
        <v>43</v>
      </c>
      <c r="Q372" s="34">
        <v>113</v>
      </c>
      <c r="R372" s="34">
        <v>82</v>
      </c>
      <c r="S372" s="34">
        <v>45</v>
      </c>
      <c r="T372" s="34">
        <v>70</v>
      </c>
      <c r="U372" s="34">
        <v>71</v>
      </c>
      <c r="V372" s="34">
        <v>69</v>
      </c>
      <c r="W372" s="34">
        <v>90</v>
      </c>
      <c r="X372" s="34">
        <v>88</v>
      </c>
      <c r="Y372" s="34">
        <v>88</v>
      </c>
      <c r="Z372" s="34">
        <v>73</v>
      </c>
      <c r="AA372" s="34">
        <v>92</v>
      </c>
      <c r="AB372" s="34">
        <v>100</v>
      </c>
      <c r="AC372" s="34">
        <v>126</v>
      </c>
    </row>
    <row r="373" spans="1:29" x14ac:dyDescent="0.2">
      <c r="A373" s="34" t="s">
        <v>60866</v>
      </c>
      <c r="B373" s="34">
        <v>83</v>
      </c>
      <c r="C373" s="34">
        <v>70</v>
      </c>
      <c r="D373" s="34">
        <v>74</v>
      </c>
      <c r="E373" s="34">
        <v>102</v>
      </c>
      <c r="F373" s="34">
        <v>62</v>
      </c>
      <c r="G373" s="34">
        <v>78</v>
      </c>
      <c r="H373" s="34">
        <v>70</v>
      </c>
      <c r="I373" s="34">
        <v>64</v>
      </c>
      <c r="J373" s="34">
        <v>68</v>
      </c>
      <c r="K373" s="34">
        <v>88</v>
      </c>
      <c r="L373" s="34">
        <v>49</v>
      </c>
      <c r="M373" s="34">
        <v>61</v>
      </c>
      <c r="N373" s="34">
        <v>41</v>
      </c>
      <c r="O373" s="34">
        <v>75</v>
      </c>
      <c r="P373" s="34">
        <v>40</v>
      </c>
      <c r="Q373" s="34">
        <v>80</v>
      </c>
      <c r="R373" s="34">
        <v>75</v>
      </c>
      <c r="S373" s="34">
        <v>86</v>
      </c>
      <c r="T373" s="34">
        <v>55</v>
      </c>
      <c r="U373" s="34">
        <v>75</v>
      </c>
      <c r="V373" s="34">
        <v>36</v>
      </c>
      <c r="W373" s="34">
        <v>68</v>
      </c>
      <c r="X373" s="34">
        <v>72</v>
      </c>
      <c r="Y373" s="34">
        <v>79</v>
      </c>
      <c r="Z373" s="34">
        <v>77</v>
      </c>
      <c r="AA373" s="34">
        <v>93</v>
      </c>
      <c r="AB373" s="34">
        <v>56</v>
      </c>
      <c r="AC373" s="34">
        <v>109</v>
      </c>
    </row>
    <row r="374" spans="1:29" x14ac:dyDescent="0.2">
      <c r="A374" s="34" t="s">
        <v>60867</v>
      </c>
      <c r="B374" s="34">
        <v>75</v>
      </c>
      <c r="C374" s="34">
        <v>44</v>
      </c>
      <c r="D374" s="34">
        <v>34</v>
      </c>
      <c r="E374" s="34">
        <v>59</v>
      </c>
      <c r="F374" s="34">
        <v>48</v>
      </c>
      <c r="G374" s="34">
        <v>54</v>
      </c>
      <c r="H374" s="34">
        <v>34</v>
      </c>
      <c r="I374" s="34">
        <v>49</v>
      </c>
      <c r="J374" s="34">
        <v>33</v>
      </c>
      <c r="K374" s="34">
        <v>76</v>
      </c>
      <c r="L374" s="34">
        <v>25</v>
      </c>
      <c r="M374" s="34">
        <v>32</v>
      </c>
      <c r="N374" s="34">
        <v>36</v>
      </c>
      <c r="O374" s="34">
        <v>46</v>
      </c>
      <c r="P374" s="34">
        <v>30</v>
      </c>
      <c r="Q374" s="34">
        <v>54</v>
      </c>
      <c r="R374" s="34">
        <v>55</v>
      </c>
      <c r="S374" s="34">
        <v>57</v>
      </c>
      <c r="T374" s="34">
        <v>46</v>
      </c>
      <c r="U374" s="34">
        <v>56</v>
      </c>
      <c r="V374" s="34">
        <v>49</v>
      </c>
      <c r="W374" s="34">
        <v>73</v>
      </c>
      <c r="X374" s="34">
        <v>63</v>
      </c>
      <c r="Y374" s="34">
        <v>62</v>
      </c>
      <c r="Z374" s="34">
        <v>66</v>
      </c>
      <c r="AA374" s="34">
        <v>78</v>
      </c>
      <c r="AB374" s="34">
        <v>43</v>
      </c>
      <c r="AC374" s="34">
        <v>60</v>
      </c>
    </row>
    <row r="375" spans="1:29" x14ac:dyDescent="0.2">
      <c r="A375" s="34" t="s">
        <v>60868</v>
      </c>
      <c r="B375" s="34">
        <v>141</v>
      </c>
      <c r="C375" s="34">
        <v>138</v>
      </c>
      <c r="D375" s="34">
        <v>209</v>
      </c>
      <c r="E375" s="34">
        <v>188</v>
      </c>
      <c r="F375" s="34">
        <v>211</v>
      </c>
      <c r="G375" s="34">
        <v>250</v>
      </c>
      <c r="H375" s="34">
        <v>181</v>
      </c>
      <c r="I375" s="34">
        <v>164</v>
      </c>
      <c r="J375" s="34">
        <v>173</v>
      </c>
      <c r="K375" s="34">
        <v>193</v>
      </c>
      <c r="L375" s="34">
        <v>165</v>
      </c>
      <c r="M375" s="34">
        <v>159</v>
      </c>
      <c r="N375" s="34">
        <v>154</v>
      </c>
      <c r="O375" s="34">
        <v>143</v>
      </c>
      <c r="P375" s="34">
        <v>177</v>
      </c>
      <c r="Q375" s="34">
        <v>236</v>
      </c>
      <c r="R375" s="34">
        <v>206</v>
      </c>
      <c r="S375" s="34">
        <v>198</v>
      </c>
      <c r="T375" s="34">
        <v>199</v>
      </c>
      <c r="U375" s="34">
        <v>166</v>
      </c>
      <c r="V375" s="34">
        <v>198</v>
      </c>
      <c r="W375" s="34">
        <v>177</v>
      </c>
      <c r="X375" s="34">
        <v>285</v>
      </c>
      <c r="Y375" s="34">
        <v>192</v>
      </c>
      <c r="Z375" s="34">
        <v>263</v>
      </c>
      <c r="AA375" s="34">
        <v>270</v>
      </c>
      <c r="AB375" s="34">
        <v>205</v>
      </c>
      <c r="AC375" s="34">
        <v>293</v>
      </c>
    </row>
    <row r="376" spans="1:29" x14ac:dyDescent="0.2">
      <c r="A376" s="34" t="s">
        <v>60869</v>
      </c>
      <c r="B376" s="34">
        <v>107</v>
      </c>
      <c r="C376" s="34">
        <v>157</v>
      </c>
      <c r="D376" s="34">
        <v>173</v>
      </c>
      <c r="E376" s="34">
        <v>148</v>
      </c>
      <c r="F376" s="34">
        <v>152</v>
      </c>
      <c r="G376" s="34">
        <v>126</v>
      </c>
      <c r="H376" s="34">
        <v>136</v>
      </c>
      <c r="I376" s="34">
        <v>124</v>
      </c>
      <c r="J376" s="34">
        <v>120</v>
      </c>
      <c r="K376" s="34">
        <v>155</v>
      </c>
      <c r="L376" s="34">
        <v>102</v>
      </c>
      <c r="M376" s="34">
        <v>152</v>
      </c>
      <c r="N376" s="34">
        <v>117</v>
      </c>
      <c r="O376" s="34">
        <v>117</v>
      </c>
      <c r="P376" s="34">
        <v>166</v>
      </c>
      <c r="Q376" s="34">
        <v>184</v>
      </c>
      <c r="R376" s="34">
        <v>162</v>
      </c>
      <c r="S376" s="34">
        <v>208</v>
      </c>
      <c r="T376" s="34">
        <v>184</v>
      </c>
      <c r="U376" s="34">
        <v>158</v>
      </c>
      <c r="V376" s="34">
        <v>177</v>
      </c>
      <c r="W376" s="34">
        <v>180</v>
      </c>
      <c r="X376" s="34">
        <v>184</v>
      </c>
      <c r="Y376" s="34">
        <v>168</v>
      </c>
      <c r="Z376" s="34">
        <v>189</v>
      </c>
      <c r="AA376" s="34">
        <v>214</v>
      </c>
      <c r="AB376" s="34">
        <v>185</v>
      </c>
      <c r="AC376" s="34">
        <v>274</v>
      </c>
    </row>
    <row r="377" spans="1:29" x14ac:dyDescent="0.2">
      <c r="A377" s="34" t="s">
        <v>60870</v>
      </c>
      <c r="B377" s="34">
        <v>166</v>
      </c>
      <c r="C377" s="34">
        <v>231</v>
      </c>
      <c r="D377" s="34">
        <v>201</v>
      </c>
      <c r="E377" s="34">
        <v>281</v>
      </c>
      <c r="F377" s="34">
        <v>187</v>
      </c>
      <c r="G377" s="34">
        <v>247</v>
      </c>
      <c r="H377" s="34">
        <v>128</v>
      </c>
      <c r="I377" s="34">
        <v>199</v>
      </c>
      <c r="J377" s="34">
        <v>141</v>
      </c>
      <c r="K377" s="34">
        <v>291</v>
      </c>
      <c r="L377" s="34">
        <v>96</v>
      </c>
      <c r="M377" s="34">
        <v>227</v>
      </c>
      <c r="N377" s="34">
        <v>136</v>
      </c>
      <c r="O377" s="34">
        <v>226</v>
      </c>
      <c r="P377" s="34">
        <v>138</v>
      </c>
      <c r="Q377" s="34">
        <v>261</v>
      </c>
      <c r="R377" s="34">
        <v>202</v>
      </c>
      <c r="S377" s="34">
        <v>272</v>
      </c>
      <c r="T377" s="34">
        <v>135</v>
      </c>
      <c r="U377" s="34">
        <v>189</v>
      </c>
      <c r="V377" s="34">
        <v>178</v>
      </c>
      <c r="W377" s="34">
        <v>274</v>
      </c>
      <c r="X377" s="34">
        <v>154</v>
      </c>
      <c r="Y377" s="34">
        <v>256</v>
      </c>
      <c r="Z377" s="34">
        <v>204</v>
      </c>
      <c r="AA377" s="34">
        <v>264</v>
      </c>
      <c r="AB377" s="34">
        <v>170</v>
      </c>
      <c r="AC377" s="34">
        <v>424</v>
      </c>
    </row>
    <row r="378" spans="1:29" x14ac:dyDescent="0.2">
      <c r="A378" s="34" t="s">
        <v>60871</v>
      </c>
      <c r="B378" s="34">
        <v>52</v>
      </c>
      <c r="C378" s="34">
        <v>55</v>
      </c>
      <c r="D378" s="34">
        <v>50</v>
      </c>
      <c r="E378" s="34">
        <v>29</v>
      </c>
      <c r="F378" s="34">
        <v>40</v>
      </c>
      <c r="G378" s="34">
        <v>52</v>
      </c>
      <c r="H378" s="34">
        <v>39</v>
      </c>
      <c r="I378" s="34">
        <v>55</v>
      </c>
      <c r="J378" s="34">
        <v>29</v>
      </c>
      <c r="K378" s="34">
        <v>48</v>
      </c>
      <c r="L378" s="34">
        <v>33</v>
      </c>
      <c r="M378" s="34">
        <v>28</v>
      </c>
      <c r="N378" s="34">
        <v>50</v>
      </c>
      <c r="O378" s="34">
        <v>32</v>
      </c>
      <c r="P378" s="34">
        <v>29</v>
      </c>
      <c r="Q378" s="34">
        <v>87</v>
      </c>
      <c r="R378" s="34">
        <v>31</v>
      </c>
      <c r="S378" s="34">
        <v>52</v>
      </c>
      <c r="T378" s="34">
        <v>28</v>
      </c>
      <c r="U378" s="34">
        <v>36</v>
      </c>
      <c r="V378" s="34">
        <v>47</v>
      </c>
      <c r="W378" s="34">
        <v>36</v>
      </c>
      <c r="X378" s="34">
        <v>44</v>
      </c>
      <c r="Y378" s="34">
        <v>41</v>
      </c>
      <c r="Z378" s="34">
        <v>42</v>
      </c>
      <c r="AA378" s="34">
        <v>68</v>
      </c>
      <c r="AB378" s="34">
        <v>34</v>
      </c>
      <c r="AC378" s="34">
        <v>41</v>
      </c>
    </row>
    <row r="379" spans="1:29" x14ac:dyDescent="0.2">
      <c r="A379" s="34" t="s">
        <v>60872</v>
      </c>
      <c r="B379" s="34">
        <v>107</v>
      </c>
      <c r="C379" s="34">
        <v>220</v>
      </c>
      <c r="D379" s="34">
        <v>152</v>
      </c>
      <c r="E379" s="34">
        <v>253</v>
      </c>
      <c r="F379" s="34">
        <v>131</v>
      </c>
      <c r="G379" s="34">
        <v>263</v>
      </c>
      <c r="H379" s="34">
        <v>122</v>
      </c>
      <c r="I379" s="34">
        <v>176</v>
      </c>
      <c r="J379" s="34">
        <v>100</v>
      </c>
      <c r="K379" s="34">
        <v>223</v>
      </c>
      <c r="L379" s="34">
        <v>69</v>
      </c>
      <c r="M379" s="34">
        <v>174</v>
      </c>
      <c r="N379" s="34">
        <v>97</v>
      </c>
      <c r="O379" s="34">
        <v>176</v>
      </c>
      <c r="P379" s="34">
        <v>108</v>
      </c>
      <c r="Q379" s="34">
        <v>243</v>
      </c>
      <c r="R379" s="34">
        <v>125</v>
      </c>
      <c r="S379" s="34">
        <v>232</v>
      </c>
      <c r="T379" s="34">
        <v>89</v>
      </c>
      <c r="U379" s="34">
        <v>200</v>
      </c>
      <c r="V379" s="34">
        <v>105</v>
      </c>
      <c r="W379" s="34">
        <v>193</v>
      </c>
      <c r="X379" s="34">
        <v>132</v>
      </c>
      <c r="Y379" s="34">
        <v>223</v>
      </c>
      <c r="Z379" s="34">
        <v>157</v>
      </c>
      <c r="AA379" s="34">
        <v>185</v>
      </c>
      <c r="AB379" s="34">
        <v>162</v>
      </c>
      <c r="AC379" s="34">
        <v>350</v>
      </c>
    </row>
    <row r="380" spans="1:29" x14ac:dyDescent="0.2">
      <c r="A380" s="34" t="s">
        <v>60873</v>
      </c>
      <c r="B380" s="34">
        <v>78</v>
      </c>
      <c r="C380" s="34">
        <v>97</v>
      </c>
      <c r="D380" s="34">
        <v>111</v>
      </c>
      <c r="E380" s="34">
        <v>110</v>
      </c>
      <c r="F380" s="34">
        <v>92</v>
      </c>
      <c r="G380" s="34">
        <v>116</v>
      </c>
      <c r="H380" s="34">
        <v>78</v>
      </c>
      <c r="I380" s="34">
        <v>57</v>
      </c>
      <c r="J380" s="34">
        <v>74</v>
      </c>
      <c r="K380" s="34">
        <v>80</v>
      </c>
      <c r="L380" s="34">
        <v>55</v>
      </c>
      <c r="M380" s="34">
        <v>79</v>
      </c>
      <c r="N380" s="34">
        <v>77</v>
      </c>
      <c r="O380" s="34">
        <v>60</v>
      </c>
      <c r="P380" s="34">
        <v>70</v>
      </c>
      <c r="Q380" s="34">
        <v>91</v>
      </c>
      <c r="R380" s="34">
        <v>101</v>
      </c>
      <c r="S380" s="34">
        <v>91</v>
      </c>
      <c r="T380" s="34">
        <v>62</v>
      </c>
      <c r="U380" s="34">
        <v>71</v>
      </c>
      <c r="V380" s="34">
        <v>88</v>
      </c>
      <c r="W380" s="34">
        <v>113</v>
      </c>
      <c r="X380" s="34">
        <v>115</v>
      </c>
      <c r="Y380" s="34">
        <v>88</v>
      </c>
      <c r="Z380" s="34">
        <v>106</v>
      </c>
      <c r="AA380" s="34">
        <v>117</v>
      </c>
      <c r="AB380" s="34">
        <v>69</v>
      </c>
      <c r="AC380" s="34">
        <v>110</v>
      </c>
    </row>
    <row r="381" spans="1:29" x14ac:dyDescent="0.2">
      <c r="A381" s="34" t="s">
        <v>60874</v>
      </c>
      <c r="B381" s="34">
        <v>436</v>
      </c>
      <c r="C381" s="34">
        <v>413</v>
      </c>
      <c r="D381" s="34">
        <v>652</v>
      </c>
      <c r="E381" s="34">
        <v>498</v>
      </c>
      <c r="F381" s="34">
        <v>601</v>
      </c>
      <c r="G381" s="34">
        <v>466</v>
      </c>
      <c r="H381" s="34">
        <v>528</v>
      </c>
      <c r="I381" s="34">
        <v>411</v>
      </c>
      <c r="J381" s="34">
        <v>495</v>
      </c>
      <c r="K381" s="34">
        <v>480</v>
      </c>
      <c r="L381" s="34">
        <v>472</v>
      </c>
      <c r="M381" s="34">
        <v>446</v>
      </c>
      <c r="N381" s="34">
        <v>516</v>
      </c>
      <c r="O381" s="34">
        <v>466</v>
      </c>
      <c r="P381" s="34">
        <v>504</v>
      </c>
      <c r="Q381" s="34">
        <v>599</v>
      </c>
      <c r="R381" s="34">
        <v>704</v>
      </c>
      <c r="S381" s="34">
        <v>560</v>
      </c>
      <c r="T381" s="34">
        <v>568</v>
      </c>
      <c r="U381" s="34">
        <v>458</v>
      </c>
      <c r="V381" s="34">
        <v>651</v>
      </c>
      <c r="W381" s="34">
        <v>589</v>
      </c>
      <c r="X381" s="34">
        <v>712</v>
      </c>
      <c r="Y381" s="34">
        <v>572</v>
      </c>
      <c r="Z381" s="34">
        <v>576</v>
      </c>
      <c r="AA381" s="34">
        <v>577</v>
      </c>
      <c r="AB381" s="34">
        <v>758</v>
      </c>
      <c r="AC381" s="34">
        <v>847</v>
      </c>
    </row>
    <row r="382" spans="1:29" x14ac:dyDescent="0.2">
      <c r="A382" s="34" t="s">
        <v>60875</v>
      </c>
      <c r="B382" s="34">
        <v>111</v>
      </c>
      <c r="C382" s="34">
        <v>164</v>
      </c>
      <c r="D382" s="34">
        <v>134</v>
      </c>
      <c r="E382" s="34">
        <v>163</v>
      </c>
      <c r="F382" s="34">
        <v>119</v>
      </c>
      <c r="G382" s="34">
        <v>178</v>
      </c>
      <c r="H382" s="34">
        <v>128</v>
      </c>
      <c r="I382" s="34">
        <v>140</v>
      </c>
      <c r="J382" s="34">
        <v>91</v>
      </c>
      <c r="K382" s="34">
        <v>185</v>
      </c>
      <c r="L382" s="34">
        <v>65</v>
      </c>
      <c r="M382" s="34">
        <v>156</v>
      </c>
      <c r="N382" s="34">
        <v>79</v>
      </c>
      <c r="O382" s="34">
        <v>119</v>
      </c>
      <c r="P382" s="34">
        <v>113</v>
      </c>
      <c r="Q382" s="34">
        <v>137</v>
      </c>
      <c r="R382" s="34">
        <v>117</v>
      </c>
      <c r="S382" s="34">
        <v>216</v>
      </c>
      <c r="T382" s="34">
        <v>96</v>
      </c>
      <c r="U382" s="34">
        <v>121</v>
      </c>
      <c r="V382" s="34">
        <v>173</v>
      </c>
      <c r="W382" s="34">
        <v>138</v>
      </c>
      <c r="X382" s="34">
        <v>124</v>
      </c>
      <c r="Y382" s="34">
        <v>142</v>
      </c>
      <c r="Z382" s="34">
        <v>178</v>
      </c>
      <c r="AA382" s="34">
        <v>186</v>
      </c>
      <c r="AB382" s="34">
        <v>98</v>
      </c>
      <c r="AC382" s="34">
        <v>237</v>
      </c>
    </row>
    <row r="383" spans="1:29" x14ac:dyDescent="0.2">
      <c r="A383" s="34" t="s">
        <v>60876</v>
      </c>
      <c r="B383" s="34">
        <v>124</v>
      </c>
      <c r="C383" s="34">
        <v>112</v>
      </c>
      <c r="D383" s="34">
        <v>172</v>
      </c>
      <c r="E383" s="34">
        <v>138</v>
      </c>
      <c r="F383" s="34">
        <v>149</v>
      </c>
      <c r="G383" s="34">
        <v>189</v>
      </c>
      <c r="H383" s="34">
        <v>105</v>
      </c>
      <c r="I383" s="34">
        <v>171</v>
      </c>
      <c r="J383" s="34">
        <v>143</v>
      </c>
      <c r="K383" s="34">
        <v>191</v>
      </c>
      <c r="L383" s="34">
        <v>144</v>
      </c>
      <c r="M383" s="34">
        <v>140</v>
      </c>
      <c r="N383" s="34">
        <v>161</v>
      </c>
      <c r="O383" s="34">
        <v>120</v>
      </c>
      <c r="P383" s="34">
        <v>160</v>
      </c>
      <c r="Q383" s="34">
        <v>191</v>
      </c>
      <c r="R383" s="34">
        <v>194</v>
      </c>
      <c r="S383" s="34">
        <v>184</v>
      </c>
      <c r="T383" s="34">
        <v>194</v>
      </c>
      <c r="U383" s="34">
        <v>140</v>
      </c>
      <c r="V383" s="34">
        <v>203</v>
      </c>
      <c r="W383" s="34">
        <v>202</v>
      </c>
      <c r="X383" s="34">
        <v>169</v>
      </c>
      <c r="Y383" s="34">
        <v>201</v>
      </c>
      <c r="Z383" s="34">
        <v>163</v>
      </c>
      <c r="AA383" s="34">
        <v>175</v>
      </c>
      <c r="AB383" s="34">
        <v>270</v>
      </c>
      <c r="AC383" s="34">
        <v>280</v>
      </c>
    </row>
    <row r="384" spans="1:29" x14ac:dyDescent="0.2">
      <c r="A384" s="34" t="s">
        <v>60877</v>
      </c>
      <c r="B384" s="34">
        <v>113</v>
      </c>
      <c r="C384" s="34">
        <v>87</v>
      </c>
      <c r="D384" s="34">
        <v>106</v>
      </c>
      <c r="E384" s="34">
        <v>97</v>
      </c>
      <c r="F384" s="34">
        <v>83</v>
      </c>
      <c r="G384" s="34">
        <v>70</v>
      </c>
      <c r="H384" s="34">
        <v>79</v>
      </c>
      <c r="I384" s="34">
        <v>79</v>
      </c>
      <c r="J384" s="34">
        <v>82</v>
      </c>
      <c r="K384" s="34">
        <v>75</v>
      </c>
      <c r="L384" s="34">
        <v>72</v>
      </c>
      <c r="M384" s="34">
        <v>67</v>
      </c>
      <c r="N384" s="34">
        <v>74</v>
      </c>
      <c r="O384" s="34">
        <v>64</v>
      </c>
      <c r="P384" s="34">
        <v>74</v>
      </c>
      <c r="Q384" s="34">
        <v>108</v>
      </c>
      <c r="R384" s="34">
        <v>121</v>
      </c>
      <c r="S384" s="34">
        <v>124</v>
      </c>
      <c r="T384" s="34">
        <v>70</v>
      </c>
      <c r="U384" s="34">
        <v>96</v>
      </c>
      <c r="V384" s="34">
        <v>112</v>
      </c>
      <c r="W384" s="34">
        <v>120</v>
      </c>
      <c r="X384" s="34">
        <v>113</v>
      </c>
      <c r="Y384" s="34">
        <v>110</v>
      </c>
      <c r="Z384" s="34">
        <v>113</v>
      </c>
      <c r="AA384" s="34">
        <v>123</v>
      </c>
      <c r="AB384" s="34">
        <v>128</v>
      </c>
      <c r="AC384" s="34">
        <v>136</v>
      </c>
    </row>
    <row r="385" spans="1:29" x14ac:dyDescent="0.2">
      <c r="A385" s="34" t="s">
        <v>60878</v>
      </c>
      <c r="B385" s="34">
        <v>49</v>
      </c>
      <c r="C385" s="34">
        <v>44</v>
      </c>
      <c r="D385" s="34">
        <v>57</v>
      </c>
      <c r="E385" s="34">
        <v>66</v>
      </c>
      <c r="F385" s="34">
        <v>65</v>
      </c>
      <c r="G385" s="34">
        <v>52</v>
      </c>
      <c r="H385" s="34">
        <v>49</v>
      </c>
      <c r="I385" s="34">
        <v>46</v>
      </c>
      <c r="J385" s="34">
        <v>30</v>
      </c>
      <c r="K385" s="34">
        <v>63</v>
      </c>
      <c r="L385" s="34">
        <v>37</v>
      </c>
      <c r="M385" s="34">
        <v>51</v>
      </c>
      <c r="N385" s="34">
        <v>32</v>
      </c>
      <c r="O385" s="34">
        <v>49</v>
      </c>
      <c r="P385" s="34">
        <v>55</v>
      </c>
      <c r="Q385" s="34">
        <v>93</v>
      </c>
      <c r="R385" s="34">
        <v>48</v>
      </c>
      <c r="S385" s="34">
        <v>89</v>
      </c>
      <c r="T385" s="34">
        <v>41</v>
      </c>
      <c r="U385" s="34">
        <v>71</v>
      </c>
      <c r="V385" s="34">
        <v>49</v>
      </c>
      <c r="W385" s="34">
        <v>64</v>
      </c>
      <c r="X385" s="34">
        <v>75</v>
      </c>
      <c r="Y385" s="34">
        <v>72</v>
      </c>
      <c r="Z385" s="34">
        <v>65</v>
      </c>
      <c r="AA385" s="34">
        <v>90</v>
      </c>
      <c r="AB385" s="34">
        <v>57</v>
      </c>
      <c r="AC385" s="34">
        <v>98</v>
      </c>
    </row>
    <row r="386" spans="1:29" x14ac:dyDescent="0.2">
      <c r="A386" s="34" t="s">
        <v>60879</v>
      </c>
      <c r="B386" s="34">
        <v>142</v>
      </c>
      <c r="C386" s="34">
        <v>129</v>
      </c>
      <c r="D386" s="34">
        <v>149</v>
      </c>
      <c r="E386" s="34">
        <v>182</v>
      </c>
      <c r="F386" s="34">
        <v>160</v>
      </c>
      <c r="G386" s="34">
        <v>149</v>
      </c>
      <c r="H386" s="34">
        <v>182</v>
      </c>
      <c r="I386" s="34">
        <v>143</v>
      </c>
      <c r="J386" s="34">
        <v>177</v>
      </c>
      <c r="K386" s="34">
        <v>131</v>
      </c>
      <c r="L386" s="34">
        <v>153</v>
      </c>
      <c r="M386" s="34">
        <v>112</v>
      </c>
      <c r="N386" s="34">
        <v>171</v>
      </c>
      <c r="O386" s="34">
        <v>149</v>
      </c>
      <c r="P386" s="34">
        <v>142</v>
      </c>
      <c r="Q386" s="34">
        <v>241</v>
      </c>
      <c r="R386" s="34">
        <v>232</v>
      </c>
      <c r="S386" s="34">
        <v>209</v>
      </c>
      <c r="T386" s="34">
        <v>194</v>
      </c>
      <c r="U386" s="34">
        <v>117</v>
      </c>
      <c r="V386" s="34">
        <v>212</v>
      </c>
      <c r="W386" s="34">
        <v>191</v>
      </c>
      <c r="X386" s="34">
        <v>206</v>
      </c>
      <c r="Y386" s="34">
        <v>212</v>
      </c>
      <c r="Z386" s="34">
        <v>179</v>
      </c>
      <c r="AA386" s="34">
        <v>225</v>
      </c>
      <c r="AB386" s="34">
        <v>208</v>
      </c>
      <c r="AC386" s="34">
        <v>229</v>
      </c>
    </row>
    <row r="387" spans="1:29" x14ac:dyDescent="0.2">
      <c r="A387" s="34" t="s">
        <v>60880</v>
      </c>
      <c r="B387" s="34">
        <v>60</v>
      </c>
      <c r="C387" s="34">
        <v>90</v>
      </c>
      <c r="D387" s="34">
        <v>106</v>
      </c>
      <c r="E387" s="34">
        <v>81</v>
      </c>
      <c r="F387" s="34">
        <v>34</v>
      </c>
      <c r="G387" s="34">
        <v>90</v>
      </c>
      <c r="H387" s="34">
        <v>48</v>
      </c>
      <c r="I387" s="34">
        <v>63</v>
      </c>
      <c r="J387" s="34">
        <v>25</v>
      </c>
      <c r="K387" s="34">
        <v>93</v>
      </c>
      <c r="L387" s="34">
        <v>15</v>
      </c>
      <c r="M387" s="34">
        <v>74</v>
      </c>
      <c r="N387" s="34">
        <v>48</v>
      </c>
      <c r="O387" s="34">
        <v>55</v>
      </c>
      <c r="P387" s="34">
        <v>39</v>
      </c>
      <c r="Q387" s="34">
        <v>81</v>
      </c>
      <c r="R387" s="34">
        <v>43</v>
      </c>
      <c r="S387" s="34">
        <v>105</v>
      </c>
      <c r="T387" s="34">
        <v>35</v>
      </c>
      <c r="U387" s="34">
        <v>46</v>
      </c>
      <c r="V387" s="34">
        <v>37</v>
      </c>
      <c r="W387" s="34">
        <v>44</v>
      </c>
      <c r="X387" s="34">
        <v>81</v>
      </c>
      <c r="Y387" s="34">
        <v>50</v>
      </c>
      <c r="Z387" s="34">
        <v>53</v>
      </c>
      <c r="AA387" s="34">
        <v>79</v>
      </c>
      <c r="AB387" s="34">
        <v>29</v>
      </c>
      <c r="AC387" s="34">
        <v>85</v>
      </c>
    </row>
    <row r="388" spans="1:29" x14ac:dyDescent="0.2">
      <c r="A388" s="34" t="s">
        <v>60881</v>
      </c>
      <c r="B388" s="34">
        <v>78</v>
      </c>
      <c r="C388" s="34">
        <v>96</v>
      </c>
      <c r="D388" s="34">
        <v>107</v>
      </c>
      <c r="E388" s="34">
        <v>134</v>
      </c>
      <c r="F388" s="34">
        <v>128</v>
      </c>
      <c r="G388" s="34">
        <v>105</v>
      </c>
      <c r="H388" s="34">
        <v>107</v>
      </c>
      <c r="I388" s="34">
        <v>72</v>
      </c>
      <c r="J388" s="34">
        <v>108</v>
      </c>
      <c r="K388" s="34">
        <v>87</v>
      </c>
      <c r="L388" s="34">
        <v>79</v>
      </c>
      <c r="M388" s="34">
        <v>68</v>
      </c>
      <c r="N388" s="34">
        <v>101</v>
      </c>
      <c r="O388" s="34">
        <v>80</v>
      </c>
      <c r="P388" s="34">
        <v>122</v>
      </c>
      <c r="Q388" s="34">
        <v>118</v>
      </c>
      <c r="R388" s="34">
        <v>150</v>
      </c>
      <c r="S388" s="34">
        <v>122</v>
      </c>
      <c r="T388" s="34">
        <v>116</v>
      </c>
      <c r="U388" s="34">
        <v>87</v>
      </c>
      <c r="V388" s="34">
        <v>134</v>
      </c>
      <c r="W388" s="34">
        <v>111</v>
      </c>
      <c r="X388" s="34">
        <v>85</v>
      </c>
      <c r="Y388" s="34">
        <v>109</v>
      </c>
      <c r="Z388" s="34">
        <v>89</v>
      </c>
      <c r="AA388" s="34">
        <v>98</v>
      </c>
      <c r="AB388" s="34">
        <v>156</v>
      </c>
      <c r="AC388" s="34">
        <v>170</v>
      </c>
    </row>
    <row r="389" spans="1:29" x14ac:dyDescent="0.2">
      <c r="A389" s="34" t="s">
        <v>60882</v>
      </c>
      <c r="B389" s="34">
        <v>81</v>
      </c>
      <c r="C389" s="34">
        <v>66</v>
      </c>
      <c r="D389" s="34">
        <v>100</v>
      </c>
      <c r="E389" s="34">
        <v>119</v>
      </c>
      <c r="F389" s="34">
        <v>87</v>
      </c>
      <c r="G389" s="34">
        <v>107</v>
      </c>
      <c r="H389" s="34">
        <v>108</v>
      </c>
      <c r="I389" s="34">
        <v>101</v>
      </c>
      <c r="J389" s="34">
        <v>67</v>
      </c>
      <c r="K389" s="34">
        <v>97</v>
      </c>
      <c r="L389" s="34">
        <v>66</v>
      </c>
      <c r="M389" s="34">
        <v>88</v>
      </c>
      <c r="N389" s="34">
        <v>67</v>
      </c>
      <c r="O389" s="34">
        <v>109</v>
      </c>
      <c r="P389" s="34">
        <v>74</v>
      </c>
      <c r="Q389" s="34">
        <v>111</v>
      </c>
      <c r="R389" s="34">
        <v>122</v>
      </c>
      <c r="S389" s="34">
        <v>109</v>
      </c>
      <c r="T389" s="34">
        <v>100</v>
      </c>
      <c r="U389" s="34">
        <v>91</v>
      </c>
      <c r="V389" s="34">
        <v>123</v>
      </c>
      <c r="W389" s="34">
        <v>91</v>
      </c>
      <c r="X389" s="34">
        <v>121</v>
      </c>
      <c r="Y389" s="34">
        <v>114</v>
      </c>
      <c r="Z389" s="34">
        <v>98</v>
      </c>
      <c r="AA389" s="34">
        <v>122</v>
      </c>
      <c r="AB389" s="34">
        <v>144</v>
      </c>
      <c r="AC389" s="34">
        <v>143</v>
      </c>
    </row>
    <row r="390" spans="1:29" x14ac:dyDescent="0.2">
      <c r="A390" s="34" t="s">
        <v>60883</v>
      </c>
      <c r="B390" s="34">
        <v>104</v>
      </c>
      <c r="C390" s="34">
        <v>166</v>
      </c>
      <c r="D390" s="34">
        <v>131</v>
      </c>
      <c r="E390" s="34">
        <v>158</v>
      </c>
      <c r="F390" s="34">
        <v>133</v>
      </c>
      <c r="G390" s="34">
        <v>128</v>
      </c>
      <c r="H390" s="34">
        <v>110</v>
      </c>
      <c r="I390" s="34">
        <v>135</v>
      </c>
      <c r="J390" s="34">
        <v>27</v>
      </c>
      <c r="K390" s="34">
        <v>632</v>
      </c>
      <c r="L390" s="34">
        <v>54</v>
      </c>
      <c r="M390" s="34">
        <v>132</v>
      </c>
      <c r="N390" s="34">
        <v>87</v>
      </c>
      <c r="O390" s="34">
        <v>132</v>
      </c>
      <c r="P390" s="34">
        <v>16</v>
      </c>
      <c r="Q390" s="34">
        <v>484</v>
      </c>
      <c r="R390" s="34">
        <v>141</v>
      </c>
      <c r="S390" s="34">
        <v>219</v>
      </c>
      <c r="T390" s="34">
        <v>104</v>
      </c>
      <c r="U390" s="34">
        <v>116</v>
      </c>
      <c r="V390" s="34">
        <v>128</v>
      </c>
      <c r="W390" s="34">
        <v>151</v>
      </c>
      <c r="X390" s="34">
        <v>171</v>
      </c>
      <c r="Y390" s="34">
        <v>111</v>
      </c>
      <c r="Z390" s="34">
        <v>135</v>
      </c>
      <c r="AA390" s="34">
        <v>163</v>
      </c>
      <c r="AB390" s="34">
        <v>82</v>
      </c>
      <c r="AC390" s="34">
        <v>230</v>
      </c>
    </row>
    <row r="391" spans="1:29" x14ac:dyDescent="0.2">
      <c r="A391" s="34" t="s">
        <v>60884</v>
      </c>
      <c r="B391" s="34">
        <v>181</v>
      </c>
      <c r="C391" s="34">
        <v>193</v>
      </c>
      <c r="D391" s="34">
        <v>199</v>
      </c>
      <c r="E391" s="34">
        <v>218</v>
      </c>
      <c r="F391" s="34">
        <v>210</v>
      </c>
      <c r="G391" s="34">
        <v>191</v>
      </c>
      <c r="H391" s="34">
        <v>161</v>
      </c>
      <c r="I391" s="34">
        <v>172</v>
      </c>
      <c r="J391" s="34">
        <v>144</v>
      </c>
      <c r="K391" s="34">
        <v>207</v>
      </c>
      <c r="L391" s="34">
        <v>139</v>
      </c>
      <c r="M391" s="34">
        <v>181</v>
      </c>
      <c r="N391" s="34">
        <v>164</v>
      </c>
      <c r="O391" s="34">
        <v>203</v>
      </c>
      <c r="P391" s="34">
        <v>159</v>
      </c>
      <c r="Q391" s="34">
        <v>257</v>
      </c>
      <c r="R391" s="34">
        <v>205</v>
      </c>
      <c r="S391" s="34">
        <v>237</v>
      </c>
      <c r="T391" s="34">
        <v>193</v>
      </c>
      <c r="U391" s="34">
        <v>210</v>
      </c>
      <c r="V391" s="34">
        <v>210</v>
      </c>
      <c r="W391" s="34">
        <v>267</v>
      </c>
      <c r="X391" s="34">
        <v>237</v>
      </c>
      <c r="Y391" s="34">
        <v>218</v>
      </c>
      <c r="Z391" s="34">
        <v>225</v>
      </c>
      <c r="AA391" s="34">
        <v>277</v>
      </c>
      <c r="AB391" s="34">
        <v>227</v>
      </c>
      <c r="AC391" s="34">
        <v>310</v>
      </c>
    </row>
    <row r="392" spans="1:29" x14ac:dyDescent="0.2">
      <c r="A392" s="34" t="s">
        <v>60885</v>
      </c>
      <c r="B392" s="34">
        <v>48</v>
      </c>
      <c r="C392" s="34">
        <v>90</v>
      </c>
      <c r="D392" s="34">
        <v>112</v>
      </c>
      <c r="E392" s="34">
        <v>71</v>
      </c>
      <c r="F392" s="34">
        <v>59</v>
      </c>
      <c r="G392" s="34">
        <v>59</v>
      </c>
      <c r="H392" s="34">
        <v>61</v>
      </c>
      <c r="I392" s="34">
        <v>47</v>
      </c>
      <c r="J392" s="34">
        <v>26</v>
      </c>
      <c r="K392" s="34">
        <v>126</v>
      </c>
      <c r="L392" s="34">
        <v>14</v>
      </c>
      <c r="M392" s="34">
        <v>47</v>
      </c>
      <c r="N392" s="34">
        <v>44</v>
      </c>
      <c r="O392" s="34">
        <v>53</v>
      </c>
      <c r="P392" s="34">
        <v>44</v>
      </c>
      <c r="Q392" s="34">
        <v>64</v>
      </c>
      <c r="R392" s="34">
        <v>25</v>
      </c>
      <c r="S392" s="34">
        <v>99</v>
      </c>
      <c r="T392" s="34">
        <v>29</v>
      </c>
      <c r="U392" s="34">
        <v>32</v>
      </c>
      <c r="V392" s="34">
        <v>43</v>
      </c>
      <c r="W392" s="34">
        <v>48</v>
      </c>
      <c r="X392" s="34">
        <v>70</v>
      </c>
      <c r="Y392" s="34">
        <v>30</v>
      </c>
      <c r="Z392" s="34">
        <v>85</v>
      </c>
      <c r="AA392" s="34">
        <v>96</v>
      </c>
      <c r="AB392" s="34">
        <v>42</v>
      </c>
      <c r="AC392" s="34">
        <v>112</v>
      </c>
    </row>
    <row r="393" spans="1:29" x14ac:dyDescent="0.2">
      <c r="A393" s="34" t="s">
        <v>60886</v>
      </c>
      <c r="B393" s="34">
        <v>268</v>
      </c>
      <c r="C393" s="34">
        <v>233</v>
      </c>
      <c r="D393" s="34">
        <v>282</v>
      </c>
      <c r="E393" s="34">
        <v>260</v>
      </c>
      <c r="F393" s="34">
        <v>227</v>
      </c>
      <c r="G393" s="34">
        <v>216</v>
      </c>
      <c r="H393" s="34">
        <v>210</v>
      </c>
      <c r="I393" s="34">
        <v>241</v>
      </c>
      <c r="J393" s="34">
        <v>170</v>
      </c>
      <c r="K393" s="34">
        <v>283</v>
      </c>
      <c r="L393" s="34">
        <v>150</v>
      </c>
      <c r="M393" s="34">
        <v>217</v>
      </c>
      <c r="N393" s="34">
        <v>218</v>
      </c>
      <c r="O393" s="34">
        <v>244</v>
      </c>
      <c r="P393" s="34">
        <v>210</v>
      </c>
      <c r="Q393" s="34">
        <v>346</v>
      </c>
      <c r="R393" s="34">
        <v>266</v>
      </c>
      <c r="S393" s="34">
        <v>341</v>
      </c>
      <c r="T393" s="34">
        <v>205</v>
      </c>
      <c r="U393" s="34">
        <v>234</v>
      </c>
      <c r="V393" s="34">
        <v>236</v>
      </c>
      <c r="W393" s="34">
        <v>277</v>
      </c>
      <c r="X393" s="34">
        <v>314</v>
      </c>
      <c r="Y393" s="34">
        <v>261</v>
      </c>
      <c r="Z393" s="34">
        <v>304</v>
      </c>
      <c r="AA393" s="34">
        <v>348</v>
      </c>
      <c r="AB393" s="34">
        <v>240</v>
      </c>
      <c r="AC393" s="34">
        <v>414</v>
      </c>
    </row>
    <row r="394" spans="1:29" x14ac:dyDescent="0.2">
      <c r="A394" s="34" t="s">
        <v>60887</v>
      </c>
      <c r="B394" s="34">
        <v>94</v>
      </c>
      <c r="C394" s="34">
        <v>101</v>
      </c>
      <c r="D394" s="34">
        <v>112</v>
      </c>
      <c r="E394" s="34">
        <v>101</v>
      </c>
      <c r="F394" s="34">
        <v>136</v>
      </c>
      <c r="G394" s="34">
        <v>148</v>
      </c>
      <c r="H394" s="34">
        <v>93</v>
      </c>
      <c r="I394" s="34">
        <v>92</v>
      </c>
      <c r="J394" s="34">
        <v>104</v>
      </c>
      <c r="K394" s="34">
        <v>122</v>
      </c>
      <c r="L394" s="34">
        <v>101</v>
      </c>
      <c r="M394" s="34">
        <v>99</v>
      </c>
      <c r="N394" s="34">
        <v>115</v>
      </c>
      <c r="O394" s="34">
        <v>83</v>
      </c>
      <c r="P394" s="34">
        <v>116</v>
      </c>
      <c r="Q394" s="34">
        <v>147</v>
      </c>
      <c r="R394" s="34">
        <v>137</v>
      </c>
      <c r="S394" s="34">
        <v>125</v>
      </c>
      <c r="T394" s="34">
        <v>131</v>
      </c>
      <c r="U394" s="34">
        <v>93</v>
      </c>
      <c r="V394" s="34">
        <v>153</v>
      </c>
      <c r="W394" s="34">
        <v>158</v>
      </c>
      <c r="X394" s="34">
        <v>174</v>
      </c>
      <c r="Y394" s="34">
        <v>144</v>
      </c>
      <c r="Z394" s="34">
        <v>86</v>
      </c>
      <c r="AA394" s="34">
        <v>147</v>
      </c>
      <c r="AB394" s="34">
        <v>149</v>
      </c>
      <c r="AC394" s="34">
        <v>223</v>
      </c>
    </row>
    <row r="395" spans="1:29" x14ac:dyDescent="0.2">
      <c r="A395" s="34" t="s">
        <v>60888</v>
      </c>
      <c r="B395" s="34">
        <v>45</v>
      </c>
      <c r="C395" s="34">
        <v>81</v>
      </c>
      <c r="D395" s="34">
        <v>52</v>
      </c>
      <c r="E395" s="34">
        <v>83</v>
      </c>
      <c r="F395" s="34">
        <v>74</v>
      </c>
      <c r="G395" s="34">
        <v>59</v>
      </c>
      <c r="H395" s="34">
        <v>46</v>
      </c>
      <c r="I395" s="34">
        <v>84</v>
      </c>
      <c r="J395" s="34">
        <v>35</v>
      </c>
      <c r="K395" s="34">
        <v>63</v>
      </c>
      <c r="L395" s="34">
        <v>18</v>
      </c>
      <c r="M395" s="34">
        <v>60</v>
      </c>
      <c r="N395" s="34">
        <v>31</v>
      </c>
      <c r="O395" s="34">
        <v>48</v>
      </c>
      <c r="P395" s="34">
        <v>31</v>
      </c>
      <c r="Q395" s="34">
        <v>84</v>
      </c>
      <c r="R395" s="34">
        <v>39</v>
      </c>
      <c r="S395" s="34">
        <v>94</v>
      </c>
      <c r="T395" s="34">
        <v>25</v>
      </c>
      <c r="U395" s="34">
        <v>55</v>
      </c>
      <c r="V395" s="34">
        <v>67</v>
      </c>
      <c r="W395" s="34">
        <v>53</v>
      </c>
      <c r="X395" s="34">
        <v>65</v>
      </c>
      <c r="Y395" s="34">
        <v>53</v>
      </c>
      <c r="Z395" s="34">
        <v>43</v>
      </c>
      <c r="AA395" s="34">
        <v>61</v>
      </c>
      <c r="AB395" s="34">
        <v>47</v>
      </c>
      <c r="AC395" s="34">
        <v>106</v>
      </c>
    </row>
    <row r="396" spans="1:29" x14ac:dyDescent="0.2">
      <c r="A396" s="34" t="s">
        <v>60889</v>
      </c>
      <c r="B396" s="34">
        <v>29</v>
      </c>
      <c r="C396" s="34">
        <v>33</v>
      </c>
      <c r="D396" s="34">
        <v>22</v>
      </c>
      <c r="E396" s="34">
        <v>30</v>
      </c>
      <c r="F396" s="34">
        <v>25</v>
      </c>
      <c r="G396" s="34">
        <v>67</v>
      </c>
      <c r="H396" s="34">
        <v>15</v>
      </c>
      <c r="I396" s="34">
        <v>34</v>
      </c>
      <c r="J396" s="34">
        <v>22</v>
      </c>
      <c r="K396" s="34">
        <v>31</v>
      </c>
      <c r="L396" s="34">
        <v>17</v>
      </c>
      <c r="M396" s="34">
        <v>20</v>
      </c>
      <c r="N396" s="34">
        <v>23</v>
      </c>
      <c r="O396" s="34">
        <v>17</v>
      </c>
      <c r="P396" s="34">
        <v>33</v>
      </c>
      <c r="Q396" s="34">
        <v>40</v>
      </c>
      <c r="R396" s="34">
        <v>32</v>
      </c>
      <c r="S396" s="34">
        <v>37</v>
      </c>
      <c r="T396" s="34">
        <v>25</v>
      </c>
      <c r="U396" s="34">
        <v>28</v>
      </c>
      <c r="V396" s="34">
        <v>31</v>
      </c>
      <c r="W396" s="34">
        <v>57</v>
      </c>
      <c r="X396" s="34">
        <v>33</v>
      </c>
      <c r="Y396" s="34">
        <v>24</v>
      </c>
      <c r="Z396" s="34">
        <v>20</v>
      </c>
      <c r="AA396" s="34">
        <v>35</v>
      </c>
      <c r="AB396" s="34">
        <v>31</v>
      </c>
      <c r="AC396" s="34">
        <v>67</v>
      </c>
    </row>
    <row r="397" spans="1:29" x14ac:dyDescent="0.2">
      <c r="A397" s="34" t="s">
        <v>60890</v>
      </c>
      <c r="B397" s="34">
        <v>140</v>
      </c>
      <c r="C397" s="34">
        <v>109</v>
      </c>
      <c r="D397" s="34">
        <v>187</v>
      </c>
      <c r="E397" s="34">
        <v>154</v>
      </c>
      <c r="F397" s="34">
        <v>157</v>
      </c>
      <c r="G397" s="34">
        <v>129</v>
      </c>
      <c r="H397" s="34">
        <v>154</v>
      </c>
      <c r="I397" s="34">
        <v>100</v>
      </c>
      <c r="J397" s="34">
        <v>129</v>
      </c>
      <c r="K397" s="34">
        <v>144</v>
      </c>
      <c r="L397" s="34">
        <v>121</v>
      </c>
      <c r="M397" s="34">
        <v>113</v>
      </c>
      <c r="N397" s="34">
        <v>132</v>
      </c>
      <c r="O397" s="34">
        <v>133</v>
      </c>
      <c r="P397" s="34">
        <v>128</v>
      </c>
      <c r="Q397" s="34">
        <v>157</v>
      </c>
      <c r="R397" s="34">
        <v>165</v>
      </c>
      <c r="S397" s="34">
        <v>188</v>
      </c>
      <c r="T397" s="34">
        <v>164</v>
      </c>
      <c r="U397" s="34">
        <v>142</v>
      </c>
      <c r="V397" s="34">
        <v>173</v>
      </c>
      <c r="W397" s="34">
        <v>163</v>
      </c>
      <c r="X397" s="34">
        <v>186</v>
      </c>
      <c r="Y397" s="34">
        <v>115</v>
      </c>
      <c r="Z397" s="34">
        <v>138</v>
      </c>
      <c r="AA397" s="34">
        <v>183</v>
      </c>
      <c r="AB397" s="34">
        <v>148</v>
      </c>
      <c r="AC397" s="34">
        <v>224</v>
      </c>
    </row>
    <row r="398" spans="1:29" x14ac:dyDescent="0.2">
      <c r="A398" s="34" t="s">
        <v>60891</v>
      </c>
      <c r="B398" s="34">
        <v>56</v>
      </c>
      <c r="C398" s="34">
        <v>61</v>
      </c>
      <c r="D398" s="34">
        <v>60</v>
      </c>
      <c r="E398" s="34">
        <v>83</v>
      </c>
      <c r="F398" s="34">
        <v>60</v>
      </c>
      <c r="G398" s="34">
        <v>65</v>
      </c>
      <c r="H398" s="34">
        <v>25</v>
      </c>
      <c r="I398" s="34">
        <v>68</v>
      </c>
      <c r="J398" s="34">
        <v>36</v>
      </c>
      <c r="K398" s="34">
        <v>80</v>
      </c>
      <c r="L398" s="34">
        <v>12</v>
      </c>
      <c r="M398" s="34">
        <v>56</v>
      </c>
      <c r="N398" s="34">
        <v>33</v>
      </c>
      <c r="O398" s="34">
        <v>60</v>
      </c>
      <c r="P398" s="34">
        <v>34</v>
      </c>
      <c r="Q398" s="34">
        <v>73</v>
      </c>
      <c r="R398" s="34">
        <v>43</v>
      </c>
      <c r="S398" s="34">
        <v>88</v>
      </c>
      <c r="T398" s="34">
        <v>35</v>
      </c>
      <c r="U398" s="34">
        <v>42</v>
      </c>
      <c r="V398" s="34">
        <v>55</v>
      </c>
      <c r="W398" s="34">
        <v>52</v>
      </c>
      <c r="X398" s="34">
        <v>63</v>
      </c>
      <c r="Y398" s="34">
        <v>39</v>
      </c>
      <c r="Z398" s="34">
        <v>60</v>
      </c>
      <c r="AA398" s="34">
        <v>59</v>
      </c>
      <c r="AB398" s="34">
        <v>50</v>
      </c>
      <c r="AC398" s="34">
        <v>105</v>
      </c>
    </row>
    <row r="399" spans="1:29" x14ac:dyDescent="0.2">
      <c r="A399" s="34" t="s">
        <v>60892</v>
      </c>
      <c r="B399" s="34">
        <v>242</v>
      </c>
      <c r="C399" s="34">
        <v>284</v>
      </c>
      <c r="D399" s="34">
        <v>327</v>
      </c>
      <c r="E399" s="34">
        <v>303</v>
      </c>
      <c r="F399" s="34">
        <v>379</v>
      </c>
      <c r="G399" s="34">
        <v>312</v>
      </c>
      <c r="H399" s="34">
        <v>308</v>
      </c>
      <c r="I399" s="34">
        <v>263</v>
      </c>
      <c r="J399" s="34">
        <v>314</v>
      </c>
      <c r="K399" s="34">
        <v>320</v>
      </c>
      <c r="L399" s="34">
        <v>293</v>
      </c>
      <c r="M399" s="34">
        <v>245</v>
      </c>
      <c r="N399" s="34">
        <v>268</v>
      </c>
      <c r="O399" s="34">
        <v>241</v>
      </c>
      <c r="P399" s="34">
        <v>300</v>
      </c>
      <c r="Q399" s="34">
        <v>436</v>
      </c>
      <c r="R399" s="34">
        <v>411</v>
      </c>
      <c r="S399" s="34">
        <v>345</v>
      </c>
      <c r="T399" s="34">
        <v>411</v>
      </c>
      <c r="U399" s="34">
        <v>350</v>
      </c>
      <c r="V399" s="34">
        <v>364</v>
      </c>
      <c r="W399" s="34">
        <v>438</v>
      </c>
      <c r="X399" s="34">
        <v>347</v>
      </c>
      <c r="Y399" s="34">
        <v>401</v>
      </c>
      <c r="Z399" s="34">
        <v>295</v>
      </c>
      <c r="AA399" s="34">
        <v>366</v>
      </c>
      <c r="AB399" s="34">
        <v>440</v>
      </c>
      <c r="AC399" s="34">
        <v>531</v>
      </c>
    </row>
    <row r="400" spans="1:29" x14ac:dyDescent="0.2">
      <c r="A400" s="34" t="s">
        <v>60893</v>
      </c>
      <c r="B400" s="34">
        <v>95</v>
      </c>
      <c r="C400" s="34">
        <v>69</v>
      </c>
      <c r="D400" s="34">
        <v>80</v>
      </c>
      <c r="E400" s="34">
        <v>67</v>
      </c>
      <c r="F400" s="34">
        <v>89</v>
      </c>
      <c r="G400" s="34">
        <v>85</v>
      </c>
      <c r="H400" s="34">
        <v>60</v>
      </c>
      <c r="I400" s="34">
        <v>49</v>
      </c>
      <c r="J400" s="34">
        <v>67</v>
      </c>
      <c r="K400" s="34">
        <v>53</v>
      </c>
      <c r="L400" s="34">
        <v>65</v>
      </c>
      <c r="M400" s="34">
        <v>60</v>
      </c>
      <c r="N400" s="34">
        <v>61</v>
      </c>
      <c r="O400" s="34">
        <v>62</v>
      </c>
      <c r="P400" s="34">
        <v>81</v>
      </c>
      <c r="Q400" s="34">
        <v>94</v>
      </c>
      <c r="R400" s="34">
        <v>111</v>
      </c>
      <c r="S400" s="34">
        <v>70</v>
      </c>
      <c r="T400" s="34">
        <v>76</v>
      </c>
      <c r="U400" s="34">
        <v>74</v>
      </c>
      <c r="V400" s="34">
        <v>113</v>
      </c>
      <c r="W400" s="34">
        <v>62</v>
      </c>
      <c r="X400" s="34">
        <v>78</v>
      </c>
      <c r="Y400" s="34">
        <v>87</v>
      </c>
      <c r="Z400" s="34">
        <v>76</v>
      </c>
      <c r="AA400" s="34">
        <v>63</v>
      </c>
      <c r="AB400" s="34">
        <v>117</v>
      </c>
      <c r="AC400" s="34">
        <v>104</v>
      </c>
    </row>
    <row r="401" spans="1:29" x14ac:dyDescent="0.2">
      <c r="A401" s="34" t="s">
        <v>60894</v>
      </c>
      <c r="B401" s="34">
        <v>167</v>
      </c>
      <c r="C401" s="34">
        <v>157</v>
      </c>
      <c r="D401" s="34">
        <v>131</v>
      </c>
      <c r="E401" s="34">
        <v>217</v>
      </c>
      <c r="F401" s="34">
        <v>174</v>
      </c>
      <c r="G401" s="34">
        <v>215</v>
      </c>
      <c r="H401" s="34">
        <v>158</v>
      </c>
      <c r="I401" s="34">
        <v>171</v>
      </c>
      <c r="J401" s="34">
        <v>146</v>
      </c>
      <c r="K401" s="34">
        <v>189</v>
      </c>
      <c r="L401" s="34">
        <v>118</v>
      </c>
      <c r="M401" s="34">
        <v>141</v>
      </c>
      <c r="N401" s="34">
        <v>127</v>
      </c>
      <c r="O401" s="34">
        <v>150</v>
      </c>
      <c r="P401" s="34">
        <v>149</v>
      </c>
      <c r="Q401" s="34">
        <v>247</v>
      </c>
      <c r="R401" s="34">
        <v>183</v>
      </c>
      <c r="S401" s="34">
        <v>203</v>
      </c>
      <c r="T401" s="34">
        <v>148</v>
      </c>
      <c r="U401" s="34">
        <v>155</v>
      </c>
      <c r="V401" s="34">
        <v>147</v>
      </c>
      <c r="W401" s="34">
        <v>245</v>
      </c>
      <c r="X401" s="34">
        <v>157</v>
      </c>
      <c r="Y401" s="34">
        <v>212</v>
      </c>
      <c r="Z401" s="34">
        <v>154</v>
      </c>
      <c r="AA401" s="34">
        <v>213</v>
      </c>
      <c r="AB401" s="34">
        <v>199</v>
      </c>
      <c r="AC401" s="34">
        <v>319</v>
      </c>
    </row>
    <row r="402" spans="1:29" x14ac:dyDescent="0.2">
      <c r="A402" s="34" t="s">
        <v>60895</v>
      </c>
      <c r="B402" s="34">
        <v>415</v>
      </c>
      <c r="C402" s="34">
        <v>134</v>
      </c>
      <c r="D402" s="34">
        <v>179</v>
      </c>
      <c r="E402" s="34">
        <v>144</v>
      </c>
      <c r="F402" s="34">
        <v>204</v>
      </c>
      <c r="G402" s="34">
        <v>177</v>
      </c>
      <c r="H402" s="34">
        <v>248</v>
      </c>
      <c r="I402" s="34">
        <v>200</v>
      </c>
      <c r="J402" s="34">
        <v>197</v>
      </c>
      <c r="K402" s="34">
        <v>161</v>
      </c>
      <c r="L402" s="34">
        <v>242</v>
      </c>
      <c r="M402" s="34">
        <v>195</v>
      </c>
      <c r="N402" s="34">
        <v>207</v>
      </c>
      <c r="O402" s="34">
        <v>150</v>
      </c>
      <c r="P402" s="34">
        <v>229</v>
      </c>
      <c r="Q402" s="34">
        <v>312</v>
      </c>
      <c r="R402" s="34">
        <v>365</v>
      </c>
      <c r="S402" s="34">
        <v>207</v>
      </c>
      <c r="T402" s="34">
        <v>319</v>
      </c>
      <c r="U402" s="34">
        <v>207</v>
      </c>
      <c r="V402" s="34">
        <v>263</v>
      </c>
      <c r="W402" s="34">
        <v>409</v>
      </c>
      <c r="X402" s="34">
        <v>260</v>
      </c>
      <c r="Y402" s="34">
        <v>298</v>
      </c>
      <c r="Z402" s="34">
        <v>202</v>
      </c>
      <c r="AA402" s="34">
        <v>224</v>
      </c>
      <c r="AB402" s="34">
        <v>382</v>
      </c>
      <c r="AC402" s="34">
        <v>339</v>
      </c>
    </row>
    <row r="403" spans="1:29" x14ac:dyDescent="0.2">
      <c r="A403" s="34" t="s">
        <v>60896</v>
      </c>
      <c r="B403" s="34">
        <v>5</v>
      </c>
      <c r="C403" s="34">
        <v>0</v>
      </c>
      <c r="D403" s="34">
        <v>0</v>
      </c>
      <c r="E403" s="34">
        <v>1</v>
      </c>
      <c r="F403" s="34">
        <v>0</v>
      </c>
      <c r="G403" s="34">
        <v>0</v>
      </c>
      <c r="H403" s="34">
        <v>0</v>
      </c>
      <c r="I403" s="34">
        <v>0</v>
      </c>
      <c r="J403" s="34">
        <v>0</v>
      </c>
      <c r="K403" s="34">
        <v>0</v>
      </c>
      <c r="L403" s="34">
        <v>0</v>
      </c>
      <c r="M403" s="34">
        <v>0</v>
      </c>
      <c r="N403" s="34">
        <v>0</v>
      </c>
      <c r="O403" s="34">
        <v>0</v>
      </c>
      <c r="P403" s="34">
        <v>0</v>
      </c>
      <c r="Q403" s="34">
        <v>0</v>
      </c>
      <c r="R403" s="34">
        <v>0</v>
      </c>
      <c r="S403" s="34">
        <v>0</v>
      </c>
      <c r="T403" s="34">
        <v>0</v>
      </c>
      <c r="U403" s="34">
        <v>0</v>
      </c>
      <c r="V403" s="34">
        <v>0</v>
      </c>
      <c r="W403" s="34">
        <v>0</v>
      </c>
      <c r="X403" s="34">
        <v>0</v>
      </c>
      <c r="Y403" s="34">
        <v>0</v>
      </c>
      <c r="Z403" s="34">
        <v>0</v>
      </c>
      <c r="AA403" s="34">
        <v>1</v>
      </c>
      <c r="AB403" s="34">
        <v>0</v>
      </c>
      <c r="AC403" s="34">
        <v>0</v>
      </c>
    </row>
    <row r="404" spans="1:29" x14ac:dyDescent="0.2">
      <c r="A404" s="34" t="s">
        <v>60897</v>
      </c>
      <c r="B404" s="34">
        <v>24</v>
      </c>
      <c r="C404" s="34">
        <v>6</v>
      </c>
      <c r="D404" s="34">
        <v>6</v>
      </c>
      <c r="E404" s="34">
        <v>9</v>
      </c>
      <c r="F404" s="34">
        <v>19</v>
      </c>
      <c r="G404" s="34">
        <v>16</v>
      </c>
      <c r="H404" s="34">
        <v>17</v>
      </c>
      <c r="I404" s="34">
        <v>13</v>
      </c>
      <c r="J404" s="34">
        <v>5</v>
      </c>
      <c r="K404" s="34">
        <v>11</v>
      </c>
      <c r="L404" s="34">
        <v>8</v>
      </c>
      <c r="M404" s="34">
        <v>8</v>
      </c>
      <c r="N404" s="34">
        <v>10</v>
      </c>
      <c r="O404" s="34">
        <v>14</v>
      </c>
      <c r="P404" s="34">
        <v>10</v>
      </c>
      <c r="Q404" s="34">
        <v>39</v>
      </c>
      <c r="R404" s="34">
        <v>22</v>
      </c>
      <c r="S404" s="34">
        <v>9</v>
      </c>
      <c r="T404" s="34">
        <v>18</v>
      </c>
      <c r="U404" s="34">
        <v>22</v>
      </c>
      <c r="V404" s="34">
        <v>13</v>
      </c>
      <c r="W404" s="34">
        <v>12</v>
      </c>
      <c r="X404" s="34">
        <v>18</v>
      </c>
      <c r="Y404" s="34">
        <v>30</v>
      </c>
      <c r="Z404" s="34">
        <v>8</v>
      </c>
      <c r="AA404" s="34">
        <v>24</v>
      </c>
      <c r="AB404" s="34">
        <v>6</v>
      </c>
      <c r="AC404" s="34">
        <v>18</v>
      </c>
    </row>
    <row r="405" spans="1:29" x14ac:dyDescent="0.2">
      <c r="A405" s="34" t="s">
        <v>60898</v>
      </c>
      <c r="B405" s="34">
        <v>17</v>
      </c>
      <c r="C405" s="34">
        <v>20</v>
      </c>
      <c r="D405" s="34">
        <v>12</v>
      </c>
      <c r="E405" s="34">
        <v>27</v>
      </c>
      <c r="F405" s="34">
        <v>12</v>
      </c>
      <c r="G405" s="34">
        <v>16</v>
      </c>
      <c r="H405" s="34">
        <v>7</v>
      </c>
      <c r="I405" s="34">
        <v>24</v>
      </c>
      <c r="J405" s="34">
        <v>8</v>
      </c>
      <c r="K405" s="34">
        <v>17</v>
      </c>
      <c r="L405" s="34">
        <v>6</v>
      </c>
      <c r="M405" s="34">
        <v>19</v>
      </c>
      <c r="N405" s="34">
        <v>15</v>
      </c>
      <c r="O405" s="34">
        <v>30</v>
      </c>
      <c r="P405" s="34">
        <v>10</v>
      </c>
      <c r="Q405" s="34">
        <v>30</v>
      </c>
      <c r="R405" s="34">
        <v>11</v>
      </c>
      <c r="S405" s="34">
        <v>12</v>
      </c>
      <c r="T405" s="34">
        <v>16</v>
      </c>
      <c r="U405" s="34">
        <v>11</v>
      </c>
      <c r="V405" s="34">
        <v>17</v>
      </c>
      <c r="W405" s="34">
        <v>38</v>
      </c>
      <c r="X405" s="34">
        <v>17</v>
      </c>
      <c r="Y405" s="34">
        <v>12</v>
      </c>
      <c r="Z405" s="34">
        <v>14</v>
      </c>
      <c r="AA405" s="34">
        <v>20</v>
      </c>
      <c r="AB405" s="34">
        <v>18</v>
      </c>
      <c r="AC405" s="34">
        <v>36</v>
      </c>
    </row>
    <row r="406" spans="1:29" x14ac:dyDescent="0.2">
      <c r="A406" s="34" t="s">
        <v>60899</v>
      </c>
      <c r="B406" s="34">
        <v>21</v>
      </c>
      <c r="C406" s="34">
        <v>4</v>
      </c>
      <c r="D406" s="34">
        <v>17</v>
      </c>
      <c r="E406" s="34">
        <v>7</v>
      </c>
      <c r="F406" s="34">
        <v>6</v>
      </c>
      <c r="G406" s="34">
        <v>5</v>
      </c>
      <c r="H406" s="34">
        <v>26</v>
      </c>
      <c r="I406" s="34">
        <v>11</v>
      </c>
      <c r="J406" s="34">
        <v>12</v>
      </c>
      <c r="K406" s="34">
        <v>16</v>
      </c>
      <c r="L406" s="34">
        <v>13</v>
      </c>
      <c r="M406" s="34">
        <v>8</v>
      </c>
      <c r="N406" s="34">
        <v>15</v>
      </c>
      <c r="O406" s="34">
        <v>18</v>
      </c>
      <c r="P406" s="34">
        <v>6</v>
      </c>
      <c r="Q406" s="34">
        <v>9</v>
      </c>
      <c r="R406" s="34">
        <v>40</v>
      </c>
      <c r="S406" s="34">
        <v>10</v>
      </c>
      <c r="T406" s="34">
        <v>15</v>
      </c>
      <c r="U406" s="34">
        <v>8</v>
      </c>
      <c r="V406" s="34">
        <v>26</v>
      </c>
      <c r="W406" s="34">
        <v>27</v>
      </c>
      <c r="X406" s="34">
        <v>17</v>
      </c>
      <c r="Y406" s="34">
        <v>19</v>
      </c>
      <c r="Z406" s="34">
        <v>19</v>
      </c>
      <c r="AA406" s="34">
        <v>32</v>
      </c>
      <c r="AB406" s="34">
        <v>14</v>
      </c>
      <c r="AC406" s="34">
        <v>24</v>
      </c>
    </row>
    <row r="407" spans="1:29" x14ac:dyDescent="0.2">
      <c r="A407" s="34" t="s">
        <v>60900</v>
      </c>
      <c r="B407" s="34">
        <v>34</v>
      </c>
      <c r="C407" s="34">
        <v>54</v>
      </c>
      <c r="D407" s="34">
        <v>77</v>
      </c>
      <c r="E407" s="34">
        <v>46</v>
      </c>
      <c r="F407" s="34">
        <v>69</v>
      </c>
      <c r="G407" s="34">
        <v>34</v>
      </c>
      <c r="H407" s="34">
        <v>84</v>
      </c>
      <c r="I407" s="34">
        <v>58</v>
      </c>
      <c r="J407" s="34">
        <v>61</v>
      </c>
      <c r="K407" s="34">
        <v>53</v>
      </c>
      <c r="L407" s="34">
        <v>48</v>
      </c>
      <c r="M407" s="34">
        <v>37</v>
      </c>
      <c r="N407" s="34">
        <v>60</v>
      </c>
      <c r="O407" s="34">
        <v>39</v>
      </c>
      <c r="P407" s="34">
        <v>64</v>
      </c>
      <c r="Q407" s="34">
        <v>66</v>
      </c>
      <c r="R407" s="34">
        <v>105</v>
      </c>
      <c r="S407" s="34">
        <v>50</v>
      </c>
      <c r="T407" s="34">
        <v>81</v>
      </c>
      <c r="U407" s="34">
        <v>59</v>
      </c>
      <c r="V407" s="34">
        <v>100</v>
      </c>
      <c r="W407" s="34">
        <v>63</v>
      </c>
      <c r="X407" s="34">
        <v>103</v>
      </c>
      <c r="Y407" s="34">
        <v>74</v>
      </c>
      <c r="Z407" s="34">
        <v>95</v>
      </c>
      <c r="AA407" s="34">
        <v>68</v>
      </c>
      <c r="AB407" s="34">
        <v>72</v>
      </c>
      <c r="AC407" s="34">
        <v>117</v>
      </c>
    </row>
    <row r="408" spans="1:29" x14ac:dyDescent="0.2">
      <c r="A408" s="34" t="s">
        <v>60901</v>
      </c>
      <c r="B408" s="34">
        <v>11</v>
      </c>
      <c r="C408" s="34">
        <v>15</v>
      </c>
      <c r="D408" s="34">
        <v>24</v>
      </c>
      <c r="E408" s="34">
        <v>18</v>
      </c>
      <c r="F408" s="34">
        <v>19</v>
      </c>
      <c r="G408" s="34">
        <v>14</v>
      </c>
      <c r="H408" s="34">
        <v>8</v>
      </c>
      <c r="I408" s="34">
        <v>19</v>
      </c>
      <c r="J408" s="34">
        <v>13</v>
      </c>
      <c r="K408" s="34">
        <v>22</v>
      </c>
      <c r="L408" s="34">
        <v>9</v>
      </c>
      <c r="M408" s="34">
        <v>10</v>
      </c>
      <c r="N408" s="34">
        <v>13</v>
      </c>
      <c r="O408" s="34">
        <v>20</v>
      </c>
      <c r="P408" s="34">
        <v>19</v>
      </c>
      <c r="Q408" s="34">
        <v>15</v>
      </c>
      <c r="R408" s="34">
        <v>17</v>
      </c>
      <c r="S408" s="34">
        <v>14</v>
      </c>
      <c r="T408" s="34">
        <v>16</v>
      </c>
      <c r="U408" s="34">
        <v>17</v>
      </c>
      <c r="V408" s="34">
        <v>18</v>
      </c>
      <c r="W408" s="34">
        <v>12</v>
      </c>
      <c r="X408" s="34">
        <v>16</v>
      </c>
      <c r="Y408" s="34">
        <v>24</v>
      </c>
      <c r="Z408" s="34">
        <v>10</v>
      </c>
      <c r="AA408" s="34">
        <v>36</v>
      </c>
      <c r="AB408" s="34">
        <v>6</v>
      </c>
      <c r="AC408" s="34">
        <v>17</v>
      </c>
    </row>
    <row r="409" spans="1:29" x14ac:dyDescent="0.2">
      <c r="A409" s="34" t="s">
        <v>60902</v>
      </c>
      <c r="B409" s="34">
        <v>4</v>
      </c>
      <c r="C409" s="34">
        <v>12</v>
      </c>
      <c r="D409" s="34">
        <v>9</v>
      </c>
      <c r="E409" s="34">
        <v>10</v>
      </c>
      <c r="F409" s="34">
        <v>9</v>
      </c>
      <c r="G409" s="34">
        <v>10</v>
      </c>
      <c r="H409" s="34">
        <v>6</v>
      </c>
      <c r="I409" s="34">
        <v>14</v>
      </c>
      <c r="J409" s="34">
        <v>3</v>
      </c>
      <c r="K409" s="34">
        <v>15</v>
      </c>
      <c r="L409" s="34">
        <v>6</v>
      </c>
      <c r="M409" s="34">
        <v>8</v>
      </c>
      <c r="N409" s="34">
        <v>2</v>
      </c>
      <c r="O409" s="34">
        <v>11</v>
      </c>
      <c r="P409" s="34">
        <v>4</v>
      </c>
      <c r="Q409" s="34">
        <v>5</v>
      </c>
      <c r="R409" s="34">
        <v>1</v>
      </c>
      <c r="S409" s="34">
        <v>8</v>
      </c>
      <c r="T409" s="34">
        <v>0</v>
      </c>
      <c r="U409" s="34">
        <v>8</v>
      </c>
      <c r="V409" s="34">
        <v>27</v>
      </c>
      <c r="W409" s="34">
        <v>6</v>
      </c>
      <c r="X409" s="34">
        <v>4</v>
      </c>
      <c r="Y409" s="34">
        <v>12</v>
      </c>
      <c r="Z409" s="34">
        <v>14</v>
      </c>
      <c r="AA409" s="34">
        <v>10</v>
      </c>
      <c r="AB409" s="34">
        <v>18</v>
      </c>
      <c r="AC409" s="34">
        <v>7</v>
      </c>
    </row>
    <row r="410" spans="1:29" x14ac:dyDescent="0.2">
      <c r="A410" s="34" t="s">
        <v>60903</v>
      </c>
      <c r="B410" s="34">
        <v>34</v>
      </c>
      <c r="C410" s="34">
        <v>36</v>
      </c>
      <c r="D410" s="34">
        <v>76</v>
      </c>
      <c r="E410" s="34">
        <v>33</v>
      </c>
      <c r="F410" s="34">
        <v>55</v>
      </c>
      <c r="G410" s="34">
        <v>36</v>
      </c>
      <c r="H410" s="34">
        <v>54</v>
      </c>
      <c r="I410" s="34">
        <v>35</v>
      </c>
      <c r="J410" s="34">
        <v>59</v>
      </c>
      <c r="K410" s="34">
        <v>40</v>
      </c>
      <c r="L410" s="34">
        <v>45</v>
      </c>
      <c r="M410" s="34">
        <v>28</v>
      </c>
      <c r="N410" s="34">
        <v>44</v>
      </c>
      <c r="O410" s="34">
        <v>50</v>
      </c>
      <c r="P410" s="34">
        <v>55</v>
      </c>
      <c r="Q410" s="34">
        <v>33</v>
      </c>
      <c r="R410" s="34">
        <v>61</v>
      </c>
      <c r="S410" s="34">
        <v>31</v>
      </c>
      <c r="T410" s="34">
        <v>62</v>
      </c>
      <c r="U410" s="34">
        <v>53</v>
      </c>
      <c r="V410" s="34">
        <v>49</v>
      </c>
      <c r="W410" s="34">
        <v>40</v>
      </c>
      <c r="X410" s="34">
        <v>61</v>
      </c>
      <c r="Y410" s="34">
        <v>58</v>
      </c>
      <c r="Z410" s="34">
        <v>97</v>
      </c>
      <c r="AA410" s="34">
        <v>84</v>
      </c>
      <c r="AB410" s="34">
        <v>130</v>
      </c>
      <c r="AC410" s="34">
        <v>32</v>
      </c>
    </row>
    <row r="411" spans="1:29" x14ac:dyDescent="0.2">
      <c r="A411" s="34" t="s">
        <v>60904</v>
      </c>
      <c r="B411" s="34">
        <v>5</v>
      </c>
      <c r="C411" s="34">
        <v>3</v>
      </c>
      <c r="D411" s="34">
        <v>0</v>
      </c>
      <c r="E411" s="34">
        <v>0</v>
      </c>
      <c r="F411" s="34">
        <v>0</v>
      </c>
      <c r="G411" s="34">
        <v>0</v>
      </c>
      <c r="H411" s="34">
        <v>1</v>
      </c>
      <c r="I411" s="34">
        <v>0</v>
      </c>
      <c r="J411" s="34">
        <v>0</v>
      </c>
      <c r="K411" s="34">
        <v>0</v>
      </c>
      <c r="L411" s="34">
        <v>0</v>
      </c>
      <c r="M411" s="34">
        <v>2</v>
      </c>
      <c r="N411" s="34">
        <v>0</v>
      </c>
      <c r="O411" s="34">
        <v>0</v>
      </c>
      <c r="P411" s="34">
        <v>0</v>
      </c>
      <c r="Q411" s="34">
        <v>0</v>
      </c>
      <c r="R411" s="34">
        <v>1</v>
      </c>
      <c r="S411" s="34">
        <v>0</v>
      </c>
      <c r="T411" s="34">
        <v>0</v>
      </c>
      <c r="U411" s="34">
        <v>0</v>
      </c>
      <c r="V411" s="34">
        <v>1</v>
      </c>
      <c r="W411" s="34">
        <v>0</v>
      </c>
      <c r="X411" s="34">
        <v>0</v>
      </c>
      <c r="Y411" s="34">
        <v>2</v>
      </c>
      <c r="Z411" s="34">
        <v>0</v>
      </c>
      <c r="AA411" s="34">
        <v>0</v>
      </c>
      <c r="AB411" s="34">
        <v>0</v>
      </c>
      <c r="AC411" s="34">
        <v>0</v>
      </c>
    </row>
    <row r="412" spans="1:29" x14ac:dyDescent="0.2">
      <c r="A412" s="34" t="s">
        <v>60905</v>
      </c>
      <c r="B412" s="34">
        <v>5</v>
      </c>
      <c r="C412" s="34">
        <v>4</v>
      </c>
      <c r="D412" s="34">
        <v>9</v>
      </c>
      <c r="E412" s="34">
        <v>5</v>
      </c>
      <c r="F412" s="34">
        <v>11</v>
      </c>
      <c r="G412" s="34">
        <v>7</v>
      </c>
      <c r="H412" s="34">
        <v>7</v>
      </c>
      <c r="I412" s="34">
        <v>3</v>
      </c>
      <c r="J412" s="34">
        <v>10</v>
      </c>
      <c r="K412" s="34">
        <v>0</v>
      </c>
      <c r="L412" s="34">
        <v>8</v>
      </c>
      <c r="M412" s="34">
        <v>15</v>
      </c>
      <c r="N412" s="34">
        <v>0</v>
      </c>
      <c r="O412" s="34">
        <v>4</v>
      </c>
      <c r="P412" s="34">
        <v>5</v>
      </c>
      <c r="Q412" s="34">
        <v>1</v>
      </c>
      <c r="R412" s="34">
        <v>12</v>
      </c>
      <c r="S412" s="34">
        <v>7</v>
      </c>
      <c r="T412" s="34">
        <v>0</v>
      </c>
      <c r="U412" s="34">
        <v>6</v>
      </c>
      <c r="V412" s="34">
        <v>13</v>
      </c>
      <c r="W412" s="34">
        <v>7</v>
      </c>
      <c r="X412" s="34">
        <v>20</v>
      </c>
      <c r="Y412" s="34">
        <v>3</v>
      </c>
      <c r="Z412" s="34">
        <v>6</v>
      </c>
      <c r="AA412" s="34">
        <v>2</v>
      </c>
      <c r="AB412" s="34">
        <v>4</v>
      </c>
      <c r="AC412" s="34">
        <v>3</v>
      </c>
    </row>
    <row r="413" spans="1:29" x14ac:dyDescent="0.2">
      <c r="A413" s="34" t="s">
        <v>60906</v>
      </c>
      <c r="B413" s="34">
        <v>24</v>
      </c>
      <c r="C413" s="34">
        <v>18</v>
      </c>
      <c r="D413" s="34">
        <v>22</v>
      </c>
      <c r="E413" s="34">
        <v>13</v>
      </c>
      <c r="F413" s="34">
        <v>14</v>
      </c>
      <c r="G413" s="34">
        <v>14</v>
      </c>
      <c r="H413" s="34">
        <v>22</v>
      </c>
      <c r="I413" s="34">
        <v>6</v>
      </c>
      <c r="J413" s="34">
        <v>21</v>
      </c>
      <c r="K413" s="34">
        <v>17</v>
      </c>
      <c r="L413" s="34">
        <v>17</v>
      </c>
      <c r="M413" s="34">
        <v>29</v>
      </c>
      <c r="N413" s="34">
        <v>21</v>
      </c>
      <c r="O413" s="34">
        <v>11</v>
      </c>
      <c r="P413" s="34">
        <v>9</v>
      </c>
      <c r="Q413" s="34">
        <v>10</v>
      </c>
      <c r="R413" s="34">
        <v>17</v>
      </c>
      <c r="S413" s="34">
        <v>22</v>
      </c>
      <c r="T413" s="34">
        <v>17</v>
      </c>
      <c r="U413" s="34">
        <v>21</v>
      </c>
      <c r="V413" s="34">
        <v>26</v>
      </c>
      <c r="W413" s="34">
        <v>21</v>
      </c>
      <c r="X413" s="34">
        <v>16</v>
      </c>
      <c r="Y413" s="34">
        <v>10</v>
      </c>
      <c r="Z413" s="34">
        <v>33</v>
      </c>
      <c r="AA413" s="34">
        <v>21</v>
      </c>
      <c r="AB413" s="34">
        <v>33</v>
      </c>
      <c r="AC413" s="34">
        <v>32</v>
      </c>
    </row>
    <row r="414" spans="1:29" x14ac:dyDescent="0.2">
      <c r="A414" s="34" t="s">
        <v>60907</v>
      </c>
      <c r="B414" s="34">
        <v>15</v>
      </c>
      <c r="C414" s="34">
        <v>38</v>
      </c>
      <c r="D414" s="34">
        <v>25</v>
      </c>
      <c r="E414" s="34">
        <v>31</v>
      </c>
      <c r="F414" s="34">
        <v>13</v>
      </c>
      <c r="G414" s="34">
        <v>40</v>
      </c>
      <c r="H414" s="34">
        <v>17</v>
      </c>
      <c r="I414" s="34">
        <v>33</v>
      </c>
      <c r="J414" s="34">
        <v>20</v>
      </c>
      <c r="K414" s="34">
        <v>38</v>
      </c>
      <c r="L414" s="34">
        <v>10</v>
      </c>
      <c r="M414" s="34">
        <v>27</v>
      </c>
      <c r="N414" s="34">
        <v>8</v>
      </c>
      <c r="O414" s="34">
        <v>16</v>
      </c>
      <c r="P414" s="34">
        <v>4</v>
      </c>
      <c r="Q414" s="34">
        <v>40</v>
      </c>
      <c r="R414" s="34">
        <v>18</v>
      </c>
      <c r="S414" s="34">
        <v>49</v>
      </c>
      <c r="T414" s="34">
        <v>14</v>
      </c>
      <c r="U414" s="34">
        <v>30</v>
      </c>
      <c r="V414" s="34">
        <v>9</v>
      </c>
      <c r="W414" s="34">
        <v>25</v>
      </c>
      <c r="X414" s="34">
        <v>20</v>
      </c>
      <c r="Y414" s="34">
        <v>34</v>
      </c>
      <c r="Z414" s="34">
        <v>14</v>
      </c>
      <c r="AA414" s="34">
        <v>53</v>
      </c>
      <c r="AB414" s="34">
        <v>11</v>
      </c>
      <c r="AC414" s="34">
        <v>42</v>
      </c>
    </row>
    <row r="415" spans="1:29" x14ac:dyDescent="0.2">
      <c r="A415" s="34" t="s">
        <v>60908</v>
      </c>
      <c r="B415" s="34">
        <v>373</v>
      </c>
      <c r="C415" s="34">
        <v>404</v>
      </c>
      <c r="D415" s="34">
        <v>510</v>
      </c>
      <c r="E415" s="34">
        <v>469</v>
      </c>
      <c r="F415" s="34">
        <v>590</v>
      </c>
      <c r="G415" s="34">
        <v>350</v>
      </c>
      <c r="H415" s="34">
        <v>582</v>
      </c>
      <c r="I415" s="34">
        <v>390</v>
      </c>
      <c r="J415" s="34">
        <v>604</v>
      </c>
      <c r="K415" s="34">
        <v>378</v>
      </c>
      <c r="L415" s="34">
        <v>731</v>
      </c>
      <c r="M415" s="34">
        <v>386</v>
      </c>
      <c r="N415" s="34">
        <v>502</v>
      </c>
      <c r="O415" s="34">
        <v>437</v>
      </c>
      <c r="P415" s="34">
        <v>585</v>
      </c>
      <c r="Q415" s="34">
        <v>628</v>
      </c>
      <c r="R415" s="34">
        <v>836</v>
      </c>
      <c r="S415" s="34">
        <v>500</v>
      </c>
      <c r="T415" s="34">
        <v>916</v>
      </c>
      <c r="U415" s="34">
        <v>534</v>
      </c>
      <c r="V415" s="34">
        <v>723</v>
      </c>
      <c r="W415" s="34">
        <v>797</v>
      </c>
      <c r="X415" s="34">
        <v>749</v>
      </c>
      <c r="Y415" s="34">
        <v>775</v>
      </c>
      <c r="Z415" s="34">
        <v>558</v>
      </c>
      <c r="AA415" s="34">
        <v>688</v>
      </c>
      <c r="AB415" s="34">
        <v>981</v>
      </c>
      <c r="AC415" s="34">
        <v>812</v>
      </c>
    </row>
    <row r="416" spans="1:29" x14ac:dyDescent="0.2">
      <c r="A416" s="34" t="s">
        <v>60909</v>
      </c>
      <c r="B416" s="34">
        <v>12</v>
      </c>
      <c r="C416" s="34">
        <v>0</v>
      </c>
      <c r="D416" s="34">
        <v>3</v>
      </c>
      <c r="E416" s="34">
        <v>5</v>
      </c>
      <c r="F416" s="34">
        <v>6</v>
      </c>
      <c r="G416" s="34">
        <v>1</v>
      </c>
      <c r="H416" s="34">
        <v>3</v>
      </c>
      <c r="I416" s="34">
        <v>6</v>
      </c>
      <c r="J416" s="34">
        <v>7</v>
      </c>
      <c r="K416" s="34">
        <v>5</v>
      </c>
      <c r="L416" s="34">
        <v>2</v>
      </c>
      <c r="M416" s="34">
        <v>0</v>
      </c>
      <c r="N416" s="34">
        <v>0</v>
      </c>
      <c r="O416" s="34">
        <v>5</v>
      </c>
      <c r="P416" s="34">
        <v>9</v>
      </c>
      <c r="Q416" s="34">
        <v>6</v>
      </c>
      <c r="R416" s="34">
        <v>1</v>
      </c>
      <c r="S416" s="34">
        <v>10</v>
      </c>
      <c r="T416" s="34">
        <v>6</v>
      </c>
      <c r="U416" s="34">
        <v>5</v>
      </c>
      <c r="V416" s="34">
        <v>3</v>
      </c>
      <c r="W416" s="34">
        <v>0</v>
      </c>
      <c r="X416" s="34">
        <v>14</v>
      </c>
      <c r="Y416" s="34">
        <v>7</v>
      </c>
      <c r="Z416" s="34">
        <v>6</v>
      </c>
      <c r="AA416" s="34">
        <v>8</v>
      </c>
      <c r="AB416" s="34">
        <v>7</v>
      </c>
      <c r="AC416" s="34">
        <v>8</v>
      </c>
    </row>
    <row r="417" spans="1:29" x14ac:dyDescent="0.2">
      <c r="A417" s="34" t="s">
        <v>60910</v>
      </c>
      <c r="B417" s="34">
        <v>16</v>
      </c>
      <c r="C417" s="34">
        <v>14</v>
      </c>
      <c r="D417" s="34">
        <v>13</v>
      </c>
      <c r="E417" s="34">
        <v>6</v>
      </c>
      <c r="F417" s="34">
        <v>13</v>
      </c>
      <c r="G417" s="34">
        <v>29</v>
      </c>
      <c r="H417" s="34">
        <v>3</v>
      </c>
      <c r="I417" s="34">
        <v>12</v>
      </c>
      <c r="J417" s="34">
        <v>5</v>
      </c>
      <c r="K417" s="34">
        <v>21</v>
      </c>
      <c r="L417" s="34">
        <v>5</v>
      </c>
      <c r="M417" s="34">
        <v>4</v>
      </c>
      <c r="N417" s="34">
        <v>6</v>
      </c>
      <c r="O417" s="34">
        <v>1</v>
      </c>
      <c r="P417" s="34">
        <v>3</v>
      </c>
      <c r="Q417" s="34">
        <v>9</v>
      </c>
      <c r="R417" s="34">
        <v>11</v>
      </c>
      <c r="S417" s="34">
        <v>21</v>
      </c>
      <c r="T417" s="34">
        <v>10</v>
      </c>
      <c r="U417" s="34">
        <v>5</v>
      </c>
      <c r="V417" s="34">
        <v>8</v>
      </c>
      <c r="W417" s="34">
        <v>9</v>
      </c>
      <c r="X417" s="34">
        <v>14</v>
      </c>
      <c r="Y417" s="34">
        <v>14</v>
      </c>
      <c r="Z417" s="34">
        <v>9</v>
      </c>
      <c r="AA417" s="34">
        <v>11</v>
      </c>
      <c r="AB417" s="34">
        <v>14</v>
      </c>
      <c r="AC417" s="34">
        <v>6</v>
      </c>
    </row>
    <row r="418" spans="1:29" x14ac:dyDescent="0.2">
      <c r="A418" s="34" t="s">
        <v>60911</v>
      </c>
      <c r="B418" s="34">
        <v>17</v>
      </c>
      <c r="C418" s="34">
        <v>8</v>
      </c>
      <c r="D418" s="34">
        <v>10</v>
      </c>
      <c r="E418" s="34">
        <v>5</v>
      </c>
      <c r="F418" s="34">
        <v>5</v>
      </c>
      <c r="G418" s="34">
        <v>6</v>
      </c>
      <c r="H418" s="34">
        <v>18</v>
      </c>
      <c r="I418" s="34">
        <v>12</v>
      </c>
      <c r="J418" s="34">
        <v>5</v>
      </c>
      <c r="K418" s="34">
        <v>9</v>
      </c>
      <c r="L418" s="34">
        <v>14</v>
      </c>
      <c r="M418" s="34">
        <v>2</v>
      </c>
      <c r="N418" s="34">
        <v>12</v>
      </c>
      <c r="O418" s="34">
        <v>2</v>
      </c>
      <c r="P418" s="34">
        <v>12</v>
      </c>
      <c r="Q418" s="34">
        <v>8</v>
      </c>
      <c r="R418" s="34">
        <v>6</v>
      </c>
      <c r="S418" s="34">
        <v>2</v>
      </c>
      <c r="T418" s="34">
        <v>12</v>
      </c>
      <c r="U418" s="34">
        <v>3</v>
      </c>
      <c r="V418" s="34">
        <v>3</v>
      </c>
      <c r="W418" s="34">
        <v>8</v>
      </c>
      <c r="X418" s="34">
        <v>11</v>
      </c>
      <c r="Y418" s="34">
        <v>11</v>
      </c>
      <c r="Z418" s="34">
        <v>3</v>
      </c>
      <c r="AA418" s="34">
        <v>0</v>
      </c>
      <c r="AB418" s="34">
        <v>6</v>
      </c>
      <c r="AC418" s="34">
        <v>5</v>
      </c>
    </row>
    <row r="419" spans="1:29" x14ac:dyDescent="0.2">
      <c r="A419" s="34" t="s">
        <v>60912</v>
      </c>
      <c r="B419" s="34">
        <v>10</v>
      </c>
      <c r="C419" s="34">
        <v>0</v>
      </c>
      <c r="D419" s="34">
        <v>3</v>
      </c>
      <c r="E419" s="34">
        <v>5</v>
      </c>
      <c r="F419" s="34">
        <v>1</v>
      </c>
      <c r="G419" s="34">
        <v>10</v>
      </c>
      <c r="H419" s="34">
        <v>0</v>
      </c>
      <c r="I419" s="34">
        <v>2</v>
      </c>
      <c r="J419" s="34">
        <v>1</v>
      </c>
      <c r="K419" s="34">
        <v>4</v>
      </c>
      <c r="L419" s="34">
        <v>3</v>
      </c>
      <c r="M419" s="34">
        <v>4</v>
      </c>
      <c r="N419" s="34">
        <v>1</v>
      </c>
      <c r="O419" s="34">
        <v>6</v>
      </c>
      <c r="P419" s="34">
        <v>5</v>
      </c>
      <c r="Q419" s="34">
        <v>6</v>
      </c>
      <c r="R419" s="34">
        <v>3</v>
      </c>
      <c r="S419" s="34">
        <v>0</v>
      </c>
      <c r="T419" s="34">
        <v>3</v>
      </c>
      <c r="U419" s="34">
        <v>1</v>
      </c>
      <c r="V419" s="34">
        <v>1</v>
      </c>
      <c r="W419" s="34">
        <v>3</v>
      </c>
      <c r="X419" s="34">
        <v>11</v>
      </c>
      <c r="Y419" s="34">
        <v>3</v>
      </c>
      <c r="Z419" s="34">
        <v>3</v>
      </c>
      <c r="AA419" s="34">
        <v>0</v>
      </c>
      <c r="AB419" s="34">
        <v>3</v>
      </c>
      <c r="AC419" s="34">
        <v>4</v>
      </c>
    </row>
    <row r="420" spans="1:29" x14ac:dyDescent="0.2">
      <c r="A420" s="34" t="s">
        <v>60913</v>
      </c>
      <c r="B420" s="34">
        <v>13</v>
      </c>
      <c r="C420" s="34">
        <v>18</v>
      </c>
      <c r="D420" s="34">
        <v>17</v>
      </c>
      <c r="E420" s="34">
        <v>22</v>
      </c>
      <c r="F420" s="34">
        <v>14</v>
      </c>
      <c r="G420" s="34">
        <v>20</v>
      </c>
      <c r="H420" s="34">
        <v>14</v>
      </c>
      <c r="I420" s="34">
        <v>12</v>
      </c>
      <c r="J420" s="34">
        <v>20</v>
      </c>
      <c r="K420" s="34">
        <v>14</v>
      </c>
      <c r="L420" s="34">
        <v>17</v>
      </c>
      <c r="M420" s="34">
        <v>20</v>
      </c>
      <c r="N420" s="34">
        <v>6</v>
      </c>
      <c r="O420" s="34">
        <v>13</v>
      </c>
      <c r="P420" s="34">
        <v>26</v>
      </c>
      <c r="Q420" s="34">
        <v>16</v>
      </c>
      <c r="R420" s="34">
        <v>31</v>
      </c>
      <c r="S420" s="34">
        <v>16</v>
      </c>
      <c r="T420" s="34">
        <v>23</v>
      </c>
      <c r="U420" s="34">
        <v>11</v>
      </c>
      <c r="V420" s="34">
        <v>25</v>
      </c>
      <c r="W420" s="34">
        <v>12</v>
      </c>
      <c r="X420" s="34">
        <v>36</v>
      </c>
      <c r="Y420" s="34">
        <v>8</v>
      </c>
      <c r="Z420" s="34">
        <v>19</v>
      </c>
      <c r="AA420" s="34">
        <v>10</v>
      </c>
      <c r="AB420" s="34">
        <v>12</v>
      </c>
      <c r="AC420" s="34">
        <v>17</v>
      </c>
    </row>
    <row r="421" spans="1:29" x14ac:dyDescent="0.2">
      <c r="A421" s="34" t="s">
        <v>60914</v>
      </c>
      <c r="B421" s="34">
        <v>6</v>
      </c>
      <c r="C421" s="34">
        <v>6</v>
      </c>
      <c r="D421" s="34">
        <v>1</v>
      </c>
      <c r="E421" s="34">
        <v>6</v>
      </c>
      <c r="F421" s="34">
        <v>0</v>
      </c>
      <c r="G421" s="34">
        <v>2</v>
      </c>
      <c r="H421" s="34">
        <v>0</v>
      </c>
      <c r="I421" s="34">
        <v>4</v>
      </c>
      <c r="J421" s="34">
        <v>0</v>
      </c>
      <c r="K421" s="34">
        <v>4</v>
      </c>
      <c r="L421" s="34">
        <v>0</v>
      </c>
      <c r="M421" s="34">
        <v>1</v>
      </c>
      <c r="N421" s="34">
        <v>0</v>
      </c>
      <c r="O421" s="34">
        <v>3</v>
      </c>
      <c r="P421" s="34">
        <v>0</v>
      </c>
      <c r="Q421" s="34">
        <v>2</v>
      </c>
      <c r="R421" s="34">
        <v>0</v>
      </c>
      <c r="S421" s="34">
        <v>0</v>
      </c>
      <c r="T421" s="34">
        <v>2</v>
      </c>
      <c r="U421" s="34">
        <v>2</v>
      </c>
      <c r="V421" s="34">
        <v>0</v>
      </c>
      <c r="W421" s="34">
        <v>1</v>
      </c>
      <c r="X421" s="34">
        <v>2</v>
      </c>
      <c r="Y421" s="34">
        <v>3</v>
      </c>
      <c r="Z421" s="34">
        <v>1</v>
      </c>
      <c r="AA421" s="34">
        <v>6</v>
      </c>
      <c r="AB421" s="34">
        <v>0</v>
      </c>
      <c r="AC421" s="34">
        <v>3</v>
      </c>
    </row>
    <row r="422" spans="1:29" x14ac:dyDescent="0.2">
      <c r="A422" s="34" t="s">
        <v>60915</v>
      </c>
      <c r="B422" s="34">
        <v>15</v>
      </c>
      <c r="C422" s="34">
        <v>13</v>
      </c>
      <c r="D422" s="34">
        <v>7</v>
      </c>
      <c r="E422" s="34">
        <v>11</v>
      </c>
      <c r="F422" s="34">
        <v>11</v>
      </c>
      <c r="G422" s="34">
        <v>19</v>
      </c>
      <c r="H422" s="34">
        <v>0</v>
      </c>
      <c r="I422" s="34">
        <v>13</v>
      </c>
      <c r="J422" s="34">
        <v>6</v>
      </c>
      <c r="K422" s="34">
        <v>8</v>
      </c>
      <c r="L422" s="34">
        <v>7</v>
      </c>
      <c r="M422" s="34">
        <v>9</v>
      </c>
      <c r="N422" s="34">
        <v>1</v>
      </c>
      <c r="O422" s="34">
        <v>13</v>
      </c>
      <c r="P422" s="34">
        <v>5</v>
      </c>
      <c r="Q422" s="34">
        <v>11</v>
      </c>
      <c r="R422" s="34">
        <v>5</v>
      </c>
      <c r="S422" s="34">
        <v>8</v>
      </c>
      <c r="T422" s="34">
        <v>4</v>
      </c>
      <c r="U422" s="34">
        <v>5</v>
      </c>
      <c r="V422" s="34">
        <v>10</v>
      </c>
      <c r="W422" s="34">
        <v>5</v>
      </c>
      <c r="X422" s="34">
        <v>3</v>
      </c>
      <c r="Y422" s="34">
        <v>8</v>
      </c>
      <c r="Z422" s="34">
        <v>2</v>
      </c>
      <c r="AA422" s="34">
        <v>26</v>
      </c>
      <c r="AB422" s="34">
        <v>11</v>
      </c>
      <c r="AC422" s="34">
        <v>13</v>
      </c>
    </row>
    <row r="423" spans="1:29" x14ac:dyDescent="0.2">
      <c r="A423" s="34" t="s">
        <v>60916</v>
      </c>
      <c r="B423" s="34">
        <v>12</v>
      </c>
      <c r="C423" s="34">
        <v>3</v>
      </c>
      <c r="D423" s="34">
        <v>14</v>
      </c>
      <c r="E423" s="34">
        <v>10</v>
      </c>
      <c r="F423" s="34">
        <v>1</v>
      </c>
      <c r="G423" s="34">
        <v>1</v>
      </c>
      <c r="H423" s="34">
        <v>5</v>
      </c>
      <c r="I423" s="34">
        <v>11</v>
      </c>
      <c r="J423" s="34">
        <v>11</v>
      </c>
      <c r="K423" s="34">
        <v>13</v>
      </c>
      <c r="L423" s="34">
        <v>3</v>
      </c>
      <c r="M423" s="34">
        <v>14</v>
      </c>
      <c r="N423" s="34">
        <v>7</v>
      </c>
      <c r="O423" s="34">
        <v>16</v>
      </c>
      <c r="P423" s="34">
        <v>2</v>
      </c>
      <c r="Q423" s="34">
        <v>11</v>
      </c>
      <c r="R423" s="34">
        <v>5</v>
      </c>
      <c r="S423" s="34">
        <v>6</v>
      </c>
      <c r="T423" s="34">
        <v>8</v>
      </c>
      <c r="U423" s="34">
        <v>9</v>
      </c>
      <c r="V423" s="34">
        <v>5</v>
      </c>
      <c r="W423" s="34">
        <v>28</v>
      </c>
      <c r="X423" s="34">
        <v>12</v>
      </c>
      <c r="Y423" s="34">
        <v>2</v>
      </c>
      <c r="Z423" s="34">
        <v>6</v>
      </c>
      <c r="AA423" s="34">
        <v>4</v>
      </c>
      <c r="AB423" s="34">
        <v>5</v>
      </c>
      <c r="AC423" s="34">
        <v>7</v>
      </c>
    </row>
    <row r="424" spans="1:29" x14ac:dyDescent="0.2">
      <c r="A424" s="34" t="s">
        <v>60917</v>
      </c>
      <c r="B424" s="34">
        <v>4</v>
      </c>
      <c r="C424" s="34">
        <v>0</v>
      </c>
      <c r="D424" s="34">
        <v>2</v>
      </c>
      <c r="E424" s="34">
        <v>0</v>
      </c>
      <c r="F424" s="34">
        <v>2</v>
      </c>
      <c r="G424" s="34">
        <v>0</v>
      </c>
      <c r="H424" s="34">
        <v>3</v>
      </c>
      <c r="I424" s="34">
        <v>0</v>
      </c>
      <c r="J424" s="34">
        <v>1</v>
      </c>
      <c r="K424" s="34">
        <v>2</v>
      </c>
      <c r="L424" s="34">
        <v>2</v>
      </c>
      <c r="M424" s="34">
        <v>1</v>
      </c>
      <c r="N424" s="34">
        <v>3</v>
      </c>
      <c r="O424" s="34">
        <v>3</v>
      </c>
      <c r="P424" s="34">
        <v>2</v>
      </c>
      <c r="Q424" s="34">
        <v>6</v>
      </c>
      <c r="R424" s="34">
        <v>3</v>
      </c>
      <c r="S424" s="34">
        <v>6</v>
      </c>
      <c r="T424" s="34">
        <v>0</v>
      </c>
      <c r="U424" s="34">
        <v>0</v>
      </c>
      <c r="V424" s="34">
        <v>3</v>
      </c>
      <c r="W424" s="34">
        <v>1</v>
      </c>
      <c r="X424" s="34">
        <v>0</v>
      </c>
      <c r="Y424" s="34">
        <v>0</v>
      </c>
      <c r="Z424" s="34">
        <v>0</v>
      </c>
      <c r="AA424" s="34">
        <v>2</v>
      </c>
      <c r="AB424" s="34">
        <v>1</v>
      </c>
      <c r="AC424" s="34">
        <v>0</v>
      </c>
    </row>
    <row r="425" spans="1:29" x14ac:dyDescent="0.2">
      <c r="A425" s="34" t="s">
        <v>60918</v>
      </c>
      <c r="B425" s="34">
        <v>14</v>
      </c>
      <c r="C425" s="34">
        <v>1</v>
      </c>
      <c r="D425" s="34">
        <v>6</v>
      </c>
      <c r="E425" s="34">
        <v>6</v>
      </c>
      <c r="F425" s="34">
        <v>3</v>
      </c>
      <c r="G425" s="34">
        <v>0</v>
      </c>
      <c r="H425" s="34">
        <v>3</v>
      </c>
      <c r="I425" s="34">
        <v>1</v>
      </c>
      <c r="J425" s="34">
        <v>6</v>
      </c>
      <c r="K425" s="34">
        <v>1</v>
      </c>
      <c r="L425" s="34">
        <v>1</v>
      </c>
      <c r="M425" s="34">
        <v>1</v>
      </c>
      <c r="N425" s="34">
        <v>4</v>
      </c>
      <c r="O425" s="34">
        <v>4</v>
      </c>
      <c r="P425" s="34">
        <v>4</v>
      </c>
      <c r="Q425" s="34">
        <v>0</v>
      </c>
      <c r="R425" s="34">
        <v>3</v>
      </c>
      <c r="S425" s="34">
        <v>2</v>
      </c>
      <c r="T425" s="34">
        <v>16</v>
      </c>
      <c r="U425" s="34">
        <v>3</v>
      </c>
      <c r="V425" s="34">
        <v>5</v>
      </c>
      <c r="W425" s="34">
        <v>1</v>
      </c>
      <c r="X425" s="34">
        <v>4</v>
      </c>
      <c r="Y425" s="34">
        <v>7</v>
      </c>
      <c r="Z425" s="34">
        <v>4</v>
      </c>
      <c r="AA425" s="34">
        <v>2</v>
      </c>
      <c r="AB425" s="34">
        <v>12</v>
      </c>
      <c r="AC425" s="34">
        <v>6</v>
      </c>
    </row>
    <row r="426" spans="1:29" x14ac:dyDescent="0.2">
      <c r="A426" s="34" t="s">
        <v>60919</v>
      </c>
      <c r="B426" s="34">
        <v>22</v>
      </c>
      <c r="C426" s="34">
        <v>5</v>
      </c>
      <c r="D426" s="34">
        <v>4</v>
      </c>
      <c r="E426" s="34">
        <v>8</v>
      </c>
      <c r="F426" s="34">
        <v>8</v>
      </c>
      <c r="G426" s="34">
        <v>2</v>
      </c>
      <c r="H426" s="34">
        <v>10</v>
      </c>
      <c r="I426" s="34">
        <v>10</v>
      </c>
      <c r="J426" s="34">
        <v>17</v>
      </c>
      <c r="K426" s="34">
        <v>1</v>
      </c>
      <c r="L426" s="34">
        <v>12</v>
      </c>
      <c r="M426" s="34">
        <v>2</v>
      </c>
      <c r="N426" s="34">
        <v>4</v>
      </c>
      <c r="O426" s="34">
        <v>12</v>
      </c>
      <c r="P426" s="34">
        <v>5</v>
      </c>
      <c r="Q426" s="34">
        <v>7</v>
      </c>
      <c r="R426" s="34">
        <v>29</v>
      </c>
      <c r="S426" s="34">
        <v>4</v>
      </c>
      <c r="T426" s="34">
        <v>18</v>
      </c>
      <c r="U426" s="34">
        <v>4</v>
      </c>
      <c r="V426" s="34">
        <v>16</v>
      </c>
      <c r="W426" s="34">
        <v>8</v>
      </c>
      <c r="X426" s="34">
        <v>9</v>
      </c>
      <c r="Y426" s="34">
        <v>3</v>
      </c>
      <c r="Z426" s="34">
        <v>31</v>
      </c>
      <c r="AA426" s="34">
        <v>7</v>
      </c>
      <c r="AB426" s="34">
        <v>7</v>
      </c>
      <c r="AC426" s="34">
        <v>6</v>
      </c>
    </row>
    <row r="427" spans="1:29" x14ac:dyDescent="0.2">
      <c r="A427" s="34" t="s">
        <v>60920</v>
      </c>
      <c r="B427" s="34">
        <v>11</v>
      </c>
      <c r="C427" s="34">
        <v>7</v>
      </c>
      <c r="D427" s="34">
        <v>8</v>
      </c>
      <c r="E427" s="34">
        <v>10</v>
      </c>
      <c r="F427" s="34">
        <v>12</v>
      </c>
      <c r="G427" s="34">
        <v>8</v>
      </c>
      <c r="H427" s="34">
        <v>0</v>
      </c>
      <c r="I427" s="34">
        <v>3</v>
      </c>
      <c r="J427" s="34">
        <v>11</v>
      </c>
      <c r="K427" s="34">
        <v>11</v>
      </c>
      <c r="L427" s="34">
        <v>3</v>
      </c>
      <c r="M427" s="34">
        <v>3</v>
      </c>
      <c r="N427" s="34">
        <v>8</v>
      </c>
      <c r="O427" s="34">
        <v>5</v>
      </c>
      <c r="P427" s="34">
        <v>3</v>
      </c>
      <c r="Q427" s="34">
        <v>15</v>
      </c>
      <c r="R427" s="34">
        <v>7</v>
      </c>
      <c r="S427" s="34">
        <v>4</v>
      </c>
      <c r="T427" s="34">
        <v>8</v>
      </c>
      <c r="U427" s="34">
        <v>7</v>
      </c>
      <c r="V427" s="34">
        <v>2</v>
      </c>
      <c r="W427" s="34">
        <v>9</v>
      </c>
      <c r="X427" s="34">
        <v>11</v>
      </c>
      <c r="Y427" s="34">
        <v>9</v>
      </c>
      <c r="Z427" s="34">
        <v>23</v>
      </c>
      <c r="AA427" s="34">
        <v>13</v>
      </c>
      <c r="AB427" s="34">
        <v>9</v>
      </c>
      <c r="AC427" s="34">
        <v>18</v>
      </c>
    </row>
    <row r="428" spans="1:29" x14ac:dyDescent="0.2">
      <c r="A428" s="34" t="s">
        <v>60921</v>
      </c>
      <c r="B428" s="34">
        <v>18</v>
      </c>
      <c r="C428" s="34">
        <v>26</v>
      </c>
      <c r="D428" s="34">
        <v>6</v>
      </c>
      <c r="E428" s="34">
        <v>26</v>
      </c>
      <c r="F428" s="34">
        <v>26</v>
      </c>
      <c r="G428" s="34">
        <v>10</v>
      </c>
      <c r="H428" s="34">
        <v>13</v>
      </c>
      <c r="I428" s="34">
        <v>13</v>
      </c>
      <c r="J428" s="34">
        <v>9</v>
      </c>
      <c r="K428" s="34">
        <v>28</v>
      </c>
      <c r="L428" s="34">
        <v>10</v>
      </c>
      <c r="M428" s="34">
        <v>31</v>
      </c>
      <c r="N428" s="34">
        <v>11</v>
      </c>
      <c r="O428" s="34">
        <v>19</v>
      </c>
      <c r="P428" s="34">
        <v>15</v>
      </c>
      <c r="Q428" s="34">
        <v>29</v>
      </c>
      <c r="R428" s="34">
        <v>19</v>
      </c>
      <c r="S428" s="34">
        <v>17</v>
      </c>
      <c r="T428" s="34">
        <v>18</v>
      </c>
      <c r="U428" s="34">
        <v>23</v>
      </c>
      <c r="V428" s="34">
        <v>6</v>
      </c>
      <c r="W428" s="34">
        <v>24</v>
      </c>
      <c r="X428" s="34">
        <v>13</v>
      </c>
      <c r="Y428" s="34">
        <v>30</v>
      </c>
      <c r="Z428" s="34">
        <v>19</v>
      </c>
      <c r="AA428" s="34">
        <v>24</v>
      </c>
      <c r="AB428" s="34">
        <v>12</v>
      </c>
      <c r="AC428" s="34">
        <v>31</v>
      </c>
    </row>
    <row r="429" spans="1:29" x14ac:dyDescent="0.2">
      <c r="A429" s="34" t="s">
        <v>60922</v>
      </c>
      <c r="B429" s="34">
        <v>27</v>
      </c>
      <c r="C429" s="34">
        <v>51</v>
      </c>
      <c r="D429" s="34">
        <v>35</v>
      </c>
      <c r="E429" s="34">
        <v>53</v>
      </c>
      <c r="F429" s="34">
        <v>44</v>
      </c>
      <c r="G429" s="34">
        <v>56</v>
      </c>
      <c r="H429" s="34">
        <v>65</v>
      </c>
      <c r="I429" s="34">
        <v>40</v>
      </c>
      <c r="J429" s="34">
        <v>45</v>
      </c>
      <c r="K429" s="34">
        <v>41</v>
      </c>
      <c r="L429" s="34">
        <v>24</v>
      </c>
      <c r="M429" s="34">
        <v>50</v>
      </c>
      <c r="N429" s="34">
        <v>41</v>
      </c>
      <c r="O429" s="34">
        <v>55</v>
      </c>
      <c r="P429" s="34">
        <v>28</v>
      </c>
      <c r="Q429" s="34">
        <v>110</v>
      </c>
      <c r="R429" s="34">
        <v>51</v>
      </c>
      <c r="S429" s="34">
        <v>62</v>
      </c>
      <c r="T429" s="34">
        <v>47</v>
      </c>
      <c r="U429" s="34">
        <v>70</v>
      </c>
      <c r="V429" s="34">
        <v>54</v>
      </c>
      <c r="W429" s="34">
        <v>84</v>
      </c>
      <c r="X429" s="34">
        <v>70</v>
      </c>
      <c r="Y429" s="34">
        <v>80</v>
      </c>
      <c r="Z429" s="34">
        <v>60</v>
      </c>
      <c r="AA429" s="34">
        <v>84</v>
      </c>
      <c r="AB429" s="34">
        <v>65</v>
      </c>
      <c r="AC429" s="34">
        <v>106</v>
      </c>
    </row>
    <row r="430" spans="1:29" x14ac:dyDescent="0.2">
      <c r="A430" s="34" t="s">
        <v>60923</v>
      </c>
      <c r="B430" s="34">
        <v>21</v>
      </c>
      <c r="C430" s="34">
        <v>10</v>
      </c>
      <c r="D430" s="34">
        <v>21</v>
      </c>
      <c r="E430" s="34">
        <v>13</v>
      </c>
      <c r="F430" s="34">
        <v>14</v>
      </c>
      <c r="G430" s="34">
        <v>21</v>
      </c>
      <c r="H430" s="34">
        <v>17</v>
      </c>
      <c r="I430" s="34">
        <v>22</v>
      </c>
      <c r="J430" s="34">
        <v>14</v>
      </c>
      <c r="K430" s="34">
        <v>18</v>
      </c>
      <c r="L430" s="34">
        <v>9</v>
      </c>
      <c r="M430" s="34">
        <v>14</v>
      </c>
      <c r="N430" s="34">
        <v>37</v>
      </c>
      <c r="O430" s="34">
        <v>16</v>
      </c>
      <c r="P430" s="34">
        <v>10</v>
      </c>
      <c r="Q430" s="34">
        <v>23</v>
      </c>
      <c r="R430" s="34">
        <v>13</v>
      </c>
      <c r="S430" s="34">
        <v>18</v>
      </c>
      <c r="T430" s="34">
        <v>19</v>
      </c>
      <c r="U430" s="34">
        <v>17</v>
      </c>
      <c r="V430" s="34">
        <v>20</v>
      </c>
      <c r="W430" s="34">
        <v>18</v>
      </c>
      <c r="X430" s="34">
        <v>14</v>
      </c>
      <c r="Y430" s="34">
        <v>13</v>
      </c>
      <c r="Z430" s="34">
        <v>18</v>
      </c>
      <c r="AA430" s="34">
        <v>27</v>
      </c>
      <c r="AB430" s="34">
        <v>21</v>
      </c>
      <c r="AC430" s="34">
        <v>17</v>
      </c>
    </row>
    <row r="431" spans="1:29" x14ac:dyDescent="0.2">
      <c r="A431" s="34" t="s">
        <v>60924</v>
      </c>
      <c r="B431" s="34">
        <v>12</v>
      </c>
      <c r="C431" s="34">
        <v>7</v>
      </c>
      <c r="D431" s="34">
        <v>8</v>
      </c>
      <c r="E431" s="34">
        <v>2</v>
      </c>
      <c r="F431" s="34">
        <v>7</v>
      </c>
      <c r="G431" s="34">
        <v>7</v>
      </c>
      <c r="H431" s="34">
        <v>8</v>
      </c>
      <c r="I431" s="34">
        <v>0</v>
      </c>
      <c r="J431" s="34">
        <v>7</v>
      </c>
      <c r="K431" s="34">
        <v>5</v>
      </c>
      <c r="L431" s="34">
        <v>11</v>
      </c>
      <c r="M431" s="34">
        <v>0</v>
      </c>
      <c r="N431" s="34">
        <v>5</v>
      </c>
      <c r="O431" s="34">
        <v>7</v>
      </c>
      <c r="P431" s="34">
        <v>22</v>
      </c>
      <c r="Q431" s="34">
        <v>5</v>
      </c>
      <c r="R431" s="34">
        <v>10</v>
      </c>
      <c r="S431" s="34">
        <v>6</v>
      </c>
      <c r="T431" s="34">
        <v>9</v>
      </c>
      <c r="U431" s="34">
        <v>6</v>
      </c>
      <c r="V431" s="34">
        <v>4</v>
      </c>
      <c r="W431" s="34">
        <v>0</v>
      </c>
      <c r="X431" s="34">
        <v>6</v>
      </c>
      <c r="Y431" s="34">
        <v>2</v>
      </c>
      <c r="Z431" s="34">
        <v>11</v>
      </c>
      <c r="AA431" s="34">
        <v>8</v>
      </c>
      <c r="AB431" s="34">
        <v>6</v>
      </c>
      <c r="AC431" s="34">
        <v>8</v>
      </c>
    </row>
    <row r="432" spans="1:29" x14ac:dyDescent="0.2">
      <c r="A432" s="34" t="s">
        <v>60925</v>
      </c>
      <c r="B432" s="34">
        <v>9</v>
      </c>
      <c r="C432" s="34">
        <v>11</v>
      </c>
      <c r="D432" s="34">
        <v>3</v>
      </c>
      <c r="E432" s="34">
        <v>2</v>
      </c>
      <c r="F432" s="34">
        <v>5</v>
      </c>
      <c r="G432" s="34">
        <v>13</v>
      </c>
      <c r="H432" s="34">
        <v>7</v>
      </c>
      <c r="I432" s="34">
        <v>7</v>
      </c>
      <c r="J432" s="34">
        <v>1</v>
      </c>
      <c r="K432" s="34">
        <v>6</v>
      </c>
      <c r="L432" s="34">
        <v>5</v>
      </c>
      <c r="M432" s="34">
        <v>5</v>
      </c>
      <c r="N432" s="34">
        <v>8</v>
      </c>
      <c r="O432" s="34">
        <v>3</v>
      </c>
      <c r="P432" s="34">
        <v>6</v>
      </c>
      <c r="Q432" s="34">
        <v>4</v>
      </c>
      <c r="R432" s="34">
        <v>13</v>
      </c>
      <c r="S432" s="34">
        <v>5</v>
      </c>
      <c r="T432" s="34">
        <v>2</v>
      </c>
      <c r="U432" s="34">
        <v>3</v>
      </c>
      <c r="V432" s="34">
        <v>3</v>
      </c>
      <c r="W432" s="34">
        <v>12</v>
      </c>
      <c r="X432" s="34">
        <v>14</v>
      </c>
      <c r="Y432" s="34">
        <v>4</v>
      </c>
      <c r="Z432" s="34">
        <v>13</v>
      </c>
      <c r="AA432" s="34">
        <v>7</v>
      </c>
      <c r="AB432" s="34">
        <v>3</v>
      </c>
      <c r="AC432" s="34">
        <v>18</v>
      </c>
    </row>
    <row r="433" spans="1:29" x14ac:dyDescent="0.2">
      <c r="A433" s="34" t="s">
        <v>60926</v>
      </c>
      <c r="B433" s="34">
        <v>20</v>
      </c>
      <c r="C433" s="34">
        <v>6</v>
      </c>
      <c r="D433" s="34">
        <v>20</v>
      </c>
      <c r="E433" s="34">
        <v>18</v>
      </c>
      <c r="F433" s="34">
        <v>24</v>
      </c>
      <c r="G433" s="34">
        <v>50</v>
      </c>
      <c r="H433" s="34">
        <v>16</v>
      </c>
      <c r="I433" s="34">
        <v>18</v>
      </c>
      <c r="J433" s="34">
        <v>21</v>
      </c>
      <c r="K433" s="34">
        <v>15</v>
      </c>
      <c r="L433" s="34">
        <v>15</v>
      </c>
      <c r="M433" s="34">
        <v>12</v>
      </c>
      <c r="N433" s="34">
        <v>9</v>
      </c>
      <c r="O433" s="34">
        <v>2</v>
      </c>
      <c r="P433" s="34">
        <v>24</v>
      </c>
      <c r="Q433" s="34">
        <v>21</v>
      </c>
      <c r="R433" s="34">
        <v>18</v>
      </c>
      <c r="S433" s="34">
        <v>19</v>
      </c>
      <c r="T433" s="34">
        <v>26</v>
      </c>
      <c r="U433" s="34">
        <v>16</v>
      </c>
      <c r="V433" s="34">
        <v>15</v>
      </c>
      <c r="W433" s="34">
        <v>12</v>
      </c>
      <c r="X433" s="34">
        <v>26</v>
      </c>
      <c r="Y433" s="34">
        <v>20</v>
      </c>
      <c r="Z433" s="34">
        <v>34</v>
      </c>
      <c r="AA433" s="34">
        <v>6</v>
      </c>
      <c r="AB433" s="34">
        <v>33</v>
      </c>
      <c r="AC433" s="34">
        <v>17</v>
      </c>
    </row>
    <row r="434" spans="1:29" x14ac:dyDescent="0.2">
      <c r="A434" s="34" t="s">
        <v>60927</v>
      </c>
      <c r="B434" s="34">
        <v>29</v>
      </c>
      <c r="C434" s="34">
        <v>45</v>
      </c>
      <c r="D434" s="34">
        <v>55</v>
      </c>
      <c r="E434" s="34">
        <v>41</v>
      </c>
      <c r="F434" s="34">
        <v>55</v>
      </c>
      <c r="G434" s="34">
        <v>45</v>
      </c>
      <c r="H434" s="34">
        <v>53</v>
      </c>
      <c r="I434" s="34">
        <v>50</v>
      </c>
      <c r="J434" s="34">
        <v>37</v>
      </c>
      <c r="K434" s="34">
        <v>40</v>
      </c>
      <c r="L434" s="34">
        <v>34</v>
      </c>
      <c r="M434" s="34">
        <v>37</v>
      </c>
      <c r="N434" s="34">
        <v>46</v>
      </c>
      <c r="O434" s="34">
        <v>40</v>
      </c>
      <c r="P434" s="34">
        <v>51</v>
      </c>
      <c r="Q434" s="34">
        <v>37</v>
      </c>
      <c r="R434" s="34">
        <v>60</v>
      </c>
      <c r="S434" s="34">
        <v>45</v>
      </c>
      <c r="T434" s="34">
        <v>48</v>
      </c>
      <c r="U434" s="34">
        <v>30</v>
      </c>
      <c r="V434" s="34">
        <v>45</v>
      </c>
      <c r="W434" s="34">
        <v>40</v>
      </c>
      <c r="X434" s="34">
        <v>57</v>
      </c>
      <c r="Y434" s="34">
        <v>54</v>
      </c>
      <c r="Z434" s="34">
        <v>60</v>
      </c>
      <c r="AA434" s="34">
        <v>48</v>
      </c>
      <c r="AB434" s="34">
        <v>52</v>
      </c>
      <c r="AC434" s="34">
        <v>80</v>
      </c>
    </row>
    <row r="435" spans="1:29" x14ac:dyDescent="0.2">
      <c r="A435" s="34" t="s">
        <v>60928</v>
      </c>
      <c r="B435" s="34">
        <v>45</v>
      </c>
      <c r="C435" s="34">
        <v>64</v>
      </c>
      <c r="D435" s="34">
        <v>47</v>
      </c>
      <c r="E435" s="34">
        <v>88</v>
      </c>
      <c r="F435" s="34">
        <v>64</v>
      </c>
      <c r="G435" s="34">
        <v>56</v>
      </c>
      <c r="H435" s="34">
        <v>67</v>
      </c>
      <c r="I435" s="34">
        <v>41</v>
      </c>
      <c r="J435" s="34">
        <v>33</v>
      </c>
      <c r="K435" s="34">
        <v>64</v>
      </c>
      <c r="L435" s="34">
        <v>33</v>
      </c>
      <c r="M435" s="34">
        <v>56</v>
      </c>
      <c r="N435" s="34">
        <v>23</v>
      </c>
      <c r="O435" s="34">
        <v>49</v>
      </c>
      <c r="P435" s="34">
        <v>54</v>
      </c>
      <c r="Q435" s="34">
        <v>74</v>
      </c>
      <c r="R435" s="34">
        <v>51</v>
      </c>
      <c r="S435" s="34">
        <v>70</v>
      </c>
      <c r="T435" s="34">
        <v>42</v>
      </c>
      <c r="U435" s="34">
        <v>64</v>
      </c>
      <c r="V435" s="34">
        <v>59</v>
      </c>
      <c r="W435" s="34">
        <v>67</v>
      </c>
      <c r="X435" s="34">
        <v>42</v>
      </c>
      <c r="Y435" s="34">
        <v>89</v>
      </c>
      <c r="Z435" s="34">
        <v>66</v>
      </c>
      <c r="AA435" s="34">
        <v>74</v>
      </c>
      <c r="AB435" s="34">
        <v>56</v>
      </c>
      <c r="AC435" s="34">
        <v>82</v>
      </c>
    </row>
    <row r="436" spans="1:29" x14ac:dyDescent="0.2">
      <c r="A436" s="34" t="s">
        <v>60929</v>
      </c>
      <c r="B436" s="34">
        <v>12</v>
      </c>
      <c r="C436" s="34">
        <v>4</v>
      </c>
      <c r="D436" s="34">
        <v>8</v>
      </c>
      <c r="E436" s="34">
        <v>7</v>
      </c>
      <c r="F436" s="34">
        <v>13</v>
      </c>
      <c r="G436" s="34">
        <v>10</v>
      </c>
      <c r="H436" s="34">
        <v>9</v>
      </c>
      <c r="I436" s="34">
        <v>2</v>
      </c>
      <c r="J436" s="34">
        <v>4</v>
      </c>
      <c r="K436" s="34">
        <v>6</v>
      </c>
      <c r="L436" s="34">
        <v>5</v>
      </c>
      <c r="M436" s="34">
        <v>5</v>
      </c>
      <c r="N436" s="34">
        <v>1</v>
      </c>
      <c r="O436" s="34">
        <v>4</v>
      </c>
      <c r="P436" s="34">
        <v>10</v>
      </c>
      <c r="Q436" s="34">
        <v>11</v>
      </c>
      <c r="R436" s="34">
        <v>2</v>
      </c>
      <c r="S436" s="34">
        <v>10</v>
      </c>
      <c r="T436" s="34">
        <v>11</v>
      </c>
      <c r="U436" s="34">
        <v>10</v>
      </c>
      <c r="V436" s="34">
        <v>6</v>
      </c>
      <c r="W436" s="34">
        <v>10</v>
      </c>
      <c r="X436" s="34">
        <v>3</v>
      </c>
      <c r="Y436" s="34">
        <v>1</v>
      </c>
      <c r="Z436" s="34">
        <v>7</v>
      </c>
      <c r="AA436" s="34">
        <v>5</v>
      </c>
      <c r="AB436" s="34">
        <v>10</v>
      </c>
      <c r="AC436" s="34">
        <v>1</v>
      </c>
    </row>
    <row r="437" spans="1:29" x14ac:dyDescent="0.2">
      <c r="A437" s="34" t="s">
        <v>60930</v>
      </c>
      <c r="B437" s="34">
        <v>20</v>
      </c>
      <c r="C437" s="34">
        <v>17</v>
      </c>
      <c r="D437" s="34">
        <v>26</v>
      </c>
      <c r="E437" s="34">
        <v>32</v>
      </c>
      <c r="F437" s="34">
        <v>24</v>
      </c>
      <c r="G437" s="34">
        <v>18</v>
      </c>
      <c r="H437" s="34">
        <v>26</v>
      </c>
      <c r="I437" s="34">
        <v>7</v>
      </c>
      <c r="J437" s="34">
        <v>16</v>
      </c>
      <c r="K437" s="34">
        <v>27</v>
      </c>
      <c r="L437" s="34">
        <v>19</v>
      </c>
      <c r="M437" s="34">
        <v>14</v>
      </c>
      <c r="N437" s="34">
        <v>8</v>
      </c>
      <c r="O437" s="34">
        <v>15</v>
      </c>
      <c r="P437" s="34">
        <v>26</v>
      </c>
      <c r="Q437" s="34">
        <v>33</v>
      </c>
      <c r="R437" s="34">
        <v>18</v>
      </c>
      <c r="S437" s="34">
        <v>15</v>
      </c>
      <c r="T437" s="34">
        <v>38</v>
      </c>
      <c r="U437" s="34">
        <v>11</v>
      </c>
      <c r="V437" s="34">
        <v>32</v>
      </c>
      <c r="W437" s="34">
        <v>15</v>
      </c>
      <c r="X437" s="34">
        <v>32</v>
      </c>
      <c r="Y437" s="34">
        <v>12</v>
      </c>
      <c r="Z437" s="34">
        <v>14</v>
      </c>
      <c r="AA437" s="34">
        <v>15</v>
      </c>
      <c r="AB437" s="34">
        <v>30</v>
      </c>
      <c r="AC437" s="34">
        <v>22</v>
      </c>
    </row>
    <row r="438" spans="1:29" x14ac:dyDescent="0.2">
      <c r="A438" s="34" t="s">
        <v>60931</v>
      </c>
      <c r="B438" s="34">
        <v>10</v>
      </c>
      <c r="C438" s="34">
        <v>12</v>
      </c>
      <c r="D438" s="34">
        <v>6</v>
      </c>
      <c r="E438" s="34">
        <v>13</v>
      </c>
      <c r="F438" s="34">
        <v>7</v>
      </c>
      <c r="G438" s="34">
        <v>18</v>
      </c>
      <c r="H438" s="34">
        <v>6</v>
      </c>
      <c r="I438" s="34">
        <v>18</v>
      </c>
      <c r="J438" s="34">
        <v>3</v>
      </c>
      <c r="K438" s="34">
        <v>10</v>
      </c>
      <c r="L438" s="34">
        <v>5</v>
      </c>
      <c r="M438" s="34">
        <v>2</v>
      </c>
      <c r="N438" s="34">
        <v>4</v>
      </c>
      <c r="O438" s="34">
        <v>4</v>
      </c>
      <c r="P438" s="34">
        <v>6</v>
      </c>
      <c r="Q438" s="34">
        <v>6</v>
      </c>
      <c r="R438" s="34">
        <v>8</v>
      </c>
      <c r="S438" s="34">
        <v>8</v>
      </c>
      <c r="T438" s="34">
        <v>12</v>
      </c>
      <c r="U438" s="34">
        <v>8</v>
      </c>
      <c r="V438" s="34">
        <v>9</v>
      </c>
      <c r="W438" s="34">
        <v>7</v>
      </c>
      <c r="X438" s="34">
        <v>6</v>
      </c>
      <c r="Y438" s="34">
        <v>11</v>
      </c>
      <c r="Z438" s="34">
        <v>4</v>
      </c>
      <c r="AA438" s="34">
        <v>5</v>
      </c>
      <c r="AB438" s="34">
        <v>0</v>
      </c>
      <c r="AC438" s="34">
        <v>11</v>
      </c>
    </row>
    <row r="439" spans="1:29" x14ac:dyDescent="0.2">
      <c r="A439" s="34" t="s">
        <v>60932</v>
      </c>
      <c r="B439" s="34">
        <v>35</v>
      </c>
      <c r="C439" s="34">
        <v>34</v>
      </c>
      <c r="D439" s="34">
        <v>21</v>
      </c>
      <c r="E439" s="34">
        <v>44</v>
      </c>
      <c r="F439" s="34">
        <v>29</v>
      </c>
      <c r="G439" s="34">
        <v>24</v>
      </c>
      <c r="H439" s="34">
        <v>13</v>
      </c>
      <c r="I439" s="34">
        <v>31</v>
      </c>
      <c r="J439" s="34">
        <v>22</v>
      </c>
      <c r="K439" s="34">
        <v>31</v>
      </c>
      <c r="L439" s="34">
        <v>13</v>
      </c>
      <c r="M439" s="34">
        <v>11</v>
      </c>
      <c r="N439" s="34">
        <v>22</v>
      </c>
      <c r="O439" s="34">
        <v>18</v>
      </c>
      <c r="P439" s="34">
        <v>26</v>
      </c>
      <c r="Q439" s="34">
        <v>23</v>
      </c>
      <c r="R439" s="34">
        <v>33</v>
      </c>
      <c r="S439" s="34">
        <v>18</v>
      </c>
      <c r="T439" s="34">
        <v>27</v>
      </c>
      <c r="U439" s="34">
        <v>20</v>
      </c>
      <c r="V439" s="34">
        <v>36</v>
      </c>
      <c r="W439" s="34">
        <v>30</v>
      </c>
      <c r="X439" s="34">
        <v>27</v>
      </c>
      <c r="Y439" s="34">
        <v>18</v>
      </c>
      <c r="Z439" s="34">
        <v>33</v>
      </c>
      <c r="AA439" s="34">
        <v>26</v>
      </c>
      <c r="AB439" s="34">
        <v>20</v>
      </c>
      <c r="AC439" s="34">
        <v>44</v>
      </c>
    </row>
    <row r="440" spans="1:29" x14ac:dyDescent="0.2">
      <c r="A440" s="34" t="s">
        <v>60933</v>
      </c>
      <c r="B440" s="34">
        <v>7</v>
      </c>
      <c r="C440" s="34">
        <v>19</v>
      </c>
      <c r="D440" s="34">
        <v>19</v>
      </c>
      <c r="E440" s="34">
        <v>18</v>
      </c>
      <c r="F440" s="34">
        <v>5</v>
      </c>
      <c r="G440" s="34">
        <v>7</v>
      </c>
      <c r="H440" s="34">
        <v>10</v>
      </c>
      <c r="I440" s="34">
        <v>7</v>
      </c>
      <c r="J440" s="34">
        <v>9</v>
      </c>
      <c r="K440" s="34">
        <v>7</v>
      </c>
      <c r="L440" s="34">
        <v>8</v>
      </c>
      <c r="M440" s="34">
        <v>9</v>
      </c>
      <c r="N440" s="34">
        <v>3</v>
      </c>
      <c r="O440" s="34">
        <v>8</v>
      </c>
      <c r="P440" s="34">
        <v>6</v>
      </c>
      <c r="Q440" s="34">
        <v>6</v>
      </c>
      <c r="R440" s="34">
        <v>8</v>
      </c>
      <c r="S440" s="34">
        <v>7</v>
      </c>
      <c r="T440" s="34">
        <v>4</v>
      </c>
      <c r="U440" s="34">
        <v>6</v>
      </c>
      <c r="V440" s="34">
        <v>6</v>
      </c>
      <c r="W440" s="34">
        <v>4</v>
      </c>
      <c r="X440" s="34">
        <v>18</v>
      </c>
      <c r="Y440" s="34">
        <v>6</v>
      </c>
      <c r="Z440" s="34">
        <v>2</v>
      </c>
      <c r="AA440" s="34">
        <v>19</v>
      </c>
      <c r="AB440" s="34">
        <v>6</v>
      </c>
      <c r="AC440" s="34">
        <v>13</v>
      </c>
    </row>
    <row r="441" spans="1:29" x14ac:dyDescent="0.2">
      <c r="A441" s="34" t="s">
        <v>60934</v>
      </c>
      <c r="B441" s="34">
        <v>9</v>
      </c>
      <c r="C441" s="34">
        <v>15</v>
      </c>
      <c r="D441" s="34">
        <v>2</v>
      </c>
      <c r="E441" s="34">
        <v>5</v>
      </c>
      <c r="F441" s="34">
        <v>15</v>
      </c>
      <c r="G441" s="34">
        <v>2</v>
      </c>
      <c r="H441" s="34">
        <v>1</v>
      </c>
      <c r="I441" s="34">
        <v>9</v>
      </c>
      <c r="J441" s="34">
        <v>10</v>
      </c>
      <c r="K441" s="34">
        <v>13</v>
      </c>
      <c r="L441" s="34">
        <v>5</v>
      </c>
      <c r="M441" s="34">
        <v>3</v>
      </c>
      <c r="N441" s="34">
        <v>12</v>
      </c>
      <c r="O441" s="34">
        <v>11</v>
      </c>
      <c r="P441" s="34">
        <v>11</v>
      </c>
      <c r="Q441" s="34">
        <v>10</v>
      </c>
      <c r="R441" s="34">
        <v>14</v>
      </c>
      <c r="S441" s="34">
        <v>20</v>
      </c>
      <c r="T441" s="34">
        <v>8</v>
      </c>
      <c r="U441" s="34">
        <v>8</v>
      </c>
      <c r="V441" s="34">
        <v>14</v>
      </c>
      <c r="W441" s="34">
        <v>15</v>
      </c>
      <c r="X441" s="34">
        <v>6</v>
      </c>
      <c r="Y441" s="34">
        <v>10</v>
      </c>
      <c r="Z441" s="34">
        <v>5</v>
      </c>
      <c r="AA441" s="34">
        <v>12</v>
      </c>
      <c r="AB441" s="34">
        <v>13</v>
      </c>
      <c r="AC441" s="34">
        <v>23</v>
      </c>
    </row>
    <row r="442" spans="1:29" x14ac:dyDescent="0.2">
      <c r="A442" s="34" t="s">
        <v>60935</v>
      </c>
      <c r="B442" s="34">
        <v>16</v>
      </c>
      <c r="C442" s="34">
        <v>19</v>
      </c>
      <c r="D442" s="34">
        <v>27</v>
      </c>
      <c r="E442" s="34">
        <v>20</v>
      </c>
      <c r="F442" s="34">
        <v>32</v>
      </c>
      <c r="G442" s="34">
        <v>23</v>
      </c>
      <c r="H442" s="34">
        <v>32</v>
      </c>
      <c r="I442" s="34">
        <v>21</v>
      </c>
      <c r="J442" s="34">
        <v>19</v>
      </c>
      <c r="K442" s="34">
        <v>28</v>
      </c>
      <c r="L442" s="34">
        <v>11</v>
      </c>
      <c r="M442" s="34">
        <v>25</v>
      </c>
      <c r="N442" s="34">
        <v>30</v>
      </c>
      <c r="O442" s="34">
        <v>30</v>
      </c>
      <c r="P442" s="34">
        <v>37</v>
      </c>
      <c r="Q442" s="34">
        <v>15</v>
      </c>
      <c r="R442" s="34">
        <v>16</v>
      </c>
      <c r="S442" s="34">
        <v>31</v>
      </c>
      <c r="T442" s="34">
        <v>15</v>
      </c>
      <c r="U442" s="34">
        <v>24</v>
      </c>
      <c r="V442" s="34">
        <v>34</v>
      </c>
      <c r="W442" s="34">
        <v>54</v>
      </c>
      <c r="X442" s="34">
        <v>17</v>
      </c>
      <c r="Y442" s="34">
        <v>15</v>
      </c>
      <c r="Z442" s="34">
        <v>27</v>
      </c>
      <c r="AA442" s="34">
        <v>28</v>
      </c>
      <c r="AB442" s="34">
        <v>23</v>
      </c>
      <c r="AC442" s="34">
        <v>29</v>
      </c>
    </row>
    <row r="443" spans="1:29" x14ac:dyDescent="0.2">
      <c r="A443" s="34" t="s">
        <v>60936</v>
      </c>
      <c r="B443" s="34">
        <v>15</v>
      </c>
      <c r="C443" s="34">
        <v>19</v>
      </c>
      <c r="D443" s="34">
        <v>32</v>
      </c>
      <c r="E443" s="34">
        <v>15</v>
      </c>
      <c r="F443" s="34">
        <v>26</v>
      </c>
      <c r="G443" s="34">
        <v>14</v>
      </c>
      <c r="H443" s="34">
        <v>4</v>
      </c>
      <c r="I443" s="34">
        <v>19</v>
      </c>
      <c r="J443" s="34">
        <v>16</v>
      </c>
      <c r="K443" s="34">
        <v>28</v>
      </c>
      <c r="L443" s="34">
        <v>10</v>
      </c>
      <c r="M443" s="34">
        <v>22</v>
      </c>
      <c r="N443" s="34">
        <v>15</v>
      </c>
      <c r="O443" s="34">
        <v>13</v>
      </c>
      <c r="P443" s="34">
        <v>21</v>
      </c>
      <c r="Q443" s="34">
        <v>22</v>
      </c>
      <c r="R443" s="34">
        <v>32</v>
      </c>
      <c r="S443" s="34">
        <v>23</v>
      </c>
      <c r="T443" s="34">
        <v>9</v>
      </c>
      <c r="U443" s="34">
        <v>20</v>
      </c>
      <c r="V443" s="34">
        <v>31</v>
      </c>
      <c r="W443" s="34">
        <v>12</v>
      </c>
      <c r="X443" s="34">
        <v>29</v>
      </c>
      <c r="Y443" s="34">
        <v>21</v>
      </c>
      <c r="Z443" s="34">
        <v>20</v>
      </c>
      <c r="AA443" s="34">
        <v>24</v>
      </c>
      <c r="AB443" s="34">
        <v>29</v>
      </c>
      <c r="AC443" s="34">
        <v>27</v>
      </c>
    </row>
    <row r="444" spans="1:29" x14ac:dyDescent="0.2">
      <c r="A444" s="34" t="s">
        <v>60937</v>
      </c>
      <c r="B444" s="34">
        <v>29</v>
      </c>
      <c r="C444" s="34">
        <v>24</v>
      </c>
      <c r="D444" s="34">
        <v>29</v>
      </c>
      <c r="E444" s="34">
        <v>22</v>
      </c>
      <c r="F444" s="34">
        <v>35</v>
      </c>
      <c r="G444" s="34">
        <v>32</v>
      </c>
      <c r="H444" s="34">
        <v>7</v>
      </c>
      <c r="I444" s="34">
        <v>21</v>
      </c>
      <c r="J444" s="34">
        <v>50</v>
      </c>
      <c r="K444" s="34">
        <v>36</v>
      </c>
      <c r="L444" s="34">
        <v>43</v>
      </c>
      <c r="M444" s="34">
        <v>39</v>
      </c>
      <c r="N444" s="34">
        <v>42</v>
      </c>
      <c r="O444" s="34">
        <v>34</v>
      </c>
      <c r="P444" s="34">
        <v>51</v>
      </c>
      <c r="Q444" s="34">
        <v>50</v>
      </c>
      <c r="R444" s="34">
        <v>47</v>
      </c>
      <c r="S444" s="34">
        <v>48</v>
      </c>
      <c r="T444" s="34">
        <v>86</v>
      </c>
      <c r="U444" s="34">
        <v>28</v>
      </c>
      <c r="V444" s="34">
        <v>37</v>
      </c>
      <c r="W444" s="34">
        <v>80</v>
      </c>
      <c r="X444" s="34">
        <v>40</v>
      </c>
      <c r="Y444" s="34">
        <v>62</v>
      </c>
      <c r="Z444" s="34">
        <v>64</v>
      </c>
      <c r="AA444" s="34">
        <v>35</v>
      </c>
      <c r="AB444" s="34">
        <v>84</v>
      </c>
      <c r="AC444" s="34">
        <v>71</v>
      </c>
    </row>
    <row r="445" spans="1:29" x14ac:dyDescent="0.2">
      <c r="A445" s="34" t="s">
        <v>60938</v>
      </c>
      <c r="B445" s="34">
        <v>30</v>
      </c>
      <c r="C445" s="34">
        <v>30</v>
      </c>
      <c r="D445" s="34">
        <v>41</v>
      </c>
      <c r="E445" s="34">
        <v>29</v>
      </c>
      <c r="F445" s="34">
        <v>53</v>
      </c>
      <c r="G445" s="34">
        <v>12</v>
      </c>
      <c r="H445" s="34">
        <v>55</v>
      </c>
      <c r="I445" s="34">
        <v>11</v>
      </c>
      <c r="J445" s="34">
        <v>46</v>
      </c>
      <c r="K445" s="34">
        <v>24</v>
      </c>
      <c r="L445" s="34">
        <v>42</v>
      </c>
      <c r="M445" s="34">
        <v>24</v>
      </c>
      <c r="N445" s="34">
        <v>31</v>
      </c>
      <c r="O445" s="34">
        <v>23</v>
      </c>
      <c r="P445" s="34">
        <v>40</v>
      </c>
      <c r="Q445" s="34">
        <v>60</v>
      </c>
      <c r="R445" s="34">
        <v>69</v>
      </c>
      <c r="S445" s="34">
        <v>33</v>
      </c>
      <c r="T445" s="34">
        <v>47</v>
      </c>
      <c r="U445" s="34">
        <v>26</v>
      </c>
      <c r="V445" s="34">
        <v>70</v>
      </c>
      <c r="W445" s="34">
        <v>51</v>
      </c>
      <c r="X445" s="34">
        <v>73</v>
      </c>
      <c r="Y445" s="34">
        <v>56</v>
      </c>
      <c r="Z445" s="34">
        <v>60</v>
      </c>
      <c r="AA445" s="34">
        <v>49</v>
      </c>
      <c r="AB445" s="34">
        <v>62</v>
      </c>
      <c r="AC445" s="34">
        <v>48</v>
      </c>
    </row>
    <row r="446" spans="1:29" x14ac:dyDescent="0.2">
      <c r="A446" s="34" t="s">
        <v>60939</v>
      </c>
      <c r="B446" s="34">
        <v>17</v>
      </c>
      <c r="C446" s="34">
        <v>31</v>
      </c>
      <c r="D446" s="34">
        <v>41</v>
      </c>
      <c r="E446" s="34">
        <v>25</v>
      </c>
      <c r="F446" s="34">
        <v>22</v>
      </c>
      <c r="G446" s="34">
        <v>13</v>
      </c>
      <c r="H446" s="34">
        <v>25</v>
      </c>
      <c r="I446" s="34">
        <v>37</v>
      </c>
      <c r="J446" s="34">
        <v>31</v>
      </c>
      <c r="K446" s="34">
        <v>30</v>
      </c>
      <c r="L446" s="34">
        <v>22</v>
      </c>
      <c r="M446" s="34">
        <v>26</v>
      </c>
      <c r="N446" s="34">
        <v>31</v>
      </c>
      <c r="O446" s="34">
        <v>36</v>
      </c>
      <c r="P446" s="34">
        <v>20</v>
      </c>
      <c r="Q446" s="34">
        <v>30</v>
      </c>
      <c r="R446" s="34">
        <v>60</v>
      </c>
      <c r="S446" s="34">
        <v>23</v>
      </c>
      <c r="T446" s="34">
        <v>24</v>
      </c>
      <c r="U446" s="34">
        <v>17</v>
      </c>
      <c r="V446" s="34">
        <v>35</v>
      </c>
      <c r="W446" s="34">
        <v>28</v>
      </c>
      <c r="X446" s="34">
        <v>11</v>
      </c>
      <c r="Y446" s="34">
        <v>45</v>
      </c>
      <c r="Z446" s="34">
        <v>34</v>
      </c>
      <c r="AA446" s="34">
        <v>26</v>
      </c>
      <c r="AB446" s="34">
        <v>43</v>
      </c>
      <c r="AC446" s="34">
        <v>52</v>
      </c>
    </row>
    <row r="447" spans="1:29" x14ac:dyDescent="0.2">
      <c r="A447" s="34" t="s">
        <v>60940</v>
      </c>
      <c r="B447" s="34">
        <v>15</v>
      </c>
      <c r="C447" s="34">
        <v>33</v>
      </c>
      <c r="D447" s="34">
        <v>42</v>
      </c>
      <c r="E447" s="34">
        <v>57</v>
      </c>
      <c r="F447" s="34">
        <v>31</v>
      </c>
      <c r="G447" s="34">
        <v>49</v>
      </c>
      <c r="H447" s="34">
        <v>27</v>
      </c>
      <c r="I447" s="34">
        <v>49</v>
      </c>
      <c r="J447" s="34">
        <v>23</v>
      </c>
      <c r="K447" s="34">
        <v>59</v>
      </c>
      <c r="L447" s="34">
        <v>41</v>
      </c>
      <c r="M447" s="34">
        <v>34</v>
      </c>
      <c r="N447" s="34">
        <v>36</v>
      </c>
      <c r="O447" s="34">
        <v>33</v>
      </c>
      <c r="P447" s="34">
        <v>54</v>
      </c>
      <c r="Q447" s="34">
        <v>53</v>
      </c>
      <c r="R447" s="34">
        <v>45</v>
      </c>
      <c r="S447" s="34">
        <v>54</v>
      </c>
      <c r="T447" s="34">
        <v>61</v>
      </c>
      <c r="U447" s="34">
        <v>37</v>
      </c>
      <c r="V447" s="34">
        <v>41</v>
      </c>
      <c r="W447" s="34">
        <v>73</v>
      </c>
      <c r="X447" s="34">
        <v>72</v>
      </c>
      <c r="Y447" s="34">
        <v>51</v>
      </c>
      <c r="Z447" s="34">
        <v>60</v>
      </c>
      <c r="AA447" s="34">
        <v>67</v>
      </c>
      <c r="AB447" s="34">
        <v>59</v>
      </c>
      <c r="AC447" s="34">
        <v>65</v>
      </c>
    </row>
    <row r="448" spans="1:29" x14ac:dyDescent="0.2">
      <c r="A448" s="34" t="s">
        <v>60941</v>
      </c>
      <c r="B448" s="34">
        <v>26</v>
      </c>
      <c r="C448" s="34">
        <v>31</v>
      </c>
      <c r="D448" s="34">
        <v>33</v>
      </c>
      <c r="E448" s="34">
        <v>24</v>
      </c>
      <c r="F448" s="34">
        <v>33</v>
      </c>
      <c r="G448" s="34">
        <v>36</v>
      </c>
      <c r="H448" s="34">
        <v>30</v>
      </c>
      <c r="I448" s="34">
        <v>42</v>
      </c>
      <c r="J448" s="34">
        <v>15</v>
      </c>
      <c r="K448" s="34">
        <v>38</v>
      </c>
      <c r="L448" s="34">
        <v>26</v>
      </c>
      <c r="M448" s="34">
        <v>26</v>
      </c>
      <c r="N448" s="34">
        <v>20</v>
      </c>
      <c r="O448" s="34">
        <v>26</v>
      </c>
      <c r="P448" s="34">
        <v>17</v>
      </c>
      <c r="Q448" s="34">
        <v>58</v>
      </c>
      <c r="R448" s="34">
        <v>23</v>
      </c>
      <c r="S448" s="34">
        <v>37</v>
      </c>
      <c r="T448" s="34">
        <v>23</v>
      </c>
      <c r="U448" s="34">
        <v>40</v>
      </c>
      <c r="V448" s="34">
        <v>23</v>
      </c>
      <c r="W448" s="34">
        <v>32</v>
      </c>
      <c r="X448" s="34">
        <v>30</v>
      </c>
      <c r="Y448" s="34">
        <v>28</v>
      </c>
      <c r="Z448" s="34">
        <v>44</v>
      </c>
      <c r="AA448" s="34">
        <v>40</v>
      </c>
      <c r="AB448" s="34">
        <v>43</v>
      </c>
      <c r="AC448" s="34">
        <v>62</v>
      </c>
    </row>
    <row r="449" spans="1:29" x14ac:dyDescent="0.2">
      <c r="A449" s="34" t="s">
        <v>60942</v>
      </c>
      <c r="B449" s="34">
        <v>8</v>
      </c>
      <c r="C449" s="34">
        <v>1</v>
      </c>
      <c r="D449" s="34">
        <v>1</v>
      </c>
      <c r="E449" s="34">
        <v>0</v>
      </c>
      <c r="F449" s="34">
        <v>0</v>
      </c>
      <c r="G449" s="34">
        <v>0</v>
      </c>
      <c r="H449" s="34">
        <v>0</v>
      </c>
      <c r="I449" s="34">
        <v>2</v>
      </c>
      <c r="J449" s="34">
        <v>2</v>
      </c>
      <c r="K449" s="34">
        <v>4</v>
      </c>
      <c r="L449" s="34">
        <v>1</v>
      </c>
      <c r="M449" s="34">
        <v>4</v>
      </c>
      <c r="N449" s="34">
        <v>0</v>
      </c>
      <c r="O449" s="34">
        <v>2</v>
      </c>
      <c r="P449" s="34">
        <v>0</v>
      </c>
      <c r="Q449" s="34">
        <v>0</v>
      </c>
      <c r="R449" s="34">
        <v>1</v>
      </c>
      <c r="S449" s="34">
        <v>2</v>
      </c>
      <c r="T449" s="34">
        <v>2</v>
      </c>
      <c r="U449" s="34">
        <v>2</v>
      </c>
      <c r="V449" s="34">
        <v>0</v>
      </c>
      <c r="W449" s="34">
        <v>3</v>
      </c>
      <c r="X449" s="34">
        <v>3</v>
      </c>
      <c r="Y449" s="34">
        <v>2</v>
      </c>
      <c r="Z449" s="34">
        <v>0</v>
      </c>
      <c r="AA449" s="34">
        <v>0</v>
      </c>
      <c r="AB449" s="34">
        <v>1</v>
      </c>
      <c r="AC449" s="34">
        <v>7</v>
      </c>
    </row>
    <row r="450" spans="1:29" x14ac:dyDescent="0.2">
      <c r="A450" s="34" t="s">
        <v>60943</v>
      </c>
      <c r="B450" s="34">
        <v>8</v>
      </c>
      <c r="C450" s="34">
        <v>32</v>
      </c>
      <c r="D450" s="34">
        <v>14</v>
      </c>
      <c r="E450" s="34">
        <v>31</v>
      </c>
      <c r="F450" s="34">
        <v>7</v>
      </c>
      <c r="G450" s="34">
        <v>14</v>
      </c>
      <c r="H450" s="34">
        <v>11</v>
      </c>
      <c r="I450" s="34">
        <v>24</v>
      </c>
      <c r="J450" s="34">
        <v>19</v>
      </c>
      <c r="K450" s="34">
        <v>33</v>
      </c>
      <c r="L450" s="34">
        <v>15</v>
      </c>
      <c r="M450" s="34">
        <v>19</v>
      </c>
      <c r="N450" s="34">
        <v>14</v>
      </c>
      <c r="O450" s="34">
        <v>24</v>
      </c>
      <c r="P450" s="34">
        <v>10</v>
      </c>
      <c r="Q450" s="34">
        <v>23</v>
      </c>
      <c r="R450" s="34">
        <v>20</v>
      </c>
      <c r="S450" s="34">
        <v>27</v>
      </c>
      <c r="T450" s="34">
        <v>12</v>
      </c>
      <c r="U450" s="34">
        <v>24</v>
      </c>
      <c r="V450" s="34">
        <v>27</v>
      </c>
      <c r="W450" s="34">
        <v>20</v>
      </c>
      <c r="X450" s="34">
        <v>21</v>
      </c>
      <c r="Y450" s="34">
        <v>19</v>
      </c>
      <c r="Z450" s="34">
        <v>28</v>
      </c>
      <c r="AA450" s="34">
        <v>25</v>
      </c>
      <c r="AB450" s="34">
        <v>20</v>
      </c>
      <c r="AC450" s="34">
        <v>38</v>
      </c>
    </row>
    <row r="451" spans="1:29" x14ac:dyDescent="0.2">
      <c r="A451" s="34" t="s">
        <v>60944</v>
      </c>
      <c r="B451" s="34">
        <v>38</v>
      </c>
      <c r="C451" s="34">
        <v>35</v>
      </c>
      <c r="D451" s="34">
        <v>39</v>
      </c>
      <c r="E451" s="34">
        <v>34</v>
      </c>
      <c r="F451" s="34">
        <v>55</v>
      </c>
      <c r="G451" s="34">
        <v>58</v>
      </c>
      <c r="H451" s="34">
        <v>41</v>
      </c>
      <c r="I451" s="34">
        <v>43</v>
      </c>
      <c r="J451" s="34">
        <v>59</v>
      </c>
      <c r="K451" s="34">
        <v>27</v>
      </c>
      <c r="L451" s="34">
        <v>41</v>
      </c>
      <c r="M451" s="34">
        <v>33</v>
      </c>
      <c r="N451" s="34">
        <v>56</v>
      </c>
      <c r="O451" s="34">
        <v>23</v>
      </c>
      <c r="P451" s="34">
        <v>31</v>
      </c>
      <c r="Q451" s="34">
        <v>49</v>
      </c>
      <c r="R451" s="34">
        <v>66</v>
      </c>
      <c r="S451" s="34">
        <v>37</v>
      </c>
      <c r="T451" s="34">
        <v>74</v>
      </c>
      <c r="U451" s="34">
        <v>32</v>
      </c>
      <c r="V451" s="34">
        <v>64</v>
      </c>
      <c r="W451" s="34">
        <v>36</v>
      </c>
      <c r="X451" s="34">
        <v>42</v>
      </c>
      <c r="Y451" s="34">
        <v>29</v>
      </c>
      <c r="Z451" s="34">
        <v>35</v>
      </c>
      <c r="AA451" s="34">
        <v>44</v>
      </c>
      <c r="AB451" s="34">
        <v>88</v>
      </c>
      <c r="AC451" s="34">
        <v>44</v>
      </c>
    </row>
    <row r="452" spans="1:29" x14ac:dyDescent="0.2">
      <c r="A452" s="34" t="s">
        <v>60945</v>
      </c>
      <c r="B452" s="34">
        <v>23</v>
      </c>
      <c r="C452" s="34">
        <v>2</v>
      </c>
      <c r="D452" s="34">
        <v>1</v>
      </c>
      <c r="E452" s="34">
        <v>5</v>
      </c>
      <c r="F452" s="34">
        <v>5</v>
      </c>
      <c r="G452" s="34">
        <v>0</v>
      </c>
      <c r="H452" s="34">
        <v>0</v>
      </c>
      <c r="I452" s="34">
        <v>4</v>
      </c>
      <c r="J452" s="34">
        <v>11</v>
      </c>
      <c r="K452" s="34">
        <v>6</v>
      </c>
      <c r="L452" s="34">
        <v>8</v>
      </c>
      <c r="M452" s="34">
        <v>6</v>
      </c>
      <c r="N452" s="34">
        <v>3</v>
      </c>
      <c r="O452" s="34">
        <v>6</v>
      </c>
      <c r="P452" s="34">
        <v>4</v>
      </c>
      <c r="Q452" s="34">
        <v>3</v>
      </c>
      <c r="R452" s="34">
        <v>3</v>
      </c>
      <c r="S452" s="34">
        <v>4</v>
      </c>
      <c r="T452" s="34">
        <v>3</v>
      </c>
      <c r="U452" s="34">
        <v>2</v>
      </c>
      <c r="V452" s="34">
        <v>5</v>
      </c>
      <c r="W452" s="34">
        <v>5</v>
      </c>
      <c r="X452" s="34">
        <v>3</v>
      </c>
      <c r="Y452" s="34">
        <v>14</v>
      </c>
      <c r="Z452" s="34">
        <v>0</v>
      </c>
      <c r="AA452" s="34">
        <v>10</v>
      </c>
      <c r="AB452" s="34">
        <v>4</v>
      </c>
      <c r="AC452" s="34">
        <v>18</v>
      </c>
    </row>
    <row r="453" spans="1:29" x14ac:dyDescent="0.2">
      <c r="A453" s="34" t="s">
        <v>60946</v>
      </c>
      <c r="B453" s="34">
        <v>5</v>
      </c>
      <c r="C453" s="34">
        <v>6</v>
      </c>
      <c r="D453" s="34">
        <v>6</v>
      </c>
      <c r="E453" s="34">
        <v>5</v>
      </c>
      <c r="F453" s="34">
        <v>3</v>
      </c>
      <c r="G453" s="34">
        <v>9</v>
      </c>
      <c r="H453" s="34">
        <v>3</v>
      </c>
      <c r="I453" s="34">
        <v>8</v>
      </c>
      <c r="J453" s="34">
        <v>2</v>
      </c>
      <c r="K453" s="34">
        <v>4</v>
      </c>
      <c r="L453" s="34">
        <v>1</v>
      </c>
      <c r="M453" s="34">
        <v>3</v>
      </c>
      <c r="N453" s="34">
        <v>2</v>
      </c>
      <c r="O453" s="34">
        <v>7</v>
      </c>
      <c r="P453" s="34">
        <v>1</v>
      </c>
      <c r="Q453" s="34">
        <v>2</v>
      </c>
      <c r="R453" s="34">
        <v>13</v>
      </c>
      <c r="S453" s="34">
        <v>11</v>
      </c>
      <c r="T453" s="34">
        <v>4</v>
      </c>
      <c r="U453" s="34">
        <v>4</v>
      </c>
      <c r="V453" s="34">
        <v>3</v>
      </c>
      <c r="W453" s="34">
        <v>19</v>
      </c>
      <c r="X453" s="34">
        <v>5</v>
      </c>
      <c r="Y453" s="34">
        <v>2</v>
      </c>
      <c r="Z453" s="34">
        <v>3</v>
      </c>
      <c r="AA453" s="34">
        <v>4</v>
      </c>
      <c r="AB453" s="34">
        <v>3</v>
      </c>
      <c r="AC453" s="34">
        <v>9</v>
      </c>
    </row>
    <row r="454" spans="1:29" x14ac:dyDescent="0.2">
      <c r="A454" s="34" t="s">
        <v>60947</v>
      </c>
      <c r="B454" s="34">
        <v>31</v>
      </c>
      <c r="C454" s="34">
        <v>33</v>
      </c>
      <c r="D454" s="34">
        <v>60</v>
      </c>
      <c r="E454" s="34">
        <v>49</v>
      </c>
      <c r="F454" s="34">
        <v>47</v>
      </c>
      <c r="G454" s="34">
        <v>22</v>
      </c>
      <c r="H454" s="34">
        <v>28</v>
      </c>
      <c r="I454" s="34">
        <v>48</v>
      </c>
      <c r="J454" s="34">
        <v>25</v>
      </c>
      <c r="K454" s="34">
        <v>49</v>
      </c>
      <c r="L454" s="34">
        <v>25</v>
      </c>
      <c r="M454" s="34">
        <v>40</v>
      </c>
      <c r="N454" s="34">
        <v>29</v>
      </c>
      <c r="O454" s="34">
        <v>30</v>
      </c>
      <c r="P454" s="34">
        <v>30</v>
      </c>
      <c r="Q454" s="34">
        <v>57</v>
      </c>
      <c r="R454" s="34">
        <v>48</v>
      </c>
      <c r="S454" s="34">
        <v>56</v>
      </c>
      <c r="T454" s="34">
        <v>29</v>
      </c>
      <c r="U454" s="34">
        <v>43</v>
      </c>
      <c r="V454" s="34">
        <v>41</v>
      </c>
      <c r="W454" s="34">
        <v>51</v>
      </c>
      <c r="X454" s="34">
        <v>62</v>
      </c>
      <c r="Y454" s="34">
        <v>28</v>
      </c>
      <c r="Z454" s="34">
        <v>41</v>
      </c>
      <c r="AA454" s="34">
        <v>45</v>
      </c>
      <c r="AB454" s="34">
        <v>35</v>
      </c>
      <c r="AC454" s="34">
        <v>63</v>
      </c>
    </row>
    <row r="455" spans="1:29" x14ac:dyDescent="0.2">
      <c r="A455" s="34" t="s">
        <v>60948</v>
      </c>
      <c r="B455" s="34">
        <v>27</v>
      </c>
      <c r="C455" s="34">
        <v>49</v>
      </c>
      <c r="D455" s="34">
        <v>36</v>
      </c>
      <c r="E455" s="34">
        <v>59</v>
      </c>
      <c r="F455" s="34">
        <v>54</v>
      </c>
      <c r="G455" s="34">
        <v>58</v>
      </c>
      <c r="H455" s="34">
        <v>41</v>
      </c>
      <c r="I455" s="34">
        <v>68</v>
      </c>
      <c r="J455" s="34">
        <v>46</v>
      </c>
      <c r="K455" s="34">
        <v>67</v>
      </c>
      <c r="L455" s="34">
        <v>55</v>
      </c>
      <c r="M455" s="34">
        <v>63</v>
      </c>
      <c r="N455" s="34">
        <v>40</v>
      </c>
      <c r="O455" s="34">
        <v>58</v>
      </c>
      <c r="P455" s="34">
        <v>33</v>
      </c>
      <c r="Q455" s="34">
        <v>72</v>
      </c>
      <c r="R455" s="34">
        <v>78</v>
      </c>
      <c r="S455" s="34">
        <v>79</v>
      </c>
      <c r="T455" s="34">
        <v>70</v>
      </c>
      <c r="U455" s="34">
        <v>53</v>
      </c>
      <c r="V455" s="34">
        <v>63</v>
      </c>
      <c r="W455" s="34">
        <v>77</v>
      </c>
      <c r="X455" s="34">
        <v>74</v>
      </c>
      <c r="Y455" s="34">
        <v>69</v>
      </c>
      <c r="Z455" s="34">
        <v>47</v>
      </c>
      <c r="AA455" s="34">
        <v>84</v>
      </c>
      <c r="AB455" s="34">
        <v>57</v>
      </c>
      <c r="AC455" s="34">
        <v>118</v>
      </c>
    </row>
    <row r="456" spans="1:29" x14ac:dyDescent="0.2">
      <c r="A456" s="34" t="s">
        <v>60949</v>
      </c>
      <c r="B456" s="34">
        <v>26</v>
      </c>
      <c r="C456" s="34">
        <v>46</v>
      </c>
      <c r="D456" s="34">
        <v>47</v>
      </c>
      <c r="E456" s="34">
        <v>65</v>
      </c>
      <c r="F456" s="34">
        <v>53</v>
      </c>
      <c r="G456" s="34">
        <v>31</v>
      </c>
      <c r="H456" s="34">
        <v>39</v>
      </c>
      <c r="I456" s="34">
        <v>62</v>
      </c>
      <c r="J456" s="34">
        <v>42</v>
      </c>
      <c r="K456" s="34">
        <v>77</v>
      </c>
      <c r="L456" s="34">
        <v>49</v>
      </c>
      <c r="M456" s="34">
        <v>33</v>
      </c>
      <c r="N456" s="34">
        <v>33</v>
      </c>
      <c r="O456" s="34">
        <v>41</v>
      </c>
      <c r="P456" s="34">
        <v>49</v>
      </c>
      <c r="Q456" s="34">
        <v>60</v>
      </c>
      <c r="R456" s="34">
        <v>67</v>
      </c>
      <c r="S456" s="34">
        <v>54</v>
      </c>
      <c r="T456" s="34">
        <v>45</v>
      </c>
      <c r="U456" s="34">
        <v>58</v>
      </c>
      <c r="V456" s="34">
        <v>78</v>
      </c>
      <c r="W456" s="34">
        <v>88</v>
      </c>
      <c r="X456" s="34">
        <v>54</v>
      </c>
      <c r="Y456" s="34">
        <v>85</v>
      </c>
      <c r="Z456" s="34">
        <v>50</v>
      </c>
      <c r="AA456" s="34">
        <v>44</v>
      </c>
      <c r="AB456" s="34">
        <v>63</v>
      </c>
      <c r="AC456" s="34">
        <v>90</v>
      </c>
    </row>
    <row r="457" spans="1:29" x14ac:dyDescent="0.2">
      <c r="A457" s="34" t="s">
        <v>60950</v>
      </c>
      <c r="B457" s="34">
        <v>14</v>
      </c>
      <c r="C457" s="34">
        <v>1</v>
      </c>
      <c r="D457" s="34">
        <v>3</v>
      </c>
      <c r="E457" s="34">
        <v>6</v>
      </c>
      <c r="F457" s="34">
        <v>3</v>
      </c>
      <c r="G457" s="34">
        <v>10</v>
      </c>
      <c r="H457" s="34">
        <v>2</v>
      </c>
      <c r="I457" s="34">
        <v>1</v>
      </c>
      <c r="J457" s="34">
        <v>1</v>
      </c>
      <c r="K457" s="34">
        <v>4</v>
      </c>
      <c r="L457" s="34">
        <v>5</v>
      </c>
      <c r="M457" s="34">
        <v>1</v>
      </c>
      <c r="N457" s="34">
        <v>0</v>
      </c>
      <c r="O457" s="34">
        <v>1</v>
      </c>
      <c r="P457" s="34">
        <v>1</v>
      </c>
      <c r="Q457" s="34">
        <v>3</v>
      </c>
      <c r="R457" s="34">
        <v>5</v>
      </c>
      <c r="S457" s="34">
        <v>2</v>
      </c>
      <c r="T457" s="34">
        <v>2</v>
      </c>
      <c r="U457" s="34">
        <v>1</v>
      </c>
      <c r="V457" s="34">
        <v>4</v>
      </c>
      <c r="W457" s="34">
        <v>2</v>
      </c>
      <c r="X457" s="34">
        <v>1</v>
      </c>
      <c r="Y457" s="34">
        <v>0</v>
      </c>
      <c r="Z457" s="34">
        <v>1</v>
      </c>
      <c r="AA457" s="34">
        <v>0</v>
      </c>
      <c r="AB457" s="34">
        <v>2</v>
      </c>
      <c r="AC457" s="34">
        <v>0</v>
      </c>
    </row>
    <row r="458" spans="1:29" x14ac:dyDescent="0.2">
      <c r="A458" s="34" t="s">
        <v>60951</v>
      </c>
      <c r="B458" s="34">
        <v>12</v>
      </c>
      <c r="C458" s="34">
        <v>4</v>
      </c>
      <c r="D458" s="34">
        <v>9</v>
      </c>
      <c r="E458" s="34">
        <v>1</v>
      </c>
      <c r="F458" s="34">
        <v>9</v>
      </c>
      <c r="G458" s="34">
        <v>0</v>
      </c>
      <c r="H458" s="34">
        <v>12</v>
      </c>
      <c r="I458" s="34">
        <v>3</v>
      </c>
      <c r="J458" s="34">
        <v>4</v>
      </c>
      <c r="K458" s="34">
        <v>2</v>
      </c>
      <c r="L458" s="34">
        <v>10</v>
      </c>
      <c r="M458" s="34">
        <v>12</v>
      </c>
      <c r="N458" s="34">
        <v>4</v>
      </c>
      <c r="O458" s="34">
        <v>5</v>
      </c>
      <c r="P458" s="34">
        <v>9</v>
      </c>
      <c r="Q458" s="34">
        <v>8</v>
      </c>
      <c r="R458" s="34">
        <v>11</v>
      </c>
      <c r="S458" s="34">
        <v>2</v>
      </c>
      <c r="T458" s="34">
        <v>9</v>
      </c>
      <c r="U458" s="34">
        <v>2</v>
      </c>
      <c r="V458" s="34">
        <v>3</v>
      </c>
      <c r="W458" s="34">
        <v>6</v>
      </c>
      <c r="X458" s="34">
        <v>28</v>
      </c>
      <c r="Y458" s="34">
        <v>10</v>
      </c>
      <c r="Z458" s="34">
        <v>1</v>
      </c>
      <c r="AA458" s="34">
        <v>11</v>
      </c>
      <c r="AB458" s="34">
        <v>12</v>
      </c>
      <c r="AC458" s="34">
        <v>9</v>
      </c>
    </row>
    <row r="459" spans="1:29" x14ac:dyDescent="0.2">
      <c r="A459" s="34" t="s">
        <v>60952</v>
      </c>
      <c r="B459" s="34">
        <v>30</v>
      </c>
      <c r="C459" s="34">
        <v>23</v>
      </c>
      <c r="D459" s="34">
        <v>56</v>
      </c>
      <c r="E459" s="34">
        <v>28</v>
      </c>
      <c r="F459" s="34">
        <v>39</v>
      </c>
      <c r="G459" s="34">
        <v>48</v>
      </c>
      <c r="H459" s="34">
        <v>46</v>
      </c>
      <c r="I459" s="34">
        <v>30</v>
      </c>
      <c r="J459" s="34">
        <v>55</v>
      </c>
      <c r="K459" s="34">
        <v>25</v>
      </c>
      <c r="L459" s="34">
        <v>38</v>
      </c>
      <c r="M459" s="34">
        <v>34</v>
      </c>
      <c r="N459" s="34">
        <v>46</v>
      </c>
      <c r="O459" s="34">
        <v>25</v>
      </c>
      <c r="P459" s="34">
        <v>46</v>
      </c>
      <c r="Q459" s="34">
        <v>45</v>
      </c>
      <c r="R459" s="34">
        <v>61</v>
      </c>
      <c r="S459" s="34">
        <v>31</v>
      </c>
      <c r="T459" s="34">
        <v>44</v>
      </c>
      <c r="U459" s="34">
        <v>31</v>
      </c>
      <c r="V459" s="34">
        <v>61</v>
      </c>
      <c r="W459" s="34">
        <v>41</v>
      </c>
      <c r="X459" s="34">
        <v>50</v>
      </c>
      <c r="Y459" s="34">
        <v>39</v>
      </c>
      <c r="Z459" s="34">
        <v>60</v>
      </c>
      <c r="AA459" s="34">
        <v>52</v>
      </c>
      <c r="AB459" s="34">
        <v>50</v>
      </c>
      <c r="AC459" s="34">
        <v>56</v>
      </c>
    </row>
    <row r="460" spans="1:29" x14ac:dyDescent="0.2">
      <c r="A460" s="34" t="s">
        <v>60953</v>
      </c>
      <c r="B460" s="34">
        <v>8</v>
      </c>
      <c r="C460" s="34">
        <v>22</v>
      </c>
      <c r="D460" s="34">
        <v>2</v>
      </c>
      <c r="E460" s="34">
        <v>23</v>
      </c>
      <c r="F460" s="34">
        <v>2</v>
      </c>
      <c r="G460" s="34">
        <v>6</v>
      </c>
      <c r="H460" s="34">
        <v>3</v>
      </c>
      <c r="I460" s="34">
        <v>27</v>
      </c>
      <c r="J460" s="34">
        <v>2</v>
      </c>
      <c r="K460" s="34">
        <v>21</v>
      </c>
      <c r="L460" s="34">
        <v>3</v>
      </c>
      <c r="M460" s="34">
        <v>14</v>
      </c>
      <c r="N460" s="34">
        <v>2</v>
      </c>
      <c r="O460" s="34">
        <v>20</v>
      </c>
      <c r="P460" s="34">
        <v>4</v>
      </c>
      <c r="Q460" s="34">
        <v>33</v>
      </c>
      <c r="R460" s="34">
        <v>3</v>
      </c>
      <c r="S460" s="34">
        <v>31</v>
      </c>
      <c r="T460" s="34">
        <v>12</v>
      </c>
      <c r="U460" s="34">
        <v>14</v>
      </c>
      <c r="V460" s="34">
        <v>4</v>
      </c>
      <c r="W460" s="34">
        <v>20</v>
      </c>
      <c r="X460" s="34">
        <v>3</v>
      </c>
      <c r="Y460" s="34">
        <v>20</v>
      </c>
      <c r="Z460" s="34">
        <v>5</v>
      </c>
      <c r="AA460" s="34">
        <v>16</v>
      </c>
      <c r="AB460" s="34">
        <v>0</v>
      </c>
      <c r="AC460" s="34">
        <v>20</v>
      </c>
    </row>
    <row r="461" spans="1:29" x14ac:dyDescent="0.2">
      <c r="A461" s="34" t="s">
        <v>60954</v>
      </c>
      <c r="B461" s="34">
        <v>33</v>
      </c>
      <c r="C461" s="34">
        <v>183</v>
      </c>
      <c r="D461" s="34">
        <v>19</v>
      </c>
      <c r="E461" s="34">
        <v>185</v>
      </c>
      <c r="F461" s="34">
        <v>22</v>
      </c>
      <c r="G461" s="34">
        <v>169</v>
      </c>
      <c r="H461" s="34">
        <v>22</v>
      </c>
      <c r="I461" s="34">
        <v>154</v>
      </c>
      <c r="J461" s="34">
        <v>21</v>
      </c>
      <c r="K461" s="34">
        <v>198</v>
      </c>
      <c r="L461" s="34">
        <v>13</v>
      </c>
      <c r="M461" s="34">
        <v>154</v>
      </c>
      <c r="N461" s="34">
        <v>22</v>
      </c>
      <c r="O461" s="34">
        <v>119</v>
      </c>
      <c r="P461" s="34">
        <v>15</v>
      </c>
      <c r="Q461" s="34">
        <v>172</v>
      </c>
      <c r="R461" s="34">
        <v>22</v>
      </c>
      <c r="S461" s="34">
        <v>158</v>
      </c>
      <c r="T461" s="34">
        <v>37</v>
      </c>
      <c r="U461" s="34">
        <v>171</v>
      </c>
      <c r="V461" s="34">
        <v>35</v>
      </c>
      <c r="W461" s="34">
        <v>174</v>
      </c>
      <c r="X461" s="34">
        <v>30</v>
      </c>
      <c r="Y461" s="34">
        <v>178</v>
      </c>
      <c r="Z461" s="34">
        <v>19</v>
      </c>
      <c r="AA461" s="34">
        <v>132</v>
      </c>
      <c r="AB461" s="34">
        <v>26</v>
      </c>
      <c r="AC461" s="34">
        <v>187</v>
      </c>
    </row>
    <row r="462" spans="1:29" x14ac:dyDescent="0.2">
      <c r="A462" s="34" t="s">
        <v>60955</v>
      </c>
      <c r="B462" s="34">
        <v>26</v>
      </c>
      <c r="C462" s="34">
        <v>51</v>
      </c>
      <c r="D462" s="34">
        <v>38</v>
      </c>
      <c r="E462" s="34">
        <v>47</v>
      </c>
      <c r="F462" s="34">
        <v>52</v>
      </c>
      <c r="G462" s="34">
        <v>42</v>
      </c>
      <c r="H462" s="34">
        <v>31</v>
      </c>
      <c r="I462" s="34">
        <v>40</v>
      </c>
      <c r="J462" s="34">
        <v>32</v>
      </c>
      <c r="K462" s="34">
        <v>56</v>
      </c>
      <c r="L462" s="34">
        <v>17</v>
      </c>
      <c r="M462" s="34">
        <v>35</v>
      </c>
      <c r="N462" s="34">
        <v>13</v>
      </c>
      <c r="O462" s="34">
        <v>29</v>
      </c>
      <c r="P462" s="34">
        <v>24</v>
      </c>
      <c r="Q462" s="34">
        <v>48</v>
      </c>
      <c r="R462" s="34">
        <v>29</v>
      </c>
      <c r="S462" s="34">
        <v>41</v>
      </c>
      <c r="T462" s="34">
        <v>35</v>
      </c>
      <c r="U462" s="34">
        <v>59</v>
      </c>
      <c r="V462" s="34">
        <v>29</v>
      </c>
      <c r="W462" s="34">
        <v>50</v>
      </c>
      <c r="X462" s="34">
        <v>27</v>
      </c>
      <c r="Y462" s="34">
        <v>43</v>
      </c>
      <c r="Z462" s="34">
        <v>54</v>
      </c>
      <c r="AA462" s="34">
        <v>55</v>
      </c>
      <c r="AB462" s="34">
        <v>30</v>
      </c>
      <c r="AC462" s="34">
        <v>77</v>
      </c>
    </row>
    <row r="463" spans="1:29" x14ac:dyDescent="0.2">
      <c r="A463" s="34" t="s">
        <v>60956</v>
      </c>
      <c r="B463" s="34">
        <v>20</v>
      </c>
      <c r="C463" s="34">
        <v>15</v>
      </c>
      <c r="D463" s="34">
        <v>29</v>
      </c>
      <c r="E463" s="34">
        <v>27</v>
      </c>
      <c r="F463" s="34">
        <v>17</v>
      </c>
      <c r="G463" s="34">
        <v>16</v>
      </c>
      <c r="H463" s="34">
        <v>26</v>
      </c>
      <c r="I463" s="34">
        <v>23</v>
      </c>
      <c r="J463" s="34">
        <v>30</v>
      </c>
      <c r="K463" s="34">
        <v>28</v>
      </c>
      <c r="L463" s="34">
        <v>23</v>
      </c>
      <c r="M463" s="34">
        <v>18</v>
      </c>
      <c r="N463" s="34">
        <v>24</v>
      </c>
      <c r="O463" s="34">
        <v>33</v>
      </c>
      <c r="P463" s="34">
        <v>54</v>
      </c>
      <c r="Q463" s="34">
        <v>38</v>
      </c>
      <c r="R463" s="34">
        <v>68</v>
      </c>
      <c r="S463" s="34">
        <v>21</v>
      </c>
      <c r="T463" s="34">
        <v>43</v>
      </c>
      <c r="U463" s="34">
        <v>35</v>
      </c>
      <c r="V463" s="34">
        <v>29</v>
      </c>
      <c r="W463" s="34">
        <v>49</v>
      </c>
      <c r="X463" s="34">
        <v>28</v>
      </c>
      <c r="Y463" s="34">
        <v>39</v>
      </c>
      <c r="Z463" s="34">
        <v>35</v>
      </c>
      <c r="AA463" s="34">
        <v>30</v>
      </c>
      <c r="AB463" s="34">
        <v>47</v>
      </c>
      <c r="AC463" s="34">
        <v>35</v>
      </c>
    </row>
    <row r="464" spans="1:29" x14ac:dyDescent="0.2">
      <c r="A464" s="34" t="s">
        <v>60957</v>
      </c>
      <c r="B464" s="34">
        <v>37</v>
      </c>
      <c r="C464" s="34">
        <v>20</v>
      </c>
      <c r="D464" s="34">
        <v>45</v>
      </c>
      <c r="E464" s="34">
        <v>27</v>
      </c>
      <c r="F464" s="34">
        <v>60</v>
      </c>
      <c r="G464" s="34">
        <v>18</v>
      </c>
      <c r="H464" s="34">
        <v>44</v>
      </c>
      <c r="I464" s="34">
        <v>60</v>
      </c>
      <c r="J464" s="34">
        <v>64</v>
      </c>
      <c r="K464" s="34">
        <v>22</v>
      </c>
      <c r="L464" s="34">
        <v>55</v>
      </c>
      <c r="M464" s="34">
        <v>56</v>
      </c>
      <c r="N464" s="34">
        <v>26</v>
      </c>
      <c r="O464" s="34">
        <v>8</v>
      </c>
      <c r="P464" s="34">
        <v>28</v>
      </c>
      <c r="Q464" s="34">
        <v>58</v>
      </c>
      <c r="R464" s="34">
        <v>84</v>
      </c>
      <c r="S464" s="34">
        <v>28</v>
      </c>
      <c r="T464" s="34">
        <v>111</v>
      </c>
      <c r="U464" s="34">
        <v>35</v>
      </c>
      <c r="V464" s="34">
        <v>5</v>
      </c>
      <c r="W464" s="34">
        <v>29</v>
      </c>
      <c r="X464" s="34">
        <v>42</v>
      </c>
      <c r="Y464" s="34">
        <v>10</v>
      </c>
      <c r="Z464" s="34">
        <v>8</v>
      </c>
      <c r="AA464" s="34">
        <v>18</v>
      </c>
      <c r="AB464" s="34">
        <v>24</v>
      </c>
      <c r="AC464" s="34">
        <v>2</v>
      </c>
    </row>
    <row r="465" spans="1:29" x14ac:dyDescent="0.2">
      <c r="A465" s="34" t="s">
        <v>60958</v>
      </c>
      <c r="B465" s="34">
        <v>17</v>
      </c>
      <c r="C465" s="34">
        <v>4</v>
      </c>
      <c r="D465" s="34">
        <v>4</v>
      </c>
      <c r="E465" s="34">
        <v>4</v>
      </c>
      <c r="F465" s="34">
        <v>1</v>
      </c>
      <c r="G465" s="34">
        <v>14</v>
      </c>
      <c r="H465" s="34">
        <v>0</v>
      </c>
      <c r="I465" s="34">
        <v>3</v>
      </c>
      <c r="J465" s="34">
        <v>4</v>
      </c>
      <c r="K465" s="34">
        <v>10</v>
      </c>
      <c r="L465" s="34">
        <v>6</v>
      </c>
      <c r="M465" s="34">
        <v>4</v>
      </c>
      <c r="N465" s="34">
        <v>2</v>
      </c>
      <c r="O465" s="34">
        <v>7</v>
      </c>
      <c r="P465" s="34">
        <v>6</v>
      </c>
      <c r="Q465" s="34">
        <v>9</v>
      </c>
      <c r="R465" s="34">
        <v>7</v>
      </c>
      <c r="S465" s="34">
        <v>10</v>
      </c>
      <c r="T465" s="34">
        <v>6</v>
      </c>
      <c r="U465" s="34">
        <v>3</v>
      </c>
      <c r="V465" s="34">
        <v>12</v>
      </c>
      <c r="W465" s="34">
        <v>10</v>
      </c>
      <c r="X465" s="34">
        <v>4</v>
      </c>
      <c r="Y465" s="34">
        <v>0</v>
      </c>
      <c r="Z465" s="34">
        <v>4</v>
      </c>
      <c r="AA465" s="34">
        <v>9</v>
      </c>
      <c r="AB465" s="34">
        <v>0</v>
      </c>
      <c r="AC465" s="34">
        <v>6</v>
      </c>
    </row>
    <row r="466" spans="1:29" x14ac:dyDescent="0.2">
      <c r="A466" s="34" t="s">
        <v>60959</v>
      </c>
      <c r="B466" s="34">
        <v>12</v>
      </c>
      <c r="C466" s="34">
        <v>44</v>
      </c>
      <c r="D466" s="34">
        <v>30</v>
      </c>
      <c r="E466" s="34">
        <v>16</v>
      </c>
      <c r="F466" s="34">
        <v>27</v>
      </c>
      <c r="G466" s="34">
        <v>32</v>
      </c>
      <c r="H466" s="34">
        <v>21</v>
      </c>
      <c r="I466" s="34">
        <v>22</v>
      </c>
      <c r="J466" s="34">
        <v>18</v>
      </c>
      <c r="K466" s="34">
        <v>21</v>
      </c>
      <c r="L466" s="34">
        <v>18</v>
      </c>
      <c r="M466" s="34">
        <v>12</v>
      </c>
      <c r="N466" s="34">
        <v>8</v>
      </c>
      <c r="O466" s="34">
        <v>13</v>
      </c>
      <c r="P466" s="34">
        <v>12</v>
      </c>
      <c r="Q466" s="34">
        <v>39</v>
      </c>
      <c r="R466" s="34">
        <v>25</v>
      </c>
      <c r="S466" s="34">
        <v>44</v>
      </c>
      <c r="T466" s="34">
        <v>42</v>
      </c>
      <c r="U466" s="34">
        <v>35</v>
      </c>
      <c r="V466" s="34">
        <v>25</v>
      </c>
      <c r="W466" s="34">
        <v>52</v>
      </c>
      <c r="X466" s="34">
        <v>11</v>
      </c>
      <c r="Y466" s="34">
        <v>44</v>
      </c>
      <c r="Z466" s="34">
        <v>22</v>
      </c>
      <c r="AA466" s="34">
        <v>52</v>
      </c>
      <c r="AB466" s="34">
        <v>29</v>
      </c>
      <c r="AC466" s="34">
        <v>53</v>
      </c>
    </row>
    <row r="467" spans="1:29" x14ac:dyDescent="0.2">
      <c r="A467" s="34" t="s">
        <v>60960</v>
      </c>
      <c r="B467" s="34">
        <v>20</v>
      </c>
      <c r="C467" s="34">
        <v>6</v>
      </c>
      <c r="D467" s="34">
        <v>6</v>
      </c>
      <c r="E467" s="34">
        <v>5</v>
      </c>
      <c r="F467" s="34">
        <v>2</v>
      </c>
      <c r="G467" s="34">
        <v>13</v>
      </c>
      <c r="H467" s="34">
        <v>4</v>
      </c>
      <c r="I467" s="34">
        <v>3</v>
      </c>
      <c r="J467" s="34">
        <v>8</v>
      </c>
      <c r="K467" s="34">
        <v>2</v>
      </c>
      <c r="L467" s="34">
        <v>9</v>
      </c>
      <c r="M467" s="34">
        <v>10</v>
      </c>
      <c r="N467" s="34">
        <v>5</v>
      </c>
      <c r="O467" s="34">
        <v>1</v>
      </c>
      <c r="P467" s="34">
        <v>0</v>
      </c>
      <c r="Q467" s="34">
        <v>1</v>
      </c>
      <c r="R467" s="34">
        <v>4</v>
      </c>
      <c r="S467" s="34">
        <v>3</v>
      </c>
      <c r="T467" s="34">
        <v>5</v>
      </c>
      <c r="U467" s="34">
        <v>16</v>
      </c>
      <c r="V467" s="34">
        <v>9</v>
      </c>
      <c r="W467" s="34">
        <v>8</v>
      </c>
      <c r="X467" s="34">
        <v>10</v>
      </c>
      <c r="Y467" s="34">
        <v>6</v>
      </c>
      <c r="Z467" s="34">
        <v>8</v>
      </c>
      <c r="AA467" s="34">
        <v>12</v>
      </c>
      <c r="AB467" s="34">
        <v>11</v>
      </c>
      <c r="AC467" s="34">
        <v>13</v>
      </c>
    </row>
    <row r="468" spans="1:29" x14ac:dyDescent="0.2">
      <c r="A468" s="34" t="s">
        <v>60961</v>
      </c>
      <c r="B468" s="34">
        <v>49</v>
      </c>
      <c r="C468" s="34">
        <v>27</v>
      </c>
      <c r="D468" s="34">
        <v>60</v>
      </c>
      <c r="E468" s="34">
        <v>34</v>
      </c>
      <c r="F468" s="34">
        <v>51</v>
      </c>
      <c r="G468" s="34">
        <v>48</v>
      </c>
      <c r="H468" s="34">
        <v>46</v>
      </c>
      <c r="I468" s="34">
        <v>28</v>
      </c>
      <c r="J468" s="34">
        <v>48</v>
      </c>
      <c r="K468" s="34">
        <v>35</v>
      </c>
      <c r="L468" s="34">
        <v>49</v>
      </c>
      <c r="M468" s="34">
        <v>28</v>
      </c>
      <c r="N468" s="34">
        <v>56</v>
      </c>
      <c r="O468" s="34">
        <v>32</v>
      </c>
      <c r="P468" s="34">
        <v>74</v>
      </c>
      <c r="Q468" s="34">
        <v>60</v>
      </c>
      <c r="R468" s="34">
        <v>80</v>
      </c>
      <c r="S468" s="34">
        <v>64</v>
      </c>
      <c r="T468" s="34">
        <v>70</v>
      </c>
      <c r="U468" s="34">
        <v>28</v>
      </c>
      <c r="V468" s="34">
        <v>84</v>
      </c>
      <c r="W468" s="34">
        <v>78</v>
      </c>
      <c r="X468" s="34">
        <v>55</v>
      </c>
      <c r="Y468" s="34">
        <v>52</v>
      </c>
      <c r="Z468" s="34">
        <v>59</v>
      </c>
      <c r="AA468" s="34">
        <v>38</v>
      </c>
      <c r="AB468" s="34">
        <v>58</v>
      </c>
      <c r="AC468" s="34">
        <v>68</v>
      </c>
    </row>
    <row r="469" spans="1:29" x14ac:dyDescent="0.2">
      <c r="A469" s="34" t="s">
        <v>60962</v>
      </c>
      <c r="B469" s="34">
        <v>43</v>
      </c>
      <c r="C469" s="34">
        <v>72</v>
      </c>
      <c r="D469" s="34">
        <v>39</v>
      </c>
      <c r="E469" s="34">
        <v>61</v>
      </c>
      <c r="F469" s="34">
        <v>34</v>
      </c>
      <c r="G469" s="34">
        <v>44</v>
      </c>
      <c r="H469" s="34">
        <v>48</v>
      </c>
      <c r="I469" s="34">
        <v>34</v>
      </c>
      <c r="J469" s="34">
        <v>26</v>
      </c>
      <c r="K469" s="34">
        <v>42</v>
      </c>
      <c r="L469" s="34">
        <v>36</v>
      </c>
      <c r="M469" s="34">
        <v>39</v>
      </c>
      <c r="N469" s="34">
        <v>33</v>
      </c>
      <c r="O469" s="34">
        <v>41</v>
      </c>
      <c r="P469" s="34">
        <v>25</v>
      </c>
      <c r="Q469" s="34">
        <v>86</v>
      </c>
      <c r="R469" s="34">
        <v>30</v>
      </c>
      <c r="S469" s="34">
        <v>55</v>
      </c>
      <c r="T469" s="34">
        <v>63</v>
      </c>
      <c r="U469" s="34">
        <v>46</v>
      </c>
      <c r="V469" s="34">
        <v>40</v>
      </c>
      <c r="W469" s="34">
        <v>70</v>
      </c>
      <c r="X469" s="34">
        <v>42</v>
      </c>
      <c r="Y469" s="34">
        <v>52</v>
      </c>
      <c r="Z469" s="34">
        <v>31</v>
      </c>
      <c r="AA469" s="34">
        <v>50</v>
      </c>
      <c r="AB469" s="34">
        <v>52</v>
      </c>
      <c r="AC469" s="34">
        <v>48</v>
      </c>
    </row>
    <row r="470" spans="1:29" x14ac:dyDescent="0.2">
      <c r="A470" s="34" t="s">
        <v>60963</v>
      </c>
      <c r="B470" s="34">
        <v>21</v>
      </c>
      <c r="C470" s="34">
        <v>21</v>
      </c>
      <c r="D470" s="34">
        <v>59</v>
      </c>
      <c r="E470" s="34">
        <v>51</v>
      </c>
      <c r="F470" s="34">
        <v>52</v>
      </c>
      <c r="G470" s="34">
        <v>39</v>
      </c>
      <c r="H470" s="34">
        <v>39</v>
      </c>
      <c r="I470" s="34">
        <v>32</v>
      </c>
      <c r="J470" s="34">
        <v>64</v>
      </c>
      <c r="K470" s="34">
        <v>34</v>
      </c>
      <c r="L470" s="34">
        <v>32</v>
      </c>
      <c r="M470" s="34">
        <v>30</v>
      </c>
      <c r="N470" s="34">
        <v>34</v>
      </c>
      <c r="O470" s="34">
        <v>31</v>
      </c>
      <c r="P470" s="34">
        <v>56</v>
      </c>
      <c r="Q470" s="34">
        <v>59</v>
      </c>
      <c r="R470" s="34">
        <v>59</v>
      </c>
      <c r="S470" s="34">
        <v>52</v>
      </c>
      <c r="T470" s="34">
        <v>43</v>
      </c>
      <c r="U470" s="34">
        <v>40</v>
      </c>
      <c r="V470" s="34">
        <v>80</v>
      </c>
      <c r="W470" s="34">
        <v>32</v>
      </c>
      <c r="X470" s="34">
        <v>63</v>
      </c>
      <c r="Y470" s="34">
        <v>38</v>
      </c>
      <c r="Z470" s="34">
        <v>55</v>
      </c>
      <c r="AA470" s="34">
        <v>28</v>
      </c>
      <c r="AB470" s="34">
        <v>66</v>
      </c>
      <c r="AC470" s="34">
        <v>61</v>
      </c>
    </row>
    <row r="471" spans="1:29" x14ac:dyDescent="0.2">
      <c r="A471" s="34" t="s">
        <v>60964</v>
      </c>
      <c r="B471" s="34">
        <v>42</v>
      </c>
      <c r="C471" s="34">
        <v>24</v>
      </c>
      <c r="D471" s="34">
        <v>45</v>
      </c>
      <c r="E471" s="34">
        <v>28</v>
      </c>
      <c r="F471" s="34">
        <v>46</v>
      </c>
      <c r="G471" s="34">
        <v>24</v>
      </c>
      <c r="H471" s="34">
        <v>21</v>
      </c>
      <c r="I471" s="34">
        <v>28</v>
      </c>
      <c r="J471" s="34">
        <v>42</v>
      </c>
      <c r="K471" s="34">
        <v>49</v>
      </c>
      <c r="L471" s="34">
        <v>17</v>
      </c>
      <c r="M471" s="34">
        <v>28</v>
      </c>
      <c r="N471" s="34">
        <v>47</v>
      </c>
      <c r="O471" s="34">
        <v>29</v>
      </c>
      <c r="P471" s="34">
        <v>33</v>
      </c>
      <c r="Q471" s="34">
        <v>33</v>
      </c>
      <c r="R471" s="34">
        <v>48</v>
      </c>
      <c r="S471" s="34">
        <v>52</v>
      </c>
      <c r="T471" s="34">
        <v>34</v>
      </c>
      <c r="U471" s="34">
        <v>30</v>
      </c>
      <c r="V471" s="34">
        <v>43</v>
      </c>
      <c r="W471" s="34">
        <v>46</v>
      </c>
      <c r="X471" s="34">
        <v>29</v>
      </c>
      <c r="Y471" s="34">
        <v>12</v>
      </c>
      <c r="Z471" s="34">
        <v>74</v>
      </c>
      <c r="AA471" s="34">
        <v>34</v>
      </c>
      <c r="AB471" s="34">
        <v>31</v>
      </c>
      <c r="AC471" s="34">
        <v>82</v>
      </c>
    </row>
    <row r="472" spans="1:29" x14ac:dyDescent="0.2">
      <c r="A472" s="34" t="s">
        <v>60965</v>
      </c>
      <c r="B472" s="34">
        <v>30</v>
      </c>
      <c r="C472" s="34">
        <v>19</v>
      </c>
      <c r="D472" s="34">
        <v>20</v>
      </c>
      <c r="E472" s="34">
        <v>10</v>
      </c>
      <c r="F472" s="34">
        <v>22</v>
      </c>
      <c r="G472" s="34">
        <v>26</v>
      </c>
      <c r="H472" s="34">
        <v>17</v>
      </c>
      <c r="I472" s="34">
        <v>21</v>
      </c>
      <c r="J472" s="34">
        <v>21</v>
      </c>
      <c r="K472" s="34">
        <v>41</v>
      </c>
      <c r="L472" s="34">
        <v>22</v>
      </c>
      <c r="M472" s="34">
        <v>25</v>
      </c>
      <c r="N472" s="34">
        <v>25</v>
      </c>
      <c r="O472" s="34">
        <v>11</v>
      </c>
      <c r="P472" s="34">
        <v>28</v>
      </c>
      <c r="Q472" s="34">
        <v>39</v>
      </c>
      <c r="R472" s="34">
        <v>35</v>
      </c>
      <c r="S472" s="34">
        <v>18</v>
      </c>
      <c r="T472" s="34">
        <v>48</v>
      </c>
      <c r="U472" s="34">
        <v>27</v>
      </c>
      <c r="V472" s="34">
        <v>34</v>
      </c>
      <c r="W472" s="34">
        <v>38</v>
      </c>
      <c r="X472" s="34">
        <v>15</v>
      </c>
      <c r="Y472" s="34">
        <v>40</v>
      </c>
      <c r="Z472" s="34">
        <v>31</v>
      </c>
      <c r="AA472" s="34">
        <v>33</v>
      </c>
      <c r="AB472" s="34">
        <v>32</v>
      </c>
      <c r="AC472" s="34">
        <v>24</v>
      </c>
    </row>
    <row r="473" spans="1:29" x14ac:dyDescent="0.2">
      <c r="A473" s="34" t="s">
        <v>60966</v>
      </c>
      <c r="B473" s="34">
        <v>15</v>
      </c>
      <c r="C473" s="34">
        <v>13</v>
      </c>
      <c r="D473" s="34">
        <v>11</v>
      </c>
      <c r="E473" s="34">
        <v>11</v>
      </c>
      <c r="F473" s="34">
        <v>9</v>
      </c>
      <c r="G473" s="34">
        <v>15</v>
      </c>
      <c r="H473" s="34">
        <v>18</v>
      </c>
      <c r="I473" s="34">
        <v>10</v>
      </c>
      <c r="J473" s="34">
        <v>14</v>
      </c>
      <c r="K473" s="34">
        <v>12</v>
      </c>
      <c r="L473" s="34">
        <v>15</v>
      </c>
      <c r="M473" s="34">
        <v>16</v>
      </c>
      <c r="N473" s="34">
        <v>4</v>
      </c>
      <c r="O473" s="34">
        <v>16</v>
      </c>
      <c r="P473" s="34">
        <v>8</v>
      </c>
      <c r="Q473" s="34">
        <v>21</v>
      </c>
      <c r="R473" s="34">
        <v>10</v>
      </c>
      <c r="S473" s="34">
        <v>16</v>
      </c>
      <c r="T473" s="34">
        <v>9</v>
      </c>
      <c r="U473" s="34">
        <v>12</v>
      </c>
      <c r="V473" s="34">
        <v>16</v>
      </c>
      <c r="W473" s="34">
        <v>23</v>
      </c>
      <c r="X473" s="34">
        <v>1</v>
      </c>
      <c r="Y473" s="34">
        <v>16</v>
      </c>
      <c r="Z473" s="34">
        <v>3</v>
      </c>
      <c r="AA473" s="34">
        <v>16</v>
      </c>
      <c r="AB473" s="34">
        <v>21</v>
      </c>
      <c r="AC473" s="34">
        <v>14</v>
      </c>
    </row>
    <row r="474" spans="1:29" x14ac:dyDescent="0.2">
      <c r="A474" s="34" t="s">
        <v>60967</v>
      </c>
      <c r="B474" s="34">
        <v>11</v>
      </c>
      <c r="C474" s="34">
        <v>1</v>
      </c>
      <c r="D474" s="34">
        <v>1</v>
      </c>
      <c r="E474" s="34">
        <v>5</v>
      </c>
      <c r="F474" s="34">
        <v>4</v>
      </c>
      <c r="G474" s="34">
        <v>0</v>
      </c>
      <c r="H474" s="34">
        <v>5</v>
      </c>
      <c r="I474" s="34">
        <v>1</v>
      </c>
      <c r="J474" s="34">
        <v>0</v>
      </c>
      <c r="K474" s="34">
        <v>4</v>
      </c>
      <c r="L474" s="34">
        <v>1</v>
      </c>
      <c r="M474" s="34">
        <v>2</v>
      </c>
      <c r="N474" s="34">
        <v>3</v>
      </c>
      <c r="O474" s="34">
        <v>0</v>
      </c>
      <c r="P474" s="34">
        <v>4</v>
      </c>
      <c r="Q474" s="34">
        <v>0</v>
      </c>
      <c r="R474" s="34">
        <v>5</v>
      </c>
      <c r="S474" s="34">
        <v>2</v>
      </c>
      <c r="T474" s="34">
        <v>7</v>
      </c>
      <c r="U474" s="34">
        <v>2</v>
      </c>
      <c r="V474" s="34">
        <v>0</v>
      </c>
      <c r="W474" s="34">
        <v>2</v>
      </c>
      <c r="X474" s="34">
        <v>0</v>
      </c>
      <c r="Y474" s="34">
        <v>1</v>
      </c>
      <c r="Z474" s="34">
        <v>4</v>
      </c>
      <c r="AA474" s="34">
        <v>1</v>
      </c>
      <c r="AB474" s="34">
        <v>17</v>
      </c>
      <c r="AC474" s="34">
        <v>5</v>
      </c>
    </row>
    <row r="475" spans="1:29" x14ac:dyDescent="0.2">
      <c r="A475" s="34" t="s">
        <v>60968</v>
      </c>
      <c r="B475" s="34">
        <v>7</v>
      </c>
      <c r="C475" s="34">
        <v>15</v>
      </c>
      <c r="D475" s="34">
        <v>6</v>
      </c>
      <c r="E475" s="34">
        <v>8</v>
      </c>
      <c r="F475" s="34">
        <v>7</v>
      </c>
      <c r="G475" s="34">
        <v>5</v>
      </c>
      <c r="H475" s="34">
        <v>10</v>
      </c>
      <c r="I475" s="34">
        <v>6</v>
      </c>
      <c r="J475" s="34">
        <v>6</v>
      </c>
      <c r="K475" s="34">
        <v>10</v>
      </c>
      <c r="L475" s="34">
        <v>1</v>
      </c>
      <c r="M475" s="34">
        <v>7</v>
      </c>
      <c r="N475" s="34">
        <v>3</v>
      </c>
      <c r="O475" s="34">
        <v>6</v>
      </c>
      <c r="P475" s="34">
        <v>4</v>
      </c>
      <c r="Q475" s="34">
        <v>5</v>
      </c>
      <c r="R475" s="34">
        <v>5</v>
      </c>
      <c r="S475" s="34">
        <v>14</v>
      </c>
      <c r="T475" s="34">
        <v>5</v>
      </c>
      <c r="U475" s="34">
        <v>14</v>
      </c>
      <c r="V475" s="34">
        <v>1</v>
      </c>
      <c r="W475" s="34">
        <v>14</v>
      </c>
      <c r="X475" s="34">
        <v>5</v>
      </c>
      <c r="Y475" s="34">
        <v>16</v>
      </c>
      <c r="Z475" s="34">
        <v>12</v>
      </c>
      <c r="AA475" s="34">
        <v>20</v>
      </c>
      <c r="AB475" s="34">
        <v>6</v>
      </c>
      <c r="AC475" s="34">
        <v>13</v>
      </c>
    </row>
    <row r="476" spans="1:29" x14ac:dyDescent="0.2">
      <c r="A476" s="34" t="s">
        <v>60969</v>
      </c>
      <c r="B476" s="34">
        <v>35</v>
      </c>
      <c r="C476" s="34">
        <v>26</v>
      </c>
      <c r="D476" s="34">
        <v>46</v>
      </c>
      <c r="E476" s="34">
        <v>26</v>
      </c>
      <c r="F476" s="34">
        <v>34</v>
      </c>
      <c r="G476" s="34">
        <v>13</v>
      </c>
      <c r="H476" s="34">
        <v>27</v>
      </c>
      <c r="I476" s="34">
        <v>25</v>
      </c>
      <c r="J476" s="34">
        <v>37</v>
      </c>
      <c r="K476" s="34">
        <v>30</v>
      </c>
      <c r="L476" s="34">
        <v>23</v>
      </c>
      <c r="M476" s="34">
        <v>25</v>
      </c>
      <c r="N476" s="34">
        <v>35</v>
      </c>
      <c r="O476" s="34">
        <v>20</v>
      </c>
      <c r="P476" s="34">
        <v>26</v>
      </c>
      <c r="Q476" s="34">
        <v>40</v>
      </c>
      <c r="R476" s="34">
        <v>52</v>
      </c>
      <c r="S476" s="34">
        <v>21</v>
      </c>
      <c r="T476" s="34">
        <v>21</v>
      </c>
      <c r="U476" s="34">
        <v>19</v>
      </c>
      <c r="V476" s="34">
        <v>44</v>
      </c>
      <c r="W476" s="34">
        <v>30</v>
      </c>
      <c r="X476" s="34">
        <v>50</v>
      </c>
      <c r="Y476" s="34">
        <v>26</v>
      </c>
      <c r="Z476" s="34">
        <v>43</v>
      </c>
      <c r="AA476" s="34">
        <v>33</v>
      </c>
      <c r="AB476" s="34">
        <v>43</v>
      </c>
      <c r="AC476" s="34">
        <v>36</v>
      </c>
    </row>
    <row r="477" spans="1:29" x14ac:dyDescent="0.2">
      <c r="A477" s="34" t="s">
        <v>60970</v>
      </c>
      <c r="B477" s="34">
        <v>12</v>
      </c>
      <c r="C477" s="34">
        <v>34</v>
      </c>
      <c r="D477" s="34">
        <v>36</v>
      </c>
      <c r="E477" s="34">
        <v>17</v>
      </c>
      <c r="F477" s="34">
        <v>22</v>
      </c>
      <c r="G477" s="34">
        <v>31</v>
      </c>
      <c r="H477" s="34">
        <v>29</v>
      </c>
      <c r="I477" s="34">
        <v>15</v>
      </c>
      <c r="J477" s="34">
        <v>7</v>
      </c>
      <c r="K477" s="34">
        <v>22</v>
      </c>
      <c r="L477" s="34">
        <v>9</v>
      </c>
      <c r="M477" s="34">
        <v>24</v>
      </c>
      <c r="N477" s="34">
        <v>12</v>
      </c>
      <c r="O477" s="34">
        <v>20</v>
      </c>
      <c r="P477" s="34">
        <v>26</v>
      </c>
      <c r="Q477" s="34">
        <v>18</v>
      </c>
      <c r="R477" s="34">
        <v>13</v>
      </c>
      <c r="S477" s="34">
        <v>38</v>
      </c>
      <c r="T477" s="34">
        <v>10</v>
      </c>
      <c r="U477" s="34">
        <v>15</v>
      </c>
      <c r="V477" s="34">
        <v>14</v>
      </c>
      <c r="W477" s="34">
        <v>12</v>
      </c>
      <c r="X477" s="34">
        <v>16</v>
      </c>
      <c r="Y477" s="34">
        <v>15</v>
      </c>
      <c r="Z477" s="34">
        <v>20</v>
      </c>
      <c r="AA477" s="34">
        <v>42</v>
      </c>
      <c r="AB477" s="34">
        <v>13</v>
      </c>
      <c r="AC477" s="34">
        <v>36</v>
      </c>
    </row>
    <row r="478" spans="1:29" x14ac:dyDescent="0.2">
      <c r="A478" s="34" t="s">
        <v>60971</v>
      </c>
      <c r="B478" s="34">
        <v>12</v>
      </c>
      <c r="C478" s="34">
        <v>27</v>
      </c>
      <c r="D478" s="34">
        <v>24</v>
      </c>
      <c r="E478" s="34">
        <v>14</v>
      </c>
      <c r="F478" s="34">
        <v>26</v>
      </c>
      <c r="G478" s="34">
        <v>11</v>
      </c>
      <c r="H478" s="34">
        <v>22</v>
      </c>
      <c r="I478" s="34">
        <v>9</v>
      </c>
      <c r="J478" s="34">
        <v>11</v>
      </c>
      <c r="K478" s="34">
        <v>19</v>
      </c>
      <c r="L478" s="34">
        <v>10</v>
      </c>
      <c r="M478" s="34">
        <v>19</v>
      </c>
      <c r="N478" s="34">
        <v>15</v>
      </c>
      <c r="O478" s="34">
        <v>13</v>
      </c>
      <c r="P478" s="34">
        <v>27</v>
      </c>
      <c r="Q478" s="34">
        <v>12</v>
      </c>
      <c r="R478" s="34">
        <v>28</v>
      </c>
      <c r="S478" s="34">
        <v>23</v>
      </c>
      <c r="T478" s="34">
        <v>8</v>
      </c>
      <c r="U478" s="34">
        <v>14</v>
      </c>
      <c r="V478" s="34">
        <v>21</v>
      </c>
      <c r="W478" s="34">
        <v>17</v>
      </c>
      <c r="X478" s="34">
        <v>19</v>
      </c>
      <c r="Y478" s="34">
        <v>16</v>
      </c>
      <c r="Z478" s="34">
        <v>17</v>
      </c>
      <c r="AA478" s="34">
        <v>15</v>
      </c>
      <c r="AB478" s="34">
        <v>21</v>
      </c>
      <c r="AC478" s="34">
        <v>36</v>
      </c>
    </row>
    <row r="479" spans="1:29" x14ac:dyDescent="0.2">
      <c r="A479" s="34" t="s">
        <v>60972</v>
      </c>
      <c r="B479" s="34">
        <v>19</v>
      </c>
      <c r="C479" s="34">
        <v>6</v>
      </c>
      <c r="D479" s="34">
        <v>7</v>
      </c>
      <c r="E479" s="34">
        <v>2</v>
      </c>
      <c r="F479" s="34">
        <v>3</v>
      </c>
      <c r="G479" s="34">
        <v>7</v>
      </c>
      <c r="H479" s="34">
        <v>1</v>
      </c>
      <c r="I479" s="34">
        <v>5</v>
      </c>
      <c r="J479" s="34">
        <v>6</v>
      </c>
      <c r="K479" s="34">
        <v>2</v>
      </c>
      <c r="L479" s="34">
        <v>4</v>
      </c>
      <c r="M479" s="34">
        <v>6</v>
      </c>
      <c r="N479" s="34">
        <v>3</v>
      </c>
      <c r="O479" s="34">
        <v>1</v>
      </c>
      <c r="P479" s="34">
        <v>0</v>
      </c>
      <c r="Q479" s="34">
        <v>0</v>
      </c>
      <c r="R479" s="34">
        <v>9</v>
      </c>
      <c r="S479" s="34">
        <v>1</v>
      </c>
      <c r="T479" s="34">
        <v>8</v>
      </c>
      <c r="U479" s="34">
        <v>4</v>
      </c>
      <c r="V479" s="34">
        <v>2</v>
      </c>
      <c r="W479" s="34">
        <v>19</v>
      </c>
      <c r="X479" s="34">
        <v>2</v>
      </c>
      <c r="Y479" s="34">
        <v>8</v>
      </c>
      <c r="Z479" s="34">
        <v>0</v>
      </c>
      <c r="AA479" s="34">
        <v>9</v>
      </c>
      <c r="AB479" s="34">
        <v>16</v>
      </c>
      <c r="AC479" s="34">
        <v>4</v>
      </c>
    </row>
    <row r="480" spans="1:29" x14ac:dyDescent="0.2">
      <c r="A480" s="34" t="s">
        <v>60973</v>
      </c>
      <c r="B480" s="34">
        <v>152</v>
      </c>
      <c r="C480" s="34">
        <v>324</v>
      </c>
      <c r="D480" s="34">
        <v>343</v>
      </c>
      <c r="E480" s="34">
        <v>337</v>
      </c>
      <c r="F480" s="34">
        <v>348</v>
      </c>
      <c r="G480" s="34">
        <v>262</v>
      </c>
      <c r="H480" s="34">
        <v>325</v>
      </c>
      <c r="I480" s="34">
        <v>321</v>
      </c>
      <c r="J480" s="34">
        <v>302</v>
      </c>
      <c r="K480" s="34">
        <v>419</v>
      </c>
      <c r="L480" s="34">
        <v>263</v>
      </c>
      <c r="M480" s="34">
        <v>296</v>
      </c>
      <c r="N480" s="34">
        <v>264</v>
      </c>
      <c r="O480" s="34">
        <v>319</v>
      </c>
      <c r="P480" s="34">
        <v>260</v>
      </c>
      <c r="Q480" s="34">
        <v>439</v>
      </c>
      <c r="R480" s="34">
        <v>405</v>
      </c>
      <c r="S480" s="34">
        <v>457</v>
      </c>
      <c r="T480" s="34">
        <v>328</v>
      </c>
      <c r="U480" s="34">
        <v>344</v>
      </c>
      <c r="V480" s="34">
        <v>405</v>
      </c>
      <c r="W480" s="34">
        <v>456</v>
      </c>
      <c r="X480" s="34">
        <v>353</v>
      </c>
      <c r="Y480" s="34">
        <v>329</v>
      </c>
      <c r="Z480" s="34">
        <v>320</v>
      </c>
      <c r="AA480" s="34">
        <v>389</v>
      </c>
      <c r="AB480" s="34">
        <v>372</v>
      </c>
      <c r="AC480" s="34">
        <v>499</v>
      </c>
    </row>
    <row r="481" spans="1:29" x14ac:dyDescent="0.2">
      <c r="A481" s="34" t="s">
        <v>60974</v>
      </c>
      <c r="B481" s="34">
        <v>30</v>
      </c>
      <c r="C481" s="34">
        <v>8</v>
      </c>
      <c r="D481" s="34">
        <v>28</v>
      </c>
      <c r="E481" s="34">
        <v>19</v>
      </c>
      <c r="F481" s="34">
        <v>25</v>
      </c>
      <c r="G481" s="34">
        <v>35</v>
      </c>
      <c r="H481" s="34">
        <v>18</v>
      </c>
      <c r="I481" s="34">
        <v>26</v>
      </c>
      <c r="J481" s="34">
        <v>14</v>
      </c>
      <c r="K481" s="34">
        <v>19</v>
      </c>
      <c r="L481" s="34">
        <v>46</v>
      </c>
      <c r="M481" s="34">
        <v>15</v>
      </c>
      <c r="N481" s="34">
        <v>19</v>
      </c>
      <c r="O481" s="34">
        <v>18</v>
      </c>
      <c r="P481" s="34">
        <v>27</v>
      </c>
      <c r="Q481" s="34">
        <v>20</v>
      </c>
      <c r="R481" s="34">
        <v>20</v>
      </c>
      <c r="S481" s="34">
        <v>19</v>
      </c>
      <c r="T481" s="34">
        <v>59</v>
      </c>
      <c r="U481" s="34">
        <v>17</v>
      </c>
      <c r="V481" s="34">
        <v>7</v>
      </c>
      <c r="W481" s="34">
        <v>26</v>
      </c>
      <c r="X481" s="34">
        <v>12</v>
      </c>
      <c r="Y481" s="34">
        <v>16</v>
      </c>
      <c r="Z481" s="34">
        <v>25</v>
      </c>
      <c r="AA481" s="34">
        <v>21</v>
      </c>
      <c r="AB481" s="34">
        <v>21</v>
      </c>
      <c r="AC481" s="34">
        <v>23</v>
      </c>
    </row>
    <row r="482" spans="1:29" x14ac:dyDescent="0.2">
      <c r="A482" s="34" t="s">
        <v>60975</v>
      </c>
      <c r="B482" s="34">
        <v>5</v>
      </c>
      <c r="C482" s="34">
        <v>0</v>
      </c>
      <c r="D482" s="34">
        <v>0</v>
      </c>
      <c r="E482" s="34">
        <v>0</v>
      </c>
      <c r="F482" s="34">
        <v>2</v>
      </c>
      <c r="G482" s="34">
        <v>3</v>
      </c>
      <c r="H482" s="34">
        <v>2</v>
      </c>
      <c r="I482" s="34">
        <v>0</v>
      </c>
      <c r="J482" s="34">
        <v>1</v>
      </c>
      <c r="K482" s="34">
        <v>5</v>
      </c>
      <c r="L482" s="34">
        <v>0</v>
      </c>
      <c r="M482" s="34">
        <v>0</v>
      </c>
      <c r="N482" s="34">
        <v>2</v>
      </c>
      <c r="O482" s="34">
        <v>2</v>
      </c>
      <c r="P482" s="34">
        <v>4</v>
      </c>
      <c r="Q482" s="34">
        <v>7</v>
      </c>
      <c r="R482" s="34">
        <v>3</v>
      </c>
      <c r="S482" s="34">
        <v>0</v>
      </c>
      <c r="T482" s="34">
        <v>3</v>
      </c>
      <c r="U482" s="34">
        <v>1</v>
      </c>
      <c r="V482" s="34">
        <v>2</v>
      </c>
      <c r="W482" s="34">
        <v>0</v>
      </c>
      <c r="X482" s="34">
        <v>3</v>
      </c>
      <c r="Y482" s="34">
        <v>2</v>
      </c>
      <c r="Z482" s="34">
        <v>0</v>
      </c>
      <c r="AA482" s="34">
        <v>4</v>
      </c>
      <c r="AB482" s="34">
        <v>0</v>
      </c>
      <c r="AC482" s="34">
        <v>0</v>
      </c>
    </row>
    <row r="483" spans="1:29" x14ac:dyDescent="0.2">
      <c r="A483" s="34" t="s">
        <v>60976</v>
      </c>
      <c r="B483" s="34">
        <v>32</v>
      </c>
      <c r="C483" s="34">
        <v>21</v>
      </c>
      <c r="D483" s="34">
        <v>19</v>
      </c>
      <c r="E483" s="34">
        <v>23</v>
      </c>
      <c r="F483" s="34">
        <v>18</v>
      </c>
      <c r="G483" s="34">
        <v>14</v>
      </c>
      <c r="H483" s="34">
        <v>18</v>
      </c>
      <c r="I483" s="34">
        <v>20</v>
      </c>
      <c r="J483" s="34">
        <v>25</v>
      </c>
      <c r="K483" s="34">
        <v>32</v>
      </c>
      <c r="L483" s="34">
        <v>32</v>
      </c>
      <c r="M483" s="34">
        <v>24</v>
      </c>
      <c r="N483" s="34">
        <v>16</v>
      </c>
      <c r="O483" s="34">
        <v>26</v>
      </c>
      <c r="P483" s="34">
        <v>32</v>
      </c>
      <c r="Q483" s="34">
        <v>34</v>
      </c>
      <c r="R483" s="34">
        <v>33</v>
      </c>
      <c r="S483" s="34">
        <v>34</v>
      </c>
      <c r="T483" s="34">
        <v>21</v>
      </c>
      <c r="U483" s="34">
        <v>27</v>
      </c>
      <c r="V483" s="34">
        <v>26</v>
      </c>
      <c r="W483" s="34">
        <v>28</v>
      </c>
      <c r="X483" s="34">
        <v>23</v>
      </c>
      <c r="Y483" s="34">
        <v>27</v>
      </c>
      <c r="Z483" s="34">
        <v>24</v>
      </c>
      <c r="AA483" s="34">
        <v>32</v>
      </c>
      <c r="AB483" s="34">
        <v>36</v>
      </c>
      <c r="AC483" s="34">
        <v>24</v>
      </c>
    </row>
    <row r="484" spans="1:29" x14ac:dyDescent="0.2">
      <c r="A484" s="34" t="s">
        <v>60977</v>
      </c>
      <c r="B484" s="34">
        <v>9</v>
      </c>
      <c r="C484" s="34">
        <v>11</v>
      </c>
      <c r="D484" s="34">
        <v>22</v>
      </c>
      <c r="E484" s="34">
        <v>8</v>
      </c>
      <c r="F484" s="34">
        <v>15</v>
      </c>
      <c r="G484" s="34">
        <v>9</v>
      </c>
      <c r="H484" s="34">
        <v>11</v>
      </c>
      <c r="I484" s="34">
        <v>11</v>
      </c>
      <c r="J484" s="34">
        <v>25</v>
      </c>
      <c r="K484" s="34">
        <v>10</v>
      </c>
      <c r="L484" s="34">
        <v>6</v>
      </c>
      <c r="M484" s="34">
        <v>22</v>
      </c>
      <c r="N484" s="34">
        <v>18</v>
      </c>
      <c r="O484" s="34">
        <v>13</v>
      </c>
      <c r="P484" s="34">
        <v>9</v>
      </c>
      <c r="Q484" s="34">
        <v>14</v>
      </c>
      <c r="R484" s="34">
        <v>22</v>
      </c>
      <c r="S484" s="34">
        <v>18</v>
      </c>
      <c r="T484" s="34">
        <v>19</v>
      </c>
      <c r="U484" s="34">
        <v>8</v>
      </c>
      <c r="V484" s="34">
        <v>26</v>
      </c>
      <c r="W484" s="34">
        <v>12</v>
      </c>
      <c r="X484" s="34">
        <v>18</v>
      </c>
      <c r="Y484" s="34">
        <v>15</v>
      </c>
      <c r="Z484" s="34">
        <v>26</v>
      </c>
      <c r="AA484" s="34">
        <v>15</v>
      </c>
      <c r="AB484" s="34">
        <v>14</v>
      </c>
      <c r="AC484" s="34">
        <v>19</v>
      </c>
    </row>
    <row r="485" spans="1:29" x14ac:dyDescent="0.2">
      <c r="A485" s="34" t="s">
        <v>60978</v>
      </c>
      <c r="B485" s="34">
        <v>57</v>
      </c>
      <c r="C485" s="34">
        <v>59</v>
      </c>
      <c r="D485" s="34">
        <v>79</v>
      </c>
      <c r="E485" s="34">
        <v>37</v>
      </c>
      <c r="F485" s="34">
        <v>58</v>
      </c>
      <c r="G485" s="34">
        <v>49</v>
      </c>
      <c r="H485" s="34">
        <v>56</v>
      </c>
      <c r="I485" s="34">
        <v>41</v>
      </c>
      <c r="J485" s="34">
        <v>58</v>
      </c>
      <c r="K485" s="34">
        <v>48</v>
      </c>
      <c r="L485" s="34">
        <v>54</v>
      </c>
      <c r="M485" s="34">
        <v>64</v>
      </c>
      <c r="N485" s="34">
        <v>38</v>
      </c>
      <c r="O485" s="34">
        <v>46</v>
      </c>
      <c r="P485" s="34">
        <v>61</v>
      </c>
      <c r="Q485" s="34">
        <v>91</v>
      </c>
      <c r="R485" s="34">
        <v>83</v>
      </c>
      <c r="S485" s="34">
        <v>69</v>
      </c>
      <c r="T485" s="34">
        <v>55</v>
      </c>
      <c r="U485" s="34">
        <v>49</v>
      </c>
      <c r="V485" s="34">
        <v>93</v>
      </c>
      <c r="W485" s="34">
        <v>103</v>
      </c>
      <c r="X485" s="34">
        <v>65</v>
      </c>
      <c r="Y485" s="34">
        <v>61</v>
      </c>
      <c r="Z485" s="34">
        <v>66</v>
      </c>
      <c r="AA485" s="34">
        <v>64</v>
      </c>
      <c r="AB485" s="34">
        <v>96</v>
      </c>
      <c r="AC485" s="34">
        <v>106</v>
      </c>
    </row>
    <row r="486" spans="1:29" x14ac:dyDescent="0.2">
      <c r="A486" s="34" t="s">
        <v>60979</v>
      </c>
      <c r="B486" s="34">
        <v>20</v>
      </c>
      <c r="C486" s="34">
        <v>18</v>
      </c>
      <c r="D486" s="34">
        <v>12</v>
      </c>
      <c r="E486" s="34">
        <v>7</v>
      </c>
      <c r="F486" s="34">
        <v>19</v>
      </c>
      <c r="G486" s="34">
        <v>5</v>
      </c>
      <c r="H486" s="34">
        <v>11</v>
      </c>
      <c r="I486" s="34">
        <v>16</v>
      </c>
      <c r="J486" s="34">
        <v>6</v>
      </c>
      <c r="K486" s="34">
        <v>8</v>
      </c>
      <c r="L486" s="34">
        <v>9</v>
      </c>
      <c r="M486" s="34">
        <v>3</v>
      </c>
      <c r="N486" s="34">
        <v>7</v>
      </c>
      <c r="O486" s="34">
        <v>8</v>
      </c>
      <c r="P486" s="34">
        <v>6</v>
      </c>
      <c r="Q486" s="34">
        <v>9</v>
      </c>
      <c r="R486" s="34">
        <v>13</v>
      </c>
      <c r="S486" s="34">
        <v>4</v>
      </c>
      <c r="T486" s="34">
        <v>5</v>
      </c>
      <c r="U486" s="34">
        <v>9</v>
      </c>
      <c r="V486" s="34">
        <v>24</v>
      </c>
      <c r="W486" s="34">
        <v>3</v>
      </c>
      <c r="X486" s="34">
        <v>15</v>
      </c>
      <c r="Y486" s="34">
        <v>6</v>
      </c>
      <c r="Z486" s="34">
        <v>18</v>
      </c>
      <c r="AA486" s="34">
        <v>8</v>
      </c>
      <c r="AB486" s="34">
        <v>12</v>
      </c>
      <c r="AC486" s="34">
        <v>13</v>
      </c>
    </row>
    <row r="487" spans="1:29" x14ac:dyDescent="0.2">
      <c r="A487" s="34" t="s">
        <v>60980</v>
      </c>
      <c r="B487" s="34">
        <v>5</v>
      </c>
      <c r="C487" s="34">
        <v>4</v>
      </c>
      <c r="D487" s="34">
        <v>13</v>
      </c>
      <c r="E487" s="34">
        <v>6</v>
      </c>
      <c r="F487" s="34">
        <v>3</v>
      </c>
      <c r="G487" s="34">
        <v>4</v>
      </c>
      <c r="H487" s="34">
        <v>2</v>
      </c>
      <c r="I487" s="34">
        <v>11</v>
      </c>
      <c r="J487" s="34">
        <v>2</v>
      </c>
      <c r="K487" s="34">
        <v>1</v>
      </c>
      <c r="L487" s="34">
        <v>4</v>
      </c>
      <c r="M487" s="34">
        <v>4</v>
      </c>
      <c r="N487" s="34">
        <v>3</v>
      </c>
      <c r="O487" s="34">
        <v>6</v>
      </c>
      <c r="P487" s="34">
        <v>4</v>
      </c>
      <c r="Q487" s="34">
        <v>10</v>
      </c>
      <c r="R487" s="34">
        <v>2</v>
      </c>
      <c r="S487" s="34">
        <v>11</v>
      </c>
      <c r="T487" s="34">
        <v>4</v>
      </c>
      <c r="U487" s="34">
        <v>5</v>
      </c>
      <c r="V487" s="34">
        <v>3</v>
      </c>
      <c r="W487" s="34">
        <v>9</v>
      </c>
      <c r="X487" s="34">
        <v>6</v>
      </c>
      <c r="Y487" s="34">
        <v>0</v>
      </c>
      <c r="Z487" s="34">
        <v>15</v>
      </c>
      <c r="AA487" s="34">
        <v>11</v>
      </c>
      <c r="AB487" s="34">
        <v>4</v>
      </c>
      <c r="AC487" s="34">
        <v>3</v>
      </c>
    </row>
    <row r="488" spans="1:29" x14ac:dyDescent="0.2">
      <c r="A488" s="34" t="s">
        <v>60981</v>
      </c>
      <c r="B488" s="34">
        <v>24</v>
      </c>
      <c r="C488" s="34">
        <v>14</v>
      </c>
      <c r="D488" s="34">
        <v>30</v>
      </c>
      <c r="E488" s="34">
        <v>21</v>
      </c>
      <c r="F488" s="34">
        <v>34</v>
      </c>
      <c r="G488" s="34">
        <v>7</v>
      </c>
      <c r="H488" s="34">
        <v>34</v>
      </c>
      <c r="I488" s="34">
        <v>28</v>
      </c>
      <c r="J488" s="34">
        <v>24</v>
      </c>
      <c r="K488" s="34">
        <v>8</v>
      </c>
      <c r="L488" s="34">
        <v>20</v>
      </c>
      <c r="M488" s="34">
        <v>12</v>
      </c>
      <c r="N488" s="34">
        <v>17</v>
      </c>
      <c r="O488" s="34">
        <v>20</v>
      </c>
      <c r="P488" s="34">
        <v>24</v>
      </c>
      <c r="Q488" s="34">
        <v>24</v>
      </c>
      <c r="R488" s="34">
        <v>44</v>
      </c>
      <c r="S488" s="34">
        <v>20</v>
      </c>
      <c r="T488" s="34">
        <v>40</v>
      </c>
      <c r="U488" s="34">
        <v>13</v>
      </c>
      <c r="V488" s="34">
        <v>30</v>
      </c>
      <c r="W488" s="34">
        <v>15</v>
      </c>
      <c r="X488" s="34">
        <v>29</v>
      </c>
      <c r="Y488" s="34">
        <v>17</v>
      </c>
      <c r="Z488" s="34">
        <v>32</v>
      </c>
      <c r="AA488" s="34">
        <v>18</v>
      </c>
      <c r="AB488" s="34">
        <v>45</v>
      </c>
      <c r="AC488" s="34">
        <v>16</v>
      </c>
    </row>
    <row r="489" spans="1:29" x14ac:dyDescent="0.2">
      <c r="A489" s="34" t="s">
        <v>60982</v>
      </c>
      <c r="B489" s="34">
        <v>37</v>
      </c>
      <c r="C489" s="34">
        <v>48</v>
      </c>
      <c r="D489" s="34">
        <v>78</v>
      </c>
      <c r="E489" s="34">
        <v>40</v>
      </c>
      <c r="F489" s="34">
        <v>63</v>
      </c>
      <c r="G489" s="34">
        <v>44</v>
      </c>
      <c r="H489" s="34">
        <v>36</v>
      </c>
      <c r="I489" s="34">
        <v>22</v>
      </c>
      <c r="J489" s="34">
        <v>35</v>
      </c>
      <c r="K489" s="34">
        <v>59</v>
      </c>
      <c r="L489" s="34">
        <v>13</v>
      </c>
      <c r="M489" s="34">
        <v>52</v>
      </c>
      <c r="N489" s="34">
        <v>58</v>
      </c>
      <c r="O489" s="34">
        <v>30</v>
      </c>
      <c r="P489" s="34">
        <v>32</v>
      </c>
      <c r="Q489" s="34">
        <v>61</v>
      </c>
      <c r="R489" s="34">
        <v>52</v>
      </c>
      <c r="S489" s="34">
        <v>84</v>
      </c>
      <c r="T489" s="34">
        <v>25</v>
      </c>
      <c r="U489" s="34">
        <v>34</v>
      </c>
      <c r="V489" s="34">
        <v>48</v>
      </c>
      <c r="W489" s="34">
        <v>56</v>
      </c>
      <c r="X489" s="34">
        <v>78</v>
      </c>
      <c r="Y489" s="34">
        <v>33</v>
      </c>
      <c r="Z489" s="34">
        <v>58</v>
      </c>
      <c r="AA489" s="34">
        <v>62</v>
      </c>
      <c r="AB489" s="34">
        <v>33</v>
      </c>
      <c r="AC489" s="34">
        <v>82</v>
      </c>
    </row>
    <row r="490" spans="1:29" x14ac:dyDescent="0.2">
      <c r="A490" s="34" t="s">
        <v>60983</v>
      </c>
      <c r="B490" s="34">
        <v>11</v>
      </c>
      <c r="C490" s="34">
        <v>2</v>
      </c>
      <c r="D490" s="34">
        <v>2</v>
      </c>
      <c r="E490" s="34">
        <v>3</v>
      </c>
      <c r="F490" s="34">
        <v>0</v>
      </c>
      <c r="G490" s="34">
        <v>0</v>
      </c>
      <c r="H490" s="34">
        <v>0</v>
      </c>
      <c r="I490" s="34">
        <v>1</v>
      </c>
      <c r="J490" s="34">
        <v>6</v>
      </c>
      <c r="K490" s="34">
        <v>0</v>
      </c>
      <c r="L490" s="34">
        <v>2</v>
      </c>
      <c r="M490" s="34">
        <v>0</v>
      </c>
      <c r="N490" s="34">
        <v>2</v>
      </c>
      <c r="O490" s="34">
        <v>2</v>
      </c>
      <c r="P490" s="34">
        <v>2</v>
      </c>
      <c r="Q490" s="34">
        <v>0</v>
      </c>
      <c r="R490" s="34">
        <v>1</v>
      </c>
      <c r="S490" s="34">
        <v>1</v>
      </c>
      <c r="T490" s="34">
        <v>3</v>
      </c>
      <c r="U490" s="34">
        <v>0</v>
      </c>
      <c r="V490" s="34">
        <v>1</v>
      </c>
      <c r="W490" s="34">
        <v>1</v>
      </c>
      <c r="X490" s="34">
        <v>2</v>
      </c>
      <c r="Y490" s="34">
        <v>1</v>
      </c>
      <c r="Z490" s="34">
        <v>0</v>
      </c>
      <c r="AA490" s="34">
        <v>0</v>
      </c>
      <c r="AB490" s="34">
        <v>5</v>
      </c>
      <c r="AC490" s="34">
        <v>0</v>
      </c>
    </row>
    <row r="491" spans="1:29" x14ac:dyDescent="0.2">
      <c r="A491" s="34" t="s">
        <v>60984</v>
      </c>
      <c r="B491" s="34">
        <v>6</v>
      </c>
      <c r="C491" s="34">
        <v>0</v>
      </c>
      <c r="D491" s="34">
        <v>0</v>
      </c>
      <c r="E491" s="34">
        <v>0</v>
      </c>
      <c r="F491" s="34">
        <v>0</v>
      </c>
      <c r="G491" s="34">
        <v>0</v>
      </c>
      <c r="H491" s="34">
        <v>0</v>
      </c>
      <c r="I491" s="34">
        <v>0</v>
      </c>
      <c r="J491" s="34">
        <v>0</v>
      </c>
      <c r="K491" s="34">
        <v>1</v>
      </c>
      <c r="L491" s="34">
        <v>1</v>
      </c>
      <c r="M491" s="34">
        <v>2</v>
      </c>
      <c r="N491" s="34">
        <v>0</v>
      </c>
      <c r="O491" s="34">
        <v>0</v>
      </c>
      <c r="P491" s="34">
        <v>0</v>
      </c>
      <c r="Q491" s="34">
        <v>0</v>
      </c>
      <c r="R491" s="34">
        <v>3</v>
      </c>
      <c r="S491" s="34">
        <v>0</v>
      </c>
      <c r="T491" s="34">
        <v>1</v>
      </c>
      <c r="U491" s="34">
        <v>0</v>
      </c>
      <c r="V491" s="34">
        <v>2</v>
      </c>
      <c r="W491" s="34">
        <v>3</v>
      </c>
      <c r="X491" s="34">
        <v>0</v>
      </c>
      <c r="Y491" s="34">
        <v>2</v>
      </c>
      <c r="Z491" s="34">
        <v>0</v>
      </c>
      <c r="AA491" s="34">
        <v>1</v>
      </c>
      <c r="AB491" s="34">
        <v>0</v>
      </c>
      <c r="AC491" s="34">
        <v>1</v>
      </c>
    </row>
    <row r="492" spans="1:29" x14ac:dyDescent="0.2">
      <c r="A492" s="34" t="s">
        <v>60985</v>
      </c>
      <c r="B492" s="34">
        <v>19</v>
      </c>
      <c r="C492" s="34">
        <v>4</v>
      </c>
      <c r="D492" s="34">
        <v>12</v>
      </c>
      <c r="E492" s="34">
        <v>11</v>
      </c>
      <c r="F492" s="34">
        <v>13</v>
      </c>
      <c r="G492" s="34">
        <v>8</v>
      </c>
      <c r="H492" s="34">
        <v>16</v>
      </c>
      <c r="I492" s="34">
        <v>18</v>
      </c>
      <c r="J492" s="34">
        <v>7</v>
      </c>
      <c r="K492" s="34">
        <v>6</v>
      </c>
      <c r="L492" s="34">
        <v>12</v>
      </c>
      <c r="M492" s="34">
        <v>8</v>
      </c>
      <c r="N492" s="34">
        <v>20</v>
      </c>
      <c r="O492" s="34">
        <v>9</v>
      </c>
      <c r="P492" s="34">
        <v>14</v>
      </c>
      <c r="Q492" s="34">
        <v>8</v>
      </c>
      <c r="R492" s="34">
        <v>10</v>
      </c>
      <c r="S492" s="34">
        <v>17</v>
      </c>
      <c r="T492" s="34">
        <v>15</v>
      </c>
      <c r="U492" s="34">
        <v>14</v>
      </c>
      <c r="V492" s="34">
        <v>15</v>
      </c>
      <c r="W492" s="34">
        <v>23</v>
      </c>
      <c r="X492" s="34">
        <v>30</v>
      </c>
      <c r="Y492" s="34">
        <v>10</v>
      </c>
      <c r="Z492" s="34">
        <v>12</v>
      </c>
      <c r="AA492" s="34">
        <v>19</v>
      </c>
      <c r="AB492" s="34">
        <v>23</v>
      </c>
      <c r="AC492" s="34">
        <v>15</v>
      </c>
    </row>
    <row r="493" spans="1:29" x14ac:dyDescent="0.2">
      <c r="A493" s="34" t="s">
        <v>60986</v>
      </c>
      <c r="B493" s="34">
        <v>9</v>
      </c>
      <c r="C493" s="34">
        <v>24</v>
      </c>
      <c r="D493" s="34">
        <v>16</v>
      </c>
      <c r="E493" s="34">
        <v>18</v>
      </c>
      <c r="F493" s="34">
        <v>13</v>
      </c>
      <c r="G493" s="34">
        <v>13</v>
      </c>
      <c r="H493" s="34">
        <v>6</v>
      </c>
      <c r="I493" s="34">
        <v>19</v>
      </c>
      <c r="J493" s="34">
        <v>6</v>
      </c>
      <c r="K493" s="34">
        <v>14</v>
      </c>
      <c r="L493" s="34">
        <v>5</v>
      </c>
      <c r="M493" s="34">
        <v>15</v>
      </c>
      <c r="N493" s="34">
        <v>4</v>
      </c>
      <c r="O493" s="34">
        <v>17</v>
      </c>
      <c r="P493" s="34">
        <v>5</v>
      </c>
      <c r="Q493" s="34">
        <v>15</v>
      </c>
      <c r="R493" s="34">
        <v>20</v>
      </c>
      <c r="S493" s="34">
        <v>17</v>
      </c>
      <c r="T493" s="34">
        <v>3</v>
      </c>
      <c r="U493" s="34">
        <v>15</v>
      </c>
      <c r="V493" s="34">
        <v>8</v>
      </c>
      <c r="W493" s="34">
        <v>8</v>
      </c>
      <c r="X493" s="34">
        <v>24</v>
      </c>
      <c r="Y493" s="34">
        <v>16</v>
      </c>
      <c r="Z493" s="34">
        <v>14</v>
      </c>
      <c r="AA493" s="34">
        <v>15</v>
      </c>
      <c r="AB493" s="34">
        <v>2</v>
      </c>
      <c r="AC493" s="34">
        <v>23</v>
      </c>
    </row>
    <row r="494" spans="1:29" x14ac:dyDescent="0.2">
      <c r="A494" s="34" t="s">
        <v>60987</v>
      </c>
      <c r="B494" s="34">
        <v>10</v>
      </c>
      <c r="C494" s="34">
        <v>21</v>
      </c>
      <c r="D494" s="34">
        <v>12</v>
      </c>
      <c r="E494" s="34">
        <v>5</v>
      </c>
      <c r="F494" s="34">
        <v>9</v>
      </c>
      <c r="G494" s="34">
        <v>0</v>
      </c>
      <c r="H494" s="34">
        <v>11</v>
      </c>
      <c r="I494" s="34">
        <v>7</v>
      </c>
      <c r="J494" s="34">
        <v>3</v>
      </c>
      <c r="K494" s="34">
        <v>12</v>
      </c>
      <c r="L494" s="34">
        <v>2</v>
      </c>
      <c r="M494" s="34">
        <v>6</v>
      </c>
      <c r="N494" s="34">
        <v>5</v>
      </c>
      <c r="O494" s="34">
        <v>7</v>
      </c>
      <c r="P494" s="34">
        <v>3</v>
      </c>
      <c r="Q494" s="34">
        <v>17</v>
      </c>
      <c r="R494" s="34">
        <v>6</v>
      </c>
      <c r="S494" s="34">
        <v>7</v>
      </c>
      <c r="T494" s="34">
        <v>8</v>
      </c>
      <c r="U494" s="34">
        <v>18</v>
      </c>
      <c r="V494" s="34">
        <v>3</v>
      </c>
      <c r="W494" s="34">
        <v>6</v>
      </c>
      <c r="X494" s="34">
        <v>22</v>
      </c>
      <c r="Y494" s="34">
        <v>13</v>
      </c>
      <c r="Z494" s="34">
        <v>0</v>
      </c>
      <c r="AA494" s="34">
        <v>13</v>
      </c>
      <c r="AB494" s="34">
        <v>8</v>
      </c>
      <c r="AC494" s="34">
        <v>8</v>
      </c>
    </row>
    <row r="495" spans="1:29" x14ac:dyDescent="0.2">
      <c r="A495" s="34" t="s">
        <v>60988</v>
      </c>
      <c r="B495" s="34">
        <v>6</v>
      </c>
      <c r="C495" s="34">
        <v>3</v>
      </c>
      <c r="D495" s="34">
        <v>5</v>
      </c>
      <c r="E495" s="34">
        <v>5</v>
      </c>
      <c r="F495" s="34">
        <v>1</v>
      </c>
      <c r="G495" s="34">
        <v>1</v>
      </c>
      <c r="H495" s="34">
        <v>1</v>
      </c>
      <c r="I495" s="34">
        <v>1</v>
      </c>
      <c r="J495" s="34">
        <v>3</v>
      </c>
      <c r="K495" s="34">
        <v>0</v>
      </c>
      <c r="L495" s="34">
        <v>3</v>
      </c>
      <c r="M495" s="34">
        <v>5</v>
      </c>
      <c r="N495" s="34">
        <v>2</v>
      </c>
      <c r="O495" s="34">
        <v>0</v>
      </c>
      <c r="P495" s="34">
        <v>0</v>
      </c>
      <c r="Q495" s="34">
        <v>2</v>
      </c>
      <c r="R495" s="34">
        <v>1</v>
      </c>
      <c r="S495" s="34">
        <v>6</v>
      </c>
      <c r="T495" s="34">
        <v>6</v>
      </c>
      <c r="U495" s="34">
        <v>3</v>
      </c>
      <c r="V495" s="34">
        <v>1</v>
      </c>
      <c r="W495" s="34">
        <v>10</v>
      </c>
      <c r="X495" s="34">
        <v>2</v>
      </c>
      <c r="Y495" s="34">
        <v>1</v>
      </c>
      <c r="Z495" s="34">
        <v>0</v>
      </c>
      <c r="AA495" s="34">
        <v>1</v>
      </c>
      <c r="AB495" s="34">
        <v>0</v>
      </c>
      <c r="AC495" s="34">
        <v>4</v>
      </c>
    </row>
    <row r="496" spans="1:29" x14ac:dyDescent="0.2">
      <c r="A496" s="34" t="s">
        <v>60989</v>
      </c>
      <c r="B496" s="34">
        <v>19</v>
      </c>
      <c r="C496" s="34">
        <v>18</v>
      </c>
      <c r="D496" s="34">
        <v>21</v>
      </c>
      <c r="E496" s="34">
        <v>7</v>
      </c>
      <c r="F496" s="34">
        <v>20</v>
      </c>
      <c r="G496" s="34">
        <v>29</v>
      </c>
      <c r="H496" s="34">
        <v>20</v>
      </c>
      <c r="I496" s="34">
        <v>10</v>
      </c>
      <c r="J496" s="34">
        <v>17</v>
      </c>
      <c r="K496" s="34">
        <v>18</v>
      </c>
      <c r="L496" s="34">
        <v>10</v>
      </c>
      <c r="M496" s="34">
        <v>13</v>
      </c>
      <c r="N496" s="34">
        <v>14</v>
      </c>
      <c r="O496" s="34">
        <v>16</v>
      </c>
      <c r="P496" s="34">
        <v>12</v>
      </c>
      <c r="Q496" s="34">
        <v>18</v>
      </c>
      <c r="R496" s="34">
        <v>19</v>
      </c>
      <c r="S496" s="34">
        <v>29</v>
      </c>
      <c r="T496" s="34">
        <v>31</v>
      </c>
      <c r="U496" s="34">
        <v>14</v>
      </c>
      <c r="V496" s="34">
        <v>36</v>
      </c>
      <c r="W496" s="34">
        <v>7</v>
      </c>
      <c r="X496" s="34">
        <v>21</v>
      </c>
      <c r="Y496" s="34">
        <v>19</v>
      </c>
      <c r="Z496" s="34">
        <v>25</v>
      </c>
      <c r="AA496" s="34">
        <v>17</v>
      </c>
      <c r="AB496" s="34">
        <v>14</v>
      </c>
      <c r="AC496" s="34">
        <v>16</v>
      </c>
    </row>
    <row r="497" spans="1:29" x14ac:dyDescent="0.2">
      <c r="A497" s="34" t="s">
        <v>60990</v>
      </c>
      <c r="B497" s="34">
        <v>25</v>
      </c>
      <c r="C497" s="34">
        <v>8</v>
      </c>
      <c r="D497" s="34">
        <v>44</v>
      </c>
      <c r="E497" s="34">
        <v>23</v>
      </c>
      <c r="F497" s="34">
        <v>35</v>
      </c>
      <c r="G497" s="34">
        <v>27</v>
      </c>
      <c r="H497" s="34">
        <v>37</v>
      </c>
      <c r="I497" s="34">
        <v>22</v>
      </c>
      <c r="J497" s="34">
        <v>34</v>
      </c>
      <c r="K497" s="34">
        <v>29</v>
      </c>
      <c r="L497" s="34">
        <v>34</v>
      </c>
      <c r="M497" s="34">
        <v>14</v>
      </c>
      <c r="N497" s="34">
        <v>32</v>
      </c>
      <c r="O497" s="34">
        <v>32</v>
      </c>
      <c r="P497" s="34">
        <v>27</v>
      </c>
      <c r="Q497" s="34">
        <v>29</v>
      </c>
      <c r="R497" s="34">
        <v>41</v>
      </c>
      <c r="S497" s="34">
        <v>31</v>
      </c>
      <c r="T497" s="34">
        <v>46</v>
      </c>
      <c r="U497" s="34">
        <v>35</v>
      </c>
      <c r="V497" s="34">
        <v>17</v>
      </c>
      <c r="W497" s="34">
        <v>47</v>
      </c>
      <c r="X497" s="34">
        <v>25</v>
      </c>
      <c r="Y497" s="34">
        <v>23</v>
      </c>
      <c r="Z497" s="34">
        <v>55</v>
      </c>
      <c r="AA497" s="34">
        <v>23</v>
      </c>
      <c r="AB497" s="34">
        <v>56</v>
      </c>
      <c r="AC497" s="34">
        <v>34</v>
      </c>
    </row>
    <row r="498" spans="1:29" x14ac:dyDescent="0.2">
      <c r="A498" s="34" t="s">
        <v>60991</v>
      </c>
      <c r="B498" s="34">
        <v>51</v>
      </c>
      <c r="C498" s="34">
        <v>52</v>
      </c>
      <c r="D498" s="34">
        <v>94</v>
      </c>
      <c r="E498" s="34">
        <v>64</v>
      </c>
      <c r="F498" s="34">
        <v>98</v>
      </c>
      <c r="G498" s="34">
        <v>60</v>
      </c>
      <c r="H498" s="34">
        <v>82</v>
      </c>
      <c r="I498" s="34">
        <v>66</v>
      </c>
      <c r="J498" s="34">
        <v>114</v>
      </c>
      <c r="K498" s="34">
        <v>74</v>
      </c>
      <c r="L498" s="34">
        <v>83</v>
      </c>
      <c r="M498" s="34">
        <v>67</v>
      </c>
      <c r="N498" s="34">
        <v>104</v>
      </c>
      <c r="O498" s="34">
        <v>71</v>
      </c>
      <c r="P498" s="34">
        <v>107</v>
      </c>
      <c r="Q498" s="34">
        <v>147</v>
      </c>
      <c r="R498" s="34">
        <v>134</v>
      </c>
      <c r="S498" s="34">
        <v>98</v>
      </c>
      <c r="T498" s="34">
        <v>106</v>
      </c>
      <c r="U498" s="34">
        <v>57</v>
      </c>
      <c r="V498" s="34">
        <v>133</v>
      </c>
      <c r="W498" s="34">
        <v>82</v>
      </c>
      <c r="X498" s="34">
        <v>103</v>
      </c>
      <c r="Y498" s="34">
        <v>93</v>
      </c>
      <c r="Z498" s="34">
        <v>98</v>
      </c>
      <c r="AA498" s="34">
        <v>90</v>
      </c>
      <c r="AB498" s="34">
        <v>169</v>
      </c>
      <c r="AC498" s="34">
        <v>89</v>
      </c>
    </row>
    <row r="499" spans="1:29" x14ac:dyDescent="0.2">
      <c r="A499" s="34" t="s">
        <v>60992</v>
      </c>
      <c r="B499" s="34">
        <v>20</v>
      </c>
      <c r="C499" s="34">
        <v>11</v>
      </c>
      <c r="D499" s="34">
        <v>21</v>
      </c>
      <c r="E499" s="34">
        <v>11</v>
      </c>
      <c r="F499" s="34">
        <v>11</v>
      </c>
      <c r="G499" s="34">
        <v>15</v>
      </c>
      <c r="H499" s="34">
        <v>21</v>
      </c>
      <c r="I499" s="34">
        <v>15</v>
      </c>
      <c r="J499" s="34">
        <v>14</v>
      </c>
      <c r="K499" s="34">
        <v>15</v>
      </c>
      <c r="L499" s="34">
        <v>15</v>
      </c>
      <c r="M499" s="34">
        <v>8</v>
      </c>
      <c r="N499" s="34">
        <v>15</v>
      </c>
      <c r="O499" s="34">
        <v>17</v>
      </c>
      <c r="P499" s="34">
        <v>13</v>
      </c>
      <c r="Q499" s="34">
        <v>9</v>
      </c>
      <c r="R499" s="34">
        <v>20</v>
      </c>
      <c r="S499" s="34">
        <v>24</v>
      </c>
      <c r="T499" s="34">
        <v>16</v>
      </c>
      <c r="U499" s="34">
        <v>20</v>
      </c>
      <c r="V499" s="34">
        <v>12</v>
      </c>
      <c r="W499" s="34">
        <v>23</v>
      </c>
      <c r="X499" s="34">
        <v>36</v>
      </c>
      <c r="Y499" s="34">
        <v>16</v>
      </c>
      <c r="Z499" s="34">
        <v>11</v>
      </c>
      <c r="AA499" s="34">
        <v>17</v>
      </c>
      <c r="AB499" s="34">
        <v>13</v>
      </c>
      <c r="AC499" s="34">
        <v>15</v>
      </c>
    </row>
    <row r="500" spans="1:29" x14ac:dyDescent="0.2">
      <c r="A500" s="34" t="s">
        <v>60993</v>
      </c>
      <c r="B500" s="34">
        <v>20</v>
      </c>
      <c r="C500" s="34">
        <v>14</v>
      </c>
      <c r="D500" s="34">
        <v>28</v>
      </c>
      <c r="E500" s="34">
        <v>14</v>
      </c>
      <c r="F500" s="34">
        <v>16</v>
      </c>
      <c r="G500" s="34">
        <v>18</v>
      </c>
      <c r="H500" s="34">
        <v>29</v>
      </c>
      <c r="I500" s="34">
        <v>11</v>
      </c>
      <c r="J500" s="34">
        <v>22</v>
      </c>
      <c r="K500" s="34">
        <v>34</v>
      </c>
      <c r="L500" s="34">
        <v>7</v>
      </c>
      <c r="M500" s="34">
        <v>18</v>
      </c>
      <c r="N500" s="34">
        <v>29</v>
      </c>
      <c r="O500" s="34">
        <v>13</v>
      </c>
      <c r="P500" s="34">
        <v>17</v>
      </c>
      <c r="Q500" s="34">
        <v>19</v>
      </c>
      <c r="R500" s="34">
        <v>24</v>
      </c>
      <c r="S500" s="34">
        <v>20</v>
      </c>
      <c r="T500" s="34">
        <v>17</v>
      </c>
      <c r="U500" s="34">
        <v>19</v>
      </c>
      <c r="V500" s="34">
        <v>18</v>
      </c>
      <c r="W500" s="34">
        <v>11</v>
      </c>
      <c r="X500" s="34">
        <v>20</v>
      </c>
      <c r="Y500" s="34">
        <v>19</v>
      </c>
      <c r="Z500" s="34">
        <v>33</v>
      </c>
      <c r="AA500" s="34">
        <v>28</v>
      </c>
      <c r="AB500" s="34">
        <v>24</v>
      </c>
      <c r="AC500" s="34">
        <v>35</v>
      </c>
    </row>
    <row r="501" spans="1:29" x14ac:dyDescent="0.2">
      <c r="A501" s="34" t="s">
        <v>60994</v>
      </c>
      <c r="B501" s="34">
        <v>6</v>
      </c>
      <c r="C501" s="34">
        <v>0</v>
      </c>
      <c r="D501" s="34">
        <v>0</v>
      </c>
      <c r="E501" s="34">
        <v>0</v>
      </c>
      <c r="F501" s="34">
        <v>0</v>
      </c>
      <c r="G501" s="34">
        <v>8</v>
      </c>
      <c r="H501" s="34">
        <v>1</v>
      </c>
      <c r="I501" s="34">
        <v>3</v>
      </c>
      <c r="J501" s="34">
        <v>2</v>
      </c>
      <c r="K501" s="34">
        <v>0</v>
      </c>
      <c r="L501" s="34">
        <v>0</v>
      </c>
      <c r="M501" s="34">
        <v>0</v>
      </c>
      <c r="N501" s="34">
        <v>0</v>
      </c>
      <c r="O501" s="34">
        <v>0</v>
      </c>
      <c r="P501" s="34">
        <v>0</v>
      </c>
      <c r="Q501" s="34">
        <v>1</v>
      </c>
      <c r="R501" s="34">
        <v>0</v>
      </c>
      <c r="S501" s="34">
        <v>3</v>
      </c>
      <c r="T501" s="34">
        <v>1</v>
      </c>
      <c r="U501" s="34">
        <v>1</v>
      </c>
      <c r="V501" s="34">
        <v>0</v>
      </c>
      <c r="W501" s="34">
        <v>1</v>
      </c>
      <c r="X501" s="34">
        <v>0</v>
      </c>
      <c r="Y501" s="34">
        <v>0</v>
      </c>
      <c r="Z501" s="34">
        <v>5</v>
      </c>
      <c r="AA501" s="34">
        <v>3</v>
      </c>
      <c r="AB501" s="34">
        <v>0</v>
      </c>
      <c r="AC501" s="34">
        <v>0</v>
      </c>
    </row>
    <row r="502" spans="1:29" x14ac:dyDescent="0.2">
      <c r="A502" s="34" t="s">
        <v>60995</v>
      </c>
      <c r="B502" s="34">
        <v>5</v>
      </c>
      <c r="C502" s="34">
        <v>10</v>
      </c>
      <c r="D502" s="34">
        <v>1</v>
      </c>
      <c r="E502" s="34">
        <v>9</v>
      </c>
      <c r="F502" s="34">
        <v>5</v>
      </c>
      <c r="G502" s="34">
        <v>10</v>
      </c>
      <c r="H502" s="34">
        <v>0</v>
      </c>
      <c r="I502" s="34">
        <v>11</v>
      </c>
      <c r="J502" s="34">
        <v>4</v>
      </c>
      <c r="K502" s="34">
        <v>10</v>
      </c>
      <c r="L502" s="34">
        <v>4</v>
      </c>
      <c r="M502" s="34">
        <v>13</v>
      </c>
      <c r="N502" s="34">
        <v>0</v>
      </c>
      <c r="O502" s="34">
        <v>3</v>
      </c>
      <c r="P502" s="34">
        <v>5</v>
      </c>
      <c r="Q502" s="34">
        <v>18</v>
      </c>
      <c r="R502" s="34">
        <v>8</v>
      </c>
      <c r="S502" s="34">
        <v>22</v>
      </c>
      <c r="T502" s="34">
        <v>11</v>
      </c>
      <c r="U502" s="34">
        <v>5</v>
      </c>
      <c r="V502" s="34">
        <v>3</v>
      </c>
      <c r="W502" s="34">
        <v>5</v>
      </c>
      <c r="X502" s="34">
        <v>0</v>
      </c>
      <c r="Y502" s="34">
        <v>5</v>
      </c>
      <c r="Z502" s="34">
        <v>8</v>
      </c>
      <c r="AA502" s="34">
        <v>7</v>
      </c>
      <c r="AB502" s="34">
        <v>6</v>
      </c>
      <c r="AC502" s="34">
        <v>6</v>
      </c>
    </row>
    <row r="503" spans="1:29" x14ac:dyDescent="0.2">
      <c r="A503" s="34" t="s">
        <v>60996</v>
      </c>
      <c r="B503" s="34">
        <v>44</v>
      </c>
      <c r="C503" s="34">
        <v>41</v>
      </c>
      <c r="D503" s="34">
        <v>70</v>
      </c>
      <c r="E503" s="34">
        <v>53</v>
      </c>
      <c r="F503" s="34">
        <v>77</v>
      </c>
      <c r="G503" s="34">
        <v>54</v>
      </c>
      <c r="H503" s="34">
        <v>70</v>
      </c>
      <c r="I503" s="34">
        <v>36</v>
      </c>
      <c r="J503" s="34">
        <v>78</v>
      </c>
      <c r="K503" s="34">
        <v>56</v>
      </c>
      <c r="L503" s="34">
        <v>76</v>
      </c>
      <c r="M503" s="34">
        <v>35</v>
      </c>
      <c r="N503" s="34">
        <v>61</v>
      </c>
      <c r="O503" s="34">
        <v>51</v>
      </c>
      <c r="P503" s="34">
        <v>70</v>
      </c>
      <c r="Q503" s="34">
        <v>51</v>
      </c>
      <c r="R503" s="34">
        <v>102</v>
      </c>
      <c r="S503" s="34">
        <v>45</v>
      </c>
      <c r="T503" s="34">
        <v>82</v>
      </c>
      <c r="U503" s="34">
        <v>34</v>
      </c>
      <c r="V503" s="34">
        <v>59</v>
      </c>
      <c r="W503" s="34">
        <v>68</v>
      </c>
      <c r="X503" s="34">
        <v>80</v>
      </c>
      <c r="Y503" s="34">
        <v>59</v>
      </c>
      <c r="Z503" s="34">
        <v>58</v>
      </c>
      <c r="AA503" s="34">
        <v>53</v>
      </c>
      <c r="AB503" s="34">
        <v>76</v>
      </c>
      <c r="AC503" s="34">
        <v>117</v>
      </c>
    </row>
    <row r="504" spans="1:29" x14ac:dyDescent="0.2">
      <c r="A504" s="34" t="s">
        <v>60997</v>
      </c>
      <c r="B504" s="34">
        <v>26</v>
      </c>
      <c r="C504" s="34">
        <v>78</v>
      </c>
      <c r="D504" s="34">
        <v>69</v>
      </c>
      <c r="E504" s="34">
        <v>62</v>
      </c>
      <c r="F504" s="34">
        <v>69</v>
      </c>
      <c r="G504" s="34">
        <v>83</v>
      </c>
      <c r="H504" s="34">
        <v>57</v>
      </c>
      <c r="I504" s="34">
        <v>75</v>
      </c>
      <c r="J504" s="34">
        <v>49</v>
      </c>
      <c r="K504" s="34">
        <v>82</v>
      </c>
      <c r="L504" s="34">
        <v>54</v>
      </c>
      <c r="M504" s="34">
        <v>74</v>
      </c>
      <c r="N504" s="34">
        <v>52</v>
      </c>
      <c r="O504" s="34">
        <v>74</v>
      </c>
      <c r="P504" s="34">
        <v>67</v>
      </c>
      <c r="Q504" s="34">
        <v>149</v>
      </c>
      <c r="R504" s="34">
        <v>74</v>
      </c>
      <c r="S504" s="34">
        <v>87</v>
      </c>
      <c r="T504" s="34">
        <v>46</v>
      </c>
      <c r="U504" s="34">
        <v>80</v>
      </c>
      <c r="V504" s="34">
        <v>96</v>
      </c>
      <c r="W504" s="34">
        <v>127</v>
      </c>
      <c r="X504" s="34">
        <v>79</v>
      </c>
      <c r="Y504" s="34">
        <v>88</v>
      </c>
      <c r="Z504" s="34">
        <v>79</v>
      </c>
      <c r="AA504" s="34">
        <v>78</v>
      </c>
      <c r="AB504" s="34">
        <v>48</v>
      </c>
      <c r="AC504" s="34">
        <v>112</v>
      </c>
    </row>
    <row r="505" spans="1:29" x14ac:dyDescent="0.2">
      <c r="A505" s="34" t="s">
        <v>60998</v>
      </c>
      <c r="B505" s="34">
        <v>8</v>
      </c>
      <c r="C505" s="34">
        <v>2</v>
      </c>
      <c r="D505" s="34">
        <v>3</v>
      </c>
      <c r="E505" s="34">
        <v>5</v>
      </c>
      <c r="F505" s="34">
        <v>6</v>
      </c>
      <c r="G505" s="34">
        <v>6</v>
      </c>
      <c r="H505" s="34">
        <v>3</v>
      </c>
      <c r="I505" s="34">
        <v>3</v>
      </c>
      <c r="J505" s="34">
        <v>2</v>
      </c>
      <c r="K505" s="34">
        <v>2</v>
      </c>
      <c r="L505" s="34">
        <v>0</v>
      </c>
      <c r="M505" s="34">
        <v>6</v>
      </c>
      <c r="N505" s="34">
        <v>3</v>
      </c>
      <c r="O505" s="34">
        <v>3</v>
      </c>
      <c r="P505" s="34">
        <v>1</v>
      </c>
      <c r="Q505" s="34">
        <v>11</v>
      </c>
      <c r="R505" s="34">
        <v>1</v>
      </c>
      <c r="S505" s="34">
        <v>3</v>
      </c>
      <c r="T505" s="34">
        <v>2</v>
      </c>
      <c r="U505" s="34">
        <v>2</v>
      </c>
      <c r="V505" s="34">
        <v>3</v>
      </c>
      <c r="W505" s="34">
        <v>1</v>
      </c>
      <c r="X505" s="34">
        <v>3</v>
      </c>
      <c r="Y505" s="34">
        <v>2</v>
      </c>
      <c r="Z505" s="34">
        <v>3</v>
      </c>
      <c r="AA505" s="34">
        <v>0</v>
      </c>
      <c r="AB505" s="34">
        <v>4</v>
      </c>
      <c r="AC505" s="34">
        <v>8</v>
      </c>
    </row>
    <row r="506" spans="1:29" x14ac:dyDescent="0.2">
      <c r="A506" s="34" t="s">
        <v>60999</v>
      </c>
      <c r="B506" s="34">
        <v>29</v>
      </c>
      <c r="C506" s="34">
        <v>60</v>
      </c>
      <c r="D506" s="34">
        <v>75</v>
      </c>
      <c r="E506" s="34">
        <v>53</v>
      </c>
      <c r="F506" s="34">
        <v>92</v>
      </c>
      <c r="G506" s="34">
        <v>38</v>
      </c>
      <c r="H506" s="34">
        <v>67</v>
      </c>
      <c r="I506" s="34">
        <v>70</v>
      </c>
      <c r="J506" s="34">
        <v>59</v>
      </c>
      <c r="K506" s="34">
        <v>66</v>
      </c>
      <c r="L506" s="34">
        <v>41</v>
      </c>
      <c r="M506" s="34">
        <v>50</v>
      </c>
      <c r="N506" s="34">
        <v>45</v>
      </c>
      <c r="O506" s="34">
        <v>47</v>
      </c>
      <c r="P506" s="34">
        <v>60</v>
      </c>
      <c r="Q506" s="34">
        <v>68</v>
      </c>
      <c r="R506" s="34">
        <v>70</v>
      </c>
      <c r="S506" s="34">
        <v>56</v>
      </c>
      <c r="T506" s="34">
        <v>70</v>
      </c>
      <c r="U506" s="34">
        <v>53</v>
      </c>
      <c r="V506" s="34">
        <v>43</v>
      </c>
      <c r="W506" s="34">
        <v>84</v>
      </c>
      <c r="X506" s="34">
        <v>57</v>
      </c>
      <c r="Y506" s="34">
        <v>72</v>
      </c>
      <c r="Z506" s="34">
        <v>64</v>
      </c>
      <c r="AA506" s="34">
        <v>87</v>
      </c>
      <c r="AB506" s="34">
        <v>68</v>
      </c>
      <c r="AC506" s="34">
        <v>125</v>
      </c>
    </row>
    <row r="507" spans="1:29" x14ac:dyDescent="0.2">
      <c r="A507" s="34" t="s">
        <v>61000</v>
      </c>
      <c r="B507" s="34">
        <v>35</v>
      </c>
      <c r="C507" s="34">
        <v>39</v>
      </c>
      <c r="D507" s="34">
        <v>67</v>
      </c>
      <c r="E507" s="34">
        <v>92</v>
      </c>
      <c r="F507" s="34">
        <v>58</v>
      </c>
      <c r="G507" s="34">
        <v>51</v>
      </c>
      <c r="H507" s="34">
        <v>22</v>
      </c>
      <c r="I507" s="34">
        <v>28</v>
      </c>
      <c r="J507" s="34">
        <v>44</v>
      </c>
      <c r="K507" s="34">
        <v>57</v>
      </c>
      <c r="L507" s="34">
        <v>47</v>
      </c>
      <c r="M507" s="34">
        <v>60</v>
      </c>
      <c r="N507" s="34">
        <v>36</v>
      </c>
      <c r="O507" s="34">
        <v>61</v>
      </c>
      <c r="P507" s="34">
        <v>47</v>
      </c>
      <c r="Q507" s="34">
        <v>71</v>
      </c>
      <c r="R507" s="34">
        <v>74</v>
      </c>
      <c r="S507" s="34">
        <v>80</v>
      </c>
      <c r="T507" s="34">
        <v>86</v>
      </c>
      <c r="U507" s="34">
        <v>61</v>
      </c>
      <c r="V507" s="34">
        <v>79</v>
      </c>
      <c r="W507" s="34">
        <v>46</v>
      </c>
      <c r="X507" s="34">
        <v>82</v>
      </c>
      <c r="Y507" s="34">
        <v>82</v>
      </c>
      <c r="Z507" s="34">
        <v>41</v>
      </c>
      <c r="AA507" s="34">
        <v>95</v>
      </c>
      <c r="AB507" s="34">
        <v>87</v>
      </c>
      <c r="AC507" s="34">
        <v>88</v>
      </c>
    </row>
    <row r="508" spans="1:29" x14ac:dyDescent="0.2">
      <c r="A508" s="34" t="s">
        <v>61001</v>
      </c>
      <c r="B508" s="34">
        <v>43</v>
      </c>
      <c r="C508" s="34">
        <v>63</v>
      </c>
      <c r="D508" s="34">
        <v>70</v>
      </c>
      <c r="E508" s="34">
        <v>90</v>
      </c>
      <c r="F508" s="34">
        <v>77</v>
      </c>
      <c r="G508" s="34">
        <v>61</v>
      </c>
      <c r="H508" s="34">
        <v>86</v>
      </c>
      <c r="I508" s="34">
        <v>74</v>
      </c>
      <c r="J508" s="34">
        <v>84</v>
      </c>
      <c r="K508" s="34">
        <v>73</v>
      </c>
      <c r="L508" s="34">
        <v>71</v>
      </c>
      <c r="M508" s="34">
        <v>51</v>
      </c>
      <c r="N508" s="34">
        <v>70</v>
      </c>
      <c r="O508" s="34">
        <v>66</v>
      </c>
      <c r="P508" s="34">
        <v>58</v>
      </c>
      <c r="Q508" s="34">
        <v>94</v>
      </c>
      <c r="R508" s="34">
        <v>111</v>
      </c>
      <c r="S508" s="34">
        <v>109</v>
      </c>
      <c r="T508" s="34">
        <v>92</v>
      </c>
      <c r="U508" s="34">
        <v>107</v>
      </c>
      <c r="V508" s="34">
        <v>77</v>
      </c>
      <c r="W508" s="34">
        <v>127</v>
      </c>
      <c r="X508" s="34">
        <v>92</v>
      </c>
      <c r="Y508" s="34">
        <v>97</v>
      </c>
      <c r="Z508" s="34">
        <v>77</v>
      </c>
      <c r="AA508" s="34">
        <v>86</v>
      </c>
      <c r="AB508" s="34">
        <v>122</v>
      </c>
      <c r="AC508" s="34">
        <v>143</v>
      </c>
    </row>
    <row r="509" spans="1:29" x14ac:dyDescent="0.2">
      <c r="A509" s="34" t="s">
        <v>61002</v>
      </c>
      <c r="B509" s="34">
        <v>16</v>
      </c>
      <c r="C509" s="34">
        <v>1</v>
      </c>
      <c r="D509" s="34">
        <v>1</v>
      </c>
      <c r="E509" s="34">
        <v>0</v>
      </c>
      <c r="F509" s="34">
        <v>0</v>
      </c>
      <c r="G509" s="34">
        <v>6</v>
      </c>
      <c r="H509" s="34">
        <v>4</v>
      </c>
      <c r="I509" s="34">
        <v>2</v>
      </c>
      <c r="J509" s="34">
        <v>2</v>
      </c>
      <c r="K509" s="34">
        <v>3</v>
      </c>
      <c r="L509" s="34">
        <v>1</v>
      </c>
      <c r="M509" s="34">
        <v>2</v>
      </c>
      <c r="N509" s="34">
        <v>1</v>
      </c>
      <c r="O509" s="34">
        <v>8</v>
      </c>
      <c r="P509" s="34">
        <v>2</v>
      </c>
      <c r="Q509" s="34">
        <v>9</v>
      </c>
      <c r="R509" s="34">
        <v>0</v>
      </c>
      <c r="S509" s="34">
        <v>12</v>
      </c>
      <c r="T509" s="34">
        <v>17</v>
      </c>
      <c r="U509" s="34">
        <v>9</v>
      </c>
      <c r="V509" s="34">
        <v>9</v>
      </c>
      <c r="W509" s="34">
        <v>5</v>
      </c>
      <c r="X509" s="34">
        <v>6</v>
      </c>
      <c r="Y509" s="34">
        <v>3</v>
      </c>
      <c r="Z509" s="34">
        <v>1</v>
      </c>
      <c r="AA509" s="34">
        <v>6</v>
      </c>
      <c r="AB509" s="34">
        <v>11</v>
      </c>
      <c r="AC509" s="34">
        <v>7</v>
      </c>
    </row>
    <row r="510" spans="1:29" x14ac:dyDescent="0.2">
      <c r="A510" s="34" t="s">
        <v>61003</v>
      </c>
      <c r="B510" s="34">
        <v>21</v>
      </c>
      <c r="C510" s="34">
        <v>4</v>
      </c>
      <c r="D510" s="34">
        <v>10</v>
      </c>
      <c r="E510" s="34">
        <v>14</v>
      </c>
      <c r="F510" s="34">
        <v>6</v>
      </c>
      <c r="G510" s="34">
        <v>14</v>
      </c>
      <c r="H510" s="34">
        <v>19</v>
      </c>
      <c r="I510" s="34">
        <v>9</v>
      </c>
      <c r="J510" s="34">
        <v>7</v>
      </c>
      <c r="K510" s="34">
        <v>16</v>
      </c>
      <c r="L510" s="34">
        <v>10</v>
      </c>
      <c r="M510" s="34">
        <v>13</v>
      </c>
      <c r="N510" s="34">
        <v>5</v>
      </c>
      <c r="O510" s="34">
        <v>1</v>
      </c>
      <c r="P510" s="34">
        <v>5</v>
      </c>
      <c r="Q510" s="34">
        <v>10</v>
      </c>
      <c r="R510" s="34">
        <v>17</v>
      </c>
      <c r="S510" s="34">
        <v>11</v>
      </c>
      <c r="T510" s="34">
        <v>17</v>
      </c>
      <c r="U510" s="34">
        <v>4</v>
      </c>
      <c r="V510" s="34">
        <v>4</v>
      </c>
      <c r="W510" s="34">
        <v>3</v>
      </c>
      <c r="X510" s="34">
        <v>5</v>
      </c>
      <c r="Y510" s="34">
        <v>4</v>
      </c>
      <c r="Z510" s="34">
        <v>15</v>
      </c>
      <c r="AA510" s="34">
        <v>11</v>
      </c>
      <c r="AB510" s="34">
        <v>23</v>
      </c>
      <c r="AC510" s="34">
        <v>9</v>
      </c>
    </row>
    <row r="511" spans="1:29" x14ac:dyDescent="0.2">
      <c r="A511" s="34" t="s">
        <v>61004</v>
      </c>
      <c r="B511" s="34">
        <v>15</v>
      </c>
      <c r="C511" s="34">
        <v>6</v>
      </c>
      <c r="D511" s="34">
        <v>8</v>
      </c>
      <c r="E511" s="34">
        <v>10</v>
      </c>
      <c r="F511" s="34">
        <v>7</v>
      </c>
      <c r="G511" s="34">
        <v>11</v>
      </c>
      <c r="H511" s="34">
        <v>2</v>
      </c>
      <c r="I511" s="34">
        <v>17</v>
      </c>
      <c r="J511" s="34">
        <v>2</v>
      </c>
      <c r="K511" s="34">
        <v>32</v>
      </c>
      <c r="L511" s="34">
        <v>1</v>
      </c>
      <c r="M511" s="34">
        <v>11</v>
      </c>
      <c r="N511" s="34">
        <v>4</v>
      </c>
      <c r="O511" s="34">
        <v>12</v>
      </c>
      <c r="P511" s="34">
        <v>7</v>
      </c>
      <c r="Q511" s="34">
        <v>17</v>
      </c>
      <c r="R511" s="34">
        <v>1</v>
      </c>
      <c r="S511" s="34">
        <v>13</v>
      </c>
      <c r="T511" s="34">
        <v>2</v>
      </c>
      <c r="U511" s="34">
        <v>12</v>
      </c>
      <c r="V511" s="34">
        <v>18</v>
      </c>
      <c r="W511" s="34">
        <v>18</v>
      </c>
      <c r="X511" s="34">
        <v>0</v>
      </c>
      <c r="Y511" s="34">
        <v>26</v>
      </c>
      <c r="Z511" s="34">
        <v>6</v>
      </c>
      <c r="AA511" s="34">
        <v>26</v>
      </c>
      <c r="AB511" s="34">
        <v>8</v>
      </c>
      <c r="AC511" s="34">
        <v>25</v>
      </c>
    </row>
    <row r="512" spans="1:29" x14ac:dyDescent="0.2">
      <c r="A512" s="34" t="s">
        <v>61005</v>
      </c>
      <c r="B512" s="34">
        <v>14</v>
      </c>
      <c r="C512" s="34">
        <v>10</v>
      </c>
      <c r="D512" s="34">
        <v>1</v>
      </c>
      <c r="E512" s="34">
        <v>10</v>
      </c>
      <c r="F512" s="34">
        <v>8</v>
      </c>
      <c r="G512" s="34">
        <v>0</v>
      </c>
      <c r="H512" s="34">
        <v>21</v>
      </c>
      <c r="I512" s="34">
        <v>2</v>
      </c>
      <c r="J512" s="34">
        <v>8</v>
      </c>
      <c r="K512" s="34">
        <v>2</v>
      </c>
      <c r="L512" s="34">
        <v>11</v>
      </c>
      <c r="M512" s="34">
        <v>6</v>
      </c>
      <c r="N512" s="34">
        <v>4</v>
      </c>
      <c r="O512" s="34">
        <v>0</v>
      </c>
      <c r="P512" s="34">
        <v>2</v>
      </c>
      <c r="Q512" s="34">
        <v>5</v>
      </c>
      <c r="R512" s="34">
        <v>14</v>
      </c>
      <c r="S512" s="34">
        <v>9</v>
      </c>
      <c r="T512" s="34">
        <v>13</v>
      </c>
      <c r="U512" s="34">
        <v>2</v>
      </c>
      <c r="V512" s="34">
        <v>16</v>
      </c>
      <c r="W512" s="34">
        <v>10</v>
      </c>
      <c r="X512" s="34">
        <v>5</v>
      </c>
      <c r="Y512" s="34">
        <v>12</v>
      </c>
      <c r="Z512" s="34">
        <v>6</v>
      </c>
      <c r="AA512" s="34">
        <v>12</v>
      </c>
      <c r="AB512" s="34">
        <v>3</v>
      </c>
      <c r="AC512" s="34">
        <v>0</v>
      </c>
    </row>
    <row r="513" spans="1:29" x14ac:dyDescent="0.2">
      <c r="A513" s="34" t="s">
        <v>61006</v>
      </c>
      <c r="B513" s="34">
        <v>10</v>
      </c>
      <c r="C513" s="34">
        <v>4</v>
      </c>
      <c r="D513" s="34">
        <v>1</v>
      </c>
      <c r="E513" s="34">
        <v>9</v>
      </c>
      <c r="F513" s="34">
        <v>1</v>
      </c>
      <c r="G513" s="34">
        <v>19</v>
      </c>
      <c r="H513" s="34">
        <v>3</v>
      </c>
      <c r="I513" s="34">
        <v>19</v>
      </c>
      <c r="J513" s="34">
        <v>1</v>
      </c>
      <c r="K513" s="34">
        <v>10</v>
      </c>
      <c r="L513" s="34">
        <v>1</v>
      </c>
      <c r="M513" s="34">
        <v>5</v>
      </c>
      <c r="N513" s="34">
        <v>1</v>
      </c>
      <c r="O513" s="34">
        <v>4</v>
      </c>
      <c r="P513" s="34">
        <v>6</v>
      </c>
      <c r="Q513" s="34">
        <v>1</v>
      </c>
      <c r="R513" s="34">
        <v>0</v>
      </c>
      <c r="S513" s="34">
        <v>1</v>
      </c>
      <c r="T513" s="34">
        <v>11</v>
      </c>
      <c r="U513" s="34">
        <v>6</v>
      </c>
      <c r="V513" s="34">
        <v>1</v>
      </c>
      <c r="W513" s="34">
        <v>9</v>
      </c>
      <c r="X513" s="34">
        <v>2</v>
      </c>
      <c r="Y513" s="34">
        <v>9</v>
      </c>
      <c r="Z513" s="34">
        <v>0</v>
      </c>
      <c r="AA513" s="34">
        <v>8</v>
      </c>
      <c r="AB513" s="34">
        <v>0</v>
      </c>
      <c r="AC513" s="34">
        <v>4</v>
      </c>
    </row>
    <row r="514" spans="1:29" x14ac:dyDescent="0.2">
      <c r="A514" s="34" t="s">
        <v>61007</v>
      </c>
      <c r="B514" s="34">
        <v>0</v>
      </c>
      <c r="C514" s="34">
        <v>0</v>
      </c>
      <c r="D514" s="34">
        <v>0</v>
      </c>
      <c r="E514" s="34">
        <v>0</v>
      </c>
      <c r="F514" s="34">
        <v>0</v>
      </c>
      <c r="G514" s="34">
        <v>0</v>
      </c>
      <c r="H514" s="34">
        <v>0</v>
      </c>
      <c r="I514" s="34">
        <v>0</v>
      </c>
      <c r="J514" s="34">
        <v>0</v>
      </c>
      <c r="K514" s="34">
        <v>0</v>
      </c>
      <c r="L514" s="34">
        <v>0</v>
      </c>
      <c r="M514" s="34">
        <v>0</v>
      </c>
      <c r="N514" s="34">
        <v>0</v>
      </c>
      <c r="O514" s="34">
        <v>0</v>
      </c>
      <c r="P514" s="34">
        <v>0</v>
      </c>
      <c r="Q514" s="34">
        <v>0</v>
      </c>
      <c r="R514" s="34">
        <v>0</v>
      </c>
      <c r="S514" s="34">
        <v>0</v>
      </c>
      <c r="T514" s="34">
        <v>0</v>
      </c>
      <c r="U514" s="34">
        <v>0</v>
      </c>
      <c r="V514" s="34">
        <v>0</v>
      </c>
      <c r="W514" s="34">
        <v>0</v>
      </c>
      <c r="X514" s="34">
        <v>0</v>
      </c>
      <c r="Y514" s="34">
        <v>0</v>
      </c>
      <c r="Z514" s="34">
        <v>0</v>
      </c>
      <c r="AA514" s="34">
        <v>0</v>
      </c>
      <c r="AB514" s="34">
        <v>0</v>
      </c>
      <c r="AC514" s="34">
        <v>0</v>
      </c>
    </row>
    <row r="515" spans="1:29" x14ac:dyDescent="0.2">
      <c r="A515" s="34" t="s">
        <v>61008</v>
      </c>
      <c r="B515" s="34">
        <v>33</v>
      </c>
      <c r="C515" s="34">
        <v>48</v>
      </c>
      <c r="D515" s="34">
        <v>55</v>
      </c>
      <c r="E515" s="34">
        <v>40</v>
      </c>
      <c r="F515" s="34">
        <v>71</v>
      </c>
      <c r="G515" s="34">
        <v>42</v>
      </c>
      <c r="H515" s="34">
        <v>60</v>
      </c>
      <c r="I515" s="34">
        <v>44</v>
      </c>
      <c r="J515" s="34">
        <v>54</v>
      </c>
      <c r="K515" s="34">
        <v>66</v>
      </c>
      <c r="L515" s="34">
        <v>69</v>
      </c>
      <c r="M515" s="34">
        <v>37</v>
      </c>
      <c r="N515" s="34">
        <v>69</v>
      </c>
      <c r="O515" s="34">
        <v>47</v>
      </c>
      <c r="P515" s="34">
        <v>61</v>
      </c>
      <c r="Q515" s="34">
        <v>62</v>
      </c>
      <c r="R515" s="34">
        <v>61</v>
      </c>
      <c r="S515" s="34">
        <v>58</v>
      </c>
      <c r="T515" s="34">
        <v>88</v>
      </c>
      <c r="U515" s="34">
        <v>67</v>
      </c>
      <c r="V515" s="34">
        <v>34</v>
      </c>
      <c r="W515" s="34">
        <v>69</v>
      </c>
      <c r="X515" s="34">
        <v>60</v>
      </c>
      <c r="Y515" s="34">
        <v>47</v>
      </c>
      <c r="Z515" s="34">
        <v>66</v>
      </c>
      <c r="AA515" s="34">
        <v>56</v>
      </c>
      <c r="AB515" s="34">
        <v>95</v>
      </c>
      <c r="AC515" s="34">
        <v>87</v>
      </c>
    </row>
    <row r="516" spans="1:29" x14ac:dyDescent="0.2">
      <c r="A516" s="34" t="s">
        <v>61009</v>
      </c>
      <c r="B516" s="34">
        <v>80</v>
      </c>
      <c r="C516" s="34">
        <v>50</v>
      </c>
      <c r="D516" s="34">
        <v>67</v>
      </c>
      <c r="E516" s="34">
        <v>64</v>
      </c>
      <c r="F516" s="34">
        <v>92</v>
      </c>
      <c r="G516" s="34">
        <v>36</v>
      </c>
      <c r="H516" s="34">
        <v>82</v>
      </c>
      <c r="I516" s="34">
        <v>66</v>
      </c>
      <c r="J516" s="34">
        <v>101</v>
      </c>
      <c r="K516" s="34">
        <v>65</v>
      </c>
      <c r="L516" s="34">
        <v>106</v>
      </c>
      <c r="M516" s="34">
        <v>36</v>
      </c>
      <c r="N516" s="34">
        <v>54</v>
      </c>
      <c r="O516" s="34">
        <v>64</v>
      </c>
      <c r="P516" s="34">
        <v>98</v>
      </c>
      <c r="Q516" s="34">
        <v>89</v>
      </c>
      <c r="R516" s="34">
        <v>122</v>
      </c>
      <c r="S516" s="34">
        <v>96</v>
      </c>
      <c r="T516" s="34">
        <v>101</v>
      </c>
      <c r="U516" s="34">
        <v>70</v>
      </c>
      <c r="V516" s="34">
        <v>76</v>
      </c>
      <c r="W516" s="34">
        <v>116</v>
      </c>
      <c r="X516" s="34">
        <v>110</v>
      </c>
      <c r="Y516" s="34">
        <v>115</v>
      </c>
      <c r="Z516" s="34">
        <v>54</v>
      </c>
      <c r="AA516" s="34">
        <v>78</v>
      </c>
      <c r="AB516" s="34">
        <v>109</v>
      </c>
      <c r="AC516" s="34">
        <v>112</v>
      </c>
    </row>
    <row r="517" spans="1:29" x14ac:dyDescent="0.2">
      <c r="A517" s="34" t="s">
        <v>61010</v>
      </c>
      <c r="B517" s="34">
        <v>22</v>
      </c>
      <c r="C517" s="34">
        <v>21</v>
      </c>
      <c r="D517" s="34">
        <v>8</v>
      </c>
      <c r="E517" s="34">
        <v>20</v>
      </c>
      <c r="F517" s="34">
        <v>9</v>
      </c>
      <c r="G517" s="34">
        <v>16</v>
      </c>
      <c r="H517" s="34">
        <v>18</v>
      </c>
      <c r="I517" s="34">
        <v>16</v>
      </c>
      <c r="J517" s="34">
        <v>6</v>
      </c>
      <c r="K517" s="34">
        <v>14</v>
      </c>
      <c r="L517" s="34">
        <v>5</v>
      </c>
      <c r="M517" s="34">
        <v>21</v>
      </c>
      <c r="N517" s="34">
        <v>8</v>
      </c>
      <c r="O517" s="34">
        <v>14</v>
      </c>
      <c r="P517" s="34">
        <v>9</v>
      </c>
      <c r="Q517" s="34">
        <v>16</v>
      </c>
      <c r="R517" s="34">
        <v>16</v>
      </c>
      <c r="S517" s="34">
        <v>19</v>
      </c>
      <c r="T517" s="34">
        <v>8</v>
      </c>
      <c r="U517" s="34">
        <v>15</v>
      </c>
      <c r="V517" s="34">
        <v>8</v>
      </c>
      <c r="W517" s="34">
        <v>22</v>
      </c>
      <c r="X517" s="34">
        <v>13</v>
      </c>
      <c r="Y517" s="34">
        <v>9</v>
      </c>
      <c r="Z517" s="34">
        <v>8</v>
      </c>
      <c r="AA517" s="34">
        <v>25</v>
      </c>
      <c r="AB517" s="34">
        <v>14</v>
      </c>
      <c r="AC517" s="34">
        <v>21</v>
      </c>
    </row>
    <row r="518" spans="1:29" x14ac:dyDescent="0.2">
      <c r="A518" s="34" t="s">
        <v>61011</v>
      </c>
      <c r="B518" s="34">
        <v>38</v>
      </c>
      <c r="C518" s="34">
        <v>45</v>
      </c>
      <c r="D518" s="34">
        <v>22</v>
      </c>
      <c r="E518" s="34">
        <v>42</v>
      </c>
      <c r="F518" s="34">
        <v>26</v>
      </c>
      <c r="G518" s="34">
        <v>37</v>
      </c>
      <c r="H518" s="34">
        <v>12</v>
      </c>
      <c r="I518" s="34">
        <v>36</v>
      </c>
      <c r="J518" s="34">
        <v>39</v>
      </c>
      <c r="K518" s="34">
        <v>21</v>
      </c>
      <c r="L518" s="34">
        <v>21</v>
      </c>
      <c r="M518" s="34">
        <v>41</v>
      </c>
      <c r="N518" s="34">
        <v>27</v>
      </c>
      <c r="O518" s="34">
        <v>23</v>
      </c>
      <c r="P518" s="34">
        <v>32</v>
      </c>
      <c r="Q518" s="34">
        <v>54</v>
      </c>
      <c r="R518" s="34">
        <v>32</v>
      </c>
      <c r="S518" s="34">
        <v>31</v>
      </c>
      <c r="T518" s="34">
        <v>34</v>
      </c>
      <c r="U518" s="34">
        <v>46</v>
      </c>
      <c r="V518" s="34">
        <v>25</v>
      </c>
      <c r="W518" s="34">
        <v>50</v>
      </c>
      <c r="X518" s="34">
        <v>36</v>
      </c>
      <c r="Y518" s="34">
        <v>35</v>
      </c>
      <c r="Z518" s="34">
        <v>29</v>
      </c>
      <c r="AA518" s="34">
        <v>35</v>
      </c>
      <c r="AB518" s="34">
        <v>59</v>
      </c>
      <c r="AC518" s="34">
        <v>37</v>
      </c>
    </row>
    <row r="519" spans="1:29" x14ac:dyDescent="0.2">
      <c r="A519" s="34" t="s">
        <v>61012</v>
      </c>
      <c r="B519" s="34">
        <v>35</v>
      </c>
      <c r="C519" s="34">
        <v>35</v>
      </c>
      <c r="D519" s="34">
        <v>42</v>
      </c>
      <c r="E519" s="34">
        <v>47</v>
      </c>
      <c r="F519" s="34">
        <v>39</v>
      </c>
      <c r="G519" s="34">
        <v>37</v>
      </c>
      <c r="H519" s="34">
        <v>38</v>
      </c>
      <c r="I519" s="34">
        <v>56</v>
      </c>
      <c r="J519" s="34">
        <v>51</v>
      </c>
      <c r="K519" s="34">
        <v>51</v>
      </c>
      <c r="L519" s="34">
        <v>43</v>
      </c>
      <c r="M519" s="34">
        <v>37</v>
      </c>
      <c r="N519" s="34">
        <v>50</v>
      </c>
      <c r="O519" s="34">
        <v>28</v>
      </c>
      <c r="P519" s="34">
        <v>42</v>
      </c>
      <c r="Q519" s="34">
        <v>50</v>
      </c>
      <c r="R519" s="34">
        <v>51</v>
      </c>
      <c r="S519" s="34">
        <v>50</v>
      </c>
      <c r="T519" s="34">
        <v>64</v>
      </c>
      <c r="U519" s="34">
        <v>37</v>
      </c>
      <c r="V519" s="34">
        <v>74</v>
      </c>
      <c r="W519" s="34">
        <v>52</v>
      </c>
      <c r="X519" s="34">
        <v>60</v>
      </c>
      <c r="Y519" s="34">
        <v>51</v>
      </c>
      <c r="Z519" s="34">
        <v>43</v>
      </c>
      <c r="AA519" s="34">
        <v>72</v>
      </c>
      <c r="AB519" s="34">
        <v>67</v>
      </c>
      <c r="AC519" s="34">
        <v>89</v>
      </c>
    </row>
    <row r="520" spans="1:29" x14ac:dyDescent="0.2">
      <c r="A520" s="34" t="s">
        <v>61013</v>
      </c>
      <c r="B520" s="34">
        <v>3</v>
      </c>
      <c r="C520" s="34">
        <v>0</v>
      </c>
      <c r="D520" s="34">
        <v>0</v>
      </c>
      <c r="E520" s="34">
        <v>2</v>
      </c>
      <c r="F520" s="34">
        <v>0</v>
      </c>
      <c r="G520" s="34">
        <v>0</v>
      </c>
      <c r="H520" s="34">
        <v>0</v>
      </c>
      <c r="I520" s="34">
        <v>2</v>
      </c>
      <c r="J520" s="34">
        <v>2</v>
      </c>
      <c r="K520" s="34">
        <v>2</v>
      </c>
      <c r="L520" s="34">
        <v>0</v>
      </c>
      <c r="M520" s="34">
        <v>1</v>
      </c>
      <c r="N520" s="34">
        <v>0</v>
      </c>
      <c r="O520" s="34">
        <v>1</v>
      </c>
      <c r="P520" s="34">
        <v>0</v>
      </c>
      <c r="Q520" s="34">
        <v>3</v>
      </c>
      <c r="R520" s="34">
        <v>1</v>
      </c>
      <c r="S520" s="34">
        <v>0</v>
      </c>
      <c r="T520" s="34">
        <v>2</v>
      </c>
      <c r="U520" s="34">
        <v>0</v>
      </c>
      <c r="V520" s="34">
        <v>3</v>
      </c>
      <c r="W520" s="34">
        <v>4</v>
      </c>
      <c r="X520" s="34">
        <v>1</v>
      </c>
      <c r="Y520" s="34">
        <v>4</v>
      </c>
      <c r="Z520" s="34">
        <v>0</v>
      </c>
      <c r="AA520" s="34">
        <v>2</v>
      </c>
      <c r="AB520" s="34">
        <v>3</v>
      </c>
      <c r="AC520" s="34">
        <v>6</v>
      </c>
    </row>
    <row r="521" spans="1:29" x14ac:dyDescent="0.2">
      <c r="A521" s="34" t="s">
        <v>61014</v>
      </c>
      <c r="B521" s="34">
        <v>12</v>
      </c>
      <c r="C521" s="34">
        <v>12</v>
      </c>
      <c r="D521" s="34">
        <v>6</v>
      </c>
      <c r="E521" s="34">
        <v>7</v>
      </c>
      <c r="F521" s="34">
        <v>12</v>
      </c>
      <c r="G521" s="34">
        <v>0</v>
      </c>
      <c r="H521" s="34">
        <v>15</v>
      </c>
      <c r="I521" s="34">
        <v>19</v>
      </c>
      <c r="J521" s="34">
        <v>5</v>
      </c>
      <c r="K521" s="34">
        <v>11</v>
      </c>
      <c r="L521" s="34">
        <v>4</v>
      </c>
      <c r="M521" s="34">
        <v>11</v>
      </c>
      <c r="N521" s="34">
        <v>7</v>
      </c>
      <c r="O521" s="34">
        <v>6</v>
      </c>
      <c r="P521" s="34">
        <v>18</v>
      </c>
      <c r="Q521" s="34">
        <v>9</v>
      </c>
      <c r="R521" s="34">
        <v>9</v>
      </c>
      <c r="S521" s="34">
        <v>12</v>
      </c>
      <c r="T521" s="34">
        <v>4</v>
      </c>
      <c r="U521" s="34">
        <v>9</v>
      </c>
      <c r="V521" s="34">
        <v>10</v>
      </c>
      <c r="W521" s="34">
        <v>24</v>
      </c>
      <c r="X521" s="34">
        <v>8</v>
      </c>
      <c r="Y521" s="34">
        <v>20</v>
      </c>
      <c r="Z521" s="34">
        <v>9</v>
      </c>
      <c r="AA521" s="34">
        <v>16</v>
      </c>
      <c r="AB521" s="34">
        <v>0</v>
      </c>
      <c r="AC521" s="34">
        <v>12</v>
      </c>
    </row>
    <row r="522" spans="1:29" x14ac:dyDescent="0.2">
      <c r="A522" s="34" t="s">
        <v>61015</v>
      </c>
      <c r="B522" s="34">
        <v>16</v>
      </c>
      <c r="C522" s="34">
        <v>27</v>
      </c>
      <c r="D522" s="34">
        <v>32</v>
      </c>
      <c r="E522" s="34">
        <v>29</v>
      </c>
      <c r="F522" s="34">
        <v>14</v>
      </c>
      <c r="G522" s="34">
        <v>12</v>
      </c>
      <c r="H522" s="34">
        <v>12</v>
      </c>
      <c r="I522" s="34">
        <v>16</v>
      </c>
      <c r="J522" s="34">
        <v>21</v>
      </c>
      <c r="K522" s="34">
        <v>16</v>
      </c>
      <c r="L522" s="34">
        <v>18</v>
      </c>
      <c r="M522" s="34">
        <v>16</v>
      </c>
      <c r="N522" s="34">
        <v>12</v>
      </c>
      <c r="O522" s="34">
        <v>44</v>
      </c>
      <c r="P522" s="34">
        <v>15</v>
      </c>
      <c r="Q522" s="34">
        <v>40</v>
      </c>
      <c r="R522" s="34">
        <v>12</v>
      </c>
      <c r="S522" s="34">
        <v>29</v>
      </c>
      <c r="T522" s="34">
        <v>15</v>
      </c>
      <c r="U522" s="34">
        <v>18</v>
      </c>
      <c r="V522" s="34">
        <v>40</v>
      </c>
      <c r="W522" s="34">
        <v>39</v>
      </c>
      <c r="X522" s="34">
        <v>33</v>
      </c>
      <c r="Y522" s="34">
        <v>30</v>
      </c>
      <c r="Z522" s="34">
        <v>23</v>
      </c>
      <c r="AA522" s="34">
        <v>43</v>
      </c>
      <c r="AB522" s="34">
        <v>15</v>
      </c>
      <c r="AC522" s="34">
        <v>61</v>
      </c>
    </row>
    <row r="523" spans="1:29" x14ac:dyDescent="0.2">
      <c r="A523" s="34" t="s">
        <v>61016</v>
      </c>
      <c r="B523" s="34">
        <v>30</v>
      </c>
      <c r="C523" s="34">
        <v>49</v>
      </c>
      <c r="D523" s="34">
        <v>38</v>
      </c>
      <c r="E523" s="34">
        <v>44</v>
      </c>
      <c r="F523" s="34">
        <v>38</v>
      </c>
      <c r="G523" s="34">
        <v>73</v>
      </c>
      <c r="H523" s="34">
        <v>29</v>
      </c>
      <c r="I523" s="34">
        <v>35</v>
      </c>
      <c r="J523" s="34">
        <v>33</v>
      </c>
      <c r="K523" s="34">
        <v>52</v>
      </c>
      <c r="L523" s="34">
        <v>46</v>
      </c>
      <c r="M523" s="34">
        <v>50</v>
      </c>
      <c r="N523" s="34">
        <v>22</v>
      </c>
      <c r="O523" s="34">
        <v>38</v>
      </c>
      <c r="P523" s="34">
        <v>36</v>
      </c>
      <c r="Q523" s="34">
        <v>72</v>
      </c>
      <c r="R523" s="34">
        <v>77</v>
      </c>
      <c r="S523" s="34">
        <v>54</v>
      </c>
      <c r="T523" s="34">
        <v>55</v>
      </c>
      <c r="U523" s="34">
        <v>39</v>
      </c>
      <c r="V523" s="34">
        <v>43</v>
      </c>
      <c r="W523" s="34">
        <v>48</v>
      </c>
      <c r="X523" s="34">
        <v>74</v>
      </c>
      <c r="Y523" s="34">
        <v>67</v>
      </c>
      <c r="Z523" s="34">
        <v>42</v>
      </c>
      <c r="AA523" s="34">
        <v>60</v>
      </c>
      <c r="AB523" s="34">
        <v>65</v>
      </c>
      <c r="AC523" s="34">
        <v>92</v>
      </c>
    </row>
    <row r="524" spans="1:29" x14ac:dyDescent="0.2">
      <c r="A524" s="34" t="s">
        <v>61017</v>
      </c>
      <c r="B524" s="34">
        <v>89</v>
      </c>
      <c r="C524" s="34">
        <v>61</v>
      </c>
      <c r="D524" s="34">
        <v>99</v>
      </c>
      <c r="E524" s="34">
        <v>66</v>
      </c>
      <c r="F524" s="34">
        <v>93</v>
      </c>
      <c r="G524" s="34">
        <v>73</v>
      </c>
      <c r="H524" s="34">
        <v>131</v>
      </c>
      <c r="I524" s="34">
        <v>72</v>
      </c>
      <c r="J524" s="34">
        <v>91</v>
      </c>
      <c r="K524" s="34">
        <v>65</v>
      </c>
      <c r="L524" s="34">
        <v>71</v>
      </c>
      <c r="M524" s="34">
        <v>77</v>
      </c>
      <c r="N524" s="34">
        <v>76</v>
      </c>
      <c r="O524" s="34">
        <v>76</v>
      </c>
      <c r="P524" s="34">
        <v>65</v>
      </c>
      <c r="Q524" s="34">
        <v>82</v>
      </c>
      <c r="R524" s="34">
        <v>110</v>
      </c>
      <c r="S524" s="34">
        <v>86</v>
      </c>
      <c r="T524" s="34">
        <v>131</v>
      </c>
      <c r="U524" s="34">
        <v>83</v>
      </c>
      <c r="V524" s="34">
        <v>145</v>
      </c>
      <c r="W524" s="34">
        <v>147</v>
      </c>
      <c r="X524" s="34">
        <v>111</v>
      </c>
      <c r="Y524" s="34">
        <v>77</v>
      </c>
      <c r="Z524" s="34">
        <v>89</v>
      </c>
      <c r="AA524" s="34">
        <v>110</v>
      </c>
      <c r="AB524" s="34">
        <v>106</v>
      </c>
      <c r="AC524" s="34">
        <v>157</v>
      </c>
    </row>
    <row r="525" spans="1:29" x14ac:dyDescent="0.2">
      <c r="A525" s="34" t="s">
        <v>61018</v>
      </c>
      <c r="B525" s="34">
        <v>35</v>
      </c>
      <c r="C525" s="34">
        <v>46</v>
      </c>
      <c r="D525" s="34">
        <v>23</v>
      </c>
      <c r="E525" s="34">
        <v>69</v>
      </c>
      <c r="F525" s="34">
        <v>38</v>
      </c>
      <c r="G525" s="34">
        <v>47</v>
      </c>
      <c r="H525" s="34">
        <v>55</v>
      </c>
      <c r="I525" s="34">
        <v>42</v>
      </c>
      <c r="J525" s="34">
        <v>38</v>
      </c>
      <c r="K525" s="34">
        <v>50</v>
      </c>
      <c r="L525" s="34">
        <v>26</v>
      </c>
      <c r="M525" s="34">
        <v>44</v>
      </c>
      <c r="N525" s="34">
        <v>27</v>
      </c>
      <c r="O525" s="34">
        <v>71</v>
      </c>
      <c r="P525" s="34">
        <v>32</v>
      </c>
      <c r="Q525" s="34">
        <v>49</v>
      </c>
      <c r="R525" s="34">
        <v>49</v>
      </c>
      <c r="S525" s="34">
        <v>45</v>
      </c>
      <c r="T525" s="34">
        <v>33</v>
      </c>
      <c r="U525" s="34">
        <v>52</v>
      </c>
      <c r="V525" s="34">
        <v>35</v>
      </c>
      <c r="W525" s="34">
        <v>52</v>
      </c>
      <c r="X525" s="34">
        <v>43</v>
      </c>
      <c r="Y525" s="34">
        <v>57</v>
      </c>
      <c r="Z525" s="34">
        <v>49</v>
      </c>
      <c r="AA525" s="34">
        <v>69</v>
      </c>
      <c r="AB525" s="34">
        <v>38</v>
      </c>
      <c r="AC525" s="34">
        <v>82</v>
      </c>
    </row>
    <row r="526" spans="1:29" x14ac:dyDescent="0.2">
      <c r="A526" s="34" t="s">
        <v>61019</v>
      </c>
      <c r="B526" s="34">
        <v>6</v>
      </c>
      <c r="C526" s="34">
        <v>2</v>
      </c>
      <c r="D526" s="34">
        <v>3</v>
      </c>
      <c r="E526" s="34">
        <v>6</v>
      </c>
      <c r="F526" s="34">
        <v>3</v>
      </c>
      <c r="G526" s="34">
        <v>0</v>
      </c>
      <c r="H526" s="34">
        <v>0</v>
      </c>
      <c r="I526" s="34">
        <v>0</v>
      </c>
      <c r="J526" s="34">
        <v>2</v>
      </c>
      <c r="K526" s="34">
        <v>0</v>
      </c>
      <c r="L526" s="34">
        <v>1</v>
      </c>
      <c r="M526" s="34">
        <v>2</v>
      </c>
      <c r="N526" s="34">
        <v>0</v>
      </c>
      <c r="O526" s="34">
        <v>0</v>
      </c>
      <c r="P526" s="34">
        <v>1</v>
      </c>
      <c r="Q526" s="34">
        <v>4</v>
      </c>
      <c r="R526" s="34">
        <v>1</v>
      </c>
      <c r="S526" s="34">
        <v>2</v>
      </c>
      <c r="T526" s="34">
        <v>2</v>
      </c>
      <c r="U526" s="34">
        <v>1</v>
      </c>
      <c r="V526" s="34">
        <v>0</v>
      </c>
      <c r="W526" s="34">
        <v>3</v>
      </c>
      <c r="X526" s="34">
        <v>0</v>
      </c>
      <c r="Y526" s="34">
        <v>1</v>
      </c>
      <c r="Z526" s="34">
        <v>2</v>
      </c>
      <c r="AA526" s="34">
        <v>0</v>
      </c>
      <c r="AB526" s="34">
        <v>4</v>
      </c>
      <c r="AC526" s="34">
        <v>0</v>
      </c>
    </row>
    <row r="527" spans="1:29" x14ac:dyDescent="0.2">
      <c r="A527" s="34" t="s">
        <v>61020</v>
      </c>
      <c r="B527" s="34">
        <v>73</v>
      </c>
      <c r="C527" s="34">
        <v>43</v>
      </c>
      <c r="D527" s="34">
        <v>38</v>
      </c>
      <c r="E527" s="34">
        <v>36</v>
      </c>
      <c r="F527" s="34">
        <v>42</v>
      </c>
      <c r="G527" s="34">
        <v>28</v>
      </c>
      <c r="H527" s="34">
        <v>43</v>
      </c>
      <c r="I527" s="34">
        <v>83</v>
      </c>
      <c r="J527" s="34">
        <v>36</v>
      </c>
      <c r="K527" s="34">
        <v>58</v>
      </c>
      <c r="L527" s="34">
        <v>36</v>
      </c>
      <c r="M527" s="34">
        <v>30</v>
      </c>
      <c r="N527" s="34">
        <v>29</v>
      </c>
      <c r="O527" s="34">
        <v>61</v>
      </c>
      <c r="P527" s="34">
        <v>59</v>
      </c>
      <c r="Q527" s="34">
        <v>98</v>
      </c>
      <c r="R527" s="34">
        <v>55</v>
      </c>
      <c r="S527" s="34">
        <v>59</v>
      </c>
      <c r="T527" s="34">
        <v>66</v>
      </c>
      <c r="U527" s="34">
        <v>61</v>
      </c>
      <c r="V527" s="34">
        <v>64</v>
      </c>
      <c r="W527" s="34">
        <v>90</v>
      </c>
      <c r="X527" s="34">
        <v>64</v>
      </c>
      <c r="Y527" s="34">
        <v>60</v>
      </c>
      <c r="Z527" s="34">
        <v>39</v>
      </c>
      <c r="AA527" s="34">
        <v>59</v>
      </c>
      <c r="AB527" s="34">
        <v>46</v>
      </c>
      <c r="AC527" s="34">
        <v>98</v>
      </c>
    </row>
    <row r="528" spans="1:29" x14ac:dyDescent="0.2">
      <c r="A528" s="34" t="s">
        <v>61021</v>
      </c>
      <c r="B528" s="34">
        <v>10</v>
      </c>
      <c r="C528" s="34">
        <v>9</v>
      </c>
      <c r="D528" s="34">
        <v>3</v>
      </c>
      <c r="E528" s="34">
        <v>10</v>
      </c>
      <c r="F528" s="34">
        <v>4</v>
      </c>
      <c r="G528" s="34">
        <v>17</v>
      </c>
      <c r="H528" s="34">
        <v>3</v>
      </c>
      <c r="I528" s="34">
        <v>3</v>
      </c>
      <c r="J528" s="34">
        <v>6</v>
      </c>
      <c r="K528" s="34">
        <v>9</v>
      </c>
      <c r="L528" s="34">
        <v>4</v>
      </c>
      <c r="M528" s="34">
        <v>4</v>
      </c>
      <c r="N528" s="34">
        <v>3</v>
      </c>
      <c r="O528" s="34">
        <v>6</v>
      </c>
      <c r="P528" s="34">
        <v>0</v>
      </c>
      <c r="Q528" s="34">
        <v>16</v>
      </c>
      <c r="R528" s="34">
        <v>2</v>
      </c>
      <c r="S528" s="34">
        <v>4</v>
      </c>
      <c r="T528" s="34">
        <v>3</v>
      </c>
      <c r="U528" s="34">
        <v>2</v>
      </c>
      <c r="V528" s="34">
        <v>6</v>
      </c>
      <c r="W528" s="34">
        <v>4</v>
      </c>
      <c r="X528" s="34">
        <v>9</v>
      </c>
      <c r="Y528" s="34">
        <v>7</v>
      </c>
      <c r="Z528" s="34">
        <v>10</v>
      </c>
      <c r="AA528" s="34">
        <v>4</v>
      </c>
      <c r="AB528" s="34">
        <v>5</v>
      </c>
      <c r="AC528" s="34">
        <v>7</v>
      </c>
    </row>
    <row r="529" spans="1:29" x14ac:dyDescent="0.2">
      <c r="A529" s="34" t="s">
        <v>61022</v>
      </c>
      <c r="B529" s="34">
        <v>10</v>
      </c>
      <c r="C529" s="34">
        <v>23</v>
      </c>
      <c r="D529" s="34">
        <v>39</v>
      </c>
      <c r="E529" s="34">
        <v>28</v>
      </c>
      <c r="F529" s="34">
        <v>27</v>
      </c>
      <c r="G529" s="34">
        <v>31</v>
      </c>
      <c r="H529" s="34">
        <v>18</v>
      </c>
      <c r="I529" s="34">
        <v>29</v>
      </c>
      <c r="J529" s="34">
        <v>24</v>
      </c>
      <c r="K529" s="34">
        <v>30</v>
      </c>
      <c r="L529" s="34">
        <v>28</v>
      </c>
      <c r="M529" s="34">
        <v>27</v>
      </c>
      <c r="N529" s="34">
        <v>16</v>
      </c>
      <c r="O529" s="34">
        <v>26</v>
      </c>
      <c r="P529" s="34">
        <v>17</v>
      </c>
      <c r="Q529" s="34">
        <v>39</v>
      </c>
      <c r="R529" s="34">
        <v>36</v>
      </c>
      <c r="S529" s="34">
        <v>26</v>
      </c>
      <c r="T529" s="34">
        <v>31</v>
      </c>
      <c r="U529" s="34">
        <v>30</v>
      </c>
      <c r="V529" s="34">
        <v>24</v>
      </c>
      <c r="W529" s="34">
        <v>34</v>
      </c>
      <c r="X529" s="34">
        <v>47</v>
      </c>
      <c r="Y529" s="34">
        <v>32</v>
      </c>
      <c r="Z529" s="34">
        <v>33</v>
      </c>
      <c r="AA529" s="34">
        <v>46</v>
      </c>
      <c r="AB529" s="34">
        <v>29</v>
      </c>
      <c r="AC529" s="34">
        <v>35</v>
      </c>
    </row>
    <row r="530" spans="1:29" x14ac:dyDescent="0.2">
      <c r="A530" s="34" t="s">
        <v>61023</v>
      </c>
      <c r="B530" s="34">
        <v>53</v>
      </c>
      <c r="C530" s="34">
        <v>98</v>
      </c>
      <c r="D530" s="34">
        <v>141</v>
      </c>
      <c r="E530" s="34">
        <v>115</v>
      </c>
      <c r="F530" s="34">
        <v>177</v>
      </c>
      <c r="G530" s="34">
        <v>63</v>
      </c>
      <c r="H530" s="34">
        <v>175</v>
      </c>
      <c r="I530" s="34">
        <v>100</v>
      </c>
      <c r="J530" s="34">
        <v>129</v>
      </c>
      <c r="K530" s="34">
        <v>117</v>
      </c>
      <c r="L530" s="34">
        <v>93</v>
      </c>
      <c r="M530" s="34">
        <v>92</v>
      </c>
      <c r="N530" s="34">
        <v>118</v>
      </c>
      <c r="O530" s="34">
        <v>77</v>
      </c>
      <c r="P530" s="34">
        <v>105</v>
      </c>
      <c r="Q530" s="34">
        <v>138</v>
      </c>
      <c r="R530" s="34">
        <v>149</v>
      </c>
      <c r="S530" s="34">
        <v>137</v>
      </c>
      <c r="T530" s="34">
        <v>120</v>
      </c>
      <c r="U530" s="34">
        <v>111</v>
      </c>
      <c r="V530" s="34">
        <v>106</v>
      </c>
      <c r="W530" s="34">
        <v>129</v>
      </c>
      <c r="X530" s="34">
        <v>145</v>
      </c>
      <c r="Y530" s="34">
        <v>123</v>
      </c>
      <c r="Z530" s="34">
        <v>158</v>
      </c>
      <c r="AA530" s="34">
        <v>153</v>
      </c>
      <c r="AB530" s="34">
        <v>134</v>
      </c>
      <c r="AC530" s="34">
        <v>212</v>
      </c>
    </row>
    <row r="531" spans="1:29" x14ac:dyDescent="0.2">
      <c r="A531" s="34" t="s">
        <v>61024</v>
      </c>
      <c r="B531" s="34">
        <v>30</v>
      </c>
      <c r="C531" s="34">
        <v>59</v>
      </c>
      <c r="D531" s="34">
        <v>49</v>
      </c>
      <c r="E531" s="34">
        <v>38</v>
      </c>
      <c r="F531" s="34">
        <v>33</v>
      </c>
      <c r="G531" s="34">
        <v>30</v>
      </c>
      <c r="H531" s="34">
        <v>33</v>
      </c>
      <c r="I531" s="34">
        <v>43</v>
      </c>
      <c r="J531" s="34">
        <v>41</v>
      </c>
      <c r="K531" s="34">
        <v>43</v>
      </c>
      <c r="L531" s="34">
        <v>29</v>
      </c>
      <c r="M531" s="34">
        <v>23</v>
      </c>
      <c r="N531" s="34">
        <v>42</v>
      </c>
      <c r="O531" s="34">
        <v>21</v>
      </c>
      <c r="P531" s="34">
        <v>46</v>
      </c>
      <c r="Q531" s="34">
        <v>23</v>
      </c>
      <c r="R531" s="34">
        <v>51</v>
      </c>
      <c r="S531" s="34">
        <v>40</v>
      </c>
      <c r="T531" s="34">
        <v>39</v>
      </c>
      <c r="U531" s="34">
        <v>45</v>
      </c>
      <c r="V531" s="34">
        <v>40</v>
      </c>
      <c r="W531" s="34">
        <v>44</v>
      </c>
      <c r="X531" s="34">
        <v>48</v>
      </c>
      <c r="Y531" s="34">
        <v>46</v>
      </c>
      <c r="Z531" s="34">
        <v>42</v>
      </c>
      <c r="AA531" s="34">
        <v>33</v>
      </c>
      <c r="AB531" s="34">
        <v>49</v>
      </c>
      <c r="AC531" s="34">
        <v>49</v>
      </c>
    </row>
    <row r="532" spans="1:29" x14ac:dyDescent="0.2">
      <c r="A532" s="34" t="s">
        <v>61025</v>
      </c>
      <c r="B532" s="34">
        <v>8</v>
      </c>
      <c r="C532" s="34">
        <v>6</v>
      </c>
      <c r="D532" s="34">
        <v>9</v>
      </c>
      <c r="E532" s="34">
        <v>7</v>
      </c>
      <c r="F532" s="34">
        <v>4</v>
      </c>
      <c r="G532" s="34">
        <v>7</v>
      </c>
      <c r="H532" s="34">
        <v>4</v>
      </c>
      <c r="I532" s="34">
        <v>3</v>
      </c>
      <c r="J532" s="34">
        <v>4</v>
      </c>
      <c r="K532" s="34">
        <v>6</v>
      </c>
      <c r="L532" s="34">
        <v>0</v>
      </c>
      <c r="M532" s="34">
        <v>9</v>
      </c>
      <c r="N532" s="34">
        <v>5</v>
      </c>
      <c r="O532" s="34">
        <v>2</v>
      </c>
      <c r="P532" s="34">
        <v>7</v>
      </c>
      <c r="Q532" s="34">
        <v>0</v>
      </c>
      <c r="R532" s="34">
        <v>0</v>
      </c>
      <c r="S532" s="34">
        <v>8</v>
      </c>
      <c r="T532" s="34">
        <v>7</v>
      </c>
      <c r="U532" s="34">
        <v>6</v>
      </c>
      <c r="V532" s="34">
        <v>15</v>
      </c>
      <c r="W532" s="34">
        <v>10</v>
      </c>
      <c r="X532" s="34">
        <v>0</v>
      </c>
      <c r="Y532" s="34">
        <v>0</v>
      </c>
      <c r="Z532" s="34">
        <v>6</v>
      </c>
      <c r="AA532" s="34">
        <v>1</v>
      </c>
      <c r="AB532" s="34">
        <v>7</v>
      </c>
      <c r="AC532" s="34">
        <v>17</v>
      </c>
    </row>
    <row r="533" spans="1:29" x14ac:dyDescent="0.2">
      <c r="A533" s="34" t="s">
        <v>61026</v>
      </c>
      <c r="B533" s="34">
        <v>19</v>
      </c>
      <c r="C533" s="34">
        <v>20</v>
      </c>
      <c r="D533" s="34">
        <v>36</v>
      </c>
      <c r="E533" s="34">
        <v>20</v>
      </c>
      <c r="F533" s="34">
        <v>29</v>
      </c>
      <c r="G533" s="34">
        <v>22</v>
      </c>
      <c r="H533" s="34">
        <v>24</v>
      </c>
      <c r="I533" s="34">
        <v>17</v>
      </c>
      <c r="J533" s="34">
        <v>26</v>
      </c>
      <c r="K533" s="34">
        <v>17</v>
      </c>
      <c r="L533" s="34">
        <v>22</v>
      </c>
      <c r="M533" s="34">
        <v>17</v>
      </c>
      <c r="N533" s="34">
        <v>20</v>
      </c>
      <c r="O533" s="34">
        <v>39</v>
      </c>
      <c r="P533" s="34">
        <v>8</v>
      </c>
      <c r="Q533" s="34">
        <v>15</v>
      </c>
      <c r="R533" s="34">
        <v>39</v>
      </c>
      <c r="S533" s="34">
        <v>21</v>
      </c>
      <c r="T533" s="34">
        <v>36</v>
      </c>
      <c r="U533" s="34">
        <v>19</v>
      </c>
      <c r="V533" s="34">
        <v>30</v>
      </c>
      <c r="W533" s="34">
        <v>17</v>
      </c>
      <c r="X533" s="34">
        <v>29</v>
      </c>
      <c r="Y533" s="34">
        <v>27</v>
      </c>
      <c r="Z533" s="34">
        <v>31</v>
      </c>
      <c r="AA533" s="34">
        <v>23</v>
      </c>
      <c r="AB533" s="34">
        <v>34</v>
      </c>
      <c r="AC533" s="34">
        <v>35</v>
      </c>
    </row>
    <row r="534" spans="1:29" x14ac:dyDescent="0.2">
      <c r="A534" s="34" t="s">
        <v>61027</v>
      </c>
      <c r="B534" s="34">
        <v>6</v>
      </c>
      <c r="C534" s="34">
        <v>8</v>
      </c>
      <c r="D534" s="34">
        <v>4</v>
      </c>
      <c r="E534" s="34">
        <v>19</v>
      </c>
      <c r="F534" s="34">
        <v>5</v>
      </c>
      <c r="G534" s="34">
        <v>13</v>
      </c>
      <c r="H534" s="34">
        <v>5</v>
      </c>
      <c r="I534" s="34">
        <v>6</v>
      </c>
      <c r="J534" s="34">
        <v>7</v>
      </c>
      <c r="K534" s="34">
        <v>7</v>
      </c>
      <c r="L534" s="34">
        <v>5</v>
      </c>
      <c r="M534" s="34">
        <v>16</v>
      </c>
      <c r="N534" s="34">
        <v>4</v>
      </c>
      <c r="O534" s="34">
        <v>8</v>
      </c>
      <c r="P534" s="34">
        <v>7</v>
      </c>
      <c r="Q534" s="34">
        <v>11</v>
      </c>
      <c r="R534" s="34">
        <v>5</v>
      </c>
      <c r="S534" s="34">
        <v>13</v>
      </c>
      <c r="T534" s="34">
        <v>2</v>
      </c>
      <c r="U534" s="34">
        <v>14</v>
      </c>
      <c r="V534" s="34">
        <v>3</v>
      </c>
      <c r="W534" s="34">
        <v>7</v>
      </c>
      <c r="X534" s="34">
        <v>14</v>
      </c>
      <c r="Y534" s="34">
        <v>10</v>
      </c>
      <c r="Z534" s="34">
        <v>0</v>
      </c>
      <c r="AA534" s="34">
        <v>14</v>
      </c>
      <c r="AB534" s="34">
        <v>8</v>
      </c>
      <c r="AC534" s="34">
        <v>19</v>
      </c>
    </row>
    <row r="535" spans="1:29" x14ac:dyDescent="0.2">
      <c r="A535" s="34" t="s">
        <v>61028</v>
      </c>
      <c r="B535" s="34">
        <v>20</v>
      </c>
      <c r="C535" s="34">
        <v>8</v>
      </c>
      <c r="D535" s="34">
        <v>4</v>
      </c>
      <c r="E535" s="34">
        <v>7</v>
      </c>
      <c r="F535" s="34">
        <v>5</v>
      </c>
      <c r="G535" s="34">
        <v>23</v>
      </c>
      <c r="H535" s="34">
        <v>5</v>
      </c>
      <c r="I535" s="34">
        <v>5</v>
      </c>
      <c r="J535" s="34">
        <v>4</v>
      </c>
      <c r="K535" s="34">
        <v>13</v>
      </c>
      <c r="L535" s="34">
        <v>3</v>
      </c>
      <c r="M535" s="34">
        <v>9</v>
      </c>
      <c r="N535" s="34">
        <v>9</v>
      </c>
      <c r="O535" s="34">
        <v>4</v>
      </c>
      <c r="P535" s="34">
        <v>6</v>
      </c>
      <c r="Q535" s="34">
        <v>14</v>
      </c>
      <c r="R535" s="34">
        <v>5</v>
      </c>
      <c r="S535" s="34">
        <v>18</v>
      </c>
      <c r="T535" s="34">
        <v>6</v>
      </c>
      <c r="U535" s="34">
        <v>3</v>
      </c>
      <c r="V535" s="34">
        <v>9</v>
      </c>
      <c r="W535" s="34">
        <v>14</v>
      </c>
      <c r="X535" s="34">
        <v>21</v>
      </c>
      <c r="Y535" s="34">
        <v>14</v>
      </c>
      <c r="Z535" s="34">
        <v>7</v>
      </c>
      <c r="AA535" s="34">
        <v>14</v>
      </c>
      <c r="AB535" s="34">
        <v>17</v>
      </c>
      <c r="AC535" s="34">
        <v>20</v>
      </c>
    </row>
    <row r="536" spans="1:29" x14ac:dyDescent="0.2">
      <c r="A536" s="34" t="s">
        <v>61029</v>
      </c>
      <c r="B536" s="34">
        <v>14</v>
      </c>
      <c r="C536" s="34">
        <v>1</v>
      </c>
      <c r="D536" s="34">
        <v>11</v>
      </c>
      <c r="E536" s="34">
        <v>2</v>
      </c>
      <c r="F536" s="34">
        <v>16</v>
      </c>
      <c r="G536" s="34">
        <v>8</v>
      </c>
      <c r="H536" s="34">
        <v>12</v>
      </c>
      <c r="I536" s="34">
        <v>7</v>
      </c>
      <c r="J536" s="34">
        <v>14</v>
      </c>
      <c r="K536" s="34">
        <v>5</v>
      </c>
      <c r="L536" s="34">
        <v>7</v>
      </c>
      <c r="M536" s="34">
        <v>4</v>
      </c>
      <c r="N536" s="34">
        <v>4</v>
      </c>
      <c r="O536" s="34">
        <v>5</v>
      </c>
      <c r="P536" s="34">
        <v>6</v>
      </c>
      <c r="Q536" s="34">
        <v>6</v>
      </c>
      <c r="R536" s="34">
        <v>14</v>
      </c>
      <c r="S536" s="34">
        <v>11</v>
      </c>
      <c r="T536" s="34">
        <v>20</v>
      </c>
      <c r="U536" s="34">
        <v>12</v>
      </c>
      <c r="V536" s="34">
        <v>11</v>
      </c>
      <c r="W536" s="34">
        <v>6</v>
      </c>
      <c r="X536" s="34">
        <v>11</v>
      </c>
      <c r="Y536" s="34">
        <v>2</v>
      </c>
      <c r="Z536" s="34">
        <v>4</v>
      </c>
      <c r="AA536" s="34">
        <v>3</v>
      </c>
      <c r="AB536" s="34">
        <v>13</v>
      </c>
      <c r="AC536" s="34">
        <v>34</v>
      </c>
    </row>
    <row r="537" spans="1:29" x14ac:dyDescent="0.2">
      <c r="A537" s="34" t="s">
        <v>61030</v>
      </c>
      <c r="B537" s="34">
        <v>4</v>
      </c>
      <c r="C537" s="34">
        <v>4</v>
      </c>
      <c r="D537" s="34">
        <v>6</v>
      </c>
      <c r="E537" s="34">
        <v>5</v>
      </c>
      <c r="F537" s="34">
        <v>1</v>
      </c>
      <c r="G537" s="34">
        <v>0</v>
      </c>
      <c r="H537" s="34">
        <v>4</v>
      </c>
      <c r="I537" s="34">
        <v>0</v>
      </c>
      <c r="J537" s="34">
        <v>1</v>
      </c>
      <c r="K537" s="34">
        <v>2</v>
      </c>
      <c r="L537" s="34">
        <v>0</v>
      </c>
      <c r="M537" s="34">
        <v>0</v>
      </c>
      <c r="N537" s="34">
        <v>1</v>
      </c>
      <c r="O537" s="34">
        <v>0</v>
      </c>
      <c r="P537" s="34">
        <v>2</v>
      </c>
      <c r="Q537" s="34">
        <v>2</v>
      </c>
      <c r="R537" s="34">
        <v>1</v>
      </c>
      <c r="S537" s="34">
        <v>11</v>
      </c>
      <c r="T537" s="34">
        <v>0</v>
      </c>
      <c r="U537" s="34">
        <v>4</v>
      </c>
      <c r="V537" s="34">
        <v>5</v>
      </c>
      <c r="W537" s="34">
        <v>2</v>
      </c>
      <c r="X537" s="34">
        <v>0</v>
      </c>
      <c r="Y537" s="34">
        <v>1</v>
      </c>
      <c r="Z537" s="34">
        <v>3</v>
      </c>
      <c r="AA537" s="34">
        <v>2</v>
      </c>
      <c r="AB537" s="34">
        <v>0</v>
      </c>
      <c r="AC537" s="34">
        <v>0</v>
      </c>
    </row>
    <row r="538" spans="1:29" x14ac:dyDescent="0.2">
      <c r="A538" s="34" t="s">
        <v>61031</v>
      </c>
      <c r="B538" s="34">
        <v>30</v>
      </c>
      <c r="C538" s="34">
        <v>40</v>
      </c>
      <c r="D538" s="34">
        <v>26</v>
      </c>
      <c r="E538" s="34">
        <v>40</v>
      </c>
      <c r="F538" s="34">
        <v>28</v>
      </c>
      <c r="G538" s="34">
        <v>36</v>
      </c>
      <c r="H538" s="34">
        <v>35</v>
      </c>
      <c r="I538" s="34">
        <v>29</v>
      </c>
      <c r="J538" s="34">
        <v>26</v>
      </c>
      <c r="K538" s="34">
        <v>38</v>
      </c>
      <c r="L538" s="34">
        <v>25</v>
      </c>
      <c r="M538" s="34">
        <v>12</v>
      </c>
      <c r="N538" s="34">
        <v>30</v>
      </c>
      <c r="O538" s="34">
        <v>26</v>
      </c>
      <c r="P538" s="34">
        <v>37</v>
      </c>
      <c r="Q538" s="34">
        <v>43</v>
      </c>
      <c r="R538" s="34">
        <v>56</v>
      </c>
      <c r="S538" s="34">
        <v>29</v>
      </c>
      <c r="T538" s="34">
        <v>63</v>
      </c>
      <c r="U538" s="34">
        <v>47</v>
      </c>
      <c r="V538" s="34">
        <v>45</v>
      </c>
      <c r="W538" s="34">
        <v>62</v>
      </c>
      <c r="X538" s="34">
        <v>43</v>
      </c>
      <c r="Y538" s="34">
        <v>54</v>
      </c>
      <c r="Z538" s="34">
        <v>26</v>
      </c>
      <c r="AA538" s="34">
        <v>41</v>
      </c>
      <c r="AB538" s="34">
        <v>39</v>
      </c>
      <c r="AC538" s="34">
        <v>52</v>
      </c>
    </row>
    <row r="539" spans="1:29" x14ac:dyDescent="0.2">
      <c r="A539" s="34" t="s">
        <v>61032</v>
      </c>
      <c r="B539" s="34">
        <v>7</v>
      </c>
      <c r="C539" s="34">
        <v>7</v>
      </c>
      <c r="D539" s="34">
        <v>3</v>
      </c>
      <c r="E539" s="34">
        <v>4</v>
      </c>
      <c r="F539" s="34">
        <v>2</v>
      </c>
      <c r="G539" s="34">
        <v>0</v>
      </c>
      <c r="H539" s="34">
        <v>7</v>
      </c>
      <c r="I539" s="34">
        <v>2</v>
      </c>
      <c r="J539" s="34">
        <v>7</v>
      </c>
      <c r="K539" s="34">
        <v>3</v>
      </c>
      <c r="L539" s="34">
        <v>3</v>
      </c>
      <c r="M539" s="34">
        <v>1</v>
      </c>
      <c r="N539" s="34">
        <v>2</v>
      </c>
      <c r="O539" s="34">
        <v>1</v>
      </c>
      <c r="P539" s="34">
        <v>1</v>
      </c>
      <c r="Q539" s="34">
        <v>3</v>
      </c>
      <c r="R539" s="34">
        <v>2</v>
      </c>
      <c r="S539" s="34">
        <v>6</v>
      </c>
      <c r="T539" s="34">
        <v>1</v>
      </c>
      <c r="U539" s="34">
        <v>0</v>
      </c>
      <c r="V539" s="34">
        <v>1</v>
      </c>
      <c r="W539" s="34">
        <v>1</v>
      </c>
      <c r="X539" s="34">
        <v>3</v>
      </c>
      <c r="Y539" s="34">
        <v>3</v>
      </c>
      <c r="Z539" s="34">
        <v>4</v>
      </c>
      <c r="AA539" s="34">
        <v>0</v>
      </c>
      <c r="AB539" s="34">
        <v>1</v>
      </c>
      <c r="AC539" s="34">
        <v>7</v>
      </c>
    </row>
    <row r="540" spans="1:29" x14ac:dyDescent="0.2">
      <c r="A540" s="34" t="s">
        <v>61033</v>
      </c>
      <c r="B540" s="34">
        <v>33</v>
      </c>
      <c r="C540" s="34">
        <v>14</v>
      </c>
      <c r="D540" s="34">
        <v>39</v>
      </c>
      <c r="E540" s="34">
        <v>7</v>
      </c>
      <c r="F540" s="34">
        <v>43</v>
      </c>
      <c r="G540" s="34">
        <v>24</v>
      </c>
      <c r="H540" s="34">
        <v>35</v>
      </c>
      <c r="I540" s="34">
        <v>16</v>
      </c>
      <c r="J540" s="34">
        <v>40</v>
      </c>
      <c r="K540" s="34">
        <v>15</v>
      </c>
      <c r="L540" s="34">
        <v>28</v>
      </c>
      <c r="M540" s="34">
        <v>16</v>
      </c>
      <c r="N540" s="34">
        <v>49</v>
      </c>
      <c r="O540" s="34">
        <v>29</v>
      </c>
      <c r="P540" s="34">
        <v>28</v>
      </c>
      <c r="Q540" s="34">
        <v>21</v>
      </c>
      <c r="R540" s="34">
        <v>38</v>
      </c>
      <c r="S540" s="34">
        <v>28</v>
      </c>
      <c r="T540" s="34">
        <v>45</v>
      </c>
      <c r="U540" s="34">
        <v>11</v>
      </c>
      <c r="V540" s="34">
        <v>49</v>
      </c>
      <c r="W540" s="34">
        <v>45</v>
      </c>
      <c r="X540" s="34">
        <v>53</v>
      </c>
      <c r="Y540" s="34">
        <v>15</v>
      </c>
      <c r="Z540" s="34">
        <v>33</v>
      </c>
      <c r="AA540" s="34">
        <v>34</v>
      </c>
      <c r="AB540" s="34">
        <v>45</v>
      </c>
      <c r="AC540" s="34">
        <v>34</v>
      </c>
    </row>
    <row r="541" spans="1:29" x14ac:dyDescent="0.2">
      <c r="A541" s="34" t="s">
        <v>61034</v>
      </c>
      <c r="B541" s="34">
        <v>3</v>
      </c>
      <c r="C541" s="34">
        <v>0</v>
      </c>
      <c r="D541" s="34">
        <v>0</v>
      </c>
      <c r="E541" s="34">
        <v>0</v>
      </c>
      <c r="F541" s="34">
        <v>0</v>
      </c>
      <c r="G541" s="34">
        <v>0</v>
      </c>
      <c r="H541" s="34">
        <v>0</v>
      </c>
      <c r="I541" s="34">
        <v>0</v>
      </c>
      <c r="J541" s="34">
        <v>0</v>
      </c>
      <c r="K541" s="34">
        <v>0</v>
      </c>
      <c r="L541" s="34">
        <v>0</v>
      </c>
      <c r="M541" s="34">
        <v>2</v>
      </c>
      <c r="N541" s="34">
        <v>0</v>
      </c>
      <c r="O541" s="34">
        <v>0</v>
      </c>
      <c r="P541" s="34">
        <v>0</v>
      </c>
      <c r="Q541" s="34">
        <v>0</v>
      </c>
      <c r="R541" s="34">
        <v>3</v>
      </c>
      <c r="S541" s="34">
        <v>0</v>
      </c>
      <c r="T541" s="34">
        <v>0</v>
      </c>
      <c r="U541" s="34">
        <v>0</v>
      </c>
      <c r="V541" s="34">
        <v>1</v>
      </c>
      <c r="W541" s="34">
        <v>0</v>
      </c>
      <c r="X541" s="34">
        <v>0</v>
      </c>
      <c r="Y541" s="34">
        <v>0</v>
      </c>
      <c r="Z541" s="34">
        <v>0</v>
      </c>
      <c r="AA541" s="34">
        <v>0</v>
      </c>
      <c r="AB541" s="34">
        <v>0</v>
      </c>
      <c r="AC541" s="34">
        <v>0</v>
      </c>
    </row>
    <row r="542" spans="1:29" x14ac:dyDescent="0.2">
      <c r="A542" s="34" t="s">
        <v>61035</v>
      </c>
      <c r="B542" s="34">
        <v>18</v>
      </c>
      <c r="C542" s="34">
        <v>43</v>
      </c>
      <c r="D542" s="34">
        <v>44</v>
      </c>
      <c r="E542" s="34">
        <v>50</v>
      </c>
      <c r="F542" s="34">
        <v>30</v>
      </c>
      <c r="G542" s="34">
        <v>38</v>
      </c>
      <c r="H542" s="34">
        <v>20</v>
      </c>
      <c r="I542" s="34">
        <v>29</v>
      </c>
      <c r="J542" s="34">
        <v>28</v>
      </c>
      <c r="K542" s="34">
        <v>43</v>
      </c>
      <c r="L542" s="34">
        <v>28</v>
      </c>
      <c r="M542" s="34">
        <v>32</v>
      </c>
      <c r="N542" s="34">
        <v>38</v>
      </c>
      <c r="O542" s="34">
        <v>38</v>
      </c>
      <c r="P542" s="34">
        <v>49</v>
      </c>
      <c r="Q542" s="34">
        <v>72</v>
      </c>
      <c r="R542" s="34">
        <v>43</v>
      </c>
      <c r="S542" s="34">
        <v>62</v>
      </c>
      <c r="T542" s="34">
        <v>42</v>
      </c>
      <c r="U542" s="34">
        <v>41</v>
      </c>
      <c r="V542" s="34">
        <v>41</v>
      </c>
      <c r="W542" s="34">
        <v>58</v>
      </c>
      <c r="X542" s="34">
        <v>71</v>
      </c>
      <c r="Y542" s="34">
        <v>58</v>
      </c>
      <c r="Z542" s="34">
        <v>15</v>
      </c>
      <c r="AA542" s="34">
        <v>74</v>
      </c>
      <c r="AB542" s="34">
        <v>42</v>
      </c>
      <c r="AC542" s="34">
        <v>59</v>
      </c>
    </row>
    <row r="543" spans="1:29" x14ac:dyDescent="0.2">
      <c r="A543" s="34" t="s">
        <v>61036</v>
      </c>
      <c r="B543" s="34">
        <v>4</v>
      </c>
      <c r="C543" s="34">
        <v>0</v>
      </c>
      <c r="D543" s="34">
        <v>2</v>
      </c>
      <c r="E543" s="34">
        <v>0</v>
      </c>
      <c r="F543" s="34">
        <v>1</v>
      </c>
      <c r="G543" s="34">
        <v>1</v>
      </c>
      <c r="H543" s="34">
        <v>1</v>
      </c>
      <c r="I543" s="34">
        <v>0</v>
      </c>
      <c r="J543" s="34">
        <v>0</v>
      </c>
      <c r="K543" s="34">
        <v>3</v>
      </c>
      <c r="L543" s="34">
        <v>1</v>
      </c>
      <c r="M543" s="34">
        <v>0</v>
      </c>
      <c r="N543" s="34">
        <v>1</v>
      </c>
      <c r="O543" s="34">
        <v>1</v>
      </c>
      <c r="P543" s="34">
        <v>1</v>
      </c>
      <c r="Q543" s="34">
        <v>4</v>
      </c>
      <c r="R543" s="34">
        <v>2</v>
      </c>
      <c r="S543" s="34">
        <v>0</v>
      </c>
      <c r="T543" s="34">
        <v>0</v>
      </c>
      <c r="U543" s="34">
        <v>0</v>
      </c>
      <c r="V543" s="34">
        <v>0</v>
      </c>
      <c r="W543" s="34">
        <v>0</v>
      </c>
      <c r="X543" s="34">
        <v>0</v>
      </c>
      <c r="Y543" s="34">
        <v>0</v>
      </c>
      <c r="Z543" s="34">
        <v>3</v>
      </c>
      <c r="AA543" s="34">
        <v>3</v>
      </c>
      <c r="AB543" s="34">
        <v>5</v>
      </c>
      <c r="AC543" s="34">
        <v>1</v>
      </c>
    </row>
    <row r="544" spans="1:29" x14ac:dyDescent="0.2">
      <c r="A544" s="34" t="s">
        <v>61037</v>
      </c>
      <c r="B544" s="34">
        <v>15</v>
      </c>
      <c r="C544" s="34">
        <v>16</v>
      </c>
      <c r="D544" s="34">
        <v>31</v>
      </c>
      <c r="E544" s="34">
        <v>29</v>
      </c>
      <c r="F544" s="34">
        <v>19</v>
      </c>
      <c r="G544" s="34">
        <v>9</v>
      </c>
      <c r="H544" s="34">
        <v>8</v>
      </c>
      <c r="I544" s="34">
        <v>21</v>
      </c>
      <c r="J544" s="34">
        <v>16</v>
      </c>
      <c r="K544" s="34">
        <v>18</v>
      </c>
      <c r="L544" s="34">
        <v>7</v>
      </c>
      <c r="M544" s="34">
        <v>24</v>
      </c>
      <c r="N544" s="34">
        <v>13</v>
      </c>
      <c r="O544" s="34">
        <v>15</v>
      </c>
      <c r="P544" s="34">
        <v>14</v>
      </c>
      <c r="Q544" s="34">
        <v>31</v>
      </c>
      <c r="R544" s="34">
        <v>10</v>
      </c>
      <c r="S544" s="34">
        <v>26</v>
      </c>
      <c r="T544" s="34">
        <v>14</v>
      </c>
      <c r="U544" s="34">
        <v>15</v>
      </c>
      <c r="V544" s="34">
        <v>13</v>
      </c>
      <c r="W544" s="34">
        <v>10</v>
      </c>
      <c r="X544" s="34">
        <v>31</v>
      </c>
      <c r="Y544" s="34">
        <v>21</v>
      </c>
      <c r="Z544" s="34">
        <v>21</v>
      </c>
      <c r="AA544" s="34">
        <v>10</v>
      </c>
      <c r="AB544" s="34">
        <v>24</v>
      </c>
      <c r="AC544" s="34">
        <v>37</v>
      </c>
    </row>
    <row r="545" spans="1:29" x14ac:dyDescent="0.2">
      <c r="A545" s="34" t="s">
        <v>61038</v>
      </c>
      <c r="B545" s="34">
        <v>13</v>
      </c>
      <c r="C545" s="34">
        <v>6</v>
      </c>
      <c r="D545" s="34">
        <v>8</v>
      </c>
      <c r="E545" s="34">
        <v>4</v>
      </c>
      <c r="F545" s="34">
        <v>6</v>
      </c>
      <c r="G545" s="34">
        <v>6</v>
      </c>
      <c r="H545" s="34">
        <v>7</v>
      </c>
      <c r="I545" s="34">
        <v>17</v>
      </c>
      <c r="J545" s="34">
        <v>7</v>
      </c>
      <c r="K545" s="34">
        <v>3</v>
      </c>
      <c r="L545" s="34">
        <v>3</v>
      </c>
      <c r="M545" s="34">
        <v>2</v>
      </c>
      <c r="N545" s="34">
        <v>5</v>
      </c>
      <c r="O545" s="34">
        <v>5</v>
      </c>
      <c r="P545" s="34">
        <v>11</v>
      </c>
      <c r="Q545" s="34">
        <v>3</v>
      </c>
      <c r="R545" s="34">
        <v>4</v>
      </c>
      <c r="S545" s="34">
        <v>1</v>
      </c>
      <c r="T545" s="34">
        <v>19</v>
      </c>
      <c r="U545" s="34">
        <v>7</v>
      </c>
      <c r="V545" s="34">
        <v>9</v>
      </c>
      <c r="W545" s="34">
        <v>10</v>
      </c>
      <c r="X545" s="34">
        <v>3</v>
      </c>
      <c r="Y545" s="34">
        <v>16</v>
      </c>
      <c r="Z545" s="34">
        <v>11</v>
      </c>
      <c r="AA545" s="34">
        <v>6</v>
      </c>
      <c r="AB545" s="34">
        <v>15</v>
      </c>
      <c r="AC545" s="34">
        <v>1</v>
      </c>
    </row>
    <row r="546" spans="1:29" x14ac:dyDescent="0.2">
      <c r="A546" s="34" t="s">
        <v>61039</v>
      </c>
      <c r="B546" s="34">
        <v>10</v>
      </c>
      <c r="C546" s="34">
        <v>8</v>
      </c>
      <c r="D546" s="34">
        <v>8</v>
      </c>
      <c r="E546" s="34">
        <v>7</v>
      </c>
      <c r="F546" s="34">
        <v>9</v>
      </c>
      <c r="G546" s="34">
        <v>0</v>
      </c>
      <c r="H546" s="34">
        <v>1</v>
      </c>
      <c r="I546" s="34">
        <v>3</v>
      </c>
      <c r="J546" s="34">
        <v>2</v>
      </c>
      <c r="K546" s="34">
        <v>5</v>
      </c>
      <c r="L546" s="34">
        <v>8</v>
      </c>
      <c r="M546" s="34">
        <v>7</v>
      </c>
      <c r="N546" s="34">
        <v>2</v>
      </c>
      <c r="O546" s="34">
        <v>11</v>
      </c>
      <c r="P546" s="34">
        <v>6</v>
      </c>
      <c r="Q546" s="34">
        <v>8</v>
      </c>
      <c r="R546" s="34">
        <v>12</v>
      </c>
      <c r="S546" s="34">
        <v>0</v>
      </c>
      <c r="T546" s="34">
        <v>10</v>
      </c>
      <c r="U546" s="34">
        <v>6</v>
      </c>
      <c r="V546" s="34">
        <v>9</v>
      </c>
      <c r="W546" s="34">
        <v>7</v>
      </c>
      <c r="X546" s="34">
        <v>15</v>
      </c>
      <c r="Y546" s="34">
        <v>10</v>
      </c>
      <c r="Z546" s="34">
        <v>14</v>
      </c>
      <c r="AA546" s="34">
        <v>11</v>
      </c>
      <c r="AB546" s="34">
        <v>8</v>
      </c>
      <c r="AC546" s="34">
        <v>12</v>
      </c>
    </row>
    <row r="547" spans="1:29" x14ac:dyDescent="0.2">
      <c r="A547" s="34" t="s">
        <v>61040</v>
      </c>
      <c r="B547" s="34">
        <v>28</v>
      </c>
      <c r="C547" s="34">
        <v>8</v>
      </c>
      <c r="D547" s="34">
        <v>28</v>
      </c>
      <c r="E547" s="34">
        <v>22</v>
      </c>
      <c r="F547" s="34">
        <v>19</v>
      </c>
      <c r="G547" s="34">
        <v>33</v>
      </c>
      <c r="H547" s="34">
        <v>21</v>
      </c>
      <c r="I547" s="34">
        <v>23</v>
      </c>
      <c r="J547" s="34">
        <v>27</v>
      </c>
      <c r="K547" s="34">
        <v>9</v>
      </c>
      <c r="L547" s="34">
        <v>16</v>
      </c>
      <c r="M547" s="34">
        <v>18</v>
      </c>
      <c r="N547" s="34">
        <v>12</v>
      </c>
      <c r="O547" s="34">
        <v>11</v>
      </c>
      <c r="P547" s="34">
        <v>27</v>
      </c>
      <c r="Q547" s="34">
        <v>35</v>
      </c>
      <c r="R547" s="34">
        <v>25</v>
      </c>
      <c r="S547" s="34">
        <v>21</v>
      </c>
      <c r="T547" s="34">
        <v>25</v>
      </c>
      <c r="U547" s="34">
        <v>20</v>
      </c>
      <c r="V547" s="34">
        <v>33</v>
      </c>
      <c r="W547" s="34">
        <v>20</v>
      </c>
      <c r="X547" s="34">
        <v>37</v>
      </c>
      <c r="Y547" s="34">
        <v>13</v>
      </c>
      <c r="Z547" s="34">
        <v>35</v>
      </c>
      <c r="AA547" s="34">
        <v>23</v>
      </c>
      <c r="AB547" s="34">
        <v>32</v>
      </c>
      <c r="AC547" s="34">
        <v>34</v>
      </c>
    </row>
    <row r="548" spans="1:29" x14ac:dyDescent="0.2">
      <c r="A548" s="34" t="s">
        <v>61041</v>
      </c>
      <c r="B548" s="34">
        <v>28</v>
      </c>
      <c r="C548" s="34">
        <v>14</v>
      </c>
      <c r="D548" s="34">
        <v>26</v>
      </c>
      <c r="E548" s="34">
        <v>11</v>
      </c>
      <c r="F548" s="34">
        <v>38</v>
      </c>
      <c r="G548" s="34">
        <v>23</v>
      </c>
      <c r="H548" s="34">
        <v>27</v>
      </c>
      <c r="I548" s="34">
        <v>27</v>
      </c>
      <c r="J548" s="34">
        <v>29</v>
      </c>
      <c r="K548" s="34">
        <v>12</v>
      </c>
      <c r="L548" s="34">
        <v>16</v>
      </c>
      <c r="M548" s="34">
        <v>20</v>
      </c>
      <c r="N548" s="34">
        <v>19</v>
      </c>
      <c r="O548" s="34">
        <v>9</v>
      </c>
      <c r="P548" s="34">
        <v>32</v>
      </c>
      <c r="Q548" s="34">
        <v>26</v>
      </c>
      <c r="R548" s="34">
        <v>35</v>
      </c>
      <c r="S548" s="34">
        <v>28</v>
      </c>
      <c r="T548" s="34">
        <v>22</v>
      </c>
      <c r="U548" s="34">
        <v>19</v>
      </c>
      <c r="V548" s="34">
        <v>27</v>
      </c>
      <c r="W548" s="34">
        <v>25</v>
      </c>
      <c r="X548" s="34">
        <v>28</v>
      </c>
      <c r="Y548" s="34">
        <v>24</v>
      </c>
      <c r="Z548" s="34">
        <v>26</v>
      </c>
      <c r="AA548" s="34">
        <v>38</v>
      </c>
      <c r="AB548" s="34">
        <v>31</v>
      </c>
      <c r="AC548" s="34">
        <v>22</v>
      </c>
    </row>
    <row r="549" spans="1:29" x14ac:dyDescent="0.2">
      <c r="A549" s="34" t="s">
        <v>61042</v>
      </c>
      <c r="B549" s="34">
        <v>12</v>
      </c>
      <c r="C549" s="34">
        <v>9</v>
      </c>
      <c r="D549" s="34">
        <v>17</v>
      </c>
      <c r="E549" s="34">
        <v>16</v>
      </c>
      <c r="F549" s="34">
        <v>14</v>
      </c>
      <c r="G549" s="34">
        <v>14</v>
      </c>
      <c r="H549" s="34">
        <v>10</v>
      </c>
      <c r="I549" s="34">
        <v>12</v>
      </c>
      <c r="J549" s="34">
        <v>15</v>
      </c>
      <c r="K549" s="34">
        <v>23</v>
      </c>
      <c r="L549" s="34">
        <v>5</v>
      </c>
      <c r="M549" s="34">
        <v>14</v>
      </c>
      <c r="N549" s="34">
        <v>9</v>
      </c>
      <c r="O549" s="34">
        <v>7</v>
      </c>
      <c r="P549" s="34">
        <v>7</v>
      </c>
      <c r="Q549" s="34">
        <v>7</v>
      </c>
      <c r="R549" s="34">
        <v>18</v>
      </c>
      <c r="S549" s="34">
        <v>17</v>
      </c>
      <c r="T549" s="34">
        <v>10</v>
      </c>
      <c r="U549" s="34">
        <v>11</v>
      </c>
      <c r="V549" s="34">
        <v>15</v>
      </c>
      <c r="W549" s="34">
        <v>8</v>
      </c>
      <c r="X549" s="34">
        <v>27</v>
      </c>
      <c r="Y549" s="34">
        <v>7</v>
      </c>
      <c r="Z549" s="34">
        <v>11</v>
      </c>
      <c r="AA549" s="34">
        <v>10</v>
      </c>
      <c r="AB549" s="34">
        <v>21</v>
      </c>
      <c r="AC549" s="34">
        <v>14</v>
      </c>
    </row>
    <row r="550" spans="1:29" x14ac:dyDescent="0.2">
      <c r="A550" s="34" t="s">
        <v>61043</v>
      </c>
      <c r="B550" s="34">
        <v>16</v>
      </c>
      <c r="C550" s="34">
        <v>32</v>
      </c>
      <c r="D550" s="34">
        <v>23</v>
      </c>
      <c r="E550" s="34">
        <v>17</v>
      </c>
      <c r="F550" s="34">
        <v>17</v>
      </c>
      <c r="G550" s="34">
        <v>17</v>
      </c>
      <c r="H550" s="34">
        <v>15</v>
      </c>
      <c r="I550" s="34">
        <v>33</v>
      </c>
      <c r="J550" s="34">
        <v>22</v>
      </c>
      <c r="K550" s="34">
        <v>25</v>
      </c>
      <c r="L550" s="34">
        <v>15</v>
      </c>
      <c r="M550" s="34">
        <v>26</v>
      </c>
      <c r="N550" s="34">
        <v>18</v>
      </c>
      <c r="O550" s="34">
        <v>20</v>
      </c>
      <c r="P550" s="34">
        <v>25</v>
      </c>
      <c r="Q550" s="34">
        <v>24</v>
      </c>
      <c r="R550" s="34">
        <v>20</v>
      </c>
      <c r="S550" s="34">
        <v>31</v>
      </c>
      <c r="T550" s="34">
        <v>17</v>
      </c>
      <c r="U550" s="34">
        <v>10</v>
      </c>
      <c r="V550" s="34">
        <v>16</v>
      </c>
      <c r="W550" s="34">
        <v>37</v>
      </c>
      <c r="X550" s="34">
        <v>26</v>
      </c>
      <c r="Y550" s="34">
        <v>25</v>
      </c>
      <c r="Z550" s="34">
        <v>24</v>
      </c>
      <c r="AA550" s="34">
        <v>23</v>
      </c>
      <c r="AB550" s="34">
        <v>26</v>
      </c>
      <c r="AC550" s="34">
        <v>16</v>
      </c>
    </row>
    <row r="551" spans="1:29" x14ac:dyDescent="0.2">
      <c r="A551" s="34" t="s">
        <v>61044</v>
      </c>
      <c r="B551" s="34">
        <v>37</v>
      </c>
      <c r="C551" s="34">
        <v>19</v>
      </c>
      <c r="D551" s="34">
        <v>21</v>
      </c>
      <c r="E551" s="34">
        <v>14</v>
      </c>
      <c r="F551" s="34">
        <v>25</v>
      </c>
      <c r="G551" s="34">
        <v>2</v>
      </c>
      <c r="H551" s="34">
        <v>21</v>
      </c>
      <c r="I551" s="34">
        <v>25</v>
      </c>
      <c r="J551" s="34">
        <v>39</v>
      </c>
      <c r="K551" s="34">
        <v>16</v>
      </c>
      <c r="L551" s="34">
        <v>26</v>
      </c>
      <c r="M551" s="34">
        <v>5</v>
      </c>
      <c r="N551" s="34">
        <v>26</v>
      </c>
      <c r="O551" s="34">
        <v>19</v>
      </c>
      <c r="P551" s="34">
        <v>29</v>
      </c>
      <c r="Q551" s="34">
        <v>26</v>
      </c>
      <c r="R551" s="34">
        <v>31</v>
      </c>
      <c r="S551" s="34">
        <v>13</v>
      </c>
      <c r="T551" s="34">
        <v>52</v>
      </c>
      <c r="U551" s="34">
        <v>31</v>
      </c>
      <c r="V551" s="34">
        <v>29</v>
      </c>
      <c r="W551" s="34">
        <v>22</v>
      </c>
      <c r="X551" s="34">
        <v>35</v>
      </c>
      <c r="Y551" s="34">
        <v>24</v>
      </c>
      <c r="Z551" s="34">
        <v>42</v>
      </c>
      <c r="AA551" s="34">
        <v>18</v>
      </c>
      <c r="AB551" s="34">
        <v>32</v>
      </c>
      <c r="AC551" s="34">
        <v>25</v>
      </c>
    </row>
    <row r="552" spans="1:29" x14ac:dyDescent="0.2">
      <c r="A552" s="34" t="s">
        <v>61045</v>
      </c>
      <c r="B552" s="34">
        <v>9</v>
      </c>
      <c r="C552" s="34">
        <v>8</v>
      </c>
      <c r="D552" s="34">
        <v>16</v>
      </c>
      <c r="E552" s="34">
        <v>9</v>
      </c>
      <c r="F552" s="34">
        <v>14</v>
      </c>
      <c r="G552" s="34">
        <v>28</v>
      </c>
      <c r="H552" s="34">
        <v>10</v>
      </c>
      <c r="I552" s="34">
        <v>13</v>
      </c>
      <c r="J552" s="34">
        <v>17</v>
      </c>
      <c r="K552" s="34">
        <v>8</v>
      </c>
      <c r="L552" s="34">
        <v>4</v>
      </c>
      <c r="M552" s="34">
        <v>2</v>
      </c>
      <c r="N552" s="34">
        <v>14</v>
      </c>
      <c r="O552" s="34">
        <v>2</v>
      </c>
      <c r="P552" s="34">
        <v>20</v>
      </c>
      <c r="Q552" s="34">
        <v>6</v>
      </c>
      <c r="R552" s="34">
        <v>21</v>
      </c>
      <c r="S552" s="34">
        <v>8</v>
      </c>
      <c r="T552" s="34">
        <v>11</v>
      </c>
      <c r="U552" s="34">
        <v>19</v>
      </c>
      <c r="V552" s="34">
        <v>42</v>
      </c>
      <c r="W552" s="34">
        <v>7</v>
      </c>
      <c r="X552" s="34">
        <v>16</v>
      </c>
      <c r="Y552" s="34">
        <v>7</v>
      </c>
      <c r="Z552" s="34">
        <v>30</v>
      </c>
      <c r="AA552" s="34">
        <v>12</v>
      </c>
      <c r="AB552" s="34">
        <v>28</v>
      </c>
      <c r="AC552" s="34">
        <v>19</v>
      </c>
    </row>
    <row r="553" spans="1:29" x14ac:dyDescent="0.2">
      <c r="A553" s="34" t="s">
        <v>61046</v>
      </c>
      <c r="B553" s="34">
        <v>43</v>
      </c>
      <c r="C553" s="34">
        <v>141</v>
      </c>
      <c r="D553" s="34">
        <v>59</v>
      </c>
      <c r="E553" s="34">
        <v>168</v>
      </c>
      <c r="F553" s="34">
        <v>74</v>
      </c>
      <c r="G553" s="34">
        <v>105</v>
      </c>
      <c r="H553" s="34">
        <v>74</v>
      </c>
      <c r="I553" s="34">
        <v>133</v>
      </c>
      <c r="J553" s="34">
        <v>48</v>
      </c>
      <c r="K553" s="34">
        <v>125</v>
      </c>
      <c r="L553" s="34">
        <v>56</v>
      </c>
      <c r="M553" s="34">
        <v>103</v>
      </c>
      <c r="N553" s="34">
        <v>41</v>
      </c>
      <c r="O553" s="34">
        <v>108</v>
      </c>
      <c r="P553" s="34">
        <v>45</v>
      </c>
      <c r="Q553" s="34">
        <v>172</v>
      </c>
      <c r="R553" s="34">
        <v>93</v>
      </c>
      <c r="S553" s="34">
        <v>160</v>
      </c>
      <c r="T553" s="34">
        <v>69</v>
      </c>
      <c r="U553" s="34">
        <v>118</v>
      </c>
      <c r="V553" s="34">
        <v>81</v>
      </c>
      <c r="W553" s="34">
        <v>173</v>
      </c>
      <c r="X553" s="34">
        <v>59</v>
      </c>
      <c r="Y553" s="34">
        <v>154</v>
      </c>
      <c r="Z553" s="34">
        <v>63</v>
      </c>
      <c r="AA553" s="34">
        <v>173</v>
      </c>
      <c r="AB553" s="34">
        <v>92</v>
      </c>
      <c r="AC553" s="34">
        <v>195</v>
      </c>
    </row>
    <row r="554" spans="1:29" x14ac:dyDescent="0.2">
      <c r="A554" s="34" t="s">
        <v>61047</v>
      </c>
      <c r="B554" s="34">
        <v>20</v>
      </c>
      <c r="C554" s="34">
        <v>22</v>
      </c>
      <c r="D554" s="34">
        <v>7</v>
      </c>
      <c r="E554" s="34">
        <v>22</v>
      </c>
      <c r="F554" s="34">
        <v>20</v>
      </c>
      <c r="G554" s="34">
        <v>27</v>
      </c>
      <c r="H554" s="34">
        <v>14</v>
      </c>
      <c r="I554" s="34">
        <v>20</v>
      </c>
      <c r="J554" s="34">
        <v>8</v>
      </c>
      <c r="K554" s="34">
        <v>15</v>
      </c>
      <c r="L554" s="34">
        <v>17</v>
      </c>
      <c r="M554" s="34">
        <v>16</v>
      </c>
      <c r="N554" s="34">
        <v>10</v>
      </c>
      <c r="O554" s="34">
        <v>2</v>
      </c>
      <c r="P554" s="34">
        <v>13</v>
      </c>
      <c r="Q554" s="34">
        <v>35</v>
      </c>
      <c r="R554" s="34">
        <v>9</v>
      </c>
      <c r="S554" s="34">
        <v>18</v>
      </c>
      <c r="T554" s="34">
        <v>19</v>
      </c>
      <c r="U554" s="34">
        <v>16</v>
      </c>
      <c r="V554" s="34">
        <v>21</v>
      </c>
      <c r="W554" s="34">
        <v>15</v>
      </c>
      <c r="X554" s="34">
        <v>12</v>
      </c>
      <c r="Y554" s="34">
        <v>23</v>
      </c>
      <c r="Z554" s="34">
        <v>27</v>
      </c>
      <c r="AA554" s="34">
        <v>23</v>
      </c>
      <c r="AB554" s="34">
        <v>17</v>
      </c>
      <c r="AC554" s="34">
        <v>22</v>
      </c>
    </row>
    <row r="555" spans="1:29" x14ac:dyDescent="0.2">
      <c r="A555" s="34" t="s">
        <v>61048</v>
      </c>
      <c r="B555" s="34">
        <v>40</v>
      </c>
      <c r="C555" s="34">
        <v>16</v>
      </c>
      <c r="D555" s="34">
        <v>38</v>
      </c>
      <c r="E555" s="34">
        <v>28</v>
      </c>
      <c r="F555" s="34">
        <v>19</v>
      </c>
      <c r="G555" s="34">
        <v>21</v>
      </c>
      <c r="H555" s="34">
        <v>38</v>
      </c>
      <c r="I555" s="34">
        <v>22</v>
      </c>
      <c r="J555" s="34">
        <v>38</v>
      </c>
      <c r="K555" s="34">
        <v>29</v>
      </c>
      <c r="L555" s="34">
        <v>17</v>
      </c>
      <c r="M555" s="34">
        <v>24</v>
      </c>
      <c r="N555" s="34">
        <v>19</v>
      </c>
      <c r="O555" s="34">
        <v>34</v>
      </c>
      <c r="P555" s="34">
        <v>22</v>
      </c>
      <c r="Q555" s="34">
        <v>36</v>
      </c>
      <c r="R555" s="34">
        <v>43</v>
      </c>
      <c r="S555" s="34">
        <v>47</v>
      </c>
      <c r="T555" s="34">
        <v>22</v>
      </c>
      <c r="U555" s="34">
        <v>24</v>
      </c>
      <c r="V555" s="34">
        <v>34</v>
      </c>
      <c r="W555" s="34">
        <v>61</v>
      </c>
      <c r="X555" s="34">
        <v>35</v>
      </c>
      <c r="Y555" s="34">
        <v>29</v>
      </c>
      <c r="Z555" s="34">
        <v>36</v>
      </c>
      <c r="AA555" s="34">
        <v>34</v>
      </c>
      <c r="AB555" s="34">
        <v>22</v>
      </c>
      <c r="AC555" s="34">
        <v>29</v>
      </c>
    </row>
    <row r="556" spans="1:29" x14ac:dyDescent="0.2">
      <c r="A556" s="34" t="s">
        <v>61049</v>
      </c>
      <c r="B556" s="34">
        <v>24</v>
      </c>
      <c r="C556" s="34">
        <v>42</v>
      </c>
      <c r="D556" s="34">
        <v>59</v>
      </c>
      <c r="E556" s="34">
        <v>53</v>
      </c>
      <c r="F556" s="34">
        <v>33</v>
      </c>
      <c r="G556" s="34">
        <v>40</v>
      </c>
      <c r="H556" s="34">
        <v>25</v>
      </c>
      <c r="I556" s="34">
        <v>20</v>
      </c>
      <c r="J556" s="34">
        <v>37</v>
      </c>
      <c r="K556" s="34">
        <v>41</v>
      </c>
      <c r="L556" s="34">
        <v>41</v>
      </c>
      <c r="M556" s="34">
        <v>28</v>
      </c>
      <c r="N556" s="34">
        <v>19</v>
      </c>
      <c r="O556" s="34">
        <v>39</v>
      </c>
      <c r="P556" s="34">
        <v>46</v>
      </c>
      <c r="Q556" s="34">
        <v>62</v>
      </c>
      <c r="R556" s="34">
        <v>71</v>
      </c>
      <c r="S556" s="34">
        <v>55</v>
      </c>
      <c r="T556" s="34">
        <v>47</v>
      </c>
      <c r="U556" s="34">
        <v>71</v>
      </c>
      <c r="V556" s="34">
        <v>63</v>
      </c>
      <c r="W556" s="34">
        <v>71</v>
      </c>
      <c r="X556" s="34">
        <v>41</v>
      </c>
      <c r="Y556" s="34">
        <v>70</v>
      </c>
      <c r="Z556" s="34">
        <v>50</v>
      </c>
      <c r="AA556" s="34">
        <v>71</v>
      </c>
      <c r="AB556" s="34">
        <v>66</v>
      </c>
      <c r="AC556" s="34">
        <v>70</v>
      </c>
    </row>
    <row r="557" spans="1:29" x14ac:dyDescent="0.2">
      <c r="A557" s="34" t="s">
        <v>61050</v>
      </c>
      <c r="B557" s="34">
        <v>23</v>
      </c>
      <c r="C557" s="34">
        <v>7</v>
      </c>
      <c r="D557" s="34">
        <v>28</v>
      </c>
      <c r="E557" s="34">
        <v>30</v>
      </c>
      <c r="F557" s="34">
        <v>22</v>
      </c>
      <c r="G557" s="34">
        <v>17</v>
      </c>
      <c r="H557" s="34">
        <v>25</v>
      </c>
      <c r="I557" s="34">
        <v>5</v>
      </c>
      <c r="J557" s="34">
        <v>23</v>
      </c>
      <c r="K557" s="34">
        <v>29</v>
      </c>
      <c r="L557" s="34">
        <v>20</v>
      </c>
      <c r="M557" s="34">
        <v>29</v>
      </c>
      <c r="N557" s="34">
        <v>31</v>
      </c>
      <c r="O557" s="34">
        <v>16</v>
      </c>
      <c r="P557" s="34">
        <v>18</v>
      </c>
      <c r="Q557" s="34">
        <v>30</v>
      </c>
      <c r="R557" s="34">
        <v>33</v>
      </c>
      <c r="S557" s="34">
        <v>21</v>
      </c>
      <c r="T557" s="34">
        <v>38</v>
      </c>
      <c r="U557" s="34">
        <v>12</v>
      </c>
      <c r="V557" s="34">
        <v>18</v>
      </c>
      <c r="W557" s="34">
        <v>9</v>
      </c>
      <c r="X557" s="34">
        <v>22</v>
      </c>
      <c r="Y557" s="34">
        <v>12</v>
      </c>
      <c r="Z557" s="34">
        <v>17</v>
      </c>
      <c r="AA557" s="34">
        <v>52</v>
      </c>
      <c r="AB557" s="34">
        <v>4</v>
      </c>
      <c r="AC557" s="34">
        <v>41</v>
      </c>
    </row>
    <row r="558" spans="1:29" x14ac:dyDescent="0.2">
      <c r="A558" s="34" t="s">
        <v>61051</v>
      </c>
      <c r="B558" s="34">
        <v>23</v>
      </c>
      <c r="C558" s="34">
        <v>23</v>
      </c>
      <c r="D558" s="34">
        <v>25</v>
      </c>
      <c r="E558" s="34">
        <v>53</v>
      </c>
      <c r="F558" s="34">
        <v>44</v>
      </c>
      <c r="G558" s="34">
        <v>49</v>
      </c>
      <c r="H558" s="34">
        <v>46</v>
      </c>
      <c r="I558" s="34">
        <v>35</v>
      </c>
      <c r="J558" s="34">
        <v>36</v>
      </c>
      <c r="K558" s="34">
        <v>24</v>
      </c>
      <c r="L558" s="34">
        <v>21</v>
      </c>
      <c r="M558" s="34">
        <v>37</v>
      </c>
      <c r="N558" s="34">
        <v>22</v>
      </c>
      <c r="O558" s="34">
        <v>36</v>
      </c>
      <c r="P558" s="34">
        <v>26</v>
      </c>
      <c r="Q558" s="34">
        <v>53</v>
      </c>
      <c r="R558" s="34">
        <v>48</v>
      </c>
      <c r="S558" s="34">
        <v>43</v>
      </c>
      <c r="T558" s="34">
        <v>23</v>
      </c>
      <c r="U558" s="34">
        <v>42</v>
      </c>
      <c r="V558" s="34">
        <v>34</v>
      </c>
      <c r="W558" s="34">
        <v>61</v>
      </c>
      <c r="X558" s="34">
        <v>58</v>
      </c>
      <c r="Y558" s="34">
        <v>61</v>
      </c>
      <c r="Z558" s="34">
        <v>20</v>
      </c>
      <c r="AA558" s="34">
        <v>55</v>
      </c>
      <c r="AB558" s="34">
        <v>30</v>
      </c>
      <c r="AC558" s="34">
        <v>56</v>
      </c>
    </row>
    <row r="559" spans="1:29" x14ac:dyDescent="0.2">
      <c r="A559" s="34" t="s">
        <v>61052</v>
      </c>
      <c r="B559" s="34">
        <v>11</v>
      </c>
      <c r="C559" s="34">
        <v>18</v>
      </c>
      <c r="D559" s="34">
        <v>22</v>
      </c>
      <c r="E559" s="34">
        <v>23</v>
      </c>
      <c r="F559" s="34">
        <v>28</v>
      </c>
      <c r="G559" s="34">
        <v>16</v>
      </c>
      <c r="H559" s="34">
        <v>24</v>
      </c>
      <c r="I559" s="34">
        <v>10</v>
      </c>
      <c r="J559" s="34">
        <v>22</v>
      </c>
      <c r="K559" s="34">
        <v>23</v>
      </c>
      <c r="L559" s="34">
        <v>14</v>
      </c>
      <c r="M559" s="34">
        <v>15</v>
      </c>
      <c r="N559" s="34">
        <v>25</v>
      </c>
      <c r="O559" s="34">
        <v>18</v>
      </c>
      <c r="P559" s="34">
        <v>18</v>
      </c>
      <c r="Q559" s="34">
        <v>23</v>
      </c>
      <c r="R559" s="34">
        <v>22</v>
      </c>
      <c r="S559" s="34">
        <v>36</v>
      </c>
      <c r="T559" s="34">
        <v>14</v>
      </c>
      <c r="U559" s="34">
        <v>19</v>
      </c>
      <c r="V559" s="34">
        <v>22</v>
      </c>
      <c r="W559" s="34">
        <v>18</v>
      </c>
      <c r="X559" s="34">
        <v>38</v>
      </c>
      <c r="Y559" s="34">
        <v>11</v>
      </c>
      <c r="Z559" s="34">
        <v>25</v>
      </c>
      <c r="AA559" s="34">
        <v>36</v>
      </c>
      <c r="AB559" s="34">
        <v>14</v>
      </c>
      <c r="AC559" s="34">
        <v>25</v>
      </c>
    </row>
    <row r="560" spans="1:29" x14ac:dyDescent="0.2">
      <c r="A560" s="34" t="s">
        <v>61053</v>
      </c>
      <c r="B560" s="34">
        <v>22</v>
      </c>
      <c r="C560" s="34">
        <v>16</v>
      </c>
      <c r="D560" s="34">
        <v>17</v>
      </c>
      <c r="E560" s="34">
        <v>35</v>
      </c>
      <c r="F560" s="34">
        <v>21</v>
      </c>
      <c r="G560" s="34">
        <v>11</v>
      </c>
      <c r="H560" s="34">
        <v>11</v>
      </c>
      <c r="I560" s="34">
        <v>11</v>
      </c>
      <c r="J560" s="34">
        <v>23</v>
      </c>
      <c r="K560" s="34">
        <v>13</v>
      </c>
      <c r="L560" s="34">
        <v>17</v>
      </c>
      <c r="M560" s="34">
        <v>18</v>
      </c>
      <c r="N560" s="34">
        <v>9</v>
      </c>
      <c r="O560" s="34">
        <v>9</v>
      </c>
      <c r="P560" s="34">
        <v>25</v>
      </c>
      <c r="Q560" s="34">
        <v>24</v>
      </c>
      <c r="R560" s="34">
        <v>14</v>
      </c>
      <c r="S560" s="34">
        <v>18</v>
      </c>
      <c r="T560" s="34">
        <v>24</v>
      </c>
      <c r="U560" s="34">
        <v>14</v>
      </c>
      <c r="V560" s="34">
        <v>24</v>
      </c>
      <c r="W560" s="34">
        <v>36</v>
      </c>
      <c r="X560" s="34">
        <v>26</v>
      </c>
      <c r="Y560" s="34">
        <v>17</v>
      </c>
      <c r="Z560" s="34">
        <v>28</v>
      </c>
      <c r="AA560" s="34">
        <v>19</v>
      </c>
      <c r="AB560" s="34">
        <v>15</v>
      </c>
      <c r="AC560" s="34">
        <v>31</v>
      </c>
    </row>
    <row r="561" spans="1:29" x14ac:dyDescent="0.2">
      <c r="A561" s="34" t="s">
        <v>61054</v>
      </c>
      <c r="B561" s="34">
        <v>15</v>
      </c>
      <c r="C561" s="34">
        <v>9</v>
      </c>
      <c r="D561" s="34">
        <v>11</v>
      </c>
      <c r="E561" s="34">
        <v>19</v>
      </c>
      <c r="F561" s="34">
        <v>34</v>
      </c>
      <c r="G561" s="34">
        <v>13</v>
      </c>
      <c r="H561" s="34">
        <v>11</v>
      </c>
      <c r="I561" s="34">
        <v>19</v>
      </c>
      <c r="J561" s="34">
        <v>17</v>
      </c>
      <c r="K561" s="34">
        <v>20</v>
      </c>
      <c r="L561" s="34">
        <v>6</v>
      </c>
      <c r="M561" s="34">
        <v>18</v>
      </c>
      <c r="N561" s="34">
        <v>17</v>
      </c>
      <c r="O561" s="34">
        <v>16</v>
      </c>
      <c r="P561" s="34">
        <v>22</v>
      </c>
      <c r="Q561" s="34">
        <v>21</v>
      </c>
      <c r="R561" s="34">
        <v>16</v>
      </c>
      <c r="S561" s="34">
        <v>17</v>
      </c>
      <c r="T561" s="34">
        <v>11</v>
      </c>
      <c r="U561" s="34">
        <v>14</v>
      </c>
      <c r="V561" s="34">
        <v>19</v>
      </c>
      <c r="W561" s="34">
        <v>15</v>
      </c>
      <c r="X561" s="34">
        <v>7</v>
      </c>
      <c r="Y561" s="34">
        <v>7</v>
      </c>
      <c r="Z561" s="34">
        <v>16</v>
      </c>
      <c r="AA561" s="34">
        <v>15</v>
      </c>
      <c r="AB561" s="34">
        <v>5</v>
      </c>
      <c r="AC561" s="34">
        <v>29</v>
      </c>
    </row>
    <row r="562" spans="1:29" x14ac:dyDescent="0.2">
      <c r="A562" s="34" t="s">
        <v>61055</v>
      </c>
      <c r="B562" s="34">
        <v>11</v>
      </c>
      <c r="C562" s="34">
        <v>16</v>
      </c>
      <c r="D562" s="34">
        <v>6</v>
      </c>
      <c r="E562" s="34">
        <v>7</v>
      </c>
      <c r="F562" s="34">
        <v>10</v>
      </c>
      <c r="G562" s="34">
        <v>5</v>
      </c>
      <c r="H562" s="34">
        <v>11</v>
      </c>
      <c r="I562" s="34">
        <v>11</v>
      </c>
      <c r="J562" s="34">
        <v>11</v>
      </c>
      <c r="K562" s="34">
        <v>13</v>
      </c>
      <c r="L562" s="34">
        <v>9</v>
      </c>
      <c r="M562" s="34">
        <v>5</v>
      </c>
      <c r="N562" s="34">
        <v>10</v>
      </c>
      <c r="O562" s="34">
        <v>17</v>
      </c>
      <c r="P562" s="34">
        <v>8</v>
      </c>
      <c r="Q562" s="34">
        <v>15</v>
      </c>
      <c r="R562" s="34">
        <v>9</v>
      </c>
      <c r="S562" s="34">
        <v>16</v>
      </c>
      <c r="T562" s="34">
        <v>3</v>
      </c>
      <c r="U562" s="34">
        <v>16</v>
      </c>
      <c r="V562" s="34">
        <v>7</v>
      </c>
      <c r="W562" s="34">
        <v>13</v>
      </c>
      <c r="X562" s="34">
        <v>17</v>
      </c>
      <c r="Y562" s="34">
        <v>10</v>
      </c>
      <c r="Z562" s="34">
        <v>9</v>
      </c>
      <c r="AA562" s="34">
        <v>21</v>
      </c>
      <c r="AB562" s="34">
        <v>10</v>
      </c>
      <c r="AC562" s="34">
        <v>13</v>
      </c>
    </row>
    <row r="563" spans="1:29" x14ac:dyDescent="0.2">
      <c r="A563" s="34" t="s">
        <v>61056</v>
      </c>
      <c r="B563" s="34">
        <v>33</v>
      </c>
      <c r="C563" s="34">
        <v>34</v>
      </c>
      <c r="D563" s="34">
        <v>16</v>
      </c>
      <c r="E563" s="34">
        <v>39</v>
      </c>
      <c r="F563" s="34">
        <v>38</v>
      </c>
      <c r="G563" s="34">
        <v>24</v>
      </c>
      <c r="H563" s="34">
        <v>49</v>
      </c>
      <c r="I563" s="34">
        <v>44</v>
      </c>
      <c r="J563" s="34">
        <v>28</v>
      </c>
      <c r="K563" s="34">
        <v>52</v>
      </c>
      <c r="L563" s="34">
        <v>41</v>
      </c>
      <c r="M563" s="34">
        <v>35</v>
      </c>
      <c r="N563" s="34">
        <v>30</v>
      </c>
      <c r="O563" s="34">
        <v>30</v>
      </c>
      <c r="P563" s="34">
        <v>45</v>
      </c>
      <c r="Q563" s="34">
        <v>65</v>
      </c>
      <c r="R563" s="34">
        <v>74</v>
      </c>
      <c r="S563" s="34">
        <v>79</v>
      </c>
      <c r="T563" s="34">
        <v>55</v>
      </c>
      <c r="U563" s="34">
        <v>37</v>
      </c>
      <c r="V563" s="34">
        <v>39</v>
      </c>
      <c r="W563" s="34">
        <v>62</v>
      </c>
      <c r="X563" s="34">
        <v>50</v>
      </c>
      <c r="Y563" s="34">
        <v>55</v>
      </c>
      <c r="Z563" s="34">
        <v>47</v>
      </c>
      <c r="AA563" s="34">
        <v>60</v>
      </c>
      <c r="AB563" s="34">
        <v>23</v>
      </c>
      <c r="AC563" s="34">
        <v>71</v>
      </c>
    </row>
    <row r="564" spans="1:29" x14ac:dyDescent="0.2">
      <c r="A564" s="34" t="s">
        <v>61057</v>
      </c>
      <c r="B564" s="34">
        <v>30</v>
      </c>
      <c r="C564" s="34">
        <v>62</v>
      </c>
      <c r="D564" s="34">
        <v>57</v>
      </c>
      <c r="E564" s="34">
        <v>86</v>
      </c>
      <c r="F564" s="34">
        <v>98</v>
      </c>
      <c r="G564" s="34">
        <v>52</v>
      </c>
      <c r="H564" s="34">
        <v>49</v>
      </c>
      <c r="I564" s="34">
        <v>77</v>
      </c>
      <c r="J564" s="34">
        <v>76</v>
      </c>
      <c r="K564" s="34">
        <v>57</v>
      </c>
      <c r="L564" s="34">
        <v>56</v>
      </c>
      <c r="M564" s="34">
        <v>66</v>
      </c>
      <c r="N564" s="34">
        <v>57</v>
      </c>
      <c r="O564" s="34">
        <v>59</v>
      </c>
      <c r="P564" s="34">
        <v>58</v>
      </c>
      <c r="Q564" s="34">
        <v>84</v>
      </c>
      <c r="R564" s="34">
        <v>64</v>
      </c>
      <c r="S564" s="34">
        <v>49</v>
      </c>
      <c r="T564" s="34">
        <v>47</v>
      </c>
      <c r="U564" s="34">
        <v>50</v>
      </c>
      <c r="V564" s="34">
        <v>67</v>
      </c>
      <c r="W564" s="34">
        <v>65</v>
      </c>
      <c r="X564" s="34">
        <v>107</v>
      </c>
      <c r="Y564" s="34">
        <v>41</v>
      </c>
      <c r="Z564" s="34">
        <v>87</v>
      </c>
      <c r="AA564" s="34">
        <v>69</v>
      </c>
      <c r="AB564" s="34">
        <v>65</v>
      </c>
      <c r="AC564" s="34">
        <v>92</v>
      </c>
    </row>
    <row r="565" spans="1:29" x14ac:dyDescent="0.2">
      <c r="A565" s="34" t="s">
        <v>61058</v>
      </c>
      <c r="B565" s="34">
        <v>25</v>
      </c>
      <c r="C565" s="34">
        <v>35</v>
      </c>
      <c r="D565" s="34">
        <v>51</v>
      </c>
      <c r="E565" s="34">
        <v>42</v>
      </c>
      <c r="F565" s="34">
        <v>52</v>
      </c>
      <c r="G565" s="34">
        <v>22</v>
      </c>
      <c r="H565" s="34">
        <v>30</v>
      </c>
      <c r="I565" s="34">
        <v>33</v>
      </c>
      <c r="J565" s="34">
        <v>18</v>
      </c>
      <c r="K565" s="34">
        <v>31</v>
      </c>
      <c r="L565" s="34">
        <v>21</v>
      </c>
      <c r="M565" s="34">
        <v>34</v>
      </c>
      <c r="N565" s="34">
        <v>31</v>
      </c>
      <c r="O565" s="34">
        <v>26</v>
      </c>
      <c r="P565" s="34">
        <v>32</v>
      </c>
      <c r="Q565" s="34">
        <v>43</v>
      </c>
      <c r="R565" s="34">
        <v>33</v>
      </c>
      <c r="S565" s="34">
        <v>47</v>
      </c>
      <c r="T565" s="34">
        <v>28</v>
      </c>
      <c r="U565" s="34">
        <v>38</v>
      </c>
      <c r="V565" s="34">
        <v>37</v>
      </c>
      <c r="W565" s="34">
        <v>41</v>
      </c>
      <c r="X565" s="34">
        <v>28</v>
      </c>
      <c r="Y565" s="34">
        <v>32</v>
      </c>
      <c r="Z565" s="34">
        <v>37</v>
      </c>
      <c r="AA565" s="34">
        <v>40</v>
      </c>
      <c r="AB565" s="34">
        <v>78</v>
      </c>
      <c r="AC565" s="34">
        <v>55</v>
      </c>
    </row>
    <row r="566" spans="1:29" x14ac:dyDescent="0.2">
      <c r="A566" s="34" t="s">
        <v>61059</v>
      </c>
      <c r="B566" s="34">
        <v>13</v>
      </c>
      <c r="C566" s="34">
        <v>6</v>
      </c>
      <c r="D566" s="34">
        <v>7</v>
      </c>
      <c r="E566" s="34">
        <v>8</v>
      </c>
      <c r="F566" s="34">
        <v>11</v>
      </c>
      <c r="G566" s="34">
        <v>1</v>
      </c>
      <c r="H566" s="34">
        <v>4</v>
      </c>
      <c r="I566" s="34">
        <v>3</v>
      </c>
      <c r="J566" s="34">
        <v>4</v>
      </c>
      <c r="K566" s="34">
        <v>2</v>
      </c>
      <c r="L566" s="34">
        <v>3</v>
      </c>
      <c r="M566" s="34">
        <v>1</v>
      </c>
      <c r="N566" s="34">
        <v>4</v>
      </c>
      <c r="O566" s="34">
        <v>4</v>
      </c>
      <c r="P566" s="34">
        <v>1</v>
      </c>
      <c r="Q566" s="34">
        <v>7</v>
      </c>
      <c r="R566" s="34">
        <v>3</v>
      </c>
      <c r="S566" s="34">
        <v>8</v>
      </c>
      <c r="T566" s="34">
        <v>0</v>
      </c>
      <c r="U566" s="34">
        <v>4</v>
      </c>
      <c r="V566" s="34">
        <v>4</v>
      </c>
      <c r="W566" s="34">
        <v>11</v>
      </c>
      <c r="X566" s="34">
        <v>3</v>
      </c>
      <c r="Y566" s="34">
        <v>9</v>
      </c>
      <c r="Z566" s="34">
        <v>14</v>
      </c>
      <c r="AA566" s="34">
        <v>11</v>
      </c>
      <c r="AB566" s="34">
        <v>15</v>
      </c>
      <c r="AC566" s="34">
        <v>23</v>
      </c>
    </row>
    <row r="567" spans="1:29" x14ac:dyDescent="0.2">
      <c r="A567" s="34" t="s">
        <v>61060</v>
      </c>
      <c r="B567" s="34">
        <v>51</v>
      </c>
      <c r="C567" s="34">
        <v>66</v>
      </c>
      <c r="D567" s="34">
        <v>94</v>
      </c>
      <c r="E567" s="34">
        <v>84</v>
      </c>
      <c r="F567" s="34">
        <v>94</v>
      </c>
      <c r="G567" s="34">
        <v>43</v>
      </c>
      <c r="H567" s="34">
        <v>90</v>
      </c>
      <c r="I567" s="34">
        <v>48</v>
      </c>
      <c r="J567" s="34">
        <v>81</v>
      </c>
      <c r="K567" s="34">
        <v>62</v>
      </c>
      <c r="L567" s="34">
        <v>87</v>
      </c>
      <c r="M567" s="34">
        <v>58</v>
      </c>
      <c r="N567" s="34">
        <v>96</v>
      </c>
      <c r="O567" s="34">
        <v>62</v>
      </c>
      <c r="P567" s="34">
        <v>111</v>
      </c>
      <c r="Q567" s="34">
        <v>79</v>
      </c>
      <c r="R567" s="34">
        <v>128</v>
      </c>
      <c r="S567" s="34">
        <v>87</v>
      </c>
      <c r="T567" s="34">
        <v>84</v>
      </c>
      <c r="U567" s="34">
        <v>47</v>
      </c>
      <c r="V567" s="34">
        <v>147</v>
      </c>
      <c r="W567" s="34">
        <v>89</v>
      </c>
      <c r="X567" s="34">
        <v>123</v>
      </c>
      <c r="Y567" s="34">
        <v>99</v>
      </c>
      <c r="Z567" s="34">
        <v>107</v>
      </c>
      <c r="AA567" s="34">
        <v>91</v>
      </c>
      <c r="AB567" s="34">
        <v>83</v>
      </c>
      <c r="AC567" s="34">
        <v>109</v>
      </c>
    </row>
    <row r="568" spans="1:29" x14ac:dyDescent="0.2">
      <c r="A568" s="34" t="s">
        <v>61061</v>
      </c>
      <c r="B568" s="34">
        <v>23</v>
      </c>
      <c r="C568" s="34">
        <v>9</v>
      </c>
      <c r="D568" s="34">
        <v>11</v>
      </c>
      <c r="E568" s="34">
        <v>11</v>
      </c>
      <c r="F568" s="34">
        <v>12</v>
      </c>
      <c r="G568" s="34">
        <v>0</v>
      </c>
      <c r="H568" s="34">
        <v>6</v>
      </c>
      <c r="I568" s="34">
        <v>13</v>
      </c>
      <c r="J568" s="34">
        <v>5</v>
      </c>
      <c r="K568" s="34">
        <v>6</v>
      </c>
      <c r="L568" s="34">
        <v>7</v>
      </c>
      <c r="M568" s="34">
        <v>17</v>
      </c>
      <c r="N568" s="34">
        <v>6</v>
      </c>
      <c r="O568" s="34">
        <v>12</v>
      </c>
      <c r="P568" s="34">
        <v>4</v>
      </c>
      <c r="Q568" s="34">
        <v>16</v>
      </c>
      <c r="R568" s="34">
        <v>13</v>
      </c>
      <c r="S568" s="34">
        <v>5</v>
      </c>
      <c r="T568" s="34">
        <v>4</v>
      </c>
      <c r="U568" s="34">
        <v>17</v>
      </c>
      <c r="V568" s="34">
        <v>8</v>
      </c>
      <c r="W568" s="34">
        <v>16</v>
      </c>
      <c r="X568" s="34">
        <v>7</v>
      </c>
      <c r="Y568" s="34">
        <v>4</v>
      </c>
      <c r="Z568" s="34">
        <v>7</v>
      </c>
      <c r="AA568" s="34">
        <v>22</v>
      </c>
      <c r="AB568" s="34">
        <v>5</v>
      </c>
      <c r="AC568" s="34">
        <v>23</v>
      </c>
    </row>
    <row r="569" spans="1:29" x14ac:dyDescent="0.2">
      <c r="A569" s="34" t="s">
        <v>61062</v>
      </c>
      <c r="B569" s="34">
        <v>7</v>
      </c>
      <c r="C569" s="34">
        <v>0</v>
      </c>
      <c r="D569" s="34">
        <v>0</v>
      </c>
      <c r="E569" s="34">
        <v>1</v>
      </c>
      <c r="F569" s="34">
        <v>0</v>
      </c>
      <c r="G569" s="34">
        <v>0</v>
      </c>
      <c r="H569" s="34">
        <v>7</v>
      </c>
      <c r="I569" s="34">
        <v>1</v>
      </c>
      <c r="J569" s="34">
        <v>3</v>
      </c>
      <c r="K569" s="34">
        <v>0</v>
      </c>
      <c r="L569" s="34">
        <v>0</v>
      </c>
      <c r="M569" s="34">
        <v>1</v>
      </c>
      <c r="N569" s="34">
        <v>0</v>
      </c>
      <c r="O569" s="34">
        <v>0</v>
      </c>
      <c r="P569" s="34">
        <v>2</v>
      </c>
      <c r="Q569" s="34">
        <v>3</v>
      </c>
      <c r="R569" s="34">
        <v>0</v>
      </c>
      <c r="S569" s="34">
        <v>0</v>
      </c>
      <c r="T569" s="34">
        <v>1</v>
      </c>
      <c r="U569" s="34">
        <v>1</v>
      </c>
      <c r="V569" s="34">
        <v>0</v>
      </c>
      <c r="W569" s="34">
        <v>0</v>
      </c>
      <c r="X569" s="34">
        <v>3</v>
      </c>
      <c r="Y569" s="34">
        <v>0</v>
      </c>
      <c r="Z569" s="34">
        <v>2</v>
      </c>
      <c r="AA569" s="34">
        <v>2</v>
      </c>
      <c r="AB569" s="34">
        <v>0</v>
      </c>
      <c r="AC569" s="34">
        <v>0</v>
      </c>
    </row>
    <row r="570" spans="1:29" x14ac:dyDescent="0.2">
      <c r="A570" s="34" t="s">
        <v>61063</v>
      </c>
      <c r="B570" s="34">
        <v>16</v>
      </c>
      <c r="C570" s="34">
        <v>12</v>
      </c>
      <c r="D570" s="34">
        <v>18</v>
      </c>
      <c r="E570" s="34">
        <v>15</v>
      </c>
      <c r="F570" s="34">
        <v>14</v>
      </c>
      <c r="G570" s="34">
        <v>16</v>
      </c>
      <c r="H570" s="34">
        <v>26</v>
      </c>
      <c r="I570" s="34">
        <v>20</v>
      </c>
      <c r="J570" s="34">
        <v>17</v>
      </c>
      <c r="K570" s="34">
        <v>18</v>
      </c>
      <c r="L570" s="34">
        <v>14</v>
      </c>
      <c r="M570" s="34">
        <v>15</v>
      </c>
      <c r="N570" s="34">
        <v>20</v>
      </c>
      <c r="O570" s="34">
        <v>16</v>
      </c>
      <c r="P570" s="34">
        <v>13</v>
      </c>
      <c r="Q570" s="34">
        <v>24</v>
      </c>
      <c r="R570" s="34">
        <v>24</v>
      </c>
      <c r="S570" s="34">
        <v>9</v>
      </c>
      <c r="T570" s="34">
        <v>6</v>
      </c>
      <c r="U570" s="34">
        <v>24</v>
      </c>
      <c r="V570" s="34">
        <v>21</v>
      </c>
      <c r="W570" s="34">
        <v>32</v>
      </c>
      <c r="X570" s="34">
        <v>20</v>
      </c>
      <c r="Y570" s="34">
        <v>11</v>
      </c>
      <c r="Z570" s="34">
        <v>20</v>
      </c>
      <c r="AA570" s="34">
        <v>33</v>
      </c>
      <c r="AB570" s="34">
        <v>28</v>
      </c>
      <c r="AC570" s="34">
        <v>23</v>
      </c>
    </row>
    <row r="571" spans="1:29" x14ac:dyDescent="0.2">
      <c r="A571" s="34" t="s">
        <v>61064</v>
      </c>
      <c r="B571" s="34">
        <v>13</v>
      </c>
      <c r="C571" s="34">
        <v>21</v>
      </c>
      <c r="D571" s="34">
        <v>18</v>
      </c>
      <c r="E571" s="34">
        <v>39</v>
      </c>
      <c r="F571" s="34">
        <v>35</v>
      </c>
      <c r="G571" s="34">
        <v>25</v>
      </c>
      <c r="H571" s="34">
        <v>34</v>
      </c>
      <c r="I571" s="34">
        <v>13</v>
      </c>
      <c r="J571" s="34">
        <v>26</v>
      </c>
      <c r="K571" s="34">
        <v>24</v>
      </c>
      <c r="L571" s="34">
        <v>22</v>
      </c>
      <c r="M571" s="34">
        <v>23</v>
      </c>
      <c r="N571" s="34">
        <v>18</v>
      </c>
      <c r="O571" s="34">
        <v>25</v>
      </c>
      <c r="P571" s="34">
        <v>24</v>
      </c>
      <c r="Q571" s="34">
        <v>40</v>
      </c>
      <c r="R571" s="34">
        <v>27</v>
      </c>
      <c r="S571" s="34">
        <v>19</v>
      </c>
      <c r="T571" s="34">
        <v>16</v>
      </c>
      <c r="U571" s="34">
        <v>21</v>
      </c>
      <c r="V571" s="34">
        <v>23</v>
      </c>
      <c r="W571" s="34">
        <v>25</v>
      </c>
      <c r="X571" s="34">
        <v>35</v>
      </c>
      <c r="Y571" s="34">
        <v>33</v>
      </c>
      <c r="Z571" s="34">
        <v>19</v>
      </c>
      <c r="AA571" s="34">
        <v>22</v>
      </c>
      <c r="AB571" s="34">
        <v>27</v>
      </c>
      <c r="AC571" s="34">
        <v>53</v>
      </c>
    </row>
    <row r="572" spans="1:29" x14ac:dyDescent="0.2">
      <c r="A572" s="34" t="s">
        <v>61065</v>
      </c>
      <c r="B572" s="34">
        <v>22</v>
      </c>
      <c r="C572" s="34">
        <v>9</v>
      </c>
      <c r="D572" s="34">
        <v>36</v>
      </c>
      <c r="E572" s="34">
        <v>22</v>
      </c>
      <c r="F572" s="34">
        <v>17</v>
      </c>
      <c r="G572" s="34">
        <v>22</v>
      </c>
      <c r="H572" s="34">
        <v>22</v>
      </c>
      <c r="I572" s="34">
        <v>37</v>
      </c>
      <c r="J572" s="34">
        <v>28</v>
      </c>
      <c r="K572" s="34">
        <v>9</v>
      </c>
      <c r="L572" s="34">
        <v>19</v>
      </c>
      <c r="M572" s="34">
        <v>29</v>
      </c>
      <c r="N572" s="34">
        <v>18</v>
      </c>
      <c r="O572" s="34">
        <v>15</v>
      </c>
      <c r="P572" s="34">
        <v>27</v>
      </c>
      <c r="Q572" s="34">
        <v>23</v>
      </c>
      <c r="R572" s="34">
        <v>32</v>
      </c>
      <c r="S572" s="34">
        <v>17</v>
      </c>
      <c r="T572" s="34">
        <v>27</v>
      </c>
      <c r="U572" s="34">
        <v>18</v>
      </c>
      <c r="V572" s="34">
        <v>26</v>
      </c>
      <c r="W572" s="34">
        <v>23</v>
      </c>
      <c r="X572" s="34">
        <v>36</v>
      </c>
      <c r="Y572" s="34">
        <v>23</v>
      </c>
      <c r="Z572" s="34">
        <v>54</v>
      </c>
      <c r="AA572" s="34">
        <v>21</v>
      </c>
      <c r="AB572" s="34">
        <v>46</v>
      </c>
      <c r="AC572" s="34">
        <v>46</v>
      </c>
    </row>
    <row r="573" spans="1:29" x14ac:dyDescent="0.2">
      <c r="A573" s="34" t="s">
        <v>61066</v>
      </c>
      <c r="B573" s="34">
        <v>20</v>
      </c>
      <c r="C573" s="34">
        <v>25</v>
      </c>
      <c r="D573" s="34">
        <v>21</v>
      </c>
      <c r="E573" s="34">
        <v>10</v>
      </c>
      <c r="F573" s="34">
        <v>7</v>
      </c>
      <c r="G573" s="34">
        <v>14</v>
      </c>
      <c r="H573" s="34">
        <v>18</v>
      </c>
      <c r="I573" s="34">
        <v>11</v>
      </c>
      <c r="J573" s="34">
        <v>9</v>
      </c>
      <c r="K573" s="34">
        <v>19</v>
      </c>
      <c r="L573" s="34">
        <v>19</v>
      </c>
      <c r="M573" s="34">
        <v>34</v>
      </c>
      <c r="N573" s="34">
        <v>23</v>
      </c>
      <c r="O573" s="34">
        <v>25</v>
      </c>
      <c r="P573" s="34">
        <v>6</v>
      </c>
      <c r="Q573" s="34">
        <v>18</v>
      </c>
      <c r="R573" s="34">
        <v>12</v>
      </c>
      <c r="S573" s="34">
        <v>19</v>
      </c>
      <c r="T573" s="34">
        <v>17</v>
      </c>
      <c r="U573" s="34">
        <v>20</v>
      </c>
      <c r="V573" s="34">
        <v>12</v>
      </c>
      <c r="W573" s="34">
        <v>20</v>
      </c>
      <c r="X573" s="34">
        <v>10</v>
      </c>
      <c r="Y573" s="34">
        <v>17</v>
      </c>
      <c r="Z573" s="34">
        <v>18</v>
      </c>
      <c r="AA573" s="34">
        <v>21</v>
      </c>
      <c r="AB573" s="34">
        <v>7</v>
      </c>
      <c r="AC573" s="34">
        <v>37</v>
      </c>
    </row>
    <row r="574" spans="1:29" x14ac:dyDescent="0.2">
      <c r="A574" s="34" t="s">
        <v>61067</v>
      </c>
      <c r="B574" s="34">
        <v>7</v>
      </c>
      <c r="C574" s="34">
        <v>39</v>
      </c>
      <c r="D574" s="34">
        <v>18</v>
      </c>
      <c r="E574" s="34">
        <v>28</v>
      </c>
      <c r="F574" s="34">
        <v>20</v>
      </c>
      <c r="G574" s="34">
        <v>42</v>
      </c>
      <c r="H574" s="34">
        <v>23</v>
      </c>
      <c r="I574" s="34">
        <v>36</v>
      </c>
      <c r="J574" s="34">
        <v>16</v>
      </c>
      <c r="K574" s="34">
        <v>45</v>
      </c>
      <c r="L574" s="34">
        <v>11</v>
      </c>
      <c r="M574" s="34">
        <v>32</v>
      </c>
      <c r="N574" s="34">
        <v>19</v>
      </c>
      <c r="O574" s="34">
        <v>47</v>
      </c>
      <c r="P574" s="34">
        <v>20</v>
      </c>
      <c r="Q574" s="34">
        <v>33</v>
      </c>
      <c r="R574" s="34">
        <v>22</v>
      </c>
      <c r="S574" s="34">
        <v>63</v>
      </c>
      <c r="T574" s="34">
        <v>23</v>
      </c>
      <c r="U574" s="34">
        <v>52</v>
      </c>
      <c r="V574" s="34">
        <v>9</v>
      </c>
      <c r="W574" s="34">
        <v>62</v>
      </c>
      <c r="X574" s="34">
        <v>34</v>
      </c>
      <c r="Y574" s="34">
        <v>42</v>
      </c>
      <c r="Z574" s="34">
        <v>29</v>
      </c>
      <c r="AA574" s="34">
        <v>55</v>
      </c>
      <c r="AB574" s="34">
        <v>18</v>
      </c>
      <c r="AC574" s="34">
        <v>59</v>
      </c>
    </row>
    <row r="575" spans="1:29" x14ac:dyDescent="0.2">
      <c r="A575" s="34" t="s">
        <v>61068</v>
      </c>
      <c r="B575" s="34">
        <v>22</v>
      </c>
      <c r="C575" s="34">
        <v>36</v>
      </c>
      <c r="D575" s="34">
        <v>26</v>
      </c>
      <c r="E575" s="34">
        <v>13</v>
      </c>
      <c r="F575" s="34">
        <v>29</v>
      </c>
      <c r="G575" s="34">
        <v>8</v>
      </c>
      <c r="H575" s="34">
        <v>14</v>
      </c>
      <c r="I575" s="34">
        <v>20</v>
      </c>
      <c r="J575" s="34">
        <v>19</v>
      </c>
      <c r="K575" s="34">
        <v>21</v>
      </c>
      <c r="L575" s="34">
        <v>15</v>
      </c>
      <c r="M575" s="34">
        <v>12</v>
      </c>
      <c r="N575" s="34">
        <v>24</v>
      </c>
      <c r="O575" s="34">
        <v>14</v>
      </c>
      <c r="P575" s="34">
        <v>21</v>
      </c>
      <c r="Q575" s="34">
        <v>27</v>
      </c>
      <c r="R575" s="34">
        <v>26</v>
      </c>
      <c r="S575" s="34">
        <v>16</v>
      </c>
      <c r="T575" s="34">
        <v>31</v>
      </c>
      <c r="U575" s="34">
        <v>19</v>
      </c>
      <c r="V575" s="34">
        <v>37</v>
      </c>
      <c r="W575" s="34">
        <v>25</v>
      </c>
      <c r="X575" s="34">
        <v>35</v>
      </c>
      <c r="Y575" s="34">
        <v>20</v>
      </c>
      <c r="Z575" s="34">
        <v>21</v>
      </c>
      <c r="AA575" s="34">
        <v>18</v>
      </c>
      <c r="AB575" s="34">
        <v>14</v>
      </c>
      <c r="AC575" s="34">
        <v>33</v>
      </c>
    </row>
    <row r="576" spans="1:29" x14ac:dyDescent="0.2">
      <c r="A576" s="34" t="s">
        <v>61069</v>
      </c>
      <c r="B576" s="34">
        <v>16</v>
      </c>
      <c r="C576" s="34">
        <v>17</v>
      </c>
      <c r="D576" s="34">
        <v>24</v>
      </c>
      <c r="E576" s="34">
        <v>8</v>
      </c>
      <c r="F576" s="34">
        <v>11</v>
      </c>
      <c r="G576" s="34">
        <v>18</v>
      </c>
      <c r="H576" s="34">
        <v>13</v>
      </c>
      <c r="I576" s="34">
        <v>8</v>
      </c>
      <c r="J576" s="34">
        <v>14</v>
      </c>
      <c r="K576" s="34">
        <v>5</v>
      </c>
      <c r="L576" s="34">
        <v>7</v>
      </c>
      <c r="M576" s="34">
        <v>8</v>
      </c>
      <c r="N576" s="34">
        <v>7</v>
      </c>
      <c r="O576" s="34">
        <v>15</v>
      </c>
      <c r="P576" s="34">
        <v>4</v>
      </c>
      <c r="Q576" s="34">
        <v>17</v>
      </c>
      <c r="R576" s="34">
        <v>20</v>
      </c>
      <c r="S576" s="34">
        <v>13</v>
      </c>
      <c r="T576" s="34">
        <v>8</v>
      </c>
      <c r="U576" s="34">
        <v>4</v>
      </c>
      <c r="V576" s="34">
        <v>4</v>
      </c>
      <c r="W576" s="34">
        <v>20</v>
      </c>
      <c r="X576" s="34">
        <v>14</v>
      </c>
      <c r="Y576" s="34">
        <v>14</v>
      </c>
      <c r="Z576" s="34">
        <v>9</v>
      </c>
      <c r="AA576" s="34">
        <v>5</v>
      </c>
      <c r="AB576" s="34">
        <v>26</v>
      </c>
      <c r="AC576" s="34">
        <v>36</v>
      </c>
    </row>
    <row r="577" spans="1:29" x14ac:dyDescent="0.2">
      <c r="A577" s="34" t="s">
        <v>61070</v>
      </c>
      <c r="B577" s="34">
        <v>18</v>
      </c>
      <c r="C577" s="34">
        <v>19</v>
      </c>
      <c r="D577" s="34">
        <v>25</v>
      </c>
      <c r="E577" s="34">
        <v>26</v>
      </c>
      <c r="F577" s="34">
        <v>19</v>
      </c>
      <c r="G577" s="34">
        <v>27</v>
      </c>
      <c r="H577" s="34">
        <v>9</v>
      </c>
      <c r="I577" s="34">
        <v>36</v>
      </c>
      <c r="J577" s="34">
        <v>18</v>
      </c>
      <c r="K577" s="34">
        <v>39</v>
      </c>
      <c r="L577" s="34">
        <v>14</v>
      </c>
      <c r="M577" s="34">
        <v>25</v>
      </c>
      <c r="N577" s="34">
        <v>24</v>
      </c>
      <c r="O577" s="34">
        <v>17</v>
      </c>
      <c r="P577" s="34">
        <v>22</v>
      </c>
      <c r="Q577" s="34">
        <v>29</v>
      </c>
      <c r="R577" s="34">
        <v>24</v>
      </c>
      <c r="S577" s="34">
        <v>20</v>
      </c>
      <c r="T577" s="34">
        <v>16</v>
      </c>
      <c r="U577" s="34">
        <v>19</v>
      </c>
      <c r="V577" s="34">
        <v>28</v>
      </c>
      <c r="W577" s="34">
        <v>29</v>
      </c>
      <c r="X577" s="34">
        <v>63</v>
      </c>
      <c r="Y577" s="34">
        <v>25</v>
      </c>
      <c r="Z577" s="34">
        <v>31</v>
      </c>
      <c r="AA577" s="34">
        <v>28</v>
      </c>
      <c r="AB577" s="34">
        <v>24</v>
      </c>
      <c r="AC577" s="34">
        <v>46</v>
      </c>
    </row>
    <row r="578" spans="1:29" x14ac:dyDescent="0.2">
      <c r="A578" s="34" t="s">
        <v>61071</v>
      </c>
      <c r="B578" s="34">
        <v>28</v>
      </c>
      <c r="C578" s="34">
        <v>17</v>
      </c>
      <c r="D578" s="34">
        <v>17</v>
      </c>
      <c r="E578" s="34">
        <v>15</v>
      </c>
      <c r="F578" s="34">
        <v>24</v>
      </c>
      <c r="G578" s="34">
        <v>6</v>
      </c>
      <c r="H578" s="34">
        <v>21</v>
      </c>
      <c r="I578" s="34">
        <v>18</v>
      </c>
      <c r="J578" s="34">
        <v>31</v>
      </c>
      <c r="K578" s="34">
        <v>22</v>
      </c>
      <c r="L578" s="34">
        <v>26</v>
      </c>
      <c r="M578" s="34">
        <v>18</v>
      </c>
      <c r="N578" s="34">
        <v>15</v>
      </c>
      <c r="O578" s="34">
        <v>19</v>
      </c>
      <c r="P578" s="34">
        <v>25</v>
      </c>
      <c r="Q578" s="34">
        <v>24</v>
      </c>
      <c r="R578" s="34">
        <v>16</v>
      </c>
      <c r="S578" s="34">
        <v>33</v>
      </c>
      <c r="T578" s="34">
        <v>23</v>
      </c>
      <c r="U578" s="34">
        <v>19</v>
      </c>
      <c r="V578" s="34">
        <v>39</v>
      </c>
      <c r="W578" s="34">
        <v>28</v>
      </c>
      <c r="X578" s="34">
        <v>52</v>
      </c>
      <c r="Y578" s="34">
        <v>35</v>
      </c>
      <c r="Z578" s="34">
        <v>34</v>
      </c>
      <c r="AA578" s="34">
        <v>39</v>
      </c>
      <c r="AB578" s="34">
        <v>29</v>
      </c>
      <c r="AC578" s="34">
        <v>48</v>
      </c>
    </row>
    <row r="579" spans="1:29" x14ac:dyDescent="0.2">
      <c r="A579" s="34" t="s">
        <v>61072</v>
      </c>
      <c r="B579" s="34">
        <v>9</v>
      </c>
      <c r="C579" s="34">
        <v>4</v>
      </c>
      <c r="D579" s="34">
        <v>6</v>
      </c>
      <c r="E579" s="34">
        <v>7</v>
      </c>
      <c r="F579" s="34">
        <v>1</v>
      </c>
      <c r="G579" s="34">
        <v>0</v>
      </c>
      <c r="H579" s="34">
        <v>2</v>
      </c>
      <c r="I579" s="34">
        <v>6</v>
      </c>
      <c r="J579" s="34">
        <v>10</v>
      </c>
      <c r="K579" s="34">
        <v>10</v>
      </c>
      <c r="L579" s="34">
        <v>4</v>
      </c>
      <c r="M579" s="34">
        <v>7</v>
      </c>
      <c r="N579" s="34">
        <v>2</v>
      </c>
      <c r="O579" s="34">
        <v>4</v>
      </c>
      <c r="P579" s="34">
        <v>4</v>
      </c>
      <c r="Q579" s="34">
        <v>11</v>
      </c>
      <c r="R579" s="34">
        <v>4</v>
      </c>
      <c r="S579" s="34">
        <v>11</v>
      </c>
      <c r="T579" s="34">
        <v>0</v>
      </c>
      <c r="U579" s="34">
        <v>1</v>
      </c>
      <c r="V579" s="34">
        <v>2</v>
      </c>
      <c r="W579" s="34">
        <v>9</v>
      </c>
      <c r="X579" s="34">
        <v>0</v>
      </c>
      <c r="Y579" s="34">
        <v>2</v>
      </c>
      <c r="Z579" s="34">
        <v>4</v>
      </c>
      <c r="AA579" s="34">
        <v>1</v>
      </c>
      <c r="AB579" s="34">
        <v>5</v>
      </c>
      <c r="AC579" s="34">
        <v>8</v>
      </c>
    </row>
    <row r="580" spans="1:29" x14ac:dyDescent="0.2">
      <c r="A580" s="34" t="s">
        <v>61073</v>
      </c>
      <c r="B580" s="34">
        <v>19</v>
      </c>
      <c r="C580" s="34">
        <v>6</v>
      </c>
      <c r="D580" s="34">
        <v>5</v>
      </c>
      <c r="E580" s="34">
        <v>6</v>
      </c>
      <c r="F580" s="34">
        <v>9</v>
      </c>
      <c r="G580" s="34">
        <v>5</v>
      </c>
      <c r="H580" s="34">
        <v>1</v>
      </c>
      <c r="I580" s="34">
        <v>2</v>
      </c>
      <c r="J580" s="34">
        <v>2</v>
      </c>
      <c r="K580" s="34">
        <v>6</v>
      </c>
      <c r="L580" s="34">
        <v>1</v>
      </c>
      <c r="M580" s="34">
        <v>2</v>
      </c>
      <c r="N580" s="34">
        <v>4</v>
      </c>
      <c r="O580" s="34">
        <v>19</v>
      </c>
      <c r="P580" s="34">
        <v>0</v>
      </c>
      <c r="Q580" s="34">
        <v>7</v>
      </c>
      <c r="R580" s="34">
        <v>9</v>
      </c>
      <c r="S580" s="34">
        <v>4</v>
      </c>
      <c r="T580" s="34">
        <v>1</v>
      </c>
      <c r="U580" s="34">
        <v>3</v>
      </c>
      <c r="V580" s="34">
        <v>6</v>
      </c>
      <c r="W580" s="34">
        <v>2</v>
      </c>
      <c r="X580" s="34">
        <v>11</v>
      </c>
      <c r="Y580" s="34">
        <v>8</v>
      </c>
      <c r="Z580" s="34">
        <v>6</v>
      </c>
      <c r="AA580" s="34">
        <v>4</v>
      </c>
      <c r="AB580" s="34">
        <v>3</v>
      </c>
      <c r="AC580" s="34">
        <v>1</v>
      </c>
    </row>
    <row r="581" spans="1:29" x14ac:dyDescent="0.2">
      <c r="A581" s="34" t="s">
        <v>61074</v>
      </c>
      <c r="B581" s="34">
        <v>18</v>
      </c>
      <c r="C581" s="34">
        <v>22</v>
      </c>
      <c r="D581" s="34">
        <v>23</v>
      </c>
      <c r="E581" s="34">
        <v>23</v>
      </c>
      <c r="F581" s="34">
        <v>22</v>
      </c>
      <c r="G581" s="34">
        <v>21</v>
      </c>
      <c r="H581" s="34">
        <v>14</v>
      </c>
      <c r="I581" s="34">
        <v>13</v>
      </c>
      <c r="J581" s="34">
        <v>25</v>
      </c>
      <c r="K581" s="34">
        <v>22</v>
      </c>
      <c r="L581" s="34">
        <v>11</v>
      </c>
      <c r="M581" s="34">
        <v>14</v>
      </c>
      <c r="N581" s="34">
        <v>8</v>
      </c>
      <c r="O581" s="34">
        <v>15</v>
      </c>
      <c r="P581" s="34">
        <v>19</v>
      </c>
      <c r="Q581" s="34">
        <v>22</v>
      </c>
      <c r="R581" s="34">
        <v>27</v>
      </c>
      <c r="S581" s="34">
        <v>16</v>
      </c>
      <c r="T581" s="34">
        <v>26</v>
      </c>
      <c r="U581" s="34">
        <v>19</v>
      </c>
      <c r="V581" s="34">
        <v>15</v>
      </c>
      <c r="W581" s="34">
        <v>30</v>
      </c>
      <c r="X581" s="34">
        <v>21</v>
      </c>
      <c r="Y581" s="34">
        <v>8</v>
      </c>
      <c r="Z581" s="34">
        <v>28</v>
      </c>
      <c r="AA581" s="34">
        <v>15</v>
      </c>
      <c r="AB581" s="34">
        <v>12</v>
      </c>
      <c r="AC581" s="34">
        <v>19</v>
      </c>
    </row>
    <row r="582" spans="1:29" x14ac:dyDescent="0.2">
      <c r="A582" s="34" t="s">
        <v>61075</v>
      </c>
      <c r="B582" s="34">
        <v>73</v>
      </c>
      <c r="C582" s="34">
        <v>71</v>
      </c>
      <c r="D582" s="34">
        <v>75</v>
      </c>
      <c r="E582" s="34">
        <v>74</v>
      </c>
      <c r="F582" s="34">
        <v>97</v>
      </c>
      <c r="G582" s="34">
        <v>102</v>
      </c>
      <c r="H582" s="34">
        <v>81</v>
      </c>
      <c r="I582" s="34">
        <v>63</v>
      </c>
      <c r="J582" s="34">
        <v>65</v>
      </c>
      <c r="K582" s="34">
        <v>79</v>
      </c>
      <c r="L582" s="34">
        <v>61</v>
      </c>
      <c r="M582" s="34">
        <v>78</v>
      </c>
      <c r="N582" s="34">
        <v>79</v>
      </c>
      <c r="O582" s="34">
        <v>68</v>
      </c>
      <c r="P582" s="34">
        <v>60</v>
      </c>
      <c r="Q582" s="34">
        <v>92</v>
      </c>
      <c r="R582" s="34">
        <v>89</v>
      </c>
      <c r="S582" s="34">
        <v>113</v>
      </c>
      <c r="T582" s="34">
        <v>89</v>
      </c>
      <c r="U582" s="34">
        <v>73</v>
      </c>
      <c r="V582" s="34">
        <v>88</v>
      </c>
      <c r="W582" s="34">
        <v>95</v>
      </c>
      <c r="X582" s="34">
        <v>115</v>
      </c>
      <c r="Y582" s="34">
        <v>128</v>
      </c>
      <c r="Z582" s="34">
        <v>79</v>
      </c>
      <c r="AA582" s="34">
        <v>89</v>
      </c>
      <c r="AB582" s="34">
        <v>94</v>
      </c>
      <c r="AC582" s="34">
        <v>174</v>
      </c>
    </row>
    <row r="583" spans="1:29" x14ac:dyDescent="0.2">
      <c r="A583" s="34" t="s">
        <v>61076</v>
      </c>
      <c r="B583" s="34">
        <v>25</v>
      </c>
      <c r="C583" s="34">
        <v>50</v>
      </c>
      <c r="D583" s="34">
        <v>50</v>
      </c>
      <c r="E583" s="34">
        <v>67</v>
      </c>
      <c r="F583" s="34">
        <v>44</v>
      </c>
      <c r="G583" s="34">
        <v>40</v>
      </c>
      <c r="H583" s="34">
        <v>56</v>
      </c>
      <c r="I583" s="34">
        <v>49</v>
      </c>
      <c r="J583" s="34">
        <v>25</v>
      </c>
      <c r="K583" s="34">
        <v>91</v>
      </c>
      <c r="L583" s="34">
        <v>21</v>
      </c>
      <c r="M583" s="34">
        <v>42</v>
      </c>
      <c r="N583" s="34">
        <v>35</v>
      </c>
      <c r="O583" s="34">
        <v>56</v>
      </c>
      <c r="P583" s="34">
        <v>24</v>
      </c>
      <c r="Q583" s="34">
        <v>66</v>
      </c>
      <c r="R583" s="34">
        <v>44</v>
      </c>
      <c r="S583" s="34">
        <v>41</v>
      </c>
      <c r="T583" s="34">
        <v>39</v>
      </c>
      <c r="U583" s="34">
        <v>61</v>
      </c>
      <c r="V583" s="34">
        <v>55</v>
      </c>
      <c r="W583" s="34">
        <v>48</v>
      </c>
      <c r="X583" s="34">
        <v>57</v>
      </c>
      <c r="Y583" s="34">
        <v>53</v>
      </c>
      <c r="Z583" s="34">
        <v>40</v>
      </c>
      <c r="AA583" s="34">
        <v>65</v>
      </c>
      <c r="AB583" s="34">
        <v>22</v>
      </c>
      <c r="AC583" s="34">
        <v>73</v>
      </c>
    </row>
    <row r="584" spans="1:29" x14ac:dyDescent="0.2">
      <c r="A584" s="34" t="s">
        <v>61077</v>
      </c>
      <c r="B584" s="34">
        <v>19</v>
      </c>
      <c r="C584" s="34">
        <v>31</v>
      </c>
      <c r="D584" s="34">
        <v>31</v>
      </c>
      <c r="E584" s="34">
        <v>22</v>
      </c>
      <c r="F584" s="34">
        <v>19</v>
      </c>
      <c r="G584" s="34">
        <v>17</v>
      </c>
      <c r="H584" s="34">
        <v>18</v>
      </c>
      <c r="I584" s="34">
        <v>20</v>
      </c>
      <c r="J584" s="34">
        <v>20</v>
      </c>
      <c r="K584" s="34">
        <v>22</v>
      </c>
      <c r="L584" s="34">
        <v>13</v>
      </c>
      <c r="M584" s="34">
        <v>24</v>
      </c>
      <c r="N584" s="34">
        <v>18</v>
      </c>
      <c r="O584" s="34">
        <v>14</v>
      </c>
      <c r="P584" s="34">
        <v>31</v>
      </c>
      <c r="Q584" s="34">
        <v>35</v>
      </c>
      <c r="R584" s="34">
        <v>22</v>
      </c>
      <c r="S584" s="34">
        <v>17</v>
      </c>
      <c r="T584" s="34">
        <v>14</v>
      </c>
      <c r="U584" s="34">
        <v>13</v>
      </c>
      <c r="V584" s="34">
        <v>27</v>
      </c>
      <c r="W584" s="34">
        <v>19</v>
      </c>
      <c r="X584" s="34">
        <v>32</v>
      </c>
      <c r="Y584" s="34">
        <v>22</v>
      </c>
      <c r="Z584" s="34">
        <v>32</v>
      </c>
      <c r="AA584" s="34">
        <v>14</v>
      </c>
      <c r="AB584" s="34">
        <v>54</v>
      </c>
      <c r="AC584" s="34">
        <v>22</v>
      </c>
    </row>
    <row r="585" spans="1:29" x14ac:dyDescent="0.2">
      <c r="A585" s="34" t="s">
        <v>61078</v>
      </c>
      <c r="B585" s="34">
        <v>23</v>
      </c>
      <c r="C585" s="34">
        <v>22</v>
      </c>
      <c r="D585" s="34">
        <v>20</v>
      </c>
      <c r="E585" s="34">
        <v>22</v>
      </c>
      <c r="F585" s="34">
        <v>8</v>
      </c>
      <c r="G585" s="34">
        <v>22</v>
      </c>
      <c r="H585" s="34">
        <v>3</v>
      </c>
      <c r="I585" s="34">
        <v>8</v>
      </c>
      <c r="J585" s="34">
        <v>8</v>
      </c>
      <c r="K585" s="34">
        <v>27</v>
      </c>
      <c r="L585" s="34">
        <v>15</v>
      </c>
      <c r="M585" s="34">
        <v>13</v>
      </c>
      <c r="N585" s="34">
        <v>15</v>
      </c>
      <c r="O585" s="34">
        <v>18</v>
      </c>
      <c r="P585" s="34">
        <v>11</v>
      </c>
      <c r="Q585" s="34">
        <v>20</v>
      </c>
      <c r="R585" s="34">
        <v>17</v>
      </c>
      <c r="S585" s="34">
        <v>24</v>
      </c>
      <c r="T585" s="34">
        <v>18</v>
      </c>
      <c r="U585" s="34">
        <v>15</v>
      </c>
      <c r="V585" s="34">
        <v>33</v>
      </c>
      <c r="W585" s="34">
        <v>17</v>
      </c>
      <c r="X585" s="34">
        <v>29</v>
      </c>
      <c r="Y585" s="34">
        <v>17</v>
      </c>
      <c r="Z585" s="34">
        <v>20</v>
      </c>
      <c r="AA585" s="34">
        <v>10</v>
      </c>
      <c r="AB585" s="34">
        <v>28</v>
      </c>
      <c r="AC585" s="34">
        <v>21</v>
      </c>
    </row>
    <row r="586" spans="1:29" x14ac:dyDescent="0.2">
      <c r="A586" s="34" t="s">
        <v>61079</v>
      </c>
      <c r="B586" s="34">
        <v>8</v>
      </c>
      <c r="C586" s="34">
        <v>0</v>
      </c>
      <c r="D586" s="34">
        <v>0</v>
      </c>
      <c r="E586" s="34">
        <v>0</v>
      </c>
      <c r="F586" s="34">
        <v>1</v>
      </c>
      <c r="G586" s="34">
        <v>0</v>
      </c>
      <c r="H586" s="34">
        <v>13</v>
      </c>
      <c r="I586" s="34">
        <v>2</v>
      </c>
      <c r="J586" s="34">
        <v>2</v>
      </c>
      <c r="K586" s="34">
        <v>0</v>
      </c>
      <c r="L586" s="34">
        <v>4</v>
      </c>
      <c r="M586" s="34">
        <v>4</v>
      </c>
      <c r="N586" s="34">
        <v>0</v>
      </c>
      <c r="O586" s="34">
        <v>0</v>
      </c>
      <c r="P586" s="34">
        <v>4</v>
      </c>
      <c r="Q586" s="34">
        <v>5</v>
      </c>
      <c r="R586" s="34">
        <v>2</v>
      </c>
      <c r="S586" s="34">
        <v>3</v>
      </c>
      <c r="T586" s="34">
        <v>3</v>
      </c>
      <c r="U586" s="34">
        <v>0</v>
      </c>
      <c r="V586" s="34">
        <v>12</v>
      </c>
      <c r="W586" s="34">
        <v>1</v>
      </c>
      <c r="X586" s="34">
        <v>0</v>
      </c>
      <c r="Y586" s="34">
        <v>0</v>
      </c>
      <c r="Z586" s="34">
        <v>3</v>
      </c>
      <c r="AA586" s="34">
        <v>1</v>
      </c>
      <c r="AB586" s="34">
        <v>3</v>
      </c>
      <c r="AC586" s="34">
        <v>2</v>
      </c>
    </row>
    <row r="587" spans="1:29" x14ac:dyDescent="0.2">
      <c r="A587" s="34" t="s">
        <v>61080</v>
      </c>
      <c r="B587" s="34">
        <v>39</v>
      </c>
      <c r="C587" s="34">
        <v>16</v>
      </c>
      <c r="D587" s="34">
        <v>12</v>
      </c>
      <c r="E587" s="34">
        <v>24</v>
      </c>
      <c r="F587" s="34">
        <v>18</v>
      </c>
      <c r="G587" s="34">
        <v>53</v>
      </c>
      <c r="H587" s="34">
        <v>18</v>
      </c>
      <c r="I587" s="34">
        <v>26</v>
      </c>
      <c r="J587" s="34">
        <v>28</v>
      </c>
      <c r="K587" s="34">
        <v>27</v>
      </c>
      <c r="L587" s="34">
        <v>31</v>
      </c>
      <c r="M587" s="34">
        <v>23</v>
      </c>
      <c r="N587" s="34">
        <v>22</v>
      </c>
      <c r="O587" s="34">
        <v>25</v>
      </c>
      <c r="P587" s="34">
        <v>26</v>
      </c>
      <c r="Q587" s="34">
        <v>32</v>
      </c>
      <c r="R587" s="34">
        <v>34</v>
      </c>
      <c r="S587" s="34">
        <v>36</v>
      </c>
      <c r="T587" s="34">
        <v>35</v>
      </c>
      <c r="U587" s="34">
        <v>23</v>
      </c>
      <c r="V587" s="34">
        <v>32</v>
      </c>
      <c r="W587" s="34">
        <v>34</v>
      </c>
      <c r="X587" s="34">
        <v>15</v>
      </c>
      <c r="Y587" s="34">
        <v>35</v>
      </c>
      <c r="Z587" s="34">
        <v>15</v>
      </c>
      <c r="AA587" s="34">
        <v>40</v>
      </c>
      <c r="AB587" s="34">
        <v>47</v>
      </c>
      <c r="AC587" s="34">
        <v>60</v>
      </c>
    </row>
    <row r="588" spans="1:29" x14ac:dyDescent="0.2">
      <c r="A588" s="34" t="s">
        <v>61081</v>
      </c>
      <c r="B588" s="34">
        <v>9</v>
      </c>
      <c r="C588" s="34">
        <v>10</v>
      </c>
      <c r="D588" s="34">
        <v>18</v>
      </c>
      <c r="E588" s="34">
        <v>23</v>
      </c>
      <c r="F588" s="34">
        <v>18</v>
      </c>
      <c r="G588" s="34">
        <v>15</v>
      </c>
      <c r="H588" s="34">
        <v>4</v>
      </c>
      <c r="I588" s="34">
        <v>16</v>
      </c>
      <c r="J588" s="34">
        <v>12</v>
      </c>
      <c r="K588" s="34">
        <v>34</v>
      </c>
      <c r="L588" s="34">
        <v>3</v>
      </c>
      <c r="M588" s="34">
        <v>9</v>
      </c>
      <c r="N588" s="34">
        <v>4</v>
      </c>
      <c r="O588" s="34">
        <v>6</v>
      </c>
      <c r="P588" s="34">
        <v>5</v>
      </c>
      <c r="Q588" s="34">
        <v>14</v>
      </c>
      <c r="R588" s="34">
        <v>14</v>
      </c>
      <c r="S588" s="34">
        <v>25</v>
      </c>
      <c r="T588" s="34">
        <v>8</v>
      </c>
      <c r="U588" s="34">
        <v>18</v>
      </c>
      <c r="V588" s="34">
        <v>19</v>
      </c>
      <c r="W588" s="34">
        <v>20</v>
      </c>
      <c r="X588" s="34">
        <v>28</v>
      </c>
      <c r="Y588" s="34">
        <v>8</v>
      </c>
      <c r="Z588" s="34">
        <v>9</v>
      </c>
      <c r="AA588" s="34">
        <v>17</v>
      </c>
      <c r="AB588" s="34">
        <v>4</v>
      </c>
      <c r="AC588" s="34">
        <v>34</v>
      </c>
    </row>
    <row r="589" spans="1:29" x14ac:dyDescent="0.2">
      <c r="A589" s="34" t="s">
        <v>61082</v>
      </c>
      <c r="B589" s="34">
        <v>15</v>
      </c>
      <c r="C589" s="34">
        <v>11</v>
      </c>
      <c r="D589" s="34">
        <v>3</v>
      </c>
      <c r="E589" s="34">
        <v>10</v>
      </c>
      <c r="F589" s="34">
        <v>8</v>
      </c>
      <c r="G589" s="34">
        <v>10</v>
      </c>
      <c r="H589" s="34">
        <v>0</v>
      </c>
      <c r="I589" s="34">
        <v>5</v>
      </c>
      <c r="J589" s="34">
        <v>4</v>
      </c>
      <c r="K589" s="34">
        <v>9</v>
      </c>
      <c r="L589" s="34">
        <v>6</v>
      </c>
      <c r="M589" s="34">
        <v>9</v>
      </c>
      <c r="N589" s="34">
        <v>4</v>
      </c>
      <c r="O589" s="34">
        <v>5</v>
      </c>
      <c r="P589" s="34">
        <v>9</v>
      </c>
      <c r="Q589" s="34">
        <v>8</v>
      </c>
      <c r="R589" s="34">
        <v>15</v>
      </c>
      <c r="S589" s="34">
        <v>5</v>
      </c>
      <c r="T589" s="34">
        <v>18</v>
      </c>
      <c r="U589" s="34">
        <v>15</v>
      </c>
      <c r="V589" s="34">
        <v>15</v>
      </c>
      <c r="W589" s="34">
        <v>5</v>
      </c>
      <c r="X589" s="34">
        <v>2</v>
      </c>
      <c r="Y589" s="34">
        <v>19</v>
      </c>
      <c r="Z589" s="34">
        <v>10</v>
      </c>
      <c r="AA589" s="34">
        <v>9</v>
      </c>
      <c r="AB589" s="34">
        <v>9</v>
      </c>
      <c r="AC589" s="34">
        <v>15</v>
      </c>
    </row>
    <row r="590" spans="1:29" x14ac:dyDescent="0.2">
      <c r="A590" s="34" t="s">
        <v>61083</v>
      </c>
      <c r="B590" s="34">
        <v>20</v>
      </c>
      <c r="C590" s="34">
        <v>57</v>
      </c>
      <c r="D590" s="34">
        <v>25</v>
      </c>
      <c r="E590" s="34">
        <v>39</v>
      </c>
      <c r="F590" s="34">
        <v>12</v>
      </c>
      <c r="G590" s="34">
        <v>50</v>
      </c>
      <c r="H590" s="34">
        <v>13</v>
      </c>
      <c r="I590" s="34">
        <v>43</v>
      </c>
      <c r="J590" s="34">
        <v>15</v>
      </c>
      <c r="K590" s="34">
        <v>50</v>
      </c>
      <c r="L590" s="34">
        <v>16</v>
      </c>
      <c r="M590" s="34">
        <v>47</v>
      </c>
      <c r="N590" s="34">
        <v>13</v>
      </c>
      <c r="O590" s="34">
        <v>58</v>
      </c>
      <c r="P590" s="34">
        <v>20</v>
      </c>
      <c r="Q590" s="34">
        <v>76</v>
      </c>
      <c r="R590" s="34">
        <v>21</v>
      </c>
      <c r="S590" s="34">
        <v>68</v>
      </c>
      <c r="T590" s="34">
        <v>21</v>
      </c>
      <c r="U590" s="34">
        <v>65</v>
      </c>
      <c r="V590" s="34">
        <v>25</v>
      </c>
      <c r="W590" s="34">
        <v>83</v>
      </c>
      <c r="X590" s="34">
        <v>33</v>
      </c>
      <c r="Y590" s="34">
        <v>56</v>
      </c>
      <c r="Z590" s="34">
        <v>27</v>
      </c>
      <c r="AA590" s="34">
        <v>62</v>
      </c>
      <c r="AB590" s="34">
        <v>45</v>
      </c>
      <c r="AC590" s="34">
        <v>52</v>
      </c>
    </row>
    <row r="591" spans="1:29" x14ac:dyDescent="0.2">
      <c r="A591" s="34" t="s">
        <v>61084</v>
      </c>
      <c r="B591" s="34">
        <v>18</v>
      </c>
      <c r="C591" s="34">
        <v>33</v>
      </c>
      <c r="D591" s="34">
        <v>10</v>
      </c>
      <c r="E591" s="34">
        <v>47</v>
      </c>
      <c r="F591" s="34">
        <v>12</v>
      </c>
      <c r="G591" s="34">
        <v>38</v>
      </c>
      <c r="H591" s="34">
        <v>13</v>
      </c>
      <c r="I591" s="34">
        <v>20</v>
      </c>
      <c r="J591" s="34">
        <v>6</v>
      </c>
      <c r="K591" s="34">
        <v>41</v>
      </c>
      <c r="L591" s="34">
        <v>9</v>
      </c>
      <c r="M591" s="34">
        <v>37</v>
      </c>
      <c r="N591" s="34">
        <v>12</v>
      </c>
      <c r="O591" s="34">
        <v>18</v>
      </c>
      <c r="P591" s="34">
        <v>8</v>
      </c>
      <c r="Q591" s="34">
        <v>53</v>
      </c>
      <c r="R591" s="34">
        <v>14</v>
      </c>
      <c r="S591" s="34">
        <v>59</v>
      </c>
      <c r="T591" s="34">
        <v>16</v>
      </c>
      <c r="U591" s="34">
        <v>30</v>
      </c>
      <c r="V591" s="34">
        <v>15</v>
      </c>
      <c r="W591" s="34">
        <v>42</v>
      </c>
      <c r="X591" s="34">
        <v>18</v>
      </c>
      <c r="Y591" s="34">
        <v>28</v>
      </c>
      <c r="Z591" s="34">
        <v>7</v>
      </c>
      <c r="AA591" s="34">
        <v>35</v>
      </c>
      <c r="AB591" s="34">
        <v>15</v>
      </c>
      <c r="AC591" s="34">
        <v>30</v>
      </c>
    </row>
    <row r="592" spans="1:29" x14ac:dyDescent="0.2">
      <c r="A592" s="34" t="s">
        <v>61085</v>
      </c>
      <c r="B592" s="34">
        <v>32</v>
      </c>
      <c r="C592" s="34">
        <v>34</v>
      </c>
      <c r="D592" s="34">
        <v>41</v>
      </c>
      <c r="E592" s="34">
        <v>60</v>
      </c>
      <c r="F592" s="34">
        <v>33</v>
      </c>
      <c r="G592" s="34">
        <v>58</v>
      </c>
      <c r="H592" s="34">
        <v>26</v>
      </c>
      <c r="I592" s="34">
        <v>46</v>
      </c>
      <c r="J592" s="34">
        <v>34</v>
      </c>
      <c r="K592" s="34">
        <v>35</v>
      </c>
      <c r="L592" s="34">
        <v>41</v>
      </c>
      <c r="M592" s="34">
        <v>49</v>
      </c>
      <c r="N592" s="34">
        <v>34</v>
      </c>
      <c r="O592" s="34">
        <v>45</v>
      </c>
      <c r="P592" s="34">
        <v>34</v>
      </c>
      <c r="Q592" s="34">
        <v>45</v>
      </c>
      <c r="R592" s="34">
        <v>55</v>
      </c>
      <c r="S592" s="34">
        <v>45</v>
      </c>
      <c r="T592" s="34">
        <v>54</v>
      </c>
      <c r="U592" s="34">
        <v>51</v>
      </c>
      <c r="V592" s="34">
        <v>41</v>
      </c>
      <c r="W592" s="34">
        <v>84</v>
      </c>
      <c r="X592" s="34">
        <v>82</v>
      </c>
      <c r="Y592" s="34">
        <v>79</v>
      </c>
      <c r="Z592" s="34">
        <v>20</v>
      </c>
      <c r="AA592" s="34">
        <v>44</v>
      </c>
      <c r="AB592" s="34">
        <v>82</v>
      </c>
      <c r="AC592" s="34">
        <v>63</v>
      </c>
    </row>
    <row r="593" spans="1:29" x14ac:dyDescent="0.2">
      <c r="A593" s="34" t="s">
        <v>61086</v>
      </c>
      <c r="B593" s="34">
        <v>8</v>
      </c>
      <c r="C593" s="34">
        <v>12</v>
      </c>
      <c r="D593" s="34">
        <v>16</v>
      </c>
      <c r="E593" s="34">
        <v>28</v>
      </c>
      <c r="F593" s="34">
        <v>17</v>
      </c>
      <c r="G593" s="34">
        <v>15</v>
      </c>
      <c r="H593" s="34">
        <v>2</v>
      </c>
      <c r="I593" s="34">
        <v>19</v>
      </c>
      <c r="J593" s="34">
        <v>9</v>
      </c>
      <c r="K593" s="34">
        <v>24</v>
      </c>
      <c r="L593" s="34">
        <v>1</v>
      </c>
      <c r="M593" s="34">
        <v>13</v>
      </c>
      <c r="N593" s="34">
        <v>4</v>
      </c>
      <c r="O593" s="34">
        <v>9</v>
      </c>
      <c r="P593" s="34">
        <v>6</v>
      </c>
      <c r="Q593" s="34">
        <v>30</v>
      </c>
      <c r="R593" s="34">
        <v>12</v>
      </c>
      <c r="S593" s="34">
        <v>27</v>
      </c>
      <c r="T593" s="34">
        <v>5</v>
      </c>
      <c r="U593" s="34">
        <v>13</v>
      </c>
      <c r="V593" s="34">
        <v>11</v>
      </c>
      <c r="W593" s="34">
        <v>19</v>
      </c>
      <c r="X593" s="34">
        <v>18</v>
      </c>
      <c r="Y593" s="34">
        <v>16</v>
      </c>
      <c r="Z593" s="34">
        <v>17</v>
      </c>
      <c r="AA593" s="34">
        <v>29</v>
      </c>
      <c r="AB593" s="34">
        <v>3</v>
      </c>
      <c r="AC593" s="34">
        <v>21</v>
      </c>
    </row>
    <row r="594" spans="1:29" x14ac:dyDescent="0.2">
      <c r="A594" s="34" t="s">
        <v>61087</v>
      </c>
      <c r="B594" s="34">
        <v>47</v>
      </c>
      <c r="C594" s="34">
        <v>29</v>
      </c>
      <c r="D594" s="34">
        <v>33</v>
      </c>
      <c r="E594" s="34">
        <v>37</v>
      </c>
      <c r="F594" s="34">
        <v>42</v>
      </c>
      <c r="G594" s="34">
        <v>46</v>
      </c>
      <c r="H594" s="34">
        <v>36</v>
      </c>
      <c r="I594" s="34">
        <v>32</v>
      </c>
      <c r="J594" s="34">
        <v>50</v>
      </c>
      <c r="K594" s="34">
        <v>54</v>
      </c>
      <c r="L594" s="34">
        <v>45</v>
      </c>
      <c r="M594" s="34">
        <v>43</v>
      </c>
      <c r="N594" s="34">
        <v>29</v>
      </c>
      <c r="O594" s="34">
        <v>43</v>
      </c>
      <c r="P594" s="34">
        <v>36</v>
      </c>
      <c r="Q594" s="34">
        <v>44</v>
      </c>
      <c r="R594" s="34">
        <v>48</v>
      </c>
      <c r="S594" s="34">
        <v>40</v>
      </c>
      <c r="T594" s="34">
        <v>63</v>
      </c>
      <c r="U594" s="34">
        <v>49</v>
      </c>
      <c r="V594" s="34">
        <v>53</v>
      </c>
      <c r="W594" s="34">
        <v>61</v>
      </c>
      <c r="X594" s="34">
        <v>69</v>
      </c>
      <c r="Y594" s="34">
        <v>46</v>
      </c>
      <c r="Z594" s="34">
        <v>58</v>
      </c>
      <c r="AA594" s="34">
        <v>55</v>
      </c>
      <c r="AB594" s="34">
        <v>84</v>
      </c>
      <c r="AC594" s="34">
        <v>47</v>
      </c>
    </row>
    <row r="595" spans="1:29" x14ac:dyDescent="0.2">
      <c r="A595" s="34" t="s">
        <v>61088</v>
      </c>
      <c r="B595" s="34">
        <v>13</v>
      </c>
      <c r="C595" s="34">
        <v>15</v>
      </c>
      <c r="D595" s="34">
        <v>3</v>
      </c>
      <c r="E595" s="34">
        <v>9</v>
      </c>
      <c r="F595" s="34">
        <v>22</v>
      </c>
      <c r="G595" s="34">
        <v>11</v>
      </c>
      <c r="H595" s="34">
        <v>10</v>
      </c>
      <c r="I595" s="34">
        <v>16</v>
      </c>
      <c r="J595" s="34">
        <v>8</v>
      </c>
      <c r="K595" s="34">
        <v>8</v>
      </c>
      <c r="L595" s="34">
        <v>6</v>
      </c>
      <c r="M595" s="34">
        <v>4</v>
      </c>
      <c r="N595" s="34">
        <v>10</v>
      </c>
      <c r="O595" s="34">
        <v>3</v>
      </c>
      <c r="P595" s="34">
        <v>13</v>
      </c>
      <c r="Q595" s="34">
        <v>17</v>
      </c>
      <c r="R595" s="34">
        <v>13</v>
      </c>
      <c r="S595" s="34">
        <v>11</v>
      </c>
      <c r="T595" s="34">
        <v>3</v>
      </c>
      <c r="U595" s="34">
        <v>15</v>
      </c>
      <c r="V595" s="34">
        <v>1</v>
      </c>
      <c r="W595" s="34">
        <v>15</v>
      </c>
      <c r="X595" s="34">
        <v>15</v>
      </c>
      <c r="Y595" s="34">
        <v>14</v>
      </c>
      <c r="Z595" s="34">
        <v>8</v>
      </c>
      <c r="AA595" s="34">
        <v>9</v>
      </c>
      <c r="AB595" s="34">
        <v>3</v>
      </c>
      <c r="AC595" s="34">
        <v>20</v>
      </c>
    </row>
    <row r="596" spans="1:29" x14ac:dyDescent="0.2">
      <c r="A596" s="34" t="s">
        <v>61089</v>
      </c>
      <c r="B596" s="34">
        <v>2</v>
      </c>
      <c r="C596" s="34">
        <v>9</v>
      </c>
      <c r="D596" s="34">
        <v>2</v>
      </c>
      <c r="E596" s="34">
        <v>5</v>
      </c>
      <c r="F596" s="34">
        <v>4</v>
      </c>
      <c r="G596" s="34">
        <v>4</v>
      </c>
      <c r="H596" s="34">
        <v>7</v>
      </c>
      <c r="I596" s="34">
        <v>4</v>
      </c>
      <c r="J596" s="34">
        <v>2</v>
      </c>
      <c r="K596" s="34">
        <v>4</v>
      </c>
      <c r="L596" s="34">
        <v>5</v>
      </c>
      <c r="M596" s="34">
        <v>0</v>
      </c>
      <c r="N596" s="34">
        <v>4</v>
      </c>
      <c r="O596" s="34">
        <v>16</v>
      </c>
      <c r="P596" s="34">
        <v>0</v>
      </c>
      <c r="Q596" s="34">
        <v>8</v>
      </c>
      <c r="R596" s="34">
        <v>0</v>
      </c>
      <c r="S596" s="34">
        <v>5</v>
      </c>
      <c r="T596" s="34">
        <v>2</v>
      </c>
      <c r="U596" s="34">
        <v>3</v>
      </c>
      <c r="V596" s="34">
        <v>2</v>
      </c>
      <c r="W596" s="34">
        <v>5</v>
      </c>
      <c r="X596" s="34">
        <v>5</v>
      </c>
      <c r="Y596" s="34">
        <v>8</v>
      </c>
      <c r="Z596" s="34">
        <v>3</v>
      </c>
      <c r="AA596" s="34">
        <v>12</v>
      </c>
      <c r="AB596" s="34">
        <v>1</v>
      </c>
      <c r="AC596" s="34">
        <v>14</v>
      </c>
    </row>
    <row r="597" spans="1:29" x14ac:dyDescent="0.2">
      <c r="A597" s="34" t="s">
        <v>61090</v>
      </c>
      <c r="B597" s="34">
        <v>2</v>
      </c>
      <c r="C597" s="34">
        <v>0</v>
      </c>
      <c r="D597" s="34">
        <v>0</v>
      </c>
      <c r="E597" s="34">
        <v>0</v>
      </c>
      <c r="F597" s="34">
        <v>0</v>
      </c>
      <c r="G597" s="34">
        <v>0</v>
      </c>
      <c r="H597" s="34">
        <v>0</v>
      </c>
      <c r="I597" s="34">
        <v>1</v>
      </c>
      <c r="J597" s="34">
        <v>1</v>
      </c>
      <c r="K597" s="34">
        <v>5</v>
      </c>
      <c r="L597" s="34">
        <v>0</v>
      </c>
      <c r="M597" s="34">
        <v>0</v>
      </c>
      <c r="N597" s="34">
        <v>0</v>
      </c>
      <c r="O597" s="34">
        <v>2</v>
      </c>
      <c r="P597" s="34">
        <v>0</v>
      </c>
      <c r="Q597" s="34">
        <v>1</v>
      </c>
      <c r="R597" s="34">
        <v>0</v>
      </c>
      <c r="S597" s="34">
        <v>0</v>
      </c>
      <c r="T597" s="34">
        <v>1</v>
      </c>
      <c r="U597" s="34">
        <v>1</v>
      </c>
      <c r="V597" s="34">
        <v>0</v>
      </c>
      <c r="W597" s="34">
        <v>0</v>
      </c>
      <c r="X597" s="34">
        <v>0</v>
      </c>
      <c r="Y597" s="34">
        <v>0</v>
      </c>
      <c r="Z597" s="34">
        <v>0</v>
      </c>
      <c r="AA597" s="34">
        <v>3</v>
      </c>
      <c r="AB597" s="34">
        <v>3</v>
      </c>
      <c r="AC597" s="34">
        <v>2</v>
      </c>
    </row>
    <row r="598" spans="1:29" x14ac:dyDescent="0.2">
      <c r="A598" s="34" t="s">
        <v>61091</v>
      </c>
      <c r="B598" s="34">
        <v>21</v>
      </c>
      <c r="C598" s="34">
        <v>33</v>
      </c>
      <c r="D598" s="34">
        <v>12</v>
      </c>
      <c r="E598" s="34">
        <v>31</v>
      </c>
      <c r="F598" s="34">
        <v>27</v>
      </c>
      <c r="G598" s="34">
        <v>25</v>
      </c>
      <c r="H598" s="34">
        <v>24</v>
      </c>
      <c r="I598" s="34">
        <v>22</v>
      </c>
      <c r="J598" s="34">
        <v>23</v>
      </c>
      <c r="K598" s="34">
        <v>32</v>
      </c>
      <c r="L598" s="34">
        <v>19</v>
      </c>
      <c r="M598" s="34">
        <v>42</v>
      </c>
      <c r="N598" s="34">
        <v>32</v>
      </c>
      <c r="O598" s="34">
        <v>20</v>
      </c>
      <c r="P598" s="34">
        <v>24</v>
      </c>
      <c r="Q598" s="34">
        <v>33</v>
      </c>
      <c r="R598" s="34">
        <v>21</v>
      </c>
      <c r="S598" s="34">
        <v>38</v>
      </c>
      <c r="T598" s="34">
        <v>36</v>
      </c>
      <c r="U598" s="34">
        <v>31</v>
      </c>
      <c r="V598" s="34">
        <v>37</v>
      </c>
      <c r="W598" s="34">
        <v>30</v>
      </c>
      <c r="X598" s="34">
        <v>38</v>
      </c>
      <c r="Y598" s="34">
        <v>19</v>
      </c>
      <c r="Z598" s="34">
        <v>38</v>
      </c>
      <c r="AA598" s="34">
        <v>29</v>
      </c>
      <c r="AB598" s="34">
        <v>29</v>
      </c>
      <c r="AC598" s="34">
        <v>38</v>
      </c>
    </row>
    <row r="599" spans="1:29" x14ac:dyDescent="0.2">
      <c r="A599" s="34" t="s">
        <v>61092</v>
      </c>
      <c r="B599" s="34">
        <v>7</v>
      </c>
      <c r="C599" s="34">
        <v>2</v>
      </c>
      <c r="D599" s="34">
        <v>2</v>
      </c>
      <c r="E599" s="34">
        <v>4</v>
      </c>
      <c r="F599" s="34">
        <v>7</v>
      </c>
      <c r="G599" s="34">
        <v>21</v>
      </c>
      <c r="H599" s="34">
        <v>3</v>
      </c>
      <c r="I599" s="34">
        <v>11</v>
      </c>
      <c r="J599" s="34">
        <v>2</v>
      </c>
      <c r="K599" s="34">
        <v>8</v>
      </c>
      <c r="L599" s="34">
        <v>2</v>
      </c>
      <c r="M599" s="34">
        <v>3</v>
      </c>
      <c r="N599" s="34">
        <v>5</v>
      </c>
      <c r="O599" s="34">
        <v>10</v>
      </c>
      <c r="P599" s="34">
        <v>2</v>
      </c>
      <c r="Q599" s="34">
        <v>8</v>
      </c>
      <c r="R599" s="34">
        <v>1</v>
      </c>
      <c r="S599" s="34">
        <v>6</v>
      </c>
      <c r="T599" s="34">
        <v>5</v>
      </c>
      <c r="U599" s="34">
        <v>6</v>
      </c>
      <c r="V599" s="34">
        <v>11</v>
      </c>
      <c r="W599" s="34">
        <v>0</v>
      </c>
      <c r="X599" s="34">
        <v>11</v>
      </c>
      <c r="Y599" s="34">
        <v>2</v>
      </c>
      <c r="Z599" s="34">
        <v>3</v>
      </c>
      <c r="AA599" s="34">
        <v>2</v>
      </c>
      <c r="AB599" s="34">
        <v>4</v>
      </c>
      <c r="AC599" s="34">
        <v>17</v>
      </c>
    </row>
    <row r="600" spans="1:29" x14ac:dyDescent="0.2">
      <c r="A600" s="34" t="s">
        <v>61093</v>
      </c>
      <c r="B600" s="34">
        <v>33</v>
      </c>
      <c r="C600" s="34">
        <v>43</v>
      </c>
      <c r="D600" s="34">
        <v>10</v>
      </c>
      <c r="E600" s="34">
        <v>35</v>
      </c>
      <c r="F600" s="34">
        <v>27</v>
      </c>
      <c r="G600" s="34">
        <v>12</v>
      </c>
      <c r="H600" s="34">
        <v>19</v>
      </c>
      <c r="I600" s="34">
        <v>36</v>
      </c>
      <c r="J600" s="34">
        <v>20</v>
      </c>
      <c r="K600" s="34">
        <v>45</v>
      </c>
      <c r="L600" s="34">
        <v>29</v>
      </c>
      <c r="M600" s="34">
        <v>25</v>
      </c>
      <c r="N600" s="34">
        <v>15</v>
      </c>
      <c r="O600" s="34">
        <v>37</v>
      </c>
      <c r="P600" s="34">
        <v>27</v>
      </c>
      <c r="Q600" s="34">
        <v>42</v>
      </c>
      <c r="R600" s="34">
        <v>22</v>
      </c>
      <c r="S600" s="34">
        <v>47</v>
      </c>
      <c r="T600" s="34">
        <v>41</v>
      </c>
      <c r="U600" s="34">
        <v>37</v>
      </c>
      <c r="V600" s="34">
        <v>37</v>
      </c>
      <c r="W600" s="34">
        <v>95</v>
      </c>
      <c r="X600" s="34">
        <v>24</v>
      </c>
      <c r="Y600" s="34">
        <v>39</v>
      </c>
      <c r="Z600" s="34">
        <v>29</v>
      </c>
      <c r="AA600" s="34">
        <v>38</v>
      </c>
      <c r="AB600" s="34">
        <v>42</v>
      </c>
      <c r="AC600" s="34">
        <v>59</v>
      </c>
    </row>
    <row r="601" spans="1:29" x14ac:dyDescent="0.2">
      <c r="A601" s="34" t="s">
        <v>61094</v>
      </c>
      <c r="B601" s="34">
        <v>22</v>
      </c>
      <c r="C601" s="34">
        <v>29</v>
      </c>
      <c r="D601" s="34">
        <v>14</v>
      </c>
      <c r="E601" s="34">
        <v>29</v>
      </c>
      <c r="F601" s="34">
        <v>25</v>
      </c>
      <c r="G601" s="34">
        <v>38</v>
      </c>
      <c r="H601" s="34">
        <v>25</v>
      </c>
      <c r="I601" s="34">
        <v>32</v>
      </c>
      <c r="J601" s="34">
        <v>38</v>
      </c>
      <c r="K601" s="34">
        <v>43</v>
      </c>
      <c r="L601" s="34">
        <v>42</v>
      </c>
      <c r="M601" s="34">
        <v>39</v>
      </c>
      <c r="N601" s="34">
        <v>33</v>
      </c>
      <c r="O601" s="34">
        <v>24</v>
      </c>
      <c r="P601" s="34">
        <v>35</v>
      </c>
      <c r="Q601" s="34">
        <v>45</v>
      </c>
      <c r="R601" s="34">
        <v>41</v>
      </c>
      <c r="S601" s="34">
        <v>35</v>
      </c>
      <c r="T601" s="34">
        <v>46</v>
      </c>
      <c r="U601" s="34">
        <v>44</v>
      </c>
      <c r="V601" s="34">
        <v>34</v>
      </c>
      <c r="W601" s="34">
        <v>14</v>
      </c>
      <c r="X601" s="34">
        <v>26</v>
      </c>
      <c r="Y601" s="34">
        <v>36</v>
      </c>
      <c r="Z601" s="34">
        <v>37</v>
      </c>
      <c r="AA601" s="34">
        <v>26</v>
      </c>
      <c r="AB601" s="34">
        <v>59</v>
      </c>
      <c r="AC601" s="34">
        <v>34</v>
      </c>
    </row>
    <row r="602" spans="1:29" x14ac:dyDescent="0.2">
      <c r="A602" s="34" t="s">
        <v>61095</v>
      </c>
      <c r="B602" s="34">
        <v>27</v>
      </c>
      <c r="C602" s="34">
        <v>25</v>
      </c>
      <c r="D602" s="34">
        <v>30</v>
      </c>
      <c r="E602" s="34">
        <v>36</v>
      </c>
      <c r="F602" s="34">
        <v>54</v>
      </c>
      <c r="G602" s="34">
        <v>34</v>
      </c>
      <c r="H602" s="34">
        <v>50</v>
      </c>
      <c r="I602" s="34">
        <v>34</v>
      </c>
      <c r="J602" s="34">
        <v>39</v>
      </c>
      <c r="K602" s="34">
        <v>42</v>
      </c>
      <c r="L602" s="34">
        <v>26</v>
      </c>
      <c r="M602" s="34">
        <v>37</v>
      </c>
      <c r="N602" s="34">
        <v>31</v>
      </c>
      <c r="O602" s="34">
        <v>56</v>
      </c>
      <c r="P602" s="34">
        <v>48</v>
      </c>
      <c r="Q602" s="34">
        <v>56</v>
      </c>
      <c r="R602" s="34">
        <v>56</v>
      </c>
      <c r="S602" s="34">
        <v>51</v>
      </c>
      <c r="T602" s="34">
        <v>44</v>
      </c>
      <c r="U602" s="34">
        <v>63</v>
      </c>
      <c r="V602" s="34">
        <v>37</v>
      </c>
      <c r="W602" s="34">
        <v>54</v>
      </c>
      <c r="X602" s="34">
        <v>45</v>
      </c>
      <c r="Y602" s="34">
        <v>43</v>
      </c>
      <c r="Z602" s="34">
        <v>41</v>
      </c>
      <c r="AA602" s="34">
        <v>54</v>
      </c>
      <c r="AB602" s="34">
        <v>54</v>
      </c>
      <c r="AC602" s="34">
        <v>64</v>
      </c>
    </row>
    <row r="603" spans="1:29" x14ac:dyDescent="0.2">
      <c r="A603" s="34" t="s">
        <v>61096</v>
      </c>
      <c r="B603" s="34">
        <v>78</v>
      </c>
      <c r="C603" s="34">
        <v>42</v>
      </c>
      <c r="D603" s="34">
        <v>24</v>
      </c>
      <c r="E603" s="34">
        <v>30</v>
      </c>
      <c r="F603" s="34">
        <v>34</v>
      </c>
      <c r="G603" s="34">
        <v>26</v>
      </c>
      <c r="H603" s="34">
        <v>36</v>
      </c>
      <c r="I603" s="34">
        <v>39</v>
      </c>
      <c r="J603" s="34">
        <v>26</v>
      </c>
      <c r="K603" s="34">
        <v>19</v>
      </c>
      <c r="L603" s="34">
        <v>43</v>
      </c>
      <c r="M603" s="34">
        <v>26</v>
      </c>
      <c r="N603" s="34">
        <v>22</v>
      </c>
      <c r="O603" s="34">
        <v>20</v>
      </c>
      <c r="P603" s="34">
        <v>33</v>
      </c>
      <c r="Q603" s="34">
        <v>78</v>
      </c>
      <c r="R603" s="34">
        <v>50</v>
      </c>
      <c r="S603" s="34">
        <v>45</v>
      </c>
      <c r="T603" s="34">
        <v>69</v>
      </c>
      <c r="U603" s="34">
        <v>43</v>
      </c>
      <c r="V603" s="34">
        <v>40</v>
      </c>
      <c r="W603" s="34">
        <v>112</v>
      </c>
      <c r="X603" s="34">
        <v>62</v>
      </c>
      <c r="Y603" s="34">
        <v>64</v>
      </c>
      <c r="Z603" s="34">
        <v>56</v>
      </c>
      <c r="AA603" s="34">
        <v>44</v>
      </c>
      <c r="AB603" s="34">
        <v>59</v>
      </c>
      <c r="AC603" s="34">
        <v>58</v>
      </c>
    </row>
    <row r="604" spans="1:29" x14ac:dyDescent="0.2">
      <c r="A604" s="34" t="s">
        <v>61097</v>
      </c>
      <c r="B604" s="34">
        <v>0</v>
      </c>
      <c r="C604" s="34">
        <v>0</v>
      </c>
      <c r="D604" s="34">
        <v>0</v>
      </c>
      <c r="E604" s="34">
        <v>0</v>
      </c>
      <c r="F604" s="34">
        <v>0</v>
      </c>
      <c r="G604" s="34">
        <v>0</v>
      </c>
      <c r="H604" s="34">
        <v>0</v>
      </c>
      <c r="I604" s="34">
        <v>0</v>
      </c>
      <c r="J604" s="34">
        <v>0</v>
      </c>
      <c r="K604" s="34">
        <v>0</v>
      </c>
      <c r="L604" s="34">
        <v>0</v>
      </c>
      <c r="M604" s="34">
        <v>0</v>
      </c>
      <c r="N604" s="34">
        <v>0</v>
      </c>
      <c r="O604" s="34">
        <v>0</v>
      </c>
      <c r="P604" s="34">
        <v>0</v>
      </c>
      <c r="Q604" s="34">
        <v>0</v>
      </c>
      <c r="R604" s="34">
        <v>0</v>
      </c>
      <c r="S604" s="34">
        <v>0</v>
      </c>
      <c r="T604" s="34">
        <v>0</v>
      </c>
      <c r="U604" s="34">
        <v>0</v>
      </c>
      <c r="V604" s="34">
        <v>0</v>
      </c>
      <c r="W604" s="34">
        <v>0</v>
      </c>
      <c r="X604" s="34">
        <v>0</v>
      </c>
      <c r="Y604" s="34">
        <v>0</v>
      </c>
      <c r="Z604" s="34">
        <v>0</v>
      </c>
      <c r="AA604" s="34">
        <v>0</v>
      </c>
      <c r="AB604" s="34">
        <v>0</v>
      </c>
      <c r="AC604" s="34">
        <v>0</v>
      </c>
    </row>
    <row r="605" spans="1:29" x14ac:dyDescent="0.2">
      <c r="A605" s="34" t="s">
        <v>61098</v>
      </c>
      <c r="B605" s="34">
        <v>89</v>
      </c>
      <c r="C605" s="34">
        <v>103</v>
      </c>
      <c r="D605" s="34">
        <v>91</v>
      </c>
      <c r="E605" s="34">
        <v>109</v>
      </c>
      <c r="F605" s="34">
        <v>95</v>
      </c>
      <c r="G605" s="34">
        <v>144</v>
      </c>
      <c r="H605" s="34">
        <v>70</v>
      </c>
      <c r="I605" s="34">
        <v>86</v>
      </c>
      <c r="J605" s="34">
        <v>87</v>
      </c>
      <c r="K605" s="34">
        <v>119</v>
      </c>
      <c r="L605" s="34">
        <v>63</v>
      </c>
      <c r="M605" s="34">
        <v>74</v>
      </c>
      <c r="N605" s="34">
        <v>90</v>
      </c>
      <c r="O605" s="34">
        <v>92</v>
      </c>
      <c r="P605" s="34">
        <v>93</v>
      </c>
      <c r="Q605" s="34">
        <v>89</v>
      </c>
      <c r="R605" s="34">
        <v>102</v>
      </c>
      <c r="S605" s="34">
        <v>105</v>
      </c>
      <c r="T605" s="34">
        <v>90</v>
      </c>
      <c r="U605" s="34">
        <v>95</v>
      </c>
      <c r="V605" s="34">
        <v>121</v>
      </c>
      <c r="W605" s="34">
        <v>141</v>
      </c>
      <c r="X605" s="34">
        <v>162</v>
      </c>
      <c r="Y605" s="34">
        <v>109</v>
      </c>
      <c r="Z605" s="34">
        <v>104</v>
      </c>
      <c r="AA605" s="34">
        <v>143</v>
      </c>
      <c r="AB605" s="34">
        <v>83</v>
      </c>
      <c r="AC605" s="34">
        <v>181</v>
      </c>
    </row>
    <row r="606" spans="1:29" x14ac:dyDescent="0.2">
      <c r="A606" s="34" t="s">
        <v>61099</v>
      </c>
      <c r="B606" s="34">
        <v>110</v>
      </c>
      <c r="C606" s="34">
        <v>151</v>
      </c>
      <c r="D606" s="34">
        <v>160</v>
      </c>
      <c r="E606" s="34">
        <v>165</v>
      </c>
      <c r="F606" s="34">
        <v>156</v>
      </c>
      <c r="G606" s="34">
        <v>150</v>
      </c>
      <c r="H606" s="34">
        <v>129</v>
      </c>
      <c r="I606" s="34">
        <v>182</v>
      </c>
      <c r="J606" s="34">
        <v>116</v>
      </c>
      <c r="K606" s="34">
        <v>243</v>
      </c>
      <c r="L606" s="34">
        <v>109</v>
      </c>
      <c r="M606" s="34">
        <v>159</v>
      </c>
      <c r="N606" s="34">
        <v>104</v>
      </c>
      <c r="O606" s="34">
        <v>125</v>
      </c>
      <c r="P606" s="34">
        <v>137</v>
      </c>
      <c r="Q606" s="34">
        <v>210</v>
      </c>
      <c r="R606" s="34">
        <v>155</v>
      </c>
      <c r="S606" s="34">
        <v>193</v>
      </c>
      <c r="T606" s="34">
        <v>153</v>
      </c>
      <c r="U606" s="34">
        <v>143</v>
      </c>
      <c r="V606" s="34">
        <v>194</v>
      </c>
      <c r="W606" s="34">
        <v>212</v>
      </c>
      <c r="X606" s="34">
        <v>169</v>
      </c>
      <c r="Y606" s="34">
        <v>195</v>
      </c>
      <c r="Z606" s="34">
        <v>184</v>
      </c>
      <c r="AA606" s="34">
        <v>204</v>
      </c>
      <c r="AB606" s="34">
        <v>188</v>
      </c>
      <c r="AC606" s="34">
        <v>239</v>
      </c>
    </row>
    <row r="607" spans="1:29" x14ac:dyDescent="0.2">
      <c r="A607" s="34" t="s">
        <v>61100</v>
      </c>
      <c r="B607" s="34">
        <v>66</v>
      </c>
      <c r="C607" s="34">
        <v>50</v>
      </c>
      <c r="D607" s="34">
        <v>88</v>
      </c>
      <c r="E607" s="34">
        <v>65</v>
      </c>
      <c r="F607" s="34">
        <v>90</v>
      </c>
      <c r="G607" s="34">
        <v>46</v>
      </c>
      <c r="H607" s="34">
        <v>46</v>
      </c>
      <c r="I607" s="34">
        <v>57</v>
      </c>
      <c r="J607" s="34">
        <v>45</v>
      </c>
      <c r="K607" s="34">
        <v>97</v>
      </c>
      <c r="L607" s="34">
        <v>35</v>
      </c>
      <c r="M607" s="34">
        <v>35</v>
      </c>
      <c r="N607" s="34">
        <v>60</v>
      </c>
      <c r="O607" s="34">
        <v>57</v>
      </c>
      <c r="P607" s="34">
        <v>49</v>
      </c>
      <c r="Q607" s="34">
        <v>57</v>
      </c>
      <c r="R607" s="34">
        <v>73</v>
      </c>
      <c r="S607" s="34">
        <v>58</v>
      </c>
      <c r="T607" s="34">
        <v>51</v>
      </c>
      <c r="U607" s="34">
        <v>48</v>
      </c>
      <c r="V607" s="34">
        <v>68</v>
      </c>
      <c r="W607" s="34">
        <v>52</v>
      </c>
      <c r="X607" s="34">
        <v>83</v>
      </c>
      <c r="Y607" s="34">
        <v>53</v>
      </c>
      <c r="Z607" s="34">
        <v>101</v>
      </c>
      <c r="AA607" s="34">
        <v>85</v>
      </c>
      <c r="AB607" s="34">
        <v>72</v>
      </c>
      <c r="AC607" s="34">
        <v>102</v>
      </c>
    </row>
    <row r="608" spans="1:29" x14ac:dyDescent="0.2">
      <c r="A608" s="34" t="s">
        <v>61101</v>
      </c>
      <c r="B608" s="34">
        <v>103</v>
      </c>
      <c r="C608" s="34">
        <v>152</v>
      </c>
      <c r="D608" s="34">
        <v>187</v>
      </c>
      <c r="E608" s="34">
        <v>158</v>
      </c>
      <c r="F608" s="34">
        <v>156</v>
      </c>
      <c r="G608" s="34">
        <v>132</v>
      </c>
      <c r="H608" s="34">
        <v>164</v>
      </c>
      <c r="I608" s="34">
        <v>138</v>
      </c>
      <c r="J608" s="34">
        <v>119</v>
      </c>
      <c r="K608" s="34">
        <v>168</v>
      </c>
      <c r="L608" s="34">
        <v>88</v>
      </c>
      <c r="M608" s="34">
        <v>135</v>
      </c>
      <c r="N608" s="34">
        <v>133</v>
      </c>
      <c r="O608" s="34">
        <v>151</v>
      </c>
      <c r="P608" s="34">
        <v>113</v>
      </c>
      <c r="Q608" s="34">
        <v>193</v>
      </c>
      <c r="R608" s="34">
        <v>141</v>
      </c>
      <c r="S608" s="34">
        <v>196</v>
      </c>
      <c r="T608" s="34">
        <v>134</v>
      </c>
      <c r="U608" s="34">
        <v>142</v>
      </c>
      <c r="V608" s="34">
        <v>144</v>
      </c>
      <c r="W608" s="34">
        <v>145</v>
      </c>
      <c r="X608" s="34">
        <v>160</v>
      </c>
      <c r="Y608" s="34">
        <v>176</v>
      </c>
      <c r="Z608" s="34">
        <v>177</v>
      </c>
      <c r="AA608" s="34">
        <v>189</v>
      </c>
      <c r="AB608" s="34">
        <v>153</v>
      </c>
      <c r="AC608" s="34">
        <v>185</v>
      </c>
    </row>
    <row r="609" spans="1:29" x14ac:dyDescent="0.2">
      <c r="A609" s="34" t="s">
        <v>61102</v>
      </c>
      <c r="B609" s="34">
        <v>58</v>
      </c>
      <c r="C609" s="34">
        <v>86</v>
      </c>
      <c r="D609" s="34">
        <v>77</v>
      </c>
      <c r="E609" s="34">
        <v>95</v>
      </c>
      <c r="F609" s="34">
        <v>75</v>
      </c>
      <c r="G609" s="34">
        <v>92</v>
      </c>
      <c r="H609" s="34">
        <v>67</v>
      </c>
      <c r="I609" s="34">
        <v>78</v>
      </c>
      <c r="J609" s="34">
        <v>51</v>
      </c>
      <c r="K609" s="34">
        <v>95</v>
      </c>
      <c r="L609" s="34">
        <v>38</v>
      </c>
      <c r="M609" s="34">
        <v>83</v>
      </c>
      <c r="N609" s="34">
        <v>55</v>
      </c>
      <c r="O609" s="34">
        <v>73</v>
      </c>
      <c r="P609" s="34">
        <v>63</v>
      </c>
      <c r="Q609" s="34">
        <v>90</v>
      </c>
      <c r="R609" s="34">
        <v>40</v>
      </c>
      <c r="S609" s="34">
        <v>114</v>
      </c>
      <c r="T609" s="34">
        <v>38</v>
      </c>
      <c r="U609" s="34">
        <v>65</v>
      </c>
      <c r="V609" s="34">
        <v>86</v>
      </c>
      <c r="W609" s="34">
        <v>51</v>
      </c>
      <c r="X609" s="34">
        <v>79</v>
      </c>
      <c r="Y609" s="34">
        <v>45</v>
      </c>
      <c r="Z609" s="34">
        <v>78</v>
      </c>
      <c r="AA609" s="34">
        <v>129</v>
      </c>
      <c r="AB609" s="34">
        <v>75</v>
      </c>
      <c r="AC609" s="34">
        <v>114</v>
      </c>
    </row>
    <row r="610" spans="1:29" x14ac:dyDescent="0.2">
      <c r="A610" s="34" t="s">
        <v>61103</v>
      </c>
      <c r="B610" s="34">
        <v>44</v>
      </c>
      <c r="C610" s="34">
        <v>47</v>
      </c>
      <c r="D610" s="34">
        <v>78</v>
      </c>
      <c r="E610" s="34">
        <v>45</v>
      </c>
      <c r="F610" s="34">
        <v>41</v>
      </c>
      <c r="G610" s="34">
        <v>37</v>
      </c>
      <c r="H610" s="34">
        <v>45</v>
      </c>
      <c r="I610" s="34">
        <v>42</v>
      </c>
      <c r="J610" s="34">
        <v>66</v>
      </c>
      <c r="K610" s="34">
        <v>69</v>
      </c>
      <c r="L610" s="34">
        <v>22</v>
      </c>
      <c r="M610" s="34">
        <v>34</v>
      </c>
      <c r="N610" s="34">
        <v>37</v>
      </c>
      <c r="O610" s="34">
        <v>34</v>
      </c>
      <c r="P610" s="34">
        <v>36</v>
      </c>
      <c r="Q610" s="34">
        <v>62</v>
      </c>
      <c r="R610" s="34">
        <v>47</v>
      </c>
      <c r="S610" s="34">
        <v>44</v>
      </c>
      <c r="T610" s="34">
        <v>49</v>
      </c>
      <c r="U610" s="34">
        <v>34</v>
      </c>
      <c r="V610" s="34">
        <v>47</v>
      </c>
      <c r="W610" s="34">
        <v>33</v>
      </c>
      <c r="X610" s="34">
        <v>73</v>
      </c>
      <c r="Y610" s="34">
        <v>42</v>
      </c>
      <c r="Z610" s="34">
        <v>79</v>
      </c>
      <c r="AA610" s="34">
        <v>36</v>
      </c>
      <c r="AB610" s="34">
        <v>37</v>
      </c>
      <c r="AC610" s="34">
        <v>46</v>
      </c>
    </row>
    <row r="611" spans="1:29" x14ac:dyDescent="0.2">
      <c r="A611" s="34" t="s">
        <v>61104</v>
      </c>
      <c r="B611" s="34">
        <v>123</v>
      </c>
      <c r="C611" s="34">
        <v>175</v>
      </c>
      <c r="D611" s="34">
        <v>208</v>
      </c>
      <c r="E611" s="34">
        <v>223</v>
      </c>
      <c r="F611" s="34">
        <v>182</v>
      </c>
      <c r="G611" s="34">
        <v>237</v>
      </c>
      <c r="H611" s="34">
        <v>184</v>
      </c>
      <c r="I611" s="34">
        <v>215</v>
      </c>
      <c r="J611" s="34">
        <v>161</v>
      </c>
      <c r="K611" s="34">
        <v>219</v>
      </c>
      <c r="L611" s="34">
        <v>93</v>
      </c>
      <c r="M611" s="34">
        <v>194</v>
      </c>
      <c r="N611" s="34">
        <v>137</v>
      </c>
      <c r="O611" s="34">
        <v>128</v>
      </c>
      <c r="P611" s="34">
        <v>140</v>
      </c>
      <c r="Q611" s="34">
        <v>202</v>
      </c>
      <c r="R611" s="34">
        <v>169</v>
      </c>
      <c r="S611" s="34">
        <v>236</v>
      </c>
      <c r="T611" s="34">
        <v>135</v>
      </c>
      <c r="U611" s="34">
        <v>172</v>
      </c>
      <c r="V611" s="34">
        <v>182</v>
      </c>
      <c r="W611" s="34">
        <v>177</v>
      </c>
      <c r="X611" s="34">
        <v>223</v>
      </c>
      <c r="Y611" s="34">
        <v>166</v>
      </c>
      <c r="Z611" s="34">
        <v>235</v>
      </c>
      <c r="AA611" s="34">
        <v>267</v>
      </c>
      <c r="AB611" s="34">
        <v>179</v>
      </c>
      <c r="AC611" s="34">
        <v>303</v>
      </c>
    </row>
    <row r="612" spans="1:29" x14ac:dyDescent="0.2">
      <c r="A612" s="34" t="s">
        <v>61105</v>
      </c>
      <c r="B612" s="34">
        <v>66</v>
      </c>
      <c r="C612" s="34">
        <v>51</v>
      </c>
      <c r="D612" s="34">
        <v>86</v>
      </c>
      <c r="E612" s="34">
        <v>98</v>
      </c>
      <c r="F612" s="34">
        <v>113</v>
      </c>
      <c r="G612" s="34">
        <v>97</v>
      </c>
      <c r="H612" s="34">
        <v>89</v>
      </c>
      <c r="I612" s="34">
        <v>44</v>
      </c>
      <c r="J612" s="34">
        <v>93</v>
      </c>
      <c r="K612" s="34">
        <v>68</v>
      </c>
      <c r="L612" s="34">
        <v>81</v>
      </c>
      <c r="M612" s="34">
        <v>64</v>
      </c>
      <c r="N612" s="34">
        <v>93</v>
      </c>
      <c r="O612" s="34">
        <v>52</v>
      </c>
      <c r="P612" s="34">
        <v>70</v>
      </c>
      <c r="Q612" s="34">
        <v>85</v>
      </c>
      <c r="R612" s="34">
        <v>128</v>
      </c>
      <c r="S612" s="34">
        <v>76</v>
      </c>
      <c r="T612" s="34">
        <v>118</v>
      </c>
      <c r="U612" s="34">
        <v>90</v>
      </c>
      <c r="V612" s="34">
        <v>105</v>
      </c>
      <c r="W612" s="34">
        <v>83</v>
      </c>
      <c r="X612" s="34">
        <v>104</v>
      </c>
      <c r="Y612" s="34">
        <v>89</v>
      </c>
      <c r="Z612" s="34">
        <v>86</v>
      </c>
      <c r="AA612" s="34">
        <v>98</v>
      </c>
      <c r="AB612" s="34">
        <v>116</v>
      </c>
      <c r="AC612" s="34">
        <v>130</v>
      </c>
    </row>
    <row r="613" spans="1:29" x14ac:dyDescent="0.2">
      <c r="A613" s="34" t="s">
        <v>61106</v>
      </c>
      <c r="B613" s="34">
        <v>56</v>
      </c>
      <c r="C613" s="34">
        <v>91</v>
      </c>
      <c r="D613" s="34">
        <v>103</v>
      </c>
      <c r="E613" s="34">
        <v>72</v>
      </c>
      <c r="F613" s="34">
        <v>88</v>
      </c>
      <c r="G613" s="34">
        <v>76</v>
      </c>
      <c r="H613" s="34">
        <v>50</v>
      </c>
      <c r="I613" s="34">
        <v>74</v>
      </c>
      <c r="J613" s="34">
        <v>50</v>
      </c>
      <c r="K613" s="34">
        <v>91</v>
      </c>
      <c r="L613" s="34">
        <v>31</v>
      </c>
      <c r="M613" s="34">
        <v>66</v>
      </c>
      <c r="N613" s="34">
        <v>61</v>
      </c>
      <c r="O613" s="34">
        <v>51</v>
      </c>
      <c r="P613" s="34">
        <v>65</v>
      </c>
      <c r="Q613" s="34">
        <v>90</v>
      </c>
      <c r="R613" s="34">
        <v>85</v>
      </c>
      <c r="S613" s="34">
        <v>102</v>
      </c>
      <c r="T613" s="34">
        <v>33</v>
      </c>
      <c r="U613" s="34">
        <v>53</v>
      </c>
      <c r="V613" s="34">
        <v>62</v>
      </c>
      <c r="W613" s="34">
        <v>56</v>
      </c>
      <c r="X613" s="34">
        <v>99</v>
      </c>
      <c r="Y613" s="34">
        <v>72</v>
      </c>
      <c r="Z613" s="34">
        <v>85</v>
      </c>
      <c r="AA613" s="34">
        <v>110</v>
      </c>
      <c r="AB613" s="34">
        <v>47</v>
      </c>
      <c r="AC613" s="34">
        <v>149</v>
      </c>
    </row>
    <row r="614" spans="1:29" x14ac:dyDescent="0.2">
      <c r="A614" s="34" t="s">
        <v>61107</v>
      </c>
      <c r="B614" s="34">
        <v>120</v>
      </c>
      <c r="C614" s="34">
        <v>135</v>
      </c>
      <c r="D614" s="34">
        <v>165</v>
      </c>
      <c r="E614" s="34">
        <v>102</v>
      </c>
      <c r="F614" s="34">
        <v>151</v>
      </c>
      <c r="G614" s="34">
        <v>123</v>
      </c>
      <c r="H614" s="34">
        <v>98</v>
      </c>
      <c r="I614" s="34">
        <v>119</v>
      </c>
      <c r="J614" s="34">
        <v>93</v>
      </c>
      <c r="K614" s="34">
        <v>134</v>
      </c>
      <c r="L614" s="34">
        <v>48</v>
      </c>
      <c r="M614" s="34">
        <v>127</v>
      </c>
      <c r="N614" s="34">
        <v>92</v>
      </c>
      <c r="O614" s="34">
        <v>104</v>
      </c>
      <c r="P614" s="34">
        <v>71</v>
      </c>
      <c r="Q614" s="34">
        <v>143</v>
      </c>
      <c r="R614" s="34">
        <v>132</v>
      </c>
      <c r="S614" s="34">
        <v>158</v>
      </c>
      <c r="T614" s="34">
        <v>68</v>
      </c>
      <c r="U614" s="34">
        <v>74</v>
      </c>
      <c r="V614" s="34">
        <v>166</v>
      </c>
      <c r="W614" s="34">
        <v>69</v>
      </c>
      <c r="X614" s="34">
        <v>189</v>
      </c>
      <c r="Y614" s="34">
        <v>89</v>
      </c>
      <c r="Z614" s="34">
        <v>136</v>
      </c>
      <c r="AA614" s="34">
        <v>172</v>
      </c>
      <c r="AB614" s="34">
        <v>94</v>
      </c>
      <c r="AC614" s="34">
        <v>168</v>
      </c>
    </row>
    <row r="615" spans="1:29" x14ac:dyDescent="0.2">
      <c r="A615" s="34" t="s">
        <v>61108</v>
      </c>
      <c r="B615" s="34">
        <v>46</v>
      </c>
      <c r="C615" s="34">
        <v>74</v>
      </c>
      <c r="D615" s="34">
        <v>108</v>
      </c>
      <c r="E615" s="34">
        <v>92</v>
      </c>
      <c r="F615" s="34">
        <v>115</v>
      </c>
      <c r="G615" s="34">
        <v>105</v>
      </c>
      <c r="H615" s="34">
        <v>98</v>
      </c>
      <c r="I615" s="34">
        <v>70</v>
      </c>
      <c r="J615" s="34">
        <v>56</v>
      </c>
      <c r="K615" s="34">
        <v>150</v>
      </c>
      <c r="L615" s="34">
        <v>56</v>
      </c>
      <c r="M615" s="34">
        <v>70</v>
      </c>
      <c r="N615" s="34">
        <v>106</v>
      </c>
      <c r="O615" s="34">
        <v>91</v>
      </c>
      <c r="P615" s="34">
        <v>60</v>
      </c>
      <c r="Q615" s="34">
        <v>119</v>
      </c>
      <c r="R615" s="34">
        <v>104</v>
      </c>
      <c r="S615" s="34">
        <v>126</v>
      </c>
      <c r="T615" s="34">
        <v>53</v>
      </c>
      <c r="U615" s="34">
        <v>87</v>
      </c>
      <c r="V615" s="34">
        <v>102</v>
      </c>
      <c r="W615" s="34">
        <v>71</v>
      </c>
      <c r="X615" s="34">
        <v>107</v>
      </c>
      <c r="Y615" s="34">
        <v>79</v>
      </c>
      <c r="Z615" s="34">
        <v>109</v>
      </c>
      <c r="AA615" s="34">
        <v>109</v>
      </c>
      <c r="AB615" s="34">
        <v>65</v>
      </c>
      <c r="AC615" s="34">
        <v>181</v>
      </c>
    </row>
    <row r="616" spans="1:29" x14ac:dyDescent="0.2">
      <c r="A616" s="34" t="s">
        <v>61109</v>
      </c>
      <c r="B616" s="34">
        <v>963</v>
      </c>
      <c r="C616" s="34">
        <v>635</v>
      </c>
      <c r="D616" s="34">
        <v>995</v>
      </c>
      <c r="E616" s="34">
        <v>744</v>
      </c>
      <c r="F616" s="34">
        <v>1123</v>
      </c>
      <c r="G616" s="34">
        <v>659</v>
      </c>
      <c r="H616" s="34">
        <v>1147</v>
      </c>
      <c r="I616" s="34">
        <v>683</v>
      </c>
      <c r="J616" s="34">
        <v>949</v>
      </c>
      <c r="K616" s="34">
        <v>1430</v>
      </c>
      <c r="L616" s="34">
        <v>1508</v>
      </c>
      <c r="M616" s="34">
        <v>663</v>
      </c>
      <c r="N616" s="34">
        <v>958</v>
      </c>
      <c r="O616" s="34">
        <v>622</v>
      </c>
      <c r="P616" s="34">
        <v>1120</v>
      </c>
      <c r="Q616" s="34">
        <v>1140</v>
      </c>
      <c r="R616" s="34">
        <v>1620</v>
      </c>
      <c r="S616" s="34">
        <v>882</v>
      </c>
      <c r="T616" s="34">
        <v>1804</v>
      </c>
      <c r="U616" s="34">
        <v>930</v>
      </c>
      <c r="V616" s="34">
        <v>1564</v>
      </c>
      <c r="W616" s="34">
        <v>1283</v>
      </c>
      <c r="X616" s="34">
        <v>1059</v>
      </c>
      <c r="Y616" s="34">
        <v>1616</v>
      </c>
      <c r="Z616" s="34">
        <v>1128</v>
      </c>
      <c r="AA616" s="34">
        <v>969</v>
      </c>
      <c r="AB616" s="34">
        <v>1994</v>
      </c>
      <c r="AC616" s="34">
        <v>1259</v>
      </c>
    </row>
    <row r="617" spans="1:29" x14ac:dyDescent="0.2">
      <c r="A617" s="34" t="s">
        <v>61110</v>
      </c>
      <c r="B617" s="34">
        <v>72</v>
      </c>
      <c r="C617" s="34">
        <v>52</v>
      </c>
      <c r="D617" s="34">
        <v>68</v>
      </c>
      <c r="E617" s="34">
        <v>71</v>
      </c>
      <c r="F617" s="34">
        <v>58</v>
      </c>
      <c r="G617" s="34">
        <v>83</v>
      </c>
      <c r="H617" s="34">
        <v>38</v>
      </c>
      <c r="I617" s="34">
        <v>45</v>
      </c>
      <c r="J617" s="34">
        <v>46</v>
      </c>
      <c r="K617" s="34">
        <v>95</v>
      </c>
      <c r="L617" s="34">
        <v>18</v>
      </c>
      <c r="M617" s="34">
        <v>59</v>
      </c>
      <c r="N617" s="34">
        <v>45</v>
      </c>
      <c r="O617" s="34">
        <v>32</v>
      </c>
      <c r="P617" s="34">
        <v>28</v>
      </c>
      <c r="Q617" s="34">
        <v>78</v>
      </c>
      <c r="R617" s="34">
        <v>59</v>
      </c>
      <c r="S617" s="34">
        <v>72</v>
      </c>
      <c r="T617" s="34">
        <v>28</v>
      </c>
      <c r="U617" s="34">
        <v>50</v>
      </c>
      <c r="V617" s="34">
        <v>34</v>
      </c>
      <c r="W617" s="34">
        <v>60</v>
      </c>
      <c r="X617" s="34">
        <v>72</v>
      </c>
      <c r="Y617" s="34">
        <v>39</v>
      </c>
      <c r="Z617" s="34">
        <v>59</v>
      </c>
      <c r="AA617" s="34">
        <v>93</v>
      </c>
      <c r="AB617" s="34">
        <v>52</v>
      </c>
      <c r="AC617" s="34">
        <v>62</v>
      </c>
    </row>
    <row r="618" spans="1:29" x14ac:dyDescent="0.2">
      <c r="A618" s="34" t="s">
        <v>61111</v>
      </c>
      <c r="B618" s="34">
        <v>121</v>
      </c>
      <c r="C618" s="34">
        <v>161</v>
      </c>
      <c r="D618" s="34">
        <v>193</v>
      </c>
      <c r="E618" s="34">
        <v>230</v>
      </c>
      <c r="F618" s="34">
        <v>142</v>
      </c>
      <c r="G618" s="34">
        <v>226</v>
      </c>
      <c r="H618" s="34">
        <v>114</v>
      </c>
      <c r="I618" s="34">
        <v>151</v>
      </c>
      <c r="J618" s="34">
        <v>113</v>
      </c>
      <c r="K618" s="34">
        <v>226</v>
      </c>
      <c r="L618" s="34">
        <v>68</v>
      </c>
      <c r="M618" s="34">
        <v>158</v>
      </c>
      <c r="N618" s="34">
        <v>141</v>
      </c>
      <c r="O618" s="34">
        <v>131</v>
      </c>
      <c r="P618" s="34">
        <v>110</v>
      </c>
      <c r="Q618" s="34">
        <v>157</v>
      </c>
      <c r="R618" s="34">
        <v>140</v>
      </c>
      <c r="S618" s="34">
        <v>234</v>
      </c>
      <c r="T618" s="34">
        <v>85</v>
      </c>
      <c r="U618" s="34">
        <v>106</v>
      </c>
      <c r="V618" s="34">
        <v>152</v>
      </c>
      <c r="W618" s="34">
        <v>178</v>
      </c>
      <c r="X618" s="34">
        <v>151</v>
      </c>
      <c r="Y618" s="34">
        <v>111</v>
      </c>
      <c r="Z618" s="34">
        <v>203</v>
      </c>
      <c r="AA618" s="34">
        <v>229</v>
      </c>
      <c r="AB618" s="34">
        <v>119</v>
      </c>
      <c r="AC618" s="34">
        <v>241</v>
      </c>
    </row>
    <row r="619" spans="1:29" x14ac:dyDescent="0.2">
      <c r="A619" s="34" t="s">
        <v>61112</v>
      </c>
      <c r="B619" s="34">
        <v>81</v>
      </c>
      <c r="C619" s="34">
        <v>75</v>
      </c>
      <c r="D619" s="34">
        <v>75</v>
      </c>
      <c r="E619" s="34">
        <v>84</v>
      </c>
      <c r="F619" s="34">
        <v>52</v>
      </c>
      <c r="G619" s="34">
        <v>63</v>
      </c>
      <c r="H619" s="34">
        <v>48</v>
      </c>
      <c r="I619" s="34">
        <v>58</v>
      </c>
      <c r="J619" s="34">
        <v>52</v>
      </c>
      <c r="K619" s="34">
        <v>62</v>
      </c>
      <c r="L619" s="34">
        <v>46</v>
      </c>
      <c r="M619" s="34">
        <v>63</v>
      </c>
      <c r="N619" s="34">
        <v>32</v>
      </c>
      <c r="O619" s="34">
        <v>42</v>
      </c>
      <c r="P619" s="34">
        <v>79</v>
      </c>
      <c r="Q619" s="34">
        <v>86</v>
      </c>
      <c r="R619" s="34">
        <v>77</v>
      </c>
      <c r="S619" s="34">
        <v>65</v>
      </c>
      <c r="T619" s="34">
        <v>51</v>
      </c>
      <c r="U619" s="34">
        <v>42</v>
      </c>
      <c r="V619" s="34">
        <v>83</v>
      </c>
      <c r="W619" s="34">
        <v>86</v>
      </c>
      <c r="X619" s="34">
        <v>79</v>
      </c>
      <c r="Y619" s="34">
        <v>71</v>
      </c>
      <c r="Z619" s="34">
        <v>66</v>
      </c>
      <c r="AA619" s="34">
        <v>76</v>
      </c>
      <c r="AB619" s="34">
        <v>62</v>
      </c>
      <c r="AC619" s="34">
        <v>89</v>
      </c>
    </row>
    <row r="620" spans="1:29" x14ac:dyDescent="0.2">
      <c r="A620" s="34" t="s">
        <v>61113</v>
      </c>
      <c r="B620" s="34">
        <v>47</v>
      </c>
      <c r="C620" s="34">
        <v>72</v>
      </c>
      <c r="D620" s="34">
        <v>93</v>
      </c>
      <c r="E620" s="34">
        <v>78</v>
      </c>
      <c r="F620" s="34">
        <v>75</v>
      </c>
      <c r="G620" s="34">
        <v>84</v>
      </c>
      <c r="H620" s="34">
        <v>57</v>
      </c>
      <c r="I620" s="34">
        <v>73</v>
      </c>
      <c r="J620" s="34">
        <v>62</v>
      </c>
      <c r="K620" s="34">
        <v>70</v>
      </c>
      <c r="L620" s="34">
        <v>31</v>
      </c>
      <c r="M620" s="34">
        <v>70</v>
      </c>
      <c r="N620" s="34">
        <v>72</v>
      </c>
      <c r="O620" s="34">
        <v>64</v>
      </c>
      <c r="P620" s="34">
        <v>67</v>
      </c>
      <c r="Q620" s="34">
        <v>76</v>
      </c>
      <c r="R620" s="34">
        <v>62</v>
      </c>
      <c r="S620" s="34">
        <v>84</v>
      </c>
      <c r="T620" s="34">
        <v>41</v>
      </c>
      <c r="U620" s="34">
        <v>37</v>
      </c>
      <c r="V620" s="34">
        <v>78</v>
      </c>
      <c r="W620" s="34">
        <v>49</v>
      </c>
      <c r="X620" s="34">
        <v>94</v>
      </c>
      <c r="Y620" s="34">
        <v>31</v>
      </c>
      <c r="Z620" s="34">
        <v>86</v>
      </c>
      <c r="AA620" s="34">
        <v>83</v>
      </c>
      <c r="AB620" s="34">
        <v>58</v>
      </c>
      <c r="AC620" s="34">
        <v>91</v>
      </c>
    </row>
    <row r="621" spans="1:29" x14ac:dyDescent="0.2">
      <c r="A621" s="34" t="s">
        <v>61114</v>
      </c>
      <c r="B621" s="34">
        <v>68</v>
      </c>
      <c r="C621" s="34">
        <v>136</v>
      </c>
      <c r="D621" s="34">
        <v>116</v>
      </c>
      <c r="E621" s="34">
        <v>97</v>
      </c>
      <c r="F621" s="34">
        <v>78</v>
      </c>
      <c r="G621" s="34">
        <v>100</v>
      </c>
      <c r="H621" s="34">
        <v>92</v>
      </c>
      <c r="I621" s="34">
        <v>71</v>
      </c>
      <c r="J621" s="34">
        <v>67</v>
      </c>
      <c r="K621" s="34">
        <v>123</v>
      </c>
      <c r="L621" s="34">
        <v>29</v>
      </c>
      <c r="M621" s="34">
        <v>83</v>
      </c>
      <c r="N621" s="34">
        <v>64</v>
      </c>
      <c r="O621" s="34">
        <v>65</v>
      </c>
      <c r="P621" s="34">
        <v>52</v>
      </c>
      <c r="Q621" s="34">
        <v>100</v>
      </c>
      <c r="R621" s="34">
        <v>93</v>
      </c>
      <c r="S621" s="34">
        <v>144</v>
      </c>
      <c r="T621" s="34">
        <v>40</v>
      </c>
      <c r="U621" s="34">
        <v>61</v>
      </c>
      <c r="V621" s="34">
        <v>119</v>
      </c>
      <c r="W621" s="34">
        <v>77</v>
      </c>
      <c r="X621" s="34">
        <v>106</v>
      </c>
      <c r="Y621" s="34">
        <v>84</v>
      </c>
      <c r="Z621" s="34">
        <v>96</v>
      </c>
      <c r="AA621" s="34">
        <v>106</v>
      </c>
      <c r="AB621" s="34">
        <v>65</v>
      </c>
      <c r="AC621" s="34">
        <v>120</v>
      </c>
    </row>
    <row r="622" spans="1:29" x14ac:dyDescent="0.2">
      <c r="A622" s="34" t="s">
        <v>61115</v>
      </c>
      <c r="B622" s="34">
        <v>62</v>
      </c>
      <c r="C622" s="34">
        <v>65</v>
      </c>
      <c r="D622" s="34">
        <v>93</v>
      </c>
      <c r="E622" s="34">
        <v>76</v>
      </c>
      <c r="F622" s="34">
        <v>73</v>
      </c>
      <c r="G622" s="34">
        <v>67</v>
      </c>
      <c r="H622" s="34">
        <v>77</v>
      </c>
      <c r="I622" s="34">
        <v>40</v>
      </c>
      <c r="J622" s="34">
        <v>85</v>
      </c>
      <c r="K622" s="34">
        <v>33</v>
      </c>
      <c r="L622" s="34">
        <v>65</v>
      </c>
      <c r="M622" s="34">
        <v>51</v>
      </c>
      <c r="N622" s="34">
        <v>86</v>
      </c>
      <c r="O622" s="34">
        <v>67</v>
      </c>
      <c r="P622" s="34">
        <v>63</v>
      </c>
      <c r="Q622" s="34">
        <v>102</v>
      </c>
      <c r="R622" s="34">
        <v>90</v>
      </c>
      <c r="S622" s="34">
        <v>71</v>
      </c>
      <c r="T622" s="34">
        <v>86</v>
      </c>
      <c r="U622" s="34">
        <v>54</v>
      </c>
      <c r="V622" s="34">
        <v>90</v>
      </c>
      <c r="W622" s="34">
        <v>59</v>
      </c>
      <c r="X622" s="34">
        <v>122</v>
      </c>
      <c r="Y622" s="34">
        <v>58</v>
      </c>
      <c r="Z622" s="34">
        <v>95</v>
      </c>
      <c r="AA622" s="34">
        <v>94</v>
      </c>
      <c r="AB622" s="34">
        <v>59</v>
      </c>
      <c r="AC622" s="34">
        <v>96</v>
      </c>
    </row>
    <row r="623" spans="1:29" x14ac:dyDescent="0.2">
      <c r="A623" s="34" t="s">
        <v>61116</v>
      </c>
      <c r="B623" s="34">
        <v>89</v>
      </c>
      <c r="C623" s="34">
        <v>60</v>
      </c>
      <c r="D623" s="34">
        <v>85</v>
      </c>
      <c r="E623" s="34">
        <v>75</v>
      </c>
      <c r="F623" s="34">
        <v>78</v>
      </c>
      <c r="G623" s="34">
        <v>99</v>
      </c>
      <c r="H623" s="34">
        <v>57</v>
      </c>
      <c r="I623" s="34">
        <v>104</v>
      </c>
      <c r="J623" s="34">
        <v>52</v>
      </c>
      <c r="K623" s="34">
        <v>120</v>
      </c>
      <c r="L623" s="34">
        <v>59</v>
      </c>
      <c r="M623" s="34">
        <v>55</v>
      </c>
      <c r="N623" s="34">
        <v>68</v>
      </c>
      <c r="O623" s="34">
        <v>52</v>
      </c>
      <c r="P623" s="34">
        <v>65</v>
      </c>
      <c r="Q623" s="34">
        <v>84</v>
      </c>
      <c r="R623" s="34">
        <v>80</v>
      </c>
      <c r="S623" s="34">
        <v>115</v>
      </c>
      <c r="T623" s="34">
        <v>66</v>
      </c>
      <c r="U623" s="34">
        <v>89</v>
      </c>
      <c r="V623" s="34">
        <v>102</v>
      </c>
      <c r="W623" s="34">
        <v>90</v>
      </c>
      <c r="X623" s="34">
        <v>98</v>
      </c>
      <c r="Y623" s="34">
        <v>84</v>
      </c>
      <c r="Z623" s="34">
        <v>66</v>
      </c>
      <c r="AA623" s="34">
        <v>131</v>
      </c>
      <c r="AB623" s="34">
        <v>71</v>
      </c>
      <c r="AC623" s="34">
        <v>162</v>
      </c>
    </row>
    <row r="624" spans="1:29" x14ac:dyDescent="0.2">
      <c r="A624" s="34" t="s">
        <v>61117</v>
      </c>
      <c r="B624" s="34">
        <v>100</v>
      </c>
      <c r="C624" s="34">
        <v>145</v>
      </c>
      <c r="D624" s="34">
        <v>123</v>
      </c>
      <c r="E624" s="34">
        <v>126</v>
      </c>
      <c r="F624" s="34">
        <v>113</v>
      </c>
      <c r="G624" s="34">
        <v>139</v>
      </c>
      <c r="H624" s="34">
        <v>114</v>
      </c>
      <c r="I624" s="34">
        <v>131</v>
      </c>
      <c r="J624" s="34">
        <v>67</v>
      </c>
      <c r="K624" s="34">
        <v>230</v>
      </c>
      <c r="L624" s="34">
        <v>51</v>
      </c>
      <c r="M624" s="34">
        <v>62</v>
      </c>
      <c r="N624" s="34">
        <v>95</v>
      </c>
      <c r="O624" s="34">
        <v>80</v>
      </c>
      <c r="P624" s="34">
        <v>84</v>
      </c>
      <c r="Q624" s="34">
        <v>133</v>
      </c>
      <c r="R624" s="34">
        <v>101</v>
      </c>
      <c r="S624" s="34">
        <v>161</v>
      </c>
      <c r="T624" s="34">
        <v>55</v>
      </c>
      <c r="U624" s="34">
        <v>72</v>
      </c>
      <c r="V624" s="34">
        <v>99</v>
      </c>
      <c r="W624" s="34">
        <v>112</v>
      </c>
      <c r="X624" s="34">
        <v>140</v>
      </c>
      <c r="Y624" s="34">
        <v>90</v>
      </c>
      <c r="Z624" s="34">
        <v>89</v>
      </c>
      <c r="AA624" s="34">
        <v>181</v>
      </c>
      <c r="AB624" s="34">
        <v>81</v>
      </c>
      <c r="AC624" s="34">
        <v>208</v>
      </c>
    </row>
    <row r="625" spans="1:29" x14ac:dyDescent="0.2">
      <c r="A625" s="34" t="s">
        <v>61118</v>
      </c>
      <c r="B625" s="34">
        <v>7</v>
      </c>
      <c r="C625" s="34">
        <v>9</v>
      </c>
      <c r="D625" s="34">
        <v>31</v>
      </c>
      <c r="E625" s="34">
        <v>19</v>
      </c>
      <c r="F625" s="34">
        <v>38</v>
      </c>
      <c r="G625" s="34">
        <v>6</v>
      </c>
      <c r="H625" s="34">
        <v>28</v>
      </c>
      <c r="I625" s="34">
        <v>10</v>
      </c>
      <c r="J625" s="34">
        <v>22</v>
      </c>
      <c r="K625" s="34">
        <v>17</v>
      </c>
      <c r="L625" s="34">
        <v>18</v>
      </c>
      <c r="M625" s="34">
        <v>13</v>
      </c>
      <c r="N625" s="34">
        <v>17</v>
      </c>
      <c r="O625" s="34">
        <v>8</v>
      </c>
      <c r="P625" s="34">
        <v>21</v>
      </c>
      <c r="Q625" s="34">
        <v>11</v>
      </c>
      <c r="R625" s="34">
        <v>18</v>
      </c>
      <c r="S625" s="34">
        <v>17</v>
      </c>
      <c r="T625" s="34">
        <v>9</v>
      </c>
      <c r="U625" s="34">
        <v>12</v>
      </c>
      <c r="V625" s="34">
        <v>27</v>
      </c>
      <c r="W625" s="34">
        <v>8</v>
      </c>
      <c r="X625" s="34">
        <v>24</v>
      </c>
      <c r="Y625" s="34">
        <v>8</v>
      </c>
      <c r="Z625" s="34">
        <v>30</v>
      </c>
      <c r="AA625" s="34">
        <v>13</v>
      </c>
      <c r="AB625" s="34">
        <v>18</v>
      </c>
      <c r="AC625" s="34">
        <v>15</v>
      </c>
    </row>
    <row r="626" spans="1:29" x14ac:dyDescent="0.2">
      <c r="A626" s="34" t="s">
        <v>61119</v>
      </c>
      <c r="B626" s="34">
        <v>96</v>
      </c>
      <c r="C626" s="34">
        <v>143</v>
      </c>
      <c r="D626" s="34">
        <v>132</v>
      </c>
      <c r="E626" s="34">
        <v>147</v>
      </c>
      <c r="F626" s="34">
        <v>113</v>
      </c>
      <c r="G626" s="34">
        <v>153</v>
      </c>
      <c r="H626" s="34">
        <v>123</v>
      </c>
      <c r="I626" s="34">
        <v>91</v>
      </c>
      <c r="J626" s="34">
        <v>78</v>
      </c>
      <c r="K626" s="34">
        <v>142</v>
      </c>
      <c r="L626" s="34">
        <v>55</v>
      </c>
      <c r="M626" s="34">
        <v>129</v>
      </c>
      <c r="N626" s="34">
        <v>113</v>
      </c>
      <c r="O626" s="34">
        <v>129</v>
      </c>
      <c r="P626" s="34">
        <v>98</v>
      </c>
      <c r="Q626" s="34">
        <v>146</v>
      </c>
      <c r="R626" s="34">
        <v>116</v>
      </c>
      <c r="S626" s="34">
        <v>161</v>
      </c>
      <c r="T626" s="34">
        <v>93</v>
      </c>
      <c r="U626" s="34">
        <v>120</v>
      </c>
      <c r="V626" s="34">
        <v>136</v>
      </c>
      <c r="W626" s="34">
        <v>145</v>
      </c>
      <c r="X626" s="34">
        <v>129</v>
      </c>
      <c r="Y626" s="34">
        <v>112</v>
      </c>
      <c r="Z626" s="34">
        <v>106</v>
      </c>
      <c r="AA626" s="34">
        <v>174</v>
      </c>
      <c r="AB626" s="34">
        <v>96</v>
      </c>
      <c r="AC626" s="34">
        <v>186</v>
      </c>
    </row>
    <row r="627" spans="1:29" x14ac:dyDescent="0.2">
      <c r="A627" s="34" t="s">
        <v>61120</v>
      </c>
      <c r="B627" s="34">
        <v>92</v>
      </c>
      <c r="C627" s="34">
        <v>67</v>
      </c>
      <c r="D627" s="34">
        <v>100</v>
      </c>
      <c r="E627" s="34">
        <v>127</v>
      </c>
      <c r="F627" s="34">
        <v>71</v>
      </c>
      <c r="G627" s="34">
        <v>85</v>
      </c>
      <c r="H627" s="34">
        <v>67</v>
      </c>
      <c r="I627" s="34">
        <v>76</v>
      </c>
      <c r="J627" s="34">
        <v>102</v>
      </c>
      <c r="K627" s="34">
        <v>96</v>
      </c>
      <c r="L627" s="34">
        <v>61</v>
      </c>
      <c r="M627" s="34">
        <v>79</v>
      </c>
      <c r="N627" s="34">
        <v>90</v>
      </c>
      <c r="O627" s="34">
        <v>77</v>
      </c>
      <c r="P627" s="34">
        <v>59</v>
      </c>
      <c r="Q627" s="34">
        <v>89</v>
      </c>
      <c r="R627" s="34">
        <v>113</v>
      </c>
      <c r="S627" s="34">
        <v>72</v>
      </c>
      <c r="T627" s="34">
        <v>78</v>
      </c>
      <c r="U627" s="34">
        <v>64</v>
      </c>
      <c r="V627" s="34">
        <v>88</v>
      </c>
      <c r="W627" s="34">
        <v>68</v>
      </c>
      <c r="X627" s="34">
        <v>110</v>
      </c>
      <c r="Y627" s="34">
        <v>57</v>
      </c>
      <c r="Z627" s="34">
        <v>118</v>
      </c>
      <c r="AA627" s="34">
        <v>108</v>
      </c>
      <c r="AB627" s="34">
        <v>99</v>
      </c>
      <c r="AC627" s="34">
        <v>129</v>
      </c>
    </row>
    <row r="628" spans="1:29" x14ac:dyDescent="0.2">
      <c r="A628" s="34" t="s">
        <v>61121</v>
      </c>
      <c r="B628" s="34">
        <v>70</v>
      </c>
      <c r="C628" s="34">
        <v>159</v>
      </c>
      <c r="D628" s="34">
        <v>115</v>
      </c>
      <c r="E628" s="34">
        <v>144</v>
      </c>
      <c r="F628" s="34">
        <v>92</v>
      </c>
      <c r="G628" s="34">
        <v>167</v>
      </c>
      <c r="H628" s="34">
        <v>61</v>
      </c>
      <c r="I628" s="34">
        <v>134</v>
      </c>
      <c r="J628" s="34">
        <v>60</v>
      </c>
      <c r="K628" s="34">
        <v>191</v>
      </c>
      <c r="L628" s="34">
        <v>50</v>
      </c>
      <c r="M628" s="34">
        <v>97</v>
      </c>
      <c r="N628" s="34">
        <v>52</v>
      </c>
      <c r="O628" s="34">
        <v>138</v>
      </c>
      <c r="P628" s="34">
        <v>87</v>
      </c>
      <c r="Q628" s="34">
        <v>164</v>
      </c>
      <c r="R628" s="34">
        <v>109</v>
      </c>
      <c r="S628" s="34">
        <v>174</v>
      </c>
      <c r="T628" s="34">
        <v>41</v>
      </c>
      <c r="U628" s="34">
        <v>104</v>
      </c>
      <c r="V628" s="34">
        <v>127</v>
      </c>
      <c r="W628" s="34">
        <v>94</v>
      </c>
      <c r="X628" s="34">
        <v>86</v>
      </c>
      <c r="Y628" s="34">
        <v>126</v>
      </c>
      <c r="Z628" s="34">
        <v>107</v>
      </c>
      <c r="AA628" s="34">
        <v>147</v>
      </c>
      <c r="AB628" s="34">
        <v>105</v>
      </c>
      <c r="AC628" s="34">
        <v>158</v>
      </c>
    </row>
    <row r="629" spans="1:29" x14ac:dyDescent="0.2">
      <c r="A629" s="34" t="s">
        <v>61122</v>
      </c>
      <c r="B629" s="34">
        <v>84</v>
      </c>
      <c r="C629" s="34">
        <v>103</v>
      </c>
      <c r="D629" s="34">
        <v>167</v>
      </c>
      <c r="E629" s="34">
        <v>134</v>
      </c>
      <c r="F629" s="34">
        <v>117</v>
      </c>
      <c r="G629" s="34">
        <v>132</v>
      </c>
      <c r="H629" s="34">
        <v>86</v>
      </c>
      <c r="I629" s="34">
        <v>101</v>
      </c>
      <c r="J629" s="34">
        <v>47</v>
      </c>
      <c r="K629" s="34">
        <v>457</v>
      </c>
      <c r="L629" s="34">
        <v>66</v>
      </c>
      <c r="M629" s="34">
        <v>131</v>
      </c>
      <c r="N629" s="34">
        <v>83</v>
      </c>
      <c r="O629" s="34">
        <v>94</v>
      </c>
      <c r="P629" s="34">
        <v>93</v>
      </c>
      <c r="Q629" s="34">
        <v>179</v>
      </c>
      <c r="R629" s="34">
        <v>102</v>
      </c>
      <c r="S629" s="34">
        <v>184</v>
      </c>
      <c r="T629" s="34">
        <v>100</v>
      </c>
      <c r="U629" s="34">
        <v>85</v>
      </c>
      <c r="V629" s="34">
        <v>118</v>
      </c>
      <c r="W629" s="34">
        <v>150</v>
      </c>
      <c r="X629" s="34">
        <v>69</v>
      </c>
      <c r="Y629" s="34">
        <v>278</v>
      </c>
      <c r="Z629" s="34">
        <v>142</v>
      </c>
      <c r="AA629" s="34">
        <v>157</v>
      </c>
      <c r="AB629" s="34">
        <v>148</v>
      </c>
      <c r="AC629" s="34">
        <v>222</v>
      </c>
    </row>
    <row r="630" spans="1:29" x14ac:dyDescent="0.2">
      <c r="A630" s="34" t="s">
        <v>61123</v>
      </c>
      <c r="B630" s="34">
        <v>164</v>
      </c>
      <c r="C630" s="34">
        <v>233</v>
      </c>
      <c r="D630" s="34">
        <v>261</v>
      </c>
      <c r="E630" s="34">
        <v>181</v>
      </c>
      <c r="F630" s="34">
        <v>271</v>
      </c>
      <c r="G630" s="34">
        <v>205</v>
      </c>
      <c r="H630" s="34">
        <v>226</v>
      </c>
      <c r="I630" s="34">
        <v>149</v>
      </c>
      <c r="J630" s="34">
        <v>189</v>
      </c>
      <c r="K630" s="34">
        <v>195</v>
      </c>
      <c r="L630" s="34">
        <v>154</v>
      </c>
      <c r="M630" s="34">
        <v>156</v>
      </c>
      <c r="N630" s="34">
        <v>204</v>
      </c>
      <c r="O630" s="34">
        <v>181</v>
      </c>
      <c r="P630" s="34">
        <v>220</v>
      </c>
      <c r="Q630" s="34">
        <v>236</v>
      </c>
      <c r="R630" s="34">
        <v>302</v>
      </c>
      <c r="S630" s="34">
        <v>225</v>
      </c>
      <c r="T630" s="34">
        <v>210</v>
      </c>
      <c r="U630" s="34">
        <v>204</v>
      </c>
      <c r="V630" s="34">
        <v>245</v>
      </c>
      <c r="W630" s="34">
        <v>235</v>
      </c>
      <c r="X630" s="34">
        <v>268</v>
      </c>
      <c r="Y630" s="34">
        <v>214</v>
      </c>
      <c r="Z630" s="34">
        <v>253</v>
      </c>
      <c r="AA630" s="34">
        <v>203</v>
      </c>
      <c r="AB630" s="34">
        <v>279</v>
      </c>
      <c r="AC630" s="34">
        <v>261</v>
      </c>
    </row>
    <row r="631" spans="1:29" x14ac:dyDescent="0.2">
      <c r="A631" s="34" t="s">
        <v>61124</v>
      </c>
      <c r="B631" s="34">
        <v>65</v>
      </c>
      <c r="C631" s="34">
        <v>151</v>
      </c>
      <c r="D631" s="34">
        <v>54</v>
      </c>
      <c r="E631" s="34">
        <v>154</v>
      </c>
      <c r="F631" s="34">
        <v>72</v>
      </c>
      <c r="G631" s="34">
        <v>111</v>
      </c>
      <c r="H631" s="34">
        <v>43</v>
      </c>
      <c r="I631" s="34">
        <v>116</v>
      </c>
      <c r="J631" s="34">
        <v>42</v>
      </c>
      <c r="K631" s="34">
        <v>118</v>
      </c>
      <c r="L631" s="34">
        <v>42</v>
      </c>
      <c r="M631" s="34">
        <v>114</v>
      </c>
      <c r="N631" s="34">
        <v>30</v>
      </c>
      <c r="O631" s="34">
        <v>105</v>
      </c>
      <c r="P631" s="34">
        <v>51</v>
      </c>
      <c r="Q631" s="34">
        <v>94</v>
      </c>
      <c r="R631" s="34">
        <v>80</v>
      </c>
      <c r="S631" s="34">
        <v>137</v>
      </c>
      <c r="T631" s="34">
        <v>47</v>
      </c>
      <c r="U631" s="34">
        <v>91</v>
      </c>
      <c r="V631" s="34">
        <v>58</v>
      </c>
      <c r="W631" s="34">
        <v>89</v>
      </c>
      <c r="X631" s="34">
        <v>81</v>
      </c>
      <c r="Y631" s="34">
        <v>96</v>
      </c>
      <c r="Z631" s="34">
        <v>72</v>
      </c>
      <c r="AA631" s="34">
        <v>103</v>
      </c>
      <c r="AB631" s="34">
        <v>30</v>
      </c>
      <c r="AC631" s="34">
        <v>137</v>
      </c>
    </row>
    <row r="632" spans="1:29" x14ac:dyDescent="0.2">
      <c r="A632" s="34" t="s">
        <v>61125</v>
      </c>
      <c r="B632" s="34">
        <v>81</v>
      </c>
      <c r="C632" s="34">
        <v>103</v>
      </c>
      <c r="D632" s="34">
        <v>111</v>
      </c>
      <c r="E632" s="34">
        <v>75</v>
      </c>
      <c r="F632" s="34">
        <v>115</v>
      </c>
      <c r="G632" s="34">
        <v>87</v>
      </c>
      <c r="H632" s="34">
        <v>93</v>
      </c>
      <c r="I632" s="34">
        <v>75</v>
      </c>
      <c r="J632" s="34">
        <v>100</v>
      </c>
      <c r="K632" s="34">
        <v>107</v>
      </c>
      <c r="L632" s="34">
        <v>60</v>
      </c>
      <c r="M632" s="34">
        <v>61</v>
      </c>
      <c r="N632" s="34">
        <v>99</v>
      </c>
      <c r="O632" s="34">
        <v>78</v>
      </c>
      <c r="P632" s="34">
        <v>94</v>
      </c>
      <c r="Q632" s="34">
        <v>112</v>
      </c>
      <c r="R632" s="34">
        <v>116</v>
      </c>
      <c r="S632" s="34">
        <v>116</v>
      </c>
      <c r="T632" s="34">
        <v>93</v>
      </c>
      <c r="U632" s="34">
        <v>79</v>
      </c>
      <c r="V632" s="34">
        <v>110</v>
      </c>
      <c r="W632" s="34">
        <v>102</v>
      </c>
      <c r="X632" s="34">
        <v>163</v>
      </c>
      <c r="Y632" s="34">
        <v>72</v>
      </c>
      <c r="Z632" s="34">
        <v>131</v>
      </c>
      <c r="AA632" s="34">
        <v>115</v>
      </c>
      <c r="AB632" s="34">
        <v>129</v>
      </c>
      <c r="AC632" s="34">
        <v>124</v>
      </c>
    </row>
    <row r="633" spans="1:29" x14ac:dyDescent="0.2">
      <c r="A633" s="34" t="s">
        <v>61126</v>
      </c>
      <c r="B633" s="34">
        <v>91</v>
      </c>
      <c r="C633" s="34">
        <v>149</v>
      </c>
      <c r="D633" s="34">
        <v>185</v>
      </c>
      <c r="E633" s="34">
        <v>112</v>
      </c>
      <c r="F633" s="34">
        <v>156</v>
      </c>
      <c r="G633" s="34">
        <v>85</v>
      </c>
      <c r="H633" s="34">
        <v>120</v>
      </c>
      <c r="I633" s="34">
        <v>139</v>
      </c>
      <c r="J633" s="34">
        <v>115</v>
      </c>
      <c r="K633" s="34">
        <v>138</v>
      </c>
      <c r="L633" s="34">
        <v>88</v>
      </c>
      <c r="M633" s="34">
        <v>93</v>
      </c>
      <c r="N633" s="34">
        <v>150</v>
      </c>
      <c r="O633" s="34">
        <v>96</v>
      </c>
      <c r="P633" s="34">
        <v>126</v>
      </c>
      <c r="Q633" s="34">
        <v>146</v>
      </c>
      <c r="R633" s="34">
        <v>151</v>
      </c>
      <c r="S633" s="34">
        <v>166</v>
      </c>
      <c r="T633" s="34">
        <v>86</v>
      </c>
      <c r="U633" s="34">
        <v>93</v>
      </c>
      <c r="V633" s="34">
        <v>161</v>
      </c>
      <c r="W633" s="34">
        <v>121</v>
      </c>
      <c r="X633" s="34">
        <v>158</v>
      </c>
      <c r="Y633" s="34">
        <v>91</v>
      </c>
      <c r="Z633" s="34">
        <v>183</v>
      </c>
      <c r="AA633" s="34">
        <v>145</v>
      </c>
      <c r="AB633" s="34">
        <v>135</v>
      </c>
      <c r="AC633" s="34">
        <v>179</v>
      </c>
    </row>
    <row r="634" spans="1:29" x14ac:dyDescent="0.2">
      <c r="A634" s="34" t="s">
        <v>61127</v>
      </c>
      <c r="B634" s="34">
        <v>83</v>
      </c>
      <c r="C634" s="34">
        <v>87</v>
      </c>
      <c r="D634" s="34">
        <v>132</v>
      </c>
      <c r="E634" s="34">
        <v>129</v>
      </c>
      <c r="F634" s="34">
        <v>138</v>
      </c>
      <c r="G634" s="34">
        <v>111</v>
      </c>
      <c r="H634" s="34">
        <v>92</v>
      </c>
      <c r="I634" s="34">
        <v>94</v>
      </c>
      <c r="J634" s="34">
        <v>126</v>
      </c>
      <c r="K634" s="34">
        <v>119</v>
      </c>
      <c r="L634" s="34">
        <v>77</v>
      </c>
      <c r="M634" s="34">
        <v>111</v>
      </c>
      <c r="N634" s="34">
        <v>90</v>
      </c>
      <c r="O634" s="34">
        <v>100</v>
      </c>
      <c r="P634" s="34">
        <v>100</v>
      </c>
      <c r="Q634" s="34">
        <v>115</v>
      </c>
      <c r="R634" s="34">
        <v>135</v>
      </c>
      <c r="S634" s="34">
        <v>139</v>
      </c>
      <c r="T634" s="34">
        <v>104</v>
      </c>
      <c r="U634" s="34">
        <v>93</v>
      </c>
      <c r="V634" s="34">
        <v>131</v>
      </c>
      <c r="W634" s="34">
        <v>124</v>
      </c>
      <c r="X634" s="34">
        <v>117</v>
      </c>
      <c r="Y634" s="34">
        <v>132</v>
      </c>
      <c r="Z634" s="34">
        <v>129</v>
      </c>
      <c r="AA634" s="34">
        <v>164</v>
      </c>
      <c r="AB634" s="34">
        <v>146</v>
      </c>
      <c r="AC634" s="34">
        <v>189</v>
      </c>
    </row>
    <row r="635" spans="1:29" x14ac:dyDescent="0.2">
      <c r="A635" s="34" t="s">
        <v>61128</v>
      </c>
      <c r="B635" s="34">
        <v>77</v>
      </c>
      <c r="C635" s="34">
        <v>111</v>
      </c>
      <c r="D635" s="34">
        <v>131</v>
      </c>
      <c r="E635" s="34">
        <v>120</v>
      </c>
      <c r="F635" s="34">
        <v>123</v>
      </c>
      <c r="G635" s="34">
        <v>151</v>
      </c>
      <c r="H635" s="34">
        <v>101</v>
      </c>
      <c r="I635" s="34">
        <v>121</v>
      </c>
      <c r="J635" s="34">
        <v>80</v>
      </c>
      <c r="K635" s="34">
        <v>202</v>
      </c>
      <c r="L635" s="34">
        <v>49</v>
      </c>
      <c r="M635" s="34">
        <v>121</v>
      </c>
      <c r="N635" s="34">
        <v>103</v>
      </c>
      <c r="O635" s="34">
        <v>105</v>
      </c>
      <c r="P635" s="34">
        <v>124</v>
      </c>
      <c r="Q635" s="34">
        <v>124</v>
      </c>
      <c r="R635" s="34">
        <v>116</v>
      </c>
      <c r="S635" s="34">
        <v>104</v>
      </c>
      <c r="T635" s="34">
        <v>55</v>
      </c>
      <c r="U635" s="34">
        <v>94</v>
      </c>
      <c r="V635" s="34">
        <v>124</v>
      </c>
      <c r="W635" s="34">
        <v>125</v>
      </c>
      <c r="X635" s="34">
        <v>182</v>
      </c>
      <c r="Y635" s="34">
        <v>72</v>
      </c>
      <c r="Z635" s="34">
        <v>145</v>
      </c>
      <c r="AA635" s="34">
        <v>131</v>
      </c>
      <c r="AB635" s="34">
        <v>80</v>
      </c>
      <c r="AC635" s="34">
        <v>193</v>
      </c>
    </row>
    <row r="636" spans="1:29" x14ac:dyDescent="0.2">
      <c r="A636" s="34" t="s">
        <v>61129</v>
      </c>
      <c r="B636" s="34">
        <v>272</v>
      </c>
      <c r="C636" s="34">
        <v>498</v>
      </c>
      <c r="D636" s="34">
        <v>572</v>
      </c>
      <c r="E636" s="34">
        <v>488</v>
      </c>
      <c r="F636" s="34">
        <v>506</v>
      </c>
      <c r="G636" s="34">
        <v>490</v>
      </c>
      <c r="H636" s="34">
        <v>519</v>
      </c>
      <c r="I636" s="34">
        <v>391</v>
      </c>
      <c r="J636" s="34">
        <v>432</v>
      </c>
      <c r="K636" s="34">
        <v>549</v>
      </c>
      <c r="L636" s="34">
        <v>318</v>
      </c>
      <c r="M636" s="34">
        <v>409</v>
      </c>
      <c r="N636" s="34">
        <v>451</v>
      </c>
      <c r="O636" s="34">
        <v>395</v>
      </c>
      <c r="P636" s="34">
        <v>440</v>
      </c>
      <c r="Q636" s="34">
        <v>542</v>
      </c>
      <c r="R636" s="34">
        <v>526</v>
      </c>
      <c r="S636" s="34">
        <v>508</v>
      </c>
      <c r="T636" s="34">
        <v>384</v>
      </c>
      <c r="U636" s="34">
        <v>499</v>
      </c>
      <c r="V636" s="34">
        <v>558</v>
      </c>
      <c r="W636" s="34">
        <v>484</v>
      </c>
      <c r="X636" s="34">
        <v>584</v>
      </c>
      <c r="Y636" s="34">
        <v>428</v>
      </c>
      <c r="Z636" s="34">
        <v>498</v>
      </c>
      <c r="AA636" s="34">
        <v>578</v>
      </c>
      <c r="AB636" s="34">
        <v>541</v>
      </c>
      <c r="AC636" s="34">
        <v>758</v>
      </c>
    </row>
    <row r="637" spans="1:29" x14ac:dyDescent="0.2">
      <c r="A637" s="34" t="s">
        <v>61130</v>
      </c>
      <c r="B637" s="34">
        <v>90</v>
      </c>
      <c r="C637" s="34">
        <v>188</v>
      </c>
      <c r="D637" s="34">
        <v>164</v>
      </c>
      <c r="E637" s="34">
        <v>191</v>
      </c>
      <c r="F637" s="34">
        <v>119</v>
      </c>
      <c r="G637" s="34">
        <v>212</v>
      </c>
      <c r="H637" s="34">
        <v>116</v>
      </c>
      <c r="I637" s="34">
        <v>147</v>
      </c>
      <c r="J637" s="34">
        <v>104</v>
      </c>
      <c r="K637" s="34">
        <v>245</v>
      </c>
      <c r="L637" s="34">
        <v>77</v>
      </c>
      <c r="M637" s="34">
        <v>131</v>
      </c>
      <c r="N637" s="34">
        <v>107</v>
      </c>
      <c r="O637" s="34">
        <v>166</v>
      </c>
      <c r="P637" s="34">
        <v>90</v>
      </c>
      <c r="Q637" s="34">
        <v>228</v>
      </c>
      <c r="R637" s="34">
        <v>130</v>
      </c>
      <c r="S637" s="34">
        <v>250</v>
      </c>
      <c r="T637" s="34">
        <v>117</v>
      </c>
      <c r="U637" s="34">
        <v>130</v>
      </c>
      <c r="V637" s="34">
        <v>163</v>
      </c>
      <c r="W637" s="34">
        <v>173</v>
      </c>
      <c r="X637" s="34">
        <v>176</v>
      </c>
      <c r="Y637" s="34">
        <v>114</v>
      </c>
      <c r="Z637" s="34">
        <v>146</v>
      </c>
      <c r="AA637" s="34">
        <v>229</v>
      </c>
      <c r="AB637" s="34">
        <v>107</v>
      </c>
      <c r="AC637" s="34">
        <v>262</v>
      </c>
    </row>
    <row r="638" spans="1:29" x14ac:dyDescent="0.2">
      <c r="A638" s="34" t="s">
        <v>61131</v>
      </c>
      <c r="B638" s="34">
        <v>68</v>
      </c>
      <c r="C638" s="34">
        <v>199</v>
      </c>
      <c r="D638" s="34">
        <v>115</v>
      </c>
      <c r="E638" s="34">
        <v>215</v>
      </c>
      <c r="F638" s="34">
        <v>101</v>
      </c>
      <c r="G638" s="34">
        <v>206</v>
      </c>
      <c r="H638" s="34">
        <v>74</v>
      </c>
      <c r="I638" s="34">
        <v>222</v>
      </c>
      <c r="J638" s="34">
        <v>106</v>
      </c>
      <c r="K638" s="34">
        <v>219</v>
      </c>
      <c r="L638" s="34">
        <v>82</v>
      </c>
      <c r="M638" s="34">
        <v>210</v>
      </c>
      <c r="N638" s="34">
        <v>110</v>
      </c>
      <c r="O638" s="34">
        <v>185</v>
      </c>
      <c r="P638" s="34">
        <v>78</v>
      </c>
      <c r="Q638" s="34">
        <v>185</v>
      </c>
      <c r="R638" s="34">
        <v>117</v>
      </c>
      <c r="S638" s="34">
        <v>214</v>
      </c>
      <c r="T638" s="34">
        <v>109</v>
      </c>
      <c r="U638" s="34">
        <v>134</v>
      </c>
      <c r="V638" s="34">
        <v>118</v>
      </c>
      <c r="W638" s="34">
        <v>148</v>
      </c>
      <c r="X638" s="34">
        <v>109</v>
      </c>
      <c r="Y638" s="34">
        <v>160</v>
      </c>
      <c r="Z638" s="34">
        <v>124</v>
      </c>
      <c r="AA638" s="34">
        <v>208</v>
      </c>
      <c r="AB638" s="34">
        <v>107</v>
      </c>
      <c r="AC638" s="34">
        <v>226</v>
      </c>
    </row>
    <row r="639" spans="1:29" x14ac:dyDescent="0.2">
      <c r="A639" s="34" t="s">
        <v>61132</v>
      </c>
      <c r="B639" s="34">
        <v>74</v>
      </c>
      <c r="C639" s="34">
        <v>49</v>
      </c>
      <c r="D639" s="34">
        <v>75</v>
      </c>
      <c r="E639" s="34">
        <v>98</v>
      </c>
      <c r="F639" s="34">
        <v>90</v>
      </c>
      <c r="G639" s="34">
        <v>40</v>
      </c>
      <c r="H639" s="34">
        <v>60</v>
      </c>
      <c r="I639" s="34">
        <v>51</v>
      </c>
      <c r="J639" s="34">
        <v>68</v>
      </c>
      <c r="K639" s="34">
        <v>75</v>
      </c>
      <c r="L639" s="34">
        <v>37</v>
      </c>
      <c r="M639" s="34">
        <v>65</v>
      </c>
      <c r="N639" s="34">
        <v>52</v>
      </c>
      <c r="O639" s="34">
        <v>45</v>
      </c>
      <c r="P639" s="34">
        <v>61</v>
      </c>
      <c r="Q639" s="34">
        <v>91</v>
      </c>
      <c r="R639" s="34">
        <v>91</v>
      </c>
      <c r="S639" s="34">
        <v>96</v>
      </c>
      <c r="T639" s="34">
        <v>62</v>
      </c>
      <c r="U639" s="34">
        <v>58</v>
      </c>
      <c r="V639" s="34">
        <v>114</v>
      </c>
      <c r="W639" s="34">
        <v>66</v>
      </c>
      <c r="X639" s="34">
        <v>66</v>
      </c>
      <c r="Y639" s="34">
        <v>61</v>
      </c>
      <c r="Z639" s="34">
        <v>60</v>
      </c>
      <c r="AA639" s="34">
        <v>102</v>
      </c>
      <c r="AB639" s="34">
        <v>54</v>
      </c>
      <c r="AC639" s="34">
        <v>101</v>
      </c>
    </row>
    <row r="640" spans="1:29" x14ac:dyDescent="0.2">
      <c r="A640" s="34" t="s">
        <v>61133</v>
      </c>
      <c r="B640" s="34">
        <v>134</v>
      </c>
      <c r="C640" s="34">
        <v>288</v>
      </c>
      <c r="D640" s="34">
        <v>337</v>
      </c>
      <c r="E640" s="34">
        <v>275</v>
      </c>
      <c r="F640" s="34">
        <v>205</v>
      </c>
      <c r="G640" s="34">
        <v>222</v>
      </c>
      <c r="H640" s="34">
        <v>186</v>
      </c>
      <c r="I640" s="34">
        <v>189</v>
      </c>
      <c r="J640" s="34">
        <v>145</v>
      </c>
      <c r="K640" s="34">
        <v>217</v>
      </c>
      <c r="L640" s="34">
        <v>63</v>
      </c>
      <c r="M640" s="34">
        <v>199</v>
      </c>
      <c r="N640" s="34">
        <v>150</v>
      </c>
      <c r="O640" s="34">
        <v>178</v>
      </c>
      <c r="P640" s="34">
        <v>162</v>
      </c>
      <c r="Q640" s="34">
        <v>179</v>
      </c>
      <c r="R640" s="34">
        <v>153</v>
      </c>
      <c r="S640" s="34">
        <v>288</v>
      </c>
      <c r="T640" s="34">
        <v>77</v>
      </c>
      <c r="U640" s="34">
        <v>129</v>
      </c>
      <c r="V640" s="34">
        <v>196</v>
      </c>
      <c r="W640" s="34">
        <v>155</v>
      </c>
      <c r="X640" s="34">
        <v>233</v>
      </c>
      <c r="Y640" s="34">
        <v>108</v>
      </c>
      <c r="Z640" s="34">
        <v>244</v>
      </c>
      <c r="AA640" s="34">
        <v>230</v>
      </c>
      <c r="AB640" s="34">
        <v>138</v>
      </c>
      <c r="AC640" s="34">
        <v>325</v>
      </c>
    </row>
    <row r="641" spans="1:29" x14ac:dyDescent="0.2">
      <c r="A641" s="34" t="s">
        <v>61134</v>
      </c>
      <c r="B641" s="34">
        <v>68</v>
      </c>
      <c r="C641" s="34">
        <v>59</v>
      </c>
      <c r="D641" s="34">
        <v>86</v>
      </c>
      <c r="E641" s="34">
        <v>65</v>
      </c>
      <c r="F641" s="34">
        <v>78</v>
      </c>
      <c r="G641" s="34">
        <v>55</v>
      </c>
      <c r="H641" s="34">
        <v>58</v>
      </c>
      <c r="I641" s="34">
        <v>60</v>
      </c>
      <c r="J641" s="34">
        <v>41</v>
      </c>
      <c r="K641" s="34">
        <v>63</v>
      </c>
      <c r="L641" s="34">
        <v>25</v>
      </c>
      <c r="M641" s="34">
        <v>58</v>
      </c>
      <c r="N641" s="34">
        <v>33</v>
      </c>
      <c r="O641" s="34">
        <v>40</v>
      </c>
      <c r="P641" s="34">
        <v>56</v>
      </c>
      <c r="Q641" s="34">
        <v>66</v>
      </c>
      <c r="R641" s="34">
        <v>63</v>
      </c>
      <c r="S641" s="34">
        <v>84</v>
      </c>
      <c r="T641" s="34">
        <v>43</v>
      </c>
      <c r="U641" s="34">
        <v>58</v>
      </c>
      <c r="V641" s="34">
        <v>70</v>
      </c>
      <c r="W641" s="34">
        <v>69</v>
      </c>
      <c r="X641" s="34">
        <v>94</v>
      </c>
      <c r="Y641" s="34">
        <v>50</v>
      </c>
      <c r="Z641" s="34">
        <v>60</v>
      </c>
      <c r="AA641" s="34">
        <v>70</v>
      </c>
      <c r="AB641" s="34">
        <v>54</v>
      </c>
      <c r="AC641" s="34">
        <v>103</v>
      </c>
    </row>
    <row r="642" spans="1:29" x14ac:dyDescent="0.2">
      <c r="A642" s="34" t="s">
        <v>61135</v>
      </c>
      <c r="B642" s="34">
        <v>104</v>
      </c>
      <c r="C642" s="34">
        <v>191</v>
      </c>
      <c r="D642" s="34">
        <v>291</v>
      </c>
      <c r="E642" s="34">
        <v>221</v>
      </c>
      <c r="F642" s="34">
        <v>217</v>
      </c>
      <c r="G642" s="34">
        <v>192</v>
      </c>
      <c r="H642" s="34">
        <v>192</v>
      </c>
      <c r="I642" s="34">
        <v>232</v>
      </c>
      <c r="J642" s="34">
        <v>143</v>
      </c>
      <c r="K642" s="34">
        <v>202</v>
      </c>
      <c r="L642" s="34">
        <v>123</v>
      </c>
      <c r="M642" s="34">
        <v>163</v>
      </c>
      <c r="N642" s="34">
        <v>165</v>
      </c>
      <c r="O642" s="34">
        <v>156</v>
      </c>
      <c r="P642" s="34">
        <v>184</v>
      </c>
      <c r="Q642" s="34">
        <v>162</v>
      </c>
      <c r="R642" s="34">
        <v>212</v>
      </c>
      <c r="S642" s="34">
        <v>243</v>
      </c>
      <c r="T642" s="34">
        <v>149</v>
      </c>
      <c r="U642" s="34">
        <v>141</v>
      </c>
      <c r="V642" s="34">
        <v>183</v>
      </c>
      <c r="W642" s="34">
        <v>186</v>
      </c>
      <c r="X642" s="34">
        <v>242</v>
      </c>
      <c r="Y642" s="34">
        <v>164</v>
      </c>
      <c r="Z642" s="34">
        <v>220</v>
      </c>
      <c r="AA642" s="34">
        <v>264</v>
      </c>
      <c r="AB642" s="34">
        <v>176</v>
      </c>
      <c r="AC642" s="34">
        <v>311</v>
      </c>
    </row>
    <row r="643" spans="1:29" x14ac:dyDescent="0.2">
      <c r="A643" s="34" t="s">
        <v>61136</v>
      </c>
      <c r="B643" s="34">
        <v>77</v>
      </c>
      <c r="C643" s="34">
        <v>107</v>
      </c>
      <c r="D643" s="34">
        <v>60</v>
      </c>
      <c r="E643" s="34">
        <v>90</v>
      </c>
      <c r="F643" s="34">
        <v>72</v>
      </c>
      <c r="G643" s="34">
        <v>115</v>
      </c>
      <c r="H643" s="34">
        <v>70</v>
      </c>
      <c r="I643" s="34">
        <v>90</v>
      </c>
      <c r="J643" s="34">
        <v>45</v>
      </c>
      <c r="K643" s="34">
        <v>128</v>
      </c>
      <c r="L643" s="34">
        <v>42</v>
      </c>
      <c r="M643" s="34">
        <v>93</v>
      </c>
      <c r="N643" s="34">
        <v>38</v>
      </c>
      <c r="O643" s="34">
        <v>89</v>
      </c>
      <c r="P643" s="34">
        <v>53</v>
      </c>
      <c r="Q643" s="34">
        <v>121</v>
      </c>
      <c r="R643" s="34">
        <v>57</v>
      </c>
      <c r="S643" s="34">
        <v>122</v>
      </c>
      <c r="T643" s="34">
        <v>45</v>
      </c>
      <c r="U643" s="34">
        <v>73</v>
      </c>
      <c r="V643" s="34">
        <v>60</v>
      </c>
      <c r="W643" s="34">
        <v>90</v>
      </c>
      <c r="X643" s="34">
        <v>87</v>
      </c>
      <c r="Y643" s="34">
        <v>65</v>
      </c>
      <c r="Z643" s="34">
        <v>75</v>
      </c>
      <c r="AA643" s="34">
        <v>116</v>
      </c>
      <c r="AB643" s="34">
        <v>53</v>
      </c>
      <c r="AC643" s="34">
        <v>134</v>
      </c>
    </row>
    <row r="644" spans="1:29" x14ac:dyDescent="0.2">
      <c r="A644" s="34" t="s">
        <v>61137</v>
      </c>
      <c r="B644" s="34">
        <v>59</v>
      </c>
      <c r="C644" s="34">
        <v>56</v>
      </c>
      <c r="D644" s="34">
        <v>88</v>
      </c>
      <c r="E644" s="34">
        <v>95</v>
      </c>
      <c r="F644" s="34">
        <v>60</v>
      </c>
      <c r="G644" s="34">
        <v>51</v>
      </c>
      <c r="H644" s="34">
        <v>38</v>
      </c>
      <c r="I644" s="34">
        <v>58</v>
      </c>
      <c r="J644" s="34">
        <v>39</v>
      </c>
      <c r="K644" s="34">
        <v>76</v>
      </c>
      <c r="L644" s="34">
        <v>16</v>
      </c>
      <c r="M644" s="34">
        <v>51</v>
      </c>
      <c r="N644" s="34">
        <v>30</v>
      </c>
      <c r="O644" s="34">
        <v>48</v>
      </c>
      <c r="P644" s="34">
        <v>55</v>
      </c>
      <c r="Q644" s="34">
        <v>66</v>
      </c>
      <c r="R644" s="34">
        <v>38</v>
      </c>
      <c r="S644" s="34">
        <v>78</v>
      </c>
      <c r="T644" s="34">
        <v>30</v>
      </c>
      <c r="U644" s="34">
        <v>33</v>
      </c>
      <c r="V644" s="34">
        <v>52</v>
      </c>
      <c r="W644" s="34">
        <v>38</v>
      </c>
      <c r="X644" s="34">
        <v>67</v>
      </c>
      <c r="Y644" s="34">
        <v>38</v>
      </c>
      <c r="Z644" s="34">
        <v>44</v>
      </c>
      <c r="AA644" s="34">
        <v>47</v>
      </c>
      <c r="AB644" s="34">
        <v>37</v>
      </c>
      <c r="AC644" s="34">
        <v>73</v>
      </c>
    </row>
    <row r="645" spans="1:29" x14ac:dyDescent="0.2">
      <c r="A645" s="34" t="s">
        <v>61138</v>
      </c>
      <c r="B645" s="34">
        <v>162</v>
      </c>
      <c r="C645" s="34">
        <v>210</v>
      </c>
      <c r="D645" s="34">
        <v>178</v>
      </c>
      <c r="E645" s="34">
        <v>192</v>
      </c>
      <c r="F645" s="34">
        <v>187</v>
      </c>
      <c r="G645" s="34">
        <v>172</v>
      </c>
      <c r="H645" s="34">
        <v>141</v>
      </c>
      <c r="I645" s="34">
        <v>148</v>
      </c>
      <c r="J645" s="34">
        <v>157</v>
      </c>
      <c r="K645" s="34">
        <v>232</v>
      </c>
      <c r="L645" s="34">
        <v>168</v>
      </c>
      <c r="M645" s="34">
        <v>132</v>
      </c>
      <c r="N645" s="34">
        <v>139</v>
      </c>
      <c r="O645" s="34">
        <v>189</v>
      </c>
      <c r="P645" s="34">
        <v>140</v>
      </c>
      <c r="Q645" s="34">
        <v>236</v>
      </c>
      <c r="R645" s="34">
        <v>215</v>
      </c>
      <c r="S645" s="34">
        <v>185</v>
      </c>
      <c r="T645" s="34">
        <v>235</v>
      </c>
      <c r="U645" s="34">
        <v>195</v>
      </c>
      <c r="V645" s="34">
        <v>187</v>
      </c>
      <c r="W645" s="34">
        <v>231</v>
      </c>
      <c r="X645" s="34">
        <v>206</v>
      </c>
      <c r="Y645" s="34">
        <v>322</v>
      </c>
      <c r="Z645" s="34">
        <v>179</v>
      </c>
      <c r="AA645" s="34">
        <v>252</v>
      </c>
      <c r="AB645" s="34">
        <v>162</v>
      </c>
      <c r="AC645" s="34">
        <v>258</v>
      </c>
    </row>
    <row r="646" spans="1:29" x14ac:dyDescent="0.2">
      <c r="A646" s="34" t="s">
        <v>61139</v>
      </c>
      <c r="B646" s="34">
        <v>153</v>
      </c>
      <c r="C646" s="34">
        <v>116</v>
      </c>
      <c r="D646" s="34">
        <v>153</v>
      </c>
      <c r="E646" s="34">
        <v>108</v>
      </c>
      <c r="F646" s="34">
        <v>188</v>
      </c>
      <c r="G646" s="34">
        <v>137</v>
      </c>
      <c r="H646" s="34">
        <v>141</v>
      </c>
      <c r="I646" s="34">
        <v>103</v>
      </c>
      <c r="J646" s="34">
        <v>148</v>
      </c>
      <c r="K646" s="34">
        <v>102</v>
      </c>
      <c r="L646" s="34">
        <v>108</v>
      </c>
      <c r="M646" s="34">
        <v>116</v>
      </c>
      <c r="N646" s="34">
        <v>134</v>
      </c>
      <c r="O646" s="34">
        <v>109</v>
      </c>
      <c r="P646" s="34">
        <v>134</v>
      </c>
      <c r="Q646" s="34">
        <v>174</v>
      </c>
      <c r="R646" s="34">
        <v>178</v>
      </c>
      <c r="S646" s="34">
        <v>180</v>
      </c>
      <c r="T646" s="34">
        <v>179</v>
      </c>
      <c r="U646" s="34">
        <v>112</v>
      </c>
      <c r="V646" s="34">
        <v>175</v>
      </c>
      <c r="W646" s="34">
        <v>195</v>
      </c>
      <c r="X646" s="34">
        <v>187</v>
      </c>
      <c r="Y646" s="34">
        <v>194</v>
      </c>
      <c r="Z646" s="34">
        <v>188</v>
      </c>
      <c r="AA646" s="34">
        <v>151</v>
      </c>
      <c r="AB646" s="34">
        <v>200</v>
      </c>
      <c r="AC646" s="34">
        <v>224</v>
      </c>
    </row>
    <row r="647" spans="1:29" x14ac:dyDescent="0.2">
      <c r="A647" s="34" t="s">
        <v>61140</v>
      </c>
      <c r="B647" s="34">
        <v>65</v>
      </c>
      <c r="C647" s="34">
        <v>54</v>
      </c>
      <c r="D647" s="34">
        <v>75</v>
      </c>
      <c r="E647" s="34">
        <v>56</v>
      </c>
      <c r="F647" s="34">
        <v>55</v>
      </c>
      <c r="G647" s="34">
        <v>40</v>
      </c>
      <c r="H647" s="34">
        <v>73</v>
      </c>
      <c r="I647" s="34">
        <v>42</v>
      </c>
      <c r="J647" s="34">
        <v>29</v>
      </c>
      <c r="K647" s="34">
        <v>242</v>
      </c>
      <c r="L647" s="34">
        <v>42</v>
      </c>
      <c r="M647" s="34">
        <v>55</v>
      </c>
      <c r="N647" s="34">
        <v>49</v>
      </c>
      <c r="O647" s="34">
        <v>37</v>
      </c>
      <c r="P647" s="34">
        <v>59</v>
      </c>
      <c r="Q647" s="34">
        <v>86</v>
      </c>
      <c r="R647" s="34">
        <v>49</v>
      </c>
      <c r="S647" s="34">
        <v>57</v>
      </c>
      <c r="T647" s="34">
        <v>41</v>
      </c>
      <c r="U647" s="34">
        <v>43</v>
      </c>
      <c r="V647" s="34">
        <v>51</v>
      </c>
      <c r="W647" s="34">
        <v>43</v>
      </c>
      <c r="X647" s="34">
        <v>46</v>
      </c>
      <c r="Y647" s="34">
        <v>117</v>
      </c>
      <c r="Z647" s="34">
        <v>47</v>
      </c>
      <c r="AA647" s="34">
        <v>34</v>
      </c>
      <c r="AB647" s="34">
        <v>54</v>
      </c>
      <c r="AC647" s="34">
        <v>82</v>
      </c>
    </row>
    <row r="648" spans="1:29" x14ac:dyDescent="0.2">
      <c r="A648" s="34" t="s">
        <v>61141</v>
      </c>
      <c r="B648" s="34">
        <v>130</v>
      </c>
      <c r="C648" s="34">
        <v>96</v>
      </c>
      <c r="D648" s="34">
        <v>134</v>
      </c>
      <c r="E648" s="34">
        <v>162</v>
      </c>
      <c r="F648" s="34">
        <v>113</v>
      </c>
      <c r="G648" s="34">
        <v>158</v>
      </c>
      <c r="H648" s="34">
        <v>101</v>
      </c>
      <c r="I648" s="34">
        <v>132</v>
      </c>
      <c r="J648" s="34">
        <v>91</v>
      </c>
      <c r="K648" s="34">
        <v>153</v>
      </c>
      <c r="L648" s="34">
        <v>84</v>
      </c>
      <c r="M648" s="34">
        <v>115</v>
      </c>
      <c r="N648" s="34">
        <v>104</v>
      </c>
      <c r="O648" s="34">
        <v>108</v>
      </c>
      <c r="P648" s="34">
        <v>121</v>
      </c>
      <c r="Q648" s="34">
        <v>132</v>
      </c>
      <c r="R648" s="34">
        <v>128</v>
      </c>
      <c r="S648" s="34">
        <v>153</v>
      </c>
      <c r="T648" s="34">
        <v>85</v>
      </c>
      <c r="U648" s="34">
        <v>105</v>
      </c>
      <c r="V648" s="34">
        <v>109</v>
      </c>
      <c r="W648" s="34">
        <v>131</v>
      </c>
      <c r="X648" s="34">
        <v>151</v>
      </c>
      <c r="Y648" s="34">
        <v>109</v>
      </c>
      <c r="Z648" s="34">
        <v>111</v>
      </c>
      <c r="AA648" s="34">
        <v>148</v>
      </c>
      <c r="AB648" s="34">
        <v>128</v>
      </c>
      <c r="AC648" s="34">
        <v>187</v>
      </c>
    </row>
    <row r="649" spans="1:29" x14ac:dyDescent="0.2">
      <c r="A649" s="34" t="s">
        <v>61142</v>
      </c>
      <c r="B649" s="34">
        <v>169</v>
      </c>
      <c r="C649" s="34">
        <v>255</v>
      </c>
      <c r="D649" s="34">
        <v>388</v>
      </c>
      <c r="E649" s="34">
        <v>311</v>
      </c>
      <c r="F649" s="34">
        <v>277</v>
      </c>
      <c r="G649" s="34">
        <v>297</v>
      </c>
      <c r="H649" s="34">
        <v>226</v>
      </c>
      <c r="I649" s="34">
        <v>271</v>
      </c>
      <c r="J649" s="34">
        <v>179</v>
      </c>
      <c r="K649" s="34">
        <v>283</v>
      </c>
      <c r="L649" s="34">
        <v>96</v>
      </c>
      <c r="M649" s="34">
        <v>287</v>
      </c>
      <c r="N649" s="34">
        <v>171</v>
      </c>
      <c r="O649" s="34">
        <v>214</v>
      </c>
      <c r="P649" s="34">
        <v>189</v>
      </c>
      <c r="Q649" s="34">
        <v>248</v>
      </c>
      <c r="R649" s="34">
        <v>201</v>
      </c>
      <c r="S649" s="34">
        <v>358</v>
      </c>
      <c r="T649" s="34">
        <v>141</v>
      </c>
      <c r="U649" s="34">
        <v>197</v>
      </c>
      <c r="V649" s="34">
        <v>281</v>
      </c>
      <c r="W649" s="34">
        <v>208</v>
      </c>
      <c r="X649" s="34">
        <v>323</v>
      </c>
      <c r="Y649" s="34">
        <v>177</v>
      </c>
      <c r="Z649" s="34">
        <v>309</v>
      </c>
      <c r="AA649" s="34">
        <v>295</v>
      </c>
      <c r="AB649" s="34">
        <v>176</v>
      </c>
      <c r="AC649" s="34">
        <v>423</v>
      </c>
    </row>
    <row r="650" spans="1:29" x14ac:dyDescent="0.2">
      <c r="A650" s="34" t="s">
        <v>61143</v>
      </c>
      <c r="B650" s="34">
        <v>33</v>
      </c>
      <c r="C650" s="34">
        <v>38</v>
      </c>
      <c r="D650" s="34">
        <v>55</v>
      </c>
      <c r="E650" s="34">
        <v>49</v>
      </c>
      <c r="F650" s="34">
        <v>37</v>
      </c>
      <c r="G650" s="34">
        <v>56</v>
      </c>
      <c r="H650" s="34">
        <v>41</v>
      </c>
      <c r="I650" s="34">
        <v>64</v>
      </c>
      <c r="J650" s="34">
        <v>34</v>
      </c>
      <c r="K650" s="34">
        <v>50</v>
      </c>
      <c r="L650" s="34">
        <v>24</v>
      </c>
      <c r="M650" s="34">
        <v>39</v>
      </c>
      <c r="N650" s="34">
        <v>31</v>
      </c>
      <c r="O650" s="34">
        <v>40</v>
      </c>
      <c r="P650" s="34">
        <v>38</v>
      </c>
      <c r="Q650" s="34">
        <v>47</v>
      </c>
      <c r="R650" s="34">
        <v>49</v>
      </c>
      <c r="S650" s="34">
        <v>50</v>
      </c>
      <c r="T650" s="34">
        <v>28</v>
      </c>
      <c r="U650" s="34">
        <v>45</v>
      </c>
      <c r="V650" s="34">
        <v>59</v>
      </c>
      <c r="W650" s="34">
        <v>44</v>
      </c>
      <c r="X650" s="34">
        <v>56</v>
      </c>
      <c r="Y650" s="34">
        <v>30</v>
      </c>
      <c r="Z650" s="34">
        <v>63</v>
      </c>
      <c r="AA650" s="34">
        <v>73</v>
      </c>
      <c r="AB650" s="34">
        <v>53</v>
      </c>
      <c r="AC650" s="34">
        <v>76</v>
      </c>
    </row>
    <row r="651" spans="1:29" x14ac:dyDescent="0.2">
      <c r="A651" s="34" t="s">
        <v>61144</v>
      </c>
      <c r="B651" s="34">
        <v>68</v>
      </c>
      <c r="C651" s="34">
        <v>82</v>
      </c>
      <c r="D651" s="34">
        <v>96</v>
      </c>
      <c r="E651" s="34">
        <v>142</v>
      </c>
      <c r="F651" s="34">
        <v>85</v>
      </c>
      <c r="G651" s="34">
        <v>125</v>
      </c>
      <c r="H651" s="34">
        <v>87</v>
      </c>
      <c r="I651" s="34">
        <v>101</v>
      </c>
      <c r="J651" s="34">
        <v>69</v>
      </c>
      <c r="K651" s="34">
        <v>114</v>
      </c>
      <c r="L651" s="34">
        <v>50</v>
      </c>
      <c r="M651" s="34">
        <v>62</v>
      </c>
      <c r="N651" s="34">
        <v>69</v>
      </c>
      <c r="O651" s="34">
        <v>98</v>
      </c>
      <c r="P651" s="34">
        <v>86</v>
      </c>
      <c r="Q651" s="34">
        <v>115</v>
      </c>
      <c r="R651" s="34">
        <v>82</v>
      </c>
      <c r="S651" s="34">
        <v>101</v>
      </c>
      <c r="T651" s="34">
        <v>75</v>
      </c>
      <c r="U651" s="34">
        <v>89</v>
      </c>
      <c r="V651" s="34">
        <v>95</v>
      </c>
      <c r="W651" s="34">
        <v>109</v>
      </c>
      <c r="X651" s="34">
        <v>80</v>
      </c>
      <c r="Y651" s="34">
        <v>90</v>
      </c>
      <c r="Z651" s="34">
        <v>96</v>
      </c>
      <c r="AA651" s="34">
        <v>95</v>
      </c>
      <c r="AB651" s="34">
        <v>100</v>
      </c>
      <c r="AC651" s="34">
        <v>180</v>
      </c>
    </row>
    <row r="652" spans="1:29" x14ac:dyDescent="0.2">
      <c r="A652" s="34" t="s">
        <v>61145</v>
      </c>
      <c r="B652" s="34">
        <v>106</v>
      </c>
      <c r="C652" s="34">
        <v>84</v>
      </c>
      <c r="D652" s="34">
        <v>87</v>
      </c>
      <c r="E652" s="34">
        <v>106</v>
      </c>
      <c r="F652" s="34">
        <v>115</v>
      </c>
      <c r="G652" s="34">
        <v>136</v>
      </c>
      <c r="H652" s="34">
        <v>115</v>
      </c>
      <c r="I652" s="34">
        <v>121</v>
      </c>
      <c r="J652" s="34">
        <v>127</v>
      </c>
      <c r="K652" s="34">
        <v>155</v>
      </c>
      <c r="L652" s="34">
        <v>105</v>
      </c>
      <c r="M652" s="34">
        <v>115</v>
      </c>
      <c r="N652" s="34">
        <v>96</v>
      </c>
      <c r="O652" s="34">
        <v>110</v>
      </c>
      <c r="P652" s="34">
        <v>116</v>
      </c>
      <c r="Q652" s="34">
        <v>136</v>
      </c>
      <c r="R652" s="34">
        <v>112</v>
      </c>
      <c r="S652" s="34">
        <v>91</v>
      </c>
      <c r="T652" s="34">
        <v>135</v>
      </c>
      <c r="U652" s="34">
        <v>85</v>
      </c>
      <c r="V652" s="34">
        <v>145</v>
      </c>
      <c r="W652" s="34">
        <v>147</v>
      </c>
      <c r="X652" s="34">
        <v>136</v>
      </c>
      <c r="Y652" s="34">
        <v>85</v>
      </c>
      <c r="Z652" s="34">
        <v>111</v>
      </c>
      <c r="AA652" s="34">
        <v>109</v>
      </c>
      <c r="AB652" s="34">
        <v>134</v>
      </c>
      <c r="AC652" s="34">
        <v>124</v>
      </c>
    </row>
    <row r="653" spans="1:29" x14ac:dyDescent="0.2">
      <c r="A653" s="34" t="s">
        <v>61146</v>
      </c>
      <c r="B653" s="34">
        <v>113</v>
      </c>
      <c r="C653" s="34">
        <v>187</v>
      </c>
      <c r="D653" s="34">
        <v>157</v>
      </c>
      <c r="E653" s="34">
        <v>153</v>
      </c>
      <c r="F653" s="34">
        <v>137</v>
      </c>
      <c r="G653" s="34">
        <v>180</v>
      </c>
      <c r="H653" s="34">
        <v>149</v>
      </c>
      <c r="I653" s="34">
        <v>138</v>
      </c>
      <c r="J653" s="34">
        <v>77</v>
      </c>
      <c r="K653" s="34">
        <v>308</v>
      </c>
      <c r="L653" s="34">
        <v>82</v>
      </c>
      <c r="M653" s="34">
        <v>128</v>
      </c>
      <c r="N653" s="34">
        <v>111</v>
      </c>
      <c r="O653" s="34">
        <v>107</v>
      </c>
      <c r="P653" s="34">
        <v>113</v>
      </c>
      <c r="Q653" s="34">
        <v>167</v>
      </c>
      <c r="R653" s="34">
        <v>192</v>
      </c>
      <c r="S653" s="34">
        <v>225</v>
      </c>
      <c r="T653" s="34">
        <v>113</v>
      </c>
      <c r="U653" s="34">
        <v>105</v>
      </c>
      <c r="V653" s="34">
        <v>152</v>
      </c>
      <c r="W653" s="34">
        <v>144</v>
      </c>
      <c r="X653" s="34">
        <v>139</v>
      </c>
      <c r="Y653" s="34">
        <v>249</v>
      </c>
      <c r="Z653" s="34">
        <v>163</v>
      </c>
      <c r="AA653" s="34">
        <v>211</v>
      </c>
      <c r="AB653" s="34">
        <v>161</v>
      </c>
      <c r="AC653" s="34">
        <v>208</v>
      </c>
    </row>
    <row r="654" spans="1:29" x14ac:dyDescent="0.2">
      <c r="A654" s="34" t="s">
        <v>61147</v>
      </c>
      <c r="B654" s="34">
        <v>34</v>
      </c>
      <c r="C654" s="34">
        <v>93</v>
      </c>
      <c r="D654" s="34">
        <v>85</v>
      </c>
      <c r="E654" s="34">
        <v>110</v>
      </c>
      <c r="F654" s="34">
        <v>58</v>
      </c>
      <c r="G654" s="34">
        <v>87</v>
      </c>
      <c r="H654" s="34">
        <v>57</v>
      </c>
      <c r="I654" s="34">
        <v>82</v>
      </c>
      <c r="J654" s="34">
        <v>45</v>
      </c>
      <c r="K654" s="34">
        <v>94</v>
      </c>
      <c r="L654" s="34">
        <v>31</v>
      </c>
      <c r="M654" s="34">
        <v>65</v>
      </c>
      <c r="N654" s="34">
        <v>39</v>
      </c>
      <c r="O654" s="34">
        <v>51</v>
      </c>
      <c r="P654" s="34">
        <v>56</v>
      </c>
      <c r="Q654" s="34">
        <v>85</v>
      </c>
      <c r="R654" s="34">
        <v>49</v>
      </c>
      <c r="S654" s="34">
        <v>110</v>
      </c>
      <c r="T654" s="34">
        <v>27</v>
      </c>
      <c r="U654" s="34">
        <v>70</v>
      </c>
      <c r="V654" s="34">
        <v>67</v>
      </c>
      <c r="W654" s="34">
        <v>57</v>
      </c>
      <c r="X654" s="34">
        <v>58</v>
      </c>
      <c r="Y654" s="34">
        <v>61</v>
      </c>
      <c r="Z654" s="34">
        <v>64</v>
      </c>
      <c r="AA654" s="34">
        <v>109</v>
      </c>
      <c r="AB654" s="34">
        <v>42</v>
      </c>
      <c r="AC654" s="34">
        <v>117</v>
      </c>
    </row>
    <row r="655" spans="1:29" x14ac:dyDescent="0.2">
      <c r="A655" s="34" t="s">
        <v>61148</v>
      </c>
      <c r="B655" s="34">
        <v>115</v>
      </c>
      <c r="C655" s="34">
        <v>179</v>
      </c>
      <c r="D655" s="34">
        <v>188</v>
      </c>
      <c r="E655" s="34">
        <v>189</v>
      </c>
      <c r="F655" s="34">
        <v>140</v>
      </c>
      <c r="G655" s="34">
        <v>197</v>
      </c>
      <c r="H655" s="34">
        <v>101</v>
      </c>
      <c r="I655" s="34">
        <v>148</v>
      </c>
      <c r="J655" s="34">
        <v>95</v>
      </c>
      <c r="K655" s="34">
        <v>176</v>
      </c>
      <c r="L655" s="34">
        <v>51</v>
      </c>
      <c r="M655" s="34">
        <v>123</v>
      </c>
      <c r="N655" s="34">
        <v>129</v>
      </c>
      <c r="O655" s="34">
        <v>121</v>
      </c>
      <c r="P655" s="34">
        <v>108</v>
      </c>
      <c r="Q655" s="34">
        <v>133</v>
      </c>
      <c r="R655" s="34">
        <v>122</v>
      </c>
      <c r="S655" s="34">
        <v>199</v>
      </c>
      <c r="T655" s="34">
        <v>84</v>
      </c>
      <c r="U655" s="34">
        <v>91</v>
      </c>
      <c r="V655" s="34">
        <v>161</v>
      </c>
      <c r="W655" s="34">
        <v>99</v>
      </c>
      <c r="X655" s="34">
        <v>195</v>
      </c>
      <c r="Y655" s="34">
        <v>86</v>
      </c>
      <c r="Z655" s="34">
        <v>203</v>
      </c>
      <c r="AA655" s="34">
        <v>179</v>
      </c>
      <c r="AB655" s="34">
        <v>81</v>
      </c>
      <c r="AC655" s="34">
        <v>211</v>
      </c>
    </row>
    <row r="656" spans="1:29" x14ac:dyDescent="0.2">
      <c r="A656" s="34" t="s">
        <v>61149</v>
      </c>
      <c r="B656" s="34">
        <v>88</v>
      </c>
      <c r="C656" s="34">
        <v>71</v>
      </c>
      <c r="D656" s="34">
        <v>108</v>
      </c>
      <c r="E656" s="34">
        <v>80</v>
      </c>
      <c r="F656" s="34">
        <v>158</v>
      </c>
      <c r="G656" s="34">
        <v>87</v>
      </c>
      <c r="H656" s="34">
        <v>102</v>
      </c>
      <c r="I656" s="34">
        <v>57</v>
      </c>
      <c r="J656" s="34">
        <v>89</v>
      </c>
      <c r="K656" s="34">
        <v>85</v>
      </c>
      <c r="L656" s="34">
        <v>65</v>
      </c>
      <c r="M656" s="34">
        <v>74</v>
      </c>
      <c r="N656" s="34">
        <v>75</v>
      </c>
      <c r="O656" s="34">
        <v>68</v>
      </c>
      <c r="P656" s="34">
        <v>95</v>
      </c>
      <c r="Q656" s="34">
        <v>98</v>
      </c>
      <c r="R656" s="34">
        <v>140</v>
      </c>
      <c r="S656" s="34">
        <v>101</v>
      </c>
      <c r="T656" s="34">
        <v>118</v>
      </c>
      <c r="U656" s="34">
        <v>101</v>
      </c>
      <c r="V656" s="34">
        <v>85</v>
      </c>
      <c r="W656" s="34">
        <v>72</v>
      </c>
      <c r="X656" s="34">
        <v>110</v>
      </c>
      <c r="Y656" s="34">
        <v>84</v>
      </c>
      <c r="Z656" s="34">
        <v>133</v>
      </c>
      <c r="AA656" s="34">
        <v>125</v>
      </c>
      <c r="AB656" s="34">
        <v>142</v>
      </c>
      <c r="AC656" s="34">
        <v>136</v>
      </c>
    </row>
    <row r="657" spans="1:29" x14ac:dyDescent="0.2">
      <c r="A657" s="34" t="s">
        <v>61150</v>
      </c>
      <c r="B657" s="34">
        <v>105</v>
      </c>
      <c r="C657" s="34">
        <v>93</v>
      </c>
      <c r="D657" s="34">
        <v>149</v>
      </c>
      <c r="E657" s="34">
        <v>128</v>
      </c>
      <c r="F657" s="34">
        <v>140</v>
      </c>
      <c r="G657" s="34">
        <v>134</v>
      </c>
      <c r="H657" s="34">
        <v>104</v>
      </c>
      <c r="I657" s="34">
        <v>118</v>
      </c>
      <c r="J657" s="34">
        <v>127</v>
      </c>
      <c r="K657" s="34">
        <v>113</v>
      </c>
      <c r="L657" s="34">
        <v>81</v>
      </c>
      <c r="M657" s="34">
        <v>112</v>
      </c>
      <c r="N657" s="34">
        <v>104</v>
      </c>
      <c r="O657" s="34">
        <v>102</v>
      </c>
      <c r="P657" s="34">
        <v>111</v>
      </c>
      <c r="Q657" s="34">
        <v>157</v>
      </c>
      <c r="R657" s="34">
        <v>145</v>
      </c>
      <c r="S657" s="34">
        <v>138</v>
      </c>
      <c r="T657" s="34">
        <v>107</v>
      </c>
      <c r="U657" s="34">
        <v>102</v>
      </c>
      <c r="V657" s="34">
        <v>161</v>
      </c>
      <c r="W657" s="34">
        <v>142</v>
      </c>
      <c r="X657" s="34">
        <v>161</v>
      </c>
      <c r="Y657" s="34">
        <v>124</v>
      </c>
      <c r="Z657" s="34">
        <v>126</v>
      </c>
      <c r="AA657" s="34">
        <v>137</v>
      </c>
      <c r="AB657" s="34">
        <v>108</v>
      </c>
      <c r="AC657" s="34">
        <v>203</v>
      </c>
    </row>
    <row r="658" spans="1:29" x14ac:dyDescent="0.2">
      <c r="A658" s="34" t="s">
        <v>61151</v>
      </c>
      <c r="B658" s="34">
        <v>52</v>
      </c>
      <c r="C658" s="34">
        <v>61</v>
      </c>
      <c r="D658" s="34">
        <v>66</v>
      </c>
      <c r="E658" s="34">
        <v>68</v>
      </c>
      <c r="F658" s="34">
        <v>48</v>
      </c>
      <c r="G658" s="34">
        <v>46</v>
      </c>
      <c r="H658" s="34">
        <v>38</v>
      </c>
      <c r="I658" s="34">
        <v>51</v>
      </c>
      <c r="J658" s="34">
        <v>36</v>
      </c>
      <c r="K658" s="34">
        <v>60</v>
      </c>
      <c r="L658" s="34">
        <v>23</v>
      </c>
      <c r="M658" s="34">
        <v>46</v>
      </c>
      <c r="N658" s="34">
        <v>46</v>
      </c>
      <c r="O658" s="34">
        <v>43</v>
      </c>
      <c r="P658" s="34">
        <v>48</v>
      </c>
      <c r="Q658" s="34">
        <v>58</v>
      </c>
      <c r="R658" s="34">
        <v>45</v>
      </c>
      <c r="S658" s="34">
        <v>59</v>
      </c>
      <c r="T658" s="34">
        <v>37</v>
      </c>
      <c r="U658" s="34">
        <v>39</v>
      </c>
      <c r="V658" s="34">
        <v>51</v>
      </c>
      <c r="W658" s="34">
        <v>57</v>
      </c>
      <c r="X658" s="34">
        <v>77</v>
      </c>
      <c r="Y658" s="34">
        <v>40</v>
      </c>
      <c r="Z658" s="34">
        <v>71</v>
      </c>
      <c r="AA658" s="34">
        <v>69</v>
      </c>
      <c r="AB658" s="34">
        <v>42</v>
      </c>
      <c r="AC658" s="34">
        <v>70</v>
      </c>
    </row>
    <row r="659" spans="1:29" x14ac:dyDescent="0.2">
      <c r="A659" s="34" t="s">
        <v>61152</v>
      </c>
      <c r="B659" s="34">
        <v>54</v>
      </c>
      <c r="C659" s="34">
        <v>148</v>
      </c>
      <c r="D659" s="34">
        <v>146</v>
      </c>
      <c r="E659" s="34">
        <v>147</v>
      </c>
      <c r="F659" s="34">
        <v>108</v>
      </c>
      <c r="G659" s="34">
        <v>111</v>
      </c>
      <c r="H659" s="34">
        <v>100</v>
      </c>
      <c r="I659" s="34">
        <v>104</v>
      </c>
      <c r="J659" s="34">
        <v>56</v>
      </c>
      <c r="K659" s="34">
        <v>251</v>
      </c>
      <c r="L659" s="34">
        <v>63</v>
      </c>
      <c r="M659" s="34">
        <v>112</v>
      </c>
      <c r="N659" s="34">
        <v>75</v>
      </c>
      <c r="O659" s="34">
        <v>69</v>
      </c>
      <c r="P659" s="34">
        <v>117</v>
      </c>
      <c r="Q659" s="34">
        <v>142</v>
      </c>
      <c r="R659" s="34">
        <v>119</v>
      </c>
      <c r="S659" s="34">
        <v>137</v>
      </c>
      <c r="T659" s="34">
        <v>79</v>
      </c>
      <c r="U659" s="34">
        <v>76</v>
      </c>
      <c r="V659" s="34">
        <v>125</v>
      </c>
      <c r="W659" s="34">
        <v>111</v>
      </c>
      <c r="X659" s="34">
        <v>143</v>
      </c>
      <c r="Y659" s="34">
        <v>158</v>
      </c>
      <c r="Z659" s="34">
        <v>137</v>
      </c>
      <c r="AA659" s="34">
        <v>144</v>
      </c>
      <c r="AB659" s="34">
        <v>109</v>
      </c>
      <c r="AC659" s="34">
        <v>164</v>
      </c>
    </row>
    <row r="660" spans="1:29" x14ac:dyDescent="0.2">
      <c r="A660" s="34" t="s">
        <v>61153</v>
      </c>
      <c r="B660" s="34">
        <v>130</v>
      </c>
      <c r="C660" s="34">
        <v>177</v>
      </c>
      <c r="D660" s="34">
        <v>213</v>
      </c>
      <c r="E660" s="34">
        <v>199</v>
      </c>
      <c r="F660" s="34">
        <v>167</v>
      </c>
      <c r="G660" s="34">
        <v>164</v>
      </c>
      <c r="H660" s="34">
        <v>125</v>
      </c>
      <c r="I660" s="34">
        <v>173</v>
      </c>
      <c r="J660" s="34">
        <v>116</v>
      </c>
      <c r="K660" s="34">
        <v>193</v>
      </c>
      <c r="L660" s="34">
        <v>76</v>
      </c>
      <c r="M660" s="34">
        <v>130</v>
      </c>
      <c r="N660" s="34">
        <v>111</v>
      </c>
      <c r="O660" s="34">
        <v>144</v>
      </c>
      <c r="P660" s="34">
        <v>121</v>
      </c>
      <c r="Q660" s="34">
        <v>152</v>
      </c>
      <c r="R660" s="34">
        <v>148</v>
      </c>
      <c r="S660" s="34">
        <v>200</v>
      </c>
      <c r="T660" s="34">
        <v>103</v>
      </c>
      <c r="U660" s="34">
        <v>155</v>
      </c>
      <c r="V660" s="34">
        <v>158</v>
      </c>
      <c r="W660" s="34">
        <v>140</v>
      </c>
      <c r="X660" s="34">
        <v>207</v>
      </c>
      <c r="Y660" s="34">
        <v>144</v>
      </c>
      <c r="Z660" s="34">
        <v>170</v>
      </c>
      <c r="AA660" s="34">
        <v>164</v>
      </c>
      <c r="AB660" s="34">
        <v>110</v>
      </c>
      <c r="AC660" s="34">
        <v>287</v>
      </c>
    </row>
    <row r="661" spans="1:29" x14ac:dyDescent="0.2">
      <c r="A661" s="34" t="s">
        <v>61154</v>
      </c>
      <c r="B661" s="34">
        <v>40</v>
      </c>
      <c r="C661" s="34">
        <v>88</v>
      </c>
      <c r="D661" s="34">
        <v>58</v>
      </c>
      <c r="E661" s="34">
        <v>64</v>
      </c>
      <c r="F661" s="34">
        <v>30</v>
      </c>
      <c r="G661" s="34">
        <v>67</v>
      </c>
      <c r="H661" s="34">
        <v>32</v>
      </c>
      <c r="I661" s="34">
        <v>55</v>
      </c>
      <c r="J661" s="34">
        <v>23</v>
      </c>
      <c r="K661" s="34">
        <v>76</v>
      </c>
      <c r="L661" s="34">
        <v>8</v>
      </c>
      <c r="M661" s="34">
        <v>59</v>
      </c>
      <c r="N661" s="34">
        <v>24</v>
      </c>
      <c r="O661" s="34">
        <v>42</v>
      </c>
      <c r="P661" s="34">
        <v>19</v>
      </c>
      <c r="Q661" s="34">
        <v>85</v>
      </c>
      <c r="R661" s="34">
        <v>34</v>
      </c>
      <c r="S661" s="34">
        <v>67</v>
      </c>
      <c r="T661" s="34">
        <v>19</v>
      </c>
      <c r="U661" s="34">
        <v>42</v>
      </c>
      <c r="V661" s="34">
        <v>42</v>
      </c>
      <c r="W661" s="34">
        <v>68</v>
      </c>
      <c r="X661" s="34">
        <v>65</v>
      </c>
      <c r="Y661" s="34">
        <v>31</v>
      </c>
      <c r="Z661" s="34">
        <v>54</v>
      </c>
      <c r="AA661" s="34">
        <v>79</v>
      </c>
      <c r="AB661" s="34">
        <v>17</v>
      </c>
      <c r="AC661" s="34">
        <v>88</v>
      </c>
    </row>
    <row r="662" spans="1:29" x14ac:dyDescent="0.2">
      <c r="A662" s="34" t="s">
        <v>61155</v>
      </c>
      <c r="B662" s="34">
        <v>111</v>
      </c>
      <c r="C662" s="34">
        <v>195</v>
      </c>
      <c r="D662" s="34">
        <v>106</v>
      </c>
      <c r="E662" s="34">
        <v>190</v>
      </c>
      <c r="F662" s="34">
        <v>130</v>
      </c>
      <c r="G662" s="34">
        <v>149</v>
      </c>
      <c r="H662" s="34">
        <v>154</v>
      </c>
      <c r="I662" s="34">
        <v>182</v>
      </c>
      <c r="J662" s="34">
        <v>121</v>
      </c>
      <c r="K662" s="34">
        <v>185</v>
      </c>
      <c r="L662" s="34">
        <v>88</v>
      </c>
      <c r="M662" s="34">
        <v>158</v>
      </c>
      <c r="N662" s="34">
        <v>106</v>
      </c>
      <c r="O662" s="34">
        <v>197</v>
      </c>
      <c r="P662" s="34">
        <v>160</v>
      </c>
      <c r="Q662" s="34">
        <v>197</v>
      </c>
      <c r="R662" s="34">
        <v>160</v>
      </c>
      <c r="S662" s="34">
        <v>188</v>
      </c>
      <c r="T662" s="34">
        <v>129</v>
      </c>
      <c r="U662" s="34">
        <v>137</v>
      </c>
      <c r="V662" s="34">
        <v>175</v>
      </c>
      <c r="W662" s="34">
        <v>185</v>
      </c>
      <c r="X662" s="34">
        <v>147</v>
      </c>
      <c r="Y662" s="34">
        <v>170</v>
      </c>
      <c r="Z662" s="34">
        <v>147</v>
      </c>
      <c r="AA662" s="34">
        <v>225</v>
      </c>
      <c r="AB662" s="34">
        <v>137</v>
      </c>
      <c r="AC662" s="34">
        <v>300</v>
      </c>
    </row>
    <row r="663" spans="1:29" x14ac:dyDescent="0.2">
      <c r="A663" s="34" t="s">
        <v>61156</v>
      </c>
      <c r="B663" s="34">
        <v>101</v>
      </c>
      <c r="C663" s="34">
        <v>268</v>
      </c>
      <c r="D663" s="34">
        <v>271</v>
      </c>
      <c r="E663" s="34">
        <v>269</v>
      </c>
      <c r="F663" s="34">
        <v>192</v>
      </c>
      <c r="G663" s="34">
        <v>287</v>
      </c>
      <c r="H663" s="34">
        <v>177</v>
      </c>
      <c r="I663" s="34">
        <v>244</v>
      </c>
      <c r="J663" s="34">
        <v>52</v>
      </c>
      <c r="K663" s="34">
        <v>956</v>
      </c>
      <c r="L663" s="34">
        <v>78</v>
      </c>
      <c r="M663" s="34">
        <v>278</v>
      </c>
      <c r="N663" s="34">
        <v>168</v>
      </c>
      <c r="O663" s="34">
        <v>214</v>
      </c>
      <c r="P663" s="34">
        <v>122</v>
      </c>
      <c r="Q663" s="34">
        <v>238</v>
      </c>
      <c r="R663" s="34">
        <v>210</v>
      </c>
      <c r="S663" s="34">
        <v>300</v>
      </c>
      <c r="T663" s="34">
        <v>115</v>
      </c>
      <c r="U663" s="34">
        <v>166</v>
      </c>
      <c r="V663" s="34">
        <v>192</v>
      </c>
      <c r="W663" s="34">
        <v>210</v>
      </c>
      <c r="X663" s="34">
        <v>72</v>
      </c>
      <c r="Y663" s="34">
        <v>397</v>
      </c>
      <c r="Z663" s="34">
        <v>174</v>
      </c>
      <c r="AA663" s="34">
        <v>354</v>
      </c>
      <c r="AB663" s="34">
        <v>182</v>
      </c>
      <c r="AC663" s="34">
        <v>393</v>
      </c>
    </row>
    <row r="664" spans="1:29" x14ac:dyDescent="0.2">
      <c r="A664" s="34" t="s">
        <v>61157</v>
      </c>
      <c r="B664" s="34">
        <v>133</v>
      </c>
      <c r="C664" s="34">
        <v>248</v>
      </c>
      <c r="D664" s="34">
        <v>229</v>
      </c>
      <c r="E664" s="34">
        <v>260</v>
      </c>
      <c r="F664" s="34">
        <v>242</v>
      </c>
      <c r="G664" s="34">
        <v>222</v>
      </c>
      <c r="H664" s="34">
        <v>249</v>
      </c>
      <c r="I664" s="34">
        <v>277</v>
      </c>
      <c r="J664" s="34">
        <v>218</v>
      </c>
      <c r="K664" s="34">
        <v>319</v>
      </c>
      <c r="L664" s="34">
        <v>228</v>
      </c>
      <c r="M664" s="34">
        <v>183</v>
      </c>
      <c r="N664" s="34">
        <v>187</v>
      </c>
      <c r="O664" s="34">
        <v>184</v>
      </c>
      <c r="P664" s="34">
        <v>217</v>
      </c>
      <c r="Q664" s="34">
        <v>347</v>
      </c>
      <c r="R664" s="34">
        <v>295</v>
      </c>
      <c r="S664" s="34">
        <v>258</v>
      </c>
      <c r="T664" s="34">
        <v>282</v>
      </c>
      <c r="U664" s="34">
        <v>205</v>
      </c>
      <c r="V664" s="34">
        <v>282</v>
      </c>
      <c r="W664" s="34">
        <v>241</v>
      </c>
      <c r="X664" s="34">
        <v>294</v>
      </c>
      <c r="Y664" s="34">
        <v>289</v>
      </c>
      <c r="Z664" s="34">
        <v>287</v>
      </c>
      <c r="AA664" s="34">
        <v>205</v>
      </c>
      <c r="AB664" s="34">
        <v>300</v>
      </c>
      <c r="AC664" s="34">
        <v>336</v>
      </c>
    </row>
    <row r="665" spans="1:29" x14ac:dyDescent="0.2">
      <c r="A665" s="34" t="s">
        <v>61158</v>
      </c>
      <c r="B665" s="34">
        <v>95</v>
      </c>
      <c r="C665" s="34">
        <v>60</v>
      </c>
      <c r="D665" s="34">
        <v>122</v>
      </c>
      <c r="E665" s="34">
        <v>104</v>
      </c>
      <c r="F665" s="34">
        <v>98</v>
      </c>
      <c r="G665" s="34">
        <v>108</v>
      </c>
      <c r="H665" s="34">
        <v>67</v>
      </c>
      <c r="I665" s="34">
        <v>59</v>
      </c>
      <c r="J665" s="34">
        <v>62</v>
      </c>
      <c r="K665" s="34">
        <v>91</v>
      </c>
      <c r="L665" s="34">
        <v>52</v>
      </c>
      <c r="M665" s="34">
        <v>65</v>
      </c>
      <c r="N665" s="34">
        <v>103</v>
      </c>
      <c r="O665" s="34">
        <v>71</v>
      </c>
      <c r="P665" s="34">
        <v>80</v>
      </c>
      <c r="Q665" s="34">
        <v>71</v>
      </c>
      <c r="R665" s="34">
        <v>106</v>
      </c>
      <c r="S665" s="34">
        <v>90</v>
      </c>
      <c r="T665" s="34">
        <v>58</v>
      </c>
      <c r="U665" s="34">
        <v>71</v>
      </c>
      <c r="V665" s="34">
        <v>99</v>
      </c>
      <c r="W665" s="34">
        <v>92</v>
      </c>
      <c r="X665" s="34">
        <v>121</v>
      </c>
      <c r="Y665" s="34">
        <v>86</v>
      </c>
      <c r="Z665" s="34">
        <v>97</v>
      </c>
      <c r="AA665" s="34">
        <v>80</v>
      </c>
      <c r="AB665" s="34">
        <v>110</v>
      </c>
      <c r="AC665" s="34">
        <v>94</v>
      </c>
    </row>
    <row r="666" spans="1:29" x14ac:dyDescent="0.2">
      <c r="A666" s="34" t="s">
        <v>61159</v>
      </c>
      <c r="B666" s="34">
        <v>87</v>
      </c>
      <c r="C666" s="34">
        <v>87</v>
      </c>
      <c r="D666" s="34">
        <v>95</v>
      </c>
      <c r="E666" s="34">
        <v>96</v>
      </c>
      <c r="F666" s="34">
        <v>79</v>
      </c>
      <c r="G666" s="34">
        <v>81</v>
      </c>
      <c r="H666" s="34">
        <v>71</v>
      </c>
      <c r="I666" s="34">
        <v>47</v>
      </c>
      <c r="J666" s="34">
        <v>47</v>
      </c>
      <c r="K666" s="34">
        <v>81</v>
      </c>
      <c r="L666" s="34">
        <v>25</v>
      </c>
      <c r="M666" s="34">
        <v>73</v>
      </c>
      <c r="N666" s="34">
        <v>61</v>
      </c>
      <c r="O666" s="34">
        <v>50</v>
      </c>
      <c r="P666" s="34">
        <v>58</v>
      </c>
      <c r="Q666" s="34">
        <v>73</v>
      </c>
      <c r="R666" s="34">
        <v>71</v>
      </c>
      <c r="S666" s="34">
        <v>96</v>
      </c>
      <c r="T666" s="34">
        <v>40</v>
      </c>
      <c r="U666" s="34">
        <v>49</v>
      </c>
      <c r="V666" s="34">
        <v>81</v>
      </c>
      <c r="W666" s="34">
        <v>52</v>
      </c>
      <c r="X666" s="34">
        <v>101</v>
      </c>
      <c r="Y666" s="34">
        <v>50</v>
      </c>
      <c r="Z666" s="34">
        <v>85</v>
      </c>
      <c r="AA666" s="34">
        <v>117</v>
      </c>
      <c r="AB666" s="34">
        <v>51</v>
      </c>
      <c r="AC666" s="34">
        <v>146</v>
      </c>
    </row>
    <row r="667" spans="1:29" x14ac:dyDescent="0.2">
      <c r="A667" s="34" t="s">
        <v>61160</v>
      </c>
      <c r="B667" s="34">
        <v>71</v>
      </c>
      <c r="C667" s="34">
        <v>41</v>
      </c>
      <c r="D667" s="34">
        <v>106</v>
      </c>
      <c r="E667" s="34">
        <v>68</v>
      </c>
      <c r="F667" s="34">
        <v>72</v>
      </c>
      <c r="G667" s="34">
        <v>57</v>
      </c>
      <c r="H667" s="34">
        <v>100</v>
      </c>
      <c r="I667" s="34">
        <v>88</v>
      </c>
      <c r="J667" s="34">
        <v>102</v>
      </c>
      <c r="K667" s="34">
        <v>90</v>
      </c>
      <c r="L667" s="34">
        <v>55</v>
      </c>
      <c r="M667" s="34">
        <v>50</v>
      </c>
      <c r="N667" s="34">
        <v>95</v>
      </c>
      <c r="O667" s="34">
        <v>99</v>
      </c>
      <c r="P667" s="34">
        <v>65</v>
      </c>
      <c r="Q667" s="34">
        <v>100</v>
      </c>
      <c r="R667" s="34">
        <v>122</v>
      </c>
      <c r="S667" s="34">
        <v>102</v>
      </c>
      <c r="T667" s="34">
        <v>101</v>
      </c>
      <c r="U667" s="34">
        <v>70</v>
      </c>
      <c r="V667" s="34">
        <v>106</v>
      </c>
      <c r="W667" s="34">
        <v>85</v>
      </c>
      <c r="X667" s="34">
        <v>135</v>
      </c>
      <c r="Y667" s="34">
        <v>81</v>
      </c>
      <c r="Z667" s="34">
        <v>125</v>
      </c>
      <c r="AA667" s="34">
        <v>104</v>
      </c>
      <c r="AB667" s="34">
        <v>114</v>
      </c>
      <c r="AC667" s="34">
        <v>141</v>
      </c>
    </row>
    <row r="668" spans="1:29" x14ac:dyDescent="0.2">
      <c r="A668" s="34" t="s">
        <v>61161</v>
      </c>
      <c r="B668" s="34">
        <v>95</v>
      </c>
      <c r="C668" s="34">
        <v>66</v>
      </c>
      <c r="D668" s="34">
        <v>76</v>
      </c>
      <c r="E668" s="34">
        <v>66</v>
      </c>
      <c r="F668" s="34">
        <v>66</v>
      </c>
      <c r="G668" s="34">
        <v>77</v>
      </c>
      <c r="H668" s="34">
        <v>60</v>
      </c>
      <c r="I668" s="34">
        <v>74</v>
      </c>
      <c r="J668" s="34">
        <v>52</v>
      </c>
      <c r="K668" s="34">
        <v>49</v>
      </c>
      <c r="L668" s="34">
        <v>34</v>
      </c>
      <c r="M668" s="34">
        <v>51</v>
      </c>
      <c r="N668" s="34">
        <v>57</v>
      </c>
      <c r="O668" s="34">
        <v>48</v>
      </c>
      <c r="P668" s="34">
        <v>70</v>
      </c>
      <c r="Q668" s="34">
        <v>53</v>
      </c>
      <c r="R668" s="34">
        <v>59</v>
      </c>
      <c r="S668" s="34">
        <v>79</v>
      </c>
      <c r="T668" s="34">
        <v>37</v>
      </c>
      <c r="U668" s="34">
        <v>42</v>
      </c>
      <c r="V668" s="34">
        <v>56</v>
      </c>
      <c r="W668" s="34">
        <v>65</v>
      </c>
      <c r="X668" s="34">
        <v>80</v>
      </c>
      <c r="Y668" s="34">
        <v>47</v>
      </c>
      <c r="Z668" s="34">
        <v>87</v>
      </c>
      <c r="AA668" s="34">
        <v>86</v>
      </c>
      <c r="AB668" s="34">
        <v>66</v>
      </c>
      <c r="AC668" s="34">
        <v>80</v>
      </c>
    </row>
    <row r="669" spans="1:29" x14ac:dyDescent="0.2">
      <c r="A669" s="34" t="s">
        <v>61162</v>
      </c>
      <c r="B669" s="34">
        <v>162</v>
      </c>
      <c r="C669" s="34">
        <v>267</v>
      </c>
      <c r="D669" s="34">
        <v>319</v>
      </c>
      <c r="E669" s="34">
        <v>295</v>
      </c>
      <c r="F669" s="34">
        <v>326</v>
      </c>
      <c r="G669" s="34">
        <v>235</v>
      </c>
      <c r="H669" s="34">
        <v>310</v>
      </c>
      <c r="I669" s="34">
        <v>174</v>
      </c>
      <c r="J669" s="34">
        <v>273</v>
      </c>
      <c r="K669" s="34">
        <v>253</v>
      </c>
      <c r="L669" s="34">
        <v>218</v>
      </c>
      <c r="M669" s="34">
        <v>165</v>
      </c>
      <c r="N669" s="34">
        <v>233</v>
      </c>
      <c r="O669" s="34">
        <v>210</v>
      </c>
      <c r="P669" s="34">
        <v>247</v>
      </c>
      <c r="Q669" s="34">
        <v>271</v>
      </c>
      <c r="R669" s="34">
        <v>382</v>
      </c>
      <c r="S669" s="34">
        <v>257</v>
      </c>
      <c r="T669" s="34">
        <v>374</v>
      </c>
      <c r="U669" s="34">
        <v>200</v>
      </c>
      <c r="V669" s="34">
        <v>320</v>
      </c>
      <c r="W669" s="34">
        <v>221</v>
      </c>
      <c r="X669" s="34">
        <v>371</v>
      </c>
      <c r="Y669" s="34">
        <v>242</v>
      </c>
      <c r="Z669" s="34">
        <v>309</v>
      </c>
      <c r="AA669" s="34">
        <v>258</v>
      </c>
      <c r="AB669" s="34">
        <v>367</v>
      </c>
      <c r="AC669" s="34">
        <v>318</v>
      </c>
    </row>
    <row r="670" spans="1:29" x14ac:dyDescent="0.2">
      <c r="A670" s="34" t="s">
        <v>61163</v>
      </c>
      <c r="B670" s="34">
        <v>237</v>
      </c>
      <c r="C670" s="34">
        <v>122</v>
      </c>
      <c r="D670" s="34">
        <v>225</v>
      </c>
      <c r="E670" s="34">
        <v>156</v>
      </c>
      <c r="F670" s="34">
        <v>200</v>
      </c>
      <c r="G670" s="34">
        <v>151</v>
      </c>
      <c r="H670" s="34">
        <v>251</v>
      </c>
      <c r="I670" s="34">
        <v>135</v>
      </c>
      <c r="J670" s="34">
        <v>159</v>
      </c>
      <c r="K670" s="34">
        <v>349</v>
      </c>
      <c r="L670" s="34">
        <v>165</v>
      </c>
      <c r="M670" s="34">
        <v>143</v>
      </c>
      <c r="N670" s="34">
        <v>213</v>
      </c>
      <c r="O670" s="34">
        <v>114</v>
      </c>
      <c r="P670" s="34">
        <v>200</v>
      </c>
      <c r="Q670" s="34">
        <v>169</v>
      </c>
      <c r="R670" s="34">
        <v>252</v>
      </c>
      <c r="S670" s="34">
        <v>175</v>
      </c>
      <c r="T670" s="34">
        <v>303</v>
      </c>
      <c r="U670" s="34">
        <v>150</v>
      </c>
      <c r="V670" s="34">
        <v>185</v>
      </c>
      <c r="W670" s="34">
        <v>218</v>
      </c>
      <c r="X670" s="34">
        <v>179</v>
      </c>
      <c r="Y670" s="34">
        <v>310</v>
      </c>
      <c r="Z670" s="34">
        <v>226</v>
      </c>
      <c r="AA670" s="34">
        <v>162</v>
      </c>
      <c r="AB670" s="34">
        <v>291</v>
      </c>
      <c r="AC670" s="34">
        <v>254</v>
      </c>
    </row>
    <row r="671" spans="1:29" x14ac:dyDescent="0.2">
      <c r="A671" s="34" t="s">
        <v>61164</v>
      </c>
      <c r="B671" s="34">
        <v>56</v>
      </c>
      <c r="C671" s="34">
        <v>71</v>
      </c>
      <c r="D671" s="34">
        <v>78</v>
      </c>
      <c r="E671" s="34">
        <v>59</v>
      </c>
      <c r="F671" s="34">
        <v>60</v>
      </c>
      <c r="G671" s="34">
        <v>65</v>
      </c>
      <c r="H671" s="34">
        <v>34</v>
      </c>
      <c r="I671" s="34">
        <v>78</v>
      </c>
      <c r="J671" s="34">
        <v>24</v>
      </c>
      <c r="K671" s="34">
        <v>82</v>
      </c>
      <c r="L671" s="34">
        <v>17</v>
      </c>
      <c r="M671" s="34">
        <v>32</v>
      </c>
      <c r="N671" s="34">
        <v>43</v>
      </c>
      <c r="O671" s="34">
        <v>46</v>
      </c>
      <c r="P671" s="34">
        <v>44</v>
      </c>
      <c r="Q671" s="34">
        <v>82</v>
      </c>
      <c r="R671" s="34">
        <v>52</v>
      </c>
      <c r="S671" s="34">
        <v>61</v>
      </c>
      <c r="T671" s="34">
        <v>22</v>
      </c>
      <c r="U671" s="34">
        <v>45</v>
      </c>
      <c r="V671" s="34">
        <v>48</v>
      </c>
      <c r="W671" s="34">
        <v>42</v>
      </c>
      <c r="X671" s="34">
        <v>77</v>
      </c>
      <c r="Y671" s="34">
        <v>45</v>
      </c>
      <c r="Z671" s="34">
        <v>68</v>
      </c>
      <c r="AA671" s="34">
        <v>76</v>
      </c>
      <c r="AB671" s="34">
        <v>39</v>
      </c>
      <c r="AC671" s="34">
        <v>73</v>
      </c>
    </row>
    <row r="672" spans="1:29" x14ac:dyDescent="0.2">
      <c r="A672" s="34" t="s">
        <v>61165</v>
      </c>
      <c r="B672" s="34">
        <v>267</v>
      </c>
      <c r="C672" s="34">
        <v>290</v>
      </c>
      <c r="D672" s="34">
        <v>473</v>
      </c>
      <c r="E672" s="34">
        <v>316</v>
      </c>
      <c r="F672" s="34">
        <v>361</v>
      </c>
      <c r="G672" s="34">
        <v>250</v>
      </c>
      <c r="H672" s="34">
        <v>318</v>
      </c>
      <c r="I672" s="34">
        <v>215</v>
      </c>
      <c r="J672" s="34">
        <v>273</v>
      </c>
      <c r="K672" s="34">
        <v>283</v>
      </c>
      <c r="L672" s="34">
        <v>140</v>
      </c>
      <c r="M672" s="34">
        <v>195</v>
      </c>
      <c r="N672" s="34">
        <v>270</v>
      </c>
      <c r="O672" s="34">
        <v>254</v>
      </c>
      <c r="P672" s="34">
        <v>256</v>
      </c>
      <c r="Q672" s="34">
        <v>308</v>
      </c>
      <c r="R672" s="34">
        <v>309</v>
      </c>
      <c r="S672" s="34">
        <v>379</v>
      </c>
      <c r="T672" s="34">
        <v>185</v>
      </c>
      <c r="U672" s="34">
        <v>228</v>
      </c>
      <c r="V672" s="34">
        <v>361</v>
      </c>
      <c r="W672" s="34">
        <v>230</v>
      </c>
      <c r="X672" s="34">
        <v>434</v>
      </c>
      <c r="Y672" s="34">
        <v>200</v>
      </c>
      <c r="Z672" s="34">
        <v>445</v>
      </c>
      <c r="AA672" s="34">
        <v>319</v>
      </c>
      <c r="AB672" s="34">
        <v>279</v>
      </c>
      <c r="AC672" s="34">
        <v>460</v>
      </c>
    </row>
    <row r="673" spans="1:29" x14ac:dyDescent="0.2">
      <c r="A673" s="34" t="s">
        <v>61166</v>
      </c>
      <c r="B673" s="34">
        <v>166</v>
      </c>
      <c r="C673" s="34">
        <v>187</v>
      </c>
      <c r="D673" s="34">
        <v>191</v>
      </c>
      <c r="E673" s="34">
        <v>192</v>
      </c>
      <c r="F673" s="34">
        <v>191</v>
      </c>
      <c r="G673" s="34">
        <v>235</v>
      </c>
      <c r="H673" s="34">
        <v>140</v>
      </c>
      <c r="I673" s="34">
        <v>157</v>
      </c>
      <c r="J673" s="34">
        <v>185</v>
      </c>
      <c r="K673" s="34">
        <v>236</v>
      </c>
      <c r="L673" s="34">
        <v>163</v>
      </c>
      <c r="M673" s="34">
        <v>184</v>
      </c>
      <c r="N673" s="34">
        <v>160</v>
      </c>
      <c r="O673" s="34">
        <v>159</v>
      </c>
      <c r="P673" s="34">
        <v>189</v>
      </c>
      <c r="Q673" s="34">
        <v>268</v>
      </c>
      <c r="R673" s="34">
        <v>250</v>
      </c>
      <c r="S673" s="34">
        <v>200</v>
      </c>
      <c r="T673" s="34">
        <v>241</v>
      </c>
      <c r="U673" s="34">
        <v>163</v>
      </c>
      <c r="V673" s="34">
        <v>203</v>
      </c>
      <c r="W673" s="34">
        <v>276</v>
      </c>
      <c r="X673" s="34">
        <v>229</v>
      </c>
      <c r="Y673" s="34">
        <v>231</v>
      </c>
      <c r="Z673" s="34">
        <v>155</v>
      </c>
      <c r="AA673" s="34">
        <v>219</v>
      </c>
      <c r="AB673" s="34">
        <v>246</v>
      </c>
      <c r="AC673" s="34">
        <v>285</v>
      </c>
    </row>
    <row r="674" spans="1:29" x14ac:dyDescent="0.2">
      <c r="A674" s="34" t="s">
        <v>61167</v>
      </c>
      <c r="B674" s="34">
        <v>82</v>
      </c>
      <c r="C674" s="34">
        <v>153</v>
      </c>
      <c r="D674" s="34">
        <v>128</v>
      </c>
      <c r="E674" s="34">
        <v>159</v>
      </c>
      <c r="F674" s="34">
        <v>86</v>
      </c>
      <c r="G674" s="34">
        <v>126</v>
      </c>
      <c r="H674" s="34">
        <v>84</v>
      </c>
      <c r="I674" s="34">
        <v>160</v>
      </c>
      <c r="J674" s="34">
        <v>50</v>
      </c>
      <c r="K674" s="34">
        <v>202</v>
      </c>
      <c r="L674" s="34">
        <v>50</v>
      </c>
      <c r="M674" s="34">
        <v>150</v>
      </c>
      <c r="N674" s="34">
        <v>64</v>
      </c>
      <c r="O674" s="34">
        <v>134</v>
      </c>
      <c r="P674" s="34">
        <v>83</v>
      </c>
      <c r="Q674" s="34">
        <v>208</v>
      </c>
      <c r="R674" s="34">
        <v>99</v>
      </c>
      <c r="S674" s="34">
        <v>149</v>
      </c>
      <c r="T674" s="34">
        <v>81</v>
      </c>
      <c r="U674" s="34">
        <v>117</v>
      </c>
      <c r="V674" s="34">
        <v>96</v>
      </c>
      <c r="W674" s="34">
        <v>145</v>
      </c>
      <c r="X674" s="34">
        <v>61</v>
      </c>
      <c r="Y674" s="34">
        <v>178</v>
      </c>
      <c r="Z674" s="34">
        <v>109</v>
      </c>
      <c r="AA674" s="34">
        <v>155</v>
      </c>
      <c r="AB674" s="34">
        <v>84</v>
      </c>
      <c r="AC674" s="34">
        <v>225</v>
      </c>
    </row>
    <row r="675" spans="1:29" x14ac:dyDescent="0.2">
      <c r="A675" s="34" t="s">
        <v>61168</v>
      </c>
      <c r="B675" s="34">
        <v>82</v>
      </c>
      <c r="C675" s="34">
        <v>62</v>
      </c>
      <c r="D675" s="34">
        <v>91</v>
      </c>
      <c r="E675" s="34">
        <v>67</v>
      </c>
      <c r="F675" s="34">
        <v>71</v>
      </c>
      <c r="G675" s="34">
        <v>81</v>
      </c>
      <c r="H675" s="34">
        <v>85</v>
      </c>
      <c r="I675" s="34">
        <v>71</v>
      </c>
      <c r="J675" s="34">
        <v>60</v>
      </c>
      <c r="K675" s="34">
        <v>106</v>
      </c>
      <c r="L675" s="34">
        <v>51</v>
      </c>
      <c r="M675" s="34">
        <v>72</v>
      </c>
      <c r="N675" s="34">
        <v>59</v>
      </c>
      <c r="O675" s="34">
        <v>65</v>
      </c>
      <c r="P675" s="34">
        <v>66</v>
      </c>
      <c r="Q675" s="34">
        <v>85</v>
      </c>
      <c r="R675" s="34">
        <v>73</v>
      </c>
      <c r="S675" s="34">
        <v>73</v>
      </c>
      <c r="T675" s="34">
        <v>84</v>
      </c>
      <c r="U675" s="34">
        <v>75</v>
      </c>
      <c r="V675" s="34">
        <v>86</v>
      </c>
      <c r="W675" s="34">
        <v>106</v>
      </c>
      <c r="X675" s="34">
        <v>118</v>
      </c>
      <c r="Y675" s="34">
        <v>88</v>
      </c>
      <c r="Z675" s="34">
        <v>93</v>
      </c>
      <c r="AA675" s="34">
        <v>95</v>
      </c>
      <c r="AB675" s="34">
        <v>98</v>
      </c>
      <c r="AC675" s="34">
        <v>153</v>
      </c>
    </row>
    <row r="676" spans="1:29" x14ac:dyDescent="0.2">
      <c r="A676" s="34" t="s">
        <v>61169</v>
      </c>
      <c r="B676" s="34">
        <v>21</v>
      </c>
      <c r="C676" s="34">
        <v>25</v>
      </c>
      <c r="D676" s="34">
        <v>35</v>
      </c>
      <c r="E676" s="34">
        <v>41</v>
      </c>
      <c r="F676" s="34">
        <v>29</v>
      </c>
      <c r="G676" s="34">
        <v>52</v>
      </c>
      <c r="H676" s="34">
        <v>23</v>
      </c>
      <c r="I676" s="34">
        <v>34</v>
      </c>
      <c r="J676" s="34">
        <v>33</v>
      </c>
      <c r="K676" s="34">
        <v>42</v>
      </c>
      <c r="L676" s="34">
        <v>16</v>
      </c>
      <c r="M676" s="34">
        <v>27</v>
      </c>
      <c r="N676" s="34">
        <v>23</v>
      </c>
      <c r="O676" s="34">
        <v>21</v>
      </c>
      <c r="P676" s="34">
        <v>28</v>
      </c>
      <c r="Q676" s="34">
        <v>33</v>
      </c>
      <c r="R676" s="34">
        <v>25</v>
      </c>
      <c r="S676" s="34">
        <v>45</v>
      </c>
      <c r="T676" s="34">
        <v>31</v>
      </c>
      <c r="U676" s="34">
        <v>23</v>
      </c>
      <c r="V676" s="34">
        <v>26</v>
      </c>
      <c r="W676" s="34">
        <v>39</v>
      </c>
      <c r="X676" s="34">
        <v>35</v>
      </c>
      <c r="Y676" s="34">
        <v>20</v>
      </c>
      <c r="Z676" s="34">
        <v>27</v>
      </c>
      <c r="AA676" s="34">
        <v>57</v>
      </c>
      <c r="AB676" s="34">
        <v>30</v>
      </c>
      <c r="AC676" s="34">
        <v>55</v>
      </c>
    </row>
    <row r="677" spans="1:29" x14ac:dyDescent="0.2">
      <c r="A677" s="34" t="s">
        <v>61170</v>
      </c>
      <c r="B677" s="34">
        <v>152</v>
      </c>
      <c r="C677" s="34">
        <v>172</v>
      </c>
      <c r="D677" s="34">
        <v>202</v>
      </c>
      <c r="E677" s="34">
        <v>216</v>
      </c>
      <c r="F677" s="34">
        <v>170</v>
      </c>
      <c r="G677" s="34">
        <v>183</v>
      </c>
      <c r="H677" s="34">
        <v>127</v>
      </c>
      <c r="I677" s="34">
        <v>169</v>
      </c>
      <c r="J677" s="34">
        <v>126</v>
      </c>
      <c r="K677" s="34">
        <v>308</v>
      </c>
      <c r="L677" s="34">
        <v>81</v>
      </c>
      <c r="M677" s="34">
        <v>160</v>
      </c>
      <c r="N677" s="34">
        <v>147</v>
      </c>
      <c r="O677" s="34">
        <v>141</v>
      </c>
      <c r="P677" s="34">
        <v>125</v>
      </c>
      <c r="Q677" s="34">
        <v>170</v>
      </c>
      <c r="R677" s="34">
        <v>197</v>
      </c>
      <c r="S677" s="34">
        <v>242</v>
      </c>
      <c r="T677" s="34">
        <v>114</v>
      </c>
      <c r="U677" s="34">
        <v>166</v>
      </c>
      <c r="V677" s="34">
        <v>193</v>
      </c>
      <c r="W677" s="34">
        <v>176</v>
      </c>
      <c r="X677" s="34">
        <v>203</v>
      </c>
      <c r="Y677" s="34">
        <v>147</v>
      </c>
      <c r="Z677" s="34">
        <v>184</v>
      </c>
      <c r="AA677" s="34">
        <v>296</v>
      </c>
      <c r="AB677" s="34">
        <v>158</v>
      </c>
      <c r="AC677" s="34">
        <v>256</v>
      </c>
    </row>
    <row r="678" spans="1:29" x14ac:dyDescent="0.2">
      <c r="A678" s="34" t="s">
        <v>61171</v>
      </c>
      <c r="B678" s="34">
        <v>46</v>
      </c>
      <c r="C678" s="34">
        <v>59</v>
      </c>
      <c r="D678" s="34">
        <v>72</v>
      </c>
      <c r="E678" s="34">
        <v>55</v>
      </c>
      <c r="F678" s="34">
        <v>53</v>
      </c>
      <c r="G678" s="34">
        <v>49</v>
      </c>
      <c r="H678" s="34">
        <v>36</v>
      </c>
      <c r="I678" s="34">
        <v>41</v>
      </c>
      <c r="J678" s="34">
        <v>22</v>
      </c>
      <c r="K678" s="34">
        <v>34</v>
      </c>
      <c r="L678" s="34">
        <v>8</v>
      </c>
      <c r="M678" s="34">
        <v>31</v>
      </c>
      <c r="N678" s="34">
        <v>32</v>
      </c>
      <c r="O678" s="34">
        <v>40</v>
      </c>
      <c r="P678" s="34">
        <v>36</v>
      </c>
      <c r="Q678" s="34">
        <v>34</v>
      </c>
      <c r="R678" s="34">
        <v>22</v>
      </c>
      <c r="S678" s="34">
        <v>48</v>
      </c>
      <c r="T678" s="34">
        <v>16</v>
      </c>
      <c r="U678" s="34">
        <v>16</v>
      </c>
      <c r="V678" s="34">
        <v>46</v>
      </c>
      <c r="W678" s="34">
        <v>16</v>
      </c>
      <c r="X678" s="34">
        <v>57</v>
      </c>
      <c r="Y678" s="34">
        <v>19</v>
      </c>
      <c r="Z678" s="34">
        <v>39</v>
      </c>
      <c r="AA678" s="34">
        <v>57</v>
      </c>
      <c r="AB678" s="34">
        <v>13</v>
      </c>
      <c r="AC678" s="34">
        <v>63</v>
      </c>
    </row>
    <row r="679" spans="1:29" x14ac:dyDescent="0.2">
      <c r="A679" s="34" t="s">
        <v>61172</v>
      </c>
      <c r="B679" s="34">
        <v>43</v>
      </c>
      <c r="C679" s="34">
        <v>117</v>
      </c>
      <c r="D679" s="34">
        <v>131</v>
      </c>
      <c r="E679" s="34">
        <v>161</v>
      </c>
      <c r="F679" s="34">
        <v>79</v>
      </c>
      <c r="G679" s="34">
        <v>128</v>
      </c>
      <c r="H679" s="34">
        <v>76</v>
      </c>
      <c r="I679" s="34">
        <v>104</v>
      </c>
      <c r="J679" s="34">
        <v>48</v>
      </c>
      <c r="K679" s="34">
        <v>91</v>
      </c>
      <c r="L679" s="34">
        <v>27</v>
      </c>
      <c r="M679" s="34">
        <v>81</v>
      </c>
      <c r="N679" s="34">
        <v>73</v>
      </c>
      <c r="O679" s="34">
        <v>79</v>
      </c>
      <c r="P679" s="34">
        <v>58</v>
      </c>
      <c r="Q679" s="34">
        <v>130</v>
      </c>
      <c r="R679" s="34">
        <v>51</v>
      </c>
      <c r="S679" s="34">
        <v>119</v>
      </c>
      <c r="T679" s="34">
        <v>44</v>
      </c>
      <c r="U679" s="34">
        <v>68</v>
      </c>
      <c r="V679" s="34">
        <v>90</v>
      </c>
      <c r="W679" s="34">
        <v>50</v>
      </c>
      <c r="X679" s="34">
        <v>120</v>
      </c>
      <c r="Y679" s="34">
        <v>47</v>
      </c>
      <c r="Z679" s="34">
        <v>118</v>
      </c>
      <c r="AA679" s="34">
        <v>110</v>
      </c>
      <c r="AB679" s="34">
        <v>70</v>
      </c>
      <c r="AC679" s="34">
        <v>176</v>
      </c>
    </row>
    <row r="680" spans="1:29" x14ac:dyDescent="0.2">
      <c r="A680" s="34" t="s">
        <v>61173</v>
      </c>
      <c r="B680" s="34">
        <v>150</v>
      </c>
      <c r="C680" s="34">
        <v>88</v>
      </c>
      <c r="D680" s="34">
        <v>108</v>
      </c>
      <c r="E680" s="34">
        <v>81</v>
      </c>
      <c r="F680" s="34">
        <v>100</v>
      </c>
      <c r="G680" s="34">
        <v>86</v>
      </c>
      <c r="H680" s="34">
        <v>118</v>
      </c>
      <c r="I680" s="34">
        <v>84</v>
      </c>
      <c r="J680" s="34">
        <v>100</v>
      </c>
      <c r="K680" s="34">
        <v>78</v>
      </c>
      <c r="L680" s="34">
        <v>76</v>
      </c>
      <c r="M680" s="34">
        <v>120</v>
      </c>
      <c r="N680" s="34">
        <v>100</v>
      </c>
      <c r="O680" s="34">
        <v>97</v>
      </c>
      <c r="P680" s="34">
        <v>99</v>
      </c>
      <c r="Q680" s="34">
        <v>160</v>
      </c>
      <c r="R680" s="34">
        <v>145</v>
      </c>
      <c r="S680" s="34">
        <v>88</v>
      </c>
      <c r="T680" s="34">
        <v>156</v>
      </c>
      <c r="U680" s="34">
        <v>96</v>
      </c>
      <c r="V680" s="34">
        <v>136</v>
      </c>
      <c r="W680" s="34">
        <v>148</v>
      </c>
      <c r="X680" s="34">
        <v>150</v>
      </c>
      <c r="Y680" s="34">
        <v>101</v>
      </c>
      <c r="Z680" s="34">
        <v>152</v>
      </c>
      <c r="AA680" s="34">
        <v>117</v>
      </c>
      <c r="AB680" s="34">
        <v>128</v>
      </c>
      <c r="AC680" s="34">
        <v>128</v>
      </c>
    </row>
    <row r="681" spans="1:29" x14ac:dyDescent="0.2">
      <c r="A681" s="34" t="s">
        <v>61174</v>
      </c>
      <c r="B681" s="34">
        <v>271</v>
      </c>
      <c r="C681" s="34">
        <v>350</v>
      </c>
      <c r="D681" s="34">
        <v>503</v>
      </c>
      <c r="E681" s="34">
        <v>385</v>
      </c>
      <c r="F681" s="34">
        <v>441</v>
      </c>
      <c r="G681" s="34">
        <v>404</v>
      </c>
      <c r="H681" s="34">
        <v>348</v>
      </c>
      <c r="I681" s="34">
        <v>353</v>
      </c>
      <c r="J681" s="34">
        <v>299</v>
      </c>
      <c r="K681" s="34">
        <v>388</v>
      </c>
      <c r="L681" s="34">
        <v>182</v>
      </c>
      <c r="M681" s="34">
        <v>346</v>
      </c>
      <c r="N681" s="34">
        <v>323</v>
      </c>
      <c r="O681" s="34">
        <v>283</v>
      </c>
      <c r="P681" s="34">
        <v>340</v>
      </c>
      <c r="Q681" s="34">
        <v>435</v>
      </c>
      <c r="R681" s="34">
        <v>388</v>
      </c>
      <c r="S681" s="34">
        <v>462</v>
      </c>
      <c r="T681" s="34">
        <v>296</v>
      </c>
      <c r="U681" s="34">
        <v>272</v>
      </c>
      <c r="V681" s="34">
        <v>418</v>
      </c>
      <c r="W681" s="34">
        <v>322</v>
      </c>
      <c r="X681" s="34">
        <v>427</v>
      </c>
      <c r="Y681" s="34">
        <v>265</v>
      </c>
      <c r="Z681" s="34">
        <v>462</v>
      </c>
      <c r="AA681" s="34">
        <v>372</v>
      </c>
      <c r="AB681" s="34">
        <v>384</v>
      </c>
      <c r="AC681" s="34">
        <v>551</v>
      </c>
    </row>
    <row r="682" spans="1:29" x14ac:dyDescent="0.2">
      <c r="A682" s="34" t="s">
        <v>61175</v>
      </c>
      <c r="B682" s="34">
        <v>167</v>
      </c>
      <c r="C682" s="34">
        <v>180</v>
      </c>
      <c r="D682" s="34">
        <v>111</v>
      </c>
      <c r="E682" s="34">
        <v>174</v>
      </c>
      <c r="F682" s="34">
        <v>124</v>
      </c>
      <c r="G682" s="34">
        <v>175</v>
      </c>
      <c r="H682" s="34">
        <v>139</v>
      </c>
      <c r="I682" s="34">
        <v>157</v>
      </c>
      <c r="J682" s="34">
        <v>136</v>
      </c>
      <c r="K682" s="34">
        <v>213</v>
      </c>
      <c r="L682" s="34">
        <v>109</v>
      </c>
      <c r="M682" s="34">
        <v>190</v>
      </c>
      <c r="N682" s="34">
        <v>133</v>
      </c>
      <c r="O682" s="34">
        <v>193</v>
      </c>
      <c r="P682" s="34">
        <v>97</v>
      </c>
      <c r="Q682" s="34">
        <v>254</v>
      </c>
      <c r="R682" s="34">
        <v>188</v>
      </c>
      <c r="S682" s="34">
        <v>216</v>
      </c>
      <c r="T682" s="34">
        <v>132</v>
      </c>
      <c r="U682" s="34">
        <v>200</v>
      </c>
      <c r="V682" s="34">
        <v>152</v>
      </c>
      <c r="W682" s="34">
        <v>217</v>
      </c>
      <c r="X682" s="34">
        <v>179</v>
      </c>
      <c r="Y682" s="34">
        <v>180</v>
      </c>
      <c r="Z682" s="34">
        <v>162</v>
      </c>
      <c r="AA682" s="34">
        <v>262</v>
      </c>
      <c r="AB682" s="34">
        <v>147</v>
      </c>
      <c r="AC682" s="34">
        <v>297</v>
      </c>
    </row>
    <row r="683" spans="1:29" x14ac:dyDescent="0.2">
      <c r="A683" s="34" t="s">
        <v>61176</v>
      </c>
      <c r="B683" s="34">
        <v>44</v>
      </c>
      <c r="C683" s="34">
        <v>36</v>
      </c>
      <c r="D683" s="34">
        <v>66</v>
      </c>
      <c r="E683" s="34">
        <v>76</v>
      </c>
      <c r="F683" s="34">
        <v>46</v>
      </c>
      <c r="G683" s="34">
        <v>44</v>
      </c>
      <c r="H683" s="34">
        <v>17</v>
      </c>
      <c r="I683" s="34">
        <v>29</v>
      </c>
      <c r="J683" s="34">
        <v>22</v>
      </c>
      <c r="K683" s="34">
        <v>43</v>
      </c>
      <c r="L683" s="34">
        <v>11</v>
      </c>
      <c r="M683" s="34">
        <v>45</v>
      </c>
      <c r="N683" s="34">
        <v>28</v>
      </c>
      <c r="O683" s="34">
        <v>44</v>
      </c>
      <c r="P683" s="34">
        <v>34</v>
      </c>
      <c r="Q683" s="34">
        <v>34</v>
      </c>
      <c r="R683" s="34">
        <v>34</v>
      </c>
      <c r="S683" s="34">
        <v>64</v>
      </c>
      <c r="T683" s="34">
        <v>13</v>
      </c>
      <c r="U683" s="34">
        <v>32</v>
      </c>
      <c r="V683" s="34">
        <v>42</v>
      </c>
      <c r="W683" s="34">
        <v>25</v>
      </c>
      <c r="X683" s="34">
        <v>60</v>
      </c>
      <c r="Y683" s="34">
        <v>41</v>
      </c>
      <c r="Z683" s="34">
        <v>45</v>
      </c>
      <c r="AA683" s="34">
        <v>40</v>
      </c>
      <c r="AB683" s="34">
        <v>25</v>
      </c>
      <c r="AC683" s="34">
        <v>65</v>
      </c>
    </row>
    <row r="684" spans="1:29" x14ac:dyDescent="0.2">
      <c r="A684" s="34" t="s">
        <v>61177</v>
      </c>
      <c r="B684" s="34">
        <v>138</v>
      </c>
      <c r="C684" s="34">
        <v>138</v>
      </c>
      <c r="D684" s="34">
        <v>168</v>
      </c>
      <c r="E684" s="34">
        <v>195</v>
      </c>
      <c r="F684" s="34">
        <v>119</v>
      </c>
      <c r="G684" s="34">
        <v>153</v>
      </c>
      <c r="H684" s="34">
        <v>93</v>
      </c>
      <c r="I684" s="34">
        <v>116</v>
      </c>
      <c r="J684" s="34">
        <v>89</v>
      </c>
      <c r="K684" s="34">
        <v>169</v>
      </c>
      <c r="L684" s="34">
        <v>76</v>
      </c>
      <c r="M684" s="34">
        <v>152</v>
      </c>
      <c r="N684" s="34">
        <v>94</v>
      </c>
      <c r="O684" s="34">
        <v>110</v>
      </c>
      <c r="P684" s="34">
        <v>77</v>
      </c>
      <c r="Q684" s="34">
        <v>137</v>
      </c>
      <c r="R684" s="34">
        <v>126</v>
      </c>
      <c r="S684" s="34">
        <v>175</v>
      </c>
      <c r="T684" s="34">
        <v>101</v>
      </c>
      <c r="U684" s="34">
        <v>105</v>
      </c>
      <c r="V684" s="34">
        <v>128</v>
      </c>
      <c r="W684" s="34">
        <v>186</v>
      </c>
      <c r="X684" s="34">
        <v>168</v>
      </c>
      <c r="Y684" s="34">
        <v>135</v>
      </c>
      <c r="Z684" s="34">
        <v>146</v>
      </c>
      <c r="AA684" s="34">
        <v>165</v>
      </c>
      <c r="AB684" s="34">
        <v>128</v>
      </c>
      <c r="AC684" s="34">
        <v>229</v>
      </c>
    </row>
    <row r="685" spans="1:29" x14ac:dyDescent="0.2">
      <c r="A685" s="34" t="s">
        <v>61178</v>
      </c>
      <c r="B685" s="34">
        <v>48</v>
      </c>
      <c r="C685" s="34">
        <v>43</v>
      </c>
      <c r="D685" s="34">
        <v>59</v>
      </c>
      <c r="E685" s="34">
        <v>43</v>
      </c>
      <c r="F685" s="34">
        <v>59</v>
      </c>
      <c r="G685" s="34">
        <v>40</v>
      </c>
      <c r="H685" s="34">
        <v>42</v>
      </c>
      <c r="I685" s="34">
        <v>72</v>
      </c>
      <c r="J685" s="34">
        <v>23</v>
      </c>
      <c r="K685" s="34">
        <v>58</v>
      </c>
      <c r="L685" s="34">
        <v>26</v>
      </c>
      <c r="M685" s="34">
        <v>39</v>
      </c>
      <c r="N685" s="34">
        <v>48</v>
      </c>
      <c r="O685" s="34">
        <v>37</v>
      </c>
      <c r="P685" s="34">
        <v>33</v>
      </c>
      <c r="Q685" s="34">
        <v>47</v>
      </c>
      <c r="R685" s="34">
        <v>44</v>
      </c>
      <c r="S685" s="34">
        <v>51</v>
      </c>
      <c r="T685" s="34">
        <v>26</v>
      </c>
      <c r="U685" s="34">
        <v>27</v>
      </c>
      <c r="V685" s="34">
        <v>49</v>
      </c>
      <c r="W685" s="34">
        <v>54</v>
      </c>
      <c r="X685" s="34">
        <v>66</v>
      </c>
      <c r="Y685" s="34">
        <v>24</v>
      </c>
      <c r="Z685" s="34">
        <v>36</v>
      </c>
      <c r="AA685" s="34">
        <v>41</v>
      </c>
      <c r="AB685" s="34">
        <v>35</v>
      </c>
      <c r="AC685" s="34">
        <v>67</v>
      </c>
    </row>
    <row r="686" spans="1:29" x14ac:dyDescent="0.2">
      <c r="A686" s="34" t="s">
        <v>61179</v>
      </c>
      <c r="B686" s="34">
        <v>267</v>
      </c>
      <c r="C686" s="34">
        <v>264</v>
      </c>
      <c r="D686" s="34">
        <v>333</v>
      </c>
      <c r="E686" s="34">
        <v>284</v>
      </c>
      <c r="F686" s="34">
        <v>368</v>
      </c>
      <c r="G686" s="34">
        <v>328</v>
      </c>
      <c r="H686" s="34">
        <v>251</v>
      </c>
      <c r="I686" s="34">
        <v>217</v>
      </c>
      <c r="J686" s="34">
        <v>245</v>
      </c>
      <c r="K686" s="34">
        <v>424</v>
      </c>
      <c r="L686" s="34">
        <v>218</v>
      </c>
      <c r="M686" s="34">
        <v>262</v>
      </c>
      <c r="N686" s="34">
        <v>237</v>
      </c>
      <c r="O686" s="34">
        <v>257</v>
      </c>
      <c r="P686" s="34">
        <v>219</v>
      </c>
      <c r="Q686" s="34">
        <v>346</v>
      </c>
      <c r="R686" s="34">
        <v>346</v>
      </c>
      <c r="S686" s="34">
        <v>336</v>
      </c>
      <c r="T686" s="34">
        <v>306</v>
      </c>
      <c r="U686" s="34">
        <v>274</v>
      </c>
      <c r="V686" s="34">
        <v>336</v>
      </c>
      <c r="W686" s="34">
        <v>284</v>
      </c>
      <c r="X686" s="34">
        <v>331</v>
      </c>
      <c r="Y686" s="34">
        <v>303</v>
      </c>
      <c r="Z686" s="34">
        <v>385</v>
      </c>
      <c r="AA686" s="34">
        <v>364</v>
      </c>
      <c r="AB686" s="34">
        <v>285</v>
      </c>
      <c r="AC686" s="34">
        <v>432</v>
      </c>
    </row>
    <row r="687" spans="1:29" x14ac:dyDescent="0.2">
      <c r="A687" s="34" t="s">
        <v>61180</v>
      </c>
      <c r="B687" s="34">
        <v>98</v>
      </c>
      <c r="C687" s="34">
        <v>118</v>
      </c>
      <c r="D687" s="34">
        <v>148</v>
      </c>
      <c r="E687" s="34">
        <v>154</v>
      </c>
      <c r="F687" s="34">
        <v>111</v>
      </c>
      <c r="G687" s="34">
        <v>150</v>
      </c>
      <c r="H687" s="34">
        <v>77</v>
      </c>
      <c r="I687" s="34">
        <v>127</v>
      </c>
      <c r="J687" s="34">
        <v>74</v>
      </c>
      <c r="K687" s="34">
        <v>142</v>
      </c>
      <c r="L687" s="34">
        <v>41</v>
      </c>
      <c r="M687" s="34">
        <v>125</v>
      </c>
      <c r="N687" s="34">
        <v>81</v>
      </c>
      <c r="O687" s="34">
        <v>90</v>
      </c>
      <c r="P687" s="34">
        <v>67</v>
      </c>
      <c r="Q687" s="34">
        <v>137</v>
      </c>
      <c r="R687" s="34">
        <v>80</v>
      </c>
      <c r="S687" s="34">
        <v>181</v>
      </c>
      <c r="T687" s="34">
        <v>63</v>
      </c>
      <c r="U687" s="34">
        <v>90</v>
      </c>
      <c r="V687" s="34">
        <v>118</v>
      </c>
      <c r="W687" s="34">
        <v>146</v>
      </c>
      <c r="X687" s="34">
        <v>111</v>
      </c>
      <c r="Y687" s="34">
        <v>96</v>
      </c>
      <c r="Z687" s="34">
        <v>113</v>
      </c>
      <c r="AA687" s="34">
        <v>132</v>
      </c>
      <c r="AB687" s="34">
        <v>77</v>
      </c>
      <c r="AC687" s="34">
        <v>214</v>
      </c>
    </row>
    <row r="688" spans="1:29" x14ac:dyDescent="0.2">
      <c r="A688" s="34" t="s">
        <v>61181</v>
      </c>
      <c r="B688" s="34">
        <v>60</v>
      </c>
      <c r="C688" s="34">
        <v>55</v>
      </c>
      <c r="D688" s="34">
        <v>48</v>
      </c>
      <c r="E688" s="34">
        <v>50</v>
      </c>
      <c r="F688" s="34">
        <v>39</v>
      </c>
      <c r="G688" s="34">
        <v>47</v>
      </c>
      <c r="H688" s="34">
        <v>42</v>
      </c>
      <c r="I688" s="34">
        <v>31</v>
      </c>
      <c r="J688" s="34">
        <v>43</v>
      </c>
      <c r="K688" s="34">
        <v>54</v>
      </c>
      <c r="L688" s="34">
        <v>30</v>
      </c>
      <c r="M688" s="34">
        <v>34</v>
      </c>
      <c r="N688" s="34">
        <v>34</v>
      </c>
      <c r="O688" s="34">
        <v>30</v>
      </c>
      <c r="P688" s="34">
        <v>67</v>
      </c>
      <c r="Q688" s="34">
        <v>24</v>
      </c>
      <c r="R688" s="34">
        <v>53</v>
      </c>
      <c r="S688" s="34">
        <v>50</v>
      </c>
      <c r="T688" s="34">
        <v>24</v>
      </c>
      <c r="U688" s="34">
        <v>39</v>
      </c>
      <c r="V688" s="34">
        <v>48</v>
      </c>
      <c r="W688" s="34">
        <v>42</v>
      </c>
      <c r="X688" s="34">
        <v>55</v>
      </c>
      <c r="Y688" s="34">
        <v>52</v>
      </c>
      <c r="Z688" s="34">
        <v>61</v>
      </c>
      <c r="AA688" s="34">
        <v>72</v>
      </c>
      <c r="AB688" s="34">
        <v>35</v>
      </c>
      <c r="AC688" s="34">
        <v>74</v>
      </c>
    </row>
    <row r="689" spans="1:29" x14ac:dyDescent="0.2">
      <c r="A689" s="34" t="s">
        <v>61182</v>
      </c>
      <c r="B689" s="34">
        <v>52</v>
      </c>
      <c r="C689" s="34">
        <v>68</v>
      </c>
      <c r="D689" s="34">
        <v>70</v>
      </c>
      <c r="E689" s="34">
        <v>89</v>
      </c>
      <c r="F689" s="34">
        <v>50</v>
      </c>
      <c r="G689" s="34">
        <v>70</v>
      </c>
      <c r="H689" s="34">
        <v>50</v>
      </c>
      <c r="I689" s="34">
        <v>55</v>
      </c>
      <c r="J689" s="34">
        <v>35</v>
      </c>
      <c r="K689" s="34">
        <v>68</v>
      </c>
      <c r="L689" s="34">
        <v>20</v>
      </c>
      <c r="M689" s="34">
        <v>66</v>
      </c>
      <c r="N689" s="34">
        <v>34</v>
      </c>
      <c r="O689" s="34">
        <v>64</v>
      </c>
      <c r="P689" s="34">
        <v>45</v>
      </c>
      <c r="Q689" s="34">
        <v>72</v>
      </c>
      <c r="R689" s="34">
        <v>60</v>
      </c>
      <c r="S689" s="34">
        <v>85</v>
      </c>
      <c r="T689" s="34">
        <v>25</v>
      </c>
      <c r="U689" s="34">
        <v>53</v>
      </c>
      <c r="V689" s="34">
        <v>36</v>
      </c>
      <c r="W689" s="34">
        <v>52</v>
      </c>
      <c r="X689" s="34">
        <v>40</v>
      </c>
      <c r="Y689" s="34">
        <v>45</v>
      </c>
      <c r="Z689" s="34">
        <v>57</v>
      </c>
      <c r="AA689" s="34">
        <v>81</v>
      </c>
      <c r="AB689" s="34">
        <v>47</v>
      </c>
      <c r="AC689" s="34">
        <v>65</v>
      </c>
    </row>
    <row r="690" spans="1:29" x14ac:dyDescent="0.2">
      <c r="A690" s="34" t="s">
        <v>61183</v>
      </c>
      <c r="B690" s="34">
        <v>93</v>
      </c>
      <c r="C690" s="34">
        <v>105</v>
      </c>
      <c r="D690" s="34">
        <v>149</v>
      </c>
      <c r="E690" s="34">
        <v>70</v>
      </c>
      <c r="F690" s="34">
        <v>119</v>
      </c>
      <c r="G690" s="34">
        <v>103</v>
      </c>
      <c r="H690" s="34">
        <v>86</v>
      </c>
      <c r="I690" s="34">
        <v>83</v>
      </c>
      <c r="J690" s="34">
        <v>75</v>
      </c>
      <c r="K690" s="34">
        <v>115</v>
      </c>
      <c r="L690" s="34">
        <v>38</v>
      </c>
      <c r="M690" s="34">
        <v>74</v>
      </c>
      <c r="N690" s="34">
        <v>88</v>
      </c>
      <c r="O690" s="34">
        <v>86</v>
      </c>
      <c r="P690" s="34">
        <v>71</v>
      </c>
      <c r="Q690" s="34">
        <v>111</v>
      </c>
      <c r="R690" s="34">
        <v>78</v>
      </c>
      <c r="S690" s="34">
        <v>164</v>
      </c>
      <c r="T690" s="34">
        <v>35</v>
      </c>
      <c r="U690" s="34">
        <v>69</v>
      </c>
      <c r="V690" s="34">
        <v>102</v>
      </c>
      <c r="W690" s="34">
        <v>65</v>
      </c>
      <c r="X690" s="34">
        <v>101</v>
      </c>
      <c r="Y690" s="34">
        <v>53</v>
      </c>
      <c r="Z690" s="34">
        <v>103</v>
      </c>
      <c r="AA690" s="34">
        <v>112</v>
      </c>
      <c r="AB690" s="34">
        <v>59</v>
      </c>
      <c r="AC690" s="34">
        <v>141</v>
      </c>
    </row>
    <row r="691" spans="1:29" x14ac:dyDescent="0.2">
      <c r="A691" s="34" t="s">
        <v>61184</v>
      </c>
      <c r="B691" s="34">
        <v>61</v>
      </c>
      <c r="C691" s="34">
        <v>56</v>
      </c>
      <c r="D691" s="34">
        <v>87</v>
      </c>
      <c r="E691" s="34">
        <v>56</v>
      </c>
      <c r="F691" s="34">
        <v>74</v>
      </c>
      <c r="G691" s="34">
        <v>50</v>
      </c>
      <c r="H691" s="34">
        <v>72</v>
      </c>
      <c r="I691" s="34">
        <v>63</v>
      </c>
      <c r="J691" s="34">
        <v>45</v>
      </c>
      <c r="K691" s="34">
        <v>66</v>
      </c>
      <c r="L691" s="34">
        <v>59</v>
      </c>
      <c r="M691" s="34">
        <v>65</v>
      </c>
      <c r="N691" s="34">
        <v>64</v>
      </c>
      <c r="O691" s="34">
        <v>56</v>
      </c>
      <c r="P691" s="34">
        <v>64</v>
      </c>
      <c r="Q691" s="34">
        <v>125</v>
      </c>
      <c r="R691" s="34">
        <v>80</v>
      </c>
      <c r="S691" s="34">
        <v>107</v>
      </c>
      <c r="T691" s="34">
        <v>55</v>
      </c>
      <c r="U691" s="34">
        <v>67</v>
      </c>
      <c r="V691" s="34">
        <v>78</v>
      </c>
      <c r="W691" s="34">
        <v>86</v>
      </c>
      <c r="X691" s="34">
        <v>96</v>
      </c>
      <c r="Y691" s="34">
        <v>88</v>
      </c>
      <c r="Z691" s="34">
        <v>78</v>
      </c>
      <c r="AA691" s="34">
        <v>128</v>
      </c>
      <c r="AB691" s="34">
        <v>80</v>
      </c>
      <c r="AC691" s="34">
        <v>129</v>
      </c>
    </row>
    <row r="692" spans="1:29" x14ac:dyDescent="0.2">
      <c r="A692" s="34" t="s">
        <v>61185</v>
      </c>
      <c r="B692" s="34">
        <v>41</v>
      </c>
      <c r="C692" s="34">
        <v>42</v>
      </c>
      <c r="D692" s="34">
        <v>36</v>
      </c>
      <c r="E692" s="34">
        <v>38</v>
      </c>
      <c r="F692" s="34">
        <v>34</v>
      </c>
      <c r="G692" s="34">
        <v>49</v>
      </c>
      <c r="H692" s="34">
        <v>20</v>
      </c>
      <c r="I692" s="34">
        <v>37</v>
      </c>
      <c r="J692" s="34">
        <v>30</v>
      </c>
      <c r="K692" s="34">
        <v>47</v>
      </c>
      <c r="L692" s="34">
        <v>11</v>
      </c>
      <c r="M692" s="34">
        <v>23</v>
      </c>
      <c r="N692" s="34">
        <v>21</v>
      </c>
      <c r="O692" s="34">
        <v>46</v>
      </c>
      <c r="P692" s="34">
        <v>26</v>
      </c>
      <c r="Q692" s="34">
        <v>37</v>
      </c>
      <c r="R692" s="34">
        <v>40</v>
      </c>
      <c r="S692" s="34">
        <v>30</v>
      </c>
      <c r="T692" s="34">
        <v>17</v>
      </c>
      <c r="U692" s="34">
        <v>26</v>
      </c>
      <c r="V692" s="34">
        <v>24</v>
      </c>
      <c r="W692" s="34">
        <v>32</v>
      </c>
      <c r="X692" s="34">
        <v>41</v>
      </c>
      <c r="Y692" s="34">
        <v>31</v>
      </c>
      <c r="Z692" s="34">
        <v>39</v>
      </c>
      <c r="AA692" s="34">
        <v>41</v>
      </c>
      <c r="AB692" s="34">
        <v>21</v>
      </c>
      <c r="AC692" s="34">
        <v>67</v>
      </c>
    </row>
    <row r="693" spans="1:29" x14ac:dyDescent="0.2">
      <c r="A693" s="34" t="s">
        <v>61186</v>
      </c>
      <c r="B693" s="34">
        <v>76</v>
      </c>
      <c r="C693" s="34">
        <v>111</v>
      </c>
      <c r="D693" s="34">
        <v>139</v>
      </c>
      <c r="E693" s="34">
        <v>115</v>
      </c>
      <c r="F693" s="34">
        <v>114</v>
      </c>
      <c r="G693" s="34">
        <v>98</v>
      </c>
      <c r="H693" s="34">
        <v>151</v>
      </c>
      <c r="I693" s="34">
        <v>89</v>
      </c>
      <c r="J693" s="34">
        <v>65</v>
      </c>
      <c r="K693" s="34">
        <v>360</v>
      </c>
      <c r="L693" s="34">
        <v>79</v>
      </c>
      <c r="M693" s="34">
        <v>94</v>
      </c>
      <c r="N693" s="34">
        <v>105</v>
      </c>
      <c r="O693" s="34">
        <v>72</v>
      </c>
      <c r="P693" s="34">
        <v>94</v>
      </c>
      <c r="Q693" s="34">
        <v>117</v>
      </c>
      <c r="R693" s="34">
        <v>116</v>
      </c>
      <c r="S693" s="34">
        <v>86</v>
      </c>
      <c r="T693" s="34">
        <v>97</v>
      </c>
      <c r="U693" s="34">
        <v>107</v>
      </c>
      <c r="V693" s="34">
        <v>113</v>
      </c>
      <c r="W693" s="34">
        <v>147</v>
      </c>
      <c r="X693" s="34">
        <v>78</v>
      </c>
      <c r="Y693" s="34">
        <v>187</v>
      </c>
      <c r="Z693" s="34">
        <v>136</v>
      </c>
      <c r="AA693" s="34">
        <v>141</v>
      </c>
      <c r="AB693" s="34">
        <v>119</v>
      </c>
      <c r="AC693" s="34">
        <v>160</v>
      </c>
    </row>
    <row r="694" spans="1:29" x14ac:dyDescent="0.2">
      <c r="A694" s="34" t="s">
        <v>61187</v>
      </c>
      <c r="B694" s="34">
        <v>37</v>
      </c>
      <c r="C694" s="34">
        <v>67</v>
      </c>
      <c r="D694" s="34">
        <v>67</v>
      </c>
      <c r="E694" s="34">
        <v>81</v>
      </c>
      <c r="F694" s="34">
        <v>43</v>
      </c>
      <c r="G694" s="34">
        <v>75</v>
      </c>
      <c r="H694" s="34">
        <v>37</v>
      </c>
      <c r="I694" s="34">
        <v>53</v>
      </c>
      <c r="J694" s="34">
        <v>18</v>
      </c>
      <c r="K694" s="34">
        <v>93</v>
      </c>
      <c r="L694" s="34">
        <v>10</v>
      </c>
      <c r="M694" s="34">
        <v>48</v>
      </c>
      <c r="N694" s="34">
        <v>24</v>
      </c>
      <c r="O694" s="34">
        <v>32</v>
      </c>
      <c r="P694" s="34">
        <v>27</v>
      </c>
      <c r="Q694" s="34">
        <v>48</v>
      </c>
      <c r="R694" s="34">
        <v>29</v>
      </c>
      <c r="S694" s="34">
        <v>78</v>
      </c>
      <c r="T694" s="34">
        <v>23</v>
      </c>
      <c r="U694" s="34">
        <v>30</v>
      </c>
      <c r="V694" s="34">
        <v>39</v>
      </c>
      <c r="W694" s="34">
        <v>30</v>
      </c>
      <c r="X694" s="34">
        <v>55</v>
      </c>
      <c r="Y694" s="34">
        <v>22</v>
      </c>
      <c r="Z694" s="34">
        <v>55</v>
      </c>
      <c r="AA694" s="34">
        <v>63</v>
      </c>
      <c r="AB694" s="34">
        <v>14</v>
      </c>
      <c r="AC694" s="34">
        <v>70</v>
      </c>
    </row>
    <row r="695" spans="1:29" x14ac:dyDescent="0.2">
      <c r="A695" s="34" t="s">
        <v>61188</v>
      </c>
      <c r="B695" s="34">
        <v>37</v>
      </c>
      <c r="C695" s="34">
        <v>8</v>
      </c>
      <c r="D695" s="34">
        <v>17</v>
      </c>
      <c r="E695" s="34">
        <v>30</v>
      </c>
      <c r="F695" s="34">
        <v>25</v>
      </c>
      <c r="G695" s="34">
        <v>19</v>
      </c>
      <c r="H695" s="34">
        <v>17</v>
      </c>
      <c r="I695" s="34">
        <v>16</v>
      </c>
      <c r="J695" s="34">
        <v>20</v>
      </c>
      <c r="K695" s="34">
        <v>13</v>
      </c>
      <c r="L695" s="34">
        <v>8</v>
      </c>
      <c r="M695" s="34">
        <v>19</v>
      </c>
      <c r="N695" s="34">
        <v>11</v>
      </c>
      <c r="O695" s="34">
        <v>6</v>
      </c>
      <c r="P695" s="34">
        <v>23</v>
      </c>
      <c r="Q695" s="34">
        <v>15</v>
      </c>
      <c r="R695" s="34">
        <v>16</v>
      </c>
      <c r="S695" s="34">
        <v>26</v>
      </c>
      <c r="T695" s="34">
        <v>16</v>
      </c>
      <c r="U695" s="34">
        <v>11</v>
      </c>
      <c r="V695" s="34">
        <v>23</v>
      </c>
      <c r="W695" s="34">
        <v>19</v>
      </c>
      <c r="X695" s="34">
        <v>31</v>
      </c>
      <c r="Y695" s="34">
        <v>13</v>
      </c>
      <c r="Z695" s="34">
        <v>8</v>
      </c>
      <c r="AA695" s="34">
        <v>23</v>
      </c>
      <c r="AB695" s="34">
        <v>9</v>
      </c>
      <c r="AC695" s="34">
        <v>19</v>
      </c>
    </row>
    <row r="696" spans="1:29" x14ac:dyDescent="0.2">
      <c r="A696" s="34" t="s">
        <v>61189</v>
      </c>
      <c r="B696" s="34">
        <v>23</v>
      </c>
      <c r="C696" s="34">
        <v>27</v>
      </c>
      <c r="D696" s="34">
        <v>16</v>
      </c>
      <c r="E696" s="34">
        <v>24</v>
      </c>
      <c r="F696" s="34">
        <v>8</v>
      </c>
      <c r="G696" s="34">
        <v>24</v>
      </c>
      <c r="H696" s="34">
        <v>12</v>
      </c>
      <c r="I696" s="34">
        <v>24</v>
      </c>
      <c r="J696" s="34">
        <v>8</v>
      </c>
      <c r="K696" s="34">
        <v>28</v>
      </c>
      <c r="L696" s="34">
        <v>3</v>
      </c>
      <c r="M696" s="34">
        <v>17</v>
      </c>
      <c r="N696" s="34">
        <v>6</v>
      </c>
      <c r="O696" s="34">
        <v>14</v>
      </c>
      <c r="P696" s="34">
        <v>13</v>
      </c>
      <c r="Q696" s="34">
        <v>16</v>
      </c>
      <c r="R696" s="34">
        <v>20</v>
      </c>
      <c r="S696" s="34">
        <v>24</v>
      </c>
      <c r="T696" s="34">
        <v>8</v>
      </c>
      <c r="U696" s="34">
        <v>13</v>
      </c>
      <c r="V696" s="34">
        <v>4</v>
      </c>
      <c r="W696" s="34">
        <v>15</v>
      </c>
      <c r="X696" s="34">
        <v>16</v>
      </c>
      <c r="Y696" s="34">
        <v>13</v>
      </c>
      <c r="Z696" s="34">
        <v>12</v>
      </c>
      <c r="AA696" s="34">
        <v>26</v>
      </c>
      <c r="AB696" s="34">
        <v>11</v>
      </c>
      <c r="AC696" s="34">
        <v>34</v>
      </c>
    </row>
    <row r="697" spans="1:29" x14ac:dyDescent="0.2">
      <c r="A697" s="34" t="s">
        <v>61190</v>
      </c>
      <c r="B697" s="34">
        <v>81</v>
      </c>
      <c r="C697" s="34">
        <v>142</v>
      </c>
      <c r="D697" s="34">
        <v>159</v>
      </c>
      <c r="E697" s="34">
        <v>113</v>
      </c>
      <c r="F697" s="34">
        <v>132</v>
      </c>
      <c r="G697" s="34">
        <v>124</v>
      </c>
      <c r="H697" s="34">
        <v>105</v>
      </c>
      <c r="I697" s="34">
        <v>120</v>
      </c>
      <c r="J697" s="34">
        <v>85</v>
      </c>
      <c r="K697" s="34">
        <v>175</v>
      </c>
      <c r="L697" s="34">
        <v>88</v>
      </c>
      <c r="M697" s="34">
        <v>82</v>
      </c>
      <c r="N697" s="34">
        <v>103</v>
      </c>
      <c r="O697" s="34">
        <v>94</v>
      </c>
      <c r="P697" s="34">
        <v>80</v>
      </c>
      <c r="Q697" s="34">
        <v>130</v>
      </c>
      <c r="R697" s="34">
        <v>130</v>
      </c>
      <c r="S697" s="34">
        <v>185</v>
      </c>
      <c r="T697" s="34">
        <v>130</v>
      </c>
      <c r="U697" s="34">
        <v>100</v>
      </c>
      <c r="V697" s="34">
        <v>138</v>
      </c>
      <c r="W697" s="34">
        <v>109</v>
      </c>
      <c r="X697" s="34">
        <v>128</v>
      </c>
      <c r="Y697" s="34">
        <v>106</v>
      </c>
      <c r="Z697" s="34">
        <v>160</v>
      </c>
      <c r="AA697" s="34">
        <v>125</v>
      </c>
      <c r="AB697" s="34">
        <v>122</v>
      </c>
      <c r="AC697" s="34">
        <v>184</v>
      </c>
    </row>
    <row r="698" spans="1:29" x14ac:dyDescent="0.2">
      <c r="A698" s="34" t="s">
        <v>61191</v>
      </c>
      <c r="B698" s="34">
        <v>104</v>
      </c>
      <c r="C698" s="34">
        <v>136</v>
      </c>
      <c r="D698" s="34">
        <v>137</v>
      </c>
      <c r="E698" s="34">
        <v>94</v>
      </c>
      <c r="F698" s="34">
        <v>169</v>
      </c>
      <c r="G698" s="34">
        <v>152</v>
      </c>
      <c r="H698" s="34">
        <v>110</v>
      </c>
      <c r="I698" s="34">
        <v>121</v>
      </c>
      <c r="J698" s="34">
        <v>122</v>
      </c>
      <c r="K698" s="34">
        <v>141</v>
      </c>
      <c r="L698" s="34">
        <v>106</v>
      </c>
      <c r="M698" s="34">
        <v>87</v>
      </c>
      <c r="N698" s="34">
        <v>113</v>
      </c>
      <c r="O698" s="34">
        <v>128</v>
      </c>
      <c r="P698" s="34">
        <v>146</v>
      </c>
      <c r="Q698" s="34">
        <v>184</v>
      </c>
      <c r="R698" s="34">
        <v>192</v>
      </c>
      <c r="S698" s="34">
        <v>165</v>
      </c>
      <c r="T698" s="34">
        <v>162</v>
      </c>
      <c r="U698" s="34">
        <v>135</v>
      </c>
      <c r="V698" s="34">
        <v>159</v>
      </c>
      <c r="W698" s="34">
        <v>163</v>
      </c>
      <c r="X698" s="34">
        <v>153</v>
      </c>
      <c r="Y698" s="34">
        <v>136</v>
      </c>
      <c r="Z698" s="34">
        <v>199</v>
      </c>
      <c r="AA698" s="34">
        <v>138</v>
      </c>
      <c r="AB698" s="34">
        <v>170</v>
      </c>
      <c r="AC698" s="34">
        <v>191</v>
      </c>
    </row>
    <row r="699" spans="1:29" x14ac:dyDescent="0.2">
      <c r="A699" s="34" t="s">
        <v>61192</v>
      </c>
      <c r="B699" s="34">
        <v>115</v>
      </c>
      <c r="C699" s="34">
        <v>101</v>
      </c>
      <c r="D699" s="34">
        <v>118</v>
      </c>
      <c r="E699" s="34">
        <v>107</v>
      </c>
      <c r="F699" s="34">
        <v>72</v>
      </c>
      <c r="G699" s="34">
        <v>83</v>
      </c>
      <c r="H699" s="34">
        <v>144</v>
      </c>
      <c r="I699" s="34">
        <v>111</v>
      </c>
      <c r="J699" s="34">
        <v>113</v>
      </c>
      <c r="K699" s="34">
        <v>97</v>
      </c>
      <c r="L699" s="34">
        <v>91</v>
      </c>
      <c r="M699" s="34">
        <v>92</v>
      </c>
      <c r="N699" s="34">
        <v>97</v>
      </c>
      <c r="O699" s="34">
        <v>80</v>
      </c>
      <c r="P699" s="34">
        <v>82</v>
      </c>
      <c r="Q699" s="34">
        <v>160</v>
      </c>
      <c r="R699" s="34">
        <v>164</v>
      </c>
      <c r="S699" s="34">
        <v>107</v>
      </c>
      <c r="T699" s="34">
        <v>122</v>
      </c>
      <c r="U699" s="34">
        <v>92</v>
      </c>
      <c r="V699" s="34">
        <v>98</v>
      </c>
      <c r="W699" s="34">
        <v>145</v>
      </c>
      <c r="X699" s="34">
        <v>122</v>
      </c>
      <c r="Y699" s="34">
        <v>130</v>
      </c>
      <c r="Z699" s="34">
        <v>116</v>
      </c>
      <c r="AA699" s="34">
        <v>144</v>
      </c>
      <c r="AB699" s="34">
        <v>145</v>
      </c>
      <c r="AC699" s="34">
        <v>185</v>
      </c>
    </row>
    <row r="700" spans="1:29" x14ac:dyDescent="0.2">
      <c r="A700" s="34" t="s">
        <v>61193</v>
      </c>
      <c r="B700" s="34">
        <v>46</v>
      </c>
      <c r="C700" s="34">
        <v>83</v>
      </c>
      <c r="D700" s="34">
        <v>95</v>
      </c>
      <c r="E700" s="34">
        <v>96</v>
      </c>
      <c r="F700" s="34">
        <v>80</v>
      </c>
      <c r="G700" s="34">
        <v>61</v>
      </c>
      <c r="H700" s="34">
        <v>92</v>
      </c>
      <c r="I700" s="34">
        <v>63</v>
      </c>
      <c r="J700" s="34">
        <v>72</v>
      </c>
      <c r="K700" s="34">
        <v>85</v>
      </c>
      <c r="L700" s="34">
        <v>51</v>
      </c>
      <c r="M700" s="34">
        <v>65</v>
      </c>
      <c r="N700" s="34">
        <v>59</v>
      </c>
      <c r="O700" s="34">
        <v>54</v>
      </c>
      <c r="P700" s="34">
        <v>48</v>
      </c>
      <c r="Q700" s="34">
        <v>75</v>
      </c>
      <c r="R700" s="34">
        <v>102</v>
      </c>
      <c r="S700" s="34">
        <v>91</v>
      </c>
      <c r="T700" s="34">
        <v>75</v>
      </c>
      <c r="U700" s="34">
        <v>40</v>
      </c>
      <c r="V700" s="34">
        <v>105</v>
      </c>
      <c r="W700" s="34">
        <v>38</v>
      </c>
      <c r="X700" s="34">
        <v>79</v>
      </c>
      <c r="Y700" s="34">
        <v>74</v>
      </c>
      <c r="Z700" s="34">
        <v>101</v>
      </c>
      <c r="AA700" s="34">
        <v>108</v>
      </c>
      <c r="AB700" s="34">
        <v>76</v>
      </c>
      <c r="AC700" s="34">
        <v>104</v>
      </c>
    </row>
    <row r="701" spans="1:29" x14ac:dyDescent="0.2">
      <c r="A701" s="34" t="s">
        <v>61194</v>
      </c>
      <c r="B701" s="34">
        <v>54</v>
      </c>
      <c r="C701" s="34">
        <v>113</v>
      </c>
      <c r="D701" s="34">
        <v>131</v>
      </c>
      <c r="E701" s="34">
        <v>156</v>
      </c>
      <c r="F701" s="34">
        <v>96</v>
      </c>
      <c r="G701" s="34">
        <v>143</v>
      </c>
      <c r="H701" s="34">
        <v>69</v>
      </c>
      <c r="I701" s="34">
        <v>122</v>
      </c>
      <c r="J701" s="34">
        <v>57</v>
      </c>
      <c r="K701" s="34">
        <v>173</v>
      </c>
      <c r="L701" s="34">
        <v>31</v>
      </c>
      <c r="M701" s="34">
        <v>87</v>
      </c>
      <c r="N701" s="34">
        <v>79</v>
      </c>
      <c r="O701" s="34">
        <v>72</v>
      </c>
      <c r="P701" s="34">
        <v>67</v>
      </c>
      <c r="Q701" s="34">
        <v>98</v>
      </c>
      <c r="R701" s="34">
        <v>60</v>
      </c>
      <c r="S701" s="34">
        <v>166</v>
      </c>
      <c r="T701" s="34">
        <v>59</v>
      </c>
      <c r="U701" s="34">
        <v>71</v>
      </c>
      <c r="V701" s="34">
        <v>83</v>
      </c>
      <c r="W701" s="34">
        <v>46</v>
      </c>
      <c r="X701" s="34">
        <v>77</v>
      </c>
      <c r="Y701" s="34">
        <v>59</v>
      </c>
      <c r="Z701" s="34">
        <v>94</v>
      </c>
      <c r="AA701" s="34">
        <v>154</v>
      </c>
      <c r="AB701" s="34">
        <v>71</v>
      </c>
      <c r="AC701" s="34">
        <v>176</v>
      </c>
    </row>
    <row r="702" spans="1:29" x14ac:dyDescent="0.2">
      <c r="A702" s="34" t="s">
        <v>61195</v>
      </c>
      <c r="B702" s="34">
        <v>31</v>
      </c>
      <c r="C702" s="34">
        <v>59</v>
      </c>
      <c r="D702" s="34">
        <v>49</v>
      </c>
      <c r="E702" s="34">
        <v>56</v>
      </c>
      <c r="F702" s="34">
        <v>42</v>
      </c>
      <c r="G702" s="34">
        <v>32</v>
      </c>
      <c r="H702" s="34">
        <v>33</v>
      </c>
      <c r="I702" s="34">
        <v>52</v>
      </c>
      <c r="J702" s="34">
        <v>30</v>
      </c>
      <c r="K702" s="34">
        <v>60</v>
      </c>
      <c r="L702" s="34">
        <v>26</v>
      </c>
      <c r="M702" s="34">
        <v>30</v>
      </c>
      <c r="N702" s="34">
        <v>32</v>
      </c>
      <c r="O702" s="34">
        <v>31</v>
      </c>
      <c r="P702" s="34">
        <v>44</v>
      </c>
      <c r="Q702" s="34">
        <v>48</v>
      </c>
      <c r="R702" s="34">
        <v>54</v>
      </c>
      <c r="S702" s="34">
        <v>46</v>
      </c>
      <c r="T702" s="34">
        <v>38</v>
      </c>
      <c r="U702" s="34">
        <v>28</v>
      </c>
      <c r="V702" s="34">
        <v>51</v>
      </c>
      <c r="W702" s="34">
        <v>48</v>
      </c>
      <c r="X702" s="34">
        <v>52</v>
      </c>
      <c r="Y702" s="34">
        <v>34</v>
      </c>
      <c r="Z702" s="34">
        <v>29</v>
      </c>
      <c r="AA702" s="34">
        <v>55</v>
      </c>
      <c r="AB702" s="34">
        <v>28</v>
      </c>
      <c r="AC702" s="34">
        <v>62</v>
      </c>
    </row>
    <row r="703" spans="1:29" x14ac:dyDescent="0.2">
      <c r="A703" s="34" t="s">
        <v>61196</v>
      </c>
      <c r="B703" s="34">
        <v>31</v>
      </c>
      <c r="C703" s="34">
        <v>44</v>
      </c>
      <c r="D703" s="34">
        <v>30</v>
      </c>
      <c r="E703" s="34">
        <v>35</v>
      </c>
      <c r="F703" s="34">
        <v>30</v>
      </c>
      <c r="G703" s="34">
        <v>32</v>
      </c>
      <c r="H703" s="34">
        <v>28</v>
      </c>
      <c r="I703" s="34">
        <v>34</v>
      </c>
      <c r="J703" s="34">
        <v>19</v>
      </c>
      <c r="K703" s="34">
        <v>63</v>
      </c>
      <c r="L703" s="34">
        <v>18</v>
      </c>
      <c r="M703" s="34">
        <v>28</v>
      </c>
      <c r="N703" s="34">
        <v>13</v>
      </c>
      <c r="O703" s="34">
        <v>25</v>
      </c>
      <c r="P703" s="34">
        <v>23</v>
      </c>
      <c r="Q703" s="34">
        <v>26</v>
      </c>
      <c r="R703" s="34">
        <v>19</v>
      </c>
      <c r="S703" s="34">
        <v>18</v>
      </c>
      <c r="T703" s="34">
        <v>16</v>
      </c>
      <c r="U703" s="34">
        <v>30</v>
      </c>
      <c r="V703" s="34">
        <v>22</v>
      </c>
      <c r="W703" s="34">
        <v>16</v>
      </c>
      <c r="X703" s="34">
        <v>33</v>
      </c>
      <c r="Y703" s="34">
        <v>37</v>
      </c>
      <c r="Z703" s="34">
        <v>31</v>
      </c>
      <c r="AA703" s="34">
        <v>42</v>
      </c>
      <c r="AB703" s="34">
        <v>27</v>
      </c>
      <c r="AC703" s="34">
        <v>54</v>
      </c>
    </row>
    <row r="704" spans="1:29" x14ac:dyDescent="0.2">
      <c r="A704" s="34" t="s">
        <v>61197</v>
      </c>
      <c r="B704" s="34">
        <v>143</v>
      </c>
      <c r="C704" s="34">
        <v>122</v>
      </c>
      <c r="D704" s="34">
        <v>143</v>
      </c>
      <c r="E704" s="34">
        <v>169</v>
      </c>
      <c r="F704" s="34">
        <v>159</v>
      </c>
      <c r="G704" s="34">
        <v>145</v>
      </c>
      <c r="H704" s="34">
        <v>97</v>
      </c>
      <c r="I704" s="34">
        <v>115</v>
      </c>
      <c r="J704" s="34">
        <v>139</v>
      </c>
      <c r="K704" s="34">
        <v>122</v>
      </c>
      <c r="L704" s="34">
        <v>100</v>
      </c>
      <c r="M704" s="34">
        <v>132</v>
      </c>
      <c r="N704" s="34">
        <v>109</v>
      </c>
      <c r="O704" s="34">
        <v>129</v>
      </c>
      <c r="P704" s="34">
        <v>128</v>
      </c>
      <c r="Q704" s="34">
        <v>190</v>
      </c>
      <c r="R704" s="34">
        <v>154</v>
      </c>
      <c r="S704" s="34">
        <v>190</v>
      </c>
      <c r="T704" s="34">
        <v>177</v>
      </c>
      <c r="U704" s="34">
        <v>106</v>
      </c>
      <c r="V704" s="34">
        <v>160</v>
      </c>
      <c r="W704" s="34">
        <v>147</v>
      </c>
      <c r="X704" s="34">
        <v>206</v>
      </c>
      <c r="Y704" s="34">
        <v>144</v>
      </c>
      <c r="Z704" s="34">
        <v>181</v>
      </c>
      <c r="AA704" s="34">
        <v>159</v>
      </c>
      <c r="AB704" s="34">
        <v>184</v>
      </c>
      <c r="AC704" s="34">
        <v>176</v>
      </c>
    </row>
    <row r="705" spans="1:29" x14ac:dyDescent="0.2">
      <c r="A705" s="34" t="s">
        <v>61198</v>
      </c>
      <c r="B705" s="34">
        <v>96</v>
      </c>
      <c r="C705" s="34">
        <v>120</v>
      </c>
      <c r="D705" s="34">
        <v>126</v>
      </c>
      <c r="E705" s="34">
        <v>165</v>
      </c>
      <c r="F705" s="34">
        <v>100</v>
      </c>
      <c r="G705" s="34">
        <v>116</v>
      </c>
      <c r="H705" s="34">
        <v>111</v>
      </c>
      <c r="I705" s="34">
        <v>127</v>
      </c>
      <c r="J705" s="34">
        <v>110</v>
      </c>
      <c r="K705" s="34">
        <v>159</v>
      </c>
      <c r="L705" s="34">
        <v>75</v>
      </c>
      <c r="M705" s="34">
        <v>135</v>
      </c>
      <c r="N705" s="34">
        <v>92</v>
      </c>
      <c r="O705" s="34">
        <v>133</v>
      </c>
      <c r="P705" s="34">
        <v>90</v>
      </c>
      <c r="Q705" s="34">
        <v>169</v>
      </c>
      <c r="R705" s="34">
        <v>145</v>
      </c>
      <c r="S705" s="34">
        <v>197</v>
      </c>
      <c r="T705" s="34">
        <v>94</v>
      </c>
      <c r="U705" s="34">
        <v>128</v>
      </c>
      <c r="V705" s="34">
        <v>156</v>
      </c>
      <c r="W705" s="34">
        <v>126</v>
      </c>
      <c r="X705" s="34">
        <v>166</v>
      </c>
      <c r="Y705" s="34">
        <v>110</v>
      </c>
      <c r="Z705" s="34">
        <v>146</v>
      </c>
      <c r="AA705" s="34">
        <v>222</v>
      </c>
      <c r="AB705" s="34">
        <v>134</v>
      </c>
      <c r="AC705" s="34">
        <v>176</v>
      </c>
    </row>
    <row r="706" spans="1:29" x14ac:dyDescent="0.2">
      <c r="A706" s="34" t="s">
        <v>61199</v>
      </c>
      <c r="B706" s="34">
        <v>51</v>
      </c>
      <c r="C706" s="34">
        <v>91</v>
      </c>
      <c r="D706" s="34">
        <v>117</v>
      </c>
      <c r="E706" s="34">
        <v>129</v>
      </c>
      <c r="F706" s="34">
        <v>102</v>
      </c>
      <c r="G706" s="34">
        <v>91</v>
      </c>
      <c r="H706" s="34">
        <v>84</v>
      </c>
      <c r="I706" s="34">
        <v>79</v>
      </c>
      <c r="J706" s="34">
        <v>65</v>
      </c>
      <c r="K706" s="34">
        <v>123</v>
      </c>
      <c r="L706" s="34">
        <v>37</v>
      </c>
      <c r="M706" s="34">
        <v>95</v>
      </c>
      <c r="N706" s="34">
        <v>75</v>
      </c>
      <c r="O706" s="34">
        <v>109</v>
      </c>
      <c r="P706" s="34">
        <v>79</v>
      </c>
      <c r="Q706" s="34">
        <v>94</v>
      </c>
      <c r="R706" s="34">
        <v>78</v>
      </c>
      <c r="S706" s="34">
        <v>108</v>
      </c>
      <c r="T706" s="34">
        <v>53</v>
      </c>
      <c r="U706" s="34">
        <v>80</v>
      </c>
      <c r="V706" s="34">
        <v>89</v>
      </c>
      <c r="W706" s="34">
        <v>85</v>
      </c>
      <c r="X706" s="34">
        <v>104</v>
      </c>
      <c r="Y706" s="34">
        <v>64</v>
      </c>
      <c r="Z706" s="34">
        <v>78</v>
      </c>
      <c r="AA706" s="34">
        <v>98</v>
      </c>
      <c r="AB706" s="34">
        <v>67</v>
      </c>
      <c r="AC706" s="34">
        <v>153</v>
      </c>
    </row>
    <row r="707" spans="1:29" x14ac:dyDescent="0.2">
      <c r="A707" s="34" t="s">
        <v>61200</v>
      </c>
      <c r="B707" s="34">
        <v>131</v>
      </c>
      <c r="C707" s="34">
        <v>176</v>
      </c>
      <c r="D707" s="34">
        <v>161</v>
      </c>
      <c r="E707" s="34">
        <v>140</v>
      </c>
      <c r="F707" s="34">
        <v>177</v>
      </c>
      <c r="G707" s="34">
        <v>209</v>
      </c>
      <c r="H707" s="34">
        <v>194</v>
      </c>
      <c r="I707" s="34">
        <v>125</v>
      </c>
      <c r="J707" s="34">
        <v>112</v>
      </c>
      <c r="K707" s="34">
        <v>229</v>
      </c>
      <c r="L707" s="34">
        <v>82</v>
      </c>
      <c r="M707" s="34">
        <v>162</v>
      </c>
      <c r="N707" s="34">
        <v>113</v>
      </c>
      <c r="O707" s="34">
        <v>167</v>
      </c>
      <c r="P707" s="34">
        <v>117</v>
      </c>
      <c r="Q707" s="34">
        <v>201</v>
      </c>
      <c r="R707" s="34">
        <v>151</v>
      </c>
      <c r="S707" s="34">
        <v>163</v>
      </c>
      <c r="T707" s="34">
        <v>115</v>
      </c>
      <c r="U707" s="34">
        <v>127</v>
      </c>
      <c r="V707" s="34">
        <v>135</v>
      </c>
      <c r="W707" s="34">
        <v>201</v>
      </c>
      <c r="X707" s="34">
        <v>164</v>
      </c>
      <c r="Y707" s="34">
        <v>141</v>
      </c>
      <c r="Z707" s="34">
        <v>159</v>
      </c>
      <c r="AA707" s="34">
        <v>194</v>
      </c>
      <c r="AB707" s="34">
        <v>126</v>
      </c>
      <c r="AC707" s="34">
        <v>243</v>
      </c>
    </row>
    <row r="708" spans="1:29" x14ac:dyDescent="0.2">
      <c r="A708" s="34" t="s">
        <v>61201</v>
      </c>
      <c r="B708" s="34">
        <v>124</v>
      </c>
      <c r="C708" s="34">
        <v>189</v>
      </c>
      <c r="D708" s="34">
        <v>155</v>
      </c>
      <c r="E708" s="34">
        <v>235</v>
      </c>
      <c r="F708" s="34">
        <v>132</v>
      </c>
      <c r="G708" s="34">
        <v>160</v>
      </c>
      <c r="H708" s="34">
        <v>134</v>
      </c>
      <c r="I708" s="34">
        <v>177</v>
      </c>
      <c r="J708" s="34">
        <v>120</v>
      </c>
      <c r="K708" s="34">
        <v>198</v>
      </c>
      <c r="L708" s="34">
        <v>89</v>
      </c>
      <c r="M708" s="34">
        <v>175</v>
      </c>
      <c r="N708" s="34">
        <v>138</v>
      </c>
      <c r="O708" s="34">
        <v>171</v>
      </c>
      <c r="P708" s="34">
        <v>118</v>
      </c>
      <c r="Q708" s="34">
        <v>246</v>
      </c>
      <c r="R708" s="34">
        <v>170</v>
      </c>
      <c r="S708" s="34">
        <v>187</v>
      </c>
      <c r="T708" s="34">
        <v>123</v>
      </c>
      <c r="U708" s="34">
        <v>172</v>
      </c>
      <c r="V708" s="34">
        <v>185</v>
      </c>
      <c r="W708" s="34">
        <v>230</v>
      </c>
      <c r="X708" s="34">
        <v>153</v>
      </c>
      <c r="Y708" s="34">
        <v>160</v>
      </c>
      <c r="Z708" s="34">
        <v>127</v>
      </c>
      <c r="AA708" s="34">
        <v>255</v>
      </c>
      <c r="AB708" s="34">
        <v>121</v>
      </c>
      <c r="AC708" s="34">
        <v>312</v>
      </c>
    </row>
    <row r="709" spans="1:29" x14ac:dyDescent="0.2">
      <c r="A709" s="34" t="s">
        <v>61202</v>
      </c>
      <c r="B709" s="34">
        <v>102</v>
      </c>
      <c r="C709" s="34">
        <v>221</v>
      </c>
      <c r="D709" s="34">
        <v>168</v>
      </c>
      <c r="E709" s="34">
        <v>234</v>
      </c>
      <c r="F709" s="34">
        <v>153</v>
      </c>
      <c r="G709" s="34">
        <v>173</v>
      </c>
      <c r="H709" s="34">
        <v>120</v>
      </c>
      <c r="I709" s="34">
        <v>246</v>
      </c>
      <c r="J709" s="34">
        <v>120</v>
      </c>
      <c r="K709" s="34">
        <v>239</v>
      </c>
      <c r="L709" s="34">
        <v>101</v>
      </c>
      <c r="M709" s="34">
        <v>192</v>
      </c>
      <c r="N709" s="34">
        <v>105</v>
      </c>
      <c r="O709" s="34">
        <v>149</v>
      </c>
      <c r="P709" s="34">
        <v>129</v>
      </c>
      <c r="Q709" s="34">
        <v>260</v>
      </c>
      <c r="R709" s="34">
        <v>156</v>
      </c>
      <c r="S709" s="34">
        <v>255</v>
      </c>
      <c r="T709" s="34">
        <v>140</v>
      </c>
      <c r="U709" s="34">
        <v>175</v>
      </c>
      <c r="V709" s="34">
        <v>151</v>
      </c>
      <c r="W709" s="34">
        <v>238</v>
      </c>
      <c r="X709" s="34">
        <v>174</v>
      </c>
      <c r="Y709" s="34">
        <v>238</v>
      </c>
      <c r="Z709" s="34">
        <v>171</v>
      </c>
      <c r="AA709" s="34">
        <v>288</v>
      </c>
      <c r="AB709" s="34">
        <v>148</v>
      </c>
      <c r="AC709" s="34">
        <v>409</v>
      </c>
    </row>
    <row r="710" spans="1:29" x14ac:dyDescent="0.2">
      <c r="A710" s="34" t="s">
        <v>61203</v>
      </c>
      <c r="B710" s="34">
        <v>94</v>
      </c>
      <c r="C710" s="34">
        <v>110</v>
      </c>
      <c r="D710" s="34">
        <v>121</v>
      </c>
      <c r="E710" s="34">
        <v>109</v>
      </c>
      <c r="F710" s="34">
        <v>130</v>
      </c>
      <c r="G710" s="34">
        <v>137</v>
      </c>
      <c r="H710" s="34">
        <v>164</v>
      </c>
      <c r="I710" s="34">
        <v>111</v>
      </c>
      <c r="J710" s="34">
        <v>116</v>
      </c>
      <c r="K710" s="34">
        <v>121</v>
      </c>
      <c r="L710" s="34">
        <v>79</v>
      </c>
      <c r="M710" s="34">
        <v>89</v>
      </c>
      <c r="N710" s="34">
        <v>95</v>
      </c>
      <c r="O710" s="34">
        <v>95</v>
      </c>
      <c r="P710" s="34">
        <v>142</v>
      </c>
      <c r="Q710" s="34">
        <v>163</v>
      </c>
      <c r="R710" s="34">
        <v>156</v>
      </c>
      <c r="S710" s="34">
        <v>149</v>
      </c>
      <c r="T710" s="34">
        <v>136</v>
      </c>
      <c r="U710" s="34">
        <v>95</v>
      </c>
      <c r="V710" s="34">
        <v>125</v>
      </c>
      <c r="W710" s="34">
        <v>121</v>
      </c>
      <c r="X710" s="34">
        <v>154</v>
      </c>
      <c r="Y710" s="34">
        <v>111</v>
      </c>
      <c r="Z710" s="34">
        <v>167</v>
      </c>
      <c r="AA710" s="34">
        <v>134</v>
      </c>
      <c r="AB710" s="34">
        <v>144</v>
      </c>
      <c r="AC710" s="34">
        <v>190</v>
      </c>
    </row>
    <row r="711" spans="1:29" x14ac:dyDescent="0.2">
      <c r="A711" s="34" t="s">
        <v>61204</v>
      </c>
      <c r="B711" s="34">
        <v>132</v>
      </c>
      <c r="C711" s="34">
        <v>200</v>
      </c>
      <c r="D711" s="34">
        <v>186</v>
      </c>
      <c r="E711" s="34">
        <v>216</v>
      </c>
      <c r="F711" s="34">
        <v>179</v>
      </c>
      <c r="G711" s="34">
        <v>205</v>
      </c>
      <c r="H711" s="34">
        <v>155</v>
      </c>
      <c r="I711" s="34">
        <v>170</v>
      </c>
      <c r="J711" s="34">
        <v>123</v>
      </c>
      <c r="K711" s="34">
        <v>202</v>
      </c>
      <c r="L711" s="34">
        <v>110</v>
      </c>
      <c r="M711" s="34">
        <v>246</v>
      </c>
      <c r="N711" s="34">
        <v>128</v>
      </c>
      <c r="O711" s="34">
        <v>175</v>
      </c>
      <c r="P711" s="34">
        <v>143</v>
      </c>
      <c r="Q711" s="34">
        <v>246</v>
      </c>
      <c r="R711" s="34">
        <v>159</v>
      </c>
      <c r="S711" s="34">
        <v>237</v>
      </c>
      <c r="T711" s="34">
        <v>98</v>
      </c>
      <c r="U711" s="34">
        <v>218</v>
      </c>
      <c r="V711" s="34">
        <v>200</v>
      </c>
      <c r="W711" s="34">
        <v>209</v>
      </c>
      <c r="X711" s="34">
        <v>251</v>
      </c>
      <c r="Y711" s="34">
        <v>215</v>
      </c>
      <c r="Z711" s="34">
        <v>185</v>
      </c>
      <c r="AA711" s="34">
        <v>244</v>
      </c>
      <c r="AB711" s="34">
        <v>190</v>
      </c>
      <c r="AC711" s="34">
        <v>344</v>
      </c>
    </row>
    <row r="712" spans="1:29" x14ac:dyDescent="0.2">
      <c r="A712" s="34" t="s">
        <v>61205</v>
      </c>
      <c r="B712" s="34">
        <v>98</v>
      </c>
      <c r="C712" s="34">
        <v>112</v>
      </c>
      <c r="D712" s="34">
        <v>162</v>
      </c>
      <c r="E712" s="34">
        <v>149</v>
      </c>
      <c r="F712" s="34">
        <v>120</v>
      </c>
      <c r="G712" s="34">
        <v>153</v>
      </c>
      <c r="H712" s="34">
        <v>97</v>
      </c>
      <c r="I712" s="34">
        <v>156</v>
      </c>
      <c r="J712" s="34">
        <v>103</v>
      </c>
      <c r="K712" s="34">
        <v>171</v>
      </c>
      <c r="L712" s="34">
        <v>71</v>
      </c>
      <c r="M712" s="34">
        <v>119</v>
      </c>
      <c r="N712" s="34">
        <v>92</v>
      </c>
      <c r="O712" s="34">
        <v>108</v>
      </c>
      <c r="P712" s="34">
        <v>96</v>
      </c>
      <c r="Q712" s="34">
        <v>171</v>
      </c>
      <c r="R712" s="34">
        <v>108</v>
      </c>
      <c r="S712" s="34">
        <v>138</v>
      </c>
      <c r="T712" s="34">
        <v>119</v>
      </c>
      <c r="U712" s="34">
        <v>140</v>
      </c>
      <c r="V712" s="34">
        <v>136</v>
      </c>
      <c r="W712" s="34">
        <v>140</v>
      </c>
      <c r="X712" s="34">
        <v>166</v>
      </c>
      <c r="Y712" s="34">
        <v>119</v>
      </c>
      <c r="Z712" s="34">
        <v>120</v>
      </c>
      <c r="AA712" s="34">
        <v>189</v>
      </c>
      <c r="AB712" s="34">
        <v>88</v>
      </c>
      <c r="AC712" s="34">
        <v>187</v>
      </c>
    </row>
    <row r="713" spans="1:29" x14ac:dyDescent="0.2">
      <c r="A713" s="34" t="s">
        <v>61206</v>
      </c>
      <c r="B713" s="34">
        <v>66</v>
      </c>
      <c r="C713" s="34">
        <v>45</v>
      </c>
      <c r="D713" s="34">
        <v>34</v>
      </c>
      <c r="E713" s="34">
        <v>51</v>
      </c>
      <c r="F713" s="34">
        <v>58</v>
      </c>
      <c r="G713" s="34">
        <v>69</v>
      </c>
      <c r="H713" s="34">
        <v>48</v>
      </c>
      <c r="I713" s="34">
        <v>41</v>
      </c>
      <c r="J713" s="34">
        <v>41</v>
      </c>
      <c r="K713" s="34">
        <v>72</v>
      </c>
      <c r="L713" s="34">
        <v>32</v>
      </c>
      <c r="M713" s="34">
        <v>64</v>
      </c>
      <c r="N713" s="34">
        <v>45</v>
      </c>
      <c r="O713" s="34">
        <v>40</v>
      </c>
      <c r="P713" s="34">
        <v>30</v>
      </c>
      <c r="Q713" s="34">
        <v>80</v>
      </c>
      <c r="R713" s="34">
        <v>45</v>
      </c>
      <c r="S713" s="34">
        <v>70</v>
      </c>
      <c r="T713" s="34">
        <v>26</v>
      </c>
      <c r="U713" s="34">
        <v>46</v>
      </c>
      <c r="V713" s="34">
        <v>67</v>
      </c>
      <c r="W713" s="34">
        <v>88</v>
      </c>
      <c r="X713" s="34">
        <v>51</v>
      </c>
      <c r="Y713" s="34">
        <v>53</v>
      </c>
      <c r="Z713" s="34">
        <v>57</v>
      </c>
      <c r="AA713" s="34">
        <v>92</v>
      </c>
      <c r="AB713" s="34">
        <v>47</v>
      </c>
      <c r="AC713" s="34">
        <v>96</v>
      </c>
    </row>
    <row r="714" spans="1:29" x14ac:dyDescent="0.2">
      <c r="A714" s="34" t="s">
        <v>61207</v>
      </c>
      <c r="B714" s="34">
        <v>42</v>
      </c>
      <c r="C714" s="34">
        <v>184</v>
      </c>
      <c r="D714" s="34">
        <v>66</v>
      </c>
      <c r="E714" s="34">
        <v>181</v>
      </c>
      <c r="F714" s="34">
        <v>88</v>
      </c>
      <c r="G714" s="34">
        <v>196</v>
      </c>
      <c r="H714" s="34">
        <v>69</v>
      </c>
      <c r="I714" s="34">
        <v>146</v>
      </c>
      <c r="J714" s="34">
        <v>95</v>
      </c>
      <c r="K714" s="34">
        <v>202</v>
      </c>
      <c r="L714" s="34">
        <v>66</v>
      </c>
      <c r="M714" s="34">
        <v>146</v>
      </c>
      <c r="N714" s="34">
        <v>62</v>
      </c>
      <c r="O714" s="34">
        <v>157</v>
      </c>
      <c r="P714" s="34">
        <v>82</v>
      </c>
      <c r="Q714" s="34">
        <v>195</v>
      </c>
      <c r="R714" s="34">
        <v>75</v>
      </c>
      <c r="S714" s="34">
        <v>170</v>
      </c>
      <c r="T714" s="34">
        <v>65</v>
      </c>
      <c r="U714" s="34">
        <v>141</v>
      </c>
      <c r="V714" s="34">
        <v>79</v>
      </c>
      <c r="W714" s="34">
        <v>168</v>
      </c>
      <c r="X714" s="34">
        <v>80</v>
      </c>
      <c r="Y714" s="34">
        <v>167</v>
      </c>
      <c r="Z714" s="34">
        <v>102</v>
      </c>
      <c r="AA714" s="34">
        <v>157</v>
      </c>
      <c r="AB714" s="34">
        <v>117</v>
      </c>
      <c r="AC714" s="34">
        <v>177</v>
      </c>
    </row>
    <row r="715" spans="1:29" x14ac:dyDescent="0.2">
      <c r="A715" s="34" t="s">
        <v>61208</v>
      </c>
      <c r="B715" s="34">
        <v>0</v>
      </c>
      <c r="C715" s="34">
        <v>0</v>
      </c>
      <c r="D715" s="34">
        <v>0</v>
      </c>
      <c r="E715" s="34">
        <v>0</v>
      </c>
      <c r="F715" s="34">
        <v>0</v>
      </c>
      <c r="G715" s="34">
        <v>0</v>
      </c>
      <c r="H715" s="34">
        <v>0</v>
      </c>
      <c r="I715" s="34">
        <v>0</v>
      </c>
      <c r="J715" s="34">
        <v>0</v>
      </c>
      <c r="K715" s="34">
        <v>0</v>
      </c>
      <c r="L715" s="34">
        <v>0</v>
      </c>
      <c r="M715" s="34">
        <v>0</v>
      </c>
      <c r="N715" s="34">
        <v>0</v>
      </c>
      <c r="O715" s="34">
        <v>0</v>
      </c>
      <c r="P715" s="34">
        <v>0</v>
      </c>
      <c r="Q715" s="34">
        <v>0</v>
      </c>
      <c r="R715" s="34">
        <v>0</v>
      </c>
      <c r="S715" s="34">
        <v>0</v>
      </c>
      <c r="T715" s="34">
        <v>0</v>
      </c>
      <c r="U715" s="34">
        <v>0</v>
      </c>
      <c r="V715" s="34">
        <v>0</v>
      </c>
      <c r="W715" s="34">
        <v>0</v>
      </c>
      <c r="X715" s="34">
        <v>0</v>
      </c>
      <c r="Y715" s="34">
        <v>0</v>
      </c>
      <c r="Z715" s="34">
        <v>0</v>
      </c>
      <c r="AA715" s="34">
        <v>0</v>
      </c>
      <c r="AB715" s="34">
        <v>0</v>
      </c>
      <c r="AC715" s="34">
        <v>0</v>
      </c>
    </row>
    <row r="716" spans="1:29" x14ac:dyDescent="0.2">
      <c r="A716" s="34" t="s">
        <v>61209</v>
      </c>
      <c r="B716" s="34">
        <v>160</v>
      </c>
      <c r="C716" s="34">
        <v>275</v>
      </c>
      <c r="D716" s="34">
        <v>312</v>
      </c>
      <c r="E716" s="34">
        <v>292</v>
      </c>
      <c r="F716" s="34">
        <v>273</v>
      </c>
      <c r="G716" s="34">
        <v>225</v>
      </c>
      <c r="H716" s="34">
        <v>218</v>
      </c>
      <c r="I716" s="34">
        <v>225</v>
      </c>
      <c r="J716" s="34">
        <v>259</v>
      </c>
      <c r="K716" s="34">
        <v>281</v>
      </c>
      <c r="L716" s="34">
        <v>175</v>
      </c>
      <c r="M716" s="34">
        <v>197</v>
      </c>
      <c r="N716" s="34">
        <v>207</v>
      </c>
      <c r="O716" s="34">
        <v>250</v>
      </c>
      <c r="P716" s="34">
        <v>252</v>
      </c>
      <c r="Q716" s="34">
        <v>295</v>
      </c>
      <c r="R716" s="34">
        <v>286</v>
      </c>
      <c r="S716" s="34">
        <v>291</v>
      </c>
      <c r="T716" s="34">
        <v>239</v>
      </c>
      <c r="U716" s="34">
        <v>181</v>
      </c>
      <c r="V716" s="34">
        <v>308</v>
      </c>
      <c r="W716" s="34">
        <v>244</v>
      </c>
      <c r="X716" s="34">
        <v>334</v>
      </c>
      <c r="Y716" s="34">
        <v>223</v>
      </c>
      <c r="Z716" s="34">
        <v>254</v>
      </c>
      <c r="AA716" s="34">
        <v>289</v>
      </c>
      <c r="AB716" s="34">
        <v>329</v>
      </c>
      <c r="AC716" s="34">
        <v>390</v>
      </c>
    </row>
    <row r="717" spans="1:29" x14ac:dyDescent="0.2">
      <c r="A717" s="34" t="s">
        <v>61210</v>
      </c>
      <c r="B717" s="34">
        <v>440</v>
      </c>
      <c r="C717" s="34">
        <v>547</v>
      </c>
      <c r="D717" s="34">
        <v>592</v>
      </c>
      <c r="E717" s="34">
        <v>716</v>
      </c>
      <c r="F717" s="34">
        <v>651</v>
      </c>
      <c r="G717" s="34">
        <v>655</v>
      </c>
      <c r="H717" s="34">
        <v>565</v>
      </c>
      <c r="I717" s="34">
        <v>629</v>
      </c>
      <c r="J717" s="34">
        <v>491</v>
      </c>
      <c r="K717" s="34">
        <v>616</v>
      </c>
      <c r="L717" s="34">
        <v>460</v>
      </c>
      <c r="M717" s="34">
        <v>529</v>
      </c>
      <c r="N717" s="34">
        <v>489</v>
      </c>
      <c r="O717" s="34">
        <v>512</v>
      </c>
      <c r="P717" s="34">
        <v>502</v>
      </c>
      <c r="Q717" s="34">
        <v>886</v>
      </c>
      <c r="R717" s="34">
        <v>752</v>
      </c>
      <c r="S717" s="34">
        <v>688</v>
      </c>
      <c r="T717" s="34">
        <v>687</v>
      </c>
      <c r="U717" s="34">
        <v>613</v>
      </c>
      <c r="V717" s="34">
        <v>735</v>
      </c>
      <c r="W717" s="34">
        <v>835</v>
      </c>
      <c r="X717" s="34">
        <v>743</v>
      </c>
      <c r="Y717" s="34">
        <v>770</v>
      </c>
      <c r="Z717" s="34">
        <v>572</v>
      </c>
      <c r="AA717" s="34">
        <v>757</v>
      </c>
      <c r="AB717" s="34">
        <v>719</v>
      </c>
      <c r="AC717" s="34">
        <v>1028</v>
      </c>
    </row>
    <row r="718" spans="1:29" x14ac:dyDescent="0.2">
      <c r="A718" s="34" t="s">
        <v>61211</v>
      </c>
      <c r="B718" s="34">
        <v>103</v>
      </c>
      <c r="C718" s="34">
        <v>196</v>
      </c>
      <c r="D718" s="34">
        <v>178</v>
      </c>
      <c r="E718" s="34">
        <v>166</v>
      </c>
      <c r="F718" s="34">
        <v>127</v>
      </c>
      <c r="G718" s="34">
        <v>152</v>
      </c>
      <c r="H718" s="34">
        <v>133</v>
      </c>
      <c r="I718" s="34">
        <v>167</v>
      </c>
      <c r="J718" s="34">
        <v>99</v>
      </c>
      <c r="K718" s="34">
        <v>190</v>
      </c>
      <c r="L718" s="34">
        <v>85</v>
      </c>
      <c r="M718" s="34">
        <v>94</v>
      </c>
      <c r="N718" s="34">
        <v>118</v>
      </c>
      <c r="O718" s="34">
        <v>163</v>
      </c>
      <c r="P718" s="34">
        <v>139</v>
      </c>
      <c r="Q718" s="34">
        <v>182</v>
      </c>
      <c r="R718" s="34">
        <v>134</v>
      </c>
      <c r="S718" s="34">
        <v>220</v>
      </c>
      <c r="T718" s="34">
        <v>108</v>
      </c>
      <c r="U718" s="34">
        <v>115</v>
      </c>
      <c r="V718" s="34">
        <v>171</v>
      </c>
      <c r="W718" s="34">
        <v>132</v>
      </c>
      <c r="X718" s="34">
        <v>156</v>
      </c>
      <c r="Y718" s="34">
        <v>146</v>
      </c>
      <c r="Z718" s="34">
        <v>191</v>
      </c>
      <c r="AA718" s="34">
        <v>175</v>
      </c>
      <c r="AB718" s="34">
        <v>113</v>
      </c>
      <c r="AC718" s="34">
        <v>251</v>
      </c>
    </row>
    <row r="719" spans="1:29" x14ac:dyDescent="0.2">
      <c r="A719" s="34" t="s">
        <v>61212</v>
      </c>
      <c r="B719" s="34">
        <v>202</v>
      </c>
      <c r="C719" s="34">
        <v>274</v>
      </c>
      <c r="D719" s="34">
        <v>258</v>
      </c>
      <c r="E719" s="34">
        <v>268</v>
      </c>
      <c r="F719" s="34">
        <v>245</v>
      </c>
      <c r="G719" s="34">
        <v>213</v>
      </c>
      <c r="H719" s="34">
        <v>237</v>
      </c>
      <c r="I719" s="34">
        <v>245</v>
      </c>
      <c r="J719" s="34">
        <v>254</v>
      </c>
      <c r="K719" s="34">
        <v>346</v>
      </c>
      <c r="L719" s="34">
        <v>185</v>
      </c>
      <c r="M719" s="34">
        <v>218</v>
      </c>
      <c r="N719" s="34">
        <v>205</v>
      </c>
      <c r="O719" s="34">
        <v>222</v>
      </c>
      <c r="P719" s="34">
        <v>229</v>
      </c>
      <c r="Q719" s="34">
        <v>319</v>
      </c>
      <c r="R719" s="34">
        <v>298</v>
      </c>
      <c r="S719" s="34">
        <v>316</v>
      </c>
      <c r="T719" s="34">
        <v>258</v>
      </c>
      <c r="U719" s="34">
        <v>233</v>
      </c>
      <c r="V719" s="34">
        <v>272</v>
      </c>
      <c r="W719" s="34">
        <v>317</v>
      </c>
      <c r="X719" s="34">
        <v>306</v>
      </c>
      <c r="Y719" s="34">
        <v>290</v>
      </c>
      <c r="Z719" s="34">
        <v>276</v>
      </c>
      <c r="AA719" s="34">
        <v>372</v>
      </c>
      <c r="AB719" s="34">
        <v>309</v>
      </c>
      <c r="AC719" s="34">
        <v>434</v>
      </c>
    </row>
    <row r="720" spans="1:29" x14ac:dyDescent="0.2">
      <c r="A720" s="34" t="s">
        <v>61213</v>
      </c>
      <c r="B720" s="34">
        <v>221</v>
      </c>
      <c r="C720" s="34">
        <v>218</v>
      </c>
      <c r="D720" s="34">
        <v>271</v>
      </c>
      <c r="E720" s="34">
        <v>234</v>
      </c>
      <c r="F720" s="34">
        <v>230</v>
      </c>
      <c r="G720" s="34">
        <v>189</v>
      </c>
      <c r="H720" s="34">
        <v>230</v>
      </c>
      <c r="I720" s="34">
        <v>260</v>
      </c>
      <c r="J720" s="34">
        <v>150</v>
      </c>
      <c r="K720" s="34">
        <v>407</v>
      </c>
      <c r="L720" s="34">
        <v>162</v>
      </c>
      <c r="M720" s="34">
        <v>206</v>
      </c>
      <c r="N720" s="34">
        <v>237</v>
      </c>
      <c r="O720" s="34">
        <v>208</v>
      </c>
      <c r="P720" s="34">
        <v>162</v>
      </c>
      <c r="Q720" s="34">
        <v>283</v>
      </c>
      <c r="R720" s="34">
        <v>237</v>
      </c>
      <c r="S720" s="34">
        <v>287</v>
      </c>
      <c r="T720" s="34">
        <v>194</v>
      </c>
      <c r="U720" s="34">
        <v>233</v>
      </c>
      <c r="V720" s="34">
        <v>245</v>
      </c>
      <c r="W720" s="34">
        <v>242</v>
      </c>
      <c r="X720" s="34">
        <v>240</v>
      </c>
      <c r="Y720" s="34">
        <v>212</v>
      </c>
      <c r="Z720" s="34">
        <v>178</v>
      </c>
      <c r="AA720" s="34">
        <v>374</v>
      </c>
      <c r="AB720" s="34">
        <v>251</v>
      </c>
      <c r="AC720" s="34">
        <v>371</v>
      </c>
    </row>
    <row r="721" spans="1:29" x14ac:dyDescent="0.2">
      <c r="A721" s="34" t="s">
        <v>61214</v>
      </c>
      <c r="B721" s="34">
        <v>39</v>
      </c>
      <c r="C721" s="34">
        <v>109</v>
      </c>
      <c r="D721" s="34">
        <v>61</v>
      </c>
      <c r="E721" s="34">
        <v>73</v>
      </c>
      <c r="F721" s="34">
        <v>59</v>
      </c>
      <c r="G721" s="34">
        <v>86</v>
      </c>
      <c r="H721" s="34">
        <v>37</v>
      </c>
      <c r="I721" s="34">
        <v>100</v>
      </c>
      <c r="J721" s="34">
        <v>43</v>
      </c>
      <c r="K721" s="34">
        <v>96</v>
      </c>
      <c r="L721" s="34">
        <v>31</v>
      </c>
      <c r="M721" s="34">
        <v>69</v>
      </c>
      <c r="N721" s="34">
        <v>47</v>
      </c>
      <c r="O721" s="34">
        <v>63</v>
      </c>
      <c r="P721" s="34">
        <v>29</v>
      </c>
      <c r="Q721" s="34">
        <v>50</v>
      </c>
      <c r="R721" s="34">
        <v>43</v>
      </c>
      <c r="S721" s="34">
        <v>114</v>
      </c>
      <c r="T721" s="34">
        <v>18</v>
      </c>
      <c r="U721" s="34">
        <v>60</v>
      </c>
      <c r="V721" s="34">
        <v>51</v>
      </c>
      <c r="W721" s="34">
        <v>82</v>
      </c>
      <c r="X721" s="34">
        <v>41</v>
      </c>
      <c r="Y721" s="34">
        <v>62</v>
      </c>
      <c r="Z721" s="34">
        <v>33</v>
      </c>
      <c r="AA721" s="34">
        <v>71</v>
      </c>
      <c r="AB721" s="34">
        <v>23</v>
      </c>
      <c r="AC721" s="34">
        <v>119</v>
      </c>
    </row>
    <row r="722" spans="1:29" x14ac:dyDescent="0.2">
      <c r="A722" s="34" t="s">
        <v>61215</v>
      </c>
      <c r="B722" s="34">
        <v>98</v>
      </c>
      <c r="C722" s="34">
        <v>219</v>
      </c>
      <c r="D722" s="34">
        <v>145</v>
      </c>
      <c r="E722" s="34">
        <v>239</v>
      </c>
      <c r="F722" s="34">
        <v>200</v>
      </c>
      <c r="G722" s="34">
        <v>262</v>
      </c>
      <c r="H722" s="34">
        <v>128</v>
      </c>
      <c r="I722" s="34">
        <v>256</v>
      </c>
      <c r="J722" s="34">
        <v>133</v>
      </c>
      <c r="K722" s="34">
        <v>259</v>
      </c>
      <c r="L722" s="34">
        <v>126</v>
      </c>
      <c r="M722" s="34">
        <v>189</v>
      </c>
      <c r="N722" s="34">
        <v>113</v>
      </c>
      <c r="O722" s="34">
        <v>209</v>
      </c>
      <c r="P722" s="34">
        <v>145</v>
      </c>
      <c r="Q722" s="34">
        <v>331</v>
      </c>
      <c r="R722" s="34">
        <v>201</v>
      </c>
      <c r="S722" s="34">
        <v>234</v>
      </c>
      <c r="T722" s="34">
        <v>157</v>
      </c>
      <c r="U722" s="34">
        <v>246</v>
      </c>
      <c r="V722" s="34">
        <v>192</v>
      </c>
      <c r="W722" s="34">
        <v>280</v>
      </c>
      <c r="X722" s="34">
        <v>164</v>
      </c>
      <c r="Y722" s="34">
        <v>280</v>
      </c>
      <c r="Z722" s="34">
        <v>171</v>
      </c>
      <c r="AA722" s="34">
        <v>298</v>
      </c>
      <c r="AB722" s="34">
        <v>196</v>
      </c>
      <c r="AC722" s="34">
        <v>406</v>
      </c>
    </row>
    <row r="723" spans="1:29" x14ac:dyDescent="0.2">
      <c r="A723" s="34" t="s">
        <v>61216</v>
      </c>
      <c r="B723" s="34">
        <v>52</v>
      </c>
      <c r="C723" s="34">
        <v>63</v>
      </c>
      <c r="D723" s="34">
        <v>54</v>
      </c>
      <c r="E723" s="34">
        <v>92</v>
      </c>
      <c r="F723" s="34">
        <v>58</v>
      </c>
      <c r="G723" s="34">
        <v>89</v>
      </c>
      <c r="H723" s="34">
        <v>29</v>
      </c>
      <c r="I723" s="34">
        <v>66</v>
      </c>
      <c r="J723" s="34">
        <v>57</v>
      </c>
      <c r="K723" s="34">
        <v>107</v>
      </c>
      <c r="L723" s="34">
        <v>22</v>
      </c>
      <c r="M723" s="34">
        <v>60</v>
      </c>
      <c r="N723" s="34">
        <v>52</v>
      </c>
      <c r="O723" s="34">
        <v>62</v>
      </c>
      <c r="P723" s="34">
        <v>29</v>
      </c>
      <c r="Q723" s="34">
        <v>48</v>
      </c>
      <c r="R723" s="34">
        <v>58</v>
      </c>
      <c r="S723" s="34">
        <v>99</v>
      </c>
      <c r="T723" s="34">
        <v>20</v>
      </c>
      <c r="U723" s="34">
        <v>64</v>
      </c>
      <c r="V723" s="34">
        <v>49</v>
      </c>
      <c r="W723" s="34">
        <v>66</v>
      </c>
      <c r="X723" s="34">
        <v>60</v>
      </c>
      <c r="Y723" s="34">
        <v>48</v>
      </c>
      <c r="Z723" s="34">
        <v>68</v>
      </c>
      <c r="AA723" s="34">
        <v>71</v>
      </c>
      <c r="AB723" s="34">
        <v>45</v>
      </c>
      <c r="AC723" s="34">
        <v>151</v>
      </c>
    </row>
    <row r="724" spans="1:29" x14ac:dyDescent="0.2">
      <c r="A724" s="34" t="s">
        <v>61217</v>
      </c>
      <c r="B724" s="34">
        <v>126</v>
      </c>
      <c r="C724" s="34">
        <v>164</v>
      </c>
      <c r="D724" s="34">
        <v>145</v>
      </c>
      <c r="E724" s="34">
        <v>200</v>
      </c>
      <c r="F724" s="34">
        <v>128</v>
      </c>
      <c r="G724" s="34">
        <v>229</v>
      </c>
      <c r="H724" s="34">
        <v>133</v>
      </c>
      <c r="I724" s="34">
        <v>195</v>
      </c>
      <c r="J724" s="34">
        <v>94</v>
      </c>
      <c r="K724" s="34">
        <v>224</v>
      </c>
      <c r="L724" s="34">
        <v>81</v>
      </c>
      <c r="M724" s="34">
        <v>134</v>
      </c>
      <c r="N724" s="34">
        <v>119</v>
      </c>
      <c r="O724" s="34">
        <v>153</v>
      </c>
      <c r="P724" s="34">
        <v>113</v>
      </c>
      <c r="Q724" s="34">
        <v>257</v>
      </c>
      <c r="R724" s="34">
        <v>183</v>
      </c>
      <c r="S724" s="34">
        <v>221</v>
      </c>
      <c r="T724" s="34">
        <v>107</v>
      </c>
      <c r="U724" s="34">
        <v>163</v>
      </c>
      <c r="V724" s="34">
        <v>124</v>
      </c>
      <c r="W724" s="34">
        <v>222</v>
      </c>
      <c r="X724" s="34">
        <v>165</v>
      </c>
      <c r="Y724" s="34">
        <v>157</v>
      </c>
      <c r="Z724" s="34">
        <v>157</v>
      </c>
      <c r="AA724" s="34">
        <v>234</v>
      </c>
      <c r="AB724" s="34">
        <v>105</v>
      </c>
      <c r="AC724" s="34">
        <v>281</v>
      </c>
    </row>
    <row r="725" spans="1:29" x14ac:dyDescent="0.2">
      <c r="A725" s="34" t="s">
        <v>61218</v>
      </c>
      <c r="B725" s="34">
        <v>317</v>
      </c>
      <c r="C725" s="34">
        <v>337</v>
      </c>
      <c r="D725" s="34">
        <v>402</v>
      </c>
      <c r="E725" s="34">
        <v>394</v>
      </c>
      <c r="F725" s="34">
        <v>406</v>
      </c>
      <c r="G725" s="34">
        <v>375</v>
      </c>
      <c r="H725" s="34">
        <v>251</v>
      </c>
      <c r="I725" s="34">
        <v>390</v>
      </c>
      <c r="J725" s="34">
        <v>313</v>
      </c>
      <c r="K725" s="34">
        <v>427</v>
      </c>
      <c r="L725" s="34">
        <v>319</v>
      </c>
      <c r="M725" s="34">
        <v>350</v>
      </c>
      <c r="N725" s="34">
        <v>296</v>
      </c>
      <c r="O725" s="34">
        <v>273</v>
      </c>
      <c r="P725" s="34">
        <v>308</v>
      </c>
      <c r="Q725" s="34">
        <v>475</v>
      </c>
      <c r="R725" s="34">
        <v>390</v>
      </c>
      <c r="S725" s="34">
        <v>502</v>
      </c>
      <c r="T725" s="34">
        <v>334</v>
      </c>
      <c r="U725" s="34">
        <v>355</v>
      </c>
      <c r="V725" s="34">
        <v>444</v>
      </c>
      <c r="W725" s="34">
        <v>450</v>
      </c>
      <c r="X725" s="34">
        <v>402</v>
      </c>
      <c r="Y725" s="34">
        <v>427</v>
      </c>
      <c r="Z725" s="34">
        <v>387</v>
      </c>
      <c r="AA725" s="34">
        <v>523</v>
      </c>
      <c r="AB725" s="34">
        <v>454</v>
      </c>
      <c r="AC725" s="34">
        <v>664</v>
      </c>
    </row>
    <row r="726" spans="1:29" x14ac:dyDescent="0.2">
      <c r="A726" s="34" t="s">
        <v>61219</v>
      </c>
      <c r="B726" s="34">
        <v>94</v>
      </c>
      <c r="C726" s="34">
        <v>98</v>
      </c>
      <c r="D726" s="34">
        <v>133</v>
      </c>
      <c r="E726" s="34">
        <v>110</v>
      </c>
      <c r="F726" s="34">
        <v>110</v>
      </c>
      <c r="G726" s="34">
        <v>121</v>
      </c>
      <c r="H726" s="34">
        <v>106</v>
      </c>
      <c r="I726" s="34">
        <v>86</v>
      </c>
      <c r="J726" s="34">
        <v>98</v>
      </c>
      <c r="K726" s="34">
        <v>107</v>
      </c>
      <c r="L726" s="34">
        <v>78</v>
      </c>
      <c r="M726" s="34">
        <v>91</v>
      </c>
      <c r="N726" s="34">
        <v>90</v>
      </c>
      <c r="O726" s="34">
        <v>89</v>
      </c>
      <c r="P726" s="34">
        <v>92</v>
      </c>
      <c r="Q726" s="34">
        <v>121</v>
      </c>
      <c r="R726" s="34">
        <v>114</v>
      </c>
      <c r="S726" s="34">
        <v>140</v>
      </c>
      <c r="T726" s="34">
        <v>127</v>
      </c>
      <c r="U726" s="34">
        <v>128</v>
      </c>
      <c r="V726" s="34">
        <v>109</v>
      </c>
      <c r="W726" s="34">
        <v>162</v>
      </c>
      <c r="X726" s="34">
        <v>151</v>
      </c>
      <c r="Y726" s="34">
        <v>92</v>
      </c>
      <c r="Z726" s="34">
        <v>79</v>
      </c>
      <c r="AA726" s="34">
        <v>134</v>
      </c>
      <c r="AB726" s="34">
        <v>130</v>
      </c>
      <c r="AC726" s="34">
        <v>158</v>
      </c>
    </row>
    <row r="727" spans="1:29" x14ac:dyDescent="0.2">
      <c r="A727" s="34" t="s">
        <v>61220</v>
      </c>
      <c r="B727" s="34">
        <v>33</v>
      </c>
      <c r="C727" s="34">
        <v>84</v>
      </c>
      <c r="D727" s="34">
        <v>72</v>
      </c>
      <c r="E727" s="34">
        <v>89</v>
      </c>
      <c r="F727" s="34">
        <v>45</v>
      </c>
      <c r="G727" s="34">
        <v>29</v>
      </c>
      <c r="H727" s="34">
        <v>27</v>
      </c>
      <c r="I727" s="34">
        <v>51</v>
      </c>
      <c r="J727" s="34">
        <v>34</v>
      </c>
      <c r="K727" s="34">
        <v>58</v>
      </c>
      <c r="L727" s="34">
        <v>14</v>
      </c>
      <c r="M727" s="34">
        <v>49</v>
      </c>
      <c r="N727" s="34">
        <v>36</v>
      </c>
      <c r="O727" s="34">
        <v>33</v>
      </c>
      <c r="P727" s="34">
        <v>40</v>
      </c>
      <c r="Q727" s="34">
        <v>64</v>
      </c>
      <c r="R727" s="34">
        <v>35</v>
      </c>
      <c r="S727" s="34">
        <v>88</v>
      </c>
      <c r="T727" s="34">
        <v>22</v>
      </c>
      <c r="U727" s="34">
        <v>34</v>
      </c>
      <c r="V727" s="34">
        <v>49</v>
      </c>
      <c r="W727" s="34">
        <v>53</v>
      </c>
      <c r="X727" s="34">
        <v>61</v>
      </c>
      <c r="Y727" s="34">
        <v>25</v>
      </c>
      <c r="Z727" s="34">
        <v>72</v>
      </c>
      <c r="AA727" s="34">
        <v>68</v>
      </c>
      <c r="AB727" s="34">
        <v>22</v>
      </c>
      <c r="AC727" s="34">
        <v>87</v>
      </c>
    </row>
    <row r="728" spans="1:29" x14ac:dyDescent="0.2">
      <c r="A728" s="34" t="s">
        <v>61221</v>
      </c>
      <c r="B728" s="34">
        <v>426</v>
      </c>
      <c r="C728" s="34">
        <v>441</v>
      </c>
      <c r="D728" s="34">
        <v>453</v>
      </c>
      <c r="E728" s="34">
        <v>420</v>
      </c>
      <c r="F728" s="34">
        <v>466</v>
      </c>
      <c r="G728" s="34">
        <v>538</v>
      </c>
      <c r="H728" s="34">
        <v>475</v>
      </c>
      <c r="I728" s="34">
        <v>372</v>
      </c>
      <c r="J728" s="34">
        <v>429</v>
      </c>
      <c r="K728" s="34">
        <v>425</v>
      </c>
      <c r="L728" s="34">
        <v>333</v>
      </c>
      <c r="M728" s="34">
        <v>368</v>
      </c>
      <c r="N728" s="34">
        <v>340</v>
      </c>
      <c r="O728" s="34">
        <v>404</v>
      </c>
      <c r="P728" s="34">
        <v>393</v>
      </c>
      <c r="Q728" s="34">
        <v>494</v>
      </c>
      <c r="R728" s="34">
        <v>598</v>
      </c>
      <c r="S728" s="34">
        <v>531</v>
      </c>
      <c r="T728" s="34">
        <v>427</v>
      </c>
      <c r="U728" s="34">
        <v>432</v>
      </c>
      <c r="V728" s="34">
        <v>475</v>
      </c>
      <c r="W728" s="34">
        <v>504</v>
      </c>
      <c r="X728" s="34">
        <v>570</v>
      </c>
      <c r="Y728" s="34">
        <v>478</v>
      </c>
      <c r="Z728" s="34">
        <v>484</v>
      </c>
      <c r="AA728" s="34">
        <v>571</v>
      </c>
      <c r="AB728" s="34">
        <v>464</v>
      </c>
      <c r="AC728" s="34">
        <v>749</v>
      </c>
    </row>
    <row r="729" spans="1:29" x14ac:dyDescent="0.2">
      <c r="A729" s="34" t="s">
        <v>61222</v>
      </c>
      <c r="B729" s="34">
        <v>56</v>
      </c>
      <c r="C729" s="34">
        <v>125</v>
      </c>
      <c r="D729" s="34">
        <v>92</v>
      </c>
      <c r="E729" s="34">
        <v>133</v>
      </c>
      <c r="F729" s="34">
        <v>74</v>
      </c>
      <c r="G729" s="34">
        <v>77</v>
      </c>
      <c r="H729" s="34">
        <v>57</v>
      </c>
      <c r="I729" s="34">
        <v>121</v>
      </c>
      <c r="J729" s="34">
        <v>36</v>
      </c>
      <c r="K729" s="34">
        <v>133</v>
      </c>
      <c r="L729" s="34">
        <v>30</v>
      </c>
      <c r="M729" s="34">
        <v>97</v>
      </c>
      <c r="N729" s="34">
        <v>50</v>
      </c>
      <c r="O729" s="34">
        <v>82</v>
      </c>
      <c r="P729" s="34">
        <v>44</v>
      </c>
      <c r="Q729" s="34">
        <v>92</v>
      </c>
      <c r="R729" s="34">
        <v>53</v>
      </c>
      <c r="S729" s="34">
        <v>125</v>
      </c>
      <c r="T729" s="34">
        <v>30</v>
      </c>
      <c r="U729" s="34">
        <v>101</v>
      </c>
      <c r="V729" s="34">
        <v>75</v>
      </c>
      <c r="W729" s="34">
        <v>100</v>
      </c>
      <c r="X729" s="34">
        <v>65</v>
      </c>
      <c r="Y729" s="34">
        <v>80</v>
      </c>
      <c r="Z729" s="34">
        <v>77</v>
      </c>
      <c r="AA729" s="34">
        <v>108</v>
      </c>
      <c r="AB729" s="34">
        <v>58</v>
      </c>
      <c r="AC729" s="34">
        <v>129</v>
      </c>
    </row>
    <row r="730" spans="1:29" x14ac:dyDescent="0.2">
      <c r="A730" s="34" t="s">
        <v>61223</v>
      </c>
      <c r="B730" s="34">
        <v>77</v>
      </c>
      <c r="C730" s="34">
        <v>104</v>
      </c>
      <c r="D730" s="34">
        <v>173</v>
      </c>
      <c r="E730" s="34">
        <v>106</v>
      </c>
      <c r="F730" s="34">
        <v>123</v>
      </c>
      <c r="G730" s="34">
        <v>135</v>
      </c>
      <c r="H730" s="34">
        <v>90</v>
      </c>
      <c r="I730" s="34">
        <v>100</v>
      </c>
      <c r="J730" s="34">
        <v>72</v>
      </c>
      <c r="K730" s="34">
        <v>158</v>
      </c>
      <c r="L730" s="34">
        <v>50</v>
      </c>
      <c r="M730" s="34">
        <v>105</v>
      </c>
      <c r="N730" s="34">
        <v>96</v>
      </c>
      <c r="O730" s="34">
        <v>114</v>
      </c>
      <c r="P730" s="34">
        <v>106</v>
      </c>
      <c r="Q730" s="34">
        <v>155</v>
      </c>
      <c r="R730" s="34">
        <v>103</v>
      </c>
      <c r="S730" s="34">
        <v>134</v>
      </c>
      <c r="T730" s="34">
        <v>73</v>
      </c>
      <c r="U730" s="34">
        <v>80</v>
      </c>
      <c r="V730" s="34">
        <v>110</v>
      </c>
      <c r="W730" s="34">
        <v>94</v>
      </c>
      <c r="X730" s="34">
        <v>154</v>
      </c>
      <c r="Y730" s="34">
        <v>96</v>
      </c>
      <c r="Z730" s="34">
        <v>158</v>
      </c>
      <c r="AA730" s="34">
        <v>158</v>
      </c>
      <c r="AB730" s="34">
        <v>110</v>
      </c>
      <c r="AC730" s="34">
        <v>163</v>
      </c>
    </row>
    <row r="731" spans="1:29" x14ac:dyDescent="0.2">
      <c r="A731" s="34" t="s">
        <v>61224</v>
      </c>
      <c r="B731" s="34">
        <v>96</v>
      </c>
      <c r="C731" s="34">
        <v>125</v>
      </c>
      <c r="D731" s="34">
        <v>131</v>
      </c>
      <c r="E731" s="34">
        <v>125</v>
      </c>
      <c r="F731" s="34">
        <v>110</v>
      </c>
      <c r="G731" s="34">
        <v>184</v>
      </c>
      <c r="H731" s="34">
        <v>113</v>
      </c>
      <c r="I731" s="34">
        <v>140</v>
      </c>
      <c r="J731" s="34">
        <v>68</v>
      </c>
      <c r="K731" s="34">
        <v>128</v>
      </c>
      <c r="L731" s="34">
        <v>58</v>
      </c>
      <c r="M731" s="34">
        <v>129</v>
      </c>
      <c r="N731" s="34">
        <v>117</v>
      </c>
      <c r="O731" s="34">
        <v>141</v>
      </c>
      <c r="P731" s="34">
        <v>72</v>
      </c>
      <c r="Q731" s="34">
        <v>141</v>
      </c>
      <c r="R731" s="34">
        <v>106</v>
      </c>
      <c r="S731" s="34">
        <v>158</v>
      </c>
      <c r="T731" s="34">
        <v>75</v>
      </c>
      <c r="U731" s="34">
        <v>112</v>
      </c>
      <c r="V731" s="34">
        <v>93</v>
      </c>
      <c r="W731" s="34">
        <v>105</v>
      </c>
      <c r="X731" s="34">
        <v>142</v>
      </c>
      <c r="Y731" s="34">
        <v>83</v>
      </c>
      <c r="Z731" s="34">
        <v>160</v>
      </c>
      <c r="AA731" s="34">
        <v>166</v>
      </c>
      <c r="AB731" s="34">
        <v>97</v>
      </c>
      <c r="AC731" s="34">
        <v>185</v>
      </c>
    </row>
    <row r="732" spans="1:29" x14ac:dyDescent="0.2">
      <c r="A732" s="34" t="s">
        <v>61225</v>
      </c>
      <c r="B732" s="34">
        <v>147</v>
      </c>
      <c r="C732" s="34">
        <v>239</v>
      </c>
      <c r="D732" s="34">
        <v>228</v>
      </c>
      <c r="E732" s="34">
        <v>224</v>
      </c>
      <c r="F732" s="34">
        <v>229</v>
      </c>
      <c r="G732" s="34">
        <v>221</v>
      </c>
      <c r="H732" s="34">
        <v>174</v>
      </c>
      <c r="I732" s="34">
        <v>196</v>
      </c>
      <c r="J732" s="34">
        <v>148</v>
      </c>
      <c r="K732" s="34">
        <v>281</v>
      </c>
      <c r="L732" s="34">
        <v>107</v>
      </c>
      <c r="M732" s="34">
        <v>158</v>
      </c>
      <c r="N732" s="34">
        <v>166</v>
      </c>
      <c r="O732" s="34">
        <v>169</v>
      </c>
      <c r="P732" s="34">
        <v>149</v>
      </c>
      <c r="Q732" s="34">
        <v>220</v>
      </c>
      <c r="R732" s="34">
        <v>178</v>
      </c>
      <c r="S732" s="34">
        <v>263</v>
      </c>
      <c r="T732" s="34">
        <v>138</v>
      </c>
      <c r="U732" s="34">
        <v>206</v>
      </c>
      <c r="V732" s="34">
        <v>180</v>
      </c>
      <c r="W732" s="34">
        <v>223</v>
      </c>
      <c r="X732" s="34">
        <v>223</v>
      </c>
      <c r="Y732" s="34">
        <v>204</v>
      </c>
      <c r="Z732" s="34">
        <v>202</v>
      </c>
      <c r="AA732" s="34">
        <v>214</v>
      </c>
      <c r="AB732" s="34">
        <v>198</v>
      </c>
      <c r="AC732" s="34">
        <v>292</v>
      </c>
    </row>
    <row r="733" spans="1:29" x14ac:dyDescent="0.2">
      <c r="A733" s="34" t="s">
        <v>61226</v>
      </c>
      <c r="B733" s="34">
        <v>59</v>
      </c>
      <c r="C733" s="34">
        <v>138</v>
      </c>
      <c r="D733" s="34">
        <v>134</v>
      </c>
      <c r="E733" s="34">
        <v>130</v>
      </c>
      <c r="F733" s="34">
        <v>94</v>
      </c>
      <c r="G733" s="34">
        <v>104</v>
      </c>
      <c r="H733" s="34">
        <v>69</v>
      </c>
      <c r="I733" s="34">
        <v>125</v>
      </c>
      <c r="J733" s="34">
        <v>72</v>
      </c>
      <c r="K733" s="34">
        <v>180</v>
      </c>
      <c r="L733" s="34">
        <v>39</v>
      </c>
      <c r="M733" s="34">
        <v>81</v>
      </c>
      <c r="N733" s="34">
        <v>58</v>
      </c>
      <c r="O733" s="34">
        <v>127</v>
      </c>
      <c r="P733" s="34">
        <v>67</v>
      </c>
      <c r="Q733" s="34">
        <v>142</v>
      </c>
      <c r="R733" s="34">
        <v>100</v>
      </c>
      <c r="S733" s="34">
        <v>184</v>
      </c>
      <c r="T733" s="34">
        <v>32</v>
      </c>
      <c r="U733" s="34">
        <v>95</v>
      </c>
      <c r="V733" s="34">
        <v>80</v>
      </c>
      <c r="W733" s="34">
        <v>68</v>
      </c>
      <c r="X733" s="34">
        <v>158</v>
      </c>
      <c r="Y733" s="34">
        <v>89</v>
      </c>
      <c r="Z733" s="34">
        <v>111</v>
      </c>
      <c r="AA733" s="34">
        <v>159</v>
      </c>
      <c r="AB733" s="34">
        <v>63</v>
      </c>
      <c r="AC733" s="34">
        <v>189</v>
      </c>
    </row>
    <row r="734" spans="1:29" x14ac:dyDescent="0.2">
      <c r="A734" s="34" t="s">
        <v>61227</v>
      </c>
      <c r="B734" s="34">
        <v>64</v>
      </c>
      <c r="C734" s="34">
        <v>86</v>
      </c>
      <c r="D734" s="34">
        <v>92</v>
      </c>
      <c r="E734" s="34">
        <v>60</v>
      </c>
      <c r="F734" s="34">
        <v>84</v>
      </c>
      <c r="G734" s="34">
        <v>120</v>
      </c>
      <c r="H734" s="34">
        <v>93</v>
      </c>
      <c r="I734" s="34">
        <v>73</v>
      </c>
      <c r="J734" s="34">
        <v>54</v>
      </c>
      <c r="K734" s="34">
        <v>96</v>
      </c>
      <c r="L734" s="34">
        <v>25</v>
      </c>
      <c r="M734" s="34">
        <v>83</v>
      </c>
      <c r="N734" s="34">
        <v>57</v>
      </c>
      <c r="O734" s="34">
        <v>83</v>
      </c>
      <c r="P734" s="34">
        <v>69</v>
      </c>
      <c r="Q734" s="34">
        <v>100</v>
      </c>
      <c r="R734" s="34">
        <v>74</v>
      </c>
      <c r="S734" s="34">
        <v>126</v>
      </c>
      <c r="T734" s="34">
        <v>30</v>
      </c>
      <c r="U734" s="34">
        <v>94</v>
      </c>
      <c r="V734" s="34">
        <v>67</v>
      </c>
      <c r="W734" s="34">
        <v>86</v>
      </c>
      <c r="X734" s="34">
        <v>91</v>
      </c>
      <c r="Y734" s="34">
        <v>49</v>
      </c>
      <c r="Z734" s="34">
        <v>55</v>
      </c>
      <c r="AA734" s="34">
        <v>119</v>
      </c>
      <c r="AB734" s="34">
        <v>62</v>
      </c>
      <c r="AC734" s="34">
        <v>121</v>
      </c>
    </row>
    <row r="735" spans="1:29" x14ac:dyDescent="0.2">
      <c r="A735" s="34" t="s">
        <v>61228</v>
      </c>
      <c r="B735" s="34">
        <v>35</v>
      </c>
      <c r="C735" s="34">
        <v>60</v>
      </c>
      <c r="D735" s="34">
        <v>30</v>
      </c>
      <c r="E735" s="34">
        <v>50</v>
      </c>
      <c r="F735" s="34">
        <v>34</v>
      </c>
      <c r="G735" s="34">
        <v>39</v>
      </c>
      <c r="H735" s="34">
        <v>27</v>
      </c>
      <c r="I735" s="34">
        <v>46</v>
      </c>
      <c r="J735" s="34">
        <v>19</v>
      </c>
      <c r="K735" s="34">
        <v>67</v>
      </c>
      <c r="L735" s="34">
        <v>23</v>
      </c>
      <c r="M735" s="34">
        <v>51</v>
      </c>
      <c r="N735" s="34">
        <v>42</v>
      </c>
      <c r="O735" s="34">
        <v>34</v>
      </c>
      <c r="P735" s="34">
        <v>31</v>
      </c>
      <c r="Q735" s="34">
        <v>50</v>
      </c>
      <c r="R735" s="34">
        <v>39</v>
      </c>
      <c r="S735" s="34">
        <v>56</v>
      </c>
      <c r="T735" s="34">
        <v>21</v>
      </c>
      <c r="U735" s="34">
        <v>45</v>
      </c>
      <c r="V735" s="34">
        <v>57</v>
      </c>
      <c r="W735" s="34">
        <v>54</v>
      </c>
      <c r="X735" s="34">
        <v>73</v>
      </c>
      <c r="Y735" s="34">
        <v>36</v>
      </c>
      <c r="Z735" s="34">
        <v>41</v>
      </c>
      <c r="AA735" s="34">
        <v>80</v>
      </c>
      <c r="AB735" s="34">
        <v>41</v>
      </c>
      <c r="AC735" s="34">
        <v>75</v>
      </c>
    </row>
    <row r="736" spans="1:29" x14ac:dyDescent="0.2">
      <c r="A736" s="34" t="s">
        <v>61229</v>
      </c>
      <c r="B736" s="34">
        <v>102</v>
      </c>
      <c r="C736" s="34">
        <v>237</v>
      </c>
      <c r="D736" s="34">
        <v>166</v>
      </c>
      <c r="E736" s="34">
        <v>222</v>
      </c>
      <c r="F736" s="34">
        <v>167</v>
      </c>
      <c r="G736" s="34">
        <v>180</v>
      </c>
      <c r="H736" s="34">
        <v>127</v>
      </c>
      <c r="I736" s="34">
        <v>183</v>
      </c>
      <c r="J736" s="34">
        <v>130</v>
      </c>
      <c r="K736" s="34">
        <v>215</v>
      </c>
      <c r="L736" s="34">
        <v>91</v>
      </c>
      <c r="M736" s="34">
        <v>188</v>
      </c>
      <c r="N736" s="34">
        <v>132</v>
      </c>
      <c r="O736" s="34">
        <v>162</v>
      </c>
      <c r="P736" s="34">
        <v>127</v>
      </c>
      <c r="Q736" s="34">
        <v>197</v>
      </c>
      <c r="R736" s="34">
        <v>191</v>
      </c>
      <c r="S736" s="34">
        <v>195</v>
      </c>
      <c r="T736" s="34">
        <v>173</v>
      </c>
      <c r="U736" s="34">
        <v>188</v>
      </c>
      <c r="V736" s="34">
        <v>165</v>
      </c>
      <c r="W736" s="34">
        <v>206</v>
      </c>
      <c r="X736" s="34">
        <v>186</v>
      </c>
      <c r="Y736" s="34">
        <v>224</v>
      </c>
      <c r="Z736" s="34">
        <v>208</v>
      </c>
      <c r="AA736" s="34">
        <v>232</v>
      </c>
      <c r="AB736" s="34">
        <v>205</v>
      </c>
      <c r="AC736" s="34">
        <v>345</v>
      </c>
    </row>
    <row r="737" spans="1:29" x14ac:dyDescent="0.2">
      <c r="A737" s="34" t="s">
        <v>61230</v>
      </c>
      <c r="B737" s="34">
        <v>92</v>
      </c>
      <c r="C737" s="34">
        <v>342</v>
      </c>
      <c r="D737" s="34">
        <v>162</v>
      </c>
      <c r="E737" s="34">
        <v>348</v>
      </c>
      <c r="F737" s="34">
        <v>168</v>
      </c>
      <c r="G737" s="34">
        <v>374</v>
      </c>
      <c r="H737" s="34">
        <v>137</v>
      </c>
      <c r="I737" s="34">
        <v>288</v>
      </c>
      <c r="J737" s="34">
        <v>139</v>
      </c>
      <c r="K737" s="34">
        <v>377</v>
      </c>
      <c r="L737" s="34">
        <v>96</v>
      </c>
      <c r="M737" s="34">
        <v>276</v>
      </c>
      <c r="N737" s="34">
        <v>141</v>
      </c>
      <c r="O737" s="34">
        <v>271</v>
      </c>
      <c r="P737" s="34">
        <v>146</v>
      </c>
      <c r="Q737" s="34">
        <v>409</v>
      </c>
      <c r="R737" s="34">
        <v>200</v>
      </c>
      <c r="S737" s="34">
        <v>370</v>
      </c>
      <c r="T737" s="34">
        <v>134</v>
      </c>
      <c r="U737" s="34">
        <v>238</v>
      </c>
      <c r="V737" s="34">
        <v>195</v>
      </c>
      <c r="W737" s="34">
        <v>319</v>
      </c>
      <c r="X737" s="34">
        <v>180</v>
      </c>
      <c r="Y737" s="34">
        <v>292</v>
      </c>
      <c r="Z737" s="34">
        <v>203</v>
      </c>
      <c r="AA737" s="34">
        <v>399</v>
      </c>
      <c r="AB737" s="34">
        <v>176</v>
      </c>
      <c r="AC737" s="34">
        <v>350</v>
      </c>
    </row>
    <row r="738" spans="1:29" x14ac:dyDescent="0.2">
      <c r="A738" s="34" t="s">
        <v>61231</v>
      </c>
      <c r="B738" s="34">
        <v>31</v>
      </c>
      <c r="C738" s="34">
        <v>50</v>
      </c>
      <c r="D738" s="34">
        <v>48</v>
      </c>
      <c r="E738" s="34">
        <v>50</v>
      </c>
      <c r="F738" s="34">
        <v>16</v>
      </c>
      <c r="G738" s="34">
        <v>56</v>
      </c>
      <c r="H738" s="34">
        <v>12</v>
      </c>
      <c r="I738" s="34">
        <v>33</v>
      </c>
      <c r="J738" s="34">
        <v>12</v>
      </c>
      <c r="K738" s="34">
        <v>40</v>
      </c>
      <c r="L738" s="34">
        <v>6</v>
      </c>
      <c r="M738" s="34">
        <v>27</v>
      </c>
      <c r="N738" s="34">
        <v>27</v>
      </c>
      <c r="O738" s="34">
        <v>22</v>
      </c>
      <c r="P738" s="34">
        <v>21</v>
      </c>
      <c r="Q738" s="34">
        <v>24</v>
      </c>
      <c r="R738" s="34">
        <v>10</v>
      </c>
      <c r="S738" s="34">
        <v>44</v>
      </c>
      <c r="T738" s="34">
        <v>10</v>
      </c>
      <c r="U738" s="34">
        <v>23</v>
      </c>
      <c r="V738" s="34">
        <v>25</v>
      </c>
      <c r="W738" s="34">
        <v>13</v>
      </c>
      <c r="X738" s="34">
        <v>23</v>
      </c>
      <c r="Y738" s="34">
        <v>13</v>
      </c>
      <c r="Z738" s="34">
        <v>39</v>
      </c>
      <c r="AA738" s="34">
        <v>41</v>
      </c>
      <c r="AB738" s="34">
        <v>18</v>
      </c>
      <c r="AC738" s="34">
        <v>49</v>
      </c>
    </row>
    <row r="739" spans="1:29" x14ac:dyDescent="0.2">
      <c r="A739" s="34" t="s">
        <v>61232</v>
      </c>
      <c r="B739" s="34">
        <v>81</v>
      </c>
      <c r="C739" s="34">
        <v>62</v>
      </c>
      <c r="D739" s="34">
        <v>63</v>
      </c>
      <c r="E739" s="34">
        <v>56</v>
      </c>
      <c r="F739" s="34">
        <v>63</v>
      </c>
      <c r="G739" s="34">
        <v>80</v>
      </c>
      <c r="H739" s="34">
        <v>42</v>
      </c>
      <c r="I739" s="34">
        <v>87</v>
      </c>
      <c r="J739" s="34">
        <v>53</v>
      </c>
      <c r="K739" s="34">
        <v>64</v>
      </c>
      <c r="L739" s="34">
        <v>32</v>
      </c>
      <c r="M739" s="34">
        <v>52</v>
      </c>
      <c r="N739" s="34">
        <v>56</v>
      </c>
      <c r="O739" s="34">
        <v>54</v>
      </c>
      <c r="P739" s="34">
        <v>38</v>
      </c>
      <c r="Q739" s="34">
        <v>92</v>
      </c>
      <c r="R739" s="34">
        <v>65</v>
      </c>
      <c r="S739" s="34">
        <v>96</v>
      </c>
      <c r="T739" s="34">
        <v>28</v>
      </c>
      <c r="U739" s="34">
        <v>52</v>
      </c>
      <c r="V739" s="34">
        <v>78</v>
      </c>
      <c r="W739" s="34">
        <v>91</v>
      </c>
      <c r="X739" s="34">
        <v>47</v>
      </c>
      <c r="Y739" s="34">
        <v>110</v>
      </c>
      <c r="Z739" s="34">
        <v>67</v>
      </c>
      <c r="AA739" s="34">
        <v>105</v>
      </c>
      <c r="AB739" s="34">
        <v>46</v>
      </c>
      <c r="AC739" s="34">
        <v>137</v>
      </c>
    </row>
    <row r="740" spans="1:29" x14ac:dyDescent="0.2">
      <c r="A740" s="34" t="s">
        <v>61233</v>
      </c>
      <c r="B740" s="34">
        <v>75</v>
      </c>
      <c r="C740" s="34">
        <v>161</v>
      </c>
      <c r="D740" s="34">
        <v>180</v>
      </c>
      <c r="E740" s="34">
        <v>140</v>
      </c>
      <c r="F740" s="34">
        <v>145</v>
      </c>
      <c r="G740" s="34">
        <v>114</v>
      </c>
      <c r="H740" s="34">
        <v>132</v>
      </c>
      <c r="I740" s="34">
        <v>91</v>
      </c>
      <c r="J740" s="34">
        <v>116</v>
      </c>
      <c r="K740" s="34">
        <v>126</v>
      </c>
      <c r="L740" s="34">
        <v>63</v>
      </c>
      <c r="M740" s="34">
        <v>114</v>
      </c>
      <c r="N740" s="34">
        <v>140</v>
      </c>
      <c r="O740" s="34">
        <v>118</v>
      </c>
      <c r="P740" s="34">
        <v>104</v>
      </c>
      <c r="Q740" s="34">
        <v>159</v>
      </c>
      <c r="R740" s="34">
        <v>140</v>
      </c>
      <c r="S740" s="34">
        <v>195</v>
      </c>
      <c r="T740" s="34">
        <v>66</v>
      </c>
      <c r="U740" s="34">
        <v>107</v>
      </c>
      <c r="V740" s="34">
        <v>129</v>
      </c>
      <c r="W740" s="34">
        <v>101</v>
      </c>
      <c r="X740" s="34">
        <v>174</v>
      </c>
      <c r="Y740" s="34">
        <v>86</v>
      </c>
      <c r="Z740" s="34">
        <v>160</v>
      </c>
      <c r="AA740" s="34">
        <v>194</v>
      </c>
      <c r="AB740" s="34">
        <v>120</v>
      </c>
      <c r="AC740" s="34">
        <v>225</v>
      </c>
    </row>
    <row r="741" spans="1:29" x14ac:dyDescent="0.2">
      <c r="A741" s="34" t="s">
        <v>61234</v>
      </c>
      <c r="B741" s="34">
        <v>143</v>
      </c>
      <c r="C741" s="34">
        <v>246</v>
      </c>
      <c r="D741" s="34">
        <v>187</v>
      </c>
      <c r="E741" s="34">
        <v>272</v>
      </c>
      <c r="F741" s="34">
        <v>144</v>
      </c>
      <c r="G741" s="34">
        <v>240</v>
      </c>
      <c r="H741" s="34">
        <v>149</v>
      </c>
      <c r="I741" s="34">
        <v>185</v>
      </c>
      <c r="J741" s="34">
        <v>134</v>
      </c>
      <c r="K741" s="34">
        <v>294</v>
      </c>
      <c r="L741" s="34">
        <v>74</v>
      </c>
      <c r="M741" s="34">
        <v>158</v>
      </c>
      <c r="N741" s="34">
        <v>144</v>
      </c>
      <c r="O741" s="34">
        <v>186</v>
      </c>
      <c r="P741" s="34">
        <v>160</v>
      </c>
      <c r="Q741" s="34">
        <v>272</v>
      </c>
      <c r="R741" s="34">
        <v>171</v>
      </c>
      <c r="S741" s="34">
        <v>321</v>
      </c>
      <c r="T741" s="34">
        <v>127</v>
      </c>
      <c r="U741" s="34">
        <v>174</v>
      </c>
      <c r="V741" s="34">
        <v>156</v>
      </c>
      <c r="W741" s="34">
        <v>271</v>
      </c>
      <c r="X741" s="34">
        <v>188</v>
      </c>
      <c r="Y741" s="34">
        <v>180</v>
      </c>
      <c r="Z741" s="34">
        <v>183</v>
      </c>
      <c r="AA741" s="34">
        <v>268</v>
      </c>
      <c r="AB741" s="34">
        <v>171</v>
      </c>
      <c r="AC741" s="34">
        <v>306</v>
      </c>
    </row>
    <row r="742" spans="1:29" x14ac:dyDescent="0.2">
      <c r="A742" s="34" t="s">
        <v>61235</v>
      </c>
      <c r="B742" s="34">
        <v>14</v>
      </c>
      <c r="C742" s="34">
        <v>28</v>
      </c>
      <c r="D742" s="34">
        <v>30</v>
      </c>
      <c r="E742" s="34">
        <v>39</v>
      </c>
      <c r="F742" s="34">
        <v>31</v>
      </c>
      <c r="G742" s="34">
        <v>35</v>
      </c>
      <c r="H742" s="34">
        <v>38</v>
      </c>
      <c r="I742" s="34">
        <v>43</v>
      </c>
      <c r="J742" s="34">
        <v>24</v>
      </c>
      <c r="K742" s="34">
        <v>42</v>
      </c>
      <c r="L742" s="34">
        <v>19</v>
      </c>
      <c r="M742" s="34">
        <v>26</v>
      </c>
      <c r="N742" s="34">
        <v>30</v>
      </c>
      <c r="O742" s="34">
        <v>32</v>
      </c>
      <c r="P742" s="34">
        <v>27</v>
      </c>
      <c r="Q742" s="34">
        <v>28</v>
      </c>
      <c r="R742" s="34">
        <v>22</v>
      </c>
      <c r="S742" s="34">
        <v>58</v>
      </c>
      <c r="T742" s="34">
        <v>18</v>
      </c>
      <c r="U742" s="34">
        <v>31</v>
      </c>
      <c r="V742" s="34">
        <v>32</v>
      </c>
      <c r="W742" s="34">
        <v>38</v>
      </c>
      <c r="X742" s="34">
        <v>36</v>
      </c>
      <c r="Y742" s="34">
        <v>19</v>
      </c>
      <c r="Z742" s="34">
        <v>26</v>
      </c>
      <c r="AA742" s="34">
        <v>42</v>
      </c>
      <c r="AB742" s="34">
        <v>15</v>
      </c>
      <c r="AC742" s="34">
        <v>53</v>
      </c>
    </row>
    <row r="743" spans="1:29" x14ac:dyDescent="0.2">
      <c r="A743" s="34" t="s">
        <v>61236</v>
      </c>
      <c r="B743" s="34">
        <v>101</v>
      </c>
      <c r="C743" s="34">
        <v>243</v>
      </c>
      <c r="D743" s="34">
        <v>177</v>
      </c>
      <c r="E743" s="34">
        <v>243</v>
      </c>
      <c r="F743" s="34">
        <v>195</v>
      </c>
      <c r="G743" s="34">
        <v>205</v>
      </c>
      <c r="H743" s="34">
        <v>178</v>
      </c>
      <c r="I743" s="34">
        <v>175</v>
      </c>
      <c r="J743" s="34">
        <v>192</v>
      </c>
      <c r="K743" s="34">
        <v>250</v>
      </c>
      <c r="L743" s="34">
        <v>114</v>
      </c>
      <c r="M743" s="34">
        <v>205</v>
      </c>
      <c r="N743" s="34">
        <v>147</v>
      </c>
      <c r="O743" s="34">
        <v>197</v>
      </c>
      <c r="P743" s="34">
        <v>190</v>
      </c>
      <c r="Q743" s="34">
        <v>294</v>
      </c>
      <c r="R743" s="34">
        <v>268</v>
      </c>
      <c r="S743" s="34">
        <v>263</v>
      </c>
      <c r="T743" s="34">
        <v>155</v>
      </c>
      <c r="U743" s="34">
        <v>200</v>
      </c>
      <c r="V743" s="34">
        <v>229</v>
      </c>
      <c r="W743" s="34">
        <v>286</v>
      </c>
      <c r="X743" s="34">
        <v>274</v>
      </c>
      <c r="Y743" s="34">
        <v>237</v>
      </c>
      <c r="Z743" s="34">
        <v>138</v>
      </c>
      <c r="AA743" s="34">
        <v>265</v>
      </c>
      <c r="AB743" s="34">
        <v>235</v>
      </c>
      <c r="AC743" s="34">
        <v>319</v>
      </c>
    </row>
    <row r="744" spans="1:29" x14ac:dyDescent="0.2">
      <c r="A744" s="34" t="s">
        <v>61237</v>
      </c>
      <c r="B744" s="34">
        <v>67</v>
      </c>
      <c r="C744" s="34">
        <v>61</v>
      </c>
      <c r="D744" s="34">
        <v>107</v>
      </c>
      <c r="E744" s="34">
        <v>80</v>
      </c>
      <c r="F744" s="34">
        <v>118</v>
      </c>
      <c r="G744" s="34">
        <v>79</v>
      </c>
      <c r="H744" s="34">
        <v>112</v>
      </c>
      <c r="I744" s="34">
        <v>82</v>
      </c>
      <c r="J744" s="34">
        <v>85</v>
      </c>
      <c r="K744" s="34">
        <v>94</v>
      </c>
      <c r="L744" s="34">
        <v>52</v>
      </c>
      <c r="M744" s="34">
        <v>51</v>
      </c>
      <c r="N744" s="34">
        <v>57</v>
      </c>
      <c r="O744" s="34">
        <v>51</v>
      </c>
      <c r="P744" s="34">
        <v>75</v>
      </c>
      <c r="Q744" s="34">
        <v>90</v>
      </c>
      <c r="R744" s="34">
        <v>121</v>
      </c>
      <c r="S744" s="34">
        <v>86</v>
      </c>
      <c r="T744" s="34">
        <v>97</v>
      </c>
      <c r="U744" s="34">
        <v>68</v>
      </c>
      <c r="V744" s="34">
        <v>125</v>
      </c>
      <c r="W744" s="34">
        <v>57</v>
      </c>
      <c r="X744" s="34">
        <v>98</v>
      </c>
      <c r="Y744" s="34">
        <v>92</v>
      </c>
      <c r="Z744" s="34">
        <v>101</v>
      </c>
      <c r="AA744" s="34">
        <v>95</v>
      </c>
      <c r="AB744" s="34">
        <v>78</v>
      </c>
      <c r="AC744" s="34">
        <v>90</v>
      </c>
    </row>
    <row r="745" spans="1:29" x14ac:dyDescent="0.2">
      <c r="A745" s="34" t="s">
        <v>61238</v>
      </c>
      <c r="B745" s="34">
        <v>82</v>
      </c>
      <c r="C745" s="34">
        <v>161</v>
      </c>
      <c r="D745" s="34">
        <v>153</v>
      </c>
      <c r="E745" s="34">
        <v>219</v>
      </c>
      <c r="F745" s="34">
        <v>103</v>
      </c>
      <c r="G745" s="34">
        <v>228</v>
      </c>
      <c r="H745" s="34">
        <v>72</v>
      </c>
      <c r="I745" s="34">
        <v>158</v>
      </c>
      <c r="J745" s="34">
        <v>67</v>
      </c>
      <c r="K745" s="34">
        <v>336</v>
      </c>
      <c r="L745" s="34">
        <v>41</v>
      </c>
      <c r="M745" s="34">
        <v>151</v>
      </c>
      <c r="N745" s="34">
        <v>77</v>
      </c>
      <c r="O745" s="34">
        <v>141</v>
      </c>
      <c r="P745" s="34">
        <v>80</v>
      </c>
      <c r="Q745" s="34">
        <v>169</v>
      </c>
      <c r="R745" s="34">
        <v>117</v>
      </c>
      <c r="S745" s="34">
        <v>248</v>
      </c>
      <c r="T745" s="34">
        <v>56</v>
      </c>
      <c r="U745" s="34">
        <v>96</v>
      </c>
      <c r="V745" s="34">
        <v>123</v>
      </c>
      <c r="W745" s="34">
        <v>179</v>
      </c>
      <c r="X745" s="34">
        <v>133</v>
      </c>
      <c r="Y745" s="34">
        <v>125</v>
      </c>
      <c r="Z745" s="34">
        <v>110</v>
      </c>
      <c r="AA745" s="34">
        <v>244</v>
      </c>
      <c r="AB745" s="34">
        <v>76</v>
      </c>
      <c r="AC745" s="34">
        <v>247</v>
      </c>
    </row>
    <row r="746" spans="1:29" x14ac:dyDescent="0.2">
      <c r="A746" s="34" t="s">
        <v>61239</v>
      </c>
      <c r="B746" s="34">
        <v>115</v>
      </c>
      <c r="C746" s="34">
        <v>153</v>
      </c>
      <c r="D746" s="34">
        <v>203</v>
      </c>
      <c r="E746" s="34">
        <v>191</v>
      </c>
      <c r="F746" s="34">
        <v>184</v>
      </c>
      <c r="G746" s="34">
        <v>190</v>
      </c>
      <c r="H746" s="34">
        <v>138</v>
      </c>
      <c r="I746" s="34">
        <v>194</v>
      </c>
      <c r="J746" s="34">
        <v>151</v>
      </c>
      <c r="K746" s="34">
        <v>222</v>
      </c>
      <c r="L746" s="34">
        <v>114</v>
      </c>
      <c r="M746" s="34">
        <v>121</v>
      </c>
      <c r="N746" s="34">
        <v>137</v>
      </c>
      <c r="O746" s="34">
        <v>181</v>
      </c>
      <c r="P746" s="34">
        <v>128</v>
      </c>
      <c r="Q746" s="34">
        <v>223</v>
      </c>
      <c r="R746" s="34">
        <v>181</v>
      </c>
      <c r="S746" s="34">
        <v>237</v>
      </c>
      <c r="T746" s="34">
        <v>152</v>
      </c>
      <c r="U746" s="34">
        <v>169</v>
      </c>
      <c r="V746" s="34">
        <v>226</v>
      </c>
      <c r="W746" s="34">
        <v>160</v>
      </c>
      <c r="X746" s="34">
        <v>219</v>
      </c>
      <c r="Y746" s="34">
        <v>151</v>
      </c>
      <c r="Z746" s="34">
        <v>198</v>
      </c>
      <c r="AA746" s="34">
        <v>239</v>
      </c>
      <c r="AB746" s="34">
        <v>178</v>
      </c>
      <c r="AC746" s="34">
        <v>272</v>
      </c>
    </row>
    <row r="747" spans="1:29" x14ac:dyDescent="0.2">
      <c r="A747" s="34" t="s">
        <v>61240</v>
      </c>
      <c r="B747" s="34">
        <v>38</v>
      </c>
      <c r="C747" s="34">
        <v>91</v>
      </c>
      <c r="D747" s="34">
        <v>65</v>
      </c>
      <c r="E747" s="34">
        <v>105</v>
      </c>
      <c r="F747" s="34">
        <v>70</v>
      </c>
      <c r="G747" s="34">
        <v>113</v>
      </c>
      <c r="H747" s="34">
        <v>54</v>
      </c>
      <c r="I747" s="34">
        <v>86</v>
      </c>
      <c r="J747" s="34">
        <v>45</v>
      </c>
      <c r="K747" s="34">
        <v>158</v>
      </c>
      <c r="L747" s="34">
        <v>32</v>
      </c>
      <c r="M747" s="34">
        <v>82</v>
      </c>
      <c r="N747" s="34">
        <v>65</v>
      </c>
      <c r="O747" s="34">
        <v>102</v>
      </c>
      <c r="P747" s="34">
        <v>66</v>
      </c>
      <c r="Q747" s="34">
        <v>109</v>
      </c>
      <c r="R747" s="34">
        <v>60</v>
      </c>
      <c r="S747" s="34">
        <v>130</v>
      </c>
      <c r="T747" s="34">
        <v>47</v>
      </c>
      <c r="U747" s="34">
        <v>101</v>
      </c>
      <c r="V747" s="34">
        <v>70</v>
      </c>
      <c r="W747" s="34">
        <v>100</v>
      </c>
      <c r="X747" s="34">
        <v>79</v>
      </c>
      <c r="Y747" s="34">
        <v>102</v>
      </c>
      <c r="Z747" s="34">
        <v>86</v>
      </c>
      <c r="AA747" s="34">
        <v>133</v>
      </c>
      <c r="AB747" s="34">
        <v>84</v>
      </c>
      <c r="AC747" s="34">
        <v>153</v>
      </c>
    </row>
    <row r="748" spans="1:29" x14ac:dyDescent="0.2">
      <c r="A748" s="34" t="s">
        <v>61241</v>
      </c>
      <c r="B748" s="34">
        <v>111</v>
      </c>
      <c r="C748" s="34">
        <v>189</v>
      </c>
      <c r="D748" s="34">
        <v>133</v>
      </c>
      <c r="E748" s="34">
        <v>155</v>
      </c>
      <c r="F748" s="34">
        <v>134</v>
      </c>
      <c r="G748" s="34">
        <v>173</v>
      </c>
      <c r="H748" s="34">
        <v>100</v>
      </c>
      <c r="I748" s="34">
        <v>187</v>
      </c>
      <c r="J748" s="34">
        <v>105</v>
      </c>
      <c r="K748" s="34">
        <v>205</v>
      </c>
      <c r="L748" s="34">
        <v>70</v>
      </c>
      <c r="M748" s="34">
        <v>150</v>
      </c>
      <c r="N748" s="34">
        <v>109</v>
      </c>
      <c r="O748" s="34">
        <v>161</v>
      </c>
      <c r="P748" s="34">
        <v>107</v>
      </c>
      <c r="Q748" s="34">
        <v>187</v>
      </c>
      <c r="R748" s="34">
        <v>143</v>
      </c>
      <c r="S748" s="34">
        <v>221</v>
      </c>
      <c r="T748" s="34">
        <v>84</v>
      </c>
      <c r="U748" s="34">
        <v>179</v>
      </c>
      <c r="V748" s="34">
        <v>130</v>
      </c>
      <c r="W748" s="34">
        <v>160</v>
      </c>
      <c r="X748" s="34">
        <v>160</v>
      </c>
      <c r="Y748" s="34">
        <v>155</v>
      </c>
      <c r="Z748" s="34">
        <v>132</v>
      </c>
      <c r="AA748" s="34">
        <v>206</v>
      </c>
      <c r="AB748" s="34">
        <v>120</v>
      </c>
      <c r="AC748" s="34">
        <v>250</v>
      </c>
    </row>
    <row r="749" spans="1:29" x14ac:dyDescent="0.2">
      <c r="A749" s="34" t="s">
        <v>61242</v>
      </c>
      <c r="B749" s="34">
        <v>165</v>
      </c>
      <c r="C749" s="34">
        <v>312</v>
      </c>
      <c r="D749" s="34">
        <v>246</v>
      </c>
      <c r="E749" s="34">
        <v>275</v>
      </c>
      <c r="F749" s="34">
        <v>211</v>
      </c>
      <c r="G749" s="34">
        <v>345</v>
      </c>
      <c r="H749" s="34">
        <v>188</v>
      </c>
      <c r="I749" s="34">
        <v>274</v>
      </c>
      <c r="J749" s="34">
        <v>190</v>
      </c>
      <c r="K749" s="34">
        <v>282</v>
      </c>
      <c r="L749" s="34">
        <v>200</v>
      </c>
      <c r="M749" s="34">
        <v>290</v>
      </c>
      <c r="N749" s="34">
        <v>208</v>
      </c>
      <c r="O749" s="34">
        <v>244</v>
      </c>
      <c r="P749" s="34">
        <v>206</v>
      </c>
      <c r="Q749" s="34">
        <v>343</v>
      </c>
      <c r="R749" s="34">
        <v>265</v>
      </c>
      <c r="S749" s="34">
        <v>379</v>
      </c>
      <c r="T749" s="34">
        <v>260</v>
      </c>
      <c r="U749" s="34">
        <v>281</v>
      </c>
      <c r="V749" s="34">
        <v>274</v>
      </c>
      <c r="W749" s="34">
        <v>375</v>
      </c>
      <c r="X749" s="34">
        <v>308</v>
      </c>
      <c r="Y749" s="34">
        <v>309</v>
      </c>
      <c r="Z749" s="34">
        <v>268</v>
      </c>
      <c r="AA749" s="34">
        <v>406</v>
      </c>
      <c r="AB749" s="34">
        <v>290</v>
      </c>
      <c r="AC749" s="34">
        <v>504</v>
      </c>
    </row>
    <row r="750" spans="1:29" x14ac:dyDescent="0.2">
      <c r="A750" s="34" t="s">
        <v>61243</v>
      </c>
      <c r="B750" s="34">
        <v>48</v>
      </c>
      <c r="C750" s="34">
        <v>59</v>
      </c>
      <c r="D750" s="34">
        <v>57</v>
      </c>
      <c r="E750" s="34">
        <v>71</v>
      </c>
      <c r="F750" s="34">
        <v>50</v>
      </c>
      <c r="G750" s="34">
        <v>47</v>
      </c>
      <c r="H750" s="34">
        <v>49</v>
      </c>
      <c r="I750" s="34">
        <v>49</v>
      </c>
      <c r="J750" s="34">
        <v>54</v>
      </c>
      <c r="K750" s="34">
        <v>60</v>
      </c>
      <c r="L750" s="34">
        <v>27</v>
      </c>
      <c r="M750" s="34">
        <v>43</v>
      </c>
      <c r="N750" s="34">
        <v>45</v>
      </c>
      <c r="O750" s="34">
        <v>84</v>
      </c>
      <c r="P750" s="34">
        <v>51</v>
      </c>
      <c r="Q750" s="34">
        <v>51</v>
      </c>
      <c r="R750" s="34">
        <v>46</v>
      </c>
      <c r="S750" s="34">
        <v>66</v>
      </c>
      <c r="T750" s="34">
        <v>38</v>
      </c>
      <c r="U750" s="34">
        <v>48</v>
      </c>
      <c r="V750" s="34">
        <v>68</v>
      </c>
      <c r="W750" s="34">
        <v>50</v>
      </c>
      <c r="X750" s="34">
        <v>77</v>
      </c>
      <c r="Y750" s="34">
        <v>53</v>
      </c>
      <c r="Z750" s="34">
        <v>78</v>
      </c>
      <c r="AA750" s="34">
        <v>76</v>
      </c>
      <c r="AB750" s="34">
        <v>42</v>
      </c>
      <c r="AC750" s="34">
        <v>90</v>
      </c>
    </row>
    <row r="751" spans="1:29" x14ac:dyDescent="0.2">
      <c r="A751" s="34" t="s">
        <v>61244</v>
      </c>
      <c r="B751" s="34">
        <v>81</v>
      </c>
      <c r="C751" s="34">
        <v>106</v>
      </c>
      <c r="D751" s="34">
        <v>110</v>
      </c>
      <c r="E751" s="34">
        <v>145</v>
      </c>
      <c r="F751" s="34">
        <v>136</v>
      </c>
      <c r="G751" s="34">
        <v>106</v>
      </c>
      <c r="H751" s="34">
        <v>109</v>
      </c>
      <c r="I751" s="34">
        <v>123</v>
      </c>
      <c r="J751" s="34">
        <v>88</v>
      </c>
      <c r="K751" s="34">
        <v>196</v>
      </c>
      <c r="L751" s="34">
        <v>73</v>
      </c>
      <c r="M751" s="34">
        <v>122</v>
      </c>
      <c r="N751" s="34">
        <v>88</v>
      </c>
      <c r="O751" s="34">
        <v>123</v>
      </c>
      <c r="P751" s="34">
        <v>98</v>
      </c>
      <c r="Q751" s="34">
        <v>213</v>
      </c>
      <c r="R751" s="34">
        <v>151</v>
      </c>
      <c r="S751" s="34">
        <v>173</v>
      </c>
      <c r="T751" s="34">
        <v>77</v>
      </c>
      <c r="U751" s="34">
        <v>111</v>
      </c>
      <c r="V751" s="34">
        <v>119</v>
      </c>
      <c r="W751" s="34">
        <v>146</v>
      </c>
      <c r="X751" s="34">
        <v>130</v>
      </c>
      <c r="Y751" s="34">
        <v>148</v>
      </c>
      <c r="Z751" s="34">
        <v>119</v>
      </c>
      <c r="AA751" s="34">
        <v>207</v>
      </c>
      <c r="AB751" s="34">
        <v>82</v>
      </c>
      <c r="AC751" s="34">
        <v>244</v>
      </c>
    </row>
    <row r="752" spans="1:29" x14ac:dyDescent="0.2">
      <c r="A752" s="34" t="s">
        <v>61245</v>
      </c>
      <c r="B752" s="34">
        <v>190</v>
      </c>
      <c r="C752" s="34">
        <v>194</v>
      </c>
      <c r="D752" s="34">
        <v>171</v>
      </c>
      <c r="E752" s="34">
        <v>232</v>
      </c>
      <c r="F752" s="34">
        <v>183</v>
      </c>
      <c r="G752" s="34">
        <v>238</v>
      </c>
      <c r="H752" s="34">
        <v>178</v>
      </c>
      <c r="I752" s="34">
        <v>216</v>
      </c>
      <c r="J752" s="34">
        <v>139</v>
      </c>
      <c r="K752" s="34">
        <v>218</v>
      </c>
      <c r="L752" s="34">
        <v>105</v>
      </c>
      <c r="M752" s="34">
        <v>186</v>
      </c>
      <c r="N752" s="34">
        <v>133</v>
      </c>
      <c r="O752" s="34">
        <v>180</v>
      </c>
      <c r="P752" s="34">
        <v>156</v>
      </c>
      <c r="Q752" s="34">
        <v>271</v>
      </c>
      <c r="R752" s="34">
        <v>238</v>
      </c>
      <c r="S752" s="34">
        <v>252</v>
      </c>
      <c r="T752" s="34">
        <v>226</v>
      </c>
      <c r="U752" s="34">
        <v>162</v>
      </c>
      <c r="V752" s="34">
        <v>232</v>
      </c>
      <c r="W752" s="34">
        <v>286</v>
      </c>
      <c r="X752" s="34">
        <v>219</v>
      </c>
      <c r="Y752" s="34">
        <v>240</v>
      </c>
      <c r="Z752" s="34">
        <v>200</v>
      </c>
      <c r="AA752" s="34">
        <v>305</v>
      </c>
      <c r="AB752" s="34">
        <v>261</v>
      </c>
      <c r="AC752" s="34">
        <v>312</v>
      </c>
    </row>
    <row r="753" spans="1:29" x14ac:dyDescent="0.2">
      <c r="A753" s="34" t="s">
        <v>61246</v>
      </c>
      <c r="B753" s="34">
        <v>43</v>
      </c>
      <c r="C753" s="34">
        <v>98</v>
      </c>
      <c r="D753" s="34">
        <v>81</v>
      </c>
      <c r="E753" s="34">
        <v>84</v>
      </c>
      <c r="F753" s="34">
        <v>75</v>
      </c>
      <c r="G753" s="34">
        <v>89</v>
      </c>
      <c r="H753" s="34">
        <v>66</v>
      </c>
      <c r="I753" s="34">
        <v>70</v>
      </c>
      <c r="J753" s="34">
        <v>70</v>
      </c>
      <c r="K753" s="34">
        <v>103</v>
      </c>
      <c r="L753" s="34">
        <v>42</v>
      </c>
      <c r="M753" s="34">
        <v>57</v>
      </c>
      <c r="N753" s="34">
        <v>59</v>
      </c>
      <c r="O753" s="34">
        <v>70</v>
      </c>
      <c r="P753" s="34">
        <v>57</v>
      </c>
      <c r="Q753" s="34">
        <v>96</v>
      </c>
      <c r="R753" s="34">
        <v>66</v>
      </c>
      <c r="S753" s="34">
        <v>119</v>
      </c>
      <c r="T753" s="34">
        <v>53</v>
      </c>
      <c r="U753" s="34">
        <v>69</v>
      </c>
      <c r="V753" s="34">
        <v>49</v>
      </c>
      <c r="W753" s="34">
        <v>101</v>
      </c>
      <c r="X753" s="34">
        <v>75</v>
      </c>
      <c r="Y753" s="34">
        <v>64</v>
      </c>
      <c r="Z753" s="34">
        <v>69</v>
      </c>
      <c r="AA753" s="34">
        <v>120</v>
      </c>
      <c r="AB753" s="34">
        <v>68</v>
      </c>
      <c r="AC753" s="34">
        <v>135</v>
      </c>
    </row>
    <row r="754" spans="1:29" x14ac:dyDescent="0.2">
      <c r="A754" s="34" t="s">
        <v>61247</v>
      </c>
      <c r="B754" s="34">
        <v>63</v>
      </c>
      <c r="C754" s="34">
        <v>57</v>
      </c>
      <c r="D754" s="34">
        <v>73</v>
      </c>
      <c r="E754" s="34">
        <v>65</v>
      </c>
      <c r="F754" s="34">
        <v>54</v>
      </c>
      <c r="G754" s="34">
        <v>60</v>
      </c>
      <c r="H754" s="34">
        <v>56</v>
      </c>
      <c r="I754" s="34">
        <v>56</v>
      </c>
      <c r="J754" s="34">
        <v>47</v>
      </c>
      <c r="K754" s="34">
        <v>56</v>
      </c>
      <c r="L754" s="34">
        <v>43</v>
      </c>
      <c r="M754" s="34">
        <v>65</v>
      </c>
      <c r="N754" s="34">
        <v>37</v>
      </c>
      <c r="O754" s="34">
        <v>50</v>
      </c>
      <c r="P754" s="34">
        <v>44</v>
      </c>
      <c r="Q754" s="34">
        <v>91</v>
      </c>
      <c r="R754" s="34">
        <v>65</v>
      </c>
      <c r="S754" s="34">
        <v>75</v>
      </c>
      <c r="T754" s="34">
        <v>57</v>
      </c>
      <c r="U754" s="34">
        <v>48</v>
      </c>
      <c r="V754" s="34">
        <v>84</v>
      </c>
      <c r="W754" s="34">
        <v>60</v>
      </c>
      <c r="X754" s="34">
        <v>61</v>
      </c>
      <c r="Y754" s="34">
        <v>75</v>
      </c>
      <c r="Z754" s="34">
        <v>61</v>
      </c>
      <c r="AA754" s="34">
        <v>85</v>
      </c>
      <c r="AB754" s="34">
        <v>80</v>
      </c>
      <c r="AC754" s="34">
        <v>89</v>
      </c>
    </row>
    <row r="755" spans="1:29" x14ac:dyDescent="0.2">
      <c r="A755" s="34" t="s">
        <v>61248</v>
      </c>
      <c r="B755" s="34">
        <v>110</v>
      </c>
      <c r="C755" s="34">
        <v>124</v>
      </c>
      <c r="D755" s="34">
        <v>119</v>
      </c>
      <c r="E755" s="34">
        <v>143</v>
      </c>
      <c r="F755" s="34">
        <v>107</v>
      </c>
      <c r="G755" s="34">
        <v>162</v>
      </c>
      <c r="H755" s="34">
        <v>85</v>
      </c>
      <c r="I755" s="34">
        <v>106</v>
      </c>
      <c r="J755" s="34">
        <v>78</v>
      </c>
      <c r="K755" s="34">
        <v>142</v>
      </c>
      <c r="L755" s="34">
        <v>73</v>
      </c>
      <c r="M755" s="34">
        <v>94</v>
      </c>
      <c r="N755" s="34">
        <v>75</v>
      </c>
      <c r="O755" s="34">
        <v>132</v>
      </c>
      <c r="P755" s="34">
        <v>90</v>
      </c>
      <c r="Q755" s="34">
        <v>141</v>
      </c>
      <c r="R755" s="34">
        <v>111</v>
      </c>
      <c r="S755" s="34">
        <v>160</v>
      </c>
      <c r="T755" s="34">
        <v>98</v>
      </c>
      <c r="U755" s="34">
        <v>132</v>
      </c>
      <c r="V755" s="34">
        <v>121</v>
      </c>
      <c r="W755" s="34">
        <v>130</v>
      </c>
      <c r="X755" s="34">
        <v>138</v>
      </c>
      <c r="Y755" s="34">
        <v>156</v>
      </c>
      <c r="Z755" s="34">
        <v>127</v>
      </c>
      <c r="AA755" s="34">
        <v>127</v>
      </c>
      <c r="AB755" s="34">
        <v>117</v>
      </c>
      <c r="AC755" s="34">
        <v>180</v>
      </c>
    </row>
    <row r="756" spans="1:29" x14ac:dyDescent="0.2">
      <c r="A756" s="34" t="s">
        <v>61249</v>
      </c>
      <c r="B756" s="34">
        <v>270</v>
      </c>
      <c r="C756" s="34">
        <v>359</v>
      </c>
      <c r="D756" s="34">
        <v>436</v>
      </c>
      <c r="E756" s="34">
        <v>336</v>
      </c>
      <c r="F756" s="34">
        <v>433</v>
      </c>
      <c r="G756" s="34">
        <v>345</v>
      </c>
      <c r="H756" s="34">
        <v>418</v>
      </c>
      <c r="I756" s="34">
        <v>311</v>
      </c>
      <c r="J756" s="34">
        <v>296</v>
      </c>
      <c r="K756" s="34">
        <v>342</v>
      </c>
      <c r="L756" s="34">
        <v>242</v>
      </c>
      <c r="M756" s="34">
        <v>265</v>
      </c>
      <c r="N756" s="34">
        <v>314</v>
      </c>
      <c r="O756" s="34">
        <v>291</v>
      </c>
      <c r="P756" s="34">
        <v>361</v>
      </c>
      <c r="Q756" s="34">
        <v>432</v>
      </c>
      <c r="R756" s="34">
        <v>439</v>
      </c>
      <c r="S756" s="34">
        <v>406</v>
      </c>
      <c r="T756" s="34">
        <v>359</v>
      </c>
      <c r="U756" s="34">
        <v>281</v>
      </c>
      <c r="V756" s="34">
        <v>453</v>
      </c>
      <c r="W756" s="34">
        <v>361</v>
      </c>
      <c r="X756" s="34">
        <v>441</v>
      </c>
      <c r="Y756" s="34">
        <v>313</v>
      </c>
      <c r="Z756" s="34">
        <v>401</v>
      </c>
      <c r="AA756" s="34">
        <v>424</v>
      </c>
      <c r="AB756" s="34">
        <v>395</v>
      </c>
      <c r="AC756" s="34">
        <v>529</v>
      </c>
    </row>
    <row r="757" spans="1:29" x14ac:dyDescent="0.2">
      <c r="A757" s="34" t="s">
        <v>61250</v>
      </c>
      <c r="B757" s="34">
        <v>127</v>
      </c>
      <c r="C757" s="34">
        <v>203</v>
      </c>
      <c r="D757" s="34">
        <v>146</v>
      </c>
      <c r="E757" s="34">
        <v>188</v>
      </c>
      <c r="F757" s="34">
        <v>155</v>
      </c>
      <c r="G757" s="34">
        <v>221</v>
      </c>
      <c r="H757" s="34">
        <v>151</v>
      </c>
      <c r="I757" s="34">
        <v>143</v>
      </c>
      <c r="J757" s="34">
        <v>108</v>
      </c>
      <c r="K757" s="34">
        <v>326</v>
      </c>
      <c r="L757" s="34">
        <v>117</v>
      </c>
      <c r="M757" s="34">
        <v>165</v>
      </c>
      <c r="N757" s="34">
        <v>111</v>
      </c>
      <c r="O757" s="34">
        <v>172</v>
      </c>
      <c r="P757" s="34">
        <v>123</v>
      </c>
      <c r="Q757" s="34">
        <v>218</v>
      </c>
      <c r="R757" s="34">
        <v>193</v>
      </c>
      <c r="S757" s="34">
        <v>197</v>
      </c>
      <c r="T757" s="34">
        <v>135</v>
      </c>
      <c r="U757" s="34">
        <v>165</v>
      </c>
      <c r="V757" s="34">
        <v>156</v>
      </c>
      <c r="W757" s="34">
        <v>192</v>
      </c>
      <c r="X757" s="34">
        <v>128</v>
      </c>
      <c r="Y757" s="34">
        <v>252</v>
      </c>
      <c r="Z757" s="34">
        <v>174</v>
      </c>
      <c r="AA757" s="34">
        <v>201</v>
      </c>
      <c r="AB757" s="34">
        <v>190</v>
      </c>
      <c r="AC757" s="34">
        <v>230</v>
      </c>
    </row>
    <row r="758" spans="1:29" x14ac:dyDescent="0.2">
      <c r="A758" s="34" t="s">
        <v>61251</v>
      </c>
      <c r="B758" s="34">
        <v>111</v>
      </c>
      <c r="C758" s="34">
        <v>149</v>
      </c>
      <c r="D758" s="34">
        <v>114</v>
      </c>
      <c r="E758" s="34">
        <v>163</v>
      </c>
      <c r="F758" s="34">
        <v>111</v>
      </c>
      <c r="G758" s="34">
        <v>102</v>
      </c>
      <c r="H758" s="34">
        <v>80</v>
      </c>
      <c r="I758" s="34">
        <v>159</v>
      </c>
      <c r="J758" s="34">
        <v>86</v>
      </c>
      <c r="K758" s="34">
        <v>135</v>
      </c>
      <c r="L758" s="34">
        <v>81</v>
      </c>
      <c r="M758" s="34">
        <v>105</v>
      </c>
      <c r="N758" s="34">
        <v>90</v>
      </c>
      <c r="O758" s="34">
        <v>109</v>
      </c>
      <c r="P758" s="34">
        <v>103</v>
      </c>
      <c r="Q758" s="34">
        <v>181</v>
      </c>
      <c r="R758" s="34">
        <v>127</v>
      </c>
      <c r="S758" s="34">
        <v>154</v>
      </c>
      <c r="T758" s="34">
        <v>73</v>
      </c>
      <c r="U758" s="34">
        <v>103</v>
      </c>
      <c r="V758" s="34">
        <v>134</v>
      </c>
      <c r="W758" s="34">
        <v>129</v>
      </c>
      <c r="X758" s="34">
        <v>118</v>
      </c>
      <c r="Y758" s="34">
        <v>139</v>
      </c>
      <c r="Z758" s="34">
        <v>132</v>
      </c>
      <c r="AA758" s="34">
        <v>175</v>
      </c>
      <c r="AB758" s="34">
        <v>133</v>
      </c>
      <c r="AC758" s="34">
        <v>207</v>
      </c>
    </row>
    <row r="759" spans="1:29" x14ac:dyDescent="0.2">
      <c r="A759" s="34" t="s">
        <v>61252</v>
      </c>
      <c r="B759" s="34">
        <v>78</v>
      </c>
      <c r="C759" s="34">
        <v>77</v>
      </c>
      <c r="D759" s="34">
        <v>69</v>
      </c>
      <c r="E759" s="34">
        <v>56</v>
      </c>
      <c r="F759" s="34">
        <v>48</v>
      </c>
      <c r="G759" s="34">
        <v>66</v>
      </c>
      <c r="H759" s="34">
        <v>52</v>
      </c>
      <c r="I759" s="34">
        <v>75</v>
      </c>
      <c r="J759" s="34">
        <v>58</v>
      </c>
      <c r="K759" s="34">
        <v>62</v>
      </c>
      <c r="L759" s="34">
        <v>32</v>
      </c>
      <c r="M759" s="34">
        <v>62</v>
      </c>
      <c r="N759" s="34">
        <v>56</v>
      </c>
      <c r="O759" s="34">
        <v>67</v>
      </c>
      <c r="P759" s="34">
        <v>52</v>
      </c>
      <c r="Q759" s="34">
        <v>85</v>
      </c>
      <c r="R759" s="34">
        <v>73</v>
      </c>
      <c r="S759" s="34">
        <v>79</v>
      </c>
      <c r="T759" s="34">
        <v>32</v>
      </c>
      <c r="U759" s="34">
        <v>48</v>
      </c>
      <c r="V759" s="34">
        <v>61</v>
      </c>
      <c r="W759" s="34">
        <v>103</v>
      </c>
      <c r="X759" s="34">
        <v>77</v>
      </c>
      <c r="Y759" s="34">
        <v>54</v>
      </c>
      <c r="Z759" s="34">
        <v>75</v>
      </c>
      <c r="AA759" s="34">
        <v>99</v>
      </c>
      <c r="AB759" s="34">
        <v>57</v>
      </c>
      <c r="AC759" s="34">
        <v>126</v>
      </c>
    </row>
    <row r="760" spans="1:29" x14ac:dyDescent="0.2">
      <c r="A760" s="34" t="s">
        <v>61253</v>
      </c>
      <c r="B760" s="34">
        <v>64</v>
      </c>
      <c r="C760" s="34">
        <v>160</v>
      </c>
      <c r="D760" s="34">
        <v>154</v>
      </c>
      <c r="E760" s="34">
        <v>235</v>
      </c>
      <c r="F760" s="34">
        <v>95</v>
      </c>
      <c r="G760" s="34">
        <v>218</v>
      </c>
      <c r="H760" s="34">
        <v>97</v>
      </c>
      <c r="I760" s="34">
        <v>158</v>
      </c>
      <c r="J760" s="34">
        <v>63</v>
      </c>
      <c r="K760" s="34">
        <v>215</v>
      </c>
      <c r="L760" s="34">
        <v>33</v>
      </c>
      <c r="M760" s="34">
        <v>122</v>
      </c>
      <c r="N760" s="34">
        <v>92</v>
      </c>
      <c r="O760" s="34">
        <v>151</v>
      </c>
      <c r="P760" s="34">
        <v>79</v>
      </c>
      <c r="Q760" s="34">
        <v>152</v>
      </c>
      <c r="R760" s="34">
        <v>89</v>
      </c>
      <c r="S760" s="34">
        <v>272</v>
      </c>
      <c r="T760" s="34">
        <v>47</v>
      </c>
      <c r="U760" s="34">
        <v>127</v>
      </c>
      <c r="V760" s="34">
        <v>110</v>
      </c>
      <c r="W760" s="34">
        <v>145</v>
      </c>
      <c r="X760" s="34">
        <v>91</v>
      </c>
      <c r="Y760" s="34">
        <v>103</v>
      </c>
      <c r="Z760" s="34">
        <v>131</v>
      </c>
      <c r="AA760" s="34">
        <v>220</v>
      </c>
      <c r="AB760" s="34">
        <v>69</v>
      </c>
      <c r="AC760" s="34">
        <v>230</v>
      </c>
    </row>
    <row r="761" spans="1:29" x14ac:dyDescent="0.2">
      <c r="A761" s="34" t="s">
        <v>61254</v>
      </c>
      <c r="B761" s="34">
        <v>65</v>
      </c>
      <c r="C761" s="34">
        <v>108</v>
      </c>
      <c r="D761" s="34">
        <v>136</v>
      </c>
      <c r="E761" s="34">
        <v>130</v>
      </c>
      <c r="F761" s="34">
        <v>145</v>
      </c>
      <c r="G761" s="34">
        <v>135</v>
      </c>
      <c r="H761" s="34">
        <v>82</v>
      </c>
      <c r="I761" s="34">
        <v>130</v>
      </c>
      <c r="J761" s="34">
        <v>108</v>
      </c>
      <c r="K761" s="34">
        <v>198</v>
      </c>
      <c r="L761" s="34">
        <v>76</v>
      </c>
      <c r="M761" s="34">
        <v>97</v>
      </c>
      <c r="N761" s="34">
        <v>93</v>
      </c>
      <c r="O761" s="34">
        <v>80</v>
      </c>
      <c r="P761" s="34">
        <v>94</v>
      </c>
      <c r="Q761" s="34">
        <v>109</v>
      </c>
      <c r="R761" s="34">
        <v>109</v>
      </c>
      <c r="S761" s="34">
        <v>152</v>
      </c>
      <c r="T761" s="34">
        <v>67</v>
      </c>
      <c r="U761" s="34">
        <v>105</v>
      </c>
      <c r="V761" s="34">
        <v>135</v>
      </c>
      <c r="W761" s="34">
        <v>127</v>
      </c>
      <c r="X761" s="34">
        <v>159</v>
      </c>
      <c r="Y761" s="34">
        <v>119</v>
      </c>
      <c r="Z761" s="34">
        <v>182</v>
      </c>
      <c r="AA761" s="34">
        <v>152</v>
      </c>
      <c r="AB761" s="34">
        <v>101</v>
      </c>
      <c r="AC761" s="34">
        <v>227</v>
      </c>
    </row>
    <row r="762" spans="1:29" x14ac:dyDescent="0.2">
      <c r="A762" s="34" t="s">
        <v>61255</v>
      </c>
      <c r="B762" s="34">
        <v>91</v>
      </c>
      <c r="C762" s="34">
        <v>185</v>
      </c>
      <c r="D762" s="34">
        <v>172</v>
      </c>
      <c r="E762" s="34">
        <v>214</v>
      </c>
      <c r="F762" s="34">
        <v>146</v>
      </c>
      <c r="G762" s="34">
        <v>158</v>
      </c>
      <c r="H762" s="34">
        <v>128</v>
      </c>
      <c r="I762" s="34">
        <v>166</v>
      </c>
      <c r="J762" s="34">
        <v>93</v>
      </c>
      <c r="K762" s="34">
        <v>182</v>
      </c>
      <c r="L762" s="34">
        <v>73</v>
      </c>
      <c r="M762" s="34">
        <v>147</v>
      </c>
      <c r="N762" s="34">
        <v>119</v>
      </c>
      <c r="O762" s="34">
        <v>150</v>
      </c>
      <c r="P762" s="34">
        <v>119</v>
      </c>
      <c r="Q762" s="34">
        <v>176</v>
      </c>
      <c r="R762" s="34">
        <v>160</v>
      </c>
      <c r="S762" s="34">
        <v>264</v>
      </c>
      <c r="T762" s="34">
        <v>72</v>
      </c>
      <c r="U762" s="34">
        <v>144</v>
      </c>
      <c r="V762" s="34">
        <v>180</v>
      </c>
      <c r="W762" s="34">
        <v>172</v>
      </c>
      <c r="X762" s="34">
        <v>165</v>
      </c>
      <c r="Y762" s="34">
        <v>125</v>
      </c>
      <c r="Z762" s="34">
        <v>141</v>
      </c>
      <c r="AA762" s="34">
        <v>236</v>
      </c>
      <c r="AB762" s="34">
        <v>121</v>
      </c>
      <c r="AC762" s="34">
        <v>278</v>
      </c>
    </row>
    <row r="763" spans="1:29" x14ac:dyDescent="0.2">
      <c r="A763" s="34" t="s">
        <v>61256</v>
      </c>
      <c r="B763" s="34">
        <v>49</v>
      </c>
      <c r="C763" s="34">
        <v>113</v>
      </c>
      <c r="D763" s="34">
        <v>140</v>
      </c>
      <c r="E763" s="34">
        <v>133</v>
      </c>
      <c r="F763" s="34">
        <v>110</v>
      </c>
      <c r="G763" s="34">
        <v>113</v>
      </c>
      <c r="H763" s="34">
        <v>94</v>
      </c>
      <c r="I763" s="34">
        <v>131</v>
      </c>
      <c r="J763" s="34">
        <v>63</v>
      </c>
      <c r="K763" s="34">
        <v>116</v>
      </c>
      <c r="L763" s="34">
        <v>54</v>
      </c>
      <c r="M763" s="34">
        <v>108</v>
      </c>
      <c r="N763" s="34">
        <v>98</v>
      </c>
      <c r="O763" s="34">
        <v>99</v>
      </c>
      <c r="P763" s="34">
        <v>72</v>
      </c>
      <c r="Q763" s="34">
        <v>99</v>
      </c>
      <c r="R763" s="34">
        <v>108</v>
      </c>
      <c r="S763" s="34">
        <v>160</v>
      </c>
      <c r="T763" s="34">
        <v>49</v>
      </c>
      <c r="U763" s="34">
        <v>76</v>
      </c>
      <c r="V763" s="34">
        <v>126</v>
      </c>
      <c r="W763" s="34">
        <v>74</v>
      </c>
      <c r="X763" s="34">
        <v>143</v>
      </c>
      <c r="Y763" s="34">
        <v>80</v>
      </c>
      <c r="Z763" s="34">
        <v>118</v>
      </c>
      <c r="AA763" s="34">
        <v>133</v>
      </c>
      <c r="AB763" s="34">
        <v>85</v>
      </c>
      <c r="AC763" s="34">
        <v>213</v>
      </c>
    </row>
    <row r="764" spans="1:29" x14ac:dyDescent="0.2">
      <c r="A764" s="34" t="s">
        <v>61257</v>
      </c>
      <c r="B764" s="34">
        <v>130</v>
      </c>
      <c r="C764" s="34">
        <v>138</v>
      </c>
      <c r="D764" s="34">
        <v>204</v>
      </c>
      <c r="E764" s="34">
        <v>191</v>
      </c>
      <c r="F764" s="34">
        <v>164</v>
      </c>
      <c r="G764" s="34">
        <v>151</v>
      </c>
      <c r="H764" s="34">
        <v>210</v>
      </c>
      <c r="I764" s="34">
        <v>132</v>
      </c>
      <c r="J764" s="34">
        <v>194</v>
      </c>
      <c r="K764" s="34">
        <v>210</v>
      </c>
      <c r="L764" s="34">
        <v>124</v>
      </c>
      <c r="M764" s="34">
        <v>161</v>
      </c>
      <c r="N764" s="34">
        <v>147</v>
      </c>
      <c r="O764" s="34">
        <v>166</v>
      </c>
      <c r="P764" s="34">
        <v>160</v>
      </c>
      <c r="Q764" s="34">
        <v>211</v>
      </c>
      <c r="R764" s="34">
        <v>219</v>
      </c>
      <c r="S764" s="34">
        <v>222</v>
      </c>
      <c r="T764" s="34">
        <v>160</v>
      </c>
      <c r="U764" s="34">
        <v>194</v>
      </c>
      <c r="V764" s="34">
        <v>202</v>
      </c>
      <c r="W764" s="34">
        <v>212</v>
      </c>
      <c r="X764" s="34">
        <v>267</v>
      </c>
      <c r="Y764" s="34">
        <v>175</v>
      </c>
      <c r="Z764" s="34">
        <v>234</v>
      </c>
      <c r="AA764" s="34">
        <v>258</v>
      </c>
      <c r="AB764" s="34">
        <v>218</v>
      </c>
      <c r="AC764" s="34">
        <v>308</v>
      </c>
    </row>
    <row r="765" spans="1:29" x14ac:dyDescent="0.2">
      <c r="A765" s="34" t="s">
        <v>61258</v>
      </c>
      <c r="B765" s="34">
        <v>54</v>
      </c>
      <c r="C765" s="34">
        <v>144</v>
      </c>
      <c r="D765" s="34">
        <v>76</v>
      </c>
      <c r="E765" s="34">
        <v>137</v>
      </c>
      <c r="F765" s="34">
        <v>57</v>
      </c>
      <c r="G765" s="34">
        <v>89</v>
      </c>
      <c r="H765" s="34">
        <v>35</v>
      </c>
      <c r="I765" s="34">
        <v>115</v>
      </c>
      <c r="J765" s="34">
        <v>43</v>
      </c>
      <c r="K765" s="34">
        <v>137</v>
      </c>
      <c r="L765" s="34">
        <v>19</v>
      </c>
      <c r="M765" s="34">
        <v>65</v>
      </c>
      <c r="N765" s="34">
        <v>36</v>
      </c>
      <c r="O765" s="34">
        <v>100</v>
      </c>
      <c r="P765" s="34">
        <v>43</v>
      </c>
      <c r="Q765" s="34">
        <v>71</v>
      </c>
      <c r="R765" s="34">
        <v>56</v>
      </c>
      <c r="S765" s="34">
        <v>123</v>
      </c>
      <c r="T765" s="34">
        <v>16</v>
      </c>
      <c r="U765" s="34">
        <v>81</v>
      </c>
      <c r="V765" s="34">
        <v>32</v>
      </c>
      <c r="W765" s="34">
        <v>68</v>
      </c>
      <c r="X765" s="34">
        <v>56</v>
      </c>
      <c r="Y765" s="34">
        <v>68</v>
      </c>
      <c r="Z765" s="34">
        <v>52</v>
      </c>
      <c r="AA765" s="34">
        <v>129</v>
      </c>
      <c r="AB765" s="34">
        <v>30</v>
      </c>
      <c r="AC765" s="34">
        <v>161</v>
      </c>
    </row>
    <row r="766" spans="1:29" x14ac:dyDescent="0.2">
      <c r="A766" s="34" t="s">
        <v>61259</v>
      </c>
      <c r="B766" s="34">
        <v>111</v>
      </c>
      <c r="C766" s="34">
        <v>170</v>
      </c>
      <c r="D766" s="34">
        <v>169</v>
      </c>
      <c r="E766" s="34">
        <v>202</v>
      </c>
      <c r="F766" s="34">
        <v>204</v>
      </c>
      <c r="G766" s="34">
        <v>125</v>
      </c>
      <c r="H766" s="34">
        <v>204</v>
      </c>
      <c r="I766" s="34">
        <v>154</v>
      </c>
      <c r="J766" s="34">
        <v>140</v>
      </c>
      <c r="K766" s="34">
        <v>170</v>
      </c>
      <c r="L766" s="34">
        <v>84</v>
      </c>
      <c r="M766" s="34">
        <v>171</v>
      </c>
      <c r="N766" s="34">
        <v>141</v>
      </c>
      <c r="O766" s="34">
        <v>168</v>
      </c>
      <c r="P766" s="34">
        <v>159</v>
      </c>
      <c r="Q766" s="34">
        <v>176</v>
      </c>
      <c r="R766" s="34">
        <v>141</v>
      </c>
      <c r="S766" s="34">
        <v>199</v>
      </c>
      <c r="T766" s="34">
        <v>146</v>
      </c>
      <c r="U766" s="34">
        <v>153</v>
      </c>
      <c r="V766" s="34">
        <v>211</v>
      </c>
      <c r="W766" s="34">
        <v>190</v>
      </c>
      <c r="X766" s="34">
        <v>250</v>
      </c>
      <c r="Y766" s="34">
        <v>161</v>
      </c>
      <c r="Z766" s="34">
        <v>201</v>
      </c>
      <c r="AA766" s="34">
        <v>249</v>
      </c>
      <c r="AB766" s="34">
        <v>156</v>
      </c>
      <c r="AC766" s="34">
        <v>280</v>
      </c>
    </row>
    <row r="767" spans="1:29" x14ac:dyDescent="0.2">
      <c r="A767" s="34" t="s">
        <v>61260</v>
      </c>
      <c r="B767" s="34">
        <v>61</v>
      </c>
      <c r="C767" s="34">
        <v>128</v>
      </c>
      <c r="D767" s="34">
        <v>106</v>
      </c>
      <c r="E767" s="34">
        <v>82</v>
      </c>
      <c r="F767" s="34">
        <v>78</v>
      </c>
      <c r="G767" s="34">
        <v>77</v>
      </c>
      <c r="H767" s="34">
        <v>76</v>
      </c>
      <c r="I767" s="34">
        <v>82</v>
      </c>
      <c r="J767" s="34">
        <v>49</v>
      </c>
      <c r="K767" s="34">
        <v>66</v>
      </c>
      <c r="L767" s="34">
        <v>24</v>
      </c>
      <c r="M767" s="34">
        <v>64</v>
      </c>
      <c r="N767" s="34">
        <v>46</v>
      </c>
      <c r="O767" s="34">
        <v>46</v>
      </c>
      <c r="P767" s="34">
        <v>42</v>
      </c>
      <c r="Q767" s="34">
        <v>73</v>
      </c>
      <c r="R767" s="34">
        <v>65</v>
      </c>
      <c r="S767" s="34">
        <v>116</v>
      </c>
      <c r="T767" s="34">
        <v>45</v>
      </c>
      <c r="U767" s="34">
        <v>55</v>
      </c>
      <c r="V767" s="34">
        <v>72</v>
      </c>
      <c r="W767" s="34">
        <v>75</v>
      </c>
      <c r="X767" s="34">
        <v>78</v>
      </c>
      <c r="Y767" s="34">
        <v>65</v>
      </c>
      <c r="Z767" s="34">
        <v>123</v>
      </c>
      <c r="AA767" s="34">
        <v>105</v>
      </c>
      <c r="AB767" s="34">
        <v>41</v>
      </c>
      <c r="AC767" s="34">
        <v>128</v>
      </c>
    </row>
    <row r="768" spans="1:29" x14ac:dyDescent="0.2">
      <c r="A768" s="34" t="s">
        <v>61261</v>
      </c>
      <c r="B768" s="34">
        <v>76</v>
      </c>
      <c r="C768" s="34">
        <v>150</v>
      </c>
      <c r="D768" s="34">
        <v>92</v>
      </c>
      <c r="E768" s="34">
        <v>149</v>
      </c>
      <c r="F768" s="34">
        <v>85</v>
      </c>
      <c r="G768" s="34">
        <v>145</v>
      </c>
      <c r="H768" s="34">
        <v>61</v>
      </c>
      <c r="I768" s="34">
        <v>100</v>
      </c>
      <c r="J768" s="34">
        <v>41</v>
      </c>
      <c r="K768" s="34">
        <v>141</v>
      </c>
      <c r="L768" s="34">
        <v>30</v>
      </c>
      <c r="M768" s="34">
        <v>132</v>
      </c>
      <c r="N768" s="34">
        <v>49</v>
      </c>
      <c r="O768" s="34">
        <v>103</v>
      </c>
      <c r="P768" s="34">
        <v>50</v>
      </c>
      <c r="Q768" s="34">
        <v>167</v>
      </c>
      <c r="R768" s="34">
        <v>80</v>
      </c>
      <c r="S768" s="34">
        <v>149</v>
      </c>
      <c r="T768" s="34">
        <v>50</v>
      </c>
      <c r="U768" s="34">
        <v>93</v>
      </c>
      <c r="V768" s="34">
        <v>78</v>
      </c>
      <c r="W768" s="34">
        <v>120</v>
      </c>
      <c r="X768" s="34">
        <v>91</v>
      </c>
      <c r="Y768" s="34">
        <v>135</v>
      </c>
      <c r="Z768" s="34">
        <v>63</v>
      </c>
      <c r="AA768" s="34">
        <v>129</v>
      </c>
      <c r="AB768" s="34">
        <v>63</v>
      </c>
      <c r="AC768" s="34">
        <v>174</v>
      </c>
    </row>
    <row r="769" spans="1:29" x14ac:dyDescent="0.2">
      <c r="A769" s="34" t="s">
        <v>61262</v>
      </c>
      <c r="B769" s="34">
        <v>80</v>
      </c>
      <c r="C769" s="34">
        <v>167</v>
      </c>
      <c r="D769" s="34">
        <v>104</v>
      </c>
      <c r="E769" s="34">
        <v>164</v>
      </c>
      <c r="F769" s="34">
        <v>131</v>
      </c>
      <c r="G769" s="34">
        <v>169</v>
      </c>
      <c r="H769" s="34">
        <v>129</v>
      </c>
      <c r="I769" s="34">
        <v>140</v>
      </c>
      <c r="J769" s="34">
        <v>99</v>
      </c>
      <c r="K769" s="34">
        <v>178</v>
      </c>
      <c r="L769" s="34">
        <v>77</v>
      </c>
      <c r="M769" s="34">
        <v>122</v>
      </c>
      <c r="N769" s="34">
        <v>99</v>
      </c>
      <c r="O769" s="34">
        <v>112</v>
      </c>
      <c r="P769" s="34">
        <v>98</v>
      </c>
      <c r="Q769" s="34">
        <v>194</v>
      </c>
      <c r="R769" s="34">
        <v>137</v>
      </c>
      <c r="S769" s="34">
        <v>174</v>
      </c>
      <c r="T769" s="34">
        <v>120</v>
      </c>
      <c r="U769" s="34">
        <v>142</v>
      </c>
      <c r="V769" s="34">
        <v>124</v>
      </c>
      <c r="W769" s="34">
        <v>169</v>
      </c>
      <c r="X769" s="34">
        <v>188</v>
      </c>
      <c r="Y769" s="34">
        <v>160</v>
      </c>
      <c r="Z769" s="34">
        <v>128</v>
      </c>
      <c r="AA769" s="34">
        <v>164</v>
      </c>
      <c r="AB769" s="34">
        <v>102</v>
      </c>
      <c r="AC769" s="34">
        <v>189</v>
      </c>
    </row>
    <row r="770" spans="1:29" x14ac:dyDescent="0.2">
      <c r="A770" s="34" t="s">
        <v>61263</v>
      </c>
      <c r="B770" s="34">
        <v>44</v>
      </c>
      <c r="C770" s="34">
        <v>66</v>
      </c>
      <c r="D770" s="34">
        <v>83</v>
      </c>
      <c r="E770" s="34">
        <v>77</v>
      </c>
      <c r="F770" s="34">
        <v>58</v>
      </c>
      <c r="G770" s="34">
        <v>72</v>
      </c>
      <c r="H770" s="34">
        <v>56</v>
      </c>
      <c r="I770" s="34">
        <v>45</v>
      </c>
      <c r="J770" s="34">
        <v>38</v>
      </c>
      <c r="K770" s="34">
        <v>85</v>
      </c>
      <c r="L770" s="34">
        <v>33</v>
      </c>
      <c r="M770" s="34">
        <v>67</v>
      </c>
      <c r="N770" s="34">
        <v>63</v>
      </c>
      <c r="O770" s="34">
        <v>65</v>
      </c>
      <c r="P770" s="34">
        <v>64</v>
      </c>
      <c r="Q770" s="34">
        <v>102</v>
      </c>
      <c r="R770" s="34">
        <v>60</v>
      </c>
      <c r="S770" s="34">
        <v>88</v>
      </c>
      <c r="T770" s="34">
        <v>35</v>
      </c>
      <c r="U770" s="34">
        <v>51</v>
      </c>
      <c r="V770" s="34">
        <v>69</v>
      </c>
      <c r="W770" s="34">
        <v>41</v>
      </c>
      <c r="X770" s="34">
        <v>76</v>
      </c>
      <c r="Y770" s="34">
        <v>71</v>
      </c>
      <c r="Z770" s="34">
        <v>72</v>
      </c>
      <c r="AA770" s="34">
        <v>102</v>
      </c>
      <c r="AB770" s="34">
        <v>30</v>
      </c>
      <c r="AC770" s="34">
        <v>124</v>
      </c>
    </row>
    <row r="771" spans="1:29" x14ac:dyDescent="0.2">
      <c r="A771" s="34" t="s">
        <v>61264</v>
      </c>
      <c r="B771" s="34">
        <v>97</v>
      </c>
      <c r="C771" s="34">
        <v>176</v>
      </c>
      <c r="D771" s="34">
        <v>146</v>
      </c>
      <c r="E771" s="34">
        <v>199</v>
      </c>
      <c r="F771" s="34">
        <v>113</v>
      </c>
      <c r="G771" s="34">
        <v>137</v>
      </c>
      <c r="H771" s="34">
        <v>92</v>
      </c>
      <c r="I771" s="34">
        <v>124</v>
      </c>
      <c r="J771" s="34">
        <v>80</v>
      </c>
      <c r="K771" s="34">
        <v>182</v>
      </c>
      <c r="L771" s="34">
        <v>46</v>
      </c>
      <c r="M771" s="34">
        <v>132</v>
      </c>
      <c r="N771" s="34">
        <v>78</v>
      </c>
      <c r="O771" s="34">
        <v>129</v>
      </c>
      <c r="P771" s="34">
        <v>97</v>
      </c>
      <c r="Q771" s="34">
        <v>200</v>
      </c>
      <c r="R771" s="34">
        <v>107</v>
      </c>
      <c r="S771" s="34">
        <v>231</v>
      </c>
      <c r="T771" s="34">
        <v>86</v>
      </c>
      <c r="U771" s="34">
        <v>126</v>
      </c>
      <c r="V771" s="34">
        <v>130</v>
      </c>
      <c r="W771" s="34">
        <v>172</v>
      </c>
      <c r="X771" s="34">
        <v>125</v>
      </c>
      <c r="Y771" s="34">
        <v>95</v>
      </c>
      <c r="Z771" s="34">
        <v>128</v>
      </c>
      <c r="AA771" s="34">
        <v>212</v>
      </c>
      <c r="AB771" s="34">
        <v>92</v>
      </c>
      <c r="AC771" s="34">
        <v>230</v>
      </c>
    </row>
    <row r="772" spans="1:29" x14ac:dyDescent="0.2">
      <c r="A772" s="34" t="s">
        <v>61265</v>
      </c>
      <c r="B772" s="34">
        <v>81</v>
      </c>
      <c r="C772" s="34">
        <v>143</v>
      </c>
      <c r="D772" s="34">
        <v>168</v>
      </c>
      <c r="E772" s="34">
        <v>177</v>
      </c>
      <c r="F772" s="34">
        <v>98</v>
      </c>
      <c r="G772" s="34">
        <v>133</v>
      </c>
      <c r="H772" s="34">
        <v>92</v>
      </c>
      <c r="I772" s="34">
        <v>152</v>
      </c>
      <c r="J772" s="34">
        <v>83</v>
      </c>
      <c r="K772" s="34">
        <v>248</v>
      </c>
      <c r="L772" s="34">
        <v>90</v>
      </c>
      <c r="M772" s="34">
        <v>123</v>
      </c>
      <c r="N772" s="34">
        <v>94</v>
      </c>
      <c r="O772" s="34">
        <v>115</v>
      </c>
      <c r="P772" s="34">
        <v>94</v>
      </c>
      <c r="Q772" s="34">
        <v>197</v>
      </c>
      <c r="R772" s="34">
        <v>122</v>
      </c>
      <c r="S772" s="34">
        <v>206</v>
      </c>
      <c r="T772" s="34">
        <v>111</v>
      </c>
      <c r="U772" s="34">
        <v>149</v>
      </c>
      <c r="V772" s="34">
        <v>161</v>
      </c>
      <c r="W772" s="34">
        <v>157</v>
      </c>
      <c r="X772" s="34">
        <v>145</v>
      </c>
      <c r="Y772" s="34">
        <v>174</v>
      </c>
      <c r="Z772" s="34">
        <v>141</v>
      </c>
      <c r="AA772" s="34">
        <v>173</v>
      </c>
      <c r="AB772" s="34">
        <v>110</v>
      </c>
      <c r="AC772" s="34">
        <v>230</v>
      </c>
    </row>
    <row r="773" spans="1:29" x14ac:dyDescent="0.2">
      <c r="A773" s="34" t="s">
        <v>61266</v>
      </c>
      <c r="B773" s="34">
        <v>51</v>
      </c>
      <c r="C773" s="34">
        <v>114</v>
      </c>
      <c r="D773" s="34">
        <v>68</v>
      </c>
      <c r="E773" s="34">
        <v>146</v>
      </c>
      <c r="F773" s="34">
        <v>75</v>
      </c>
      <c r="G773" s="34">
        <v>134</v>
      </c>
      <c r="H773" s="34">
        <v>45</v>
      </c>
      <c r="I773" s="34">
        <v>75</v>
      </c>
      <c r="J773" s="34">
        <v>44</v>
      </c>
      <c r="K773" s="34">
        <v>144</v>
      </c>
      <c r="L773" s="34">
        <v>38</v>
      </c>
      <c r="M773" s="34">
        <v>96</v>
      </c>
      <c r="N773" s="34">
        <v>25</v>
      </c>
      <c r="O773" s="34">
        <v>78</v>
      </c>
      <c r="P773" s="34">
        <v>50</v>
      </c>
      <c r="Q773" s="34">
        <v>104</v>
      </c>
      <c r="R773" s="34">
        <v>80</v>
      </c>
      <c r="S773" s="34">
        <v>132</v>
      </c>
      <c r="T773" s="34">
        <v>41</v>
      </c>
      <c r="U773" s="34">
        <v>76</v>
      </c>
      <c r="V773" s="34">
        <v>79</v>
      </c>
      <c r="W773" s="34">
        <v>107</v>
      </c>
      <c r="X773" s="34">
        <v>81</v>
      </c>
      <c r="Y773" s="34">
        <v>60</v>
      </c>
      <c r="Z773" s="34">
        <v>63</v>
      </c>
      <c r="AA773" s="34">
        <v>115</v>
      </c>
      <c r="AB773" s="34">
        <v>69</v>
      </c>
      <c r="AC773" s="34">
        <v>129</v>
      </c>
    </row>
    <row r="774" spans="1:29" x14ac:dyDescent="0.2">
      <c r="A774" s="34" t="s">
        <v>61267</v>
      </c>
      <c r="B774" s="34">
        <v>75</v>
      </c>
      <c r="C774" s="34">
        <v>69</v>
      </c>
      <c r="D774" s="34">
        <v>62</v>
      </c>
      <c r="E774" s="34">
        <v>55</v>
      </c>
      <c r="F774" s="34">
        <v>48</v>
      </c>
      <c r="G774" s="34">
        <v>96</v>
      </c>
      <c r="H774" s="34">
        <v>34</v>
      </c>
      <c r="I774" s="34">
        <v>57</v>
      </c>
      <c r="J774" s="34">
        <v>48</v>
      </c>
      <c r="K774" s="34">
        <v>62</v>
      </c>
      <c r="L774" s="34">
        <v>52</v>
      </c>
      <c r="M774" s="34">
        <v>57</v>
      </c>
      <c r="N774" s="34">
        <v>53</v>
      </c>
      <c r="O774" s="34">
        <v>55</v>
      </c>
      <c r="P774" s="34">
        <v>38</v>
      </c>
      <c r="Q774" s="34">
        <v>98</v>
      </c>
      <c r="R774" s="34">
        <v>78</v>
      </c>
      <c r="S774" s="34">
        <v>93</v>
      </c>
      <c r="T774" s="34">
        <v>50</v>
      </c>
      <c r="U774" s="34">
        <v>57</v>
      </c>
      <c r="V774" s="34">
        <v>67</v>
      </c>
      <c r="W774" s="34">
        <v>104</v>
      </c>
      <c r="X774" s="34">
        <v>49</v>
      </c>
      <c r="Y774" s="34">
        <v>100</v>
      </c>
      <c r="Z774" s="34">
        <v>61</v>
      </c>
      <c r="AA774" s="34">
        <v>84</v>
      </c>
      <c r="AB774" s="34">
        <v>75</v>
      </c>
      <c r="AC774" s="34">
        <v>103</v>
      </c>
    </row>
    <row r="775" spans="1:29" x14ac:dyDescent="0.2">
      <c r="A775" s="34" t="s">
        <v>61268</v>
      </c>
      <c r="B775" s="34">
        <v>115</v>
      </c>
      <c r="C775" s="34">
        <v>276</v>
      </c>
      <c r="D775" s="34">
        <v>244</v>
      </c>
      <c r="E775" s="34">
        <v>351</v>
      </c>
      <c r="F775" s="34">
        <v>188</v>
      </c>
      <c r="G775" s="34">
        <v>294</v>
      </c>
      <c r="H775" s="34">
        <v>149</v>
      </c>
      <c r="I775" s="34">
        <v>255</v>
      </c>
      <c r="J775" s="34">
        <v>170</v>
      </c>
      <c r="K775" s="34">
        <v>392</v>
      </c>
      <c r="L775" s="34">
        <v>79</v>
      </c>
      <c r="M775" s="34">
        <v>307</v>
      </c>
      <c r="N775" s="34">
        <v>121</v>
      </c>
      <c r="O775" s="34">
        <v>328</v>
      </c>
      <c r="P775" s="34">
        <v>159</v>
      </c>
      <c r="Q775" s="34">
        <v>367</v>
      </c>
      <c r="R775" s="34">
        <v>169</v>
      </c>
      <c r="S775" s="34">
        <v>411</v>
      </c>
      <c r="T775" s="34">
        <v>138</v>
      </c>
      <c r="U775" s="34">
        <v>241</v>
      </c>
      <c r="V775" s="34">
        <v>190</v>
      </c>
      <c r="W775" s="34">
        <v>339</v>
      </c>
      <c r="X775" s="34">
        <v>246</v>
      </c>
      <c r="Y775" s="34">
        <v>252</v>
      </c>
      <c r="Z775" s="34">
        <v>182</v>
      </c>
      <c r="AA775" s="34">
        <v>389</v>
      </c>
      <c r="AB775" s="34">
        <v>157</v>
      </c>
      <c r="AC775" s="34">
        <v>462</v>
      </c>
    </row>
    <row r="776" spans="1:29" x14ac:dyDescent="0.2">
      <c r="A776" s="34" t="s">
        <v>61269</v>
      </c>
      <c r="B776" s="34">
        <v>52</v>
      </c>
      <c r="C776" s="34">
        <v>54</v>
      </c>
      <c r="D776" s="34">
        <v>55</v>
      </c>
      <c r="E776" s="34">
        <v>49</v>
      </c>
      <c r="F776" s="34">
        <v>44</v>
      </c>
      <c r="G776" s="34">
        <v>69</v>
      </c>
      <c r="H776" s="34">
        <v>46</v>
      </c>
      <c r="I776" s="34">
        <v>60</v>
      </c>
      <c r="J776" s="34">
        <v>24</v>
      </c>
      <c r="K776" s="34">
        <v>75</v>
      </c>
      <c r="L776" s="34">
        <v>18</v>
      </c>
      <c r="M776" s="34">
        <v>53</v>
      </c>
      <c r="N776" s="34">
        <v>42</v>
      </c>
      <c r="O776" s="34">
        <v>69</v>
      </c>
      <c r="P776" s="34">
        <v>37</v>
      </c>
      <c r="Q776" s="34">
        <v>48</v>
      </c>
      <c r="R776" s="34">
        <v>32</v>
      </c>
      <c r="S776" s="34">
        <v>59</v>
      </c>
      <c r="T776" s="34">
        <v>42</v>
      </c>
      <c r="U776" s="34">
        <v>52</v>
      </c>
      <c r="V776" s="34">
        <v>42</v>
      </c>
      <c r="W776" s="34">
        <v>79</v>
      </c>
      <c r="X776" s="34">
        <v>45</v>
      </c>
      <c r="Y776" s="34">
        <v>83</v>
      </c>
      <c r="Z776" s="34">
        <v>55</v>
      </c>
      <c r="AA776" s="34">
        <v>53</v>
      </c>
      <c r="AB776" s="34">
        <v>46</v>
      </c>
      <c r="AC776" s="34">
        <v>117</v>
      </c>
    </row>
    <row r="777" spans="1:29" x14ac:dyDescent="0.2">
      <c r="A777" s="34" t="s">
        <v>61270</v>
      </c>
      <c r="B777" s="34">
        <v>91</v>
      </c>
      <c r="C777" s="34">
        <v>100</v>
      </c>
      <c r="D777" s="34">
        <v>113</v>
      </c>
      <c r="E777" s="34">
        <v>157</v>
      </c>
      <c r="F777" s="34">
        <v>100</v>
      </c>
      <c r="G777" s="34">
        <v>124</v>
      </c>
      <c r="H777" s="34">
        <v>99</v>
      </c>
      <c r="I777" s="34">
        <v>90</v>
      </c>
      <c r="J777" s="34">
        <v>76</v>
      </c>
      <c r="K777" s="34">
        <v>129</v>
      </c>
      <c r="L777" s="34">
        <v>46</v>
      </c>
      <c r="M777" s="34">
        <v>79</v>
      </c>
      <c r="N777" s="34">
        <v>60</v>
      </c>
      <c r="O777" s="34">
        <v>91</v>
      </c>
      <c r="P777" s="34">
        <v>74</v>
      </c>
      <c r="Q777" s="34">
        <v>138</v>
      </c>
      <c r="R777" s="34">
        <v>91</v>
      </c>
      <c r="S777" s="34">
        <v>119</v>
      </c>
      <c r="T777" s="34">
        <v>64</v>
      </c>
      <c r="U777" s="34">
        <v>95</v>
      </c>
      <c r="V777" s="34">
        <v>107</v>
      </c>
      <c r="W777" s="34">
        <v>110</v>
      </c>
      <c r="X777" s="34">
        <v>97</v>
      </c>
      <c r="Y777" s="34">
        <v>105</v>
      </c>
      <c r="Z777" s="34">
        <v>129</v>
      </c>
      <c r="AA777" s="34">
        <v>148</v>
      </c>
      <c r="AB777" s="34">
        <v>69</v>
      </c>
      <c r="AC777" s="34">
        <v>183</v>
      </c>
    </row>
    <row r="778" spans="1:29" x14ac:dyDescent="0.2">
      <c r="A778" s="34" t="s">
        <v>61271</v>
      </c>
      <c r="B778" s="34">
        <v>111</v>
      </c>
      <c r="C778" s="34">
        <v>113</v>
      </c>
      <c r="D778" s="34">
        <v>144</v>
      </c>
      <c r="E778" s="34">
        <v>137</v>
      </c>
      <c r="F778" s="34">
        <v>107</v>
      </c>
      <c r="G778" s="34">
        <v>129</v>
      </c>
      <c r="H778" s="34">
        <v>116</v>
      </c>
      <c r="I778" s="34">
        <v>129</v>
      </c>
      <c r="J778" s="34">
        <v>86</v>
      </c>
      <c r="K778" s="34">
        <v>150</v>
      </c>
      <c r="L778" s="34">
        <v>50</v>
      </c>
      <c r="M778" s="34">
        <v>111</v>
      </c>
      <c r="N778" s="34">
        <v>62</v>
      </c>
      <c r="O778" s="34">
        <v>108</v>
      </c>
      <c r="P778" s="34">
        <v>79</v>
      </c>
      <c r="Q778" s="34">
        <v>134</v>
      </c>
      <c r="R778" s="34">
        <v>100</v>
      </c>
      <c r="S778" s="34">
        <v>141</v>
      </c>
      <c r="T778" s="34">
        <v>87</v>
      </c>
      <c r="U778" s="34">
        <v>97</v>
      </c>
      <c r="V778" s="34">
        <v>110</v>
      </c>
      <c r="W778" s="34">
        <v>115</v>
      </c>
      <c r="X778" s="34">
        <v>121</v>
      </c>
      <c r="Y778" s="34">
        <v>115</v>
      </c>
      <c r="Z778" s="34">
        <v>115</v>
      </c>
      <c r="AA778" s="34">
        <v>154</v>
      </c>
      <c r="AB778" s="34">
        <v>110</v>
      </c>
      <c r="AC778" s="34">
        <v>235</v>
      </c>
    </row>
    <row r="779" spans="1:29" x14ac:dyDescent="0.2">
      <c r="A779" s="34" t="s">
        <v>61272</v>
      </c>
      <c r="B779" s="34">
        <v>177</v>
      </c>
      <c r="C779" s="34">
        <v>294</v>
      </c>
      <c r="D779" s="34">
        <v>342</v>
      </c>
      <c r="E779" s="34">
        <v>333</v>
      </c>
      <c r="F779" s="34">
        <v>230</v>
      </c>
      <c r="G779" s="34">
        <v>386</v>
      </c>
      <c r="H779" s="34">
        <v>177</v>
      </c>
      <c r="I779" s="34">
        <v>318</v>
      </c>
      <c r="J779" s="34">
        <v>168</v>
      </c>
      <c r="K779" s="34">
        <v>436</v>
      </c>
      <c r="L779" s="34">
        <v>107</v>
      </c>
      <c r="M779" s="34">
        <v>275</v>
      </c>
      <c r="N779" s="34">
        <v>180</v>
      </c>
      <c r="O779" s="34">
        <v>239</v>
      </c>
      <c r="P779" s="34">
        <v>192</v>
      </c>
      <c r="Q779" s="34">
        <v>297</v>
      </c>
      <c r="R779" s="34">
        <v>207</v>
      </c>
      <c r="S779" s="34">
        <v>423</v>
      </c>
      <c r="T779" s="34">
        <v>164</v>
      </c>
      <c r="U779" s="34">
        <v>235</v>
      </c>
      <c r="V779" s="34">
        <v>263</v>
      </c>
      <c r="W779" s="34">
        <v>278</v>
      </c>
      <c r="X779" s="34">
        <v>276</v>
      </c>
      <c r="Y779" s="34">
        <v>215</v>
      </c>
      <c r="Z779" s="34">
        <v>237</v>
      </c>
      <c r="AA779" s="34">
        <v>371</v>
      </c>
      <c r="AB779" s="34">
        <v>224</v>
      </c>
      <c r="AC779" s="34">
        <v>512</v>
      </c>
    </row>
    <row r="780" spans="1:29" x14ac:dyDescent="0.2">
      <c r="A780" s="34" t="s">
        <v>61273</v>
      </c>
      <c r="B780" s="34">
        <v>120</v>
      </c>
      <c r="C780" s="34">
        <v>225</v>
      </c>
      <c r="D780" s="34">
        <v>240</v>
      </c>
      <c r="E780" s="34">
        <v>297</v>
      </c>
      <c r="F780" s="34">
        <v>223</v>
      </c>
      <c r="G780" s="34">
        <v>262</v>
      </c>
      <c r="H780" s="34">
        <v>176</v>
      </c>
      <c r="I780" s="34">
        <v>209</v>
      </c>
      <c r="J780" s="34">
        <v>195</v>
      </c>
      <c r="K780" s="34">
        <v>281</v>
      </c>
      <c r="L780" s="34">
        <v>132</v>
      </c>
      <c r="M780" s="34">
        <v>211</v>
      </c>
      <c r="N780" s="34">
        <v>202</v>
      </c>
      <c r="O780" s="34">
        <v>238</v>
      </c>
      <c r="P780" s="34">
        <v>172</v>
      </c>
      <c r="Q780" s="34">
        <v>304</v>
      </c>
      <c r="R780" s="34">
        <v>223</v>
      </c>
      <c r="S780" s="34">
        <v>285</v>
      </c>
      <c r="T780" s="34">
        <v>187</v>
      </c>
      <c r="U780" s="34">
        <v>198</v>
      </c>
      <c r="V780" s="34">
        <v>237</v>
      </c>
      <c r="W780" s="34">
        <v>229</v>
      </c>
      <c r="X780" s="34">
        <v>236</v>
      </c>
      <c r="Y780" s="34">
        <v>227</v>
      </c>
      <c r="Z780" s="34">
        <v>238</v>
      </c>
      <c r="AA780" s="34">
        <v>297</v>
      </c>
      <c r="AB780" s="34">
        <v>224</v>
      </c>
      <c r="AC780" s="34">
        <v>377</v>
      </c>
    </row>
    <row r="781" spans="1:29" x14ac:dyDescent="0.2">
      <c r="A781" s="34" t="s">
        <v>61274</v>
      </c>
      <c r="B781" s="34">
        <v>62</v>
      </c>
      <c r="C781" s="34">
        <v>215</v>
      </c>
      <c r="D781" s="34">
        <v>84</v>
      </c>
      <c r="E781" s="34">
        <v>260</v>
      </c>
      <c r="F781" s="34">
        <v>65</v>
      </c>
      <c r="G781" s="34">
        <v>220</v>
      </c>
      <c r="H781" s="34">
        <v>63</v>
      </c>
      <c r="I781" s="34">
        <v>213</v>
      </c>
      <c r="J781" s="34">
        <v>56</v>
      </c>
      <c r="K781" s="34">
        <v>258</v>
      </c>
      <c r="L781" s="34">
        <v>44</v>
      </c>
      <c r="M781" s="34">
        <v>188</v>
      </c>
      <c r="N781" s="34">
        <v>65</v>
      </c>
      <c r="O781" s="34">
        <v>210</v>
      </c>
      <c r="P781" s="34">
        <v>54</v>
      </c>
      <c r="Q781" s="34">
        <v>198</v>
      </c>
      <c r="R781" s="34">
        <v>69</v>
      </c>
      <c r="S781" s="34">
        <v>231</v>
      </c>
      <c r="T781" s="34">
        <v>75</v>
      </c>
      <c r="U781" s="34">
        <v>154</v>
      </c>
      <c r="V781" s="34">
        <v>79</v>
      </c>
      <c r="W781" s="34">
        <v>198</v>
      </c>
      <c r="X781" s="34">
        <v>100</v>
      </c>
      <c r="Y781" s="34">
        <v>144</v>
      </c>
      <c r="Z781" s="34">
        <v>79</v>
      </c>
      <c r="AA781" s="34">
        <v>184</v>
      </c>
      <c r="AB781" s="34">
        <v>66</v>
      </c>
      <c r="AC781" s="34">
        <v>280</v>
      </c>
    </row>
    <row r="782" spans="1:29" x14ac:dyDescent="0.2">
      <c r="A782" s="34" t="s">
        <v>61275</v>
      </c>
      <c r="B782" s="34">
        <v>91</v>
      </c>
      <c r="C782" s="34">
        <v>143</v>
      </c>
      <c r="D782" s="34">
        <v>146</v>
      </c>
      <c r="E782" s="34">
        <v>152</v>
      </c>
      <c r="F782" s="34">
        <v>126</v>
      </c>
      <c r="G782" s="34">
        <v>200</v>
      </c>
      <c r="H782" s="34">
        <v>121</v>
      </c>
      <c r="I782" s="34">
        <v>143</v>
      </c>
      <c r="J782" s="34">
        <v>81</v>
      </c>
      <c r="K782" s="34">
        <v>168</v>
      </c>
      <c r="L782" s="34">
        <v>56</v>
      </c>
      <c r="M782" s="34">
        <v>99</v>
      </c>
      <c r="N782" s="34">
        <v>96</v>
      </c>
      <c r="O782" s="34">
        <v>101</v>
      </c>
      <c r="P782" s="34">
        <v>137</v>
      </c>
      <c r="Q782" s="34">
        <v>149</v>
      </c>
      <c r="R782" s="34">
        <v>108</v>
      </c>
      <c r="S782" s="34">
        <v>172</v>
      </c>
      <c r="T782" s="34">
        <v>88</v>
      </c>
      <c r="U782" s="34">
        <v>119</v>
      </c>
      <c r="V782" s="34">
        <v>122</v>
      </c>
      <c r="W782" s="34">
        <v>143</v>
      </c>
      <c r="X782" s="34">
        <v>151</v>
      </c>
      <c r="Y782" s="34">
        <v>97</v>
      </c>
      <c r="Z782" s="34">
        <v>179</v>
      </c>
      <c r="AA782" s="34">
        <v>193</v>
      </c>
      <c r="AB782" s="34">
        <v>115</v>
      </c>
      <c r="AC782" s="34">
        <v>223</v>
      </c>
    </row>
    <row r="783" spans="1:29" x14ac:dyDescent="0.2">
      <c r="A783" s="34" t="s">
        <v>61276</v>
      </c>
      <c r="B783" s="34">
        <v>379</v>
      </c>
      <c r="C783" s="34">
        <v>533</v>
      </c>
      <c r="D783" s="34">
        <v>607</v>
      </c>
      <c r="E783" s="34">
        <v>580</v>
      </c>
      <c r="F783" s="34">
        <v>550</v>
      </c>
      <c r="G783" s="34">
        <v>520</v>
      </c>
      <c r="H783" s="34">
        <v>458</v>
      </c>
      <c r="I783" s="34">
        <v>435</v>
      </c>
      <c r="J783" s="34">
        <v>454</v>
      </c>
      <c r="K783" s="34">
        <v>598</v>
      </c>
      <c r="L783" s="34">
        <v>316</v>
      </c>
      <c r="M783" s="34">
        <v>481</v>
      </c>
      <c r="N783" s="34">
        <v>454</v>
      </c>
      <c r="O783" s="34">
        <v>461</v>
      </c>
      <c r="P783" s="34">
        <v>391</v>
      </c>
      <c r="Q783" s="34">
        <v>741</v>
      </c>
      <c r="R783" s="34">
        <v>578</v>
      </c>
      <c r="S783" s="34">
        <v>733</v>
      </c>
      <c r="T783" s="34">
        <v>417</v>
      </c>
      <c r="U783" s="34">
        <v>518</v>
      </c>
      <c r="V783" s="34">
        <v>599</v>
      </c>
      <c r="W783" s="34">
        <v>594</v>
      </c>
      <c r="X783" s="34">
        <v>573</v>
      </c>
      <c r="Y783" s="34">
        <v>500</v>
      </c>
      <c r="Z783" s="34">
        <v>551</v>
      </c>
      <c r="AA783" s="34">
        <v>652</v>
      </c>
      <c r="AB783" s="34">
        <v>539</v>
      </c>
      <c r="AC783" s="34">
        <v>860</v>
      </c>
    </row>
    <row r="784" spans="1:29" x14ac:dyDescent="0.2">
      <c r="A784" s="34" t="s">
        <v>61277</v>
      </c>
      <c r="B784" s="34">
        <v>108</v>
      </c>
      <c r="C784" s="34">
        <v>236</v>
      </c>
      <c r="D784" s="34">
        <v>204</v>
      </c>
      <c r="E784" s="34">
        <v>248</v>
      </c>
      <c r="F784" s="34">
        <v>163</v>
      </c>
      <c r="G784" s="34">
        <v>269</v>
      </c>
      <c r="H784" s="34">
        <v>182</v>
      </c>
      <c r="I784" s="34">
        <v>189</v>
      </c>
      <c r="J784" s="34">
        <v>137</v>
      </c>
      <c r="K784" s="34">
        <v>260</v>
      </c>
      <c r="L784" s="34">
        <v>79</v>
      </c>
      <c r="M784" s="34">
        <v>215</v>
      </c>
      <c r="N784" s="34">
        <v>127</v>
      </c>
      <c r="O784" s="34">
        <v>201</v>
      </c>
      <c r="P784" s="34">
        <v>167</v>
      </c>
      <c r="Q784" s="34">
        <v>234</v>
      </c>
      <c r="R784" s="34">
        <v>170</v>
      </c>
      <c r="S784" s="34">
        <v>290</v>
      </c>
      <c r="T784" s="34">
        <v>102</v>
      </c>
      <c r="U784" s="34">
        <v>174</v>
      </c>
      <c r="V784" s="34">
        <v>204</v>
      </c>
      <c r="W784" s="34">
        <v>219</v>
      </c>
      <c r="X784" s="34">
        <v>226</v>
      </c>
      <c r="Y784" s="34">
        <v>169</v>
      </c>
      <c r="Z784" s="34">
        <v>209</v>
      </c>
      <c r="AA784" s="34">
        <v>290</v>
      </c>
      <c r="AB784" s="34">
        <v>139</v>
      </c>
      <c r="AC784" s="34">
        <v>370</v>
      </c>
    </row>
    <row r="785" spans="1:29" x14ac:dyDescent="0.2">
      <c r="A785" s="34" t="s">
        <v>61278</v>
      </c>
      <c r="B785" s="34">
        <v>73</v>
      </c>
      <c r="C785" s="34">
        <v>92</v>
      </c>
      <c r="D785" s="34">
        <v>83</v>
      </c>
      <c r="E785" s="34">
        <v>104</v>
      </c>
      <c r="F785" s="34">
        <v>79</v>
      </c>
      <c r="G785" s="34">
        <v>69</v>
      </c>
      <c r="H785" s="34">
        <v>78</v>
      </c>
      <c r="I785" s="34">
        <v>112</v>
      </c>
      <c r="J785" s="34">
        <v>78</v>
      </c>
      <c r="K785" s="34">
        <v>128</v>
      </c>
      <c r="L785" s="34">
        <v>51</v>
      </c>
      <c r="M785" s="34">
        <v>111</v>
      </c>
      <c r="N785" s="34">
        <v>60</v>
      </c>
      <c r="O785" s="34">
        <v>85</v>
      </c>
      <c r="P785" s="34">
        <v>80</v>
      </c>
      <c r="Q785" s="34">
        <v>159</v>
      </c>
      <c r="R785" s="34">
        <v>103</v>
      </c>
      <c r="S785" s="34">
        <v>129</v>
      </c>
      <c r="T785" s="34">
        <v>102</v>
      </c>
      <c r="U785" s="34">
        <v>87</v>
      </c>
      <c r="V785" s="34">
        <v>111</v>
      </c>
      <c r="W785" s="34">
        <v>146</v>
      </c>
      <c r="X785" s="34">
        <v>125</v>
      </c>
      <c r="Y785" s="34">
        <v>122</v>
      </c>
      <c r="Z785" s="34">
        <v>97</v>
      </c>
      <c r="AA785" s="34">
        <v>155</v>
      </c>
      <c r="AB785" s="34">
        <v>98</v>
      </c>
      <c r="AC785" s="34">
        <v>177</v>
      </c>
    </row>
    <row r="786" spans="1:29" x14ac:dyDescent="0.2">
      <c r="A786" s="34" t="s">
        <v>61279</v>
      </c>
      <c r="B786" s="34">
        <v>134</v>
      </c>
      <c r="C786" s="34">
        <v>146</v>
      </c>
      <c r="D786" s="34">
        <v>125</v>
      </c>
      <c r="E786" s="34">
        <v>157</v>
      </c>
      <c r="F786" s="34">
        <v>121</v>
      </c>
      <c r="G786" s="34">
        <v>169</v>
      </c>
      <c r="H786" s="34">
        <v>133</v>
      </c>
      <c r="I786" s="34">
        <v>144</v>
      </c>
      <c r="J786" s="34">
        <v>97</v>
      </c>
      <c r="K786" s="34">
        <v>182</v>
      </c>
      <c r="L786" s="34">
        <v>96</v>
      </c>
      <c r="M786" s="34">
        <v>146</v>
      </c>
      <c r="N786" s="34">
        <v>123</v>
      </c>
      <c r="O786" s="34">
        <v>140</v>
      </c>
      <c r="P786" s="34">
        <v>117</v>
      </c>
      <c r="Q786" s="34">
        <v>198</v>
      </c>
      <c r="R786" s="34">
        <v>156</v>
      </c>
      <c r="S786" s="34">
        <v>207</v>
      </c>
      <c r="T786" s="34">
        <v>144</v>
      </c>
      <c r="U786" s="34">
        <v>163</v>
      </c>
      <c r="V786" s="34">
        <v>168</v>
      </c>
      <c r="W786" s="34">
        <v>209</v>
      </c>
      <c r="X786" s="34">
        <v>161</v>
      </c>
      <c r="Y786" s="34">
        <v>180</v>
      </c>
      <c r="Z786" s="34">
        <v>157</v>
      </c>
      <c r="AA786" s="34">
        <v>202</v>
      </c>
      <c r="AB786" s="34">
        <v>166</v>
      </c>
      <c r="AC786" s="34">
        <v>284</v>
      </c>
    </row>
    <row r="787" spans="1:29" x14ac:dyDescent="0.2">
      <c r="A787" s="34" t="s">
        <v>61280</v>
      </c>
      <c r="B787" s="34">
        <v>43</v>
      </c>
      <c r="C787" s="34">
        <v>80</v>
      </c>
      <c r="D787" s="34">
        <v>57</v>
      </c>
      <c r="E787" s="34">
        <v>107</v>
      </c>
      <c r="F787" s="34">
        <v>67</v>
      </c>
      <c r="G787" s="34">
        <v>71</v>
      </c>
      <c r="H787" s="34">
        <v>60</v>
      </c>
      <c r="I787" s="34">
        <v>101</v>
      </c>
      <c r="J787" s="34">
        <v>57</v>
      </c>
      <c r="K787" s="34">
        <v>104</v>
      </c>
      <c r="L787" s="34">
        <v>36</v>
      </c>
      <c r="M787" s="34">
        <v>83</v>
      </c>
      <c r="N787" s="34">
        <v>51</v>
      </c>
      <c r="O787" s="34">
        <v>75</v>
      </c>
      <c r="P787" s="34">
        <v>45</v>
      </c>
      <c r="Q787" s="34">
        <v>97</v>
      </c>
      <c r="R787" s="34">
        <v>60</v>
      </c>
      <c r="S787" s="34">
        <v>82</v>
      </c>
      <c r="T787" s="34">
        <v>41</v>
      </c>
      <c r="U787" s="34">
        <v>64</v>
      </c>
      <c r="V787" s="34">
        <v>67</v>
      </c>
      <c r="W787" s="34">
        <v>99</v>
      </c>
      <c r="X787" s="34">
        <v>84</v>
      </c>
      <c r="Y787" s="34">
        <v>76</v>
      </c>
      <c r="Z787" s="34">
        <v>61</v>
      </c>
      <c r="AA787" s="34">
        <v>92</v>
      </c>
      <c r="AB787" s="34">
        <v>67</v>
      </c>
      <c r="AC787" s="34">
        <v>96</v>
      </c>
    </row>
    <row r="788" spans="1:29" x14ac:dyDescent="0.2">
      <c r="A788" s="34" t="s">
        <v>61281</v>
      </c>
      <c r="B788" s="34">
        <v>119</v>
      </c>
      <c r="C788" s="34">
        <v>91</v>
      </c>
      <c r="D788" s="34">
        <v>108</v>
      </c>
      <c r="E788" s="34">
        <v>141</v>
      </c>
      <c r="F788" s="34">
        <v>121</v>
      </c>
      <c r="G788" s="34">
        <v>143</v>
      </c>
      <c r="H788" s="34">
        <v>110</v>
      </c>
      <c r="I788" s="34">
        <v>102</v>
      </c>
      <c r="J788" s="34">
        <v>99</v>
      </c>
      <c r="K788" s="34">
        <v>124</v>
      </c>
      <c r="L788" s="34">
        <v>80</v>
      </c>
      <c r="M788" s="34">
        <v>75</v>
      </c>
      <c r="N788" s="34">
        <v>87</v>
      </c>
      <c r="O788" s="34">
        <v>97</v>
      </c>
      <c r="P788" s="34">
        <v>106</v>
      </c>
      <c r="Q788" s="34">
        <v>156</v>
      </c>
      <c r="R788" s="34">
        <v>130</v>
      </c>
      <c r="S788" s="34">
        <v>172</v>
      </c>
      <c r="T788" s="34">
        <v>129</v>
      </c>
      <c r="U788" s="34">
        <v>123</v>
      </c>
      <c r="V788" s="34">
        <v>113</v>
      </c>
      <c r="W788" s="34">
        <v>170</v>
      </c>
      <c r="X788" s="34">
        <v>115</v>
      </c>
      <c r="Y788" s="34">
        <v>127</v>
      </c>
      <c r="Z788" s="34">
        <v>145</v>
      </c>
      <c r="AA788" s="34">
        <v>120</v>
      </c>
      <c r="AB788" s="34">
        <v>156</v>
      </c>
      <c r="AC788" s="34">
        <v>176</v>
      </c>
    </row>
    <row r="789" spans="1:29" x14ac:dyDescent="0.2">
      <c r="A789" s="34" t="s">
        <v>61282</v>
      </c>
      <c r="B789" s="34">
        <v>59</v>
      </c>
      <c r="C789" s="34">
        <v>164</v>
      </c>
      <c r="D789" s="34">
        <v>161</v>
      </c>
      <c r="E789" s="34">
        <v>153</v>
      </c>
      <c r="F789" s="34">
        <v>119</v>
      </c>
      <c r="G789" s="34">
        <v>237</v>
      </c>
      <c r="H789" s="34">
        <v>94</v>
      </c>
      <c r="I789" s="34">
        <v>107</v>
      </c>
      <c r="J789" s="34">
        <v>58</v>
      </c>
      <c r="K789" s="34">
        <v>180</v>
      </c>
      <c r="L789" s="34">
        <v>24</v>
      </c>
      <c r="M789" s="34">
        <v>105</v>
      </c>
      <c r="N789" s="34">
        <v>75</v>
      </c>
      <c r="O789" s="34">
        <v>107</v>
      </c>
      <c r="P789" s="34">
        <v>79</v>
      </c>
      <c r="Q789" s="34">
        <v>119</v>
      </c>
      <c r="R789" s="34">
        <v>84</v>
      </c>
      <c r="S789" s="34">
        <v>185</v>
      </c>
      <c r="T789" s="34">
        <v>25</v>
      </c>
      <c r="U789" s="34">
        <v>72</v>
      </c>
      <c r="V789" s="34">
        <v>99</v>
      </c>
      <c r="W789" s="34">
        <v>70</v>
      </c>
      <c r="X789" s="34">
        <v>114</v>
      </c>
      <c r="Y789" s="34">
        <v>55</v>
      </c>
      <c r="Z789" s="34">
        <v>116</v>
      </c>
      <c r="AA789" s="34">
        <v>162</v>
      </c>
      <c r="AB789" s="34">
        <v>56</v>
      </c>
      <c r="AC789" s="34">
        <v>197</v>
      </c>
    </row>
    <row r="790" spans="1:29" x14ac:dyDescent="0.2">
      <c r="A790" s="34" t="s">
        <v>61283</v>
      </c>
      <c r="B790" s="34">
        <v>58</v>
      </c>
      <c r="C790" s="34">
        <v>91</v>
      </c>
      <c r="D790" s="34">
        <v>94</v>
      </c>
      <c r="E790" s="34">
        <v>115</v>
      </c>
      <c r="F790" s="34">
        <v>79</v>
      </c>
      <c r="G790" s="34">
        <v>108</v>
      </c>
      <c r="H790" s="34">
        <v>63</v>
      </c>
      <c r="I790" s="34">
        <v>96</v>
      </c>
      <c r="J790" s="34">
        <v>84</v>
      </c>
      <c r="K790" s="34">
        <v>118</v>
      </c>
      <c r="L790" s="34">
        <v>65</v>
      </c>
      <c r="M790" s="34">
        <v>96</v>
      </c>
      <c r="N790" s="34">
        <v>61</v>
      </c>
      <c r="O790" s="34">
        <v>72</v>
      </c>
      <c r="P790" s="34">
        <v>63</v>
      </c>
      <c r="Q790" s="34">
        <v>142</v>
      </c>
      <c r="R790" s="34">
        <v>92</v>
      </c>
      <c r="S790" s="34">
        <v>135</v>
      </c>
      <c r="T790" s="34">
        <v>59</v>
      </c>
      <c r="U790" s="34">
        <v>102</v>
      </c>
      <c r="V790" s="34">
        <v>70</v>
      </c>
      <c r="W790" s="34">
        <v>117</v>
      </c>
      <c r="X790" s="34">
        <v>76</v>
      </c>
      <c r="Y790" s="34">
        <v>98</v>
      </c>
      <c r="Z790" s="34">
        <v>94</v>
      </c>
      <c r="AA790" s="34">
        <v>132</v>
      </c>
      <c r="AB790" s="34">
        <v>84</v>
      </c>
      <c r="AC790" s="34">
        <v>152</v>
      </c>
    </row>
    <row r="791" spans="1:29" x14ac:dyDescent="0.2">
      <c r="A791" s="34" t="s">
        <v>61284</v>
      </c>
      <c r="B791" s="34">
        <v>77</v>
      </c>
      <c r="C791" s="34">
        <v>89</v>
      </c>
      <c r="D791" s="34">
        <v>97</v>
      </c>
      <c r="E791" s="34">
        <v>99</v>
      </c>
      <c r="F791" s="34">
        <v>72</v>
      </c>
      <c r="G791" s="34">
        <v>129</v>
      </c>
      <c r="H791" s="34">
        <v>104</v>
      </c>
      <c r="I791" s="34">
        <v>89</v>
      </c>
      <c r="J791" s="34">
        <v>63</v>
      </c>
      <c r="K791" s="34">
        <v>122</v>
      </c>
      <c r="L791" s="34">
        <v>46</v>
      </c>
      <c r="M791" s="34">
        <v>92</v>
      </c>
      <c r="N791" s="34">
        <v>83</v>
      </c>
      <c r="O791" s="34">
        <v>80</v>
      </c>
      <c r="P791" s="34">
        <v>73</v>
      </c>
      <c r="Q791" s="34">
        <v>95</v>
      </c>
      <c r="R791" s="34">
        <v>77</v>
      </c>
      <c r="S791" s="34">
        <v>125</v>
      </c>
      <c r="T791" s="34">
        <v>57</v>
      </c>
      <c r="U791" s="34">
        <v>97</v>
      </c>
      <c r="V791" s="34">
        <v>94</v>
      </c>
      <c r="W791" s="34">
        <v>87</v>
      </c>
      <c r="X791" s="34">
        <v>110</v>
      </c>
      <c r="Y791" s="34">
        <v>103</v>
      </c>
      <c r="Z791" s="34">
        <v>84</v>
      </c>
      <c r="AA791" s="34">
        <v>112</v>
      </c>
      <c r="AB791" s="34">
        <v>87</v>
      </c>
      <c r="AC791" s="34">
        <v>152</v>
      </c>
    </row>
    <row r="792" spans="1:29" x14ac:dyDescent="0.2">
      <c r="A792" s="34" t="s">
        <v>61285</v>
      </c>
      <c r="B792" s="34">
        <v>80</v>
      </c>
      <c r="C792" s="34">
        <v>135</v>
      </c>
      <c r="D792" s="34">
        <v>182</v>
      </c>
      <c r="E792" s="34">
        <v>156</v>
      </c>
      <c r="F792" s="34">
        <v>128</v>
      </c>
      <c r="G792" s="34">
        <v>104</v>
      </c>
      <c r="H792" s="34">
        <v>85</v>
      </c>
      <c r="I792" s="34">
        <v>120</v>
      </c>
      <c r="J792" s="34">
        <v>65</v>
      </c>
      <c r="K792" s="34">
        <v>149</v>
      </c>
      <c r="L792" s="34">
        <v>48</v>
      </c>
      <c r="M792" s="34">
        <v>125</v>
      </c>
      <c r="N792" s="34">
        <v>76</v>
      </c>
      <c r="O792" s="34">
        <v>120</v>
      </c>
      <c r="P792" s="34">
        <v>108</v>
      </c>
      <c r="Q792" s="34">
        <v>120</v>
      </c>
      <c r="R792" s="34">
        <v>115</v>
      </c>
      <c r="S792" s="34">
        <v>168</v>
      </c>
      <c r="T792" s="34">
        <v>77</v>
      </c>
      <c r="U792" s="34">
        <v>102</v>
      </c>
      <c r="V792" s="34">
        <v>102</v>
      </c>
      <c r="W792" s="34">
        <v>107</v>
      </c>
      <c r="X792" s="34">
        <v>150</v>
      </c>
      <c r="Y792" s="34">
        <v>81</v>
      </c>
      <c r="Z792" s="34">
        <v>123</v>
      </c>
      <c r="AA792" s="34">
        <v>157</v>
      </c>
      <c r="AB792" s="34">
        <v>97</v>
      </c>
      <c r="AC792" s="34">
        <v>235</v>
      </c>
    </row>
    <row r="793" spans="1:29" x14ac:dyDescent="0.2">
      <c r="A793" s="34" t="s">
        <v>61286</v>
      </c>
      <c r="B793" s="34">
        <v>114</v>
      </c>
      <c r="C793" s="34">
        <v>98</v>
      </c>
      <c r="D793" s="34">
        <v>114</v>
      </c>
      <c r="E793" s="34">
        <v>119</v>
      </c>
      <c r="F793" s="34">
        <v>108</v>
      </c>
      <c r="G793" s="34">
        <v>129</v>
      </c>
      <c r="H793" s="34">
        <v>159</v>
      </c>
      <c r="I793" s="34">
        <v>126</v>
      </c>
      <c r="J793" s="34">
        <v>76</v>
      </c>
      <c r="K793" s="34">
        <v>131</v>
      </c>
      <c r="L793" s="34">
        <v>85</v>
      </c>
      <c r="M793" s="34">
        <v>95</v>
      </c>
      <c r="N793" s="34">
        <v>98</v>
      </c>
      <c r="O793" s="34">
        <v>72</v>
      </c>
      <c r="P793" s="34">
        <v>98</v>
      </c>
      <c r="Q793" s="34">
        <v>127</v>
      </c>
      <c r="R793" s="34">
        <v>143</v>
      </c>
      <c r="S793" s="34">
        <v>135</v>
      </c>
      <c r="T793" s="34">
        <v>130</v>
      </c>
      <c r="U793" s="34">
        <v>126</v>
      </c>
      <c r="V793" s="34">
        <v>155</v>
      </c>
      <c r="W793" s="34">
        <v>210</v>
      </c>
      <c r="X793" s="34">
        <v>140</v>
      </c>
      <c r="Y793" s="34">
        <v>120</v>
      </c>
      <c r="Z793" s="34">
        <v>104</v>
      </c>
      <c r="AA793" s="34">
        <v>141</v>
      </c>
      <c r="AB793" s="34">
        <v>178</v>
      </c>
      <c r="AC793" s="34">
        <v>174</v>
      </c>
    </row>
    <row r="794" spans="1:29" x14ac:dyDescent="0.2">
      <c r="A794" s="34" t="s">
        <v>61287</v>
      </c>
      <c r="B794" s="34">
        <v>59</v>
      </c>
      <c r="C794" s="34">
        <v>83</v>
      </c>
      <c r="D794" s="34">
        <v>69</v>
      </c>
      <c r="E794" s="34">
        <v>85</v>
      </c>
      <c r="F794" s="34">
        <v>44</v>
      </c>
      <c r="G794" s="34">
        <v>55</v>
      </c>
      <c r="H794" s="34">
        <v>29</v>
      </c>
      <c r="I794" s="34">
        <v>62</v>
      </c>
      <c r="J794" s="34">
        <v>22</v>
      </c>
      <c r="K794" s="34">
        <v>97</v>
      </c>
      <c r="L794" s="34">
        <v>13</v>
      </c>
      <c r="M794" s="34">
        <v>55</v>
      </c>
      <c r="N794" s="34">
        <v>24</v>
      </c>
      <c r="O794" s="34">
        <v>40</v>
      </c>
      <c r="P794" s="34">
        <v>24</v>
      </c>
      <c r="Q794" s="34">
        <v>58</v>
      </c>
      <c r="R794" s="34">
        <v>14</v>
      </c>
      <c r="S794" s="34">
        <v>126</v>
      </c>
      <c r="T794" s="34">
        <v>17</v>
      </c>
      <c r="U794" s="34">
        <v>41</v>
      </c>
      <c r="V794" s="34">
        <v>40</v>
      </c>
      <c r="W794" s="34">
        <v>66</v>
      </c>
      <c r="X794" s="34">
        <v>48</v>
      </c>
      <c r="Y794" s="34">
        <v>18</v>
      </c>
      <c r="Z794" s="34">
        <v>45</v>
      </c>
      <c r="AA794" s="34">
        <v>91</v>
      </c>
      <c r="AB794" s="34">
        <v>14</v>
      </c>
      <c r="AC794" s="34">
        <v>101</v>
      </c>
    </row>
    <row r="795" spans="1:29" x14ac:dyDescent="0.2">
      <c r="A795" s="34" t="s">
        <v>61288</v>
      </c>
      <c r="B795" s="34">
        <v>237</v>
      </c>
      <c r="C795" s="34">
        <v>371</v>
      </c>
      <c r="D795" s="34">
        <v>277</v>
      </c>
      <c r="E795" s="34">
        <v>359</v>
      </c>
      <c r="F795" s="34">
        <v>252</v>
      </c>
      <c r="G795" s="34">
        <v>445</v>
      </c>
      <c r="H795" s="34">
        <v>227</v>
      </c>
      <c r="I795" s="34">
        <v>303</v>
      </c>
      <c r="J795" s="34">
        <v>166</v>
      </c>
      <c r="K795" s="34">
        <v>384</v>
      </c>
      <c r="L795" s="34">
        <v>123</v>
      </c>
      <c r="M795" s="34">
        <v>280</v>
      </c>
      <c r="N795" s="34">
        <v>179</v>
      </c>
      <c r="O795" s="34">
        <v>261</v>
      </c>
      <c r="P795" s="34">
        <v>195</v>
      </c>
      <c r="Q795" s="34">
        <v>354</v>
      </c>
      <c r="R795" s="34">
        <v>234</v>
      </c>
      <c r="S795" s="34">
        <v>435</v>
      </c>
      <c r="T795" s="34">
        <v>184</v>
      </c>
      <c r="U795" s="34">
        <v>292</v>
      </c>
      <c r="V795" s="34">
        <v>279</v>
      </c>
      <c r="W795" s="34">
        <v>336</v>
      </c>
      <c r="X795" s="34">
        <v>314</v>
      </c>
      <c r="Y795" s="34">
        <v>300</v>
      </c>
      <c r="Z795" s="34">
        <v>275</v>
      </c>
      <c r="AA795" s="34">
        <v>406</v>
      </c>
      <c r="AB795" s="34">
        <v>185</v>
      </c>
      <c r="AC795" s="34">
        <v>541</v>
      </c>
    </row>
    <row r="796" spans="1:29" x14ac:dyDescent="0.2">
      <c r="A796" s="34" t="s">
        <v>61289</v>
      </c>
      <c r="B796" s="34">
        <v>78</v>
      </c>
      <c r="C796" s="34">
        <v>89</v>
      </c>
      <c r="D796" s="34">
        <v>101</v>
      </c>
      <c r="E796" s="34">
        <v>96</v>
      </c>
      <c r="F796" s="34">
        <v>104</v>
      </c>
      <c r="G796" s="34">
        <v>74</v>
      </c>
      <c r="H796" s="34">
        <v>109</v>
      </c>
      <c r="I796" s="34">
        <v>93</v>
      </c>
      <c r="J796" s="34">
        <v>81</v>
      </c>
      <c r="K796" s="34">
        <v>103</v>
      </c>
      <c r="L796" s="34">
        <v>45</v>
      </c>
      <c r="M796" s="34">
        <v>59</v>
      </c>
      <c r="N796" s="34">
        <v>72</v>
      </c>
      <c r="O796" s="34">
        <v>94</v>
      </c>
      <c r="P796" s="34">
        <v>80</v>
      </c>
      <c r="Q796" s="34">
        <v>97</v>
      </c>
      <c r="R796" s="34">
        <v>76</v>
      </c>
      <c r="S796" s="34">
        <v>74</v>
      </c>
      <c r="T796" s="34">
        <v>91</v>
      </c>
      <c r="U796" s="34">
        <v>79</v>
      </c>
      <c r="V796" s="34">
        <v>107</v>
      </c>
      <c r="W796" s="34">
        <v>115</v>
      </c>
      <c r="X796" s="34">
        <v>115</v>
      </c>
      <c r="Y796" s="34">
        <v>117</v>
      </c>
      <c r="Z796" s="34">
        <v>110</v>
      </c>
      <c r="AA796" s="34">
        <v>116</v>
      </c>
      <c r="AB796" s="34">
        <v>81</v>
      </c>
      <c r="AC796" s="34">
        <v>137</v>
      </c>
    </row>
    <row r="797" spans="1:29" x14ac:dyDescent="0.2">
      <c r="A797" s="34" t="s">
        <v>61290</v>
      </c>
      <c r="B797" s="34">
        <v>53</v>
      </c>
      <c r="C797" s="34">
        <v>124</v>
      </c>
      <c r="D797" s="34">
        <v>143</v>
      </c>
      <c r="E797" s="34">
        <v>100</v>
      </c>
      <c r="F797" s="34">
        <v>104</v>
      </c>
      <c r="G797" s="34">
        <v>101</v>
      </c>
      <c r="H797" s="34">
        <v>94</v>
      </c>
      <c r="I797" s="34">
        <v>101</v>
      </c>
      <c r="J797" s="34">
        <v>48</v>
      </c>
      <c r="K797" s="34">
        <v>312</v>
      </c>
      <c r="L797" s="34">
        <v>36</v>
      </c>
      <c r="M797" s="34">
        <v>90</v>
      </c>
      <c r="N797" s="34">
        <v>75</v>
      </c>
      <c r="O797" s="34">
        <v>100</v>
      </c>
      <c r="P797" s="34">
        <v>82</v>
      </c>
      <c r="Q797" s="34">
        <v>104</v>
      </c>
      <c r="R797" s="34">
        <v>97</v>
      </c>
      <c r="S797" s="34">
        <v>181</v>
      </c>
      <c r="T797" s="34">
        <v>55</v>
      </c>
      <c r="U797" s="34">
        <v>77</v>
      </c>
      <c r="V797" s="34">
        <v>108</v>
      </c>
      <c r="W797" s="34">
        <v>114</v>
      </c>
      <c r="X797" s="34">
        <v>84</v>
      </c>
      <c r="Y797" s="34">
        <v>159</v>
      </c>
      <c r="Z797" s="34">
        <v>130</v>
      </c>
      <c r="AA797" s="34">
        <v>135</v>
      </c>
      <c r="AB797" s="34">
        <v>60</v>
      </c>
      <c r="AC797" s="34">
        <v>203</v>
      </c>
    </row>
    <row r="798" spans="1:29" x14ac:dyDescent="0.2">
      <c r="A798" s="34" t="s">
        <v>61291</v>
      </c>
      <c r="B798" s="34">
        <v>9</v>
      </c>
      <c r="C798" s="34">
        <v>7</v>
      </c>
      <c r="D798" s="34">
        <v>6</v>
      </c>
      <c r="E798" s="34">
        <v>2</v>
      </c>
      <c r="F798" s="34">
        <v>12</v>
      </c>
      <c r="G798" s="34">
        <v>0</v>
      </c>
      <c r="H798" s="34">
        <v>5</v>
      </c>
      <c r="I798" s="34">
        <v>2</v>
      </c>
      <c r="J798" s="34">
        <v>4</v>
      </c>
      <c r="K798" s="34">
        <v>2</v>
      </c>
      <c r="L798" s="34">
        <v>4</v>
      </c>
      <c r="M798" s="34">
        <v>9</v>
      </c>
      <c r="N798" s="34">
        <v>3</v>
      </c>
      <c r="O798" s="34">
        <v>1</v>
      </c>
      <c r="P798" s="34">
        <v>10</v>
      </c>
      <c r="Q798" s="34">
        <v>8</v>
      </c>
      <c r="R798" s="34">
        <v>6</v>
      </c>
      <c r="S798" s="34">
        <v>9</v>
      </c>
      <c r="T798" s="34">
        <v>1</v>
      </c>
      <c r="U798" s="34">
        <v>3</v>
      </c>
      <c r="V798" s="34">
        <v>4</v>
      </c>
      <c r="W798" s="34">
        <v>9</v>
      </c>
      <c r="X798" s="34">
        <v>7</v>
      </c>
      <c r="Y798" s="34">
        <v>4</v>
      </c>
      <c r="Z798" s="34">
        <v>9</v>
      </c>
      <c r="AA798" s="34">
        <v>7</v>
      </c>
      <c r="AB798" s="34">
        <v>4</v>
      </c>
      <c r="AC798" s="34">
        <v>10</v>
      </c>
    </row>
    <row r="799" spans="1:29" x14ac:dyDescent="0.2">
      <c r="A799" s="34" t="s">
        <v>61292</v>
      </c>
      <c r="B799" s="34">
        <v>115</v>
      </c>
      <c r="C799" s="34">
        <v>151</v>
      </c>
      <c r="D799" s="34">
        <v>179</v>
      </c>
      <c r="E799" s="34">
        <v>191</v>
      </c>
      <c r="F799" s="34">
        <v>161</v>
      </c>
      <c r="G799" s="34">
        <v>192</v>
      </c>
      <c r="H799" s="34">
        <v>147</v>
      </c>
      <c r="I799" s="34">
        <v>163</v>
      </c>
      <c r="J799" s="34">
        <v>140</v>
      </c>
      <c r="K799" s="34">
        <v>173</v>
      </c>
      <c r="L799" s="34">
        <v>115</v>
      </c>
      <c r="M799" s="34">
        <v>148</v>
      </c>
      <c r="N799" s="34">
        <v>124</v>
      </c>
      <c r="O799" s="34">
        <v>161</v>
      </c>
      <c r="P799" s="34">
        <v>160</v>
      </c>
      <c r="Q799" s="34">
        <v>193</v>
      </c>
      <c r="R799" s="34">
        <v>184</v>
      </c>
      <c r="S799" s="34">
        <v>203</v>
      </c>
      <c r="T799" s="34">
        <v>144</v>
      </c>
      <c r="U799" s="34">
        <v>144</v>
      </c>
      <c r="V799" s="34">
        <v>197</v>
      </c>
      <c r="W799" s="34">
        <v>210</v>
      </c>
      <c r="X799" s="34">
        <v>225</v>
      </c>
      <c r="Y799" s="34">
        <v>143</v>
      </c>
      <c r="Z799" s="34">
        <v>176</v>
      </c>
      <c r="AA799" s="34">
        <v>219</v>
      </c>
      <c r="AB799" s="34">
        <v>124</v>
      </c>
      <c r="AC799" s="34">
        <v>284</v>
      </c>
    </row>
    <row r="800" spans="1:29" x14ac:dyDescent="0.2">
      <c r="A800" s="34" t="s">
        <v>61293</v>
      </c>
      <c r="B800" s="34">
        <v>40</v>
      </c>
      <c r="C800" s="34">
        <v>90</v>
      </c>
      <c r="D800" s="34">
        <v>81</v>
      </c>
      <c r="E800" s="34">
        <v>95</v>
      </c>
      <c r="F800" s="34">
        <v>64</v>
      </c>
      <c r="G800" s="34">
        <v>109</v>
      </c>
      <c r="H800" s="34">
        <v>52</v>
      </c>
      <c r="I800" s="34">
        <v>85</v>
      </c>
      <c r="J800" s="34">
        <v>33</v>
      </c>
      <c r="K800" s="34">
        <v>127</v>
      </c>
      <c r="L800" s="34">
        <v>29</v>
      </c>
      <c r="M800" s="34">
        <v>61</v>
      </c>
      <c r="N800" s="34">
        <v>26</v>
      </c>
      <c r="O800" s="34">
        <v>79</v>
      </c>
      <c r="P800" s="34">
        <v>40</v>
      </c>
      <c r="Q800" s="34">
        <v>115</v>
      </c>
      <c r="R800" s="34">
        <v>34</v>
      </c>
      <c r="S800" s="34">
        <v>140</v>
      </c>
      <c r="T800" s="34">
        <v>33</v>
      </c>
      <c r="U800" s="34">
        <v>54</v>
      </c>
      <c r="V800" s="34">
        <v>51</v>
      </c>
      <c r="W800" s="34">
        <v>51</v>
      </c>
      <c r="X800" s="34">
        <v>62</v>
      </c>
      <c r="Y800" s="34">
        <v>39</v>
      </c>
      <c r="Z800" s="34">
        <v>45</v>
      </c>
      <c r="AA800" s="34">
        <v>101</v>
      </c>
      <c r="AB800" s="34">
        <v>36</v>
      </c>
      <c r="AC800" s="34">
        <v>138</v>
      </c>
    </row>
    <row r="801" spans="1:29" x14ac:dyDescent="0.2">
      <c r="A801" s="34" t="s">
        <v>61294</v>
      </c>
      <c r="B801" s="34">
        <v>171</v>
      </c>
      <c r="C801" s="34">
        <v>298</v>
      </c>
      <c r="D801" s="34">
        <v>235</v>
      </c>
      <c r="E801" s="34">
        <v>276</v>
      </c>
      <c r="F801" s="34">
        <v>193</v>
      </c>
      <c r="G801" s="34">
        <v>232</v>
      </c>
      <c r="H801" s="34">
        <v>217</v>
      </c>
      <c r="I801" s="34">
        <v>271</v>
      </c>
      <c r="J801" s="34">
        <v>188</v>
      </c>
      <c r="K801" s="34">
        <v>254</v>
      </c>
      <c r="L801" s="34">
        <v>171</v>
      </c>
      <c r="M801" s="34">
        <v>234</v>
      </c>
      <c r="N801" s="34">
        <v>196</v>
      </c>
      <c r="O801" s="34">
        <v>228</v>
      </c>
      <c r="P801" s="34">
        <v>185</v>
      </c>
      <c r="Q801" s="34">
        <v>343</v>
      </c>
      <c r="R801" s="34">
        <v>295</v>
      </c>
      <c r="S801" s="34">
        <v>337</v>
      </c>
      <c r="T801" s="34">
        <v>253</v>
      </c>
      <c r="U801" s="34">
        <v>268</v>
      </c>
      <c r="V801" s="34">
        <v>274</v>
      </c>
      <c r="W801" s="34">
        <v>326</v>
      </c>
      <c r="X801" s="34">
        <v>243</v>
      </c>
      <c r="Y801" s="34">
        <v>388</v>
      </c>
      <c r="Z801" s="34">
        <v>178</v>
      </c>
      <c r="AA801" s="34">
        <v>340</v>
      </c>
      <c r="AB801" s="34">
        <v>219</v>
      </c>
      <c r="AC801" s="34">
        <v>447</v>
      </c>
    </row>
    <row r="802" spans="1:29" x14ac:dyDescent="0.2">
      <c r="A802" s="34" t="s">
        <v>61295</v>
      </c>
      <c r="B802" s="34">
        <v>89</v>
      </c>
      <c r="C802" s="34">
        <v>104</v>
      </c>
      <c r="D802" s="34">
        <v>83</v>
      </c>
      <c r="E802" s="34">
        <v>151</v>
      </c>
      <c r="F802" s="34">
        <v>82</v>
      </c>
      <c r="G802" s="34">
        <v>107</v>
      </c>
      <c r="H802" s="34">
        <v>73</v>
      </c>
      <c r="I802" s="34">
        <v>117</v>
      </c>
      <c r="J802" s="34">
        <v>70</v>
      </c>
      <c r="K802" s="34">
        <v>138</v>
      </c>
      <c r="L802" s="34">
        <v>53</v>
      </c>
      <c r="M802" s="34">
        <v>71</v>
      </c>
      <c r="N802" s="34">
        <v>77</v>
      </c>
      <c r="O802" s="34">
        <v>94</v>
      </c>
      <c r="P802" s="34">
        <v>83</v>
      </c>
      <c r="Q802" s="34">
        <v>120</v>
      </c>
      <c r="R802" s="34">
        <v>84</v>
      </c>
      <c r="S802" s="34">
        <v>121</v>
      </c>
      <c r="T802" s="34">
        <v>73</v>
      </c>
      <c r="U802" s="34">
        <v>119</v>
      </c>
      <c r="V802" s="34">
        <v>97</v>
      </c>
      <c r="W802" s="34">
        <v>119</v>
      </c>
      <c r="X802" s="34">
        <v>98</v>
      </c>
      <c r="Y802" s="34">
        <v>93</v>
      </c>
      <c r="Z802" s="34">
        <v>79</v>
      </c>
      <c r="AA802" s="34">
        <v>139</v>
      </c>
      <c r="AB802" s="34">
        <v>122</v>
      </c>
      <c r="AC802" s="34">
        <v>118</v>
      </c>
    </row>
    <row r="803" spans="1:29" x14ac:dyDescent="0.2">
      <c r="A803" s="34" t="s">
        <v>61296</v>
      </c>
      <c r="B803" s="34">
        <v>154</v>
      </c>
      <c r="C803" s="34">
        <v>203</v>
      </c>
      <c r="D803" s="34">
        <v>184</v>
      </c>
      <c r="E803" s="34">
        <v>233</v>
      </c>
      <c r="F803" s="34">
        <v>200</v>
      </c>
      <c r="G803" s="34">
        <v>198</v>
      </c>
      <c r="H803" s="34">
        <v>194</v>
      </c>
      <c r="I803" s="34">
        <v>176</v>
      </c>
      <c r="J803" s="34">
        <v>135</v>
      </c>
      <c r="K803" s="34">
        <v>250</v>
      </c>
      <c r="L803" s="34">
        <v>129</v>
      </c>
      <c r="M803" s="34">
        <v>208</v>
      </c>
      <c r="N803" s="34">
        <v>152</v>
      </c>
      <c r="O803" s="34">
        <v>173</v>
      </c>
      <c r="P803" s="34">
        <v>150</v>
      </c>
      <c r="Q803" s="34">
        <v>253</v>
      </c>
      <c r="R803" s="34">
        <v>189</v>
      </c>
      <c r="S803" s="34">
        <v>294</v>
      </c>
      <c r="T803" s="34">
        <v>178</v>
      </c>
      <c r="U803" s="34">
        <v>199</v>
      </c>
      <c r="V803" s="34">
        <v>201</v>
      </c>
      <c r="W803" s="34">
        <v>258</v>
      </c>
      <c r="X803" s="34">
        <v>258</v>
      </c>
      <c r="Y803" s="34">
        <v>234</v>
      </c>
      <c r="Z803" s="34">
        <v>182</v>
      </c>
      <c r="AA803" s="34">
        <v>294</v>
      </c>
      <c r="AB803" s="34">
        <v>220</v>
      </c>
      <c r="AC803" s="34">
        <v>294</v>
      </c>
    </row>
    <row r="804" spans="1:29" x14ac:dyDescent="0.2">
      <c r="A804" s="34" t="s">
        <v>61297</v>
      </c>
      <c r="B804" s="34">
        <v>534</v>
      </c>
      <c r="C804" s="34">
        <v>399</v>
      </c>
      <c r="D804" s="34">
        <v>446</v>
      </c>
      <c r="E804" s="34">
        <v>399</v>
      </c>
      <c r="F804" s="34">
        <v>534</v>
      </c>
      <c r="G804" s="34">
        <v>374</v>
      </c>
      <c r="H804" s="34">
        <v>485</v>
      </c>
      <c r="I804" s="34">
        <v>421</v>
      </c>
      <c r="J804" s="34">
        <v>488</v>
      </c>
      <c r="K804" s="34">
        <v>488</v>
      </c>
      <c r="L804" s="34">
        <v>561</v>
      </c>
      <c r="M804" s="34">
        <v>392</v>
      </c>
      <c r="N804" s="34">
        <v>397</v>
      </c>
      <c r="O804" s="34">
        <v>389</v>
      </c>
      <c r="P804" s="34">
        <v>552</v>
      </c>
      <c r="Q804" s="34">
        <v>565</v>
      </c>
      <c r="R804" s="34">
        <v>673</v>
      </c>
      <c r="S804" s="34">
        <v>493</v>
      </c>
      <c r="T804" s="34">
        <v>836</v>
      </c>
      <c r="U804" s="34">
        <v>452</v>
      </c>
      <c r="V804" s="34">
        <v>623</v>
      </c>
      <c r="W804" s="34">
        <v>868</v>
      </c>
      <c r="X804" s="34">
        <v>688</v>
      </c>
      <c r="Y804" s="34">
        <v>605</v>
      </c>
      <c r="Z804" s="34">
        <v>589</v>
      </c>
      <c r="AA804" s="34">
        <v>629</v>
      </c>
      <c r="AB804" s="34">
        <v>897</v>
      </c>
      <c r="AC804" s="34">
        <v>785</v>
      </c>
    </row>
    <row r="805" spans="1:29" x14ac:dyDescent="0.2">
      <c r="A805" s="34" t="s">
        <v>61298</v>
      </c>
      <c r="B805" s="34">
        <v>2</v>
      </c>
      <c r="C805" s="34">
        <v>0</v>
      </c>
      <c r="D805" s="34">
        <v>0</v>
      </c>
      <c r="E805" s="34">
        <v>0</v>
      </c>
      <c r="F805" s="34">
        <v>0</v>
      </c>
      <c r="G805" s="34">
        <v>0</v>
      </c>
      <c r="H805" s="34">
        <v>0</v>
      </c>
      <c r="I805" s="34">
        <v>0</v>
      </c>
      <c r="J805" s="34">
        <v>0</v>
      </c>
      <c r="K805" s="34">
        <v>0</v>
      </c>
      <c r="L805" s="34">
        <v>0</v>
      </c>
      <c r="M805" s="34">
        <v>0</v>
      </c>
      <c r="N805" s="34">
        <v>0</v>
      </c>
      <c r="O805" s="34">
        <v>0</v>
      </c>
      <c r="P805" s="34">
        <v>0</v>
      </c>
      <c r="Q805" s="34">
        <v>0</v>
      </c>
      <c r="R805" s="34">
        <v>0</v>
      </c>
      <c r="S805" s="34">
        <v>0</v>
      </c>
      <c r="T805" s="34">
        <v>0</v>
      </c>
      <c r="U805" s="34">
        <v>0</v>
      </c>
      <c r="V805" s="34">
        <v>0</v>
      </c>
      <c r="W805" s="34">
        <v>0</v>
      </c>
      <c r="X805" s="34">
        <v>0</v>
      </c>
      <c r="Y805" s="34">
        <v>0</v>
      </c>
      <c r="Z805" s="34">
        <v>0</v>
      </c>
      <c r="AA805" s="34">
        <v>0</v>
      </c>
      <c r="AB805" s="34">
        <v>0</v>
      </c>
      <c r="AC805" s="34">
        <v>0</v>
      </c>
    </row>
    <row r="806" spans="1:29" x14ac:dyDescent="0.2">
      <c r="A806" s="34" t="s">
        <v>61299</v>
      </c>
      <c r="B806" s="34">
        <v>250</v>
      </c>
      <c r="C806" s="34">
        <v>217</v>
      </c>
      <c r="D806" s="34">
        <v>255</v>
      </c>
      <c r="E806" s="34">
        <v>219</v>
      </c>
      <c r="F806" s="34">
        <v>233</v>
      </c>
      <c r="G806" s="34">
        <v>242</v>
      </c>
      <c r="H806" s="34">
        <v>179</v>
      </c>
      <c r="I806" s="34">
        <v>222</v>
      </c>
      <c r="J806" s="34">
        <v>221</v>
      </c>
      <c r="K806" s="34">
        <v>216</v>
      </c>
      <c r="L806" s="34">
        <v>180</v>
      </c>
      <c r="M806" s="34">
        <v>189</v>
      </c>
      <c r="N806" s="34">
        <v>213</v>
      </c>
      <c r="O806" s="34">
        <v>202</v>
      </c>
      <c r="P806" s="34">
        <v>226</v>
      </c>
      <c r="Q806" s="34">
        <v>284</v>
      </c>
      <c r="R806" s="34">
        <v>272</v>
      </c>
      <c r="S806" s="34">
        <v>277</v>
      </c>
      <c r="T806" s="34">
        <v>276</v>
      </c>
      <c r="U806" s="34">
        <v>230</v>
      </c>
      <c r="V806" s="34">
        <v>242</v>
      </c>
      <c r="W806" s="34">
        <v>294</v>
      </c>
      <c r="X806" s="34">
        <v>269</v>
      </c>
      <c r="Y806" s="34">
        <v>239</v>
      </c>
      <c r="Z806" s="34">
        <v>214</v>
      </c>
      <c r="AA806" s="34">
        <v>249</v>
      </c>
      <c r="AB806" s="34">
        <v>300</v>
      </c>
      <c r="AC806" s="34">
        <v>385</v>
      </c>
    </row>
    <row r="807" spans="1:29" x14ac:dyDescent="0.2">
      <c r="A807" s="34" t="s">
        <v>61300</v>
      </c>
      <c r="B807" s="34">
        <v>278</v>
      </c>
      <c r="C807" s="34">
        <v>220</v>
      </c>
      <c r="D807" s="34">
        <v>301</v>
      </c>
      <c r="E807" s="34">
        <v>257</v>
      </c>
      <c r="F807" s="34">
        <v>264</v>
      </c>
      <c r="G807" s="34">
        <v>245</v>
      </c>
      <c r="H807" s="34">
        <v>301</v>
      </c>
      <c r="I807" s="34">
        <v>229</v>
      </c>
      <c r="J807" s="34">
        <v>288</v>
      </c>
      <c r="K807" s="34">
        <v>314</v>
      </c>
      <c r="L807" s="34">
        <v>245</v>
      </c>
      <c r="M807" s="34">
        <v>245</v>
      </c>
      <c r="N807" s="34">
        <v>268</v>
      </c>
      <c r="O807" s="34">
        <v>225</v>
      </c>
      <c r="P807" s="34">
        <v>264</v>
      </c>
      <c r="Q807" s="34">
        <v>306</v>
      </c>
      <c r="R807" s="34">
        <v>375</v>
      </c>
      <c r="S807" s="34">
        <v>356</v>
      </c>
      <c r="T807" s="34">
        <v>408</v>
      </c>
      <c r="U807" s="34">
        <v>234</v>
      </c>
      <c r="V807" s="34">
        <v>391</v>
      </c>
      <c r="W807" s="34">
        <v>295</v>
      </c>
      <c r="X807" s="34">
        <v>382</v>
      </c>
      <c r="Y807" s="34">
        <v>318</v>
      </c>
      <c r="Z807" s="34">
        <v>372</v>
      </c>
      <c r="AA807" s="34">
        <v>277</v>
      </c>
      <c r="AB807" s="34">
        <v>351</v>
      </c>
      <c r="AC807" s="34">
        <v>445</v>
      </c>
    </row>
    <row r="808" spans="1:29" x14ac:dyDescent="0.2">
      <c r="A808" s="34" t="s">
        <v>61301</v>
      </c>
      <c r="B808" s="34">
        <v>192</v>
      </c>
      <c r="C808" s="34">
        <v>135</v>
      </c>
      <c r="D808" s="34">
        <v>169</v>
      </c>
      <c r="E808" s="34">
        <v>137</v>
      </c>
      <c r="F808" s="34">
        <v>180</v>
      </c>
      <c r="G808" s="34">
        <v>138</v>
      </c>
      <c r="H808" s="34">
        <v>170</v>
      </c>
      <c r="I808" s="34">
        <v>131</v>
      </c>
      <c r="J808" s="34">
        <v>147</v>
      </c>
      <c r="K808" s="34">
        <v>162</v>
      </c>
      <c r="L808" s="34">
        <v>130</v>
      </c>
      <c r="M808" s="34">
        <v>139</v>
      </c>
      <c r="N808" s="34">
        <v>137</v>
      </c>
      <c r="O808" s="34">
        <v>126</v>
      </c>
      <c r="P808" s="34">
        <v>164</v>
      </c>
      <c r="Q808" s="34">
        <v>180</v>
      </c>
      <c r="R808" s="34">
        <v>204</v>
      </c>
      <c r="S808" s="34">
        <v>181</v>
      </c>
      <c r="T808" s="34">
        <v>133</v>
      </c>
      <c r="U808" s="34">
        <v>125</v>
      </c>
      <c r="V808" s="34">
        <v>187</v>
      </c>
      <c r="W808" s="34">
        <v>159</v>
      </c>
      <c r="X808" s="34">
        <v>197</v>
      </c>
      <c r="Y808" s="34">
        <v>120</v>
      </c>
      <c r="Z808" s="34">
        <v>198</v>
      </c>
      <c r="AA808" s="34">
        <v>169</v>
      </c>
      <c r="AB808" s="34">
        <v>180</v>
      </c>
      <c r="AC808" s="34">
        <v>187</v>
      </c>
    </row>
    <row r="809" spans="1:29" x14ac:dyDescent="0.2">
      <c r="A809" s="34" t="s">
        <v>61302</v>
      </c>
      <c r="B809" s="34">
        <v>297</v>
      </c>
      <c r="C809" s="34">
        <v>352</v>
      </c>
      <c r="D809" s="34">
        <v>449</v>
      </c>
      <c r="E809" s="34">
        <v>375</v>
      </c>
      <c r="F809" s="34">
        <v>464</v>
      </c>
      <c r="G809" s="34">
        <v>298</v>
      </c>
      <c r="H809" s="34">
        <v>415</v>
      </c>
      <c r="I809" s="34">
        <v>333</v>
      </c>
      <c r="J809" s="34">
        <v>385</v>
      </c>
      <c r="K809" s="34">
        <v>372</v>
      </c>
      <c r="L809" s="34">
        <v>356</v>
      </c>
      <c r="M809" s="34">
        <v>286</v>
      </c>
      <c r="N809" s="34">
        <v>360</v>
      </c>
      <c r="O809" s="34">
        <v>355</v>
      </c>
      <c r="P809" s="34">
        <v>423</v>
      </c>
      <c r="Q809" s="34">
        <v>459</v>
      </c>
      <c r="R809" s="34">
        <v>536</v>
      </c>
      <c r="S809" s="34">
        <v>427</v>
      </c>
      <c r="T809" s="34">
        <v>452</v>
      </c>
      <c r="U809" s="34">
        <v>365</v>
      </c>
      <c r="V809" s="34">
        <v>436</v>
      </c>
      <c r="W809" s="34">
        <v>461</v>
      </c>
      <c r="X809" s="34">
        <v>445</v>
      </c>
      <c r="Y809" s="34">
        <v>401</v>
      </c>
      <c r="Z809" s="34">
        <v>437</v>
      </c>
      <c r="AA809" s="34">
        <v>438</v>
      </c>
      <c r="AB809" s="34">
        <v>528</v>
      </c>
      <c r="AC809" s="34">
        <v>603</v>
      </c>
    </row>
    <row r="810" spans="1:29" x14ac:dyDescent="0.2">
      <c r="A810" s="34" t="s">
        <v>61303</v>
      </c>
      <c r="B810" s="34">
        <v>157</v>
      </c>
      <c r="C810" s="34">
        <v>180</v>
      </c>
      <c r="D810" s="34">
        <v>164</v>
      </c>
      <c r="E810" s="34">
        <v>181</v>
      </c>
      <c r="F810" s="34">
        <v>194</v>
      </c>
      <c r="G810" s="34">
        <v>213</v>
      </c>
      <c r="H810" s="34">
        <v>157</v>
      </c>
      <c r="I810" s="34">
        <v>152</v>
      </c>
      <c r="J810" s="34">
        <v>132</v>
      </c>
      <c r="K810" s="34">
        <v>212</v>
      </c>
      <c r="L810" s="34">
        <v>110</v>
      </c>
      <c r="M810" s="34">
        <v>162</v>
      </c>
      <c r="N810" s="34">
        <v>180</v>
      </c>
      <c r="O810" s="34">
        <v>130</v>
      </c>
      <c r="P810" s="34">
        <v>156</v>
      </c>
      <c r="Q810" s="34">
        <v>204</v>
      </c>
      <c r="R810" s="34">
        <v>156</v>
      </c>
      <c r="S810" s="34">
        <v>211</v>
      </c>
      <c r="T810" s="34">
        <v>140</v>
      </c>
      <c r="U810" s="34">
        <v>147</v>
      </c>
      <c r="V810" s="34">
        <v>139</v>
      </c>
      <c r="W810" s="34">
        <v>136</v>
      </c>
      <c r="X810" s="34">
        <v>223</v>
      </c>
      <c r="Y810" s="34">
        <v>138</v>
      </c>
      <c r="Z810" s="34">
        <v>190</v>
      </c>
      <c r="AA810" s="34">
        <v>215</v>
      </c>
      <c r="AB810" s="34">
        <v>205</v>
      </c>
      <c r="AC810" s="34">
        <v>252</v>
      </c>
    </row>
    <row r="811" spans="1:29" x14ac:dyDescent="0.2">
      <c r="A811" s="34" t="s">
        <v>61304</v>
      </c>
      <c r="B811" s="34">
        <v>74</v>
      </c>
      <c r="C811" s="34">
        <v>66</v>
      </c>
      <c r="D811" s="34">
        <v>88</v>
      </c>
      <c r="E811" s="34">
        <v>66</v>
      </c>
      <c r="F811" s="34">
        <v>98</v>
      </c>
      <c r="G811" s="34">
        <v>66</v>
      </c>
      <c r="H811" s="34">
        <v>70</v>
      </c>
      <c r="I811" s="34">
        <v>73</v>
      </c>
      <c r="J811" s="34">
        <v>56</v>
      </c>
      <c r="K811" s="34">
        <v>87</v>
      </c>
      <c r="L811" s="34">
        <v>39</v>
      </c>
      <c r="M811" s="34">
        <v>70</v>
      </c>
      <c r="N811" s="34">
        <v>81</v>
      </c>
      <c r="O811" s="34">
        <v>46</v>
      </c>
      <c r="P811" s="34">
        <v>51</v>
      </c>
      <c r="Q811" s="34">
        <v>89</v>
      </c>
      <c r="R811" s="34">
        <v>74</v>
      </c>
      <c r="S811" s="34">
        <v>88</v>
      </c>
      <c r="T811" s="34">
        <v>60</v>
      </c>
      <c r="U811" s="34">
        <v>56</v>
      </c>
      <c r="V811" s="34">
        <v>95</v>
      </c>
      <c r="W811" s="34">
        <v>88</v>
      </c>
      <c r="X811" s="34">
        <v>98</v>
      </c>
      <c r="Y811" s="34">
        <v>50</v>
      </c>
      <c r="Z811" s="34">
        <v>110</v>
      </c>
      <c r="AA811" s="34">
        <v>94</v>
      </c>
      <c r="AB811" s="34">
        <v>80</v>
      </c>
      <c r="AC811" s="34">
        <v>100</v>
      </c>
    </row>
    <row r="812" spans="1:29" x14ac:dyDescent="0.2">
      <c r="A812" s="34" t="s">
        <v>61305</v>
      </c>
      <c r="B812" s="34">
        <v>251</v>
      </c>
      <c r="C812" s="34">
        <v>234</v>
      </c>
      <c r="D812" s="34">
        <v>329</v>
      </c>
      <c r="E812" s="34">
        <v>266</v>
      </c>
      <c r="F812" s="34">
        <v>286</v>
      </c>
      <c r="G812" s="34">
        <v>276</v>
      </c>
      <c r="H812" s="34">
        <v>272</v>
      </c>
      <c r="I812" s="34">
        <v>240</v>
      </c>
      <c r="J812" s="34">
        <v>289</v>
      </c>
      <c r="K812" s="34">
        <v>254</v>
      </c>
      <c r="L812" s="34">
        <v>179</v>
      </c>
      <c r="M812" s="34">
        <v>238</v>
      </c>
      <c r="N812" s="34">
        <v>220</v>
      </c>
      <c r="O812" s="34">
        <v>227</v>
      </c>
      <c r="P812" s="34">
        <v>255</v>
      </c>
      <c r="Q812" s="34">
        <v>314</v>
      </c>
      <c r="R812" s="34">
        <v>295</v>
      </c>
      <c r="S812" s="34">
        <v>311</v>
      </c>
      <c r="T812" s="34">
        <v>260</v>
      </c>
      <c r="U812" s="34">
        <v>213</v>
      </c>
      <c r="V812" s="34">
        <v>298</v>
      </c>
      <c r="W812" s="34">
        <v>325</v>
      </c>
      <c r="X812" s="34">
        <v>313</v>
      </c>
      <c r="Y812" s="34">
        <v>262</v>
      </c>
      <c r="Z812" s="34">
        <v>338</v>
      </c>
      <c r="AA812" s="34">
        <v>358</v>
      </c>
      <c r="AB812" s="34">
        <v>324</v>
      </c>
      <c r="AC812" s="34">
        <v>391</v>
      </c>
    </row>
    <row r="813" spans="1:29" x14ac:dyDescent="0.2">
      <c r="A813" s="34" t="s">
        <v>61306</v>
      </c>
      <c r="B813" s="34">
        <v>147</v>
      </c>
      <c r="C813" s="34">
        <v>84</v>
      </c>
      <c r="D813" s="34">
        <v>78</v>
      </c>
      <c r="E813" s="34">
        <v>96</v>
      </c>
      <c r="F813" s="34">
        <v>89</v>
      </c>
      <c r="G813" s="34">
        <v>54</v>
      </c>
      <c r="H813" s="34">
        <v>90</v>
      </c>
      <c r="I813" s="34">
        <v>92</v>
      </c>
      <c r="J813" s="34">
        <v>76</v>
      </c>
      <c r="K813" s="34">
        <v>89</v>
      </c>
      <c r="L813" s="34">
        <v>91</v>
      </c>
      <c r="M813" s="34">
        <v>83</v>
      </c>
      <c r="N813" s="34">
        <v>72</v>
      </c>
      <c r="O813" s="34">
        <v>66</v>
      </c>
      <c r="P813" s="34">
        <v>88</v>
      </c>
      <c r="Q813" s="34">
        <v>122</v>
      </c>
      <c r="R813" s="34">
        <v>105</v>
      </c>
      <c r="S813" s="34">
        <v>114</v>
      </c>
      <c r="T813" s="34">
        <v>143</v>
      </c>
      <c r="U813" s="34">
        <v>113</v>
      </c>
      <c r="V813" s="34">
        <v>101</v>
      </c>
      <c r="W813" s="34">
        <v>158</v>
      </c>
      <c r="X813" s="34">
        <v>118</v>
      </c>
      <c r="Y813" s="34">
        <v>139</v>
      </c>
      <c r="Z813" s="34">
        <v>86</v>
      </c>
      <c r="AA813" s="34">
        <v>94</v>
      </c>
      <c r="AB813" s="34">
        <v>131</v>
      </c>
      <c r="AC813" s="34">
        <v>160</v>
      </c>
    </row>
    <row r="814" spans="1:29" x14ac:dyDescent="0.2">
      <c r="A814" s="34" t="s">
        <v>61307</v>
      </c>
      <c r="B814" s="34">
        <v>137</v>
      </c>
      <c r="C814" s="34">
        <v>150</v>
      </c>
      <c r="D814" s="34">
        <v>216</v>
      </c>
      <c r="E814" s="34">
        <v>144</v>
      </c>
      <c r="F814" s="34">
        <v>191</v>
      </c>
      <c r="G814" s="34">
        <v>158</v>
      </c>
      <c r="H814" s="34">
        <v>172</v>
      </c>
      <c r="I814" s="34">
        <v>121</v>
      </c>
      <c r="J814" s="34">
        <v>153</v>
      </c>
      <c r="K814" s="34">
        <v>118</v>
      </c>
      <c r="L814" s="34">
        <v>86</v>
      </c>
      <c r="M814" s="34">
        <v>121</v>
      </c>
      <c r="N814" s="34">
        <v>108</v>
      </c>
      <c r="O814" s="34">
        <v>120</v>
      </c>
      <c r="P814" s="34">
        <v>146</v>
      </c>
      <c r="Q814" s="34">
        <v>174</v>
      </c>
      <c r="R814" s="34">
        <v>161</v>
      </c>
      <c r="S814" s="34">
        <v>188</v>
      </c>
      <c r="T814" s="34">
        <v>153</v>
      </c>
      <c r="U814" s="34">
        <v>115</v>
      </c>
      <c r="V814" s="34">
        <v>192</v>
      </c>
      <c r="W814" s="34">
        <v>124</v>
      </c>
      <c r="X814" s="34">
        <v>167</v>
      </c>
      <c r="Y814" s="34">
        <v>101</v>
      </c>
      <c r="Z814" s="34">
        <v>192</v>
      </c>
      <c r="AA814" s="34">
        <v>155</v>
      </c>
      <c r="AB814" s="34">
        <v>153</v>
      </c>
      <c r="AC814" s="34">
        <v>217</v>
      </c>
    </row>
    <row r="815" spans="1:29" x14ac:dyDescent="0.2">
      <c r="A815" s="34" t="s">
        <v>61308</v>
      </c>
      <c r="B815" s="34">
        <v>312</v>
      </c>
      <c r="C815" s="34">
        <v>286</v>
      </c>
      <c r="D815" s="34">
        <v>343</v>
      </c>
      <c r="E815" s="34">
        <v>409</v>
      </c>
      <c r="F815" s="34">
        <v>347</v>
      </c>
      <c r="G815" s="34">
        <v>346</v>
      </c>
      <c r="H815" s="34">
        <v>294</v>
      </c>
      <c r="I815" s="34">
        <v>326</v>
      </c>
      <c r="J815" s="34">
        <v>237</v>
      </c>
      <c r="K815" s="34">
        <v>375</v>
      </c>
      <c r="L815" s="34">
        <v>200</v>
      </c>
      <c r="M815" s="34">
        <v>287</v>
      </c>
      <c r="N815" s="34">
        <v>264</v>
      </c>
      <c r="O815" s="34">
        <v>297</v>
      </c>
      <c r="P815" s="34">
        <v>284</v>
      </c>
      <c r="Q815" s="34">
        <v>395</v>
      </c>
      <c r="R815" s="34">
        <v>337</v>
      </c>
      <c r="S815" s="34">
        <v>391</v>
      </c>
      <c r="T815" s="34">
        <v>250</v>
      </c>
      <c r="U815" s="34">
        <v>274</v>
      </c>
      <c r="V815" s="34">
        <v>349</v>
      </c>
      <c r="W815" s="34">
        <v>309</v>
      </c>
      <c r="X815" s="34">
        <v>365</v>
      </c>
      <c r="Y815" s="34">
        <v>311</v>
      </c>
      <c r="Z815" s="34">
        <v>372</v>
      </c>
      <c r="AA815" s="34">
        <v>403</v>
      </c>
      <c r="AB815" s="34">
        <v>318</v>
      </c>
      <c r="AC815" s="34">
        <v>471</v>
      </c>
    </row>
    <row r="816" spans="1:29" x14ac:dyDescent="0.2">
      <c r="A816" s="34" t="s">
        <v>61309</v>
      </c>
      <c r="B816" s="34">
        <v>86</v>
      </c>
      <c r="C816" s="34">
        <v>159</v>
      </c>
      <c r="D816" s="34">
        <v>118</v>
      </c>
      <c r="E816" s="34">
        <v>143</v>
      </c>
      <c r="F816" s="34">
        <v>91</v>
      </c>
      <c r="G816" s="34">
        <v>107</v>
      </c>
      <c r="H816" s="34">
        <v>116</v>
      </c>
      <c r="I816" s="34">
        <v>129</v>
      </c>
      <c r="J816" s="34">
        <v>91</v>
      </c>
      <c r="K816" s="34">
        <v>148</v>
      </c>
      <c r="L816" s="34">
        <v>90</v>
      </c>
      <c r="M816" s="34">
        <v>124</v>
      </c>
      <c r="N816" s="34">
        <v>96</v>
      </c>
      <c r="O816" s="34">
        <v>102</v>
      </c>
      <c r="P816" s="34">
        <v>70</v>
      </c>
      <c r="Q816" s="34">
        <v>139</v>
      </c>
      <c r="R816" s="34">
        <v>125</v>
      </c>
      <c r="S816" s="34">
        <v>142</v>
      </c>
      <c r="T816" s="34">
        <v>82</v>
      </c>
      <c r="U816" s="34">
        <v>124</v>
      </c>
      <c r="V816" s="34">
        <v>91</v>
      </c>
      <c r="W816" s="34">
        <v>146</v>
      </c>
      <c r="X816" s="34">
        <v>153</v>
      </c>
      <c r="Y816" s="34">
        <v>100</v>
      </c>
      <c r="Z816" s="34">
        <v>117</v>
      </c>
      <c r="AA816" s="34">
        <v>123</v>
      </c>
      <c r="AB816" s="34">
        <v>114</v>
      </c>
      <c r="AC816" s="34">
        <v>168</v>
      </c>
    </row>
    <row r="817" spans="1:29" x14ac:dyDescent="0.2">
      <c r="A817" s="34" t="s">
        <v>61310</v>
      </c>
      <c r="B817" s="34">
        <v>1999</v>
      </c>
      <c r="C817" s="34">
        <v>1416</v>
      </c>
      <c r="D817" s="34">
        <v>1683</v>
      </c>
      <c r="E817" s="34">
        <v>1466</v>
      </c>
      <c r="F817" s="34">
        <v>1874</v>
      </c>
      <c r="G817" s="34">
        <v>1645</v>
      </c>
      <c r="H817" s="34">
        <v>1863</v>
      </c>
      <c r="I817" s="34">
        <v>1481</v>
      </c>
      <c r="J817" s="34">
        <v>1835</v>
      </c>
      <c r="K817" s="34">
        <v>1485</v>
      </c>
      <c r="L817" s="34">
        <v>2558</v>
      </c>
      <c r="M817" s="34">
        <v>1562</v>
      </c>
      <c r="N817" s="34">
        <v>1588</v>
      </c>
      <c r="O817" s="34">
        <v>1382</v>
      </c>
      <c r="P817" s="34">
        <v>1910</v>
      </c>
      <c r="Q817" s="34">
        <v>2192</v>
      </c>
      <c r="R817" s="34">
        <v>2677</v>
      </c>
      <c r="S817" s="34">
        <v>1734</v>
      </c>
      <c r="T817" s="34">
        <v>3261</v>
      </c>
      <c r="U817" s="34">
        <v>1845</v>
      </c>
      <c r="V817" s="34">
        <v>2512</v>
      </c>
      <c r="W817" s="34">
        <v>2468</v>
      </c>
      <c r="X817" s="34">
        <v>2311</v>
      </c>
      <c r="Y817" s="34">
        <v>2484</v>
      </c>
      <c r="Z817" s="34">
        <v>1786</v>
      </c>
      <c r="AA817" s="34">
        <v>1973</v>
      </c>
      <c r="AB817" s="34">
        <v>3307</v>
      </c>
      <c r="AC817" s="34">
        <v>2551</v>
      </c>
    </row>
    <row r="818" spans="1:29" x14ac:dyDescent="0.2">
      <c r="A818" s="34" t="s">
        <v>61311</v>
      </c>
      <c r="B818" s="34">
        <v>198</v>
      </c>
      <c r="C818" s="34">
        <v>203</v>
      </c>
      <c r="D818" s="34">
        <v>285</v>
      </c>
      <c r="E818" s="34">
        <v>255</v>
      </c>
      <c r="F818" s="34">
        <v>281</v>
      </c>
      <c r="G818" s="34">
        <v>228</v>
      </c>
      <c r="H818" s="34">
        <v>220</v>
      </c>
      <c r="I818" s="34">
        <v>271</v>
      </c>
      <c r="J818" s="34">
        <v>191</v>
      </c>
      <c r="K818" s="34">
        <v>184</v>
      </c>
      <c r="L818" s="34">
        <v>162</v>
      </c>
      <c r="M818" s="34">
        <v>212</v>
      </c>
      <c r="N818" s="34">
        <v>219</v>
      </c>
      <c r="O818" s="34">
        <v>184</v>
      </c>
      <c r="P818" s="34">
        <v>216</v>
      </c>
      <c r="Q818" s="34">
        <v>324</v>
      </c>
      <c r="R818" s="34">
        <v>239</v>
      </c>
      <c r="S818" s="34">
        <v>284</v>
      </c>
      <c r="T818" s="34">
        <v>210</v>
      </c>
      <c r="U818" s="34">
        <v>217</v>
      </c>
      <c r="V818" s="34">
        <v>253</v>
      </c>
      <c r="W818" s="34">
        <v>217</v>
      </c>
      <c r="X818" s="34">
        <v>268</v>
      </c>
      <c r="Y818" s="34">
        <v>255</v>
      </c>
      <c r="Z818" s="34">
        <v>275</v>
      </c>
      <c r="AA818" s="34">
        <v>238</v>
      </c>
      <c r="AB818" s="34">
        <v>187</v>
      </c>
      <c r="AC818" s="34">
        <v>351</v>
      </c>
    </row>
    <row r="819" spans="1:29" x14ac:dyDescent="0.2">
      <c r="A819" s="34" t="s">
        <v>61312</v>
      </c>
      <c r="B819" s="34">
        <v>215</v>
      </c>
      <c r="C819" s="34">
        <v>176</v>
      </c>
      <c r="D819" s="34">
        <v>204</v>
      </c>
      <c r="E819" s="34">
        <v>161</v>
      </c>
      <c r="F819" s="34">
        <v>159</v>
      </c>
      <c r="G819" s="34">
        <v>201</v>
      </c>
      <c r="H819" s="34">
        <v>184</v>
      </c>
      <c r="I819" s="34">
        <v>158</v>
      </c>
      <c r="J819" s="34">
        <v>150</v>
      </c>
      <c r="K819" s="34">
        <v>163</v>
      </c>
      <c r="L819" s="34">
        <v>148</v>
      </c>
      <c r="M819" s="34">
        <v>146</v>
      </c>
      <c r="N819" s="34">
        <v>139</v>
      </c>
      <c r="O819" s="34">
        <v>115</v>
      </c>
      <c r="P819" s="34">
        <v>142</v>
      </c>
      <c r="Q819" s="34">
        <v>188</v>
      </c>
      <c r="R819" s="34">
        <v>214</v>
      </c>
      <c r="S819" s="34">
        <v>215</v>
      </c>
      <c r="T819" s="34">
        <v>162</v>
      </c>
      <c r="U819" s="34">
        <v>137</v>
      </c>
      <c r="V819" s="34">
        <v>199</v>
      </c>
      <c r="W819" s="34">
        <v>164</v>
      </c>
      <c r="X819" s="34">
        <v>255</v>
      </c>
      <c r="Y819" s="34">
        <v>107</v>
      </c>
      <c r="Z819" s="34">
        <v>238</v>
      </c>
      <c r="AA819" s="34">
        <v>209</v>
      </c>
      <c r="AB819" s="34">
        <v>162</v>
      </c>
      <c r="AC819" s="34">
        <v>230</v>
      </c>
    </row>
    <row r="820" spans="1:29" x14ac:dyDescent="0.2">
      <c r="A820" s="34" t="s">
        <v>61313</v>
      </c>
      <c r="B820" s="34">
        <v>246</v>
      </c>
      <c r="C820" s="34">
        <v>196</v>
      </c>
      <c r="D820" s="34">
        <v>284</v>
      </c>
      <c r="E820" s="34">
        <v>249</v>
      </c>
      <c r="F820" s="34">
        <v>293</v>
      </c>
      <c r="G820" s="34">
        <v>233</v>
      </c>
      <c r="H820" s="34">
        <v>196</v>
      </c>
      <c r="I820" s="34">
        <v>241</v>
      </c>
      <c r="J820" s="34">
        <v>237</v>
      </c>
      <c r="K820" s="34">
        <v>235</v>
      </c>
      <c r="L820" s="34">
        <v>234</v>
      </c>
      <c r="M820" s="34">
        <v>256</v>
      </c>
      <c r="N820" s="34">
        <v>195</v>
      </c>
      <c r="O820" s="34">
        <v>199</v>
      </c>
      <c r="P820" s="34">
        <v>239</v>
      </c>
      <c r="Q820" s="34">
        <v>337</v>
      </c>
      <c r="R820" s="34">
        <v>251</v>
      </c>
      <c r="S820" s="34">
        <v>276</v>
      </c>
      <c r="T820" s="34">
        <v>268</v>
      </c>
      <c r="U820" s="34">
        <v>260</v>
      </c>
      <c r="V820" s="34">
        <v>265</v>
      </c>
      <c r="W820" s="34">
        <v>382</v>
      </c>
      <c r="X820" s="34">
        <v>302</v>
      </c>
      <c r="Y820" s="34">
        <v>309</v>
      </c>
      <c r="Z820" s="34">
        <v>234</v>
      </c>
      <c r="AA820" s="34">
        <v>314</v>
      </c>
      <c r="AB820" s="34">
        <v>393</v>
      </c>
      <c r="AC820" s="34">
        <v>378</v>
      </c>
    </row>
    <row r="821" spans="1:29" x14ac:dyDescent="0.2">
      <c r="A821" s="34" t="s">
        <v>61314</v>
      </c>
      <c r="B821" s="34">
        <v>132</v>
      </c>
      <c r="C821" s="34">
        <v>116</v>
      </c>
      <c r="D821" s="34">
        <v>189</v>
      </c>
      <c r="E821" s="34">
        <v>169</v>
      </c>
      <c r="F821" s="34">
        <v>129</v>
      </c>
      <c r="G821" s="34">
        <v>136</v>
      </c>
      <c r="H821" s="34">
        <v>162</v>
      </c>
      <c r="I821" s="34">
        <v>125</v>
      </c>
      <c r="J821" s="34">
        <v>113</v>
      </c>
      <c r="K821" s="34">
        <v>188</v>
      </c>
      <c r="L821" s="34">
        <v>65</v>
      </c>
      <c r="M821" s="34">
        <v>120</v>
      </c>
      <c r="N821" s="34">
        <v>103</v>
      </c>
      <c r="O821" s="34">
        <v>136</v>
      </c>
      <c r="P821" s="34">
        <v>140</v>
      </c>
      <c r="Q821" s="34">
        <v>152</v>
      </c>
      <c r="R821" s="34">
        <v>145</v>
      </c>
      <c r="S821" s="34">
        <v>138</v>
      </c>
      <c r="T821" s="34">
        <v>117</v>
      </c>
      <c r="U821" s="34">
        <v>123</v>
      </c>
      <c r="V821" s="34">
        <v>153</v>
      </c>
      <c r="W821" s="34">
        <v>135</v>
      </c>
      <c r="X821" s="34">
        <v>189</v>
      </c>
      <c r="Y821" s="34">
        <v>106</v>
      </c>
      <c r="Z821" s="34">
        <v>155</v>
      </c>
      <c r="AA821" s="34">
        <v>188</v>
      </c>
      <c r="AB821" s="34">
        <v>133</v>
      </c>
      <c r="AC821" s="34">
        <v>181</v>
      </c>
    </row>
    <row r="822" spans="1:29" x14ac:dyDescent="0.2">
      <c r="A822" s="34" t="s">
        <v>61315</v>
      </c>
      <c r="B822" s="34">
        <v>155</v>
      </c>
      <c r="C822" s="34">
        <v>293</v>
      </c>
      <c r="D822" s="34">
        <v>293</v>
      </c>
      <c r="E822" s="34">
        <v>323</v>
      </c>
      <c r="F822" s="34">
        <v>284</v>
      </c>
      <c r="G822" s="34">
        <v>361</v>
      </c>
      <c r="H822" s="34">
        <v>251</v>
      </c>
      <c r="I822" s="34">
        <v>267</v>
      </c>
      <c r="J822" s="34">
        <v>235</v>
      </c>
      <c r="K822" s="34">
        <v>352</v>
      </c>
      <c r="L822" s="34">
        <v>169</v>
      </c>
      <c r="M822" s="34">
        <v>231</v>
      </c>
      <c r="N822" s="34">
        <v>222</v>
      </c>
      <c r="O822" s="34">
        <v>245</v>
      </c>
      <c r="P822" s="34">
        <v>262</v>
      </c>
      <c r="Q822" s="34">
        <v>362</v>
      </c>
      <c r="R822" s="34">
        <v>290</v>
      </c>
      <c r="S822" s="34">
        <v>404</v>
      </c>
      <c r="T822" s="34">
        <v>226</v>
      </c>
      <c r="U822" s="34">
        <v>224</v>
      </c>
      <c r="V822" s="34">
        <v>262</v>
      </c>
      <c r="W822" s="34">
        <v>241</v>
      </c>
      <c r="X822" s="34">
        <v>346</v>
      </c>
      <c r="Y822" s="34">
        <v>245</v>
      </c>
      <c r="Z822" s="34">
        <v>327</v>
      </c>
      <c r="AA822" s="34">
        <v>307</v>
      </c>
      <c r="AB822" s="34">
        <v>244</v>
      </c>
      <c r="AC822" s="34">
        <v>395</v>
      </c>
    </row>
    <row r="823" spans="1:29" x14ac:dyDescent="0.2">
      <c r="A823" s="34" t="s">
        <v>61316</v>
      </c>
      <c r="B823" s="34">
        <v>87</v>
      </c>
      <c r="C823" s="34">
        <v>89</v>
      </c>
      <c r="D823" s="34">
        <v>95</v>
      </c>
      <c r="E823" s="34">
        <v>144</v>
      </c>
      <c r="F823" s="34">
        <v>61</v>
      </c>
      <c r="G823" s="34">
        <v>95</v>
      </c>
      <c r="H823" s="34">
        <v>89</v>
      </c>
      <c r="I823" s="34">
        <v>143</v>
      </c>
      <c r="J823" s="34">
        <v>73</v>
      </c>
      <c r="K823" s="34">
        <v>142</v>
      </c>
      <c r="L823" s="34">
        <v>65</v>
      </c>
      <c r="M823" s="34">
        <v>110</v>
      </c>
      <c r="N823" s="34">
        <v>55</v>
      </c>
      <c r="O823" s="34">
        <v>120</v>
      </c>
      <c r="P823" s="34">
        <v>54</v>
      </c>
      <c r="Q823" s="34">
        <v>127</v>
      </c>
      <c r="R823" s="34">
        <v>82</v>
      </c>
      <c r="S823" s="34">
        <v>150</v>
      </c>
      <c r="T823" s="34">
        <v>90</v>
      </c>
      <c r="U823" s="34">
        <v>146</v>
      </c>
      <c r="V823" s="34">
        <v>97</v>
      </c>
      <c r="W823" s="34">
        <v>172</v>
      </c>
      <c r="X823" s="34">
        <v>101</v>
      </c>
      <c r="Y823" s="34">
        <v>132</v>
      </c>
      <c r="Z823" s="34">
        <v>76</v>
      </c>
      <c r="AA823" s="34">
        <v>121</v>
      </c>
      <c r="AB823" s="34">
        <v>85</v>
      </c>
      <c r="AC823" s="34">
        <v>219</v>
      </c>
    </row>
    <row r="824" spans="1:29" x14ac:dyDescent="0.2">
      <c r="A824" s="34" t="s">
        <v>61317</v>
      </c>
      <c r="B824" s="34">
        <v>256</v>
      </c>
      <c r="C824" s="34">
        <v>270</v>
      </c>
      <c r="D824" s="34">
        <v>321</v>
      </c>
      <c r="E824" s="34">
        <v>301</v>
      </c>
      <c r="F824" s="34">
        <v>285</v>
      </c>
      <c r="G824" s="34">
        <v>295</v>
      </c>
      <c r="H824" s="34">
        <v>296</v>
      </c>
      <c r="I824" s="34">
        <v>213</v>
      </c>
      <c r="J824" s="34">
        <v>240</v>
      </c>
      <c r="K824" s="34">
        <v>248</v>
      </c>
      <c r="L824" s="34">
        <v>208</v>
      </c>
      <c r="M824" s="34">
        <v>258</v>
      </c>
      <c r="N824" s="34">
        <v>219</v>
      </c>
      <c r="O824" s="34">
        <v>230</v>
      </c>
      <c r="P824" s="34">
        <v>245</v>
      </c>
      <c r="Q824" s="34">
        <v>339</v>
      </c>
      <c r="R824" s="34">
        <v>345</v>
      </c>
      <c r="S824" s="34">
        <v>336</v>
      </c>
      <c r="T824" s="34">
        <v>276</v>
      </c>
      <c r="U824" s="34">
        <v>297</v>
      </c>
      <c r="V824" s="34">
        <v>347</v>
      </c>
      <c r="W824" s="34">
        <v>298</v>
      </c>
      <c r="X824" s="34">
        <v>330</v>
      </c>
      <c r="Y824" s="34">
        <v>383</v>
      </c>
      <c r="Z824" s="34">
        <v>309</v>
      </c>
      <c r="AA824" s="34">
        <v>402</v>
      </c>
      <c r="AB824" s="34">
        <v>346</v>
      </c>
      <c r="AC824" s="34">
        <v>444</v>
      </c>
    </row>
    <row r="825" spans="1:29" x14ac:dyDescent="0.2">
      <c r="A825" s="34" t="s">
        <v>61318</v>
      </c>
      <c r="B825" s="34">
        <v>244</v>
      </c>
      <c r="C825" s="34">
        <v>327</v>
      </c>
      <c r="D825" s="34">
        <v>354</v>
      </c>
      <c r="E825" s="34">
        <v>360</v>
      </c>
      <c r="F825" s="34">
        <v>327</v>
      </c>
      <c r="G825" s="34">
        <v>307</v>
      </c>
      <c r="H825" s="34">
        <v>314</v>
      </c>
      <c r="I825" s="34">
        <v>290</v>
      </c>
      <c r="J825" s="34">
        <v>247</v>
      </c>
      <c r="K825" s="34">
        <v>366</v>
      </c>
      <c r="L825" s="34">
        <v>178</v>
      </c>
      <c r="M825" s="34">
        <v>278</v>
      </c>
      <c r="N825" s="34">
        <v>263</v>
      </c>
      <c r="O825" s="34">
        <v>267</v>
      </c>
      <c r="P825" s="34">
        <v>234</v>
      </c>
      <c r="Q825" s="34">
        <v>269</v>
      </c>
      <c r="R825" s="34">
        <v>311</v>
      </c>
      <c r="S825" s="34">
        <v>366</v>
      </c>
      <c r="T825" s="34">
        <v>193</v>
      </c>
      <c r="U825" s="34">
        <v>289</v>
      </c>
      <c r="V825" s="34">
        <v>318</v>
      </c>
      <c r="W825" s="34">
        <v>284</v>
      </c>
      <c r="X825" s="34">
        <v>396</v>
      </c>
      <c r="Y825" s="34">
        <v>250</v>
      </c>
      <c r="Z825" s="34">
        <v>328</v>
      </c>
      <c r="AA825" s="34">
        <v>388</v>
      </c>
      <c r="AB825" s="34">
        <v>253</v>
      </c>
      <c r="AC825" s="34">
        <v>406</v>
      </c>
    </row>
    <row r="826" spans="1:29" x14ac:dyDescent="0.2">
      <c r="A826" s="34" t="s">
        <v>61319</v>
      </c>
      <c r="B826" s="34">
        <v>65</v>
      </c>
      <c r="C826" s="34">
        <v>70</v>
      </c>
      <c r="D826" s="34">
        <v>168</v>
      </c>
      <c r="E826" s="34">
        <v>71</v>
      </c>
      <c r="F826" s="34">
        <v>159</v>
      </c>
      <c r="G826" s="34">
        <v>96</v>
      </c>
      <c r="H826" s="34">
        <v>141</v>
      </c>
      <c r="I826" s="34">
        <v>59</v>
      </c>
      <c r="J826" s="34">
        <v>143</v>
      </c>
      <c r="K826" s="34">
        <v>92</v>
      </c>
      <c r="L826" s="34">
        <v>135</v>
      </c>
      <c r="M826" s="34">
        <v>80</v>
      </c>
      <c r="N826" s="34">
        <v>147</v>
      </c>
      <c r="O826" s="34">
        <v>71</v>
      </c>
      <c r="P826" s="34">
        <v>123</v>
      </c>
      <c r="Q826" s="34">
        <v>115</v>
      </c>
      <c r="R826" s="34">
        <v>219</v>
      </c>
      <c r="S826" s="34">
        <v>131</v>
      </c>
      <c r="T826" s="34">
        <v>213</v>
      </c>
      <c r="U826" s="34">
        <v>100</v>
      </c>
      <c r="V826" s="34">
        <v>171</v>
      </c>
      <c r="W826" s="34">
        <v>104</v>
      </c>
      <c r="X826" s="34">
        <v>172</v>
      </c>
      <c r="Y826" s="34">
        <v>91</v>
      </c>
      <c r="Z826" s="34">
        <v>160</v>
      </c>
      <c r="AA826" s="34">
        <v>112</v>
      </c>
      <c r="AB826" s="34">
        <v>186</v>
      </c>
      <c r="AC826" s="34">
        <v>174</v>
      </c>
    </row>
    <row r="827" spans="1:29" x14ac:dyDescent="0.2">
      <c r="A827" s="34" t="s">
        <v>61320</v>
      </c>
      <c r="B827" s="34">
        <v>168</v>
      </c>
      <c r="C827" s="34">
        <v>95</v>
      </c>
      <c r="D827" s="34">
        <v>138</v>
      </c>
      <c r="E827" s="34">
        <v>151</v>
      </c>
      <c r="F827" s="34">
        <v>145</v>
      </c>
      <c r="G827" s="34">
        <v>83</v>
      </c>
      <c r="H827" s="34">
        <v>136</v>
      </c>
      <c r="I827" s="34">
        <v>114</v>
      </c>
      <c r="J827" s="34">
        <v>106</v>
      </c>
      <c r="K827" s="34">
        <v>130</v>
      </c>
      <c r="L827" s="34">
        <v>87</v>
      </c>
      <c r="M827" s="34">
        <v>158</v>
      </c>
      <c r="N827" s="34">
        <v>98</v>
      </c>
      <c r="O827" s="34">
        <v>117</v>
      </c>
      <c r="P827" s="34">
        <v>96</v>
      </c>
      <c r="Q827" s="34">
        <v>175</v>
      </c>
      <c r="R827" s="34">
        <v>181</v>
      </c>
      <c r="S827" s="34">
        <v>151</v>
      </c>
      <c r="T827" s="34">
        <v>161</v>
      </c>
      <c r="U827" s="34">
        <v>105</v>
      </c>
      <c r="V827" s="34">
        <v>197</v>
      </c>
      <c r="W827" s="34">
        <v>123</v>
      </c>
      <c r="X827" s="34">
        <v>198</v>
      </c>
      <c r="Y827" s="34">
        <v>116</v>
      </c>
      <c r="Z827" s="34">
        <v>168</v>
      </c>
      <c r="AA827" s="34">
        <v>147</v>
      </c>
      <c r="AB827" s="34">
        <v>144</v>
      </c>
      <c r="AC827" s="34">
        <v>222</v>
      </c>
    </row>
    <row r="828" spans="1:29" x14ac:dyDescent="0.2">
      <c r="A828" s="34" t="s">
        <v>61321</v>
      </c>
      <c r="B828" s="34">
        <v>189</v>
      </c>
      <c r="C828" s="34">
        <v>113</v>
      </c>
      <c r="D828" s="34">
        <v>168</v>
      </c>
      <c r="E828" s="34">
        <v>147</v>
      </c>
      <c r="F828" s="34">
        <v>208</v>
      </c>
      <c r="G828" s="34">
        <v>136</v>
      </c>
      <c r="H828" s="34">
        <v>149</v>
      </c>
      <c r="I828" s="34">
        <v>125</v>
      </c>
      <c r="J828" s="34">
        <v>173</v>
      </c>
      <c r="K828" s="34">
        <v>115</v>
      </c>
      <c r="L828" s="34">
        <v>159</v>
      </c>
      <c r="M828" s="34">
        <v>128</v>
      </c>
      <c r="N828" s="34">
        <v>145</v>
      </c>
      <c r="O828" s="34">
        <v>129</v>
      </c>
      <c r="P828" s="34">
        <v>180</v>
      </c>
      <c r="Q828" s="34">
        <v>162</v>
      </c>
      <c r="R828" s="34">
        <v>203</v>
      </c>
      <c r="S828" s="34">
        <v>164</v>
      </c>
      <c r="T828" s="34">
        <v>203</v>
      </c>
      <c r="U828" s="34">
        <v>124</v>
      </c>
      <c r="V828" s="34">
        <v>232</v>
      </c>
      <c r="W828" s="34">
        <v>203</v>
      </c>
      <c r="X828" s="34">
        <v>203</v>
      </c>
      <c r="Y828" s="34">
        <v>176</v>
      </c>
      <c r="Z828" s="34">
        <v>195</v>
      </c>
      <c r="AA828" s="34">
        <v>178</v>
      </c>
      <c r="AB828" s="34">
        <v>215</v>
      </c>
      <c r="AC828" s="34">
        <v>240</v>
      </c>
    </row>
    <row r="829" spans="1:29" x14ac:dyDescent="0.2">
      <c r="A829" s="34" t="s">
        <v>61322</v>
      </c>
      <c r="B829" s="34">
        <v>197</v>
      </c>
      <c r="C829" s="34">
        <v>1321</v>
      </c>
      <c r="D829" s="34">
        <v>283</v>
      </c>
      <c r="E829" s="34">
        <v>1448</v>
      </c>
      <c r="F829" s="34">
        <v>257</v>
      </c>
      <c r="G829" s="34">
        <v>1478</v>
      </c>
      <c r="H829" s="34">
        <v>321</v>
      </c>
      <c r="I829" s="34">
        <v>1327</v>
      </c>
      <c r="J829" s="34">
        <v>273</v>
      </c>
      <c r="K829" s="34">
        <v>1346</v>
      </c>
      <c r="L829" s="34">
        <v>233</v>
      </c>
      <c r="M829" s="34">
        <v>1084</v>
      </c>
      <c r="N829" s="34">
        <v>235</v>
      </c>
      <c r="O829" s="34">
        <v>1066</v>
      </c>
      <c r="P829" s="34">
        <v>287</v>
      </c>
      <c r="Q829" s="34">
        <v>1135</v>
      </c>
      <c r="R829" s="34">
        <v>365</v>
      </c>
      <c r="S829" s="34">
        <v>1155</v>
      </c>
      <c r="T829" s="34">
        <v>322</v>
      </c>
      <c r="U829" s="34">
        <v>849</v>
      </c>
      <c r="V829" s="34">
        <v>336</v>
      </c>
      <c r="W829" s="34">
        <v>1013</v>
      </c>
      <c r="X829" s="34">
        <v>394</v>
      </c>
      <c r="Y829" s="34">
        <v>821</v>
      </c>
      <c r="Z829" s="34">
        <v>297</v>
      </c>
      <c r="AA829" s="34">
        <v>940</v>
      </c>
      <c r="AB829" s="34">
        <v>401</v>
      </c>
      <c r="AC829" s="34">
        <v>1351</v>
      </c>
    </row>
    <row r="830" spans="1:29" x14ac:dyDescent="0.2">
      <c r="A830" s="34" t="s">
        <v>61323</v>
      </c>
      <c r="B830" s="34">
        <v>187</v>
      </c>
      <c r="C830" s="34">
        <v>170</v>
      </c>
      <c r="D830" s="34">
        <v>250</v>
      </c>
      <c r="E830" s="34">
        <v>187</v>
      </c>
      <c r="F830" s="34">
        <v>257</v>
      </c>
      <c r="G830" s="34">
        <v>209</v>
      </c>
      <c r="H830" s="34">
        <v>175</v>
      </c>
      <c r="I830" s="34">
        <v>174</v>
      </c>
      <c r="J830" s="34">
        <v>209</v>
      </c>
      <c r="K830" s="34">
        <v>168</v>
      </c>
      <c r="L830" s="34">
        <v>159</v>
      </c>
      <c r="M830" s="34">
        <v>147</v>
      </c>
      <c r="N830" s="34">
        <v>173</v>
      </c>
      <c r="O830" s="34">
        <v>184</v>
      </c>
      <c r="P830" s="34">
        <v>233</v>
      </c>
      <c r="Q830" s="34">
        <v>244</v>
      </c>
      <c r="R830" s="34">
        <v>211</v>
      </c>
      <c r="S830" s="34">
        <v>191</v>
      </c>
      <c r="T830" s="34">
        <v>192</v>
      </c>
      <c r="U830" s="34">
        <v>197</v>
      </c>
      <c r="V830" s="34">
        <v>219</v>
      </c>
      <c r="W830" s="34">
        <v>196</v>
      </c>
      <c r="X830" s="34">
        <v>247</v>
      </c>
      <c r="Y830" s="34">
        <v>199</v>
      </c>
      <c r="Z830" s="34">
        <v>233</v>
      </c>
      <c r="AA830" s="34">
        <v>210</v>
      </c>
      <c r="AB830" s="34">
        <v>212</v>
      </c>
      <c r="AC830" s="34">
        <v>252</v>
      </c>
    </row>
    <row r="831" spans="1:29" x14ac:dyDescent="0.2">
      <c r="A831" s="34" t="s">
        <v>61324</v>
      </c>
      <c r="B831" s="34">
        <v>346</v>
      </c>
      <c r="C831" s="34">
        <v>539</v>
      </c>
      <c r="D831" s="34">
        <v>268</v>
      </c>
      <c r="E831" s="34">
        <v>662</v>
      </c>
      <c r="F831" s="34">
        <v>293</v>
      </c>
      <c r="G831" s="34">
        <v>770</v>
      </c>
      <c r="H831" s="34">
        <v>303</v>
      </c>
      <c r="I831" s="34">
        <v>689</v>
      </c>
      <c r="J831" s="34">
        <v>313</v>
      </c>
      <c r="K831" s="34">
        <v>643</v>
      </c>
      <c r="L831" s="34">
        <v>265</v>
      </c>
      <c r="M831" s="34">
        <v>558</v>
      </c>
      <c r="N831" s="34">
        <v>281</v>
      </c>
      <c r="O831" s="34">
        <v>535</v>
      </c>
      <c r="P831" s="34">
        <v>299</v>
      </c>
      <c r="Q831" s="34">
        <v>741</v>
      </c>
      <c r="R831" s="34">
        <v>457</v>
      </c>
      <c r="S831" s="34">
        <v>713</v>
      </c>
      <c r="T831" s="34">
        <v>369</v>
      </c>
      <c r="U831" s="34">
        <v>553</v>
      </c>
      <c r="V831" s="34">
        <v>371</v>
      </c>
      <c r="W831" s="34">
        <v>727</v>
      </c>
      <c r="X831" s="34">
        <v>437</v>
      </c>
      <c r="Y831" s="34">
        <v>616</v>
      </c>
      <c r="Z831" s="34">
        <v>425</v>
      </c>
      <c r="AA831" s="34">
        <v>701</v>
      </c>
      <c r="AB831" s="34">
        <v>368</v>
      </c>
      <c r="AC831" s="34">
        <v>870</v>
      </c>
    </row>
    <row r="832" spans="1:29" x14ac:dyDescent="0.2">
      <c r="A832" s="34" t="s">
        <v>61325</v>
      </c>
      <c r="B832" s="34">
        <v>147</v>
      </c>
      <c r="C832" s="34">
        <v>164</v>
      </c>
      <c r="D832" s="34">
        <v>224</v>
      </c>
      <c r="E832" s="34">
        <v>166</v>
      </c>
      <c r="F832" s="34">
        <v>187</v>
      </c>
      <c r="G832" s="34">
        <v>162</v>
      </c>
      <c r="H832" s="34">
        <v>256</v>
      </c>
      <c r="I832" s="34">
        <v>171</v>
      </c>
      <c r="J832" s="34">
        <v>184</v>
      </c>
      <c r="K832" s="34">
        <v>176</v>
      </c>
      <c r="L832" s="34">
        <v>154</v>
      </c>
      <c r="M832" s="34">
        <v>102</v>
      </c>
      <c r="N832" s="34">
        <v>189</v>
      </c>
      <c r="O832" s="34">
        <v>147</v>
      </c>
      <c r="P832" s="34">
        <v>203</v>
      </c>
      <c r="Q832" s="34">
        <v>198</v>
      </c>
      <c r="R832" s="34">
        <v>254</v>
      </c>
      <c r="S832" s="34">
        <v>193</v>
      </c>
      <c r="T832" s="34">
        <v>205</v>
      </c>
      <c r="U832" s="34">
        <v>147</v>
      </c>
      <c r="V832" s="34">
        <v>276</v>
      </c>
      <c r="W832" s="34">
        <v>177</v>
      </c>
      <c r="X832" s="34">
        <v>277</v>
      </c>
      <c r="Y832" s="34">
        <v>126</v>
      </c>
      <c r="Z832" s="34">
        <v>217</v>
      </c>
      <c r="AA832" s="34">
        <v>219</v>
      </c>
      <c r="AB832" s="34">
        <v>202</v>
      </c>
      <c r="AC832" s="34">
        <v>262</v>
      </c>
    </row>
    <row r="833" spans="1:29" x14ac:dyDescent="0.2">
      <c r="A833" s="34" t="s">
        <v>61326</v>
      </c>
      <c r="B833" s="34">
        <v>173</v>
      </c>
      <c r="C833" s="34">
        <v>172</v>
      </c>
      <c r="D833" s="34">
        <v>226</v>
      </c>
      <c r="E833" s="34">
        <v>207</v>
      </c>
      <c r="F833" s="34">
        <v>196</v>
      </c>
      <c r="G833" s="34">
        <v>153</v>
      </c>
      <c r="H833" s="34">
        <v>193</v>
      </c>
      <c r="I833" s="34">
        <v>181</v>
      </c>
      <c r="J833" s="34">
        <v>163</v>
      </c>
      <c r="K833" s="34">
        <v>168</v>
      </c>
      <c r="L833" s="34">
        <v>156</v>
      </c>
      <c r="M833" s="34">
        <v>149</v>
      </c>
      <c r="N833" s="34">
        <v>139</v>
      </c>
      <c r="O833" s="34">
        <v>154</v>
      </c>
      <c r="P833" s="34">
        <v>145</v>
      </c>
      <c r="Q833" s="34">
        <v>216</v>
      </c>
      <c r="R833" s="34">
        <v>228</v>
      </c>
      <c r="S833" s="34">
        <v>244</v>
      </c>
      <c r="T833" s="34">
        <v>194</v>
      </c>
      <c r="U833" s="34">
        <v>143</v>
      </c>
      <c r="V833" s="34">
        <v>204</v>
      </c>
      <c r="W833" s="34">
        <v>216</v>
      </c>
      <c r="X833" s="34">
        <v>197</v>
      </c>
      <c r="Y833" s="34">
        <v>176</v>
      </c>
      <c r="Z833" s="34">
        <v>237</v>
      </c>
      <c r="AA833" s="34">
        <v>217</v>
      </c>
      <c r="AB833" s="34">
        <v>244</v>
      </c>
      <c r="AC833" s="34">
        <v>263</v>
      </c>
    </row>
    <row r="834" spans="1:29" x14ac:dyDescent="0.2">
      <c r="A834" s="34" t="s">
        <v>61327</v>
      </c>
      <c r="B834" s="34">
        <v>112</v>
      </c>
      <c r="C834" s="34">
        <v>75</v>
      </c>
      <c r="D834" s="34">
        <v>118</v>
      </c>
      <c r="E834" s="34">
        <v>78</v>
      </c>
      <c r="F834" s="34">
        <v>94</v>
      </c>
      <c r="G834" s="34">
        <v>62</v>
      </c>
      <c r="H834" s="34">
        <v>85</v>
      </c>
      <c r="I834" s="34">
        <v>58</v>
      </c>
      <c r="J834" s="34">
        <v>58</v>
      </c>
      <c r="K834" s="34">
        <v>79</v>
      </c>
      <c r="L834" s="34">
        <v>86</v>
      </c>
      <c r="M834" s="34">
        <v>54</v>
      </c>
      <c r="N834" s="34">
        <v>55</v>
      </c>
      <c r="O834" s="34">
        <v>61</v>
      </c>
      <c r="P834" s="34">
        <v>78</v>
      </c>
      <c r="Q834" s="34">
        <v>104</v>
      </c>
      <c r="R834" s="34">
        <v>118</v>
      </c>
      <c r="S834" s="34">
        <v>107</v>
      </c>
      <c r="T834" s="34">
        <v>126</v>
      </c>
      <c r="U834" s="34">
        <v>59</v>
      </c>
      <c r="V834" s="34">
        <v>127</v>
      </c>
      <c r="W834" s="34">
        <v>97</v>
      </c>
      <c r="X834" s="34">
        <v>133</v>
      </c>
      <c r="Y834" s="34">
        <v>66</v>
      </c>
      <c r="Z834" s="34">
        <v>111</v>
      </c>
      <c r="AA834" s="34">
        <v>84</v>
      </c>
      <c r="AB834" s="34">
        <v>130</v>
      </c>
      <c r="AC834" s="34">
        <v>131</v>
      </c>
    </row>
    <row r="835" spans="1:29" x14ac:dyDescent="0.2">
      <c r="A835" s="34" t="s">
        <v>61328</v>
      </c>
      <c r="B835" s="34">
        <v>177</v>
      </c>
      <c r="C835" s="34">
        <v>177</v>
      </c>
      <c r="D835" s="34">
        <v>193</v>
      </c>
      <c r="E835" s="34">
        <v>163</v>
      </c>
      <c r="F835" s="34">
        <v>197</v>
      </c>
      <c r="G835" s="34">
        <v>205</v>
      </c>
      <c r="H835" s="34">
        <v>197</v>
      </c>
      <c r="I835" s="34">
        <v>165</v>
      </c>
      <c r="J835" s="34">
        <v>149</v>
      </c>
      <c r="K835" s="34">
        <v>158</v>
      </c>
      <c r="L835" s="34">
        <v>139</v>
      </c>
      <c r="M835" s="34">
        <v>150</v>
      </c>
      <c r="N835" s="34">
        <v>146</v>
      </c>
      <c r="O835" s="34">
        <v>149</v>
      </c>
      <c r="P835" s="34">
        <v>130</v>
      </c>
      <c r="Q835" s="34">
        <v>232</v>
      </c>
      <c r="R835" s="34">
        <v>250</v>
      </c>
      <c r="S835" s="34">
        <v>206</v>
      </c>
      <c r="T835" s="34">
        <v>210</v>
      </c>
      <c r="U835" s="34">
        <v>153</v>
      </c>
      <c r="V835" s="34">
        <v>241</v>
      </c>
      <c r="W835" s="34">
        <v>247</v>
      </c>
      <c r="X835" s="34">
        <v>248</v>
      </c>
      <c r="Y835" s="34">
        <v>188</v>
      </c>
      <c r="Z835" s="34">
        <v>203</v>
      </c>
      <c r="AA835" s="34">
        <v>207</v>
      </c>
      <c r="AB835" s="34">
        <v>231</v>
      </c>
      <c r="AC835" s="34">
        <v>329</v>
      </c>
    </row>
    <row r="836" spans="1:29" x14ac:dyDescent="0.2">
      <c r="A836" s="34" t="s">
        <v>61329</v>
      </c>
      <c r="B836" s="34">
        <v>121</v>
      </c>
      <c r="C836" s="34">
        <v>102</v>
      </c>
      <c r="D836" s="34">
        <v>92</v>
      </c>
      <c r="E836" s="34">
        <v>66</v>
      </c>
      <c r="F836" s="34">
        <v>78</v>
      </c>
      <c r="G836" s="34">
        <v>88</v>
      </c>
      <c r="H836" s="34">
        <v>79</v>
      </c>
      <c r="I836" s="34">
        <v>61</v>
      </c>
      <c r="J836" s="34">
        <v>70</v>
      </c>
      <c r="K836" s="34">
        <v>86</v>
      </c>
      <c r="L836" s="34">
        <v>48</v>
      </c>
      <c r="M836" s="34">
        <v>55</v>
      </c>
      <c r="N836" s="34">
        <v>46</v>
      </c>
      <c r="O836" s="34">
        <v>72</v>
      </c>
      <c r="P836" s="34">
        <v>53</v>
      </c>
      <c r="Q836" s="34">
        <v>104</v>
      </c>
      <c r="R836" s="34">
        <v>87</v>
      </c>
      <c r="S836" s="34">
        <v>107</v>
      </c>
      <c r="T836" s="34">
        <v>72</v>
      </c>
      <c r="U836" s="34">
        <v>48</v>
      </c>
      <c r="V836" s="34">
        <v>84</v>
      </c>
      <c r="W836" s="34">
        <v>84</v>
      </c>
      <c r="X836" s="34">
        <v>120</v>
      </c>
      <c r="Y836" s="34">
        <v>85</v>
      </c>
      <c r="Z836" s="34">
        <v>75</v>
      </c>
      <c r="AA836" s="34">
        <v>105</v>
      </c>
      <c r="AB836" s="34">
        <v>125</v>
      </c>
      <c r="AC836" s="34">
        <v>123</v>
      </c>
    </row>
    <row r="837" spans="1:29" x14ac:dyDescent="0.2">
      <c r="A837" s="34" t="s">
        <v>61330</v>
      </c>
      <c r="B837" s="34">
        <v>682</v>
      </c>
      <c r="C837" s="34">
        <v>607</v>
      </c>
      <c r="D837" s="34">
        <v>909</v>
      </c>
      <c r="E837" s="34">
        <v>648</v>
      </c>
      <c r="F837" s="34">
        <v>1010</v>
      </c>
      <c r="G837" s="34">
        <v>501</v>
      </c>
      <c r="H837" s="34">
        <v>886</v>
      </c>
      <c r="I837" s="34">
        <v>539</v>
      </c>
      <c r="J837" s="34">
        <v>851</v>
      </c>
      <c r="K837" s="34">
        <v>576</v>
      </c>
      <c r="L837" s="34">
        <v>746</v>
      </c>
      <c r="M837" s="34">
        <v>530</v>
      </c>
      <c r="N837" s="34">
        <v>824</v>
      </c>
      <c r="O837" s="34">
        <v>541</v>
      </c>
      <c r="P837" s="34">
        <v>872</v>
      </c>
      <c r="Q837" s="34">
        <v>829</v>
      </c>
      <c r="R837" s="34">
        <v>1043</v>
      </c>
      <c r="S837" s="34">
        <v>734</v>
      </c>
      <c r="T837" s="34">
        <v>1121</v>
      </c>
      <c r="U837" s="34">
        <v>660</v>
      </c>
      <c r="V837" s="34">
        <v>1079</v>
      </c>
      <c r="W837" s="34">
        <v>763</v>
      </c>
      <c r="X837" s="34">
        <v>1123</v>
      </c>
      <c r="Y837" s="34">
        <v>683</v>
      </c>
      <c r="Z837" s="34">
        <v>951</v>
      </c>
      <c r="AA837" s="34">
        <v>827</v>
      </c>
      <c r="AB837" s="34">
        <v>1067</v>
      </c>
      <c r="AC837" s="34">
        <v>1059</v>
      </c>
    </row>
    <row r="838" spans="1:29" x14ac:dyDescent="0.2">
      <c r="A838" s="34" t="s">
        <v>61331</v>
      </c>
      <c r="B838" s="34">
        <v>213</v>
      </c>
      <c r="C838" s="34">
        <v>141</v>
      </c>
      <c r="D838" s="34">
        <v>236</v>
      </c>
      <c r="E838" s="34">
        <v>205</v>
      </c>
      <c r="F838" s="34">
        <v>278</v>
      </c>
      <c r="G838" s="34">
        <v>166</v>
      </c>
      <c r="H838" s="34">
        <v>253</v>
      </c>
      <c r="I838" s="34">
        <v>172</v>
      </c>
      <c r="J838" s="34">
        <v>202</v>
      </c>
      <c r="K838" s="34">
        <v>173</v>
      </c>
      <c r="L838" s="34">
        <v>164</v>
      </c>
      <c r="M838" s="34">
        <v>211</v>
      </c>
      <c r="N838" s="34">
        <v>197</v>
      </c>
      <c r="O838" s="34">
        <v>169</v>
      </c>
      <c r="P838" s="34">
        <v>201</v>
      </c>
      <c r="Q838" s="34">
        <v>313</v>
      </c>
      <c r="R838" s="34">
        <v>289</v>
      </c>
      <c r="S838" s="34">
        <v>250</v>
      </c>
      <c r="T838" s="34">
        <v>272</v>
      </c>
      <c r="U838" s="34">
        <v>224</v>
      </c>
      <c r="V838" s="34">
        <v>209</v>
      </c>
      <c r="W838" s="34">
        <v>289</v>
      </c>
      <c r="X838" s="34">
        <v>300</v>
      </c>
      <c r="Y838" s="34">
        <v>246</v>
      </c>
      <c r="Z838" s="34">
        <v>218</v>
      </c>
      <c r="AA838" s="34">
        <v>293</v>
      </c>
      <c r="AB838" s="34">
        <v>308</v>
      </c>
      <c r="AC838" s="34">
        <v>275</v>
      </c>
    </row>
    <row r="839" spans="1:29" x14ac:dyDescent="0.2">
      <c r="A839" s="34" t="s">
        <v>61332</v>
      </c>
      <c r="B839" s="34">
        <v>191</v>
      </c>
      <c r="C839" s="34">
        <v>152</v>
      </c>
      <c r="D839" s="34">
        <v>232</v>
      </c>
      <c r="E839" s="34">
        <v>226</v>
      </c>
      <c r="F839" s="34">
        <v>186</v>
      </c>
      <c r="G839" s="34">
        <v>165</v>
      </c>
      <c r="H839" s="34">
        <v>179</v>
      </c>
      <c r="I839" s="34">
        <v>146</v>
      </c>
      <c r="J839" s="34">
        <v>214</v>
      </c>
      <c r="K839" s="34">
        <v>182</v>
      </c>
      <c r="L839" s="34">
        <v>168</v>
      </c>
      <c r="M839" s="34">
        <v>169</v>
      </c>
      <c r="N839" s="34">
        <v>170</v>
      </c>
      <c r="O839" s="34">
        <v>152</v>
      </c>
      <c r="P839" s="34">
        <v>172</v>
      </c>
      <c r="Q839" s="34">
        <v>218</v>
      </c>
      <c r="R839" s="34">
        <v>263</v>
      </c>
      <c r="S839" s="34">
        <v>200</v>
      </c>
      <c r="T839" s="34">
        <v>233</v>
      </c>
      <c r="U839" s="34">
        <v>180</v>
      </c>
      <c r="V839" s="34">
        <v>223</v>
      </c>
      <c r="W839" s="34">
        <v>272</v>
      </c>
      <c r="X839" s="34">
        <v>240</v>
      </c>
      <c r="Y839" s="34">
        <v>235</v>
      </c>
      <c r="Z839" s="34">
        <v>199</v>
      </c>
      <c r="AA839" s="34">
        <v>203</v>
      </c>
      <c r="AB839" s="34">
        <v>266</v>
      </c>
      <c r="AC839" s="34">
        <v>272</v>
      </c>
    </row>
    <row r="840" spans="1:29" x14ac:dyDescent="0.2">
      <c r="A840" s="34" t="s">
        <v>61333</v>
      </c>
      <c r="B840" s="34">
        <v>149</v>
      </c>
      <c r="C840" s="34">
        <v>158</v>
      </c>
      <c r="D840" s="34">
        <v>188</v>
      </c>
      <c r="E840" s="34">
        <v>204</v>
      </c>
      <c r="F840" s="34">
        <v>165</v>
      </c>
      <c r="G840" s="34">
        <v>171</v>
      </c>
      <c r="H840" s="34">
        <v>173</v>
      </c>
      <c r="I840" s="34">
        <v>157</v>
      </c>
      <c r="J840" s="34">
        <v>127</v>
      </c>
      <c r="K840" s="34">
        <v>226</v>
      </c>
      <c r="L840" s="34">
        <v>138</v>
      </c>
      <c r="M840" s="34">
        <v>186</v>
      </c>
      <c r="N840" s="34">
        <v>150</v>
      </c>
      <c r="O840" s="34">
        <v>199</v>
      </c>
      <c r="P840" s="34">
        <v>155</v>
      </c>
      <c r="Q840" s="34">
        <v>213</v>
      </c>
      <c r="R840" s="34">
        <v>230</v>
      </c>
      <c r="S840" s="34">
        <v>239</v>
      </c>
      <c r="T840" s="34">
        <v>187</v>
      </c>
      <c r="U840" s="34">
        <v>191</v>
      </c>
      <c r="V840" s="34">
        <v>212</v>
      </c>
      <c r="W840" s="34">
        <v>196</v>
      </c>
      <c r="X840" s="34">
        <v>175</v>
      </c>
      <c r="Y840" s="34">
        <v>207</v>
      </c>
      <c r="Z840" s="34">
        <v>176</v>
      </c>
      <c r="AA840" s="34">
        <v>250</v>
      </c>
      <c r="AB840" s="34">
        <v>173</v>
      </c>
      <c r="AC840" s="34">
        <v>308</v>
      </c>
    </row>
    <row r="841" spans="1:29" x14ac:dyDescent="0.2">
      <c r="A841" s="34" t="s">
        <v>61334</v>
      </c>
      <c r="B841" s="34">
        <v>381</v>
      </c>
      <c r="C841" s="34">
        <v>465</v>
      </c>
      <c r="D841" s="34">
        <v>665</v>
      </c>
      <c r="E841" s="34">
        <v>429</v>
      </c>
      <c r="F841" s="34">
        <v>473</v>
      </c>
      <c r="G841" s="34">
        <v>493</v>
      </c>
      <c r="H841" s="34">
        <v>397</v>
      </c>
      <c r="I841" s="34">
        <v>399</v>
      </c>
      <c r="J841" s="34">
        <v>312</v>
      </c>
      <c r="K841" s="34">
        <v>390</v>
      </c>
      <c r="L841" s="34">
        <v>176</v>
      </c>
      <c r="M841" s="34">
        <v>337</v>
      </c>
      <c r="N841" s="34">
        <v>376</v>
      </c>
      <c r="O841" s="34">
        <v>372</v>
      </c>
      <c r="P841" s="34">
        <v>351</v>
      </c>
      <c r="Q841" s="34">
        <v>424</v>
      </c>
      <c r="R841" s="34">
        <v>420</v>
      </c>
      <c r="S841" s="34">
        <v>667</v>
      </c>
      <c r="T841" s="34">
        <v>227</v>
      </c>
      <c r="U841" s="34">
        <v>298</v>
      </c>
      <c r="V841" s="34">
        <v>492</v>
      </c>
      <c r="W841" s="34">
        <v>365</v>
      </c>
      <c r="X841" s="34">
        <v>544</v>
      </c>
      <c r="Y841" s="34">
        <v>256</v>
      </c>
      <c r="Z841" s="34">
        <v>595</v>
      </c>
      <c r="AA841" s="34">
        <v>585</v>
      </c>
      <c r="AB841" s="34">
        <v>325</v>
      </c>
      <c r="AC841" s="34">
        <v>638</v>
      </c>
    </row>
    <row r="842" spans="1:29" x14ac:dyDescent="0.2">
      <c r="A842" s="34" t="s">
        <v>61335</v>
      </c>
      <c r="B842" s="34">
        <v>168</v>
      </c>
      <c r="C842" s="34">
        <v>208</v>
      </c>
      <c r="D842" s="34">
        <v>261</v>
      </c>
      <c r="E842" s="34">
        <v>243</v>
      </c>
      <c r="F842" s="34">
        <v>209</v>
      </c>
      <c r="G842" s="34">
        <v>236</v>
      </c>
      <c r="H842" s="34">
        <v>147</v>
      </c>
      <c r="I842" s="34">
        <v>161</v>
      </c>
      <c r="J842" s="34">
        <v>162</v>
      </c>
      <c r="K842" s="34">
        <v>273</v>
      </c>
      <c r="L842" s="34">
        <v>107</v>
      </c>
      <c r="M842" s="34">
        <v>196</v>
      </c>
      <c r="N842" s="34">
        <v>172</v>
      </c>
      <c r="O842" s="34">
        <v>194</v>
      </c>
      <c r="P842" s="34">
        <v>161</v>
      </c>
      <c r="Q842" s="34">
        <v>230</v>
      </c>
      <c r="R842" s="34">
        <v>221</v>
      </c>
      <c r="S842" s="34">
        <v>284</v>
      </c>
      <c r="T842" s="34">
        <v>144</v>
      </c>
      <c r="U842" s="34">
        <v>158</v>
      </c>
      <c r="V842" s="34">
        <v>186</v>
      </c>
      <c r="W842" s="34">
        <v>254</v>
      </c>
      <c r="X842" s="34">
        <v>270</v>
      </c>
      <c r="Y842" s="34">
        <v>179</v>
      </c>
      <c r="Z842" s="34">
        <v>208</v>
      </c>
      <c r="AA842" s="34">
        <v>281</v>
      </c>
      <c r="AB842" s="34">
        <v>206</v>
      </c>
      <c r="AC842" s="34">
        <v>335</v>
      </c>
    </row>
    <row r="843" spans="1:29" x14ac:dyDescent="0.2">
      <c r="A843" s="34" t="s">
        <v>61336</v>
      </c>
      <c r="B843" s="34">
        <v>195</v>
      </c>
      <c r="C843" s="34">
        <v>195</v>
      </c>
      <c r="D843" s="34">
        <v>199</v>
      </c>
      <c r="E843" s="34">
        <v>219</v>
      </c>
      <c r="F843" s="34">
        <v>219</v>
      </c>
      <c r="G843" s="34">
        <v>186</v>
      </c>
      <c r="H843" s="34">
        <v>188</v>
      </c>
      <c r="I843" s="34">
        <v>135</v>
      </c>
      <c r="J843" s="34">
        <v>181</v>
      </c>
      <c r="K843" s="34">
        <v>203</v>
      </c>
      <c r="L843" s="34">
        <v>149</v>
      </c>
      <c r="M843" s="34">
        <v>159</v>
      </c>
      <c r="N843" s="34">
        <v>162</v>
      </c>
      <c r="O843" s="34">
        <v>175</v>
      </c>
      <c r="P843" s="34">
        <v>158</v>
      </c>
      <c r="Q843" s="34">
        <v>248</v>
      </c>
      <c r="R843" s="34">
        <v>210</v>
      </c>
      <c r="S843" s="34">
        <v>192</v>
      </c>
      <c r="T843" s="34">
        <v>179</v>
      </c>
      <c r="U843" s="34">
        <v>131</v>
      </c>
      <c r="V843" s="34">
        <v>185</v>
      </c>
      <c r="W843" s="34">
        <v>237</v>
      </c>
      <c r="X843" s="34">
        <v>221</v>
      </c>
      <c r="Y843" s="34">
        <v>146</v>
      </c>
      <c r="Z843" s="34">
        <v>218</v>
      </c>
      <c r="AA843" s="34">
        <v>231</v>
      </c>
      <c r="AB843" s="34">
        <v>198</v>
      </c>
      <c r="AC843" s="34">
        <v>272</v>
      </c>
    </row>
    <row r="844" spans="1:29" x14ac:dyDescent="0.2">
      <c r="A844" s="34" t="s">
        <v>61337</v>
      </c>
      <c r="B844" s="34">
        <v>147</v>
      </c>
      <c r="C844" s="34">
        <v>136</v>
      </c>
      <c r="D844" s="34">
        <v>125</v>
      </c>
      <c r="E844" s="34">
        <v>95</v>
      </c>
      <c r="F844" s="34">
        <v>123</v>
      </c>
      <c r="G844" s="34">
        <v>120</v>
      </c>
      <c r="H844" s="34">
        <v>121</v>
      </c>
      <c r="I844" s="34">
        <v>95</v>
      </c>
      <c r="J844" s="34">
        <v>132</v>
      </c>
      <c r="K844" s="34">
        <v>129</v>
      </c>
      <c r="L844" s="34">
        <v>74</v>
      </c>
      <c r="M844" s="34">
        <v>118</v>
      </c>
      <c r="N844" s="34">
        <v>94</v>
      </c>
      <c r="O844" s="34">
        <v>115</v>
      </c>
      <c r="P844" s="34">
        <v>95</v>
      </c>
      <c r="Q844" s="34">
        <v>156</v>
      </c>
      <c r="R844" s="34">
        <v>163</v>
      </c>
      <c r="S844" s="34">
        <v>175</v>
      </c>
      <c r="T844" s="34">
        <v>168</v>
      </c>
      <c r="U844" s="34">
        <v>99</v>
      </c>
      <c r="V844" s="34">
        <v>175</v>
      </c>
      <c r="W844" s="34">
        <v>107</v>
      </c>
      <c r="X844" s="34">
        <v>131</v>
      </c>
      <c r="Y844" s="34">
        <v>130</v>
      </c>
      <c r="Z844" s="34">
        <v>127</v>
      </c>
      <c r="AA844" s="34">
        <v>192</v>
      </c>
      <c r="AB844" s="34">
        <v>147</v>
      </c>
      <c r="AC844" s="34">
        <v>229</v>
      </c>
    </row>
    <row r="845" spans="1:29" x14ac:dyDescent="0.2">
      <c r="A845" s="34" t="s">
        <v>61338</v>
      </c>
      <c r="B845" s="34">
        <v>144</v>
      </c>
      <c r="C845" s="34">
        <v>168</v>
      </c>
      <c r="D845" s="34">
        <v>150</v>
      </c>
      <c r="E845" s="34">
        <v>197</v>
      </c>
      <c r="F845" s="34">
        <v>131</v>
      </c>
      <c r="G845" s="34">
        <v>140</v>
      </c>
      <c r="H845" s="34">
        <v>105</v>
      </c>
      <c r="I845" s="34">
        <v>191</v>
      </c>
      <c r="J845" s="34">
        <v>112</v>
      </c>
      <c r="K845" s="34">
        <v>172</v>
      </c>
      <c r="L845" s="34">
        <v>57</v>
      </c>
      <c r="M845" s="34">
        <v>116</v>
      </c>
      <c r="N845" s="34">
        <v>77</v>
      </c>
      <c r="O845" s="34">
        <v>116</v>
      </c>
      <c r="P845" s="34">
        <v>111</v>
      </c>
      <c r="Q845" s="34">
        <v>136</v>
      </c>
      <c r="R845" s="34">
        <v>123</v>
      </c>
      <c r="S845" s="34">
        <v>215</v>
      </c>
      <c r="T845" s="34">
        <v>83</v>
      </c>
      <c r="U845" s="34">
        <v>104</v>
      </c>
      <c r="V845" s="34">
        <v>130</v>
      </c>
      <c r="W845" s="34">
        <v>127</v>
      </c>
      <c r="X845" s="34">
        <v>175</v>
      </c>
      <c r="Y845" s="34">
        <v>108</v>
      </c>
      <c r="Z845" s="34">
        <v>154</v>
      </c>
      <c r="AA845" s="34">
        <v>154</v>
      </c>
      <c r="AB845" s="34">
        <v>88</v>
      </c>
      <c r="AC845" s="34">
        <v>197</v>
      </c>
    </row>
    <row r="846" spans="1:29" x14ac:dyDescent="0.2">
      <c r="A846" s="34" t="s">
        <v>61339</v>
      </c>
      <c r="B846" s="34">
        <v>374</v>
      </c>
      <c r="C846" s="34">
        <v>280</v>
      </c>
      <c r="D846" s="34">
        <v>323</v>
      </c>
      <c r="E846" s="34">
        <v>277</v>
      </c>
      <c r="F846" s="34">
        <v>317</v>
      </c>
      <c r="G846" s="34">
        <v>244</v>
      </c>
      <c r="H846" s="34">
        <v>303</v>
      </c>
      <c r="I846" s="34">
        <v>206</v>
      </c>
      <c r="J846" s="34">
        <v>327</v>
      </c>
      <c r="K846" s="34">
        <v>269</v>
      </c>
      <c r="L846" s="34">
        <v>350</v>
      </c>
      <c r="M846" s="34">
        <v>245</v>
      </c>
      <c r="N846" s="34">
        <v>278</v>
      </c>
      <c r="O846" s="34">
        <v>282</v>
      </c>
      <c r="P846" s="34">
        <v>351</v>
      </c>
      <c r="Q846" s="34">
        <v>337</v>
      </c>
      <c r="R846" s="34">
        <v>433</v>
      </c>
      <c r="S846" s="34">
        <v>308</v>
      </c>
      <c r="T846" s="34">
        <v>490</v>
      </c>
      <c r="U846" s="34">
        <v>267</v>
      </c>
      <c r="V846" s="34">
        <v>451</v>
      </c>
      <c r="W846" s="34">
        <v>410</v>
      </c>
      <c r="X846" s="34">
        <v>439</v>
      </c>
      <c r="Y846" s="34">
        <v>344</v>
      </c>
      <c r="Z846" s="34">
        <v>385</v>
      </c>
      <c r="AA846" s="34">
        <v>336</v>
      </c>
      <c r="AB846" s="34">
        <v>613</v>
      </c>
      <c r="AC846" s="34">
        <v>439</v>
      </c>
    </row>
    <row r="847" spans="1:29" x14ac:dyDescent="0.2">
      <c r="A847" s="34" t="s">
        <v>61340</v>
      </c>
      <c r="B847" s="34">
        <v>291</v>
      </c>
      <c r="C847" s="34">
        <v>228</v>
      </c>
      <c r="D847" s="34">
        <v>271</v>
      </c>
      <c r="E847" s="34">
        <v>248</v>
      </c>
      <c r="F847" s="34">
        <v>255</v>
      </c>
      <c r="G847" s="34">
        <v>195</v>
      </c>
      <c r="H847" s="34">
        <v>270</v>
      </c>
      <c r="I847" s="34">
        <v>176</v>
      </c>
      <c r="J847" s="34">
        <v>297</v>
      </c>
      <c r="K847" s="34">
        <v>155</v>
      </c>
      <c r="L847" s="34">
        <v>297</v>
      </c>
      <c r="M847" s="34">
        <v>230</v>
      </c>
      <c r="N847" s="34">
        <v>233</v>
      </c>
      <c r="O847" s="34">
        <v>265</v>
      </c>
      <c r="P847" s="34">
        <v>262</v>
      </c>
      <c r="Q847" s="34">
        <v>315</v>
      </c>
      <c r="R847" s="34">
        <v>393</v>
      </c>
      <c r="S847" s="34">
        <v>319</v>
      </c>
      <c r="T847" s="34">
        <v>364</v>
      </c>
      <c r="U847" s="34">
        <v>236</v>
      </c>
      <c r="V847" s="34">
        <v>332</v>
      </c>
      <c r="W847" s="34">
        <v>328</v>
      </c>
      <c r="X847" s="34">
        <v>355</v>
      </c>
      <c r="Y847" s="34">
        <v>348</v>
      </c>
      <c r="Z847" s="34">
        <v>319</v>
      </c>
      <c r="AA847" s="34">
        <v>270</v>
      </c>
      <c r="AB847" s="34">
        <v>395</v>
      </c>
      <c r="AC847" s="34">
        <v>527</v>
      </c>
    </row>
    <row r="848" spans="1:29" x14ac:dyDescent="0.2">
      <c r="A848" s="34" t="s">
        <v>61341</v>
      </c>
      <c r="B848" s="34">
        <v>255</v>
      </c>
      <c r="C848" s="34">
        <v>287</v>
      </c>
      <c r="D848" s="34">
        <v>326</v>
      </c>
      <c r="E848" s="34">
        <v>287</v>
      </c>
      <c r="F848" s="34">
        <v>254</v>
      </c>
      <c r="G848" s="34">
        <v>288</v>
      </c>
      <c r="H848" s="34">
        <v>267</v>
      </c>
      <c r="I848" s="34">
        <v>230</v>
      </c>
      <c r="J848" s="34">
        <v>290</v>
      </c>
      <c r="K848" s="34">
        <v>328</v>
      </c>
      <c r="L848" s="34">
        <v>271</v>
      </c>
      <c r="M848" s="34">
        <v>260</v>
      </c>
      <c r="N848" s="34">
        <v>297</v>
      </c>
      <c r="O848" s="34">
        <v>298</v>
      </c>
      <c r="P848" s="34">
        <v>260</v>
      </c>
      <c r="Q848" s="34">
        <v>377</v>
      </c>
      <c r="R848" s="34">
        <v>359</v>
      </c>
      <c r="S848" s="34">
        <v>344</v>
      </c>
      <c r="T848" s="34">
        <v>340</v>
      </c>
      <c r="U848" s="34">
        <v>305</v>
      </c>
      <c r="V848" s="34">
        <v>391</v>
      </c>
      <c r="W848" s="34">
        <v>435</v>
      </c>
      <c r="X848" s="34">
        <v>327</v>
      </c>
      <c r="Y848" s="34">
        <v>390</v>
      </c>
      <c r="Z848" s="34">
        <v>312</v>
      </c>
      <c r="AA848" s="34">
        <v>361</v>
      </c>
      <c r="AB848" s="34">
        <v>437</v>
      </c>
      <c r="AC848" s="34">
        <v>509</v>
      </c>
    </row>
    <row r="849" spans="1:29" x14ac:dyDescent="0.2">
      <c r="A849" s="34" t="s">
        <v>61342</v>
      </c>
      <c r="B849" s="34">
        <v>235</v>
      </c>
      <c r="C849" s="34">
        <v>190</v>
      </c>
      <c r="D849" s="34">
        <v>304</v>
      </c>
      <c r="E849" s="34">
        <v>183</v>
      </c>
      <c r="F849" s="34">
        <v>279</v>
      </c>
      <c r="G849" s="34">
        <v>153</v>
      </c>
      <c r="H849" s="34">
        <v>202</v>
      </c>
      <c r="I849" s="34">
        <v>155</v>
      </c>
      <c r="J849" s="34">
        <v>236</v>
      </c>
      <c r="K849" s="34">
        <v>178</v>
      </c>
      <c r="L849" s="34">
        <v>152</v>
      </c>
      <c r="M849" s="34">
        <v>123</v>
      </c>
      <c r="N849" s="34">
        <v>183</v>
      </c>
      <c r="O849" s="34">
        <v>188</v>
      </c>
      <c r="P849" s="34">
        <v>185</v>
      </c>
      <c r="Q849" s="34">
        <v>271</v>
      </c>
      <c r="R849" s="34">
        <v>257</v>
      </c>
      <c r="S849" s="34">
        <v>211</v>
      </c>
      <c r="T849" s="34">
        <v>246</v>
      </c>
      <c r="U849" s="34">
        <v>175</v>
      </c>
      <c r="V849" s="34">
        <v>287</v>
      </c>
      <c r="W849" s="34">
        <v>213</v>
      </c>
      <c r="X849" s="34">
        <v>287</v>
      </c>
      <c r="Y849" s="34">
        <v>205</v>
      </c>
      <c r="Z849" s="34">
        <v>274</v>
      </c>
      <c r="AA849" s="34">
        <v>304</v>
      </c>
      <c r="AB849" s="34">
        <v>260</v>
      </c>
      <c r="AC849" s="34">
        <v>357</v>
      </c>
    </row>
    <row r="850" spans="1:29" x14ac:dyDescent="0.2">
      <c r="A850" s="34" t="s">
        <v>61343</v>
      </c>
      <c r="B850" s="34">
        <v>440</v>
      </c>
      <c r="C850" s="34">
        <v>557</v>
      </c>
      <c r="D850" s="34">
        <v>600</v>
      </c>
      <c r="E850" s="34">
        <v>598</v>
      </c>
      <c r="F850" s="34">
        <v>563</v>
      </c>
      <c r="G850" s="34">
        <v>568</v>
      </c>
      <c r="H850" s="34">
        <v>424</v>
      </c>
      <c r="I850" s="34">
        <v>480</v>
      </c>
      <c r="J850" s="34">
        <v>358</v>
      </c>
      <c r="K850" s="34">
        <v>516</v>
      </c>
      <c r="L850" s="34">
        <v>249</v>
      </c>
      <c r="M850" s="34">
        <v>389</v>
      </c>
      <c r="N850" s="34">
        <v>406</v>
      </c>
      <c r="O850" s="34">
        <v>417</v>
      </c>
      <c r="P850" s="34">
        <v>409</v>
      </c>
      <c r="Q850" s="34">
        <v>559</v>
      </c>
      <c r="R850" s="34">
        <v>562</v>
      </c>
      <c r="S850" s="34">
        <v>676</v>
      </c>
      <c r="T850" s="34">
        <v>368</v>
      </c>
      <c r="U850" s="34">
        <v>366</v>
      </c>
      <c r="V850" s="34">
        <v>542</v>
      </c>
      <c r="W850" s="34">
        <v>463</v>
      </c>
      <c r="X850" s="34">
        <v>649</v>
      </c>
      <c r="Y850" s="34">
        <v>364</v>
      </c>
      <c r="Z850" s="34">
        <v>595</v>
      </c>
      <c r="AA850" s="34">
        <v>607</v>
      </c>
      <c r="AB850" s="34">
        <v>389</v>
      </c>
      <c r="AC850" s="34">
        <v>746</v>
      </c>
    </row>
    <row r="851" spans="1:29" x14ac:dyDescent="0.2">
      <c r="A851" s="34" t="s">
        <v>61344</v>
      </c>
      <c r="B851" s="34">
        <v>85</v>
      </c>
      <c r="C851" s="34">
        <v>108</v>
      </c>
      <c r="D851" s="34">
        <v>130</v>
      </c>
      <c r="E851" s="34">
        <v>76</v>
      </c>
      <c r="F851" s="34">
        <v>124</v>
      </c>
      <c r="G851" s="34">
        <v>103</v>
      </c>
      <c r="H851" s="34">
        <v>121</v>
      </c>
      <c r="I851" s="34">
        <v>90</v>
      </c>
      <c r="J851" s="34">
        <v>96</v>
      </c>
      <c r="K851" s="34">
        <v>82</v>
      </c>
      <c r="L851" s="34">
        <v>71</v>
      </c>
      <c r="M851" s="34">
        <v>65</v>
      </c>
      <c r="N851" s="34">
        <v>81</v>
      </c>
      <c r="O851" s="34">
        <v>70</v>
      </c>
      <c r="P851" s="34">
        <v>83</v>
      </c>
      <c r="Q851" s="34">
        <v>95</v>
      </c>
      <c r="R851" s="34">
        <v>153</v>
      </c>
      <c r="S851" s="34">
        <v>145</v>
      </c>
      <c r="T851" s="34">
        <v>89</v>
      </c>
      <c r="U851" s="34">
        <v>101</v>
      </c>
      <c r="V851" s="34">
        <v>105</v>
      </c>
      <c r="W851" s="34">
        <v>80</v>
      </c>
      <c r="X851" s="34">
        <v>142</v>
      </c>
      <c r="Y851" s="34">
        <v>86</v>
      </c>
      <c r="Z851" s="34">
        <v>123</v>
      </c>
      <c r="AA851" s="34">
        <v>118</v>
      </c>
      <c r="AB851" s="34">
        <v>125</v>
      </c>
      <c r="AC851" s="34">
        <v>132</v>
      </c>
    </row>
    <row r="852" spans="1:29" x14ac:dyDescent="0.2">
      <c r="A852" s="34" t="s">
        <v>61345</v>
      </c>
      <c r="B852" s="34">
        <v>151</v>
      </c>
      <c r="C852" s="34">
        <v>139</v>
      </c>
      <c r="D852" s="34">
        <v>118</v>
      </c>
      <c r="E852" s="34">
        <v>180</v>
      </c>
      <c r="F852" s="34">
        <v>156</v>
      </c>
      <c r="G852" s="34">
        <v>80</v>
      </c>
      <c r="H852" s="34">
        <v>78</v>
      </c>
      <c r="I852" s="34">
        <v>138</v>
      </c>
      <c r="J852" s="34">
        <v>73</v>
      </c>
      <c r="K852" s="34">
        <v>151</v>
      </c>
      <c r="L852" s="34">
        <v>81</v>
      </c>
      <c r="M852" s="34">
        <v>109</v>
      </c>
      <c r="N852" s="34">
        <v>81</v>
      </c>
      <c r="O852" s="34">
        <v>109</v>
      </c>
      <c r="P852" s="34">
        <v>79</v>
      </c>
      <c r="Q852" s="34">
        <v>86</v>
      </c>
      <c r="R852" s="34">
        <v>147</v>
      </c>
      <c r="S852" s="34">
        <v>171</v>
      </c>
      <c r="T852" s="34">
        <v>98</v>
      </c>
      <c r="U852" s="34">
        <v>112</v>
      </c>
      <c r="V852" s="34">
        <v>136</v>
      </c>
      <c r="W852" s="34">
        <v>133</v>
      </c>
      <c r="X852" s="34">
        <v>131</v>
      </c>
      <c r="Y852" s="34">
        <v>89</v>
      </c>
      <c r="Z852" s="34">
        <v>126</v>
      </c>
      <c r="AA852" s="34">
        <v>103</v>
      </c>
      <c r="AB852" s="34">
        <v>123</v>
      </c>
      <c r="AC852" s="34">
        <v>162</v>
      </c>
    </row>
    <row r="853" spans="1:29" x14ac:dyDescent="0.2">
      <c r="A853" s="34" t="s">
        <v>61346</v>
      </c>
      <c r="B853" s="34">
        <v>247</v>
      </c>
      <c r="C853" s="34">
        <v>196</v>
      </c>
      <c r="D853" s="34">
        <v>200</v>
      </c>
      <c r="E853" s="34">
        <v>227</v>
      </c>
      <c r="F853" s="34">
        <v>246</v>
      </c>
      <c r="G853" s="34">
        <v>225</v>
      </c>
      <c r="H853" s="34">
        <v>242</v>
      </c>
      <c r="I853" s="34">
        <v>195</v>
      </c>
      <c r="J853" s="34">
        <v>223</v>
      </c>
      <c r="K853" s="34">
        <v>212</v>
      </c>
      <c r="L853" s="34">
        <v>185</v>
      </c>
      <c r="M853" s="34">
        <v>231</v>
      </c>
      <c r="N853" s="34">
        <v>187</v>
      </c>
      <c r="O853" s="34">
        <v>240</v>
      </c>
      <c r="P853" s="34">
        <v>216</v>
      </c>
      <c r="Q853" s="34">
        <v>294</v>
      </c>
      <c r="R853" s="34">
        <v>286</v>
      </c>
      <c r="S853" s="34">
        <v>246</v>
      </c>
      <c r="T853" s="34">
        <v>301</v>
      </c>
      <c r="U853" s="34">
        <v>218</v>
      </c>
      <c r="V853" s="34">
        <v>288</v>
      </c>
      <c r="W853" s="34">
        <v>260</v>
      </c>
      <c r="X853" s="34">
        <v>272</v>
      </c>
      <c r="Y853" s="34">
        <v>223</v>
      </c>
      <c r="Z853" s="34">
        <v>244</v>
      </c>
      <c r="AA853" s="34">
        <v>250</v>
      </c>
      <c r="AB853" s="34">
        <v>281</v>
      </c>
      <c r="AC853" s="34">
        <v>367</v>
      </c>
    </row>
    <row r="854" spans="1:29" x14ac:dyDescent="0.2">
      <c r="A854" s="34" t="s">
        <v>61347</v>
      </c>
      <c r="B854" s="34">
        <v>218</v>
      </c>
      <c r="C854" s="34">
        <v>119</v>
      </c>
      <c r="D854" s="34">
        <v>224</v>
      </c>
      <c r="E854" s="34">
        <v>176</v>
      </c>
      <c r="F854" s="34">
        <v>218</v>
      </c>
      <c r="G854" s="34">
        <v>178</v>
      </c>
      <c r="H854" s="34">
        <v>186</v>
      </c>
      <c r="I854" s="34">
        <v>176</v>
      </c>
      <c r="J854" s="34">
        <v>184</v>
      </c>
      <c r="K854" s="34">
        <v>221</v>
      </c>
      <c r="L854" s="34">
        <v>162</v>
      </c>
      <c r="M854" s="34">
        <v>144</v>
      </c>
      <c r="N854" s="34">
        <v>176</v>
      </c>
      <c r="O854" s="34">
        <v>179</v>
      </c>
      <c r="P854" s="34">
        <v>158</v>
      </c>
      <c r="Q854" s="34">
        <v>198</v>
      </c>
      <c r="R854" s="34">
        <v>233</v>
      </c>
      <c r="S854" s="34">
        <v>246</v>
      </c>
      <c r="T854" s="34">
        <v>221</v>
      </c>
      <c r="U854" s="34">
        <v>191</v>
      </c>
      <c r="V854" s="34">
        <v>237</v>
      </c>
      <c r="W854" s="34">
        <v>217</v>
      </c>
      <c r="X854" s="34">
        <v>214</v>
      </c>
      <c r="Y854" s="34">
        <v>195</v>
      </c>
      <c r="Z854" s="34">
        <v>231</v>
      </c>
      <c r="AA854" s="34">
        <v>189</v>
      </c>
      <c r="AB854" s="34">
        <v>247</v>
      </c>
      <c r="AC854" s="34">
        <v>285</v>
      </c>
    </row>
    <row r="855" spans="1:29" x14ac:dyDescent="0.2">
      <c r="A855" s="34" t="s">
        <v>61348</v>
      </c>
      <c r="B855" s="34">
        <v>189</v>
      </c>
      <c r="C855" s="34">
        <v>316</v>
      </c>
      <c r="D855" s="34">
        <v>455</v>
      </c>
      <c r="E855" s="34">
        <v>359</v>
      </c>
      <c r="F855" s="34">
        <v>423</v>
      </c>
      <c r="G855" s="34">
        <v>301</v>
      </c>
      <c r="H855" s="34">
        <v>394</v>
      </c>
      <c r="I855" s="34">
        <v>245</v>
      </c>
      <c r="J855" s="34">
        <v>355</v>
      </c>
      <c r="K855" s="34">
        <v>274</v>
      </c>
      <c r="L855" s="34">
        <v>235</v>
      </c>
      <c r="M855" s="34">
        <v>286</v>
      </c>
      <c r="N855" s="34">
        <v>371</v>
      </c>
      <c r="O855" s="34">
        <v>250</v>
      </c>
      <c r="P855" s="34">
        <v>321</v>
      </c>
      <c r="Q855" s="34">
        <v>372</v>
      </c>
      <c r="R855" s="34">
        <v>428</v>
      </c>
      <c r="S855" s="34">
        <v>362</v>
      </c>
      <c r="T855" s="34">
        <v>326</v>
      </c>
      <c r="U855" s="34">
        <v>276</v>
      </c>
      <c r="V855" s="34">
        <v>481</v>
      </c>
      <c r="W855" s="34">
        <v>292</v>
      </c>
      <c r="X855" s="34">
        <v>493</v>
      </c>
      <c r="Y855" s="34">
        <v>321</v>
      </c>
      <c r="Z855" s="34">
        <v>441</v>
      </c>
      <c r="AA855" s="34">
        <v>363</v>
      </c>
      <c r="AB855" s="34">
        <v>338</v>
      </c>
      <c r="AC855" s="34">
        <v>436</v>
      </c>
    </row>
    <row r="856" spans="1:29" x14ac:dyDescent="0.2">
      <c r="A856" s="34" t="s">
        <v>61349</v>
      </c>
      <c r="B856" s="34">
        <v>289</v>
      </c>
      <c r="C856" s="34">
        <v>390</v>
      </c>
      <c r="D856" s="34">
        <v>366</v>
      </c>
      <c r="E856" s="34">
        <v>441</v>
      </c>
      <c r="F856" s="34">
        <v>341</v>
      </c>
      <c r="G856" s="34">
        <v>423</v>
      </c>
      <c r="H856" s="34">
        <v>293</v>
      </c>
      <c r="I856" s="34">
        <v>343</v>
      </c>
      <c r="J856" s="34">
        <v>225</v>
      </c>
      <c r="K856" s="34">
        <v>459</v>
      </c>
      <c r="L856" s="34">
        <v>169</v>
      </c>
      <c r="M856" s="34">
        <v>328</v>
      </c>
      <c r="N856" s="34">
        <v>255</v>
      </c>
      <c r="O856" s="34">
        <v>331</v>
      </c>
      <c r="P856" s="34">
        <v>233</v>
      </c>
      <c r="Q856" s="34">
        <v>378</v>
      </c>
      <c r="R856" s="34">
        <v>301</v>
      </c>
      <c r="S856" s="34">
        <v>421</v>
      </c>
      <c r="T856" s="34">
        <v>198</v>
      </c>
      <c r="U856" s="34">
        <v>299</v>
      </c>
      <c r="V856" s="34">
        <v>278</v>
      </c>
      <c r="W856" s="34">
        <v>337</v>
      </c>
      <c r="X856" s="34">
        <v>358</v>
      </c>
      <c r="Y856" s="34">
        <v>238</v>
      </c>
      <c r="Z856" s="34">
        <v>383</v>
      </c>
      <c r="AA856" s="34">
        <v>489</v>
      </c>
      <c r="AB856" s="34">
        <v>266</v>
      </c>
      <c r="AC856" s="34">
        <v>610</v>
      </c>
    </row>
    <row r="857" spans="1:29" x14ac:dyDescent="0.2">
      <c r="A857" s="34" t="s">
        <v>61350</v>
      </c>
      <c r="B857" s="34">
        <v>279</v>
      </c>
      <c r="C857" s="34">
        <v>343</v>
      </c>
      <c r="D857" s="34">
        <v>318</v>
      </c>
      <c r="E857" s="34">
        <v>466</v>
      </c>
      <c r="F857" s="34">
        <v>329</v>
      </c>
      <c r="G857" s="34">
        <v>413</v>
      </c>
      <c r="H857" s="34">
        <v>293</v>
      </c>
      <c r="I857" s="34">
        <v>347</v>
      </c>
      <c r="J857" s="34">
        <v>341</v>
      </c>
      <c r="K857" s="34">
        <v>417</v>
      </c>
      <c r="L857" s="34">
        <v>382</v>
      </c>
      <c r="M857" s="34">
        <v>356</v>
      </c>
      <c r="N857" s="34">
        <v>285</v>
      </c>
      <c r="O857" s="34">
        <v>389</v>
      </c>
      <c r="P857" s="34">
        <v>362</v>
      </c>
      <c r="Q857" s="34">
        <v>503</v>
      </c>
      <c r="R857" s="34">
        <v>445</v>
      </c>
      <c r="S857" s="34">
        <v>443</v>
      </c>
      <c r="T857" s="34">
        <v>508</v>
      </c>
      <c r="U857" s="34">
        <v>444</v>
      </c>
      <c r="V857" s="34">
        <v>360</v>
      </c>
      <c r="W857" s="34">
        <v>534</v>
      </c>
      <c r="X857" s="34">
        <v>406</v>
      </c>
      <c r="Y857" s="34">
        <v>485</v>
      </c>
      <c r="Z857" s="34">
        <v>362</v>
      </c>
      <c r="AA857" s="34">
        <v>480</v>
      </c>
      <c r="AB857" s="34">
        <v>480</v>
      </c>
      <c r="AC857" s="34">
        <v>556</v>
      </c>
    </row>
    <row r="858" spans="1:29" x14ac:dyDescent="0.2">
      <c r="A858" s="34" t="s">
        <v>61351</v>
      </c>
      <c r="B858" s="34">
        <v>279</v>
      </c>
      <c r="C858" s="34">
        <v>338</v>
      </c>
      <c r="D858" s="34">
        <v>373</v>
      </c>
      <c r="E858" s="34">
        <v>322</v>
      </c>
      <c r="F858" s="34">
        <v>370</v>
      </c>
      <c r="G858" s="34">
        <v>288</v>
      </c>
      <c r="H858" s="34">
        <v>294</v>
      </c>
      <c r="I858" s="34">
        <v>270</v>
      </c>
      <c r="J858" s="34">
        <v>310</v>
      </c>
      <c r="K858" s="34">
        <v>323</v>
      </c>
      <c r="L858" s="34">
        <v>258</v>
      </c>
      <c r="M858" s="34">
        <v>287</v>
      </c>
      <c r="N858" s="34">
        <v>258</v>
      </c>
      <c r="O858" s="34">
        <v>309</v>
      </c>
      <c r="P858" s="34">
        <v>347</v>
      </c>
      <c r="Q858" s="34">
        <v>412</v>
      </c>
      <c r="R858" s="34">
        <v>366</v>
      </c>
      <c r="S858" s="34">
        <v>427</v>
      </c>
      <c r="T858" s="34">
        <v>386</v>
      </c>
      <c r="U858" s="34">
        <v>293</v>
      </c>
      <c r="V858" s="34">
        <v>396</v>
      </c>
      <c r="W858" s="34">
        <v>366</v>
      </c>
      <c r="X858" s="34">
        <v>462</v>
      </c>
      <c r="Y858" s="34">
        <v>305</v>
      </c>
      <c r="Z858" s="34">
        <v>391</v>
      </c>
      <c r="AA858" s="34">
        <v>362</v>
      </c>
      <c r="AB858" s="34">
        <v>409</v>
      </c>
      <c r="AC858" s="34">
        <v>489</v>
      </c>
    </row>
    <row r="859" spans="1:29" x14ac:dyDescent="0.2">
      <c r="A859" s="34" t="s">
        <v>61352</v>
      </c>
      <c r="B859" s="34">
        <v>143</v>
      </c>
      <c r="C859" s="34">
        <v>198</v>
      </c>
      <c r="D859" s="34">
        <v>192</v>
      </c>
      <c r="E859" s="34">
        <v>188</v>
      </c>
      <c r="F859" s="34">
        <v>233</v>
      </c>
      <c r="G859" s="34">
        <v>187</v>
      </c>
      <c r="H859" s="34">
        <v>179</v>
      </c>
      <c r="I859" s="34">
        <v>183</v>
      </c>
      <c r="J859" s="34">
        <v>168</v>
      </c>
      <c r="K859" s="34">
        <v>204</v>
      </c>
      <c r="L859" s="34">
        <v>136</v>
      </c>
      <c r="M859" s="34">
        <v>164</v>
      </c>
      <c r="N859" s="34">
        <v>161</v>
      </c>
      <c r="O859" s="34">
        <v>175</v>
      </c>
      <c r="P859" s="34">
        <v>168</v>
      </c>
      <c r="Q859" s="34">
        <v>224</v>
      </c>
      <c r="R859" s="34">
        <v>205</v>
      </c>
      <c r="S859" s="34">
        <v>223</v>
      </c>
      <c r="T859" s="34">
        <v>216</v>
      </c>
      <c r="U859" s="34">
        <v>160</v>
      </c>
      <c r="V859" s="34">
        <v>249</v>
      </c>
      <c r="W859" s="34">
        <v>234</v>
      </c>
      <c r="X859" s="34">
        <v>239</v>
      </c>
      <c r="Y859" s="34">
        <v>174</v>
      </c>
      <c r="Z859" s="34">
        <v>227</v>
      </c>
      <c r="AA859" s="34">
        <v>218</v>
      </c>
      <c r="AB859" s="34">
        <v>199</v>
      </c>
      <c r="AC859" s="34">
        <v>269</v>
      </c>
    </row>
    <row r="860" spans="1:29" x14ac:dyDescent="0.2">
      <c r="A860" s="34" t="s">
        <v>61353</v>
      </c>
      <c r="B860" s="34">
        <v>93</v>
      </c>
      <c r="C860" s="34">
        <v>101</v>
      </c>
      <c r="D860" s="34">
        <v>131</v>
      </c>
      <c r="E860" s="34">
        <v>161</v>
      </c>
      <c r="F860" s="34">
        <v>133</v>
      </c>
      <c r="G860" s="34">
        <v>153</v>
      </c>
      <c r="H860" s="34">
        <v>158</v>
      </c>
      <c r="I860" s="34">
        <v>85</v>
      </c>
      <c r="J860" s="34">
        <v>124</v>
      </c>
      <c r="K860" s="34">
        <v>121</v>
      </c>
      <c r="L860" s="34">
        <v>93</v>
      </c>
      <c r="M860" s="34">
        <v>115</v>
      </c>
      <c r="N860" s="34">
        <v>122</v>
      </c>
      <c r="O860" s="34">
        <v>92</v>
      </c>
      <c r="P860" s="34">
        <v>111</v>
      </c>
      <c r="Q860" s="34">
        <v>120</v>
      </c>
      <c r="R860" s="34">
        <v>159</v>
      </c>
      <c r="S860" s="34">
        <v>111</v>
      </c>
      <c r="T860" s="34">
        <v>97</v>
      </c>
      <c r="U860" s="34">
        <v>113</v>
      </c>
      <c r="V860" s="34">
        <v>126</v>
      </c>
      <c r="W860" s="34">
        <v>137</v>
      </c>
      <c r="X860" s="34">
        <v>165</v>
      </c>
      <c r="Y860" s="34">
        <v>109</v>
      </c>
      <c r="Z860" s="34">
        <v>148</v>
      </c>
      <c r="AA860" s="34">
        <v>146</v>
      </c>
      <c r="AB860" s="34">
        <v>135</v>
      </c>
      <c r="AC860" s="34">
        <v>204</v>
      </c>
    </row>
    <row r="861" spans="1:29" x14ac:dyDescent="0.2">
      <c r="A861" s="34" t="s">
        <v>61354</v>
      </c>
      <c r="B861" s="34">
        <v>292</v>
      </c>
      <c r="C861" s="34">
        <v>237</v>
      </c>
      <c r="D861" s="34">
        <v>336</v>
      </c>
      <c r="E861" s="34">
        <v>319</v>
      </c>
      <c r="F861" s="34">
        <v>271</v>
      </c>
      <c r="G861" s="34">
        <v>346</v>
      </c>
      <c r="H861" s="34">
        <v>229</v>
      </c>
      <c r="I861" s="34">
        <v>230</v>
      </c>
      <c r="J861" s="34">
        <v>205</v>
      </c>
      <c r="K861" s="34">
        <v>280</v>
      </c>
      <c r="L861" s="34">
        <v>140</v>
      </c>
      <c r="M861" s="34">
        <v>218</v>
      </c>
      <c r="N861" s="34">
        <v>197</v>
      </c>
      <c r="O861" s="34">
        <v>218</v>
      </c>
      <c r="P861" s="34">
        <v>205</v>
      </c>
      <c r="Q861" s="34">
        <v>310</v>
      </c>
      <c r="R861" s="34">
        <v>259</v>
      </c>
      <c r="S861" s="34">
        <v>326</v>
      </c>
      <c r="T861" s="34">
        <v>226</v>
      </c>
      <c r="U861" s="34">
        <v>206</v>
      </c>
      <c r="V861" s="34">
        <v>255</v>
      </c>
      <c r="W861" s="34">
        <v>237</v>
      </c>
      <c r="X861" s="34">
        <v>283</v>
      </c>
      <c r="Y861" s="34">
        <v>221</v>
      </c>
      <c r="Z861" s="34">
        <v>296</v>
      </c>
      <c r="AA861" s="34">
        <v>366</v>
      </c>
      <c r="AB861" s="34">
        <v>245</v>
      </c>
      <c r="AC861" s="34">
        <v>455</v>
      </c>
    </row>
    <row r="862" spans="1:29" x14ac:dyDescent="0.2">
      <c r="A862" s="34" t="s">
        <v>61355</v>
      </c>
      <c r="B862" s="34">
        <v>127</v>
      </c>
      <c r="C862" s="34">
        <v>182</v>
      </c>
      <c r="D862" s="34">
        <v>235</v>
      </c>
      <c r="E862" s="34">
        <v>222</v>
      </c>
      <c r="F862" s="34">
        <v>171</v>
      </c>
      <c r="G862" s="34">
        <v>187</v>
      </c>
      <c r="H862" s="34">
        <v>180</v>
      </c>
      <c r="I862" s="34">
        <v>147</v>
      </c>
      <c r="J862" s="34">
        <v>131</v>
      </c>
      <c r="K862" s="34">
        <v>206</v>
      </c>
      <c r="L862" s="34">
        <v>88</v>
      </c>
      <c r="M862" s="34">
        <v>140</v>
      </c>
      <c r="N862" s="34">
        <v>168</v>
      </c>
      <c r="O862" s="34">
        <v>125</v>
      </c>
      <c r="P862" s="34">
        <v>170</v>
      </c>
      <c r="Q862" s="34">
        <v>212</v>
      </c>
      <c r="R862" s="34">
        <v>180</v>
      </c>
      <c r="S862" s="34">
        <v>205</v>
      </c>
      <c r="T862" s="34">
        <v>114</v>
      </c>
      <c r="U862" s="34">
        <v>168</v>
      </c>
      <c r="V862" s="34">
        <v>175</v>
      </c>
      <c r="W862" s="34">
        <v>213</v>
      </c>
      <c r="X862" s="34">
        <v>249</v>
      </c>
      <c r="Y862" s="34">
        <v>143</v>
      </c>
      <c r="Z862" s="34">
        <v>213</v>
      </c>
      <c r="AA862" s="34">
        <v>217</v>
      </c>
      <c r="AB862" s="34">
        <v>143</v>
      </c>
      <c r="AC862" s="34">
        <v>275</v>
      </c>
    </row>
    <row r="863" spans="1:29" x14ac:dyDescent="0.2">
      <c r="A863" s="34" t="s">
        <v>61356</v>
      </c>
      <c r="B863" s="34">
        <v>233</v>
      </c>
      <c r="C863" s="34">
        <v>298</v>
      </c>
      <c r="D863" s="34">
        <v>334</v>
      </c>
      <c r="E863" s="34">
        <v>339</v>
      </c>
      <c r="F863" s="34">
        <v>289</v>
      </c>
      <c r="G863" s="34">
        <v>323</v>
      </c>
      <c r="H863" s="34">
        <v>318</v>
      </c>
      <c r="I863" s="34">
        <v>336</v>
      </c>
      <c r="J863" s="34">
        <v>272</v>
      </c>
      <c r="K863" s="34">
        <v>403</v>
      </c>
      <c r="L863" s="34">
        <v>216</v>
      </c>
      <c r="M863" s="34">
        <v>265</v>
      </c>
      <c r="N863" s="34">
        <v>266</v>
      </c>
      <c r="O863" s="34">
        <v>320</v>
      </c>
      <c r="P863" s="34">
        <v>243</v>
      </c>
      <c r="Q863" s="34">
        <v>452</v>
      </c>
      <c r="R863" s="34">
        <v>412</v>
      </c>
      <c r="S863" s="34">
        <v>399</v>
      </c>
      <c r="T863" s="34">
        <v>343</v>
      </c>
      <c r="U863" s="34">
        <v>313</v>
      </c>
      <c r="V863" s="34">
        <v>343</v>
      </c>
      <c r="W863" s="34">
        <v>407</v>
      </c>
      <c r="X863" s="34">
        <v>387</v>
      </c>
      <c r="Y863" s="34">
        <v>380</v>
      </c>
      <c r="Z863" s="34">
        <v>346</v>
      </c>
      <c r="AA863" s="34">
        <v>398</v>
      </c>
      <c r="AB863" s="34">
        <v>441</v>
      </c>
      <c r="AC863" s="34">
        <v>481</v>
      </c>
    </row>
    <row r="864" spans="1:29" x14ac:dyDescent="0.2">
      <c r="A864" s="34" t="s">
        <v>61357</v>
      </c>
      <c r="B864" s="34">
        <v>209</v>
      </c>
      <c r="C864" s="34">
        <v>509</v>
      </c>
      <c r="D864" s="34">
        <v>306</v>
      </c>
      <c r="E864" s="34">
        <v>514</v>
      </c>
      <c r="F864" s="34">
        <v>278</v>
      </c>
      <c r="G864" s="34">
        <v>556</v>
      </c>
      <c r="H864" s="34">
        <v>264</v>
      </c>
      <c r="I864" s="34">
        <v>468</v>
      </c>
      <c r="J864" s="34">
        <v>233</v>
      </c>
      <c r="K864" s="34">
        <v>492</v>
      </c>
      <c r="L864" s="34">
        <v>180</v>
      </c>
      <c r="M864" s="34">
        <v>406</v>
      </c>
      <c r="N864" s="34">
        <v>213</v>
      </c>
      <c r="O864" s="34">
        <v>390</v>
      </c>
      <c r="P864" s="34">
        <v>249</v>
      </c>
      <c r="Q864" s="34">
        <v>510</v>
      </c>
      <c r="R864" s="34">
        <v>278</v>
      </c>
      <c r="S864" s="34">
        <v>579</v>
      </c>
      <c r="T864" s="34">
        <v>249</v>
      </c>
      <c r="U864" s="34">
        <v>385</v>
      </c>
      <c r="V864" s="34">
        <v>350</v>
      </c>
      <c r="W864" s="34">
        <v>352</v>
      </c>
      <c r="X864" s="34">
        <v>368</v>
      </c>
      <c r="Y864" s="34">
        <v>334</v>
      </c>
      <c r="Z864" s="34">
        <v>372</v>
      </c>
      <c r="AA864" s="34">
        <v>506</v>
      </c>
      <c r="AB864" s="34">
        <v>255</v>
      </c>
      <c r="AC864" s="34">
        <v>619</v>
      </c>
    </row>
    <row r="865" spans="1:29" x14ac:dyDescent="0.2">
      <c r="A865" s="34" t="s">
        <v>61358</v>
      </c>
      <c r="B865" s="34">
        <v>222</v>
      </c>
      <c r="C865" s="34">
        <v>213</v>
      </c>
      <c r="D865" s="34">
        <v>229</v>
      </c>
      <c r="E865" s="34">
        <v>259</v>
      </c>
      <c r="F865" s="34">
        <v>235</v>
      </c>
      <c r="G865" s="34">
        <v>216</v>
      </c>
      <c r="H865" s="34">
        <v>227</v>
      </c>
      <c r="I865" s="34">
        <v>290</v>
      </c>
      <c r="J865" s="34">
        <v>180</v>
      </c>
      <c r="K865" s="34">
        <v>290</v>
      </c>
      <c r="L865" s="34">
        <v>211</v>
      </c>
      <c r="M865" s="34">
        <v>191</v>
      </c>
      <c r="N865" s="34">
        <v>214</v>
      </c>
      <c r="O865" s="34">
        <v>236</v>
      </c>
      <c r="P865" s="34">
        <v>235</v>
      </c>
      <c r="Q865" s="34">
        <v>307</v>
      </c>
      <c r="R865" s="34">
        <v>287</v>
      </c>
      <c r="S865" s="34">
        <v>241</v>
      </c>
      <c r="T865" s="34">
        <v>326</v>
      </c>
      <c r="U865" s="34">
        <v>254</v>
      </c>
      <c r="V865" s="34">
        <v>291</v>
      </c>
      <c r="W865" s="34">
        <v>307</v>
      </c>
      <c r="X865" s="34">
        <v>263</v>
      </c>
      <c r="Y865" s="34">
        <v>318</v>
      </c>
      <c r="Z865" s="34">
        <v>269</v>
      </c>
      <c r="AA865" s="34">
        <v>337</v>
      </c>
      <c r="AB865" s="34">
        <v>361</v>
      </c>
      <c r="AC865" s="34">
        <v>412</v>
      </c>
    </row>
    <row r="866" spans="1:29" x14ac:dyDescent="0.2">
      <c r="A866" s="34" t="s">
        <v>61359</v>
      </c>
      <c r="B866" s="34">
        <v>212</v>
      </c>
      <c r="C866" s="34">
        <v>342</v>
      </c>
      <c r="D866" s="34">
        <v>323</v>
      </c>
      <c r="E866" s="34">
        <v>274</v>
      </c>
      <c r="F866" s="34">
        <v>415</v>
      </c>
      <c r="G866" s="34">
        <v>329</v>
      </c>
      <c r="H866" s="34">
        <v>294</v>
      </c>
      <c r="I866" s="34">
        <v>282</v>
      </c>
      <c r="J866" s="34">
        <v>255</v>
      </c>
      <c r="K866" s="34">
        <v>349</v>
      </c>
      <c r="L866" s="34">
        <v>208</v>
      </c>
      <c r="M866" s="34">
        <v>269</v>
      </c>
      <c r="N866" s="34">
        <v>296</v>
      </c>
      <c r="O866" s="34">
        <v>263</v>
      </c>
      <c r="P866" s="34">
        <v>313</v>
      </c>
      <c r="Q866" s="34">
        <v>360</v>
      </c>
      <c r="R866" s="34">
        <v>373</v>
      </c>
      <c r="S866" s="34">
        <v>385</v>
      </c>
      <c r="T866" s="34">
        <v>285</v>
      </c>
      <c r="U866" s="34">
        <v>299</v>
      </c>
      <c r="V866" s="34">
        <v>397</v>
      </c>
      <c r="W866" s="34">
        <v>327</v>
      </c>
      <c r="X866" s="34">
        <v>494</v>
      </c>
      <c r="Y866" s="34">
        <v>328</v>
      </c>
      <c r="Z866" s="34">
        <v>338</v>
      </c>
      <c r="AA866" s="34">
        <v>448</v>
      </c>
      <c r="AB866" s="34">
        <v>316</v>
      </c>
      <c r="AC866" s="34">
        <v>455</v>
      </c>
    </row>
    <row r="867" spans="1:29" x14ac:dyDescent="0.2">
      <c r="A867" s="34" t="s">
        <v>61360</v>
      </c>
      <c r="B867" s="34">
        <v>297</v>
      </c>
      <c r="C867" s="34">
        <v>315</v>
      </c>
      <c r="D867" s="34">
        <v>458</v>
      </c>
      <c r="E867" s="34">
        <v>339</v>
      </c>
      <c r="F867" s="34">
        <v>344</v>
      </c>
      <c r="G867" s="34">
        <v>320</v>
      </c>
      <c r="H867" s="34">
        <v>318</v>
      </c>
      <c r="I867" s="34">
        <v>297</v>
      </c>
      <c r="J867" s="34">
        <v>269</v>
      </c>
      <c r="K867" s="34">
        <v>387</v>
      </c>
      <c r="L867" s="34">
        <v>172</v>
      </c>
      <c r="M867" s="34">
        <v>275</v>
      </c>
      <c r="N867" s="34">
        <v>260</v>
      </c>
      <c r="O867" s="34">
        <v>266</v>
      </c>
      <c r="P867" s="34">
        <v>255</v>
      </c>
      <c r="Q867" s="34">
        <v>333</v>
      </c>
      <c r="R867" s="34">
        <v>344</v>
      </c>
      <c r="S867" s="34">
        <v>450</v>
      </c>
      <c r="T867" s="34">
        <v>249</v>
      </c>
      <c r="U867" s="34">
        <v>238</v>
      </c>
      <c r="V867" s="34">
        <v>339</v>
      </c>
      <c r="W867" s="34">
        <v>285</v>
      </c>
      <c r="X867" s="34">
        <v>458</v>
      </c>
      <c r="Y867" s="34">
        <v>284</v>
      </c>
      <c r="Z867" s="34">
        <v>397</v>
      </c>
      <c r="AA867" s="34">
        <v>393</v>
      </c>
      <c r="AB867" s="34">
        <v>283</v>
      </c>
      <c r="AC867" s="34">
        <v>479</v>
      </c>
    </row>
    <row r="868" spans="1:29" x14ac:dyDescent="0.2">
      <c r="A868" s="34" t="s">
        <v>61361</v>
      </c>
      <c r="B868" s="34">
        <v>114</v>
      </c>
      <c r="C868" s="34">
        <v>94</v>
      </c>
      <c r="D868" s="34">
        <v>147</v>
      </c>
      <c r="E868" s="34">
        <v>86</v>
      </c>
      <c r="F868" s="34">
        <v>107</v>
      </c>
      <c r="G868" s="34">
        <v>149</v>
      </c>
      <c r="H868" s="34">
        <v>129</v>
      </c>
      <c r="I868" s="34">
        <v>93</v>
      </c>
      <c r="J868" s="34">
        <v>118</v>
      </c>
      <c r="K868" s="34">
        <v>89</v>
      </c>
      <c r="L868" s="34">
        <v>111</v>
      </c>
      <c r="M868" s="34">
        <v>81</v>
      </c>
      <c r="N868" s="34">
        <v>111</v>
      </c>
      <c r="O868" s="34">
        <v>112</v>
      </c>
      <c r="P868" s="34">
        <v>105</v>
      </c>
      <c r="Q868" s="34">
        <v>176</v>
      </c>
      <c r="R868" s="34">
        <v>135</v>
      </c>
      <c r="S868" s="34">
        <v>128</v>
      </c>
      <c r="T868" s="34">
        <v>123</v>
      </c>
      <c r="U868" s="34">
        <v>103</v>
      </c>
      <c r="V868" s="34">
        <v>146</v>
      </c>
      <c r="W868" s="34">
        <v>187</v>
      </c>
      <c r="X868" s="34">
        <v>141</v>
      </c>
      <c r="Y868" s="34">
        <v>137</v>
      </c>
      <c r="Z868" s="34">
        <v>133</v>
      </c>
      <c r="AA868" s="34">
        <v>182</v>
      </c>
      <c r="AB868" s="34">
        <v>176</v>
      </c>
      <c r="AC868" s="34">
        <v>180</v>
      </c>
    </row>
    <row r="869" spans="1:29" x14ac:dyDescent="0.2">
      <c r="A869" s="34" t="s">
        <v>61362</v>
      </c>
      <c r="B869" s="34">
        <v>244</v>
      </c>
      <c r="C869" s="34">
        <v>170</v>
      </c>
      <c r="D869" s="34">
        <v>192</v>
      </c>
      <c r="E869" s="34">
        <v>149</v>
      </c>
      <c r="F869" s="34">
        <v>162</v>
      </c>
      <c r="G869" s="34">
        <v>155</v>
      </c>
      <c r="H869" s="34">
        <v>137</v>
      </c>
      <c r="I869" s="34">
        <v>219</v>
      </c>
      <c r="J869" s="34">
        <v>130</v>
      </c>
      <c r="K869" s="34">
        <v>165</v>
      </c>
      <c r="L869" s="34">
        <v>120</v>
      </c>
      <c r="M869" s="34">
        <v>119</v>
      </c>
      <c r="N869" s="34">
        <v>139</v>
      </c>
      <c r="O869" s="34">
        <v>170</v>
      </c>
      <c r="P869" s="34">
        <v>147</v>
      </c>
      <c r="Q869" s="34">
        <v>162</v>
      </c>
      <c r="R869" s="34">
        <v>160</v>
      </c>
      <c r="S869" s="34">
        <v>248</v>
      </c>
      <c r="T869" s="34">
        <v>146</v>
      </c>
      <c r="U869" s="34">
        <v>123</v>
      </c>
      <c r="V869" s="34">
        <v>185</v>
      </c>
      <c r="W869" s="34">
        <v>141</v>
      </c>
      <c r="X869" s="34">
        <v>211</v>
      </c>
      <c r="Y869" s="34">
        <v>154</v>
      </c>
      <c r="Z869" s="34">
        <v>195</v>
      </c>
      <c r="AA869" s="34">
        <v>210</v>
      </c>
      <c r="AB869" s="34">
        <v>159</v>
      </c>
      <c r="AC869" s="34">
        <v>231</v>
      </c>
    </row>
    <row r="870" spans="1:29" x14ac:dyDescent="0.2">
      <c r="A870" s="34" t="s">
        <v>61363</v>
      </c>
      <c r="B870" s="34">
        <v>408</v>
      </c>
      <c r="C870" s="34">
        <v>417</v>
      </c>
      <c r="D870" s="34">
        <v>523</v>
      </c>
      <c r="E870" s="34">
        <v>402</v>
      </c>
      <c r="F870" s="34">
        <v>566</v>
      </c>
      <c r="G870" s="34">
        <v>524</v>
      </c>
      <c r="H870" s="34">
        <v>478</v>
      </c>
      <c r="I870" s="34">
        <v>343</v>
      </c>
      <c r="J870" s="34">
        <v>480</v>
      </c>
      <c r="K870" s="34">
        <v>386</v>
      </c>
      <c r="L870" s="34">
        <v>441</v>
      </c>
      <c r="M870" s="34">
        <v>398</v>
      </c>
      <c r="N870" s="34">
        <v>432</v>
      </c>
      <c r="O870" s="34">
        <v>402</v>
      </c>
      <c r="P870" s="34">
        <v>507</v>
      </c>
      <c r="Q870" s="34">
        <v>612</v>
      </c>
      <c r="R870" s="34">
        <v>598</v>
      </c>
      <c r="S870" s="34">
        <v>465</v>
      </c>
      <c r="T870" s="34">
        <v>632</v>
      </c>
      <c r="U870" s="34">
        <v>448</v>
      </c>
      <c r="V870" s="34">
        <v>661</v>
      </c>
      <c r="W870" s="34">
        <v>619</v>
      </c>
      <c r="X870" s="34">
        <v>658</v>
      </c>
      <c r="Y870" s="34">
        <v>479</v>
      </c>
      <c r="Z870" s="34">
        <v>529</v>
      </c>
      <c r="AA870" s="34">
        <v>563</v>
      </c>
      <c r="AB870" s="34">
        <v>763</v>
      </c>
      <c r="AC870" s="34">
        <v>757</v>
      </c>
    </row>
    <row r="871" spans="1:29" x14ac:dyDescent="0.2">
      <c r="A871" s="34" t="s">
        <v>61364</v>
      </c>
      <c r="B871" s="34">
        <v>487</v>
      </c>
      <c r="C871" s="34">
        <v>352</v>
      </c>
      <c r="D871" s="34">
        <v>463</v>
      </c>
      <c r="E871" s="34">
        <v>458</v>
      </c>
      <c r="F871" s="34">
        <v>424</v>
      </c>
      <c r="G871" s="34">
        <v>389</v>
      </c>
      <c r="H871" s="34">
        <v>431</v>
      </c>
      <c r="I871" s="34">
        <v>427</v>
      </c>
      <c r="J871" s="34">
        <v>400</v>
      </c>
      <c r="K871" s="34">
        <v>369</v>
      </c>
      <c r="L871" s="34">
        <v>487</v>
      </c>
      <c r="M871" s="34">
        <v>396</v>
      </c>
      <c r="N871" s="34">
        <v>411</v>
      </c>
      <c r="O871" s="34">
        <v>419</v>
      </c>
      <c r="P871" s="34">
        <v>378</v>
      </c>
      <c r="Q871" s="34">
        <v>537</v>
      </c>
      <c r="R871" s="34">
        <v>586</v>
      </c>
      <c r="S871" s="34">
        <v>484</v>
      </c>
      <c r="T871" s="34">
        <v>575</v>
      </c>
      <c r="U871" s="34">
        <v>480</v>
      </c>
      <c r="V871" s="34">
        <v>502</v>
      </c>
      <c r="W871" s="34">
        <v>633</v>
      </c>
      <c r="X871" s="34">
        <v>517</v>
      </c>
      <c r="Y871" s="34">
        <v>468</v>
      </c>
      <c r="Z871" s="34">
        <v>480</v>
      </c>
      <c r="AA871" s="34">
        <v>517</v>
      </c>
      <c r="AB871" s="34">
        <v>678</v>
      </c>
      <c r="AC871" s="34">
        <v>658</v>
      </c>
    </row>
    <row r="872" spans="1:29" x14ac:dyDescent="0.2">
      <c r="A872" s="34" t="s">
        <v>61365</v>
      </c>
      <c r="B872" s="34">
        <v>153</v>
      </c>
      <c r="C872" s="34">
        <v>252</v>
      </c>
      <c r="D872" s="34">
        <v>194</v>
      </c>
      <c r="E872" s="34">
        <v>237</v>
      </c>
      <c r="F872" s="34">
        <v>192</v>
      </c>
      <c r="G872" s="34">
        <v>199</v>
      </c>
      <c r="H872" s="34">
        <v>149</v>
      </c>
      <c r="I872" s="34">
        <v>190</v>
      </c>
      <c r="J872" s="34">
        <v>114</v>
      </c>
      <c r="K872" s="34">
        <v>241</v>
      </c>
      <c r="L872" s="34">
        <v>95</v>
      </c>
      <c r="M872" s="34">
        <v>198</v>
      </c>
      <c r="N872" s="34">
        <v>119</v>
      </c>
      <c r="O872" s="34">
        <v>133</v>
      </c>
      <c r="P872" s="34">
        <v>136</v>
      </c>
      <c r="Q872" s="34">
        <v>249</v>
      </c>
      <c r="R872" s="34">
        <v>171</v>
      </c>
      <c r="S872" s="34">
        <v>242</v>
      </c>
      <c r="T872" s="34">
        <v>133</v>
      </c>
      <c r="U872" s="34">
        <v>146</v>
      </c>
      <c r="V872" s="34">
        <v>134</v>
      </c>
      <c r="W872" s="34">
        <v>158</v>
      </c>
      <c r="X872" s="34">
        <v>233</v>
      </c>
      <c r="Y872" s="34">
        <v>191</v>
      </c>
      <c r="Z872" s="34">
        <v>186</v>
      </c>
      <c r="AA872" s="34">
        <v>233</v>
      </c>
      <c r="AB872" s="34">
        <v>140</v>
      </c>
      <c r="AC872" s="34">
        <v>291</v>
      </c>
    </row>
    <row r="873" spans="1:29" x14ac:dyDescent="0.2">
      <c r="A873" s="34" t="s">
        <v>61366</v>
      </c>
      <c r="B873" s="34">
        <v>535</v>
      </c>
      <c r="C873" s="34">
        <v>591</v>
      </c>
      <c r="D873" s="34">
        <v>799</v>
      </c>
      <c r="E873" s="34">
        <v>678</v>
      </c>
      <c r="F873" s="34">
        <v>621</v>
      </c>
      <c r="G873" s="34">
        <v>612</v>
      </c>
      <c r="H873" s="34">
        <v>543</v>
      </c>
      <c r="I873" s="34">
        <v>564</v>
      </c>
      <c r="J873" s="34">
        <v>498</v>
      </c>
      <c r="K873" s="34">
        <v>620</v>
      </c>
      <c r="L873" s="34">
        <v>387</v>
      </c>
      <c r="M873" s="34">
        <v>489</v>
      </c>
      <c r="N873" s="34">
        <v>526</v>
      </c>
      <c r="O873" s="34">
        <v>451</v>
      </c>
      <c r="P873" s="34">
        <v>533</v>
      </c>
      <c r="Q873" s="34">
        <v>663</v>
      </c>
      <c r="R873" s="34">
        <v>659</v>
      </c>
      <c r="S873" s="34">
        <v>772</v>
      </c>
      <c r="T873" s="34">
        <v>469</v>
      </c>
      <c r="U873" s="34">
        <v>502</v>
      </c>
      <c r="V873" s="34">
        <v>656</v>
      </c>
      <c r="W873" s="34">
        <v>575</v>
      </c>
      <c r="X873" s="34">
        <v>743</v>
      </c>
      <c r="Y873" s="34">
        <v>527</v>
      </c>
      <c r="Z873" s="34">
        <v>733</v>
      </c>
      <c r="AA873" s="34">
        <v>695</v>
      </c>
      <c r="AB873" s="34">
        <v>574</v>
      </c>
      <c r="AC873" s="34">
        <v>990</v>
      </c>
    </row>
    <row r="874" spans="1:29" x14ac:dyDescent="0.2">
      <c r="A874" s="34" t="s">
        <v>61367</v>
      </c>
      <c r="B874" s="34">
        <v>428</v>
      </c>
      <c r="C874" s="34">
        <v>345</v>
      </c>
      <c r="D874" s="34">
        <v>383</v>
      </c>
      <c r="E874" s="34">
        <v>352</v>
      </c>
      <c r="F874" s="34">
        <v>402</v>
      </c>
      <c r="G874" s="34">
        <v>444</v>
      </c>
      <c r="H874" s="34">
        <v>328</v>
      </c>
      <c r="I874" s="34">
        <v>354</v>
      </c>
      <c r="J874" s="34">
        <v>409</v>
      </c>
      <c r="K874" s="34">
        <v>354</v>
      </c>
      <c r="L874" s="34">
        <v>414</v>
      </c>
      <c r="M874" s="34">
        <v>320</v>
      </c>
      <c r="N874" s="34">
        <v>358</v>
      </c>
      <c r="O874" s="34">
        <v>333</v>
      </c>
      <c r="P874" s="34">
        <v>350</v>
      </c>
      <c r="Q874" s="34">
        <v>565</v>
      </c>
      <c r="R874" s="34">
        <v>570</v>
      </c>
      <c r="S874" s="34">
        <v>430</v>
      </c>
      <c r="T874" s="34">
        <v>633</v>
      </c>
      <c r="U874" s="34">
        <v>449</v>
      </c>
      <c r="V874" s="34">
        <v>456</v>
      </c>
      <c r="W874" s="34">
        <v>550</v>
      </c>
      <c r="X874" s="34">
        <v>473</v>
      </c>
      <c r="Y874" s="34">
        <v>498</v>
      </c>
      <c r="Z874" s="34">
        <v>390</v>
      </c>
      <c r="AA874" s="34">
        <v>537</v>
      </c>
      <c r="AB874" s="34">
        <v>564</v>
      </c>
      <c r="AC874" s="34">
        <v>555</v>
      </c>
    </row>
    <row r="875" spans="1:29" x14ac:dyDescent="0.2">
      <c r="A875" s="34" t="s">
        <v>61368</v>
      </c>
      <c r="B875" s="34">
        <v>213</v>
      </c>
      <c r="C875" s="34">
        <v>183</v>
      </c>
      <c r="D875" s="34">
        <v>203</v>
      </c>
      <c r="E875" s="34">
        <v>188</v>
      </c>
      <c r="F875" s="34">
        <v>229</v>
      </c>
      <c r="G875" s="34">
        <v>184</v>
      </c>
      <c r="H875" s="34">
        <v>192</v>
      </c>
      <c r="I875" s="34">
        <v>160</v>
      </c>
      <c r="J875" s="34">
        <v>202</v>
      </c>
      <c r="K875" s="34">
        <v>192</v>
      </c>
      <c r="L875" s="34">
        <v>200</v>
      </c>
      <c r="M875" s="34">
        <v>154</v>
      </c>
      <c r="N875" s="34">
        <v>146</v>
      </c>
      <c r="O875" s="34">
        <v>170</v>
      </c>
      <c r="P875" s="34">
        <v>215</v>
      </c>
      <c r="Q875" s="34">
        <v>279</v>
      </c>
      <c r="R875" s="34">
        <v>235</v>
      </c>
      <c r="S875" s="34">
        <v>197</v>
      </c>
      <c r="T875" s="34">
        <v>248</v>
      </c>
      <c r="U875" s="34">
        <v>147</v>
      </c>
      <c r="V875" s="34">
        <v>232</v>
      </c>
      <c r="W875" s="34">
        <v>243</v>
      </c>
      <c r="X875" s="34">
        <v>253</v>
      </c>
      <c r="Y875" s="34">
        <v>258</v>
      </c>
      <c r="Z875" s="34">
        <v>217</v>
      </c>
      <c r="AA875" s="34">
        <v>210</v>
      </c>
      <c r="AB875" s="34">
        <v>247</v>
      </c>
      <c r="AC875" s="34">
        <v>302</v>
      </c>
    </row>
    <row r="876" spans="1:29" x14ac:dyDescent="0.2">
      <c r="A876" s="34" t="s">
        <v>61369</v>
      </c>
      <c r="B876" s="34">
        <v>218</v>
      </c>
      <c r="C876" s="34">
        <v>210</v>
      </c>
      <c r="D876" s="34">
        <v>248</v>
      </c>
      <c r="E876" s="34">
        <v>200</v>
      </c>
      <c r="F876" s="34">
        <v>264</v>
      </c>
      <c r="G876" s="34">
        <v>231</v>
      </c>
      <c r="H876" s="34">
        <v>284</v>
      </c>
      <c r="I876" s="34">
        <v>144</v>
      </c>
      <c r="J876" s="34">
        <v>230</v>
      </c>
      <c r="K876" s="34">
        <v>351</v>
      </c>
      <c r="L876" s="34">
        <v>197</v>
      </c>
      <c r="M876" s="34">
        <v>204</v>
      </c>
      <c r="N876" s="34">
        <v>218</v>
      </c>
      <c r="O876" s="34">
        <v>252</v>
      </c>
      <c r="P876" s="34">
        <v>233</v>
      </c>
      <c r="Q876" s="34">
        <v>287</v>
      </c>
      <c r="R876" s="34">
        <v>301</v>
      </c>
      <c r="S876" s="34">
        <v>259</v>
      </c>
      <c r="T876" s="34">
        <v>300</v>
      </c>
      <c r="U876" s="34">
        <v>205</v>
      </c>
      <c r="V876" s="34">
        <v>284</v>
      </c>
      <c r="W876" s="34">
        <v>284</v>
      </c>
      <c r="X876" s="34">
        <v>272</v>
      </c>
      <c r="Y876" s="34">
        <v>248</v>
      </c>
      <c r="Z876" s="34">
        <v>248</v>
      </c>
      <c r="AA876" s="34">
        <v>314</v>
      </c>
      <c r="AB876" s="34">
        <v>296</v>
      </c>
      <c r="AC876" s="34">
        <v>401</v>
      </c>
    </row>
    <row r="877" spans="1:29" x14ac:dyDescent="0.2">
      <c r="A877" s="34" t="s">
        <v>61370</v>
      </c>
      <c r="B877" s="34">
        <v>83</v>
      </c>
      <c r="C877" s="34">
        <v>102</v>
      </c>
      <c r="D877" s="34">
        <v>103</v>
      </c>
      <c r="E877" s="34">
        <v>130</v>
      </c>
      <c r="F877" s="34">
        <v>111</v>
      </c>
      <c r="G877" s="34">
        <v>207</v>
      </c>
      <c r="H877" s="34">
        <v>70</v>
      </c>
      <c r="I877" s="34">
        <v>128</v>
      </c>
      <c r="J877" s="34">
        <v>81</v>
      </c>
      <c r="K877" s="34">
        <v>143</v>
      </c>
      <c r="L877" s="34">
        <v>72</v>
      </c>
      <c r="M877" s="34">
        <v>119</v>
      </c>
      <c r="N877" s="34">
        <v>75</v>
      </c>
      <c r="O877" s="34">
        <v>121</v>
      </c>
      <c r="P877" s="34">
        <v>95</v>
      </c>
      <c r="Q877" s="34">
        <v>148</v>
      </c>
      <c r="R877" s="34">
        <v>84</v>
      </c>
      <c r="S877" s="34">
        <v>142</v>
      </c>
      <c r="T877" s="34">
        <v>105</v>
      </c>
      <c r="U877" s="34">
        <v>114</v>
      </c>
      <c r="V877" s="34">
        <v>140</v>
      </c>
      <c r="W877" s="34">
        <v>138</v>
      </c>
      <c r="X877" s="34">
        <v>112</v>
      </c>
      <c r="Y877" s="34">
        <v>134</v>
      </c>
      <c r="Z877" s="34">
        <v>109</v>
      </c>
      <c r="AA877" s="34">
        <v>201</v>
      </c>
      <c r="AB877" s="34">
        <v>113</v>
      </c>
      <c r="AC877" s="34">
        <v>214</v>
      </c>
    </row>
    <row r="878" spans="1:29" x14ac:dyDescent="0.2">
      <c r="A878" s="34" t="s">
        <v>61371</v>
      </c>
      <c r="B878" s="34">
        <v>360</v>
      </c>
      <c r="C878" s="34">
        <v>419</v>
      </c>
      <c r="D878" s="34">
        <v>489</v>
      </c>
      <c r="E878" s="34">
        <v>389</v>
      </c>
      <c r="F878" s="34">
        <v>446</v>
      </c>
      <c r="G878" s="34">
        <v>364</v>
      </c>
      <c r="H878" s="34">
        <v>393</v>
      </c>
      <c r="I878" s="34">
        <v>419</v>
      </c>
      <c r="J878" s="34">
        <v>395</v>
      </c>
      <c r="K878" s="34">
        <v>396</v>
      </c>
      <c r="L878" s="34">
        <v>282</v>
      </c>
      <c r="M878" s="34">
        <v>386</v>
      </c>
      <c r="N878" s="34">
        <v>360</v>
      </c>
      <c r="O878" s="34">
        <v>360</v>
      </c>
      <c r="P878" s="34">
        <v>372</v>
      </c>
      <c r="Q878" s="34">
        <v>509</v>
      </c>
      <c r="R878" s="34">
        <v>509</v>
      </c>
      <c r="S878" s="34">
        <v>484</v>
      </c>
      <c r="T878" s="34">
        <v>417</v>
      </c>
      <c r="U878" s="34">
        <v>360</v>
      </c>
      <c r="V878" s="34">
        <v>513</v>
      </c>
      <c r="W878" s="34">
        <v>440</v>
      </c>
      <c r="X878" s="34">
        <v>558</v>
      </c>
      <c r="Y878" s="34">
        <v>353</v>
      </c>
      <c r="Z878" s="34">
        <v>535</v>
      </c>
      <c r="AA878" s="34">
        <v>469</v>
      </c>
      <c r="AB878" s="34">
        <v>527</v>
      </c>
      <c r="AC878" s="34">
        <v>613</v>
      </c>
    </row>
    <row r="879" spans="1:29" x14ac:dyDescent="0.2">
      <c r="A879" s="34" t="s">
        <v>61372</v>
      </c>
      <c r="B879" s="34">
        <v>102</v>
      </c>
      <c r="C879" s="34">
        <v>98</v>
      </c>
      <c r="D879" s="34">
        <v>80</v>
      </c>
      <c r="E879" s="34">
        <v>113</v>
      </c>
      <c r="F879" s="34">
        <v>70</v>
      </c>
      <c r="G879" s="34">
        <v>66</v>
      </c>
      <c r="H879" s="34">
        <v>49</v>
      </c>
      <c r="I879" s="34">
        <v>54</v>
      </c>
      <c r="J879" s="34">
        <v>30</v>
      </c>
      <c r="K879" s="34">
        <v>70</v>
      </c>
      <c r="L879" s="34">
        <v>20</v>
      </c>
      <c r="M879" s="34">
        <v>55</v>
      </c>
      <c r="N879" s="34">
        <v>43</v>
      </c>
      <c r="O879" s="34">
        <v>62</v>
      </c>
      <c r="P879" s="34">
        <v>65</v>
      </c>
      <c r="Q879" s="34">
        <v>85</v>
      </c>
      <c r="R879" s="34">
        <v>72</v>
      </c>
      <c r="S879" s="34">
        <v>103</v>
      </c>
      <c r="T879" s="34">
        <v>32</v>
      </c>
      <c r="U879" s="34">
        <v>51</v>
      </c>
      <c r="V879" s="34">
        <v>74</v>
      </c>
      <c r="W879" s="34">
        <v>68</v>
      </c>
      <c r="X879" s="34">
        <v>97</v>
      </c>
      <c r="Y879" s="34">
        <v>30</v>
      </c>
      <c r="Z879" s="34">
        <v>83</v>
      </c>
      <c r="AA879" s="34">
        <v>83</v>
      </c>
      <c r="AB879" s="34">
        <v>40</v>
      </c>
      <c r="AC879" s="34">
        <v>97</v>
      </c>
    </row>
    <row r="880" spans="1:29" x14ac:dyDescent="0.2">
      <c r="A880" s="34" t="s">
        <v>61373</v>
      </c>
      <c r="B880" s="34">
        <v>122</v>
      </c>
      <c r="C880" s="34">
        <v>207</v>
      </c>
      <c r="D880" s="34">
        <v>240</v>
      </c>
      <c r="E880" s="34">
        <v>252</v>
      </c>
      <c r="F880" s="34">
        <v>152</v>
      </c>
      <c r="G880" s="34">
        <v>243</v>
      </c>
      <c r="H880" s="34">
        <v>156</v>
      </c>
      <c r="I880" s="34">
        <v>205</v>
      </c>
      <c r="J880" s="34">
        <v>135</v>
      </c>
      <c r="K880" s="34">
        <v>246</v>
      </c>
      <c r="L880" s="34">
        <v>96</v>
      </c>
      <c r="M880" s="34">
        <v>143</v>
      </c>
      <c r="N880" s="34">
        <v>144</v>
      </c>
      <c r="O880" s="34">
        <v>169</v>
      </c>
      <c r="P880" s="34">
        <v>188</v>
      </c>
      <c r="Q880" s="34">
        <v>218</v>
      </c>
      <c r="R880" s="34">
        <v>155</v>
      </c>
      <c r="S880" s="34">
        <v>251</v>
      </c>
      <c r="T880" s="34">
        <v>108</v>
      </c>
      <c r="U880" s="34">
        <v>148</v>
      </c>
      <c r="V880" s="34">
        <v>180</v>
      </c>
      <c r="W880" s="34">
        <v>187</v>
      </c>
      <c r="X880" s="34">
        <v>207</v>
      </c>
      <c r="Y880" s="34">
        <v>145</v>
      </c>
      <c r="Z880" s="34">
        <v>229</v>
      </c>
      <c r="AA880" s="34">
        <v>245</v>
      </c>
      <c r="AB880" s="34">
        <v>123</v>
      </c>
      <c r="AC880" s="34">
        <v>298</v>
      </c>
    </row>
    <row r="881" spans="1:29" x14ac:dyDescent="0.2">
      <c r="A881" s="34" t="s">
        <v>61374</v>
      </c>
      <c r="B881" s="34">
        <v>544</v>
      </c>
      <c r="C881" s="34">
        <v>445</v>
      </c>
      <c r="D881" s="34">
        <v>674</v>
      </c>
      <c r="E881" s="34">
        <v>445</v>
      </c>
      <c r="F881" s="34">
        <v>635</v>
      </c>
      <c r="G881" s="34">
        <v>348</v>
      </c>
      <c r="H881" s="34">
        <v>645</v>
      </c>
      <c r="I881" s="34">
        <v>436</v>
      </c>
      <c r="J881" s="34">
        <v>594</v>
      </c>
      <c r="K881" s="34">
        <v>434</v>
      </c>
      <c r="L881" s="34">
        <v>712</v>
      </c>
      <c r="M881" s="34">
        <v>391</v>
      </c>
      <c r="N881" s="34">
        <v>619</v>
      </c>
      <c r="O881" s="34">
        <v>470</v>
      </c>
      <c r="P881" s="34">
        <v>577</v>
      </c>
      <c r="Q881" s="34">
        <v>727</v>
      </c>
      <c r="R881" s="34">
        <v>830</v>
      </c>
      <c r="S881" s="34">
        <v>511</v>
      </c>
      <c r="T881" s="34">
        <v>1058</v>
      </c>
      <c r="U881" s="34">
        <v>534</v>
      </c>
      <c r="V881" s="34">
        <v>940</v>
      </c>
      <c r="W881" s="34">
        <v>823</v>
      </c>
      <c r="X881" s="34">
        <v>796</v>
      </c>
      <c r="Y881" s="34">
        <v>665</v>
      </c>
      <c r="Z881" s="34">
        <v>786</v>
      </c>
      <c r="AA881" s="34">
        <v>578</v>
      </c>
      <c r="AB881" s="34">
        <v>779</v>
      </c>
      <c r="AC881" s="34">
        <v>881</v>
      </c>
    </row>
    <row r="882" spans="1:29" x14ac:dyDescent="0.2">
      <c r="A882" s="34" t="s">
        <v>61375</v>
      </c>
      <c r="B882" s="34">
        <v>593</v>
      </c>
      <c r="C882" s="34">
        <v>458</v>
      </c>
      <c r="D882" s="34">
        <v>630</v>
      </c>
      <c r="E882" s="34">
        <v>593</v>
      </c>
      <c r="F882" s="34">
        <v>561</v>
      </c>
      <c r="G882" s="34">
        <v>476</v>
      </c>
      <c r="H882" s="34">
        <v>527</v>
      </c>
      <c r="I882" s="34">
        <v>502</v>
      </c>
      <c r="J882" s="34">
        <v>498</v>
      </c>
      <c r="K882" s="34">
        <v>475</v>
      </c>
      <c r="L882" s="34">
        <v>388</v>
      </c>
      <c r="M882" s="34">
        <v>433</v>
      </c>
      <c r="N882" s="34">
        <v>499</v>
      </c>
      <c r="O882" s="34">
        <v>413</v>
      </c>
      <c r="P882" s="34">
        <v>551</v>
      </c>
      <c r="Q882" s="34">
        <v>651</v>
      </c>
      <c r="R882" s="34">
        <v>612</v>
      </c>
      <c r="S882" s="34">
        <v>637</v>
      </c>
      <c r="T882" s="34">
        <v>481</v>
      </c>
      <c r="U882" s="34">
        <v>442</v>
      </c>
      <c r="V882" s="34">
        <v>604</v>
      </c>
      <c r="W882" s="34">
        <v>555</v>
      </c>
      <c r="X882" s="34">
        <v>657</v>
      </c>
      <c r="Y882" s="34">
        <v>440</v>
      </c>
      <c r="Z882" s="34">
        <v>638</v>
      </c>
      <c r="AA882" s="34">
        <v>638</v>
      </c>
      <c r="AB882" s="34">
        <v>636</v>
      </c>
      <c r="AC882" s="34">
        <v>857</v>
      </c>
    </row>
    <row r="883" spans="1:29" x14ac:dyDescent="0.2">
      <c r="A883" s="34" t="s">
        <v>61376</v>
      </c>
      <c r="B883" s="34">
        <v>563</v>
      </c>
      <c r="C883" s="34">
        <v>478</v>
      </c>
      <c r="D883" s="34">
        <v>580</v>
      </c>
      <c r="E883" s="34">
        <v>481</v>
      </c>
      <c r="F883" s="34">
        <v>605</v>
      </c>
      <c r="G883" s="34">
        <v>458</v>
      </c>
      <c r="H883" s="34">
        <v>606</v>
      </c>
      <c r="I883" s="34">
        <v>444</v>
      </c>
      <c r="J883" s="34">
        <v>567</v>
      </c>
      <c r="K883" s="34">
        <v>476</v>
      </c>
      <c r="L883" s="34">
        <v>517</v>
      </c>
      <c r="M883" s="34">
        <v>415</v>
      </c>
      <c r="N883" s="34">
        <v>502</v>
      </c>
      <c r="O883" s="34">
        <v>464</v>
      </c>
      <c r="P883" s="34">
        <v>586</v>
      </c>
      <c r="Q883" s="34">
        <v>734</v>
      </c>
      <c r="R883" s="34">
        <v>822</v>
      </c>
      <c r="S883" s="34">
        <v>595</v>
      </c>
      <c r="T883" s="34">
        <v>837</v>
      </c>
      <c r="U883" s="34">
        <v>530</v>
      </c>
      <c r="V883" s="34">
        <v>705</v>
      </c>
      <c r="W883" s="34">
        <v>704</v>
      </c>
      <c r="X883" s="34">
        <v>657</v>
      </c>
      <c r="Y883" s="34">
        <v>577</v>
      </c>
      <c r="Z883" s="34">
        <v>685</v>
      </c>
      <c r="AA883" s="34">
        <v>553</v>
      </c>
      <c r="AB883" s="34">
        <v>792</v>
      </c>
      <c r="AC883" s="34">
        <v>797</v>
      </c>
    </row>
    <row r="884" spans="1:29" x14ac:dyDescent="0.2">
      <c r="A884" s="34" t="s">
        <v>61377</v>
      </c>
      <c r="B884" s="34">
        <v>100</v>
      </c>
      <c r="C884" s="34">
        <v>119</v>
      </c>
      <c r="D884" s="34">
        <v>141</v>
      </c>
      <c r="E884" s="34">
        <v>119</v>
      </c>
      <c r="F884" s="34">
        <v>128</v>
      </c>
      <c r="G884" s="34">
        <v>111</v>
      </c>
      <c r="H884" s="34">
        <v>101</v>
      </c>
      <c r="I884" s="34">
        <v>108</v>
      </c>
      <c r="J884" s="34">
        <v>92</v>
      </c>
      <c r="K884" s="34">
        <v>122</v>
      </c>
      <c r="L884" s="34">
        <v>50</v>
      </c>
      <c r="M884" s="34">
        <v>124</v>
      </c>
      <c r="N884" s="34">
        <v>91</v>
      </c>
      <c r="O884" s="34">
        <v>90</v>
      </c>
      <c r="P884" s="34">
        <v>96</v>
      </c>
      <c r="Q884" s="34">
        <v>132</v>
      </c>
      <c r="R884" s="34">
        <v>134</v>
      </c>
      <c r="S884" s="34">
        <v>148</v>
      </c>
      <c r="T884" s="34">
        <v>79</v>
      </c>
      <c r="U884" s="34">
        <v>106</v>
      </c>
      <c r="V884" s="34">
        <v>101</v>
      </c>
      <c r="W884" s="34">
        <v>125</v>
      </c>
      <c r="X884" s="34">
        <v>150</v>
      </c>
      <c r="Y884" s="34">
        <v>91</v>
      </c>
      <c r="Z884" s="34">
        <v>110</v>
      </c>
      <c r="AA884" s="34">
        <v>135</v>
      </c>
      <c r="AB884" s="34">
        <v>106</v>
      </c>
      <c r="AC884" s="34">
        <v>207</v>
      </c>
    </row>
    <row r="885" spans="1:29" x14ac:dyDescent="0.2">
      <c r="A885" s="34" t="s">
        <v>61378</v>
      </c>
      <c r="B885" s="34">
        <v>416</v>
      </c>
      <c r="C885" s="34">
        <v>403</v>
      </c>
      <c r="D885" s="34">
        <v>436</v>
      </c>
      <c r="E885" s="34">
        <v>399</v>
      </c>
      <c r="F885" s="34">
        <v>415</v>
      </c>
      <c r="G885" s="34">
        <v>335</v>
      </c>
      <c r="H885" s="34">
        <v>425</v>
      </c>
      <c r="I885" s="34">
        <v>439</v>
      </c>
      <c r="J885" s="34">
        <v>356</v>
      </c>
      <c r="K885" s="34">
        <v>443</v>
      </c>
      <c r="L885" s="34">
        <v>323</v>
      </c>
      <c r="M885" s="34">
        <v>392</v>
      </c>
      <c r="N885" s="34">
        <v>390</v>
      </c>
      <c r="O885" s="34">
        <v>388</v>
      </c>
      <c r="P885" s="34">
        <v>381</v>
      </c>
      <c r="Q885" s="34">
        <v>558</v>
      </c>
      <c r="R885" s="34">
        <v>460</v>
      </c>
      <c r="S885" s="34">
        <v>533</v>
      </c>
      <c r="T885" s="34">
        <v>407</v>
      </c>
      <c r="U885" s="34">
        <v>419</v>
      </c>
      <c r="V885" s="34">
        <v>472</v>
      </c>
      <c r="W885" s="34">
        <v>533</v>
      </c>
      <c r="X885" s="34">
        <v>622</v>
      </c>
      <c r="Y885" s="34">
        <v>451</v>
      </c>
      <c r="Z885" s="34">
        <v>488</v>
      </c>
      <c r="AA885" s="34">
        <v>603</v>
      </c>
      <c r="AB885" s="34">
        <v>552</v>
      </c>
      <c r="AC885" s="34">
        <v>676</v>
      </c>
    </row>
    <row r="886" spans="1:29" x14ac:dyDescent="0.2">
      <c r="A886" s="34" t="s">
        <v>61379</v>
      </c>
      <c r="B886" s="34">
        <v>160</v>
      </c>
      <c r="C886" s="34">
        <v>110</v>
      </c>
      <c r="D886" s="34">
        <v>106</v>
      </c>
      <c r="E886" s="34">
        <v>130</v>
      </c>
      <c r="F886" s="34">
        <v>128</v>
      </c>
      <c r="G886" s="34">
        <v>137</v>
      </c>
      <c r="H886" s="34">
        <v>126</v>
      </c>
      <c r="I886" s="34">
        <v>140</v>
      </c>
      <c r="J886" s="34">
        <v>130</v>
      </c>
      <c r="K886" s="34">
        <v>116</v>
      </c>
      <c r="L886" s="34">
        <v>121</v>
      </c>
      <c r="M886" s="34">
        <v>113</v>
      </c>
      <c r="N886" s="34">
        <v>103</v>
      </c>
      <c r="O886" s="34">
        <v>145</v>
      </c>
      <c r="P886" s="34">
        <v>105</v>
      </c>
      <c r="Q886" s="34">
        <v>128</v>
      </c>
      <c r="R886" s="34">
        <v>152</v>
      </c>
      <c r="S886" s="34">
        <v>183</v>
      </c>
      <c r="T886" s="34">
        <v>123</v>
      </c>
      <c r="U886" s="34">
        <v>147</v>
      </c>
      <c r="V886" s="34">
        <v>140</v>
      </c>
      <c r="W886" s="34">
        <v>225</v>
      </c>
      <c r="X886" s="34">
        <v>171</v>
      </c>
      <c r="Y886" s="34">
        <v>153</v>
      </c>
      <c r="Z886" s="34">
        <v>156</v>
      </c>
      <c r="AA886" s="34">
        <v>159</v>
      </c>
      <c r="AB886" s="34">
        <v>154</v>
      </c>
      <c r="AC886" s="34">
        <v>195</v>
      </c>
    </row>
    <row r="887" spans="1:29" x14ac:dyDescent="0.2">
      <c r="A887" s="34" t="s">
        <v>61380</v>
      </c>
      <c r="B887" s="34">
        <v>685</v>
      </c>
      <c r="C887" s="34">
        <v>576</v>
      </c>
      <c r="D887" s="34">
        <v>791</v>
      </c>
      <c r="E887" s="34">
        <v>615</v>
      </c>
      <c r="F887" s="34">
        <v>815</v>
      </c>
      <c r="G887" s="34">
        <v>560</v>
      </c>
      <c r="H887" s="34">
        <v>769</v>
      </c>
      <c r="I887" s="34">
        <v>582</v>
      </c>
      <c r="J887" s="34">
        <v>667</v>
      </c>
      <c r="K887" s="34">
        <v>656</v>
      </c>
      <c r="L887" s="34">
        <v>590</v>
      </c>
      <c r="M887" s="34">
        <v>502</v>
      </c>
      <c r="N887" s="34">
        <v>654</v>
      </c>
      <c r="O887" s="34">
        <v>563</v>
      </c>
      <c r="P887" s="34">
        <v>727</v>
      </c>
      <c r="Q887" s="34">
        <v>832</v>
      </c>
      <c r="R887" s="34">
        <v>994</v>
      </c>
      <c r="S887" s="34">
        <v>785</v>
      </c>
      <c r="T887" s="34">
        <v>696</v>
      </c>
      <c r="U887" s="34">
        <v>598</v>
      </c>
      <c r="V887" s="34">
        <v>838</v>
      </c>
      <c r="W887" s="34">
        <v>723</v>
      </c>
      <c r="X887" s="34">
        <v>905</v>
      </c>
      <c r="Y887" s="34">
        <v>669</v>
      </c>
      <c r="Z887" s="34">
        <v>798</v>
      </c>
      <c r="AA887" s="34">
        <v>945</v>
      </c>
      <c r="AB887" s="34">
        <v>871</v>
      </c>
      <c r="AC887" s="34">
        <v>1004</v>
      </c>
    </row>
    <row r="888" spans="1:29" x14ac:dyDescent="0.2">
      <c r="A888" s="34" t="s">
        <v>61381</v>
      </c>
      <c r="B888" s="34">
        <v>300</v>
      </c>
      <c r="C888" s="34">
        <v>392</v>
      </c>
      <c r="D888" s="34">
        <v>439</v>
      </c>
      <c r="E888" s="34">
        <v>436</v>
      </c>
      <c r="F888" s="34">
        <v>357</v>
      </c>
      <c r="G888" s="34">
        <v>349</v>
      </c>
      <c r="H888" s="34">
        <v>283</v>
      </c>
      <c r="I888" s="34">
        <v>347</v>
      </c>
      <c r="J888" s="34">
        <v>262</v>
      </c>
      <c r="K888" s="34">
        <v>354</v>
      </c>
      <c r="L888" s="34">
        <v>194</v>
      </c>
      <c r="M888" s="34">
        <v>296</v>
      </c>
      <c r="N888" s="34">
        <v>293</v>
      </c>
      <c r="O888" s="34">
        <v>295</v>
      </c>
      <c r="P888" s="34">
        <v>332</v>
      </c>
      <c r="Q888" s="34">
        <v>369</v>
      </c>
      <c r="R888" s="34">
        <v>356</v>
      </c>
      <c r="S888" s="34">
        <v>477</v>
      </c>
      <c r="T888" s="34">
        <v>247</v>
      </c>
      <c r="U888" s="34">
        <v>288</v>
      </c>
      <c r="V888" s="34">
        <v>351</v>
      </c>
      <c r="W888" s="34">
        <v>326</v>
      </c>
      <c r="X888" s="34">
        <v>442</v>
      </c>
      <c r="Y888" s="34">
        <v>244</v>
      </c>
      <c r="Z888" s="34">
        <v>454</v>
      </c>
      <c r="AA888" s="34">
        <v>395</v>
      </c>
      <c r="AB888" s="34">
        <v>278</v>
      </c>
      <c r="AC888" s="34">
        <v>513</v>
      </c>
    </row>
    <row r="889" spans="1:29" x14ac:dyDescent="0.2">
      <c r="A889" s="34" t="s">
        <v>61382</v>
      </c>
      <c r="B889" s="34">
        <v>136</v>
      </c>
      <c r="C889" s="34">
        <v>105</v>
      </c>
      <c r="D889" s="34">
        <v>146</v>
      </c>
      <c r="E889" s="34">
        <v>105</v>
      </c>
      <c r="F889" s="34">
        <v>126</v>
      </c>
      <c r="G889" s="34">
        <v>130</v>
      </c>
      <c r="H889" s="34">
        <v>106</v>
      </c>
      <c r="I889" s="34">
        <v>89</v>
      </c>
      <c r="J889" s="34">
        <v>116</v>
      </c>
      <c r="K889" s="34">
        <v>133</v>
      </c>
      <c r="L889" s="34">
        <v>74</v>
      </c>
      <c r="M889" s="34">
        <v>107</v>
      </c>
      <c r="N889" s="34">
        <v>103</v>
      </c>
      <c r="O889" s="34">
        <v>78</v>
      </c>
      <c r="P889" s="34">
        <v>88</v>
      </c>
      <c r="Q889" s="34">
        <v>165</v>
      </c>
      <c r="R889" s="34">
        <v>118</v>
      </c>
      <c r="S889" s="34">
        <v>168</v>
      </c>
      <c r="T889" s="34">
        <v>102</v>
      </c>
      <c r="U889" s="34">
        <v>136</v>
      </c>
      <c r="V889" s="34">
        <v>156</v>
      </c>
      <c r="W889" s="34">
        <v>162</v>
      </c>
      <c r="X889" s="34">
        <v>164</v>
      </c>
      <c r="Y889" s="34">
        <v>108</v>
      </c>
      <c r="Z889" s="34">
        <v>120</v>
      </c>
      <c r="AA889" s="34">
        <v>164</v>
      </c>
      <c r="AB889" s="34">
        <v>139</v>
      </c>
      <c r="AC889" s="34">
        <v>207</v>
      </c>
    </row>
    <row r="890" spans="1:29" x14ac:dyDescent="0.2">
      <c r="A890" s="34" t="s">
        <v>61383</v>
      </c>
      <c r="B890" s="34">
        <v>102</v>
      </c>
      <c r="C890" s="34">
        <v>117</v>
      </c>
      <c r="D890" s="34">
        <v>160</v>
      </c>
      <c r="E890" s="34">
        <v>118</v>
      </c>
      <c r="F890" s="34">
        <v>122</v>
      </c>
      <c r="G890" s="34">
        <v>144</v>
      </c>
      <c r="H890" s="34">
        <v>125</v>
      </c>
      <c r="I890" s="34">
        <v>119</v>
      </c>
      <c r="J890" s="34">
        <v>109</v>
      </c>
      <c r="K890" s="34">
        <v>122</v>
      </c>
      <c r="L890" s="34">
        <v>69</v>
      </c>
      <c r="M890" s="34">
        <v>133</v>
      </c>
      <c r="N890" s="34">
        <v>111</v>
      </c>
      <c r="O890" s="34">
        <v>89</v>
      </c>
      <c r="P890" s="34">
        <v>110</v>
      </c>
      <c r="Q890" s="34">
        <v>140</v>
      </c>
      <c r="R890" s="34">
        <v>141</v>
      </c>
      <c r="S890" s="34">
        <v>132</v>
      </c>
      <c r="T890" s="34">
        <v>81</v>
      </c>
      <c r="U890" s="34">
        <v>71</v>
      </c>
      <c r="V890" s="34">
        <v>89</v>
      </c>
      <c r="W890" s="34">
        <v>127</v>
      </c>
      <c r="X890" s="34">
        <v>157</v>
      </c>
      <c r="Y890" s="34">
        <v>96</v>
      </c>
      <c r="Z890" s="34">
        <v>144</v>
      </c>
      <c r="AA890" s="34">
        <v>136</v>
      </c>
      <c r="AB890" s="34">
        <v>113</v>
      </c>
      <c r="AC890" s="34">
        <v>161</v>
      </c>
    </row>
    <row r="891" spans="1:29" x14ac:dyDescent="0.2">
      <c r="A891" s="34" t="s">
        <v>61384</v>
      </c>
      <c r="B891" s="34">
        <v>226</v>
      </c>
      <c r="C891" s="34">
        <v>216</v>
      </c>
      <c r="D891" s="34">
        <v>335</v>
      </c>
      <c r="E891" s="34">
        <v>210</v>
      </c>
      <c r="F891" s="34">
        <v>220</v>
      </c>
      <c r="G891" s="34">
        <v>173</v>
      </c>
      <c r="H891" s="34">
        <v>217</v>
      </c>
      <c r="I891" s="34">
        <v>170</v>
      </c>
      <c r="J891" s="34">
        <v>176</v>
      </c>
      <c r="K891" s="34">
        <v>213</v>
      </c>
      <c r="L891" s="34">
        <v>82</v>
      </c>
      <c r="M891" s="34">
        <v>169</v>
      </c>
      <c r="N891" s="34">
        <v>208</v>
      </c>
      <c r="O891" s="34">
        <v>142</v>
      </c>
      <c r="P891" s="34">
        <v>166</v>
      </c>
      <c r="Q891" s="34">
        <v>184</v>
      </c>
      <c r="R891" s="34">
        <v>239</v>
      </c>
      <c r="S891" s="34">
        <v>283</v>
      </c>
      <c r="T891" s="34">
        <v>97</v>
      </c>
      <c r="U891" s="34">
        <v>156</v>
      </c>
      <c r="V891" s="34">
        <v>210</v>
      </c>
      <c r="W891" s="34">
        <v>180</v>
      </c>
      <c r="X891" s="34">
        <v>233</v>
      </c>
      <c r="Y891" s="34">
        <v>158</v>
      </c>
      <c r="Z891" s="34">
        <v>245</v>
      </c>
      <c r="AA891" s="34">
        <v>230</v>
      </c>
      <c r="AB891" s="34">
        <v>176</v>
      </c>
      <c r="AC891" s="34">
        <v>327</v>
      </c>
    </row>
    <row r="892" spans="1:29" x14ac:dyDescent="0.2">
      <c r="A892" s="34" t="s">
        <v>61385</v>
      </c>
      <c r="B892" s="34">
        <v>138</v>
      </c>
      <c r="C892" s="34">
        <v>149</v>
      </c>
      <c r="D892" s="34">
        <v>138</v>
      </c>
      <c r="E892" s="34">
        <v>149</v>
      </c>
      <c r="F892" s="34">
        <v>165</v>
      </c>
      <c r="G892" s="34">
        <v>107</v>
      </c>
      <c r="H892" s="34">
        <v>123</v>
      </c>
      <c r="I892" s="34">
        <v>144</v>
      </c>
      <c r="J892" s="34">
        <v>115</v>
      </c>
      <c r="K892" s="34">
        <v>131</v>
      </c>
      <c r="L892" s="34">
        <v>97</v>
      </c>
      <c r="M892" s="34">
        <v>131</v>
      </c>
      <c r="N892" s="34">
        <v>121</v>
      </c>
      <c r="O892" s="34">
        <v>135</v>
      </c>
      <c r="P892" s="34">
        <v>174</v>
      </c>
      <c r="Q892" s="34">
        <v>198</v>
      </c>
      <c r="R892" s="34">
        <v>165</v>
      </c>
      <c r="S892" s="34">
        <v>170</v>
      </c>
      <c r="T892" s="34">
        <v>174</v>
      </c>
      <c r="U892" s="34">
        <v>127</v>
      </c>
      <c r="V892" s="34">
        <v>164</v>
      </c>
      <c r="W892" s="34">
        <v>151</v>
      </c>
      <c r="X892" s="34">
        <v>157</v>
      </c>
      <c r="Y892" s="34">
        <v>117</v>
      </c>
      <c r="Z892" s="34">
        <v>141</v>
      </c>
      <c r="AA892" s="34">
        <v>158</v>
      </c>
      <c r="AB892" s="34">
        <v>191</v>
      </c>
      <c r="AC892" s="34">
        <v>147</v>
      </c>
    </row>
    <row r="893" spans="1:29" x14ac:dyDescent="0.2">
      <c r="A893" s="34" t="s">
        <v>61386</v>
      </c>
      <c r="B893" s="34">
        <v>59</v>
      </c>
      <c r="C893" s="34">
        <v>63</v>
      </c>
      <c r="D893" s="34">
        <v>61</v>
      </c>
      <c r="E893" s="34">
        <v>61</v>
      </c>
      <c r="F893" s="34">
        <v>73</v>
      </c>
      <c r="G893" s="34">
        <v>61</v>
      </c>
      <c r="H893" s="34">
        <v>68</v>
      </c>
      <c r="I893" s="34">
        <v>63</v>
      </c>
      <c r="J893" s="34">
        <v>58</v>
      </c>
      <c r="K893" s="34">
        <v>75</v>
      </c>
      <c r="L893" s="34">
        <v>27</v>
      </c>
      <c r="M893" s="34">
        <v>62</v>
      </c>
      <c r="N893" s="34">
        <v>46</v>
      </c>
      <c r="O893" s="34">
        <v>59</v>
      </c>
      <c r="P893" s="34">
        <v>58</v>
      </c>
      <c r="Q893" s="34">
        <v>116</v>
      </c>
      <c r="R893" s="34">
        <v>63</v>
      </c>
      <c r="S893" s="34">
        <v>52</v>
      </c>
      <c r="T893" s="34">
        <v>60</v>
      </c>
      <c r="U893" s="34">
        <v>50</v>
      </c>
      <c r="V893" s="34">
        <v>65</v>
      </c>
      <c r="W893" s="34">
        <v>88</v>
      </c>
      <c r="X893" s="34">
        <v>72</v>
      </c>
      <c r="Y893" s="34">
        <v>73</v>
      </c>
      <c r="Z893" s="34">
        <v>74</v>
      </c>
      <c r="AA893" s="34">
        <v>91</v>
      </c>
      <c r="AB893" s="34">
        <v>64</v>
      </c>
      <c r="AC893" s="34">
        <v>96</v>
      </c>
    </row>
    <row r="894" spans="1:29" x14ac:dyDescent="0.2">
      <c r="A894" s="34" t="s">
        <v>61387</v>
      </c>
      <c r="B894" s="34">
        <v>204</v>
      </c>
      <c r="C894" s="34">
        <v>199</v>
      </c>
      <c r="D894" s="34">
        <v>232</v>
      </c>
      <c r="E894" s="34">
        <v>221</v>
      </c>
      <c r="F894" s="34">
        <v>260</v>
      </c>
      <c r="G894" s="34">
        <v>228</v>
      </c>
      <c r="H894" s="34">
        <v>174</v>
      </c>
      <c r="I894" s="34">
        <v>229</v>
      </c>
      <c r="J894" s="34">
        <v>194</v>
      </c>
      <c r="K894" s="34">
        <v>221</v>
      </c>
      <c r="L894" s="34">
        <v>205</v>
      </c>
      <c r="M894" s="34">
        <v>173</v>
      </c>
      <c r="N894" s="34">
        <v>203</v>
      </c>
      <c r="O894" s="34">
        <v>185</v>
      </c>
      <c r="P894" s="34">
        <v>208</v>
      </c>
      <c r="Q894" s="34">
        <v>274</v>
      </c>
      <c r="R894" s="34">
        <v>268</v>
      </c>
      <c r="S894" s="34">
        <v>212</v>
      </c>
      <c r="T894" s="34">
        <v>247</v>
      </c>
      <c r="U894" s="34">
        <v>191</v>
      </c>
      <c r="V894" s="34">
        <v>238</v>
      </c>
      <c r="W894" s="34">
        <v>292</v>
      </c>
      <c r="X894" s="34">
        <v>260</v>
      </c>
      <c r="Y894" s="34">
        <v>245</v>
      </c>
      <c r="Z894" s="34">
        <v>325</v>
      </c>
      <c r="AA894" s="34">
        <v>245</v>
      </c>
      <c r="AB894" s="34">
        <v>270</v>
      </c>
      <c r="AC894" s="34">
        <v>294</v>
      </c>
    </row>
    <row r="895" spans="1:29" x14ac:dyDescent="0.2">
      <c r="A895" s="34" t="s">
        <v>61388</v>
      </c>
      <c r="B895" s="34">
        <v>155</v>
      </c>
      <c r="C895" s="34">
        <v>239</v>
      </c>
      <c r="D895" s="34">
        <v>309</v>
      </c>
      <c r="E895" s="34">
        <v>254</v>
      </c>
      <c r="F895" s="34">
        <v>194</v>
      </c>
      <c r="G895" s="34">
        <v>210</v>
      </c>
      <c r="H895" s="34">
        <v>187</v>
      </c>
      <c r="I895" s="34">
        <v>204</v>
      </c>
      <c r="J895" s="34">
        <v>160</v>
      </c>
      <c r="K895" s="34">
        <v>251</v>
      </c>
      <c r="L895" s="34">
        <v>113</v>
      </c>
      <c r="M895" s="34">
        <v>207</v>
      </c>
      <c r="N895" s="34">
        <v>165</v>
      </c>
      <c r="O895" s="34">
        <v>189</v>
      </c>
      <c r="P895" s="34">
        <v>183</v>
      </c>
      <c r="Q895" s="34">
        <v>194</v>
      </c>
      <c r="R895" s="34">
        <v>211</v>
      </c>
      <c r="S895" s="34">
        <v>343</v>
      </c>
      <c r="T895" s="34">
        <v>119</v>
      </c>
      <c r="U895" s="34">
        <v>155</v>
      </c>
      <c r="V895" s="34">
        <v>198</v>
      </c>
      <c r="W895" s="34">
        <v>172</v>
      </c>
      <c r="X895" s="34">
        <v>234</v>
      </c>
      <c r="Y895" s="34">
        <v>160</v>
      </c>
      <c r="Z895" s="34">
        <v>273</v>
      </c>
      <c r="AA895" s="34">
        <v>268</v>
      </c>
      <c r="AB895" s="34">
        <v>186</v>
      </c>
      <c r="AC895" s="34">
        <v>358</v>
      </c>
    </row>
    <row r="896" spans="1:29" x14ac:dyDescent="0.2">
      <c r="A896" s="34" t="s">
        <v>61389</v>
      </c>
      <c r="B896" s="34">
        <v>83</v>
      </c>
      <c r="C896" s="34">
        <v>91</v>
      </c>
      <c r="D896" s="34">
        <v>121</v>
      </c>
      <c r="E896" s="34">
        <v>115</v>
      </c>
      <c r="F896" s="34">
        <v>99</v>
      </c>
      <c r="G896" s="34">
        <v>63</v>
      </c>
      <c r="H896" s="34">
        <v>85</v>
      </c>
      <c r="I896" s="34">
        <v>78</v>
      </c>
      <c r="J896" s="34">
        <v>78</v>
      </c>
      <c r="K896" s="34">
        <v>93</v>
      </c>
      <c r="L896" s="34">
        <v>81</v>
      </c>
      <c r="M896" s="34">
        <v>87</v>
      </c>
      <c r="N896" s="34">
        <v>82</v>
      </c>
      <c r="O896" s="34">
        <v>95</v>
      </c>
      <c r="P896" s="34">
        <v>74</v>
      </c>
      <c r="Q896" s="34">
        <v>124</v>
      </c>
      <c r="R896" s="34">
        <v>104</v>
      </c>
      <c r="S896" s="34">
        <v>108</v>
      </c>
      <c r="T896" s="34">
        <v>89</v>
      </c>
      <c r="U896" s="34">
        <v>109</v>
      </c>
      <c r="V896" s="34">
        <v>122</v>
      </c>
      <c r="W896" s="34">
        <v>112</v>
      </c>
      <c r="X896" s="34">
        <v>117</v>
      </c>
      <c r="Y896" s="34">
        <v>96</v>
      </c>
      <c r="Z896" s="34">
        <v>146</v>
      </c>
      <c r="AA896" s="34">
        <v>110</v>
      </c>
      <c r="AB896" s="34">
        <v>86</v>
      </c>
      <c r="AC896" s="34">
        <v>122</v>
      </c>
    </row>
    <row r="897" spans="1:29" x14ac:dyDescent="0.2">
      <c r="A897" s="34" t="s">
        <v>61390</v>
      </c>
      <c r="B897" s="34">
        <v>75</v>
      </c>
      <c r="C897" s="34">
        <v>132</v>
      </c>
      <c r="D897" s="34">
        <v>166</v>
      </c>
      <c r="E897" s="34">
        <v>127</v>
      </c>
      <c r="F897" s="34">
        <v>145</v>
      </c>
      <c r="G897" s="34">
        <v>97</v>
      </c>
      <c r="H897" s="34">
        <v>122</v>
      </c>
      <c r="I897" s="34">
        <v>122</v>
      </c>
      <c r="J897" s="34">
        <v>83</v>
      </c>
      <c r="K897" s="34">
        <v>141</v>
      </c>
      <c r="L897" s="34">
        <v>60</v>
      </c>
      <c r="M897" s="34">
        <v>94</v>
      </c>
      <c r="N897" s="34">
        <v>125</v>
      </c>
      <c r="O897" s="34">
        <v>98</v>
      </c>
      <c r="P897" s="34">
        <v>118</v>
      </c>
      <c r="Q897" s="34">
        <v>137</v>
      </c>
      <c r="R897" s="34">
        <v>141</v>
      </c>
      <c r="S897" s="34">
        <v>102</v>
      </c>
      <c r="T897" s="34">
        <v>109</v>
      </c>
      <c r="U897" s="34">
        <v>101</v>
      </c>
      <c r="V897" s="34">
        <v>138</v>
      </c>
      <c r="W897" s="34">
        <v>98</v>
      </c>
      <c r="X897" s="34">
        <v>159</v>
      </c>
      <c r="Y897" s="34">
        <v>92</v>
      </c>
      <c r="Z897" s="34">
        <v>202</v>
      </c>
      <c r="AA897" s="34">
        <v>152</v>
      </c>
      <c r="AB897" s="34">
        <v>79</v>
      </c>
      <c r="AC897" s="34">
        <v>146</v>
      </c>
    </row>
    <row r="898" spans="1:29" x14ac:dyDescent="0.2">
      <c r="A898" s="34" t="s">
        <v>61391</v>
      </c>
      <c r="B898" s="34">
        <v>143</v>
      </c>
      <c r="C898" s="34">
        <v>129</v>
      </c>
      <c r="D898" s="34">
        <v>142</v>
      </c>
      <c r="E898" s="34">
        <v>170</v>
      </c>
      <c r="F898" s="34">
        <v>146</v>
      </c>
      <c r="G898" s="34">
        <v>141</v>
      </c>
      <c r="H898" s="34">
        <v>200</v>
      </c>
      <c r="I898" s="34">
        <v>113</v>
      </c>
      <c r="J898" s="34">
        <v>152</v>
      </c>
      <c r="K898" s="34">
        <v>143</v>
      </c>
      <c r="L898" s="34">
        <v>126</v>
      </c>
      <c r="M898" s="34">
        <v>140</v>
      </c>
      <c r="N898" s="34">
        <v>157</v>
      </c>
      <c r="O898" s="34">
        <v>120</v>
      </c>
      <c r="P898" s="34">
        <v>127</v>
      </c>
      <c r="Q898" s="34">
        <v>224</v>
      </c>
      <c r="R898" s="34">
        <v>215</v>
      </c>
      <c r="S898" s="34">
        <v>227</v>
      </c>
      <c r="T898" s="34">
        <v>169</v>
      </c>
      <c r="U898" s="34">
        <v>159</v>
      </c>
      <c r="V898" s="34">
        <v>209</v>
      </c>
      <c r="W898" s="34">
        <v>180</v>
      </c>
      <c r="X898" s="34">
        <v>183</v>
      </c>
      <c r="Y898" s="34">
        <v>191</v>
      </c>
      <c r="Z898" s="34">
        <v>176</v>
      </c>
      <c r="AA898" s="34">
        <v>188</v>
      </c>
      <c r="AB898" s="34">
        <v>195</v>
      </c>
      <c r="AC898" s="34">
        <v>256</v>
      </c>
    </row>
    <row r="899" spans="1:29" x14ac:dyDescent="0.2">
      <c r="A899" s="34" t="s">
        <v>61392</v>
      </c>
      <c r="B899" s="34">
        <v>232</v>
      </c>
      <c r="C899" s="34">
        <v>205</v>
      </c>
      <c r="D899" s="34">
        <v>247</v>
      </c>
      <c r="E899" s="34">
        <v>211</v>
      </c>
      <c r="F899" s="34">
        <v>249</v>
      </c>
      <c r="G899" s="34">
        <v>235</v>
      </c>
      <c r="H899" s="34">
        <v>234</v>
      </c>
      <c r="I899" s="34">
        <v>209</v>
      </c>
      <c r="J899" s="34">
        <v>196</v>
      </c>
      <c r="K899" s="34">
        <v>231</v>
      </c>
      <c r="L899" s="34">
        <v>185</v>
      </c>
      <c r="M899" s="34">
        <v>207</v>
      </c>
      <c r="N899" s="34">
        <v>183</v>
      </c>
      <c r="O899" s="34">
        <v>206</v>
      </c>
      <c r="P899" s="34">
        <v>163</v>
      </c>
      <c r="Q899" s="34">
        <v>276</v>
      </c>
      <c r="R899" s="34">
        <v>244</v>
      </c>
      <c r="S899" s="34">
        <v>295</v>
      </c>
      <c r="T899" s="34">
        <v>222</v>
      </c>
      <c r="U899" s="34">
        <v>236</v>
      </c>
      <c r="V899" s="34">
        <v>272</v>
      </c>
      <c r="W899" s="34">
        <v>301</v>
      </c>
      <c r="X899" s="34">
        <v>323</v>
      </c>
      <c r="Y899" s="34">
        <v>279</v>
      </c>
      <c r="Z899" s="34">
        <v>272</v>
      </c>
      <c r="AA899" s="34">
        <v>258</v>
      </c>
      <c r="AB899" s="34">
        <v>301</v>
      </c>
      <c r="AC899" s="34">
        <v>316</v>
      </c>
    </row>
    <row r="900" spans="1:29" x14ac:dyDescent="0.2">
      <c r="A900" s="34" t="s">
        <v>61393</v>
      </c>
      <c r="B900" s="34">
        <v>230</v>
      </c>
      <c r="C900" s="34">
        <v>197</v>
      </c>
      <c r="D900" s="34">
        <v>241</v>
      </c>
      <c r="E900" s="34">
        <v>174</v>
      </c>
      <c r="F900" s="34">
        <v>203</v>
      </c>
      <c r="G900" s="34">
        <v>177</v>
      </c>
      <c r="H900" s="34">
        <v>214</v>
      </c>
      <c r="I900" s="34">
        <v>176</v>
      </c>
      <c r="J900" s="34">
        <v>212</v>
      </c>
      <c r="K900" s="34">
        <v>179</v>
      </c>
      <c r="L900" s="34">
        <v>195</v>
      </c>
      <c r="M900" s="34">
        <v>192</v>
      </c>
      <c r="N900" s="34">
        <v>247</v>
      </c>
      <c r="O900" s="34">
        <v>182</v>
      </c>
      <c r="P900" s="34">
        <v>203</v>
      </c>
      <c r="Q900" s="34">
        <v>251</v>
      </c>
      <c r="R900" s="34">
        <v>296</v>
      </c>
      <c r="S900" s="34">
        <v>260</v>
      </c>
      <c r="T900" s="34">
        <v>321</v>
      </c>
      <c r="U900" s="34">
        <v>203</v>
      </c>
      <c r="V900" s="34">
        <v>287</v>
      </c>
      <c r="W900" s="34">
        <v>283</v>
      </c>
      <c r="X900" s="34">
        <v>280</v>
      </c>
      <c r="Y900" s="34">
        <v>264</v>
      </c>
      <c r="Z900" s="34">
        <v>222</v>
      </c>
      <c r="AA900" s="34">
        <v>249</v>
      </c>
      <c r="AB900" s="34">
        <v>308</v>
      </c>
      <c r="AC900" s="34">
        <v>323</v>
      </c>
    </row>
    <row r="901" spans="1:29" x14ac:dyDescent="0.2">
      <c r="A901" s="34" t="s">
        <v>61394</v>
      </c>
      <c r="B901" s="34">
        <v>102</v>
      </c>
      <c r="C901" s="34">
        <v>91</v>
      </c>
      <c r="D901" s="34">
        <v>141</v>
      </c>
      <c r="E901" s="34">
        <v>109</v>
      </c>
      <c r="F901" s="34">
        <v>145</v>
      </c>
      <c r="G901" s="34">
        <v>98</v>
      </c>
      <c r="H901" s="34">
        <v>142</v>
      </c>
      <c r="I901" s="34">
        <v>106</v>
      </c>
      <c r="J901" s="34">
        <v>115</v>
      </c>
      <c r="K901" s="34">
        <v>103</v>
      </c>
      <c r="L901" s="34">
        <v>127</v>
      </c>
      <c r="M901" s="34">
        <v>118</v>
      </c>
      <c r="N901" s="34">
        <v>106</v>
      </c>
      <c r="O901" s="34">
        <v>103</v>
      </c>
      <c r="P901" s="34">
        <v>130</v>
      </c>
      <c r="Q901" s="34">
        <v>153</v>
      </c>
      <c r="R901" s="34">
        <v>141</v>
      </c>
      <c r="S901" s="34">
        <v>127</v>
      </c>
      <c r="T901" s="34">
        <v>165</v>
      </c>
      <c r="U901" s="34">
        <v>113</v>
      </c>
      <c r="V901" s="34">
        <v>148</v>
      </c>
      <c r="W901" s="34">
        <v>150</v>
      </c>
      <c r="X901" s="34">
        <v>180</v>
      </c>
      <c r="Y901" s="34">
        <v>124</v>
      </c>
      <c r="Z901" s="34">
        <v>137</v>
      </c>
      <c r="AA901" s="34">
        <v>146</v>
      </c>
      <c r="AB901" s="34">
        <v>120</v>
      </c>
      <c r="AC901" s="34">
        <v>189</v>
      </c>
    </row>
    <row r="902" spans="1:29" x14ac:dyDescent="0.2">
      <c r="A902" s="34" t="s">
        <v>61395</v>
      </c>
      <c r="B902" s="34">
        <v>207</v>
      </c>
      <c r="C902" s="34">
        <v>395</v>
      </c>
      <c r="D902" s="34">
        <v>315</v>
      </c>
      <c r="E902" s="34">
        <v>487</v>
      </c>
      <c r="F902" s="34">
        <v>250</v>
      </c>
      <c r="G902" s="34">
        <v>422</v>
      </c>
      <c r="H902" s="34">
        <v>224</v>
      </c>
      <c r="I902" s="34">
        <v>311</v>
      </c>
      <c r="J902" s="34">
        <v>177</v>
      </c>
      <c r="K902" s="34">
        <v>420</v>
      </c>
      <c r="L902" s="34">
        <v>109</v>
      </c>
      <c r="M902" s="34">
        <v>370</v>
      </c>
      <c r="N902" s="34">
        <v>233</v>
      </c>
      <c r="O902" s="34">
        <v>325</v>
      </c>
      <c r="P902" s="34">
        <v>214</v>
      </c>
      <c r="Q902" s="34">
        <v>446</v>
      </c>
      <c r="R902" s="34">
        <v>212</v>
      </c>
      <c r="S902" s="34">
        <v>469</v>
      </c>
      <c r="T902" s="34">
        <v>173</v>
      </c>
      <c r="U902" s="34">
        <v>324</v>
      </c>
      <c r="V902" s="34">
        <v>269</v>
      </c>
      <c r="W902" s="34">
        <v>262</v>
      </c>
      <c r="X902" s="34">
        <v>330</v>
      </c>
      <c r="Y902" s="34">
        <v>257</v>
      </c>
      <c r="Z902" s="34">
        <v>315</v>
      </c>
      <c r="AA902" s="34">
        <v>443</v>
      </c>
      <c r="AB902" s="34">
        <v>178</v>
      </c>
      <c r="AC902" s="34">
        <v>543</v>
      </c>
    </row>
    <row r="903" spans="1:29" x14ac:dyDescent="0.2">
      <c r="A903" s="34" t="s">
        <v>61396</v>
      </c>
      <c r="B903" s="34">
        <v>163</v>
      </c>
      <c r="C903" s="34">
        <v>215</v>
      </c>
      <c r="D903" s="34">
        <v>333</v>
      </c>
      <c r="E903" s="34">
        <v>247</v>
      </c>
      <c r="F903" s="34">
        <v>269</v>
      </c>
      <c r="G903" s="34">
        <v>185</v>
      </c>
      <c r="H903" s="34">
        <v>249</v>
      </c>
      <c r="I903" s="34">
        <v>160</v>
      </c>
      <c r="J903" s="34">
        <v>240</v>
      </c>
      <c r="K903" s="34">
        <v>228</v>
      </c>
      <c r="L903" s="34">
        <v>166</v>
      </c>
      <c r="M903" s="34">
        <v>156</v>
      </c>
      <c r="N903" s="34">
        <v>243</v>
      </c>
      <c r="O903" s="34">
        <v>174</v>
      </c>
      <c r="P903" s="34">
        <v>216</v>
      </c>
      <c r="Q903" s="34">
        <v>291</v>
      </c>
      <c r="R903" s="34">
        <v>310</v>
      </c>
      <c r="S903" s="34">
        <v>255</v>
      </c>
      <c r="T903" s="34">
        <v>237</v>
      </c>
      <c r="U903" s="34">
        <v>200</v>
      </c>
      <c r="V903" s="34">
        <v>337</v>
      </c>
      <c r="W903" s="34">
        <v>217</v>
      </c>
      <c r="X903" s="34">
        <v>265</v>
      </c>
      <c r="Y903" s="34">
        <v>175</v>
      </c>
      <c r="Z903" s="34">
        <v>311</v>
      </c>
      <c r="AA903" s="34">
        <v>279</v>
      </c>
      <c r="AB903" s="34">
        <v>229</v>
      </c>
      <c r="AC903" s="34">
        <v>358</v>
      </c>
    </row>
    <row r="904" spans="1:29" x14ac:dyDescent="0.2">
      <c r="A904" s="34" t="s">
        <v>61397</v>
      </c>
      <c r="B904" s="34">
        <v>74</v>
      </c>
      <c r="C904" s="34">
        <v>48</v>
      </c>
      <c r="D904" s="34">
        <v>52</v>
      </c>
      <c r="E904" s="34">
        <v>46</v>
      </c>
      <c r="F904" s="34">
        <v>59</v>
      </c>
      <c r="G904" s="34">
        <v>56</v>
      </c>
      <c r="H904" s="34">
        <v>44</v>
      </c>
      <c r="I904" s="34">
        <v>35</v>
      </c>
      <c r="J904" s="34">
        <v>31</v>
      </c>
      <c r="K904" s="34">
        <v>44</v>
      </c>
      <c r="L904" s="34">
        <v>37</v>
      </c>
      <c r="M904" s="34">
        <v>34</v>
      </c>
      <c r="N904" s="34">
        <v>34</v>
      </c>
      <c r="O904" s="34">
        <v>30</v>
      </c>
      <c r="P904" s="34">
        <v>43</v>
      </c>
      <c r="Q904" s="34">
        <v>45</v>
      </c>
      <c r="R904" s="34">
        <v>47</v>
      </c>
      <c r="S904" s="34">
        <v>60</v>
      </c>
      <c r="T904" s="34">
        <v>46</v>
      </c>
      <c r="U904" s="34">
        <v>49</v>
      </c>
      <c r="V904" s="34">
        <v>46</v>
      </c>
      <c r="W904" s="34">
        <v>47</v>
      </c>
      <c r="X904" s="34">
        <v>72</v>
      </c>
      <c r="Y904" s="34">
        <v>47</v>
      </c>
      <c r="Z904" s="34">
        <v>45</v>
      </c>
      <c r="AA904" s="34">
        <v>57</v>
      </c>
      <c r="AB904" s="34">
        <v>53</v>
      </c>
      <c r="AC904" s="34">
        <v>78</v>
      </c>
    </row>
    <row r="905" spans="1:29" x14ac:dyDescent="0.2">
      <c r="A905" s="34" t="s">
        <v>61398</v>
      </c>
      <c r="B905" s="34">
        <v>366</v>
      </c>
      <c r="C905" s="34">
        <v>330</v>
      </c>
      <c r="D905" s="34">
        <v>364</v>
      </c>
      <c r="E905" s="34">
        <v>308</v>
      </c>
      <c r="F905" s="34">
        <v>348</v>
      </c>
      <c r="G905" s="34">
        <v>368</v>
      </c>
      <c r="H905" s="34">
        <v>315</v>
      </c>
      <c r="I905" s="34">
        <v>308</v>
      </c>
      <c r="J905" s="34">
        <v>355</v>
      </c>
      <c r="K905" s="34">
        <v>362</v>
      </c>
      <c r="L905" s="34">
        <v>302</v>
      </c>
      <c r="M905" s="34">
        <v>267</v>
      </c>
      <c r="N905" s="34">
        <v>310</v>
      </c>
      <c r="O905" s="34">
        <v>306</v>
      </c>
      <c r="P905" s="34">
        <v>324</v>
      </c>
      <c r="Q905" s="34">
        <v>398</v>
      </c>
      <c r="R905" s="34">
        <v>379</v>
      </c>
      <c r="S905" s="34">
        <v>423</v>
      </c>
      <c r="T905" s="34">
        <v>443</v>
      </c>
      <c r="U905" s="34">
        <v>324</v>
      </c>
      <c r="V905" s="34">
        <v>419</v>
      </c>
      <c r="W905" s="34">
        <v>438</v>
      </c>
      <c r="X905" s="34">
        <v>497</v>
      </c>
      <c r="Y905" s="34">
        <v>402</v>
      </c>
      <c r="Z905" s="34">
        <v>463</v>
      </c>
      <c r="AA905" s="34">
        <v>450</v>
      </c>
      <c r="AB905" s="34">
        <v>487</v>
      </c>
      <c r="AC905" s="34">
        <v>606</v>
      </c>
    </row>
    <row r="906" spans="1:29" x14ac:dyDescent="0.2">
      <c r="A906" s="34" t="s">
        <v>61399</v>
      </c>
      <c r="B906" s="34">
        <v>189</v>
      </c>
      <c r="C906" s="34">
        <v>319</v>
      </c>
      <c r="D906" s="34">
        <v>335</v>
      </c>
      <c r="E906" s="34">
        <v>407</v>
      </c>
      <c r="F906" s="34">
        <v>296</v>
      </c>
      <c r="G906" s="34">
        <v>378</v>
      </c>
      <c r="H906" s="34">
        <v>277</v>
      </c>
      <c r="I906" s="34">
        <v>325</v>
      </c>
      <c r="J906" s="34">
        <v>274</v>
      </c>
      <c r="K906" s="34">
        <v>422</v>
      </c>
      <c r="L906" s="34">
        <v>206</v>
      </c>
      <c r="M906" s="34">
        <v>399</v>
      </c>
      <c r="N906" s="34">
        <v>258</v>
      </c>
      <c r="O906" s="34">
        <v>408</v>
      </c>
      <c r="P906" s="34">
        <v>302</v>
      </c>
      <c r="Q906" s="34">
        <v>539</v>
      </c>
      <c r="R906" s="34">
        <v>367</v>
      </c>
      <c r="S906" s="34">
        <v>524</v>
      </c>
      <c r="T906" s="34">
        <v>280</v>
      </c>
      <c r="U906" s="34">
        <v>348</v>
      </c>
      <c r="V906" s="34">
        <v>308</v>
      </c>
      <c r="W906" s="34">
        <v>464</v>
      </c>
      <c r="X906" s="34">
        <v>361</v>
      </c>
      <c r="Y906" s="34">
        <v>412</v>
      </c>
      <c r="Z906" s="34">
        <v>321</v>
      </c>
      <c r="AA906" s="34">
        <v>466</v>
      </c>
      <c r="AB906" s="34">
        <v>268</v>
      </c>
      <c r="AC906" s="34">
        <v>569</v>
      </c>
    </row>
    <row r="907" spans="1:29" x14ac:dyDescent="0.2">
      <c r="A907" s="34" t="s">
        <v>61400</v>
      </c>
      <c r="B907" s="34">
        <v>129</v>
      </c>
      <c r="C907" s="34">
        <v>226</v>
      </c>
      <c r="D907" s="34">
        <v>204</v>
      </c>
      <c r="E907" s="34">
        <v>223</v>
      </c>
      <c r="F907" s="34">
        <v>167</v>
      </c>
      <c r="G907" s="34">
        <v>255</v>
      </c>
      <c r="H907" s="34">
        <v>148</v>
      </c>
      <c r="I907" s="34">
        <v>220</v>
      </c>
      <c r="J907" s="34">
        <v>117</v>
      </c>
      <c r="K907" s="34">
        <v>279</v>
      </c>
      <c r="L907" s="34">
        <v>71</v>
      </c>
      <c r="M907" s="34">
        <v>179</v>
      </c>
      <c r="N907" s="34">
        <v>113</v>
      </c>
      <c r="O907" s="34">
        <v>162</v>
      </c>
      <c r="P907" s="34">
        <v>126</v>
      </c>
      <c r="Q907" s="34">
        <v>265</v>
      </c>
      <c r="R907" s="34">
        <v>159</v>
      </c>
      <c r="S907" s="34">
        <v>233</v>
      </c>
      <c r="T907" s="34">
        <v>93</v>
      </c>
      <c r="U907" s="34">
        <v>148</v>
      </c>
      <c r="V907" s="34">
        <v>165</v>
      </c>
      <c r="W907" s="34">
        <v>236</v>
      </c>
      <c r="X907" s="34">
        <v>202</v>
      </c>
      <c r="Y907" s="34">
        <v>187</v>
      </c>
      <c r="Z907" s="34">
        <v>230</v>
      </c>
      <c r="AA907" s="34">
        <v>254</v>
      </c>
      <c r="AB907" s="34">
        <v>122</v>
      </c>
      <c r="AC907" s="34">
        <v>298</v>
      </c>
    </row>
    <row r="908" spans="1:29" x14ac:dyDescent="0.2">
      <c r="A908" s="34" t="s">
        <v>61401</v>
      </c>
      <c r="B908" s="34">
        <v>346</v>
      </c>
      <c r="C908" s="34">
        <v>1344</v>
      </c>
      <c r="D908" s="34">
        <v>342</v>
      </c>
      <c r="E908" s="34">
        <v>1588</v>
      </c>
      <c r="F908" s="34">
        <v>330</v>
      </c>
      <c r="G908" s="34">
        <v>1488</v>
      </c>
      <c r="H908" s="34">
        <v>308</v>
      </c>
      <c r="I908" s="34">
        <v>1262</v>
      </c>
      <c r="J908" s="34">
        <v>303</v>
      </c>
      <c r="K908" s="34">
        <v>1385</v>
      </c>
      <c r="L908" s="34">
        <v>201</v>
      </c>
      <c r="M908" s="34">
        <v>1215</v>
      </c>
      <c r="N908" s="34">
        <v>285</v>
      </c>
      <c r="O908" s="34">
        <v>1204</v>
      </c>
      <c r="P908" s="34">
        <v>257</v>
      </c>
      <c r="Q908" s="34">
        <v>1492</v>
      </c>
      <c r="R908" s="34">
        <v>334</v>
      </c>
      <c r="S908" s="34">
        <v>1428</v>
      </c>
      <c r="T908" s="34">
        <v>253</v>
      </c>
      <c r="U908" s="34">
        <v>986</v>
      </c>
      <c r="V908" s="34">
        <v>365</v>
      </c>
      <c r="W908" s="34">
        <v>1003</v>
      </c>
      <c r="X908" s="34">
        <v>384</v>
      </c>
      <c r="Y908" s="34">
        <v>982</v>
      </c>
      <c r="Z908" s="34">
        <v>356</v>
      </c>
      <c r="AA908" s="34">
        <v>1159</v>
      </c>
      <c r="AB908" s="34">
        <v>305</v>
      </c>
      <c r="AC908" s="34">
        <v>1684</v>
      </c>
    </row>
    <row r="909" spans="1:29" x14ac:dyDescent="0.2">
      <c r="A909" s="34" t="s">
        <v>61402</v>
      </c>
      <c r="B909" s="34">
        <v>344</v>
      </c>
      <c r="C909" s="34">
        <v>539</v>
      </c>
      <c r="D909" s="34">
        <v>444</v>
      </c>
      <c r="E909" s="34">
        <v>557</v>
      </c>
      <c r="F909" s="34">
        <v>469</v>
      </c>
      <c r="G909" s="34">
        <v>589</v>
      </c>
      <c r="H909" s="34">
        <v>478</v>
      </c>
      <c r="I909" s="34">
        <v>535</v>
      </c>
      <c r="J909" s="34">
        <v>430</v>
      </c>
      <c r="K909" s="34">
        <v>567</v>
      </c>
      <c r="L909" s="34">
        <v>418</v>
      </c>
      <c r="M909" s="34">
        <v>478</v>
      </c>
      <c r="N909" s="34">
        <v>347</v>
      </c>
      <c r="O909" s="34">
        <v>503</v>
      </c>
      <c r="P909" s="34">
        <v>450</v>
      </c>
      <c r="Q909" s="34">
        <v>686</v>
      </c>
      <c r="R909" s="34">
        <v>602</v>
      </c>
      <c r="S909" s="34">
        <v>674</v>
      </c>
      <c r="T909" s="34">
        <v>501</v>
      </c>
      <c r="U909" s="34">
        <v>634</v>
      </c>
      <c r="V909" s="34">
        <v>554</v>
      </c>
      <c r="W909" s="34">
        <v>784</v>
      </c>
      <c r="X909" s="34">
        <v>563</v>
      </c>
      <c r="Y909" s="34">
        <v>670</v>
      </c>
      <c r="Z909" s="34">
        <v>565</v>
      </c>
      <c r="AA909" s="34">
        <v>702</v>
      </c>
      <c r="AB909" s="34">
        <v>587</v>
      </c>
      <c r="AC909" s="34">
        <v>830</v>
      </c>
    </row>
    <row r="910" spans="1:29" x14ac:dyDescent="0.2">
      <c r="A910" s="34" t="s">
        <v>61403</v>
      </c>
      <c r="B910" s="34">
        <v>347</v>
      </c>
      <c r="C910" s="34">
        <v>264</v>
      </c>
      <c r="D910" s="34">
        <v>319</v>
      </c>
      <c r="E910" s="34">
        <v>343</v>
      </c>
      <c r="F910" s="34">
        <v>373</v>
      </c>
      <c r="G910" s="34">
        <v>294</v>
      </c>
      <c r="H910" s="34">
        <v>361</v>
      </c>
      <c r="I910" s="34">
        <v>328</v>
      </c>
      <c r="J910" s="34">
        <v>323</v>
      </c>
      <c r="K910" s="34">
        <v>382</v>
      </c>
      <c r="L910" s="34">
        <v>380</v>
      </c>
      <c r="M910" s="34">
        <v>330</v>
      </c>
      <c r="N910" s="34">
        <v>312</v>
      </c>
      <c r="O910" s="34">
        <v>249</v>
      </c>
      <c r="P910" s="34">
        <v>377</v>
      </c>
      <c r="Q910" s="34">
        <v>415</v>
      </c>
      <c r="R910" s="34">
        <v>433</v>
      </c>
      <c r="S910" s="34">
        <v>359</v>
      </c>
      <c r="T910" s="34">
        <v>515</v>
      </c>
      <c r="U910" s="34">
        <v>318</v>
      </c>
      <c r="V910" s="34">
        <v>439</v>
      </c>
      <c r="W910" s="34">
        <v>399</v>
      </c>
      <c r="X910" s="34">
        <v>440</v>
      </c>
      <c r="Y910" s="34">
        <v>400</v>
      </c>
      <c r="Z910" s="34">
        <v>374</v>
      </c>
      <c r="AA910" s="34">
        <v>438</v>
      </c>
      <c r="AB910" s="34">
        <v>495</v>
      </c>
      <c r="AC910" s="34">
        <v>502</v>
      </c>
    </row>
    <row r="911" spans="1:29" x14ac:dyDescent="0.2">
      <c r="A911" s="34" t="s">
        <v>61404</v>
      </c>
      <c r="B911" s="34">
        <v>274</v>
      </c>
      <c r="C911" s="34">
        <v>310</v>
      </c>
      <c r="D911" s="34">
        <v>372</v>
      </c>
      <c r="E911" s="34">
        <v>417</v>
      </c>
      <c r="F911" s="34">
        <v>329</v>
      </c>
      <c r="G911" s="34">
        <v>370</v>
      </c>
      <c r="H911" s="34">
        <v>332</v>
      </c>
      <c r="I911" s="34">
        <v>297</v>
      </c>
      <c r="J911" s="34">
        <v>283</v>
      </c>
      <c r="K911" s="34">
        <v>376</v>
      </c>
      <c r="L911" s="34">
        <v>267</v>
      </c>
      <c r="M911" s="34">
        <v>341</v>
      </c>
      <c r="N911" s="34">
        <v>267</v>
      </c>
      <c r="O911" s="34">
        <v>289</v>
      </c>
      <c r="P911" s="34">
        <v>222</v>
      </c>
      <c r="Q911" s="34">
        <v>416</v>
      </c>
      <c r="R911" s="34">
        <v>412</v>
      </c>
      <c r="S911" s="34">
        <v>473</v>
      </c>
      <c r="T911" s="34">
        <v>323</v>
      </c>
      <c r="U911" s="34">
        <v>316</v>
      </c>
      <c r="V911" s="34">
        <v>361</v>
      </c>
      <c r="W911" s="34">
        <v>473</v>
      </c>
      <c r="X911" s="34">
        <v>383</v>
      </c>
      <c r="Y911" s="34">
        <v>364</v>
      </c>
      <c r="Z911" s="34">
        <v>328</v>
      </c>
      <c r="AA911" s="34">
        <v>429</v>
      </c>
      <c r="AB911" s="34">
        <v>359</v>
      </c>
      <c r="AC911" s="34">
        <v>578</v>
      </c>
    </row>
    <row r="912" spans="1:29" x14ac:dyDescent="0.2">
      <c r="A912" s="34" t="s">
        <v>61405</v>
      </c>
      <c r="B912" s="34">
        <v>295</v>
      </c>
      <c r="C912" s="34">
        <v>262</v>
      </c>
      <c r="D912" s="34">
        <v>311</v>
      </c>
      <c r="E912" s="34">
        <v>264</v>
      </c>
      <c r="F912" s="34">
        <v>316</v>
      </c>
      <c r="G912" s="34">
        <v>287</v>
      </c>
      <c r="H912" s="34">
        <v>267</v>
      </c>
      <c r="I912" s="34">
        <v>287</v>
      </c>
      <c r="J912" s="34">
        <v>280</v>
      </c>
      <c r="K912" s="34">
        <v>301</v>
      </c>
      <c r="L912" s="34">
        <v>223</v>
      </c>
      <c r="M912" s="34">
        <v>261</v>
      </c>
      <c r="N912" s="34">
        <v>198</v>
      </c>
      <c r="O912" s="34">
        <v>271</v>
      </c>
      <c r="P912" s="34">
        <v>246</v>
      </c>
      <c r="Q912" s="34">
        <v>324</v>
      </c>
      <c r="R912" s="34">
        <v>295</v>
      </c>
      <c r="S912" s="34">
        <v>347</v>
      </c>
      <c r="T912" s="34">
        <v>292</v>
      </c>
      <c r="U912" s="34">
        <v>304</v>
      </c>
      <c r="V912" s="34">
        <v>302</v>
      </c>
      <c r="W912" s="34">
        <v>392</v>
      </c>
      <c r="X912" s="34">
        <v>348</v>
      </c>
      <c r="Y912" s="34">
        <v>312</v>
      </c>
      <c r="Z912" s="34">
        <v>348</v>
      </c>
      <c r="AA912" s="34">
        <v>362</v>
      </c>
      <c r="AB912" s="34">
        <v>302</v>
      </c>
      <c r="AC912" s="34">
        <v>451</v>
      </c>
    </row>
    <row r="913" spans="1:29" x14ac:dyDescent="0.2">
      <c r="A913" s="34" t="s">
        <v>61406</v>
      </c>
      <c r="B913" s="34">
        <v>244</v>
      </c>
      <c r="C913" s="34">
        <v>238</v>
      </c>
      <c r="D913" s="34">
        <v>280</v>
      </c>
      <c r="E913" s="34">
        <v>311</v>
      </c>
      <c r="F913" s="34">
        <v>273</v>
      </c>
      <c r="G913" s="34">
        <v>266</v>
      </c>
      <c r="H913" s="34">
        <v>267</v>
      </c>
      <c r="I913" s="34">
        <v>246</v>
      </c>
      <c r="J913" s="34">
        <v>216</v>
      </c>
      <c r="K913" s="34">
        <v>300</v>
      </c>
      <c r="L913" s="34">
        <v>194</v>
      </c>
      <c r="M913" s="34">
        <v>193</v>
      </c>
      <c r="N913" s="34">
        <v>203</v>
      </c>
      <c r="O913" s="34">
        <v>190</v>
      </c>
      <c r="P913" s="34">
        <v>195</v>
      </c>
      <c r="Q913" s="34">
        <v>308</v>
      </c>
      <c r="R913" s="34">
        <v>274</v>
      </c>
      <c r="S913" s="34">
        <v>329</v>
      </c>
      <c r="T913" s="34">
        <v>210</v>
      </c>
      <c r="U913" s="34">
        <v>224</v>
      </c>
      <c r="V913" s="34">
        <v>291</v>
      </c>
      <c r="W913" s="34">
        <v>309</v>
      </c>
      <c r="X913" s="34">
        <v>279</v>
      </c>
      <c r="Y913" s="34">
        <v>278</v>
      </c>
      <c r="Z913" s="34">
        <v>264</v>
      </c>
      <c r="AA913" s="34">
        <v>389</v>
      </c>
      <c r="AB913" s="34">
        <v>284</v>
      </c>
      <c r="AC913" s="34">
        <v>417</v>
      </c>
    </row>
    <row r="914" spans="1:29" x14ac:dyDescent="0.2">
      <c r="A914" s="34" t="s">
        <v>61407</v>
      </c>
      <c r="B914" s="34">
        <v>277</v>
      </c>
      <c r="C914" s="34">
        <v>237</v>
      </c>
      <c r="D914" s="34">
        <v>267</v>
      </c>
      <c r="E914" s="34">
        <v>251</v>
      </c>
      <c r="F914" s="34">
        <v>257</v>
      </c>
      <c r="G914" s="34">
        <v>214</v>
      </c>
      <c r="H914" s="34">
        <v>245</v>
      </c>
      <c r="I914" s="34">
        <v>282</v>
      </c>
      <c r="J914" s="34">
        <v>204</v>
      </c>
      <c r="K914" s="34">
        <v>284</v>
      </c>
      <c r="L914" s="34">
        <v>242</v>
      </c>
      <c r="M914" s="34">
        <v>193</v>
      </c>
      <c r="N914" s="34">
        <v>186</v>
      </c>
      <c r="O914" s="34">
        <v>196</v>
      </c>
      <c r="P914" s="34">
        <v>248</v>
      </c>
      <c r="Q914" s="34">
        <v>329</v>
      </c>
      <c r="R914" s="34">
        <v>327</v>
      </c>
      <c r="S914" s="34">
        <v>233</v>
      </c>
      <c r="T914" s="34">
        <v>334</v>
      </c>
      <c r="U914" s="34">
        <v>286</v>
      </c>
      <c r="V914" s="34">
        <v>358</v>
      </c>
      <c r="W914" s="34">
        <v>372</v>
      </c>
      <c r="X914" s="34">
        <v>318</v>
      </c>
      <c r="Y914" s="34">
        <v>366</v>
      </c>
      <c r="Z914" s="34">
        <v>269</v>
      </c>
      <c r="AA914" s="34">
        <v>309</v>
      </c>
      <c r="AB914" s="34">
        <v>337</v>
      </c>
      <c r="AC914" s="34">
        <v>440</v>
      </c>
    </row>
    <row r="915" spans="1:29" x14ac:dyDescent="0.2">
      <c r="A915" s="34" t="s">
        <v>61408</v>
      </c>
      <c r="B915" s="34">
        <v>82</v>
      </c>
      <c r="C915" s="34">
        <v>166</v>
      </c>
      <c r="D915" s="34">
        <v>125</v>
      </c>
      <c r="E915" s="34">
        <v>191</v>
      </c>
      <c r="F915" s="34">
        <v>157</v>
      </c>
      <c r="G915" s="34">
        <v>152</v>
      </c>
      <c r="H915" s="34">
        <v>115</v>
      </c>
      <c r="I915" s="34">
        <v>145</v>
      </c>
      <c r="J915" s="34">
        <v>94</v>
      </c>
      <c r="K915" s="34">
        <v>173</v>
      </c>
      <c r="L915" s="34">
        <v>117</v>
      </c>
      <c r="M915" s="34">
        <v>164</v>
      </c>
      <c r="N915" s="34">
        <v>127</v>
      </c>
      <c r="O915" s="34">
        <v>123</v>
      </c>
      <c r="P915" s="34">
        <v>153</v>
      </c>
      <c r="Q915" s="34">
        <v>226</v>
      </c>
      <c r="R915" s="34">
        <v>178</v>
      </c>
      <c r="S915" s="34">
        <v>171</v>
      </c>
      <c r="T915" s="34">
        <v>150</v>
      </c>
      <c r="U915" s="34">
        <v>153</v>
      </c>
      <c r="V915" s="34">
        <v>142</v>
      </c>
      <c r="W915" s="34">
        <v>190</v>
      </c>
      <c r="X915" s="34">
        <v>146</v>
      </c>
      <c r="Y915" s="34">
        <v>192</v>
      </c>
      <c r="Z915" s="34">
        <v>149</v>
      </c>
      <c r="AA915" s="34">
        <v>199</v>
      </c>
      <c r="AB915" s="34">
        <v>175</v>
      </c>
      <c r="AC915" s="34">
        <v>312</v>
      </c>
    </row>
    <row r="916" spans="1:29" x14ac:dyDescent="0.2">
      <c r="A916" s="34" t="s">
        <v>61409</v>
      </c>
      <c r="B916" s="34">
        <v>0</v>
      </c>
      <c r="C916" s="34">
        <v>0</v>
      </c>
      <c r="D916" s="34">
        <v>0</v>
      </c>
      <c r="E916" s="34">
        <v>0</v>
      </c>
      <c r="F916" s="34">
        <v>0</v>
      </c>
      <c r="G916" s="34">
        <v>0</v>
      </c>
      <c r="H916" s="34">
        <v>0</v>
      </c>
      <c r="I916" s="34">
        <v>0</v>
      </c>
      <c r="J916" s="34">
        <v>0</v>
      </c>
      <c r="K916" s="34">
        <v>0</v>
      </c>
      <c r="L916" s="34">
        <v>0</v>
      </c>
      <c r="M916" s="34">
        <v>0</v>
      </c>
      <c r="N916" s="34">
        <v>0</v>
      </c>
      <c r="O916" s="34">
        <v>0</v>
      </c>
      <c r="P916" s="34">
        <v>0</v>
      </c>
      <c r="Q916" s="34">
        <v>0</v>
      </c>
      <c r="R916" s="34">
        <v>0</v>
      </c>
      <c r="S916" s="34">
        <v>0</v>
      </c>
      <c r="T916" s="34">
        <v>0</v>
      </c>
      <c r="U916" s="34">
        <v>0</v>
      </c>
      <c r="V916" s="34">
        <v>0</v>
      </c>
      <c r="W916" s="34">
        <v>0</v>
      </c>
      <c r="X916" s="34">
        <v>0</v>
      </c>
      <c r="Y916" s="34">
        <v>0</v>
      </c>
      <c r="Z916" s="34">
        <v>0</v>
      </c>
      <c r="AA916" s="34">
        <v>0</v>
      </c>
      <c r="AB916" s="34">
        <v>0</v>
      </c>
      <c r="AC916" s="34">
        <v>0</v>
      </c>
    </row>
    <row r="917" spans="1:29" x14ac:dyDescent="0.2">
      <c r="A917" s="34" t="s">
        <v>61410</v>
      </c>
      <c r="B917" s="34">
        <v>323</v>
      </c>
      <c r="C917" s="34">
        <v>483</v>
      </c>
      <c r="D917" s="34">
        <v>315</v>
      </c>
      <c r="E917" s="34">
        <v>551</v>
      </c>
      <c r="F917" s="34">
        <v>318</v>
      </c>
      <c r="G917" s="34">
        <v>531</v>
      </c>
      <c r="H917" s="34">
        <v>253</v>
      </c>
      <c r="I917" s="34">
        <v>490</v>
      </c>
      <c r="J917" s="34">
        <v>291</v>
      </c>
      <c r="K917" s="34">
        <v>501</v>
      </c>
      <c r="L917" s="34">
        <v>240</v>
      </c>
      <c r="M917" s="34">
        <v>456</v>
      </c>
      <c r="N917" s="34">
        <v>247</v>
      </c>
      <c r="O917" s="34">
        <v>419</v>
      </c>
      <c r="P917" s="34">
        <v>298</v>
      </c>
      <c r="Q917" s="34">
        <v>580</v>
      </c>
      <c r="R917" s="34">
        <v>386</v>
      </c>
      <c r="S917" s="34">
        <v>630</v>
      </c>
      <c r="T917" s="34">
        <v>391</v>
      </c>
      <c r="U917" s="34">
        <v>450</v>
      </c>
      <c r="V917" s="34">
        <v>318</v>
      </c>
      <c r="W917" s="34">
        <v>589</v>
      </c>
      <c r="X917" s="34">
        <v>401</v>
      </c>
      <c r="Y917" s="34">
        <v>454</v>
      </c>
      <c r="Z917" s="34">
        <v>317</v>
      </c>
      <c r="AA917" s="34">
        <v>567</v>
      </c>
      <c r="AB917" s="34">
        <v>367</v>
      </c>
      <c r="AC917" s="34">
        <v>674</v>
      </c>
    </row>
    <row r="918" spans="1:29" x14ac:dyDescent="0.2">
      <c r="A918" s="34" t="s">
        <v>61411</v>
      </c>
      <c r="B918" s="34">
        <v>874</v>
      </c>
      <c r="C918" s="34">
        <v>760</v>
      </c>
      <c r="D918" s="34">
        <v>726</v>
      </c>
      <c r="E918" s="34">
        <v>785</v>
      </c>
      <c r="F918" s="34">
        <v>860</v>
      </c>
      <c r="G918" s="34">
        <v>852</v>
      </c>
      <c r="H918" s="34">
        <v>905</v>
      </c>
      <c r="I918" s="34">
        <v>805</v>
      </c>
      <c r="J918" s="34">
        <v>875</v>
      </c>
      <c r="K918" s="34">
        <v>807</v>
      </c>
      <c r="L918" s="34">
        <v>828</v>
      </c>
      <c r="M918" s="34">
        <v>769</v>
      </c>
      <c r="N918" s="34">
        <v>734</v>
      </c>
      <c r="O918" s="34">
        <v>694</v>
      </c>
      <c r="P918" s="34">
        <v>831</v>
      </c>
      <c r="Q918" s="34">
        <v>1118</v>
      </c>
      <c r="R918" s="34">
        <v>1120</v>
      </c>
      <c r="S918" s="34">
        <v>1055</v>
      </c>
      <c r="T918" s="34">
        <v>1110</v>
      </c>
      <c r="U918" s="34">
        <v>979</v>
      </c>
      <c r="V918" s="34">
        <v>1003</v>
      </c>
      <c r="W918" s="34">
        <v>1137</v>
      </c>
      <c r="X918" s="34">
        <v>1048</v>
      </c>
      <c r="Y918" s="34">
        <v>1121</v>
      </c>
      <c r="Z918" s="34">
        <v>998</v>
      </c>
      <c r="AA918" s="34">
        <v>1093</v>
      </c>
      <c r="AB918" s="34">
        <v>1289</v>
      </c>
      <c r="AC918" s="34">
        <v>1350</v>
      </c>
    </row>
    <row r="919" spans="1:29" x14ac:dyDescent="0.2">
      <c r="A919" s="34" t="s">
        <v>61412</v>
      </c>
      <c r="B919" s="34">
        <v>311</v>
      </c>
      <c r="C919" s="34">
        <v>349</v>
      </c>
      <c r="D919" s="34">
        <v>513</v>
      </c>
      <c r="E919" s="34">
        <v>513</v>
      </c>
      <c r="F919" s="34">
        <v>412</v>
      </c>
      <c r="G919" s="34">
        <v>496</v>
      </c>
      <c r="H919" s="34">
        <v>428</v>
      </c>
      <c r="I919" s="34">
        <v>342</v>
      </c>
      <c r="J919" s="34">
        <v>375</v>
      </c>
      <c r="K919" s="34">
        <v>479</v>
      </c>
      <c r="L919" s="34">
        <v>241</v>
      </c>
      <c r="M919" s="34">
        <v>351</v>
      </c>
      <c r="N919" s="34">
        <v>356</v>
      </c>
      <c r="O919" s="34">
        <v>326</v>
      </c>
      <c r="P919" s="34">
        <v>371</v>
      </c>
      <c r="Q919" s="34">
        <v>472</v>
      </c>
      <c r="R919" s="34">
        <v>446</v>
      </c>
      <c r="S919" s="34">
        <v>579</v>
      </c>
      <c r="T919" s="34">
        <v>379</v>
      </c>
      <c r="U919" s="34">
        <v>378</v>
      </c>
      <c r="V919" s="34">
        <v>499</v>
      </c>
      <c r="W919" s="34">
        <v>508</v>
      </c>
      <c r="X919" s="34">
        <v>526</v>
      </c>
      <c r="Y919" s="34">
        <v>362</v>
      </c>
      <c r="Z919" s="34">
        <v>500</v>
      </c>
      <c r="AA919" s="34">
        <v>534</v>
      </c>
      <c r="AB919" s="34">
        <v>498</v>
      </c>
      <c r="AC919" s="34">
        <v>657</v>
      </c>
    </row>
    <row r="920" spans="1:29" x14ac:dyDescent="0.2">
      <c r="A920" s="34" t="s">
        <v>61413</v>
      </c>
      <c r="B920" s="34">
        <v>418</v>
      </c>
      <c r="C920" s="34">
        <v>502</v>
      </c>
      <c r="D920" s="34">
        <v>347</v>
      </c>
      <c r="E920" s="34">
        <v>542</v>
      </c>
      <c r="F920" s="34">
        <v>402</v>
      </c>
      <c r="G920" s="34">
        <v>612</v>
      </c>
      <c r="H920" s="34">
        <v>372</v>
      </c>
      <c r="I920" s="34">
        <v>522</v>
      </c>
      <c r="J920" s="34">
        <v>379</v>
      </c>
      <c r="K920" s="34">
        <v>509</v>
      </c>
      <c r="L920" s="34">
        <v>318</v>
      </c>
      <c r="M920" s="34">
        <v>422</v>
      </c>
      <c r="N920" s="34">
        <v>341</v>
      </c>
      <c r="O920" s="34">
        <v>399</v>
      </c>
      <c r="P920" s="34">
        <v>354</v>
      </c>
      <c r="Q920" s="34">
        <v>618</v>
      </c>
      <c r="R920" s="34">
        <v>515</v>
      </c>
      <c r="S920" s="34">
        <v>540</v>
      </c>
      <c r="T920" s="34">
        <v>534</v>
      </c>
      <c r="U920" s="34">
        <v>521</v>
      </c>
      <c r="V920" s="34">
        <v>412</v>
      </c>
      <c r="W920" s="34">
        <v>724</v>
      </c>
      <c r="X920" s="34">
        <v>480</v>
      </c>
      <c r="Y920" s="34">
        <v>569</v>
      </c>
      <c r="Z920" s="34">
        <v>369</v>
      </c>
      <c r="AA920" s="34">
        <v>512</v>
      </c>
      <c r="AB920" s="34">
        <v>561</v>
      </c>
      <c r="AC920" s="34">
        <v>810</v>
      </c>
    </row>
    <row r="921" spans="1:29" x14ac:dyDescent="0.2">
      <c r="A921" s="34" t="s">
        <v>61414</v>
      </c>
      <c r="B921" s="34">
        <v>458</v>
      </c>
      <c r="C921" s="34">
        <v>445</v>
      </c>
      <c r="D921" s="34">
        <v>490</v>
      </c>
      <c r="E921" s="34">
        <v>551</v>
      </c>
      <c r="F921" s="34">
        <v>498</v>
      </c>
      <c r="G921" s="34">
        <v>512</v>
      </c>
      <c r="H921" s="34">
        <v>526</v>
      </c>
      <c r="I921" s="34">
        <v>443</v>
      </c>
      <c r="J921" s="34">
        <v>426</v>
      </c>
      <c r="K921" s="34">
        <v>481</v>
      </c>
      <c r="L921" s="34">
        <v>360</v>
      </c>
      <c r="M921" s="34">
        <v>419</v>
      </c>
      <c r="N921" s="34">
        <v>384</v>
      </c>
      <c r="O921" s="34">
        <v>491</v>
      </c>
      <c r="P921" s="34">
        <v>414</v>
      </c>
      <c r="Q921" s="34">
        <v>715</v>
      </c>
      <c r="R921" s="34">
        <v>563</v>
      </c>
      <c r="S921" s="34">
        <v>580</v>
      </c>
      <c r="T921" s="34">
        <v>413</v>
      </c>
      <c r="U921" s="34">
        <v>484</v>
      </c>
      <c r="V921" s="34">
        <v>515</v>
      </c>
      <c r="W921" s="34">
        <v>582</v>
      </c>
      <c r="X921" s="34">
        <v>594</v>
      </c>
      <c r="Y921" s="34">
        <v>548</v>
      </c>
      <c r="Z921" s="34">
        <v>479</v>
      </c>
      <c r="AA921" s="34">
        <v>590</v>
      </c>
      <c r="AB921" s="34">
        <v>555</v>
      </c>
      <c r="AC921" s="34">
        <v>853</v>
      </c>
    </row>
    <row r="922" spans="1:29" x14ac:dyDescent="0.2">
      <c r="A922" s="34" t="s">
        <v>61415</v>
      </c>
      <c r="B922" s="34">
        <v>35</v>
      </c>
      <c r="C922" s="34">
        <v>97</v>
      </c>
      <c r="D922" s="34">
        <v>83</v>
      </c>
      <c r="E922" s="34">
        <v>74</v>
      </c>
      <c r="F922" s="34">
        <v>60</v>
      </c>
      <c r="G922" s="34">
        <v>89</v>
      </c>
      <c r="H922" s="34">
        <v>59</v>
      </c>
      <c r="I922" s="34">
        <v>63</v>
      </c>
      <c r="J922" s="34">
        <v>41</v>
      </c>
      <c r="K922" s="34">
        <v>72</v>
      </c>
      <c r="L922" s="34">
        <v>27</v>
      </c>
      <c r="M922" s="34">
        <v>45</v>
      </c>
      <c r="N922" s="34">
        <v>44</v>
      </c>
      <c r="O922" s="34">
        <v>48</v>
      </c>
      <c r="P922" s="34">
        <v>44</v>
      </c>
      <c r="Q922" s="34">
        <v>89</v>
      </c>
      <c r="R922" s="34">
        <v>74</v>
      </c>
      <c r="S922" s="34">
        <v>91</v>
      </c>
      <c r="T922" s="34">
        <v>38</v>
      </c>
      <c r="U922" s="34">
        <v>53</v>
      </c>
      <c r="V922" s="34">
        <v>59</v>
      </c>
      <c r="W922" s="34">
        <v>66</v>
      </c>
      <c r="X922" s="34">
        <v>77</v>
      </c>
      <c r="Y922" s="34">
        <v>44</v>
      </c>
      <c r="Z922" s="34">
        <v>66</v>
      </c>
      <c r="AA922" s="34">
        <v>62</v>
      </c>
      <c r="AB922" s="34">
        <v>44</v>
      </c>
      <c r="AC922" s="34">
        <v>115</v>
      </c>
    </row>
    <row r="923" spans="1:29" x14ac:dyDescent="0.2">
      <c r="A923" s="34" t="s">
        <v>61416</v>
      </c>
      <c r="B923" s="34">
        <v>200</v>
      </c>
      <c r="C923" s="34">
        <v>196</v>
      </c>
      <c r="D923" s="34">
        <v>146</v>
      </c>
      <c r="E923" s="34">
        <v>190</v>
      </c>
      <c r="F923" s="34">
        <v>158</v>
      </c>
      <c r="G923" s="34">
        <v>176</v>
      </c>
      <c r="H923" s="34">
        <v>123</v>
      </c>
      <c r="I923" s="34">
        <v>188</v>
      </c>
      <c r="J923" s="34">
        <v>154</v>
      </c>
      <c r="K923" s="34">
        <v>223</v>
      </c>
      <c r="L923" s="34">
        <v>136</v>
      </c>
      <c r="M923" s="34">
        <v>167</v>
      </c>
      <c r="N923" s="34">
        <v>151</v>
      </c>
      <c r="O923" s="34">
        <v>150</v>
      </c>
      <c r="P923" s="34">
        <v>148</v>
      </c>
      <c r="Q923" s="34">
        <v>252</v>
      </c>
      <c r="R923" s="34">
        <v>173</v>
      </c>
      <c r="S923" s="34">
        <v>203</v>
      </c>
      <c r="T923" s="34">
        <v>182</v>
      </c>
      <c r="U923" s="34">
        <v>210</v>
      </c>
      <c r="V923" s="34">
        <v>206</v>
      </c>
      <c r="W923" s="34">
        <v>307</v>
      </c>
      <c r="X923" s="34">
        <v>180</v>
      </c>
      <c r="Y923" s="34">
        <v>226</v>
      </c>
      <c r="Z923" s="34">
        <v>164</v>
      </c>
      <c r="AA923" s="34">
        <v>169</v>
      </c>
      <c r="AB923" s="34">
        <v>257</v>
      </c>
      <c r="AC923" s="34">
        <v>299</v>
      </c>
    </row>
    <row r="924" spans="1:29" x14ac:dyDescent="0.2">
      <c r="A924" s="34" t="s">
        <v>61417</v>
      </c>
      <c r="B924" s="34">
        <v>81</v>
      </c>
      <c r="C924" s="34">
        <v>40</v>
      </c>
      <c r="D924" s="34">
        <v>51</v>
      </c>
      <c r="E924" s="34">
        <v>52</v>
      </c>
      <c r="F924" s="34">
        <v>50</v>
      </c>
      <c r="G924" s="34">
        <v>38</v>
      </c>
      <c r="H924" s="34">
        <v>29</v>
      </c>
      <c r="I924" s="34">
        <v>35</v>
      </c>
      <c r="J924" s="34">
        <v>30</v>
      </c>
      <c r="K924" s="34">
        <v>61</v>
      </c>
      <c r="L924" s="34">
        <v>26</v>
      </c>
      <c r="M924" s="34">
        <v>29</v>
      </c>
      <c r="N924" s="34">
        <v>56</v>
      </c>
      <c r="O924" s="34">
        <v>29</v>
      </c>
      <c r="P924" s="34">
        <v>35</v>
      </c>
      <c r="Q924" s="34">
        <v>64</v>
      </c>
      <c r="R924" s="34">
        <v>40</v>
      </c>
      <c r="S924" s="34">
        <v>54</v>
      </c>
      <c r="T924" s="34">
        <v>29</v>
      </c>
      <c r="U924" s="34">
        <v>37</v>
      </c>
      <c r="V924" s="34">
        <v>61</v>
      </c>
      <c r="W924" s="34">
        <v>32</v>
      </c>
      <c r="X924" s="34">
        <v>63</v>
      </c>
      <c r="Y924" s="34">
        <v>32</v>
      </c>
      <c r="Z924" s="34">
        <v>65</v>
      </c>
      <c r="AA924" s="34">
        <v>59</v>
      </c>
      <c r="AB924" s="34">
        <v>17</v>
      </c>
      <c r="AC924" s="34">
        <v>94</v>
      </c>
    </row>
    <row r="925" spans="1:29" x14ac:dyDescent="0.2">
      <c r="A925" s="34" t="s">
        <v>61418</v>
      </c>
      <c r="B925" s="34">
        <v>332</v>
      </c>
      <c r="C925" s="34">
        <v>314</v>
      </c>
      <c r="D925" s="34">
        <v>353</v>
      </c>
      <c r="E925" s="34">
        <v>387</v>
      </c>
      <c r="F925" s="34">
        <v>338</v>
      </c>
      <c r="G925" s="34">
        <v>447</v>
      </c>
      <c r="H925" s="34">
        <v>278</v>
      </c>
      <c r="I925" s="34">
        <v>331</v>
      </c>
      <c r="J925" s="34">
        <v>216</v>
      </c>
      <c r="K925" s="34">
        <v>364</v>
      </c>
      <c r="L925" s="34">
        <v>196</v>
      </c>
      <c r="M925" s="34">
        <v>287</v>
      </c>
      <c r="N925" s="34">
        <v>283</v>
      </c>
      <c r="O925" s="34">
        <v>328</v>
      </c>
      <c r="P925" s="34">
        <v>279</v>
      </c>
      <c r="Q925" s="34">
        <v>455</v>
      </c>
      <c r="R925" s="34">
        <v>319</v>
      </c>
      <c r="S925" s="34">
        <v>423</v>
      </c>
      <c r="T925" s="34">
        <v>263</v>
      </c>
      <c r="U925" s="34">
        <v>322</v>
      </c>
      <c r="V925" s="34">
        <v>314</v>
      </c>
      <c r="W925" s="34">
        <v>422</v>
      </c>
      <c r="X925" s="34">
        <v>364</v>
      </c>
      <c r="Y925" s="34">
        <v>409</v>
      </c>
      <c r="Z925" s="34">
        <v>348</v>
      </c>
      <c r="AA925" s="34">
        <v>458</v>
      </c>
      <c r="AB925" s="34">
        <v>276</v>
      </c>
      <c r="AC925" s="34">
        <v>535</v>
      </c>
    </row>
    <row r="926" spans="1:29" x14ac:dyDescent="0.2">
      <c r="A926" s="34" t="s">
        <v>61419</v>
      </c>
      <c r="B926" s="34">
        <v>800</v>
      </c>
      <c r="C926" s="34">
        <v>586</v>
      </c>
      <c r="D926" s="34">
        <v>818</v>
      </c>
      <c r="E926" s="34">
        <v>720</v>
      </c>
      <c r="F926" s="34">
        <v>805</v>
      </c>
      <c r="G926" s="34">
        <v>576</v>
      </c>
      <c r="H926" s="34">
        <v>809</v>
      </c>
      <c r="I926" s="34">
        <v>539</v>
      </c>
      <c r="J926" s="34">
        <v>777</v>
      </c>
      <c r="K926" s="34">
        <v>635</v>
      </c>
      <c r="L926" s="34">
        <v>685</v>
      </c>
      <c r="M926" s="34">
        <v>537</v>
      </c>
      <c r="N926" s="34">
        <v>590</v>
      </c>
      <c r="O926" s="34">
        <v>545</v>
      </c>
      <c r="P926" s="34">
        <v>689</v>
      </c>
      <c r="Q926" s="34">
        <v>872</v>
      </c>
      <c r="R926" s="34">
        <v>899</v>
      </c>
      <c r="S926" s="34">
        <v>827</v>
      </c>
      <c r="T926" s="34">
        <v>809</v>
      </c>
      <c r="U926" s="34">
        <v>747</v>
      </c>
      <c r="V926" s="34">
        <v>958</v>
      </c>
      <c r="W926" s="34">
        <v>916</v>
      </c>
      <c r="X926" s="34">
        <v>916</v>
      </c>
      <c r="Y926" s="34">
        <v>786</v>
      </c>
      <c r="Z926" s="34">
        <v>809</v>
      </c>
      <c r="AA926" s="34">
        <v>853</v>
      </c>
      <c r="AB926" s="34">
        <v>1020</v>
      </c>
      <c r="AC926" s="34">
        <v>1072</v>
      </c>
    </row>
    <row r="927" spans="1:29" x14ac:dyDescent="0.2">
      <c r="A927" s="34" t="s">
        <v>61420</v>
      </c>
      <c r="B927" s="34">
        <v>179</v>
      </c>
      <c r="C927" s="34">
        <v>173</v>
      </c>
      <c r="D927" s="34">
        <v>184</v>
      </c>
      <c r="E927" s="34">
        <v>161</v>
      </c>
      <c r="F927" s="34">
        <v>168</v>
      </c>
      <c r="G927" s="34">
        <v>168</v>
      </c>
      <c r="H927" s="34">
        <v>183</v>
      </c>
      <c r="I927" s="34">
        <v>153</v>
      </c>
      <c r="J927" s="34">
        <v>171</v>
      </c>
      <c r="K927" s="34">
        <v>187</v>
      </c>
      <c r="L927" s="34">
        <v>136</v>
      </c>
      <c r="M927" s="34">
        <v>179</v>
      </c>
      <c r="N927" s="34">
        <v>149</v>
      </c>
      <c r="O927" s="34">
        <v>130</v>
      </c>
      <c r="P927" s="34">
        <v>128</v>
      </c>
      <c r="Q927" s="34">
        <v>250</v>
      </c>
      <c r="R927" s="34">
        <v>230</v>
      </c>
      <c r="S927" s="34">
        <v>218</v>
      </c>
      <c r="T927" s="34">
        <v>170</v>
      </c>
      <c r="U927" s="34">
        <v>235</v>
      </c>
      <c r="V927" s="34">
        <v>182</v>
      </c>
      <c r="W927" s="34">
        <v>205</v>
      </c>
      <c r="X927" s="34">
        <v>180</v>
      </c>
      <c r="Y927" s="34">
        <v>190</v>
      </c>
      <c r="Z927" s="34">
        <v>204</v>
      </c>
      <c r="AA927" s="34">
        <v>238</v>
      </c>
      <c r="AB927" s="34">
        <v>202</v>
      </c>
      <c r="AC927" s="34">
        <v>244</v>
      </c>
    </row>
    <row r="928" spans="1:29" x14ac:dyDescent="0.2">
      <c r="A928" s="34" t="s">
        <v>61421</v>
      </c>
      <c r="B928" s="34">
        <v>101</v>
      </c>
      <c r="C928" s="34">
        <v>132</v>
      </c>
      <c r="D928" s="34">
        <v>138</v>
      </c>
      <c r="E928" s="34">
        <v>137</v>
      </c>
      <c r="F928" s="34">
        <v>117</v>
      </c>
      <c r="G928" s="34">
        <v>166</v>
      </c>
      <c r="H928" s="34">
        <v>110</v>
      </c>
      <c r="I928" s="34">
        <v>116</v>
      </c>
      <c r="J928" s="34">
        <v>57</v>
      </c>
      <c r="K928" s="34">
        <v>173</v>
      </c>
      <c r="L928" s="34">
        <v>62</v>
      </c>
      <c r="M928" s="34">
        <v>99</v>
      </c>
      <c r="N928" s="34">
        <v>84</v>
      </c>
      <c r="O928" s="34">
        <v>137</v>
      </c>
      <c r="P928" s="34">
        <v>90</v>
      </c>
      <c r="Q928" s="34">
        <v>127</v>
      </c>
      <c r="R928" s="34">
        <v>98</v>
      </c>
      <c r="S928" s="34">
        <v>198</v>
      </c>
      <c r="T928" s="34">
        <v>67</v>
      </c>
      <c r="U928" s="34">
        <v>126</v>
      </c>
      <c r="V928" s="34">
        <v>95</v>
      </c>
      <c r="W928" s="34">
        <v>118</v>
      </c>
      <c r="X928" s="34">
        <v>117</v>
      </c>
      <c r="Y928" s="34">
        <v>89</v>
      </c>
      <c r="Z928" s="34">
        <v>129</v>
      </c>
      <c r="AA928" s="34">
        <v>176</v>
      </c>
      <c r="AB928" s="34">
        <v>83</v>
      </c>
      <c r="AC928" s="34">
        <v>204</v>
      </c>
    </row>
    <row r="929" spans="1:29" x14ac:dyDescent="0.2">
      <c r="A929" s="34" t="s">
        <v>61422</v>
      </c>
      <c r="B929" s="34">
        <v>1048</v>
      </c>
      <c r="C929" s="34">
        <v>710</v>
      </c>
      <c r="D929" s="34">
        <v>991</v>
      </c>
      <c r="E929" s="34">
        <v>843</v>
      </c>
      <c r="F929" s="34">
        <v>1033</v>
      </c>
      <c r="G929" s="34">
        <v>773</v>
      </c>
      <c r="H929" s="34">
        <v>937</v>
      </c>
      <c r="I929" s="34">
        <v>733</v>
      </c>
      <c r="J929" s="34">
        <v>967</v>
      </c>
      <c r="K929" s="34">
        <v>846</v>
      </c>
      <c r="L929" s="34">
        <v>804</v>
      </c>
      <c r="M929" s="34">
        <v>717</v>
      </c>
      <c r="N929" s="34">
        <v>865</v>
      </c>
      <c r="O929" s="34">
        <v>727</v>
      </c>
      <c r="P929" s="34">
        <v>897</v>
      </c>
      <c r="Q929" s="34">
        <v>1135</v>
      </c>
      <c r="R929" s="34">
        <v>1251</v>
      </c>
      <c r="S929" s="34">
        <v>959</v>
      </c>
      <c r="T929" s="34">
        <v>1249</v>
      </c>
      <c r="U929" s="34">
        <v>853</v>
      </c>
      <c r="V929" s="34">
        <v>1056</v>
      </c>
      <c r="W929" s="34">
        <v>1142</v>
      </c>
      <c r="X929" s="34">
        <v>1134</v>
      </c>
      <c r="Y929" s="34">
        <v>1040</v>
      </c>
      <c r="Z929" s="34">
        <v>1088</v>
      </c>
      <c r="AA929" s="34">
        <v>1075</v>
      </c>
      <c r="AB929" s="34">
        <v>1319</v>
      </c>
      <c r="AC929" s="34">
        <v>1325</v>
      </c>
    </row>
    <row r="930" spans="1:29" x14ac:dyDescent="0.2">
      <c r="A930" s="34" t="s">
        <v>61423</v>
      </c>
      <c r="B930" s="34">
        <v>188</v>
      </c>
      <c r="C930" s="34">
        <v>248</v>
      </c>
      <c r="D930" s="34">
        <v>343</v>
      </c>
      <c r="E930" s="34">
        <v>262</v>
      </c>
      <c r="F930" s="34">
        <v>252</v>
      </c>
      <c r="G930" s="34">
        <v>236</v>
      </c>
      <c r="H930" s="34">
        <v>260</v>
      </c>
      <c r="I930" s="34">
        <v>212</v>
      </c>
      <c r="J930" s="34">
        <v>216</v>
      </c>
      <c r="K930" s="34">
        <v>309</v>
      </c>
      <c r="L930" s="34">
        <v>208</v>
      </c>
      <c r="M930" s="34">
        <v>207</v>
      </c>
      <c r="N930" s="34">
        <v>192</v>
      </c>
      <c r="O930" s="34">
        <v>208</v>
      </c>
      <c r="P930" s="34">
        <v>230</v>
      </c>
      <c r="Q930" s="34">
        <v>311</v>
      </c>
      <c r="R930" s="34">
        <v>284</v>
      </c>
      <c r="S930" s="34">
        <v>309</v>
      </c>
      <c r="T930" s="34">
        <v>265</v>
      </c>
      <c r="U930" s="34">
        <v>184</v>
      </c>
      <c r="V930" s="34">
        <v>282</v>
      </c>
      <c r="W930" s="34">
        <v>321</v>
      </c>
      <c r="X930" s="34">
        <v>285</v>
      </c>
      <c r="Y930" s="34">
        <v>248</v>
      </c>
      <c r="Z930" s="34">
        <v>269</v>
      </c>
      <c r="AA930" s="34">
        <v>332</v>
      </c>
      <c r="AB930" s="34">
        <v>276</v>
      </c>
      <c r="AC930" s="34">
        <v>402</v>
      </c>
    </row>
    <row r="931" spans="1:29" x14ac:dyDescent="0.2">
      <c r="A931" s="34" t="s">
        <v>61424</v>
      </c>
      <c r="B931" s="34">
        <v>168</v>
      </c>
      <c r="C931" s="34">
        <v>344</v>
      </c>
      <c r="D931" s="34">
        <v>303</v>
      </c>
      <c r="E931" s="34">
        <v>376</v>
      </c>
      <c r="F931" s="34">
        <v>257</v>
      </c>
      <c r="G931" s="34">
        <v>380</v>
      </c>
      <c r="H931" s="34">
        <v>248</v>
      </c>
      <c r="I931" s="34">
        <v>355</v>
      </c>
      <c r="J931" s="34">
        <v>222</v>
      </c>
      <c r="K931" s="34">
        <v>395</v>
      </c>
      <c r="L931" s="34">
        <v>146</v>
      </c>
      <c r="M931" s="34">
        <v>258</v>
      </c>
      <c r="N931" s="34">
        <v>183</v>
      </c>
      <c r="O931" s="34">
        <v>285</v>
      </c>
      <c r="P931" s="34">
        <v>197</v>
      </c>
      <c r="Q931" s="34">
        <v>418</v>
      </c>
      <c r="R931" s="34">
        <v>306</v>
      </c>
      <c r="S931" s="34">
        <v>467</v>
      </c>
      <c r="T931" s="34">
        <v>161</v>
      </c>
      <c r="U931" s="34">
        <v>293</v>
      </c>
      <c r="V931" s="34">
        <v>270</v>
      </c>
      <c r="W931" s="34">
        <v>348</v>
      </c>
      <c r="X931" s="34">
        <v>358</v>
      </c>
      <c r="Y931" s="34">
        <v>298</v>
      </c>
      <c r="Z931" s="34">
        <v>346</v>
      </c>
      <c r="AA931" s="34">
        <v>415</v>
      </c>
      <c r="AB931" s="34">
        <v>286</v>
      </c>
      <c r="AC931" s="34">
        <v>529</v>
      </c>
    </row>
    <row r="932" spans="1:29" x14ac:dyDescent="0.2">
      <c r="A932" s="34" t="s">
        <v>61425</v>
      </c>
      <c r="B932" s="34">
        <v>237</v>
      </c>
      <c r="C932" s="34">
        <v>310</v>
      </c>
      <c r="D932" s="34">
        <v>444</v>
      </c>
      <c r="E932" s="34">
        <v>448</v>
      </c>
      <c r="F932" s="34">
        <v>354</v>
      </c>
      <c r="G932" s="34">
        <v>398</v>
      </c>
      <c r="H932" s="34">
        <v>295</v>
      </c>
      <c r="I932" s="34">
        <v>367</v>
      </c>
      <c r="J932" s="34">
        <v>277</v>
      </c>
      <c r="K932" s="34">
        <v>368</v>
      </c>
      <c r="L932" s="34">
        <v>230</v>
      </c>
      <c r="M932" s="34">
        <v>368</v>
      </c>
      <c r="N932" s="34">
        <v>321</v>
      </c>
      <c r="O932" s="34">
        <v>322</v>
      </c>
      <c r="P932" s="34">
        <v>293</v>
      </c>
      <c r="Q932" s="34">
        <v>512</v>
      </c>
      <c r="R932" s="34">
        <v>414</v>
      </c>
      <c r="S932" s="34">
        <v>564</v>
      </c>
      <c r="T932" s="34">
        <v>311</v>
      </c>
      <c r="U932" s="34">
        <v>293</v>
      </c>
      <c r="V932" s="34">
        <v>375</v>
      </c>
      <c r="W932" s="34">
        <v>384</v>
      </c>
      <c r="X932" s="34">
        <v>408</v>
      </c>
      <c r="Y932" s="34">
        <v>379</v>
      </c>
      <c r="Z932" s="34">
        <v>407</v>
      </c>
      <c r="AA932" s="34">
        <v>502</v>
      </c>
      <c r="AB932" s="34">
        <v>310</v>
      </c>
      <c r="AC932" s="34">
        <v>634</v>
      </c>
    </row>
    <row r="933" spans="1:29" x14ac:dyDescent="0.2">
      <c r="A933" s="34" t="s">
        <v>61426</v>
      </c>
      <c r="B933" s="34">
        <v>344</v>
      </c>
      <c r="C933" s="34">
        <v>505</v>
      </c>
      <c r="D933" s="34">
        <v>500</v>
      </c>
      <c r="E933" s="34">
        <v>498</v>
      </c>
      <c r="F933" s="34">
        <v>464</v>
      </c>
      <c r="G933" s="34">
        <v>523</v>
      </c>
      <c r="H933" s="34">
        <v>448</v>
      </c>
      <c r="I933" s="34">
        <v>432</v>
      </c>
      <c r="J933" s="34">
        <v>422</v>
      </c>
      <c r="K933" s="34">
        <v>470</v>
      </c>
      <c r="L933" s="34">
        <v>352</v>
      </c>
      <c r="M933" s="34">
        <v>377</v>
      </c>
      <c r="N933" s="34">
        <v>401</v>
      </c>
      <c r="O933" s="34">
        <v>420</v>
      </c>
      <c r="P933" s="34">
        <v>426</v>
      </c>
      <c r="Q933" s="34">
        <v>520</v>
      </c>
      <c r="R933" s="34">
        <v>539</v>
      </c>
      <c r="S933" s="34">
        <v>566</v>
      </c>
      <c r="T933" s="34">
        <v>431</v>
      </c>
      <c r="U933" s="34">
        <v>419</v>
      </c>
      <c r="V933" s="34">
        <v>500</v>
      </c>
      <c r="W933" s="34">
        <v>549</v>
      </c>
      <c r="X933" s="34">
        <v>514</v>
      </c>
      <c r="Y933" s="34">
        <v>501</v>
      </c>
      <c r="Z933" s="34">
        <v>469</v>
      </c>
      <c r="AA933" s="34">
        <v>557</v>
      </c>
      <c r="AB933" s="34">
        <v>570</v>
      </c>
      <c r="AC933" s="34">
        <v>711</v>
      </c>
    </row>
    <row r="934" spans="1:29" x14ac:dyDescent="0.2">
      <c r="A934" s="34" t="s">
        <v>61427</v>
      </c>
      <c r="B934" s="34">
        <v>143</v>
      </c>
      <c r="C934" s="34">
        <v>220</v>
      </c>
      <c r="D934" s="34">
        <v>198</v>
      </c>
      <c r="E934" s="34">
        <v>270</v>
      </c>
      <c r="F934" s="34">
        <v>204</v>
      </c>
      <c r="G934" s="34">
        <v>245</v>
      </c>
      <c r="H934" s="34">
        <v>197</v>
      </c>
      <c r="I934" s="34">
        <v>243</v>
      </c>
      <c r="J934" s="34">
        <v>110</v>
      </c>
      <c r="K934" s="34">
        <v>261</v>
      </c>
      <c r="L934" s="34">
        <v>73</v>
      </c>
      <c r="M934" s="34">
        <v>216</v>
      </c>
      <c r="N934" s="34">
        <v>124</v>
      </c>
      <c r="O934" s="34">
        <v>242</v>
      </c>
      <c r="P934" s="34">
        <v>115</v>
      </c>
      <c r="Q934" s="34">
        <v>192</v>
      </c>
      <c r="R934" s="34">
        <v>161</v>
      </c>
      <c r="S934" s="34">
        <v>285</v>
      </c>
      <c r="T934" s="34">
        <v>110</v>
      </c>
      <c r="U934" s="34">
        <v>188</v>
      </c>
      <c r="V934" s="34">
        <v>186</v>
      </c>
      <c r="W934" s="34">
        <v>257</v>
      </c>
      <c r="X934" s="34">
        <v>258</v>
      </c>
      <c r="Y934" s="34">
        <v>173</v>
      </c>
      <c r="Z934" s="34">
        <v>159</v>
      </c>
      <c r="AA934" s="34">
        <v>293</v>
      </c>
      <c r="AB934" s="34">
        <v>158</v>
      </c>
      <c r="AC934" s="34">
        <v>370</v>
      </c>
    </row>
    <row r="935" spans="1:29" x14ac:dyDescent="0.2">
      <c r="A935" s="34" t="s">
        <v>61428</v>
      </c>
      <c r="B935" s="34">
        <v>272</v>
      </c>
      <c r="C935" s="34">
        <v>432</v>
      </c>
      <c r="D935" s="34">
        <v>415</v>
      </c>
      <c r="E935" s="34">
        <v>439</v>
      </c>
      <c r="F935" s="34">
        <v>444</v>
      </c>
      <c r="G935" s="34">
        <v>341</v>
      </c>
      <c r="H935" s="34">
        <v>369</v>
      </c>
      <c r="I935" s="34">
        <v>430</v>
      </c>
      <c r="J935" s="34">
        <v>329</v>
      </c>
      <c r="K935" s="34">
        <v>479</v>
      </c>
      <c r="L935" s="34">
        <v>269</v>
      </c>
      <c r="M935" s="34">
        <v>332</v>
      </c>
      <c r="N935" s="34">
        <v>245</v>
      </c>
      <c r="O935" s="34">
        <v>366</v>
      </c>
      <c r="P935" s="34">
        <v>310</v>
      </c>
      <c r="Q935" s="34">
        <v>530</v>
      </c>
      <c r="R935" s="34">
        <v>458</v>
      </c>
      <c r="S935" s="34">
        <v>505</v>
      </c>
      <c r="T935" s="34">
        <v>404</v>
      </c>
      <c r="U935" s="34">
        <v>344</v>
      </c>
      <c r="V935" s="34">
        <v>421</v>
      </c>
      <c r="W935" s="34">
        <v>464</v>
      </c>
      <c r="X935" s="34">
        <v>456</v>
      </c>
      <c r="Y935" s="34">
        <v>424</v>
      </c>
      <c r="Z935" s="34">
        <v>394</v>
      </c>
      <c r="AA935" s="34">
        <v>478</v>
      </c>
      <c r="AB935" s="34">
        <v>440</v>
      </c>
      <c r="AC935" s="34">
        <v>613</v>
      </c>
    </row>
    <row r="936" spans="1:29" x14ac:dyDescent="0.2">
      <c r="A936" s="34" t="s">
        <v>61429</v>
      </c>
      <c r="B936" s="34">
        <v>157</v>
      </c>
      <c r="C936" s="34">
        <v>214</v>
      </c>
      <c r="D936" s="34">
        <v>160</v>
      </c>
      <c r="E936" s="34">
        <v>245</v>
      </c>
      <c r="F936" s="34">
        <v>142</v>
      </c>
      <c r="G936" s="34">
        <v>189</v>
      </c>
      <c r="H936" s="34">
        <v>123</v>
      </c>
      <c r="I936" s="34">
        <v>208</v>
      </c>
      <c r="J936" s="34">
        <v>140</v>
      </c>
      <c r="K936" s="34">
        <v>220</v>
      </c>
      <c r="L936" s="34">
        <v>85</v>
      </c>
      <c r="M936" s="34">
        <v>188</v>
      </c>
      <c r="N936" s="34">
        <v>131</v>
      </c>
      <c r="O936" s="34">
        <v>162</v>
      </c>
      <c r="P936" s="34">
        <v>149</v>
      </c>
      <c r="Q936" s="34">
        <v>224</v>
      </c>
      <c r="R936" s="34">
        <v>122</v>
      </c>
      <c r="S936" s="34">
        <v>273</v>
      </c>
      <c r="T936" s="34">
        <v>114</v>
      </c>
      <c r="U936" s="34">
        <v>176</v>
      </c>
      <c r="V936" s="34">
        <v>184</v>
      </c>
      <c r="W936" s="34">
        <v>259</v>
      </c>
      <c r="X936" s="34">
        <v>158</v>
      </c>
      <c r="Y936" s="34">
        <v>198</v>
      </c>
      <c r="Z936" s="34">
        <v>185</v>
      </c>
      <c r="AA936" s="34">
        <v>255</v>
      </c>
      <c r="AB936" s="34">
        <v>155</v>
      </c>
      <c r="AC936" s="34">
        <v>341</v>
      </c>
    </row>
    <row r="937" spans="1:29" x14ac:dyDescent="0.2">
      <c r="A937" s="34" t="s">
        <v>61430</v>
      </c>
      <c r="B937" s="34">
        <v>186</v>
      </c>
      <c r="C937" s="34">
        <v>217</v>
      </c>
      <c r="D937" s="34">
        <v>245</v>
      </c>
      <c r="E937" s="34">
        <v>214</v>
      </c>
      <c r="F937" s="34">
        <v>211</v>
      </c>
      <c r="G937" s="34">
        <v>184</v>
      </c>
      <c r="H937" s="34">
        <v>218</v>
      </c>
      <c r="I937" s="34">
        <v>207</v>
      </c>
      <c r="J937" s="34">
        <v>235</v>
      </c>
      <c r="K937" s="34">
        <v>274</v>
      </c>
      <c r="L937" s="34">
        <v>134</v>
      </c>
      <c r="M937" s="34">
        <v>204</v>
      </c>
      <c r="N937" s="34">
        <v>176</v>
      </c>
      <c r="O937" s="34">
        <v>187</v>
      </c>
      <c r="P937" s="34">
        <v>192</v>
      </c>
      <c r="Q937" s="34">
        <v>312</v>
      </c>
      <c r="R937" s="34">
        <v>205</v>
      </c>
      <c r="S937" s="34">
        <v>325</v>
      </c>
      <c r="T937" s="34">
        <v>217</v>
      </c>
      <c r="U937" s="34">
        <v>243</v>
      </c>
      <c r="V937" s="34">
        <v>243</v>
      </c>
      <c r="W937" s="34">
        <v>265</v>
      </c>
      <c r="X937" s="34">
        <v>286</v>
      </c>
      <c r="Y937" s="34">
        <v>261</v>
      </c>
      <c r="Z937" s="34">
        <v>227</v>
      </c>
      <c r="AA937" s="34">
        <v>328</v>
      </c>
      <c r="AB937" s="34">
        <v>236</v>
      </c>
      <c r="AC937" s="34">
        <v>401</v>
      </c>
    </row>
    <row r="938" spans="1:29" x14ac:dyDescent="0.2">
      <c r="A938" s="34" t="s">
        <v>61431</v>
      </c>
      <c r="B938" s="34">
        <v>132</v>
      </c>
      <c r="C938" s="34">
        <v>164</v>
      </c>
      <c r="D938" s="34">
        <v>152</v>
      </c>
      <c r="E938" s="34">
        <v>169</v>
      </c>
      <c r="F938" s="34">
        <v>132</v>
      </c>
      <c r="G938" s="34">
        <v>195</v>
      </c>
      <c r="H938" s="34">
        <v>171</v>
      </c>
      <c r="I938" s="34">
        <v>161</v>
      </c>
      <c r="J938" s="34">
        <v>115</v>
      </c>
      <c r="K938" s="34">
        <v>156</v>
      </c>
      <c r="L938" s="34">
        <v>113</v>
      </c>
      <c r="M938" s="34">
        <v>148</v>
      </c>
      <c r="N938" s="34">
        <v>115</v>
      </c>
      <c r="O938" s="34">
        <v>155</v>
      </c>
      <c r="P938" s="34">
        <v>107</v>
      </c>
      <c r="Q938" s="34">
        <v>208</v>
      </c>
      <c r="R938" s="34">
        <v>158</v>
      </c>
      <c r="S938" s="34">
        <v>226</v>
      </c>
      <c r="T938" s="34">
        <v>164</v>
      </c>
      <c r="U938" s="34">
        <v>198</v>
      </c>
      <c r="V938" s="34">
        <v>156</v>
      </c>
      <c r="W938" s="34">
        <v>197</v>
      </c>
      <c r="X938" s="34">
        <v>222</v>
      </c>
      <c r="Y938" s="34">
        <v>248</v>
      </c>
      <c r="Z938" s="34">
        <v>220</v>
      </c>
      <c r="AA938" s="34">
        <v>211</v>
      </c>
      <c r="AB938" s="34">
        <v>204</v>
      </c>
      <c r="AC938" s="34">
        <v>266</v>
      </c>
    </row>
    <row r="939" spans="1:29" x14ac:dyDescent="0.2">
      <c r="A939" s="34" t="s">
        <v>61432</v>
      </c>
      <c r="B939" s="34">
        <v>101</v>
      </c>
      <c r="C939" s="34">
        <v>230</v>
      </c>
      <c r="D939" s="34">
        <v>272</v>
      </c>
      <c r="E939" s="34">
        <v>285</v>
      </c>
      <c r="F939" s="34">
        <v>177</v>
      </c>
      <c r="G939" s="34">
        <v>214</v>
      </c>
      <c r="H939" s="34">
        <v>152</v>
      </c>
      <c r="I939" s="34">
        <v>222</v>
      </c>
      <c r="J939" s="34">
        <v>118</v>
      </c>
      <c r="K939" s="34">
        <v>315</v>
      </c>
      <c r="L939" s="34">
        <v>71</v>
      </c>
      <c r="M939" s="34">
        <v>171</v>
      </c>
      <c r="N939" s="34">
        <v>99</v>
      </c>
      <c r="O939" s="34">
        <v>201</v>
      </c>
      <c r="P939" s="34">
        <v>152</v>
      </c>
      <c r="Q939" s="34">
        <v>237</v>
      </c>
      <c r="R939" s="34">
        <v>149</v>
      </c>
      <c r="S939" s="34">
        <v>310</v>
      </c>
      <c r="T939" s="34">
        <v>83</v>
      </c>
      <c r="U939" s="34">
        <v>214</v>
      </c>
      <c r="V939" s="34">
        <v>158</v>
      </c>
      <c r="W939" s="34">
        <v>221</v>
      </c>
      <c r="X939" s="34">
        <v>219</v>
      </c>
      <c r="Y939" s="34">
        <v>186</v>
      </c>
      <c r="Z939" s="34">
        <v>221</v>
      </c>
      <c r="AA939" s="34">
        <v>353</v>
      </c>
      <c r="AB939" s="34">
        <v>138</v>
      </c>
      <c r="AC939" s="34">
        <v>393</v>
      </c>
    </row>
    <row r="940" spans="1:29" x14ac:dyDescent="0.2">
      <c r="A940" s="34" t="s">
        <v>61433</v>
      </c>
      <c r="B940" s="34">
        <v>214</v>
      </c>
      <c r="C940" s="34">
        <v>169</v>
      </c>
      <c r="D940" s="34">
        <v>241</v>
      </c>
      <c r="E940" s="34">
        <v>289</v>
      </c>
      <c r="F940" s="34">
        <v>183</v>
      </c>
      <c r="G940" s="34">
        <v>235</v>
      </c>
      <c r="H940" s="34">
        <v>210</v>
      </c>
      <c r="I940" s="34">
        <v>206</v>
      </c>
      <c r="J940" s="34">
        <v>171</v>
      </c>
      <c r="K940" s="34">
        <v>211</v>
      </c>
      <c r="L940" s="34">
        <v>169</v>
      </c>
      <c r="M940" s="34">
        <v>163</v>
      </c>
      <c r="N940" s="34">
        <v>153</v>
      </c>
      <c r="O940" s="34">
        <v>209</v>
      </c>
      <c r="P940" s="34">
        <v>205</v>
      </c>
      <c r="Q940" s="34">
        <v>341</v>
      </c>
      <c r="R940" s="34">
        <v>248</v>
      </c>
      <c r="S940" s="34">
        <v>242</v>
      </c>
      <c r="T940" s="34">
        <v>220</v>
      </c>
      <c r="U940" s="34">
        <v>188</v>
      </c>
      <c r="V940" s="34">
        <v>272</v>
      </c>
      <c r="W940" s="34">
        <v>246</v>
      </c>
      <c r="X940" s="34">
        <v>240</v>
      </c>
      <c r="Y940" s="34">
        <v>242</v>
      </c>
      <c r="Z940" s="34">
        <v>237</v>
      </c>
      <c r="AA940" s="34">
        <v>247</v>
      </c>
      <c r="AB940" s="34">
        <v>249</v>
      </c>
      <c r="AC940" s="34">
        <v>367</v>
      </c>
    </row>
    <row r="941" spans="1:29" x14ac:dyDescent="0.2">
      <c r="A941" s="34" t="s">
        <v>61434</v>
      </c>
      <c r="B941" s="34">
        <v>128</v>
      </c>
      <c r="C941" s="34">
        <v>189</v>
      </c>
      <c r="D941" s="34">
        <v>229</v>
      </c>
      <c r="E941" s="34">
        <v>242</v>
      </c>
      <c r="F941" s="34">
        <v>167</v>
      </c>
      <c r="G941" s="34">
        <v>242</v>
      </c>
      <c r="H941" s="34">
        <v>173</v>
      </c>
      <c r="I941" s="34">
        <v>199</v>
      </c>
      <c r="J941" s="34">
        <v>128</v>
      </c>
      <c r="K941" s="34">
        <v>260</v>
      </c>
      <c r="L941" s="34">
        <v>99</v>
      </c>
      <c r="M941" s="34">
        <v>212</v>
      </c>
      <c r="N941" s="34">
        <v>147</v>
      </c>
      <c r="O941" s="34">
        <v>199</v>
      </c>
      <c r="P941" s="34">
        <v>163</v>
      </c>
      <c r="Q941" s="34">
        <v>258</v>
      </c>
      <c r="R941" s="34">
        <v>169</v>
      </c>
      <c r="S941" s="34">
        <v>252</v>
      </c>
      <c r="T941" s="34">
        <v>98</v>
      </c>
      <c r="U941" s="34">
        <v>160</v>
      </c>
      <c r="V941" s="34">
        <v>152</v>
      </c>
      <c r="W941" s="34">
        <v>219</v>
      </c>
      <c r="X941" s="34">
        <v>176</v>
      </c>
      <c r="Y941" s="34">
        <v>185</v>
      </c>
      <c r="Z941" s="34">
        <v>192</v>
      </c>
      <c r="AA941" s="34">
        <v>246</v>
      </c>
      <c r="AB941" s="34">
        <v>133</v>
      </c>
      <c r="AC941" s="34">
        <v>269</v>
      </c>
    </row>
    <row r="942" spans="1:29" x14ac:dyDescent="0.2">
      <c r="A942" s="34" t="s">
        <v>61435</v>
      </c>
      <c r="B942" s="34">
        <v>312</v>
      </c>
      <c r="C942" s="34">
        <v>453</v>
      </c>
      <c r="D942" s="34">
        <v>366</v>
      </c>
      <c r="E942" s="34">
        <v>510</v>
      </c>
      <c r="F942" s="34">
        <v>404</v>
      </c>
      <c r="G942" s="34">
        <v>480</v>
      </c>
      <c r="H942" s="34">
        <v>295</v>
      </c>
      <c r="I942" s="34">
        <v>434</v>
      </c>
      <c r="J942" s="34">
        <v>276</v>
      </c>
      <c r="K942" s="34">
        <v>470</v>
      </c>
      <c r="L942" s="34">
        <v>225</v>
      </c>
      <c r="M942" s="34">
        <v>437</v>
      </c>
      <c r="N942" s="34">
        <v>269</v>
      </c>
      <c r="O942" s="34">
        <v>443</v>
      </c>
      <c r="P942" s="34">
        <v>342</v>
      </c>
      <c r="Q942" s="34">
        <v>591</v>
      </c>
      <c r="R942" s="34">
        <v>376</v>
      </c>
      <c r="S942" s="34">
        <v>604</v>
      </c>
      <c r="T942" s="34">
        <v>298</v>
      </c>
      <c r="U942" s="34">
        <v>408</v>
      </c>
      <c r="V942" s="34">
        <v>393</v>
      </c>
      <c r="W942" s="34">
        <v>555</v>
      </c>
      <c r="X942" s="34">
        <v>503</v>
      </c>
      <c r="Y942" s="34">
        <v>507</v>
      </c>
      <c r="Z942" s="34">
        <v>378</v>
      </c>
      <c r="AA942" s="34">
        <v>526</v>
      </c>
      <c r="AB942" s="34">
        <v>378</v>
      </c>
      <c r="AC942" s="34">
        <v>776</v>
      </c>
    </row>
    <row r="943" spans="1:29" x14ac:dyDescent="0.2">
      <c r="A943" s="34" t="s">
        <v>61436</v>
      </c>
      <c r="B943" s="34">
        <v>43</v>
      </c>
      <c r="C943" s="34">
        <v>120</v>
      </c>
      <c r="D943" s="34">
        <v>80</v>
      </c>
      <c r="E943" s="34">
        <v>94</v>
      </c>
      <c r="F943" s="34">
        <v>64</v>
      </c>
      <c r="G943" s="34">
        <v>109</v>
      </c>
      <c r="H943" s="34">
        <v>53</v>
      </c>
      <c r="I943" s="34">
        <v>80</v>
      </c>
      <c r="J943" s="34">
        <v>33</v>
      </c>
      <c r="K943" s="34">
        <v>141</v>
      </c>
      <c r="L943" s="34">
        <v>25</v>
      </c>
      <c r="M943" s="34">
        <v>104</v>
      </c>
      <c r="N943" s="34">
        <v>47</v>
      </c>
      <c r="O943" s="34">
        <v>86</v>
      </c>
      <c r="P943" s="34">
        <v>47</v>
      </c>
      <c r="Q943" s="34">
        <v>130</v>
      </c>
      <c r="R943" s="34">
        <v>59</v>
      </c>
      <c r="S943" s="34">
        <v>102</v>
      </c>
      <c r="T943" s="34">
        <v>45</v>
      </c>
      <c r="U943" s="34">
        <v>76</v>
      </c>
      <c r="V943" s="34">
        <v>52</v>
      </c>
      <c r="W943" s="34">
        <v>124</v>
      </c>
      <c r="X943" s="34">
        <v>73</v>
      </c>
      <c r="Y943" s="34">
        <v>87</v>
      </c>
      <c r="Z943" s="34">
        <v>64</v>
      </c>
      <c r="AA943" s="34">
        <v>161</v>
      </c>
      <c r="AB943" s="34">
        <v>56</v>
      </c>
      <c r="AC943" s="34">
        <v>181</v>
      </c>
    </row>
    <row r="944" spans="1:29" x14ac:dyDescent="0.2">
      <c r="A944" s="34" t="s">
        <v>61437</v>
      </c>
      <c r="B944" s="34">
        <v>239</v>
      </c>
      <c r="C944" s="34">
        <v>253</v>
      </c>
      <c r="D944" s="34">
        <v>286</v>
      </c>
      <c r="E944" s="34">
        <v>284</v>
      </c>
      <c r="F944" s="34">
        <v>358</v>
      </c>
      <c r="G944" s="34">
        <v>366</v>
      </c>
      <c r="H944" s="34">
        <v>330</v>
      </c>
      <c r="I944" s="34">
        <v>338</v>
      </c>
      <c r="J944" s="34">
        <v>305</v>
      </c>
      <c r="K944" s="34">
        <v>298</v>
      </c>
      <c r="L944" s="34">
        <v>273</v>
      </c>
      <c r="M944" s="34">
        <v>265</v>
      </c>
      <c r="N944" s="34">
        <v>270</v>
      </c>
      <c r="O944" s="34">
        <v>357</v>
      </c>
      <c r="P944" s="34">
        <v>244</v>
      </c>
      <c r="Q944" s="34">
        <v>398</v>
      </c>
      <c r="R944" s="34">
        <v>335</v>
      </c>
      <c r="S944" s="34">
        <v>377</v>
      </c>
      <c r="T944" s="34">
        <v>322</v>
      </c>
      <c r="U944" s="34">
        <v>376</v>
      </c>
      <c r="V944" s="34">
        <v>358</v>
      </c>
      <c r="W944" s="34">
        <v>470</v>
      </c>
      <c r="X944" s="34">
        <v>376</v>
      </c>
      <c r="Y944" s="34">
        <v>430</v>
      </c>
      <c r="Z944" s="34">
        <v>325</v>
      </c>
      <c r="AA944" s="34">
        <v>407</v>
      </c>
      <c r="AB944" s="34">
        <v>456</v>
      </c>
      <c r="AC944" s="34">
        <v>553</v>
      </c>
    </row>
    <row r="945" spans="1:29" x14ac:dyDescent="0.2">
      <c r="A945" s="34" t="s">
        <v>61438</v>
      </c>
      <c r="B945" s="34">
        <v>136</v>
      </c>
      <c r="C945" s="34">
        <v>176</v>
      </c>
      <c r="D945" s="34">
        <v>177</v>
      </c>
      <c r="E945" s="34">
        <v>191</v>
      </c>
      <c r="F945" s="34">
        <v>161</v>
      </c>
      <c r="G945" s="34">
        <v>194</v>
      </c>
      <c r="H945" s="34">
        <v>186</v>
      </c>
      <c r="I945" s="34">
        <v>166</v>
      </c>
      <c r="J945" s="34">
        <v>158</v>
      </c>
      <c r="K945" s="34">
        <v>193</v>
      </c>
      <c r="L945" s="34">
        <v>144</v>
      </c>
      <c r="M945" s="34">
        <v>155</v>
      </c>
      <c r="N945" s="34">
        <v>162</v>
      </c>
      <c r="O945" s="34">
        <v>132</v>
      </c>
      <c r="P945" s="34">
        <v>144</v>
      </c>
      <c r="Q945" s="34">
        <v>187</v>
      </c>
      <c r="R945" s="34">
        <v>228</v>
      </c>
      <c r="S945" s="34">
        <v>169</v>
      </c>
      <c r="T945" s="34">
        <v>190</v>
      </c>
      <c r="U945" s="34">
        <v>165</v>
      </c>
      <c r="V945" s="34">
        <v>164</v>
      </c>
      <c r="W945" s="34">
        <v>191</v>
      </c>
      <c r="X945" s="34">
        <v>243</v>
      </c>
      <c r="Y945" s="34">
        <v>217</v>
      </c>
      <c r="Z945" s="34">
        <v>158</v>
      </c>
      <c r="AA945" s="34">
        <v>208</v>
      </c>
      <c r="AB945" s="34">
        <v>258</v>
      </c>
      <c r="AC945" s="34">
        <v>273</v>
      </c>
    </row>
    <row r="946" spans="1:29" x14ac:dyDescent="0.2">
      <c r="A946" s="34" t="s">
        <v>61439</v>
      </c>
      <c r="B946" s="34">
        <v>236</v>
      </c>
      <c r="C946" s="34">
        <v>303</v>
      </c>
      <c r="D946" s="34">
        <v>364</v>
      </c>
      <c r="E946" s="34">
        <v>403</v>
      </c>
      <c r="F946" s="34">
        <v>326</v>
      </c>
      <c r="G946" s="34">
        <v>376</v>
      </c>
      <c r="H946" s="34">
        <v>223</v>
      </c>
      <c r="I946" s="34">
        <v>352</v>
      </c>
      <c r="J946" s="34">
        <v>218</v>
      </c>
      <c r="K946" s="34">
        <v>375</v>
      </c>
      <c r="L946" s="34">
        <v>158</v>
      </c>
      <c r="M946" s="34">
        <v>292</v>
      </c>
      <c r="N946" s="34">
        <v>248</v>
      </c>
      <c r="O946" s="34">
        <v>278</v>
      </c>
      <c r="P946" s="34">
        <v>225</v>
      </c>
      <c r="Q946" s="34">
        <v>388</v>
      </c>
      <c r="R946" s="34">
        <v>254</v>
      </c>
      <c r="S946" s="34">
        <v>443</v>
      </c>
      <c r="T946" s="34">
        <v>196</v>
      </c>
      <c r="U946" s="34">
        <v>299</v>
      </c>
      <c r="V946" s="34">
        <v>246</v>
      </c>
      <c r="W946" s="34">
        <v>360</v>
      </c>
      <c r="X946" s="34">
        <v>370</v>
      </c>
      <c r="Y946" s="34">
        <v>248</v>
      </c>
      <c r="Z946" s="34">
        <v>343</v>
      </c>
      <c r="AA946" s="34">
        <v>416</v>
      </c>
      <c r="AB946" s="34">
        <v>248</v>
      </c>
      <c r="AC946" s="34">
        <v>496</v>
      </c>
    </row>
    <row r="947" spans="1:29" x14ac:dyDescent="0.2">
      <c r="A947" s="34" t="s">
        <v>61440</v>
      </c>
      <c r="B947" s="34">
        <v>221</v>
      </c>
      <c r="C947" s="34">
        <v>167</v>
      </c>
      <c r="D947" s="34">
        <v>172</v>
      </c>
      <c r="E947" s="34">
        <v>211</v>
      </c>
      <c r="F947" s="34">
        <v>157</v>
      </c>
      <c r="G947" s="34">
        <v>252</v>
      </c>
      <c r="H947" s="34">
        <v>188</v>
      </c>
      <c r="I947" s="34">
        <v>197</v>
      </c>
      <c r="J947" s="34">
        <v>163</v>
      </c>
      <c r="K947" s="34">
        <v>224</v>
      </c>
      <c r="L947" s="34">
        <v>135</v>
      </c>
      <c r="M947" s="34">
        <v>172</v>
      </c>
      <c r="N947" s="34">
        <v>138</v>
      </c>
      <c r="O947" s="34">
        <v>142</v>
      </c>
      <c r="P947" s="34">
        <v>186</v>
      </c>
      <c r="Q947" s="34">
        <v>264</v>
      </c>
      <c r="R947" s="34">
        <v>183</v>
      </c>
      <c r="S947" s="34">
        <v>265</v>
      </c>
      <c r="T947" s="34">
        <v>201</v>
      </c>
      <c r="U947" s="34">
        <v>265</v>
      </c>
      <c r="V947" s="34">
        <v>206</v>
      </c>
      <c r="W947" s="34">
        <v>340</v>
      </c>
      <c r="X947" s="34">
        <v>198</v>
      </c>
      <c r="Y947" s="34">
        <v>294</v>
      </c>
      <c r="Z947" s="34">
        <v>207</v>
      </c>
      <c r="AA947" s="34">
        <v>310</v>
      </c>
      <c r="AB947" s="34">
        <v>194</v>
      </c>
      <c r="AC947" s="34">
        <v>409</v>
      </c>
    </row>
    <row r="948" spans="1:29" x14ac:dyDescent="0.2">
      <c r="A948" s="34" t="s">
        <v>61441</v>
      </c>
      <c r="B948" s="34">
        <v>76</v>
      </c>
      <c r="C948" s="34">
        <v>75</v>
      </c>
      <c r="D948" s="34">
        <v>86</v>
      </c>
      <c r="E948" s="34">
        <v>80</v>
      </c>
      <c r="F948" s="34">
        <v>80</v>
      </c>
      <c r="G948" s="34">
        <v>75</v>
      </c>
      <c r="H948" s="34">
        <v>52</v>
      </c>
      <c r="I948" s="34">
        <v>52</v>
      </c>
      <c r="J948" s="34">
        <v>71</v>
      </c>
      <c r="K948" s="34">
        <v>62</v>
      </c>
      <c r="L948" s="34">
        <v>47</v>
      </c>
      <c r="M948" s="34">
        <v>58</v>
      </c>
      <c r="N948" s="34">
        <v>69</v>
      </c>
      <c r="O948" s="34">
        <v>67</v>
      </c>
      <c r="P948" s="34">
        <v>74</v>
      </c>
      <c r="Q948" s="34">
        <v>70</v>
      </c>
      <c r="R948" s="34">
        <v>59</v>
      </c>
      <c r="S948" s="34">
        <v>89</v>
      </c>
      <c r="T948" s="34">
        <v>92</v>
      </c>
      <c r="U948" s="34">
        <v>88</v>
      </c>
      <c r="V948" s="34">
        <v>108</v>
      </c>
      <c r="W948" s="34">
        <v>79</v>
      </c>
      <c r="X948" s="34">
        <v>88</v>
      </c>
      <c r="Y948" s="34">
        <v>88</v>
      </c>
      <c r="Z948" s="34">
        <v>90</v>
      </c>
      <c r="AA948" s="34">
        <v>98</v>
      </c>
      <c r="AB948" s="34">
        <v>99</v>
      </c>
      <c r="AC948" s="34">
        <v>83</v>
      </c>
    </row>
    <row r="949" spans="1:29" x14ac:dyDescent="0.2">
      <c r="A949" s="34" t="s">
        <v>61442</v>
      </c>
      <c r="B949" s="34">
        <v>217</v>
      </c>
      <c r="C949" s="34">
        <v>278</v>
      </c>
      <c r="D949" s="34">
        <v>240</v>
      </c>
      <c r="E949" s="34">
        <v>266</v>
      </c>
      <c r="F949" s="34">
        <v>230</v>
      </c>
      <c r="G949" s="34">
        <v>264</v>
      </c>
      <c r="H949" s="34">
        <v>216</v>
      </c>
      <c r="I949" s="34">
        <v>254</v>
      </c>
      <c r="J949" s="34">
        <v>192</v>
      </c>
      <c r="K949" s="34">
        <v>271</v>
      </c>
      <c r="L949" s="34">
        <v>206</v>
      </c>
      <c r="M949" s="34">
        <v>203</v>
      </c>
      <c r="N949" s="34">
        <v>201</v>
      </c>
      <c r="O949" s="34">
        <v>212</v>
      </c>
      <c r="P949" s="34">
        <v>221</v>
      </c>
      <c r="Q949" s="34">
        <v>327</v>
      </c>
      <c r="R949" s="34">
        <v>253</v>
      </c>
      <c r="S949" s="34">
        <v>339</v>
      </c>
      <c r="T949" s="34">
        <v>253</v>
      </c>
      <c r="U949" s="34">
        <v>286</v>
      </c>
      <c r="V949" s="34">
        <v>248</v>
      </c>
      <c r="W949" s="34">
        <v>350</v>
      </c>
      <c r="X949" s="34">
        <v>322</v>
      </c>
      <c r="Y949" s="34">
        <v>245</v>
      </c>
      <c r="Z949" s="34">
        <v>283</v>
      </c>
      <c r="AA949" s="34">
        <v>325</v>
      </c>
      <c r="AB949" s="34">
        <v>231</v>
      </c>
      <c r="AC949" s="34">
        <v>435</v>
      </c>
    </row>
    <row r="950" spans="1:29" x14ac:dyDescent="0.2">
      <c r="A950" s="34" t="s">
        <v>61443</v>
      </c>
      <c r="B950" s="34">
        <v>388</v>
      </c>
      <c r="C950" s="34">
        <v>382</v>
      </c>
      <c r="D950" s="34">
        <v>391</v>
      </c>
      <c r="E950" s="34">
        <v>503</v>
      </c>
      <c r="F950" s="34">
        <v>398</v>
      </c>
      <c r="G950" s="34">
        <v>484</v>
      </c>
      <c r="H950" s="34">
        <v>384</v>
      </c>
      <c r="I950" s="34">
        <v>385</v>
      </c>
      <c r="J950" s="34">
        <v>378</v>
      </c>
      <c r="K950" s="34">
        <v>428</v>
      </c>
      <c r="L950" s="34">
        <v>405</v>
      </c>
      <c r="M950" s="34">
        <v>360</v>
      </c>
      <c r="N950" s="34">
        <v>279</v>
      </c>
      <c r="O950" s="34">
        <v>353</v>
      </c>
      <c r="P950" s="34">
        <v>391</v>
      </c>
      <c r="Q950" s="34">
        <v>492</v>
      </c>
      <c r="R950" s="34">
        <v>431</v>
      </c>
      <c r="S950" s="34">
        <v>496</v>
      </c>
      <c r="T950" s="34">
        <v>420</v>
      </c>
      <c r="U950" s="34">
        <v>449</v>
      </c>
      <c r="V950" s="34">
        <v>368</v>
      </c>
      <c r="W950" s="34">
        <v>555</v>
      </c>
      <c r="X950" s="34">
        <v>437</v>
      </c>
      <c r="Y950" s="34">
        <v>466</v>
      </c>
      <c r="Z950" s="34">
        <v>408</v>
      </c>
      <c r="AA950" s="34">
        <v>499</v>
      </c>
      <c r="AB950" s="34">
        <v>471</v>
      </c>
      <c r="AC950" s="34">
        <v>692</v>
      </c>
    </row>
    <row r="951" spans="1:29" x14ac:dyDescent="0.2">
      <c r="A951" s="34" t="s">
        <v>61444</v>
      </c>
      <c r="B951" s="34">
        <v>123</v>
      </c>
      <c r="C951" s="34">
        <v>178</v>
      </c>
      <c r="D951" s="34">
        <v>204</v>
      </c>
      <c r="E951" s="34">
        <v>207</v>
      </c>
      <c r="F951" s="34">
        <v>137</v>
      </c>
      <c r="G951" s="34">
        <v>182</v>
      </c>
      <c r="H951" s="34">
        <v>123</v>
      </c>
      <c r="I951" s="34">
        <v>207</v>
      </c>
      <c r="J951" s="34">
        <v>136</v>
      </c>
      <c r="K951" s="34">
        <v>217</v>
      </c>
      <c r="L951" s="34">
        <v>72</v>
      </c>
      <c r="M951" s="34">
        <v>169</v>
      </c>
      <c r="N951" s="34">
        <v>106</v>
      </c>
      <c r="O951" s="34">
        <v>118</v>
      </c>
      <c r="P951" s="34">
        <v>147</v>
      </c>
      <c r="Q951" s="34">
        <v>239</v>
      </c>
      <c r="R951" s="34">
        <v>182</v>
      </c>
      <c r="S951" s="34">
        <v>237</v>
      </c>
      <c r="T951" s="34">
        <v>114</v>
      </c>
      <c r="U951" s="34">
        <v>162</v>
      </c>
      <c r="V951" s="34">
        <v>173</v>
      </c>
      <c r="W951" s="34">
        <v>203</v>
      </c>
      <c r="X951" s="34">
        <v>219</v>
      </c>
      <c r="Y951" s="34">
        <v>192</v>
      </c>
      <c r="Z951" s="34">
        <v>156</v>
      </c>
      <c r="AA951" s="34">
        <v>266</v>
      </c>
      <c r="AB951" s="34">
        <v>184</v>
      </c>
      <c r="AC951" s="34">
        <v>266</v>
      </c>
    </row>
    <row r="952" spans="1:29" x14ac:dyDescent="0.2">
      <c r="A952" s="34" t="s">
        <v>61445</v>
      </c>
      <c r="B952" s="34">
        <v>204</v>
      </c>
      <c r="C952" s="34">
        <v>221</v>
      </c>
      <c r="D952" s="34">
        <v>276</v>
      </c>
      <c r="E952" s="34">
        <v>241</v>
      </c>
      <c r="F952" s="34">
        <v>243</v>
      </c>
      <c r="G952" s="34">
        <v>197</v>
      </c>
      <c r="H952" s="34">
        <v>237</v>
      </c>
      <c r="I952" s="34">
        <v>187</v>
      </c>
      <c r="J952" s="34">
        <v>214</v>
      </c>
      <c r="K952" s="34">
        <v>211</v>
      </c>
      <c r="L952" s="34">
        <v>191</v>
      </c>
      <c r="M952" s="34">
        <v>206</v>
      </c>
      <c r="N952" s="34">
        <v>200</v>
      </c>
      <c r="O952" s="34">
        <v>204</v>
      </c>
      <c r="P952" s="34">
        <v>183</v>
      </c>
      <c r="Q952" s="34">
        <v>322</v>
      </c>
      <c r="R952" s="34">
        <v>284</v>
      </c>
      <c r="S952" s="34">
        <v>254</v>
      </c>
      <c r="T952" s="34">
        <v>291</v>
      </c>
      <c r="U952" s="34">
        <v>218</v>
      </c>
      <c r="V952" s="34">
        <v>258</v>
      </c>
      <c r="W952" s="34">
        <v>316</v>
      </c>
      <c r="X952" s="34">
        <v>255</v>
      </c>
      <c r="Y952" s="34">
        <v>252</v>
      </c>
      <c r="Z952" s="34">
        <v>233</v>
      </c>
      <c r="AA952" s="34">
        <v>287</v>
      </c>
      <c r="AB952" s="34">
        <v>288</v>
      </c>
      <c r="AC952" s="34">
        <v>413</v>
      </c>
    </row>
    <row r="953" spans="1:29" x14ac:dyDescent="0.2">
      <c r="A953" s="34" t="s">
        <v>61446</v>
      </c>
      <c r="B953" s="34">
        <v>407</v>
      </c>
      <c r="C953" s="34">
        <v>332</v>
      </c>
      <c r="D953" s="34">
        <v>383</v>
      </c>
      <c r="E953" s="34">
        <v>445</v>
      </c>
      <c r="F953" s="34">
        <v>321</v>
      </c>
      <c r="G953" s="34">
        <v>370</v>
      </c>
      <c r="H953" s="34">
        <v>348</v>
      </c>
      <c r="I953" s="34">
        <v>341</v>
      </c>
      <c r="J953" s="34">
        <v>353</v>
      </c>
      <c r="K953" s="34">
        <v>419</v>
      </c>
      <c r="L953" s="34">
        <v>324</v>
      </c>
      <c r="M953" s="34">
        <v>318</v>
      </c>
      <c r="N953" s="34">
        <v>309</v>
      </c>
      <c r="O953" s="34">
        <v>319</v>
      </c>
      <c r="P953" s="34">
        <v>392</v>
      </c>
      <c r="Q953" s="34">
        <v>568</v>
      </c>
      <c r="R953" s="34">
        <v>534</v>
      </c>
      <c r="S953" s="34">
        <v>446</v>
      </c>
      <c r="T953" s="34">
        <v>498</v>
      </c>
      <c r="U953" s="34">
        <v>360</v>
      </c>
      <c r="V953" s="34">
        <v>467</v>
      </c>
      <c r="W953" s="34">
        <v>473</v>
      </c>
      <c r="X953" s="34">
        <v>537</v>
      </c>
      <c r="Y953" s="34">
        <v>446</v>
      </c>
      <c r="Z953" s="34">
        <v>460</v>
      </c>
      <c r="AA953" s="34">
        <v>498</v>
      </c>
      <c r="AB953" s="34">
        <v>559</v>
      </c>
      <c r="AC953" s="34">
        <v>631</v>
      </c>
    </row>
    <row r="954" spans="1:29" x14ac:dyDescent="0.2">
      <c r="A954" s="34" t="s">
        <v>61447</v>
      </c>
      <c r="B954" s="34">
        <v>127</v>
      </c>
      <c r="C954" s="34">
        <v>153</v>
      </c>
      <c r="D954" s="34">
        <v>174</v>
      </c>
      <c r="E954" s="34">
        <v>202</v>
      </c>
      <c r="F954" s="34">
        <v>146</v>
      </c>
      <c r="G954" s="34">
        <v>168</v>
      </c>
      <c r="H954" s="34">
        <v>131</v>
      </c>
      <c r="I954" s="34">
        <v>143</v>
      </c>
      <c r="J954" s="34">
        <v>179</v>
      </c>
      <c r="K954" s="34">
        <v>186</v>
      </c>
      <c r="L954" s="34">
        <v>118</v>
      </c>
      <c r="M954" s="34">
        <v>140</v>
      </c>
      <c r="N954" s="34">
        <v>86</v>
      </c>
      <c r="O954" s="34">
        <v>117</v>
      </c>
      <c r="P954" s="34">
        <v>147</v>
      </c>
      <c r="Q954" s="34">
        <v>185</v>
      </c>
      <c r="R954" s="34">
        <v>186</v>
      </c>
      <c r="S954" s="34">
        <v>174</v>
      </c>
      <c r="T954" s="34">
        <v>149</v>
      </c>
      <c r="U954" s="34">
        <v>137</v>
      </c>
      <c r="V954" s="34">
        <v>152</v>
      </c>
      <c r="W954" s="34">
        <v>202</v>
      </c>
      <c r="X954" s="34">
        <v>178</v>
      </c>
      <c r="Y954" s="34">
        <v>207</v>
      </c>
      <c r="Z954" s="34">
        <v>156</v>
      </c>
      <c r="AA954" s="34">
        <v>197</v>
      </c>
      <c r="AB954" s="34">
        <v>163</v>
      </c>
      <c r="AC954" s="34">
        <v>253</v>
      </c>
    </row>
    <row r="955" spans="1:29" x14ac:dyDescent="0.2">
      <c r="A955" s="34" t="s">
        <v>61448</v>
      </c>
      <c r="B955" s="34">
        <v>185</v>
      </c>
      <c r="C955" s="34">
        <v>145</v>
      </c>
      <c r="D955" s="34">
        <v>136</v>
      </c>
      <c r="E955" s="34">
        <v>118</v>
      </c>
      <c r="F955" s="34">
        <v>121</v>
      </c>
      <c r="G955" s="34">
        <v>209</v>
      </c>
      <c r="H955" s="34">
        <v>114</v>
      </c>
      <c r="I955" s="34">
        <v>134</v>
      </c>
      <c r="J955" s="34">
        <v>132</v>
      </c>
      <c r="K955" s="34">
        <v>124</v>
      </c>
      <c r="L955" s="34">
        <v>109</v>
      </c>
      <c r="M955" s="34">
        <v>140</v>
      </c>
      <c r="N955" s="34">
        <v>102</v>
      </c>
      <c r="O955" s="34">
        <v>127</v>
      </c>
      <c r="P955" s="34">
        <v>99</v>
      </c>
      <c r="Q955" s="34">
        <v>181</v>
      </c>
      <c r="R955" s="34">
        <v>148</v>
      </c>
      <c r="S955" s="34">
        <v>166</v>
      </c>
      <c r="T955" s="34">
        <v>161</v>
      </c>
      <c r="U955" s="34">
        <v>129</v>
      </c>
      <c r="V955" s="34">
        <v>147</v>
      </c>
      <c r="W955" s="34">
        <v>178</v>
      </c>
      <c r="X955" s="34">
        <v>161</v>
      </c>
      <c r="Y955" s="34">
        <v>180</v>
      </c>
      <c r="Z955" s="34">
        <v>165</v>
      </c>
      <c r="AA955" s="34">
        <v>170</v>
      </c>
      <c r="AB955" s="34">
        <v>127</v>
      </c>
      <c r="AC955" s="34">
        <v>239</v>
      </c>
    </row>
    <row r="956" spans="1:29" x14ac:dyDescent="0.2">
      <c r="A956" s="34" t="s">
        <v>61449</v>
      </c>
      <c r="B956" s="34">
        <v>339</v>
      </c>
      <c r="C956" s="34">
        <v>367</v>
      </c>
      <c r="D956" s="34">
        <v>392</v>
      </c>
      <c r="E956" s="34">
        <v>351</v>
      </c>
      <c r="F956" s="34">
        <v>383</v>
      </c>
      <c r="G956" s="34">
        <v>435</v>
      </c>
      <c r="H956" s="34">
        <v>305</v>
      </c>
      <c r="I956" s="34">
        <v>364</v>
      </c>
      <c r="J956" s="34">
        <v>344</v>
      </c>
      <c r="K956" s="34">
        <v>425</v>
      </c>
      <c r="L956" s="34">
        <v>234</v>
      </c>
      <c r="M956" s="34">
        <v>317</v>
      </c>
      <c r="N956" s="34">
        <v>278</v>
      </c>
      <c r="O956" s="34">
        <v>321</v>
      </c>
      <c r="P956" s="34">
        <v>315</v>
      </c>
      <c r="Q956" s="34">
        <v>509</v>
      </c>
      <c r="R956" s="34">
        <v>422</v>
      </c>
      <c r="S956" s="34">
        <v>507</v>
      </c>
      <c r="T956" s="34">
        <v>404</v>
      </c>
      <c r="U956" s="34">
        <v>351</v>
      </c>
      <c r="V956" s="34">
        <v>335</v>
      </c>
      <c r="W956" s="34">
        <v>530</v>
      </c>
      <c r="X956" s="34">
        <v>415</v>
      </c>
      <c r="Y956" s="34">
        <v>464</v>
      </c>
      <c r="Z956" s="34">
        <v>436</v>
      </c>
      <c r="AA956" s="34">
        <v>452</v>
      </c>
      <c r="AB956" s="34">
        <v>360</v>
      </c>
      <c r="AC956" s="34">
        <v>652</v>
      </c>
    </row>
    <row r="957" spans="1:29" x14ac:dyDescent="0.2">
      <c r="A957" s="34" t="s">
        <v>61450</v>
      </c>
      <c r="B957" s="34">
        <v>596</v>
      </c>
      <c r="C957" s="34">
        <v>586</v>
      </c>
      <c r="D957" s="34">
        <v>591</v>
      </c>
      <c r="E957" s="34">
        <v>579</v>
      </c>
      <c r="F957" s="34">
        <v>590</v>
      </c>
      <c r="G957" s="34">
        <v>549</v>
      </c>
      <c r="H957" s="34">
        <v>618</v>
      </c>
      <c r="I957" s="34">
        <v>521</v>
      </c>
      <c r="J957" s="34">
        <v>606</v>
      </c>
      <c r="K957" s="34">
        <v>564</v>
      </c>
      <c r="L957" s="34">
        <v>620</v>
      </c>
      <c r="M957" s="34">
        <v>513</v>
      </c>
      <c r="N957" s="34">
        <v>593</v>
      </c>
      <c r="O957" s="34">
        <v>488</v>
      </c>
      <c r="P957" s="34">
        <v>614</v>
      </c>
      <c r="Q957" s="34">
        <v>683</v>
      </c>
      <c r="R957" s="34">
        <v>797</v>
      </c>
      <c r="S957" s="34">
        <v>632</v>
      </c>
      <c r="T957" s="34">
        <v>803</v>
      </c>
      <c r="U957" s="34">
        <v>600</v>
      </c>
      <c r="V957" s="34">
        <v>766</v>
      </c>
      <c r="W957" s="34">
        <v>756</v>
      </c>
      <c r="X957" s="34">
        <v>725</v>
      </c>
      <c r="Y957" s="34">
        <v>756</v>
      </c>
      <c r="Z957" s="34">
        <v>675</v>
      </c>
      <c r="AA957" s="34">
        <v>757</v>
      </c>
      <c r="AB957" s="34">
        <v>876</v>
      </c>
      <c r="AC957" s="34">
        <v>992</v>
      </c>
    </row>
    <row r="958" spans="1:29" x14ac:dyDescent="0.2">
      <c r="A958" s="34" t="s">
        <v>61451</v>
      </c>
      <c r="B958" s="34">
        <v>251</v>
      </c>
      <c r="C958" s="34">
        <v>368</v>
      </c>
      <c r="D958" s="34">
        <v>272</v>
      </c>
      <c r="E958" s="34">
        <v>408</v>
      </c>
      <c r="F958" s="34">
        <v>297</v>
      </c>
      <c r="G958" s="34">
        <v>394</v>
      </c>
      <c r="H958" s="34">
        <v>296</v>
      </c>
      <c r="I958" s="34">
        <v>402</v>
      </c>
      <c r="J958" s="34">
        <v>265</v>
      </c>
      <c r="K958" s="34">
        <v>408</v>
      </c>
      <c r="L958" s="34">
        <v>228</v>
      </c>
      <c r="M958" s="34">
        <v>372</v>
      </c>
      <c r="N958" s="34">
        <v>296</v>
      </c>
      <c r="O958" s="34">
        <v>349</v>
      </c>
      <c r="P958" s="34">
        <v>272</v>
      </c>
      <c r="Q958" s="34">
        <v>477</v>
      </c>
      <c r="R958" s="34">
        <v>320</v>
      </c>
      <c r="S958" s="34">
        <v>529</v>
      </c>
      <c r="T958" s="34">
        <v>340</v>
      </c>
      <c r="U958" s="34">
        <v>365</v>
      </c>
      <c r="V958" s="34">
        <v>390</v>
      </c>
      <c r="W958" s="34">
        <v>448</v>
      </c>
      <c r="X958" s="34">
        <v>341</v>
      </c>
      <c r="Y958" s="34">
        <v>410</v>
      </c>
      <c r="Z958" s="34">
        <v>325</v>
      </c>
      <c r="AA958" s="34">
        <v>516</v>
      </c>
      <c r="AB958" s="34">
        <v>351</v>
      </c>
      <c r="AC958" s="34">
        <v>610</v>
      </c>
    </row>
    <row r="959" spans="1:29" x14ac:dyDescent="0.2">
      <c r="A959" s="34" t="s">
        <v>61452</v>
      </c>
      <c r="B959" s="34">
        <v>311</v>
      </c>
      <c r="C959" s="34">
        <v>331</v>
      </c>
      <c r="D959" s="34">
        <v>340</v>
      </c>
      <c r="E959" s="34">
        <v>273</v>
      </c>
      <c r="F959" s="34">
        <v>312</v>
      </c>
      <c r="G959" s="34">
        <v>296</v>
      </c>
      <c r="H959" s="34">
        <v>272</v>
      </c>
      <c r="I959" s="34">
        <v>261</v>
      </c>
      <c r="J959" s="34">
        <v>257</v>
      </c>
      <c r="K959" s="34">
        <v>321</v>
      </c>
      <c r="L959" s="34">
        <v>296</v>
      </c>
      <c r="M959" s="34">
        <v>272</v>
      </c>
      <c r="N959" s="34">
        <v>239</v>
      </c>
      <c r="O959" s="34">
        <v>284</v>
      </c>
      <c r="P959" s="34">
        <v>259</v>
      </c>
      <c r="Q959" s="34">
        <v>390</v>
      </c>
      <c r="R959" s="34">
        <v>357</v>
      </c>
      <c r="S959" s="34">
        <v>326</v>
      </c>
      <c r="T959" s="34">
        <v>346</v>
      </c>
      <c r="U959" s="34">
        <v>327</v>
      </c>
      <c r="V959" s="34">
        <v>357</v>
      </c>
      <c r="W959" s="34">
        <v>444</v>
      </c>
      <c r="X959" s="34">
        <v>380</v>
      </c>
      <c r="Y959" s="34">
        <v>299</v>
      </c>
      <c r="Z959" s="34">
        <v>279</v>
      </c>
      <c r="AA959" s="34">
        <v>349</v>
      </c>
      <c r="AB959" s="34">
        <v>365</v>
      </c>
      <c r="AC959" s="34">
        <v>487</v>
      </c>
    </row>
    <row r="960" spans="1:29" x14ac:dyDescent="0.2">
      <c r="A960" s="34" t="s">
        <v>61453</v>
      </c>
      <c r="B960" s="34">
        <v>167</v>
      </c>
      <c r="C960" s="34">
        <v>98</v>
      </c>
      <c r="D960" s="34">
        <v>118</v>
      </c>
      <c r="E960" s="34">
        <v>128</v>
      </c>
      <c r="F960" s="34">
        <v>140</v>
      </c>
      <c r="G960" s="34">
        <v>116</v>
      </c>
      <c r="H960" s="34">
        <v>120</v>
      </c>
      <c r="I960" s="34">
        <v>95</v>
      </c>
      <c r="J960" s="34">
        <v>104</v>
      </c>
      <c r="K960" s="34">
        <v>154</v>
      </c>
      <c r="L960" s="34">
        <v>73</v>
      </c>
      <c r="M960" s="34">
        <v>133</v>
      </c>
      <c r="N960" s="34">
        <v>121</v>
      </c>
      <c r="O960" s="34">
        <v>132</v>
      </c>
      <c r="P960" s="34">
        <v>106</v>
      </c>
      <c r="Q960" s="34">
        <v>159</v>
      </c>
      <c r="R960" s="34">
        <v>148</v>
      </c>
      <c r="S960" s="34">
        <v>168</v>
      </c>
      <c r="T960" s="34">
        <v>117</v>
      </c>
      <c r="U960" s="34">
        <v>113</v>
      </c>
      <c r="V960" s="34">
        <v>118</v>
      </c>
      <c r="W960" s="34">
        <v>159</v>
      </c>
      <c r="X960" s="34">
        <v>167</v>
      </c>
      <c r="Y960" s="34">
        <v>146</v>
      </c>
      <c r="Z960" s="34">
        <v>111</v>
      </c>
      <c r="AA960" s="34">
        <v>204</v>
      </c>
      <c r="AB960" s="34">
        <v>145</v>
      </c>
      <c r="AC960" s="34">
        <v>243</v>
      </c>
    </row>
    <row r="961" spans="1:29" x14ac:dyDescent="0.2">
      <c r="A961" s="34" t="s">
        <v>61454</v>
      </c>
      <c r="B961" s="34">
        <v>155</v>
      </c>
      <c r="C961" s="34">
        <v>242</v>
      </c>
      <c r="D961" s="34">
        <v>286</v>
      </c>
      <c r="E961" s="34">
        <v>259</v>
      </c>
      <c r="F961" s="34">
        <v>228</v>
      </c>
      <c r="G961" s="34">
        <v>281</v>
      </c>
      <c r="H961" s="34">
        <v>204</v>
      </c>
      <c r="I961" s="34">
        <v>257</v>
      </c>
      <c r="J961" s="34">
        <v>152</v>
      </c>
      <c r="K961" s="34">
        <v>271</v>
      </c>
      <c r="L961" s="34">
        <v>147</v>
      </c>
      <c r="M961" s="34">
        <v>218</v>
      </c>
      <c r="N961" s="34">
        <v>176</v>
      </c>
      <c r="O961" s="34">
        <v>196</v>
      </c>
      <c r="P961" s="34">
        <v>200</v>
      </c>
      <c r="Q961" s="34">
        <v>281</v>
      </c>
      <c r="R961" s="34">
        <v>240</v>
      </c>
      <c r="S961" s="34">
        <v>331</v>
      </c>
      <c r="T961" s="34">
        <v>157</v>
      </c>
      <c r="U961" s="34">
        <v>209</v>
      </c>
      <c r="V961" s="34">
        <v>227</v>
      </c>
      <c r="W961" s="34">
        <v>236</v>
      </c>
      <c r="X961" s="34">
        <v>249</v>
      </c>
      <c r="Y961" s="34">
        <v>229</v>
      </c>
      <c r="Z961" s="34">
        <v>282</v>
      </c>
      <c r="AA961" s="34">
        <v>357</v>
      </c>
      <c r="AB961" s="34">
        <v>184</v>
      </c>
      <c r="AC961" s="34">
        <v>364</v>
      </c>
    </row>
    <row r="962" spans="1:29" x14ac:dyDescent="0.2">
      <c r="A962" s="34" t="s">
        <v>61455</v>
      </c>
      <c r="B962" s="34">
        <v>150</v>
      </c>
      <c r="C962" s="34">
        <v>215</v>
      </c>
      <c r="D962" s="34">
        <v>203</v>
      </c>
      <c r="E962" s="34">
        <v>292</v>
      </c>
      <c r="F962" s="34">
        <v>179</v>
      </c>
      <c r="G962" s="34">
        <v>187</v>
      </c>
      <c r="H962" s="34">
        <v>150</v>
      </c>
      <c r="I962" s="34">
        <v>184</v>
      </c>
      <c r="J962" s="34">
        <v>150</v>
      </c>
      <c r="K962" s="34">
        <v>215</v>
      </c>
      <c r="L962" s="34">
        <v>122</v>
      </c>
      <c r="M962" s="34">
        <v>193</v>
      </c>
      <c r="N962" s="34">
        <v>127</v>
      </c>
      <c r="O962" s="34">
        <v>169</v>
      </c>
      <c r="P962" s="34">
        <v>122</v>
      </c>
      <c r="Q962" s="34">
        <v>263</v>
      </c>
      <c r="R962" s="34">
        <v>198</v>
      </c>
      <c r="S962" s="34">
        <v>265</v>
      </c>
      <c r="T962" s="34">
        <v>163</v>
      </c>
      <c r="U962" s="34">
        <v>209</v>
      </c>
      <c r="V962" s="34">
        <v>171</v>
      </c>
      <c r="W962" s="34">
        <v>213</v>
      </c>
      <c r="X962" s="34">
        <v>184</v>
      </c>
      <c r="Y962" s="34">
        <v>208</v>
      </c>
      <c r="Z962" s="34">
        <v>201</v>
      </c>
      <c r="AA962" s="34">
        <v>294</v>
      </c>
      <c r="AB962" s="34">
        <v>221</v>
      </c>
      <c r="AC962" s="34">
        <v>330</v>
      </c>
    </row>
    <row r="963" spans="1:29" x14ac:dyDescent="0.2">
      <c r="A963" s="34" t="s">
        <v>61456</v>
      </c>
      <c r="B963" s="34">
        <v>220</v>
      </c>
      <c r="C963" s="34">
        <v>315</v>
      </c>
      <c r="D963" s="34">
        <v>340</v>
      </c>
      <c r="E963" s="34">
        <v>296</v>
      </c>
      <c r="F963" s="34">
        <v>319</v>
      </c>
      <c r="G963" s="34">
        <v>257</v>
      </c>
      <c r="H963" s="34">
        <v>273</v>
      </c>
      <c r="I963" s="34">
        <v>271</v>
      </c>
      <c r="J963" s="34">
        <v>247</v>
      </c>
      <c r="K963" s="34">
        <v>337</v>
      </c>
      <c r="L963" s="34">
        <v>207</v>
      </c>
      <c r="M963" s="34">
        <v>209</v>
      </c>
      <c r="N963" s="34">
        <v>199</v>
      </c>
      <c r="O963" s="34">
        <v>265</v>
      </c>
      <c r="P963" s="34">
        <v>253</v>
      </c>
      <c r="Q963" s="34">
        <v>295</v>
      </c>
      <c r="R963" s="34">
        <v>326</v>
      </c>
      <c r="S963" s="34">
        <v>333</v>
      </c>
      <c r="T963" s="34">
        <v>266</v>
      </c>
      <c r="U963" s="34">
        <v>268</v>
      </c>
      <c r="V963" s="34">
        <v>362</v>
      </c>
      <c r="W963" s="34">
        <v>327</v>
      </c>
      <c r="X963" s="34">
        <v>340</v>
      </c>
      <c r="Y963" s="34">
        <v>317</v>
      </c>
      <c r="Z963" s="34">
        <v>309</v>
      </c>
      <c r="AA963" s="34">
        <v>355</v>
      </c>
      <c r="AB963" s="34">
        <v>277</v>
      </c>
      <c r="AC963" s="34">
        <v>442</v>
      </c>
    </row>
    <row r="964" spans="1:29" x14ac:dyDescent="0.2">
      <c r="A964" s="34" t="s">
        <v>61457</v>
      </c>
      <c r="B964" s="34">
        <v>105</v>
      </c>
      <c r="C964" s="34">
        <v>281</v>
      </c>
      <c r="D964" s="34">
        <v>265</v>
      </c>
      <c r="E964" s="34">
        <v>307</v>
      </c>
      <c r="F964" s="34">
        <v>224</v>
      </c>
      <c r="G964" s="34">
        <v>280</v>
      </c>
      <c r="H964" s="34">
        <v>207</v>
      </c>
      <c r="I964" s="34">
        <v>266</v>
      </c>
      <c r="J964" s="34">
        <v>138</v>
      </c>
      <c r="K964" s="34">
        <v>280</v>
      </c>
      <c r="L964" s="34">
        <v>84</v>
      </c>
      <c r="M964" s="34">
        <v>237</v>
      </c>
      <c r="N964" s="34">
        <v>170</v>
      </c>
      <c r="O964" s="34">
        <v>256</v>
      </c>
      <c r="P964" s="34">
        <v>167</v>
      </c>
      <c r="Q964" s="34">
        <v>325</v>
      </c>
      <c r="R964" s="34">
        <v>200</v>
      </c>
      <c r="S964" s="34">
        <v>355</v>
      </c>
      <c r="T964" s="34">
        <v>117</v>
      </c>
      <c r="U964" s="34">
        <v>198</v>
      </c>
      <c r="V964" s="34">
        <v>212</v>
      </c>
      <c r="W964" s="34">
        <v>246</v>
      </c>
      <c r="X964" s="34">
        <v>289</v>
      </c>
      <c r="Y964" s="34">
        <v>198</v>
      </c>
      <c r="Z964" s="34">
        <v>260</v>
      </c>
      <c r="AA964" s="34">
        <v>295</v>
      </c>
      <c r="AB964" s="34">
        <v>159</v>
      </c>
      <c r="AC964" s="34">
        <v>452</v>
      </c>
    </row>
    <row r="965" spans="1:29" x14ac:dyDescent="0.2">
      <c r="A965" s="34" t="s">
        <v>61458</v>
      </c>
      <c r="B965" s="34">
        <v>258</v>
      </c>
      <c r="C965" s="34">
        <v>309</v>
      </c>
      <c r="D965" s="34">
        <v>271</v>
      </c>
      <c r="E965" s="34">
        <v>358</v>
      </c>
      <c r="F965" s="34">
        <v>266</v>
      </c>
      <c r="G965" s="34">
        <v>301</v>
      </c>
      <c r="H965" s="34">
        <v>291</v>
      </c>
      <c r="I965" s="34">
        <v>205</v>
      </c>
      <c r="J965" s="34">
        <v>211</v>
      </c>
      <c r="K965" s="34">
        <v>283</v>
      </c>
      <c r="L965" s="34">
        <v>216</v>
      </c>
      <c r="M965" s="34">
        <v>271</v>
      </c>
      <c r="N965" s="34">
        <v>237</v>
      </c>
      <c r="O965" s="34">
        <v>244</v>
      </c>
      <c r="P965" s="34">
        <v>277</v>
      </c>
      <c r="Q965" s="34">
        <v>368</v>
      </c>
      <c r="R965" s="34">
        <v>372</v>
      </c>
      <c r="S965" s="34">
        <v>294</v>
      </c>
      <c r="T965" s="34">
        <v>276</v>
      </c>
      <c r="U965" s="34">
        <v>284</v>
      </c>
      <c r="V965" s="34">
        <v>339</v>
      </c>
      <c r="W965" s="34">
        <v>395</v>
      </c>
      <c r="X965" s="34">
        <v>406</v>
      </c>
      <c r="Y965" s="34">
        <v>267</v>
      </c>
      <c r="Z965" s="34">
        <v>330</v>
      </c>
      <c r="AA965" s="34">
        <v>347</v>
      </c>
      <c r="AB965" s="34">
        <v>297</v>
      </c>
      <c r="AC965" s="34">
        <v>363</v>
      </c>
    </row>
    <row r="966" spans="1:29" x14ac:dyDescent="0.2">
      <c r="A966" s="34" t="s">
        <v>61459</v>
      </c>
      <c r="B966" s="34">
        <v>149</v>
      </c>
      <c r="C966" s="34">
        <v>795</v>
      </c>
      <c r="D966" s="34">
        <v>282</v>
      </c>
      <c r="E966" s="34">
        <v>787</v>
      </c>
      <c r="F966" s="34">
        <v>196</v>
      </c>
      <c r="G966" s="34">
        <v>614</v>
      </c>
      <c r="H966" s="34">
        <v>182</v>
      </c>
      <c r="I966" s="34">
        <v>624</v>
      </c>
      <c r="J966" s="34">
        <v>177</v>
      </c>
      <c r="K966" s="34">
        <v>789</v>
      </c>
      <c r="L966" s="34">
        <v>121</v>
      </c>
      <c r="M966" s="34">
        <v>639</v>
      </c>
      <c r="N966" s="34">
        <v>201</v>
      </c>
      <c r="O966" s="34">
        <v>637</v>
      </c>
      <c r="P966" s="34">
        <v>210</v>
      </c>
      <c r="Q966" s="34">
        <v>663</v>
      </c>
      <c r="R966" s="34">
        <v>202</v>
      </c>
      <c r="S966" s="34">
        <v>703</v>
      </c>
      <c r="T966" s="34">
        <v>159</v>
      </c>
      <c r="U966" s="34">
        <v>495</v>
      </c>
      <c r="V966" s="34">
        <v>230</v>
      </c>
      <c r="W966" s="34">
        <v>433</v>
      </c>
      <c r="X966" s="34">
        <v>257</v>
      </c>
      <c r="Y966" s="34">
        <v>434</v>
      </c>
      <c r="Z966" s="34">
        <v>239</v>
      </c>
      <c r="AA966" s="34">
        <v>595</v>
      </c>
      <c r="AB966" s="34">
        <v>234</v>
      </c>
      <c r="AC966" s="34">
        <v>776</v>
      </c>
    </row>
    <row r="967" spans="1:29" x14ac:dyDescent="0.2">
      <c r="A967" s="34" t="s">
        <v>61460</v>
      </c>
      <c r="B967" s="34">
        <v>198</v>
      </c>
      <c r="C967" s="34">
        <v>179</v>
      </c>
      <c r="D967" s="34">
        <v>316</v>
      </c>
      <c r="E967" s="34">
        <v>269</v>
      </c>
      <c r="F967" s="34">
        <v>267</v>
      </c>
      <c r="G967" s="34">
        <v>336</v>
      </c>
      <c r="H967" s="34">
        <v>264</v>
      </c>
      <c r="I967" s="34">
        <v>249</v>
      </c>
      <c r="J967" s="34">
        <v>275</v>
      </c>
      <c r="K967" s="34">
        <v>292</v>
      </c>
      <c r="L967" s="34">
        <v>161</v>
      </c>
      <c r="M967" s="34">
        <v>217</v>
      </c>
      <c r="N967" s="34">
        <v>223</v>
      </c>
      <c r="O967" s="34">
        <v>212</v>
      </c>
      <c r="P967" s="34">
        <v>274</v>
      </c>
      <c r="Q967" s="34">
        <v>317</v>
      </c>
      <c r="R967" s="34">
        <v>340</v>
      </c>
      <c r="S967" s="34">
        <v>295</v>
      </c>
      <c r="T967" s="34">
        <v>226</v>
      </c>
      <c r="U967" s="34">
        <v>221</v>
      </c>
      <c r="V967" s="34">
        <v>283</v>
      </c>
      <c r="W967" s="34">
        <v>252</v>
      </c>
      <c r="X967" s="34">
        <v>336</v>
      </c>
      <c r="Y967" s="34">
        <v>217</v>
      </c>
      <c r="Z967" s="34">
        <v>289</v>
      </c>
      <c r="AA967" s="34">
        <v>337</v>
      </c>
      <c r="AB967" s="34">
        <v>286</v>
      </c>
      <c r="AC967" s="34">
        <v>386</v>
      </c>
    </row>
    <row r="968" spans="1:29" x14ac:dyDescent="0.2">
      <c r="A968" s="34" t="s">
        <v>61461</v>
      </c>
      <c r="B968" s="34">
        <v>109</v>
      </c>
      <c r="C968" s="34">
        <v>157</v>
      </c>
      <c r="D968" s="34">
        <v>188</v>
      </c>
      <c r="E968" s="34">
        <v>151</v>
      </c>
      <c r="F968" s="34">
        <v>128</v>
      </c>
      <c r="G968" s="34">
        <v>186</v>
      </c>
      <c r="H968" s="34">
        <v>113</v>
      </c>
      <c r="I968" s="34">
        <v>155</v>
      </c>
      <c r="J968" s="34">
        <v>88</v>
      </c>
      <c r="K968" s="34">
        <v>161</v>
      </c>
      <c r="L968" s="34">
        <v>71</v>
      </c>
      <c r="M968" s="34">
        <v>145</v>
      </c>
      <c r="N968" s="34">
        <v>111</v>
      </c>
      <c r="O968" s="34">
        <v>112</v>
      </c>
      <c r="P968" s="34">
        <v>100</v>
      </c>
      <c r="Q968" s="34">
        <v>201</v>
      </c>
      <c r="R968" s="34">
        <v>120</v>
      </c>
      <c r="S968" s="34">
        <v>161</v>
      </c>
      <c r="T968" s="34">
        <v>65</v>
      </c>
      <c r="U968" s="34">
        <v>140</v>
      </c>
      <c r="V968" s="34">
        <v>104</v>
      </c>
      <c r="W968" s="34">
        <v>125</v>
      </c>
      <c r="X968" s="34">
        <v>144</v>
      </c>
      <c r="Y968" s="34">
        <v>94</v>
      </c>
      <c r="Z968" s="34">
        <v>147</v>
      </c>
      <c r="AA968" s="34">
        <v>158</v>
      </c>
      <c r="AB968" s="34">
        <v>104</v>
      </c>
      <c r="AC968" s="34">
        <v>256</v>
      </c>
    </row>
    <row r="969" spans="1:29" x14ac:dyDescent="0.2">
      <c r="A969" s="34" t="s">
        <v>61462</v>
      </c>
      <c r="B969" s="34">
        <v>146</v>
      </c>
      <c r="C969" s="34">
        <v>141</v>
      </c>
      <c r="D969" s="34">
        <v>134</v>
      </c>
      <c r="E969" s="34">
        <v>129</v>
      </c>
      <c r="F969" s="34">
        <v>127</v>
      </c>
      <c r="G969" s="34">
        <v>199</v>
      </c>
      <c r="H969" s="34">
        <v>130</v>
      </c>
      <c r="I969" s="34">
        <v>136</v>
      </c>
      <c r="J969" s="34">
        <v>129</v>
      </c>
      <c r="K969" s="34">
        <v>146</v>
      </c>
      <c r="L969" s="34">
        <v>81</v>
      </c>
      <c r="M969" s="34">
        <v>124</v>
      </c>
      <c r="N969" s="34">
        <v>105</v>
      </c>
      <c r="O969" s="34">
        <v>101</v>
      </c>
      <c r="P969" s="34">
        <v>127</v>
      </c>
      <c r="Q969" s="34">
        <v>189</v>
      </c>
      <c r="R969" s="34">
        <v>146</v>
      </c>
      <c r="S969" s="34">
        <v>203</v>
      </c>
      <c r="T969" s="34">
        <v>145</v>
      </c>
      <c r="U969" s="34">
        <v>148</v>
      </c>
      <c r="V969" s="34">
        <v>174</v>
      </c>
      <c r="W969" s="34">
        <v>218</v>
      </c>
      <c r="X969" s="34">
        <v>148</v>
      </c>
      <c r="Y969" s="34">
        <v>155</v>
      </c>
      <c r="Z969" s="34">
        <v>157</v>
      </c>
      <c r="AA969" s="34">
        <v>178</v>
      </c>
      <c r="AB969" s="34">
        <v>117</v>
      </c>
      <c r="AC969" s="34">
        <v>255</v>
      </c>
    </row>
    <row r="970" spans="1:29" x14ac:dyDescent="0.2">
      <c r="A970" s="34" t="s">
        <v>61463</v>
      </c>
      <c r="B970" s="34">
        <v>232</v>
      </c>
      <c r="C970" s="34">
        <v>280</v>
      </c>
      <c r="D970" s="34">
        <v>333</v>
      </c>
      <c r="E970" s="34">
        <v>316</v>
      </c>
      <c r="F970" s="34">
        <v>291</v>
      </c>
      <c r="G970" s="34">
        <v>295</v>
      </c>
      <c r="H970" s="34">
        <v>272</v>
      </c>
      <c r="I970" s="34">
        <v>236</v>
      </c>
      <c r="J970" s="34">
        <v>272</v>
      </c>
      <c r="K970" s="34">
        <v>299</v>
      </c>
      <c r="L970" s="34">
        <v>245</v>
      </c>
      <c r="M970" s="34">
        <v>271</v>
      </c>
      <c r="N970" s="34">
        <v>262</v>
      </c>
      <c r="O970" s="34">
        <v>307</v>
      </c>
      <c r="P970" s="34">
        <v>264</v>
      </c>
      <c r="Q970" s="34">
        <v>472</v>
      </c>
      <c r="R970" s="34">
        <v>358</v>
      </c>
      <c r="S970" s="34">
        <v>315</v>
      </c>
      <c r="T970" s="34">
        <v>356</v>
      </c>
      <c r="U970" s="34">
        <v>337</v>
      </c>
      <c r="V970" s="34">
        <v>306</v>
      </c>
      <c r="W970" s="34">
        <v>412</v>
      </c>
      <c r="X970" s="34">
        <v>349</v>
      </c>
      <c r="Y970" s="34">
        <v>395</v>
      </c>
      <c r="Z970" s="34">
        <v>279</v>
      </c>
      <c r="AA970" s="34">
        <v>366</v>
      </c>
      <c r="AB970" s="34">
        <v>378</v>
      </c>
      <c r="AC970" s="34">
        <v>464</v>
      </c>
    </row>
    <row r="971" spans="1:29" x14ac:dyDescent="0.2">
      <c r="A971" s="34" t="s">
        <v>61464</v>
      </c>
      <c r="B971" s="34">
        <v>104</v>
      </c>
      <c r="C971" s="34">
        <v>185</v>
      </c>
      <c r="D971" s="34">
        <v>165</v>
      </c>
      <c r="E971" s="34">
        <v>181</v>
      </c>
      <c r="F971" s="34">
        <v>114</v>
      </c>
      <c r="G971" s="34">
        <v>146</v>
      </c>
      <c r="H971" s="34">
        <v>146</v>
      </c>
      <c r="I971" s="34">
        <v>179</v>
      </c>
      <c r="J971" s="34">
        <v>107</v>
      </c>
      <c r="K971" s="34">
        <v>175</v>
      </c>
      <c r="L971" s="34">
        <v>94</v>
      </c>
      <c r="M971" s="34">
        <v>154</v>
      </c>
      <c r="N971" s="34">
        <v>125</v>
      </c>
      <c r="O971" s="34">
        <v>184</v>
      </c>
      <c r="P971" s="34">
        <v>80</v>
      </c>
      <c r="Q971" s="34">
        <v>215</v>
      </c>
      <c r="R971" s="34">
        <v>137</v>
      </c>
      <c r="S971" s="34">
        <v>229</v>
      </c>
      <c r="T971" s="34">
        <v>139</v>
      </c>
      <c r="U971" s="34">
        <v>161</v>
      </c>
      <c r="V971" s="34">
        <v>146</v>
      </c>
      <c r="W971" s="34">
        <v>181</v>
      </c>
      <c r="X971" s="34">
        <v>153</v>
      </c>
      <c r="Y971" s="34">
        <v>161</v>
      </c>
      <c r="Z971" s="34">
        <v>148</v>
      </c>
      <c r="AA971" s="34">
        <v>261</v>
      </c>
      <c r="AB971" s="34">
        <v>143</v>
      </c>
      <c r="AC971" s="34">
        <v>241</v>
      </c>
    </row>
    <row r="972" spans="1:29" x14ac:dyDescent="0.2">
      <c r="A972" s="34" t="s">
        <v>61465</v>
      </c>
      <c r="B972" s="34">
        <v>276</v>
      </c>
      <c r="C972" s="34">
        <v>396</v>
      </c>
      <c r="D972" s="34">
        <v>374</v>
      </c>
      <c r="E972" s="34">
        <v>390</v>
      </c>
      <c r="F972" s="34">
        <v>362</v>
      </c>
      <c r="G972" s="34">
        <v>353</v>
      </c>
      <c r="H972" s="34">
        <v>320</v>
      </c>
      <c r="I972" s="34">
        <v>318</v>
      </c>
      <c r="J972" s="34">
        <v>291</v>
      </c>
      <c r="K972" s="34">
        <v>384</v>
      </c>
      <c r="L972" s="34">
        <v>273</v>
      </c>
      <c r="M972" s="34">
        <v>304</v>
      </c>
      <c r="N972" s="34">
        <v>317</v>
      </c>
      <c r="O972" s="34">
        <v>293</v>
      </c>
      <c r="P972" s="34">
        <v>292</v>
      </c>
      <c r="Q972" s="34">
        <v>459</v>
      </c>
      <c r="R972" s="34">
        <v>406</v>
      </c>
      <c r="S972" s="34">
        <v>471</v>
      </c>
      <c r="T972" s="34">
        <v>353</v>
      </c>
      <c r="U972" s="34">
        <v>344</v>
      </c>
      <c r="V972" s="34">
        <v>394</v>
      </c>
      <c r="W972" s="34">
        <v>489</v>
      </c>
      <c r="X972" s="34">
        <v>335</v>
      </c>
      <c r="Y972" s="34">
        <v>385</v>
      </c>
      <c r="Z972" s="34">
        <v>401</v>
      </c>
      <c r="AA972" s="34">
        <v>421</v>
      </c>
      <c r="AB972" s="34">
        <v>396</v>
      </c>
      <c r="AC972" s="34">
        <v>612</v>
      </c>
    </row>
    <row r="973" spans="1:29" x14ac:dyDescent="0.2">
      <c r="A973" s="34" t="s">
        <v>61466</v>
      </c>
      <c r="B973" s="34">
        <v>169</v>
      </c>
      <c r="C973" s="34">
        <v>280</v>
      </c>
      <c r="D973" s="34">
        <v>355</v>
      </c>
      <c r="E973" s="34">
        <v>366</v>
      </c>
      <c r="F973" s="34">
        <v>294</v>
      </c>
      <c r="G973" s="34">
        <v>313</v>
      </c>
      <c r="H973" s="34">
        <v>248</v>
      </c>
      <c r="I973" s="34">
        <v>242</v>
      </c>
      <c r="J973" s="34">
        <v>247</v>
      </c>
      <c r="K973" s="34">
        <v>376</v>
      </c>
      <c r="L973" s="34">
        <v>246</v>
      </c>
      <c r="M973" s="34">
        <v>287</v>
      </c>
      <c r="N973" s="34">
        <v>227</v>
      </c>
      <c r="O973" s="34">
        <v>323</v>
      </c>
      <c r="P973" s="34">
        <v>256</v>
      </c>
      <c r="Q973" s="34">
        <v>419</v>
      </c>
      <c r="R973" s="34">
        <v>367</v>
      </c>
      <c r="S973" s="34">
        <v>414</v>
      </c>
      <c r="T973" s="34">
        <v>236</v>
      </c>
      <c r="U973" s="34">
        <v>309</v>
      </c>
      <c r="V973" s="34">
        <v>273</v>
      </c>
      <c r="W973" s="34">
        <v>443</v>
      </c>
      <c r="X973" s="34">
        <v>364</v>
      </c>
      <c r="Y973" s="34">
        <v>368</v>
      </c>
      <c r="Z973" s="34">
        <v>358</v>
      </c>
      <c r="AA973" s="34">
        <v>423</v>
      </c>
      <c r="AB973" s="34">
        <v>263</v>
      </c>
      <c r="AC973" s="34">
        <v>592</v>
      </c>
    </row>
    <row r="974" spans="1:29" x14ac:dyDescent="0.2">
      <c r="A974" s="34" t="s">
        <v>61467</v>
      </c>
      <c r="B974" s="34">
        <v>171</v>
      </c>
      <c r="C974" s="34">
        <v>290</v>
      </c>
      <c r="D974" s="34">
        <v>293</v>
      </c>
      <c r="E974" s="34">
        <v>316</v>
      </c>
      <c r="F974" s="34">
        <v>228</v>
      </c>
      <c r="G974" s="34">
        <v>230</v>
      </c>
      <c r="H974" s="34">
        <v>239</v>
      </c>
      <c r="I974" s="34">
        <v>273</v>
      </c>
      <c r="J974" s="34">
        <v>242</v>
      </c>
      <c r="K974" s="34">
        <v>279</v>
      </c>
      <c r="L974" s="34">
        <v>187</v>
      </c>
      <c r="M974" s="34">
        <v>222</v>
      </c>
      <c r="N974" s="34">
        <v>189</v>
      </c>
      <c r="O974" s="34">
        <v>221</v>
      </c>
      <c r="P974" s="34">
        <v>235</v>
      </c>
      <c r="Q974" s="34">
        <v>323</v>
      </c>
      <c r="R974" s="34">
        <v>312</v>
      </c>
      <c r="S974" s="34">
        <v>364</v>
      </c>
      <c r="T974" s="34">
        <v>226</v>
      </c>
      <c r="U974" s="34">
        <v>291</v>
      </c>
      <c r="V974" s="34">
        <v>229</v>
      </c>
      <c r="W974" s="34">
        <v>373</v>
      </c>
      <c r="X974" s="34">
        <v>307</v>
      </c>
      <c r="Y974" s="34">
        <v>245</v>
      </c>
      <c r="Z974" s="34">
        <v>301</v>
      </c>
      <c r="AA974" s="34">
        <v>355</v>
      </c>
      <c r="AB974" s="34">
        <v>306</v>
      </c>
      <c r="AC974" s="34">
        <v>476</v>
      </c>
    </row>
    <row r="975" spans="1:29" x14ac:dyDescent="0.2">
      <c r="A975" s="34" t="s">
        <v>61468</v>
      </c>
      <c r="B975" s="34">
        <v>181</v>
      </c>
      <c r="C975" s="34">
        <v>224</v>
      </c>
      <c r="D975" s="34">
        <v>155</v>
      </c>
      <c r="E975" s="34">
        <v>234</v>
      </c>
      <c r="F975" s="34">
        <v>200</v>
      </c>
      <c r="G975" s="34">
        <v>254</v>
      </c>
      <c r="H975" s="34">
        <v>196</v>
      </c>
      <c r="I975" s="34">
        <v>202</v>
      </c>
      <c r="J975" s="34">
        <v>146</v>
      </c>
      <c r="K975" s="34">
        <v>251</v>
      </c>
      <c r="L975" s="34">
        <v>157</v>
      </c>
      <c r="M975" s="34">
        <v>250</v>
      </c>
      <c r="N975" s="34">
        <v>132</v>
      </c>
      <c r="O975" s="34">
        <v>207</v>
      </c>
      <c r="P975" s="34">
        <v>145</v>
      </c>
      <c r="Q975" s="34">
        <v>302</v>
      </c>
      <c r="R975" s="34">
        <v>257</v>
      </c>
      <c r="S975" s="34">
        <v>286</v>
      </c>
      <c r="T975" s="34">
        <v>209</v>
      </c>
      <c r="U975" s="34">
        <v>254</v>
      </c>
      <c r="V975" s="34">
        <v>185</v>
      </c>
      <c r="W975" s="34">
        <v>357</v>
      </c>
      <c r="X975" s="34">
        <v>217</v>
      </c>
      <c r="Y975" s="34">
        <v>348</v>
      </c>
      <c r="Z975" s="34">
        <v>193</v>
      </c>
      <c r="AA975" s="34">
        <v>407</v>
      </c>
      <c r="AB975" s="34">
        <v>285</v>
      </c>
      <c r="AC975" s="34">
        <v>439</v>
      </c>
    </row>
    <row r="976" spans="1:29" x14ac:dyDescent="0.2">
      <c r="A976" s="34" t="s">
        <v>61469</v>
      </c>
      <c r="B976" s="34">
        <v>197</v>
      </c>
      <c r="C976" s="34">
        <v>202</v>
      </c>
      <c r="D976" s="34">
        <v>166</v>
      </c>
      <c r="E976" s="34">
        <v>206</v>
      </c>
      <c r="F976" s="34">
        <v>172</v>
      </c>
      <c r="G976" s="34">
        <v>203</v>
      </c>
      <c r="H976" s="34">
        <v>168</v>
      </c>
      <c r="I976" s="34">
        <v>228</v>
      </c>
      <c r="J976" s="34">
        <v>175</v>
      </c>
      <c r="K976" s="34">
        <v>251</v>
      </c>
      <c r="L976" s="34">
        <v>120</v>
      </c>
      <c r="M976" s="34">
        <v>196</v>
      </c>
      <c r="N976" s="34">
        <v>165</v>
      </c>
      <c r="O976" s="34">
        <v>173</v>
      </c>
      <c r="P976" s="34">
        <v>158</v>
      </c>
      <c r="Q976" s="34">
        <v>263</v>
      </c>
      <c r="R976" s="34">
        <v>207</v>
      </c>
      <c r="S976" s="34">
        <v>252</v>
      </c>
      <c r="T976" s="34">
        <v>157</v>
      </c>
      <c r="U976" s="34">
        <v>181</v>
      </c>
      <c r="V976" s="34">
        <v>207</v>
      </c>
      <c r="W976" s="34">
        <v>227</v>
      </c>
      <c r="X976" s="34">
        <v>197</v>
      </c>
      <c r="Y976" s="34">
        <v>231</v>
      </c>
      <c r="Z976" s="34">
        <v>234</v>
      </c>
      <c r="AA976" s="34">
        <v>240</v>
      </c>
      <c r="AB976" s="34">
        <v>178</v>
      </c>
      <c r="AC976" s="34">
        <v>335</v>
      </c>
    </row>
    <row r="977" spans="1:29" x14ac:dyDescent="0.2">
      <c r="A977" s="34" t="s">
        <v>61470</v>
      </c>
      <c r="B977" s="34">
        <v>150</v>
      </c>
      <c r="C977" s="34">
        <v>124</v>
      </c>
      <c r="D977" s="34">
        <v>135</v>
      </c>
      <c r="E977" s="34">
        <v>197</v>
      </c>
      <c r="F977" s="34">
        <v>192</v>
      </c>
      <c r="G977" s="34">
        <v>224</v>
      </c>
      <c r="H977" s="34">
        <v>159</v>
      </c>
      <c r="I977" s="34">
        <v>131</v>
      </c>
      <c r="J977" s="34">
        <v>170</v>
      </c>
      <c r="K977" s="34">
        <v>188</v>
      </c>
      <c r="L977" s="34">
        <v>176</v>
      </c>
      <c r="M977" s="34">
        <v>148</v>
      </c>
      <c r="N977" s="34">
        <v>150</v>
      </c>
      <c r="O977" s="34">
        <v>159</v>
      </c>
      <c r="P977" s="34">
        <v>128</v>
      </c>
      <c r="Q977" s="34">
        <v>192</v>
      </c>
      <c r="R977" s="34">
        <v>261</v>
      </c>
      <c r="S977" s="34">
        <v>212</v>
      </c>
      <c r="T977" s="34">
        <v>181</v>
      </c>
      <c r="U977" s="34">
        <v>194</v>
      </c>
      <c r="V977" s="34">
        <v>195</v>
      </c>
      <c r="W977" s="34">
        <v>299</v>
      </c>
      <c r="X977" s="34">
        <v>269</v>
      </c>
      <c r="Y977" s="34">
        <v>216</v>
      </c>
      <c r="Z977" s="34">
        <v>189</v>
      </c>
      <c r="AA977" s="34">
        <v>176</v>
      </c>
      <c r="AB977" s="34">
        <v>234</v>
      </c>
      <c r="AC977" s="34">
        <v>282</v>
      </c>
    </row>
    <row r="978" spans="1:29" x14ac:dyDescent="0.2">
      <c r="A978" s="34" t="s">
        <v>61471</v>
      </c>
      <c r="B978" s="34">
        <v>171</v>
      </c>
      <c r="C978" s="34">
        <v>110</v>
      </c>
      <c r="D978" s="34">
        <v>152</v>
      </c>
      <c r="E978" s="34">
        <v>122</v>
      </c>
      <c r="F978" s="34">
        <v>145</v>
      </c>
      <c r="G978" s="34">
        <v>94</v>
      </c>
      <c r="H978" s="34">
        <v>142</v>
      </c>
      <c r="I978" s="34">
        <v>118</v>
      </c>
      <c r="J978" s="34">
        <v>110</v>
      </c>
      <c r="K978" s="34">
        <v>137</v>
      </c>
      <c r="L978" s="34">
        <v>95</v>
      </c>
      <c r="M978" s="34">
        <v>112</v>
      </c>
      <c r="N978" s="34">
        <v>113</v>
      </c>
      <c r="O978" s="34">
        <v>107</v>
      </c>
      <c r="P978" s="34">
        <v>98</v>
      </c>
      <c r="Q978" s="34">
        <v>179</v>
      </c>
      <c r="R978" s="34">
        <v>174</v>
      </c>
      <c r="S978" s="34">
        <v>195</v>
      </c>
      <c r="T978" s="34">
        <v>136</v>
      </c>
      <c r="U978" s="34">
        <v>103</v>
      </c>
      <c r="V978" s="34">
        <v>138</v>
      </c>
      <c r="W978" s="34">
        <v>165</v>
      </c>
      <c r="X978" s="34">
        <v>138</v>
      </c>
      <c r="Y978" s="34">
        <v>177</v>
      </c>
      <c r="Z978" s="34">
        <v>155</v>
      </c>
      <c r="AA978" s="34">
        <v>195</v>
      </c>
      <c r="AB978" s="34">
        <v>128</v>
      </c>
      <c r="AC978" s="34">
        <v>217</v>
      </c>
    </row>
    <row r="979" spans="1:29" x14ac:dyDescent="0.2">
      <c r="A979" s="34" t="s">
        <v>61472</v>
      </c>
      <c r="B979" s="34">
        <v>225</v>
      </c>
      <c r="C979" s="34">
        <v>223</v>
      </c>
      <c r="D979" s="34">
        <v>266</v>
      </c>
      <c r="E979" s="34">
        <v>283</v>
      </c>
      <c r="F979" s="34">
        <v>257</v>
      </c>
      <c r="G979" s="34">
        <v>316</v>
      </c>
      <c r="H979" s="34">
        <v>210</v>
      </c>
      <c r="I979" s="34">
        <v>270</v>
      </c>
      <c r="J979" s="34">
        <v>120</v>
      </c>
      <c r="K979" s="34">
        <v>654</v>
      </c>
      <c r="L979" s="34">
        <v>151</v>
      </c>
      <c r="M979" s="34">
        <v>266</v>
      </c>
      <c r="N979" s="34">
        <v>218</v>
      </c>
      <c r="O979" s="34">
        <v>211</v>
      </c>
      <c r="P979" s="34">
        <v>162</v>
      </c>
      <c r="Q979" s="34">
        <v>329</v>
      </c>
      <c r="R979" s="34">
        <v>276</v>
      </c>
      <c r="S979" s="34">
        <v>333</v>
      </c>
      <c r="T979" s="34">
        <v>211</v>
      </c>
      <c r="U979" s="34">
        <v>274</v>
      </c>
      <c r="V979" s="34">
        <v>309</v>
      </c>
      <c r="W979" s="34">
        <v>333</v>
      </c>
      <c r="X979" s="34">
        <v>295</v>
      </c>
      <c r="Y979" s="34">
        <v>291</v>
      </c>
      <c r="Z979" s="34">
        <v>176</v>
      </c>
      <c r="AA979" s="34">
        <v>586</v>
      </c>
      <c r="AB979" s="34">
        <v>256</v>
      </c>
      <c r="AC979" s="34">
        <v>429</v>
      </c>
    </row>
    <row r="980" spans="1:29" x14ac:dyDescent="0.2">
      <c r="A980" s="34" t="s">
        <v>61473</v>
      </c>
      <c r="B980" s="34">
        <v>403</v>
      </c>
      <c r="C980" s="34">
        <v>612</v>
      </c>
      <c r="D980" s="34">
        <v>526</v>
      </c>
      <c r="E980" s="34">
        <v>677</v>
      </c>
      <c r="F980" s="34">
        <v>442</v>
      </c>
      <c r="G980" s="34">
        <v>646</v>
      </c>
      <c r="H980" s="34">
        <v>376</v>
      </c>
      <c r="I980" s="34">
        <v>607</v>
      </c>
      <c r="J980" s="34">
        <v>342</v>
      </c>
      <c r="K980" s="34">
        <v>723</v>
      </c>
      <c r="L980" s="34">
        <v>239</v>
      </c>
      <c r="M980" s="34">
        <v>555</v>
      </c>
      <c r="N980" s="34">
        <v>371</v>
      </c>
      <c r="O980" s="34">
        <v>489</v>
      </c>
      <c r="P980" s="34">
        <v>304</v>
      </c>
      <c r="Q980" s="34">
        <v>660</v>
      </c>
      <c r="R980" s="34">
        <v>423</v>
      </c>
      <c r="S980" s="34">
        <v>749</v>
      </c>
      <c r="T980" s="34">
        <v>337</v>
      </c>
      <c r="U980" s="34">
        <v>405</v>
      </c>
      <c r="V980" s="34">
        <v>524</v>
      </c>
      <c r="W980" s="34">
        <v>640</v>
      </c>
      <c r="X980" s="34">
        <v>511</v>
      </c>
      <c r="Y980" s="34">
        <v>478</v>
      </c>
      <c r="Z980" s="34">
        <v>527</v>
      </c>
      <c r="AA980" s="34">
        <v>744</v>
      </c>
      <c r="AB980" s="34">
        <v>383</v>
      </c>
      <c r="AC980" s="34">
        <v>877</v>
      </c>
    </row>
    <row r="981" spans="1:29" x14ac:dyDescent="0.2">
      <c r="A981" s="34" t="s">
        <v>61474</v>
      </c>
      <c r="B981" s="34">
        <v>183</v>
      </c>
      <c r="C981" s="34">
        <v>201</v>
      </c>
      <c r="D981" s="34">
        <v>236</v>
      </c>
      <c r="E981" s="34">
        <v>249</v>
      </c>
      <c r="F981" s="34">
        <v>248</v>
      </c>
      <c r="G981" s="34">
        <v>209</v>
      </c>
      <c r="H981" s="34">
        <v>193</v>
      </c>
      <c r="I981" s="34">
        <v>193</v>
      </c>
      <c r="J981" s="34">
        <v>156</v>
      </c>
      <c r="K981" s="34">
        <v>174</v>
      </c>
      <c r="L981" s="34">
        <v>176</v>
      </c>
      <c r="M981" s="34">
        <v>219</v>
      </c>
      <c r="N981" s="34">
        <v>168</v>
      </c>
      <c r="O981" s="34">
        <v>178</v>
      </c>
      <c r="P981" s="34">
        <v>189</v>
      </c>
      <c r="Q981" s="34">
        <v>221</v>
      </c>
      <c r="R981" s="34">
        <v>252</v>
      </c>
      <c r="S981" s="34">
        <v>256</v>
      </c>
      <c r="T981" s="34">
        <v>173</v>
      </c>
      <c r="U981" s="34">
        <v>199</v>
      </c>
      <c r="V981" s="34">
        <v>243</v>
      </c>
      <c r="W981" s="34">
        <v>222</v>
      </c>
      <c r="X981" s="34">
        <v>275</v>
      </c>
      <c r="Y981" s="34">
        <v>174</v>
      </c>
      <c r="Z981" s="34">
        <v>261</v>
      </c>
      <c r="AA981" s="34">
        <v>291</v>
      </c>
      <c r="AB981" s="34">
        <v>187</v>
      </c>
      <c r="AC981" s="34">
        <v>357</v>
      </c>
    </row>
    <row r="982" spans="1:29" x14ac:dyDescent="0.2">
      <c r="A982" s="34" t="s">
        <v>61475</v>
      </c>
      <c r="B982" s="34">
        <v>184</v>
      </c>
      <c r="C982" s="34">
        <v>206</v>
      </c>
      <c r="D982" s="34">
        <v>172</v>
      </c>
      <c r="E982" s="34">
        <v>224</v>
      </c>
      <c r="F982" s="34">
        <v>173</v>
      </c>
      <c r="G982" s="34">
        <v>218</v>
      </c>
      <c r="H982" s="34">
        <v>163</v>
      </c>
      <c r="I982" s="34">
        <v>201</v>
      </c>
      <c r="J982" s="34">
        <v>129</v>
      </c>
      <c r="K982" s="34">
        <v>227</v>
      </c>
      <c r="L982" s="34">
        <v>124</v>
      </c>
      <c r="M982" s="34">
        <v>131</v>
      </c>
      <c r="N982" s="34">
        <v>149</v>
      </c>
      <c r="O982" s="34">
        <v>170</v>
      </c>
      <c r="P982" s="34">
        <v>170</v>
      </c>
      <c r="Q982" s="34">
        <v>289</v>
      </c>
      <c r="R982" s="34">
        <v>177</v>
      </c>
      <c r="S982" s="34">
        <v>263</v>
      </c>
      <c r="T982" s="34">
        <v>193</v>
      </c>
      <c r="U982" s="34">
        <v>198</v>
      </c>
      <c r="V982" s="34">
        <v>156</v>
      </c>
      <c r="W982" s="34">
        <v>256</v>
      </c>
      <c r="X982" s="34">
        <v>232</v>
      </c>
      <c r="Y982" s="34">
        <v>208</v>
      </c>
      <c r="Z982" s="34">
        <v>156</v>
      </c>
      <c r="AA982" s="34">
        <v>291</v>
      </c>
      <c r="AB982" s="34">
        <v>171</v>
      </c>
      <c r="AC982" s="34">
        <v>328</v>
      </c>
    </row>
    <row r="983" spans="1:29" x14ac:dyDescent="0.2">
      <c r="A983" s="34" t="s">
        <v>61476</v>
      </c>
      <c r="B983" s="34">
        <v>165</v>
      </c>
      <c r="C983" s="34">
        <v>169</v>
      </c>
      <c r="D983" s="34">
        <v>268</v>
      </c>
      <c r="E983" s="34">
        <v>198</v>
      </c>
      <c r="F983" s="34">
        <v>197</v>
      </c>
      <c r="G983" s="34">
        <v>251</v>
      </c>
      <c r="H983" s="34">
        <v>197</v>
      </c>
      <c r="I983" s="34">
        <v>226</v>
      </c>
      <c r="J983" s="34">
        <v>157</v>
      </c>
      <c r="K983" s="34">
        <v>209</v>
      </c>
      <c r="L983" s="34">
        <v>117</v>
      </c>
      <c r="M983" s="34">
        <v>140</v>
      </c>
      <c r="N983" s="34">
        <v>162</v>
      </c>
      <c r="O983" s="34">
        <v>139</v>
      </c>
      <c r="P983" s="34">
        <v>202</v>
      </c>
      <c r="Q983" s="34">
        <v>259</v>
      </c>
      <c r="R983" s="34">
        <v>261</v>
      </c>
      <c r="S983" s="34">
        <v>254</v>
      </c>
      <c r="T983" s="34">
        <v>160</v>
      </c>
      <c r="U983" s="34">
        <v>187</v>
      </c>
      <c r="V983" s="34">
        <v>223</v>
      </c>
      <c r="W983" s="34">
        <v>212</v>
      </c>
      <c r="X983" s="34">
        <v>220</v>
      </c>
      <c r="Y983" s="34">
        <v>201</v>
      </c>
      <c r="Z983" s="34">
        <v>204</v>
      </c>
      <c r="AA983" s="34">
        <v>254</v>
      </c>
      <c r="AB983" s="34">
        <v>233</v>
      </c>
      <c r="AC983" s="34">
        <v>322</v>
      </c>
    </row>
    <row r="984" spans="1:29" x14ac:dyDescent="0.2">
      <c r="A984" s="34" t="s">
        <v>61477</v>
      </c>
      <c r="B984" s="34">
        <v>860</v>
      </c>
      <c r="C984" s="34">
        <v>743</v>
      </c>
      <c r="D984" s="34">
        <v>887</v>
      </c>
      <c r="E984" s="34">
        <v>858</v>
      </c>
      <c r="F984" s="34">
        <v>926</v>
      </c>
      <c r="G984" s="34">
        <v>816</v>
      </c>
      <c r="H984" s="34">
        <v>713</v>
      </c>
      <c r="I984" s="34">
        <v>708</v>
      </c>
      <c r="J984" s="34">
        <v>708</v>
      </c>
      <c r="K984" s="34">
        <v>841</v>
      </c>
      <c r="L984" s="34">
        <v>628</v>
      </c>
      <c r="M984" s="34">
        <v>773</v>
      </c>
      <c r="N984" s="34">
        <v>726</v>
      </c>
      <c r="O984" s="34">
        <v>771</v>
      </c>
      <c r="P984" s="34">
        <v>672</v>
      </c>
      <c r="Q984" s="34">
        <v>973</v>
      </c>
      <c r="R984" s="34">
        <v>950</v>
      </c>
      <c r="S984" s="34">
        <v>950</v>
      </c>
      <c r="T984" s="34">
        <v>865</v>
      </c>
      <c r="U984" s="34">
        <v>746</v>
      </c>
      <c r="V984" s="34">
        <v>935</v>
      </c>
      <c r="W984" s="34">
        <v>956</v>
      </c>
      <c r="X984" s="34">
        <v>984</v>
      </c>
      <c r="Y984" s="34">
        <v>909</v>
      </c>
      <c r="Z984" s="34">
        <v>899</v>
      </c>
      <c r="AA984" s="34">
        <v>994</v>
      </c>
      <c r="AB984" s="34">
        <v>866</v>
      </c>
      <c r="AC984" s="34">
        <v>1344</v>
      </c>
    </row>
    <row r="985" spans="1:29" x14ac:dyDescent="0.2">
      <c r="A985" s="34" t="s">
        <v>61478</v>
      </c>
      <c r="B985" s="34">
        <v>248</v>
      </c>
      <c r="C985" s="34">
        <v>364</v>
      </c>
      <c r="D985" s="34">
        <v>366</v>
      </c>
      <c r="E985" s="34">
        <v>410</v>
      </c>
      <c r="F985" s="34">
        <v>286</v>
      </c>
      <c r="G985" s="34">
        <v>275</v>
      </c>
      <c r="H985" s="34">
        <v>277</v>
      </c>
      <c r="I985" s="34">
        <v>351</v>
      </c>
      <c r="J985" s="34">
        <v>249</v>
      </c>
      <c r="K985" s="34">
        <v>366</v>
      </c>
      <c r="L985" s="34">
        <v>235</v>
      </c>
      <c r="M985" s="34">
        <v>292</v>
      </c>
      <c r="N985" s="34">
        <v>221</v>
      </c>
      <c r="O985" s="34">
        <v>247</v>
      </c>
      <c r="P985" s="34">
        <v>271</v>
      </c>
      <c r="Q985" s="34">
        <v>383</v>
      </c>
      <c r="R985" s="34">
        <v>274</v>
      </c>
      <c r="S985" s="34">
        <v>360</v>
      </c>
      <c r="T985" s="34">
        <v>273</v>
      </c>
      <c r="U985" s="34">
        <v>275</v>
      </c>
      <c r="V985" s="34">
        <v>365</v>
      </c>
      <c r="W985" s="34">
        <v>375</v>
      </c>
      <c r="X985" s="34">
        <v>379</v>
      </c>
      <c r="Y985" s="34">
        <v>299</v>
      </c>
      <c r="Z985" s="34">
        <v>322</v>
      </c>
      <c r="AA985" s="34">
        <v>414</v>
      </c>
      <c r="AB985" s="34">
        <v>308</v>
      </c>
      <c r="AC985" s="34">
        <v>516</v>
      </c>
    </row>
    <row r="986" spans="1:29" x14ac:dyDescent="0.2">
      <c r="A986" s="34" t="s">
        <v>61479</v>
      </c>
      <c r="B986" s="34">
        <v>217</v>
      </c>
      <c r="C986" s="34">
        <v>209</v>
      </c>
      <c r="D986" s="34">
        <v>216</v>
      </c>
      <c r="E986" s="34">
        <v>198</v>
      </c>
      <c r="F986" s="34">
        <v>241</v>
      </c>
      <c r="G986" s="34">
        <v>224</v>
      </c>
      <c r="H986" s="34">
        <v>189</v>
      </c>
      <c r="I986" s="34">
        <v>202</v>
      </c>
      <c r="J986" s="34">
        <v>195</v>
      </c>
      <c r="K986" s="34">
        <v>226</v>
      </c>
      <c r="L986" s="34">
        <v>251</v>
      </c>
      <c r="M986" s="34">
        <v>280</v>
      </c>
      <c r="N986" s="34">
        <v>200</v>
      </c>
      <c r="O986" s="34">
        <v>186</v>
      </c>
      <c r="P986" s="34">
        <v>226</v>
      </c>
      <c r="Q986" s="34">
        <v>332</v>
      </c>
      <c r="R986" s="34">
        <v>287</v>
      </c>
      <c r="S986" s="34">
        <v>323</v>
      </c>
      <c r="T986" s="34">
        <v>340</v>
      </c>
      <c r="U986" s="34">
        <v>284</v>
      </c>
      <c r="V986" s="34">
        <v>236</v>
      </c>
      <c r="W986" s="34">
        <v>345</v>
      </c>
      <c r="X986" s="34">
        <v>287</v>
      </c>
      <c r="Y986" s="34">
        <v>365</v>
      </c>
      <c r="Z986" s="34">
        <v>255</v>
      </c>
      <c r="AA986" s="34">
        <v>294</v>
      </c>
      <c r="AB986" s="34">
        <v>319</v>
      </c>
      <c r="AC986" s="34">
        <v>435</v>
      </c>
    </row>
    <row r="987" spans="1:29" x14ac:dyDescent="0.2">
      <c r="A987" s="34" t="s">
        <v>61480</v>
      </c>
      <c r="B987" s="34">
        <v>300</v>
      </c>
      <c r="C987" s="34">
        <v>326</v>
      </c>
      <c r="D987" s="34">
        <v>326</v>
      </c>
      <c r="E987" s="34">
        <v>414</v>
      </c>
      <c r="F987" s="34">
        <v>359</v>
      </c>
      <c r="G987" s="34">
        <v>328</v>
      </c>
      <c r="H987" s="34">
        <v>378</v>
      </c>
      <c r="I987" s="34">
        <v>329</v>
      </c>
      <c r="J987" s="34">
        <v>321</v>
      </c>
      <c r="K987" s="34">
        <v>333</v>
      </c>
      <c r="L987" s="34">
        <v>308</v>
      </c>
      <c r="M987" s="34">
        <v>305</v>
      </c>
      <c r="N987" s="34">
        <v>287</v>
      </c>
      <c r="O987" s="34">
        <v>213</v>
      </c>
      <c r="P987" s="34">
        <v>305</v>
      </c>
      <c r="Q987" s="34">
        <v>464</v>
      </c>
      <c r="R987" s="34">
        <v>483</v>
      </c>
      <c r="S987" s="34">
        <v>437</v>
      </c>
      <c r="T987" s="34">
        <v>377</v>
      </c>
      <c r="U987" s="34">
        <v>352</v>
      </c>
      <c r="V987" s="34">
        <v>360</v>
      </c>
      <c r="W987" s="34">
        <v>576</v>
      </c>
      <c r="X987" s="34">
        <v>406</v>
      </c>
      <c r="Y987" s="34">
        <v>374</v>
      </c>
      <c r="Z987" s="34">
        <v>299</v>
      </c>
      <c r="AA987" s="34">
        <v>412</v>
      </c>
      <c r="AB987" s="34">
        <v>419</v>
      </c>
      <c r="AC987" s="34">
        <v>561</v>
      </c>
    </row>
    <row r="988" spans="1:29" x14ac:dyDescent="0.2">
      <c r="A988" s="34" t="s">
        <v>61481</v>
      </c>
      <c r="B988" s="34">
        <v>108</v>
      </c>
      <c r="C988" s="34">
        <v>114</v>
      </c>
      <c r="D988" s="34">
        <v>115</v>
      </c>
      <c r="E988" s="34">
        <v>121</v>
      </c>
      <c r="F988" s="34">
        <v>132</v>
      </c>
      <c r="G988" s="34">
        <v>121</v>
      </c>
      <c r="H988" s="34">
        <v>131</v>
      </c>
      <c r="I988" s="34">
        <v>138</v>
      </c>
      <c r="J988" s="34">
        <v>122</v>
      </c>
      <c r="K988" s="34">
        <v>118</v>
      </c>
      <c r="L988" s="34">
        <v>80</v>
      </c>
      <c r="M988" s="34">
        <v>113</v>
      </c>
      <c r="N988" s="34">
        <v>106</v>
      </c>
      <c r="O988" s="34">
        <v>141</v>
      </c>
      <c r="P988" s="34">
        <v>108</v>
      </c>
      <c r="Q988" s="34">
        <v>140</v>
      </c>
      <c r="R988" s="34">
        <v>171</v>
      </c>
      <c r="S988" s="34">
        <v>156</v>
      </c>
      <c r="T988" s="34">
        <v>146</v>
      </c>
      <c r="U988" s="34">
        <v>153</v>
      </c>
      <c r="V988" s="34">
        <v>169</v>
      </c>
      <c r="W988" s="34">
        <v>195</v>
      </c>
      <c r="X988" s="34">
        <v>167</v>
      </c>
      <c r="Y988" s="34">
        <v>143</v>
      </c>
      <c r="Z988" s="34">
        <v>129</v>
      </c>
      <c r="AA988" s="34">
        <v>153</v>
      </c>
      <c r="AB988" s="34">
        <v>171</v>
      </c>
      <c r="AC988" s="34">
        <v>224</v>
      </c>
    </row>
    <row r="989" spans="1:29" x14ac:dyDescent="0.2">
      <c r="A989" s="34" t="s">
        <v>61482</v>
      </c>
      <c r="B989" s="34">
        <v>314</v>
      </c>
      <c r="C989" s="34">
        <v>303</v>
      </c>
      <c r="D989" s="34">
        <v>223</v>
      </c>
      <c r="E989" s="34">
        <v>310</v>
      </c>
      <c r="F989" s="34">
        <v>236</v>
      </c>
      <c r="G989" s="34">
        <v>329</v>
      </c>
      <c r="H989" s="34">
        <v>267</v>
      </c>
      <c r="I989" s="34">
        <v>291</v>
      </c>
      <c r="J989" s="34">
        <v>214</v>
      </c>
      <c r="K989" s="34">
        <v>347</v>
      </c>
      <c r="L989" s="34">
        <v>264</v>
      </c>
      <c r="M989" s="34">
        <v>259</v>
      </c>
      <c r="N989" s="34">
        <v>228</v>
      </c>
      <c r="O989" s="34">
        <v>265</v>
      </c>
      <c r="P989" s="34">
        <v>240</v>
      </c>
      <c r="Q989" s="34">
        <v>397</v>
      </c>
      <c r="R989" s="34">
        <v>347</v>
      </c>
      <c r="S989" s="34">
        <v>422</v>
      </c>
      <c r="T989" s="34">
        <v>361</v>
      </c>
      <c r="U989" s="34">
        <v>324</v>
      </c>
      <c r="V989" s="34">
        <v>318</v>
      </c>
      <c r="W989" s="34">
        <v>398</v>
      </c>
      <c r="X989" s="34">
        <v>335</v>
      </c>
      <c r="Y989" s="34">
        <v>333</v>
      </c>
      <c r="Z989" s="34">
        <v>323</v>
      </c>
      <c r="AA989" s="34">
        <v>391</v>
      </c>
      <c r="AB989" s="34">
        <v>424</v>
      </c>
      <c r="AC989" s="34">
        <v>497</v>
      </c>
    </row>
    <row r="990" spans="1:29" x14ac:dyDescent="0.2">
      <c r="A990" s="34" t="s">
        <v>61483</v>
      </c>
      <c r="B990" s="34">
        <v>95</v>
      </c>
      <c r="C990" s="34">
        <v>200</v>
      </c>
      <c r="D990" s="34">
        <v>162</v>
      </c>
      <c r="E990" s="34">
        <v>254</v>
      </c>
      <c r="F990" s="34">
        <v>124</v>
      </c>
      <c r="G990" s="34">
        <v>214</v>
      </c>
      <c r="H990" s="34">
        <v>77</v>
      </c>
      <c r="I990" s="34">
        <v>176</v>
      </c>
      <c r="J990" s="34">
        <v>57</v>
      </c>
      <c r="K990" s="34">
        <v>256</v>
      </c>
      <c r="L990" s="34">
        <v>48</v>
      </c>
      <c r="M990" s="34">
        <v>178</v>
      </c>
      <c r="N990" s="34">
        <v>79</v>
      </c>
      <c r="O990" s="34">
        <v>141</v>
      </c>
      <c r="P990" s="34">
        <v>91</v>
      </c>
      <c r="Q990" s="34">
        <v>168</v>
      </c>
      <c r="R990" s="34">
        <v>96</v>
      </c>
      <c r="S990" s="34">
        <v>293</v>
      </c>
      <c r="T990" s="34">
        <v>50</v>
      </c>
      <c r="U990" s="34">
        <v>111</v>
      </c>
      <c r="V990" s="34">
        <v>101</v>
      </c>
      <c r="W990" s="34">
        <v>155</v>
      </c>
      <c r="X990" s="34">
        <v>172</v>
      </c>
      <c r="Y990" s="34">
        <v>81</v>
      </c>
      <c r="Z990" s="34">
        <v>164</v>
      </c>
      <c r="AA990" s="34">
        <v>233</v>
      </c>
      <c r="AB990" s="34">
        <v>60</v>
      </c>
      <c r="AC990" s="34">
        <v>323</v>
      </c>
    </row>
    <row r="991" spans="1:29" x14ac:dyDescent="0.2">
      <c r="A991" s="34" t="s">
        <v>61484</v>
      </c>
      <c r="B991" s="34">
        <v>193</v>
      </c>
      <c r="C991" s="34">
        <v>226</v>
      </c>
      <c r="D991" s="34">
        <v>215</v>
      </c>
      <c r="E991" s="34">
        <v>276</v>
      </c>
      <c r="F991" s="34">
        <v>278</v>
      </c>
      <c r="G991" s="34">
        <v>323</v>
      </c>
      <c r="H991" s="34">
        <v>240</v>
      </c>
      <c r="I991" s="34">
        <v>221</v>
      </c>
      <c r="J991" s="34">
        <v>189</v>
      </c>
      <c r="K991" s="34">
        <v>248</v>
      </c>
      <c r="L991" s="34">
        <v>191</v>
      </c>
      <c r="M991" s="34">
        <v>222</v>
      </c>
      <c r="N991" s="34">
        <v>195</v>
      </c>
      <c r="O991" s="34">
        <v>258</v>
      </c>
      <c r="P991" s="34">
        <v>259</v>
      </c>
      <c r="Q991" s="34">
        <v>321</v>
      </c>
      <c r="R991" s="34">
        <v>308</v>
      </c>
      <c r="S991" s="34">
        <v>292</v>
      </c>
      <c r="T991" s="34">
        <v>290</v>
      </c>
      <c r="U991" s="34">
        <v>231</v>
      </c>
      <c r="V991" s="34">
        <v>301</v>
      </c>
      <c r="W991" s="34">
        <v>274</v>
      </c>
      <c r="X991" s="34">
        <v>333</v>
      </c>
      <c r="Y991" s="34">
        <v>285</v>
      </c>
      <c r="Z991" s="34">
        <v>273</v>
      </c>
      <c r="AA991" s="34">
        <v>335</v>
      </c>
      <c r="AB991" s="34">
        <v>353</v>
      </c>
      <c r="AC991" s="34">
        <v>442</v>
      </c>
    </row>
    <row r="992" spans="1:29" x14ac:dyDescent="0.2">
      <c r="A992" s="34" t="s">
        <v>61485</v>
      </c>
      <c r="B992" s="34">
        <v>159</v>
      </c>
      <c r="C992" s="34">
        <v>188</v>
      </c>
      <c r="D992" s="34">
        <v>135</v>
      </c>
      <c r="E992" s="34">
        <v>220</v>
      </c>
      <c r="F992" s="34">
        <v>162</v>
      </c>
      <c r="G992" s="34">
        <v>127</v>
      </c>
      <c r="H992" s="34">
        <v>132</v>
      </c>
      <c r="I992" s="34">
        <v>137</v>
      </c>
      <c r="J992" s="34">
        <v>118</v>
      </c>
      <c r="K992" s="34">
        <v>214</v>
      </c>
      <c r="L992" s="34">
        <v>117</v>
      </c>
      <c r="M992" s="34">
        <v>131</v>
      </c>
      <c r="N992" s="34">
        <v>128</v>
      </c>
      <c r="O992" s="34">
        <v>131</v>
      </c>
      <c r="P992" s="34">
        <v>111</v>
      </c>
      <c r="Q992" s="34">
        <v>236</v>
      </c>
      <c r="R992" s="34">
        <v>178</v>
      </c>
      <c r="S992" s="34">
        <v>238</v>
      </c>
      <c r="T992" s="34">
        <v>111</v>
      </c>
      <c r="U992" s="34">
        <v>163</v>
      </c>
      <c r="V992" s="34">
        <v>188</v>
      </c>
      <c r="W992" s="34">
        <v>202</v>
      </c>
      <c r="X992" s="34">
        <v>152</v>
      </c>
      <c r="Y992" s="34">
        <v>225</v>
      </c>
      <c r="Z992" s="34">
        <v>183</v>
      </c>
      <c r="AA992" s="34">
        <v>247</v>
      </c>
      <c r="AB992" s="34">
        <v>164</v>
      </c>
      <c r="AC992" s="34">
        <v>317</v>
      </c>
    </row>
    <row r="993" spans="1:29" x14ac:dyDescent="0.2">
      <c r="A993" s="34" t="s">
        <v>61486</v>
      </c>
      <c r="B993" s="34">
        <v>227</v>
      </c>
      <c r="C993" s="34">
        <v>296</v>
      </c>
      <c r="D993" s="34">
        <v>262</v>
      </c>
      <c r="E993" s="34">
        <v>264</v>
      </c>
      <c r="F993" s="34">
        <v>228</v>
      </c>
      <c r="G993" s="34">
        <v>371</v>
      </c>
      <c r="H993" s="34">
        <v>199</v>
      </c>
      <c r="I993" s="34">
        <v>247</v>
      </c>
      <c r="J993" s="34">
        <v>139</v>
      </c>
      <c r="K993" s="34">
        <v>300</v>
      </c>
      <c r="L993" s="34">
        <v>111</v>
      </c>
      <c r="M993" s="34">
        <v>222</v>
      </c>
      <c r="N993" s="34">
        <v>132</v>
      </c>
      <c r="O993" s="34">
        <v>220</v>
      </c>
      <c r="P993" s="34">
        <v>185</v>
      </c>
      <c r="Q993" s="34">
        <v>332</v>
      </c>
      <c r="R993" s="34">
        <v>191</v>
      </c>
      <c r="S993" s="34">
        <v>344</v>
      </c>
      <c r="T993" s="34">
        <v>152</v>
      </c>
      <c r="U993" s="34">
        <v>197</v>
      </c>
      <c r="V993" s="34">
        <v>173</v>
      </c>
      <c r="W993" s="34">
        <v>332</v>
      </c>
      <c r="X993" s="34">
        <v>296</v>
      </c>
      <c r="Y993" s="34">
        <v>219</v>
      </c>
      <c r="Z993" s="34">
        <v>237</v>
      </c>
      <c r="AA993" s="34">
        <v>391</v>
      </c>
      <c r="AB993" s="34">
        <v>144</v>
      </c>
      <c r="AC993" s="34">
        <v>368</v>
      </c>
    </row>
    <row r="994" spans="1:29" x14ac:dyDescent="0.2">
      <c r="A994" s="34" t="s">
        <v>61487</v>
      </c>
      <c r="B994" s="34">
        <v>302</v>
      </c>
      <c r="C994" s="34">
        <v>249</v>
      </c>
      <c r="D994" s="34">
        <v>261</v>
      </c>
      <c r="E994" s="34">
        <v>293</v>
      </c>
      <c r="F994" s="34">
        <v>273</v>
      </c>
      <c r="G994" s="34">
        <v>226</v>
      </c>
      <c r="H994" s="34">
        <v>266</v>
      </c>
      <c r="I994" s="34">
        <v>282</v>
      </c>
      <c r="J994" s="34">
        <v>247</v>
      </c>
      <c r="K994" s="34">
        <v>295</v>
      </c>
      <c r="L994" s="34">
        <v>225</v>
      </c>
      <c r="M994" s="34">
        <v>237</v>
      </c>
      <c r="N994" s="34">
        <v>207</v>
      </c>
      <c r="O994" s="34">
        <v>251</v>
      </c>
      <c r="P994" s="34">
        <v>220</v>
      </c>
      <c r="Q994" s="34">
        <v>346</v>
      </c>
      <c r="R994" s="34">
        <v>361</v>
      </c>
      <c r="S994" s="34">
        <v>280</v>
      </c>
      <c r="T994" s="34">
        <v>289</v>
      </c>
      <c r="U994" s="34">
        <v>250</v>
      </c>
      <c r="V994" s="34">
        <v>322</v>
      </c>
      <c r="W994" s="34">
        <v>367</v>
      </c>
      <c r="X994" s="34">
        <v>372</v>
      </c>
      <c r="Y994" s="34">
        <v>352</v>
      </c>
      <c r="Z994" s="34">
        <v>284</v>
      </c>
      <c r="AA994" s="34">
        <v>330</v>
      </c>
      <c r="AB994" s="34">
        <v>375</v>
      </c>
      <c r="AC994" s="34">
        <v>440</v>
      </c>
    </row>
    <row r="995" spans="1:29" x14ac:dyDescent="0.2">
      <c r="A995" s="34" t="s">
        <v>61488</v>
      </c>
      <c r="B995" s="34">
        <v>118</v>
      </c>
      <c r="C995" s="34">
        <v>230</v>
      </c>
      <c r="D995" s="34">
        <v>217</v>
      </c>
      <c r="E995" s="34">
        <v>248</v>
      </c>
      <c r="F995" s="34">
        <v>157</v>
      </c>
      <c r="G995" s="34">
        <v>180</v>
      </c>
      <c r="H995" s="34">
        <v>101</v>
      </c>
      <c r="I995" s="34">
        <v>169</v>
      </c>
      <c r="J995" s="34">
        <v>80</v>
      </c>
      <c r="K995" s="34">
        <v>223</v>
      </c>
      <c r="L995" s="34">
        <v>36</v>
      </c>
      <c r="M995" s="34">
        <v>150</v>
      </c>
      <c r="N995" s="34">
        <v>100</v>
      </c>
      <c r="O995" s="34">
        <v>126</v>
      </c>
      <c r="P995" s="34">
        <v>91</v>
      </c>
      <c r="Q995" s="34">
        <v>162</v>
      </c>
      <c r="R995" s="34">
        <v>88</v>
      </c>
      <c r="S995" s="34">
        <v>285</v>
      </c>
      <c r="T995" s="34">
        <v>59</v>
      </c>
      <c r="U995" s="34">
        <v>97</v>
      </c>
      <c r="V995" s="34">
        <v>139</v>
      </c>
      <c r="W995" s="34">
        <v>145</v>
      </c>
      <c r="X995" s="34">
        <v>169</v>
      </c>
      <c r="Y995" s="34">
        <v>95</v>
      </c>
      <c r="Z995" s="34">
        <v>149</v>
      </c>
      <c r="AA995" s="34">
        <v>244</v>
      </c>
      <c r="AB995" s="34">
        <v>79</v>
      </c>
      <c r="AC995" s="34">
        <v>287</v>
      </c>
    </row>
    <row r="996" spans="1:29" x14ac:dyDescent="0.2">
      <c r="A996" s="34" t="s">
        <v>61489</v>
      </c>
      <c r="B996" s="34">
        <v>606</v>
      </c>
      <c r="C996" s="34">
        <v>669</v>
      </c>
      <c r="D996" s="34">
        <v>841</v>
      </c>
      <c r="E996" s="34">
        <v>684</v>
      </c>
      <c r="F996" s="34">
        <v>774</v>
      </c>
      <c r="G996" s="34">
        <v>603</v>
      </c>
      <c r="H996" s="34">
        <v>649</v>
      </c>
      <c r="I996" s="34">
        <v>613</v>
      </c>
      <c r="J996" s="34">
        <v>596</v>
      </c>
      <c r="K996" s="34">
        <v>732</v>
      </c>
      <c r="L996" s="34">
        <v>507</v>
      </c>
      <c r="M996" s="34">
        <v>578</v>
      </c>
      <c r="N996" s="34">
        <v>573</v>
      </c>
      <c r="O996" s="34">
        <v>572</v>
      </c>
      <c r="P996" s="34">
        <v>542</v>
      </c>
      <c r="Q996" s="34">
        <v>812</v>
      </c>
      <c r="R996" s="34">
        <v>828</v>
      </c>
      <c r="S996" s="34">
        <v>845</v>
      </c>
      <c r="T996" s="34">
        <v>573</v>
      </c>
      <c r="U996" s="34">
        <v>648</v>
      </c>
      <c r="V996" s="34">
        <v>783</v>
      </c>
      <c r="W996" s="34">
        <v>784</v>
      </c>
      <c r="X996" s="34">
        <v>881</v>
      </c>
      <c r="Y996" s="34">
        <v>680</v>
      </c>
      <c r="Z996" s="34">
        <v>818</v>
      </c>
      <c r="AA996" s="34">
        <v>856</v>
      </c>
      <c r="AB996" s="34">
        <v>762</v>
      </c>
      <c r="AC996" s="34">
        <v>1056</v>
      </c>
    </row>
    <row r="997" spans="1:29" x14ac:dyDescent="0.2">
      <c r="A997" s="34" t="s">
        <v>61490</v>
      </c>
      <c r="B997" s="34">
        <v>154</v>
      </c>
      <c r="C997" s="34">
        <v>227</v>
      </c>
      <c r="D997" s="34">
        <v>201</v>
      </c>
      <c r="E997" s="34">
        <v>203</v>
      </c>
      <c r="F997" s="34">
        <v>177</v>
      </c>
      <c r="G997" s="34">
        <v>301</v>
      </c>
      <c r="H997" s="34">
        <v>186</v>
      </c>
      <c r="I997" s="34">
        <v>183</v>
      </c>
      <c r="J997" s="34">
        <v>155</v>
      </c>
      <c r="K997" s="34">
        <v>282</v>
      </c>
      <c r="L997" s="34">
        <v>123</v>
      </c>
      <c r="M997" s="34">
        <v>197</v>
      </c>
      <c r="N997" s="34">
        <v>174</v>
      </c>
      <c r="O997" s="34">
        <v>253</v>
      </c>
      <c r="P997" s="34">
        <v>143</v>
      </c>
      <c r="Q997" s="34">
        <v>297</v>
      </c>
      <c r="R997" s="34">
        <v>224</v>
      </c>
      <c r="S997" s="34">
        <v>281</v>
      </c>
      <c r="T997" s="34">
        <v>175</v>
      </c>
      <c r="U997" s="34">
        <v>246</v>
      </c>
      <c r="V997" s="34">
        <v>197</v>
      </c>
      <c r="W997" s="34">
        <v>272</v>
      </c>
      <c r="X997" s="34">
        <v>240</v>
      </c>
      <c r="Y997" s="34">
        <v>247</v>
      </c>
      <c r="Z997" s="34">
        <v>174</v>
      </c>
      <c r="AA997" s="34">
        <v>282</v>
      </c>
      <c r="AB997" s="34">
        <v>206</v>
      </c>
      <c r="AC997" s="34">
        <v>354</v>
      </c>
    </row>
    <row r="998" spans="1:29" x14ac:dyDescent="0.2">
      <c r="A998" s="34" t="s">
        <v>61491</v>
      </c>
      <c r="B998" s="34">
        <v>114</v>
      </c>
      <c r="C998" s="34">
        <v>85</v>
      </c>
      <c r="D998" s="34">
        <v>121</v>
      </c>
      <c r="E998" s="34">
        <v>80</v>
      </c>
      <c r="F998" s="34">
        <v>113</v>
      </c>
      <c r="G998" s="34">
        <v>109</v>
      </c>
      <c r="H998" s="34">
        <v>70</v>
      </c>
      <c r="I998" s="34">
        <v>91</v>
      </c>
      <c r="J998" s="34">
        <v>71</v>
      </c>
      <c r="K998" s="34">
        <v>119</v>
      </c>
      <c r="L998" s="34">
        <v>39</v>
      </c>
      <c r="M998" s="34">
        <v>76</v>
      </c>
      <c r="N998" s="34">
        <v>102</v>
      </c>
      <c r="O998" s="34">
        <v>73</v>
      </c>
      <c r="P998" s="34">
        <v>65</v>
      </c>
      <c r="Q998" s="34">
        <v>135</v>
      </c>
      <c r="R998" s="34">
        <v>96</v>
      </c>
      <c r="S998" s="34">
        <v>137</v>
      </c>
      <c r="T998" s="34">
        <v>60</v>
      </c>
      <c r="U998" s="34">
        <v>98</v>
      </c>
      <c r="V998" s="34">
        <v>77</v>
      </c>
      <c r="W998" s="34">
        <v>108</v>
      </c>
      <c r="X998" s="34">
        <v>109</v>
      </c>
      <c r="Y998" s="34">
        <v>104</v>
      </c>
      <c r="Z998" s="34">
        <v>98</v>
      </c>
      <c r="AA998" s="34">
        <v>113</v>
      </c>
      <c r="AB998" s="34">
        <v>68</v>
      </c>
      <c r="AC998" s="34">
        <v>125</v>
      </c>
    </row>
    <row r="999" spans="1:29" x14ac:dyDescent="0.2">
      <c r="A999" s="34" t="s">
        <v>61492</v>
      </c>
      <c r="B999" s="34">
        <v>49</v>
      </c>
      <c r="C999" s="34">
        <v>29</v>
      </c>
      <c r="D999" s="34">
        <v>78</v>
      </c>
      <c r="E999" s="34">
        <v>29</v>
      </c>
      <c r="F999" s="34">
        <v>57</v>
      </c>
      <c r="G999" s="34">
        <v>24</v>
      </c>
      <c r="H999" s="34">
        <v>89</v>
      </c>
      <c r="I999" s="34">
        <v>31</v>
      </c>
      <c r="J999" s="34">
        <v>37</v>
      </c>
      <c r="K999" s="34">
        <v>122</v>
      </c>
      <c r="L999" s="34">
        <v>36</v>
      </c>
      <c r="M999" s="34">
        <v>23</v>
      </c>
      <c r="N999" s="34">
        <v>43</v>
      </c>
      <c r="O999" s="34">
        <v>46</v>
      </c>
      <c r="P999" s="34">
        <v>52</v>
      </c>
      <c r="Q999" s="34">
        <v>57</v>
      </c>
      <c r="R999" s="34">
        <v>63</v>
      </c>
      <c r="S999" s="34">
        <v>69</v>
      </c>
      <c r="T999" s="34">
        <v>50</v>
      </c>
      <c r="U999" s="34">
        <v>42</v>
      </c>
      <c r="V999" s="34">
        <v>59</v>
      </c>
      <c r="W999" s="34">
        <v>52</v>
      </c>
      <c r="X999" s="34">
        <v>28</v>
      </c>
      <c r="Y999" s="34">
        <v>61</v>
      </c>
      <c r="Z999" s="34">
        <v>54</v>
      </c>
      <c r="AA999" s="34">
        <v>50</v>
      </c>
      <c r="AB999" s="34">
        <v>58</v>
      </c>
      <c r="AC999" s="34">
        <v>71</v>
      </c>
    </row>
    <row r="1000" spans="1:29" x14ac:dyDescent="0.2">
      <c r="A1000" s="34" t="s">
        <v>61493</v>
      </c>
      <c r="B1000" s="34">
        <v>331</v>
      </c>
      <c r="C1000" s="34">
        <v>404</v>
      </c>
      <c r="D1000" s="34">
        <v>401</v>
      </c>
      <c r="E1000" s="34">
        <v>478</v>
      </c>
      <c r="F1000" s="34">
        <v>409</v>
      </c>
      <c r="G1000" s="34">
        <v>456</v>
      </c>
      <c r="H1000" s="34">
        <v>335</v>
      </c>
      <c r="I1000" s="34">
        <v>337</v>
      </c>
      <c r="J1000" s="34">
        <v>333</v>
      </c>
      <c r="K1000" s="34">
        <v>454</v>
      </c>
      <c r="L1000" s="34">
        <v>266</v>
      </c>
      <c r="M1000" s="34">
        <v>399</v>
      </c>
      <c r="N1000" s="34">
        <v>316</v>
      </c>
      <c r="O1000" s="34">
        <v>350</v>
      </c>
      <c r="P1000" s="34">
        <v>317</v>
      </c>
      <c r="Q1000" s="34">
        <v>529</v>
      </c>
      <c r="R1000" s="34">
        <v>451</v>
      </c>
      <c r="S1000" s="34">
        <v>558</v>
      </c>
      <c r="T1000" s="34">
        <v>351</v>
      </c>
      <c r="U1000" s="34">
        <v>419</v>
      </c>
      <c r="V1000" s="34">
        <v>416</v>
      </c>
      <c r="W1000" s="34">
        <v>521</v>
      </c>
      <c r="X1000" s="34">
        <v>465</v>
      </c>
      <c r="Y1000" s="34">
        <v>392</v>
      </c>
      <c r="Z1000" s="34">
        <v>402</v>
      </c>
      <c r="AA1000" s="34">
        <v>586</v>
      </c>
      <c r="AB1000" s="34">
        <v>502</v>
      </c>
      <c r="AC1000" s="34">
        <v>727</v>
      </c>
    </row>
    <row r="1001" spans="1:29" x14ac:dyDescent="0.2">
      <c r="A1001" s="34" t="s">
        <v>61494</v>
      </c>
      <c r="B1001" s="34">
        <v>89</v>
      </c>
      <c r="C1001" s="34">
        <v>249</v>
      </c>
      <c r="D1001" s="34">
        <v>152</v>
      </c>
      <c r="E1001" s="34">
        <v>200</v>
      </c>
      <c r="F1001" s="34">
        <v>131</v>
      </c>
      <c r="G1001" s="34">
        <v>265</v>
      </c>
      <c r="H1001" s="34">
        <v>126</v>
      </c>
      <c r="I1001" s="34">
        <v>215</v>
      </c>
      <c r="J1001" s="34">
        <v>107</v>
      </c>
      <c r="K1001" s="34">
        <v>269</v>
      </c>
      <c r="L1001" s="34">
        <v>81</v>
      </c>
      <c r="M1001" s="34">
        <v>225</v>
      </c>
      <c r="N1001" s="34">
        <v>113</v>
      </c>
      <c r="O1001" s="34">
        <v>168</v>
      </c>
      <c r="P1001" s="34">
        <v>91</v>
      </c>
      <c r="Q1001" s="34">
        <v>248</v>
      </c>
      <c r="R1001" s="34">
        <v>135</v>
      </c>
      <c r="S1001" s="34">
        <v>311</v>
      </c>
      <c r="T1001" s="34">
        <v>84</v>
      </c>
      <c r="U1001" s="34">
        <v>219</v>
      </c>
      <c r="V1001" s="34">
        <v>132</v>
      </c>
      <c r="W1001" s="34">
        <v>260</v>
      </c>
      <c r="X1001" s="34">
        <v>159</v>
      </c>
      <c r="Y1001" s="34">
        <v>255</v>
      </c>
      <c r="Z1001" s="34">
        <v>154</v>
      </c>
      <c r="AA1001" s="34">
        <v>323</v>
      </c>
      <c r="AB1001" s="34">
        <v>101</v>
      </c>
      <c r="AC1001" s="34">
        <v>362</v>
      </c>
    </row>
    <row r="1002" spans="1:29" x14ac:dyDescent="0.2">
      <c r="A1002" s="34" t="s">
        <v>61495</v>
      </c>
      <c r="B1002" s="34">
        <v>497</v>
      </c>
      <c r="C1002" s="34">
        <v>335</v>
      </c>
      <c r="D1002" s="34">
        <v>444</v>
      </c>
      <c r="E1002" s="34">
        <v>422</v>
      </c>
      <c r="F1002" s="34">
        <v>496</v>
      </c>
      <c r="G1002" s="34">
        <v>458</v>
      </c>
      <c r="H1002" s="34">
        <v>484</v>
      </c>
      <c r="I1002" s="34">
        <v>353</v>
      </c>
      <c r="J1002" s="34">
        <v>525</v>
      </c>
      <c r="K1002" s="34">
        <v>386</v>
      </c>
      <c r="L1002" s="34">
        <v>567</v>
      </c>
      <c r="M1002" s="34">
        <v>431</v>
      </c>
      <c r="N1002" s="34">
        <v>484</v>
      </c>
      <c r="O1002" s="34">
        <v>365</v>
      </c>
      <c r="P1002" s="34">
        <v>436</v>
      </c>
      <c r="Q1002" s="34">
        <v>642</v>
      </c>
      <c r="R1002" s="34">
        <v>695</v>
      </c>
      <c r="S1002" s="34">
        <v>532</v>
      </c>
      <c r="T1002" s="34">
        <v>739</v>
      </c>
      <c r="U1002" s="34">
        <v>495</v>
      </c>
      <c r="V1002" s="34">
        <v>549</v>
      </c>
      <c r="W1002" s="34">
        <v>732</v>
      </c>
      <c r="X1002" s="34">
        <v>713</v>
      </c>
      <c r="Y1002" s="34">
        <v>625</v>
      </c>
      <c r="Z1002" s="34">
        <v>567</v>
      </c>
      <c r="AA1002" s="34">
        <v>548</v>
      </c>
      <c r="AB1002" s="34">
        <v>788</v>
      </c>
      <c r="AC1002" s="34">
        <v>737</v>
      </c>
    </row>
    <row r="1003" spans="1:29" x14ac:dyDescent="0.2">
      <c r="A1003" s="34" t="s">
        <v>61496</v>
      </c>
      <c r="B1003" s="34">
        <v>234</v>
      </c>
      <c r="C1003" s="34">
        <v>253</v>
      </c>
      <c r="D1003" s="34">
        <v>287</v>
      </c>
      <c r="E1003" s="34">
        <v>315</v>
      </c>
      <c r="F1003" s="34">
        <v>229</v>
      </c>
      <c r="G1003" s="34">
        <v>264</v>
      </c>
      <c r="H1003" s="34">
        <v>257</v>
      </c>
      <c r="I1003" s="34">
        <v>266</v>
      </c>
      <c r="J1003" s="34">
        <v>198</v>
      </c>
      <c r="K1003" s="34">
        <v>300</v>
      </c>
      <c r="L1003" s="34">
        <v>164</v>
      </c>
      <c r="M1003" s="34">
        <v>264</v>
      </c>
      <c r="N1003" s="34">
        <v>208</v>
      </c>
      <c r="O1003" s="34">
        <v>233</v>
      </c>
      <c r="P1003" s="34">
        <v>221</v>
      </c>
      <c r="Q1003" s="34">
        <v>377</v>
      </c>
      <c r="R1003" s="34">
        <v>288</v>
      </c>
      <c r="S1003" s="34">
        <v>275</v>
      </c>
      <c r="T1003" s="34">
        <v>244</v>
      </c>
      <c r="U1003" s="34">
        <v>231</v>
      </c>
      <c r="V1003" s="34">
        <v>285</v>
      </c>
      <c r="W1003" s="34">
        <v>328</v>
      </c>
      <c r="X1003" s="34">
        <v>318</v>
      </c>
      <c r="Y1003" s="34">
        <v>278</v>
      </c>
      <c r="Z1003" s="34">
        <v>287</v>
      </c>
      <c r="AA1003" s="34">
        <v>282</v>
      </c>
      <c r="AB1003" s="34">
        <v>307</v>
      </c>
      <c r="AC1003" s="34">
        <v>455</v>
      </c>
    </row>
    <row r="1004" spans="1:29" x14ac:dyDescent="0.2">
      <c r="A1004" s="34" t="s">
        <v>61497</v>
      </c>
      <c r="B1004" s="34">
        <v>387</v>
      </c>
      <c r="C1004" s="34">
        <v>398</v>
      </c>
      <c r="D1004" s="34">
        <v>436</v>
      </c>
      <c r="E1004" s="34">
        <v>429</v>
      </c>
      <c r="F1004" s="34">
        <v>465</v>
      </c>
      <c r="G1004" s="34">
        <v>534</v>
      </c>
      <c r="H1004" s="34">
        <v>503</v>
      </c>
      <c r="I1004" s="34">
        <v>333</v>
      </c>
      <c r="J1004" s="34">
        <v>463</v>
      </c>
      <c r="K1004" s="34">
        <v>456</v>
      </c>
      <c r="L1004" s="34">
        <v>379</v>
      </c>
      <c r="M1004" s="34">
        <v>389</v>
      </c>
      <c r="N1004" s="34">
        <v>367</v>
      </c>
      <c r="O1004" s="34">
        <v>409</v>
      </c>
      <c r="P1004" s="34">
        <v>391</v>
      </c>
      <c r="Q1004" s="34">
        <v>620</v>
      </c>
      <c r="R1004" s="34">
        <v>611</v>
      </c>
      <c r="S1004" s="34">
        <v>506</v>
      </c>
      <c r="T1004" s="34">
        <v>557</v>
      </c>
      <c r="U1004" s="34">
        <v>511</v>
      </c>
      <c r="V1004" s="34">
        <v>596</v>
      </c>
      <c r="W1004" s="34">
        <v>603</v>
      </c>
      <c r="X1004" s="34">
        <v>612</v>
      </c>
      <c r="Y1004" s="34">
        <v>609</v>
      </c>
      <c r="Z1004" s="34">
        <v>535</v>
      </c>
      <c r="AA1004" s="34">
        <v>613</v>
      </c>
      <c r="AB1004" s="34">
        <v>593</v>
      </c>
      <c r="AC1004" s="34">
        <v>809</v>
      </c>
    </row>
    <row r="1005" spans="1:29" x14ac:dyDescent="0.2">
      <c r="A1005" s="34" t="s">
        <v>61498</v>
      </c>
      <c r="B1005" s="34">
        <v>1060</v>
      </c>
      <c r="C1005" s="34">
        <v>673</v>
      </c>
      <c r="D1005" s="34">
        <v>630</v>
      </c>
      <c r="E1005" s="34">
        <v>790</v>
      </c>
      <c r="F1005" s="34">
        <v>836</v>
      </c>
      <c r="G1005" s="34">
        <v>757</v>
      </c>
      <c r="H1005" s="34">
        <v>915</v>
      </c>
      <c r="I1005" s="34">
        <v>653</v>
      </c>
      <c r="J1005" s="34">
        <v>832</v>
      </c>
      <c r="K1005" s="34">
        <v>795</v>
      </c>
      <c r="L1005" s="34">
        <v>1138</v>
      </c>
      <c r="M1005" s="34">
        <v>623</v>
      </c>
      <c r="N1005" s="34">
        <v>717</v>
      </c>
      <c r="O1005" s="34">
        <v>665</v>
      </c>
      <c r="P1005" s="34">
        <v>905</v>
      </c>
      <c r="Q1005" s="34">
        <v>1098</v>
      </c>
      <c r="R1005" s="34">
        <v>1161</v>
      </c>
      <c r="S1005" s="34">
        <v>849</v>
      </c>
      <c r="T1005" s="34">
        <v>1315</v>
      </c>
      <c r="U1005" s="34">
        <v>966</v>
      </c>
      <c r="V1005" s="34">
        <v>1001</v>
      </c>
      <c r="W1005" s="34">
        <v>1783</v>
      </c>
      <c r="X1005" s="34">
        <v>1129</v>
      </c>
      <c r="Y1005" s="34">
        <v>1367</v>
      </c>
      <c r="Z1005" s="34">
        <v>764</v>
      </c>
      <c r="AA1005" s="34">
        <v>1048</v>
      </c>
      <c r="AB1005" s="34">
        <v>1415</v>
      </c>
      <c r="AC1005" s="34">
        <v>1286</v>
      </c>
    </row>
    <row r="1006" spans="1:29" x14ac:dyDescent="0.2">
      <c r="A1006" s="34" t="s">
        <v>61499</v>
      </c>
      <c r="B1006" s="34">
        <v>11</v>
      </c>
      <c r="C1006" s="34">
        <v>0</v>
      </c>
      <c r="D1006" s="34">
        <v>0</v>
      </c>
      <c r="E1006" s="34">
        <v>0</v>
      </c>
      <c r="F1006" s="34">
        <v>0</v>
      </c>
      <c r="G1006" s="34">
        <v>0</v>
      </c>
      <c r="H1006" s="34">
        <v>1</v>
      </c>
      <c r="I1006" s="34">
        <v>0</v>
      </c>
      <c r="J1006" s="34">
        <v>0</v>
      </c>
      <c r="K1006" s="34">
        <v>0</v>
      </c>
      <c r="L1006" s="34">
        <v>0</v>
      </c>
      <c r="M1006" s="34">
        <v>0</v>
      </c>
      <c r="N1006" s="34">
        <v>0</v>
      </c>
      <c r="O1006" s="34">
        <v>0</v>
      </c>
      <c r="P1006" s="34">
        <v>0</v>
      </c>
      <c r="Q1006" s="34">
        <v>0</v>
      </c>
      <c r="R1006" s="34">
        <v>0</v>
      </c>
      <c r="S1006" s="34">
        <v>1</v>
      </c>
      <c r="T1006" s="34">
        <v>0</v>
      </c>
      <c r="U1006" s="34">
        <v>0</v>
      </c>
      <c r="V1006" s="34">
        <v>0</v>
      </c>
      <c r="W1006" s="34">
        <v>0</v>
      </c>
      <c r="X1006" s="34">
        <v>0</v>
      </c>
      <c r="Y1006" s="34">
        <v>0</v>
      </c>
      <c r="Z1006" s="34">
        <v>0</v>
      </c>
      <c r="AA1006" s="34">
        <v>1</v>
      </c>
      <c r="AB1006" s="34">
        <v>0</v>
      </c>
      <c r="AC1006" s="34">
        <v>0</v>
      </c>
    </row>
    <row r="1007" spans="1:29" x14ac:dyDescent="0.2">
      <c r="A1007" s="34" t="s">
        <v>61500</v>
      </c>
      <c r="B1007" s="34">
        <v>386</v>
      </c>
      <c r="C1007" s="34">
        <v>307</v>
      </c>
      <c r="D1007" s="34">
        <v>380</v>
      </c>
      <c r="E1007" s="34">
        <v>352</v>
      </c>
      <c r="F1007" s="34">
        <v>399</v>
      </c>
      <c r="G1007" s="34">
        <v>301</v>
      </c>
      <c r="H1007" s="34">
        <v>383</v>
      </c>
      <c r="I1007" s="34">
        <v>352</v>
      </c>
      <c r="J1007" s="34">
        <v>377</v>
      </c>
      <c r="K1007" s="34">
        <v>336</v>
      </c>
      <c r="L1007" s="34">
        <v>293</v>
      </c>
      <c r="M1007" s="34">
        <v>354</v>
      </c>
      <c r="N1007" s="34">
        <v>323</v>
      </c>
      <c r="O1007" s="34">
        <v>337</v>
      </c>
      <c r="P1007" s="34">
        <v>413</v>
      </c>
      <c r="Q1007" s="34">
        <v>459</v>
      </c>
      <c r="R1007" s="34">
        <v>496</v>
      </c>
      <c r="S1007" s="34">
        <v>531</v>
      </c>
      <c r="T1007" s="34">
        <v>459</v>
      </c>
      <c r="U1007" s="34">
        <v>369</v>
      </c>
      <c r="V1007" s="34">
        <v>494</v>
      </c>
      <c r="W1007" s="34">
        <v>420</v>
      </c>
      <c r="X1007" s="34">
        <v>560</v>
      </c>
      <c r="Y1007" s="34">
        <v>373</v>
      </c>
      <c r="Z1007" s="34">
        <v>429</v>
      </c>
      <c r="AA1007" s="34">
        <v>419</v>
      </c>
      <c r="AB1007" s="34">
        <v>535</v>
      </c>
      <c r="AC1007" s="34">
        <v>588</v>
      </c>
    </row>
    <row r="1008" spans="1:29" x14ac:dyDescent="0.2">
      <c r="A1008" s="34" t="s">
        <v>61501</v>
      </c>
      <c r="B1008" s="34">
        <v>352</v>
      </c>
      <c r="C1008" s="34">
        <v>303</v>
      </c>
      <c r="D1008" s="34">
        <v>373</v>
      </c>
      <c r="E1008" s="34">
        <v>353</v>
      </c>
      <c r="F1008" s="34">
        <v>372</v>
      </c>
      <c r="G1008" s="34">
        <v>325</v>
      </c>
      <c r="H1008" s="34">
        <v>357</v>
      </c>
      <c r="I1008" s="34">
        <v>319</v>
      </c>
      <c r="J1008" s="34">
        <v>318</v>
      </c>
      <c r="K1008" s="34">
        <v>324</v>
      </c>
      <c r="L1008" s="34">
        <v>336</v>
      </c>
      <c r="M1008" s="34">
        <v>286</v>
      </c>
      <c r="N1008" s="34">
        <v>282</v>
      </c>
      <c r="O1008" s="34">
        <v>358</v>
      </c>
      <c r="P1008" s="34">
        <v>320</v>
      </c>
      <c r="Q1008" s="34">
        <v>467</v>
      </c>
      <c r="R1008" s="34">
        <v>448</v>
      </c>
      <c r="S1008" s="34">
        <v>386</v>
      </c>
      <c r="T1008" s="34">
        <v>419</v>
      </c>
      <c r="U1008" s="34">
        <v>368</v>
      </c>
      <c r="V1008" s="34">
        <v>442</v>
      </c>
      <c r="W1008" s="34">
        <v>463</v>
      </c>
      <c r="X1008" s="34">
        <v>411</v>
      </c>
      <c r="Y1008" s="34">
        <v>436</v>
      </c>
      <c r="Z1008" s="34">
        <v>363</v>
      </c>
      <c r="AA1008" s="34">
        <v>398</v>
      </c>
      <c r="AB1008" s="34">
        <v>403</v>
      </c>
      <c r="AC1008" s="34">
        <v>553</v>
      </c>
    </row>
    <row r="1009" spans="1:29" x14ac:dyDescent="0.2">
      <c r="A1009" s="34" t="s">
        <v>61502</v>
      </c>
      <c r="B1009" s="34">
        <v>235</v>
      </c>
      <c r="C1009" s="34">
        <v>157</v>
      </c>
      <c r="D1009" s="34">
        <v>234</v>
      </c>
      <c r="E1009" s="34">
        <v>158</v>
      </c>
      <c r="F1009" s="34">
        <v>198</v>
      </c>
      <c r="G1009" s="34">
        <v>179</v>
      </c>
      <c r="H1009" s="34">
        <v>192</v>
      </c>
      <c r="I1009" s="34">
        <v>195</v>
      </c>
      <c r="J1009" s="34">
        <v>182</v>
      </c>
      <c r="K1009" s="34">
        <v>204</v>
      </c>
      <c r="L1009" s="34">
        <v>160</v>
      </c>
      <c r="M1009" s="34">
        <v>168</v>
      </c>
      <c r="N1009" s="34">
        <v>171</v>
      </c>
      <c r="O1009" s="34">
        <v>178</v>
      </c>
      <c r="P1009" s="34">
        <v>186</v>
      </c>
      <c r="Q1009" s="34">
        <v>219</v>
      </c>
      <c r="R1009" s="34">
        <v>197</v>
      </c>
      <c r="S1009" s="34">
        <v>191</v>
      </c>
      <c r="T1009" s="34">
        <v>183</v>
      </c>
      <c r="U1009" s="34">
        <v>189</v>
      </c>
      <c r="V1009" s="34">
        <v>176</v>
      </c>
      <c r="W1009" s="34">
        <v>226</v>
      </c>
      <c r="X1009" s="34">
        <v>236</v>
      </c>
      <c r="Y1009" s="34">
        <v>239</v>
      </c>
      <c r="Z1009" s="34">
        <v>197</v>
      </c>
      <c r="AA1009" s="34">
        <v>230</v>
      </c>
      <c r="AB1009" s="34">
        <v>273</v>
      </c>
      <c r="AC1009" s="34">
        <v>318</v>
      </c>
    </row>
    <row r="1010" spans="1:29" x14ac:dyDescent="0.2">
      <c r="A1010" s="34" t="s">
        <v>61503</v>
      </c>
      <c r="B1010" s="34">
        <v>216</v>
      </c>
      <c r="C1010" s="34">
        <v>99</v>
      </c>
      <c r="D1010" s="34">
        <v>112</v>
      </c>
      <c r="E1010" s="34">
        <v>95</v>
      </c>
      <c r="F1010" s="34">
        <v>105</v>
      </c>
      <c r="G1010" s="34">
        <v>54</v>
      </c>
      <c r="H1010" s="34">
        <v>98</v>
      </c>
      <c r="I1010" s="34">
        <v>83</v>
      </c>
      <c r="J1010" s="34">
        <v>119</v>
      </c>
      <c r="K1010" s="34">
        <v>100</v>
      </c>
      <c r="L1010" s="34">
        <v>72</v>
      </c>
      <c r="M1010" s="34">
        <v>74</v>
      </c>
      <c r="N1010" s="34">
        <v>114</v>
      </c>
      <c r="O1010" s="34">
        <v>98</v>
      </c>
      <c r="P1010" s="34">
        <v>96</v>
      </c>
      <c r="Q1010" s="34">
        <v>129</v>
      </c>
      <c r="R1010" s="34">
        <v>158</v>
      </c>
      <c r="S1010" s="34">
        <v>149</v>
      </c>
      <c r="T1010" s="34">
        <v>86</v>
      </c>
      <c r="U1010" s="34">
        <v>68</v>
      </c>
      <c r="V1010" s="34">
        <v>131</v>
      </c>
      <c r="W1010" s="34">
        <v>130</v>
      </c>
      <c r="X1010" s="34">
        <v>131</v>
      </c>
      <c r="Y1010" s="34">
        <v>125</v>
      </c>
      <c r="Z1010" s="34">
        <v>116</v>
      </c>
      <c r="AA1010" s="34">
        <v>132</v>
      </c>
      <c r="AB1010" s="34">
        <v>113</v>
      </c>
      <c r="AC1010" s="34">
        <v>148</v>
      </c>
    </row>
    <row r="1011" spans="1:29" x14ac:dyDescent="0.2">
      <c r="A1011" s="34" t="s">
        <v>61504</v>
      </c>
      <c r="B1011" s="34">
        <v>219</v>
      </c>
      <c r="C1011" s="34">
        <v>367</v>
      </c>
      <c r="D1011" s="34">
        <v>392</v>
      </c>
      <c r="E1011" s="34">
        <v>376</v>
      </c>
      <c r="F1011" s="34">
        <v>351</v>
      </c>
      <c r="G1011" s="34">
        <v>328</v>
      </c>
      <c r="H1011" s="34">
        <v>417</v>
      </c>
      <c r="I1011" s="34">
        <v>307</v>
      </c>
      <c r="J1011" s="34">
        <v>284</v>
      </c>
      <c r="K1011" s="34">
        <v>351</v>
      </c>
      <c r="L1011" s="34">
        <v>198</v>
      </c>
      <c r="M1011" s="34">
        <v>257</v>
      </c>
      <c r="N1011" s="34">
        <v>307</v>
      </c>
      <c r="O1011" s="34">
        <v>253</v>
      </c>
      <c r="P1011" s="34">
        <v>329</v>
      </c>
      <c r="Q1011" s="34">
        <v>449</v>
      </c>
      <c r="R1011" s="34">
        <v>396</v>
      </c>
      <c r="S1011" s="34">
        <v>450</v>
      </c>
      <c r="T1011" s="34">
        <v>282</v>
      </c>
      <c r="U1011" s="34">
        <v>343</v>
      </c>
      <c r="V1011" s="34">
        <v>388</v>
      </c>
      <c r="W1011" s="34">
        <v>327</v>
      </c>
      <c r="X1011" s="34">
        <v>460</v>
      </c>
      <c r="Y1011" s="34">
        <v>309</v>
      </c>
      <c r="Z1011" s="34">
        <v>478</v>
      </c>
      <c r="AA1011" s="34">
        <v>478</v>
      </c>
      <c r="AB1011" s="34">
        <v>424</v>
      </c>
      <c r="AC1011" s="34">
        <v>563</v>
      </c>
    </row>
    <row r="1012" spans="1:29" x14ac:dyDescent="0.2">
      <c r="A1012" s="34" t="s">
        <v>61505</v>
      </c>
      <c r="B1012" s="34">
        <v>135</v>
      </c>
      <c r="C1012" s="34">
        <v>200</v>
      </c>
      <c r="D1012" s="34">
        <v>219</v>
      </c>
      <c r="E1012" s="34">
        <v>261</v>
      </c>
      <c r="F1012" s="34">
        <v>176</v>
      </c>
      <c r="G1012" s="34">
        <v>224</v>
      </c>
      <c r="H1012" s="34">
        <v>169</v>
      </c>
      <c r="I1012" s="34">
        <v>195</v>
      </c>
      <c r="J1012" s="34">
        <v>164</v>
      </c>
      <c r="K1012" s="34">
        <v>220</v>
      </c>
      <c r="L1012" s="34">
        <v>96</v>
      </c>
      <c r="M1012" s="34">
        <v>192</v>
      </c>
      <c r="N1012" s="34">
        <v>158</v>
      </c>
      <c r="O1012" s="34">
        <v>204</v>
      </c>
      <c r="P1012" s="34">
        <v>126</v>
      </c>
      <c r="Q1012" s="34">
        <v>269</v>
      </c>
      <c r="R1012" s="34">
        <v>220</v>
      </c>
      <c r="S1012" s="34">
        <v>259</v>
      </c>
      <c r="T1012" s="34">
        <v>167</v>
      </c>
      <c r="U1012" s="34">
        <v>177</v>
      </c>
      <c r="V1012" s="34">
        <v>230</v>
      </c>
      <c r="W1012" s="34">
        <v>233</v>
      </c>
      <c r="X1012" s="34">
        <v>230</v>
      </c>
      <c r="Y1012" s="34">
        <v>178</v>
      </c>
      <c r="Z1012" s="34">
        <v>188</v>
      </c>
      <c r="AA1012" s="34">
        <v>234</v>
      </c>
      <c r="AB1012" s="34">
        <v>182</v>
      </c>
      <c r="AC1012" s="34">
        <v>328</v>
      </c>
    </row>
    <row r="1013" spans="1:29" x14ac:dyDescent="0.2">
      <c r="A1013" s="34" t="s">
        <v>61506</v>
      </c>
      <c r="B1013" s="34">
        <v>295</v>
      </c>
      <c r="C1013" s="34">
        <v>232</v>
      </c>
      <c r="D1013" s="34">
        <v>310</v>
      </c>
      <c r="E1013" s="34">
        <v>249</v>
      </c>
      <c r="F1013" s="34">
        <v>234</v>
      </c>
      <c r="G1013" s="34">
        <v>265</v>
      </c>
      <c r="H1013" s="34">
        <v>254</v>
      </c>
      <c r="I1013" s="34">
        <v>245</v>
      </c>
      <c r="J1013" s="34">
        <v>193</v>
      </c>
      <c r="K1013" s="34">
        <v>418</v>
      </c>
      <c r="L1013" s="34">
        <v>153</v>
      </c>
      <c r="M1013" s="34">
        <v>167</v>
      </c>
      <c r="N1013" s="34">
        <v>205</v>
      </c>
      <c r="O1013" s="34">
        <v>160</v>
      </c>
      <c r="P1013" s="34">
        <v>212</v>
      </c>
      <c r="Q1013" s="34">
        <v>327</v>
      </c>
      <c r="R1013" s="34">
        <v>255</v>
      </c>
      <c r="S1013" s="34">
        <v>285</v>
      </c>
      <c r="T1013" s="34">
        <v>278</v>
      </c>
      <c r="U1013" s="34">
        <v>218</v>
      </c>
      <c r="V1013" s="34">
        <v>291</v>
      </c>
      <c r="W1013" s="34">
        <v>254</v>
      </c>
      <c r="X1013" s="34">
        <v>273</v>
      </c>
      <c r="Y1013" s="34">
        <v>201</v>
      </c>
      <c r="Z1013" s="34">
        <v>239</v>
      </c>
      <c r="AA1013" s="34">
        <v>424</v>
      </c>
      <c r="AB1013" s="34">
        <v>274</v>
      </c>
      <c r="AC1013" s="34">
        <v>331</v>
      </c>
    </row>
    <row r="1014" spans="1:29" x14ac:dyDescent="0.2">
      <c r="A1014" s="34" t="s">
        <v>61507</v>
      </c>
      <c r="B1014" s="34">
        <v>263</v>
      </c>
      <c r="C1014" s="34">
        <v>282</v>
      </c>
      <c r="D1014" s="34">
        <v>345</v>
      </c>
      <c r="E1014" s="34">
        <v>314</v>
      </c>
      <c r="F1014" s="34">
        <v>312</v>
      </c>
      <c r="G1014" s="34">
        <v>290</v>
      </c>
      <c r="H1014" s="34">
        <v>303</v>
      </c>
      <c r="I1014" s="34">
        <v>320</v>
      </c>
      <c r="J1014" s="34">
        <v>315</v>
      </c>
      <c r="K1014" s="34">
        <v>311</v>
      </c>
      <c r="L1014" s="34">
        <v>354</v>
      </c>
      <c r="M1014" s="34">
        <v>280</v>
      </c>
      <c r="N1014" s="34">
        <v>350</v>
      </c>
      <c r="O1014" s="34">
        <v>281</v>
      </c>
      <c r="P1014" s="34">
        <v>318</v>
      </c>
      <c r="Q1014" s="34">
        <v>385</v>
      </c>
      <c r="R1014" s="34">
        <v>534</v>
      </c>
      <c r="S1014" s="34">
        <v>343</v>
      </c>
      <c r="T1014" s="34">
        <v>488</v>
      </c>
      <c r="U1014" s="34">
        <v>332</v>
      </c>
      <c r="V1014" s="34">
        <v>422</v>
      </c>
      <c r="W1014" s="34">
        <v>431</v>
      </c>
      <c r="X1014" s="34">
        <v>475</v>
      </c>
      <c r="Y1014" s="34">
        <v>411</v>
      </c>
      <c r="Z1014" s="34">
        <v>349</v>
      </c>
      <c r="AA1014" s="34">
        <v>395</v>
      </c>
      <c r="AB1014" s="34">
        <v>535</v>
      </c>
      <c r="AC1014" s="34">
        <v>505</v>
      </c>
    </row>
    <row r="1015" spans="1:29" x14ac:dyDescent="0.2">
      <c r="A1015" s="34" t="s">
        <v>61508</v>
      </c>
      <c r="B1015" s="34">
        <v>127</v>
      </c>
      <c r="C1015" s="34">
        <v>82</v>
      </c>
      <c r="D1015" s="34">
        <v>147</v>
      </c>
      <c r="E1015" s="34">
        <v>122</v>
      </c>
      <c r="F1015" s="34">
        <v>122</v>
      </c>
      <c r="G1015" s="34">
        <v>80</v>
      </c>
      <c r="H1015" s="34">
        <v>96</v>
      </c>
      <c r="I1015" s="34">
        <v>97</v>
      </c>
      <c r="J1015" s="34">
        <v>85</v>
      </c>
      <c r="K1015" s="34">
        <v>92</v>
      </c>
      <c r="L1015" s="34">
        <v>65</v>
      </c>
      <c r="M1015" s="34">
        <v>52</v>
      </c>
      <c r="N1015" s="34">
        <v>71</v>
      </c>
      <c r="O1015" s="34">
        <v>83</v>
      </c>
      <c r="P1015" s="34">
        <v>88</v>
      </c>
      <c r="Q1015" s="34">
        <v>102</v>
      </c>
      <c r="R1015" s="34">
        <v>111</v>
      </c>
      <c r="S1015" s="34">
        <v>133</v>
      </c>
      <c r="T1015" s="34">
        <v>89</v>
      </c>
      <c r="U1015" s="34">
        <v>93</v>
      </c>
      <c r="V1015" s="34">
        <v>135</v>
      </c>
      <c r="W1015" s="34">
        <v>83</v>
      </c>
      <c r="X1015" s="34">
        <v>127</v>
      </c>
      <c r="Y1015" s="34">
        <v>72</v>
      </c>
      <c r="Z1015" s="34">
        <v>135</v>
      </c>
      <c r="AA1015" s="34">
        <v>106</v>
      </c>
      <c r="AB1015" s="34">
        <v>102</v>
      </c>
      <c r="AC1015" s="34">
        <v>124</v>
      </c>
    </row>
    <row r="1016" spans="1:29" x14ac:dyDescent="0.2">
      <c r="A1016" s="34" t="s">
        <v>61509</v>
      </c>
      <c r="B1016" s="34">
        <v>504</v>
      </c>
      <c r="C1016" s="34">
        <v>469</v>
      </c>
      <c r="D1016" s="34">
        <v>720</v>
      </c>
      <c r="E1016" s="34">
        <v>585</v>
      </c>
      <c r="F1016" s="34">
        <v>542</v>
      </c>
      <c r="G1016" s="34">
        <v>524</v>
      </c>
      <c r="H1016" s="34">
        <v>520</v>
      </c>
      <c r="I1016" s="34">
        <v>445</v>
      </c>
      <c r="J1016" s="34">
        <v>517</v>
      </c>
      <c r="K1016" s="34">
        <v>549</v>
      </c>
      <c r="L1016" s="34">
        <v>337</v>
      </c>
      <c r="M1016" s="34">
        <v>449</v>
      </c>
      <c r="N1016" s="34">
        <v>522</v>
      </c>
      <c r="O1016" s="34">
        <v>461</v>
      </c>
      <c r="P1016" s="34">
        <v>528</v>
      </c>
      <c r="Q1016" s="34">
        <v>596</v>
      </c>
      <c r="R1016" s="34">
        <v>617</v>
      </c>
      <c r="S1016" s="34">
        <v>686</v>
      </c>
      <c r="T1016" s="34">
        <v>456</v>
      </c>
      <c r="U1016" s="34">
        <v>419</v>
      </c>
      <c r="V1016" s="34">
        <v>590</v>
      </c>
      <c r="W1016" s="34">
        <v>509</v>
      </c>
      <c r="X1016" s="34">
        <v>863</v>
      </c>
      <c r="Y1016" s="34">
        <v>488</v>
      </c>
      <c r="Z1016" s="34">
        <v>684</v>
      </c>
      <c r="AA1016" s="34">
        <v>669</v>
      </c>
      <c r="AB1016" s="34">
        <v>512</v>
      </c>
      <c r="AC1016" s="34">
        <v>890</v>
      </c>
    </row>
    <row r="1017" spans="1:29" x14ac:dyDescent="0.2">
      <c r="A1017" s="34" t="s">
        <v>61510</v>
      </c>
      <c r="B1017" s="34">
        <v>137</v>
      </c>
      <c r="C1017" s="34">
        <v>140</v>
      </c>
      <c r="D1017" s="34">
        <v>121</v>
      </c>
      <c r="E1017" s="34">
        <v>197</v>
      </c>
      <c r="F1017" s="34">
        <v>117</v>
      </c>
      <c r="G1017" s="34">
        <v>179</v>
      </c>
      <c r="H1017" s="34">
        <v>134</v>
      </c>
      <c r="I1017" s="34">
        <v>159</v>
      </c>
      <c r="J1017" s="34">
        <v>112</v>
      </c>
      <c r="K1017" s="34">
        <v>207</v>
      </c>
      <c r="L1017" s="34">
        <v>66</v>
      </c>
      <c r="M1017" s="34">
        <v>135</v>
      </c>
      <c r="N1017" s="34">
        <v>83</v>
      </c>
      <c r="O1017" s="34">
        <v>156</v>
      </c>
      <c r="P1017" s="34">
        <v>83</v>
      </c>
      <c r="Q1017" s="34">
        <v>168</v>
      </c>
      <c r="R1017" s="34">
        <v>110</v>
      </c>
      <c r="S1017" s="34">
        <v>193</v>
      </c>
      <c r="T1017" s="34">
        <v>106</v>
      </c>
      <c r="U1017" s="34">
        <v>145</v>
      </c>
      <c r="V1017" s="34">
        <v>135</v>
      </c>
      <c r="W1017" s="34">
        <v>132</v>
      </c>
      <c r="X1017" s="34">
        <v>145</v>
      </c>
      <c r="Y1017" s="34">
        <v>133</v>
      </c>
      <c r="Z1017" s="34">
        <v>155</v>
      </c>
      <c r="AA1017" s="34">
        <v>196</v>
      </c>
      <c r="AB1017" s="34">
        <v>99</v>
      </c>
      <c r="AC1017" s="34">
        <v>220</v>
      </c>
    </row>
    <row r="1018" spans="1:29" x14ac:dyDescent="0.2">
      <c r="A1018" s="34" t="s">
        <v>61511</v>
      </c>
      <c r="B1018" s="34">
        <v>2320</v>
      </c>
      <c r="C1018" s="34">
        <v>939</v>
      </c>
      <c r="D1018" s="34">
        <v>1276</v>
      </c>
      <c r="E1018" s="34">
        <v>874</v>
      </c>
      <c r="F1018" s="34">
        <v>1655</v>
      </c>
      <c r="G1018" s="34">
        <v>931</v>
      </c>
      <c r="H1018" s="34">
        <v>1619</v>
      </c>
      <c r="I1018" s="34">
        <v>856</v>
      </c>
      <c r="J1018" s="34">
        <v>1690</v>
      </c>
      <c r="K1018" s="34">
        <v>1038</v>
      </c>
      <c r="L1018" s="34">
        <v>2181</v>
      </c>
      <c r="M1018" s="34">
        <v>767</v>
      </c>
      <c r="N1018" s="34">
        <v>1428</v>
      </c>
      <c r="O1018" s="34">
        <v>931</v>
      </c>
      <c r="P1018" s="34">
        <v>1525</v>
      </c>
      <c r="Q1018" s="34">
        <v>1467</v>
      </c>
      <c r="R1018" s="34">
        <v>2381</v>
      </c>
      <c r="S1018" s="34">
        <v>1157</v>
      </c>
      <c r="T1018" s="34">
        <v>2690</v>
      </c>
      <c r="U1018" s="34">
        <v>1122</v>
      </c>
      <c r="V1018" s="34">
        <v>2059</v>
      </c>
      <c r="W1018" s="34">
        <v>1643</v>
      </c>
      <c r="X1018" s="34">
        <v>1879</v>
      </c>
      <c r="Y1018" s="34">
        <v>1617</v>
      </c>
      <c r="Z1018" s="34">
        <v>1694</v>
      </c>
      <c r="AA1018" s="34">
        <v>1211</v>
      </c>
      <c r="AB1018" s="34">
        <v>3095</v>
      </c>
      <c r="AC1018" s="34">
        <v>1732</v>
      </c>
    </row>
    <row r="1019" spans="1:29" x14ac:dyDescent="0.2">
      <c r="A1019" s="34" t="s">
        <v>61512</v>
      </c>
      <c r="B1019" s="34">
        <v>351</v>
      </c>
      <c r="C1019" s="34">
        <v>437</v>
      </c>
      <c r="D1019" s="34">
        <v>580</v>
      </c>
      <c r="E1019" s="34">
        <v>480</v>
      </c>
      <c r="F1019" s="34">
        <v>556</v>
      </c>
      <c r="G1019" s="34">
        <v>491</v>
      </c>
      <c r="H1019" s="34">
        <v>477</v>
      </c>
      <c r="I1019" s="34">
        <v>386</v>
      </c>
      <c r="J1019" s="34">
        <v>464</v>
      </c>
      <c r="K1019" s="34">
        <v>477</v>
      </c>
      <c r="L1019" s="34">
        <v>332</v>
      </c>
      <c r="M1019" s="34">
        <v>386</v>
      </c>
      <c r="N1019" s="34">
        <v>475</v>
      </c>
      <c r="O1019" s="34">
        <v>442</v>
      </c>
      <c r="P1019" s="34">
        <v>470</v>
      </c>
      <c r="Q1019" s="34">
        <v>593</v>
      </c>
      <c r="R1019" s="34">
        <v>656</v>
      </c>
      <c r="S1019" s="34">
        <v>671</v>
      </c>
      <c r="T1019" s="34">
        <v>485</v>
      </c>
      <c r="U1019" s="34">
        <v>445</v>
      </c>
      <c r="V1019" s="34">
        <v>570</v>
      </c>
      <c r="W1019" s="34">
        <v>492</v>
      </c>
      <c r="X1019" s="34">
        <v>693</v>
      </c>
      <c r="Y1019" s="34">
        <v>534</v>
      </c>
      <c r="Z1019" s="34">
        <v>629</v>
      </c>
      <c r="AA1019" s="34">
        <v>671</v>
      </c>
      <c r="AB1019" s="34">
        <v>612</v>
      </c>
      <c r="AC1019" s="34">
        <v>800</v>
      </c>
    </row>
    <row r="1020" spans="1:29" x14ac:dyDescent="0.2">
      <c r="A1020" s="34" t="s">
        <v>61513</v>
      </c>
      <c r="B1020" s="34">
        <v>371</v>
      </c>
      <c r="C1020" s="34">
        <v>319</v>
      </c>
      <c r="D1020" s="34">
        <v>461</v>
      </c>
      <c r="E1020" s="34">
        <v>427</v>
      </c>
      <c r="F1020" s="34">
        <v>384</v>
      </c>
      <c r="G1020" s="34">
        <v>360</v>
      </c>
      <c r="H1020" s="34">
        <v>375</v>
      </c>
      <c r="I1020" s="34">
        <v>338</v>
      </c>
      <c r="J1020" s="34">
        <v>312</v>
      </c>
      <c r="K1020" s="34">
        <v>296</v>
      </c>
      <c r="L1020" s="34">
        <v>195</v>
      </c>
      <c r="M1020" s="34">
        <v>298</v>
      </c>
      <c r="N1020" s="34">
        <v>338</v>
      </c>
      <c r="O1020" s="34">
        <v>277</v>
      </c>
      <c r="P1020" s="34">
        <v>345</v>
      </c>
      <c r="Q1020" s="34">
        <v>396</v>
      </c>
      <c r="R1020" s="34">
        <v>420</v>
      </c>
      <c r="S1020" s="34">
        <v>437</v>
      </c>
      <c r="T1020" s="34">
        <v>313</v>
      </c>
      <c r="U1020" s="34">
        <v>247</v>
      </c>
      <c r="V1020" s="34">
        <v>481</v>
      </c>
      <c r="W1020" s="34">
        <v>369</v>
      </c>
      <c r="X1020" s="34">
        <v>489</v>
      </c>
      <c r="Y1020" s="34">
        <v>310</v>
      </c>
      <c r="Z1020" s="34">
        <v>410</v>
      </c>
      <c r="AA1020" s="34">
        <v>394</v>
      </c>
      <c r="AB1020" s="34">
        <v>363</v>
      </c>
      <c r="AC1020" s="34">
        <v>541</v>
      </c>
    </row>
    <row r="1021" spans="1:29" x14ac:dyDescent="0.2">
      <c r="A1021" s="34" t="s">
        <v>61514</v>
      </c>
      <c r="B1021" s="34">
        <v>425</v>
      </c>
      <c r="C1021" s="34">
        <v>401</v>
      </c>
      <c r="D1021" s="34">
        <v>529</v>
      </c>
      <c r="E1021" s="34">
        <v>497</v>
      </c>
      <c r="F1021" s="34">
        <v>590</v>
      </c>
      <c r="G1021" s="34">
        <v>525</v>
      </c>
      <c r="H1021" s="34">
        <v>555</v>
      </c>
      <c r="I1021" s="34">
        <v>374</v>
      </c>
      <c r="J1021" s="34">
        <v>555</v>
      </c>
      <c r="K1021" s="34">
        <v>337</v>
      </c>
      <c r="L1021" s="34">
        <v>399</v>
      </c>
      <c r="M1021" s="34">
        <v>406</v>
      </c>
      <c r="N1021" s="34">
        <v>447</v>
      </c>
      <c r="O1021" s="34">
        <v>370</v>
      </c>
      <c r="P1021" s="34">
        <v>473</v>
      </c>
      <c r="Q1021" s="34">
        <v>588</v>
      </c>
      <c r="R1021" s="34">
        <v>601</v>
      </c>
      <c r="S1021" s="34">
        <v>504</v>
      </c>
      <c r="T1021" s="34">
        <v>606</v>
      </c>
      <c r="U1021" s="34">
        <v>435</v>
      </c>
      <c r="V1021" s="34">
        <v>573</v>
      </c>
      <c r="W1021" s="34">
        <v>571</v>
      </c>
      <c r="X1021" s="34">
        <v>679</v>
      </c>
      <c r="Y1021" s="34">
        <v>605</v>
      </c>
      <c r="Z1021" s="34">
        <v>578</v>
      </c>
      <c r="AA1021" s="34">
        <v>603</v>
      </c>
      <c r="AB1021" s="34">
        <v>594</v>
      </c>
      <c r="AC1021" s="34">
        <v>706</v>
      </c>
    </row>
    <row r="1022" spans="1:29" x14ac:dyDescent="0.2">
      <c r="A1022" s="34" t="s">
        <v>61515</v>
      </c>
      <c r="B1022" s="34">
        <v>246</v>
      </c>
      <c r="C1022" s="34">
        <v>310</v>
      </c>
      <c r="D1022" s="34">
        <v>416</v>
      </c>
      <c r="E1022" s="34">
        <v>353</v>
      </c>
      <c r="F1022" s="34">
        <v>384</v>
      </c>
      <c r="G1022" s="34">
        <v>317</v>
      </c>
      <c r="H1022" s="34">
        <v>288</v>
      </c>
      <c r="I1022" s="34">
        <v>292</v>
      </c>
      <c r="J1022" s="34">
        <v>261</v>
      </c>
      <c r="K1022" s="34">
        <v>352</v>
      </c>
      <c r="L1022" s="34">
        <v>172</v>
      </c>
      <c r="M1022" s="34">
        <v>261</v>
      </c>
      <c r="N1022" s="34">
        <v>299</v>
      </c>
      <c r="O1022" s="34">
        <v>285</v>
      </c>
      <c r="P1022" s="34">
        <v>305</v>
      </c>
      <c r="Q1022" s="34">
        <v>314</v>
      </c>
      <c r="R1022" s="34">
        <v>396</v>
      </c>
      <c r="S1022" s="34">
        <v>411</v>
      </c>
      <c r="T1022" s="34">
        <v>252</v>
      </c>
      <c r="U1022" s="34">
        <v>277</v>
      </c>
      <c r="V1022" s="34">
        <v>418</v>
      </c>
      <c r="W1022" s="34">
        <v>283</v>
      </c>
      <c r="X1022" s="34">
        <v>420</v>
      </c>
      <c r="Y1022" s="34">
        <v>261</v>
      </c>
      <c r="Z1022" s="34">
        <v>386</v>
      </c>
      <c r="AA1022" s="34">
        <v>402</v>
      </c>
      <c r="AB1022" s="34">
        <v>367</v>
      </c>
      <c r="AC1022" s="34">
        <v>492</v>
      </c>
    </row>
    <row r="1023" spans="1:29" x14ac:dyDescent="0.2">
      <c r="A1023" s="34" t="s">
        <v>61516</v>
      </c>
      <c r="B1023" s="34">
        <v>262</v>
      </c>
      <c r="C1023" s="34">
        <v>509</v>
      </c>
      <c r="D1023" s="34">
        <v>518</v>
      </c>
      <c r="E1023" s="34">
        <v>562</v>
      </c>
      <c r="F1023" s="34">
        <v>437</v>
      </c>
      <c r="G1023" s="34">
        <v>568</v>
      </c>
      <c r="H1023" s="34">
        <v>371</v>
      </c>
      <c r="I1023" s="34">
        <v>485</v>
      </c>
      <c r="J1023" s="34">
        <v>335</v>
      </c>
      <c r="K1023" s="34">
        <v>551</v>
      </c>
      <c r="L1023" s="34">
        <v>244</v>
      </c>
      <c r="M1023" s="34">
        <v>434</v>
      </c>
      <c r="N1023" s="34">
        <v>337</v>
      </c>
      <c r="O1023" s="34">
        <v>447</v>
      </c>
      <c r="P1023" s="34">
        <v>326</v>
      </c>
      <c r="Q1023" s="34">
        <v>603</v>
      </c>
      <c r="R1023" s="34">
        <v>384</v>
      </c>
      <c r="S1023" s="34">
        <v>545</v>
      </c>
      <c r="T1023" s="34">
        <v>355</v>
      </c>
      <c r="U1023" s="34">
        <v>406</v>
      </c>
      <c r="V1023" s="34">
        <v>427</v>
      </c>
      <c r="W1023" s="34">
        <v>414</v>
      </c>
      <c r="X1023" s="34">
        <v>517</v>
      </c>
      <c r="Y1023" s="34">
        <v>407</v>
      </c>
      <c r="Z1023" s="34">
        <v>427</v>
      </c>
      <c r="AA1023" s="34">
        <v>623</v>
      </c>
      <c r="AB1023" s="34">
        <v>378</v>
      </c>
      <c r="AC1023" s="34">
        <v>774</v>
      </c>
    </row>
    <row r="1024" spans="1:29" x14ac:dyDescent="0.2">
      <c r="A1024" s="34" t="s">
        <v>61517</v>
      </c>
      <c r="B1024" s="34">
        <v>181</v>
      </c>
      <c r="C1024" s="34">
        <v>138</v>
      </c>
      <c r="D1024" s="34">
        <v>168</v>
      </c>
      <c r="E1024" s="34">
        <v>132</v>
      </c>
      <c r="F1024" s="34">
        <v>174</v>
      </c>
      <c r="G1024" s="34">
        <v>130</v>
      </c>
      <c r="H1024" s="34">
        <v>179</v>
      </c>
      <c r="I1024" s="34">
        <v>114</v>
      </c>
      <c r="J1024" s="34">
        <v>144</v>
      </c>
      <c r="K1024" s="34">
        <v>125</v>
      </c>
      <c r="L1024" s="34">
        <v>137</v>
      </c>
      <c r="M1024" s="34">
        <v>114</v>
      </c>
      <c r="N1024" s="34">
        <v>137</v>
      </c>
      <c r="O1024" s="34">
        <v>118</v>
      </c>
      <c r="P1024" s="34">
        <v>155</v>
      </c>
      <c r="Q1024" s="34">
        <v>177</v>
      </c>
      <c r="R1024" s="34">
        <v>204</v>
      </c>
      <c r="S1024" s="34">
        <v>160</v>
      </c>
      <c r="T1024" s="34">
        <v>184</v>
      </c>
      <c r="U1024" s="34">
        <v>125</v>
      </c>
      <c r="V1024" s="34">
        <v>149</v>
      </c>
      <c r="W1024" s="34">
        <v>137</v>
      </c>
      <c r="X1024" s="34">
        <v>209</v>
      </c>
      <c r="Y1024" s="34">
        <v>136</v>
      </c>
      <c r="Z1024" s="34">
        <v>153</v>
      </c>
      <c r="AA1024" s="34">
        <v>168</v>
      </c>
      <c r="AB1024" s="34">
        <v>221</v>
      </c>
      <c r="AC1024" s="34">
        <v>175</v>
      </c>
    </row>
    <row r="1025" spans="1:29" x14ac:dyDescent="0.2">
      <c r="A1025" s="34" t="s">
        <v>61518</v>
      </c>
      <c r="B1025" s="34">
        <v>331</v>
      </c>
      <c r="C1025" s="34">
        <v>360</v>
      </c>
      <c r="D1025" s="34">
        <v>430</v>
      </c>
      <c r="E1025" s="34">
        <v>451</v>
      </c>
      <c r="F1025" s="34">
        <v>455</v>
      </c>
      <c r="G1025" s="34">
        <v>383</v>
      </c>
      <c r="H1025" s="34">
        <v>369</v>
      </c>
      <c r="I1025" s="34">
        <v>276</v>
      </c>
      <c r="J1025" s="34">
        <v>426</v>
      </c>
      <c r="K1025" s="34">
        <v>457</v>
      </c>
      <c r="L1025" s="34">
        <v>281</v>
      </c>
      <c r="M1025" s="34">
        <v>357</v>
      </c>
      <c r="N1025" s="34">
        <v>322</v>
      </c>
      <c r="O1025" s="34">
        <v>383</v>
      </c>
      <c r="P1025" s="34">
        <v>393</v>
      </c>
      <c r="Q1025" s="34">
        <v>502</v>
      </c>
      <c r="R1025" s="34">
        <v>452</v>
      </c>
      <c r="S1025" s="34">
        <v>457</v>
      </c>
      <c r="T1025" s="34">
        <v>395</v>
      </c>
      <c r="U1025" s="34">
        <v>432</v>
      </c>
      <c r="V1025" s="34">
        <v>543</v>
      </c>
      <c r="W1025" s="34">
        <v>458</v>
      </c>
      <c r="X1025" s="34">
        <v>526</v>
      </c>
      <c r="Y1025" s="34">
        <v>421</v>
      </c>
      <c r="Z1025" s="34">
        <v>538</v>
      </c>
      <c r="AA1025" s="34">
        <v>475</v>
      </c>
      <c r="AB1025" s="34">
        <v>486</v>
      </c>
      <c r="AC1025" s="34">
        <v>565</v>
      </c>
    </row>
    <row r="1026" spans="1:29" x14ac:dyDescent="0.2">
      <c r="A1026" s="34" t="s">
        <v>61519</v>
      </c>
      <c r="B1026" s="34">
        <v>346</v>
      </c>
      <c r="C1026" s="34">
        <v>393</v>
      </c>
      <c r="D1026" s="34">
        <v>403</v>
      </c>
      <c r="E1026" s="34">
        <v>430</v>
      </c>
      <c r="F1026" s="34">
        <v>355</v>
      </c>
      <c r="G1026" s="34">
        <v>391</v>
      </c>
      <c r="H1026" s="34">
        <v>365</v>
      </c>
      <c r="I1026" s="34">
        <v>335</v>
      </c>
      <c r="J1026" s="34">
        <v>280</v>
      </c>
      <c r="K1026" s="34">
        <v>410</v>
      </c>
      <c r="L1026" s="34">
        <v>219</v>
      </c>
      <c r="M1026" s="34">
        <v>295</v>
      </c>
      <c r="N1026" s="34">
        <v>308</v>
      </c>
      <c r="O1026" s="34">
        <v>334</v>
      </c>
      <c r="P1026" s="34">
        <v>308</v>
      </c>
      <c r="Q1026" s="34">
        <v>497</v>
      </c>
      <c r="R1026" s="34">
        <v>375</v>
      </c>
      <c r="S1026" s="34">
        <v>488</v>
      </c>
      <c r="T1026" s="34">
        <v>285</v>
      </c>
      <c r="U1026" s="34">
        <v>322</v>
      </c>
      <c r="V1026" s="34">
        <v>452</v>
      </c>
      <c r="W1026" s="34">
        <v>362</v>
      </c>
      <c r="X1026" s="34">
        <v>495</v>
      </c>
      <c r="Y1026" s="34">
        <v>304</v>
      </c>
      <c r="Z1026" s="34">
        <v>442</v>
      </c>
      <c r="AA1026" s="34">
        <v>486</v>
      </c>
      <c r="AB1026" s="34">
        <v>401</v>
      </c>
      <c r="AC1026" s="34">
        <v>522</v>
      </c>
    </row>
    <row r="1027" spans="1:29" x14ac:dyDescent="0.2">
      <c r="A1027" s="34" t="s">
        <v>61520</v>
      </c>
      <c r="B1027" s="34">
        <v>61</v>
      </c>
      <c r="C1027" s="34">
        <v>39</v>
      </c>
      <c r="D1027" s="34">
        <v>51</v>
      </c>
      <c r="E1027" s="34">
        <v>54</v>
      </c>
      <c r="F1027" s="34">
        <v>41</v>
      </c>
      <c r="G1027" s="34">
        <v>37</v>
      </c>
      <c r="H1027" s="34">
        <v>42</v>
      </c>
      <c r="I1027" s="34">
        <v>30</v>
      </c>
      <c r="J1027" s="34">
        <v>41</v>
      </c>
      <c r="K1027" s="34">
        <v>40</v>
      </c>
      <c r="L1027" s="34">
        <v>26</v>
      </c>
      <c r="M1027" s="34">
        <v>52</v>
      </c>
      <c r="N1027" s="34">
        <v>42</v>
      </c>
      <c r="O1027" s="34">
        <v>33</v>
      </c>
      <c r="P1027" s="34">
        <v>38</v>
      </c>
      <c r="Q1027" s="34">
        <v>57</v>
      </c>
      <c r="R1027" s="34">
        <v>66</v>
      </c>
      <c r="S1027" s="34">
        <v>53</v>
      </c>
      <c r="T1027" s="34">
        <v>46</v>
      </c>
      <c r="U1027" s="34">
        <v>57</v>
      </c>
      <c r="V1027" s="34">
        <v>41</v>
      </c>
      <c r="W1027" s="34">
        <v>49</v>
      </c>
      <c r="X1027" s="34">
        <v>82</v>
      </c>
      <c r="Y1027" s="34">
        <v>41</v>
      </c>
      <c r="Z1027" s="34">
        <v>54</v>
      </c>
      <c r="AA1027" s="34">
        <v>65</v>
      </c>
      <c r="AB1027" s="34">
        <v>30</v>
      </c>
      <c r="AC1027" s="34">
        <v>60</v>
      </c>
    </row>
    <row r="1028" spans="1:29" x14ac:dyDescent="0.2">
      <c r="A1028" s="34" t="s">
        <v>61521</v>
      </c>
      <c r="B1028" s="34">
        <v>289</v>
      </c>
      <c r="C1028" s="34">
        <v>495</v>
      </c>
      <c r="D1028" s="34">
        <v>345</v>
      </c>
      <c r="E1028" s="34">
        <v>654</v>
      </c>
      <c r="F1028" s="34">
        <v>344</v>
      </c>
      <c r="G1028" s="34">
        <v>656</v>
      </c>
      <c r="H1028" s="34">
        <v>288</v>
      </c>
      <c r="I1028" s="34">
        <v>522</v>
      </c>
      <c r="J1028" s="34">
        <v>248</v>
      </c>
      <c r="K1028" s="34">
        <v>608</v>
      </c>
      <c r="L1028" s="34">
        <v>187</v>
      </c>
      <c r="M1028" s="34">
        <v>543</v>
      </c>
      <c r="N1028" s="34">
        <v>287</v>
      </c>
      <c r="O1028" s="34">
        <v>486</v>
      </c>
      <c r="P1028" s="34">
        <v>262</v>
      </c>
      <c r="Q1028" s="34">
        <v>599</v>
      </c>
      <c r="R1028" s="34">
        <v>365</v>
      </c>
      <c r="S1028" s="34">
        <v>593</v>
      </c>
      <c r="T1028" s="34">
        <v>285</v>
      </c>
      <c r="U1028" s="34">
        <v>441</v>
      </c>
      <c r="V1028" s="34">
        <v>358</v>
      </c>
      <c r="W1028" s="34">
        <v>478</v>
      </c>
      <c r="X1028" s="34">
        <v>382</v>
      </c>
      <c r="Y1028" s="34">
        <v>471</v>
      </c>
      <c r="Z1028" s="34">
        <v>322</v>
      </c>
      <c r="AA1028" s="34">
        <v>618</v>
      </c>
      <c r="AB1028" s="34">
        <v>389</v>
      </c>
      <c r="AC1028" s="34">
        <v>696</v>
      </c>
    </row>
    <row r="1029" spans="1:29" x14ac:dyDescent="0.2">
      <c r="A1029" s="34" t="s">
        <v>61522</v>
      </c>
      <c r="B1029" s="34">
        <v>337</v>
      </c>
      <c r="C1029" s="34">
        <v>174</v>
      </c>
      <c r="D1029" s="34">
        <v>289</v>
      </c>
      <c r="E1029" s="34">
        <v>264</v>
      </c>
      <c r="F1029" s="34">
        <v>363</v>
      </c>
      <c r="G1029" s="34">
        <v>287</v>
      </c>
      <c r="H1029" s="34">
        <v>299</v>
      </c>
      <c r="I1029" s="34">
        <v>218</v>
      </c>
      <c r="J1029" s="34">
        <v>286</v>
      </c>
      <c r="K1029" s="34">
        <v>235</v>
      </c>
      <c r="L1029" s="34">
        <v>299</v>
      </c>
      <c r="M1029" s="34">
        <v>252</v>
      </c>
      <c r="N1029" s="34">
        <v>224</v>
      </c>
      <c r="O1029" s="34">
        <v>242</v>
      </c>
      <c r="P1029" s="34">
        <v>311</v>
      </c>
      <c r="Q1029" s="34">
        <v>365</v>
      </c>
      <c r="R1029" s="34">
        <v>391</v>
      </c>
      <c r="S1029" s="34">
        <v>291</v>
      </c>
      <c r="T1029" s="34">
        <v>336</v>
      </c>
      <c r="U1029" s="34">
        <v>250</v>
      </c>
      <c r="V1029" s="34">
        <v>327</v>
      </c>
      <c r="W1029" s="34">
        <v>312</v>
      </c>
      <c r="X1029" s="34">
        <v>327</v>
      </c>
      <c r="Y1029" s="34">
        <v>300</v>
      </c>
      <c r="Z1029" s="34">
        <v>304</v>
      </c>
      <c r="AA1029" s="34">
        <v>360</v>
      </c>
      <c r="AB1029" s="34">
        <v>381</v>
      </c>
      <c r="AC1029" s="34">
        <v>492</v>
      </c>
    </row>
    <row r="1030" spans="1:29" x14ac:dyDescent="0.2">
      <c r="A1030" s="34" t="s">
        <v>61523</v>
      </c>
      <c r="B1030" s="34">
        <v>269</v>
      </c>
      <c r="C1030" s="34">
        <v>247</v>
      </c>
      <c r="D1030" s="34">
        <v>344</v>
      </c>
      <c r="E1030" s="34">
        <v>280</v>
      </c>
      <c r="F1030" s="34">
        <v>327</v>
      </c>
      <c r="G1030" s="34">
        <v>274</v>
      </c>
      <c r="H1030" s="34">
        <v>346</v>
      </c>
      <c r="I1030" s="34">
        <v>228</v>
      </c>
      <c r="J1030" s="34">
        <v>271</v>
      </c>
      <c r="K1030" s="34">
        <v>331</v>
      </c>
      <c r="L1030" s="34">
        <v>215</v>
      </c>
      <c r="M1030" s="34">
        <v>242</v>
      </c>
      <c r="N1030" s="34">
        <v>287</v>
      </c>
      <c r="O1030" s="34">
        <v>227</v>
      </c>
      <c r="P1030" s="34">
        <v>289</v>
      </c>
      <c r="Q1030" s="34">
        <v>310</v>
      </c>
      <c r="R1030" s="34">
        <v>402</v>
      </c>
      <c r="S1030" s="34">
        <v>309</v>
      </c>
      <c r="T1030" s="34">
        <v>309</v>
      </c>
      <c r="U1030" s="34">
        <v>248</v>
      </c>
      <c r="V1030" s="34">
        <v>375</v>
      </c>
      <c r="W1030" s="34">
        <v>343</v>
      </c>
      <c r="X1030" s="34">
        <v>439</v>
      </c>
      <c r="Y1030" s="34">
        <v>299</v>
      </c>
      <c r="Z1030" s="34">
        <v>322</v>
      </c>
      <c r="AA1030" s="34">
        <v>379</v>
      </c>
      <c r="AB1030" s="34">
        <v>369</v>
      </c>
      <c r="AC1030" s="34">
        <v>428</v>
      </c>
    </row>
    <row r="1031" spans="1:29" x14ac:dyDescent="0.2">
      <c r="A1031" s="34" t="s">
        <v>61524</v>
      </c>
      <c r="B1031" s="34">
        <v>226</v>
      </c>
      <c r="C1031" s="34">
        <v>202</v>
      </c>
      <c r="D1031" s="34">
        <v>220</v>
      </c>
      <c r="E1031" s="34">
        <v>256</v>
      </c>
      <c r="F1031" s="34">
        <v>261</v>
      </c>
      <c r="G1031" s="34">
        <v>212</v>
      </c>
      <c r="H1031" s="34">
        <v>212</v>
      </c>
      <c r="I1031" s="34">
        <v>224</v>
      </c>
      <c r="J1031" s="34">
        <v>213</v>
      </c>
      <c r="K1031" s="34">
        <v>261</v>
      </c>
      <c r="L1031" s="34">
        <v>177</v>
      </c>
      <c r="M1031" s="34">
        <v>211</v>
      </c>
      <c r="N1031" s="34">
        <v>180</v>
      </c>
      <c r="O1031" s="34">
        <v>193</v>
      </c>
      <c r="P1031" s="34">
        <v>177</v>
      </c>
      <c r="Q1031" s="34">
        <v>255</v>
      </c>
      <c r="R1031" s="34">
        <v>249</v>
      </c>
      <c r="S1031" s="34">
        <v>302</v>
      </c>
      <c r="T1031" s="34">
        <v>228</v>
      </c>
      <c r="U1031" s="34">
        <v>232</v>
      </c>
      <c r="V1031" s="34">
        <v>239</v>
      </c>
      <c r="W1031" s="34">
        <v>266</v>
      </c>
      <c r="X1031" s="34">
        <v>241</v>
      </c>
      <c r="Y1031" s="34">
        <v>222</v>
      </c>
      <c r="Z1031" s="34">
        <v>221</v>
      </c>
      <c r="AA1031" s="34">
        <v>256</v>
      </c>
      <c r="AB1031" s="34">
        <v>301</v>
      </c>
      <c r="AC1031" s="34">
        <v>312</v>
      </c>
    </row>
    <row r="1032" spans="1:29" x14ac:dyDescent="0.2">
      <c r="A1032" s="34" t="s">
        <v>61525</v>
      </c>
      <c r="B1032" s="34">
        <v>478</v>
      </c>
      <c r="C1032" s="34">
        <v>379</v>
      </c>
      <c r="D1032" s="34">
        <v>502</v>
      </c>
      <c r="E1032" s="34">
        <v>448</v>
      </c>
      <c r="F1032" s="34">
        <v>529</v>
      </c>
      <c r="G1032" s="34">
        <v>435</v>
      </c>
      <c r="H1032" s="34">
        <v>502</v>
      </c>
      <c r="I1032" s="34">
        <v>397</v>
      </c>
      <c r="J1032" s="34">
        <v>536</v>
      </c>
      <c r="K1032" s="34">
        <v>386</v>
      </c>
      <c r="L1032" s="34">
        <v>466</v>
      </c>
      <c r="M1032" s="34">
        <v>376</v>
      </c>
      <c r="N1032" s="34">
        <v>466</v>
      </c>
      <c r="O1032" s="34">
        <v>380</v>
      </c>
      <c r="P1032" s="34">
        <v>502</v>
      </c>
      <c r="Q1032" s="34">
        <v>552</v>
      </c>
      <c r="R1032" s="34">
        <v>661</v>
      </c>
      <c r="S1032" s="34">
        <v>531</v>
      </c>
      <c r="T1032" s="34">
        <v>678</v>
      </c>
      <c r="U1032" s="34">
        <v>451</v>
      </c>
      <c r="V1032" s="34">
        <v>653</v>
      </c>
      <c r="W1032" s="34">
        <v>571</v>
      </c>
      <c r="X1032" s="34">
        <v>603</v>
      </c>
      <c r="Y1032" s="34">
        <v>555</v>
      </c>
      <c r="Z1032" s="34">
        <v>549</v>
      </c>
      <c r="AA1032" s="34">
        <v>548</v>
      </c>
      <c r="AB1032" s="34">
        <v>704</v>
      </c>
      <c r="AC1032" s="34">
        <v>621</v>
      </c>
    </row>
    <row r="1033" spans="1:29" x14ac:dyDescent="0.2">
      <c r="A1033" s="34" t="s">
        <v>61526</v>
      </c>
      <c r="B1033" s="34">
        <v>244</v>
      </c>
      <c r="C1033" s="34">
        <v>261</v>
      </c>
      <c r="D1033" s="34">
        <v>401</v>
      </c>
      <c r="E1033" s="34">
        <v>260</v>
      </c>
      <c r="F1033" s="34">
        <v>294</v>
      </c>
      <c r="G1033" s="34">
        <v>242</v>
      </c>
      <c r="H1033" s="34">
        <v>338</v>
      </c>
      <c r="I1033" s="34">
        <v>225</v>
      </c>
      <c r="J1033" s="34">
        <v>291</v>
      </c>
      <c r="K1033" s="34">
        <v>253</v>
      </c>
      <c r="L1033" s="34">
        <v>202</v>
      </c>
      <c r="M1033" s="34">
        <v>250</v>
      </c>
      <c r="N1033" s="34">
        <v>310</v>
      </c>
      <c r="O1033" s="34">
        <v>235</v>
      </c>
      <c r="P1033" s="34">
        <v>282</v>
      </c>
      <c r="Q1033" s="34">
        <v>288</v>
      </c>
      <c r="R1033" s="34">
        <v>398</v>
      </c>
      <c r="S1033" s="34">
        <v>273</v>
      </c>
      <c r="T1033" s="34">
        <v>293</v>
      </c>
      <c r="U1033" s="34">
        <v>283</v>
      </c>
      <c r="V1033" s="34">
        <v>378</v>
      </c>
      <c r="W1033" s="34">
        <v>263</v>
      </c>
      <c r="X1033" s="34">
        <v>385</v>
      </c>
      <c r="Y1033" s="34">
        <v>291</v>
      </c>
      <c r="Z1033" s="34">
        <v>276</v>
      </c>
      <c r="AA1033" s="34">
        <v>330</v>
      </c>
      <c r="AB1033" s="34">
        <v>285</v>
      </c>
      <c r="AC1033" s="34">
        <v>352</v>
      </c>
    </row>
    <row r="1034" spans="1:29" x14ac:dyDescent="0.2">
      <c r="A1034" s="34" t="s">
        <v>61527</v>
      </c>
      <c r="B1034" s="34">
        <v>246</v>
      </c>
      <c r="C1034" s="34">
        <v>185</v>
      </c>
      <c r="D1034" s="34">
        <v>216</v>
      </c>
      <c r="E1034" s="34">
        <v>160</v>
      </c>
      <c r="F1034" s="34">
        <v>199</v>
      </c>
      <c r="G1034" s="34">
        <v>248</v>
      </c>
      <c r="H1034" s="34">
        <v>172</v>
      </c>
      <c r="I1034" s="34">
        <v>159</v>
      </c>
      <c r="J1034" s="34">
        <v>197</v>
      </c>
      <c r="K1034" s="34">
        <v>215</v>
      </c>
      <c r="L1034" s="34">
        <v>119</v>
      </c>
      <c r="M1034" s="34">
        <v>167</v>
      </c>
      <c r="N1034" s="34">
        <v>175</v>
      </c>
      <c r="O1034" s="34">
        <v>156</v>
      </c>
      <c r="P1034" s="34">
        <v>182</v>
      </c>
      <c r="Q1034" s="34">
        <v>228</v>
      </c>
      <c r="R1034" s="34">
        <v>234</v>
      </c>
      <c r="S1034" s="34">
        <v>248</v>
      </c>
      <c r="T1034" s="34">
        <v>171</v>
      </c>
      <c r="U1034" s="34">
        <v>181</v>
      </c>
      <c r="V1034" s="34">
        <v>262</v>
      </c>
      <c r="W1034" s="34">
        <v>195</v>
      </c>
      <c r="X1034" s="34">
        <v>281</v>
      </c>
      <c r="Y1034" s="34">
        <v>226</v>
      </c>
      <c r="Z1034" s="34">
        <v>260</v>
      </c>
      <c r="AA1034" s="34">
        <v>253</v>
      </c>
      <c r="AB1034" s="34">
        <v>248</v>
      </c>
      <c r="AC1034" s="34">
        <v>324</v>
      </c>
    </row>
    <row r="1035" spans="1:29" x14ac:dyDescent="0.2">
      <c r="A1035" s="34" t="s">
        <v>61528</v>
      </c>
      <c r="B1035" s="34">
        <v>197</v>
      </c>
      <c r="C1035" s="34">
        <v>187</v>
      </c>
      <c r="D1035" s="34">
        <v>307</v>
      </c>
      <c r="E1035" s="34">
        <v>223</v>
      </c>
      <c r="F1035" s="34">
        <v>314</v>
      </c>
      <c r="G1035" s="34">
        <v>178</v>
      </c>
      <c r="H1035" s="34">
        <v>241</v>
      </c>
      <c r="I1035" s="34">
        <v>241</v>
      </c>
      <c r="J1035" s="34">
        <v>219</v>
      </c>
      <c r="K1035" s="34">
        <v>231</v>
      </c>
      <c r="L1035" s="34">
        <v>154</v>
      </c>
      <c r="M1035" s="34">
        <v>192</v>
      </c>
      <c r="N1035" s="34">
        <v>241</v>
      </c>
      <c r="O1035" s="34">
        <v>174</v>
      </c>
      <c r="P1035" s="34">
        <v>238</v>
      </c>
      <c r="Q1035" s="34">
        <v>276</v>
      </c>
      <c r="R1035" s="34">
        <v>327</v>
      </c>
      <c r="S1035" s="34">
        <v>255</v>
      </c>
      <c r="T1035" s="34">
        <v>239</v>
      </c>
      <c r="U1035" s="34">
        <v>206</v>
      </c>
      <c r="V1035" s="34">
        <v>320</v>
      </c>
      <c r="W1035" s="34">
        <v>207</v>
      </c>
      <c r="X1035" s="34">
        <v>342</v>
      </c>
      <c r="Y1035" s="34">
        <v>192</v>
      </c>
      <c r="Z1035" s="34">
        <v>304</v>
      </c>
      <c r="AA1035" s="34">
        <v>259</v>
      </c>
      <c r="AB1035" s="34">
        <v>336</v>
      </c>
      <c r="AC1035" s="34">
        <v>334</v>
      </c>
    </row>
    <row r="1036" spans="1:29" x14ac:dyDescent="0.2">
      <c r="A1036" s="34" t="s">
        <v>61529</v>
      </c>
      <c r="B1036" s="34">
        <v>252</v>
      </c>
      <c r="C1036" s="34">
        <v>172</v>
      </c>
      <c r="D1036" s="34">
        <v>181</v>
      </c>
      <c r="E1036" s="34">
        <v>164</v>
      </c>
      <c r="F1036" s="34">
        <v>142</v>
      </c>
      <c r="G1036" s="34">
        <v>155</v>
      </c>
      <c r="H1036" s="34">
        <v>174</v>
      </c>
      <c r="I1036" s="34">
        <v>127</v>
      </c>
      <c r="J1036" s="34">
        <v>146</v>
      </c>
      <c r="K1036" s="34">
        <v>164</v>
      </c>
      <c r="L1036" s="34">
        <v>114</v>
      </c>
      <c r="M1036" s="34">
        <v>161</v>
      </c>
      <c r="N1036" s="34">
        <v>106</v>
      </c>
      <c r="O1036" s="34">
        <v>121</v>
      </c>
      <c r="P1036" s="34">
        <v>152</v>
      </c>
      <c r="Q1036" s="34">
        <v>182</v>
      </c>
      <c r="R1036" s="34">
        <v>218</v>
      </c>
      <c r="S1036" s="34">
        <v>127</v>
      </c>
      <c r="T1036" s="34">
        <v>145</v>
      </c>
      <c r="U1036" s="34">
        <v>123</v>
      </c>
      <c r="V1036" s="34">
        <v>188</v>
      </c>
      <c r="W1036" s="34">
        <v>169</v>
      </c>
      <c r="X1036" s="34">
        <v>195</v>
      </c>
      <c r="Y1036" s="34">
        <v>183</v>
      </c>
      <c r="Z1036" s="34">
        <v>173</v>
      </c>
      <c r="AA1036" s="34">
        <v>159</v>
      </c>
      <c r="AB1036" s="34">
        <v>246</v>
      </c>
      <c r="AC1036" s="34">
        <v>213</v>
      </c>
    </row>
    <row r="1037" spans="1:29" x14ac:dyDescent="0.2">
      <c r="A1037" s="34" t="s">
        <v>61530</v>
      </c>
      <c r="B1037" s="34">
        <v>179</v>
      </c>
      <c r="C1037" s="34">
        <v>136</v>
      </c>
      <c r="D1037" s="34">
        <v>166</v>
      </c>
      <c r="E1037" s="34">
        <v>143</v>
      </c>
      <c r="F1037" s="34">
        <v>163</v>
      </c>
      <c r="G1037" s="34">
        <v>132</v>
      </c>
      <c r="H1037" s="34">
        <v>150</v>
      </c>
      <c r="I1037" s="34">
        <v>143</v>
      </c>
      <c r="J1037" s="34">
        <v>137</v>
      </c>
      <c r="K1037" s="34">
        <v>125</v>
      </c>
      <c r="L1037" s="34">
        <v>86</v>
      </c>
      <c r="M1037" s="34">
        <v>108</v>
      </c>
      <c r="N1037" s="34">
        <v>143</v>
      </c>
      <c r="O1037" s="34">
        <v>90</v>
      </c>
      <c r="P1037" s="34">
        <v>85</v>
      </c>
      <c r="Q1037" s="34">
        <v>175</v>
      </c>
      <c r="R1037" s="34">
        <v>179</v>
      </c>
      <c r="S1037" s="34">
        <v>159</v>
      </c>
      <c r="T1037" s="34">
        <v>147</v>
      </c>
      <c r="U1037" s="34">
        <v>114</v>
      </c>
      <c r="V1037" s="34">
        <v>189</v>
      </c>
      <c r="W1037" s="34">
        <v>131</v>
      </c>
      <c r="X1037" s="34">
        <v>186</v>
      </c>
      <c r="Y1037" s="34">
        <v>144</v>
      </c>
      <c r="Z1037" s="34">
        <v>179</v>
      </c>
      <c r="AA1037" s="34">
        <v>173</v>
      </c>
      <c r="AB1037" s="34">
        <v>133</v>
      </c>
      <c r="AC1037" s="34">
        <v>190</v>
      </c>
    </row>
    <row r="1038" spans="1:29" x14ac:dyDescent="0.2">
      <c r="A1038" s="34" t="s">
        <v>61531</v>
      </c>
      <c r="B1038" s="34">
        <v>715</v>
      </c>
      <c r="C1038" s="34">
        <v>502</v>
      </c>
      <c r="D1038" s="34">
        <v>655</v>
      </c>
      <c r="E1038" s="34">
        <v>584</v>
      </c>
      <c r="F1038" s="34">
        <v>665</v>
      </c>
      <c r="G1038" s="34">
        <v>542</v>
      </c>
      <c r="H1038" s="34">
        <v>575</v>
      </c>
      <c r="I1038" s="34">
        <v>456</v>
      </c>
      <c r="J1038" s="34">
        <v>568</v>
      </c>
      <c r="K1038" s="34">
        <v>540</v>
      </c>
      <c r="L1038" s="34">
        <v>504</v>
      </c>
      <c r="M1038" s="34">
        <v>451</v>
      </c>
      <c r="N1038" s="34">
        <v>496</v>
      </c>
      <c r="O1038" s="34">
        <v>520</v>
      </c>
      <c r="P1038" s="34">
        <v>579</v>
      </c>
      <c r="Q1038" s="34">
        <v>768</v>
      </c>
      <c r="R1038" s="34">
        <v>802</v>
      </c>
      <c r="S1038" s="34">
        <v>693</v>
      </c>
      <c r="T1038" s="34">
        <v>668</v>
      </c>
      <c r="U1038" s="34">
        <v>594</v>
      </c>
      <c r="V1038" s="34">
        <v>707</v>
      </c>
      <c r="W1038" s="34">
        <v>631</v>
      </c>
      <c r="X1038" s="34">
        <v>775</v>
      </c>
      <c r="Y1038" s="34">
        <v>700</v>
      </c>
      <c r="Z1038" s="34">
        <v>705</v>
      </c>
      <c r="AA1038" s="34">
        <v>673</v>
      </c>
      <c r="AB1038" s="34">
        <v>750</v>
      </c>
      <c r="AC1038" s="34">
        <v>883</v>
      </c>
    </row>
    <row r="1039" spans="1:29" x14ac:dyDescent="0.2">
      <c r="A1039" s="34" t="s">
        <v>61532</v>
      </c>
      <c r="B1039" s="34">
        <v>438</v>
      </c>
      <c r="C1039" s="34">
        <v>507</v>
      </c>
      <c r="D1039" s="34">
        <v>598</v>
      </c>
      <c r="E1039" s="34">
        <v>467</v>
      </c>
      <c r="F1039" s="34">
        <v>573</v>
      </c>
      <c r="G1039" s="34">
        <v>483</v>
      </c>
      <c r="H1039" s="34">
        <v>556</v>
      </c>
      <c r="I1039" s="34">
        <v>520</v>
      </c>
      <c r="J1039" s="34">
        <v>558</v>
      </c>
      <c r="K1039" s="34">
        <v>478</v>
      </c>
      <c r="L1039" s="34">
        <v>466</v>
      </c>
      <c r="M1039" s="34">
        <v>425</v>
      </c>
      <c r="N1039" s="34">
        <v>503</v>
      </c>
      <c r="O1039" s="34">
        <v>400</v>
      </c>
      <c r="P1039" s="34">
        <v>492</v>
      </c>
      <c r="Q1039" s="34">
        <v>693</v>
      </c>
      <c r="R1039" s="34">
        <v>756</v>
      </c>
      <c r="S1039" s="34">
        <v>598</v>
      </c>
      <c r="T1039" s="34">
        <v>618</v>
      </c>
      <c r="U1039" s="34">
        <v>478</v>
      </c>
      <c r="V1039" s="34">
        <v>639</v>
      </c>
      <c r="W1039" s="34">
        <v>639</v>
      </c>
      <c r="X1039" s="34">
        <v>798</v>
      </c>
      <c r="Y1039" s="34">
        <v>562</v>
      </c>
      <c r="Z1039" s="34">
        <v>688</v>
      </c>
      <c r="AA1039" s="34">
        <v>638</v>
      </c>
      <c r="AB1039" s="34">
        <v>766</v>
      </c>
      <c r="AC1039" s="34">
        <v>879</v>
      </c>
    </row>
    <row r="1040" spans="1:29" x14ac:dyDescent="0.2">
      <c r="A1040" s="34" t="s">
        <v>61533</v>
      </c>
      <c r="B1040" s="34">
        <v>278</v>
      </c>
      <c r="C1040" s="34">
        <v>237</v>
      </c>
      <c r="D1040" s="34">
        <v>224</v>
      </c>
      <c r="E1040" s="34">
        <v>263</v>
      </c>
      <c r="F1040" s="34">
        <v>226</v>
      </c>
      <c r="G1040" s="34">
        <v>190</v>
      </c>
      <c r="H1040" s="34">
        <v>230</v>
      </c>
      <c r="I1040" s="34">
        <v>181</v>
      </c>
      <c r="J1040" s="34">
        <v>216</v>
      </c>
      <c r="K1040" s="34">
        <v>221</v>
      </c>
      <c r="L1040" s="34">
        <v>122</v>
      </c>
      <c r="M1040" s="34">
        <v>177</v>
      </c>
      <c r="N1040" s="34">
        <v>156</v>
      </c>
      <c r="O1040" s="34">
        <v>209</v>
      </c>
      <c r="P1040" s="34">
        <v>212</v>
      </c>
      <c r="Q1040" s="34">
        <v>293</v>
      </c>
      <c r="R1040" s="34">
        <v>276</v>
      </c>
      <c r="S1040" s="34">
        <v>256</v>
      </c>
      <c r="T1040" s="34">
        <v>232</v>
      </c>
      <c r="U1040" s="34">
        <v>232</v>
      </c>
      <c r="V1040" s="34">
        <v>267</v>
      </c>
      <c r="W1040" s="34">
        <v>258</v>
      </c>
      <c r="X1040" s="34">
        <v>264</v>
      </c>
      <c r="Y1040" s="34">
        <v>249</v>
      </c>
      <c r="Z1040" s="34">
        <v>272</v>
      </c>
      <c r="AA1040" s="34">
        <v>330</v>
      </c>
      <c r="AB1040" s="34">
        <v>213</v>
      </c>
      <c r="AC1040" s="34">
        <v>365</v>
      </c>
    </row>
    <row r="1041" spans="1:29" x14ac:dyDescent="0.2">
      <c r="A1041" s="34" t="s">
        <v>61534</v>
      </c>
      <c r="B1041" s="34">
        <v>140</v>
      </c>
      <c r="C1041" s="34">
        <v>91</v>
      </c>
      <c r="D1041" s="34">
        <v>91</v>
      </c>
      <c r="E1041" s="34">
        <v>148</v>
      </c>
      <c r="F1041" s="34">
        <v>76</v>
      </c>
      <c r="G1041" s="34">
        <v>144</v>
      </c>
      <c r="H1041" s="34">
        <v>80</v>
      </c>
      <c r="I1041" s="34">
        <v>151</v>
      </c>
      <c r="J1041" s="34">
        <v>96</v>
      </c>
      <c r="K1041" s="34">
        <v>141</v>
      </c>
      <c r="L1041" s="34">
        <v>61</v>
      </c>
      <c r="M1041" s="34">
        <v>108</v>
      </c>
      <c r="N1041" s="34">
        <v>69</v>
      </c>
      <c r="O1041" s="34">
        <v>101</v>
      </c>
      <c r="P1041" s="34">
        <v>87</v>
      </c>
      <c r="Q1041" s="34">
        <v>173</v>
      </c>
      <c r="R1041" s="34">
        <v>86</v>
      </c>
      <c r="S1041" s="34">
        <v>138</v>
      </c>
      <c r="T1041" s="34">
        <v>81</v>
      </c>
      <c r="U1041" s="34">
        <v>121</v>
      </c>
      <c r="V1041" s="34">
        <v>78</v>
      </c>
      <c r="W1041" s="34">
        <v>141</v>
      </c>
      <c r="X1041" s="34">
        <v>100</v>
      </c>
      <c r="Y1041" s="34">
        <v>137</v>
      </c>
      <c r="Z1041" s="34">
        <v>120</v>
      </c>
      <c r="AA1041" s="34">
        <v>149</v>
      </c>
      <c r="AB1041" s="34">
        <v>109</v>
      </c>
      <c r="AC1041" s="34">
        <v>225</v>
      </c>
    </row>
    <row r="1042" spans="1:29" x14ac:dyDescent="0.2">
      <c r="A1042" s="34" t="s">
        <v>61535</v>
      </c>
      <c r="B1042" s="34">
        <v>457</v>
      </c>
      <c r="C1042" s="34">
        <v>533</v>
      </c>
      <c r="D1042" s="34">
        <v>601</v>
      </c>
      <c r="E1042" s="34">
        <v>534</v>
      </c>
      <c r="F1042" s="34">
        <v>488</v>
      </c>
      <c r="G1042" s="34">
        <v>531</v>
      </c>
      <c r="H1042" s="34">
        <v>397</v>
      </c>
      <c r="I1042" s="34">
        <v>448</v>
      </c>
      <c r="J1042" s="34">
        <v>331</v>
      </c>
      <c r="K1042" s="34">
        <v>585</v>
      </c>
      <c r="L1042" s="34">
        <v>188</v>
      </c>
      <c r="M1042" s="34">
        <v>396</v>
      </c>
      <c r="N1042" s="34">
        <v>381</v>
      </c>
      <c r="O1042" s="34">
        <v>418</v>
      </c>
      <c r="P1042" s="34">
        <v>336</v>
      </c>
      <c r="Q1042" s="34">
        <v>514</v>
      </c>
      <c r="R1042" s="34">
        <v>408</v>
      </c>
      <c r="S1042" s="34">
        <v>662</v>
      </c>
      <c r="T1042" s="34">
        <v>258</v>
      </c>
      <c r="U1042" s="34">
        <v>362</v>
      </c>
      <c r="V1042" s="34">
        <v>410</v>
      </c>
      <c r="W1042" s="34">
        <v>419</v>
      </c>
      <c r="X1042" s="34">
        <v>579</v>
      </c>
      <c r="Y1042" s="34">
        <v>362</v>
      </c>
      <c r="Z1042" s="34">
        <v>574</v>
      </c>
      <c r="AA1042" s="34">
        <v>614</v>
      </c>
      <c r="AB1042" s="34">
        <v>357</v>
      </c>
      <c r="AC1042" s="34">
        <v>761</v>
      </c>
    </row>
    <row r="1043" spans="1:29" x14ac:dyDescent="0.2">
      <c r="A1043" s="34" t="s">
        <v>61536</v>
      </c>
      <c r="B1043" s="34">
        <v>234</v>
      </c>
      <c r="C1043" s="34">
        <v>196</v>
      </c>
      <c r="D1043" s="34">
        <v>327</v>
      </c>
      <c r="E1043" s="34">
        <v>324</v>
      </c>
      <c r="F1043" s="34">
        <v>270</v>
      </c>
      <c r="G1043" s="34">
        <v>306</v>
      </c>
      <c r="H1043" s="34">
        <v>259</v>
      </c>
      <c r="I1043" s="34">
        <v>236</v>
      </c>
      <c r="J1043" s="34">
        <v>221</v>
      </c>
      <c r="K1043" s="34">
        <v>256</v>
      </c>
      <c r="L1043" s="34">
        <v>151</v>
      </c>
      <c r="M1043" s="34">
        <v>250</v>
      </c>
      <c r="N1043" s="34">
        <v>222</v>
      </c>
      <c r="O1043" s="34">
        <v>208</v>
      </c>
      <c r="P1043" s="34">
        <v>215</v>
      </c>
      <c r="Q1043" s="34">
        <v>284</v>
      </c>
      <c r="R1043" s="34">
        <v>250</v>
      </c>
      <c r="S1043" s="34">
        <v>332</v>
      </c>
      <c r="T1043" s="34">
        <v>190</v>
      </c>
      <c r="U1043" s="34">
        <v>242</v>
      </c>
      <c r="V1043" s="34">
        <v>280</v>
      </c>
      <c r="W1043" s="34">
        <v>225</v>
      </c>
      <c r="X1043" s="34">
        <v>402</v>
      </c>
      <c r="Y1043" s="34">
        <v>212</v>
      </c>
      <c r="Z1043" s="34">
        <v>322</v>
      </c>
      <c r="AA1043" s="34">
        <v>324</v>
      </c>
      <c r="AB1043" s="34">
        <v>297</v>
      </c>
      <c r="AC1043" s="34">
        <v>373</v>
      </c>
    </row>
    <row r="1044" spans="1:29" x14ac:dyDescent="0.2">
      <c r="A1044" s="34" t="s">
        <v>61537</v>
      </c>
      <c r="B1044" s="34">
        <v>286</v>
      </c>
      <c r="C1044" s="34">
        <v>445</v>
      </c>
      <c r="D1044" s="34">
        <v>506</v>
      </c>
      <c r="E1044" s="34">
        <v>420</v>
      </c>
      <c r="F1044" s="34">
        <v>495</v>
      </c>
      <c r="G1044" s="34">
        <v>460</v>
      </c>
      <c r="H1044" s="34">
        <v>391</v>
      </c>
      <c r="I1044" s="34">
        <v>364</v>
      </c>
      <c r="J1044" s="34">
        <v>367</v>
      </c>
      <c r="K1044" s="34">
        <v>434</v>
      </c>
      <c r="L1044" s="34">
        <v>271</v>
      </c>
      <c r="M1044" s="34">
        <v>320</v>
      </c>
      <c r="N1044" s="34">
        <v>418</v>
      </c>
      <c r="O1044" s="34">
        <v>365</v>
      </c>
      <c r="P1044" s="34">
        <v>405</v>
      </c>
      <c r="Q1044" s="34">
        <v>531</v>
      </c>
      <c r="R1044" s="34">
        <v>471</v>
      </c>
      <c r="S1044" s="34">
        <v>451</v>
      </c>
      <c r="T1044" s="34">
        <v>371</v>
      </c>
      <c r="U1044" s="34">
        <v>404</v>
      </c>
      <c r="V1044" s="34">
        <v>482</v>
      </c>
      <c r="W1044" s="34">
        <v>431</v>
      </c>
      <c r="X1044" s="34">
        <v>550</v>
      </c>
      <c r="Y1044" s="34">
        <v>457</v>
      </c>
      <c r="Z1044" s="34">
        <v>476</v>
      </c>
      <c r="AA1044" s="34">
        <v>517</v>
      </c>
      <c r="AB1044" s="34">
        <v>464</v>
      </c>
      <c r="AC1044" s="34">
        <v>715</v>
      </c>
    </row>
    <row r="1045" spans="1:29" x14ac:dyDescent="0.2">
      <c r="A1045" s="34" t="s">
        <v>61538</v>
      </c>
      <c r="B1045" s="34">
        <v>274</v>
      </c>
      <c r="C1045" s="34">
        <v>413</v>
      </c>
      <c r="D1045" s="34">
        <v>464</v>
      </c>
      <c r="E1045" s="34">
        <v>446</v>
      </c>
      <c r="F1045" s="34">
        <v>435</v>
      </c>
      <c r="G1045" s="34">
        <v>478</v>
      </c>
      <c r="H1045" s="34">
        <v>446</v>
      </c>
      <c r="I1045" s="34">
        <v>442</v>
      </c>
      <c r="J1045" s="34">
        <v>425</v>
      </c>
      <c r="K1045" s="34">
        <v>420</v>
      </c>
      <c r="L1045" s="34">
        <v>292</v>
      </c>
      <c r="M1045" s="34">
        <v>309</v>
      </c>
      <c r="N1045" s="34">
        <v>408</v>
      </c>
      <c r="O1045" s="34">
        <v>403</v>
      </c>
      <c r="P1045" s="34">
        <v>390</v>
      </c>
      <c r="Q1045" s="34">
        <v>605</v>
      </c>
      <c r="R1045" s="34">
        <v>518</v>
      </c>
      <c r="S1045" s="34">
        <v>546</v>
      </c>
      <c r="T1045" s="34">
        <v>390</v>
      </c>
      <c r="U1045" s="34">
        <v>368</v>
      </c>
      <c r="V1045" s="34">
        <v>470</v>
      </c>
      <c r="W1045" s="34">
        <v>425</v>
      </c>
      <c r="X1045" s="34">
        <v>560</v>
      </c>
      <c r="Y1045" s="34">
        <v>471</v>
      </c>
      <c r="Z1045" s="34">
        <v>601</v>
      </c>
      <c r="AA1045" s="34">
        <v>523</v>
      </c>
      <c r="AB1045" s="34">
        <v>513</v>
      </c>
      <c r="AC1045" s="34">
        <v>632</v>
      </c>
    </row>
    <row r="1046" spans="1:29" x14ac:dyDescent="0.2">
      <c r="A1046" s="34" t="s">
        <v>61539</v>
      </c>
      <c r="B1046" s="34">
        <v>239</v>
      </c>
      <c r="C1046" s="34">
        <v>328</v>
      </c>
      <c r="D1046" s="34">
        <v>451</v>
      </c>
      <c r="E1046" s="34">
        <v>359</v>
      </c>
      <c r="F1046" s="34">
        <v>329</v>
      </c>
      <c r="G1046" s="34">
        <v>271</v>
      </c>
      <c r="H1046" s="34">
        <v>307</v>
      </c>
      <c r="I1046" s="34">
        <v>282</v>
      </c>
      <c r="J1046" s="34">
        <v>255</v>
      </c>
      <c r="K1046" s="34">
        <v>402</v>
      </c>
      <c r="L1046" s="34">
        <v>127</v>
      </c>
      <c r="M1046" s="34">
        <v>261</v>
      </c>
      <c r="N1046" s="34">
        <v>228</v>
      </c>
      <c r="O1046" s="34">
        <v>242</v>
      </c>
      <c r="P1046" s="34">
        <v>262</v>
      </c>
      <c r="Q1046" s="34">
        <v>341</v>
      </c>
      <c r="R1046" s="34">
        <v>356</v>
      </c>
      <c r="S1046" s="34">
        <v>447</v>
      </c>
      <c r="T1046" s="34">
        <v>223</v>
      </c>
      <c r="U1046" s="34">
        <v>237</v>
      </c>
      <c r="V1046" s="34">
        <v>400</v>
      </c>
      <c r="W1046" s="34">
        <v>251</v>
      </c>
      <c r="X1046" s="34">
        <v>428</v>
      </c>
      <c r="Y1046" s="34">
        <v>226</v>
      </c>
      <c r="Z1046" s="34">
        <v>406</v>
      </c>
      <c r="AA1046" s="34">
        <v>408</v>
      </c>
      <c r="AB1046" s="34">
        <v>291</v>
      </c>
      <c r="AC1046" s="34">
        <v>536</v>
      </c>
    </row>
    <row r="1047" spans="1:29" x14ac:dyDescent="0.2">
      <c r="A1047" s="34" t="s">
        <v>61540</v>
      </c>
      <c r="B1047" s="34">
        <v>339</v>
      </c>
      <c r="C1047" s="34">
        <v>113</v>
      </c>
      <c r="D1047" s="34">
        <v>179</v>
      </c>
      <c r="E1047" s="34">
        <v>169</v>
      </c>
      <c r="F1047" s="34">
        <v>199</v>
      </c>
      <c r="G1047" s="34">
        <v>131</v>
      </c>
      <c r="H1047" s="34">
        <v>227</v>
      </c>
      <c r="I1047" s="34">
        <v>188</v>
      </c>
      <c r="J1047" s="34">
        <v>201</v>
      </c>
      <c r="K1047" s="34">
        <v>178</v>
      </c>
      <c r="L1047" s="34">
        <v>192</v>
      </c>
      <c r="M1047" s="34">
        <v>115</v>
      </c>
      <c r="N1047" s="34">
        <v>179</v>
      </c>
      <c r="O1047" s="34">
        <v>128</v>
      </c>
      <c r="P1047" s="34">
        <v>193</v>
      </c>
      <c r="Q1047" s="34">
        <v>268</v>
      </c>
      <c r="R1047" s="34">
        <v>248</v>
      </c>
      <c r="S1047" s="34">
        <v>216</v>
      </c>
      <c r="T1047" s="34">
        <v>247</v>
      </c>
      <c r="U1047" s="34">
        <v>218</v>
      </c>
      <c r="V1047" s="34">
        <v>202</v>
      </c>
      <c r="W1047" s="34">
        <v>293</v>
      </c>
      <c r="X1047" s="34">
        <v>275</v>
      </c>
      <c r="Y1047" s="34">
        <v>235</v>
      </c>
      <c r="Z1047" s="34">
        <v>179</v>
      </c>
      <c r="AA1047" s="34">
        <v>249</v>
      </c>
      <c r="AB1047" s="34">
        <v>302</v>
      </c>
      <c r="AC1047" s="34">
        <v>339</v>
      </c>
    </row>
    <row r="1048" spans="1:29" x14ac:dyDescent="0.2">
      <c r="A1048" s="34" t="s">
        <v>61541</v>
      </c>
      <c r="B1048" s="34">
        <v>455</v>
      </c>
      <c r="C1048" s="34">
        <v>412</v>
      </c>
      <c r="D1048" s="34">
        <v>514</v>
      </c>
      <c r="E1048" s="34">
        <v>434</v>
      </c>
      <c r="F1048" s="34">
        <v>594</v>
      </c>
      <c r="G1048" s="34">
        <v>493</v>
      </c>
      <c r="H1048" s="34">
        <v>559</v>
      </c>
      <c r="I1048" s="34">
        <v>436</v>
      </c>
      <c r="J1048" s="34">
        <v>521</v>
      </c>
      <c r="K1048" s="34">
        <v>463</v>
      </c>
      <c r="L1048" s="34">
        <v>508</v>
      </c>
      <c r="M1048" s="34">
        <v>392</v>
      </c>
      <c r="N1048" s="34">
        <v>439</v>
      </c>
      <c r="O1048" s="34">
        <v>441</v>
      </c>
      <c r="P1048" s="34">
        <v>440</v>
      </c>
      <c r="Q1048" s="34">
        <v>673</v>
      </c>
      <c r="R1048" s="34">
        <v>714</v>
      </c>
      <c r="S1048" s="34">
        <v>493</v>
      </c>
      <c r="T1048" s="34">
        <v>762</v>
      </c>
      <c r="U1048" s="34">
        <v>450</v>
      </c>
      <c r="V1048" s="34">
        <v>680</v>
      </c>
      <c r="W1048" s="34">
        <v>641</v>
      </c>
      <c r="X1048" s="34">
        <v>639</v>
      </c>
      <c r="Y1048" s="34">
        <v>638</v>
      </c>
      <c r="Z1048" s="34">
        <v>613</v>
      </c>
      <c r="AA1048" s="34">
        <v>569</v>
      </c>
      <c r="AB1048" s="34">
        <v>754</v>
      </c>
      <c r="AC1048" s="34">
        <v>794</v>
      </c>
    </row>
    <row r="1049" spans="1:29" x14ac:dyDescent="0.2">
      <c r="A1049" s="34" t="s">
        <v>61542</v>
      </c>
      <c r="B1049" s="34">
        <v>333</v>
      </c>
      <c r="C1049" s="34">
        <v>304</v>
      </c>
      <c r="D1049" s="34">
        <v>355</v>
      </c>
      <c r="E1049" s="34">
        <v>266</v>
      </c>
      <c r="F1049" s="34">
        <v>361</v>
      </c>
      <c r="G1049" s="34">
        <v>255</v>
      </c>
      <c r="H1049" s="34">
        <v>317</v>
      </c>
      <c r="I1049" s="34">
        <v>283</v>
      </c>
      <c r="J1049" s="34">
        <v>319</v>
      </c>
      <c r="K1049" s="34">
        <v>312</v>
      </c>
      <c r="L1049" s="34">
        <v>179</v>
      </c>
      <c r="M1049" s="34">
        <v>265</v>
      </c>
      <c r="N1049" s="34">
        <v>269</v>
      </c>
      <c r="O1049" s="34">
        <v>228</v>
      </c>
      <c r="P1049" s="34">
        <v>322</v>
      </c>
      <c r="Q1049" s="34">
        <v>407</v>
      </c>
      <c r="R1049" s="34">
        <v>394</v>
      </c>
      <c r="S1049" s="34">
        <v>320</v>
      </c>
      <c r="T1049" s="34">
        <v>316</v>
      </c>
      <c r="U1049" s="34">
        <v>282</v>
      </c>
      <c r="V1049" s="34">
        <v>347</v>
      </c>
      <c r="W1049" s="34">
        <v>335</v>
      </c>
      <c r="X1049" s="34">
        <v>413</v>
      </c>
      <c r="Y1049" s="34">
        <v>264</v>
      </c>
      <c r="Z1049" s="34">
        <v>419</v>
      </c>
      <c r="AA1049" s="34">
        <v>334</v>
      </c>
      <c r="AB1049" s="34">
        <v>330</v>
      </c>
      <c r="AC1049" s="34">
        <v>466</v>
      </c>
    </row>
    <row r="1050" spans="1:29" x14ac:dyDescent="0.2">
      <c r="A1050" s="34" t="s">
        <v>61543</v>
      </c>
      <c r="B1050" s="34">
        <v>413</v>
      </c>
      <c r="C1050" s="34">
        <v>451</v>
      </c>
      <c r="D1050" s="34">
        <v>477</v>
      </c>
      <c r="E1050" s="34">
        <v>487</v>
      </c>
      <c r="F1050" s="34">
        <v>565</v>
      </c>
      <c r="G1050" s="34">
        <v>422</v>
      </c>
      <c r="H1050" s="34">
        <v>498</v>
      </c>
      <c r="I1050" s="34">
        <v>391</v>
      </c>
      <c r="J1050" s="34">
        <v>534</v>
      </c>
      <c r="K1050" s="34">
        <v>411</v>
      </c>
      <c r="L1050" s="34">
        <v>414</v>
      </c>
      <c r="M1050" s="34">
        <v>359</v>
      </c>
      <c r="N1050" s="34">
        <v>414</v>
      </c>
      <c r="O1050" s="34">
        <v>380</v>
      </c>
      <c r="P1050" s="34">
        <v>450</v>
      </c>
      <c r="Q1050" s="34">
        <v>570</v>
      </c>
      <c r="R1050" s="34">
        <v>631</v>
      </c>
      <c r="S1050" s="34">
        <v>580</v>
      </c>
      <c r="T1050" s="34">
        <v>501</v>
      </c>
      <c r="U1050" s="34">
        <v>479</v>
      </c>
      <c r="V1050" s="34">
        <v>609</v>
      </c>
      <c r="W1050" s="34">
        <v>614</v>
      </c>
      <c r="X1050" s="34">
        <v>619</v>
      </c>
      <c r="Y1050" s="34">
        <v>508</v>
      </c>
      <c r="Z1050" s="34">
        <v>513</v>
      </c>
      <c r="AA1050" s="34">
        <v>597</v>
      </c>
      <c r="AB1050" s="34">
        <v>575</v>
      </c>
      <c r="AC1050" s="34">
        <v>808</v>
      </c>
    </row>
    <row r="1051" spans="1:29" x14ac:dyDescent="0.2">
      <c r="A1051" s="34" t="s">
        <v>61544</v>
      </c>
      <c r="B1051" s="34">
        <v>619</v>
      </c>
      <c r="C1051" s="34">
        <v>691</v>
      </c>
      <c r="D1051" s="34">
        <v>1020</v>
      </c>
      <c r="E1051" s="34">
        <v>822</v>
      </c>
      <c r="F1051" s="34">
        <v>851</v>
      </c>
      <c r="G1051" s="34">
        <v>716</v>
      </c>
      <c r="H1051" s="34">
        <v>831</v>
      </c>
      <c r="I1051" s="34">
        <v>764</v>
      </c>
      <c r="J1051" s="34">
        <v>693</v>
      </c>
      <c r="K1051" s="34">
        <v>860</v>
      </c>
      <c r="L1051" s="34">
        <v>447</v>
      </c>
      <c r="M1051" s="34">
        <v>679</v>
      </c>
      <c r="N1051" s="34">
        <v>750</v>
      </c>
      <c r="O1051" s="34">
        <v>719</v>
      </c>
      <c r="P1051" s="34">
        <v>735</v>
      </c>
      <c r="Q1051" s="34">
        <v>877</v>
      </c>
      <c r="R1051" s="34">
        <v>893</v>
      </c>
      <c r="S1051" s="34">
        <v>1012</v>
      </c>
      <c r="T1051" s="34">
        <v>641</v>
      </c>
      <c r="U1051" s="34">
        <v>734</v>
      </c>
      <c r="V1051" s="34">
        <v>944</v>
      </c>
      <c r="W1051" s="34">
        <v>641</v>
      </c>
      <c r="X1051" s="34">
        <v>1064</v>
      </c>
      <c r="Y1051" s="34">
        <v>727</v>
      </c>
      <c r="Z1051" s="34">
        <v>1014</v>
      </c>
      <c r="AA1051" s="34">
        <v>926</v>
      </c>
      <c r="AB1051" s="34">
        <v>799</v>
      </c>
      <c r="AC1051" s="34">
        <v>1274</v>
      </c>
    </row>
    <row r="1052" spans="1:29" x14ac:dyDescent="0.2">
      <c r="A1052" s="34" t="s">
        <v>61545</v>
      </c>
      <c r="B1052" s="34">
        <v>63</v>
      </c>
      <c r="C1052" s="34">
        <v>60</v>
      </c>
      <c r="D1052" s="34">
        <v>91</v>
      </c>
      <c r="E1052" s="34">
        <v>44</v>
      </c>
      <c r="F1052" s="34">
        <v>57</v>
      </c>
      <c r="G1052" s="34">
        <v>76</v>
      </c>
      <c r="H1052" s="34">
        <v>72</v>
      </c>
      <c r="I1052" s="34">
        <v>44</v>
      </c>
      <c r="J1052" s="34">
        <v>76</v>
      </c>
      <c r="K1052" s="34">
        <v>56</v>
      </c>
      <c r="L1052" s="34">
        <v>55</v>
      </c>
      <c r="M1052" s="34">
        <v>43</v>
      </c>
      <c r="N1052" s="34">
        <v>65</v>
      </c>
      <c r="O1052" s="34">
        <v>53</v>
      </c>
      <c r="P1052" s="34">
        <v>51</v>
      </c>
      <c r="Q1052" s="34">
        <v>53</v>
      </c>
      <c r="R1052" s="34">
        <v>85</v>
      </c>
      <c r="S1052" s="34">
        <v>57</v>
      </c>
      <c r="T1052" s="34">
        <v>50</v>
      </c>
      <c r="U1052" s="34">
        <v>37</v>
      </c>
      <c r="V1052" s="34">
        <v>82</v>
      </c>
      <c r="W1052" s="34">
        <v>34</v>
      </c>
      <c r="X1052" s="34">
        <v>99</v>
      </c>
      <c r="Y1052" s="34">
        <v>35</v>
      </c>
      <c r="Z1052" s="34">
        <v>112</v>
      </c>
      <c r="AA1052" s="34">
        <v>70</v>
      </c>
      <c r="AB1052" s="34">
        <v>87</v>
      </c>
      <c r="AC1052" s="34">
        <v>82</v>
      </c>
    </row>
    <row r="1053" spans="1:29" x14ac:dyDescent="0.2">
      <c r="A1053" s="34" t="s">
        <v>61546</v>
      </c>
      <c r="B1053" s="34">
        <v>250</v>
      </c>
      <c r="C1053" s="34">
        <v>282</v>
      </c>
      <c r="D1053" s="34">
        <v>323</v>
      </c>
      <c r="E1053" s="34">
        <v>313</v>
      </c>
      <c r="F1053" s="34">
        <v>323</v>
      </c>
      <c r="G1053" s="34">
        <v>401</v>
      </c>
      <c r="H1053" s="34">
        <v>332</v>
      </c>
      <c r="I1053" s="34">
        <v>304</v>
      </c>
      <c r="J1053" s="34">
        <v>273</v>
      </c>
      <c r="K1053" s="34">
        <v>295</v>
      </c>
      <c r="L1053" s="34">
        <v>193</v>
      </c>
      <c r="M1053" s="34">
        <v>273</v>
      </c>
      <c r="N1053" s="34">
        <v>206</v>
      </c>
      <c r="O1053" s="34">
        <v>309</v>
      </c>
      <c r="P1053" s="34">
        <v>287</v>
      </c>
      <c r="Q1053" s="34">
        <v>412</v>
      </c>
      <c r="R1053" s="34">
        <v>332</v>
      </c>
      <c r="S1053" s="34">
        <v>360</v>
      </c>
      <c r="T1053" s="34">
        <v>323</v>
      </c>
      <c r="U1053" s="34">
        <v>305</v>
      </c>
      <c r="V1053" s="34">
        <v>401</v>
      </c>
      <c r="W1053" s="34">
        <v>425</v>
      </c>
      <c r="X1053" s="34">
        <v>387</v>
      </c>
      <c r="Y1053" s="34">
        <v>314</v>
      </c>
      <c r="Z1053" s="34">
        <v>294</v>
      </c>
      <c r="AA1053" s="34">
        <v>377</v>
      </c>
      <c r="AB1053" s="34">
        <v>380</v>
      </c>
      <c r="AC1053" s="34">
        <v>556</v>
      </c>
    </row>
    <row r="1054" spans="1:29" x14ac:dyDescent="0.2">
      <c r="A1054" s="34" t="s">
        <v>61547</v>
      </c>
      <c r="B1054" s="34">
        <v>460</v>
      </c>
      <c r="C1054" s="34">
        <v>417</v>
      </c>
      <c r="D1054" s="34">
        <v>480</v>
      </c>
      <c r="E1054" s="34">
        <v>510</v>
      </c>
      <c r="F1054" s="34">
        <v>531</v>
      </c>
      <c r="G1054" s="34">
        <v>448</v>
      </c>
      <c r="H1054" s="34">
        <v>570</v>
      </c>
      <c r="I1054" s="34">
        <v>451</v>
      </c>
      <c r="J1054" s="34">
        <v>523</v>
      </c>
      <c r="K1054" s="34">
        <v>472</v>
      </c>
      <c r="L1054" s="34">
        <v>518</v>
      </c>
      <c r="M1054" s="34">
        <v>386</v>
      </c>
      <c r="N1054" s="34">
        <v>434</v>
      </c>
      <c r="O1054" s="34">
        <v>381</v>
      </c>
      <c r="P1054" s="34">
        <v>492</v>
      </c>
      <c r="Q1054" s="34">
        <v>596</v>
      </c>
      <c r="R1054" s="34">
        <v>826</v>
      </c>
      <c r="S1054" s="34">
        <v>535</v>
      </c>
      <c r="T1054" s="34">
        <v>724</v>
      </c>
      <c r="U1054" s="34">
        <v>500</v>
      </c>
      <c r="V1054" s="34">
        <v>657</v>
      </c>
      <c r="W1054" s="34">
        <v>631</v>
      </c>
      <c r="X1054" s="34">
        <v>705</v>
      </c>
      <c r="Y1054" s="34">
        <v>661</v>
      </c>
      <c r="Z1054" s="34">
        <v>528</v>
      </c>
      <c r="AA1054" s="34">
        <v>597</v>
      </c>
      <c r="AB1054" s="34">
        <v>849</v>
      </c>
      <c r="AC1054" s="34">
        <v>686</v>
      </c>
    </row>
    <row r="1055" spans="1:29" x14ac:dyDescent="0.2">
      <c r="A1055" s="34" t="s">
        <v>61548</v>
      </c>
      <c r="B1055" s="34">
        <v>327</v>
      </c>
      <c r="C1055" s="34">
        <v>297</v>
      </c>
      <c r="D1055" s="34">
        <v>370</v>
      </c>
      <c r="E1055" s="34">
        <v>296</v>
      </c>
      <c r="F1055" s="34">
        <v>340</v>
      </c>
      <c r="G1055" s="34">
        <v>318</v>
      </c>
      <c r="H1055" s="34">
        <v>364</v>
      </c>
      <c r="I1055" s="34">
        <v>305</v>
      </c>
      <c r="J1055" s="34">
        <v>313</v>
      </c>
      <c r="K1055" s="34">
        <v>296</v>
      </c>
      <c r="L1055" s="34">
        <v>296</v>
      </c>
      <c r="M1055" s="34">
        <v>262</v>
      </c>
      <c r="N1055" s="34">
        <v>297</v>
      </c>
      <c r="O1055" s="34">
        <v>264</v>
      </c>
      <c r="P1055" s="34">
        <v>326</v>
      </c>
      <c r="Q1055" s="34">
        <v>368</v>
      </c>
      <c r="R1055" s="34">
        <v>422</v>
      </c>
      <c r="S1055" s="34">
        <v>347</v>
      </c>
      <c r="T1055" s="34">
        <v>367</v>
      </c>
      <c r="U1055" s="34">
        <v>298</v>
      </c>
      <c r="V1055" s="34">
        <v>440</v>
      </c>
      <c r="W1055" s="34">
        <v>351</v>
      </c>
      <c r="X1055" s="34">
        <v>454</v>
      </c>
      <c r="Y1055" s="34">
        <v>317</v>
      </c>
      <c r="Z1055" s="34">
        <v>344</v>
      </c>
      <c r="AA1055" s="34">
        <v>372</v>
      </c>
      <c r="AB1055" s="34">
        <v>423</v>
      </c>
      <c r="AC1055" s="34">
        <v>422</v>
      </c>
    </row>
    <row r="1056" spans="1:29" x14ac:dyDescent="0.2">
      <c r="A1056" s="34" t="s">
        <v>61549</v>
      </c>
      <c r="B1056" s="34">
        <v>104</v>
      </c>
      <c r="C1056" s="34">
        <v>54</v>
      </c>
      <c r="D1056" s="34">
        <v>62</v>
      </c>
      <c r="E1056" s="34">
        <v>38</v>
      </c>
      <c r="F1056" s="34">
        <v>41</v>
      </c>
      <c r="G1056" s="34">
        <v>61</v>
      </c>
      <c r="H1056" s="34">
        <v>64</v>
      </c>
      <c r="I1056" s="34">
        <v>61</v>
      </c>
      <c r="J1056" s="34">
        <v>34</v>
      </c>
      <c r="K1056" s="34">
        <v>37</v>
      </c>
      <c r="L1056" s="34">
        <v>30</v>
      </c>
      <c r="M1056" s="34">
        <v>33</v>
      </c>
      <c r="N1056" s="34">
        <v>44</v>
      </c>
      <c r="O1056" s="34">
        <v>43</v>
      </c>
      <c r="P1056" s="34">
        <v>42</v>
      </c>
      <c r="Q1056" s="34">
        <v>39</v>
      </c>
      <c r="R1056" s="34">
        <v>51</v>
      </c>
      <c r="S1056" s="34">
        <v>71</v>
      </c>
      <c r="T1056" s="34">
        <v>43</v>
      </c>
      <c r="U1056" s="34">
        <v>39</v>
      </c>
      <c r="V1056" s="34">
        <v>59</v>
      </c>
      <c r="W1056" s="34">
        <v>48</v>
      </c>
      <c r="X1056" s="34">
        <v>59</v>
      </c>
      <c r="Y1056" s="34">
        <v>56</v>
      </c>
      <c r="Z1056" s="34">
        <v>44</v>
      </c>
      <c r="AA1056" s="34">
        <v>48</v>
      </c>
      <c r="AB1056" s="34">
        <v>36</v>
      </c>
      <c r="AC1056" s="34">
        <v>79</v>
      </c>
    </row>
    <row r="1057" spans="1:29" x14ac:dyDescent="0.2">
      <c r="A1057" s="34" t="s">
        <v>61550</v>
      </c>
      <c r="B1057" s="34">
        <v>357</v>
      </c>
      <c r="C1057" s="34">
        <v>275</v>
      </c>
      <c r="D1057" s="34">
        <v>428</v>
      </c>
      <c r="E1057" s="34">
        <v>381</v>
      </c>
      <c r="F1057" s="34">
        <v>288</v>
      </c>
      <c r="G1057" s="34">
        <v>376</v>
      </c>
      <c r="H1057" s="34">
        <v>280</v>
      </c>
      <c r="I1057" s="34">
        <v>326</v>
      </c>
      <c r="J1057" s="34">
        <v>228</v>
      </c>
      <c r="K1057" s="34">
        <v>362</v>
      </c>
      <c r="L1057" s="34">
        <v>164</v>
      </c>
      <c r="M1057" s="34">
        <v>294</v>
      </c>
      <c r="N1057" s="34">
        <v>245</v>
      </c>
      <c r="O1057" s="34">
        <v>274</v>
      </c>
      <c r="P1057" s="34">
        <v>293</v>
      </c>
      <c r="Q1057" s="34">
        <v>333</v>
      </c>
      <c r="R1057" s="34">
        <v>348</v>
      </c>
      <c r="S1057" s="34">
        <v>416</v>
      </c>
      <c r="T1057" s="34">
        <v>212</v>
      </c>
      <c r="U1057" s="34">
        <v>229</v>
      </c>
      <c r="V1057" s="34">
        <v>346</v>
      </c>
      <c r="W1057" s="34">
        <v>280</v>
      </c>
      <c r="X1057" s="34">
        <v>437</v>
      </c>
      <c r="Y1057" s="34">
        <v>258</v>
      </c>
      <c r="Z1057" s="34">
        <v>423</v>
      </c>
      <c r="AA1057" s="34">
        <v>360</v>
      </c>
      <c r="AB1057" s="34">
        <v>282</v>
      </c>
      <c r="AC1057" s="34">
        <v>508</v>
      </c>
    </row>
    <row r="1058" spans="1:29" x14ac:dyDescent="0.2">
      <c r="A1058" s="34" t="s">
        <v>61551</v>
      </c>
      <c r="B1058" s="34">
        <v>391</v>
      </c>
      <c r="C1058" s="34">
        <v>377</v>
      </c>
      <c r="D1058" s="34">
        <v>362</v>
      </c>
      <c r="E1058" s="34">
        <v>522</v>
      </c>
      <c r="F1058" s="34">
        <v>410</v>
      </c>
      <c r="G1058" s="34">
        <v>472</v>
      </c>
      <c r="H1058" s="34">
        <v>321</v>
      </c>
      <c r="I1058" s="34">
        <v>420</v>
      </c>
      <c r="J1058" s="34">
        <v>361</v>
      </c>
      <c r="K1058" s="34">
        <v>476</v>
      </c>
      <c r="L1058" s="34">
        <v>358</v>
      </c>
      <c r="M1058" s="34">
        <v>399</v>
      </c>
      <c r="N1058" s="34">
        <v>319</v>
      </c>
      <c r="O1058" s="34">
        <v>448</v>
      </c>
      <c r="P1058" s="34">
        <v>344</v>
      </c>
      <c r="Q1058" s="34">
        <v>613</v>
      </c>
      <c r="R1058" s="34">
        <v>491</v>
      </c>
      <c r="S1058" s="34">
        <v>498</v>
      </c>
      <c r="T1058" s="34">
        <v>414</v>
      </c>
      <c r="U1058" s="34">
        <v>501</v>
      </c>
      <c r="V1058" s="34">
        <v>458</v>
      </c>
      <c r="W1058" s="34">
        <v>675</v>
      </c>
      <c r="X1058" s="34">
        <v>491</v>
      </c>
      <c r="Y1058" s="34">
        <v>576</v>
      </c>
      <c r="Z1058" s="34">
        <v>379</v>
      </c>
      <c r="AA1058" s="34">
        <v>564</v>
      </c>
      <c r="AB1058" s="34">
        <v>486</v>
      </c>
      <c r="AC1058" s="34">
        <v>707</v>
      </c>
    </row>
    <row r="1059" spans="1:29" x14ac:dyDescent="0.2">
      <c r="A1059" s="34" t="s">
        <v>61552</v>
      </c>
      <c r="B1059" s="34">
        <v>329</v>
      </c>
      <c r="C1059" s="34">
        <v>355</v>
      </c>
      <c r="D1059" s="34">
        <v>450</v>
      </c>
      <c r="E1059" s="34">
        <v>352</v>
      </c>
      <c r="F1059" s="34">
        <v>422</v>
      </c>
      <c r="G1059" s="34">
        <v>397</v>
      </c>
      <c r="H1059" s="34">
        <v>466</v>
      </c>
      <c r="I1059" s="34">
        <v>305</v>
      </c>
      <c r="J1059" s="34">
        <v>376</v>
      </c>
      <c r="K1059" s="34">
        <v>382</v>
      </c>
      <c r="L1059" s="34">
        <v>344</v>
      </c>
      <c r="M1059" s="34">
        <v>350</v>
      </c>
      <c r="N1059" s="34">
        <v>333</v>
      </c>
      <c r="O1059" s="34">
        <v>278</v>
      </c>
      <c r="P1059" s="34">
        <v>376</v>
      </c>
      <c r="Q1059" s="34">
        <v>392</v>
      </c>
      <c r="R1059" s="34">
        <v>494</v>
      </c>
      <c r="S1059" s="34">
        <v>401</v>
      </c>
      <c r="T1059" s="34">
        <v>447</v>
      </c>
      <c r="U1059" s="34">
        <v>373</v>
      </c>
      <c r="V1059" s="34">
        <v>536</v>
      </c>
      <c r="W1059" s="34">
        <v>378</v>
      </c>
      <c r="X1059" s="34">
        <v>470</v>
      </c>
      <c r="Y1059" s="34">
        <v>391</v>
      </c>
      <c r="Z1059" s="34">
        <v>485</v>
      </c>
      <c r="AA1059" s="34">
        <v>411</v>
      </c>
      <c r="AB1059" s="34">
        <v>544</v>
      </c>
      <c r="AC1059" s="34">
        <v>498</v>
      </c>
    </row>
    <row r="1060" spans="1:29" x14ac:dyDescent="0.2">
      <c r="A1060" s="34" t="s">
        <v>61553</v>
      </c>
      <c r="B1060" s="34">
        <v>245</v>
      </c>
      <c r="C1060" s="34">
        <v>340</v>
      </c>
      <c r="D1060" s="34">
        <v>456</v>
      </c>
      <c r="E1060" s="34">
        <v>381</v>
      </c>
      <c r="F1060" s="34">
        <v>424</v>
      </c>
      <c r="G1060" s="34">
        <v>342</v>
      </c>
      <c r="H1060" s="34">
        <v>413</v>
      </c>
      <c r="I1060" s="34">
        <v>331</v>
      </c>
      <c r="J1060" s="34">
        <v>441</v>
      </c>
      <c r="K1060" s="34">
        <v>394</v>
      </c>
      <c r="L1060" s="34">
        <v>257</v>
      </c>
      <c r="M1060" s="34">
        <v>290</v>
      </c>
      <c r="N1060" s="34">
        <v>390</v>
      </c>
      <c r="O1060" s="34">
        <v>342</v>
      </c>
      <c r="P1060" s="34">
        <v>348</v>
      </c>
      <c r="Q1060" s="34">
        <v>451</v>
      </c>
      <c r="R1060" s="34">
        <v>478</v>
      </c>
      <c r="S1060" s="34">
        <v>539</v>
      </c>
      <c r="T1060" s="34">
        <v>403</v>
      </c>
      <c r="U1060" s="34">
        <v>315</v>
      </c>
      <c r="V1060" s="34">
        <v>520</v>
      </c>
      <c r="W1060" s="34">
        <v>368</v>
      </c>
      <c r="X1060" s="34">
        <v>495</v>
      </c>
      <c r="Y1060" s="34">
        <v>316</v>
      </c>
      <c r="Z1060" s="34">
        <v>553</v>
      </c>
      <c r="AA1060" s="34">
        <v>512</v>
      </c>
      <c r="AB1060" s="34">
        <v>408</v>
      </c>
      <c r="AC1060" s="34">
        <v>565</v>
      </c>
    </row>
    <row r="1061" spans="1:29" x14ac:dyDescent="0.2">
      <c r="A1061" s="34" t="s">
        <v>61554</v>
      </c>
      <c r="B1061" s="34">
        <v>88</v>
      </c>
      <c r="C1061" s="34">
        <v>57</v>
      </c>
      <c r="D1061" s="34">
        <v>97</v>
      </c>
      <c r="E1061" s="34">
        <v>67</v>
      </c>
      <c r="F1061" s="34">
        <v>49</v>
      </c>
      <c r="G1061" s="34">
        <v>61</v>
      </c>
      <c r="H1061" s="34">
        <v>75</v>
      </c>
      <c r="I1061" s="34">
        <v>74</v>
      </c>
      <c r="J1061" s="34">
        <v>57</v>
      </c>
      <c r="K1061" s="34">
        <v>66</v>
      </c>
      <c r="L1061" s="34">
        <v>36</v>
      </c>
      <c r="M1061" s="34">
        <v>47</v>
      </c>
      <c r="N1061" s="34">
        <v>56</v>
      </c>
      <c r="O1061" s="34">
        <v>43</v>
      </c>
      <c r="P1061" s="34">
        <v>54</v>
      </c>
      <c r="Q1061" s="34">
        <v>69</v>
      </c>
      <c r="R1061" s="34">
        <v>72</v>
      </c>
      <c r="S1061" s="34">
        <v>84</v>
      </c>
      <c r="T1061" s="34">
        <v>47</v>
      </c>
      <c r="U1061" s="34">
        <v>54</v>
      </c>
      <c r="V1061" s="34">
        <v>63</v>
      </c>
      <c r="W1061" s="34">
        <v>76</v>
      </c>
      <c r="X1061" s="34">
        <v>79</v>
      </c>
      <c r="Y1061" s="34">
        <v>57</v>
      </c>
      <c r="Z1061" s="34">
        <v>60</v>
      </c>
      <c r="AA1061" s="34">
        <v>83</v>
      </c>
      <c r="AB1061" s="34">
        <v>91</v>
      </c>
      <c r="AC1061" s="34">
        <v>100</v>
      </c>
    </row>
    <row r="1062" spans="1:29" x14ac:dyDescent="0.2">
      <c r="A1062" s="34" t="s">
        <v>61555</v>
      </c>
      <c r="B1062" s="34">
        <v>541</v>
      </c>
      <c r="C1062" s="34">
        <v>660</v>
      </c>
      <c r="D1062" s="34">
        <v>896</v>
      </c>
      <c r="E1062" s="34">
        <v>728</v>
      </c>
      <c r="F1062" s="34">
        <v>806</v>
      </c>
      <c r="G1062" s="34">
        <v>663</v>
      </c>
      <c r="H1062" s="34">
        <v>711</v>
      </c>
      <c r="I1062" s="34">
        <v>688</v>
      </c>
      <c r="J1062" s="34">
        <v>648</v>
      </c>
      <c r="K1062" s="34">
        <v>766</v>
      </c>
      <c r="L1062" s="34">
        <v>479</v>
      </c>
      <c r="M1062" s="34">
        <v>634</v>
      </c>
      <c r="N1062" s="34">
        <v>633</v>
      </c>
      <c r="O1062" s="34">
        <v>623</v>
      </c>
      <c r="P1062" s="34">
        <v>686</v>
      </c>
      <c r="Q1062" s="34">
        <v>811</v>
      </c>
      <c r="R1062" s="34">
        <v>880</v>
      </c>
      <c r="S1062" s="34">
        <v>898</v>
      </c>
      <c r="T1062" s="34">
        <v>681</v>
      </c>
      <c r="U1062" s="34">
        <v>618</v>
      </c>
      <c r="V1062" s="34">
        <v>997</v>
      </c>
      <c r="W1062" s="34">
        <v>703</v>
      </c>
      <c r="X1062" s="34">
        <v>1011</v>
      </c>
      <c r="Y1062" s="34">
        <v>733</v>
      </c>
      <c r="Z1062" s="34">
        <v>936</v>
      </c>
      <c r="AA1062" s="34">
        <v>948</v>
      </c>
      <c r="AB1062" s="34">
        <v>773</v>
      </c>
      <c r="AC1062" s="34">
        <v>1143</v>
      </c>
    </row>
    <row r="1063" spans="1:29" x14ac:dyDescent="0.2">
      <c r="A1063" s="34" t="s">
        <v>61556</v>
      </c>
      <c r="B1063" s="34">
        <v>191</v>
      </c>
      <c r="C1063" s="34">
        <v>265</v>
      </c>
      <c r="D1063" s="34">
        <v>280</v>
      </c>
      <c r="E1063" s="34">
        <v>222</v>
      </c>
      <c r="F1063" s="34">
        <v>279</v>
      </c>
      <c r="G1063" s="34">
        <v>248</v>
      </c>
      <c r="H1063" s="34">
        <v>176</v>
      </c>
      <c r="I1063" s="34">
        <v>232</v>
      </c>
      <c r="J1063" s="34">
        <v>204</v>
      </c>
      <c r="K1063" s="34">
        <v>261</v>
      </c>
      <c r="L1063" s="34">
        <v>120</v>
      </c>
      <c r="M1063" s="34">
        <v>176</v>
      </c>
      <c r="N1063" s="34">
        <v>185</v>
      </c>
      <c r="O1063" s="34">
        <v>188</v>
      </c>
      <c r="P1063" s="34">
        <v>189</v>
      </c>
      <c r="Q1063" s="34">
        <v>283</v>
      </c>
      <c r="R1063" s="34">
        <v>207</v>
      </c>
      <c r="S1063" s="34">
        <v>327</v>
      </c>
      <c r="T1063" s="34">
        <v>143</v>
      </c>
      <c r="U1063" s="34">
        <v>184</v>
      </c>
      <c r="V1063" s="34">
        <v>219</v>
      </c>
      <c r="W1063" s="34">
        <v>227</v>
      </c>
      <c r="X1063" s="34">
        <v>316</v>
      </c>
      <c r="Y1063" s="34">
        <v>182</v>
      </c>
      <c r="Z1063" s="34">
        <v>258</v>
      </c>
      <c r="AA1063" s="34">
        <v>307</v>
      </c>
      <c r="AB1063" s="34">
        <v>182</v>
      </c>
      <c r="AC1063" s="34">
        <v>363</v>
      </c>
    </row>
    <row r="1064" spans="1:29" x14ac:dyDescent="0.2">
      <c r="A1064" s="34" t="s">
        <v>61557</v>
      </c>
      <c r="B1064" s="34">
        <v>474</v>
      </c>
      <c r="C1064" s="34">
        <v>444</v>
      </c>
      <c r="D1064" s="34">
        <v>569</v>
      </c>
      <c r="E1064" s="34">
        <v>493</v>
      </c>
      <c r="F1064" s="34">
        <v>573</v>
      </c>
      <c r="G1064" s="34">
        <v>458</v>
      </c>
      <c r="H1064" s="34">
        <v>511</v>
      </c>
      <c r="I1064" s="34">
        <v>462</v>
      </c>
      <c r="J1064" s="34">
        <v>580</v>
      </c>
      <c r="K1064" s="34">
        <v>489</v>
      </c>
      <c r="L1064" s="34">
        <v>507</v>
      </c>
      <c r="M1064" s="34">
        <v>350</v>
      </c>
      <c r="N1064" s="34">
        <v>542</v>
      </c>
      <c r="O1064" s="34">
        <v>450</v>
      </c>
      <c r="P1064" s="34">
        <v>522</v>
      </c>
      <c r="Q1064" s="34">
        <v>615</v>
      </c>
      <c r="R1064" s="34">
        <v>671</v>
      </c>
      <c r="S1064" s="34">
        <v>533</v>
      </c>
      <c r="T1064" s="34">
        <v>633</v>
      </c>
      <c r="U1064" s="34">
        <v>513</v>
      </c>
      <c r="V1064" s="34">
        <v>641</v>
      </c>
      <c r="W1064" s="34">
        <v>592</v>
      </c>
      <c r="X1064" s="34">
        <v>695</v>
      </c>
      <c r="Y1064" s="34">
        <v>648</v>
      </c>
      <c r="Z1064" s="34">
        <v>619</v>
      </c>
      <c r="AA1064" s="34">
        <v>577</v>
      </c>
      <c r="AB1064" s="34">
        <v>652</v>
      </c>
      <c r="AC1064" s="34">
        <v>811</v>
      </c>
    </row>
    <row r="1065" spans="1:29" x14ac:dyDescent="0.2">
      <c r="A1065" s="34" t="s">
        <v>61558</v>
      </c>
      <c r="B1065" s="34">
        <v>350</v>
      </c>
      <c r="C1065" s="34">
        <v>699</v>
      </c>
      <c r="D1065" s="34">
        <v>624</v>
      </c>
      <c r="E1065" s="34">
        <v>777</v>
      </c>
      <c r="F1065" s="34">
        <v>502</v>
      </c>
      <c r="G1065" s="34">
        <v>733</v>
      </c>
      <c r="H1065" s="34">
        <v>460</v>
      </c>
      <c r="I1065" s="34">
        <v>653</v>
      </c>
      <c r="J1065" s="34">
        <v>425</v>
      </c>
      <c r="K1065" s="34">
        <v>742</v>
      </c>
      <c r="L1065" s="34">
        <v>272</v>
      </c>
      <c r="M1065" s="34">
        <v>597</v>
      </c>
      <c r="N1065" s="34">
        <v>410</v>
      </c>
      <c r="O1065" s="34">
        <v>632</v>
      </c>
      <c r="P1065" s="34">
        <v>439</v>
      </c>
      <c r="Q1065" s="34">
        <v>708</v>
      </c>
      <c r="R1065" s="34">
        <v>466</v>
      </c>
      <c r="S1065" s="34">
        <v>820</v>
      </c>
      <c r="T1065" s="34">
        <v>324</v>
      </c>
      <c r="U1065" s="34">
        <v>550</v>
      </c>
      <c r="V1065" s="34">
        <v>471</v>
      </c>
      <c r="W1065" s="34">
        <v>506</v>
      </c>
      <c r="X1065" s="34">
        <v>568</v>
      </c>
      <c r="Y1065" s="34">
        <v>490</v>
      </c>
      <c r="Z1065" s="34">
        <v>557</v>
      </c>
      <c r="AA1065" s="34">
        <v>849</v>
      </c>
      <c r="AB1065" s="34">
        <v>419</v>
      </c>
      <c r="AC1065" s="34">
        <v>921</v>
      </c>
    </row>
    <row r="1066" spans="1:29" x14ac:dyDescent="0.2">
      <c r="A1066" s="34" t="s">
        <v>61559</v>
      </c>
      <c r="B1066" s="34">
        <v>256</v>
      </c>
      <c r="C1066" s="34">
        <v>68</v>
      </c>
      <c r="D1066" s="34">
        <v>104</v>
      </c>
      <c r="E1066" s="34">
        <v>99</v>
      </c>
      <c r="F1066" s="34">
        <v>106</v>
      </c>
      <c r="G1066" s="34">
        <v>95</v>
      </c>
      <c r="H1066" s="34">
        <v>101</v>
      </c>
      <c r="I1066" s="34">
        <v>81</v>
      </c>
      <c r="J1066" s="34">
        <v>113</v>
      </c>
      <c r="K1066" s="34">
        <v>89</v>
      </c>
      <c r="L1066" s="34">
        <v>126</v>
      </c>
      <c r="M1066" s="34">
        <v>80</v>
      </c>
      <c r="N1066" s="34">
        <v>78</v>
      </c>
      <c r="O1066" s="34">
        <v>73</v>
      </c>
      <c r="P1066" s="34">
        <v>107</v>
      </c>
      <c r="Q1066" s="34">
        <v>123</v>
      </c>
      <c r="R1066" s="34">
        <v>150</v>
      </c>
      <c r="S1066" s="34">
        <v>111</v>
      </c>
      <c r="T1066" s="34">
        <v>159</v>
      </c>
      <c r="U1066" s="34">
        <v>110</v>
      </c>
      <c r="V1066" s="34">
        <v>133</v>
      </c>
      <c r="W1066" s="34">
        <v>83</v>
      </c>
      <c r="X1066" s="34">
        <v>120</v>
      </c>
      <c r="Y1066" s="34">
        <v>115</v>
      </c>
      <c r="Z1066" s="34">
        <v>119</v>
      </c>
      <c r="AA1066" s="34">
        <v>139</v>
      </c>
      <c r="AB1066" s="34">
        <v>214</v>
      </c>
      <c r="AC1066" s="34">
        <v>175</v>
      </c>
    </row>
    <row r="1067" spans="1:29" x14ac:dyDescent="0.2">
      <c r="A1067" s="34" t="s">
        <v>61560</v>
      </c>
      <c r="B1067" s="34">
        <v>268</v>
      </c>
      <c r="C1067" s="34">
        <v>322</v>
      </c>
      <c r="D1067" s="34">
        <v>357</v>
      </c>
      <c r="E1067" s="34">
        <v>383</v>
      </c>
      <c r="F1067" s="34">
        <v>306</v>
      </c>
      <c r="G1067" s="34">
        <v>323</v>
      </c>
      <c r="H1067" s="34">
        <v>305</v>
      </c>
      <c r="I1067" s="34">
        <v>294</v>
      </c>
      <c r="J1067" s="34">
        <v>312</v>
      </c>
      <c r="K1067" s="34">
        <v>400</v>
      </c>
      <c r="L1067" s="34">
        <v>221</v>
      </c>
      <c r="M1067" s="34">
        <v>314</v>
      </c>
      <c r="N1067" s="34">
        <v>314</v>
      </c>
      <c r="O1067" s="34">
        <v>271</v>
      </c>
      <c r="P1067" s="34">
        <v>277</v>
      </c>
      <c r="Q1067" s="34">
        <v>426</v>
      </c>
      <c r="R1067" s="34">
        <v>391</v>
      </c>
      <c r="S1067" s="34">
        <v>399</v>
      </c>
      <c r="T1067" s="34">
        <v>298</v>
      </c>
      <c r="U1067" s="34">
        <v>347</v>
      </c>
      <c r="V1067" s="34">
        <v>392</v>
      </c>
      <c r="W1067" s="34">
        <v>342</v>
      </c>
      <c r="X1067" s="34">
        <v>375</v>
      </c>
      <c r="Y1067" s="34">
        <v>344</v>
      </c>
      <c r="Z1067" s="34">
        <v>340</v>
      </c>
      <c r="AA1067" s="34">
        <v>367</v>
      </c>
      <c r="AB1067" s="34">
        <v>357</v>
      </c>
      <c r="AC1067" s="34">
        <v>468</v>
      </c>
    </row>
    <row r="1068" spans="1:29" x14ac:dyDescent="0.2">
      <c r="A1068" s="34" t="s">
        <v>61561</v>
      </c>
      <c r="B1068" s="34">
        <v>433</v>
      </c>
      <c r="C1068" s="34">
        <v>525</v>
      </c>
      <c r="D1068" s="34">
        <v>657</v>
      </c>
      <c r="E1068" s="34">
        <v>617</v>
      </c>
      <c r="F1068" s="34">
        <v>606</v>
      </c>
      <c r="G1068" s="34">
        <v>503</v>
      </c>
      <c r="H1068" s="34">
        <v>500</v>
      </c>
      <c r="I1068" s="34">
        <v>466</v>
      </c>
      <c r="J1068" s="34">
        <v>475</v>
      </c>
      <c r="K1068" s="34">
        <v>567</v>
      </c>
      <c r="L1068" s="34">
        <v>299</v>
      </c>
      <c r="M1068" s="34">
        <v>468</v>
      </c>
      <c r="N1068" s="34">
        <v>456</v>
      </c>
      <c r="O1068" s="34">
        <v>468</v>
      </c>
      <c r="P1068" s="34">
        <v>514</v>
      </c>
      <c r="Q1068" s="34">
        <v>631</v>
      </c>
      <c r="R1068" s="34">
        <v>648</v>
      </c>
      <c r="S1068" s="34">
        <v>663</v>
      </c>
      <c r="T1068" s="34">
        <v>452</v>
      </c>
      <c r="U1068" s="34">
        <v>507</v>
      </c>
      <c r="V1068" s="34">
        <v>659</v>
      </c>
      <c r="W1068" s="34">
        <v>528</v>
      </c>
      <c r="X1068" s="34">
        <v>658</v>
      </c>
      <c r="Y1068" s="34">
        <v>405</v>
      </c>
      <c r="Z1068" s="34">
        <v>650</v>
      </c>
      <c r="AA1068" s="34">
        <v>628</v>
      </c>
      <c r="AB1068" s="34">
        <v>611</v>
      </c>
      <c r="AC1068" s="34">
        <v>820</v>
      </c>
    </row>
    <row r="1069" spans="1:29" x14ac:dyDescent="0.2">
      <c r="A1069" s="34" t="s">
        <v>61562</v>
      </c>
      <c r="B1069" s="34">
        <v>136</v>
      </c>
      <c r="C1069" s="34">
        <v>56</v>
      </c>
      <c r="D1069" s="34">
        <v>48</v>
      </c>
      <c r="E1069" s="34">
        <v>46</v>
      </c>
      <c r="F1069" s="34">
        <v>59</v>
      </c>
      <c r="G1069" s="34">
        <v>45</v>
      </c>
      <c r="H1069" s="34">
        <v>87</v>
      </c>
      <c r="I1069" s="34">
        <v>36</v>
      </c>
      <c r="J1069" s="34">
        <v>44</v>
      </c>
      <c r="K1069" s="34">
        <v>58</v>
      </c>
      <c r="L1069" s="34">
        <v>53</v>
      </c>
      <c r="M1069" s="34">
        <v>40</v>
      </c>
      <c r="N1069" s="34">
        <v>48</v>
      </c>
      <c r="O1069" s="34">
        <v>52</v>
      </c>
      <c r="P1069" s="34">
        <v>63</v>
      </c>
      <c r="Q1069" s="34">
        <v>67</v>
      </c>
      <c r="R1069" s="34">
        <v>59</v>
      </c>
      <c r="S1069" s="34">
        <v>80</v>
      </c>
      <c r="T1069" s="34">
        <v>48</v>
      </c>
      <c r="U1069" s="34">
        <v>60</v>
      </c>
      <c r="V1069" s="34">
        <v>82</v>
      </c>
      <c r="W1069" s="34">
        <v>60</v>
      </c>
      <c r="X1069" s="34">
        <v>76</v>
      </c>
      <c r="Y1069" s="34">
        <v>81</v>
      </c>
      <c r="Z1069" s="34">
        <v>99</v>
      </c>
      <c r="AA1069" s="34">
        <v>61</v>
      </c>
      <c r="AB1069" s="34">
        <v>76</v>
      </c>
      <c r="AC1069" s="34">
        <v>110</v>
      </c>
    </row>
    <row r="1070" spans="1:29" x14ac:dyDescent="0.2">
      <c r="A1070" s="34" t="s">
        <v>61563</v>
      </c>
      <c r="B1070" s="34">
        <v>351</v>
      </c>
      <c r="C1070" s="34">
        <v>206</v>
      </c>
      <c r="D1070" s="34">
        <v>342</v>
      </c>
      <c r="E1070" s="34">
        <v>227</v>
      </c>
      <c r="F1070" s="34">
        <v>268</v>
      </c>
      <c r="G1070" s="34">
        <v>255</v>
      </c>
      <c r="H1070" s="34">
        <v>293</v>
      </c>
      <c r="I1070" s="34">
        <v>255</v>
      </c>
      <c r="J1070" s="34">
        <v>245</v>
      </c>
      <c r="K1070" s="34">
        <v>267</v>
      </c>
      <c r="L1070" s="34">
        <v>160</v>
      </c>
      <c r="M1070" s="34">
        <v>221</v>
      </c>
      <c r="N1070" s="34">
        <v>240</v>
      </c>
      <c r="O1070" s="34">
        <v>175</v>
      </c>
      <c r="P1070" s="34">
        <v>218</v>
      </c>
      <c r="Q1070" s="34">
        <v>251</v>
      </c>
      <c r="R1070" s="34">
        <v>314</v>
      </c>
      <c r="S1070" s="34">
        <v>285</v>
      </c>
      <c r="T1070" s="34">
        <v>268</v>
      </c>
      <c r="U1070" s="34">
        <v>202</v>
      </c>
      <c r="V1070" s="34">
        <v>298</v>
      </c>
      <c r="W1070" s="34">
        <v>262</v>
      </c>
      <c r="X1070" s="34">
        <v>340</v>
      </c>
      <c r="Y1070" s="34">
        <v>225</v>
      </c>
      <c r="Z1070" s="34">
        <v>278</v>
      </c>
      <c r="AA1070" s="34">
        <v>304</v>
      </c>
      <c r="AB1070" s="34">
        <v>285</v>
      </c>
      <c r="AC1070" s="34">
        <v>386</v>
      </c>
    </row>
    <row r="1071" spans="1:29" x14ac:dyDescent="0.2">
      <c r="A1071" s="34" t="s">
        <v>61564</v>
      </c>
      <c r="B1071" s="34">
        <v>493</v>
      </c>
      <c r="C1071" s="34">
        <v>388</v>
      </c>
      <c r="D1071" s="34">
        <v>512</v>
      </c>
      <c r="E1071" s="34">
        <v>457</v>
      </c>
      <c r="F1071" s="34">
        <v>536</v>
      </c>
      <c r="G1071" s="34">
        <v>415</v>
      </c>
      <c r="H1071" s="34">
        <v>490</v>
      </c>
      <c r="I1071" s="34">
        <v>338</v>
      </c>
      <c r="J1071" s="34">
        <v>500</v>
      </c>
      <c r="K1071" s="34">
        <v>415</v>
      </c>
      <c r="L1071" s="34">
        <v>479</v>
      </c>
      <c r="M1071" s="34">
        <v>360</v>
      </c>
      <c r="N1071" s="34">
        <v>432</v>
      </c>
      <c r="O1071" s="34">
        <v>393</v>
      </c>
      <c r="P1071" s="34">
        <v>489</v>
      </c>
      <c r="Q1071" s="34">
        <v>591</v>
      </c>
      <c r="R1071" s="34">
        <v>633</v>
      </c>
      <c r="S1071" s="34">
        <v>548</v>
      </c>
      <c r="T1071" s="34">
        <v>648</v>
      </c>
      <c r="U1071" s="34">
        <v>437</v>
      </c>
      <c r="V1071" s="34">
        <v>614</v>
      </c>
      <c r="W1071" s="34">
        <v>471</v>
      </c>
      <c r="X1071" s="34">
        <v>671</v>
      </c>
      <c r="Y1071" s="34">
        <v>501</v>
      </c>
      <c r="Z1071" s="34">
        <v>525</v>
      </c>
      <c r="AA1071" s="34">
        <v>590</v>
      </c>
      <c r="AB1071" s="34">
        <v>717</v>
      </c>
      <c r="AC1071" s="34">
        <v>701</v>
      </c>
    </row>
    <row r="1072" spans="1:29" x14ac:dyDescent="0.2">
      <c r="A1072" s="34" t="s">
        <v>61565</v>
      </c>
      <c r="B1072" s="34">
        <v>756</v>
      </c>
      <c r="C1072" s="34">
        <v>535</v>
      </c>
      <c r="D1072" s="34">
        <v>686</v>
      </c>
      <c r="E1072" s="34">
        <v>702</v>
      </c>
      <c r="F1072" s="34">
        <v>741</v>
      </c>
      <c r="G1072" s="34">
        <v>731</v>
      </c>
      <c r="H1072" s="34">
        <v>711</v>
      </c>
      <c r="I1072" s="34">
        <v>589</v>
      </c>
      <c r="J1072" s="34">
        <v>806</v>
      </c>
      <c r="K1072" s="34">
        <v>614</v>
      </c>
      <c r="L1072" s="34">
        <v>792</v>
      </c>
      <c r="M1072" s="34">
        <v>550</v>
      </c>
      <c r="N1072" s="34">
        <v>675</v>
      </c>
      <c r="O1072" s="34">
        <v>596</v>
      </c>
      <c r="P1072" s="34">
        <v>715</v>
      </c>
      <c r="Q1072" s="34">
        <v>926</v>
      </c>
      <c r="R1072" s="34">
        <v>949</v>
      </c>
      <c r="S1072" s="34">
        <v>707</v>
      </c>
      <c r="T1072" s="34">
        <v>1117</v>
      </c>
      <c r="U1072" s="34">
        <v>701</v>
      </c>
      <c r="V1072" s="34">
        <v>977</v>
      </c>
      <c r="W1072" s="34">
        <v>1047</v>
      </c>
      <c r="X1072" s="34">
        <v>881</v>
      </c>
      <c r="Y1072" s="34">
        <v>894</v>
      </c>
      <c r="Z1072" s="34">
        <v>746</v>
      </c>
      <c r="AA1072" s="34">
        <v>877</v>
      </c>
      <c r="AB1072" s="34">
        <v>1110</v>
      </c>
      <c r="AC1072" s="34">
        <v>1051</v>
      </c>
    </row>
    <row r="1073" spans="1:29" x14ac:dyDescent="0.2">
      <c r="A1073" s="34" t="s">
        <v>61566</v>
      </c>
      <c r="B1073" s="34">
        <v>295</v>
      </c>
      <c r="C1073" s="34">
        <v>388</v>
      </c>
      <c r="D1073" s="34">
        <v>598</v>
      </c>
      <c r="E1073" s="34">
        <v>456</v>
      </c>
      <c r="F1073" s="34">
        <v>465</v>
      </c>
      <c r="G1073" s="34">
        <v>387</v>
      </c>
      <c r="H1073" s="34">
        <v>469</v>
      </c>
      <c r="I1073" s="34">
        <v>392</v>
      </c>
      <c r="J1073" s="34">
        <v>373</v>
      </c>
      <c r="K1073" s="34">
        <v>466</v>
      </c>
      <c r="L1073" s="34">
        <v>300</v>
      </c>
      <c r="M1073" s="34">
        <v>343</v>
      </c>
      <c r="N1073" s="34">
        <v>465</v>
      </c>
      <c r="O1073" s="34">
        <v>375</v>
      </c>
      <c r="P1073" s="34">
        <v>371</v>
      </c>
      <c r="Q1073" s="34">
        <v>483</v>
      </c>
      <c r="R1073" s="34">
        <v>516</v>
      </c>
      <c r="S1073" s="34">
        <v>539</v>
      </c>
      <c r="T1073" s="34">
        <v>440</v>
      </c>
      <c r="U1073" s="34">
        <v>430</v>
      </c>
      <c r="V1073" s="34">
        <v>498</v>
      </c>
      <c r="W1073" s="34">
        <v>402</v>
      </c>
      <c r="X1073" s="34">
        <v>609</v>
      </c>
      <c r="Y1073" s="34">
        <v>322</v>
      </c>
      <c r="Z1073" s="34">
        <v>618</v>
      </c>
      <c r="AA1073" s="34">
        <v>522</v>
      </c>
      <c r="AB1073" s="34">
        <v>482</v>
      </c>
      <c r="AC1073" s="34">
        <v>692</v>
      </c>
    </row>
    <row r="1074" spans="1:29" x14ac:dyDescent="0.2">
      <c r="A1074" s="34" t="s">
        <v>61567</v>
      </c>
      <c r="B1074" s="34">
        <v>702</v>
      </c>
      <c r="C1074" s="34">
        <v>598</v>
      </c>
      <c r="D1074" s="34">
        <v>829</v>
      </c>
      <c r="E1074" s="34">
        <v>744</v>
      </c>
      <c r="F1074" s="34">
        <v>767</v>
      </c>
      <c r="G1074" s="34">
        <v>645</v>
      </c>
      <c r="H1074" s="34">
        <v>622</v>
      </c>
      <c r="I1074" s="34">
        <v>651</v>
      </c>
      <c r="J1074" s="34">
        <v>577</v>
      </c>
      <c r="K1074" s="34">
        <v>796</v>
      </c>
      <c r="L1074" s="34">
        <v>364</v>
      </c>
      <c r="M1074" s="34">
        <v>612</v>
      </c>
      <c r="N1074" s="34">
        <v>577</v>
      </c>
      <c r="O1074" s="34">
        <v>594</v>
      </c>
      <c r="P1074" s="34">
        <v>546</v>
      </c>
      <c r="Q1074" s="34">
        <v>815</v>
      </c>
      <c r="R1074" s="34">
        <v>701</v>
      </c>
      <c r="S1074" s="34">
        <v>896</v>
      </c>
      <c r="T1074" s="34">
        <v>491</v>
      </c>
      <c r="U1074" s="34">
        <v>620</v>
      </c>
      <c r="V1074" s="34">
        <v>821</v>
      </c>
      <c r="W1074" s="34">
        <v>726</v>
      </c>
      <c r="X1074" s="34">
        <v>869</v>
      </c>
      <c r="Y1074" s="34">
        <v>635</v>
      </c>
      <c r="Z1074" s="34">
        <v>782</v>
      </c>
      <c r="AA1074" s="34">
        <v>911</v>
      </c>
      <c r="AB1074" s="34">
        <v>643</v>
      </c>
      <c r="AC1074" s="34">
        <v>1122</v>
      </c>
    </row>
    <row r="1075" spans="1:29" x14ac:dyDescent="0.2">
      <c r="A1075" s="34" t="s">
        <v>61568</v>
      </c>
      <c r="B1075" s="34">
        <v>591</v>
      </c>
      <c r="C1075" s="34">
        <v>392</v>
      </c>
      <c r="D1075" s="34">
        <v>523</v>
      </c>
      <c r="E1075" s="34">
        <v>421</v>
      </c>
      <c r="F1075" s="34">
        <v>543</v>
      </c>
      <c r="G1075" s="34">
        <v>410</v>
      </c>
      <c r="H1075" s="34">
        <v>527</v>
      </c>
      <c r="I1075" s="34">
        <v>386</v>
      </c>
      <c r="J1075" s="34">
        <v>554</v>
      </c>
      <c r="K1075" s="34">
        <v>406</v>
      </c>
      <c r="L1075" s="34">
        <v>531</v>
      </c>
      <c r="M1075" s="34">
        <v>331</v>
      </c>
      <c r="N1075" s="34">
        <v>467</v>
      </c>
      <c r="O1075" s="34">
        <v>373</v>
      </c>
      <c r="P1075" s="34">
        <v>462</v>
      </c>
      <c r="Q1075" s="34">
        <v>582</v>
      </c>
      <c r="R1075" s="34">
        <v>693</v>
      </c>
      <c r="S1075" s="34">
        <v>502</v>
      </c>
      <c r="T1075" s="34">
        <v>734</v>
      </c>
      <c r="U1075" s="34">
        <v>455</v>
      </c>
      <c r="V1075" s="34">
        <v>647</v>
      </c>
      <c r="W1075" s="34">
        <v>652</v>
      </c>
      <c r="X1075" s="34">
        <v>525</v>
      </c>
      <c r="Y1075" s="34">
        <v>566</v>
      </c>
      <c r="Z1075" s="34">
        <v>586</v>
      </c>
      <c r="AA1075" s="34">
        <v>561</v>
      </c>
      <c r="AB1075" s="34">
        <v>791</v>
      </c>
      <c r="AC1075" s="34">
        <v>711</v>
      </c>
    </row>
    <row r="1076" spans="1:29" x14ac:dyDescent="0.2">
      <c r="A1076" s="34" t="s">
        <v>61569</v>
      </c>
      <c r="B1076" s="34">
        <v>298</v>
      </c>
      <c r="C1076" s="34">
        <v>283</v>
      </c>
      <c r="D1076" s="34">
        <v>406</v>
      </c>
      <c r="E1076" s="34">
        <v>355</v>
      </c>
      <c r="F1076" s="34">
        <v>389</v>
      </c>
      <c r="G1076" s="34">
        <v>338</v>
      </c>
      <c r="H1076" s="34">
        <v>372</v>
      </c>
      <c r="I1076" s="34">
        <v>362</v>
      </c>
      <c r="J1076" s="34">
        <v>335</v>
      </c>
      <c r="K1076" s="34">
        <v>342</v>
      </c>
      <c r="L1076" s="34">
        <v>353</v>
      </c>
      <c r="M1076" s="34">
        <v>314</v>
      </c>
      <c r="N1076" s="34">
        <v>298</v>
      </c>
      <c r="O1076" s="34">
        <v>358</v>
      </c>
      <c r="P1076" s="34">
        <v>318</v>
      </c>
      <c r="Q1076" s="34">
        <v>452</v>
      </c>
      <c r="R1076" s="34">
        <v>453</v>
      </c>
      <c r="S1076" s="34">
        <v>392</v>
      </c>
      <c r="T1076" s="34">
        <v>440</v>
      </c>
      <c r="U1076" s="34">
        <v>303</v>
      </c>
      <c r="V1076" s="34">
        <v>432</v>
      </c>
      <c r="W1076" s="34">
        <v>424</v>
      </c>
      <c r="X1076" s="34">
        <v>467</v>
      </c>
      <c r="Y1076" s="34">
        <v>449</v>
      </c>
      <c r="Z1076" s="34">
        <v>364</v>
      </c>
      <c r="AA1076" s="34">
        <v>420</v>
      </c>
      <c r="AB1076" s="34">
        <v>446</v>
      </c>
      <c r="AC1076" s="34">
        <v>541</v>
      </c>
    </row>
    <row r="1077" spans="1:29" x14ac:dyDescent="0.2">
      <c r="A1077" s="34" t="s">
        <v>61570</v>
      </c>
      <c r="B1077" s="34">
        <v>263</v>
      </c>
      <c r="C1077" s="34">
        <v>190</v>
      </c>
      <c r="D1077" s="34">
        <v>188</v>
      </c>
      <c r="E1077" s="34">
        <v>223</v>
      </c>
      <c r="F1077" s="34">
        <v>201</v>
      </c>
      <c r="G1077" s="34">
        <v>172</v>
      </c>
      <c r="H1077" s="34">
        <v>179</v>
      </c>
      <c r="I1077" s="34">
        <v>240</v>
      </c>
      <c r="J1077" s="34">
        <v>192</v>
      </c>
      <c r="K1077" s="34">
        <v>246</v>
      </c>
      <c r="L1077" s="34">
        <v>168</v>
      </c>
      <c r="M1077" s="34">
        <v>198</v>
      </c>
      <c r="N1077" s="34">
        <v>145</v>
      </c>
      <c r="O1077" s="34">
        <v>191</v>
      </c>
      <c r="P1077" s="34">
        <v>179</v>
      </c>
      <c r="Q1077" s="34">
        <v>294</v>
      </c>
      <c r="R1077" s="34">
        <v>173</v>
      </c>
      <c r="S1077" s="34">
        <v>241</v>
      </c>
      <c r="T1077" s="34">
        <v>216</v>
      </c>
      <c r="U1077" s="34">
        <v>237</v>
      </c>
      <c r="V1077" s="34">
        <v>243</v>
      </c>
      <c r="W1077" s="34">
        <v>239</v>
      </c>
      <c r="X1077" s="34">
        <v>268</v>
      </c>
      <c r="Y1077" s="34">
        <v>256</v>
      </c>
      <c r="Z1077" s="34">
        <v>247</v>
      </c>
      <c r="AA1077" s="34">
        <v>270</v>
      </c>
      <c r="AB1077" s="34">
        <v>219</v>
      </c>
      <c r="AC1077" s="34">
        <v>327</v>
      </c>
    </row>
    <row r="1078" spans="1:29" x14ac:dyDescent="0.2">
      <c r="A1078" s="34" t="s">
        <v>61571</v>
      </c>
      <c r="B1078" s="34">
        <v>86</v>
      </c>
      <c r="C1078" s="34">
        <v>41</v>
      </c>
      <c r="D1078" s="34">
        <v>60</v>
      </c>
      <c r="E1078" s="34">
        <v>39</v>
      </c>
      <c r="F1078" s="34">
        <v>43</v>
      </c>
      <c r="G1078" s="34">
        <v>46</v>
      </c>
      <c r="H1078" s="34">
        <v>31</v>
      </c>
      <c r="I1078" s="34">
        <v>43</v>
      </c>
      <c r="J1078" s="34">
        <v>50</v>
      </c>
      <c r="K1078" s="34">
        <v>47</v>
      </c>
      <c r="L1078" s="34">
        <v>28</v>
      </c>
      <c r="M1078" s="34">
        <v>55</v>
      </c>
      <c r="N1078" s="34">
        <v>51</v>
      </c>
      <c r="O1078" s="34">
        <v>46</v>
      </c>
      <c r="P1078" s="34">
        <v>35</v>
      </c>
      <c r="Q1078" s="34">
        <v>70</v>
      </c>
      <c r="R1078" s="34">
        <v>69</v>
      </c>
      <c r="S1078" s="34">
        <v>59</v>
      </c>
      <c r="T1078" s="34">
        <v>63</v>
      </c>
      <c r="U1078" s="34">
        <v>41</v>
      </c>
      <c r="V1078" s="34">
        <v>69</v>
      </c>
      <c r="W1078" s="34">
        <v>52</v>
      </c>
      <c r="X1078" s="34">
        <v>54</v>
      </c>
      <c r="Y1078" s="34">
        <v>62</v>
      </c>
      <c r="Z1078" s="34">
        <v>54</v>
      </c>
      <c r="AA1078" s="34">
        <v>78</v>
      </c>
      <c r="AB1078" s="34">
        <v>50</v>
      </c>
      <c r="AC1078" s="34">
        <v>103</v>
      </c>
    </row>
    <row r="1079" spans="1:29" x14ac:dyDescent="0.2">
      <c r="A1079" s="34" t="s">
        <v>61572</v>
      </c>
      <c r="B1079" s="34">
        <v>430</v>
      </c>
      <c r="C1079" s="34">
        <v>416</v>
      </c>
      <c r="D1079" s="34">
        <v>532</v>
      </c>
      <c r="E1079" s="34">
        <v>482</v>
      </c>
      <c r="F1079" s="34">
        <v>470</v>
      </c>
      <c r="G1079" s="34">
        <v>372</v>
      </c>
      <c r="H1079" s="34">
        <v>494</v>
      </c>
      <c r="I1079" s="34">
        <v>400</v>
      </c>
      <c r="J1079" s="34">
        <v>446</v>
      </c>
      <c r="K1079" s="34">
        <v>432</v>
      </c>
      <c r="L1079" s="34">
        <v>339</v>
      </c>
      <c r="M1079" s="34">
        <v>384</v>
      </c>
      <c r="N1079" s="34">
        <v>369</v>
      </c>
      <c r="O1079" s="34">
        <v>436</v>
      </c>
      <c r="P1079" s="34">
        <v>435</v>
      </c>
      <c r="Q1079" s="34">
        <v>560</v>
      </c>
      <c r="R1079" s="34">
        <v>588</v>
      </c>
      <c r="S1079" s="34">
        <v>500</v>
      </c>
      <c r="T1079" s="34">
        <v>406</v>
      </c>
      <c r="U1079" s="34">
        <v>380</v>
      </c>
      <c r="V1079" s="34">
        <v>431</v>
      </c>
      <c r="W1079" s="34">
        <v>432</v>
      </c>
      <c r="X1079" s="34">
        <v>555</v>
      </c>
      <c r="Y1079" s="34">
        <v>442</v>
      </c>
      <c r="Z1079" s="34">
        <v>505</v>
      </c>
      <c r="AA1079" s="34">
        <v>534</v>
      </c>
      <c r="AB1079" s="34">
        <v>508</v>
      </c>
      <c r="AC1079" s="34">
        <v>680</v>
      </c>
    </row>
    <row r="1080" spans="1:29" x14ac:dyDescent="0.2">
      <c r="A1080" s="34" t="s">
        <v>61573</v>
      </c>
      <c r="B1080" s="34">
        <v>138</v>
      </c>
      <c r="C1080" s="34">
        <v>165</v>
      </c>
      <c r="D1080" s="34">
        <v>263</v>
      </c>
      <c r="E1080" s="34">
        <v>207</v>
      </c>
      <c r="F1080" s="34">
        <v>139</v>
      </c>
      <c r="G1080" s="34">
        <v>201</v>
      </c>
      <c r="H1080" s="34">
        <v>130</v>
      </c>
      <c r="I1080" s="34">
        <v>139</v>
      </c>
      <c r="J1080" s="34">
        <v>95</v>
      </c>
      <c r="K1080" s="34">
        <v>166</v>
      </c>
      <c r="L1080" s="34">
        <v>34</v>
      </c>
      <c r="M1080" s="34">
        <v>157</v>
      </c>
      <c r="N1080" s="34">
        <v>98</v>
      </c>
      <c r="O1080" s="34">
        <v>144</v>
      </c>
      <c r="P1080" s="34">
        <v>97</v>
      </c>
      <c r="Q1080" s="34">
        <v>139</v>
      </c>
      <c r="R1080" s="34">
        <v>113</v>
      </c>
      <c r="S1080" s="34">
        <v>252</v>
      </c>
      <c r="T1080" s="34">
        <v>46</v>
      </c>
      <c r="U1080" s="34">
        <v>117</v>
      </c>
      <c r="V1080" s="34">
        <v>117</v>
      </c>
      <c r="W1080" s="34">
        <v>127</v>
      </c>
      <c r="X1080" s="34">
        <v>167</v>
      </c>
      <c r="Y1080" s="34">
        <v>86</v>
      </c>
      <c r="Z1080" s="34">
        <v>155</v>
      </c>
      <c r="AA1080" s="34">
        <v>170</v>
      </c>
      <c r="AB1080" s="34">
        <v>66</v>
      </c>
      <c r="AC1080" s="34">
        <v>268</v>
      </c>
    </row>
    <row r="1081" spans="1:29" x14ac:dyDescent="0.2">
      <c r="A1081" s="34" t="s">
        <v>61574</v>
      </c>
      <c r="B1081" s="34">
        <v>114</v>
      </c>
      <c r="C1081" s="34">
        <v>93</v>
      </c>
      <c r="D1081" s="34">
        <v>122</v>
      </c>
      <c r="E1081" s="34">
        <v>148</v>
      </c>
      <c r="F1081" s="34">
        <v>128</v>
      </c>
      <c r="G1081" s="34">
        <v>118</v>
      </c>
      <c r="H1081" s="34">
        <v>93</v>
      </c>
      <c r="I1081" s="34">
        <v>101</v>
      </c>
      <c r="J1081" s="34">
        <v>65</v>
      </c>
      <c r="K1081" s="34">
        <v>131</v>
      </c>
      <c r="L1081" s="34">
        <v>39</v>
      </c>
      <c r="M1081" s="34">
        <v>64</v>
      </c>
      <c r="N1081" s="34">
        <v>85</v>
      </c>
      <c r="O1081" s="34">
        <v>123</v>
      </c>
      <c r="P1081" s="34">
        <v>98</v>
      </c>
      <c r="Q1081" s="34">
        <v>128</v>
      </c>
      <c r="R1081" s="34">
        <v>97</v>
      </c>
      <c r="S1081" s="34">
        <v>177</v>
      </c>
      <c r="T1081" s="34">
        <v>56</v>
      </c>
      <c r="U1081" s="34">
        <v>77</v>
      </c>
      <c r="V1081" s="34">
        <v>102</v>
      </c>
      <c r="W1081" s="34">
        <v>85</v>
      </c>
      <c r="X1081" s="34">
        <v>112</v>
      </c>
      <c r="Y1081" s="34">
        <v>71</v>
      </c>
      <c r="Z1081" s="34">
        <v>137</v>
      </c>
      <c r="AA1081" s="34">
        <v>133</v>
      </c>
      <c r="AB1081" s="34">
        <v>89</v>
      </c>
      <c r="AC1081" s="34">
        <v>157</v>
      </c>
    </row>
    <row r="1082" spans="1:29" x14ac:dyDescent="0.2">
      <c r="A1082" s="34" t="s">
        <v>61575</v>
      </c>
      <c r="B1082" s="34">
        <v>685</v>
      </c>
      <c r="C1082" s="34">
        <v>592</v>
      </c>
      <c r="D1082" s="34">
        <v>706</v>
      </c>
      <c r="E1082" s="34">
        <v>708</v>
      </c>
      <c r="F1082" s="34">
        <v>866</v>
      </c>
      <c r="G1082" s="34">
        <v>631</v>
      </c>
      <c r="H1082" s="34">
        <v>788</v>
      </c>
      <c r="I1082" s="34">
        <v>660</v>
      </c>
      <c r="J1082" s="34">
        <v>858</v>
      </c>
      <c r="K1082" s="34">
        <v>565</v>
      </c>
      <c r="L1082" s="34">
        <v>856</v>
      </c>
      <c r="M1082" s="34">
        <v>587</v>
      </c>
      <c r="N1082" s="34">
        <v>622</v>
      </c>
      <c r="O1082" s="34">
        <v>596</v>
      </c>
      <c r="P1082" s="34">
        <v>701</v>
      </c>
      <c r="Q1082" s="34">
        <v>933</v>
      </c>
      <c r="R1082" s="34">
        <v>1216</v>
      </c>
      <c r="S1082" s="34">
        <v>717</v>
      </c>
      <c r="T1082" s="34">
        <v>1203</v>
      </c>
      <c r="U1082" s="34">
        <v>798</v>
      </c>
      <c r="V1082" s="34">
        <v>1051</v>
      </c>
      <c r="W1082" s="34">
        <v>1092</v>
      </c>
      <c r="X1082" s="34">
        <v>891</v>
      </c>
      <c r="Y1082" s="34">
        <v>925</v>
      </c>
      <c r="Z1082" s="34">
        <v>616</v>
      </c>
      <c r="AA1082" s="34">
        <v>853</v>
      </c>
      <c r="AB1082" s="34">
        <v>1267</v>
      </c>
      <c r="AC1082" s="34">
        <v>1056</v>
      </c>
    </row>
    <row r="1083" spans="1:29" x14ac:dyDescent="0.2">
      <c r="A1083" s="34" t="s">
        <v>61576</v>
      </c>
      <c r="B1083" s="34">
        <v>732</v>
      </c>
      <c r="C1083" s="34">
        <v>367</v>
      </c>
      <c r="D1083" s="34">
        <v>588</v>
      </c>
      <c r="E1083" s="34">
        <v>467</v>
      </c>
      <c r="F1083" s="34">
        <v>608</v>
      </c>
      <c r="G1083" s="34">
        <v>426</v>
      </c>
      <c r="H1083" s="34">
        <v>479</v>
      </c>
      <c r="I1083" s="34">
        <v>367</v>
      </c>
      <c r="J1083" s="34">
        <v>522</v>
      </c>
      <c r="K1083" s="34">
        <v>401</v>
      </c>
      <c r="L1083" s="34">
        <v>399</v>
      </c>
      <c r="M1083" s="34">
        <v>297</v>
      </c>
      <c r="N1083" s="34">
        <v>463</v>
      </c>
      <c r="O1083" s="34">
        <v>351</v>
      </c>
      <c r="P1083" s="34">
        <v>451</v>
      </c>
      <c r="Q1083" s="34">
        <v>515</v>
      </c>
      <c r="R1083" s="34">
        <v>606</v>
      </c>
      <c r="S1083" s="34">
        <v>541</v>
      </c>
      <c r="T1083" s="34">
        <v>525</v>
      </c>
      <c r="U1083" s="34">
        <v>351</v>
      </c>
      <c r="V1083" s="34">
        <v>588</v>
      </c>
      <c r="W1083" s="34">
        <v>546</v>
      </c>
      <c r="X1083" s="34">
        <v>596</v>
      </c>
      <c r="Y1083" s="34">
        <v>465</v>
      </c>
      <c r="Z1083" s="34">
        <v>552</v>
      </c>
      <c r="AA1083" s="34">
        <v>500</v>
      </c>
      <c r="AB1083" s="34">
        <v>638</v>
      </c>
      <c r="AC1083" s="34">
        <v>661</v>
      </c>
    </row>
    <row r="1084" spans="1:29" x14ac:dyDescent="0.2">
      <c r="A1084" s="34" t="s">
        <v>61577</v>
      </c>
      <c r="B1084" s="34">
        <v>588</v>
      </c>
      <c r="C1084" s="34">
        <v>409</v>
      </c>
      <c r="D1084" s="34">
        <v>423</v>
      </c>
      <c r="E1084" s="34">
        <v>526</v>
      </c>
      <c r="F1084" s="34">
        <v>481</v>
      </c>
      <c r="G1084" s="34">
        <v>474</v>
      </c>
      <c r="H1084" s="34">
        <v>440</v>
      </c>
      <c r="I1084" s="34">
        <v>402</v>
      </c>
      <c r="J1084" s="34">
        <v>441</v>
      </c>
      <c r="K1084" s="34">
        <v>454</v>
      </c>
      <c r="L1084" s="34">
        <v>458</v>
      </c>
      <c r="M1084" s="34">
        <v>414</v>
      </c>
      <c r="N1084" s="34">
        <v>401</v>
      </c>
      <c r="O1084" s="34">
        <v>464</v>
      </c>
      <c r="P1084" s="34">
        <v>436</v>
      </c>
      <c r="Q1084" s="34">
        <v>547</v>
      </c>
      <c r="R1084" s="34">
        <v>571</v>
      </c>
      <c r="S1084" s="34">
        <v>515</v>
      </c>
      <c r="T1084" s="34">
        <v>534</v>
      </c>
      <c r="U1084" s="34">
        <v>547</v>
      </c>
      <c r="V1084" s="34">
        <v>518</v>
      </c>
      <c r="W1084" s="34">
        <v>729</v>
      </c>
      <c r="X1084" s="34">
        <v>548</v>
      </c>
      <c r="Y1084" s="34">
        <v>586</v>
      </c>
      <c r="Z1084" s="34">
        <v>496</v>
      </c>
      <c r="AA1084" s="34">
        <v>599</v>
      </c>
      <c r="AB1084" s="34">
        <v>691</v>
      </c>
      <c r="AC1084" s="34">
        <v>767</v>
      </c>
    </row>
    <row r="1085" spans="1:29" x14ac:dyDescent="0.2">
      <c r="A1085" s="34" t="s">
        <v>61578</v>
      </c>
      <c r="B1085" s="34">
        <v>91</v>
      </c>
      <c r="C1085" s="34">
        <v>22</v>
      </c>
      <c r="D1085" s="34">
        <v>23</v>
      </c>
      <c r="E1085" s="34">
        <v>16</v>
      </c>
      <c r="F1085" s="34">
        <v>19</v>
      </c>
      <c r="G1085" s="34">
        <v>16</v>
      </c>
      <c r="H1085" s="34">
        <v>15</v>
      </c>
      <c r="I1085" s="34">
        <v>18</v>
      </c>
      <c r="J1085" s="34">
        <v>10</v>
      </c>
      <c r="K1085" s="34">
        <v>12</v>
      </c>
      <c r="L1085" s="34">
        <v>12</v>
      </c>
      <c r="M1085" s="34">
        <v>20</v>
      </c>
      <c r="N1085" s="34">
        <v>18</v>
      </c>
      <c r="O1085" s="34">
        <v>12</v>
      </c>
      <c r="P1085" s="34">
        <v>10</v>
      </c>
      <c r="Q1085" s="34">
        <v>30</v>
      </c>
      <c r="R1085" s="34">
        <v>21</v>
      </c>
      <c r="S1085" s="34">
        <v>26</v>
      </c>
      <c r="T1085" s="34">
        <v>8</v>
      </c>
      <c r="U1085" s="34">
        <v>16</v>
      </c>
      <c r="V1085" s="34">
        <v>28</v>
      </c>
      <c r="W1085" s="34">
        <v>19</v>
      </c>
      <c r="X1085" s="34">
        <v>30</v>
      </c>
      <c r="Y1085" s="34">
        <v>17</v>
      </c>
      <c r="Z1085" s="34">
        <v>22</v>
      </c>
      <c r="AA1085" s="34">
        <v>35</v>
      </c>
      <c r="AB1085" s="34">
        <v>20</v>
      </c>
      <c r="AC1085" s="34">
        <v>26</v>
      </c>
    </row>
    <row r="1086" spans="1:29" x14ac:dyDescent="0.2">
      <c r="A1086" s="34" t="s">
        <v>61579</v>
      </c>
      <c r="B1086" s="34">
        <v>540</v>
      </c>
      <c r="C1086" s="34">
        <v>444</v>
      </c>
      <c r="D1086" s="34">
        <v>480</v>
      </c>
      <c r="E1086" s="34">
        <v>460</v>
      </c>
      <c r="F1086" s="34">
        <v>495</v>
      </c>
      <c r="G1086" s="34">
        <v>426</v>
      </c>
      <c r="H1086" s="34">
        <v>526</v>
      </c>
      <c r="I1086" s="34">
        <v>414</v>
      </c>
      <c r="J1086" s="34">
        <v>457</v>
      </c>
      <c r="K1086" s="34">
        <v>441</v>
      </c>
      <c r="L1086" s="34">
        <v>397</v>
      </c>
      <c r="M1086" s="34">
        <v>342</v>
      </c>
      <c r="N1086" s="34">
        <v>417</v>
      </c>
      <c r="O1086" s="34">
        <v>442</v>
      </c>
      <c r="P1086" s="34">
        <v>459</v>
      </c>
      <c r="Q1086" s="34">
        <v>584</v>
      </c>
      <c r="R1086" s="34">
        <v>575</v>
      </c>
      <c r="S1086" s="34">
        <v>525</v>
      </c>
      <c r="T1086" s="34">
        <v>583</v>
      </c>
      <c r="U1086" s="34">
        <v>461</v>
      </c>
      <c r="V1086" s="34">
        <v>611</v>
      </c>
      <c r="W1086" s="34">
        <v>620</v>
      </c>
      <c r="X1086" s="34">
        <v>624</v>
      </c>
      <c r="Y1086" s="34">
        <v>514</v>
      </c>
      <c r="Z1086" s="34">
        <v>523</v>
      </c>
      <c r="AA1086" s="34">
        <v>546</v>
      </c>
      <c r="AB1086" s="34">
        <v>537</v>
      </c>
      <c r="AC1086" s="34">
        <v>701</v>
      </c>
    </row>
    <row r="1087" spans="1:29" x14ac:dyDescent="0.2">
      <c r="A1087" s="34" t="s">
        <v>61580</v>
      </c>
      <c r="B1087" s="34">
        <v>265</v>
      </c>
      <c r="C1087" s="34">
        <v>375</v>
      </c>
      <c r="D1087" s="34">
        <v>437</v>
      </c>
      <c r="E1087" s="34">
        <v>407</v>
      </c>
      <c r="F1087" s="34">
        <v>439</v>
      </c>
      <c r="G1087" s="34">
        <v>433</v>
      </c>
      <c r="H1087" s="34">
        <v>391</v>
      </c>
      <c r="I1087" s="34">
        <v>355</v>
      </c>
      <c r="J1087" s="34">
        <v>423</v>
      </c>
      <c r="K1087" s="34">
        <v>394</v>
      </c>
      <c r="L1087" s="34">
        <v>315</v>
      </c>
      <c r="M1087" s="34">
        <v>350</v>
      </c>
      <c r="N1087" s="34">
        <v>337</v>
      </c>
      <c r="O1087" s="34">
        <v>340</v>
      </c>
      <c r="P1087" s="34">
        <v>412</v>
      </c>
      <c r="Q1087" s="34">
        <v>525</v>
      </c>
      <c r="R1087" s="34">
        <v>573</v>
      </c>
      <c r="S1087" s="34">
        <v>498</v>
      </c>
      <c r="T1087" s="34">
        <v>436</v>
      </c>
      <c r="U1087" s="34">
        <v>362</v>
      </c>
      <c r="V1087" s="34">
        <v>445</v>
      </c>
      <c r="W1087" s="34">
        <v>456</v>
      </c>
      <c r="X1087" s="34">
        <v>525</v>
      </c>
      <c r="Y1087" s="34">
        <v>423</v>
      </c>
      <c r="Z1087" s="34">
        <v>475</v>
      </c>
      <c r="AA1087" s="34">
        <v>465</v>
      </c>
      <c r="AB1087" s="34">
        <v>534</v>
      </c>
      <c r="AC1087" s="34">
        <v>652</v>
      </c>
    </row>
    <row r="1088" spans="1:29" x14ac:dyDescent="0.2">
      <c r="A1088" s="34" t="s">
        <v>61581</v>
      </c>
      <c r="B1088" s="34">
        <v>1046</v>
      </c>
      <c r="C1088" s="34">
        <v>818</v>
      </c>
      <c r="D1088" s="34">
        <v>1237</v>
      </c>
      <c r="E1088" s="34">
        <v>871</v>
      </c>
      <c r="F1088" s="34">
        <v>1191</v>
      </c>
      <c r="G1088" s="34">
        <v>793</v>
      </c>
      <c r="H1088" s="34">
        <v>1139</v>
      </c>
      <c r="I1088" s="34">
        <v>789</v>
      </c>
      <c r="J1088" s="34">
        <v>1088</v>
      </c>
      <c r="K1088" s="34">
        <v>752</v>
      </c>
      <c r="L1088" s="34">
        <v>974</v>
      </c>
      <c r="M1088" s="34">
        <v>744</v>
      </c>
      <c r="N1088" s="34">
        <v>945</v>
      </c>
      <c r="O1088" s="34">
        <v>767</v>
      </c>
      <c r="P1088" s="34">
        <v>1019</v>
      </c>
      <c r="Q1088" s="34">
        <v>1083</v>
      </c>
      <c r="R1088" s="34">
        <v>1403</v>
      </c>
      <c r="S1088" s="34">
        <v>1045</v>
      </c>
      <c r="T1088" s="34">
        <v>1262</v>
      </c>
      <c r="U1088" s="34">
        <v>940</v>
      </c>
      <c r="V1088" s="34">
        <v>1386</v>
      </c>
      <c r="W1088" s="34">
        <v>1070</v>
      </c>
      <c r="X1088" s="34">
        <v>1453</v>
      </c>
      <c r="Y1088" s="34">
        <v>1071</v>
      </c>
      <c r="Z1088" s="34">
        <v>1223</v>
      </c>
      <c r="AA1088" s="34">
        <v>1101</v>
      </c>
      <c r="AB1088" s="34">
        <v>1430</v>
      </c>
      <c r="AC1088" s="34">
        <v>1416</v>
      </c>
    </row>
    <row r="1089" spans="1:29" x14ac:dyDescent="0.2">
      <c r="A1089" s="34" t="s">
        <v>61582</v>
      </c>
      <c r="B1089" s="34">
        <v>549</v>
      </c>
      <c r="C1089" s="34">
        <v>603</v>
      </c>
      <c r="D1089" s="34">
        <v>943</v>
      </c>
      <c r="E1089" s="34">
        <v>708</v>
      </c>
      <c r="F1089" s="34">
        <v>807</v>
      </c>
      <c r="G1089" s="34">
        <v>710</v>
      </c>
      <c r="H1089" s="34">
        <v>718</v>
      </c>
      <c r="I1089" s="34">
        <v>611</v>
      </c>
      <c r="J1089" s="34">
        <v>613</v>
      </c>
      <c r="K1089" s="34">
        <v>735</v>
      </c>
      <c r="L1089" s="34">
        <v>452</v>
      </c>
      <c r="M1089" s="34">
        <v>476</v>
      </c>
      <c r="N1089" s="34">
        <v>630</v>
      </c>
      <c r="O1089" s="34">
        <v>551</v>
      </c>
      <c r="P1089" s="34">
        <v>587</v>
      </c>
      <c r="Q1089" s="34">
        <v>773</v>
      </c>
      <c r="R1089" s="34">
        <v>808</v>
      </c>
      <c r="S1089" s="34">
        <v>753</v>
      </c>
      <c r="T1089" s="34">
        <v>537</v>
      </c>
      <c r="U1089" s="34">
        <v>574</v>
      </c>
      <c r="V1089" s="34">
        <v>890</v>
      </c>
      <c r="W1089" s="34">
        <v>562</v>
      </c>
      <c r="X1089" s="34">
        <v>960</v>
      </c>
      <c r="Y1089" s="34">
        <v>534</v>
      </c>
      <c r="Z1089" s="34">
        <v>900</v>
      </c>
      <c r="AA1089" s="34">
        <v>735</v>
      </c>
      <c r="AB1089" s="34">
        <v>712</v>
      </c>
      <c r="AC1089" s="34">
        <v>975</v>
      </c>
    </row>
    <row r="1090" spans="1:29" x14ac:dyDescent="0.2">
      <c r="A1090" s="34" t="s">
        <v>61583</v>
      </c>
      <c r="B1090" s="34">
        <v>258</v>
      </c>
      <c r="C1090" s="34">
        <v>471</v>
      </c>
      <c r="D1090" s="34">
        <v>512</v>
      </c>
      <c r="E1090" s="34">
        <v>437</v>
      </c>
      <c r="F1090" s="34">
        <v>416</v>
      </c>
      <c r="G1090" s="34">
        <v>362</v>
      </c>
      <c r="H1090" s="34">
        <v>411</v>
      </c>
      <c r="I1090" s="34">
        <v>423</v>
      </c>
      <c r="J1090" s="34">
        <v>408</v>
      </c>
      <c r="K1090" s="34">
        <v>461</v>
      </c>
      <c r="L1090" s="34">
        <v>286</v>
      </c>
      <c r="M1090" s="34">
        <v>362</v>
      </c>
      <c r="N1090" s="34">
        <v>364</v>
      </c>
      <c r="O1090" s="34">
        <v>326</v>
      </c>
      <c r="P1090" s="34">
        <v>337</v>
      </c>
      <c r="Q1090" s="34">
        <v>638</v>
      </c>
      <c r="R1090" s="34">
        <v>536</v>
      </c>
      <c r="S1090" s="34">
        <v>514</v>
      </c>
      <c r="T1090" s="34">
        <v>402</v>
      </c>
      <c r="U1090" s="34">
        <v>478</v>
      </c>
      <c r="V1090" s="34">
        <v>570</v>
      </c>
      <c r="W1090" s="34">
        <v>538</v>
      </c>
      <c r="X1090" s="34">
        <v>502</v>
      </c>
      <c r="Y1090" s="34">
        <v>464</v>
      </c>
      <c r="Z1090" s="34">
        <v>506</v>
      </c>
      <c r="AA1090" s="34">
        <v>582</v>
      </c>
      <c r="AB1090" s="34">
        <v>566</v>
      </c>
      <c r="AC1090" s="34">
        <v>692</v>
      </c>
    </row>
    <row r="1091" spans="1:29" x14ac:dyDescent="0.2">
      <c r="A1091" s="34" t="s">
        <v>61584</v>
      </c>
      <c r="B1091" s="34">
        <v>109</v>
      </c>
      <c r="C1091" s="34">
        <v>85</v>
      </c>
      <c r="D1091" s="34">
        <v>107</v>
      </c>
      <c r="E1091" s="34">
        <v>71</v>
      </c>
      <c r="F1091" s="34">
        <v>96</v>
      </c>
      <c r="G1091" s="34">
        <v>59</v>
      </c>
      <c r="H1091" s="34">
        <v>43</v>
      </c>
      <c r="I1091" s="34">
        <v>56</v>
      </c>
      <c r="J1091" s="34">
        <v>80</v>
      </c>
      <c r="K1091" s="34">
        <v>84</v>
      </c>
      <c r="L1091" s="34">
        <v>62</v>
      </c>
      <c r="M1091" s="34">
        <v>63</v>
      </c>
      <c r="N1091" s="34">
        <v>96</v>
      </c>
      <c r="O1091" s="34">
        <v>61</v>
      </c>
      <c r="P1091" s="34">
        <v>57</v>
      </c>
      <c r="Q1091" s="34">
        <v>67</v>
      </c>
      <c r="R1091" s="34">
        <v>104</v>
      </c>
      <c r="S1091" s="34">
        <v>94</v>
      </c>
      <c r="T1091" s="34">
        <v>77</v>
      </c>
      <c r="U1091" s="34">
        <v>84</v>
      </c>
      <c r="V1091" s="34">
        <v>78</v>
      </c>
      <c r="W1091" s="34">
        <v>89</v>
      </c>
      <c r="X1091" s="34">
        <v>140</v>
      </c>
      <c r="Y1091" s="34">
        <v>61</v>
      </c>
      <c r="Z1091" s="34">
        <v>103</v>
      </c>
      <c r="AA1091" s="34">
        <v>89</v>
      </c>
      <c r="AB1091" s="34">
        <v>85</v>
      </c>
      <c r="AC1091" s="34">
        <v>117</v>
      </c>
    </row>
    <row r="1092" spans="1:29" x14ac:dyDescent="0.2">
      <c r="A1092" s="34" t="s">
        <v>61585</v>
      </c>
      <c r="B1092" s="34">
        <v>369</v>
      </c>
      <c r="C1092" s="34">
        <v>405</v>
      </c>
      <c r="D1092" s="34">
        <v>608</v>
      </c>
      <c r="E1092" s="34">
        <v>370</v>
      </c>
      <c r="F1092" s="34">
        <v>496</v>
      </c>
      <c r="G1092" s="34">
        <v>419</v>
      </c>
      <c r="H1092" s="34">
        <v>418</v>
      </c>
      <c r="I1092" s="34">
        <v>316</v>
      </c>
      <c r="J1092" s="34">
        <v>318</v>
      </c>
      <c r="K1092" s="34">
        <v>396</v>
      </c>
      <c r="L1092" s="34">
        <v>177</v>
      </c>
      <c r="M1092" s="34">
        <v>282</v>
      </c>
      <c r="N1092" s="34">
        <v>338</v>
      </c>
      <c r="O1092" s="34">
        <v>301</v>
      </c>
      <c r="P1092" s="34">
        <v>318</v>
      </c>
      <c r="Q1092" s="34">
        <v>393</v>
      </c>
      <c r="R1092" s="34">
        <v>405</v>
      </c>
      <c r="S1092" s="34">
        <v>466</v>
      </c>
      <c r="T1092" s="34">
        <v>272</v>
      </c>
      <c r="U1092" s="34">
        <v>282</v>
      </c>
      <c r="V1092" s="34">
        <v>420</v>
      </c>
      <c r="W1092" s="34">
        <v>253</v>
      </c>
      <c r="X1092" s="34">
        <v>585</v>
      </c>
      <c r="Y1092" s="34">
        <v>237</v>
      </c>
      <c r="Z1092" s="34">
        <v>592</v>
      </c>
      <c r="AA1092" s="34">
        <v>402</v>
      </c>
      <c r="AB1092" s="34">
        <v>301</v>
      </c>
      <c r="AC1092" s="34">
        <v>607</v>
      </c>
    </row>
    <row r="1093" spans="1:29" x14ac:dyDescent="0.2">
      <c r="A1093" s="34" t="s">
        <v>61586</v>
      </c>
      <c r="B1093" s="34">
        <v>192</v>
      </c>
      <c r="C1093" s="34">
        <v>112</v>
      </c>
      <c r="D1093" s="34">
        <v>132</v>
      </c>
      <c r="E1093" s="34">
        <v>143</v>
      </c>
      <c r="F1093" s="34">
        <v>123</v>
      </c>
      <c r="G1093" s="34">
        <v>150</v>
      </c>
      <c r="H1093" s="34">
        <v>121</v>
      </c>
      <c r="I1093" s="34">
        <v>111</v>
      </c>
      <c r="J1093" s="34">
        <v>106</v>
      </c>
      <c r="K1093" s="34">
        <v>114</v>
      </c>
      <c r="L1093" s="34">
        <v>102</v>
      </c>
      <c r="M1093" s="34">
        <v>116</v>
      </c>
      <c r="N1093" s="34">
        <v>97</v>
      </c>
      <c r="O1093" s="34">
        <v>116</v>
      </c>
      <c r="P1093" s="34">
        <v>142</v>
      </c>
      <c r="Q1093" s="34">
        <v>153</v>
      </c>
      <c r="R1093" s="34">
        <v>166</v>
      </c>
      <c r="S1093" s="34">
        <v>146</v>
      </c>
      <c r="T1093" s="34">
        <v>176</v>
      </c>
      <c r="U1093" s="34">
        <v>119</v>
      </c>
      <c r="V1093" s="34">
        <v>153</v>
      </c>
      <c r="W1093" s="34">
        <v>197</v>
      </c>
      <c r="X1093" s="34">
        <v>157</v>
      </c>
      <c r="Y1093" s="34">
        <v>133</v>
      </c>
      <c r="Z1093" s="34">
        <v>143</v>
      </c>
      <c r="AA1093" s="34">
        <v>167</v>
      </c>
      <c r="AB1093" s="34">
        <v>162</v>
      </c>
      <c r="AC1093" s="34">
        <v>206</v>
      </c>
    </row>
    <row r="1094" spans="1:29" x14ac:dyDescent="0.2">
      <c r="A1094" s="34" t="s">
        <v>61587</v>
      </c>
      <c r="B1094" s="34">
        <v>141</v>
      </c>
      <c r="C1094" s="34">
        <v>169</v>
      </c>
      <c r="D1094" s="34">
        <v>219</v>
      </c>
      <c r="E1094" s="34">
        <v>231</v>
      </c>
      <c r="F1094" s="34">
        <v>184</v>
      </c>
      <c r="G1094" s="34">
        <v>203</v>
      </c>
      <c r="H1094" s="34">
        <v>162</v>
      </c>
      <c r="I1094" s="34">
        <v>210</v>
      </c>
      <c r="J1094" s="34">
        <v>166</v>
      </c>
      <c r="K1094" s="34">
        <v>183</v>
      </c>
      <c r="L1094" s="34">
        <v>95</v>
      </c>
      <c r="M1094" s="34">
        <v>178</v>
      </c>
      <c r="N1094" s="34">
        <v>152</v>
      </c>
      <c r="O1094" s="34">
        <v>164</v>
      </c>
      <c r="P1094" s="34">
        <v>121</v>
      </c>
      <c r="Q1094" s="34">
        <v>220</v>
      </c>
      <c r="R1094" s="34">
        <v>172</v>
      </c>
      <c r="S1094" s="34">
        <v>205</v>
      </c>
      <c r="T1094" s="34">
        <v>152</v>
      </c>
      <c r="U1094" s="34">
        <v>191</v>
      </c>
      <c r="V1094" s="34">
        <v>189</v>
      </c>
      <c r="W1094" s="34">
        <v>151</v>
      </c>
      <c r="X1094" s="34">
        <v>207</v>
      </c>
      <c r="Y1094" s="34">
        <v>151</v>
      </c>
      <c r="Z1094" s="34">
        <v>179</v>
      </c>
      <c r="AA1094" s="34">
        <v>223</v>
      </c>
      <c r="AB1094" s="34">
        <v>166</v>
      </c>
      <c r="AC1094" s="34">
        <v>278</v>
      </c>
    </row>
    <row r="1095" spans="1:29" x14ac:dyDescent="0.2">
      <c r="A1095" s="34" t="s">
        <v>61588</v>
      </c>
      <c r="B1095" s="34">
        <v>239</v>
      </c>
      <c r="C1095" s="34">
        <v>239</v>
      </c>
      <c r="D1095" s="34">
        <v>244</v>
      </c>
      <c r="E1095" s="34">
        <v>294</v>
      </c>
      <c r="F1095" s="34">
        <v>225</v>
      </c>
      <c r="G1095" s="34">
        <v>278</v>
      </c>
      <c r="H1095" s="34">
        <v>258</v>
      </c>
      <c r="I1095" s="34">
        <v>275</v>
      </c>
      <c r="J1095" s="34">
        <v>216</v>
      </c>
      <c r="K1095" s="34">
        <v>297</v>
      </c>
      <c r="L1095" s="34">
        <v>182</v>
      </c>
      <c r="M1095" s="34">
        <v>241</v>
      </c>
      <c r="N1095" s="34">
        <v>193</v>
      </c>
      <c r="O1095" s="34">
        <v>246</v>
      </c>
      <c r="P1095" s="34">
        <v>214</v>
      </c>
      <c r="Q1095" s="34">
        <v>365</v>
      </c>
      <c r="R1095" s="34">
        <v>313</v>
      </c>
      <c r="S1095" s="34">
        <v>338</v>
      </c>
      <c r="T1095" s="34">
        <v>258</v>
      </c>
      <c r="U1095" s="34">
        <v>264</v>
      </c>
      <c r="V1095" s="34">
        <v>263</v>
      </c>
      <c r="W1095" s="34">
        <v>398</v>
      </c>
      <c r="X1095" s="34">
        <v>292</v>
      </c>
      <c r="Y1095" s="34">
        <v>324</v>
      </c>
      <c r="Z1095" s="34">
        <v>309</v>
      </c>
      <c r="AA1095" s="34">
        <v>392</v>
      </c>
      <c r="AB1095" s="34">
        <v>295</v>
      </c>
      <c r="AC1095" s="34">
        <v>421</v>
      </c>
    </row>
    <row r="1096" spans="1:29" x14ac:dyDescent="0.2">
      <c r="A1096" s="34" t="s">
        <v>61589</v>
      </c>
      <c r="B1096" s="34">
        <v>141</v>
      </c>
      <c r="C1096" s="34">
        <v>154</v>
      </c>
      <c r="D1096" s="34">
        <v>267</v>
      </c>
      <c r="E1096" s="34">
        <v>175</v>
      </c>
      <c r="F1096" s="34">
        <v>222</v>
      </c>
      <c r="G1096" s="34">
        <v>178</v>
      </c>
      <c r="H1096" s="34">
        <v>136</v>
      </c>
      <c r="I1096" s="34">
        <v>143</v>
      </c>
      <c r="J1096" s="34">
        <v>141</v>
      </c>
      <c r="K1096" s="34">
        <v>203</v>
      </c>
      <c r="L1096" s="34">
        <v>68</v>
      </c>
      <c r="M1096" s="34">
        <v>153</v>
      </c>
      <c r="N1096" s="34">
        <v>118</v>
      </c>
      <c r="O1096" s="34">
        <v>150</v>
      </c>
      <c r="P1096" s="34">
        <v>113</v>
      </c>
      <c r="Q1096" s="34">
        <v>154</v>
      </c>
      <c r="R1096" s="34">
        <v>126</v>
      </c>
      <c r="S1096" s="34">
        <v>192</v>
      </c>
      <c r="T1096" s="34">
        <v>77</v>
      </c>
      <c r="U1096" s="34">
        <v>115</v>
      </c>
      <c r="V1096" s="34">
        <v>161</v>
      </c>
      <c r="W1096" s="34">
        <v>102</v>
      </c>
      <c r="X1096" s="34">
        <v>227</v>
      </c>
      <c r="Y1096" s="34">
        <v>105</v>
      </c>
      <c r="Z1096" s="34">
        <v>238</v>
      </c>
      <c r="AA1096" s="34">
        <v>156</v>
      </c>
      <c r="AB1096" s="34">
        <v>124</v>
      </c>
      <c r="AC1096" s="34">
        <v>208</v>
      </c>
    </row>
    <row r="1097" spans="1:29" x14ac:dyDescent="0.2">
      <c r="A1097" s="34" t="s">
        <v>61590</v>
      </c>
      <c r="B1097" s="34">
        <v>124</v>
      </c>
      <c r="C1097" s="34">
        <v>110</v>
      </c>
      <c r="D1097" s="34">
        <v>159</v>
      </c>
      <c r="E1097" s="34">
        <v>120</v>
      </c>
      <c r="F1097" s="34">
        <v>155</v>
      </c>
      <c r="G1097" s="34">
        <v>137</v>
      </c>
      <c r="H1097" s="34">
        <v>157</v>
      </c>
      <c r="I1097" s="34">
        <v>110</v>
      </c>
      <c r="J1097" s="34">
        <v>142</v>
      </c>
      <c r="K1097" s="34">
        <v>135</v>
      </c>
      <c r="L1097" s="34">
        <v>116</v>
      </c>
      <c r="M1097" s="34">
        <v>125</v>
      </c>
      <c r="N1097" s="34">
        <v>107</v>
      </c>
      <c r="O1097" s="34">
        <v>124</v>
      </c>
      <c r="P1097" s="34">
        <v>150</v>
      </c>
      <c r="Q1097" s="34">
        <v>152</v>
      </c>
      <c r="R1097" s="34">
        <v>150</v>
      </c>
      <c r="S1097" s="34">
        <v>165</v>
      </c>
      <c r="T1097" s="34">
        <v>126</v>
      </c>
      <c r="U1097" s="34">
        <v>115</v>
      </c>
      <c r="V1097" s="34">
        <v>167</v>
      </c>
      <c r="W1097" s="34">
        <v>142</v>
      </c>
      <c r="X1097" s="34">
        <v>194</v>
      </c>
      <c r="Y1097" s="34">
        <v>98</v>
      </c>
      <c r="Z1097" s="34">
        <v>196</v>
      </c>
      <c r="AA1097" s="34">
        <v>167</v>
      </c>
      <c r="AB1097" s="34">
        <v>184</v>
      </c>
      <c r="AC1097" s="34">
        <v>211</v>
      </c>
    </row>
    <row r="1098" spans="1:29" x14ac:dyDescent="0.2">
      <c r="A1098" s="34" t="s">
        <v>61591</v>
      </c>
      <c r="B1098" s="34">
        <v>90</v>
      </c>
      <c r="C1098" s="34">
        <v>103</v>
      </c>
      <c r="D1098" s="34">
        <v>116</v>
      </c>
      <c r="E1098" s="34">
        <v>123</v>
      </c>
      <c r="F1098" s="34">
        <v>134</v>
      </c>
      <c r="G1098" s="34">
        <v>116</v>
      </c>
      <c r="H1098" s="34">
        <v>91</v>
      </c>
      <c r="I1098" s="34">
        <v>114</v>
      </c>
      <c r="J1098" s="34">
        <v>72</v>
      </c>
      <c r="K1098" s="34">
        <v>119</v>
      </c>
      <c r="L1098" s="34">
        <v>57</v>
      </c>
      <c r="M1098" s="34">
        <v>109</v>
      </c>
      <c r="N1098" s="34">
        <v>80</v>
      </c>
      <c r="O1098" s="34">
        <v>106</v>
      </c>
      <c r="P1098" s="34">
        <v>81</v>
      </c>
      <c r="Q1098" s="34">
        <v>135</v>
      </c>
      <c r="R1098" s="34">
        <v>110</v>
      </c>
      <c r="S1098" s="34">
        <v>131</v>
      </c>
      <c r="T1098" s="34">
        <v>83</v>
      </c>
      <c r="U1098" s="34">
        <v>89</v>
      </c>
      <c r="V1098" s="34">
        <v>93</v>
      </c>
      <c r="W1098" s="34">
        <v>88</v>
      </c>
      <c r="X1098" s="34">
        <v>104</v>
      </c>
      <c r="Y1098" s="34">
        <v>74</v>
      </c>
      <c r="Z1098" s="34">
        <v>86</v>
      </c>
      <c r="AA1098" s="34">
        <v>115</v>
      </c>
      <c r="AB1098" s="34">
        <v>94</v>
      </c>
      <c r="AC1098" s="34">
        <v>159</v>
      </c>
    </row>
    <row r="1099" spans="1:29" x14ac:dyDescent="0.2">
      <c r="A1099" s="34" t="s">
        <v>61592</v>
      </c>
      <c r="B1099" s="34">
        <v>174</v>
      </c>
      <c r="C1099" s="34">
        <v>121</v>
      </c>
      <c r="D1099" s="34">
        <v>143</v>
      </c>
      <c r="E1099" s="34">
        <v>136</v>
      </c>
      <c r="F1099" s="34">
        <v>144</v>
      </c>
      <c r="G1099" s="34">
        <v>88</v>
      </c>
      <c r="H1099" s="34">
        <v>154</v>
      </c>
      <c r="I1099" s="34">
        <v>143</v>
      </c>
      <c r="J1099" s="34">
        <v>117</v>
      </c>
      <c r="K1099" s="34">
        <v>139</v>
      </c>
      <c r="L1099" s="34">
        <v>82</v>
      </c>
      <c r="M1099" s="34">
        <v>137</v>
      </c>
      <c r="N1099" s="34">
        <v>126</v>
      </c>
      <c r="O1099" s="34">
        <v>121</v>
      </c>
      <c r="P1099" s="34">
        <v>140</v>
      </c>
      <c r="Q1099" s="34">
        <v>193</v>
      </c>
      <c r="R1099" s="34">
        <v>202</v>
      </c>
      <c r="S1099" s="34">
        <v>168</v>
      </c>
      <c r="T1099" s="34">
        <v>140</v>
      </c>
      <c r="U1099" s="34">
        <v>103</v>
      </c>
      <c r="V1099" s="34">
        <v>183</v>
      </c>
      <c r="W1099" s="34">
        <v>168</v>
      </c>
      <c r="X1099" s="34">
        <v>178</v>
      </c>
      <c r="Y1099" s="34">
        <v>164</v>
      </c>
      <c r="Z1099" s="34">
        <v>144</v>
      </c>
      <c r="AA1099" s="34">
        <v>179</v>
      </c>
      <c r="AB1099" s="34">
        <v>167</v>
      </c>
      <c r="AC1099" s="34">
        <v>220</v>
      </c>
    </row>
    <row r="1100" spans="1:29" x14ac:dyDescent="0.2">
      <c r="A1100" s="34" t="s">
        <v>61593</v>
      </c>
      <c r="B1100" s="34">
        <v>409</v>
      </c>
      <c r="C1100" s="34">
        <v>347</v>
      </c>
      <c r="D1100" s="34">
        <v>521</v>
      </c>
      <c r="E1100" s="34">
        <v>405</v>
      </c>
      <c r="F1100" s="34">
        <v>592</v>
      </c>
      <c r="G1100" s="34">
        <v>303</v>
      </c>
      <c r="H1100" s="34">
        <v>563</v>
      </c>
      <c r="I1100" s="34">
        <v>314</v>
      </c>
      <c r="J1100" s="34">
        <v>573</v>
      </c>
      <c r="K1100" s="34">
        <v>351</v>
      </c>
      <c r="L1100" s="34">
        <v>543</v>
      </c>
      <c r="M1100" s="34">
        <v>370</v>
      </c>
      <c r="N1100" s="34">
        <v>443</v>
      </c>
      <c r="O1100" s="34">
        <v>319</v>
      </c>
      <c r="P1100" s="34">
        <v>499</v>
      </c>
      <c r="Q1100" s="34">
        <v>581</v>
      </c>
      <c r="R1100" s="34">
        <v>691</v>
      </c>
      <c r="S1100" s="34">
        <v>471</v>
      </c>
      <c r="T1100" s="34">
        <v>753</v>
      </c>
      <c r="U1100" s="34">
        <v>469</v>
      </c>
      <c r="V1100" s="34">
        <v>652</v>
      </c>
      <c r="W1100" s="34">
        <v>515</v>
      </c>
      <c r="X1100" s="34">
        <v>630</v>
      </c>
      <c r="Y1100" s="34">
        <v>569</v>
      </c>
      <c r="Z1100" s="34">
        <v>575</v>
      </c>
      <c r="AA1100" s="34">
        <v>575</v>
      </c>
      <c r="AB1100" s="34">
        <v>872</v>
      </c>
      <c r="AC1100" s="34">
        <v>619</v>
      </c>
    </row>
    <row r="1101" spans="1:29" x14ac:dyDescent="0.2">
      <c r="A1101" s="34" t="s">
        <v>61594</v>
      </c>
      <c r="B1101" s="34">
        <v>409</v>
      </c>
      <c r="C1101" s="34">
        <v>284</v>
      </c>
      <c r="D1101" s="34">
        <v>420</v>
      </c>
      <c r="E1101" s="34">
        <v>330</v>
      </c>
      <c r="F1101" s="34">
        <v>475</v>
      </c>
      <c r="G1101" s="34">
        <v>278</v>
      </c>
      <c r="H1101" s="34">
        <v>390</v>
      </c>
      <c r="I1101" s="34">
        <v>271</v>
      </c>
      <c r="J1101" s="34">
        <v>429</v>
      </c>
      <c r="K1101" s="34">
        <v>289</v>
      </c>
      <c r="L1101" s="34">
        <v>402</v>
      </c>
      <c r="M1101" s="34">
        <v>269</v>
      </c>
      <c r="N1101" s="34">
        <v>408</v>
      </c>
      <c r="O1101" s="34">
        <v>274</v>
      </c>
      <c r="P1101" s="34">
        <v>411</v>
      </c>
      <c r="Q1101" s="34">
        <v>512</v>
      </c>
      <c r="R1101" s="34">
        <v>607</v>
      </c>
      <c r="S1101" s="34">
        <v>395</v>
      </c>
      <c r="T1101" s="34">
        <v>590</v>
      </c>
      <c r="U1101" s="34">
        <v>330</v>
      </c>
      <c r="V1101" s="34">
        <v>542</v>
      </c>
      <c r="W1101" s="34">
        <v>469</v>
      </c>
      <c r="X1101" s="34">
        <v>559</v>
      </c>
      <c r="Y1101" s="34">
        <v>396</v>
      </c>
      <c r="Z1101" s="34">
        <v>490</v>
      </c>
      <c r="AA1101" s="34">
        <v>433</v>
      </c>
      <c r="AB1101" s="34">
        <v>557</v>
      </c>
      <c r="AC1101" s="34">
        <v>537</v>
      </c>
    </row>
    <row r="1102" spans="1:29" x14ac:dyDescent="0.2">
      <c r="A1102" s="34" t="s">
        <v>61595</v>
      </c>
      <c r="B1102" s="34">
        <v>148</v>
      </c>
      <c r="C1102" s="34">
        <v>101</v>
      </c>
      <c r="D1102" s="34">
        <v>160</v>
      </c>
      <c r="E1102" s="34">
        <v>146</v>
      </c>
      <c r="F1102" s="34">
        <v>129</v>
      </c>
      <c r="G1102" s="34">
        <v>173</v>
      </c>
      <c r="H1102" s="34">
        <v>133</v>
      </c>
      <c r="I1102" s="34">
        <v>210</v>
      </c>
      <c r="J1102" s="34">
        <v>135</v>
      </c>
      <c r="K1102" s="34">
        <v>127</v>
      </c>
      <c r="L1102" s="34">
        <v>76</v>
      </c>
      <c r="M1102" s="34">
        <v>121</v>
      </c>
      <c r="N1102" s="34">
        <v>101</v>
      </c>
      <c r="O1102" s="34">
        <v>144</v>
      </c>
      <c r="P1102" s="34">
        <v>119</v>
      </c>
      <c r="Q1102" s="34">
        <v>145</v>
      </c>
      <c r="R1102" s="34">
        <v>191</v>
      </c>
      <c r="S1102" s="34">
        <v>180</v>
      </c>
      <c r="T1102" s="34">
        <v>129</v>
      </c>
      <c r="U1102" s="34">
        <v>140</v>
      </c>
      <c r="V1102" s="34">
        <v>133</v>
      </c>
      <c r="W1102" s="34">
        <v>190</v>
      </c>
      <c r="X1102" s="34">
        <v>148</v>
      </c>
      <c r="Y1102" s="34">
        <v>195</v>
      </c>
      <c r="Z1102" s="34">
        <v>176</v>
      </c>
      <c r="AA1102" s="34">
        <v>168</v>
      </c>
      <c r="AB1102" s="34">
        <v>168</v>
      </c>
      <c r="AC1102" s="34">
        <v>188</v>
      </c>
    </row>
    <row r="1103" spans="1:29" x14ac:dyDescent="0.2">
      <c r="A1103" s="34" t="s">
        <v>61596</v>
      </c>
      <c r="B1103" s="34">
        <v>317</v>
      </c>
      <c r="C1103" s="34">
        <v>448</v>
      </c>
      <c r="D1103" s="34">
        <v>567</v>
      </c>
      <c r="E1103" s="34">
        <v>504</v>
      </c>
      <c r="F1103" s="34">
        <v>420</v>
      </c>
      <c r="G1103" s="34">
        <v>462</v>
      </c>
      <c r="H1103" s="34">
        <v>362</v>
      </c>
      <c r="I1103" s="34">
        <v>403</v>
      </c>
      <c r="J1103" s="34">
        <v>332</v>
      </c>
      <c r="K1103" s="34">
        <v>516</v>
      </c>
      <c r="L1103" s="34">
        <v>165</v>
      </c>
      <c r="M1103" s="34">
        <v>414</v>
      </c>
      <c r="N1103" s="34">
        <v>322</v>
      </c>
      <c r="O1103" s="34">
        <v>296</v>
      </c>
      <c r="P1103" s="34">
        <v>292</v>
      </c>
      <c r="Q1103" s="34">
        <v>425</v>
      </c>
      <c r="R1103" s="34">
        <v>388</v>
      </c>
      <c r="S1103" s="34">
        <v>586</v>
      </c>
      <c r="T1103" s="34">
        <v>267</v>
      </c>
      <c r="U1103" s="34">
        <v>337</v>
      </c>
      <c r="V1103" s="34">
        <v>379</v>
      </c>
      <c r="W1103" s="34">
        <v>290</v>
      </c>
      <c r="X1103" s="34">
        <v>494</v>
      </c>
      <c r="Y1103" s="34">
        <v>265</v>
      </c>
      <c r="Z1103" s="34">
        <v>465</v>
      </c>
      <c r="AA1103" s="34">
        <v>517</v>
      </c>
      <c r="AB1103" s="34">
        <v>296</v>
      </c>
      <c r="AC1103" s="34">
        <v>709</v>
      </c>
    </row>
    <row r="1104" spans="1:29" x14ac:dyDescent="0.2">
      <c r="A1104" s="34" t="s">
        <v>61597</v>
      </c>
      <c r="B1104" s="34">
        <v>72</v>
      </c>
      <c r="C1104" s="34">
        <v>7</v>
      </c>
      <c r="D1104" s="34">
        <v>17</v>
      </c>
      <c r="E1104" s="34">
        <v>12</v>
      </c>
      <c r="F1104" s="34">
        <v>14</v>
      </c>
      <c r="G1104" s="34">
        <v>2</v>
      </c>
      <c r="H1104" s="34">
        <v>25</v>
      </c>
      <c r="I1104" s="34">
        <v>8</v>
      </c>
      <c r="J1104" s="34">
        <v>11</v>
      </c>
      <c r="K1104" s="34">
        <v>29</v>
      </c>
      <c r="L1104" s="34">
        <v>8</v>
      </c>
      <c r="M1104" s="34">
        <v>4</v>
      </c>
      <c r="N1104" s="34">
        <v>11</v>
      </c>
      <c r="O1104" s="34">
        <v>8</v>
      </c>
      <c r="P1104" s="34">
        <v>11</v>
      </c>
      <c r="Q1104" s="34">
        <v>10</v>
      </c>
      <c r="R1104" s="34">
        <v>25</v>
      </c>
      <c r="S1104" s="34">
        <v>12</v>
      </c>
      <c r="T1104" s="34">
        <v>13</v>
      </c>
      <c r="U1104" s="34">
        <v>4</v>
      </c>
      <c r="V1104" s="34">
        <v>12</v>
      </c>
      <c r="W1104" s="34">
        <v>17</v>
      </c>
      <c r="X1104" s="34">
        <v>21</v>
      </c>
      <c r="Y1104" s="34">
        <v>25</v>
      </c>
      <c r="Z1104" s="34">
        <v>17</v>
      </c>
      <c r="AA1104" s="34">
        <v>13</v>
      </c>
      <c r="AB1104" s="34">
        <v>16</v>
      </c>
      <c r="AC1104" s="34">
        <v>23</v>
      </c>
    </row>
    <row r="1105" spans="1:29" x14ac:dyDescent="0.2">
      <c r="A1105" s="34" t="s">
        <v>61598</v>
      </c>
      <c r="B1105" s="34">
        <v>180</v>
      </c>
      <c r="C1105" s="34">
        <v>238</v>
      </c>
      <c r="D1105" s="34">
        <v>233</v>
      </c>
      <c r="E1105" s="34">
        <v>275</v>
      </c>
      <c r="F1105" s="34">
        <v>227</v>
      </c>
      <c r="G1105" s="34">
        <v>220</v>
      </c>
      <c r="H1105" s="34">
        <v>191</v>
      </c>
      <c r="I1105" s="34">
        <v>217</v>
      </c>
      <c r="J1105" s="34">
        <v>197</v>
      </c>
      <c r="K1105" s="34">
        <v>299</v>
      </c>
      <c r="L1105" s="34">
        <v>134</v>
      </c>
      <c r="M1105" s="34">
        <v>200</v>
      </c>
      <c r="N1105" s="34">
        <v>162</v>
      </c>
      <c r="O1105" s="34">
        <v>246</v>
      </c>
      <c r="P1105" s="34">
        <v>151</v>
      </c>
      <c r="Q1105" s="34">
        <v>230</v>
      </c>
      <c r="R1105" s="34">
        <v>251</v>
      </c>
      <c r="S1105" s="34">
        <v>256</v>
      </c>
      <c r="T1105" s="34">
        <v>217</v>
      </c>
      <c r="U1105" s="34">
        <v>217</v>
      </c>
      <c r="V1105" s="34">
        <v>260</v>
      </c>
      <c r="W1105" s="34">
        <v>300</v>
      </c>
      <c r="X1105" s="34">
        <v>268</v>
      </c>
      <c r="Y1105" s="34">
        <v>239</v>
      </c>
      <c r="Z1105" s="34">
        <v>219</v>
      </c>
      <c r="AA1105" s="34">
        <v>306</v>
      </c>
      <c r="AB1105" s="34">
        <v>228</v>
      </c>
      <c r="AC1105" s="34">
        <v>329</v>
      </c>
    </row>
    <row r="1106" spans="1:29" x14ac:dyDescent="0.2">
      <c r="A1106" s="34" t="s">
        <v>61599</v>
      </c>
      <c r="B1106" s="34">
        <v>349</v>
      </c>
      <c r="C1106" s="34">
        <v>93</v>
      </c>
      <c r="D1106" s="34">
        <v>147</v>
      </c>
      <c r="E1106" s="34">
        <v>128</v>
      </c>
      <c r="F1106" s="34">
        <v>166</v>
      </c>
      <c r="G1106" s="34">
        <v>134</v>
      </c>
      <c r="H1106" s="34">
        <v>133</v>
      </c>
      <c r="I1106" s="34">
        <v>87</v>
      </c>
      <c r="J1106" s="34">
        <v>139</v>
      </c>
      <c r="K1106" s="34">
        <v>125</v>
      </c>
      <c r="L1106" s="34">
        <v>146</v>
      </c>
      <c r="M1106" s="34">
        <v>131</v>
      </c>
      <c r="N1106" s="34">
        <v>131</v>
      </c>
      <c r="O1106" s="34">
        <v>93</v>
      </c>
      <c r="P1106" s="34">
        <v>170</v>
      </c>
      <c r="Q1106" s="34">
        <v>173</v>
      </c>
      <c r="R1106" s="34">
        <v>199</v>
      </c>
      <c r="S1106" s="34">
        <v>195</v>
      </c>
      <c r="T1106" s="34">
        <v>193</v>
      </c>
      <c r="U1106" s="34">
        <v>156</v>
      </c>
      <c r="V1106" s="34">
        <v>131</v>
      </c>
      <c r="W1106" s="34">
        <v>181</v>
      </c>
      <c r="X1106" s="34">
        <v>202</v>
      </c>
      <c r="Y1106" s="34">
        <v>172</v>
      </c>
      <c r="Z1106" s="34">
        <v>159</v>
      </c>
      <c r="AA1106" s="34">
        <v>131</v>
      </c>
      <c r="AB1106" s="34">
        <v>223</v>
      </c>
      <c r="AC1106" s="34">
        <v>209</v>
      </c>
    </row>
    <row r="1107" spans="1:29" x14ac:dyDescent="0.2">
      <c r="A1107" s="34" t="s">
        <v>61600</v>
      </c>
      <c r="B1107" s="34">
        <v>214</v>
      </c>
      <c r="C1107" s="34">
        <v>221</v>
      </c>
      <c r="D1107" s="34">
        <v>223</v>
      </c>
      <c r="E1107" s="34">
        <v>229</v>
      </c>
      <c r="F1107" s="34">
        <v>198</v>
      </c>
      <c r="G1107" s="34">
        <v>206</v>
      </c>
      <c r="H1107" s="34">
        <v>173</v>
      </c>
      <c r="I1107" s="34">
        <v>255</v>
      </c>
      <c r="J1107" s="34">
        <v>189</v>
      </c>
      <c r="K1107" s="34">
        <v>241</v>
      </c>
      <c r="L1107" s="34">
        <v>137</v>
      </c>
      <c r="M1107" s="34">
        <v>196</v>
      </c>
      <c r="N1107" s="34">
        <v>172</v>
      </c>
      <c r="O1107" s="34">
        <v>185</v>
      </c>
      <c r="P1107" s="34">
        <v>225</v>
      </c>
      <c r="Q1107" s="34">
        <v>363</v>
      </c>
      <c r="R1107" s="34">
        <v>237</v>
      </c>
      <c r="S1107" s="34">
        <v>282</v>
      </c>
      <c r="T1107" s="34">
        <v>235</v>
      </c>
      <c r="U1107" s="34">
        <v>251</v>
      </c>
      <c r="V1107" s="34">
        <v>237</v>
      </c>
      <c r="W1107" s="34">
        <v>276</v>
      </c>
      <c r="X1107" s="34">
        <v>238</v>
      </c>
      <c r="Y1107" s="34">
        <v>285</v>
      </c>
      <c r="Z1107" s="34">
        <v>221</v>
      </c>
      <c r="AA1107" s="34">
        <v>267</v>
      </c>
      <c r="AB1107" s="34">
        <v>329</v>
      </c>
      <c r="AC1107" s="34">
        <v>483</v>
      </c>
    </row>
    <row r="1108" spans="1:29" x14ac:dyDescent="0.2">
      <c r="A1108" s="34" t="s">
        <v>61601</v>
      </c>
      <c r="B1108" s="34">
        <v>159</v>
      </c>
      <c r="C1108" s="34">
        <v>394</v>
      </c>
      <c r="D1108" s="34">
        <v>287</v>
      </c>
      <c r="E1108" s="34">
        <v>402</v>
      </c>
      <c r="F1108" s="34">
        <v>248</v>
      </c>
      <c r="G1108" s="34">
        <v>416</v>
      </c>
      <c r="H1108" s="34">
        <v>222</v>
      </c>
      <c r="I1108" s="34">
        <v>373</v>
      </c>
      <c r="J1108" s="34">
        <v>219</v>
      </c>
      <c r="K1108" s="34">
        <v>426</v>
      </c>
      <c r="L1108" s="34">
        <v>169</v>
      </c>
      <c r="M1108" s="34">
        <v>355</v>
      </c>
      <c r="N1108" s="34">
        <v>226</v>
      </c>
      <c r="O1108" s="34">
        <v>389</v>
      </c>
      <c r="P1108" s="34">
        <v>216</v>
      </c>
      <c r="Q1108" s="34">
        <v>467</v>
      </c>
      <c r="R1108" s="34">
        <v>300</v>
      </c>
      <c r="S1108" s="34">
        <v>494</v>
      </c>
      <c r="T1108" s="34">
        <v>194</v>
      </c>
      <c r="U1108" s="34">
        <v>410</v>
      </c>
      <c r="V1108" s="34">
        <v>275</v>
      </c>
      <c r="W1108" s="34">
        <v>375</v>
      </c>
      <c r="X1108" s="34">
        <v>255</v>
      </c>
      <c r="Y1108" s="34">
        <v>393</v>
      </c>
      <c r="Z1108" s="34">
        <v>318</v>
      </c>
      <c r="AA1108" s="34">
        <v>468</v>
      </c>
      <c r="AB1108" s="34">
        <v>208</v>
      </c>
      <c r="AC1108" s="34">
        <v>654</v>
      </c>
    </row>
    <row r="1109" spans="1:29" x14ac:dyDescent="0.2">
      <c r="A1109" s="34" t="s">
        <v>61602</v>
      </c>
      <c r="B1109" s="34">
        <v>612</v>
      </c>
      <c r="C1109" s="34">
        <v>688</v>
      </c>
      <c r="D1109" s="34">
        <v>843</v>
      </c>
      <c r="E1109" s="34">
        <v>739</v>
      </c>
      <c r="F1109" s="34">
        <v>736</v>
      </c>
      <c r="G1109" s="34">
        <v>692</v>
      </c>
      <c r="H1109" s="34">
        <v>685</v>
      </c>
      <c r="I1109" s="34">
        <v>692</v>
      </c>
      <c r="J1109" s="34">
        <v>699</v>
      </c>
      <c r="K1109" s="34">
        <v>723</v>
      </c>
      <c r="L1109" s="34">
        <v>471</v>
      </c>
      <c r="M1109" s="34">
        <v>712</v>
      </c>
      <c r="N1109" s="34">
        <v>566</v>
      </c>
      <c r="O1109" s="34">
        <v>684</v>
      </c>
      <c r="P1109" s="34">
        <v>645</v>
      </c>
      <c r="Q1109" s="34">
        <v>1020</v>
      </c>
      <c r="R1109" s="34">
        <v>806</v>
      </c>
      <c r="S1109" s="34">
        <v>898</v>
      </c>
      <c r="T1109" s="34">
        <v>590</v>
      </c>
      <c r="U1109" s="34">
        <v>707</v>
      </c>
      <c r="V1109" s="34">
        <v>811</v>
      </c>
      <c r="W1109" s="34">
        <v>746</v>
      </c>
      <c r="X1109" s="34">
        <v>888</v>
      </c>
      <c r="Y1109" s="34">
        <v>794</v>
      </c>
      <c r="Z1109" s="34">
        <v>724</v>
      </c>
      <c r="AA1109" s="34">
        <v>812</v>
      </c>
      <c r="AB1109" s="34">
        <v>832</v>
      </c>
      <c r="AC1109" s="34">
        <v>1139</v>
      </c>
    </row>
    <row r="1110" spans="1:29" x14ac:dyDescent="0.2">
      <c r="A1110" s="34" t="s">
        <v>61603</v>
      </c>
      <c r="B1110" s="34">
        <v>481</v>
      </c>
      <c r="C1110" s="34">
        <v>724</v>
      </c>
      <c r="D1110" s="34">
        <v>614</v>
      </c>
      <c r="E1110" s="34">
        <v>718</v>
      </c>
      <c r="F1110" s="34">
        <v>613</v>
      </c>
      <c r="G1110" s="34">
        <v>936</v>
      </c>
      <c r="H1110" s="34">
        <v>510</v>
      </c>
      <c r="I1110" s="34">
        <v>649</v>
      </c>
      <c r="J1110" s="34">
        <v>542</v>
      </c>
      <c r="K1110" s="34">
        <v>781</v>
      </c>
      <c r="L1110" s="34">
        <v>472</v>
      </c>
      <c r="M1110" s="34">
        <v>735</v>
      </c>
      <c r="N1110" s="34">
        <v>420</v>
      </c>
      <c r="O1110" s="34">
        <v>717</v>
      </c>
      <c r="P1110" s="34">
        <v>566</v>
      </c>
      <c r="Q1110" s="34">
        <v>986</v>
      </c>
      <c r="R1110" s="34">
        <v>751</v>
      </c>
      <c r="S1110" s="34">
        <v>888</v>
      </c>
      <c r="T1110" s="34">
        <v>577</v>
      </c>
      <c r="U1110" s="34">
        <v>742</v>
      </c>
      <c r="V1110" s="34">
        <v>707</v>
      </c>
      <c r="W1110" s="34">
        <v>955</v>
      </c>
      <c r="X1110" s="34">
        <v>872</v>
      </c>
      <c r="Y1110" s="34">
        <v>872</v>
      </c>
      <c r="Z1110" s="34">
        <v>650</v>
      </c>
      <c r="AA1110" s="34">
        <v>957</v>
      </c>
      <c r="AB1110" s="34">
        <v>759</v>
      </c>
      <c r="AC1110" s="34">
        <v>1182</v>
      </c>
    </row>
    <row r="1111" spans="1:29" x14ac:dyDescent="0.2">
      <c r="A1111" s="34" t="s">
        <v>61604</v>
      </c>
      <c r="B1111" s="34">
        <v>382</v>
      </c>
      <c r="C1111" s="34">
        <v>367</v>
      </c>
      <c r="D1111" s="34">
        <v>466</v>
      </c>
      <c r="E1111" s="34">
        <v>402</v>
      </c>
      <c r="F1111" s="34">
        <v>442</v>
      </c>
      <c r="G1111" s="34">
        <v>397</v>
      </c>
      <c r="H1111" s="34">
        <v>437</v>
      </c>
      <c r="I1111" s="34">
        <v>406</v>
      </c>
      <c r="J1111" s="34">
        <v>406</v>
      </c>
      <c r="K1111" s="34">
        <v>426</v>
      </c>
      <c r="L1111" s="34">
        <v>380</v>
      </c>
      <c r="M1111" s="34">
        <v>367</v>
      </c>
      <c r="N1111" s="34">
        <v>438</v>
      </c>
      <c r="O1111" s="34">
        <v>301</v>
      </c>
      <c r="P1111" s="34">
        <v>438</v>
      </c>
      <c r="Q1111" s="34">
        <v>573</v>
      </c>
      <c r="R1111" s="34">
        <v>524</v>
      </c>
      <c r="S1111" s="34">
        <v>445</v>
      </c>
      <c r="T1111" s="34">
        <v>544</v>
      </c>
      <c r="U1111" s="34">
        <v>452</v>
      </c>
      <c r="V1111" s="34">
        <v>535</v>
      </c>
      <c r="W1111" s="34">
        <v>613</v>
      </c>
      <c r="X1111" s="34">
        <v>507</v>
      </c>
      <c r="Y1111" s="34">
        <v>557</v>
      </c>
      <c r="Z1111" s="34">
        <v>479</v>
      </c>
      <c r="AA1111" s="34">
        <v>555</v>
      </c>
      <c r="AB1111" s="34">
        <v>626</v>
      </c>
      <c r="AC1111" s="34">
        <v>746</v>
      </c>
    </row>
    <row r="1112" spans="1:29" x14ac:dyDescent="0.2">
      <c r="A1112" s="34" t="s">
        <v>61605</v>
      </c>
      <c r="B1112" s="34">
        <v>325</v>
      </c>
      <c r="C1112" s="34">
        <v>426</v>
      </c>
      <c r="D1112" s="34">
        <v>384</v>
      </c>
      <c r="E1112" s="34">
        <v>390</v>
      </c>
      <c r="F1112" s="34">
        <v>404</v>
      </c>
      <c r="G1112" s="34">
        <v>408</v>
      </c>
      <c r="H1112" s="34">
        <v>349</v>
      </c>
      <c r="I1112" s="34">
        <v>437</v>
      </c>
      <c r="J1112" s="34">
        <v>359</v>
      </c>
      <c r="K1112" s="34">
        <v>429</v>
      </c>
      <c r="L1112" s="34">
        <v>318</v>
      </c>
      <c r="M1112" s="34">
        <v>375</v>
      </c>
      <c r="N1112" s="34">
        <v>353</v>
      </c>
      <c r="O1112" s="34">
        <v>356</v>
      </c>
      <c r="P1112" s="34">
        <v>294</v>
      </c>
      <c r="Q1112" s="34">
        <v>588</v>
      </c>
      <c r="R1112" s="34">
        <v>374</v>
      </c>
      <c r="S1112" s="34">
        <v>485</v>
      </c>
      <c r="T1112" s="34">
        <v>435</v>
      </c>
      <c r="U1112" s="34">
        <v>429</v>
      </c>
      <c r="V1112" s="34">
        <v>368</v>
      </c>
      <c r="W1112" s="34">
        <v>599</v>
      </c>
      <c r="X1112" s="34">
        <v>357</v>
      </c>
      <c r="Y1112" s="34">
        <v>473</v>
      </c>
      <c r="Z1112" s="34">
        <v>448</v>
      </c>
      <c r="AA1112" s="34">
        <v>506</v>
      </c>
      <c r="AB1112" s="34">
        <v>474</v>
      </c>
      <c r="AC1112" s="34">
        <v>744</v>
      </c>
    </row>
    <row r="1113" spans="1:29" x14ac:dyDescent="0.2">
      <c r="A1113" s="34" t="s">
        <v>61606</v>
      </c>
      <c r="B1113" s="34">
        <v>559</v>
      </c>
      <c r="C1113" s="34">
        <v>746</v>
      </c>
      <c r="D1113" s="34">
        <v>732</v>
      </c>
      <c r="E1113" s="34">
        <v>787</v>
      </c>
      <c r="F1113" s="34">
        <v>762</v>
      </c>
      <c r="G1113" s="34">
        <v>755</v>
      </c>
      <c r="H1113" s="34">
        <v>731</v>
      </c>
      <c r="I1113" s="34">
        <v>656</v>
      </c>
      <c r="J1113" s="34">
        <v>707</v>
      </c>
      <c r="K1113" s="34">
        <v>879</v>
      </c>
      <c r="L1113" s="34">
        <v>648</v>
      </c>
      <c r="M1113" s="34">
        <v>721</v>
      </c>
      <c r="N1113" s="34">
        <v>635</v>
      </c>
      <c r="O1113" s="34">
        <v>775</v>
      </c>
      <c r="P1113" s="34">
        <v>703</v>
      </c>
      <c r="Q1113" s="34">
        <v>1137</v>
      </c>
      <c r="R1113" s="34">
        <v>866</v>
      </c>
      <c r="S1113" s="34">
        <v>949</v>
      </c>
      <c r="T1113" s="34">
        <v>774</v>
      </c>
      <c r="U1113" s="34">
        <v>817</v>
      </c>
      <c r="V1113" s="34">
        <v>925</v>
      </c>
      <c r="W1113" s="34">
        <v>1120</v>
      </c>
      <c r="X1113" s="34">
        <v>1066</v>
      </c>
      <c r="Y1113" s="34">
        <v>969</v>
      </c>
      <c r="Z1113" s="34">
        <v>929</v>
      </c>
      <c r="AA1113" s="34">
        <v>1091</v>
      </c>
      <c r="AB1113" s="34">
        <v>977</v>
      </c>
      <c r="AC1113" s="34">
        <v>1299</v>
      </c>
    </row>
    <row r="1114" spans="1:29" x14ac:dyDescent="0.2">
      <c r="A1114" s="34" t="s">
        <v>61607</v>
      </c>
      <c r="B1114" s="34">
        <v>330</v>
      </c>
      <c r="C1114" s="34">
        <v>313</v>
      </c>
      <c r="D1114" s="34">
        <v>373</v>
      </c>
      <c r="E1114" s="34">
        <v>428</v>
      </c>
      <c r="F1114" s="34">
        <v>263</v>
      </c>
      <c r="G1114" s="34">
        <v>321</v>
      </c>
      <c r="H1114" s="34">
        <v>292</v>
      </c>
      <c r="I1114" s="34">
        <v>368</v>
      </c>
      <c r="J1114" s="34">
        <v>320</v>
      </c>
      <c r="K1114" s="34">
        <v>275</v>
      </c>
      <c r="L1114" s="34">
        <v>217</v>
      </c>
      <c r="M1114" s="34">
        <v>283</v>
      </c>
      <c r="N1114" s="34">
        <v>286</v>
      </c>
      <c r="O1114" s="34">
        <v>316</v>
      </c>
      <c r="P1114" s="34">
        <v>269</v>
      </c>
      <c r="Q1114" s="34">
        <v>352</v>
      </c>
      <c r="R1114" s="34">
        <v>349</v>
      </c>
      <c r="S1114" s="34">
        <v>365</v>
      </c>
      <c r="T1114" s="34">
        <v>279</v>
      </c>
      <c r="U1114" s="34">
        <v>322</v>
      </c>
      <c r="V1114" s="34">
        <v>366</v>
      </c>
      <c r="W1114" s="34">
        <v>305</v>
      </c>
      <c r="X1114" s="34">
        <v>399</v>
      </c>
      <c r="Y1114" s="34">
        <v>286</v>
      </c>
      <c r="Z1114" s="34">
        <v>326</v>
      </c>
      <c r="AA1114" s="34">
        <v>394</v>
      </c>
      <c r="AB1114" s="34">
        <v>356</v>
      </c>
      <c r="AC1114" s="34">
        <v>486</v>
      </c>
    </row>
    <row r="1115" spans="1:29" x14ac:dyDescent="0.2">
      <c r="A1115" s="34" t="s">
        <v>61608</v>
      </c>
      <c r="B1115" s="34">
        <v>376</v>
      </c>
      <c r="C1115" s="34">
        <v>396</v>
      </c>
      <c r="D1115" s="34">
        <v>408</v>
      </c>
      <c r="E1115" s="34">
        <v>395</v>
      </c>
      <c r="F1115" s="34">
        <v>447</v>
      </c>
      <c r="G1115" s="34">
        <v>457</v>
      </c>
      <c r="H1115" s="34">
        <v>437</v>
      </c>
      <c r="I1115" s="34">
        <v>446</v>
      </c>
      <c r="J1115" s="34">
        <v>398</v>
      </c>
      <c r="K1115" s="34">
        <v>407</v>
      </c>
      <c r="L1115" s="34">
        <v>467</v>
      </c>
      <c r="M1115" s="34">
        <v>449</v>
      </c>
      <c r="N1115" s="34">
        <v>411</v>
      </c>
      <c r="O1115" s="34">
        <v>367</v>
      </c>
      <c r="P1115" s="34">
        <v>384</v>
      </c>
      <c r="Q1115" s="34">
        <v>608</v>
      </c>
      <c r="R1115" s="34">
        <v>540</v>
      </c>
      <c r="S1115" s="34">
        <v>481</v>
      </c>
      <c r="T1115" s="34">
        <v>593</v>
      </c>
      <c r="U1115" s="34">
        <v>454</v>
      </c>
      <c r="V1115" s="34">
        <v>567</v>
      </c>
      <c r="W1115" s="34">
        <v>626</v>
      </c>
      <c r="X1115" s="34">
        <v>501</v>
      </c>
      <c r="Y1115" s="34">
        <v>589</v>
      </c>
      <c r="Z1115" s="34">
        <v>424</v>
      </c>
      <c r="AA1115" s="34">
        <v>588</v>
      </c>
      <c r="AB1115" s="34">
        <v>585</v>
      </c>
      <c r="AC1115" s="34">
        <v>758</v>
      </c>
    </row>
    <row r="1116" spans="1:29" x14ac:dyDescent="0.2">
      <c r="A1116" s="34" t="s">
        <v>61609</v>
      </c>
      <c r="B1116" s="34">
        <v>144</v>
      </c>
      <c r="C1116" s="34">
        <v>211</v>
      </c>
      <c r="D1116" s="34">
        <v>165</v>
      </c>
      <c r="E1116" s="34">
        <v>158</v>
      </c>
      <c r="F1116" s="34">
        <v>146</v>
      </c>
      <c r="G1116" s="34">
        <v>220</v>
      </c>
      <c r="H1116" s="34">
        <v>194</v>
      </c>
      <c r="I1116" s="34">
        <v>135</v>
      </c>
      <c r="J1116" s="34">
        <v>161</v>
      </c>
      <c r="K1116" s="34">
        <v>175</v>
      </c>
      <c r="L1116" s="34">
        <v>105</v>
      </c>
      <c r="M1116" s="34">
        <v>180</v>
      </c>
      <c r="N1116" s="34">
        <v>134</v>
      </c>
      <c r="O1116" s="34">
        <v>171</v>
      </c>
      <c r="P1116" s="34">
        <v>164</v>
      </c>
      <c r="Q1116" s="34">
        <v>228</v>
      </c>
      <c r="R1116" s="34">
        <v>199</v>
      </c>
      <c r="S1116" s="34">
        <v>216</v>
      </c>
      <c r="T1116" s="34">
        <v>155</v>
      </c>
      <c r="U1116" s="34">
        <v>218</v>
      </c>
      <c r="V1116" s="34">
        <v>216</v>
      </c>
      <c r="W1116" s="34">
        <v>203</v>
      </c>
      <c r="X1116" s="34">
        <v>201</v>
      </c>
      <c r="Y1116" s="34">
        <v>231</v>
      </c>
      <c r="Z1116" s="34">
        <v>208</v>
      </c>
      <c r="AA1116" s="34">
        <v>192</v>
      </c>
      <c r="AB1116" s="34">
        <v>195</v>
      </c>
      <c r="AC1116" s="34">
        <v>280</v>
      </c>
    </row>
    <row r="1117" spans="1:29" x14ac:dyDescent="0.2">
      <c r="A1117" s="34" t="s">
        <v>61610</v>
      </c>
      <c r="B1117" s="34">
        <v>0</v>
      </c>
      <c r="C1117" s="34">
        <v>0</v>
      </c>
      <c r="D1117" s="34">
        <v>0</v>
      </c>
      <c r="E1117" s="34">
        <v>0</v>
      </c>
      <c r="F1117" s="34">
        <v>0</v>
      </c>
      <c r="G1117" s="34">
        <v>0</v>
      </c>
      <c r="H1117" s="34">
        <v>0</v>
      </c>
      <c r="I1117" s="34">
        <v>0</v>
      </c>
      <c r="J1117" s="34">
        <v>0</v>
      </c>
      <c r="K1117" s="34">
        <v>0</v>
      </c>
      <c r="L1117" s="34">
        <v>0</v>
      </c>
      <c r="M1117" s="34">
        <v>0</v>
      </c>
      <c r="N1117" s="34">
        <v>0</v>
      </c>
      <c r="O1117" s="34">
        <v>0</v>
      </c>
      <c r="P1117" s="34">
        <v>0</v>
      </c>
      <c r="Q1117" s="34">
        <v>0</v>
      </c>
      <c r="R1117" s="34">
        <v>0</v>
      </c>
      <c r="S1117" s="34">
        <v>0</v>
      </c>
      <c r="T1117" s="34">
        <v>0</v>
      </c>
      <c r="U1117" s="34">
        <v>0</v>
      </c>
      <c r="V1117" s="34">
        <v>0</v>
      </c>
      <c r="W1117" s="34">
        <v>0</v>
      </c>
      <c r="X1117" s="34">
        <v>0</v>
      </c>
      <c r="Y1117" s="34">
        <v>0</v>
      </c>
      <c r="Z1117" s="34">
        <v>0</v>
      </c>
      <c r="AA1117" s="34">
        <v>0</v>
      </c>
      <c r="AB1117" s="34">
        <v>0</v>
      </c>
      <c r="AC1117" s="34">
        <v>0</v>
      </c>
    </row>
    <row r="1118" spans="1:29" x14ac:dyDescent="0.2">
      <c r="A1118" s="34" t="s">
        <v>61611</v>
      </c>
      <c r="B1118" s="34">
        <v>499</v>
      </c>
      <c r="C1118" s="34">
        <v>491</v>
      </c>
      <c r="D1118" s="34">
        <v>557</v>
      </c>
      <c r="E1118" s="34">
        <v>505</v>
      </c>
      <c r="F1118" s="34">
        <v>489</v>
      </c>
      <c r="G1118" s="34">
        <v>581</v>
      </c>
      <c r="H1118" s="34">
        <v>519</v>
      </c>
      <c r="I1118" s="34">
        <v>489</v>
      </c>
      <c r="J1118" s="34">
        <v>456</v>
      </c>
      <c r="K1118" s="34">
        <v>531</v>
      </c>
      <c r="L1118" s="34">
        <v>413</v>
      </c>
      <c r="M1118" s="34">
        <v>415</v>
      </c>
      <c r="N1118" s="34">
        <v>373</v>
      </c>
      <c r="O1118" s="34">
        <v>387</v>
      </c>
      <c r="P1118" s="34">
        <v>462</v>
      </c>
      <c r="Q1118" s="34">
        <v>653</v>
      </c>
      <c r="R1118" s="34">
        <v>616</v>
      </c>
      <c r="S1118" s="34">
        <v>508</v>
      </c>
      <c r="T1118" s="34">
        <v>560</v>
      </c>
      <c r="U1118" s="34">
        <v>483</v>
      </c>
      <c r="V1118" s="34">
        <v>498</v>
      </c>
      <c r="W1118" s="34">
        <v>682</v>
      </c>
      <c r="X1118" s="34">
        <v>603</v>
      </c>
      <c r="Y1118" s="34">
        <v>619</v>
      </c>
      <c r="Z1118" s="34">
        <v>492</v>
      </c>
      <c r="AA1118" s="34">
        <v>596</v>
      </c>
      <c r="AB1118" s="34">
        <v>647</v>
      </c>
      <c r="AC1118" s="34">
        <v>756</v>
      </c>
    </row>
    <row r="1119" spans="1:29" x14ac:dyDescent="0.2">
      <c r="A1119" s="34" t="s">
        <v>61612</v>
      </c>
      <c r="B1119" s="34">
        <v>1330</v>
      </c>
      <c r="C1119" s="34">
        <v>1223</v>
      </c>
      <c r="D1119" s="34">
        <v>1240</v>
      </c>
      <c r="E1119" s="34">
        <v>1212</v>
      </c>
      <c r="F1119" s="34">
        <v>1417</v>
      </c>
      <c r="G1119" s="34">
        <v>1294</v>
      </c>
      <c r="H1119" s="34">
        <v>1399</v>
      </c>
      <c r="I1119" s="34">
        <v>1103</v>
      </c>
      <c r="J1119" s="34">
        <v>1433</v>
      </c>
      <c r="K1119" s="34">
        <v>1286</v>
      </c>
      <c r="L1119" s="34">
        <v>1375</v>
      </c>
      <c r="M1119" s="34">
        <v>1095</v>
      </c>
      <c r="N1119" s="34">
        <v>1334</v>
      </c>
      <c r="O1119" s="34">
        <v>1081</v>
      </c>
      <c r="P1119" s="34">
        <v>1300</v>
      </c>
      <c r="Q1119" s="34">
        <v>1912</v>
      </c>
      <c r="R1119" s="34">
        <v>1932</v>
      </c>
      <c r="S1119" s="34">
        <v>1476</v>
      </c>
      <c r="T1119" s="34">
        <v>1842</v>
      </c>
      <c r="U1119" s="34">
        <v>1593</v>
      </c>
      <c r="V1119" s="34">
        <v>1666</v>
      </c>
      <c r="W1119" s="34">
        <v>1905</v>
      </c>
      <c r="X1119" s="34">
        <v>1892</v>
      </c>
      <c r="Y1119" s="34">
        <v>1947</v>
      </c>
      <c r="Z1119" s="34">
        <v>1505</v>
      </c>
      <c r="AA1119" s="34">
        <v>1613</v>
      </c>
      <c r="AB1119" s="34">
        <v>2061</v>
      </c>
      <c r="AC1119" s="34">
        <v>2210</v>
      </c>
    </row>
    <row r="1120" spans="1:29" x14ac:dyDescent="0.2">
      <c r="A1120" s="34" t="s">
        <v>61613</v>
      </c>
      <c r="B1120" s="34">
        <v>405</v>
      </c>
      <c r="C1120" s="34">
        <v>545</v>
      </c>
      <c r="D1120" s="34">
        <v>450</v>
      </c>
      <c r="E1120" s="34">
        <v>674</v>
      </c>
      <c r="F1120" s="34">
        <v>441</v>
      </c>
      <c r="G1120" s="34">
        <v>511</v>
      </c>
      <c r="H1120" s="34">
        <v>349</v>
      </c>
      <c r="I1120" s="34">
        <v>532</v>
      </c>
      <c r="J1120" s="34">
        <v>390</v>
      </c>
      <c r="K1120" s="34">
        <v>562</v>
      </c>
      <c r="L1120" s="34">
        <v>311</v>
      </c>
      <c r="M1120" s="34">
        <v>433</v>
      </c>
      <c r="N1120" s="34">
        <v>394</v>
      </c>
      <c r="O1120" s="34">
        <v>479</v>
      </c>
      <c r="P1120" s="34">
        <v>433</v>
      </c>
      <c r="Q1120" s="34">
        <v>602</v>
      </c>
      <c r="R1120" s="34">
        <v>524</v>
      </c>
      <c r="S1120" s="34">
        <v>672</v>
      </c>
      <c r="T1120" s="34">
        <v>367</v>
      </c>
      <c r="U1120" s="34">
        <v>507</v>
      </c>
      <c r="V1120" s="34">
        <v>504</v>
      </c>
      <c r="W1120" s="34">
        <v>543</v>
      </c>
      <c r="X1120" s="34">
        <v>642</v>
      </c>
      <c r="Y1120" s="34">
        <v>469</v>
      </c>
      <c r="Z1120" s="34">
        <v>482</v>
      </c>
      <c r="AA1120" s="34">
        <v>667</v>
      </c>
      <c r="AB1120" s="34">
        <v>437</v>
      </c>
      <c r="AC1120" s="34">
        <v>859</v>
      </c>
    </row>
    <row r="1121" spans="1:29" x14ac:dyDescent="0.2">
      <c r="A1121" s="34" t="s">
        <v>61614</v>
      </c>
      <c r="B1121" s="34">
        <v>664</v>
      </c>
      <c r="C1121" s="34">
        <v>621</v>
      </c>
      <c r="D1121" s="34">
        <v>638</v>
      </c>
      <c r="E1121" s="34">
        <v>717</v>
      </c>
      <c r="F1121" s="34">
        <v>685</v>
      </c>
      <c r="G1121" s="34">
        <v>755</v>
      </c>
      <c r="H1121" s="34">
        <v>729</v>
      </c>
      <c r="I1121" s="34">
        <v>716</v>
      </c>
      <c r="J1121" s="34">
        <v>709</v>
      </c>
      <c r="K1121" s="34">
        <v>762</v>
      </c>
      <c r="L1121" s="34">
        <v>703</v>
      </c>
      <c r="M1121" s="34">
        <v>669</v>
      </c>
      <c r="N1121" s="34">
        <v>635</v>
      </c>
      <c r="O1121" s="34">
        <v>697</v>
      </c>
      <c r="P1121" s="34">
        <v>584</v>
      </c>
      <c r="Q1121" s="34">
        <v>998</v>
      </c>
      <c r="R1121" s="34">
        <v>889</v>
      </c>
      <c r="S1121" s="34">
        <v>869</v>
      </c>
      <c r="T1121" s="34">
        <v>885</v>
      </c>
      <c r="U1121" s="34">
        <v>805</v>
      </c>
      <c r="V1121" s="34">
        <v>928</v>
      </c>
      <c r="W1121" s="34">
        <v>1067</v>
      </c>
      <c r="X1121" s="34">
        <v>881</v>
      </c>
      <c r="Y1121" s="34">
        <v>997</v>
      </c>
      <c r="Z1121" s="34">
        <v>808</v>
      </c>
      <c r="AA1121" s="34">
        <v>984</v>
      </c>
      <c r="AB1121" s="34">
        <v>969</v>
      </c>
      <c r="AC1121" s="34">
        <v>1318</v>
      </c>
    </row>
    <row r="1122" spans="1:29" x14ac:dyDescent="0.2">
      <c r="A1122" s="34" t="s">
        <v>61615</v>
      </c>
      <c r="B1122" s="34">
        <v>593</v>
      </c>
      <c r="C1122" s="34">
        <v>629</v>
      </c>
      <c r="D1122" s="34">
        <v>757</v>
      </c>
      <c r="E1122" s="34">
        <v>735</v>
      </c>
      <c r="F1122" s="34">
        <v>749</v>
      </c>
      <c r="G1122" s="34">
        <v>690</v>
      </c>
      <c r="H1122" s="34">
        <v>698</v>
      </c>
      <c r="I1122" s="34">
        <v>648</v>
      </c>
      <c r="J1122" s="34">
        <v>639</v>
      </c>
      <c r="K1122" s="34">
        <v>804</v>
      </c>
      <c r="L1122" s="34">
        <v>554</v>
      </c>
      <c r="M1122" s="34">
        <v>647</v>
      </c>
      <c r="N1122" s="34">
        <v>620</v>
      </c>
      <c r="O1122" s="34">
        <v>708</v>
      </c>
      <c r="P1122" s="34">
        <v>631</v>
      </c>
      <c r="Q1122" s="34">
        <v>1081</v>
      </c>
      <c r="R1122" s="34">
        <v>911</v>
      </c>
      <c r="S1122" s="34">
        <v>900</v>
      </c>
      <c r="T1122" s="34">
        <v>765</v>
      </c>
      <c r="U1122" s="34">
        <v>803</v>
      </c>
      <c r="V1122" s="34">
        <v>877</v>
      </c>
      <c r="W1122" s="34">
        <v>844</v>
      </c>
      <c r="X1122" s="34">
        <v>933</v>
      </c>
      <c r="Y1122" s="34">
        <v>954</v>
      </c>
      <c r="Z1122" s="34">
        <v>819</v>
      </c>
      <c r="AA1122" s="34">
        <v>949</v>
      </c>
      <c r="AB1122" s="34">
        <v>1013</v>
      </c>
      <c r="AC1122" s="34">
        <v>1320</v>
      </c>
    </row>
    <row r="1123" spans="1:29" x14ac:dyDescent="0.2">
      <c r="A1123" s="34" t="s">
        <v>61616</v>
      </c>
      <c r="B1123" s="34">
        <v>56</v>
      </c>
      <c r="C1123" s="34">
        <v>35</v>
      </c>
      <c r="D1123" s="34">
        <v>53</v>
      </c>
      <c r="E1123" s="34">
        <v>48</v>
      </c>
      <c r="F1123" s="34">
        <v>45</v>
      </c>
      <c r="G1123" s="34">
        <v>52</v>
      </c>
      <c r="H1123" s="34">
        <v>34</v>
      </c>
      <c r="I1123" s="34">
        <v>49</v>
      </c>
      <c r="J1123" s="34">
        <v>25</v>
      </c>
      <c r="K1123" s="34">
        <v>33</v>
      </c>
      <c r="L1123" s="34">
        <v>15</v>
      </c>
      <c r="M1123" s="34">
        <v>31</v>
      </c>
      <c r="N1123" s="34">
        <v>26</v>
      </c>
      <c r="O1123" s="34">
        <v>48</v>
      </c>
      <c r="P1123" s="34">
        <v>39</v>
      </c>
      <c r="Q1123" s="34">
        <v>32</v>
      </c>
      <c r="R1123" s="34">
        <v>29</v>
      </c>
      <c r="S1123" s="34">
        <v>47</v>
      </c>
      <c r="T1123" s="34">
        <v>20</v>
      </c>
      <c r="U1123" s="34">
        <v>31</v>
      </c>
      <c r="V1123" s="34">
        <v>46</v>
      </c>
      <c r="W1123" s="34">
        <v>33</v>
      </c>
      <c r="X1123" s="34">
        <v>68</v>
      </c>
      <c r="Y1123" s="34">
        <v>24</v>
      </c>
      <c r="Z1123" s="34">
        <v>52</v>
      </c>
      <c r="AA1123" s="34">
        <v>67</v>
      </c>
      <c r="AB1123" s="34">
        <v>51</v>
      </c>
      <c r="AC1123" s="34">
        <v>63</v>
      </c>
    </row>
    <row r="1124" spans="1:29" x14ac:dyDescent="0.2">
      <c r="A1124" s="34" t="s">
        <v>61617</v>
      </c>
      <c r="B1124" s="34">
        <v>345</v>
      </c>
      <c r="C1124" s="34">
        <v>365</v>
      </c>
      <c r="D1124" s="34">
        <v>407</v>
      </c>
      <c r="E1124" s="34">
        <v>393</v>
      </c>
      <c r="F1124" s="34">
        <v>413</v>
      </c>
      <c r="G1124" s="34">
        <v>417</v>
      </c>
      <c r="H1124" s="34">
        <v>395</v>
      </c>
      <c r="I1124" s="34">
        <v>365</v>
      </c>
      <c r="J1124" s="34">
        <v>328</v>
      </c>
      <c r="K1124" s="34">
        <v>434</v>
      </c>
      <c r="L1124" s="34">
        <v>353</v>
      </c>
      <c r="M1124" s="34">
        <v>339</v>
      </c>
      <c r="N1124" s="34">
        <v>301</v>
      </c>
      <c r="O1124" s="34">
        <v>398</v>
      </c>
      <c r="P1124" s="34">
        <v>410</v>
      </c>
      <c r="Q1124" s="34">
        <v>560</v>
      </c>
      <c r="R1124" s="34">
        <v>492</v>
      </c>
      <c r="S1124" s="34">
        <v>559</v>
      </c>
      <c r="T1124" s="34">
        <v>454</v>
      </c>
      <c r="U1124" s="34">
        <v>484</v>
      </c>
      <c r="V1124" s="34">
        <v>460</v>
      </c>
      <c r="W1124" s="34">
        <v>701</v>
      </c>
      <c r="X1124" s="34">
        <v>460</v>
      </c>
      <c r="Y1124" s="34">
        <v>564</v>
      </c>
      <c r="Z1124" s="34">
        <v>431</v>
      </c>
      <c r="AA1124" s="34">
        <v>498</v>
      </c>
      <c r="AB1124" s="34">
        <v>438</v>
      </c>
      <c r="AC1124" s="34">
        <v>636</v>
      </c>
    </row>
    <row r="1125" spans="1:29" x14ac:dyDescent="0.2">
      <c r="A1125" s="34" t="s">
        <v>61618</v>
      </c>
      <c r="B1125" s="34">
        <v>131</v>
      </c>
      <c r="C1125" s="34">
        <v>143</v>
      </c>
      <c r="D1125" s="34">
        <v>151</v>
      </c>
      <c r="E1125" s="34">
        <v>162</v>
      </c>
      <c r="F1125" s="34">
        <v>135</v>
      </c>
      <c r="G1125" s="34">
        <v>164</v>
      </c>
      <c r="H1125" s="34">
        <v>86</v>
      </c>
      <c r="I1125" s="34">
        <v>134</v>
      </c>
      <c r="J1125" s="34">
        <v>82</v>
      </c>
      <c r="K1125" s="34">
        <v>146</v>
      </c>
      <c r="L1125" s="34">
        <v>57</v>
      </c>
      <c r="M1125" s="34">
        <v>122</v>
      </c>
      <c r="N1125" s="34">
        <v>93</v>
      </c>
      <c r="O1125" s="34">
        <v>149</v>
      </c>
      <c r="P1125" s="34">
        <v>111</v>
      </c>
      <c r="Q1125" s="34">
        <v>149</v>
      </c>
      <c r="R1125" s="34">
        <v>117</v>
      </c>
      <c r="S1125" s="34">
        <v>219</v>
      </c>
      <c r="T1125" s="34">
        <v>73</v>
      </c>
      <c r="U1125" s="34">
        <v>118</v>
      </c>
      <c r="V1125" s="34">
        <v>114</v>
      </c>
      <c r="W1125" s="34">
        <v>129</v>
      </c>
      <c r="X1125" s="34">
        <v>142</v>
      </c>
      <c r="Y1125" s="34">
        <v>147</v>
      </c>
      <c r="Z1125" s="34">
        <v>136</v>
      </c>
      <c r="AA1125" s="34">
        <v>188</v>
      </c>
      <c r="AB1125" s="34">
        <v>114</v>
      </c>
      <c r="AC1125" s="34">
        <v>203</v>
      </c>
    </row>
    <row r="1126" spans="1:29" x14ac:dyDescent="0.2">
      <c r="A1126" s="34" t="s">
        <v>61619</v>
      </c>
      <c r="B1126" s="34">
        <v>522</v>
      </c>
      <c r="C1126" s="34">
        <v>662</v>
      </c>
      <c r="D1126" s="34">
        <v>608</v>
      </c>
      <c r="E1126" s="34">
        <v>711</v>
      </c>
      <c r="F1126" s="34">
        <v>582</v>
      </c>
      <c r="G1126" s="34">
        <v>766</v>
      </c>
      <c r="H1126" s="34">
        <v>592</v>
      </c>
      <c r="I1126" s="34">
        <v>679</v>
      </c>
      <c r="J1126" s="34">
        <v>490</v>
      </c>
      <c r="K1126" s="34">
        <v>747</v>
      </c>
      <c r="L1126" s="34">
        <v>441</v>
      </c>
      <c r="M1126" s="34">
        <v>639</v>
      </c>
      <c r="N1126" s="34">
        <v>460</v>
      </c>
      <c r="O1126" s="34">
        <v>645</v>
      </c>
      <c r="P1126" s="34">
        <v>441</v>
      </c>
      <c r="Q1126" s="34">
        <v>885</v>
      </c>
      <c r="R1126" s="34">
        <v>710</v>
      </c>
      <c r="S1126" s="34">
        <v>849</v>
      </c>
      <c r="T1126" s="34">
        <v>595</v>
      </c>
      <c r="U1126" s="34">
        <v>698</v>
      </c>
      <c r="V1126" s="34">
        <v>561</v>
      </c>
      <c r="W1126" s="34">
        <v>962</v>
      </c>
      <c r="X1126" s="34">
        <v>774</v>
      </c>
      <c r="Y1126" s="34">
        <v>782</v>
      </c>
      <c r="Z1126" s="34">
        <v>672</v>
      </c>
      <c r="AA1126" s="34">
        <v>929</v>
      </c>
      <c r="AB1126" s="34">
        <v>619</v>
      </c>
      <c r="AC1126" s="34">
        <v>1186</v>
      </c>
    </row>
    <row r="1127" spans="1:29" x14ac:dyDescent="0.2">
      <c r="A1127" s="34" t="s">
        <v>61620</v>
      </c>
      <c r="B1127" s="34">
        <v>1390</v>
      </c>
      <c r="C1127" s="34">
        <v>1270</v>
      </c>
      <c r="D1127" s="34">
        <v>1747</v>
      </c>
      <c r="E1127" s="34">
        <v>1444</v>
      </c>
      <c r="F1127" s="34">
        <v>1857</v>
      </c>
      <c r="G1127" s="34">
        <v>1333</v>
      </c>
      <c r="H1127" s="34">
        <v>1727</v>
      </c>
      <c r="I1127" s="34">
        <v>1390</v>
      </c>
      <c r="J1127" s="34">
        <v>1685</v>
      </c>
      <c r="K1127" s="34">
        <v>1361</v>
      </c>
      <c r="L1127" s="34">
        <v>1644</v>
      </c>
      <c r="M1127" s="34">
        <v>1383</v>
      </c>
      <c r="N1127" s="34">
        <v>1476</v>
      </c>
      <c r="O1127" s="34">
        <v>1247</v>
      </c>
      <c r="P1127" s="34">
        <v>1617</v>
      </c>
      <c r="Q1127" s="34">
        <v>1930</v>
      </c>
      <c r="R1127" s="34">
        <v>2295</v>
      </c>
      <c r="S1127" s="34">
        <v>1774</v>
      </c>
      <c r="T1127" s="34">
        <v>2153</v>
      </c>
      <c r="U1127" s="34">
        <v>1641</v>
      </c>
      <c r="V1127" s="34">
        <v>2070</v>
      </c>
      <c r="W1127" s="34">
        <v>2048</v>
      </c>
      <c r="X1127" s="34">
        <v>2140</v>
      </c>
      <c r="Y1127" s="34">
        <v>2086</v>
      </c>
      <c r="Z1127" s="34">
        <v>1933</v>
      </c>
      <c r="AA1127" s="34">
        <v>1873</v>
      </c>
      <c r="AB1127" s="34">
        <v>2487</v>
      </c>
      <c r="AC1127" s="34">
        <v>2470</v>
      </c>
    </row>
    <row r="1128" spans="1:29" x14ac:dyDescent="0.2">
      <c r="A1128" s="34" t="s">
        <v>61621</v>
      </c>
      <c r="B1128" s="34">
        <v>332</v>
      </c>
      <c r="C1128" s="34">
        <v>428</v>
      </c>
      <c r="D1128" s="34">
        <v>393</v>
      </c>
      <c r="E1128" s="34">
        <v>518</v>
      </c>
      <c r="F1128" s="34">
        <v>457</v>
      </c>
      <c r="G1128" s="34">
        <v>658</v>
      </c>
      <c r="H1128" s="34">
        <v>364</v>
      </c>
      <c r="I1128" s="34">
        <v>386</v>
      </c>
      <c r="J1128" s="34">
        <v>405</v>
      </c>
      <c r="K1128" s="34">
        <v>558</v>
      </c>
      <c r="L1128" s="34">
        <v>362</v>
      </c>
      <c r="M1128" s="34">
        <v>461</v>
      </c>
      <c r="N1128" s="34">
        <v>372</v>
      </c>
      <c r="O1128" s="34">
        <v>461</v>
      </c>
      <c r="P1128" s="34">
        <v>375</v>
      </c>
      <c r="Q1128" s="34">
        <v>665</v>
      </c>
      <c r="R1128" s="34">
        <v>589</v>
      </c>
      <c r="S1128" s="34">
        <v>607</v>
      </c>
      <c r="T1128" s="34">
        <v>441</v>
      </c>
      <c r="U1128" s="34">
        <v>558</v>
      </c>
      <c r="V1128" s="34">
        <v>492</v>
      </c>
      <c r="W1128" s="34">
        <v>688</v>
      </c>
      <c r="X1128" s="34">
        <v>543</v>
      </c>
      <c r="Y1128" s="34">
        <v>753</v>
      </c>
      <c r="Z1128" s="34">
        <v>454</v>
      </c>
      <c r="AA1128" s="34">
        <v>724</v>
      </c>
      <c r="AB1128" s="34">
        <v>548</v>
      </c>
      <c r="AC1128" s="34">
        <v>851</v>
      </c>
    </row>
    <row r="1129" spans="1:29" x14ac:dyDescent="0.2">
      <c r="A1129" s="34" t="s">
        <v>61622</v>
      </c>
      <c r="B1129" s="34">
        <v>86</v>
      </c>
      <c r="C1129" s="34">
        <v>68</v>
      </c>
      <c r="D1129" s="34">
        <v>105</v>
      </c>
      <c r="E1129" s="34">
        <v>77</v>
      </c>
      <c r="F1129" s="34">
        <v>60</v>
      </c>
      <c r="G1129" s="34">
        <v>111</v>
      </c>
      <c r="H1129" s="34">
        <v>58</v>
      </c>
      <c r="I1129" s="34">
        <v>98</v>
      </c>
      <c r="J1129" s="34">
        <v>51</v>
      </c>
      <c r="K1129" s="34">
        <v>98</v>
      </c>
      <c r="L1129" s="34">
        <v>38</v>
      </c>
      <c r="M1129" s="34">
        <v>72</v>
      </c>
      <c r="N1129" s="34">
        <v>30</v>
      </c>
      <c r="O1129" s="34">
        <v>57</v>
      </c>
      <c r="P1129" s="34">
        <v>41</v>
      </c>
      <c r="Q1129" s="34">
        <v>87</v>
      </c>
      <c r="R1129" s="34">
        <v>67</v>
      </c>
      <c r="S1129" s="34">
        <v>108</v>
      </c>
      <c r="T1129" s="34">
        <v>31</v>
      </c>
      <c r="U1129" s="34">
        <v>37</v>
      </c>
      <c r="V1129" s="34">
        <v>62</v>
      </c>
      <c r="W1129" s="34">
        <v>34</v>
      </c>
      <c r="X1129" s="34">
        <v>85</v>
      </c>
      <c r="Y1129" s="34">
        <v>34</v>
      </c>
      <c r="Z1129" s="34">
        <v>94</v>
      </c>
      <c r="AA1129" s="34">
        <v>89</v>
      </c>
      <c r="AB1129" s="34">
        <v>62</v>
      </c>
      <c r="AC1129" s="34">
        <v>98</v>
      </c>
    </row>
    <row r="1130" spans="1:29" x14ac:dyDescent="0.2">
      <c r="A1130" s="34" t="s">
        <v>61623</v>
      </c>
      <c r="B1130" s="34">
        <v>1926</v>
      </c>
      <c r="C1130" s="34">
        <v>1886</v>
      </c>
      <c r="D1130" s="34">
        <v>2320</v>
      </c>
      <c r="E1130" s="34">
        <v>2241</v>
      </c>
      <c r="F1130" s="34">
        <v>2600</v>
      </c>
      <c r="G1130" s="34">
        <v>2048</v>
      </c>
      <c r="H1130" s="34">
        <v>2255</v>
      </c>
      <c r="I1130" s="34">
        <v>2116</v>
      </c>
      <c r="J1130" s="34">
        <v>2233</v>
      </c>
      <c r="K1130" s="34">
        <v>2206</v>
      </c>
      <c r="L1130" s="34">
        <v>2047</v>
      </c>
      <c r="M1130" s="34">
        <v>1876</v>
      </c>
      <c r="N1130" s="34">
        <v>2060</v>
      </c>
      <c r="O1130" s="34">
        <v>1744</v>
      </c>
      <c r="P1130" s="34">
        <v>2135</v>
      </c>
      <c r="Q1130" s="34">
        <v>3045</v>
      </c>
      <c r="R1130" s="34">
        <v>2997</v>
      </c>
      <c r="S1130" s="34">
        <v>2563</v>
      </c>
      <c r="T1130" s="34">
        <v>2818</v>
      </c>
      <c r="U1130" s="34">
        <v>2283</v>
      </c>
      <c r="V1130" s="34">
        <v>2834</v>
      </c>
      <c r="W1130" s="34">
        <v>2916</v>
      </c>
      <c r="X1130" s="34">
        <v>2925</v>
      </c>
      <c r="Y1130" s="34">
        <v>2855</v>
      </c>
      <c r="Z1130" s="34">
        <v>2416</v>
      </c>
      <c r="AA1130" s="34">
        <v>2826</v>
      </c>
      <c r="AB1130" s="34">
        <v>3292</v>
      </c>
      <c r="AC1130" s="34">
        <v>3689</v>
      </c>
    </row>
    <row r="1131" spans="1:29" x14ac:dyDescent="0.2">
      <c r="A1131" s="34" t="s">
        <v>61624</v>
      </c>
      <c r="B1131" s="34">
        <v>295</v>
      </c>
      <c r="C1131" s="34">
        <v>469</v>
      </c>
      <c r="D1131" s="34">
        <v>501</v>
      </c>
      <c r="E1131" s="34">
        <v>461</v>
      </c>
      <c r="F1131" s="34">
        <v>422</v>
      </c>
      <c r="G1131" s="34">
        <v>464</v>
      </c>
      <c r="H1131" s="34">
        <v>379</v>
      </c>
      <c r="I1131" s="34">
        <v>424</v>
      </c>
      <c r="J1131" s="34">
        <v>295</v>
      </c>
      <c r="K1131" s="34">
        <v>430</v>
      </c>
      <c r="L1131" s="34">
        <v>197</v>
      </c>
      <c r="M1131" s="34">
        <v>404</v>
      </c>
      <c r="N1131" s="34">
        <v>330</v>
      </c>
      <c r="O1131" s="34">
        <v>359</v>
      </c>
      <c r="P1131" s="34">
        <v>301</v>
      </c>
      <c r="Q1131" s="34">
        <v>548</v>
      </c>
      <c r="R1131" s="34">
        <v>414</v>
      </c>
      <c r="S1131" s="34">
        <v>579</v>
      </c>
      <c r="T1131" s="34">
        <v>279</v>
      </c>
      <c r="U1131" s="34">
        <v>345</v>
      </c>
      <c r="V1131" s="34">
        <v>401</v>
      </c>
      <c r="W1131" s="34">
        <v>483</v>
      </c>
      <c r="X1131" s="34">
        <v>503</v>
      </c>
      <c r="Y1131" s="34">
        <v>420</v>
      </c>
      <c r="Z1131" s="34">
        <v>452</v>
      </c>
      <c r="AA1131" s="34">
        <v>558</v>
      </c>
      <c r="AB1131" s="34">
        <v>409</v>
      </c>
      <c r="AC1131" s="34">
        <v>720</v>
      </c>
    </row>
    <row r="1132" spans="1:29" x14ac:dyDescent="0.2">
      <c r="A1132" s="34" t="s">
        <v>61625</v>
      </c>
      <c r="B1132" s="34">
        <v>228</v>
      </c>
      <c r="C1132" s="34">
        <v>422</v>
      </c>
      <c r="D1132" s="34">
        <v>327</v>
      </c>
      <c r="E1132" s="34">
        <v>365</v>
      </c>
      <c r="F1132" s="34">
        <v>327</v>
      </c>
      <c r="G1132" s="34">
        <v>384</v>
      </c>
      <c r="H1132" s="34">
        <v>270</v>
      </c>
      <c r="I1132" s="34">
        <v>329</v>
      </c>
      <c r="J1132" s="34">
        <v>262</v>
      </c>
      <c r="K1132" s="34">
        <v>421</v>
      </c>
      <c r="L1132" s="34">
        <v>176</v>
      </c>
      <c r="M1132" s="34">
        <v>315</v>
      </c>
      <c r="N1132" s="34">
        <v>260</v>
      </c>
      <c r="O1132" s="34">
        <v>339</v>
      </c>
      <c r="P1132" s="34">
        <v>262</v>
      </c>
      <c r="Q1132" s="34">
        <v>495</v>
      </c>
      <c r="R1132" s="34">
        <v>335</v>
      </c>
      <c r="S1132" s="34">
        <v>503</v>
      </c>
      <c r="T1132" s="34">
        <v>241</v>
      </c>
      <c r="U1132" s="34">
        <v>328</v>
      </c>
      <c r="V1132" s="34">
        <v>345</v>
      </c>
      <c r="W1132" s="34">
        <v>351</v>
      </c>
      <c r="X1132" s="34">
        <v>404</v>
      </c>
      <c r="Y1132" s="34">
        <v>368</v>
      </c>
      <c r="Z1132" s="34">
        <v>395</v>
      </c>
      <c r="AA1132" s="34">
        <v>487</v>
      </c>
      <c r="AB1132" s="34">
        <v>320</v>
      </c>
      <c r="AC1132" s="34">
        <v>678</v>
      </c>
    </row>
    <row r="1133" spans="1:29" x14ac:dyDescent="0.2">
      <c r="A1133" s="34" t="s">
        <v>61626</v>
      </c>
      <c r="B1133" s="34">
        <v>343</v>
      </c>
      <c r="C1133" s="34">
        <v>469</v>
      </c>
      <c r="D1133" s="34">
        <v>563</v>
      </c>
      <c r="E1133" s="34">
        <v>501</v>
      </c>
      <c r="F1133" s="34">
        <v>449</v>
      </c>
      <c r="G1133" s="34">
        <v>506</v>
      </c>
      <c r="H1133" s="34">
        <v>420</v>
      </c>
      <c r="I1133" s="34">
        <v>463</v>
      </c>
      <c r="J1133" s="34">
        <v>354</v>
      </c>
      <c r="K1133" s="34">
        <v>494</v>
      </c>
      <c r="L1133" s="34">
        <v>262</v>
      </c>
      <c r="M1133" s="34">
        <v>470</v>
      </c>
      <c r="N1133" s="34">
        <v>403</v>
      </c>
      <c r="O1133" s="34">
        <v>391</v>
      </c>
      <c r="P1133" s="34">
        <v>382</v>
      </c>
      <c r="Q1133" s="34">
        <v>603</v>
      </c>
      <c r="R1133" s="34">
        <v>506</v>
      </c>
      <c r="S1133" s="34">
        <v>682</v>
      </c>
      <c r="T1133" s="34">
        <v>355</v>
      </c>
      <c r="U1133" s="34">
        <v>405</v>
      </c>
      <c r="V1133" s="34">
        <v>482</v>
      </c>
      <c r="W1133" s="34">
        <v>477</v>
      </c>
      <c r="X1133" s="34">
        <v>572</v>
      </c>
      <c r="Y1133" s="34">
        <v>419</v>
      </c>
      <c r="Z1133" s="34">
        <v>536</v>
      </c>
      <c r="AA1133" s="34">
        <v>596</v>
      </c>
      <c r="AB1133" s="34">
        <v>486</v>
      </c>
      <c r="AC1133" s="34">
        <v>749</v>
      </c>
    </row>
    <row r="1134" spans="1:29" x14ac:dyDescent="0.2">
      <c r="A1134" s="34" t="s">
        <v>61627</v>
      </c>
      <c r="B1134" s="34">
        <v>347</v>
      </c>
      <c r="C1134" s="34">
        <v>344</v>
      </c>
      <c r="D1134" s="34">
        <v>398</v>
      </c>
      <c r="E1134" s="34">
        <v>431</v>
      </c>
      <c r="F1134" s="34">
        <v>431</v>
      </c>
      <c r="G1134" s="34">
        <v>512</v>
      </c>
      <c r="H1134" s="34">
        <v>330</v>
      </c>
      <c r="I1134" s="34">
        <v>366</v>
      </c>
      <c r="J1134" s="34">
        <v>331</v>
      </c>
      <c r="K1134" s="34">
        <v>401</v>
      </c>
      <c r="L1134" s="34">
        <v>271</v>
      </c>
      <c r="M1134" s="34">
        <v>360</v>
      </c>
      <c r="N1134" s="34">
        <v>310</v>
      </c>
      <c r="O1134" s="34">
        <v>345</v>
      </c>
      <c r="P1134" s="34">
        <v>317</v>
      </c>
      <c r="Q1134" s="34">
        <v>542</v>
      </c>
      <c r="R1134" s="34">
        <v>443</v>
      </c>
      <c r="S1134" s="34">
        <v>450</v>
      </c>
      <c r="T1134" s="34">
        <v>379</v>
      </c>
      <c r="U1134" s="34">
        <v>439</v>
      </c>
      <c r="V1134" s="34">
        <v>425</v>
      </c>
      <c r="W1134" s="34">
        <v>487</v>
      </c>
      <c r="X1134" s="34">
        <v>438</v>
      </c>
      <c r="Y1134" s="34">
        <v>543</v>
      </c>
      <c r="Z1134" s="34">
        <v>477</v>
      </c>
      <c r="AA1134" s="34">
        <v>617</v>
      </c>
      <c r="AB1134" s="34">
        <v>468</v>
      </c>
      <c r="AC1134" s="34">
        <v>639</v>
      </c>
    </row>
    <row r="1135" spans="1:29" x14ac:dyDescent="0.2">
      <c r="A1135" s="34" t="s">
        <v>61628</v>
      </c>
      <c r="B1135" s="34">
        <v>245</v>
      </c>
      <c r="C1135" s="34">
        <v>298</v>
      </c>
      <c r="D1135" s="34">
        <v>482</v>
      </c>
      <c r="E1135" s="34">
        <v>345</v>
      </c>
      <c r="F1135" s="34">
        <v>348</v>
      </c>
      <c r="G1135" s="34">
        <v>402</v>
      </c>
      <c r="H1135" s="34">
        <v>279</v>
      </c>
      <c r="I1135" s="34">
        <v>308</v>
      </c>
      <c r="J1135" s="34">
        <v>260</v>
      </c>
      <c r="K1135" s="34">
        <v>323</v>
      </c>
      <c r="L1135" s="34">
        <v>147</v>
      </c>
      <c r="M1135" s="34">
        <v>254</v>
      </c>
      <c r="N1135" s="34">
        <v>246</v>
      </c>
      <c r="O1135" s="34">
        <v>302</v>
      </c>
      <c r="P1135" s="34">
        <v>273</v>
      </c>
      <c r="Q1135" s="34">
        <v>386</v>
      </c>
      <c r="R1135" s="34">
        <v>353</v>
      </c>
      <c r="S1135" s="34">
        <v>442</v>
      </c>
      <c r="T1135" s="34">
        <v>187</v>
      </c>
      <c r="U1135" s="34">
        <v>281</v>
      </c>
      <c r="V1135" s="34">
        <v>346</v>
      </c>
      <c r="W1135" s="34">
        <v>332</v>
      </c>
      <c r="X1135" s="34">
        <v>384</v>
      </c>
      <c r="Y1135" s="34">
        <v>207</v>
      </c>
      <c r="Z1135" s="34">
        <v>396</v>
      </c>
      <c r="AA1135" s="34">
        <v>446</v>
      </c>
      <c r="AB1135" s="34">
        <v>249</v>
      </c>
      <c r="AC1135" s="34">
        <v>523</v>
      </c>
    </row>
    <row r="1136" spans="1:29" x14ac:dyDescent="0.2">
      <c r="A1136" s="34" t="s">
        <v>61629</v>
      </c>
      <c r="B1136" s="34">
        <v>300</v>
      </c>
      <c r="C1136" s="34">
        <v>282</v>
      </c>
      <c r="D1136" s="34">
        <v>433</v>
      </c>
      <c r="E1136" s="34">
        <v>347</v>
      </c>
      <c r="F1136" s="34">
        <v>389</v>
      </c>
      <c r="G1136" s="34">
        <v>465</v>
      </c>
      <c r="H1136" s="34">
        <v>346</v>
      </c>
      <c r="I1136" s="34">
        <v>379</v>
      </c>
      <c r="J1136" s="34">
        <v>311</v>
      </c>
      <c r="K1136" s="34">
        <v>426</v>
      </c>
      <c r="L1136" s="34">
        <v>229</v>
      </c>
      <c r="M1136" s="34">
        <v>336</v>
      </c>
      <c r="N1136" s="34">
        <v>293</v>
      </c>
      <c r="O1136" s="34">
        <v>319</v>
      </c>
      <c r="P1136" s="34">
        <v>284</v>
      </c>
      <c r="Q1136" s="34">
        <v>443</v>
      </c>
      <c r="R1136" s="34">
        <v>408</v>
      </c>
      <c r="S1136" s="34">
        <v>491</v>
      </c>
      <c r="T1136" s="34">
        <v>322</v>
      </c>
      <c r="U1136" s="34">
        <v>306</v>
      </c>
      <c r="V1136" s="34">
        <v>373</v>
      </c>
      <c r="W1136" s="34">
        <v>449</v>
      </c>
      <c r="X1136" s="34">
        <v>473</v>
      </c>
      <c r="Y1136" s="34">
        <v>366</v>
      </c>
      <c r="Z1136" s="34">
        <v>417</v>
      </c>
      <c r="AA1136" s="34">
        <v>462</v>
      </c>
      <c r="AB1136" s="34">
        <v>406</v>
      </c>
      <c r="AC1136" s="34">
        <v>642</v>
      </c>
    </row>
    <row r="1137" spans="1:29" x14ac:dyDescent="0.2">
      <c r="A1137" s="34" t="s">
        <v>61630</v>
      </c>
      <c r="B1137" s="34">
        <v>202</v>
      </c>
      <c r="C1137" s="34">
        <v>231</v>
      </c>
      <c r="D1137" s="34">
        <v>265</v>
      </c>
      <c r="E1137" s="34">
        <v>256</v>
      </c>
      <c r="F1137" s="34">
        <v>236</v>
      </c>
      <c r="G1137" s="34">
        <v>244</v>
      </c>
      <c r="H1137" s="34">
        <v>215</v>
      </c>
      <c r="I1137" s="34">
        <v>216</v>
      </c>
      <c r="J1137" s="34">
        <v>152</v>
      </c>
      <c r="K1137" s="34">
        <v>264</v>
      </c>
      <c r="L1137" s="34">
        <v>137</v>
      </c>
      <c r="M1137" s="34">
        <v>202</v>
      </c>
      <c r="N1137" s="34">
        <v>205</v>
      </c>
      <c r="O1137" s="34">
        <v>183</v>
      </c>
      <c r="P1137" s="34">
        <v>185</v>
      </c>
      <c r="Q1137" s="34">
        <v>317</v>
      </c>
      <c r="R1137" s="34">
        <v>267</v>
      </c>
      <c r="S1137" s="34">
        <v>299</v>
      </c>
      <c r="T1137" s="34">
        <v>205</v>
      </c>
      <c r="U1137" s="34">
        <v>249</v>
      </c>
      <c r="V1137" s="34">
        <v>262</v>
      </c>
      <c r="W1137" s="34">
        <v>271</v>
      </c>
      <c r="X1137" s="34">
        <v>299</v>
      </c>
      <c r="Y1137" s="34">
        <v>224</v>
      </c>
      <c r="Z1137" s="34">
        <v>280</v>
      </c>
      <c r="AA1137" s="34">
        <v>249</v>
      </c>
      <c r="AB1137" s="34">
        <v>272</v>
      </c>
      <c r="AC1137" s="34">
        <v>376</v>
      </c>
    </row>
    <row r="1138" spans="1:29" x14ac:dyDescent="0.2">
      <c r="A1138" s="34" t="s">
        <v>61631</v>
      </c>
      <c r="B1138" s="34">
        <v>346</v>
      </c>
      <c r="C1138" s="34">
        <v>278</v>
      </c>
      <c r="D1138" s="34">
        <v>395</v>
      </c>
      <c r="E1138" s="34">
        <v>323</v>
      </c>
      <c r="F1138" s="34">
        <v>376</v>
      </c>
      <c r="G1138" s="34">
        <v>295</v>
      </c>
      <c r="H1138" s="34">
        <v>322</v>
      </c>
      <c r="I1138" s="34">
        <v>260</v>
      </c>
      <c r="J1138" s="34">
        <v>378</v>
      </c>
      <c r="K1138" s="34">
        <v>252</v>
      </c>
      <c r="L1138" s="34">
        <v>290</v>
      </c>
      <c r="M1138" s="34">
        <v>241</v>
      </c>
      <c r="N1138" s="34">
        <v>288</v>
      </c>
      <c r="O1138" s="34">
        <v>298</v>
      </c>
      <c r="P1138" s="34">
        <v>315</v>
      </c>
      <c r="Q1138" s="34">
        <v>354</v>
      </c>
      <c r="R1138" s="34">
        <v>419</v>
      </c>
      <c r="S1138" s="34">
        <v>356</v>
      </c>
      <c r="T1138" s="34">
        <v>423</v>
      </c>
      <c r="U1138" s="34">
        <v>312</v>
      </c>
      <c r="V1138" s="34">
        <v>435</v>
      </c>
      <c r="W1138" s="34">
        <v>409</v>
      </c>
      <c r="X1138" s="34">
        <v>475</v>
      </c>
      <c r="Y1138" s="34">
        <v>329</v>
      </c>
      <c r="Z1138" s="34">
        <v>388</v>
      </c>
      <c r="AA1138" s="34">
        <v>379</v>
      </c>
      <c r="AB1138" s="34">
        <v>353</v>
      </c>
      <c r="AC1138" s="34">
        <v>578</v>
      </c>
    </row>
    <row r="1139" spans="1:29" x14ac:dyDescent="0.2">
      <c r="A1139" s="34" t="s">
        <v>61632</v>
      </c>
      <c r="B1139" s="34">
        <v>220</v>
      </c>
      <c r="C1139" s="34">
        <v>224</v>
      </c>
      <c r="D1139" s="34">
        <v>247</v>
      </c>
      <c r="E1139" s="34">
        <v>213</v>
      </c>
      <c r="F1139" s="34">
        <v>201</v>
      </c>
      <c r="G1139" s="34">
        <v>220</v>
      </c>
      <c r="H1139" s="34">
        <v>232</v>
      </c>
      <c r="I1139" s="34">
        <v>206</v>
      </c>
      <c r="J1139" s="34">
        <v>225</v>
      </c>
      <c r="K1139" s="34">
        <v>202</v>
      </c>
      <c r="L1139" s="34">
        <v>174</v>
      </c>
      <c r="M1139" s="34">
        <v>198</v>
      </c>
      <c r="N1139" s="34">
        <v>159</v>
      </c>
      <c r="O1139" s="34">
        <v>199</v>
      </c>
      <c r="P1139" s="34">
        <v>174</v>
      </c>
      <c r="Q1139" s="34">
        <v>247</v>
      </c>
      <c r="R1139" s="34">
        <v>276</v>
      </c>
      <c r="S1139" s="34">
        <v>242</v>
      </c>
      <c r="T1139" s="34">
        <v>231</v>
      </c>
      <c r="U1139" s="34">
        <v>172</v>
      </c>
      <c r="V1139" s="34">
        <v>242</v>
      </c>
      <c r="W1139" s="34">
        <v>238</v>
      </c>
      <c r="X1139" s="34">
        <v>286</v>
      </c>
      <c r="Y1139" s="34">
        <v>214</v>
      </c>
      <c r="Z1139" s="34">
        <v>195</v>
      </c>
      <c r="AA1139" s="34">
        <v>274</v>
      </c>
      <c r="AB1139" s="34">
        <v>236</v>
      </c>
      <c r="AC1139" s="34">
        <v>391</v>
      </c>
    </row>
    <row r="1140" spans="1:29" x14ac:dyDescent="0.2">
      <c r="A1140" s="34" t="s">
        <v>61633</v>
      </c>
      <c r="B1140" s="34">
        <v>134</v>
      </c>
      <c r="C1140" s="34">
        <v>132</v>
      </c>
      <c r="D1140" s="34">
        <v>151</v>
      </c>
      <c r="E1140" s="34">
        <v>138</v>
      </c>
      <c r="F1140" s="34">
        <v>127</v>
      </c>
      <c r="G1140" s="34">
        <v>102</v>
      </c>
      <c r="H1140" s="34">
        <v>119</v>
      </c>
      <c r="I1140" s="34">
        <v>110</v>
      </c>
      <c r="J1140" s="34">
        <v>84</v>
      </c>
      <c r="K1140" s="34">
        <v>182</v>
      </c>
      <c r="L1140" s="34">
        <v>61</v>
      </c>
      <c r="M1140" s="34">
        <v>93</v>
      </c>
      <c r="N1140" s="34">
        <v>98</v>
      </c>
      <c r="O1140" s="34">
        <v>106</v>
      </c>
      <c r="P1140" s="34">
        <v>76</v>
      </c>
      <c r="Q1140" s="34">
        <v>124</v>
      </c>
      <c r="R1140" s="34">
        <v>133</v>
      </c>
      <c r="S1140" s="34">
        <v>170</v>
      </c>
      <c r="T1140" s="34">
        <v>94</v>
      </c>
      <c r="U1140" s="34">
        <v>106</v>
      </c>
      <c r="V1140" s="34">
        <v>131</v>
      </c>
      <c r="W1140" s="34">
        <v>88</v>
      </c>
      <c r="X1140" s="34">
        <v>150</v>
      </c>
      <c r="Y1140" s="34">
        <v>71</v>
      </c>
      <c r="Z1140" s="34">
        <v>170</v>
      </c>
      <c r="AA1140" s="34">
        <v>142</v>
      </c>
      <c r="AB1140" s="34">
        <v>94</v>
      </c>
      <c r="AC1140" s="34">
        <v>231</v>
      </c>
    </row>
    <row r="1141" spans="1:29" x14ac:dyDescent="0.2">
      <c r="A1141" s="34" t="s">
        <v>61634</v>
      </c>
      <c r="B1141" s="34">
        <v>378</v>
      </c>
      <c r="C1141" s="34">
        <v>301</v>
      </c>
      <c r="D1141" s="34">
        <v>345</v>
      </c>
      <c r="E1141" s="34">
        <v>342</v>
      </c>
      <c r="F1141" s="34">
        <v>370</v>
      </c>
      <c r="G1141" s="34">
        <v>290</v>
      </c>
      <c r="H1141" s="34">
        <v>313</v>
      </c>
      <c r="I1141" s="34">
        <v>327</v>
      </c>
      <c r="J1141" s="34">
        <v>309</v>
      </c>
      <c r="K1141" s="34">
        <v>374</v>
      </c>
      <c r="L1141" s="34">
        <v>312</v>
      </c>
      <c r="M1141" s="34">
        <v>281</v>
      </c>
      <c r="N1141" s="34">
        <v>296</v>
      </c>
      <c r="O1141" s="34">
        <v>344</v>
      </c>
      <c r="P1141" s="34">
        <v>299</v>
      </c>
      <c r="Q1141" s="34">
        <v>463</v>
      </c>
      <c r="R1141" s="34">
        <v>429</v>
      </c>
      <c r="S1141" s="34">
        <v>430</v>
      </c>
      <c r="T1141" s="34">
        <v>432</v>
      </c>
      <c r="U1141" s="34">
        <v>433</v>
      </c>
      <c r="V1141" s="34">
        <v>383</v>
      </c>
      <c r="W1141" s="34">
        <v>505</v>
      </c>
      <c r="X1141" s="34">
        <v>441</v>
      </c>
      <c r="Y1141" s="34">
        <v>480</v>
      </c>
      <c r="Z1141" s="34">
        <v>465</v>
      </c>
      <c r="AA1141" s="34">
        <v>479</v>
      </c>
      <c r="AB1141" s="34">
        <v>481</v>
      </c>
      <c r="AC1141" s="34">
        <v>594</v>
      </c>
    </row>
    <row r="1142" spans="1:29" x14ac:dyDescent="0.2">
      <c r="A1142" s="34" t="s">
        <v>61635</v>
      </c>
      <c r="B1142" s="34">
        <v>196</v>
      </c>
      <c r="C1142" s="34">
        <v>297</v>
      </c>
      <c r="D1142" s="34">
        <v>263</v>
      </c>
      <c r="E1142" s="34">
        <v>338</v>
      </c>
      <c r="F1142" s="34">
        <v>247</v>
      </c>
      <c r="G1142" s="34">
        <v>306</v>
      </c>
      <c r="H1142" s="34">
        <v>234</v>
      </c>
      <c r="I1142" s="34">
        <v>285</v>
      </c>
      <c r="J1142" s="34">
        <v>214</v>
      </c>
      <c r="K1142" s="34">
        <v>313</v>
      </c>
      <c r="L1142" s="34">
        <v>150</v>
      </c>
      <c r="M1142" s="34">
        <v>301</v>
      </c>
      <c r="N1142" s="34">
        <v>226</v>
      </c>
      <c r="O1142" s="34">
        <v>272</v>
      </c>
      <c r="P1142" s="34">
        <v>216</v>
      </c>
      <c r="Q1142" s="34">
        <v>320</v>
      </c>
      <c r="R1142" s="34">
        <v>300</v>
      </c>
      <c r="S1142" s="34">
        <v>374</v>
      </c>
      <c r="T1142" s="34">
        <v>170</v>
      </c>
      <c r="U1142" s="34">
        <v>267</v>
      </c>
      <c r="V1142" s="34">
        <v>303</v>
      </c>
      <c r="W1142" s="34">
        <v>324</v>
      </c>
      <c r="X1142" s="34">
        <v>354</v>
      </c>
      <c r="Y1142" s="34">
        <v>334</v>
      </c>
      <c r="Z1142" s="34">
        <v>300</v>
      </c>
      <c r="AA1142" s="34">
        <v>446</v>
      </c>
      <c r="AB1142" s="34">
        <v>302</v>
      </c>
      <c r="AC1142" s="34">
        <v>484</v>
      </c>
    </row>
    <row r="1143" spans="1:29" x14ac:dyDescent="0.2">
      <c r="A1143" s="34" t="s">
        <v>61636</v>
      </c>
      <c r="B1143" s="34">
        <v>399</v>
      </c>
      <c r="C1143" s="34">
        <v>476</v>
      </c>
      <c r="D1143" s="34">
        <v>541</v>
      </c>
      <c r="E1143" s="34">
        <v>534</v>
      </c>
      <c r="F1143" s="34">
        <v>565</v>
      </c>
      <c r="G1143" s="34">
        <v>595</v>
      </c>
      <c r="H1143" s="34">
        <v>465</v>
      </c>
      <c r="I1143" s="34">
        <v>501</v>
      </c>
      <c r="J1143" s="34">
        <v>427</v>
      </c>
      <c r="K1143" s="34">
        <v>611</v>
      </c>
      <c r="L1143" s="34">
        <v>358</v>
      </c>
      <c r="M1143" s="34">
        <v>479</v>
      </c>
      <c r="N1143" s="34">
        <v>452</v>
      </c>
      <c r="O1143" s="34">
        <v>523</v>
      </c>
      <c r="P1143" s="34">
        <v>426</v>
      </c>
      <c r="Q1143" s="34">
        <v>765</v>
      </c>
      <c r="R1143" s="34">
        <v>583</v>
      </c>
      <c r="S1143" s="34">
        <v>663</v>
      </c>
      <c r="T1143" s="34">
        <v>461</v>
      </c>
      <c r="U1143" s="34">
        <v>502</v>
      </c>
      <c r="V1143" s="34">
        <v>605</v>
      </c>
      <c r="W1143" s="34">
        <v>650</v>
      </c>
      <c r="X1143" s="34">
        <v>618</v>
      </c>
      <c r="Y1143" s="34">
        <v>671</v>
      </c>
      <c r="Z1143" s="34">
        <v>612</v>
      </c>
      <c r="AA1143" s="34">
        <v>714</v>
      </c>
      <c r="AB1143" s="34">
        <v>508</v>
      </c>
      <c r="AC1143" s="34">
        <v>889</v>
      </c>
    </row>
    <row r="1144" spans="1:29" x14ac:dyDescent="0.2">
      <c r="A1144" s="34" t="s">
        <v>61637</v>
      </c>
      <c r="B1144" s="34">
        <v>75</v>
      </c>
      <c r="C1144" s="34">
        <v>117</v>
      </c>
      <c r="D1144" s="34">
        <v>132</v>
      </c>
      <c r="E1144" s="34">
        <v>160</v>
      </c>
      <c r="F1144" s="34">
        <v>138</v>
      </c>
      <c r="G1144" s="34">
        <v>133</v>
      </c>
      <c r="H1144" s="34">
        <v>112</v>
      </c>
      <c r="I1144" s="34">
        <v>123</v>
      </c>
      <c r="J1144" s="34">
        <v>101</v>
      </c>
      <c r="K1144" s="34">
        <v>133</v>
      </c>
      <c r="L1144" s="34">
        <v>80</v>
      </c>
      <c r="M1144" s="34">
        <v>87</v>
      </c>
      <c r="N1144" s="34">
        <v>87</v>
      </c>
      <c r="O1144" s="34">
        <v>118</v>
      </c>
      <c r="P1144" s="34">
        <v>91</v>
      </c>
      <c r="Q1144" s="34">
        <v>184</v>
      </c>
      <c r="R1144" s="34">
        <v>137</v>
      </c>
      <c r="S1144" s="34">
        <v>143</v>
      </c>
      <c r="T1144" s="34">
        <v>120</v>
      </c>
      <c r="U1144" s="34">
        <v>110</v>
      </c>
      <c r="V1144" s="34">
        <v>142</v>
      </c>
      <c r="W1144" s="34">
        <v>146</v>
      </c>
      <c r="X1144" s="34">
        <v>170</v>
      </c>
      <c r="Y1144" s="34">
        <v>120</v>
      </c>
      <c r="Z1144" s="34">
        <v>155</v>
      </c>
      <c r="AA1144" s="34">
        <v>169</v>
      </c>
      <c r="AB1144" s="34">
        <v>183</v>
      </c>
      <c r="AC1144" s="34">
        <v>209</v>
      </c>
    </row>
    <row r="1145" spans="1:29" x14ac:dyDescent="0.2">
      <c r="A1145" s="34" t="s">
        <v>61638</v>
      </c>
      <c r="B1145" s="34">
        <v>417</v>
      </c>
      <c r="C1145" s="34">
        <v>544</v>
      </c>
      <c r="D1145" s="34">
        <v>537</v>
      </c>
      <c r="E1145" s="34">
        <v>538</v>
      </c>
      <c r="F1145" s="34">
        <v>571</v>
      </c>
      <c r="G1145" s="34">
        <v>585</v>
      </c>
      <c r="H1145" s="34">
        <v>633</v>
      </c>
      <c r="I1145" s="34">
        <v>598</v>
      </c>
      <c r="J1145" s="34">
        <v>502</v>
      </c>
      <c r="K1145" s="34">
        <v>580</v>
      </c>
      <c r="L1145" s="34">
        <v>449</v>
      </c>
      <c r="M1145" s="34">
        <v>472</v>
      </c>
      <c r="N1145" s="34">
        <v>530</v>
      </c>
      <c r="O1145" s="34">
        <v>474</v>
      </c>
      <c r="P1145" s="34">
        <v>470</v>
      </c>
      <c r="Q1145" s="34">
        <v>748</v>
      </c>
      <c r="R1145" s="34">
        <v>723</v>
      </c>
      <c r="S1145" s="34">
        <v>649</v>
      </c>
      <c r="T1145" s="34">
        <v>616</v>
      </c>
      <c r="U1145" s="34">
        <v>613</v>
      </c>
      <c r="V1145" s="34">
        <v>645</v>
      </c>
      <c r="W1145" s="34">
        <v>690</v>
      </c>
      <c r="X1145" s="34">
        <v>682</v>
      </c>
      <c r="Y1145" s="34">
        <v>753</v>
      </c>
      <c r="Z1145" s="34">
        <v>630</v>
      </c>
      <c r="AA1145" s="34">
        <v>753</v>
      </c>
      <c r="AB1145" s="34">
        <v>767</v>
      </c>
      <c r="AC1145" s="34">
        <v>893</v>
      </c>
    </row>
    <row r="1146" spans="1:29" x14ac:dyDescent="0.2">
      <c r="A1146" s="34" t="s">
        <v>61639</v>
      </c>
      <c r="B1146" s="34">
        <v>214</v>
      </c>
      <c r="C1146" s="34">
        <v>217</v>
      </c>
      <c r="D1146" s="34">
        <v>221</v>
      </c>
      <c r="E1146" s="34">
        <v>250</v>
      </c>
      <c r="F1146" s="34">
        <v>264</v>
      </c>
      <c r="G1146" s="34">
        <v>217</v>
      </c>
      <c r="H1146" s="34">
        <v>255</v>
      </c>
      <c r="I1146" s="34">
        <v>196</v>
      </c>
      <c r="J1146" s="34">
        <v>221</v>
      </c>
      <c r="K1146" s="34">
        <v>258</v>
      </c>
      <c r="L1146" s="34">
        <v>217</v>
      </c>
      <c r="M1146" s="34">
        <v>200</v>
      </c>
      <c r="N1146" s="34">
        <v>236</v>
      </c>
      <c r="O1146" s="34">
        <v>178</v>
      </c>
      <c r="P1146" s="34">
        <v>253</v>
      </c>
      <c r="Q1146" s="34">
        <v>293</v>
      </c>
      <c r="R1146" s="34">
        <v>324</v>
      </c>
      <c r="S1146" s="34">
        <v>299</v>
      </c>
      <c r="T1146" s="34">
        <v>301</v>
      </c>
      <c r="U1146" s="34">
        <v>218</v>
      </c>
      <c r="V1146" s="34">
        <v>305</v>
      </c>
      <c r="W1146" s="34">
        <v>308</v>
      </c>
      <c r="X1146" s="34">
        <v>295</v>
      </c>
      <c r="Y1146" s="34">
        <v>299</v>
      </c>
      <c r="Z1146" s="34">
        <v>267</v>
      </c>
      <c r="AA1146" s="34">
        <v>301</v>
      </c>
      <c r="AB1146" s="34">
        <v>352</v>
      </c>
      <c r="AC1146" s="34">
        <v>414</v>
      </c>
    </row>
    <row r="1147" spans="1:29" x14ac:dyDescent="0.2">
      <c r="A1147" s="34" t="s">
        <v>61640</v>
      </c>
      <c r="B1147" s="34">
        <v>323</v>
      </c>
      <c r="C1147" s="34">
        <v>468</v>
      </c>
      <c r="D1147" s="34">
        <v>584</v>
      </c>
      <c r="E1147" s="34">
        <v>603</v>
      </c>
      <c r="F1147" s="34">
        <v>423</v>
      </c>
      <c r="G1147" s="34">
        <v>578</v>
      </c>
      <c r="H1147" s="34">
        <v>458</v>
      </c>
      <c r="I1147" s="34">
        <v>426</v>
      </c>
      <c r="J1147" s="34">
        <v>366</v>
      </c>
      <c r="K1147" s="34">
        <v>548</v>
      </c>
      <c r="L1147" s="34">
        <v>227</v>
      </c>
      <c r="M1147" s="34">
        <v>435</v>
      </c>
      <c r="N1147" s="34">
        <v>345</v>
      </c>
      <c r="O1147" s="34">
        <v>419</v>
      </c>
      <c r="P1147" s="34">
        <v>398</v>
      </c>
      <c r="Q1147" s="34">
        <v>586</v>
      </c>
      <c r="R1147" s="34">
        <v>429</v>
      </c>
      <c r="S1147" s="34">
        <v>580</v>
      </c>
      <c r="T1147" s="34">
        <v>353</v>
      </c>
      <c r="U1147" s="34">
        <v>417</v>
      </c>
      <c r="V1147" s="34">
        <v>557</v>
      </c>
      <c r="W1147" s="34">
        <v>443</v>
      </c>
      <c r="X1147" s="34">
        <v>528</v>
      </c>
      <c r="Y1147" s="34">
        <v>400</v>
      </c>
      <c r="Z1147" s="34">
        <v>544</v>
      </c>
      <c r="AA1147" s="34">
        <v>565</v>
      </c>
      <c r="AB1147" s="34">
        <v>389</v>
      </c>
      <c r="AC1147" s="34">
        <v>793</v>
      </c>
    </row>
    <row r="1148" spans="1:29" x14ac:dyDescent="0.2">
      <c r="A1148" s="34" t="s">
        <v>61641</v>
      </c>
      <c r="B1148" s="34">
        <v>406</v>
      </c>
      <c r="C1148" s="34">
        <v>406</v>
      </c>
      <c r="D1148" s="34">
        <v>564</v>
      </c>
      <c r="E1148" s="34">
        <v>538</v>
      </c>
      <c r="F1148" s="34">
        <v>507</v>
      </c>
      <c r="G1148" s="34">
        <v>628</v>
      </c>
      <c r="H1148" s="34">
        <v>559</v>
      </c>
      <c r="I1148" s="34">
        <v>432</v>
      </c>
      <c r="J1148" s="34">
        <v>509</v>
      </c>
      <c r="K1148" s="34">
        <v>533</v>
      </c>
      <c r="L1148" s="34">
        <v>418</v>
      </c>
      <c r="M1148" s="34">
        <v>459</v>
      </c>
      <c r="N1148" s="34">
        <v>462</v>
      </c>
      <c r="O1148" s="34">
        <v>452</v>
      </c>
      <c r="P1148" s="34">
        <v>462</v>
      </c>
      <c r="Q1148" s="34">
        <v>621</v>
      </c>
      <c r="R1148" s="34">
        <v>627</v>
      </c>
      <c r="S1148" s="34">
        <v>654</v>
      </c>
      <c r="T1148" s="34">
        <v>540</v>
      </c>
      <c r="U1148" s="34">
        <v>482</v>
      </c>
      <c r="V1148" s="34">
        <v>566</v>
      </c>
      <c r="W1148" s="34">
        <v>698</v>
      </c>
      <c r="X1148" s="34">
        <v>679</v>
      </c>
      <c r="Y1148" s="34">
        <v>667</v>
      </c>
      <c r="Z1148" s="34">
        <v>656</v>
      </c>
      <c r="AA1148" s="34">
        <v>741</v>
      </c>
      <c r="AB1148" s="34">
        <v>644</v>
      </c>
      <c r="AC1148" s="34">
        <v>837</v>
      </c>
    </row>
    <row r="1149" spans="1:29" x14ac:dyDescent="0.2">
      <c r="A1149" s="34" t="s">
        <v>61642</v>
      </c>
      <c r="B1149" s="34">
        <v>149</v>
      </c>
      <c r="C1149" s="34">
        <v>169</v>
      </c>
      <c r="D1149" s="34">
        <v>188</v>
      </c>
      <c r="E1149" s="34">
        <v>224</v>
      </c>
      <c r="F1149" s="34">
        <v>185</v>
      </c>
      <c r="G1149" s="34">
        <v>216</v>
      </c>
      <c r="H1149" s="34">
        <v>173</v>
      </c>
      <c r="I1149" s="34">
        <v>151</v>
      </c>
      <c r="J1149" s="34">
        <v>172</v>
      </c>
      <c r="K1149" s="34">
        <v>205</v>
      </c>
      <c r="L1149" s="34">
        <v>107</v>
      </c>
      <c r="M1149" s="34">
        <v>179</v>
      </c>
      <c r="N1149" s="34">
        <v>151</v>
      </c>
      <c r="O1149" s="34">
        <v>177</v>
      </c>
      <c r="P1149" s="34">
        <v>139</v>
      </c>
      <c r="Q1149" s="34">
        <v>245</v>
      </c>
      <c r="R1149" s="34">
        <v>218</v>
      </c>
      <c r="S1149" s="34">
        <v>194</v>
      </c>
      <c r="T1149" s="34">
        <v>139</v>
      </c>
      <c r="U1149" s="34">
        <v>204</v>
      </c>
      <c r="V1149" s="34">
        <v>236</v>
      </c>
      <c r="W1149" s="34">
        <v>215</v>
      </c>
      <c r="X1149" s="34">
        <v>177</v>
      </c>
      <c r="Y1149" s="34">
        <v>178</v>
      </c>
      <c r="Z1149" s="34">
        <v>248</v>
      </c>
      <c r="AA1149" s="34">
        <v>252</v>
      </c>
      <c r="AB1149" s="34">
        <v>171</v>
      </c>
      <c r="AC1149" s="34">
        <v>311</v>
      </c>
    </row>
    <row r="1150" spans="1:29" x14ac:dyDescent="0.2">
      <c r="A1150" s="34" t="s">
        <v>61643</v>
      </c>
      <c r="B1150" s="34">
        <v>350</v>
      </c>
      <c r="C1150" s="34">
        <v>508</v>
      </c>
      <c r="D1150" s="34">
        <v>453</v>
      </c>
      <c r="E1150" s="34">
        <v>549</v>
      </c>
      <c r="F1150" s="34">
        <v>416</v>
      </c>
      <c r="G1150" s="34">
        <v>547</v>
      </c>
      <c r="H1150" s="34">
        <v>473</v>
      </c>
      <c r="I1150" s="34">
        <v>505</v>
      </c>
      <c r="J1150" s="34">
        <v>405</v>
      </c>
      <c r="K1150" s="34">
        <v>555</v>
      </c>
      <c r="L1150" s="34">
        <v>295</v>
      </c>
      <c r="M1150" s="34">
        <v>404</v>
      </c>
      <c r="N1150" s="34">
        <v>329</v>
      </c>
      <c r="O1150" s="34">
        <v>483</v>
      </c>
      <c r="P1150" s="34">
        <v>371</v>
      </c>
      <c r="Q1150" s="34">
        <v>742</v>
      </c>
      <c r="R1150" s="34">
        <v>463</v>
      </c>
      <c r="S1150" s="34">
        <v>605</v>
      </c>
      <c r="T1150" s="34">
        <v>419</v>
      </c>
      <c r="U1150" s="34">
        <v>581</v>
      </c>
      <c r="V1150" s="34">
        <v>449</v>
      </c>
      <c r="W1150" s="34">
        <v>553</v>
      </c>
      <c r="X1150" s="34">
        <v>542</v>
      </c>
      <c r="Y1150" s="34">
        <v>583</v>
      </c>
      <c r="Z1150" s="34">
        <v>457</v>
      </c>
      <c r="AA1150" s="34">
        <v>681</v>
      </c>
      <c r="AB1150" s="34">
        <v>546</v>
      </c>
      <c r="AC1150" s="34">
        <v>799</v>
      </c>
    </row>
    <row r="1151" spans="1:29" x14ac:dyDescent="0.2">
      <c r="A1151" s="34" t="s">
        <v>61644</v>
      </c>
      <c r="B1151" s="34">
        <v>663</v>
      </c>
      <c r="C1151" s="34">
        <v>945</v>
      </c>
      <c r="D1151" s="34">
        <v>738</v>
      </c>
      <c r="E1151" s="34">
        <v>900</v>
      </c>
      <c r="F1151" s="34">
        <v>750</v>
      </c>
      <c r="G1151" s="34">
        <v>1068</v>
      </c>
      <c r="H1151" s="34">
        <v>789</v>
      </c>
      <c r="I1151" s="34">
        <v>883</v>
      </c>
      <c r="J1151" s="34">
        <v>676</v>
      </c>
      <c r="K1151" s="34">
        <v>864</v>
      </c>
      <c r="L1151" s="34">
        <v>634</v>
      </c>
      <c r="M1151" s="34">
        <v>759</v>
      </c>
      <c r="N1151" s="34">
        <v>648</v>
      </c>
      <c r="O1151" s="34">
        <v>738</v>
      </c>
      <c r="P1151" s="34">
        <v>667</v>
      </c>
      <c r="Q1151" s="34">
        <v>1192</v>
      </c>
      <c r="R1151" s="34">
        <v>907</v>
      </c>
      <c r="S1151" s="34">
        <v>1012</v>
      </c>
      <c r="T1151" s="34">
        <v>917</v>
      </c>
      <c r="U1151" s="34">
        <v>885</v>
      </c>
      <c r="V1151" s="34">
        <v>769</v>
      </c>
      <c r="W1151" s="34">
        <v>1301</v>
      </c>
      <c r="X1151" s="34">
        <v>875</v>
      </c>
      <c r="Y1151" s="34">
        <v>1130</v>
      </c>
      <c r="Z1151" s="34">
        <v>766</v>
      </c>
      <c r="AA1151" s="34">
        <v>1057</v>
      </c>
      <c r="AB1151" s="34">
        <v>1150</v>
      </c>
      <c r="AC1151" s="34">
        <v>1448</v>
      </c>
    </row>
    <row r="1152" spans="1:29" x14ac:dyDescent="0.2">
      <c r="A1152" s="34" t="s">
        <v>61645</v>
      </c>
      <c r="B1152" s="34">
        <v>160</v>
      </c>
      <c r="C1152" s="34">
        <v>234</v>
      </c>
      <c r="D1152" s="34">
        <v>210</v>
      </c>
      <c r="E1152" s="34">
        <v>275</v>
      </c>
      <c r="F1152" s="34">
        <v>192</v>
      </c>
      <c r="G1152" s="34">
        <v>230</v>
      </c>
      <c r="H1152" s="34">
        <v>169</v>
      </c>
      <c r="I1152" s="34">
        <v>239</v>
      </c>
      <c r="J1152" s="34">
        <v>185</v>
      </c>
      <c r="K1152" s="34">
        <v>238</v>
      </c>
      <c r="L1152" s="34">
        <v>132</v>
      </c>
      <c r="M1152" s="34">
        <v>209</v>
      </c>
      <c r="N1152" s="34">
        <v>158</v>
      </c>
      <c r="O1152" s="34">
        <v>227</v>
      </c>
      <c r="P1152" s="34">
        <v>203</v>
      </c>
      <c r="Q1152" s="34">
        <v>276</v>
      </c>
      <c r="R1152" s="34">
        <v>184</v>
      </c>
      <c r="S1152" s="34">
        <v>323</v>
      </c>
      <c r="T1152" s="34">
        <v>157</v>
      </c>
      <c r="U1152" s="34">
        <v>217</v>
      </c>
      <c r="V1152" s="34">
        <v>238</v>
      </c>
      <c r="W1152" s="34">
        <v>305</v>
      </c>
      <c r="X1152" s="34">
        <v>263</v>
      </c>
      <c r="Y1152" s="34">
        <v>285</v>
      </c>
      <c r="Z1152" s="34">
        <v>243</v>
      </c>
      <c r="AA1152" s="34">
        <v>311</v>
      </c>
      <c r="AB1152" s="34">
        <v>220</v>
      </c>
      <c r="AC1152" s="34">
        <v>411</v>
      </c>
    </row>
    <row r="1153" spans="1:29" x14ac:dyDescent="0.2">
      <c r="A1153" s="34" t="s">
        <v>61646</v>
      </c>
      <c r="B1153" s="34">
        <v>337</v>
      </c>
      <c r="C1153" s="34">
        <v>450</v>
      </c>
      <c r="D1153" s="34">
        <v>412</v>
      </c>
      <c r="E1153" s="34">
        <v>539</v>
      </c>
      <c r="F1153" s="34">
        <v>460</v>
      </c>
      <c r="G1153" s="34">
        <v>525</v>
      </c>
      <c r="H1153" s="34">
        <v>450</v>
      </c>
      <c r="I1153" s="34">
        <v>441</v>
      </c>
      <c r="J1153" s="34">
        <v>354</v>
      </c>
      <c r="K1153" s="34">
        <v>484</v>
      </c>
      <c r="L1153" s="34">
        <v>322</v>
      </c>
      <c r="M1153" s="34">
        <v>389</v>
      </c>
      <c r="N1153" s="34">
        <v>328</v>
      </c>
      <c r="O1153" s="34">
        <v>455</v>
      </c>
      <c r="P1153" s="34">
        <v>352</v>
      </c>
      <c r="Q1153" s="34">
        <v>639</v>
      </c>
      <c r="R1153" s="34">
        <v>492</v>
      </c>
      <c r="S1153" s="34">
        <v>590</v>
      </c>
      <c r="T1153" s="34">
        <v>429</v>
      </c>
      <c r="U1153" s="34">
        <v>535</v>
      </c>
      <c r="V1153" s="34">
        <v>503</v>
      </c>
      <c r="W1153" s="34">
        <v>546</v>
      </c>
      <c r="X1153" s="34">
        <v>494</v>
      </c>
      <c r="Y1153" s="34">
        <v>574</v>
      </c>
      <c r="Z1153" s="34">
        <v>428</v>
      </c>
      <c r="AA1153" s="34">
        <v>653</v>
      </c>
      <c r="AB1153" s="34">
        <v>545</v>
      </c>
      <c r="AC1153" s="34">
        <v>872</v>
      </c>
    </row>
    <row r="1154" spans="1:29" x14ac:dyDescent="0.2">
      <c r="A1154" s="34" t="s">
        <v>61647</v>
      </c>
      <c r="B1154" s="34">
        <v>672</v>
      </c>
      <c r="C1154" s="34">
        <v>779</v>
      </c>
      <c r="D1154" s="34">
        <v>691</v>
      </c>
      <c r="E1154" s="34">
        <v>787</v>
      </c>
      <c r="F1154" s="34">
        <v>809</v>
      </c>
      <c r="G1154" s="34">
        <v>873</v>
      </c>
      <c r="H1154" s="34">
        <v>722</v>
      </c>
      <c r="I1154" s="34">
        <v>664</v>
      </c>
      <c r="J1154" s="34">
        <v>722</v>
      </c>
      <c r="K1154" s="34">
        <v>784</v>
      </c>
      <c r="L1154" s="34">
        <v>706</v>
      </c>
      <c r="M1154" s="34">
        <v>654</v>
      </c>
      <c r="N1154" s="34">
        <v>545</v>
      </c>
      <c r="O1154" s="34">
        <v>664</v>
      </c>
      <c r="P1154" s="34">
        <v>672</v>
      </c>
      <c r="Q1154" s="34">
        <v>1047</v>
      </c>
      <c r="R1154" s="34">
        <v>943</v>
      </c>
      <c r="S1154" s="34">
        <v>878</v>
      </c>
      <c r="T1154" s="34">
        <v>957</v>
      </c>
      <c r="U1154" s="34">
        <v>826</v>
      </c>
      <c r="V1154" s="34">
        <v>860</v>
      </c>
      <c r="W1154" s="34">
        <v>1120</v>
      </c>
      <c r="X1154" s="34">
        <v>936</v>
      </c>
      <c r="Y1154" s="34">
        <v>966</v>
      </c>
      <c r="Z1154" s="34">
        <v>710</v>
      </c>
      <c r="AA1154" s="34">
        <v>1015</v>
      </c>
      <c r="AB1154" s="34">
        <v>1107</v>
      </c>
      <c r="AC1154" s="34">
        <v>1212</v>
      </c>
    </row>
    <row r="1155" spans="1:29" x14ac:dyDescent="0.2">
      <c r="A1155" s="34" t="s">
        <v>61648</v>
      </c>
      <c r="B1155" s="34">
        <v>209</v>
      </c>
      <c r="C1155" s="34">
        <v>273</v>
      </c>
      <c r="D1155" s="34">
        <v>275</v>
      </c>
      <c r="E1155" s="34">
        <v>234</v>
      </c>
      <c r="F1155" s="34">
        <v>287</v>
      </c>
      <c r="G1155" s="34">
        <v>320</v>
      </c>
      <c r="H1155" s="34">
        <v>244</v>
      </c>
      <c r="I1155" s="34">
        <v>278</v>
      </c>
      <c r="J1155" s="34">
        <v>283</v>
      </c>
      <c r="K1155" s="34">
        <v>266</v>
      </c>
      <c r="L1155" s="34">
        <v>232</v>
      </c>
      <c r="M1155" s="34">
        <v>264</v>
      </c>
      <c r="N1155" s="34">
        <v>272</v>
      </c>
      <c r="O1155" s="34">
        <v>249</v>
      </c>
      <c r="P1155" s="34">
        <v>300</v>
      </c>
      <c r="Q1155" s="34">
        <v>354</v>
      </c>
      <c r="R1155" s="34">
        <v>341</v>
      </c>
      <c r="S1155" s="34">
        <v>367</v>
      </c>
      <c r="T1155" s="34">
        <v>282</v>
      </c>
      <c r="U1155" s="34">
        <v>267</v>
      </c>
      <c r="V1155" s="34">
        <v>324</v>
      </c>
      <c r="W1155" s="34">
        <v>374</v>
      </c>
      <c r="X1155" s="34">
        <v>311</v>
      </c>
      <c r="Y1155" s="34">
        <v>351</v>
      </c>
      <c r="Z1155" s="34">
        <v>356</v>
      </c>
      <c r="AA1155" s="34">
        <v>333</v>
      </c>
      <c r="AB1155" s="34">
        <v>305</v>
      </c>
      <c r="AC1155" s="34">
        <v>488</v>
      </c>
    </row>
    <row r="1156" spans="1:29" x14ac:dyDescent="0.2">
      <c r="A1156" s="34" t="s">
        <v>61649</v>
      </c>
      <c r="B1156" s="34">
        <v>299</v>
      </c>
      <c r="C1156" s="34">
        <v>453</v>
      </c>
      <c r="D1156" s="34">
        <v>492</v>
      </c>
      <c r="E1156" s="34">
        <v>516</v>
      </c>
      <c r="F1156" s="34">
        <v>479</v>
      </c>
      <c r="G1156" s="34">
        <v>500</v>
      </c>
      <c r="H1156" s="34">
        <v>489</v>
      </c>
      <c r="I1156" s="34">
        <v>457</v>
      </c>
      <c r="J1156" s="34">
        <v>397</v>
      </c>
      <c r="K1156" s="34">
        <v>470</v>
      </c>
      <c r="L1156" s="34">
        <v>406</v>
      </c>
      <c r="M1156" s="34">
        <v>471</v>
      </c>
      <c r="N1156" s="34">
        <v>413</v>
      </c>
      <c r="O1156" s="34">
        <v>479</v>
      </c>
      <c r="P1156" s="34">
        <v>412</v>
      </c>
      <c r="Q1156" s="34">
        <v>722</v>
      </c>
      <c r="R1156" s="34">
        <v>586</v>
      </c>
      <c r="S1156" s="34">
        <v>581</v>
      </c>
      <c r="T1156" s="34">
        <v>533</v>
      </c>
      <c r="U1156" s="34">
        <v>505</v>
      </c>
      <c r="V1156" s="34">
        <v>512</v>
      </c>
      <c r="W1156" s="34">
        <v>747</v>
      </c>
      <c r="X1156" s="34">
        <v>599</v>
      </c>
      <c r="Y1156" s="34">
        <v>667</v>
      </c>
      <c r="Z1156" s="34">
        <v>508</v>
      </c>
      <c r="AA1156" s="34">
        <v>655</v>
      </c>
      <c r="AB1156" s="34">
        <v>643</v>
      </c>
      <c r="AC1156" s="34">
        <v>727</v>
      </c>
    </row>
    <row r="1157" spans="1:29" x14ac:dyDescent="0.2">
      <c r="A1157" s="34" t="s">
        <v>61650</v>
      </c>
      <c r="B1157" s="34">
        <v>414</v>
      </c>
      <c r="C1157" s="34">
        <v>572</v>
      </c>
      <c r="D1157" s="34">
        <v>418</v>
      </c>
      <c r="E1157" s="34">
        <v>598</v>
      </c>
      <c r="F1157" s="34">
        <v>485</v>
      </c>
      <c r="G1157" s="34">
        <v>586</v>
      </c>
      <c r="H1157" s="34">
        <v>441</v>
      </c>
      <c r="I1157" s="34">
        <v>550</v>
      </c>
      <c r="J1157" s="34">
        <v>493</v>
      </c>
      <c r="K1157" s="34">
        <v>572</v>
      </c>
      <c r="L1157" s="34">
        <v>360</v>
      </c>
      <c r="M1157" s="34">
        <v>484</v>
      </c>
      <c r="N1157" s="34">
        <v>363</v>
      </c>
      <c r="O1157" s="34">
        <v>529</v>
      </c>
      <c r="P1157" s="34">
        <v>365</v>
      </c>
      <c r="Q1157" s="34">
        <v>838</v>
      </c>
      <c r="R1157" s="34">
        <v>537</v>
      </c>
      <c r="S1157" s="34">
        <v>655</v>
      </c>
      <c r="T1157" s="34">
        <v>507</v>
      </c>
      <c r="U1157" s="34">
        <v>618</v>
      </c>
      <c r="V1157" s="34">
        <v>501</v>
      </c>
      <c r="W1157" s="34">
        <v>844</v>
      </c>
      <c r="X1157" s="34">
        <v>538</v>
      </c>
      <c r="Y1157" s="34">
        <v>704</v>
      </c>
      <c r="Z1157" s="34">
        <v>456</v>
      </c>
      <c r="AA1157" s="34">
        <v>734</v>
      </c>
      <c r="AB1157" s="34">
        <v>570</v>
      </c>
      <c r="AC1157" s="34">
        <v>1076</v>
      </c>
    </row>
    <row r="1158" spans="1:29" x14ac:dyDescent="0.2">
      <c r="A1158" s="34" t="s">
        <v>61651</v>
      </c>
      <c r="B1158" s="34">
        <v>758</v>
      </c>
      <c r="C1158" s="34">
        <v>547</v>
      </c>
      <c r="D1158" s="34">
        <v>771</v>
      </c>
      <c r="E1158" s="34">
        <v>707</v>
      </c>
      <c r="F1158" s="34">
        <v>761</v>
      </c>
      <c r="G1158" s="34">
        <v>537</v>
      </c>
      <c r="H1158" s="34">
        <v>810</v>
      </c>
      <c r="I1158" s="34">
        <v>603</v>
      </c>
      <c r="J1158" s="34">
        <v>682</v>
      </c>
      <c r="K1158" s="34">
        <v>575</v>
      </c>
      <c r="L1158" s="34">
        <v>649</v>
      </c>
      <c r="M1158" s="34">
        <v>541</v>
      </c>
      <c r="N1158" s="34">
        <v>565</v>
      </c>
      <c r="O1158" s="34">
        <v>540</v>
      </c>
      <c r="P1158" s="34">
        <v>697</v>
      </c>
      <c r="Q1158" s="34">
        <v>900</v>
      </c>
      <c r="R1158" s="34">
        <v>929</v>
      </c>
      <c r="S1158" s="34">
        <v>809</v>
      </c>
      <c r="T1158" s="34">
        <v>851</v>
      </c>
      <c r="U1158" s="34">
        <v>672</v>
      </c>
      <c r="V1158" s="34">
        <v>904</v>
      </c>
      <c r="W1158" s="34">
        <v>859</v>
      </c>
      <c r="X1158" s="34">
        <v>1038</v>
      </c>
      <c r="Y1158" s="34">
        <v>839</v>
      </c>
      <c r="Z1158" s="34">
        <v>801</v>
      </c>
      <c r="AA1158" s="34">
        <v>786</v>
      </c>
      <c r="AB1158" s="34">
        <v>1104</v>
      </c>
      <c r="AC1158" s="34">
        <v>941</v>
      </c>
    </row>
    <row r="1159" spans="1:29" x14ac:dyDescent="0.2">
      <c r="A1159" s="34" t="s">
        <v>61652</v>
      </c>
      <c r="B1159" s="34">
        <v>495</v>
      </c>
      <c r="C1159" s="34">
        <v>786</v>
      </c>
      <c r="D1159" s="34">
        <v>709</v>
      </c>
      <c r="E1159" s="34">
        <v>866</v>
      </c>
      <c r="F1159" s="34">
        <v>739</v>
      </c>
      <c r="G1159" s="34">
        <v>957</v>
      </c>
      <c r="H1159" s="34">
        <v>741</v>
      </c>
      <c r="I1159" s="34">
        <v>733</v>
      </c>
      <c r="J1159" s="34">
        <v>687</v>
      </c>
      <c r="K1159" s="34">
        <v>826</v>
      </c>
      <c r="L1159" s="34">
        <v>573</v>
      </c>
      <c r="M1159" s="34">
        <v>721</v>
      </c>
      <c r="N1159" s="34">
        <v>661</v>
      </c>
      <c r="O1159" s="34">
        <v>781</v>
      </c>
      <c r="P1159" s="34">
        <v>697</v>
      </c>
      <c r="Q1159" s="34">
        <v>1062</v>
      </c>
      <c r="R1159" s="34">
        <v>1033</v>
      </c>
      <c r="S1159" s="34">
        <v>1066</v>
      </c>
      <c r="T1159" s="34">
        <v>906</v>
      </c>
      <c r="U1159" s="34">
        <v>880</v>
      </c>
      <c r="V1159" s="34">
        <v>721</v>
      </c>
      <c r="W1159" s="34">
        <v>1060</v>
      </c>
      <c r="X1159" s="34">
        <v>893</v>
      </c>
      <c r="Y1159" s="34">
        <v>1155</v>
      </c>
      <c r="Z1159" s="34">
        <v>743</v>
      </c>
      <c r="AA1159" s="34">
        <v>1092</v>
      </c>
      <c r="AB1159" s="34">
        <v>1073</v>
      </c>
      <c r="AC1159" s="34">
        <v>1404</v>
      </c>
    </row>
    <row r="1160" spans="1:29" x14ac:dyDescent="0.2">
      <c r="A1160" s="34" t="s">
        <v>61653</v>
      </c>
      <c r="B1160" s="34">
        <v>451</v>
      </c>
      <c r="C1160" s="34">
        <v>453</v>
      </c>
      <c r="D1160" s="34">
        <v>424</v>
      </c>
      <c r="E1160" s="34">
        <v>566</v>
      </c>
      <c r="F1160" s="34">
        <v>523</v>
      </c>
      <c r="G1160" s="34">
        <v>464</v>
      </c>
      <c r="H1160" s="34">
        <v>532</v>
      </c>
      <c r="I1160" s="34">
        <v>498</v>
      </c>
      <c r="J1160" s="34">
        <v>479</v>
      </c>
      <c r="K1160" s="34">
        <v>549</v>
      </c>
      <c r="L1160" s="34">
        <v>438</v>
      </c>
      <c r="M1160" s="34">
        <v>476</v>
      </c>
      <c r="N1160" s="34">
        <v>431</v>
      </c>
      <c r="O1160" s="34">
        <v>437</v>
      </c>
      <c r="P1160" s="34">
        <v>411</v>
      </c>
      <c r="Q1160" s="34">
        <v>654</v>
      </c>
      <c r="R1160" s="34">
        <v>614</v>
      </c>
      <c r="S1160" s="34">
        <v>611</v>
      </c>
      <c r="T1160" s="34">
        <v>575</v>
      </c>
      <c r="U1160" s="34">
        <v>545</v>
      </c>
      <c r="V1160" s="34">
        <v>675</v>
      </c>
      <c r="W1160" s="34">
        <v>682</v>
      </c>
      <c r="X1160" s="34">
        <v>699</v>
      </c>
      <c r="Y1160" s="34">
        <v>617</v>
      </c>
      <c r="Z1160" s="34">
        <v>617</v>
      </c>
      <c r="AA1160" s="34">
        <v>616</v>
      </c>
      <c r="AB1160" s="34">
        <v>609</v>
      </c>
      <c r="AC1160" s="34">
        <v>886</v>
      </c>
    </row>
    <row r="1161" spans="1:29" x14ac:dyDescent="0.2">
      <c r="A1161" s="34" t="s">
        <v>61654</v>
      </c>
      <c r="B1161" s="34">
        <v>310</v>
      </c>
      <c r="C1161" s="34">
        <v>426</v>
      </c>
      <c r="D1161" s="34">
        <v>479</v>
      </c>
      <c r="E1161" s="34">
        <v>411</v>
      </c>
      <c r="F1161" s="34">
        <v>416</v>
      </c>
      <c r="G1161" s="34">
        <v>503</v>
      </c>
      <c r="H1161" s="34">
        <v>447</v>
      </c>
      <c r="I1161" s="34">
        <v>395</v>
      </c>
      <c r="J1161" s="34">
        <v>346</v>
      </c>
      <c r="K1161" s="34">
        <v>455</v>
      </c>
      <c r="L1161" s="34">
        <v>298</v>
      </c>
      <c r="M1161" s="34">
        <v>445</v>
      </c>
      <c r="N1161" s="34">
        <v>351</v>
      </c>
      <c r="O1161" s="34">
        <v>441</v>
      </c>
      <c r="P1161" s="34">
        <v>390</v>
      </c>
      <c r="Q1161" s="34">
        <v>632</v>
      </c>
      <c r="R1161" s="34">
        <v>485</v>
      </c>
      <c r="S1161" s="34">
        <v>532</v>
      </c>
      <c r="T1161" s="34">
        <v>325</v>
      </c>
      <c r="U1161" s="34">
        <v>468</v>
      </c>
      <c r="V1161" s="34">
        <v>433</v>
      </c>
      <c r="W1161" s="34">
        <v>589</v>
      </c>
      <c r="X1161" s="34">
        <v>557</v>
      </c>
      <c r="Y1161" s="34">
        <v>433</v>
      </c>
      <c r="Z1161" s="34">
        <v>509</v>
      </c>
      <c r="AA1161" s="34">
        <v>661</v>
      </c>
      <c r="AB1161" s="34">
        <v>466</v>
      </c>
      <c r="AC1161" s="34">
        <v>815</v>
      </c>
    </row>
    <row r="1162" spans="1:29" x14ac:dyDescent="0.2">
      <c r="A1162" s="34" t="s">
        <v>61655</v>
      </c>
      <c r="B1162" s="34">
        <v>154</v>
      </c>
      <c r="C1162" s="34">
        <v>137</v>
      </c>
      <c r="D1162" s="34">
        <v>201</v>
      </c>
      <c r="E1162" s="34">
        <v>163</v>
      </c>
      <c r="F1162" s="34">
        <v>163</v>
      </c>
      <c r="G1162" s="34">
        <v>174</v>
      </c>
      <c r="H1162" s="34">
        <v>156</v>
      </c>
      <c r="I1162" s="34">
        <v>151</v>
      </c>
      <c r="J1162" s="34">
        <v>128</v>
      </c>
      <c r="K1162" s="34">
        <v>194</v>
      </c>
      <c r="L1162" s="34">
        <v>91</v>
      </c>
      <c r="M1162" s="34">
        <v>158</v>
      </c>
      <c r="N1162" s="34">
        <v>134</v>
      </c>
      <c r="O1162" s="34">
        <v>155</v>
      </c>
      <c r="P1162" s="34">
        <v>140</v>
      </c>
      <c r="Q1162" s="34">
        <v>150</v>
      </c>
      <c r="R1162" s="34">
        <v>149</v>
      </c>
      <c r="S1162" s="34">
        <v>189</v>
      </c>
      <c r="T1162" s="34">
        <v>117</v>
      </c>
      <c r="U1162" s="34">
        <v>137</v>
      </c>
      <c r="V1162" s="34">
        <v>189</v>
      </c>
      <c r="W1162" s="34">
        <v>149</v>
      </c>
      <c r="X1162" s="34">
        <v>233</v>
      </c>
      <c r="Y1162" s="34">
        <v>130</v>
      </c>
      <c r="Z1162" s="34">
        <v>168</v>
      </c>
      <c r="AA1162" s="34">
        <v>214</v>
      </c>
      <c r="AB1162" s="34">
        <v>146</v>
      </c>
      <c r="AC1162" s="34">
        <v>218</v>
      </c>
    </row>
    <row r="1163" spans="1:29" x14ac:dyDescent="0.2">
      <c r="A1163" s="34" t="s">
        <v>61656</v>
      </c>
      <c r="B1163" s="34">
        <v>270</v>
      </c>
      <c r="C1163" s="34">
        <v>348</v>
      </c>
      <c r="D1163" s="34">
        <v>349</v>
      </c>
      <c r="E1163" s="34">
        <v>412</v>
      </c>
      <c r="F1163" s="34">
        <v>355</v>
      </c>
      <c r="G1163" s="34">
        <v>359</v>
      </c>
      <c r="H1163" s="34">
        <v>309</v>
      </c>
      <c r="I1163" s="34">
        <v>399</v>
      </c>
      <c r="J1163" s="34">
        <v>292</v>
      </c>
      <c r="K1163" s="34">
        <v>395</v>
      </c>
      <c r="L1163" s="34">
        <v>237</v>
      </c>
      <c r="M1163" s="34">
        <v>308</v>
      </c>
      <c r="N1163" s="34">
        <v>291</v>
      </c>
      <c r="O1163" s="34">
        <v>351</v>
      </c>
      <c r="P1163" s="34">
        <v>305</v>
      </c>
      <c r="Q1163" s="34">
        <v>500</v>
      </c>
      <c r="R1163" s="34">
        <v>391</v>
      </c>
      <c r="S1163" s="34">
        <v>412</v>
      </c>
      <c r="T1163" s="34">
        <v>326</v>
      </c>
      <c r="U1163" s="34">
        <v>331</v>
      </c>
      <c r="V1163" s="34">
        <v>373</v>
      </c>
      <c r="W1163" s="34">
        <v>435</v>
      </c>
      <c r="X1163" s="34">
        <v>459</v>
      </c>
      <c r="Y1163" s="34">
        <v>407</v>
      </c>
      <c r="Z1163" s="34">
        <v>377</v>
      </c>
      <c r="AA1163" s="34">
        <v>507</v>
      </c>
      <c r="AB1163" s="34">
        <v>412</v>
      </c>
      <c r="AC1163" s="34">
        <v>582</v>
      </c>
    </row>
    <row r="1164" spans="1:29" x14ac:dyDescent="0.2">
      <c r="A1164" s="34" t="s">
        <v>61657</v>
      </c>
      <c r="B1164" s="34">
        <v>340</v>
      </c>
      <c r="C1164" s="34">
        <v>577</v>
      </c>
      <c r="D1164" s="34">
        <v>541</v>
      </c>
      <c r="E1164" s="34">
        <v>540</v>
      </c>
      <c r="F1164" s="34">
        <v>494</v>
      </c>
      <c r="G1164" s="34">
        <v>440</v>
      </c>
      <c r="H1164" s="34">
        <v>411</v>
      </c>
      <c r="I1164" s="34">
        <v>560</v>
      </c>
      <c r="J1164" s="34">
        <v>398</v>
      </c>
      <c r="K1164" s="34">
        <v>654</v>
      </c>
      <c r="L1164" s="34">
        <v>279</v>
      </c>
      <c r="M1164" s="34">
        <v>475</v>
      </c>
      <c r="N1164" s="34">
        <v>374</v>
      </c>
      <c r="O1164" s="34">
        <v>459</v>
      </c>
      <c r="P1164" s="34">
        <v>436</v>
      </c>
      <c r="Q1164" s="34">
        <v>653</v>
      </c>
      <c r="R1164" s="34">
        <v>513</v>
      </c>
      <c r="S1164" s="34">
        <v>726</v>
      </c>
      <c r="T1164" s="34">
        <v>366</v>
      </c>
      <c r="U1164" s="34">
        <v>477</v>
      </c>
      <c r="V1164" s="34">
        <v>550</v>
      </c>
      <c r="W1164" s="34">
        <v>587</v>
      </c>
      <c r="X1164" s="34">
        <v>598</v>
      </c>
      <c r="Y1164" s="34">
        <v>529</v>
      </c>
      <c r="Z1164" s="34">
        <v>564</v>
      </c>
      <c r="AA1164" s="34">
        <v>708</v>
      </c>
      <c r="AB1164" s="34">
        <v>459</v>
      </c>
      <c r="AC1164" s="34">
        <v>945</v>
      </c>
    </row>
    <row r="1165" spans="1:29" x14ac:dyDescent="0.2">
      <c r="A1165" s="34" t="s">
        <v>61658</v>
      </c>
      <c r="B1165" s="34">
        <v>83</v>
      </c>
      <c r="C1165" s="34">
        <v>106</v>
      </c>
      <c r="D1165" s="34">
        <v>78</v>
      </c>
      <c r="E1165" s="34">
        <v>100</v>
      </c>
      <c r="F1165" s="34">
        <v>45</v>
      </c>
      <c r="G1165" s="34">
        <v>100</v>
      </c>
      <c r="H1165" s="34">
        <v>46</v>
      </c>
      <c r="I1165" s="34">
        <v>81</v>
      </c>
      <c r="J1165" s="34">
        <v>49</v>
      </c>
      <c r="K1165" s="34">
        <v>110</v>
      </c>
      <c r="L1165" s="34">
        <v>41</v>
      </c>
      <c r="M1165" s="34">
        <v>92</v>
      </c>
      <c r="N1165" s="34">
        <v>60</v>
      </c>
      <c r="O1165" s="34">
        <v>54</v>
      </c>
      <c r="P1165" s="34">
        <v>58</v>
      </c>
      <c r="Q1165" s="34">
        <v>108</v>
      </c>
      <c r="R1165" s="34">
        <v>45</v>
      </c>
      <c r="S1165" s="34">
        <v>121</v>
      </c>
      <c r="T1165" s="34">
        <v>42</v>
      </c>
      <c r="U1165" s="34">
        <v>81</v>
      </c>
      <c r="V1165" s="34">
        <v>77</v>
      </c>
      <c r="W1165" s="34">
        <v>78</v>
      </c>
      <c r="X1165" s="34">
        <v>125</v>
      </c>
      <c r="Y1165" s="34">
        <v>75</v>
      </c>
      <c r="Z1165" s="34">
        <v>72</v>
      </c>
      <c r="AA1165" s="34">
        <v>129</v>
      </c>
      <c r="AB1165" s="34">
        <v>32</v>
      </c>
      <c r="AC1165" s="34">
        <v>130</v>
      </c>
    </row>
    <row r="1166" spans="1:29" x14ac:dyDescent="0.2">
      <c r="A1166" s="34" t="s">
        <v>61659</v>
      </c>
      <c r="B1166" s="34">
        <v>352</v>
      </c>
      <c r="C1166" s="34">
        <v>384</v>
      </c>
      <c r="D1166" s="34">
        <v>469</v>
      </c>
      <c r="E1166" s="34">
        <v>514</v>
      </c>
      <c r="F1166" s="34">
        <v>497</v>
      </c>
      <c r="G1166" s="34">
        <v>428</v>
      </c>
      <c r="H1166" s="34">
        <v>437</v>
      </c>
      <c r="I1166" s="34">
        <v>399</v>
      </c>
      <c r="J1166" s="34">
        <v>414</v>
      </c>
      <c r="K1166" s="34">
        <v>499</v>
      </c>
      <c r="L1166" s="34">
        <v>354</v>
      </c>
      <c r="M1166" s="34">
        <v>400</v>
      </c>
      <c r="N1166" s="34">
        <v>390</v>
      </c>
      <c r="O1166" s="34">
        <v>437</v>
      </c>
      <c r="P1166" s="34">
        <v>444</v>
      </c>
      <c r="Q1166" s="34">
        <v>643</v>
      </c>
      <c r="R1166" s="34">
        <v>488</v>
      </c>
      <c r="S1166" s="34">
        <v>596</v>
      </c>
      <c r="T1166" s="34">
        <v>474</v>
      </c>
      <c r="U1166" s="34">
        <v>509</v>
      </c>
      <c r="V1166" s="34">
        <v>523</v>
      </c>
      <c r="W1166" s="34">
        <v>548</v>
      </c>
      <c r="X1166" s="34">
        <v>582</v>
      </c>
      <c r="Y1166" s="34">
        <v>535</v>
      </c>
      <c r="Z1166" s="34">
        <v>486</v>
      </c>
      <c r="AA1166" s="34">
        <v>657</v>
      </c>
      <c r="AB1166" s="34">
        <v>491</v>
      </c>
      <c r="AC1166" s="34">
        <v>739</v>
      </c>
    </row>
    <row r="1167" spans="1:29" x14ac:dyDescent="0.2">
      <c r="A1167" s="34" t="s">
        <v>61660</v>
      </c>
      <c r="B1167" s="34">
        <v>245</v>
      </c>
      <c r="C1167" s="34">
        <v>376</v>
      </c>
      <c r="D1167" s="34">
        <v>466</v>
      </c>
      <c r="E1167" s="34">
        <v>420</v>
      </c>
      <c r="F1167" s="34">
        <v>445</v>
      </c>
      <c r="G1167" s="34">
        <v>372</v>
      </c>
      <c r="H1167" s="34">
        <v>359</v>
      </c>
      <c r="I1167" s="34">
        <v>327</v>
      </c>
      <c r="J1167" s="34">
        <v>302</v>
      </c>
      <c r="K1167" s="34">
        <v>433</v>
      </c>
      <c r="L1167" s="34">
        <v>215</v>
      </c>
      <c r="M1167" s="34">
        <v>292</v>
      </c>
      <c r="N1167" s="34">
        <v>287</v>
      </c>
      <c r="O1167" s="34">
        <v>354</v>
      </c>
      <c r="P1167" s="34">
        <v>322</v>
      </c>
      <c r="Q1167" s="34">
        <v>494</v>
      </c>
      <c r="R1167" s="34">
        <v>474</v>
      </c>
      <c r="S1167" s="34">
        <v>508</v>
      </c>
      <c r="T1167" s="34">
        <v>285</v>
      </c>
      <c r="U1167" s="34">
        <v>361</v>
      </c>
      <c r="V1167" s="34">
        <v>390</v>
      </c>
      <c r="W1167" s="34">
        <v>378</v>
      </c>
      <c r="X1167" s="34">
        <v>474</v>
      </c>
      <c r="Y1167" s="34">
        <v>327</v>
      </c>
      <c r="Z1167" s="34">
        <v>403</v>
      </c>
      <c r="AA1167" s="34">
        <v>504</v>
      </c>
      <c r="AB1167" s="34">
        <v>320</v>
      </c>
      <c r="AC1167" s="34">
        <v>515</v>
      </c>
    </row>
    <row r="1168" spans="1:29" x14ac:dyDescent="0.2">
      <c r="A1168" s="34" t="s">
        <v>61661</v>
      </c>
      <c r="B1168" s="34">
        <v>258</v>
      </c>
      <c r="C1168" s="34">
        <v>322</v>
      </c>
      <c r="D1168" s="34">
        <v>282</v>
      </c>
      <c r="E1168" s="34">
        <v>356</v>
      </c>
      <c r="F1168" s="34">
        <v>286</v>
      </c>
      <c r="G1168" s="34">
        <v>391</v>
      </c>
      <c r="H1168" s="34">
        <v>302</v>
      </c>
      <c r="I1168" s="34">
        <v>335</v>
      </c>
      <c r="J1168" s="34">
        <v>264</v>
      </c>
      <c r="K1168" s="34">
        <v>310</v>
      </c>
      <c r="L1168" s="34">
        <v>185</v>
      </c>
      <c r="M1168" s="34">
        <v>339</v>
      </c>
      <c r="N1168" s="34">
        <v>209</v>
      </c>
      <c r="O1168" s="34">
        <v>275</v>
      </c>
      <c r="P1168" s="34">
        <v>234</v>
      </c>
      <c r="Q1168" s="34">
        <v>425</v>
      </c>
      <c r="R1168" s="34">
        <v>289</v>
      </c>
      <c r="S1168" s="34">
        <v>371</v>
      </c>
      <c r="T1168" s="34">
        <v>254</v>
      </c>
      <c r="U1168" s="34">
        <v>319</v>
      </c>
      <c r="V1168" s="34">
        <v>317</v>
      </c>
      <c r="W1168" s="34">
        <v>299</v>
      </c>
      <c r="X1168" s="34">
        <v>294</v>
      </c>
      <c r="Y1168" s="34">
        <v>304</v>
      </c>
      <c r="Z1168" s="34">
        <v>311</v>
      </c>
      <c r="AA1168" s="34">
        <v>388</v>
      </c>
      <c r="AB1168" s="34">
        <v>272</v>
      </c>
      <c r="AC1168" s="34">
        <v>544</v>
      </c>
    </row>
    <row r="1169" spans="1:29" x14ac:dyDescent="0.2">
      <c r="A1169" s="34" t="s">
        <v>61662</v>
      </c>
      <c r="B1169" s="34">
        <v>171</v>
      </c>
      <c r="C1169" s="34">
        <v>258</v>
      </c>
      <c r="D1169" s="34">
        <v>247</v>
      </c>
      <c r="E1169" s="34">
        <v>282</v>
      </c>
      <c r="F1169" s="34">
        <v>173</v>
      </c>
      <c r="G1169" s="34">
        <v>260</v>
      </c>
      <c r="H1169" s="34">
        <v>178</v>
      </c>
      <c r="I1169" s="34">
        <v>275</v>
      </c>
      <c r="J1169" s="34">
        <v>170</v>
      </c>
      <c r="K1169" s="34">
        <v>266</v>
      </c>
      <c r="L1169" s="34">
        <v>93</v>
      </c>
      <c r="M1169" s="34">
        <v>267</v>
      </c>
      <c r="N1169" s="34">
        <v>149</v>
      </c>
      <c r="O1169" s="34">
        <v>201</v>
      </c>
      <c r="P1169" s="34">
        <v>161</v>
      </c>
      <c r="Q1169" s="34">
        <v>266</v>
      </c>
      <c r="R1169" s="34">
        <v>193</v>
      </c>
      <c r="S1169" s="34">
        <v>348</v>
      </c>
      <c r="T1169" s="34">
        <v>146</v>
      </c>
      <c r="U1169" s="34">
        <v>196</v>
      </c>
      <c r="V1169" s="34">
        <v>225</v>
      </c>
      <c r="W1169" s="34">
        <v>230</v>
      </c>
      <c r="X1169" s="34">
        <v>285</v>
      </c>
      <c r="Y1169" s="34">
        <v>214</v>
      </c>
      <c r="Z1169" s="34">
        <v>283</v>
      </c>
      <c r="AA1169" s="34">
        <v>331</v>
      </c>
      <c r="AB1169" s="34">
        <v>202</v>
      </c>
      <c r="AC1169" s="34">
        <v>410</v>
      </c>
    </row>
    <row r="1170" spans="1:29" x14ac:dyDescent="0.2">
      <c r="A1170" s="34" t="s">
        <v>61663</v>
      </c>
      <c r="B1170" s="34">
        <v>341</v>
      </c>
      <c r="C1170" s="34">
        <v>491</v>
      </c>
      <c r="D1170" s="34">
        <v>451</v>
      </c>
      <c r="E1170" s="34">
        <v>479</v>
      </c>
      <c r="F1170" s="34">
        <v>440</v>
      </c>
      <c r="G1170" s="34">
        <v>568</v>
      </c>
      <c r="H1170" s="34">
        <v>390</v>
      </c>
      <c r="I1170" s="34">
        <v>451</v>
      </c>
      <c r="J1170" s="34">
        <v>375</v>
      </c>
      <c r="K1170" s="34">
        <v>531</v>
      </c>
      <c r="L1170" s="34">
        <v>310</v>
      </c>
      <c r="M1170" s="34">
        <v>375</v>
      </c>
      <c r="N1170" s="34">
        <v>328</v>
      </c>
      <c r="O1170" s="34">
        <v>467</v>
      </c>
      <c r="P1170" s="34">
        <v>356</v>
      </c>
      <c r="Q1170" s="34">
        <v>627</v>
      </c>
      <c r="R1170" s="34">
        <v>491</v>
      </c>
      <c r="S1170" s="34">
        <v>572</v>
      </c>
      <c r="T1170" s="34">
        <v>471</v>
      </c>
      <c r="U1170" s="34">
        <v>456</v>
      </c>
      <c r="V1170" s="34">
        <v>405</v>
      </c>
      <c r="W1170" s="34">
        <v>679</v>
      </c>
      <c r="X1170" s="34">
        <v>487</v>
      </c>
      <c r="Y1170" s="34">
        <v>507</v>
      </c>
      <c r="Z1170" s="34">
        <v>447</v>
      </c>
      <c r="AA1170" s="34">
        <v>660</v>
      </c>
      <c r="AB1170" s="34">
        <v>435</v>
      </c>
      <c r="AC1170" s="34">
        <v>718</v>
      </c>
    </row>
    <row r="1171" spans="1:29" x14ac:dyDescent="0.2">
      <c r="A1171" s="34" t="s">
        <v>61664</v>
      </c>
      <c r="B1171" s="34">
        <v>413</v>
      </c>
      <c r="C1171" s="34">
        <v>340</v>
      </c>
      <c r="D1171" s="34">
        <v>458</v>
      </c>
      <c r="E1171" s="34">
        <v>408</v>
      </c>
      <c r="F1171" s="34">
        <v>379</v>
      </c>
      <c r="G1171" s="34">
        <v>368</v>
      </c>
      <c r="H1171" s="34">
        <v>370</v>
      </c>
      <c r="I1171" s="34">
        <v>334</v>
      </c>
      <c r="J1171" s="34">
        <v>418</v>
      </c>
      <c r="K1171" s="34">
        <v>370</v>
      </c>
      <c r="L1171" s="34">
        <v>324</v>
      </c>
      <c r="M1171" s="34">
        <v>306</v>
      </c>
      <c r="N1171" s="34">
        <v>355</v>
      </c>
      <c r="O1171" s="34">
        <v>338</v>
      </c>
      <c r="P1171" s="34">
        <v>371</v>
      </c>
      <c r="Q1171" s="34">
        <v>464</v>
      </c>
      <c r="R1171" s="34">
        <v>475</v>
      </c>
      <c r="S1171" s="34">
        <v>414</v>
      </c>
      <c r="T1171" s="34">
        <v>457</v>
      </c>
      <c r="U1171" s="34">
        <v>389</v>
      </c>
      <c r="V1171" s="34">
        <v>490</v>
      </c>
      <c r="W1171" s="34">
        <v>376</v>
      </c>
      <c r="X1171" s="34">
        <v>541</v>
      </c>
      <c r="Y1171" s="34">
        <v>411</v>
      </c>
      <c r="Z1171" s="34">
        <v>459</v>
      </c>
      <c r="AA1171" s="34">
        <v>436</v>
      </c>
      <c r="AB1171" s="34">
        <v>420</v>
      </c>
      <c r="AC1171" s="34">
        <v>650</v>
      </c>
    </row>
    <row r="1172" spans="1:29" x14ac:dyDescent="0.2">
      <c r="A1172" s="34" t="s">
        <v>61665</v>
      </c>
      <c r="B1172" s="34">
        <v>160</v>
      </c>
      <c r="C1172" s="34">
        <v>261</v>
      </c>
      <c r="D1172" s="34">
        <v>265</v>
      </c>
      <c r="E1172" s="34">
        <v>319</v>
      </c>
      <c r="F1172" s="34">
        <v>192</v>
      </c>
      <c r="G1172" s="34">
        <v>271</v>
      </c>
      <c r="H1172" s="34">
        <v>174</v>
      </c>
      <c r="I1172" s="34">
        <v>280</v>
      </c>
      <c r="J1172" s="34">
        <v>221</v>
      </c>
      <c r="K1172" s="34">
        <v>282</v>
      </c>
      <c r="L1172" s="34">
        <v>137</v>
      </c>
      <c r="M1172" s="34">
        <v>175</v>
      </c>
      <c r="N1172" s="34">
        <v>190</v>
      </c>
      <c r="O1172" s="34">
        <v>237</v>
      </c>
      <c r="P1172" s="34">
        <v>186</v>
      </c>
      <c r="Q1172" s="34">
        <v>334</v>
      </c>
      <c r="R1172" s="34">
        <v>250</v>
      </c>
      <c r="S1172" s="34">
        <v>318</v>
      </c>
      <c r="T1172" s="34">
        <v>152</v>
      </c>
      <c r="U1172" s="34">
        <v>260</v>
      </c>
      <c r="V1172" s="34">
        <v>233</v>
      </c>
      <c r="W1172" s="34">
        <v>241</v>
      </c>
      <c r="X1172" s="34">
        <v>278</v>
      </c>
      <c r="Y1172" s="34">
        <v>223</v>
      </c>
      <c r="Z1172" s="34">
        <v>228</v>
      </c>
      <c r="AA1172" s="34">
        <v>310</v>
      </c>
      <c r="AB1172" s="34">
        <v>231</v>
      </c>
      <c r="AC1172" s="34">
        <v>373</v>
      </c>
    </row>
    <row r="1173" spans="1:29" x14ac:dyDescent="0.2">
      <c r="A1173" s="34" t="s">
        <v>61666</v>
      </c>
      <c r="B1173" s="34">
        <v>471</v>
      </c>
      <c r="C1173" s="34">
        <v>778</v>
      </c>
      <c r="D1173" s="34">
        <v>740</v>
      </c>
      <c r="E1173" s="34">
        <v>749</v>
      </c>
      <c r="F1173" s="34">
        <v>791</v>
      </c>
      <c r="G1173" s="34">
        <v>834</v>
      </c>
      <c r="H1173" s="34">
        <v>558</v>
      </c>
      <c r="I1173" s="34">
        <v>647</v>
      </c>
      <c r="J1173" s="34">
        <v>653</v>
      </c>
      <c r="K1173" s="34">
        <v>832</v>
      </c>
      <c r="L1173" s="34">
        <v>399</v>
      </c>
      <c r="M1173" s="34">
        <v>636</v>
      </c>
      <c r="N1173" s="34">
        <v>546</v>
      </c>
      <c r="O1173" s="34">
        <v>672</v>
      </c>
      <c r="P1173" s="34">
        <v>550</v>
      </c>
      <c r="Q1173" s="34">
        <v>795</v>
      </c>
      <c r="R1173" s="34">
        <v>753</v>
      </c>
      <c r="S1173" s="34">
        <v>925</v>
      </c>
      <c r="T1173" s="34">
        <v>506</v>
      </c>
      <c r="U1173" s="34">
        <v>673</v>
      </c>
      <c r="V1173" s="34">
        <v>787</v>
      </c>
      <c r="W1173" s="34">
        <v>763</v>
      </c>
      <c r="X1173" s="34">
        <v>884</v>
      </c>
      <c r="Y1173" s="34">
        <v>727</v>
      </c>
      <c r="Z1173" s="34">
        <v>729</v>
      </c>
      <c r="AA1173" s="34">
        <v>909</v>
      </c>
      <c r="AB1173" s="34">
        <v>656</v>
      </c>
      <c r="AC1173" s="34">
        <v>1082</v>
      </c>
    </row>
    <row r="1174" spans="1:29" x14ac:dyDescent="0.2">
      <c r="A1174" s="34" t="s">
        <v>61667</v>
      </c>
      <c r="B1174" s="34">
        <v>201</v>
      </c>
      <c r="C1174" s="34">
        <v>288</v>
      </c>
      <c r="D1174" s="34">
        <v>267</v>
      </c>
      <c r="E1174" s="34">
        <v>329</v>
      </c>
      <c r="F1174" s="34">
        <v>216</v>
      </c>
      <c r="G1174" s="34">
        <v>267</v>
      </c>
      <c r="H1174" s="34">
        <v>231</v>
      </c>
      <c r="I1174" s="34">
        <v>241</v>
      </c>
      <c r="J1174" s="34">
        <v>208</v>
      </c>
      <c r="K1174" s="34">
        <v>322</v>
      </c>
      <c r="L1174" s="34">
        <v>190</v>
      </c>
      <c r="M1174" s="34">
        <v>236</v>
      </c>
      <c r="N1174" s="34">
        <v>182</v>
      </c>
      <c r="O1174" s="34">
        <v>261</v>
      </c>
      <c r="P1174" s="34">
        <v>236</v>
      </c>
      <c r="Q1174" s="34">
        <v>342</v>
      </c>
      <c r="R1174" s="34">
        <v>329</v>
      </c>
      <c r="S1174" s="34">
        <v>334</v>
      </c>
      <c r="T1174" s="34">
        <v>217</v>
      </c>
      <c r="U1174" s="34">
        <v>270</v>
      </c>
      <c r="V1174" s="34">
        <v>294</v>
      </c>
      <c r="W1174" s="34">
        <v>311</v>
      </c>
      <c r="X1174" s="34">
        <v>320</v>
      </c>
      <c r="Y1174" s="34">
        <v>350</v>
      </c>
      <c r="Z1174" s="34">
        <v>300</v>
      </c>
      <c r="AA1174" s="34">
        <v>307</v>
      </c>
      <c r="AB1174" s="34">
        <v>328</v>
      </c>
      <c r="AC1174" s="34">
        <v>408</v>
      </c>
    </row>
    <row r="1175" spans="1:29" x14ac:dyDescent="0.2">
      <c r="A1175" s="34" t="s">
        <v>61668</v>
      </c>
      <c r="B1175" s="34">
        <v>162</v>
      </c>
      <c r="C1175" s="34">
        <v>130</v>
      </c>
      <c r="D1175" s="34">
        <v>139</v>
      </c>
      <c r="E1175" s="34">
        <v>165</v>
      </c>
      <c r="F1175" s="34">
        <v>154</v>
      </c>
      <c r="G1175" s="34">
        <v>198</v>
      </c>
      <c r="H1175" s="34">
        <v>140</v>
      </c>
      <c r="I1175" s="34">
        <v>131</v>
      </c>
      <c r="J1175" s="34">
        <v>135</v>
      </c>
      <c r="K1175" s="34">
        <v>162</v>
      </c>
      <c r="L1175" s="34">
        <v>96</v>
      </c>
      <c r="M1175" s="34">
        <v>148</v>
      </c>
      <c r="N1175" s="34">
        <v>127</v>
      </c>
      <c r="O1175" s="34">
        <v>117</v>
      </c>
      <c r="P1175" s="34">
        <v>113</v>
      </c>
      <c r="Q1175" s="34">
        <v>224</v>
      </c>
      <c r="R1175" s="34">
        <v>145</v>
      </c>
      <c r="S1175" s="34">
        <v>203</v>
      </c>
      <c r="T1175" s="34">
        <v>117</v>
      </c>
      <c r="U1175" s="34">
        <v>141</v>
      </c>
      <c r="V1175" s="34">
        <v>162</v>
      </c>
      <c r="W1175" s="34">
        <v>175</v>
      </c>
      <c r="X1175" s="34">
        <v>155</v>
      </c>
      <c r="Y1175" s="34">
        <v>137</v>
      </c>
      <c r="Z1175" s="34">
        <v>134</v>
      </c>
      <c r="AA1175" s="34">
        <v>219</v>
      </c>
      <c r="AB1175" s="34">
        <v>181</v>
      </c>
      <c r="AC1175" s="34">
        <v>276</v>
      </c>
    </row>
    <row r="1176" spans="1:29" x14ac:dyDescent="0.2">
      <c r="A1176" s="34" t="s">
        <v>61669</v>
      </c>
      <c r="B1176" s="34">
        <v>254</v>
      </c>
      <c r="C1176" s="34">
        <v>236</v>
      </c>
      <c r="D1176" s="34">
        <v>245</v>
      </c>
      <c r="E1176" s="34">
        <v>235</v>
      </c>
      <c r="F1176" s="34">
        <v>291</v>
      </c>
      <c r="G1176" s="34">
        <v>303</v>
      </c>
      <c r="H1176" s="34">
        <v>276</v>
      </c>
      <c r="I1176" s="34">
        <v>212</v>
      </c>
      <c r="J1176" s="34">
        <v>261</v>
      </c>
      <c r="K1176" s="34">
        <v>293</v>
      </c>
      <c r="L1176" s="34">
        <v>257</v>
      </c>
      <c r="M1176" s="34">
        <v>242</v>
      </c>
      <c r="N1176" s="34">
        <v>209</v>
      </c>
      <c r="O1176" s="34">
        <v>257</v>
      </c>
      <c r="P1176" s="34">
        <v>290</v>
      </c>
      <c r="Q1176" s="34">
        <v>392</v>
      </c>
      <c r="R1176" s="34">
        <v>351</v>
      </c>
      <c r="S1176" s="34">
        <v>296</v>
      </c>
      <c r="T1176" s="34">
        <v>340</v>
      </c>
      <c r="U1176" s="34">
        <v>282</v>
      </c>
      <c r="V1176" s="34">
        <v>288</v>
      </c>
      <c r="W1176" s="34">
        <v>339</v>
      </c>
      <c r="X1176" s="34">
        <v>276</v>
      </c>
      <c r="Y1176" s="34">
        <v>358</v>
      </c>
      <c r="Z1176" s="34">
        <v>221</v>
      </c>
      <c r="AA1176" s="34">
        <v>320</v>
      </c>
      <c r="AB1176" s="34">
        <v>398</v>
      </c>
      <c r="AC1176" s="34">
        <v>456</v>
      </c>
    </row>
    <row r="1177" spans="1:29" x14ac:dyDescent="0.2">
      <c r="A1177" s="34" t="s">
        <v>61670</v>
      </c>
      <c r="B1177" s="34">
        <v>281</v>
      </c>
      <c r="C1177" s="34">
        <v>265</v>
      </c>
      <c r="D1177" s="34">
        <v>244</v>
      </c>
      <c r="E1177" s="34">
        <v>279</v>
      </c>
      <c r="F1177" s="34">
        <v>278</v>
      </c>
      <c r="G1177" s="34">
        <v>267</v>
      </c>
      <c r="H1177" s="34">
        <v>227</v>
      </c>
      <c r="I1177" s="34">
        <v>217</v>
      </c>
      <c r="J1177" s="34">
        <v>227</v>
      </c>
      <c r="K1177" s="34">
        <v>275</v>
      </c>
      <c r="L1177" s="34">
        <v>193</v>
      </c>
      <c r="M1177" s="34">
        <v>212</v>
      </c>
      <c r="N1177" s="34">
        <v>204</v>
      </c>
      <c r="O1177" s="34">
        <v>241</v>
      </c>
      <c r="P1177" s="34">
        <v>195</v>
      </c>
      <c r="Q1177" s="34">
        <v>305</v>
      </c>
      <c r="R1177" s="34">
        <v>281</v>
      </c>
      <c r="S1177" s="34">
        <v>303</v>
      </c>
      <c r="T1177" s="34">
        <v>230</v>
      </c>
      <c r="U1177" s="34">
        <v>243</v>
      </c>
      <c r="V1177" s="34">
        <v>241</v>
      </c>
      <c r="W1177" s="34">
        <v>257</v>
      </c>
      <c r="X1177" s="34">
        <v>315</v>
      </c>
      <c r="Y1177" s="34">
        <v>240</v>
      </c>
      <c r="Z1177" s="34">
        <v>282</v>
      </c>
      <c r="AA1177" s="34">
        <v>319</v>
      </c>
      <c r="AB1177" s="34">
        <v>261</v>
      </c>
      <c r="AC1177" s="34">
        <v>343</v>
      </c>
    </row>
    <row r="1178" spans="1:29" x14ac:dyDescent="0.2">
      <c r="A1178" s="34" t="s">
        <v>61671</v>
      </c>
      <c r="B1178" s="34">
        <v>229</v>
      </c>
      <c r="C1178" s="34">
        <v>294</v>
      </c>
      <c r="D1178" s="34">
        <v>300</v>
      </c>
      <c r="E1178" s="34">
        <v>308</v>
      </c>
      <c r="F1178" s="34">
        <v>258</v>
      </c>
      <c r="G1178" s="34">
        <v>366</v>
      </c>
      <c r="H1178" s="34">
        <v>280</v>
      </c>
      <c r="I1178" s="34">
        <v>307</v>
      </c>
      <c r="J1178" s="34">
        <v>299</v>
      </c>
      <c r="K1178" s="34">
        <v>355</v>
      </c>
      <c r="L1178" s="34">
        <v>216</v>
      </c>
      <c r="M1178" s="34">
        <v>408</v>
      </c>
      <c r="N1178" s="34">
        <v>243</v>
      </c>
      <c r="O1178" s="34">
        <v>329</v>
      </c>
      <c r="P1178" s="34">
        <v>260</v>
      </c>
      <c r="Q1178" s="34">
        <v>532</v>
      </c>
      <c r="R1178" s="34">
        <v>328</v>
      </c>
      <c r="S1178" s="34">
        <v>445</v>
      </c>
      <c r="T1178" s="34">
        <v>306</v>
      </c>
      <c r="U1178" s="34">
        <v>340</v>
      </c>
      <c r="V1178" s="34">
        <v>353</v>
      </c>
      <c r="W1178" s="34">
        <v>496</v>
      </c>
      <c r="X1178" s="34">
        <v>426</v>
      </c>
      <c r="Y1178" s="34">
        <v>538</v>
      </c>
      <c r="Z1178" s="34">
        <v>329</v>
      </c>
      <c r="AA1178" s="34">
        <v>451</v>
      </c>
      <c r="AB1178" s="34">
        <v>348</v>
      </c>
      <c r="AC1178" s="34">
        <v>636</v>
      </c>
    </row>
    <row r="1179" spans="1:29" x14ac:dyDescent="0.2">
      <c r="A1179" s="34" t="s">
        <v>61672</v>
      </c>
      <c r="B1179" s="34">
        <v>326</v>
      </c>
      <c r="C1179" s="34">
        <v>368</v>
      </c>
      <c r="D1179" s="34">
        <v>483</v>
      </c>
      <c r="E1179" s="34">
        <v>463</v>
      </c>
      <c r="F1179" s="34">
        <v>461</v>
      </c>
      <c r="G1179" s="34">
        <v>443</v>
      </c>
      <c r="H1179" s="34">
        <v>392</v>
      </c>
      <c r="I1179" s="34">
        <v>392</v>
      </c>
      <c r="J1179" s="34">
        <v>389</v>
      </c>
      <c r="K1179" s="34">
        <v>442</v>
      </c>
      <c r="L1179" s="34">
        <v>287</v>
      </c>
      <c r="M1179" s="34">
        <v>367</v>
      </c>
      <c r="N1179" s="34">
        <v>392</v>
      </c>
      <c r="O1179" s="34">
        <v>366</v>
      </c>
      <c r="P1179" s="34">
        <v>320</v>
      </c>
      <c r="Q1179" s="34">
        <v>540</v>
      </c>
      <c r="R1179" s="34">
        <v>557</v>
      </c>
      <c r="S1179" s="34">
        <v>561</v>
      </c>
      <c r="T1179" s="34">
        <v>460</v>
      </c>
      <c r="U1179" s="34">
        <v>371</v>
      </c>
      <c r="V1179" s="34">
        <v>496</v>
      </c>
      <c r="W1179" s="34">
        <v>485</v>
      </c>
      <c r="X1179" s="34">
        <v>551</v>
      </c>
      <c r="Y1179" s="34">
        <v>435</v>
      </c>
      <c r="Z1179" s="34">
        <v>442</v>
      </c>
      <c r="AA1179" s="34">
        <v>480</v>
      </c>
      <c r="AB1179" s="34">
        <v>534</v>
      </c>
      <c r="AC1179" s="34">
        <v>705</v>
      </c>
    </row>
    <row r="1180" spans="1:29" x14ac:dyDescent="0.2">
      <c r="A1180" s="34" t="s">
        <v>61673</v>
      </c>
      <c r="B1180" s="34">
        <v>271</v>
      </c>
      <c r="C1180" s="34">
        <v>255</v>
      </c>
      <c r="D1180" s="34">
        <v>250</v>
      </c>
      <c r="E1180" s="34">
        <v>287</v>
      </c>
      <c r="F1180" s="34">
        <v>233</v>
      </c>
      <c r="G1180" s="34">
        <v>356</v>
      </c>
      <c r="H1180" s="34">
        <v>267</v>
      </c>
      <c r="I1180" s="34">
        <v>286</v>
      </c>
      <c r="J1180" s="34">
        <v>240</v>
      </c>
      <c r="K1180" s="34">
        <v>337</v>
      </c>
      <c r="L1180" s="34">
        <v>177</v>
      </c>
      <c r="M1180" s="34">
        <v>290</v>
      </c>
      <c r="N1180" s="34">
        <v>185</v>
      </c>
      <c r="O1180" s="34">
        <v>284</v>
      </c>
      <c r="P1180" s="34">
        <v>219</v>
      </c>
      <c r="Q1180" s="34">
        <v>373</v>
      </c>
      <c r="R1180" s="34">
        <v>242</v>
      </c>
      <c r="S1180" s="34">
        <v>415</v>
      </c>
      <c r="T1180" s="34">
        <v>225</v>
      </c>
      <c r="U1180" s="34">
        <v>298</v>
      </c>
      <c r="V1180" s="34">
        <v>295</v>
      </c>
      <c r="W1180" s="34">
        <v>375</v>
      </c>
      <c r="X1180" s="34">
        <v>341</v>
      </c>
      <c r="Y1180" s="34">
        <v>358</v>
      </c>
      <c r="Z1180" s="34">
        <v>278</v>
      </c>
      <c r="AA1180" s="34">
        <v>379</v>
      </c>
      <c r="AB1180" s="34">
        <v>219</v>
      </c>
      <c r="AC1180" s="34">
        <v>528</v>
      </c>
    </row>
    <row r="1181" spans="1:29" x14ac:dyDescent="0.2">
      <c r="A1181" s="34" t="s">
        <v>61674</v>
      </c>
      <c r="B1181" s="34">
        <v>665</v>
      </c>
      <c r="C1181" s="34">
        <v>1341</v>
      </c>
      <c r="D1181" s="34">
        <v>895</v>
      </c>
      <c r="E1181" s="34">
        <v>1475</v>
      </c>
      <c r="F1181" s="34">
        <v>860</v>
      </c>
      <c r="G1181" s="34">
        <v>1556</v>
      </c>
      <c r="H1181" s="34">
        <v>712</v>
      </c>
      <c r="I1181" s="34">
        <v>1230</v>
      </c>
      <c r="J1181" s="34">
        <v>623</v>
      </c>
      <c r="K1181" s="34">
        <v>1554</v>
      </c>
      <c r="L1181" s="34">
        <v>514</v>
      </c>
      <c r="M1181" s="34">
        <v>1097</v>
      </c>
      <c r="N1181" s="34">
        <v>702</v>
      </c>
      <c r="O1181" s="34">
        <v>1223</v>
      </c>
      <c r="P1181" s="34">
        <v>716</v>
      </c>
      <c r="Q1181" s="34">
        <v>1473</v>
      </c>
      <c r="R1181" s="34">
        <v>869</v>
      </c>
      <c r="S1181" s="34">
        <v>1572</v>
      </c>
      <c r="T1181" s="34">
        <v>669</v>
      </c>
      <c r="U1181" s="34">
        <v>1163</v>
      </c>
      <c r="V1181" s="34">
        <v>900</v>
      </c>
      <c r="W1181" s="34">
        <v>1260</v>
      </c>
      <c r="X1181" s="34">
        <v>1026</v>
      </c>
      <c r="Y1181" s="34">
        <v>1201</v>
      </c>
      <c r="Z1181" s="34">
        <v>898</v>
      </c>
      <c r="AA1181" s="34">
        <v>1432</v>
      </c>
      <c r="AB1181" s="34">
        <v>846</v>
      </c>
      <c r="AC1181" s="34">
        <v>1857</v>
      </c>
    </row>
    <row r="1182" spans="1:29" x14ac:dyDescent="0.2">
      <c r="A1182" s="34" t="s">
        <v>61675</v>
      </c>
      <c r="B1182" s="34">
        <v>253</v>
      </c>
      <c r="C1182" s="34">
        <v>227</v>
      </c>
      <c r="D1182" s="34">
        <v>264</v>
      </c>
      <c r="E1182" s="34">
        <v>260</v>
      </c>
      <c r="F1182" s="34">
        <v>220</v>
      </c>
      <c r="G1182" s="34">
        <v>274</v>
      </c>
      <c r="H1182" s="34">
        <v>271</v>
      </c>
      <c r="I1182" s="34">
        <v>226</v>
      </c>
      <c r="J1182" s="34">
        <v>216</v>
      </c>
      <c r="K1182" s="34">
        <v>201</v>
      </c>
      <c r="L1182" s="34">
        <v>169</v>
      </c>
      <c r="M1182" s="34">
        <v>200</v>
      </c>
      <c r="N1182" s="34">
        <v>235</v>
      </c>
      <c r="O1182" s="34">
        <v>224</v>
      </c>
      <c r="P1182" s="34">
        <v>207</v>
      </c>
      <c r="Q1182" s="34">
        <v>286</v>
      </c>
      <c r="R1182" s="34">
        <v>288</v>
      </c>
      <c r="S1182" s="34">
        <v>331</v>
      </c>
      <c r="T1182" s="34">
        <v>214</v>
      </c>
      <c r="U1182" s="34">
        <v>281</v>
      </c>
      <c r="V1182" s="34">
        <v>262</v>
      </c>
      <c r="W1182" s="34">
        <v>292</v>
      </c>
      <c r="X1182" s="34">
        <v>261</v>
      </c>
      <c r="Y1182" s="34">
        <v>265</v>
      </c>
      <c r="Z1182" s="34">
        <v>222</v>
      </c>
      <c r="AA1182" s="34">
        <v>381</v>
      </c>
      <c r="AB1182" s="34">
        <v>265</v>
      </c>
      <c r="AC1182" s="34">
        <v>418</v>
      </c>
    </row>
    <row r="1183" spans="1:29" x14ac:dyDescent="0.2">
      <c r="A1183" s="34" t="s">
        <v>61676</v>
      </c>
      <c r="B1183" s="34">
        <v>329</v>
      </c>
      <c r="C1183" s="34">
        <v>342</v>
      </c>
      <c r="D1183" s="34">
        <v>403</v>
      </c>
      <c r="E1183" s="34">
        <v>396</v>
      </c>
      <c r="F1183" s="34">
        <v>390</v>
      </c>
      <c r="G1183" s="34">
        <v>395</v>
      </c>
      <c r="H1183" s="34">
        <v>405</v>
      </c>
      <c r="I1183" s="34">
        <v>352</v>
      </c>
      <c r="J1183" s="34">
        <v>305</v>
      </c>
      <c r="K1183" s="34">
        <v>350</v>
      </c>
      <c r="L1183" s="34">
        <v>249</v>
      </c>
      <c r="M1183" s="34">
        <v>334</v>
      </c>
      <c r="N1183" s="34">
        <v>273</v>
      </c>
      <c r="O1183" s="34">
        <v>350</v>
      </c>
      <c r="P1183" s="34">
        <v>325</v>
      </c>
      <c r="Q1183" s="34">
        <v>491</v>
      </c>
      <c r="R1183" s="34">
        <v>432</v>
      </c>
      <c r="S1183" s="34">
        <v>445</v>
      </c>
      <c r="T1183" s="34">
        <v>352</v>
      </c>
      <c r="U1183" s="34">
        <v>395</v>
      </c>
      <c r="V1183" s="34">
        <v>463</v>
      </c>
      <c r="W1183" s="34">
        <v>445</v>
      </c>
      <c r="X1183" s="34">
        <v>377</v>
      </c>
      <c r="Y1183" s="34">
        <v>363</v>
      </c>
      <c r="Z1183" s="34">
        <v>416</v>
      </c>
      <c r="AA1183" s="34">
        <v>513</v>
      </c>
      <c r="AB1183" s="34">
        <v>354</v>
      </c>
      <c r="AC1183" s="34">
        <v>613</v>
      </c>
    </row>
    <row r="1184" spans="1:29" x14ac:dyDescent="0.2">
      <c r="A1184" s="34" t="s">
        <v>61677</v>
      </c>
      <c r="B1184" s="34">
        <v>203</v>
      </c>
      <c r="C1184" s="34">
        <v>115</v>
      </c>
      <c r="D1184" s="34">
        <v>109</v>
      </c>
      <c r="E1184" s="34">
        <v>80</v>
      </c>
      <c r="F1184" s="34">
        <v>111</v>
      </c>
      <c r="G1184" s="34">
        <v>120</v>
      </c>
      <c r="H1184" s="34">
        <v>87</v>
      </c>
      <c r="I1184" s="34">
        <v>72</v>
      </c>
      <c r="J1184" s="34">
        <v>79</v>
      </c>
      <c r="K1184" s="34">
        <v>80</v>
      </c>
      <c r="L1184" s="34">
        <v>77</v>
      </c>
      <c r="M1184" s="34">
        <v>79</v>
      </c>
      <c r="N1184" s="34">
        <v>111</v>
      </c>
      <c r="O1184" s="34">
        <v>74</v>
      </c>
      <c r="P1184" s="34">
        <v>99</v>
      </c>
      <c r="Q1184" s="34">
        <v>94</v>
      </c>
      <c r="R1184" s="34">
        <v>97</v>
      </c>
      <c r="S1184" s="34">
        <v>92</v>
      </c>
      <c r="T1184" s="34">
        <v>118</v>
      </c>
      <c r="U1184" s="34">
        <v>106</v>
      </c>
      <c r="V1184" s="34">
        <v>132</v>
      </c>
      <c r="W1184" s="34">
        <v>79</v>
      </c>
      <c r="X1184" s="34">
        <v>155</v>
      </c>
      <c r="Y1184" s="34">
        <v>88</v>
      </c>
      <c r="Z1184" s="34">
        <v>142</v>
      </c>
      <c r="AA1184" s="34">
        <v>137</v>
      </c>
      <c r="AB1184" s="34">
        <v>169</v>
      </c>
      <c r="AC1184" s="34">
        <v>148</v>
      </c>
    </row>
    <row r="1185" spans="1:29" x14ac:dyDescent="0.2">
      <c r="A1185" s="34" t="s">
        <v>61678</v>
      </c>
      <c r="B1185" s="34">
        <v>1311</v>
      </c>
      <c r="C1185" s="34">
        <v>1205</v>
      </c>
      <c r="D1185" s="34">
        <v>1597</v>
      </c>
      <c r="E1185" s="34">
        <v>1412</v>
      </c>
      <c r="F1185" s="34">
        <v>1633</v>
      </c>
      <c r="G1185" s="34">
        <v>1383</v>
      </c>
      <c r="H1185" s="34">
        <v>1465</v>
      </c>
      <c r="I1185" s="34">
        <v>1361</v>
      </c>
      <c r="J1185" s="34">
        <v>1410</v>
      </c>
      <c r="K1185" s="34">
        <v>1617</v>
      </c>
      <c r="L1185" s="34">
        <v>1238</v>
      </c>
      <c r="M1185" s="34">
        <v>1261</v>
      </c>
      <c r="N1185" s="34">
        <v>1351</v>
      </c>
      <c r="O1185" s="34">
        <v>1267</v>
      </c>
      <c r="P1185" s="34">
        <v>1386</v>
      </c>
      <c r="Q1185" s="34">
        <v>1905</v>
      </c>
      <c r="R1185" s="34">
        <v>2003</v>
      </c>
      <c r="S1185" s="34">
        <v>1709</v>
      </c>
      <c r="T1185" s="34">
        <v>1698</v>
      </c>
      <c r="U1185" s="34">
        <v>1485</v>
      </c>
      <c r="V1185" s="34">
        <v>1801</v>
      </c>
      <c r="W1185" s="34">
        <v>1928</v>
      </c>
      <c r="X1185" s="34">
        <v>1959</v>
      </c>
      <c r="Y1185" s="34">
        <v>1620</v>
      </c>
      <c r="Z1185" s="34">
        <v>1744</v>
      </c>
      <c r="AA1185" s="34">
        <v>1906</v>
      </c>
      <c r="AB1185" s="34">
        <v>1942</v>
      </c>
      <c r="AC1185" s="34">
        <v>2523</v>
      </c>
    </row>
    <row r="1186" spans="1:29" x14ac:dyDescent="0.2">
      <c r="A1186" s="34" t="s">
        <v>61679</v>
      </c>
      <c r="B1186" s="34">
        <v>218</v>
      </c>
      <c r="C1186" s="34">
        <v>206</v>
      </c>
      <c r="D1186" s="34">
        <v>165</v>
      </c>
      <c r="E1186" s="34">
        <v>212</v>
      </c>
      <c r="F1186" s="34">
        <v>151</v>
      </c>
      <c r="G1186" s="34">
        <v>227</v>
      </c>
      <c r="H1186" s="34">
        <v>106</v>
      </c>
      <c r="I1186" s="34">
        <v>176</v>
      </c>
      <c r="J1186" s="34">
        <v>115</v>
      </c>
      <c r="K1186" s="34">
        <v>234</v>
      </c>
      <c r="L1186" s="34">
        <v>79</v>
      </c>
      <c r="M1186" s="34">
        <v>180</v>
      </c>
      <c r="N1186" s="34">
        <v>101</v>
      </c>
      <c r="O1186" s="34">
        <v>180</v>
      </c>
      <c r="P1186" s="34">
        <v>114</v>
      </c>
      <c r="Q1186" s="34">
        <v>193</v>
      </c>
      <c r="R1186" s="34">
        <v>158</v>
      </c>
      <c r="S1186" s="34">
        <v>267</v>
      </c>
      <c r="T1186" s="34">
        <v>116</v>
      </c>
      <c r="U1186" s="34">
        <v>148</v>
      </c>
      <c r="V1186" s="34">
        <v>172</v>
      </c>
      <c r="W1186" s="34">
        <v>168</v>
      </c>
      <c r="X1186" s="34">
        <v>193</v>
      </c>
      <c r="Y1186" s="34">
        <v>173</v>
      </c>
      <c r="Z1186" s="34">
        <v>155</v>
      </c>
      <c r="AA1186" s="34">
        <v>210</v>
      </c>
      <c r="AB1186" s="34">
        <v>137</v>
      </c>
      <c r="AC1186" s="34">
        <v>311</v>
      </c>
    </row>
    <row r="1187" spans="1:29" x14ac:dyDescent="0.2">
      <c r="A1187" s="34" t="s">
        <v>61680</v>
      </c>
      <c r="B1187" s="34">
        <v>383</v>
      </c>
      <c r="C1187" s="34">
        <v>375</v>
      </c>
      <c r="D1187" s="34">
        <v>457</v>
      </c>
      <c r="E1187" s="34">
        <v>514</v>
      </c>
      <c r="F1187" s="34">
        <v>538</v>
      </c>
      <c r="G1187" s="34">
        <v>552</v>
      </c>
      <c r="H1187" s="34">
        <v>569</v>
      </c>
      <c r="I1187" s="34">
        <v>461</v>
      </c>
      <c r="J1187" s="34">
        <v>485</v>
      </c>
      <c r="K1187" s="34">
        <v>545</v>
      </c>
      <c r="L1187" s="34">
        <v>556</v>
      </c>
      <c r="M1187" s="34">
        <v>464</v>
      </c>
      <c r="N1187" s="34">
        <v>439</v>
      </c>
      <c r="O1187" s="34">
        <v>512</v>
      </c>
      <c r="P1187" s="34">
        <v>489</v>
      </c>
      <c r="Q1187" s="34">
        <v>638</v>
      </c>
      <c r="R1187" s="34">
        <v>679</v>
      </c>
      <c r="S1187" s="34">
        <v>596</v>
      </c>
      <c r="T1187" s="34">
        <v>677</v>
      </c>
      <c r="U1187" s="34">
        <v>628</v>
      </c>
      <c r="V1187" s="34">
        <v>588</v>
      </c>
      <c r="W1187" s="34">
        <v>786</v>
      </c>
      <c r="X1187" s="34">
        <v>746</v>
      </c>
      <c r="Y1187" s="34">
        <v>734</v>
      </c>
      <c r="Z1187" s="34">
        <v>549</v>
      </c>
      <c r="AA1187" s="34">
        <v>584</v>
      </c>
      <c r="AB1187" s="34">
        <v>760</v>
      </c>
      <c r="AC1187" s="34">
        <v>906</v>
      </c>
    </row>
    <row r="1188" spans="1:29" x14ac:dyDescent="0.2">
      <c r="A1188" s="34" t="s">
        <v>61681</v>
      </c>
      <c r="B1188" s="34">
        <v>298</v>
      </c>
      <c r="C1188" s="34">
        <v>250</v>
      </c>
      <c r="D1188" s="34">
        <v>231</v>
      </c>
      <c r="E1188" s="34">
        <v>290</v>
      </c>
      <c r="F1188" s="34">
        <v>230</v>
      </c>
      <c r="G1188" s="34">
        <v>300</v>
      </c>
      <c r="H1188" s="34">
        <v>247</v>
      </c>
      <c r="I1188" s="34">
        <v>267</v>
      </c>
      <c r="J1188" s="34">
        <v>226</v>
      </c>
      <c r="K1188" s="34">
        <v>271</v>
      </c>
      <c r="L1188" s="34">
        <v>196</v>
      </c>
      <c r="M1188" s="34">
        <v>241</v>
      </c>
      <c r="N1188" s="34">
        <v>199</v>
      </c>
      <c r="O1188" s="34">
        <v>223</v>
      </c>
      <c r="P1188" s="34">
        <v>238</v>
      </c>
      <c r="Q1188" s="34">
        <v>374</v>
      </c>
      <c r="R1188" s="34">
        <v>322</v>
      </c>
      <c r="S1188" s="34">
        <v>251</v>
      </c>
      <c r="T1188" s="34">
        <v>278</v>
      </c>
      <c r="U1188" s="34">
        <v>288</v>
      </c>
      <c r="V1188" s="34">
        <v>308</v>
      </c>
      <c r="W1188" s="34">
        <v>397</v>
      </c>
      <c r="X1188" s="34">
        <v>259</v>
      </c>
      <c r="Y1188" s="34">
        <v>339</v>
      </c>
      <c r="Z1188" s="34">
        <v>269</v>
      </c>
      <c r="AA1188" s="34">
        <v>367</v>
      </c>
      <c r="AB1188" s="34">
        <v>316</v>
      </c>
      <c r="AC1188" s="34">
        <v>419</v>
      </c>
    </row>
    <row r="1189" spans="1:29" x14ac:dyDescent="0.2">
      <c r="A1189" s="34" t="s">
        <v>61682</v>
      </c>
      <c r="B1189" s="34">
        <v>138</v>
      </c>
      <c r="C1189" s="34">
        <v>110</v>
      </c>
      <c r="D1189" s="34">
        <v>114</v>
      </c>
      <c r="E1189" s="34">
        <v>166</v>
      </c>
      <c r="F1189" s="34">
        <v>138</v>
      </c>
      <c r="G1189" s="34">
        <v>133</v>
      </c>
      <c r="H1189" s="34">
        <v>135</v>
      </c>
      <c r="I1189" s="34">
        <v>166</v>
      </c>
      <c r="J1189" s="34">
        <v>122</v>
      </c>
      <c r="K1189" s="34">
        <v>141</v>
      </c>
      <c r="L1189" s="34">
        <v>94</v>
      </c>
      <c r="M1189" s="34">
        <v>131</v>
      </c>
      <c r="N1189" s="34">
        <v>104</v>
      </c>
      <c r="O1189" s="34">
        <v>172</v>
      </c>
      <c r="P1189" s="34">
        <v>140</v>
      </c>
      <c r="Q1189" s="34">
        <v>191</v>
      </c>
      <c r="R1189" s="34">
        <v>143</v>
      </c>
      <c r="S1189" s="34">
        <v>163</v>
      </c>
      <c r="T1189" s="34">
        <v>153</v>
      </c>
      <c r="U1189" s="34">
        <v>157</v>
      </c>
      <c r="V1189" s="34">
        <v>180</v>
      </c>
      <c r="W1189" s="34">
        <v>181</v>
      </c>
      <c r="X1189" s="34">
        <v>183</v>
      </c>
      <c r="Y1189" s="34">
        <v>182</v>
      </c>
      <c r="Z1189" s="34">
        <v>135</v>
      </c>
      <c r="AA1189" s="34">
        <v>156</v>
      </c>
      <c r="AB1189" s="34">
        <v>167</v>
      </c>
      <c r="AC1189" s="34">
        <v>234</v>
      </c>
    </row>
    <row r="1190" spans="1:29" x14ac:dyDescent="0.2">
      <c r="A1190" s="34" t="s">
        <v>61683</v>
      </c>
      <c r="B1190" s="34">
        <v>542</v>
      </c>
      <c r="C1190" s="34">
        <v>511</v>
      </c>
      <c r="D1190" s="34">
        <v>621</v>
      </c>
      <c r="E1190" s="34">
        <v>583</v>
      </c>
      <c r="F1190" s="34">
        <v>663</v>
      </c>
      <c r="G1190" s="34">
        <v>540</v>
      </c>
      <c r="H1190" s="34">
        <v>680</v>
      </c>
      <c r="I1190" s="34">
        <v>567</v>
      </c>
      <c r="J1190" s="34">
        <v>666</v>
      </c>
      <c r="K1190" s="34">
        <v>572</v>
      </c>
      <c r="L1190" s="34">
        <v>631</v>
      </c>
      <c r="M1190" s="34">
        <v>529</v>
      </c>
      <c r="N1190" s="34">
        <v>605</v>
      </c>
      <c r="O1190" s="34">
        <v>504</v>
      </c>
      <c r="P1190" s="34">
        <v>647</v>
      </c>
      <c r="Q1190" s="34">
        <v>814</v>
      </c>
      <c r="R1190" s="34">
        <v>862</v>
      </c>
      <c r="S1190" s="34">
        <v>678</v>
      </c>
      <c r="T1190" s="34">
        <v>922</v>
      </c>
      <c r="U1190" s="34">
        <v>676</v>
      </c>
      <c r="V1190" s="34">
        <v>796</v>
      </c>
      <c r="W1190" s="34">
        <v>1000</v>
      </c>
      <c r="X1190" s="34">
        <v>798</v>
      </c>
      <c r="Y1190" s="34">
        <v>784</v>
      </c>
      <c r="Z1190" s="34">
        <v>686</v>
      </c>
      <c r="AA1190" s="34">
        <v>770</v>
      </c>
      <c r="AB1190" s="34">
        <v>913</v>
      </c>
      <c r="AC1190" s="34">
        <v>1028</v>
      </c>
    </row>
    <row r="1191" spans="1:29" x14ac:dyDescent="0.2">
      <c r="A1191" s="34" t="s">
        <v>61684</v>
      </c>
      <c r="B1191" s="34">
        <v>176</v>
      </c>
      <c r="C1191" s="34">
        <v>341</v>
      </c>
      <c r="D1191" s="34">
        <v>358</v>
      </c>
      <c r="E1191" s="34">
        <v>402</v>
      </c>
      <c r="F1191" s="34">
        <v>294</v>
      </c>
      <c r="G1191" s="34">
        <v>403</v>
      </c>
      <c r="H1191" s="34">
        <v>206</v>
      </c>
      <c r="I1191" s="34">
        <v>263</v>
      </c>
      <c r="J1191" s="34">
        <v>167</v>
      </c>
      <c r="K1191" s="34">
        <v>403</v>
      </c>
      <c r="L1191" s="34">
        <v>105</v>
      </c>
      <c r="M1191" s="34">
        <v>247</v>
      </c>
      <c r="N1191" s="34">
        <v>182</v>
      </c>
      <c r="O1191" s="34">
        <v>224</v>
      </c>
      <c r="P1191" s="34">
        <v>253</v>
      </c>
      <c r="Q1191" s="34">
        <v>294</v>
      </c>
      <c r="R1191" s="34">
        <v>218</v>
      </c>
      <c r="S1191" s="34">
        <v>505</v>
      </c>
      <c r="T1191" s="34">
        <v>123</v>
      </c>
      <c r="U1191" s="34">
        <v>287</v>
      </c>
      <c r="V1191" s="34">
        <v>226</v>
      </c>
      <c r="W1191" s="34">
        <v>229</v>
      </c>
      <c r="X1191" s="34">
        <v>349</v>
      </c>
      <c r="Y1191" s="34">
        <v>178</v>
      </c>
      <c r="Z1191" s="34">
        <v>291</v>
      </c>
      <c r="AA1191" s="34">
        <v>399</v>
      </c>
      <c r="AB1191" s="34">
        <v>135</v>
      </c>
      <c r="AC1191" s="34">
        <v>480</v>
      </c>
    </row>
    <row r="1192" spans="1:29" x14ac:dyDescent="0.2">
      <c r="A1192" s="34" t="s">
        <v>61685</v>
      </c>
      <c r="B1192" s="34">
        <v>272</v>
      </c>
      <c r="C1192" s="34">
        <v>301</v>
      </c>
      <c r="D1192" s="34">
        <v>314</v>
      </c>
      <c r="E1192" s="34">
        <v>370</v>
      </c>
      <c r="F1192" s="34">
        <v>388</v>
      </c>
      <c r="G1192" s="34">
        <v>330</v>
      </c>
      <c r="H1192" s="34">
        <v>332</v>
      </c>
      <c r="I1192" s="34">
        <v>337</v>
      </c>
      <c r="J1192" s="34">
        <v>275</v>
      </c>
      <c r="K1192" s="34">
        <v>393</v>
      </c>
      <c r="L1192" s="34">
        <v>281</v>
      </c>
      <c r="M1192" s="34">
        <v>325</v>
      </c>
      <c r="N1192" s="34">
        <v>308</v>
      </c>
      <c r="O1192" s="34">
        <v>345</v>
      </c>
      <c r="P1192" s="34">
        <v>394</v>
      </c>
      <c r="Q1192" s="34">
        <v>447</v>
      </c>
      <c r="R1192" s="34">
        <v>423</v>
      </c>
      <c r="S1192" s="34">
        <v>446</v>
      </c>
      <c r="T1192" s="34">
        <v>342</v>
      </c>
      <c r="U1192" s="34">
        <v>346</v>
      </c>
      <c r="V1192" s="34">
        <v>442</v>
      </c>
      <c r="W1192" s="34">
        <v>469</v>
      </c>
      <c r="X1192" s="34">
        <v>406</v>
      </c>
      <c r="Y1192" s="34">
        <v>385</v>
      </c>
      <c r="Z1192" s="34">
        <v>364</v>
      </c>
      <c r="AA1192" s="34">
        <v>484</v>
      </c>
      <c r="AB1192" s="34">
        <v>488</v>
      </c>
      <c r="AC1192" s="34">
        <v>578</v>
      </c>
    </row>
    <row r="1193" spans="1:29" x14ac:dyDescent="0.2">
      <c r="A1193" s="34" t="s">
        <v>61686</v>
      </c>
      <c r="B1193" s="34">
        <v>262</v>
      </c>
      <c r="C1193" s="34">
        <v>243</v>
      </c>
      <c r="D1193" s="34">
        <v>227</v>
      </c>
      <c r="E1193" s="34">
        <v>236</v>
      </c>
      <c r="F1193" s="34">
        <v>291</v>
      </c>
      <c r="G1193" s="34">
        <v>205</v>
      </c>
      <c r="H1193" s="34">
        <v>206</v>
      </c>
      <c r="I1193" s="34">
        <v>200</v>
      </c>
      <c r="J1193" s="34">
        <v>258</v>
      </c>
      <c r="K1193" s="34">
        <v>233</v>
      </c>
      <c r="L1193" s="34">
        <v>193</v>
      </c>
      <c r="M1193" s="34">
        <v>226</v>
      </c>
      <c r="N1193" s="34">
        <v>253</v>
      </c>
      <c r="O1193" s="34">
        <v>235</v>
      </c>
      <c r="P1193" s="34">
        <v>221</v>
      </c>
      <c r="Q1193" s="34">
        <v>338</v>
      </c>
      <c r="R1193" s="34">
        <v>330</v>
      </c>
      <c r="S1193" s="34">
        <v>278</v>
      </c>
      <c r="T1193" s="34">
        <v>284</v>
      </c>
      <c r="U1193" s="34">
        <v>256</v>
      </c>
      <c r="V1193" s="34">
        <v>320</v>
      </c>
      <c r="W1193" s="34">
        <v>302</v>
      </c>
      <c r="X1193" s="34">
        <v>319</v>
      </c>
      <c r="Y1193" s="34">
        <v>316</v>
      </c>
      <c r="Z1193" s="34">
        <v>259</v>
      </c>
      <c r="AA1193" s="34">
        <v>286</v>
      </c>
      <c r="AB1193" s="34">
        <v>347</v>
      </c>
      <c r="AC1193" s="34">
        <v>399</v>
      </c>
    </row>
    <row r="1194" spans="1:29" x14ac:dyDescent="0.2">
      <c r="A1194" s="34" t="s">
        <v>61687</v>
      </c>
      <c r="B1194" s="34">
        <v>320</v>
      </c>
      <c r="C1194" s="34">
        <v>472</v>
      </c>
      <c r="D1194" s="34">
        <v>429</v>
      </c>
      <c r="E1194" s="34">
        <v>478</v>
      </c>
      <c r="F1194" s="34">
        <v>360</v>
      </c>
      <c r="G1194" s="34">
        <v>413</v>
      </c>
      <c r="H1194" s="34">
        <v>372</v>
      </c>
      <c r="I1194" s="34">
        <v>368</v>
      </c>
      <c r="J1194" s="34">
        <v>266</v>
      </c>
      <c r="K1194" s="34">
        <v>424</v>
      </c>
      <c r="L1194" s="34">
        <v>214</v>
      </c>
      <c r="M1194" s="34">
        <v>386</v>
      </c>
      <c r="N1194" s="34">
        <v>344</v>
      </c>
      <c r="O1194" s="34">
        <v>371</v>
      </c>
      <c r="P1194" s="34">
        <v>320</v>
      </c>
      <c r="Q1194" s="34">
        <v>493</v>
      </c>
      <c r="R1194" s="34">
        <v>413</v>
      </c>
      <c r="S1194" s="34">
        <v>538</v>
      </c>
      <c r="T1194" s="34">
        <v>238</v>
      </c>
      <c r="U1194" s="34">
        <v>368</v>
      </c>
      <c r="V1194" s="34">
        <v>350</v>
      </c>
      <c r="W1194" s="34">
        <v>440</v>
      </c>
      <c r="X1194" s="34">
        <v>452</v>
      </c>
      <c r="Y1194" s="34">
        <v>327</v>
      </c>
      <c r="Z1194" s="34">
        <v>435</v>
      </c>
      <c r="AA1194" s="34">
        <v>508</v>
      </c>
      <c r="AB1194" s="34">
        <v>371</v>
      </c>
      <c r="AC1194" s="34">
        <v>688</v>
      </c>
    </row>
    <row r="1195" spans="1:29" x14ac:dyDescent="0.2">
      <c r="A1195" s="34" t="s">
        <v>61688</v>
      </c>
      <c r="B1195" s="34">
        <v>450</v>
      </c>
      <c r="C1195" s="34">
        <v>419</v>
      </c>
      <c r="D1195" s="34">
        <v>499</v>
      </c>
      <c r="E1195" s="34">
        <v>423</v>
      </c>
      <c r="F1195" s="34">
        <v>498</v>
      </c>
      <c r="G1195" s="34">
        <v>482</v>
      </c>
      <c r="H1195" s="34">
        <v>497</v>
      </c>
      <c r="I1195" s="34">
        <v>420</v>
      </c>
      <c r="J1195" s="34">
        <v>486</v>
      </c>
      <c r="K1195" s="34">
        <v>455</v>
      </c>
      <c r="L1195" s="34">
        <v>491</v>
      </c>
      <c r="M1195" s="34">
        <v>455</v>
      </c>
      <c r="N1195" s="34">
        <v>391</v>
      </c>
      <c r="O1195" s="34">
        <v>467</v>
      </c>
      <c r="P1195" s="34">
        <v>432</v>
      </c>
      <c r="Q1195" s="34">
        <v>619</v>
      </c>
      <c r="R1195" s="34">
        <v>727</v>
      </c>
      <c r="S1195" s="34">
        <v>642</v>
      </c>
      <c r="T1195" s="34">
        <v>660</v>
      </c>
      <c r="U1195" s="34">
        <v>523</v>
      </c>
      <c r="V1195" s="34">
        <v>612</v>
      </c>
      <c r="W1195" s="34">
        <v>692</v>
      </c>
      <c r="X1195" s="34">
        <v>660</v>
      </c>
      <c r="Y1195" s="34">
        <v>565</v>
      </c>
      <c r="Z1195" s="34">
        <v>526</v>
      </c>
      <c r="AA1195" s="34">
        <v>589</v>
      </c>
      <c r="AB1195" s="34">
        <v>781</v>
      </c>
      <c r="AC1195" s="34">
        <v>848</v>
      </c>
    </row>
    <row r="1196" spans="1:29" x14ac:dyDescent="0.2">
      <c r="A1196" s="34" t="s">
        <v>61689</v>
      </c>
      <c r="B1196" s="34">
        <v>137</v>
      </c>
      <c r="C1196" s="34">
        <v>213</v>
      </c>
      <c r="D1196" s="34">
        <v>200</v>
      </c>
      <c r="E1196" s="34">
        <v>251</v>
      </c>
      <c r="F1196" s="34">
        <v>135</v>
      </c>
      <c r="G1196" s="34">
        <v>137</v>
      </c>
      <c r="H1196" s="34">
        <v>120</v>
      </c>
      <c r="I1196" s="34">
        <v>144</v>
      </c>
      <c r="J1196" s="34">
        <v>94</v>
      </c>
      <c r="K1196" s="34">
        <v>207</v>
      </c>
      <c r="L1196" s="34">
        <v>34</v>
      </c>
      <c r="M1196" s="34">
        <v>150</v>
      </c>
      <c r="N1196" s="34">
        <v>99</v>
      </c>
      <c r="O1196" s="34">
        <v>149</v>
      </c>
      <c r="P1196" s="34">
        <v>95</v>
      </c>
      <c r="Q1196" s="34">
        <v>146</v>
      </c>
      <c r="R1196" s="34">
        <v>104</v>
      </c>
      <c r="S1196" s="34">
        <v>251</v>
      </c>
      <c r="T1196" s="34">
        <v>56</v>
      </c>
      <c r="U1196" s="34">
        <v>100</v>
      </c>
      <c r="V1196" s="34">
        <v>131</v>
      </c>
      <c r="W1196" s="34">
        <v>146</v>
      </c>
      <c r="X1196" s="34">
        <v>141</v>
      </c>
      <c r="Y1196" s="34">
        <v>78</v>
      </c>
      <c r="Z1196" s="34">
        <v>165</v>
      </c>
      <c r="AA1196" s="34">
        <v>220</v>
      </c>
      <c r="AB1196" s="34">
        <v>93</v>
      </c>
      <c r="AC1196" s="34">
        <v>242</v>
      </c>
    </row>
    <row r="1197" spans="1:29" x14ac:dyDescent="0.2">
      <c r="A1197" s="34" t="s">
        <v>61690</v>
      </c>
      <c r="B1197" s="34">
        <v>960</v>
      </c>
      <c r="C1197" s="34">
        <v>1145</v>
      </c>
      <c r="D1197" s="34">
        <v>1297</v>
      </c>
      <c r="E1197" s="34">
        <v>1275</v>
      </c>
      <c r="F1197" s="34">
        <v>1253</v>
      </c>
      <c r="G1197" s="34">
        <v>1037</v>
      </c>
      <c r="H1197" s="34">
        <v>1245</v>
      </c>
      <c r="I1197" s="34">
        <v>1127</v>
      </c>
      <c r="J1197" s="34">
        <v>1089</v>
      </c>
      <c r="K1197" s="34">
        <v>1288</v>
      </c>
      <c r="L1197" s="34">
        <v>778</v>
      </c>
      <c r="M1197" s="34">
        <v>1058</v>
      </c>
      <c r="N1197" s="34">
        <v>1072</v>
      </c>
      <c r="O1197" s="34">
        <v>1045</v>
      </c>
      <c r="P1197" s="34">
        <v>1083</v>
      </c>
      <c r="Q1197" s="34">
        <v>1535</v>
      </c>
      <c r="R1197" s="34">
        <v>1429</v>
      </c>
      <c r="S1197" s="34">
        <v>1508</v>
      </c>
      <c r="T1197" s="34">
        <v>1146</v>
      </c>
      <c r="U1197" s="34">
        <v>1162</v>
      </c>
      <c r="V1197" s="34">
        <v>1382</v>
      </c>
      <c r="W1197" s="34">
        <v>1370</v>
      </c>
      <c r="X1197" s="34">
        <v>1476</v>
      </c>
      <c r="Y1197" s="34">
        <v>1236</v>
      </c>
      <c r="Z1197" s="34">
        <v>1341</v>
      </c>
      <c r="AA1197" s="34">
        <v>1574</v>
      </c>
      <c r="AB1197" s="34">
        <v>1433</v>
      </c>
      <c r="AC1197" s="34">
        <v>2020</v>
      </c>
    </row>
    <row r="1198" spans="1:29" x14ac:dyDescent="0.2">
      <c r="A1198" s="34" t="s">
        <v>61691</v>
      </c>
      <c r="B1198" s="34">
        <v>276</v>
      </c>
      <c r="C1198" s="34">
        <v>352</v>
      </c>
      <c r="D1198" s="34">
        <v>447</v>
      </c>
      <c r="E1198" s="34">
        <v>370</v>
      </c>
      <c r="F1198" s="34">
        <v>376</v>
      </c>
      <c r="G1198" s="34">
        <v>369</v>
      </c>
      <c r="H1198" s="34">
        <v>371</v>
      </c>
      <c r="I1198" s="34">
        <v>375</v>
      </c>
      <c r="J1198" s="34">
        <v>321</v>
      </c>
      <c r="K1198" s="34">
        <v>408</v>
      </c>
      <c r="L1198" s="34">
        <v>283</v>
      </c>
      <c r="M1198" s="34">
        <v>324</v>
      </c>
      <c r="N1198" s="34">
        <v>311</v>
      </c>
      <c r="O1198" s="34">
        <v>380</v>
      </c>
      <c r="P1198" s="34">
        <v>340</v>
      </c>
      <c r="Q1198" s="34">
        <v>421</v>
      </c>
      <c r="R1198" s="34">
        <v>396</v>
      </c>
      <c r="S1198" s="34">
        <v>478</v>
      </c>
      <c r="T1198" s="34">
        <v>352</v>
      </c>
      <c r="U1198" s="34">
        <v>386</v>
      </c>
      <c r="V1198" s="34">
        <v>361</v>
      </c>
      <c r="W1198" s="34">
        <v>471</v>
      </c>
      <c r="X1198" s="34">
        <v>454</v>
      </c>
      <c r="Y1198" s="34">
        <v>467</v>
      </c>
      <c r="Z1198" s="34">
        <v>411</v>
      </c>
      <c r="AA1198" s="34">
        <v>468</v>
      </c>
      <c r="AB1198" s="34">
        <v>469</v>
      </c>
      <c r="AC1198" s="34">
        <v>624</v>
      </c>
    </row>
    <row r="1199" spans="1:29" x14ac:dyDescent="0.2">
      <c r="A1199" s="34" t="s">
        <v>61692</v>
      </c>
      <c r="B1199" s="34">
        <v>201</v>
      </c>
      <c r="C1199" s="34">
        <v>309</v>
      </c>
      <c r="D1199" s="34">
        <v>270</v>
      </c>
      <c r="E1199" s="34">
        <v>288</v>
      </c>
      <c r="F1199" s="34">
        <v>275</v>
      </c>
      <c r="G1199" s="34">
        <v>220</v>
      </c>
      <c r="H1199" s="34">
        <v>239</v>
      </c>
      <c r="I1199" s="34">
        <v>292</v>
      </c>
      <c r="J1199" s="34">
        <v>214</v>
      </c>
      <c r="K1199" s="34">
        <v>317</v>
      </c>
      <c r="L1199" s="34">
        <v>108</v>
      </c>
      <c r="M1199" s="34">
        <v>255</v>
      </c>
      <c r="N1199" s="34">
        <v>213</v>
      </c>
      <c r="O1199" s="34">
        <v>254</v>
      </c>
      <c r="P1199" s="34">
        <v>206</v>
      </c>
      <c r="Q1199" s="34">
        <v>313</v>
      </c>
      <c r="R1199" s="34">
        <v>248</v>
      </c>
      <c r="S1199" s="34">
        <v>415</v>
      </c>
      <c r="T1199" s="34">
        <v>170</v>
      </c>
      <c r="U1199" s="34">
        <v>221</v>
      </c>
      <c r="V1199" s="34">
        <v>250</v>
      </c>
      <c r="W1199" s="34">
        <v>239</v>
      </c>
      <c r="X1199" s="34">
        <v>299</v>
      </c>
      <c r="Y1199" s="34">
        <v>229</v>
      </c>
      <c r="Z1199" s="34">
        <v>244</v>
      </c>
      <c r="AA1199" s="34">
        <v>355</v>
      </c>
      <c r="AB1199" s="34">
        <v>187</v>
      </c>
      <c r="AC1199" s="34">
        <v>441</v>
      </c>
    </row>
    <row r="1200" spans="1:29" x14ac:dyDescent="0.2">
      <c r="A1200" s="34" t="s">
        <v>61693</v>
      </c>
      <c r="B1200" s="34">
        <v>69</v>
      </c>
      <c r="C1200" s="34">
        <v>50</v>
      </c>
      <c r="D1200" s="34">
        <v>97</v>
      </c>
      <c r="E1200" s="34">
        <v>63</v>
      </c>
      <c r="F1200" s="34">
        <v>86</v>
      </c>
      <c r="G1200" s="34">
        <v>57</v>
      </c>
      <c r="H1200" s="34">
        <v>60</v>
      </c>
      <c r="I1200" s="34">
        <v>30</v>
      </c>
      <c r="J1200" s="34">
        <v>66</v>
      </c>
      <c r="K1200" s="34">
        <v>56</v>
      </c>
      <c r="L1200" s="34">
        <v>41</v>
      </c>
      <c r="M1200" s="34">
        <v>29</v>
      </c>
      <c r="N1200" s="34">
        <v>43</v>
      </c>
      <c r="O1200" s="34">
        <v>52</v>
      </c>
      <c r="P1200" s="34">
        <v>50</v>
      </c>
      <c r="Q1200" s="34">
        <v>93</v>
      </c>
      <c r="R1200" s="34">
        <v>63</v>
      </c>
      <c r="S1200" s="34">
        <v>64</v>
      </c>
      <c r="T1200" s="34">
        <v>68</v>
      </c>
      <c r="U1200" s="34">
        <v>41</v>
      </c>
      <c r="V1200" s="34">
        <v>85</v>
      </c>
      <c r="W1200" s="34">
        <v>82</v>
      </c>
      <c r="X1200" s="34">
        <v>103</v>
      </c>
      <c r="Y1200" s="34">
        <v>75</v>
      </c>
      <c r="Z1200" s="34">
        <v>83</v>
      </c>
      <c r="AA1200" s="34">
        <v>93</v>
      </c>
      <c r="AB1200" s="34">
        <v>59</v>
      </c>
      <c r="AC1200" s="34">
        <v>87</v>
      </c>
    </row>
    <row r="1201" spans="1:29" x14ac:dyDescent="0.2">
      <c r="A1201" s="34" t="s">
        <v>61694</v>
      </c>
      <c r="B1201" s="34">
        <v>609</v>
      </c>
      <c r="C1201" s="34">
        <v>809</v>
      </c>
      <c r="D1201" s="34">
        <v>984</v>
      </c>
      <c r="E1201" s="34">
        <v>899</v>
      </c>
      <c r="F1201" s="34">
        <v>907</v>
      </c>
      <c r="G1201" s="34">
        <v>880</v>
      </c>
      <c r="H1201" s="34">
        <v>855</v>
      </c>
      <c r="I1201" s="34">
        <v>837</v>
      </c>
      <c r="J1201" s="34">
        <v>798</v>
      </c>
      <c r="K1201" s="34">
        <v>964</v>
      </c>
      <c r="L1201" s="34">
        <v>708</v>
      </c>
      <c r="M1201" s="34">
        <v>715</v>
      </c>
      <c r="N1201" s="34">
        <v>818</v>
      </c>
      <c r="O1201" s="34">
        <v>746</v>
      </c>
      <c r="P1201" s="34">
        <v>826</v>
      </c>
      <c r="Q1201" s="34">
        <v>1208</v>
      </c>
      <c r="R1201" s="34">
        <v>1092</v>
      </c>
      <c r="S1201" s="34">
        <v>1108</v>
      </c>
      <c r="T1201" s="34">
        <v>976</v>
      </c>
      <c r="U1201" s="34">
        <v>840</v>
      </c>
      <c r="V1201" s="34">
        <v>1097</v>
      </c>
      <c r="W1201" s="34">
        <v>1059</v>
      </c>
      <c r="X1201" s="34">
        <v>1097</v>
      </c>
      <c r="Y1201" s="34">
        <v>1072</v>
      </c>
      <c r="Z1201" s="34">
        <v>1035</v>
      </c>
      <c r="AA1201" s="34">
        <v>1168</v>
      </c>
      <c r="AB1201" s="34">
        <v>1105</v>
      </c>
      <c r="AC1201" s="34">
        <v>1507</v>
      </c>
    </row>
    <row r="1202" spans="1:29" x14ac:dyDescent="0.2">
      <c r="A1202" s="34" t="s">
        <v>61695</v>
      </c>
      <c r="B1202" s="34">
        <v>168</v>
      </c>
      <c r="C1202" s="34">
        <v>292</v>
      </c>
      <c r="D1202" s="34">
        <v>260</v>
      </c>
      <c r="E1202" s="34">
        <v>260</v>
      </c>
      <c r="F1202" s="34">
        <v>242</v>
      </c>
      <c r="G1202" s="34">
        <v>333</v>
      </c>
      <c r="H1202" s="34">
        <v>216</v>
      </c>
      <c r="I1202" s="34">
        <v>239</v>
      </c>
      <c r="J1202" s="34">
        <v>166</v>
      </c>
      <c r="K1202" s="34">
        <v>326</v>
      </c>
      <c r="L1202" s="34">
        <v>138</v>
      </c>
      <c r="M1202" s="34">
        <v>209</v>
      </c>
      <c r="N1202" s="34">
        <v>190</v>
      </c>
      <c r="O1202" s="34">
        <v>233</v>
      </c>
      <c r="P1202" s="34">
        <v>219</v>
      </c>
      <c r="Q1202" s="34">
        <v>286</v>
      </c>
      <c r="R1202" s="34">
        <v>235</v>
      </c>
      <c r="S1202" s="34">
        <v>342</v>
      </c>
      <c r="T1202" s="34">
        <v>178</v>
      </c>
      <c r="U1202" s="34">
        <v>244</v>
      </c>
      <c r="V1202" s="34">
        <v>261</v>
      </c>
      <c r="W1202" s="34">
        <v>251</v>
      </c>
      <c r="X1202" s="34">
        <v>284</v>
      </c>
      <c r="Y1202" s="34">
        <v>213</v>
      </c>
      <c r="Z1202" s="34">
        <v>276</v>
      </c>
      <c r="AA1202" s="34">
        <v>329</v>
      </c>
      <c r="AB1202" s="34">
        <v>241</v>
      </c>
      <c r="AC1202" s="34">
        <v>479</v>
      </c>
    </row>
    <row r="1203" spans="1:29" x14ac:dyDescent="0.2">
      <c r="A1203" s="34" t="s">
        <v>61696</v>
      </c>
      <c r="B1203" s="34">
        <v>624</v>
      </c>
      <c r="C1203" s="34">
        <v>549</v>
      </c>
      <c r="D1203" s="34">
        <v>676</v>
      </c>
      <c r="E1203" s="34">
        <v>601</v>
      </c>
      <c r="F1203" s="34">
        <v>709</v>
      </c>
      <c r="G1203" s="34">
        <v>655</v>
      </c>
      <c r="H1203" s="34">
        <v>638</v>
      </c>
      <c r="I1203" s="34">
        <v>591</v>
      </c>
      <c r="J1203" s="34">
        <v>672</v>
      </c>
      <c r="K1203" s="34">
        <v>613</v>
      </c>
      <c r="L1203" s="34">
        <v>688</v>
      </c>
      <c r="M1203" s="34">
        <v>550</v>
      </c>
      <c r="N1203" s="34">
        <v>609</v>
      </c>
      <c r="O1203" s="34">
        <v>551</v>
      </c>
      <c r="P1203" s="34">
        <v>616</v>
      </c>
      <c r="Q1203" s="34">
        <v>1002</v>
      </c>
      <c r="R1203" s="34">
        <v>840</v>
      </c>
      <c r="S1203" s="34">
        <v>748</v>
      </c>
      <c r="T1203" s="34">
        <v>940</v>
      </c>
      <c r="U1203" s="34">
        <v>679</v>
      </c>
      <c r="V1203" s="34">
        <v>831</v>
      </c>
      <c r="W1203" s="34">
        <v>1027</v>
      </c>
      <c r="X1203" s="34">
        <v>796</v>
      </c>
      <c r="Y1203" s="34">
        <v>924</v>
      </c>
      <c r="Z1203" s="34">
        <v>670</v>
      </c>
      <c r="AA1203" s="34">
        <v>831</v>
      </c>
      <c r="AB1203" s="34">
        <v>1110</v>
      </c>
      <c r="AC1203" s="34">
        <v>1104</v>
      </c>
    </row>
    <row r="1204" spans="1:29" x14ac:dyDescent="0.2">
      <c r="A1204" s="34" t="s">
        <v>61697</v>
      </c>
      <c r="B1204" s="34">
        <v>429</v>
      </c>
      <c r="C1204" s="34">
        <v>625</v>
      </c>
      <c r="D1204" s="34">
        <v>614</v>
      </c>
      <c r="E1204" s="34">
        <v>697</v>
      </c>
      <c r="F1204" s="34">
        <v>642</v>
      </c>
      <c r="G1204" s="34">
        <v>670</v>
      </c>
      <c r="H1204" s="34">
        <v>618</v>
      </c>
      <c r="I1204" s="34">
        <v>646</v>
      </c>
      <c r="J1204" s="34">
        <v>557</v>
      </c>
      <c r="K1204" s="34">
        <v>647</v>
      </c>
      <c r="L1204" s="34">
        <v>505</v>
      </c>
      <c r="M1204" s="34">
        <v>581</v>
      </c>
      <c r="N1204" s="34">
        <v>546</v>
      </c>
      <c r="O1204" s="34">
        <v>591</v>
      </c>
      <c r="P1204" s="34">
        <v>553</v>
      </c>
      <c r="Q1204" s="34">
        <v>849</v>
      </c>
      <c r="R1204" s="34">
        <v>732</v>
      </c>
      <c r="S1204" s="34">
        <v>764</v>
      </c>
      <c r="T1204" s="34">
        <v>673</v>
      </c>
      <c r="U1204" s="34">
        <v>758</v>
      </c>
      <c r="V1204" s="34">
        <v>724</v>
      </c>
      <c r="W1204" s="34">
        <v>880</v>
      </c>
      <c r="X1204" s="34">
        <v>793</v>
      </c>
      <c r="Y1204" s="34">
        <v>856</v>
      </c>
      <c r="Z1204" s="34">
        <v>704</v>
      </c>
      <c r="AA1204" s="34">
        <v>851</v>
      </c>
      <c r="AB1204" s="34">
        <v>745</v>
      </c>
      <c r="AC1204" s="34">
        <v>1098</v>
      </c>
    </row>
    <row r="1205" spans="1:29" x14ac:dyDescent="0.2">
      <c r="A1205" s="34" t="s">
        <v>61698</v>
      </c>
      <c r="B1205" s="34">
        <v>579</v>
      </c>
      <c r="C1205" s="34">
        <v>633</v>
      </c>
      <c r="D1205" s="34">
        <v>791</v>
      </c>
      <c r="E1205" s="34">
        <v>747</v>
      </c>
      <c r="F1205" s="34">
        <v>727</v>
      </c>
      <c r="G1205" s="34">
        <v>854</v>
      </c>
      <c r="H1205" s="34">
        <v>791</v>
      </c>
      <c r="I1205" s="34">
        <v>676</v>
      </c>
      <c r="J1205" s="34">
        <v>670</v>
      </c>
      <c r="K1205" s="34">
        <v>794</v>
      </c>
      <c r="L1205" s="34">
        <v>658</v>
      </c>
      <c r="M1205" s="34">
        <v>670</v>
      </c>
      <c r="N1205" s="34">
        <v>598</v>
      </c>
      <c r="O1205" s="34">
        <v>677</v>
      </c>
      <c r="P1205" s="34">
        <v>691</v>
      </c>
      <c r="Q1205" s="34">
        <v>948</v>
      </c>
      <c r="R1205" s="34">
        <v>961</v>
      </c>
      <c r="S1205" s="34">
        <v>942</v>
      </c>
      <c r="T1205" s="34">
        <v>850</v>
      </c>
      <c r="U1205" s="34">
        <v>778</v>
      </c>
      <c r="V1205" s="34">
        <v>819</v>
      </c>
      <c r="W1205" s="34">
        <v>943</v>
      </c>
      <c r="X1205" s="34">
        <v>901</v>
      </c>
      <c r="Y1205" s="34">
        <v>982</v>
      </c>
      <c r="Z1205" s="34">
        <v>842</v>
      </c>
      <c r="AA1205" s="34">
        <v>809</v>
      </c>
      <c r="AB1205" s="34">
        <v>1061</v>
      </c>
      <c r="AC1205" s="34">
        <v>1181</v>
      </c>
    </row>
    <row r="1206" spans="1:29" x14ac:dyDescent="0.2">
      <c r="A1206" s="34" t="s">
        <v>61699</v>
      </c>
      <c r="B1206" s="34">
        <v>1214</v>
      </c>
      <c r="C1206" s="34">
        <v>360</v>
      </c>
      <c r="D1206" s="34">
        <v>430</v>
      </c>
      <c r="E1206" s="34">
        <v>378</v>
      </c>
      <c r="F1206" s="34">
        <v>436</v>
      </c>
      <c r="G1206" s="34">
        <v>317</v>
      </c>
      <c r="H1206" s="34">
        <v>440</v>
      </c>
      <c r="I1206" s="34">
        <v>376</v>
      </c>
      <c r="J1206" s="34">
        <v>465</v>
      </c>
      <c r="K1206" s="34">
        <v>414</v>
      </c>
      <c r="L1206" s="34">
        <v>582</v>
      </c>
      <c r="M1206" s="34">
        <v>366</v>
      </c>
      <c r="N1206" s="34">
        <v>361</v>
      </c>
      <c r="O1206" s="34">
        <v>363</v>
      </c>
      <c r="P1206" s="34">
        <v>453</v>
      </c>
      <c r="Q1206" s="34">
        <v>657</v>
      </c>
      <c r="R1206" s="34">
        <v>707</v>
      </c>
      <c r="S1206" s="34">
        <v>495</v>
      </c>
      <c r="T1206" s="34">
        <v>786</v>
      </c>
      <c r="U1206" s="34">
        <v>500</v>
      </c>
      <c r="V1206" s="34">
        <v>544</v>
      </c>
      <c r="W1206" s="34">
        <v>942</v>
      </c>
      <c r="X1206" s="34">
        <v>536</v>
      </c>
      <c r="Y1206" s="34">
        <v>647</v>
      </c>
      <c r="Z1206" s="34">
        <v>394</v>
      </c>
      <c r="AA1206" s="34">
        <v>507</v>
      </c>
      <c r="AB1206" s="34">
        <v>809</v>
      </c>
      <c r="AC1206" s="34">
        <v>661</v>
      </c>
    </row>
    <row r="1207" spans="1:29" x14ac:dyDescent="0.2">
      <c r="A1207" s="34" t="s">
        <v>61700</v>
      </c>
      <c r="B1207" s="34">
        <v>15</v>
      </c>
      <c r="C1207" s="34">
        <v>0</v>
      </c>
      <c r="D1207" s="34">
        <v>0</v>
      </c>
      <c r="E1207" s="34">
        <v>0</v>
      </c>
      <c r="F1207" s="34">
        <v>0</v>
      </c>
      <c r="G1207" s="34">
        <v>0</v>
      </c>
      <c r="H1207" s="34">
        <v>0</v>
      </c>
      <c r="I1207" s="34">
        <v>0</v>
      </c>
      <c r="J1207" s="34">
        <v>0</v>
      </c>
      <c r="K1207" s="34">
        <v>0</v>
      </c>
      <c r="L1207" s="34">
        <v>0</v>
      </c>
      <c r="M1207" s="34">
        <v>0</v>
      </c>
      <c r="N1207" s="34">
        <v>0</v>
      </c>
      <c r="O1207" s="34">
        <v>0</v>
      </c>
      <c r="P1207" s="34">
        <v>0</v>
      </c>
      <c r="Q1207" s="34">
        <v>0</v>
      </c>
      <c r="R1207" s="34">
        <v>0</v>
      </c>
      <c r="S1207" s="34">
        <v>0</v>
      </c>
      <c r="T1207" s="34">
        <v>0</v>
      </c>
      <c r="U1207" s="34">
        <v>0</v>
      </c>
      <c r="V1207" s="34">
        <v>0</v>
      </c>
      <c r="W1207" s="34">
        <v>1</v>
      </c>
      <c r="X1207" s="34">
        <v>0</v>
      </c>
      <c r="Y1207" s="34">
        <v>0</v>
      </c>
      <c r="Z1207" s="34">
        <v>0</v>
      </c>
      <c r="AA1207" s="34">
        <v>0</v>
      </c>
      <c r="AB1207" s="34">
        <v>0</v>
      </c>
      <c r="AC1207" s="34">
        <v>0</v>
      </c>
    </row>
    <row r="1208" spans="1:29" x14ac:dyDescent="0.2">
      <c r="A1208" s="34" t="s">
        <v>61701</v>
      </c>
      <c r="B1208" s="34">
        <v>125</v>
      </c>
      <c r="C1208" s="34">
        <v>140</v>
      </c>
      <c r="D1208" s="34">
        <v>182</v>
      </c>
      <c r="E1208" s="34">
        <v>180</v>
      </c>
      <c r="F1208" s="34">
        <v>168</v>
      </c>
      <c r="G1208" s="34">
        <v>210</v>
      </c>
      <c r="H1208" s="34">
        <v>155</v>
      </c>
      <c r="I1208" s="34">
        <v>129</v>
      </c>
      <c r="J1208" s="34">
        <v>154</v>
      </c>
      <c r="K1208" s="34">
        <v>206</v>
      </c>
      <c r="L1208" s="34">
        <v>128</v>
      </c>
      <c r="M1208" s="34">
        <v>149</v>
      </c>
      <c r="N1208" s="34">
        <v>136</v>
      </c>
      <c r="O1208" s="34">
        <v>132</v>
      </c>
      <c r="P1208" s="34">
        <v>167</v>
      </c>
      <c r="Q1208" s="34">
        <v>235</v>
      </c>
      <c r="R1208" s="34">
        <v>247</v>
      </c>
      <c r="S1208" s="34">
        <v>145</v>
      </c>
      <c r="T1208" s="34">
        <v>187</v>
      </c>
      <c r="U1208" s="34">
        <v>151</v>
      </c>
      <c r="V1208" s="34">
        <v>209</v>
      </c>
      <c r="W1208" s="34">
        <v>206</v>
      </c>
      <c r="X1208" s="34">
        <v>195</v>
      </c>
      <c r="Y1208" s="34">
        <v>204</v>
      </c>
      <c r="Z1208" s="34">
        <v>197</v>
      </c>
      <c r="AA1208" s="34">
        <v>226</v>
      </c>
      <c r="AB1208" s="34">
        <v>214</v>
      </c>
      <c r="AC1208" s="34">
        <v>274</v>
      </c>
    </row>
    <row r="1209" spans="1:29" x14ac:dyDescent="0.2">
      <c r="A1209" s="34" t="s">
        <v>61702</v>
      </c>
      <c r="B1209" s="34">
        <v>115</v>
      </c>
      <c r="C1209" s="34">
        <v>117</v>
      </c>
      <c r="D1209" s="34">
        <v>164</v>
      </c>
      <c r="E1209" s="34">
        <v>162</v>
      </c>
      <c r="F1209" s="34">
        <v>136</v>
      </c>
      <c r="G1209" s="34">
        <v>154</v>
      </c>
      <c r="H1209" s="34">
        <v>160</v>
      </c>
      <c r="I1209" s="34">
        <v>112</v>
      </c>
      <c r="J1209" s="34">
        <v>121</v>
      </c>
      <c r="K1209" s="34">
        <v>148</v>
      </c>
      <c r="L1209" s="34">
        <v>88</v>
      </c>
      <c r="M1209" s="34">
        <v>112</v>
      </c>
      <c r="N1209" s="34">
        <v>149</v>
      </c>
      <c r="O1209" s="34">
        <v>137</v>
      </c>
      <c r="P1209" s="34">
        <v>141</v>
      </c>
      <c r="Q1209" s="34">
        <v>178</v>
      </c>
      <c r="R1209" s="34">
        <v>200</v>
      </c>
      <c r="S1209" s="34">
        <v>171</v>
      </c>
      <c r="T1209" s="34">
        <v>111</v>
      </c>
      <c r="U1209" s="34">
        <v>138</v>
      </c>
      <c r="V1209" s="34">
        <v>182</v>
      </c>
      <c r="W1209" s="34">
        <v>175</v>
      </c>
      <c r="X1209" s="34">
        <v>195</v>
      </c>
      <c r="Y1209" s="34">
        <v>97</v>
      </c>
      <c r="Z1209" s="34">
        <v>182</v>
      </c>
      <c r="AA1209" s="34">
        <v>169</v>
      </c>
      <c r="AB1209" s="34">
        <v>158</v>
      </c>
      <c r="AC1209" s="34">
        <v>172</v>
      </c>
    </row>
    <row r="1210" spans="1:29" x14ac:dyDescent="0.2">
      <c r="A1210" s="34" t="s">
        <v>61703</v>
      </c>
      <c r="B1210" s="34">
        <v>79</v>
      </c>
      <c r="C1210" s="34">
        <v>34</v>
      </c>
      <c r="D1210" s="34">
        <v>102</v>
      </c>
      <c r="E1210" s="34">
        <v>77</v>
      </c>
      <c r="F1210" s="34">
        <v>80</v>
      </c>
      <c r="G1210" s="34">
        <v>55</v>
      </c>
      <c r="H1210" s="34">
        <v>48</v>
      </c>
      <c r="I1210" s="34">
        <v>64</v>
      </c>
      <c r="J1210" s="34">
        <v>57</v>
      </c>
      <c r="K1210" s="34">
        <v>73</v>
      </c>
      <c r="L1210" s="34">
        <v>54</v>
      </c>
      <c r="M1210" s="34">
        <v>48</v>
      </c>
      <c r="N1210" s="34">
        <v>67</v>
      </c>
      <c r="O1210" s="34">
        <v>40</v>
      </c>
      <c r="P1210" s="34">
        <v>69</v>
      </c>
      <c r="Q1210" s="34">
        <v>57</v>
      </c>
      <c r="R1210" s="34">
        <v>82</v>
      </c>
      <c r="S1210" s="34">
        <v>66</v>
      </c>
      <c r="T1210" s="34">
        <v>90</v>
      </c>
      <c r="U1210" s="34">
        <v>66</v>
      </c>
      <c r="V1210" s="34">
        <v>75</v>
      </c>
      <c r="W1210" s="34">
        <v>71</v>
      </c>
      <c r="X1210" s="34">
        <v>103</v>
      </c>
      <c r="Y1210" s="34">
        <v>53</v>
      </c>
      <c r="Z1210" s="34">
        <v>57</v>
      </c>
      <c r="AA1210" s="34">
        <v>98</v>
      </c>
      <c r="AB1210" s="34">
        <v>86</v>
      </c>
      <c r="AC1210" s="34">
        <v>104</v>
      </c>
    </row>
    <row r="1211" spans="1:29" x14ac:dyDescent="0.2">
      <c r="A1211" s="34" t="s">
        <v>61704</v>
      </c>
      <c r="B1211" s="34">
        <v>105</v>
      </c>
      <c r="C1211" s="34">
        <v>79</v>
      </c>
      <c r="D1211" s="34">
        <v>117</v>
      </c>
      <c r="E1211" s="34">
        <v>82</v>
      </c>
      <c r="F1211" s="34">
        <v>101</v>
      </c>
      <c r="G1211" s="34">
        <v>87</v>
      </c>
      <c r="H1211" s="34">
        <v>107</v>
      </c>
      <c r="I1211" s="34">
        <v>103</v>
      </c>
      <c r="J1211" s="34">
        <v>109</v>
      </c>
      <c r="K1211" s="34">
        <v>77</v>
      </c>
      <c r="L1211" s="34">
        <v>79</v>
      </c>
      <c r="M1211" s="34">
        <v>87</v>
      </c>
      <c r="N1211" s="34">
        <v>87</v>
      </c>
      <c r="O1211" s="34">
        <v>69</v>
      </c>
      <c r="P1211" s="34">
        <v>107</v>
      </c>
      <c r="Q1211" s="34">
        <v>113</v>
      </c>
      <c r="R1211" s="34">
        <v>120</v>
      </c>
      <c r="S1211" s="34">
        <v>103</v>
      </c>
      <c r="T1211" s="34">
        <v>155</v>
      </c>
      <c r="U1211" s="34">
        <v>110</v>
      </c>
      <c r="V1211" s="34">
        <v>116</v>
      </c>
      <c r="W1211" s="34">
        <v>88</v>
      </c>
      <c r="X1211" s="34">
        <v>130</v>
      </c>
      <c r="Y1211" s="34">
        <v>100</v>
      </c>
      <c r="Z1211" s="34">
        <v>158</v>
      </c>
      <c r="AA1211" s="34">
        <v>118</v>
      </c>
      <c r="AB1211" s="34">
        <v>144</v>
      </c>
      <c r="AC1211" s="34">
        <v>183</v>
      </c>
    </row>
    <row r="1212" spans="1:29" x14ac:dyDescent="0.2">
      <c r="A1212" s="34" t="s">
        <v>61705</v>
      </c>
      <c r="B1212" s="34">
        <v>52</v>
      </c>
      <c r="C1212" s="34">
        <v>77</v>
      </c>
      <c r="D1212" s="34">
        <v>105</v>
      </c>
      <c r="E1212" s="34">
        <v>74</v>
      </c>
      <c r="F1212" s="34">
        <v>103</v>
      </c>
      <c r="G1212" s="34">
        <v>107</v>
      </c>
      <c r="H1212" s="34">
        <v>99</v>
      </c>
      <c r="I1212" s="34">
        <v>74</v>
      </c>
      <c r="J1212" s="34">
        <v>68</v>
      </c>
      <c r="K1212" s="34">
        <v>91</v>
      </c>
      <c r="L1212" s="34">
        <v>37</v>
      </c>
      <c r="M1212" s="34">
        <v>63</v>
      </c>
      <c r="N1212" s="34">
        <v>84</v>
      </c>
      <c r="O1212" s="34">
        <v>70</v>
      </c>
      <c r="P1212" s="34">
        <v>92</v>
      </c>
      <c r="Q1212" s="34">
        <v>78</v>
      </c>
      <c r="R1212" s="34">
        <v>85</v>
      </c>
      <c r="S1212" s="34">
        <v>104</v>
      </c>
      <c r="T1212" s="34">
        <v>46</v>
      </c>
      <c r="U1212" s="34">
        <v>60</v>
      </c>
      <c r="V1212" s="34">
        <v>84</v>
      </c>
      <c r="W1212" s="34">
        <v>48</v>
      </c>
      <c r="X1212" s="34">
        <v>118</v>
      </c>
      <c r="Y1212" s="34">
        <v>66</v>
      </c>
      <c r="Z1212" s="34">
        <v>99</v>
      </c>
      <c r="AA1212" s="34">
        <v>92</v>
      </c>
      <c r="AB1212" s="34">
        <v>66</v>
      </c>
      <c r="AC1212" s="34">
        <v>139</v>
      </c>
    </row>
    <row r="1213" spans="1:29" x14ac:dyDescent="0.2">
      <c r="A1213" s="34" t="s">
        <v>61706</v>
      </c>
      <c r="B1213" s="34">
        <v>60</v>
      </c>
      <c r="C1213" s="34">
        <v>82</v>
      </c>
      <c r="D1213" s="34">
        <v>91</v>
      </c>
      <c r="E1213" s="34">
        <v>84</v>
      </c>
      <c r="F1213" s="34">
        <v>73</v>
      </c>
      <c r="G1213" s="34">
        <v>105</v>
      </c>
      <c r="H1213" s="34">
        <v>87</v>
      </c>
      <c r="I1213" s="34">
        <v>88</v>
      </c>
      <c r="J1213" s="34">
        <v>90</v>
      </c>
      <c r="K1213" s="34">
        <v>52</v>
      </c>
      <c r="L1213" s="34">
        <v>42</v>
      </c>
      <c r="M1213" s="34">
        <v>74</v>
      </c>
      <c r="N1213" s="34">
        <v>54</v>
      </c>
      <c r="O1213" s="34">
        <v>88</v>
      </c>
      <c r="P1213" s="34">
        <v>73</v>
      </c>
      <c r="Q1213" s="34">
        <v>77</v>
      </c>
      <c r="R1213" s="34">
        <v>95</v>
      </c>
      <c r="S1213" s="34">
        <v>88</v>
      </c>
      <c r="T1213" s="34">
        <v>57</v>
      </c>
      <c r="U1213" s="34">
        <v>83</v>
      </c>
      <c r="V1213" s="34">
        <v>82</v>
      </c>
      <c r="W1213" s="34">
        <v>57</v>
      </c>
      <c r="X1213" s="34">
        <v>97</v>
      </c>
      <c r="Y1213" s="34">
        <v>56</v>
      </c>
      <c r="Z1213" s="34">
        <v>119</v>
      </c>
      <c r="AA1213" s="34">
        <v>91</v>
      </c>
      <c r="AB1213" s="34">
        <v>74</v>
      </c>
      <c r="AC1213" s="34">
        <v>118</v>
      </c>
    </row>
    <row r="1214" spans="1:29" x14ac:dyDescent="0.2">
      <c r="A1214" s="34" t="s">
        <v>61707</v>
      </c>
      <c r="B1214" s="34">
        <v>137</v>
      </c>
      <c r="C1214" s="34">
        <v>152</v>
      </c>
      <c r="D1214" s="34">
        <v>220</v>
      </c>
      <c r="E1214" s="34">
        <v>172</v>
      </c>
      <c r="F1214" s="34">
        <v>194</v>
      </c>
      <c r="G1214" s="34">
        <v>119</v>
      </c>
      <c r="H1214" s="34">
        <v>158</v>
      </c>
      <c r="I1214" s="34">
        <v>114</v>
      </c>
      <c r="J1214" s="34">
        <v>175</v>
      </c>
      <c r="K1214" s="34">
        <v>204</v>
      </c>
      <c r="L1214" s="34">
        <v>111</v>
      </c>
      <c r="M1214" s="34">
        <v>165</v>
      </c>
      <c r="N1214" s="34">
        <v>174</v>
      </c>
      <c r="O1214" s="34">
        <v>150</v>
      </c>
      <c r="P1214" s="34">
        <v>166</v>
      </c>
      <c r="Q1214" s="34">
        <v>248</v>
      </c>
      <c r="R1214" s="34">
        <v>189</v>
      </c>
      <c r="S1214" s="34">
        <v>164</v>
      </c>
      <c r="T1214" s="34">
        <v>185</v>
      </c>
      <c r="U1214" s="34">
        <v>162</v>
      </c>
      <c r="V1214" s="34">
        <v>190</v>
      </c>
      <c r="W1214" s="34">
        <v>196</v>
      </c>
      <c r="X1214" s="34">
        <v>284</v>
      </c>
      <c r="Y1214" s="34">
        <v>175</v>
      </c>
      <c r="Z1214" s="34">
        <v>235</v>
      </c>
      <c r="AA1214" s="34">
        <v>207</v>
      </c>
      <c r="AB1214" s="34">
        <v>215</v>
      </c>
      <c r="AC1214" s="34">
        <v>253</v>
      </c>
    </row>
    <row r="1215" spans="1:29" x14ac:dyDescent="0.2">
      <c r="A1215" s="34" t="s">
        <v>61708</v>
      </c>
      <c r="B1215" s="34">
        <v>86</v>
      </c>
      <c r="C1215" s="34">
        <v>55</v>
      </c>
      <c r="D1215" s="34">
        <v>76</v>
      </c>
      <c r="E1215" s="34">
        <v>67</v>
      </c>
      <c r="F1215" s="34">
        <v>105</v>
      </c>
      <c r="G1215" s="34">
        <v>47</v>
      </c>
      <c r="H1215" s="34">
        <v>86</v>
      </c>
      <c r="I1215" s="34">
        <v>75</v>
      </c>
      <c r="J1215" s="34">
        <v>79</v>
      </c>
      <c r="K1215" s="34">
        <v>86</v>
      </c>
      <c r="L1215" s="34">
        <v>83</v>
      </c>
      <c r="M1215" s="34">
        <v>71</v>
      </c>
      <c r="N1215" s="34">
        <v>77</v>
      </c>
      <c r="O1215" s="34">
        <v>59</v>
      </c>
      <c r="P1215" s="34">
        <v>91</v>
      </c>
      <c r="Q1215" s="34">
        <v>106</v>
      </c>
      <c r="R1215" s="34">
        <v>114</v>
      </c>
      <c r="S1215" s="34">
        <v>86</v>
      </c>
      <c r="T1215" s="34">
        <v>116</v>
      </c>
      <c r="U1215" s="34">
        <v>112</v>
      </c>
      <c r="V1215" s="34">
        <v>106</v>
      </c>
      <c r="W1215" s="34">
        <v>96</v>
      </c>
      <c r="X1215" s="34">
        <v>87</v>
      </c>
      <c r="Y1215" s="34">
        <v>100</v>
      </c>
      <c r="Z1215" s="34">
        <v>94</v>
      </c>
      <c r="AA1215" s="34">
        <v>111</v>
      </c>
      <c r="AB1215" s="34">
        <v>94</v>
      </c>
      <c r="AC1215" s="34">
        <v>105</v>
      </c>
    </row>
    <row r="1216" spans="1:29" x14ac:dyDescent="0.2">
      <c r="A1216" s="34" t="s">
        <v>61709</v>
      </c>
      <c r="B1216" s="34">
        <v>52</v>
      </c>
      <c r="C1216" s="34">
        <v>63</v>
      </c>
      <c r="D1216" s="34">
        <v>65</v>
      </c>
      <c r="E1216" s="34">
        <v>62</v>
      </c>
      <c r="F1216" s="34">
        <v>69</v>
      </c>
      <c r="G1216" s="34">
        <v>40</v>
      </c>
      <c r="H1216" s="34">
        <v>38</v>
      </c>
      <c r="I1216" s="34">
        <v>36</v>
      </c>
      <c r="J1216" s="34">
        <v>44</v>
      </c>
      <c r="K1216" s="34">
        <v>62</v>
      </c>
      <c r="L1216" s="34">
        <v>33</v>
      </c>
      <c r="M1216" s="34">
        <v>40</v>
      </c>
      <c r="N1216" s="34">
        <v>43</v>
      </c>
      <c r="O1216" s="34">
        <v>41</v>
      </c>
      <c r="P1216" s="34">
        <v>51</v>
      </c>
      <c r="Q1216" s="34">
        <v>52</v>
      </c>
      <c r="R1216" s="34">
        <v>65</v>
      </c>
      <c r="S1216" s="34">
        <v>63</v>
      </c>
      <c r="T1216" s="34">
        <v>62</v>
      </c>
      <c r="U1216" s="34">
        <v>35</v>
      </c>
      <c r="V1216" s="34">
        <v>72</v>
      </c>
      <c r="W1216" s="34">
        <v>55</v>
      </c>
      <c r="X1216" s="34">
        <v>50</v>
      </c>
      <c r="Y1216" s="34">
        <v>40</v>
      </c>
      <c r="Z1216" s="34">
        <v>51</v>
      </c>
      <c r="AA1216" s="34">
        <v>63</v>
      </c>
      <c r="AB1216" s="34">
        <v>66</v>
      </c>
      <c r="AC1216" s="34">
        <v>61</v>
      </c>
    </row>
    <row r="1217" spans="1:29" x14ac:dyDescent="0.2">
      <c r="A1217" s="34" t="s">
        <v>61710</v>
      </c>
      <c r="B1217" s="34">
        <v>93</v>
      </c>
      <c r="C1217" s="34">
        <v>94</v>
      </c>
      <c r="D1217" s="34">
        <v>106</v>
      </c>
      <c r="E1217" s="34">
        <v>94</v>
      </c>
      <c r="F1217" s="34">
        <v>74</v>
      </c>
      <c r="G1217" s="34">
        <v>99</v>
      </c>
      <c r="H1217" s="34">
        <v>55</v>
      </c>
      <c r="I1217" s="34">
        <v>67</v>
      </c>
      <c r="J1217" s="34">
        <v>49</v>
      </c>
      <c r="K1217" s="34">
        <v>96</v>
      </c>
      <c r="L1217" s="34">
        <v>45</v>
      </c>
      <c r="M1217" s="34">
        <v>74</v>
      </c>
      <c r="N1217" s="34">
        <v>65</v>
      </c>
      <c r="O1217" s="34">
        <v>88</v>
      </c>
      <c r="P1217" s="34">
        <v>60</v>
      </c>
      <c r="Q1217" s="34">
        <v>122</v>
      </c>
      <c r="R1217" s="34">
        <v>66</v>
      </c>
      <c r="S1217" s="34">
        <v>129</v>
      </c>
      <c r="T1217" s="34">
        <v>55</v>
      </c>
      <c r="U1217" s="34">
        <v>78</v>
      </c>
      <c r="V1217" s="34">
        <v>82</v>
      </c>
      <c r="W1217" s="34">
        <v>82</v>
      </c>
      <c r="X1217" s="34">
        <v>97</v>
      </c>
      <c r="Y1217" s="34">
        <v>76</v>
      </c>
      <c r="Z1217" s="34">
        <v>72</v>
      </c>
      <c r="AA1217" s="34">
        <v>128</v>
      </c>
      <c r="AB1217" s="34">
        <v>59</v>
      </c>
      <c r="AC1217" s="34">
        <v>179</v>
      </c>
    </row>
    <row r="1218" spans="1:29" x14ac:dyDescent="0.2">
      <c r="A1218" s="34" t="s">
        <v>61711</v>
      </c>
      <c r="B1218" s="34">
        <v>59</v>
      </c>
      <c r="C1218" s="34">
        <v>91</v>
      </c>
      <c r="D1218" s="34">
        <v>105</v>
      </c>
      <c r="E1218" s="34">
        <v>95</v>
      </c>
      <c r="F1218" s="34">
        <v>84</v>
      </c>
      <c r="G1218" s="34">
        <v>72</v>
      </c>
      <c r="H1218" s="34">
        <v>103</v>
      </c>
      <c r="I1218" s="34">
        <v>59</v>
      </c>
      <c r="J1218" s="34">
        <v>64</v>
      </c>
      <c r="K1218" s="34">
        <v>94</v>
      </c>
      <c r="L1218" s="34">
        <v>52</v>
      </c>
      <c r="M1218" s="34">
        <v>58</v>
      </c>
      <c r="N1218" s="34">
        <v>73</v>
      </c>
      <c r="O1218" s="34">
        <v>71</v>
      </c>
      <c r="P1218" s="34">
        <v>69</v>
      </c>
      <c r="Q1218" s="34">
        <v>101</v>
      </c>
      <c r="R1218" s="34">
        <v>93</v>
      </c>
      <c r="S1218" s="34">
        <v>104</v>
      </c>
      <c r="T1218" s="34">
        <v>67</v>
      </c>
      <c r="U1218" s="34">
        <v>72</v>
      </c>
      <c r="V1218" s="34">
        <v>97</v>
      </c>
      <c r="W1218" s="34">
        <v>81</v>
      </c>
      <c r="X1218" s="34">
        <v>129</v>
      </c>
      <c r="Y1218" s="34">
        <v>56</v>
      </c>
      <c r="Z1218" s="34">
        <v>88</v>
      </c>
      <c r="AA1218" s="34">
        <v>124</v>
      </c>
      <c r="AB1218" s="34">
        <v>95</v>
      </c>
      <c r="AC1218" s="34">
        <v>135</v>
      </c>
    </row>
    <row r="1219" spans="1:29" x14ac:dyDescent="0.2">
      <c r="A1219" s="34" t="s">
        <v>61712</v>
      </c>
      <c r="B1219" s="34">
        <v>935</v>
      </c>
      <c r="C1219" s="34">
        <v>670</v>
      </c>
      <c r="D1219" s="34">
        <v>943</v>
      </c>
      <c r="E1219" s="34">
        <v>788</v>
      </c>
      <c r="F1219" s="34">
        <v>964</v>
      </c>
      <c r="G1219" s="34">
        <v>765</v>
      </c>
      <c r="H1219" s="34">
        <v>1011</v>
      </c>
      <c r="I1219" s="34">
        <v>772</v>
      </c>
      <c r="J1219" s="34">
        <v>973</v>
      </c>
      <c r="K1219" s="34">
        <v>741</v>
      </c>
      <c r="L1219" s="34">
        <v>1067</v>
      </c>
      <c r="M1219" s="34">
        <v>611</v>
      </c>
      <c r="N1219" s="34">
        <v>920</v>
      </c>
      <c r="O1219" s="34">
        <v>696</v>
      </c>
      <c r="P1219" s="34">
        <v>932</v>
      </c>
      <c r="Q1219" s="34">
        <v>1069</v>
      </c>
      <c r="R1219" s="34">
        <v>1360</v>
      </c>
      <c r="S1219" s="34">
        <v>953</v>
      </c>
      <c r="T1219" s="34">
        <v>1400</v>
      </c>
      <c r="U1219" s="34">
        <v>852</v>
      </c>
      <c r="V1219" s="34">
        <v>1352</v>
      </c>
      <c r="W1219" s="34">
        <v>1176</v>
      </c>
      <c r="X1219" s="34">
        <v>1263</v>
      </c>
      <c r="Y1219" s="34">
        <v>1233</v>
      </c>
      <c r="Z1219" s="34">
        <v>917</v>
      </c>
      <c r="AA1219" s="34">
        <v>966</v>
      </c>
      <c r="AB1219" s="34">
        <v>1555</v>
      </c>
      <c r="AC1219" s="34">
        <v>1279</v>
      </c>
    </row>
    <row r="1220" spans="1:29" x14ac:dyDescent="0.2">
      <c r="A1220" s="34" t="s">
        <v>61713</v>
      </c>
      <c r="B1220" s="34">
        <v>84</v>
      </c>
      <c r="C1220" s="34">
        <v>64</v>
      </c>
      <c r="D1220" s="34">
        <v>132</v>
      </c>
      <c r="E1220" s="34">
        <v>67</v>
      </c>
      <c r="F1220" s="34">
        <v>92</v>
      </c>
      <c r="G1220" s="34">
        <v>112</v>
      </c>
      <c r="H1220" s="34">
        <v>94</v>
      </c>
      <c r="I1220" s="34">
        <v>55</v>
      </c>
      <c r="J1220" s="34">
        <v>89</v>
      </c>
      <c r="K1220" s="34">
        <v>63</v>
      </c>
      <c r="L1220" s="34">
        <v>52</v>
      </c>
      <c r="M1220" s="34">
        <v>46</v>
      </c>
      <c r="N1220" s="34">
        <v>71</v>
      </c>
      <c r="O1220" s="34">
        <v>86</v>
      </c>
      <c r="P1220" s="34">
        <v>76</v>
      </c>
      <c r="Q1220" s="34">
        <v>98</v>
      </c>
      <c r="R1220" s="34">
        <v>96</v>
      </c>
      <c r="S1220" s="34">
        <v>78</v>
      </c>
      <c r="T1220" s="34">
        <v>103</v>
      </c>
      <c r="U1220" s="34">
        <v>71</v>
      </c>
      <c r="V1220" s="34">
        <v>112</v>
      </c>
      <c r="W1220" s="34">
        <v>95</v>
      </c>
      <c r="X1220" s="34">
        <v>116</v>
      </c>
      <c r="Y1220" s="34">
        <v>59</v>
      </c>
      <c r="Z1220" s="34">
        <v>106</v>
      </c>
      <c r="AA1220" s="34">
        <v>100</v>
      </c>
      <c r="AB1220" s="34">
        <v>89</v>
      </c>
      <c r="AC1220" s="34">
        <v>102</v>
      </c>
    </row>
    <row r="1221" spans="1:29" x14ac:dyDescent="0.2">
      <c r="A1221" s="34" t="s">
        <v>61714</v>
      </c>
      <c r="B1221" s="34">
        <v>110</v>
      </c>
      <c r="C1221" s="34">
        <v>128</v>
      </c>
      <c r="D1221" s="34">
        <v>171</v>
      </c>
      <c r="E1221" s="34">
        <v>118</v>
      </c>
      <c r="F1221" s="34">
        <v>153</v>
      </c>
      <c r="G1221" s="34">
        <v>140</v>
      </c>
      <c r="H1221" s="34">
        <v>131</v>
      </c>
      <c r="I1221" s="34">
        <v>97</v>
      </c>
      <c r="J1221" s="34">
        <v>86</v>
      </c>
      <c r="K1221" s="34">
        <v>146</v>
      </c>
      <c r="L1221" s="34">
        <v>67</v>
      </c>
      <c r="M1221" s="34">
        <v>92</v>
      </c>
      <c r="N1221" s="34">
        <v>134</v>
      </c>
      <c r="O1221" s="34">
        <v>69</v>
      </c>
      <c r="P1221" s="34">
        <v>108</v>
      </c>
      <c r="Q1221" s="34">
        <v>116</v>
      </c>
      <c r="R1221" s="34">
        <v>114</v>
      </c>
      <c r="S1221" s="34">
        <v>168</v>
      </c>
      <c r="T1221" s="34">
        <v>102</v>
      </c>
      <c r="U1221" s="34">
        <v>107</v>
      </c>
      <c r="V1221" s="34">
        <v>107</v>
      </c>
      <c r="W1221" s="34">
        <v>108</v>
      </c>
      <c r="X1221" s="34">
        <v>180</v>
      </c>
      <c r="Y1221" s="34">
        <v>68</v>
      </c>
      <c r="Z1221" s="34">
        <v>136</v>
      </c>
      <c r="AA1221" s="34">
        <v>109</v>
      </c>
      <c r="AB1221" s="34">
        <v>107</v>
      </c>
      <c r="AC1221" s="34">
        <v>170</v>
      </c>
    </row>
    <row r="1222" spans="1:29" x14ac:dyDescent="0.2">
      <c r="A1222" s="34" t="s">
        <v>61715</v>
      </c>
      <c r="B1222" s="34">
        <v>139</v>
      </c>
      <c r="C1222" s="34">
        <v>112</v>
      </c>
      <c r="D1222" s="34">
        <v>221</v>
      </c>
      <c r="E1222" s="34">
        <v>169</v>
      </c>
      <c r="F1222" s="34">
        <v>199</v>
      </c>
      <c r="G1222" s="34">
        <v>135</v>
      </c>
      <c r="H1222" s="34">
        <v>197</v>
      </c>
      <c r="I1222" s="34">
        <v>140</v>
      </c>
      <c r="J1222" s="34">
        <v>190</v>
      </c>
      <c r="K1222" s="34">
        <v>176</v>
      </c>
      <c r="L1222" s="34">
        <v>182</v>
      </c>
      <c r="M1222" s="34">
        <v>148</v>
      </c>
      <c r="N1222" s="34">
        <v>146</v>
      </c>
      <c r="O1222" s="34">
        <v>120</v>
      </c>
      <c r="P1222" s="34">
        <v>177</v>
      </c>
      <c r="Q1222" s="34">
        <v>221</v>
      </c>
      <c r="R1222" s="34">
        <v>246</v>
      </c>
      <c r="S1222" s="34">
        <v>192</v>
      </c>
      <c r="T1222" s="34">
        <v>246</v>
      </c>
      <c r="U1222" s="34">
        <v>169</v>
      </c>
      <c r="V1222" s="34">
        <v>278</v>
      </c>
      <c r="W1222" s="34">
        <v>220</v>
      </c>
      <c r="X1222" s="34">
        <v>205</v>
      </c>
      <c r="Y1222" s="34">
        <v>206</v>
      </c>
      <c r="Z1222" s="34">
        <v>189</v>
      </c>
      <c r="AA1222" s="34">
        <v>231</v>
      </c>
      <c r="AB1222" s="34">
        <v>175</v>
      </c>
      <c r="AC1222" s="34">
        <v>316</v>
      </c>
    </row>
    <row r="1223" spans="1:29" x14ac:dyDescent="0.2">
      <c r="A1223" s="34" t="s">
        <v>61716</v>
      </c>
      <c r="B1223" s="34">
        <v>71</v>
      </c>
      <c r="C1223" s="34">
        <v>145</v>
      </c>
      <c r="D1223" s="34">
        <v>194</v>
      </c>
      <c r="E1223" s="34">
        <v>137</v>
      </c>
      <c r="F1223" s="34">
        <v>141</v>
      </c>
      <c r="G1223" s="34">
        <v>127</v>
      </c>
      <c r="H1223" s="34">
        <v>146</v>
      </c>
      <c r="I1223" s="34">
        <v>111</v>
      </c>
      <c r="J1223" s="34">
        <v>126</v>
      </c>
      <c r="K1223" s="34">
        <v>118</v>
      </c>
      <c r="L1223" s="34">
        <v>61</v>
      </c>
      <c r="M1223" s="34">
        <v>89</v>
      </c>
      <c r="N1223" s="34">
        <v>134</v>
      </c>
      <c r="O1223" s="34">
        <v>108</v>
      </c>
      <c r="P1223" s="34">
        <v>123</v>
      </c>
      <c r="Q1223" s="34">
        <v>128</v>
      </c>
      <c r="R1223" s="34">
        <v>132</v>
      </c>
      <c r="S1223" s="34">
        <v>174</v>
      </c>
      <c r="T1223" s="34">
        <v>87</v>
      </c>
      <c r="U1223" s="34">
        <v>82</v>
      </c>
      <c r="V1223" s="34">
        <v>143</v>
      </c>
      <c r="W1223" s="34">
        <v>114</v>
      </c>
      <c r="X1223" s="34">
        <v>185</v>
      </c>
      <c r="Y1223" s="34">
        <v>100</v>
      </c>
      <c r="Z1223" s="34">
        <v>190</v>
      </c>
      <c r="AA1223" s="34">
        <v>138</v>
      </c>
      <c r="AB1223" s="34">
        <v>136</v>
      </c>
      <c r="AC1223" s="34">
        <v>175</v>
      </c>
    </row>
    <row r="1224" spans="1:29" x14ac:dyDescent="0.2">
      <c r="A1224" s="34" t="s">
        <v>61717</v>
      </c>
      <c r="B1224" s="34">
        <v>66</v>
      </c>
      <c r="C1224" s="34">
        <v>256</v>
      </c>
      <c r="D1224" s="34">
        <v>92</v>
      </c>
      <c r="E1224" s="34">
        <v>277</v>
      </c>
      <c r="F1224" s="34">
        <v>119</v>
      </c>
      <c r="G1224" s="34">
        <v>301</v>
      </c>
      <c r="H1224" s="34">
        <v>108</v>
      </c>
      <c r="I1224" s="34">
        <v>215</v>
      </c>
      <c r="J1224" s="34">
        <v>100</v>
      </c>
      <c r="K1224" s="34">
        <v>285</v>
      </c>
      <c r="L1224" s="34">
        <v>47</v>
      </c>
      <c r="M1224" s="34">
        <v>189</v>
      </c>
      <c r="N1224" s="34">
        <v>96</v>
      </c>
      <c r="O1224" s="34">
        <v>205</v>
      </c>
      <c r="P1224" s="34">
        <v>81</v>
      </c>
      <c r="Q1224" s="34">
        <v>279</v>
      </c>
      <c r="R1224" s="34">
        <v>110</v>
      </c>
      <c r="S1224" s="34">
        <v>244</v>
      </c>
      <c r="T1224" s="34">
        <v>90</v>
      </c>
      <c r="U1224" s="34">
        <v>184</v>
      </c>
      <c r="V1224" s="34">
        <v>137</v>
      </c>
      <c r="W1224" s="34">
        <v>208</v>
      </c>
      <c r="X1224" s="34">
        <v>182</v>
      </c>
      <c r="Y1224" s="34">
        <v>154</v>
      </c>
      <c r="Z1224" s="34">
        <v>123</v>
      </c>
      <c r="AA1224" s="34">
        <v>285</v>
      </c>
      <c r="AB1224" s="34">
        <v>93</v>
      </c>
      <c r="AC1224" s="34">
        <v>356</v>
      </c>
    </row>
    <row r="1225" spans="1:29" x14ac:dyDescent="0.2">
      <c r="A1225" s="34" t="s">
        <v>61718</v>
      </c>
      <c r="B1225" s="34">
        <v>61</v>
      </c>
      <c r="C1225" s="34">
        <v>83</v>
      </c>
      <c r="D1225" s="34">
        <v>87</v>
      </c>
      <c r="E1225" s="34">
        <v>114</v>
      </c>
      <c r="F1225" s="34">
        <v>102</v>
      </c>
      <c r="G1225" s="34">
        <v>169</v>
      </c>
      <c r="H1225" s="34">
        <v>84</v>
      </c>
      <c r="I1225" s="34">
        <v>108</v>
      </c>
      <c r="J1225" s="34">
        <v>84</v>
      </c>
      <c r="K1225" s="34">
        <v>119</v>
      </c>
      <c r="L1225" s="34">
        <v>65</v>
      </c>
      <c r="M1225" s="34">
        <v>83</v>
      </c>
      <c r="N1225" s="34">
        <v>96</v>
      </c>
      <c r="O1225" s="34">
        <v>96</v>
      </c>
      <c r="P1225" s="34">
        <v>84</v>
      </c>
      <c r="Q1225" s="34">
        <v>112</v>
      </c>
      <c r="R1225" s="34">
        <v>146</v>
      </c>
      <c r="S1225" s="34">
        <v>112</v>
      </c>
      <c r="T1225" s="34">
        <v>127</v>
      </c>
      <c r="U1225" s="34">
        <v>76</v>
      </c>
      <c r="V1225" s="34">
        <v>116</v>
      </c>
      <c r="W1225" s="34">
        <v>114</v>
      </c>
      <c r="X1225" s="34">
        <v>134</v>
      </c>
      <c r="Y1225" s="34">
        <v>103</v>
      </c>
      <c r="Z1225" s="34">
        <v>149</v>
      </c>
      <c r="AA1225" s="34">
        <v>100</v>
      </c>
      <c r="AB1225" s="34">
        <v>114</v>
      </c>
      <c r="AC1225" s="34">
        <v>119</v>
      </c>
    </row>
    <row r="1226" spans="1:29" x14ac:dyDescent="0.2">
      <c r="A1226" s="34" t="s">
        <v>61719</v>
      </c>
      <c r="B1226" s="34">
        <v>119</v>
      </c>
      <c r="C1226" s="34">
        <v>119</v>
      </c>
      <c r="D1226" s="34">
        <v>133</v>
      </c>
      <c r="E1226" s="34">
        <v>130</v>
      </c>
      <c r="F1226" s="34">
        <v>149</v>
      </c>
      <c r="G1226" s="34">
        <v>156</v>
      </c>
      <c r="H1226" s="34">
        <v>144</v>
      </c>
      <c r="I1226" s="34">
        <v>110</v>
      </c>
      <c r="J1226" s="34">
        <v>122</v>
      </c>
      <c r="K1226" s="34">
        <v>165</v>
      </c>
      <c r="L1226" s="34">
        <v>99</v>
      </c>
      <c r="M1226" s="34">
        <v>130</v>
      </c>
      <c r="N1226" s="34">
        <v>99</v>
      </c>
      <c r="O1226" s="34">
        <v>141</v>
      </c>
      <c r="P1226" s="34">
        <v>127</v>
      </c>
      <c r="Q1226" s="34">
        <v>208</v>
      </c>
      <c r="R1226" s="34">
        <v>167</v>
      </c>
      <c r="S1226" s="34">
        <v>180</v>
      </c>
      <c r="T1226" s="34">
        <v>149</v>
      </c>
      <c r="U1226" s="34">
        <v>111</v>
      </c>
      <c r="V1226" s="34">
        <v>191</v>
      </c>
      <c r="W1226" s="34">
        <v>223</v>
      </c>
      <c r="X1226" s="34">
        <v>213</v>
      </c>
      <c r="Y1226" s="34">
        <v>137</v>
      </c>
      <c r="Z1226" s="34">
        <v>180</v>
      </c>
      <c r="AA1226" s="34">
        <v>179</v>
      </c>
      <c r="AB1226" s="34">
        <v>191</v>
      </c>
      <c r="AC1226" s="34">
        <v>252</v>
      </c>
    </row>
    <row r="1227" spans="1:29" x14ac:dyDescent="0.2">
      <c r="A1227" s="34" t="s">
        <v>61720</v>
      </c>
      <c r="B1227" s="34">
        <v>97</v>
      </c>
      <c r="C1227" s="34">
        <v>188</v>
      </c>
      <c r="D1227" s="34">
        <v>132</v>
      </c>
      <c r="E1227" s="34">
        <v>197</v>
      </c>
      <c r="F1227" s="34">
        <v>99</v>
      </c>
      <c r="G1227" s="34">
        <v>166</v>
      </c>
      <c r="H1227" s="34">
        <v>107</v>
      </c>
      <c r="I1227" s="34">
        <v>136</v>
      </c>
      <c r="J1227" s="34">
        <v>70</v>
      </c>
      <c r="K1227" s="34">
        <v>203</v>
      </c>
      <c r="L1227" s="34">
        <v>39</v>
      </c>
      <c r="M1227" s="34">
        <v>123</v>
      </c>
      <c r="N1227" s="34">
        <v>101</v>
      </c>
      <c r="O1227" s="34">
        <v>138</v>
      </c>
      <c r="P1227" s="34">
        <v>80</v>
      </c>
      <c r="Q1227" s="34">
        <v>173</v>
      </c>
      <c r="R1227" s="34">
        <v>110</v>
      </c>
      <c r="S1227" s="34">
        <v>199</v>
      </c>
      <c r="T1227" s="34">
        <v>75</v>
      </c>
      <c r="U1227" s="34">
        <v>147</v>
      </c>
      <c r="V1227" s="34">
        <v>126</v>
      </c>
      <c r="W1227" s="34">
        <v>129</v>
      </c>
      <c r="X1227" s="34">
        <v>165</v>
      </c>
      <c r="Y1227" s="34">
        <v>122</v>
      </c>
      <c r="Z1227" s="34">
        <v>130</v>
      </c>
      <c r="AA1227" s="34">
        <v>165</v>
      </c>
      <c r="AB1227" s="34">
        <v>102</v>
      </c>
      <c r="AC1227" s="34">
        <v>248</v>
      </c>
    </row>
    <row r="1228" spans="1:29" x14ac:dyDescent="0.2">
      <c r="A1228" s="34" t="s">
        <v>61721</v>
      </c>
      <c r="B1228" s="34">
        <v>39</v>
      </c>
      <c r="C1228" s="34">
        <v>103</v>
      </c>
      <c r="D1228" s="34">
        <v>140</v>
      </c>
      <c r="E1228" s="34">
        <v>122</v>
      </c>
      <c r="F1228" s="34">
        <v>119</v>
      </c>
      <c r="G1228" s="34">
        <v>96</v>
      </c>
      <c r="H1228" s="34">
        <v>74</v>
      </c>
      <c r="I1228" s="34">
        <v>127</v>
      </c>
      <c r="J1228" s="34">
        <v>103</v>
      </c>
      <c r="K1228" s="34">
        <v>144</v>
      </c>
      <c r="L1228" s="34">
        <v>53</v>
      </c>
      <c r="M1228" s="34">
        <v>88</v>
      </c>
      <c r="N1228" s="34">
        <v>120</v>
      </c>
      <c r="O1228" s="34">
        <v>56</v>
      </c>
      <c r="P1228" s="34">
        <v>106</v>
      </c>
      <c r="Q1228" s="34">
        <v>145</v>
      </c>
      <c r="R1228" s="34">
        <v>101</v>
      </c>
      <c r="S1228" s="34">
        <v>117</v>
      </c>
      <c r="T1228" s="34">
        <v>92</v>
      </c>
      <c r="U1228" s="34">
        <v>69</v>
      </c>
      <c r="V1228" s="34">
        <v>101</v>
      </c>
      <c r="W1228" s="34">
        <v>98</v>
      </c>
      <c r="X1228" s="34">
        <v>157</v>
      </c>
      <c r="Y1228" s="34">
        <v>115</v>
      </c>
      <c r="Z1228" s="34">
        <v>112</v>
      </c>
      <c r="AA1228" s="34">
        <v>167</v>
      </c>
      <c r="AB1228" s="34">
        <v>117</v>
      </c>
      <c r="AC1228" s="34">
        <v>146</v>
      </c>
    </row>
    <row r="1229" spans="1:29" x14ac:dyDescent="0.2">
      <c r="A1229" s="34" t="s">
        <v>61722</v>
      </c>
      <c r="B1229" s="34">
        <v>78</v>
      </c>
      <c r="C1229" s="34">
        <v>43</v>
      </c>
      <c r="D1229" s="34">
        <v>76</v>
      </c>
      <c r="E1229" s="34">
        <v>46</v>
      </c>
      <c r="F1229" s="34">
        <v>59</v>
      </c>
      <c r="G1229" s="34">
        <v>54</v>
      </c>
      <c r="H1229" s="34">
        <v>46</v>
      </c>
      <c r="I1229" s="34">
        <v>45</v>
      </c>
      <c r="J1229" s="34">
        <v>53</v>
      </c>
      <c r="K1229" s="34">
        <v>35</v>
      </c>
      <c r="L1229" s="34">
        <v>41</v>
      </c>
      <c r="M1229" s="34">
        <v>27</v>
      </c>
      <c r="N1229" s="34">
        <v>58</v>
      </c>
      <c r="O1229" s="34">
        <v>45</v>
      </c>
      <c r="P1229" s="34">
        <v>41</v>
      </c>
      <c r="Q1229" s="34">
        <v>80</v>
      </c>
      <c r="R1229" s="34">
        <v>82</v>
      </c>
      <c r="S1229" s="34">
        <v>89</v>
      </c>
      <c r="T1229" s="34">
        <v>48</v>
      </c>
      <c r="U1229" s="34">
        <v>64</v>
      </c>
      <c r="V1229" s="34">
        <v>55</v>
      </c>
      <c r="W1229" s="34">
        <v>74</v>
      </c>
      <c r="X1229" s="34">
        <v>89</v>
      </c>
      <c r="Y1229" s="34">
        <v>40</v>
      </c>
      <c r="Z1229" s="34">
        <v>49</v>
      </c>
      <c r="AA1229" s="34">
        <v>67</v>
      </c>
      <c r="AB1229" s="34">
        <v>49</v>
      </c>
      <c r="AC1229" s="34">
        <v>86</v>
      </c>
    </row>
    <row r="1230" spans="1:29" x14ac:dyDescent="0.2">
      <c r="A1230" s="34" t="s">
        <v>61723</v>
      </c>
      <c r="B1230" s="34">
        <v>122</v>
      </c>
      <c r="C1230" s="34">
        <v>111</v>
      </c>
      <c r="D1230" s="34">
        <v>130</v>
      </c>
      <c r="E1230" s="34">
        <v>105</v>
      </c>
      <c r="F1230" s="34">
        <v>136</v>
      </c>
      <c r="G1230" s="34">
        <v>109</v>
      </c>
      <c r="H1230" s="34">
        <v>105</v>
      </c>
      <c r="I1230" s="34">
        <v>126</v>
      </c>
      <c r="J1230" s="34">
        <v>102</v>
      </c>
      <c r="K1230" s="34">
        <v>103</v>
      </c>
      <c r="L1230" s="34">
        <v>120</v>
      </c>
      <c r="M1230" s="34">
        <v>100</v>
      </c>
      <c r="N1230" s="34">
        <v>84</v>
      </c>
      <c r="O1230" s="34">
        <v>92</v>
      </c>
      <c r="P1230" s="34">
        <v>100</v>
      </c>
      <c r="Q1230" s="34">
        <v>101</v>
      </c>
      <c r="R1230" s="34">
        <v>137</v>
      </c>
      <c r="S1230" s="34">
        <v>146</v>
      </c>
      <c r="T1230" s="34">
        <v>117</v>
      </c>
      <c r="U1230" s="34">
        <v>99</v>
      </c>
      <c r="V1230" s="34">
        <v>150</v>
      </c>
      <c r="W1230" s="34">
        <v>127</v>
      </c>
      <c r="X1230" s="34">
        <v>112</v>
      </c>
      <c r="Y1230" s="34">
        <v>94</v>
      </c>
      <c r="Z1230" s="34">
        <v>121</v>
      </c>
      <c r="AA1230" s="34">
        <v>129</v>
      </c>
      <c r="AB1230" s="34">
        <v>161</v>
      </c>
      <c r="AC1230" s="34">
        <v>192</v>
      </c>
    </row>
    <row r="1231" spans="1:29" x14ac:dyDescent="0.2">
      <c r="A1231" s="34" t="s">
        <v>61724</v>
      </c>
      <c r="B1231" s="34">
        <v>115</v>
      </c>
      <c r="C1231" s="34">
        <v>162</v>
      </c>
      <c r="D1231" s="34">
        <v>216</v>
      </c>
      <c r="E1231" s="34">
        <v>208</v>
      </c>
      <c r="F1231" s="34">
        <v>159</v>
      </c>
      <c r="G1231" s="34">
        <v>169</v>
      </c>
      <c r="H1231" s="34">
        <v>177</v>
      </c>
      <c r="I1231" s="34">
        <v>156</v>
      </c>
      <c r="J1231" s="34">
        <v>156</v>
      </c>
      <c r="K1231" s="34">
        <v>162</v>
      </c>
      <c r="L1231" s="34">
        <v>111</v>
      </c>
      <c r="M1231" s="34">
        <v>139</v>
      </c>
      <c r="N1231" s="34">
        <v>178</v>
      </c>
      <c r="O1231" s="34">
        <v>131</v>
      </c>
      <c r="P1231" s="34">
        <v>165</v>
      </c>
      <c r="Q1231" s="34">
        <v>212</v>
      </c>
      <c r="R1231" s="34">
        <v>171</v>
      </c>
      <c r="S1231" s="34">
        <v>184</v>
      </c>
      <c r="T1231" s="34">
        <v>145</v>
      </c>
      <c r="U1231" s="34">
        <v>129</v>
      </c>
      <c r="V1231" s="34">
        <v>157</v>
      </c>
      <c r="W1231" s="34">
        <v>169</v>
      </c>
      <c r="X1231" s="34">
        <v>219</v>
      </c>
      <c r="Y1231" s="34">
        <v>150</v>
      </c>
      <c r="Z1231" s="34">
        <v>174</v>
      </c>
      <c r="AA1231" s="34">
        <v>219</v>
      </c>
      <c r="AB1231" s="34">
        <v>168</v>
      </c>
      <c r="AC1231" s="34">
        <v>291</v>
      </c>
    </row>
    <row r="1232" spans="1:29" x14ac:dyDescent="0.2">
      <c r="A1232" s="34" t="s">
        <v>61725</v>
      </c>
      <c r="B1232" s="34">
        <v>76</v>
      </c>
      <c r="C1232" s="34">
        <v>120</v>
      </c>
      <c r="D1232" s="34">
        <v>115</v>
      </c>
      <c r="E1232" s="34">
        <v>165</v>
      </c>
      <c r="F1232" s="34">
        <v>93</v>
      </c>
      <c r="G1232" s="34">
        <v>104</v>
      </c>
      <c r="H1232" s="34">
        <v>116</v>
      </c>
      <c r="I1232" s="34">
        <v>100</v>
      </c>
      <c r="J1232" s="34">
        <v>99</v>
      </c>
      <c r="K1232" s="34">
        <v>133</v>
      </c>
      <c r="L1232" s="34">
        <v>86</v>
      </c>
      <c r="M1232" s="34">
        <v>88</v>
      </c>
      <c r="N1232" s="34">
        <v>93</v>
      </c>
      <c r="O1232" s="34">
        <v>115</v>
      </c>
      <c r="P1232" s="34">
        <v>99</v>
      </c>
      <c r="Q1232" s="34">
        <v>155</v>
      </c>
      <c r="R1232" s="34">
        <v>121</v>
      </c>
      <c r="S1232" s="34">
        <v>134</v>
      </c>
      <c r="T1232" s="34">
        <v>81</v>
      </c>
      <c r="U1232" s="34">
        <v>130</v>
      </c>
      <c r="V1232" s="34">
        <v>92</v>
      </c>
      <c r="W1232" s="34">
        <v>130</v>
      </c>
      <c r="X1232" s="34">
        <v>109</v>
      </c>
      <c r="Y1232" s="34">
        <v>124</v>
      </c>
      <c r="Z1232" s="34">
        <v>115</v>
      </c>
      <c r="AA1232" s="34">
        <v>145</v>
      </c>
      <c r="AB1232" s="34">
        <v>115</v>
      </c>
      <c r="AC1232" s="34">
        <v>171</v>
      </c>
    </row>
    <row r="1233" spans="1:29" x14ac:dyDescent="0.2">
      <c r="A1233" s="34" t="s">
        <v>61726</v>
      </c>
      <c r="B1233" s="34">
        <v>131</v>
      </c>
      <c r="C1233" s="34">
        <v>97</v>
      </c>
      <c r="D1233" s="34">
        <v>148</v>
      </c>
      <c r="E1233" s="34">
        <v>105</v>
      </c>
      <c r="F1233" s="34">
        <v>117</v>
      </c>
      <c r="G1233" s="34">
        <v>144</v>
      </c>
      <c r="H1233" s="34">
        <v>114</v>
      </c>
      <c r="I1233" s="34">
        <v>102</v>
      </c>
      <c r="J1233" s="34">
        <v>151</v>
      </c>
      <c r="K1233" s="34">
        <v>125</v>
      </c>
      <c r="L1233" s="34">
        <v>96</v>
      </c>
      <c r="M1233" s="34">
        <v>99</v>
      </c>
      <c r="N1233" s="34">
        <v>100</v>
      </c>
      <c r="O1233" s="34">
        <v>75</v>
      </c>
      <c r="P1233" s="34">
        <v>104</v>
      </c>
      <c r="Q1233" s="34">
        <v>108</v>
      </c>
      <c r="R1233" s="34">
        <v>163</v>
      </c>
      <c r="S1233" s="34">
        <v>164</v>
      </c>
      <c r="T1233" s="34">
        <v>129</v>
      </c>
      <c r="U1233" s="34">
        <v>134</v>
      </c>
      <c r="V1233" s="34">
        <v>130</v>
      </c>
      <c r="W1233" s="34">
        <v>182</v>
      </c>
      <c r="X1233" s="34">
        <v>164</v>
      </c>
      <c r="Y1233" s="34">
        <v>108</v>
      </c>
      <c r="Z1233" s="34">
        <v>115</v>
      </c>
      <c r="AA1233" s="34">
        <v>145</v>
      </c>
      <c r="AB1233" s="34">
        <v>158</v>
      </c>
      <c r="AC1233" s="34">
        <v>171</v>
      </c>
    </row>
    <row r="1234" spans="1:29" x14ac:dyDescent="0.2">
      <c r="A1234" s="34" t="s">
        <v>61727</v>
      </c>
      <c r="B1234" s="34">
        <v>72</v>
      </c>
      <c r="C1234" s="34">
        <v>162</v>
      </c>
      <c r="D1234" s="34">
        <v>117</v>
      </c>
      <c r="E1234" s="34">
        <v>179</v>
      </c>
      <c r="F1234" s="34">
        <v>105</v>
      </c>
      <c r="G1234" s="34">
        <v>183</v>
      </c>
      <c r="H1234" s="34">
        <v>88</v>
      </c>
      <c r="I1234" s="34">
        <v>136</v>
      </c>
      <c r="J1234" s="34">
        <v>106</v>
      </c>
      <c r="K1234" s="34">
        <v>180</v>
      </c>
      <c r="L1234" s="34">
        <v>44</v>
      </c>
      <c r="M1234" s="34">
        <v>177</v>
      </c>
      <c r="N1234" s="34">
        <v>82</v>
      </c>
      <c r="O1234" s="34">
        <v>179</v>
      </c>
      <c r="P1234" s="34">
        <v>85</v>
      </c>
      <c r="Q1234" s="34">
        <v>171</v>
      </c>
      <c r="R1234" s="34">
        <v>117</v>
      </c>
      <c r="S1234" s="34">
        <v>226</v>
      </c>
      <c r="T1234" s="34">
        <v>54</v>
      </c>
      <c r="U1234" s="34">
        <v>160</v>
      </c>
      <c r="V1234" s="34">
        <v>112</v>
      </c>
      <c r="W1234" s="34">
        <v>129</v>
      </c>
      <c r="X1234" s="34">
        <v>96</v>
      </c>
      <c r="Y1234" s="34">
        <v>101</v>
      </c>
      <c r="Z1234" s="34">
        <v>122</v>
      </c>
      <c r="AA1234" s="34">
        <v>177</v>
      </c>
      <c r="AB1234" s="34">
        <v>94</v>
      </c>
      <c r="AC1234" s="34">
        <v>269</v>
      </c>
    </row>
    <row r="1235" spans="1:29" x14ac:dyDescent="0.2">
      <c r="A1235" s="34" t="s">
        <v>61728</v>
      </c>
      <c r="B1235" s="34">
        <v>113</v>
      </c>
      <c r="C1235" s="34">
        <v>93</v>
      </c>
      <c r="D1235" s="34">
        <v>94</v>
      </c>
      <c r="E1235" s="34">
        <v>70</v>
      </c>
      <c r="F1235" s="34">
        <v>144</v>
      </c>
      <c r="G1235" s="34">
        <v>78</v>
      </c>
      <c r="H1235" s="34">
        <v>87</v>
      </c>
      <c r="I1235" s="34">
        <v>64</v>
      </c>
      <c r="J1235" s="34">
        <v>96</v>
      </c>
      <c r="K1235" s="34">
        <v>104</v>
      </c>
      <c r="L1235" s="34">
        <v>74</v>
      </c>
      <c r="M1235" s="34">
        <v>67</v>
      </c>
      <c r="N1235" s="34">
        <v>115</v>
      </c>
      <c r="O1235" s="34">
        <v>65</v>
      </c>
      <c r="P1235" s="34">
        <v>123</v>
      </c>
      <c r="Q1235" s="34">
        <v>94</v>
      </c>
      <c r="R1235" s="34">
        <v>140</v>
      </c>
      <c r="S1235" s="34">
        <v>155</v>
      </c>
      <c r="T1235" s="34">
        <v>104</v>
      </c>
      <c r="U1235" s="34">
        <v>94</v>
      </c>
      <c r="V1235" s="34">
        <v>139</v>
      </c>
      <c r="W1235" s="34">
        <v>130</v>
      </c>
      <c r="X1235" s="34">
        <v>150</v>
      </c>
      <c r="Y1235" s="34">
        <v>91</v>
      </c>
      <c r="Z1235" s="34">
        <v>150</v>
      </c>
      <c r="AA1235" s="34">
        <v>111</v>
      </c>
      <c r="AB1235" s="34">
        <v>108</v>
      </c>
      <c r="AC1235" s="34">
        <v>169</v>
      </c>
    </row>
    <row r="1236" spans="1:29" x14ac:dyDescent="0.2">
      <c r="A1236" s="34" t="s">
        <v>61729</v>
      </c>
      <c r="B1236" s="34">
        <v>39</v>
      </c>
      <c r="C1236" s="34">
        <v>10</v>
      </c>
      <c r="D1236" s="34">
        <v>24</v>
      </c>
      <c r="E1236" s="34">
        <v>12</v>
      </c>
      <c r="F1236" s="34">
        <v>36</v>
      </c>
      <c r="G1236" s="34">
        <v>13</v>
      </c>
      <c r="H1236" s="34">
        <v>19</v>
      </c>
      <c r="I1236" s="34">
        <v>15</v>
      </c>
      <c r="J1236" s="34">
        <v>18</v>
      </c>
      <c r="K1236" s="34">
        <v>10</v>
      </c>
      <c r="L1236" s="34">
        <v>15</v>
      </c>
      <c r="M1236" s="34">
        <v>12</v>
      </c>
      <c r="N1236" s="34">
        <v>16</v>
      </c>
      <c r="O1236" s="34">
        <v>5</v>
      </c>
      <c r="P1236" s="34">
        <v>12</v>
      </c>
      <c r="Q1236" s="34">
        <v>22</v>
      </c>
      <c r="R1236" s="34">
        <v>35</v>
      </c>
      <c r="S1236" s="34">
        <v>9</v>
      </c>
      <c r="T1236" s="34">
        <v>19</v>
      </c>
      <c r="U1236" s="34">
        <v>10</v>
      </c>
      <c r="V1236" s="34">
        <v>8</v>
      </c>
      <c r="W1236" s="34">
        <v>14</v>
      </c>
      <c r="X1236" s="34">
        <v>15</v>
      </c>
      <c r="Y1236" s="34">
        <v>10</v>
      </c>
      <c r="Z1236" s="34">
        <v>30</v>
      </c>
      <c r="AA1236" s="34">
        <v>14</v>
      </c>
      <c r="AB1236" s="34">
        <v>17</v>
      </c>
      <c r="AC1236" s="34">
        <v>17</v>
      </c>
    </row>
    <row r="1237" spans="1:29" x14ac:dyDescent="0.2">
      <c r="A1237" s="34" t="s">
        <v>61730</v>
      </c>
      <c r="B1237" s="34">
        <v>86</v>
      </c>
      <c r="C1237" s="34">
        <v>82</v>
      </c>
      <c r="D1237" s="34">
        <v>89</v>
      </c>
      <c r="E1237" s="34">
        <v>60</v>
      </c>
      <c r="F1237" s="34">
        <v>97</v>
      </c>
      <c r="G1237" s="34">
        <v>49</v>
      </c>
      <c r="H1237" s="34">
        <v>90</v>
      </c>
      <c r="I1237" s="34">
        <v>52</v>
      </c>
      <c r="J1237" s="34">
        <v>93</v>
      </c>
      <c r="K1237" s="34">
        <v>71</v>
      </c>
      <c r="L1237" s="34">
        <v>72</v>
      </c>
      <c r="M1237" s="34">
        <v>85</v>
      </c>
      <c r="N1237" s="34">
        <v>65</v>
      </c>
      <c r="O1237" s="34">
        <v>69</v>
      </c>
      <c r="P1237" s="34">
        <v>82</v>
      </c>
      <c r="Q1237" s="34">
        <v>88</v>
      </c>
      <c r="R1237" s="34">
        <v>112</v>
      </c>
      <c r="S1237" s="34">
        <v>100</v>
      </c>
      <c r="T1237" s="34">
        <v>106</v>
      </c>
      <c r="U1237" s="34">
        <v>74</v>
      </c>
      <c r="V1237" s="34">
        <v>116</v>
      </c>
      <c r="W1237" s="34">
        <v>102</v>
      </c>
      <c r="X1237" s="34">
        <v>94</v>
      </c>
      <c r="Y1237" s="34">
        <v>70</v>
      </c>
      <c r="Z1237" s="34">
        <v>132</v>
      </c>
      <c r="AA1237" s="34">
        <v>82</v>
      </c>
      <c r="AB1237" s="34">
        <v>130</v>
      </c>
      <c r="AC1237" s="34">
        <v>109</v>
      </c>
    </row>
    <row r="1238" spans="1:29" x14ac:dyDescent="0.2">
      <c r="A1238" s="34" t="s">
        <v>61731</v>
      </c>
      <c r="B1238" s="34">
        <v>70</v>
      </c>
      <c r="C1238" s="34">
        <v>53</v>
      </c>
      <c r="D1238" s="34">
        <v>75</v>
      </c>
      <c r="E1238" s="34">
        <v>49</v>
      </c>
      <c r="F1238" s="34">
        <v>63</v>
      </c>
      <c r="G1238" s="34">
        <v>52</v>
      </c>
      <c r="H1238" s="34">
        <v>76</v>
      </c>
      <c r="I1238" s="34">
        <v>59</v>
      </c>
      <c r="J1238" s="34">
        <v>41</v>
      </c>
      <c r="K1238" s="34">
        <v>86</v>
      </c>
      <c r="L1238" s="34">
        <v>51</v>
      </c>
      <c r="M1238" s="34">
        <v>51</v>
      </c>
      <c r="N1238" s="34">
        <v>49</v>
      </c>
      <c r="O1238" s="34">
        <v>53</v>
      </c>
      <c r="P1238" s="34">
        <v>47</v>
      </c>
      <c r="Q1238" s="34">
        <v>60</v>
      </c>
      <c r="R1238" s="34">
        <v>64</v>
      </c>
      <c r="S1238" s="34">
        <v>107</v>
      </c>
      <c r="T1238" s="34">
        <v>71</v>
      </c>
      <c r="U1238" s="34">
        <v>59</v>
      </c>
      <c r="V1238" s="34">
        <v>57</v>
      </c>
      <c r="W1238" s="34">
        <v>65</v>
      </c>
      <c r="X1238" s="34">
        <v>58</v>
      </c>
      <c r="Y1238" s="34">
        <v>43</v>
      </c>
      <c r="Z1238" s="34">
        <v>46</v>
      </c>
      <c r="AA1238" s="34">
        <v>110</v>
      </c>
      <c r="AB1238" s="34">
        <v>37</v>
      </c>
      <c r="AC1238" s="34">
        <v>81</v>
      </c>
    </row>
    <row r="1239" spans="1:29" x14ac:dyDescent="0.2">
      <c r="A1239" s="34" t="s">
        <v>61732</v>
      </c>
      <c r="B1239" s="34">
        <v>338</v>
      </c>
      <c r="C1239" s="34">
        <v>470</v>
      </c>
      <c r="D1239" s="34">
        <v>561</v>
      </c>
      <c r="E1239" s="34">
        <v>481</v>
      </c>
      <c r="F1239" s="34">
        <v>569</v>
      </c>
      <c r="G1239" s="34">
        <v>468</v>
      </c>
      <c r="H1239" s="34">
        <v>514</v>
      </c>
      <c r="I1239" s="34">
        <v>425</v>
      </c>
      <c r="J1239" s="34">
        <v>462</v>
      </c>
      <c r="K1239" s="34">
        <v>545</v>
      </c>
      <c r="L1239" s="34">
        <v>464</v>
      </c>
      <c r="M1239" s="34">
        <v>448</v>
      </c>
      <c r="N1239" s="34">
        <v>512</v>
      </c>
      <c r="O1239" s="34">
        <v>403</v>
      </c>
      <c r="P1239" s="34">
        <v>469</v>
      </c>
      <c r="Q1239" s="34">
        <v>560</v>
      </c>
      <c r="R1239" s="34">
        <v>702</v>
      </c>
      <c r="S1239" s="34">
        <v>578</v>
      </c>
      <c r="T1239" s="34">
        <v>579</v>
      </c>
      <c r="U1239" s="34">
        <v>479</v>
      </c>
      <c r="V1239" s="34">
        <v>640</v>
      </c>
      <c r="W1239" s="34">
        <v>570</v>
      </c>
      <c r="X1239" s="34">
        <v>634</v>
      </c>
      <c r="Y1239" s="34">
        <v>498</v>
      </c>
      <c r="Z1239" s="34">
        <v>601</v>
      </c>
      <c r="AA1239" s="34">
        <v>599</v>
      </c>
      <c r="AB1239" s="34">
        <v>582</v>
      </c>
      <c r="AC1239" s="34">
        <v>737</v>
      </c>
    </row>
    <row r="1240" spans="1:29" x14ac:dyDescent="0.2">
      <c r="A1240" s="34" t="s">
        <v>61733</v>
      </c>
      <c r="B1240" s="34">
        <v>110</v>
      </c>
      <c r="C1240" s="34">
        <v>112</v>
      </c>
      <c r="D1240" s="34">
        <v>152</v>
      </c>
      <c r="E1240" s="34">
        <v>159</v>
      </c>
      <c r="F1240" s="34">
        <v>158</v>
      </c>
      <c r="G1240" s="34">
        <v>131</v>
      </c>
      <c r="H1240" s="34">
        <v>133</v>
      </c>
      <c r="I1240" s="34">
        <v>103</v>
      </c>
      <c r="J1240" s="34">
        <v>130</v>
      </c>
      <c r="K1240" s="34">
        <v>118</v>
      </c>
      <c r="L1240" s="34">
        <v>107</v>
      </c>
      <c r="M1240" s="34">
        <v>100</v>
      </c>
      <c r="N1240" s="34">
        <v>136</v>
      </c>
      <c r="O1240" s="34">
        <v>92</v>
      </c>
      <c r="P1240" s="34">
        <v>130</v>
      </c>
      <c r="Q1240" s="34">
        <v>146</v>
      </c>
      <c r="R1240" s="34">
        <v>153</v>
      </c>
      <c r="S1240" s="34">
        <v>140</v>
      </c>
      <c r="T1240" s="34">
        <v>94</v>
      </c>
      <c r="U1240" s="34">
        <v>91</v>
      </c>
      <c r="V1240" s="34">
        <v>146</v>
      </c>
      <c r="W1240" s="34">
        <v>140</v>
      </c>
      <c r="X1240" s="34">
        <v>207</v>
      </c>
      <c r="Y1240" s="34">
        <v>123</v>
      </c>
      <c r="Z1240" s="34">
        <v>135</v>
      </c>
      <c r="AA1240" s="34">
        <v>179</v>
      </c>
      <c r="AB1240" s="34">
        <v>128</v>
      </c>
      <c r="AC1240" s="34">
        <v>177</v>
      </c>
    </row>
    <row r="1241" spans="1:29" x14ac:dyDescent="0.2">
      <c r="A1241" s="34" t="s">
        <v>61734</v>
      </c>
      <c r="B1241" s="34">
        <v>112</v>
      </c>
      <c r="C1241" s="34">
        <v>188</v>
      </c>
      <c r="D1241" s="34">
        <v>136</v>
      </c>
      <c r="E1241" s="34">
        <v>235</v>
      </c>
      <c r="F1241" s="34">
        <v>100</v>
      </c>
      <c r="G1241" s="34">
        <v>177</v>
      </c>
      <c r="H1241" s="34">
        <v>114</v>
      </c>
      <c r="I1241" s="34">
        <v>210</v>
      </c>
      <c r="J1241" s="34">
        <v>102</v>
      </c>
      <c r="K1241" s="34">
        <v>197</v>
      </c>
      <c r="L1241" s="34">
        <v>93</v>
      </c>
      <c r="M1241" s="34">
        <v>183</v>
      </c>
      <c r="N1241" s="34">
        <v>63</v>
      </c>
      <c r="O1241" s="34">
        <v>146</v>
      </c>
      <c r="P1241" s="34">
        <v>100</v>
      </c>
      <c r="Q1241" s="34">
        <v>262</v>
      </c>
      <c r="R1241" s="34">
        <v>112</v>
      </c>
      <c r="S1241" s="34">
        <v>215</v>
      </c>
      <c r="T1241" s="34">
        <v>103</v>
      </c>
      <c r="U1241" s="34">
        <v>172</v>
      </c>
      <c r="V1241" s="34">
        <v>150</v>
      </c>
      <c r="W1241" s="34">
        <v>210</v>
      </c>
      <c r="X1241" s="34">
        <v>165</v>
      </c>
      <c r="Y1241" s="34">
        <v>183</v>
      </c>
      <c r="Z1241" s="34">
        <v>142</v>
      </c>
      <c r="AA1241" s="34">
        <v>252</v>
      </c>
      <c r="AB1241" s="34">
        <v>119</v>
      </c>
      <c r="AC1241" s="34">
        <v>288</v>
      </c>
    </row>
    <row r="1242" spans="1:29" x14ac:dyDescent="0.2">
      <c r="A1242" s="34" t="s">
        <v>61735</v>
      </c>
      <c r="B1242" s="34">
        <v>57</v>
      </c>
      <c r="C1242" s="34">
        <v>54</v>
      </c>
      <c r="D1242" s="34">
        <v>104</v>
      </c>
      <c r="E1242" s="34">
        <v>88</v>
      </c>
      <c r="F1242" s="34">
        <v>96</v>
      </c>
      <c r="G1242" s="34">
        <v>39</v>
      </c>
      <c r="H1242" s="34">
        <v>74</v>
      </c>
      <c r="I1242" s="34">
        <v>70</v>
      </c>
      <c r="J1242" s="34">
        <v>79</v>
      </c>
      <c r="K1242" s="34">
        <v>62</v>
      </c>
      <c r="L1242" s="34">
        <v>72</v>
      </c>
      <c r="M1242" s="34">
        <v>60</v>
      </c>
      <c r="N1242" s="34">
        <v>105</v>
      </c>
      <c r="O1242" s="34">
        <v>59</v>
      </c>
      <c r="P1242" s="34">
        <v>89</v>
      </c>
      <c r="Q1242" s="34">
        <v>89</v>
      </c>
      <c r="R1242" s="34">
        <v>87</v>
      </c>
      <c r="S1242" s="34">
        <v>83</v>
      </c>
      <c r="T1242" s="34">
        <v>94</v>
      </c>
      <c r="U1242" s="34">
        <v>70</v>
      </c>
      <c r="V1242" s="34">
        <v>102</v>
      </c>
      <c r="W1242" s="34">
        <v>66</v>
      </c>
      <c r="X1242" s="34">
        <v>117</v>
      </c>
      <c r="Y1242" s="34">
        <v>59</v>
      </c>
      <c r="Z1242" s="34">
        <v>107</v>
      </c>
      <c r="AA1242" s="34">
        <v>62</v>
      </c>
      <c r="AB1242" s="34">
        <v>123</v>
      </c>
      <c r="AC1242" s="34">
        <v>124</v>
      </c>
    </row>
    <row r="1243" spans="1:29" x14ac:dyDescent="0.2">
      <c r="A1243" s="34" t="s">
        <v>61736</v>
      </c>
      <c r="B1243" s="34">
        <v>151</v>
      </c>
      <c r="C1243" s="34">
        <v>254</v>
      </c>
      <c r="D1243" s="34">
        <v>364</v>
      </c>
      <c r="E1243" s="34">
        <v>275</v>
      </c>
      <c r="F1243" s="34">
        <v>252</v>
      </c>
      <c r="G1243" s="34">
        <v>227</v>
      </c>
      <c r="H1243" s="34">
        <v>203</v>
      </c>
      <c r="I1243" s="34">
        <v>207</v>
      </c>
      <c r="J1243" s="34">
        <v>143</v>
      </c>
      <c r="K1243" s="34">
        <v>230</v>
      </c>
      <c r="L1243" s="34">
        <v>75</v>
      </c>
      <c r="M1243" s="34">
        <v>181</v>
      </c>
      <c r="N1243" s="34">
        <v>196</v>
      </c>
      <c r="O1243" s="34">
        <v>191</v>
      </c>
      <c r="P1243" s="34">
        <v>166</v>
      </c>
      <c r="Q1243" s="34">
        <v>222</v>
      </c>
      <c r="R1243" s="34">
        <v>175</v>
      </c>
      <c r="S1243" s="34">
        <v>275</v>
      </c>
      <c r="T1243" s="34">
        <v>93</v>
      </c>
      <c r="U1243" s="34">
        <v>161</v>
      </c>
      <c r="V1243" s="34">
        <v>189</v>
      </c>
      <c r="W1243" s="34">
        <v>178</v>
      </c>
      <c r="X1243" s="34">
        <v>287</v>
      </c>
      <c r="Y1243" s="34">
        <v>117</v>
      </c>
      <c r="Z1243" s="34">
        <v>291</v>
      </c>
      <c r="AA1243" s="34">
        <v>264</v>
      </c>
      <c r="AB1243" s="34">
        <v>140</v>
      </c>
      <c r="AC1243" s="34">
        <v>322</v>
      </c>
    </row>
    <row r="1244" spans="1:29" x14ac:dyDescent="0.2">
      <c r="A1244" s="34" t="s">
        <v>61737</v>
      </c>
      <c r="B1244" s="34">
        <v>57</v>
      </c>
      <c r="C1244" s="34">
        <v>90</v>
      </c>
      <c r="D1244" s="34">
        <v>93</v>
      </c>
      <c r="E1244" s="34">
        <v>48</v>
      </c>
      <c r="F1244" s="34">
        <v>53</v>
      </c>
      <c r="G1244" s="34">
        <v>69</v>
      </c>
      <c r="H1244" s="34">
        <v>79</v>
      </c>
      <c r="I1244" s="34">
        <v>71</v>
      </c>
      <c r="J1244" s="34">
        <v>68</v>
      </c>
      <c r="K1244" s="34">
        <v>85</v>
      </c>
      <c r="L1244" s="34">
        <v>45</v>
      </c>
      <c r="M1244" s="34">
        <v>60</v>
      </c>
      <c r="N1244" s="34">
        <v>61</v>
      </c>
      <c r="O1244" s="34">
        <v>41</v>
      </c>
      <c r="P1244" s="34">
        <v>57</v>
      </c>
      <c r="Q1244" s="34">
        <v>70</v>
      </c>
      <c r="R1244" s="34">
        <v>72</v>
      </c>
      <c r="S1244" s="34">
        <v>99</v>
      </c>
      <c r="T1244" s="34">
        <v>38</v>
      </c>
      <c r="U1244" s="34">
        <v>67</v>
      </c>
      <c r="V1244" s="34">
        <v>74</v>
      </c>
      <c r="W1244" s="34">
        <v>65</v>
      </c>
      <c r="X1244" s="34">
        <v>68</v>
      </c>
      <c r="Y1244" s="34">
        <v>52</v>
      </c>
      <c r="Z1244" s="34">
        <v>67</v>
      </c>
      <c r="AA1244" s="34">
        <v>91</v>
      </c>
      <c r="AB1244" s="34">
        <v>68</v>
      </c>
      <c r="AC1244" s="34">
        <v>118</v>
      </c>
    </row>
    <row r="1245" spans="1:29" x14ac:dyDescent="0.2">
      <c r="A1245" s="34" t="s">
        <v>61738</v>
      </c>
      <c r="B1245" s="34">
        <v>74</v>
      </c>
      <c r="C1245" s="34">
        <v>75</v>
      </c>
      <c r="D1245" s="34">
        <v>113</v>
      </c>
      <c r="E1245" s="34">
        <v>80</v>
      </c>
      <c r="F1245" s="34">
        <v>95</v>
      </c>
      <c r="G1245" s="34">
        <v>70</v>
      </c>
      <c r="H1245" s="34">
        <v>74</v>
      </c>
      <c r="I1245" s="34">
        <v>100</v>
      </c>
      <c r="J1245" s="34">
        <v>92</v>
      </c>
      <c r="K1245" s="34">
        <v>63</v>
      </c>
      <c r="L1245" s="34">
        <v>57</v>
      </c>
      <c r="M1245" s="34">
        <v>89</v>
      </c>
      <c r="N1245" s="34">
        <v>58</v>
      </c>
      <c r="O1245" s="34">
        <v>53</v>
      </c>
      <c r="P1245" s="34">
        <v>72</v>
      </c>
      <c r="Q1245" s="34">
        <v>84</v>
      </c>
      <c r="R1245" s="34">
        <v>94</v>
      </c>
      <c r="S1245" s="34">
        <v>108</v>
      </c>
      <c r="T1245" s="34">
        <v>61</v>
      </c>
      <c r="U1245" s="34">
        <v>79</v>
      </c>
      <c r="V1245" s="34">
        <v>109</v>
      </c>
      <c r="W1245" s="34">
        <v>62</v>
      </c>
      <c r="X1245" s="34">
        <v>127</v>
      </c>
      <c r="Y1245" s="34">
        <v>96</v>
      </c>
      <c r="Z1245" s="34">
        <v>90</v>
      </c>
      <c r="AA1245" s="34">
        <v>102</v>
      </c>
      <c r="AB1245" s="34">
        <v>88</v>
      </c>
      <c r="AC1245" s="34">
        <v>139</v>
      </c>
    </row>
    <row r="1246" spans="1:29" x14ac:dyDescent="0.2">
      <c r="A1246" s="34" t="s">
        <v>61739</v>
      </c>
      <c r="B1246" s="34">
        <v>105</v>
      </c>
      <c r="C1246" s="34">
        <v>120</v>
      </c>
      <c r="D1246" s="34">
        <v>162</v>
      </c>
      <c r="E1246" s="34">
        <v>145</v>
      </c>
      <c r="F1246" s="34">
        <v>173</v>
      </c>
      <c r="G1246" s="34">
        <v>98</v>
      </c>
      <c r="H1246" s="34">
        <v>146</v>
      </c>
      <c r="I1246" s="34">
        <v>121</v>
      </c>
      <c r="J1246" s="34">
        <v>132</v>
      </c>
      <c r="K1246" s="34">
        <v>138</v>
      </c>
      <c r="L1246" s="34">
        <v>91</v>
      </c>
      <c r="M1246" s="34">
        <v>124</v>
      </c>
      <c r="N1246" s="34">
        <v>139</v>
      </c>
      <c r="O1246" s="34">
        <v>127</v>
      </c>
      <c r="P1246" s="34">
        <v>143</v>
      </c>
      <c r="Q1246" s="34">
        <v>164</v>
      </c>
      <c r="R1246" s="34">
        <v>168</v>
      </c>
      <c r="S1246" s="34">
        <v>181</v>
      </c>
      <c r="T1246" s="34">
        <v>133</v>
      </c>
      <c r="U1246" s="34">
        <v>114</v>
      </c>
      <c r="V1246" s="34">
        <v>170</v>
      </c>
      <c r="W1246" s="34">
        <v>114</v>
      </c>
      <c r="X1246" s="34">
        <v>165</v>
      </c>
      <c r="Y1246" s="34">
        <v>100</v>
      </c>
      <c r="Z1246" s="34">
        <v>183</v>
      </c>
      <c r="AA1246" s="34">
        <v>199</v>
      </c>
      <c r="AB1246" s="34">
        <v>185</v>
      </c>
      <c r="AC1246" s="34">
        <v>160</v>
      </c>
    </row>
    <row r="1247" spans="1:29" x14ac:dyDescent="0.2">
      <c r="A1247" s="34" t="s">
        <v>61740</v>
      </c>
      <c r="B1247" s="34">
        <v>66</v>
      </c>
      <c r="C1247" s="34">
        <v>49</v>
      </c>
      <c r="D1247" s="34">
        <v>71</v>
      </c>
      <c r="E1247" s="34">
        <v>31</v>
      </c>
      <c r="F1247" s="34">
        <v>29</v>
      </c>
      <c r="G1247" s="34">
        <v>64</v>
      </c>
      <c r="H1247" s="34">
        <v>47</v>
      </c>
      <c r="I1247" s="34">
        <v>50</v>
      </c>
      <c r="J1247" s="34">
        <v>14</v>
      </c>
      <c r="K1247" s="34">
        <v>50</v>
      </c>
      <c r="L1247" s="34">
        <v>8</v>
      </c>
      <c r="M1247" s="34">
        <v>44</v>
      </c>
      <c r="N1247" s="34">
        <v>24</v>
      </c>
      <c r="O1247" s="34">
        <v>41</v>
      </c>
      <c r="P1247" s="34">
        <v>18</v>
      </c>
      <c r="Q1247" s="34">
        <v>53</v>
      </c>
      <c r="R1247" s="34">
        <v>29</v>
      </c>
      <c r="S1247" s="34">
        <v>62</v>
      </c>
      <c r="T1247" s="34">
        <v>26</v>
      </c>
      <c r="U1247" s="34">
        <v>21</v>
      </c>
      <c r="V1247" s="34">
        <v>32</v>
      </c>
      <c r="W1247" s="34">
        <v>50</v>
      </c>
      <c r="X1247" s="34">
        <v>40</v>
      </c>
      <c r="Y1247" s="34">
        <v>25</v>
      </c>
      <c r="Z1247" s="34">
        <v>63</v>
      </c>
      <c r="AA1247" s="34">
        <v>56</v>
      </c>
      <c r="AB1247" s="34">
        <v>22</v>
      </c>
      <c r="AC1247" s="34">
        <v>95</v>
      </c>
    </row>
    <row r="1248" spans="1:29" x14ac:dyDescent="0.2">
      <c r="A1248" s="34" t="s">
        <v>61741</v>
      </c>
      <c r="B1248" s="34">
        <v>163</v>
      </c>
      <c r="C1248" s="34">
        <v>169</v>
      </c>
      <c r="D1248" s="34">
        <v>201</v>
      </c>
      <c r="E1248" s="34">
        <v>173</v>
      </c>
      <c r="F1248" s="34">
        <v>215</v>
      </c>
      <c r="G1248" s="34">
        <v>135</v>
      </c>
      <c r="H1248" s="34">
        <v>137</v>
      </c>
      <c r="I1248" s="34">
        <v>126</v>
      </c>
      <c r="J1248" s="34">
        <v>165</v>
      </c>
      <c r="K1248" s="34">
        <v>186</v>
      </c>
      <c r="L1248" s="34">
        <v>159</v>
      </c>
      <c r="M1248" s="34">
        <v>138</v>
      </c>
      <c r="N1248" s="34">
        <v>155</v>
      </c>
      <c r="O1248" s="34">
        <v>133</v>
      </c>
      <c r="P1248" s="34">
        <v>182</v>
      </c>
      <c r="Q1248" s="34">
        <v>258</v>
      </c>
      <c r="R1248" s="34">
        <v>241</v>
      </c>
      <c r="S1248" s="34">
        <v>186</v>
      </c>
      <c r="T1248" s="34">
        <v>225</v>
      </c>
      <c r="U1248" s="34">
        <v>149</v>
      </c>
      <c r="V1248" s="34">
        <v>238</v>
      </c>
      <c r="W1248" s="34">
        <v>216</v>
      </c>
      <c r="X1248" s="34">
        <v>207</v>
      </c>
      <c r="Y1248" s="34">
        <v>171</v>
      </c>
      <c r="Z1248" s="34">
        <v>168</v>
      </c>
      <c r="AA1248" s="34">
        <v>244</v>
      </c>
      <c r="AB1248" s="34">
        <v>260</v>
      </c>
      <c r="AC1248" s="34">
        <v>249</v>
      </c>
    </row>
    <row r="1249" spans="1:29" x14ac:dyDescent="0.2">
      <c r="A1249" s="34" t="s">
        <v>61742</v>
      </c>
      <c r="B1249" s="34">
        <v>121</v>
      </c>
      <c r="C1249" s="34">
        <v>44</v>
      </c>
      <c r="D1249" s="34">
        <v>67</v>
      </c>
      <c r="E1249" s="34">
        <v>39</v>
      </c>
      <c r="F1249" s="34">
        <v>80</v>
      </c>
      <c r="G1249" s="34">
        <v>53</v>
      </c>
      <c r="H1249" s="34">
        <v>107</v>
      </c>
      <c r="I1249" s="34">
        <v>48</v>
      </c>
      <c r="J1249" s="34">
        <v>68</v>
      </c>
      <c r="K1249" s="34">
        <v>65</v>
      </c>
      <c r="L1249" s="34">
        <v>69</v>
      </c>
      <c r="M1249" s="34">
        <v>83</v>
      </c>
      <c r="N1249" s="34">
        <v>51</v>
      </c>
      <c r="O1249" s="34">
        <v>50</v>
      </c>
      <c r="P1249" s="34">
        <v>78</v>
      </c>
      <c r="Q1249" s="34">
        <v>72</v>
      </c>
      <c r="R1249" s="34">
        <v>137</v>
      </c>
      <c r="S1249" s="34">
        <v>73</v>
      </c>
      <c r="T1249" s="34">
        <v>93</v>
      </c>
      <c r="U1249" s="34">
        <v>77</v>
      </c>
      <c r="V1249" s="34">
        <v>101</v>
      </c>
      <c r="W1249" s="34">
        <v>104</v>
      </c>
      <c r="X1249" s="34">
        <v>81</v>
      </c>
      <c r="Y1249" s="34">
        <v>53</v>
      </c>
      <c r="Z1249" s="34">
        <v>79</v>
      </c>
      <c r="AA1249" s="34">
        <v>79</v>
      </c>
      <c r="AB1249" s="34">
        <v>127</v>
      </c>
      <c r="AC1249" s="34">
        <v>102</v>
      </c>
    </row>
    <row r="1250" spans="1:29" x14ac:dyDescent="0.2">
      <c r="A1250" s="34" t="s">
        <v>61743</v>
      </c>
      <c r="B1250" s="34">
        <v>112</v>
      </c>
      <c r="C1250" s="34">
        <v>191</v>
      </c>
      <c r="D1250" s="34">
        <v>287</v>
      </c>
      <c r="E1250" s="34">
        <v>225</v>
      </c>
      <c r="F1250" s="34">
        <v>262</v>
      </c>
      <c r="G1250" s="34">
        <v>290</v>
      </c>
      <c r="H1250" s="34">
        <v>238</v>
      </c>
      <c r="I1250" s="34">
        <v>222</v>
      </c>
      <c r="J1250" s="34">
        <v>200</v>
      </c>
      <c r="K1250" s="34">
        <v>255</v>
      </c>
      <c r="L1250" s="34">
        <v>135</v>
      </c>
      <c r="M1250" s="34">
        <v>169</v>
      </c>
      <c r="N1250" s="34">
        <v>215</v>
      </c>
      <c r="O1250" s="34">
        <v>215</v>
      </c>
      <c r="P1250" s="34">
        <v>190</v>
      </c>
      <c r="Q1250" s="34">
        <v>255</v>
      </c>
      <c r="R1250" s="34">
        <v>278</v>
      </c>
      <c r="S1250" s="34">
        <v>282</v>
      </c>
      <c r="T1250" s="34">
        <v>202</v>
      </c>
      <c r="U1250" s="34">
        <v>185</v>
      </c>
      <c r="V1250" s="34">
        <v>265</v>
      </c>
      <c r="W1250" s="34">
        <v>226</v>
      </c>
      <c r="X1250" s="34">
        <v>281</v>
      </c>
      <c r="Y1250" s="34">
        <v>229</v>
      </c>
      <c r="Z1250" s="34">
        <v>275</v>
      </c>
      <c r="AA1250" s="34">
        <v>308</v>
      </c>
      <c r="AB1250" s="34">
        <v>191</v>
      </c>
      <c r="AC1250" s="34">
        <v>394</v>
      </c>
    </row>
    <row r="1251" spans="1:29" x14ac:dyDescent="0.2">
      <c r="A1251" s="34" t="s">
        <v>61744</v>
      </c>
      <c r="B1251" s="34">
        <v>136</v>
      </c>
      <c r="C1251" s="34">
        <v>115</v>
      </c>
      <c r="D1251" s="34">
        <v>226</v>
      </c>
      <c r="E1251" s="34">
        <v>162</v>
      </c>
      <c r="F1251" s="34">
        <v>237</v>
      </c>
      <c r="G1251" s="34">
        <v>132</v>
      </c>
      <c r="H1251" s="34">
        <v>211</v>
      </c>
      <c r="I1251" s="34">
        <v>146</v>
      </c>
      <c r="J1251" s="34">
        <v>172</v>
      </c>
      <c r="K1251" s="34">
        <v>139</v>
      </c>
      <c r="L1251" s="34">
        <v>165</v>
      </c>
      <c r="M1251" s="34">
        <v>149</v>
      </c>
      <c r="N1251" s="34">
        <v>185</v>
      </c>
      <c r="O1251" s="34">
        <v>156</v>
      </c>
      <c r="P1251" s="34">
        <v>144</v>
      </c>
      <c r="Q1251" s="34">
        <v>144</v>
      </c>
      <c r="R1251" s="34">
        <v>227</v>
      </c>
      <c r="S1251" s="34">
        <v>188</v>
      </c>
      <c r="T1251" s="34">
        <v>201</v>
      </c>
      <c r="U1251" s="34">
        <v>141</v>
      </c>
      <c r="V1251" s="34">
        <v>223</v>
      </c>
      <c r="W1251" s="34">
        <v>217</v>
      </c>
      <c r="X1251" s="34">
        <v>288</v>
      </c>
      <c r="Y1251" s="34">
        <v>146</v>
      </c>
      <c r="Z1251" s="34">
        <v>223</v>
      </c>
      <c r="AA1251" s="34">
        <v>205</v>
      </c>
      <c r="AB1251" s="34">
        <v>230</v>
      </c>
      <c r="AC1251" s="34">
        <v>256</v>
      </c>
    </row>
    <row r="1252" spans="1:29" x14ac:dyDescent="0.2">
      <c r="A1252" s="34" t="s">
        <v>61745</v>
      </c>
      <c r="B1252" s="34">
        <v>189</v>
      </c>
      <c r="C1252" s="34">
        <v>202</v>
      </c>
      <c r="D1252" s="34">
        <v>311</v>
      </c>
      <c r="E1252" s="34">
        <v>254</v>
      </c>
      <c r="F1252" s="34">
        <v>279</v>
      </c>
      <c r="G1252" s="34">
        <v>228</v>
      </c>
      <c r="H1252" s="34">
        <v>174</v>
      </c>
      <c r="I1252" s="34">
        <v>224</v>
      </c>
      <c r="J1252" s="34">
        <v>208</v>
      </c>
      <c r="K1252" s="34">
        <v>224</v>
      </c>
      <c r="L1252" s="34">
        <v>123</v>
      </c>
      <c r="M1252" s="34">
        <v>163</v>
      </c>
      <c r="N1252" s="34">
        <v>228</v>
      </c>
      <c r="O1252" s="34">
        <v>202</v>
      </c>
      <c r="P1252" s="34">
        <v>240</v>
      </c>
      <c r="Q1252" s="34">
        <v>268</v>
      </c>
      <c r="R1252" s="34">
        <v>231</v>
      </c>
      <c r="S1252" s="34">
        <v>308</v>
      </c>
      <c r="T1252" s="34">
        <v>172</v>
      </c>
      <c r="U1252" s="34">
        <v>174</v>
      </c>
      <c r="V1252" s="34">
        <v>293</v>
      </c>
      <c r="W1252" s="34">
        <v>187</v>
      </c>
      <c r="X1252" s="34">
        <v>385</v>
      </c>
      <c r="Y1252" s="34">
        <v>182</v>
      </c>
      <c r="Z1252" s="34">
        <v>328</v>
      </c>
      <c r="AA1252" s="34">
        <v>278</v>
      </c>
      <c r="AB1252" s="34">
        <v>211</v>
      </c>
      <c r="AC1252" s="34">
        <v>345</v>
      </c>
    </row>
    <row r="1253" spans="1:29" x14ac:dyDescent="0.2">
      <c r="A1253" s="34" t="s">
        <v>61746</v>
      </c>
      <c r="B1253" s="34">
        <v>23</v>
      </c>
      <c r="C1253" s="34">
        <v>22</v>
      </c>
      <c r="D1253" s="34">
        <v>38</v>
      </c>
      <c r="E1253" s="34">
        <v>37</v>
      </c>
      <c r="F1253" s="34">
        <v>25</v>
      </c>
      <c r="G1253" s="34">
        <v>41</v>
      </c>
      <c r="H1253" s="34">
        <v>29</v>
      </c>
      <c r="I1253" s="34">
        <v>23</v>
      </c>
      <c r="J1253" s="34">
        <v>32</v>
      </c>
      <c r="K1253" s="34">
        <v>32</v>
      </c>
      <c r="L1253" s="34">
        <v>17</v>
      </c>
      <c r="M1253" s="34">
        <v>35</v>
      </c>
      <c r="N1253" s="34">
        <v>30</v>
      </c>
      <c r="O1253" s="34">
        <v>25</v>
      </c>
      <c r="P1253" s="34">
        <v>24</v>
      </c>
      <c r="Q1253" s="34">
        <v>39</v>
      </c>
      <c r="R1253" s="34">
        <v>34</v>
      </c>
      <c r="S1253" s="34">
        <v>50</v>
      </c>
      <c r="T1253" s="34">
        <v>20</v>
      </c>
      <c r="U1253" s="34">
        <v>29</v>
      </c>
      <c r="V1253" s="34">
        <v>42</v>
      </c>
      <c r="W1253" s="34">
        <v>25</v>
      </c>
      <c r="X1253" s="34">
        <v>31</v>
      </c>
      <c r="Y1253" s="34">
        <v>29</v>
      </c>
      <c r="Z1253" s="34">
        <v>36</v>
      </c>
      <c r="AA1253" s="34">
        <v>51</v>
      </c>
      <c r="AB1253" s="34">
        <v>29</v>
      </c>
      <c r="AC1253" s="34">
        <v>46</v>
      </c>
    </row>
    <row r="1254" spans="1:29" x14ac:dyDescent="0.2">
      <c r="A1254" s="34" t="s">
        <v>61747</v>
      </c>
      <c r="B1254" s="34">
        <v>79</v>
      </c>
      <c r="C1254" s="34">
        <v>108</v>
      </c>
      <c r="D1254" s="34">
        <v>153</v>
      </c>
      <c r="E1254" s="34">
        <v>87</v>
      </c>
      <c r="F1254" s="34">
        <v>116</v>
      </c>
      <c r="G1254" s="34">
        <v>100</v>
      </c>
      <c r="H1254" s="34">
        <v>89</v>
      </c>
      <c r="I1254" s="34">
        <v>76</v>
      </c>
      <c r="J1254" s="34">
        <v>86</v>
      </c>
      <c r="K1254" s="34">
        <v>98</v>
      </c>
      <c r="L1254" s="34">
        <v>85</v>
      </c>
      <c r="M1254" s="34">
        <v>81</v>
      </c>
      <c r="N1254" s="34">
        <v>100</v>
      </c>
      <c r="O1254" s="34">
        <v>91</v>
      </c>
      <c r="P1254" s="34">
        <v>97</v>
      </c>
      <c r="Q1254" s="34">
        <v>115</v>
      </c>
      <c r="R1254" s="34">
        <v>104</v>
      </c>
      <c r="S1254" s="34">
        <v>134</v>
      </c>
      <c r="T1254" s="34">
        <v>68</v>
      </c>
      <c r="U1254" s="34">
        <v>72</v>
      </c>
      <c r="V1254" s="34">
        <v>118</v>
      </c>
      <c r="W1254" s="34">
        <v>125</v>
      </c>
      <c r="X1254" s="34">
        <v>129</v>
      </c>
      <c r="Y1254" s="34">
        <v>71</v>
      </c>
      <c r="Z1254" s="34">
        <v>90</v>
      </c>
      <c r="AA1254" s="34">
        <v>114</v>
      </c>
      <c r="AB1254" s="34">
        <v>90</v>
      </c>
      <c r="AC1254" s="34">
        <v>128</v>
      </c>
    </row>
    <row r="1255" spans="1:29" x14ac:dyDescent="0.2">
      <c r="A1255" s="34" t="s">
        <v>61748</v>
      </c>
      <c r="B1255" s="34">
        <v>212</v>
      </c>
      <c r="C1255" s="34">
        <v>192</v>
      </c>
      <c r="D1255" s="34">
        <v>345</v>
      </c>
      <c r="E1255" s="34">
        <v>200</v>
      </c>
      <c r="F1255" s="34">
        <v>329</v>
      </c>
      <c r="G1255" s="34">
        <v>234</v>
      </c>
      <c r="H1255" s="34">
        <v>361</v>
      </c>
      <c r="I1255" s="34">
        <v>204</v>
      </c>
      <c r="J1255" s="34">
        <v>335</v>
      </c>
      <c r="K1255" s="34">
        <v>170</v>
      </c>
      <c r="L1255" s="34">
        <v>321</v>
      </c>
      <c r="M1255" s="34">
        <v>186</v>
      </c>
      <c r="N1255" s="34">
        <v>338</v>
      </c>
      <c r="O1255" s="34">
        <v>190</v>
      </c>
      <c r="P1255" s="34">
        <v>355</v>
      </c>
      <c r="Q1255" s="34">
        <v>278</v>
      </c>
      <c r="R1255" s="34">
        <v>449</v>
      </c>
      <c r="S1255" s="34">
        <v>232</v>
      </c>
      <c r="T1255" s="34">
        <v>396</v>
      </c>
      <c r="U1255" s="34">
        <v>196</v>
      </c>
      <c r="V1255" s="34">
        <v>418</v>
      </c>
      <c r="W1255" s="34">
        <v>329</v>
      </c>
      <c r="X1255" s="34">
        <v>477</v>
      </c>
      <c r="Y1255" s="34">
        <v>258</v>
      </c>
      <c r="Z1255" s="34">
        <v>376</v>
      </c>
      <c r="AA1255" s="34">
        <v>269</v>
      </c>
      <c r="AB1255" s="34">
        <v>374</v>
      </c>
      <c r="AC1255" s="34">
        <v>317</v>
      </c>
    </row>
    <row r="1256" spans="1:29" x14ac:dyDescent="0.2">
      <c r="A1256" s="34" t="s">
        <v>61749</v>
      </c>
      <c r="B1256" s="34">
        <v>100</v>
      </c>
      <c r="C1256" s="34">
        <v>73</v>
      </c>
      <c r="D1256" s="34">
        <v>79</v>
      </c>
      <c r="E1256" s="34">
        <v>74</v>
      </c>
      <c r="F1256" s="34">
        <v>83</v>
      </c>
      <c r="G1256" s="34">
        <v>97</v>
      </c>
      <c r="H1256" s="34">
        <v>84</v>
      </c>
      <c r="I1256" s="34">
        <v>80</v>
      </c>
      <c r="J1256" s="34">
        <v>84</v>
      </c>
      <c r="K1256" s="34">
        <v>56</v>
      </c>
      <c r="L1256" s="34">
        <v>55</v>
      </c>
      <c r="M1256" s="34">
        <v>54</v>
      </c>
      <c r="N1256" s="34">
        <v>45</v>
      </c>
      <c r="O1256" s="34">
        <v>57</v>
      </c>
      <c r="P1256" s="34">
        <v>81</v>
      </c>
      <c r="Q1256" s="34">
        <v>74</v>
      </c>
      <c r="R1256" s="34">
        <v>93</v>
      </c>
      <c r="S1256" s="34">
        <v>97</v>
      </c>
      <c r="T1256" s="34">
        <v>66</v>
      </c>
      <c r="U1256" s="34">
        <v>73</v>
      </c>
      <c r="V1256" s="34">
        <v>61</v>
      </c>
      <c r="W1256" s="34">
        <v>70</v>
      </c>
      <c r="X1256" s="34">
        <v>81</v>
      </c>
      <c r="Y1256" s="34">
        <v>80</v>
      </c>
      <c r="Z1256" s="34">
        <v>116</v>
      </c>
      <c r="AA1256" s="34">
        <v>74</v>
      </c>
      <c r="AB1256" s="34">
        <v>98</v>
      </c>
      <c r="AC1256" s="34">
        <v>120</v>
      </c>
    </row>
    <row r="1257" spans="1:29" x14ac:dyDescent="0.2">
      <c r="A1257" s="34" t="s">
        <v>61750</v>
      </c>
      <c r="B1257" s="34">
        <v>54</v>
      </c>
      <c r="C1257" s="34">
        <v>68</v>
      </c>
      <c r="D1257" s="34">
        <v>55</v>
      </c>
      <c r="E1257" s="34">
        <v>54</v>
      </c>
      <c r="F1257" s="34">
        <v>68</v>
      </c>
      <c r="G1257" s="34">
        <v>59</v>
      </c>
      <c r="H1257" s="34">
        <v>45</v>
      </c>
      <c r="I1257" s="34">
        <v>54</v>
      </c>
      <c r="J1257" s="34">
        <v>36</v>
      </c>
      <c r="K1257" s="34">
        <v>58</v>
      </c>
      <c r="L1257" s="34">
        <v>23</v>
      </c>
      <c r="M1257" s="34">
        <v>60</v>
      </c>
      <c r="N1257" s="34">
        <v>60</v>
      </c>
      <c r="O1257" s="34">
        <v>68</v>
      </c>
      <c r="P1257" s="34">
        <v>58</v>
      </c>
      <c r="Q1257" s="34">
        <v>62</v>
      </c>
      <c r="R1257" s="34">
        <v>77</v>
      </c>
      <c r="S1257" s="34">
        <v>76</v>
      </c>
      <c r="T1257" s="34">
        <v>49</v>
      </c>
      <c r="U1257" s="34">
        <v>49</v>
      </c>
      <c r="V1257" s="34">
        <v>46</v>
      </c>
      <c r="W1257" s="34">
        <v>51</v>
      </c>
      <c r="X1257" s="34">
        <v>59</v>
      </c>
      <c r="Y1257" s="34">
        <v>42</v>
      </c>
      <c r="Z1257" s="34">
        <v>83</v>
      </c>
      <c r="AA1257" s="34">
        <v>67</v>
      </c>
      <c r="AB1257" s="34">
        <v>39</v>
      </c>
      <c r="AC1257" s="34">
        <v>87</v>
      </c>
    </row>
    <row r="1258" spans="1:29" x14ac:dyDescent="0.2">
      <c r="A1258" s="34" t="s">
        <v>61751</v>
      </c>
      <c r="B1258" s="34">
        <v>131</v>
      </c>
      <c r="C1258" s="34">
        <v>74</v>
      </c>
      <c r="D1258" s="34">
        <v>117</v>
      </c>
      <c r="E1258" s="34">
        <v>124</v>
      </c>
      <c r="F1258" s="34">
        <v>92</v>
      </c>
      <c r="G1258" s="34">
        <v>130</v>
      </c>
      <c r="H1258" s="34">
        <v>94</v>
      </c>
      <c r="I1258" s="34">
        <v>54</v>
      </c>
      <c r="J1258" s="34">
        <v>71</v>
      </c>
      <c r="K1258" s="34">
        <v>96</v>
      </c>
      <c r="L1258" s="34">
        <v>43</v>
      </c>
      <c r="M1258" s="34">
        <v>83</v>
      </c>
      <c r="N1258" s="34">
        <v>66</v>
      </c>
      <c r="O1258" s="34">
        <v>61</v>
      </c>
      <c r="P1258" s="34">
        <v>77</v>
      </c>
      <c r="Q1258" s="34">
        <v>89</v>
      </c>
      <c r="R1258" s="34">
        <v>98</v>
      </c>
      <c r="S1258" s="34">
        <v>122</v>
      </c>
      <c r="T1258" s="34">
        <v>48</v>
      </c>
      <c r="U1258" s="34">
        <v>78</v>
      </c>
      <c r="V1258" s="34">
        <v>95</v>
      </c>
      <c r="W1258" s="34">
        <v>66</v>
      </c>
      <c r="X1258" s="34">
        <v>81</v>
      </c>
      <c r="Y1258" s="34">
        <v>76</v>
      </c>
      <c r="Z1258" s="34">
        <v>89</v>
      </c>
      <c r="AA1258" s="34">
        <v>121</v>
      </c>
      <c r="AB1258" s="34">
        <v>40</v>
      </c>
      <c r="AC1258" s="34">
        <v>148</v>
      </c>
    </row>
    <row r="1259" spans="1:29" x14ac:dyDescent="0.2">
      <c r="A1259" s="34" t="s">
        <v>61752</v>
      </c>
      <c r="B1259" s="34">
        <v>89</v>
      </c>
      <c r="C1259" s="34">
        <v>72</v>
      </c>
      <c r="D1259" s="34">
        <v>116</v>
      </c>
      <c r="E1259" s="34">
        <v>106</v>
      </c>
      <c r="F1259" s="34">
        <v>86</v>
      </c>
      <c r="G1259" s="34">
        <v>140</v>
      </c>
      <c r="H1259" s="34">
        <v>94</v>
      </c>
      <c r="I1259" s="34">
        <v>72</v>
      </c>
      <c r="J1259" s="34">
        <v>94</v>
      </c>
      <c r="K1259" s="34">
        <v>140</v>
      </c>
      <c r="L1259" s="34">
        <v>101</v>
      </c>
      <c r="M1259" s="34">
        <v>99</v>
      </c>
      <c r="N1259" s="34">
        <v>77</v>
      </c>
      <c r="O1259" s="34">
        <v>70</v>
      </c>
      <c r="P1259" s="34">
        <v>93</v>
      </c>
      <c r="Q1259" s="34">
        <v>136</v>
      </c>
      <c r="R1259" s="34">
        <v>130</v>
      </c>
      <c r="S1259" s="34">
        <v>149</v>
      </c>
      <c r="T1259" s="34">
        <v>141</v>
      </c>
      <c r="U1259" s="34">
        <v>108</v>
      </c>
      <c r="V1259" s="34">
        <v>123</v>
      </c>
      <c r="W1259" s="34">
        <v>143</v>
      </c>
      <c r="X1259" s="34">
        <v>144</v>
      </c>
      <c r="Y1259" s="34">
        <v>98</v>
      </c>
      <c r="Z1259" s="34">
        <v>145</v>
      </c>
      <c r="AA1259" s="34">
        <v>131</v>
      </c>
      <c r="AB1259" s="34">
        <v>174</v>
      </c>
      <c r="AC1259" s="34">
        <v>154</v>
      </c>
    </row>
    <row r="1260" spans="1:29" x14ac:dyDescent="0.2">
      <c r="A1260" s="34" t="s">
        <v>61753</v>
      </c>
      <c r="B1260" s="34">
        <v>117</v>
      </c>
      <c r="C1260" s="34">
        <v>87</v>
      </c>
      <c r="D1260" s="34">
        <v>144</v>
      </c>
      <c r="E1260" s="34">
        <v>110</v>
      </c>
      <c r="F1260" s="34">
        <v>124</v>
      </c>
      <c r="G1260" s="34">
        <v>74</v>
      </c>
      <c r="H1260" s="34">
        <v>89</v>
      </c>
      <c r="I1260" s="34">
        <v>75</v>
      </c>
      <c r="J1260" s="34">
        <v>84</v>
      </c>
      <c r="K1260" s="34">
        <v>111</v>
      </c>
      <c r="L1260" s="34">
        <v>63</v>
      </c>
      <c r="M1260" s="34">
        <v>72</v>
      </c>
      <c r="N1260" s="34">
        <v>81</v>
      </c>
      <c r="O1260" s="34">
        <v>76</v>
      </c>
      <c r="P1260" s="34">
        <v>121</v>
      </c>
      <c r="Q1260" s="34">
        <v>92</v>
      </c>
      <c r="R1260" s="34">
        <v>126</v>
      </c>
      <c r="S1260" s="34">
        <v>98</v>
      </c>
      <c r="T1260" s="34">
        <v>111</v>
      </c>
      <c r="U1260" s="34">
        <v>103</v>
      </c>
      <c r="V1260" s="34">
        <v>140</v>
      </c>
      <c r="W1260" s="34">
        <v>109</v>
      </c>
      <c r="X1260" s="34">
        <v>148</v>
      </c>
      <c r="Y1260" s="34">
        <v>104</v>
      </c>
      <c r="Z1260" s="34">
        <v>141</v>
      </c>
      <c r="AA1260" s="34">
        <v>111</v>
      </c>
      <c r="AB1260" s="34">
        <v>123</v>
      </c>
      <c r="AC1260" s="34">
        <v>159</v>
      </c>
    </row>
    <row r="1261" spans="1:29" x14ac:dyDescent="0.2">
      <c r="A1261" s="34" t="s">
        <v>61754</v>
      </c>
      <c r="B1261" s="34">
        <v>44</v>
      </c>
      <c r="C1261" s="34">
        <v>31</v>
      </c>
      <c r="D1261" s="34">
        <v>26</v>
      </c>
      <c r="E1261" s="34">
        <v>25</v>
      </c>
      <c r="F1261" s="34">
        <v>33</v>
      </c>
      <c r="G1261" s="34">
        <v>30</v>
      </c>
      <c r="H1261" s="34">
        <v>33</v>
      </c>
      <c r="I1261" s="34">
        <v>33</v>
      </c>
      <c r="J1261" s="34">
        <v>25</v>
      </c>
      <c r="K1261" s="34">
        <v>28</v>
      </c>
      <c r="L1261" s="34">
        <v>14</v>
      </c>
      <c r="M1261" s="34">
        <v>37</v>
      </c>
      <c r="N1261" s="34">
        <v>22</v>
      </c>
      <c r="O1261" s="34">
        <v>29</v>
      </c>
      <c r="P1261" s="34">
        <v>24</v>
      </c>
      <c r="Q1261" s="34">
        <v>35</v>
      </c>
      <c r="R1261" s="34">
        <v>42</v>
      </c>
      <c r="S1261" s="34">
        <v>36</v>
      </c>
      <c r="T1261" s="34">
        <v>42</v>
      </c>
      <c r="U1261" s="34">
        <v>22</v>
      </c>
      <c r="V1261" s="34">
        <v>22</v>
      </c>
      <c r="W1261" s="34">
        <v>30</v>
      </c>
      <c r="X1261" s="34">
        <v>25</v>
      </c>
      <c r="Y1261" s="34">
        <v>22</v>
      </c>
      <c r="Z1261" s="34">
        <v>26</v>
      </c>
      <c r="AA1261" s="34">
        <v>34</v>
      </c>
      <c r="AB1261" s="34">
        <v>31</v>
      </c>
      <c r="AC1261" s="34">
        <v>52</v>
      </c>
    </row>
    <row r="1262" spans="1:29" x14ac:dyDescent="0.2">
      <c r="A1262" s="34" t="s">
        <v>61755</v>
      </c>
      <c r="B1262" s="34">
        <v>46</v>
      </c>
      <c r="C1262" s="34">
        <v>102</v>
      </c>
      <c r="D1262" s="34">
        <v>108</v>
      </c>
      <c r="E1262" s="34">
        <v>134</v>
      </c>
      <c r="F1262" s="34">
        <v>97</v>
      </c>
      <c r="G1262" s="34">
        <v>102</v>
      </c>
      <c r="H1262" s="34">
        <v>81</v>
      </c>
      <c r="I1262" s="34">
        <v>104</v>
      </c>
      <c r="J1262" s="34">
        <v>79</v>
      </c>
      <c r="K1262" s="34">
        <v>104</v>
      </c>
      <c r="L1262" s="34">
        <v>39</v>
      </c>
      <c r="M1262" s="34">
        <v>77</v>
      </c>
      <c r="N1262" s="34">
        <v>72</v>
      </c>
      <c r="O1262" s="34">
        <v>73</v>
      </c>
      <c r="P1262" s="34">
        <v>84</v>
      </c>
      <c r="Q1262" s="34">
        <v>115</v>
      </c>
      <c r="R1262" s="34">
        <v>90</v>
      </c>
      <c r="S1262" s="34">
        <v>142</v>
      </c>
      <c r="T1262" s="34">
        <v>78</v>
      </c>
      <c r="U1262" s="34">
        <v>89</v>
      </c>
      <c r="V1262" s="34">
        <v>111</v>
      </c>
      <c r="W1262" s="34">
        <v>80</v>
      </c>
      <c r="X1262" s="34">
        <v>82</v>
      </c>
      <c r="Y1262" s="34">
        <v>96</v>
      </c>
      <c r="Z1262" s="34">
        <v>79</v>
      </c>
      <c r="AA1262" s="34">
        <v>115</v>
      </c>
      <c r="AB1262" s="34">
        <v>87</v>
      </c>
      <c r="AC1262" s="34">
        <v>171</v>
      </c>
    </row>
    <row r="1263" spans="1:29" x14ac:dyDescent="0.2">
      <c r="A1263" s="34" t="s">
        <v>61756</v>
      </c>
      <c r="B1263" s="34">
        <v>173</v>
      </c>
      <c r="C1263" s="34">
        <v>205</v>
      </c>
      <c r="D1263" s="34">
        <v>378</v>
      </c>
      <c r="E1263" s="34">
        <v>241</v>
      </c>
      <c r="F1263" s="34">
        <v>297</v>
      </c>
      <c r="G1263" s="34">
        <v>204</v>
      </c>
      <c r="H1263" s="34">
        <v>229</v>
      </c>
      <c r="I1263" s="34">
        <v>193</v>
      </c>
      <c r="J1263" s="34">
        <v>234</v>
      </c>
      <c r="K1263" s="34">
        <v>253</v>
      </c>
      <c r="L1263" s="34">
        <v>152</v>
      </c>
      <c r="M1263" s="34">
        <v>192</v>
      </c>
      <c r="N1263" s="34">
        <v>229</v>
      </c>
      <c r="O1263" s="34">
        <v>184</v>
      </c>
      <c r="P1263" s="34">
        <v>247</v>
      </c>
      <c r="Q1263" s="34">
        <v>257</v>
      </c>
      <c r="R1263" s="34">
        <v>318</v>
      </c>
      <c r="S1263" s="34">
        <v>253</v>
      </c>
      <c r="T1263" s="34">
        <v>225</v>
      </c>
      <c r="U1263" s="34">
        <v>185</v>
      </c>
      <c r="V1263" s="34">
        <v>351</v>
      </c>
      <c r="W1263" s="34">
        <v>232</v>
      </c>
      <c r="X1263" s="34">
        <v>345</v>
      </c>
      <c r="Y1263" s="34">
        <v>213</v>
      </c>
      <c r="Z1263" s="34">
        <v>332</v>
      </c>
      <c r="AA1263" s="34">
        <v>265</v>
      </c>
      <c r="AB1263" s="34">
        <v>279</v>
      </c>
      <c r="AC1263" s="34">
        <v>355</v>
      </c>
    </row>
    <row r="1264" spans="1:29" x14ac:dyDescent="0.2">
      <c r="A1264" s="34" t="s">
        <v>61757</v>
      </c>
      <c r="B1264" s="34">
        <v>72</v>
      </c>
      <c r="C1264" s="34">
        <v>148</v>
      </c>
      <c r="D1264" s="34">
        <v>148</v>
      </c>
      <c r="E1264" s="34">
        <v>165</v>
      </c>
      <c r="F1264" s="34">
        <v>151</v>
      </c>
      <c r="G1264" s="34">
        <v>132</v>
      </c>
      <c r="H1264" s="34">
        <v>99</v>
      </c>
      <c r="I1264" s="34">
        <v>97</v>
      </c>
      <c r="J1264" s="34">
        <v>98</v>
      </c>
      <c r="K1264" s="34">
        <v>161</v>
      </c>
      <c r="L1264" s="34">
        <v>46</v>
      </c>
      <c r="M1264" s="34">
        <v>102</v>
      </c>
      <c r="N1264" s="34">
        <v>87</v>
      </c>
      <c r="O1264" s="34">
        <v>92</v>
      </c>
      <c r="P1264" s="34">
        <v>112</v>
      </c>
      <c r="Q1264" s="34">
        <v>136</v>
      </c>
      <c r="R1264" s="34">
        <v>113</v>
      </c>
      <c r="S1264" s="34">
        <v>163</v>
      </c>
      <c r="T1264" s="34">
        <v>59</v>
      </c>
      <c r="U1264" s="34">
        <v>82</v>
      </c>
      <c r="V1264" s="34">
        <v>132</v>
      </c>
      <c r="W1264" s="34">
        <v>86</v>
      </c>
      <c r="X1264" s="34">
        <v>141</v>
      </c>
      <c r="Y1264" s="34">
        <v>85</v>
      </c>
      <c r="Z1264" s="34">
        <v>175</v>
      </c>
      <c r="AA1264" s="34">
        <v>149</v>
      </c>
      <c r="AB1264" s="34">
        <v>97</v>
      </c>
      <c r="AC1264" s="34">
        <v>204</v>
      </c>
    </row>
    <row r="1265" spans="1:29" x14ac:dyDescent="0.2">
      <c r="A1265" s="34" t="s">
        <v>61758</v>
      </c>
      <c r="B1265" s="34">
        <v>113</v>
      </c>
      <c r="C1265" s="34">
        <v>89</v>
      </c>
      <c r="D1265" s="34">
        <v>116</v>
      </c>
      <c r="E1265" s="34">
        <v>110</v>
      </c>
      <c r="F1265" s="34">
        <v>117</v>
      </c>
      <c r="G1265" s="34">
        <v>135</v>
      </c>
      <c r="H1265" s="34">
        <v>99</v>
      </c>
      <c r="I1265" s="34">
        <v>93</v>
      </c>
      <c r="J1265" s="34">
        <v>128</v>
      </c>
      <c r="K1265" s="34">
        <v>121</v>
      </c>
      <c r="L1265" s="34">
        <v>83</v>
      </c>
      <c r="M1265" s="34">
        <v>110</v>
      </c>
      <c r="N1265" s="34">
        <v>99</v>
      </c>
      <c r="O1265" s="34">
        <v>118</v>
      </c>
      <c r="P1265" s="34">
        <v>112</v>
      </c>
      <c r="Q1265" s="34">
        <v>158</v>
      </c>
      <c r="R1265" s="34">
        <v>185</v>
      </c>
      <c r="S1265" s="34">
        <v>154</v>
      </c>
      <c r="T1265" s="34">
        <v>129</v>
      </c>
      <c r="U1265" s="34">
        <v>115</v>
      </c>
      <c r="V1265" s="34">
        <v>150</v>
      </c>
      <c r="W1265" s="34">
        <v>147</v>
      </c>
      <c r="X1265" s="34">
        <v>217</v>
      </c>
      <c r="Y1265" s="34">
        <v>143</v>
      </c>
      <c r="Z1265" s="34">
        <v>131</v>
      </c>
      <c r="AA1265" s="34">
        <v>190</v>
      </c>
      <c r="AB1265" s="34">
        <v>162</v>
      </c>
      <c r="AC1265" s="34">
        <v>204</v>
      </c>
    </row>
    <row r="1266" spans="1:29" x14ac:dyDescent="0.2">
      <c r="A1266" s="34" t="s">
        <v>61759</v>
      </c>
      <c r="B1266" s="34">
        <v>104</v>
      </c>
      <c r="C1266" s="34">
        <v>180</v>
      </c>
      <c r="D1266" s="34">
        <v>221</v>
      </c>
      <c r="E1266" s="34">
        <v>198</v>
      </c>
      <c r="F1266" s="34">
        <v>203</v>
      </c>
      <c r="G1266" s="34">
        <v>187</v>
      </c>
      <c r="H1266" s="34">
        <v>177</v>
      </c>
      <c r="I1266" s="34">
        <v>127</v>
      </c>
      <c r="J1266" s="34">
        <v>137</v>
      </c>
      <c r="K1266" s="34">
        <v>162</v>
      </c>
      <c r="L1266" s="34">
        <v>112</v>
      </c>
      <c r="M1266" s="34">
        <v>114</v>
      </c>
      <c r="N1266" s="34">
        <v>169</v>
      </c>
      <c r="O1266" s="34">
        <v>139</v>
      </c>
      <c r="P1266" s="34">
        <v>146</v>
      </c>
      <c r="Q1266" s="34">
        <v>157</v>
      </c>
      <c r="R1266" s="34">
        <v>186</v>
      </c>
      <c r="S1266" s="34">
        <v>211</v>
      </c>
      <c r="T1266" s="34">
        <v>137</v>
      </c>
      <c r="U1266" s="34">
        <v>143</v>
      </c>
      <c r="V1266" s="34">
        <v>164</v>
      </c>
      <c r="W1266" s="34">
        <v>156</v>
      </c>
      <c r="X1266" s="34">
        <v>268</v>
      </c>
      <c r="Y1266" s="34">
        <v>125</v>
      </c>
      <c r="Z1266" s="34">
        <v>214</v>
      </c>
      <c r="AA1266" s="34">
        <v>184</v>
      </c>
      <c r="AB1266" s="34">
        <v>114</v>
      </c>
      <c r="AC1266" s="34">
        <v>209</v>
      </c>
    </row>
    <row r="1267" spans="1:29" x14ac:dyDescent="0.2">
      <c r="A1267" s="34" t="s">
        <v>61760</v>
      </c>
      <c r="B1267" s="34">
        <v>133</v>
      </c>
      <c r="C1267" s="34">
        <v>164</v>
      </c>
      <c r="D1267" s="34">
        <v>198</v>
      </c>
      <c r="E1267" s="34">
        <v>183</v>
      </c>
      <c r="F1267" s="34">
        <v>219</v>
      </c>
      <c r="G1267" s="34">
        <v>163</v>
      </c>
      <c r="H1267" s="34">
        <v>214</v>
      </c>
      <c r="I1267" s="34">
        <v>175</v>
      </c>
      <c r="J1267" s="34">
        <v>215</v>
      </c>
      <c r="K1267" s="34">
        <v>196</v>
      </c>
      <c r="L1267" s="34">
        <v>205</v>
      </c>
      <c r="M1267" s="34">
        <v>159</v>
      </c>
      <c r="N1267" s="34">
        <v>164</v>
      </c>
      <c r="O1267" s="34">
        <v>172</v>
      </c>
      <c r="P1267" s="34">
        <v>181</v>
      </c>
      <c r="Q1267" s="34">
        <v>246</v>
      </c>
      <c r="R1267" s="34">
        <v>254</v>
      </c>
      <c r="S1267" s="34">
        <v>225</v>
      </c>
      <c r="T1267" s="34">
        <v>257</v>
      </c>
      <c r="U1267" s="34">
        <v>165</v>
      </c>
      <c r="V1267" s="34">
        <v>264</v>
      </c>
      <c r="W1267" s="34">
        <v>239</v>
      </c>
      <c r="X1267" s="34">
        <v>209</v>
      </c>
      <c r="Y1267" s="34">
        <v>236</v>
      </c>
      <c r="Z1267" s="34">
        <v>220</v>
      </c>
      <c r="AA1267" s="34">
        <v>199</v>
      </c>
      <c r="AB1267" s="34">
        <v>241</v>
      </c>
      <c r="AC1267" s="34">
        <v>313</v>
      </c>
    </row>
    <row r="1268" spans="1:29" x14ac:dyDescent="0.2">
      <c r="A1268" s="34" t="s">
        <v>61761</v>
      </c>
      <c r="B1268" s="34">
        <v>100</v>
      </c>
      <c r="C1268" s="34">
        <v>116</v>
      </c>
      <c r="D1268" s="34">
        <v>118</v>
      </c>
      <c r="E1268" s="34">
        <v>127</v>
      </c>
      <c r="F1268" s="34">
        <v>124</v>
      </c>
      <c r="G1268" s="34">
        <v>117</v>
      </c>
      <c r="H1268" s="34">
        <v>146</v>
      </c>
      <c r="I1268" s="34">
        <v>109</v>
      </c>
      <c r="J1268" s="34">
        <v>126</v>
      </c>
      <c r="K1268" s="34">
        <v>141</v>
      </c>
      <c r="L1268" s="34">
        <v>85</v>
      </c>
      <c r="M1268" s="34">
        <v>80</v>
      </c>
      <c r="N1268" s="34">
        <v>94</v>
      </c>
      <c r="O1268" s="34">
        <v>113</v>
      </c>
      <c r="P1268" s="34">
        <v>101</v>
      </c>
      <c r="Q1268" s="34">
        <v>165</v>
      </c>
      <c r="R1268" s="34">
        <v>159</v>
      </c>
      <c r="S1268" s="34">
        <v>107</v>
      </c>
      <c r="T1268" s="34">
        <v>114</v>
      </c>
      <c r="U1268" s="34">
        <v>106</v>
      </c>
      <c r="V1268" s="34">
        <v>136</v>
      </c>
      <c r="W1268" s="34">
        <v>101</v>
      </c>
      <c r="X1268" s="34">
        <v>162</v>
      </c>
      <c r="Y1268" s="34">
        <v>111</v>
      </c>
      <c r="Z1268" s="34">
        <v>157</v>
      </c>
      <c r="AA1268" s="34">
        <v>152</v>
      </c>
      <c r="AB1268" s="34">
        <v>157</v>
      </c>
      <c r="AC1268" s="34">
        <v>132</v>
      </c>
    </row>
    <row r="1269" spans="1:29" x14ac:dyDescent="0.2">
      <c r="A1269" s="34" t="s">
        <v>61762</v>
      </c>
      <c r="B1269" s="34">
        <v>99</v>
      </c>
      <c r="C1269" s="34">
        <v>77</v>
      </c>
      <c r="D1269" s="34">
        <v>140</v>
      </c>
      <c r="E1269" s="34">
        <v>72</v>
      </c>
      <c r="F1269" s="34">
        <v>97</v>
      </c>
      <c r="G1269" s="34">
        <v>69</v>
      </c>
      <c r="H1269" s="34">
        <v>82</v>
      </c>
      <c r="I1269" s="34">
        <v>83</v>
      </c>
      <c r="J1269" s="34">
        <v>69</v>
      </c>
      <c r="K1269" s="34">
        <v>88</v>
      </c>
      <c r="L1269" s="34">
        <v>45</v>
      </c>
      <c r="M1269" s="34">
        <v>60</v>
      </c>
      <c r="N1269" s="34">
        <v>51</v>
      </c>
      <c r="O1269" s="34">
        <v>62</v>
      </c>
      <c r="P1269" s="34">
        <v>68</v>
      </c>
      <c r="Q1269" s="34">
        <v>78</v>
      </c>
      <c r="R1269" s="34">
        <v>84</v>
      </c>
      <c r="S1269" s="34">
        <v>121</v>
      </c>
      <c r="T1269" s="34">
        <v>69</v>
      </c>
      <c r="U1269" s="34">
        <v>95</v>
      </c>
      <c r="V1269" s="34">
        <v>89</v>
      </c>
      <c r="W1269" s="34">
        <v>58</v>
      </c>
      <c r="X1269" s="34">
        <v>114</v>
      </c>
      <c r="Y1269" s="34">
        <v>45</v>
      </c>
      <c r="Z1269" s="34">
        <v>79</v>
      </c>
      <c r="AA1269" s="34">
        <v>102</v>
      </c>
      <c r="AB1269" s="34">
        <v>89</v>
      </c>
      <c r="AC1269" s="34">
        <v>165</v>
      </c>
    </row>
    <row r="1270" spans="1:29" x14ac:dyDescent="0.2">
      <c r="A1270" s="34" t="s">
        <v>61763</v>
      </c>
      <c r="B1270" s="34">
        <v>66</v>
      </c>
      <c r="C1270" s="34">
        <v>77</v>
      </c>
      <c r="D1270" s="34">
        <v>66</v>
      </c>
      <c r="E1270" s="34">
        <v>78</v>
      </c>
      <c r="F1270" s="34">
        <v>83</v>
      </c>
      <c r="G1270" s="34">
        <v>81</v>
      </c>
      <c r="H1270" s="34">
        <v>104</v>
      </c>
      <c r="I1270" s="34">
        <v>98</v>
      </c>
      <c r="J1270" s="34">
        <v>57</v>
      </c>
      <c r="K1270" s="34">
        <v>103</v>
      </c>
      <c r="L1270" s="34">
        <v>49</v>
      </c>
      <c r="M1270" s="34">
        <v>67</v>
      </c>
      <c r="N1270" s="34">
        <v>63</v>
      </c>
      <c r="O1270" s="34">
        <v>48</v>
      </c>
      <c r="P1270" s="34">
        <v>48</v>
      </c>
      <c r="Q1270" s="34">
        <v>107</v>
      </c>
      <c r="R1270" s="34">
        <v>78</v>
      </c>
      <c r="S1270" s="34">
        <v>116</v>
      </c>
      <c r="T1270" s="34">
        <v>74</v>
      </c>
      <c r="U1270" s="34">
        <v>86</v>
      </c>
      <c r="V1270" s="34">
        <v>106</v>
      </c>
      <c r="W1270" s="34">
        <v>93</v>
      </c>
      <c r="X1270" s="34">
        <v>89</v>
      </c>
      <c r="Y1270" s="34">
        <v>97</v>
      </c>
      <c r="Z1270" s="34">
        <v>74</v>
      </c>
      <c r="AA1270" s="34">
        <v>101</v>
      </c>
      <c r="AB1270" s="34">
        <v>59</v>
      </c>
      <c r="AC1270" s="34">
        <v>135</v>
      </c>
    </row>
    <row r="1271" spans="1:29" x14ac:dyDescent="0.2">
      <c r="A1271" s="34" t="s">
        <v>61764</v>
      </c>
      <c r="B1271" s="34">
        <v>118</v>
      </c>
      <c r="C1271" s="34">
        <v>77</v>
      </c>
      <c r="D1271" s="34">
        <v>83</v>
      </c>
      <c r="E1271" s="34">
        <v>102</v>
      </c>
      <c r="F1271" s="34">
        <v>87</v>
      </c>
      <c r="G1271" s="34">
        <v>76</v>
      </c>
      <c r="H1271" s="34">
        <v>97</v>
      </c>
      <c r="I1271" s="34">
        <v>51</v>
      </c>
      <c r="J1271" s="34">
        <v>59</v>
      </c>
      <c r="K1271" s="34">
        <v>86</v>
      </c>
      <c r="L1271" s="34">
        <v>39</v>
      </c>
      <c r="M1271" s="34">
        <v>67</v>
      </c>
      <c r="N1271" s="34">
        <v>70</v>
      </c>
      <c r="O1271" s="34">
        <v>59</v>
      </c>
      <c r="P1271" s="34">
        <v>74</v>
      </c>
      <c r="Q1271" s="34">
        <v>71</v>
      </c>
      <c r="R1271" s="34">
        <v>92</v>
      </c>
      <c r="S1271" s="34">
        <v>75</v>
      </c>
      <c r="T1271" s="34">
        <v>59</v>
      </c>
      <c r="U1271" s="34">
        <v>55</v>
      </c>
      <c r="V1271" s="34">
        <v>81</v>
      </c>
      <c r="W1271" s="34">
        <v>61</v>
      </c>
      <c r="X1271" s="34">
        <v>107</v>
      </c>
      <c r="Y1271" s="34">
        <v>73</v>
      </c>
      <c r="Z1271" s="34">
        <v>71</v>
      </c>
      <c r="AA1271" s="34">
        <v>117</v>
      </c>
      <c r="AB1271" s="34">
        <v>107</v>
      </c>
      <c r="AC1271" s="34">
        <v>125</v>
      </c>
    </row>
    <row r="1272" spans="1:29" x14ac:dyDescent="0.2">
      <c r="A1272" s="34" t="s">
        <v>61765</v>
      </c>
      <c r="B1272" s="34">
        <v>183</v>
      </c>
      <c r="C1272" s="34">
        <v>157</v>
      </c>
      <c r="D1272" s="34">
        <v>214</v>
      </c>
      <c r="E1272" s="34">
        <v>211</v>
      </c>
      <c r="F1272" s="34">
        <v>222</v>
      </c>
      <c r="G1272" s="34">
        <v>206</v>
      </c>
      <c r="H1272" s="34">
        <v>211</v>
      </c>
      <c r="I1272" s="34">
        <v>138</v>
      </c>
      <c r="J1272" s="34">
        <v>195</v>
      </c>
      <c r="K1272" s="34">
        <v>236</v>
      </c>
      <c r="L1272" s="34">
        <v>172</v>
      </c>
      <c r="M1272" s="34">
        <v>177</v>
      </c>
      <c r="N1272" s="34">
        <v>189</v>
      </c>
      <c r="O1272" s="34">
        <v>159</v>
      </c>
      <c r="P1272" s="34">
        <v>199</v>
      </c>
      <c r="Q1272" s="34">
        <v>248</v>
      </c>
      <c r="R1272" s="34">
        <v>239</v>
      </c>
      <c r="S1272" s="34">
        <v>199</v>
      </c>
      <c r="T1272" s="34">
        <v>253</v>
      </c>
      <c r="U1272" s="34">
        <v>194</v>
      </c>
      <c r="V1272" s="34">
        <v>260</v>
      </c>
      <c r="W1272" s="34">
        <v>226</v>
      </c>
      <c r="X1272" s="34">
        <v>265</v>
      </c>
      <c r="Y1272" s="34">
        <v>216</v>
      </c>
      <c r="Z1272" s="34">
        <v>251</v>
      </c>
      <c r="AA1272" s="34">
        <v>244</v>
      </c>
      <c r="AB1272" s="34">
        <v>296</v>
      </c>
      <c r="AC1272" s="34">
        <v>268</v>
      </c>
    </row>
    <row r="1273" spans="1:29" x14ac:dyDescent="0.2">
      <c r="A1273" s="34" t="s">
        <v>61766</v>
      </c>
      <c r="B1273" s="34">
        <v>246</v>
      </c>
      <c r="C1273" s="34">
        <v>116</v>
      </c>
      <c r="D1273" s="34">
        <v>207</v>
      </c>
      <c r="E1273" s="34">
        <v>182</v>
      </c>
      <c r="F1273" s="34">
        <v>238</v>
      </c>
      <c r="G1273" s="34">
        <v>159</v>
      </c>
      <c r="H1273" s="34">
        <v>235</v>
      </c>
      <c r="I1273" s="34">
        <v>132</v>
      </c>
      <c r="J1273" s="34">
        <v>233</v>
      </c>
      <c r="K1273" s="34">
        <v>188</v>
      </c>
      <c r="L1273" s="34">
        <v>217</v>
      </c>
      <c r="M1273" s="34">
        <v>156</v>
      </c>
      <c r="N1273" s="34">
        <v>172</v>
      </c>
      <c r="O1273" s="34">
        <v>163</v>
      </c>
      <c r="P1273" s="34">
        <v>187</v>
      </c>
      <c r="Q1273" s="34">
        <v>193</v>
      </c>
      <c r="R1273" s="34">
        <v>282</v>
      </c>
      <c r="S1273" s="34">
        <v>238</v>
      </c>
      <c r="T1273" s="34">
        <v>275</v>
      </c>
      <c r="U1273" s="34">
        <v>204</v>
      </c>
      <c r="V1273" s="34">
        <v>309</v>
      </c>
      <c r="W1273" s="34">
        <v>216</v>
      </c>
      <c r="X1273" s="34">
        <v>225</v>
      </c>
      <c r="Y1273" s="34">
        <v>244</v>
      </c>
      <c r="Z1273" s="34">
        <v>208</v>
      </c>
      <c r="AA1273" s="34">
        <v>252</v>
      </c>
      <c r="AB1273" s="34">
        <v>349</v>
      </c>
      <c r="AC1273" s="34">
        <v>323</v>
      </c>
    </row>
    <row r="1274" spans="1:29" x14ac:dyDescent="0.2">
      <c r="A1274" s="34" t="s">
        <v>61767</v>
      </c>
      <c r="B1274" s="34">
        <v>70</v>
      </c>
      <c r="C1274" s="34">
        <v>77</v>
      </c>
      <c r="D1274" s="34">
        <v>91</v>
      </c>
      <c r="E1274" s="34">
        <v>99</v>
      </c>
      <c r="F1274" s="34">
        <v>84</v>
      </c>
      <c r="G1274" s="34">
        <v>69</v>
      </c>
      <c r="H1274" s="34">
        <v>86</v>
      </c>
      <c r="I1274" s="34">
        <v>67</v>
      </c>
      <c r="J1274" s="34">
        <v>55</v>
      </c>
      <c r="K1274" s="34">
        <v>69</v>
      </c>
      <c r="L1274" s="34">
        <v>49</v>
      </c>
      <c r="M1274" s="34">
        <v>61</v>
      </c>
      <c r="N1274" s="34">
        <v>62</v>
      </c>
      <c r="O1274" s="34">
        <v>57</v>
      </c>
      <c r="P1274" s="34">
        <v>67</v>
      </c>
      <c r="Q1274" s="34">
        <v>114</v>
      </c>
      <c r="R1274" s="34">
        <v>68</v>
      </c>
      <c r="S1274" s="34">
        <v>120</v>
      </c>
      <c r="T1274" s="34">
        <v>55</v>
      </c>
      <c r="U1274" s="34">
        <v>65</v>
      </c>
      <c r="V1274" s="34">
        <v>77</v>
      </c>
      <c r="W1274" s="34">
        <v>84</v>
      </c>
      <c r="X1274" s="34">
        <v>96</v>
      </c>
      <c r="Y1274" s="34">
        <v>47</v>
      </c>
      <c r="Z1274" s="34">
        <v>60</v>
      </c>
      <c r="AA1274" s="34">
        <v>106</v>
      </c>
      <c r="AB1274" s="34">
        <v>58</v>
      </c>
      <c r="AC1274" s="34">
        <v>115</v>
      </c>
    </row>
    <row r="1275" spans="1:29" x14ac:dyDescent="0.2">
      <c r="A1275" s="34" t="s">
        <v>61768</v>
      </c>
      <c r="B1275" s="34">
        <v>257</v>
      </c>
      <c r="C1275" s="34">
        <v>341</v>
      </c>
      <c r="D1275" s="34">
        <v>476</v>
      </c>
      <c r="E1275" s="34">
        <v>364</v>
      </c>
      <c r="F1275" s="34">
        <v>371</v>
      </c>
      <c r="G1275" s="34">
        <v>257</v>
      </c>
      <c r="H1275" s="34">
        <v>346</v>
      </c>
      <c r="I1275" s="34">
        <v>273</v>
      </c>
      <c r="J1275" s="34">
        <v>312</v>
      </c>
      <c r="K1275" s="34">
        <v>287</v>
      </c>
      <c r="L1275" s="34">
        <v>160</v>
      </c>
      <c r="M1275" s="34">
        <v>224</v>
      </c>
      <c r="N1275" s="34">
        <v>326</v>
      </c>
      <c r="O1275" s="34">
        <v>255</v>
      </c>
      <c r="P1275" s="34">
        <v>315</v>
      </c>
      <c r="Q1275" s="34">
        <v>319</v>
      </c>
      <c r="R1275" s="34">
        <v>379</v>
      </c>
      <c r="S1275" s="34">
        <v>363</v>
      </c>
      <c r="T1275" s="34">
        <v>257</v>
      </c>
      <c r="U1275" s="34">
        <v>218</v>
      </c>
      <c r="V1275" s="34">
        <v>391</v>
      </c>
      <c r="W1275" s="34">
        <v>308</v>
      </c>
      <c r="X1275" s="34">
        <v>462</v>
      </c>
      <c r="Y1275" s="34">
        <v>241</v>
      </c>
      <c r="Z1275" s="34">
        <v>434</v>
      </c>
      <c r="AA1275" s="34">
        <v>325</v>
      </c>
      <c r="AB1275" s="34">
        <v>265</v>
      </c>
      <c r="AC1275" s="34">
        <v>463</v>
      </c>
    </row>
    <row r="1276" spans="1:29" x14ac:dyDescent="0.2">
      <c r="A1276" s="34" t="s">
        <v>61769</v>
      </c>
      <c r="B1276" s="34">
        <v>203</v>
      </c>
      <c r="C1276" s="34">
        <v>191</v>
      </c>
      <c r="D1276" s="34">
        <v>204</v>
      </c>
      <c r="E1276" s="34">
        <v>202</v>
      </c>
      <c r="F1276" s="34">
        <v>215</v>
      </c>
      <c r="G1276" s="34">
        <v>131</v>
      </c>
      <c r="H1276" s="34">
        <v>203</v>
      </c>
      <c r="I1276" s="34">
        <v>205</v>
      </c>
      <c r="J1276" s="34">
        <v>193</v>
      </c>
      <c r="K1276" s="34">
        <v>200</v>
      </c>
      <c r="L1276" s="34">
        <v>225</v>
      </c>
      <c r="M1276" s="34">
        <v>162</v>
      </c>
      <c r="N1276" s="34">
        <v>172</v>
      </c>
      <c r="O1276" s="34">
        <v>179</v>
      </c>
      <c r="P1276" s="34">
        <v>205</v>
      </c>
      <c r="Q1276" s="34">
        <v>285</v>
      </c>
      <c r="R1276" s="34">
        <v>270</v>
      </c>
      <c r="S1276" s="34">
        <v>237</v>
      </c>
      <c r="T1276" s="34">
        <v>309</v>
      </c>
      <c r="U1276" s="34">
        <v>235</v>
      </c>
      <c r="V1276" s="34">
        <v>273</v>
      </c>
      <c r="W1276" s="34">
        <v>286</v>
      </c>
      <c r="X1276" s="34">
        <v>226</v>
      </c>
      <c r="Y1276" s="34">
        <v>296</v>
      </c>
      <c r="Z1276" s="34">
        <v>224</v>
      </c>
      <c r="AA1276" s="34">
        <v>231</v>
      </c>
      <c r="AB1276" s="34">
        <v>361</v>
      </c>
      <c r="AC1276" s="34">
        <v>364</v>
      </c>
    </row>
    <row r="1277" spans="1:29" x14ac:dyDescent="0.2">
      <c r="A1277" s="34" t="s">
        <v>61770</v>
      </c>
      <c r="B1277" s="34">
        <v>79</v>
      </c>
      <c r="C1277" s="34">
        <v>79</v>
      </c>
      <c r="D1277" s="34">
        <v>77</v>
      </c>
      <c r="E1277" s="34">
        <v>53</v>
      </c>
      <c r="F1277" s="34">
        <v>108</v>
      </c>
      <c r="G1277" s="34">
        <v>80</v>
      </c>
      <c r="H1277" s="34">
        <v>77</v>
      </c>
      <c r="I1277" s="34">
        <v>88</v>
      </c>
      <c r="J1277" s="34">
        <v>77</v>
      </c>
      <c r="K1277" s="34">
        <v>66</v>
      </c>
      <c r="L1277" s="34">
        <v>76</v>
      </c>
      <c r="M1277" s="34">
        <v>63</v>
      </c>
      <c r="N1277" s="34">
        <v>57</v>
      </c>
      <c r="O1277" s="34">
        <v>79</v>
      </c>
      <c r="P1277" s="34">
        <v>66</v>
      </c>
      <c r="Q1277" s="34">
        <v>86</v>
      </c>
      <c r="R1277" s="34">
        <v>73</v>
      </c>
      <c r="S1277" s="34">
        <v>92</v>
      </c>
      <c r="T1277" s="34">
        <v>91</v>
      </c>
      <c r="U1277" s="34">
        <v>77</v>
      </c>
      <c r="V1277" s="34">
        <v>82</v>
      </c>
      <c r="W1277" s="34">
        <v>118</v>
      </c>
      <c r="X1277" s="34">
        <v>111</v>
      </c>
      <c r="Y1277" s="34">
        <v>62</v>
      </c>
      <c r="Z1277" s="34">
        <v>90</v>
      </c>
      <c r="AA1277" s="34">
        <v>108</v>
      </c>
      <c r="AB1277" s="34">
        <v>88</v>
      </c>
      <c r="AC1277" s="34">
        <v>116</v>
      </c>
    </row>
    <row r="1278" spans="1:29" x14ac:dyDescent="0.2">
      <c r="A1278" s="34" t="s">
        <v>61771</v>
      </c>
      <c r="B1278" s="34">
        <v>110</v>
      </c>
      <c r="C1278" s="34">
        <v>118</v>
      </c>
      <c r="D1278" s="34">
        <v>175</v>
      </c>
      <c r="E1278" s="34">
        <v>121</v>
      </c>
      <c r="F1278" s="34">
        <v>154</v>
      </c>
      <c r="G1278" s="34">
        <v>110</v>
      </c>
      <c r="H1278" s="34">
        <v>157</v>
      </c>
      <c r="I1278" s="34">
        <v>128</v>
      </c>
      <c r="J1278" s="34">
        <v>115</v>
      </c>
      <c r="K1278" s="34">
        <v>187</v>
      </c>
      <c r="L1278" s="34">
        <v>119</v>
      </c>
      <c r="M1278" s="34">
        <v>91</v>
      </c>
      <c r="N1278" s="34">
        <v>139</v>
      </c>
      <c r="O1278" s="34">
        <v>113</v>
      </c>
      <c r="P1278" s="34">
        <v>107</v>
      </c>
      <c r="Q1278" s="34">
        <v>135</v>
      </c>
      <c r="R1278" s="34">
        <v>149</v>
      </c>
      <c r="S1278" s="34">
        <v>142</v>
      </c>
      <c r="T1278" s="34">
        <v>159</v>
      </c>
      <c r="U1278" s="34">
        <v>129</v>
      </c>
      <c r="V1278" s="34">
        <v>203</v>
      </c>
      <c r="W1278" s="34">
        <v>144</v>
      </c>
      <c r="X1278" s="34">
        <v>209</v>
      </c>
      <c r="Y1278" s="34">
        <v>141</v>
      </c>
      <c r="Z1278" s="34">
        <v>116</v>
      </c>
      <c r="AA1278" s="34">
        <v>134</v>
      </c>
      <c r="AB1278" s="34">
        <v>158</v>
      </c>
      <c r="AC1278" s="34">
        <v>199</v>
      </c>
    </row>
    <row r="1279" spans="1:29" x14ac:dyDescent="0.2">
      <c r="A1279" s="34" t="s">
        <v>61772</v>
      </c>
      <c r="B1279" s="34">
        <v>23</v>
      </c>
      <c r="C1279" s="34">
        <v>29</v>
      </c>
      <c r="D1279" s="34">
        <v>16</v>
      </c>
      <c r="E1279" s="34">
        <v>24</v>
      </c>
      <c r="F1279" s="34">
        <v>30</v>
      </c>
      <c r="G1279" s="34">
        <v>24</v>
      </c>
      <c r="H1279" s="34">
        <v>52</v>
      </c>
      <c r="I1279" s="34">
        <v>10</v>
      </c>
      <c r="J1279" s="34">
        <v>25</v>
      </c>
      <c r="K1279" s="34">
        <v>17</v>
      </c>
      <c r="L1279" s="34">
        <v>20</v>
      </c>
      <c r="M1279" s="34">
        <v>24</v>
      </c>
      <c r="N1279" s="34">
        <v>30</v>
      </c>
      <c r="O1279" s="34">
        <v>13</v>
      </c>
      <c r="P1279" s="34">
        <v>33</v>
      </c>
      <c r="Q1279" s="34">
        <v>20</v>
      </c>
      <c r="R1279" s="34">
        <v>20</v>
      </c>
      <c r="S1279" s="34">
        <v>48</v>
      </c>
      <c r="T1279" s="34">
        <v>17</v>
      </c>
      <c r="U1279" s="34">
        <v>14</v>
      </c>
      <c r="V1279" s="34">
        <v>34</v>
      </c>
      <c r="W1279" s="34">
        <v>14</v>
      </c>
      <c r="X1279" s="34">
        <v>18</v>
      </c>
      <c r="Y1279" s="34">
        <v>24</v>
      </c>
      <c r="Z1279" s="34">
        <v>16</v>
      </c>
      <c r="AA1279" s="34">
        <v>19</v>
      </c>
      <c r="AB1279" s="34">
        <v>22</v>
      </c>
      <c r="AC1279" s="34">
        <v>27</v>
      </c>
    </row>
    <row r="1280" spans="1:29" x14ac:dyDescent="0.2">
      <c r="A1280" s="34" t="s">
        <v>61773</v>
      </c>
      <c r="B1280" s="34">
        <v>161</v>
      </c>
      <c r="C1280" s="34">
        <v>171</v>
      </c>
      <c r="D1280" s="34">
        <v>236</v>
      </c>
      <c r="E1280" s="34">
        <v>154</v>
      </c>
      <c r="F1280" s="34">
        <v>209</v>
      </c>
      <c r="G1280" s="34">
        <v>152</v>
      </c>
      <c r="H1280" s="34">
        <v>181</v>
      </c>
      <c r="I1280" s="34">
        <v>152</v>
      </c>
      <c r="J1280" s="34">
        <v>167</v>
      </c>
      <c r="K1280" s="34">
        <v>161</v>
      </c>
      <c r="L1280" s="34">
        <v>134</v>
      </c>
      <c r="M1280" s="34">
        <v>153</v>
      </c>
      <c r="N1280" s="34">
        <v>170</v>
      </c>
      <c r="O1280" s="34">
        <v>158</v>
      </c>
      <c r="P1280" s="34">
        <v>179</v>
      </c>
      <c r="Q1280" s="34">
        <v>204</v>
      </c>
      <c r="R1280" s="34">
        <v>228</v>
      </c>
      <c r="S1280" s="34">
        <v>229</v>
      </c>
      <c r="T1280" s="34">
        <v>173</v>
      </c>
      <c r="U1280" s="34">
        <v>124</v>
      </c>
      <c r="V1280" s="34">
        <v>222</v>
      </c>
      <c r="W1280" s="34">
        <v>168</v>
      </c>
      <c r="X1280" s="34">
        <v>244</v>
      </c>
      <c r="Y1280" s="34">
        <v>158</v>
      </c>
      <c r="Z1280" s="34">
        <v>246</v>
      </c>
      <c r="AA1280" s="34">
        <v>188</v>
      </c>
      <c r="AB1280" s="34">
        <v>207</v>
      </c>
      <c r="AC1280" s="34">
        <v>269</v>
      </c>
    </row>
    <row r="1281" spans="1:29" x14ac:dyDescent="0.2">
      <c r="A1281" s="34" t="s">
        <v>61774</v>
      </c>
      <c r="B1281" s="34">
        <v>41</v>
      </c>
      <c r="C1281" s="34">
        <v>56</v>
      </c>
      <c r="D1281" s="34">
        <v>62</v>
      </c>
      <c r="E1281" s="34">
        <v>48</v>
      </c>
      <c r="F1281" s="34">
        <v>40</v>
      </c>
      <c r="G1281" s="34">
        <v>52</v>
      </c>
      <c r="H1281" s="34">
        <v>46</v>
      </c>
      <c r="I1281" s="34">
        <v>33</v>
      </c>
      <c r="J1281" s="34">
        <v>13</v>
      </c>
      <c r="K1281" s="34">
        <v>71</v>
      </c>
      <c r="L1281" s="34">
        <v>14</v>
      </c>
      <c r="M1281" s="34">
        <v>44</v>
      </c>
      <c r="N1281" s="34">
        <v>37</v>
      </c>
      <c r="O1281" s="34">
        <v>25</v>
      </c>
      <c r="P1281" s="34">
        <v>38</v>
      </c>
      <c r="Q1281" s="34">
        <v>47</v>
      </c>
      <c r="R1281" s="34">
        <v>24</v>
      </c>
      <c r="S1281" s="34">
        <v>66</v>
      </c>
      <c r="T1281" s="34">
        <v>17</v>
      </c>
      <c r="U1281" s="34">
        <v>28</v>
      </c>
      <c r="V1281" s="34">
        <v>49</v>
      </c>
      <c r="W1281" s="34">
        <v>30</v>
      </c>
      <c r="X1281" s="34">
        <v>40</v>
      </c>
      <c r="Y1281" s="34">
        <v>10</v>
      </c>
      <c r="Z1281" s="34">
        <v>36</v>
      </c>
      <c r="AA1281" s="34">
        <v>78</v>
      </c>
      <c r="AB1281" s="34">
        <v>23</v>
      </c>
      <c r="AC1281" s="34">
        <v>75</v>
      </c>
    </row>
    <row r="1282" spans="1:29" x14ac:dyDescent="0.2">
      <c r="A1282" s="34" t="s">
        <v>61775</v>
      </c>
      <c r="B1282" s="34">
        <v>50</v>
      </c>
      <c r="C1282" s="34">
        <v>87</v>
      </c>
      <c r="D1282" s="34">
        <v>106</v>
      </c>
      <c r="E1282" s="34">
        <v>79</v>
      </c>
      <c r="F1282" s="34">
        <v>69</v>
      </c>
      <c r="G1282" s="34">
        <v>56</v>
      </c>
      <c r="H1282" s="34">
        <v>47</v>
      </c>
      <c r="I1282" s="34">
        <v>80</v>
      </c>
      <c r="J1282" s="34">
        <v>47</v>
      </c>
      <c r="K1282" s="34">
        <v>88</v>
      </c>
      <c r="L1282" s="34">
        <v>31</v>
      </c>
      <c r="M1282" s="34">
        <v>67</v>
      </c>
      <c r="N1282" s="34">
        <v>56</v>
      </c>
      <c r="O1282" s="34">
        <v>74</v>
      </c>
      <c r="P1282" s="34">
        <v>65</v>
      </c>
      <c r="Q1282" s="34">
        <v>80</v>
      </c>
      <c r="R1282" s="34">
        <v>57</v>
      </c>
      <c r="S1282" s="34">
        <v>108</v>
      </c>
      <c r="T1282" s="34">
        <v>21</v>
      </c>
      <c r="U1282" s="34">
        <v>56</v>
      </c>
      <c r="V1282" s="34">
        <v>77</v>
      </c>
      <c r="W1282" s="34">
        <v>70</v>
      </c>
      <c r="X1282" s="34">
        <v>82</v>
      </c>
      <c r="Y1282" s="34">
        <v>53</v>
      </c>
      <c r="Z1282" s="34">
        <v>94</v>
      </c>
      <c r="AA1282" s="34">
        <v>71</v>
      </c>
      <c r="AB1282" s="34">
        <v>46</v>
      </c>
      <c r="AC1282" s="34">
        <v>115</v>
      </c>
    </row>
    <row r="1283" spans="1:29" x14ac:dyDescent="0.2">
      <c r="A1283" s="34" t="s">
        <v>61776</v>
      </c>
      <c r="B1283" s="34">
        <v>190</v>
      </c>
      <c r="C1283" s="34">
        <v>120</v>
      </c>
      <c r="D1283" s="34">
        <v>120</v>
      </c>
      <c r="E1283" s="34">
        <v>128</v>
      </c>
      <c r="F1283" s="34">
        <v>122</v>
      </c>
      <c r="G1283" s="34">
        <v>108</v>
      </c>
      <c r="H1283" s="34">
        <v>101</v>
      </c>
      <c r="I1283" s="34">
        <v>104</v>
      </c>
      <c r="J1283" s="34">
        <v>126</v>
      </c>
      <c r="K1283" s="34">
        <v>147</v>
      </c>
      <c r="L1283" s="34">
        <v>152</v>
      </c>
      <c r="M1283" s="34">
        <v>91</v>
      </c>
      <c r="N1283" s="34">
        <v>93</v>
      </c>
      <c r="O1283" s="34">
        <v>84</v>
      </c>
      <c r="P1283" s="34">
        <v>109</v>
      </c>
      <c r="Q1283" s="34">
        <v>187</v>
      </c>
      <c r="R1283" s="34">
        <v>175</v>
      </c>
      <c r="S1283" s="34">
        <v>133</v>
      </c>
      <c r="T1283" s="34">
        <v>178</v>
      </c>
      <c r="U1283" s="34">
        <v>174</v>
      </c>
      <c r="V1283" s="34">
        <v>154</v>
      </c>
      <c r="W1283" s="34">
        <v>205</v>
      </c>
      <c r="X1283" s="34">
        <v>179</v>
      </c>
      <c r="Y1283" s="34">
        <v>192</v>
      </c>
      <c r="Z1283" s="34">
        <v>107</v>
      </c>
      <c r="AA1283" s="34">
        <v>189</v>
      </c>
      <c r="AB1283" s="34">
        <v>215</v>
      </c>
      <c r="AC1283" s="34">
        <v>195</v>
      </c>
    </row>
    <row r="1284" spans="1:29" x14ac:dyDescent="0.2">
      <c r="A1284" s="34" t="s">
        <v>61777</v>
      </c>
      <c r="B1284" s="34">
        <v>412</v>
      </c>
      <c r="C1284" s="34">
        <v>433</v>
      </c>
      <c r="D1284" s="34">
        <v>782</v>
      </c>
      <c r="E1284" s="34">
        <v>566</v>
      </c>
      <c r="F1284" s="34">
        <v>652</v>
      </c>
      <c r="G1284" s="34">
        <v>526</v>
      </c>
      <c r="H1284" s="34">
        <v>662</v>
      </c>
      <c r="I1284" s="34">
        <v>414</v>
      </c>
      <c r="J1284" s="34">
        <v>558</v>
      </c>
      <c r="K1284" s="34">
        <v>472</v>
      </c>
      <c r="L1284" s="34">
        <v>403</v>
      </c>
      <c r="M1284" s="34">
        <v>396</v>
      </c>
      <c r="N1284" s="34">
        <v>552</v>
      </c>
      <c r="O1284" s="34">
        <v>475</v>
      </c>
      <c r="P1284" s="34">
        <v>517</v>
      </c>
      <c r="Q1284" s="34">
        <v>630</v>
      </c>
      <c r="R1284" s="34">
        <v>682</v>
      </c>
      <c r="S1284" s="34">
        <v>614</v>
      </c>
      <c r="T1284" s="34">
        <v>567</v>
      </c>
      <c r="U1284" s="34">
        <v>484</v>
      </c>
      <c r="V1284" s="34">
        <v>655</v>
      </c>
      <c r="W1284" s="34">
        <v>630</v>
      </c>
      <c r="X1284" s="34">
        <v>790</v>
      </c>
      <c r="Y1284" s="34">
        <v>436</v>
      </c>
      <c r="Z1284" s="34">
        <v>844</v>
      </c>
      <c r="AA1284" s="34">
        <v>553</v>
      </c>
      <c r="AB1284" s="34">
        <v>709</v>
      </c>
      <c r="AC1284" s="34">
        <v>885</v>
      </c>
    </row>
    <row r="1285" spans="1:29" x14ac:dyDescent="0.2">
      <c r="A1285" s="34" t="s">
        <v>61778</v>
      </c>
      <c r="B1285" s="34">
        <v>235</v>
      </c>
      <c r="C1285" s="34">
        <v>265</v>
      </c>
      <c r="D1285" s="34">
        <v>328</v>
      </c>
      <c r="E1285" s="34">
        <v>221</v>
      </c>
      <c r="F1285" s="34">
        <v>266</v>
      </c>
      <c r="G1285" s="34">
        <v>257</v>
      </c>
      <c r="H1285" s="34">
        <v>311</v>
      </c>
      <c r="I1285" s="34">
        <v>205</v>
      </c>
      <c r="J1285" s="34">
        <v>256</v>
      </c>
      <c r="K1285" s="34">
        <v>266</v>
      </c>
      <c r="L1285" s="34">
        <v>293</v>
      </c>
      <c r="M1285" s="34">
        <v>198</v>
      </c>
      <c r="N1285" s="34">
        <v>253</v>
      </c>
      <c r="O1285" s="34">
        <v>226</v>
      </c>
      <c r="P1285" s="34">
        <v>286</v>
      </c>
      <c r="Q1285" s="34">
        <v>301</v>
      </c>
      <c r="R1285" s="34">
        <v>434</v>
      </c>
      <c r="S1285" s="34">
        <v>324</v>
      </c>
      <c r="T1285" s="34">
        <v>363</v>
      </c>
      <c r="U1285" s="34">
        <v>238</v>
      </c>
      <c r="V1285" s="34">
        <v>285</v>
      </c>
      <c r="W1285" s="34">
        <v>355</v>
      </c>
      <c r="X1285" s="34">
        <v>389</v>
      </c>
      <c r="Y1285" s="34">
        <v>323</v>
      </c>
      <c r="Z1285" s="34">
        <v>330</v>
      </c>
      <c r="AA1285" s="34">
        <v>322</v>
      </c>
      <c r="AB1285" s="34">
        <v>444</v>
      </c>
      <c r="AC1285" s="34">
        <v>390</v>
      </c>
    </row>
    <row r="1286" spans="1:29" x14ac:dyDescent="0.2">
      <c r="A1286" s="34" t="s">
        <v>61779</v>
      </c>
      <c r="B1286" s="34">
        <v>37</v>
      </c>
      <c r="C1286" s="34">
        <v>88</v>
      </c>
      <c r="D1286" s="34">
        <v>75</v>
      </c>
      <c r="E1286" s="34">
        <v>72</v>
      </c>
      <c r="F1286" s="34">
        <v>73</v>
      </c>
      <c r="G1286" s="34">
        <v>82</v>
      </c>
      <c r="H1286" s="34">
        <v>80</v>
      </c>
      <c r="I1286" s="34">
        <v>69</v>
      </c>
      <c r="J1286" s="34">
        <v>65</v>
      </c>
      <c r="K1286" s="34">
        <v>80</v>
      </c>
      <c r="L1286" s="34">
        <v>24</v>
      </c>
      <c r="M1286" s="34">
        <v>55</v>
      </c>
      <c r="N1286" s="34">
        <v>49</v>
      </c>
      <c r="O1286" s="34">
        <v>36</v>
      </c>
      <c r="P1286" s="34">
        <v>39</v>
      </c>
      <c r="Q1286" s="34">
        <v>62</v>
      </c>
      <c r="R1286" s="34">
        <v>53</v>
      </c>
      <c r="S1286" s="34">
        <v>100</v>
      </c>
      <c r="T1286" s="34">
        <v>36</v>
      </c>
      <c r="U1286" s="34">
        <v>60</v>
      </c>
      <c r="V1286" s="34">
        <v>60</v>
      </c>
      <c r="W1286" s="34">
        <v>61</v>
      </c>
      <c r="X1286" s="34">
        <v>71</v>
      </c>
      <c r="Y1286" s="34">
        <v>37</v>
      </c>
      <c r="Z1286" s="34">
        <v>91</v>
      </c>
      <c r="AA1286" s="34">
        <v>103</v>
      </c>
      <c r="AB1286" s="34">
        <v>55</v>
      </c>
      <c r="AC1286" s="34">
        <v>81</v>
      </c>
    </row>
    <row r="1287" spans="1:29" x14ac:dyDescent="0.2">
      <c r="A1287" s="34" t="s">
        <v>61780</v>
      </c>
      <c r="B1287" s="34">
        <v>187</v>
      </c>
      <c r="C1287" s="34">
        <v>188</v>
      </c>
      <c r="D1287" s="34">
        <v>261</v>
      </c>
      <c r="E1287" s="34">
        <v>214</v>
      </c>
      <c r="F1287" s="34">
        <v>234</v>
      </c>
      <c r="G1287" s="34">
        <v>164</v>
      </c>
      <c r="H1287" s="34">
        <v>199</v>
      </c>
      <c r="I1287" s="34">
        <v>163</v>
      </c>
      <c r="J1287" s="34">
        <v>141</v>
      </c>
      <c r="K1287" s="34">
        <v>231</v>
      </c>
      <c r="L1287" s="34">
        <v>166</v>
      </c>
      <c r="M1287" s="34">
        <v>191</v>
      </c>
      <c r="N1287" s="34">
        <v>207</v>
      </c>
      <c r="O1287" s="34">
        <v>161</v>
      </c>
      <c r="P1287" s="34">
        <v>177</v>
      </c>
      <c r="Q1287" s="34">
        <v>273</v>
      </c>
      <c r="R1287" s="34">
        <v>225</v>
      </c>
      <c r="S1287" s="34">
        <v>260</v>
      </c>
      <c r="T1287" s="34">
        <v>203</v>
      </c>
      <c r="U1287" s="34">
        <v>186</v>
      </c>
      <c r="V1287" s="34">
        <v>286</v>
      </c>
      <c r="W1287" s="34">
        <v>297</v>
      </c>
      <c r="X1287" s="34">
        <v>304</v>
      </c>
      <c r="Y1287" s="34">
        <v>260</v>
      </c>
      <c r="Z1287" s="34">
        <v>270</v>
      </c>
      <c r="AA1287" s="34">
        <v>281</v>
      </c>
      <c r="AB1287" s="34">
        <v>269</v>
      </c>
      <c r="AC1287" s="34">
        <v>405</v>
      </c>
    </row>
    <row r="1288" spans="1:29" x14ac:dyDescent="0.2">
      <c r="A1288" s="34" t="s">
        <v>61781</v>
      </c>
      <c r="B1288" s="34">
        <v>67</v>
      </c>
      <c r="C1288" s="34">
        <v>86</v>
      </c>
      <c r="D1288" s="34">
        <v>128</v>
      </c>
      <c r="E1288" s="34">
        <v>82</v>
      </c>
      <c r="F1288" s="34">
        <v>114</v>
      </c>
      <c r="G1288" s="34">
        <v>89</v>
      </c>
      <c r="H1288" s="34">
        <v>115</v>
      </c>
      <c r="I1288" s="34">
        <v>76</v>
      </c>
      <c r="J1288" s="34">
        <v>100</v>
      </c>
      <c r="K1288" s="34">
        <v>76</v>
      </c>
      <c r="L1288" s="34">
        <v>63</v>
      </c>
      <c r="M1288" s="34">
        <v>74</v>
      </c>
      <c r="N1288" s="34">
        <v>103</v>
      </c>
      <c r="O1288" s="34">
        <v>90</v>
      </c>
      <c r="P1288" s="34">
        <v>87</v>
      </c>
      <c r="Q1288" s="34">
        <v>89</v>
      </c>
      <c r="R1288" s="34">
        <v>98</v>
      </c>
      <c r="S1288" s="34">
        <v>108</v>
      </c>
      <c r="T1288" s="34">
        <v>88</v>
      </c>
      <c r="U1288" s="34">
        <v>86</v>
      </c>
      <c r="V1288" s="34">
        <v>138</v>
      </c>
      <c r="W1288" s="34">
        <v>120</v>
      </c>
      <c r="X1288" s="34">
        <v>134</v>
      </c>
      <c r="Y1288" s="34">
        <v>79</v>
      </c>
      <c r="Z1288" s="34">
        <v>122</v>
      </c>
      <c r="AA1288" s="34">
        <v>92</v>
      </c>
      <c r="AB1288" s="34">
        <v>102</v>
      </c>
      <c r="AC1288" s="34">
        <v>108</v>
      </c>
    </row>
    <row r="1289" spans="1:29" x14ac:dyDescent="0.2">
      <c r="A1289" s="34" t="s">
        <v>61782</v>
      </c>
      <c r="B1289" s="34">
        <v>332</v>
      </c>
      <c r="C1289" s="34">
        <v>277</v>
      </c>
      <c r="D1289" s="34">
        <v>477</v>
      </c>
      <c r="E1289" s="34">
        <v>365</v>
      </c>
      <c r="F1289" s="34">
        <v>441</v>
      </c>
      <c r="G1289" s="34">
        <v>342</v>
      </c>
      <c r="H1289" s="34">
        <v>438</v>
      </c>
      <c r="I1289" s="34">
        <v>308</v>
      </c>
      <c r="J1289" s="34">
        <v>470</v>
      </c>
      <c r="K1289" s="34">
        <v>370</v>
      </c>
      <c r="L1289" s="34">
        <v>326</v>
      </c>
      <c r="M1289" s="34">
        <v>291</v>
      </c>
      <c r="N1289" s="34">
        <v>418</v>
      </c>
      <c r="O1289" s="34">
        <v>323</v>
      </c>
      <c r="P1289" s="34">
        <v>358</v>
      </c>
      <c r="Q1289" s="34">
        <v>400</v>
      </c>
      <c r="R1289" s="34">
        <v>513</v>
      </c>
      <c r="S1289" s="34">
        <v>409</v>
      </c>
      <c r="T1289" s="34">
        <v>484</v>
      </c>
      <c r="U1289" s="34">
        <v>313</v>
      </c>
      <c r="V1289" s="34">
        <v>526</v>
      </c>
      <c r="W1289" s="34">
        <v>363</v>
      </c>
      <c r="X1289" s="34">
        <v>590</v>
      </c>
      <c r="Y1289" s="34">
        <v>386</v>
      </c>
      <c r="Z1289" s="34">
        <v>448</v>
      </c>
      <c r="AA1289" s="34">
        <v>383</v>
      </c>
      <c r="AB1289" s="34">
        <v>484</v>
      </c>
      <c r="AC1289" s="34">
        <v>586</v>
      </c>
    </row>
    <row r="1290" spans="1:29" x14ac:dyDescent="0.2">
      <c r="A1290" s="34" t="s">
        <v>61783</v>
      </c>
      <c r="B1290" s="34">
        <v>159</v>
      </c>
      <c r="C1290" s="34">
        <v>192</v>
      </c>
      <c r="D1290" s="34">
        <v>228</v>
      </c>
      <c r="E1290" s="34">
        <v>210</v>
      </c>
      <c r="F1290" s="34">
        <v>222</v>
      </c>
      <c r="G1290" s="34">
        <v>216</v>
      </c>
      <c r="H1290" s="34">
        <v>167</v>
      </c>
      <c r="I1290" s="34">
        <v>189</v>
      </c>
      <c r="J1290" s="34">
        <v>115</v>
      </c>
      <c r="K1290" s="34">
        <v>174</v>
      </c>
      <c r="L1290" s="34">
        <v>78</v>
      </c>
      <c r="M1290" s="34">
        <v>151</v>
      </c>
      <c r="N1290" s="34">
        <v>156</v>
      </c>
      <c r="O1290" s="34">
        <v>149</v>
      </c>
      <c r="P1290" s="34">
        <v>147</v>
      </c>
      <c r="Q1290" s="34">
        <v>213</v>
      </c>
      <c r="R1290" s="34">
        <v>175</v>
      </c>
      <c r="S1290" s="34">
        <v>228</v>
      </c>
      <c r="T1290" s="34">
        <v>107</v>
      </c>
      <c r="U1290" s="34">
        <v>136</v>
      </c>
      <c r="V1290" s="34">
        <v>184</v>
      </c>
      <c r="W1290" s="34">
        <v>168</v>
      </c>
      <c r="X1290" s="34">
        <v>231</v>
      </c>
      <c r="Y1290" s="34">
        <v>153</v>
      </c>
      <c r="Z1290" s="34">
        <v>222</v>
      </c>
      <c r="AA1290" s="34">
        <v>249</v>
      </c>
      <c r="AB1290" s="34">
        <v>109</v>
      </c>
      <c r="AC1290" s="34">
        <v>306</v>
      </c>
    </row>
    <row r="1291" spans="1:29" x14ac:dyDescent="0.2">
      <c r="A1291" s="34" t="s">
        <v>61784</v>
      </c>
      <c r="B1291" s="34">
        <v>39</v>
      </c>
      <c r="C1291" s="34">
        <v>48</v>
      </c>
      <c r="D1291" s="34">
        <v>67</v>
      </c>
      <c r="E1291" s="34">
        <v>48</v>
      </c>
      <c r="F1291" s="34">
        <v>61</v>
      </c>
      <c r="G1291" s="34">
        <v>34</v>
      </c>
      <c r="H1291" s="34">
        <v>44</v>
      </c>
      <c r="I1291" s="34">
        <v>45</v>
      </c>
      <c r="J1291" s="34">
        <v>39</v>
      </c>
      <c r="K1291" s="34">
        <v>44</v>
      </c>
      <c r="L1291" s="34">
        <v>41</v>
      </c>
      <c r="M1291" s="34">
        <v>36</v>
      </c>
      <c r="N1291" s="34">
        <v>60</v>
      </c>
      <c r="O1291" s="34">
        <v>35</v>
      </c>
      <c r="P1291" s="34">
        <v>54</v>
      </c>
      <c r="Q1291" s="34">
        <v>51</v>
      </c>
      <c r="R1291" s="34">
        <v>49</v>
      </c>
      <c r="S1291" s="34">
        <v>71</v>
      </c>
      <c r="T1291" s="34">
        <v>54</v>
      </c>
      <c r="U1291" s="34">
        <v>43</v>
      </c>
      <c r="V1291" s="34">
        <v>65</v>
      </c>
      <c r="W1291" s="34">
        <v>49</v>
      </c>
      <c r="X1291" s="34">
        <v>41</v>
      </c>
      <c r="Y1291" s="34">
        <v>36</v>
      </c>
      <c r="Z1291" s="34">
        <v>67</v>
      </c>
      <c r="AA1291" s="34">
        <v>45</v>
      </c>
      <c r="AB1291" s="34">
        <v>39</v>
      </c>
      <c r="AC1291" s="34">
        <v>93</v>
      </c>
    </row>
    <row r="1292" spans="1:29" x14ac:dyDescent="0.2">
      <c r="A1292" s="34" t="s">
        <v>61785</v>
      </c>
      <c r="B1292" s="34">
        <v>47</v>
      </c>
      <c r="C1292" s="34">
        <v>16</v>
      </c>
      <c r="D1292" s="34">
        <v>19</v>
      </c>
      <c r="E1292" s="34">
        <v>25</v>
      </c>
      <c r="F1292" s="34">
        <v>27</v>
      </c>
      <c r="G1292" s="34">
        <v>27</v>
      </c>
      <c r="H1292" s="34">
        <v>18</v>
      </c>
      <c r="I1292" s="34">
        <v>33</v>
      </c>
      <c r="J1292" s="34">
        <v>17</v>
      </c>
      <c r="K1292" s="34">
        <v>30</v>
      </c>
      <c r="L1292" s="34">
        <v>9</v>
      </c>
      <c r="M1292" s="34">
        <v>36</v>
      </c>
      <c r="N1292" s="34">
        <v>15</v>
      </c>
      <c r="O1292" s="34">
        <v>25</v>
      </c>
      <c r="P1292" s="34">
        <v>18</v>
      </c>
      <c r="Q1292" s="34">
        <v>31</v>
      </c>
      <c r="R1292" s="34">
        <v>38</v>
      </c>
      <c r="S1292" s="34">
        <v>50</v>
      </c>
      <c r="T1292" s="34">
        <v>13</v>
      </c>
      <c r="U1292" s="34">
        <v>16</v>
      </c>
      <c r="V1292" s="34">
        <v>21</v>
      </c>
      <c r="W1292" s="34">
        <v>22</v>
      </c>
      <c r="X1292" s="34">
        <v>29</v>
      </c>
      <c r="Y1292" s="34">
        <v>25</v>
      </c>
      <c r="Z1292" s="34">
        <v>25</v>
      </c>
      <c r="AA1292" s="34">
        <v>43</v>
      </c>
      <c r="AB1292" s="34">
        <v>16</v>
      </c>
      <c r="AC1292" s="34">
        <v>38</v>
      </c>
    </row>
    <row r="1293" spans="1:29" x14ac:dyDescent="0.2">
      <c r="A1293" s="34" t="s">
        <v>61786</v>
      </c>
      <c r="B1293" s="34">
        <v>139</v>
      </c>
      <c r="C1293" s="34">
        <v>173</v>
      </c>
      <c r="D1293" s="34">
        <v>229</v>
      </c>
      <c r="E1293" s="34">
        <v>188</v>
      </c>
      <c r="F1293" s="34">
        <v>167</v>
      </c>
      <c r="G1293" s="34">
        <v>178</v>
      </c>
      <c r="H1293" s="34">
        <v>151</v>
      </c>
      <c r="I1293" s="34">
        <v>139</v>
      </c>
      <c r="J1293" s="34">
        <v>128</v>
      </c>
      <c r="K1293" s="34">
        <v>210</v>
      </c>
      <c r="L1293" s="34">
        <v>63</v>
      </c>
      <c r="M1293" s="34">
        <v>134</v>
      </c>
      <c r="N1293" s="34">
        <v>146</v>
      </c>
      <c r="O1293" s="34">
        <v>153</v>
      </c>
      <c r="P1293" s="34">
        <v>105</v>
      </c>
      <c r="Q1293" s="34">
        <v>183</v>
      </c>
      <c r="R1293" s="34">
        <v>151</v>
      </c>
      <c r="S1293" s="34">
        <v>222</v>
      </c>
      <c r="T1293" s="34">
        <v>95</v>
      </c>
      <c r="U1293" s="34">
        <v>127</v>
      </c>
      <c r="V1293" s="34">
        <v>178</v>
      </c>
      <c r="W1293" s="34">
        <v>141</v>
      </c>
      <c r="X1293" s="34">
        <v>222</v>
      </c>
      <c r="Y1293" s="34">
        <v>111</v>
      </c>
      <c r="Z1293" s="34">
        <v>198</v>
      </c>
      <c r="AA1293" s="34">
        <v>202</v>
      </c>
      <c r="AB1293" s="34">
        <v>116</v>
      </c>
      <c r="AC1293" s="34">
        <v>257</v>
      </c>
    </row>
    <row r="1294" spans="1:29" x14ac:dyDescent="0.2">
      <c r="A1294" s="34" t="s">
        <v>61787</v>
      </c>
      <c r="B1294" s="34">
        <v>91</v>
      </c>
      <c r="C1294" s="34">
        <v>97</v>
      </c>
      <c r="D1294" s="34">
        <v>104</v>
      </c>
      <c r="E1294" s="34">
        <v>117</v>
      </c>
      <c r="F1294" s="34">
        <v>180</v>
      </c>
      <c r="G1294" s="34">
        <v>113</v>
      </c>
      <c r="H1294" s="34">
        <v>122</v>
      </c>
      <c r="I1294" s="34">
        <v>94</v>
      </c>
      <c r="J1294" s="34">
        <v>96</v>
      </c>
      <c r="K1294" s="34">
        <v>146</v>
      </c>
      <c r="L1294" s="34">
        <v>95</v>
      </c>
      <c r="M1294" s="34">
        <v>88</v>
      </c>
      <c r="N1294" s="34">
        <v>133</v>
      </c>
      <c r="O1294" s="34">
        <v>99</v>
      </c>
      <c r="P1294" s="34">
        <v>126</v>
      </c>
      <c r="Q1294" s="34">
        <v>129</v>
      </c>
      <c r="R1294" s="34">
        <v>152</v>
      </c>
      <c r="S1294" s="34">
        <v>111</v>
      </c>
      <c r="T1294" s="34">
        <v>143</v>
      </c>
      <c r="U1294" s="34">
        <v>95</v>
      </c>
      <c r="V1294" s="34">
        <v>195</v>
      </c>
      <c r="W1294" s="34">
        <v>149</v>
      </c>
      <c r="X1294" s="34">
        <v>172</v>
      </c>
      <c r="Y1294" s="34">
        <v>107</v>
      </c>
      <c r="Z1294" s="34">
        <v>173</v>
      </c>
      <c r="AA1294" s="34">
        <v>113</v>
      </c>
      <c r="AB1294" s="34">
        <v>112</v>
      </c>
      <c r="AC1294" s="34">
        <v>145</v>
      </c>
    </row>
    <row r="1295" spans="1:29" x14ac:dyDescent="0.2">
      <c r="A1295" s="34" t="s">
        <v>61788</v>
      </c>
      <c r="B1295" s="34">
        <v>39</v>
      </c>
      <c r="C1295" s="34">
        <v>39</v>
      </c>
      <c r="D1295" s="34">
        <v>52</v>
      </c>
      <c r="E1295" s="34">
        <v>36</v>
      </c>
      <c r="F1295" s="34">
        <v>52</v>
      </c>
      <c r="G1295" s="34">
        <v>45</v>
      </c>
      <c r="H1295" s="34">
        <v>53</v>
      </c>
      <c r="I1295" s="34">
        <v>33</v>
      </c>
      <c r="J1295" s="34">
        <v>35</v>
      </c>
      <c r="K1295" s="34">
        <v>32</v>
      </c>
      <c r="L1295" s="34">
        <v>24</v>
      </c>
      <c r="M1295" s="34">
        <v>22</v>
      </c>
      <c r="N1295" s="34">
        <v>33</v>
      </c>
      <c r="O1295" s="34">
        <v>34</v>
      </c>
      <c r="P1295" s="34">
        <v>42</v>
      </c>
      <c r="Q1295" s="34">
        <v>50</v>
      </c>
      <c r="R1295" s="34">
        <v>43</v>
      </c>
      <c r="S1295" s="34">
        <v>59</v>
      </c>
      <c r="T1295" s="34">
        <v>33</v>
      </c>
      <c r="U1295" s="34">
        <v>42</v>
      </c>
      <c r="V1295" s="34">
        <v>51</v>
      </c>
      <c r="W1295" s="34">
        <v>38</v>
      </c>
      <c r="X1295" s="34">
        <v>74</v>
      </c>
      <c r="Y1295" s="34">
        <v>47</v>
      </c>
      <c r="Z1295" s="34">
        <v>67</v>
      </c>
      <c r="AA1295" s="34">
        <v>80</v>
      </c>
      <c r="AB1295" s="34">
        <v>34</v>
      </c>
      <c r="AC1295" s="34">
        <v>79</v>
      </c>
    </row>
    <row r="1296" spans="1:29" x14ac:dyDescent="0.2">
      <c r="A1296" s="34" t="s">
        <v>61789</v>
      </c>
      <c r="B1296" s="34">
        <v>82</v>
      </c>
      <c r="C1296" s="34">
        <v>125</v>
      </c>
      <c r="D1296" s="34">
        <v>130</v>
      </c>
      <c r="E1296" s="34">
        <v>105</v>
      </c>
      <c r="F1296" s="34">
        <v>111</v>
      </c>
      <c r="G1296" s="34">
        <v>102</v>
      </c>
      <c r="H1296" s="34">
        <v>108</v>
      </c>
      <c r="I1296" s="34">
        <v>105</v>
      </c>
      <c r="J1296" s="34">
        <v>73</v>
      </c>
      <c r="K1296" s="34">
        <v>133</v>
      </c>
      <c r="L1296" s="34">
        <v>81</v>
      </c>
      <c r="M1296" s="34">
        <v>112</v>
      </c>
      <c r="N1296" s="34">
        <v>89</v>
      </c>
      <c r="O1296" s="34">
        <v>69</v>
      </c>
      <c r="P1296" s="34">
        <v>84</v>
      </c>
      <c r="Q1296" s="34">
        <v>173</v>
      </c>
      <c r="R1296" s="34">
        <v>105</v>
      </c>
      <c r="S1296" s="34">
        <v>160</v>
      </c>
      <c r="T1296" s="34">
        <v>69</v>
      </c>
      <c r="U1296" s="34">
        <v>117</v>
      </c>
      <c r="V1296" s="34">
        <v>108</v>
      </c>
      <c r="W1296" s="34">
        <v>142</v>
      </c>
      <c r="X1296" s="34">
        <v>132</v>
      </c>
      <c r="Y1296" s="34">
        <v>132</v>
      </c>
      <c r="Z1296" s="34">
        <v>125</v>
      </c>
      <c r="AA1296" s="34">
        <v>136</v>
      </c>
      <c r="AB1296" s="34">
        <v>137</v>
      </c>
      <c r="AC1296" s="34">
        <v>209</v>
      </c>
    </row>
    <row r="1297" spans="1:29" x14ac:dyDescent="0.2">
      <c r="A1297" s="34" t="s">
        <v>61790</v>
      </c>
      <c r="B1297" s="34">
        <v>42</v>
      </c>
      <c r="C1297" s="34">
        <v>42</v>
      </c>
      <c r="D1297" s="34">
        <v>50</v>
      </c>
      <c r="E1297" s="34">
        <v>68</v>
      </c>
      <c r="F1297" s="34">
        <v>46</v>
      </c>
      <c r="G1297" s="34">
        <v>60</v>
      </c>
      <c r="H1297" s="34">
        <v>34</v>
      </c>
      <c r="I1297" s="34">
        <v>49</v>
      </c>
      <c r="J1297" s="34">
        <v>28</v>
      </c>
      <c r="K1297" s="34">
        <v>36</v>
      </c>
      <c r="L1297" s="34">
        <v>18</v>
      </c>
      <c r="M1297" s="34">
        <v>40</v>
      </c>
      <c r="N1297" s="34">
        <v>33</v>
      </c>
      <c r="O1297" s="34">
        <v>30</v>
      </c>
      <c r="P1297" s="34">
        <v>41</v>
      </c>
      <c r="Q1297" s="34">
        <v>41</v>
      </c>
      <c r="R1297" s="34">
        <v>29</v>
      </c>
      <c r="S1297" s="34">
        <v>66</v>
      </c>
      <c r="T1297" s="34">
        <v>16</v>
      </c>
      <c r="U1297" s="34">
        <v>19</v>
      </c>
      <c r="V1297" s="34">
        <v>38</v>
      </c>
      <c r="W1297" s="34">
        <v>29</v>
      </c>
      <c r="X1297" s="34">
        <v>42</v>
      </c>
      <c r="Y1297" s="34">
        <v>16</v>
      </c>
      <c r="Z1297" s="34">
        <v>56</v>
      </c>
      <c r="AA1297" s="34">
        <v>63</v>
      </c>
      <c r="AB1297" s="34">
        <v>13</v>
      </c>
      <c r="AC1297" s="34">
        <v>67</v>
      </c>
    </row>
    <row r="1298" spans="1:29" x14ac:dyDescent="0.2">
      <c r="A1298" s="34" t="s">
        <v>61791</v>
      </c>
      <c r="B1298" s="34">
        <v>44</v>
      </c>
      <c r="C1298" s="34">
        <v>102</v>
      </c>
      <c r="D1298" s="34">
        <v>102</v>
      </c>
      <c r="E1298" s="34">
        <v>93</v>
      </c>
      <c r="F1298" s="34">
        <v>61</v>
      </c>
      <c r="G1298" s="34">
        <v>111</v>
      </c>
      <c r="H1298" s="34">
        <v>85</v>
      </c>
      <c r="I1298" s="34">
        <v>89</v>
      </c>
      <c r="J1298" s="34">
        <v>57</v>
      </c>
      <c r="K1298" s="34">
        <v>129</v>
      </c>
      <c r="L1298" s="34">
        <v>63</v>
      </c>
      <c r="M1298" s="34">
        <v>56</v>
      </c>
      <c r="N1298" s="34">
        <v>67</v>
      </c>
      <c r="O1298" s="34">
        <v>71</v>
      </c>
      <c r="P1298" s="34">
        <v>98</v>
      </c>
      <c r="Q1298" s="34">
        <v>105</v>
      </c>
      <c r="R1298" s="34">
        <v>94</v>
      </c>
      <c r="S1298" s="34">
        <v>112</v>
      </c>
      <c r="T1298" s="34">
        <v>46</v>
      </c>
      <c r="U1298" s="34">
        <v>80</v>
      </c>
      <c r="V1298" s="34">
        <v>115</v>
      </c>
      <c r="W1298" s="34">
        <v>105</v>
      </c>
      <c r="X1298" s="34">
        <v>107</v>
      </c>
      <c r="Y1298" s="34">
        <v>75</v>
      </c>
      <c r="Z1298" s="34">
        <v>75</v>
      </c>
      <c r="AA1298" s="34">
        <v>122</v>
      </c>
      <c r="AB1298" s="34">
        <v>72</v>
      </c>
      <c r="AC1298" s="34">
        <v>97</v>
      </c>
    </row>
    <row r="1299" spans="1:29" x14ac:dyDescent="0.2">
      <c r="A1299" s="34" t="s">
        <v>61792</v>
      </c>
      <c r="B1299" s="34">
        <v>29</v>
      </c>
      <c r="C1299" s="34">
        <v>46</v>
      </c>
      <c r="D1299" s="34">
        <v>62</v>
      </c>
      <c r="E1299" s="34">
        <v>56</v>
      </c>
      <c r="F1299" s="34">
        <v>41</v>
      </c>
      <c r="G1299" s="34">
        <v>35</v>
      </c>
      <c r="H1299" s="34">
        <v>73</v>
      </c>
      <c r="I1299" s="34">
        <v>21</v>
      </c>
      <c r="J1299" s="34">
        <v>35</v>
      </c>
      <c r="K1299" s="34">
        <v>41</v>
      </c>
      <c r="L1299" s="34">
        <v>21</v>
      </c>
      <c r="M1299" s="34">
        <v>47</v>
      </c>
      <c r="N1299" s="34">
        <v>49</v>
      </c>
      <c r="O1299" s="34">
        <v>32</v>
      </c>
      <c r="P1299" s="34">
        <v>51</v>
      </c>
      <c r="Q1299" s="34">
        <v>48</v>
      </c>
      <c r="R1299" s="34">
        <v>53</v>
      </c>
      <c r="S1299" s="34">
        <v>61</v>
      </c>
      <c r="T1299" s="34">
        <v>38</v>
      </c>
      <c r="U1299" s="34">
        <v>38</v>
      </c>
      <c r="V1299" s="34">
        <v>55</v>
      </c>
      <c r="W1299" s="34">
        <v>42</v>
      </c>
      <c r="X1299" s="34">
        <v>61</v>
      </c>
      <c r="Y1299" s="34">
        <v>52</v>
      </c>
      <c r="Z1299" s="34">
        <v>49</v>
      </c>
      <c r="AA1299" s="34">
        <v>51</v>
      </c>
      <c r="AB1299" s="34">
        <v>46</v>
      </c>
      <c r="AC1299" s="34">
        <v>97</v>
      </c>
    </row>
    <row r="1300" spans="1:29" x14ac:dyDescent="0.2">
      <c r="A1300" s="34" t="s">
        <v>61793</v>
      </c>
      <c r="B1300" s="34">
        <v>70</v>
      </c>
      <c r="C1300" s="34">
        <v>75</v>
      </c>
      <c r="D1300" s="34">
        <v>78</v>
      </c>
      <c r="E1300" s="34">
        <v>101</v>
      </c>
      <c r="F1300" s="34">
        <v>80</v>
      </c>
      <c r="G1300" s="34">
        <v>112</v>
      </c>
      <c r="H1300" s="34">
        <v>96</v>
      </c>
      <c r="I1300" s="34">
        <v>75</v>
      </c>
      <c r="J1300" s="34">
        <v>67</v>
      </c>
      <c r="K1300" s="34">
        <v>79</v>
      </c>
      <c r="L1300" s="34">
        <v>49</v>
      </c>
      <c r="M1300" s="34">
        <v>64</v>
      </c>
      <c r="N1300" s="34">
        <v>82</v>
      </c>
      <c r="O1300" s="34">
        <v>62</v>
      </c>
      <c r="P1300" s="34">
        <v>83</v>
      </c>
      <c r="Q1300" s="34">
        <v>102</v>
      </c>
      <c r="R1300" s="34">
        <v>83</v>
      </c>
      <c r="S1300" s="34">
        <v>95</v>
      </c>
      <c r="T1300" s="34">
        <v>52</v>
      </c>
      <c r="U1300" s="34">
        <v>79</v>
      </c>
      <c r="V1300" s="34">
        <v>90</v>
      </c>
      <c r="W1300" s="34">
        <v>117</v>
      </c>
      <c r="X1300" s="34">
        <v>97</v>
      </c>
      <c r="Y1300" s="34">
        <v>87</v>
      </c>
      <c r="Z1300" s="34">
        <v>58</v>
      </c>
      <c r="AA1300" s="34">
        <v>136</v>
      </c>
      <c r="AB1300" s="34">
        <v>89</v>
      </c>
      <c r="AC1300" s="34">
        <v>145</v>
      </c>
    </row>
    <row r="1301" spans="1:29" x14ac:dyDescent="0.2">
      <c r="A1301" s="34" t="s">
        <v>61794</v>
      </c>
      <c r="B1301" s="34">
        <v>152</v>
      </c>
      <c r="C1301" s="34">
        <v>165</v>
      </c>
      <c r="D1301" s="34">
        <v>237</v>
      </c>
      <c r="E1301" s="34">
        <v>185</v>
      </c>
      <c r="F1301" s="34">
        <v>201</v>
      </c>
      <c r="G1301" s="34">
        <v>174</v>
      </c>
      <c r="H1301" s="34">
        <v>170</v>
      </c>
      <c r="I1301" s="34">
        <v>133</v>
      </c>
      <c r="J1301" s="34">
        <v>199</v>
      </c>
      <c r="K1301" s="34">
        <v>184</v>
      </c>
      <c r="L1301" s="34">
        <v>181</v>
      </c>
      <c r="M1301" s="34">
        <v>143</v>
      </c>
      <c r="N1301" s="34">
        <v>170</v>
      </c>
      <c r="O1301" s="34">
        <v>127</v>
      </c>
      <c r="P1301" s="34">
        <v>191</v>
      </c>
      <c r="Q1301" s="34">
        <v>196</v>
      </c>
      <c r="R1301" s="34">
        <v>299</v>
      </c>
      <c r="S1301" s="34">
        <v>162</v>
      </c>
      <c r="T1301" s="34">
        <v>260</v>
      </c>
      <c r="U1301" s="34">
        <v>166</v>
      </c>
      <c r="V1301" s="34">
        <v>246</v>
      </c>
      <c r="W1301" s="34">
        <v>182</v>
      </c>
      <c r="X1301" s="34">
        <v>236</v>
      </c>
      <c r="Y1301" s="34">
        <v>166</v>
      </c>
      <c r="Z1301" s="34">
        <v>191</v>
      </c>
      <c r="AA1301" s="34">
        <v>216</v>
      </c>
      <c r="AB1301" s="34">
        <v>304</v>
      </c>
      <c r="AC1301" s="34">
        <v>276</v>
      </c>
    </row>
    <row r="1302" spans="1:29" x14ac:dyDescent="0.2">
      <c r="A1302" s="34" t="s">
        <v>61795</v>
      </c>
      <c r="B1302" s="34">
        <v>175</v>
      </c>
      <c r="C1302" s="34">
        <v>132</v>
      </c>
      <c r="D1302" s="34">
        <v>202</v>
      </c>
      <c r="E1302" s="34">
        <v>160</v>
      </c>
      <c r="F1302" s="34">
        <v>222</v>
      </c>
      <c r="G1302" s="34">
        <v>192</v>
      </c>
      <c r="H1302" s="34">
        <v>211</v>
      </c>
      <c r="I1302" s="34">
        <v>186</v>
      </c>
      <c r="J1302" s="34">
        <v>222</v>
      </c>
      <c r="K1302" s="34">
        <v>174</v>
      </c>
      <c r="L1302" s="34">
        <v>211</v>
      </c>
      <c r="M1302" s="34">
        <v>113</v>
      </c>
      <c r="N1302" s="34">
        <v>177</v>
      </c>
      <c r="O1302" s="34">
        <v>156</v>
      </c>
      <c r="P1302" s="34">
        <v>180</v>
      </c>
      <c r="Q1302" s="34">
        <v>219</v>
      </c>
      <c r="R1302" s="34">
        <v>208</v>
      </c>
      <c r="S1302" s="34">
        <v>208</v>
      </c>
      <c r="T1302" s="34">
        <v>240</v>
      </c>
      <c r="U1302" s="34">
        <v>174</v>
      </c>
      <c r="V1302" s="34">
        <v>235</v>
      </c>
      <c r="W1302" s="34">
        <v>213</v>
      </c>
      <c r="X1302" s="34">
        <v>253</v>
      </c>
      <c r="Y1302" s="34">
        <v>217</v>
      </c>
      <c r="Z1302" s="34">
        <v>223</v>
      </c>
      <c r="AA1302" s="34">
        <v>218</v>
      </c>
      <c r="AB1302" s="34">
        <v>273</v>
      </c>
      <c r="AC1302" s="34">
        <v>264</v>
      </c>
    </row>
    <row r="1303" spans="1:29" x14ac:dyDescent="0.2">
      <c r="A1303" s="34" t="s">
        <v>61796</v>
      </c>
      <c r="B1303" s="34">
        <v>47</v>
      </c>
      <c r="C1303" s="34">
        <v>49</v>
      </c>
      <c r="D1303" s="34">
        <v>45</v>
      </c>
      <c r="E1303" s="34">
        <v>56</v>
      </c>
      <c r="F1303" s="34">
        <v>54</v>
      </c>
      <c r="G1303" s="34">
        <v>28</v>
      </c>
      <c r="H1303" s="34">
        <v>56</v>
      </c>
      <c r="I1303" s="34">
        <v>32</v>
      </c>
      <c r="J1303" s="34">
        <v>21</v>
      </c>
      <c r="K1303" s="34">
        <v>40</v>
      </c>
      <c r="L1303" s="34">
        <v>32</v>
      </c>
      <c r="M1303" s="34">
        <v>53</v>
      </c>
      <c r="N1303" s="34">
        <v>30</v>
      </c>
      <c r="O1303" s="34">
        <v>20</v>
      </c>
      <c r="P1303" s="34">
        <v>30</v>
      </c>
      <c r="Q1303" s="34">
        <v>49</v>
      </c>
      <c r="R1303" s="34">
        <v>73</v>
      </c>
      <c r="S1303" s="34">
        <v>46</v>
      </c>
      <c r="T1303" s="34">
        <v>50</v>
      </c>
      <c r="U1303" s="34">
        <v>28</v>
      </c>
      <c r="V1303" s="34">
        <v>39</v>
      </c>
      <c r="W1303" s="34">
        <v>42</v>
      </c>
      <c r="X1303" s="34">
        <v>63</v>
      </c>
      <c r="Y1303" s="34">
        <v>50</v>
      </c>
      <c r="Z1303" s="34">
        <v>49</v>
      </c>
      <c r="AA1303" s="34">
        <v>46</v>
      </c>
      <c r="AB1303" s="34">
        <v>58</v>
      </c>
      <c r="AC1303" s="34">
        <v>58</v>
      </c>
    </row>
    <row r="1304" spans="1:29" x14ac:dyDescent="0.2">
      <c r="A1304" s="34" t="s">
        <v>61797</v>
      </c>
      <c r="B1304" s="34">
        <v>96</v>
      </c>
      <c r="C1304" s="34">
        <v>107</v>
      </c>
      <c r="D1304" s="34">
        <v>115</v>
      </c>
      <c r="E1304" s="34">
        <v>109</v>
      </c>
      <c r="F1304" s="34">
        <v>114</v>
      </c>
      <c r="G1304" s="34">
        <v>141</v>
      </c>
      <c r="H1304" s="34">
        <v>81</v>
      </c>
      <c r="I1304" s="34">
        <v>110</v>
      </c>
      <c r="J1304" s="34">
        <v>75</v>
      </c>
      <c r="K1304" s="34">
        <v>128</v>
      </c>
      <c r="L1304" s="34">
        <v>53</v>
      </c>
      <c r="M1304" s="34">
        <v>97</v>
      </c>
      <c r="N1304" s="34">
        <v>72</v>
      </c>
      <c r="O1304" s="34">
        <v>64</v>
      </c>
      <c r="P1304" s="34">
        <v>54</v>
      </c>
      <c r="Q1304" s="34">
        <v>110</v>
      </c>
      <c r="R1304" s="34">
        <v>98</v>
      </c>
      <c r="S1304" s="34">
        <v>124</v>
      </c>
      <c r="T1304" s="34">
        <v>68</v>
      </c>
      <c r="U1304" s="34">
        <v>91</v>
      </c>
      <c r="V1304" s="34">
        <v>89</v>
      </c>
      <c r="W1304" s="34">
        <v>94</v>
      </c>
      <c r="X1304" s="34">
        <v>158</v>
      </c>
      <c r="Y1304" s="34">
        <v>54</v>
      </c>
      <c r="Z1304" s="34">
        <v>137</v>
      </c>
      <c r="AA1304" s="34">
        <v>155</v>
      </c>
      <c r="AB1304" s="34">
        <v>82</v>
      </c>
      <c r="AC1304" s="34">
        <v>160</v>
      </c>
    </row>
    <row r="1305" spans="1:29" x14ac:dyDescent="0.2">
      <c r="A1305" s="34" t="s">
        <v>61798</v>
      </c>
      <c r="B1305" s="34">
        <v>44</v>
      </c>
      <c r="C1305" s="34">
        <v>55</v>
      </c>
      <c r="D1305" s="34">
        <v>94</v>
      </c>
      <c r="E1305" s="34">
        <v>76</v>
      </c>
      <c r="F1305" s="34">
        <v>101</v>
      </c>
      <c r="G1305" s="34">
        <v>63</v>
      </c>
      <c r="H1305" s="34">
        <v>69</v>
      </c>
      <c r="I1305" s="34">
        <v>46</v>
      </c>
      <c r="J1305" s="34">
        <v>57</v>
      </c>
      <c r="K1305" s="34">
        <v>53</v>
      </c>
      <c r="L1305" s="34">
        <v>40</v>
      </c>
      <c r="M1305" s="34">
        <v>35</v>
      </c>
      <c r="N1305" s="34">
        <v>62</v>
      </c>
      <c r="O1305" s="34">
        <v>47</v>
      </c>
      <c r="P1305" s="34">
        <v>53</v>
      </c>
      <c r="Q1305" s="34">
        <v>87</v>
      </c>
      <c r="R1305" s="34">
        <v>105</v>
      </c>
      <c r="S1305" s="34">
        <v>102</v>
      </c>
      <c r="T1305" s="34">
        <v>83</v>
      </c>
      <c r="U1305" s="34">
        <v>45</v>
      </c>
      <c r="V1305" s="34">
        <v>84</v>
      </c>
      <c r="W1305" s="34">
        <v>70</v>
      </c>
      <c r="X1305" s="34">
        <v>78</v>
      </c>
      <c r="Y1305" s="34">
        <v>48</v>
      </c>
      <c r="Z1305" s="34">
        <v>90</v>
      </c>
      <c r="AA1305" s="34">
        <v>63</v>
      </c>
      <c r="AB1305" s="34">
        <v>75</v>
      </c>
      <c r="AC1305" s="34">
        <v>105</v>
      </c>
    </row>
    <row r="1306" spans="1:29" x14ac:dyDescent="0.2">
      <c r="A1306" s="34" t="s">
        <v>61799</v>
      </c>
      <c r="B1306" s="34">
        <v>54</v>
      </c>
      <c r="C1306" s="34">
        <v>43</v>
      </c>
      <c r="D1306" s="34">
        <v>91</v>
      </c>
      <c r="E1306" s="34">
        <v>49</v>
      </c>
      <c r="F1306" s="34">
        <v>52</v>
      </c>
      <c r="G1306" s="34">
        <v>49</v>
      </c>
      <c r="H1306" s="34">
        <v>74</v>
      </c>
      <c r="I1306" s="34">
        <v>52</v>
      </c>
      <c r="J1306" s="34">
        <v>51</v>
      </c>
      <c r="K1306" s="34">
        <v>33</v>
      </c>
      <c r="L1306" s="34">
        <v>36</v>
      </c>
      <c r="M1306" s="34">
        <v>53</v>
      </c>
      <c r="N1306" s="34">
        <v>49</v>
      </c>
      <c r="O1306" s="34">
        <v>38</v>
      </c>
      <c r="P1306" s="34">
        <v>41</v>
      </c>
      <c r="Q1306" s="34">
        <v>97</v>
      </c>
      <c r="R1306" s="34">
        <v>52</v>
      </c>
      <c r="S1306" s="34">
        <v>46</v>
      </c>
      <c r="T1306" s="34">
        <v>71</v>
      </c>
      <c r="U1306" s="34">
        <v>50</v>
      </c>
      <c r="V1306" s="34">
        <v>70</v>
      </c>
      <c r="W1306" s="34">
        <v>51</v>
      </c>
      <c r="X1306" s="34">
        <v>87</v>
      </c>
      <c r="Y1306" s="34">
        <v>62</v>
      </c>
      <c r="Z1306" s="34">
        <v>55</v>
      </c>
      <c r="AA1306" s="34">
        <v>50</v>
      </c>
      <c r="AB1306" s="34">
        <v>51</v>
      </c>
      <c r="AC1306" s="34">
        <v>91</v>
      </c>
    </row>
    <row r="1307" spans="1:29" x14ac:dyDescent="0.2">
      <c r="A1307" s="34" t="s">
        <v>61800</v>
      </c>
      <c r="B1307" s="34">
        <v>209</v>
      </c>
      <c r="C1307" s="34">
        <v>168</v>
      </c>
      <c r="D1307" s="34">
        <v>230</v>
      </c>
      <c r="E1307" s="34">
        <v>175</v>
      </c>
      <c r="F1307" s="34">
        <v>242</v>
      </c>
      <c r="G1307" s="34">
        <v>200</v>
      </c>
      <c r="H1307" s="34">
        <v>237</v>
      </c>
      <c r="I1307" s="34">
        <v>155</v>
      </c>
      <c r="J1307" s="34">
        <v>192</v>
      </c>
      <c r="K1307" s="34">
        <v>208</v>
      </c>
      <c r="L1307" s="34">
        <v>168</v>
      </c>
      <c r="M1307" s="34">
        <v>162</v>
      </c>
      <c r="N1307" s="34">
        <v>170</v>
      </c>
      <c r="O1307" s="34">
        <v>133</v>
      </c>
      <c r="P1307" s="34">
        <v>196</v>
      </c>
      <c r="Q1307" s="34">
        <v>236</v>
      </c>
      <c r="R1307" s="34">
        <v>284</v>
      </c>
      <c r="S1307" s="34">
        <v>208</v>
      </c>
      <c r="T1307" s="34">
        <v>223</v>
      </c>
      <c r="U1307" s="34">
        <v>232</v>
      </c>
      <c r="V1307" s="34">
        <v>268</v>
      </c>
      <c r="W1307" s="34">
        <v>257</v>
      </c>
      <c r="X1307" s="34">
        <v>233</v>
      </c>
      <c r="Y1307" s="34">
        <v>195</v>
      </c>
      <c r="Z1307" s="34">
        <v>256</v>
      </c>
      <c r="AA1307" s="34">
        <v>233</v>
      </c>
      <c r="AB1307" s="34">
        <v>221</v>
      </c>
      <c r="AC1307" s="34">
        <v>292</v>
      </c>
    </row>
    <row r="1308" spans="1:29" x14ac:dyDescent="0.2">
      <c r="A1308" s="34" t="s">
        <v>61801</v>
      </c>
      <c r="B1308" s="34">
        <v>142</v>
      </c>
      <c r="C1308" s="34">
        <v>206</v>
      </c>
      <c r="D1308" s="34">
        <v>238</v>
      </c>
      <c r="E1308" s="34">
        <v>183</v>
      </c>
      <c r="F1308" s="34">
        <v>214</v>
      </c>
      <c r="G1308" s="34">
        <v>237</v>
      </c>
      <c r="H1308" s="34">
        <v>177</v>
      </c>
      <c r="I1308" s="34">
        <v>196</v>
      </c>
      <c r="J1308" s="34">
        <v>187</v>
      </c>
      <c r="K1308" s="34">
        <v>227</v>
      </c>
      <c r="L1308" s="34">
        <v>135</v>
      </c>
      <c r="M1308" s="34">
        <v>175</v>
      </c>
      <c r="N1308" s="34">
        <v>165</v>
      </c>
      <c r="O1308" s="34">
        <v>200</v>
      </c>
      <c r="P1308" s="34">
        <v>158</v>
      </c>
      <c r="Q1308" s="34">
        <v>240</v>
      </c>
      <c r="R1308" s="34">
        <v>233</v>
      </c>
      <c r="S1308" s="34">
        <v>262</v>
      </c>
      <c r="T1308" s="34">
        <v>209</v>
      </c>
      <c r="U1308" s="34">
        <v>187</v>
      </c>
      <c r="V1308" s="34">
        <v>185</v>
      </c>
      <c r="W1308" s="34">
        <v>259</v>
      </c>
      <c r="X1308" s="34">
        <v>316</v>
      </c>
      <c r="Y1308" s="34">
        <v>182</v>
      </c>
      <c r="Z1308" s="34">
        <v>284</v>
      </c>
      <c r="AA1308" s="34">
        <v>270</v>
      </c>
      <c r="AB1308" s="34">
        <v>200</v>
      </c>
      <c r="AC1308" s="34">
        <v>329</v>
      </c>
    </row>
    <row r="1309" spans="1:29" x14ac:dyDescent="0.2">
      <c r="A1309" s="34" t="s">
        <v>61802</v>
      </c>
      <c r="B1309" s="34">
        <v>47</v>
      </c>
      <c r="C1309" s="34">
        <v>80</v>
      </c>
      <c r="D1309" s="34">
        <v>63</v>
      </c>
      <c r="E1309" s="34">
        <v>85</v>
      </c>
      <c r="F1309" s="34">
        <v>47</v>
      </c>
      <c r="G1309" s="34">
        <v>76</v>
      </c>
      <c r="H1309" s="34">
        <v>53</v>
      </c>
      <c r="I1309" s="34">
        <v>82</v>
      </c>
      <c r="J1309" s="34">
        <v>45</v>
      </c>
      <c r="K1309" s="34">
        <v>105</v>
      </c>
      <c r="L1309" s="34">
        <v>32</v>
      </c>
      <c r="M1309" s="34">
        <v>82</v>
      </c>
      <c r="N1309" s="34">
        <v>47</v>
      </c>
      <c r="O1309" s="34">
        <v>54</v>
      </c>
      <c r="P1309" s="34">
        <v>55</v>
      </c>
      <c r="Q1309" s="34">
        <v>116</v>
      </c>
      <c r="R1309" s="34">
        <v>67</v>
      </c>
      <c r="S1309" s="34">
        <v>89</v>
      </c>
      <c r="T1309" s="34">
        <v>38</v>
      </c>
      <c r="U1309" s="34">
        <v>86</v>
      </c>
      <c r="V1309" s="34">
        <v>51</v>
      </c>
      <c r="W1309" s="34">
        <v>108</v>
      </c>
      <c r="X1309" s="34">
        <v>84</v>
      </c>
      <c r="Y1309" s="34">
        <v>72</v>
      </c>
      <c r="Z1309" s="34">
        <v>66</v>
      </c>
      <c r="AA1309" s="34">
        <v>111</v>
      </c>
      <c r="AB1309" s="34">
        <v>45</v>
      </c>
      <c r="AC1309" s="34">
        <v>137</v>
      </c>
    </row>
    <row r="1310" spans="1:29" x14ac:dyDescent="0.2">
      <c r="A1310" s="34" t="s">
        <v>61803</v>
      </c>
      <c r="B1310" s="34">
        <v>225</v>
      </c>
      <c r="C1310" s="34">
        <v>227</v>
      </c>
      <c r="D1310" s="34">
        <v>304</v>
      </c>
      <c r="E1310" s="34">
        <v>257</v>
      </c>
      <c r="F1310" s="34">
        <v>217</v>
      </c>
      <c r="G1310" s="34">
        <v>315</v>
      </c>
      <c r="H1310" s="34">
        <v>219</v>
      </c>
      <c r="I1310" s="34">
        <v>221</v>
      </c>
      <c r="J1310" s="34">
        <v>163</v>
      </c>
      <c r="K1310" s="34">
        <v>319</v>
      </c>
      <c r="L1310" s="34">
        <v>170</v>
      </c>
      <c r="M1310" s="34">
        <v>221</v>
      </c>
      <c r="N1310" s="34">
        <v>197</v>
      </c>
      <c r="O1310" s="34">
        <v>233</v>
      </c>
      <c r="P1310" s="34">
        <v>197</v>
      </c>
      <c r="Q1310" s="34">
        <v>232</v>
      </c>
      <c r="R1310" s="34">
        <v>243</v>
      </c>
      <c r="S1310" s="34">
        <v>348</v>
      </c>
      <c r="T1310" s="34">
        <v>186</v>
      </c>
      <c r="U1310" s="34">
        <v>269</v>
      </c>
      <c r="V1310" s="34">
        <v>244</v>
      </c>
      <c r="W1310" s="34">
        <v>237</v>
      </c>
      <c r="X1310" s="34">
        <v>273</v>
      </c>
      <c r="Y1310" s="34">
        <v>212</v>
      </c>
      <c r="Z1310" s="34">
        <v>303</v>
      </c>
      <c r="AA1310" s="34">
        <v>285</v>
      </c>
      <c r="AB1310" s="34">
        <v>302</v>
      </c>
      <c r="AC1310" s="34">
        <v>354</v>
      </c>
    </row>
    <row r="1311" spans="1:29" x14ac:dyDescent="0.2">
      <c r="A1311" s="34" t="s">
        <v>61804</v>
      </c>
      <c r="B1311" s="34">
        <v>155</v>
      </c>
      <c r="C1311" s="34">
        <v>209</v>
      </c>
      <c r="D1311" s="34">
        <v>267</v>
      </c>
      <c r="E1311" s="34">
        <v>189</v>
      </c>
      <c r="F1311" s="34">
        <v>151</v>
      </c>
      <c r="G1311" s="34">
        <v>237</v>
      </c>
      <c r="H1311" s="34">
        <v>189</v>
      </c>
      <c r="I1311" s="34">
        <v>224</v>
      </c>
      <c r="J1311" s="34">
        <v>168</v>
      </c>
      <c r="K1311" s="34">
        <v>265</v>
      </c>
      <c r="L1311" s="34">
        <v>155</v>
      </c>
      <c r="M1311" s="34">
        <v>180</v>
      </c>
      <c r="N1311" s="34">
        <v>189</v>
      </c>
      <c r="O1311" s="34">
        <v>182</v>
      </c>
      <c r="P1311" s="34">
        <v>178</v>
      </c>
      <c r="Q1311" s="34">
        <v>236</v>
      </c>
      <c r="R1311" s="34">
        <v>220</v>
      </c>
      <c r="S1311" s="34">
        <v>245</v>
      </c>
      <c r="T1311" s="34">
        <v>189</v>
      </c>
      <c r="U1311" s="34">
        <v>210</v>
      </c>
      <c r="V1311" s="34">
        <v>227</v>
      </c>
      <c r="W1311" s="34">
        <v>227</v>
      </c>
      <c r="X1311" s="34">
        <v>256</v>
      </c>
      <c r="Y1311" s="34">
        <v>211</v>
      </c>
      <c r="Z1311" s="34">
        <v>232</v>
      </c>
      <c r="AA1311" s="34">
        <v>249</v>
      </c>
      <c r="AB1311" s="34">
        <v>179</v>
      </c>
      <c r="AC1311" s="34">
        <v>334</v>
      </c>
    </row>
    <row r="1312" spans="1:29" x14ac:dyDescent="0.2">
      <c r="A1312" s="34" t="s">
        <v>61805</v>
      </c>
      <c r="B1312" s="34">
        <v>95</v>
      </c>
      <c r="C1312" s="34">
        <v>93</v>
      </c>
      <c r="D1312" s="34">
        <v>75</v>
      </c>
      <c r="E1312" s="34">
        <v>105</v>
      </c>
      <c r="F1312" s="34">
        <v>96</v>
      </c>
      <c r="G1312" s="34">
        <v>72</v>
      </c>
      <c r="H1312" s="34">
        <v>99</v>
      </c>
      <c r="I1312" s="34">
        <v>85</v>
      </c>
      <c r="J1312" s="34">
        <v>99</v>
      </c>
      <c r="K1312" s="34">
        <v>97</v>
      </c>
      <c r="L1312" s="34">
        <v>68</v>
      </c>
      <c r="M1312" s="34">
        <v>89</v>
      </c>
      <c r="N1312" s="34">
        <v>74</v>
      </c>
      <c r="O1312" s="34">
        <v>96</v>
      </c>
      <c r="P1312" s="34">
        <v>84</v>
      </c>
      <c r="Q1312" s="34">
        <v>153</v>
      </c>
      <c r="R1312" s="34">
        <v>120</v>
      </c>
      <c r="S1312" s="34">
        <v>142</v>
      </c>
      <c r="T1312" s="34">
        <v>83</v>
      </c>
      <c r="U1312" s="34">
        <v>105</v>
      </c>
      <c r="V1312" s="34">
        <v>92</v>
      </c>
      <c r="W1312" s="34">
        <v>156</v>
      </c>
      <c r="X1312" s="34">
        <v>132</v>
      </c>
      <c r="Y1312" s="34">
        <v>144</v>
      </c>
      <c r="Z1312" s="34">
        <v>79</v>
      </c>
      <c r="AA1312" s="34">
        <v>152</v>
      </c>
      <c r="AB1312" s="34">
        <v>117</v>
      </c>
      <c r="AC1312" s="34">
        <v>150</v>
      </c>
    </row>
    <row r="1313" spans="1:29" x14ac:dyDescent="0.2">
      <c r="A1313" s="34" t="s">
        <v>61806</v>
      </c>
      <c r="B1313" s="34">
        <v>114</v>
      </c>
      <c r="C1313" s="34">
        <v>221</v>
      </c>
      <c r="D1313" s="34">
        <v>150</v>
      </c>
      <c r="E1313" s="34">
        <v>274</v>
      </c>
      <c r="F1313" s="34">
        <v>198</v>
      </c>
      <c r="G1313" s="34">
        <v>282</v>
      </c>
      <c r="H1313" s="34">
        <v>155</v>
      </c>
      <c r="I1313" s="34">
        <v>196</v>
      </c>
      <c r="J1313" s="34">
        <v>131</v>
      </c>
      <c r="K1313" s="34">
        <v>303</v>
      </c>
      <c r="L1313" s="34">
        <v>102</v>
      </c>
      <c r="M1313" s="34">
        <v>183</v>
      </c>
      <c r="N1313" s="34">
        <v>116</v>
      </c>
      <c r="O1313" s="34">
        <v>245</v>
      </c>
      <c r="P1313" s="34">
        <v>136</v>
      </c>
      <c r="Q1313" s="34">
        <v>308</v>
      </c>
      <c r="R1313" s="34">
        <v>197</v>
      </c>
      <c r="S1313" s="34">
        <v>285</v>
      </c>
      <c r="T1313" s="34">
        <v>160</v>
      </c>
      <c r="U1313" s="34">
        <v>203</v>
      </c>
      <c r="V1313" s="34">
        <v>182</v>
      </c>
      <c r="W1313" s="34">
        <v>255</v>
      </c>
      <c r="X1313" s="34">
        <v>259</v>
      </c>
      <c r="Y1313" s="34">
        <v>325</v>
      </c>
      <c r="Z1313" s="34">
        <v>139</v>
      </c>
      <c r="AA1313" s="34">
        <v>241</v>
      </c>
      <c r="AB1313" s="34">
        <v>209</v>
      </c>
      <c r="AC1313" s="34">
        <v>332</v>
      </c>
    </row>
    <row r="1314" spans="1:29" x14ac:dyDescent="0.2">
      <c r="A1314" s="34" t="s">
        <v>61807</v>
      </c>
      <c r="B1314" s="34">
        <v>180</v>
      </c>
      <c r="C1314" s="34">
        <v>244</v>
      </c>
      <c r="D1314" s="34">
        <v>265</v>
      </c>
      <c r="E1314" s="34">
        <v>268</v>
      </c>
      <c r="F1314" s="34">
        <v>237</v>
      </c>
      <c r="G1314" s="34">
        <v>181</v>
      </c>
      <c r="H1314" s="34">
        <v>244</v>
      </c>
      <c r="I1314" s="34">
        <v>256</v>
      </c>
      <c r="J1314" s="34">
        <v>186</v>
      </c>
      <c r="K1314" s="34">
        <v>287</v>
      </c>
      <c r="L1314" s="34">
        <v>201</v>
      </c>
      <c r="M1314" s="34">
        <v>209</v>
      </c>
      <c r="N1314" s="34">
        <v>199</v>
      </c>
      <c r="O1314" s="34">
        <v>227</v>
      </c>
      <c r="P1314" s="34">
        <v>189</v>
      </c>
      <c r="Q1314" s="34">
        <v>359</v>
      </c>
      <c r="R1314" s="34">
        <v>294</v>
      </c>
      <c r="S1314" s="34">
        <v>295</v>
      </c>
      <c r="T1314" s="34">
        <v>284</v>
      </c>
      <c r="U1314" s="34">
        <v>244</v>
      </c>
      <c r="V1314" s="34">
        <v>260</v>
      </c>
      <c r="W1314" s="34">
        <v>349</v>
      </c>
      <c r="X1314" s="34">
        <v>334</v>
      </c>
      <c r="Y1314" s="34">
        <v>334</v>
      </c>
      <c r="Z1314" s="34">
        <v>268</v>
      </c>
      <c r="AA1314" s="34">
        <v>332</v>
      </c>
      <c r="AB1314" s="34">
        <v>205</v>
      </c>
      <c r="AC1314" s="34">
        <v>300</v>
      </c>
    </row>
    <row r="1315" spans="1:29" x14ac:dyDescent="0.2">
      <c r="A1315" s="34" t="s">
        <v>61808</v>
      </c>
      <c r="B1315" s="34">
        <v>132</v>
      </c>
      <c r="C1315" s="34">
        <v>144</v>
      </c>
      <c r="D1315" s="34">
        <v>140</v>
      </c>
      <c r="E1315" s="34">
        <v>146</v>
      </c>
      <c r="F1315" s="34">
        <v>92</v>
      </c>
      <c r="G1315" s="34">
        <v>112</v>
      </c>
      <c r="H1315" s="34">
        <v>101</v>
      </c>
      <c r="I1315" s="34">
        <v>124</v>
      </c>
      <c r="J1315" s="34">
        <v>76</v>
      </c>
      <c r="K1315" s="34">
        <v>136</v>
      </c>
      <c r="L1315" s="34">
        <v>69</v>
      </c>
      <c r="M1315" s="34">
        <v>156</v>
      </c>
      <c r="N1315" s="34">
        <v>99</v>
      </c>
      <c r="O1315" s="34">
        <v>119</v>
      </c>
      <c r="P1315" s="34">
        <v>100</v>
      </c>
      <c r="Q1315" s="34">
        <v>129</v>
      </c>
      <c r="R1315" s="34">
        <v>115</v>
      </c>
      <c r="S1315" s="34">
        <v>199</v>
      </c>
      <c r="T1315" s="34">
        <v>96</v>
      </c>
      <c r="U1315" s="34">
        <v>128</v>
      </c>
      <c r="V1315" s="34">
        <v>122</v>
      </c>
      <c r="W1315" s="34">
        <v>155</v>
      </c>
      <c r="X1315" s="34">
        <v>100</v>
      </c>
      <c r="Y1315" s="34">
        <v>177</v>
      </c>
      <c r="Z1315" s="34">
        <v>124</v>
      </c>
      <c r="AA1315" s="34">
        <v>168</v>
      </c>
      <c r="AB1315" s="34">
        <v>112</v>
      </c>
      <c r="AC1315" s="34">
        <v>202</v>
      </c>
    </row>
    <row r="1316" spans="1:29" x14ac:dyDescent="0.2">
      <c r="A1316" s="34" t="s">
        <v>61809</v>
      </c>
      <c r="B1316" s="34">
        <v>125</v>
      </c>
      <c r="C1316" s="34">
        <v>154</v>
      </c>
      <c r="D1316" s="34">
        <v>179</v>
      </c>
      <c r="E1316" s="34">
        <v>179</v>
      </c>
      <c r="F1316" s="34">
        <v>194</v>
      </c>
      <c r="G1316" s="34">
        <v>131</v>
      </c>
      <c r="H1316" s="34">
        <v>172</v>
      </c>
      <c r="I1316" s="34">
        <v>154</v>
      </c>
      <c r="J1316" s="34">
        <v>137</v>
      </c>
      <c r="K1316" s="34">
        <v>176</v>
      </c>
      <c r="L1316" s="34">
        <v>156</v>
      </c>
      <c r="M1316" s="34">
        <v>152</v>
      </c>
      <c r="N1316" s="34">
        <v>158</v>
      </c>
      <c r="O1316" s="34">
        <v>108</v>
      </c>
      <c r="P1316" s="34">
        <v>165</v>
      </c>
      <c r="Q1316" s="34">
        <v>228</v>
      </c>
      <c r="R1316" s="34">
        <v>236</v>
      </c>
      <c r="S1316" s="34">
        <v>242</v>
      </c>
      <c r="T1316" s="34">
        <v>224</v>
      </c>
      <c r="U1316" s="34">
        <v>218</v>
      </c>
      <c r="V1316" s="34">
        <v>249</v>
      </c>
      <c r="W1316" s="34">
        <v>318</v>
      </c>
      <c r="X1316" s="34">
        <v>209</v>
      </c>
      <c r="Y1316" s="34">
        <v>199</v>
      </c>
      <c r="Z1316" s="34">
        <v>194</v>
      </c>
      <c r="AA1316" s="34">
        <v>250</v>
      </c>
      <c r="AB1316" s="34">
        <v>187</v>
      </c>
      <c r="AC1316" s="34">
        <v>296</v>
      </c>
    </row>
    <row r="1317" spans="1:29" x14ac:dyDescent="0.2">
      <c r="A1317" s="34" t="s">
        <v>61810</v>
      </c>
      <c r="B1317" s="34">
        <v>55</v>
      </c>
      <c r="C1317" s="34">
        <v>88</v>
      </c>
      <c r="D1317" s="34">
        <v>69</v>
      </c>
      <c r="E1317" s="34">
        <v>84</v>
      </c>
      <c r="F1317" s="34">
        <v>59</v>
      </c>
      <c r="G1317" s="34">
        <v>86</v>
      </c>
      <c r="H1317" s="34">
        <v>70</v>
      </c>
      <c r="I1317" s="34">
        <v>89</v>
      </c>
      <c r="J1317" s="34">
        <v>94</v>
      </c>
      <c r="K1317" s="34">
        <v>86</v>
      </c>
      <c r="L1317" s="34">
        <v>64</v>
      </c>
      <c r="M1317" s="34">
        <v>45</v>
      </c>
      <c r="N1317" s="34">
        <v>60</v>
      </c>
      <c r="O1317" s="34">
        <v>51</v>
      </c>
      <c r="P1317" s="34">
        <v>68</v>
      </c>
      <c r="Q1317" s="34">
        <v>93</v>
      </c>
      <c r="R1317" s="34">
        <v>67</v>
      </c>
      <c r="S1317" s="34">
        <v>83</v>
      </c>
      <c r="T1317" s="34">
        <v>102</v>
      </c>
      <c r="U1317" s="34">
        <v>74</v>
      </c>
      <c r="V1317" s="34">
        <v>96</v>
      </c>
      <c r="W1317" s="34">
        <v>100</v>
      </c>
      <c r="X1317" s="34">
        <v>94</v>
      </c>
      <c r="Y1317" s="34">
        <v>101</v>
      </c>
      <c r="Z1317" s="34">
        <v>57</v>
      </c>
      <c r="AA1317" s="34">
        <v>125</v>
      </c>
      <c r="AB1317" s="34">
        <v>122</v>
      </c>
      <c r="AC1317" s="34">
        <v>121</v>
      </c>
    </row>
    <row r="1318" spans="1:29" x14ac:dyDescent="0.2">
      <c r="A1318" s="34" t="s">
        <v>61811</v>
      </c>
      <c r="B1318" s="34">
        <v>0</v>
      </c>
      <c r="C1318" s="34">
        <v>0</v>
      </c>
      <c r="D1318" s="34">
        <v>0</v>
      </c>
      <c r="E1318" s="34">
        <v>0</v>
      </c>
      <c r="F1318" s="34">
        <v>0</v>
      </c>
      <c r="G1318" s="34">
        <v>0</v>
      </c>
      <c r="H1318" s="34">
        <v>0</v>
      </c>
      <c r="I1318" s="34">
        <v>0</v>
      </c>
      <c r="J1318" s="34">
        <v>0</v>
      </c>
      <c r="K1318" s="34">
        <v>0</v>
      </c>
      <c r="L1318" s="34">
        <v>0</v>
      </c>
      <c r="M1318" s="34">
        <v>0</v>
      </c>
      <c r="N1318" s="34">
        <v>1</v>
      </c>
      <c r="O1318" s="34">
        <v>0</v>
      </c>
      <c r="P1318" s="34">
        <v>0</v>
      </c>
      <c r="Q1318" s="34">
        <v>0</v>
      </c>
      <c r="R1318" s="34">
        <v>0</v>
      </c>
      <c r="S1318" s="34">
        <v>0</v>
      </c>
      <c r="T1318" s="34">
        <v>0</v>
      </c>
      <c r="U1318" s="34">
        <v>0</v>
      </c>
      <c r="V1318" s="34">
        <v>0</v>
      </c>
      <c r="W1318" s="34">
        <v>0</v>
      </c>
      <c r="X1318" s="34">
        <v>0</v>
      </c>
      <c r="Y1318" s="34">
        <v>0</v>
      </c>
      <c r="Z1318" s="34">
        <v>0</v>
      </c>
      <c r="AA1318" s="34">
        <v>0</v>
      </c>
      <c r="AB1318" s="34">
        <v>0</v>
      </c>
      <c r="AC1318" s="34">
        <v>0</v>
      </c>
    </row>
    <row r="1319" spans="1:29" x14ac:dyDescent="0.2">
      <c r="A1319" s="34" t="s">
        <v>61812</v>
      </c>
      <c r="B1319" s="34">
        <v>184</v>
      </c>
      <c r="C1319" s="34">
        <v>183</v>
      </c>
      <c r="D1319" s="34">
        <v>166</v>
      </c>
      <c r="E1319" s="34">
        <v>221</v>
      </c>
      <c r="F1319" s="34">
        <v>159</v>
      </c>
      <c r="G1319" s="34">
        <v>157</v>
      </c>
      <c r="H1319" s="34">
        <v>153</v>
      </c>
      <c r="I1319" s="34">
        <v>168</v>
      </c>
      <c r="J1319" s="34">
        <v>124</v>
      </c>
      <c r="K1319" s="34">
        <v>220</v>
      </c>
      <c r="L1319" s="34">
        <v>126</v>
      </c>
      <c r="M1319" s="34">
        <v>197</v>
      </c>
      <c r="N1319" s="34">
        <v>117</v>
      </c>
      <c r="O1319" s="34">
        <v>204</v>
      </c>
      <c r="P1319" s="34">
        <v>127</v>
      </c>
      <c r="Q1319" s="34">
        <v>199</v>
      </c>
      <c r="R1319" s="34">
        <v>153</v>
      </c>
      <c r="S1319" s="34">
        <v>226</v>
      </c>
      <c r="T1319" s="34">
        <v>174</v>
      </c>
      <c r="U1319" s="34">
        <v>167</v>
      </c>
      <c r="V1319" s="34">
        <v>198</v>
      </c>
      <c r="W1319" s="34">
        <v>213</v>
      </c>
      <c r="X1319" s="34">
        <v>159</v>
      </c>
      <c r="Y1319" s="34">
        <v>197</v>
      </c>
      <c r="Z1319" s="34">
        <v>198</v>
      </c>
      <c r="AA1319" s="34">
        <v>290</v>
      </c>
      <c r="AB1319" s="34">
        <v>192</v>
      </c>
      <c r="AC1319" s="34">
        <v>223</v>
      </c>
    </row>
    <row r="1320" spans="1:29" x14ac:dyDescent="0.2">
      <c r="A1320" s="34" t="s">
        <v>61813</v>
      </c>
      <c r="B1320" s="34">
        <v>433</v>
      </c>
      <c r="C1320" s="34">
        <v>501</v>
      </c>
      <c r="D1320" s="34">
        <v>635</v>
      </c>
      <c r="E1320" s="34">
        <v>593</v>
      </c>
      <c r="F1320" s="34">
        <v>714</v>
      </c>
      <c r="G1320" s="34">
        <v>567</v>
      </c>
      <c r="H1320" s="34">
        <v>656</v>
      </c>
      <c r="I1320" s="34">
        <v>495</v>
      </c>
      <c r="J1320" s="34">
        <v>616</v>
      </c>
      <c r="K1320" s="34">
        <v>580</v>
      </c>
      <c r="L1320" s="34">
        <v>632</v>
      </c>
      <c r="M1320" s="34">
        <v>520</v>
      </c>
      <c r="N1320" s="34">
        <v>555</v>
      </c>
      <c r="O1320" s="34">
        <v>465</v>
      </c>
      <c r="P1320" s="34">
        <v>513</v>
      </c>
      <c r="Q1320" s="34">
        <v>703</v>
      </c>
      <c r="R1320" s="34">
        <v>813</v>
      </c>
      <c r="S1320" s="34">
        <v>731</v>
      </c>
      <c r="T1320" s="34">
        <v>783</v>
      </c>
      <c r="U1320" s="34">
        <v>672</v>
      </c>
      <c r="V1320" s="34">
        <v>754</v>
      </c>
      <c r="W1320" s="34">
        <v>748</v>
      </c>
      <c r="X1320" s="34">
        <v>846</v>
      </c>
      <c r="Y1320" s="34">
        <v>694</v>
      </c>
      <c r="Z1320" s="34">
        <v>761</v>
      </c>
      <c r="AA1320" s="34">
        <v>676</v>
      </c>
      <c r="AB1320" s="34">
        <v>897</v>
      </c>
      <c r="AC1320" s="34">
        <v>1010</v>
      </c>
    </row>
    <row r="1321" spans="1:29" x14ac:dyDescent="0.2">
      <c r="A1321" s="34" t="s">
        <v>61814</v>
      </c>
      <c r="B1321" s="34">
        <v>101</v>
      </c>
      <c r="C1321" s="34">
        <v>61</v>
      </c>
      <c r="D1321" s="34">
        <v>140</v>
      </c>
      <c r="E1321" s="34">
        <v>133</v>
      </c>
      <c r="F1321" s="34">
        <v>103</v>
      </c>
      <c r="G1321" s="34">
        <v>116</v>
      </c>
      <c r="H1321" s="34">
        <v>90</v>
      </c>
      <c r="I1321" s="34">
        <v>128</v>
      </c>
      <c r="J1321" s="34">
        <v>77</v>
      </c>
      <c r="K1321" s="34">
        <v>106</v>
      </c>
      <c r="L1321" s="34">
        <v>66</v>
      </c>
      <c r="M1321" s="34">
        <v>80</v>
      </c>
      <c r="N1321" s="34">
        <v>76</v>
      </c>
      <c r="O1321" s="34">
        <v>86</v>
      </c>
      <c r="P1321" s="34">
        <v>86</v>
      </c>
      <c r="Q1321" s="34">
        <v>97</v>
      </c>
      <c r="R1321" s="34">
        <v>88</v>
      </c>
      <c r="S1321" s="34">
        <v>110</v>
      </c>
      <c r="T1321" s="34">
        <v>69</v>
      </c>
      <c r="U1321" s="34">
        <v>67</v>
      </c>
      <c r="V1321" s="34">
        <v>107</v>
      </c>
      <c r="W1321" s="34">
        <v>103</v>
      </c>
      <c r="X1321" s="34">
        <v>142</v>
      </c>
      <c r="Y1321" s="34">
        <v>82</v>
      </c>
      <c r="Z1321" s="34">
        <v>105</v>
      </c>
      <c r="AA1321" s="34">
        <v>116</v>
      </c>
      <c r="AB1321" s="34">
        <v>125</v>
      </c>
      <c r="AC1321" s="34">
        <v>170</v>
      </c>
    </row>
    <row r="1322" spans="1:29" x14ac:dyDescent="0.2">
      <c r="A1322" s="34" t="s">
        <v>61815</v>
      </c>
      <c r="B1322" s="34">
        <v>250</v>
      </c>
      <c r="C1322" s="34">
        <v>244</v>
      </c>
      <c r="D1322" s="34">
        <v>264</v>
      </c>
      <c r="E1322" s="34">
        <v>249</v>
      </c>
      <c r="F1322" s="34">
        <v>333</v>
      </c>
      <c r="G1322" s="34">
        <v>302</v>
      </c>
      <c r="H1322" s="34">
        <v>295</v>
      </c>
      <c r="I1322" s="34">
        <v>261</v>
      </c>
      <c r="J1322" s="34">
        <v>266</v>
      </c>
      <c r="K1322" s="34">
        <v>369</v>
      </c>
      <c r="L1322" s="34">
        <v>280</v>
      </c>
      <c r="M1322" s="34">
        <v>264</v>
      </c>
      <c r="N1322" s="34">
        <v>301</v>
      </c>
      <c r="O1322" s="34">
        <v>244</v>
      </c>
      <c r="P1322" s="34">
        <v>282</v>
      </c>
      <c r="Q1322" s="34">
        <v>388</v>
      </c>
      <c r="R1322" s="34">
        <v>401</v>
      </c>
      <c r="S1322" s="34">
        <v>404</v>
      </c>
      <c r="T1322" s="34">
        <v>371</v>
      </c>
      <c r="U1322" s="34">
        <v>258</v>
      </c>
      <c r="V1322" s="34">
        <v>355</v>
      </c>
      <c r="W1322" s="34">
        <v>502</v>
      </c>
      <c r="X1322" s="34">
        <v>332</v>
      </c>
      <c r="Y1322" s="34">
        <v>334</v>
      </c>
      <c r="Z1322" s="34">
        <v>297</v>
      </c>
      <c r="AA1322" s="34">
        <v>452</v>
      </c>
      <c r="AB1322" s="34">
        <v>397</v>
      </c>
      <c r="AC1322" s="34">
        <v>453</v>
      </c>
    </row>
    <row r="1323" spans="1:29" x14ac:dyDescent="0.2">
      <c r="A1323" s="34" t="s">
        <v>61816</v>
      </c>
      <c r="B1323" s="34">
        <v>226</v>
      </c>
      <c r="C1323" s="34">
        <v>263</v>
      </c>
      <c r="D1323" s="34">
        <v>251</v>
      </c>
      <c r="E1323" s="34">
        <v>279</v>
      </c>
      <c r="F1323" s="34">
        <v>267</v>
      </c>
      <c r="G1323" s="34">
        <v>215</v>
      </c>
      <c r="H1323" s="34">
        <v>306</v>
      </c>
      <c r="I1323" s="34">
        <v>221</v>
      </c>
      <c r="J1323" s="34">
        <v>204</v>
      </c>
      <c r="K1323" s="34">
        <v>263</v>
      </c>
      <c r="L1323" s="34">
        <v>205</v>
      </c>
      <c r="M1323" s="34">
        <v>267</v>
      </c>
      <c r="N1323" s="34">
        <v>208</v>
      </c>
      <c r="O1323" s="34">
        <v>190</v>
      </c>
      <c r="P1323" s="34">
        <v>223</v>
      </c>
      <c r="Q1323" s="34">
        <v>306</v>
      </c>
      <c r="R1323" s="34">
        <v>276</v>
      </c>
      <c r="S1323" s="34">
        <v>300</v>
      </c>
      <c r="T1323" s="34">
        <v>230</v>
      </c>
      <c r="U1323" s="34">
        <v>226</v>
      </c>
      <c r="V1323" s="34">
        <v>275</v>
      </c>
      <c r="W1323" s="34">
        <v>285</v>
      </c>
      <c r="X1323" s="34">
        <v>264</v>
      </c>
      <c r="Y1323" s="34">
        <v>300</v>
      </c>
      <c r="Z1323" s="34">
        <v>277</v>
      </c>
      <c r="AA1323" s="34">
        <v>295</v>
      </c>
      <c r="AB1323" s="34">
        <v>308</v>
      </c>
      <c r="AC1323" s="34">
        <v>509</v>
      </c>
    </row>
    <row r="1324" spans="1:29" x14ac:dyDescent="0.2">
      <c r="A1324" s="34" t="s">
        <v>61817</v>
      </c>
      <c r="B1324" s="34">
        <v>38</v>
      </c>
      <c r="C1324" s="34">
        <v>98</v>
      </c>
      <c r="D1324" s="34">
        <v>91</v>
      </c>
      <c r="E1324" s="34">
        <v>106</v>
      </c>
      <c r="F1324" s="34">
        <v>70</v>
      </c>
      <c r="G1324" s="34">
        <v>78</v>
      </c>
      <c r="H1324" s="34">
        <v>55</v>
      </c>
      <c r="I1324" s="34">
        <v>68</v>
      </c>
      <c r="J1324" s="34">
        <v>56</v>
      </c>
      <c r="K1324" s="34">
        <v>83</v>
      </c>
      <c r="L1324" s="34">
        <v>33</v>
      </c>
      <c r="M1324" s="34">
        <v>72</v>
      </c>
      <c r="N1324" s="34">
        <v>77</v>
      </c>
      <c r="O1324" s="34">
        <v>69</v>
      </c>
      <c r="P1324" s="34">
        <v>64</v>
      </c>
      <c r="Q1324" s="34">
        <v>106</v>
      </c>
      <c r="R1324" s="34">
        <v>44</v>
      </c>
      <c r="S1324" s="34">
        <v>92</v>
      </c>
      <c r="T1324" s="34">
        <v>56</v>
      </c>
      <c r="U1324" s="34">
        <v>76</v>
      </c>
      <c r="V1324" s="34">
        <v>76</v>
      </c>
      <c r="W1324" s="34">
        <v>69</v>
      </c>
      <c r="X1324" s="34">
        <v>76</v>
      </c>
      <c r="Y1324" s="34">
        <v>65</v>
      </c>
      <c r="Z1324" s="34">
        <v>87</v>
      </c>
      <c r="AA1324" s="34">
        <v>114</v>
      </c>
      <c r="AB1324" s="34">
        <v>58</v>
      </c>
      <c r="AC1324" s="34">
        <v>140</v>
      </c>
    </row>
    <row r="1325" spans="1:29" x14ac:dyDescent="0.2">
      <c r="A1325" s="34" t="s">
        <v>61818</v>
      </c>
      <c r="B1325" s="34">
        <v>111</v>
      </c>
      <c r="C1325" s="34">
        <v>155</v>
      </c>
      <c r="D1325" s="34">
        <v>187</v>
      </c>
      <c r="E1325" s="34">
        <v>198</v>
      </c>
      <c r="F1325" s="34">
        <v>173</v>
      </c>
      <c r="G1325" s="34">
        <v>218</v>
      </c>
      <c r="H1325" s="34">
        <v>176</v>
      </c>
      <c r="I1325" s="34">
        <v>146</v>
      </c>
      <c r="J1325" s="34">
        <v>133</v>
      </c>
      <c r="K1325" s="34">
        <v>179</v>
      </c>
      <c r="L1325" s="34">
        <v>129</v>
      </c>
      <c r="M1325" s="34">
        <v>161</v>
      </c>
      <c r="N1325" s="34">
        <v>164</v>
      </c>
      <c r="O1325" s="34">
        <v>184</v>
      </c>
      <c r="P1325" s="34">
        <v>190</v>
      </c>
      <c r="Q1325" s="34">
        <v>258</v>
      </c>
      <c r="R1325" s="34">
        <v>213</v>
      </c>
      <c r="S1325" s="34">
        <v>217</v>
      </c>
      <c r="T1325" s="34">
        <v>175</v>
      </c>
      <c r="U1325" s="34">
        <v>180</v>
      </c>
      <c r="V1325" s="34">
        <v>207</v>
      </c>
      <c r="W1325" s="34">
        <v>237</v>
      </c>
      <c r="X1325" s="34">
        <v>227</v>
      </c>
      <c r="Y1325" s="34">
        <v>218</v>
      </c>
      <c r="Z1325" s="34">
        <v>192</v>
      </c>
      <c r="AA1325" s="34">
        <v>261</v>
      </c>
      <c r="AB1325" s="34">
        <v>257</v>
      </c>
      <c r="AC1325" s="34">
        <v>299</v>
      </c>
    </row>
    <row r="1326" spans="1:29" x14ac:dyDescent="0.2">
      <c r="A1326" s="34" t="s">
        <v>61819</v>
      </c>
      <c r="B1326" s="34">
        <v>60</v>
      </c>
      <c r="C1326" s="34">
        <v>90</v>
      </c>
      <c r="D1326" s="34">
        <v>126</v>
      </c>
      <c r="E1326" s="34">
        <v>129</v>
      </c>
      <c r="F1326" s="34">
        <v>92</v>
      </c>
      <c r="G1326" s="34">
        <v>94</v>
      </c>
      <c r="H1326" s="34">
        <v>92</v>
      </c>
      <c r="I1326" s="34">
        <v>112</v>
      </c>
      <c r="J1326" s="34">
        <v>62</v>
      </c>
      <c r="K1326" s="34">
        <v>129</v>
      </c>
      <c r="L1326" s="34">
        <v>42</v>
      </c>
      <c r="M1326" s="34">
        <v>118</v>
      </c>
      <c r="N1326" s="34">
        <v>90</v>
      </c>
      <c r="O1326" s="34">
        <v>78</v>
      </c>
      <c r="P1326" s="34">
        <v>83</v>
      </c>
      <c r="Q1326" s="34">
        <v>147</v>
      </c>
      <c r="R1326" s="34">
        <v>93</v>
      </c>
      <c r="S1326" s="34">
        <v>137</v>
      </c>
      <c r="T1326" s="34">
        <v>73</v>
      </c>
      <c r="U1326" s="34">
        <v>96</v>
      </c>
      <c r="V1326" s="34">
        <v>128</v>
      </c>
      <c r="W1326" s="34">
        <v>95</v>
      </c>
      <c r="X1326" s="34">
        <v>127</v>
      </c>
      <c r="Y1326" s="34">
        <v>80</v>
      </c>
      <c r="Z1326" s="34">
        <v>87</v>
      </c>
      <c r="AA1326" s="34">
        <v>141</v>
      </c>
      <c r="AB1326" s="34">
        <v>97</v>
      </c>
      <c r="AC1326" s="34">
        <v>160</v>
      </c>
    </row>
    <row r="1327" spans="1:29" x14ac:dyDescent="0.2">
      <c r="A1327" s="34" t="s">
        <v>61820</v>
      </c>
      <c r="B1327" s="34">
        <v>147</v>
      </c>
      <c r="C1327" s="34">
        <v>134</v>
      </c>
      <c r="D1327" s="34">
        <v>146</v>
      </c>
      <c r="E1327" s="34">
        <v>173</v>
      </c>
      <c r="F1327" s="34">
        <v>153</v>
      </c>
      <c r="G1327" s="34">
        <v>177</v>
      </c>
      <c r="H1327" s="34">
        <v>158</v>
      </c>
      <c r="I1327" s="34">
        <v>143</v>
      </c>
      <c r="J1327" s="34">
        <v>100</v>
      </c>
      <c r="K1327" s="34">
        <v>176</v>
      </c>
      <c r="L1327" s="34">
        <v>107</v>
      </c>
      <c r="M1327" s="34">
        <v>99</v>
      </c>
      <c r="N1327" s="34">
        <v>116</v>
      </c>
      <c r="O1327" s="34">
        <v>131</v>
      </c>
      <c r="P1327" s="34">
        <v>134</v>
      </c>
      <c r="Q1327" s="34">
        <v>187</v>
      </c>
      <c r="R1327" s="34">
        <v>137</v>
      </c>
      <c r="S1327" s="34">
        <v>148</v>
      </c>
      <c r="T1327" s="34">
        <v>142</v>
      </c>
      <c r="U1327" s="34">
        <v>106</v>
      </c>
      <c r="V1327" s="34">
        <v>149</v>
      </c>
      <c r="W1327" s="34">
        <v>162</v>
      </c>
      <c r="X1327" s="34">
        <v>131</v>
      </c>
      <c r="Y1327" s="34">
        <v>153</v>
      </c>
      <c r="Z1327" s="34">
        <v>150</v>
      </c>
      <c r="AA1327" s="34">
        <v>186</v>
      </c>
      <c r="AB1327" s="34">
        <v>158</v>
      </c>
      <c r="AC1327" s="34">
        <v>203</v>
      </c>
    </row>
    <row r="1328" spans="1:29" x14ac:dyDescent="0.2">
      <c r="A1328" s="34" t="s">
        <v>61821</v>
      </c>
      <c r="B1328" s="34">
        <v>452</v>
      </c>
      <c r="C1328" s="34">
        <v>490</v>
      </c>
      <c r="D1328" s="34">
        <v>506</v>
      </c>
      <c r="E1328" s="34">
        <v>511</v>
      </c>
      <c r="F1328" s="34">
        <v>478</v>
      </c>
      <c r="G1328" s="34">
        <v>531</v>
      </c>
      <c r="H1328" s="34">
        <v>525</v>
      </c>
      <c r="I1328" s="34">
        <v>478</v>
      </c>
      <c r="J1328" s="34">
        <v>456</v>
      </c>
      <c r="K1328" s="34">
        <v>514</v>
      </c>
      <c r="L1328" s="34">
        <v>422</v>
      </c>
      <c r="M1328" s="34">
        <v>460</v>
      </c>
      <c r="N1328" s="34">
        <v>364</v>
      </c>
      <c r="O1328" s="34">
        <v>427</v>
      </c>
      <c r="P1328" s="34">
        <v>493</v>
      </c>
      <c r="Q1328" s="34">
        <v>700</v>
      </c>
      <c r="R1328" s="34">
        <v>585</v>
      </c>
      <c r="S1328" s="34">
        <v>628</v>
      </c>
      <c r="T1328" s="34">
        <v>542</v>
      </c>
      <c r="U1328" s="34">
        <v>490</v>
      </c>
      <c r="V1328" s="34">
        <v>592</v>
      </c>
      <c r="W1328" s="34">
        <v>698</v>
      </c>
      <c r="X1328" s="34">
        <v>549</v>
      </c>
      <c r="Y1328" s="34">
        <v>657</v>
      </c>
      <c r="Z1328" s="34">
        <v>554</v>
      </c>
      <c r="AA1328" s="34">
        <v>654</v>
      </c>
      <c r="AB1328" s="34">
        <v>631</v>
      </c>
      <c r="AC1328" s="34">
        <v>989</v>
      </c>
    </row>
    <row r="1329" spans="1:29" x14ac:dyDescent="0.2">
      <c r="A1329" s="34" t="s">
        <v>61822</v>
      </c>
      <c r="B1329" s="34">
        <v>72</v>
      </c>
      <c r="C1329" s="34">
        <v>84</v>
      </c>
      <c r="D1329" s="34">
        <v>90</v>
      </c>
      <c r="E1329" s="34">
        <v>86</v>
      </c>
      <c r="F1329" s="34">
        <v>94</v>
      </c>
      <c r="G1329" s="34">
        <v>102</v>
      </c>
      <c r="H1329" s="34">
        <v>83</v>
      </c>
      <c r="I1329" s="34">
        <v>116</v>
      </c>
      <c r="J1329" s="34">
        <v>81</v>
      </c>
      <c r="K1329" s="34">
        <v>92</v>
      </c>
      <c r="L1329" s="34">
        <v>60</v>
      </c>
      <c r="M1329" s="34">
        <v>65</v>
      </c>
      <c r="N1329" s="34">
        <v>77</v>
      </c>
      <c r="O1329" s="34">
        <v>58</v>
      </c>
      <c r="P1329" s="34">
        <v>73</v>
      </c>
      <c r="Q1329" s="34">
        <v>79</v>
      </c>
      <c r="R1329" s="34">
        <v>95</v>
      </c>
      <c r="S1329" s="34">
        <v>93</v>
      </c>
      <c r="T1329" s="34">
        <v>86</v>
      </c>
      <c r="U1329" s="34">
        <v>64</v>
      </c>
      <c r="V1329" s="34">
        <v>76</v>
      </c>
      <c r="W1329" s="34">
        <v>105</v>
      </c>
      <c r="X1329" s="34">
        <v>97</v>
      </c>
      <c r="Y1329" s="34">
        <v>114</v>
      </c>
      <c r="Z1329" s="34">
        <v>105</v>
      </c>
      <c r="AA1329" s="34">
        <v>105</v>
      </c>
      <c r="AB1329" s="34">
        <v>84</v>
      </c>
      <c r="AC1329" s="34">
        <v>141</v>
      </c>
    </row>
    <row r="1330" spans="1:29" x14ac:dyDescent="0.2">
      <c r="A1330" s="34" t="s">
        <v>61823</v>
      </c>
      <c r="B1330" s="34">
        <v>59</v>
      </c>
      <c r="C1330" s="34">
        <v>148</v>
      </c>
      <c r="D1330" s="34">
        <v>121</v>
      </c>
      <c r="E1330" s="34">
        <v>163</v>
      </c>
      <c r="F1330" s="34">
        <v>78</v>
      </c>
      <c r="G1330" s="34">
        <v>131</v>
      </c>
      <c r="H1330" s="34">
        <v>68</v>
      </c>
      <c r="I1330" s="34">
        <v>86</v>
      </c>
      <c r="J1330" s="34">
        <v>48</v>
      </c>
      <c r="K1330" s="34">
        <v>151</v>
      </c>
      <c r="L1330" s="34">
        <v>28</v>
      </c>
      <c r="M1330" s="34">
        <v>78</v>
      </c>
      <c r="N1330" s="34">
        <v>48</v>
      </c>
      <c r="O1330" s="34">
        <v>78</v>
      </c>
      <c r="P1330" s="34">
        <v>67</v>
      </c>
      <c r="Q1330" s="34">
        <v>112</v>
      </c>
      <c r="R1330" s="34">
        <v>55</v>
      </c>
      <c r="S1330" s="34">
        <v>150</v>
      </c>
      <c r="T1330" s="34">
        <v>27</v>
      </c>
      <c r="U1330" s="34">
        <v>81</v>
      </c>
      <c r="V1330" s="34">
        <v>69</v>
      </c>
      <c r="W1330" s="34">
        <v>93</v>
      </c>
      <c r="X1330" s="34">
        <v>110</v>
      </c>
      <c r="Y1330" s="34">
        <v>76</v>
      </c>
      <c r="Z1330" s="34">
        <v>104</v>
      </c>
      <c r="AA1330" s="34">
        <v>122</v>
      </c>
      <c r="AB1330" s="34">
        <v>46</v>
      </c>
      <c r="AC1330" s="34">
        <v>168</v>
      </c>
    </row>
    <row r="1331" spans="1:29" x14ac:dyDescent="0.2">
      <c r="A1331" s="34" t="s">
        <v>61824</v>
      </c>
      <c r="B1331" s="34">
        <v>520</v>
      </c>
      <c r="C1331" s="34">
        <v>449</v>
      </c>
      <c r="D1331" s="34">
        <v>609</v>
      </c>
      <c r="E1331" s="34">
        <v>524</v>
      </c>
      <c r="F1331" s="34">
        <v>562</v>
      </c>
      <c r="G1331" s="34">
        <v>498</v>
      </c>
      <c r="H1331" s="34">
        <v>572</v>
      </c>
      <c r="I1331" s="34">
        <v>447</v>
      </c>
      <c r="J1331" s="34">
        <v>510</v>
      </c>
      <c r="K1331" s="34">
        <v>526</v>
      </c>
      <c r="L1331" s="34">
        <v>415</v>
      </c>
      <c r="M1331" s="34">
        <v>440</v>
      </c>
      <c r="N1331" s="34">
        <v>461</v>
      </c>
      <c r="O1331" s="34">
        <v>477</v>
      </c>
      <c r="P1331" s="34">
        <v>449</v>
      </c>
      <c r="Q1331" s="34">
        <v>579</v>
      </c>
      <c r="R1331" s="34">
        <v>742</v>
      </c>
      <c r="S1331" s="34">
        <v>573</v>
      </c>
      <c r="T1331" s="34">
        <v>674</v>
      </c>
      <c r="U1331" s="34">
        <v>511</v>
      </c>
      <c r="V1331" s="34">
        <v>670</v>
      </c>
      <c r="W1331" s="34">
        <v>618</v>
      </c>
      <c r="X1331" s="34">
        <v>739</v>
      </c>
      <c r="Y1331" s="34">
        <v>594</v>
      </c>
      <c r="Z1331" s="34">
        <v>672</v>
      </c>
      <c r="AA1331" s="34">
        <v>651</v>
      </c>
      <c r="AB1331" s="34">
        <v>693</v>
      </c>
      <c r="AC1331" s="34">
        <v>778</v>
      </c>
    </row>
    <row r="1332" spans="1:29" x14ac:dyDescent="0.2">
      <c r="A1332" s="34" t="s">
        <v>61825</v>
      </c>
      <c r="B1332" s="34">
        <v>65</v>
      </c>
      <c r="C1332" s="34">
        <v>141</v>
      </c>
      <c r="D1332" s="34">
        <v>112</v>
      </c>
      <c r="E1332" s="34">
        <v>137</v>
      </c>
      <c r="F1332" s="34">
        <v>115</v>
      </c>
      <c r="G1332" s="34">
        <v>139</v>
      </c>
      <c r="H1332" s="34">
        <v>82</v>
      </c>
      <c r="I1332" s="34">
        <v>132</v>
      </c>
      <c r="J1332" s="34">
        <v>86</v>
      </c>
      <c r="K1332" s="34">
        <v>220</v>
      </c>
      <c r="L1332" s="34">
        <v>38</v>
      </c>
      <c r="M1332" s="34">
        <v>140</v>
      </c>
      <c r="N1332" s="34">
        <v>87</v>
      </c>
      <c r="O1332" s="34">
        <v>112</v>
      </c>
      <c r="P1332" s="34">
        <v>64</v>
      </c>
      <c r="Q1332" s="34">
        <v>170</v>
      </c>
      <c r="R1332" s="34">
        <v>86</v>
      </c>
      <c r="S1332" s="34">
        <v>183</v>
      </c>
      <c r="T1332" s="34">
        <v>79</v>
      </c>
      <c r="U1332" s="34">
        <v>123</v>
      </c>
      <c r="V1332" s="34">
        <v>92</v>
      </c>
      <c r="W1332" s="34">
        <v>153</v>
      </c>
      <c r="X1332" s="34">
        <v>124</v>
      </c>
      <c r="Y1332" s="34">
        <v>120</v>
      </c>
      <c r="Z1332" s="34">
        <v>113</v>
      </c>
      <c r="AA1332" s="34">
        <v>195</v>
      </c>
      <c r="AB1332" s="34">
        <v>63</v>
      </c>
      <c r="AC1332" s="34">
        <v>245</v>
      </c>
    </row>
    <row r="1333" spans="1:29" x14ac:dyDescent="0.2">
      <c r="A1333" s="34" t="s">
        <v>61826</v>
      </c>
      <c r="B1333" s="34">
        <v>71</v>
      </c>
      <c r="C1333" s="34">
        <v>141</v>
      </c>
      <c r="D1333" s="34">
        <v>142</v>
      </c>
      <c r="E1333" s="34">
        <v>152</v>
      </c>
      <c r="F1333" s="34">
        <v>134</v>
      </c>
      <c r="G1333" s="34">
        <v>193</v>
      </c>
      <c r="H1333" s="34">
        <v>117</v>
      </c>
      <c r="I1333" s="34">
        <v>160</v>
      </c>
      <c r="J1333" s="34">
        <v>125</v>
      </c>
      <c r="K1333" s="34">
        <v>212</v>
      </c>
      <c r="L1333" s="34">
        <v>71</v>
      </c>
      <c r="M1333" s="34">
        <v>113</v>
      </c>
      <c r="N1333" s="34">
        <v>123</v>
      </c>
      <c r="O1333" s="34">
        <v>117</v>
      </c>
      <c r="P1333" s="34">
        <v>122</v>
      </c>
      <c r="Q1333" s="34">
        <v>176</v>
      </c>
      <c r="R1333" s="34">
        <v>175</v>
      </c>
      <c r="S1333" s="34">
        <v>224</v>
      </c>
      <c r="T1333" s="34">
        <v>130</v>
      </c>
      <c r="U1333" s="34">
        <v>137</v>
      </c>
      <c r="V1333" s="34">
        <v>152</v>
      </c>
      <c r="W1333" s="34">
        <v>184</v>
      </c>
      <c r="X1333" s="34">
        <v>215</v>
      </c>
      <c r="Y1333" s="34">
        <v>114</v>
      </c>
      <c r="Z1333" s="34">
        <v>181</v>
      </c>
      <c r="AA1333" s="34">
        <v>229</v>
      </c>
      <c r="AB1333" s="34">
        <v>139</v>
      </c>
      <c r="AC1333" s="34">
        <v>250</v>
      </c>
    </row>
    <row r="1334" spans="1:29" x14ac:dyDescent="0.2">
      <c r="A1334" s="34" t="s">
        <v>61827</v>
      </c>
      <c r="B1334" s="34">
        <v>92</v>
      </c>
      <c r="C1334" s="34">
        <v>183</v>
      </c>
      <c r="D1334" s="34">
        <v>178</v>
      </c>
      <c r="E1334" s="34">
        <v>198</v>
      </c>
      <c r="F1334" s="34">
        <v>168</v>
      </c>
      <c r="G1334" s="34">
        <v>221</v>
      </c>
      <c r="H1334" s="34">
        <v>158</v>
      </c>
      <c r="I1334" s="34">
        <v>163</v>
      </c>
      <c r="J1334" s="34">
        <v>142</v>
      </c>
      <c r="K1334" s="34">
        <v>211</v>
      </c>
      <c r="L1334" s="34">
        <v>65</v>
      </c>
      <c r="M1334" s="34">
        <v>154</v>
      </c>
      <c r="N1334" s="34">
        <v>115</v>
      </c>
      <c r="O1334" s="34">
        <v>144</v>
      </c>
      <c r="P1334" s="34">
        <v>136</v>
      </c>
      <c r="Q1334" s="34">
        <v>220</v>
      </c>
      <c r="R1334" s="34">
        <v>134</v>
      </c>
      <c r="S1334" s="34">
        <v>248</v>
      </c>
      <c r="T1334" s="34">
        <v>104</v>
      </c>
      <c r="U1334" s="34">
        <v>154</v>
      </c>
      <c r="V1334" s="34">
        <v>126</v>
      </c>
      <c r="W1334" s="34">
        <v>184</v>
      </c>
      <c r="X1334" s="34">
        <v>190</v>
      </c>
      <c r="Y1334" s="34">
        <v>159</v>
      </c>
      <c r="Z1334" s="34">
        <v>149</v>
      </c>
      <c r="AA1334" s="34">
        <v>217</v>
      </c>
      <c r="AB1334" s="34">
        <v>134</v>
      </c>
      <c r="AC1334" s="34">
        <v>320</v>
      </c>
    </row>
    <row r="1335" spans="1:29" x14ac:dyDescent="0.2">
      <c r="A1335" s="34" t="s">
        <v>61828</v>
      </c>
      <c r="B1335" s="34">
        <v>141</v>
      </c>
      <c r="C1335" s="34">
        <v>194</v>
      </c>
      <c r="D1335" s="34">
        <v>167</v>
      </c>
      <c r="E1335" s="34">
        <v>217</v>
      </c>
      <c r="F1335" s="34">
        <v>176</v>
      </c>
      <c r="G1335" s="34">
        <v>189</v>
      </c>
      <c r="H1335" s="34">
        <v>146</v>
      </c>
      <c r="I1335" s="34">
        <v>152</v>
      </c>
      <c r="J1335" s="34">
        <v>122</v>
      </c>
      <c r="K1335" s="34">
        <v>144</v>
      </c>
      <c r="L1335" s="34">
        <v>100</v>
      </c>
      <c r="M1335" s="34">
        <v>157</v>
      </c>
      <c r="N1335" s="34">
        <v>121</v>
      </c>
      <c r="O1335" s="34">
        <v>158</v>
      </c>
      <c r="P1335" s="34">
        <v>123</v>
      </c>
      <c r="Q1335" s="34">
        <v>230</v>
      </c>
      <c r="R1335" s="34">
        <v>207</v>
      </c>
      <c r="S1335" s="34">
        <v>208</v>
      </c>
      <c r="T1335" s="34">
        <v>126</v>
      </c>
      <c r="U1335" s="34">
        <v>165</v>
      </c>
      <c r="V1335" s="34">
        <v>201</v>
      </c>
      <c r="W1335" s="34">
        <v>234</v>
      </c>
      <c r="X1335" s="34">
        <v>216</v>
      </c>
      <c r="Y1335" s="34">
        <v>157</v>
      </c>
      <c r="Z1335" s="34">
        <v>188</v>
      </c>
      <c r="AA1335" s="34">
        <v>191</v>
      </c>
      <c r="AB1335" s="34">
        <v>235</v>
      </c>
      <c r="AC1335" s="34">
        <v>247</v>
      </c>
    </row>
    <row r="1336" spans="1:29" x14ac:dyDescent="0.2">
      <c r="A1336" s="34" t="s">
        <v>61829</v>
      </c>
      <c r="B1336" s="34">
        <v>99</v>
      </c>
      <c r="C1336" s="34">
        <v>86</v>
      </c>
      <c r="D1336" s="34">
        <v>139</v>
      </c>
      <c r="E1336" s="34">
        <v>101</v>
      </c>
      <c r="F1336" s="34">
        <v>107</v>
      </c>
      <c r="G1336" s="34">
        <v>76</v>
      </c>
      <c r="H1336" s="34">
        <v>86</v>
      </c>
      <c r="I1336" s="34">
        <v>71</v>
      </c>
      <c r="J1336" s="34">
        <v>63</v>
      </c>
      <c r="K1336" s="34">
        <v>91</v>
      </c>
      <c r="L1336" s="34">
        <v>51</v>
      </c>
      <c r="M1336" s="34">
        <v>64</v>
      </c>
      <c r="N1336" s="34">
        <v>86</v>
      </c>
      <c r="O1336" s="34">
        <v>67</v>
      </c>
      <c r="P1336" s="34">
        <v>71</v>
      </c>
      <c r="Q1336" s="34">
        <v>80</v>
      </c>
      <c r="R1336" s="34">
        <v>95</v>
      </c>
      <c r="S1336" s="34">
        <v>143</v>
      </c>
      <c r="T1336" s="34">
        <v>76</v>
      </c>
      <c r="U1336" s="34">
        <v>73</v>
      </c>
      <c r="V1336" s="34">
        <v>112</v>
      </c>
      <c r="W1336" s="34">
        <v>83</v>
      </c>
      <c r="X1336" s="34">
        <v>109</v>
      </c>
      <c r="Y1336" s="34">
        <v>72</v>
      </c>
      <c r="Z1336" s="34">
        <v>141</v>
      </c>
      <c r="AA1336" s="34">
        <v>81</v>
      </c>
      <c r="AB1336" s="34">
        <v>68</v>
      </c>
      <c r="AC1336" s="34">
        <v>158</v>
      </c>
    </row>
    <row r="1337" spans="1:29" x14ac:dyDescent="0.2">
      <c r="A1337" s="34" t="s">
        <v>61830</v>
      </c>
      <c r="B1337" s="34">
        <v>83</v>
      </c>
      <c r="C1337" s="34">
        <v>96</v>
      </c>
      <c r="D1337" s="34">
        <v>87</v>
      </c>
      <c r="E1337" s="34">
        <v>100</v>
      </c>
      <c r="F1337" s="34">
        <v>104</v>
      </c>
      <c r="G1337" s="34">
        <v>95</v>
      </c>
      <c r="H1337" s="34">
        <v>66</v>
      </c>
      <c r="I1337" s="34">
        <v>98</v>
      </c>
      <c r="J1337" s="34">
        <v>66</v>
      </c>
      <c r="K1337" s="34">
        <v>139</v>
      </c>
      <c r="L1337" s="34">
        <v>51</v>
      </c>
      <c r="M1337" s="34">
        <v>75</v>
      </c>
      <c r="N1337" s="34">
        <v>74</v>
      </c>
      <c r="O1337" s="34">
        <v>101</v>
      </c>
      <c r="P1337" s="34">
        <v>66</v>
      </c>
      <c r="Q1337" s="34">
        <v>119</v>
      </c>
      <c r="R1337" s="34">
        <v>92</v>
      </c>
      <c r="S1337" s="34">
        <v>81</v>
      </c>
      <c r="T1337" s="34">
        <v>80</v>
      </c>
      <c r="U1337" s="34">
        <v>62</v>
      </c>
      <c r="V1337" s="34">
        <v>97</v>
      </c>
      <c r="W1337" s="34">
        <v>84</v>
      </c>
      <c r="X1337" s="34">
        <v>82</v>
      </c>
      <c r="Y1337" s="34">
        <v>65</v>
      </c>
      <c r="Z1337" s="34">
        <v>112</v>
      </c>
      <c r="AA1337" s="34">
        <v>103</v>
      </c>
      <c r="AB1337" s="34">
        <v>67</v>
      </c>
      <c r="AC1337" s="34">
        <v>143</v>
      </c>
    </row>
    <row r="1338" spans="1:29" x14ac:dyDescent="0.2">
      <c r="A1338" s="34" t="s">
        <v>61831</v>
      </c>
      <c r="B1338" s="34">
        <v>50</v>
      </c>
      <c r="C1338" s="34">
        <v>68</v>
      </c>
      <c r="D1338" s="34">
        <v>83</v>
      </c>
      <c r="E1338" s="34">
        <v>60</v>
      </c>
      <c r="F1338" s="34">
        <v>59</v>
      </c>
      <c r="G1338" s="34">
        <v>70</v>
      </c>
      <c r="H1338" s="34">
        <v>45</v>
      </c>
      <c r="I1338" s="34">
        <v>48</v>
      </c>
      <c r="J1338" s="34">
        <v>48</v>
      </c>
      <c r="K1338" s="34">
        <v>103</v>
      </c>
      <c r="L1338" s="34">
        <v>43</v>
      </c>
      <c r="M1338" s="34">
        <v>61</v>
      </c>
      <c r="N1338" s="34">
        <v>51</v>
      </c>
      <c r="O1338" s="34">
        <v>52</v>
      </c>
      <c r="P1338" s="34">
        <v>53</v>
      </c>
      <c r="Q1338" s="34">
        <v>77</v>
      </c>
      <c r="R1338" s="34">
        <v>75</v>
      </c>
      <c r="S1338" s="34">
        <v>60</v>
      </c>
      <c r="T1338" s="34">
        <v>63</v>
      </c>
      <c r="U1338" s="34">
        <v>63</v>
      </c>
      <c r="V1338" s="34">
        <v>45</v>
      </c>
      <c r="W1338" s="34">
        <v>92</v>
      </c>
      <c r="X1338" s="34">
        <v>46</v>
      </c>
      <c r="Y1338" s="34">
        <v>79</v>
      </c>
      <c r="Z1338" s="34">
        <v>75</v>
      </c>
      <c r="AA1338" s="34">
        <v>75</v>
      </c>
      <c r="AB1338" s="34">
        <v>53</v>
      </c>
      <c r="AC1338" s="34">
        <v>86</v>
      </c>
    </row>
    <row r="1339" spans="1:29" x14ac:dyDescent="0.2">
      <c r="A1339" s="34" t="s">
        <v>61832</v>
      </c>
      <c r="B1339" s="34">
        <v>98</v>
      </c>
      <c r="C1339" s="34">
        <v>81</v>
      </c>
      <c r="D1339" s="34">
        <v>105</v>
      </c>
      <c r="E1339" s="34">
        <v>70</v>
      </c>
      <c r="F1339" s="34">
        <v>108</v>
      </c>
      <c r="G1339" s="34">
        <v>78</v>
      </c>
      <c r="H1339" s="34">
        <v>103</v>
      </c>
      <c r="I1339" s="34">
        <v>48</v>
      </c>
      <c r="J1339" s="34">
        <v>87</v>
      </c>
      <c r="K1339" s="34">
        <v>77</v>
      </c>
      <c r="L1339" s="34">
        <v>60</v>
      </c>
      <c r="M1339" s="34">
        <v>64</v>
      </c>
      <c r="N1339" s="34">
        <v>93</v>
      </c>
      <c r="O1339" s="34">
        <v>83</v>
      </c>
      <c r="P1339" s="34">
        <v>98</v>
      </c>
      <c r="Q1339" s="34">
        <v>125</v>
      </c>
      <c r="R1339" s="34">
        <v>145</v>
      </c>
      <c r="S1339" s="34">
        <v>122</v>
      </c>
      <c r="T1339" s="34">
        <v>86</v>
      </c>
      <c r="U1339" s="34">
        <v>77</v>
      </c>
      <c r="V1339" s="34">
        <v>128</v>
      </c>
      <c r="W1339" s="34">
        <v>117</v>
      </c>
      <c r="X1339" s="34">
        <v>90</v>
      </c>
      <c r="Y1339" s="34">
        <v>76</v>
      </c>
      <c r="Z1339" s="34">
        <v>85</v>
      </c>
      <c r="AA1339" s="34">
        <v>100</v>
      </c>
      <c r="AB1339" s="34">
        <v>136</v>
      </c>
      <c r="AC1339" s="34">
        <v>109</v>
      </c>
    </row>
    <row r="1340" spans="1:29" x14ac:dyDescent="0.2">
      <c r="A1340" s="34" t="s">
        <v>61833</v>
      </c>
      <c r="B1340" s="34">
        <v>58</v>
      </c>
      <c r="C1340" s="34">
        <v>84</v>
      </c>
      <c r="D1340" s="34">
        <v>77</v>
      </c>
      <c r="E1340" s="34">
        <v>119</v>
      </c>
      <c r="F1340" s="34">
        <v>48</v>
      </c>
      <c r="G1340" s="34">
        <v>72</v>
      </c>
      <c r="H1340" s="34">
        <v>84</v>
      </c>
      <c r="I1340" s="34">
        <v>87</v>
      </c>
      <c r="J1340" s="34">
        <v>58</v>
      </c>
      <c r="K1340" s="34">
        <v>95</v>
      </c>
      <c r="L1340" s="34">
        <v>57</v>
      </c>
      <c r="M1340" s="34">
        <v>76</v>
      </c>
      <c r="N1340" s="34">
        <v>75</v>
      </c>
      <c r="O1340" s="34">
        <v>98</v>
      </c>
      <c r="P1340" s="34">
        <v>49</v>
      </c>
      <c r="Q1340" s="34">
        <v>94</v>
      </c>
      <c r="R1340" s="34">
        <v>80</v>
      </c>
      <c r="S1340" s="34">
        <v>113</v>
      </c>
      <c r="T1340" s="34">
        <v>46</v>
      </c>
      <c r="U1340" s="34">
        <v>89</v>
      </c>
      <c r="V1340" s="34">
        <v>86</v>
      </c>
      <c r="W1340" s="34">
        <v>95</v>
      </c>
      <c r="X1340" s="34">
        <v>109</v>
      </c>
      <c r="Y1340" s="34">
        <v>72</v>
      </c>
      <c r="Z1340" s="34">
        <v>33</v>
      </c>
      <c r="AA1340" s="34">
        <v>132</v>
      </c>
      <c r="AB1340" s="34">
        <v>65</v>
      </c>
      <c r="AC1340" s="34">
        <v>139</v>
      </c>
    </row>
    <row r="1341" spans="1:29" x14ac:dyDescent="0.2">
      <c r="A1341" s="34" t="s">
        <v>61834</v>
      </c>
      <c r="B1341" s="34">
        <v>58</v>
      </c>
      <c r="C1341" s="34">
        <v>94</v>
      </c>
      <c r="D1341" s="34">
        <v>97</v>
      </c>
      <c r="E1341" s="34">
        <v>125</v>
      </c>
      <c r="F1341" s="34">
        <v>64</v>
      </c>
      <c r="G1341" s="34">
        <v>94</v>
      </c>
      <c r="H1341" s="34">
        <v>42</v>
      </c>
      <c r="I1341" s="34">
        <v>80</v>
      </c>
      <c r="J1341" s="34">
        <v>58</v>
      </c>
      <c r="K1341" s="34">
        <v>94</v>
      </c>
      <c r="L1341" s="34">
        <v>42</v>
      </c>
      <c r="M1341" s="34">
        <v>78</v>
      </c>
      <c r="N1341" s="34">
        <v>63</v>
      </c>
      <c r="O1341" s="34">
        <v>72</v>
      </c>
      <c r="P1341" s="34">
        <v>49</v>
      </c>
      <c r="Q1341" s="34">
        <v>99</v>
      </c>
      <c r="R1341" s="34">
        <v>60</v>
      </c>
      <c r="S1341" s="34">
        <v>133</v>
      </c>
      <c r="T1341" s="34">
        <v>51</v>
      </c>
      <c r="U1341" s="34">
        <v>73</v>
      </c>
      <c r="V1341" s="34">
        <v>72</v>
      </c>
      <c r="W1341" s="34">
        <v>60</v>
      </c>
      <c r="X1341" s="34">
        <v>106</v>
      </c>
      <c r="Y1341" s="34">
        <v>49</v>
      </c>
      <c r="Z1341" s="34">
        <v>78</v>
      </c>
      <c r="AA1341" s="34">
        <v>139</v>
      </c>
      <c r="AB1341" s="34">
        <v>38</v>
      </c>
      <c r="AC1341" s="34">
        <v>139</v>
      </c>
    </row>
    <row r="1342" spans="1:29" x14ac:dyDescent="0.2">
      <c r="A1342" s="34" t="s">
        <v>61835</v>
      </c>
      <c r="B1342" s="34">
        <v>138</v>
      </c>
      <c r="C1342" s="34">
        <v>125</v>
      </c>
      <c r="D1342" s="34">
        <v>151</v>
      </c>
      <c r="E1342" s="34">
        <v>154</v>
      </c>
      <c r="F1342" s="34">
        <v>165</v>
      </c>
      <c r="G1342" s="34">
        <v>124</v>
      </c>
      <c r="H1342" s="34">
        <v>175</v>
      </c>
      <c r="I1342" s="34">
        <v>153</v>
      </c>
      <c r="J1342" s="34">
        <v>108</v>
      </c>
      <c r="K1342" s="34">
        <v>150</v>
      </c>
      <c r="L1342" s="34">
        <v>95</v>
      </c>
      <c r="M1342" s="34">
        <v>101</v>
      </c>
      <c r="N1342" s="34">
        <v>121</v>
      </c>
      <c r="O1342" s="34">
        <v>143</v>
      </c>
      <c r="P1342" s="34">
        <v>134</v>
      </c>
      <c r="Q1342" s="34">
        <v>160</v>
      </c>
      <c r="R1342" s="34">
        <v>222</v>
      </c>
      <c r="S1342" s="34">
        <v>144</v>
      </c>
      <c r="T1342" s="34">
        <v>151</v>
      </c>
      <c r="U1342" s="34">
        <v>111</v>
      </c>
      <c r="V1342" s="34">
        <v>177</v>
      </c>
      <c r="W1342" s="34">
        <v>213</v>
      </c>
      <c r="X1342" s="34">
        <v>167</v>
      </c>
      <c r="Y1342" s="34">
        <v>146</v>
      </c>
      <c r="Z1342" s="34">
        <v>177</v>
      </c>
      <c r="AA1342" s="34">
        <v>161</v>
      </c>
      <c r="AB1342" s="34">
        <v>138</v>
      </c>
      <c r="AC1342" s="34">
        <v>214</v>
      </c>
    </row>
    <row r="1343" spans="1:29" x14ac:dyDescent="0.2">
      <c r="A1343" s="34" t="s">
        <v>61836</v>
      </c>
      <c r="B1343" s="34">
        <v>52</v>
      </c>
      <c r="C1343" s="34">
        <v>51</v>
      </c>
      <c r="D1343" s="34">
        <v>71</v>
      </c>
      <c r="E1343" s="34">
        <v>51</v>
      </c>
      <c r="F1343" s="34">
        <v>62</v>
      </c>
      <c r="G1343" s="34">
        <v>30</v>
      </c>
      <c r="H1343" s="34">
        <v>64</v>
      </c>
      <c r="I1343" s="34">
        <v>74</v>
      </c>
      <c r="J1343" s="34">
        <v>46</v>
      </c>
      <c r="K1343" s="34">
        <v>67</v>
      </c>
      <c r="L1343" s="34">
        <v>34</v>
      </c>
      <c r="M1343" s="34">
        <v>45</v>
      </c>
      <c r="N1343" s="34">
        <v>50</v>
      </c>
      <c r="O1343" s="34">
        <v>38</v>
      </c>
      <c r="P1343" s="34">
        <v>52</v>
      </c>
      <c r="Q1343" s="34">
        <v>97</v>
      </c>
      <c r="R1343" s="34">
        <v>44</v>
      </c>
      <c r="S1343" s="34">
        <v>70</v>
      </c>
      <c r="T1343" s="34">
        <v>55</v>
      </c>
      <c r="U1343" s="34">
        <v>44</v>
      </c>
      <c r="V1343" s="34">
        <v>53</v>
      </c>
      <c r="W1343" s="34">
        <v>47</v>
      </c>
      <c r="X1343" s="34">
        <v>80</v>
      </c>
      <c r="Y1343" s="34">
        <v>31</v>
      </c>
      <c r="Z1343" s="34">
        <v>68</v>
      </c>
      <c r="AA1343" s="34">
        <v>71</v>
      </c>
      <c r="AB1343" s="34">
        <v>45</v>
      </c>
      <c r="AC1343" s="34">
        <v>79</v>
      </c>
    </row>
    <row r="1344" spans="1:29" x14ac:dyDescent="0.2">
      <c r="A1344" s="34" t="s">
        <v>61837</v>
      </c>
      <c r="B1344" s="34">
        <v>179</v>
      </c>
      <c r="C1344" s="34">
        <v>226</v>
      </c>
      <c r="D1344" s="34">
        <v>296</v>
      </c>
      <c r="E1344" s="34">
        <v>188</v>
      </c>
      <c r="F1344" s="34">
        <v>238</v>
      </c>
      <c r="G1344" s="34">
        <v>179</v>
      </c>
      <c r="H1344" s="34">
        <v>283</v>
      </c>
      <c r="I1344" s="34">
        <v>170</v>
      </c>
      <c r="J1344" s="34">
        <v>281</v>
      </c>
      <c r="K1344" s="34">
        <v>210</v>
      </c>
      <c r="L1344" s="34">
        <v>188</v>
      </c>
      <c r="M1344" s="34">
        <v>165</v>
      </c>
      <c r="N1344" s="34">
        <v>236</v>
      </c>
      <c r="O1344" s="34">
        <v>229</v>
      </c>
      <c r="P1344" s="34">
        <v>248</v>
      </c>
      <c r="Q1344" s="34">
        <v>277</v>
      </c>
      <c r="R1344" s="34">
        <v>299</v>
      </c>
      <c r="S1344" s="34">
        <v>246</v>
      </c>
      <c r="T1344" s="34">
        <v>230</v>
      </c>
      <c r="U1344" s="34">
        <v>162</v>
      </c>
      <c r="V1344" s="34">
        <v>276</v>
      </c>
      <c r="W1344" s="34">
        <v>204</v>
      </c>
      <c r="X1344" s="34">
        <v>344</v>
      </c>
      <c r="Y1344" s="34">
        <v>187</v>
      </c>
      <c r="Z1344" s="34">
        <v>271</v>
      </c>
      <c r="AA1344" s="34">
        <v>260</v>
      </c>
      <c r="AB1344" s="34">
        <v>241</v>
      </c>
      <c r="AC1344" s="34">
        <v>333</v>
      </c>
    </row>
    <row r="1345" spans="1:29" x14ac:dyDescent="0.2">
      <c r="A1345" s="34" t="s">
        <v>61838</v>
      </c>
      <c r="B1345" s="34">
        <v>29</v>
      </c>
      <c r="C1345" s="34">
        <v>50</v>
      </c>
      <c r="D1345" s="34">
        <v>58</v>
      </c>
      <c r="E1345" s="34">
        <v>68</v>
      </c>
      <c r="F1345" s="34">
        <v>54</v>
      </c>
      <c r="G1345" s="34">
        <v>107</v>
      </c>
      <c r="H1345" s="34">
        <v>54</v>
      </c>
      <c r="I1345" s="34">
        <v>46</v>
      </c>
      <c r="J1345" s="34">
        <v>43</v>
      </c>
      <c r="K1345" s="34">
        <v>54</v>
      </c>
      <c r="L1345" s="34">
        <v>14</v>
      </c>
      <c r="M1345" s="34">
        <v>57</v>
      </c>
      <c r="N1345" s="34">
        <v>54</v>
      </c>
      <c r="O1345" s="34">
        <v>50</v>
      </c>
      <c r="P1345" s="34">
        <v>39</v>
      </c>
      <c r="Q1345" s="34">
        <v>40</v>
      </c>
      <c r="R1345" s="34">
        <v>56</v>
      </c>
      <c r="S1345" s="34">
        <v>56</v>
      </c>
      <c r="T1345" s="34">
        <v>34</v>
      </c>
      <c r="U1345" s="34">
        <v>45</v>
      </c>
      <c r="V1345" s="34">
        <v>61</v>
      </c>
      <c r="W1345" s="34">
        <v>39</v>
      </c>
      <c r="X1345" s="34">
        <v>67</v>
      </c>
      <c r="Y1345" s="34">
        <v>59</v>
      </c>
      <c r="Z1345" s="34">
        <v>51</v>
      </c>
      <c r="AA1345" s="34">
        <v>84</v>
      </c>
      <c r="AB1345" s="34">
        <v>46</v>
      </c>
      <c r="AC1345" s="34">
        <v>70</v>
      </c>
    </row>
    <row r="1346" spans="1:29" x14ac:dyDescent="0.2">
      <c r="A1346" s="34" t="s">
        <v>61839</v>
      </c>
      <c r="B1346" s="34">
        <v>112</v>
      </c>
      <c r="C1346" s="34">
        <v>119</v>
      </c>
      <c r="D1346" s="34">
        <v>168</v>
      </c>
      <c r="E1346" s="34">
        <v>108</v>
      </c>
      <c r="F1346" s="34">
        <v>151</v>
      </c>
      <c r="G1346" s="34">
        <v>154</v>
      </c>
      <c r="H1346" s="34">
        <v>132</v>
      </c>
      <c r="I1346" s="34">
        <v>113</v>
      </c>
      <c r="J1346" s="34">
        <v>125</v>
      </c>
      <c r="K1346" s="34">
        <v>138</v>
      </c>
      <c r="L1346" s="34">
        <v>137</v>
      </c>
      <c r="M1346" s="34">
        <v>113</v>
      </c>
      <c r="N1346" s="34">
        <v>120</v>
      </c>
      <c r="O1346" s="34">
        <v>114</v>
      </c>
      <c r="P1346" s="34">
        <v>136</v>
      </c>
      <c r="Q1346" s="34">
        <v>165</v>
      </c>
      <c r="R1346" s="34">
        <v>187</v>
      </c>
      <c r="S1346" s="34">
        <v>157</v>
      </c>
      <c r="T1346" s="34">
        <v>158</v>
      </c>
      <c r="U1346" s="34">
        <v>168</v>
      </c>
      <c r="V1346" s="34">
        <v>165</v>
      </c>
      <c r="W1346" s="34">
        <v>165</v>
      </c>
      <c r="X1346" s="34">
        <v>229</v>
      </c>
      <c r="Y1346" s="34">
        <v>173</v>
      </c>
      <c r="Z1346" s="34">
        <v>173</v>
      </c>
      <c r="AA1346" s="34">
        <v>202</v>
      </c>
      <c r="AB1346" s="34">
        <v>207</v>
      </c>
      <c r="AC1346" s="34">
        <v>204</v>
      </c>
    </row>
    <row r="1347" spans="1:29" x14ac:dyDescent="0.2">
      <c r="A1347" s="34" t="s">
        <v>61840</v>
      </c>
      <c r="B1347" s="34">
        <v>79</v>
      </c>
      <c r="C1347" s="34">
        <v>141</v>
      </c>
      <c r="D1347" s="34">
        <v>148</v>
      </c>
      <c r="E1347" s="34">
        <v>128</v>
      </c>
      <c r="F1347" s="34">
        <v>173</v>
      </c>
      <c r="G1347" s="34">
        <v>148</v>
      </c>
      <c r="H1347" s="34">
        <v>131</v>
      </c>
      <c r="I1347" s="34">
        <v>131</v>
      </c>
      <c r="J1347" s="34">
        <v>129</v>
      </c>
      <c r="K1347" s="34">
        <v>134</v>
      </c>
      <c r="L1347" s="34">
        <v>118</v>
      </c>
      <c r="M1347" s="34">
        <v>116</v>
      </c>
      <c r="N1347" s="34">
        <v>121</v>
      </c>
      <c r="O1347" s="34">
        <v>117</v>
      </c>
      <c r="P1347" s="34">
        <v>152</v>
      </c>
      <c r="Q1347" s="34">
        <v>212</v>
      </c>
      <c r="R1347" s="34">
        <v>200</v>
      </c>
      <c r="S1347" s="34">
        <v>196</v>
      </c>
      <c r="T1347" s="34">
        <v>158</v>
      </c>
      <c r="U1347" s="34">
        <v>146</v>
      </c>
      <c r="V1347" s="34">
        <v>143</v>
      </c>
      <c r="W1347" s="34">
        <v>141</v>
      </c>
      <c r="X1347" s="34">
        <v>214</v>
      </c>
      <c r="Y1347" s="34">
        <v>161</v>
      </c>
      <c r="Z1347" s="34">
        <v>168</v>
      </c>
      <c r="AA1347" s="34">
        <v>179</v>
      </c>
      <c r="AB1347" s="34">
        <v>190</v>
      </c>
      <c r="AC1347" s="34">
        <v>254</v>
      </c>
    </row>
    <row r="1348" spans="1:29" x14ac:dyDescent="0.2">
      <c r="A1348" s="34" t="s">
        <v>61841</v>
      </c>
      <c r="B1348" s="34">
        <v>91</v>
      </c>
      <c r="C1348" s="34">
        <v>124</v>
      </c>
      <c r="D1348" s="34">
        <v>111</v>
      </c>
      <c r="E1348" s="34">
        <v>121</v>
      </c>
      <c r="F1348" s="34">
        <v>106</v>
      </c>
      <c r="G1348" s="34">
        <v>89</v>
      </c>
      <c r="H1348" s="34">
        <v>101</v>
      </c>
      <c r="I1348" s="34">
        <v>119</v>
      </c>
      <c r="J1348" s="34">
        <v>37</v>
      </c>
      <c r="K1348" s="34">
        <v>110</v>
      </c>
      <c r="L1348" s="34">
        <v>53</v>
      </c>
      <c r="M1348" s="34">
        <v>99</v>
      </c>
      <c r="N1348" s="34">
        <v>70</v>
      </c>
      <c r="O1348" s="34">
        <v>74</v>
      </c>
      <c r="P1348" s="34">
        <v>70</v>
      </c>
      <c r="Q1348" s="34">
        <v>124</v>
      </c>
      <c r="R1348" s="34">
        <v>89</v>
      </c>
      <c r="S1348" s="34">
        <v>140</v>
      </c>
      <c r="T1348" s="34">
        <v>49</v>
      </c>
      <c r="U1348" s="34">
        <v>81</v>
      </c>
      <c r="V1348" s="34">
        <v>68</v>
      </c>
      <c r="W1348" s="34">
        <v>119</v>
      </c>
      <c r="X1348" s="34">
        <v>98</v>
      </c>
      <c r="Y1348" s="34">
        <v>76</v>
      </c>
      <c r="Z1348" s="34">
        <v>122</v>
      </c>
      <c r="AA1348" s="34">
        <v>103</v>
      </c>
      <c r="AB1348" s="34">
        <v>73</v>
      </c>
      <c r="AC1348" s="34">
        <v>143</v>
      </c>
    </row>
    <row r="1349" spans="1:29" x14ac:dyDescent="0.2">
      <c r="A1349" s="34" t="s">
        <v>61842</v>
      </c>
      <c r="B1349" s="34">
        <v>110</v>
      </c>
      <c r="C1349" s="34">
        <v>129</v>
      </c>
      <c r="D1349" s="34">
        <v>109</v>
      </c>
      <c r="E1349" s="34">
        <v>122</v>
      </c>
      <c r="F1349" s="34">
        <v>113</v>
      </c>
      <c r="G1349" s="34">
        <v>122</v>
      </c>
      <c r="H1349" s="34">
        <v>118</v>
      </c>
      <c r="I1349" s="34">
        <v>94</v>
      </c>
      <c r="J1349" s="34">
        <v>119</v>
      </c>
      <c r="K1349" s="34">
        <v>180</v>
      </c>
      <c r="L1349" s="34">
        <v>52</v>
      </c>
      <c r="M1349" s="34">
        <v>106</v>
      </c>
      <c r="N1349" s="34">
        <v>78</v>
      </c>
      <c r="O1349" s="34">
        <v>129</v>
      </c>
      <c r="P1349" s="34">
        <v>88</v>
      </c>
      <c r="Q1349" s="34">
        <v>138</v>
      </c>
      <c r="R1349" s="34">
        <v>115</v>
      </c>
      <c r="S1349" s="34">
        <v>167</v>
      </c>
      <c r="T1349" s="34">
        <v>111</v>
      </c>
      <c r="U1349" s="34">
        <v>104</v>
      </c>
      <c r="V1349" s="34">
        <v>97</v>
      </c>
      <c r="W1349" s="34">
        <v>166</v>
      </c>
      <c r="X1349" s="34">
        <v>121</v>
      </c>
      <c r="Y1349" s="34">
        <v>156</v>
      </c>
      <c r="Z1349" s="34">
        <v>129</v>
      </c>
      <c r="AA1349" s="34">
        <v>153</v>
      </c>
      <c r="AB1349" s="34">
        <v>117</v>
      </c>
      <c r="AC1349" s="34">
        <v>192</v>
      </c>
    </row>
    <row r="1350" spans="1:29" x14ac:dyDescent="0.2">
      <c r="A1350" s="34" t="s">
        <v>61843</v>
      </c>
      <c r="B1350" s="34">
        <v>58</v>
      </c>
      <c r="C1350" s="34">
        <v>109</v>
      </c>
      <c r="D1350" s="34">
        <v>110</v>
      </c>
      <c r="E1350" s="34">
        <v>111</v>
      </c>
      <c r="F1350" s="34">
        <v>121</v>
      </c>
      <c r="G1350" s="34">
        <v>85</v>
      </c>
      <c r="H1350" s="34">
        <v>86</v>
      </c>
      <c r="I1350" s="34">
        <v>89</v>
      </c>
      <c r="J1350" s="34">
        <v>68</v>
      </c>
      <c r="K1350" s="34">
        <v>147</v>
      </c>
      <c r="L1350" s="34">
        <v>75</v>
      </c>
      <c r="M1350" s="34">
        <v>78</v>
      </c>
      <c r="N1350" s="34">
        <v>77</v>
      </c>
      <c r="O1350" s="34">
        <v>60</v>
      </c>
      <c r="P1350" s="34">
        <v>116</v>
      </c>
      <c r="Q1350" s="34">
        <v>129</v>
      </c>
      <c r="R1350" s="34">
        <v>130</v>
      </c>
      <c r="S1350" s="34">
        <v>140</v>
      </c>
      <c r="T1350" s="34">
        <v>83</v>
      </c>
      <c r="U1350" s="34">
        <v>93</v>
      </c>
      <c r="V1350" s="34">
        <v>112</v>
      </c>
      <c r="W1350" s="34">
        <v>111</v>
      </c>
      <c r="X1350" s="34">
        <v>138</v>
      </c>
      <c r="Y1350" s="34">
        <v>113</v>
      </c>
      <c r="Z1350" s="34">
        <v>132</v>
      </c>
      <c r="AA1350" s="34">
        <v>160</v>
      </c>
      <c r="AB1350" s="34">
        <v>94</v>
      </c>
      <c r="AC1350" s="34">
        <v>166</v>
      </c>
    </row>
    <row r="1351" spans="1:29" x14ac:dyDescent="0.2">
      <c r="A1351" s="34" t="s">
        <v>61844</v>
      </c>
      <c r="B1351" s="34">
        <v>98</v>
      </c>
      <c r="C1351" s="34">
        <v>136</v>
      </c>
      <c r="D1351" s="34">
        <v>146</v>
      </c>
      <c r="E1351" s="34">
        <v>176</v>
      </c>
      <c r="F1351" s="34">
        <v>137</v>
      </c>
      <c r="G1351" s="34">
        <v>163</v>
      </c>
      <c r="H1351" s="34">
        <v>123</v>
      </c>
      <c r="I1351" s="34">
        <v>163</v>
      </c>
      <c r="J1351" s="34">
        <v>101</v>
      </c>
      <c r="K1351" s="34">
        <v>180</v>
      </c>
      <c r="L1351" s="34">
        <v>112</v>
      </c>
      <c r="M1351" s="34">
        <v>140</v>
      </c>
      <c r="N1351" s="34">
        <v>115</v>
      </c>
      <c r="O1351" s="34">
        <v>130</v>
      </c>
      <c r="P1351" s="34">
        <v>105</v>
      </c>
      <c r="Q1351" s="34">
        <v>206</v>
      </c>
      <c r="R1351" s="34">
        <v>163</v>
      </c>
      <c r="S1351" s="34">
        <v>161</v>
      </c>
      <c r="T1351" s="34">
        <v>116</v>
      </c>
      <c r="U1351" s="34">
        <v>125</v>
      </c>
      <c r="V1351" s="34">
        <v>164</v>
      </c>
      <c r="W1351" s="34">
        <v>185</v>
      </c>
      <c r="X1351" s="34">
        <v>169</v>
      </c>
      <c r="Y1351" s="34">
        <v>167</v>
      </c>
      <c r="Z1351" s="34">
        <v>154</v>
      </c>
      <c r="AA1351" s="34">
        <v>210</v>
      </c>
      <c r="AB1351" s="34">
        <v>205</v>
      </c>
      <c r="AC1351" s="34">
        <v>246</v>
      </c>
    </row>
    <row r="1352" spans="1:29" x14ac:dyDescent="0.2">
      <c r="A1352" s="34" t="s">
        <v>61845</v>
      </c>
      <c r="B1352" s="34">
        <v>197</v>
      </c>
      <c r="C1352" s="34">
        <v>229</v>
      </c>
      <c r="D1352" s="34">
        <v>220</v>
      </c>
      <c r="E1352" s="34">
        <v>258</v>
      </c>
      <c r="F1352" s="34">
        <v>226</v>
      </c>
      <c r="G1352" s="34">
        <v>281</v>
      </c>
      <c r="H1352" s="34">
        <v>240</v>
      </c>
      <c r="I1352" s="34">
        <v>198</v>
      </c>
      <c r="J1352" s="34">
        <v>171</v>
      </c>
      <c r="K1352" s="34">
        <v>195</v>
      </c>
      <c r="L1352" s="34">
        <v>180</v>
      </c>
      <c r="M1352" s="34">
        <v>145</v>
      </c>
      <c r="N1352" s="34">
        <v>204</v>
      </c>
      <c r="O1352" s="34">
        <v>192</v>
      </c>
      <c r="P1352" s="34">
        <v>161</v>
      </c>
      <c r="Q1352" s="34">
        <v>276</v>
      </c>
      <c r="R1352" s="34">
        <v>228</v>
      </c>
      <c r="S1352" s="34">
        <v>242</v>
      </c>
      <c r="T1352" s="34">
        <v>230</v>
      </c>
      <c r="U1352" s="34">
        <v>226</v>
      </c>
      <c r="V1352" s="34">
        <v>316</v>
      </c>
      <c r="W1352" s="34">
        <v>268</v>
      </c>
      <c r="X1352" s="34">
        <v>260</v>
      </c>
      <c r="Y1352" s="34">
        <v>246</v>
      </c>
      <c r="Z1352" s="34">
        <v>212</v>
      </c>
      <c r="AA1352" s="34">
        <v>210</v>
      </c>
      <c r="AB1352" s="34">
        <v>301</v>
      </c>
      <c r="AC1352" s="34">
        <v>331</v>
      </c>
    </row>
    <row r="1353" spans="1:29" x14ac:dyDescent="0.2">
      <c r="A1353" s="34" t="s">
        <v>61846</v>
      </c>
      <c r="B1353" s="34">
        <v>66</v>
      </c>
      <c r="C1353" s="34">
        <v>125</v>
      </c>
      <c r="D1353" s="34">
        <v>127</v>
      </c>
      <c r="E1353" s="34">
        <v>154</v>
      </c>
      <c r="F1353" s="34">
        <v>146</v>
      </c>
      <c r="G1353" s="34">
        <v>99</v>
      </c>
      <c r="H1353" s="34">
        <v>119</v>
      </c>
      <c r="I1353" s="34">
        <v>97</v>
      </c>
      <c r="J1353" s="34">
        <v>87</v>
      </c>
      <c r="K1353" s="34">
        <v>117</v>
      </c>
      <c r="L1353" s="34">
        <v>67</v>
      </c>
      <c r="M1353" s="34">
        <v>79</v>
      </c>
      <c r="N1353" s="34">
        <v>101</v>
      </c>
      <c r="O1353" s="34">
        <v>96</v>
      </c>
      <c r="P1353" s="34">
        <v>113</v>
      </c>
      <c r="Q1353" s="34">
        <v>147</v>
      </c>
      <c r="R1353" s="34">
        <v>116</v>
      </c>
      <c r="S1353" s="34">
        <v>121</v>
      </c>
      <c r="T1353" s="34">
        <v>61</v>
      </c>
      <c r="U1353" s="34">
        <v>94</v>
      </c>
      <c r="V1353" s="34">
        <v>109</v>
      </c>
      <c r="W1353" s="34">
        <v>136</v>
      </c>
      <c r="X1353" s="34">
        <v>127</v>
      </c>
      <c r="Y1353" s="34">
        <v>138</v>
      </c>
      <c r="Z1353" s="34">
        <v>166</v>
      </c>
      <c r="AA1353" s="34">
        <v>147</v>
      </c>
      <c r="AB1353" s="34">
        <v>95</v>
      </c>
      <c r="AC1353" s="34">
        <v>229</v>
      </c>
    </row>
    <row r="1354" spans="1:29" x14ac:dyDescent="0.2">
      <c r="A1354" s="34" t="s">
        <v>61847</v>
      </c>
      <c r="B1354" s="34">
        <v>118</v>
      </c>
      <c r="C1354" s="34">
        <v>175</v>
      </c>
      <c r="D1354" s="34">
        <v>163</v>
      </c>
      <c r="E1354" s="34">
        <v>183</v>
      </c>
      <c r="F1354" s="34">
        <v>166</v>
      </c>
      <c r="G1354" s="34">
        <v>135</v>
      </c>
      <c r="H1354" s="34">
        <v>119</v>
      </c>
      <c r="I1354" s="34">
        <v>227</v>
      </c>
      <c r="J1354" s="34">
        <v>88</v>
      </c>
      <c r="K1354" s="34">
        <v>190</v>
      </c>
      <c r="L1354" s="34">
        <v>82</v>
      </c>
      <c r="M1354" s="34">
        <v>143</v>
      </c>
      <c r="N1354" s="34">
        <v>97</v>
      </c>
      <c r="O1354" s="34">
        <v>135</v>
      </c>
      <c r="P1354" s="34">
        <v>96</v>
      </c>
      <c r="Q1354" s="34">
        <v>215</v>
      </c>
      <c r="R1354" s="34">
        <v>139</v>
      </c>
      <c r="S1354" s="34">
        <v>210</v>
      </c>
      <c r="T1354" s="34">
        <v>139</v>
      </c>
      <c r="U1354" s="34">
        <v>167</v>
      </c>
      <c r="V1354" s="34">
        <v>110</v>
      </c>
      <c r="W1354" s="34">
        <v>197</v>
      </c>
      <c r="X1354" s="34">
        <v>144</v>
      </c>
      <c r="Y1354" s="34">
        <v>157</v>
      </c>
      <c r="Z1354" s="34">
        <v>128</v>
      </c>
      <c r="AA1354" s="34">
        <v>235</v>
      </c>
      <c r="AB1354" s="34">
        <v>177</v>
      </c>
      <c r="AC1354" s="34">
        <v>266</v>
      </c>
    </row>
    <row r="1355" spans="1:29" x14ac:dyDescent="0.2">
      <c r="A1355" s="34" t="s">
        <v>61848</v>
      </c>
      <c r="B1355" s="34">
        <v>189</v>
      </c>
      <c r="C1355" s="34">
        <v>138</v>
      </c>
      <c r="D1355" s="34">
        <v>173</v>
      </c>
      <c r="E1355" s="34">
        <v>151</v>
      </c>
      <c r="F1355" s="34">
        <v>183</v>
      </c>
      <c r="G1355" s="34">
        <v>146</v>
      </c>
      <c r="H1355" s="34">
        <v>155</v>
      </c>
      <c r="I1355" s="34">
        <v>148</v>
      </c>
      <c r="J1355" s="34">
        <v>185</v>
      </c>
      <c r="K1355" s="34">
        <v>170</v>
      </c>
      <c r="L1355" s="34">
        <v>179</v>
      </c>
      <c r="M1355" s="34">
        <v>144</v>
      </c>
      <c r="N1355" s="34">
        <v>151</v>
      </c>
      <c r="O1355" s="34">
        <v>101</v>
      </c>
      <c r="P1355" s="34">
        <v>160</v>
      </c>
      <c r="Q1355" s="34">
        <v>221</v>
      </c>
      <c r="R1355" s="34">
        <v>185</v>
      </c>
      <c r="S1355" s="34">
        <v>207</v>
      </c>
      <c r="T1355" s="34">
        <v>169</v>
      </c>
      <c r="U1355" s="34">
        <v>146</v>
      </c>
      <c r="V1355" s="34">
        <v>225</v>
      </c>
      <c r="W1355" s="34">
        <v>188</v>
      </c>
      <c r="X1355" s="34">
        <v>221</v>
      </c>
      <c r="Y1355" s="34">
        <v>176</v>
      </c>
      <c r="Z1355" s="34">
        <v>209</v>
      </c>
      <c r="AA1355" s="34">
        <v>174</v>
      </c>
      <c r="AB1355" s="34">
        <v>234</v>
      </c>
      <c r="AC1355" s="34">
        <v>213</v>
      </c>
    </row>
    <row r="1356" spans="1:29" x14ac:dyDescent="0.2">
      <c r="A1356" s="34" t="s">
        <v>61849</v>
      </c>
      <c r="B1356" s="34">
        <v>54</v>
      </c>
      <c r="C1356" s="34">
        <v>53</v>
      </c>
      <c r="D1356" s="34">
        <v>66</v>
      </c>
      <c r="E1356" s="34">
        <v>70</v>
      </c>
      <c r="F1356" s="34">
        <v>55</v>
      </c>
      <c r="G1356" s="34">
        <v>70</v>
      </c>
      <c r="H1356" s="34">
        <v>41</v>
      </c>
      <c r="I1356" s="34">
        <v>63</v>
      </c>
      <c r="J1356" s="34">
        <v>45</v>
      </c>
      <c r="K1356" s="34">
        <v>87</v>
      </c>
      <c r="L1356" s="34">
        <v>32</v>
      </c>
      <c r="M1356" s="34">
        <v>36</v>
      </c>
      <c r="N1356" s="34">
        <v>46</v>
      </c>
      <c r="O1356" s="34">
        <v>62</v>
      </c>
      <c r="P1356" s="34">
        <v>62</v>
      </c>
      <c r="Q1356" s="34">
        <v>82</v>
      </c>
      <c r="R1356" s="34">
        <v>71</v>
      </c>
      <c r="S1356" s="34">
        <v>83</v>
      </c>
      <c r="T1356" s="34">
        <v>49</v>
      </c>
      <c r="U1356" s="34">
        <v>41</v>
      </c>
      <c r="V1356" s="34">
        <v>49</v>
      </c>
      <c r="W1356" s="34">
        <v>63</v>
      </c>
      <c r="X1356" s="34">
        <v>73</v>
      </c>
      <c r="Y1356" s="34">
        <v>76</v>
      </c>
      <c r="Z1356" s="34">
        <v>49</v>
      </c>
      <c r="AA1356" s="34">
        <v>72</v>
      </c>
      <c r="AB1356" s="34">
        <v>43</v>
      </c>
      <c r="AC1356" s="34">
        <v>105</v>
      </c>
    </row>
    <row r="1357" spans="1:29" x14ac:dyDescent="0.2">
      <c r="A1357" s="34" t="s">
        <v>61850</v>
      </c>
      <c r="B1357" s="34">
        <v>96</v>
      </c>
      <c r="C1357" s="34">
        <v>138</v>
      </c>
      <c r="D1357" s="34">
        <v>138</v>
      </c>
      <c r="E1357" s="34">
        <v>113</v>
      </c>
      <c r="F1357" s="34">
        <v>143</v>
      </c>
      <c r="G1357" s="34">
        <v>117</v>
      </c>
      <c r="H1357" s="34">
        <v>130</v>
      </c>
      <c r="I1357" s="34">
        <v>95</v>
      </c>
      <c r="J1357" s="34">
        <v>99</v>
      </c>
      <c r="K1357" s="34">
        <v>111</v>
      </c>
      <c r="L1357" s="34">
        <v>83</v>
      </c>
      <c r="M1357" s="34">
        <v>88</v>
      </c>
      <c r="N1357" s="34">
        <v>121</v>
      </c>
      <c r="O1357" s="34">
        <v>121</v>
      </c>
      <c r="P1357" s="34">
        <v>115</v>
      </c>
      <c r="Q1357" s="34">
        <v>189</v>
      </c>
      <c r="R1357" s="34">
        <v>130</v>
      </c>
      <c r="S1357" s="34">
        <v>133</v>
      </c>
      <c r="T1357" s="34">
        <v>148</v>
      </c>
      <c r="U1357" s="34">
        <v>105</v>
      </c>
      <c r="V1357" s="34">
        <v>127</v>
      </c>
      <c r="W1357" s="34">
        <v>164</v>
      </c>
      <c r="X1357" s="34">
        <v>176</v>
      </c>
      <c r="Y1357" s="34">
        <v>151</v>
      </c>
      <c r="Z1357" s="34">
        <v>174</v>
      </c>
      <c r="AA1357" s="34">
        <v>139</v>
      </c>
      <c r="AB1357" s="34">
        <v>153</v>
      </c>
      <c r="AC1357" s="34">
        <v>209</v>
      </c>
    </row>
    <row r="1358" spans="1:29" x14ac:dyDescent="0.2">
      <c r="A1358" s="34" t="s">
        <v>61851</v>
      </c>
      <c r="B1358" s="34">
        <v>117</v>
      </c>
      <c r="C1358" s="34">
        <v>138</v>
      </c>
      <c r="D1358" s="34">
        <v>126</v>
      </c>
      <c r="E1358" s="34">
        <v>155</v>
      </c>
      <c r="F1358" s="34">
        <v>131</v>
      </c>
      <c r="G1358" s="34">
        <v>154</v>
      </c>
      <c r="H1358" s="34">
        <v>124</v>
      </c>
      <c r="I1358" s="34">
        <v>111</v>
      </c>
      <c r="J1358" s="34">
        <v>85</v>
      </c>
      <c r="K1358" s="34">
        <v>157</v>
      </c>
      <c r="L1358" s="34">
        <v>92</v>
      </c>
      <c r="M1358" s="34">
        <v>119</v>
      </c>
      <c r="N1358" s="34">
        <v>145</v>
      </c>
      <c r="O1358" s="34">
        <v>123</v>
      </c>
      <c r="P1358" s="34">
        <v>106</v>
      </c>
      <c r="Q1358" s="34">
        <v>154</v>
      </c>
      <c r="R1358" s="34">
        <v>137</v>
      </c>
      <c r="S1358" s="34">
        <v>183</v>
      </c>
      <c r="T1358" s="34">
        <v>125</v>
      </c>
      <c r="U1358" s="34">
        <v>128</v>
      </c>
      <c r="V1358" s="34">
        <v>129</v>
      </c>
      <c r="W1358" s="34">
        <v>187</v>
      </c>
      <c r="X1358" s="34">
        <v>102</v>
      </c>
      <c r="Y1358" s="34">
        <v>178</v>
      </c>
      <c r="Z1358" s="34">
        <v>130</v>
      </c>
      <c r="AA1358" s="34">
        <v>232</v>
      </c>
      <c r="AB1358" s="34">
        <v>117</v>
      </c>
      <c r="AC1358" s="34">
        <v>191</v>
      </c>
    </row>
    <row r="1359" spans="1:29" x14ac:dyDescent="0.2">
      <c r="A1359" s="34" t="s">
        <v>61852</v>
      </c>
      <c r="B1359" s="34">
        <v>306</v>
      </c>
      <c r="C1359" s="34">
        <v>391</v>
      </c>
      <c r="D1359" s="34">
        <v>405</v>
      </c>
      <c r="E1359" s="34">
        <v>464</v>
      </c>
      <c r="F1359" s="34">
        <v>434</v>
      </c>
      <c r="G1359" s="34">
        <v>355</v>
      </c>
      <c r="H1359" s="34">
        <v>445</v>
      </c>
      <c r="I1359" s="34">
        <v>335</v>
      </c>
      <c r="J1359" s="34">
        <v>385</v>
      </c>
      <c r="K1359" s="34">
        <v>457</v>
      </c>
      <c r="L1359" s="34">
        <v>327</v>
      </c>
      <c r="M1359" s="34">
        <v>347</v>
      </c>
      <c r="N1359" s="34">
        <v>383</v>
      </c>
      <c r="O1359" s="34">
        <v>303</v>
      </c>
      <c r="P1359" s="34">
        <v>431</v>
      </c>
      <c r="Q1359" s="34">
        <v>524</v>
      </c>
      <c r="R1359" s="34">
        <v>525</v>
      </c>
      <c r="S1359" s="34">
        <v>497</v>
      </c>
      <c r="T1359" s="34">
        <v>415</v>
      </c>
      <c r="U1359" s="34">
        <v>444</v>
      </c>
      <c r="V1359" s="34">
        <v>487</v>
      </c>
      <c r="W1359" s="34">
        <v>493</v>
      </c>
      <c r="X1359" s="34">
        <v>569</v>
      </c>
      <c r="Y1359" s="34">
        <v>480</v>
      </c>
      <c r="Z1359" s="34">
        <v>433</v>
      </c>
      <c r="AA1359" s="34">
        <v>578</v>
      </c>
      <c r="AB1359" s="34">
        <v>528</v>
      </c>
      <c r="AC1359" s="34">
        <v>703</v>
      </c>
    </row>
    <row r="1360" spans="1:29" x14ac:dyDescent="0.2">
      <c r="A1360" s="34" t="s">
        <v>61853</v>
      </c>
      <c r="B1360" s="34">
        <v>140</v>
      </c>
      <c r="C1360" s="34">
        <v>127</v>
      </c>
      <c r="D1360" s="34">
        <v>155</v>
      </c>
      <c r="E1360" s="34">
        <v>118</v>
      </c>
      <c r="F1360" s="34">
        <v>137</v>
      </c>
      <c r="G1360" s="34">
        <v>103</v>
      </c>
      <c r="H1360" s="34">
        <v>139</v>
      </c>
      <c r="I1360" s="34">
        <v>126</v>
      </c>
      <c r="J1360" s="34">
        <v>90</v>
      </c>
      <c r="K1360" s="34">
        <v>154</v>
      </c>
      <c r="L1360" s="34">
        <v>99</v>
      </c>
      <c r="M1360" s="34">
        <v>120</v>
      </c>
      <c r="N1360" s="34">
        <v>132</v>
      </c>
      <c r="O1360" s="34">
        <v>125</v>
      </c>
      <c r="P1360" s="34">
        <v>108</v>
      </c>
      <c r="Q1360" s="34">
        <v>188</v>
      </c>
      <c r="R1360" s="34">
        <v>179</v>
      </c>
      <c r="S1360" s="34">
        <v>157</v>
      </c>
      <c r="T1360" s="34">
        <v>153</v>
      </c>
      <c r="U1360" s="34">
        <v>148</v>
      </c>
      <c r="V1360" s="34">
        <v>170</v>
      </c>
      <c r="W1360" s="34">
        <v>191</v>
      </c>
      <c r="X1360" s="34">
        <v>157</v>
      </c>
      <c r="Y1360" s="34">
        <v>182</v>
      </c>
      <c r="Z1360" s="34">
        <v>143</v>
      </c>
      <c r="AA1360" s="34">
        <v>167</v>
      </c>
      <c r="AB1360" s="34">
        <v>148</v>
      </c>
      <c r="AC1360" s="34">
        <v>296</v>
      </c>
    </row>
    <row r="1361" spans="1:29" x14ac:dyDescent="0.2">
      <c r="A1361" s="34" t="s">
        <v>61854</v>
      </c>
      <c r="B1361" s="34">
        <v>121</v>
      </c>
      <c r="C1361" s="34">
        <v>225</v>
      </c>
      <c r="D1361" s="34">
        <v>215</v>
      </c>
      <c r="E1361" s="34">
        <v>173</v>
      </c>
      <c r="F1361" s="34">
        <v>181</v>
      </c>
      <c r="G1361" s="34">
        <v>310</v>
      </c>
      <c r="H1361" s="34">
        <v>184</v>
      </c>
      <c r="I1361" s="34">
        <v>172</v>
      </c>
      <c r="J1361" s="34">
        <v>133</v>
      </c>
      <c r="K1361" s="34">
        <v>237</v>
      </c>
      <c r="L1361" s="34">
        <v>119</v>
      </c>
      <c r="M1361" s="34">
        <v>204</v>
      </c>
      <c r="N1361" s="34">
        <v>157</v>
      </c>
      <c r="O1361" s="34">
        <v>195</v>
      </c>
      <c r="P1361" s="34">
        <v>167</v>
      </c>
      <c r="Q1361" s="34">
        <v>324</v>
      </c>
      <c r="R1361" s="34">
        <v>195</v>
      </c>
      <c r="S1361" s="34">
        <v>264</v>
      </c>
      <c r="T1361" s="34">
        <v>221</v>
      </c>
      <c r="U1361" s="34">
        <v>232</v>
      </c>
      <c r="V1361" s="34">
        <v>188</v>
      </c>
      <c r="W1361" s="34">
        <v>249</v>
      </c>
      <c r="X1361" s="34">
        <v>215</v>
      </c>
      <c r="Y1361" s="34">
        <v>239</v>
      </c>
      <c r="Z1361" s="34">
        <v>195</v>
      </c>
      <c r="AA1361" s="34">
        <v>306</v>
      </c>
      <c r="AB1361" s="34">
        <v>184</v>
      </c>
      <c r="AC1361" s="34">
        <v>324</v>
      </c>
    </row>
    <row r="1362" spans="1:29" x14ac:dyDescent="0.2">
      <c r="A1362" s="34" t="s">
        <v>61855</v>
      </c>
      <c r="B1362" s="34">
        <v>75</v>
      </c>
      <c r="C1362" s="34">
        <v>44</v>
      </c>
      <c r="D1362" s="34">
        <v>60</v>
      </c>
      <c r="E1362" s="34">
        <v>77</v>
      </c>
      <c r="F1362" s="34">
        <v>57</v>
      </c>
      <c r="G1362" s="34">
        <v>61</v>
      </c>
      <c r="H1362" s="34">
        <v>68</v>
      </c>
      <c r="I1362" s="34">
        <v>50</v>
      </c>
      <c r="J1362" s="34">
        <v>54</v>
      </c>
      <c r="K1362" s="34">
        <v>70</v>
      </c>
      <c r="L1362" s="34">
        <v>18</v>
      </c>
      <c r="M1362" s="34">
        <v>54</v>
      </c>
      <c r="N1362" s="34">
        <v>44</v>
      </c>
      <c r="O1362" s="34">
        <v>47</v>
      </c>
      <c r="P1362" s="34">
        <v>52</v>
      </c>
      <c r="Q1362" s="34">
        <v>55</v>
      </c>
      <c r="R1362" s="34">
        <v>49</v>
      </c>
      <c r="S1362" s="34">
        <v>71</v>
      </c>
      <c r="T1362" s="34">
        <v>50</v>
      </c>
      <c r="U1362" s="34">
        <v>43</v>
      </c>
      <c r="V1362" s="34">
        <v>55</v>
      </c>
      <c r="W1362" s="34">
        <v>29</v>
      </c>
      <c r="X1362" s="34">
        <v>72</v>
      </c>
      <c r="Y1362" s="34">
        <v>55</v>
      </c>
      <c r="Z1362" s="34">
        <v>58</v>
      </c>
      <c r="AA1362" s="34">
        <v>45</v>
      </c>
      <c r="AB1362" s="34">
        <v>59</v>
      </c>
      <c r="AC1362" s="34">
        <v>81</v>
      </c>
    </row>
    <row r="1363" spans="1:29" x14ac:dyDescent="0.2">
      <c r="A1363" s="34" t="s">
        <v>61856</v>
      </c>
      <c r="B1363" s="34">
        <v>57</v>
      </c>
      <c r="C1363" s="34">
        <v>47</v>
      </c>
      <c r="D1363" s="34">
        <v>46</v>
      </c>
      <c r="E1363" s="34">
        <v>62</v>
      </c>
      <c r="F1363" s="34">
        <v>63</v>
      </c>
      <c r="G1363" s="34">
        <v>36</v>
      </c>
      <c r="H1363" s="34">
        <v>31</v>
      </c>
      <c r="I1363" s="34">
        <v>44</v>
      </c>
      <c r="J1363" s="34">
        <v>38</v>
      </c>
      <c r="K1363" s="34">
        <v>55</v>
      </c>
      <c r="L1363" s="34">
        <v>28</v>
      </c>
      <c r="M1363" s="34">
        <v>23</v>
      </c>
      <c r="N1363" s="34">
        <v>37</v>
      </c>
      <c r="O1363" s="34">
        <v>30</v>
      </c>
      <c r="P1363" s="34">
        <v>27</v>
      </c>
      <c r="Q1363" s="34">
        <v>43</v>
      </c>
      <c r="R1363" s="34">
        <v>40</v>
      </c>
      <c r="S1363" s="34">
        <v>48</v>
      </c>
      <c r="T1363" s="34">
        <v>18</v>
      </c>
      <c r="U1363" s="34">
        <v>39</v>
      </c>
      <c r="V1363" s="34">
        <v>39</v>
      </c>
      <c r="W1363" s="34">
        <v>60</v>
      </c>
      <c r="X1363" s="34">
        <v>52</v>
      </c>
      <c r="Y1363" s="34">
        <v>40</v>
      </c>
      <c r="Z1363" s="34">
        <v>43</v>
      </c>
      <c r="AA1363" s="34">
        <v>36</v>
      </c>
      <c r="AB1363" s="34">
        <v>31</v>
      </c>
      <c r="AC1363" s="34">
        <v>76</v>
      </c>
    </row>
    <row r="1364" spans="1:29" x14ac:dyDescent="0.2">
      <c r="A1364" s="34" t="s">
        <v>61857</v>
      </c>
      <c r="B1364" s="34">
        <v>127</v>
      </c>
      <c r="C1364" s="34">
        <v>208</v>
      </c>
      <c r="D1364" s="34">
        <v>267</v>
      </c>
      <c r="E1364" s="34">
        <v>230</v>
      </c>
      <c r="F1364" s="34">
        <v>239</v>
      </c>
      <c r="G1364" s="34">
        <v>173</v>
      </c>
      <c r="H1364" s="34">
        <v>193</v>
      </c>
      <c r="I1364" s="34">
        <v>177</v>
      </c>
      <c r="J1364" s="34">
        <v>177</v>
      </c>
      <c r="K1364" s="34">
        <v>195</v>
      </c>
      <c r="L1364" s="34">
        <v>180</v>
      </c>
      <c r="M1364" s="34">
        <v>227</v>
      </c>
      <c r="N1364" s="34">
        <v>188</v>
      </c>
      <c r="O1364" s="34">
        <v>174</v>
      </c>
      <c r="P1364" s="34">
        <v>221</v>
      </c>
      <c r="Q1364" s="34">
        <v>223</v>
      </c>
      <c r="R1364" s="34">
        <v>236</v>
      </c>
      <c r="S1364" s="34">
        <v>229</v>
      </c>
      <c r="T1364" s="34">
        <v>202</v>
      </c>
      <c r="U1364" s="34">
        <v>174</v>
      </c>
      <c r="V1364" s="34">
        <v>314</v>
      </c>
      <c r="W1364" s="34">
        <v>237</v>
      </c>
      <c r="X1364" s="34">
        <v>273</v>
      </c>
      <c r="Y1364" s="34">
        <v>200</v>
      </c>
      <c r="Z1364" s="34">
        <v>253</v>
      </c>
      <c r="AA1364" s="34">
        <v>285</v>
      </c>
      <c r="AB1364" s="34">
        <v>252</v>
      </c>
      <c r="AC1364" s="34">
        <v>326</v>
      </c>
    </row>
    <row r="1365" spans="1:29" x14ac:dyDescent="0.2">
      <c r="A1365" s="34" t="s">
        <v>61858</v>
      </c>
      <c r="B1365" s="34">
        <v>120</v>
      </c>
      <c r="C1365" s="34">
        <v>248</v>
      </c>
      <c r="D1365" s="34">
        <v>265</v>
      </c>
      <c r="E1365" s="34">
        <v>257</v>
      </c>
      <c r="F1365" s="34">
        <v>255</v>
      </c>
      <c r="G1365" s="34">
        <v>267</v>
      </c>
      <c r="H1365" s="34">
        <v>191</v>
      </c>
      <c r="I1365" s="34">
        <v>204</v>
      </c>
      <c r="J1365" s="34">
        <v>170</v>
      </c>
      <c r="K1365" s="34">
        <v>298</v>
      </c>
      <c r="L1365" s="34">
        <v>135</v>
      </c>
      <c r="M1365" s="34">
        <v>215</v>
      </c>
      <c r="N1365" s="34">
        <v>175</v>
      </c>
      <c r="O1365" s="34">
        <v>226</v>
      </c>
      <c r="P1365" s="34">
        <v>184</v>
      </c>
      <c r="Q1365" s="34">
        <v>272</v>
      </c>
      <c r="R1365" s="34">
        <v>248</v>
      </c>
      <c r="S1365" s="34">
        <v>293</v>
      </c>
      <c r="T1365" s="34">
        <v>149</v>
      </c>
      <c r="U1365" s="34">
        <v>171</v>
      </c>
      <c r="V1365" s="34">
        <v>250</v>
      </c>
      <c r="W1365" s="34">
        <v>238</v>
      </c>
      <c r="X1365" s="34">
        <v>266</v>
      </c>
      <c r="Y1365" s="34">
        <v>221</v>
      </c>
      <c r="Z1365" s="34">
        <v>235</v>
      </c>
      <c r="AA1365" s="34">
        <v>323</v>
      </c>
      <c r="AB1365" s="34">
        <v>190</v>
      </c>
      <c r="AC1365" s="34">
        <v>378</v>
      </c>
    </row>
    <row r="1366" spans="1:29" x14ac:dyDescent="0.2">
      <c r="A1366" s="34" t="s">
        <v>61859</v>
      </c>
      <c r="B1366" s="34">
        <v>39</v>
      </c>
      <c r="C1366" s="34">
        <v>62</v>
      </c>
      <c r="D1366" s="34">
        <v>65</v>
      </c>
      <c r="E1366" s="34">
        <v>81</v>
      </c>
      <c r="F1366" s="34">
        <v>48</v>
      </c>
      <c r="G1366" s="34">
        <v>53</v>
      </c>
      <c r="H1366" s="34">
        <v>37</v>
      </c>
      <c r="I1366" s="34">
        <v>53</v>
      </c>
      <c r="J1366" s="34">
        <v>35</v>
      </c>
      <c r="K1366" s="34">
        <v>60</v>
      </c>
      <c r="L1366" s="34">
        <v>27</v>
      </c>
      <c r="M1366" s="34">
        <v>73</v>
      </c>
      <c r="N1366" s="34">
        <v>37</v>
      </c>
      <c r="O1366" s="34">
        <v>41</v>
      </c>
      <c r="P1366" s="34">
        <v>42</v>
      </c>
      <c r="Q1366" s="34">
        <v>100</v>
      </c>
      <c r="R1366" s="34">
        <v>42</v>
      </c>
      <c r="S1366" s="34">
        <v>96</v>
      </c>
      <c r="T1366" s="34">
        <v>26</v>
      </c>
      <c r="U1366" s="34">
        <v>38</v>
      </c>
      <c r="V1366" s="34">
        <v>61</v>
      </c>
      <c r="W1366" s="34">
        <v>63</v>
      </c>
      <c r="X1366" s="34">
        <v>55</v>
      </c>
      <c r="Y1366" s="34">
        <v>38</v>
      </c>
      <c r="Z1366" s="34">
        <v>76</v>
      </c>
      <c r="AA1366" s="34">
        <v>77</v>
      </c>
      <c r="AB1366" s="34">
        <v>41</v>
      </c>
      <c r="AC1366" s="34">
        <v>85</v>
      </c>
    </row>
    <row r="1367" spans="1:29" x14ac:dyDescent="0.2">
      <c r="A1367" s="34" t="s">
        <v>61860</v>
      </c>
      <c r="B1367" s="34">
        <v>174</v>
      </c>
      <c r="C1367" s="34">
        <v>202</v>
      </c>
      <c r="D1367" s="34">
        <v>212</v>
      </c>
      <c r="E1367" s="34">
        <v>302</v>
      </c>
      <c r="F1367" s="34">
        <v>262</v>
      </c>
      <c r="G1367" s="34">
        <v>249</v>
      </c>
      <c r="H1367" s="34">
        <v>216</v>
      </c>
      <c r="I1367" s="34">
        <v>225</v>
      </c>
      <c r="J1367" s="34">
        <v>234</v>
      </c>
      <c r="K1367" s="34">
        <v>221</v>
      </c>
      <c r="L1367" s="34">
        <v>215</v>
      </c>
      <c r="M1367" s="34">
        <v>188</v>
      </c>
      <c r="N1367" s="34">
        <v>228</v>
      </c>
      <c r="O1367" s="34">
        <v>224</v>
      </c>
      <c r="P1367" s="34">
        <v>209</v>
      </c>
      <c r="Q1367" s="34">
        <v>329</v>
      </c>
      <c r="R1367" s="34">
        <v>250</v>
      </c>
      <c r="S1367" s="34">
        <v>335</v>
      </c>
      <c r="T1367" s="34">
        <v>262</v>
      </c>
      <c r="U1367" s="34">
        <v>229</v>
      </c>
      <c r="V1367" s="34">
        <v>353</v>
      </c>
      <c r="W1367" s="34">
        <v>329</v>
      </c>
      <c r="X1367" s="34">
        <v>304</v>
      </c>
      <c r="Y1367" s="34">
        <v>287</v>
      </c>
      <c r="Z1367" s="34">
        <v>278</v>
      </c>
      <c r="AA1367" s="34">
        <v>278</v>
      </c>
      <c r="AB1367" s="34">
        <v>282</v>
      </c>
      <c r="AC1367" s="34">
        <v>375</v>
      </c>
    </row>
    <row r="1368" spans="1:29" x14ac:dyDescent="0.2">
      <c r="A1368" s="34" t="s">
        <v>61861</v>
      </c>
      <c r="B1368" s="34">
        <v>60</v>
      </c>
      <c r="C1368" s="34">
        <v>95</v>
      </c>
      <c r="D1368" s="34">
        <v>122</v>
      </c>
      <c r="E1368" s="34">
        <v>98</v>
      </c>
      <c r="F1368" s="34">
        <v>91</v>
      </c>
      <c r="G1368" s="34">
        <v>103</v>
      </c>
      <c r="H1368" s="34">
        <v>79</v>
      </c>
      <c r="I1368" s="34">
        <v>98</v>
      </c>
      <c r="J1368" s="34">
        <v>49</v>
      </c>
      <c r="K1368" s="34">
        <v>105</v>
      </c>
      <c r="L1368" s="34">
        <v>40</v>
      </c>
      <c r="M1368" s="34">
        <v>74</v>
      </c>
      <c r="N1368" s="34">
        <v>66</v>
      </c>
      <c r="O1368" s="34">
        <v>81</v>
      </c>
      <c r="P1368" s="34">
        <v>52</v>
      </c>
      <c r="Q1368" s="34">
        <v>118</v>
      </c>
      <c r="R1368" s="34">
        <v>71</v>
      </c>
      <c r="S1368" s="34">
        <v>93</v>
      </c>
      <c r="T1368" s="34">
        <v>52</v>
      </c>
      <c r="U1368" s="34">
        <v>66</v>
      </c>
      <c r="V1368" s="34">
        <v>69</v>
      </c>
      <c r="W1368" s="34">
        <v>71</v>
      </c>
      <c r="X1368" s="34">
        <v>86</v>
      </c>
      <c r="Y1368" s="34">
        <v>65</v>
      </c>
      <c r="Z1368" s="34">
        <v>88</v>
      </c>
      <c r="AA1368" s="34">
        <v>107</v>
      </c>
      <c r="AB1368" s="34">
        <v>47</v>
      </c>
      <c r="AC1368" s="34">
        <v>159</v>
      </c>
    </row>
    <row r="1369" spans="1:29" x14ac:dyDescent="0.2">
      <c r="A1369" s="34" t="s">
        <v>61862</v>
      </c>
      <c r="B1369" s="34">
        <v>87</v>
      </c>
      <c r="C1369" s="34">
        <v>152</v>
      </c>
      <c r="D1369" s="34">
        <v>100</v>
      </c>
      <c r="E1369" s="34">
        <v>138</v>
      </c>
      <c r="F1369" s="34">
        <v>79</v>
      </c>
      <c r="G1369" s="34">
        <v>116</v>
      </c>
      <c r="H1369" s="34">
        <v>97</v>
      </c>
      <c r="I1369" s="34">
        <v>122</v>
      </c>
      <c r="J1369" s="34">
        <v>94</v>
      </c>
      <c r="K1369" s="34">
        <v>143</v>
      </c>
      <c r="L1369" s="34">
        <v>39</v>
      </c>
      <c r="M1369" s="34">
        <v>123</v>
      </c>
      <c r="N1369" s="34">
        <v>77</v>
      </c>
      <c r="O1369" s="34">
        <v>94</v>
      </c>
      <c r="P1369" s="34">
        <v>56</v>
      </c>
      <c r="Q1369" s="34">
        <v>147</v>
      </c>
      <c r="R1369" s="34">
        <v>82</v>
      </c>
      <c r="S1369" s="34">
        <v>159</v>
      </c>
      <c r="T1369" s="34">
        <v>70</v>
      </c>
      <c r="U1369" s="34">
        <v>109</v>
      </c>
      <c r="V1369" s="34">
        <v>74</v>
      </c>
      <c r="W1369" s="34">
        <v>127</v>
      </c>
      <c r="X1369" s="34">
        <v>141</v>
      </c>
      <c r="Y1369" s="34">
        <v>132</v>
      </c>
      <c r="Z1369" s="34">
        <v>83</v>
      </c>
      <c r="AA1369" s="34">
        <v>163</v>
      </c>
      <c r="AB1369" s="34">
        <v>91</v>
      </c>
      <c r="AC1369" s="34">
        <v>206</v>
      </c>
    </row>
    <row r="1370" spans="1:29" x14ac:dyDescent="0.2">
      <c r="A1370" s="34" t="s">
        <v>61863</v>
      </c>
      <c r="B1370" s="34">
        <v>70</v>
      </c>
      <c r="C1370" s="34">
        <v>97</v>
      </c>
      <c r="D1370" s="34">
        <v>83</v>
      </c>
      <c r="E1370" s="34">
        <v>83</v>
      </c>
      <c r="F1370" s="34">
        <v>74</v>
      </c>
      <c r="G1370" s="34">
        <v>69</v>
      </c>
      <c r="H1370" s="34">
        <v>76</v>
      </c>
      <c r="I1370" s="34">
        <v>78</v>
      </c>
      <c r="J1370" s="34">
        <v>55</v>
      </c>
      <c r="K1370" s="34">
        <v>109</v>
      </c>
      <c r="L1370" s="34">
        <v>33</v>
      </c>
      <c r="M1370" s="34">
        <v>94</v>
      </c>
      <c r="N1370" s="34">
        <v>59</v>
      </c>
      <c r="O1370" s="34">
        <v>69</v>
      </c>
      <c r="P1370" s="34">
        <v>37</v>
      </c>
      <c r="Q1370" s="34">
        <v>73</v>
      </c>
      <c r="R1370" s="34">
        <v>71</v>
      </c>
      <c r="S1370" s="34">
        <v>98</v>
      </c>
      <c r="T1370" s="34">
        <v>55</v>
      </c>
      <c r="U1370" s="34">
        <v>72</v>
      </c>
      <c r="V1370" s="34">
        <v>83</v>
      </c>
      <c r="W1370" s="34">
        <v>60</v>
      </c>
      <c r="X1370" s="34">
        <v>93</v>
      </c>
      <c r="Y1370" s="34">
        <v>58</v>
      </c>
      <c r="Z1370" s="34">
        <v>84</v>
      </c>
      <c r="AA1370" s="34">
        <v>124</v>
      </c>
      <c r="AB1370" s="34">
        <v>51</v>
      </c>
      <c r="AC1370" s="34">
        <v>99</v>
      </c>
    </row>
    <row r="1371" spans="1:29" x14ac:dyDescent="0.2">
      <c r="A1371" s="34" t="s">
        <v>61864</v>
      </c>
      <c r="B1371" s="34">
        <v>89</v>
      </c>
      <c r="C1371" s="34">
        <v>62</v>
      </c>
      <c r="D1371" s="34">
        <v>104</v>
      </c>
      <c r="E1371" s="34">
        <v>73</v>
      </c>
      <c r="F1371" s="34">
        <v>63</v>
      </c>
      <c r="G1371" s="34">
        <v>56</v>
      </c>
      <c r="H1371" s="34">
        <v>62</v>
      </c>
      <c r="I1371" s="34">
        <v>59</v>
      </c>
      <c r="J1371" s="34">
        <v>62</v>
      </c>
      <c r="K1371" s="34">
        <v>82</v>
      </c>
      <c r="L1371" s="34">
        <v>69</v>
      </c>
      <c r="M1371" s="34">
        <v>67</v>
      </c>
      <c r="N1371" s="34">
        <v>84</v>
      </c>
      <c r="O1371" s="34">
        <v>86</v>
      </c>
      <c r="P1371" s="34">
        <v>42</v>
      </c>
      <c r="Q1371" s="34">
        <v>107</v>
      </c>
      <c r="R1371" s="34">
        <v>69</v>
      </c>
      <c r="S1371" s="34">
        <v>102</v>
      </c>
      <c r="T1371" s="34">
        <v>79</v>
      </c>
      <c r="U1371" s="34">
        <v>71</v>
      </c>
      <c r="V1371" s="34">
        <v>84</v>
      </c>
      <c r="W1371" s="34">
        <v>69</v>
      </c>
      <c r="X1371" s="34">
        <v>86</v>
      </c>
      <c r="Y1371" s="34">
        <v>75</v>
      </c>
      <c r="Z1371" s="34">
        <v>65</v>
      </c>
      <c r="AA1371" s="34">
        <v>100</v>
      </c>
      <c r="AB1371" s="34">
        <v>53</v>
      </c>
      <c r="AC1371" s="34">
        <v>112</v>
      </c>
    </row>
    <row r="1372" spans="1:29" x14ac:dyDescent="0.2">
      <c r="A1372" s="34" t="s">
        <v>61865</v>
      </c>
      <c r="B1372" s="34">
        <v>117</v>
      </c>
      <c r="C1372" s="34">
        <v>108</v>
      </c>
      <c r="D1372" s="34">
        <v>111</v>
      </c>
      <c r="E1372" s="34">
        <v>119</v>
      </c>
      <c r="F1372" s="34">
        <v>80</v>
      </c>
      <c r="G1372" s="34">
        <v>82</v>
      </c>
      <c r="H1372" s="34">
        <v>88</v>
      </c>
      <c r="I1372" s="34">
        <v>92</v>
      </c>
      <c r="J1372" s="34">
        <v>61</v>
      </c>
      <c r="K1372" s="34">
        <v>173</v>
      </c>
      <c r="L1372" s="34">
        <v>60</v>
      </c>
      <c r="M1372" s="34">
        <v>84</v>
      </c>
      <c r="N1372" s="34">
        <v>70</v>
      </c>
      <c r="O1372" s="34">
        <v>99</v>
      </c>
      <c r="P1372" s="34">
        <v>107</v>
      </c>
      <c r="Q1372" s="34">
        <v>176</v>
      </c>
      <c r="R1372" s="34">
        <v>128</v>
      </c>
      <c r="S1372" s="34">
        <v>152</v>
      </c>
      <c r="T1372" s="34">
        <v>85</v>
      </c>
      <c r="U1372" s="34">
        <v>133</v>
      </c>
      <c r="V1372" s="34">
        <v>101</v>
      </c>
      <c r="W1372" s="34">
        <v>154</v>
      </c>
      <c r="X1372" s="34">
        <v>97</v>
      </c>
      <c r="Y1372" s="34">
        <v>124</v>
      </c>
      <c r="Z1372" s="34">
        <v>95</v>
      </c>
      <c r="AA1372" s="34">
        <v>176</v>
      </c>
      <c r="AB1372" s="34">
        <v>133</v>
      </c>
      <c r="AC1372" s="34">
        <v>183</v>
      </c>
    </row>
    <row r="1373" spans="1:29" x14ac:dyDescent="0.2">
      <c r="A1373" s="34" t="s">
        <v>61866</v>
      </c>
      <c r="B1373" s="34">
        <v>38</v>
      </c>
      <c r="C1373" s="34">
        <v>69</v>
      </c>
      <c r="D1373" s="34">
        <v>82</v>
      </c>
      <c r="E1373" s="34">
        <v>69</v>
      </c>
      <c r="F1373" s="34">
        <v>45</v>
      </c>
      <c r="G1373" s="34">
        <v>53</v>
      </c>
      <c r="H1373" s="34">
        <v>65</v>
      </c>
      <c r="I1373" s="34">
        <v>61</v>
      </c>
      <c r="J1373" s="34">
        <v>48</v>
      </c>
      <c r="K1373" s="34">
        <v>57</v>
      </c>
      <c r="L1373" s="34">
        <v>22</v>
      </c>
      <c r="M1373" s="34">
        <v>43</v>
      </c>
      <c r="N1373" s="34">
        <v>49</v>
      </c>
      <c r="O1373" s="34">
        <v>31</v>
      </c>
      <c r="P1373" s="34">
        <v>51</v>
      </c>
      <c r="Q1373" s="34">
        <v>57</v>
      </c>
      <c r="R1373" s="34">
        <v>64</v>
      </c>
      <c r="S1373" s="34">
        <v>91</v>
      </c>
      <c r="T1373" s="34">
        <v>50</v>
      </c>
      <c r="U1373" s="34">
        <v>50</v>
      </c>
      <c r="V1373" s="34">
        <v>52</v>
      </c>
      <c r="W1373" s="34">
        <v>46</v>
      </c>
      <c r="X1373" s="34">
        <v>88</v>
      </c>
      <c r="Y1373" s="34">
        <v>39</v>
      </c>
      <c r="Z1373" s="34">
        <v>88</v>
      </c>
      <c r="AA1373" s="34">
        <v>75</v>
      </c>
      <c r="AB1373" s="34">
        <v>58</v>
      </c>
      <c r="AC1373" s="34">
        <v>98</v>
      </c>
    </row>
    <row r="1374" spans="1:29" x14ac:dyDescent="0.2">
      <c r="A1374" s="34" t="s">
        <v>61867</v>
      </c>
      <c r="B1374" s="34">
        <v>145</v>
      </c>
      <c r="C1374" s="34">
        <v>292</v>
      </c>
      <c r="D1374" s="34">
        <v>323</v>
      </c>
      <c r="E1374" s="34">
        <v>312</v>
      </c>
      <c r="F1374" s="34">
        <v>284</v>
      </c>
      <c r="G1374" s="34">
        <v>309</v>
      </c>
      <c r="H1374" s="34">
        <v>255</v>
      </c>
      <c r="I1374" s="34">
        <v>292</v>
      </c>
      <c r="J1374" s="34">
        <v>192</v>
      </c>
      <c r="K1374" s="34">
        <v>389</v>
      </c>
      <c r="L1374" s="34">
        <v>158</v>
      </c>
      <c r="M1374" s="34">
        <v>278</v>
      </c>
      <c r="N1374" s="34">
        <v>201</v>
      </c>
      <c r="O1374" s="34">
        <v>261</v>
      </c>
      <c r="P1374" s="34">
        <v>194</v>
      </c>
      <c r="Q1374" s="34">
        <v>355</v>
      </c>
      <c r="R1374" s="34">
        <v>266</v>
      </c>
      <c r="S1374" s="34">
        <v>377</v>
      </c>
      <c r="T1374" s="34">
        <v>164</v>
      </c>
      <c r="U1374" s="34">
        <v>225</v>
      </c>
      <c r="V1374" s="34">
        <v>258</v>
      </c>
      <c r="W1374" s="34">
        <v>350</v>
      </c>
      <c r="X1374" s="34">
        <v>293</v>
      </c>
      <c r="Y1374" s="34">
        <v>231</v>
      </c>
      <c r="Z1374" s="34">
        <v>265</v>
      </c>
      <c r="AA1374" s="34">
        <v>406</v>
      </c>
      <c r="AB1374" s="34">
        <v>234</v>
      </c>
      <c r="AC1374" s="34">
        <v>502</v>
      </c>
    </row>
    <row r="1375" spans="1:29" x14ac:dyDescent="0.2">
      <c r="A1375" s="34" t="s">
        <v>61868</v>
      </c>
      <c r="B1375" s="34">
        <v>106</v>
      </c>
      <c r="C1375" s="34">
        <v>176</v>
      </c>
      <c r="D1375" s="34">
        <v>268</v>
      </c>
      <c r="E1375" s="34">
        <v>213</v>
      </c>
      <c r="F1375" s="34">
        <v>222</v>
      </c>
      <c r="G1375" s="34">
        <v>236</v>
      </c>
      <c r="H1375" s="34">
        <v>200</v>
      </c>
      <c r="I1375" s="34">
        <v>168</v>
      </c>
      <c r="J1375" s="34">
        <v>161</v>
      </c>
      <c r="K1375" s="34">
        <v>185</v>
      </c>
      <c r="L1375" s="34">
        <v>132</v>
      </c>
      <c r="M1375" s="34">
        <v>190</v>
      </c>
      <c r="N1375" s="34">
        <v>156</v>
      </c>
      <c r="O1375" s="34">
        <v>164</v>
      </c>
      <c r="P1375" s="34">
        <v>149</v>
      </c>
      <c r="Q1375" s="34">
        <v>222</v>
      </c>
      <c r="R1375" s="34">
        <v>192</v>
      </c>
      <c r="S1375" s="34">
        <v>241</v>
      </c>
      <c r="T1375" s="34">
        <v>184</v>
      </c>
      <c r="U1375" s="34">
        <v>151</v>
      </c>
      <c r="V1375" s="34">
        <v>229</v>
      </c>
      <c r="W1375" s="34">
        <v>177</v>
      </c>
      <c r="X1375" s="34">
        <v>251</v>
      </c>
      <c r="Y1375" s="34">
        <v>164</v>
      </c>
      <c r="Z1375" s="34">
        <v>189</v>
      </c>
      <c r="AA1375" s="34">
        <v>232</v>
      </c>
      <c r="AB1375" s="34">
        <v>189</v>
      </c>
      <c r="AC1375" s="34">
        <v>248</v>
      </c>
    </row>
    <row r="1376" spans="1:29" x14ac:dyDescent="0.2">
      <c r="A1376" s="34" t="s">
        <v>61869</v>
      </c>
      <c r="B1376" s="34">
        <v>85</v>
      </c>
      <c r="C1376" s="34">
        <v>95</v>
      </c>
      <c r="D1376" s="34">
        <v>141</v>
      </c>
      <c r="E1376" s="34">
        <v>134</v>
      </c>
      <c r="F1376" s="34">
        <v>117</v>
      </c>
      <c r="G1376" s="34">
        <v>123</v>
      </c>
      <c r="H1376" s="34">
        <v>107</v>
      </c>
      <c r="I1376" s="34">
        <v>114</v>
      </c>
      <c r="J1376" s="34">
        <v>119</v>
      </c>
      <c r="K1376" s="34">
        <v>141</v>
      </c>
      <c r="L1376" s="34">
        <v>85</v>
      </c>
      <c r="M1376" s="34">
        <v>100</v>
      </c>
      <c r="N1376" s="34">
        <v>98</v>
      </c>
      <c r="O1376" s="34">
        <v>97</v>
      </c>
      <c r="P1376" s="34">
        <v>97</v>
      </c>
      <c r="Q1376" s="34">
        <v>151</v>
      </c>
      <c r="R1376" s="34">
        <v>128</v>
      </c>
      <c r="S1376" s="34">
        <v>172</v>
      </c>
      <c r="T1376" s="34">
        <v>112</v>
      </c>
      <c r="U1376" s="34">
        <v>140</v>
      </c>
      <c r="V1376" s="34">
        <v>145</v>
      </c>
      <c r="W1376" s="34">
        <v>133</v>
      </c>
      <c r="X1376" s="34">
        <v>192</v>
      </c>
      <c r="Y1376" s="34">
        <v>138</v>
      </c>
      <c r="Z1376" s="34">
        <v>144</v>
      </c>
      <c r="AA1376" s="34">
        <v>109</v>
      </c>
      <c r="AB1376" s="34">
        <v>132</v>
      </c>
      <c r="AC1376" s="34">
        <v>159</v>
      </c>
    </row>
    <row r="1377" spans="1:29" x14ac:dyDescent="0.2">
      <c r="A1377" s="34" t="s">
        <v>61870</v>
      </c>
      <c r="B1377" s="34">
        <v>101</v>
      </c>
      <c r="C1377" s="34">
        <v>69</v>
      </c>
      <c r="D1377" s="34">
        <v>87</v>
      </c>
      <c r="E1377" s="34">
        <v>67</v>
      </c>
      <c r="F1377" s="34">
        <v>112</v>
      </c>
      <c r="G1377" s="34">
        <v>116</v>
      </c>
      <c r="H1377" s="34">
        <v>78</v>
      </c>
      <c r="I1377" s="34">
        <v>68</v>
      </c>
      <c r="J1377" s="34">
        <v>83</v>
      </c>
      <c r="K1377" s="34">
        <v>119</v>
      </c>
      <c r="L1377" s="34">
        <v>102</v>
      </c>
      <c r="M1377" s="34">
        <v>110</v>
      </c>
      <c r="N1377" s="34">
        <v>109</v>
      </c>
      <c r="O1377" s="34">
        <v>73</v>
      </c>
      <c r="P1377" s="34">
        <v>91</v>
      </c>
      <c r="Q1377" s="34">
        <v>132</v>
      </c>
      <c r="R1377" s="34">
        <v>104</v>
      </c>
      <c r="S1377" s="34">
        <v>83</v>
      </c>
      <c r="T1377" s="34">
        <v>146</v>
      </c>
      <c r="U1377" s="34">
        <v>100</v>
      </c>
      <c r="V1377" s="34">
        <v>118</v>
      </c>
      <c r="W1377" s="34">
        <v>193</v>
      </c>
      <c r="X1377" s="34">
        <v>112</v>
      </c>
      <c r="Y1377" s="34">
        <v>116</v>
      </c>
      <c r="Z1377" s="34">
        <v>103</v>
      </c>
      <c r="AA1377" s="34">
        <v>103</v>
      </c>
      <c r="AB1377" s="34">
        <v>146</v>
      </c>
      <c r="AC1377" s="34">
        <v>187</v>
      </c>
    </row>
    <row r="1378" spans="1:29" x14ac:dyDescent="0.2">
      <c r="A1378" s="34" t="s">
        <v>61871</v>
      </c>
      <c r="B1378" s="34">
        <v>114</v>
      </c>
      <c r="C1378" s="34">
        <v>157</v>
      </c>
      <c r="D1378" s="34">
        <v>219</v>
      </c>
      <c r="E1378" s="34">
        <v>185</v>
      </c>
      <c r="F1378" s="34">
        <v>191</v>
      </c>
      <c r="G1378" s="34">
        <v>176</v>
      </c>
      <c r="H1378" s="34">
        <v>176</v>
      </c>
      <c r="I1378" s="34">
        <v>160</v>
      </c>
      <c r="J1378" s="34">
        <v>136</v>
      </c>
      <c r="K1378" s="34">
        <v>221</v>
      </c>
      <c r="L1378" s="34">
        <v>107</v>
      </c>
      <c r="M1378" s="34">
        <v>150</v>
      </c>
      <c r="N1378" s="34">
        <v>131</v>
      </c>
      <c r="O1378" s="34">
        <v>164</v>
      </c>
      <c r="P1378" s="34">
        <v>156</v>
      </c>
      <c r="Q1378" s="34">
        <v>217</v>
      </c>
      <c r="R1378" s="34">
        <v>188</v>
      </c>
      <c r="S1378" s="34">
        <v>263</v>
      </c>
      <c r="T1378" s="34">
        <v>161</v>
      </c>
      <c r="U1378" s="34">
        <v>178</v>
      </c>
      <c r="V1378" s="34">
        <v>199</v>
      </c>
      <c r="W1378" s="34">
        <v>234</v>
      </c>
      <c r="X1378" s="34">
        <v>223</v>
      </c>
      <c r="Y1378" s="34">
        <v>193</v>
      </c>
      <c r="Z1378" s="34">
        <v>193</v>
      </c>
      <c r="AA1378" s="34">
        <v>221</v>
      </c>
      <c r="AB1378" s="34">
        <v>148</v>
      </c>
      <c r="AC1378" s="34">
        <v>310</v>
      </c>
    </row>
    <row r="1379" spans="1:29" x14ac:dyDescent="0.2">
      <c r="A1379" s="34" t="s">
        <v>61872</v>
      </c>
      <c r="B1379" s="34">
        <v>69</v>
      </c>
      <c r="C1379" s="34">
        <v>67</v>
      </c>
      <c r="D1379" s="34">
        <v>53</v>
      </c>
      <c r="E1379" s="34">
        <v>58</v>
      </c>
      <c r="F1379" s="34">
        <v>59</v>
      </c>
      <c r="G1379" s="34">
        <v>81</v>
      </c>
      <c r="H1379" s="34">
        <v>33</v>
      </c>
      <c r="I1379" s="34">
        <v>62</v>
      </c>
      <c r="J1379" s="34">
        <v>44</v>
      </c>
      <c r="K1379" s="34">
        <v>84</v>
      </c>
      <c r="L1379" s="34">
        <v>37</v>
      </c>
      <c r="M1379" s="34">
        <v>66</v>
      </c>
      <c r="N1379" s="34">
        <v>36</v>
      </c>
      <c r="O1379" s="34">
        <v>76</v>
      </c>
      <c r="P1379" s="34">
        <v>34</v>
      </c>
      <c r="Q1379" s="34">
        <v>113</v>
      </c>
      <c r="R1379" s="34">
        <v>43</v>
      </c>
      <c r="S1379" s="34">
        <v>86</v>
      </c>
      <c r="T1379" s="34">
        <v>57</v>
      </c>
      <c r="U1379" s="34">
        <v>47</v>
      </c>
      <c r="V1379" s="34">
        <v>35</v>
      </c>
      <c r="W1379" s="34">
        <v>76</v>
      </c>
      <c r="X1379" s="34">
        <v>64</v>
      </c>
      <c r="Y1379" s="34">
        <v>85</v>
      </c>
      <c r="Z1379" s="34">
        <v>69</v>
      </c>
      <c r="AA1379" s="34">
        <v>81</v>
      </c>
      <c r="AB1379" s="34">
        <v>79</v>
      </c>
      <c r="AC1379" s="34">
        <v>104</v>
      </c>
    </row>
    <row r="1380" spans="1:29" x14ac:dyDescent="0.2">
      <c r="A1380" s="34" t="s">
        <v>61873</v>
      </c>
      <c r="B1380" s="34">
        <v>111</v>
      </c>
      <c r="C1380" s="34">
        <v>151</v>
      </c>
      <c r="D1380" s="34">
        <v>81</v>
      </c>
      <c r="E1380" s="34">
        <v>128</v>
      </c>
      <c r="F1380" s="34">
        <v>74</v>
      </c>
      <c r="G1380" s="34">
        <v>139</v>
      </c>
      <c r="H1380" s="34">
        <v>84</v>
      </c>
      <c r="I1380" s="34">
        <v>113</v>
      </c>
      <c r="J1380" s="34">
        <v>91</v>
      </c>
      <c r="K1380" s="34">
        <v>150</v>
      </c>
      <c r="L1380" s="34">
        <v>53</v>
      </c>
      <c r="M1380" s="34">
        <v>103</v>
      </c>
      <c r="N1380" s="34">
        <v>71</v>
      </c>
      <c r="O1380" s="34">
        <v>116</v>
      </c>
      <c r="P1380" s="34">
        <v>77</v>
      </c>
      <c r="Q1380" s="34">
        <v>163</v>
      </c>
      <c r="R1380" s="34">
        <v>81</v>
      </c>
      <c r="S1380" s="34">
        <v>137</v>
      </c>
      <c r="T1380" s="34">
        <v>74</v>
      </c>
      <c r="U1380" s="34">
        <v>112</v>
      </c>
      <c r="V1380" s="34">
        <v>103</v>
      </c>
      <c r="W1380" s="34">
        <v>108</v>
      </c>
      <c r="X1380" s="34">
        <v>129</v>
      </c>
      <c r="Y1380" s="34">
        <v>143</v>
      </c>
      <c r="Z1380" s="34">
        <v>105</v>
      </c>
      <c r="AA1380" s="34">
        <v>145</v>
      </c>
      <c r="AB1380" s="34">
        <v>83</v>
      </c>
      <c r="AC1380" s="34">
        <v>215</v>
      </c>
    </row>
    <row r="1381" spans="1:29" x14ac:dyDescent="0.2">
      <c r="A1381" s="34" t="s">
        <v>61874</v>
      </c>
      <c r="B1381" s="34">
        <v>142</v>
      </c>
      <c r="C1381" s="34">
        <v>251</v>
      </c>
      <c r="D1381" s="34">
        <v>282</v>
      </c>
      <c r="E1381" s="34">
        <v>256</v>
      </c>
      <c r="F1381" s="34">
        <v>306</v>
      </c>
      <c r="G1381" s="34">
        <v>304</v>
      </c>
      <c r="H1381" s="34">
        <v>233</v>
      </c>
      <c r="I1381" s="34">
        <v>251</v>
      </c>
      <c r="J1381" s="34">
        <v>184</v>
      </c>
      <c r="K1381" s="34">
        <v>310</v>
      </c>
      <c r="L1381" s="34">
        <v>158</v>
      </c>
      <c r="M1381" s="34">
        <v>216</v>
      </c>
      <c r="N1381" s="34">
        <v>194</v>
      </c>
      <c r="O1381" s="34">
        <v>289</v>
      </c>
      <c r="P1381" s="34">
        <v>212</v>
      </c>
      <c r="Q1381" s="34">
        <v>290</v>
      </c>
      <c r="R1381" s="34">
        <v>262</v>
      </c>
      <c r="S1381" s="34">
        <v>358</v>
      </c>
      <c r="T1381" s="34">
        <v>196</v>
      </c>
      <c r="U1381" s="34">
        <v>216</v>
      </c>
      <c r="V1381" s="34">
        <v>280</v>
      </c>
      <c r="W1381" s="34">
        <v>328</v>
      </c>
      <c r="X1381" s="34">
        <v>256</v>
      </c>
      <c r="Y1381" s="34">
        <v>288</v>
      </c>
      <c r="Z1381" s="34">
        <v>238</v>
      </c>
      <c r="AA1381" s="34">
        <v>331</v>
      </c>
      <c r="AB1381" s="34">
        <v>221</v>
      </c>
      <c r="AC1381" s="34">
        <v>357</v>
      </c>
    </row>
    <row r="1382" spans="1:29" x14ac:dyDescent="0.2">
      <c r="A1382" s="34" t="s">
        <v>61875</v>
      </c>
      <c r="B1382" s="34">
        <v>202</v>
      </c>
      <c r="C1382" s="34">
        <v>409</v>
      </c>
      <c r="D1382" s="34">
        <v>327</v>
      </c>
      <c r="E1382" s="34">
        <v>519</v>
      </c>
      <c r="F1382" s="34">
        <v>301</v>
      </c>
      <c r="G1382" s="34">
        <v>305</v>
      </c>
      <c r="H1382" s="34">
        <v>289</v>
      </c>
      <c r="I1382" s="34">
        <v>364</v>
      </c>
      <c r="J1382" s="34">
        <v>247</v>
      </c>
      <c r="K1382" s="34">
        <v>486</v>
      </c>
      <c r="L1382" s="34">
        <v>163</v>
      </c>
      <c r="M1382" s="34">
        <v>325</v>
      </c>
      <c r="N1382" s="34">
        <v>286</v>
      </c>
      <c r="O1382" s="34">
        <v>307</v>
      </c>
      <c r="P1382" s="34">
        <v>241</v>
      </c>
      <c r="Q1382" s="34">
        <v>489</v>
      </c>
      <c r="R1382" s="34">
        <v>300</v>
      </c>
      <c r="S1382" s="34">
        <v>535</v>
      </c>
      <c r="T1382" s="34">
        <v>245</v>
      </c>
      <c r="U1382" s="34">
        <v>346</v>
      </c>
      <c r="V1382" s="34">
        <v>358</v>
      </c>
      <c r="W1382" s="34">
        <v>477</v>
      </c>
      <c r="X1382" s="34">
        <v>439</v>
      </c>
      <c r="Y1382" s="34">
        <v>337</v>
      </c>
      <c r="Z1382" s="34">
        <v>326</v>
      </c>
      <c r="AA1382" s="34">
        <v>501</v>
      </c>
      <c r="AB1382" s="34">
        <v>337</v>
      </c>
      <c r="AC1382" s="34">
        <v>678</v>
      </c>
    </row>
    <row r="1383" spans="1:29" x14ac:dyDescent="0.2">
      <c r="A1383" s="34" t="s">
        <v>61876</v>
      </c>
      <c r="B1383" s="34">
        <v>99</v>
      </c>
      <c r="C1383" s="34">
        <v>110</v>
      </c>
      <c r="D1383" s="34">
        <v>140</v>
      </c>
      <c r="E1383" s="34">
        <v>128</v>
      </c>
      <c r="F1383" s="34">
        <v>92</v>
      </c>
      <c r="G1383" s="34">
        <v>152</v>
      </c>
      <c r="H1383" s="34">
        <v>85</v>
      </c>
      <c r="I1383" s="34">
        <v>114</v>
      </c>
      <c r="J1383" s="34">
        <v>99</v>
      </c>
      <c r="K1383" s="34">
        <v>130</v>
      </c>
      <c r="L1383" s="34">
        <v>79</v>
      </c>
      <c r="M1383" s="34">
        <v>119</v>
      </c>
      <c r="N1383" s="34">
        <v>113</v>
      </c>
      <c r="O1383" s="34">
        <v>96</v>
      </c>
      <c r="P1383" s="34">
        <v>92</v>
      </c>
      <c r="Q1383" s="34">
        <v>137</v>
      </c>
      <c r="R1383" s="34">
        <v>170</v>
      </c>
      <c r="S1383" s="34">
        <v>161</v>
      </c>
      <c r="T1383" s="34">
        <v>124</v>
      </c>
      <c r="U1383" s="34">
        <v>102</v>
      </c>
      <c r="V1383" s="34">
        <v>152</v>
      </c>
      <c r="W1383" s="34">
        <v>159</v>
      </c>
      <c r="X1383" s="34">
        <v>132</v>
      </c>
      <c r="Y1383" s="34">
        <v>162</v>
      </c>
      <c r="Z1383" s="34">
        <v>165</v>
      </c>
      <c r="AA1383" s="34">
        <v>162</v>
      </c>
      <c r="AB1383" s="34">
        <v>91</v>
      </c>
      <c r="AC1383" s="34">
        <v>190</v>
      </c>
    </row>
    <row r="1384" spans="1:29" x14ac:dyDescent="0.2">
      <c r="A1384" s="34" t="s">
        <v>61877</v>
      </c>
      <c r="B1384" s="34">
        <v>77</v>
      </c>
      <c r="C1384" s="34">
        <v>50</v>
      </c>
      <c r="D1384" s="34">
        <v>38</v>
      </c>
      <c r="E1384" s="34">
        <v>62</v>
      </c>
      <c r="F1384" s="34">
        <v>38</v>
      </c>
      <c r="G1384" s="34">
        <v>43</v>
      </c>
      <c r="H1384" s="34">
        <v>43</v>
      </c>
      <c r="I1384" s="34">
        <v>50</v>
      </c>
      <c r="J1384" s="34">
        <v>40</v>
      </c>
      <c r="K1384" s="34">
        <v>67</v>
      </c>
      <c r="L1384" s="34">
        <v>40</v>
      </c>
      <c r="M1384" s="34">
        <v>49</v>
      </c>
      <c r="N1384" s="34">
        <v>38</v>
      </c>
      <c r="O1384" s="34">
        <v>57</v>
      </c>
      <c r="P1384" s="34">
        <v>34</v>
      </c>
      <c r="Q1384" s="34">
        <v>69</v>
      </c>
      <c r="R1384" s="34">
        <v>33</v>
      </c>
      <c r="S1384" s="34">
        <v>53</v>
      </c>
      <c r="T1384" s="34">
        <v>29</v>
      </c>
      <c r="U1384" s="34">
        <v>39</v>
      </c>
      <c r="V1384" s="34">
        <v>63</v>
      </c>
      <c r="W1384" s="34">
        <v>85</v>
      </c>
      <c r="X1384" s="34">
        <v>86</v>
      </c>
      <c r="Y1384" s="34">
        <v>58</v>
      </c>
      <c r="Z1384" s="34">
        <v>44</v>
      </c>
      <c r="AA1384" s="34">
        <v>60</v>
      </c>
      <c r="AB1384" s="34">
        <v>42</v>
      </c>
      <c r="AC1384" s="34">
        <v>67</v>
      </c>
    </row>
    <row r="1385" spans="1:29" x14ac:dyDescent="0.2">
      <c r="A1385" s="34" t="s">
        <v>61878</v>
      </c>
      <c r="B1385" s="34">
        <v>99</v>
      </c>
      <c r="C1385" s="34">
        <v>142</v>
      </c>
      <c r="D1385" s="34">
        <v>196</v>
      </c>
      <c r="E1385" s="34">
        <v>177</v>
      </c>
      <c r="F1385" s="34">
        <v>155</v>
      </c>
      <c r="G1385" s="34">
        <v>154</v>
      </c>
      <c r="H1385" s="34">
        <v>122</v>
      </c>
      <c r="I1385" s="34">
        <v>153</v>
      </c>
      <c r="J1385" s="34">
        <v>126</v>
      </c>
      <c r="K1385" s="34">
        <v>156</v>
      </c>
      <c r="L1385" s="34">
        <v>90</v>
      </c>
      <c r="M1385" s="34">
        <v>114</v>
      </c>
      <c r="N1385" s="34">
        <v>123</v>
      </c>
      <c r="O1385" s="34">
        <v>125</v>
      </c>
      <c r="P1385" s="34">
        <v>98</v>
      </c>
      <c r="Q1385" s="34">
        <v>183</v>
      </c>
      <c r="R1385" s="34">
        <v>181</v>
      </c>
      <c r="S1385" s="34">
        <v>193</v>
      </c>
      <c r="T1385" s="34">
        <v>138</v>
      </c>
      <c r="U1385" s="34">
        <v>169</v>
      </c>
      <c r="V1385" s="34">
        <v>172</v>
      </c>
      <c r="W1385" s="34">
        <v>165</v>
      </c>
      <c r="X1385" s="34">
        <v>192</v>
      </c>
      <c r="Y1385" s="34">
        <v>141</v>
      </c>
      <c r="Z1385" s="34">
        <v>178</v>
      </c>
      <c r="AA1385" s="34">
        <v>203</v>
      </c>
      <c r="AB1385" s="34">
        <v>119</v>
      </c>
      <c r="AC1385" s="34">
        <v>232</v>
      </c>
    </row>
    <row r="1386" spans="1:29" x14ac:dyDescent="0.2">
      <c r="A1386" s="34" t="s">
        <v>61879</v>
      </c>
      <c r="B1386" s="34">
        <v>443</v>
      </c>
      <c r="C1386" s="34">
        <v>559</v>
      </c>
      <c r="D1386" s="34">
        <v>683</v>
      </c>
      <c r="E1386" s="34">
        <v>609</v>
      </c>
      <c r="F1386" s="34">
        <v>619</v>
      </c>
      <c r="G1386" s="34">
        <v>570</v>
      </c>
      <c r="H1386" s="34">
        <v>656</v>
      </c>
      <c r="I1386" s="34">
        <v>449</v>
      </c>
      <c r="J1386" s="34">
        <v>573</v>
      </c>
      <c r="K1386" s="34">
        <v>631</v>
      </c>
      <c r="L1386" s="34">
        <v>464</v>
      </c>
      <c r="M1386" s="34">
        <v>480</v>
      </c>
      <c r="N1386" s="34">
        <v>544</v>
      </c>
      <c r="O1386" s="34">
        <v>494</v>
      </c>
      <c r="P1386" s="34">
        <v>508</v>
      </c>
      <c r="Q1386" s="34">
        <v>728</v>
      </c>
      <c r="R1386" s="34">
        <v>701</v>
      </c>
      <c r="S1386" s="34">
        <v>706</v>
      </c>
      <c r="T1386" s="34">
        <v>553</v>
      </c>
      <c r="U1386" s="34">
        <v>561</v>
      </c>
      <c r="V1386" s="34">
        <v>772</v>
      </c>
      <c r="W1386" s="34">
        <v>659</v>
      </c>
      <c r="X1386" s="34">
        <v>734</v>
      </c>
      <c r="Y1386" s="34">
        <v>635</v>
      </c>
      <c r="Z1386" s="34">
        <v>673</v>
      </c>
      <c r="AA1386" s="34">
        <v>761</v>
      </c>
      <c r="AB1386" s="34">
        <v>712</v>
      </c>
      <c r="AC1386" s="34">
        <v>1039</v>
      </c>
    </row>
    <row r="1387" spans="1:29" x14ac:dyDescent="0.2">
      <c r="A1387" s="34" t="s">
        <v>61880</v>
      </c>
      <c r="B1387" s="34">
        <v>133</v>
      </c>
      <c r="C1387" s="34">
        <v>315</v>
      </c>
      <c r="D1387" s="34">
        <v>234</v>
      </c>
      <c r="E1387" s="34">
        <v>303</v>
      </c>
      <c r="F1387" s="34">
        <v>177</v>
      </c>
      <c r="G1387" s="34">
        <v>241</v>
      </c>
      <c r="H1387" s="34">
        <v>158</v>
      </c>
      <c r="I1387" s="34">
        <v>245</v>
      </c>
      <c r="J1387" s="34">
        <v>136</v>
      </c>
      <c r="K1387" s="34">
        <v>302</v>
      </c>
      <c r="L1387" s="34">
        <v>95</v>
      </c>
      <c r="M1387" s="34">
        <v>226</v>
      </c>
      <c r="N1387" s="34">
        <v>138</v>
      </c>
      <c r="O1387" s="34">
        <v>199</v>
      </c>
      <c r="P1387" s="34">
        <v>149</v>
      </c>
      <c r="Q1387" s="34">
        <v>260</v>
      </c>
      <c r="R1387" s="34">
        <v>192</v>
      </c>
      <c r="S1387" s="34">
        <v>363</v>
      </c>
      <c r="T1387" s="34">
        <v>123</v>
      </c>
      <c r="U1387" s="34">
        <v>164</v>
      </c>
      <c r="V1387" s="34">
        <v>208</v>
      </c>
      <c r="W1387" s="34">
        <v>244</v>
      </c>
      <c r="X1387" s="34">
        <v>207</v>
      </c>
      <c r="Y1387" s="34">
        <v>220</v>
      </c>
      <c r="Z1387" s="34">
        <v>234</v>
      </c>
      <c r="AA1387" s="34">
        <v>369</v>
      </c>
      <c r="AB1387" s="34">
        <v>183</v>
      </c>
      <c r="AC1387" s="34">
        <v>395</v>
      </c>
    </row>
    <row r="1388" spans="1:29" x14ac:dyDescent="0.2">
      <c r="A1388" s="34" t="s">
        <v>61881</v>
      </c>
      <c r="B1388" s="34">
        <v>128</v>
      </c>
      <c r="C1388" s="34">
        <v>130</v>
      </c>
      <c r="D1388" s="34">
        <v>154</v>
      </c>
      <c r="E1388" s="34">
        <v>161</v>
      </c>
      <c r="F1388" s="34">
        <v>142</v>
      </c>
      <c r="G1388" s="34">
        <v>184</v>
      </c>
      <c r="H1388" s="34">
        <v>149</v>
      </c>
      <c r="I1388" s="34">
        <v>134</v>
      </c>
      <c r="J1388" s="34">
        <v>189</v>
      </c>
      <c r="K1388" s="34">
        <v>145</v>
      </c>
      <c r="L1388" s="34">
        <v>142</v>
      </c>
      <c r="M1388" s="34">
        <v>88</v>
      </c>
      <c r="N1388" s="34">
        <v>102</v>
      </c>
      <c r="O1388" s="34">
        <v>79</v>
      </c>
      <c r="P1388" s="34">
        <v>159</v>
      </c>
      <c r="Q1388" s="34">
        <v>148</v>
      </c>
      <c r="R1388" s="34">
        <v>221</v>
      </c>
      <c r="S1388" s="34">
        <v>153</v>
      </c>
      <c r="T1388" s="34">
        <v>164</v>
      </c>
      <c r="U1388" s="34">
        <v>189</v>
      </c>
      <c r="V1388" s="34">
        <v>184</v>
      </c>
      <c r="W1388" s="34">
        <v>190</v>
      </c>
      <c r="X1388" s="34">
        <v>190</v>
      </c>
      <c r="Y1388" s="34">
        <v>161</v>
      </c>
      <c r="Z1388" s="34">
        <v>145</v>
      </c>
      <c r="AA1388" s="34">
        <v>143</v>
      </c>
      <c r="AB1388" s="34">
        <v>222</v>
      </c>
      <c r="AC1388" s="34">
        <v>172</v>
      </c>
    </row>
    <row r="1389" spans="1:29" x14ac:dyDescent="0.2">
      <c r="A1389" s="34" t="s">
        <v>61882</v>
      </c>
      <c r="B1389" s="34">
        <v>114</v>
      </c>
      <c r="C1389" s="34">
        <v>165</v>
      </c>
      <c r="D1389" s="34">
        <v>166</v>
      </c>
      <c r="E1389" s="34">
        <v>167</v>
      </c>
      <c r="F1389" s="34">
        <v>167</v>
      </c>
      <c r="G1389" s="34">
        <v>159</v>
      </c>
      <c r="H1389" s="34">
        <v>174</v>
      </c>
      <c r="I1389" s="34">
        <v>111</v>
      </c>
      <c r="J1389" s="34">
        <v>142</v>
      </c>
      <c r="K1389" s="34">
        <v>161</v>
      </c>
      <c r="L1389" s="34">
        <v>124</v>
      </c>
      <c r="M1389" s="34">
        <v>132</v>
      </c>
      <c r="N1389" s="34">
        <v>119</v>
      </c>
      <c r="O1389" s="34">
        <v>131</v>
      </c>
      <c r="P1389" s="34">
        <v>164</v>
      </c>
      <c r="Q1389" s="34">
        <v>220</v>
      </c>
      <c r="R1389" s="34">
        <v>185</v>
      </c>
      <c r="S1389" s="34">
        <v>192</v>
      </c>
      <c r="T1389" s="34">
        <v>143</v>
      </c>
      <c r="U1389" s="34">
        <v>146</v>
      </c>
      <c r="V1389" s="34">
        <v>179</v>
      </c>
      <c r="W1389" s="34">
        <v>253</v>
      </c>
      <c r="X1389" s="34">
        <v>190</v>
      </c>
      <c r="Y1389" s="34">
        <v>122</v>
      </c>
      <c r="Z1389" s="34">
        <v>150</v>
      </c>
      <c r="AA1389" s="34">
        <v>195</v>
      </c>
      <c r="AB1389" s="34">
        <v>157</v>
      </c>
      <c r="AC1389" s="34">
        <v>215</v>
      </c>
    </row>
    <row r="1390" spans="1:29" x14ac:dyDescent="0.2">
      <c r="A1390" s="34" t="s">
        <v>61883</v>
      </c>
      <c r="B1390" s="34">
        <v>53</v>
      </c>
      <c r="C1390" s="34">
        <v>100</v>
      </c>
      <c r="D1390" s="34">
        <v>70</v>
      </c>
      <c r="E1390" s="34">
        <v>100</v>
      </c>
      <c r="F1390" s="34">
        <v>98</v>
      </c>
      <c r="G1390" s="34">
        <v>102</v>
      </c>
      <c r="H1390" s="34">
        <v>78</v>
      </c>
      <c r="I1390" s="34">
        <v>50</v>
      </c>
      <c r="J1390" s="34">
        <v>56</v>
      </c>
      <c r="K1390" s="34">
        <v>89</v>
      </c>
      <c r="L1390" s="34">
        <v>36</v>
      </c>
      <c r="M1390" s="34">
        <v>59</v>
      </c>
      <c r="N1390" s="34">
        <v>71</v>
      </c>
      <c r="O1390" s="34">
        <v>106</v>
      </c>
      <c r="P1390" s="34">
        <v>60</v>
      </c>
      <c r="Q1390" s="34">
        <v>135</v>
      </c>
      <c r="R1390" s="34">
        <v>102</v>
      </c>
      <c r="S1390" s="34">
        <v>134</v>
      </c>
      <c r="T1390" s="34">
        <v>85</v>
      </c>
      <c r="U1390" s="34">
        <v>96</v>
      </c>
      <c r="V1390" s="34">
        <v>98</v>
      </c>
      <c r="W1390" s="34">
        <v>110</v>
      </c>
      <c r="X1390" s="34">
        <v>120</v>
      </c>
      <c r="Y1390" s="34">
        <v>106</v>
      </c>
      <c r="Z1390" s="34">
        <v>90</v>
      </c>
      <c r="AA1390" s="34">
        <v>107</v>
      </c>
      <c r="AB1390" s="34">
        <v>99</v>
      </c>
      <c r="AC1390" s="34">
        <v>141</v>
      </c>
    </row>
    <row r="1391" spans="1:29" x14ac:dyDescent="0.2">
      <c r="A1391" s="34" t="s">
        <v>61884</v>
      </c>
      <c r="B1391" s="34">
        <v>139</v>
      </c>
      <c r="C1391" s="34">
        <v>131</v>
      </c>
      <c r="D1391" s="34">
        <v>169</v>
      </c>
      <c r="E1391" s="34">
        <v>191</v>
      </c>
      <c r="F1391" s="34">
        <v>149</v>
      </c>
      <c r="G1391" s="34">
        <v>149</v>
      </c>
      <c r="H1391" s="34">
        <v>106</v>
      </c>
      <c r="I1391" s="34">
        <v>108</v>
      </c>
      <c r="J1391" s="34">
        <v>109</v>
      </c>
      <c r="K1391" s="34">
        <v>141</v>
      </c>
      <c r="L1391" s="34">
        <v>140</v>
      </c>
      <c r="M1391" s="34">
        <v>127</v>
      </c>
      <c r="N1391" s="34">
        <v>140</v>
      </c>
      <c r="O1391" s="34">
        <v>133</v>
      </c>
      <c r="P1391" s="34">
        <v>155</v>
      </c>
      <c r="Q1391" s="34">
        <v>201</v>
      </c>
      <c r="R1391" s="34">
        <v>163</v>
      </c>
      <c r="S1391" s="34">
        <v>187</v>
      </c>
      <c r="T1391" s="34">
        <v>191</v>
      </c>
      <c r="U1391" s="34">
        <v>176</v>
      </c>
      <c r="V1391" s="34">
        <v>152</v>
      </c>
      <c r="W1391" s="34">
        <v>165</v>
      </c>
      <c r="X1391" s="34">
        <v>132</v>
      </c>
      <c r="Y1391" s="34">
        <v>185</v>
      </c>
      <c r="Z1391" s="34">
        <v>170</v>
      </c>
      <c r="AA1391" s="34">
        <v>197</v>
      </c>
      <c r="AB1391" s="34">
        <v>167</v>
      </c>
      <c r="AC1391" s="34">
        <v>251</v>
      </c>
    </row>
    <row r="1392" spans="1:29" x14ac:dyDescent="0.2">
      <c r="A1392" s="34" t="s">
        <v>61885</v>
      </c>
      <c r="B1392" s="34">
        <v>68</v>
      </c>
      <c r="C1392" s="34">
        <v>140</v>
      </c>
      <c r="D1392" s="34">
        <v>166</v>
      </c>
      <c r="E1392" s="34">
        <v>185</v>
      </c>
      <c r="F1392" s="34">
        <v>134</v>
      </c>
      <c r="G1392" s="34">
        <v>138</v>
      </c>
      <c r="H1392" s="34">
        <v>92</v>
      </c>
      <c r="I1392" s="34">
        <v>113</v>
      </c>
      <c r="J1392" s="34">
        <v>60</v>
      </c>
      <c r="K1392" s="34">
        <v>194</v>
      </c>
      <c r="L1392" s="34">
        <v>32</v>
      </c>
      <c r="M1392" s="34">
        <v>117</v>
      </c>
      <c r="N1392" s="34">
        <v>70</v>
      </c>
      <c r="O1392" s="34">
        <v>108</v>
      </c>
      <c r="P1392" s="34">
        <v>65</v>
      </c>
      <c r="Q1392" s="34">
        <v>113</v>
      </c>
      <c r="R1392" s="34">
        <v>76</v>
      </c>
      <c r="S1392" s="34">
        <v>218</v>
      </c>
      <c r="T1392" s="34">
        <v>40</v>
      </c>
      <c r="U1392" s="34">
        <v>73</v>
      </c>
      <c r="V1392" s="34">
        <v>103</v>
      </c>
      <c r="W1392" s="34">
        <v>79</v>
      </c>
      <c r="X1392" s="34">
        <v>133</v>
      </c>
      <c r="Y1392" s="34">
        <v>62</v>
      </c>
      <c r="Z1392" s="34">
        <v>144</v>
      </c>
      <c r="AA1392" s="34">
        <v>141</v>
      </c>
      <c r="AB1392" s="34">
        <v>56</v>
      </c>
      <c r="AC1392" s="34">
        <v>252</v>
      </c>
    </row>
    <row r="1393" spans="1:29" x14ac:dyDescent="0.2">
      <c r="A1393" s="34" t="s">
        <v>61886</v>
      </c>
      <c r="B1393" s="34">
        <v>83</v>
      </c>
      <c r="C1393" s="34">
        <v>80</v>
      </c>
      <c r="D1393" s="34">
        <v>50</v>
      </c>
      <c r="E1393" s="34">
        <v>95</v>
      </c>
      <c r="F1393" s="34">
        <v>61</v>
      </c>
      <c r="G1393" s="34">
        <v>85</v>
      </c>
      <c r="H1393" s="34">
        <v>63</v>
      </c>
      <c r="I1393" s="34">
        <v>62</v>
      </c>
      <c r="J1393" s="34">
        <v>44</v>
      </c>
      <c r="K1393" s="34">
        <v>87</v>
      </c>
      <c r="L1393" s="34">
        <v>56</v>
      </c>
      <c r="M1393" s="34">
        <v>53</v>
      </c>
      <c r="N1393" s="34">
        <v>53</v>
      </c>
      <c r="O1393" s="34">
        <v>59</v>
      </c>
      <c r="P1393" s="34">
        <v>42</v>
      </c>
      <c r="Q1393" s="34">
        <v>68</v>
      </c>
      <c r="R1393" s="34">
        <v>59</v>
      </c>
      <c r="S1393" s="34">
        <v>93</v>
      </c>
      <c r="T1393" s="34">
        <v>55</v>
      </c>
      <c r="U1393" s="34">
        <v>61</v>
      </c>
      <c r="V1393" s="34">
        <v>81</v>
      </c>
      <c r="W1393" s="34">
        <v>89</v>
      </c>
      <c r="X1393" s="34">
        <v>83</v>
      </c>
      <c r="Y1393" s="34">
        <v>71</v>
      </c>
      <c r="Z1393" s="34">
        <v>64</v>
      </c>
      <c r="AA1393" s="34">
        <v>79</v>
      </c>
      <c r="AB1393" s="34">
        <v>91</v>
      </c>
      <c r="AC1393" s="34">
        <v>129</v>
      </c>
    </row>
    <row r="1394" spans="1:29" x14ac:dyDescent="0.2">
      <c r="A1394" s="34" t="s">
        <v>61887</v>
      </c>
      <c r="B1394" s="34">
        <v>124</v>
      </c>
      <c r="C1394" s="34">
        <v>133</v>
      </c>
      <c r="D1394" s="34">
        <v>131</v>
      </c>
      <c r="E1394" s="34">
        <v>123</v>
      </c>
      <c r="F1394" s="34">
        <v>150</v>
      </c>
      <c r="G1394" s="34">
        <v>123</v>
      </c>
      <c r="H1394" s="34">
        <v>154</v>
      </c>
      <c r="I1394" s="34">
        <v>117</v>
      </c>
      <c r="J1394" s="34">
        <v>148</v>
      </c>
      <c r="K1394" s="34">
        <v>156</v>
      </c>
      <c r="L1394" s="34">
        <v>129</v>
      </c>
      <c r="M1394" s="34">
        <v>107</v>
      </c>
      <c r="N1394" s="34">
        <v>110</v>
      </c>
      <c r="O1394" s="34">
        <v>120</v>
      </c>
      <c r="P1394" s="34">
        <v>99</v>
      </c>
      <c r="Q1394" s="34">
        <v>138</v>
      </c>
      <c r="R1394" s="34">
        <v>167</v>
      </c>
      <c r="S1394" s="34">
        <v>159</v>
      </c>
      <c r="T1394" s="34">
        <v>146</v>
      </c>
      <c r="U1394" s="34">
        <v>144</v>
      </c>
      <c r="V1394" s="34">
        <v>212</v>
      </c>
      <c r="W1394" s="34">
        <v>153</v>
      </c>
      <c r="X1394" s="34">
        <v>191</v>
      </c>
      <c r="Y1394" s="34">
        <v>171</v>
      </c>
      <c r="Z1394" s="34">
        <v>149</v>
      </c>
      <c r="AA1394" s="34">
        <v>225</v>
      </c>
      <c r="AB1394" s="34">
        <v>168</v>
      </c>
      <c r="AC1394" s="34">
        <v>180</v>
      </c>
    </row>
    <row r="1395" spans="1:29" x14ac:dyDescent="0.2">
      <c r="A1395" s="34" t="s">
        <v>61888</v>
      </c>
      <c r="B1395" s="34">
        <v>84</v>
      </c>
      <c r="C1395" s="34">
        <v>115</v>
      </c>
      <c r="D1395" s="34">
        <v>115</v>
      </c>
      <c r="E1395" s="34">
        <v>109</v>
      </c>
      <c r="F1395" s="34">
        <v>79</v>
      </c>
      <c r="G1395" s="34">
        <v>127</v>
      </c>
      <c r="H1395" s="34">
        <v>72</v>
      </c>
      <c r="I1395" s="34">
        <v>74</v>
      </c>
      <c r="J1395" s="34">
        <v>80</v>
      </c>
      <c r="K1395" s="34">
        <v>127</v>
      </c>
      <c r="L1395" s="34">
        <v>46</v>
      </c>
      <c r="M1395" s="34">
        <v>92</v>
      </c>
      <c r="N1395" s="34">
        <v>85</v>
      </c>
      <c r="O1395" s="34">
        <v>88</v>
      </c>
      <c r="P1395" s="34">
        <v>78</v>
      </c>
      <c r="Q1395" s="34">
        <v>94</v>
      </c>
      <c r="R1395" s="34">
        <v>74</v>
      </c>
      <c r="S1395" s="34">
        <v>148</v>
      </c>
      <c r="T1395" s="34">
        <v>54</v>
      </c>
      <c r="U1395" s="34">
        <v>70</v>
      </c>
      <c r="V1395" s="34">
        <v>95</v>
      </c>
      <c r="W1395" s="34">
        <v>94</v>
      </c>
      <c r="X1395" s="34">
        <v>142</v>
      </c>
      <c r="Y1395" s="34">
        <v>74</v>
      </c>
      <c r="Z1395" s="34">
        <v>122</v>
      </c>
      <c r="AA1395" s="34">
        <v>140</v>
      </c>
      <c r="AB1395" s="34">
        <v>71</v>
      </c>
      <c r="AC1395" s="34">
        <v>155</v>
      </c>
    </row>
    <row r="1396" spans="1:29" x14ac:dyDescent="0.2">
      <c r="A1396" s="34" t="s">
        <v>61889</v>
      </c>
      <c r="B1396" s="34">
        <v>180</v>
      </c>
      <c r="C1396" s="34">
        <v>202</v>
      </c>
      <c r="D1396" s="34">
        <v>205</v>
      </c>
      <c r="E1396" s="34">
        <v>257</v>
      </c>
      <c r="F1396" s="34">
        <v>220</v>
      </c>
      <c r="G1396" s="34">
        <v>203</v>
      </c>
      <c r="H1396" s="34">
        <v>233</v>
      </c>
      <c r="I1396" s="34">
        <v>218</v>
      </c>
      <c r="J1396" s="34">
        <v>176</v>
      </c>
      <c r="K1396" s="34">
        <v>283</v>
      </c>
      <c r="L1396" s="34">
        <v>167</v>
      </c>
      <c r="M1396" s="34">
        <v>263</v>
      </c>
      <c r="N1396" s="34">
        <v>208</v>
      </c>
      <c r="O1396" s="34">
        <v>253</v>
      </c>
      <c r="P1396" s="34">
        <v>203</v>
      </c>
      <c r="Q1396" s="34">
        <v>276</v>
      </c>
      <c r="R1396" s="34">
        <v>264</v>
      </c>
      <c r="S1396" s="34">
        <v>279</v>
      </c>
      <c r="T1396" s="34">
        <v>187</v>
      </c>
      <c r="U1396" s="34">
        <v>249</v>
      </c>
      <c r="V1396" s="34">
        <v>232</v>
      </c>
      <c r="W1396" s="34">
        <v>301</v>
      </c>
      <c r="X1396" s="34">
        <v>275</v>
      </c>
      <c r="Y1396" s="34">
        <v>301</v>
      </c>
      <c r="Z1396" s="34">
        <v>199</v>
      </c>
      <c r="AA1396" s="34">
        <v>277</v>
      </c>
      <c r="AB1396" s="34">
        <v>212</v>
      </c>
      <c r="AC1396" s="34">
        <v>411</v>
      </c>
    </row>
    <row r="1397" spans="1:29" x14ac:dyDescent="0.2">
      <c r="A1397" s="34" t="s">
        <v>61890</v>
      </c>
      <c r="B1397" s="34">
        <v>66</v>
      </c>
      <c r="C1397" s="34">
        <v>140</v>
      </c>
      <c r="D1397" s="34">
        <v>148</v>
      </c>
      <c r="E1397" s="34">
        <v>158</v>
      </c>
      <c r="F1397" s="34">
        <v>95</v>
      </c>
      <c r="G1397" s="34">
        <v>120</v>
      </c>
      <c r="H1397" s="34">
        <v>63</v>
      </c>
      <c r="I1397" s="34">
        <v>109</v>
      </c>
      <c r="J1397" s="34">
        <v>39</v>
      </c>
      <c r="K1397" s="34">
        <v>112</v>
      </c>
      <c r="L1397" s="34">
        <v>17</v>
      </c>
      <c r="M1397" s="34">
        <v>98</v>
      </c>
      <c r="N1397" s="34">
        <v>59</v>
      </c>
      <c r="O1397" s="34">
        <v>70</v>
      </c>
      <c r="P1397" s="34">
        <v>70</v>
      </c>
      <c r="Q1397" s="34">
        <v>87</v>
      </c>
      <c r="R1397" s="34">
        <v>55</v>
      </c>
      <c r="S1397" s="34">
        <v>163</v>
      </c>
      <c r="T1397" s="34">
        <v>33</v>
      </c>
      <c r="U1397" s="34">
        <v>57</v>
      </c>
      <c r="V1397" s="34">
        <v>75</v>
      </c>
      <c r="W1397" s="34">
        <v>78</v>
      </c>
      <c r="X1397" s="34">
        <v>99</v>
      </c>
      <c r="Y1397" s="34">
        <v>52</v>
      </c>
      <c r="Z1397" s="34">
        <v>127</v>
      </c>
      <c r="AA1397" s="34">
        <v>129</v>
      </c>
      <c r="AB1397" s="34">
        <v>40</v>
      </c>
      <c r="AC1397" s="34">
        <v>140</v>
      </c>
    </row>
    <row r="1398" spans="1:29" x14ac:dyDescent="0.2">
      <c r="A1398" s="34" t="s">
        <v>61891</v>
      </c>
      <c r="B1398" s="34">
        <v>312</v>
      </c>
      <c r="C1398" s="34">
        <v>507</v>
      </c>
      <c r="D1398" s="34">
        <v>583</v>
      </c>
      <c r="E1398" s="34">
        <v>654</v>
      </c>
      <c r="F1398" s="34">
        <v>532</v>
      </c>
      <c r="G1398" s="34">
        <v>674</v>
      </c>
      <c r="H1398" s="34">
        <v>479</v>
      </c>
      <c r="I1398" s="34">
        <v>561</v>
      </c>
      <c r="J1398" s="34">
        <v>426</v>
      </c>
      <c r="K1398" s="34">
        <v>602</v>
      </c>
      <c r="L1398" s="34">
        <v>348</v>
      </c>
      <c r="M1398" s="34">
        <v>504</v>
      </c>
      <c r="N1398" s="34">
        <v>380</v>
      </c>
      <c r="O1398" s="34">
        <v>468</v>
      </c>
      <c r="P1398" s="34">
        <v>408</v>
      </c>
      <c r="Q1398" s="34">
        <v>692</v>
      </c>
      <c r="R1398" s="34">
        <v>530</v>
      </c>
      <c r="S1398" s="34">
        <v>751</v>
      </c>
      <c r="T1398" s="34">
        <v>425</v>
      </c>
      <c r="U1398" s="34">
        <v>502</v>
      </c>
      <c r="V1398" s="34">
        <v>465</v>
      </c>
      <c r="W1398" s="34">
        <v>503</v>
      </c>
      <c r="X1398" s="34">
        <v>593</v>
      </c>
      <c r="Y1398" s="34">
        <v>571</v>
      </c>
      <c r="Z1398" s="34">
        <v>504</v>
      </c>
      <c r="AA1398" s="34">
        <v>696</v>
      </c>
      <c r="AB1398" s="34">
        <v>428</v>
      </c>
      <c r="AC1398" s="34">
        <v>883</v>
      </c>
    </row>
    <row r="1399" spans="1:29" x14ac:dyDescent="0.2">
      <c r="A1399" s="34" t="s">
        <v>61892</v>
      </c>
      <c r="B1399" s="34">
        <v>90</v>
      </c>
      <c r="C1399" s="34">
        <v>162</v>
      </c>
      <c r="D1399" s="34">
        <v>145</v>
      </c>
      <c r="E1399" s="34">
        <v>168</v>
      </c>
      <c r="F1399" s="34">
        <v>147</v>
      </c>
      <c r="G1399" s="34">
        <v>130</v>
      </c>
      <c r="H1399" s="34">
        <v>121</v>
      </c>
      <c r="I1399" s="34">
        <v>146</v>
      </c>
      <c r="J1399" s="34">
        <v>105</v>
      </c>
      <c r="K1399" s="34">
        <v>172</v>
      </c>
      <c r="L1399" s="34">
        <v>134</v>
      </c>
      <c r="M1399" s="34">
        <v>132</v>
      </c>
      <c r="N1399" s="34">
        <v>123</v>
      </c>
      <c r="O1399" s="34">
        <v>121</v>
      </c>
      <c r="P1399" s="34">
        <v>94</v>
      </c>
      <c r="Q1399" s="34">
        <v>169</v>
      </c>
      <c r="R1399" s="34">
        <v>194</v>
      </c>
      <c r="S1399" s="34">
        <v>192</v>
      </c>
      <c r="T1399" s="34">
        <v>139</v>
      </c>
      <c r="U1399" s="34">
        <v>128</v>
      </c>
      <c r="V1399" s="34">
        <v>176</v>
      </c>
      <c r="W1399" s="34">
        <v>160</v>
      </c>
      <c r="X1399" s="34">
        <v>139</v>
      </c>
      <c r="Y1399" s="34">
        <v>151</v>
      </c>
      <c r="Z1399" s="34">
        <v>130</v>
      </c>
      <c r="AA1399" s="34">
        <v>208</v>
      </c>
      <c r="AB1399" s="34">
        <v>139</v>
      </c>
      <c r="AC1399" s="34">
        <v>264</v>
      </c>
    </row>
    <row r="1400" spans="1:29" x14ac:dyDescent="0.2">
      <c r="A1400" s="34" t="s">
        <v>61893</v>
      </c>
      <c r="B1400" s="34">
        <v>67</v>
      </c>
      <c r="C1400" s="34">
        <v>102</v>
      </c>
      <c r="D1400" s="34">
        <v>121</v>
      </c>
      <c r="E1400" s="34">
        <v>73</v>
      </c>
      <c r="F1400" s="34">
        <v>60</v>
      </c>
      <c r="G1400" s="34">
        <v>107</v>
      </c>
      <c r="H1400" s="34">
        <v>79</v>
      </c>
      <c r="I1400" s="34">
        <v>66</v>
      </c>
      <c r="J1400" s="34">
        <v>63</v>
      </c>
      <c r="K1400" s="34">
        <v>112</v>
      </c>
      <c r="L1400" s="34">
        <v>31</v>
      </c>
      <c r="M1400" s="34">
        <v>67</v>
      </c>
      <c r="N1400" s="34">
        <v>70</v>
      </c>
      <c r="O1400" s="34">
        <v>66</v>
      </c>
      <c r="P1400" s="34">
        <v>67</v>
      </c>
      <c r="Q1400" s="34">
        <v>99</v>
      </c>
      <c r="R1400" s="34">
        <v>58</v>
      </c>
      <c r="S1400" s="34">
        <v>112</v>
      </c>
      <c r="T1400" s="34">
        <v>53</v>
      </c>
      <c r="U1400" s="34">
        <v>70</v>
      </c>
      <c r="V1400" s="34">
        <v>83</v>
      </c>
      <c r="W1400" s="34">
        <v>86</v>
      </c>
      <c r="X1400" s="34">
        <v>80</v>
      </c>
      <c r="Y1400" s="34">
        <v>45</v>
      </c>
      <c r="Z1400" s="34">
        <v>80</v>
      </c>
      <c r="AA1400" s="34">
        <v>116</v>
      </c>
      <c r="AB1400" s="34">
        <v>59</v>
      </c>
      <c r="AC1400" s="34">
        <v>100</v>
      </c>
    </row>
    <row r="1401" spans="1:29" x14ac:dyDescent="0.2">
      <c r="A1401" s="34" t="s">
        <v>61894</v>
      </c>
      <c r="B1401" s="34">
        <v>17</v>
      </c>
      <c r="C1401" s="34">
        <v>32</v>
      </c>
      <c r="D1401" s="34">
        <v>18</v>
      </c>
      <c r="E1401" s="34">
        <v>19</v>
      </c>
      <c r="F1401" s="34">
        <v>22</v>
      </c>
      <c r="G1401" s="34">
        <v>13</v>
      </c>
      <c r="H1401" s="34">
        <v>24</v>
      </c>
      <c r="I1401" s="34">
        <v>26</v>
      </c>
      <c r="J1401" s="34">
        <v>10</v>
      </c>
      <c r="K1401" s="34">
        <v>16</v>
      </c>
      <c r="L1401" s="34">
        <v>17</v>
      </c>
      <c r="M1401" s="34">
        <v>10</v>
      </c>
      <c r="N1401" s="34">
        <v>19</v>
      </c>
      <c r="O1401" s="34">
        <v>24</v>
      </c>
      <c r="P1401" s="34">
        <v>27</v>
      </c>
      <c r="Q1401" s="34">
        <v>22</v>
      </c>
      <c r="R1401" s="34">
        <v>21</v>
      </c>
      <c r="S1401" s="34">
        <v>34</v>
      </c>
      <c r="T1401" s="34">
        <v>8</v>
      </c>
      <c r="U1401" s="34">
        <v>10</v>
      </c>
      <c r="V1401" s="34">
        <v>20</v>
      </c>
      <c r="W1401" s="34">
        <v>26</v>
      </c>
      <c r="X1401" s="34">
        <v>35</v>
      </c>
      <c r="Y1401" s="34">
        <v>11</v>
      </c>
      <c r="Z1401" s="34">
        <v>18</v>
      </c>
      <c r="AA1401" s="34">
        <v>28</v>
      </c>
      <c r="AB1401" s="34">
        <v>20</v>
      </c>
      <c r="AC1401" s="34">
        <v>31</v>
      </c>
    </row>
    <row r="1402" spans="1:29" x14ac:dyDescent="0.2">
      <c r="A1402" s="34" t="s">
        <v>61895</v>
      </c>
      <c r="B1402" s="34">
        <v>121</v>
      </c>
      <c r="C1402" s="34">
        <v>133</v>
      </c>
      <c r="D1402" s="34">
        <v>77</v>
      </c>
      <c r="E1402" s="34">
        <v>155</v>
      </c>
      <c r="F1402" s="34">
        <v>106</v>
      </c>
      <c r="G1402" s="34">
        <v>168</v>
      </c>
      <c r="H1402" s="34">
        <v>89</v>
      </c>
      <c r="I1402" s="34">
        <v>146</v>
      </c>
      <c r="J1402" s="34">
        <v>81</v>
      </c>
      <c r="K1402" s="34">
        <v>149</v>
      </c>
      <c r="L1402" s="34">
        <v>52</v>
      </c>
      <c r="M1402" s="34">
        <v>139</v>
      </c>
      <c r="N1402" s="34">
        <v>67</v>
      </c>
      <c r="O1402" s="34">
        <v>111</v>
      </c>
      <c r="P1402" s="34">
        <v>77</v>
      </c>
      <c r="Q1402" s="34">
        <v>149</v>
      </c>
      <c r="R1402" s="34">
        <v>133</v>
      </c>
      <c r="S1402" s="34">
        <v>158</v>
      </c>
      <c r="T1402" s="34">
        <v>97</v>
      </c>
      <c r="U1402" s="34">
        <v>119</v>
      </c>
      <c r="V1402" s="34">
        <v>83</v>
      </c>
      <c r="W1402" s="34">
        <v>129</v>
      </c>
      <c r="X1402" s="34">
        <v>100</v>
      </c>
      <c r="Y1402" s="34">
        <v>135</v>
      </c>
      <c r="Z1402" s="34">
        <v>114</v>
      </c>
      <c r="AA1402" s="34">
        <v>164</v>
      </c>
      <c r="AB1402" s="34">
        <v>107</v>
      </c>
      <c r="AC1402" s="34">
        <v>136</v>
      </c>
    </row>
    <row r="1403" spans="1:29" x14ac:dyDescent="0.2">
      <c r="A1403" s="34" t="s">
        <v>61896</v>
      </c>
      <c r="B1403" s="34">
        <v>47</v>
      </c>
      <c r="C1403" s="34">
        <v>43</v>
      </c>
      <c r="D1403" s="34">
        <v>58</v>
      </c>
      <c r="E1403" s="34">
        <v>58</v>
      </c>
      <c r="F1403" s="34">
        <v>49</v>
      </c>
      <c r="G1403" s="34">
        <v>63</v>
      </c>
      <c r="H1403" s="34">
        <v>56</v>
      </c>
      <c r="I1403" s="34">
        <v>50</v>
      </c>
      <c r="J1403" s="34">
        <v>49</v>
      </c>
      <c r="K1403" s="34">
        <v>73</v>
      </c>
      <c r="L1403" s="34">
        <v>18</v>
      </c>
      <c r="M1403" s="34">
        <v>57</v>
      </c>
      <c r="N1403" s="34">
        <v>26</v>
      </c>
      <c r="O1403" s="34">
        <v>41</v>
      </c>
      <c r="P1403" s="34">
        <v>24</v>
      </c>
      <c r="Q1403" s="34">
        <v>59</v>
      </c>
      <c r="R1403" s="34">
        <v>33</v>
      </c>
      <c r="S1403" s="34">
        <v>71</v>
      </c>
      <c r="T1403" s="34">
        <v>29</v>
      </c>
      <c r="U1403" s="34">
        <v>31</v>
      </c>
      <c r="V1403" s="34">
        <v>57</v>
      </c>
      <c r="W1403" s="34">
        <v>52</v>
      </c>
      <c r="X1403" s="34">
        <v>57</v>
      </c>
      <c r="Y1403" s="34">
        <v>31</v>
      </c>
      <c r="Z1403" s="34">
        <v>81</v>
      </c>
      <c r="AA1403" s="34">
        <v>74</v>
      </c>
      <c r="AB1403" s="34">
        <v>38</v>
      </c>
      <c r="AC1403" s="34">
        <v>107</v>
      </c>
    </row>
    <row r="1404" spans="1:29" x14ac:dyDescent="0.2">
      <c r="A1404" s="34" t="s">
        <v>61897</v>
      </c>
      <c r="B1404" s="34">
        <v>162</v>
      </c>
      <c r="C1404" s="34">
        <v>174</v>
      </c>
      <c r="D1404" s="34">
        <v>162</v>
      </c>
      <c r="E1404" s="34">
        <v>187</v>
      </c>
      <c r="F1404" s="34">
        <v>192</v>
      </c>
      <c r="G1404" s="34">
        <v>220</v>
      </c>
      <c r="H1404" s="34">
        <v>161</v>
      </c>
      <c r="I1404" s="34">
        <v>164</v>
      </c>
      <c r="J1404" s="34">
        <v>201</v>
      </c>
      <c r="K1404" s="34">
        <v>189</v>
      </c>
      <c r="L1404" s="34">
        <v>164</v>
      </c>
      <c r="M1404" s="34">
        <v>151</v>
      </c>
      <c r="N1404" s="34">
        <v>167</v>
      </c>
      <c r="O1404" s="34">
        <v>161</v>
      </c>
      <c r="P1404" s="34">
        <v>139</v>
      </c>
      <c r="Q1404" s="34">
        <v>223</v>
      </c>
      <c r="R1404" s="34">
        <v>230</v>
      </c>
      <c r="S1404" s="34">
        <v>202</v>
      </c>
      <c r="T1404" s="34">
        <v>186</v>
      </c>
      <c r="U1404" s="34">
        <v>171</v>
      </c>
      <c r="V1404" s="34">
        <v>226</v>
      </c>
      <c r="W1404" s="34">
        <v>262</v>
      </c>
      <c r="X1404" s="34">
        <v>223</v>
      </c>
      <c r="Y1404" s="34">
        <v>239</v>
      </c>
      <c r="Z1404" s="34">
        <v>178</v>
      </c>
      <c r="AA1404" s="34">
        <v>237</v>
      </c>
      <c r="AB1404" s="34">
        <v>195</v>
      </c>
      <c r="AC1404" s="34">
        <v>281</v>
      </c>
    </row>
    <row r="1405" spans="1:29" x14ac:dyDescent="0.2">
      <c r="A1405" s="34" t="s">
        <v>61898</v>
      </c>
      <c r="B1405" s="34">
        <v>100</v>
      </c>
      <c r="C1405" s="34">
        <v>113</v>
      </c>
      <c r="D1405" s="34">
        <v>84</v>
      </c>
      <c r="E1405" s="34">
        <v>89</v>
      </c>
      <c r="F1405" s="34">
        <v>104</v>
      </c>
      <c r="G1405" s="34">
        <v>97</v>
      </c>
      <c r="H1405" s="34">
        <v>93</v>
      </c>
      <c r="I1405" s="34">
        <v>90</v>
      </c>
      <c r="J1405" s="34">
        <v>97</v>
      </c>
      <c r="K1405" s="34">
        <v>89</v>
      </c>
      <c r="L1405" s="34">
        <v>53</v>
      </c>
      <c r="M1405" s="34">
        <v>77</v>
      </c>
      <c r="N1405" s="34">
        <v>52</v>
      </c>
      <c r="O1405" s="34">
        <v>65</v>
      </c>
      <c r="P1405" s="34">
        <v>74</v>
      </c>
      <c r="Q1405" s="34">
        <v>156</v>
      </c>
      <c r="R1405" s="34">
        <v>108</v>
      </c>
      <c r="S1405" s="34">
        <v>106</v>
      </c>
      <c r="T1405" s="34">
        <v>89</v>
      </c>
      <c r="U1405" s="34">
        <v>65</v>
      </c>
      <c r="V1405" s="34">
        <v>86</v>
      </c>
      <c r="W1405" s="34">
        <v>113</v>
      </c>
      <c r="X1405" s="34">
        <v>99</v>
      </c>
      <c r="Y1405" s="34">
        <v>108</v>
      </c>
      <c r="Z1405" s="34">
        <v>79</v>
      </c>
      <c r="AA1405" s="34">
        <v>140</v>
      </c>
      <c r="AB1405" s="34">
        <v>99</v>
      </c>
      <c r="AC1405" s="34">
        <v>162</v>
      </c>
    </row>
    <row r="1406" spans="1:29" x14ac:dyDescent="0.2">
      <c r="A1406" s="34" t="s">
        <v>61899</v>
      </c>
      <c r="B1406" s="34">
        <v>160</v>
      </c>
      <c r="C1406" s="34">
        <v>181</v>
      </c>
      <c r="D1406" s="34">
        <v>197</v>
      </c>
      <c r="E1406" s="34">
        <v>262</v>
      </c>
      <c r="F1406" s="34">
        <v>177</v>
      </c>
      <c r="G1406" s="34">
        <v>189</v>
      </c>
      <c r="H1406" s="34">
        <v>187</v>
      </c>
      <c r="I1406" s="34">
        <v>191</v>
      </c>
      <c r="J1406" s="34">
        <v>142</v>
      </c>
      <c r="K1406" s="34">
        <v>224</v>
      </c>
      <c r="L1406" s="34">
        <v>135</v>
      </c>
      <c r="M1406" s="34">
        <v>160</v>
      </c>
      <c r="N1406" s="34">
        <v>154</v>
      </c>
      <c r="O1406" s="34">
        <v>194</v>
      </c>
      <c r="P1406" s="34">
        <v>167</v>
      </c>
      <c r="Q1406" s="34">
        <v>248</v>
      </c>
      <c r="R1406" s="34">
        <v>234</v>
      </c>
      <c r="S1406" s="34">
        <v>263</v>
      </c>
      <c r="T1406" s="34">
        <v>217</v>
      </c>
      <c r="U1406" s="34">
        <v>193</v>
      </c>
      <c r="V1406" s="34">
        <v>200</v>
      </c>
      <c r="W1406" s="34">
        <v>288</v>
      </c>
      <c r="X1406" s="34">
        <v>193</v>
      </c>
      <c r="Y1406" s="34">
        <v>255</v>
      </c>
      <c r="Z1406" s="34">
        <v>202</v>
      </c>
      <c r="AA1406" s="34">
        <v>219</v>
      </c>
      <c r="AB1406" s="34">
        <v>259</v>
      </c>
      <c r="AC1406" s="34">
        <v>367</v>
      </c>
    </row>
    <row r="1407" spans="1:29" x14ac:dyDescent="0.2">
      <c r="A1407" s="34" t="s">
        <v>61900</v>
      </c>
      <c r="B1407" s="34">
        <v>519</v>
      </c>
      <c r="C1407" s="34">
        <v>341</v>
      </c>
      <c r="D1407" s="34">
        <v>421</v>
      </c>
      <c r="E1407" s="34">
        <v>324</v>
      </c>
      <c r="F1407" s="34">
        <v>498</v>
      </c>
      <c r="G1407" s="34">
        <v>365</v>
      </c>
      <c r="H1407" s="34">
        <v>481</v>
      </c>
      <c r="I1407" s="34">
        <v>422</v>
      </c>
      <c r="J1407" s="34">
        <v>494</v>
      </c>
      <c r="K1407" s="34">
        <v>384</v>
      </c>
      <c r="L1407" s="34">
        <v>636</v>
      </c>
      <c r="M1407" s="34">
        <v>319</v>
      </c>
      <c r="N1407" s="34">
        <v>442</v>
      </c>
      <c r="O1407" s="34">
        <v>340</v>
      </c>
      <c r="P1407" s="34">
        <v>455</v>
      </c>
      <c r="Q1407" s="34">
        <v>532</v>
      </c>
      <c r="R1407" s="34">
        <v>649</v>
      </c>
      <c r="S1407" s="34">
        <v>431</v>
      </c>
      <c r="T1407" s="34">
        <v>695</v>
      </c>
      <c r="U1407" s="34">
        <v>414</v>
      </c>
      <c r="V1407" s="34">
        <v>578</v>
      </c>
      <c r="W1407" s="34">
        <v>742</v>
      </c>
      <c r="X1407" s="34">
        <v>511</v>
      </c>
      <c r="Y1407" s="34">
        <v>628</v>
      </c>
      <c r="Z1407" s="34">
        <v>502</v>
      </c>
      <c r="AA1407" s="34">
        <v>565</v>
      </c>
      <c r="AB1407" s="34">
        <v>891</v>
      </c>
      <c r="AC1407" s="34">
        <v>638</v>
      </c>
    </row>
    <row r="1408" spans="1:29" x14ac:dyDescent="0.2">
      <c r="A1408" s="34" t="s">
        <v>61901</v>
      </c>
      <c r="B1408" s="34">
        <v>0</v>
      </c>
      <c r="C1408" s="34">
        <v>0</v>
      </c>
      <c r="D1408" s="34">
        <v>0</v>
      </c>
      <c r="E1408" s="34">
        <v>0</v>
      </c>
      <c r="F1408" s="34">
        <v>0</v>
      </c>
      <c r="G1408" s="34">
        <v>0</v>
      </c>
      <c r="H1408" s="34">
        <v>0</v>
      </c>
      <c r="I1408" s="34">
        <v>1</v>
      </c>
      <c r="J1408" s="34">
        <v>0</v>
      </c>
      <c r="K1408" s="34">
        <v>0</v>
      </c>
      <c r="L1408" s="34">
        <v>0</v>
      </c>
      <c r="M1408" s="34">
        <v>0</v>
      </c>
      <c r="N1408" s="34">
        <v>0</v>
      </c>
      <c r="O1408" s="34">
        <v>0</v>
      </c>
      <c r="P1408" s="34">
        <v>0</v>
      </c>
      <c r="Q1408" s="34">
        <v>0</v>
      </c>
      <c r="R1408" s="34">
        <v>0</v>
      </c>
      <c r="S1408" s="34">
        <v>0</v>
      </c>
      <c r="T1408" s="34">
        <v>0</v>
      </c>
      <c r="U1408" s="34">
        <v>0</v>
      </c>
      <c r="V1408" s="34">
        <v>0</v>
      </c>
      <c r="W1408" s="34">
        <v>0</v>
      </c>
      <c r="X1408" s="34">
        <v>0</v>
      </c>
      <c r="Y1408" s="34">
        <v>0</v>
      </c>
      <c r="Z1408" s="34">
        <v>0</v>
      </c>
      <c r="AA1408" s="34">
        <v>0</v>
      </c>
      <c r="AB1408" s="34">
        <v>0</v>
      </c>
      <c r="AC1408" s="34">
        <v>0</v>
      </c>
    </row>
    <row r="1409" spans="1:29" x14ac:dyDescent="0.2">
      <c r="A1409" s="34" t="s">
        <v>61902</v>
      </c>
      <c r="B1409" s="34">
        <v>88</v>
      </c>
      <c r="C1409" s="34">
        <v>79</v>
      </c>
      <c r="D1409" s="34">
        <v>69</v>
      </c>
      <c r="E1409" s="34">
        <v>95</v>
      </c>
      <c r="F1409" s="34">
        <v>102</v>
      </c>
      <c r="G1409" s="34">
        <v>76</v>
      </c>
      <c r="H1409" s="34">
        <v>102</v>
      </c>
      <c r="I1409" s="34">
        <v>71</v>
      </c>
      <c r="J1409" s="34">
        <v>88</v>
      </c>
      <c r="K1409" s="34">
        <v>92</v>
      </c>
      <c r="L1409" s="34">
        <v>74</v>
      </c>
      <c r="M1409" s="34">
        <v>95</v>
      </c>
      <c r="N1409" s="34">
        <v>68</v>
      </c>
      <c r="O1409" s="34">
        <v>62</v>
      </c>
      <c r="P1409" s="34">
        <v>114</v>
      </c>
      <c r="Q1409" s="34">
        <v>122</v>
      </c>
      <c r="R1409" s="34">
        <v>118</v>
      </c>
      <c r="S1409" s="34">
        <v>86</v>
      </c>
      <c r="T1409" s="34">
        <v>122</v>
      </c>
      <c r="U1409" s="34">
        <v>102</v>
      </c>
      <c r="V1409" s="34">
        <v>139</v>
      </c>
      <c r="W1409" s="34">
        <v>76</v>
      </c>
      <c r="X1409" s="34">
        <v>126</v>
      </c>
      <c r="Y1409" s="34">
        <v>108</v>
      </c>
      <c r="Z1409" s="34">
        <v>119</v>
      </c>
      <c r="AA1409" s="34">
        <v>127</v>
      </c>
      <c r="AB1409" s="34">
        <v>170</v>
      </c>
      <c r="AC1409" s="34">
        <v>133</v>
      </c>
    </row>
    <row r="1410" spans="1:29" x14ac:dyDescent="0.2">
      <c r="A1410" s="34" t="s">
        <v>61903</v>
      </c>
      <c r="B1410" s="34">
        <v>88</v>
      </c>
      <c r="C1410" s="34">
        <v>100</v>
      </c>
      <c r="D1410" s="34">
        <v>101</v>
      </c>
      <c r="E1410" s="34">
        <v>110</v>
      </c>
      <c r="F1410" s="34">
        <v>75</v>
      </c>
      <c r="G1410" s="34">
        <v>98</v>
      </c>
      <c r="H1410" s="34">
        <v>89</v>
      </c>
      <c r="I1410" s="34">
        <v>113</v>
      </c>
      <c r="J1410" s="34">
        <v>20</v>
      </c>
      <c r="K1410" s="34">
        <v>530</v>
      </c>
      <c r="L1410" s="34">
        <v>82</v>
      </c>
      <c r="M1410" s="34">
        <v>90</v>
      </c>
      <c r="N1410" s="34">
        <v>101</v>
      </c>
      <c r="O1410" s="34">
        <v>95</v>
      </c>
      <c r="P1410" s="34">
        <v>108</v>
      </c>
      <c r="Q1410" s="34">
        <v>134</v>
      </c>
      <c r="R1410" s="34">
        <v>108</v>
      </c>
      <c r="S1410" s="34">
        <v>138</v>
      </c>
      <c r="T1410" s="34">
        <v>117</v>
      </c>
      <c r="U1410" s="34">
        <v>112</v>
      </c>
      <c r="V1410" s="34">
        <v>132</v>
      </c>
      <c r="W1410" s="34">
        <v>128</v>
      </c>
      <c r="X1410" s="34">
        <v>46</v>
      </c>
      <c r="Y1410" s="34">
        <v>425</v>
      </c>
      <c r="Z1410" s="34">
        <v>122</v>
      </c>
      <c r="AA1410" s="34">
        <v>138</v>
      </c>
      <c r="AB1410" s="34">
        <v>148</v>
      </c>
      <c r="AC1410" s="34">
        <v>174</v>
      </c>
    </row>
    <row r="1411" spans="1:29" x14ac:dyDescent="0.2">
      <c r="A1411" s="34" t="s">
        <v>61904</v>
      </c>
      <c r="B1411" s="34">
        <v>55</v>
      </c>
      <c r="C1411" s="34">
        <v>43</v>
      </c>
      <c r="D1411" s="34">
        <v>31</v>
      </c>
      <c r="E1411" s="34">
        <v>41</v>
      </c>
      <c r="F1411" s="34">
        <v>45</v>
      </c>
      <c r="G1411" s="34">
        <v>59</v>
      </c>
      <c r="H1411" s="34">
        <v>48</v>
      </c>
      <c r="I1411" s="34">
        <v>61</v>
      </c>
      <c r="J1411" s="34">
        <v>50</v>
      </c>
      <c r="K1411" s="34">
        <v>43</v>
      </c>
      <c r="L1411" s="34">
        <v>25</v>
      </c>
      <c r="M1411" s="34">
        <v>36</v>
      </c>
      <c r="N1411" s="34">
        <v>30</v>
      </c>
      <c r="O1411" s="34">
        <v>39</v>
      </c>
      <c r="P1411" s="34">
        <v>37</v>
      </c>
      <c r="Q1411" s="34">
        <v>49</v>
      </c>
      <c r="R1411" s="34">
        <v>54</v>
      </c>
      <c r="S1411" s="34">
        <v>55</v>
      </c>
      <c r="T1411" s="34">
        <v>47</v>
      </c>
      <c r="U1411" s="34">
        <v>43</v>
      </c>
      <c r="V1411" s="34">
        <v>39</v>
      </c>
      <c r="W1411" s="34">
        <v>42</v>
      </c>
      <c r="X1411" s="34">
        <v>47</v>
      </c>
      <c r="Y1411" s="34">
        <v>64</v>
      </c>
      <c r="Z1411" s="34">
        <v>42</v>
      </c>
      <c r="AA1411" s="34">
        <v>54</v>
      </c>
      <c r="AB1411" s="34">
        <v>48</v>
      </c>
      <c r="AC1411" s="34">
        <v>83</v>
      </c>
    </row>
    <row r="1412" spans="1:29" x14ac:dyDescent="0.2">
      <c r="A1412" s="34" t="s">
        <v>61905</v>
      </c>
      <c r="B1412" s="34">
        <v>68</v>
      </c>
      <c r="C1412" s="34">
        <v>307</v>
      </c>
      <c r="D1412" s="34">
        <v>43</v>
      </c>
      <c r="E1412" s="34">
        <v>312</v>
      </c>
      <c r="F1412" s="34">
        <v>48</v>
      </c>
      <c r="G1412" s="34">
        <v>371</v>
      </c>
      <c r="H1412" s="34">
        <v>36</v>
      </c>
      <c r="I1412" s="34">
        <v>261</v>
      </c>
      <c r="J1412" s="34">
        <v>51</v>
      </c>
      <c r="K1412" s="34">
        <v>322</v>
      </c>
      <c r="L1412" s="34">
        <v>47</v>
      </c>
      <c r="M1412" s="34">
        <v>256</v>
      </c>
      <c r="N1412" s="34">
        <v>54</v>
      </c>
      <c r="O1412" s="34">
        <v>277</v>
      </c>
      <c r="P1412" s="34">
        <v>56</v>
      </c>
      <c r="Q1412" s="34">
        <v>311</v>
      </c>
      <c r="R1412" s="34">
        <v>66</v>
      </c>
      <c r="S1412" s="34">
        <v>258</v>
      </c>
      <c r="T1412" s="34">
        <v>71</v>
      </c>
      <c r="U1412" s="34">
        <v>199</v>
      </c>
      <c r="V1412" s="34">
        <v>110</v>
      </c>
      <c r="W1412" s="34">
        <v>238</v>
      </c>
      <c r="X1412" s="34">
        <v>69</v>
      </c>
      <c r="Y1412" s="34">
        <v>211</v>
      </c>
      <c r="Z1412" s="34">
        <v>72</v>
      </c>
      <c r="AA1412" s="34">
        <v>211</v>
      </c>
      <c r="AB1412" s="34">
        <v>70</v>
      </c>
      <c r="AC1412" s="34">
        <v>329</v>
      </c>
    </row>
    <row r="1413" spans="1:29" x14ac:dyDescent="0.2">
      <c r="A1413" s="34" t="s">
        <v>61906</v>
      </c>
      <c r="B1413" s="34">
        <v>46</v>
      </c>
      <c r="C1413" s="34">
        <v>70</v>
      </c>
      <c r="D1413" s="34">
        <v>101</v>
      </c>
      <c r="E1413" s="34">
        <v>83</v>
      </c>
      <c r="F1413" s="34">
        <v>91</v>
      </c>
      <c r="G1413" s="34">
        <v>76</v>
      </c>
      <c r="H1413" s="34">
        <v>70</v>
      </c>
      <c r="I1413" s="34">
        <v>57</v>
      </c>
      <c r="J1413" s="34">
        <v>51</v>
      </c>
      <c r="K1413" s="34">
        <v>65</v>
      </c>
      <c r="L1413" s="34">
        <v>51</v>
      </c>
      <c r="M1413" s="34">
        <v>73</v>
      </c>
      <c r="N1413" s="34">
        <v>71</v>
      </c>
      <c r="O1413" s="34">
        <v>76</v>
      </c>
      <c r="P1413" s="34">
        <v>60</v>
      </c>
      <c r="Q1413" s="34">
        <v>96</v>
      </c>
      <c r="R1413" s="34">
        <v>86</v>
      </c>
      <c r="S1413" s="34">
        <v>94</v>
      </c>
      <c r="T1413" s="34">
        <v>48</v>
      </c>
      <c r="U1413" s="34">
        <v>63</v>
      </c>
      <c r="V1413" s="34">
        <v>86</v>
      </c>
      <c r="W1413" s="34">
        <v>57</v>
      </c>
      <c r="X1413" s="34">
        <v>100</v>
      </c>
      <c r="Y1413" s="34">
        <v>83</v>
      </c>
      <c r="Z1413" s="34">
        <v>127</v>
      </c>
      <c r="AA1413" s="34">
        <v>101</v>
      </c>
      <c r="AB1413" s="34">
        <v>114</v>
      </c>
      <c r="AC1413" s="34">
        <v>124</v>
      </c>
    </row>
    <row r="1414" spans="1:29" x14ac:dyDescent="0.2">
      <c r="A1414" s="34" t="s">
        <v>61907</v>
      </c>
      <c r="B1414" s="34">
        <v>43</v>
      </c>
      <c r="C1414" s="34">
        <v>56</v>
      </c>
      <c r="D1414" s="34">
        <v>66</v>
      </c>
      <c r="E1414" s="34">
        <v>50</v>
      </c>
      <c r="F1414" s="34">
        <v>62</v>
      </c>
      <c r="G1414" s="34">
        <v>56</v>
      </c>
      <c r="H1414" s="34">
        <v>54</v>
      </c>
      <c r="I1414" s="34">
        <v>55</v>
      </c>
      <c r="J1414" s="34">
        <v>63</v>
      </c>
      <c r="K1414" s="34">
        <v>47</v>
      </c>
      <c r="L1414" s="34">
        <v>31</v>
      </c>
      <c r="M1414" s="34">
        <v>49</v>
      </c>
      <c r="N1414" s="34">
        <v>55</v>
      </c>
      <c r="O1414" s="34">
        <v>43</v>
      </c>
      <c r="P1414" s="34">
        <v>53</v>
      </c>
      <c r="Q1414" s="34">
        <v>73</v>
      </c>
      <c r="R1414" s="34">
        <v>50</v>
      </c>
      <c r="S1414" s="34">
        <v>98</v>
      </c>
      <c r="T1414" s="34">
        <v>51</v>
      </c>
      <c r="U1414" s="34">
        <v>49</v>
      </c>
      <c r="V1414" s="34">
        <v>71</v>
      </c>
      <c r="W1414" s="34">
        <v>63</v>
      </c>
      <c r="X1414" s="34">
        <v>41</v>
      </c>
      <c r="Y1414" s="34">
        <v>47</v>
      </c>
      <c r="Z1414" s="34">
        <v>48</v>
      </c>
      <c r="AA1414" s="34">
        <v>85</v>
      </c>
      <c r="AB1414" s="34">
        <v>68</v>
      </c>
      <c r="AC1414" s="34">
        <v>85</v>
      </c>
    </row>
    <row r="1415" spans="1:29" x14ac:dyDescent="0.2">
      <c r="A1415" s="34" t="s">
        <v>61908</v>
      </c>
      <c r="B1415" s="34">
        <v>109</v>
      </c>
      <c r="C1415" s="34">
        <v>83</v>
      </c>
      <c r="D1415" s="34">
        <v>121</v>
      </c>
      <c r="E1415" s="34">
        <v>77</v>
      </c>
      <c r="F1415" s="34">
        <v>118</v>
      </c>
      <c r="G1415" s="34">
        <v>48</v>
      </c>
      <c r="H1415" s="34">
        <v>131</v>
      </c>
      <c r="I1415" s="34">
        <v>84</v>
      </c>
      <c r="J1415" s="34">
        <v>109</v>
      </c>
      <c r="K1415" s="34">
        <v>62</v>
      </c>
      <c r="L1415" s="34">
        <v>89</v>
      </c>
      <c r="M1415" s="34">
        <v>76</v>
      </c>
      <c r="N1415" s="34">
        <v>99</v>
      </c>
      <c r="O1415" s="34">
        <v>87</v>
      </c>
      <c r="P1415" s="34">
        <v>95</v>
      </c>
      <c r="Q1415" s="34">
        <v>88</v>
      </c>
      <c r="R1415" s="34">
        <v>147</v>
      </c>
      <c r="S1415" s="34">
        <v>101</v>
      </c>
      <c r="T1415" s="34">
        <v>120</v>
      </c>
      <c r="U1415" s="34">
        <v>63</v>
      </c>
      <c r="V1415" s="34">
        <v>138</v>
      </c>
      <c r="W1415" s="34">
        <v>101</v>
      </c>
      <c r="X1415" s="34">
        <v>148</v>
      </c>
      <c r="Y1415" s="34">
        <v>81</v>
      </c>
      <c r="Z1415" s="34">
        <v>119</v>
      </c>
      <c r="AA1415" s="34">
        <v>82</v>
      </c>
      <c r="AB1415" s="34">
        <v>155</v>
      </c>
      <c r="AC1415" s="34">
        <v>105</v>
      </c>
    </row>
    <row r="1416" spans="1:29" x14ac:dyDescent="0.2">
      <c r="A1416" s="34" t="s">
        <v>61909</v>
      </c>
      <c r="B1416" s="34">
        <v>96</v>
      </c>
      <c r="C1416" s="34">
        <v>109</v>
      </c>
      <c r="D1416" s="34">
        <v>142</v>
      </c>
      <c r="E1416" s="34">
        <v>116</v>
      </c>
      <c r="F1416" s="34">
        <v>166</v>
      </c>
      <c r="G1416" s="34">
        <v>106</v>
      </c>
      <c r="H1416" s="34">
        <v>128</v>
      </c>
      <c r="I1416" s="34">
        <v>104</v>
      </c>
      <c r="J1416" s="34">
        <v>173</v>
      </c>
      <c r="K1416" s="34">
        <v>121</v>
      </c>
      <c r="L1416" s="34">
        <v>181</v>
      </c>
      <c r="M1416" s="34">
        <v>103</v>
      </c>
      <c r="N1416" s="34">
        <v>122</v>
      </c>
      <c r="O1416" s="34">
        <v>125</v>
      </c>
      <c r="P1416" s="34">
        <v>168</v>
      </c>
      <c r="Q1416" s="34">
        <v>161</v>
      </c>
      <c r="R1416" s="34">
        <v>236</v>
      </c>
      <c r="S1416" s="34">
        <v>138</v>
      </c>
      <c r="T1416" s="34">
        <v>280</v>
      </c>
      <c r="U1416" s="34">
        <v>135</v>
      </c>
      <c r="V1416" s="34">
        <v>247</v>
      </c>
      <c r="W1416" s="34">
        <v>195</v>
      </c>
      <c r="X1416" s="34">
        <v>186</v>
      </c>
      <c r="Y1416" s="34">
        <v>193</v>
      </c>
      <c r="Z1416" s="34">
        <v>203</v>
      </c>
      <c r="AA1416" s="34">
        <v>169</v>
      </c>
      <c r="AB1416" s="34">
        <v>337</v>
      </c>
      <c r="AC1416" s="34">
        <v>207</v>
      </c>
    </row>
    <row r="1417" spans="1:29" x14ac:dyDescent="0.2">
      <c r="A1417" s="34" t="s">
        <v>61910</v>
      </c>
      <c r="B1417" s="34">
        <v>56</v>
      </c>
      <c r="C1417" s="34">
        <v>26</v>
      </c>
      <c r="D1417" s="34">
        <v>87</v>
      </c>
      <c r="E1417" s="34">
        <v>49</v>
      </c>
      <c r="F1417" s="34">
        <v>62</v>
      </c>
      <c r="G1417" s="34">
        <v>35</v>
      </c>
      <c r="H1417" s="34">
        <v>65</v>
      </c>
      <c r="I1417" s="34">
        <v>49</v>
      </c>
      <c r="J1417" s="34">
        <v>71</v>
      </c>
      <c r="K1417" s="34">
        <v>48</v>
      </c>
      <c r="L1417" s="34">
        <v>40</v>
      </c>
      <c r="M1417" s="34">
        <v>44</v>
      </c>
      <c r="N1417" s="34">
        <v>73</v>
      </c>
      <c r="O1417" s="34">
        <v>45</v>
      </c>
      <c r="P1417" s="34">
        <v>50</v>
      </c>
      <c r="Q1417" s="34">
        <v>55</v>
      </c>
      <c r="R1417" s="34">
        <v>84</v>
      </c>
      <c r="S1417" s="34">
        <v>74</v>
      </c>
      <c r="T1417" s="34">
        <v>66</v>
      </c>
      <c r="U1417" s="34">
        <v>55</v>
      </c>
      <c r="V1417" s="34">
        <v>51</v>
      </c>
      <c r="W1417" s="34">
        <v>47</v>
      </c>
      <c r="X1417" s="34">
        <v>92</v>
      </c>
      <c r="Y1417" s="34">
        <v>50</v>
      </c>
      <c r="Z1417" s="34">
        <v>76</v>
      </c>
      <c r="AA1417" s="34">
        <v>67</v>
      </c>
      <c r="AB1417" s="34">
        <v>81</v>
      </c>
      <c r="AC1417" s="34">
        <v>49</v>
      </c>
    </row>
    <row r="1418" spans="1:29" x14ac:dyDescent="0.2">
      <c r="A1418" s="34" t="s">
        <v>61911</v>
      </c>
      <c r="B1418" s="34">
        <v>102</v>
      </c>
      <c r="C1418" s="34">
        <v>137</v>
      </c>
      <c r="D1418" s="34">
        <v>167</v>
      </c>
      <c r="E1418" s="34">
        <v>120</v>
      </c>
      <c r="F1418" s="34">
        <v>181</v>
      </c>
      <c r="G1418" s="34">
        <v>156</v>
      </c>
      <c r="H1418" s="34">
        <v>139</v>
      </c>
      <c r="I1418" s="34">
        <v>115</v>
      </c>
      <c r="J1418" s="34">
        <v>116</v>
      </c>
      <c r="K1418" s="34">
        <v>143</v>
      </c>
      <c r="L1418" s="34">
        <v>88</v>
      </c>
      <c r="M1418" s="34">
        <v>146</v>
      </c>
      <c r="N1418" s="34">
        <v>152</v>
      </c>
      <c r="O1418" s="34">
        <v>120</v>
      </c>
      <c r="P1418" s="34">
        <v>159</v>
      </c>
      <c r="Q1418" s="34">
        <v>173</v>
      </c>
      <c r="R1418" s="34">
        <v>200</v>
      </c>
      <c r="S1418" s="34">
        <v>159</v>
      </c>
      <c r="T1418" s="34">
        <v>177</v>
      </c>
      <c r="U1418" s="34">
        <v>117</v>
      </c>
      <c r="V1418" s="34">
        <v>180</v>
      </c>
      <c r="W1418" s="34">
        <v>133</v>
      </c>
      <c r="X1418" s="34">
        <v>247</v>
      </c>
      <c r="Y1418" s="34">
        <v>152</v>
      </c>
      <c r="Z1418" s="34">
        <v>188</v>
      </c>
      <c r="AA1418" s="34">
        <v>180</v>
      </c>
      <c r="AB1418" s="34">
        <v>192</v>
      </c>
      <c r="AC1418" s="34">
        <v>181</v>
      </c>
    </row>
    <row r="1419" spans="1:29" x14ac:dyDescent="0.2">
      <c r="A1419" s="34" t="s">
        <v>61912</v>
      </c>
      <c r="B1419" s="34">
        <v>24</v>
      </c>
      <c r="C1419" s="34">
        <v>35</v>
      </c>
      <c r="D1419" s="34">
        <v>40</v>
      </c>
      <c r="E1419" s="34">
        <v>19</v>
      </c>
      <c r="F1419" s="34">
        <v>31</v>
      </c>
      <c r="G1419" s="34">
        <v>22</v>
      </c>
      <c r="H1419" s="34">
        <v>21</v>
      </c>
      <c r="I1419" s="34">
        <v>13</v>
      </c>
      <c r="J1419" s="34">
        <v>33</v>
      </c>
      <c r="K1419" s="34">
        <v>25</v>
      </c>
      <c r="L1419" s="34">
        <v>23</v>
      </c>
      <c r="M1419" s="34">
        <v>11</v>
      </c>
      <c r="N1419" s="34">
        <v>26</v>
      </c>
      <c r="O1419" s="34">
        <v>27</v>
      </c>
      <c r="P1419" s="34">
        <v>26</v>
      </c>
      <c r="Q1419" s="34">
        <v>52</v>
      </c>
      <c r="R1419" s="34">
        <v>51</v>
      </c>
      <c r="S1419" s="34">
        <v>22</v>
      </c>
      <c r="T1419" s="34">
        <v>24</v>
      </c>
      <c r="U1419" s="34">
        <v>23</v>
      </c>
      <c r="V1419" s="34">
        <v>54</v>
      </c>
      <c r="W1419" s="34">
        <v>34</v>
      </c>
      <c r="X1419" s="34">
        <v>30</v>
      </c>
      <c r="Y1419" s="34">
        <v>34</v>
      </c>
      <c r="Z1419" s="34">
        <v>49</v>
      </c>
      <c r="AA1419" s="34">
        <v>24</v>
      </c>
      <c r="AB1419" s="34">
        <v>39</v>
      </c>
      <c r="AC1419" s="34">
        <v>41</v>
      </c>
    </row>
    <row r="1420" spans="1:29" x14ac:dyDescent="0.2">
      <c r="A1420" s="34" t="s">
        <v>61913</v>
      </c>
      <c r="B1420" s="34">
        <v>1016</v>
      </c>
      <c r="C1420" s="34">
        <v>716</v>
      </c>
      <c r="D1420" s="34">
        <v>1178</v>
      </c>
      <c r="E1420" s="34">
        <v>815</v>
      </c>
      <c r="F1420" s="34">
        <v>1267</v>
      </c>
      <c r="G1420" s="34">
        <v>738</v>
      </c>
      <c r="H1420" s="34">
        <v>1237</v>
      </c>
      <c r="I1420" s="34">
        <v>732</v>
      </c>
      <c r="J1420" s="34">
        <v>1217</v>
      </c>
      <c r="K1420" s="34">
        <v>718</v>
      </c>
      <c r="L1420" s="34">
        <v>1606</v>
      </c>
      <c r="M1420" s="34">
        <v>754</v>
      </c>
      <c r="N1420" s="34">
        <v>1170</v>
      </c>
      <c r="O1420" s="34">
        <v>733</v>
      </c>
      <c r="P1420" s="34">
        <v>1189</v>
      </c>
      <c r="Q1420" s="34">
        <v>1198</v>
      </c>
      <c r="R1420" s="34">
        <v>1793</v>
      </c>
      <c r="S1420" s="34">
        <v>964</v>
      </c>
      <c r="T1420" s="34">
        <v>2127</v>
      </c>
      <c r="U1420" s="34">
        <v>1032</v>
      </c>
      <c r="V1420" s="34">
        <v>1644</v>
      </c>
      <c r="W1420" s="34">
        <v>1325</v>
      </c>
      <c r="X1420" s="34">
        <v>1529</v>
      </c>
      <c r="Y1420" s="34">
        <v>1288</v>
      </c>
      <c r="Z1420" s="34">
        <v>1295</v>
      </c>
      <c r="AA1420" s="34">
        <v>994</v>
      </c>
      <c r="AB1420" s="34">
        <v>2060</v>
      </c>
      <c r="AC1420" s="34">
        <v>1325</v>
      </c>
    </row>
    <row r="1421" spans="1:29" x14ac:dyDescent="0.2">
      <c r="A1421" s="34" t="s">
        <v>61914</v>
      </c>
      <c r="B1421" s="34">
        <v>98</v>
      </c>
      <c r="C1421" s="34">
        <v>38</v>
      </c>
      <c r="D1421" s="34">
        <v>98</v>
      </c>
      <c r="E1421" s="34">
        <v>99</v>
      </c>
      <c r="F1421" s="34">
        <v>90</v>
      </c>
      <c r="G1421" s="34">
        <v>51</v>
      </c>
      <c r="H1421" s="34">
        <v>86</v>
      </c>
      <c r="I1421" s="34">
        <v>57</v>
      </c>
      <c r="J1421" s="34">
        <v>70</v>
      </c>
      <c r="K1421" s="34">
        <v>97</v>
      </c>
      <c r="L1421" s="34">
        <v>53</v>
      </c>
      <c r="M1421" s="34">
        <v>60</v>
      </c>
      <c r="N1421" s="34">
        <v>86</v>
      </c>
      <c r="O1421" s="34">
        <v>95</v>
      </c>
      <c r="P1421" s="34">
        <v>60</v>
      </c>
      <c r="Q1421" s="34">
        <v>88</v>
      </c>
      <c r="R1421" s="34">
        <v>100</v>
      </c>
      <c r="S1421" s="34">
        <v>95</v>
      </c>
      <c r="T1421" s="34">
        <v>116</v>
      </c>
      <c r="U1421" s="34">
        <v>78</v>
      </c>
      <c r="V1421" s="34">
        <v>108</v>
      </c>
      <c r="W1421" s="34">
        <v>91</v>
      </c>
      <c r="X1421" s="34">
        <v>114</v>
      </c>
      <c r="Y1421" s="34">
        <v>82</v>
      </c>
      <c r="Z1421" s="34">
        <v>119</v>
      </c>
      <c r="AA1421" s="34">
        <v>102</v>
      </c>
      <c r="AB1421" s="34">
        <v>113</v>
      </c>
      <c r="AC1421" s="34">
        <v>105</v>
      </c>
    </row>
    <row r="1422" spans="1:29" x14ac:dyDescent="0.2">
      <c r="A1422" s="34" t="s">
        <v>61915</v>
      </c>
      <c r="B1422" s="34">
        <v>84</v>
      </c>
      <c r="C1422" s="34">
        <v>119</v>
      </c>
      <c r="D1422" s="34">
        <v>158</v>
      </c>
      <c r="E1422" s="34">
        <v>161</v>
      </c>
      <c r="F1422" s="34">
        <v>108</v>
      </c>
      <c r="G1422" s="34">
        <v>117</v>
      </c>
      <c r="H1422" s="34">
        <v>132</v>
      </c>
      <c r="I1422" s="34">
        <v>137</v>
      </c>
      <c r="J1422" s="34">
        <v>108</v>
      </c>
      <c r="K1422" s="34">
        <v>132</v>
      </c>
      <c r="L1422" s="34">
        <v>54</v>
      </c>
      <c r="M1422" s="34">
        <v>112</v>
      </c>
      <c r="N1422" s="34">
        <v>94</v>
      </c>
      <c r="O1422" s="34">
        <v>118</v>
      </c>
      <c r="P1422" s="34">
        <v>103</v>
      </c>
      <c r="Q1422" s="34">
        <v>133</v>
      </c>
      <c r="R1422" s="34">
        <v>101</v>
      </c>
      <c r="S1422" s="34">
        <v>185</v>
      </c>
      <c r="T1422" s="34">
        <v>96</v>
      </c>
      <c r="U1422" s="34">
        <v>128</v>
      </c>
      <c r="V1422" s="34">
        <v>118</v>
      </c>
      <c r="W1422" s="34">
        <v>159</v>
      </c>
      <c r="X1422" s="34">
        <v>125</v>
      </c>
      <c r="Y1422" s="34">
        <v>148</v>
      </c>
      <c r="Z1422" s="34">
        <v>173</v>
      </c>
      <c r="AA1422" s="34">
        <v>189</v>
      </c>
      <c r="AB1422" s="34">
        <v>115</v>
      </c>
      <c r="AC1422" s="34">
        <v>184</v>
      </c>
    </row>
    <row r="1423" spans="1:29" x14ac:dyDescent="0.2">
      <c r="A1423" s="34" t="s">
        <v>61916</v>
      </c>
      <c r="B1423" s="34">
        <v>130</v>
      </c>
      <c r="C1423" s="34">
        <v>286</v>
      </c>
      <c r="D1423" s="34">
        <v>206</v>
      </c>
      <c r="E1423" s="34">
        <v>278</v>
      </c>
      <c r="F1423" s="34">
        <v>219</v>
      </c>
      <c r="G1423" s="34">
        <v>249</v>
      </c>
      <c r="H1423" s="34">
        <v>218</v>
      </c>
      <c r="I1423" s="34">
        <v>267</v>
      </c>
      <c r="J1423" s="34">
        <v>208</v>
      </c>
      <c r="K1423" s="34">
        <v>254</v>
      </c>
      <c r="L1423" s="34">
        <v>189</v>
      </c>
      <c r="M1423" s="34">
        <v>214</v>
      </c>
      <c r="N1423" s="34">
        <v>162</v>
      </c>
      <c r="O1423" s="34">
        <v>226</v>
      </c>
      <c r="P1423" s="34">
        <v>197</v>
      </c>
      <c r="Q1423" s="34">
        <v>319</v>
      </c>
      <c r="R1423" s="34">
        <v>246</v>
      </c>
      <c r="S1423" s="34">
        <v>283</v>
      </c>
      <c r="T1423" s="34">
        <v>258</v>
      </c>
      <c r="U1423" s="34">
        <v>264</v>
      </c>
      <c r="V1423" s="34">
        <v>155</v>
      </c>
      <c r="W1423" s="34">
        <v>274</v>
      </c>
      <c r="X1423" s="34">
        <v>256</v>
      </c>
      <c r="Y1423" s="34">
        <v>308</v>
      </c>
      <c r="Z1423" s="34">
        <v>252</v>
      </c>
      <c r="AA1423" s="34">
        <v>284</v>
      </c>
      <c r="AB1423" s="34">
        <v>219</v>
      </c>
      <c r="AC1423" s="34">
        <v>362</v>
      </c>
    </row>
    <row r="1424" spans="1:29" x14ac:dyDescent="0.2">
      <c r="A1424" s="34" t="s">
        <v>61917</v>
      </c>
      <c r="B1424" s="34">
        <v>49</v>
      </c>
      <c r="C1424" s="34">
        <v>48</v>
      </c>
      <c r="D1424" s="34">
        <v>54</v>
      </c>
      <c r="E1424" s="34">
        <v>40</v>
      </c>
      <c r="F1424" s="34">
        <v>49</v>
      </c>
      <c r="G1424" s="34">
        <v>31</v>
      </c>
      <c r="H1424" s="34">
        <v>55</v>
      </c>
      <c r="I1424" s="34">
        <v>40</v>
      </c>
      <c r="J1424" s="34">
        <v>41</v>
      </c>
      <c r="K1424" s="34">
        <v>38</v>
      </c>
      <c r="L1424" s="34">
        <v>27</v>
      </c>
      <c r="M1424" s="34">
        <v>33</v>
      </c>
      <c r="N1424" s="34">
        <v>42</v>
      </c>
      <c r="O1424" s="34">
        <v>31</v>
      </c>
      <c r="P1424" s="34">
        <v>49</v>
      </c>
      <c r="Q1424" s="34">
        <v>42</v>
      </c>
      <c r="R1424" s="34">
        <v>37</v>
      </c>
      <c r="S1424" s="34">
        <v>51</v>
      </c>
      <c r="T1424" s="34">
        <v>16</v>
      </c>
      <c r="U1424" s="34">
        <v>38</v>
      </c>
      <c r="V1424" s="34">
        <v>64</v>
      </c>
      <c r="W1424" s="34">
        <v>33</v>
      </c>
      <c r="X1424" s="34">
        <v>53</v>
      </c>
      <c r="Y1424" s="34">
        <v>38</v>
      </c>
      <c r="Z1424" s="34">
        <v>47</v>
      </c>
      <c r="AA1424" s="34">
        <v>54</v>
      </c>
      <c r="AB1424" s="34">
        <v>35</v>
      </c>
      <c r="AC1424" s="34">
        <v>68</v>
      </c>
    </row>
    <row r="1425" spans="1:29" x14ac:dyDescent="0.2">
      <c r="A1425" s="34" t="s">
        <v>61918</v>
      </c>
      <c r="B1425" s="34">
        <v>71</v>
      </c>
      <c r="C1425" s="34">
        <v>107</v>
      </c>
      <c r="D1425" s="34">
        <v>139</v>
      </c>
      <c r="E1425" s="34">
        <v>132</v>
      </c>
      <c r="F1425" s="34">
        <v>133</v>
      </c>
      <c r="G1425" s="34">
        <v>64</v>
      </c>
      <c r="H1425" s="34">
        <v>100</v>
      </c>
      <c r="I1425" s="34">
        <v>99</v>
      </c>
      <c r="J1425" s="34">
        <v>91</v>
      </c>
      <c r="K1425" s="34">
        <v>123</v>
      </c>
      <c r="L1425" s="34">
        <v>77</v>
      </c>
      <c r="M1425" s="34">
        <v>131</v>
      </c>
      <c r="N1425" s="34">
        <v>79</v>
      </c>
      <c r="O1425" s="34">
        <v>98</v>
      </c>
      <c r="P1425" s="34">
        <v>118</v>
      </c>
      <c r="Q1425" s="34">
        <v>144</v>
      </c>
      <c r="R1425" s="34">
        <v>117</v>
      </c>
      <c r="S1425" s="34">
        <v>157</v>
      </c>
      <c r="T1425" s="34">
        <v>85</v>
      </c>
      <c r="U1425" s="34">
        <v>77</v>
      </c>
      <c r="V1425" s="34">
        <v>128</v>
      </c>
      <c r="W1425" s="34">
        <v>112</v>
      </c>
      <c r="X1425" s="34">
        <v>153</v>
      </c>
      <c r="Y1425" s="34">
        <v>123</v>
      </c>
      <c r="Z1425" s="34">
        <v>131</v>
      </c>
      <c r="AA1425" s="34">
        <v>141</v>
      </c>
      <c r="AB1425" s="34">
        <v>101</v>
      </c>
      <c r="AC1425" s="34">
        <v>166</v>
      </c>
    </row>
    <row r="1426" spans="1:29" x14ac:dyDescent="0.2">
      <c r="A1426" s="34" t="s">
        <v>61919</v>
      </c>
      <c r="B1426" s="34">
        <v>34</v>
      </c>
      <c r="C1426" s="34">
        <v>21</v>
      </c>
      <c r="D1426" s="34">
        <v>17</v>
      </c>
      <c r="E1426" s="34">
        <v>23</v>
      </c>
      <c r="F1426" s="34">
        <v>29</v>
      </c>
      <c r="G1426" s="34">
        <v>18</v>
      </c>
      <c r="H1426" s="34">
        <v>25</v>
      </c>
      <c r="I1426" s="34">
        <v>14</v>
      </c>
      <c r="J1426" s="34">
        <v>33</v>
      </c>
      <c r="K1426" s="34">
        <v>24</v>
      </c>
      <c r="L1426" s="34">
        <v>27</v>
      </c>
      <c r="M1426" s="34">
        <v>23</v>
      </c>
      <c r="N1426" s="34">
        <v>22</v>
      </c>
      <c r="O1426" s="34">
        <v>22</v>
      </c>
      <c r="P1426" s="34">
        <v>25</v>
      </c>
      <c r="Q1426" s="34">
        <v>49</v>
      </c>
      <c r="R1426" s="34">
        <v>25</v>
      </c>
      <c r="S1426" s="34">
        <v>22</v>
      </c>
      <c r="T1426" s="34">
        <v>42</v>
      </c>
      <c r="U1426" s="34">
        <v>32</v>
      </c>
      <c r="V1426" s="34">
        <v>39</v>
      </c>
      <c r="W1426" s="34">
        <v>28</v>
      </c>
      <c r="X1426" s="34">
        <v>31</v>
      </c>
      <c r="Y1426" s="34">
        <v>34</v>
      </c>
      <c r="Z1426" s="34">
        <v>27</v>
      </c>
      <c r="AA1426" s="34">
        <v>33</v>
      </c>
      <c r="AB1426" s="34">
        <v>43</v>
      </c>
      <c r="AC1426" s="34">
        <v>50</v>
      </c>
    </row>
    <row r="1427" spans="1:29" x14ac:dyDescent="0.2">
      <c r="A1427" s="34" t="s">
        <v>61920</v>
      </c>
      <c r="B1427" s="34">
        <v>85</v>
      </c>
      <c r="C1427" s="34">
        <v>48</v>
      </c>
      <c r="D1427" s="34">
        <v>74</v>
      </c>
      <c r="E1427" s="34">
        <v>38</v>
      </c>
      <c r="F1427" s="34">
        <v>56</v>
      </c>
      <c r="G1427" s="34">
        <v>52</v>
      </c>
      <c r="H1427" s="34">
        <v>65</v>
      </c>
      <c r="I1427" s="34">
        <v>31</v>
      </c>
      <c r="J1427" s="34">
        <v>63</v>
      </c>
      <c r="K1427" s="34">
        <v>44</v>
      </c>
      <c r="L1427" s="34">
        <v>53</v>
      </c>
      <c r="M1427" s="34">
        <v>29</v>
      </c>
      <c r="N1427" s="34">
        <v>39</v>
      </c>
      <c r="O1427" s="34">
        <v>24</v>
      </c>
      <c r="P1427" s="34">
        <v>49</v>
      </c>
      <c r="Q1427" s="34">
        <v>38</v>
      </c>
      <c r="R1427" s="34">
        <v>64</v>
      </c>
      <c r="S1427" s="34">
        <v>39</v>
      </c>
      <c r="T1427" s="34">
        <v>56</v>
      </c>
      <c r="U1427" s="34">
        <v>48</v>
      </c>
      <c r="V1427" s="34">
        <v>80</v>
      </c>
      <c r="W1427" s="34">
        <v>58</v>
      </c>
      <c r="X1427" s="34">
        <v>82</v>
      </c>
      <c r="Y1427" s="34">
        <v>51</v>
      </c>
      <c r="Z1427" s="34">
        <v>62</v>
      </c>
      <c r="AA1427" s="34">
        <v>63</v>
      </c>
      <c r="AB1427" s="34">
        <v>85</v>
      </c>
      <c r="AC1427" s="34">
        <v>67</v>
      </c>
    </row>
    <row r="1428" spans="1:29" x14ac:dyDescent="0.2">
      <c r="A1428" s="34" t="s">
        <v>61921</v>
      </c>
      <c r="B1428" s="34">
        <v>86</v>
      </c>
      <c r="C1428" s="34">
        <v>108</v>
      </c>
      <c r="D1428" s="34">
        <v>120</v>
      </c>
      <c r="E1428" s="34">
        <v>104</v>
      </c>
      <c r="F1428" s="34">
        <v>113</v>
      </c>
      <c r="G1428" s="34">
        <v>95</v>
      </c>
      <c r="H1428" s="34">
        <v>95</v>
      </c>
      <c r="I1428" s="34">
        <v>100</v>
      </c>
      <c r="J1428" s="34">
        <v>66</v>
      </c>
      <c r="K1428" s="34">
        <v>119</v>
      </c>
      <c r="L1428" s="34">
        <v>51</v>
      </c>
      <c r="M1428" s="34">
        <v>93</v>
      </c>
      <c r="N1428" s="34">
        <v>79</v>
      </c>
      <c r="O1428" s="34">
        <v>114</v>
      </c>
      <c r="P1428" s="34">
        <v>85</v>
      </c>
      <c r="Q1428" s="34">
        <v>87</v>
      </c>
      <c r="R1428" s="34">
        <v>96</v>
      </c>
      <c r="S1428" s="34">
        <v>106</v>
      </c>
      <c r="T1428" s="34">
        <v>63</v>
      </c>
      <c r="U1428" s="34">
        <v>63</v>
      </c>
      <c r="V1428" s="34">
        <v>119</v>
      </c>
      <c r="W1428" s="34">
        <v>104</v>
      </c>
      <c r="X1428" s="34">
        <v>135</v>
      </c>
      <c r="Y1428" s="34">
        <v>101</v>
      </c>
      <c r="Z1428" s="34">
        <v>133</v>
      </c>
      <c r="AA1428" s="34">
        <v>147</v>
      </c>
      <c r="AB1428" s="34">
        <v>64</v>
      </c>
      <c r="AC1428" s="34">
        <v>99</v>
      </c>
    </row>
    <row r="1429" spans="1:29" x14ac:dyDescent="0.2">
      <c r="A1429" s="34" t="s">
        <v>61922</v>
      </c>
      <c r="B1429" s="34">
        <v>13</v>
      </c>
      <c r="C1429" s="34">
        <v>9</v>
      </c>
      <c r="D1429" s="34">
        <v>16</v>
      </c>
      <c r="E1429" s="34">
        <v>13</v>
      </c>
      <c r="F1429" s="34">
        <v>14</v>
      </c>
      <c r="G1429" s="34">
        <v>28</v>
      </c>
      <c r="H1429" s="34">
        <v>12</v>
      </c>
      <c r="I1429" s="34">
        <v>12</v>
      </c>
      <c r="J1429" s="34">
        <v>11</v>
      </c>
      <c r="K1429" s="34">
        <v>12</v>
      </c>
      <c r="L1429" s="34">
        <v>12</v>
      </c>
      <c r="M1429" s="34">
        <v>4</v>
      </c>
      <c r="N1429" s="34">
        <v>8</v>
      </c>
      <c r="O1429" s="34">
        <v>11</v>
      </c>
      <c r="P1429" s="34">
        <v>5</v>
      </c>
      <c r="Q1429" s="34">
        <v>13</v>
      </c>
      <c r="R1429" s="34">
        <v>22</v>
      </c>
      <c r="S1429" s="34">
        <v>27</v>
      </c>
      <c r="T1429" s="34">
        <v>23</v>
      </c>
      <c r="U1429" s="34">
        <v>16</v>
      </c>
      <c r="V1429" s="34">
        <v>17</v>
      </c>
      <c r="W1429" s="34">
        <v>23</v>
      </c>
      <c r="X1429" s="34">
        <v>21</v>
      </c>
      <c r="Y1429" s="34">
        <v>14</v>
      </c>
      <c r="Z1429" s="34">
        <v>16</v>
      </c>
      <c r="AA1429" s="34">
        <v>22</v>
      </c>
      <c r="AB1429" s="34">
        <v>23</v>
      </c>
      <c r="AC1429" s="34">
        <v>21</v>
      </c>
    </row>
    <row r="1430" spans="1:29" x14ac:dyDescent="0.2">
      <c r="A1430" s="34" t="s">
        <v>61923</v>
      </c>
      <c r="B1430" s="34">
        <v>53</v>
      </c>
      <c r="C1430" s="34">
        <v>31</v>
      </c>
      <c r="D1430" s="34">
        <v>62</v>
      </c>
      <c r="E1430" s="34">
        <v>47</v>
      </c>
      <c r="F1430" s="34">
        <v>52</v>
      </c>
      <c r="G1430" s="34">
        <v>50</v>
      </c>
      <c r="H1430" s="34">
        <v>44</v>
      </c>
      <c r="I1430" s="34">
        <v>44</v>
      </c>
      <c r="J1430" s="34">
        <v>48</v>
      </c>
      <c r="K1430" s="34">
        <v>39</v>
      </c>
      <c r="L1430" s="34">
        <v>18</v>
      </c>
      <c r="M1430" s="34">
        <v>38</v>
      </c>
      <c r="N1430" s="34">
        <v>44</v>
      </c>
      <c r="O1430" s="34">
        <v>34</v>
      </c>
      <c r="P1430" s="34">
        <v>40</v>
      </c>
      <c r="Q1430" s="34">
        <v>49</v>
      </c>
      <c r="R1430" s="34">
        <v>43</v>
      </c>
      <c r="S1430" s="34">
        <v>49</v>
      </c>
      <c r="T1430" s="34">
        <v>24</v>
      </c>
      <c r="U1430" s="34">
        <v>61</v>
      </c>
      <c r="V1430" s="34">
        <v>62</v>
      </c>
      <c r="W1430" s="34">
        <v>68</v>
      </c>
      <c r="X1430" s="34">
        <v>45</v>
      </c>
      <c r="Y1430" s="34">
        <v>50</v>
      </c>
      <c r="Z1430" s="34">
        <v>38</v>
      </c>
      <c r="AA1430" s="34">
        <v>48</v>
      </c>
      <c r="AB1430" s="34">
        <v>65</v>
      </c>
      <c r="AC1430" s="34">
        <v>73</v>
      </c>
    </row>
    <row r="1431" spans="1:29" x14ac:dyDescent="0.2">
      <c r="A1431" s="34" t="s">
        <v>61924</v>
      </c>
      <c r="B1431" s="34">
        <v>67</v>
      </c>
      <c r="C1431" s="34">
        <v>20</v>
      </c>
      <c r="D1431" s="34">
        <v>40</v>
      </c>
      <c r="E1431" s="34">
        <v>43</v>
      </c>
      <c r="F1431" s="34">
        <v>36</v>
      </c>
      <c r="G1431" s="34">
        <v>54</v>
      </c>
      <c r="H1431" s="34">
        <v>47</v>
      </c>
      <c r="I1431" s="34">
        <v>21</v>
      </c>
      <c r="J1431" s="34">
        <v>30</v>
      </c>
      <c r="K1431" s="34">
        <v>40</v>
      </c>
      <c r="L1431" s="34">
        <v>33</v>
      </c>
      <c r="M1431" s="34">
        <v>41</v>
      </c>
      <c r="N1431" s="34">
        <v>28</v>
      </c>
      <c r="O1431" s="34">
        <v>30</v>
      </c>
      <c r="P1431" s="34">
        <v>45</v>
      </c>
      <c r="Q1431" s="34">
        <v>48</v>
      </c>
      <c r="R1431" s="34">
        <v>57</v>
      </c>
      <c r="S1431" s="34">
        <v>46</v>
      </c>
      <c r="T1431" s="34">
        <v>47</v>
      </c>
      <c r="U1431" s="34">
        <v>36</v>
      </c>
      <c r="V1431" s="34">
        <v>40</v>
      </c>
      <c r="W1431" s="34">
        <v>49</v>
      </c>
      <c r="X1431" s="34">
        <v>46</v>
      </c>
      <c r="Y1431" s="34">
        <v>53</v>
      </c>
      <c r="Z1431" s="34">
        <v>43</v>
      </c>
      <c r="AA1431" s="34">
        <v>30</v>
      </c>
      <c r="AB1431" s="34">
        <v>73</v>
      </c>
      <c r="AC1431" s="34">
        <v>42</v>
      </c>
    </row>
    <row r="1432" spans="1:29" x14ac:dyDescent="0.2">
      <c r="A1432" s="34" t="s">
        <v>61925</v>
      </c>
      <c r="B1432" s="34">
        <v>64</v>
      </c>
      <c r="C1432" s="34">
        <v>102</v>
      </c>
      <c r="D1432" s="34">
        <v>71</v>
      </c>
      <c r="E1432" s="34">
        <v>132</v>
      </c>
      <c r="F1432" s="34">
        <v>110</v>
      </c>
      <c r="G1432" s="34">
        <v>150</v>
      </c>
      <c r="H1432" s="34">
        <v>72</v>
      </c>
      <c r="I1432" s="34">
        <v>88</v>
      </c>
      <c r="J1432" s="34">
        <v>75</v>
      </c>
      <c r="K1432" s="34">
        <v>107</v>
      </c>
      <c r="L1432" s="34">
        <v>81</v>
      </c>
      <c r="M1432" s="34">
        <v>97</v>
      </c>
      <c r="N1432" s="34">
        <v>60</v>
      </c>
      <c r="O1432" s="34">
        <v>106</v>
      </c>
      <c r="P1432" s="34">
        <v>78</v>
      </c>
      <c r="Q1432" s="34">
        <v>110</v>
      </c>
      <c r="R1432" s="34">
        <v>107</v>
      </c>
      <c r="S1432" s="34">
        <v>97</v>
      </c>
      <c r="T1432" s="34">
        <v>88</v>
      </c>
      <c r="U1432" s="34">
        <v>102</v>
      </c>
      <c r="V1432" s="34">
        <v>118</v>
      </c>
      <c r="W1432" s="34">
        <v>163</v>
      </c>
      <c r="X1432" s="34">
        <v>102</v>
      </c>
      <c r="Y1432" s="34">
        <v>105</v>
      </c>
      <c r="Z1432" s="34">
        <v>96</v>
      </c>
      <c r="AA1432" s="34">
        <v>122</v>
      </c>
      <c r="AB1432" s="34">
        <v>104</v>
      </c>
      <c r="AC1432" s="34">
        <v>134</v>
      </c>
    </row>
    <row r="1433" spans="1:29" x14ac:dyDescent="0.2">
      <c r="A1433" s="34" t="s">
        <v>61926</v>
      </c>
      <c r="B1433" s="34">
        <v>59</v>
      </c>
      <c r="C1433" s="34">
        <v>45</v>
      </c>
      <c r="D1433" s="34">
        <v>51</v>
      </c>
      <c r="E1433" s="34">
        <v>34</v>
      </c>
      <c r="F1433" s="34">
        <v>57</v>
      </c>
      <c r="G1433" s="34">
        <v>26</v>
      </c>
      <c r="H1433" s="34">
        <v>55</v>
      </c>
      <c r="I1433" s="34">
        <v>45</v>
      </c>
      <c r="J1433" s="34">
        <v>64</v>
      </c>
      <c r="K1433" s="34">
        <v>61</v>
      </c>
      <c r="L1433" s="34">
        <v>40</v>
      </c>
      <c r="M1433" s="34">
        <v>29</v>
      </c>
      <c r="N1433" s="34">
        <v>49</v>
      </c>
      <c r="O1433" s="34">
        <v>17</v>
      </c>
      <c r="P1433" s="34">
        <v>40</v>
      </c>
      <c r="Q1433" s="34">
        <v>55</v>
      </c>
      <c r="R1433" s="34">
        <v>45</v>
      </c>
      <c r="S1433" s="34">
        <v>34</v>
      </c>
      <c r="T1433" s="34">
        <v>55</v>
      </c>
      <c r="U1433" s="34">
        <v>44</v>
      </c>
      <c r="V1433" s="34">
        <v>46</v>
      </c>
      <c r="W1433" s="34">
        <v>36</v>
      </c>
      <c r="X1433" s="34">
        <v>55</v>
      </c>
      <c r="Y1433" s="34">
        <v>49</v>
      </c>
      <c r="Z1433" s="34">
        <v>74</v>
      </c>
      <c r="AA1433" s="34">
        <v>27</v>
      </c>
      <c r="AB1433" s="34">
        <v>59</v>
      </c>
      <c r="AC1433" s="34">
        <v>66</v>
      </c>
    </row>
    <row r="1434" spans="1:29" x14ac:dyDescent="0.2">
      <c r="A1434" s="34" t="s">
        <v>61927</v>
      </c>
      <c r="B1434" s="34">
        <v>93</v>
      </c>
      <c r="C1434" s="34">
        <v>53</v>
      </c>
      <c r="D1434" s="34">
        <v>55</v>
      </c>
      <c r="E1434" s="34">
        <v>71</v>
      </c>
      <c r="F1434" s="34">
        <v>57</v>
      </c>
      <c r="G1434" s="34">
        <v>104</v>
      </c>
      <c r="H1434" s="34">
        <v>33</v>
      </c>
      <c r="I1434" s="34">
        <v>66</v>
      </c>
      <c r="J1434" s="34">
        <v>52</v>
      </c>
      <c r="K1434" s="34">
        <v>60</v>
      </c>
      <c r="L1434" s="34">
        <v>41</v>
      </c>
      <c r="M1434" s="34">
        <v>65</v>
      </c>
      <c r="N1434" s="34">
        <v>36</v>
      </c>
      <c r="O1434" s="34">
        <v>63</v>
      </c>
      <c r="P1434" s="34">
        <v>51</v>
      </c>
      <c r="Q1434" s="34">
        <v>107</v>
      </c>
      <c r="R1434" s="34">
        <v>68</v>
      </c>
      <c r="S1434" s="34">
        <v>71</v>
      </c>
      <c r="T1434" s="34">
        <v>67</v>
      </c>
      <c r="U1434" s="34">
        <v>111</v>
      </c>
      <c r="V1434" s="34">
        <v>67</v>
      </c>
      <c r="W1434" s="34">
        <v>82</v>
      </c>
      <c r="X1434" s="34">
        <v>92</v>
      </c>
      <c r="Y1434" s="34">
        <v>75</v>
      </c>
      <c r="Z1434" s="34">
        <v>30</v>
      </c>
      <c r="AA1434" s="34">
        <v>81</v>
      </c>
      <c r="AB1434" s="34">
        <v>103</v>
      </c>
      <c r="AC1434" s="34">
        <v>117</v>
      </c>
    </row>
    <row r="1435" spans="1:29" x14ac:dyDescent="0.2">
      <c r="A1435" s="34" t="s">
        <v>61928</v>
      </c>
      <c r="B1435" s="34">
        <v>71</v>
      </c>
      <c r="C1435" s="34">
        <v>118</v>
      </c>
      <c r="D1435" s="34">
        <v>95</v>
      </c>
      <c r="E1435" s="34">
        <v>92</v>
      </c>
      <c r="F1435" s="34">
        <v>116</v>
      </c>
      <c r="G1435" s="34">
        <v>78</v>
      </c>
      <c r="H1435" s="34">
        <v>88</v>
      </c>
      <c r="I1435" s="34">
        <v>75</v>
      </c>
      <c r="J1435" s="34">
        <v>85</v>
      </c>
      <c r="K1435" s="34">
        <v>80</v>
      </c>
      <c r="L1435" s="34">
        <v>66</v>
      </c>
      <c r="M1435" s="34">
        <v>75</v>
      </c>
      <c r="N1435" s="34">
        <v>108</v>
      </c>
      <c r="O1435" s="34">
        <v>74</v>
      </c>
      <c r="P1435" s="34">
        <v>105</v>
      </c>
      <c r="Q1435" s="34">
        <v>99</v>
      </c>
      <c r="R1435" s="34">
        <v>109</v>
      </c>
      <c r="S1435" s="34">
        <v>113</v>
      </c>
      <c r="T1435" s="34">
        <v>96</v>
      </c>
      <c r="U1435" s="34">
        <v>100</v>
      </c>
      <c r="V1435" s="34">
        <v>104</v>
      </c>
      <c r="W1435" s="34">
        <v>104</v>
      </c>
      <c r="X1435" s="34">
        <v>113</v>
      </c>
      <c r="Y1435" s="34">
        <v>116</v>
      </c>
      <c r="Z1435" s="34">
        <v>98</v>
      </c>
      <c r="AA1435" s="34">
        <v>117</v>
      </c>
      <c r="AB1435" s="34">
        <v>109</v>
      </c>
      <c r="AC1435" s="34">
        <v>140</v>
      </c>
    </row>
    <row r="1436" spans="1:29" x14ac:dyDescent="0.2">
      <c r="A1436" s="34" t="s">
        <v>61929</v>
      </c>
      <c r="B1436" s="34">
        <v>88</v>
      </c>
      <c r="C1436" s="34">
        <v>79</v>
      </c>
      <c r="D1436" s="34">
        <v>138</v>
      </c>
      <c r="E1436" s="34">
        <v>96</v>
      </c>
      <c r="F1436" s="34">
        <v>148</v>
      </c>
      <c r="G1436" s="34">
        <v>100</v>
      </c>
      <c r="H1436" s="34">
        <v>101</v>
      </c>
      <c r="I1436" s="34">
        <v>67</v>
      </c>
      <c r="J1436" s="34">
        <v>127</v>
      </c>
      <c r="K1436" s="34">
        <v>63</v>
      </c>
      <c r="L1436" s="34">
        <v>109</v>
      </c>
      <c r="M1436" s="34">
        <v>80</v>
      </c>
      <c r="N1436" s="34">
        <v>127</v>
      </c>
      <c r="O1436" s="34">
        <v>90</v>
      </c>
      <c r="P1436" s="34">
        <v>152</v>
      </c>
      <c r="Q1436" s="34">
        <v>128</v>
      </c>
      <c r="R1436" s="34">
        <v>190</v>
      </c>
      <c r="S1436" s="34">
        <v>100</v>
      </c>
      <c r="T1436" s="34">
        <v>146</v>
      </c>
      <c r="U1436" s="34">
        <v>84</v>
      </c>
      <c r="V1436" s="34">
        <v>137</v>
      </c>
      <c r="W1436" s="34">
        <v>119</v>
      </c>
      <c r="X1436" s="34">
        <v>133</v>
      </c>
      <c r="Y1436" s="34">
        <v>81</v>
      </c>
      <c r="Z1436" s="34">
        <v>119</v>
      </c>
      <c r="AA1436" s="34">
        <v>110</v>
      </c>
      <c r="AB1436" s="34">
        <v>135</v>
      </c>
      <c r="AC1436" s="34">
        <v>144</v>
      </c>
    </row>
    <row r="1437" spans="1:29" x14ac:dyDescent="0.2">
      <c r="A1437" s="34" t="s">
        <v>61930</v>
      </c>
      <c r="B1437" s="34">
        <v>56</v>
      </c>
      <c r="C1437" s="34">
        <v>75</v>
      </c>
      <c r="D1437" s="34">
        <v>50</v>
      </c>
      <c r="E1437" s="34">
        <v>95</v>
      </c>
      <c r="F1437" s="34">
        <v>66</v>
      </c>
      <c r="G1437" s="34">
        <v>83</v>
      </c>
      <c r="H1437" s="34">
        <v>42</v>
      </c>
      <c r="I1437" s="34">
        <v>68</v>
      </c>
      <c r="J1437" s="34">
        <v>65</v>
      </c>
      <c r="K1437" s="34">
        <v>62</v>
      </c>
      <c r="L1437" s="34">
        <v>59</v>
      </c>
      <c r="M1437" s="34">
        <v>62</v>
      </c>
      <c r="N1437" s="34">
        <v>55</v>
      </c>
      <c r="O1437" s="34">
        <v>91</v>
      </c>
      <c r="P1437" s="34">
        <v>78</v>
      </c>
      <c r="Q1437" s="34">
        <v>74</v>
      </c>
      <c r="R1437" s="34">
        <v>70</v>
      </c>
      <c r="S1437" s="34">
        <v>79</v>
      </c>
      <c r="T1437" s="34">
        <v>52</v>
      </c>
      <c r="U1437" s="34">
        <v>71</v>
      </c>
      <c r="V1437" s="34">
        <v>88</v>
      </c>
      <c r="W1437" s="34">
        <v>64</v>
      </c>
      <c r="X1437" s="34">
        <v>77</v>
      </c>
      <c r="Y1437" s="34">
        <v>92</v>
      </c>
      <c r="Z1437" s="34">
        <v>71</v>
      </c>
      <c r="AA1437" s="34">
        <v>65</v>
      </c>
      <c r="AB1437" s="34">
        <v>74</v>
      </c>
      <c r="AC1437" s="34">
        <v>117</v>
      </c>
    </row>
    <row r="1438" spans="1:29" x14ac:dyDescent="0.2">
      <c r="A1438" s="34" t="s">
        <v>61931</v>
      </c>
      <c r="B1438" s="34">
        <v>79</v>
      </c>
      <c r="C1438" s="34">
        <v>80</v>
      </c>
      <c r="D1438" s="34">
        <v>88</v>
      </c>
      <c r="E1438" s="34">
        <v>64</v>
      </c>
      <c r="F1438" s="34">
        <v>90</v>
      </c>
      <c r="G1438" s="34">
        <v>59</v>
      </c>
      <c r="H1438" s="34">
        <v>110</v>
      </c>
      <c r="I1438" s="34">
        <v>66</v>
      </c>
      <c r="J1438" s="34">
        <v>83</v>
      </c>
      <c r="K1438" s="34">
        <v>50</v>
      </c>
      <c r="L1438" s="34">
        <v>116</v>
      </c>
      <c r="M1438" s="34">
        <v>65</v>
      </c>
      <c r="N1438" s="34">
        <v>84</v>
      </c>
      <c r="O1438" s="34">
        <v>59</v>
      </c>
      <c r="P1438" s="34">
        <v>106</v>
      </c>
      <c r="Q1438" s="34">
        <v>85</v>
      </c>
      <c r="R1438" s="34">
        <v>137</v>
      </c>
      <c r="S1438" s="34">
        <v>88</v>
      </c>
      <c r="T1438" s="34">
        <v>92</v>
      </c>
      <c r="U1438" s="34">
        <v>62</v>
      </c>
      <c r="V1438" s="34">
        <v>153</v>
      </c>
      <c r="W1438" s="34">
        <v>93</v>
      </c>
      <c r="X1438" s="34">
        <v>147</v>
      </c>
      <c r="Y1438" s="34">
        <v>87</v>
      </c>
      <c r="Z1438" s="34">
        <v>114</v>
      </c>
      <c r="AA1438" s="34">
        <v>70</v>
      </c>
      <c r="AB1438" s="34">
        <v>137</v>
      </c>
      <c r="AC1438" s="34">
        <v>106</v>
      </c>
    </row>
    <row r="1439" spans="1:29" x14ac:dyDescent="0.2">
      <c r="A1439" s="34" t="s">
        <v>61932</v>
      </c>
      <c r="B1439" s="34">
        <v>74</v>
      </c>
      <c r="C1439" s="34">
        <v>95</v>
      </c>
      <c r="D1439" s="34">
        <v>95</v>
      </c>
      <c r="E1439" s="34">
        <v>92</v>
      </c>
      <c r="F1439" s="34">
        <v>95</v>
      </c>
      <c r="G1439" s="34">
        <v>68</v>
      </c>
      <c r="H1439" s="34">
        <v>74</v>
      </c>
      <c r="I1439" s="34">
        <v>65</v>
      </c>
      <c r="J1439" s="34">
        <v>70</v>
      </c>
      <c r="K1439" s="34">
        <v>112</v>
      </c>
      <c r="L1439" s="34">
        <v>63</v>
      </c>
      <c r="M1439" s="34">
        <v>85</v>
      </c>
      <c r="N1439" s="34">
        <v>80</v>
      </c>
      <c r="O1439" s="34">
        <v>80</v>
      </c>
      <c r="P1439" s="34">
        <v>83</v>
      </c>
      <c r="Q1439" s="34">
        <v>133</v>
      </c>
      <c r="R1439" s="34">
        <v>97</v>
      </c>
      <c r="S1439" s="34">
        <v>106</v>
      </c>
      <c r="T1439" s="34">
        <v>88</v>
      </c>
      <c r="U1439" s="34">
        <v>87</v>
      </c>
      <c r="V1439" s="34">
        <v>103</v>
      </c>
      <c r="W1439" s="34">
        <v>118</v>
      </c>
      <c r="X1439" s="34">
        <v>130</v>
      </c>
      <c r="Y1439" s="34">
        <v>94</v>
      </c>
      <c r="Z1439" s="34">
        <v>87</v>
      </c>
      <c r="AA1439" s="34">
        <v>124</v>
      </c>
      <c r="AB1439" s="34">
        <v>115</v>
      </c>
      <c r="AC1439" s="34">
        <v>129</v>
      </c>
    </row>
    <row r="1440" spans="1:29" x14ac:dyDescent="0.2">
      <c r="A1440" s="34" t="s">
        <v>61933</v>
      </c>
      <c r="B1440" s="34">
        <v>191</v>
      </c>
      <c r="C1440" s="34">
        <v>239</v>
      </c>
      <c r="D1440" s="34">
        <v>241</v>
      </c>
      <c r="E1440" s="34">
        <v>208</v>
      </c>
      <c r="F1440" s="34">
        <v>283</v>
      </c>
      <c r="G1440" s="34">
        <v>266</v>
      </c>
      <c r="H1440" s="34">
        <v>239</v>
      </c>
      <c r="I1440" s="34">
        <v>206</v>
      </c>
      <c r="J1440" s="34">
        <v>265</v>
      </c>
      <c r="K1440" s="34">
        <v>238</v>
      </c>
      <c r="L1440" s="34">
        <v>232</v>
      </c>
      <c r="M1440" s="34">
        <v>211</v>
      </c>
      <c r="N1440" s="34">
        <v>216</v>
      </c>
      <c r="O1440" s="34">
        <v>197</v>
      </c>
      <c r="P1440" s="34">
        <v>269</v>
      </c>
      <c r="Q1440" s="34">
        <v>291</v>
      </c>
      <c r="R1440" s="34">
        <v>372</v>
      </c>
      <c r="S1440" s="34">
        <v>254</v>
      </c>
      <c r="T1440" s="34">
        <v>290</v>
      </c>
      <c r="U1440" s="34">
        <v>232</v>
      </c>
      <c r="V1440" s="34">
        <v>316</v>
      </c>
      <c r="W1440" s="34">
        <v>259</v>
      </c>
      <c r="X1440" s="34">
        <v>312</v>
      </c>
      <c r="Y1440" s="34">
        <v>327</v>
      </c>
      <c r="Z1440" s="34">
        <v>334</v>
      </c>
      <c r="AA1440" s="34">
        <v>340</v>
      </c>
      <c r="AB1440" s="34">
        <v>297</v>
      </c>
      <c r="AC1440" s="34">
        <v>347</v>
      </c>
    </row>
    <row r="1441" spans="1:29" x14ac:dyDescent="0.2">
      <c r="A1441" s="34" t="s">
        <v>61934</v>
      </c>
      <c r="B1441" s="34">
        <v>77</v>
      </c>
      <c r="C1441" s="34">
        <v>376</v>
      </c>
      <c r="D1441" s="34">
        <v>98</v>
      </c>
      <c r="E1441" s="34">
        <v>410</v>
      </c>
      <c r="F1441" s="34">
        <v>94</v>
      </c>
      <c r="G1441" s="34">
        <v>411</v>
      </c>
      <c r="H1441" s="34">
        <v>98</v>
      </c>
      <c r="I1441" s="34">
        <v>386</v>
      </c>
      <c r="J1441" s="34">
        <v>66</v>
      </c>
      <c r="K1441" s="34">
        <v>423</v>
      </c>
      <c r="L1441" s="34">
        <v>44</v>
      </c>
      <c r="M1441" s="34">
        <v>306</v>
      </c>
      <c r="N1441" s="34">
        <v>76</v>
      </c>
      <c r="O1441" s="34">
        <v>343</v>
      </c>
      <c r="P1441" s="34">
        <v>81</v>
      </c>
      <c r="Q1441" s="34">
        <v>418</v>
      </c>
      <c r="R1441" s="34">
        <v>89</v>
      </c>
      <c r="S1441" s="34">
        <v>354</v>
      </c>
      <c r="T1441" s="34">
        <v>82</v>
      </c>
      <c r="U1441" s="34">
        <v>320</v>
      </c>
      <c r="V1441" s="34">
        <v>71</v>
      </c>
      <c r="W1441" s="34">
        <v>318</v>
      </c>
      <c r="X1441" s="34">
        <v>110</v>
      </c>
      <c r="Y1441" s="34">
        <v>263</v>
      </c>
      <c r="Z1441" s="34">
        <v>67</v>
      </c>
      <c r="AA1441" s="34">
        <v>303</v>
      </c>
      <c r="AB1441" s="34">
        <v>82</v>
      </c>
      <c r="AC1441" s="34">
        <v>422</v>
      </c>
    </row>
    <row r="1442" spans="1:29" x14ac:dyDescent="0.2">
      <c r="A1442" s="34" t="s">
        <v>61935</v>
      </c>
      <c r="B1442" s="34">
        <v>47</v>
      </c>
      <c r="C1442" s="34">
        <v>42</v>
      </c>
      <c r="D1442" s="34">
        <v>42</v>
      </c>
      <c r="E1442" s="34">
        <v>31</v>
      </c>
      <c r="F1442" s="34">
        <v>53</v>
      </c>
      <c r="G1442" s="34">
        <v>41</v>
      </c>
      <c r="H1442" s="34">
        <v>32</v>
      </c>
      <c r="I1442" s="34">
        <v>37</v>
      </c>
      <c r="J1442" s="34">
        <v>45</v>
      </c>
      <c r="K1442" s="34">
        <v>38</v>
      </c>
      <c r="L1442" s="34">
        <v>47</v>
      </c>
      <c r="M1442" s="34">
        <v>33</v>
      </c>
      <c r="N1442" s="34">
        <v>33</v>
      </c>
      <c r="O1442" s="34">
        <v>42</v>
      </c>
      <c r="P1442" s="34">
        <v>31</v>
      </c>
      <c r="Q1442" s="34">
        <v>50</v>
      </c>
      <c r="R1442" s="34">
        <v>63</v>
      </c>
      <c r="S1442" s="34">
        <v>44</v>
      </c>
      <c r="T1442" s="34">
        <v>58</v>
      </c>
      <c r="U1442" s="34">
        <v>38</v>
      </c>
      <c r="V1442" s="34">
        <v>53</v>
      </c>
      <c r="W1442" s="34">
        <v>49</v>
      </c>
      <c r="X1442" s="34">
        <v>58</v>
      </c>
      <c r="Y1442" s="34">
        <v>44</v>
      </c>
      <c r="Z1442" s="34">
        <v>46</v>
      </c>
      <c r="AA1442" s="34">
        <v>49</v>
      </c>
      <c r="AB1442" s="34">
        <v>53</v>
      </c>
      <c r="AC1442" s="34">
        <v>62</v>
      </c>
    </row>
    <row r="1443" spans="1:29" x14ac:dyDescent="0.2">
      <c r="A1443" s="34" t="s">
        <v>61936</v>
      </c>
      <c r="B1443" s="34">
        <v>48</v>
      </c>
      <c r="C1443" s="34">
        <v>89</v>
      </c>
      <c r="D1443" s="34">
        <v>79</v>
      </c>
      <c r="E1443" s="34">
        <v>96</v>
      </c>
      <c r="F1443" s="34">
        <v>49</v>
      </c>
      <c r="G1443" s="34">
        <v>126</v>
      </c>
      <c r="H1443" s="34">
        <v>73</v>
      </c>
      <c r="I1443" s="34">
        <v>107</v>
      </c>
      <c r="J1443" s="34">
        <v>49</v>
      </c>
      <c r="K1443" s="34">
        <v>114</v>
      </c>
      <c r="L1443" s="34">
        <v>44</v>
      </c>
      <c r="M1443" s="34">
        <v>80</v>
      </c>
      <c r="N1443" s="34">
        <v>65</v>
      </c>
      <c r="O1443" s="34">
        <v>110</v>
      </c>
      <c r="P1443" s="34">
        <v>61</v>
      </c>
      <c r="Q1443" s="34">
        <v>141</v>
      </c>
      <c r="R1443" s="34">
        <v>88</v>
      </c>
      <c r="S1443" s="34">
        <v>121</v>
      </c>
      <c r="T1443" s="34">
        <v>94</v>
      </c>
      <c r="U1443" s="34">
        <v>90</v>
      </c>
      <c r="V1443" s="34">
        <v>67</v>
      </c>
      <c r="W1443" s="34">
        <v>117</v>
      </c>
      <c r="X1443" s="34">
        <v>86</v>
      </c>
      <c r="Y1443" s="34">
        <v>96</v>
      </c>
      <c r="Z1443" s="34">
        <v>90</v>
      </c>
      <c r="AA1443" s="34">
        <v>125</v>
      </c>
      <c r="AB1443" s="34">
        <v>105</v>
      </c>
      <c r="AC1443" s="34">
        <v>148</v>
      </c>
    </row>
    <row r="1444" spans="1:29" x14ac:dyDescent="0.2">
      <c r="A1444" s="34" t="s">
        <v>61937</v>
      </c>
      <c r="B1444" s="34">
        <v>157</v>
      </c>
      <c r="C1444" s="34">
        <v>270</v>
      </c>
      <c r="D1444" s="34">
        <v>304</v>
      </c>
      <c r="E1444" s="34">
        <v>330</v>
      </c>
      <c r="F1444" s="34">
        <v>225</v>
      </c>
      <c r="G1444" s="34">
        <v>264</v>
      </c>
      <c r="H1444" s="34">
        <v>184</v>
      </c>
      <c r="I1444" s="34">
        <v>218</v>
      </c>
      <c r="J1444" s="34">
        <v>146</v>
      </c>
      <c r="K1444" s="34">
        <v>296</v>
      </c>
      <c r="L1444" s="34">
        <v>92</v>
      </c>
      <c r="M1444" s="34">
        <v>162</v>
      </c>
      <c r="N1444" s="34">
        <v>177</v>
      </c>
      <c r="O1444" s="34">
        <v>217</v>
      </c>
      <c r="P1444" s="34">
        <v>174</v>
      </c>
      <c r="Q1444" s="34">
        <v>296</v>
      </c>
      <c r="R1444" s="34">
        <v>219</v>
      </c>
      <c r="S1444" s="34">
        <v>344</v>
      </c>
      <c r="T1444" s="34">
        <v>113</v>
      </c>
      <c r="U1444" s="34">
        <v>182</v>
      </c>
      <c r="V1444" s="34">
        <v>242</v>
      </c>
      <c r="W1444" s="34">
        <v>223</v>
      </c>
      <c r="X1444" s="34">
        <v>303</v>
      </c>
      <c r="Y1444" s="34">
        <v>163</v>
      </c>
      <c r="Z1444" s="34">
        <v>246</v>
      </c>
      <c r="AA1444" s="34">
        <v>311</v>
      </c>
      <c r="AB1444" s="34">
        <v>168</v>
      </c>
      <c r="AC1444" s="34">
        <v>381</v>
      </c>
    </row>
    <row r="1445" spans="1:29" x14ac:dyDescent="0.2">
      <c r="A1445" s="34" t="s">
        <v>61938</v>
      </c>
      <c r="B1445" s="34">
        <v>46</v>
      </c>
      <c r="C1445" s="34">
        <v>44</v>
      </c>
      <c r="D1445" s="34">
        <v>29</v>
      </c>
      <c r="E1445" s="34">
        <v>21</v>
      </c>
      <c r="F1445" s="34">
        <v>38</v>
      </c>
      <c r="G1445" s="34">
        <v>29</v>
      </c>
      <c r="H1445" s="34">
        <v>20</v>
      </c>
      <c r="I1445" s="34">
        <v>15</v>
      </c>
      <c r="J1445" s="34">
        <v>20</v>
      </c>
      <c r="K1445" s="34">
        <v>17</v>
      </c>
      <c r="L1445" s="34">
        <v>21</v>
      </c>
      <c r="M1445" s="34">
        <v>22</v>
      </c>
      <c r="N1445" s="34">
        <v>11</v>
      </c>
      <c r="O1445" s="34">
        <v>12</v>
      </c>
      <c r="P1445" s="34">
        <v>39</v>
      </c>
      <c r="Q1445" s="34">
        <v>33</v>
      </c>
      <c r="R1445" s="34">
        <v>40</v>
      </c>
      <c r="S1445" s="34">
        <v>29</v>
      </c>
      <c r="T1445" s="34">
        <v>19</v>
      </c>
      <c r="U1445" s="34">
        <v>23</v>
      </c>
      <c r="V1445" s="34">
        <v>43</v>
      </c>
      <c r="W1445" s="34">
        <v>44</v>
      </c>
      <c r="X1445" s="34">
        <v>24</v>
      </c>
      <c r="Y1445" s="34">
        <v>19</v>
      </c>
      <c r="Z1445" s="34">
        <v>36</v>
      </c>
      <c r="AA1445" s="34">
        <v>35</v>
      </c>
      <c r="AB1445" s="34">
        <v>24</v>
      </c>
      <c r="AC1445" s="34">
        <v>40</v>
      </c>
    </row>
    <row r="1446" spans="1:29" x14ac:dyDescent="0.2">
      <c r="A1446" s="34" t="s">
        <v>61939</v>
      </c>
      <c r="B1446" s="34">
        <v>51</v>
      </c>
      <c r="C1446" s="34">
        <v>64</v>
      </c>
      <c r="D1446" s="34">
        <v>108</v>
      </c>
      <c r="E1446" s="34">
        <v>106</v>
      </c>
      <c r="F1446" s="34">
        <v>73</v>
      </c>
      <c r="G1446" s="34">
        <v>63</v>
      </c>
      <c r="H1446" s="34">
        <v>99</v>
      </c>
      <c r="I1446" s="34">
        <v>68</v>
      </c>
      <c r="J1446" s="34">
        <v>64</v>
      </c>
      <c r="K1446" s="34">
        <v>58</v>
      </c>
      <c r="L1446" s="34">
        <v>57</v>
      </c>
      <c r="M1446" s="34">
        <v>48</v>
      </c>
      <c r="N1446" s="34">
        <v>56</v>
      </c>
      <c r="O1446" s="34">
        <v>57</v>
      </c>
      <c r="P1446" s="34">
        <v>68</v>
      </c>
      <c r="Q1446" s="34">
        <v>81</v>
      </c>
      <c r="R1446" s="34">
        <v>97</v>
      </c>
      <c r="S1446" s="34">
        <v>82</v>
      </c>
      <c r="T1446" s="34">
        <v>59</v>
      </c>
      <c r="U1446" s="34">
        <v>78</v>
      </c>
      <c r="V1446" s="34">
        <v>69</v>
      </c>
      <c r="W1446" s="34">
        <v>83</v>
      </c>
      <c r="X1446" s="34">
        <v>85</v>
      </c>
      <c r="Y1446" s="34">
        <v>51</v>
      </c>
      <c r="Z1446" s="34">
        <v>83</v>
      </c>
      <c r="AA1446" s="34">
        <v>120</v>
      </c>
      <c r="AB1446" s="34">
        <v>100</v>
      </c>
      <c r="AC1446" s="34">
        <v>92</v>
      </c>
    </row>
    <row r="1447" spans="1:29" x14ac:dyDescent="0.2">
      <c r="A1447" s="34" t="s">
        <v>61940</v>
      </c>
      <c r="B1447" s="34">
        <v>70</v>
      </c>
      <c r="C1447" s="34">
        <v>83</v>
      </c>
      <c r="D1447" s="34">
        <v>58</v>
      </c>
      <c r="E1447" s="34">
        <v>113</v>
      </c>
      <c r="F1447" s="34">
        <v>54</v>
      </c>
      <c r="G1447" s="34">
        <v>99</v>
      </c>
      <c r="H1447" s="34">
        <v>83</v>
      </c>
      <c r="I1447" s="34">
        <v>85</v>
      </c>
      <c r="J1447" s="34">
        <v>48</v>
      </c>
      <c r="K1447" s="34">
        <v>94</v>
      </c>
      <c r="L1447" s="34">
        <v>41</v>
      </c>
      <c r="M1447" s="34">
        <v>103</v>
      </c>
      <c r="N1447" s="34">
        <v>48</v>
      </c>
      <c r="O1447" s="34">
        <v>79</v>
      </c>
      <c r="P1447" s="34">
        <v>59</v>
      </c>
      <c r="Q1447" s="34">
        <v>90</v>
      </c>
      <c r="R1447" s="34">
        <v>65</v>
      </c>
      <c r="S1447" s="34">
        <v>93</v>
      </c>
      <c r="T1447" s="34">
        <v>63</v>
      </c>
      <c r="U1447" s="34">
        <v>75</v>
      </c>
      <c r="V1447" s="34">
        <v>57</v>
      </c>
      <c r="W1447" s="34">
        <v>100</v>
      </c>
      <c r="X1447" s="34">
        <v>112</v>
      </c>
      <c r="Y1447" s="34">
        <v>90</v>
      </c>
      <c r="Z1447" s="34">
        <v>91</v>
      </c>
      <c r="AA1447" s="34">
        <v>91</v>
      </c>
      <c r="AB1447" s="34">
        <v>58</v>
      </c>
      <c r="AC1447" s="34">
        <v>112</v>
      </c>
    </row>
    <row r="1448" spans="1:29" x14ac:dyDescent="0.2">
      <c r="A1448" s="34" t="s">
        <v>61941</v>
      </c>
      <c r="B1448" s="34">
        <v>47</v>
      </c>
      <c r="C1448" s="34">
        <v>80</v>
      </c>
      <c r="D1448" s="34">
        <v>77</v>
      </c>
      <c r="E1448" s="34">
        <v>84</v>
      </c>
      <c r="F1448" s="34">
        <v>51</v>
      </c>
      <c r="G1448" s="34">
        <v>74</v>
      </c>
      <c r="H1448" s="34">
        <v>42</v>
      </c>
      <c r="I1448" s="34">
        <v>80</v>
      </c>
      <c r="J1448" s="34">
        <v>34</v>
      </c>
      <c r="K1448" s="34">
        <v>84</v>
      </c>
      <c r="L1448" s="34">
        <v>19</v>
      </c>
      <c r="M1448" s="34">
        <v>61</v>
      </c>
      <c r="N1448" s="34">
        <v>55</v>
      </c>
      <c r="O1448" s="34">
        <v>38</v>
      </c>
      <c r="P1448" s="34">
        <v>23</v>
      </c>
      <c r="Q1448" s="34">
        <v>87</v>
      </c>
      <c r="R1448" s="34">
        <v>55</v>
      </c>
      <c r="S1448" s="34">
        <v>89</v>
      </c>
      <c r="T1448" s="34">
        <v>38</v>
      </c>
      <c r="U1448" s="34">
        <v>35</v>
      </c>
      <c r="V1448" s="34">
        <v>52</v>
      </c>
      <c r="W1448" s="34">
        <v>64</v>
      </c>
      <c r="X1448" s="34">
        <v>45</v>
      </c>
      <c r="Y1448" s="34">
        <v>26</v>
      </c>
      <c r="Z1448" s="34">
        <v>49</v>
      </c>
      <c r="AA1448" s="34">
        <v>52</v>
      </c>
      <c r="AB1448" s="34">
        <v>38</v>
      </c>
      <c r="AC1448" s="34">
        <v>60</v>
      </c>
    </row>
    <row r="1449" spans="1:29" x14ac:dyDescent="0.2">
      <c r="A1449" s="34" t="s">
        <v>61942</v>
      </c>
      <c r="B1449" s="34">
        <v>162</v>
      </c>
      <c r="C1449" s="34">
        <v>257</v>
      </c>
      <c r="D1449" s="34">
        <v>253</v>
      </c>
      <c r="E1449" s="34">
        <v>344</v>
      </c>
      <c r="F1449" s="34">
        <v>229</v>
      </c>
      <c r="G1449" s="34">
        <v>320</v>
      </c>
      <c r="H1449" s="34">
        <v>269</v>
      </c>
      <c r="I1449" s="34">
        <v>263</v>
      </c>
      <c r="J1449" s="34">
        <v>235</v>
      </c>
      <c r="K1449" s="34">
        <v>273</v>
      </c>
      <c r="L1449" s="34">
        <v>287</v>
      </c>
      <c r="M1449" s="34">
        <v>241</v>
      </c>
      <c r="N1449" s="34">
        <v>241</v>
      </c>
      <c r="O1449" s="34">
        <v>273</v>
      </c>
      <c r="P1449" s="34">
        <v>230</v>
      </c>
      <c r="Q1449" s="34">
        <v>358</v>
      </c>
      <c r="R1449" s="34">
        <v>298</v>
      </c>
      <c r="S1449" s="34">
        <v>272</v>
      </c>
      <c r="T1449" s="34">
        <v>310</v>
      </c>
      <c r="U1449" s="34">
        <v>274</v>
      </c>
      <c r="V1449" s="34">
        <v>344</v>
      </c>
      <c r="W1449" s="34">
        <v>385</v>
      </c>
      <c r="X1449" s="34">
        <v>270</v>
      </c>
      <c r="Y1449" s="34">
        <v>365</v>
      </c>
      <c r="Z1449" s="34">
        <v>232</v>
      </c>
      <c r="AA1449" s="34">
        <v>288</v>
      </c>
      <c r="AB1449" s="34">
        <v>363</v>
      </c>
      <c r="AC1449" s="34">
        <v>390</v>
      </c>
    </row>
    <row r="1450" spans="1:29" x14ac:dyDescent="0.2">
      <c r="A1450" s="34" t="s">
        <v>61943</v>
      </c>
      <c r="B1450" s="34">
        <v>75</v>
      </c>
      <c r="C1450" s="34">
        <v>52</v>
      </c>
      <c r="D1450" s="34">
        <v>57</v>
      </c>
      <c r="E1450" s="34">
        <v>58</v>
      </c>
      <c r="F1450" s="34">
        <v>48</v>
      </c>
      <c r="G1450" s="34">
        <v>46</v>
      </c>
      <c r="H1450" s="34">
        <v>50</v>
      </c>
      <c r="I1450" s="34">
        <v>46</v>
      </c>
      <c r="J1450" s="34">
        <v>45</v>
      </c>
      <c r="K1450" s="34">
        <v>42</v>
      </c>
      <c r="L1450" s="34">
        <v>51</v>
      </c>
      <c r="M1450" s="34">
        <v>44</v>
      </c>
      <c r="N1450" s="34">
        <v>37</v>
      </c>
      <c r="O1450" s="34">
        <v>66</v>
      </c>
      <c r="P1450" s="34">
        <v>47</v>
      </c>
      <c r="Q1450" s="34">
        <v>67</v>
      </c>
      <c r="R1450" s="34">
        <v>103</v>
      </c>
      <c r="S1450" s="34">
        <v>74</v>
      </c>
      <c r="T1450" s="34">
        <v>72</v>
      </c>
      <c r="U1450" s="34">
        <v>33</v>
      </c>
      <c r="V1450" s="34">
        <v>87</v>
      </c>
      <c r="W1450" s="34">
        <v>92</v>
      </c>
      <c r="X1450" s="34">
        <v>84</v>
      </c>
      <c r="Y1450" s="34">
        <v>76</v>
      </c>
      <c r="Z1450" s="34">
        <v>30</v>
      </c>
      <c r="AA1450" s="34">
        <v>56</v>
      </c>
      <c r="AB1450" s="34">
        <v>75</v>
      </c>
      <c r="AC1450" s="34">
        <v>81</v>
      </c>
    </row>
    <row r="1451" spans="1:29" x14ac:dyDescent="0.2">
      <c r="A1451" s="34" t="s">
        <v>61944</v>
      </c>
      <c r="B1451" s="34">
        <v>90</v>
      </c>
      <c r="C1451" s="34">
        <v>90</v>
      </c>
      <c r="D1451" s="34">
        <v>107</v>
      </c>
      <c r="E1451" s="34">
        <v>93</v>
      </c>
      <c r="F1451" s="34">
        <v>120</v>
      </c>
      <c r="G1451" s="34">
        <v>101</v>
      </c>
      <c r="H1451" s="34">
        <v>110</v>
      </c>
      <c r="I1451" s="34">
        <v>66</v>
      </c>
      <c r="J1451" s="34">
        <v>99</v>
      </c>
      <c r="K1451" s="34">
        <v>75</v>
      </c>
      <c r="L1451" s="34">
        <v>73</v>
      </c>
      <c r="M1451" s="34">
        <v>78</v>
      </c>
      <c r="N1451" s="34">
        <v>104</v>
      </c>
      <c r="O1451" s="34">
        <v>102</v>
      </c>
      <c r="P1451" s="34">
        <v>134</v>
      </c>
      <c r="Q1451" s="34">
        <v>128</v>
      </c>
      <c r="R1451" s="34">
        <v>157</v>
      </c>
      <c r="S1451" s="34">
        <v>110</v>
      </c>
      <c r="T1451" s="34">
        <v>105</v>
      </c>
      <c r="U1451" s="34">
        <v>82</v>
      </c>
      <c r="V1451" s="34">
        <v>118</v>
      </c>
      <c r="W1451" s="34">
        <v>80</v>
      </c>
      <c r="X1451" s="34">
        <v>132</v>
      </c>
      <c r="Y1451" s="34">
        <v>129</v>
      </c>
      <c r="Z1451" s="34">
        <v>136</v>
      </c>
      <c r="AA1451" s="34">
        <v>152</v>
      </c>
      <c r="AB1451" s="34">
        <v>163</v>
      </c>
      <c r="AC1451" s="34">
        <v>178</v>
      </c>
    </row>
    <row r="1452" spans="1:29" x14ac:dyDescent="0.2">
      <c r="A1452" s="34" t="s">
        <v>61945</v>
      </c>
      <c r="B1452" s="34">
        <v>64</v>
      </c>
      <c r="C1452" s="34">
        <v>40</v>
      </c>
      <c r="D1452" s="34">
        <v>83</v>
      </c>
      <c r="E1452" s="34">
        <v>70</v>
      </c>
      <c r="F1452" s="34">
        <v>66</v>
      </c>
      <c r="G1452" s="34">
        <v>57</v>
      </c>
      <c r="H1452" s="34">
        <v>45</v>
      </c>
      <c r="I1452" s="34">
        <v>29</v>
      </c>
      <c r="J1452" s="34">
        <v>79</v>
      </c>
      <c r="K1452" s="34">
        <v>40</v>
      </c>
      <c r="L1452" s="34">
        <v>49</v>
      </c>
      <c r="M1452" s="34">
        <v>54</v>
      </c>
      <c r="N1452" s="34">
        <v>56</v>
      </c>
      <c r="O1452" s="34">
        <v>62</v>
      </c>
      <c r="P1452" s="34">
        <v>41</v>
      </c>
      <c r="Q1452" s="34">
        <v>54</v>
      </c>
      <c r="R1452" s="34">
        <v>84</v>
      </c>
      <c r="S1452" s="34">
        <v>71</v>
      </c>
      <c r="T1452" s="34">
        <v>51</v>
      </c>
      <c r="U1452" s="34">
        <v>58</v>
      </c>
      <c r="V1452" s="34">
        <v>48</v>
      </c>
      <c r="W1452" s="34">
        <v>87</v>
      </c>
      <c r="X1452" s="34">
        <v>86</v>
      </c>
      <c r="Y1452" s="34">
        <v>67</v>
      </c>
      <c r="Z1452" s="34">
        <v>53</v>
      </c>
      <c r="AA1452" s="34">
        <v>78</v>
      </c>
      <c r="AB1452" s="34">
        <v>71</v>
      </c>
      <c r="AC1452" s="34">
        <v>90</v>
      </c>
    </row>
    <row r="1453" spans="1:29" x14ac:dyDescent="0.2">
      <c r="A1453" s="34" t="s">
        <v>61946</v>
      </c>
      <c r="B1453" s="34">
        <v>179</v>
      </c>
      <c r="C1453" s="34">
        <v>247</v>
      </c>
      <c r="D1453" s="34">
        <v>365</v>
      </c>
      <c r="E1453" s="34">
        <v>227</v>
      </c>
      <c r="F1453" s="34">
        <v>284</v>
      </c>
      <c r="G1453" s="34">
        <v>207</v>
      </c>
      <c r="H1453" s="34">
        <v>258</v>
      </c>
      <c r="I1453" s="34">
        <v>216</v>
      </c>
      <c r="J1453" s="34">
        <v>219</v>
      </c>
      <c r="K1453" s="34">
        <v>233</v>
      </c>
      <c r="L1453" s="34">
        <v>135</v>
      </c>
      <c r="M1453" s="34">
        <v>171</v>
      </c>
      <c r="N1453" s="34">
        <v>262</v>
      </c>
      <c r="O1453" s="34">
        <v>215</v>
      </c>
      <c r="P1453" s="34">
        <v>225</v>
      </c>
      <c r="Q1453" s="34">
        <v>288</v>
      </c>
      <c r="R1453" s="34">
        <v>323</v>
      </c>
      <c r="S1453" s="34">
        <v>299</v>
      </c>
      <c r="T1453" s="34">
        <v>203</v>
      </c>
      <c r="U1453" s="34">
        <v>206</v>
      </c>
      <c r="V1453" s="34">
        <v>351</v>
      </c>
      <c r="W1453" s="34">
        <v>218</v>
      </c>
      <c r="X1453" s="34">
        <v>333</v>
      </c>
      <c r="Y1453" s="34">
        <v>216</v>
      </c>
      <c r="Z1453" s="34">
        <v>373</v>
      </c>
      <c r="AA1453" s="34">
        <v>268</v>
      </c>
      <c r="AB1453" s="34">
        <v>307</v>
      </c>
      <c r="AC1453" s="34">
        <v>400</v>
      </c>
    </row>
    <row r="1454" spans="1:29" x14ac:dyDescent="0.2">
      <c r="A1454" s="34" t="s">
        <v>61947</v>
      </c>
      <c r="B1454" s="34">
        <v>21</v>
      </c>
      <c r="C1454" s="34">
        <v>36</v>
      </c>
      <c r="D1454" s="34">
        <v>32</v>
      </c>
      <c r="E1454" s="34">
        <v>25</v>
      </c>
      <c r="F1454" s="34">
        <v>29</v>
      </c>
      <c r="G1454" s="34">
        <v>27</v>
      </c>
      <c r="H1454" s="34">
        <v>16</v>
      </c>
      <c r="I1454" s="34">
        <v>13</v>
      </c>
      <c r="J1454" s="34">
        <v>31</v>
      </c>
      <c r="K1454" s="34">
        <v>23</v>
      </c>
      <c r="L1454" s="34">
        <v>17</v>
      </c>
      <c r="M1454" s="34">
        <v>22</v>
      </c>
      <c r="N1454" s="34">
        <v>9</v>
      </c>
      <c r="O1454" s="34">
        <v>33</v>
      </c>
      <c r="P1454" s="34">
        <v>15</v>
      </c>
      <c r="Q1454" s="34">
        <v>39</v>
      </c>
      <c r="R1454" s="34">
        <v>23</v>
      </c>
      <c r="S1454" s="34">
        <v>34</v>
      </c>
      <c r="T1454" s="34">
        <v>38</v>
      </c>
      <c r="U1454" s="34">
        <v>24</v>
      </c>
      <c r="V1454" s="34">
        <v>9</v>
      </c>
      <c r="W1454" s="34">
        <v>16</v>
      </c>
      <c r="X1454" s="34">
        <v>30</v>
      </c>
      <c r="Y1454" s="34">
        <v>27</v>
      </c>
      <c r="Z1454" s="34">
        <v>40</v>
      </c>
      <c r="AA1454" s="34">
        <v>28</v>
      </c>
      <c r="AB1454" s="34">
        <v>18</v>
      </c>
      <c r="AC1454" s="34">
        <v>51</v>
      </c>
    </row>
    <row r="1455" spans="1:29" x14ac:dyDescent="0.2">
      <c r="A1455" s="34" t="s">
        <v>61948</v>
      </c>
      <c r="B1455" s="34">
        <v>50</v>
      </c>
      <c r="C1455" s="34">
        <v>58</v>
      </c>
      <c r="D1455" s="34">
        <v>46</v>
      </c>
      <c r="E1455" s="34">
        <v>59</v>
      </c>
      <c r="F1455" s="34">
        <v>69</v>
      </c>
      <c r="G1455" s="34">
        <v>72</v>
      </c>
      <c r="H1455" s="34">
        <v>38</v>
      </c>
      <c r="I1455" s="34">
        <v>66</v>
      </c>
      <c r="J1455" s="34">
        <v>55</v>
      </c>
      <c r="K1455" s="34">
        <v>76</v>
      </c>
      <c r="L1455" s="34">
        <v>26</v>
      </c>
      <c r="M1455" s="34">
        <v>80</v>
      </c>
      <c r="N1455" s="34">
        <v>39</v>
      </c>
      <c r="O1455" s="34">
        <v>71</v>
      </c>
      <c r="P1455" s="34">
        <v>48</v>
      </c>
      <c r="Q1455" s="34">
        <v>65</v>
      </c>
      <c r="R1455" s="34">
        <v>38</v>
      </c>
      <c r="S1455" s="34">
        <v>62</v>
      </c>
      <c r="T1455" s="34">
        <v>75</v>
      </c>
      <c r="U1455" s="34">
        <v>45</v>
      </c>
      <c r="V1455" s="34">
        <v>45</v>
      </c>
      <c r="W1455" s="34">
        <v>68</v>
      </c>
      <c r="X1455" s="34">
        <v>88</v>
      </c>
      <c r="Y1455" s="34">
        <v>86</v>
      </c>
      <c r="Z1455" s="34">
        <v>51</v>
      </c>
      <c r="AA1455" s="34">
        <v>91</v>
      </c>
      <c r="AB1455" s="34">
        <v>93</v>
      </c>
      <c r="AC1455" s="34">
        <v>94</v>
      </c>
    </row>
    <row r="1456" spans="1:29" x14ac:dyDescent="0.2">
      <c r="A1456" s="34" t="s">
        <v>61949</v>
      </c>
      <c r="B1456" s="34">
        <v>100</v>
      </c>
      <c r="C1456" s="34">
        <v>118</v>
      </c>
      <c r="D1456" s="34">
        <v>107</v>
      </c>
      <c r="E1456" s="34">
        <v>128</v>
      </c>
      <c r="F1456" s="34">
        <v>102</v>
      </c>
      <c r="G1456" s="34">
        <v>166</v>
      </c>
      <c r="H1456" s="34">
        <v>137</v>
      </c>
      <c r="I1456" s="34">
        <v>154</v>
      </c>
      <c r="J1456" s="34">
        <v>111</v>
      </c>
      <c r="K1456" s="34">
        <v>175</v>
      </c>
      <c r="L1456" s="34">
        <v>101</v>
      </c>
      <c r="M1456" s="34">
        <v>119</v>
      </c>
      <c r="N1456" s="34">
        <v>93</v>
      </c>
      <c r="O1456" s="34">
        <v>92</v>
      </c>
      <c r="P1456" s="34">
        <v>89</v>
      </c>
      <c r="Q1456" s="34">
        <v>166</v>
      </c>
      <c r="R1456" s="34">
        <v>145</v>
      </c>
      <c r="S1456" s="34">
        <v>160</v>
      </c>
      <c r="T1456" s="34">
        <v>152</v>
      </c>
      <c r="U1456" s="34">
        <v>97</v>
      </c>
      <c r="V1456" s="34">
        <v>136</v>
      </c>
      <c r="W1456" s="34">
        <v>146</v>
      </c>
      <c r="X1456" s="34">
        <v>126</v>
      </c>
      <c r="Y1456" s="34">
        <v>193</v>
      </c>
      <c r="Z1456" s="34">
        <v>89</v>
      </c>
      <c r="AA1456" s="34">
        <v>137</v>
      </c>
      <c r="AB1456" s="34">
        <v>177</v>
      </c>
      <c r="AC1456" s="34">
        <v>167</v>
      </c>
    </row>
    <row r="1457" spans="1:29" x14ac:dyDescent="0.2">
      <c r="A1457" s="34" t="s">
        <v>61950</v>
      </c>
      <c r="B1457" s="34">
        <v>81</v>
      </c>
      <c r="C1457" s="34">
        <v>28</v>
      </c>
      <c r="D1457" s="34">
        <v>46</v>
      </c>
      <c r="E1457" s="34">
        <v>67</v>
      </c>
      <c r="F1457" s="34">
        <v>54</v>
      </c>
      <c r="G1457" s="34">
        <v>65</v>
      </c>
      <c r="H1457" s="34">
        <v>44</v>
      </c>
      <c r="I1457" s="34">
        <v>81</v>
      </c>
      <c r="J1457" s="34">
        <v>74</v>
      </c>
      <c r="K1457" s="34">
        <v>64</v>
      </c>
      <c r="L1457" s="34">
        <v>40</v>
      </c>
      <c r="M1457" s="34">
        <v>41</v>
      </c>
      <c r="N1457" s="34">
        <v>62</v>
      </c>
      <c r="O1457" s="34">
        <v>39</v>
      </c>
      <c r="P1457" s="34">
        <v>52</v>
      </c>
      <c r="Q1457" s="34">
        <v>76</v>
      </c>
      <c r="R1457" s="34">
        <v>48</v>
      </c>
      <c r="S1457" s="34">
        <v>60</v>
      </c>
      <c r="T1457" s="34">
        <v>63</v>
      </c>
      <c r="U1457" s="34">
        <v>64</v>
      </c>
      <c r="V1457" s="34">
        <v>55</v>
      </c>
      <c r="W1457" s="34">
        <v>60</v>
      </c>
      <c r="X1457" s="34">
        <v>49</v>
      </c>
      <c r="Y1457" s="34">
        <v>87</v>
      </c>
      <c r="Z1457" s="34">
        <v>65</v>
      </c>
      <c r="AA1457" s="34">
        <v>65</v>
      </c>
      <c r="AB1457" s="34">
        <v>63</v>
      </c>
      <c r="AC1457" s="34">
        <v>147</v>
      </c>
    </row>
    <row r="1458" spans="1:29" x14ac:dyDescent="0.2">
      <c r="A1458" s="34" t="s">
        <v>61951</v>
      </c>
      <c r="B1458" s="34">
        <v>43</v>
      </c>
      <c r="C1458" s="34">
        <v>47</v>
      </c>
      <c r="D1458" s="34">
        <v>84</v>
      </c>
      <c r="E1458" s="34">
        <v>92</v>
      </c>
      <c r="F1458" s="34">
        <v>68</v>
      </c>
      <c r="G1458" s="34">
        <v>92</v>
      </c>
      <c r="H1458" s="34">
        <v>72</v>
      </c>
      <c r="I1458" s="34">
        <v>63</v>
      </c>
      <c r="J1458" s="34">
        <v>53</v>
      </c>
      <c r="K1458" s="34">
        <v>76</v>
      </c>
      <c r="L1458" s="34">
        <v>42</v>
      </c>
      <c r="M1458" s="34">
        <v>56</v>
      </c>
      <c r="N1458" s="34">
        <v>54</v>
      </c>
      <c r="O1458" s="34">
        <v>46</v>
      </c>
      <c r="P1458" s="34">
        <v>60</v>
      </c>
      <c r="Q1458" s="34">
        <v>94</v>
      </c>
      <c r="R1458" s="34">
        <v>90</v>
      </c>
      <c r="S1458" s="34">
        <v>92</v>
      </c>
      <c r="T1458" s="34">
        <v>75</v>
      </c>
      <c r="U1458" s="34">
        <v>62</v>
      </c>
      <c r="V1458" s="34">
        <v>67</v>
      </c>
      <c r="W1458" s="34">
        <v>64</v>
      </c>
      <c r="X1458" s="34">
        <v>64</v>
      </c>
      <c r="Y1458" s="34">
        <v>55</v>
      </c>
      <c r="Z1458" s="34">
        <v>87</v>
      </c>
      <c r="AA1458" s="34">
        <v>96</v>
      </c>
      <c r="AB1458" s="34">
        <v>85</v>
      </c>
      <c r="AC1458" s="34">
        <v>115</v>
      </c>
    </row>
    <row r="1459" spans="1:29" x14ac:dyDescent="0.2">
      <c r="A1459" s="34" t="s">
        <v>61952</v>
      </c>
      <c r="B1459" s="34">
        <v>95</v>
      </c>
      <c r="C1459" s="34">
        <v>144</v>
      </c>
      <c r="D1459" s="34">
        <v>158</v>
      </c>
      <c r="E1459" s="34">
        <v>175</v>
      </c>
      <c r="F1459" s="34">
        <v>160</v>
      </c>
      <c r="G1459" s="34">
        <v>206</v>
      </c>
      <c r="H1459" s="34">
        <v>100</v>
      </c>
      <c r="I1459" s="34">
        <v>130</v>
      </c>
      <c r="J1459" s="34">
        <v>94</v>
      </c>
      <c r="K1459" s="34">
        <v>176</v>
      </c>
      <c r="L1459" s="34">
        <v>78</v>
      </c>
      <c r="M1459" s="34">
        <v>155</v>
      </c>
      <c r="N1459" s="34">
        <v>107</v>
      </c>
      <c r="O1459" s="34">
        <v>114</v>
      </c>
      <c r="P1459" s="34">
        <v>129</v>
      </c>
      <c r="Q1459" s="34">
        <v>158</v>
      </c>
      <c r="R1459" s="34">
        <v>141</v>
      </c>
      <c r="S1459" s="34">
        <v>201</v>
      </c>
      <c r="T1459" s="34">
        <v>100</v>
      </c>
      <c r="U1459" s="34">
        <v>145</v>
      </c>
      <c r="V1459" s="34">
        <v>134</v>
      </c>
      <c r="W1459" s="34">
        <v>115</v>
      </c>
      <c r="X1459" s="34">
        <v>141</v>
      </c>
      <c r="Y1459" s="34">
        <v>105</v>
      </c>
      <c r="Z1459" s="34">
        <v>153</v>
      </c>
      <c r="AA1459" s="34">
        <v>168</v>
      </c>
      <c r="AB1459" s="34">
        <v>114</v>
      </c>
      <c r="AC1459" s="34">
        <v>239</v>
      </c>
    </row>
    <row r="1460" spans="1:29" x14ac:dyDescent="0.2">
      <c r="A1460" s="34" t="s">
        <v>61953</v>
      </c>
      <c r="B1460" s="34">
        <v>98</v>
      </c>
      <c r="C1460" s="34">
        <v>62</v>
      </c>
      <c r="D1460" s="34">
        <v>97</v>
      </c>
      <c r="E1460" s="34">
        <v>71</v>
      </c>
      <c r="F1460" s="34">
        <v>108</v>
      </c>
      <c r="G1460" s="34">
        <v>79</v>
      </c>
      <c r="H1460" s="34">
        <v>112</v>
      </c>
      <c r="I1460" s="34">
        <v>61</v>
      </c>
      <c r="J1460" s="34">
        <v>86</v>
      </c>
      <c r="K1460" s="34">
        <v>72</v>
      </c>
      <c r="L1460" s="34">
        <v>96</v>
      </c>
      <c r="M1460" s="34">
        <v>64</v>
      </c>
      <c r="N1460" s="34">
        <v>72</v>
      </c>
      <c r="O1460" s="34">
        <v>61</v>
      </c>
      <c r="P1460" s="34">
        <v>92</v>
      </c>
      <c r="Q1460" s="34">
        <v>90</v>
      </c>
      <c r="R1460" s="34">
        <v>153</v>
      </c>
      <c r="S1460" s="34">
        <v>86</v>
      </c>
      <c r="T1460" s="34">
        <v>103</v>
      </c>
      <c r="U1460" s="34">
        <v>62</v>
      </c>
      <c r="V1460" s="34">
        <v>109</v>
      </c>
      <c r="W1460" s="34">
        <v>87</v>
      </c>
      <c r="X1460" s="34">
        <v>83</v>
      </c>
      <c r="Y1460" s="34">
        <v>79</v>
      </c>
      <c r="Z1460" s="34">
        <v>93</v>
      </c>
      <c r="AA1460" s="34">
        <v>76</v>
      </c>
      <c r="AB1460" s="34">
        <v>109</v>
      </c>
      <c r="AC1460" s="34">
        <v>114</v>
      </c>
    </row>
    <row r="1461" spans="1:29" x14ac:dyDescent="0.2">
      <c r="A1461" s="34" t="s">
        <v>61954</v>
      </c>
      <c r="B1461" s="34">
        <v>67</v>
      </c>
      <c r="C1461" s="34">
        <v>35</v>
      </c>
      <c r="D1461" s="34">
        <v>90</v>
      </c>
      <c r="E1461" s="34">
        <v>54</v>
      </c>
      <c r="F1461" s="34">
        <v>58</v>
      </c>
      <c r="G1461" s="34">
        <v>37</v>
      </c>
      <c r="H1461" s="34">
        <v>54</v>
      </c>
      <c r="I1461" s="34">
        <v>48</v>
      </c>
      <c r="J1461" s="34">
        <v>50</v>
      </c>
      <c r="K1461" s="34">
        <v>43</v>
      </c>
      <c r="L1461" s="34">
        <v>53</v>
      </c>
      <c r="M1461" s="34">
        <v>44</v>
      </c>
      <c r="N1461" s="34">
        <v>61</v>
      </c>
      <c r="O1461" s="34">
        <v>51</v>
      </c>
      <c r="P1461" s="34">
        <v>57</v>
      </c>
      <c r="Q1461" s="34">
        <v>64</v>
      </c>
      <c r="R1461" s="34">
        <v>77</v>
      </c>
      <c r="S1461" s="34">
        <v>56</v>
      </c>
      <c r="T1461" s="34">
        <v>92</v>
      </c>
      <c r="U1461" s="34">
        <v>37</v>
      </c>
      <c r="V1461" s="34">
        <v>79</v>
      </c>
      <c r="W1461" s="34">
        <v>62</v>
      </c>
      <c r="X1461" s="34">
        <v>69</v>
      </c>
      <c r="Y1461" s="34">
        <v>50</v>
      </c>
      <c r="Z1461" s="34">
        <v>74</v>
      </c>
      <c r="AA1461" s="34">
        <v>49</v>
      </c>
      <c r="AB1461" s="34">
        <v>64</v>
      </c>
      <c r="AC1461" s="34">
        <v>76</v>
      </c>
    </row>
    <row r="1462" spans="1:29" x14ac:dyDescent="0.2">
      <c r="A1462" s="34" t="s">
        <v>61955</v>
      </c>
      <c r="B1462" s="34">
        <v>58</v>
      </c>
      <c r="C1462" s="34">
        <v>39</v>
      </c>
      <c r="D1462" s="34">
        <v>67</v>
      </c>
      <c r="E1462" s="34">
        <v>38</v>
      </c>
      <c r="F1462" s="34">
        <v>54</v>
      </c>
      <c r="G1462" s="34">
        <v>57</v>
      </c>
      <c r="H1462" s="34">
        <v>63</v>
      </c>
      <c r="I1462" s="34">
        <v>52</v>
      </c>
      <c r="J1462" s="34">
        <v>52</v>
      </c>
      <c r="K1462" s="34">
        <v>50</v>
      </c>
      <c r="L1462" s="34">
        <v>30</v>
      </c>
      <c r="M1462" s="34">
        <v>37</v>
      </c>
      <c r="N1462" s="34">
        <v>64</v>
      </c>
      <c r="O1462" s="34">
        <v>37</v>
      </c>
      <c r="P1462" s="34">
        <v>47</v>
      </c>
      <c r="Q1462" s="34">
        <v>50</v>
      </c>
      <c r="R1462" s="34">
        <v>57</v>
      </c>
      <c r="S1462" s="34">
        <v>41</v>
      </c>
      <c r="T1462" s="34">
        <v>39</v>
      </c>
      <c r="U1462" s="34">
        <v>55</v>
      </c>
      <c r="V1462" s="34">
        <v>81</v>
      </c>
      <c r="W1462" s="34">
        <v>39</v>
      </c>
      <c r="X1462" s="34">
        <v>72</v>
      </c>
      <c r="Y1462" s="34">
        <v>33</v>
      </c>
      <c r="Z1462" s="34">
        <v>69</v>
      </c>
      <c r="AA1462" s="34">
        <v>60</v>
      </c>
      <c r="AB1462" s="34">
        <v>56</v>
      </c>
      <c r="AC1462" s="34">
        <v>81</v>
      </c>
    </row>
    <row r="1463" spans="1:29" x14ac:dyDescent="0.2">
      <c r="A1463" s="34" t="s">
        <v>61956</v>
      </c>
      <c r="B1463" s="34">
        <v>26</v>
      </c>
      <c r="C1463" s="34">
        <v>30</v>
      </c>
      <c r="D1463" s="34">
        <v>56</v>
      </c>
      <c r="E1463" s="34">
        <v>35</v>
      </c>
      <c r="F1463" s="34">
        <v>40</v>
      </c>
      <c r="G1463" s="34">
        <v>17</v>
      </c>
      <c r="H1463" s="34">
        <v>22</v>
      </c>
      <c r="I1463" s="34">
        <v>25</v>
      </c>
      <c r="J1463" s="34">
        <v>42</v>
      </c>
      <c r="K1463" s="34">
        <v>54</v>
      </c>
      <c r="L1463" s="34">
        <v>15</v>
      </c>
      <c r="M1463" s="34">
        <v>35</v>
      </c>
      <c r="N1463" s="34">
        <v>29</v>
      </c>
      <c r="O1463" s="34">
        <v>20</v>
      </c>
      <c r="P1463" s="34">
        <v>30</v>
      </c>
      <c r="Q1463" s="34">
        <v>33</v>
      </c>
      <c r="R1463" s="34">
        <v>38</v>
      </c>
      <c r="S1463" s="34">
        <v>36</v>
      </c>
      <c r="T1463" s="34">
        <v>40</v>
      </c>
      <c r="U1463" s="34">
        <v>21</v>
      </c>
      <c r="V1463" s="34">
        <v>43</v>
      </c>
      <c r="W1463" s="34">
        <v>37</v>
      </c>
      <c r="X1463" s="34">
        <v>48</v>
      </c>
      <c r="Y1463" s="34">
        <v>30</v>
      </c>
      <c r="Z1463" s="34">
        <v>39</v>
      </c>
      <c r="AA1463" s="34">
        <v>59</v>
      </c>
      <c r="AB1463" s="34">
        <v>43</v>
      </c>
      <c r="AC1463" s="34">
        <v>60</v>
      </c>
    </row>
    <row r="1464" spans="1:29" x14ac:dyDescent="0.2">
      <c r="A1464" s="34" t="s">
        <v>61957</v>
      </c>
      <c r="B1464" s="34">
        <v>165</v>
      </c>
      <c r="C1464" s="34">
        <v>207</v>
      </c>
      <c r="D1464" s="34">
        <v>295</v>
      </c>
      <c r="E1464" s="34">
        <v>240</v>
      </c>
      <c r="F1464" s="34">
        <v>256</v>
      </c>
      <c r="G1464" s="34">
        <v>238</v>
      </c>
      <c r="H1464" s="34">
        <v>172</v>
      </c>
      <c r="I1464" s="34">
        <v>221</v>
      </c>
      <c r="J1464" s="34">
        <v>234</v>
      </c>
      <c r="K1464" s="34">
        <v>213</v>
      </c>
      <c r="L1464" s="34">
        <v>168</v>
      </c>
      <c r="M1464" s="34">
        <v>197</v>
      </c>
      <c r="N1464" s="34">
        <v>187</v>
      </c>
      <c r="O1464" s="34">
        <v>210</v>
      </c>
      <c r="P1464" s="34">
        <v>235</v>
      </c>
      <c r="Q1464" s="34">
        <v>274</v>
      </c>
      <c r="R1464" s="34">
        <v>226</v>
      </c>
      <c r="S1464" s="34">
        <v>318</v>
      </c>
      <c r="T1464" s="34">
        <v>191</v>
      </c>
      <c r="U1464" s="34">
        <v>210</v>
      </c>
      <c r="V1464" s="34">
        <v>259</v>
      </c>
      <c r="W1464" s="34">
        <v>223</v>
      </c>
      <c r="X1464" s="34">
        <v>263</v>
      </c>
      <c r="Y1464" s="34">
        <v>227</v>
      </c>
      <c r="Z1464" s="34">
        <v>245</v>
      </c>
      <c r="AA1464" s="34">
        <v>279</v>
      </c>
      <c r="AB1464" s="34">
        <v>234</v>
      </c>
      <c r="AC1464" s="34">
        <v>362</v>
      </c>
    </row>
    <row r="1465" spans="1:29" x14ac:dyDescent="0.2">
      <c r="A1465" s="34" t="s">
        <v>61958</v>
      </c>
      <c r="B1465" s="34">
        <v>29</v>
      </c>
      <c r="C1465" s="34">
        <v>45</v>
      </c>
      <c r="D1465" s="34">
        <v>26</v>
      </c>
      <c r="E1465" s="34">
        <v>82</v>
      </c>
      <c r="F1465" s="34">
        <v>23</v>
      </c>
      <c r="G1465" s="34">
        <v>78</v>
      </c>
      <c r="H1465" s="34">
        <v>25</v>
      </c>
      <c r="I1465" s="34">
        <v>86</v>
      </c>
      <c r="J1465" s="34">
        <v>11</v>
      </c>
      <c r="K1465" s="34">
        <v>73</v>
      </c>
      <c r="L1465" s="34">
        <v>8</v>
      </c>
      <c r="M1465" s="34">
        <v>51</v>
      </c>
      <c r="N1465" s="34">
        <v>23</v>
      </c>
      <c r="O1465" s="34">
        <v>61</v>
      </c>
      <c r="P1465" s="34">
        <v>10</v>
      </c>
      <c r="Q1465" s="34">
        <v>93</v>
      </c>
      <c r="R1465" s="34">
        <v>26</v>
      </c>
      <c r="S1465" s="34">
        <v>84</v>
      </c>
      <c r="T1465" s="34">
        <v>5</v>
      </c>
      <c r="U1465" s="34">
        <v>34</v>
      </c>
      <c r="V1465" s="34">
        <v>25</v>
      </c>
      <c r="W1465" s="34">
        <v>41</v>
      </c>
      <c r="X1465" s="34">
        <v>29</v>
      </c>
      <c r="Y1465" s="34">
        <v>45</v>
      </c>
      <c r="Z1465" s="34">
        <v>23</v>
      </c>
      <c r="AA1465" s="34">
        <v>76</v>
      </c>
      <c r="AB1465" s="34">
        <v>14</v>
      </c>
      <c r="AC1465" s="34">
        <v>78</v>
      </c>
    </row>
    <row r="1466" spans="1:29" x14ac:dyDescent="0.2">
      <c r="A1466" s="34" t="s">
        <v>61959</v>
      </c>
      <c r="B1466" s="34">
        <v>94</v>
      </c>
      <c r="C1466" s="34">
        <v>143</v>
      </c>
      <c r="D1466" s="34">
        <v>72</v>
      </c>
      <c r="E1466" s="34">
        <v>110</v>
      </c>
      <c r="F1466" s="34">
        <v>84</v>
      </c>
      <c r="G1466" s="34">
        <v>129</v>
      </c>
      <c r="H1466" s="34">
        <v>71</v>
      </c>
      <c r="I1466" s="34">
        <v>138</v>
      </c>
      <c r="J1466" s="34">
        <v>75</v>
      </c>
      <c r="K1466" s="34">
        <v>132</v>
      </c>
      <c r="L1466" s="34">
        <v>80</v>
      </c>
      <c r="M1466" s="34">
        <v>130</v>
      </c>
      <c r="N1466" s="34">
        <v>79</v>
      </c>
      <c r="O1466" s="34">
        <v>113</v>
      </c>
      <c r="P1466" s="34">
        <v>98</v>
      </c>
      <c r="Q1466" s="34">
        <v>114</v>
      </c>
      <c r="R1466" s="34">
        <v>126</v>
      </c>
      <c r="S1466" s="34">
        <v>132</v>
      </c>
      <c r="T1466" s="34">
        <v>121</v>
      </c>
      <c r="U1466" s="34">
        <v>136</v>
      </c>
      <c r="V1466" s="34">
        <v>103</v>
      </c>
      <c r="W1466" s="34">
        <v>154</v>
      </c>
      <c r="X1466" s="34">
        <v>137</v>
      </c>
      <c r="Y1466" s="34">
        <v>149</v>
      </c>
      <c r="Z1466" s="34">
        <v>117</v>
      </c>
      <c r="AA1466" s="34">
        <v>100</v>
      </c>
      <c r="AB1466" s="34">
        <v>116</v>
      </c>
      <c r="AC1466" s="34">
        <v>213</v>
      </c>
    </row>
    <row r="1467" spans="1:29" x14ac:dyDescent="0.2">
      <c r="A1467" s="34" t="s">
        <v>61960</v>
      </c>
      <c r="B1467" s="34">
        <v>77</v>
      </c>
      <c r="C1467" s="34">
        <v>150</v>
      </c>
      <c r="D1467" s="34">
        <v>162</v>
      </c>
      <c r="E1467" s="34">
        <v>171</v>
      </c>
      <c r="F1467" s="34">
        <v>124</v>
      </c>
      <c r="G1467" s="34">
        <v>153</v>
      </c>
      <c r="H1467" s="34">
        <v>114</v>
      </c>
      <c r="I1467" s="34">
        <v>90</v>
      </c>
      <c r="J1467" s="34">
        <v>116</v>
      </c>
      <c r="K1467" s="34">
        <v>151</v>
      </c>
      <c r="L1467" s="34">
        <v>53</v>
      </c>
      <c r="M1467" s="34">
        <v>106</v>
      </c>
      <c r="N1467" s="34">
        <v>119</v>
      </c>
      <c r="O1467" s="34">
        <v>119</v>
      </c>
      <c r="P1467" s="34">
        <v>93</v>
      </c>
      <c r="Q1467" s="34">
        <v>195</v>
      </c>
      <c r="R1467" s="34">
        <v>117</v>
      </c>
      <c r="S1467" s="34">
        <v>187</v>
      </c>
      <c r="T1467" s="34">
        <v>77</v>
      </c>
      <c r="U1467" s="34">
        <v>114</v>
      </c>
      <c r="V1467" s="34">
        <v>128</v>
      </c>
      <c r="W1467" s="34">
        <v>120</v>
      </c>
      <c r="X1467" s="34">
        <v>136</v>
      </c>
      <c r="Y1467" s="34">
        <v>139</v>
      </c>
      <c r="Z1467" s="34">
        <v>163</v>
      </c>
      <c r="AA1467" s="34">
        <v>222</v>
      </c>
      <c r="AB1467" s="34">
        <v>98</v>
      </c>
      <c r="AC1467" s="34">
        <v>194</v>
      </c>
    </row>
    <row r="1468" spans="1:29" x14ac:dyDescent="0.2">
      <c r="A1468" s="34" t="s">
        <v>61961</v>
      </c>
      <c r="B1468" s="34">
        <v>57</v>
      </c>
      <c r="C1468" s="34">
        <v>486</v>
      </c>
      <c r="D1468" s="34">
        <v>28</v>
      </c>
      <c r="E1468" s="34">
        <v>530</v>
      </c>
      <c r="F1468" s="34">
        <v>55</v>
      </c>
      <c r="G1468" s="34">
        <v>483</v>
      </c>
      <c r="H1468" s="34">
        <v>59</v>
      </c>
      <c r="I1468" s="34">
        <v>501</v>
      </c>
      <c r="J1468" s="34">
        <v>50</v>
      </c>
      <c r="K1468" s="34">
        <v>454</v>
      </c>
      <c r="L1468" s="34">
        <v>42</v>
      </c>
      <c r="M1468" s="34">
        <v>421</v>
      </c>
      <c r="N1468" s="34">
        <v>28</v>
      </c>
      <c r="O1468" s="34">
        <v>422</v>
      </c>
      <c r="P1468" s="34">
        <v>37</v>
      </c>
      <c r="Q1468" s="34">
        <v>532</v>
      </c>
      <c r="R1468" s="34">
        <v>55</v>
      </c>
      <c r="S1468" s="34">
        <v>351</v>
      </c>
      <c r="T1468" s="34">
        <v>63</v>
      </c>
      <c r="U1468" s="34">
        <v>344</v>
      </c>
      <c r="V1468" s="34">
        <v>42</v>
      </c>
      <c r="W1468" s="34">
        <v>537</v>
      </c>
      <c r="X1468" s="34">
        <v>63</v>
      </c>
      <c r="Y1468" s="34">
        <v>441</v>
      </c>
      <c r="Z1468" s="34">
        <v>61</v>
      </c>
      <c r="AA1468" s="34">
        <v>361</v>
      </c>
      <c r="AB1468" s="34">
        <v>78</v>
      </c>
      <c r="AC1468" s="34">
        <v>577</v>
      </c>
    </row>
    <row r="1469" spans="1:29" x14ac:dyDescent="0.2">
      <c r="A1469" s="34" t="s">
        <v>61962</v>
      </c>
      <c r="B1469" s="34">
        <v>65</v>
      </c>
      <c r="C1469" s="34">
        <v>51</v>
      </c>
      <c r="D1469" s="34">
        <v>88</v>
      </c>
      <c r="E1469" s="34">
        <v>59</v>
      </c>
      <c r="F1469" s="34">
        <v>72</v>
      </c>
      <c r="G1469" s="34">
        <v>45</v>
      </c>
      <c r="H1469" s="34">
        <v>40</v>
      </c>
      <c r="I1469" s="34">
        <v>60</v>
      </c>
      <c r="J1469" s="34">
        <v>78</v>
      </c>
      <c r="K1469" s="34">
        <v>98</v>
      </c>
      <c r="L1469" s="34">
        <v>45</v>
      </c>
      <c r="M1469" s="34">
        <v>49</v>
      </c>
      <c r="N1469" s="34">
        <v>50</v>
      </c>
      <c r="O1469" s="34">
        <v>55</v>
      </c>
      <c r="P1469" s="34">
        <v>75</v>
      </c>
      <c r="Q1469" s="34">
        <v>50</v>
      </c>
      <c r="R1469" s="34">
        <v>87</v>
      </c>
      <c r="S1469" s="34">
        <v>85</v>
      </c>
      <c r="T1469" s="34">
        <v>81</v>
      </c>
      <c r="U1469" s="34">
        <v>44</v>
      </c>
      <c r="V1469" s="34">
        <v>70</v>
      </c>
      <c r="W1469" s="34">
        <v>33</v>
      </c>
      <c r="X1469" s="34">
        <v>79</v>
      </c>
      <c r="Y1469" s="34">
        <v>49</v>
      </c>
      <c r="Z1469" s="34">
        <v>73</v>
      </c>
      <c r="AA1469" s="34">
        <v>77</v>
      </c>
      <c r="AB1469" s="34">
        <v>76</v>
      </c>
      <c r="AC1469" s="34">
        <v>121</v>
      </c>
    </row>
    <row r="1470" spans="1:29" x14ac:dyDescent="0.2">
      <c r="A1470" s="34" t="s">
        <v>61963</v>
      </c>
      <c r="B1470" s="34">
        <v>95</v>
      </c>
      <c r="C1470" s="34">
        <v>111</v>
      </c>
      <c r="D1470" s="34">
        <v>118</v>
      </c>
      <c r="E1470" s="34">
        <v>107</v>
      </c>
      <c r="F1470" s="34">
        <v>115</v>
      </c>
      <c r="G1470" s="34">
        <v>88</v>
      </c>
      <c r="H1470" s="34">
        <v>110</v>
      </c>
      <c r="I1470" s="34">
        <v>141</v>
      </c>
      <c r="J1470" s="34">
        <v>71</v>
      </c>
      <c r="K1470" s="34">
        <v>103</v>
      </c>
      <c r="L1470" s="34">
        <v>87</v>
      </c>
      <c r="M1470" s="34">
        <v>97</v>
      </c>
      <c r="N1470" s="34">
        <v>111</v>
      </c>
      <c r="O1470" s="34">
        <v>92</v>
      </c>
      <c r="P1470" s="34">
        <v>88</v>
      </c>
      <c r="Q1470" s="34">
        <v>140</v>
      </c>
      <c r="R1470" s="34">
        <v>136</v>
      </c>
      <c r="S1470" s="34">
        <v>148</v>
      </c>
      <c r="T1470" s="34">
        <v>81</v>
      </c>
      <c r="U1470" s="34">
        <v>98</v>
      </c>
      <c r="V1470" s="34">
        <v>118</v>
      </c>
      <c r="W1470" s="34">
        <v>107</v>
      </c>
      <c r="X1470" s="34">
        <v>149</v>
      </c>
      <c r="Y1470" s="34">
        <v>112</v>
      </c>
      <c r="Z1470" s="34">
        <v>150</v>
      </c>
      <c r="AA1470" s="34">
        <v>143</v>
      </c>
      <c r="AB1470" s="34">
        <v>113</v>
      </c>
      <c r="AC1470" s="34">
        <v>151</v>
      </c>
    </row>
    <row r="1471" spans="1:29" x14ac:dyDescent="0.2">
      <c r="A1471" s="34" t="s">
        <v>61964</v>
      </c>
      <c r="B1471" s="34">
        <v>48</v>
      </c>
      <c r="C1471" s="34">
        <v>51</v>
      </c>
      <c r="D1471" s="34">
        <v>59</v>
      </c>
      <c r="E1471" s="34">
        <v>44</v>
      </c>
      <c r="F1471" s="34">
        <v>61</v>
      </c>
      <c r="G1471" s="34">
        <v>68</v>
      </c>
      <c r="H1471" s="34">
        <v>50</v>
      </c>
      <c r="I1471" s="34">
        <v>60</v>
      </c>
      <c r="J1471" s="34">
        <v>57</v>
      </c>
      <c r="K1471" s="34">
        <v>45</v>
      </c>
      <c r="L1471" s="34">
        <v>53</v>
      </c>
      <c r="M1471" s="34">
        <v>50</v>
      </c>
      <c r="N1471" s="34">
        <v>51</v>
      </c>
      <c r="O1471" s="34">
        <v>29</v>
      </c>
      <c r="P1471" s="34">
        <v>62</v>
      </c>
      <c r="Q1471" s="34">
        <v>66</v>
      </c>
      <c r="R1471" s="34">
        <v>69</v>
      </c>
      <c r="S1471" s="34">
        <v>77</v>
      </c>
      <c r="T1471" s="34">
        <v>77</v>
      </c>
      <c r="U1471" s="34">
        <v>64</v>
      </c>
      <c r="V1471" s="34">
        <v>82</v>
      </c>
      <c r="W1471" s="34">
        <v>59</v>
      </c>
      <c r="X1471" s="34">
        <v>105</v>
      </c>
      <c r="Y1471" s="34">
        <v>66</v>
      </c>
      <c r="Z1471" s="34">
        <v>47</v>
      </c>
      <c r="AA1471" s="34">
        <v>52</v>
      </c>
      <c r="AB1471" s="34">
        <v>72</v>
      </c>
      <c r="AC1471" s="34">
        <v>69</v>
      </c>
    </row>
    <row r="1472" spans="1:29" x14ac:dyDescent="0.2">
      <c r="A1472" s="34" t="s">
        <v>61965</v>
      </c>
      <c r="B1472" s="34">
        <v>97</v>
      </c>
      <c r="C1472" s="34">
        <v>45</v>
      </c>
      <c r="D1472" s="34">
        <v>80</v>
      </c>
      <c r="E1472" s="34">
        <v>71</v>
      </c>
      <c r="F1472" s="34">
        <v>68</v>
      </c>
      <c r="G1472" s="34">
        <v>53</v>
      </c>
      <c r="H1472" s="34">
        <v>57</v>
      </c>
      <c r="I1472" s="34">
        <v>53</v>
      </c>
      <c r="J1472" s="34">
        <v>52</v>
      </c>
      <c r="K1472" s="34">
        <v>54</v>
      </c>
      <c r="L1472" s="34">
        <v>38</v>
      </c>
      <c r="M1472" s="34">
        <v>42</v>
      </c>
      <c r="N1472" s="34">
        <v>66</v>
      </c>
      <c r="O1472" s="34">
        <v>57</v>
      </c>
      <c r="P1472" s="34">
        <v>45</v>
      </c>
      <c r="Q1472" s="34">
        <v>54</v>
      </c>
      <c r="R1472" s="34">
        <v>57</v>
      </c>
      <c r="S1472" s="34">
        <v>76</v>
      </c>
      <c r="T1472" s="34">
        <v>61</v>
      </c>
      <c r="U1472" s="34">
        <v>37</v>
      </c>
      <c r="V1472" s="34">
        <v>52</v>
      </c>
      <c r="W1472" s="34">
        <v>81</v>
      </c>
      <c r="X1472" s="34">
        <v>89</v>
      </c>
      <c r="Y1472" s="34">
        <v>61</v>
      </c>
      <c r="Z1472" s="34">
        <v>73</v>
      </c>
      <c r="AA1472" s="34">
        <v>81</v>
      </c>
      <c r="AB1472" s="34">
        <v>37</v>
      </c>
      <c r="AC1472" s="34">
        <v>82</v>
      </c>
    </row>
    <row r="1473" spans="1:29" x14ac:dyDescent="0.2">
      <c r="A1473" s="34" t="s">
        <v>61966</v>
      </c>
      <c r="B1473" s="34">
        <v>114</v>
      </c>
      <c r="C1473" s="34">
        <v>364</v>
      </c>
      <c r="D1473" s="34">
        <v>54</v>
      </c>
      <c r="E1473" s="34">
        <v>444</v>
      </c>
      <c r="F1473" s="34">
        <v>54</v>
      </c>
      <c r="G1473" s="34">
        <v>360</v>
      </c>
      <c r="H1473" s="34">
        <v>51</v>
      </c>
      <c r="I1473" s="34">
        <v>390</v>
      </c>
      <c r="J1473" s="34">
        <v>51</v>
      </c>
      <c r="K1473" s="34">
        <v>349</v>
      </c>
      <c r="L1473" s="34">
        <v>63</v>
      </c>
      <c r="M1473" s="34">
        <v>342</v>
      </c>
      <c r="N1473" s="34">
        <v>46</v>
      </c>
      <c r="O1473" s="34">
        <v>354</v>
      </c>
      <c r="P1473" s="34">
        <v>36</v>
      </c>
      <c r="Q1473" s="34">
        <v>440</v>
      </c>
      <c r="R1473" s="34">
        <v>75</v>
      </c>
      <c r="S1473" s="34">
        <v>385</v>
      </c>
      <c r="T1473" s="34">
        <v>57</v>
      </c>
      <c r="U1473" s="34">
        <v>413</v>
      </c>
      <c r="V1473" s="34">
        <v>55</v>
      </c>
      <c r="W1473" s="34">
        <v>350</v>
      </c>
      <c r="X1473" s="34">
        <v>104</v>
      </c>
      <c r="Y1473" s="34">
        <v>394</v>
      </c>
      <c r="Z1473" s="34">
        <v>76</v>
      </c>
      <c r="AA1473" s="34">
        <v>335</v>
      </c>
      <c r="AB1473" s="34">
        <v>49</v>
      </c>
      <c r="AC1473" s="34">
        <v>384</v>
      </c>
    </row>
    <row r="1474" spans="1:29" x14ac:dyDescent="0.2">
      <c r="A1474" s="34" t="s">
        <v>61967</v>
      </c>
      <c r="B1474" s="34">
        <v>161</v>
      </c>
      <c r="C1474" s="34">
        <v>84</v>
      </c>
      <c r="D1474" s="34">
        <v>114</v>
      </c>
      <c r="E1474" s="34">
        <v>109</v>
      </c>
      <c r="F1474" s="34">
        <v>131</v>
      </c>
      <c r="G1474" s="34">
        <v>68</v>
      </c>
      <c r="H1474" s="34">
        <v>108</v>
      </c>
      <c r="I1474" s="34">
        <v>93</v>
      </c>
      <c r="J1474" s="34">
        <v>133</v>
      </c>
      <c r="K1474" s="34">
        <v>110</v>
      </c>
      <c r="L1474" s="34">
        <v>162</v>
      </c>
      <c r="M1474" s="34">
        <v>100</v>
      </c>
      <c r="N1474" s="34">
        <v>99</v>
      </c>
      <c r="O1474" s="34">
        <v>92</v>
      </c>
      <c r="P1474" s="34">
        <v>121</v>
      </c>
      <c r="Q1474" s="34">
        <v>137</v>
      </c>
      <c r="R1474" s="34">
        <v>191</v>
      </c>
      <c r="S1474" s="34">
        <v>127</v>
      </c>
      <c r="T1474" s="34">
        <v>150</v>
      </c>
      <c r="U1474" s="34">
        <v>106</v>
      </c>
      <c r="V1474" s="34">
        <v>171</v>
      </c>
      <c r="W1474" s="34">
        <v>191</v>
      </c>
      <c r="X1474" s="34">
        <v>182</v>
      </c>
      <c r="Y1474" s="34">
        <v>188</v>
      </c>
      <c r="Z1474" s="34">
        <v>163</v>
      </c>
      <c r="AA1474" s="34">
        <v>140</v>
      </c>
      <c r="AB1474" s="34">
        <v>128</v>
      </c>
      <c r="AC1474" s="34">
        <v>180</v>
      </c>
    </row>
    <row r="1475" spans="1:29" x14ac:dyDescent="0.2">
      <c r="A1475" s="34" t="s">
        <v>61968</v>
      </c>
      <c r="B1475" s="34">
        <v>37</v>
      </c>
      <c r="C1475" s="34">
        <v>51</v>
      </c>
      <c r="D1475" s="34">
        <v>36</v>
      </c>
      <c r="E1475" s="34">
        <v>66</v>
      </c>
      <c r="F1475" s="34">
        <v>24</v>
      </c>
      <c r="G1475" s="34">
        <v>77</v>
      </c>
      <c r="H1475" s="34">
        <v>21</v>
      </c>
      <c r="I1475" s="34">
        <v>47</v>
      </c>
      <c r="J1475" s="34">
        <v>28</v>
      </c>
      <c r="K1475" s="34">
        <v>56</v>
      </c>
      <c r="L1475" s="34">
        <v>16</v>
      </c>
      <c r="M1475" s="34">
        <v>52</v>
      </c>
      <c r="N1475" s="34">
        <v>21</v>
      </c>
      <c r="O1475" s="34">
        <v>51</v>
      </c>
      <c r="P1475" s="34">
        <v>13</v>
      </c>
      <c r="Q1475" s="34">
        <v>51</v>
      </c>
      <c r="R1475" s="34">
        <v>35</v>
      </c>
      <c r="S1475" s="34">
        <v>68</v>
      </c>
      <c r="T1475" s="34">
        <v>26</v>
      </c>
      <c r="U1475" s="34">
        <v>59</v>
      </c>
      <c r="V1475" s="34">
        <v>31</v>
      </c>
      <c r="W1475" s="34">
        <v>34</v>
      </c>
      <c r="X1475" s="34">
        <v>41</v>
      </c>
      <c r="Y1475" s="34">
        <v>40</v>
      </c>
      <c r="Z1475" s="34">
        <v>47</v>
      </c>
      <c r="AA1475" s="34">
        <v>65</v>
      </c>
      <c r="AB1475" s="34">
        <v>19</v>
      </c>
      <c r="AC1475" s="34">
        <v>100</v>
      </c>
    </row>
    <row r="1476" spans="1:29" x14ac:dyDescent="0.2">
      <c r="A1476" s="34" t="s">
        <v>61969</v>
      </c>
      <c r="B1476" s="34">
        <v>152</v>
      </c>
      <c r="C1476" s="34">
        <v>96</v>
      </c>
      <c r="D1476" s="34">
        <v>122</v>
      </c>
      <c r="E1476" s="34">
        <v>130</v>
      </c>
      <c r="F1476" s="34">
        <v>136</v>
      </c>
      <c r="G1476" s="34">
        <v>122</v>
      </c>
      <c r="H1476" s="34">
        <v>98</v>
      </c>
      <c r="I1476" s="34">
        <v>114</v>
      </c>
      <c r="J1476" s="34">
        <v>91</v>
      </c>
      <c r="K1476" s="34">
        <v>110</v>
      </c>
      <c r="L1476" s="34">
        <v>58</v>
      </c>
      <c r="M1476" s="34">
        <v>90</v>
      </c>
      <c r="N1476" s="34">
        <v>69</v>
      </c>
      <c r="O1476" s="34">
        <v>72</v>
      </c>
      <c r="P1476" s="34">
        <v>98</v>
      </c>
      <c r="Q1476" s="34">
        <v>133</v>
      </c>
      <c r="R1476" s="34">
        <v>90</v>
      </c>
      <c r="S1476" s="34">
        <v>107</v>
      </c>
      <c r="T1476" s="34">
        <v>94</v>
      </c>
      <c r="U1476" s="34">
        <v>78</v>
      </c>
      <c r="V1476" s="34">
        <v>102</v>
      </c>
      <c r="W1476" s="34">
        <v>103</v>
      </c>
      <c r="X1476" s="34">
        <v>168</v>
      </c>
      <c r="Y1476" s="34">
        <v>101</v>
      </c>
      <c r="Z1476" s="34">
        <v>124</v>
      </c>
      <c r="AA1476" s="34">
        <v>118</v>
      </c>
      <c r="AB1476" s="34">
        <v>95</v>
      </c>
      <c r="AC1476" s="34">
        <v>129</v>
      </c>
    </row>
    <row r="1477" spans="1:29" x14ac:dyDescent="0.2">
      <c r="A1477" s="34" t="s">
        <v>61970</v>
      </c>
      <c r="B1477" s="34">
        <v>140</v>
      </c>
      <c r="C1477" s="34">
        <v>75</v>
      </c>
      <c r="D1477" s="34">
        <v>140</v>
      </c>
      <c r="E1477" s="34">
        <v>94</v>
      </c>
      <c r="F1477" s="34">
        <v>128</v>
      </c>
      <c r="G1477" s="34">
        <v>104</v>
      </c>
      <c r="H1477" s="34">
        <v>110</v>
      </c>
      <c r="I1477" s="34">
        <v>94</v>
      </c>
      <c r="J1477" s="34">
        <v>79</v>
      </c>
      <c r="K1477" s="34">
        <v>74</v>
      </c>
      <c r="L1477" s="34">
        <v>119</v>
      </c>
      <c r="M1477" s="34">
        <v>59</v>
      </c>
      <c r="N1477" s="34">
        <v>66</v>
      </c>
      <c r="O1477" s="34">
        <v>83</v>
      </c>
      <c r="P1477" s="34">
        <v>101</v>
      </c>
      <c r="Q1477" s="34">
        <v>122</v>
      </c>
      <c r="R1477" s="34">
        <v>150</v>
      </c>
      <c r="S1477" s="34">
        <v>128</v>
      </c>
      <c r="T1477" s="34">
        <v>193</v>
      </c>
      <c r="U1477" s="34">
        <v>88</v>
      </c>
      <c r="V1477" s="34">
        <v>143</v>
      </c>
      <c r="W1477" s="34">
        <v>154</v>
      </c>
      <c r="X1477" s="34">
        <v>147</v>
      </c>
      <c r="Y1477" s="34">
        <v>158</v>
      </c>
      <c r="Z1477" s="34">
        <v>127</v>
      </c>
      <c r="AA1477" s="34">
        <v>111</v>
      </c>
      <c r="AB1477" s="34">
        <v>157</v>
      </c>
      <c r="AC1477" s="34">
        <v>142</v>
      </c>
    </row>
    <row r="1478" spans="1:29" x14ac:dyDescent="0.2">
      <c r="A1478" s="34" t="s">
        <v>61971</v>
      </c>
      <c r="B1478" s="34">
        <v>71</v>
      </c>
      <c r="C1478" s="34">
        <v>29</v>
      </c>
      <c r="D1478" s="34">
        <v>39</v>
      </c>
      <c r="E1478" s="34">
        <v>18</v>
      </c>
      <c r="F1478" s="34">
        <v>62</v>
      </c>
      <c r="G1478" s="34">
        <v>57</v>
      </c>
      <c r="H1478" s="34">
        <v>28</v>
      </c>
      <c r="I1478" s="34">
        <v>27</v>
      </c>
      <c r="J1478" s="34">
        <v>45</v>
      </c>
      <c r="K1478" s="34">
        <v>49</v>
      </c>
      <c r="L1478" s="34">
        <v>46</v>
      </c>
      <c r="M1478" s="34">
        <v>38</v>
      </c>
      <c r="N1478" s="34">
        <v>41</v>
      </c>
      <c r="O1478" s="34">
        <v>38</v>
      </c>
      <c r="P1478" s="34">
        <v>46</v>
      </c>
      <c r="Q1478" s="34">
        <v>64</v>
      </c>
      <c r="R1478" s="34">
        <v>64</v>
      </c>
      <c r="S1478" s="34">
        <v>51</v>
      </c>
      <c r="T1478" s="34">
        <v>53</v>
      </c>
      <c r="U1478" s="34">
        <v>43</v>
      </c>
      <c r="V1478" s="34">
        <v>58</v>
      </c>
      <c r="W1478" s="34">
        <v>60</v>
      </c>
      <c r="X1478" s="34">
        <v>53</v>
      </c>
      <c r="Y1478" s="34">
        <v>61</v>
      </c>
      <c r="Z1478" s="34">
        <v>71</v>
      </c>
      <c r="AA1478" s="34">
        <v>71</v>
      </c>
      <c r="AB1478" s="34">
        <v>71</v>
      </c>
      <c r="AC1478" s="34">
        <v>82</v>
      </c>
    </row>
    <row r="1479" spans="1:29" x14ac:dyDescent="0.2">
      <c r="A1479" s="34" t="s">
        <v>61972</v>
      </c>
      <c r="B1479" s="34">
        <v>77</v>
      </c>
      <c r="C1479" s="34">
        <v>120</v>
      </c>
      <c r="D1479" s="34">
        <v>61</v>
      </c>
      <c r="E1479" s="34">
        <v>104</v>
      </c>
      <c r="F1479" s="34">
        <v>58</v>
      </c>
      <c r="G1479" s="34">
        <v>131</v>
      </c>
      <c r="H1479" s="34">
        <v>54</v>
      </c>
      <c r="I1479" s="34">
        <v>68</v>
      </c>
      <c r="J1479" s="34">
        <v>66</v>
      </c>
      <c r="K1479" s="34">
        <v>136</v>
      </c>
      <c r="L1479" s="34">
        <v>48</v>
      </c>
      <c r="M1479" s="34">
        <v>101</v>
      </c>
      <c r="N1479" s="34">
        <v>45</v>
      </c>
      <c r="O1479" s="34">
        <v>152</v>
      </c>
      <c r="P1479" s="34">
        <v>49</v>
      </c>
      <c r="Q1479" s="34">
        <v>182</v>
      </c>
      <c r="R1479" s="34">
        <v>94</v>
      </c>
      <c r="S1479" s="34">
        <v>126</v>
      </c>
      <c r="T1479" s="34">
        <v>85</v>
      </c>
      <c r="U1479" s="34">
        <v>114</v>
      </c>
      <c r="V1479" s="34">
        <v>112</v>
      </c>
      <c r="W1479" s="34">
        <v>139</v>
      </c>
      <c r="X1479" s="34">
        <v>86</v>
      </c>
      <c r="Y1479" s="34">
        <v>142</v>
      </c>
      <c r="Z1479" s="34">
        <v>74</v>
      </c>
      <c r="AA1479" s="34">
        <v>145</v>
      </c>
      <c r="AB1479" s="34">
        <v>106</v>
      </c>
      <c r="AC1479" s="34">
        <v>136</v>
      </c>
    </row>
    <row r="1480" spans="1:29" x14ac:dyDescent="0.2">
      <c r="A1480" s="34" t="s">
        <v>61973</v>
      </c>
      <c r="B1480" s="34">
        <v>19</v>
      </c>
      <c r="C1480" s="34">
        <v>13</v>
      </c>
      <c r="D1480" s="34">
        <v>14</v>
      </c>
      <c r="E1480" s="34">
        <v>15</v>
      </c>
      <c r="F1480" s="34">
        <v>21</v>
      </c>
      <c r="G1480" s="34">
        <v>23</v>
      </c>
      <c r="H1480" s="34">
        <v>18</v>
      </c>
      <c r="I1480" s="34">
        <v>10</v>
      </c>
      <c r="J1480" s="34">
        <v>22</v>
      </c>
      <c r="K1480" s="34">
        <v>19</v>
      </c>
      <c r="L1480" s="34">
        <v>18</v>
      </c>
      <c r="M1480" s="34">
        <v>28</v>
      </c>
      <c r="N1480" s="34">
        <v>22</v>
      </c>
      <c r="O1480" s="34">
        <v>15</v>
      </c>
      <c r="P1480" s="34">
        <v>16</v>
      </c>
      <c r="Q1480" s="34">
        <v>20</v>
      </c>
      <c r="R1480" s="34">
        <v>27</v>
      </c>
      <c r="S1480" s="34">
        <v>19</v>
      </c>
      <c r="T1480" s="34">
        <v>13</v>
      </c>
      <c r="U1480" s="34">
        <v>28</v>
      </c>
      <c r="V1480" s="34">
        <v>7</v>
      </c>
      <c r="W1480" s="34">
        <v>18</v>
      </c>
      <c r="X1480" s="34">
        <v>21</v>
      </c>
      <c r="Y1480" s="34">
        <v>17</v>
      </c>
      <c r="Z1480" s="34">
        <v>24</v>
      </c>
      <c r="AA1480" s="34">
        <v>26</v>
      </c>
      <c r="AB1480" s="34">
        <v>26</v>
      </c>
      <c r="AC1480" s="34">
        <v>30</v>
      </c>
    </row>
    <row r="1481" spans="1:29" x14ac:dyDescent="0.2">
      <c r="A1481" s="34" t="s">
        <v>61974</v>
      </c>
      <c r="B1481" s="34">
        <v>150</v>
      </c>
      <c r="C1481" s="34">
        <v>153</v>
      </c>
      <c r="D1481" s="34">
        <v>191</v>
      </c>
      <c r="E1481" s="34">
        <v>105</v>
      </c>
      <c r="F1481" s="34">
        <v>215</v>
      </c>
      <c r="G1481" s="34">
        <v>128</v>
      </c>
      <c r="H1481" s="34">
        <v>170</v>
      </c>
      <c r="I1481" s="34">
        <v>126</v>
      </c>
      <c r="J1481" s="34">
        <v>175</v>
      </c>
      <c r="K1481" s="34">
        <v>211</v>
      </c>
      <c r="L1481" s="34">
        <v>122</v>
      </c>
      <c r="M1481" s="34">
        <v>120</v>
      </c>
      <c r="N1481" s="34">
        <v>160</v>
      </c>
      <c r="O1481" s="34">
        <v>117</v>
      </c>
      <c r="P1481" s="34">
        <v>158</v>
      </c>
      <c r="Q1481" s="34">
        <v>199</v>
      </c>
      <c r="R1481" s="34">
        <v>227</v>
      </c>
      <c r="S1481" s="34">
        <v>185</v>
      </c>
      <c r="T1481" s="34">
        <v>164</v>
      </c>
      <c r="U1481" s="34">
        <v>136</v>
      </c>
      <c r="V1481" s="34">
        <v>188</v>
      </c>
      <c r="W1481" s="34">
        <v>161</v>
      </c>
      <c r="X1481" s="34">
        <v>196</v>
      </c>
      <c r="Y1481" s="34">
        <v>156</v>
      </c>
      <c r="Z1481" s="34">
        <v>215</v>
      </c>
      <c r="AA1481" s="34">
        <v>233</v>
      </c>
      <c r="AB1481" s="34">
        <v>196</v>
      </c>
      <c r="AC1481" s="34">
        <v>249</v>
      </c>
    </row>
    <row r="1482" spans="1:29" x14ac:dyDescent="0.2">
      <c r="A1482" s="34" t="s">
        <v>61975</v>
      </c>
      <c r="B1482" s="34">
        <v>39</v>
      </c>
      <c r="C1482" s="34">
        <v>56</v>
      </c>
      <c r="D1482" s="34">
        <v>78</v>
      </c>
      <c r="E1482" s="34">
        <v>69</v>
      </c>
      <c r="F1482" s="34">
        <v>44</v>
      </c>
      <c r="G1482" s="34">
        <v>57</v>
      </c>
      <c r="H1482" s="34">
        <v>32</v>
      </c>
      <c r="I1482" s="34">
        <v>27</v>
      </c>
      <c r="J1482" s="34">
        <v>24</v>
      </c>
      <c r="K1482" s="34">
        <v>50</v>
      </c>
      <c r="L1482" s="34">
        <v>12</v>
      </c>
      <c r="M1482" s="34">
        <v>32</v>
      </c>
      <c r="N1482" s="34">
        <v>25</v>
      </c>
      <c r="O1482" s="34">
        <v>57</v>
      </c>
      <c r="P1482" s="34">
        <v>32</v>
      </c>
      <c r="Q1482" s="34">
        <v>30</v>
      </c>
      <c r="R1482" s="34">
        <v>37</v>
      </c>
      <c r="S1482" s="34">
        <v>43</v>
      </c>
      <c r="T1482" s="34">
        <v>13</v>
      </c>
      <c r="U1482" s="34">
        <v>35</v>
      </c>
      <c r="V1482" s="34">
        <v>43</v>
      </c>
      <c r="W1482" s="34">
        <v>31</v>
      </c>
      <c r="X1482" s="34">
        <v>62</v>
      </c>
      <c r="Y1482" s="34">
        <v>31</v>
      </c>
      <c r="Z1482" s="34">
        <v>43</v>
      </c>
      <c r="AA1482" s="34">
        <v>66</v>
      </c>
      <c r="AB1482" s="34">
        <v>26</v>
      </c>
      <c r="AC1482" s="34">
        <v>93</v>
      </c>
    </row>
    <row r="1483" spans="1:29" x14ac:dyDescent="0.2">
      <c r="A1483" s="34" t="s">
        <v>61976</v>
      </c>
      <c r="B1483" s="34">
        <v>50</v>
      </c>
      <c r="C1483" s="34">
        <v>93</v>
      </c>
      <c r="D1483" s="34">
        <v>119</v>
      </c>
      <c r="E1483" s="34">
        <v>76</v>
      </c>
      <c r="F1483" s="34">
        <v>102</v>
      </c>
      <c r="G1483" s="34">
        <v>79</v>
      </c>
      <c r="H1483" s="34">
        <v>104</v>
      </c>
      <c r="I1483" s="34">
        <v>74</v>
      </c>
      <c r="J1483" s="34">
        <v>76</v>
      </c>
      <c r="K1483" s="34">
        <v>89</v>
      </c>
      <c r="L1483" s="34">
        <v>38</v>
      </c>
      <c r="M1483" s="34">
        <v>69</v>
      </c>
      <c r="N1483" s="34">
        <v>77</v>
      </c>
      <c r="O1483" s="34">
        <v>89</v>
      </c>
      <c r="P1483" s="34">
        <v>63</v>
      </c>
      <c r="Q1483" s="34">
        <v>117</v>
      </c>
      <c r="R1483" s="34">
        <v>83</v>
      </c>
      <c r="S1483" s="34">
        <v>146</v>
      </c>
      <c r="T1483" s="34">
        <v>55</v>
      </c>
      <c r="U1483" s="34">
        <v>73</v>
      </c>
      <c r="V1483" s="34">
        <v>74</v>
      </c>
      <c r="W1483" s="34">
        <v>60</v>
      </c>
      <c r="X1483" s="34">
        <v>102</v>
      </c>
      <c r="Y1483" s="34">
        <v>49</v>
      </c>
      <c r="Z1483" s="34">
        <v>116</v>
      </c>
      <c r="AA1483" s="34">
        <v>107</v>
      </c>
      <c r="AB1483" s="34">
        <v>66</v>
      </c>
      <c r="AC1483" s="34">
        <v>120</v>
      </c>
    </row>
    <row r="1484" spans="1:29" x14ac:dyDescent="0.2">
      <c r="A1484" s="34" t="s">
        <v>61977</v>
      </c>
      <c r="B1484" s="34">
        <v>143</v>
      </c>
      <c r="C1484" s="34">
        <v>90</v>
      </c>
      <c r="D1484" s="34">
        <v>98</v>
      </c>
      <c r="E1484" s="34">
        <v>102</v>
      </c>
      <c r="F1484" s="34">
        <v>112</v>
      </c>
      <c r="G1484" s="34">
        <v>130</v>
      </c>
      <c r="H1484" s="34">
        <v>114</v>
      </c>
      <c r="I1484" s="34">
        <v>87</v>
      </c>
      <c r="J1484" s="34">
        <v>126</v>
      </c>
      <c r="K1484" s="34">
        <v>101</v>
      </c>
      <c r="L1484" s="34">
        <v>145</v>
      </c>
      <c r="M1484" s="34">
        <v>79</v>
      </c>
      <c r="N1484" s="34">
        <v>106</v>
      </c>
      <c r="O1484" s="34">
        <v>82</v>
      </c>
      <c r="P1484" s="34">
        <v>108</v>
      </c>
      <c r="Q1484" s="34">
        <v>156</v>
      </c>
      <c r="R1484" s="34">
        <v>185</v>
      </c>
      <c r="S1484" s="34">
        <v>99</v>
      </c>
      <c r="T1484" s="34">
        <v>214</v>
      </c>
      <c r="U1484" s="34">
        <v>141</v>
      </c>
      <c r="V1484" s="34">
        <v>153</v>
      </c>
      <c r="W1484" s="34">
        <v>167</v>
      </c>
      <c r="X1484" s="34">
        <v>177</v>
      </c>
      <c r="Y1484" s="34">
        <v>121</v>
      </c>
      <c r="Z1484" s="34">
        <v>131</v>
      </c>
      <c r="AA1484" s="34">
        <v>122</v>
      </c>
      <c r="AB1484" s="34">
        <v>211</v>
      </c>
      <c r="AC1484" s="34">
        <v>135</v>
      </c>
    </row>
    <row r="1485" spans="1:29" x14ac:dyDescent="0.2">
      <c r="A1485" s="34" t="s">
        <v>61978</v>
      </c>
      <c r="B1485" s="34">
        <v>261</v>
      </c>
      <c r="C1485" s="34">
        <v>453</v>
      </c>
      <c r="D1485" s="34">
        <v>386</v>
      </c>
      <c r="E1485" s="34">
        <v>475</v>
      </c>
      <c r="F1485" s="34">
        <v>428</v>
      </c>
      <c r="G1485" s="34">
        <v>472</v>
      </c>
      <c r="H1485" s="34">
        <v>380</v>
      </c>
      <c r="I1485" s="34">
        <v>392</v>
      </c>
      <c r="J1485" s="34">
        <v>392</v>
      </c>
      <c r="K1485" s="34">
        <v>470</v>
      </c>
      <c r="L1485" s="34">
        <v>279</v>
      </c>
      <c r="M1485" s="34">
        <v>421</v>
      </c>
      <c r="N1485" s="34">
        <v>284</v>
      </c>
      <c r="O1485" s="34">
        <v>391</v>
      </c>
      <c r="P1485" s="34">
        <v>355</v>
      </c>
      <c r="Q1485" s="34">
        <v>517</v>
      </c>
      <c r="R1485" s="34">
        <v>512</v>
      </c>
      <c r="S1485" s="34">
        <v>519</v>
      </c>
      <c r="T1485" s="34">
        <v>374</v>
      </c>
      <c r="U1485" s="34">
        <v>415</v>
      </c>
      <c r="V1485" s="34">
        <v>423</v>
      </c>
      <c r="W1485" s="34">
        <v>521</v>
      </c>
      <c r="X1485" s="34">
        <v>522</v>
      </c>
      <c r="Y1485" s="34">
        <v>466</v>
      </c>
      <c r="Z1485" s="34">
        <v>427</v>
      </c>
      <c r="AA1485" s="34">
        <v>514</v>
      </c>
      <c r="AB1485" s="34">
        <v>535</v>
      </c>
      <c r="AC1485" s="34">
        <v>667</v>
      </c>
    </row>
    <row r="1486" spans="1:29" x14ac:dyDescent="0.2">
      <c r="A1486" s="34" t="s">
        <v>61979</v>
      </c>
      <c r="B1486" s="34">
        <v>142</v>
      </c>
      <c r="C1486" s="34">
        <v>84</v>
      </c>
      <c r="D1486" s="34">
        <v>83</v>
      </c>
      <c r="E1486" s="34">
        <v>102</v>
      </c>
      <c r="F1486" s="34">
        <v>102</v>
      </c>
      <c r="G1486" s="34">
        <v>89</v>
      </c>
      <c r="H1486" s="34">
        <v>82</v>
      </c>
      <c r="I1486" s="34">
        <v>112</v>
      </c>
      <c r="J1486" s="34">
        <v>68</v>
      </c>
      <c r="K1486" s="34">
        <v>112</v>
      </c>
      <c r="L1486" s="34">
        <v>122</v>
      </c>
      <c r="M1486" s="34">
        <v>106</v>
      </c>
      <c r="N1486" s="34">
        <v>79</v>
      </c>
      <c r="O1486" s="34">
        <v>93</v>
      </c>
      <c r="P1486" s="34">
        <v>102</v>
      </c>
      <c r="Q1486" s="34">
        <v>112</v>
      </c>
      <c r="R1486" s="34">
        <v>103</v>
      </c>
      <c r="S1486" s="34">
        <v>122</v>
      </c>
      <c r="T1486" s="34">
        <v>123</v>
      </c>
      <c r="U1486" s="34">
        <v>116</v>
      </c>
      <c r="V1486" s="34">
        <v>127</v>
      </c>
      <c r="W1486" s="34">
        <v>138</v>
      </c>
      <c r="X1486" s="34">
        <v>108</v>
      </c>
      <c r="Y1486" s="34">
        <v>123</v>
      </c>
      <c r="Z1486" s="34">
        <v>94</v>
      </c>
      <c r="AA1486" s="34">
        <v>129</v>
      </c>
      <c r="AB1486" s="34">
        <v>162</v>
      </c>
      <c r="AC1486" s="34">
        <v>121</v>
      </c>
    </row>
    <row r="1487" spans="1:29" x14ac:dyDescent="0.2">
      <c r="A1487" s="34" t="s">
        <v>61980</v>
      </c>
      <c r="B1487" s="34">
        <v>27</v>
      </c>
      <c r="C1487" s="34">
        <v>39</v>
      </c>
      <c r="D1487" s="34">
        <v>49</v>
      </c>
      <c r="E1487" s="34">
        <v>59</v>
      </c>
      <c r="F1487" s="34">
        <v>31</v>
      </c>
      <c r="G1487" s="34">
        <v>37</v>
      </c>
      <c r="H1487" s="34">
        <v>45</v>
      </c>
      <c r="I1487" s="34">
        <v>38</v>
      </c>
      <c r="J1487" s="34">
        <v>31</v>
      </c>
      <c r="K1487" s="34">
        <v>44</v>
      </c>
      <c r="L1487" s="34">
        <v>27</v>
      </c>
      <c r="M1487" s="34">
        <v>26</v>
      </c>
      <c r="N1487" s="34">
        <v>30</v>
      </c>
      <c r="O1487" s="34">
        <v>27</v>
      </c>
      <c r="P1487" s="34">
        <v>29</v>
      </c>
      <c r="Q1487" s="34">
        <v>36</v>
      </c>
      <c r="R1487" s="34">
        <v>37</v>
      </c>
      <c r="S1487" s="34">
        <v>47</v>
      </c>
      <c r="T1487" s="34">
        <v>22</v>
      </c>
      <c r="U1487" s="34">
        <v>32</v>
      </c>
      <c r="V1487" s="34">
        <v>45</v>
      </c>
      <c r="W1487" s="34">
        <v>34</v>
      </c>
      <c r="X1487" s="34">
        <v>47</v>
      </c>
      <c r="Y1487" s="34">
        <v>17</v>
      </c>
      <c r="Z1487" s="34">
        <v>50</v>
      </c>
      <c r="AA1487" s="34">
        <v>35</v>
      </c>
      <c r="AB1487" s="34">
        <v>43</v>
      </c>
      <c r="AC1487" s="34">
        <v>42</v>
      </c>
    </row>
    <row r="1488" spans="1:29" x14ac:dyDescent="0.2">
      <c r="A1488" s="34" t="s">
        <v>61981</v>
      </c>
      <c r="B1488" s="34">
        <v>133</v>
      </c>
      <c r="C1488" s="34">
        <v>169</v>
      </c>
      <c r="D1488" s="34">
        <v>132</v>
      </c>
      <c r="E1488" s="34">
        <v>154</v>
      </c>
      <c r="F1488" s="34">
        <v>132</v>
      </c>
      <c r="G1488" s="34">
        <v>164</v>
      </c>
      <c r="H1488" s="34">
        <v>136</v>
      </c>
      <c r="I1488" s="34">
        <v>148</v>
      </c>
      <c r="J1488" s="34">
        <v>116</v>
      </c>
      <c r="K1488" s="34">
        <v>177</v>
      </c>
      <c r="L1488" s="34">
        <v>147</v>
      </c>
      <c r="M1488" s="34">
        <v>172</v>
      </c>
      <c r="N1488" s="34">
        <v>93</v>
      </c>
      <c r="O1488" s="34">
        <v>165</v>
      </c>
      <c r="P1488" s="34">
        <v>163</v>
      </c>
      <c r="Q1488" s="34">
        <v>251</v>
      </c>
      <c r="R1488" s="34">
        <v>177</v>
      </c>
      <c r="S1488" s="34">
        <v>242</v>
      </c>
      <c r="T1488" s="34">
        <v>157</v>
      </c>
      <c r="U1488" s="34">
        <v>226</v>
      </c>
      <c r="V1488" s="34">
        <v>180</v>
      </c>
      <c r="W1488" s="34">
        <v>288</v>
      </c>
      <c r="X1488" s="34">
        <v>170</v>
      </c>
      <c r="Y1488" s="34">
        <v>259</v>
      </c>
      <c r="Z1488" s="34">
        <v>114</v>
      </c>
      <c r="AA1488" s="34">
        <v>231</v>
      </c>
      <c r="AB1488" s="34">
        <v>188</v>
      </c>
      <c r="AC1488" s="34">
        <v>343</v>
      </c>
    </row>
    <row r="1489" spans="1:29" x14ac:dyDescent="0.2">
      <c r="A1489" s="34" t="s">
        <v>61982</v>
      </c>
      <c r="B1489" s="34">
        <v>70</v>
      </c>
      <c r="C1489" s="34">
        <v>55</v>
      </c>
      <c r="D1489" s="34">
        <v>66</v>
      </c>
      <c r="E1489" s="34">
        <v>54</v>
      </c>
      <c r="F1489" s="34">
        <v>88</v>
      </c>
      <c r="G1489" s="34">
        <v>58</v>
      </c>
      <c r="H1489" s="34">
        <v>88</v>
      </c>
      <c r="I1489" s="34">
        <v>69</v>
      </c>
      <c r="J1489" s="34">
        <v>54</v>
      </c>
      <c r="K1489" s="34">
        <v>48</v>
      </c>
      <c r="L1489" s="34">
        <v>60</v>
      </c>
      <c r="M1489" s="34">
        <v>30</v>
      </c>
      <c r="N1489" s="34">
        <v>62</v>
      </c>
      <c r="O1489" s="34">
        <v>65</v>
      </c>
      <c r="P1489" s="34">
        <v>64</v>
      </c>
      <c r="Q1489" s="34">
        <v>76</v>
      </c>
      <c r="R1489" s="34">
        <v>103</v>
      </c>
      <c r="S1489" s="34">
        <v>76</v>
      </c>
      <c r="T1489" s="34">
        <v>59</v>
      </c>
      <c r="U1489" s="34">
        <v>71</v>
      </c>
      <c r="V1489" s="34">
        <v>90</v>
      </c>
      <c r="W1489" s="34">
        <v>83</v>
      </c>
      <c r="X1489" s="34">
        <v>88</v>
      </c>
      <c r="Y1489" s="34">
        <v>95</v>
      </c>
      <c r="Z1489" s="34">
        <v>104</v>
      </c>
      <c r="AA1489" s="34">
        <v>76</v>
      </c>
      <c r="AB1489" s="34">
        <v>60</v>
      </c>
      <c r="AC1489" s="34">
        <v>101</v>
      </c>
    </row>
    <row r="1490" spans="1:29" x14ac:dyDescent="0.2">
      <c r="A1490" s="34" t="s">
        <v>61983</v>
      </c>
      <c r="B1490" s="34">
        <v>237</v>
      </c>
      <c r="C1490" s="34">
        <v>173</v>
      </c>
      <c r="D1490" s="34">
        <v>283</v>
      </c>
      <c r="E1490" s="34">
        <v>168</v>
      </c>
      <c r="F1490" s="34">
        <v>268</v>
      </c>
      <c r="G1490" s="34">
        <v>186</v>
      </c>
      <c r="H1490" s="34">
        <v>215</v>
      </c>
      <c r="I1490" s="34">
        <v>163</v>
      </c>
      <c r="J1490" s="34">
        <v>251</v>
      </c>
      <c r="K1490" s="34">
        <v>148</v>
      </c>
      <c r="L1490" s="34">
        <v>156</v>
      </c>
      <c r="M1490" s="34">
        <v>157</v>
      </c>
      <c r="N1490" s="34">
        <v>157</v>
      </c>
      <c r="O1490" s="34">
        <v>138</v>
      </c>
      <c r="P1490" s="34">
        <v>220</v>
      </c>
      <c r="Q1490" s="34">
        <v>229</v>
      </c>
      <c r="R1490" s="34">
        <v>329</v>
      </c>
      <c r="S1490" s="34">
        <v>232</v>
      </c>
      <c r="T1490" s="34">
        <v>319</v>
      </c>
      <c r="U1490" s="34">
        <v>195</v>
      </c>
      <c r="V1490" s="34">
        <v>271</v>
      </c>
      <c r="W1490" s="34">
        <v>241</v>
      </c>
      <c r="X1490" s="34">
        <v>317</v>
      </c>
      <c r="Y1490" s="34">
        <v>219</v>
      </c>
      <c r="Z1490" s="34">
        <v>264</v>
      </c>
      <c r="AA1490" s="34">
        <v>211</v>
      </c>
      <c r="AB1490" s="34">
        <v>315</v>
      </c>
      <c r="AC1490" s="34">
        <v>292</v>
      </c>
    </row>
    <row r="1491" spans="1:29" x14ac:dyDescent="0.2">
      <c r="A1491" s="34" t="s">
        <v>61984</v>
      </c>
      <c r="B1491" s="34">
        <v>147</v>
      </c>
      <c r="C1491" s="34">
        <v>167</v>
      </c>
      <c r="D1491" s="34">
        <v>233</v>
      </c>
      <c r="E1491" s="34">
        <v>154</v>
      </c>
      <c r="F1491" s="34">
        <v>178</v>
      </c>
      <c r="G1491" s="34">
        <v>159</v>
      </c>
      <c r="H1491" s="34">
        <v>215</v>
      </c>
      <c r="I1491" s="34">
        <v>135</v>
      </c>
      <c r="J1491" s="34">
        <v>187</v>
      </c>
      <c r="K1491" s="34">
        <v>121</v>
      </c>
      <c r="L1491" s="34">
        <v>114</v>
      </c>
      <c r="M1491" s="34">
        <v>83</v>
      </c>
      <c r="N1491" s="34">
        <v>157</v>
      </c>
      <c r="O1491" s="34">
        <v>115</v>
      </c>
      <c r="P1491" s="34">
        <v>182</v>
      </c>
      <c r="Q1491" s="34">
        <v>144</v>
      </c>
      <c r="R1491" s="34">
        <v>211</v>
      </c>
      <c r="S1491" s="34">
        <v>180</v>
      </c>
      <c r="T1491" s="34">
        <v>150</v>
      </c>
      <c r="U1491" s="34">
        <v>136</v>
      </c>
      <c r="V1491" s="34">
        <v>219</v>
      </c>
      <c r="W1491" s="34">
        <v>129</v>
      </c>
      <c r="X1491" s="34">
        <v>236</v>
      </c>
      <c r="Y1491" s="34">
        <v>113</v>
      </c>
      <c r="Z1491" s="34">
        <v>223</v>
      </c>
      <c r="AA1491" s="34">
        <v>152</v>
      </c>
      <c r="AB1491" s="34">
        <v>177</v>
      </c>
      <c r="AC1491" s="34">
        <v>205</v>
      </c>
    </row>
    <row r="1492" spans="1:29" x14ac:dyDescent="0.2">
      <c r="A1492" s="34" t="s">
        <v>61985</v>
      </c>
      <c r="B1492" s="34">
        <v>40</v>
      </c>
      <c r="C1492" s="34">
        <v>40</v>
      </c>
      <c r="D1492" s="34">
        <v>61</v>
      </c>
      <c r="E1492" s="34">
        <v>30</v>
      </c>
      <c r="F1492" s="34">
        <v>58</v>
      </c>
      <c r="G1492" s="34">
        <v>53</v>
      </c>
      <c r="H1492" s="34">
        <v>36</v>
      </c>
      <c r="I1492" s="34">
        <v>37</v>
      </c>
      <c r="J1492" s="34">
        <v>33</v>
      </c>
      <c r="K1492" s="34">
        <v>25</v>
      </c>
      <c r="L1492" s="34">
        <v>49</v>
      </c>
      <c r="M1492" s="34">
        <v>23</v>
      </c>
      <c r="N1492" s="34">
        <v>41</v>
      </c>
      <c r="O1492" s="34">
        <v>26</v>
      </c>
      <c r="P1492" s="34">
        <v>49</v>
      </c>
      <c r="Q1492" s="34">
        <v>30</v>
      </c>
      <c r="R1492" s="34">
        <v>54</v>
      </c>
      <c r="S1492" s="34">
        <v>44</v>
      </c>
      <c r="T1492" s="34">
        <v>60</v>
      </c>
      <c r="U1492" s="34">
        <v>35</v>
      </c>
      <c r="V1492" s="34">
        <v>67</v>
      </c>
      <c r="W1492" s="34">
        <v>25</v>
      </c>
      <c r="X1492" s="34">
        <v>56</v>
      </c>
      <c r="Y1492" s="34">
        <v>44</v>
      </c>
      <c r="Z1492" s="34">
        <v>53</v>
      </c>
      <c r="AA1492" s="34">
        <v>62</v>
      </c>
      <c r="AB1492" s="34">
        <v>50</v>
      </c>
      <c r="AC1492" s="34">
        <v>67</v>
      </c>
    </row>
    <row r="1493" spans="1:29" x14ac:dyDescent="0.2">
      <c r="A1493" s="34" t="s">
        <v>61986</v>
      </c>
      <c r="B1493" s="34">
        <v>28</v>
      </c>
      <c r="C1493" s="34">
        <v>28</v>
      </c>
      <c r="D1493" s="34">
        <v>36</v>
      </c>
      <c r="E1493" s="34">
        <v>35</v>
      </c>
      <c r="F1493" s="34">
        <v>40</v>
      </c>
      <c r="G1493" s="34">
        <v>26</v>
      </c>
      <c r="H1493" s="34">
        <v>31</v>
      </c>
      <c r="I1493" s="34">
        <v>33</v>
      </c>
      <c r="J1493" s="34">
        <v>28</v>
      </c>
      <c r="K1493" s="34">
        <v>32</v>
      </c>
      <c r="L1493" s="34">
        <v>28</v>
      </c>
      <c r="M1493" s="34">
        <v>32</v>
      </c>
      <c r="N1493" s="34">
        <v>20</v>
      </c>
      <c r="O1493" s="34">
        <v>32</v>
      </c>
      <c r="P1493" s="34">
        <v>35</v>
      </c>
      <c r="Q1493" s="34">
        <v>33</v>
      </c>
      <c r="R1493" s="34">
        <v>28</v>
      </c>
      <c r="S1493" s="34">
        <v>53</v>
      </c>
      <c r="T1493" s="34">
        <v>37</v>
      </c>
      <c r="U1493" s="34">
        <v>33</v>
      </c>
      <c r="V1493" s="34">
        <v>35</v>
      </c>
      <c r="W1493" s="34">
        <v>30</v>
      </c>
      <c r="X1493" s="34">
        <v>40</v>
      </c>
      <c r="Y1493" s="34">
        <v>46</v>
      </c>
      <c r="Z1493" s="34">
        <v>46</v>
      </c>
      <c r="AA1493" s="34">
        <v>52</v>
      </c>
      <c r="AB1493" s="34">
        <v>38</v>
      </c>
      <c r="AC1493" s="34">
        <v>73</v>
      </c>
    </row>
    <row r="1494" spans="1:29" x14ac:dyDescent="0.2">
      <c r="A1494" s="34" t="s">
        <v>61987</v>
      </c>
      <c r="B1494" s="34">
        <v>98</v>
      </c>
      <c r="C1494" s="34">
        <v>143</v>
      </c>
      <c r="D1494" s="34">
        <v>199</v>
      </c>
      <c r="E1494" s="34">
        <v>195</v>
      </c>
      <c r="F1494" s="34">
        <v>173</v>
      </c>
      <c r="G1494" s="34">
        <v>228</v>
      </c>
      <c r="H1494" s="34">
        <v>118</v>
      </c>
      <c r="I1494" s="34">
        <v>153</v>
      </c>
      <c r="J1494" s="34">
        <v>118</v>
      </c>
      <c r="K1494" s="34">
        <v>189</v>
      </c>
      <c r="L1494" s="34">
        <v>63</v>
      </c>
      <c r="M1494" s="34">
        <v>185</v>
      </c>
      <c r="N1494" s="34">
        <v>134</v>
      </c>
      <c r="O1494" s="34">
        <v>143</v>
      </c>
      <c r="P1494" s="34">
        <v>93</v>
      </c>
      <c r="Q1494" s="34">
        <v>155</v>
      </c>
      <c r="R1494" s="34">
        <v>133</v>
      </c>
      <c r="S1494" s="34">
        <v>219</v>
      </c>
      <c r="T1494" s="34">
        <v>90</v>
      </c>
      <c r="U1494" s="34">
        <v>123</v>
      </c>
      <c r="V1494" s="34">
        <v>137</v>
      </c>
      <c r="W1494" s="34">
        <v>147</v>
      </c>
      <c r="X1494" s="34">
        <v>210</v>
      </c>
      <c r="Y1494" s="34">
        <v>103</v>
      </c>
      <c r="Z1494" s="34">
        <v>183</v>
      </c>
      <c r="AA1494" s="34">
        <v>172</v>
      </c>
      <c r="AB1494" s="34">
        <v>150</v>
      </c>
      <c r="AC1494" s="34">
        <v>219</v>
      </c>
    </row>
    <row r="1495" spans="1:29" x14ac:dyDescent="0.2">
      <c r="A1495" s="34" t="s">
        <v>61988</v>
      </c>
      <c r="B1495" s="34">
        <v>53</v>
      </c>
      <c r="C1495" s="34">
        <v>42</v>
      </c>
      <c r="D1495" s="34">
        <v>34</v>
      </c>
      <c r="E1495" s="34">
        <v>57</v>
      </c>
      <c r="F1495" s="34">
        <v>54</v>
      </c>
      <c r="G1495" s="34">
        <v>40</v>
      </c>
      <c r="H1495" s="34">
        <v>61</v>
      </c>
      <c r="I1495" s="34">
        <v>46</v>
      </c>
      <c r="J1495" s="34">
        <v>50</v>
      </c>
      <c r="K1495" s="34">
        <v>40</v>
      </c>
      <c r="L1495" s="34">
        <v>44</v>
      </c>
      <c r="M1495" s="34">
        <v>45</v>
      </c>
      <c r="N1495" s="34">
        <v>32</v>
      </c>
      <c r="O1495" s="34">
        <v>17</v>
      </c>
      <c r="P1495" s="34">
        <v>41</v>
      </c>
      <c r="Q1495" s="34">
        <v>42</v>
      </c>
      <c r="R1495" s="34">
        <v>46</v>
      </c>
      <c r="S1495" s="34">
        <v>39</v>
      </c>
      <c r="T1495" s="34">
        <v>69</v>
      </c>
      <c r="U1495" s="34">
        <v>52</v>
      </c>
      <c r="V1495" s="34">
        <v>70</v>
      </c>
      <c r="W1495" s="34">
        <v>84</v>
      </c>
      <c r="X1495" s="34">
        <v>52</v>
      </c>
      <c r="Y1495" s="34">
        <v>74</v>
      </c>
      <c r="Z1495" s="34">
        <v>59</v>
      </c>
      <c r="AA1495" s="34">
        <v>91</v>
      </c>
      <c r="AB1495" s="34">
        <v>64</v>
      </c>
      <c r="AC1495" s="34">
        <v>103</v>
      </c>
    </row>
    <row r="1496" spans="1:29" x14ac:dyDescent="0.2">
      <c r="A1496" s="34" t="s">
        <v>61989</v>
      </c>
      <c r="B1496" s="34">
        <v>27</v>
      </c>
      <c r="C1496" s="34">
        <v>10</v>
      </c>
      <c r="D1496" s="34">
        <v>10</v>
      </c>
      <c r="E1496" s="34">
        <v>6</v>
      </c>
      <c r="F1496" s="34">
        <v>9</v>
      </c>
      <c r="G1496" s="34">
        <v>7</v>
      </c>
      <c r="H1496" s="34">
        <v>4</v>
      </c>
      <c r="I1496" s="34">
        <v>7</v>
      </c>
      <c r="J1496" s="34">
        <v>11</v>
      </c>
      <c r="K1496" s="34">
        <v>16</v>
      </c>
      <c r="L1496" s="34">
        <v>6</v>
      </c>
      <c r="M1496" s="34">
        <v>2</v>
      </c>
      <c r="N1496" s="34">
        <v>11</v>
      </c>
      <c r="O1496" s="34">
        <v>9</v>
      </c>
      <c r="P1496" s="34">
        <v>9</v>
      </c>
      <c r="Q1496" s="34">
        <v>6</v>
      </c>
      <c r="R1496" s="34">
        <v>6</v>
      </c>
      <c r="S1496" s="34">
        <v>6</v>
      </c>
      <c r="T1496" s="34">
        <v>9</v>
      </c>
      <c r="U1496" s="34">
        <v>5</v>
      </c>
      <c r="V1496" s="34">
        <v>6</v>
      </c>
      <c r="W1496" s="34">
        <v>6</v>
      </c>
      <c r="X1496" s="34">
        <v>17</v>
      </c>
      <c r="Y1496" s="34">
        <v>7</v>
      </c>
      <c r="Z1496" s="34">
        <v>19</v>
      </c>
      <c r="AA1496" s="34">
        <v>11</v>
      </c>
      <c r="AB1496" s="34">
        <v>5</v>
      </c>
      <c r="AC1496" s="34">
        <v>2</v>
      </c>
    </row>
    <row r="1497" spans="1:29" x14ac:dyDescent="0.2">
      <c r="A1497" s="34" t="s">
        <v>61990</v>
      </c>
      <c r="B1497" s="34">
        <v>59</v>
      </c>
      <c r="C1497" s="34">
        <v>50</v>
      </c>
      <c r="D1497" s="34">
        <v>72</v>
      </c>
      <c r="E1497" s="34">
        <v>38</v>
      </c>
      <c r="F1497" s="34">
        <v>51</v>
      </c>
      <c r="G1497" s="34">
        <v>60</v>
      </c>
      <c r="H1497" s="34">
        <v>59</v>
      </c>
      <c r="I1497" s="34">
        <v>46</v>
      </c>
      <c r="J1497" s="34">
        <v>59</v>
      </c>
      <c r="K1497" s="34">
        <v>57</v>
      </c>
      <c r="L1497" s="34">
        <v>45</v>
      </c>
      <c r="M1497" s="34">
        <v>58</v>
      </c>
      <c r="N1497" s="34">
        <v>37</v>
      </c>
      <c r="O1497" s="34">
        <v>71</v>
      </c>
      <c r="P1497" s="34">
        <v>51</v>
      </c>
      <c r="Q1497" s="34">
        <v>60</v>
      </c>
      <c r="R1497" s="34">
        <v>72</v>
      </c>
      <c r="S1497" s="34">
        <v>68</v>
      </c>
      <c r="T1497" s="34">
        <v>66</v>
      </c>
      <c r="U1497" s="34">
        <v>67</v>
      </c>
      <c r="V1497" s="34">
        <v>67</v>
      </c>
      <c r="W1497" s="34">
        <v>59</v>
      </c>
      <c r="X1497" s="34">
        <v>46</v>
      </c>
      <c r="Y1497" s="34">
        <v>69</v>
      </c>
      <c r="Z1497" s="34">
        <v>39</v>
      </c>
      <c r="AA1497" s="34">
        <v>56</v>
      </c>
      <c r="AB1497" s="34">
        <v>91</v>
      </c>
      <c r="AC1497" s="34">
        <v>91</v>
      </c>
    </row>
    <row r="1498" spans="1:29" x14ac:dyDescent="0.2">
      <c r="A1498" s="34" t="s">
        <v>61991</v>
      </c>
      <c r="B1498" s="34">
        <v>63</v>
      </c>
      <c r="C1498" s="34">
        <v>165</v>
      </c>
      <c r="D1498" s="34">
        <v>119</v>
      </c>
      <c r="E1498" s="34">
        <v>130</v>
      </c>
      <c r="F1498" s="34">
        <v>116</v>
      </c>
      <c r="G1498" s="34">
        <v>128</v>
      </c>
      <c r="H1498" s="34">
        <v>104</v>
      </c>
      <c r="I1498" s="34">
        <v>84</v>
      </c>
      <c r="J1498" s="34">
        <v>105</v>
      </c>
      <c r="K1498" s="34">
        <v>155</v>
      </c>
      <c r="L1498" s="34">
        <v>35</v>
      </c>
      <c r="M1498" s="34">
        <v>82</v>
      </c>
      <c r="N1498" s="34">
        <v>84</v>
      </c>
      <c r="O1498" s="34">
        <v>112</v>
      </c>
      <c r="P1498" s="34">
        <v>85</v>
      </c>
      <c r="Q1498" s="34">
        <v>107</v>
      </c>
      <c r="R1498" s="34">
        <v>79</v>
      </c>
      <c r="S1498" s="34">
        <v>157</v>
      </c>
      <c r="T1498" s="34">
        <v>45</v>
      </c>
      <c r="U1498" s="34">
        <v>84</v>
      </c>
      <c r="V1498" s="34">
        <v>83</v>
      </c>
      <c r="W1498" s="34">
        <v>83</v>
      </c>
      <c r="X1498" s="34">
        <v>120</v>
      </c>
      <c r="Y1498" s="34">
        <v>75</v>
      </c>
      <c r="Z1498" s="34">
        <v>151</v>
      </c>
      <c r="AA1498" s="34">
        <v>153</v>
      </c>
      <c r="AB1498" s="34">
        <v>66</v>
      </c>
      <c r="AC1498" s="34">
        <v>213</v>
      </c>
    </row>
    <row r="1499" spans="1:29" x14ac:dyDescent="0.2">
      <c r="A1499" s="34" t="s">
        <v>61992</v>
      </c>
      <c r="B1499" s="34">
        <v>29</v>
      </c>
      <c r="C1499" s="34">
        <v>61</v>
      </c>
      <c r="D1499" s="34">
        <v>29</v>
      </c>
      <c r="E1499" s="34">
        <v>57</v>
      </c>
      <c r="F1499" s="34">
        <v>25</v>
      </c>
      <c r="G1499" s="34">
        <v>73</v>
      </c>
      <c r="H1499" s="34">
        <v>52</v>
      </c>
      <c r="I1499" s="34">
        <v>65</v>
      </c>
      <c r="J1499" s="34">
        <v>24</v>
      </c>
      <c r="K1499" s="34">
        <v>72</v>
      </c>
      <c r="L1499" s="34">
        <v>25</v>
      </c>
      <c r="M1499" s="34">
        <v>48</v>
      </c>
      <c r="N1499" s="34">
        <v>21</v>
      </c>
      <c r="O1499" s="34">
        <v>40</v>
      </c>
      <c r="P1499" s="34">
        <v>21</v>
      </c>
      <c r="Q1499" s="34">
        <v>81</v>
      </c>
      <c r="R1499" s="34">
        <v>39</v>
      </c>
      <c r="S1499" s="34">
        <v>122</v>
      </c>
      <c r="T1499" s="34">
        <v>17</v>
      </c>
      <c r="U1499" s="34">
        <v>62</v>
      </c>
      <c r="V1499" s="34">
        <v>59</v>
      </c>
      <c r="W1499" s="34">
        <v>58</v>
      </c>
      <c r="X1499" s="34">
        <v>41</v>
      </c>
      <c r="Y1499" s="34">
        <v>73</v>
      </c>
      <c r="Z1499" s="34">
        <v>23</v>
      </c>
      <c r="AA1499" s="34">
        <v>74</v>
      </c>
      <c r="AB1499" s="34">
        <v>41</v>
      </c>
      <c r="AC1499" s="34">
        <v>91</v>
      </c>
    </row>
    <row r="1500" spans="1:29" x14ac:dyDescent="0.2">
      <c r="A1500" s="34" t="s">
        <v>61993</v>
      </c>
      <c r="B1500" s="34">
        <v>22</v>
      </c>
      <c r="C1500" s="34">
        <v>28</v>
      </c>
      <c r="D1500" s="34">
        <v>23</v>
      </c>
      <c r="E1500" s="34">
        <v>23</v>
      </c>
      <c r="F1500" s="34">
        <v>18</v>
      </c>
      <c r="G1500" s="34">
        <v>5</v>
      </c>
      <c r="H1500" s="34">
        <v>16</v>
      </c>
      <c r="I1500" s="34">
        <v>17</v>
      </c>
      <c r="J1500" s="34">
        <v>11</v>
      </c>
      <c r="K1500" s="34">
        <v>28</v>
      </c>
      <c r="L1500" s="34">
        <v>12</v>
      </c>
      <c r="M1500" s="34">
        <v>23</v>
      </c>
      <c r="N1500" s="34">
        <v>17</v>
      </c>
      <c r="O1500" s="34">
        <v>13</v>
      </c>
      <c r="P1500" s="34">
        <v>7</v>
      </c>
      <c r="Q1500" s="34">
        <v>33</v>
      </c>
      <c r="R1500" s="34">
        <v>24</v>
      </c>
      <c r="S1500" s="34">
        <v>51</v>
      </c>
      <c r="T1500" s="34">
        <v>10</v>
      </c>
      <c r="U1500" s="34">
        <v>26</v>
      </c>
      <c r="V1500" s="34">
        <v>23</v>
      </c>
      <c r="W1500" s="34">
        <v>29</v>
      </c>
      <c r="X1500" s="34">
        <v>29</v>
      </c>
      <c r="Y1500" s="34">
        <v>16</v>
      </c>
      <c r="Z1500" s="34">
        <v>22</v>
      </c>
      <c r="AA1500" s="34">
        <v>29</v>
      </c>
      <c r="AB1500" s="34">
        <v>32</v>
      </c>
      <c r="AC1500" s="34">
        <v>53</v>
      </c>
    </row>
    <row r="1501" spans="1:29" x14ac:dyDescent="0.2">
      <c r="A1501" s="34" t="s">
        <v>61994</v>
      </c>
      <c r="B1501" s="34">
        <v>76</v>
      </c>
      <c r="C1501" s="34">
        <v>67</v>
      </c>
      <c r="D1501" s="34">
        <v>163</v>
      </c>
      <c r="E1501" s="34">
        <v>95</v>
      </c>
      <c r="F1501" s="34">
        <v>138</v>
      </c>
      <c r="G1501" s="34">
        <v>78</v>
      </c>
      <c r="H1501" s="34">
        <v>128</v>
      </c>
      <c r="I1501" s="34">
        <v>57</v>
      </c>
      <c r="J1501" s="34">
        <v>100</v>
      </c>
      <c r="K1501" s="34">
        <v>61</v>
      </c>
      <c r="L1501" s="34">
        <v>111</v>
      </c>
      <c r="M1501" s="34">
        <v>55</v>
      </c>
      <c r="N1501" s="34">
        <v>132</v>
      </c>
      <c r="O1501" s="34">
        <v>57</v>
      </c>
      <c r="P1501" s="34">
        <v>117</v>
      </c>
      <c r="Q1501" s="34">
        <v>112</v>
      </c>
      <c r="R1501" s="34">
        <v>162</v>
      </c>
      <c r="S1501" s="34">
        <v>82</v>
      </c>
      <c r="T1501" s="34">
        <v>148</v>
      </c>
      <c r="U1501" s="34">
        <v>69</v>
      </c>
      <c r="V1501" s="34">
        <v>185</v>
      </c>
      <c r="W1501" s="34">
        <v>85</v>
      </c>
      <c r="X1501" s="34">
        <v>157</v>
      </c>
      <c r="Y1501" s="34">
        <v>72</v>
      </c>
      <c r="Z1501" s="34">
        <v>130</v>
      </c>
      <c r="AA1501" s="34">
        <v>93</v>
      </c>
      <c r="AB1501" s="34">
        <v>187</v>
      </c>
      <c r="AC1501" s="34">
        <v>136</v>
      </c>
    </row>
    <row r="1502" spans="1:29" x14ac:dyDescent="0.2">
      <c r="A1502" s="34" t="s">
        <v>61995</v>
      </c>
      <c r="B1502" s="34">
        <v>110</v>
      </c>
      <c r="C1502" s="34">
        <v>69</v>
      </c>
      <c r="D1502" s="34">
        <v>75</v>
      </c>
      <c r="E1502" s="34">
        <v>70</v>
      </c>
      <c r="F1502" s="34">
        <v>112</v>
      </c>
      <c r="G1502" s="34">
        <v>72</v>
      </c>
      <c r="H1502" s="34">
        <v>77</v>
      </c>
      <c r="I1502" s="34">
        <v>64</v>
      </c>
      <c r="J1502" s="34">
        <v>82</v>
      </c>
      <c r="K1502" s="34">
        <v>75</v>
      </c>
      <c r="L1502" s="34">
        <v>97</v>
      </c>
      <c r="M1502" s="34">
        <v>66</v>
      </c>
      <c r="N1502" s="34">
        <v>70</v>
      </c>
      <c r="O1502" s="34">
        <v>67</v>
      </c>
      <c r="P1502" s="34">
        <v>94</v>
      </c>
      <c r="Q1502" s="34">
        <v>83</v>
      </c>
      <c r="R1502" s="34">
        <v>110</v>
      </c>
      <c r="S1502" s="34">
        <v>87</v>
      </c>
      <c r="T1502" s="34">
        <v>168</v>
      </c>
      <c r="U1502" s="34">
        <v>73</v>
      </c>
      <c r="V1502" s="34">
        <v>157</v>
      </c>
      <c r="W1502" s="34">
        <v>84</v>
      </c>
      <c r="X1502" s="34">
        <v>139</v>
      </c>
      <c r="Y1502" s="34">
        <v>122</v>
      </c>
      <c r="Z1502" s="34">
        <v>143</v>
      </c>
      <c r="AA1502" s="34">
        <v>83</v>
      </c>
      <c r="AB1502" s="34">
        <v>175</v>
      </c>
      <c r="AC1502" s="34">
        <v>84</v>
      </c>
    </row>
    <row r="1503" spans="1:29" x14ac:dyDescent="0.2">
      <c r="A1503" s="34" t="s">
        <v>61996</v>
      </c>
      <c r="B1503" s="34">
        <v>105</v>
      </c>
      <c r="C1503" s="34">
        <v>143</v>
      </c>
      <c r="D1503" s="34">
        <v>176</v>
      </c>
      <c r="E1503" s="34">
        <v>153</v>
      </c>
      <c r="F1503" s="34">
        <v>141</v>
      </c>
      <c r="G1503" s="34">
        <v>118</v>
      </c>
      <c r="H1503" s="34">
        <v>148</v>
      </c>
      <c r="I1503" s="34">
        <v>162</v>
      </c>
      <c r="J1503" s="34">
        <v>152</v>
      </c>
      <c r="K1503" s="34">
        <v>184</v>
      </c>
      <c r="L1503" s="34">
        <v>149</v>
      </c>
      <c r="M1503" s="34">
        <v>113</v>
      </c>
      <c r="N1503" s="34">
        <v>124</v>
      </c>
      <c r="O1503" s="34">
        <v>135</v>
      </c>
      <c r="P1503" s="34">
        <v>126</v>
      </c>
      <c r="Q1503" s="34">
        <v>222</v>
      </c>
      <c r="R1503" s="34">
        <v>207</v>
      </c>
      <c r="S1503" s="34">
        <v>143</v>
      </c>
      <c r="T1503" s="34">
        <v>259</v>
      </c>
      <c r="U1503" s="34">
        <v>164</v>
      </c>
      <c r="V1503" s="34">
        <v>190</v>
      </c>
      <c r="W1503" s="34">
        <v>177</v>
      </c>
      <c r="X1503" s="34">
        <v>243</v>
      </c>
      <c r="Y1503" s="34">
        <v>179</v>
      </c>
      <c r="Z1503" s="34">
        <v>159</v>
      </c>
      <c r="AA1503" s="34">
        <v>172</v>
      </c>
      <c r="AB1503" s="34">
        <v>272</v>
      </c>
      <c r="AC1503" s="34">
        <v>216</v>
      </c>
    </row>
    <row r="1504" spans="1:29" x14ac:dyDescent="0.2">
      <c r="A1504" s="34" t="s">
        <v>61997</v>
      </c>
      <c r="B1504" s="34">
        <v>20</v>
      </c>
      <c r="C1504" s="34">
        <v>54</v>
      </c>
      <c r="D1504" s="34">
        <v>23</v>
      </c>
      <c r="E1504" s="34">
        <v>85</v>
      </c>
      <c r="F1504" s="34">
        <v>35</v>
      </c>
      <c r="G1504" s="34">
        <v>129</v>
      </c>
      <c r="H1504" s="34">
        <v>14</v>
      </c>
      <c r="I1504" s="34">
        <v>68</v>
      </c>
      <c r="J1504" s="34">
        <v>42</v>
      </c>
      <c r="K1504" s="34">
        <v>66</v>
      </c>
      <c r="L1504" s="34">
        <v>29</v>
      </c>
      <c r="M1504" s="34">
        <v>60</v>
      </c>
      <c r="N1504" s="34">
        <v>37</v>
      </c>
      <c r="O1504" s="34">
        <v>59</v>
      </c>
      <c r="P1504" s="34">
        <v>21</v>
      </c>
      <c r="Q1504" s="34">
        <v>72</v>
      </c>
      <c r="R1504" s="34">
        <v>28</v>
      </c>
      <c r="S1504" s="34">
        <v>84</v>
      </c>
      <c r="T1504" s="34">
        <v>19</v>
      </c>
      <c r="U1504" s="34">
        <v>66</v>
      </c>
      <c r="V1504" s="34">
        <v>39</v>
      </c>
      <c r="W1504" s="34">
        <v>73</v>
      </c>
      <c r="X1504" s="34">
        <v>24</v>
      </c>
      <c r="Y1504" s="34">
        <v>64</v>
      </c>
      <c r="Z1504" s="34">
        <v>25</v>
      </c>
      <c r="AA1504" s="34">
        <v>71</v>
      </c>
      <c r="AB1504" s="34">
        <v>34</v>
      </c>
      <c r="AC1504" s="34">
        <v>130</v>
      </c>
    </row>
    <row r="1505" spans="1:29" x14ac:dyDescent="0.2">
      <c r="A1505" s="34" t="s">
        <v>61998</v>
      </c>
      <c r="B1505" s="34">
        <v>89</v>
      </c>
      <c r="C1505" s="34">
        <v>116</v>
      </c>
      <c r="D1505" s="34">
        <v>153</v>
      </c>
      <c r="E1505" s="34">
        <v>115</v>
      </c>
      <c r="F1505" s="34">
        <v>112</v>
      </c>
      <c r="G1505" s="34">
        <v>97</v>
      </c>
      <c r="H1505" s="34">
        <v>104</v>
      </c>
      <c r="I1505" s="34">
        <v>89</v>
      </c>
      <c r="J1505" s="34">
        <v>108</v>
      </c>
      <c r="K1505" s="34">
        <v>105</v>
      </c>
      <c r="L1505" s="34">
        <v>40</v>
      </c>
      <c r="M1505" s="34">
        <v>81</v>
      </c>
      <c r="N1505" s="34">
        <v>103</v>
      </c>
      <c r="O1505" s="34">
        <v>79</v>
      </c>
      <c r="P1505" s="34">
        <v>85</v>
      </c>
      <c r="Q1505" s="34">
        <v>88</v>
      </c>
      <c r="R1505" s="34">
        <v>140</v>
      </c>
      <c r="S1505" s="34">
        <v>138</v>
      </c>
      <c r="T1505" s="34">
        <v>64</v>
      </c>
      <c r="U1505" s="34">
        <v>96</v>
      </c>
      <c r="V1505" s="34">
        <v>155</v>
      </c>
      <c r="W1505" s="34">
        <v>75</v>
      </c>
      <c r="X1505" s="34">
        <v>128</v>
      </c>
      <c r="Y1505" s="34">
        <v>86</v>
      </c>
      <c r="Z1505" s="34">
        <v>149</v>
      </c>
      <c r="AA1505" s="34">
        <v>123</v>
      </c>
      <c r="AB1505" s="34">
        <v>97</v>
      </c>
      <c r="AC1505" s="34">
        <v>151</v>
      </c>
    </row>
    <row r="1506" spans="1:29" x14ac:dyDescent="0.2">
      <c r="A1506" s="34" t="s">
        <v>61999</v>
      </c>
      <c r="B1506" s="34">
        <v>25</v>
      </c>
      <c r="C1506" s="34">
        <v>46</v>
      </c>
      <c r="D1506" s="34">
        <v>72</v>
      </c>
      <c r="E1506" s="34">
        <v>49</v>
      </c>
      <c r="F1506" s="34">
        <v>76</v>
      </c>
      <c r="G1506" s="34">
        <v>51</v>
      </c>
      <c r="H1506" s="34">
        <v>76</v>
      </c>
      <c r="I1506" s="34">
        <v>35</v>
      </c>
      <c r="J1506" s="34">
        <v>58</v>
      </c>
      <c r="K1506" s="34">
        <v>42</v>
      </c>
      <c r="L1506" s="34">
        <v>44</v>
      </c>
      <c r="M1506" s="34">
        <v>45</v>
      </c>
      <c r="N1506" s="34">
        <v>61</v>
      </c>
      <c r="O1506" s="34">
        <v>25</v>
      </c>
      <c r="P1506" s="34">
        <v>46</v>
      </c>
      <c r="Q1506" s="34">
        <v>78</v>
      </c>
      <c r="R1506" s="34">
        <v>89</v>
      </c>
      <c r="S1506" s="34">
        <v>43</v>
      </c>
      <c r="T1506" s="34">
        <v>76</v>
      </c>
      <c r="U1506" s="34">
        <v>55</v>
      </c>
      <c r="V1506" s="34">
        <v>59</v>
      </c>
      <c r="W1506" s="34">
        <v>58</v>
      </c>
      <c r="X1506" s="34">
        <v>85</v>
      </c>
      <c r="Y1506" s="34">
        <v>51</v>
      </c>
      <c r="Z1506" s="34">
        <v>85</v>
      </c>
      <c r="AA1506" s="34">
        <v>71</v>
      </c>
      <c r="AB1506" s="34">
        <v>82</v>
      </c>
      <c r="AC1506" s="34">
        <v>83</v>
      </c>
    </row>
    <row r="1507" spans="1:29" x14ac:dyDescent="0.2">
      <c r="A1507" s="34" t="s">
        <v>62000</v>
      </c>
      <c r="B1507" s="34">
        <v>34</v>
      </c>
      <c r="C1507" s="34">
        <v>25</v>
      </c>
      <c r="D1507" s="34">
        <v>34</v>
      </c>
      <c r="E1507" s="34">
        <v>17</v>
      </c>
      <c r="F1507" s="34">
        <v>27</v>
      </c>
      <c r="G1507" s="34">
        <v>17</v>
      </c>
      <c r="H1507" s="34">
        <v>19</v>
      </c>
      <c r="I1507" s="34">
        <v>10</v>
      </c>
      <c r="J1507" s="34">
        <v>27</v>
      </c>
      <c r="K1507" s="34">
        <v>17</v>
      </c>
      <c r="L1507" s="34">
        <v>15</v>
      </c>
      <c r="M1507" s="34">
        <v>14</v>
      </c>
      <c r="N1507" s="34">
        <v>17</v>
      </c>
      <c r="O1507" s="34">
        <v>17</v>
      </c>
      <c r="P1507" s="34">
        <v>9</v>
      </c>
      <c r="Q1507" s="34">
        <v>17</v>
      </c>
      <c r="R1507" s="34">
        <v>30</v>
      </c>
      <c r="S1507" s="34">
        <v>14</v>
      </c>
      <c r="T1507" s="34">
        <v>18</v>
      </c>
      <c r="U1507" s="34">
        <v>17</v>
      </c>
      <c r="V1507" s="34">
        <v>15</v>
      </c>
      <c r="W1507" s="34">
        <v>28</v>
      </c>
      <c r="X1507" s="34">
        <v>28</v>
      </c>
      <c r="Y1507" s="34">
        <v>16</v>
      </c>
      <c r="Z1507" s="34">
        <v>18</v>
      </c>
      <c r="AA1507" s="34">
        <v>7</v>
      </c>
      <c r="AB1507" s="34">
        <v>14</v>
      </c>
      <c r="AC1507" s="34">
        <v>23</v>
      </c>
    </row>
    <row r="1508" spans="1:29" x14ac:dyDescent="0.2">
      <c r="A1508" s="34" t="s">
        <v>62001</v>
      </c>
      <c r="B1508" s="34">
        <v>147</v>
      </c>
      <c r="C1508" s="34">
        <v>101</v>
      </c>
      <c r="D1508" s="34">
        <v>123</v>
      </c>
      <c r="E1508" s="34">
        <v>146</v>
      </c>
      <c r="F1508" s="34">
        <v>102</v>
      </c>
      <c r="G1508" s="34">
        <v>110</v>
      </c>
      <c r="H1508" s="34">
        <v>102</v>
      </c>
      <c r="I1508" s="34">
        <v>99</v>
      </c>
      <c r="J1508" s="34">
        <v>99</v>
      </c>
      <c r="K1508" s="34">
        <v>126</v>
      </c>
      <c r="L1508" s="34">
        <v>90</v>
      </c>
      <c r="M1508" s="34">
        <v>93</v>
      </c>
      <c r="N1508" s="34">
        <v>108</v>
      </c>
      <c r="O1508" s="34">
        <v>90</v>
      </c>
      <c r="P1508" s="34">
        <v>85</v>
      </c>
      <c r="Q1508" s="34">
        <v>140</v>
      </c>
      <c r="R1508" s="34">
        <v>125</v>
      </c>
      <c r="S1508" s="34">
        <v>117</v>
      </c>
      <c r="T1508" s="34">
        <v>168</v>
      </c>
      <c r="U1508" s="34">
        <v>112</v>
      </c>
      <c r="V1508" s="34">
        <v>133</v>
      </c>
      <c r="W1508" s="34">
        <v>100</v>
      </c>
      <c r="X1508" s="34">
        <v>159</v>
      </c>
      <c r="Y1508" s="34">
        <v>123</v>
      </c>
      <c r="Z1508" s="34">
        <v>124</v>
      </c>
      <c r="AA1508" s="34">
        <v>134</v>
      </c>
      <c r="AB1508" s="34">
        <v>137</v>
      </c>
      <c r="AC1508" s="34">
        <v>188</v>
      </c>
    </row>
    <row r="1509" spans="1:29" x14ac:dyDescent="0.2">
      <c r="A1509" s="34" t="s">
        <v>62002</v>
      </c>
      <c r="B1509" s="34">
        <v>68</v>
      </c>
      <c r="C1509" s="34">
        <v>279</v>
      </c>
      <c r="D1509" s="34">
        <v>190</v>
      </c>
      <c r="E1509" s="34">
        <v>281</v>
      </c>
      <c r="F1509" s="34">
        <v>139</v>
      </c>
      <c r="G1509" s="34">
        <v>174</v>
      </c>
      <c r="H1509" s="34">
        <v>114</v>
      </c>
      <c r="I1509" s="34">
        <v>224</v>
      </c>
      <c r="J1509" s="34">
        <v>120</v>
      </c>
      <c r="K1509" s="34">
        <v>227</v>
      </c>
      <c r="L1509" s="34">
        <v>89</v>
      </c>
      <c r="M1509" s="34">
        <v>225</v>
      </c>
      <c r="N1509" s="34">
        <v>113</v>
      </c>
      <c r="O1509" s="34">
        <v>212</v>
      </c>
      <c r="P1509" s="34">
        <v>125</v>
      </c>
      <c r="Q1509" s="34">
        <v>240</v>
      </c>
      <c r="R1509" s="34">
        <v>181</v>
      </c>
      <c r="S1509" s="34">
        <v>295</v>
      </c>
      <c r="T1509" s="34">
        <v>131</v>
      </c>
      <c r="U1509" s="34">
        <v>178</v>
      </c>
      <c r="V1509" s="34">
        <v>138</v>
      </c>
      <c r="W1509" s="34">
        <v>289</v>
      </c>
      <c r="X1509" s="34">
        <v>203</v>
      </c>
      <c r="Y1509" s="34">
        <v>224</v>
      </c>
      <c r="Z1509" s="34">
        <v>147</v>
      </c>
      <c r="AA1509" s="34">
        <v>272</v>
      </c>
      <c r="AB1509" s="34">
        <v>183</v>
      </c>
      <c r="AC1509" s="34">
        <v>351</v>
      </c>
    </row>
    <row r="1510" spans="1:29" x14ac:dyDescent="0.2">
      <c r="A1510" s="34" t="s">
        <v>62003</v>
      </c>
      <c r="B1510" s="34">
        <v>37</v>
      </c>
      <c r="C1510" s="34">
        <v>56</v>
      </c>
      <c r="D1510" s="34">
        <v>45</v>
      </c>
      <c r="E1510" s="34">
        <v>111</v>
      </c>
      <c r="F1510" s="34">
        <v>46</v>
      </c>
      <c r="G1510" s="34">
        <v>61</v>
      </c>
      <c r="H1510" s="34">
        <v>51</v>
      </c>
      <c r="I1510" s="34">
        <v>45</v>
      </c>
      <c r="J1510" s="34">
        <v>32</v>
      </c>
      <c r="K1510" s="34">
        <v>57</v>
      </c>
      <c r="L1510" s="34">
        <v>11</v>
      </c>
      <c r="M1510" s="34">
        <v>42</v>
      </c>
      <c r="N1510" s="34">
        <v>28</v>
      </c>
      <c r="O1510" s="34">
        <v>63</v>
      </c>
      <c r="P1510" s="34">
        <v>28</v>
      </c>
      <c r="Q1510" s="34">
        <v>83</v>
      </c>
      <c r="R1510" s="34">
        <v>44</v>
      </c>
      <c r="S1510" s="34">
        <v>70</v>
      </c>
      <c r="T1510" s="34">
        <v>41</v>
      </c>
      <c r="U1510" s="34">
        <v>40</v>
      </c>
      <c r="V1510" s="34">
        <v>37</v>
      </c>
      <c r="W1510" s="34">
        <v>49</v>
      </c>
      <c r="X1510" s="34">
        <v>57</v>
      </c>
      <c r="Y1510" s="34">
        <v>48</v>
      </c>
      <c r="Z1510" s="34">
        <v>22</v>
      </c>
      <c r="AA1510" s="34">
        <v>65</v>
      </c>
      <c r="AB1510" s="34">
        <v>27</v>
      </c>
      <c r="AC1510" s="34">
        <v>74</v>
      </c>
    </row>
    <row r="1511" spans="1:29" x14ac:dyDescent="0.2">
      <c r="A1511" s="34" t="s">
        <v>62004</v>
      </c>
      <c r="B1511" s="34">
        <v>124</v>
      </c>
      <c r="C1511" s="34">
        <v>120</v>
      </c>
      <c r="D1511" s="34">
        <v>114</v>
      </c>
      <c r="E1511" s="34">
        <v>141</v>
      </c>
      <c r="F1511" s="34">
        <v>123</v>
      </c>
      <c r="G1511" s="34">
        <v>160</v>
      </c>
      <c r="H1511" s="34">
        <v>93</v>
      </c>
      <c r="I1511" s="34">
        <v>136</v>
      </c>
      <c r="J1511" s="34">
        <v>134</v>
      </c>
      <c r="K1511" s="34">
        <v>172</v>
      </c>
      <c r="L1511" s="34">
        <v>79</v>
      </c>
      <c r="M1511" s="34">
        <v>134</v>
      </c>
      <c r="N1511" s="34">
        <v>111</v>
      </c>
      <c r="O1511" s="34">
        <v>114</v>
      </c>
      <c r="P1511" s="34">
        <v>114</v>
      </c>
      <c r="Q1511" s="34">
        <v>201</v>
      </c>
      <c r="R1511" s="34">
        <v>134</v>
      </c>
      <c r="S1511" s="34">
        <v>196</v>
      </c>
      <c r="T1511" s="34">
        <v>121</v>
      </c>
      <c r="U1511" s="34">
        <v>151</v>
      </c>
      <c r="V1511" s="34">
        <v>135</v>
      </c>
      <c r="W1511" s="34">
        <v>213</v>
      </c>
      <c r="X1511" s="34">
        <v>173</v>
      </c>
      <c r="Y1511" s="34">
        <v>190</v>
      </c>
      <c r="Z1511" s="34">
        <v>160</v>
      </c>
      <c r="AA1511" s="34">
        <v>173</v>
      </c>
      <c r="AB1511" s="34">
        <v>111</v>
      </c>
      <c r="AC1511" s="34">
        <v>251</v>
      </c>
    </row>
    <row r="1512" spans="1:29" x14ac:dyDescent="0.2">
      <c r="A1512" s="34" t="s">
        <v>62005</v>
      </c>
      <c r="B1512" s="34">
        <v>103</v>
      </c>
      <c r="C1512" s="34">
        <v>157</v>
      </c>
      <c r="D1512" s="34">
        <v>114</v>
      </c>
      <c r="E1512" s="34">
        <v>165</v>
      </c>
      <c r="F1512" s="34">
        <v>127</v>
      </c>
      <c r="G1512" s="34">
        <v>154</v>
      </c>
      <c r="H1512" s="34">
        <v>130</v>
      </c>
      <c r="I1512" s="34">
        <v>177</v>
      </c>
      <c r="J1512" s="34">
        <v>112</v>
      </c>
      <c r="K1512" s="34">
        <v>215</v>
      </c>
      <c r="L1512" s="34">
        <v>129</v>
      </c>
      <c r="M1512" s="34">
        <v>176</v>
      </c>
      <c r="N1512" s="34">
        <v>113</v>
      </c>
      <c r="O1512" s="34">
        <v>171</v>
      </c>
      <c r="P1512" s="34">
        <v>98</v>
      </c>
      <c r="Q1512" s="34">
        <v>245</v>
      </c>
      <c r="R1512" s="34">
        <v>190</v>
      </c>
      <c r="S1512" s="34">
        <v>206</v>
      </c>
      <c r="T1512" s="34">
        <v>156</v>
      </c>
      <c r="U1512" s="34">
        <v>206</v>
      </c>
      <c r="V1512" s="34">
        <v>158</v>
      </c>
      <c r="W1512" s="34">
        <v>249</v>
      </c>
      <c r="X1512" s="34">
        <v>195</v>
      </c>
      <c r="Y1512" s="34">
        <v>216</v>
      </c>
      <c r="Z1512" s="34">
        <v>137</v>
      </c>
      <c r="AA1512" s="34">
        <v>195</v>
      </c>
      <c r="AB1512" s="34">
        <v>157</v>
      </c>
      <c r="AC1512" s="34">
        <v>295</v>
      </c>
    </row>
    <row r="1513" spans="1:29" x14ac:dyDescent="0.2">
      <c r="A1513" s="34" t="s">
        <v>62006</v>
      </c>
      <c r="B1513" s="34">
        <v>69</v>
      </c>
      <c r="C1513" s="34">
        <v>172</v>
      </c>
      <c r="D1513" s="34">
        <v>77</v>
      </c>
      <c r="E1513" s="34">
        <v>194</v>
      </c>
      <c r="F1513" s="34">
        <v>61</v>
      </c>
      <c r="G1513" s="34">
        <v>224</v>
      </c>
      <c r="H1513" s="34">
        <v>50</v>
      </c>
      <c r="I1513" s="34">
        <v>150</v>
      </c>
      <c r="J1513" s="34">
        <v>46</v>
      </c>
      <c r="K1513" s="34">
        <v>168</v>
      </c>
      <c r="L1513" s="34">
        <v>57</v>
      </c>
      <c r="M1513" s="34">
        <v>142</v>
      </c>
      <c r="N1513" s="34">
        <v>52</v>
      </c>
      <c r="O1513" s="34">
        <v>150</v>
      </c>
      <c r="P1513" s="34">
        <v>36</v>
      </c>
      <c r="Q1513" s="34">
        <v>188</v>
      </c>
      <c r="R1513" s="34">
        <v>85</v>
      </c>
      <c r="S1513" s="34">
        <v>185</v>
      </c>
      <c r="T1513" s="34">
        <v>85</v>
      </c>
      <c r="U1513" s="34">
        <v>147</v>
      </c>
      <c r="V1513" s="34">
        <v>60</v>
      </c>
      <c r="W1513" s="34">
        <v>199</v>
      </c>
      <c r="X1513" s="34">
        <v>84</v>
      </c>
      <c r="Y1513" s="34">
        <v>183</v>
      </c>
      <c r="Z1513" s="34">
        <v>53</v>
      </c>
      <c r="AA1513" s="34">
        <v>142</v>
      </c>
      <c r="AB1513" s="34">
        <v>79</v>
      </c>
      <c r="AC1513" s="34">
        <v>208</v>
      </c>
    </row>
    <row r="1514" spans="1:29" x14ac:dyDescent="0.2">
      <c r="A1514" s="34" t="s">
        <v>62007</v>
      </c>
      <c r="B1514" s="34">
        <v>123</v>
      </c>
      <c r="C1514" s="34">
        <v>171</v>
      </c>
      <c r="D1514" s="34">
        <v>181</v>
      </c>
      <c r="E1514" s="34">
        <v>201</v>
      </c>
      <c r="F1514" s="34">
        <v>215</v>
      </c>
      <c r="G1514" s="34">
        <v>186</v>
      </c>
      <c r="H1514" s="34">
        <v>170</v>
      </c>
      <c r="I1514" s="34">
        <v>198</v>
      </c>
      <c r="J1514" s="34">
        <v>174</v>
      </c>
      <c r="K1514" s="34">
        <v>192</v>
      </c>
      <c r="L1514" s="34">
        <v>131</v>
      </c>
      <c r="M1514" s="34">
        <v>179</v>
      </c>
      <c r="N1514" s="34">
        <v>154</v>
      </c>
      <c r="O1514" s="34">
        <v>147</v>
      </c>
      <c r="P1514" s="34">
        <v>165</v>
      </c>
      <c r="Q1514" s="34">
        <v>282</v>
      </c>
      <c r="R1514" s="34">
        <v>203</v>
      </c>
      <c r="S1514" s="34">
        <v>221</v>
      </c>
      <c r="T1514" s="34">
        <v>181</v>
      </c>
      <c r="U1514" s="34">
        <v>181</v>
      </c>
      <c r="V1514" s="34">
        <v>193</v>
      </c>
      <c r="W1514" s="34">
        <v>341</v>
      </c>
      <c r="X1514" s="34">
        <v>245</v>
      </c>
      <c r="Y1514" s="34">
        <v>186</v>
      </c>
      <c r="Z1514" s="34">
        <v>190</v>
      </c>
      <c r="AA1514" s="34">
        <v>259</v>
      </c>
      <c r="AB1514" s="34">
        <v>235</v>
      </c>
      <c r="AC1514" s="34">
        <v>302</v>
      </c>
    </row>
    <row r="1515" spans="1:29" x14ac:dyDescent="0.2">
      <c r="A1515" s="34" t="s">
        <v>62008</v>
      </c>
      <c r="B1515" s="34">
        <v>135</v>
      </c>
      <c r="C1515" s="34">
        <v>137</v>
      </c>
      <c r="D1515" s="34">
        <v>173</v>
      </c>
      <c r="E1515" s="34">
        <v>156</v>
      </c>
      <c r="F1515" s="34">
        <v>177</v>
      </c>
      <c r="G1515" s="34">
        <v>145</v>
      </c>
      <c r="H1515" s="34">
        <v>175</v>
      </c>
      <c r="I1515" s="34">
        <v>135</v>
      </c>
      <c r="J1515" s="34">
        <v>160</v>
      </c>
      <c r="K1515" s="34">
        <v>186</v>
      </c>
      <c r="L1515" s="34">
        <v>123</v>
      </c>
      <c r="M1515" s="34">
        <v>172</v>
      </c>
      <c r="N1515" s="34">
        <v>151</v>
      </c>
      <c r="O1515" s="34">
        <v>137</v>
      </c>
      <c r="P1515" s="34">
        <v>138</v>
      </c>
      <c r="Q1515" s="34">
        <v>264</v>
      </c>
      <c r="R1515" s="34">
        <v>180</v>
      </c>
      <c r="S1515" s="34">
        <v>245</v>
      </c>
      <c r="T1515" s="34">
        <v>158</v>
      </c>
      <c r="U1515" s="34">
        <v>199</v>
      </c>
      <c r="V1515" s="34">
        <v>197</v>
      </c>
      <c r="W1515" s="34">
        <v>276</v>
      </c>
      <c r="X1515" s="34">
        <v>170</v>
      </c>
      <c r="Y1515" s="34">
        <v>209</v>
      </c>
      <c r="Z1515" s="34">
        <v>157</v>
      </c>
      <c r="AA1515" s="34">
        <v>232</v>
      </c>
      <c r="AB1515" s="34">
        <v>217</v>
      </c>
      <c r="AC1515" s="34">
        <v>317</v>
      </c>
    </row>
    <row r="1516" spans="1:29" x14ac:dyDescent="0.2">
      <c r="A1516" s="34" t="s">
        <v>62009</v>
      </c>
      <c r="B1516" s="34">
        <v>92</v>
      </c>
      <c r="C1516" s="34">
        <v>53</v>
      </c>
      <c r="D1516" s="34">
        <v>54</v>
      </c>
      <c r="E1516" s="34">
        <v>44</v>
      </c>
      <c r="F1516" s="34">
        <v>37</v>
      </c>
      <c r="G1516" s="34">
        <v>46</v>
      </c>
      <c r="H1516" s="34">
        <v>66</v>
      </c>
      <c r="I1516" s="34">
        <v>65</v>
      </c>
      <c r="J1516" s="34">
        <v>50</v>
      </c>
      <c r="K1516" s="34">
        <v>75</v>
      </c>
      <c r="L1516" s="34">
        <v>39</v>
      </c>
      <c r="M1516" s="34">
        <v>59</v>
      </c>
      <c r="N1516" s="34">
        <v>41</v>
      </c>
      <c r="O1516" s="34">
        <v>51</v>
      </c>
      <c r="P1516" s="34">
        <v>53</v>
      </c>
      <c r="Q1516" s="34">
        <v>94</v>
      </c>
      <c r="R1516" s="34">
        <v>67</v>
      </c>
      <c r="S1516" s="34">
        <v>81</v>
      </c>
      <c r="T1516" s="34">
        <v>54</v>
      </c>
      <c r="U1516" s="34">
        <v>40</v>
      </c>
      <c r="V1516" s="34">
        <v>43</v>
      </c>
      <c r="W1516" s="34">
        <v>61</v>
      </c>
      <c r="X1516" s="34">
        <v>78</v>
      </c>
      <c r="Y1516" s="34">
        <v>58</v>
      </c>
      <c r="Z1516" s="34">
        <v>75</v>
      </c>
      <c r="AA1516" s="34">
        <v>82</v>
      </c>
      <c r="AB1516" s="34">
        <v>81</v>
      </c>
      <c r="AC1516" s="34">
        <v>100</v>
      </c>
    </row>
    <row r="1517" spans="1:29" x14ac:dyDescent="0.2">
      <c r="A1517" s="34" t="s">
        <v>62010</v>
      </c>
      <c r="B1517" s="34">
        <v>88</v>
      </c>
      <c r="C1517" s="34">
        <v>53</v>
      </c>
      <c r="D1517" s="34">
        <v>84</v>
      </c>
      <c r="E1517" s="34">
        <v>72</v>
      </c>
      <c r="F1517" s="34">
        <v>66</v>
      </c>
      <c r="G1517" s="34">
        <v>72</v>
      </c>
      <c r="H1517" s="34">
        <v>79</v>
      </c>
      <c r="I1517" s="34">
        <v>69</v>
      </c>
      <c r="J1517" s="34">
        <v>100</v>
      </c>
      <c r="K1517" s="34">
        <v>111</v>
      </c>
      <c r="L1517" s="34">
        <v>73</v>
      </c>
      <c r="M1517" s="34">
        <v>72</v>
      </c>
      <c r="N1517" s="34">
        <v>61</v>
      </c>
      <c r="O1517" s="34">
        <v>89</v>
      </c>
      <c r="P1517" s="34">
        <v>82</v>
      </c>
      <c r="Q1517" s="34">
        <v>107</v>
      </c>
      <c r="R1517" s="34">
        <v>112</v>
      </c>
      <c r="S1517" s="34">
        <v>93</v>
      </c>
      <c r="T1517" s="34">
        <v>111</v>
      </c>
      <c r="U1517" s="34">
        <v>91</v>
      </c>
      <c r="V1517" s="34">
        <v>112</v>
      </c>
      <c r="W1517" s="34">
        <v>121</v>
      </c>
      <c r="X1517" s="34">
        <v>105</v>
      </c>
      <c r="Y1517" s="34">
        <v>107</v>
      </c>
      <c r="Z1517" s="34">
        <v>77</v>
      </c>
      <c r="AA1517" s="34">
        <v>87</v>
      </c>
      <c r="AB1517" s="34">
        <v>83</v>
      </c>
      <c r="AC1517" s="34">
        <v>134</v>
      </c>
    </row>
    <row r="1518" spans="1:29" x14ac:dyDescent="0.2">
      <c r="A1518" s="34" t="s">
        <v>62011</v>
      </c>
      <c r="B1518" s="34">
        <v>44</v>
      </c>
      <c r="C1518" s="34">
        <v>50</v>
      </c>
      <c r="D1518" s="34">
        <v>78</v>
      </c>
      <c r="E1518" s="34">
        <v>62</v>
      </c>
      <c r="F1518" s="34">
        <v>73</v>
      </c>
      <c r="G1518" s="34">
        <v>59</v>
      </c>
      <c r="H1518" s="34">
        <v>42</v>
      </c>
      <c r="I1518" s="34">
        <v>69</v>
      </c>
      <c r="J1518" s="34">
        <v>60</v>
      </c>
      <c r="K1518" s="34">
        <v>100</v>
      </c>
      <c r="L1518" s="34">
        <v>45</v>
      </c>
      <c r="M1518" s="34">
        <v>68</v>
      </c>
      <c r="N1518" s="34">
        <v>46</v>
      </c>
      <c r="O1518" s="34">
        <v>36</v>
      </c>
      <c r="P1518" s="34">
        <v>55</v>
      </c>
      <c r="Q1518" s="34">
        <v>94</v>
      </c>
      <c r="R1518" s="34">
        <v>122</v>
      </c>
      <c r="S1518" s="34">
        <v>86</v>
      </c>
      <c r="T1518" s="34">
        <v>81</v>
      </c>
      <c r="U1518" s="34">
        <v>86</v>
      </c>
      <c r="V1518" s="34">
        <v>89</v>
      </c>
      <c r="W1518" s="34">
        <v>143</v>
      </c>
      <c r="X1518" s="34">
        <v>102</v>
      </c>
      <c r="Y1518" s="34">
        <v>88</v>
      </c>
      <c r="Z1518" s="34">
        <v>71</v>
      </c>
      <c r="AA1518" s="34">
        <v>113</v>
      </c>
      <c r="AB1518" s="34">
        <v>93</v>
      </c>
      <c r="AC1518" s="34">
        <v>102</v>
      </c>
    </row>
    <row r="1519" spans="1:29" x14ac:dyDescent="0.2">
      <c r="A1519" s="34" t="s">
        <v>62012</v>
      </c>
      <c r="B1519" s="34">
        <v>0</v>
      </c>
      <c r="C1519" s="34">
        <v>0</v>
      </c>
      <c r="D1519" s="34">
        <v>0</v>
      </c>
      <c r="E1519" s="34">
        <v>0</v>
      </c>
      <c r="F1519" s="34">
        <v>0</v>
      </c>
      <c r="G1519" s="34">
        <v>0</v>
      </c>
      <c r="H1519" s="34">
        <v>0</v>
      </c>
      <c r="I1519" s="34">
        <v>0</v>
      </c>
      <c r="J1519" s="34">
        <v>0</v>
      </c>
      <c r="K1519" s="34">
        <v>0</v>
      </c>
      <c r="L1519" s="34">
        <v>0</v>
      </c>
      <c r="M1519" s="34">
        <v>0</v>
      </c>
      <c r="N1519" s="34">
        <v>0</v>
      </c>
      <c r="O1519" s="34">
        <v>0</v>
      </c>
      <c r="P1519" s="34">
        <v>0</v>
      </c>
      <c r="Q1519" s="34">
        <v>0</v>
      </c>
      <c r="R1519" s="34">
        <v>0</v>
      </c>
      <c r="S1519" s="34">
        <v>0</v>
      </c>
      <c r="T1519" s="34">
        <v>0</v>
      </c>
      <c r="U1519" s="34">
        <v>0</v>
      </c>
      <c r="V1519" s="34">
        <v>0</v>
      </c>
      <c r="W1519" s="34">
        <v>0</v>
      </c>
      <c r="X1519" s="34">
        <v>0</v>
      </c>
      <c r="Y1519" s="34">
        <v>0</v>
      </c>
      <c r="Z1519" s="34">
        <v>0</v>
      </c>
      <c r="AA1519" s="34">
        <v>0</v>
      </c>
      <c r="AB1519" s="34">
        <v>0</v>
      </c>
      <c r="AC1519" s="34">
        <v>0</v>
      </c>
    </row>
    <row r="1520" spans="1:29" x14ac:dyDescent="0.2">
      <c r="A1520" s="34" t="s">
        <v>62013</v>
      </c>
      <c r="B1520" s="34">
        <v>99</v>
      </c>
      <c r="C1520" s="34">
        <v>135</v>
      </c>
      <c r="D1520" s="34">
        <v>121</v>
      </c>
      <c r="E1520" s="34">
        <v>140</v>
      </c>
      <c r="F1520" s="34">
        <v>150</v>
      </c>
      <c r="G1520" s="34">
        <v>157</v>
      </c>
      <c r="H1520" s="34">
        <v>133</v>
      </c>
      <c r="I1520" s="34">
        <v>118</v>
      </c>
      <c r="J1520" s="34">
        <v>123</v>
      </c>
      <c r="K1520" s="34">
        <v>128</v>
      </c>
      <c r="L1520" s="34">
        <v>119</v>
      </c>
      <c r="M1520" s="34">
        <v>125</v>
      </c>
      <c r="N1520" s="34">
        <v>141</v>
      </c>
      <c r="O1520" s="34">
        <v>123</v>
      </c>
      <c r="P1520" s="34">
        <v>142</v>
      </c>
      <c r="Q1520" s="34">
        <v>199</v>
      </c>
      <c r="R1520" s="34">
        <v>156</v>
      </c>
      <c r="S1520" s="34">
        <v>178</v>
      </c>
      <c r="T1520" s="34">
        <v>150</v>
      </c>
      <c r="U1520" s="34">
        <v>100</v>
      </c>
      <c r="V1520" s="34">
        <v>178</v>
      </c>
      <c r="W1520" s="34">
        <v>151</v>
      </c>
      <c r="X1520" s="34">
        <v>188</v>
      </c>
      <c r="Y1520" s="34">
        <v>154</v>
      </c>
      <c r="Z1520" s="34">
        <v>165</v>
      </c>
      <c r="AA1520" s="34">
        <v>181</v>
      </c>
      <c r="AB1520" s="34">
        <v>212</v>
      </c>
      <c r="AC1520" s="34">
        <v>243</v>
      </c>
    </row>
    <row r="1521" spans="1:29" x14ac:dyDescent="0.2">
      <c r="A1521" s="34" t="s">
        <v>62014</v>
      </c>
      <c r="B1521" s="34">
        <v>301</v>
      </c>
      <c r="C1521" s="34">
        <v>226</v>
      </c>
      <c r="D1521" s="34">
        <v>284</v>
      </c>
      <c r="E1521" s="34">
        <v>261</v>
      </c>
      <c r="F1521" s="34">
        <v>352</v>
      </c>
      <c r="G1521" s="34">
        <v>241</v>
      </c>
      <c r="H1521" s="34">
        <v>282</v>
      </c>
      <c r="I1521" s="34">
        <v>251</v>
      </c>
      <c r="J1521" s="34">
        <v>294</v>
      </c>
      <c r="K1521" s="34">
        <v>316</v>
      </c>
      <c r="L1521" s="34">
        <v>316</v>
      </c>
      <c r="M1521" s="34">
        <v>314</v>
      </c>
      <c r="N1521" s="34">
        <v>234</v>
      </c>
      <c r="O1521" s="34">
        <v>293</v>
      </c>
      <c r="P1521" s="34">
        <v>314</v>
      </c>
      <c r="Q1521" s="34">
        <v>449</v>
      </c>
      <c r="R1521" s="34">
        <v>431</v>
      </c>
      <c r="S1521" s="34">
        <v>363</v>
      </c>
      <c r="T1521" s="34">
        <v>407</v>
      </c>
      <c r="U1521" s="34">
        <v>320</v>
      </c>
      <c r="V1521" s="34">
        <v>370</v>
      </c>
      <c r="W1521" s="34">
        <v>465</v>
      </c>
      <c r="X1521" s="34">
        <v>393</v>
      </c>
      <c r="Y1521" s="34">
        <v>520</v>
      </c>
      <c r="Z1521" s="34">
        <v>329</v>
      </c>
      <c r="AA1521" s="34">
        <v>423</v>
      </c>
      <c r="AB1521" s="34">
        <v>483</v>
      </c>
      <c r="AC1521" s="34">
        <v>535</v>
      </c>
    </row>
    <row r="1522" spans="1:29" x14ac:dyDescent="0.2">
      <c r="A1522" s="34" t="s">
        <v>62015</v>
      </c>
      <c r="B1522" s="34">
        <v>99</v>
      </c>
      <c r="C1522" s="34">
        <v>134</v>
      </c>
      <c r="D1522" s="34">
        <v>101</v>
      </c>
      <c r="E1522" s="34">
        <v>127</v>
      </c>
      <c r="F1522" s="34">
        <v>122</v>
      </c>
      <c r="G1522" s="34">
        <v>88</v>
      </c>
      <c r="H1522" s="34">
        <v>87</v>
      </c>
      <c r="I1522" s="34">
        <v>141</v>
      </c>
      <c r="J1522" s="34">
        <v>82</v>
      </c>
      <c r="K1522" s="34">
        <v>133</v>
      </c>
      <c r="L1522" s="34">
        <v>55</v>
      </c>
      <c r="M1522" s="34">
        <v>70</v>
      </c>
      <c r="N1522" s="34">
        <v>90</v>
      </c>
      <c r="O1522" s="34">
        <v>75</v>
      </c>
      <c r="P1522" s="34">
        <v>82</v>
      </c>
      <c r="Q1522" s="34">
        <v>120</v>
      </c>
      <c r="R1522" s="34">
        <v>83</v>
      </c>
      <c r="S1522" s="34">
        <v>146</v>
      </c>
      <c r="T1522" s="34">
        <v>75</v>
      </c>
      <c r="U1522" s="34">
        <v>105</v>
      </c>
      <c r="V1522" s="34">
        <v>84</v>
      </c>
      <c r="W1522" s="34">
        <v>141</v>
      </c>
      <c r="X1522" s="34">
        <v>108</v>
      </c>
      <c r="Y1522" s="34">
        <v>122</v>
      </c>
      <c r="Z1522" s="34">
        <v>94</v>
      </c>
      <c r="AA1522" s="34">
        <v>143</v>
      </c>
      <c r="AB1522" s="34">
        <v>115</v>
      </c>
      <c r="AC1522" s="34">
        <v>180</v>
      </c>
    </row>
    <row r="1523" spans="1:29" x14ac:dyDescent="0.2">
      <c r="A1523" s="34" t="s">
        <v>62016</v>
      </c>
      <c r="B1523" s="34">
        <v>187</v>
      </c>
      <c r="C1523" s="34">
        <v>159</v>
      </c>
      <c r="D1523" s="34">
        <v>189</v>
      </c>
      <c r="E1523" s="34">
        <v>163</v>
      </c>
      <c r="F1523" s="34">
        <v>203</v>
      </c>
      <c r="G1523" s="34">
        <v>165</v>
      </c>
      <c r="H1523" s="34">
        <v>204</v>
      </c>
      <c r="I1523" s="34">
        <v>183</v>
      </c>
      <c r="J1523" s="34">
        <v>228</v>
      </c>
      <c r="K1523" s="34">
        <v>188</v>
      </c>
      <c r="L1523" s="34">
        <v>194</v>
      </c>
      <c r="M1523" s="34">
        <v>130</v>
      </c>
      <c r="N1523" s="34">
        <v>148</v>
      </c>
      <c r="O1523" s="34">
        <v>171</v>
      </c>
      <c r="P1523" s="34">
        <v>148</v>
      </c>
      <c r="Q1523" s="34">
        <v>247</v>
      </c>
      <c r="R1523" s="34">
        <v>250</v>
      </c>
      <c r="S1523" s="34">
        <v>206</v>
      </c>
      <c r="T1523" s="34">
        <v>238</v>
      </c>
      <c r="U1523" s="34">
        <v>204</v>
      </c>
      <c r="V1523" s="34">
        <v>287</v>
      </c>
      <c r="W1523" s="34">
        <v>235</v>
      </c>
      <c r="X1523" s="34">
        <v>227</v>
      </c>
      <c r="Y1523" s="34">
        <v>232</v>
      </c>
      <c r="Z1523" s="34">
        <v>190</v>
      </c>
      <c r="AA1523" s="34">
        <v>283</v>
      </c>
      <c r="AB1523" s="34">
        <v>204</v>
      </c>
      <c r="AC1523" s="34">
        <v>332</v>
      </c>
    </row>
    <row r="1524" spans="1:29" x14ac:dyDescent="0.2">
      <c r="A1524" s="34" t="s">
        <v>62017</v>
      </c>
      <c r="B1524" s="34">
        <v>184</v>
      </c>
      <c r="C1524" s="34">
        <v>191</v>
      </c>
      <c r="D1524" s="34">
        <v>229</v>
      </c>
      <c r="E1524" s="34">
        <v>246</v>
      </c>
      <c r="F1524" s="34">
        <v>257</v>
      </c>
      <c r="G1524" s="34">
        <v>281</v>
      </c>
      <c r="H1524" s="34">
        <v>216</v>
      </c>
      <c r="I1524" s="34">
        <v>181</v>
      </c>
      <c r="J1524" s="34">
        <v>205</v>
      </c>
      <c r="K1524" s="34">
        <v>306</v>
      </c>
      <c r="L1524" s="34">
        <v>216</v>
      </c>
      <c r="M1524" s="34">
        <v>219</v>
      </c>
      <c r="N1524" s="34">
        <v>201</v>
      </c>
      <c r="O1524" s="34">
        <v>202</v>
      </c>
      <c r="P1524" s="34">
        <v>213</v>
      </c>
      <c r="Q1524" s="34">
        <v>284</v>
      </c>
      <c r="R1524" s="34">
        <v>310</v>
      </c>
      <c r="S1524" s="34">
        <v>330</v>
      </c>
      <c r="T1524" s="34">
        <v>300</v>
      </c>
      <c r="U1524" s="34">
        <v>233</v>
      </c>
      <c r="V1524" s="34">
        <v>291</v>
      </c>
      <c r="W1524" s="34">
        <v>291</v>
      </c>
      <c r="X1524" s="34">
        <v>245</v>
      </c>
      <c r="Y1524" s="34">
        <v>299</v>
      </c>
      <c r="Z1524" s="34">
        <v>239</v>
      </c>
      <c r="AA1524" s="34">
        <v>364</v>
      </c>
      <c r="AB1524" s="34">
        <v>289</v>
      </c>
      <c r="AC1524" s="34">
        <v>419</v>
      </c>
    </row>
    <row r="1525" spans="1:29" x14ac:dyDescent="0.2">
      <c r="A1525" s="34" t="s">
        <v>62018</v>
      </c>
      <c r="B1525" s="34">
        <v>19</v>
      </c>
      <c r="C1525" s="34">
        <v>34</v>
      </c>
      <c r="D1525" s="34">
        <v>44</v>
      </c>
      <c r="E1525" s="34">
        <v>66</v>
      </c>
      <c r="F1525" s="34">
        <v>34</v>
      </c>
      <c r="G1525" s="34">
        <v>39</v>
      </c>
      <c r="H1525" s="34">
        <v>40</v>
      </c>
      <c r="I1525" s="34">
        <v>31</v>
      </c>
      <c r="J1525" s="34">
        <v>31</v>
      </c>
      <c r="K1525" s="34">
        <v>48</v>
      </c>
      <c r="L1525" s="34">
        <v>25</v>
      </c>
      <c r="M1525" s="34">
        <v>36</v>
      </c>
      <c r="N1525" s="34">
        <v>34</v>
      </c>
      <c r="O1525" s="34">
        <v>44</v>
      </c>
      <c r="P1525" s="34">
        <v>39</v>
      </c>
      <c r="Q1525" s="34">
        <v>56</v>
      </c>
      <c r="R1525" s="34">
        <v>59</v>
      </c>
      <c r="S1525" s="34">
        <v>45</v>
      </c>
      <c r="T1525" s="34">
        <v>23</v>
      </c>
      <c r="U1525" s="34">
        <v>53</v>
      </c>
      <c r="V1525" s="34">
        <v>55</v>
      </c>
      <c r="W1525" s="34">
        <v>41</v>
      </c>
      <c r="X1525" s="34">
        <v>35</v>
      </c>
      <c r="Y1525" s="34">
        <v>48</v>
      </c>
      <c r="Z1525" s="34">
        <v>46</v>
      </c>
      <c r="AA1525" s="34">
        <v>87</v>
      </c>
      <c r="AB1525" s="34">
        <v>29</v>
      </c>
      <c r="AC1525" s="34">
        <v>66</v>
      </c>
    </row>
    <row r="1526" spans="1:29" x14ac:dyDescent="0.2">
      <c r="A1526" s="34" t="s">
        <v>62019</v>
      </c>
      <c r="B1526" s="34">
        <v>81</v>
      </c>
      <c r="C1526" s="34">
        <v>39</v>
      </c>
      <c r="D1526" s="34">
        <v>56</v>
      </c>
      <c r="E1526" s="34">
        <v>51</v>
      </c>
      <c r="F1526" s="34">
        <v>59</v>
      </c>
      <c r="G1526" s="34">
        <v>50</v>
      </c>
      <c r="H1526" s="34">
        <v>63</v>
      </c>
      <c r="I1526" s="34">
        <v>53</v>
      </c>
      <c r="J1526" s="34">
        <v>49</v>
      </c>
      <c r="K1526" s="34">
        <v>87</v>
      </c>
      <c r="L1526" s="34">
        <v>67</v>
      </c>
      <c r="M1526" s="34">
        <v>60</v>
      </c>
      <c r="N1526" s="34">
        <v>89</v>
      </c>
      <c r="O1526" s="34">
        <v>84</v>
      </c>
      <c r="P1526" s="34">
        <v>61</v>
      </c>
      <c r="Q1526" s="34">
        <v>90</v>
      </c>
      <c r="R1526" s="34">
        <v>67</v>
      </c>
      <c r="S1526" s="34">
        <v>76</v>
      </c>
      <c r="T1526" s="34">
        <v>94</v>
      </c>
      <c r="U1526" s="34">
        <v>64</v>
      </c>
      <c r="V1526" s="34">
        <v>97</v>
      </c>
      <c r="W1526" s="34">
        <v>95</v>
      </c>
      <c r="X1526" s="34">
        <v>50</v>
      </c>
      <c r="Y1526" s="34">
        <v>73</v>
      </c>
      <c r="Z1526" s="34">
        <v>81</v>
      </c>
      <c r="AA1526" s="34">
        <v>76</v>
      </c>
      <c r="AB1526" s="34">
        <v>108</v>
      </c>
      <c r="AC1526" s="34">
        <v>64</v>
      </c>
    </row>
    <row r="1527" spans="1:29" x14ac:dyDescent="0.2">
      <c r="A1527" s="34" t="s">
        <v>62020</v>
      </c>
      <c r="B1527" s="34">
        <v>54</v>
      </c>
      <c r="C1527" s="34">
        <v>148</v>
      </c>
      <c r="D1527" s="34">
        <v>93</v>
      </c>
      <c r="E1527" s="34">
        <v>189</v>
      </c>
      <c r="F1527" s="34">
        <v>113</v>
      </c>
      <c r="G1527" s="34">
        <v>185</v>
      </c>
      <c r="H1527" s="34">
        <v>95</v>
      </c>
      <c r="I1527" s="34">
        <v>180</v>
      </c>
      <c r="J1527" s="34">
        <v>84</v>
      </c>
      <c r="K1527" s="34">
        <v>156</v>
      </c>
      <c r="L1527" s="34">
        <v>51</v>
      </c>
      <c r="M1527" s="34">
        <v>114</v>
      </c>
      <c r="N1527" s="34">
        <v>113</v>
      </c>
      <c r="O1527" s="34">
        <v>145</v>
      </c>
      <c r="P1527" s="34">
        <v>97</v>
      </c>
      <c r="Q1527" s="34">
        <v>180</v>
      </c>
      <c r="R1527" s="34">
        <v>107</v>
      </c>
      <c r="S1527" s="34">
        <v>155</v>
      </c>
      <c r="T1527" s="34">
        <v>84</v>
      </c>
      <c r="U1527" s="34">
        <v>134</v>
      </c>
      <c r="V1527" s="34">
        <v>109</v>
      </c>
      <c r="W1527" s="34">
        <v>141</v>
      </c>
      <c r="X1527" s="34">
        <v>144</v>
      </c>
      <c r="Y1527" s="34">
        <v>122</v>
      </c>
      <c r="Z1527" s="34">
        <v>111</v>
      </c>
      <c r="AA1527" s="34">
        <v>149</v>
      </c>
      <c r="AB1527" s="34">
        <v>136</v>
      </c>
      <c r="AC1527" s="34">
        <v>257</v>
      </c>
    </row>
    <row r="1528" spans="1:29" x14ac:dyDescent="0.2">
      <c r="A1528" s="34" t="s">
        <v>62021</v>
      </c>
      <c r="B1528" s="34">
        <v>155</v>
      </c>
      <c r="C1528" s="34">
        <v>143</v>
      </c>
      <c r="D1528" s="34">
        <v>216</v>
      </c>
      <c r="E1528" s="34">
        <v>176</v>
      </c>
      <c r="F1528" s="34">
        <v>221</v>
      </c>
      <c r="G1528" s="34">
        <v>184</v>
      </c>
      <c r="H1528" s="34">
        <v>189</v>
      </c>
      <c r="I1528" s="34">
        <v>184</v>
      </c>
      <c r="J1528" s="34">
        <v>170</v>
      </c>
      <c r="K1528" s="34">
        <v>166</v>
      </c>
      <c r="L1528" s="34">
        <v>143</v>
      </c>
      <c r="M1528" s="34">
        <v>136</v>
      </c>
      <c r="N1528" s="34">
        <v>154</v>
      </c>
      <c r="O1528" s="34">
        <v>175</v>
      </c>
      <c r="P1528" s="34">
        <v>183</v>
      </c>
      <c r="Q1528" s="34">
        <v>214</v>
      </c>
      <c r="R1528" s="34">
        <v>266</v>
      </c>
      <c r="S1528" s="34">
        <v>257</v>
      </c>
      <c r="T1528" s="34">
        <v>217</v>
      </c>
      <c r="U1528" s="34">
        <v>191</v>
      </c>
      <c r="V1528" s="34">
        <v>278</v>
      </c>
      <c r="W1528" s="34">
        <v>240</v>
      </c>
      <c r="X1528" s="34">
        <v>291</v>
      </c>
      <c r="Y1528" s="34">
        <v>231</v>
      </c>
      <c r="Z1528" s="34">
        <v>246</v>
      </c>
      <c r="AA1528" s="34">
        <v>248</v>
      </c>
      <c r="AB1528" s="34">
        <v>245</v>
      </c>
      <c r="AC1528" s="34">
        <v>307</v>
      </c>
    </row>
    <row r="1529" spans="1:29" x14ac:dyDescent="0.2">
      <c r="A1529" s="34" t="s">
        <v>62022</v>
      </c>
      <c r="B1529" s="34">
        <v>405</v>
      </c>
      <c r="C1529" s="34">
        <v>299</v>
      </c>
      <c r="D1529" s="34">
        <v>480</v>
      </c>
      <c r="E1529" s="34">
        <v>407</v>
      </c>
      <c r="F1529" s="34">
        <v>538</v>
      </c>
      <c r="G1529" s="34">
        <v>283</v>
      </c>
      <c r="H1529" s="34">
        <v>481</v>
      </c>
      <c r="I1529" s="34">
        <v>355</v>
      </c>
      <c r="J1529" s="34">
        <v>491</v>
      </c>
      <c r="K1529" s="34">
        <v>427</v>
      </c>
      <c r="L1529" s="34">
        <v>483</v>
      </c>
      <c r="M1529" s="34">
        <v>333</v>
      </c>
      <c r="N1529" s="34">
        <v>468</v>
      </c>
      <c r="O1529" s="34">
        <v>346</v>
      </c>
      <c r="P1529" s="34">
        <v>493</v>
      </c>
      <c r="Q1529" s="34">
        <v>586</v>
      </c>
      <c r="R1529" s="34">
        <v>651</v>
      </c>
      <c r="S1529" s="34">
        <v>496</v>
      </c>
      <c r="T1529" s="34">
        <v>607</v>
      </c>
      <c r="U1529" s="34">
        <v>454</v>
      </c>
      <c r="V1529" s="34">
        <v>616</v>
      </c>
      <c r="W1529" s="34">
        <v>560</v>
      </c>
      <c r="X1529" s="34">
        <v>579</v>
      </c>
      <c r="Y1529" s="34">
        <v>546</v>
      </c>
      <c r="Z1529" s="34">
        <v>524</v>
      </c>
      <c r="AA1529" s="34">
        <v>482</v>
      </c>
      <c r="AB1529" s="34">
        <v>726</v>
      </c>
      <c r="AC1529" s="34">
        <v>689</v>
      </c>
    </row>
    <row r="1530" spans="1:29" x14ac:dyDescent="0.2">
      <c r="A1530" s="34" t="s">
        <v>62023</v>
      </c>
      <c r="B1530" s="34">
        <v>89</v>
      </c>
      <c r="C1530" s="34">
        <v>146</v>
      </c>
      <c r="D1530" s="34">
        <v>124</v>
      </c>
      <c r="E1530" s="34">
        <v>163</v>
      </c>
      <c r="F1530" s="34">
        <v>120</v>
      </c>
      <c r="G1530" s="34">
        <v>115</v>
      </c>
      <c r="H1530" s="34">
        <v>128</v>
      </c>
      <c r="I1530" s="34">
        <v>169</v>
      </c>
      <c r="J1530" s="34">
        <v>113</v>
      </c>
      <c r="K1530" s="34">
        <v>185</v>
      </c>
      <c r="L1530" s="34">
        <v>106</v>
      </c>
      <c r="M1530" s="34">
        <v>166</v>
      </c>
      <c r="N1530" s="34">
        <v>96</v>
      </c>
      <c r="O1530" s="34">
        <v>165</v>
      </c>
      <c r="P1530" s="34">
        <v>91</v>
      </c>
      <c r="Q1530" s="34">
        <v>195</v>
      </c>
      <c r="R1530" s="34">
        <v>137</v>
      </c>
      <c r="S1530" s="34">
        <v>177</v>
      </c>
      <c r="T1530" s="34">
        <v>159</v>
      </c>
      <c r="U1530" s="34">
        <v>168</v>
      </c>
      <c r="V1530" s="34">
        <v>104</v>
      </c>
      <c r="W1530" s="34">
        <v>249</v>
      </c>
      <c r="X1530" s="34">
        <v>128</v>
      </c>
      <c r="Y1530" s="34">
        <v>150</v>
      </c>
      <c r="Z1530" s="34">
        <v>139</v>
      </c>
      <c r="AA1530" s="34">
        <v>203</v>
      </c>
      <c r="AB1530" s="34">
        <v>157</v>
      </c>
      <c r="AC1530" s="34">
        <v>249</v>
      </c>
    </row>
    <row r="1531" spans="1:29" x14ac:dyDescent="0.2">
      <c r="A1531" s="34" t="s">
        <v>62024</v>
      </c>
      <c r="B1531" s="34">
        <v>40</v>
      </c>
      <c r="C1531" s="34">
        <v>96</v>
      </c>
      <c r="D1531" s="34">
        <v>67</v>
      </c>
      <c r="E1531" s="34">
        <v>81</v>
      </c>
      <c r="F1531" s="34">
        <v>59</v>
      </c>
      <c r="G1531" s="34">
        <v>68</v>
      </c>
      <c r="H1531" s="34">
        <v>44</v>
      </c>
      <c r="I1531" s="34">
        <v>75</v>
      </c>
      <c r="J1531" s="34">
        <v>44</v>
      </c>
      <c r="K1531" s="34">
        <v>84</v>
      </c>
      <c r="L1531" s="34">
        <v>23</v>
      </c>
      <c r="M1531" s="34">
        <v>57</v>
      </c>
      <c r="N1531" s="34">
        <v>34</v>
      </c>
      <c r="O1531" s="34">
        <v>58</v>
      </c>
      <c r="P1531" s="34">
        <v>38</v>
      </c>
      <c r="Q1531" s="34">
        <v>106</v>
      </c>
      <c r="R1531" s="34">
        <v>48</v>
      </c>
      <c r="S1531" s="34">
        <v>138</v>
      </c>
      <c r="T1531" s="34">
        <v>45</v>
      </c>
      <c r="U1531" s="34">
        <v>61</v>
      </c>
      <c r="V1531" s="34">
        <v>72</v>
      </c>
      <c r="W1531" s="34">
        <v>74</v>
      </c>
      <c r="X1531" s="34">
        <v>94</v>
      </c>
      <c r="Y1531" s="34">
        <v>50</v>
      </c>
      <c r="Z1531" s="34">
        <v>69</v>
      </c>
      <c r="AA1531" s="34">
        <v>91</v>
      </c>
      <c r="AB1531" s="34">
        <v>55</v>
      </c>
      <c r="AC1531" s="34">
        <v>121</v>
      </c>
    </row>
    <row r="1532" spans="1:29" x14ac:dyDescent="0.2">
      <c r="A1532" s="34" t="s">
        <v>62025</v>
      </c>
      <c r="B1532" s="34">
        <v>393</v>
      </c>
      <c r="C1532" s="34">
        <v>230</v>
      </c>
      <c r="D1532" s="34">
        <v>373</v>
      </c>
      <c r="E1532" s="34">
        <v>338</v>
      </c>
      <c r="F1532" s="34">
        <v>359</v>
      </c>
      <c r="G1532" s="34">
        <v>416</v>
      </c>
      <c r="H1532" s="34">
        <v>421</v>
      </c>
      <c r="I1532" s="34">
        <v>277</v>
      </c>
      <c r="J1532" s="34">
        <v>335</v>
      </c>
      <c r="K1532" s="34">
        <v>325</v>
      </c>
      <c r="L1532" s="34">
        <v>355</v>
      </c>
      <c r="M1532" s="34">
        <v>282</v>
      </c>
      <c r="N1532" s="34">
        <v>353</v>
      </c>
      <c r="O1532" s="34">
        <v>299</v>
      </c>
      <c r="P1532" s="34">
        <v>323</v>
      </c>
      <c r="Q1532" s="34">
        <v>384</v>
      </c>
      <c r="R1532" s="34">
        <v>438</v>
      </c>
      <c r="S1532" s="34">
        <v>339</v>
      </c>
      <c r="T1532" s="34">
        <v>560</v>
      </c>
      <c r="U1532" s="34">
        <v>294</v>
      </c>
      <c r="V1532" s="34">
        <v>462</v>
      </c>
      <c r="W1532" s="34">
        <v>389</v>
      </c>
      <c r="X1532" s="34">
        <v>475</v>
      </c>
      <c r="Y1532" s="34">
        <v>374</v>
      </c>
      <c r="Z1532" s="34">
        <v>337</v>
      </c>
      <c r="AA1532" s="34">
        <v>391</v>
      </c>
      <c r="AB1532" s="34">
        <v>558</v>
      </c>
      <c r="AC1532" s="34">
        <v>639</v>
      </c>
    </row>
    <row r="1533" spans="1:29" x14ac:dyDescent="0.2">
      <c r="A1533" s="34" t="s">
        <v>62026</v>
      </c>
      <c r="B1533" s="34">
        <v>62</v>
      </c>
      <c r="C1533" s="34">
        <v>92</v>
      </c>
      <c r="D1533" s="34">
        <v>92</v>
      </c>
      <c r="E1533" s="34">
        <v>111</v>
      </c>
      <c r="F1533" s="34">
        <v>61</v>
      </c>
      <c r="G1533" s="34">
        <v>162</v>
      </c>
      <c r="H1533" s="34">
        <v>49</v>
      </c>
      <c r="I1533" s="34">
        <v>105</v>
      </c>
      <c r="J1533" s="34">
        <v>75</v>
      </c>
      <c r="K1533" s="34">
        <v>96</v>
      </c>
      <c r="L1533" s="34">
        <v>46</v>
      </c>
      <c r="M1533" s="34">
        <v>80</v>
      </c>
      <c r="N1533" s="34">
        <v>61</v>
      </c>
      <c r="O1533" s="34">
        <v>76</v>
      </c>
      <c r="P1533" s="34">
        <v>75</v>
      </c>
      <c r="Q1533" s="34">
        <v>125</v>
      </c>
      <c r="R1533" s="34">
        <v>99</v>
      </c>
      <c r="S1533" s="34">
        <v>110</v>
      </c>
      <c r="T1533" s="34">
        <v>69</v>
      </c>
      <c r="U1533" s="34">
        <v>79</v>
      </c>
      <c r="V1533" s="34">
        <v>102</v>
      </c>
      <c r="W1533" s="34">
        <v>121</v>
      </c>
      <c r="X1533" s="34">
        <v>82</v>
      </c>
      <c r="Y1533" s="34">
        <v>95</v>
      </c>
      <c r="Z1533" s="34">
        <v>106</v>
      </c>
      <c r="AA1533" s="34">
        <v>104</v>
      </c>
      <c r="AB1533" s="34">
        <v>77</v>
      </c>
      <c r="AC1533" s="34">
        <v>146</v>
      </c>
    </row>
    <row r="1534" spans="1:29" x14ac:dyDescent="0.2">
      <c r="A1534" s="34" t="s">
        <v>62027</v>
      </c>
      <c r="B1534" s="34">
        <v>55</v>
      </c>
      <c r="C1534" s="34">
        <v>75</v>
      </c>
      <c r="D1534" s="34">
        <v>90</v>
      </c>
      <c r="E1534" s="34">
        <v>63</v>
      </c>
      <c r="F1534" s="34">
        <v>86</v>
      </c>
      <c r="G1534" s="34">
        <v>70</v>
      </c>
      <c r="H1534" s="34">
        <v>71</v>
      </c>
      <c r="I1534" s="34">
        <v>57</v>
      </c>
      <c r="J1534" s="34">
        <v>65</v>
      </c>
      <c r="K1534" s="34">
        <v>93</v>
      </c>
      <c r="L1534" s="34">
        <v>39</v>
      </c>
      <c r="M1534" s="34">
        <v>55</v>
      </c>
      <c r="N1534" s="34">
        <v>58</v>
      </c>
      <c r="O1534" s="34">
        <v>54</v>
      </c>
      <c r="P1534" s="34">
        <v>55</v>
      </c>
      <c r="Q1534" s="34">
        <v>71</v>
      </c>
      <c r="R1534" s="34">
        <v>84</v>
      </c>
      <c r="S1534" s="34">
        <v>89</v>
      </c>
      <c r="T1534" s="34">
        <v>55</v>
      </c>
      <c r="U1534" s="34">
        <v>45</v>
      </c>
      <c r="V1534" s="34">
        <v>62</v>
      </c>
      <c r="W1534" s="34">
        <v>50</v>
      </c>
      <c r="X1534" s="34">
        <v>91</v>
      </c>
      <c r="Y1534" s="34">
        <v>56</v>
      </c>
      <c r="Z1534" s="34">
        <v>105</v>
      </c>
      <c r="AA1534" s="34">
        <v>74</v>
      </c>
      <c r="AB1534" s="34">
        <v>71</v>
      </c>
      <c r="AC1534" s="34">
        <v>133</v>
      </c>
    </row>
    <row r="1535" spans="1:29" x14ac:dyDescent="0.2">
      <c r="A1535" s="34" t="s">
        <v>62028</v>
      </c>
      <c r="B1535" s="34">
        <v>91</v>
      </c>
      <c r="C1535" s="34">
        <v>170</v>
      </c>
      <c r="D1535" s="34">
        <v>154</v>
      </c>
      <c r="E1535" s="34">
        <v>188</v>
      </c>
      <c r="F1535" s="34">
        <v>137</v>
      </c>
      <c r="G1535" s="34">
        <v>102</v>
      </c>
      <c r="H1535" s="34">
        <v>149</v>
      </c>
      <c r="I1535" s="34">
        <v>163</v>
      </c>
      <c r="J1535" s="34">
        <v>104</v>
      </c>
      <c r="K1535" s="34">
        <v>175</v>
      </c>
      <c r="L1535" s="34">
        <v>115</v>
      </c>
      <c r="M1535" s="34">
        <v>129</v>
      </c>
      <c r="N1535" s="34">
        <v>133</v>
      </c>
      <c r="O1535" s="34">
        <v>132</v>
      </c>
      <c r="P1535" s="34">
        <v>139</v>
      </c>
      <c r="Q1535" s="34">
        <v>227</v>
      </c>
      <c r="R1535" s="34">
        <v>198</v>
      </c>
      <c r="S1535" s="34">
        <v>201</v>
      </c>
      <c r="T1535" s="34">
        <v>116</v>
      </c>
      <c r="U1535" s="34">
        <v>139</v>
      </c>
      <c r="V1535" s="34">
        <v>145</v>
      </c>
      <c r="W1535" s="34">
        <v>213</v>
      </c>
      <c r="X1535" s="34">
        <v>220</v>
      </c>
      <c r="Y1535" s="34">
        <v>148</v>
      </c>
      <c r="Z1535" s="34">
        <v>129</v>
      </c>
      <c r="AA1535" s="34">
        <v>194</v>
      </c>
      <c r="AB1535" s="34">
        <v>140</v>
      </c>
      <c r="AC1535" s="34">
        <v>261</v>
      </c>
    </row>
    <row r="1536" spans="1:29" x14ac:dyDescent="0.2">
      <c r="A1536" s="34" t="s">
        <v>62029</v>
      </c>
      <c r="B1536" s="34">
        <v>123</v>
      </c>
      <c r="C1536" s="34">
        <v>165</v>
      </c>
      <c r="D1536" s="34">
        <v>234</v>
      </c>
      <c r="E1536" s="34">
        <v>188</v>
      </c>
      <c r="F1536" s="34">
        <v>211</v>
      </c>
      <c r="G1536" s="34">
        <v>165</v>
      </c>
      <c r="H1536" s="34">
        <v>183</v>
      </c>
      <c r="I1536" s="34">
        <v>143</v>
      </c>
      <c r="J1536" s="34">
        <v>167</v>
      </c>
      <c r="K1536" s="34">
        <v>195</v>
      </c>
      <c r="L1536" s="34">
        <v>126</v>
      </c>
      <c r="M1536" s="34">
        <v>122</v>
      </c>
      <c r="N1536" s="34">
        <v>154</v>
      </c>
      <c r="O1536" s="34">
        <v>161</v>
      </c>
      <c r="P1536" s="34">
        <v>179</v>
      </c>
      <c r="Q1536" s="34">
        <v>203</v>
      </c>
      <c r="R1536" s="34">
        <v>250</v>
      </c>
      <c r="S1536" s="34">
        <v>195</v>
      </c>
      <c r="T1536" s="34">
        <v>217</v>
      </c>
      <c r="U1536" s="34">
        <v>165</v>
      </c>
      <c r="V1536" s="34">
        <v>221</v>
      </c>
      <c r="W1536" s="34">
        <v>228</v>
      </c>
      <c r="X1536" s="34">
        <v>209</v>
      </c>
      <c r="Y1536" s="34">
        <v>165</v>
      </c>
      <c r="Z1536" s="34">
        <v>181</v>
      </c>
      <c r="AA1536" s="34">
        <v>247</v>
      </c>
      <c r="AB1536" s="34">
        <v>216</v>
      </c>
      <c r="AC1536" s="34">
        <v>276</v>
      </c>
    </row>
    <row r="1537" spans="1:29" x14ac:dyDescent="0.2">
      <c r="A1537" s="34" t="s">
        <v>62030</v>
      </c>
      <c r="B1537" s="34">
        <v>46</v>
      </c>
      <c r="C1537" s="34">
        <v>52</v>
      </c>
      <c r="D1537" s="34">
        <v>75</v>
      </c>
      <c r="E1537" s="34">
        <v>60</v>
      </c>
      <c r="F1537" s="34">
        <v>74</v>
      </c>
      <c r="G1537" s="34">
        <v>117</v>
      </c>
      <c r="H1537" s="34">
        <v>51</v>
      </c>
      <c r="I1537" s="34">
        <v>43</v>
      </c>
      <c r="J1537" s="34">
        <v>38</v>
      </c>
      <c r="K1537" s="34">
        <v>45</v>
      </c>
      <c r="L1537" s="34">
        <v>32</v>
      </c>
      <c r="M1537" s="34">
        <v>51</v>
      </c>
      <c r="N1537" s="34">
        <v>55</v>
      </c>
      <c r="O1537" s="34">
        <v>38</v>
      </c>
      <c r="P1537" s="34">
        <v>46</v>
      </c>
      <c r="Q1537" s="34">
        <v>77</v>
      </c>
      <c r="R1537" s="34">
        <v>44</v>
      </c>
      <c r="S1537" s="34">
        <v>84</v>
      </c>
      <c r="T1537" s="34">
        <v>40</v>
      </c>
      <c r="U1537" s="34">
        <v>34</v>
      </c>
      <c r="V1537" s="34">
        <v>52</v>
      </c>
      <c r="W1537" s="34">
        <v>53</v>
      </c>
      <c r="X1537" s="34">
        <v>52</v>
      </c>
      <c r="Y1537" s="34">
        <v>59</v>
      </c>
      <c r="Z1537" s="34">
        <v>49</v>
      </c>
      <c r="AA1537" s="34">
        <v>68</v>
      </c>
      <c r="AB1537" s="34">
        <v>28</v>
      </c>
      <c r="AC1537" s="34">
        <v>84</v>
      </c>
    </row>
    <row r="1538" spans="1:29" x14ac:dyDescent="0.2">
      <c r="A1538" s="34" t="s">
        <v>62031</v>
      </c>
      <c r="B1538" s="34">
        <v>103</v>
      </c>
      <c r="C1538" s="34">
        <v>101</v>
      </c>
      <c r="D1538" s="34">
        <v>85</v>
      </c>
      <c r="E1538" s="34">
        <v>117</v>
      </c>
      <c r="F1538" s="34">
        <v>134</v>
      </c>
      <c r="G1538" s="34">
        <v>119</v>
      </c>
      <c r="H1538" s="34">
        <v>102</v>
      </c>
      <c r="I1538" s="34">
        <v>98</v>
      </c>
      <c r="J1538" s="34">
        <v>96</v>
      </c>
      <c r="K1538" s="34">
        <v>127</v>
      </c>
      <c r="L1538" s="34">
        <v>68</v>
      </c>
      <c r="M1538" s="34">
        <v>85</v>
      </c>
      <c r="N1538" s="34">
        <v>94</v>
      </c>
      <c r="O1538" s="34">
        <v>100</v>
      </c>
      <c r="P1538" s="34">
        <v>86</v>
      </c>
      <c r="Q1538" s="34">
        <v>134</v>
      </c>
      <c r="R1538" s="34">
        <v>138</v>
      </c>
      <c r="S1538" s="34">
        <v>136</v>
      </c>
      <c r="T1538" s="34">
        <v>91</v>
      </c>
      <c r="U1538" s="34">
        <v>142</v>
      </c>
      <c r="V1538" s="34">
        <v>118</v>
      </c>
      <c r="W1538" s="34">
        <v>123</v>
      </c>
      <c r="X1538" s="34">
        <v>159</v>
      </c>
      <c r="Y1538" s="34">
        <v>119</v>
      </c>
      <c r="Z1538" s="34">
        <v>122</v>
      </c>
      <c r="AA1538" s="34">
        <v>132</v>
      </c>
      <c r="AB1538" s="34">
        <v>120</v>
      </c>
      <c r="AC1538" s="34">
        <v>196</v>
      </c>
    </row>
    <row r="1539" spans="1:29" x14ac:dyDescent="0.2">
      <c r="A1539" s="34" t="s">
        <v>62032</v>
      </c>
      <c r="B1539" s="34">
        <v>42</v>
      </c>
      <c r="C1539" s="34">
        <v>47</v>
      </c>
      <c r="D1539" s="34">
        <v>55</v>
      </c>
      <c r="E1539" s="34">
        <v>39</v>
      </c>
      <c r="F1539" s="34">
        <v>72</v>
      </c>
      <c r="G1539" s="34">
        <v>56</v>
      </c>
      <c r="H1539" s="34">
        <v>31</v>
      </c>
      <c r="I1539" s="34">
        <v>35</v>
      </c>
      <c r="J1539" s="34">
        <v>53</v>
      </c>
      <c r="K1539" s="34">
        <v>41</v>
      </c>
      <c r="L1539" s="34">
        <v>36</v>
      </c>
      <c r="M1539" s="34">
        <v>64</v>
      </c>
      <c r="N1539" s="34">
        <v>63</v>
      </c>
      <c r="O1539" s="34">
        <v>41</v>
      </c>
      <c r="P1539" s="34">
        <v>55</v>
      </c>
      <c r="Q1539" s="34">
        <v>81</v>
      </c>
      <c r="R1539" s="34">
        <v>76</v>
      </c>
      <c r="S1539" s="34">
        <v>67</v>
      </c>
      <c r="T1539" s="34">
        <v>56</v>
      </c>
      <c r="U1539" s="34">
        <v>39</v>
      </c>
      <c r="V1539" s="34">
        <v>64</v>
      </c>
      <c r="W1539" s="34">
        <v>36</v>
      </c>
      <c r="X1539" s="34">
        <v>74</v>
      </c>
      <c r="Y1539" s="34">
        <v>55</v>
      </c>
      <c r="Z1539" s="34">
        <v>74</v>
      </c>
      <c r="AA1539" s="34">
        <v>72</v>
      </c>
      <c r="AB1539" s="34">
        <v>66</v>
      </c>
      <c r="AC1539" s="34">
        <v>75</v>
      </c>
    </row>
    <row r="1540" spans="1:29" x14ac:dyDescent="0.2">
      <c r="A1540" s="34" t="s">
        <v>62033</v>
      </c>
      <c r="B1540" s="34">
        <v>95</v>
      </c>
      <c r="C1540" s="34">
        <v>73</v>
      </c>
      <c r="D1540" s="34">
        <v>111</v>
      </c>
      <c r="E1540" s="34">
        <v>98</v>
      </c>
      <c r="F1540" s="34">
        <v>81</v>
      </c>
      <c r="G1540" s="34">
        <v>67</v>
      </c>
      <c r="H1540" s="34">
        <v>101</v>
      </c>
      <c r="I1540" s="34">
        <v>76</v>
      </c>
      <c r="J1540" s="34">
        <v>112</v>
      </c>
      <c r="K1540" s="34">
        <v>77</v>
      </c>
      <c r="L1540" s="34">
        <v>96</v>
      </c>
      <c r="M1540" s="34">
        <v>47</v>
      </c>
      <c r="N1540" s="34">
        <v>72</v>
      </c>
      <c r="O1540" s="34">
        <v>61</v>
      </c>
      <c r="P1540" s="34">
        <v>64</v>
      </c>
      <c r="Q1540" s="34">
        <v>161</v>
      </c>
      <c r="R1540" s="34">
        <v>128</v>
      </c>
      <c r="S1540" s="34">
        <v>96</v>
      </c>
      <c r="T1540" s="34">
        <v>125</v>
      </c>
      <c r="U1540" s="34">
        <v>99</v>
      </c>
      <c r="V1540" s="34">
        <v>92</v>
      </c>
      <c r="W1540" s="34">
        <v>91</v>
      </c>
      <c r="X1540" s="34">
        <v>134</v>
      </c>
      <c r="Y1540" s="34">
        <v>94</v>
      </c>
      <c r="Z1540" s="34">
        <v>97</v>
      </c>
      <c r="AA1540" s="34">
        <v>93</v>
      </c>
      <c r="AB1540" s="34">
        <v>109</v>
      </c>
      <c r="AC1540" s="34">
        <v>123</v>
      </c>
    </row>
    <row r="1541" spans="1:29" x14ac:dyDescent="0.2">
      <c r="A1541" s="34" t="s">
        <v>62034</v>
      </c>
      <c r="B1541" s="34">
        <v>47</v>
      </c>
      <c r="C1541" s="34">
        <v>419</v>
      </c>
      <c r="D1541" s="34">
        <v>25</v>
      </c>
      <c r="E1541" s="34">
        <v>479</v>
      </c>
      <c r="F1541" s="34">
        <v>27</v>
      </c>
      <c r="G1541" s="34">
        <v>513</v>
      </c>
      <c r="H1541" s="34">
        <v>40</v>
      </c>
      <c r="I1541" s="34">
        <v>447</v>
      </c>
      <c r="J1541" s="34">
        <v>20</v>
      </c>
      <c r="K1541" s="34">
        <v>482</v>
      </c>
      <c r="L1541" s="34">
        <v>36</v>
      </c>
      <c r="M1541" s="34">
        <v>359</v>
      </c>
      <c r="N1541" s="34">
        <v>30</v>
      </c>
      <c r="O1541" s="34">
        <v>397</v>
      </c>
      <c r="P1541" s="34">
        <v>42</v>
      </c>
      <c r="Q1541" s="34">
        <v>416</v>
      </c>
      <c r="R1541" s="34">
        <v>58</v>
      </c>
      <c r="S1541" s="34">
        <v>404</v>
      </c>
      <c r="T1541" s="34">
        <v>45</v>
      </c>
      <c r="U1541" s="34">
        <v>351</v>
      </c>
      <c r="V1541" s="34">
        <v>51</v>
      </c>
      <c r="W1541" s="34">
        <v>335</v>
      </c>
      <c r="X1541" s="34">
        <v>55</v>
      </c>
      <c r="Y1541" s="34">
        <v>300</v>
      </c>
      <c r="Z1541" s="34">
        <v>46</v>
      </c>
      <c r="AA1541" s="34">
        <v>318</v>
      </c>
      <c r="AB1541" s="34">
        <v>51</v>
      </c>
      <c r="AC1541" s="34">
        <v>467</v>
      </c>
    </row>
    <row r="1542" spans="1:29" x14ac:dyDescent="0.2">
      <c r="A1542" s="34" t="s">
        <v>62035</v>
      </c>
      <c r="B1542" s="34">
        <v>30</v>
      </c>
      <c r="C1542" s="34">
        <v>96</v>
      </c>
      <c r="D1542" s="34">
        <v>56</v>
      </c>
      <c r="E1542" s="34">
        <v>99</v>
      </c>
      <c r="F1542" s="34">
        <v>66</v>
      </c>
      <c r="G1542" s="34">
        <v>85</v>
      </c>
      <c r="H1542" s="34">
        <v>52</v>
      </c>
      <c r="I1542" s="34">
        <v>103</v>
      </c>
      <c r="J1542" s="34">
        <v>51</v>
      </c>
      <c r="K1542" s="34">
        <v>93</v>
      </c>
      <c r="L1542" s="34">
        <v>31</v>
      </c>
      <c r="M1542" s="34">
        <v>74</v>
      </c>
      <c r="N1542" s="34">
        <v>37</v>
      </c>
      <c r="O1542" s="34">
        <v>98</v>
      </c>
      <c r="P1542" s="34">
        <v>31</v>
      </c>
      <c r="Q1542" s="34">
        <v>77</v>
      </c>
      <c r="R1542" s="34">
        <v>41</v>
      </c>
      <c r="S1542" s="34">
        <v>122</v>
      </c>
      <c r="T1542" s="34">
        <v>37</v>
      </c>
      <c r="U1542" s="34">
        <v>82</v>
      </c>
      <c r="V1542" s="34">
        <v>47</v>
      </c>
      <c r="W1542" s="34">
        <v>66</v>
      </c>
      <c r="X1542" s="34">
        <v>56</v>
      </c>
      <c r="Y1542" s="34">
        <v>62</v>
      </c>
      <c r="Z1542" s="34">
        <v>51</v>
      </c>
      <c r="AA1542" s="34">
        <v>173</v>
      </c>
      <c r="AB1542" s="34">
        <v>45</v>
      </c>
      <c r="AC1542" s="34">
        <v>150</v>
      </c>
    </row>
    <row r="1543" spans="1:29" x14ac:dyDescent="0.2">
      <c r="A1543" s="34" t="s">
        <v>62036</v>
      </c>
      <c r="B1543" s="34">
        <v>77</v>
      </c>
      <c r="C1543" s="34">
        <v>83</v>
      </c>
      <c r="D1543" s="34">
        <v>59</v>
      </c>
      <c r="E1543" s="34">
        <v>86</v>
      </c>
      <c r="F1543" s="34">
        <v>66</v>
      </c>
      <c r="G1543" s="34">
        <v>66</v>
      </c>
      <c r="H1543" s="34">
        <v>47</v>
      </c>
      <c r="I1543" s="34">
        <v>66</v>
      </c>
      <c r="J1543" s="34">
        <v>51</v>
      </c>
      <c r="K1543" s="34">
        <v>63</v>
      </c>
      <c r="L1543" s="34">
        <v>50</v>
      </c>
      <c r="M1543" s="34">
        <v>79</v>
      </c>
      <c r="N1543" s="34">
        <v>35</v>
      </c>
      <c r="O1543" s="34">
        <v>50</v>
      </c>
      <c r="P1543" s="34">
        <v>45</v>
      </c>
      <c r="Q1543" s="34">
        <v>109</v>
      </c>
      <c r="R1543" s="34">
        <v>35</v>
      </c>
      <c r="S1543" s="34">
        <v>77</v>
      </c>
      <c r="T1543" s="34">
        <v>76</v>
      </c>
      <c r="U1543" s="34">
        <v>59</v>
      </c>
      <c r="V1543" s="34">
        <v>73</v>
      </c>
      <c r="W1543" s="34">
        <v>99</v>
      </c>
      <c r="X1543" s="34">
        <v>39</v>
      </c>
      <c r="Y1543" s="34">
        <v>96</v>
      </c>
      <c r="Z1543" s="34">
        <v>73</v>
      </c>
      <c r="AA1543" s="34">
        <v>72</v>
      </c>
      <c r="AB1543" s="34">
        <v>58</v>
      </c>
      <c r="AC1543" s="34">
        <v>98</v>
      </c>
    </row>
    <row r="1544" spans="1:29" x14ac:dyDescent="0.2">
      <c r="A1544" s="34" t="s">
        <v>62037</v>
      </c>
      <c r="B1544" s="34">
        <v>46</v>
      </c>
      <c r="C1544" s="34">
        <v>94</v>
      </c>
      <c r="D1544" s="34">
        <v>83</v>
      </c>
      <c r="E1544" s="34">
        <v>68</v>
      </c>
      <c r="F1544" s="34">
        <v>54</v>
      </c>
      <c r="G1544" s="34">
        <v>101</v>
      </c>
      <c r="H1544" s="34">
        <v>44</v>
      </c>
      <c r="I1544" s="34">
        <v>62</v>
      </c>
      <c r="J1544" s="34">
        <v>53</v>
      </c>
      <c r="K1544" s="34">
        <v>122</v>
      </c>
      <c r="L1544" s="34">
        <v>38</v>
      </c>
      <c r="M1544" s="34">
        <v>89</v>
      </c>
      <c r="N1544" s="34">
        <v>39</v>
      </c>
      <c r="O1544" s="34">
        <v>64</v>
      </c>
      <c r="P1544" s="34">
        <v>75</v>
      </c>
      <c r="Q1544" s="34">
        <v>104</v>
      </c>
      <c r="R1544" s="34">
        <v>92</v>
      </c>
      <c r="S1544" s="34">
        <v>125</v>
      </c>
      <c r="T1544" s="34">
        <v>63</v>
      </c>
      <c r="U1544" s="34">
        <v>64</v>
      </c>
      <c r="V1544" s="34">
        <v>72</v>
      </c>
      <c r="W1544" s="34">
        <v>72</v>
      </c>
      <c r="X1544" s="34">
        <v>82</v>
      </c>
      <c r="Y1544" s="34">
        <v>63</v>
      </c>
      <c r="Z1544" s="34">
        <v>84</v>
      </c>
      <c r="AA1544" s="34">
        <v>91</v>
      </c>
      <c r="AB1544" s="34">
        <v>57</v>
      </c>
      <c r="AC1544" s="34">
        <v>102</v>
      </c>
    </row>
    <row r="1545" spans="1:29" x14ac:dyDescent="0.2">
      <c r="A1545" s="34" t="s">
        <v>62038</v>
      </c>
      <c r="B1545" s="34">
        <v>119</v>
      </c>
      <c r="C1545" s="34">
        <v>183</v>
      </c>
      <c r="D1545" s="34">
        <v>121</v>
      </c>
      <c r="E1545" s="34">
        <v>247</v>
      </c>
      <c r="F1545" s="34">
        <v>185</v>
      </c>
      <c r="G1545" s="34">
        <v>245</v>
      </c>
      <c r="H1545" s="34">
        <v>154</v>
      </c>
      <c r="I1545" s="34">
        <v>212</v>
      </c>
      <c r="J1545" s="34">
        <v>143</v>
      </c>
      <c r="K1545" s="34">
        <v>219</v>
      </c>
      <c r="L1545" s="34">
        <v>109</v>
      </c>
      <c r="M1545" s="34">
        <v>166</v>
      </c>
      <c r="N1545" s="34">
        <v>139</v>
      </c>
      <c r="O1545" s="34">
        <v>205</v>
      </c>
      <c r="P1545" s="34">
        <v>118</v>
      </c>
      <c r="Q1545" s="34">
        <v>252</v>
      </c>
      <c r="R1545" s="34">
        <v>171</v>
      </c>
      <c r="S1545" s="34">
        <v>225</v>
      </c>
      <c r="T1545" s="34">
        <v>152</v>
      </c>
      <c r="U1545" s="34">
        <v>207</v>
      </c>
      <c r="V1545" s="34">
        <v>180</v>
      </c>
      <c r="W1545" s="34">
        <v>217</v>
      </c>
      <c r="X1545" s="34">
        <v>253</v>
      </c>
      <c r="Y1545" s="34">
        <v>244</v>
      </c>
      <c r="Z1545" s="34">
        <v>197</v>
      </c>
      <c r="AA1545" s="34">
        <v>216</v>
      </c>
      <c r="AB1545" s="34">
        <v>209</v>
      </c>
      <c r="AC1545" s="34">
        <v>332</v>
      </c>
    </row>
    <row r="1546" spans="1:29" x14ac:dyDescent="0.2">
      <c r="A1546" s="34" t="s">
        <v>62039</v>
      </c>
      <c r="B1546" s="34">
        <v>17</v>
      </c>
      <c r="C1546" s="34">
        <v>21</v>
      </c>
      <c r="D1546" s="34">
        <v>12</v>
      </c>
      <c r="E1546" s="34">
        <v>11</v>
      </c>
      <c r="F1546" s="34">
        <v>18</v>
      </c>
      <c r="G1546" s="34">
        <v>9</v>
      </c>
      <c r="H1546" s="34">
        <v>15</v>
      </c>
      <c r="I1546" s="34">
        <v>23</v>
      </c>
      <c r="J1546" s="34">
        <v>14</v>
      </c>
      <c r="K1546" s="34">
        <v>16</v>
      </c>
      <c r="L1546" s="34">
        <v>14</v>
      </c>
      <c r="M1546" s="34">
        <v>30</v>
      </c>
      <c r="N1546" s="34">
        <v>10</v>
      </c>
      <c r="O1546" s="34">
        <v>12</v>
      </c>
      <c r="P1546" s="34">
        <v>24</v>
      </c>
      <c r="Q1546" s="34">
        <v>22</v>
      </c>
      <c r="R1546" s="34">
        <v>8</v>
      </c>
      <c r="S1546" s="34">
        <v>22</v>
      </c>
      <c r="T1546" s="34">
        <v>15</v>
      </c>
      <c r="U1546" s="34">
        <v>27</v>
      </c>
      <c r="V1546" s="34">
        <v>10</v>
      </c>
      <c r="W1546" s="34">
        <v>26</v>
      </c>
      <c r="X1546" s="34">
        <v>25</v>
      </c>
      <c r="Y1546" s="34">
        <v>25</v>
      </c>
      <c r="Z1546" s="34">
        <v>8</v>
      </c>
      <c r="AA1546" s="34">
        <v>30</v>
      </c>
      <c r="AB1546" s="34">
        <v>29</v>
      </c>
      <c r="AC1546" s="34">
        <v>39</v>
      </c>
    </row>
    <row r="1547" spans="1:29" x14ac:dyDescent="0.2">
      <c r="A1547" s="34" t="s">
        <v>62040</v>
      </c>
      <c r="B1547" s="34">
        <v>88</v>
      </c>
      <c r="C1547" s="34">
        <v>115</v>
      </c>
      <c r="D1547" s="34">
        <v>139</v>
      </c>
      <c r="E1547" s="34">
        <v>195</v>
      </c>
      <c r="F1547" s="34">
        <v>89</v>
      </c>
      <c r="G1547" s="34">
        <v>128</v>
      </c>
      <c r="H1547" s="34">
        <v>90</v>
      </c>
      <c r="I1547" s="34">
        <v>163</v>
      </c>
      <c r="J1547" s="34">
        <v>108</v>
      </c>
      <c r="K1547" s="34">
        <v>162</v>
      </c>
      <c r="L1547" s="34">
        <v>109</v>
      </c>
      <c r="M1547" s="34">
        <v>151</v>
      </c>
      <c r="N1547" s="34">
        <v>83</v>
      </c>
      <c r="O1547" s="34">
        <v>132</v>
      </c>
      <c r="P1547" s="34">
        <v>110</v>
      </c>
      <c r="Q1547" s="34">
        <v>203</v>
      </c>
      <c r="R1547" s="34">
        <v>179</v>
      </c>
      <c r="S1547" s="34">
        <v>187</v>
      </c>
      <c r="T1547" s="34">
        <v>111</v>
      </c>
      <c r="U1547" s="34">
        <v>114</v>
      </c>
      <c r="V1547" s="34">
        <v>144</v>
      </c>
      <c r="W1547" s="34">
        <v>209</v>
      </c>
      <c r="X1547" s="34">
        <v>141</v>
      </c>
      <c r="Y1547" s="34">
        <v>147</v>
      </c>
      <c r="Z1547" s="34">
        <v>144</v>
      </c>
      <c r="AA1547" s="34">
        <v>174</v>
      </c>
      <c r="AB1547" s="34">
        <v>181</v>
      </c>
      <c r="AC1547" s="34">
        <v>227</v>
      </c>
    </row>
    <row r="1548" spans="1:29" x14ac:dyDescent="0.2">
      <c r="A1548" s="34" t="s">
        <v>62041</v>
      </c>
      <c r="B1548" s="34">
        <v>43</v>
      </c>
      <c r="C1548" s="34">
        <v>85</v>
      </c>
      <c r="D1548" s="34">
        <v>29</v>
      </c>
      <c r="E1548" s="34">
        <v>93</v>
      </c>
      <c r="F1548" s="34">
        <v>40</v>
      </c>
      <c r="G1548" s="34">
        <v>105</v>
      </c>
      <c r="H1548" s="34">
        <v>43</v>
      </c>
      <c r="I1548" s="34">
        <v>117</v>
      </c>
      <c r="J1548" s="34">
        <v>29</v>
      </c>
      <c r="K1548" s="34">
        <v>113</v>
      </c>
      <c r="L1548" s="34">
        <v>41</v>
      </c>
      <c r="M1548" s="34">
        <v>89</v>
      </c>
      <c r="N1548" s="34">
        <v>29</v>
      </c>
      <c r="O1548" s="34">
        <v>111</v>
      </c>
      <c r="P1548" s="34">
        <v>36</v>
      </c>
      <c r="Q1548" s="34">
        <v>128</v>
      </c>
      <c r="R1548" s="34">
        <v>67</v>
      </c>
      <c r="S1548" s="34">
        <v>119</v>
      </c>
      <c r="T1548" s="34">
        <v>34</v>
      </c>
      <c r="U1548" s="34">
        <v>85</v>
      </c>
      <c r="V1548" s="34">
        <v>58</v>
      </c>
      <c r="W1548" s="34">
        <v>98</v>
      </c>
      <c r="X1548" s="34">
        <v>63</v>
      </c>
      <c r="Y1548" s="34">
        <v>114</v>
      </c>
      <c r="Z1548" s="34">
        <v>40</v>
      </c>
      <c r="AA1548" s="34">
        <v>96</v>
      </c>
      <c r="AB1548" s="34">
        <v>48</v>
      </c>
      <c r="AC1548" s="34">
        <v>91</v>
      </c>
    </row>
    <row r="1549" spans="1:29" x14ac:dyDescent="0.2">
      <c r="A1549" s="34" t="s">
        <v>62042</v>
      </c>
      <c r="B1549" s="34">
        <v>69</v>
      </c>
      <c r="C1549" s="34">
        <v>58</v>
      </c>
      <c r="D1549" s="34">
        <v>87</v>
      </c>
      <c r="E1549" s="34">
        <v>92</v>
      </c>
      <c r="F1549" s="34">
        <v>47</v>
      </c>
      <c r="G1549" s="34">
        <v>85</v>
      </c>
      <c r="H1549" s="34">
        <v>51</v>
      </c>
      <c r="I1549" s="34">
        <v>65</v>
      </c>
      <c r="J1549" s="34">
        <v>48</v>
      </c>
      <c r="K1549" s="34">
        <v>76</v>
      </c>
      <c r="L1549" s="34">
        <v>33</v>
      </c>
      <c r="M1549" s="34">
        <v>35</v>
      </c>
      <c r="N1549" s="34">
        <v>47</v>
      </c>
      <c r="O1549" s="34">
        <v>53</v>
      </c>
      <c r="P1549" s="34">
        <v>42</v>
      </c>
      <c r="Q1549" s="34">
        <v>83</v>
      </c>
      <c r="R1549" s="34">
        <v>64</v>
      </c>
      <c r="S1549" s="34">
        <v>101</v>
      </c>
      <c r="T1549" s="34">
        <v>50</v>
      </c>
      <c r="U1549" s="34">
        <v>51</v>
      </c>
      <c r="V1549" s="34">
        <v>40</v>
      </c>
      <c r="W1549" s="34">
        <v>77</v>
      </c>
      <c r="X1549" s="34">
        <v>102</v>
      </c>
      <c r="Y1549" s="34">
        <v>61</v>
      </c>
      <c r="Z1549" s="34">
        <v>66</v>
      </c>
      <c r="AA1549" s="34">
        <v>86</v>
      </c>
      <c r="AB1549" s="34">
        <v>65</v>
      </c>
      <c r="AC1549" s="34">
        <v>124</v>
      </c>
    </row>
    <row r="1550" spans="1:29" x14ac:dyDescent="0.2">
      <c r="A1550" s="34" t="s">
        <v>62043</v>
      </c>
      <c r="B1550" s="34">
        <v>96</v>
      </c>
      <c r="C1550" s="34">
        <v>168</v>
      </c>
      <c r="D1550" s="34">
        <v>93</v>
      </c>
      <c r="E1550" s="34">
        <v>209</v>
      </c>
      <c r="F1550" s="34">
        <v>101</v>
      </c>
      <c r="G1550" s="34">
        <v>160</v>
      </c>
      <c r="H1550" s="34">
        <v>113</v>
      </c>
      <c r="I1550" s="34">
        <v>177</v>
      </c>
      <c r="J1550" s="34">
        <v>101</v>
      </c>
      <c r="K1550" s="34">
        <v>171</v>
      </c>
      <c r="L1550" s="34">
        <v>83</v>
      </c>
      <c r="M1550" s="34">
        <v>171</v>
      </c>
      <c r="N1550" s="34">
        <v>103</v>
      </c>
      <c r="O1550" s="34">
        <v>157</v>
      </c>
      <c r="P1550" s="34">
        <v>121</v>
      </c>
      <c r="Q1550" s="34">
        <v>235</v>
      </c>
      <c r="R1550" s="34">
        <v>123</v>
      </c>
      <c r="S1550" s="34">
        <v>219</v>
      </c>
      <c r="T1550" s="34">
        <v>97</v>
      </c>
      <c r="U1550" s="34">
        <v>176</v>
      </c>
      <c r="V1550" s="34">
        <v>131</v>
      </c>
      <c r="W1550" s="34">
        <v>201</v>
      </c>
      <c r="X1550" s="34">
        <v>134</v>
      </c>
      <c r="Y1550" s="34">
        <v>218</v>
      </c>
      <c r="Z1550" s="34">
        <v>119</v>
      </c>
      <c r="AA1550" s="34">
        <v>232</v>
      </c>
      <c r="AB1550" s="34">
        <v>109</v>
      </c>
      <c r="AC1550" s="34">
        <v>305</v>
      </c>
    </row>
    <row r="1551" spans="1:29" x14ac:dyDescent="0.2">
      <c r="A1551" s="34" t="s">
        <v>62044</v>
      </c>
      <c r="B1551" s="34">
        <v>31</v>
      </c>
      <c r="C1551" s="34">
        <v>62</v>
      </c>
      <c r="D1551" s="34">
        <v>41</v>
      </c>
      <c r="E1551" s="34">
        <v>36</v>
      </c>
      <c r="F1551" s="34">
        <v>30</v>
      </c>
      <c r="G1551" s="34">
        <v>19</v>
      </c>
      <c r="H1551" s="34">
        <v>31</v>
      </c>
      <c r="I1551" s="34">
        <v>31</v>
      </c>
      <c r="J1551" s="34">
        <v>29</v>
      </c>
      <c r="K1551" s="34">
        <v>42</v>
      </c>
      <c r="L1551" s="34">
        <v>23</v>
      </c>
      <c r="M1551" s="34">
        <v>37</v>
      </c>
      <c r="N1551" s="34">
        <v>33</v>
      </c>
      <c r="O1551" s="34">
        <v>38</v>
      </c>
      <c r="P1551" s="34">
        <v>15</v>
      </c>
      <c r="Q1551" s="34">
        <v>63</v>
      </c>
      <c r="R1551" s="34">
        <v>53</v>
      </c>
      <c r="S1551" s="34">
        <v>58</v>
      </c>
      <c r="T1551" s="34">
        <v>30</v>
      </c>
      <c r="U1551" s="34">
        <v>34</v>
      </c>
      <c r="V1551" s="34">
        <v>26</v>
      </c>
      <c r="W1551" s="34">
        <v>71</v>
      </c>
      <c r="X1551" s="34">
        <v>40</v>
      </c>
      <c r="Y1551" s="34">
        <v>52</v>
      </c>
      <c r="Z1551" s="34">
        <v>34</v>
      </c>
      <c r="AA1551" s="34">
        <v>43</v>
      </c>
      <c r="AB1551" s="34">
        <v>13</v>
      </c>
      <c r="AC1551" s="34">
        <v>52</v>
      </c>
    </row>
    <row r="1552" spans="1:29" x14ac:dyDescent="0.2">
      <c r="A1552" s="34" t="s">
        <v>62045</v>
      </c>
      <c r="B1552" s="34">
        <v>103</v>
      </c>
      <c r="C1552" s="34">
        <v>196</v>
      </c>
      <c r="D1552" s="34">
        <v>99</v>
      </c>
      <c r="E1552" s="34">
        <v>220</v>
      </c>
      <c r="F1552" s="34">
        <v>114</v>
      </c>
      <c r="G1552" s="34">
        <v>193</v>
      </c>
      <c r="H1552" s="34">
        <v>109</v>
      </c>
      <c r="I1552" s="34">
        <v>200</v>
      </c>
      <c r="J1552" s="34">
        <v>91</v>
      </c>
      <c r="K1552" s="34">
        <v>207</v>
      </c>
      <c r="L1552" s="34">
        <v>80</v>
      </c>
      <c r="M1552" s="34">
        <v>190</v>
      </c>
      <c r="N1552" s="34">
        <v>99</v>
      </c>
      <c r="O1552" s="34">
        <v>210</v>
      </c>
      <c r="P1552" s="34">
        <v>95</v>
      </c>
      <c r="Q1552" s="34">
        <v>278</v>
      </c>
      <c r="R1552" s="34">
        <v>114</v>
      </c>
      <c r="S1552" s="34">
        <v>213</v>
      </c>
      <c r="T1552" s="34">
        <v>127</v>
      </c>
      <c r="U1552" s="34">
        <v>207</v>
      </c>
      <c r="V1552" s="34">
        <v>98</v>
      </c>
      <c r="W1552" s="34">
        <v>211</v>
      </c>
      <c r="X1552" s="34">
        <v>133</v>
      </c>
      <c r="Y1552" s="34">
        <v>189</v>
      </c>
      <c r="Z1552" s="34">
        <v>146</v>
      </c>
      <c r="AA1552" s="34">
        <v>209</v>
      </c>
      <c r="AB1552" s="34">
        <v>186</v>
      </c>
      <c r="AC1552" s="34">
        <v>253</v>
      </c>
    </row>
    <row r="1553" spans="1:29" x14ac:dyDescent="0.2">
      <c r="A1553" s="34" t="s">
        <v>62046</v>
      </c>
      <c r="B1553" s="34">
        <v>157</v>
      </c>
      <c r="C1553" s="34">
        <v>189</v>
      </c>
      <c r="D1553" s="34">
        <v>157</v>
      </c>
      <c r="E1553" s="34">
        <v>218</v>
      </c>
      <c r="F1553" s="34">
        <v>167</v>
      </c>
      <c r="G1553" s="34">
        <v>266</v>
      </c>
      <c r="H1553" s="34">
        <v>174</v>
      </c>
      <c r="I1553" s="34">
        <v>196</v>
      </c>
      <c r="J1553" s="34">
        <v>141</v>
      </c>
      <c r="K1553" s="34">
        <v>194</v>
      </c>
      <c r="L1553" s="34">
        <v>164</v>
      </c>
      <c r="M1553" s="34">
        <v>164</v>
      </c>
      <c r="N1553" s="34">
        <v>156</v>
      </c>
      <c r="O1553" s="34">
        <v>205</v>
      </c>
      <c r="P1553" s="34">
        <v>157</v>
      </c>
      <c r="Q1553" s="34">
        <v>274</v>
      </c>
      <c r="R1553" s="34">
        <v>238</v>
      </c>
      <c r="S1553" s="34">
        <v>281</v>
      </c>
      <c r="T1553" s="34">
        <v>244</v>
      </c>
      <c r="U1553" s="34">
        <v>183</v>
      </c>
      <c r="V1553" s="34">
        <v>180</v>
      </c>
      <c r="W1553" s="34">
        <v>401</v>
      </c>
      <c r="X1553" s="34">
        <v>235</v>
      </c>
      <c r="Y1553" s="34">
        <v>306</v>
      </c>
      <c r="Z1553" s="34">
        <v>221</v>
      </c>
      <c r="AA1553" s="34">
        <v>272</v>
      </c>
      <c r="AB1553" s="34">
        <v>205</v>
      </c>
      <c r="AC1553" s="34">
        <v>299</v>
      </c>
    </row>
    <row r="1554" spans="1:29" x14ac:dyDescent="0.2">
      <c r="A1554" s="34" t="s">
        <v>62047</v>
      </c>
      <c r="B1554" s="34">
        <v>58</v>
      </c>
      <c r="C1554" s="34">
        <v>43</v>
      </c>
      <c r="D1554" s="34">
        <v>75</v>
      </c>
      <c r="E1554" s="34">
        <v>50</v>
      </c>
      <c r="F1554" s="34">
        <v>74</v>
      </c>
      <c r="G1554" s="34">
        <v>61</v>
      </c>
      <c r="H1554" s="34">
        <v>58</v>
      </c>
      <c r="I1554" s="34">
        <v>51</v>
      </c>
      <c r="J1554" s="34">
        <v>33</v>
      </c>
      <c r="K1554" s="34">
        <v>49</v>
      </c>
      <c r="L1554" s="34">
        <v>41</v>
      </c>
      <c r="M1554" s="34">
        <v>32</v>
      </c>
      <c r="N1554" s="34">
        <v>31</v>
      </c>
      <c r="O1554" s="34">
        <v>47</v>
      </c>
      <c r="P1554" s="34">
        <v>58</v>
      </c>
      <c r="Q1554" s="34">
        <v>50</v>
      </c>
      <c r="R1554" s="34">
        <v>59</v>
      </c>
      <c r="S1554" s="34">
        <v>45</v>
      </c>
      <c r="T1554" s="34">
        <v>52</v>
      </c>
      <c r="U1554" s="34">
        <v>41</v>
      </c>
      <c r="V1554" s="34">
        <v>83</v>
      </c>
      <c r="W1554" s="34">
        <v>57</v>
      </c>
      <c r="X1554" s="34">
        <v>83</v>
      </c>
      <c r="Y1554" s="34">
        <v>48</v>
      </c>
      <c r="Z1554" s="34">
        <v>66</v>
      </c>
      <c r="AA1554" s="34">
        <v>55</v>
      </c>
      <c r="AB1554" s="34">
        <v>54</v>
      </c>
      <c r="AC1554" s="34">
        <v>61</v>
      </c>
    </row>
    <row r="1555" spans="1:29" x14ac:dyDescent="0.2">
      <c r="A1555" s="34" t="s">
        <v>62048</v>
      </c>
      <c r="B1555" s="34">
        <v>85</v>
      </c>
      <c r="C1555" s="34">
        <v>114</v>
      </c>
      <c r="D1555" s="34">
        <v>110</v>
      </c>
      <c r="E1555" s="34">
        <v>114</v>
      </c>
      <c r="F1555" s="34">
        <v>138</v>
      </c>
      <c r="G1555" s="34">
        <v>145</v>
      </c>
      <c r="H1555" s="34">
        <v>117</v>
      </c>
      <c r="I1555" s="34">
        <v>105</v>
      </c>
      <c r="J1555" s="34">
        <v>118</v>
      </c>
      <c r="K1555" s="34">
        <v>162</v>
      </c>
      <c r="L1555" s="34">
        <v>88</v>
      </c>
      <c r="M1555" s="34">
        <v>160</v>
      </c>
      <c r="N1555" s="34">
        <v>89</v>
      </c>
      <c r="O1555" s="34">
        <v>139</v>
      </c>
      <c r="P1555" s="34">
        <v>120</v>
      </c>
      <c r="Q1555" s="34">
        <v>217</v>
      </c>
      <c r="R1555" s="34">
        <v>154</v>
      </c>
      <c r="S1555" s="34">
        <v>196</v>
      </c>
      <c r="T1555" s="34">
        <v>176</v>
      </c>
      <c r="U1555" s="34">
        <v>167</v>
      </c>
      <c r="V1555" s="34">
        <v>149</v>
      </c>
      <c r="W1555" s="34">
        <v>210</v>
      </c>
      <c r="X1555" s="34">
        <v>145</v>
      </c>
      <c r="Y1555" s="34">
        <v>186</v>
      </c>
      <c r="Z1555" s="34">
        <v>152</v>
      </c>
      <c r="AA1555" s="34">
        <v>200</v>
      </c>
      <c r="AB1555" s="34">
        <v>167</v>
      </c>
      <c r="AC1555" s="34">
        <v>211</v>
      </c>
    </row>
    <row r="1556" spans="1:29" x14ac:dyDescent="0.2">
      <c r="A1556" s="34" t="s">
        <v>62049</v>
      </c>
      <c r="B1556" s="34">
        <v>196</v>
      </c>
      <c r="C1556" s="34">
        <v>149</v>
      </c>
      <c r="D1556" s="34">
        <v>175</v>
      </c>
      <c r="E1556" s="34">
        <v>206</v>
      </c>
      <c r="F1556" s="34">
        <v>193</v>
      </c>
      <c r="G1556" s="34">
        <v>166</v>
      </c>
      <c r="H1556" s="34">
        <v>185</v>
      </c>
      <c r="I1556" s="34">
        <v>221</v>
      </c>
      <c r="J1556" s="34">
        <v>223</v>
      </c>
      <c r="K1556" s="34">
        <v>214</v>
      </c>
      <c r="L1556" s="34">
        <v>181</v>
      </c>
      <c r="M1556" s="34">
        <v>161</v>
      </c>
      <c r="N1556" s="34">
        <v>195</v>
      </c>
      <c r="O1556" s="34">
        <v>205</v>
      </c>
      <c r="P1556" s="34">
        <v>206</v>
      </c>
      <c r="Q1556" s="34">
        <v>327</v>
      </c>
      <c r="R1556" s="34">
        <v>280</v>
      </c>
      <c r="S1556" s="34">
        <v>238</v>
      </c>
      <c r="T1556" s="34">
        <v>242</v>
      </c>
      <c r="U1556" s="34">
        <v>192</v>
      </c>
      <c r="V1556" s="34">
        <v>206</v>
      </c>
      <c r="W1556" s="34">
        <v>345</v>
      </c>
      <c r="X1556" s="34">
        <v>267</v>
      </c>
      <c r="Y1556" s="34">
        <v>252</v>
      </c>
      <c r="Z1556" s="34">
        <v>220</v>
      </c>
      <c r="AA1556" s="34">
        <v>287</v>
      </c>
      <c r="AB1556" s="34">
        <v>324</v>
      </c>
      <c r="AC1556" s="34">
        <v>337</v>
      </c>
    </row>
    <row r="1557" spans="1:29" x14ac:dyDescent="0.2">
      <c r="A1557" s="34" t="s">
        <v>62050</v>
      </c>
      <c r="B1557" s="34">
        <v>66</v>
      </c>
      <c r="C1557" s="34">
        <v>91</v>
      </c>
      <c r="D1557" s="34">
        <v>67</v>
      </c>
      <c r="E1557" s="34">
        <v>96</v>
      </c>
      <c r="F1557" s="34">
        <v>79</v>
      </c>
      <c r="G1557" s="34">
        <v>54</v>
      </c>
      <c r="H1557" s="34">
        <v>58</v>
      </c>
      <c r="I1557" s="34">
        <v>89</v>
      </c>
      <c r="J1557" s="34">
        <v>74</v>
      </c>
      <c r="K1557" s="34">
        <v>110</v>
      </c>
      <c r="L1557" s="34">
        <v>55</v>
      </c>
      <c r="M1557" s="34">
        <v>121</v>
      </c>
      <c r="N1557" s="34">
        <v>59</v>
      </c>
      <c r="O1557" s="34">
        <v>72</v>
      </c>
      <c r="P1557" s="34">
        <v>66</v>
      </c>
      <c r="Q1557" s="34">
        <v>127</v>
      </c>
      <c r="R1557" s="34">
        <v>104</v>
      </c>
      <c r="S1557" s="34">
        <v>92</v>
      </c>
      <c r="T1557" s="34">
        <v>50</v>
      </c>
      <c r="U1557" s="34">
        <v>83</v>
      </c>
      <c r="V1557" s="34">
        <v>98</v>
      </c>
      <c r="W1557" s="34">
        <v>112</v>
      </c>
      <c r="X1557" s="34">
        <v>79</v>
      </c>
      <c r="Y1557" s="34">
        <v>90</v>
      </c>
      <c r="Z1557" s="34">
        <v>61</v>
      </c>
      <c r="AA1557" s="34">
        <v>125</v>
      </c>
      <c r="AB1557" s="34">
        <v>137</v>
      </c>
      <c r="AC1557" s="34">
        <v>135</v>
      </c>
    </row>
    <row r="1558" spans="1:29" x14ac:dyDescent="0.2">
      <c r="A1558" s="34" t="s">
        <v>62051</v>
      </c>
      <c r="B1558" s="34">
        <v>86</v>
      </c>
      <c r="C1558" s="34">
        <v>52</v>
      </c>
      <c r="D1558" s="34">
        <v>62</v>
      </c>
      <c r="E1558" s="34">
        <v>71</v>
      </c>
      <c r="F1558" s="34">
        <v>83</v>
      </c>
      <c r="G1558" s="34">
        <v>78</v>
      </c>
      <c r="H1558" s="34">
        <v>55</v>
      </c>
      <c r="I1558" s="34">
        <v>63</v>
      </c>
      <c r="J1558" s="34">
        <v>53</v>
      </c>
      <c r="K1558" s="34">
        <v>61</v>
      </c>
      <c r="L1558" s="34">
        <v>42</v>
      </c>
      <c r="M1558" s="34">
        <v>62</v>
      </c>
      <c r="N1558" s="34">
        <v>59</v>
      </c>
      <c r="O1558" s="34">
        <v>55</v>
      </c>
      <c r="P1558" s="34">
        <v>69</v>
      </c>
      <c r="Q1558" s="34">
        <v>48</v>
      </c>
      <c r="R1558" s="34">
        <v>68</v>
      </c>
      <c r="S1558" s="34">
        <v>98</v>
      </c>
      <c r="T1558" s="34">
        <v>57</v>
      </c>
      <c r="U1558" s="34">
        <v>67</v>
      </c>
      <c r="V1558" s="34">
        <v>71</v>
      </c>
      <c r="W1558" s="34">
        <v>102</v>
      </c>
      <c r="X1558" s="34">
        <v>71</v>
      </c>
      <c r="Y1558" s="34">
        <v>88</v>
      </c>
      <c r="Z1558" s="34">
        <v>44</v>
      </c>
      <c r="AA1558" s="34">
        <v>82</v>
      </c>
      <c r="AB1558" s="34">
        <v>62</v>
      </c>
      <c r="AC1558" s="34">
        <v>73</v>
      </c>
    </row>
    <row r="1559" spans="1:29" x14ac:dyDescent="0.2">
      <c r="A1559" s="34" t="s">
        <v>62052</v>
      </c>
      <c r="B1559" s="34">
        <v>86</v>
      </c>
      <c r="C1559" s="34">
        <v>482</v>
      </c>
      <c r="D1559" s="34">
        <v>92</v>
      </c>
      <c r="E1559" s="34">
        <v>546</v>
      </c>
      <c r="F1559" s="34">
        <v>110</v>
      </c>
      <c r="G1559" s="34">
        <v>595</v>
      </c>
      <c r="H1559" s="34">
        <v>85</v>
      </c>
      <c r="I1559" s="34">
        <v>494</v>
      </c>
      <c r="J1559" s="34">
        <v>90</v>
      </c>
      <c r="K1559" s="34">
        <v>591</v>
      </c>
      <c r="L1559" s="34">
        <v>103</v>
      </c>
      <c r="M1559" s="34">
        <v>537</v>
      </c>
      <c r="N1559" s="34">
        <v>85</v>
      </c>
      <c r="O1559" s="34">
        <v>481</v>
      </c>
      <c r="P1559" s="34">
        <v>107</v>
      </c>
      <c r="Q1559" s="34">
        <v>584</v>
      </c>
      <c r="R1559" s="34">
        <v>109</v>
      </c>
      <c r="S1559" s="34">
        <v>537</v>
      </c>
      <c r="T1559" s="34">
        <v>126</v>
      </c>
      <c r="U1559" s="34">
        <v>488</v>
      </c>
      <c r="V1559" s="34">
        <v>125</v>
      </c>
      <c r="W1559" s="34">
        <v>604</v>
      </c>
      <c r="X1559" s="34">
        <v>131</v>
      </c>
      <c r="Y1559" s="34">
        <v>445</v>
      </c>
      <c r="Z1559" s="34">
        <v>107</v>
      </c>
      <c r="AA1559" s="34">
        <v>472</v>
      </c>
      <c r="AB1559" s="34">
        <v>100</v>
      </c>
      <c r="AC1559" s="34">
        <v>661</v>
      </c>
    </row>
    <row r="1560" spans="1:29" x14ac:dyDescent="0.2">
      <c r="A1560" s="34" t="s">
        <v>62053</v>
      </c>
      <c r="B1560" s="34">
        <v>236</v>
      </c>
      <c r="C1560" s="34">
        <v>289</v>
      </c>
      <c r="D1560" s="34">
        <v>313</v>
      </c>
      <c r="E1560" s="34">
        <v>328</v>
      </c>
      <c r="F1560" s="34">
        <v>361</v>
      </c>
      <c r="G1560" s="34">
        <v>362</v>
      </c>
      <c r="H1560" s="34">
        <v>326</v>
      </c>
      <c r="I1560" s="34">
        <v>264</v>
      </c>
      <c r="J1560" s="34">
        <v>329</v>
      </c>
      <c r="K1560" s="34">
        <v>326</v>
      </c>
      <c r="L1560" s="34">
        <v>302</v>
      </c>
      <c r="M1560" s="34">
        <v>237</v>
      </c>
      <c r="N1560" s="34">
        <v>286</v>
      </c>
      <c r="O1560" s="34">
        <v>256</v>
      </c>
      <c r="P1560" s="34">
        <v>238</v>
      </c>
      <c r="Q1560" s="34">
        <v>419</v>
      </c>
      <c r="R1560" s="34">
        <v>437</v>
      </c>
      <c r="S1560" s="34">
        <v>393</v>
      </c>
      <c r="T1560" s="34">
        <v>388</v>
      </c>
      <c r="U1560" s="34">
        <v>312</v>
      </c>
      <c r="V1560" s="34">
        <v>367</v>
      </c>
      <c r="W1560" s="34">
        <v>427</v>
      </c>
      <c r="X1560" s="34">
        <v>417</v>
      </c>
      <c r="Y1560" s="34">
        <v>438</v>
      </c>
      <c r="Z1560" s="34">
        <v>410</v>
      </c>
      <c r="AA1560" s="34">
        <v>389</v>
      </c>
      <c r="AB1560" s="34">
        <v>455</v>
      </c>
      <c r="AC1560" s="34">
        <v>545</v>
      </c>
    </row>
    <row r="1561" spans="1:29" x14ac:dyDescent="0.2">
      <c r="A1561" s="34" t="s">
        <v>62054</v>
      </c>
      <c r="B1561" s="34">
        <v>93</v>
      </c>
      <c r="C1561" s="34">
        <v>84</v>
      </c>
      <c r="D1561" s="34">
        <v>93</v>
      </c>
      <c r="E1561" s="34">
        <v>124</v>
      </c>
      <c r="F1561" s="34">
        <v>95</v>
      </c>
      <c r="G1561" s="34">
        <v>106</v>
      </c>
      <c r="H1561" s="34">
        <v>107</v>
      </c>
      <c r="I1561" s="34">
        <v>96</v>
      </c>
      <c r="J1561" s="34">
        <v>98</v>
      </c>
      <c r="K1561" s="34">
        <v>97</v>
      </c>
      <c r="L1561" s="34">
        <v>120</v>
      </c>
      <c r="M1561" s="34">
        <v>88</v>
      </c>
      <c r="N1561" s="34">
        <v>97</v>
      </c>
      <c r="O1561" s="34">
        <v>70</v>
      </c>
      <c r="P1561" s="34">
        <v>117</v>
      </c>
      <c r="Q1561" s="34">
        <v>151</v>
      </c>
      <c r="R1561" s="34">
        <v>126</v>
      </c>
      <c r="S1561" s="34">
        <v>156</v>
      </c>
      <c r="T1561" s="34">
        <v>137</v>
      </c>
      <c r="U1561" s="34">
        <v>93</v>
      </c>
      <c r="V1561" s="34">
        <v>127</v>
      </c>
      <c r="W1561" s="34">
        <v>135</v>
      </c>
      <c r="X1561" s="34">
        <v>139</v>
      </c>
      <c r="Y1561" s="34">
        <v>134</v>
      </c>
      <c r="Z1561" s="34">
        <v>112</v>
      </c>
      <c r="AA1561" s="34">
        <v>136</v>
      </c>
      <c r="AB1561" s="34">
        <v>141</v>
      </c>
      <c r="AC1561" s="34">
        <v>184</v>
      </c>
    </row>
    <row r="1562" spans="1:29" x14ac:dyDescent="0.2">
      <c r="A1562" s="34" t="s">
        <v>62055</v>
      </c>
      <c r="B1562" s="34">
        <v>115</v>
      </c>
      <c r="C1562" s="34">
        <v>390</v>
      </c>
      <c r="D1562" s="34">
        <v>145</v>
      </c>
      <c r="E1562" s="34">
        <v>376</v>
      </c>
      <c r="F1562" s="34">
        <v>158</v>
      </c>
      <c r="G1562" s="34">
        <v>386</v>
      </c>
      <c r="H1562" s="34">
        <v>131</v>
      </c>
      <c r="I1562" s="34">
        <v>421</v>
      </c>
      <c r="J1562" s="34">
        <v>155</v>
      </c>
      <c r="K1562" s="34">
        <v>452</v>
      </c>
      <c r="L1562" s="34">
        <v>141</v>
      </c>
      <c r="M1562" s="34">
        <v>323</v>
      </c>
      <c r="N1562" s="34">
        <v>108</v>
      </c>
      <c r="O1562" s="34">
        <v>355</v>
      </c>
      <c r="P1562" s="34">
        <v>107</v>
      </c>
      <c r="Q1562" s="34">
        <v>512</v>
      </c>
      <c r="R1562" s="34">
        <v>195</v>
      </c>
      <c r="S1562" s="34">
        <v>411</v>
      </c>
      <c r="T1562" s="34">
        <v>151</v>
      </c>
      <c r="U1562" s="34">
        <v>380</v>
      </c>
      <c r="V1562" s="34">
        <v>199</v>
      </c>
      <c r="W1562" s="34">
        <v>338</v>
      </c>
      <c r="X1562" s="34">
        <v>171</v>
      </c>
      <c r="Y1562" s="34">
        <v>403</v>
      </c>
      <c r="Z1562" s="34">
        <v>205</v>
      </c>
      <c r="AA1562" s="34">
        <v>371</v>
      </c>
      <c r="AB1562" s="34">
        <v>196</v>
      </c>
      <c r="AC1562" s="34">
        <v>497</v>
      </c>
    </row>
    <row r="1563" spans="1:29" x14ac:dyDescent="0.2">
      <c r="A1563" s="34" t="s">
        <v>62056</v>
      </c>
      <c r="B1563" s="34">
        <v>66</v>
      </c>
      <c r="C1563" s="34">
        <v>56</v>
      </c>
      <c r="D1563" s="34">
        <v>89</v>
      </c>
      <c r="E1563" s="34">
        <v>71</v>
      </c>
      <c r="F1563" s="34">
        <v>92</v>
      </c>
      <c r="G1563" s="34">
        <v>76</v>
      </c>
      <c r="H1563" s="34">
        <v>75</v>
      </c>
      <c r="I1563" s="34">
        <v>65</v>
      </c>
      <c r="J1563" s="34">
        <v>46</v>
      </c>
      <c r="K1563" s="34">
        <v>86</v>
      </c>
      <c r="L1563" s="34">
        <v>58</v>
      </c>
      <c r="M1563" s="34">
        <v>69</v>
      </c>
      <c r="N1563" s="34">
        <v>64</v>
      </c>
      <c r="O1563" s="34">
        <v>89</v>
      </c>
      <c r="P1563" s="34">
        <v>76</v>
      </c>
      <c r="Q1563" s="34">
        <v>111</v>
      </c>
      <c r="R1563" s="34">
        <v>82</v>
      </c>
      <c r="S1563" s="34">
        <v>108</v>
      </c>
      <c r="T1563" s="34">
        <v>76</v>
      </c>
      <c r="U1563" s="34">
        <v>86</v>
      </c>
      <c r="V1563" s="34">
        <v>76</v>
      </c>
      <c r="W1563" s="34">
        <v>78</v>
      </c>
      <c r="X1563" s="34">
        <v>101</v>
      </c>
      <c r="Y1563" s="34">
        <v>78</v>
      </c>
      <c r="Z1563" s="34">
        <v>78</v>
      </c>
      <c r="AA1563" s="34">
        <v>111</v>
      </c>
      <c r="AB1563" s="34">
        <v>96</v>
      </c>
      <c r="AC1563" s="34">
        <v>126</v>
      </c>
    </row>
    <row r="1564" spans="1:29" x14ac:dyDescent="0.2">
      <c r="A1564" s="34" t="s">
        <v>62057</v>
      </c>
      <c r="B1564" s="34">
        <v>56</v>
      </c>
      <c r="C1564" s="34">
        <v>71</v>
      </c>
      <c r="D1564" s="34">
        <v>64</v>
      </c>
      <c r="E1564" s="34">
        <v>83</v>
      </c>
      <c r="F1564" s="34">
        <v>43</v>
      </c>
      <c r="G1564" s="34">
        <v>98</v>
      </c>
      <c r="H1564" s="34">
        <v>40</v>
      </c>
      <c r="I1564" s="34">
        <v>108</v>
      </c>
      <c r="J1564" s="34">
        <v>33</v>
      </c>
      <c r="K1564" s="34">
        <v>95</v>
      </c>
      <c r="L1564" s="34">
        <v>35</v>
      </c>
      <c r="M1564" s="34">
        <v>107</v>
      </c>
      <c r="N1564" s="34">
        <v>55</v>
      </c>
      <c r="O1564" s="34">
        <v>89</v>
      </c>
      <c r="P1564" s="34">
        <v>46</v>
      </c>
      <c r="Q1564" s="34">
        <v>75</v>
      </c>
      <c r="R1564" s="34">
        <v>54</v>
      </c>
      <c r="S1564" s="34">
        <v>111</v>
      </c>
      <c r="T1564" s="34">
        <v>34</v>
      </c>
      <c r="U1564" s="34">
        <v>110</v>
      </c>
      <c r="V1564" s="34">
        <v>76</v>
      </c>
      <c r="W1564" s="34">
        <v>150</v>
      </c>
      <c r="X1564" s="34">
        <v>103</v>
      </c>
      <c r="Y1564" s="34">
        <v>94</v>
      </c>
      <c r="Z1564" s="34">
        <v>74</v>
      </c>
      <c r="AA1564" s="34">
        <v>126</v>
      </c>
      <c r="AB1564" s="34">
        <v>62</v>
      </c>
      <c r="AC1564" s="34">
        <v>151</v>
      </c>
    </row>
    <row r="1565" spans="1:29" x14ac:dyDescent="0.2">
      <c r="A1565" s="34" t="s">
        <v>62058</v>
      </c>
      <c r="B1565" s="34">
        <v>83</v>
      </c>
      <c r="C1565" s="34">
        <v>134</v>
      </c>
      <c r="D1565" s="34">
        <v>109</v>
      </c>
      <c r="E1565" s="34">
        <v>160</v>
      </c>
      <c r="F1565" s="34">
        <v>103</v>
      </c>
      <c r="G1565" s="34">
        <v>185</v>
      </c>
      <c r="H1565" s="34">
        <v>87</v>
      </c>
      <c r="I1565" s="34">
        <v>159</v>
      </c>
      <c r="J1565" s="34">
        <v>102</v>
      </c>
      <c r="K1565" s="34">
        <v>152</v>
      </c>
      <c r="L1565" s="34">
        <v>82</v>
      </c>
      <c r="M1565" s="34">
        <v>143</v>
      </c>
      <c r="N1565" s="34">
        <v>101</v>
      </c>
      <c r="O1565" s="34">
        <v>129</v>
      </c>
      <c r="P1565" s="34">
        <v>98</v>
      </c>
      <c r="Q1565" s="34">
        <v>186</v>
      </c>
      <c r="R1565" s="34">
        <v>130</v>
      </c>
      <c r="S1565" s="34">
        <v>167</v>
      </c>
      <c r="T1565" s="34">
        <v>108</v>
      </c>
      <c r="U1565" s="34">
        <v>140</v>
      </c>
      <c r="V1565" s="34">
        <v>96</v>
      </c>
      <c r="W1565" s="34">
        <v>239</v>
      </c>
      <c r="X1565" s="34">
        <v>140</v>
      </c>
      <c r="Y1565" s="34">
        <v>150</v>
      </c>
      <c r="Z1565" s="34">
        <v>150</v>
      </c>
      <c r="AA1565" s="34">
        <v>178</v>
      </c>
      <c r="AB1565" s="34">
        <v>136</v>
      </c>
      <c r="AC1565" s="34">
        <v>248</v>
      </c>
    </row>
    <row r="1566" spans="1:29" x14ac:dyDescent="0.2">
      <c r="A1566" s="34" t="s">
        <v>62059</v>
      </c>
      <c r="B1566" s="34">
        <v>79</v>
      </c>
      <c r="C1566" s="34">
        <v>182</v>
      </c>
      <c r="D1566" s="34">
        <v>170</v>
      </c>
      <c r="E1566" s="34">
        <v>192</v>
      </c>
      <c r="F1566" s="34">
        <v>176</v>
      </c>
      <c r="G1566" s="34">
        <v>240</v>
      </c>
      <c r="H1566" s="34">
        <v>148</v>
      </c>
      <c r="I1566" s="34">
        <v>158</v>
      </c>
      <c r="J1566" s="34">
        <v>89</v>
      </c>
      <c r="K1566" s="34">
        <v>241</v>
      </c>
      <c r="L1566" s="34">
        <v>78</v>
      </c>
      <c r="M1566" s="34">
        <v>172</v>
      </c>
      <c r="N1566" s="34">
        <v>129</v>
      </c>
      <c r="O1566" s="34">
        <v>134</v>
      </c>
      <c r="P1566" s="34">
        <v>130</v>
      </c>
      <c r="Q1566" s="34">
        <v>248</v>
      </c>
      <c r="R1566" s="34">
        <v>160</v>
      </c>
      <c r="S1566" s="34">
        <v>208</v>
      </c>
      <c r="T1566" s="34">
        <v>132</v>
      </c>
      <c r="U1566" s="34">
        <v>166</v>
      </c>
      <c r="V1566" s="34">
        <v>163</v>
      </c>
      <c r="W1566" s="34">
        <v>151</v>
      </c>
      <c r="X1566" s="34">
        <v>196</v>
      </c>
      <c r="Y1566" s="34">
        <v>179</v>
      </c>
      <c r="Z1566" s="34">
        <v>182</v>
      </c>
      <c r="AA1566" s="34">
        <v>267</v>
      </c>
      <c r="AB1566" s="34">
        <v>157</v>
      </c>
      <c r="AC1566" s="34">
        <v>321</v>
      </c>
    </row>
    <row r="1567" spans="1:29" x14ac:dyDescent="0.2">
      <c r="A1567" s="34" t="s">
        <v>62060</v>
      </c>
      <c r="B1567" s="34">
        <v>29</v>
      </c>
      <c r="C1567" s="34">
        <v>59</v>
      </c>
      <c r="D1567" s="34">
        <v>47</v>
      </c>
      <c r="E1567" s="34">
        <v>63</v>
      </c>
      <c r="F1567" s="34">
        <v>34</v>
      </c>
      <c r="G1567" s="34">
        <v>49</v>
      </c>
      <c r="H1567" s="34">
        <v>39</v>
      </c>
      <c r="I1567" s="34">
        <v>55</v>
      </c>
      <c r="J1567" s="34">
        <v>22</v>
      </c>
      <c r="K1567" s="34">
        <v>64</v>
      </c>
      <c r="L1567" s="34">
        <v>14</v>
      </c>
      <c r="M1567" s="34">
        <v>43</v>
      </c>
      <c r="N1567" s="34">
        <v>36</v>
      </c>
      <c r="O1567" s="34">
        <v>52</v>
      </c>
      <c r="P1567" s="34">
        <v>35</v>
      </c>
      <c r="Q1567" s="34">
        <v>47</v>
      </c>
      <c r="R1567" s="34">
        <v>41</v>
      </c>
      <c r="S1567" s="34">
        <v>63</v>
      </c>
      <c r="T1567" s="34">
        <v>30</v>
      </c>
      <c r="U1567" s="34">
        <v>47</v>
      </c>
      <c r="V1567" s="34">
        <v>37</v>
      </c>
      <c r="W1567" s="34">
        <v>51</v>
      </c>
      <c r="X1567" s="34">
        <v>47</v>
      </c>
      <c r="Y1567" s="34">
        <v>38</v>
      </c>
      <c r="Z1567" s="34">
        <v>33</v>
      </c>
      <c r="AA1567" s="34">
        <v>41</v>
      </c>
      <c r="AB1567" s="34">
        <v>38</v>
      </c>
      <c r="AC1567" s="34">
        <v>92</v>
      </c>
    </row>
    <row r="1568" spans="1:29" x14ac:dyDescent="0.2">
      <c r="A1568" s="34" t="s">
        <v>62061</v>
      </c>
      <c r="B1568" s="34">
        <v>100</v>
      </c>
      <c r="C1568" s="34">
        <v>189</v>
      </c>
      <c r="D1568" s="34">
        <v>100</v>
      </c>
      <c r="E1568" s="34">
        <v>203</v>
      </c>
      <c r="F1568" s="34">
        <v>145</v>
      </c>
      <c r="G1568" s="34">
        <v>221</v>
      </c>
      <c r="H1568" s="34">
        <v>146</v>
      </c>
      <c r="I1568" s="34">
        <v>143</v>
      </c>
      <c r="J1568" s="34">
        <v>139</v>
      </c>
      <c r="K1568" s="34">
        <v>277</v>
      </c>
      <c r="L1568" s="34">
        <v>112</v>
      </c>
      <c r="M1568" s="34">
        <v>185</v>
      </c>
      <c r="N1568" s="34">
        <v>122</v>
      </c>
      <c r="O1568" s="34">
        <v>179</v>
      </c>
      <c r="P1568" s="34">
        <v>125</v>
      </c>
      <c r="Q1568" s="34">
        <v>232</v>
      </c>
      <c r="R1568" s="34">
        <v>120</v>
      </c>
      <c r="S1568" s="34">
        <v>208</v>
      </c>
      <c r="T1568" s="34">
        <v>151</v>
      </c>
      <c r="U1568" s="34">
        <v>148</v>
      </c>
      <c r="V1568" s="34">
        <v>160</v>
      </c>
      <c r="W1568" s="34">
        <v>214</v>
      </c>
      <c r="X1568" s="34">
        <v>158</v>
      </c>
      <c r="Y1568" s="34">
        <v>192</v>
      </c>
      <c r="Z1568" s="34">
        <v>134</v>
      </c>
      <c r="AA1568" s="34">
        <v>228</v>
      </c>
      <c r="AB1568" s="34">
        <v>129</v>
      </c>
      <c r="AC1568" s="34">
        <v>258</v>
      </c>
    </row>
    <row r="1569" spans="1:29" x14ac:dyDescent="0.2">
      <c r="A1569" s="34" t="s">
        <v>62062</v>
      </c>
      <c r="B1569" s="34">
        <v>51</v>
      </c>
      <c r="C1569" s="34">
        <v>117</v>
      </c>
      <c r="D1569" s="34">
        <v>65</v>
      </c>
      <c r="E1569" s="34">
        <v>155</v>
      </c>
      <c r="F1569" s="34">
        <v>76</v>
      </c>
      <c r="G1569" s="34">
        <v>127</v>
      </c>
      <c r="H1569" s="34">
        <v>57</v>
      </c>
      <c r="I1569" s="34">
        <v>102</v>
      </c>
      <c r="J1569" s="34">
        <v>36</v>
      </c>
      <c r="K1569" s="34">
        <v>129</v>
      </c>
      <c r="L1569" s="34">
        <v>31</v>
      </c>
      <c r="M1569" s="34">
        <v>118</v>
      </c>
      <c r="N1569" s="34">
        <v>38</v>
      </c>
      <c r="O1569" s="34">
        <v>117</v>
      </c>
      <c r="P1569" s="34">
        <v>53</v>
      </c>
      <c r="Q1569" s="34">
        <v>161</v>
      </c>
      <c r="R1569" s="34">
        <v>51</v>
      </c>
      <c r="S1569" s="34">
        <v>150</v>
      </c>
      <c r="T1569" s="34">
        <v>35</v>
      </c>
      <c r="U1569" s="34">
        <v>130</v>
      </c>
      <c r="V1569" s="34">
        <v>51</v>
      </c>
      <c r="W1569" s="34">
        <v>100</v>
      </c>
      <c r="X1569" s="34">
        <v>86</v>
      </c>
      <c r="Y1569" s="34">
        <v>113</v>
      </c>
      <c r="Z1569" s="34">
        <v>80</v>
      </c>
      <c r="AA1569" s="34">
        <v>127</v>
      </c>
      <c r="AB1569" s="34">
        <v>50</v>
      </c>
      <c r="AC1569" s="34">
        <v>170</v>
      </c>
    </row>
    <row r="1570" spans="1:29" x14ac:dyDescent="0.2">
      <c r="A1570" s="34" t="s">
        <v>62063</v>
      </c>
      <c r="B1570" s="34">
        <v>64</v>
      </c>
      <c r="C1570" s="34">
        <v>34</v>
      </c>
      <c r="D1570" s="34">
        <v>79</v>
      </c>
      <c r="E1570" s="34">
        <v>46</v>
      </c>
      <c r="F1570" s="34">
        <v>50</v>
      </c>
      <c r="G1570" s="34">
        <v>75</v>
      </c>
      <c r="H1570" s="34">
        <v>67</v>
      </c>
      <c r="I1570" s="34">
        <v>48</v>
      </c>
      <c r="J1570" s="34">
        <v>41</v>
      </c>
      <c r="K1570" s="34">
        <v>40</v>
      </c>
      <c r="L1570" s="34">
        <v>30</v>
      </c>
      <c r="M1570" s="34">
        <v>39</v>
      </c>
      <c r="N1570" s="34">
        <v>35</v>
      </c>
      <c r="O1570" s="34">
        <v>39</v>
      </c>
      <c r="P1570" s="34">
        <v>50</v>
      </c>
      <c r="Q1570" s="34">
        <v>68</v>
      </c>
      <c r="R1570" s="34">
        <v>63</v>
      </c>
      <c r="S1570" s="34">
        <v>40</v>
      </c>
      <c r="T1570" s="34">
        <v>51</v>
      </c>
      <c r="U1570" s="34">
        <v>36</v>
      </c>
      <c r="V1570" s="34">
        <v>90</v>
      </c>
      <c r="W1570" s="34">
        <v>53</v>
      </c>
      <c r="X1570" s="34">
        <v>57</v>
      </c>
      <c r="Y1570" s="34">
        <v>68</v>
      </c>
      <c r="Z1570" s="34">
        <v>54</v>
      </c>
      <c r="AA1570" s="34">
        <v>66</v>
      </c>
      <c r="AB1570" s="34">
        <v>58</v>
      </c>
      <c r="AC1570" s="34">
        <v>98</v>
      </c>
    </row>
    <row r="1571" spans="1:29" x14ac:dyDescent="0.2">
      <c r="A1571" s="34" t="s">
        <v>62064</v>
      </c>
      <c r="B1571" s="34">
        <v>65</v>
      </c>
      <c r="C1571" s="34">
        <v>133</v>
      </c>
      <c r="D1571" s="34">
        <v>129</v>
      </c>
      <c r="E1571" s="34">
        <v>142</v>
      </c>
      <c r="F1571" s="34">
        <v>98</v>
      </c>
      <c r="G1571" s="34">
        <v>90</v>
      </c>
      <c r="H1571" s="34">
        <v>89</v>
      </c>
      <c r="I1571" s="34">
        <v>94</v>
      </c>
      <c r="J1571" s="34">
        <v>76</v>
      </c>
      <c r="K1571" s="34">
        <v>91</v>
      </c>
      <c r="L1571" s="34">
        <v>47</v>
      </c>
      <c r="M1571" s="34">
        <v>78</v>
      </c>
      <c r="N1571" s="34">
        <v>62</v>
      </c>
      <c r="O1571" s="34">
        <v>97</v>
      </c>
      <c r="P1571" s="34">
        <v>75</v>
      </c>
      <c r="Q1571" s="34">
        <v>97</v>
      </c>
      <c r="R1571" s="34">
        <v>87</v>
      </c>
      <c r="S1571" s="34">
        <v>137</v>
      </c>
      <c r="T1571" s="34">
        <v>54</v>
      </c>
      <c r="U1571" s="34">
        <v>93</v>
      </c>
      <c r="V1571" s="34">
        <v>88</v>
      </c>
      <c r="W1571" s="34">
        <v>90</v>
      </c>
      <c r="X1571" s="34">
        <v>111</v>
      </c>
      <c r="Y1571" s="34">
        <v>84</v>
      </c>
      <c r="Z1571" s="34">
        <v>91</v>
      </c>
      <c r="AA1571" s="34">
        <v>116</v>
      </c>
      <c r="AB1571" s="34">
        <v>82</v>
      </c>
      <c r="AC1571" s="34">
        <v>183</v>
      </c>
    </row>
    <row r="1572" spans="1:29" x14ac:dyDescent="0.2">
      <c r="A1572" s="34" t="s">
        <v>62065</v>
      </c>
      <c r="B1572" s="34">
        <v>53</v>
      </c>
      <c r="C1572" s="34">
        <v>85</v>
      </c>
      <c r="D1572" s="34">
        <v>82</v>
      </c>
      <c r="E1572" s="34">
        <v>91</v>
      </c>
      <c r="F1572" s="34">
        <v>76</v>
      </c>
      <c r="G1572" s="34">
        <v>119</v>
      </c>
      <c r="H1572" s="34">
        <v>56</v>
      </c>
      <c r="I1572" s="34">
        <v>93</v>
      </c>
      <c r="J1572" s="34">
        <v>52</v>
      </c>
      <c r="K1572" s="34">
        <v>107</v>
      </c>
      <c r="L1572" s="34">
        <v>55</v>
      </c>
      <c r="M1572" s="34">
        <v>86</v>
      </c>
      <c r="N1572" s="34">
        <v>47</v>
      </c>
      <c r="O1572" s="34">
        <v>97</v>
      </c>
      <c r="P1572" s="34">
        <v>85</v>
      </c>
      <c r="Q1572" s="34">
        <v>99</v>
      </c>
      <c r="R1572" s="34">
        <v>77</v>
      </c>
      <c r="S1572" s="34">
        <v>84</v>
      </c>
      <c r="T1572" s="34">
        <v>67</v>
      </c>
      <c r="U1572" s="34">
        <v>65</v>
      </c>
      <c r="V1572" s="34">
        <v>90</v>
      </c>
      <c r="W1572" s="34">
        <v>127</v>
      </c>
      <c r="X1572" s="34">
        <v>115</v>
      </c>
      <c r="Y1572" s="34">
        <v>128</v>
      </c>
      <c r="Z1572" s="34">
        <v>48</v>
      </c>
      <c r="AA1572" s="34">
        <v>83</v>
      </c>
      <c r="AB1572" s="34">
        <v>87</v>
      </c>
      <c r="AC1572" s="34">
        <v>152</v>
      </c>
    </row>
    <row r="1573" spans="1:29" x14ac:dyDescent="0.2">
      <c r="A1573" s="34" t="s">
        <v>62066</v>
      </c>
      <c r="B1573" s="34">
        <v>81</v>
      </c>
      <c r="C1573" s="34">
        <v>534</v>
      </c>
      <c r="D1573" s="34">
        <v>61</v>
      </c>
      <c r="E1573" s="34">
        <v>648</v>
      </c>
      <c r="F1573" s="34">
        <v>65</v>
      </c>
      <c r="G1573" s="34">
        <v>651</v>
      </c>
      <c r="H1573" s="34">
        <v>46</v>
      </c>
      <c r="I1573" s="34">
        <v>502</v>
      </c>
      <c r="J1573" s="34">
        <v>55</v>
      </c>
      <c r="K1573" s="34">
        <v>471</v>
      </c>
      <c r="L1573" s="34">
        <v>46</v>
      </c>
      <c r="M1573" s="34">
        <v>482</v>
      </c>
      <c r="N1573" s="34">
        <v>50</v>
      </c>
      <c r="O1573" s="34">
        <v>516</v>
      </c>
      <c r="P1573" s="34">
        <v>62</v>
      </c>
      <c r="Q1573" s="34">
        <v>579</v>
      </c>
      <c r="R1573" s="34">
        <v>79</v>
      </c>
      <c r="S1573" s="34">
        <v>481</v>
      </c>
      <c r="T1573" s="34">
        <v>62</v>
      </c>
      <c r="U1573" s="34">
        <v>366</v>
      </c>
      <c r="V1573" s="34">
        <v>55</v>
      </c>
      <c r="W1573" s="34">
        <v>427</v>
      </c>
      <c r="X1573" s="34">
        <v>93</v>
      </c>
      <c r="Y1573" s="34">
        <v>391</v>
      </c>
      <c r="Z1573" s="34">
        <v>86</v>
      </c>
      <c r="AA1573" s="34">
        <v>443</v>
      </c>
      <c r="AB1573" s="34">
        <v>121</v>
      </c>
      <c r="AC1573" s="34">
        <v>617</v>
      </c>
    </row>
    <row r="1574" spans="1:29" x14ac:dyDescent="0.2">
      <c r="A1574" s="34" t="s">
        <v>62067</v>
      </c>
      <c r="B1574" s="34">
        <v>26</v>
      </c>
      <c r="C1574" s="34">
        <v>34</v>
      </c>
      <c r="D1574" s="34">
        <v>31</v>
      </c>
      <c r="E1574" s="34">
        <v>27</v>
      </c>
      <c r="F1574" s="34">
        <v>32</v>
      </c>
      <c r="G1574" s="34">
        <v>34</v>
      </c>
      <c r="H1574" s="34">
        <v>33</v>
      </c>
      <c r="I1574" s="34">
        <v>27</v>
      </c>
      <c r="J1574" s="34">
        <v>19</v>
      </c>
      <c r="K1574" s="34">
        <v>34</v>
      </c>
      <c r="L1574" s="34">
        <v>8</v>
      </c>
      <c r="M1574" s="34">
        <v>37</v>
      </c>
      <c r="N1574" s="34">
        <v>12</v>
      </c>
      <c r="O1574" s="34">
        <v>33</v>
      </c>
      <c r="P1574" s="34">
        <v>32</v>
      </c>
      <c r="Q1574" s="34">
        <v>35</v>
      </c>
      <c r="R1574" s="34">
        <v>31</v>
      </c>
      <c r="S1574" s="34">
        <v>39</v>
      </c>
      <c r="T1574" s="34">
        <v>11</v>
      </c>
      <c r="U1574" s="34">
        <v>16</v>
      </c>
      <c r="V1574" s="34">
        <v>49</v>
      </c>
      <c r="W1574" s="34">
        <v>23</v>
      </c>
      <c r="X1574" s="34">
        <v>30</v>
      </c>
      <c r="Y1574" s="34">
        <v>37</v>
      </c>
      <c r="Z1574" s="34">
        <v>55</v>
      </c>
      <c r="AA1574" s="34">
        <v>42</v>
      </c>
      <c r="AB1574" s="34">
        <v>15</v>
      </c>
      <c r="AC1574" s="34">
        <v>48</v>
      </c>
    </row>
    <row r="1575" spans="1:29" x14ac:dyDescent="0.2">
      <c r="A1575" s="34" t="s">
        <v>62068</v>
      </c>
      <c r="B1575" s="34">
        <v>111</v>
      </c>
      <c r="C1575" s="34">
        <v>274</v>
      </c>
      <c r="D1575" s="34">
        <v>225</v>
      </c>
      <c r="E1575" s="34">
        <v>221</v>
      </c>
      <c r="F1575" s="34">
        <v>161</v>
      </c>
      <c r="G1575" s="34">
        <v>227</v>
      </c>
      <c r="H1575" s="34">
        <v>165</v>
      </c>
      <c r="I1575" s="34">
        <v>222</v>
      </c>
      <c r="J1575" s="34">
        <v>189</v>
      </c>
      <c r="K1575" s="34">
        <v>230</v>
      </c>
      <c r="L1575" s="34">
        <v>127</v>
      </c>
      <c r="M1575" s="34">
        <v>196</v>
      </c>
      <c r="N1575" s="34">
        <v>142</v>
      </c>
      <c r="O1575" s="34">
        <v>206</v>
      </c>
      <c r="P1575" s="34">
        <v>153</v>
      </c>
      <c r="Q1575" s="34">
        <v>322</v>
      </c>
      <c r="R1575" s="34">
        <v>221</v>
      </c>
      <c r="S1575" s="34">
        <v>265</v>
      </c>
      <c r="T1575" s="34">
        <v>187</v>
      </c>
      <c r="U1575" s="34">
        <v>206</v>
      </c>
      <c r="V1575" s="34">
        <v>218</v>
      </c>
      <c r="W1575" s="34">
        <v>214</v>
      </c>
      <c r="X1575" s="34">
        <v>266</v>
      </c>
      <c r="Y1575" s="34">
        <v>218</v>
      </c>
      <c r="Z1575" s="34">
        <v>213</v>
      </c>
      <c r="AA1575" s="34">
        <v>254</v>
      </c>
      <c r="AB1575" s="34">
        <v>243</v>
      </c>
      <c r="AC1575" s="34">
        <v>357</v>
      </c>
    </row>
    <row r="1576" spans="1:29" x14ac:dyDescent="0.2">
      <c r="A1576" s="34" t="s">
        <v>62069</v>
      </c>
      <c r="B1576" s="34">
        <v>43</v>
      </c>
      <c r="C1576" s="34">
        <v>101</v>
      </c>
      <c r="D1576" s="34">
        <v>55</v>
      </c>
      <c r="E1576" s="34">
        <v>131</v>
      </c>
      <c r="F1576" s="34">
        <v>66</v>
      </c>
      <c r="G1576" s="34">
        <v>78</v>
      </c>
      <c r="H1576" s="34">
        <v>47</v>
      </c>
      <c r="I1576" s="34">
        <v>83</v>
      </c>
      <c r="J1576" s="34">
        <v>39</v>
      </c>
      <c r="K1576" s="34">
        <v>96</v>
      </c>
      <c r="L1576" s="34">
        <v>41</v>
      </c>
      <c r="M1576" s="34">
        <v>89</v>
      </c>
      <c r="N1576" s="34">
        <v>33</v>
      </c>
      <c r="O1576" s="34">
        <v>93</v>
      </c>
      <c r="P1576" s="34">
        <v>54</v>
      </c>
      <c r="Q1576" s="34">
        <v>136</v>
      </c>
      <c r="R1576" s="34">
        <v>94</v>
      </c>
      <c r="S1576" s="34">
        <v>99</v>
      </c>
      <c r="T1576" s="34">
        <v>57</v>
      </c>
      <c r="U1576" s="34">
        <v>92</v>
      </c>
      <c r="V1576" s="34">
        <v>42</v>
      </c>
      <c r="W1576" s="34">
        <v>115</v>
      </c>
      <c r="X1576" s="34">
        <v>77</v>
      </c>
      <c r="Y1576" s="34">
        <v>105</v>
      </c>
      <c r="Z1576" s="34">
        <v>84</v>
      </c>
      <c r="AA1576" s="34">
        <v>87</v>
      </c>
      <c r="AB1576" s="34">
        <v>77</v>
      </c>
      <c r="AC1576" s="34">
        <v>153</v>
      </c>
    </row>
    <row r="1577" spans="1:29" x14ac:dyDescent="0.2">
      <c r="A1577" s="34" t="s">
        <v>62070</v>
      </c>
      <c r="B1577" s="34">
        <v>50</v>
      </c>
      <c r="C1577" s="34">
        <v>98</v>
      </c>
      <c r="D1577" s="34">
        <v>75</v>
      </c>
      <c r="E1577" s="34">
        <v>107</v>
      </c>
      <c r="F1577" s="34">
        <v>71</v>
      </c>
      <c r="G1577" s="34">
        <v>104</v>
      </c>
      <c r="H1577" s="34">
        <v>55</v>
      </c>
      <c r="I1577" s="34">
        <v>77</v>
      </c>
      <c r="J1577" s="34">
        <v>64</v>
      </c>
      <c r="K1577" s="34">
        <v>86</v>
      </c>
      <c r="L1577" s="34">
        <v>59</v>
      </c>
      <c r="M1577" s="34">
        <v>93</v>
      </c>
      <c r="N1577" s="34">
        <v>40</v>
      </c>
      <c r="O1577" s="34">
        <v>103</v>
      </c>
      <c r="P1577" s="34">
        <v>61</v>
      </c>
      <c r="Q1577" s="34">
        <v>95</v>
      </c>
      <c r="R1577" s="34">
        <v>82</v>
      </c>
      <c r="S1577" s="34">
        <v>95</v>
      </c>
      <c r="T1577" s="34">
        <v>85</v>
      </c>
      <c r="U1577" s="34">
        <v>98</v>
      </c>
      <c r="V1577" s="34">
        <v>102</v>
      </c>
      <c r="W1577" s="34">
        <v>110</v>
      </c>
      <c r="X1577" s="34">
        <v>93</v>
      </c>
      <c r="Y1577" s="34">
        <v>112</v>
      </c>
      <c r="Z1577" s="34">
        <v>85</v>
      </c>
      <c r="AA1577" s="34">
        <v>131</v>
      </c>
      <c r="AB1577" s="34">
        <v>72</v>
      </c>
      <c r="AC1577" s="34">
        <v>176</v>
      </c>
    </row>
    <row r="1578" spans="1:29" x14ac:dyDescent="0.2">
      <c r="A1578" s="34" t="s">
        <v>62071</v>
      </c>
      <c r="B1578" s="34">
        <v>54</v>
      </c>
      <c r="C1578" s="34">
        <v>43</v>
      </c>
      <c r="D1578" s="34">
        <v>34</v>
      </c>
      <c r="E1578" s="34">
        <v>37</v>
      </c>
      <c r="F1578" s="34">
        <v>42</v>
      </c>
      <c r="G1578" s="34">
        <v>43</v>
      </c>
      <c r="H1578" s="34">
        <v>41</v>
      </c>
      <c r="I1578" s="34">
        <v>33</v>
      </c>
      <c r="J1578" s="34">
        <v>55</v>
      </c>
      <c r="K1578" s="34">
        <v>40</v>
      </c>
      <c r="L1578" s="34">
        <v>44</v>
      </c>
      <c r="M1578" s="34">
        <v>43</v>
      </c>
      <c r="N1578" s="34">
        <v>35</v>
      </c>
      <c r="O1578" s="34">
        <v>36</v>
      </c>
      <c r="P1578" s="34">
        <v>45</v>
      </c>
      <c r="Q1578" s="34">
        <v>67</v>
      </c>
      <c r="R1578" s="34">
        <v>57</v>
      </c>
      <c r="S1578" s="34">
        <v>56</v>
      </c>
      <c r="T1578" s="34">
        <v>34</v>
      </c>
      <c r="U1578" s="34">
        <v>40</v>
      </c>
      <c r="V1578" s="34">
        <v>51</v>
      </c>
      <c r="W1578" s="34">
        <v>74</v>
      </c>
      <c r="X1578" s="34">
        <v>71</v>
      </c>
      <c r="Y1578" s="34">
        <v>69</v>
      </c>
      <c r="Z1578" s="34">
        <v>37</v>
      </c>
      <c r="AA1578" s="34">
        <v>72</v>
      </c>
      <c r="AB1578" s="34">
        <v>81</v>
      </c>
      <c r="AC1578" s="34">
        <v>66</v>
      </c>
    </row>
    <row r="1579" spans="1:29" x14ac:dyDescent="0.2">
      <c r="A1579" s="34" t="s">
        <v>62072</v>
      </c>
      <c r="B1579" s="34">
        <v>70</v>
      </c>
      <c r="C1579" s="34">
        <v>94</v>
      </c>
      <c r="D1579" s="34">
        <v>104</v>
      </c>
      <c r="E1579" s="34">
        <v>115</v>
      </c>
      <c r="F1579" s="34">
        <v>64</v>
      </c>
      <c r="G1579" s="34">
        <v>126</v>
      </c>
      <c r="H1579" s="34">
        <v>77</v>
      </c>
      <c r="I1579" s="34">
        <v>101</v>
      </c>
      <c r="J1579" s="34">
        <v>68</v>
      </c>
      <c r="K1579" s="34">
        <v>114</v>
      </c>
      <c r="L1579" s="34">
        <v>57</v>
      </c>
      <c r="M1579" s="34">
        <v>70</v>
      </c>
      <c r="N1579" s="34">
        <v>82</v>
      </c>
      <c r="O1579" s="34">
        <v>65</v>
      </c>
      <c r="P1579" s="34">
        <v>57</v>
      </c>
      <c r="Q1579" s="34">
        <v>144</v>
      </c>
      <c r="R1579" s="34">
        <v>101</v>
      </c>
      <c r="S1579" s="34">
        <v>115</v>
      </c>
      <c r="T1579" s="34">
        <v>75</v>
      </c>
      <c r="U1579" s="34">
        <v>83</v>
      </c>
      <c r="V1579" s="34">
        <v>103</v>
      </c>
      <c r="W1579" s="34">
        <v>90</v>
      </c>
      <c r="X1579" s="34">
        <v>81</v>
      </c>
      <c r="Y1579" s="34">
        <v>114</v>
      </c>
      <c r="Z1579" s="34">
        <v>93</v>
      </c>
      <c r="AA1579" s="34">
        <v>113</v>
      </c>
      <c r="AB1579" s="34">
        <v>97</v>
      </c>
      <c r="AC1579" s="34">
        <v>192</v>
      </c>
    </row>
    <row r="1580" spans="1:29" x14ac:dyDescent="0.2">
      <c r="A1580" s="34" t="s">
        <v>62073</v>
      </c>
      <c r="B1580" s="34">
        <v>49</v>
      </c>
      <c r="C1580" s="34">
        <v>44</v>
      </c>
      <c r="D1580" s="34">
        <v>67</v>
      </c>
      <c r="E1580" s="34">
        <v>56</v>
      </c>
      <c r="F1580" s="34">
        <v>84</v>
      </c>
      <c r="G1580" s="34">
        <v>91</v>
      </c>
      <c r="H1580" s="34">
        <v>60</v>
      </c>
      <c r="I1580" s="34">
        <v>59</v>
      </c>
      <c r="J1580" s="34">
        <v>56</v>
      </c>
      <c r="K1580" s="34">
        <v>78</v>
      </c>
      <c r="L1580" s="34">
        <v>70</v>
      </c>
      <c r="M1580" s="34">
        <v>74</v>
      </c>
      <c r="N1580" s="34">
        <v>44</v>
      </c>
      <c r="O1580" s="34">
        <v>35</v>
      </c>
      <c r="P1580" s="34">
        <v>56</v>
      </c>
      <c r="Q1580" s="34">
        <v>86</v>
      </c>
      <c r="R1580" s="34">
        <v>100</v>
      </c>
      <c r="S1580" s="34">
        <v>89</v>
      </c>
      <c r="T1580" s="34">
        <v>93</v>
      </c>
      <c r="U1580" s="34">
        <v>84</v>
      </c>
      <c r="V1580" s="34">
        <v>79</v>
      </c>
      <c r="W1580" s="34">
        <v>74</v>
      </c>
      <c r="X1580" s="34">
        <v>73</v>
      </c>
      <c r="Y1580" s="34">
        <v>111</v>
      </c>
      <c r="Z1580" s="34">
        <v>95</v>
      </c>
      <c r="AA1580" s="34">
        <v>119</v>
      </c>
      <c r="AB1580" s="34">
        <v>95</v>
      </c>
      <c r="AC1580" s="34">
        <v>121</v>
      </c>
    </row>
    <row r="1581" spans="1:29" x14ac:dyDescent="0.2">
      <c r="A1581" s="34" t="s">
        <v>62074</v>
      </c>
      <c r="B1581" s="34">
        <v>79</v>
      </c>
      <c r="C1581" s="34">
        <v>63</v>
      </c>
      <c r="D1581" s="34">
        <v>105</v>
      </c>
      <c r="E1581" s="34">
        <v>90</v>
      </c>
      <c r="F1581" s="34">
        <v>101</v>
      </c>
      <c r="G1581" s="34">
        <v>63</v>
      </c>
      <c r="H1581" s="34">
        <v>75</v>
      </c>
      <c r="I1581" s="34">
        <v>54</v>
      </c>
      <c r="J1581" s="34">
        <v>85</v>
      </c>
      <c r="K1581" s="34">
        <v>50</v>
      </c>
      <c r="L1581" s="34">
        <v>61</v>
      </c>
      <c r="M1581" s="34">
        <v>67</v>
      </c>
      <c r="N1581" s="34">
        <v>82</v>
      </c>
      <c r="O1581" s="34">
        <v>46</v>
      </c>
      <c r="P1581" s="34">
        <v>96</v>
      </c>
      <c r="Q1581" s="34">
        <v>114</v>
      </c>
      <c r="R1581" s="34">
        <v>118</v>
      </c>
      <c r="S1581" s="34">
        <v>81</v>
      </c>
      <c r="T1581" s="34">
        <v>104</v>
      </c>
      <c r="U1581" s="34">
        <v>77</v>
      </c>
      <c r="V1581" s="34">
        <v>89</v>
      </c>
      <c r="W1581" s="34">
        <v>108</v>
      </c>
      <c r="X1581" s="34">
        <v>108</v>
      </c>
      <c r="Y1581" s="34">
        <v>76</v>
      </c>
      <c r="Z1581" s="34">
        <v>92</v>
      </c>
      <c r="AA1581" s="34">
        <v>65</v>
      </c>
      <c r="AB1581" s="34">
        <v>118</v>
      </c>
      <c r="AC1581" s="34">
        <v>129</v>
      </c>
    </row>
    <row r="1582" spans="1:29" x14ac:dyDescent="0.2">
      <c r="A1582" s="34" t="s">
        <v>62075</v>
      </c>
      <c r="B1582" s="34">
        <v>79</v>
      </c>
      <c r="C1582" s="34">
        <v>356</v>
      </c>
      <c r="D1582" s="34">
        <v>77</v>
      </c>
      <c r="E1582" s="34">
        <v>377</v>
      </c>
      <c r="F1582" s="34">
        <v>73</v>
      </c>
      <c r="G1582" s="34">
        <v>382</v>
      </c>
      <c r="H1582" s="34">
        <v>68</v>
      </c>
      <c r="I1582" s="34">
        <v>327</v>
      </c>
      <c r="J1582" s="34">
        <v>43</v>
      </c>
      <c r="K1582" s="34">
        <v>327</v>
      </c>
      <c r="L1582" s="34">
        <v>51</v>
      </c>
      <c r="M1582" s="34">
        <v>308</v>
      </c>
      <c r="N1582" s="34">
        <v>58</v>
      </c>
      <c r="O1582" s="34">
        <v>356</v>
      </c>
      <c r="P1582" s="34">
        <v>61</v>
      </c>
      <c r="Q1582" s="34">
        <v>360</v>
      </c>
      <c r="R1582" s="34">
        <v>89</v>
      </c>
      <c r="S1582" s="34">
        <v>361</v>
      </c>
      <c r="T1582" s="34">
        <v>47</v>
      </c>
      <c r="U1582" s="34">
        <v>236</v>
      </c>
      <c r="V1582" s="34">
        <v>55</v>
      </c>
      <c r="W1582" s="34">
        <v>269</v>
      </c>
      <c r="X1582" s="34">
        <v>81</v>
      </c>
      <c r="Y1582" s="34">
        <v>281</v>
      </c>
      <c r="Z1582" s="34">
        <v>87</v>
      </c>
      <c r="AA1582" s="34">
        <v>310</v>
      </c>
      <c r="AB1582" s="34">
        <v>84</v>
      </c>
      <c r="AC1582" s="34">
        <v>390</v>
      </c>
    </row>
    <row r="1583" spans="1:29" x14ac:dyDescent="0.2">
      <c r="A1583" s="34" t="s">
        <v>62076</v>
      </c>
      <c r="B1583" s="34">
        <v>144</v>
      </c>
      <c r="C1583" s="34">
        <v>115</v>
      </c>
      <c r="D1583" s="34">
        <v>230</v>
      </c>
      <c r="E1583" s="34">
        <v>175</v>
      </c>
      <c r="F1583" s="34">
        <v>186</v>
      </c>
      <c r="G1583" s="34">
        <v>130</v>
      </c>
      <c r="H1583" s="34">
        <v>224</v>
      </c>
      <c r="I1583" s="34">
        <v>167</v>
      </c>
      <c r="J1583" s="34">
        <v>163</v>
      </c>
      <c r="K1583" s="34">
        <v>144</v>
      </c>
      <c r="L1583" s="34">
        <v>129</v>
      </c>
      <c r="M1583" s="34">
        <v>165</v>
      </c>
      <c r="N1583" s="34">
        <v>181</v>
      </c>
      <c r="O1583" s="34">
        <v>131</v>
      </c>
      <c r="P1583" s="34">
        <v>130</v>
      </c>
      <c r="Q1583" s="34">
        <v>212</v>
      </c>
      <c r="R1583" s="34">
        <v>229</v>
      </c>
      <c r="S1583" s="34">
        <v>204</v>
      </c>
      <c r="T1583" s="34">
        <v>143</v>
      </c>
      <c r="U1583" s="34">
        <v>160</v>
      </c>
      <c r="V1583" s="34">
        <v>225</v>
      </c>
      <c r="W1583" s="34">
        <v>139</v>
      </c>
      <c r="X1583" s="34">
        <v>242</v>
      </c>
      <c r="Y1583" s="34">
        <v>147</v>
      </c>
      <c r="Z1583" s="34">
        <v>245</v>
      </c>
      <c r="AA1583" s="34">
        <v>191</v>
      </c>
      <c r="AB1583" s="34">
        <v>175</v>
      </c>
      <c r="AC1583" s="34">
        <v>237</v>
      </c>
    </row>
    <row r="1584" spans="1:29" x14ac:dyDescent="0.2">
      <c r="A1584" s="34" t="s">
        <v>62077</v>
      </c>
      <c r="B1584" s="34">
        <v>64</v>
      </c>
      <c r="C1584" s="34">
        <v>104</v>
      </c>
      <c r="D1584" s="34">
        <v>90</v>
      </c>
      <c r="E1584" s="34">
        <v>87</v>
      </c>
      <c r="F1584" s="34">
        <v>98</v>
      </c>
      <c r="G1584" s="34">
        <v>133</v>
      </c>
      <c r="H1584" s="34">
        <v>72</v>
      </c>
      <c r="I1584" s="34">
        <v>76</v>
      </c>
      <c r="J1584" s="34">
        <v>76</v>
      </c>
      <c r="K1584" s="34">
        <v>97</v>
      </c>
      <c r="L1584" s="34">
        <v>80</v>
      </c>
      <c r="M1584" s="34">
        <v>74</v>
      </c>
      <c r="N1584" s="34">
        <v>69</v>
      </c>
      <c r="O1584" s="34">
        <v>81</v>
      </c>
      <c r="P1584" s="34">
        <v>87</v>
      </c>
      <c r="Q1584" s="34">
        <v>99</v>
      </c>
      <c r="R1584" s="34">
        <v>131</v>
      </c>
      <c r="S1584" s="34">
        <v>142</v>
      </c>
      <c r="T1584" s="34">
        <v>90</v>
      </c>
      <c r="U1584" s="34">
        <v>94</v>
      </c>
      <c r="V1584" s="34">
        <v>77</v>
      </c>
      <c r="W1584" s="34">
        <v>119</v>
      </c>
      <c r="X1584" s="34">
        <v>96</v>
      </c>
      <c r="Y1584" s="34">
        <v>135</v>
      </c>
      <c r="Z1584" s="34">
        <v>88</v>
      </c>
      <c r="AA1584" s="34">
        <v>129</v>
      </c>
      <c r="AB1584" s="34">
        <v>97</v>
      </c>
      <c r="AC1584" s="34">
        <v>162</v>
      </c>
    </row>
    <row r="1585" spans="1:29" x14ac:dyDescent="0.2">
      <c r="A1585" s="34" t="s">
        <v>62078</v>
      </c>
      <c r="B1585" s="34">
        <v>77</v>
      </c>
      <c r="C1585" s="34">
        <v>77</v>
      </c>
      <c r="D1585" s="34">
        <v>105</v>
      </c>
      <c r="E1585" s="34">
        <v>104</v>
      </c>
      <c r="F1585" s="34">
        <v>108</v>
      </c>
      <c r="G1585" s="34">
        <v>90</v>
      </c>
      <c r="H1585" s="34">
        <v>84</v>
      </c>
      <c r="I1585" s="34">
        <v>93</v>
      </c>
      <c r="J1585" s="34">
        <v>68</v>
      </c>
      <c r="K1585" s="34">
        <v>151</v>
      </c>
      <c r="L1585" s="34">
        <v>85</v>
      </c>
      <c r="M1585" s="34">
        <v>106</v>
      </c>
      <c r="N1585" s="34">
        <v>97</v>
      </c>
      <c r="O1585" s="34">
        <v>91</v>
      </c>
      <c r="P1585" s="34">
        <v>113</v>
      </c>
      <c r="Q1585" s="34">
        <v>135</v>
      </c>
      <c r="R1585" s="34">
        <v>117</v>
      </c>
      <c r="S1585" s="34">
        <v>132</v>
      </c>
      <c r="T1585" s="34">
        <v>93</v>
      </c>
      <c r="U1585" s="34">
        <v>87</v>
      </c>
      <c r="V1585" s="34">
        <v>110</v>
      </c>
      <c r="W1585" s="34">
        <v>119</v>
      </c>
      <c r="X1585" s="34">
        <v>123</v>
      </c>
      <c r="Y1585" s="34">
        <v>100</v>
      </c>
      <c r="Z1585" s="34">
        <v>86</v>
      </c>
      <c r="AA1585" s="34">
        <v>162</v>
      </c>
      <c r="AB1585" s="34">
        <v>120</v>
      </c>
      <c r="AC1585" s="34">
        <v>152</v>
      </c>
    </row>
    <row r="1586" spans="1:29" x14ac:dyDescent="0.2">
      <c r="A1586" s="34" t="s">
        <v>62079</v>
      </c>
      <c r="B1586" s="34">
        <v>72</v>
      </c>
      <c r="C1586" s="34">
        <v>73</v>
      </c>
      <c r="D1586" s="34">
        <v>74</v>
      </c>
      <c r="E1586" s="34">
        <v>84</v>
      </c>
      <c r="F1586" s="34">
        <v>87</v>
      </c>
      <c r="G1586" s="34">
        <v>98</v>
      </c>
      <c r="H1586" s="34">
        <v>55</v>
      </c>
      <c r="I1586" s="34">
        <v>77</v>
      </c>
      <c r="J1586" s="34">
        <v>79</v>
      </c>
      <c r="K1586" s="34">
        <v>85</v>
      </c>
      <c r="L1586" s="34">
        <v>32</v>
      </c>
      <c r="M1586" s="34">
        <v>56</v>
      </c>
      <c r="N1586" s="34">
        <v>71</v>
      </c>
      <c r="O1586" s="34">
        <v>70</v>
      </c>
      <c r="P1586" s="34">
        <v>51</v>
      </c>
      <c r="Q1586" s="34">
        <v>101</v>
      </c>
      <c r="R1586" s="34">
        <v>93</v>
      </c>
      <c r="S1586" s="34">
        <v>119</v>
      </c>
      <c r="T1586" s="34">
        <v>62</v>
      </c>
      <c r="U1586" s="34">
        <v>83</v>
      </c>
      <c r="V1586" s="34">
        <v>50</v>
      </c>
      <c r="W1586" s="34">
        <v>72</v>
      </c>
      <c r="X1586" s="34">
        <v>108</v>
      </c>
      <c r="Y1586" s="34">
        <v>78</v>
      </c>
      <c r="Z1586" s="34">
        <v>88</v>
      </c>
      <c r="AA1586" s="34">
        <v>127</v>
      </c>
      <c r="AB1586" s="34">
        <v>105</v>
      </c>
      <c r="AC1586" s="34">
        <v>147</v>
      </c>
    </row>
    <row r="1587" spans="1:29" x14ac:dyDescent="0.2">
      <c r="A1587" s="34" t="s">
        <v>62080</v>
      </c>
      <c r="B1587" s="34">
        <v>353</v>
      </c>
      <c r="C1587" s="34">
        <v>262</v>
      </c>
      <c r="D1587" s="34">
        <v>357</v>
      </c>
      <c r="E1587" s="34">
        <v>343</v>
      </c>
      <c r="F1587" s="34">
        <v>455</v>
      </c>
      <c r="G1587" s="34">
        <v>379</v>
      </c>
      <c r="H1587" s="34">
        <v>336</v>
      </c>
      <c r="I1587" s="34">
        <v>281</v>
      </c>
      <c r="J1587" s="34">
        <v>354</v>
      </c>
      <c r="K1587" s="34">
        <v>315</v>
      </c>
      <c r="L1587" s="34">
        <v>333</v>
      </c>
      <c r="M1587" s="34">
        <v>231</v>
      </c>
      <c r="N1587" s="34">
        <v>369</v>
      </c>
      <c r="O1587" s="34">
        <v>238</v>
      </c>
      <c r="P1587" s="34">
        <v>370</v>
      </c>
      <c r="Q1587" s="34">
        <v>433</v>
      </c>
      <c r="R1587" s="34">
        <v>482</v>
      </c>
      <c r="S1587" s="34">
        <v>435</v>
      </c>
      <c r="T1587" s="34">
        <v>373</v>
      </c>
      <c r="U1587" s="34">
        <v>364</v>
      </c>
      <c r="V1587" s="34">
        <v>478</v>
      </c>
      <c r="W1587" s="34">
        <v>443</v>
      </c>
      <c r="X1587" s="34">
        <v>464</v>
      </c>
      <c r="Y1587" s="34">
        <v>415</v>
      </c>
      <c r="Z1587" s="34">
        <v>404</v>
      </c>
      <c r="AA1587" s="34">
        <v>393</v>
      </c>
      <c r="AB1587" s="34">
        <v>450</v>
      </c>
      <c r="AC1587" s="34">
        <v>540</v>
      </c>
    </row>
    <row r="1588" spans="1:29" x14ac:dyDescent="0.2">
      <c r="A1588" s="34" t="s">
        <v>62081</v>
      </c>
      <c r="B1588" s="34">
        <v>61</v>
      </c>
      <c r="C1588" s="34">
        <v>91</v>
      </c>
      <c r="D1588" s="34">
        <v>113</v>
      </c>
      <c r="E1588" s="34">
        <v>91</v>
      </c>
      <c r="F1588" s="34">
        <v>87</v>
      </c>
      <c r="G1588" s="34">
        <v>60</v>
      </c>
      <c r="H1588" s="34">
        <v>75</v>
      </c>
      <c r="I1588" s="34">
        <v>62</v>
      </c>
      <c r="J1588" s="34">
        <v>79</v>
      </c>
      <c r="K1588" s="34">
        <v>129</v>
      </c>
      <c r="L1588" s="34">
        <v>49</v>
      </c>
      <c r="M1588" s="34">
        <v>88</v>
      </c>
      <c r="N1588" s="34">
        <v>75</v>
      </c>
      <c r="O1588" s="34">
        <v>69</v>
      </c>
      <c r="P1588" s="34">
        <v>57</v>
      </c>
      <c r="Q1588" s="34">
        <v>112</v>
      </c>
      <c r="R1588" s="34">
        <v>76</v>
      </c>
      <c r="S1588" s="34">
        <v>119</v>
      </c>
      <c r="T1588" s="34">
        <v>83</v>
      </c>
      <c r="U1588" s="34">
        <v>66</v>
      </c>
      <c r="V1588" s="34">
        <v>69</v>
      </c>
      <c r="W1588" s="34">
        <v>88</v>
      </c>
      <c r="X1588" s="34">
        <v>97</v>
      </c>
      <c r="Y1588" s="34">
        <v>102</v>
      </c>
      <c r="Z1588" s="34">
        <v>103</v>
      </c>
      <c r="AA1588" s="34">
        <v>121</v>
      </c>
      <c r="AB1588" s="34">
        <v>80</v>
      </c>
      <c r="AC1588" s="34">
        <v>151</v>
      </c>
    </row>
    <row r="1589" spans="1:29" x14ac:dyDescent="0.2">
      <c r="A1589" s="34" t="s">
        <v>62082</v>
      </c>
      <c r="B1589" s="34">
        <v>74</v>
      </c>
      <c r="C1589" s="34">
        <v>83</v>
      </c>
      <c r="D1589" s="34">
        <v>101</v>
      </c>
      <c r="E1589" s="34">
        <v>74</v>
      </c>
      <c r="F1589" s="34">
        <v>75</v>
      </c>
      <c r="G1589" s="34">
        <v>109</v>
      </c>
      <c r="H1589" s="34">
        <v>47</v>
      </c>
      <c r="I1589" s="34">
        <v>108</v>
      </c>
      <c r="J1589" s="34">
        <v>66</v>
      </c>
      <c r="K1589" s="34">
        <v>118</v>
      </c>
      <c r="L1589" s="34">
        <v>77</v>
      </c>
      <c r="M1589" s="34">
        <v>90</v>
      </c>
      <c r="N1589" s="34">
        <v>81</v>
      </c>
      <c r="O1589" s="34">
        <v>95</v>
      </c>
      <c r="P1589" s="34">
        <v>70</v>
      </c>
      <c r="Q1589" s="34">
        <v>111</v>
      </c>
      <c r="R1589" s="34">
        <v>94</v>
      </c>
      <c r="S1589" s="34">
        <v>110</v>
      </c>
      <c r="T1589" s="34">
        <v>118</v>
      </c>
      <c r="U1589" s="34">
        <v>104</v>
      </c>
      <c r="V1589" s="34">
        <v>97</v>
      </c>
      <c r="W1589" s="34">
        <v>149</v>
      </c>
      <c r="X1589" s="34">
        <v>98</v>
      </c>
      <c r="Y1589" s="34">
        <v>124</v>
      </c>
      <c r="Z1589" s="34">
        <v>53</v>
      </c>
      <c r="AA1589" s="34">
        <v>107</v>
      </c>
      <c r="AB1589" s="34">
        <v>73</v>
      </c>
      <c r="AC1589" s="34">
        <v>164</v>
      </c>
    </row>
    <row r="1590" spans="1:29" x14ac:dyDescent="0.2">
      <c r="A1590" s="34" t="s">
        <v>62083</v>
      </c>
      <c r="B1590" s="34">
        <v>93</v>
      </c>
      <c r="C1590" s="34">
        <v>74</v>
      </c>
      <c r="D1590" s="34">
        <v>90</v>
      </c>
      <c r="E1590" s="34">
        <v>87</v>
      </c>
      <c r="F1590" s="34">
        <v>94</v>
      </c>
      <c r="G1590" s="34">
        <v>71</v>
      </c>
      <c r="H1590" s="34">
        <v>108</v>
      </c>
      <c r="I1590" s="34">
        <v>79</v>
      </c>
      <c r="J1590" s="34">
        <v>57</v>
      </c>
      <c r="K1590" s="34">
        <v>66</v>
      </c>
      <c r="L1590" s="34">
        <v>87</v>
      </c>
      <c r="M1590" s="34">
        <v>66</v>
      </c>
      <c r="N1590" s="34">
        <v>76</v>
      </c>
      <c r="O1590" s="34">
        <v>62</v>
      </c>
      <c r="P1590" s="34">
        <v>77</v>
      </c>
      <c r="Q1590" s="34">
        <v>119</v>
      </c>
      <c r="R1590" s="34">
        <v>82</v>
      </c>
      <c r="S1590" s="34">
        <v>93</v>
      </c>
      <c r="T1590" s="34">
        <v>91</v>
      </c>
      <c r="U1590" s="34">
        <v>85</v>
      </c>
      <c r="V1590" s="34">
        <v>66</v>
      </c>
      <c r="W1590" s="34">
        <v>90</v>
      </c>
      <c r="X1590" s="34">
        <v>106</v>
      </c>
      <c r="Y1590" s="34">
        <v>58</v>
      </c>
      <c r="Z1590" s="34">
        <v>112</v>
      </c>
      <c r="AA1590" s="34">
        <v>91</v>
      </c>
      <c r="AB1590" s="34">
        <v>67</v>
      </c>
      <c r="AC1590" s="34">
        <v>139</v>
      </c>
    </row>
    <row r="1591" spans="1:29" x14ac:dyDescent="0.2">
      <c r="A1591" s="34" t="s">
        <v>62084</v>
      </c>
      <c r="B1591" s="34">
        <v>34</v>
      </c>
      <c r="C1591" s="34">
        <v>121</v>
      </c>
      <c r="D1591" s="34">
        <v>36</v>
      </c>
      <c r="E1591" s="34">
        <v>136</v>
      </c>
      <c r="F1591" s="34">
        <v>36</v>
      </c>
      <c r="G1591" s="34">
        <v>102</v>
      </c>
      <c r="H1591" s="34">
        <v>38</v>
      </c>
      <c r="I1591" s="34">
        <v>134</v>
      </c>
      <c r="J1591" s="34">
        <v>33</v>
      </c>
      <c r="K1591" s="34">
        <v>149</v>
      </c>
      <c r="L1591" s="34">
        <v>17</v>
      </c>
      <c r="M1591" s="34">
        <v>122</v>
      </c>
      <c r="N1591" s="34">
        <v>26</v>
      </c>
      <c r="O1591" s="34">
        <v>123</v>
      </c>
      <c r="P1591" s="34">
        <v>56</v>
      </c>
      <c r="Q1591" s="34">
        <v>151</v>
      </c>
      <c r="R1591" s="34">
        <v>41</v>
      </c>
      <c r="S1591" s="34">
        <v>130</v>
      </c>
      <c r="T1591" s="34">
        <v>17</v>
      </c>
      <c r="U1591" s="34">
        <v>101</v>
      </c>
      <c r="V1591" s="34">
        <v>56</v>
      </c>
      <c r="W1591" s="34">
        <v>140</v>
      </c>
      <c r="X1591" s="34">
        <v>24</v>
      </c>
      <c r="Y1591" s="34">
        <v>100</v>
      </c>
      <c r="Z1591" s="34">
        <v>24</v>
      </c>
      <c r="AA1591" s="34">
        <v>191</v>
      </c>
      <c r="AB1591" s="34">
        <v>49</v>
      </c>
      <c r="AC1591" s="34">
        <v>154</v>
      </c>
    </row>
    <row r="1592" spans="1:29" x14ac:dyDescent="0.2">
      <c r="A1592" s="34" t="s">
        <v>62085</v>
      </c>
      <c r="B1592" s="34">
        <v>106</v>
      </c>
      <c r="C1592" s="34">
        <v>71</v>
      </c>
      <c r="D1592" s="34">
        <v>73</v>
      </c>
      <c r="E1592" s="34">
        <v>94</v>
      </c>
      <c r="F1592" s="34">
        <v>73</v>
      </c>
      <c r="G1592" s="34">
        <v>95</v>
      </c>
      <c r="H1592" s="34">
        <v>89</v>
      </c>
      <c r="I1592" s="34">
        <v>78</v>
      </c>
      <c r="J1592" s="34">
        <v>67</v>
      </c>
      <c r="K1592" s="34">
        <v>84</v>
      </c>
      <c r="L1592" s="34">
        <v>59</v>
      </c>
      <c r="M1592" s="34">
        <v>85</v>
      </c>
      <c r="N1592" s="34">
        <v>75</v>
      </c>
      <c r="O1592" s="34">
        <v>71</v>
      </c>
      <c r="P1592" s="34">
        <v>69</v>
      </c>
      <c r="Q1592" s="34">
        <v>117</v>
      </c>
      <c r="R1592" s="34">
        <v>86</v>
      </c>
      <c r="S1592" s="34">
        <v>85</v>
      </c>
      <c r="T1592" s="34">
        <v>89</v>
      </c>
      <c r="U1592" s="34">
        <v>92</v>
      </c>
      <c r="V1592" s="34">
        <v>122</v>
      </c>
      <c r="W1592" s="34">
        <v>138</v>
      </c>
      <c r="X1592" s="34">
        <v>99</v>
      </c>
      <c r="Y1592" s="34">
        <v>84</v>
      </c>
      <c r="Z1592" s="34">
        <v>60</v>
      </c>
      <c r="AA1592" s="34">
        <v>94</v>
      </c>
      <c r="AB1592" s="34">
        <v>75</v>
      </c>
      <c r="AC1592" s="34">
        <v>147</v>
      </c>
    </row>
    <row r="1593" spans="1:29" x14ac:dyDescent="0.2">
      <c r="A1593" s="34" t="s">
        <v>62086</v>
      </c>
      <c r="B1593" s="34">
        <v>45</v>
      </c>
      <c r="C1593" s="34">
        <v>94</v>
      </c>
      <c r="D1593" s="34">
        <v>106</v>
      </c>
      <c r="E1593" s="34">
        <v>96</v>
      </c>
      <c r="F1593" s="34">
        <v>76</v>
      </c>
      <c r="G1593" s="34">
        <v>94</v>
      </c>
      <c r="H1593" s="34">
        <v>71</v>
      </c>
      <c r="I1593" s="34">
        <v>71</v>
      </c>
      <c r="J1593" s="34">
        <v>51</v>
      </c>
      <c r="K1593" s="34">
        <v>108</v>
      </c>
      <c r="L1593" s="34">
        <v>28</v>
      </c>
      <c r="M1593" s="34">
        <v>75</v>
      </c>
      <c r="N1593" s="34">
        <v>43</v>
      </c>
      <c r="O1593" s="34">
        <v>74</v>
      </c>
      <c r="P1593" s="34">
        <v>52</v>
      </c>
      <c r="Q1593" s="34">
        <v>88</v>
      </c>
      <c r="R1593" s="34">
        <v>51</v>
      </c>
      <c r="S1593" s="34">
        <v>123</v>
      </c>
      <c r="T1593" s="34">
        <v>52</v>
      </c>
      <c r="U1593" s="34">
        <v>60</v>
      </c>
      <c r="V1593" s="34">
        <v>58</v>
      </c>
      <c r="W1593" s="34">
        <v>85</v>
      </c>
      <c r="X1593" s="34">
        <v>69</v>
      </c>
      <c r="Y1593" s="34">
        <v>46</v>
      </c>
      <c r="Z1593" s="34">
        <v>93</v>
      </c>
      <c r="AA1593" s="34">
        <v>125</v>
      </c>
      <c r="AB1593" s="34">
        <v>40</v>
      </c>
      <c r="AC1593" s="34">
        <v>117</v>
      </c>
    </row>
    <row r="1594" spans="1:29" x14ac:dyDescent="0.2">
      <c r="A1594" s="34" t="s">
        <v>62087</v>
      </c>
      <c r="B1594" s="34">
        <v>70</v>
      </c>
      <c r="C1594" s="34">
        <v>55</v>
      </c>
      <c r="D1594" s="34">
        <v>77</v>
      </c>
      <c r="E1594" s="34">
        <v>46</v>
      </c>
      <c r="F1594" s="34">
        <v>78</v>
      </c>
      <c r="G1594" s="34">
        <v>75</v>
      </c>
      <c r="H1594" s="34">
        <v>89</v>
      </c>
      <c r="I1594" s="34">
        <v>53</v>
      </c>
      <c r="J1594" s="34">
        <v>53</v>
      </c>
      <c r="K1594" s="34">
        <v>67</v>
      </c>
      <c r="L1594" s="34">
        <v>45</v>
      </c>
      <c r="M1594" s="34">
        <v>34</v>
      </c>
      <c r="N1594" s="34">
        <v>51</v>
      </c>
      <c r="O1594" s="34">
        <v>52</v>
      </c>
      <c r="P1594" s="34">
        <v>72</v>
      </c>
      <c r="Q1594" s="34">
        <v>81</v>
      </c>
      <c r="R1594" s="34">
        <v>72</v>
      </c>
      <c r="S1594" s="34">
        <v>72</v>
      </c>
      <c r="T1594" s="34">
        <v>100</v>
      </c>
      <c r="U1594" s="34">
        <v>54</v>
      </c>
      <c r="V1594" s="34">
        <v>77</v>
      </c>
      <c r="W1594" s="34">
        <v>104</v>
      </c>
      <c r="X1594" s="34">
        <v>89</v>
      </c>
      <c r="Y1594" s="34">
        <v>86</v>
      </c>
      <c r="Z1594" s="34">
        <v>73</v>
      </c>
      <c r="AA1594" s="34">
        <v>69</v>
      </c>
      <c r="AB1594" s="34">
        <v>77</v>
      </c>
      <c r="AC1594" s="34">
        <v>72</v>
      </c>
    </row>
    <row r="1595" spans="1:29" x14ac:dyDescent="0.2">
      <c r="A1595" s="34" t="s">
        <v>62088</v>
      </c>
      <c r="B1595" s="34">
        <v>76</v>
      </c>
      <c r="C1595" s="34">
        <v>53</v>
      </c>
      <c r="D1595" s="34">
        <v>70</v>
      </c>
      <c r="E1595" s="34">
        <v>46</v>
      </c>
      <c r="F1595" s="34">
        <v>85</v>
      </c>
      <c r="G1595" s="34">
        <v>56</v>
      </c>
      <c r="H1595" s="34">
        <v>62</v>
      </c>
      <c r="I1595" s="34">
        <v>68</v>
      </c>
      <c r="J1595" s="34">
        <v>89</v>
      </c>
      <c r="K1595" s="34">
        <v>59</v>
      </c>
      <c r="L1595" s="34">
        <v>49</v>
      </c>
      <c r="M1595" s="34">
        <v>66</v>
      </c>
      <c r="N1595" s="34">
        <v>61</v>
      </c>
      <c r="O1595" s="34">
        <v>45</v>
      </c>
      <c r="P1595" s="34">
        <v>55</v>
      </c>
      <c r="Q1595" s="34">
        <v>79</v>
      </c>
      <c r="R1595" s="34">
        <v>80</v>
      </c>
      <c r="S1595" s="34">
        <v>69</v>
      </c>
      <c r="T1595" s="34">
        <v>88</v>
      </c>
      <c r="U1595" s="34">
        <v>64</v>
      </c>
      <c r="V1595" s="34">
        <v>64</v>
      </c>
      <c r="W1595" s="34">
        <v>78</v>
      </c>
      <c r="X1595" s="34">
        <v>117</v>
      </c>
      <c r="Y1595" s="34">
        <v>65</v>
      </c>
      <c r="Z1595" s="34">
        <v>66</v>
      </c>
      <c r="AA1595" s="34">
        <v>73</v>
      </c>
      <c r="AB1595" s="34">
        <v>85</v>
      </c>
      <c r="AC1595" s="34">
        <v>110</v>
      </c>
    </row>
    <row r="1596" spans="1:29" x14ac:dyDescent="0.2">
      <c r="A1596" s="34" t="s">
        <v>62089</v>
      </c>
      <c r="B1596" s="34">
        <v>103</v>
      </c>
      <c r="C1596" s="34">
        <v>105</v>
      </c>
      <c r="D1596" s="34">
        <v>125</v>
      </c>
      <c r="E1596" s="34">
        <v>97</v>
      </c>
      <c r="F1596" s="34">
        <v>115</v>
      </c>
      <c r="G1596" s="34">
        <v>102</v>
      </c>
      <c r="H1596" s="34">
        <v>119</v>
      </c>
      <c r="I1596" s="34">
        <v>104</v>
      </c>
      <c r="J1596" s="34">
        <v>97</v>
      </c>
      <c r="K1596" s="34">
        <v>82</v>
      </c>
      <c r="L1596" s="34">
        <v>76</v>
      </c>
      <c r="M1596" s="34">
        <v>84</v>
      </c>
      <c r="N1596" s="34">
        <v>62</v>
      </c>
      <c r="O1596" s="34">
        <v>73</v>
      </c>
      <c r="P1596" s="34">
        <v>104</v>
      </c>
      <c r="Q1596" s="34">
        <v>110</v>
      </c>
      <c r="R1596" s="34">
        <v>139</v>
      </c>
      <c r="S1596" s="34">
        <v>170</v>
      </c>
      <c r="T1596" s="34">
        <v>90</v>
      </c>
      <c r="U1596" s="34">
        <v>95</v>
      </c>
      <c r="V1596" s="34">
        <v>128</v>
      </c>
      <c r="W1596" s="34">
        <v>127</v>
      </c>
      <c r="X1596" s="34">
        <v>149</v>
      </c>
      <c r="Y1596" s="34">
        <v>94</v>
      </c>
      <c r="Z1596" s="34">
        <v>133</v>
      </c>
      <c r="AA1596" s="34">
        <v>147</v>
      </c>
      <c r="AB1596" s="34">
        <v>120</v>
      </c>
      <c r="AC1596" s="34">
        <v>162</v>
      </c>
    </row>
    <row r="1597" spans="1:29" x14ac:dyDescent="0.2">
      <c r="A1597" s="34" t="s">
        <v>62090</v>
      </c>
      <c r="B1597" s="34">
        <v>130</v>
      </c>
      <c r="C1597" s="34">
        <v>225</v>
      </c>
      <c r="D1597" s="34">
        <v>131</v>
      </c>
      <c r="E1597" s="34">
        <v>316</v>
      </c>
      <c r="F1597" s="34">
        <v>134</v>
      </c>
      <c r="G1597" s="34">
        <v>319</v>
      </c>
      <c r="H1597" s="34">
        <v>153</v>
      </c>
      <c r="I1597" s="34">
        <v>293</v>
      </c>
      <c r="J1597" s="34">
        <v>133</v>
      </c>
      <c r="K1597" s="34">
        <v>331</v>
      </c>
      <c r="L1597" s="34">
        <v>137</v>
      </c>
      <c r="M1597" s="34">
        <v>236</v>
      </c>
      <c r="N1597" s="34">
        <v>94</v>
      </c>
      <c r="O1597" s="34">
        <v>305</v>
      </c>
      <c r="P1597" s="34">
        <v>155</v>
      </c>
      <c r="Q1597" s="34">
        <v>377</v>
      </c>
      <c r="R1597" s="34">
        <v>209</v>
      </c>
      <c r="S1597" s="34">
        <v>312</v>
      </c>
      <c r="T1597" s="34">
        <v>169</v>
      </c>
      <c r="U1597" s="34">
        <v>327</v>
      </c>
      <c r="V1597" s="34">
        <v>201</v>
      </c>
      <c r="W1597" s="34">
        <v>427</v>
      </c>
      <c r="X1597" s="34">
        <v>191</v>
      </c>
      <c r="Y1597" s="34">
        <v>386</v>
      </c>
      <c r="Z1597" s="34">
        <v>154</v>
      </c>
      <c r="AA1597" s="34">
        <v>446</v>
      </c>
      <c r="AB1597" s="34">
        <v>181</v>
      </c>
      <c r="AC1597" s="34">
        <v>472</v>
      </c>
    </row>
    <row r="1598" spans="1:29" x14ac:dyDescent="0.2">
      <c r="A1598" s="34" t="s">
        <v>62091</v>
      </c>
      <c r="B1598" s="34">
        <v>49</v>
      </c>
      <c r="C1598" s="34">
        <v>71</v>
      </c>
      <c r="D1598" s="34">
        <v>58</v>
      </c>
      <c r="E1598" s="34">
        <v>66</v>
      </c>
      <c r="F1598" s="34">
        <v>44</v>
      </c>
      <c r="G1598" s="34">
        <v>43</v>
      </c>
      <c r="H1598" s="34">
        <v>31</v>
      </c>
      <c r="I1598" s="34">
        <v>57</v>
      </c>
      <c r="J1598" s="34">
        <v>30</v>
      </c>
      <c r="K1598" s="34">
        <v>83</v>
      </c>
      <c r="L1598" s="34">
        <v>14</v>
      </c>
      <c r="M1598" s="34">
        <v>57</v>
      </c>
      <c r="N1598" s="34">
        <v>31</v>
      </c>
      <c r="O1598" s="34">
        <v>47</v>
      </c>
      <c r="P1598" s="34">
        <v>28</v>
      </c>
      <c r="Q1598" s="34">
        <v>57</v>
      </c>
      <c r="R1598" s="34">
        <v>42</v>
      </c>
      <c r="S1598" s="34">
        <v>63</v>
      </c>
      <c r="T1598" s="34">
        <v>10</v>
      </c>
      <c r="U1598" s="34">
        <v>34</v>
      </c>
      <c r="V1598" s="34">
        <v>50</v>
      </c>
      <c r="W1598" s="34">
        <v>38</v>
      </c>
      <c r="X1598" s="34">
        <v>62</v>
      </c>
      <c r="Y1598" s="34">
        <v>37</v>
      </c>
      <c r="Z1598" s="34">
        <v>45</v>
      </c>
      <c r="AA1598" s="34">
        <v>79</v>
      </c>
      <c r="AB1598" s="34">
        <v>22</v>
      </c>
      <c r="AC1598" s="34">
        <v>88</v>
      </c>
    </row>
    <row r="1599" spans="1:29" x14ac:dyDescent="0.2">
      <c r="A1599" s="34" t="s">
        <v>62092</v>
      </c>
      <c r="B1599" s="34">
        <v>228</v>
      </c>
      <c r="C1599" s="34">
        <v>330</v>
      </c>
      <c r="D1599" s="34">
        <v>346</v>
      </c>
      <c r="E1599" s="34">
        <v>279</v>
      </c>
      <c r="F1599" s="34">
        <v>288</v>
      </c>
      <c r="G1599" s="34">
        <v>239</v>
      </c>
      <c r="H1599" s="34">
        <v>260</v>
      </c>
      <c r="I1599" s="34">
        <v>224</v>
      </c>
      <c r="J1599" s="34">
        <v>260</v>
      </c>
      <c r="K1599" s="34">
        <v>274</v>
      </c>
      <c r="L1599" s="34">
        <v>175</v>
      </c>
      <c r="M1599" s="34">
        <v>263</v>
      </c>
      <c r="N1599" s="34">
        <v>232</v>
      </c>
      <c r="O1599" s="34">
        <v>264</v>
      </c>
      <c r="P1599" s="34">
        <v>236</v>
      </c>
      <c r="Q1599" s="34">
        <v>321</v>
      </c>
      <c r="R1599" s="34">
        <v>381</v>
      </c>
      <c r="S1599" s="34">
        <v>341</v>
      </c>
      <c r="T1599" s="34">
        <v>302</v>
      </c>
      <c r="U1599" s="34">
        <v>283</v>
      </c>
      <c r="V1599" s="34">
        <v>363</v>
      </c>
      <c r="W1599" s="34">
        <v>287</v>
      </c>
      <c r="X1599" s="34">
        <v>369</v>
      </c>
      <c r="Y1599" s="34">
        <v>326</v>
      </c>
      <c r="Z1599" s="34">
        <v>313</v>
      </c>
      <c r="AA1599" s="34">
        <v>361</v>
      </c>
      <c r="AB1599" s="34">
        <v>355</v>
      </c>
      <c r="AC1599" s="34">
        <v>495</v>
      </c>
    </row>
    <row r="1600" spans="1:29" x14ac:dyDescent="0.2">
      <c r="A1600" s="34" t="s">
        <v>62093</v>
      </c>
      <c r="B1600" s="34">
        <v>73</v>
      </c>
      <c r="C1600" s="34">
        <v>83</v>
      </c>
      <c r="D1600" s="34">
        <v>112</v>
      </c>
      <c r="E1600" s="34">
        <v>74</v>
      </c>
      <c r="F1600" s="34">
        <v>98</v>
      </c>
      <c r="G1600" s="34">
        <v>74</v>
      </c>
      <c r="H1600" s="34">
        <v>96</v>
      </c>
      <c r="I1600" s="34">
        <v>75</v>
      </c>
      <c r="J1600" s="34">
        <v>97</v>
      </c>
      <c r="K1600" s="34">
        <v>87</v>
      </c>
      <c r="L1600" s="34">
        <v>74</v>
      </c>
      <c r="M1600" s="34">
        <v>68</v>
      </c>
      <c r="N1600" s="34">
        <v>87</v>
      </c>
      <c r="O1600" s="34">
        <v>71</v>
      </c>
      <c r="P1600" s="34">
        <v>98</v>
      </c>
      <c r="Q1600" s="34">
        <v>122</v>
      </c>
      <c r="R1600" s="34">
        <v>108</v>
      </c>
      <c r="S1600" s="34">
        <v>67</v>
      </c>
      <c r="T1600" s="34">
        <v>89</v>
      </c>
      <c r="U1600" s="34">
        <v>84</v>
      </c>
      <c r="V1600" s="34">
        <v>108</v>
      </c>
      <c r="W1600" s="34">
        <v>82</v>
      </c>
      <c r="X1600" s="34">
        <v>133</v>
      </c>
      <c r="Y1600" s="34">
        <v>81</v>
      </c>
      <c r="Z1600" s="34">
        <v>134</v>
      </c>
      <c r="AA1600" s="34">
        <v>127</v>
      </c>
      <c r="AB1600" s="34">
        <v>135</v>
      </c>
      <c r="AC1600" s="34">
        <v>116</v>
      </c>
    </row>
    <row r="1601" spans="1:29" x14ac:dyDescent="0.2">
      <c r="A1601" s="34" t="s">
        <v>62094</v>
      </c>
      <c r="B1601" s="34">
        <v>39</v>
      </c>
      <c r="C1601" s="34">
        <v>74</v>
      </c>
      <c r="D1601" s="34">
        <v>88</v>
      </c>
      <c r="E1601" s="34">
        <v>64</v>
      </c>
      <c r="F1601" s="34">
        <v>51</v>
      </c>
      <c r="G1601" s="34">
        <v>78</v>
      </c>
      <c r="H1601" s="34">
        <v>42</v>
      </c>
      <c r="I1601" s="34">
        <v>50</v>
      </c>
      <c r="J1601" s="34">
        <v>40</v>
      </c>
      <c r="K1601" s="34">
        <v>85</v>
      </c>
      <c r="L1601" s="34">
        <v>30</v>
      </c>
      <c r="M1601" s="34">
        <v>59</v>
      </c>
      <c r="N1601" s="34">
        <v>38</v>
      </c>
      <c r="O1601" s="34">
        <v>47</v>
      </c>
      <c r="P1601" s="34">
        <v>66</v>
      </c>
      <c r="Q1601" s="34">
        <v>100</v>
      </c>
      <c r="R1601" s="34">
        <v>52</v>
      </c>
      <c r="S1601" s="34">
        <v>99</v>
      </c>
      <c r="T1601" s="34">
        <v>44</v>
      </c>
      <c r="U1601" s="34">
        <v>56</v>
      </c>
      <c r="V1601" s="34">
        <v>62</v>
      </c>
      <c r="W1601" s="34">
        <v>57</v>
      </c>
      <c r="X1601" s="34">
        <v>91</v>
      </c>
      <c r="Y1601" s="34">
        <v>51</v>
      </c>
      <c r="Z1601" s="34">
        <v>72</v>
      </c>
      <c r="AA1601" s="34">
        <v>68</v>
      </c>
      <c r="AB1601" s="34">
        <v>28</v>
      </c>
      <c r="AC1601" s="34">
        <v>104</v>
      </c>
    </row>
    <row r="1602" spans="1:29" x14ac:dyDescent="0.2">
      <c r="A1602" s="34" t="s">
        <v>62095</v>
      </c>
      <c r="B1602" s="34">
        <v>34</v>
      </c>
      <c r="C1602" s="34">
        <v>45</v>
      </c>
      <c r="D1602" s="34">
        <v>47</v>
      </c>
      <c r="E1602" s="34">
        <v>63</v>
      </c>
      <c r="F1602" s="34">
        <v>36</v>
      </c>
      <c r="G1602" s="34">
        <v>31</v>
      </c>
      <c r="H1602" s="34">
        <v>51</v>
      </c>
      <c r="I1602" s="34">
        <v>32</v>
      </c>
      <c r="J1602" s="34">
        <v>22</v>
      </c>
      <c r="K1602" s="34">
        <v>61</v>
      </c>
      <c r="L1602" s="34">
        <v>37</v>
      </c>
      <c r="M1602" s="34">
        <v>39</v>
      </c>
      <c r="N1602" s="34">
        <v>44</v>
      </c>
      <c r="O1602" s="34">
        <v>27</v>
      </c>
      <c r="P1602" s="34">
        <v>42</v>
      </c>
      <c r="Q1602" s="34">
        <v>65</v>
      </c>
      <c r="R1602" s="34">
        <v>58</v>
      </c>
      <c r="S1602" s="34">
        <v>47</v>
      </c>
      <c r="T1602" s="34">
        <v>36</v>
      </c>
      <c r="U1602" s="34">
        <v>42</v>
      </c>
      <c r="V1602" s="34">
        <v>56</v>
      </c>
      <c r="W1602" s="34">
        <v>75</v>
      </c>
      <c r="X1602" s="34">
        <v>58</v>
      </c>
      <c r="Y1602" s="34">
        <v>45</v>
      </c>
      <c r="Z1602" s="34">
        <v>62</v>
      </c>
      <c r="AA1602" s="34">
        <v>46</v>
      </c>
      <c r="AB1602" s="34">
        <v>41</v>
      </c>
      <c r="AC1602" s="34">
        <v>62</v>
      </c>
    </row>
    <row r="1603" spans="1:29" x14ac:dyDescent="0.2">
      <c r="A1603" s="34" t="s">
        <v>62096</v>
      </c>
      <c r="B1603" s="34">
        <v>112</v>
      </c>
      <c r="C1603" s="34">
        <v>33</v>
      </c>
      <c r="D1603" s="34">
        <v>73</v>
      </c>
      <c r="E1603" s="34">
        <v>73</v>
      </c>
      <c r="F1603" s="34">
        <v>70</v>
      </c>
      <c r="G1603" s="34">
        <v>56</v>
      </c>
      <c r="H1603" s="34">
        <v>68</v>
      </c>
      <c r="I1603" s="34">
        <v>42</v>
      </c>
      <c r="J1603" s="34">
        <v>63</v>
      </c>
      <c r="K1603" s="34">
        <v>82</v>
      </c>
      <c r="L1603" s="34">
        <v>54</v>
      </c>
      <c r="M1603" s="34">
        <v>50</v>
      </c>
      <c r="N1603" s="34">
        <v>52</v>
      </c>
      <c r="O1603" s="34">
        <v>41</v>
      </c>
      <c r="P1603" s="34">
        <v>47</v>
      </c>
      <c r="Q1603" s="34">
        <v>69</v>
      </c>
      <c r="R1603" s="34">
        <v>67</v>
      </c>
      <c r="S1603" s="34">
        <v>82</v>
      </c>
      <c r="T1603" s="34">
        <v>69</v>
      </c>
      <c r="U1603" s="34">
        <v>56</v>
      </c>
      <c r="V1603" s="34">
        <v>79</v>
      </c>
      <c r="W1603" s="34">
        <v>96</v>
      </c>
      <c r="X1603" s="34">
        <v>69</v>
      </c>
      <c r="Y1603" s="34">
        <v>77</v>
      </c>
      <c r="Z1603" s="34">
        <v>76</v>
      </c>
      <c r="AA1603" s="34">
        <v>62</v>
      </c>
      <c r="AB1603" s="34">
        <v>61</v>
      </c>
      <c r="AC1603" s="34">
        <v>92</v>
      </c>
    </row>
    <row r="1604" spans="1:29" x14ac:dyDescent="0.2">
      <c r="A1604" s="34" t="s">
        <v>62097</v>
      </c>
      <c r="B1604" s="34">
        <v>29</v>
      </c>
      <c r="C1604" s="34">
        <v>41</v>
      </c>
      <c r="D1604" s="34">
        <v>46</v>
      </c>
      <c r="E1604" s="34">
        <v>63</v>
      </c>
      <c r="F1604" s="34">
        <v>47</v>
      </c>
      <c r="G1604" s="34">
        <v>55</v>
      </c>
      <c r="H1604" s="34">
        <v>43</v>
      </c>
      <c r="I1604" s="34">
        <v>50</v>
      </c>
      <c r="J1604" s="34">
        <v>35</v>
      </c>
      <c r="K1604" s="34">
        <v>56</v>
      </c>
      <c r="L1604" s="34">
        <v>31</v>
      </c>
      <c r="M1604" s="34">
        <v>40</v>
      </c>
      <c r="N1604" s="34">
        <v>45</v>
      </c>
      <c r="O1604" s="34">
        <v>36</v>
      </c>
      <c r="P1604" s="34">
        <v>53</v>
      </c>
      <c r="Q1604" s="34">
        <v>51</v>
      </c>
      <c r="R1604" s="34">
        <v>52</v>
      </c>
      <c r="S1604" s="34">
        <v>61</v>
      </c>
      <c r="T1604" s="34">
        <v>35</v>
      </c>
      <c r="U1604" s="34">
        <v>34</v>
      </c>
      <c r="V1604" s="34">
        <v>63</v>
      </c>
      <c r="W1604" s="34">
        <v>58</v>
      </c>
      <c r="X1604" s="34">
        <v>85</v>
      </c>
      <c r="Y1604" s="34">
        <v>43</v>
      </c>
      <c r="Z1604" s="34">
        <v>53</v>
      </c>
      <c r="AA1604" s="34">
        <v>67</v>
      </c>
      <c r="AB1604" s="34">
        <v>19</v>
      </c>
      <c r="AC1604" s="34">
        <v>79</v>
      </c>
    </row>
    <row r="1605" spans="1:29" x14ac:dyDescent="0.2">
      <c r="A1605" s="34" t="s">
        <v>62098</v>
      </c>
      <c r="B1605" s="34">
        <v>126</v>
      </c>
      <c r="C1605" s="34">
        <v>124</v>
      </c>
      <c r="D1605" s="34">
        <v>102</v>
      </c>
      <c r="E1605" s="34">
        <v>126</v>
      </c>
      <c r="F1605" s="34">
        <v>135</v>
      </c>
      <c r="G1605" s="34">
        <v>68</v>
      </c>
      <c r="H1605" s="34">
        <v>112</v>
      </c>
      <c r="I1605" s="34">
        <v>130</v>
      </c>
      <c r="J1605" s="34">
        <v>129</v>
      </c>
      <c r="K1605" s="34">
        <v>134</v>
      </c>
      <c r="L1605" s="34">
        <v>122</v>
      </c>
      <c r="M1605" s="34">
        <v>119</v>
      </c>
      <c r="N1605" s="34">
        <v>109</v>
      </c>
      <c r="O1605" s="34">
        <v>143</v>
      </c>
      <c r="P1605" s="34">
        <v>122</v>
      </c>
      <c r="Q1605" s="34">
        <v>187</v>
      </c>
      <c r="R1605" s="34">
        <v>155</v>
      </c>
      <c r="S1605" s="34">
        <v>187</v>
      </c>
      <c r="T1605" s="34">
        <v>185</v>
      </c>
      <c r="U1605" s="34">
        <v>196</v>
      </c>
      <c r="V1605" s="34">
        <v>152</v>
      </c>
      <c r="W1605" s="34">
        <v>236</v>
      </c>
      <c r="X1605" s="34">
        <v>183</v>
      </c>
      <c r="Y1605" s="34">
        <v>203</v>
      </c>
      <c r="Z1605" s="34">
        <v>139</v>
      </c>
      <c r="AA1605" s="34">
        <v>207</v>
      </c>
      <c r="AB1605" s="34">
        <v>190</v>
      </c>
      <c r="AC1605" s="34">
        <v>247</v>
      </c>
    </row>
    <row r="1606" spans="1:29" x14ac:dyDescent="0.2">
      <c r="A1606" s="34" t="s">
        <v>62099</v>
      </c>
      <c r="B1606" s="34">
        <v>90</v>
      </c>
      <c r="C1606" s="34">
        <v>74</v>
      </c>
      <c r="D1606" s="34">
        <v>87</v>
      </c>
      <c r="E1606" s="34">
        <v>89</v>
      </c>
      <c r="F1606" s="34">
        <v>46</v>
      </c>
      <c r="G1606" s="34">
        <v>49</v>
      </c>
      <c r="H1606" s="34">
        <v>64</v>
      </c>
      <c r="I1606" s="34">
        <v>44</v>
      </c>
      <c r="J1606" s="34">
        <v>58</v>
      </c>
      <c r="K1606" s="34">
        <v>96</v>
      </c>
      <c r="L1606" s="34">
        <v>62</v>
      </c>
      <c r="M1606" s="34">
        <v>65</v>
      </c>
      <c r="N1606" s="34">
        <v>60</v>
      </c>
      <c r="O1606" s="34">
        <v>84</v>
      </c>
      <c r="P1606" s="34">
        <v>59</v>
      </c>
      <c r="Q1606" s="34">
        <v>95</v>
      </c>
      <c r="R1606" s="34">
        <v>79</v>
      </c>
      <c r="S1606" s="34">
        <v>59</v>
      </c>
      <c r="T1606" s="34">
        <v>47</v>
      </c>
      <c r="U1606" s="34">
        <v>81</v>
      </c>
      <c r="V1606" s="34">
        <v>78</v>
      </c>
      <c r="W1606" s="34">
        <v>118</v>
      </c>
      <c r="X1606" s="34">
        <v>92</v>
      </c>
      <c r="Y1606" s="34">
        <v>88</v>
      </c>
      <c r="Z1606" s="34">
        <v>61</v>
      </c>
      <c r="AA1606" s="34">
        <v>114</v>
      </c>
      <c r="AB1606" s="34">
        <v>79</v>
      </c>
      <c r="AC1606" s="34">
        <v>116</v>
      </c>
    </row>
    <row r="1607" spans="1:29" x14ac:dyDescent="0.2">
      <c r="A1607" s="34" t="s">
        <v>62100</v>
      </c>
      <c r="B1607" s="34">
        <v>173</v>
      </c>
      <c r="C1607" s="34">
        <v>247</v>
      </c>
      <c r="D1607" s="34">
        <v>186</v>
      </c>
      <c r="E1607" s="34">
        <v>261</v>
      </c>
      <c r="F1607" s="34">
        <v>243</v>
      </c>
      <c r="G1607" s="34">
        <v>283</v>
      </c>
      <c r="H1607" s="34">
        <v>205</v>
      </c>
      <c r="I1607" s="34">
        <v>288</v>
      </c>
      <c r="J1607" s="34">
        <v>265</v>
      </c>
      <c r="K1607" s="34">
        <v>255</v>
      </c>
      <c r="L1607" s="34">
        <v>199</v>
      </c>
      <c r="M1607" s="34">
        <v>222</v>
      </c>
      <c r="N1607" s="34">
        <v>225</v>
      </c>
      <c r="O1607" s="34">
        <v>217</v>
      </c>
      <c r="P1607" s="34">
        <v>241</v>
      </c>
      <c r="Q1607" s="34">
        <v>351</v>
      </c>
      <c r="R1607" s="34">
        <v>266</v>
      </c>
      <c r="S1607" s="34">
        <v>307</v>
      </c>
      <c r="T1607" s="34">
        <v>242</v>
      </c>
      <c r="U1607" s="34">
        <v>297</v>
      </c>
      <c r="V1607" s="34">
        <v>194</v>
      </c>
      <c r="W1607" s="34">
        <v>362</v>
      </c>
      <c r="X1607" s="34">
        <v>291</v>
      </c>
      <c r="Y1607" s="34">
        <v>328</v>
      </c>
      <c r="Z1607" s="34">
        <v>247</v>
      </c>
      <c r="AA1607" s="34">
        <v>365</v>
      </c>
      <c r="AB1607" s="34">
        <v>294</v>
      </c>
      <c r="AC1607" s="34">
        <v>510</v>
      </c>
    </row>
    <row r="1608" spans="1:29" x14ac:dyDescent="0.2">
      <c r="A1608" s="34" t="s">
        <v>62101</v>
      </c>
      <c r="B1608" s="34">
        <v>421</v>
      </c>
      <c r="C1608" s="34">
        <v>265</v>
      </c>
      <c r="D1608" s="34">
        <v>309</v>
      </c>
      <c r="E1608" s="34">
        <v>304</v>
      </c>
      <c r="F1608" s="34">
        <v>357</v>
      </c>
      <c r="G1608" s="34">
        <v>374</v>
      </c>
      <c r="H1608" s="34">
        <v>343</v>
      </c>
      <c r="I1608" s="34">
        <v>279</v>
      </c>
      <c r="J1608" s="34">
        <v>414</v>
      </c>
      <c r="K1608" s="34">
        <v>370</v>
      </c>
      <c r="L1608" s="34">
        <v>558</v>
      </c>
      <c r="M1608" s="34">
        <v>286</v>
      </c>
      <c r="N1608" s="34">
        <v>346</v>
      </c>
      <c r="O1608" s="34">
        <v>331</v>
      </c>
      <c r="P1608" s="34">
        <v>373</v>
      </c>
      <c r="Q1608" s="34">
        <v>554</v>
      </c>
      <c r="R1608" s="34">
        <v>541</v>
      </c>
      <c r="S1608" s="34">
        <v>396</v>
      </c>
      <c r="T1608" s="34">
        <v>572</v>
      </c>
      <c r="U1608" s="34">
        <v>350</v>
      </c>
      <c r="V1608" s="34">
        <v>531</v>
      </c>
      <c r="W1608" s="34">
        <v>753</v>
      </c>
      <c r="X1608" s="34">
        <v>411</v>
      </c>
      <c r="Y1608" s="34">
        <v>595</v>
      </c>
      <c r="Z1608" s="34">
        <v>360</v>
      </c>
      <c r="AA1608" s="34">
        <v>358</v>
      </c>
      <c r="AB1608" s="34">
        <v>660</v>
      </c>
      <c r="AC1608" s="34">
        <v>594</v>
      </c>
    </row>
    <row r="1609" spans="1:29" x14ac:dyDescent="0.2">
      <c r="A1609" s="34" t="s">
        <v>62102</v>
      </c>
      <c r="B1609" s="34">
        <v>3</v>
      </c>
      <c r="C1609" s="34">
        <v>0</v>
      </c>
      <c r="D1609" s="34">
        <v>0</v>
      </c>
      <c r="E1609" s="34">
        <v>0</v>
      </c>
      <c r="F1609" s="34">
        <v>0</v>
      </c>
      <c r="G1609" s="34">
        <v>0</v>
      </c>
      <c r="H1609" s="34">
        <v>0</v>
      </c>
      <c r="I1609" s="34">
        <v>0</v>
      </c>
      <c r="J1609" s="34">
        <v>0</v>
      </c>
      <c r="K1609" s="34">
        <v>0</v>
      </c>
      <c r="L1609" s="34">
        <v>0</v>
      </c>
      <c r="M1609" s="34">
        <v>0</v>
      </c>
      <c r="N1609" s="34">
        <v>0</v>
      </c>
      <c r="O1609" s="34">
        <v>0</v>
      </c>
      <c r="P1609" s="34">
        <v>0</v>
      </c>
      <c r="Q1609" s="34">
        <v>0</v>
      </c>
      <c r="R1609" s="34">
        <v>0</v>
      </c>
      <c r="S1609" s="34">
        <v>0</v>
      </c>
      <c r="T1609" s="34">
        <v>0</v>
      </c>
      <c r="U1609" s="34">
        <v>0</v>
      </c>
      <c r="V1609" s="34">
        <v>0</v>
      </c>
      <c r="W1609" s="34">
        <v>0</v>
      </c>
      <c r="X1609" s="34">
        <v>0</v>
      </c>
      <c r="Y1609" s="34">
        <v>0</v>
      </c>
      <c r="Z1609" s="34">
        <v>0</v>
      </c>
      <c r="AA1609" s="34">
        <v>0</v>
      </c>
      <c r="AB1609" s="34">
        <v>0</v>
      </c>
      <c r="AC1609" s="34">
        <v>1</v>
      </c>
    </row>
    <row r="1610" spans="1:29" x14ac:dyDescent="0.2">
      <c r="A1610" s="34" t="s">
        <v>62103</v>
      </c>
      <c r="B1610" s="34">
        <v>233</v>
      </c>
      <c r="C1610" s="34">
        <v>152</v>
      </c>
      <c r="D1610" s="34">
        <v>215</v>
      </c>
      <c r="E1610" s="34">
        <v>217</v>
      </c>
      <c r="F1610" s="34">
        <v>286</v>
      </c>
      <c r="G1610" s="34">
        <v>167</v>
      </c>
      <c r="H1610" s="34">
        <v>269</v>
      </c>
      <c r="I1610" s="34">
        <v>188</v>
      </c>
      <c r="J1610" s="34">
        <v>244</v>
      </c>
      <c r="K1610" s="34">
        <v>187</v>
      </c>
      <c r="L1610" s="34">
        <v>193</v>
      </c>
      <c r="M1610" s="34">
        <v>187</v>
      </c>
      <c r="N1610" s="34">
        <v>186</v>
      </c>
      <c r="O1610" s="34">
        <v>208</v>
      </c>
      <c r="P1610" s="34">
        <v>223</v>
      </c>
      <c r="Q1610" s="34">
        <v>289</v>
      </c>
      <c r="R1610" s="34">
        <v>314</v>
      </c>
      <c r="S1610" s="34">
        <v>272</v>
      </c>
      <c r="T1610" s="34">
        <v>284</v>
      </c>
      <c r="U1610" s="34">
        <v>245</v>
      </c>
      <c r="V1610" s="34">
        <v>285</v>
      </c>
      <c r="W1610" s="34">
        <v>231</v>
      </c>
      <c r="X1610" s="34">
        <v>299</v>
      </c>
      <c r="Y1610" s="34">
        <v>221</v>
      </c>
      <c r="Z1610" s="34">
        <v>264</v>
      </c>
      <c r="AA1610" s="34">
        <v>255</v>
      </c>
      <c r="AB1610" s="34">
        <v>392</v>
      </c>
      <c r="AC1610" s="34">
        <v>316</v>
      </c>
    </row>
    <row r="1611" spans="1:29" x14ac:dyDescent="0.2">
      <c r="A1611" s="34" t="s">
        <v>62104</v>
      </c>
      <c r="B1611" s="34">
        <v>281</v>
      </c>
      <c r="C1611" s="34">
        <v>234</v>
      </c>
      <c r="D1611" s="34">
        <v>270</v>
      </c>
      <c r="E1611" s="34">
        <v>232</v>
      </c>
      <c r="F1611" s="34">
        <v>260</v>
      </c>
      <c r="G1611" s="34">
        <v>228</v>
      </c>
      <c r="H1611" s="34">
        <v>336</v>
      </c>
      <c r="I1611" s="34">
        <v>215</v>
      </c>
      <c r="J1611" s="34">
        <v>273</v>
      </c>
      <c r="K1611" s="34">
        <v>205</v>
      </c>
      <c r="L1611" s="34">
        <v>252</v>
      </c>
      <c r="M1611" s="34">
        <v>206</v>
      </c>
      <c r="N1611" s="34">
        <v>222</v>
      </c>
      <c r="O1611" s="34">
        <v>205</v>
      </c>
      <c r="P1611" s="34">
        <v>292</v>
      </c>
      <c r="Q1611" s="34">
        <v>241</v>
      </c>
      <c r="R1611" s="34">
        <v>332</v>
      </c>
      <c r="S1611" s="34">
        <v>238</v>
      </c>
      <c r="T1611" s="34">
        <v>331</v>
      </c>
      <c r="U1611" s="34">
        <v>229</v>
      </c>
      <c r="V1611" s="34">
        <v>392</v>
      </c>
      <c r="W1611" s="34">
        <v>314</v>
      </c>
      <c r="X1611" s="34">
        <v>419</v>
      </c>
      <c r="Y1611" s="34">
        <v>287</v>
      </c>
      <c r="Z1611" s="34">
        <v>331</v>
      </c>
      <c r="AA1611" s="34">
        <v>281</v>
      </c>
      <c r="AB1611" s="34">
        <v>387</v>
      </c>
      <c r="AC1611" s="34">
        <v>393</v>
      </c>
    </row>
    <row r="1612" spans="1:29" x14ac:dyDescent="0.2">
      <c r="A1612" s="34" t="s">
        <v>62105</v>
      </c>
      <c r="B1612" s="34">
        <v>136</v>
      </c>
      <c r="C1612" s="34">
        <v>118</v>
      </c>
      <c r="D1612" s="34">
        <v>126</v>
      </c>
      <c r="E1612" s="34">
        <v>146</v>
      </c>
      <c r="F1612" s="34">
        <v>118</v>
      </c>
      <c r="G1612" s="34">
        <v>135</v>
      </c>
      <c r="H1612" s="34">
        <v>138</v>
      </c>
      <c r="I1612" s="34">
        <v>136</v>
      </c>
      <c r="J1612" s="34">
        <v>128</v>
      </c>
      <c r="K1612" s="34">
        <v>119</v>
      </c>
      <c r="L1612" s="34">
        <v>86</v>
      </c>
      <c r="M1612" s="34">
        <v>81</v>
      </c>
      <c r="N1612" s="34">
        <v>76</v>
      </c>
      <c r="O1612" s="34">
        <v>125</v>
      </c>
      <c r="P1612" s="34">
        <v>106</v>
      </c>
      <c r="Q1612" s="34">
        <v>137</v>
      </c>
      <c r="R1612" s="34">
        <v>112</v>
      </c>
      <c r="S1612" s="34">
        <v>101</v>
      </c>
      <c r="T1612" s="34">
        <v>117</v>
      </c>
      <c r="U1612" s="34">
        <v>83</v>
      </c>
      <c r="V1612" s="34">
        <v>156</v>
      </c>
      <c r="W1612" s="34">
        <v>119</v>
      </c>
      <c r="X1612" s="34">
        <v>134</v>
      </c>
      <c r="Y1612" s="34">
        <v>107</v>
      </c>
      <c r="Z1612" s="34">
        <v>128</v>
      </c>
      <c r="AA1612" s="34">
        <v>124</v>
      </c>
      <c r="AB1612" s="34">
        <v>114</v>
      </c>
      <c r="AC1612" s="34">
        <v>146</v>
      </c>
    </row>
    <row r="1613" spans="1:29" x14ac:dyDescent="0.2">
      <c r="A1613" s="34" t="s">
        <v>62106</v>
      </c>
      <c r="B1613" s="34">
        <v>177</v>
      </c>
      <c r="C1613" s="34">
        <v>206</v>
      </c>
      <c r="D1613" s="34">
        <v>206</v>
      </c>
      <c r="E1613" s="34">
        <v>175</v>
      </c>
      <c r="F1613" s="34">
        <v>171</v>
      </c>
      <c r="G1613" s="34">
        <v>186</v>
      </c>
      <c r="H1613" s="34">
        <v>188</v>
      </c>
      <c r="I1613" s="34">
        <v>145</v>
      </c>
      <c r="J1613" s="34">
        <v>159</v>
      </c>
      <c r="K1613" s="34">
        <v>199</v>
      </c>
      <c r="L1613" s="34">
        <v>141</v>
      </c>
      <c r="M1613" s="34">
        <v>158</v>
      </c>
      <c r="N1613" s="34">
        <v>167</v>
      </c>
      <c r="O1613" s="34">
        <v>170</v>
      </c>
      <c r="P1613" s="34">
        <v>159</v>
      </c>
      <c r="Q1613" s="34">
        <v>237</v>
      </c>
      <c r="R1613" s="34">
        <v>194</v>
      </c>
      <c r="S1613" s="34">
        <v>239</v>
      </c>
      <c r="T1613" s="34">
        <v>201</v>
      </c>
      <c r="U1613" s="34">
        <v>217</v>
      </c>
      <c r="V1613" s="34">
        <v>183</v>
      </c>
      <c r="W1613" s="34">
        <v>237</v>
      </c>
      <c r="X1613" s="34">
        <v>187</v>
      </c>
      <c r="Y1613" s="34">
        <v>259</v>
      </c>
      <c r="Z1613" s="34">
        <v>214</v>
      </c>
      <c r="AA1613" s="34">
        <v>261</v>
      </c>
      <c r="AB1613" s="34">
        <v>195</v>
      </c>
      <c r="AC1613" s="34">
        <v>345</v>
      </c>
    </row>
    <row r="1614" spans="1:29" x14ac:dyDescent="0.2">
      <c r="A1614" s="34" t="s">
        <v>62107</v>
      </c>
      <c r="B1614" s="34">
        <v>130</v>
      </c>
      <c r="C1614" s="34">
        <v>132</v>
      </c>
      <c r="D1614" s="34">
        <v>109</v>
      </c>
      <c r="E1614" s="34">
        <v>99</v>
      </c>
      <c r="F1614" s="34">
        <v>80</v>
      </c>
      <c r="G1614" s="34">
        <v>151</v>
      </c>
      <c r="H1614" s="34">
        <v>75</v>
      </c>
      <c r="I1614" s="34">
        <v>91</v>
      </c>
      <c r="J1614" s="34">
        <v>91</v>
      </c>
      <c r="K1614" s="34">
        <v>123</v>
      </c>
      <c r="L1614" s="34">
        <v>56</v>
      </c>
      <c r="M1614" s="34">
        <v>102</v>
      </c>
      <c r="N1614" s="34">
        <v>73</v>
      </c>
      <c r="O1614" s="34">
        <v>100</v>
      </c>
      <c r="P1614" s="34">
        <v>113</v>
      </c>
      <c r="Q1614" s="34">
        <v>122</v>
      </c>
      <c r="R1614" s="34">
        <v>125</v>
      </c>
      <c r="S1614" s="34">
        <v>152</v>
      </c>
      <c r="T1614" s="34">
        <v>78</v>
      </c>
      <c r="U1614" s="34">
        <v>110</v>
      </c>
      <c r="V1614" s="34">
        <v>128</v>
      </c>
      <c r="W1614" s="34">
        <v>114</v>
      </c>
      <c r="X1614" s="34">
        <v>110</v>
      </c>
      <c r="Y1614" s="34">
        <v>100</v>
      </c>
      <c r="Z1614" s="34">
        <v>136</v>
      </c>
      <c r="AA1614" s="34">
        <v>127</v>
      </c>
      <c r="AB1614" s="34">
        <v>117</v>
      </c>
      <c r="AC1614" s="34">
        <v>178</v>
      </c>
    </row>
    <row r="1615" spans="1:29" x14ac:dyDescent="0.2">
      <c r="A1615" s="34" t="s">
        <v>62108</v>
      </c>
      <c r="B1615" s="34">
        <v>72</v>
      </c>
      <c r="C1615" s="34">
        <v>89</v>
      </c>
      <c r="D1615" s="34">
        <v>72</v>
      </c>
      <c r="E1615" s="34">
        <v>119</v>
      </c>
      <c r="F1615" s="34">
        <v>77</v>
      </c>
      <c r="G1615" s="34">
        <v>91</v>
      </c>
      <c r="H1615" s="34">
        <v>73</v>
      </c>
      <c r="I1615" s="34">
        <v>83</v>
      </c>
      <c r="J1615" s="34">
        <v>74</v>
      </c>
      <c r="K1615" s="34">
        <v>66</v>
      </c>
      <c r="L1615" s="34">
        <v>47</v>
      </c>
      <c r="M1615" s="34">
        <v>76</v>
      </c>
      <c r="N1615" s="34">
        <v>66</v>
      </c>
      <c r="O1615" s="34">
        <v>45</v>
      </c>
      <c r="P1615" s="34">
        <v>67</v>
      </c>
      <c r="Q1615" s="34">
        <v>123</v>
      </c>
      <c r="R1615" s="34">
        <v>62</v>
      </c>
      <c r="S1615" s="34">
        <v>94</v>
      </c>
      <c r="T1615" s="34">
        <v>42</v>
      </c>
      <c r="U1615" s="34">
        <v>86</v>
      </c>
      <c r="V1615" s="34">
        <v>91</v>
      </c>
      <c r="W1615" s="34">
        <v>82</v>
      </c>
      <c r="X1615" s="34">
        <v>97</v>
      </c>
      <c r="Y1615" s="34">
        <v>115</v>
      </c>
      <c r="Z1615" s="34">
        <v>67</v>
      </c>
      <c r="AA1615" s="34">
        <v>120</v>
      </c>
      <c r="AB1615" s="34">
        <v>50</v>
      </c>
      <c r="AC1615" s="34">
        <v>131</v>
      </c>
    </row>
    <row r="1616" spans="1:29" x14ac:dyDescent="0.2">
      <c r="A1616" s="34" t="s">
        <v>62109</v>
      </c>
      <c r="B1616" s="34">
        <v>306</v>
      </c>
      <c r="C1616" s="34">
        <v>272</v>
      </c>
      <c r="D1616" s="34">
        <v>410</v>
      </c>
      <c r="E1616" s="34">
        <v>420</v>
      </c>
      <c r="F1616" s="34">
        <v>466</v>
      </c>
      <c r="G1616" s="34">
        <v>389</v>
      </c>
      <c r="H1616" s="34">
        <v>369</v>
      </c>
      <c r="I1616" s="34">
        <v>337</v>
      </c>
      <c r="J1616" s="34">
        <v>394</v>
      </c>
      <c r="K1616" s="34">
        <v>330</v>
      </c>
      <c r="L1616" s="34">
        <v>338</v>
      </c>
      <c r="M1616" s="34">
        <v>321</v>
      </c>
      <c r="N1616" s="34">
        <v>369</v>
      </c>
      <c r="O1616" s="34">
        <v>333</v>
      </c>
      <c r="P1616" s="34">
        <v>419</v>
      </c>
      <c r="Q1616" s="34">
        <v>484</v>
      </c>
      <c r="R1616" s="34">
        <v>593</v>
      </c>
      <c r="S1616" s="34">
        <v>478</v>
      </c>
      <c r="T1616" s="34">
        <v>404</v>
      </c>
      <c r="U1616" s="34">
        <v>379</v>
      </c>
      <c r="V1616" s="34">
        <v>448</v>
      </c>
      <c r="W1616" s="34">
        <v>414</v>
      </c>
      <c r="X1616" s="34">
        <v>572</v>
      </c>
      <c r="Y1616" s="34">
        <v>382</v>
      </c>
      <c r="Z1616" s="34">
        <v>459</v>
      </c>
      <c r="AA1616" s="34">
        <v>475</v>
      </c>
      <c r="AB1616" s="34">
        <v>508</v>
      </c>
      <c r="AC1616" s="34">
        <v>586</v>
      </c>
    </row>
    <row r="1617" spans="1:29" x14ac:dyDescent="0.2">
      <c r="A1617" s="34" t="s">
        <v>62110</v>
      </c>
      <c r="B1617" s="34">
        <v>218</v>
      </c>
      <c r="C1617" s="34">
        <v>122</v>
      </c>
      <c r="D1617" s="34">
        <v>217</v>
      </c>
      <c r="E1617" s="34">
        <v>156</v>
      </c>
      <c r="F1617" s="34">
        <v>209</v>
      </c>
      <c r="G1617" s="34">
        <v>161</v>
      </c>
      <c r="H1617" s="34">
        <v>245</v>
      </c>
      <c r="I1617" s="34">
        <v>134</v>
      </c>
      <c r="J1617" s="34">
        <v>236</v>
      </c>
      <c r="K1617" s="34">
        <v>210</v>
      </c>
      <c r="L1617" s="34">
        <v>236</v>
      </c>
      <c r="M1617" s="34">
        <v>183</v>
      </c>
      <c r="N1617" s="34">
        <v>206</v>
      </c>
      <c r="O1617" s="34">
        <v>167</v>
      </c>
      <c r="P1617" s="34">
        <v>209</v>
      </c>
      <c r="Q1617" s="34">
        <v>241</v>
      </c>
      <c r="R1617" s="34">
        <v>316</v>
      </c>
      <c r="S1617" s="34">
        <v>192</v>
      </c>
      <c r="T1617" s="34">
        <v>312</v>
      </c>
      <c r="U1617" s="34">
        <v>202</v>
      </c>
      <c r="V1617" s="34">
        <v>266</v>
      </c>
      <c r="W1617" s="34">
        <v>272</v>
      </c>
      <c r="X1617" s="34">
        <v>290</v>
      </c>
      <c r="Y1617" s="34">
        <v>236</v>
      </c>
      <c r="Z1617" s="34">
        <v>239</v>
      </c>
      <c r="AA1617" s="34">
        <v>245</v>
      </c>
      <c r="AB1617" s="34">
        <v>340</v>
      </c>
      <c r="AC1617" s="34">
        <v>326</v>
      </c>
    </row>
    <row r="1618" spans="1:29" x14ac:dyDescent="0.2">
      <c r="A1618" s="34" t="s">
        <v>62111</v>
      </c>
      <c r="B1618" s="34">
        <v>121</v>
      </c>
      <c r="C1618" s="34">
        <v>106</v>
      </c>
      <c r="D1618" s="34">
        <v>164</v>
      </c>
      <c r="E1618" s="34">
        <v>135</v>
      </c>
      <c r="F1618" s="34">
        <v>144</v>
      </c>
      <c r="G1618" s="34">
        <v>111</v>
      </c>
      <c r="H1618" s="34">
        <v>130</v>
      </c>
      <c r="I1618" s="34">
        <v>117</v>
      </c>
      <c r="J1618" s="34">
        <v>138</v>
      </c>
      <c r="K1618" s="34">
        <v>121</v>
      </c>
      <c r="L1618" s="34">
        <v>78</v>
      </c>
      <c r="M1618" s="34">
        <v>126</v>
      </c>
      <c r="N1618" s="34">
        <v>112</v>
      </c>
      <c r="O1618" s="34">
        <v>117</v>
      </c>
      <c r="P1618" s="34">
        <v>105</v>
      </c>
      <c r="Q1618" s="34">
        <v>170</v>
      </c>
      <c r="R1618" s="34">
        <v>162</v>
      </c>
      <c r="S1618" s="34">
        <v>146</v>
      </c>
      <c r="T1618" s="34">
        <v>98</v>
      </c>
      <c r="U1618" s="34">
        <v>121</v>
      </c>
      <c r="V1618" s="34">
        <v>136</v>
      </c>
      <c r="W1618" s="34">
        <v>144</v>
      </c>
      <c r="X1618" s="34">
        <v>177</v>
      </c>
      <c r="Y1618" s="34">
        <v>106</v>
      </c>
      <c r="Z1618" s="34">
        <v>122</v>
      </c>
      <c r="AA1618" s="34">
        <v>173</v>
      </c>
      <c r="AB1618" s="34">
        <v>97</v>
      </c>
      <c r="AC1618" s="34">
        <v>160</v>
      </c>
    </row>
    <row r="1619" spans="1:29" x14ac:dyDescent="0.2">
      <c r="A1619" s="34" t="s">
        <v>62112</v>
      </c>
      <c r="B1619" s="34">
        <v>336</v>
      </c>
      <c r="C1619" s="34">
        <v>353</v>
      </c>
      <c r="D1619" s="34">
        <v>488</v>
      </c>
      <c r="E1619" s="34">
        <v>367</v>
      </c>
      <c r="F1619" s="34">
        <v>434</v>
      </c>
      <c r="G1619" s="34">
        <v>327</v>
      </c>
      <c r="H1619" s="34">
        <v>408</v>
      </c>
      <c r="I1619" s="34">
        <v>309</v>
      </c>
      <c r="J1619" s="34">
        <v>355</v>
      </c>
      <c r="K1619" s="34">
        <v>411</v>
      </c>
      <c r="L1619" s="34">
        <v>260</v>
      </c>
      <c r="M1619" s="34">
        <v>279</v>
      </c>
      <c r="N1619" s="34">
        <v>336</v>
      </c>
      <c r="O1619" s="34">
        <v>271</v>
      </c>
      <c r="P1619" s="34">
        <v>326</v>
      </c>
      <c r="Q1619" s="34">
        <v>422</v>
      </c>
      <c r="R1619" s="34">
        <v>438</v>
      </c>
      <c r="S1619" s="34">
        <v>492</v>
      </c>
      <c r="T1619" s="34">
        <v>376</v>
      </c>
      <c r="U1619" s="34">
        <v>308</v>
      </c>
      <c r="V1619" s="34">
        <v>432</v>
      </c>
      <c r="W1619" s="34">
        <v>331</v>
      </c>
      <c r="X1619" s="34">
        <v>498</v>
      </c>
      <c r="Y1619" s="34">
        <v>353</v>
      </c>
      <c r="Z1619" s="34">
        <v>485</v>
      </c>
      <c r="AA1619" s="34">
        <v>431</v>
      </c>
      <c r="AB1619" s="34">
        <v>368</v>
      </c>
      <c r="AC1619" s="34">
        <v>531</v>
      </c>
    </row>
    <row r="1620" spans="1:29" x14ac:dyDescent="0.2">
      <c r="A1620" s="34" t="s">
        <v>62113</v>
      </c>
      <c r="B1620" s="34">
        <v>61</v>
      </c>
      <c r="C1620" s="34">
        <v>53</v>
      </c>
      <c r="D1620" s="34">
        <v>63</v>
      </c>
      <c r="E1620" s="34">
        <v>71</v>
      </c>
      <c r="F1620" s="34">
        <v>43</v>
      </c>
      <c r="G1620" s="34">
        <v>49</v>
      </c>
      <c r="H1620" s="34">
        <v>27</v>
      </c>
      <c r="I1620" s="34">
        <v>33</v>
      </c>
      <c r="J1620" s="34">
        <v>44</v>
      </c>
      <c r="K1620" s="34">
        <v>49</v>
      </c>
      <c r="L1620" s="34">
        <v>27</v>
      </c>
      <c r="M1620" s="34">
        <v>60</v>
      </c>
      <c r="N1620" s="34">
        <v>36</v>
      </c>
      <c r="O1620" s="34">
        <v>29</v>
      </c>
      <c r="P1620" s="34">
        <v>64</v>
      </c>
      <c r="Q1620" s="34">
        <v>48</v>
      </c>
      <c r="R1620" s="34">
        <v>35</v>
      </c>
      <c r="S1620" s="34">
        <v>56</v>
      </c>
      <c r="T1620" s="34">
        <v>28</v>
      </c>
      <c r="U1620" s="34">
        <v>29</v>
      </c>
      <c r="V1620" s="34">
        <v>52</v>
      </c>
      <c r="W1620" s="34">
        <v>28</v>
      </c>
      <c r="X1620" s="34">
        <v>85</v>
      </c>
      <c r="Y1620" s="34">
        <v>36</v>
      </c>
      <c r="Z1620" s="34">
        <v>76</v>
      </c>
      <c r="AA1620" s="34">
        <v>57</v>
      </c>
      <c r="AB1620" s="34">
        <v>39</v>
      </c>
      <c r="AC1620" s="34">
        <v>76</v>
      </c>
    </row>
    <row r="1621" spans="1:29" x14ac:dyDescent="0.2">
      <c r="A1621" s="34" t="s">
        <v>62114</v>
      </c>
      <c r="B1621" s="34">
        <v>1836</v>
      </c>
      <c r="C1621" s="34">
        <v>859</v>
      </c>
      <c r="D1621" s="34">
        <v>1271</v>
      </c>
      <c r="E1621" s="34">
        <v>898</v>
      </c>
      <c r="F1621" s="34">
        <v>1423</v>
      </c>
      <c r="G1621" s="34">
        <v>912</v>
      </c>
      <c r="H1621" s="34">
        <v>1506</v>
      </c>
      <c r="I1621" s="34">
        <v>836</v>
      </c>
      <c r="J1621" s="34">
        <v>1526</v>
      </c>
      <c r="K1621" s="34">
        <v>888</v>
      </c>
      <c r="L1621" s="34">
        <v>2033</v>
      </c>
      <c r="M1621" s="34">
        <v>841</v>
      </c>
      <c r="N1621" s="34">
        <v>1393</v>
      </c>
      <c r="O1621" s="34">
        <v>953</v>
      </c>
      <c r="P1621" s="34">
        <v>1508</v>
      </c>
      <c r="Q1621" s="34">
        <v>1407</v>
      </c>
      <c r="R1621" s="34">
        <v>2156</v>
      </c>
      <c r="S1621" s="34">
        <v>1095</v>
      </c>
      <c r="T1621" s="34">
        <v>2545</v>
      </c>
      <c r="U1621" s="34">
        <v>1139</v>
      </c>
      <c r="V1621" s="34">
        <v>2108</v>
      </c>
      <c r="W1621" s="34">
        <v>1863</v>
      </c>
      <c r="X1621" s="34">
        <v>1822</v>
      </c>
      <c r="Y1621" s="34">
        <v>1577</v>
      </c>
      <c r="Z1621" s="34">
        <v>1619</v>
      </c>
      <c r="AA1621" s="34">
        <v>1160</v>
      </c>
      <c r="AB1621" s="34">
        <v>2795</v>
      </c>
      <c r="AC1621" s="34">
        <v>1722</v>
      </c>
    </row>
    <row r="1622" spans="1:29" x14ac:dyDescent="0.2">
      <c r="A1622" s="34" t="s">
        <v>62115</v>
      </c>
      <c r="B1622" s="34">
        <v>258</v>
      </c>
      <c r="C1622" s="34">
        <v>276</v>
      </c>
      <c r="D1622" s="34">
        <v>451</v>
      </c>
      <c r="E1622" s="34">
        <v>277</v>
      </c>
      <c r="F1622" s="34">
        <v>374</v>
      </c>
      <c r="G1622" s="34">
        <v>221</v>
      </c>
      <c r="H1622" s="34">
        <v>380</v>
      </c>
      <c r="I1622" s="34">
        <v>248</v>
      </c>
      <c r="J1622" s="34">
        <v>339</v>
      </c>
      <c r="K1622" s="34">
        <v>278</v>
      </c>
      <c r="L1622" s="34">
        <v>229</v>
      </c>
      <c r="M1622" s="34">
        <v>249</v>
      </c>
      <c r="N1622" s="34">
        <v>319</v>
      </c>
      <c r="O1622" s="34">
        <v>249</v>
      </c>
      <c r="P1622" s="34">
        <v>309</v>
      </c>
      <c r="Q1622" s="34">
        <v>320</v>
      </c>
      <c r="R1622" s="34">
        <v>406</v>
      </c>
      <c r="S1622" s="34">
        <v>310</v>
      </c>
      <c r="T1622" s="34">
        <v>347</v>
      </c>
      <c r="U1622" s="34">
        <v>239</v>
      </c>
      <c r="V1622" s="34">
        <v>347</v>
      </c>
      <c r="W1622" s="34">
        <v>292</v>
      </c>
      <c r="X1622" s="34">
        <v>415</v>
      </c>
      <c r="Y1622" s="34">
        <v>280</v>
      </c>
      <c r="Z1622" s="34">
        <v>377</v>
      </c>
      <c r="AA1622" s="34">
        <v>310</v>
      </c>
      <c r="AB1622" s="34">
        <v>347</v>
      </c>
      <c r="AC1622" s="34">
        <v>389</v>
      </c>
    </row>
    <row r="1623" spans="1:29" x14ac:dyDescent="0.2">
      <c r="A1623" s="34" t="s">
        <v>62116</v>
      </c>
      <c r="B1623" s="34">
        <v>214</v>
      </c>
      <c r="C1623" s="34">
        <v>292</v>
      </c>
      <c r="D1623" s="34">
        <v>223</v>
      </c>
      <c r="E1623" s="34">
        <v>422</v>
      </c>
      <c r="F1623" s="34">
        <v>212</v>
      </c>
      <c r="G1623" s="34">
        <v>353</v>
      </c>
      <c r="H1623" s="34">
        <v>172</v>
      </c>
      <c r="I1623" s="34">
        <v>304</v>
      </c>
      <c r="J1623" s="34">
        <v>179</v>
      </c>
      <c r="K1623" s="34">
        <v>288</v>
      </c>
      <c r="L1623" s="34">
        <v>113</v>
      </c>
      <c r="M1623" s="34">
        <v>230</v>
      </c>
      <c r="N1623" s="34">
        <v>160</v>
      </c>
      <c r="O1623" s="34">
        <v>225</v>
      </c>
      <c r="P1623" s="34">
        <v>207</v>
      </c>
      <c r="Q1623" s="34">
        <v>386</v>
      </c>
      <c r="R1623" s="34">
        <v>230</v>
      </c>
      <c r="S1623" s="34">
        <v>413</v>
      </c>
      <c r="T1623" s="34">
        <v>176</v>
      </c>
      <c r="U1623" s="34">
        <v>249</v>
      </c>
      <c r="V1623" s="34">
        <v>200</v>
      </c>
      <c r="W1623" s="34">
        <v>236</v>
      </c>
      <c r="X1623" s="34">
        <v>265</v>
      </c>
      <c r="Y1623" s="34">
        <v>274</v>
      </c>
      <c r="Z1623" s="34">
        <v>303</v>
      </c>
      <c r="AA1623" s="34">
        <v>375</v>
      </c>
      <c r="AB1623" s="34">
        <v>203</v>
      </c>
      <c r="AC1623" s="34">
        <v>466</v>
      </c>
    </row>
    <row r="1624" spans="1:29" x14ac:dyDescent="0.2">
      <c r="A1624" s="34" t="s">
        <v>62117</v>
      </c>
      <c r="B1624" s="34">
        <v>201</v>
      </c>
      <c r="C1624" s="34">
        <v>124</v>
      </c>
      <c r="D1624" s="34">
        <v>180</v>
      </c>
      <c r="E1624" s="34">
        <v>143</v>
      </c>
      <c r="F1624" s="34">
        <v>182</v>
      </c>
      <c r="G1624" s="34">
        <v>157</v>
      </c>
      <c r="H1624" s="34">
        <v>142</v>
      </c>
      <c r="I1624" s="34">
        <v>142</v>
      </c>
      <c r="J1624" s="34">
        <v>161</v>
      </c>
      <c r="K1624" s="34">
        <v>120</v>
      </c>
      <c r="L1624" s="34">
        <v>165</v>
      </c>
      <c r="M1624" s="34">
        <v>135</v>
      </c>
      <c r="N1624" s="34">
        <v>139</v>
      </c>
      <c r="O1624" s="34">
        <v>123</v>
      </c>
      <c r="P1624" s="34">
        <v>138</v>
      </c>
      <c r="Q1624" s="34">
        <v>198</v>
      </c>
      <c r="R1624" s="34">
        <v>242</v>
      </c>
      <c r="S1624" s="34">
        <v>167</v>
      </c>
      <c r="T1624" s="34">
        <v>216</v>
      </c>
      <c r="U1624" s="34">
        <v>137</v>
      </c>
      <c r="V1624" s="34">
        <v>222</v>
      </c>
      <c r="W1624" s="34">
        <v>180</v>
      </c>
      <c r="X1624" s="34">
        <v>258</v>
      </c>
      <c r="Y1624" s="34">
        <v>163</v>
      </c>
      <c r="Z1624" s="34">
        <v>211</v>
      </c>
      <c r="AA1624" s="34">
        <v>184</v>
      </c>
      <c r="AB1624" s="34">
        <v>236</v>
      </c>
      <c r="AC1624" s="34">
        <v>214</v>
      </c>
    </row>
    <row r="1625" spans="1:29" x14ac:dyDescent="0.2">
      <c r="A1625" s="34" t="s">
        <v>62118</v>
      </c>
      <c r="B1625" s="34">
        <v>104</v>
      </c>
      <c r="C1625" s="34">
        <v>99</v>
      </c>
      <c r="D1625" s="34">
        <v>132</v>
      </c>
      <c r="E1625" s="34">
        <v>81</v>
      </c>
      <c r="F1625" s="34">
        <v>100</v>
      </c>
      <c r="G1625" s="34">
        <v>103</v>
      </c>
      <c r="H1625" s="34">
        <v>76</v>
      </c>
      <c r="I1625" s="34">
        <v>93</v>
      </c>
      <c r="J1625" s="34">
        <v>78</v>
      </c>
      <c r="K1625" s="34">
        <v>114</v>
      </c>
      <c r="L1625" s="34">
        <v>44</v>
      </c>
      <c r="M1625" s="34">
        <v>70</v>
      </c>
      <c r="N1625" s="34">
        <v>60</v>
      </c>
      <c r="O1625" s="34">
        <v>82</v>
      </c>
      <c r="P1625" s="34">
        <v>72</v>
      </c>
      <c r="Q1625" s="34">
        <v>86</v>
      </c>
      <c r="R1625" s="34">
        <v>88</v>
      </c>
      <c r="S1625" s="34">
        <v>125</v>
      </c>
      <c r="T1625" s="34">
        <v>76</v>
      </c>
      <c r="U1625" s="34">
        <v>75</v>
      </c>
      <c r="V1625" s="34">
        <v>75</v>
      </c>
      <c r="W1625" s="34">
        <v>67</v>
      </c>
      <c r="X1625" s="34">
        <v>124</v>
      </c>
      <c r="Y1625" s="34">
        <v>95</v>
      </c>
      <c r="Z1625" s="34">
        <v>111</v>
      </c>
      <c r="AA1625" s="34">
        <v>114</v>
      </c>
      <c r="AB1625" s="34">
        <v>83</v>
      </c>
      <c r="AC1625" s="34">
        <v>149</v>
      </c>
    </row>
    <row r="1626" spans="1:29" x14ac:dyDescent="0.2">
      <c r="A1626" s="34" t="s">
        <v>62119</v>
      </c>
      <c r="B1626" s="34">
        <v>134</v>
      </c>
      <c r="C1626" s="34">
        <v>139</v>
      </c>
      <c r="D1626" s="34">
        <v>190</v>
      </c>
      <c r="E1626" s="34">
        <v>167</v>
      </c>
      <c r="F1626" s="34">
        <v>188</v>
      </c>
      <c r="G1626" s="34">
        <v>148</v>
      </c>
      <c r="H1626" s="34">
        <v>153</v>
      </c>
      <c r="I1626" s="34">
        <v>153</v>
      </c>
      <c r="J1626" s="34">
        <v>142</v>
      </c>
      <c r="K1626" s="34">
        <v>164</v>
      </c>
      <c r="L1626" s="34">
        <v>102</v>
      </c>
      <c r="M1626" s="34">
        <v>147</v>
      </c>
      <c r="N1626" s="34">
        <v>131</v>
      </c>
      <c r="O1626" s="34">
        <v>155</v>
      </c>
      <c r="P1626" s="34">
        <v>159</v>
      </c>
      <c r="Q1626" s="34">
        <v>185</v>
      </c>
      <c r="R1626" s="34">
        <v>164</v>
      </c>
      <c r="S1626" s="34">
        <v>189</v>
      </c>
      <c r="T1626" s="34">
        <v>130</v>
      </c>
      <c r="U1626" s="34">
        <v>150</v>
      </c>
      <c r="V1626" s="34">
        <v>222</v>
      </c>
      <c r="W1626" s="34">
        <v>151</v>
      </c>
      <c r="X1626" s="34">
        <v>166</v>
      </c>
      <c r="Y1626" s="34">
        <v>167</v>
      </c>
      <c r="Z1626" s="34">
        <v>197</v>
      </c>
      <c r="AA1626" s="34">
        <v>237</v>
      </c>
      <c r="AB1626" s="34">
        <v>160</v>
      </c>
      <c r="AC1626" s="34">
        <v>264</v>
      </c>
    </row>
    <row r="1627" spans="1:29" x14ac:dyDescent="0.2">
      <c r="A1627" s="34" t="s">
        <v>62120</v>
      </c>
      <c r="B1627" s="34">
        <v>109</v>
      </c>
      <c r="C1627" s="34">
        <v>106</v>
      </c>
      <c r="D1627" s="34">
        <v>98</v>
      </c>
      <c r="E1627" s="34">
        <v>121</v>
      </c>
      <c r="F1627" s="34">
        <v>100</v>
      </c>
      <c r="G1627" s="34">
        <v>166</v>
      </c>
      <c r="H1627" s="34">
        <v>80</v>
      </c>
      <c r="I1627" s="34">
        <v>119</v>
      </c>
      <c r="J1627" s="34">
        <v>89</v>
      </c>
      <c r="K1627" s="34">
        <v>136</v>
      </c>
      <c r="L1627" s="34">
        <v>80</v>
      </c>
      <c r="M1627" s="34">
        <v>107</v>
      </c>
      <c r="N1627" s="34">
        <v>73</v>
      </c>
      <c r="O1627" s="34">
        <v>139</v>
      </c>
      <c r="P1627" s="34">
        <v>93</v>
      </c>
      <c r="Q1627" s="34">
        <v>166</v>
      </c>
      <c r="R1627" s="34">
        <v>158</v>
      </c>
      <c r="S1627" s="34">
        <v>133</v>
      </c>
      <c r="T1627" s="34">
        <v>121</v>
      </c>
      <c r="U1627" s="34">
        <v>134</v>
      </c>
      <c r="V1627" s="34">
        <v>133</v>
      </c>
      <c r="W1627" s="34">
        <v>160</v>
      </c>
      <c r="X1627" s="34">
        <v>79</v>
      </c>
      <c r="Y1627" s="34">
        <v>122</v>
      </c>
      <c r="Z1627" s="34">
        <v>102</v>
      </c>
      <c r="AA1627" s="34">
        <v>173</v>
      </c>
      <c r="AB1627" s="34">
        <v>133</v>
      </c>
      <c r="AC1627" s="34">
        <v>167</v>
      </c>
    </row>
    <row r="1628" spans="1:29" x14ac:dyDescent="0.2">
      <c r="A1628" s="34" t="s">
        <v>62121</v>
      </c>
      <c r="B1628" s="34">
        <v>173</v>
      </c>
      <c r="C1628" s="34">
        <v>160</v>
      </c>
      <c r="D1628" s="34">
        <v>187</v>
      </c>
      <c r="E1628" s="34">
        <v>159</v>
      </c>
      <c r="F1628" s="34">
        <v>206</v>
      </c>
      <c r="G1628" s="34">
        <v>114</v>
      </c>
      <c r="H1628" s="34">
        <v>178</v>
      </c>
      <c r="I1628" s="34">
        <v>153</v>
      </c>
      <c r="J1628" s="34">
        <v>147</v>
      </c>
      <c r="K1628" s="34">
        <v>134</v>
      </c>
      <c r="L1628" s="34">
        <v>142</v>
      </c>
      <c r="M1628" s="34">
        <v>149</v>
      </c>
      <c r="N1628" s="34">
        <v>152</v>
      </c>
      <c r="O1628" s="34">
        <v>155</v>
      </c>
      <c r="P1628" s="34">
        <v>176</v>
      </c>
      <c r="Q1628" s="34">
        <v>178</v>
      </c>
      <c r="R1628" s="34">
        <v>187</v>
      </c>
      <c r="S1628" s="34">
        <v>189</v>
      </c>
      <c r="T1628" s="34">
        <v>157</v>
      </c>
      <c r="U1628" s="34">
        <v>171</v>
      </c>
      <c r="V1628" s="34">
        <v>248</v>
      </c>
      <c r="W1628" s="34">
        <v>223</v>
      </c>
      <c r="X1628" s="34">
        <v>185</v>
      </c>
      <c r="Y1628" s="34">
        <v>155</v>
      </c>
      <c r="Z1628" s="34">
        <v>235</v>
      </c>
      <c r="AA1628" s="34">
        <v>210</v>
      </c>
      <c r="AB1628" s="34">
        <v>204</v>
      </c>
      <c r="AC1628" s="34">
        <v>213</v>
      </c>
    </row>
    <row r="1629" spans="1:29" x14ac:dyDescent="0.2">
      <c r="A1629" s="34" t="s">
        <v>62122</v>
      </c>
      <c r="B1629" s="34">
        <v>212</v>
      </c>
      <c r="C1629" s="34">
        <v>167</v>
      </c>
      <c r="D1629" s="34">
        <v>291</v>
      </c>
      <c r="E1629" s="34">
        <v>247</v>
      </c>
      <c r="F1629" s="34">
        <v>242</v>
      </c>
      <c r="G1629" s="34">
        <v>184</v>
      </c>
      <c r="H1629" s="34">
        <v>238</v>
      </c>
      <c r="I1629" s="34">
        <v>184</v>
      </c>
      <c r="J1629" s="34">
        <v>214</v>
      </c>
      <c r="K1629" s="34">
        <v>208</v>
      </c>
      <c r="L1629" s="34">
        <v>138</v>
      </c>
      <c r="M1629" s="34">
        <v>198</v>
      </c>
      <c r="N1629" s="34">
        <v>228</v>
      </c>
      <c r="O1629" s="34">
        <v>185</v>
      </c>
      <c r="P1629" s="34">
        <v>220</v>
      </c>
      <c r="Q1629" s="34">
        <v>198</v>
      </c>
      <c r="R1629" s="34">
        <v>259</v>
      </c>
      <c r="S1629" s="34">
        <v>268</v>
      </c>
      <c r="T1629" s="34">
        <v>209</v>
      </c>
      <c r="U1629" s="34">
        <v>171</v>
      </c>
      <c r="V1629" s="34">
        <v>229</v>
      </c>
      <c r="W1629" s="34">
        <v>185</v>
      </c>
      <c r="X1629" s="34">
        <v>335</v>
      </c>
      <c r="Y1629" s="34">
        <v>203</v>
      </c>
      <c r="Z1629" s="34">
        <v>288</v>
      </c>
      <c r="AA1629" s="34">
        <v>254</v>
      </c>
      <c r="AB1629" s="34">
        <v>250</v>
      </c>
      <c r="AC1629" s="34">
        <v>346</v>
      </c>
    </row>
    <row r="1630" spans="1:29" x14ac:dyDescent="0.2">
      <c r="A1630" s="34" t="s">
        <v>62123</v>
      </c>
      <c r="B1630" s="34">
        <v>39</v>
      </c>
      <c r="C1630" s="34">
        <v>32</v>
      </c>
      <c r="D1630" s="34">
        <v>76</v>
      </c>
      <c r="E1630" s="34">
        <v>45</v>
      </c>
      <c r="F1630" s="34">
        <v>73</v>
      </c>
      <c r="G1630" s="34">
        <v>23</v>
      </c>
      <c r="H1630" s="34">
        <v>61</v>
      </c>
      <c r="I1630" s="34">
        <v>50</v>
      </c>
      <c r="J1630" s="34">
        <v>46</v>
      </c>
      <c r="K1630" s="34">
        <v>31</v>
      </c>
      <c r="L1630" s="34">
        <v>37</v>
      </c>
      <c r="M1630" s="34">
        <v>51</v>
      </c>
      <c r="N1630" s="34">
        <v>39</v>
      </c>
      <c r="O1630" s="34">
        <v>27</v>
      </c>
      <c r="P1630" s="34">
        <v>52</v>
      </c>
      <c r="Q1630" s="34">
        <v>52</v>
      </c>
      <c r="R1630" s="34">
        <v>45</v>
      </c>
      <c r="S1630" s="34">
        <v>49</v>
      </c>
      <c r="T1630" s="34">
        <v>41</v>
      </c>
      <c r="U1630" s="34">
        <v>39</v>
      </c>
      <c r="V1630" s="34">
        <v>68</v>
      </c>
      <c r="W1630" s="34">
        <v>49</v>
      </c>
      <c r="X1630" s="34">
        <v>76</v>
      </c>
      <c r="Y1630" s="34">
        <v>35</v>
      </c>
      <c r="Z1630" s="34">
        <v>57</v>
      </c>
      <c r="AA1630" s="34">
        <v>57</v>
      </c>
      <c r="AB1630" s="34">
        <v>49</v>
      </c>
      <c r="AC1630" s="34">
        <v>92</v>
      </c>
    </row>
    <row r="1631" spans="1:29" x14ac:dyDescent="0.2">
      <c r="A1631" s="34" t="s">
        <v>62124</v>
      </c>
      <c r="B1631" s="34">
        <v>168</v>
      </c>
      <c r="C1631" s="34">
        <v>132</v>
      </c>
      <c r="D1631" s="34">
        <v>151</v>
      </c>
      <c r="E1631" s="34">
        <v>157</v>
      </c>
      <c r="F1631" s="34">
        <v>153</v>
      </c>
      <c r="G1631" s="34">
        <v>161</v>
      </c>
      <c r="H1631" s="34">
        <v>133</v>
      </c>
      <c r="I1631" s="34">
        <v>138</v>
      </c>
      <c r="J1631" s="34">
        <v>161</v>
      </c>
      <c r="K1631" s="34">
        <v>198</v>
      </c>
      <c r="L1631" s="34">
        <v>70</v>
      </c>
      <c r="M1631" s="34">
        <v>116</v>
      </c>
      <c r="N1631" s="34">
        <v>119</v>
      </c>
      <c r="O1631" s="34">
        <v>130</v>
      </c>
      <c r="P1631" s="34">
        <v>138</v>
      </c>
      <c r="Q1631" s="34">
        <v>166</v>
      </c>
      <c r="R1631" s="34">
        <v>152</v>
      </c>
      <c r="S1631" s="34">
        <v>183</v>
      </c>
      <c r="T1631" s="34">
        <v>146</v>
      </c>
      <c r="U1631" s="34">
        <v>156</v>
      </c>
      <c r="V1631" s="34">
        <v>184</v>
      </c>
      <c r="W1631" s="34">
        <v>162</v>
      </c>
      <c r="X1631" s="34">
        <v>194</v>
      </c>
      <c r="Y1631" s="34">
        <v>164</v>
      </c>
      <c r="Z1631" s="34">
        <v>154</v>
      </c>
      <c r="AA1631" s="34">
        <v>214</v>
      </c>
      <c r="AB1631" s="34">
        <v>147</v>
      </c>
      <c r="AC1631" s="34">
        <v>226</v>
      </c>
    </row>
    <row r="1632" spans="1:29" x14ac:dyDescent="0.2">
      <c r="A1632" s="34" t="s">
        <v>62125</v>
      </c>
      <c r="B1632" s="34">
        <v>166</v>
      </c>
      <c r="C1632" s="34">
        <v>49</v>
      </c>
      <c r="D1632" s="34">
        <v>85</v>
      </c>
      <c r="E1632" s="34">
        <v>54</v>
      </c>
      <c r="F1632" s="34">
        <v>103</v>
      </c>
      <c r="G1632" s="34">
        <v>88</v>
      </c>
      <c r="H1632" s="34">
        <v>92</v>
      </c>
      <c r="I1632" s="34">
        <v>69</v>
      </c>
      <c r="J1632" s="34">
        <v>70</v>
      </c>
      <c r="K1632" s="34">
        <v>78</v>
      </c>
      <c r="L1632" s="34">
        <v>81</v>
      </c>
      <c r="M1632" s="34">
        <v>65</v>
      </c>
      <c r="N1632" s="34">
        <v>67</v>
      </c>
      <c r="O1632" s="34">
        <v>65</v>
      </c>
      <c r="P1632" s="34">
        <v>76</v>
      </c>
      <c r="Q1632" s="34">
        <v>98</v>
      </c>
      <c r="R1632" s="34">
        <v>120</v>
      </c>
      <c r="S1632" s="34">
        <v>79</v>
      </c>
      <c r="T1632" s="34">
        <v>84</v>
      </c>
      <c r="U1632" s="34">
        <v>43</v>
      </c>
      <c r="V1632" s="34">
        <v>151</v>
      </c>
      <c r="W1632" s="34">
        <v>79</v>
      </c>
      <c r="X1632" s="34">
        <v>119</v>
      </c>
      <c r="Y1632" s="34">
        <v>94</v>
      </c>
      <c r="Z1632" s="34">
        <v>108</v>
      </c>
      <c r="AA1632" s="34">
        <v>91</v>
      </c>
      <c r="AB1632" s="34">
        <v>76</v>
      </c>
      <c r="AC1632" s="34">
        <v>112</v>
      </c>
    </row>
    <row r="1633" spans="1:29" x14ac:dyDescent="0.2">
      <c r="A1633" s="34" t="s">
        <v>62126</v>
      </c>
      <c r="B1633" s="34">
        <v>167</v>
      </c>
      <c r="C1633" s="34">
        <v>169</v>
      </c>
      <c r="D1633" s="34">
        <v>294</v>
      </c>
      <c r="E1633" s="34">
        <v>213</v>
      </c>
      <c r="F1633" s="34">
        <v>238</v>
      </c>
      <c r="G1633" s="34">
        <v>142</v>
      </c>
      <c r="H1633" s="34">
        <v>236</v>
      </c>
      <c r="I1633" s="34">
        <v>177</v>
      </c>
      <c r="J1633" s="34">
        <v>184</v>
      </c>
      <c r="K1633" s="34">
        <v>154</v>
      </c>
      <c r="L1633" s="34">
        <v>146</v>
      </c>
      <c r="M1633" s="34">
        <v>167</v>
      </c>
      <c r="N1633" s="34">
        <v>220</v>
      </c>
      <c r="O1633" s="34">
        <v>172</v>
      </c>
      <c r="P1633" s="34">
        <v>157</v>
      </c>
      <c r="Q1633" s="34">
        <v>169</v>
      </c>
      <c r="R1633" s="34">
        <v>247</v>
      </c>
      <c r="S1633" s="34">
        <v>250</v>
      </c>
      <c r="T1633" s="34">
        <v>217</v>
      </c>
      <c r="U1633" s="34">
        <v>188</v>
      </c>
      <c r="V1633" s="34">
        <v>307</v>
      </c>
      <c r="W1633" s="34">
        <v>225</v>
      </c>
      <c r="X1633" s="34">
        <v>287</v>
      </c>
      <c r="Y1633" s="34">
        <v>233</v>
      </c>
      <c r="Z1633" s="34">
        <v>286</v>
      </c>
      <c r="AA1633" s="34">
        <v>213</v>
      </c>
      <c r="AB1633" s="34">
        <v>271</v>
      </c>
      <c r="AC1633" s="34">
        <v>389</v>
      </c>
    </row>
    <row r="1634" spans="1:29" x14ac:dyDescent="0.2">
      <c r="A1634" s="34" t="s">
        <v>62127</v>
      </c>
      <c r="B1634" s="34">
        <v>137</v>
      </c>
      <c r="C1634" s="34">
        <v>156</v>
      </c>
      <c r="D1634" s="34">
        <v>192</v>
      </c>
      <c r="E1634" s="34">
        <v>137</v>
      </c>
      <c r="F1634" s="34">
        <v>186</v>
      </c>
      <c r="G1634" s="34">
        <v>173</v>
      </c>
      <c r="H1634" s="34">
        <v>204</v>
      </c>
      <c r="I1634" s="34">
        <v>120</v>
      </c>
      <c r="J1634" s="34">
        <v>139</v>
      </c>
      <c r="K1634" s="34">
        <v>147</v>
      </c>
      <c r="L1634" s="34">
        <v>145</v>
      </c>
      <c r="M1634" s="34">
        <v>113</v>
      </c>
      <c r="N1634" s="34">
        <v>152</v>
      </c>
      <c r="O1634" s="34">
        <v>138</v>
      </c>
      <c r="P1634" s="34">
        <v>140</v>
      </c>
      <c r="Q1634" s="34">
        <v>165</v>
      </c>
      <c r="R1634" s="34">
        <v>246</v>
      </c>
      <c r="S1634" s="34">
        <v>172</v>
      </c>
      <c r="T1634" s="34">
        <v>179</v>
      </c>
      <c r="U1634" s="34">
        <v>116</v>
      </c>
      <c r="V1634" s="34">
        <v>148</v>
      </c>
      <c r="W1634" s="34">
        <v>164</v>
      </c>
      <c r="X1634" s="34">
        <v>192</v>
      </c>
      <c r="Y1634" s="34">
        <v>170</v>
      </c>
      <c r="Z1634" s="34">
        <v>162</v>
      </c>
      <c r="AA1634" s="34">
        <v>147</v>
      </c>
      <c r="AB1634" s="34">
        <v>196</v>
      </c>
      <c r="AC1634" s="34">
        <v>251</v>
      </c>
    </row>
    <row r="1635" spans="1:29" x14ac:dyDescent="0.2">
      <c r="A1635" s="34" t="s">
        <v>62128</v>
      </c>
      <c r="B1635" s="34">
        <v>249</v>
      </c>
      <c r="C1635" s="34">
        <v>194</v>
      </c>
      <c r="D1635" s="34">
        <v>177</v>
      </c>
      <c r="E1635" s="34">
        <v>236</v>
      </c>
      <c r="F1635" s="34">
        <v>234</v>
      </c>
      <c r="G1635" s="34">
        <v>248</v>
      </c>
      <c r="H1635" s="34">
        <v>225</v>
      </c>
      <c r="I1635" s="34">
        <v>193</v>
      </c>
      <c r="J1635" s="34">
        <v>230</v>
      </c>
      <c r="K1635" s="34">
        <v>257</v>
      </c>
      <c r="L1635" s="34">
        <v>190</v>
      </c>
      <c r="M1635" s="34">
        <v>186</v>
      </c>
      <c r="N1635" s="34">
        <v>176</v>
      </c>
      <c r="O1635" s="34">
        <v>199</v>
      </c>
      <c r="P1635" s="34">
        <v>232</v>
      </c>
      <c r="Q1635" s="34">
        <v>245</v>
      </c>
      <c r="R1635" s="34">
        <v>252</v>
      </c>
      <c r="S1635" s="34">
        <v>264</v>
      </c>
      <c r="T1635" s="34">
        <v>252</v>
      </c>
      <c r="U1635" s="34">
        <v>256</v>
      </c>
      <c r="V1635" s="34">
        <v>340</v>
      </c>
      <c r="W1635" s="34">
        <v>288</v>
      </c>
      <c r="X1635" s="34">
        <v>224</v>
      </c>
      <c r="Y1635" s="34">
        <v>288</v>
      </c>
      <c r="Z1635" s="34">
        <v>192</v>
      </c>
      <c r="AA1635" s="34">
        <v>257</v>
      </c>
      <c r="AB1635" s="34">
        <v>293</v>
      </c>
      <c r="AC1635" s="34">
        <v>387</v>
      </c>
    </row>
    <row r="1636" spans="1:29" x14ac:dyDescent="0.2">
      <c r="A1636" s="34" t="s">
        <v>62129</v>
      </c>
      <c r="B1636" s="34">
        <v>138</v>
      </c>
      <c r="C1636" s="34">
        <v>132</v>
      </c>
      <c r="D1636" s="34">
        <v>138</v>
      </c>
      <c r="E1636" s="34">
        <v>140</v>
      </c>
      <c r="F1636" s="34">
        <v>156</v>
      </c>
      <c r="G1636" s="34">
        <v>160</v>
      </c>
      <c r="H1636" s="34">
        <v>119</v>
      </c>
      <c r="I1636" s="34">
        <v>107</v>
      </c>
      <c r="J1636" s="34">
        <v>113</v>
      </c>
      <c r="K1636" s="34">
        <v>127</v>
      </c>
      <c r="L1636" s="34">
        <v>85</v>
      </c>
      <c r="M1636" s="34">
        <v>111</v>
      </c>
      <c r="N1636" s="34">
        <v>126</v>
      </c>
      <c r="O1636" s="34">
        <v>89</v>
      </c>
      <c r="P1636" s="34">
        <v>80</v>
      </c>
      <c r="Q1636" s="34">
        <v>185</v>
      </c>
      <c r="R1636" s="34">
        <v>168</v>
      </c>
      <c r="S1636" s="34">
        <v>148</v>
      </c>
      <c r="T1636" s="34">
        <v>112</v>
      </c>
      <c r="U1636" s="34">
        <v>140</v>
      </c>
      <c r="V1636" s="34">
        <v>121</v>
      </c>
      <c r="W1636" s="34">
        <v>124</v>
      </c>
      <c r="X1636" s="34">
        <v>142</v>
      </c>
      <c r="Y1636" s="34">
        <v>158</v>
      </c>
      <c r="Z1636" s="34">
        <v>99</v>
      </c>
      <c r="AA1636" s="34">
        <v>203</v>
      </c>
      <c r="AB1636" s="34">
        <v>147</v>
      </c>
      <c r="AC1636" s="34">
        <v>204</v>
      </c>
    </row>
    <row r="1637" spans="1:29" x14ac:dyDescent="0.2">
      <c r="A1637" s="34" t="s">
        <v>62130</v>
      </c>
      <c r="B1637" s="34">
        <v>165</v>
      </c>
      <c r="C1637" s="34">
        <v>76</v>
      </c>
      <c r="D1637" s="34">
        <v>201</v>
      </c>
      <c r="E1637" s="34">
        <v>108</v>
      </c>
      <c r="F1637" s="34">
        <v>194</v>
      </c>
      <c r="G1637" s="34">
        <v>160</v>
      </c>
      <c r="H1637" s="34">
        <v>161</v>
      </c>
      <c r="I1637" s="34">
        <v>83</v>
      </c>
      <c r="J1637" s="34">
        <v>118</v>
      </c>
      <c r="K1637" s="34">
        <v>109</v>
      </c>
      <c r="L1637" s="34">
        <v>91</v>
      </c>
      <c r="M1637" s="34">
        <v>86</v>
      </c>
      <c r="N1637" s="34">
        <v>155</v>
      </c>
      <c r="O1637" s="34">
        <v>103</v>
      </c>
      <c r="P1637" s="34">
        <v>135</v>
      </c>
      <c r="Q1637" s="34">
        <v>115</v>
      </c>
      <c r="R1637" s="34">
        <v>169</v>
      </c>
      <c r="S1637" s="34">
        <v>120</v>
      </c>
      <c r="T1637" s="34">
        <v>167</v>
      </c>
      <c r="U1637" s="34">
        <v>113</v>
      </c>
      <c r="V1637" s="34">
        <v>173</v>
      </c>
      <c r="W1637" s="34">
        <v>114</v>
      </c>
      <c r="X1637" s="34">
        <v>213</v>
      </c>
      <c r="Y1637" s="34">
        <v>147</v>
      </c>
      <c r="Z1637" s="34">
        <v>151</v>
      </c>
      <c r="AA1637" s="34">
        <v>121</v>
      </c>
      <c r="AB1637" s="34">
        <v>207</v>
      </c>
      <c r="AC1637" s="34">
        <v>172</v>
      </c>
    </row>
    <row r="1638" spans="1:29" x14ac:dyDescent="0.2">
      <c r="A1638" s="34" t="s">
        <v>62131</v>
      </c>
      <c r="B1638" s="34">
        <v>107</v>
      </c>
      <c r="C1638" s="34">
        <v>110</v>
      </c>
      <c r="D1638" s="34">
        <v>107</v>
      </c>
      <c r="E1638" s="34">
        <v>99</v>
      </c>
      <c r="F1638" s="34">
        <v>98</v>
      </c>
      <c r="G1638" s="34">
        <v>114</v>
      </c>
      <c r="H1638" s="34">
        <v>100</v>
      </c>
      <c r="I1638" s="34">
        <v>106</v>
      </c>
      <c r="J1638" s="34">
        <v>86</v>
      </c>
      <c r="K1638" s="34">
        <v>67</v>
      </c>
      <c r="L1638" s="34">
        <v>85</v>
      </c>
      <c r="M1638" s="34">
        <v>107</v>
      </c>
      <c r="N1638" s="34">
        <v>74</v>
      </c>
      <c r="O1638" s="34">
        <v>88</v>
      </c>
      <c r="P1638" s="34">
        <v>86</v>
      </c>
      <c r="Q1638" s="34">
        <v>164</v>
      </c>
      <c r="R1638" s="34">
        <v>147</v>
      </c>
      <c r="S1638" s="34">
        <v>138</v>
      </c>
      <c r="T1638" s="34">
        <v>111</v>
      </c>
      <c r="U1638" s="34">
        <v>117</v>
      </c>
      <c r="V1638" s="34">
        <v>109</v>
      </c>
      <c r="W1638" s="34">
        <v>101</v>
      </c>
      <c r="X1638" s="34">
        <v>114</v>
      </c>
      <c r="Y1638" s="34">
        <v>119</v>
      </c>
      <c r="Z1638" s="34">
        <v>98</v>
      </c>
      <c r="AA1638" s="34">
        <v>108</v>
      </c>
      <c r="AB1638" s="34">
        <v>121</v>
      </c>
      <c r="AC1638" s="34">
        <v>131</v>
      </c>
    </row>
    <row r="1639" spans="1:29" x14ac:dyDescent="0.2">
      <c r="A1639" s="34" t="s">
        <v>62132</v>
      </c>
      <c r="B1639" s="34">
        <v>185</v>
      </c>
      <c r="C1639" s="34">
        <v>91</v>
      </c>
      <c r="D1639" s="34">
        <v>142</v>
      </c>
      <c r="E1639" s="34">
        <v>65</v>
      </c>
      <c r="F1639" s="34">
        <v>155</v>
      </c>
      <c r="G1639" s="34">
        <v>121</v>
      </c>
      <c r="H1639" s="34">
        <v>109</v>
      </c>
      <c r="I1639" s="34">
        <v>70</v>
      </c>
      <c r="J1639" s="34">
        <v>149</v>
      </c>
      <c r="K1639" s="34">
        <v>91</v>
      </c>
      <c r="L1639" s="34">
        <v>111</v>
      </c>
      <c r="M1639" s="34">
        <v>97</v>
      </c>
      <c r="N1639" s="34">
        <v>98</v>
      </c>
      <c r="O1639" s="34">
        <v>71</v>
      </c>
      <c r="P1639" s="34">
        <v>151</v>
      </c>
      <c r="Q1639" s="34">
        <v>151</v>
      </c>
      <c r="R1639" s="34">
        <v>196</v>
      </c>
      <c r="S1639" s="34">
        <v>117</v>
      </c>
      <c r="T1639" s="34">
        <v>188</v>
      </c>
      <c r="U1639" s="34">
        <v>92</v>
      </c>
      <c r="V1639" s="34">
        <v>135</v>
      </c>
      <c r="W1639" s="34">
        <v>121</v>
      </c>
      <c r="X1639" s="34">
        <v>186</v>
      </c>
      <c r="Y1639" s="34">
        <v>98</v>
      </c>
      <c r="Z1639" s="34">
        <v>167</v>
      </c>
      <c r="AA1639" s="34">
        <v>94</v>
      </c>
      <c r="AB1639" s="34">
        <v>185</v>
      </c>
      <c r="AC1639" s="34">
        <v>156</v>
      </c>
    </row>
    <row r="1640" spans="1:29" x14ac:dyDescent="0.2">
      <c r="A1640" s="34" t="s">
        <v>62133</v>
      </c>
      <c r="B1640" s="34">
        <v>199</v>
      </c>
      <c r="C1640" s="34">
        <v>198</v>
      </c>
      <c r="D1640" s="34">
        <v>336</v>
      </c>
      <c r="E1640" s="34">
        <v>213</v>
      </c>
      <c r="F1640" s="34">
        <v>355</v>
      </c>
      <c r="G1640" s="34">
        <v>185</v>
      </c>
      <c r="H1640" s="34">
        <v>304</v>
      </c>
      <c r="I1640" s="34">
        <v>203</v>
      </c>
      <c r="J1640" s="34">
        <v>315</v>
      </c>
      <c r="K1640" s="34">
        <v>177</v>
      </c>
      <c r="L1640" s="34">
        <v>239</v>
      </c>
      <c r="M1640" s="34">
        <v>171</v>
      </c>
      <c r="N1640" s="34">
        <v>301</v>
      </c>
      <c r="O1640" s="34">
        <v>167</v>
      </c>
      <c r="P1640" s="34">
        <v>280</v>
      </c>
      <c r="Q1640" s="34">
        <v>214</v>
      </c>
      <c r="R1640" s="34">
        <v>442</v>
      </c>
      <c r="S1640" s="34">
        <v>286</v>
      </c>
      <c r="T1640" s="34">
        <v>280</v>
      </c>
      <c r="U1640" s="34">
        <v>159</v>
      </c>
      <c r="V1640" s="34">
        <v>354</v>
      </c>
      <c r="W1640" s="34">
        <v>158</v>
      </c>
      <c r="X1640" s="34">
        <v>351</v>
      </c>
      <c r="Y1640" s="34">
        <v>183</v>
      </c>
      <c r="Z1640" s="34">
        <v>336</v>
      </c>
      <c r="AA1640" s="34">
        <v>262</v>
      </c>
      <c r="AB1640" s="34">
        <v>259</v>
      </c>
      <c r="AC1640" s="34">
        <v>368</v>
      </c>
    </row>
    <row r="1641" spans="1:29" x14ac:dyDescent="0.2">
      <c r="A1641" s="34" t="s">
        <v>62134</v>
      </c>
      <c r="B1641" s="34">
        <v>591</v>
      </c>
      <c r="C1641" s="34">
        <v>670</v>
      </c>
      <c r="D1641" s="34">
        <v>812</v>
      </c>
      <c r="E1641" s="34">
        <v>745</v>
      </c>
      <c r="F1641" s="34">
        <v>849</v>
      </c>
      <c r="G1641" s="34">
        <v>727</v>
      </c>
      <c r="H1641" s="34">
        <v>779</v>
      </c>
      <c r="I1641" s="34">
        <v>625</v>
      </c>
      <c r="J1641" s="34">
        <v>855</v>
      </c>
      <c r="K1641" s="34">
        <v>689</v>
      </c>
      <c r="L1641" s="34">
        <v>789</v>
      </c>
      <c r="M1641" s="34">
        <v>572</v>
      </c>
      <c r="N1641" s="34">
        <v>727</v>
      </c>
      <c r="O1641" s="34">
        <v>622</v>
      </c>
      <c r="P1641" s="34">
        <v>837</v>
      </c>
      <c r="Q1641" s="34">
        <v>964</v>
      </c>
      <c r="R1641" s="34">
        <v>996</v>
      </c>
      <c r="S1641" s="34">
        <v>830</v>
      </c>
      <c r="T1641" s="34">
        <v>967</v>
      </c>
      <c r="U1641" s="34">
        <v>652</v>
      </c>
      <c r="V1641" s="34">
        <v>931</v>
      </c>
      <c r="W1641" s="34">
        <v>818</v>
      </c>
      <c r="X1641" s="34">
        <v>970</v>
      </c>
      <c r="Y1641" s="34">
        <v>813</v>
      </c>
      <c r="Z1641" s="34">
        <v>781</v>
      </c>
      <c r="AA1641" s="34">
        <v>816</v>
      </c>
      <c r="AB1641" s="34">
        <v>971</v>
      </c>
      <c r="AC1641" s="34">
        <v>1032</v>
      </c>
    </row>
    <row r="1642" spans="1:29" x14ac:dyDescent="0.2">
      <c r="A1642" s="34" t="s">
        <v>62135</v>
      </c>
      <c r="B1642" s="34">
        <v>274</v>
      </c>
      <c r="C1642" s="34">
        <v>304</v>
      </c>
      <c r="D1642" s="34">
        <v>310</v>
      </c>
      <c r="E1642" s="34">
        <v>340</v>
      </c>
      <c r="F1642" s="34">
        <v>333</v>
      </c>
      <c r="G1642" s="34">
        <v>330</v>
      </c>
      <c r="H1642" s="34">
        <v>276</v>
      </c>
      <c r="I1642" s="34">
        <v>349</v>
      </c>
      <c r="J1642" s="34">
        <v>274</v>
      </c>
      <c r="K1642" s="34">
        <v>325</v>
      </c>
      <c r="L1642" s="34">
        <v>248</v>
      </c>
      <c r="M1642" s="34">
        <v>302</v>
      </c>
      <c r="N1642" s="34">
        <v>227</v>
      </c>
      <c r="O1642" s="34">
        <v>308</v>
      </c>
      <c r="P1642" s="34">
        <v>260</v>
      </c>
      <c r="Q1642" s="34">
        <v>451</v>
      </c>
      <c r="R1642" s="34">
        <v>352</v>
      </c>
      <c r="S1642" s="34">
        <v>414</v>
      </c>
      <c r="T1642" s="34">
        <v>312</v>
      </c>
      <c r="U1642" s="34">
        <v>370</v>
      </c>
      <c r="V1642" s="34">
        <v>297</v>
      </c>
      <c r="W1642" s="34">
        <v>373</v>
      </c>
      <c r="X1642" s="34">
        <v>346</v>
      </c>
      <c r="Y1642" s="34">
        <v>426</v>
      </c>
      <c r="Z1642" s="34">
        <v>332</v>
      </c>
      <c r="AA1642" s="34">
        <v>454</v>
      </c>
      <c r="AB1642" s="34">
        <v>391</v>
      </c>
      <c r="AC1642" s="34">
        <v>574</v>
      </c>
    </row>
    <row r="1643" spans="1:29" x14ac:dyDescent="0.2">
      <c r="A1643" s="34" t="s">
        <v>62136</v>
      </c>
      <c r="B1643" s="34">
        <v>153</v>
      </c>
      <c r="C1643" s="34">
        <v>169</v>
      </c>
      <c r="D1643" s="34">
        <v>168</v>
      </c>
      <c r="E1643" s="34">
        <v>154</v>
      </c>
      <c r="F1643" s="34">
        <v>154</v>
      </c>
      <c r="G1643" s="34">
        <v>164</v>
      </c>
      <c r="H1643" s="34">
        <v>132</v>
      </c>
      <c r="I1643" s="34">
        <v>114</v>
      </c>
      <c r="J1643" s="34">
        <v>148</v>
      </c>
      <c r="K1643" s="34">
        <v>149</v>
      </c>
      <c r="L1643" s="34">
        <v>94</v>
      </c>
      <c r="M1643" s="34">
        <v>113</v>
      </c>
      <c r="N1643" s="34">
        <v>99</v>
      </c>
      <c r="O1643" s="34">
        <v>133</v>
      </c>
      <c r="P1643" s="34">
        <v>138</v>
      </c>
      <c r="Q1643" s="34">
        <v>214</v>
      </c>
      <c r="R1643" s="34">
        <v>166</v>
      </c>
      <c r="S1643" s="34">
        <v>179</v>
      </c>
      <c r="T1643" s="34">
        <v>104</v>
      </c>
      <c r="U1643" s="34">
        <v>177</v>
      </c>
      <c r="V1643" s="34">
        <v>155</v>
      </c>
      <c r="W1643" s="34">
        <v>150</v>
      </c>
      <c r="X1643" s="34">
        <v>136</v>
      </c>
      <c r="Y1643" s="34">
        <v>179</v>
      </c>
      <c r="Z1643" s="34">
        <v>145</v>
      </c>
      <c r="AA1643" s="34">
        <v>174</v>
      </c>
      <c r="AB1643" s="34">
        <v>146</v>
      </c>
      <c r="AC1643" s="34">
        <v>260</v>
      </c>
    </row>
    <row r="1644" spans="1:29" x14ac:dyDescent="0.2">
      <c r="A1644" s="34" t="s">
        <v>62137</v>
      </c>
      <c r="B1644" s="34">
        <v>203</v>
      </c>
      <c r="C1644" s="34">
        <v>224</v>
      </c>
      <c r="D1644" s="34">
        <v>361</v>
      </c>
      <c r="E1644" s="34">
        <v>272</v>
      </c>
      <c r="F1644" s="34">
        <v>362</v>
      </c>
      <c r="G1644" s="34">
        <v>283</v>
      </c>
      <c r="H1644" s="34">
        <v>366</v>
      </c>
      <c r="I1644" s="34">
        <v>257</v>
      </c>
      <c r="J1644" s="34">
        <v>386</v>
      </c>
      <c r="K1644" s="34">
        <v>228</v>
      </c>
      <c r="L1644" s="34">
        <v>258</v>
      </c>
      <c r="M1644" s="34">
        <v>216</v>
      </c>
      <c r="N1644" s="34">
        <v>311</v>
      </c>
      <c r="O1644" s="34">
        <v>190</v>
      </c>
      <c r="P1644" s="34">
        <v>376</v>
      </c>
      <c r="Q1644" s="34">
        <v>293</v>
      </c>
      <c r="R1644" s="34">
        <v>469</v>
      </c>
      <c r="S1644" s="34">
        <v>344</v>
      </c>
      <c r="T1644" s="34">
        <v>349</v>
      </c>
      <c r="U1644" s="34">
        <v>286</v>
      </c>
      <c r="V1644" s="34">
        <v>448</v>
      </c>
      <c r="W1644" s="34">
        <v>336</v>
      </c>
      <c r="X1644" s="34">
        <v>483</v>
      </c>
      <c r="Y1644" s="34">
        <v>294</v>
      </c>
      <c r="Z1644" s="34">
        <v>450</v>
      </c>
      <c r="AA1644" s="34">
        <v>313</v>
      </c>
      <c r="AB1644" s="34">
        <v>496</v>
      </c>
      <c r="AC1644" s="34">
        <v>406</v>
      </c>
    </row>
    <row r="1645" spans="1:29" x14ac:dyDescent="0.2">
      <c r="A1645" s="34" t="s">
        <v>62138</v>
      </c>
      <c r="B1645" s="34">
        <v>305</v>
      </c>
      <c r="C1645" s="34">
        <v>370</v>
      </c>
      <c r="D1645" s="34">
        <v>547</v>
      </c>
      <c r="E1645" s="34">
        <v>388</v>
      </c>
      <c r="F1645" s="34">
        <v>325</v>
      </c>
      <c r="G1645" s="34">
        <v>374</v>
      </c>
      <c r="H1645" s="34">
        <v>310</v>
      </c>
      <c r="I1645" s="34">
        <v>301</v>
      </c>
      <c r="J1645" s="34">
        <v>227</v>
      </c>
      <c r="K1645" s="34">
        <v>399</v>
      </c>
      <c r="L1645" s="34">
        <v>164</v>
      </c>
      <c r="M1645" s="34">
        <v>300</v>
      </c>
      <c r="N1645" s="34">
        <v>251</v>
      </c>
      <c r="O1645" s="34">
        <v>281</v>
      </c>
      <c r="P1645" s="34">
        <v>236</v>
      </c>
      <c r="Q1645" s="34">
        <v>325</v>
      </c>
      <c r="R1645" s="34">
        <v>290</v>
      </c>
      <c r="S1645" s="34">
        <v>417</v>
      </c>
      <c r="T1645" s="34">
        <v>200</v>
      </c>
      <c r="U1645" s="34">
        <v>260</v>
      </c>
      <c r="V1645" s="34">
        <v>341</v>
      </c>
      <c r="W1645" s="34">
        <v>292</v>
      </c>
      <c r="X1645" s="34">
        <v>344</v>
      </c>
      <c r="Y1645" s="34">
        <v>239</v>
      </c>
      <c r="Z1645" s="34">
        <v>460</v>
      </c>
      <c r="AA1645" s="34">
        <v>431</v>
      </c>
      <c r="AB1645" s="34">
        <v>268</v>
      </c>
      <c r="AC1645" s="34">
        <v>520</v>
      </c>
    </row>
    <row r="1646" spans="1:29" x14ac:dyDescent="0.2">
      <c r="A1646" s="34" t="s">
        <v>62139</v>
      </c>
      <c r="B1646" s="34">
        <v>168</v>
      </c>
      <c r="C1646" s="34">
        <v>198</v>
      </c>
      <c r="D1646" s="34">
        <v>233</v>
      </c>
      <c r="E1646" s="34">
        <v>191</v>
      </c>
      <c r="F1646" s="34">
        <v>241</v>
      </c>
      <c r="G1646" s="34">
        <v>184</v>
      </c>
      <c r="H1646" s="34">
        <v>163</v>
      </c>
      <c r="I1646" s="34">
        <v>176</v>
      </c>
      <c r="J1646" s="34">
        <v>195</v>
      </c>
      <c r="K1646" s="34">
        <v>230</v>
      </c>
      <c r="L1646" s="34">
        <v>113</v>
      </c>
      <c r="M1646" s="34">
        <v>134</v>
      </c>
      <c r="N1646" s="34">
        <v>142</v>
      </c>
      <c r="O1646" s="34">
        <v>155</v>
      </c>
      <c r="P1646" s="34">
        <v>152</v>
      </c>
      <c r="Q1646" s="34">
        <v>229</v>
      </c>
      <c r="R1646" s="34">
        <v>234</v>
      </c>
      <c r="S1646" s="34">
        <v>191</v>
      </c>
      <c r="T1646" s="34">
        <v>167</v>
      </c>
      <c r="U1646" s="34">
        <v>173</v>
      </c>
      <c r="V1646" s="34">
        <v>230</v>
      </c>
      <c r="W1646" s="34">
        <v>195</v>
      </c>
      <c r="X1646" s="34">
        <v>255</v>
      </c>
      <c r="Y1646" s="34">
        <v>181</v>
      </c>
      <c r="Z1646" s="34">
        <v>185</v>
      </c>
      <c r="AA1646" s="34">
        <v>281</v>
      </c>
      <c r="AB1646" s="34">
        <v>166</v>
      </c>
      <c r="AC1646" s="34">
        <v>331</v>
      </c>
    </row>
    <row r="1647" spans="1:29" x14ac:dyDescent="0.2">
      <c r="A1647" s="34" t="s">
        <v>62140</v>
      </c>
      <c r="B1647" s="34">
        <v>161</v>
      </c>
      <c r="C1647" s="34">
        <v>159</v>
      </c>
      <c r="D1647" s="34">
        <v>136</v>
      </c>
      <c r="E1647" s="34">
        <v>135</v>
      </c>
      <c r="F1647" s="34">
        <v>142</v>
      </c>
      <c r="G1647" s="34">
        <v>173</v>
      </c>
      <c r="H1647" s="34">
        <v>110</v>
      </c>
      <c r="I1647" s="34">
        <v>106</v>
      </c>
      <c r="J1647" s="34">
        <v>110</v>
      </c>
      <c r="K1647" s="34">
        <v>132</v>
      </c>
      <c r="L1647" s="34">
        <v>99</v>
      </c>
      <c r="M1647" s="34">
        <v>113</v>
      </c>
      <c r="N1647" s="34">
        <v>102</v>
      </c>
      <c r="O1647" s="34">
        <v>82</v>
      </c>
      <c r="P1647" s="34">
        <v>79</v>
      </c>
      <c r="Q1647" s="34">
        <v>166</v>
      </c>
      <c r="R1647" s="34">
        <v>105</v>
      </c>
      <c r="S1647" s="34">
        <v>183</v>
      </c>
      <c r="T1647" s="34">
        <v>117</v>
      </c>
      <c r="U1647" s="34">
        <v>120</v>
      </c>
      <c r="V1647" s="34">
        <v>139</v>
      </c>
      <c r="W1647" s="34">
        <v>171</v>
      </c>
      <c r="X1647" s="34">
        <v>160</v>
      </c>
      <c r="Y1647" s="34">
        <v>156</v>
      </c>
      <c r="Z1647" s="34">
        <v>142</v>
      </c>
      <c r="AA1647" s="34">
        <v>143</v>
      </c>
      <c r="AB1647" s="34">
        <v>113</v>
      </c>
      <c r="AC1647" s="34">
        <v>197</v>
      </c>
    </row>
    <row r="1648" spans="1:29" x14ac:dyDescent="0.2">
      <c r="A1648" s="34" t="s">
        <v>62141</v>
      </c>
      <c r="B1648" s="34">
        <v>200</v>
      </c>
      <c r="C1648" s="34">
        <v>171</v>
      </c>
      <c r="D1648" s="34">
        <v>250</v>
      </c>
      <c r="E1648" s="34">
        <v>221</v>
      </c>
      <c r="F1648" s="34">
        <v>235</v>
      </c>
      <c r="G1648" s="34">
        <v>225</v>
      </c>
      <c r="H1648" s="34">
        <v>190</v>
      </c>
      <c r="I1648" s="34">
        <v>169</v>
      </c>
      <c r="J1648" s="34">
        <v>239</v>
      </c>
      <c r="K1648" s="34">
        <v>258</v>
      </c>
      <c r="L1648" s="34">
        <v>156</v>
      </c>
      <c r="M1648" s="34">
        <v>189</v>
      </c>
      <c r="N1648" s="34">
        <v>205</v>
      </c>
      <c r="O1648" s="34">
        <v>178</v>
      </c>
      <c r="P1648" s="34">
        <v>196</v>
      </c>
      <c r="Q1648" s="34">
        <v>258</v>
      </c>
      <c r="R1648" s="34">
        <v>261</v>
      </c>
      <c r="S1648" s="34">
        <v>183</v>
      </c>
      <c r="T1648" s="34">
        <v>263</v>
      </c>
      <c r="U1648" s="34">
        <v>191</v>
      </c>
      <c r="V1648" s="34">
        <v>276</v>
      </c>
      <c r="W1648" s="34">
        <v>215</v>
      </c>
      <c r="X1648" s="34">
        <v>332</v>
      </c>
      <c r="Y1648" s="34">
        <v>233</v>
      </c>
      <c r="Z1648" s="34">
        <v>195</v>
      </c>
      <c r="AA1648" s="34">
        <v>279</v>
      </c>
      <c r="AB1648" s="34">
        <v>250</v>
      </c>
      <c r="AC1648" s="34">
        <v>361</v>
      </c>
    </row>
    <row r="1649" spans="1:29" x14ac:dyDescent="0.2">
      <c r="A1649" s="34" t="s">
        <v>62142</v>
      </c>
      <c r="B1649" s="34">
        <v>175</v>
      </c>
      <c r="C1649" s="34">
        <v>184</v>
      </c>
      <c r="D1649" s="34">
        <v>257</v>
      </c>
      <c r="E1649" s="34">
        <v>195</v>
      </c>
      <c r="F1649" s="34">
        <v>258</v>
      </c>
      <c r="G1649" s="34">
        <v>264</v>
      </c>
      <c r="H1649" s="34">
        <v>223</v>
      </c>
      <c r="I1649" s="34">
        <v>132</v>
      </c>
      <c r="J1649" s="34">
        <v>137</v>
      </c>
      <c r="K1649" s="34">
        <v>198</v>
      </c>
      <c r="L1649" s="34">
        <v>97</v>
      </c>
      <c r="M1649" s="34">
        <v>137</v>
      </c>
      <c r="N1649" s="34">
        <v>167</v>
      </c>
      <c r="O1649" s="34">
        <v>133</v>
      </c>
      <c r="P1649" s="34">
        <v>172</v>
      </c>
      <c r="Q1649" s="34">
        <v>204</v>
      </c>
      <c r="R1649" s="34">
        <v>224</v>
      </c>
      <c r="S1649" s="34">
        <v>239</v>
      </c>
      <c r="T1649" s="34">
        <v>147</v>
      </c>
      <c r="U1649" s="34">
        <v>167</v>
      </c>
      <c r="V1649" s="34">
        <v>200</v>
      </c>
      <c r="W1649" s="34">
        <v>140</v>
      </c>
      <c r="X1649" s="34">
        <v>265</v>
      </c>
      <c r="Y1649" s="34">
        <v>134</v>
      </c>
      <c r="Z1649" s="34">
        <v>242</v>
      </c>
      <c r="AA1649" s="34">
        <v>254</v>
      </c>
      <c r="AB1649" s="34">
        <v>156</v>
      </c>
      <c r="AC1649" s="34">
        <v>361</v>
      </c>
    </row>
    <row r="1650" spans="1:29" x14ac:dyDescent="0.2">
      <c r="A1650" s="34" t="s">
        <v>62143</v>
      </c>
      <c r="B1650" s="34">
        <v>377</v>
      </c>
      <c r="C1650" s="34">
        <v>261</v>
      </c>
      <c r="D1650" s="34">
        <v>421</v>
      </c>
      <c r="E1650" s="34">
        <v>343</v>
      </c>
      <c r="F1650" s="34">
        <v>476</v>
      </c>
      <c r="G1650" s="34">
        <v>336</v>
      </c>
      <c r="H1650" s="34">
        <v>526</v>
      </c>
      <c r="I1650" s="34">
        <v>373</v>
      </c>
      <c r="J1650" s="34">
        <v>510</v>
      </c>
      <c r="K1650" s="34">
        <v>327</v>
      </c>
      <c r="L1650" s="34">
        <v>574</v>
      </c>
      <c r="M1650" s="34">
        <v>275</v>
      </c>
      <c r="N1650" s="34">
        <v>434</v>
      </c>
      <c r="O1650" s="34">
        <v>277</v>
      </c>
      <c r="P1650" s="34">
        <v>491</v>
      </c>
      <c r="Q1650" s="34">
        <v>501</v>
      </c>
      <c r="R1650" s="34">
        <v>651</v>
      </c>
      <c r="S1650" s="34">
        <v>360</v>
      </c>
      <c r="T1650" s="34">
        <v>711</v>
      </c>
      <c r="U1650" s="34">
        <v>372</v>
      </c>
      <c r="V1650" s="34">
        <v>591</v>
      </c>
      <c r="W1650" s="34">
        <v>546</v>
      </c>
      <c r="X1650" s="34">
        <v>521</v>
      </c>
      <c r="Y1650" s="34">
        <v>542</v>
      </c>
      <c r="Z1650" s="34">
        <v>461</v>
      </c>
      <c r="AA1650" s="34">
        <v>383</v>
      </c>
      <c r="AB1650" s="34">
        <v>641</v>
      </c>
      <c r="AC1650" s="34">
        <v>477</v>
      </c>
    </row>
    <row r="1651" spans="1:29" x14ac:dyDescent="0.2">
      <c r="A1651" s="34" t="s">
        <v>62144</v>
      </c>
      <c r="B1651" s="34">
        <v>326</v>
      </c>
      <c r="C1651" s="34">
        <v>291</v>
      </c>
      <c r="D1651" s="34">
        <v>352</v>
      </c>
      <c r="E1651" s="34">
        <v>329</v>
      </c>
      <c r="F1651" s="34">
        <v>434</v>
      </c>
      <c r="G1651" s="34">
        <v>301</v>
      </c>
      <c r="H1651" s="34">
        <v>353</v>
      </c>
      <c r="I1651" s="34">
        <v>254</v>
      </c>
      <c r="J1651" s="34">
        <v>365</v>
      </c>
      <c r="K1651" s="34">
        <v>261</v>
      </c>
      <c r="L1651" s="34">
        <v>380</v>
      </c>
      <c r="M1651" s="34">
        <v>287</v>
      </c>
      <c r="N1651" s="34">
        <v>294</v>
      </c>
      <c r="O1651" s="34">
        <v>300</v>
      </c>
      <c r="P1651" s="34">
        <v>367</v>
      </c>
      <c r="Q1651" s="34">
        <v>430</v>
      </c>
      <c r="R1651" s="34">
        <v>463</v>
      </c>
      <c r="S1651" s="34">
        <v>336</v>
      </c>
      <c r="T1651" s="34">
        <v>516</v>
      </c>
      <c r="U1651" s="34">
        <v>301</v>
      </c>
      <c r="V1651" s="34">
        <v>465</v>
      </c>
      <c r="W1651" s="34">
        <v>430</v>
      </c>
      <c r="X1651" s="34">
        <v>512</v>
      </c>
      <c r="Y1651" s="34">
        <v>396</v>
      </c>
      <c r="Z1651" s="34">
        <v>433</v>
      </c>
      <c r="AA1651" s="34">
        <v>337</v>
      </c>
      <c r="AB1651" s="34">
        <v>602</v>
      </c>
      <c r="AC1651" s="34">
        <v>475</v>
      </c>
    </row>
    <row r="1652" spans="1:29" x14ac:dyDescent="0.2">
      <c r="A1652" s="34" t="s">
        <v>62145</v>
      </c>
      <c r="B1652" s="34">
        <v>226</v>
      </c>
      <c r="C1652" s="34">
        <v>310</v>
      </c>
      <c r="D1652" s="34">
        <v>311</v>
      </c>
      <c r="E1652" s="34">
        <v>330</v>
      </c>
      <c r="F1652" s="34">
        <v>278</v>
      </c>
      <c r="G1652" s="34">
        <v>295</v>
      </c>
      <c r="H1652" s="34">
        <v>335</v>
      </c>
      <c r="I1652" s="34">
        <v>322</v>
      </c>
      <c r="J1652" s="34">
        <v>291</v>
      </c>
      <c r="K1652" s="34">
        <v>351</v>
      </c>
      <c r="L1652" s="34">
        <v>215</v>
      </c>
      <c r="M1652" s="34">
        <v>320</v>
      </c>
      <c r="N1652" s="34">
        <v>282</v>
      </c>
      <c r="O1652" s="34">
        <v>292</v>
      </c>
      <c r="P1652" s="34">
        <v>257</v>
      </c>
      <c r="Q1652" s="34">
        <v>358</v>
      </c>
      <c r="R1652" s="34">
        <v>383</v>
      </c>
      <c r="S1652" s="34">
        <v>356</v>
      </c>
      <c r="T1652" s="34">
        <v>261</v>
      </c>
      <c r="U1652" s="34">
        <v>306</v>
      </c>
      <c r="V1652" s="34">
        <v>289</v>
      </c>
      <c r="W1652" s="34">
        <v>311</v>
      </c>
      <c r="X1652" s="34">
        <v>324</v>
      </c>
      <c r="Y1652" s="34">
        <v>366</v>
      </c>
      <c r="Z1652" s="34">
        <v>314</v>
      </c>
      <c r="AA1652" s="34">
        <v>398</v>
      </c>
      <c r="AB1652" s="34">
        <v>380</v>
      </c>
      <c r="AC1652" s="34">
        <v>520</v>
      </c>
    </row>
    <row r="1653" spans="1:29" x14ac:dyDescent="0.2">
      <c r="A1653" s="34" t="s">
        <v>62146</v>
      </c>
      <c r="B1653" s="34">
        <v>239</v>
      </c>
      <c r="C1653" s="34">
        <v>250</v>
      </c>
      <c r="D1653" s="34">
        <v>319</v>
      </c>
      <c r="E1653" s="34">
        <v>226</v>
      </c>
      <c r="F1653" s="34">
        <v>295</v>
      </c>
      <c r="G1653" s="34">
        <v>232</v>
      </c>
      <c r="H1653" s="34">
        <v>279</v>
      </c>
      <c r="I1653" s="34">
        <v>192</v>
      </c>
      <c r="J1653" s="34">
        <v>279</v>
      </c>
      <c r="K1653" s="34">
        <v>249</v>
      </c>
      <c r="L1653" s="34">
        <v>241</v>
      </c>
      <c r="M1653" s="34">
        <v>248</v>
      </c>
      <c r="N1653" s="34">
        <v>243</v>
      </c>
      <c r="O1653" s="34">
        <v>232</v>
      </c>
      <c r="P1653" s="34">
        <v>258</v>
      </c>
      <c r="Q1653" s="34">
        <v>342</v>
      </c>
      <c r="R1653" s="34">
        <v>378</v>
      </c>
      <c r="S1653" s="34">
        <v>268</v>
      </c>
      <c r="T1653" s="34">
        <v>339</v>
      </c>
      <c r="U1653" s="34">
        <v>253</v>
      </c>
      <c r="V1653" s="34">
        <v>322</v>
      </c>
      <c r="W1653" s="34">
        <v>341</v>
      </c>
      <c r="X1653" s="34">
        <v>265</v>
      </c>
      <c r="Y1653" s="34">
        <v>291</v>
      </c>
      <c r="Z1653" s="34">
        <v>302</v>
      </c>
      <c r="AA1653" s="34">
        <v>317</v>
      </c>
      <c r="AB1653" s="34">
        <v>279</v>
      </c>
      <c r="AC1653" s="34">
        <v>410</v>
      </c>
    </row>
    <row r="1654" spans="1:29" x14ac:dyDescent="0.2">
      <c r="A1654" s="34" t="s">
        <v>62147</v>
      </c>
      <c r="B1654" s="34">
        <v>334</v>
      </c>
      <c r="C1654" s="34">
        <v>287</v>
      </c>
      <c r="D1654" s="34">
        <v>438</v>
      </c>
      <c r="E1654" s="34">
        <v>340</v>
      </c>
      <c r="F1654" s="34">
        <v>446</v>
      </c>
      <c r="G1654" s="34">
        <v>300</v>
      </c>
      <c r="H1654" s="34">
        <v>414</v>
      </c>
      <c r="I1654" s="34">
        <v>266</v>
      </c>
      <c r="J1654" s="34">
        <v>322</v>
      </c>
      <c r="K1654" s="34">
        <v>296</v>
      </c>
      <c r="L1654" s="34">
        <v>229</v>
      </c>
      <c r="M1654" s="34">
        <v>263</v>
      </c>
      <c r="N1654" s="34">
        <v>325</v>
      </c>
      <c r="O1654" s="34">
        <v>265</v>
      </c>
      <c r="P1654" s="34">
        <v>313</v>
      </c>
      <c r="Q1654" s="34">
        <v>373</v>
      </c>
      <c r="R1654" s="34">
        <v>419</v>
      </c>
      <c r="S1654" s="34">
        <v>429</v>
      </c>
      <c r="T1654" s="34">
        <v>341</v>
      </c>
      <c r="U1654" s="34">
        <v>294</v>
      </c>
      <c r="V1654" s="34">
        <v>486</v>
      </c>
      <c r="W1654" s="34">
        <v>311</v>
      </c>
      <c r="X1654" s="34">
        <v>448</v>
      </c>
      <c r="Y1654" s="34">
        <v>271</v>
      </c>
      <c r="Z1654" s="34">
        <v>499</v>
      </c>
      <c r="AA1654" s="34">
        <v>447</v>
      </c>
      <c r="AB1654" s="34">
        <v>319</v>
      </c>
      <c r="AC1654" s="34">
        <v>402</v>
      </c>
    </row>
    <row r="1655" spans="1:29" x14ac:dyDescent="0.2">
      <c r="A1655" s="34" t="s">
        <v>62148</v>
      </c>
      <c r="B1655" s="34">
        <v>57</v>
      </c>
      <c r="C1655" s="34">
        <v>104</v>
      </c>
      <c r="D1655" s="34">
        <v>112</v>
      </c>
      <c r="E1655" s="34">
        <v>83</v>
      </c>
      <c r="F1655" s="34">
        <v>115</v>
      </c>
      <c r="G1655" s="34">
        <v>69</v>
      </c>
      <c r="H1655" s="34">
        <v>92</v>
      </c>
      <c r="I1655" s="34">
        <v>108</v>
      </c>
      <c r="J1655" s="34">
        <v>68</v>
      </c>
      <c r="K1655" s="34">
        <v>108</v>
      </c>
      <c r="L1655" s="34">
        <v>35</v>
      </c>
      <c r="M1655" s="34">
        <v>88</v>
      </c>
      <c r="N1655" s="34">
        <v>73</v>
      </c>
      <c r="O1655" s="34">
        <v>64</v>
      </c>
      <c r="P1655" s="34">
        <v>97</v>
      </c>
      <c r="Q1655" s="34">
        <v>106</v>
      </c>
      <c r="R1655" s="34">
        <v>101</v>
      </c>
      <c r="S1655" s="34">
        <v>129</v>
      </c>
      <c r="T1655" s="34">
        <v>69</v>
      </c>
      <c r="U1655" s="34">
        <v>86</v>
      </c>
      <c r="V1655" s="34">
        <v>106</v>
      </c>
      <c r="W1655" s="34">
        <v>105</v>
      </c>
      <c r="X1655" s="34">
        <v>109</v>
      </c>
      <c r="Y1655" s="34">
        <v>91</v>
      </c>
      <c r="Z1655" s="34">
        <v>125</v>
      </c>
      <c r="AA1655" s="34">
        <v>130</v>
      </c>
      <c r="AB1655" s="34">
        <v>56</v>
      </c>
      <c r="AC1655" s="34">
        <v>155</v>
      </c>
    </row>
    <row r="1656" spans="1:29" x14ac:dyDescent="0.2">
      <c r="A1656" s="34" t="s">
        <v>62149</v>
      </c>
      <c r="B1656" s="34">
        <v>137</v>
      </c>
      <c r="C1656" s="34">
        <v>105</v>
      </c>
      <c r="D1656" s="34">
        <v>124</v>
      </c>
      <c r="E1656" s="34">
        <v>111</v>
      </c>
      <c r="F1656" s="34">
        <v>107</v>
      </c>
      <c r="G1656" s="34">
        <v>150</v>
      </c>
      <c r="H1656" s="34">
        <v>74</v>
      </c>
      <c r="I1656" s="34">
        <v>110</v>
      </c>
      <c r="J1656" s="34">
        <v>116</v>
      </c>
      <c r="K1656" s="34">
        <v>121</v>
      </c>
      <c r="L1656" s="34">
        <v>91</v>
      </c>
      <c r="M1656" s="34">
        <v>102</v>
      </c>
      <c r="N1656" s="34">
        <v>109</v>
      </c>
      <c r="O1656" s="34">
        <v>96</v>
      </c>
      <c r="P1656" s="34">
        <v>113</v>
      </c>
      <c r="Q1656" s="34">
        <v>161</v>
      </c>
      <c r="R1656" s="34">
        <v>106</v>
      </c>
      <c r="S1656" s="34">
        <v>131</v>
      </c>
      <c r="T1656" s="34">
        <v>93</v>
      </c>
      <c r="U1656" s="34">
        <v>106</v>
      </c>
      <c r="V1656" s="34">
        <v>129</v>
      </c>
      <c r="W1656" s="34">
        <v>147</v>
      </c>
      <c r="X1656" s="34">
        <v>116</v>
      </c>
      <c r="Y1656" s="34">
        <v>130</v>
      </c>
      <c r="Z1656" s="34">
        <v>131</v>
      </c>
      <c r="AA1656" s="34">
        <v>144</v>
      </c>
      <c r="AB1656" s="34">
        <v>161</v>
      </c>
      <c r="AC1656" s="34">
        <v>213</v>
      </c>
    </row>
    <row r="1657" spans="1:29" x14ac:dyDescent="0.2">
      <c r="A1657" s="34" t="s">
        <v>62150</v>
      </c>
      <c r="B1657" s="34">
        <v>310</v>
      </c>
      <c r="C1657" s="34">
        <v>225</v>
      </c>
      <c r="D1657" s="34">
        <v>370</v>
      </c>
      <c r="E1657" s="34">
        <v>300</v>
      </c>
      <c r="F1657" s="34">
        <v>371</v>
      </c>
      <c r="G1657" s="34">
        <v>303</v>
      </c>
      <c r="H1657" s="34">
        <v>321</v>
      </c>
      <c r="I1657" s="34">
        <v>306</v>
      </c>
      <c r="J1657" s="34">
        <v>370</v>
      </c>
      <c r="K1657" s="34">
        <v>265</v>
      </c>
      <c r="L1657" s="34">
        <v>371</v>
      </c>
      <c r="M1657" s="34">
        <v>243</v>
      </c>
      <c r="N1657" s="34">
        <v>303</v>
      </c>
      <c r="O1657" s="34">
        <v>231</v>
      </c>
      <c r="P1657" s="34">
        <v>328</v>
      </c>
      <c r="Q1657" s="34">
        <v>331</v>
      </c>
      <c r="R1657" s="34">
        <v>427</v>
      </c>
      <c r="S1657" s="34">
        <v>336</v>
      </c>
      <c r="T1657" s="34">
        <v>494</v>
      </c>
      <c r="U1657" s="34">
        <v>314</v>
      </c>
      <c r="V1657" s="34">
        <v>416</v>
      </c>
      <c r="W1657" s="34">
        <v>359</v>
      </c>
      <c r="X1657" s="34">
        <v>414</v>
      </c>
      <c r="Y1657" s="34">
        <v>364</v>
      </c>
      <c r="Z1657" s="34">
        <v>367</v>
      </c>
      <c r="AA1657" s="34">
        <v>364</v>
      </c>
      <c r="AB1657" s="34">
        <v>450</v>
      </c>
      <c r="AC1657" s="34">
        <v>448</v>
      </c>
    </row>
    <row r="1658" spans="1:29" x14ac:dyDescent="0.2">
      <c r="A1658" s="34" t="s">
        <v>62151</v>
      </c>
      <c r="B1658" s="34">
        <v>182</v>
      </c>
      <c r="C1658" s="34">
        <v>130</v>
      </c>
      <c r="D1658" s="34">
        <v>150</v>
      </c>
      <c r="E1658" s="34">
        <v>169</v>
      </c>
      <c r="F1658" s="34">
        <v>156</v>
      </c>
      <c r="G1658" s="34">
        <v>207</v>
      </c>
      <c r="H1658" s="34">
        <v>153</v>
      </c>
      <c r="I1658" s="34">
        <v>118</v>
      </c>
      <c r="J1658" s="34">
        <v>161</v>
      </c>
      <c r="K1658" s="34">
        <v>172</v>
      </c>
      <c r="L1658" s="34">
        <v>134</v>
      </c>
      <c r="M1658" s="34">
        <v>132</v>
      </c>
      <c r="N1658" s="34">
        <v>104</v>
      </c>
      <c r="O1658" s="34">
        <v>123</v>
      </c>
      <c r="P1658" s="34">
        <v>168</v>
      </c>
      <c r="Q1658" s="34">
        <v>204</v>
      </c>
      <c r="R1658" s="34">
        <v>172</v>
      </c>
      <c r="S1658" s="34">
        <v>167</v>
      </c>
      <c r="T1658" s="34">
        <v>122</v>
      </c>
      <c r="U1658" s="34">
        <v>195</v>
      </c>
      <c r="V1658" s="34">
        <v>185</v>
      </c>
      <c r="W1658" s="34">
        <v>208</v>
      </c>
      <c r="X1658" s="34">
        <v>166</v>
      </c>
      <c r="Y1658" s="34">
        <v>168</v>
      </c>
      <c r="Z1658" s="34">
        <v>155</v>
      </c>
      <c r="AA1658" s="34">
        <v>215</v>
      </c>
      <c r="AB1658" s="34">
        <v>153</v>
      </c>
      <c r="AC1658" s="34">
        <v>237</v>
      </c>
    </row>
    <row r="1659" spans="1:29" x14ac:dyDescent="0.2">
      <c r="A1659" s="34" t="s">
        <v>62152</v>
      </c>
      <c r="B1659" s="34">
        <v>93</v>
      </c>
      <c r="C1659" s="34">
        <v>196</v>
      </c>
      <c r="D1659" s="34">
        <v>151</v>
      </c>
      <c r="E1659" s="34">
        <v>201</v>
      </c>
      <c r="F1659" s="34">
        <v>178</v>
      </c>
      <c r="G1659" s="34">
        <v>190</v>
      </c>
      <c r="H1659" s="34">
        <v>133</v>
      </c>
      <c r="I1659" s="34">
        <v>160</v>
      </c>
      <c r="J1659" s="34">
        <v>163</v>
      </c>
      <c r="K1659" s="34">
        <v>197</v>
      </c>
      <c r="L1659" s="34">
        <v>104</v>
      </c>
      <c r="M1659" s="34">
        <v>178</v>
      </c>
      <c r="N1659" s="34">
        <v>136</v>
      </c>
      <c r="O1659" s="34">
        <v>137</v>
      </c>
      <c r="P1659" s="34">
        <v>137</v>
      </c>
      <c r="Q1659" s="34">
        <v>206</v>
      </c>
      <c r="R1659" s="34">
        <v>222</v>
      </c>
      <c r="S1659" s="34">
        <v>228</v>
      </c>
      <c r="T1659" s="34">
        <v>138</v>
      </c>
      <c r="U1659" s="34">
        <v>169</v>
      </c>
      <c r="V1659" s="34">
        <v>188</v>
      </c>
      <c r="W1659" s="34">
        <v>188</v>
      </c>
      <c r="X1659" s="34">
        <v>215</v>
      </c>
      <c r="Y1659" s="34">
        <v>197</v>
      </c>
      <c r="Z1659" s="34">
        <v>181</v>
      </c>
      <c r="AA1659" s="34">
        <v>216</v>
      </c>
      <c r="AB1659" s="34">
        <v>153</v>
      </c>
      <c r="AC1659" s="34">
        <v>259</v>
      </c>
    </row>
    <row r="1660" spans="1:29" x14ac:dyDescent="0.2">
      <c r="A1660" s="34" t="s">
        <v>62153</v>
      </c>
      <c r="B1660" s="34">
        <v>263</v>
      </c>
      <c r="C1660" s="34">
        <v>330</v>
      </c>
      <c r="D1660" s="34">
        <v>354</v>
      </c>
      <c r="E1660" s="34">
        <v>389</v>
      </c>
      <c r="F1660" s="34">
        <v>298</v>
      </c>
      <c r="G1660" s="34">
        <v>372</v>
      </c>
      <c r="H1660" s="34">
        <v>248</v>
      </c>
      <c r="I1660" s="34">
        <v>335</v>
      </c>
      <c r="J1660" s="34">
        <v>230</v>
      </c>
      <c r="K1660" s="34">
        <v>375</v>
      </c>
      <c r="L1660" s="34">
        <v>124</v>
      </c>
      <c r="M1660" s="34">
        <v>312</v>
      </c>
      <c r="N1660" s="34">
        <v>240</v>
      </c>
      <c r="O1660" s="34">
        <v>319</v>
      </c>
      <c r="P1660" s="34">
        <v>264</v>
      </c>
      <c r="Q1660" s="34">
        <v>345</v>
      </c>
      <c r="R1660" s="34">
        <v>313</v>
      </c>
      <c r="S1660" s="34">
        <v>414</v>
      </c>
      <c r="T1660" s="34">
        <v>202</v>
      </c>
      <c r="U1660" s="34">
        <v>250</v>
      </c>
      <c r="V1660" s="34">
        <v>298</v>
      </c>
      <c r="W1660" s="34">
        <v>299</v>
      </c>
      <c r="X1660" s="34">
        <v>422</v>
      </c>
      <c r="Y1660" s="34">
        <v>238</v>
      </c>
      <c r="Z1660" s="34">
        <v>391</v>
      </c>
      <c r="AA1660" s="34">
        <v>369</v>
      </c>
      <c r="AB1660" s="34">
        <v>225</v>
      </c>
      <c r="AC1660" s="34">
        <v>493</v>
      </c>
    </row>
    <row r="1661" spans="1:29" x14ac:dyDescent="0.2">
      <c r="A1661" s="34" t="s">
        <v>62154</v>
      </c>
      <c r="B1661" s="34">
        <v>224</v>
      </c>
      <c r="C1661" s="34">
        <v>227</v>
      </c>
      <c r="D1661" s="34">
        <v>300</v>
      </c>
      <c r="E1661" s="34">
        <v>202</v>
      </c>
      <c r="F1661" s="34">
        <v>250</v>
      </c>
      <c r="G1661" s="34">
        <v>198</v>
      </c>
      <c r="H1661" s="34">
        <v>313</v>
      </c>
      <c r="I1661" s="34">
        <v>195</v>
      </c>
      <c r="J1661" s="34">
        <v>280</v>
      </c>
      <c r="K1661" s="34">
        <v>278</v>
      </c>
      <c r="L1661" s="34">
        <v>295</v>
      </c>
      <c r="M1661" s="34">
        <v>203</v>
      </c>
      <c r="N1661" s="34">
        <v>254</v>
      </c>
      <c r="O1661" s="34">
        <v>205</v>
      </c>
      <c r="P1661" s="34">
        <v>270</v>
      </c>
      <c r="Q1661" s="34">
        <v>330</v>
      </c>
      <c r="R1661" s="34">
        <v>405</v>
      </c>
      <c r="S1661" s="34">
        <v>280</v>
      </c>
      <c r="T1661" s="34">
        <v>312</v>
      </c>
      <c r="U1661" s="34">
        <v>288</v>
      </c>
      <c r="V1661" s="34">
        <v>360</v>
      </c>
      <c r="W1661" s="34">
        <v>427</v>
      </c>
      <c r="X1661" s="34">
        <v>396</v>
      </c>
      <c r="Y1661" s="34">
        <v>333</v>
      </c>
      <c r="Z1661" s="34">
        <v>306</v>
      </c>
      <c r="AA1661" s="34">
        <v>342</v>
      </c>
      <c r="AB1661" s="34">
        <v>382</v>
      </c>
      <c r="AC1661" s="34">
        <v>432</v>
      </c>
    </row>
    <row r="1662" spans="1:29" x14ac:dyDescent="0.2">
      <c r="A1662" s="34" t="s">
        <v>62155</v>
      </c>
      <c r="B1662" s="34">
        <v>164</v>
      </c>
      <c r="C1662" s="34">
        <v>160</v>
      </c>
      <c r="D1662" s="34">
        <v>151</v>
      </c>
      <c r="E1662" s="34">
        <v>134</v>
      </c>
      <c r="F1662" s="34">
        <v>161</v>
      </c>
      <c r="G1662" s="34">
        <v>182</v>
      </c>
      <c r="H1662" s="34">
        <v>139</v>
      </c>
      <c r="I1662" s="34">
        <v>144</v>
      </c>
      <c r="J1662" s="34">
        <v>130</v>
      </c>
      <c r="K1662" s="34">
        <v>151</v>
      </c>
      <c r="L1662" s="34">
        <v>138</v>
      </c>
      <c r="M1662" s="34">
        <v>127</v>
      </c>
      <c r="N1662" s="34">
        <v>124</v>
      </c>
      <c r="O1662" s="34">
        <v>142</v>
      </c>
      <c r="P1662" s="34">
        <v>144</v>
      </c>
      <c r="Q1662" s="34">
        <v>245</v>
      </c>
      <c r="R1662" s="34">
        <v>237</v>
      </c>
      <c r="S1662" s="34">
        <v>203</v>
      </c>
      <c r="T1662" s="34">
        <v>176</v>
      </c>
      <c r="U1662" s="34">
        <v>196</v>
      </c>
      <c r="V1662" s="34">
        <v>245</v>
      </c>
      <c r="W1662" s="34">
        <v>152</v>
      </c>
      <c r="X1662" s="34">
        <v>236</v>
      </c>
      <c r="Y1662" s="34">
        <v>175</v>
      </c>
      <c r="Z1662" s="34">
        <v>198</v>
      </c>
      <c r="AA1662" s="34">
        <v>213</v>
      </c>
      <c r="AB1662" s="34">
        <v>207</v>
      </c>
      <c r="AC1662" s="34">
        <v>215</v>
      </c>
    </row>
    <row r="1663" spans="1:29" x14ac:dyDescent="0.2">
      <c r="A1663" s="34" t="s">
        <v>62156</v>
      </c>
      <c r="B1663" s="34">
        <v>95</v>
      </c>
      <c r="C1663" s="34">
        <v>99</v>
      </c>
      <c r="D1663" s="34">
        <v>122</v>
      </c>
      <c r="E1663" s="34">
        <v>105</v>
      </c>
      <c r="F1663" s="34">
        <v>120</v>
      </c>
      <c r="G1663" s="34">
        <v>105</v>
      </c>
      <c r="H1663" s="34">
        <v>90</v>
      </c>
      <c r="I1663" s="34">
        <v>103</v>
      </c>
      <c r="J1663" s="34">
        <v>81</v>
      </c>
      <c r="K1663" s="34">
        <v>95</v>
      </c>
      <c r="L1663" s="34">
        <v>62</v>
      </c>
      <c r="M1663" s="34">
        <v>67</v>
      </c>
      <c r="N1663" s="34">
        <v>95</v>
      </c>
      <c r="O1663" s="34">
        <v>84</v>
      </c>
      <c r="P1663" s="34">
        <v>70</v>
      </c>
      <c r="Q1663" s="34">
        <v>89</v>
      </c>
      <c r="R1663" s="34">
        <v>119</v>
      </c>
      <c r="S1663" s="34">
        <v>143</v>
      </c>
      <c r="T1663" s="34">
        <v>69</v>
      </c>
      <c r="U1663" s="34">
        <v>83</v>
      </c>
      <c r="V1663" s="34">
        <v>147</v>
      </c>
      <c r="W1663" s="34">
        <v>79</v>
      </c>
      <c r="X1663" s="34">
        <v>153</v>
      </c>
      <c r="Y1663" s="34">
        <v>91</v>
      </c>
      <c r="Z1663" s="34">
        <v>141</v>
      </c>
      <c r="AA1663" s="34">
        <v>114</v>
      </c>
      <c r="AB1663" s="34">
        <v>134</v>
      </c>
      <c r="AC1663" s="34">
        <v>150</v>
      </c>
    </row>
    <row r="1664" spans="1:29" x14ac:dyDescent="0.2">
      <c r="A1664" s="34" t="s">
        <v>62157</v>
      </c>
      <c r="B1664" s="34">
        <v>128</v>
      </c>
      <c r="C1664" s="34">
        <v>194</v>
      </c>
      <c r="D1664" s="34">
        <v>185</v>
      </c>
      <c r="E1664" s="34">
        <v>198</v>
      </c>
      <c r="F1664" s="34">
        <v>192</v>
      </c>
      <c r="G1664" s="34">
        <v>161</v>
      </c>
      <c r="H1664" s="34">
        <v>195</v>
      </c>
      <c r="I1664" s="34">
        <v>94</v>
      </c>
      <c r="J1664" s="34">
        <v>195</v>
      </c>
      <c r="K1664" s="34">
        <v>179</v>
      </c>
      <c r="L1664" s="34">
        <v>152</v>
      </c>
      <c r="M1664" s="34">
        <v>178</v>
      </c>
      <c r="N1664" s="34">
        <v>127</v>
      </c>
      <c r="O1664" s="34">
        <v>138</v>
      </c>
      <c r="P1664" s="34">
        <v>148</v>
      </c>
      <c r="Q1664" s="34">
        <v>176</v>
      </c>
      <c r="R1664" s="34">
        <v>239</v>
      </c>
      <c r="S1664" s="34">
        <v>245</v>
      </c>
      <c r="T1664" s="34">
        <v>216</v>
      </c>
      <c r="U1664" s="34">
        <v>147</v>
      </c>
      <c r="V1664" s="34">
        <v>244</v>
      </c>
      <c r="W1664" s="34">
        <v>170</v>
      </c>
      <c r="X1664" s="34">
        <v>263</v>
      </c>
      <c r="Y1664" s="34">
        <v>169</v>
      </c>
      <c r="Z1664" s="34">
        <v>217</v>
      </c>
      <c r="AA1664" s="34">
        <v>240</v>
      </c>
      <c r="AB1664" s="34">
        <v>203</v>
      </c>
      <c r="AC1664" s="34">
        <v>297</v>
      </c>
    </row>
    <row r="1665" spans="1:29" x14ac:dyDescent="0.2">
      <c r="A1665" s="34" t="s">
        <v>62158</v>
      </c>
      <c r="B1665" s="34">
        <v>378</v>
      </c>
      <c r="C1665" s="34">
        <v>354</v>
      </c>
      <c r="D1665" s="34">
        <v>577</v>
      </c>
      <c r="E1665" s="34">
        <v>423</v>
      </c>
      <c r="F1665" s="34">
        <v>533</v>
      </c>
      <c r="G1665" s="34">
        <v>428</v>
      </c>
      <c r="H1665" s="34">
        <v>419</v>
      </c>
      <c r="I1665" s="34">
        <v>362</v>
      </c>
      <c r="J1665" s="34">
        <v>412</v>
      </c>
      <c r="K1665" s="34">
        <v>400</v>
      </c>
      <c r="L1665" s="34">
        <v>347</v>
      </c>
      <c r="M1665" s="34">
        <v>321</v>
      </c>
      <c r="N1665" s="34">
        <v>417</v>
      </c>
      <c r="O1665" s="34">
        <v>402</v>
      </c>
      <c r="P1665" s="34">
        <v>415</v>
      </c>
      <c r="Q1665" s="34">
        <v>513</v>
      </c>
      <c r="R1665" s="34">
        <v>589</v>
      </c>
      <c r="S1665" s="34">
        <v>487</v>
      </c>
      <c r="T1665" s="34">
        <v>467</v>
      </c>
      <c r="U1665" s="34">
        <v>382</v>
      </c>
      <c r="V1665" s="34">
        <v>520</v>
      </c>
      <c r="W1665" s="34">
        <v>458</v>
      </c>
      <c r="X1665" s="34">
        <v>678</v>
      </c>
      <c r="Y1665" s="34">
        <v>388</v>
      </c>
      <c r="Z1665" s="34">
        <v>535</v>
      </c>
      <c r="AA1665" s="34">
        <v>579</v>
      </c>
      <c r="AB1665" s="34">
        <v>504</v>
      </c>
      <c r="AC1665" s="34">
        <v>760</v>
      </c>
    </row>
    <row r="1666" spans="1:29" x14ac:dyDescent="0.2">
      <c r="A1666" s="34" t="s">
        <v>62159</v>
      </c>
      <c r="B1666" s="34">
        <v>101</v>
      </c>
      <c r="C1666" s="34">
        <v>135</v>
      </c>
      <c r="D1666" s="34">
        <v>148</v>
      </c>
      <c r="E1666" s="34">
        <v>144</v>
      </c>
      <c r="F1666" s="34">
        <v>121</v>
      </c>
      <c r="G1666" s="34">
        <v>147</v>
      </c>
      <c r="H1666" s="34">
        <v>122</v>
      </c>
      <c r="I1666" s="34">
        <v>121</v>
      </c>
      <c r="J1666" s="34">
        <v>111</v>
      </c>
      <c r="K1666" s="34">
        <v>112</v>
      </c>
      <c r="L1666" s="34">
        <v>75</v>
      </c>
      <c r="M1666" s="34">
        <v>125</v>
      </c>
      <c r="N1666" s="34">
        <v>133</v>
      </c>
      <c r="O1666" s="34">
        <v>127</v>
      </c>
      <c r="P1666" s="34">
        <v>106</v>
      </c>
      <c r="Q1666" s="34">
        <v>160</v>
      </c>
      <c r="R1666" s="34">
        <v>147</v>
      </c>
      <c r="S1666" s="34">
        <v>169</v>
      </c>
      <c r="T1666" s="34">
        <v>94</v>
      </c>
      <c r="U1666" s="34">
        <v>130</v>
      </c>
      <c r="V1666" s="34">
        <v>135</v>
      </c>
      <c r="W1666" s="34">
        <v>107</v>
      </c>
      <c r="X1666" s="34">
        <v>159</v>
      </c>
      <c r="Y1666" s="34">
        <v>134</v>
      </c>
      <c r="Z1666" s="34">
        <v>167</v>
      </c>
      <c r="AA1666" s="34">
        <v>108</v>
      </c>
      <c r="AB1666" s="34">
        <v>92</v>
      </c>
      <c r="AC1666" s="34">
        <v>204</v>
      </c>
    </row>
    <row r="1667" spans="1:29" x14ac:dyDescent="0.2">
      <c r="A1667" s="34" t="s">
        <v>62160</v>
      </c>
      <c r="B1667" s="34">
        <v>323</v>
      </c>
      <c r="C1667" s="34">
        <v>358</v>
      </c>
      <c r="D1667" s="34">
        <v>480</v>
      </c>
      <c r="E1667" s="34">
        <v>340</v>
      </c>
      <c r="F1667" s="34">
        <v>495</v>
      </c>
      <c r="G1667" s="34">
        <v>412</v>
      </c>
      <c r="H1667" s="34">
        <v>524</v>
      </c>
      <c r="I1667" s="34">
        <v>377</v>
      </c>
      <c r="J1667" s="34">
        <v>485</v>
      </c>
      <c r="K1667" s="34">
        <v>444</v>
      </c>
      <c r="L1667" s="34">
        <v>513</v>
      </c>
      <c r="M1667" s="34">
        <v>386</v>
      </c>
      <c r="N1667" s="34">
        <v>389</v>
      </c>
      <c r="O1667" s="34">
        <v>398</v>
      </c>
      <c r="P1667" s="34">
        <v>510</v>
      </c>
      <c r="Q1667" s="34">
        <v>599</v>
      </c>
      <c r="R1667" s="34">
        <v>759</v>
      </c>
      <c r="S1667" s="34">
        <v>538</v>
      </c>
      <c r="T1667" s="34">
        <v>670</v>
      </c>
      <c r="U1667" s="34">
        <v>482</v>
      </c>
      <c r="V1667" s="34">
        <v>679</v>
      </c>
      <c r="W1667" s="34">
        <v>471</v>
      </c>
      <c r="X1667" s="34">
        <v>580</v>
      </c>
      <c r="Y1667" s="34">
        <v>549</v>
      </c>
      <c r="Z1667" s="34">
        <v>538</v>
      </c>
      <c r="AA1667" s="34">
        <v>523</v>
      </c>
      <c r="AB1667" s="34">
        <v>746</v>
      </c>
      <c r="AC1667" s="34">
        <v>709</v>
      </c>
    </row>
    <row r="1668" spans="1:29" x14ac:dyDescent="0.2">
      <c r="A1668" s="34" t="s">
        <v>62161</v>
      </c>
      <c r="B1668" s="34">
        <v>208</v>
      </c>
      <c r="C1668" s="34">
        <v>251</v>
      </c>
      <c r="D1668" s="34">
        <v>403</v>
      </c>
      <c r="E1668" s="34">
        <v>331</v>
      </c>
      <c r="F1668" s="34">
        <v>325</v>
      </c>
      <c r="G1668" s="34">
        <v>283</v>
      </c>
      <c r="H1668" s="34">
        <v>252</v>
      </c>
      <c r="I1668" s="34">
        <v>272</v>
      </c>
      <c r="J1668" s="34">
        <v>256</v>
      </c>
      <c r="K1668" s="34">
        <v>285</v>
      </c>
      <c r="L1668" s="34">
        <v>175</v>
      </c>
      <c r="M1668" s="34">
        <v>221</v>
      </c>
      <c r="N1668" s="34">
        <v>219</v>
      </c>
      <c r="O1668" s="34">
        <v>254</v>
      </c>
      <c r="P1668" s="34">
        <v>260</v>
      </c>
      <c r="Q1668" s="34">
        <v>352</v>
      </c>
      <c r="R1668" s="34">
        <v>318</v>
      </c>
      <c r="S1668" s="34">
        <v>381</v>
      </c>
      <c r="T1668" s="34">
        <v>226</v>
      </c>
      <c r="U1668" s="34">
        <v>243</v>
      </c>
      <c r="V1668" s="34">
        <v>378</v>
      </c>
      <c r="W1668" s="34">
        <v>229</v>
      </c>
      <c r="X1668" s="34">
        <v>374</v>
      </c>
      <c r="Y1668" s="34">
        <v>226</v>
      </c>
      <c r="Z1668" s="34">
        <v>291</v>
      </c>
      <c r="AA1668" s="34">
        <v>372</v>
      </c>
      <c r="AB1668" s="34">
        <v>290</v>
      </c>
      <c r="AC1668" s="34">
        <v>474</v>
      </c>
    </row>
    <row r="1669" spans="1:29" x14ac:dyDescent="0.2">
      <c r="A1669" s="34" t="s">
        <v>62162</v>
      </c>
      <c r="B1669" s="34">
        <v>264</v>
      </c>
      <c r="C1669" s="34">
        <v>246</v>
      </c>
      <c r="D1669" s="34">
        <v>297</v>
      </c>
      <c r="E1669" s="34">
        <v>275</v>
      </c>
      <c r="F1669" s="34">
        <v>360</v>
      </c>
      <c r="G1669" s="34">
        <v>207</v>
      </c>
      <c r="H1669" s="34">
        <v>336</v>
      </c>
      <c r="I1669" s="34">
        <v>304</v>
      </c>
      <c r="J1669" s="34">
        <v>308</v>
      </c>
      <c r="K1669" s="34">
        <v>216</v>
      </c>
      <c r="L1669" s="34">
        <v>345</v>
      </c>
      <c r="M1669" s="34">
        <v>290</v>
      </c>
      <c r="N1669" s="34">
        <v>320</v>
      </c>
      <c r="O1669" s="34">
        <v>243</v>
      </c>
      <c r="P1669" s="34">
        <v>364</v>
      </c>
      <c r="Q1669" s="34">
        <v>371</v>
      </c>
      <c r="R1669" s="34">
        <v>505</v>
      </c>
      <c r="S1669" s="34">
        <v>336</v>
      </c>
      <c r="T1669" s="34">
        <v>465</v>
      </c>
      <c r="U1669" s="34">
        <v>356</v>
      </c>
      <c r="V1669" s="34">
        <v>444</v>
      </c>
      <c r="W1669" s="34">
        <v>405</v>
      </c>
      <c r="X1669" s="34">
        <v>488</v>
      </c>
      <c r="Y1669" s="34">
        <v>404</v>
      </c>
      <c r="Z1669" s="34">
        <v>352</v>
      </c>
      <c r="AA1669" s="34">
        <v>368</v>
      </c>
      <c r="AB1669" s="34">
        <v>471</v>
      </c>
      <c r="AC1669" s="34">
        <v>455</v>
      </c>
    </row>
    <row r="1670" spans="1:29" x14ac:dyDescent="0.2">
      <c r="A1670" s="34" t="s">
        <v>62163</v>
      </c>
      <c r="B1670" s="34">
        <v>227</v>
      </c>
      <c r="C1670" s="34">
        <v>249</v>
      </c>
      <c r="D1670" s="34">
        <v>308</v>
      </c>
      <c r="E1670" s="34">
        <v>296</v>
      </c>
      <c r="F1670" s="34">
        <v>275</v>
      </c>
      <c r="G1670" s="34">
        <v>270</v>
      </c>
      <c r="H1670" s="34">
        <v>257</v>
      </c>
      <c r="I1670" s="34">
        <v>294</v>
      </c>
      <c r="J1670" s="34">
        <v>277</v>
      </c>
      <c r="K1670" s="34">
        <v>312</v>
      </c>
      <c r="L1670" s="34">
        <v>266</v>
      </c>
      <c r="M1670" s="34">
        <v>243</v>
      </c>
      <c r="N1670" s="34">
        <v>259</v>
      </c>
      <c r="O1670" s="34">
        <v>237</v>
      </c>
      <c r="P1670" s="34">
        <v>250</v>
      </c>
      <c r="Q1670" s="34">
        <v>382</v>
      </c>
      <c r="R1670" s="34">
        <v>312</v>
      </c>
      <c r="S1670" s="34">
        <v>305</v>
      </c>
      <c r="T1670" s="34">
        <v>315</v>
      </c>
      <c r="U1670" s="34">
        <v>256</v>
      </c>
      <c r="V1670" s="34">
        <v>350</v>
      </c>
      <c r="W1670" s="34">
        <v>332</v>
      </c>
      <c r="X1670" s="34">
        <v>354</v>
      </c>
      <c r="Y1670" s="34">
        <v>269</v>
      </c>
      <c r="Z1670" s="34">
        <v>366</v>
      </c>
      <c r="AA1670" s="34">
        <v>402</v>
      </c>
      <c r="AB1670" s="34">
        <v>398</v>
      </c>
      <c r="AC1670" s="34">
        <v>478</v>
      </c>
    </row>
    <row r="1671" spans="1:29" x14ac:dyDescent="0.2">
      <c r="A1671" s="34" t="s">
        <v>62164</v>
      </c>
      <c r="B1671" s="34">
        <v>194</v>
      </c>
      <c r="C1671" s="34">
        <v>200</v>
      </c>
      <c r="D1671" s="34">
        <v>215</v>
      </c>
      <c r="E1671" s="34">
        <v>252</v>
      </c>
      <c r="F1671" s="34">
        <v>216</v>
      </c>
      <c r="G1671" s="34">
        <v>157</v>
      </c>
      <c r="H1671" s="34">
        <v>233</v>
      </c>
      <c r="I1671" s="34">
        <v>189</v>
      </c>
      <c r="J1671" s="34">
        <v>152</v>
      </c>
      <c r="K1671" s="34">
        <v>217</v>
      </c>
      <c r="L1671" s="34">
        <v>128</v>
      </c>
      <c r="M1671" s="34">
        <v>169</v>
      </c>
      <c r="N1671" s="34">
        <v>148</v>
      </c>
      <c r="O1671" s="34">
        <v>186</v>
      </c>
      <c r="P1671" s="34">
        <v>157</v>
      </c>
      <c r="Q1671" s="34">
        <v>223</v>
      </c>
      <c r="R1671" s="34">
        <v>177</v>
      </c>
      <c r="S1671" s="34">
        <v>250</v>
      </c>
      <c r="T1671" s="34">
        <v>156</v>
      </c>
      <c r="U1671" s="34">
        <v>159</v>
      </c>
      <c r="V1671" s="34">
        <v>227</v>
      </c>
      <c r="W1671" s="34">
        <v>211</v>
      </c>
      <c r="X1671" s="34">
        <v>218</v>
      </c>
      <c r="Y1671" s="34">
        <v>207</v>
      </c>
      <c r="Z1671" s="34">
        <v>228</v>
      </c>
      <c r="AA1671" s="34">
        <v>319</v>
      </c>
      <c r="AB1671" s="34">
        <v>169</v>
      </c>
      <c r="AC1671" s="34">
        <v>322</v>
      </c>
    </row>
    <row r="1672" spans="1:29" x14ac:dyDescent="0.2">
      <c r="A1672" s="34" t="s">
        <v>62165</v>
      </c>
      <c r="B1672" s="34">
        <v>140</v>
      </c>
      <c r="C1672" s="34">
        <v>205</v>
      </c>
      <c r="D1672" s="34">
        <v>178</v>
      </c>
      <c r="E1672" s="34">
        <v>215</v>
      </c>
      <c r="F1672" s="34">
        <v>200</v>
      </c>
      <c r="G1672" s="34">
        <v>229</v>
      </c>
      <c r="H1672" s="34">
        <v>157</v>
      </c>
      <c r="I1672" s="34">
        <v>189</v>
      </c>
      <c r="J1672" s="34">
        <v>167</v>
      </c>
      <c r="K1672" s="34">
        <v>225</v>
      </c>
      <c r="L1672" s="34">
        <v>145</v>
      </c>
      <c r="M1672" s="34">
        <v>171</v>
      </c>
      <c r="N1672" s="34">
        <v>154</v>
      </c>
      <c r="O1672" s="34">
        <v>146</v>
      </c>
      <c r="P1672" s="34">
        <v>188</v>
      </c>
      <c r="Q1672" s="34">
        <v>272</v>
      </c>
      <c r="R1672" s="34">
        <v>211</v>
      </c>
      <c r="S1672" s="34">
        <v>228</v>
      </c>
      <c r="T1672" s="34">
        <v>208</v>
      </c>
      <c r="U1672" s="34">
        <v>249</v>
      </c>
      <c r="V1672" s="34">
        <v>217</v>
      </c>
      <c r="W1672" s="34">
        <v>241</v>
      </c>
      <c r="X1672" s="34">
        <v>243</v>
      </c>
      <c r="Y1672" s="34">
        <v>179</v>
      </c>
      <c r="Z1672" s="34">
        <v>175</v>
      </c>
      <c r="AA1672" s="34">
        <v>301</v>
      </c>
      <c r="AB1672" s="34">
        <v>257</v>
      </c>
      <c r="AC1672" s="34">
        <v>339</v>
      </c>
    </row>
    <row r="1673" spans="1:29" x14ac:dyDescent="0.2">
      <c r="A1673" s="34" t="s">
        <v>62166</v>
      </c>
      <c r="B1673" s="34">
        <v>252</v>
      </c>
      <c r="C1673" s="34">
        <v>194</v>
      </c>
      <c r="D1673" s="34">
        <v>292</v>
      </c>
      <c r="E1673" s="34">
        <v>198</v>
      </c>
      <c r="F1673" s="34">
        <v>278</v>
      </c>
      <c r="G1673" s="34">
        <v>237</v>
      </c>
      <c r="H1673" s="34">
        <v>222</v>
      </c>
      <c r="I1673" s="34">
        <v>217</v>
      </c>
      <c r="J1673" s="34">
        <v>207</v>
      </c>
      <c r="K1673" s="34">
        <v>180</v>
      </c>
      <c r="L1673" s="34">
        <v>160</v>
      </c>
      <c r="M1673" s="34">
        <v>206</v>
      </c>
      <c r="N1673" s="34">
        <v>193</v>
      </c>
      <c r="O1673" s="34">
        <v>213</v>
      </c>
      <c r="P1673" s="34">
        <v>214</v>
      </c>
      <c r="Q1673" s="34">
        <v>224</v>
      </c>
      <c r="R1673" s="34">
        <v>278</v>
      </c>
      <c r="S1673" s="34">
        <v>301</v>
      </c>
      <c r="T1673" s="34">
        <v>243</v>
      </c>
      <c r="U1673" s="34">
        <v>180</v>
      </c>
      <c r="V1673" s="34">
        <v>246</v>
      </c>
      <c r="W1673" s="34">
        <v>193</v>
      </c>
      <c r="X1673" s="34">
        <v>281</v>
      </c>
      <c r="Y1673" s="34">
        <v>149</v>
      </c>
      <c r="Z1673" s="34">
        <v>299</v>
      </c>
      <c r="AA1673" s="34">
        <v>271</v>
      </c>
      <c r="AB1673" s="34">
        <v>339</v>
      </c>
      <c r="AC1673" s="34">
        <v>327</v>
      </c>
    </row>
    <row r="1674" spans="1:29" x14ac:dyDescent="0.2">
      <c r="A1674" s="34" t="s">
        <v>62167</v>
      </c>
      <c r="B1674" s="34">
        <v>329</v>
      </c>
      <c r="C1674" s="34">
        <v>256</v>
      </c>
      <c r="D1674" s="34">
        <v>300</v>
      </c>
      <c r="E1674" s="34">
        <v>235</v>
      </c>
      <c r="F1674" s="34">
        <v>344</v>
      </c>
      <c r="G1674" s="34">
        <v>205</v>
      </c>
      <c r="H1674" s="34">
        <v>336</v>
      </c>
      <c r="I1674" s="34">
        <v>244</v>
      </c>
      <c r="J1674" s="34">
        <v>299</v>
      </c>
      <c r="K1674" s="34">
        <v>261</v>
      </c>
      <c r="L1674" s="34">
        <v>248</v>
      </c>
      <c r="M1674" s="34">
        <v>230</v>
      </c>
      <c r="N1674" s="34">
        <v>305</v>
      </c>
      <c r="O1674" s="34">
        <v>220</v>
      </c>
      <c r="P1674" s="34">
        <v>307</v>
      </c>
      <c r="Q1674" s="34">
        <v>339</v>
      </c>
      <c r="R1674" s="34">
        <v>379</v>
      </c>
      <c r="S1674" s="34">
        <v>275</v>
      </c>
      <c r="T1674" s="34">
        <v>326</v>
      </c>
      <c r="U1674" s="34">
        <v>287</v>
      </c>
      <c r="V1674" s="34">
        <v>398</v>
      </c>
      <c r="W1674" s="34">
        <v>309</v>
      </c>
      <c r="X1674" s="34">
        <v>380</v>
      </c>
      <c r="Y1674" s="34">
        <v>325</v>
      </c>
      <c r="Z1674" s="34">
        <v>317</v>
      </c>
      <c r="AA1674" s="34">
        <v>315</v>
      </c>
      <c r="AB1674" s="34">
        <v>413</v>
      </c>
      <c r="AC1674" s="34">
        <v>429</v>
      </c>
    </row>
    <row r="1675" spans="1:29" x14ac:dyDescent="0.2">
      <c r="A1675" s="34" t="s">
        <v>62168</v>
      </c>
      <c r="B1675" s="34">
        <v>503</v>
      </c>
      <c r="C1675" s="34">
        <v>256</v>
      </c>
      <c r="D1675" s="34">
        <v>389</v>
      </c>
      <c r="E1675" s="34">
        <v>302</v>
      </c>
      <c r="F1675" s="34">
        <v>443</v>
      </c>
      <c r="G1675" s="34">
        <v>249</v>
      </c>
      <c r="H1675" s="34">
        <v>443</v>
      </c>
      <c r="I1675" s="34">
        <v>304</v>
      </c>
      <c r="J1675" s="34">
        <v>452</v>
      </c>
      <c r="K1675" s="34">
        <v>234</v>
      </c>
      <c r="L1675" s="34">
        <v>548</v>
      </c>
      <c r="M1675" s="34">
        <v>244</v>
      </c>
      <c r="N1675" s="34">
        <v>381</v>
      </c>
      <c r="O1675" s="34">
        <v>290</v>
      </c>
      <c r="P1675" s="34">
        <v>397</v>
      </c>
      <c r="Q1675" s="34">
        <v>457</v>
      </c>
      <c r="R1675" s="34">
        <v>592</v>
      </c>
      <c r="S1675" s="34">
        <v>419</v>
      </c>
      <c r="T1675" s="34">
        <v>629</v>
      </c>
      <c r="U1675" s="34">
        <v>309</v>
      </c>
      <c r="V1675" s="34">
        <v>492</v>
      </c>
      <c r="W1675" s="34">
        <v>416</v>
      </c>
      <c r="X1675" s="34">
        <v>527</v>
      </c>
      <c r="Y1675" s="34">
        <v>401</v>
      </c>
      <c r="Z1675" s="34">
        <v>456</v>
      </c>
      <c r="AA1675" s="34">
        <v>408</v>
      </c>
      <c r="AB1675" s="34">
        <v>668</v>
      </c>
      <c r="AC1675" s="34">
        <v>523</v>
      </c>
    </row>
    <row r="1676" spans="1:29" x14ac:dyDescent="0.2">
      <c r="A1676" s="34" t="s">
        <v>62169</v>
      </c>
      <c r="B1676" s="34">
        <v>192</v>
      </c>
      <c r="C1676" s="34">
        <v>130</v>
      </c>
      <c r="D1676" s="34">
        <v>191</v>
      </c>
      <c r="E1676" s="34">
        <v>167</v>
      </c>
      <c r="F1676" s="34">
        <v>153</v>
      </c>
      <c r="G1676" s="34">
        <v>123</v>
      </c>
      <c r="H1676" s="34">
        <v>196</v>
      </c>
      <c r="I1676" s="34">
        <v>133</v>
      </c>
      <c r="J1676" s="34">
        <v>148</v>
      </c>
      <c r="K1676" s="34">
        <v>162</v>
      </c>
      <c r="L1676" s="34">
        <v>96</v>
      </c>
      <c r="M1676" s="34">
        <v>134</v>
      </c>
      <c r="N1676" s="34">
        <v>135</v>
      </c>
      <c r="O1676" s="34">
        <v>142</v>
      </c>
      <c r="P1676" s="34">
        <v>163</v>
      </c>
      <c r="Q1676" s="34">
        <v>141</v>
      </c>
      <c r="R1676" s="34">
        <v>199</v>
      </c>
      <c r="S1676" s="34">
        <v>198</v>
      </c>
      <c r="T1676" s="34">
        <v>163</v>
      </c>
      <c r="U1676" s="34">
        <v>137</v>
      </c>
      <c r="V1676" s="34">
        <v>165</v>
      </c>
      <c r="W1676" s="34">
        <v>144</v>
      </c>
      <c r="X1676" s="34">
        <v>173</v>
      </c>
      <c r="Y1676" s="34">
        <v>135</v>
      </c>
      <c r="Z1676" s="34">
        <v>211</v>
      </c>
      <c r="AA1676" s="34">
        <v>182</v>
      </c>
      <c r="AB1676" s="34">
        <v>168</v>
      </c>
      <c r="AC1676" s="34">
        <v>253</v>
      </c>
    </row>
    <row r="1677" spans="1:29" x14ac:dyDescent="0.2">
      <c r="A1677" s="34" t="s">
        <v>62170</v>
      </c>
      <c r="B1677" s="34">
        <v>457</v>
      </c>
      <c r="C1677" s="34">
        <v>291</v>
      </c>
      <c r="D1677" s="34">
        <v>475</v>
      </c>
      <c r="E1677" s="34">
        <v>333</v>
      </c>
      <c r="F1677" s="34">
        <v>459</v>
      </c>
      <c r="G1677" s="34">
        <v>297</v>
      </c>
      <c r="H1677" s="34">
        <v>368</v>
      </c>
      <c r="I1677" s="34">
        <v>346</v>
      </c>
      <c r="J1677" s="34">
        <v>337</v>
      </c>
      <c r="K1677" s="34">
        <v>286</v>
      </c>
      <c r="L1677" s="34">
        <v>219</v>
      </c>
      <c r="M1677" s="34">
        <v>262</v>
      </c>
      <c r="N1677" s="34">
        <v>310</v>
      </c>
      <c r="O1677" s="34">
        <v>229</v>
      </c>
      <c r="P1677" s="34">
        <v>343</v>
      </c>
      <c r="Q1677" s="34">
        <v>341</v>
      </c>
      <c r="R1677" s="34">
        <v>412</v>
      </c>
      <c r="S1677" s="34">
        <v>463</v>
      </c>
      <c r="T1677" s="34">
        <v>314</v>
      </c>
      <c r="U1677" s="34">
        <v>279</v>
      </c>
      <c r="V1677" s="34">
        <v>378</v>
      </c>
      <c r="W1677" s="34">
        <v>301</v>
      </c>
      <c r="X1677" s="34">
        <v>452</v>
      </c>
      <c r="Y1677" s="34">
        <v>321</v>
      </c>
      <c r="Z1677" s="34">
        <v>389</v>
      </c>
      <c r="AA1677" s="34">
        <v>422</v>
      </c>
      <c r="AB1677" s="34">
        <v>364</v>
      </c>
      <c r="AC1677" s="34">
        <v>455</v>
      </c>
    </row>
    <row r="1678" spans="1:29" x14ac:dyDescent="0.2">
      <c r="A1678" s="34" t="s">
        <v>62171</v>
      </c>
      <c r="B1678" s="34">
        <v>318</v>
      </c>
      <c r="C1678" s="34">
        <v>153</v>
      </c>
      <c r="D1678" s="34">
        <v>222</v>
      </c>
      <c r="E1678" s="34">
        <v>184</v>
      </c>
      <c r="F1678" s="34">
        <v>280</v>
      </c>
      <c r="G1678" s="34">
        <v>269</v>
      </c>
      <c r="H1678" s="34">
        <v>189</v>
      </c>
      <c r="I1678" s="34">
        <v>191</v>
      </c>
      <c r="J1678" s="34">
        <v>245</v>
      </c>
      <c r="K1678" s="34">
        <v>175</v>
      </c>
      <c r="L1678" s="34">
        <v>271</v>
      </c>
      <c r="M1678" s="34">
        <v>128</v>
      </c>
      <c r="N1678" s="34">
        <v>191</v>
      </c>
      <c r="O1678" s="34">
        <v>193</v>
      </c>
      <c r="P1678" s="34">
        <v>290</v>
      </c>
      <c r="Q1678" s="34">
        <v>267</v>
      </c>
      <c r="R1678" s="34">
        <v>351</v>
      </c>
      <c r="S1678" s="34">
        <v>231</v>
      </c>
      <c r="T1678" s="34">
        <v>327</v>
      </c>
      <c r="U1678" s="34">
        <v>234</v>
      </c>
      <c r="V1678" s="34">
        <v>323</v>
      </c>
      <c r="W1678" s="34">
        <v>278</v>
      </c>
      <c r="X1678" s="34">
        <v>311</v>
      </c>
      <c r="Y1678" s="34">
        <v>292</v>
      </c>
      <c r="Z1678" s="34">
        <v>265</v>
      </c>
      <c r="AA1678" s="34">
        <v>255</v>
      </c>
      <c r="AB1678" s="34">
        <v>440</v>
      </c>
      <c r="AC1678" s="34">
        <v>334</v>
      </c>
    </row>
    <row r="1679" spans="1:29" x14ac:dyDescent="0.2">
      <c r="A1679" s="34" t="s">
        <v>62172</v>
      </c>
      <c r="B1679" s="34">
        <v>222</v>
      </c>
      <c r="C1679" s="34">
        <v>184</v>
      </c>
      <c r="D1679" s="34">
        <v>230</v>
      </c>
      <c r="E1679" s="34">
        <v>232</v>
      </c>
      <c r="F1679" s="34">
        <v>218</v>
      </c>
      <c r="G1679" s="34">
        <v>200</v>
      </c>
      <c r="H1679" s="34">
        <v>231</v>
      </c>
      <c r="I1679" s="34">
        <v>198</v>
      </c>
      <c r="J1679" s="34">
        <v>265</v>
      </c>
      <c r="K1679" s="34">
        <v>201</v>
      </c>
      <c r="L1679" s="34">
        <v>192</v>
      </c>
      <c r="M1679" s="34">
        <v>160</v>
      </c>
      <c r="N1679" s="34">
        <v>192</v>
      </c>
      <c r="O1679" s="34">
        <v>204</v>
      </c>
      <c r="P1679" s="34">
        <v>241</v>
      </c>
      <c r="Q1679" s="34">
        <v>263</v>
      </c>
      <c r="R1679" s="34">
        <v>272</v>
      </c>
      <c r="S1679" s="34">
        <v>230</v>
      </c>
      <c r="T1679" s="34">
        <v>279</v>
      </c>
      <c r="U1679" s="34">
        <v>183</v>
      </c>
      <c r="V1679" s="34">
        <v>230</v>
      </c>
      <c r="W1679" s="34">
        <v>271</v>
      </c>
      <c r="X1679" s="34">
        <v>277</v>
      </c>
      <c r="Y1679" s="34">
        <v>255</v>
      </c>
      <c r="Z1679" s="34">
        <v>288</v>
      </c>
      <c r="AA1679" s="34">
        <v>277</v>
      </c>
      <c r="AB1679" s="34">
        <v>246</v>
      </c>
      <c r="AC1679" s="34">
        <v>359</v>
      </c>
    </row>
    <row r="1680" spans="1:29" x14ac:dyDescent="0.2">
      <c r="A1680" s="34" t="s">
        <v>62173</v>
      </c>
      <c r="B1680" s="34">
        <v>197</v>
      </c>
      <c r="C1680" s="34">
        <v>136</v>
      </c>
      <c r="D1680" s="34">
        <v>183</v>
      </c>
      <c r="E1680" s="34">
        <v>161</v>
      </c>
      <c r="F1680" s="34">
        <v>196</v>
      </c>
      <c r="G1680" s="34">
        <v>150</v>
      </c>
      <c r="H1680" s="34">
        <v>176</v>
      </c>
      <c r="I1680" s="34">
        <v>175</v>
      </c>
      <c r="J1680" s="34">
        <v>193</v>
      </c>
      <c r="K1680" s="34">
        <v>161</v>
      </c>
      <c r="L1680" s="34">
        <v>154</v>
      </c>
      <c r="M1680" s="34">
        <v>150</v>
      </c>
      <c r="N1680" s="34">
        <v>222</v>
      </c>
      <c r="O1680" s="34">
        <v>114</v>
      </c>
      <c r="P1680" s="34">
        <v>189</v>
      </c>
      <c r="Q1680" s="34">
        <v>192</v>
      </c>
      <c r="R1680" s="34">
        <v>233</v>
      </c>
      <c r="S1680" s="34">
        <v>151</v>
      </c>
      <c r="T1680" s="34">
        <v>211</v>
      </c>
      <c r="U1680" s="34">
        <v>166</v>
      </c>
      <c r="V1680" s="34">
        <v>249</v>
      </c>
      <c r="W1680" s="34">
        <v>186</v>
      </c>
      <c r="X1680" s="34">
        <v>259</v>
      </c>
      <c r="Y1680" s="34">
        <v>201</v>
      </c>
      <c r="Z1680" s="34">
        <v>234</v>
      </c>
      <c r="AA1680" s="34">
        <v>186</v>
      </c>
      <c r="AB1680" s="34">
        <v>237</v>
      </c>
      <c r="AC1680" s="34">
        <v>279</v>
      </c>
    </row>
    <row r="1681" spans="1:29" x14ac:dyDescent="0.2">
      <c r="A1681" s="34" t="s">
        <v>62174</v>
      </c>
      <c r="B1681" s="34">
        <v>47</v>
      </c>
      <c r="C1681" s="34">
        <v>12</v>
      </c>
      <c r="D1681" s="34">
        <v>34</v>
      </c>
      <c r="E1681" s="34">
        <v>12</v>
      </c>
      <c r="F1681" s="34">
        <v>30</v>
      </c>
      <c r="G1681" s="34">
        <v>15</v>
      </c>
      <c r="H1681" s="34">
        <v>20</v>
      </c>
      <c r="I1681" s="34">
        <v>11</v>
      </c>
      <c r="J1681" s="34">
        <v>22</v>
      </c>
      <c r="K1681" s="34">
        <v>25</v>
      </c>
      <c r="L1681" s="34">
        <v>24</v>
      </c>
      <c r="M1681" s="34">
        <v>26</v>
      </c>
      <c r="N1681" s="34">
        <v>20</v>
      </c>
      <c r="O1681" s="34">
        <v>17</v>
      </c>
      <c r="P1681" s="34">
        <v>23</v>
      </c>
      <c r="Q1681" s="34">
        <v>26</v>
      </c>
      <c r="R1681" s="34">
        <v>31</v>
      </c>
      <c r="S1681" s="34">
        <v>30</v>
      </c>
      <c r="T1681" s="34">
        <v>48</v>
      </c>
      <c r="U1681" s="34">
        <v>15</v>
      </c>
      <c r="V1681" s="34">
        <v>29</v>
      </c>
      <c r="W1681" s="34">
        <v>26</v>
      </c>
      <c r="X1681" s="34">
        <v>35</v>
      </c>
      <c r="Y1681" s="34">
        <v>20</v>
      </c>
      <c r="Z1681" s="34">
        <v>22</v>
      </c>
      <c r="AA1681" s="34">
        <v>25</v>
      </c>
      <c r="AB1681" s="34">
        <v>30</v>
      </c>
      <c r="AC1681" s="34">
        <v>28</v>
      </c>
    </row>
    <row r="1682" spans="1:29" x14ac:dyDescent="0.2">
      <c r="A1682" s="34" t="s">
        <v>62175</v>
      </c>
      <c r="B1682" s="34">
        <v>270</v>
      </c>
      <c r="C1682" s="34">
        <v>240</v>
      </c>
      <c r="D1682" s="34">
        <v>242</v>
      </c>
      <c r="E1682" s="34">
        <v>288</v>
      </c>
      <c r="F1682" s="34">
        <v>215</v>
      </c>
      <c r="G1682" s="34">
        <v>240</v>
      </c>
      <c r="H1682" s="34">
        <v>175</v>
      </c>
      <c r="I1682" s="34">
        <v>288</v>
      </c>
      <c r="J1682" s="34">
        <v>196</v>
      </c>
      <c r="K1682" s="34">
        <v>264</v>
      </c>
      <c r="L1682" s="34">
        <v>201</v>
      </c>
      <c r="M1682" s="34">
        <v>244</v>
      </c>
      <c r="N1682" s="34">
        <v>195</v>
      </c>
      <c r="O1682" s="34">
        <v>225</v>
      </c>
      <c r="P1682" s="34">
        <v>203</v>
      </c>
      <c r="Q1682" s="34">
        <v>319</v>
      </c>
      <c r="R1682" s="34">
        <v>292</v>
      </c>
      <c r="S1682" s="34">
        <v>341</v>
      </c>
      <c r="T1682" s="34">
        <v>230</v>
      </c>
      <c r="U1682" s="34">
        <v>266</v>
      </c>
      <c r="V1682" s="34">
        <v>237</v>
      </c>
      <c r="W1682" s="34">
        <v>295</v>
      </c>
      <c r="X1682" s="34">
        <v>369</v>
      </c>
      <c r="Y1682" s="34">
        <v>292</v>
      </c>
      <c r="Z1682" s="34">
        <v>290</v>
      </c>
      <c r="AA1682" s="34">
        <v>307</v>
      </c>
      <c r="AB1682" s="34">
        <v>323</v>
      </c>
      <c r="AC1682" s="34">
        <v>428</v>
      </c>
    </row>
    <row r="1683" spans="1:29" x14ac:dyDescent="0.2">
      <c r="A1683" s="34" t="s">
        <v>62176</v>
      </c>
      <c r="B1683" s="34">
        <v>97</v>
      </c>
      <c r="C1683" s="34">
        <v>103</v>
      </c>
      <c r="D1683" s="34">
        <v>168</v>
      </c>
      <c r="E1683" s="34">
        <v>113</v>
      </c>
      <c r="F1683" s="34">
        <v>81</v>
      </c>
      <c r="G1683" s="34">
        <v>103</v>
      </c>
      <c r="H1683" s="34">
        <v>73</v>
      </c>
      <c r="I1683" s="34">
        <v>82</v>
      </c>
      <c r="J1683" s="34">
        <v>80</v>
      </c>
      <c r="K1683" s="34">
        <v>134</v>
      </c>
      <c r="L1683" s="34">
        <v>31</v>
      </c>
      <c r="M1683" s="34">
        <v>79</v>
      </c>
      <c r="N1683" s="34">
        <v>74</v>
      </c>
      <c r="O1683" s="34">
        <v>78</v>
      </c>
      <c r="P1683" s="34">
        <v>104</v>
      </c>
      <c r="Q1683" s="34">
        <v>68</v>
      </c>
      <c r="R1683" s="34">
        <v>93</v>
      </c>
      <c r="S1683" s="34">
        <v>139</v>
      </c>
      <c r="T1683" s="34">
        <v>53</v>
      </c>
      <c r="U1683" s="34">
        <v>50</v>
      </c>
      <c r="V1683" s="34">
        <v>82</v>
      </c>
      <c r="W1683" s="34">
        <v>85</v>
      </c>
      <c r="X1683" s="34">
        <v>130</v>
      </c>
      <c r="Y1683" s="34">
        <v>67</v>
      </c>
      <c r="Z1683" s="34">
        <v>103</v>
      </c>
      <c r="AA1683" s="34">
        <v>97</v>
      </c>
      <c r="AB1683" s="34">
        <v>69</v>
      </c>
      <c r="AC1683" s="34">
        <v>114</v>
      </c>
    </row>
    <row r="1684" spans="1:29" x14ac:dyDescent="0.2">
      <c r="A1684" s="34" t="s">
        <v>62177</v>
      </c>
      <c r="B1684" s="34">
        <v>102</v>
      </c>
      <c r="C1684" s="34">
        <v>224</v>
      </c>
      <c r="D1684" s="34">
        <v>224</v>
      </c>
      <c r="E1684" s="34">
        <v>237</v>
      </c>
      <c r="F1684" s="34">
        <v>224</v>
      </c>
      <c r="G1684" s="34">
        <v>155</v>
      </c>
      <c r="H1684" s="34">
        <v>195</v>
      </c>
      <c r="I1684" s="34">
        <v>185</v>
      </c>
      <c r="J1684" s="34">
        <v>151</v>
      </c>
      <c r="K1684" s="34">
        <v>284</v>
      </c>
      <c r="L1684" s="34">
        <v>85</v>
      </c>
      <c r="M1684" s="34">
        <v>181</v>
      </c>
      <c r="N1684" s="34">
        <v>177</v>
      </c>
      <c r="O1684" s="34">
        <v>181</v>
      </c>
      <c r="P1684" s="34">
        <v>141</v>
      </c>
      <c r="Q1684" s="34">
        <v>220</v>
      </c>
      <c r="R1684" s="34">
        <v>196</v>
      </c>
      <c r="S1684" s="34">
        <v>294</v>
      </c>
      <c r="T1684" s="34">
        <v>121</v>
      </c>
      <c r="U1684" s="34">
        <v>135</v>
      </c>
      <c r="V1684" s="34">
        <v>245</v>
      </c>
      <c r="W1684" s="34">
        <v>171</v>
      </c>
      <c r="X1684" s="34">
        <v>254</v>
      </c>
      <c r="Y1684" s="34">
        <v>107</v>
      </c>
      <c r="Z1684" s="34">
        <v>214</v>
      </c>
      <c r="AA1684" s="34">
        <v>267</v>
      </c>
      <c r="AB1684" s="34">
        <v>167</v>
      </c>
      <c r="AC1684" s="34">
        <v>348</v>
      </c>
    </row>
    <row r="1685" spans="1:29" x14ac:dyDescent="0.2">
      <c r="A1685" s="34" t="s">
        <v>62178</v>
      </c>
      <c r="B1685" s="34">
        <v>397</v>
      </c>
      <c r="C1685" s="34">
        <v>206</v>
      </c>
      <c r="D1685" s="34">
        <v>308</v>
      </c>
      <c r="E1685" s="34">
        <v>230</v>
      </c>
      <c r="F1685" s="34">
        <v>383</v>
      </c>
      <c r="G1685" s="34">
        <v>254</v>
      </c>
      <c r="H1685" s="34">
        <v>351</v>
      </c>
      <c r="I1685" s="34">
        <v>293</v>
      </c>
      <c r="J1685" s="34">
        <v>373</v>
      </c>
      <c r="K1685" s="34">
        <v>264</v>
      </c>
      <c r="L1685" s="34">
        <v>437</v>
      </c>
      <c r="M1685" s="34">
        <v>260</v>
      </c>
      <c r="N1685" s="34">
        <v>328</v>
      </c>
      <c r="O1685" s="34">
        <v>201</v>
      </c>
      <c r="P1685" s="34">
        <v>345</v>
      </c>
      <c r="Q1685" s="34">
        <v>332</v>
      </c>
      <c r="R1685" s="34">
        <v>595</v>
      </c>
      <c r="S1685" s="34">
        <v>325</v>
      </c>
      <c r="T1685" s="34">
        <v>593</v>
      </c>
      <c r="U1685" s="34">
        <v>303</v>
      </c>
      <c r="V1685" s="34">
        <v>440</v>
      </c>
      <c r="W1685" s="34">
        <v>472</v>
      </c>
      <c r="X1685" s="34">
        <v>477</v>
      </c>
      <c r="Y1685" s="34">
        <v>469</v>
      </c>
      <c r="Z1685" s="34">
        <v>372</v>
      </c>
      <c r="AA1685" s="34">
        <v>330</v>
      </c>
      <c r="AB1685" s="34">
        <v>621</v>
      </c>
      <c r="AC1685" s="34">
        <v>488</v>
      </c>
    </row>
    <row r="1686" spans="1:29" x14ac:dyDescent="0.2">
      <c r="A1686" s="34" t="s">
        <v>62179</v>
      </c>
      <c r="B1686" s="34">
        <v>382</v>
      </c>
      <c r="C1686" s="34">
        <v>184</v>
      </c>
      <c r="D1686" s="34">
        <v>247</v>
      </c>
      <c r="E1686" s="34">
        <v>232</v>
      </c>
      <c r="F1686" s="34">
        <v>237</v>
      </c>
      <c r="G1686" s="34">
        <v>217</v>
      </c>
      <c r="H1686" s="34">
        <v>205</v>
      </c>
      <c r="I1686" s="34">
        <v>177</v>
      </c>
      <c r="J1686" s="34">
        <v>172</v>
      </c>
      <c r="K1686" s="34">
        <v>243</v>
      </c>
      <c r="L1686" s="34">
        <v>153</v>
      </c>
      <c r="M1686" s="34">
        <v>164</v>
      </c>
      <c r="N1686" s="34">
        <v>165</v>
      </c>
      <c r="O1686" s="34">
        <v>202</v>
      </c>
      <c r="P1686" s="34">
        <v>201</v>
      </c>
      <c r="Q1686" s="34">
        <v>266</v>
      </c>
      <c r="R1686" s="34">
        <v>300</v>
      </c>
      <c r="S1686" s="34">
        <v>320</v>
      </c>
      <c r="T1686" s="34">
        <v>205</v>
      </c>
      <c r="U1686" s="34">
        <v>239</v>
      </c>
      <c r="V1686" s="34">
        <v>252</v>
      </c>
      <c r="W1686" s="34">
        <v>251</v>
      </c>
      <c r="X1686" s="34">
        <v>313</v>
      </c>
      <c r="Y1686" s="34">
        <v>231</v>
      </c>
      <c r="Z1686" s="34">
        <v>275</v>
      </c>
      <c r="AA1686" s="34">
        <v>281</v>
      </c>
      <c r="AB1686" s="34">
        <v>346</v>
      </c>
      <c r="AC1686" s="34">
        <v>293</v>
      </c>
    </row>
    <row r="1687" spans="1:29" x14ac:dyDescent="0.2">
      <c r="A1687" s="34" t="s">
        <v>62180</v>
      </c>
      <c r="B1687" s="34">
        <v>429</v>
      </c>
      <c r="C1687" s="34">
        <v>272</v>
      </c>
      <c r="D1687" s="34">
        <v>314</v>
      </c>
      <c r="E1687" s="34">
        <v>288</v>
      </c>
      <c r="F1687" s="34">
        <v>420</v>
      </c>
      <c r="G1687" s="34">
        <v>290</v>
      </c>
      <c r="H1687" s="34">
        <v>378</v>
      </c>
      <c r="I1687" s="34">
        <v>238</v>
      </c>
      <c r="J1687" s="34">
        <v>364</v>
      </c>
      <c r="K1687" s="34">
        <v>277</v>
      </c>
      <c r="L1687" s="34">
        <v>377</v>
      </c>
      <c r="M1687" s="34">
        <v>239</v>
      </c>
      <c r="N1687" s="34">
        <v>358</v>
      </c>
      <c r="O1687" s="34">
        <v>311</v>
      </c>
      <c r="P1687" s="34">
        <v>396</v>
      </c>
      <c r="Q1687" s="34">
        <v>383</v>
      </c>
      <c r="R1687" s="34">
        <v>559</v>
      </c>
      <c r="S1687" s="34">
        <v>356</v>
      </c>
      <c r="T1687" s="34">
        <v>535</v>
      </c>
      <c r="U1687" s="34">
        <v>352</v>
      </c>
      <c r="V1687" s="34">
        <v>516</v>
      </c>
      <c r="W1687" s="34">
        <v>438</v>
      </c>
      <c r="X1687" s="34">
        <v>494</v>
      </c>
      <c r="Y1687" s="34">
        <v>482</v>
      </c>
      <c r="Z1687" s="34">
        <v>418</v>
      </c>
      <c r="AA1687" s="34">
        <v>412</v>
      </c>
      <c r="AB1687" s="34">
        <v>653</v>
      </c>
      <c r="AC1687" s="34">
        <v>561</v>
      </c>
    </row>
    <row r="1688" spans="1:29" x14ac:dyDescent="0.2">
      <c r="A1688" s="34" t="s">
        <v>62181</v>
      </c>
      <c r="B1688" s="34">
        <v>56</v>
      </c>
      <c r="C1688" s="34">
        <v>29</v>
      </c>
      <c r="D1688" s="34">
        <v>47</v>
      </c>
      <c r="E1688" s="34">
        <v>44</v>
      </c>
      <c r="F1688" s="34">
        <v>42</v>
      </c>
      <c r="G1688" s="34">
        <v>44</v>
      </c>
      <c r="H1688" s="34">
        <v>37</v>
      </c>
      <c r="I1688" s="34">
        <v>24</v>
      </c>
      <c r="J1688" s="34">
        <v>22</v>
      </c>
      <c r="K1688" s="34">
        <v>49</v>
      </c>
      <c r="L1688" s="34">
        <v>20</v>
      </c>
      <c r="M1688" s="34">
        <v>44</v>
      </c>
      <c r="N1688" s="34">
        <v>50</v>
      </c>
      <c r="O1688" s="34">
        <v>35</v>
      </c>
      <c r="P1688" s="34">
        <v>25</v>
      </c>
      <c r="Q1688" s="34">
        <v>44</v>
      </c>
      <c r="R1688" s="34">
        <v>44</v>
      </c>
      <c r="S1688" s="34">
        <v>58</v>
      </c>
      <c r="T1688" s="34">
        <v>17</v>
      </c>
      <c r="U1688" s="34">
        <v>29</v>
      </c>
      <c r="V1688" s="34">
        <v>45</v>
      </c>
      <c r="W1688" s="34">
        <v>54</v>
      </c>
      <c r="X1688" s="34">
        <v>29</v>
      </c>
      <c r="Y1688" s="34">
        <v>19</v>
      </c>
      <c r="Z1688" s="34">
        <v>26</v>
      </c>
      <c r="AA1688" s="34">
        <v>48</v>
      </c>
      <c r="AB1688" s="34">
        <v>36</v>
      </c>
      <c r="AC1688" s="34">
        <v>63</v>
      </c>
    </row>
    <row r="1689" spans="1:29" x14ac:dyDescent="0.2">
      <c r="A1689" s="34" t="s">
        <v>62182</v>
      </c>
      <c r="B1689" s="34">
        <v>364</v>
      </c>
      <c r="C1689" s="34">
        <v>320</v>
      </c>
      <c r="D1689" s="34">
        <v>321</v>
      </c>
      <c r="E1689" s="34">
        <v>328</v>
      </c>
      <c r="F1689" s="34">
        <v>342</v>
      </c>
      <c r="G1689" s="34">
        <v>339</v>
      </c>
      <c r="H1689" s="34">
        <v>287</v>
      </c>
      <c r="I1689" s="34">
        <v>273</v>
      </c>
      <c r="J1689" s="34">
        <v>292</v>
      </c>
      <c r="K1689" s="34">
        <v>332</v>
      </c>
      <c r="L1689" s="34">
        <v>249</v>
      </c>
      <c r="M1689" s="34">
        <v>316</v>
      </c>
      <c r="N1689" s="34">
        <v>281</v>
      </c>
      <c r="O1689" s="34">
        <v>261</v>
      </c>
      <c r="P1689" s="34">
        <v>260</v>
      </c>
      <c r="Q1689" s="34">
        <v>420</v>
      </c>
      <c r="R1689" s="34">
        <v>362</v>
      </c>
      <c r="S1689" s="34">
        <v>405</v>
      </c>
      <c r="T1689" s="34">
        <v>312</v>
      </c>
      <c r="U1689" s="34">
        <v>328</v>
      </c>
      <c r="V1689" s="34">
        <v>368</v>
      </c>
      <c r="W1689" s="34">
        <v>414</v>
      </c>
      <c r="X1689" s="34">
        <v>337</v>
      </c>
      <c r="Y1689" s="34">
        <v>362</v>
      </c>
      <c r="Z1689" s="34">
        <v>368</v>
      </c>
      <c r="AA1689" s="34">
        <v>421</v>
      </c>
      <c r="AB1689" s="34">
        <v>385</v>
      </c>
      <c r="AC1689" s="34">
        <v>521</v>
      </c>
    </row>
    <row r="1690" spans="1:29" x14ac:dyDescent="0.2">
      <c r="A1690" s="34" t="s">
        <v>62183</v>
      </c>
      <c r="B1690" s="34">
        <v>157</v>
      </c>
      <c r="C1690" s="34">
        <v>98</v>
      </c>
      <c r="D1690" s="34">
        <v>120</v>
      </c>
      <c r="E1690" s="34">
        <v>114</v>
      </c>
      <c r="F1690" s="34">
        <v>105</v>
      </c>
      <c r="G1690" s="34">
        <v>120</v>
      </c>
      <c r="H1690" s="34">
        <v>132</v>
      </c>
      <c r="I1690" s="34">
        <v>107</v>
      </c>
      <c r="J1690" s="34">
        <v>98</v>
      </c>
      <c r="K1690" s="34">
        <v>73</v>
      </c>
      <c r="L1690" s="34">
        <v>64</v>
      </c>
      <c r="M1690" s="34">
        <v>131</v>
      </c>
      <c r="N1690" s="34">
        <v>86</v>
      </c>
      <c r="O1690" s="34">
        <v>86</v>
      </c>
      <c r="P1690" s="34">
        <v>114</v>
      </c>
      <c r="Q1690" s="34">
        <v>176</v>
      </c>
      <c r="R1690" s="34">
        <v>88</v>
      </c>
      <c r="S1690" s="34">
        <v>133</v>
      </c>
      <c r="T1690" s="34">
        <v>110</v>
      </c>
      <c r="U1690" s="34">
        <v>160</v>
      </c>
      <c r="V1690" s="34">
        <v>113</v>
      </c>
      <c r="W1690" s="34">
        <v>156</v>
      </c>
      <c r="X1690" s="34">
        <v>92</v>
      </c>
      <c r="Y1690" s="34">
        <v>149</v>
      </c>
      <c r="Z1690" s="34">
        <v>104</v>
      </c>
      <c r="AA1690" s="34">
        <v>111</v>
      </c>
      <c r="AB1690" s="34">
        <v>152</v>
      </c>
      <c r="AC1690" s="34">
        <v>208</v>
      </c>
    </row>
    <row r="1691" spans="1:29" x14ac:dyDescent="0.2">
      <c r="A1691" s="34" t="s">
        <v>62184</v>
      </c>
      <c r="B1691" s="34">
        <v>564</v>
      </c>
      <c r="C1691" s="34">
        <v>414</v>
      </c>
      <c r="D1691" s="34">
        <v>430</v>
      </c>
      <c r="E1691" s="34">
        <v>350</v>
      </c>
      <c r="F1691" s="34">
        <v>417</v>
      </c>
      <c r="G1691" s="34">
        <v>389</v>
      </c>
      <c r="H1691" s="34">
        <v>412</v>
      </c>
      <c r="I1691" s="34">
        <v>406</v>
      </c>
      <c r="J1691" s="34">
        <v>341</v>
      </c>
      <c r="K1691" s="34">
        <v>436</v>
      </c>
      <c r="L1691" s="34">
        <v>328</v>
      </c>
      <c r="M1691" s="34">
        <v>326</v>
      </c>
      <c r="N1691" s="34">
        <v>381</v>
      </c>
      <c r="O1691" s="34">
        <v>253</v>
      </c>
      <c r="P1691" s="34">
        <v>374</v>
      </c>
      <c r="Q1691" s="34">
        <v>488</v>
      </c>
      <c r="R1691" s="34">
        <v>497</v>
      </c>
      <c r="S1691" s="34">
        <v>506</v>
      </c>
      <c r="T1691" s="34">
        <v>389</v>
      </c>
      <c r="U1691" s="34">
        <v>413</v>
      </c>
      <c r="V1691" s="34">
        <v>472</v>
      </c>
      <c r="W1691" s="34">
        <v>484</v>
      </c>
      <c r="X1691" s="34">
        <v>518</v>
      </c>
      <c r="Y1691" s="34">
        <v>506</v>
      </c>
      <c r="Z1691" s="34">
        <v>537</v>
      </c>
      <c r="AA1691" s="34">
        <v>552</v>
      </c>
      <c r="AB1691" s="34">
        <v>499</v>
      </c>
      <c r="AC1691" s="34">
        <v>646</v>
      </c>
    </row>
    <row r="1692" spans="1:29" x14ac:dyDescent="0.2">
      <c r="A1692" s="34" t="s">
        <v>62185</v>
      </c>
      <c r="B1692" s="34">
        <v>247</v>
      </c>
      <c r="C1692" s="34">
        <v>221</v>
      </c>
      <c r="D1692" s="34">
        <v>297</v>
      </c>
      <c r="E1692" s="34">
        <v>254</v>
      </c>
      <c r="F1692" s="34">
        <v>210</v>
      </c>
      <c r="G1692" s="34">
        <v>211</v>
      </c>
      <c r="H1692" s="34">
        <v>186</v>
      </c>
      <c r="I1692" s="34">
        <v>223</v>
      </c>
      <c r="J1692" s="34">
        <v>202</v>
      </c>
      <c r="K1692" s="34">
        <v>247</v>
      </c>
      <c r="L1692" s="34">
        <v>141</v>
      </c>
      <c r="M1692" s="34">
        <v>210</v>
      </c>
      <c r="N1692" s="34">
        <v>167</v>
      </c>
      <c r="O1692" s="34">
        <v>168</v>
      </c>
      <c r="P1692" s="34">
        <v>187</v>
      </c>
      <c r="Q1692" s="34">
        <v>312</v>
      </c>
      <c r="R1692" s="34">
        <v>226</v>
      </c>
      <c r="S1692" s="34">
        <v>292</v>
      </c>
      <c r="T1692" s="34">
        <v>139</v>
      </c>
      <c r="U1692" s="34">
        <v>182</v>
      </c>
      <c r="V1692" s="34">
        <v>245</v>
      </c>
      <c r="W1692" s="34">
        <v>312</v>
      </c>
      <c r="X1692" s="34">
        <v>280</v>
      </c>
      <c r="Y1692" s="34">
        <v>226</v>
      </c>
      <c r="Z1692" s="34">
        <v>269</v>
      </c>
      <c r="AA1692" s="34">
        <v>272</v>
      </c>
      <c r="AB1692" s="34">
        <v>198</v>
      </c>
      <c r="AC1692" s="34">
        <v>425</v>
      </c>
    </row>
    <row r="1693" spans="1:29" x14ac:dyDescent="0.2">
      <c r="A1693" s="34" t="s">
        <v>62186</v>
      </c>
      <c r="B1693" s="34">
        <v>126</v>
      </c>
      <c r="C1693" s="34">
        <v>171</v>
      </c>
      <c r="D1693" s="34">
        <v>172</v>
      </c>
      <c r="E1693" s="34">
        <v>165</v>
      </c>
      <c r="F1693" s="34">
        <v>192</v>
      </c>
      <c r="G1693" s="34">
        <v>138</v>
      </c>
      <c r="H1693" s="34">
        <v>154</v>
      </c>
      <c r="I1693" s="34">
        <v>132</v>
      </c>
      <c r="J1693" s="34">
        <v>115</v>
      </c>
      <c r="K1693" s="34">
        <v>174</v>
      </c>
      <c r="L1693" s="34">
        <v>103</v>
      </c>
      <c r="M1693" s="34">
        <v>153</v>
      </c>
      <c r="N1693" s="34">
        <v>150</v>
      </c>
      <c r="O1693" s="34">
        <v>102</v>
      </c>
      <c r="P1693" s="34">
        <v>124</v>
      </c>
      <c r="Q1693" s="34">
        <v>216</v>
      </c>
      <c r="R1693" s="34">
        <v>203</v>
      </c>
      <c r="S1693" s="34">
        <v>206</v>
      </c>
      <c r="T1693" s="34">
        <v>152</v>
      </c>
      <c r="U1693" s="34">
        <v>197</v>
      </c>
      <c r="V1693" s="34">
        <v>231</v>
      </c>
      <c r="W1693" s="34">
        <v>184</v>
      </c>
      <c r="X1693" s="34">
        <v>181</v>
      </c>
      <c r="Y1693" s="34">
        <v>176</v>
      </c>
      <c r="Z1693" s="34">
        <v>205</v>
      </c>
      <c r="AA1693" s="34">
        <v>255</v>
      </c>
      <c r="AB1693" s="34">
        <v>172</v>
      </c>
      <c r="AC1693" s="34">
        <v>336</v>
      </c>
    </row>
    <row r="1694" spans="1:29" x14ac:dyDescent="0.2">
      <c r="A1694" s="34" t="s">
        <v>62187</v>
      </c>
      <c r="B1694" s="34">
        <v>97</v>
      </c>
      <c r="C1694" s="34">
        <v>55</v>
      </c>
      <c r="D1694" s="34">
        <v>106</v>
      </c>
      <c r="E1694" s="34">
        <v>79</v>
      </c>
      <c r="F1694" s="34">
        <v>71</v>
      </c>
      <c r="G1694" s="34">
        <v>84</v>
      </c>
      <c r="H1694" s="34">
        <v>75</v>
      </c>
      <c r="I1694" s="34">
        <v>49</v>
      </c>
      <c r="J1694" s="34">
        <v>57</v>
      </c>
      <c r="K1694" s="34">
        <v>53</v>
      </c>
      <c r="L1694" s="34">
        <v>58</v>
      </c>
      <c r="M1694" s="34">
        <v>64</v>
      </c>
      <c r="N1694" s="34">
        <v>79</v>
      </c>
      <c r="O1694" s="34">
        <v>59</v>
      </c>
      <c r="P1694" s="34">
        <v>71</v>
      </c>
      <c r="Q1694" s="34">
        <v>76</v>
      </c>
      <c r="R1694" s="34">
        <v>89</v>
      </c>
      <c r="S1694" s="34">
        <v>87</v>
      </c>
      <c r="T1694" s="34">
        <v>62</v>
      </c>
      <c r="U1694" s="34">
        <v>87</v>
      </c>
      <c r="V1694" s="34">
        <v>95</v>
      </c>
      <c r="W1694" s="34">
        <v>76</v>
      </c>
      <c r="X1694" s="34">
        <v>73</v>
      </c>
      <c r="Y1694" s="34">
        <v>80</v>
      </c>
      <c r="Z1694" s="34">
        <v>76</v>
      </c>
      <c r="AA1694" s="34">
        <v>79</v>
      </c>
      <c r="AB1694" s="34">
        <v>105</v>
      </c>
      <c r="AC1694" s="34">
        <v>108</v>
      </c>
    </row>
    <row r="1695" spans="1:29" x14ac:dyDescent="0.2">
      <c r="A1695" s="34" t="s">
        <v>62188</v>
      </c>
      <c r="B1695" s="34">
        <v>250</v>
      </c>
      <c r="C1695" s="34">
        <v>277</v>
      </c>
      <c r="D1695" s="34">
        <v>436</v>
      </c>
      <c r="E1695" s="34">
        <v>362</v>
      </c>
      <c r="F1695" s="34">
        <v>370</v>
      </c>
      <c r="G1695" s="34">
        <v>310</v>
      </c>
      <c r="H1695" s="34">
        <v>282</v>
      </c>
      <c r="I1695" s="34">
        <v>298</v>
      </c>
      <c r="J1695" s="34">
        <v>228</v>
      </c>
      <c r="K1695" s="34">
        <v>328</v>
      </c>
      <c r="L1695" s="34">
        <v>134</v>
      </c>
      <c r="M1695" s="34">
        <v>283</v>
      </c>
      <c r="N1695" s="34">
        <v>249</v>
      </c>
      <c r="O1695" s="34">
        <v>253</v>
      </c>
      <c r="P1695" s="34">
        <v>299</v>
      </c>
      <c r="Q1695" s="34">
        <v>282</v>
      </c>
      <c r="R1695" s="34">
        <v>282</v>
      </c>
      <c r="S1695" s="34">
        <v>406</v>
      </c>
      <c r="T1695" s="34">
        <v>184</v>
      </c>
      <c r="U1695" s="34">
        <v>234</v>
      </c>
      <c r="V1695" s="34">
        <v>292</v>
      </c>
      <c r="W1695" s="34">
        <v>242</v>
      </c>
      <c r="X1695" s="34">
        <v>352</v>
      </c>
      <c r="Y1695" s="34">
        <v>233</v>
      </c>
      <c r="Z1695" s="34">
        <v>348</v>
      </c>
      <c r="AA1695" s="34">
        <v>422</v>
      </c>
      <c r="AB1695" s="34">
        <v>221</v>
      </c>
      <c r="AC1695" s="34">
        <v>428</v>
      </c>
    </row>
    <row r="1696" spans="1:29" x14ac:dyDescent="0.2">
      <c r="A1696" s="34" t="s">
        <v>62189</v>
      </c>
      <c r="B1696" s="34">
        <v>179</v>
      </c>
      <c r="C1696" s="34">
        <v>94</v>
      </c>
      <c r="D1696" s="34">
        <v>203</v>
      </c>
      <c r="E1696" s="34">
        <v>113</v>
      </c>
      <c r="F1696" s="34">
        <v>186</v>
      </c>
      <c r="G1696" s="34">
        <v>134</v>
      </c>
      <c r="H1696" s="34">
        <v>190</v>
      </c>
      <c r="I1696" s="34">
        <v>111</v>
      </c>
      <c r="J1696" s="34">
        <v>163</v>
      </c>
      <c r="K1696" s="34">
        <v>159</v>
      </c>
      <c r="L1696" s="34">
        <v>163</v>
      </c>
      <c r="M1696" s="34">
        <v>114</v>
      </c>
      <c r="N1696" s="34">
        <v>168</v>
      </c>
      <c r="O1696" s="34">
        <v>115</v>
      </c>
      <c r="P1696" s="34">
        <v>150</v>
      </c>
      <c r="Q1696" s="34">
        <v>171</v>
      </c>
      <c r="R1696" s="34">
        <v>245</v>
      </c>
      <c r="S1696" s="34">
        <v>190</v>
      </c>
      <c r="T1696" s="34">
        <v>172</v>
      </c>
      <c r="U1696" s="34">
        <v>149</v>
      </c>
      <c r="V1696" s="34">
        <v>230</v>
      </c>
      <c r="W1696" s="34">
        <v>164</v>
      </c>
      <c r="X1696" s="34">
        <v>242</v>
      </c>
      <c r="Y1696" s="34">
        <v>151</v>
      </c>
      <c r="Z1696" s="34">
        <v>176</v>
      </c>
      <c r="AA1696" s="34">
        <v>185</v>
      </c>
      <c r="AB1696" s="34">
        <v>226</v>
      </c>
      <c r="AC1696" s="34">
        <v>219</v>
      </c>
    </row>
    <row r="1697" spans="1:29" x14ac:dyDescent="0.2">
      <c r="A1697" s="34" t="s">
        <v>62190</v>
      </c>
      <c r="B1697" s="34">
        <v>118</v>
      </c>
      <c r="C1697" s="34">
        <v>143</v>
      </c>
      <c r="D1697" s="34">
        <v>189</v>
      </c>
      <c r="E1697" s="34">
        <v>194</v>
      </c>
      <c r="F1697" s="34">
        <v>195</v>
      </c>
      <c r="G1697" s="34">
        <v>178</v>
      </c>
      <c r="H1697" s="34">
        <v>149</v>
      </c>
      <c r="I1697" s="34">
        <v>144</v>
      </c>
      <c r="J1697" s="34">
        <v>132</v>
      </c>
      <c r="K1697" s="34">
        <v>168</v>
      </c>
      <c r="L1697" s="34">
        <v>126</v>
      </c>
      <c r="M1697" s="34">
        <v>148</v>
      </c>
      <c r="N1697" s="34">
        <v>135</v>
      </c>
      <c r="O1697" s="34">
        <v>114</v>
      </c>
      <c r="P1697" s="34">
        <v>104</v>
      </c>
      <c r="Q1697" s="34">
        <v>186</v>
      </c>
      <c r="R1697" s="34">
        <v>176</v>
      </c>
      <c r="S1697" s="34">
        <v>183</v>
      </c>
      <c r="T1697" s="34">
        <v>164</v>
      </c>
      <c r="U1697" s="34">
        <v>114</v>
      </c>
      <c r="V1697" s="34">
        <v>194</v>
      </c>
      <c r="W1697" s="34">
        <v>154</v>
      </c>
      <c r="X1697" s="34">
        <v>192</v>
      </c>
      <c r="Y1697" s="34">
        <v>150</v>
      </c>
      <c r="Z1697" s="34">
        <v>233</v>
      </c>
      <c r="AA1697" s="34">
        <v>183</v>
      </c>
      <c r="AB1697" s="34">
        <v>175</v>
      </c>
      <c r="AC1697" s="34">
        <v>270</v>
      </c>
    </row>
    <row r="1698" spans="1:29" x14ac:dyDescent="0.2">
      <c r="A1698" s="34" t="s">
        <v>62191</v>
      </c>
      <c r="B1698" s="34">
        <v>127</v>
      </c>
      <c r="C1698" s="34">
        <v>133</v>
      </c>
      <c r="D1698" s="34">
        <v>95</v>
      </c>
      <c r="E1698" s="34">
        <v>153</v>
      </c>
      <c r="F1698" s="34">
        <v>139</v>
      </c>
      <c r="G1698" s="34">
        <v>134</v>
      </c>
      <c r="H1698" s="34">
        <v>103</v>
      </c>
      <c r="I1698" s="34">
        <v>124</v>
      </c>
      <c r="J1698" s="34">
        <v>93</v>
      </c>
      <c r="K1698" s="34">
        <v>109</v>
      </c>
      <c r="L1698" s="34">
        <v>102</v>
      </c>
      <c r="M1698" s="34">
        <v>141</v>
      </c>
      <c r="N1698" s="34">
        <v>98</v>
      </c>
      <c r="O1698" s="34">
        <v>136</v>
      </c>
      <c r="P1698" s="34">
        <v>109</v>
      </c>
      <c r="Q1698" s="34">
        <v>183</v>
      </c>
      <c r="R1698" s="34">
        <v>170</v>
      </c>
      <c r="S1698" s="34">
        <v>138</v>
      </c>
      <c r="T1698" s="34">
        <v>93</v>
      </c>
      <c r="U1698" s="34">
        <v>100</v>
      </c>
      <c r="V1698" s="34">
        <v>116</v>
      </c>
      <c r="W1698" s="34">
        <v>135</v>
      </c>
      <c r="X1698" s="34">
        <v>163</v>
      </c>
      <c r="Y1698" s="34">
        <v>167</v>
      </c>
      <c r="Z1698" s="34">
        <v>144</v>
      </c>
      <c r="AA1698" s="34">
        <v>180</v>
      </c>
      <c r="AB1698" s="34">
        <v>202</v>
      </c>
      <c r="AC1698" s="34">
        <v>215</v>
      </c>
    </row>
    <row r="1699" spans="1:29" x14ac:dyDescent="0.2">
      <c r="A1699" s="34" t="s">
        <v>62192</v>
      </c>
      <c r="B1699" s="34">
        <v>104</v>
      </c>
      <c r="C1699" s="34">
        <v>139</v>
      </c>
      <c r="D1699" s="34">
        <v>172</v>
      </c>
      <c r="E1699" s="34">
        <v>181</v>
      </c>
      <c r="F1699" s="34">
        <v>118</v>
      </c>
      <c r="G1699" s="34">
        <v>115</v>
      </c>
      <c r="H1699" s="34">
        <v>86</v>
      </c>
      <c r="I1699" s="34">
        <v>118</v>
      </c>
      <c r="J1699" s="34">
        <v>76</v>
      </c>
      <c r="K1699" s="34">
        <v>153</v>
      </c>
      <c r="L1699" s="34">
        <v>45</v>
      </c>
      <c r="M1699" s="34">
        <v>101</v>
      </c>
      <c r="N1699" s="34">
        <v>75</v>
      </c>
      <c r="O1699" s="34">
        <v>90</v>
      </c>
      <c r="P1699" s="34">
        <v>81</v>
      </c>
      <c r="Q1699" s="34">
        <v>148</v>
      </c>
      <c r="R1699" s="34">
        <v>99</v>
      </c>
      <c r="S1699" s="34">
        <v>173</v>
      </c>
      <c r="T1699" s="34">
        <v>65</v>
      </c>
      <c r="U1699" s="34">
        <v>92</v>
      </c>
      <c r="V1699" s="34">
        <v>114</v>
      </c>
      <c r="W1699" s="34">
        <v>97</v>
      </c>
      <c r="X1699" s="34">
        <v>120</v>
      </c>
      <c r="Y1699" s="34">
        <v>75</v>
      </c>
      <c r="Z1699" s="34">
        <v>127</v>
      </c>
      <c r="AA1699" s="34">
        <v>142</v>
      </c>
      <c r="AB1699" s="34">
        <v>57</v>
      </c>
      <c r="AC1699" s="34">
        <v>212</v>
      </c>
    </row>
    <row r="1700" spans="1:29" x14ac:dyDescent="0.2">
      <c r="A1700" s="34" t="s">
        <v>62193</v>
      </c>
      <c r="B1700" s="34">
        <v>109</v>
      </c>
      <c r="C1700" s="34">
        <v>127</v>
      </c>
      <c r="D1700" s="34">
        <v>207</v>
      </c>
      <c r="E1700" s="34">
        <v>170</v>
      </c>
      <c r="F1700" s="34">
        <v>170</v>
      </c>
      <c r="G1700" s="34">
        <v>169</v>
      </c>
      <c r="H1700" s="34">
        <v>128</v>
      </c>
      <c r="I1700" s="34">
        <v>166</v>
      </c>
      <c r="J1700" s="34">
        <v>162</v>
      </c>
      <c r="K1700" s="34">
        <v>221</v>
      </c>
      <c r="L1700" s="34">
        <v>126</v>
      </c>
      <c r="M1700" s="34">
        <v>162</v>
      </c>
      <c r="N1700" s="34">
        <v>149</v>
      </c>
      <c r="O1700" s="34">
        <v>134</v>
      </c>
      <c r="P1700" s="34">
        <v>130</v>
      </c>
      <c r="Q1700" s="34">
        <v>149</v>
      </c>
      <c r="R1700" s="34">
        <v>192</v>
      </c>
      <c r="S1700" s="34">
        <v>172</v>
      </c>
      <c r="T1700" s="34">
        <v>155</v>
      </c>
      <c r="U1700" s="34">
        <v>139</v>
      </c>
      <c r="V1700" s="34">
        <v>211</v>
      </c>
      <c r="W1700" s="34">
        <v>131</v>
      </c>
      <c r="X1700" s="34">
        <v>226</v>
      </c>
      <c r="Y1700" s="34">
        <v>160</v>
      </c>
      <c r="Z1700" s="34">
        <v>180</v>
      </c>
      <c r="AA1700" s="34">
        <v>223</v>
      </c>
      <c r="AB1700" s="34">
        <v>148</v>
      </c>
      <c r="AC1700" s="34">
        <v>207</v>
      </c>
    </row>
    <row r="1701" spans="1:29" x14ac:dyDescent="0.2">
      <c r="A1701" s="34" t="s">
        <v>62194</v>
      </c>
      <c r="B1701" s="34">
        <v>73</v>
      </c>
      <c r="C1701" s="34">
        <v>52</v>
      </c>
      <c r="D1701" s="34">
        <v>107</v>
      </c>
      <c r="E1701" s="34">
        <v>73</v>
      </c>
      <c r="F1701" s="34">
        <v>93</v>
      </c>
      <c r="G1701" s="34">
        <v>63</v>
      </c>
      <c r="H1701" s="34">
        <v>79</v>
      </c>
      <c r="I1701" s="34">
        <v>68</v>
      </c>
      <c r="J1701" s="34">
        <v>62</v>
      </c>
      <c r="K1701" s="34">
        <v>41</v>
      </c>
      <c r="L1701" s="34">
        <v>50</v>
      </c>
      <c r="M1701" s="34">
        <v>36</v>
      </c>
      <c r="N1701" s="34">
        <v>51</v>
      </c>
      <c r="O1701" s="34">
        <v>48</v>
      </c>
      <c r="P1701" s="34">
        <v>63</v>
      </c>
      <c r="Q1701" s="34">
        <v>69</v>
      </c>
      <c r="R1701" s="34">
        <v>87</v>
      </c>
      <c r="S1701" s="34">
        <v>91</v>
      </c>
      <c r="T1701" s="34">
        <v>61</v>
      </c>
      <c r="U1701" s="34">
        <v>69</v>
      </c>
      <c r="V1701" s="34">
        <v>51</v>
      </c>
      <c r="W1701" s="34">
        <v>70</v>
      </c>
      <c r="X1701" s="34">
        <v>113</v>
      </c>
      <c r="Y1701" s="34">
        <v>79</v>
      </c>
      <c r="Z1701" s="34">
        <v>95</v>
      </c>
      <c r="AA1701" s="34">
        <v>87</v>
      </c>
      <c r="AB1701" s="34">
        <v>76</v>
      </c>
      <c r="AC1701" s="34">
        <v>105</v>
      </c>
    </row>
    <row r="1702" spans="1:29" x14ac:dyDescent="0.2">
      <c r="A1702" s="34" t="s">
        <v>62195</v>
      </c>
      <c r="B1702" s="34">
        <v>145</v>
      </c>
      <c r="C1702" s="34">
        <v>144</v>
      </c>
      <c r="D1702" s="34">
        <v>169</v>
      </c>
      <c r="E1702" s="34">
        <v>178</v>
      </c>
      <c r="F1702" s="34">
        <v>120</v>
      </c>
      <c r="G1702" s="34">
        <v>151</v>
      </c>
      <c r="H1702" s="34">
        <v>125</v>
      </c>
      <c r="I1702" s="34">
        <v>131</v>
      </c>
      <c r="J1702" s="34">
        <v>129</v>
      </c>
      <c r="K1702" s="34">
        <v>137</v>
      </c>
      <c r="L1702" s="34">
        <v>116</v>
      </c>
      <c r="M1702" s="34">
        <v>98</v>
      </c>
      <c r="N1702" s="34">
        <v>134</v>
      </c>
      <c r="O1702" s="34">
        <v>100</v>
      </c>
      <c r="P1702" s="34">
        <v>125</v>
      </c>
      <c r="Q1702" s="34">
        <v>192</v>
      </c>
      <c r="R1702" s="34">
        <v>143</v>
      </c>
      <c r="S1702" s="34">
        <v>162</v>
      </c>
      <c r="T1702" s="34">
        <v>185</v>
      </c>
      <c r="U1702" s="34">
        <v>105</v>
      </c>
      <c r="V1702" s="34">
        <v>142</v>
      </c>
      <c r="W1702" s="34">
        <v>178</v>
      </c>
      <c r="X1702" s="34">
        <v>148</v>
      </c>
      <c r="Y1702" s="34">
        <v>106</v>
      </c>
      <c r="Z1702" s="34">
        <v>161</v>
      </c>
      <c r="AA1702" s="34">
        <v>183</v>
      </c>
      <c r="AB1702" s="34">
        <v>153</v>
      </c>
      <c r="AC1702" s="34">
        <v>180</v>
      </c>
    </row>
    <row r="1703" spans="1:29" x14ac:dyDescent="0.2">
      <c r="A1703" s="34" t="s">
        <v>62196</v>
      </c>
      <c r="B1703" s="34">
        <v>319</v>
      </c>
      <c r="C1703" s="34">
        <v>243</v>
      </c>
      <c r="D1703" s="34">
        <v>326</v>
      </c>
      <c r="E1703" s="34">
        <v>248</v>
      </c>
      <c r="F1703" s="34">
        <v>471</v>
      </c>
      <c r="G1703" s="34">
        <v>351</v>
      </c>
      <c r="H1703" s="34">
        <v>386</v>
      </c>
      <c r="I1703" s="34">
        <v>236</v>
      </c>
      <c r="J1703" s="34">
        <v>379</v>
      </c>
      <c r="K1703" s="34">
        <v>254</v>
      </c>
      <c r="L1703" s="34">
        <v>336</v>
      </c>
      <c r="M1703" s="34">
        <v>230</v>
      </c>
      <c r="N1703" s="34">
        <v>328</v>
      </c>
      <c r="O1703" s="34">
        <v>227</v>
      </c>
      <c r="P1703" s="34">
        <v>353</v>
      </c>
      <c r="Q1703" s="34">
        <v>345</v>
      </c>
      <c r="R1703" s="34">
        <v>525</v>
      </c>
      <c r="S1703" s="34">
        <v>314</v>
      </c>
      <c r="T1703" s="34">
        <v>561</v>
      </c>
      <c r="U1703" s="34">
        <v>272</v>
      </c>
      <c r="V1703" s="34">
        <v>409</v>
      </c>
      <c r="W1703" s="34">
        <v>408</v>
      </c>
      <c r="X1703" s="34">
        <v>445</v>
      </c>
      <c r="Y1703" s="34">
        <v>391</v>
      </c>
      <c r="Z1703" s="34">
        <v>368</v>
      </c>
      <c r="AA1703" s="34">
        <v>346</v>
      </c>
      <c r="AB1703" s="34">
        <v>551</v>
      </c>
      <c r="AC1703" s="34">
        <v>431</v>
      </c>
    </row>
    <row r="1704" spans="1:29" x14ac:dyDescent="0.2">
      <c r="A1704" s="34" t="s">
        <v>62197</v>
      </c>
      <c r="B1704" s="34">
        <v>241</v>
      </c>
      <c r="C1704" s="34">
        <v>214</v>
      </c>
      <c r="D1704" s="34">
        <v>259</v>
      </c>
      <c r="E1704" s="34">
        <v>217</v>
      </c>
      <c r="F1704" s="34">
        <v>269</v>
      </c>
      <c r="G1704" s="34">
        <v>201</v>
      </c>
      <c r="H1704" s="34">
        <v>283</v>
      </c>
      <c r="I1704" s="34">
        <v>192</v>
      </c>
      <c r="J1704" s="34">
        <v>264</v>
      </c>
      <c r="K1704" s="34">
        <v>180</v>
      </c>
      <c r="L1704" s="34">
        <v>205</v>
      </c>
      <c r="M1704" s="34">
        <v>179</v>
      </c>
      <c r="N1704" s="34">
        <v>197</v>
      </c>
      <c r="O1704" s="34">
        <v>178</v>
      </c>
      <c r="P1704" s="34">
        <v>205</v>
      </c>
      <c r="Q1704" s="34">
        <v>263</v>
      </c>
      <c r="R1704" s="34">
        <v>342</v>
      </c>
      <c r="S1704" s="34">
        <v>224</v>
      </c>
      <c r="T1704" s="34">
        <v>318</v>
      </c>
      <c r="U1704" s="34">
        <v>246</v>
      </c>
      <c r="V1704" s="34">
        <v>255</v>
      </c>
      <c r="W1704" s="34">
        <v>303</v>
      </c>
      <c r="X1704" s="34">
        <v>237</v>
      </c>
      <c r="Y1704" s="34">
        <v>237</v>
      </c>
      <c r="Z1704" s="34">
        <v>278</v>
      </c>
      <c r="AA1704" s="34">
        <v>236</v>
      </c>
      <c r="AB1704" s="34">
        <v>360</v>
      </c>
      <c r="AC1704" s="34">
        <v>369</v>
      </c>
    </row>
    <row r="1705" spans="1:29" x14ac:dyDescent="0.2">
      <c r="A1705" s="34" t="s">
        <v>62198</v>
      </c>
      <c r="B1705" s="34">
        <v>72</v>
      </c>
      <c r="C1705" s="34">
        <v>107</v>
      </c>
      <c r="D1705" s="34">
        <v>81</v>
      </c>
      <c r="E1705" s="34">
        <v>97</v>
      </c>
      <c r="F1705" s="34">
        <v>73</v>
      </c>
      <c r="G1705" s="34">
        <v>109</v>
      </c>
      <c r="H1705" s="34">
        <v>90</v>
      </c>
      <c r="I1705" s="34">
        <v>81</v>
      </c>
      <c r="J1705" s="34">
        <v>85</v>
      </c>
      <c r="K1705" s="34">
        <v>74</v>
      </c>
      <c r="L1705" s="34">
        <v>45</v>
      </c>
      <c r="M1705" s="34">
        <v>96</v>
      </c>
      <c r="N1705" s="34">
        <v>64</v>
      </c>
      <c r="O1705" s="34">
        <v>65</v>
      </c>
      <c r="P1705" s="34">
        <v>48</v>
      </c>
      <c r="Q1705" s="34">
        <v>107</v>
      </c>
      <c r="R1705" s="34">
        <v>115</v>
      </c>
      <c r="S1705" s="34">
        <v>107</v>
      </c>
      <c r="T1705" s="34">
        <v>90</v>
      </c>
      <c r="U1705" s="34">
        <v>104</v>
      </c>
      <c r="V1705" s="34">
        <v>69</v>
      </c>
      <c r="W1705" s="34">
        <v>105</v>
      </c>
      <c r="X1705" s="34">
        <v>104</v>
      </c>
      <c r="Y1705" s="34">
        <v>104</v>
      </c>
      <c r="Z1705" s="34">
        <v>99</v>
      </c>
      <c r="AA1705" s="34">
        <v>112</v>
      </c>
      <c r="AB1705" s="34">
        <v>58</v>
      </c>
      <c r="AC1705" s="34">
        <v>95</v>
      </c>
    </row>
    <row r="1706" spans="1:29" x14ac:dyDescent="0.2">
      <c r="A1706" s="34" t="s">
        <v>62199</v>
      </c>
      <c r="B1706" s="34">
        <v>183</v>
      </c>
      <c r="C1706" s="34">
        <v>273</v>
      </c>
      <c r="D1706" s="34">
        <v>284</v>
      </c>
      <c r="E1706" s="34">
        <v>347</v>
      </c>
      <c r="F1706" s="34">
        <v>262</v>
      </c>
      <c r="G1706" s="34">
        <v>358</v>
      </c>
      <c r="H1706" s="34">
        <v>231</v>
      </c>
      <c r="I1706" s="34">
        <v>291</v>
      </c>
      <c r="J1706" s="34">
        <v>182</v>
      </c>
      <c r="K1706" s="34">
        <v>278</v>
      </c>
      <c r="L1706" s="34">
        <v>101</v>
      </c>
      <c r="M1706" s="34">
        <v>231</v>
      </c>
      <c r="N1706" s="34">
        <v>205</v>
      </c>
      <c r="O1706" s="34">
        <v>240</v>
      </c>
      <c r="P1706" s="34">
        <v>195</v>
      </c>
      <c r="Q1706" s="34">
        <v>330</v>
      </c>
      <c r="R1706" s="34">
        <v>241</v>
      </c>
      <c r="S1706" s="34">
        <v>343</v>
      </c>
      <c r="T1706" s="34">
        <v>181</v>
      </c>
      <c r="U1706" s="34">
        <v>209</v>
      </c>
      <c r="V1706" s="34">
        <v>240</v>
      </c>
      <c r="W1706" s="34">
        <v>243</v>
      </c>
      <c r="X1706" s="34">
        <v>267</v>
      </c>
      <c r="Y1706" s="34">
        <v>216</v>
      </c>
      <c r="Z1706" s="34">
        <v>299</v>
      </c>
      <c r="AA1706" s="34">
        <v>331</v>
      </c>
      <c r="AB1706" s="34">
        <v>205</v>
      </c>
      <c r="AC1706" s="34">
        <v>452</v>
      </c>
    </row>
    <row r="1707" spans="1:29" x14ac:dyDescent="0.2">
      <c r="A1707" s="34" t="s">
        <v>62200</v>
      </c>
      <c r="B1707" s="34">
        <v>96</v>
      </c>
      <c r="C1707" s="34">
        <v>80</v>
      </c>
      <c r="D1707" s="34">
        <v>99</v>
      </c>
      <c r="E1707" s="34">
        <v>68</v>
      </c>
      <c r="F1707" s="34">
        <v>93</v>
      </c>
      <c r="G1707" s="34">
        <v>61</v>
      </c>
      <c r="H1707" s="34">
        <v>85</v>
      </c>
      <c r="I1707" s="34">
        <v>67</v>
      </c>
      <c r="J1707" s="34">
        <v>88</v>
      </c>
      <c r="K1707" s="34">
        <v>99</v>
      </c>
      <c r="L1707" s="34">
        <v>72</v>
      </c>
      <c r="M1707" s="34">
        <v>79</v>
      </c>
      <c r="N1707" s="34">
        <v>75</v>
      </c>
      <c r="O1707" s="34">
        <v>65</v>
      </c>
      <c r="P1707" s="34">
        <v>102</v>
      </c>
      <c r="Q1707" s="34">
        <v>90</v>
      </c>
      <c r="R1707" s="34">
        <v>129</v>
      </c>
      <c r="S1707" s="34">
        <v>80</v>
      </c>
      <c r="T1707" s="34">
        <v>86</v>
      </c>
      <c r="U1707" s="34">
        <v>84</v>
      </c>
      <c r="V1707" s="34">
        <v>78</v>
      </c>
      <c r="W1707" s="34">
        <v>133</v>
      </c>
      <c r="X1707" s="34">
        <v>124</v>
      </c>
      <c r="Y1707" s="34">
        <v>97</v>
      </c>
      <c r="Z1707" s="34">
        <v>78</v>
      </c>
      <c r="AA1707" s="34">
        <v>95</v>
      </c>
      <c r="AB1707" s="34">
        <v>118</v>
      </c>
      <c r="AC1707" s="34">
        <v>105</v>
      </c>
    </row>
    <row r="1708" spans="1:29" x14ac:dyDescent="0.2">
      <c r="A1708" s="34" t="s">
        <v>62201</v>
      </c>
      <c r="B1708" s="34">
        <v>163</v>
      </c>
      <c r="C1708" s="34">
        <v>181</v>
      </c>
      <c r="D1708" s="34">
        <v>278</v>
      </c>
      <c r="E1708" s="34">
        <v>171</v>
      </c>
      <c r="F1708" s="34">
        <v>342</v>
      </c>
      <c r="G1708" s="34">
        <v>170</v>
      </c>
      <c r="H1708" s="34">
        <v>310</v>
      </c>
      <c r="I1708" s="34">
        <v>187</v>
      </c>
      <c r="J1708" s="34">
        <v>230</v>
      </c>
      <c r="K1708" s="34">
        <v>177</v>
      </c>
      <c r="L1708" s="34">
        <v>196</v>
      </c>
      <c r="M1708" s="34">
        <v>148</v>
      </c>
      <c r="N1708" s="34">
        <v>252</v>
      </c>
      <c r="O1708" s="34">
        <v>179</v>
      </c>
      <c r="P1708" s="34">
        <v>216</v>
      </c>
      <c r="Q1708" s="34">
        <v>203</v>
      </c>
      <c r="R1708" s="34">
        <v>330</v>
      </c>
      <c r="S1708" s="34">
        <v>207</v>
      </c>
      <c r="T1708" s="34">
        <v>259</v>
      </c>
      <c r="U1708" s="34">
        <v>154</v>
      </c>
      <c r="V1708" s="34">
        <v>260</v>
      </c>
      <c r="W1708" s="34">
        <v>209</v>
      </c>
      <c r="X1708" s="34">
        <v>333</v>
      </c>
      <c r="Y1708" s="34">
        <v>155</v>
      </c>
      <c r="Z1708" s="34">
        <v>272</v>
      </c>
      <c r="AA1708" s="34">
        <v>216</v>
      </c>
      <c r="AB1708" s="34">
        <v>253</v>
      </c>
      <c r="AC1708" s="34">
        <v>264</v>
      </c>
    </row>
    <row r="1709" spans="1:29" x14ac:dyDescent="0.2">
      <c r="A1709" s="34" t="s">
        <v>62202</v>
      </c>
      <c r="B1709" s="34">
        <v>335</v>
      </c>
      <c r="C1709" s="34">
        <v>139</v>
      </c>
      <c r="D1709" s="34">
        <v>175</v>
      </c>
      <c r="E1709" s="34">
        <v>181</v>
      </c>
      <c r="F1709" s="34">
        <v>159</v>
      </c>
      <c r="G1709" s="34">
        <v>226</v>
      </c>
      <c r="H1709" s="34">
        <v>144</v>
      </c>
      <c r="I1709" s="34">
        <v>120</v>
      </c>
      <c r="J1709" s="34">
        <v>141</v>
      </c>
      <c r="K1709" s="34">
        <v>197</v>
      </c>
      <c r="L1709" s="34">
        <v>136</v>
      </c>
      <c r="M1709" s="34">
        <v>144</v>
      </c>
      <c r="N1709" s="34">
        <v>141</v>
      </c>
      <c r="O1709" s="34">
        <v>186</v>
      </c>
      <c r="P1709" s="34">
        <v>129</v>
      </c>
      <c r="Q1709" s="34">
        <v>230</v>
      </c>
      <c r="R1709" s="34">
        <v>166</v>
      </c>
      <c r="S1709" s="34">
        <v>212</v>
      </c>
      <c r="T1709" s="34">
        <v>249</v>
      </c>
      <c r="U1709" s="34">
        <v>178</v>
      </c>
      <c r="V1709" s="34">
        <v>202</v>
      </c>
      <c r="W1709" s="34">
        <v>249</v>
      </c>
      <c r="X1709" s="34">
        <v>184</v>
      </c>
      <c r="Y1709" s="34">
        <v>203</v>
      </c>
      <c r="Z1709" s="34">
        <v>159</v>
      </c>
      <c r="AA1709" s="34">
        <v>235</v>
      </c>
      <c r="AB1709" s="34">
        <v>173</v>
      </c>
      <c r="AC1709" s="34">
        <v>247</v>
      </c>
    </row>
    <row r="1710" spans="1:29" x14ac:dyDescent="0.2">
      <c r="A1710" s="34" t="s">
        <v>62203</v>
      </c>
      <c r="B1710" s="34">
        <v>176</v>
      </c>
      <c r="C1710" s="34">
        <v>284</v>
      </c>
      <c r="D1710" s="34">
        <v>279</v>
      </c>
      <c r="E1710" s="34">
        <v>312</v>
      </c>
      <c r="F1710" s="34">
        <v>272</v>
      </c>
      <c r="G1710" s="34">
        <v>282</v>
      </c>
      <c r="H1710" s="34">
        <v>258</v>
      </c>
      <c r="I1710" s="34">
        <v>352</v>
      </c>
      <c r="J1710" s="34">
        <v>267</v>
      </c>
      <c r="K1710" s="34">
        <v>372</v>
      </c>
      <c r="L1710" s="34">
        <v>222</v>
      </c>
      <c r="M1710" s="34">
        <v>293</v>
      </c>
      <c r="N1710" s="34">
        <v>225</v>
      </c>
      <c r="O1710" s="34">
        <v>258</v>
      </c>
      <c r="P1710" s="34">
        <v>241</v>
      </c>
      <c r="Q1710" s="34">
        <v>401</v>
      </c>
      <c r="R1710" s="34">
        <v>273</v>
      </c>
      <c r="S1710" s="34">
        <v>390</v>
      </c>
      <c r="T1710" s="34">
        <v>282</v>
      </c>
      <c r="U1710" s="34">
        <v>338</v>
      </c>
      <c r="V1710" s="34">
        <v>295</v>
      </c>
      <c r="W1710" s="34">
        <v>419</v>
      </c>
      <c r="X1710" s="34">
        <v>315</v>
      </c>
      <c r="Y1710" s="34">
        <v>409</v>
      </c>
      <c r="Z1710" s="34">
        <v>311</v>
      </c>
      <c r="AA1710" s="34">
        <v>389</v>
      </c>
      <c r="AB1710" s="34">
        <v>339</v>
      </c>
      <c r="AC1710" s="34">
        <v>543</v>
      </c>
    </row>
    <row r="1711" spans="1:29" x14ac:dyDescent="0.2">
      <c r="A1711" s="34" t="s">
        <v>62204</v>
      </c>
      <c r="B1711" s="34">
        <v>134</v>
      </c>
      <c r="C1711" s="34">
        <v>230</v>
      </c>
      <c r="D1711" s="34">
        <v>196</v>
      </c>
      <c r="E1711" s="34">
        <v>316</v>
      </c>
      <c r="F1711" s="34">
        <v>168</v>
      </c>
      <c r="G1711" s="34">
        <v>299</v>
      </c>
      <c r="H1711" s="34">
        <v>171</v>
      </c>
      <c r="I1711" s="34">
        <v>265</v>
      </c>
      <c r="J1711" s="34">
        <v>150</v>
      </c>
      <c r="K1711" s="34">
        <v>332</v>
      </c>
      <c r="L1711" s="34">
        <v>106</v>
      </c>
      <c r="M1711" s="34">
        <v>278</v>
      </c>
      <c r="N1711" s="34">
        <v>132</v>
      </c>
      <c r="O1711" s="34">
        <v>236</v>
      </c>
      <c r="P1711" s="34">
        <v>166</v>
      </c>
      <c r="Q1711" s="34">
        <v>302</v>
      </c>
      <c r="R1711" s="34">
        <v>180</v>
      </c>
      <c r="S1711" s="34">
        <v>307</v>
      </c>
      <c r="T1711" s="34">
        <v>131</v>
      </c>
      <c r="U1711" s="34">
        <v>210</v>
      </c>
      <c r="V1711" s="34">
        <v>186</v>
      </c>
      <c r="W1711" s="34">
        <v>309</v>
      </c>
      <c r="X1711" s="34">
        <v>254</v>
      </c>
      <c r="Y1711" s="34">
        <v>242</v>
      </c>
      <c r="Z1711" s="34">
        <v>218</v>
      </c>
      <c r="AA1711" s="34">
        <v>347</v>
      </c>
      <c r="AB1711" s="34">
        <v>209</v>
      </c>
      <c r="AC1711" s="34">
        <v>401</v>
      </c>
    </row>
    <row r="1712" spans="1:29" x14ac:dyDescent="0.2">
      <c r="A1712" s="34" t="s">
        <v>62205</v>
      </c>
      <c r="B1712" s="34">
        <v>405</v>
      </c>
      <c r="C1712" s="34">
        <v>477</v>
      </c>
      <c r="D1712" s="34">
        <v>574</v>
      </c>
      <c r="E1712" s="34">
        <v>496</v>
      </c>
      <c r="F1712" s="34">
        <v>512</v>
      </c>
      <c r="G1712" s="34">
        <v>522</v>
      </c>
      <c r="H1712" s="34">
        <v>484</v>
      </c>
      <c r="I1712" s="34">
        <v>445</v>
      </c>
      <c r="J1712" s="34">
        <v>464</v>
      </c>
      <c r="K1712" s="34">
        <v>587</v>
      </c>
      <c r="L1712" s="34">
        <v>405</v>
      </c>
      <c r="M1712" s="34">
        <v>450</v>
      </c>
      <c r="N1712" s="34">
        <v>456</v>
      </c>
      <c r="O1712" s="34">
        <v>427</v>
      </c>
      <c r="P1712" s="34">
        <v>432</v>
      </c>
      <c r="Q1712" s="34">
        <v>563</v>
      </c>
      <c r="R1712" s="34">
        <v>575</v>
      </c>
      <c r="S1712" s="34">
        <v>633</v>
      </c>
      <c r="T1712" s="34">
        <v>506</v>
      </c>
      <c r="U1712" s="34">
        <v>534</v>
      </c>
      <c r="V1712" s="34">
        <v>599</v>
      </c>
      <c r="W1712" s="34">
        <v>541</v>
      </c>
      <c r="X1712" s="34">
        <v>629</v>
      </c>
      <c r="Y1712" s="34">
        <v>493</v>
      </c>
      <c r="Z1712" s="34">
        <v>545</v>
      </c>
      <c r="AA1712" s="34">
        <v>696</v>
      </c>
      <c r="AB1712" s="34">
        <v>584</v>
      </c>
      <c r="AC1712" s="34">
        <v>811</v>
      </c>
    </row>
    <row r="1713" spans="1:29" x14ac:dyDescent="0.2">
      <c r="A1713" s="34" t="s">
        <v>62206</v>
      </c>
      <c r="B1713" s="34">
        <v>290</v>
      </c>
      <c r="C1713" s="34">
        <v>361</v>
      </c>
      <c r="D1713" s="34">
        <v>328</v>
      </c>
      <c r="E1713" s="34">
        <v>426</v>
      </c>
      <c r="F1713" s="34">
        <v>340</v>
      </c>
      <c r="G1713" s="34">
        <v>381</v>
      </c>
      <c r="H1713" s="34">
        <v>375</v>
      </c>
      <c r="I1713" s="34">
        <v>385</v>
      </c>
      <c r="J1713" s="34">
        <v>290</v>
      </c>
      <c r="K1713" s="34">
        <v>445</v>
      </c>
      <c r="L1713" s="34">
        <v>275</v>
      </c>
      <c r="M1713" s="34">
        <v>294</v>
      </c>
      <c r="N1713" s="34">
        <v>270</v>
      </c>
      <c r="O1713" s="34">
        <v>383</v>
      </c>
      <c r="P1713" s="34">
        <v>332</v>
      </c>
      <c r="Q1713" s="34">
        <v>538</v>
      </c>
      <c r="R1713" s="34">
        <v>424</v>
      </c>
      <c r="S1713" s="34">
        <v>460</v>
      </c>
      <c r="T1713" s="34">
        <v>382</v>
      </c>
      <c r="U1713" s="34">
        <v>387</v>
      </c>
      <c r="V1713" s="34">
        <v>412</v>
      </c>
      <c r="W1713" s="34">
        <v>533</v>
      </c>
      <c r="X1713" s="34">
        <v>433</v>
      </c>
      <c r="Y1713" s="34">
        <v>452</v>
      </c>
      <c r="Z1713" s="34">
        <v>361</v>
      </c>
      <c r="AA1713" s="34">
        <v>512</v>
      </c>
      <c r="AB1713" s="34">
        <v>446</v>
      </c>
      <c r="AC1713" s="34">
        <v>574</v>
      </c>
    </row>
    <row r="1714" spans="1:29" x14ac:dyDescent="0.2">
      <c r="A1714" s="34" t="s">
        <v>62207</v>
      </c>
      <c r="B1714" s="34">
        <v>221</v>
      </c>
      <c r="C1714" s="34">
        <v>223</v>
      </c>
      <c r="D1714" s="34">
        <v>282</v>
      </c>
      <c r="E1714" s="34">
        <v>308</v>
      </c>
      <c r="F1714" s="34">
        <v>287</v>
      </c>
      <c r="G1714" s="34">
        <v>368</v>
      </c>
      <c r="H1714" s="34">
        <v>291</v>
      </c>
      <c r="I1714" s="34">
        <v>270</v>
      </c>
      <c r="J1714" s="34">
        <v>281</v>
      </c>
      <c r="K1714" s="34">
        <v>332</v>
      </c>
      <c r="L1714" s="34">
        <v>258</v>
      </c>
      <c r="M1714" s="34">
        <v>239</v>
      </c>
      <c r="N1714" s="34">
        <v>235</v>
      </c>
      <c r="O1714" s="34">
        <v>243</v>
      </c>
      <c r="P1714" s="34">
        <v>250</v>
      </c>
      <c r="Q1714" s="34">
        <v>479</v>
      </c>
      <c r="R1714" s="34">
        <v>387</v>
      </c>
      <c r="S1714" s="34">
        <v>255</v>
      </c>
      <c r="T1714" s="34">
        <v>305</v>
      </c>
      <c r="U1714" s="34">
        <v>313</v>
      </c>
      <c r="V1714" s="34">
        <v>332</v>
      </c>
      <c r="W1714" s="34">
        <v>382</v>
      </c>
      <c r="X1714" s="34">
        <v>407</v>
      </c>
      <c r="Y1714" s="34">
        <v>436</v>
      </c>
      <c r="Z1714" s="34">
        <v>262</v>
      </c>
      <c r="AA1714" s="34">
        <v>364</v>
      </c>
      <c r="AB1714" s="34">
        <v>398</v>
      </c>
      <c r="AC1714" s="34">
        <v>512</v>
      </c>
    </row>
    <row r="1715" spans="1:29" x14ac:dyDescent="0.2">
      <c r="A1715" s="34" t="s">
        <v>62208</v>
      </c>
      <c r="B1715" s="34">
        <v>241</v>
      </c>
      <c r="C1715" s="34">
        <v>224</v>
      </c>
      <c r="D1715" s="34">
        <v>269</v>
      </c>
      <c r="E1715" s="34">
        <v>274</v>
      </c>
      <c r="F1715" s="34">
        <v>219</v>
      </c>
      <c r="G1715" s="34">
        <v>239</v>
      </c>
      <c r="H1715" s="34">
        <v>207</v>
      </c>
      <c r="I1715" s="34">
        <v>227</v>
      </c>
      <c r="J1715" s="34">
        <v>227</v>
      </c>
      <c r="K1715" s="34">
        <v>245</v>
      </c>
      <c r="L1715" s="34">
        <v>168</v>
      </c>
      <c r="M1715" s="34">
        <v>193</v>
      </c>
      <c r="N1715" s="34">
        <v>175</v>
      </c>
      <c r="O1715" s="34">
        <v>209</v>
      </c>
      <c r="P1715" s="34">
        <v>202</v>
      </c>
      <c r="Q1715" s="34">
        <v>337</v>
      </c>
      <c r="R1715" s="34">
        <v>218</v>
      </c>
      <c r="S1715" s="34">
        <v>284</v>
      </c>
      <c r="T1715" s="34">
        <v>204</v>
      </c>
      <c r="U1715" s="34">
        <v>248</v>
      </c>
      <c r="V1715" s="34">
        <v>298</v>
      </c>
      <c r="W1715" s="34">
        <v>251</v>
      </c>
      <c r="X1715" s="34">
        <v>185</v>
      </c>
      <c r="Y1715" s="34">
        <v>299</v>
      </c>
      <c r="Z1715" s="34">
        <v>232</v>
      </c>
      <c r="AA1715" s="34">
        <v>270</v>
      </c>
      <c r="AB1715" s="34">
        <v>274</v>
      </c>
      <c r="AC1715" s="34">
        <v>369</v>
      </c>
    </row>
    <row r="1716" spans="1:29" x14ac:dyDescent="0.2">
      <c r="A1716" s="34" t="s">
        <v>62209</v>
      </c>
      <c r="B1716" s="34">
        <v>342</v>
      </c>
      <c r="C1716" s="34">
        <v>394</v>
      </c>
      <c r="D1716" s="34">
        <v>397</v>
      </c>
      <c r="E1716" s="34">
        <v>409</v>
      </c>
      <c r="F1716" s="34">
        <v>356</v>
      </c>
      <c r="G1716" s="34">
        <v>472</v>
      </c>
      <c r="H1716" s="34">
        <v>397</v>
      </c>
      <c r="I1716" s="34">
        <v>346</v>
      </c>
      <c r="J1716" s="34">
        <v>334</v>
      </c>
      <c r="K1716" s="34">
        <v>420</v>
      </c>
      <c r="L1716" s="34">
        <v>303</v>
      </c>
      <c r="M1716" s="34">
        <v>348</v>
      </c>
      <c r="N1716" s="34">
        <v>306</v>
      </c>
      <c r="O1716" s="34">
        <v>370</v>
      </c>
      <c r="P1716" s="34">
        <v>325</v>
      </c>
      <c r="Q1716" s="34">
        <v>511</v>
      </c>
      <c r="R1716" s="34">
        <v>486</v>
      </c>
      <c r="S1716" s="34">
        <v>438</v>
      </c>
      <c r="T1716" s="34">
        <v>397</v>
      </c>
      <c r="U1716" s="34">
        <v>367</v>
      </c>
      <c r="V1716" s="34">
        <v>417</v>
      </c>
      <c r="W1716" s="34">
        <v>511</v>
      </c>
      <c r="X1716" s="34">
        <v>375</v>
      </c>
      <c r="Y1716" s="34">
        <v>442</v>
      </c>
      <c r="Z1716" s="34">
        <v>396</v>
      </c>
      <c r="AA1716" s="34">
        <v>493</v>
      </c>
      <c r="AB1716" s="34">
        <v>530</v>
      </c>
      <c r="AC1716" s="34">
        <v>583</v>
      </c>
    </row>
    <row r="1717" spans="1:29" x14ac:dyDescent="0.2">
      <c r="A1717" s="34" t="s">
        <v>62210</v>
      </c>
      <c r="B1717" s="34">
        <v>249</v>
      </c>
      <c r="C1717" s="34">
        <v>400</v>
      </c>
      <c r="D1717" s="34">
        <v>340</v>
      </c>
      <c r="E1717" s="34">
        <v>430</v>
      </c>
      <c r="F1717" s="34">
        <v>317</v>
      </c>
      <c r="G1717" s="34">
        <v>370</v>
      </c>
      <c r="H1717" s="34">
        <v>235</v>
      </c>
      <c r="I1717" s="34">
        <v>330</v>
      </c>
      <c r="J1717" s="34">
        <v>271</v>
      </c>
      <c r="K1717" s="34">
        <v>424</v>
      </c>
      <c r="L1717" s="34">
        <v>225</v>
      </c>
      <c r="M1717" s="34">
        <v>333</v>
      </c>
      <c r="N1717" s="34">
        <v>255</v>
      </c>
      <c r="O1717" s="34">
        <v>322</v>
      </c>
      <c r="P1717" s="34">
        <v>253</v>
      </c>
      <c r="Q1717" s="34">
        <v>483</v>
      </c>
      <c r="R1717" s="34">
        <v>322</v>
      </c>
      <c r="S1717" s="34">
        <v>481</v>
      </c>
      <c r="T1717" s="34">
        <v>285</v>
      </c>
      <c r="U1717" s="34">
        <v>427</v>
      </c>
      <c r="V1717" s="34">
        <v>356</v>
      </c>
      <c r="W1717" s="34">
        <v>484</v>
      </c>
      <c r="X1717" s="34">
        <v>383</v>
      </c>
      <c r="Y1717" s="34">
        <v>476</v>
      </c>
      <c r="Z1717" s="34">
        <v>355</v>
      </c>
      <c r="AA1717" s="34">
        <v>519</v>
      </c>
      <c r="AB1717" s="34">
        <v>271</v>
      </c>
      <c r="AC1717" s="34">
        <v>692</v>
      </c>
    </row>
    <row r="1718" spans="1:29" x14ac:dyDescent="0.2">
      <c r="A1718" s="34" t="s">
        <v>62211</v>
      </c>
      <c r="B1718" s="34">
        <v>203</v>
      </c>
      <c r="C1718" s="34">
        <v>152</v>
      </c>
      <c r="D1718" s="34">
        <v>215</v>
      </c>
      <c r="E1718" s="34">
        <v>163</v>
      </c>
      <c r="F1718" s="34">
        <v>202</v>
      </c>
      <c r="G1718" s="34">
        <v>178</v>
      </c>
      <c r="H1718" s="34">
        <v>201</v>
      </c>
      <c r="I1718" s="34">
        <v>146</v>
      </c>
      <c r="J1718" s="34">
        <v>177</v>
      </c>
      <c r="K1718" s="34">
        <v>178</v>
      </c>
      <c r="L1718" s="34">
        <v>189</v>
      </c>
      <c r="M1718" s="34">
        <v>130</v>
      </c>
      <c r="N1718" s="34">
        <v>175</v>
      </c>
      <c r="O1718" s="34">
        <v>178</v>
      </c>
      <c r="P1718" s="34">
        <v>185</v>
      </c>
      <c r="Q1718" s="34">
        <v>264</v>
      </c>
      <c r="R1718" s="34">
        <v>262</v>
      </c>
      <c r="S1718" s="34">
        <v>198</v>
      </c>
      <c r="T1718" s="34">
        <v>235</v>
      </c>
      <c r="U1718" s="34">
        <v>176</v>
      </c>
      <c r="V1718" s="34">
        <v>197</v>
      </c>
      <c r="W1718" s="34">
        <v>295</v>
      </c>
      <c r="X1718" s="34">
        <v>250</v>
      </c>
      <c r="Y1718" s="34">
        <v>231</v>
      </c>
      <c r="Z1718" s="34">
        <v>162</v>
      </c>
      <c r="AA1718" s="34">
        <v>240</v>
      </c>
      <c r="AB1718" s="34">
        <v>267</v>
      </c>
      <c r="AC1718" s="34">
        <v>304</v>
      </c>
    </row>
    <row r="1719" spans="1:29" x14ac:dyDescent="0.2">
      <c r="A1719" s="34" t="s">
        <v>62212</v>
      </c>
      <c r="B1719" s="34">
        <v>91</v>
      </c>
      <c r="C1719" s="34">
        <v>102</v>
      </c>
      <c r="D1719" s="34">
        <v>131</v>
      </c>
      <c r="E1719" s="34">
        <v>132</v>
      </c>
      <c r="F1719" s="34">
        <v>89</v>
      </c>
      <c r="G1719" s="34">
        <v>109</v>
      </c>
      <c r="H1719" s="34">
        <v>123</v>
      </c>
      <c r="I1719" s="34">
        <v>101</v>
      </c>
      <c r="J1719" s="34">
        <v>106</v>
      </c>
      <c r="K1719" s="34">
        <v>139</v>
      </c>
      <c r="L1719" s="34">
        <v>76</v>
      </c>
      <c r="M1719" s="34">
        <v>125</v>
      </c>
      <c r="N1719" s="34">
        <v>92</v>
      </c>
      <c r="O1719" s="34">
        <v>123</v>
      </c>
      <c r="P1719" s="34">
        <v>86</v>
      </c>
      <c r="Q1719" s="34">
        <v>174</v>
      </c>
      <c r="R1719" s="34">
        <v>115</v>
      </c>
      <c r="S1719" s="34">
        <v>132</v>
      </c>
      <c r="T1719" s="34">
        <v>139</v>
      </c>
      <c r="U1719" s="34">
        <v>143</v>
      </c>
      <c r="V1719" s="34">
        <v>123</v>
      </c>
      <c r="W1719" s="34">
        <v>148</v>
      </c>
      <c r="X1719" s="34">
        <v>160</v>
      </c>
      <c r="Y1719" s="34">
        <v>145</v>
      </c>
      <c r="Z1719" s="34">
        <v>123</v>
      </c>
      <c r="AA1719" s="34">
        <v>162</v>
      </c>
      <c r="AB1719" s="34">
        <v>118</v>
      </c>
      <c r="AC1719" s="34">
        <v>171</v>
      </c>
    </row>
    <row r="1720" spans="1:29" x14ac:dyDescent="0.2">
      <c r="A1720" s="34" t="s">
        <v>62213</v>
      </c>
      <c r="B1720" s="34">
        <v>0</v>
      </c>
      <c r="C1720" s="34">
        <v>0</v>
      </c>
      <c r="D1720" s="34">
        <v>0</v>
      </c>
      <c r="E1720" s="34">
        <v>0</v>
      </c>
      <c r="F1720" s="34">
        <v>0</v>
      </c>
      <c r="G1720" s="34">
        <v>0</v>
      </c>
      <c r="H1720" s="34">
        <v>0</v>
      </c>
      <c r="I1720" s="34">
        <v>0</v>
      </c>
      <c r="J1720" s="34">
        <v>0</v>
      </c>
      <c r="K1720" s="34">
        <v>0</v>
      </c>
      <c r="L1720" s="34">
        <v>0</v>
      </c>
      <c r="M1720" s="34">
        <v>0</v>
      </c>
      <c r="N1720" s="34">
        <v>0</v>
      </c>
      <c r="O1720" s="34">
        <v>0</v>
      </c>
      <c r="P1720" s="34">
        <v>0</v>
      </c>
      <c r="Q1720" s="34">
        <v>0</v>
      </c>
      <c r="R1720" s="34">
        <v>0</v>
      </c>
      <c r="S1720" s="34">
        <v>0</v>
      </c>
      <c r="T1720" s="34">
        <v>0</v>
      </c>
      <c r="U1720" s="34">
        <v>0</v>
      </c>
      <c r="V1720" s="34">
        <v>0</v>
      </c>
      <c r="W1720" s="34">
        <v>0</v>
      </c>
      <c r="X1720" s="34">
        <v>0</v>
      </c>
      <c r="Y1720" s="34">
        <v>0</v>
      </c>
      <c r="Z1720" s="34">
        <v>0</v>
      </c>
      <c r="AA1720" s="34">
        <v>0</v>
      </c>
      <c r="AB1720" s="34">
        <v>0</v>
      </c>
      <c r="AC1720" s="34">
        <v>0</v>
      </c>
    </row>
    <row r="1721" spans="1:29" x14ac:dyDescent="0.2">
      <c r="A1721" s="34" t="s">
        <v>62214</v>
      </c>
      <c r="B1721" s="34">
        <v>335</v>
      </c>
      <c r="C1721" s="34">
        <v>381</v>
      </c>
      <c r="D1721" s="34">
        <v>394</v>
      </c>
      <c r="E1721" s="34">
        <v>501</v>
      </c>
      <c r="F1721" s="34">
        <v>444</v>
      </c>
      <c r="G1721" s="34">
        <v>455</v>
      </c>
      <c r="H1721" s="34">
        <v>380</v>
      </c>
      <c r="I1721" s="34">
        <v>421</v>
      </c>
      <c r="J1721" s="34">
        <v>327</v>
      </c>
      <c r="K1721" s="34">
        <v>507</v>
      </c>
      <c r="L1721" s="34">
        <v>358</v>
      </c>
      <c r="M1721" s="34">
        <v>430</v>
      </c>
      <c r="N1721" s="34">
        <v>391</v>
      </c>
      <c r="O1721" s="34">
        <v>416</v>
      </c>
      <c r="P1721" s="34">
        <v>406</v>
      </c>
      <c r="Q1721" s="34">
        <v>578</v>
      </c>
      <c r="R1721" s="34">
        <v>536</v>
      </c>
      <c r="S1721" s="34">
        <v>560</v>
      </c>
      <c r="T1721" s="34">
        <v>475</v>
      </c>
      <c r="U1721" s="34">
        <v>416</v>
      </c>
      <c r="V1721" s="34">
        <v>481</v>
      </c>
      <c r="W1721" s="34">
        <v>589</v>
      </c>
      <c r="X1721" s="34">
        <v>476</v>
      </c>
      <c r="Y1721" s="34">
        <v>548</v>
      </c>
      <c r="Z1721" s="34">
        <v>417</v>
      </c>
      <c r="AA1721" s="34">
        <v>592</v>
      </c>
      <c r="AB1721" s="34">
        <v>609</v>
      </c>
      <c r="AC1721" s="34">
        <v>800</v>
      </c>
    </row>
    <row r="1722" spans="1:29" x14ac:dyDescent="0.2">
      <c r="A1722" s="34" t="s">
        <v>62215</v>
      </c>
      <c r="B1722" s="34">
        <v>857</v>
      </c>
      <c r="C1722" s="34">
        <v>706</v>
      </c>
      <c r="D1722" s="34">
        <v>876</v>
      </c>
      <c r="E1722" s="34">
        <v>816</v>
      </c>
      <c r="F1722" s="34">
        <v>893</v>
      </c>
      <c r="G1722" s="34">
        <v>745</v>
      </c>
      <c r="H1722" s="34">
        <v>975</v>
      </c>
      <c r="I1722" s="34">
        <v>620</v>
      </c>
      <c r="J1722" s="34">
        <v>914</v>
      </c>
      <c r="K1722" s="34">
        <v>768</v>
      </c>
      <c r="L1722" s="34">
        <v>960</v>
      </c>
      <c r="M1722" s="34">
        <v>636</v>
      </c>
      <c r="N1722" s="34">
        <v>862</v>
      </c>
      <c r="O1722" s="34">
        <v>693</v>
      </c>
      <c r="P1722" s="34">
        <v>853</v>
      </c>
      <c r="Q1722" s="34">
        <v>1100</v>
      </c>
      <c r="R1722" s="34">
        <v>1227</v>
      </c>
      <c r="S1722" s="34">
        <v>853</v>
      </c>
      <c r="T1722" s="34">
        <v>1310</v>
      </c>
      <c r="U1722" s="34">
        <v>928</v>
      </c>
      <c r="V1722" s="34">
        <v>1106</v>
      </c>
      <c r="W1722" s="34">
        <v>1352</v>
      </c>
      <c r="X1722" s="34">
        <v>1136</v>
      </c>
      <c r="Y1722" s="34">
        <v>1060</v>
      </c>
      <c r="Z1722" s="34">
        <v>996</v>
      </c>
      <c r="AA1722" s="34">
        <v>961</v>
      </c>
      <c r="AB1722" s="34">
        <v>1434</v>
      </c>
      <c r="AC1722" s="34">
        <v>1234</v>
      </c>
    </row>
    <row r="1723" spans="1:29" x14ac:dyDescent="0.2">
      <c r="A1723" s="34" t="s">
        <v>62216</v>
      </c>
      <c r="B1723" s="34">
        <v>304</v>
      </c>
      <c r="C1723" s="34">
        <v>473</v>
      </c>
      <c r="D1723" s="34">
        <v>387</v>
      </c>
      <c r="E1723" s="34">
        <v>431</v>
      </c>
      <c r="F1723" s="34">
        <v>404</v>
      </c>
      <c r="G1723" s="34">
        <v>467</v>
      </c>
      <c r="H1723" s="34">
        <v>357</v>
      </c>
      <c r="I1723" s="34">
        <v>405</v>
      </c>
      <c r="J1723" s="34">
        <v>301</v>
      </c>
      <c r="K1723" s="34">
        <v>432</v>
      </c>
      <c r="L1723" s="34">
        <v>214</v>
      </c>
      <c r="M1723" s="34">
        <v>411</v>
      </c>
      <c r="N1723" s="34">
        <v>312</v>
      </c>
      <c r="O1723" s="34">
        <v>321</v>
      </c>
      <c r="P1723" s="34">
        <v>345</v>
      </c>
      <c r="Q1723" s="34">
        <v>501</v>
      </c>
      <c r="R1723" s="34">
        <v>388</v>
      </c>
      <c r="S1723" s="34">
        <v>546</v>
      </c>
      <c r="T1723" s="34">
        <v>302</v>
      </c>
      <c r="U1723" s="34">
        <v>378</v>
      </c>
      <c r="V1723" s="34">
        <v>330</v>
      </c>
      <c r="W1723" s="34">
        <v>514</v>
      </c>
      <c r="X1723" s="34">
        <v>438</v>
      </c>
      <c r="Y1723" s="34">
        <v>456</v>
      </c>
      <c r="Z1723" s="34">
        <v>357</v>
      </c>
      <c r="AA1723" s="34">
        <v>566</v>
      </c>
      <c r="AB1723" s="34">
        <v>367</v>
      </c>
      <c r="AC1723" s="34">
        <v>719</v>
      </c>
    </row>
    <row r="1724" spans="1:29" x14ac:dyDescent="0.2">
      <c r="A1724" s="34" t="s">
        <v>62217</v>
      </c>
      <c r="B1724" s="34">
        <v>458</v>
      </c>
      <c r="C1724" s="34">
        <v>394</v>
      </c>
      <c r="D1724" s="34">
        <v>434</v>
      </c>
      <c r="E1724" s="34">
        <v>415</v>
      </c>
      <c r="F1724" s="34">
        <v>477</v>
      </c>
      <c r="G1724" s="34">
        <v>457</v>
      </c>
      <c r="H1724" s="34">
        <v>404</v>
      </c>
      <c r="I1724" s="34">
        <v>360</v>
      </c>
      <c r="J1724" s="34">
        <v>365</v>
      </c>
      <c r="K1724" s="34">
        <v>429</v>
      </c>
      <c r="L1724" s="34">
        <v>374</v>
      </c>
      <c r="M1724" s="34">
        <v>343</v>
      </c>
      <c r="N1724" s="34">
        <v>372</v>
      </c>
      <c r="O1724" s="34">
        <v>445</v>
      </c>
      <c r="P1724" s="34">
        <v>413</v>
      </c>
      <c r="Q1724" s="34">
        <v>620</v>
      </c>
      <c r="R1724" s="34">
        <v>566</v>
      </c>
      <c r="S1724" s="34">
        <v>440</v>
      </c>
      <c r="T1724" s="34">
        <v>585</v>
      </c>
      <c r="U1724" s="34">
        <v>436</v>
      </c>
      <c r="V1724" s="34">
        <v>499</v>
      </c>
      <c r="W1724" s="34">
        <v>631</v>
      </c>
      <c r="X1724" s="34">
        <v>563</v>
      </c>
      <c r="Y1724" s="34">
        <v>554</v>
      </c>
      <c r="Z1724" s="34">
        <v>476</v>
      </c>
      <c r="AA1724" s="34">
        <v>539</v>
      </c>
      <c r="AB1724" s="34">
        <v>535</v>
      </c>
      <c r="AC1724" s="34">
        <v>643</v>
      </c>
    </row>
    <row r="1725" spans="1:29" x14ac:dyDescent="0.2">
      <c r="A1725" s="34" t="s">
        <v>62218</v>
      </c>
      <c r="B1725" s="34">
        <v>391</v>
      </c>
      <c r="C1725" s="34">
        <v>290</v>
      </c>
      <c r="D1725" s="34">
        <v>354</v>
      </c>
      <c r="E1725" s="34">
        <v>362</v>
      </c>
      <c r="F1725" s="34">
        <v>351</v>
      </c>
      <c r="G1725" s="34">
        <v>362</v>
      </c>
      <c r="H1725" s="34">
        <v>317</v>
      </c>
      <c r="I1725" s="34">
        <v>342</v>
      </c>
      <c r="J1725" s="34">
        <v>302</v>
      </c>
      <c r="K1725" s="34">
        <v>353</v>
      </c>
      <c r="L1725" s="34">
        <v>292</v>
      </c>
      <c r="M1725" s="34">
        <v>313</v>
      </c>
      <c r="N1725" s="34">
        <v>279</v>
      </c>
      <c r="O1725" s="34">
        <v>287</v>
      </c>
      <c r="P1725" s="34">
        <v>292</v>
      </c>
      <c r="Q1725" s="34">
        <v>482</v>
      </c>
      <c r="R1725" s="34">
        <v>493</v>
      </c>
      <c r="S1725" s="34">
        <v>379</v>
      </c>
      <c r="T1725" s="34">
        <v>349</v>
      </c>
      <c r="U1725" s="34">
        <v>403</v>
      </c>
      <c r="V1725" s="34">
        <v>392</v>
      </c>
      <c r="W1725" s="34">
        <v>428</v>
      </c>
      <c r="X1725" s="34">
        <v>413</v>
      </c>
      <c r="Y1725" s="34">
        <v>360</v>
      </c>
      <c r="Z1725" s="34">
        <v>444</v>
      </c>
      <c r="AA1725" s="34">
        <v>515</v>
      </c>
      <c r="AB1725" s="34">
        <v>337</v>
      </c>
      <c r="AC1725" s="34">
        <v>547</v>
      </c>
    </row>
    <row r="1726" spans="1:29" x14ac:dyDescent="0.2">
      <c r="A1726" s="34" t="s">
        <v>62219</v>
      </c>
      <c r="B1726" s="34">
        <v>40</v>
      </c>
      <c r="C1726" s="34">
        <v>52</v>
      </c>
      <c r="D1726" s="34">
        <v>66</v>
      </c>
      <c r="E1726" s="34">
        <v>82</v>
      </c>
      <c r="F1726" s="34">
        <v>89</v>
      </c>
      <c r="G1726" s="34">
        <v>66</v>
      </c>
      <c r="H1726" s="34">
        <v>73</v>
      </c>
      <c r="I1726" s="34">
        <v>79</v>
      </c>
      <c r="J1726" s="34">
        <v>56</v>
      </c>
      <c r="K1726" s="34">
        <v>89</v>
      </c>
      <c r="L1726" s="34">
        <v>49</v>
      </c>
      <c r="M1726" s="34">
        <v>78</v>
      </c>
      <c r="N1726" s="34">
        <v>52</v>
      </c>
      <c r="O1726" s="34">
        <v>72</v>
      </c>
      <c r="P1726" s="34">
        <v>67</v>
      </c>
      <c r="Q1726" s="34">
        <v>86</v>
      </c>
      <c r="R1726" s="34">
        <v>84</v>
      </c>
      <c r="S1726" s="34">
        <v>101</v>
      </c>
      <c r="T1726" s="34">
        <v>68</v>
      </c>
      <c r="U1726" s="34">
        <v>52</v>
      </c>
      <c r="V1726" s="34">
        <v>65</v>
      </c>
      <c r="W1726" s="34">
        <v>50</v>
      </c>
      <c r="X1726" s="34">
        <v>83</v>
      </c>
      <c r="Y1726" s="34">
        <v>74</v>
      </c>
      <c r="Z1726" s="34">
        <v>87</v>
      </c>
      <c r="AA1726" s="34">
        <v>77</v>
      </c>
      <c r="AB1726" s="34">
        <v>74</v>
      </c>
      <c r="AC1726" s="34">
        <v>104</v>
      </c>
    </row>
    <row r="1727" spans="1:29" x14ac:dyDescent="0.2">
      <c r="A1727" s="34" t="s">
        <v>62220</v>
      </c>
      <c r="B1727" s="34">
        <v>219</v>
      </c>
      <c r="C1727" s="34">
        <v>216</v>
      </c>
      <c r="D1727" s="34">
        <v>179</v>
      </c>
      <c r="E1727" s="34">
        <v>139</v>
      </c>
      <c r="F1727" s="34">
        <v>220</v>
      </c>
      <c r="G1727" s="34">
        <v>176</v>
      </c>
      <c r="H1727" s="34">
        <v>223</v>
      </c>
      <c r="I1727" s="34">
        <v>197</v>
      </c>
      <c r="J1727" s="34">
        <v>231</v>
      </c>
      <c r="K1727" s="34">
        <v>177</v>
      </c>
      <c r="L1727" s="34">
        <v>191</v>
      </c>
      <c r="M1727" s="34">
        <v>139</v>
      </c>
      <c r="N1727" s="34">
        <v>197</v>
      </c>
      <c r="O1727" s="34">
        <v>195</v>
      </c>
      <c r="P1727" s="34">
        <v>216</v>
      </c>
      <c r="Q1727" s="34">
        <v>259</v>
      </c>
      <c r="R1727" s="34">
        <v>351</v>
      </c>
      <c r="S1727" s="34">
        <v>272</v>
      </c>
      <c r="T1727" s="34">
        <v>350</v>
      </c>
      <c r="U1727" s="34">
        <v>240</v>
      </c>
      <c r="V1727" s="34">
        <v>247</v>
      </c>
      <c r="W1727" s="34">
        <v>275</v>
      </c>
      <c r="X1727" s="34">
        <v>327</v>
      </c>
      <c r="Y1727" s="34">
        <v>278</v>
      </c>
      <c r="Z1727" s="34">
        <v>194</v>
      </c>
      <c r="AA1727" s="34">
        <v>219</v>
      </c>
      <c r="AB1727" s="34">
        <v>404</v>
      </c>
      <c r="AC1727" s="34">
        <v>380</v>
      </c>
    </row>
    <row r="1728" spans="1:29" x14ac:dyDescent="0.2">
      <c r="A1728" s="34" t="s">
        <v>62221</v>
      </c>
      <c r="B1728" s="34">
        <v>89</v>
      </c>
      <c r="C1728" s="34">
        <v>109</v>
      </c>
      <c r="D1728" s="34">
        <v>93</v>
      </c>
      <c r="E1728" s="34">
        <v>79</v>
      </c>
      <c r="F1728" s="34">
        <v>86</v>
      </c>
      <c r="G1728" s="34">
        <v>92</v>
      </c>
      <c r="H1728" s="34">
        <v>91</v>
      </c>
      <c r="I1728" s="34">
        <v>56</v>
      </c>
      <c r="J1728" s="34">
        <v>52</v>
      </c>
      <c r="K1728" s="34">
        <v>81</v>
      </c>
      <c r="L1728" s="34">
        <v>47</v>
      </c>
      <c r="M1728" s="34">
        <v>70</v>
      </c>
      <c r="N1728" s="34">
        <v>46</v>
      </c>
      <c r="O1728" s="34">
        <v>58</v>
      </c>
      <c r="P1728" s="34">
        <v>55</v>
      </c>
      <c r="Q1728" s="34">
        <v>90</v>
      </c>
      <c r="R1728" s="34">
        <v>77</v>
      </c>
      <c r="S1728" s="34">
        <v>98</v>
      </c>
      <c r="T1728" s="34">
        <v>60</v>
      </c>
      <c r="U1728" s="34">
        <v>67</v>
      </c>
      <c r="V1728" s="34">
        <v>63</v>
      </c>
      <c r="W1728" s="34">
        <v>91</v>
      </c>
      <c r="X1728" s="34">
        <v>116</v>
      </c>
      <c r="Y1728" s="34">
        <v>76</v>
      </c>
      <c r="Z1728" s="34">
        <v>60</v>
      </c>
      <c r="AA1728" s="34">
        <v>114</v>
      </c>
      <c r="AB1728" s="34">
        <v>73</v>
      </c>
      <c r="AC1728" s="34">
        <v>142</v>
      </c>
    </row>
    <row r="1729" spans="1:29" x14ac:dyDescent="0.2">
      <c r="A1729" s="34" t="s">
        <v>62222</v>
      </c>
      <c r="B1729" s="34">
        <v>307</v>
      </c>
      <c r="C1729" s="34">
        <v>225</v>
      </c>
      <c r="D1729" s="34">
        <v>253</v>
      </c>
      <c r="E1729" s="34">
        <v>219</v>
      </c>
      <c r="F1729" s="34">
        <v>244</v>
      </c>
      <c r="G1729" s="34">
        <v>225</v>
      </c>
      <c r="H1729" s="34">
        <v>200</v>
      </c>
      <c r="I1729" s="34">
        <v>164</v>
      </c>
      <c r="J1729" s="34">
        <v>241</v>
      </c>
      <c r="K1729" s="34">
        <v>193</v>
      </c>
      <c r="L1729" s="34">
        <v>204</v>
      </c>
      <c r="M1729" s="34">
        <v>176</v>
      </c>
      <c r="N1729" s="34">
        <v>187</v>
      </c>
      <c r="O1729" s="34">
        <v>119</v>
      </c>
      <c r="P1729" s="34">
        <v>229</v>
      </c>
      <c r="Q1729" s="34">
        <v>303</v>
      </c>
      <c r="R1729" s="34">
        <v>296</v>
      </c>
      <c r="S1729" s="34">
        <v>220</v>
      </c>
      <c r="T1729" s="34">
        <v>268</v>
      </c>
      <c r="U1729" s="34">
        <v>207</v>
      </c>
      <c r="V1729" s="34">
        <v>325</v>
      </c>
      <c r="W1729" s="34">
        <v>259</v>
      </c>
      <c r="X1729" s="34">
        <v>301</v>
      </c>
      <c r="Y1729" s="34">
        <v>202</v>
      </c>
      <c r="Z1729" s="34">
        <v>298</v>
      </c>
      <c r="AA1729" s="34">
        <v>270</v>
      </c>
      <c r="AB1729" s="34">
        <v>314</v>
      </c>
      <c r="AC1729" s="34">
        <v>376</v>
      </c>
    </row>
    <row r="1730" spans="1:29" x14ac:dyDescent="0.2">
      <c r="A1730" s="34" t="s">
        <v>62223</v>
      </c>
      <c r="B1730" s="34">
        <v>722</v>
      </c>
      <c r="C1730" s="34">
        <v>517</v>
      </c>
      <c r="D1730" s="34">
        <v>604</v>
      </c>
      <c r="E1730" s="34">
        <v>518</v>
      </c>
      <c r="F1730" s="34">
        <v>694</v>
      </c>
      <c r="G1730" s="34">
        <v>666</v>
      </c>
      <c r="H1730" s="34">
        <v>660</v>
      </c>
      <c r="I1730" s="34">
        <v>567</v>
      </c>
      <c r="J1730" s="34">
        <v>566</v>
      </c>
      <c r="K1730" s="34">
        <v>640</v>
      </c>
      <c r="L1730" s="34">
        <v>541</v>
      </c>
      <c r="M1730" s="34">
        <v>495</v>
      </c>
      <c r="N1730" s="34">
        <v>541</v>
      </c>
      <c r="O1730" s="34">
        <v>499</v>
      </c>
      <c r="P1730" s="34">
        <v>565</v>
      </c>
      <c r="Q1730" s="34">
        <v>849</v>
      </c>
      <c r="R1730" s="34">
        <v>798</v>
      </c>
      <c r="S1730" s="34">
        <v>732</v>
      </c>
      <c r="T1730" s="34">
        <v>843</v>
      </c>
      <c r="U1730" s="34">
        <v>806</v>
      </c>
      <c r="V1730" s="34">
        <v>739</v>
      </c>
      <c r="W1730" s="34">
        <v>818</v>
      </c>
      <c r="X1730" s="34">
        <v>836</v>
      </c>
      <c r="Y1730" s="34">
        <v>773</v>
      </c>
      <c r="Z1730" s="34">
        <v>677</v>
      </c>
      <c r="AA1730" s="34">
        <v>762</v>
      </c>
      <c r="AB1730" s="34">
        <v>899</v>
      </c>
      <c r="AC1730" s="34">
        <v>1002</v>
      </c>
    </row>
    <row r="1731" spans="1:29" x14ac:dyDescent="0.2">
      <c r="A1731" s="34" t="s">
        <v>62224</v>
      </c>
      <c r="B1731" s="34">
        <v>216</v>
      </c>
      <c r="C1731" s="34">
        <v>216</v>
      </c>
      <c r="D1731" s="34">
        <v>254</v>
      </c>
      <c r="E1731" s="34">
        <v>194</v>
      </c>
      <c r="F1731" s="34">
        <v>254</v>
      </c>
      <c r="G1731" s="34">
        <v>310</v>
      </c>
      <c r="H1731" s="34">
        <v>320</v>
      </c>
      <c r="I1731" s="34">
        <v>205</v>
      </c>
      <c r="J1731" s="34">
        <v>218</v>
      </c>
      <c r="K1731" s="34">
        <v>284</v>
      </c>
      <c r="L1731" s="34">
        <v>226</v>
      </c>
      <c r="M1731" s="34">
        <v>203</v>
      </c>
      <c r="N1731" s="34">
        <v>194</v>
      </c>
      <c r="O1731" s="34">
        <v>204</v>
      </c>
      <c r="P1731" s="34">
        <v>250</v>
      </c>
      <c r="Q1731" s="34">
        <v>328</v>
      </c>
      <c r="R1731" s="34">
        <v>299</v>
      </c>
      <c r="S1731" s="34">
        <v>253</v>
      </c>
      <c r="T1731" s="34">
        <v>292</v>
      </c>
      <c r="U1731" s="34">
        <v>262</v>
      </c>
      <c r="V1731" s="34">
        <v>278</v>
      </c>
      <c r="W1731" s="34">
        <v>314</v>
      </c>
      <c r="X1731" s="34">
        <v>317</v>
      </c>
      <c r="Y1731" s="34">
        <v>298</v>
      </c>
      <c r="Z1731" s="34">
        <v>306</v>
      </c>
      <c r="AA1731" s="34">
        <v>294</v>
      </c>
      <c r="AB1731" s="34">
        <v>326</v>
      </c>
      <c r="AC1731" s="34">
        <v>342</v>
      </c>
    </row>
    <row r="1732" spans="1:29" x14ac:dyDescent="0.2">
      <c r="A1732" s="34" t="s">
        <v>62225</v>
      </c>
      <c r="B1732" s="34">
        <v>77</v>
      </c>
      <c r="C1732" s="34">
        <v>115</v>
      </c>
      <c r="D1732" s="34">
        <v>108</v>
      </c>
      <c r="E1732" s="34">
        <v>131</v>
      </c>
      <c r="F1732" s="34">
        <v>83</v>
      </c>
      <c r="G1732" s="34">
        <v>119</v>
      </c>
      <c r="H1732" s="34">
        <v>88</v>
      </c>
      <c r="I1732" s="34">
        <v>110</v>
      </c>
      <c r="J1732" s="34">
        <v>60</v>
      </c>
      <c r="K1732" s="34">
        <v>157</v>
      </c>
      <c r="L1732" s="34">
        <v>45</v>
      </c>
      <c r="M1732" s="34">
        <v>105</v>
      </c>
      <c r="N1732" s="34">
        <v>72</v>
      </c>
      <c r="O1732" s="34">
        <v>104</v>
      </c>
      <c r="P1732" s="34">
        <v>88</v>
      </c>
      <c r="Q1732" s="34">
        <v>100</v>
      </c>
      <c r="R1732" s="34">
        <v>66</v>
      </c>
      <c r="S1732" s="34">
        <v>139</v>
      </c>
      <c r="T1732" s="34">
        <v>45</v>
      </c>
      <c r="U1732" s="34">
        <v>82</v>
      </c>
      <c r="V1732" s="34">
        <v>92</v>
      </c>
      <c r="W1732" s="34">
        <v>107</v>
      </c>
      <c r="X1732" s="34">
        <v>112</v>
      </c>
      <c r="Y1732" s="34">
        <v>86</v>
      </c>
      <c r="Z1732" s="34">
        <v>72</v>
      </c>
      <c r="AA1732" s="34">
        <v>147</v>
      </c>
      <c r="AB1732" s="34">
        <v>65</v>
      </c>
      <c r="AC1732" s="34">
        <v>205</v>
      </c>
    </row>
    <row r="1733" spans="1:29" x14ac:dyDescent="0.2">
      <c r="A1733" s="34" t="s">
        <v>62226</v>
      </c>
      <c r="B1733" s="34">
        <v>946</v>
      </c>
      <c r="C1733" s="34">
        <v>639</v>
      </c>
      <c r="D1733" s="34">
        <v>829</v>
      </c>
      <c r="E1733" s="34">
        <v>812</v>
      </c>
      <c r="F1733" s="34">
        <v>817</v>
      </c>
      <c r="G1733" s="34">
        <v>715</v>
      </c>
      <c r="H1733" s="34">
        <v>805</v>
      </c>
      <c r="I1733" s="34">
        <v>669</v>
      </c>
      <c r="J1733" s="34">
        <v>812</v>
      </c>
      <c r="K1733" s="34">
        <v>755</v>
      </c>
      <c r="L1733" s="34">
        <v>728</v>
      </c>
      <c r="M1733" s="34">
        <v>728</v>
      </c>
      <c r="N1733" s="34">
        <v>690</v>
      </c>
      <c r="O1733" s="34">
        <v>698</v>
      </c>
      <c r="P1733" s="34">
        <v>700</v>
      </c>
      <c r="Q1733" s="34">
        <v>1009</v>
      </c>
      <c r="R1733" s="34">
        <v>1135</v>
      </c>
      <c r="S1733" s="34">
        <v>934</v>
      </c>
      <c r="T1733" s="34">
        <v>1058</v>
      </c>
      <c r="U1733" s="34">
        <v>899</v>
      </c>
      <c r="V1733" s="34">
        <v>991</v>
      </c>
      <c r="W1733" s="34">
        <v>1059</v>
      </c>
      <c r="X1733" s="34">
        <v>983</v>
      </c>
      <c r="Y1733" s="34">
        <v>1081</v>
      </c>
      <c r="Z1733" s="34">
        <v>892</v>
      </c>
      <c r="AA1733" s="34">
        <v>1014</v>
      </c>
      <c r="AB1733" s="34">
        <v>1173</v>
      </c>
      <c r="AC1733" s="34">
        <v>1391</v>
      </c>
    </row>
    <row r="1734" spans="1:29" x14ac:dyDescent="0.2">
      <c r="A1734" s="34" t="s">
        <v>62227</v>
      </c>
      <c r="B1734" s="34">
        <v>127</v>
      </c>
      <c r="C1734" s="34">
        <v>194</v>
      </c>
      <c r="D1734" s="34">
        <v>191</v>
      </c>
      <c r="E1734" s="34">
        <v>256</v>
      </c>
      <c r="F1734" s="34">
        <v>142</v>
      </c>
      <c r="G1734" s="34">
        <v>196</v>
      </c>
      <c r="H1734" s="34">
        <v>188</v>
      </c>
      <c r="I1734" s="34">
        <v>154</v>
      </c>
      <c r="J1734" s="34">
        <v>118</v>
      </c>
      <c r="K1734" s="34">
        <v>162</v>
      </c>
      <c r="L1734" s="34">
        <v>84</v>
      </c>
      <c r="M1734" s="34">
        <v>181</v>
      </c>
      <c r="N1734" s="34">
        <v>163</v>
      </c>
      <c r="O1734" s="34">
        <v>135</v>
      </c>
      <c r="P1734" s="34">
        <v>112</v>
      </c>
      <c r="Q1734" s="34">
        <v>225</v>
      </c>
      <c r="R1734" s="34">
        <v>168</v>
      </c>
      <c r="S1734" s="34">
        <v>220</v>
      </c>
      <c r="T1734" s="34">
        <v>126</v>
      </c>
      <c r="U1734" s="34">
        <v>150</v>
      </c>
      <c r="V1734" s="34">
        <v>177</v>
      </c>
      <c r="W1734" s="34">
        <v>154</v>
      </c>
      <c r="X1734" s="34">
        <v>177</v>
      </c>
      <c r="Y1734" s="34">
        <v>127</v>
      </c>
      <c r="Z1734" s="34">
        <v>205</v>
      </c>
      <c r="AA1734" s="34">
        <v>234</v>
      </c>
      <c r="AB1734" s="34">
        <v>124</v>
      </c>
      <c r="AC1734" s="34">
        <v>300</v>
      </c>
    </row>
    <row r="1735" spans="1:29" x14ac:dyDescent="0.2">
      <c r="A1735" s="34" t="s">
        <v>62228</v>
      </c>
      <c r="B1735" s="34">
        <v>114</v>
      </c>
      <c r="C1735" s="34">
        <v>199</v>
      </c>
      <c r="D1735" s="34">
        <v>196</v>
      </c>
      <c r="E1735" s="34">
        <v>216</v>
      </c>
      <c r="F1735" s="34">
        <v>174</v>
      </c>
      <c r="G1735" s="34">
        <v>247</v>
      </c>
      <c r="H1735" s="34">
        <v>158</v>
      </c>
      <c r="I1735" s="34">
        <v>213</v>
      </c>
      <c r="J1735" s="34">
        <v>153</v>
      </c>
      <c r="K1735" s="34">
        <v>211</v>
      </c>
      <c r="L1735" s="34">
        <v>112</v>
      </c>
      <c r="M1735" s="34">
        <v>235</v>
      </c>
      <c r="N1735" s="34">
        <v>154</v>
      </c>
      <c r="O1735" s="34">
        <v>185</v>
      </c>
      <c r="P1735" s="34">
        <v>174</v>
      </c>
      <c r="Q1735" s="34">
        <v>227</v>
      </c>
      <c r="R1735" s="34">
        <v>175</v>
      </c>
      <c r="S1735" s="34">
        <v>302</v>
      </c>
      <c r="T1735" s="34">
        <v>118</v>
      </c>
      <c r="U1735" s="34">
        <v>218</v>
      </c>
      <c r="V1735" s="34">
        <v>221</v>
      </c>
      <c r="W1735" s="34">
        <v>235</v>
      </c>
      <c r="X1735" s="34">
        <v>180</v>
      </c>
      <c r="Y1735" s="34">
        <v>190</v>
      </c>
      <c r="Z1735" s="34">
        <v>241</v>
      </c>
      <c r="AA1735" s="34">
        <v>218</v>
      </c>
      <c r="AB1735" s="34">
        <v>199</v>
      </c>
      <c r="AC1735" s="34">
        <v>377</v>
      </c>
    </row>
    <row r="1736" spans="1:29" x14ac:dyDescent="0.2">
      <c r="A1736" s="34" t="s">
        <v>62229</v>
      </c>
      <c r="B1736" s="34">
        <v>234</v>
      </c>
      <c r="C1736" s="34">
        <v>402</v>
      </c>
      <c r="D1736" s="34">
        <v>371</v>
      </c>
      <c r="E1736" s="34">
        <v>449</v>
      </c>
      <c r="F1736" s="34">
        <v>341</v>
      </c>
      <c r="G1736" s="34">
        <v>443</v>
      </c>
      <c r="H1736" s="34">
        <v>386</v>
      </c>
      <c r="I1736" s="34">
        <v>376</v>
      </c>
      <c r="J1736" s="34">
        <v>340</v>
      </c>
      <c r="K1736" s="34">
        <v>382</v>
      </c>
      <c r="L1736" s="34">
        <v>212</v>
      </c>
      <c r="M1736" s="34">
        <v>322</v>
      </c>
      <c r="N1736" s="34">
        <v>304</v>
      </c>
      <c r="O1736" s="34">
        <v>301</v>
      </c>
      <c r="P1736" s="34">
        <v>332</v>
      </c>
      <c r="Q1736" s="34">
        <v>436</v>
      </c>
      <c r="R1736" s="34">
        <v>387</v>
      </c>
      <c r="S1736" s="34">
        <v>463</v>
      </c>
      <c r="T1736" s="34">
        <v>299</v>
      </c>
      <c r="U1736" s="34">
        <v>333</v>
      </c>
      <c r="V1736" s="34">
        <v>424</v>
      </c>
      <c r="W1736" s="34">
        <v>347</v>
      </c>
      <c r="X1736" s="34">
        <v>503</v>
      </c>
      <c r="Y1736" s="34">
        <v>358</v>
      </c>
      <c r="Z1736" s="34">
        <v>413</v>
      </c>
      <c r="AA1736" s="34">
        <v>467</v>
      </c>
      <c r="AB1736" s="34">
        <v>290</v>
      </c>
      <c r="AC1736" s="34">
        <v>624</v>
      </c>
    </row>
    <row r="1737" spans="1:29" x14ac:dyDescent="0.2">
      <c r="A1737" s="34" t="s">
        <v>62230</v>
      </c>
      <c r="B1737" s="34">
        <v>269</v>
      </c>
      <c r="C1737" s="34">
        <v>339</v>
      </c>
      <c r="D1737" s="34">
        <v>371</v>
      </c>
      <c r="E1737" s="34">
        <v>441</v>
      </c>
      <c r="F1737" s="34">
        <v>336</v>
      </c>
      <c r="G1737" s="34">
        <v>357</v>
      </c>
      <c r="H1737" s="34">
        <v>344</v>
      </c>
      <c r="I1737" s="34">
        <v>292</v>
      </c>
      <c r="J1737" s="34">
        <v>308</v>
      </c>
      <c r="K1737" s="34">
        <v>380</v>
      </c>
      <c r="L1737" s="34">
        <v>284</v>
      </c>
      <c r="M1737" s="34">
        <v>320</v>
      </c>
      <c r="N1737" s="34">
        <v>295</v>
      </c>
      <c r="O1737" s="34">
        <v>298</v>
      </c>
      <c r="P1737" s="34">
        <v>300</v>
      </c>
      <c r="Q1737" s="34">
        <v>481</v>
      </c>
      <c r="R1737" s="34">
        <v>405</v>
      </c>
      <c r="S1737" s="34">
        <v>540</v>
      </c>
      <c r="T1737" s="34">
        <v>348</v>
      </c>
      <c r="U1737" s="34">
        <v>330</v>
      </c>
      <c r="V1737" s="34">
        <v>375</v>
      </c>
      <c r="W1737" s="34">
        <v>462</v>
      </c>
      <c r="X1737" s="34">
        <v>448</v>
      </c>
      <c r="Y1737" s="34">
        <v>408</v>
      </c>
      <c r="Z1737" s="34">
        <v>396</v>
      </c>
      <c r="AA1737" s="34">
        <v>514</v>
      </c>
      <c r="AB1737" s="34">
        <v>383</v>
      </c>
      <c r="AC1737" s="34">
        <v>627</v>
      </c>
    </row>
    <row r="1738" spans="1:29" x14ac:dyDescent="0.2">
      <c r="A1738" s="34" t="s">
        <v>62231</v>
      </c>
      <c r="B1738" s="34">
        <v>138</v>
      </c>
      <c r="C1738" s="34">
        <v>164</v>
      </c>
      <c r="D1738" s="34">
        <v>216</v>
      </c>
      <c r="E1738" s="34">
        <v>136</v>
      </c>
      <c r="F1738" s="34">
        <v>205</v>
      </c>
      <c r="G1738" s="34">
        <v>171</v>
      </c>
      <c r="H1738" s="34">
        <v>169</v>
      </c>
      <c r="I1738" s="34">
        <v>155</v>
      </c>
      <c r="J1738" s="34">
        <v>128</v>
      </c>
      <c r="K1738" s="34">
        <v>157</v>
      </c>
      <c r="L1738" s="34">
        <v>97</v>
      </c>
      <c r="M1738" s="34">
        <v>134</v>
      </c>
      <c r="N1738" s="34">
        <v>135</v>
      </c>
      <c r="O1738" s="34">
        <v>105</v>
      </c>
      <c r="P1738" s="34">
        <v>148</v>
      </c>
      <c r="Q1738" s="34">
        <v>155</v>
      </c>
      <c r="R1738" s="34">
        <v>189</v>
      </c>
      <c r="S1738" s="34">
        <v>205</v>
      </c>
      <c r="T1738" s="34">
        <v>115</v>
      </c>
      <c r="U1738" s="34">
        <v>129</v>
      </c>
      <c r="V1738" s="34">
        <v>208</v>
      </c>
      <c r="W1738" s="34">
        <v>196</v>
      </c>
      <c r="X1738" s="34">
        <v>251</v>
      </c>
      <c r="Y1738" s="34">
        <v>130</v>
      </c>
      <c r="Z1738" s="34">
        <v>178</v>
      </c>
      <c r="AA1738" s="34">
        <v>193</v>
      </c>
      <c r="AB1738" s="34">
        <v>127</v>
      </c>
      <c r="AC1738" s="34">
        <v>251</v>
      </c>
    </row>
    <row r="1739" spans="1:29" x14ac:dyDescent="0.2">
      <c r="A1739" s="34" t="s">
        <v>62232</v>
      </c>
      <c r="B1739" s="34">
        <v>218</v>
      </c>
      <c r="C1739" s="34">
        <v>350</v>
      </c>
      <c r="D1739" s="34">
        <v>299</v>
      </c>
      <c r="E1739" s="34">
        <v>310</v>
      </c>
      <c r="F1739" s="34">
        <v>309</v>
      </c>
      <c r="G1739" s="34">
        <v>394</v>
      </c>
      <c r="H1739" s="34">
        <v>294</v>
      </c>
      <c r="I1739" s="34">
        <v>330</v>
      </c>
      <c r="J1739" s="34">
        <v>277</v>
      </c>
      <c r="K1739" s="34">
        <v>404</v>
      </c>
      <c r="L1739" s="34">
        <v>187</v>
      </c>
      <c r="M1739" s="34">
        <v>342</v>
      </c>
      <c r="N1739" s="34">
        <v>275</v>
      </c>
      <c r="O1739" s="34">
        <v>301</v>
      </c>
      <c r="P1739" s="34">
        <v>308</v>
      </c>
      <c r="Q1739" s="34">
        <v>427</v>
      </c>
      <c r="R1739" s="34">
        <v>324</v>
      </c>
      <c r="S1739" s="34">
        <v>420</v>
      </c>
      <c r="T1739" s="34">
        <v>303</v>
      </c>
      <c r="U1739" s="34">
        <v>332</v>
      </c>
      <c r="V1739" s="34">
        <v>300</v>
      </c>
      <c r="W1739" s="34">
        <v>399</v>
      </c>
      <c r="X1739" s="34">
        <v>372</v>
      </c>
      <c r="Y1739" s="34">
        <v>335</v>
      </c>
      <c r="Z1739" s="34">
        <v>297</v>
      </c>
      <c r="AA1739" s="34">
        <v>421</v>
      </c>
      <c r="AB1739" s="34">
        <v>324</v>
      </c>
      <c r="AC1739" s="34">
        <v>595</v>
      </c>
    </row>
    <row r="1740" spans="1:29" x14ac:dyDescent="0.2">
      <c r="A1740" s="34" t="s">
        <v>62233</v>
      </c>
      <c r="B1740" s="34">
        <v>101</v>
      </c>
      <c r="C1740" s="34">
        <v>84</v>
      </c>
      <c r="D1740" s="34">
        <v>72</v>
      </c>
      <c r="E1740" s="34">
        <v>89</v>
      </c>
      <c r="F1740" s="34">
        <v>88</v>
      </c>
      <c r="G1740" s="34">
        <v>111</v>
      </c>
      <c r="H1740" s="34">
        <v>93</v>
      </c>
      <c r="I1740" s="34">
        <v>101</v>
      </c>
      <c r="J1740" s="34">
        <v>65</v>
      </c>
      <c r="K1740" s="34">
        <v>100</v>
      </c>
      <c r="L1740" s="34">
        <v>54</v>
      </c>
      <c r="M1740" s="34">
        <v>109</v>
      </c>
      <c r="N1740" s="34">
        <v>83</v>
      </c>
      <c r="O1740" s="34">
        <v>119</v>
      </c>
      <c r="P1740" s="34">
        <v>62</v>
      </c>
      <c r="Q1740" s="34">
        <v>138</v>
      </c>
      <c r="R1740" s="34">
        <v>109</v>
      </c>
      <c r="S1740" s="34">
        <v>111</v>
      </c>
      <c r="T1740" s="34">
        <v>82</v>
      </c>
      <c r="U1740" s="34">
        <v>78</v>
      </c>
      <c r="V1740" s="34">
        <v>93</v>
      </c>
      <c r="W1740" s="34">
        <v>141</v>
      </c>
      <c r="X1740" s="34">
        <v>125</v>
      </c>
      <c r="Y1740" s="34">
        <v>93</v>
      </c>
      <c r="Z1740" s="34">
        <v>81</v>
      </c>
      <c r="AA1740" s="34">
        <v>131</v>
      </c>
      <c r="AB1740" s="34">
        <v>103</v>
      </c>
      <c r="AC1740" s="34">
        <v>179</v>
      </c>
    </row>
    <row r="1741" spans="1:29" x14ac:dyDescent="0.2">
      <c r="A1741" s="34" t="s">
        <v>62234</v>
      </c>
      <c r="B1741" s="34">
        <v>191</v>
      </c>
      <c r="C1741" s="34">
        <v>116</v>
      </c>
      <c r="D1741" s="34">
        <v>163</v>
      </c>
      <c r="E1741" s="34">
        <v>105</v>
      </c>
      <c r="F1741" s="34">
        <v>166</v>
      </c>
      <c r="G1741" s="34">
        <v>73</v>
      </c>
      <c r="H1741" s="34">
        <v>130</v>
      </c>
      <c r="I1741" s="34">
        <v>130</v>
      </c>
      <c r="J1741" s="34">
        <v>134</v>
      </c>
      <c r="K1741" s="34">
        <v>114</v>
      </c>
      <c r="L1741" s="34">
        <v>120</v>
      </c>
      <c r="M1741" s="34">
        <v>129</v>
      </c>
      <c r="N1741" s="34">
        <v>103</v>
      </c>
      <c r="O1741" s="34">
        <v>98</v>
      </c>
      <c r="P1741" s="34">
        <v>132</v>
      </c>
      <c r="Q1741" s="34">
        <v>158</v>
      </c>
      <c r="R1741" s="34">
        <v>190</v>
      </c>
      <c r="S1741" s="34">
        <v>207</v>
      </c>
      <c r="T1741" s="34">
        <v>162</v>
      </c>
      <c r="U1741" s="34">
        <v>120</v>
      </c>
      <c r="V1741" s="34">
        <v>187</v>
      </c>
      <c r="W1741" s="34">
        <v>197</v>
      </c>
      <c r="X1741" s="34">
        <v>205</v>
      </c>
      <c r="Y1741" s="34">
        <v>130</v>
      </c>
      <c r="Z1741" s="34">
        <v>156</v>
      </c>
      <c r="AA1741" s="34">
        <v>164</v>
      </c>
      <c r="AB1741" s="34">
        <v>206</v>
      </c>
      <c r="AC1741" s="34">
        <v>246</v>
      </c>
    </row>
    <row r="1742" spans="1:29" x14ac:dyDescent="0.2">
      <c r="A1742" s="34" t="s">
        <v>62235</v>
      </c>
      <c r="B1742" s="34">
        <v>128</v>
      </c>
      <c r="C1742" s="34">
        <v>142</v>
      </c>
      <c r="D1742" s="34">
        <v>107</v>
      </c>
      <c r="E1742" s="34">
        <v>146</v>
      </c>
      <c r="F1742" s="34">
        <v>130</v>
      </c>
      <c r="G1742" s="34">
        <v>227</v>
      </c>
      <c r="H1742" s="34">
        <v>97</v>
      </c>
      <c r="I1742" s="34">
        <v>118</v>
      </c>
      <c r="J1742" s="34">
        <v>138</v>
      </c>
      <c r="K1742" s="34">
        <v>143</v>
      </c>
      <c r="L1742" s="34">
        <v>93</v>
      </c>
      <c r="M1742" s="34">
        <v>114</v>
      </c>
      <c r="N1742" s="34">
        <v>133</v>
      </c>
      <c r="O1742" s="34">
        <v>139</v>
      </c>
      <c r="P1742" s="34">
        <v>121</v>
      </c>
      <c r="Q1742" s="34">
        <v>177</v>
      </c>
      <c r="R1742" s="34">
        <v>175</v>
      </c>
      <c r="S1742" s="34">
        <v>168</v>
      </c>
      <c r="T1742" s="34">
        <v>148</v>
      </c>
      <c r="U1742" s="34">
        <v>168</v>
      </c>
      <c r="V1742" s="34">
        <v>145</v>
      </c>
      <c r="W1742" s="34">
        <v>189</v>
      </c>
      <c r="X1742" s="34">
        <v>169</v>
      </c>
      <c r="Y1742" s="34">
        <v>153</v>
      </c>
      <c r="Z1742" s="34">
        <v>141</v>
      </c>
      <c r="AA1742" s="34">
        <v>174</v>
      </c>
      <c r="AB1742" s="34">
        <v>118</v>
      </c>
      <c r="AC1742" s="34">
        <v>254</v>
      </c>
    </row>
    <row r="1743" spans="1:29" x14ac:dyDescent="0.2">
      <c r="A1743" s="34" t="s">
        <v>62236</v>
      </c>
      <c r="B1743" s="34">
        <v>90</v>
      </c>
      <c r="C1743" s="34">
        <v>91</v>
      </c>
      <c r="D1743" s="34">
        <v>86</v>
      </c>
      <c r="E1743" s="34">
        <v>94</v>
      </c>
      <c r="F1743" s="34">
        <v>80</v>
      </c>
      <c r="G1743" s="34">
        <v>95</v>
      </c>
      <c r="H1743" s="34">
        <v>57</v>
      </c>
      <c r="I1743" s="34">
        <v>69</v>
      </c>
      <c r="J1743" s="34">
        <v>49</v>
      </c>
      <c r="K1743" s="34">
        <v>109</v>
      </c>
      <c r="L1743" s="34">
        <v>32</v>
      </c>
      <c r="M1743" s="34">
        <v>82</v>
      </c>
      <c r="N1743" s="34">
        <v>52</v>
      </c>
      <c r="O1743" s="34">
        <v>78</v>
      </c>
      <c r="P1743" s="34">
        <v>46</v>
      </c>
      <c r="Q1743" s="34">
        <v>80</v>
      </c>
      <c r="R1743" s="34">
        <v>51</v>
      </c>
      <c r="S1743" s="34">
        <v>112</v>
      </c>
      <c r="T1743" s="34">
        <v>24</v>
      </c>
      <c r="U1743" s="34">
        <v>55</v>
      </c>
      <c r="V1743" s="34">
        <v>67</v>
      </c>
      <c r="W1743" s="34">
        <v>72</v>
      </c>
      <c r="X1743" s="34">
        <v>68</v>
      </c>
      <c r="Y1743" s="34">
        <v>56</v>
      </c>
      <c r="Z1743" s="34">
        <v>63</v>
      </c>
      <c r="AA1743" s="34">
        <v>89</v>
      </c>
      <c r="AB1743" s="34">
        <v>67</v>
      </c>
      <c r="AC1743" s="34">
        <v>150</v>
      </c>
    </row>
    <row r="1744" spans="1:29" x14ac:dyDescent="0.2">
      <c r="A1744" s="34" t="s">
        <v>62237</v>
      </c>
      <c r="B1744" s="34">
        <v>269</v>
      </c>
      <c r="C1744" s="34">
        <v>324</v>
      </c>
      <c r="D1744" s="34">
        <v>298</v>
      </c>
      <c r="E1744" s="34">
        <v>329</v>
      </c>
      <c r="F1744" s="34">
        <v>314</v>
      </c>
      <c r="G1744" s="34">
        <v>310</v>
      </c>
      <c r="H1744" s="34">
        <v>291</v>
      </c>
      <c r="I1744" s="34">
        <v>292</v>
      </c>
      <c r="J1744" s="34">
        <v>268</v>
      </c>
      <c r="K1744" s="34">
        <v>345</v>
      </c>
      <c r="L1744" s="34">
        <v>266</v>
      </c>
      <c r="M1744" s="34">
        <v>258</v>
      </c>
      <c r="N1744" s="34">
        <v>297</v>
      </c>
      <c r="O1744" s="34">
        <v>243</v>
      </c>
      <c r="P1744" s="34">
        <v>331</v>
      </c>
      <c r="Q1744" s="34">
        <v>449</v>
      </c>
      <c r="R1744" s="34">
        <v>340</v>
      </c>
      <c r="S1744" s="34">
        <v>394</v>
      </c>
      <c r="T1744" s="34">
        <v>340</v>
      </c>
      <c r="U1744" s="34">
        <v>367</v>
      </c>
      <c r="V1744" s="34">
        <v>351</v>
      </c>
      <c r="W1744" s="34">
        <v>498</v>
      </c>
      <c r="X1744" s="34">
        <v>414</v>
      </c>
      <c r="Y1744" s="34">
        <v>408</v>
      </c>
      <c r="Z1744" s="34">
        <v>320</v>
      </c>
      <c r="AA1744" s="34">
        <v>396</v>
      </c>
      <c r="AB1744" s="34">
        <v>377</v>
      </c>
      <c r="AC1744" s="34">
        <v>509</v>
      </c>
    </row>
    <row r="1745" spans="1:29" x14ac:dyDescent="0.2">
      <c r="A1745" s="34" t="s">
        <v>62238</v>
      </c>
      <c r="B1745" s="34">
        <v>150</v>
      </c>
      <c r="C1745" s="34">
        <v>141</v>
      </c>
      <c r="D1745" s="34">
        <v>175</v>
      </c>
      <c r="E1745" s="34">
        <v>175</v>
      </c>
      <c r="F1745" s="34">
        <v>197</v>
      </c>
      <c r="G1745" s="34">
        <v>153</v>
      </c>
      <c r="H1745" s="34">
        <v>157</v>
      </c>
      <c r="I1745" s="34">
        <v>177</v>
      </c>
      <c r="J1745" s="34">
        <v>185</v>
      </c>
      <c r="K1745" s="34">
        <v>193</v>
      </c>
      <c r="L1745" s="34">
        <v>118</v>
      </c>
      <c r="M1745" s="34">
        <v>128</v>
      </c>
      <c r="N1745" s="34">
        <v>174</v>
      </c>
      <c r="O1745" s="34">
        <v>155</v>
      </c>
      <c r="P1745" s="34">
        <v>145</v>
      </c>
      <c r="Q1745" s="34">
        <v>194</v>
      </c>
      <c r="R1745" s="34">
        <v>229</v>
      </c>
      <c r="S1745" s="34">
        <v>216</v>
      </c>
      <c r="T1745" s="34">
        <v>180</v>
      </c>
      <c r="U1745" s="34">
        <v>185</v>
      </c>
      <c r="V1745" s="34">
        <v>187</v>
      </c>
      <c r="W1745" s="34">
        <v>186</v>
      </c>
      <c r="X1745" s="34">
        <v>269</v>
      </c>
      <c r="Y1745" s="34">
        <v>166</v>
      </c>
      <c r="Z1745" s="34">
        <v>214</v>
      </c>
      <c r="AA1745" s="34">
        <v>207</v>
      </c>
      <c r="AB1745" s="34">
        <v>144</v>
      </c>
      <c r="AC1745" s="34">
        <v>302</v>
      </c>
    </row>
    <row r="1746" spans="1:29" x14ac:dyDescent="0.2">
      <c r="A1746" s="34" t="s">
        <v>62239</v>
      </c>
      <c r="B1746" s="34">
        <v>334</v>
      </c>
      <c r="C1746" s="34">
        <v>468</v>
      </c>
      <c r="D1746" s="34">
        <v>429</v>
      </c>
      <c r="E1746" s="34">
        <v>496</v>
      </c>
      <c r="F1746" s="34">
        <v>479</v>
      </c>
      <c r="G1746" s="34">
        <v>491</v>
      </c>
      <c r="H1746" s="34">
        <v>382</v>
      </c>
      <c r="I1746" s="34">
        <v>478</v>
      </c>
      <c r="J1746" s="34">
        <v>384</v>
      </c>
      <c r="K1746" s="34">
        <v>561</v>
      </c>
      <c r="L1746" s="34">
        <v>333</v>
      </c>
      <c r="M1746" s="34">
        <v>480</v>
      </c>
      <c r="N1746" s="34">
        <v>352</v>
      </c>
      <c r="O1746" s="34">
        <v>456</v>
      </c>
      <c r="P1746" s="34">
        <v>390</v>
      </c>
      <c r="Q1746" s="34">
        <v>695</v>
      </c>
      <c r="R1746" s="34">
        <v>555</v>
      </c>
      <c r="S1746" s="34">
        <v>647</v>
      </c>
      <c r="T1746" s="34">
        <v>448</v>
      </c>
      <c r="U1746" s="34">
        <v>543</v>
      </c>
      <c r="V1746" s="34">
        <v>403</v>
      </c>
      <c r="W1746" s="34">
        <v>664</v>
      </c>
      <c r="X1746" s="34">
        <v>514</v>
      </c>
      <c r="Y1746" s="34">
        <v>637</v>
      </c>
      <c r="Z1746" s="34">
        <v>513</v>
      </c>
      <c r="AA1746" s="34">
        <v>708</v>
      </c>
      <c r="AB1746" s="34">
        <v>538</v>
      </c>
      <c r="AC1746" s="34">
        <v>792</v>
      </c>
    </row>
    <row r="1747" spans="1:29" x14ac:dyDescent="0.2">
      <c r="A1747" s="34" t="s">
        <v>62240</v>
      </c>
      <c r="B1747" s="34">
        <v>51</v>
      </c>
      <c r="C1747" s="34">
        <v>28</v>
      </c>
      <c r="D1747" s="34">
        <v>55</v>
      </c>
      <c r="E1747" s="34">
        <v>56</v>
      </c>
      <c r="F1747" s="34">
        <v>56</v>
      </c>
      <c r="G1747" s="34">
        <v>22</v>
      </c>
      <c r="H1747" s="34">
        <v>39</v>
      </c>
      <c r="I1747" s="34">
        <v>31</v>
      </c>
      <c r="J1747" s="34">
        <v>34</v>
      </c>
      <c r="K1747" s="34">
        <v>46</v>
      </c>
      <c r="L1747" s="34">
        <v>24</v>
      </c>
      <c r="M1747" s="34">
        <v>38</v>
      </c>
      <c r="N1747" s="34">
        <v>34</v>
      </c>
      <c r="O1747" s="34">
        <v>33</v>
      </c>
      <c r="P1747" s="34">
        <v>41</v>
      </c>
      <c r="Q1747" s="34">
        <v>44</v>
      </c>
      <c r="R1747" s="34">
        <v>66</v>
      </c>
      <c r="S1747" s="34">
        <v>40</v>
      </c>
      <c r="T1747" s="34">
        <v>59</v>
      </c>
      <c r="U1747" s="34">
        <v>34</v>
      </c>
      <c r="V1747" s="34">
        <v>74</v>
      </c>
      <c r="W1747" s="34">
        <v>67</v>
      </c>
      <c r="X1747" s="34">
        <v>53</v>
      </c>
      <c r="Y1747" s="34">
        <v>31</v>
      </c>
      <c r="Z1747" s="34">
        <v>81</v>
      </c>
      <c r="AA1747" s="34">
        <v>45</v>
      </c>
      <c r="AB1747" s="34">
        <v>46</v>
      </c>
      <c r="AC1747" s="34">
        <v>63</v>
      </c>
    </row>
    <row r="1748" spans="1:29" x14ac:dyDescent="0.2">
      <c r="A1748" s="34" t="s">
        <v>62241</v>
      </c>
      <c r="B1748" s="34">
        <v>257</v>
      </c>
      <c r="C1748" s="34">
        <v>322</v>
      </c>
      <c r="D1748" s="34">
        <v>339</v>
      </c>
      <c r="E1748" s="34">
        <v>318</v>
      </c>
      <c r="F1748" s="34">
        <v>370</v>
      </c>
      <c r="G1748" s="34">
        <v>307</v>
      </c>
      <c r="H1748" s="34">
        <v>390</v>
      </c>
      <c r="I1748" s="34">
        <v>318</v>
      </c>
      <c r="J1748" s="34">
        <v>342</v>
      </c>
      <c r="K1748" s="34">
        <v>345</v>
      </c>
      <c r="L1748" s="34">
        <v>337</v>
      </c>
      <c r="M1748" s="34">
        <v>258</v>
      </c>
      <c r="N1748" s="34">
        <v>326</v>
      </c>
      <c r="O1748" s="34">
        <v>327</v>
      </c>
      <c r="P1748" s="34">
        <v>373</v>
      </c>
      <c r="Q1748" s="34">
        <v>505</v>
      </c>
      <c r="R1748" s="34">
        <v>556</v>
      </c>
      <c r="S1748" s="34">
        <v>384</v>
      </c>
      <c r="T1748" s="34">
        <v>496</v>
      </c>
      <c r="U1748" s="34">
        <v>430</v>
      </c>
      <c r="V1748" s="34">
        <v>497</v>
      </c>
      <c r="W1748" s="34">
        <v>467</v>
      </c>
      <c r="X1748" s="34">
        <v>500</v>
      </c>
      <c r="Y1748" s="34">
        <v>501</v>
      </c>
      <c r="Z1748" s="34">
        <v>406</v>
      </c>
      <c r="AA1748" s="34">
        <v>474</v>
      </c>
      <c r="AB1748" s="34">
        <v>605</v>
      </c>
      <c r="AC1748" s="34">
        <v>606</v>
      </c>
    </row>
    <row r="1749" spans="1:29" x14ac:dyDescent="0.2">
      <c r="A1749" s="34" t="s">
        <v>62242</v>
      </c>
      <c r="B1749" s="34">
        <v>160</v>
      </c>
      <c r="C1749" s="34">
        <v>119</v>
      </c>
      <c r="D1749" s="34">
        <v>142</v>
      </c>
      <c r="E1749" s="34">
        <v>144</v>
      </c>
      <c r="F1749" s="34">
        <v>190</v>
      </c>
      <c r="G1749" s="34">
        <v>141</v>
      </c>
      <c r="H1749" s="34">
        <v>159</v>
      </c>
      <c r="I1749" s="34">
        <v>137</v>
      </c>
      <c r="J1749" s="34">
        <v>197</v>
      </c>
      <c r="K1749" s="34">
        <v>130</v>
      </c>
      <c r="L1749" s="34">
        <v>146</v>
      </c>
      <c r="M1749" s="34">
        <v>174</v>
      </c>
      <c r="N1749" s="34">
        <v>142</v>
      </c>
      <c r="O1749" s="34">
        <v>118</v>
      </c>
      <c r="P1749" s="34">
        <v>161</v>
      </c>
      <c r="Q1749" s="34">
        <v>154</v>
      </c>
      <c r="R1749" s="34">
        <v>214</v>
      </c>
      <c r="S1749" s="34">
        <v>148</v>
      </c>
      <c r="T1749" s="34">
        <v>211</v>
      </c>
      <c r="U1749" s="34">
        <v>170</v>
      </c>
      <c r="V1749" s="34">
        <v>163</v>
      </c>
      <c r="W1749" s="34">
        <v>221</v>
      </c>
      <c r="X1749" s="34">
        <v>219</v>
      </c>
      <c r="Y1749" s="34">
        <v>212</v>
      </c>
      <c r="Z1749" s="34">
        <v>170</v>
      </c>
      <c r="AA1749" s="34">
        <v>168</v>
      </c>
      <c r="AB1749" s="34">
        <v>277</v>
      </c>
      <c r="AC1749" s="34">
        <v>239</v>
      </c>
    </row>
    <row r="1750" spans="1:29" x14ac:dyDescent="0.2">
      <c r="A1750" s="34" t="s">
        <v>62243</v>
      </c>
      <c r="B1750" s="34">
        <v>185</v>
      </c>
      <c r="C1750" s="34">
        <v>141</v>
      </c>
      <c r="D1750" s="34">
        <v>229</v>
      </c>
      <c r="E1750" s="34">
        <v>159</v>
      </c>
      <c r="F1750" s="34">
        <v>148</v>
      </c>
      <c r="G1750" s="34">
        <v>180</v>
      </c>
      <c r="H1750" s="34">
        <v>130</v>
      </c>
      <c r="I1750" s="34">
        <v>156</v>
      </c>
      <c r="J1750" s="34">
        <v>155</v>
      </c>
      <c r="K1750" s="34">
        <v>153</v>
      </c>
      <c r="L1750" s="34">
        <v>82</v>
      </c>
      <c r="M1750" s="34">
        <v>149</v>
      </c>
      <c r="N1750" s="34">
        <v>159</v>
      </c>
      <c r="O1750" s="34">
        <v>112</v>
      </c>
      <c r="P1750" s="34">
        <v>142</v>
      </c>
      <c r="Q1750" s="34">
        <v>138</v>
      </c>
      <c r="R1750" s="34">
        <v>155</v>
      </c>
      <c r="S1750" s="34">
        <v>221</v>
      </c>
      <c r="T1750" s="34">
        <v>127</v>
      </c>
      <c r="U1750" s="34">
        <v>107</v>
      </c>
      <c r="V1750" s="34">
        <v>186</v>
      </c>
      <c r="W1750" s="34">
        <v>158</v>
      </c>
      <c r="X1750" s="34">
        <v>208</v>
      </c>
      <c r="Y1750" s="34">
        <v>139</v>
      </c>
      <c r="Z1750" s="34">
        <v>152</v>
      </c>
      <c r="AA1750" s="34">
        <v>181</v>
      </c>
      <c r="AB1750" s="34">
        <v>146</v>
      </c>
      <c r="AC1750" s="34">
        <v>204</v>
      </c>
    </row>
    <row r="1751" spans="1:29" x14ac:dyDescent="0.2">
      <c r="A1751" s="34" t="s">
        <v>62244</v>
      </c>
      <c r="B1751" s="34">
        <v>235</v>
      </c>
      <c r="C1751" s="34">
        <v>235</v>
      </c>
      <c r="D1751" s="34">
        <v>227</v>
      </c>
      <c r="E1751" s="34">
        <v>246</v>
      </c>
      <c r="F1751" s="34">
        <v>290</v>
      </c>
      <c r="G1751" s="34">
        <v>312</v>
      </c>
      <c r="H1751" s="34">
        <v>296</v>
      </c>
      <c r="I1751" s="34">
        <v>221</v>
      </c>
      <c r="J1751" s="34">
        <v>226</v>
      </c>
      <c r="K1751" s="34">
        <v>272</v>
      </c>
      <c r="L1751" s="34">
        <v>175</v>
      </c>
      <c r="M1751" s="34">
        <v>243</v>
      </c>
      <c r="N1751" s="34">
        <v>229</v>
      </c>
      <c r="O1751" s="34">
        <v>231</v>
      </c>
      <c r="P1751" s="34">
        <v>196</v>
      </c>
      <c r="Q1751" s="34">
        <v>359</v>
      </c>
      <c r="R1751" s="34">
        <v>298</v>
      </c>
      <c r="S1751" s="34">
        <v>325</v>
      </c>
      <c r="T1751" s="34">
        <v>270</v>
      </c>
      <c r="U1751" s="34">
        <v>263</v>
      </c>
      <c r="V1751" s="34">
        <v>306</v>
      </c>
      <c r="W1751" s="34">
        <v>324</v>
      </c>
      <c r="X1751" s="34">
        <v>328</v>
      </c>
      <c r="Y1751" s="34">
        <v>377</v>
      </c>
      <c r="Z1751" s="34">
        <v>248</v>
      </c>
      <c r="AA1751" s="34">
        <v>363</v>
      </c>
      <c r="AB1751" s="34">
        <v>294</v>
      </c>
      <c r="AC1751" s="34">
        <v>389</v>
      </c>
    </row>
    <row r="1752" spans="1:29" x14ac:dyDescent="0.2">
      <c r="A1752" s="34" t="s">
        <v>62245</v>
      </c>
      <c r="B1752" s="34">
        <v>129</v>
      </c>
      <c r="C1752" s="34">
        <v>145</v>
      </c>
      <c r="D1752" s="34">
        <v>214</v>
      </c>
      <c r="E1752" s="34">
        <v>197</v>
      </c>
      <c r="F1752" s="34">
        <v>223</v>
      </c>
      <c r="G1752" s="34">
        <v>158</v>
      </c>
      <c r="H1752" s="34">
        <v>250</v>
      </c>
      <c r="I1752" s="34">
        <v>177</v>
      </c>
      <c r="J1752" s="34">
        <v>156</v>
      </c>
      <c r="K1752" s="34">
        <v>172</v>
      </c>
      <c r="L1752" s="34">
        <v>128</v>
      </c>
      <c r="M1752" s="34">
        <v>160</v>
      </c>
      <c r="N1752" s="34">
        <v>178</v>
      </c>
      <c r="O1752" s="34">
        <v>169</v>
      </c>
      <c r="P1752" s="34">
        <v>165</v>
      </c>
      <c r="Q1752" s="34">
        <v>207</v>
      </c>
      <c r="R1752" s="34">
        <v>252</v>
      </c>
      <c r="S1752" s="34">
        <v>216</v>
      </c>
      <c r="T1752" s="34">
        <v>196</v>
      </c>
      <c r="U1752" s="34">
        <v>159</v>
      </c>
      <c r="V1752" s="34">
        <v>237</v>
      </c>
      <c r="W1752" s="34">
        <v>171</v>
      </c>
      <c r="X1752" s="34">
        <v>308</v>
      </c>
      <c r="Y1752" s="34">
        <v>215</v>
      </c>
      <c r="Z1752" s="34">
        <v>220</v>
      </c>
      <c r="AA1752" s="34">
        <v>269</v>
      </c>
      <c r="AB1752" s="34">
        <v>237</v>
      </c>
      <c r="AC1752" s="34">
        <v>289</v>
      </c>
    </row>
    <row r="1753" spans="1:29" x14ac:dyDescent="0.2">
      <c r="A1753" s="34" t="s">
        <v>62246</v>
      </c>
      <c r="B1753" s="34">
        <v>212</v>
      </c>
      <c r="C1753" s="34">
        <v>236</v>
      </c>
      <c r="D1753" s="34">
        <v>221</v>
      </c>
      <c r="E1753" s="34">
        <v>271</v>
      </c>
      <c r="F1753" s="34">
        <v>248</v>
      </c>
      <c r="G1753" s="34">
        <v>324</v>
      </c>
      <c r="H1753" s="34">
        <v>336</v>
      </c>
      <c r="I1753" s="34">
        <v>240</v>
      </c>
      <c r="J1753" s="34">
        <v>221</v>
      </c>
      <c r="K1753" s="34">
        <v>308</v>
      </c>
      <c r="L1753" s="34">
        <v>218</v>
      </c>
      <c r="M1753" s="34">
        <v>261</v>
      </c>
      <c r="N1753" s="34">
        <v>215</v>
      </c>
      <c r="O1753" s="34">
        <v>230</v>
      </c>
      <c r="P1753" s="34">
        <v>207</v>
      </c>
      <c r="Q1753" s="34">
        <v>420</v>
      </c>
      <c r="R1753" s="34">
        <v>330</v>
      </c>
      <c r="S1753" s="34">
        <v>326</v>
      </c>
      <c r="T1753" s="34">
        <v>313</v>
      </c>
      <c r="U1753" s="34">
        <v>286</v>
      </c>
      <c r="V1753" s="34">
        <v>297</v>
      </c>
      <c r="W1753" s="34">
        <v>374</v>
      </c>
      <c r="X1753" s="34">
        <v>310</v>
      </c>
      <c r="Y1753" s="34">
        <v>358</v>
      </c>
      <c r="Z1753" s="34">
        <v>307</v>
      </c>
      <c r="AA1753" s="34">
        <v>380</v>
      </c>
      <c r="AB1753" s="34">
        <v>318</v>
      </c>
      <c r="AC1753" s="34">
        <v>502</v>
      </c>
    </row>
    <row r="1754" spans="1:29" x14ac:dyDescent="0.2">
      <c r="A1754" s="34" t="s">
        <v>62247</v>
      </c>
      <c r="B1754" s="34">
        <v>325</v>
      </c>
      <c r="C1754" s="34">
        <v>355</v>
      </c>
      <c r="D1754" s="34">
        <v>256</v>
      </c>
      <c r="E1754" s="34">
        <v>401</v>
      </c>
      <c r="F1754" s="34">
        <v>269</v>
      </c>
      <c r="G1754" s="34">
        <v>432</v>
      </c>
      <c r="H1754" s="34">
        <v>255</v>
      </c>
      <c r="I1754" s="34">
        <v>358</v>
      </c>
      <c r="J1754" s="34">
        <v>269</v>
      </c>
      <c r="K1754" s="34">
        <v>350</v>
      </c>
      <c r="L1754" s="34">
        <v>257</v>
      </c>
      <c r="M1754" s="34">
        <v>256</v>
      </c>
      <c r="N1754" s="34">
        <v>241</v>
      </c>
      <c r="O1754" s="34">
        <v>326</v>
      </c>
      <c r="P1754" s="34">
        <v>263</v>
      </c>
      <c r="Q1754" s="34">
        <v>447</v>
      </c>
      <c r="R1754" s="34">
        <v>312</v>
      </c>
      <c r="S1754" s="34">
        <v>386</v>
      </c>
      <c r="T1754" s="34">
        <v>351</v>
      </c>
      <c r="U1754" s="34">
        <v>356</v>
      </c>
      <c r="V1754" s="34">
        <v>308</v>
      </c>
      <c r="W1754" s="34">
        <v>555</v>
      </c>
      <c r="X1754" s="34">
        <v>347</v>
      </c>
      <c r="Y1754" s="34">
        <v>409</v>
      </c>
      <c r="Z1754" s="34">
        <v>272</v>
      </c>
      <c r="AA1754" s="34">
        <v>445</v>
      </c>
      <c r="AB1754" s="34">
        <v>351</v>
      </c>
      <c r="AC1754" s="34">
        <v>566</v>
      </c>
    </row>
    <row r="1755" spans="1:29" x14ac:dyDescent="0.2">
      <c r="A1755" s="34" t="s">
        <v>62248</v>
      </c>
      <c r="B1755" s="34">
        <v>119</v>
      </c>
      <c r="C1755" s="34">
        <v>107</v>
      </c>
      <c r="D1755" s="34">
        <v>138</v>
      </c>
      <c r="E1755" s="34">
        <v>168</v>
      </c>
      <c r="F1755" s="34">
        <v>114</v>
      </c>
      <c r="G1755" s="34">
        <v>134</v>
      </c>
      <c r="H1755" s="34">
        <v>141</v>
      </c>
      <c r="I1755" s="34">
        <v>117</v>
      </c>
      <c r="J1755" s="34">
        <v>126</v>
      </c>
      <c r="K1755" s="34">
        <v>120</v>
      </c>
      <c r="L1755" s="34">
        <v>88</v>
      </c>
      <c r="M1755" s="34">
        <v>105</v>
      </c>
      <c r="N1755" s="34">
        <v>76</v>
      </c>
      <c r="O1755" s="34">
        <v>101</v>
      </c>
      <c r="P1755" s="34">
        <v>118</v>
      </c>
      <c r="Q1755" s="34">
        <v>139</v>
      </c>
      <c r="R1755" s="34">
        <v>122</v>
      </c>
      <c r="S1755" s="34">
        <v>116</v>
      </c>
      <c r="T1755" s="34">
        <v>99</v>
      </c>
      <c r="U1755" s="34">
        <v>101</v>
      </c>
      <c r="V1755" s="34">
        <v>149</v>
      </c>
      <c r="W1755" s="34">
        <v>125</v>
      </c>
      <c r="X1755" s="34">
        <v>157</v>
      </c>
      <c r="Y1755" s="34">
        <v>137</v>
      </c>
      <c r="Z1755" s="34">
        <v>113</v>
      </c>
      <c r="AA1755" s="34">
        <v>132</v>
      </c>
      <c r="AB1755" s="34">
        <v>138</v>
      </c>
      <c r="AC1755" s="34">
        <v>200</v>
      </c>
    </row>
    <row r="1756" spans="1:29" x14ac:dyDescent="0.2">
      <c r="A1756" s="34" t="s">
        <v>62249</v>
      </c>
      <c r="B1756" s="34">
        <v>199</v>
      </c>
      <c r="C1756" s="34">
        <v>199</v>
      </c>
      <c r="D1756" s="34">
        <v>222</v>
      </c>
      <c r="E1756" s="34">
        <v>220</v>
      </c>
      <c r="F1756" s="34">
        <v>255</v>
      </c>
      <c r="G1756" s="34">
        <v>180</v>
      </c>
      <c r="H1756" s="34">
        <v>219</v>
      </c>
      <c r="I1756" s="34">
        <v>168</v>
      </c>
      <c r="J1756" s="34">
        <v>224</v>
      </c>
      <c r="K1756" s="34">
        <v>184</v>
      </c>
      <c r="L1756" s="34">
        <v>171</v>
      </c>
      <c r="M1756" s="34">
        <v>155</v>
      </c>
      <c r="N1756" s="34">
        <v>165</v>
      </c>
      <c r="O1756" s="34">
        <v>167</v>
      </c>
      <c r="P1756" s="34">
        <v>174</v>
      </c>
      <c r="Q1756" s="34">
        <v>266</v>
      </c>
      <c r="R1756" s="34">
        <v>265</v>
      </c>
      <c r="S1756" s="34">
        <v>276</v>
      </c>
      <c r="T1756" s="34">
        <v>189</v>
      </c>
      <c r="U1756" s="34">
        <v>187</v>
      </c>
      <c r="V1756" s="34">
        <v>234</v>
      </c>
      <c r="W1756" s="34">
        <v>290</v>
      </c>
      <c r="X1756" s="34">
        <v>245</v>
      </c>
      <c r="Y1756" s="34">
        <v>249</v>
      </c>
      <c r="Z1756" s="34">
        <v>203</v>
      </c>
      <c r="AA1756" s="34">
        <v>246</v>
      </c>
      <c r="AB1756" s="34">
        <v>220</v>
      </c>
      <c r="AC1756" s="34">
        <v>306</v>
      </c>
    </row>
    <row r="1757" spans="1:29" x14ac:dyDescent="0.2">
      <c r="A1757" s="34" t="s">
        <v>62250</v>
      </c>
      <c r="B1757" s="34">
        <v>434</v>
      </c>
      <c r="C1757" s="34">
        <v>422</v>
      </c>
      <c r="D1757" s="34">
        <v>382</v>
      </c>
      <c r="E1757" s="34">
        <v>456</v>
      </c>
      <c r="F1757" s="34">
        <v>409</v>
      </c>
      <c r="G1757" s="34">
        <v>421</v>
      </c>
      <c r="H1757" s="34">
        <v>389</v>
      </c>
      <c r="I1757" s="34">
        <v>402</v>
      </c>
      <c r="J1757" s="34">
        <v>376</v>
      </c>
      <c r="K1757" s="34">
        <v>444</v>
      </c>
      <c r="L1757" s="34">
        <v>381</v>
      </c>
      <c r="M1757" s="34">
        <v>354</v>
      </c>
      <c r="N1757" s="34">
        <v>327</v>
      </c>
      <c r="O1757" s="34">
        <v>386</v>
      </c>
      <c r="P1757" s="34">
        <v>387</v>
      </c>
      <c r="Q1757" s="34">
        <v>541</v>
      </c>
      <c r="R1757" s="34">
        <v>503</v>
      </c>
      <c r="S1757" s="34">
        <v>545</v>
      </c>
      <c r="T1757" s="34">
        <v>512</v>
      </c>
      <c r="U1757" s="34">
        <v>428</v>
      </c>
      <c r="V1757" s="34">
        <v>558</v>
      </c>
      <c r="W1757" s="34">
        <v>660</v>
      </c>
      <c r="X1757" s="34">
        <v>494</v>
      </c>
      <c r="Y1757" s="34">
        <v>550</v>
      </c>
      <c r="Z1757" s="34">
        <v>476</v>
      </c>
      <c r="AA1757" s="34">
        <v>523</v>
      </c>
      <c r="AB1757" s="34">
        <v>691</v>
      </c>
      <c r="AC1757" s="34">
        <v>714</v>
      </c>
    </row>
    <row r="1758" spans="1:29" x14ac:dyDescent="0.2">
      <c r="A1758" s="34" t="s">
        <v>62251</v>
      </c>
      <c r="B1758" s="34">
        <v>160</v>
      </c>
      <c r="C1758" s="34">
        <v>161</v>
      </c>
      <c r="D1758" s="34">
        <v>199</v>
      </c>
      <c r="E1758" s="34">
        <v>187</v>
      </c>
      <c r="F1758" s="34">
        <v>203</v>
      </c>
      <c r="G1758" s="34">
        <v>148</v>
      </c>
      <c r="H1758" s="34">
        <v>218</v>
      </c>
      <c r="I1758" s="34">
        <v>196</v>
      </c>
      <c r="J1758" s="34">
        <v>231</v>
      </c>
      <c r="K1758" s="34">
        <v>188</v>
      </c>
      <c r="L1758" s="34">
        <v>166</v>
      </c>
      <c r="M1758" s="34">
        <v>178</v>
      </c>
      <c r="N1758" s="34">
        <v>188</v>
      </c>
      <c r="O1758" s="34">
        <v>190</v>
      </c>
      <c r="P1758" s="34">
        <v>195</v>
      </c>
      <c r="Q1758" s="34">
        <v>261</v>
      </c>
      <c r="R1758" s="34">
        <v>224</v>
      </c>
      <c r="S1758" s="34">
        <v>219</v>
      </c>
      <c r="T1758" s="34">
        <v>202</v>
      </c>
      <c r="U1758" s="34">
        <v>191</v>
      </c>
      <c r="V1758" s="34">
        <v>219</v>
      </c>
      <c r="W1758" s="34">
        <v>236</v>
      </c>
      <c r="X1758" s="34">
        <v>296</v>
      </c>
      <c r="Y1758" s="34">
        <v>212</v>
      </c>
      <c r="Z1758" s="34">
        <v>233</v>
      </c>
      <c r="AA1758" s="34">
        <v>214</v>
      </c>
      <c r="AB1758" s="34">
        <v>261</v>
      </c>
      <c r="AC1758" s="34">
        <v>310</v>
      </c>
    </row>
    <row r="1759" spans="1:29" x14ac:dyDescent="0.2">
      <c r="A1759" s="34" t="s">
        <v>62252</v>
      </c>
      <c r="B1759" s="34">
        <v>221</v>
      </c>
      <c r="C1759" s="34">
        <v>150</v>
      </c>
      <c r="D1759" s="34">
        <v>217</v>
      </c>
      <c r="E1759" s="34">
        <v>180</v>
      </c>
      <c r="F1759" s="34">
        <v>220</v>
      </c>
      <c r="G1759" s="34">
        <v>236</v>
      </c>
      <c r="H1759" s="34">
        <v>200</v>
      </c>
      <c r="I1759" s="34">
        <v>194</v>
      </c>
      <c r="J1759" s="34">
        <v>181</v>
      </c>
      <c r="K1759" s="34">
        <v>146</v>
      </c>
      <c r="L1759" s="34">
        <v>174</v>
      </c>
      <c r="M1759" s="34">
        <v>176</v>
      </c>
      <c r="N1759" s="34">
        <v>220</v>
      </c>
      <c r="O1759" s="34">
        <v>145</v>
      </c>
      <c r="P1759" s="34">
        <v>187</v>
      </c>
      <c r="Q1759" s="34">
        <v>314</v>
      </c>
      <c r="R1759" s="34">
        <v>290</v>
      </c>
      <c r="S1759" s="34">
        <v>230</v>
      </c>
      <c r="T1759" s="34">
        <v>206</v>
      </c>
      <c r="U1759" s="34">
        <v>250</v>
      </c>
      <c r="V1759" s="34">
        <v>213</v>
      </c>
      <c r="W1759" s="34">
        <v>267</v>
      </c>
      <c r="X1759" s="34">
        <v>264</v>
      </c>
      <c r="Y1759" s="34">
        <v>259</v>
      </c>
      <c r="Z1759" s="34">
        <v>222</v>
      </c>
      <c r="AA1759" s="34">
        <v>288</v>
      </c>
      <c r="AB1759" s="34">
        <v>214</v>
      </c>
      <c r="AC1759" s="34">
        <v>348</v>
      </c>
    </row>
    <row r="1760" spans="1:29" x14ac:dyDescent="0.2">
      <c r="A1760" s="34" t="s">
        <v>62253</v>
      </c>
      <c r="B1760" s="34">
        <v>279</v>
      </c>
      <c r="C1760" s="34">
        <v>237</v>
      </c>
      <c r="D1760" s="34">
        <v>225</v>
      </c>
      <c r="E1760" s="34">
        <v>257</v>
      </c>
      <c r="F1760" s="34">
        <v>234</v>
      </c>
      <c r="G1760" s="34">
        <v>264</v>
      </c>
      <c r="H1760" s="34">
        <v>292</v>
      </c>
      <c r="I1760" s="34">
        <v>207</v>
      </c>
      <c r="J1760" s="34">
        <v>263</v>
      </c>
      <c r="K1760" s="34">
        <v>231</v>
      </c>
      <c r="L1760" s="34">
        <v>198</v>
      </c>
      <c r="M1760" s="34">
        <v>193</v>
      </c>
      <c r="N1760" s="34">
        <v>236</v>
      </c>
      <c r="O1760" s="34">
        <v>189</v>
      </c>
      <c r="P1760" s="34">
        <v>243</v>
      </c>
      <c r="Q1760" s="34">
        <v>280</v>
      </c>
      <c r="R1760" s="34">
        <v>299</v>
      </c>
      <c r="S1760" s="34">
        <v>317</v>
      </c>
      <c r="T1760" s="34">
        <v>255</v>
      </c>
      <c r="U1760" s="34">
        <v>296</v>
      </c>
      <c r="V1760" s="34">
        <v>256</v>
      </c>
      <c r="W1760" s="34">
        <v>377</v>
      </c>
      <c r="X1760" s="34">
        <v>253</v>
      </c>
      <c r="Y1760" s="34">
        <v>309</v>
      </c>
      <c r="Z1760" s="34">
        <v>284</v>
      </c>
      <c r="AA1760" s="34">
        <v>314</v>
      </c>
      <c r="AB1760" s="34">
        <v>316</v>
      </c>
      <c r="AC1760" s="34">
        <v>407</v>
      </c>
    </row>
    <row r="1761" spans="1:29" x14ac:dyDescent="0.2">
      <c r="A1761" s="34" t="s">
        <v>62254</v>
      </c>
      <c r="B1761" s="34">
        <v>660</v>
      </c>
      <c r="C1761" s="34">
        <v>550</v>
      </c>
      <c r="D1761" s="34">
        <v>776</v>
      </c>
      <c r="E1761" s="34">
        <v>699</v>
      </c>
      <c r="F1761" s="34">
        <v>813</v>
      </c>
      <c r="G1761" s="34">
        <v>745</v>
      </c>
      <c r="H1761" s="34">
        <v>728</v>
      </c>
      <c r="I1761" s="34">
        <v>690</v>
      </c>
      <c r="J1761" s="34">
        <v>748</v>
      </c>
      <c r="K1761" s="34">
        <v>691</v>
      </c>
      <c r="L1761" s="34">
        <v>625</v>
      </c>
      <c r="M1761" s="34">
        <v>578</v>
      </c>
      <c r="N1761" s="34">
        <v>623</v>
      </c>
      <c r="O1761" s="34">
        <v>547</v>
      </c>
      <c r="P1761" s="34">
        <v>702</v>
      </c>
      <c r="Q1761" s="34">
        <v>876</v>
      </c>
      <c r="R1761" s="34">
        <v>916</v>
      </c>
      <c r="S1761" s="34">
        <v>857</v>
      </c>
      <c r="T1761" s="34">
        <v>907</v>
      </c>
      <c r="U1761" s="34">
        <v>674</v>
      </c>
      <c r="V1761" s="34">
        <v>815</v>
      </c>
      <c r="W1761" s="34">
        <v>852</v>
      </c>
      <c r="X1761" s="34">
        <v>947</v>
      </c>
      <c r="Y1761" s="34">
        <v>952</v>
      </c>
      <c r="Z1761" s="34">
        <v>768</v>
      </c>
      <c r="AA1761" s="34">
        <v>862</v>
      </c>
      <c r="AB1761" s="34">
        <v>918</v>
      </c>
      <c r="AC1761" s="34">
        <v>1052</v>
      </c>
    </row>
    <row r="1762" spans="1:29" x14ac:dyDescent="0.2">
      <c r="A1762" s="34" t="s">
        <v>62255</v>
      </c>
      <c r="B1762" s="34">
        <v>237</v>
      </c>
      <c r="C1762" s="34">
        <v>292</v>
      </c>
      <c r="D1762" s="34">
        <v>287</v>
      </c>
      <c r="E1762" s="34">
        <v>276</v>
      </c>
      <c r="F1762" s="34">
        <v>352</v>
      </c>
      <c r="G1762" s="34">
        <v>224</v>
      </c>
      <c r="H1762" s="34">
        <v>280</v>
      </c>
      <c r="I1762" s="34">
        <v>239</v>
      </c>
      <c r="J1762" s="34">
        <v>322</v>
      </c>
      <c r="K1762" s="34">
        <v>268</v>
      </c>
      <c r="L1762" s="34">
        <v>273</v>
      </c>
      <c r="M1762" s="34">
        <v>226</v>
      </c>
      <c r="N1762" s="34">
        <v>274</v>
      </c>
      <c r="O1762" s="34">
        <v>213</v>
      </c>
      <c r="P1762" s="34">
        <v>329</v>
      </c>
      <c r="Q1762" s="34">
        <v>357</v>
      </c>
      <c r="R1762" s="34">
        <v>455</v>
      </c>
      <c r="S1762" s="34">
        <v>333</v>
      </c>
      <c r="T1762" s="34">
        <v>402</v>
      </c>
      <c r="U1762" s="34">
        <v>229</v>
      </c>
      <c r="V1762" s="34">
        <v>334</v>
      </c>
      <c r="W1762" s="34">
        <v>389</v>
      </c>
      <c r="X1762" s="34">
        <v>333</v>
      </c>
      <c r="Y1762" s="34">
        <v>284</v>
      </c>
      <c r="Z1762" s="34">
        <v>325</v>
      </c>
      <c r="AA1762" s="34">
        <v>304</v>
      </c>
      <c r="AB1762" s="34">
        <v>416</v>
      </c>
      <c r="AC1762" s="34">
        <v>399</v>
      </c>
    </row>
    <row r="1763" spans="1:29" x14ac:dyDescent="0.2">
      <c r="A1763" s="34" t="s">
        <v>62256</v>
      </c>
      <c r="B1763" s="34">
        <v>330</v>
      </c>
      <c r="C1763" s="34">
        <v>372</v>
      </c>
      <c r="D1763" s="34">
        <v>387</v>
      </c>
      <c r="E1763" s="34">
        <v>365</v>
      </c>
      <c r="F1763" s="34">
        <v>355</v>
      </c>
      <c r="G1763" s="34">
        <v>433</v>
      </c>
      <c r="H1763" s="34">
        <v>434</v>
      </c>
      <c r="I1763" s="34">
        <v>306</v>
      </c>
      <c r="J1763" s="34">
        <v>389</v>
      </c>
      <c r="K1763" s="34">
        <v>435</v>
      </c>
      <c r="L1763" s="34">
        <v>315</v>
      </c>
      <c r="M1763" s="34">
        <v>304</v>
      </c>
      <c r="N1763" s="34">
        <v>312</v>
      </c>
      <c r="O1763" s="34">
        <v>326</v>
      </c>
      <c r="P1763" s="34">
        <v>346</v>
      </c>
      <c r="Q1763" s="34">
        <v>495</v>
      </c>
      <c r="R1763" s="34">
        <v>480</v>
      </c>
      <c r="S1763" s="34">
        <v>441</v>
      </c>
      <c r="T1763" s="34">
        <v>405</v>
      </c>
      <c r="U1763" s="34">
        <v>425</v>
      </c>
      <c r="V1763" s="34">
        <v>394</v>
      </c>
      <c r="W1763" s="34">
        <v>481</v>
      </c>
      <c r="X1763" s="34">
        <v>487</v>
      </c>
      <c r="Y1763" s="34">
        <v>449</v>
      </c>
      <c r="Z1763" s="34">
        <v>449</v>
      </c>
      <c r="AA1763" s="34">
        <v>539</v>
      </c>
      <c r="AB1763" s="34">
        <v>507</v>
      </c>
      <c r="AC1763" s="34">
        <v>645</v>
      </c>
    </row>
    <row r="1764" spans="1:29" x14ac:dyDescent="0.2">
      <c r="A1764" s="34" t="s">
        <v>62257</v>
      </c>
      <c r="B1764" s="34">
        <v>192</v>
      </c>
      <c r="C1764" s="34">
        <v>216</v>
      </c>
      <c r="D1764" s="34">
        <v>199</v>
      </c>
      <c r="E1764" s="34">
        <v>201</v>
      </c>
      <c r="F1764" s="34">
        <v>177</v>
      </c>
      <c r="G1764" s="34">
        <v>209</v>
      </c>
      <c r="H1764" s="34">
        <v>182</v>
      </c>
      <c r="I1764" s="34">
        <v>203</v>
      </c>
      <c r="J1764" s="34">
        <v>152</v>
      </c>
      <c r="K1764" s="34">
        <v>233</v>
      </c>
      <c r="L1764" s="34">
        <v>142</v>
      </c>
      <c r="M1764" s="34">
        <v>174</v>
      </c>
      <c r="N1764" s="34">
        <v>164</v>
      </c>
      <c r="O1764" s="34">
        <v>188</v>
      </c>
      <c r="P1764" s="34">
        <v>156</v>
      </c>
      <c r="Q1764" s="34">
        <v>243</v>
      </c>
      <c r="R1764" s="34">
        <v>212</v>
      </c>
      <c r="S1764" s="34">
        <v>247</v>
      </c>
      <c r="T1764" s="34">
        <v>209</v>
      </c>
      <c r="U1764" s="34">
        <v>218</v>
      </c>
      <c r="V1764" s="34">
        <v>212</v>
      </c>
      <c r="W1764" s="34">
        <v>235</v>
      </c>
      <c r="X1764" s="34">
        <v>215</v>
      </c>
      <c r="Y1764" s="34">
        <v>279</v>
      </c>
      <c r="Z1764" s="34">
        <v>223</v>
      </c>
      <c r="AA1764" s="34">
        <v>253</v>
      </c>
      <c r="AB1764" s="34">
        <v>212</v>
      </c>
      <c r="AC1764" s="34">
        <v>363</v>
      </c>
    </row>
    <row r="1765" spans="1:29" x14ac:dyDescent="0.2">
      <c r="A1765" s="34" t="s">
        <v>62258</v>
      </c>
      <c r="B1765" s="34">
        <v>86</v>
      </c>
      <c r="C1765" s="34">
        <v>80</v>
      </c>
      <c r="D1765" s="34">
        <v>86</v>
      </c>
      <c r="E1765" s="34">
        <v>69</v>
      </c>
      <c r="F1765" s="34">
        <v>84</v>
      </c>
      <c r="G1765" s="34">
        <v>69</v>
      </c>
      <c r="H1765" s="34">
        <v>62</v>
      </c>
      <c r="I1765" s="34">
        <v>92</v>
      </c>
      <c r="J1765" s="34">
        <v>38</v>
      </c>
      <c r="K1765" s="34">
        <v>108</v>
      </c>
      <c r="L1765" s="34">
        <v>46</v>
      </c>
      <c r="M1765" s="34">
        <v>100</v>
      </c>
      <c r="N1765" s="34">
        <v>65</v>
      </c>
      <c r="O1765" s="34">
        <v>92</v>
      </c>
      <c r="P1765" s="34">
        <v>54</v>
      </c>
      <c r="Q1765" s="34">
        <v>92</v>
      </c>
      <c r="R1765" s="34">
        <v>81</v>
      </c>
      <c r="S1765" s="34">
        <v>169</v>
      </c>
      <c r="T1765" s="34">
        <v>58</v>
      </c>
      <c r="U1765" s="34">
        <v>63</v>
      </c>
      <c r="V1765" s="34">
        <v>85</v>
      </c>
      <c r="W1765" s="34">
        <v>94</v>
      </c>
      <c r="X1765" s="34">
        <v>72</v>
      </c>
      <c r="Y1765" s="34">
        <v>75</v>
      </c>
      <c r="Z1765" s="34">
        <v>65</v>
      </c>
      <c r="AA1765" s="34">
        <v>109</v>
      </c>
      <c r="AB1765" s="34">
        <v>64</v>
      </c>
      <c r="AC1765" s="34">
        <v>128</v>
      </c>
    </row>
    <row r="1766" spans="1:29" x14ac:dyDescent="0.2">
      <c r="A1766" s="34" t="s">
        <v>62259</v>
      </c>
      <c r="B1766" s="34">
        <v>218</v>
      </c>
      <c r="C1766" s="34">
        <v>254</v>
      </c>
      <c r="D1766" s="34">
        <v>371</v>
      </c>
      <c r="E1766" s="34">
        <v>272</v>
      </c>
      <c r="F1766" s="34">
        <v>324</v>
      </c>
      <c r="G1766" s="34">
        <v>281</v>
      </c>
      <c r="H1766" s="34">
        <v>353</v>
      </c>
      <c r="I1766" s="34">
        <v>263</v>
      </c>
      <c r="J1766" s="34">
        <v>273</v>
      </c>
      <c r="K1766" s="34">
        <v>303</v>
      </c>
      <c r="L1766" s="34">
        <v>263</v>
      </c>
      <c r="M1766" s="34">
        <v>238</v>
      </c>
      <c r="N1766" s="34">
        <v>256</v>
      </c>
      <c r="O1766" s="34">
        <v>219</v>
      </c>
      <c r="P1766" s="34">
        <v>296</v>
      </c>
      <c r="Q1766" s="34">
        <v>309</v>
      </c>
      <c r="R1766" s="34">
        <v>408</v>
      </c>
      <c r="S1766" s="34">
        <v>342</v>
      </c>
      <c r="T1766" s="34">
        <v>342</v>
      </c>
      <c r="U1766" s="34">
        <v>252</v>
      </c>
      <c r="V1766" s="34">
        <v>294</v>
      </c>
      <c r="W1766" s="34">
        <v>349</v>
      </c>
      <c r="X1766" s="34">
        <v>401</v>
      </c>
      <c r="Y1766" s="34">
        <v>259</v>
      </c>
      <c r="Z1766" s="34">
        <v>400</v>
      </c>
      <c r="AA1766" s="34">
        <v>317</v>
      </c>
      <c r="AB1766" s="34">
        <v>512</v>
      </c>
      <c r="AC1766" s="34">
        <v>416</v>
      </c>
    </row>
    <row r="1767" spans="1:29" x14ac:dyDescent="0.2">
      <c r="A1767" s="34" t="s">
        <v>62260</v>
      </c>
      <c r="B1767" s="34">
        <v>149</v>
      </c>
      <c r="C1767" s="34">
        <v>200</v>
      </c>
      <c r="D1767" s="34">
        <v>215</v>
      </c>
      <c r="E1767" s="34">
        <v>222</v>
      </c>
      <c r="F1767" s="34">
        <v>198</v>
      </c>
      <c r="G1767" s="34">
        <v>266</v>
      </c>
      <c r="H1767" s="34">
        <v>139</v>
      </c>
      <c r="I1767" s="34">
        <v>192</v>
      </c>
      <c r="J1767" s="34">
        <v>159</v>
      </c>
      <c r="K1767" s="34">
        <v>212</v>
      </c>
      <c r="L1767" s="34">
        <v>114</v>
      </c>
      <c r="M1767" s="34">
        <v>168</v>
      </c>
      <c r="N1767" s="34">
        <v>146</v>
      </c>
      <c r="O1767" s="34">
        <v>164</v>
      </c>
      <c r="P1767" s="34">
        <v>165</v>
      </c>
      <c r="Q1767" s="34">
        <v>238</v>
      </c>
      <c r="R1767" s="34">
        <v>210</v>
      </c>
      <c r="S1767" s="34">
        <v>301</v>
      </c>
      <c r="T1767" s="34">
        <v>171</v>
      </c>
      <c r="U1767" s="34">
        <v>193</v>
      </c>
      <c r="V1767" s="34">
        <v>161</v>
      </c>
      <c r="W1767" s="34">
        <v>193</v>
      </c>
      <c r="X1767" s="34">
        <v>191</v>
      </c>
      <c r="Y1767" s="34">
        <v>179</v>
      </c>
      <c r="Z1767" s="34">
        <v>183</v>
      </c>
      <c r="AA1767" s="34">
        <v>233</v>
      </c>
      <c r="AB1767" s="34">
        <v>172</v>
      </c>
      <c r="AC1767" s="34">
        <v>304</v>
      </c>
    </row>
    <row r="1768" spans="1:29" x14ac:dyDescent="0.2">
      <c r="A1768" s="34" t="s">
        <v>62261</v>
      </c>
      <c r="B1768" s="34">
        <v>81</v>
      </c>
      <c r="C1768" s="34">
        <v>145</v>
      </c>
      <c r="D1768" s="34">
        <v>142</v>
      </c>
      <c r="E1768" s="34">
        <v>164</v>
      </c>
      <c r="F1768" s="34">
        <v>111</v>
      </c>
      <c r="G1768" s="34">
        <v>114</v>
      </c>
      <c r="H1768" s="34">
        <v>95</v>
      </c>
      <c r="I1768" s="34">
        <v>128</v>
      </c>
      <c r="J1768" s="34">
        <v>94</v>
      </c>
      <c r="K1768" s="34">
        <v>196</v>
      </c>
      <c r="L1768" s="34">
        <v>61</v>
      </c>
      <c r="M1768" s="34">
        <v>119</v>
      </c>
      <c r="N1768" s="34">
        <v>94</v>
      </c>
      <c r="O1768" s="34">
        <v>135</v>
      </c>
      <c r="P1768" s="34">
        <v>74</v>
      </c>
      <c r="Q1768" s="34">
        <v>119</v>
      </c>
      <c r="R1768" s="34">
        <v>132</v>
      </c>
      <c r="S1768" s="34">
        <v>163</v>
      </c>
      <c r="T1768" s="34">
        <v>70</v>
      </c>
      <c r="U1768" s="34">
        <v>97</v>
      </c>
      <c r="V1768" s="34">
        <v>102</v>
      </c>
      <c r="W1768" s="34">
        <v>121</v>
      </c>
      <c r="X1768" s="34">
        <v>129</v>
      </c>
      <c r="Y1768" s="34">
        <v>127</v>
      </c>
      <c r="Z1768" s="34">
        <v>129</v>
      </c>
      <c r="AA1768" s="34">
        <v>205</v>
      </c>
      <c r="AB1768" s="34">
        <v>79</v>
      </c>
      <c r="AC1768" s="34">
        <v>217</v>
      </c>
    </row>
    <row r="1769" spans="1:29" x14ac:dyDescent="0.2">
      <c r="A1769" s="34" t="s">
        <v>62262</v>
      </c>
      <c r="B1769" s="34">
        <v>275</v>
      </c>
      <c r="C1769" s="34">
        <v>269</v>
      </c>
      <c r="D1769" s="34">
        <v>280</v>
      </c>
      <c r="E1769" s="34">
        <v>262</v>
      </c>
      <c r="F1769" s="34">
        <v>303</v>
      </c>
      <c r="G1769" s="34">
        <v>327</v>
      </c>
      <c r="H1769" s="34">
        <v>353</v>
      </c>
      <c r="I1769" s="34">
        <v>288</v>
      </c>
      <c r="J1769" s="34">
        <v>289</v>
      </c>
      <c r="K1769" s="34">
        <v>349</v>
      </c>
      <c r="L1769" s="34">
        <v>271</v>
      </c>
      <c r="M1769" s="34">
        <v>255</v>
      </c>
      <c r="N1769" s="34">
        <v>258</v>
      </c>
      <c r="O1769" s="34">
        <v>273</v>
      </c>
      <c r="P1769" s="34">
        <v>286</v>
      </c>
      <c r="Q1769" s="34">
        <v>384</v>
      </c>
      <c r="R1769" s="34">
        <v>390</v>
      </c>
      <c r="S1769" s="34">
        <v>351</v>
      </c>
      <c r="T1769" s="34">
        <v>376</v>
      </c>
      <c r="U1769" s="34">
        <v>293</v>
      </c>
      <c r="V1769" s="34">
        <v>322</v>
      </c>
      <c r="W1769" s="34">
        <v>394</v>
      </c>
      <c r="X1769" s="34">
        <v>341</v>
      </c>
      <c r="Y1769" s="34">
        <v>399</v>
      </c>
      <c r="Z1769" s="34">
        <v>296</v>
      </c>
      <c r="AA1769" s="34">
        <v>404</v>
      </c>
      <c r="AB1769" s="34">
        <v>352</v>
      </c>
      <c r="AC1769" s="34">
        <v>512</v>
      </c>
    </row>
    <row r="1770" spans="1:29" x14ac:dyDescent="0.2">
      <c r="A1770" s="34" t="s">
        <v>62263</v>
      </c>
      <c r="B1770" s="34">
        <v>111</v>
      </c>
      <c r="C1770" s="34">
        <v>110</v>
      </c>
      <c r="D1770" s="34">
        <v>95</v>
      </c>
      <c r="E1770" s="34">
        <v>142</v>
      </c>
      <c r="F1770" s="34">
        <v>82</v>
      </c>
      <c r="G1770" s="34">
        <v>107</v>
      </c>
      <c r="H1770" s="34">
        <v>117</v>
      </c>
      <c r="I1770" s="34">
        <v>137</v>
      </c>
      <c r="J1770" s="34">
        <v>92</v>
      </c>
      <c r="K1770" s="34">
        <v>157</v>
      </c>
      <c r="L1770" s="34">
        <v>68</v>
      </c>
      <c r="M1770" s="34">
        <v>103</v>
      </c>
      <c r="N1770" s="34">
        <v>88</v>
      </c>
      <c r="O1770" s="34">
        <v>125</v>
      </c>
      <c r="P1770" s="34">
        <v>79</v>
      </c>
      <c r="Q1770" s="34">
        <v>131</v>
      </c>
      <c r="R1770" s="34">
        <v>120</v>
      </c>
      <c r="S1770" s="34">
        <v>140</v>
      </c>
      <c r="T1770" s="34">
        <v>91</v>
      </c>
      <c r="U1770" s="34">
        <v>123</v>
      </c>
      <c r="V1770" s="34">
        <v>97</v>
      </c>
      <c r="W1770" s="34">
        <v>104</v>
      </c>
      <c r="X1770" s="34">
        <v>152</v>
      </c>
      <c r="Y1770" s="34">
        <v>116</v>
      </c>
      <c r="Z1770" s="34">
        <v>134</v>
      </c>
      <c r="AA1770" s="34">
        <v>125</v>
      </c>
      <c r="AB1770" s="34">
        <v>100</v>
      </c>
      <c r="AC1770" s="34">
        <v>215</v>
      </c>
    </row>
    <row r="1771" spans="1:29" x14ac:dyDescent="0.2">
      <c r="A1771" s="34" t="s">
        <v>62264</v>
      </c>
      <c r="B1771" s="34">
        <v>188</v>
      </c>
      <c r="C1771" s="34">
        <v>243</v>
      </c>
      <c r="D1771" s="34">
        <v>211</v>
      </c>
      <c r="E1771" s="34">
        <v>226</v>
      </c>
      <c r="F1771" s="34">
        <v>216</v>
      </c>
      <c r="G1771" s="34">
        <v>222</v>
      </c>
      <c r="H1771" s="34">
        <v>205</v>
      </c>
      <c r="I1771" s="34">
        <v>301</v>
      </c>
      <c r="J1771" s="34">
        <v>145</v>
      </c>
      <c r="K1771" s="34">
        <v>259</v>
      </c>
      <c r="L1771" s="34">
        <v>136</v>
      </c>
      <c r="M1771" s="34">
        <v>240</v>
      </c>
      <c r="N1771" s="34">
        <v>167</v>
      </c>
      <c r="O1771" s="34">
        <v>181</v>
      </c>
      <c r="P1771" s="34">
        <v>146</v>
      </c>
      <c r="Q1771" s="34">
        <v>343</v>
      </c>
      <c r="R1771" s="34">
        <v>270</v>
      </c>
      <c r="S1771" s="34">
        <v>324</v>
      </c>
      <c r="T1771" s="34">
        <v>188</v>
      </c>
      <c r="U1771" s="34">
        <v>208</v>
      </c>
      <c r="V1771" s="34">
        <v>236</v>
      </c>
      <c r="W1771" s="34">
        <v>224</v>
      </c>
      <c r="X1771" s="34">
        <v>221</v>
      </c>
      <c r="Y1771" s="34">
        <v>228</v>
      </c>
      <c r="Z1771" s="34">
        <v>193</v>
      </c>
      <c r="AA1771" s="34">
        <v>291</v>
      </c>
      <c r="AB1771" s="34">
        <v>191</v>
      </c>
      <c r="AC1771" s="34">
        <v>390</v>
      </c>
    </row>
    <row r="1772" spans="1:29" x14ac:dyDescent="0.2">
      <c r="A1772" s="34" t="s">
        <v>62265</v>
      </c>
      <c r="B1772" s="34">
        <v>117</v>
      </c>
      <c r="C1772" s="34">
        <v>191</v>
      </c>
      <c r="D1772" s="34">
        <v>263</v>
      </c>
      <c r="E1772" s="34">
        <v>235</v>
      </c>
      <c r="F1772" s="34">
        <v>170</v>
      </c>
      <c r="G1772" s="34">
        <v>232</v>
      </c>
      <c r="H1772" s="34">
        <v>167</v>
      </c>
      <c r="I1772" s="34">
        <v>166</v>
      </c>
      <c r="J1772" s="34">
        <v>139</v>
      </c>
      <c r="K1772" s="34">
        <v>232</v>
      </c>
      <c r="L1772" s="34">
        <v>103</v>
      </c>
      <c r="M1772" s="34">
        <v>194</v>
      </c>
      <c r="N1772" s="34">
        <v>154</v>
      </c>
      <c r="O1772" s="34">
        <v>146</v>
      </c>
      <c r="P1772" s="34">
        <v>122</v>
      </c>
      <c r="Q1772" s="34">
        <v>218</v>
      </c>
      <c r="R1772" s="34">
        <v>161</v>
      </c>
      <c r="S1772" s="34">
        <v>262</v>
      </c>
      <c r="T1772" s="34">
        <v>129</v>
      </c>
      <c r="U1772" s="34">
        <v>209</v>
      </c>
      <c r="V1772" s="34">
        <v>181</v>
      </c>
      <c r="W1772" s="34">
        <v>234</v>
      </c>
      <c r="X1772" s="34">
        <v>212</v>
      </c>
      <c r="Y1772" s="34">
        <v>200</v>
      </c>
      <c r="Z1772" s="34">
        <v>211</v>
      </c>
      <c r="AA1772" s="34">
        <v>269</v>
      </c>
      <c r="AB1772" s="34">
        <v>159</v>
      </c>
      <c r="AC1772" s="34">
        <v>318</v>
      </c>
    </row>
    <row r="1773" spans="1:29" x14ac:dyDescent="0.2">
      <c r="A1773" s="34" t="s">
        <v>62266</v>
      </c>
      <c r="B1773" s="34">
        <v>166</v>
      </c>
      <c r="C1773" s="34">
        <v>296</v>
      </c>
      <c r="D1773" s="34">
        <v>225</v>
      </c>
      <c r="E1773" s="34">
        <v>231</v>
      </c>
      <c r="F1773" s="34">
        <v>185</v>
      </c>
      <c r="G1773" s="34">
        <v>280</v>
      </c>
      <c r="H1773" s="34">
        <v>180</v>
      </c>
      <c r="I1773" s="34">
        <v>248</v>
      </c>
      <c r="J1773" s="34">
        <v>132</v>
      </c>
      <c r="K1773" s="34">
        <v>223</v>
      </c>
      <c r="L1773" s="34">
        <v>122</v>
      </c>
      <c r="M1773" s="34">
        <v>225</v>
      </c>
      <c r="N1773" s="34">
        <v>173</v>
      </c>
      <c r="O1773" s="34">
        <v>235</v>
      </c>
      <c r="P1773" s="34">
        <v>177</v>
      </c>
      <c r="Q1773" s="34">
        <v>289</v>
      </c>
      <c r="R1773" s="34">
        <v>216</v>
      </c>
      <c r="S1773" s="34">
        <v>269</v>
      </c>
      <c r="T1773" s="34">
        <v>219</v>
      </c>
      <c r="U1773" s="34">
        <v>253</v>
      </c>
      <c r="V1773" s="34">
        <v>201</v>
      </c>
      <c r="W1773" s="34">
        <v>312</v>
      </c>
      <c r="X1773" s="34">
        <v>223</v>
      </c>
      <c r="Y1773" s="34">
        <v>199</v>
      </c>
      <c r="Z1773" s="34">
        <v>173</v>
      </c>
      <c r="AA1773" s="34">
        <v>307</v>
      </c>
      <c r="AB1773" s="34">
        <v>183</v>
      </c>
      <c r="AC1773" s="34">
        <v>423</v>
      </c>
    </row>
    <row r="1774" spans="1:29" x14ac:dyDescent="0.2">
      <c r="A1774" s="34" t="s">
        <v>62267</v>
      </c>
      <c r="B1774" s="34">
        <v>286</v>
      </c>
      <c r="C1774" s="34">
        <v>299</v>
      </c>
      <c r="D1774" s="34">
        <v>329</v>
      </c>
      <c r="E1774" s="34">
        <v>383</v>
      </c>
      <c r="F1774" s="34">
        <v>364</v>
      </c>
      <c r="G1774" s="34">
        <v>285</v>
      </c>
      <c r="H1774" s="34">
        <v>368</v>
      </c>
      <c r="I1774" s="34">
        <v>282</v>
      </c>
      <c r="J1774" s="34">
        <v>292</v>
      </c>
      <c r="K1774" s="34">
        <v>331</v>
      </c>
      <c r="L1774" s="34">
        <v>266</v>
      </c>
      <c r="M1774" s="34">
        <v>260</v>
      </c>
      <c r="N1774" s="34">
        <v>260</v>
      </c>
      <c r="O1774" s="34">
        <v>255</v>
      </c>
      <c r="P1774" s="34">
        <v>282</v>
      </c>
      <c r="Q1774" s="34">
        <v>351</v>
      </c>
      <c r="R1774" s="34">
        <v>346</v>
      </c>
      <c r="S1774" s="34">
        <v>413</v>
      </c>
      <c r="T1774" s="34">
        <v>416</v>
      </c>
      <c r="U1774" s="34">
        <v>331</v>
      </c>
      <c r="V1774" s="34">
        <v>353</v>
      </c>
      <c r="W1774" s="34">
        <v>397</v>
      </c>
      <c r="X1774" s="34">
        <v>380</v>
      </c>
      <c r="Y1774" s="34">
        <v>402</v>
      </c>
      <c r="Z1774" s="34">
        <v>323</v>
      </c>
      <c r="AA1774" s="34">
        <v>381</v>
      </c>
      <c r="AB1774" s="34">
        <v>391</v>
      </c>
      <c r="AC1774" s="34">
        <v>524</v>
      </c>
    </row>
    <row r="1775" spans="1:29" x14ac:dyDescent="0.2">
      <c r="A1775" s="34" t="s">
        <v>62268</v>
      </c>
      <c r="B1775" s="34">
        <v>76</v>
      </c>
      <c r="C1775" s="34">
        <v>196</v>
      </c>
      <c r="D1775" s="34">
        <v>123</v>
      </c>
      <c r="E1775" s="34">
        <v>238</v>
      </c>
      <c r="F1775" s="34">
        <v>139</v>
      </c>
      <c r="G1775" s="34">
        <v>258</v>
      </c>
      <c r="H1775" s="34">
        <v>95</v>
      </c>
      <c r="I1775" s="34">
        <v>183</v>
      </c>
      <c r="J1775" s="34">
        <v>104</v>
      </c>
      <c r="K1775" s="34">
        <v>231</v>
      </c>
      <c r="L1775" s="34">
        <v>68</v>
      </c>
      <c r="M1775" s="34">
        <v>202</v>
      </c>
      <c r="N1775" s="34">
        <v>117</v>
      </c>
      <c r="O1775" s="34">
        <v>198</v>
      </c>
      <c r="P1775" s="34">
        <v>86</v>
      </c>
      <c r="Q1775" s="34">
        <v>198</v>
      </c>
      <c r="R1775" s="34">
        <v>143</v>
      </c>
      <c r="S1775" s="34">
        <v>285</v>
      </c>
      <c r="T1775" s="34">
        <v>95</v>
      </c>
      <c r="U1775" s="34">
        <v>187</v>
      </c>
      <c r="V1775" s="34">
        <v>160</v>
      </c>
      <c r="W1775" s="34">
        <v>216</v>
      </c>
      <c r="X1775" s="34">
        <v>142</v>
      </c>
      <c r="Y1775" s="34">
        <v>181</v>
      </c>
      <c r="Z1775" s="34">
        <v>175</v>
      </c>
      <c r="AA1775" s="34">
        <v>296</v>
      </c>
      <c r="AB1775" s="34">
        <v>97</v>
      </c>
      <c r="AC1775" s="34">
        <v>287</v>
      </c>
    </row>
    <row r="1776" spans="1:29" x14ac:dyDescent="0.2">
      <c r="A1776" s="34" t="s">
        <v>62269</v>
      </c>
      <c r="B1776" s="34">
        <v>222</v>
      </c>
      <c r="C1776" s="34">
        <v>199</v>
      </c>
      <c r="D1776" s="34">
        <v>275</v>
      </c>
      <c r="E1776" s="34">
        <v>237</v>
      </c>
      <c r="F1776" s="34">
        <v>267</v>
      </c>
      <c r="G1776" s="34">
        <v>176</v>
      </c>
      <c r="H1776" s="34">
        <v>203</v>
      </c>
      <c r="I1776" s="34">
        <v>257</v>
      </c>
      <c r="J1776" s="34">
        <v>226</v>
      </c>
      <c r="K1776" s="34">
        <v>199</v>
      </c>
      <c r="L1776" s="34">
        <v>159</v>
      </c>
      <c r="M1776" s="34">
        <v>209</v>
      </c>
      <c r="N1776" s="34">
        <v>186</v>
      </c>
      <c r="O1776" s="34">
        <v>173</v>
      </c>
      <c r="P1776" s="34">
        <v>146</v>
      </c>
      <c r="Q1776" s="34">
        <v>251</v>
      </c>
      <c r="R1776" s="34">
        <v>238</v>
      </c>
      <c r="S1776" s="34">
        <v>280</v>
      </c>
      <c r="T1776" s="34">
        <v>202</v>
      </c>
      <c r="U1776" s="34">
        <v>201</v>
      </c>
      <c r="V1776" s="34">
        <v>230</v>
      </c>
      <c r="W1776" s="34">
        <v>281</v>
      </c>
      <c r="X1776" s="34">
        <v>296</v>
      </c>
      <c r="Y1776" s="34">
        <v>234</v>
      </c>
      <c r="Z1776" s="34">
        <v>220</v>
      </c>
      <c r="AA1776" s="34">
        <v>307</v>
      </c>
      <c r="AB1776" s="34">
        <v>241</v>
      </c>
      <c r="AC1776" s="34">
        <v>309</v>
      </c>
    </row>
    <row r="1777" spans="1:29" x14ac:dyDescent="0.2">
      <c r="A1777" s="34" t="s">
        <v>62270</v>
      </c>
      <c r="B1777" s="34">
        <v>151</v>
      </c>
      <c r="C1777" s="34">
        <v>176</v>
      </c>
      <c r="D1777" s="34">
        <v>134</v>
      </c>
      <c r="E1777" s="34">
        <v>222</v>
      </c>
      <c r="F1777" s="34">
        <v>218</v>
      </c>
      <c r="G1777" s="34">
        <v>153</v>
      </c>
      <c r="H1777" s="34">
        <v>170</v>
      </c>
      <c r="I1777" s="34">
        <v>187</v>
      </c>
      <c r="J1777" s="34">
        <v>173</v>
      </c>
      <c r="K1777" s="34">
        <v>207</v>
      </c>
      <c r="L1777" s="34">
        <v>113</v>
      </c>
      <c r="M1777" s="34">
        <v>198</v>
      </c>
      <c r="N1777" s="34">
        <v>171</v>
      </c>
      <c r="O1777" s="34">
        <v>157</v>
      </c>
      <c r="P1777" s="34">
        <v>150</v>
      </c>
      <c r="Q1777" s="34">
        <v>249</v>
      </c>
      <c r="R1777" s="34">
        <v>207</v>
      </c>
      <c r="S1777" s="34">
        <v>182</v>
      </c>
      <c r="T1777" s="34">
        <v>171</v>
      </c>
      <c r="U1777" s="34">
        <v>176</v>
      </c>
      <c r="V1777" s="34">
        <v>188</v>
      </c>
      <c r="W1777" s="34">
        <v>222</v>
      </c>
      <c r="X1777" s="34">
        <v>222</v>
      </c>
      <c r="Y1777" s="34">
        <v>189</v>
      </c>
      <c r="Z1777" s="34">
        <v>197</v>
      </c>
      <c r="AA1777" s="34">
        <v>222</v>
      </c>
      <c r="AB1777" s="34">
        <v>199</v>
      </c>
      <c r="AC1777" s="34">
        <v>313</v>
      </c>
    </row>
    <row r="1778" spans="1:29" x14ac:dyDescent="0.2">
      <c r="A1778" s="34" t="s">
        <v>62271</v>
      </c>
      <c r="B1778" s="34">
        <v>126</v>
      </c>
      <c r="C1778" s="34">
        <v>137</v>
      </c>
      <c r="D1778" s="34">
        <v>184</v>
      </c>
      <c r="E1778" s="34">
        <v>157</v>
      </c>
      <c r="F1778" s="34">
        <v>146</v>
      </c>
      <c r="G1778" s="34">
        <v>197</v>
      </c>
      <c r="H1778" s="34">
        <v>152</v>
      </c>
      <c r="I1778" s="34">
        <v>137</v>
      </c>
      <c r="J1778" s="34">
        <v>128</v>
      </c>
      <c r="K1778" s="34">
        <v>166</v>
      </c>
      <c r="L1778" s="34">
        <v>119</v>
      </c>
      <c r="M1778" s="34">
        <v>148</v>
      </c>
      <c r="N1778" s="34">
        <v>125</v>
      </c>
      <c r="O1778" s="34">
        <v>183</v>
      </c>
      <c r="P1778" s="34">
        <v>132</v>
      </c>
      <c r="Q1778" s="34">
        <v>176</v>
      </c>
      <c r="R1778" s="34">
        <v>174</v>
      </c>
      <c r="S1778" s="34">
        <v>225</v>
      </c>
      <c r="T1778" s="34">
        <v>166</v>
      </c>
      <c r="U1778" s="34">
        <v>208</v>
      </c>
      <c r="V1778" s="34">
        <v>165</v>
      </c>
      <c r="W1778" s="34">
        <v>230</v>
      </c>
      <c r="X1778" s="34">
        <v>191</v>
      </c>
      <c r="Y1778" s="34">
        <v>173</v>
      </c>
      <c r="Z1778" s="34">
        <v>171</v>
      </c>
      <c r="AA1778" s="34">
        <v>185</v>
      </c>
      <c r="AB1778" s="34">
        <v>159</v>
      </c>
      <c r="AC1778" s="34">
        <v>258</v>
      </c>
    </row>
    <row r="1779" spans="1:29" x14ac:dyDescent="0.2">
      <c r="A1779" s="34" t="s">
        <v>62272</v>
      </c>
      <c r="B1779" s="34">
        <v>271</v>
      </c>
      <c r="C1779" s="34">
        <v>351</v>
      </c>
      <c r="D1779" s="34">
        <v>408</v>
      </c>
      <c r="E1779" s="34">
        <v>324</v>
      </c>
      <c r="F1779" s="34">
        <v>422</v>
      </c>
      <c r="G1779" s="34">
        <v>364</v>
      </c>
      <c r="H1779" s="34">
        <v>376</v>
      </c>
      <c r="I1779" s="34">
        <v>353</v>
      </c>
      <c r="J1779" s="34">
        <v>431</v>
      </c>
      <c r="K1779" s="34">
        <v>373</v>
      </c>
      <c r="L1779" s="34">
        <v>432</v>
      </c>
      <c r="M1779" s="34">
        <v>346</v>
      </c>
      <c r="N1779" s="34">
        <v>341</v>
      </c>
      <c r="O1779" s="34">
        <v>380</v>
      </c>
      <c r="P1779" s="34">
        <v>414</v>
      </c>
      <c r="Q1779" s="34">
        <v>453</v>
      </c>
      <c r="R1779" s="34">
        <v>605</v>
      </c>
      <c r="S1779" s="34">
        <v>426</v>
      </c>
      <c r="T1779" s="34">
        <v>597</v>
      </c>
      <c r="U1779" s="34">
        <v>378</v>
      </c>
      <c r="V1779" s="34">
        <v>485</v>
      </c>
      <c r="W1779" s="34">
        <v>543</v>
      </c>
      <c r="X1779" s="34">
        <v>549</v>
      </c>
      <c r="Y1779" s="34">
        <v>498</v>
      </c>
      <c r="Z1779" s="34">
        <v>392</v>
      </c>
      <c r="AA1779" s="34">
        <v>420</v>
      </c>
      <c r="AB1779" s="34">
        <v>430</v>
      </c>
      <c r="AC1779" s="34">
        <v>535</v>
      </c>
    </row>
    <row r="1780" spans="1:29" x14ac:dyDescent="0.2">
      <c r="A1780" s="34" t="s">
        <v>62273</v>
      </c>
      <c r="B1780" s="34">
        <v>251</v>
      </c>
      <c r="C1780" s="34">
        <v>407</v>
      </c>
      <c r="D1780" s="34">
        <v>297</v>
      </c>
      <c r="E1780" s="34">
        <v>399</v>
      </c>
      <c r="F1780" s="34">
        <v>292</v>
      </c>
      <c r="G1780" s="34">
        <v>367</v>
      </c>
      <c r="H1780" s="34">
        <v>283</v>
      </c>
      <c r="I1780" s="34">
        <v>377</v>
      </c>
      <c r="J1780" s="34">
        <v>251</v>
      </c>
      <c r="K1780" s="34">
        <v>359</v>
      </c>
      <c r="L1780" s="34">
        <v>204</v>
      </c>
      <c r="M1780" s="34">
        <v>378</v>
      </c>
      <c r="N1780" s="34">
        <v>235</v>
      </c>
      <c r="O1780" s="34">
        <v>321</v>
      </c>
      <c r="P1780" s="34">
        <v>275</v>
      </c>
      <c r="Q1780" s="34">
        <v>510</v>
      </c>
      <c r="R1780" s="34">
        <v>348</v>
      </c>
      <c r="S1780" s="34">
        <v>471</v>
      </c>
      <c r="T1780" s="34">
        <v>284</v>
      </c>
      <c r="U1780" s="34">
        <v>366</v>
      </c>
      <c r="V1780" s="34">
        <v>302</v>
      </c>
      <c r="W1780" s="34">
        <v>375</v>
      </c>
      <c r="X1780" s="34">
        <v>357</v>
      </c>
      <c r="Y1780" s="34">
        <v>473</v>
      </c>
      <c r="Z1780" s="34">
        <v>312</v>
      </c>
      <c r="AA1780" s="34">
        <v>442</v>
      </c>
      <c r="AB1780" s="34">
        <v>316</v>
      </c>
      <c r="AC1780" s="34">
        <v>603</v>
      </c>
    </row>
    <row r="1781" spans="1:29" x14ac:dyDescent="0.2">
      <c r="A1781" s="34" t="s">
        <v>62274</v>
      </c>
      <c r="B1781" s="34">
        <v>147</v>
      </c>
      <c r="C1781" s="34">
        <v>117</v>
      </c>
      <c r="D1781" s="34">
        <v>122</v>
      </c>
      <c r="E1781" s="34">
        <v>120</v>
      </c>
      <c r="F1781" s="34">
        <v>109</v>
      </c>
      <c r="G1781" s="34">
        <v>192</v>
      </c>
      <c r="H1781" s="34">
        <v>135</v>
      </c>
      <c r="I1781" s="34">
        <v>84</v>
      </c>
      <c r="J1781" s="34">
        <v>122</v>
      </c>
      <c r="K1781" s="34">
        <v>99</v>
      </c>
      <c r="L1781" s="34">
        <v>95</v>
      </c>
      <c r="M1781" s="34">
        <v>134</v>
      </c>
      <c r="N1781" s="34">
        <v>95</v>
      </c>
      <c r="O1781" s="34">
        <v>82</v>
      </c>
      <c r="P1781" s="34">
        <v>146</v>
      </c>
      <c r="Q1781" s="34">
        <v>175</v>
      </c>
      <c r="R1781" s="34">
        <v>150</v>
      </c>
      <c r="S1781" s="34">
        <v>191</v>
      </c>
      <c r="T1781" s="34">
        <v>132</v>
      </c>
      <c r="U1781" s="34">
        <v>111</v>
      </c>
      <c r="V1781" s="34">
        <v>153</v>
      </c>
      <c r="W1781" s="34">
        <v>163</v>
      </c>
      <c r="X1781" s="34">
        <v>163</v>
      </c>
      <c r="Y1781" s="34">
        <v>155</v>
      </c>
      <c r="Z1781" s="34">
        <v>156</v>
      </c>
      <c r="AA1781" s="34">
        <v>185</v>
      </c>
      <c r="AB1781" s="34">
        <v>174</v>
      </c>
      <c r="AC1781" s="34">
        <v>193</v>
      </c>
    </row>
    <row r="1782" spans="1:29" x14ac:dyDescent="0.2">
      <c r="A1782" s="34" t="s">
        <v>62275</v>
      </c>
      <c r="B1782" s="34">
        <v>296</v>
      </c>
      <c r="C1782" s="34">
        <v>434</v>
      </c>
      <c r="D1782" s="34">
        <v>465</v>
      </c>
      <c r="E1782" s="34">
        <v>437</v>
      </c>
      <c r="F1782" s="34">
        <v>438</v>
      </c>
      <c r="G1782" s="34">
        <v>470</v>
      </c>
      <c r="H1782" s="34">
        <v>472</v>
      </c>
      <c r="I1782" s="34">
        <v>425</v>
      </c>
      <c r="J1782" s="34">
        <v>366</v>
      </c>
      <c r="K1782" s="34">
        <v>431</v>
      </c>
      <c r="L1782" s="34">
        <v>321</v>
      </c>
      <c r="M1782" s="34">
        <v>398</v>
      </c>
      <c r="N1782" s="34">
        <v>370</v>
      </c>
      <c r="O1782" s="34">
        <v>404</v>
      </c>
      <c r="P1782" s="34">
        <v>406</v>
      </c>
      <c r="Q1782" s="34">
        <v>596</v>
      </c>
      <c r="R1782" s="34">
        <v>481</v>
      </c>
      <c r="S1782" s="34">
        <v>561</v>
      </c>
      <c r="T1782" s="34">
        <v>453</v>
      </c>
      <c r="U1782" s="34">
        <v>472</v>
      </c>
      <c r="V1782" s="34">
        <v>549</v>
      </c>
      <c r="W1782" s="34">
        <v>516</v>
      </c>
      <c r="X1782" s="34">
        <v>565</v>
      </c>
      <c r="Y1782" s="34">
        <v>506</v>
      </c>
      <c r="Z1782" s="34">
        <v>404</v>
      </c>
      <c r="AA1782" s="34">
        <v>556</v>
      </c>
      <c r="AB1782" s="34">
        <v>450</v>
      </c>
      <c r="AC1782" s="34">
        <v>804</v>
      </c>
    </row>
    <row r="1783" spans="1:29" x14ac:dyDescent="0.2">
      <c r="A1783" s="34" t="s">
        <v>62276</v>
      </c>
      <c r="B1783" s="34">
        <v>243</v>
      </c>
      <c r="C1783" s="34">
        <v>281</v>
      </c>
      <c r="D1783" s="34">
        <v>270</v>
      </c>
      <c r="E1783" s="34">
        <v>292</v>
      </c>
      <c r="F1783" s="34">
        <v>261</v>
      </c>
      <c r="G1783" s="34">
        <v>282</v>
      </c>
      <c r="H1783" s="34">
        <v>218</v>
      </c>
      <c r="I1783" s="34">
        <v>221</v>
      </c>
      <c r="J1783" s="34">
        <v>247</v>
      </c>
      <c r="K1783" s="34">
        <v>297</v>
      </c>
      <c r="L1783" s="34">
        <v>182</v>
      </c>
      <c r="M1783" s="34">
        <v>253</v>
      </c>
      <c r="N1783" s="34">
        <v>213</v>
      </c>
      <c r="O1783" s="34">
        <v>243</v>
      </c>
      <c r="P1783" s="34">
        <v>265</v>
      </c>
      <c r="Q1783" s="34">
        <v>340</v>
      </c>
      <c r="R1783" s="34">
        <v>292</v>
      </c>
      <c r="S1783" s="34">
        <v>299</v>
      </c>
      <c r="T1783" s="34">
        <v>219</v>
      </c>
      <c r="U1783" s="34">
        <v>290</v>
      </c>
      <c r="V1783" s="34">
        <v>309</v>
      </c>
      <c r="W1783" s="34">
        <v>278</v>
      </c>
      <c r="X1783" s="34">
        <v>321</v>
      </c>
      <c r="Y1783" s="34">
        <v>336</v>
      </c>
      <c r="Z1783" s="34">
        <v>282</v>
      </c>
      <c r="AA1783" s="34">
        <v>360</v>
      </c>
      <c r="AB1783" s="34">
        <v>308</v>
      </c>
      <c r="AC1783" s="34">
        <v>406</v>
      </c>
    </row>
    <row r="1784" spans="1:29" x14ac:dyDescent="0.2">
      <c r="A1784" s="34" t="s">
        <v>62277</v>
      </c>
      <c r="B1784" s="34">
        <v>335</v>
      </c>
      <c r="C1784" s="34">
        <v>306</v>
      </c>
      <c r="D1784" s="34">
        <v>327</v>
      </c>
      <c r="E1784" s="34">
        <v>326</v>
      </c>
      <c r="F1784" s="34">
        <v>324</v>
      </c>
      <c r="G1784" s="34">
        <v>395</v>
      </c>
      <c r="H1784" s="34">
        <v>295</v>
      </c>
      <c r="I1784" s="34">
        <v>312</v>
      </c>
      <c r="J1784" s="34">
        <v>296</v>
      </c>
      <c r="K1784" s="34">
        <v>359</v>
      </c>
      <c r="L1784" s="34">
        <v>209</v>
      </c>
      <c r="M1784" s="34">
        <v>290</v>
      </c>
      <c r="N1784" s="34">
        <v>264</v>
      </c>
      <c r="O1784" s="34">
        <v>315</v>
      </c>
      <c r="P1784" s="34">
        <v>255</v>
      </c>
      <c r="Q1784" s="34">
        <v>430</v>
      </c>
      <c r="R1784" s="34">
        <v>390</v>
      </c>
      <c r="S1784" s="34">
        <v>452</v>
      </c>
      <c r="T1784" s="34">
        <v>295</v>
      </c>
      <c r="U1784" s="34">
        <v>340</v>
      </c>
      <c r="V1784" s="34">
        <v>333</v>
      </c>
      <c r="W1784" s="34">
        <v>366</v>
      </c>
      <c r="X1784" s="34">
        <v>356</v>
      </c>
      <c r="Y1784" s="34">
        <v>343</v>
      </c>
      <c r="Z1784" s="34">
        <v>367</v>
      </c>
      <c r="AA1784" s="34">
        <v>400</v>
      </c>
      <c r="AB1784" s="34">
        <v>281</v>
      </c>
      <c r="AC1784" s="34">
        <v>521</v>
      </c>
    </row>
    <row r="1785" spans="1:29" x14ac:dyDescent="0.2">
      <c r="A1785" s="34" t="s">
        <v>62278</v>
      </c>
      <c r="B1785" s="34">
        <v>190</v>
      </c>
      <c r="C1785" s="34">
        <v>187</v>
      </c>
      <c r="D1785" s="34">
        <v>248</v>
      </c>
      <c r="E1785" s="34">
        <v>213</v>
      </c>
      <c r="F1785" s="34">
        <v>240</v>
      </c>
      <c r="G1785" s="34">
        <v>219</v>
      </c>
      <c r="H1785" s="34">
        <v>158</v>
      </c>
      <c r="I1785" s="34">
        <v>213</v>
      </c>
      <c r="J1785" s="34">
        <v>224</v>
      </c>
      <c r="K1785" s="34">
        <v>229</v>
      </c>
      <c r="L1785" s="34">
        <v>155</v>
      </c>
      <c r="M1785" s="34">
        <v>206</v>
      </c>
      <c r="N1785" s="34">
        <v>169</v>
      </c>
      <c r="O1785" s="34">
        <v>152</v>
      </c>
      <c r="P1785" s="34">
        <v>171</v>
      </c>
      <c r="Q1785" s="34">
        <v>269</v>
      </c>
      <c r="R1785" s="34">
        <v>234</v>
      </c>
      <c r="S1785" s="34">
        <v>207</v>
      </c>
      <c r="T1785" s="34">
        <v>185</v>
      </c>
      <c r="U1785" s="34">
        <v>170</v>
      </c>
      <c r="V1785" s="34">
        <v>240</v>
      </c>
      <c r="W1785" s="34">
        <v>254</v>
      </c>
      <c r="X1785" s="34">
        <v>264</v>
      </c>
      <c r="Y1785" s="34">
        <v>245</v>
      </c>
      <c r="Z1785" s="34">
        <v>251</v>
      </c>
      <c r="AA1785" s="34">
        <v>301</v>
      </c>
      <c r="AB1785" s="34">
        <v>237</v>
      </c>
      <c r="AC1785" s="34">
        <v>287</v>
      </c>
    </row>
    <row r="1786" spans="1:29" x14ac:dyDescent="0.2">
      <c r="A1786" s="34" t="s">
        <v>62279</v>
      </c>
      <c r="B1786" s="34">
        <v>256</v>
      </c>
      <c r="C1786" s="34">
        <v>336</v>
      </c>
      <c r="D1786" s="34">
        <v>367</v>
      </c>
      <c r="E1786" s="34">
        <v>354</v>
      </c>
      <c r="F1786" s="34">
        <v>402</v>
      </c>
      <c r="G1786" s="34">
        <v>391</v>
      </c>
      <c r="H1786" s="34">
        <v>324</v>
      </c>
      <c r="I1786" s="34">
        <v>254</v>
      </c>
      <c r="J1786" s="34">
        <v>379</v>
      </c>
      <c r="K1786" s="34">
        <v>370</v>
      </c>
      <c r="L1786" s="34">
        <v>240</v>
      </c>
      <c r="M1786" s="34">
        <v>319</v>
      </c>
      <c r="N1786" s="34">
        <v>312</v>
      </c>
      <c r="O1786" s="34">
        <v>281</v>
      </c>
      <c r="P1786" s="34">
        <v>304</v>
      </c>
      <c r="Q1786" s="34">
        <v>431</v>
      </c>
      <c r="R1786" s="34">
        <v>453</v>
      </c>
      <c r="S1786" s="34">
        <v>441</v>
      </c>
      <c r="T1786" s="34">
        <v>408</v>
      </c>
      <c r="U1786" s="34">
        <v>372</v>
      </c>
      <c r="V1786" s="34">
        <v>392</v>
      </c>
      <c r="W1786" s="34">
        <v>464</v>
      </c>
      <c r="X1786" s="34">
        <v>459</v>
      </c>
      <c r="Y1786" s="34">
        <v>391</v>
      </c>
      <c r="Z1786" s="34">
        <v>371</v>
      </c>
      <c r="AA1786" s="34">
        <v>501</v>
      </c>
      <c r="AB1786" s="34">
        <v>359</v>
      </c>
      <c r="AC1786" s="34">
        <v>518</v>
      </c>
    </row>
    <row r="1787" spans="1:29" x14ac:dyDescent="0.2">
      <c r="A1787" s="34" t="s">
        <v>62280</v>
      </c>
      <c r="B1787" s="34">
        <v>164</v>
      </c>
      <c r="C1787" s="34">
        <v>190</v>
      </c>
      <c r="D1787" s="34">
        <v>205</v>
      </c>
      <c r="E1787" s="34">
        <v>166</v>
      </c>
      <c r="F1787" s="34">
        <v>201</v>
      </c>
      <c r="G1787" s="34">
        <v>175</v>
      </c>
      <c r="H1787" s="34">
        <v>159</v>
      </c>
      <c r="I1787" s="34">
        <v>146</v>
      </c>
      <c r="J1787" s="34">
        <v>178</v>
      </c>
      <c r="K1787" s="34">
        <v>194</v>
      </c>
      <c r="L1787" s="34">
        <v>108</v>
      </c>
      <c r="M1787" s="34">
        <v>184</v>
      </c>
      <c r="N1787" s="34">
        <v>163</v>
      </c>
      <c r="O1787" s="34">
        <v>168</v>
      </c>
      <c r="P1787" s="34">
        <v>154</v>
      </c>
      <c r="Q1787" s="34">
        <v>223</v>
      </c>
      <c r="R1787" s="34">
        <v>232</v>
      </c>
      <c r="S1787" s="34">
        <v>221</v>
      </c>
      <c r="T1787" s="34">
        <v>173</v>
      </c>
      <c r="U1787" s="34">
        <v>195</v>
      </c>
      <c r="V1787" s="34">
        <v>204</v>
      </c>
      <c r="W1787" s="34">
        <v>209</v>
      </c>
      <c r="X1787" s="34">
        <v>242</v>
      </c>
      <c r="Y1787" s="34">
        <v>192</v>
      </c>
      <c r="Z1787" s="34">
        <v>170</v>
      </c>
      <c r="AA1787" s="34">
        <v>272</v>
      </c>
      <c r="AB1787" s="34">
        <v>161</v>
      </c>
      <c r="AC1787" s="34">
        <v>314</v>
      </c>
    </row>
    <row r="1788" spans="1:29" x14ac:dyDescent="0.2">
      <c r="A1788" s="34" t="s">
        <v>62281</v>
      </c>
      <c r="B1788" s="34">
        <v>862</v>
      </c>
      <c r="C1788" s="34">
        <v>667</v>
      </c>
      <c r="D1788" s="34">
        <v>984</v>
      </c>
      <c r="E1788" s="34">
        <v>858</v>
      </c>
      <c r="F1788" s="34">
        <v>1052</v>
      </c>
      <c r="G1788" s="34">
        <v>873</v>
      </c>
      <c r="H1788" s="34">
        <v>956</v>
      </c>
      <c r="I1788" s="34">
        <v>722</v>
      </c>
      <c r="J1788" s="34">
        <v>900</v>
      </c>
      <c r="K1788" s="34">
        <v>861</v>
      </c>
      <c r="L1788" s="34">
        <v>800</v>
      </c>
      <c r="M1788" s="34">
        <v>639</v>
      </c>
      <c r="N1788" s="34">
        <v>878</v>
      </c>
      <c r="O1788" s="34">
        <v>693</v>
      </c>
      <c r="P1788" s="34">
        <v>871</v>
      </c>
      <c r="Q1788" s="34">
        <v>1055</v>
      </c>
      <c r="R1788" s="34">
        <v>1202</v>
      </c>
      <c r="S1788" s="34">
        <v>955</v>
      </c>
      <c r="T1788" s="34">
        <v>1025</v>
      </c>
      <c r="U1788" s="34">
        <v>897</v>
      </c>
      <c r="V1788" s="34">
        <v>1048</v>
      </c>
      <c r="W1788" s="34">
        <v>1043</v>
      </c>
      <c r="X1788" s="34">
        <v>1145</v>
      </c>
      <c r="Y1788" s="34">
        <v>1062</v>
      </c>
      <c r="Z1788" s="34">
        <v>1091</v>
      </c>
      <c r="AA1788" s="34">
        <v>992</v>
      </c>
      <c r="AB1788" s="34">
        <v>1218</v>
      </c>
      <c r="AC1788" s="34">
        <v>1274</v>
      </c>
    </row>
    <row r="1789" spans="1:29" x14ac:dyDescent="0.2">
      <c r="A1789" s="34" t="s">
        <v>62282</v>
      </c>
      <c r="B1789" s="34">
        <v>250</v>
      </c>
      <c r="C1789" s="34">
        <v>295</v>
      </c>
      <c r="D1789" s="34">
        <v>350</v>
      </c>
      <c r="E1789" s="34">
        <v>316</v>
      </c>
      <c r="F1789" s="34">
        <v>358</v>
      </c>
      <c r="G1789" s="34">
        <v>382</v>
      </c>
      <c r="H1789" s="34">
        <v>282</v>
      </c>
      <c r="I1789" s="34">
        <v>287</v>
      </c>
      <c r="J1789" s="34">
        <v>282</v>
      </c>
      <c r="K1789" s="34">
        <v>338</v>
      </c>
      <c r="L1789" s="34">
        <v>189</v>
      </c>
      <c r="M1789" s="34">
        <v>274</v>
      </c>
      <c r="N1789" s="34">
        <v>264</v>
      </c>
      <c r="O1789" s="34">
        <v>243</v>
      </c>
      <c r="P1789" s="34">
        <v>261</v>
      </c>
      <c r="Q1789" s="34">
        <v>363</v>
      </c>
      <c r="R1789" s="34">
        <v>338</v>
      </c>
      <c r="S1789" s="34">
        <v>443</v>
      </c>
      <c r="T1789" s="34">
        <v>290</v>
      </c>
      <c r="U1789" s="34">
        <v>292</v>
      </c>
      <c r="V1789" s="34">
        <v>350</v>
      </c>
      <c r="W1789" s="34">
        <v>330</v>
      </c>
      <c r="X1789" s="34">
        <v>489</v>
      </c>
      <c r="Y1789" s="34">
        <v>308</v>
      </c>
      <c r="Z1789" s="34">
        <v>412</v>
      </c>
      <c r="AA1789" s="34">
        <v>437</v>
      </c>
      <c r="AB1789" s="34">
        <v>301</v>
      </c>
      <c r="AC1789" s="34">
        <v>475</v>
      </c>
    </row>
    <row r="1790" spans="1:29" x14ac:dyDescent="0.2">
      <c r="A1790" s="34" t="s">
        <v>62283</v>
      </c>
      <c r="B1790" s="34">
        <v>221</v>
      </c>
      <c r="C1790" s="34">
        <v>279</v>
      </c>
      <c r="D1790" s="34">
        <v>286</v>
      </c>
      <c r="E1790" s="34">
        <v>300</v>
      </c>
      <c r="F1790" s="34">
        <v>306</v>
      </c>
      <c r="G1790" s="34">
        <v>229</v>
      </c>
      <c r="H1790" s="34">
        <v>302</v>
      </c>
      <c r="I1790" s="34">
        <v>248</v>
      </c>
      <c r="J1790" s="34">
        <v>284</v>
      </c>
      <c r="K1790" s="34">
        <v>296</v>
      </c>
      <c r="L1790" s="34">
        <v>340</v>
      </c>
      <c r="M1790" s="34">
        <v>244</v>
      </c>
      <c r="N1790" s="34">
        <v>243</v>
      </c>
      <c r="O1790" s="34">
        <v>316</v>
      </c>
      <c r="P1790" s="34">
        <v>286</v>
      </c>
      <c r="Q1790" s="34">
        <v>437</v>
      </c>
      <c r="R1790" s="34">
        <v>401</v>
      </c>
      <c r="S1790" s="34">
        <v>402</v>
      </c>
      <c r="T1790" s="34">
        <v>416</v>
      </c>
      <c r="U1790" s="34">
        <v>349</v>
      </c>
      <c r="V1790" s="34">
        <v>328</v>
      </c>
      <c r="W1790" s="34">
        <v>473</v>
      </c>
      <c r="X1790" s="34">
        <v>351</v>
      </c>
      <c r="Y1790" s="34">
        <v>487</v>
      </c>
      <c r="Z1790" s="34">
        <v>247</v>
      </c>
      <c r="AA1790" s="34">
        <v>358</v>
      </c>
      <c r="AB1790" s="34">
        <v>400</v>
      </c>
      <c r="AC1790" s="34">
        <v>590</v>
      </c>
    </row>
    <row r="1791" spans="1:29" x14ac:dyDescent="0.2">
      <c r="A1791" s="34" t="s">
        <v>62284</v>
      </c>
      <c r="B1791" s="34">
        <v>236</v>
      </c>
      <c r="C1791" s="34">
        <v>192</v>
      </c>
      <c r="D1791" s="34">
        <v>183</v>
      </c>
      <c r="E1791" s="34">
        <v>177</v>
      </c>
      <c r="F1791" s="34">
        <v>177</v>
      </c>
      <c r="G1791" s="34">
        <v>214</v>
      </c>
      <c r="H1791" s="34">
        <v>205</v>
      </c>
      <c r="I1791" s="34">
        <v>168</v>
      </c>
      <c r="J1791" s="34">
        <v>173</v>
      </c>
      <c r="K1791" s="34">
        <v>174</v>
      </c>
      <c r="L1791" s="34">
        <v>198</v>
      </c>
      <c r="M1791" s="34">
        <v>183</v>
      </c>
      <c r="N1791" s="34">
        <v>147</v>
      </c>
      <c r="O1791" s="34">
        <v>168</v>
      </c>
      <c r="P1791" s="34">
        <v>215</v>
      </c>
      <c r="Q1791" s="34">
        <v>252</v>
      </c>
      <c r="R1791" s="34">
        <v>182</v>
      </c>
      <c r="S1791" s="34">
        <v>240</v>
      </c>
      <c r="T1791" s="34">
        <v>226</v>
      </c>
      <c r="U1791" s="34">
        <v>200</v>
      </c>
      <c r="V1791" s="34">
        <v>252</v>
      </c>
      <c r="W1791" s="34">
        <v>286</v>
      </c>
      <c r="X1791" s="34">
        <v>300</v>
      </c>
      <c r="Y1791" s="34">
        <v>244</v>
      </c>
      <c r="Z1791" s="34">
        <v>169</v>
      </c>
      <c r="AA1791" s="34">
        <v>236</v>
      </c>
      <c r="AB1791" s="34">
        <v>223</v>
      </c>
      <c r="AC1791" s="34">
        <v>290</v>
      </c>
    </row>
    <row r="1792" spans="1:29" x14ac:dyDescent="0.2">
      <c r="A1792" s="34" t="s">
        <v>62285</v>
      </c>
      <c r="B1792" s="34">
        <v>110</v>
      </c>
      <c r="C1792" s="34">
        <v>173</v>
      </c>
      <c r="D1792" s="34">
        <v>166</v>
      </c>
      <c r="E1792" s="34">
        <v>181</v>
      </c>
      <c r="F1792" s="34">
        <v>199</v>
      </c>
      <c r="G1792" s="34">
        <v>224</v>
      </c>
      <c r="H1792" s="34">
        <v>159</v>
      </c>
      <c r="I1792" s="34">
        <v>162</v>
      </c>
      <c r="J1792" s="34">
        <v>127</v>
      </c>
      <c r="K1792" s="34">
        <v>141</v>
      </c>
      <c r="L1792" s="34">
        <v>115</v>
      </c>
      <c r="M1792" s="34">
        <v>160</v>
      </c>
      <c r="N1792" s="34">
        <v>141</v>
      </c>
      <c r="O1792" s="34">
        <v>146</v>
      </c>
      <c r="P1792" s="34">
        <v>157</v>
      </c>
      <c r="Q1792" s="34">
        <v>241</v>
      </c>
      <c r="R1792" s="34">
        <v>170</v>
      </c>
      <c r="S1792" s="34">
        <v>228</v>
      </c>
      <c r="T1792" s="34">
        <v>145</v>
      </c>
      <c r="U1792" s="34">
        <v>216</v>
      </c>
      <c r="V1792" s="34">
        <v>229</v>
      </c>
      <c r="W1792" s="34">
        <v>218</v>
      </c>
      <c r="X1792" s="34">
        <v>268</v>
      </c>
      <c r="Y1792" s="34">
        <v>246</v>
      </c>
      <c r="Z1792" s="34">
        <v>164</v>
      </c>
      <c r="AA1792" s="34">
        <v>231</v>
      </c>
      <c r="AB1792" s="34">
        <v>186</v>
      </c>
      <c r="AC1792" s="34">
        <v>291</v>
      </c>
    </row>
    <row r="1793" spans="1:29" x14ac:dyDescent="0.2">
      <c r="A1793" s="34" t="s">
        <v>62286</v>
      </c>
      <c r="B1793" s="34">
        <v>241</v>
      </c>
      <c r="C1793" s="34">
        <v>202</v>
      </c>
      <c r="D1793" s="34">
        <v>199</v>
      </c>
      <c r="E1793" s="34">
        <v>213</v>
      </c>
      <c r="F1793" s="34">
        <v>242</v>
      </c>
      <c r="G1793" s="34">
        <v>248</v>
      </c>
      <c r="H1793" s="34">
        <v>212</v>
      </c>
      <c r="I1793" s="34">
        <v>170</v>
      </c>
      <c r="J1793" s="34">
        <v>224</v>
      </c>
      <c r="K1793" s="34">
        <v>215</v>
      </c>
      <c r="L1793" s="34">
        <v>250</v>
      </c>
      <c r="M1793" s="34">
        <v>205</v>
      </c>
      <c r="N1793" s="34">
        <v>237</v>
      </c>
      <c r="O1793" s="34">
        <v>180</v>
      </c>
      <c r="P1793" s="34">
        <v>224</v>
      </c>
      <c r="Q1793" s="34">
        <v>357</v>
      </c>
      <c r="R1793" s="34">
        <v>341</v>
      </c>
      <c r="S1793" s="34">
        <v>280</v>
      </c>
      <c r="T1793" s="34">
        <v>347</v>
      </c>
      <c r="U1793" s="34">
        <v>258</v>
      </c>
      <c r="V1793" s="34">
        <v>253</v>
      </c>
      <c r="W1793" s="34">
        <v>420</v>
      </c>
      <c r="X1793" s="34">
        <v>261</v>
      </c>
      <c r="Y1793" s="34">
        <v>290</v>
      </c>
      <c r="Z1793" s="34">
        <v>205</v>
      </c>
      <c r="AA1793" s="34">
        <v>298</v>
      </c>
      <c r="AB1793" s="34">
        <v>290</v>
      </c>
      <c r="AC1793" s="34">
        <v>356</v>
      </c>
    </row>
    <row r="1794" spans="1:29" x14ac:dyDescent="0.2">
      <c r="A1794" s="34" t="s">
        <v>62287</v>
      </c>
      <c r="B1794" s="34">
        <v>100</v>
      </c>
      <c r="C1794" s="34">
        <v>193</v>
      </c>
      <c r="D1794" s="34">
        <v>168</v>
      </c>
      <c r="E1794" s="34">
        <v>206</v>
      </c>
      <c r="F1794" s="34">
        <v>122</v>
      </c>
      <c r="G1794" s="34">
        <v>212</v>
      </c>
      <c r="H1794" s="34">
        <v>107</v>
      </c>
      <c r="I1794" s="34">
        <v>172</v>
      </c>
      <c r="J1794" s="34">
        <v>94</v>
      </c>
      <c r="K1794" s="34">
        <v>229</v>
      </c>
      <c r="L1794" s="34">
        <v>41</v>
      </c>
      <c r="M1794" s="34">
        <v>146</v>
      </c>
      <c r="N1794" s="34">
        <v>84</v>
      </c>
      <c r="O1794" s="34">
        <v>132</v>
      </c>
      <c r="P1794" s="34">
        <v>110</v>
      </c>
      <c r="Q1794" s="34">
        <v>164</v>
      </c>
      <c r="R1794" s="34">
        <v>132</v>
      </c>
      <c r="S1794" s="34">
        <v>216</v>
      </c>
      <c r="T1794" s="34">
        <v>43</v>
      </c>
      <c r="U1794" s="34">
        <v>129</v>
      </c>
      <c r="V1794" s="34">
        <v>122</v>
      </c>
      <c r="W1794" s="34">
        <v>166</v>
      </c>
      <c r="X1794" s="34">
        <v>159</v>
      </c>
      <c r="Y1794" s="34">
        <v>122</v>
      </c>
      <c r="Z1794" s="34">
        <v>194</v>
      </c>
      <c r="AA1794" s="34">
        <v>236</v>
      </c>
      <c r="AB1794" s="34">
        <v>61</v>
      </c>
      <c r="AC1794" s="34">
        <v>297</v>
      </c>
    </row>
    <row r="1795" spans="1:29" x14ac:dyDescent="0.2">
      <c r="A1795" s="34" t="s">
        <v>62288</v>
      </c>
      <c r="B1795" s="34">
        <v>185</v>
      </c>
      <c r="C1795" s="34">
        <v>219</v>
      </c>
      <c r="D1795" s="34">
        <v>191</v>
      </c>
      <c r="E1795" s="34">
        <v>286</v>
      </c>
      <c r="F1795" s="34">
        <v>218</v>
      </c>
      <c r="G1795" s="34">
        <v>234</v>
      </c>
      <c r="H1795" s="34">
        <v>190</v>
      </c>
      <c r="I1795" s="34">
        <v>224</v>
      </c>
      <c r="J1795" s="34">
        <v>170</v>
      </c>
      <c r="K1795" s="34">
        <v>209</v>
      </c>
      <c r="L1795" s="34">
        <v>225</v>
      </c>
      <c r="M1795" s="34">
        <v>190</v>
      </c>
      <c r="N1795" s="34">
        <v>170</v>
      </c>
      <c r="O1795" s="34">
        <v>197</v>
      </c>
      <c r="P1795" s="34">
        <v>250</v>
      </c>
      <c r="Q1795" s="34">
        <v>347</v>
      </c>
      <c r="R1795" s="34">
        <v>270</v>
      </c>
      <c r="S1795" s="34">
        <v>275</v>
      </c>
      <c r="T1795" s="34">
        <v>235</v>
      </c>
      <c r="U1795" s="34">
        <v>222</v>
      </c>
      <c r="V1795" s="34">
        <v>236</v>
      </c>
      <c r="W1795" s="34">
        <v>296</v>
      </c>
      <c r="X1795" s="34">
        <v>282</v>
      </c>
      <c r="Y1795" s="34">
        <v>276</v>
      </c>
      <c r="Z1795" s="34">
        <v>206</v>
      </c>
      <c r="AA1795" s="34">
        <v>325</v>
      </c>
      <c r="AB1795" s="34">
        <v>316</v>
      </c>
      <c r="AC1795" s="34">
        <v>403</v>
      </c>
    </row>
    <row r="1796" spans="1:29" x14ac:dyDescent="0.2">
      <c r="A1796" s="34" t="s">
        <v>62289</v>
      </c>
      <c r="B1796" s="34">
        <v>185</v>
      </c>
      <c r="C1796" s="34">
        <v>184</v>
      </c>
      <c r="D1796" s="34">
        <v>219</v>
      </c>
      <c r="E1796" s="34">
        <v>213</v>
      </c>
      <c r="F1796" s="34">
        <v>208</v>
      </c>
      <c r="G1796" s="34">
        <v>156</v>
      </c>
      <c r="H1796" s="34">
        <v>190</v>
      </c>
      <c r="I1796" s="34">
        <v>166</v>
      </c>
      <c r="J1796" s="34">
        <v>196</v>
      </c>
      <c r="K1796" s="34">
        <v>223</v>
      </c>
      <c r="L1796" s="34">
        <v>175</v>
      </c>
      <c r="M1796" s="34">
        <v>187</v>
      </c>
      <c r="N1796" s="34">
        <v>191</v>
      </c>
      <c r="O1796" s="34">
        <v>192</v>
      </c>
      <c r="P1796" s="34">
        <v>172</v>
      </c>
      <c r="Q1796" s="34">
        <v>296</v>
      </c>
      <c r="R1796" s="34">
        <v>240</v>
      </c>
      <c r="S1796" s="34">
        <v>274</v>
      </c>
      <c r="T1796" s="34">
        <v>220</v>
      </c>
      <c r="U1796" s="34">
        <v>211</v>
      </c>
      <c r="V1796" s="34">
        <v>210</v>
      </c>
      <c r="W1796" s="34">
        <v>268</v>
      </c>
      <c r="X1796" s="34">
        <v>239</v>
      </c>
      <c r="Y1796" s="34">
        <v>297</v>
      </c>
      <c r="Z1796" s="34">
        <v>205</v>
      </c>
      <c r="AA1796" s="34">
        <v>280</v>
      </c>
      <c r="AB1796" s="34">
        <v>218</v>
      </c>
      <c r="AC1796" s="34">
        <v>379</v>
      </c>
    </row>
    <row r="1797" spans="1:29" x14ac:dyDescent="0.2">
      <c r="A1797" s="34" t="s">
        <v>62290</v>
      </c>
      <c r="B1797" s="34">
        <v>203</v>
      </c>
      <c r="C1797" s="34">
        <v>287</v>
      </c>
      <c r="D1797" s="34">
        <v>277</v>
      </c>
      <c r="E1797" s="34">
        <v>319</v>
      </c>
      <c r="F1797" s="34">
        <v>228</v>
      </c>
      <c r="G1797" s="34">
        <v>285</v>
      </c>
      <c r="H1797" s="34">
        <v>228</v>
      </c>
      <c r="I1797" s="34">
        <v>221</v>
      </c>
      <c r="J1797" s="34">
        <v>202</v>
      </c>
      <c r="K1797" s="34">
        <v>312</v>
      </c>
      <c r="L1797" s="34">
        <v>134</v>
      </c>
      <c r="M1797" s="34">
        <v>223</v>
      </c>
      <c r="N1797" s="34">
        <v>208</v>
      </c>
      <c r="O1797" s="34">
        <v>233</v>
      </c>
      <c r="P1797" s="34">
        <v>215</v>
      </c>
      <c r="Q1797" s="34">
        <v>339</v>
      </c>
      <c r="R1797" s="34">
        <v>219</v>
      </c>
      <c r="S1797" s="34">
        <v>348</v>
      </c>
      <c r="T1797" s="34">
        <v>194</v>
      </c>
      <c r="U1797" s="34">
        <v>251</v>
      </c>
      <c r="V1797" s="34">
        <v>288</v>
      </c>
      <c r="W1797" s="34">
        <v>278</v>
      </c>
      <c r="X1797" s="34">
        <v>325</v>
      </c>
      <c r="Y1797" s="34">
        <v>265</v>
      </c>
      <c r="Z1797" s="34">
        <v>256</v>
      </c>
      <c r="AA1797" s="34">
        <v>344</v>
      </c>
      <c r="AB1797" s="34">
        <v>259</v>
      </c>
      <c r="AC1797" s="34">
        <v>438</v>
      </c>
    </row>
    <row r="1798" spans="1:29" x14ac:dyDescent="0.2">
      <c r="A1798" s="34" t="s">
        <v>62291</v>
      </c>
      <c r="B1798" s="34">
        <v>284</v>
      </c>
      <c r="C1798" s="34">
        <v>275</v>
      </c>
      <c r="D1798" s="34">
        <v>254</v>
      </c>
      <c r="E1798" s="34">
        <v>248</v>
      </c>
      <c r="F1798" s="34">
        <v>268</v>
      </c>
      <c r="G1798" s="34">
        <v>248</v>
      </c>
      <c r="H1798" s="34">
        <v>187</v>
      </c>
      <c r="I1798" s="34">
        <v>291</v>
      </c>
      <c r="J1798" s="34">
        <v>242</v>
      </c>
      <c r="K1798" s="34">
        <v>265</v>
      </c>
      <c r="L1798" s="34">
        <v>215</v>
      </c>
      <c r="M1798" s="34">
        <v>199</v>
      </c>
      <c r="N1798" s="34">
        <v>227</v>
      </c>
      <c r="O1798" s="34">
        <v>210</v>
      </c>
      <c r="P1798" s="34">
        <v>265</v>
      </c>
      <c r="Q1798" s="34">
        <v>339</v>
      </c>
      <c r="R1798" s="34">
        <v>329</v>
      </c>
      <c r="S1798" s="34">
        <v>316</v>
      </c>
      <c r="T1798" s="34">
        <v>351</v>
      </c>
      <c r="U1798" s="34">
        <v>295</v>
      </c>
      <c r="V1798" s="34">
        <v>339</v>
      </c>
      <c r="W1798" s="34">
        <v>412</v>
      </c>
      <c r="X1798" s="34">
        <v>368</v>
      </c>
      <c r="Y1798" s="34">
        <v>343</v>
      </c>
      <c r="Z1798" s="34">
        <v>301</v>
      </c>
      <c r="AA1798" s="34">
        <v>381</v>
      </c>
      <c r="AB1798" s="34">
        <v>396</v>
      </c>
      <c r="AC1798" s="34">
        <v>449</v>
      </c>
    </row>
    <row r="1799" spans="1:29" x14ac:dyDescent="0.2">
      <c r="A1799" s="34" t="s">
        <v>62292</v>
      </c>
      <c r="B1799" s="34">
        <v>92</v>
      </c>
      <c r="C1799" s="34">
        <v>84</v>
      </c>
      <c r="D1799" s="34">
        <v>113</v>
      </c>
      <c r="E1799" s="34">
        <v>98</v>
      </c>
      <c r="F1799" s="34">
        <v>74</v>
      </c>
      <c r="G1799" s="34">
        <v>82</v>
      </c>
      <c r="H1799" s="34">
        <v>60</v>
      </c>
      <c r="I1799" s="34">
        <v>91</v>
      </c>
      <c r="J1799" s="34">
        <v>40</v>
      </c>
      <c r="K1799" s="34">
        <v>107</v>
      </c>
      <c r="L1799" s="34">
        <v>20</v>
      </c>
      <c r="M1799" s="34">
        <v>80</v>
      </c>
      <c r="N1799" s="34">
        <v>81</v>
      </c>
      <c r="O1799" s="34">
        <v>64</v>
      </c>
      <c r="P1799" s="34">
        <v>74</v>
      </c>
      <c r="Q1799" s="34">
        <v>100</v>
      </c>
      <c r="R1799" s="34">
        <v>56</v>
      </c>
      <c r="S1799" s="34">
        <v>107</v>
      </c>
      <c r="T1799" s="34">
        <v>33</v>
      </c>
      <c r="U1799" s="34">
        <v>33</v>
      </c>
      <c r="V1799" s="34">
        <v>77</v>
      </c>
      <c r="W1799" s="34">
        <v>52</v>
      </c>
      <c r="X1799" s="34">
        <v>107</v>
      </c>
      <c r="Y1799" s="34">
        <v>59</v>
      </c>
      <c r="Z1799" s="34">
        <v>62</v>
      </c>
      <c r="AA1799" s="34">
        <v>91</v>
      </c>
      <c r="AB1799" s="34">
        <v>52</v>
      </c>
      <c r="AC1799" s="34">
        <v>149</v>
      </c>
    </row>
    <row r="1800" spans="1:29" x14ac:dyDescent="0.2">
      <c r="A1800" s="34" t="s">
        <v>62293</v>
      </c>
      <c r="B1800" s="34">
        <v>557</v>
      </c>
      <c r="C1800" s="34">
        <v>659</v>
      </c>
      <c r="D1800" s="34">
        <v>746</v>
      </c>
      <c r="E1800" s="34">
        <v>653</v>
      </c>
      <c r="F1800" s="34">
        <v>812</v>
      </c>
      <c r="G1800" s="34">
        <v>638</v>
      </c>
      <c r="H1800" s="34">
        <v>677</v>
      </c>
      <c r="I1800" s="34">
        <v>664</v>
      </c>
      <c r="J1800" s="34">
        <v>537</v>
      </c>
      <c r="K1800" s="34">
        <v>722</v>
      </c>
      <c r="L1800" s="34">
        <v>469</v>
      </c>
      <c r="M1800" s="34">
        <v>614</v>
      </c>
      <c r="N1800" s="34">
        <v>616</v>
      </c>
      <c r="O1800" s="34">
        <v>586</v>
      </c>
      <c r="P1800" s="34">
        <v>612</v>
      </c>
      <c r="Q1800" s="34">
        <v>945</v>
      </c>
      <c r="R1800" s="34">
        <v>799</v>
      </c>
      <c r="S1800" s="34">
        <v>829</v>
      </c>
      <c r="T1800" s="34">
        <v>615</v>
      </c>
      <c r="U1800" s="34">
        <v>684</v>
      </c>
      <c r="V1800" s="34">
        <v>742</v>
      </c>
      <c r="W1800" s="34">
        <v>767</v>
      </c>
      <c r="X1800" s="34">
        <v>823</v>
      </c>
      <c r="Y1800" s="34">
        <v>755</v>
      </c>
      <c r="Z1800" s="34">
        <v>740</v>
      </c>
      <c r="AA1800" s="34">
        <v>989</v>
      </c>
      <c r="AB1800" s="34">
        <v>720</v>
      </c>
      <c r="AC1800" s="34">
        <v>1120</v>
      </c>
    </row>
    <row r="1801" spans="1:29" x14ac:dyDescent="0.2">
      <c r="A1801" s="34" t="s">
        <v>62294</v>
      </c>
      <c r="B1801" s="34">
        <v>179</v>
      </c>
      <c r="C1801" s="34">
        <v>218</v>
      </c>
      <c r="D1801" s="34">
        <v>218</v>
      </c>
      <c r="E1801" s="34">
        <v>253</v>
      </c>
      <c r="F1801" s="34">
        <v>233</v>
      </c>
      <c r="G1801" s="34">
        <v>262</v>
      </c>
      <c r="H1801" s="34">
        <v>238</v>
      </c>
      <c r="I1801" s="34">
        <v>195</v>
      </c>
      <c r="J1801" s="34">
        <v>208</v>
      </c>
      <c r="K1801" s="34">
        <v>267</v>
      </c>
      <c r="L1801" s="34">
        <v>205</v>
      </c>
      <c r="M1801" s="34">
        <v>191</v>
      </c>
      <c r="N1801" s="34">
        <v>179</v>
      </c>
      <c r="O1801" s="34">
        <v>220</v>
      </c>
      <c r="P1801" s="34">
        <v>201</v>
      </c>
      <c r="Q1801" s="34">
        <v>341</v>
      </c>
      <c r="R1801" s="34">
        <v>307</v>
      </c>
      <c r="S1801" s="34">
        <v>286</v>
      </c>
      <c r="T1801" s="34">
        <v>238</v>
      </c>
      <c r="U1801" s="34">
        <v>250</v>
      </c>
      <c r="V1801" s="34">
        <v>252</v>
      </c>
      <c r="W1801" s="34">
        <v>336</v>
      </c>
      <c r="X1801" s="34">
        <v>326</v>
      </c>
      <c r="Y1801" s="34">
        <v>311</v>
      </c>
      <c r="Z1801" s="34">
        <v>234</v>
      </c>
      <c r="AA1801" s="34">
        <v>354</v>
      </c>
      <c r="AB1801" s="34">
        <v>255</v>
      </c>
      <c r="AC1801" s="34">
        <v>457</v>
      </c>
    </row>
    <row r="1802" spans="1:29" x14ac:dyDescent="0.2">
      <c r="A1802" s="34" t="s">
        <v>62295</v>
      </c>
      <c r="B1802" s="34">
        <v>97</v>
      </c>
      <c r="C1802" s="34">
        <v>117</v>
      </c>
      <c r="D1802" s="34">
        <v>91</v>
      </c>
      <c r="E1802" s="34">
        <v>153</v>
      </c>
      <c r="F1802" s="34">
        <v>115</v>
      </c>
      <c r="G1802" s="34">
        <v>127</v>
      </c>
      <c r="H1802" s="34">
        <v>71</v>
      </c>
      <c r="I1802" s="34">
        <v>115</v>
      </c>
      <c r="J1802" s="34">
        <v>93</v>
      </c>
      <c r="K1802" s="34">
        <v>150</v>
      </c>
      <c r="L1802" s="34">
        <v>54</v>
      </c>
      <c r="M1802" s="34">
        <v>79</v>
      </c>
      <c r="N1802" s="34">
        <v>53</v>
      </c>
      <c r="O1802" s="34">
        <v>111</v>
      </c>
      <c r="P1802" s="34">
        <v>83</v>
      </c>
      <c r="Q1802" s="34">
        <v>147</v>
      </c>
      <c r="R1802" s="34">
        <v>98</v>
      </c>
      <c r="S1802" s="34">
        <v>159</v>
      </c>
      <c r="T1802" s="34">
        <v>76</v>
      </c>
      <c r="U1802" s="34">
        <v>101</v>
      </c>
      <c r="V1802" s="34">
        <v>105</v>
      </c>
      <c r="W1802" s="34">
        <v>103</v>
      </c>
      <c r="X1802" s="34">
        <v>131</v>
      </c>
      <c r="Y1802" s="34">
        <v>90</v>
      </c>
      <c r="Z1802" s="34">
        <v>97</v>
      </c>
      <c r="AA1802" s="34">
        <v>137</v>
      </c>
      <c r="AB1802" s="34">
        <v>60</v>
      </c>
      <c r="AC1802" s="34">
        <v>163</v>
      </c>
    </row>
    <row r="1803" spans="1:29" x14ac:dyDescent="0.2">
      <c r="A1803" s="34" t="s">
        <v>62296</v>
      </c>
      <c r="B1803" s="34">
        <v>24</v>
      </c>
      <c r="C1803" s="34">
        <v>21</v>
      </c>
      <c r="D1803" s="34">
        <v>14</v>
      </c>
      <c r="E1803" s="34">
        <v>14</v>
      </c>
      <c r="F1803" s="34">
        <v>22</v>
      </c>
      <c r="G1803" s="34">
        <v>8</v>
      </c>
      <c r="H1803" s="34">
        <v>13</v>
      </c>
      <c r="I1803" s="34">
        <v>5</v>
      </c>
      <c r="J1803" s="34">
        <v>7</v>
      </c>
      <c r="K1803" s="34">
        <v>27</v>
      </c>
      <c r="L1803" s="34">
        <v>2</v>
      </c>
      <c r="M1803" s="34">
        <v>17</v>
      </c>
      <c r="N1803" s="34">
        <v>10</v>
      </c>
      <c r="O1803" s="34">
        <v>5</v>
      </c>
      <c r="P1803" s="34">
        <v>9</v>
      </c>
      <c r="Q1803" s="34">
        <v>16</v>
      </c>
      <c r="R1803" s="34">
        <v>19</v>
      </c>
      <c r="S1803" s="34">
        <v>9</v>
      </c>
      <c r="T1803" s="34">
        <v>5</v>
      </c>
      <c r="U1803" s="34">
        <v>8</v>
      </c>
      <c r="V1803" s="34">
        <v>11</v>
      </c>
      <c r="W1803" s="34">
        <v>20</v>
      </c>
      <c r="X1803" s="34">
        <v>16</v>
      </c>
      <c r="Y1803" s="34">
        <v>18</v>
      </c>
      <c r="Z1803" s="34">
        <v>12</v>
      </c>
      <c r="AA1803" s="34">
        <v>27</v>
      </c>
      <c r="AB1803" s="34">
        <v>17</v>
      </c>
      <c r="AC1803" s="34">
        <v>34</v>
      </c>
    </row>
    <row r="1804" spans="1:29" x14ac:dyDescent="0.2">
      <c r="A1804" s="34" t="s">
        <v>62297</v>
      </c>
      <c r="B1804" s="34">
        <v>313</v>
      </c>
      <c r="C1804" s="34">
        <v>401</v>
      </c>
      <c r="D1804" s="34">
        <v>348</v>
      </c>
      <c r="E1804" s="34">
        <v>391</v>
      </c>
      <c r="F1804" s="34">
        <v>366</v>
      </c>
      <c r="G1804" s="34">
        <v>484</v>
      </c>
      <c r="H1804" s="34">
        <v>327</v>
      </c>
      <c r="I1804" s="34">
        <v>380</v>
      </c>
      <c r="J1804" s="34">
        <v>307</v>
      </c>
      <c r="K1804" s="34">
        <v>384</v>
      </c>
      <c r="L1804" s="34">
        <v>276</v>
      </c>
      <c r="M1804" s="34">
        <v>331</v>
      </c>
      <c r="N1804" s="34">
        <v>283</v>
      </c>
      <c r="O1804" s="34">
        <v>339</v>
      </c>
      <c r="P1804" s="34">
        <v>319</v>
      </c>
      <c r="Q1804" s="34">
        <v>483</v>
      </c>
      <c r="R1804" s="34">
        <v>453</v>
      </c>
      <c r="S1804" s="34">
        <v>486</v>
      </c>
      <c r="T1804" s="34">
        <v>361</v>
      </c>
      <c r="U1804" s="34">
        <v>446</v>
      </c>
      <c r="V1804" s="34">
        <v>392</v>
      </c>
      <c r="W1804" s="34">
        <v>583</v>
      </c>
      <c r="X1804" s="34">
        <v>398</v>
      </c>
      <c r="Y1804" s="34">
        <v>526</v>
      </c>
      <c r="Z1804" s="34">
        <v>421</v>
      </c>
      <c r="AA1804" s="34">
        <v>552</v>
      </c>
      <c r="AB1804" s="34">
        <v>408</v>
      </c>
      <c r="AC1804" s="34">
        <v>669</v>
      </c>
    </row>
    <row r="1805" spans="1:29" x14ac:dyDescent="0.2">
      <c r="A1805" s="34" t="s">
        <v>62298</v>
      </c>
      <c r="B1805" s="34">
        <v>74</v>
      </c>
      <c r="C1805" s="34">
        <v>92</v>
      </c>
      <c r="D1805" s="34">
        <v>82</v>
      </c>
      <c r="E1805" s="34">
        <v>79</v>
      </c>
      <c r="F1805" s="34">
        <v>66</v>
      </c>
      <c r="G1805" s="34">
        <v>111</v>
      </c>
      <c r="H1805" s="34">
        <v>47</v>
      </c>
      <c r="I1805" s="34">
        <v>106</v>
      </c>
      <c r="J1805" s="34">
        <v>67</v>
      </c>
      <c r="K1805" s="34">
        <v>105</v>
      </c>
      <c r="L1805" s="34">
        <v>34</v>
      </c>
      <c r="M1805" s="34">
        <v>77</v>
      </c>
      <c r="N1805" s="34">
        <v>47</v>
      </c>
      <c r="O1805" s="34">
        <v>88</v>
      </c>
      <c r="P1805" s="34">
        <v>49</v>
      </c>
      <c r="Q1805" s="34">
        <v>109</v>
      </c>
      <c r="R1805" s="34">
        <v>66</v>
      </c>
      <c r="S1805" s="34">
        <v>160</v>
      </c>
      <c r="T1805" s="34">
        <v>46</v>
      </c>
      <c r="U1805" s="34">
        <v>73</v>
      </c>
      <c r="V1805" s="34">
        <v>69</v>
      </c>
      <c r="W1805" s="34">
        <v>104</v>
      </c>
      <c r="X1805" s="34">
        <v>93</v>
      </c>
      <c r="Y1805" s="34">
        <v>87</v>
      </c>
      <c r="Z1805" s="34">
        <v>76</v>
      </c>
      <c r="AA1805" s="34">
        <v>121</v>
      </c>
      <c r="AB1805" s="34">
        <v>63</v>
      </c>
      <c r="AC1805" s="34">
        <v>174</v>
      </c>
    </row>
    <row r="1806" spans="1:29" x14ac:dyDescent="0.2">
      <c r="A1806" s="34" t="s">
        <v>62299</v>
      </c>
      <c r="B1806" s="34">
        <v>278</v>
      </c>
      <c r="C1806" s="34">
        <v>143</v>
      </c>
      <c r="D1806" s="34">
        <v>113</v>
      </c>
      <c r="E1806" s="34">
        <v>118</v>
      </c>
      <c r="F1806" s="34">
        <v>135</v>
      </c>
      <c r="G1806" s="34">
        <v>158</v>
      </c>
      <c r="H1806" s="34">
        <v>137</v>
      </c>
      <c r="I1806" s="34">
        <v>129</v>
      </c>
      <c r="J1806" s="34">
        <v>156</v>
      </c>
      <c r="K1806" s="34">
        <v>146</v>
      </c>
      <c r="L1806" s="34">
        <v>186</v>
      </c>
      <c r="M1806" s="34">
        <v>117</v>
      </c>
      <c r="N1806" s="34">
        <v>111</v>
      </c>
      <c r="O1806" s="34">
        <v>105</v>
      </c>
      <c r="P1806" s="34">
        <v>142</v>
      </c>
      <c r="Q1806" s="34">
        <v>216</v>
      </c>
      <c r="R1806" s="34">
        <v>192</v>
      </c>
      <c r="S1806" s="34">
        <v>104</v>
      </c>
      <c r="T1806" s="34">
        <v>221</v>
      </c>
      <c r="U1806" s="34">
        <v>198</v>
      </c>
      <c r="V1806" s="34">
        <v>255</v>
      </c>
      <c r="W1806" s="34">
        <v>200</v>
      </c>
      <c r="X1806" s="34">
        <v>202</v>
      </c>
      <c r="Y1806" s="34">
        <v>182</v>
      </c>
      <c r="Z1806" s="34">
        <v>126</v>
      </c>
      <c r="AA1806" s="34">
        <v>167</v>
      </c>
      <c r="AB1806" s="34">
        <v>226</v>
      </c>
      <c r="AC1806" s="34">
        <v>252</v>
      </c>
    </row>
    <row r="1807" spans="1:29" x14ac:dyDescent="0.2">
      <c r="A1807" s="34" t="s">
        <v>62300</v>
      </c>
      <c r="B1807" s="34">
        <v>179</v>
      </c>
      <c r="C1807" s="34">
        <v>98</v>
      </c>
      <c r="D1807" s="34">
        <v>102</v>
      </c>
      <c r="E1807" s="34">
        <v>111</v>
      </c>
      <c r="F1807" s="34">
        <v>134</v>
      </c>
      <c r="G1807" s="34">
        <v>103</v>
      </c>
      <c r="H1807" s="34">
        <v>121</v>
      </c>
      <c r="I1807" s="34">
        <v>105</v>
      </c>
      <c r="J1807" s="34">
        <v>133</v>
      </c>
      <c r="K1807" s="34">
        <v>112</v>
      </c>
      <c r="L1807" s="34">
        <v>126</v>
      </c>
      <c r="M1807" s="34">
        <v>104</v>
      </c>
      <c r="N1807" s="34">
        <v>104</v>
      </c>
      <c r="O1807" s="34">
        <v>90</v>
      </c>
      <c r="P1807" s="34">
        <v>140</v>
      </c>
      <c r="Q1807" s="34">
        <v>173</v>
      </c>
      <c r="R1807" s="34">
        <v>161</v>
      </c>
      <c r="S1807" s="34">
        <v>161</v>
      </c>
      <c r="T1807" s="34">
        <v>146</v>
      </c>
      <c r="U1807" s="34">
        <v>140</v>
      </c>
      <c r="V1807" s="34">
        <v>178</v>
      </c>
      <c r="W1807" s="34">
        <v>164</v>
      </c>
      <c r="X1807" s="34">
        <v>228</v>
      </c>
      <c r="Y1807" s="34">
        <v>133</v>
      </c>
      <c r="Z1807" s="34">
        <v>179</v>
      </c>
      <c r="AA1807" s="34">
        <v>121</v>
      </c>
      <c r="AB1807" s="34">
        <v>181</v>
      </c>
      <c r="AC1807" s="34">
        <v>183</v>
      </c>
    </row>
    <row r="1808" spans="1:29" x14ac:dyDescent="0.2">
      <c r="A1808" s="34" t="s">
        <v>62301</v>
      </c>
      <c r="B1808" s="34">
        <v>340</v>
      </c>
      <c r="C1808" s="34">
        <v>315</v>
      </c>
      <c r="D1808" s="34">
        <v>303</v>
      </c>
      <c r="E1808" s="34">
        <v>334</v>
      </c>
      <c r="F1808" s="34">
        <v>304</v>
      </c>
      <c r="G1808" s="34">
        <v>435</v>
      </c>
      <c r="H1808" s="34">
        <v>329</v>
      </c>
      <c r="I1808" s="34">
        <v>328</v>
      </c>
      <c r="J1808" s="34">
        <v>272</v>
      </c>
      <c r="K1808" s="34">
        <v>342</v>
      </c>
      <c r="L1808" s="34">
        <v>266</v>
      </c>
      <c r="M1808" s="34">
        <v>313</v>
      </c>
      <c r="N1808" s="34">
        <v>270</v>
      </c>
      <c r="O1808" s="34">
        <v>350</v>
      </c>
      <c r="P1808" s="34">
        <v>282</v>
      </c>
      <c r="Q1808" s="34">
        <v>492</v>
      </c>
      <c r="R1808" s="34">
        <v>369</v>
      </c>
      <c r="S1808" s="34">
        <v>435</v>
      </c>
      <c r="T1808" s="34">
        <v>352</v>
      </c>
      <c r="U1808" s="34">
        <v>378</v>
      </c>
      <c r="V1808" s="34">
        <v>387</v>
      </c>
      <c r="W1808" s="34">
        <v>483</v>
      </c>
      <c r="X1808" s="34">
        <v>387</v>
      </c>
      <c r="Y1808" s="34">
        <v>460</v>
      </c>
      <c r="Z1808" s="34">
        <v>334</v>
      </c>
      <c r="AA1808" s="34">
        <v>489</v>
      </c>
      <c r="AB1808" s="34">
        <v>568</v>
      </c>
      <c r="AC1808" s="34">
        <v>688</v>
      </c>
    </row>
    <row r="1809" spans="1:29" x14ac:dyDescent="0.2">
      <c r="A1809" s="34" t="s">
        <v>62302</v>
      </c>
      <c r="B1809" s="34">
        <v>1074</v>
      </c>
      <c r="C1809" s="34">
        <v>686</v>
      </c>
      <c r="D1809" s="34">
        <v>710</v>
      </c>
      <c r="E1809" s="34">
        <v>803</v>
      </c>
      <c r="F1809" s="34">
        <v>863</v>
      </c>
      <c r="G1809" s="34">
        <v>717</v>
      </c>
      <c r="H1809" s="34">
        <v>867</v>
      </c>
      <c r="I1809" s="34">
        <v>728</v>
      </c>
      <c r="J1809" s="34">
        <v>754</v>
      </c>
      <c r="K1809" s="34">
        <v>771</v>
      </c>
      <c r="L1809" s="34">
        <v>1061</v>
      </c>
      <c r="M1809" s="34">
        <v>683</v>
      </c>
      <c r="N1809" s="34">
        <v>698</v>
      </c>
      <c r="O1809" s="34">
        <v>716</v>
      </c>
      <c r="P1809" s="34">
        <v>878</v>
      </c>
      <c r="Q1809" s="34">
        <v>1199</v>
      </c>
      <c r="R1809" s="34">
        <v>1212</v>
      </c>
      <c r="S1809" s="34">
        <v>842</v>
      </c>
      <c r="T1809" s="34">
        <v>1456</v>
      </c>
      <c r="U1809" s="34">
        <v>1013</v>
      </c>
      <c r="V1809" s="34">
        <v>1034</v>
      </c>
      <c r="W1809" s="34">
        <v>1760</v>
      </c>
      <c r="X1809" s="34">
        <v>1097</v>
      </c>
      <c r="Y1809" s="34">
        <v>1468</v>
      </c>
      <c r="Z1809" s="34">
        <v>848</v>
      </c>
      <c r="AA1809" s="34">
        <v>1016</v>
      </c>
      <c r="AB1809" s="34">
        <v>1565</v>
      </c>
      <c r="AC1809" s="34">
        <v>1489</v>
      </c>
    </row>
    <row r="1810" spans="1:29" x14ac:dyDescent="0.2">
      <c r="A1810" s="34" t="s">
        <v>62303</v>
      </c>
      <c r="B1810" s="34">
        <v>6</v>
      </c>
      <c r="C1810" s="34">
        <v>0</v>
      </c>
      <c r="D1810" s="34">
        <v>0</v>
      </c>
      <c r="E1810" s="34">
        <v>0</v>
      </c>
      <c r="F1810" s="34">
        <v>0</v>
      </c>
      <c r="G1810" s="34">
        <v>0</v>
      </c>
      <c r="H1810" s="34">
        <v>0</v>
      </c>
      <c r="I1810" s="34">
        <v>0</v>
      </c>
      <c r="J1810" s="34">
        <v>0</v>
      </c>
      <c r="K1810" s="34">
        <v>0</v>
      </c>
      <c r="L1810" s="34">
        <v>0</v>
      </c>
      <c r="M1810" s="34">
        <v>0</v>
      </c>
      <c r="N1810" s="34">
        <v>0</v>
      </c>
      <c r="O1810" s="34">
        <v>0</v>
      </c>
      <c r="P1810" s="34">
        <v>0</v>
      </c>
      <c r="Q1810" s="34">
        <v>0</v>
      </c>
      <c r="R1810" s="34">
        <v>0</v>
      </c>
      <c r="S1810" s="34">
        <v>0</v>
      </c>
      <c r="T1810" s="34">
        <v>0</v>
      </c>
      <c r="U1810" s="34">
        <v>0</v>
      </c>
      <c r="V1810" s="34">
        <v>0</v>
      </c>
      <c r="W1810" s="34">
        <v>0</v>
      </c>
      <c r="X1810" s="34">
        <v>0</v>
      </c>
      <c r="Y1810" s="34">
        <v>0</v>
      </c>
      <c r="Z1810" s="34">
        <v>0</v>
      </c>
      <c r="AA1810" s="34">
        <v>0</v>
      </c>
      <c r="AB1810" s="34">
        <v>0</v>
      </c>
      <c r="AC1810" s="34">
        <v>0</v>
      </c>
    </row>
    <row r="1811" spans="1:29" x14ac:dyDescent="0.2">
      <c r="A1811" s="34" t="s">
        <v>62304</v>
      </c>
      <c r="B1811" s="34">
        <v>133</v>
      </c>
      <c r="C1811" s="34">
        <v>53</v>
      </c>
      <c r="D1811" s="34">
        <v>69</v>
      </c>
      <c r="E1811" s="34">
        <v>72</v>
      </c>
      <c r="F1811" s="34">
        <v>78</v>
      </c>
      <c r="G1811" s="34">
        <v>69</v>
      </c>
      <c r="H1811" s="34">
        <v>75</v>
      </c>
      <c r="I1811" s="34">
        <v>60</v>
      </c>
      <c r="J1811" s="34">
        <v>76</v>
      </c>
      <c r="K1811" s="34">
        <v>82</v>
      </c>
      <c r="L1811" s="34">
        <v>72</v>
      </c>
      <c r="M1811" s="34">
        <v>66</v>
      </c>
      <c r="N1811" s="34">
        <v>70</v>
      </c>
      <c r="O1811" s="34">
        <v>60</v>
      </c>
      <c r="P1811" s="34">
        <v>61</v>
      </c>
      <c r="Q1811" s="34">
        <v>87</v>
      </c>
      <c r="R1811" s="34">
        <v>158</v>
      </c>
      <c r="S1811" s="34">
        <v>109</v>
      </c>
      <c r="T1811" s="34">
        <v>142</v>
      </c>
      <c r="U1811" s="34">
        <v>82</v>
      </c>
      <c r="V1811" s="34">
        <v>96</v>
      </c>
      <c r="W1811" s="34">
        <v>91</v>
      </c>
      <c r="X1811" s="34">
        <v>109</v>
      </c>
      <c r="Y1811" s="34">
        <v>100</v>
      </c>
      <c r="Z1811" s="34">
        <v>85</v>
      </c>
      <c r="AA1811" s="34">
        <v>92</v>
      </c>
      <c r="AB1811" s="34">
        <v>125</v>
      </c>
      <c r="AC1811" s="34">
        <v>101</v>
      </c>
    </row>
    <row r="1812" spans="1:29" x14ac:dyDescent="0.2">
      <c r="A1812" s="34" t="s">
        <v>62305</v>
      </c>
      <c r="B1812" s="34">
        <v>135</v>
      </c>
      <c r="C1812" s="34">
        <v>91</v>
      </c>
      <c r="D1812" s="34">
        <v>73</v>
      </c>
      <c r="E1812" s="34">
        <v>78</v>
      </c>
      <c r="F1812" s="34">
        <v>91</v>
      </c>
      <c r="G1812" s="34">
        <v>79</v>
      </c>
      <c r="H1812" s="34">
        <v>97</v>
      </c>
      <c r="I1812" s="34">
        <v>129</v>
      </c>
      <c r="J1812" s="34">
        <v>99</v>
      </c>
      <c r="K1812" s="34">
        <v>102</v>
      </c>
      <c r="L1812" s="34">
        <v>69</v>
      </c>
      <c r="M1812" s="34">
        <v>78</v>
      </c>
      <c r="N1812" s="34">
        <v>79</v>
      </c>
      <c r="O1812" s="34">
        <v>92</v>
      </c>
      <c r="P1812" s="34">
        <v>88</v>
      </c>
      <c r="Q1812" s="34">
        <v>124</v>
      </c>
      <c r="R1812" s="34">
        <v>100</v>
      </c>
      <c r="S1812" s="34">
        <v>98</v>
      </c>
      <c r="T1812" s="34">
        <v>114</v>
      </c>
      <c r="U1812" s="34">
        <v>101</v>
      </c>
      <c r="V1812" s="34">
        <v>106</v>
      </c>
      <c r="W1812" s="34">
        <v>94</v>
      </c>
      <c r="X1812" s="34">
        <v>122</v>
      </c>
      <c r="Y1812" s="34">
        <v>123</v>
      </c>
      <c r="Z1812" s="34">
        <v>89</v>
      </c>
      <c r="AA1812" s="34">
        <v>114</v>
      </c>
      <c r="AB1812" s="34">
        <v>203</v>
      </c>
      <c r="AC1812" s="34">
        <v>148</v>
      </c>
    </row>
    <row r="1813" spans="1:29" x14ac:dyDescent="0.2">
      <c r="A1813" s="34" t="s">
        <v>62306</v>
      </c>
      <c r="B1813" s="34">
        <v>103</v>
      </c>
      <c r="C1813" s="34">
        <v>73</v>
      </c>
      <c r="D1813" s="34">
        <v>135</v>
      </c>
      <c r="E1813" s="34">
        <v>98</v>
      </c>
      <c r="F1813" s="34">
        <v>116</v>
      </c>
      <c r="G1813" s="34">
        <v>56</v>
      </c>
      <c r="H1813" s="34">
        <v>99</v>
      </c>
      <c r="I1813" s="34">
        <v>96</v>
      </c>
      <c r="J1813" s="34">
        <v>100</v>
      </c>
      <c r="K1813" s="34">
        <v>99</v>
      </c>
      <c r="L1813" s="34">
        <v>120</v>
      </c>
      <c r="M1813" s="34">
        <v>72</v>
      </c>
      <c r="N1813" s="34">
        <v>112</v>
      </c>
      <c r="O1813" s="34">
        <v>79</v>
      </c>
      <c r="P1813" s="34">
        <v>121</v>
      </c>
      <c r="Q1813" s="34">
        <v>109</v>
      </c>
      <c r="R1813" s="34">
        <v>172</v>
      </c>
      <c r="S1813" s="34">
        <v>92</v>
      </c>
      <c r="T1813" s="34">
        <v>143</v>
      </c>
      <c r="U1813" s="34">
        <v>98</v>
      </c>
      <c r="V1813" s="34">
        <v>210</v>
      </c>
      <c r="W1813" s="34">
        <v>130</v>
      </c>
      <c r="X1813" s="34">
        <v>131</v>
      </c>
      <c r="Y1813" s="34">
        <v>114</v>
      </c>
      <c r="Z1813" s="34">
        <v>112</v>
      </c>
      <c r="AA1813" s="34">
        <v>102</v>
      </c>
      <c r="AB1813" s="34">
        <v>180</v>
      </c>
      <c r="AC1813" s="34">
        <v>132</v>
      </c>
    </row>
    <row r="1814" spans="1:29" x14ac:dyDescent="0.2">
      <c r="A1814" s="34" t="s">
        <v>62307</v>
      </c>
      <c r="B1814" s="34">
        <v>139</v>
      </c>
      <c r="C1814" s="34">
        <v>145</v>
      </c>
      <c r="D1814" s="34">
        <v>179</v>
      </c>
      <c r="E1814" s="34">
        <v>140</v>
      </c>
      <c r="F1814" s="34">
        <v>184</v>
      </c>
      <c r="G1814" s="34">
        <v>174</v>
      </c>
      <c r="H1814" s="34">
        <v>191</v>
      </c>
      <c r="I1814" s="34">
        <v>148</v>
      </c>
      <c r="J1814" s="34">
        <v>179</v>
      </c>
      <c r="K1814" s="34">
        <v>137</v>
      </c>
      <c r="L1814" s="34">
        <v>157</v>
      </c>
      <c r="M1814" s="34">
        <v>125</v>
      </c>
      <c r="N1814" s="34">
        <v>179</v>
      </c>
      <c r="O1814" s="34">
        <v>144</v>
      </c>
      <c r="P1814" s="34">
        <v>197</v>
      </c>
      <c r="Q1814" s="34">
        <v>189</v>
      </c>
      <c r="R1814" s="34">
        <v>234</v>
      </c>
      <c r="S1814" s="34">
        <v>194</v>
      </c>
      <c r="T1814" s="34">
        <v>229</v>
      </c>
      <c r="U1814" s="34">
        <v>127</v>
      </c>
      <c r="V1814" s="34">
        <v>202</v>
      </c>
      <c r="W1814" s="34">
        <v>182</v>
      </c>
      <c r="X1814" s="34">
        <v>252</v>
      </c>
      <c r="Y1814" s="34">
        <v>192</v>
      </c>
      <c r="Z1814" s="34">
        <v>216</v>
      </c>
      <c r="AA1814" s="34">
        <v>193</v>
      </c>
      <c r="AB1814" s="34">
        <v>238</v>
      </c>
      <c r="AC1814" s="34">
        <v>255</v>
      </c>
    </row>
    <row r="1815" spans="1:29" x14ac:dyDescent="0.2">
      <c r="A1815" s="34" t="s">
        <v>62308</v>
      </c>
      <c r="B1815" s="34">
        <v>82</v>
      </c>
      <c r="C1815" s="34">
        <v>133</v>
      </c>
      <c r="D1815" s="34">
        <v>136</v>
      </c>
      <c r="E1815" s="34">
        <v>100</v>
      </c>
      <c r="F1815" s="34">
        <v>112</v>
      </c>
      <c r="G1815" s="34">
        <v>124</v>
      </c>
      <c r="H1815" s="34">
        <v>142</v>
      </c>
      <c r="I1815" s="34">
        <v>115</v>
      </c>
      <c r="J1815" s="34">
        <v>90</v>
      </c>
      <c r="K1815" s="34">
        <v>92</v>
      </c>
      <c r="L1815" s="34">
        <v>85</v>
      </c>
      <c r="M1815" s="34">
        <v>97</v>
      </c>
      <c r="N1815" s="34">
        <v>80</v>
      </c>
      <c r="O1815" s="34">
        <v>113</v>
      </c>
      <c r="P1815" s="34">
        <v>82</v>
      </c>
      <c r="Q1815" s="34">
        <v>156</v>
      </c>
      <c r="R1815" s="34">
        <v>112</v>
      </c>
      <c r="S1815" s="34">
        <v>153</v>
      </c>
      <c r="T1815" s="34">
        <v>136</v>
      </c>
      <c r="U1815" s="34">
        <v>134</v>
      </c>
      <c r="V1815" s="34">
        <v>146</v>
      </c>
      <c r="W1815" s="34">
        <v>157</v>
      </c>
      <c r="X1815" s="34">
        <v>153</v>
      </c>
      <c r="Y1815" s="34">
        <v>136</v>
      </c>
      <c r="Z1815" s="34">
        <v>122</v>
      </c>
      <c r="AA1815" s="34">
        <v>135</v>
      </c>
      <c r="AB1815" s="34">
        <v>136</v>
      </c>
      <c r="AC1815" s="34">
        <v>166</v>
      </c>
    </row>
    <row r="1816" spans="1:29" x14ac:dyDescent="0.2">
      <c r="A1816" s="34" t="s">
        <v>62309</v>
      </c>
      <c r="B1816" s="34">
        <v>39</v>
      </c>
      <c r="C1816" s="34">
        <v>36</v>
      </c>
      <c r="D1816" s="34">
        <v>39</v>
      </c>
      <c r="E1816" s="34">
        <v>56</v>
      </c>
      <c r="F1816" s="34">
        <v>80</v>
      </c>
      <c r="G1816" s="34">
        <v>37</v>
      </c>
      <c r="H1816" s="34">
        <v>45</v>
      </c>
      <c r="I1816" s="34">
        <v>44</v>
      </c>
      <c r="J1816" s="34">
        <v>32</v>
      </c>
      <c r="K1816" s="34">
        <v>60</v>
      </c>
      <c r="L1816" s="34">
        <v>28</v>
      </c>
      <c r="M1816" s="34">
        <v>37</v>
      </c>
      <c r="N1816" s="34">
        <v>43</v>
      </c>
      <c r="O1816" s="34">
        <v>40</v>
      </c>
      <c r="P1816" s="34">
        <v>30</v>
      </c>
      <c r="Q1816" s="34">
        <v>48</v>
      </c>
      <c r="R1816" s="34">
        <v>62</v>
      </c>
      <c r="S1816" s="34">
        <v>48</v>
      </c>
      <c r="T1816" s="34">
        <v>48</v>
      </c>
      <c r="U1816" s="34">
        <v>41</v>
      </c>
      <c r="V1816" s="34">
        <v>57</v>
      </c>
      <c r="W1816" s="34">
        <v>50</v>
      </c>
      <c r="X1816" s="34">
        <v>78</v>
      </c>
      <c r="Y1816" s="34">
        <v>51</v>
      </c>
      <c r="Z1816" s="34">
        <v>48</v>
      </c>
      <c r="AA1816" s="34">
        <v>46</v>
      </c>
      <c r="AB1816" s="34">
        <v>50</v>
      </c>
      <c r="AC1816" s="34">
        <v>63</v>
      </c>
    </row>
    <row r="1817" spans="1:29" x14ac:dyDescent="0.2">
      <c r="A1817" s="34" t="s">
        <v>62310</v>
      </c>
      <c r="B1817" s="34">
        <v>164</v>
      </c>
      <c r="C1817" s="34">
        <v>150</v>
      </c>
      <c r="D1817" s="34">
        <v>180</v>
      </c>
      <c r="E1817" s="34">
        <v>178</v>
      </c>
      <c r="F1817" s="34">
        <v>198</v>
      </c>
      <c r="G1817" s="34">
        <v>129</v>
      </c>
      <c r="H1817" s="34">
        <v>146</v>
      </c>
      <c r="I1817" s="34">
        <v>193</v>
      </c>
      <c r="J1817" s="34">
        <v>187</v>
      </c>
      <c r="K1817" s="34">
        <v>134</v>
      </c>
      <c r="L1817" s="34">
        <v>155</v>
      </c>
      <c r="M1817" s="34">
        <v>189</v>
      </c>
      <c r="N1817" s="34">
        <v>181</v>
      </c>
      <c r="O1817" s="34">
        <v>147</v>
      </c>
      <c r="P1817" s="34">
        <v>175</v>
      </c>
      <c r="Q1817" s="34">
        <v>227</v>
      </c>
      <c r="R1817" s="34">
        <v>207</v>
      </c>
      <c r="S1817" s="34">
        <v>231</v>
      </c>
      <c r="T1817" s="34">
        <v>222</v>
      </c>
      <c r="U1817" s="34">
        <v>194</v>
      </c>
      <c r="V1817" s="34">
        <v>195</v>
      </c>
      <c r="W1817" s="34">
        <v>220</v>
      </c>
      <c r="X1817" s="34">
        <v>226</v>
      </c>
      <c r="Y1817" s="34">
        <v>220</v>
      </c>
      <c r="Z1817" s="34">
        <v>209</v>
      </c>
      <c r="AA1817" s="34">
        <v>259</v>
      </c>
      <c r="AB1817" s="34">
        <v>242</v>
      </c>
      <c r="AC1817" s="34">
        <v>254</v>
      </c>
    </row>
    <row r="1818" spans="1:29" x14ac:dyDescent="0.2">
      <c r="A1818" s="34" t="s">
        <v>62311</v>
      </c>
      <c r="B1818" s="34">
        <v>191</v>
      </c>
      <c r="C1818" s="34">
        <v>204</v>
      </c>
      <c r="D1818" s="34">
        <v>251</v>
      </c>
      <c r="E1818" s="34">
        <v>189</v>
      </c>
      <c r="F1818" s="34">
        <v>279</v>
      </c>
      <c r="G1818" s="34">
        <v>160</v>
      </c>
      <c r="H1818" s="34">
        <v>235</v>
      </c>
      <c r="I1818" s="34">
        <v>186</v>
      </c>
      <c r="J1818" s="34">
        <v>257</v>
      </c>
      <c r="K1818" s="34">
        <v>187</v>
      </c>
      <c r="L1818" s="34">
        <v>282</v>
      </c>
      <c r="M1818" s="34">
        <v>170</v>
      </c>
      <c r="N1818" s="34">
        <v>246</v>
      </c>
      <c r="O1818" s="34">
        <v>168</v>
      </c>
      <c r="P1818" s="34">
        <v>248</v>
      </c>
      <c r="Q1818" s="34">
        <v>297</v>
      </c>
      <c r="R1818" s="34">
        <v>338</v>
      </c>
      <c r="S1818" s="34">
        <v>234</v>
      </c>
      <c r="T1818" s="34">
        <v>365</v>
      </c>
      <c r="U1818" s="34">
        <v>241</v>
      </c>
      <c r="V1818" s="34">
        <v>306</v>
      </c>
      <c r="W1818" s="34">
        <v>337</v>
      </c>
      <c r="X1818" s="34">
        <v>285</v>
      </c>
      <c r="Y1818" s="34">
        <v>270</v>
      </c>
      <c r="Z1818" s="34">
        <v>212</v>
      </c>
      <c r="AA1818" s="34">
        <v>285</v>
      </c>
      <c r="AB1818" s="34">
        <v>366</v>
      </c>
      <c r="AC1818" s="34">
        <v>298</v>
      </c>
    </row>
    <row r="1819" spans="1:29" x14ac:dyDescent="0.2">
      <c r="A1819" s="34" t="s">
        <v>62312</v>
      </c>
      <c r="B1819" s="34">
        <v>67</v>
      </c>
      <c r="C1819" s="34">
        <v>108</v>
      </c>
      <c r="D1819" s="34">
        <v>67</v>
      </c>
      <c r="E1819" s="34">
        <v>88</v>
      </c>
      <c r="F1819" s="34">
        <v>101</v>
      </c>
      <c r="G1819" s="34">
        <v>108</v>
      </c>
      <c r="H1819" s="34">
        <v>69</v>
      </c>
      <c r="I1819" s="34">
        <v>107</v>
      </c>
      <c r="J1819" s="34">
        <v>77</v>
      </c>
      <c r="K1819" s="34">
        <v>100</v>
      </c>
      <c r="L1819" s="34">
        <v>59</v>
      </c>
      <c r="M1819" s="34">
        <v>70</v>
      </c>
      <c r="N1819" s="34">
        <v>85</v>
      </c>
      <c r="O1819" s="34">
        <v>38</v>
      </c>
      <c r="P1819" s="34">
        <v>75</v>
      </c>
      <c r="Q1819" s="34">
        <v>115</v>
      </c>
      <c r="R1819" s="34">
        <v>96</v>
      </c>
      <c r="S1819" s="34">
        <v>87</v>
      </c>
      <c r="T1819" s="34">
        <v>85</v>
      </c>
      <c r="U1819" s="34">
        <v>90</v>
      </c>
      <c r="V1819" s="34">
        <v>130</v>
      </c>
      <c r="W1819" s="34">
        <v>82</v>
      </c>
      <c r="X1819" s="34">
        <v>129</v>
      </c>
      <c r="Y1819" s="34">
        <v>114</v>
      </c>
      <c r="Z1819" s="34">
        <v>92</v>
      </c>
      <c r="AA1819" s="34">
        <v>112</v>
      </c>
      <c r="AB1819" s="34">
        <v>101</v>
      </c>
      <c r="AC1819" s="34">
        <v>157</v>
      </c>
    </row>
    <row r="1820" spans="1:29" x14ac:dyDescent="0.2">
      <c r="A1820" s="34" t="s">
        <v>62313</v>
      </c>
      <c r="B1820" s="34">
        <v>169</v>
      </c>
      <c r="C1820" s="34">
        <v>171</v>
      </c>
      <c r="D1820" s="34">
        <v>208</v>
      </c>
      <c r="E1820" s="34">
        <v>179</v>
      </c>
      <c r="F1820" s="34">
        <v>175</v>
      </c>
      <c r="G1820" s="34">
        <v>180</v>
      </c>
      <c r="H1820" s="34">
        <v>173</v>
      </c>
      <c r="I1820" s="34">
        <v>170</v>
      </c>
      <c r="J1820" s="34">
        <v>167</v>
      </c>
      <c r="K1820" s="34">
        <v>148</v>
      </c>
      <c r="L1820" s="34">
        <v>126</v>
      </c>
      <c r="M1820" s="34">
        <v>148</v>
      </c>
      <c r="N1820" s="34">
        <v>158</v>
      </c>
      <c r="O1820" s="34">
        <v>163</v>
      </c>
      <c r="P1820" s="34">
        <v>205</v>
      </c>
      <c r="Q1820" s="34">
        <v>237</v>
      </c>
      <c r="R1820" s="34">
        <v>204</v>
      </c>
      <c r="S1820" s="34">
        <v>211</v>
      </c>
      <c r="T1820" s="34">
        <v>166</v>
      </c>
      <c r="U1820" s="34">
        <v>169</v>
      </c>
      <c r="V1820" s="34">
        <v>176</v>
      </c>
      <c r="W1820" s="34">
        <v>190</v>
      </c>
      <c r="X1820" s="34">
        <v>278</v>
      </c>
      <c r="Y1820" s="34">
        <v>182</v>
      </c>
      <c r="Z1820" s="34">
        <v>234</v>
      </c>
      <c r="AA1820" s="34">
        <v>226</v>
      </c>
      <c r="AB1820" s="34">
        <v>202</v>
      </c>
      <c r="AC1820" s="34">
        <v>284</v>
      </c>
    </row>
    <row r="1821" spans="1:29" x14ac:dyDescent="0.2">
      <c r="A1821" s="34" t="s">
        <v>62314</v>
      </c>
      <c r="B1821" s="34">
        <v>45</v>
      </c>
      <c r="C1821" s="34">
        <v>40</v>
      </c>
      <c r="D1821" s="34">
        <v>62</v>
      </c>
      <c r="E1821" s="34">
        <v>50</v>
      </c>
      <c r="F1821" s="34">
        <v>79</v>
      </c>
      <c r="G1821" s="34">
        <v>51</v>
      </c>
      <c r="H1821" s="34">
        <v>73</v>
      </c>
      <c r="I1821" s="34">
        <v>69</v>
      </c>
      <c r="J1821" s="34">
        <v>65</v>
      </c>
      <c r="K1821" s="34">
        <v>82</v>
      </c>
      <c r="L1821" s="34">
        <v>39</v>
      </c>
      <c r="M1821" s="34">
        <v>57</v>
      </c>
      <c r="N1821" s="34">
        <v>54</v>
      </c>
      <c r="O1821" s="34">
        <v>40</v>
      </c>
      <c r="P1821" s="34">
        <v>36</v>
      </c>
      <c r="Q1821" s="34">
        <v>95</v>
      </c>
      <c r="R1821" s="34">
        <v>56</v>
      </c>
      <c r="S1821" s="34">
        <v>69</v>
      </c>
      <c r="T1821" s="34">
        <v>73</v>
      </c>
      <c r="U1821" s="34">
        <v>59</v>
      </c>
      <c r="V1821" s="34">
        <v>69</v>
      </c>
      <c r="W1821" s="34">
        <v>106</v>
      </c>
      <c r="X1821" s="34">
        <v>95</v>
      </c>
      <c r="Y1821" s="34">
        <v>82</v>
      </c>
      <c r="Z1821" s="34">
        <v>68</v>
      </c>
      <c r="AA1821" s="34">
        <v>81</v>
      </c>
      <c r="AB1821" s="34">
        <v>53</v>
      </c>
      <c r="AC1821" s="34">
        <v>129</v>
      </c>
    </row>
    <row r="1822" spans="1:29" x14ac:dyDescent="0.2">
      <c r="A1822" s="34" t="s">
        <v>62315</v>
      </c>
      <c r="B1822" s="34">
        <v>1272</v>
      </c>
      <c r="C1822" s="34">
        <v>686</v>
      </c>
      <c r="D1822" s="34">
        <v>1236</v>
      </c>
      <c r="E1822" s="34">
        <v>754</v>
      </c>
      <c r="F1822" s="34">
        <v>1334</v>
      </c>
      <c r="G1822" s="34">
        <v>787</v>
      </c>
      <c r="H1822" s="34">
        <v>1424</v>
      </c>
      <c r="I1822" s="34">
        <v>783</v>
      </c>
      <c r="J1822" s="34">
        <v>1481</v>
      </c>
      <c r="K1822" s="34">
        <v>876</v>
      </c>
      <c r="L1822" s="34">
        <v>1881</v>
      </c>
      <c r="M1822" s="34">
        <v>794</v>
      </c>
      <c r="N1822" s="34">
        <v>1215</v>
      </c>
      <c r="O1822" s="34">
        <v>781</v>
      </c>
      <c r="P1822" s="34">
        <v>1411</v>
      </c>
      <c r="Q1822" s="34">
        <v>1274</v>
      </c>
      <c r="R1822" s="34">
        <v>1835</v>
      </c>
      <c r="S1822" s="34">
        <v>977</v>
      </c>
      <c r="T1822" s="34">
        <v>2496</v>
      </c>
      <c r="U1822" s="34">
        <v>1171</v>
      </c>
      <c r="V1822" s="34">
        <v>1856</v>
      </c>
      <c r="W1822" s="34">
        <v>1762</v>
      </c>
      <c r="X1822" s="34">
        <v>1618</v>
      </c>
      <c r="Y1822" s="34">
        <v>1467</v>
      </c>
      <c r="Z1822" s="34">
        <v>1323</v>
      </c>
      <c r="AA1822" s="34">
        <v>1156</v>
      </c>
      <c r="AB1822" s="34">
        <v>2310</v>
      </c>
      <c r="AC1822" s="34">
        <v>1528</v>
      </c>
    </row>
    <row r="1823" spans="1:29" x14ac:dyDescent="0.2">
      <c r="A1823" s="34" t="s">
        <v>62316</v>
      </c>
      <c r="B1823" s="34">
        <v>125</v>
      </c>
      <c r="C1823" s="34">
        <v>130</v>
      </c>
      <c r="D1823" s="34">
        <v>150</v>
      </c>
      <c r="E1823" s="34">
        <v>129</v>
      </c>
      <c r="F1823" s="34">
        <v>175</v>
      </c>
      <c r="G1823" s="34">
        <v>134</v>
      </c>
      <c r="H1823" s="34">
        <v>145</v>
      </c>
      <c r="I1823" s="34">
        <v>98</v>
      </c>
      <c r="J1823" s="34">
        <v>131</v>
      </c>
      <c r="K1823" s="34">
        <v>157</v>
      </c>
      <c r="L1823" s="34">
        <v>133</v>
      </c>
      <c r="M1823" s="34">
        <v>118</v>
      </c>
      <c r="N1823" s="34">
        <v>129</v>
      </c>
      <c r="O1823" s="34">
        <v>108</v>
      </c>
      <c r="P1823" s="34">
        <v>123</v>
      </c>
      <c r="Q1823" s="34">
        <v>181</v>
      </c>
      <c r="R1823" s="34">
        <v>181</v>
      </c>
      <c r="S1823" s="34">
        <v>191</v>
      </c>
      <c r="T1823" s="34">
        <v>123</v>
      </c>
      <c r="U1823" s="34">
        <v>144</v>
      </c>
      <c r="V1823" s="34">
        <v>174</v>
      </c>
      <c r="W1823" s="34">
        <v>164</v>
      </c>
      <c r="X1823" s="34">
        <v>171</v>
      </c>
      <c r="Y1823" s="34">
        <v>182</v>
      </c>
      <c r="Z1823" s="34">
        <v>167</v>
      </c>
      <c r="AA1823" s="34">
        <v>171</v>
      </c>
      <c r="AB1823" s="34">
        <v>167</v>
      </c>
      <c r="AC1823" s="34">
        <v>202</v>
      </c>
    </row>
    <row r="1824" spans="1:29" x14ac:dyDescent="0.2">
      <c r="A1824" s="34" t="s">
        <v>62317</v>
      </c>
      <c r="B1824" s="34">
        <v>125</v>
      </c>
      <c r="C1824" s="34">
        <v>130</v>
      </c>
      <c r="D1824" s="34">
        <v>154</v>
      </c>
      <c r="E1824" s="34">
        <v>153</v>
      </c>
      <c r="F1824" s="34">
        <v>128</v>
      </c>
      <c r="G1824" s="34">
        <v>166</v>
      </c>
      <c r="H1824" s="34">
        <v>139</v>
      </c>
      <c r="I1824" s="34">
        <v>129</v>
      </c>
      <c r="J1824" s="34">
        <v>122</v>
      </c>
      <c r="K1824" s="34">
        <v>102</v>
      </c>
      <c r="L1824" s="34">
        <v>82</v>
      </c>
      <c r="M1824" s="34">
        <v>121</v>
      </c>
      <c r="N1824" s="34">
        <v>135</v>
      </c>
      <c r="O1824" s="34">
        <v>109</v>
      </c>
      <c r="P1824" s="34">
        <v>167</v>
      </c>
      <c r="Q1824" s="34">
        <v>164</v>
      </c>
      <c r="R1824" s="34">
        <v>146</v>
      </c>
      <c r="S1824" s="34">
        <v>128</v>
      </c>
      <c r="T1824" s="34">
        <v>136</v>
      </c>
      <c r="U1824" s="34">
        <v>116</v>
      </c>
      <c r="V1824" s="34">
        <v>192</v>
      </c>
      <c r="W1824" s="34">
        <v>168</v>
      </c>
      <c r="X1824" s="34">
        <v>185</v>
      </c>
      <c r="Y1824" s="34">
        <v>160</v>
      </c>
      <c r="Z1824" s="34">
        <v>139</v>
      </c>
      <c r="AA1824" s="34">
        <v>152</v>
      </c>
      <c r="AB1824" s="34">
        <v>144</v>
      </c>
      <c r="AC1824" s="34">
        <v>229</v>
      </c>
    </row>
    <row r="1825" spans="1:29" x14ac:dyDescent="0.2">
      <c r="A1825" s="34" t="s">
        <v>62318</v>
      </c>
      <c r="B1825" s="34">
        <v>156</v>
      </c>
      <c r="C1825" s="34">
        <v>196</v>
      </c>
      <c r="D1825" s="34">
        <v>266</v>
      </c>
      <c r="E1825" s="34">
        <v>180</v>
      </c>
      <c r="F1825" s="34">
        <v>236</v>
      </c>
      <c r="G1825" s="34">
        <v>182</v>
      </c>
      <c r="H1825" s="34">
        <v>239</v>
      </c>
      <c r="I1825" s="34">
        <v>127</v>
      </c>
      <c r="J1825" s="34">
        <v>248</v>
      </c>
      <c r="K1825" s="34">
        <v>145</v>
      </c>
      <c r="L1825" s="34">
        <v>267</v>
      </c>
      <c r="M1825" s="34">
        <v>162</v>
      </c>
      <c r="N1825" s="34">
        <v>210</v>
      </c>
      <c r="O1825" s="34">
        <v>165</v>
      </c>
      <c r="P1825" s="34">
        <v>254</v>
      </c>
      <c r="Q1825" s="34">
        <v>246</v>
      </c>
      <c r="R1825" s="34">
        <v>335</v>
      </c>
      <c r="S1825" s="34">
        <v>221</v>
      </c>
      <c r="T1825" s="34">
        <v>301</v>
      </c>
      <c r="U1825" s="34">
        <v>218</v>
      </c>
      <c r="V1825" s="34">
        <v>297</v>
      </c>
      <c r="W1825" s="34">
        <v>233</v>
      </c>
      <c r="X1825" s="34">
        <v>289</v>
      </c>
      <c r="Y1825" s="34">
        <v>245</v>
      </c>
      <c r="Z1825" s="34">
        <v>249</v>
      </c>
      <c r="AA1825" s="34">
        <v>197</v>
      </c>
      <c r="AB1825" s="34">
        <v>384</v>
      </c>
      <c r="AC1825" s="34">
        <v>262</v>
      </c>
    </row>
    <row r="1826" spans="1:29" x14ac:dyDescent="0.2">
      <c r="A1826" s="34" t="s">
        <v>62319</v>
      </c>
      <c r="B1826" s="34">
        <v>67</v>
      </c>
      <c r="C1826" s="34">
        <v>62</v>
      </c>
      <c r="D1826" s="34">
        <v>76</v>
      </c>
      <c r="E1826" s="34">
        <v>80</v>
      </c>
      <c r="F1826" s="34">
        <v>63</v>
      </c>
      <c r="G1826" s="34">
        <v>45</v>
      </c>
      <c r="H1826" s="34">
        <v>60</v>
      </c>
      <c r="I1826" s="34">
        <v>54</v>
      </c>
      <c r="J1826" s="34">
        <v>52</v>
      </c>
      <c r="K1826" s="34">
        <v>67</v>
      </c>
      <c r="L1826" s="34">
        <v>48</v>
      </c>
      <c r="M1826" s="34">
        <v>60</v>
      </c>
      <c r="N1826" s="34">
        <v>64</v>
      </c>
      <c r="O1826" s="34">
        <v>55</v>
      </c>
      <c r="P1826" s="34">
        <v>84</v>
      </c>
      <c r="Q1826" s="34">
        <v>83</v>
      </c>
      <c r="R1826" s="34">
        <v>88</v>
      </c>
      <c r="S1826" s="34">
        <v>69</v>
      </c>
      <c r="T1826" s="34">
        <v>53</v>
      </c>
      <c r="U1826" s="34">
        <v>60</v>
      </c>
      <c r="V1826" s="34">
        <v>98</v>
      </c>
      <c r="W1826" s="34">
        <v>59</v>
      </c>
      <c r="X1826" s="34">
        <v>83</v>
      </c>
      <c r="Y1826" s="34">
        <v>58</v>
      </c>
      <c r="Z1826" s="34">
        <v>87</v>
      </c>
      <c r="AA1826" s="34">
        <v>86</v>
      </c>
      <c r="AB1826" s="34">
        <v>40</v>
      </c>
      <c r="AC1826" s="34">
        <v>108</v>
      </c>
    </row>
    <row r="1827" spans="1:29" x14ac:dyDescent="0.2">
      <c r="A1827" s="34" t="s">
        <v>62320</v>
      </c>
      <c r="B1827" s="34">
        <v>84</v>
      </c>
      <c r="C1827" s="34">
        <v>87</v>
      </c>
      <c r="D1827" s="34">
        <v>128</v>
      </c>
      <c r="E1827" s="34">
        <v>93</v>
      </c>
      <c r="F1827" s="34">
        <v>117</v>
      </c>
      <c r="G1827" s="34">
        <v>79</v>
      </c>
      <c r="H1827" s="34">
        <v>103</v>
      </c>
      <c r="I1827" s="34">
        <v>114</v>
      </c>
      <c r="J1827" s="34">
        <v>81</v>
      </c>
      <c r="K1827" s="34">
        <v>98</v>
      </c>
      <c r="L1827" s="34">
        <v>53</v>
      </c>
      <c r="M1827" s="34">
        <v>88</v>
      </c>
      <c r="N1827" s="34">
        <v>96</v>
      </c>
      <c r="O1827" s="34">
        <v>85</v>
      </c>
      <c r="P1827" s="34">
        <v>85</v>
      </c>
      <c r="Q1827" s="34">
        <v>113</v>
      </c>
      <c r="R1827" s="34">
        <v>133</v>
      </c>
      <c r="S1827" s="34">
        <v>134</v>
      </c>
      <c r="T1827" s="34">
        <v>96</v>
      </c>
      <c r="U1827" s="34">
        <v>65</v>
      </c>
      <c r="V1827" s="34">
        <v>118</v>
      </c>
      <c r="W1827" s="34">
        <v>85</v>
      </c>
      <c r="X1827" s="34">
        <v>174</v>
      </c>
      <c r="Y1827" s="34">
        <v>114</v>
      </c>
      <c r="Z1827" s="34">
        <v>99</v>
      </c>
      <c r="AA1827" s="34">
        <v>94</v>
      </c>
      <c r="AB1827" s="34">
        <v>116</v>
      </c>
      <c r="AC1827" s="34">
        <v>196</v>
      </c>
    </row>
    <row r="1828" spans="1:29" x14ac:dyDescent="0.2">
      <c r="A1828" s="34" t="s">
        <v>62321</v>
      </c>
      <c r="B1828" s="34">
        <v>56</v>
      </c>
      <c r="C1828" s="34">
        <v>15</v>
      </c>
      <c r="D1828" s="34">
        <v>24</v>
      </c>
      <c r="E1828" s="34">
        <v>15</v>
      </c>
      <c r="F1828" s="34">
        <v>33</v>
      </c>
      <c r="G1828" s="34">
        <v>26</v>
      </c>
      <c r="H1828" s="34">
        <v>28</v>
      </c>
      <c r="I1828" s="34">
        <v>22</v>
      </c>
      <c r="J1828" s="34">
        <v>20</v>
      </c>
      <c r="K1828" s="34">
        <v>22</v>
      </c>
      <c r="L1828" s="34">
        <v>23</v>
      </c>
      <c r="M1828" s="34">
        <v>23</v>
      </c>
      <c r="N1828" s="34">
        <v>20</v>
      </c>
      <c r="O1828" s="34">
        <v>29</v>
      </c>
      <c r="P1828" s="34">
        <v>37</v>
      </c>
      <c r="Q1828" s="34">
        <v>48</v>
      </c>
      <c r="R1828" s="34">
        <v>20</v>
      </c>
      <c r="S1828" s="34">
        <v>37</v>
      </c>
      <c r="T1828" s="34">
        <v>35</v>
      </c>
      <c r="U1828" s="34">
        <v>37</v>
      </c>
      <c r="V1828" s="34">
        <v>36</v>
      </c>
      <c r="W1828" s="34">
        <v>34</v>
      </c>
      <c r="X1828" s="34">
        <v>35</v>
      </c>
      <c r="Y1828" s="34">
        <v>18</v>
      </c>
      <c r="Z1828" s="34">
        <v>27</v>
      </c>
      <c r="AA1828" s="34">
        <v>22</v>
      </c>
      <c r="AB1828" s="34">
        <v>36</v>
      </c>
      <c r="AC1828" s="34">
        <v>31</v>
      </c>
    </row>
    <row r="1829" spans="1:29" x14ac:dyDescent="0.2">
      <c r="A1829" s="34" t="s">
        <v>62322</v>
      </c>
      <c r="B1829" s="34">
        <v>151</v>
      </c>
      <c r="C1829" s="34">
        <v>122</v>
      </c>
      <c r="D1829" s="34">
        <v>179</v>
      </c>
      <c r="E1829" s="34">
        <v>158</v>
      </c>
      <c r="F1829" s="34">
        <v>188</v>
      </c>
      <c r="G1829" s="34">
        <v>143</v>
      </c>
      <c r="H1829" s="34">
        <v>141</v>
      </c>
      <c r="I1829" s="34">
        <v>137</v>
      </c>
      <c r="J1829" s="34">
        <v>120</v>
      </c>
      <c r="K1829" s="34">
        <v>98</v>
      </c>
      <c r="L1829" s="34">
        <v>168</v>
      </c>
      <c r="M1829" s="34">
        <v>160</v>
      </c>
      <c r="N1829" s="34">
        <v>138</v>
      </c>
      <c r="O1829" s="34">
        <v>96</v>
      </c>
      <c r="P1829" s="34">
        <v>163</v>
      </c>
      <c r="Q1829" s="34">
        <v>193</v>
      </c>
      <c r="R1829" s="34">
        <v>196</v>
      </c>
      <c r="S1829" s="34">
        <v>140</v>
      </c>
      <c r="T1829" s="34">
        <v>213</v>
      </c>
      <c r="U1829" s="34">
        <v>107</v>
      </c>
      <c r="V1829" s="34">
        <v>173</v>
      </c>
      <c r="W1829" s="34">
        <v>176</v>
      </c>
      <c r="X1829" s="34">
        <v>194</v>
      </c>
      <c r="Y1829" s="34">
        <v>209</v>
      </c>
      <c r="Z1829" s="34">
        <v>194</v>
      </c>
      <c r="AA1829" s="34">
        <v>158</v>
      </c>
      <c r="AB1829" s="34">
        <v>190</v>
      </c>
      <c r="AC1829" s="34">
        <v>229</v>
      </c>
    </row>
    <row r="1830" spans="1:29" x14ac:dyDescent="0.2">
      <c r="A1830" s="34" t="s">
        <v>62323</v>
      </c>
      <c r="B1830" s="34">
        <v>136</v>
      </c>
      <c r="C1830" s="34">
        <v>132</v>
      </c>
      <c r="D1830" s="34">
        <v>170</v>
      </c>
      <c r="E1830" s="34">
        <v>161</v>
      </c>
      <c r="F1830" s="34">
        <v>176</v>
      </c>
      <c r="G1830" s="34">
        <v>192</v>
      </c>
      <c r="H1830" s="34">
        <v>167</v>
      </c>
      <c r="I1830" s="34">
        <v>126</v>
      </c>
      <c r="J1830" s="34">
        <v>134</v>
      </c>
      <c r="K1830" s="34">
        <v>135</v>
      </c>
      <c r="L1830" s="34">
        <v>102</v>
      </c>
      <c r="M1830" s="34">
        <v>119</v>
      </c>
      <c r="N1830" s="34">
        <v>140</v>
      </c>
      <c r="O1830" s="34">
        <v>113</v>
      </c>
      <c r="P1830" s="34">
        <v>123</v>
      </c>
      <c r="Q1830" s="34">
        <v>162</v>
      </c>
      <c r="R1830" s="34">
        <v>185</v>
      </c>
      <c r="S1830" s="34">
        <v>179</v>
      </c>
      <c r="T1830" s="34">
        <v>209</v>
      </c>
      <c r="U1830" s="34">
        <v>133</v>
      </c>
      <c r="V1830" s="34">
        <v>212</v>
      </c>
      <c r="W1830" s="34">
        <v>121</v>
      </c>
      <c r="X1830" s="34">
        <v>222</v>
      </c>
      <c r="Y1830" s="34">
        <v>160</v>
      </c>
      <c r="Z1830" s="34">
        <v>216</v>
      </c>
      <c r="AA1830" s="34">
        <v>201</v>
      </c>
      <c r="AB1830" s="34">
        <v>204</v>
      </c>
      <c r="AC1830" s="34">
        <v>242</v>
      </c>
    </row>
    <row r="1831" spans="1:29" x14ac:dyDescent="0.2">
      <c r="A1831" s="34" t="s">
        <v>62324</v>
      </c>
      <c r="B1831" s="34">
        <v>14</v>
      </c>
      <c r="C1831" s="34">
        <v>0</v>
      </c>
      <c r="D1831" s="34">
        <v>3</v>
      </c>
      <c r="E1831" s="34">
        <v>1</v>
      </c>
      <c r="F1831" s="34">
        <v>9</v>
      </c>
      <c r="G1831" s="34">
        <v>2</v>
      </c>
      <c r="H1831" s="34">
        <v>2</v>
      </c>
      <c r="I1831" s="34">
        <v>11</v>
      </c>
      <c r="J1831" s="34">
        <v>7</v>
      </c>
      <c r="K1831" s="34">
        <v>13</v>
      </c>
      <c r="L1831" s="34">
        <v>2</v>
      </c>
      <c r="M1831" s="34">
        <v>11</v>
      </c>
      <c r="N1831" s="34">
        <v>1</v>
      </c>
      <c r="O1831" s="34">
        <v>2</v>
      </c>
      <c r="P1831" s="34">
        <v>2</v>
      </c>
      <c r="Q1831" s="34">
        <v>10</v>
      </c>
      <c r="R1831" s="34">
        <v>1</v>
      </c>
      <c r="S1831" s="34">
        <v>10</v>
      </c>
      <c r="T1831" s="34">
        <v>0</v>
      </c>
      <c r="U1831" s="34">
        <v>3</v>
      </c>
      <c r="V1831" s="34">
        <v>4</v>
      </c>
      <c r="W1831" s="34">
        <v>2</v>
      </c>
      <c r="X1831" s="34">
        <v>11</v>
      </c>
      <c r="Y1831" s="34">
        <v>0</v>
      </c>
      <c r="Z1831" s="34">
        <v>11</v>
      </c>
      <c r="AA1831" s="34">
        <v>3</v>
      </c>
      <c r="AB1831" s="34">
        <v>1</v>
      </c>
      <c r="AC1831" s="34">
        <v>2</v>
      </c>
    </row>
    <row r="1832" spans="1:29" x14ac:dyDescent="0.2">
      <c r="A1832" s="34" t="s">
        <v>62325</v>
      </c>
      <c r="B1832" s="34">
        <v>76</v>
      </c>
      <c r="C1832" s="34">
        <v>49</v>
      </c>
      <c r="D1832" s="34">
        <v>48</v>
      </c>
      <c r="E1832" s="34">
        <v>56</v>
      </c>
      <c r="F1832" s="34">
        <v>36</v>
      </c>
      <c r="G1832" s="34">
        <v>40</v>
      </c>
      <c r="H1832" s="34">
        <v>60</v>
      </c>
      <c r="I1832" s="34">
        <v>32</v>
      </c>
      <c r="J1832" s="34">
        <v>33</v>
      </c>
      <c r="K1832" s="34">
        <v>48</v>
      </c>
      <c r="L1832" s="34">
        <v>26</v>
      </c>
      <c r="M1832" s="34">
        <v>40</v>
      </c>
      <c r="N1832" s="34">
        <v>29</v>
      </c>
      <c r="O1832" s="34">
        <v>34</v>
      </c>
      <c r="P1832" s="34">
        <v>34</v>
      </c>
      <c r="Q1832" s="34">
        <v>46</v>
      </c>
      <c r="R1832" s="34">
        <v>54</v>
      </c>
      <c r="S1832" s="34">
        <v>55</v>
      </c>
      <c r="T1832" s="34">
        <v>76</v>
      </c>
      <c r="U1832" s="34">
        <v>49</v>
      </c>
      <c r="V1832" s="34">
        <v>38</v>
      </c>
      <c r="W1832" s="34">
        <v>68</v>
      </c>
      <c r="X1832" s="34">
        <v>52</v>
      </c>
      <c r="Y1832" s="34">
        <v>52</v>
      </c>
      <c r="Z1832" s="34">
        <v>48</v>
      </c>
      <c r="AA1832" s="34">
        <v>48</v>
      </c>
      <c r="AB1832" s="34">
        <v>27</v>
      </c>
      <c r="AC1832" s="34">
        <v>57</v>
      </c>
    </row>
    <row r="1833" spans="1:29" x14ac:dyDescent="0.2">
      <c r="A1833" s="34" t="s">
        <v>62326</v>
      </c>
      <c r="B1833" s="34">
        <v>118</v>
      </c>
      <c r="C1833" s="34">
        <v>58</v>
      </c>
      <c r="D1833" s="34">
        <v>81</v>
      </c>
      <c r="E1833" s="34">
        <v>78</v>
      </c>
      <c r="F1833" s="34">
        <v>102</v>
      </c>
      <c r="G1833" s="34">
        <v>81</v>
      </c>
      <c r="H1833" s="34">
        <v>89</v>
      </c>
      <c r="I1833" s="34">
        <v>53</v>
      </c>
      <c r="J1833" s="34">
        <v>75</v>
      </c>
      <c r="K1833" s="34">
        <v>55</v>
      </c>
      <c r="L1833" s="34">
        <v>101</v>
      </c>
      <c r="M1833" s="34">
        <v>57</v>
      </c>
      <c r="N1833" s="34">
        <v>97</v>
      </c>
      <c r="O1833" s="34">
        <v>48</v>
      </c>
      <c r="P1833" s="34">
        <v>81</v>
      </c>
      <c r="Q1833" s="34">
        <v>82</v>
      </c>
      <c r="R1833" s="34">
        <v>116</v>
      </c>
      <c r="S1833" s="34">
        <v>96</v>
      </c>
      <c r="T1833" s="34">
        <v>152</v>
      </c>
      <c r="U1833" s="34">
        <v>76</v>
      </c>
      <c r="V1833" s="34">
        <v>127</v>
      </c>
      <c r="W1833" s="34">
        <v>96</v>
      </c>
      <c r="X1833" s="34">
        <v>142</v>
      </c>
      <c r="Y1833" s="34">
        <v>96</v>
      </c>
      <c r="Z1833" s="34">
        <v>95</v>
      </c>
      <c r="AA1833" s="34">
        <v>63</v>
      </c>
      <c r="AB1833" s="34">
        <v>150</v>
      </c>
      <c r="AC1833" s="34">
        <v>112</v>
      </c>
    </row>
    <row r="1834" spans="1:29" x14ac:dyDescent="0.2">
      <c r="A1834" s="34" t="s">
        <v>62327</v>
      </c>
      <c r="B1834" s="34">
        <v>121</v>
      </c>
      <c r="C1834" s="34">
        <v>81</v>
      </c>
      <c r="D1834" s="34">
        <v>160</v>
      </c>
      <c r="E1834" s="34">
        <v>99</v>
      </c>
      <c r="F1834" s="34">
        <v>185</v>
      </c>
      <c r="G1834" s="34">
        <v>108</v>
      </c>
      <c r="H1834" s="34">
        <v>193</v>
      </c>
      <c r="I1834" s="34">
        <v>131</v>
      </c>
      <c r="J1834" s="34">
        <v>143</v>
      </c>
      <c r="K1834" s="34">
        <v>99</v>
      </c>
      <c r="L1834" s="34">
        <v>127</v>
      </c>
      <c r="M1834" s="34">
        <v>63</v>
      </c>
      <c r="N1834" s="34">
        <v>136</v>
      </c>
      <c r="O1834" s="34">
        <v>117</v>
      </c>
      <c r="P1834" s="34">
        <v>134</v>
      </c>
      <c r="Q1834" s="34">
        <v>153</v>
      </c>
      <c r="R1834" s="34">
        <v>195</v>
      </c>
      <c r="S1834" s="34">
        <v>145</v>
      </c>
      <c r="T1834" s="34">
        <v>189</v>
      </c>
      <c r="U1834" s="34">
        <v>131</v>
      </c>
      <c r="V1834" s="34">
        <v>143</v>
      </c>
      <c r="W1834" s="34">
        <v>164</v>
      </c>
      <c r="X1834" s="34">
        <v>199</v>
      </c>
      <c r="Y1834" s="34">
        <v>112</v>
      </c>
      <c r="Z1834" s="34">
        <v>206</v>
      </c>
      <c r="AA1834" s="34">
        <v>128</v>
      </c>
      <c r="AB1834" s="34">
        <v>158</v>
      </c>
      <c r="AC1834" s="34">
        <v>174</v>
      </c>
    </row>
    <row r="1835" spans="1:29" x14ac:dyDescent="0.2">
      <c r="A1835" s="34" t="s">
        <v>62328</v>
      </c>
      <c r="B1835" s="34">
        <v>94</v>
      </c>
      <c r="C1835" s="34">
        <v>74</v>
      </c>
      <c r="D1835" s="34">
        <v>122</v>
      </c>
      <c r="E1835" s="34">
        <v>107</v>
      </c>
      <c r="F1835" s="34">
        <v>127</v>
      </c>
      <c r="G1835" s="34">
        <v>91</v>
      </c>
      <c r="H1835" s="34">
        <v>82</v>
      </c>
      <c r="I1835" s="34">
        <v>55</v>
      </c>
      <c r="J1835" s="34">
        <v>137</v>
      </c>
      <c r="K1835" s="34">
        <v>74</v>
      </c>
      <c r="L1835" s="34">
        <v>122</v>
      </c>
      <c r="M1835" s="34">
        <v>88</v>
      </c>
      <c r="N1835" s="34">
        <v>128</v>
      </c>
      <c r="O1835" s="34">
        <v>90</v>
      </c>
      <c r="P1835" s="34">
        <v>111</v>
      </c>
      <c r="Q1835" s="34">
        <v>132</v>
      </c>
      <c r="R1835" s="34">
        <v>149</v>
      </c>
      <c r="S1835" s="34">
        <v>86</v>
      </c>
      <c r="T1835" s="34">
        <v>123</v>
      </c>
      <c r="U1835" s="34">
        <v>106</v>
      </c>
      <c r="V1835" s="34">
        <v>134</v>
      </c>
      <c r="W1835" s="34">
        <v>115</v>
      </c>
      <c r="X1835" s="34">
        <v>163</v>
      </c>
      <c r="Y1835" s="34">
        <v>133</v>
      </c>
      <c r="Z1835" s="34">
        <v>141</v>
      </c>
      <c r="AA1835" s="34">
        <v>95</v>
      </c>
      <c r="AB1835" s="34">
        <v>177</v>
      </c>
      <c r="AC1835" s="34">
        <v>137</v>
      </c>
    </row>
    <row r="1836" spans="1:29" x14ac:dyDescent="0.2">
      <c r="A1836" s="34" t="s">
        <v>62329</v>
      </c>
      <c r="B1836" s="34">
        <v>205</v>
      </c>
      <c r="C1836" s="34">
        <v>106</v>
      </c>
      <c r="D1836" s="34">
        <v>180</v>
      </c>
      <c r="E1836" s="34">
        <v>109</v>
      </c>
      <c r="F1836" s="34">
        <v>153</v>
      </c>
      <c r="G1836" s="34">
        <v>83</v>
      </c>
      <c r="H1836" s="34">
        <v>188</v>
      </c>
      <c r="I1836" s="34">
        <v>88</v>
      </c>
      <c r="J1836" s="34">
        <v>152</v>
      </c>
      <c r="K1836" s="34">
        <v>80</v>
      </c>
      <c r="L1836" s="34">
        <v>157</v>
      </c>
      <c r="M1836" s="34">
        <v>83</v>
      </c>
      <c r="N1836" s="34">
        <v>133</v>
      </c>
      <c r="O1836" s="34">
        <v>100</v>
      </c>
      <c r="P1836" s="34">
        <v>148</v>
      </c>
      <c r="Q1836" s="34">
        <v>155</v>
      </c>
      <c r="R1836" s="34">
        <v>260</v>
      </c>
      <c r="S1836" s="34">
        <v>126</v>
      </c>
      <c r="T1836" s="34">
        <v>263</v>
      </c>
      <c r="U1836" s="34">
        <v>102</v>
      </c>
      <c r="V1836" s="34">
        <v>248</v>
      </c>
      <c r="W1836" s="34">
        <v>144</v>
      </c>
      <c r="X1836" s="34">
        <v>207</v>
      </c>
      <c r="Y1836" s="34">
        <v>192</v>
      </c>
      <c r="Z1836" s="34">
        <v>152</v>
      </c>
      <c r="AA1836" s="34">
        <v>136</v>
      </c>
      <c r="AB1836" s="34">
        <v>261</v>
      </c>
      <c r="AC1836" s="34">
        <v>224</v>
      </c>
    </row>
    <row r="1837" spans="1:29" x14ac:dyDescent="0.2">
      <c r="A1837" s="34" t="s">
        <v>62330</v>
      </c>
      <c r="B1837" s="34">
        <v>86</v>
      </c>
      <c r="C1837" s="34">
        <v>89</v>
      </c>
      <c r="D1837" s="34">
        <v>167</v>
      </c>
      <c r="E1837" s="34">
        <v>137</v>
      </c>
      <c r="F1837" s="34">
        <v>155</v>
      </c>
      <c r="G1837" s="34">
        <v>133</v>
      </c>
      <c r="H1837" s="34">
        <v>161</v>
      </c>
      <c r="I1837" s="34">
        <v>102</v>
      </c>
      <c r="J1837" s="34">
        <v>127</v>
      </c>
      <c r="K1837" s="34">
        <v>116</v>
      </c>
      <c r="L1837" s="34">
        <v>113</v>
      </c>
      <c r="M1837" s="34">
        <v>122</v>
      </c>
      <c r="N1837" s="34">
        <v>132</v>
      </c>
      <c r="O1837" s="34">
        <v>103</v>
      </c>
      <c r="P1837" s="34">
        <v>132</v>
      </c>
      <c r="Q1837" s="34">
        <v>128</v>
      </c>
      <c r="R1837" s="34">
        <v>183</v>
      </c>
      <c r="S1837" s="34">
        <v>168</v>
      </c>
      <c r="T1837" s="34">
        <v>117</v>
      </c>
      <c r="U1837" s="34">
        <v>109</v>
      </c>
      <c r="V1837" s="34">
        <v>156</v>
      </c>
      <c r="W1837" s="34">
        <v>151</v>
      </c>
      <c r="X1837" s="34">
        <v>241</v>
      </c>
      <c r="Y1837" s="34">
        <v>171</v>
      </c>
      <c r="Z1837" s="34">
        <v>140</v>
      </c>
      <c r="AA1837" s="34">
        <v>146</v>
      </c>
      <c r="AB1837" s="34">
        <v>164</v>
      </c>
      <c r="AC1837" s="34">
        <v>214</v>
      </c>
    </row>
    <row r="1838" spans="1:29" x14ac:dyDescent="0.2">
      <c r="A1838" s="34" t="s">
        <v>62331</v>
      </c>
      <c r="B1838" s="34">
        <v>109</v>
      </c>
      <c r="C1838" s="34">
        <v>93</v>
      </c>
      <c r="D1838" s="34">
        <v>87</v>
      </c>
      <c r="E1838" s="34">
        <v>61</v>
      </c>
      <c r="F1838" s="34">
        <v>111</v>
      </c>
      <c r="G1838" s="34">
        <v>69</v>
      </c>
      <c r="H1838" s="34">
        <v>115</v>
      </c>
      <c r="I1838" s="34">
        <v>102</v>
      </c>
      <c r="J1838" s="34">
        <v>83</v>
      </c>
      <c r="K1838" s="34">
        <v>76</v>
      </c>
      <c r="L1838" s="34">
        <v>91</v>
      </c>
      <c r="M1838" s="34">
        <v>86</v>
      </c>
      <c r="N1838" s="34">
        <v>92</v>
      </c>
      <c r="O1838" s="34">
        <v>88</v>
      </c>
      <c r="P1838" s="34">
        <v>79</v>
      </c>
      <c r="Q1838" s="34">
        <v>106</v>
      </c>
      <c r="R1838" s="34">
        <v>122</v>
      </c>
      <c r="S1838" s="34">
        <v>100</v>
      </c>
      <c r="T1838" s="34">
        <v>140</v>
      </c>
      <c r="U1838" s="34">
        <v>107</v>
      </c>
      <c r="V1838" s="34">
        <v>121</v>
      </c>
      <c r="W1838" s="34">
        <v>147</v>
      </c>
      <c r="X1838" s="34">
        <v>125</v>
      </c>
      <c r="Y1838" s="34">
        <v>141</v>
      </c>
      <c r="Z1838" s="34">
        <v>115</v>
      </c>
      <c r="AA1838" s="34">
        <v>121</v>
      </c>
      <c r="AB1838" s="34">
        <v>155</v>
      </c>
      <c r="AC1838" s="34">
        <v>161</v>
      </c>
    </row>
    <row r="1839" spans="1:29" x14ac:dyDescent="0.2">
      <c r="A1839" s="34" t="s">
        <v>62332</v>
      </c>
      <c r="B1839" s="34">
        <v>70</v>
      </c>
      <c r="C1839" s="34">
        <v>44</v>
      </c>
      <c r="D1839" s="34">
        <v>116</v>
      </c>
      <c r="E1839" s="34">
        <v>48</v>
      </c>
      <c r="F1839" s="34">
        <v>100</v>
      </c>
      <c r="G1839" s="34">
        <v>58</v>
      </c>
      <c r="H1839" s="34">
        <v>100</v>
      </c>
      <c r="I1839" s="34">
        <v>67</v>
      </c>
      <c r="J1839" s="34">
        <v>87</v>
      </c>
      <c r="K1839" s="34">
        <v>77</v>
      </c>
      <c r="L1839" s="34">
        <v>70</v>
      </c>
      <c r="M1839" s="34">
        <v>56</v>
      </c>
      <c r="N1839" s="34">
        <v>108</v>
      </c>
      <c r="O1839" s="34">
        <v>40</v>
      </c>
      <c r="P1839" s="34">
        <v>101</v>
      </c>
      <c r="Q1839" s="34">
        <v>72</v>
      </c>
      <c r="R1839" s="34">
        <v>98</v>
      </c>
      <c r="S1839" s="34">
        <v>72</v>
      </c>
      <c r="T1839" s="34">
        <v>113</v>
      </c>
      <c r="U1839" s="34">
        <v>50</v>
      </c>
      <c r="V1839" s="34">
        <v>102</v>
      </c>
      <c r="W1839" s="34">
        <v>73</v>
      </c>
      <c r="X1839" s="34">
        <v>137</v>
      </c>
      <c r="Y1839" s="34">
        <v>67</v>
      </c>
      <c r="Z1839" s="34">
        <v>93</v>
      </c>
      <c r="AA1839" s="34">
        <v>74</v>
      </c>
      <c r="AB1839" s="34">
        <v>127</v>
      </c>
      <c r="AC1839" s="34">
        <v>81</v>
      </c>
    </row>
    <row r="1840" spans="1:29" x14ac:dyDescent="0.2">
      <c r="A1840" s="34" t="s">
        <v>62333</v>
      </c>
      <c r="B1840" s="34">
        <v>77</v>
      </c>
      <c r="C1840" s="34">
        <v>46</v>
      </c>
      <c r="D1840" s="34">
        <v>51</v>
      </c>
      <c r="E1840" s="34">
        <v>31</v>
      </c>
      <c r="F1840" s="34">
        <v>39</v>
      </c>
      <c r="G1840" s="34">
        <v>42</v>
      </c>
      <c r="H1840" s="34">
        <v>57</v>
      </c>
      <c r="I1840" s="34">
        <v>31</v>
      </c>
      <c r="J1840" s="34">
        <v>58</v>
      </c>
      <c r="K1840" s="34">
        <v>52</v>
      </c>
      <c r="L1840" s="34">
        <v>44</v>
      </c>
      <c r="M1840" s="34">
        <v>24</v>
      </c>
      <c r="N1840" s="34">
        <v>49</v>
      </c>
      <c r="O1840" s="34">
        <v>51</v>
      </c>
      <c r="P1840" s="34">
        <v>37</v>
      </c>
      <c r="Q1840" s="34">
        <v>48</v>
      </c>
      <c r="R1840" s="34">
        <v>51</v>
      </c>
      <c r="S1840" s="34">
        <v>54</v>
      </c>
      <c r="T1840" s="34">
        <v>55</v>
      </c>
      <c r="U1840" s="34">
        <v>39</v>
      </c>
      <c r="V1840" s="34">
        <v>66</v>
      </c>
      <c r="W1840" s="34">
        <v>79</v>
      </c>
      <c r="X1840" s="34">
        <v>59</v>
      </c>
      <c r="Y1840" s="34">
        <v>71</v>
      </c>
      <c r="Z1840" s="34">
        <v>54</v>
      </c>
      <c r="AA1840" s="34">
        <v>40</v>
      </c>
      <c r="AB1840" s="34">
        <v>67</v>
      </c>
      <c r="AC1840" s="34">
        <v>60</v>
      </c>
    </row>
    <row r="1841" spans="1:29" x14ac:dyDescent="0.2">
      <c r="A1841" s="34" t="s">
        <v>62334</v>
      </c>
      <c r="B1841" s="34">
        <v>65</v>
      </c>
      <c r="C1841" s="34">
        <v>34</v>
      </c>
      <c r="D1841" s="34">
        <v>36</v>
      </c>
      <c r="E1841" s="34">
        <v>32</v>
      </c>
      <c r="F1841" s="34">
        <v>48</v>
      </c>
      <c r="G1841" s="34">
        <v>25</v>
      </c>
      <c r="H1841" s="34">
        <v>30</v>
      </c>
      <c r="I1841" s="34">
        <v>40</v>
      </c>
      <c r="J1841" s="34">
        <v>34</v>
      </c>
      <c r="K1841" s="34">
        <v>39</v>
      </c>
      <c r="L1841" s="34">
        <v>35</v>
      </c>
      <c r="M1841" s="34">
        <v>50</v>
      </c>
      <c r="N1841" s="34">
        <v>50</v>
      </c>
      <c r="O1841" s="34">
        <v>50</v>
      </c>
      <c r="P1841" s="34">
        <v>39</v>
      </c>
      <c r="Q1841" s="34">
        <v>52</v>
      </c>
      <c r="R1841" s="34">
        <v>32</v>
      </c>
      <c r="S1841" s="34">
        <v>55</v>
      </c>
      <c r="T1841" s="34">
        <v>38</v>
      </c>
      <c r="U1841" s="34">
        <v>43</v>
      </c>
      <c r="V1841" s="34">
        <v>30</v>
      </c>
      <c r="W1841" s="34">
        <v>51</v>
      </c>
      <c r="X1841" s="34">
        <v>64</v>
      </c>
      <c r="Y1841" s="34">
        <v>36</v>
      </c>
      <c r="Z1841" s="34">
        <v>46</v>
      </c>
      <c r="AA1841" s="34">
        <v>52</v>
      </c>
      <c r="AB1841" s="34">
        <v>48</v>
      </c>
      <c r="AC1841" s="34">
        <v>73</v>
      </c>
    </row>
    <row r="1842" spans="1:29" x14ac:dyDescent="0.2">
      <c r="A1842" s="34" t="s">
        <v>62335</v>
      </c>
      <c r="B1842" s="34">
        <v>390</v>
      </c>
      <c r="C1842" s="34">
        <v>313</v>
      </c>
      <c r="D1842" s="34">
        <v>485</v>
      </c>
      <c r="E1842" s="34">
        <v>274</v>
      </c>
      <c r="F1842" s="34">
        <v>408</v>
      </c>
      <c r="G1842" s="34">
        <v>296</v>
      </c>
      <c r="H1842" s="34">
        <v>468</v>
      </c>
      <c r="I1842" s="34">
        <v>297</v>
      </c>
      <c r="J1842" s="34">
        <v>440</v>
      </c>
      <c r="K1842" s="34">
        <v>377</v>
      </c>
      <c r="L1842" s="34">
        <v>450</v>
      </c>
      <c r="M1842" s="34">
        <v>279</v>
      </c>
      <c r="N1842" s="34">
        <v>388</v>
      </c>
      <c r="O1842" s="34">
        <v>277</v>
      </c>
      <c r="P1842" s="34">
        <v>456</v>
      </c>
      <c r="Q1842" s="34">
        <v>490</v>
      </c>
      <c r="R1842" s="34">
        <v>619</v>
      </c>
      <c r="S1842" s="34">
        <v>433</v>
      </c>
      <c r="T1842" s="34">
        <v>595</v>
      </c>
      <c r="U1842" s="34">
        <v>375</v>
      </c>
      <c r="V1842" s="34">
        <v>472</v>
      </c>
      <c r="W1842" s="34">
        <v>419</v>
      </c>
      <c r="X1842" s="34">
        <v>512</v>
      </c>
      <c r="Y1842" s="34">
        <v>447</v>
      </c>
      <c r="Z1842" s="34">
        <v>446</v>
      </c>
      <c r="AA1842" s="34">
        <v>423</v>
      </c>
      <c r="AB1842" s="34">
        <v>640</v>
      </c>
      <c r="AC1842" s="34">
        <v>547</v>
      </c>
    </row>
    <row r="1843" spans="1:29" x14ac:dyDescent="0.2">
      <c r="A1843" s="34" t="s">
        <v>62336</v>
      </c>
      <c r="B1843" s="34">
        <v>137</v>
      </c>
      <c r="C1843" s="34">
        <v>179</v>
      </c>
      <c r="D1843" s="34">
        <v>156</v>
      </c>
      <c r="E1843" s="34">
        <v>166</v>
      </c>
      <c r="F1843" s="34">
        <v>157</v>
      </c>
      <c r="G1843" s="34">
        <v>213</v>
      </c>
      <c r="H1843" s="34">
        <v>194</v>
      </c>
      <c r="I1843" s="34">
        <v>129</v>
      </c>
      <c r="J1843" s="34">
        <v>140</v>
      </c>
      <c r="K1843" s="34">
        <v>185</v>
      </c>
      <c r="L1843" s="34">
        <v>161</v>
      </c>
      <c r="M1843" s="34">
        <v>150</v>
      </c>
      <c r="N1843" s="34">
        <v>126</v>
      </c>
      <c r="O1843" s="34">
        <v>164</v>
      </c>
      <c r="P1843" s="34">
        <v>159</v>
      </c>
      <c r="Q1843" s="34">
        <v>230</v>
      </c>
      <c r="R1843" s="34">
        <v>244</v>
      </c>
      <c r="S1843" s="34">
        <v>210</v>
      </c>
      <c r="T1843" s="34">
        <v>156</v>
      </c>
      <c r="U1843" s="34">
        <v>154</v>
      </c>
      <c r="V1843" s="34">
        <v>157</v>
      </c>
      <c r="W1843" s="34">
        <v>196</v>
      </c>
      <c r="X1843" s="34">
        <v>240</v>
      </c>
      <c r="Y1843" s="34">
        <v>198</v>
      </c>
      <c r="Z1843" s="34">
        <v>195</v>
      </c>
      <c r="AA1843" s="34">
        <v>225</v>
      </c>
      <c r="AB1843" s="34">
        <v>191</v>
      </c>
      <c r="AC1843" s="34">
        <v>232</v>
      </c>
    </row>
    <row r="1844" spans="1:29" x14ac:dyDescent="0.2">
      <c r="A1844" s="34" t="s">
        <v>62337</v>
      </c>
      <c r="B1844" s="34">
        <v>101</v>
      </c>
      <c r="C1844" s="34">
        <v>52</v>
      </c>
      <c r="D1844" s="34">
        <v>99</v>
      </c>
      <c r="E1844" s="34">
        <v>57</v>
      </c>
      <c r="F1844" s="34">
        <v>119</v>
      </c>
      <c r="G1844" s="34">
        <v>53</v>
      </c>
      <c r="H1844" s="34">
        <v>78</v>
      </c>
      <c r="I1844" s="34">
        <v>61</v>
      </c>
      <c r="J1844" s="34">
        <v>75</v>
      </c>
      <c r="K1844" s="34">
        <v>55</v>
      </c>
      <c r="L1844" s="34">
        <v>115</v>
      </c>
      <c r="M1844" s="34">
        <v>86</v>
      </c>
      <c r="N1844" s="34">
        <v>84</v>
      </c>
      <c r="O1844" s="34">
        <v>52</v>
      </c>
      <c r="P1844" s="34">
        <v>101</v>
      </c>
      <c r="Q1844" s="34">
        <v>95</v>
      </c>
      <c r="R1844" s="34">
        <v>141</v>
      </c>
      <c r="S1844" s="34">
        <v>76</v>
      </c>
      <c r="T1844" s="34">
        <v>113</v>
      </c>
      <c r="U1844" s="34">
        <v>81</v>
      </c>
      <c r="V1844" s="34">
        <v>106</v>
      </c>
      <c r="W1844" s="34">
        <v>108</v>
      </c>
      <c r="X1844" s="34">
        <v>110</v>
      </c>
      <c r="Y1844" s="34">
        <v>87</v>
      </c>
      <c r="Z1844" s="34">
        <v>75</v>
      </c>
      <c r="AA1844" s="34">
        <v>97</v>
      </c>
      <c r="AB1844" s="34">
        <v>168</v>
      </c>
      <c r="AC1844" s="34">
        <v>114</v>
      </c>
    </row>
    <row r="1845" spans="1:29" x14ac:dyDescent="0.2">
      <c r="A1845" s="34" t="s">
        <v>62338</v>
      </c>
      <c r="B1845" s="34">
        <v>59</v>
      </c>
      <c r="C1845" s="34">
        <v>42</v>
      </c>
      <c r="D1845" s="34">
        <v>56</v>
      </c>
      <c r="E1845" s="34">
        <v>49</v>
      </c>
      <c r="F1845" s="34">
        <v>40</v>
      </c>
      <c r="G1845" s="34">
        <v>58</v>
      </c>
      <c r="H1845" s="34">
        <v>70</v>
      </c>
      <c r="I1845" s="34">
        <v>47</v>
      </c>
      <c r="J1845" s="34">
        <v>55</v>
      </c>
      <c r="K1845" s="34">
        <v>63</v>
      </c>
      <c r="L1845" s="34">
        <v>61</v>
      </c>
      <c r="M1845" s="34">
        <v>43</v>
      </c>
      <c r="N1845" s="34">
        <v>45</v>
      </c>
      <c r="O1845" s="34">
        <v>33</v>
      </c>
      <c r="P1845" s="34">
        <v>44</v>
      </c>
      <c r="Q1845" s="34">
        <v>74</v>
      </c>
      <c r="R1845" s="34">
        <v>110</v>
      </c>
      <c r="S1845" s="34">
        <v>64</v>
      </c>
      <c r="T1845" s="34">
        <v>86</v>
      </c>
      <c r="U1845" s="34">
        <v>76</v>
      </c>
      <c r="V1845" s="34">
        <v>60</v>
      </c>
      <c r="W1845" s="34">
        <v>64</v>
      </c>
      <c r="X1845" s="34">
        <v>55</v>
      </c>
      <c r="Y1845" s="34">
        <v>88</v>
      </c>
      <c r="Z1845" s="34">
        <v>59</v>
      </c>
      <c r="AA1845" s="34">
        <v>38</v>
      </c>
      <c r="AB1845" s="34">
        <v>54</v>
      </c>
      <c r="AC1845" s="34">
        <v>69</v>
      </c>
    </row>
    <row r="1846" spans="1:29" x14ac:dyDescent="0.2">
      <c r="A1846" s="34" t="s">
        <v>62339</v>
      </c>
      <c r="B1846" s="34">
        <v>193</v>
      </c>
      <c r="C1846" s="34">
        <v>194</v>
      </c>
      <c r="D1846" s="34">
        <v>279</v>
      </c>
      <c r="E1846" s="34">
        <v>273</v>
      </c>
      <c r="F1846" s="34">
        <v>241</v>
      </c>
      <c r="G1846" s="34">
        <v>210</v>
      </c>
      <c r="H1846" s="34">
        <v>180</v>
      </c>
      <c r="I1846" s="34">
        <v>251</v>
      </c>
      <c r="J1846" s="34">
        <v>181</v>
      </c>
      <c r="K1846" s="34">
        <v>274</v>
      </c>
      <c r="L1846" s="34">
        <v>127</v>
      </c>
      <c r="M1846" s="34">
        <v>182</v>
      </c>
      <c r="N1846" s="34">
        <v>169</v>
      </c>
      <c r="O1846" s="34">
        <v>194</v>
      </c>
      <c r="P1846" s="34">
        <v>194</v>
      </c>
      <c r="Q1846" s="34">
        <v>228</v>
      </c>
      <c r="R1846" s="34">
        <v>243</v>
      </c>
      <c r="S1846" s="34">
        <v>248</v>
      </c>
      <c r="T1846" s="34">
        <v>165</v>
      </c>
      <c r="U1846" s="34">
        <v>212</v>
      </c>
      <c r="V1846" s="34">
        <v>267</v>
      </c>
      <c r="W1846" s="34">
        <v>258</v>
      </c>
      <c r="X1846" s="34">
        <v>291</v>
      </c>
      <c r="Y1846" s="34">
        <v>206</v>
      </c>
      <c r="Z1846" s="34">
        <v>301</v>
      </c>
      <c r="AA1846" s="34">
        <v>320</v>
      </c>
      <c r="AB1846" s="34">
        <v>250</v>
      </c>
      <c r="AC1846" s="34">
        <v>345</v>
      </c>
    </row>
    <row r="1847" spans="1:29" x14ac:dyDescent="0.2">
      <c r="A1847" s="34" t="s">
        <v>62340</v>
      </c>
      <c r="B1847" s="34">
        <v>81</v>
      </c>
      <c r="C1847" s="34">
        <v>36</v>
      </c>
      <c r="D1847" s="34">
        <v>65</v>
      </c>
      <c r="E1847" s="34">
        <v>57</v>
      </c>
      <c r="F1847" s="34">
        <v>71</v>
      </c>
      <c r="G1847" s="34">
        <v>64</v>
      </c>
      <c r="H1847" s="34">
        <v>68</v>
      </c>
      <c r="I1847" s="34">
        <v>47</v>
      </c>
      <c r="J1847" s="34">
        <v>56</v>
      </c>
      <c r="K1847" s="34">
        <v>44</v>
      </c>
      <c r="L1847" s="34">
        <v>37</v>
      </c>
      <c r="M1847" s="34">
        <v>26</v>
      </c>
      <c r="N1847" s="34">
        <v>48</v>
      </c>
      <c r="O1847" s="34">
        <v>45</v>
      </c>
      <c r="P1847" s="34">
        <v>65</v>
      </c>
      <c r="Q1847" s="34">
        <v>82</v>
      </c>
      <c r="R1847" s="34">
        <v>69</v>
      </c>
      <c r="S1847" s="34">
        <v>86</v>
      </c>
      <c r="T1847" s="34">
        <v>68</v>
      </c>
      <c r="U1847" s="34">
        <v>65</v>
      </c>
      <c r="V1847" s="34">
        <v>61</v>
      </c>
      <c r="W1847" s="34">
        <v>51</v>
      </c>
      <c r="X1847" s="34">
        <v>67</v>
      </c>
      <c r="Y1847" s="34">
        <v>61</v>
      </c>
      <c r="Z1847" s="34">
        <v>76</v>
      </c>
      <c r="AA1847" s="34">
        <v>73</v>
      </c>
      <c r="AB1847" s="34">
        <v>74</v>
      </c>
      <c r="AC1847" s="34">
        <v>93</v>
      </c>
    </row>
    <row r="1848" spans="1:29" x14ac:dyDescent="0.2">
      <c r="A1848" s="34" t="s">
        <v>62341</v>
      </c>
      <c r="B1848" s="34">
        <v>91</v>
      </c>
      <c r="C1848" s="34">
        <v>124</v>
      </c>
      <c r="D1848" s="34">
        <v>92</v>
      </c>
      <c r="E1848" s="34">
        <v>106</v>
      </c>
      <c r="F1848" s="34">
        <v>102</v>
      </c>
      <c r="G1848" s="34">
        <v>117</v>
      </c>
      <c r="H1848" s="34">
        <v>107</v>
      </c>
      <c r="I1848" s="34">
        <v>120</v>
      </c>
      <c r="J1848" s="34">
        <v>104</v>
      </c>
      <c r="K1848" s="34">
        <v>108</v>
      </c>
      <c r="L1848" s="34">
        <v>75</v>
      </c>
      <c r="M1848" s="34">
        <v>115</v>
      </c>
      <c r="N1848" s="34">
        <v>83</v>
      </c>
      <c r="O1848" s="34">
        <v>79</v>
      </c>
      <c r="P1848" s="34">
        <v>88</v>
      </c>
      <c r="Q1848" s="34">
        <v>120</v>
      </c>
      <c r="R1848" s="34">
        <v>135</v>
      </c>
      <c r="S1848" s="34">
        <v>155</v>
      </c>
      <c r="T1848" s="34">
        <v>142</v>
      </c>
      <c r="U1848" s="34">
        <v>119</v>
      </c>
      <c r="V1848" s="34">
        <v>124</v>
      </c>
      <c r="W1848" s="34">
        <v>161</v>
      </c>
      <c r="X1848" s="34">
        <v>141</v>
      </c>
      <c r="Y1848" s="34">
        <v>122</v>
      </c>
      <c r="Z1848" s="34">
        <v>131</v>
      </c>
      <c r="AA1848" s="34">
        <v>174</v>
      </c>
      <c r="AB1848" s="34">
        <v>181</v>
      </c>
      <c r="AC1848" s="34">
        <v>228</v>
      </c>
    </row>
    <row r="1849" spans="1:29" x14ac:dyDescent="0.2">
      <c r="A1849" s="34" t="s">
        <v>62342</v>
      </c>
      <c r="B1849" s="34">
        <v>63</v>
      </c>
      <c r="C1849" s="34">
        <v>73</v>
      </c>
      <c r="D1849" s="34">
        <v>77</v>
      </c>
      <c r="E1849" s="34">
        <v>63</v>
      </c>
      <c r="F1849" s="34">
        <v>78</v>
      </c>
      <c r="G1849" s="34">
        <v>75</v>
      </c>
      <c r="H1849" s="34">
        <v>61</v>
      </c>
      <c r="I1849" s="34">
        <v>75</v>
      </c>
      <c r="J1849" s="34">
        <v>84</v>
      </c>
      <c r="K1849" s="34">
        <v>71</v>
      </c>
      <c r="L1849" s="34">
        <v>63</v>
      </c>
      <c r="M1849" s="34">
        <v>63</v>
      </c>
      <c r="N1849" s="34">
        <v>53</v>
      </c>
      <c r="O1849" s="34">
        <v>51</v>
      </c>
      <c r="P1849" s="34">
        <v>58</v>
      </c>
      <c r="Q1849" s="34">
        <v>101</v>
      </c>
      <c r="R1849" s="34">
        <v>103</v>
      </c>
      <c r="S1849" s="34">
        <v>94</v>
      </c>
      <c r="T1849" s="34">
        <v>91</v>
      </c>
      <c r="U1849" s="34">
        <v>80</v>
      </c>
      <c r="V1849" s="34">
        <v>92</v>
      </c>
      <c r="W1849" s="34">
        <v>86</v>
      </c>
      <c r="X1849" s="34">
        <v>95</v>
      </c>
      <c r="Y1849" s="34">
        <v>83</v>
      </c>
      <c r="Z1849" s="34">
        <v>71</v>
      </c>
      <c r="AA1849" s="34">
        <v>101</v>
      </c>
      <c r="AB1849" s="34">
        <v>65</v>
      </c>
      <c r="AC1849" s="34">
        <v>105</v>
      </c>
    </row>
    <row r="1850" spans="1:29" x14ac:dyDescent="0.2">
      <c r="A1850" s="34" t="s">
        <v>62343</v>
      </c>
      <c r="B1850" s="34">
        <v>72</v>
      </c>
      <c r="C1850" s="34">
        <v>68</v>
      </c>
      <c r="D1850" s="34">
        <v>77</v>
      </c>
      <c r="E1850" s="34">
        <v>113</v>
      </c>
      <c r="F1850" s="34">
        <v>110</v>
      </c>
      <c r="G1850" s="34">
        <v>66</v>
      </c>
      <c r="H1850" s="34">
        <v>83</v>
      </c>
      <c r="I1850" s="34">
        <v>90</v>
      </c>
      <c r="J1850" s="34">
        <v>64</v>
      </c>
      <c r="K1850" s="34">
        <v>52</v>
      </c>
      <c r="L1850" s="34">
        <v>54</v>
      </c>
      <c r="M1850" s="34">
        <v>86</v>
      </c>
      <c r="N1850" s="34">
        <v>69</v>
      </c>
      <c r="O1850" s="34">
        <v>64</v>
      </c>
      <c r="P1850" s="34">
        <v>90</v>
      </c>
      <c r="Q1850" s="34">
        <v>89</v>
      </c>
      <c r="R1850" s="34">
        <v>84</v>
      </c>
      <c r="S1850" s="34">
        <v>102</v>
      </c>
      <c r="T1850" s="34">
        <v>68</v>
      </c>
      <c r="U1850" s="34">
        <v>57</v>
      </c>
      <c r="V1850" s="34">
        <v>74</v>
      </c>
      <c r="W1850" s="34">
        <v>67</v>
      </c>
      <c r="X1850" s="34">
        <v>145</v>
      </c>
      <c r="Y1850" s="34">
        <v>85</v>
      </c>
      <c r="Z1850" s="34">
        <v>104</v>
      </c>
      <c r="AA1850" s="34">
        <v>125</v>
      </c>
      <c r="AB1850" s="34">
        <v>108</v>
      </c>
      <c r="AC1850" s="34">
        <v>129</v>
      </c>
    </row>
    <row r="1851" spans="1:29" x14ac:dyDescent="0.2">
      <c r="A1851" s="34" t="s">
        <v>62344</v>
      </c>
      <c r="B1851" s="34">
        <v>220</v>
      </c>
      <c r="C1851" s="34">
        <v>86</v>
      </c>
      <c r="D1851" s="34">
        <v>143</v>
      </c>
      <c r="E1851" s="34">
        <v>85</v>
      </c>
      <c r="F1851" s="34">
        <v>138</v>
      </c>
      <c r="G1851" s="34">
        <v>113</v>
      </c>
      <c r="H1851" s="34">
        <v>199</v>
      </c>
      <c r="I1851" s="34">
        <v>90</v>
      </c>
      <c r="J1851" s="34">
        <v>180</v>
      </c>
      <c r="K1851" s="34">
        <v>116</v>
      </c>
      <c r="L1851" s="34">
        <v>175</v>
      </c>
      <c r="M1851" s="34">
        <v>98</v>
      </c>
      <c r="N1851" s="34">
        <v>154</v>
      </c>
      <c r="O1851" s="34">
        <v>101</v>
      </c>
      <c r="P1851" s="34">
        <v>154</v>
      </c>
      <c r="Q1851" s="34">
        <v>136</v>
      </c>
      <c r="R1851" s="34">
        <v>226</v>
      </c>
      <c r="S1851" s="34">
        <v>158</v>
      </c>
      <c r="T1851" s="34">
        <v>221</v>
      </c>
      <c r="U1851" s="34">
        <v>119</v>
      </c>
      <c r="V1851" s="34">
        <v>216</v>
      </c>
      <c r="W1851" s="34">
        <v>169</v>
      </c>
      <c r="X1851" s="34">
        <v>217</v>
      </c>
      <c r="Y1851" s="34">
        <v>160</v>
      </c>
      <c r="Z1851" s="34">
        <v>170</v>
      </c>
      <c r="AA1851" s="34">
        <v>104</v>
      </c>
      <c r="AB1851" s="34">
        <v>220</v>
      </c>
      <c r="AC1851" s="34">
        <v>196</v>
      </c>
    </row>
    <row r="1852" spans="1:29" x14ac:dyDescent="0.2">
      <c r="A1852" s="34" t="s">
        <v>62345</v>
      </c>
      <c r="B1852" s="34">
        <v>155</v>
      </c>
      <c r="C1852" s="34">
        <v>110</v>
      </c>
      <c r="D1852" s="34">
        <v>159</v>
      </c>
      <c r="E1852" s="34">
        <v>119</v>
      </c>
      <c r="F1852" s="34">
        <v>140</v>
      </c>
      <c r="G1852" s="34">
        <v>132</v>
      </c>
      <c r="H1852" s="34">
        <v>157</v>
      </c>
      <c r="I1852" s="34">
        <v>120</v>
      </c>
      <c r="J1852" s="34">
        <v>134</v>
      </c>
      <c r="K1852" s="34">
        <v>120</v>
      </c>
      <c r="L1852" s="34">
        <v>151</v>
      </c>
      <c r="M1852" s="34">
        <v>139</v>
      </c>
      <c r="N1852" s="34">
        <v>163</v>
      </c>
      <c r="O1852" s="34">
        <v>122</v>
      </c>
      <c r="P1852" s="34">
        <v>158</v>
      </c>
      <c r="Q1852" s="34">
        <v>225</v>
      </c>
      <c r="R1852" s="34">
        <v>260</v>
      </c>
      <c r="S1852" s="34">
        <v>134</v>
      </c>
      <c r="T1852" s="34">
        <v>244</v>
      </c>
      <c r="U1852" s="34">
        <v>133</v>
      </c>
      <c r="V1852" s="34">
        <v>222</v>
      </c>
      <c r="W1852" s="34">
        <v>174</v>
      </c>
      <c r="X1852" s="34">
        <v>148</v>
      </c>
      <c r="Y1852" s="34">
        <v>214</v>
      </c>
      <c r="Z1852" s="34">
        <v>169</v>
      </c>
      <c r="AA1852" s="34">
        <v>128</v>
      </c>
      <c r="AB1852" s="34">
        <v>188</v>
      </c>
      <c r="AC1852" s="34">
        <v>230</v>
      </c>
    </row>
    <row r="1853" spans="1:29" x14ac:dyDescent="0.2">
      <c r="A1853" s="34" t="s">
        <v>62346</v>
      </c>
      <c r="B1853" s="34">
        <v>136</v>
      </c>
      <c r="C1853" s="34">
        <v>178</v>
      </c>
      <c r="D1853" s="34">
        <v>157</v>
      </c>
      <c r="E1853" s="34">
        <v>155</v>
      </c>
      <c r="F1853" s="34">
        <v>198</v>
      </c>
      <c r="G1853" s="34">
        <v>146</v>
      </c>
      <c r="H1853" s="34">
        <v>156</v>
      </c>
      <c r="I1853" s="34">
        <v>151</v>
      </c>
      <c r="J1853" s="34">
        <v>167</v>
      </c>
      <c r="K1853" s="34">
        <v>161</v>
      </c>
      <c r="L1853" s="34">
        <v>149</v>
      </c>
      <c r="M1853" s="34">
        <v>163</v>
      </c>
      <c r="N1853" s="34">
        <v>169</v>
      </c>
      <c r="O1853" s="34">
        <v>124</v>
      </c>
      <c r="P1853" s="34">
        <v>153</v>
      </c>
      <c r="Q1853" s="34">
        <v>190</v>
      </c>
      <c r="R1853" s="34">
        <v>170</v>
      </c>
      <c r="S1853" s="34">
        <v>194</v>
      </c>
      <c r="T1853" s="34">
        <v>212</v>
      </c>
      <c r="U1853" s="34">
        <v>140</v>
      </c>
      <c r="V1853" s="34">
        <v>223</v>
      </c>
      <c r="W1853" s="34">
        <v>175</v>
      </c>
      <c r="X1853" s="34">
        <v>170</v>
      </c>
      <c r="Y1853" s="34">
        <v>213</v>
      </c>
      <c r="Z1853" s="34">
        <v>202</v>
      </c>
      <c r="AA1853" s="34">
        <v>184</v>
      </c>
      <c r="AB1853" s="34">
        <v>163</v>
      </c>
      <c r="AC1853" s="34">
        <v>249</v>
      </c>
    </row>
    <row r="1854" spans="1:29" x14ac:dyDescent="0.2">
      <c r="A1854" s="34" t="s">
        <v>62347</v>
      </c>
      <c r="B1854" s="34">
        <v>84</v>
      </c>
      <c r="C1854" s="34">
        <v>46</v>
      </c>
      <c r="D1854" s="34">
        <v>67</v>
      </c>
      <c r="E1854" s="34">
        <v>54</v>
      </c>
      <c r="F1854" s="34">
        <v>62</v>
      </c>
      <c r="G1854" s="34">
        <v>61</v>
      </c>
      <c r="H1854" s="34">
        <v>71</v>
      </c>
      <c r="I1854" s="34">
        <v>49</v>
      </c>
      <c r="J1854" s="34">
        <v>53</v>
      </c>
      <c r="K1854" s="34">
        <v>36</v>
      </c>
      <c r="L1854" s="34">
        <v>53</v>
      </c>
      <c r="M1854" s="34">
        <v>42</v>
      </c>
      <c r="N1854" s="34">
        <v>56</v>
      </c>
      <c r="O1854" s="34">
        <v>52</v>
      </c>
      <c r="P1854" s="34">
        <v>61</v>
      </c>
      <c r="Q1854" s="34">
        <v>79</v>
      </c>
      <c r="R1854" s="34">
        <v>79</v>
      </c>
      <c r="S1854" s="34">
        <v>71</v>
      </c>
      <c r="T1854" s="34">
        <v>52</v>
      </c>
      <c r="U1854" s="34">
        <v>48</v>
      </c>
      <c r="V1854" s="34">
        <v>98</v>
      </c>
      <c r="W1854" s="34">
        <v>79</v>
      </c>
      <c r="X1854" s="34">
        <v>65</v>
      </c>
      <c r="Y1854" s="34">
        <v>60</v>
      </c>
      <c r="Z1854" s="34">
        <v>63</v>
      </c>
      <c r="AA1854" s="34">
        <v>57</v>
      </c>
      <c r="AB1854" s="34">
        <v>96</v>
      </c>
      <c r="AC1854" s="34">
        <v>93</v>
      </c>
    </row>
    <row r="1855" spans="1:29" x14ac:dyDescent="0.2">
      <c r="A1855" s="34" t="s">
        <v>62348</v>
      </c>
      <c r="B1855" s="34">
        <v>199</v>
      </c>
      <c r="C1855" s="34">
        <v>195</v>
      </c>
      <c r="D1855" s="34">
        <v>302</v>
      </c>
      <c r="E1855" s="34">
        <v>208</v>
      </c>
      <c r="F1855" s="34">
        <v>291</v>
      </c>
      <c r="G1855" s="34">
        <v>160</v>
      </c>
      <c r="H1855" s="34">
        <v>249</v>
      </c>
      <c r="I1855" s="34">
        <v>175</v>
      </c>
      <c r="J1855" s="34">
        <v>187</v>
      </c>
      <c r="K1855" s="34">
        <v>221</v>
      </c>
      <c r="L1855" s="34">
        <v>150</v>
      </c>
      <c r="M1855" s="34">
        <v>212</v>
      </c>
      <c r="N1855" s="34">
        <v>192</v>
      </c>
      <c r="O1855" s="34">
        <v>185</v>
      </c>
      <c r="P1855" s="34">
        <v>228</v>
      </c>
      <c r="Q1855" s="34">
        <v>275</v>
      </c>
      <c r="R1855" s="34">
        <v>275</v>
      </c>
      <c r="S1855" s="34">
        <v>235</v>
      </c>
      <c r="T1855" s="34">
        <v>232</v>
      </c>
      <c r="U1855" s="34">
        <v>228</v>
      </c>
      <c r="V1855" s="34">
        <v>271</v>
      </c>
      <c r="W1855" s="34">
        <v>218</v>
      </c>
      <c r="X1855" s="34">
        <v>283</v>
      </c>
      <c r="Y1855" s="34">
        <v>200</v>
      </c>
      <c r="Z1855" s="34">
        <v>275</v>
      </c>
      <c r="AA1855" s="34">
        <v>304</v>
      </c>
      <c r="AB1855" s="34">
        <v>275</v>
      </c>
      <c r="AC1855" s="34">
        <v>330</v>
      </c>
    </row>
    <row r="1856" spans="1:29" x14ac:dyDescent="0.2">
      <c r="A1856" s="34" t="s">
        <v>62349</v>
      </c>
      <c r="B1856" s="34">
        <v>27</v>
      </c>
      <c r="C1856" s="34">
        <v>26</v>
      </c>
      <c r="D1856" s="34">
        <v>30</v>
      </c>
      <c r="E1856" s="34">
        <v>16</v>
      </c>
      <c r="F1856" s="34">
        <v>23</v>
      </c>
      <c r="G1856" s="34">
        <v>27</v>
      </c>
      <c r="H1856" s="34">
        <v>22</v>
      </c>
      <c r="I1856" s="34">
        <v>32</v>
      </c>
      <c r="J1856" s="34">
        <v>21</v>
      </c>
      <c r="K1856" s="34">
        <v>16</v>
      </c>
      <c r="L1856" s="34">
        <v>21</v>
      </c>
      <c r="M1856" s="34">
        <v>12</v>
      </c>
      <c r="N1856" s="34">
        <v>18</v>
      </c>
      <c r="O1856" s="34">
        <v>26</v>
      </c>
      <c r="P1856" s="34">
        <v>19</v>
      </c>
      <c r="Q1856" s="34">
        <v>26</v>
      </c>
      <c r="R1856" s="34">
        <v>32</v>
      </c>
      <c r="S1856" s="34">
        <v>31</v>
      </c>
      <c r="T1856" s="34">
        <v>20</v>
      </c>
      <c r="U1856" s="34">
        <v>19</v>
      </c>
      <c r="V1856" s="34">
        <v>29</v>
      </c>
      <c r="W1856" s="34">
        <v>12</v>
      </c>
      <c r="X1856" s="34">
        <v>22</v>
      </c>
      <c r="Y1856" s="34">
        <v>32</v>
      </c>
      <c r="Z1856" s="34">
        <v>28</v>
      </c>
      <c r="AA1856" s="34">
        <v>31</v>
      </c>
      <c r="AB1856" s="34">
        <v>20</v>
      </c>
      <c r="AC1856" s="34">
        <v>26</v>
      </c>
    </row>
    <row r="1857" spans="1:29" x14ac:dyDescent="0.2">
      <c r="A1857" s="34" t="s">
        <v>62350</v>
      </c>
      <c r="B1857" s="34">
        <v>83</v>
      </c>
      <c r="C1857" s="34">
        <v>92</v>
      </c>
      <c r="D1857" s="34">
        <v>83</v>
      </c>
      <c r="E1857" s="34">
        <v>122</v>
      </c>
      <c r="F1857" s="34">
        <v>87</v>
      </c>
      <c r="G1857" s="34">
        <v>71</v>
      </c>
      <c r="H1857" s="34">
        <v>102</v>
      </c>
      <c r="I1857" s="34">
        <v>104</v>
      </c>
      <c r="J1857" s="34">
        <v>108</v>
      </c>
      <c r="K1857" s="34">
        <v>86</v>
      </c>
      <c r="L1857" s="34">
        <v>76</v>
      </c>
      <c r="M1857" s="34">
        <v>83</v>
      </c>
      <c r="N1857" s="34">
        <v>59</v>
      </c>
      <c r="O1857" s="34">
        <v>92</v>
      </c>
      <c r="P1857" s="34">
        <v>74</v>
      </c>
      <c r="Q1857" s="34">
        <v>119</v>
      </c>
      <c r="R1857" s="34">
        <v>100</v>
      </c>
      <c r="S1857" s="34">
        <v>110</v>
      </c>
      <c r="T1857" s="34">
        <v>116</v>
      </c>
      <c r="U1857" s="34">
        <v>120</v>
      </c>
      <c r="V1857" s="34">
        <v>119</v>
      </c>
      <c r="W1857" s="34">
        <v>137</v>
      </c>
      <c r="X1857" s="34">
        <v>111</v>
      </c>
      <c r="Y1857" s="34">
        <v>129</v>
      </c>
      <c r="Z1857" s="34">
        <v>78</v>
      </c>
      <c r="AA1857" s="34">
        <v>129</v>
      </c>
      <c r="AB1857" s="34">
        <v>153</v>
      </c>
      <c r="AC1857" s="34">
        <v>174</v>
      </c>
    </row>
    <row r="1858" spans="1:29" x14ac:dyDescent="0.2">
      <c r="A1858" s="34" t="s">
        <v>62351</v>
      </c>
      <c r="B1858" s="34">
        <v>171</v>
      </c>
      <c r="C1858" s="34">
        <v>119</v>
      </c>
      <c r="D1858" s="34">
        <v>191</v>
      </c>
      <c r="E1858" s="34">
        <v>127</v>
      </c>
      <c r="F1858" s="34">
        <v>229</v>
      </c>
      <c r="G1858" s="34">
        <v>100</v>
      </c>
      <c r="H1858" s="34">
        <v>202</v>
      </c>
      <c r="I1858" s="34">
        <v>128</v>
      </c>
      <c r="J1858" s="34">
        <v>216</v>
      </c>
      <c r="K1858" s="34">
        <v>121</v>
      </c>
      <c r="L1858" s="34">
        <v>231</v>
      </c>
      <c r="M1858" s="34">
        <v>115</v>
      </c>
      <c r="N1858" s="34">
        <v>152</v>
      </c>
      <c r="O1858" s="34">
        <v>120</v>
      </c>
      <c r="P1858" s="34">
        <v>209</v>
      </c>
      <c r="Q1858" s="34">
        <v>171</v>
      </c>
      <c r="R1858" s="34">
        <v>287</v>
      </c>
      <c r="S1858" s="34">
        <v>190</v>
      </c>
      <c r="T1858" s="34">
        <v>316</v>
      </c>
      <c r="U1858" s="34">
        <v>174</v>
      </c>
      <c r="V1858" s="34">
        <v>300</v>
      </c>
      <c r="W1858" s="34">
        <v>229</v>
      </c>
      <c r="X1858" s="34">
        <v>220</v>
      </c>
      <c r="Y1858" s="34">
        <v>197</v>
      </c>
      <c r="Z1858" s="34">
        <v>244</v>
      </c>
      <c r="AA1858" s="34">
        <v>132</v>
      </c>
      <c r="AB1858" s="34">
        <v>371</v>
      </c>
      <c r="AC1858" s="34">
        <v>258</v>
      </c>
    </row>
    <row r="1859" spans="1:29" x14ac:dyDescent="0.2">
      <c r="A1859" s="34" t="s">
        <v>62352</v>
      </c>
      <c r="B1859" s="34">
        <v>107</v>
      </c>
      <c r="C1859" s="34">
        <v>60</v>
      </c>
      <c r="D1859" s="34">
        <v>80</v>
      </c>
      <c r="E1859" s="34">
        <v>86</v>
      </c>
      <c r="F1859" s="34">
        <v>85</v>
      </c>
      <c r="G1859" s="34">
        <v>74</v>
      </c>
      <c r="H1859" s="34">
        <v>98</v>
      </c>
      <c r="I1859" s="34">
        <v>82</v>
      </c>
      <c r="J1859" s="34">
        <v>79</v>
      </c>
      <c r="K1859" s="34">
        <v>86</v>
      </c>
      <c r="L1859" s="34">
        <v>87</v>
      </c>
      <c r="M1859" s="34">
        <v>89</v>
      </c>
      <c r="N1859" s="34">
        <v>62</v>
      </c>
      <c r="O1859" s="34">
        <v>75</v>
      </c>
      <c r="P1859" s="34">
        <v>90</v>
      </c>
      <c r="Q1859" s="34">
        <v>119</v>
      </c>
      <c r="R1859" s="34">
        <v>115</v>
      </c>
      <c r="S1859" s="34">
        <v>107</v>
      </c>
      <c r="T1859" s="34">
        <v>108</v>
      </c>
      <c r="U1859" s="34">
        <v>82</v>
      </c>
      <c r="V1859" s="34">
        <v>136</v>
      </c>
      <c r="W1859" s="34">
        <v>96</v>
      </c>
      <c r="X1859" s="34">
        <v>100</v>
      </c>
      <c r="Y1859" s="34">
        <v>117</v>
      </c>
      <c r="Z1859" s="34">
        <v>107</v>
      </c>
      <c r="AA1859" s="34">
        <v>100</v>
      </c>
      <c r="AB1859" s="34">
        <v>116</v>
      </c>
      <c r="AC1859" s="34">
        <v>151</v>
      </c>
    </row>
    <row r="1860" spans="1:29" x14ac:dyDescent="0.2">
      <c r="A1860" s="34" t="s">
        <v>62353</v>
      </c>
      <c r="B1860" s="34">
        <v>76</v>
      </c>
      <c r="C1860" s="34">
        <v>91</v>
      </c>
      <c r="D1860" s="34">
        <v>113</v>
      </c>
      <c r="E1860" s="34">
        <v>96</v>
      </c>
      <c r="F1860" s="34">
        <v>140</v>
      </c>
      <c r="G1860" s="34">
        <v>83</v>
      </c>
      <c r="H1860" s="34">
        <v>119</v>
      </c>
      <c r="I1860" s="34">
        <v>85</v>
      </c>
      <c r="J1860" s="34">
        <v>116</v>
      </c>
      <c r="K1860" s="34">
        <v>117</v>
      </c>
      <c r="L1860" s="34">
        <v>80</v>
      </c>
      <c r="M1860" s="34">
        <v>94</v>
      </c>
      <c r="N1860" s="34">
        <v>128</v>
      </c>
      <c r="O1860" s="34">
        <v>71</v>
      </c>
      <c r="P1860" s="34">
        <v>103</v>
      </c>
      <c r="Q1860" s="34">
        <v>130</v>
      </c>
      <c r="R1860" s="34">
        <v>170</v>
      </c>
      <c r="S1860" s="34">
        <v>106</v>
      </c>
      <c r="T1860" s="34">
        <v>121</v>
      </c>
      <c r="U1860" s="34">
        <v>84</v>
      </c>
      <c r="V1860" s="34">
        <v>138</v>
      </c>
      <c r="W1860" s="34">
        <v>145</v>
      </c>
      <c r="X1860" s="34">
        <v>109</v>
      </c>
      <c r="Y1860" s="34">
        <v>94</v>
      </c>
      <c r="Z1860" s="34">
        <v>120</v>
      </c>
      <c r="AA1860" s="34">
        <v>135</v>
      </c>
      <c r="AB1860" s="34">
        <v>137</v>
      </c>
      <c r="AC1860" s="34">
        <v>186</v>
      </c>
    </row>
    <row r="1861" spans="1:29" x14ac:dyDescent="0.2">
      <c r="A1861" s="34" t="s">
        <v>62354</v>
      </c>
      <c r="B1861" s="34">
        <v>170</v>
      </c>
      <c r="C1861" s="34">
        <v>199</v>
      </c>
      <c r="D1861" s="34">
        <v>262</v>
      </c>
      <c r="E1861" s="34">
        <v>220</v>
      </c>
      <c r="F1861" s="34">
        <v>215</v>
      </c>
      <c r="G1861" s="34">
        <v>125</v>
      </c>
      <c r="H1861" s="34">
        <v>199</v>
      </c>
      <c r="I1861" s="34">
        <v>208</v>
      </c>
      <c r="J1861" s="34">
        <v>173</v>
      </c>
      <c r="K1861" s="34">
        <v>219</v>
      </c>
      <c r="L1861" s="34">
        <v>125</v>
      </c>
      <c r="M1861" s="34">
        <v>177</v>
      </c>
      <c r="N1861" s="34">
        <v>183</v>
      </c>
      <c r="O1861" s="34">
        <v>143</v>
      </c>
      <c r="P1861" s="34">
        <v>149</v>
      </c>
      <c r="Q1861" s="34">
        <v>269</v>
      </c>
      <c r="R1861" s="34">
        <v>241</v>
      </c>
      <c r="S1861" s="34">
        <v>265</v>
      </c>
      <c r="T1861" s="34">
        <v>172</v>
      </c>
      <c r="U1861" s="34">
        <v>170</v>
      </c>
      <c r="V1861" s="34">
        <v>229</v>
      </c>
      <c r="W1861" s="34">
        <v>166</v>
      </c>
      <c r="X1861" s="34">
        <v>244</v>
      </c>
      <c r="Y1861" s="34">
        <v>198</v>
      </c>
      <c r="Z1861" s="34">
        <v>238</v>
      </c>
      <c r="AA1861" s="34">
        <v>277</v>
      </c>
      <c r="AB1861" s="34">
        <v>238</v>
      </c>
      <c r="AC1861" s="34">
        <v>342</v>
      </c>
    </row>
    <row r="1862" spans="1:29" x14ac:dyDescent="0.2">
      <c r="A1862" s="34" t="s">
        <v>62355</v>
      </c>
      <c r="B1862" s="34">
        <v>163</v>
      </c>
      <c r="C1862" s="34">
        <v>91</v>
      </c>
      <c r="D1862" s="34">
        <v>161</v>
      </c>
      <c r="E1862" s="34">
        <v>151</v>
      </c>
      <c r="F1862" s="34">
        <v>178</v>
      </c>
      <c r="G1862" s="34">
        <v>161</v>
      </c>
      <c r="H1862" s="34">
        <v>185</v>
      </c>
      <c r="I1862" s="34">
        <v>111</v>
      </c>
      <c r="J1862" s="34">
        <v>214</v>
      </c>
      <c r="K1862" s="34">
        <v>149</v>
      </c>
      <c r="L1862" s="34">
        <v>236</v>
      </c>
      <c r="M1862" s="34">
        <v>161</v>
      </c>
      <c r="N1862" s="34">
        <v>191</v>
      </c>
      <c r="O1862" s="34">
        <v>141</v>
      </c>
      <c r="P1862" s="34">
        <v>190</v>
      </c>
      <c r="Q1862" s="34">
        <v>240</v>
      </c>
      <c r="R1862" s="34">
        <v>289</v>
      </c>
      <c r="S1862" s="34">
        <v>161</v>
      </c>
      <c r="T1862" s="34">
        <v>345</v>
      </c>
      <c r="U1862" s="34">
        <v>185</v>
      </c>
      <c r="V1862" s="34">
        <v>225</v>
      </c>
      <c r="W1862" s="34">
        <v>224</v>
      </c>
      <c r="X1862" s="34">
        <v>216</v>
      </c>
      <c r="Y1862" s="34">
        <v>230</v>
      </c>
      <c r="Z1862" s="34">
        <v>223</v>
      </c>
      <c r="AA1862" s="34">
        <v>193</v>
      </c>
      <c r="AB1862" s="34">
        <v>355</v>
      </c>
      <c r="AC1862" s="34">
        <v>239</v>
      </c>
    </row>
    <row r="1863" spans="1:29" x14ac:dyDescent="0.2">
      <c r="A1863" s="34" t="s">
        <v>62356</v>
      </c>
      <c r="B1863" s="34">
        <v>132</v>
      </c>
      <c r="C1863" s="34">
        <v>91</v>
      </c>
      <c r="D1863" s="34">
        <v>117</v>
      </c>
      <c r="E1863" s="34">
        <v>64</v>
      </c>
      <c r="F1863" s="34">
        <v>120</v>
      </c>
      <c r="G1863" s="34">
        <v>88</v>
      </c>
      <c r="H1863" s="34">
        <v>107</v>
      </c>
      <c r="I1863" s="34">
        <v>99</v>
      </c>
      <c r="J1863" s="34">
        <v>152</v>
      </c>
      <c r="K1863" s="34">
        <v>123</v>
      </c>
      <c r="L1863" s="34">
        <v>108</v>
      </c>
      <c r="M1863" s="34">
        <v>114</v>
      </c>
      <c r="N1863" s="34">
        <v>89</v>
      </c>
      <c r="O1863" s="34">
        <v>87</v>
      </c>
      <c r="P1863" s="34">
        <v>101</v>
      </c>
      <c r="Q1863" s="34">
        <v>140</v>
      </c>
      <c r="R1863" s="34">
        <v>144</v>
      </c>
      <c r="S1863" s="34">
        <v>128</v>
      </c>
      <c r="T1863" s="34">
        <v>133</v>
      </c>
      <c r="U1863" s="34">
        <v>120</v>
      </c>
      <c r="V1863" s="34">
        <v>145</v>
      </c>
      <c r="W1863" s="34">
        <v>122</v>
      </c>
      <c r="X1863" s="34">
        <v>178</v>
      </c>
      <c r="Y1863" s="34">
        <v>120</v>
      </c>
      <c r="Z1863" s="34">
        <v>102</v>
      </c>
      <c r="AA1863" s="34">
        <v>150</v>
      </c>
      <c r="AB1863" s="34">
        <v>168</v>
      </c>
      <c r="AC1863" s="34">
        <v>121</v>
      </c>
    </row>
    <row r="1864" spans="1:29" x14ac:dyDescent="0.2">
      <c r="A1864" s="34" t="s">
        <v>62357</v>
      </c>
      <c r="B1864" s="34">
        <v>71</v>
      </c>
      <c r="C1864" s="34">
        <v>68</v>
      </c>
      <c r="D1864" s="34">
        <v>127</v>
      </c>
      <c r="E1864" s="34">
        <v>75</v>
      </c>
      <c r="F1864" s="34">
        <v>98</v>
      </c>
      <c r="G1864" s="34">
        <v>75</v>
      </c>
      <c r="H1864" s="34">
        <v>95</v>
      </c>
      <c r="I1864" s="34">
        <v>78</v>
      </c>
      <c r="J1864" s="34">
        <v>112</v>
      </c>
      <c r="K1864" s="34">
        <v>67</v>
      </c>
      <c r="L1864" s="34">
        <v>61</v>
      </c>
      <c r="M1864" s="34">
        <v>56</v>
      </c>
      <c r="N1864" s="34">
        <v>86</v>
      </c>
      <c r="O1864" s="34">
        <v>60</v>
      </c>
      <c r="P1864" s="34">
        <v>91</v>
      </c>
      <c r="Q1864" s="34">
        <v>80</v>
      </c>
      <c r="R1864" s="34">
        <v>116</v>
      </c>
      <c r="S1864" s="34">
        <v>114</v>
      </c>
      <c r="T1864" s="34">
        <v>86</v>
      </c>
      <c r="U1864" s="34">
        <v>67</v>
      </c>
      <c r="V1864" s="34">
        <v>118</v>
      </c>
      <c r="W1864" s="34">
        <v>78</v>
      </c>
      <c r="X1864" s="34">
        <v>137</v>
      </c>
      <c r="Y1864" s="34">
        <v>66</v>
      </c>
      <c r="Z1864" s="34">
        <v>149</v>
      </c>
      <c r="AA1864" s="34">
        <v>98</v>
      </c>
      <c r="AB1864" s="34">
        <v>122</v>
      </c>
      <c r="AC1864" s="34">
        <v>124</v>
      </c>
    </row>
    <row r="1865" spans="1:29" x14ac:dyDescent="0.2">
      <c r="A1865" s="34" t="s">
        <v>62358</v>
      </c>
      <c r="B1865" s="34">
        <v>44</v>
      </c>
      <c r="C1865" s="34">
        <v>57</v>
      </c>
      <c r="D1865" s="34">
        <v>56</v>
      </c>
      <c r="E1865" s="34">
        <v>41</v>
      </c>
      <c r="F1865" s="34">
        <v>47</v>
      </c>
      <c r="G1865" s="34">
        <v>57</v>
      </c>
      <c r="H1865" s="34">
        <v>58</v>
      </c>
      <c r="I1865" s="34">
        <v>48</v>
      </c>
      <c r="J1865" s="34">
        <v>48</v>
      </c>
      <c r="K1865" s="34">
        <v>53</v>
      </c>
      <c r="L1865" s="34">
        <v>38</v>
      </c>
      <c r="M1865" s="34">
        <v>60</v>
      </c>
      <c r="N1865" s="34">
        <v>47</v>
      </c>
      <c r="O1865" s="34">
        <v>43</v>
      </c>
      <c r="P1865" s="34">
        <v>33</v>
      </c>
      <c r="Q1865" s="34">
        <v>47</v>
      </c>
      <c r="R1865" s="34">
        <v>58</v>
      </c>
      <c r="S1865" s="34">
        <v>52</v>
      </c>
      <c r="T1865" s="34">
        <v>32</v>
      </c>
      <c r="U1865" s="34">
        <v>43</v>
      </c>
      <c r="V1865" s="34">
        <v>45</v>
      </c>
      <c r="W1865" s="34">
        <v>55</v>
      </c>
      <c r="X1865" s="34">
        <v>63</v>
      </c>
      <c r="Y1865" s="34">
        <v>39</v>
      </c>
      <c r="Z1865" s="34">
        <v>53</v>
      </c>
      <c r="AA1865" s="34">
        <v>55</v>
      </c>
      <c r="AB1865" s="34">
        <v>30</v>
      </c>
      <c r="AC1865" s="34">
        <v>77</v>
      </c>
    </row>
    <row r="1866" spans="1:29" x14ac:dyDescent="0.2">
      <c r="A1866" s="34" t="s">
        <v>62359</v>
      </c>
      <c r="B1866" s="34">
        <v>187</v>
      </c>
      <c r="C1866" s="34">
        <v>207</v>
      </c>
      <c r="D1866" s="34">
        <v>229</v>
      </c>
      <c r="E1866" s="34">
        <v>256</v>
      </c>
      <c r="F1866" s="34">
        <v>234</v>
      </c>
      <c r="G1866" s="34">
        <v>219</v>
      </c>
      <c r="H1866" s="34">
        <v>192</v>
      </c>
      <c r="I1866" s="34">
        <v>200</v>
      </c>
      <c r="J1866" s="34">
        <v>217</v>
      </c>
      <c r="K1866" s="34">
        <v>222</v>
      </c>
      <c r="L1866" s="34">
        <v>178</v>
      </c>
      <c r="M1866" s="34">
        <v>175</v>
      </c>
      <c r="N1866" s="34">
        <v>169</v>
      </c>
      <c r="O1866" s="34">
        <v>154</v>
      </c>
      <c r="P1866" s="34">
        <v>210</v>
      </c>
      <c r="Q1866" s="34">
        <v>293</v>
      </c>
      <c r="R1866" s="34">
        <v>314</v>
      </c>
      <c r="S1866" s="34">
        <v>251</v>
      </c>
      <c r="T1866" s="34">
        <v>252</v>
      </c>
      <c r="U1866" s="34">
        <v>226</v>
      </c>
      <c r="V1866" s="34">
        <v>251</v>
      </c>
      <c r="W1866" s="34">
        <v>256</v>
      </c>
      <c r="X1866" s="34">
        <v>302</v>
      </c>
      <c r="Y1866" s="34">
        <v>272</v>
      </c>
      <c r="Z1866" s="34">
        <v>261</v>
      </c>
      <c r="AA1866" s="34">
        <v>259</v>
      </c>
      <c r="AB1866" s="34">
        <v>230</v>
      </c>
      <c r="AC1866" s="34">
        <v>327</v>
      </c>
    </row>
    <row r="1867" spans="1:29" x14ac:dyDescent="0.2">
      <c r="A1867" s="34" t="s">
        <v>62360</v>
      </c>
      <c r="B1867" s="34">
        <v>52</v>
      </c>
      <c r="C1867" s="34">
        <v>52</v>
      </c>
      <c r="D1867" s="34">
        <v>44</v>
      </c>
      <c r="E1867" s="34">
        <v>63</v>
      </c>
      <c r="F1867" s="34">
        <v>75</v>
      </c>
      <c r="G1867" s="34">
        <v>83</v>
      </c>
      <c r="H1867" s="34">
        <v>42</v>
      </c>
      <c r="I1867" s="34">
        <v>53</v>
      </c>
      <c r="J1867" s="34">
        <v>47</v>
      </c>
      <c r="K1867" s="34">
        <v>69</v>
      </c>
      <c r="L1867" s="34">
        <v>25</v>
      </c>
      <c r="M1867" s="34">
        <v>44</v>
      </c>
      <c r="N1867" s="34">
        <v>39</v>
      </c>
      <c r="O1867" s="34">
        <v>47</v>
      </c>
      <c r="P1867" s="34">
        <v>30</v>
      </c>
      <c r="Q1867" s="34">
        <v>76</v>
      </c>
      <c r="R1867" s="34">
        <v>54</v>
      </c>
      <c r="S1867" s="34">
        <v>98</v>
      </c>
      <c r="T1867" s="34">
        <v>40</v>
      </c>
      <c r="U1867" s="34">
        <v>67</v>
      </c>
      <c r="V1867" s="34">
        <v>56</v>
      </c>
      <c r="W1867" s="34">
        <v>82</v>
      </c>
      <c r="X1867" s="34">
        <v>59</v>
      </c>
      <c r="Y1867" s="34">
        <v>85</v>
      </c>
      <c r="Z1867" s="34">
        <v>53</v>
      </c>
      <c r="AA1867" s="34">
        <v>106</v>
      </c>
      <c r="AB1867" s="34">
        <v>70</v>
      </c>
      <c r="AC1867" s="34">
        <v>84</v>
      </c>
    </row>
    <row r="1868" spans="1:29" x14ac:dyDescent="0.2">
      <c r="A1868" s="34" t="s">
        <v>62361</v>
      </c>
      <c r="B1868" s="34">
        <v>182</v>
      </c>
      <c r="C1868" s="34">
        <v>103</v>
      </c>
      <c r="D1868" s="34">
        <v>143</v>
      </c>
      <c r="E1868" s="34">
        <v>125</v>
      </c>
      <c r="F1868" s="34">
        <v>176</v>
      </c>
      <c r="G1868" s="34">
        <v>114</v>
      </c>
      <c r="H1868" s="34">
        <v>113</v>
      </c>
      <c r="I1868" s="34">
        <v>143</v>
      </c>
      <c r="J1868" s="34">
        <v>113</v>
      </c>
      <c r="K1868" s="34">
        <v>130</v>
      </c>
      <c r="L1868" s="34">
        <v>135</v>
      </c>
      <c r="M1868" s="34">
        <v>111</v>
      </c>
      <c r="N1868" s="34">
        <v>127</v>
      </c>
      <c r="O1868" s="34">
        <v>117</v>
      </c>
      <c r="P1868" s="34">
        <v>122</v>
      </c>
      <c r="Q1868" s="34">
        <v>153</v>
      </c>
      <c r="R1868" s="34">
        <v>195</v>
      </c>
      <c r="S1868" s="34">
        <v>134</v>
      </c>
      <c r="T1868" s="34">
        <v>204</v>
      </c>
      <c r="U1868" s="34">
        <v>125</v>
      </c>
      <c r="V1868" s="34">
        <v>202</v>
      </c>
      <c r="W1868" s="34">
        <v>178</v>
      </c>
      <c r="X1868" s="34">
        <v>249</v>
      </c>
      <c r="Y1868" s="34">
        <v>157</v>
      </c>
      <c r="Z1868" s="34">
        <v>178</v>
      </c>
      <c r="AA1868" s="34">
        <v>133</v>
      </c>
      <c r="AB1868" s="34">
        <v>212</v>
      </c>
      <c r="AC1868" s="34">
        <v>195</v>
      </c>
    </row>
    <row r="1869" spans="1:29" x14ac:dyDescent="0.2">
      <c r="A1869" s="34" t="s">
        <v>62362</v>
      </c>
      <c r="B1869" s="34">
        <v>129</v>
      </c>
      <c r="C1869" s="34">
        <v>229</v>
      </c>
      <c r="D1869" s="34">
        <v>212</v>
      </c>
      <c r="E1869" s="34">
        <v>274</v>
      </c>
      <c r="F1869" s="34">
        <v>248</v>
      </c>
      <c r="G1869" s="34">
        <v>251</v>
      </c>
      <c r="H1869" s="34">
        <v>202</v>
      </c>
      <c r="I1869" s="34">
        <v>210</v>
      </c>
      <c r="J1869" s="34">
        <v>187</v>
      </c>
      <c r="K1869" s="34">
        <v>247</v>
      </c>
      <c r="L1869" s="34">
        <v>133</v>
      </c>
      <c r="M1869" s="34">
        <v>206</v>
      </c>
      <c r="N1869" s="34">
        <v>171</v>
      </c>
      <c r="O1869" s="34">
        <v>266</v>
      </c>
      <c r="P1869" s="34">
        <v>193</v>
      </c>
      <c r="Q1869" s="34">
        <v>269</v>
      </c>
      <c r="R1869" s="34">
        <v>287</v>
      </c>
      <c r="S1869" s="34">
        <v>277</v>
      </c>
      <c r="T1869" s="34">
        <v>210</v>
      </c>
      <c r="U1869" s="34">
        <v>231</v>
      </c>
      <c r="V1869" s="34">
        <v>268</v>
      </c>
      <c r="W1869" s="34">
        <v>239</v>
      </c>
      <c r="X1869" s="34">
        <v>272</v>
      </c>
      <c r="Y1869" s="34">
        <v>291</v>
      </c>
      <c r="Z1869" s="34">
        <v>272</v>
      </c>
      <c r="AA1869" s="34">
        <v>301</v>
      </c>
      <c r="AB1869" s="34">
        <v>220</v>
      </c>
      <c r="AC1869" s="34">
        <v>400</v>
      </c>
    </row>
    <row r="1870" spans="1:29" x14ac:dyDescent="0.2">
      <c r="A1870" s="34" t="s">
        <v>62363</v>
      </c>
      <c r="B1870" s="34">
        <v>138</v>
      </c>
      <c r="C1870" s="34">
        <v>106</v>
      </c>
      <c r="D1870" s="34">
        <v>110</v>
      </c>
      <c r="E1870" s="34">
        <v>122</v>
      </c>
      <c r="F1870" s="34">
        <v>146</v>
      </c>
      <c r="G1870" s="34">
        <v>125</v>
      </c>
      <c r="H1870" s="34">
        <v>85</v>
      </c>
      <c r="I1870" s="34">
        <v>135</v>
      </c>
      <c r="J1870" s="34">
        <v>128</v>
      </c>
      <c r="K1870" s="34">
        <v>117</v>
      </c>
      <c r="L1870" s="34">
        <v>138</v>
      </c>
      <c r="M1870" s="34">
        <v>104</v>
      </c>
      <c r="N1870" s="34">
        <v>126</v>
      </c>
      <c r="O1870" s="34">
        <v>97</v>
      </c>
      <c r="P1870" s="34">
        <v>117</v>
      </c>
      <c r="Q1870" s="34">
        <v>158</v>
      </c>
      <c r="R1870" s="34">
        <v>165</v>
      </c>
      <c r="S1870" s="34">
        <v>165</v>
      </c>
      <c r="T1870" s="34">
        <v>233</v>
      </c>
      <c r="U1870" s="34">
        <v>147</v>
      </c>
      <c r="V1870" s="34">
        <v>196</v>
      </c>
      <c r="W1870" s="34">
        <v>279</v>
      </c>
      <c r="X1870" s="34">
        <v>181</v>
      </c>
      <c r="Y1870" s="34">
        <v>195</v>
      </c>
      <c r="Z1870" s="34">
        <v>93</v>
      </c>
      <c r="AA1870" s="34">
        <v>174</v>
      </c>
      <c r="AB1870" s="34">
        <v>281</v>
      </c>
      <c r="AC1870" s="34">
        <v>218</v>
      </c>
    </row>
    <row r="1871" spans="1:29" x14ac:dyDescent="0.2">
      <c r="A1871" s="34" t="s">
        <v>62364</v>
      </c>
      <c r="B1871" s="34">
        <v>155</v>
      </c>
      <c r="C1871" s="34">
        <v>198</v>
      </c>
      <c r="D1871" s="34">
        <v>231</v>
      </c>
      <c r="E1871" s="34">
        <v>193</v>
      </c>
      <c r="F1871" s="34">
        <v>267</v>
      </c>
      <c r="G1871" s="34">
        <v>191</v>
      </c>
      <c r="H1871" s="34">
        <v>229</v>
      </c>
      <c r="I1871" s="34">
        <v>167</v>
      </c>
      <c r="J1871" s="34">
        <v>217</v>
      </c>
      <c r="K1871" s="34">
        <v>135</v>
      </c>
      <c r="L1871" s="34">
        <v>176</v>
      </c>
      <c r="M1871" s="34">
        <v>186</v>
      </c>
      <c r="N1871" s="34">
        <v>161</v>
      </c>
      <c r="O1871" s="34">
        <v>179</v>
      </c>
      <c r="P1871" s="34">
        <v>188</v>
      </c>
      <c r="Q1871" s="34">
        <v>233</v>
      </c>
      <c r="R1871" s="34">
        <v>233</v>
      </c>
      <c r="S1871" s="34">
        <v>211</v>
      </c>
      <c r="T1871" s="34">
        <v>205</v>
      </c>
      <c r="U1871" s="34">
        <v>189</v>
      </c>
      <c r="V1871" s="34">
        <v>239</v>
      </c>
      <c r="W1871" s="34">
        <v>221</v>
      </c>
      <c r="X1871" s="34">
        <v>296</v>
      </c>
      <c r="Y1871" s="34">
        <v>204</v>
      </c>
      <c r="Z1871" s="34">
        <v>233</v>
      </c>
      <c r="AA1871" s="34">
        <v>248</v>
      </c>
      <c r="AB1871" s="34">
        <v>271</v>
      </c>
      <c r="AC1871" s="34">
        <v>328</v>
      </c>
    </row>
    <row r="1872" spans="1:29" x14ac:dyDescent="0.2">
      <c r="A1872" s="34" t="s">
        <v>62365</v>
      </c>
      <c r="B1872" s="34">
        <v>102</v>
      </c>
      <c r="C1872" s="34">
        <v>88</v>
      </c>
      <c r="D1872" s="34">
        <v>105</v>
      </c>
      <c r="E1872" s="34">
        <v>94</v>
      </c>
      <c r="F1872" s="34">
        <v>103</v>
      </c>
      <c r="G1872" s="34">
        <v>88</v>
      </c>
      <c r="H1872" s="34">
        <v>70</v>
      </c>
      <c r="I1872" s="34">
        <v>86</v>
      </c>
      <c r="J1872" s="34">
        <v>99</v>
      </c>
      <c r="K1872" s="34">
        <v>105</v>
      </c>
      <c r="L1872" s="34">
        <v>71</v>
      </c>
      <c r="M1872" s="34">
        <v>76</v>
      </c>
      <c r="N1872" s="34">
        <v>94</v>
      </c>
      <c r="O1872" s="34">
        <v>83</v>
      </c>
      <c r="P1872" s="34">
        <v>85</v>
      </c>
      <c r="Q1872" s="34">
        <v>135</v>
      </c>
      <c r="R1872" s="34">
        <v>135</v>
      </c>
      <c r="S1872" s="34">
        <v>151</v>
      </c>
      <c r="T1872" s="34">
        <v>84</v>
      </c>
      <c r="U1872" s="34">
        <v>97</v>
      </c>
      <c r="V1872" s="34">
        <v>105</v>
      </c>
      <c r="W1872" s="34">
        <v>95</v>
      </c>
      <c r="X1872" s="34">
        <v>116</v>
      </c>
      <c r="Y1872" s="34">
        <v>98</v>
      </c>
      <c r="Z1872" s="34">
        <v>118</v>
      </c>
      <c r="AA1872" s="34">
        <v>111</v>
      </c>
      <c r="AB1872" s="34">
        <v>60</v>
      </c>
      <c r="AC1872" s="34">
        <v>198</v>
      </c>
    </row>
    <row r="1873" spans="1:29" x14ac:dyDescent="0.2">
      <c r="A1873" s="34" t="s">
        <v>62366</v>
      </c>
      <c r="B1873" s="34">
        <v>70</v>
      </c>
      <c r="C1873" s="34">
        <v>45</v>
      </c>
      <c r="D1873" s="34">
        <v>41</v>
      </c>
      <c r="E1873" s="34">
        <v>59</v>
      </c>
      <c r="F1873" s="34">
        <v>54</v>
      </c>
      <c r="G1873" s="34">
        <v>41</v>
      </c>
      <c r="H1873" s="34">
        <v>46</v>
      </c>
      <c r="I1873" s="34">
        <v>34</v>
      </c>
      <c r="J1873" s="34">
        <v>46</v>
      </c>
      <c r="K1873" s="34">
        <v>55</v>
      </c>
      <c r="L1873" s="34">
        <v>46</v>
      </c>
      <c r="M1873" s="34">
        <v>44</v>
      </c>
      <c r="N1873" s="34">
        <v>52</v>
      </c>
      <c r="O1873" s="34">
        <v>27</v>
      </c>
      <c r="P1873" s="34">
        <v>30</v>
      </c>
      <c r="Q1873" s="34">
        <v>78</v>
      </c>
      <c r="R1873" s="34">
        <v>57</v>
      </c>
      <c r="S1873" s="34">
        <v>44</v>
      </c>
      <c r="T1873" s="34">
        <v>29</v>
      </c>
      <c r="U1873" s="34">
        <v>52</v>
      </c>
      <c r="V1873" s="34">
        <v>41</v>
      </c>
      <c r="W1873" s="34">
        <v>80</v>
      </c>
      <c r="X1873" s="34">
        <v>47</v>
      </c>
      <c r="Y1873" s="34">
        <v>57</v>
      </c>
      <c r="Z1873" s="34">
        <v>55</v>
      </c>
      <c r="AA1873" s="34">
        <v>48</v>
      </c>
      <c r="AB1873" s="34">
        <v>63</v>
      </c>
      <c r="AC1873" s="34">
        <v>97</v>
      </c>
    </row>
    <row r="1874" spans="1:29" x14ac:dyDescent="0.2">
      <c r="A1874" s="34" t="s">
        <v>62367</v>
      </c>
      <c r="B1874" s="34">
        <v>131</v>
      </c>
      <c r="C1874" s="34">
        <v>97</v>
      </c>
      <c r="D1874" s="34">
        <v>135</v>
      </c>
      <c r="E1874" s="34">
        <v>106</v>
      </c>
      <c r="F1874" s="34">
        <v>128</v>
      </c>
      <c r="G1874" s="34">
        <v>72</v>
      </c>
      <c r="H1874" s="34">
        <v>105</v>
      </c>
      <c r="I1874" s="34">
        <v>77</v>
      </c>
      <c r="J1874" s="34">
        <v>101</v>
      </c>
      <c r="K1874" s="34">
        <v>103</v>
      </c>
      <c r="L1874" s="34">
        <v>90</v>
      </c>
      <c r="M1874" s="34">
        <v>90</v>
      </c>
      <c r="N1874" s="34">
        <v>88</v>
      </c>
      <c r="O1874" s="34">
        <v>125</v>
      </c>
      <c r="P1874" s="34">
        <v>73</v>
      </c>
      <c r="Q1874" s="34">
        <v>85</v>
      </c>
      <c r="R1874" s="34">
        <v>123</v>
      </c>
      <c r="S1874" s="34">
        <v>106</v>
      </c>
      <c r="T1874" s="34">
        <v>132</v>
      </c>
      <c r="U1874" s="34">
        <v>90</v>
      </c>
      <c r="V1874" s="34">
        <v>156</v>
      </c>
      <c r="W1874" s="34">
        <v>119</v>
      </c>
      <c r="X1874" s="34">
        <v>140</v>
      </c>
      <c r="Y1874" s="34">
        <v>103</v>
      </c>
      <c r="Z1874" s="34">
        <v>157</v>
      </c>
      <c r="AA1874" s="34">
        <v>163</v>
      </c>
      <c r="AB1874" s="34">
        <v>162</v>
      </c>
      <c r="AC1874" s="34">
        <v>141</v>
      </c>
    </row>
    <row r="1875" spans="1:29" x14ac:dyDescent="0.2">
      <c r="A1875" s="34" t="s">
        <v>62368</v>
      </c>
      <c r="B1875" s="34">
        <v>192</v>
      </c>
      <c r="C1875" s="34">
        <v>161</v>
      </c>
      <c r="D1875" s="34">
        <v>205</v>
      </c>
      <c r="E1875" s="34">
        <v>145</v>
      </c>
      <c r="F1875" s="34">
        <v>202</v>
      </c>
      <c r="G1875" s="34">
        <v>177</v>
      </c>
      <c r="H1875" s="34">
        <v>183</v>
      </c>
      <c r="I1875" s="34">
        <v>174</v>
      </c>
      <c r="J1875" s="34">
        <v>247</v>
      </c>
      <c r="K1875" s="34">
        <v>183</v>
      </c>
      <c r="L1875" s="34">
        <v>195</v>
      </c>
      <c r="M1875" s="34">
        <v>166</v>
      </c>
      <c r="N1875" s="34">
        <v>159</v>
      </c>
      <c r="O1875" s="34">
        <v>115</v>
      </c>
      <c r="P1875" s="34">
        <v>214</v>
      </c>
      <c r="Q1875" s="34">
        <v>223</v>
      </c>
      <c r="R1875" s="34">
        <v>301</v>
      </c>
      <c r="S1875" s="34">
        <v>175</v>
      </c>
      <c r="T1875" s="34">
        <v>314</v>
      </c>
      <c r="U1875" s="34">
        <v>165</v>
      </c>
      <c r="V1875" s="34">
        <v>262</v>
      </c>
      <c r="W1875" s="34">
        <v>217</v>
      </c>
      <c r="X1875" s="34">
        <v>269</v>
      </c>
      <c r="Y1875" s="34">
        <v>262</v>
      </c>
      <c r="Z1875" s="34">
        <v>228</v>
      </c>
      <c r="AA1875" s="34">
        <v>172</v>
      </c>
      <c r="AB1875" s="34">
        <v>355</v>
      </c>
      <c r="AC1875" s="34">
        <v>263</v>
      </c>
    </row>
    <row r="1876" spans="1:29" x14ac:dyDescent="0.2">
      <c r="A1876" s="34" t="s">
        <v>62369</v>
      </c>
      <c r="B1876" s="34">
        <v>257</v>
      </c>
      <c r="C1876" s="34">
        <v>117</v>
      </c>
      <c r="D1876" s="34">
        <v>124</v>
      </c>
      <c r="E1876" s="34">
        <v>131</v>
      </c>
      <c r="F1876" s="34">
        <v>150</v>
      </c>
      <c r="G1876" s="34">
        <v>127</v>
      </c>
      <c r="H1876" s="34">
        <v>141</v>
      </c>
      <c r="I1876" s="34">
        <v>88</v>
      </c>
      <c r="J1876" s="34">
        <v>141</v>
      </c>
      <c r="K1876" s="34">
        <v>99</v>
      </c>
      <c r="L1876" s="34">
        <v>197</v>
      </c>
      <c r="M1876" s="34">
        <v>88</v>
      </c>
      <c r="N1876" s="34">
        <v>105</v>
      </c>
      <c r="O1876" s="34">
        <v>75</v>
      </c>
      <c r="P1876" s="34">
        <v>170</v>
      </c>
      <c r="Q1876" s="34">
        <v>165</v>
      </c>
      <c r="R1876" s="34">
        <v>179</v>
      </c>
      <c r="S1876" s="34">
        <v>126</v>
      </c>
      <c r="T1876" s="34">
        <v>203</v>
      </c>
      <c r="U1876" s="34">
        <v>116</v>
      </c>
      <c r="V1876" s="34">
        <v>167</v>
      </c>
      <c r="W1876" s="34">
        <v>231</v>
      </c>
      <c r="X1876" s="34">
        <v>205</v>
      </c>
      <c r="Y1876" s="34">
        <v>171</v>
      </c>
      <c r="Z1876" s="34">
        <v>115</v>
      </c>
      <c r="AA1876" s="34">
        <v>131</v>
      </c>
      <c r="AB1876" s="34">
        <v>243</v>
      </c>
      <c r="AC1876" s="34">
        <v>190</v>
      </c>
    </row>
    <row r="1877" spans="1:29" x14ac:dyDescent="0.2">
      <c r="A1877" s="34" t="s">
        <v>62370</v>
      </c>
      <c r="B1877" s="34">
        <v>77</v>
      </c>
      <c r="C1877" s="34">
        <v>70</v>
      </c>
      <c r="D1877" s="34">
        <v>118</v>
      </c>
      <c r="E1877" s="34">
        <v>106</v>
      </c>
      <c r="F1877" s="34">
        <v>110</v>
      </c>
      <c r="G1877" s="34">
        <v>65</v>
      </c>
      <c r="H1877" s="34">
        <v>76</v>
      </c>
      <c r="I1877" s="34">
        <v>51</v>
      </c>
      <c r="J1877" s="34">
        <v>77</v>
      </c>
      <c r="K1877" s="34">
        <v>66</v>
      </c>
      <c r="L1877" s="34">
        <v>56</v>
      </c>
      <c r="M1877" s="34">
        <v>85</v>
      </c>
      <c r="N1877" s="34">
        <v>68</v>
      </c>
      <c r="O1877" s="34">
        <v>62</v>
      </c>
      <c r="P1877" s="34">
        <v>72</v>
      </c>
      <c r="Q1877" s="34">
        <v>92</v>
      </c>
      <c r="R1877" s="34">
        <v>108</v>
      </c>
      <c r="S1877" s="34">
        <v>90</v>
      </c>
      <c r="T1877" s="34">
        <v>93</v>
      </c>
      <c r="U1877" s="34">
        <v>70</v>
      </c>
      <c r="V1877" s="34">
        <v>102</v>
      </c>
      <c r="W1877" s="34">
        <v>75</v>
      </c>
      <c r="X1877" s="34">
        <v>80</v>
      </c>
      <c r="Y1877" s="34">
        <v>76</v>
      </c>
      <c r="Z1877" s="34">
        <v>87</v>
      </c>
      <c r="AA1877" s="34">
        <v>95</v>
      </c>
      <c r="AB1877" s="34">
        <v>82</v>
      </c>
      <c r="AC1877" s="34">
        <v>130</v>
      </c>
    </row>
    <row r="1878" spans="1:29" x14ac:dyDescent="0.2">
      <c r="A1878" s="34" t="s">
        <v>62371</v>
      </c>
      <c r="B1878" s="34">
        <v>401</v>
      </c>
      <c r="C1878" s="34">
        <v>497</v>
      </c>
      <c r="D1878" s="34">
        <v>750</v>
      </c>
      <c r="E1878" s="34">
        <v>464</v>
      </c>
      <c r="F1878" s="34">
        <v>602</v>
      </c>
      <c r="G1878" s="34">
        <v>547</v>
      </c>
      <c r="H1878" s="34">
        <v>581</v>
      </c>
      <c r="I1878" s="34">
        <v>406</v>
      </c>
      <c r="J1878" s="34">
        <v>575</v>
      </c>
      <c r="K1878" s="34">
        <v>405</v>
      </c>
      <c r="L1878" s="34">
        <v>479</v>
      </c>
      <c r="M1878" s="34">
        <v>451</v>
      </c>
      <c r="N1878" s="34">
        <v>581</v>
      </c>
      <c r="O1878" s="34">
        <v>500</v>
      </c>
      <c r="P1878" s="34">
        <v>589</v>
      </c>
      <c r="Q1878" s="34">
        <v>641</v>
      </c>
      <c r="R1878" s="34">
        <v>718</v>
      </c>
      <c r="S1878" s="34">
        <v>554</v>
      </c>
      <c r="T1878" s="34">
        <v>640</v>
      </c>
      <c r="U1878" s="34">
        <v>426</v>
      </c>
      <c r="V1878" s="34">
        <v>735</v>
      </c>
      <c r="W1878" s="34">
        <v>542</v>
      </c>
      <c r="X1878" s="34">
        <v>827</v>
      </c>
      <c r="Y1878" s="34">
        <v>523</v>
      </c>
      <c r="Z1878" s="34">
        <v>671</v>
      </c>
      <c r="AA1878" s="34">
        <v>588</v>
      </c>
      <c r="AB1878" s="34">
        <v>610</v>
      </c>
      <c r="AC1878" s="34">
        <v>803</v>
      </c>
    </row>
    <row r="1879" spans="1:29" x14ac:dyDescent="0.2">
      <c r="A1879" s="34" t="s">
        <v>62372</v>
      </c>
      <c r="B1879" s="34">
        <v>240</v>
      </c>
      <c r="C1879" s="34">
        <v>183</v>
      </c>
      <c r="D1879" s="34">
        <v>244</v>
      </c>
      <c r="E1879" s="34">
        <v>214</v>
      </c>
      <c r="F1879" s="34">
        <v>292</v>
      </c>
      <c r="G1879" s="34">
        <v>228</v>
      </c>
      <c r="H1879" s="34">
        <v>279</v>
      </c>
      <c r="I1879" s="34">
        <v>222</v>
      </c>
      <c r="J1879" s="34">
        <v>256</v>
      </c>
      <c r="K1879" s="34">
        <v>204</v>
      </c>
      <c r="L1879" s="34">
        <v>297</v>
      </c>
      <c r="M1879" s="34">
        <v>243</v>
      </c>
      <c r="N1879" s="34">
        <v>245</v>
      </c>
      <c r="O1879" s="34">
        <v>199</v>
      </c>
      <c r="P1879" s="34">
        <v>331</v>
      </c>
      <c r="Q1879" s="34">
        <v>361</v>
      </c>
      <c r="R1879" s="34">
        <v>356</v>
      </c>
      <c r="S1879" s="34">
        <v>230</v>
      </c>
      <c r="T1879" s="34">
        <v>456</v>
      </c>
      <c r="U1879" s="34">
        <v>206</v>
      </c>
      <c r="V1879" s="34">
        <v>324</v>
      </c>
      <c r="W1879" s="34">
        <v>350</v>
      </c>
      <c r="X1879" s="34">
        <v>370</v>
      </c>
      <c r="Y1879" s="34">
        <v>380</v>
      </c>
      <c r="Z1879" s="34">
        <v>298</v>
      </c>
      <c r="AA1879" s="34">
        <v>282</v>
      </c>
      <c r="AB1879" s="34">
        <v>435</v>
      </c>
      <c r="AC1879" s="34">
        <v>329</v>
      </c>
    </row>
    <row r="1880" spans="1:29" x14ac:dyDescent="0.2">
      <c r="A1880" s="34" t="s">
        <v>62373</v>
      </c>
      <c r="B1880" s="34">
        <v>101</v>
      </c>
      <c r="C1880" s="34">
        <v>50</v>
      </c>
      <c r="D1880" s="34">
        <v>77</v>
      </c>
      <c r="E1880" s="34">
        <v>59</v>
      </c>
      <c r="F1880" s="34">
        <v>91</v>
      </c>
      <c r="G1880" s="34">
        <v>31</v>
      </c>
      <c r="H1880" s="34">
        <v>94</v>
      </c>
      <c r="I1880" s="34">
        <v>35</v>
      </c>
      <c r="J1880" s="34">
        <v>79</v>
      </c>
      <c r="K1880" s="34">
        <v>68</v>
      </c>
      <c r="L1880" s="34">
        <v>102</v>
      </c>
      <c r="M1880" s="34">
        <v>58</v>
      </c>
      <c r="N1880" s="34">
        <v>76</v>
      </c>
      <c r="O1880" s="34">
        <v>69</v>
      </c>
      <c r="P1880" s="34">
        <v>100</v>
      </c>
      <c r="Q1880" s="34">
        <v>59</v>
      </c>
      <c r="R1880" s="34">
        <v>122</v>
      </c>
      <c r="S1880" s="34">
        <v>69</v>
      </c>
      <c r="T1880" s="34">
        <v>137</v>
      </c>
      <c r="U1880" s="34">
        <v>47</v>
      </c>
      <c r="V1880" s="34">
        <v>107</v>
      </c>
      <c r="W1880" s="34">
        <v>71</v>
      </c>
      <c r="X1880" s="34">
        <v>118</v>
      </c>
      <c r="Y1880" s="34">
        <v>112</v>
      </c>
      <c r="Z1880" s="34">
        <v>68</v>
      </c>
      <c r="AA1880" s="34">
        <v>75</v>
      </c>
      <c r="AB1880" s="34">
        <v>87</v>
      </c>
      <c r="AC1880" s="34">
        <v>115</v>
      </c>
    </row>
    <row r="1881" spans="1:29" x14ac:dyDescent="0.2">
      <c r="A1881" s="34" t="s">
        <v>62374</v>
      </c>
      <c r="B1881" s="34">
        <v>111</v>
      </c>
      <c r="C1881" s="34">
        <v>66</v>
      </c>
      <c r="D1881" s="34">
        <v>109</v>
      </c>
      <c r="E1881" s="34">
        <v>52</v>
      </c>
      <c r="F1881" s="34">
        <v>86</v>
      </c>
      <c r="G1881" s="34">
        <v>69</v>
      </c>
      <c r="H1881" s="34">
        <v>105</v>
      </c>
      <c r="I1881" s="34">
        <v>64</v>
      </c>
      <c r="J1881" s="34">
        <v>85</v>
      </c>
      <c r="K1881" s="34">
        <v>73</v>
      </c>
      <c r="L1881" s="34">
        <v>86</v>
      </c>
      <c r="M1881" s="34">
        <v>48</v>
      </c>
      <c r="N1881" s="34">
        <v>125</v>
      </c>
      <c r="O1881" s="34">
        <v>66</v>
      </c>
      <c r="P1881" s="34">
        <v>92</v>
      </c>
      <c r="Q1881" s="34">
        <v>63</v>
      </c>
      <c r="R1881" s="34">
        <v>147</v>
      </c>
      <c r="S1881" s="34">
        <v>73</v>
      </c>
      <c r="T1881" s="34">
        <v>110</v>
      </c>
      <c r="U1881" s="34">
        <v>67</v>
      </c>
      <c r="V1881" s="34">
        <v>114</v>
      </c>
      <c r="W1881" s="34">
        <v>124</v>
      </c>
      <c r="X1881" s="34">
        <v>162</v>
      </c>
      <c r="Y1881" s="34">
        <v>94</v>
      </c>
      <c r="Z1881" s="34">
        <v>67</v>
      </c>
      <c r="AA1881" s="34">
        <v>99</v>
      </c>
      <c r="AB1881" s="34">
        <v>116</v>
      </c>
      <c r="AC1881" s="34">
        <v>109</v>
      </c>
    </row>
    <row r="1882" spans="1:29" x14ac:dyDescent="0.2">
      <c r="A1882" s="34" t="s">
        <v>62375</v>
      </c>
      <c r="B1882" s="34">
        <v>34</v>
      </c>
      <c r="C1882" s="34">
        <v>23</v>
      </c>
      <c r="D1882" s="34">
        <v>29</v>
      </c>
      <c r="E1882" s="34">
        <v>27</v>
      </c>
      <c r="F1882" s="34">
        <v>34</v>
      </c>
      <c r="G1882" s="34">
        <v>25</v>
      </c>
      <c r="H1882" s="34">
        <v>24</v>
      </c>
      <c r="I1882" s="34">
        <v>28</v>
      </c>
      <c r="J1882" s="34">
        <v>27</v>
      </c>
      <c r="K1882" s="34">
        <v>24</v>
      </c>
      <c r="L1882" s="34">
        <v>23</v>
      </c>
      <c r="M1882" s="34">
        <v>26</v>
      </c>
      <c r="N1882" s="34">
        <v>12</v>
      </c>
      <c r="O1882" s="34">
        <v>17</v>
      </c>
      <c r="P1882" s="34">
        <v>31</v>
      </c>
      <c r="Q1882" s="34">
        <v>47</v>
      </c>
      <c r="R1882" s="34">
        <v>45</v>
      </c>
      <c r="S1882" s="34">
        <v>22</v>
      </c>
      <c r="T1882" s="34">
        <v>40</v>
      </c>
      <c r="U1882" s="34">
        <v>26</v>
      </c>
      <c r="V1882" s="34">
        <v>13</v>
      </c>
      <c r="W1882" s="34">
        <v>49</v>
      </c>
      <c r="X1882" s="34">
        <v>46</v>
      </c>
      <c r="Y1882" s="34">
        <v>29</v>
      </c>
      <c r="Z1882" s="34">
        <v>38</v>
      </c>
      <c r="AA1882" s="34">
        <v>41</v>
      </c>
      <c r="AB1882" s="34">
        <v>48</v>
      </c>
      <c r="AC1882" s="34">
        <v>34</v>
      </c>
    </row>
    <row r="1883" spans="1:29" x14ac:dyDescent="0.2">
      <c r="A1883" s="34" t="s">
        <v>62376</v>
      </c>
      <c r="B1883" s="34">
        <v>134</v>
      </c>
      <c r="C1883" s="34">
        <v>109</v>
      </c>
      <c r="D1883" s="34">
        <v>92</v>
      </c>
      <c r="E1883" s="34">
        <v>134</v>
      </c>
      <c r="F1883" s="34">
        <v>124</v>
      </c>
      <c r="G1883" s="34">
        <v>89</v>
      </c>
      <c r="H1883" s="34">
        <v>108</v>
      </c>
      <c r="I1883" s="34">
        <v>95</v>
      </c>
      <c r="J1883" s="34">
        <v>113</v>
      </c>
      <c r="K1883" s="34">
        <v>115</v>
      </c>
      <c r="L1883" s="34">
        <v>66</v>
      </c>
      <c r="M1883" s="34">
        <v>106</v>
      </c>
      <c r="N1883" s="34">
        <v>120</v>
      </c>
      <c r="O1883" s="34">
        <v>121</v>
      </c>
      <c r="P1883" s="34">
        <v>84</v>
      </c>
      <c r="Q1883" s="34">
        <v>155</v>
      </c>
      <c r="R1883" s="34">
        <v>112</v>
      </c>
      <c r="S1883" s="34">
        <v>138</v>
      </c>
      <c r="T1883" s="34">
        <v>112</v>
      </c>
      <c r="U1883" s="34">
        <v>112</v>
      </c>
      <c r="V1883" s="34">
        <v>140</v>
      </c>
      <c r="W1883" s="34">
        <v>142</v>
      </c>
      <c r="X1883" s="34">
        <v>121</v>
      </c>
      <c r="Y1883" s="34">
        <v>157</v>
      </c>
      <c r="Z1883" s="34">
        <v>120</v>
      </c>
      <c r="AA1883" s="34">
        <v>132</v>
      </c>
      <c r="AB1883" s="34">
        <v>113</v>
      </c>
      <c r="AC1883" s="34">
        <v>173</v>
      </c>
    </row>
    <row r="1884" spans="1:29" x14ac:dyDescent="0.2">
      <c r="A1884" s="34" t="s">
        <v>62377</v>
      </c>
      <c r="B1884" s="34">
        <v>65</v>
      </c>
      <c r="C1884" s="34">
        <v>65</v>
      </c>
      <c r="D1884" s="34">
        <v>106</v>
      </c>
      <c r="E1884" s="34">
        <v>57</v>
      </c>
      <c r="F1884" s="34">
        <v>90</v>
      </c>
      <c r="G1884" s="34">
        <v>52</v>
      </c>
      <c r="H1884" s="34">
        <v>61</v>
      </c>
      <c r="I1884" s="34">
        <v>43</v>
      </c>
      <c r="J1884" s="34">
        <v>74</v>
      </c>
      <c r="K1884" s="34">
        <v>43</v>
      </c>
      <c r="L1884" s="34">
        <v>50</v>
      </c>
      <c r="M1884" s="34">
        <v>67</v>
      </c>
      <c r="N1884" s="34">
        <v>64</v>
      </c>
      <c r="O1884" s="34">
        <v>47</v>
      </c>
      <c r="P1884" s="34">
        <v>74</v>
      </c>
      <c r="Q1884" s="34">
        <v>51</v>
      </c>
      <c r="R1884" s="34">
        <v>60</v>
      </c>
      <c r="S1884" s="34">
        <v>92</v>
      </c>
      <c r="T1884" s="34">
        <v>50</v>
      </c>
      <c r="U1884" s="34">
        <v>48</v>
      </c>
      <c r="V1884" s="34">
        <v>105</v>
      </c>
      <c r="W1884" s="34">
        <v>52</v>
      </c>
      <c r="X1884" s="34">
        <v>97</v>
      </c>
      <c r="Y1884" s="34">
        <v>27</v>
      </c>
      <c r="Z1884" s="34">
        <v>89</v>
      </c>
      <c r="AA1884" s="34">
        <v>67</v>
      </c>
      <c r="AB1884" s="34">
        <v>58</v>
      </c>
      <c r="AC1884" s="34">
        <v>52</v>
      </c>
    </row>
    <row r="1885" spans="1:29" x14ac:dyDescent="0.2">
      <c r="A1885" s="34" t="s">
        <v>62378</v>
      </c>
      <c r="B1885" s="34">
        <v>47</v>
      </c>
      <c r="C1885" s="34">
        <v>43</v>
      </c>
      <c r="D1885" s="34">
        <v>46</v>
      </c>
      <c r="E1885" s="34">
        <v>68</v>
      </c>
      <c r="F1885" s="34">
        <v>54</v>
      </c>
      <c r="G1885" s="34">
        <v>54</v>
      </c>
      <c r="H1885" s="34">
        <v>43</v>
      </c>
      <c r="I1885" s="34">
        <v>47</v>
      </c>
      <c r="J1885" s="34">
        <v>32</v>
      </c>
      <c r="K1885" s="34">
        <v>65</v>
      </c>
      <c r="L1885" s="34">
        <v>21</v>
      </c>
      <c r="M1885" s="34">
        <v>38</v>
      </c>
      <c r="N1885" s="34">
        <v>44</v>
      </c>
      <c r="O1885" s="34">
        <v>40</v>
      </c>
      <c r="P1885" s="34">
        <v>44</v>
      </c>
      <c r="Q1885" s="34">
        <v>60</v>
      </c>
      <c r="R1885" s="34">
        <v>51</v>
      </c>
      <c r="S1885" s="34">
        <v>76</v>
      </c>
      <c r="T1885" s="34">
        <v>18</v>
      </c>
      <c r="U1885" s="34">
        <v>33</v>
      </c>
      <c r="V1885" s="34">
        <v>74</v>
      </c>
      <c r="W1885" s="34">
        <v>74</v>
      </c>
      <c r="X1885" s="34">
        <v>69</v>
      </c>
      <c r="Y1885" s="34">
        <v>45</v>
      </c>
      <c r="Z1885" s="34">
        <v>55</v>
      </c>
      <c r="AA1885" s="34">
        <v>57</v>
      </c>
      <c r="AB1885" s="34">
        <v>42</v>
      </c>
      <c r="AC1885" s="34">
        <v>64</v>
      </c>
    </row>
    <row r="1886" spans="1:29" x14ac:dyDescent="0.2">
      <c r="A1886" s="34" t="s">
        <v>62379</v>
      </c>
      <c r="B1886" s="34">
        <v>190</v>
      </c>
      <c r="C1886" s="34">
        <v>65</v>
      </c>
      <c r="D1886" s="34">
        <v>80</v>
      </c>
      <c r="E1886" s="34">
        <v>47</v>
      </c>
      <c r="F1886" s="34">
        <v>106</v>
      </c>
      <c r="G1886" s="34">
        <v>62</v>
      </c>
      <c r="H1886" s="34">
        <v>83</v>
      </c>
      <c r="I1886" s="34">
        <v>55</v>
      </c>
      <c r="J1886" s="34">
        <v>78</v>
      </c>
      <c r="K1886" s="34">
        <v>51</v>
      </c>
      <c r="L1886" s="34">
        <v>100</v>
      </c>
      <c r="M1886" s="34">
        <v>67</v>
      </c>
      <c r="N1886" s="34">
        <v>81</v>
      </c>
      <c r="O1886" s="34">
        <v>64</v>
      </c>
      <c r="P1886" s="34">
        <v>86</v>
      </c>
      <c r="Q1886" s="34">
        <v>114</v>
      </c>
      <c r="R1886" s="34">
        <v>133</v>
      </c>
      <c r="S1886" s="34">
        <v>73</v>
      </c>
      <c r="T1886" s="34">
        <v>165</v>
      </c>
      <c r="U1886" s="34">
        <v>78</v>
      </c>
      <c r="V1886" s="34">
        <v>111</v>
      </c>
      <c r="W1886" s="34">
        <v>127</v>
      </c>
      <c r="X1886" s="34">
        <v>102</v>
      </c>
      <c r="Y1886" s="34">
        <v>113</v>
      </c>
      <c r="Z1886" s="34">
        <v>87</v>
      </c>
      <c r="AA1886" s="34">
        <v>102</v>
      </c>
      <c r="AB1886" s="34">
        <v>154</v>
      </c>
      <c r="AC1886" s="34">
        <v>139</v>
      </c>
    </row>
    <row r="1887" spans="1:29" x14ac:dyDescent="0.2">
      <c r="A1887" s="34" t="s">
        <v>62380</v>
      </c>
      <c r="B1887" s="34">
        <v>367</v>
      </c>
      <c r="C1887" s="34">
        <v>326</v>
      </c>
      <c r="D1887" s="34">
        <v>400</v>
      </c>
      <c r="E1887" s="34">
        <v>355</v>
      </c>
      <c r="F1887" s="34">
        <v>407</v>
      </c>
      <c r="G1887" s="34">
        <v>310</v>
      </c>
      <c r="H1887" s="34">
        <v>443</v>
      </c>
      <c r="I1887" s="34">
        <v>303</v>
      </c>
      <c r="J1887" s="34">
        <v>307</v>
      </c>
      <c r="K1887" s="34">
        <v>288</v>
      </c>
      <c r="L1887" s="34">
        <v>350</v>
      </c>
      <c r="M1887" s="34">
        <v>260</v>
      </c>
      <c r="N1887" s="34">
        <v>321</v>
      </c>
      <c r="O1887" s="34">
        <v>299</v>
      </c>
      <c r="P1887" s="34">
        <v>343</v>
      </c>
      <c r="Q1887" s="34">
        <v>492</v>
      </c>
      <c r="R1887" s="34">
        <v>474</v>
      </c>
      <c r="S1887" s="34">
        <v>406</v>
      </c>
      <c r="T1887" s="34">
        <v>455</v>
      </c>
      <c r="U1887" s="34">
        <v>325</v>
      </c>
      <c r="V1887" s="34">
        <v>469</v>
      </c>
      <c r="W1887" s="34">
        <v>430</v>
      </c>
      <c r="X1887" s="34">
        <v>501</v>
      </c>
      <c r="Y1887" s="34">
        <v>372</v>
      </c>
      <c r="Z1887" s="34">
        <v>407</v>
      </c>
      <c r="AA1887" s="34">
        <v>438</v>
      </c>
      <c r="AB1887" s="34">
        <v>469</v>
      </c>
      <c r="AC1887" s="34">
        <v>547</v>
      </c>
    </row>
    <row r="1888" spans="1:29" x14ac:dyDescent="0.2">
      <c r="A1888" s="34" t="s">
        <v>62381</v>
      </c>
      <c r="B1888" s="34">
        <v>240</v>
      </c>
      <c r="C1888" s="34">
        <v>163</v>
      </c>
      <c r="D1888" s="34">
        <v>139</v>
      </c>
      <c r="E1888" s="34">
        <v>116</v>
      </c>
      <c r="F1888" s="34">
        <v>172</v>
      </c>
      <c r="G1888" s="34">
        <v>133</v>
      </c>
      <c r="H1888" s="34">
        <v>152</v>
      </c>
      <c r="I1888" s="34">
        <v>140</v>
      </c>
      <c r="J1888" s="34">
        <v>184</v>
      </c>
      <c r="K1888" s="34">
        <v>144</v>
      </c>
      <c r="L1888" s="34">
        <v>196</v>
      </c>
      <c r="M1888" s="34">
        <v>163</v>
      </c>
      <c r="N1888" s="34">
        <v>158</v>
      </c>
      <c r="O1888" s="34">
        <v>130</v>
      </c>
      <c r="P1888" s="34">
        <v>182</v>
      </c>
      <c r="Q1888" s="34">
        <v>191</v>
      </c>
      <c r="R1888" s="34">
        <v>270</v>
      </c>
      <c r="S1888" s="34">
        <v>157</v>
      </c>
      <c r="T1888" s="34">
        <v>216</v>
      </c>
      <c r="U1888" s="34">
        <v>147</v>
      </c>
      <c r="V1888" s="34">
        <v>217</v>
      </c>
      <c r="W1888" s="34">
        <v>277</v>
      </c>
      <c r="X1888" s="34">
        <v>171</v>
      </c>
      <c r="Y1888" s="34">
        <v>214</v>
      </c>
      <c r="Z1888" s="34">
        <v>152</v>
      </c>
      <c r="AA1888" s="34">
        <v>163</v>
      </c>
      <c r="AB1888" s="34">
        <v>256</v>
      </c>
      <c r="AC1888" s="34">
        <v>290</v>
      </c>
    </row>
    <row r="1889" spans="1:29" x14ac:dyDescent="0.2">
      <c r="A1889" s="34" t="s">
        <v>62382</v>
      </c>
      <c r="B1889" s="34">
        <v>72</v>
      </c>
      <c r="C1889" s="34">
        <v>62</v>
      </c>
      <c r="D1889" s="34">
        <v>195</v>
      </c>
      <c r="E1889" s="34">
        <v>147</v>
      </c>
      <c r="F1889" s="34">
        <v>139</v>
      </c>
      <c r="G1889" s="34">
        <v>70</v>
      </c>
      <c r="H1889" s="34">
        <v>106</v>
      </c>
      <c r="I1889" s="34">
        <v>85</v>
      </c>
      <c r="J1889" s="34">
        <v>112</v>
      </c>
      <c r="K1889" s="34">
        <v>90</v>
      </c>
      <c r="L1889" s="34">
        <v>84</v>
      </c>
      <c r="M1889" s="34">
        <v>94</v>
      </c>
      <c r="N1889" s="34">
        <v>122</v>
      </c>
      <c r="O1889" s="34">
        <v>83</v>
      </c>
      <c r="P1889" s="34">
        <v>96</v>
      </c>
      <c r="Q1889" s="34">
        <v>127</v>
      </c>
      <c r="R1889" s="34">
        <v>126</v>
      </c>
      <c r="S1889" s="34">
        <v>102</v>
      </c>
      <c r="T1889" s="34">
        <v>114</v>
      </c>
      <c r="U1889" s="34">
        <v>81</v>
      </c>
      <c r="V1889" s="34">
        <v>167</v>
      </c>
      <c r="W1889" s="34">
        <v>91</v>
      </c>
      <c r="X1889" s="34">
        <v>180</v>
      </c>
      <c r="Y1889" s="34">
        <v>84</v>
      </c>
      <c r="Z1889" s="34">
        <v>164</v>
      </c>
      <c r="AA1889" s="34">
        <v>109</v>
      </c>
      <c r="AB1889" s="34">
        <v>111</v>
      </c>
      <c r="AC1889" s="34">
        <v>165</v>
      </c>
    </row>
    <row r="1890" spans="1:29" x14ac:dyDescent="0.2">
      <c r="A1890" s="34" t="s">
        <v>62383</v>
      </c>
      <c r="B1890" s="34">
        <v>197</v>
      </c>
      <c r="C1890" s="34">
        <v>140</v>
      </c>
      <c r="D1890" s="34">
        <v>221</v>
      </c>
      <c r="E1890" s="34">
        <v>136</v>
      </c>
      <c r="F1890" s="34">
        <v>180</v>
      </c>
      <c r="G1890" s="34">
        <v>220</v>
      </c>
      <c r="H1890" s="34">
        <v>172</v>
      </c>
      <c r="I1890" s="34">
        <v>122</v>
      </c>
      <c r="J1890" s="34">
        <v>173</v>
      </c>
      <c r="K1890" s="34">
        <v>131</v>
      </c>
      <c r="L1890" s="34">
        <v>164</v>
      </c>
      <c r="M1890" s="34">
        <v>158</v>
      </c>
      <c r="N1890" s="34">
        <v>168</v>
      </c>
      <c r="O1890" s="34">
        <v>130</v>
      </c>
      <c r="P1890" s="34">
        <v>244</v>
      </c>
      <c r="Q1890" s="34">
        <v>197</v>
      </c>
      <c r="R1890" s="34">
        <v>219</v>
      </c>
      <c r="S1890" s="34">
        <v>177</v>
      </c>
      <c r="T1890" s="34">
        <v>242</v>
      </c>
      <c r="U1890" s="34">
        <v>132</v>
      </c>
      <c r="V1890" s="34">
        <v>272</v>
      </c>
      <c r="W1890" s="34">
        <v>255</v>
      </c>
      <c r="X1890" s="34">
        <v>193</v>
      </c>
      <c r="Y1890" s="34">
        <v>187</v>
      </c>
      <c r="Z1890" s="34">
        <v>204</v>
      </c>
      <c r="AA1890" s="34">
        <v>167</v>
      </c>
      <c r="AB1890" s="34">
        <v>278</v>
      </c>
      <c r="AC1890" s="34">
        <v>285</v>
      </c>
    </row>
    <row r="1891" spans="1:29" x14ac:dyDescent="0.2">
      <c r="A1891" s="34" t="s">
        <v>62384</v>
      </c>
      <c r="B1891" s="34">
        <v>130</v>
      </c>
      <c r="C1891" s="34">
        <v>130</v>
      </c>
      <c r="D1891" s="34">
        <v>206</v>
      </c>
      <c r="E1891" s="34">
        <v>144</v>
      </c>
      <c r="F1891" s="34">
        <v>171</v>
      </c>
      <c r="G1891" s="34">
        <v>147</v>
      </c>
      <c r="H1891" s="34">
        <v>213</v>
      </c>
      <c r="I1891" s="34">
        <v>135</v>
      </c>
      <c r="J1891" s="34">
        <v>207</v>
      </c>
      <c r="K1891" s="34">
        <v>145</v>
      </c>
      <c r="L1891" s="34">
        <v>193</v>
      </c>
      <c r="M1891" s="34">
        <v>121</v>
      </c>
      <c r="N1891" s="34">
        <v>167</v>
      </c>
      <c r="O1891" s="34">
        <v>130</v>
      </c>
      <c r="P1891" s="34">
        <v>156</v>
      </c>
      <c r="Q1891" s="34">
        <v>211</v>
      </c>
      <c r="R1891" s="34">
        <v>234</v>
      </c>
      <c r="S1891" s="34">
        <v>160</v>
      </c>
      <c r="T1891" s="34">
        <v>253</v>
      </c>
      <c r="U1891" s="34">
        <v>144</v>
      </c>
      <c r="V1891" s="34">
        <v>199</v>
      </c>
      <c r="W1891" s="34">
        <v>217</v>
      </c>
      <c r="X1891" s="34">
        <v>253</v>
      </c>
      <c r="Y1891" s="34">
        <v>206</v>
      </c>
      <c r="Z1891" s="34">
        <v>214</v>
      </c>
      <c r="AA1891" s="34">
        <v>196</v>
      </c>
      <c r="AB1891" s="34">
        <v>242</v>
      </c>
      <c r="AC1891" s="34">
        <v>275</v>
      </c>
    </row>
    <row r="1892" spans="1:29" x14ac:dyDescent="0.2">
      <c r="A1892" s="34" t="s">
        <v>62385</v>
      </c>
      <c r="B1892" s="34">
        <v>362</v>
      </c>
      <c r="C1892" s="34">
        <v>244</v>
      </c>
      <c r="D1892" s="34">
        <v>320</v>
      </c>
      <c r="E1892" s="34">
        <v>314</v>
      </c>
      <c r="F1892" s="34">
        <v>353</v>
      </c>
      <c r="G1892" s="34">
        <v>297</v>
      </c>
      <c r="H1892" s="34">
        <v>354</v>
      </c>
      <c r="I1892" s="34">
        <v>245</v>
      </c>
      <c r="J1892" s="34">
        <v>349</v>
      </c>
      <c r="K1892" s="34">
        <v>341</v>
      </c>
      <c r="L1892" s="34">
        <v>341</v>
      </c>
      <c r="M1892" s="34">
        <v>268</v>
      </c>
      <c r="N1892" s="34">
        <v>341</v>
      </c>
      <c r="O1892" s="34">
        <v>287</v>
      </c>
      <c r="P1892" s="34">
        <v>319</v>
      </c>
      <c r="Q1892" s="34">
        <v>442</v>
      </c>
      <c r="R1892" s="34">
        <v>485</v>
      </c>
      <c r="S1892" s="34">
        <v>401</v>
      </c>
      <c r="T1892" s="34">
        <v>440</v>
      </c>
      <c r="U1892" s="34">
        <v>344</v>
      </c>
      <c r="V1892" s="34">
        <v>430</v>
      </c>
      <c r="W1892" s="34">
        <v>398</v>
      </c>
      <c r="X1892" s="34">
        <v>517</v>
      </c>
      <c r="Y1892" s="34">
        <v>376</v>
      </c>
      <c r="Z1892" s="34">
        <v>402</v>
      </c>
      <c r="AA1892" s="34">
        <v>315</v>
      </c>
      <c r="AB1892" s="34">
        <v>504</v>
      </c>
      <c r="AC1892" s="34">
        <v>525</v>
      </c>
    </row>
    <row r="1893" spans="1:29" x14ac:dyDescent="0.2">
      <c r="A1893" s="34" t="s">
        <v>62386</v>
      </c>
      <c r="B1893" s="34">
        <v>193</v>
      </c>
      <c r="C1893" s="34">
        <v>185</v>
      </c>
      <c r="D1893" s="34">
        <v>257</v>
      </c>
      <c r="E1893" s="34">
        <v>242</v>
      </c>
      <c r="F1893" s="34">
        <v>228</v>
      </c>
      <c r="G1893" s="34">
        <v>227</v>
      </c>
      <c r="H1893" s="34">
        <v>220</v>
      </c>
      <c r="I1893" s="34">
        <v>200</v>
      </c>
      <c r="J1893" s="34">
        <v>183</v>
      </c>
      <c r="K1893" s="34">
        <v>221</v>
      </c>
      <c r="L1893" s="34">
        <v>154</v>
      </c>
      <c r="M1893" s="34">
        <v>188</v>
      </c>
      <c r="N1893" s="34">
        <v>192</v>
      </c>
      <c r="O1893" s="34">
        <v>210</v>
      </c>
      <c r="P1893" s="34">
        <v>206</v>
      </c>
      <c r="Q1893" s="34">
        <v>259</v>
      </c>
      <c r="R1893" s="34">
        <v>261</v>
      </c>
      <c r="S1893" s="34">
        <v>239</v>
      </c>
      <c r="T1893" s="34">
        <v>207</v>
      </c>
      <c r="U1893" s="34">
        <v>159</v>
      </c>
      <c r="V1893" s="34">
        <v>237</v>
      </c>
      <c r="W1893" s="34">
        <v>191</v>
      </c>
      <c r="X1893" s="34">
        <v>268</v>
      </c>
      <c r="Y1893" s="34">
        <v>206</v>
      </c>
      <c r="Z1893" s="34">
        <v>221</v>
      </c>
      <c r="AA1893" s="34">
        <v>256</v>
      </c>
      <c r="AB1893" s="34">
        <v>228</v>
      </c>
      <c r="AC1893" s="34">
        <v>341</v>
      </c>
    </row>
    <row r="1894" spans="1:29" x14ac:dyDescent="0.2">
      <c r="A1894" s="34" t="s">
        <v>62387</v>
      </c>
      <c r="B1894" s="34">
        <v>91</v>
      </c>
      <c r="C1894" s="34">
        <v>76</v>
      </c>
      <c r="D1894" s="34">
        <v>87</v>
      </c>
      <c r="E1894" s="34">
        <v>72</v>
      </c>
      <c r="F1894" s="34">
        <v>87</v>
      </c>
      <c r="G1894" s="34">
        <v>48</v>
      </c>
      <c r="H1894" s="34">
        <v>83</v>
      </c>
      <c r="I1894" s="34">
        <v>73</v>
      </c>
      <c r="J1894" s="34">
        <v>100</v>
      </c>
      <c r="K1894" s="34">
        <v>63</v>
      </c>
      <c r="L1894" s="34">
        <v>78</v>
      </c>
      <c r="M1894" s="34">
        <v>80</v>
      </c>
      <c r="N1894" s="34">
        <v>87</v>
      </c>
      <c r="O1894" s="34">
        <v>62</v>
      </c>
      <c r="P1894" s="34">
        <v>104</v>
      </c>
      <c r="Q1894" s="34">
        <v>99</v>
      </c>
      <c r="R1894" s="34">
        <v>167</v>
      </c>
      <c r="S1894" s="34">
        <v>90</v>
      </c>
      <c r="T1894" s="34">
        <v>120</v>
      </c>
      <c r="U1894" s="34">
        <v>80</v>
      </c>
      <c r="V1894" s="34">
        <v>101</v>
      </c>
      <c r="W1894" s="34">
        <v>107</v>
      </c>
      <c r="X1894" s="34">
        <v>90</v>
      </c>
      <c r="Y1894" s="34">
        <v>101</v>
      </c>
      <c r="Z1894" s="34">
        <v>110</v>
      </c>
      <c r="AA1894" s="34">
        <v>105</v>
      </c>
      <c r="AB1894" s="34">
        <v>90</v>
      </c>
      <c r="AC1894" s="34">
        <v>106</v>
      </c>
    </row>
    <row r="1895" spans="1:29" x14ac:dyDescent="0.2">
      <c r="A1895" s="34" t="s">
        <v>62388</v>
      </c>
      <c r="B1895" s="34">
        <v>54</v>
      </c>
      <c r="C1895" s="34">
        <v>59</v>
      </c>
      <c r="D1895" s="34">
        <v>51</v>
      </c>
      <c r="E1895" s="34">
        <v>45</v>
      </c>
      <c r="F1895" s="34">
        <v>43</v>
      </c>
      <c r="G1895" s="34">
        <v>67</v>
      </c>
      <c r="H1895" s="34">
        <v>57</v>
      </c>
      <c r="I1895" s="34">
        <v>37</v>
      </c>
      <c r="J1895" s="34">
        <v>38</v>
      </c>
      <c r="K1895" s="34">
        <v>37</v>
      </c>
      <c r="L1895" s="34">
        <v>31</v>
      </c>
      <c r="M1895" s="34">
        <v>43</v>
      </c>
      <c r="N1895" s="34">
        <v>50</v>
      </c>
      <c r="O1895" s="34">
        <v>24</v>
      </c>
      <c r="P1895" s="34">
        <v>37</v>
      </c>
      <c r="Q1895" s="34">
        <v>64</v>
      </c>
      <c r="R1895" s="34">
        <v>51</v>
      </c>
      <c r="S1895" s="34">
        <v>65</v>
      </c>
      <c r="T1895" s="34">
        <v>48</v>
      </c>
      <c r="U1895" s="34">
        <v>40</v>
      </c>
      <c r="V1895" s="34">
        <v>77</v>
      </c>
      <c r="W1895" s="34">
        <v>58</v>
      </c>
      <c r="X1895" s="34">
        <v>49</v>
      </c>
      <c r="Y1895" s="34">
        <v>55</v>
      </c>
      <c r="Z1895" s="34">
        <v>53</v>
      </c>
      <c r="AA1895" s="34">
        <v>55</v>
      </c>
      <c r="AB1895" s="34">
        <v>45</v>
      </c>
      <c r="AC1895" s="34">
        <v>71</v>
      </c>
    </row>
    <row r="1896" spans="1:29" x14ac:dyDescent="0.2">
      <c r="A1896" s="34" t="s">
        <v>62389</v>
      </c>
      <c r="B1896" s="34">
        <v>137</v>
      </c>
      <c r="C1896" s="34">
        <v>116</v>
      </c>
      <c r="D1896" s="34">
        <v>184</v>
      </c>
      <c r="E1896" s="34">
        <v>121</v>
      </c>
      <c r="F1896" s="34">
        <v>140</v>
      </c>
      <c r="G1896" s="34">
        <v>139</v>
      </c>
      <c r="H1896" s="34">
        <v>134</v>
      </c>
      <c r="I1896" s="34">
        <v>100</v>
      </c>
      <c r="J1896" s="34">
        <v>132</v>
      </c>
      <c r="K1896" s="34">
        <v>166</v>
      </c>
      <c r="L1896" s="34">
        <v>64</v>
      </c>
      <c r="M1896" s="34">
        <v>128</v>
      </c>
      <c r="N1896" s="34">
        <v>137</v>
      </c>
      <c r="O1896" s="34">
        <v>85</v>
      </c>
      <c r="P1896" s="34">
        <v>137</v>
      </c>
      <c r="Q1896" s="34">
        <v>151</v>
      </c>
      <c r="R1896" s="34">
        <v>150</v>
      </c>
      <c r="S1896" s="34">
        <v>178</v>
      </c>
      <c r="T1896" s="34">
        <v>101</v>
      </c>
      <c r="U1896" s="34">
        <v>118</v>
      </c>
      <c r="V1896" s="34">
        <v>131</v>
      </c>
      <c r="W1896" s="34">
        <v>107</v>
      </c>
      <c r="X1896" s="34">
        <v>185</v>
      </c>
      <c r="Y1896" s="34">
        <v>108</v>
      </c>
      <c r="Z1896" s="34">
        <v>229</v>
      </c>
      <c r="AA1896" s="34">
        <v>125</v>
      </c>
      <c r="AB1896" s="34">
        <v>111</v>
      </c>
      <c r="AC1896" s="34">
        <v>237</v>
      </c>
    </row>
    <row r="1897" spans="1:29" x14ac:dyDescent="0.2">
      <c r="A1897" s="34" t="s">
        <v>62390</v>
      </c>
      <c r="B1897" s="34">
        <v>60</v>
      </c>
      <c r="C1897" s="34">
        <v>24</v>
      </c>
      <c r="D1897" s="34">
        <v>37</v>
      </c>
      <c r="E1897" s="34">
        <v>27</v>
      </c>
      <c r="F1897" s="34">
        <v>39</v>
      </c>
      <c r="G1897" s="34">
        <v>37</v>
      </c>
      <c r="H1897" s="34">
        <v>49</v>
      </c>
      <c r="I1897" s="34">
        <v>30</v>
      </c>
      <c r="J1897" s="34">
        <v>44</v>
      </c>
      <c r="K1897" s="34">
        <v>31</v>
      </c>
      <c r="L1897" s="34">
        <v>35</v>
      </c>
      <c r="M1897" s="34">
        <v>33</v>
      </c>
      <c r="N1897" s="34">
        <v>27</v>
      </c>
      <c r="O1897" s="34">
        <v>28</v>
      </c>
      <c r="P1897" s="34">
        <v>26</v>
      </c>
      <c r="Q1897" s="34">
        <v>41</v>
      </c>
      <c r="R1897" s="34">
        <v>45</v>
      </c>
      <c r="S1897" s="34">
        <v>18</v>
      </c>
      <c r="T1897" s="34">
        <v>40</v>
      </c>
      <c r="U1897" s="34">
        <v>29</v>
      </c>
      <c r="V1897" s="34">
        <v>48</v>
      </c>
      <c r="W1897" s="34">
        <v>25</v>
      </c>
      <c r="X1897" s="34">
        <v>42</v>
      </c>
      <c r="Y1897" s="34">
        <v>40</v>
      </c>
      <c r="Z1897" s="34">
        <v>29</v>
      </c>
      <c r="AA1897" s="34">
        <v>38</v>
      </c>
      <c r="AB1897" s="34">
        <v>54</v>
      </c>
      <c r="AC1897" s="34">
        <v>43</v>
      </c>
    </row>
    <row r="1898" spans="1:29" x14ac:dyDescent="0.2">
      <c r="A1898" s="34" t="s">
        <v>62391</v>
      </c>
      <c r="B1898" s="34">
        <v>31</v>
      </c>
      <c r="C1898" s="34">
        <v>13</v>
      </c>
      <c r="D1898" s="34">
        <v>11</v>
      </c>
      <c r="E1898" s="34">
        <v>9</v>
      </c>
      <c r="F1898" s="34">
        <v>9</v>
      </c>
      <c r="G1898" s="34">
        <v>31</v>
      </c>
      <c r="H1898" s="34">
        <v>9</v>
      </c>
      <c r="I1898" s="34">
        <v>8</v>
      </c>
      <c r="J1898" s="34">
        <v>11</v>
      </c>
      <c r="K1898" s="34">
        <v>14</v>
      </c>
      <c r="L1898" s="34">
        <v>13</v>
      </c>
      <c r="M1898" s="34">
        <v>5</v>
      </c>
      <c r="N1898" s="34">
        <v>4</v>
      </c>
      <c r="O1898" s="34">
        <v>5</v>
      </c>
      <c r="P1898" s="34">
        <v>5</v>
      </c>
      <c r="Q1898" s="34">
        <v>17</v>
      </c>
      <c r="R1898" s="34">
        <v>4</v>
      </c>
      <c r="S1898" s="34">
        <v>15</v>
      </c>
      <c r="T1898" s="34">
        <v>11</v>
      </c>
      <c r="U1898" s="34">
        <v>14</v>
      </c>
      <c r="V1898" s="34">
        <v>10</v>
      </c>
      <c r="W1898" s="34">
        <v>6</v>
      </c>
      <c r="X1898" s="34">
        <v>15</v>
      </c>
      <c r="Y1898" s="34">
        <v>12</v>
      </c>
      <c r="Z1898" s="34">
        <v>8</v>
      </c>
      <c r="AA1898" s="34">
        <v>24</v>
      </c>
      <c r="AB1898" s="34">
        <v>4</v>
      </c>
      <c r="AC1898" s="34">
        <v>21</v>
      </c>
    </row>
    <row r="1899" spans="1:29" x14ac:dyDescent="0.2">
      <c r="A1899" s="34" t="s">
        <v>62392</v>
      </c>
      <c r="B1899" s="34">
        <v>84</v>
      </c>
      <c r="C1899" s="34">
        <v>115</v>
      </c>
      <c r="D1899" s="34">
        <v>85</v>
      </c>
      <c r="E1899" s="34">
        <v>132</v>
      </c>
      <c r="F1899" s="34">
        <v>102</v>
      </c>
      <c r="G1899" s="34">
        <v>92</v>
      </c>
      <c r="H1899" s="34">
        <v>142</v>
      </c>
      <c r="I1899" s="34">
        <v>143</v>
      </c>
      <c r="J1899" s="34">
        <v>101</v>
      </c>
      <c r="K1899" s="34">
        <v>119</v>
      </c>
      <c r="L1899" s="34">
        <v>102</v>
      </c>
      <c r="M1899" s="34">
        <v>100</v>
      </c>
      <c r="N1899" s="34">
        <v>82</v>
      </c>
      <c r="O1899" s="34">
        <v>116</v>
      </c>
      <c r="P1899" s="34">
        <v>99</v>
      </c>
      <c r="Q1899" s="34">
        <v>133</v>
      </c>
      <c r="R1899" s="34">
        <v>178</v>
      </c>
      <c r="S1899" s="34">
        <v>126</v>
      </c>
      <c r="T1899" s="34">
        <v>150</v>
      </c>
      <c r="U1899" s="34">
        <v>111</v>
      </c>
      <c r="V1899" s="34">
        <v>105</v>
      </c>
      <c r="W1899" s="34">
        <v>139</v>
      </c>
      <c r="X1899" s="34">
        <v>148</v>
      </c>
      <c r="Y1899" s="34">
        <v>135</v>
      </c>
      <c r="Z1899" s="34">
        <v>107</v>
      </c>
      <c r="AA1899" s="34">
        <v>164</v>
      </c>
      <c r="AB1899" s="34">
        <v>119</v>
      </c>
      <c r="AC1899" s="34">
        <v>145</v>
      </c>
    </row>
    <row r="1900" spans="1:29" x14ac:dyDescent="0.2">
      <c r="A1900" s="34" t="s">
        <v>62393</v>
      </c>
      <c r="B1900" s="34">
        <v>76</v>
      </c>
      <c r="C1900" s="34">
        <v>130</v>
      </c>
      <c r="D1900" s="34">
        <v>133</v>
      </c>
      <c r="E1900" s="34">
        <v>86</v>
      </c>
      <c r="F1900" s="34">
        <v>97</v>
      </c>
      <c r="G1900" s="34">
        <v>103</v>
      </c>
      <c r="H1900" s="34">
        <v>109</v>
      </c>
      <c r="I1900" s="34">
        <v>80</v>
      </c>
      <c r="J1900" s="34">
        <v>55</v>
      </c>
      <c r="K1900" s="34">
        <v>116</v>
      </c>
      <c r="L1900" s="34">
        <v>40</v>
      </c>
      <c r="M1900" s="34">
        <v>93</v>
      </c>
      <c r="N1900" s="34">
        <v>61</v>
      </c>
      <c r="O1900" s="34">
        <v>92</v>
      </c>
      <c r="P1900" s="34">
        <v>92</v>
      </c>
      <c r="Q1900" s="34">
        <v>115</v>
      </c>
      <c r="R1900" s="34">
        <v>130</v>
      </c>
      <c r="S1900" s="34">
        <v>129</v>
      </c>
      <c r="T1900" s="34">
        <v>74</v>
      </c>
      <c r="U1900" s="34">
        <v>77</v>
      </c>
      <c r="V1900" s="34">
        <v>103</v>
      </c>
      <c r="W1900" s="34">
        <v>88</v>
      </c>
      <c r="X1900" s="34">
        <v>108</v>
      </c>
      <c r="Y1900" s="34">
        <v>77</v>
      </c>
      <c r="Z1900" s="34">
        <v>142</v>
      </c>
      <c r="AA1900" s="34">
        <v>119</v>
      </c>
      <c r="AB1900" s="34">
        <v>65</v>
      </c>
      <c r="AC1900" s="34">
        <v>151</v>
      </c>
    </row>
    <row r="1901" spans="1:29" x14ac:dyDescent="0.2">
      <c r="A1901" s="34" t="s">
        <v>62394</v>
      </c>
      <c r="B1901" s="34">
        <v>38</v>
      </c>
      <c r="C1901" s="34">
        <v>10</v>
      </c>
      <c r="D1901" s="34">
        <v>13</v>
      </c>
      <c r="E1901" s="34">
        <v>18</v>
      </c>
      <c r="F1901" s="34">
        <v>1</v>
      </c>
      <c r="G1901" s="34">
        <v>9</v>
      </c>
      <c r="H1901" s="34">
        <v>20</v>
      </c>
      <c r="I1901" s="34">
        <v>11</v>
      </c>
      <c r="J1901" s="34">
        <v>7</v>
      </c>
      <c r="K1901" s="34">
        <v>19</v>
      </c>
      <c r="L1901" s="34">
        <v>7</v>
      </c>
      <c r="M1901" s="34">
        <v>14</v>
      </c>
      <c r="N1901" s="34">
        <v>8</v>
      </c>
      <c r="O1901" s="34">
        <v>9</v>
      </c>
      <c r="P1901" s="34">
        <v>10</v>
      </c>
      <c r="Q1901" s="34">
        <v>16</v>
      </c>
      <c r="R1901" s="34">
        <v>8</v>
      </c>
      <c r="S1901" s="34">
        <v>14</v>
      </c>
      <c r="T1901" s="34">
        <v>10</v>
      </c>
      <c r="U1901" s="34">
        <v>12</v>
      </c>
      <c r="V1901" s="34">
        <v>18</v>
      </c>
      <c r="W1901" s="34">
        <v>16</v>
      </c>
      <c r="X1901" s="34">
        <v>20</v>
      </c>
      <c r="Y1901" s="34">
        <v>8</v>
      </c>
      <c r="Z1901" s="34">
        <v>21</v>
      </c>
      <c r="AA1901" s="34">
        <v>12</v>
      </c>
      <c r="AB1901" s="34">
        <v>11</v>
      </c>
      <c r="AC1901" s="34">
        <v>28</v>
      </c>
    </row>
    <row r="1902" spans="1:29" x14ac:dyDescent="0.2">
      <c r="A1902" s="34" t="s">
        <v>62395</v>
      </c>
      <c r="B1902" s="34">
        <v>27</v>
      </c>
      <c r="C1902" s="34">
        <v>19</v>
      </c>
      <c r="D1902" s="34">
        <v>24</v>
      </c>
      <c r="E1902" s="34">
        <v>22</v>
      </c>
      <c r="F1902" s="34">
        <v>26</v>
      </c>
      <c r="G1902" s="34">
        <v>31</v>
      </c>
      <c r="H1902" s="34">
        <v>26</v>
      </c>
      <c r="I1902" s="34">
        <v>20</v>
      </c>
      <c r="J1902" s="34">
        <v>15</v>
      </c>
      <c r="K1902" s="34">
        <v>24</v>
      </c>
      <c r="L1902" s="34">
        <v>16</v>
      </c>
      <c r="M1902" s="34">
        <v>19</v>
      </c>
      <c r="N1902" s="34">
        <v>10</v>
      </c>
      <c r="O1902" s="34">
        <v>18</v>
      </c>
      <c r="P1902" s="34">
        <v>17</v>
      </c>
      <c r="Q1902" s="34">
        <v>22</v>
      </c>
      <c r="R1902" s="34">
        <v>35</v>
      </c>
      <c r="S1902" s="34">
        <v>21</v>
      </c>
      <c r="T1902" s="34">
        <v>26</v>
      </c>
      <c r="U1902" s="34">
        <v>9</v>
      </c>
      <c r="V1902" s="34">
        <v>30</v>
      </c>
      <c r="W1902" s="34">
        <v>26</v>
      </c>
      <c r="X1902" s="34">
        <v>30</v>
      </c>
      <c r="Y1902" s="34">
        <v>29</v>
      </c>
      <c r="Z1902" s="34">
        <v>25</v>
      </c>
      <c r="AA1902" s="34">
        <v>11</v>
      </c>
      <c r="AB1902" s="34">
        <v>24</v>
      </c>
      <c r="AC1902" s="34">
        <v>41</v>
      </c>
    </row>
    <row r="1903" spans="1:29" x14ac:dyDescent="0.2">
      <c r="A1903" s="34" t="s">
        <v>62396</v>
      </c>
      <c r="B1903" s="34">
        <v>79</v>
      </c>
      <c r="C1903" s="34">
        <v>93</v>
      </c>
      <c r="D1903" s="34">
        <v>124</v>
      </c>
      <c r="E1903" s="34">
        <v>96</v>
      </c>
      <c r="F1903" s="34">
        <v>120</v>
      </c>
      <c r="G1903" s="34">
        <v>89</v>
      </c>
      <c r="H1903" s="34">
        <v>100</v>
      </c>
      <c r="I1903" s="34">
        <v>71</v>
      </c>
      <c r="J1903" s="34">
        <v>96</v>
      </c>
      <c r="K1903" s="34">
        <v>90</v>
      </c>
      <c r="L1903" s="34">
        <v>84</v>
      </c>
      <c r="M1903" s="34">
        <v>73</v>
      </c>
      <c r="N1903" s="34">
        <v>74</v>
      </c>
      <c r="O1903" s="34">
        <v>65</v>
      </c>
      <c r="P1903" s="34">
        <v>87</v>
      </c>
      <c r="Q1903" s="34">
        <v>113</v>
      </c>
      <c r="R1903" s="34">
        <v>107</v>
      </c>
      <c r="S1903" s="34">
        <v>102</v>
      </c>
      <c r="T1903" s="34">
        <v>126</v>
      </c>
      <c r="U1903" s="34">
        <v>135</v>
      </c>
      <c r="V1903" s="34">
        <v>120</v>
      </c>
      <c r="W1903" s="34">
        <v>150</v>
      </c>
      <c r="X1903" s="34">
        <v>147</v>
      </c>
      <c r="Y1903" s="34">
        <v>125</v>
      </c>
      <c r="Z1903" s="34">
        <v>82</v>
      </c>
      <c r="AA1903" s="34">
        <v>140</v>
      </c>
      <c r="AB1903" s="34">
        <v>142</v>
      </c>
      <c r="AC1903" s="34">
        <v>157</v>
      </c>
    </row>
    <row r="1904" spans="1:29" x14ac:dyDescent="0.2">
      <c r="A1904" s="34" t="s">
        <v>62397</v>
      </c>
      <c r="B1904" s="34">
        <v>150</v>
      </c>
      <c r="C1904" s="34">
        <v>94</v>
      </c>
      <c r="D1904" s="34">
        <v>128</v>
      </c>
      <c r="E1904" s="34">
        <v>82</v>
      </c>
      <c r="F1904" s="34">
        <v>128</v>
      </c>
      <c r="G1904" s="34">
        <v>68</v>
      </c>
      <c r="H1904" s="34">
        <v>125</v>
      </c>
      <c r="I1904" s="34">
        <v>96</v>
      </c>
      <c r="J1904" s="34">
        <v>124</v>
      </c>
      <c r="K1904" s="34">
        <v>90</v>
      </c>
      <c r="L1904" s="34">
        <v>125</v>
      </c>
      <c r="M1904" s="34">
        <v>104</v>
      </c>
      <c r="N1904" s="34">
        <v>159</v>
      </c>
      <c r="O1904" s="34">
        <v>102</v>
      </c>
      <c r="P1904" s="34">
        <v>179</v>
      </c>
      <c r="Q1904" s="34">
        <v>172</v>
      </c>
      <c r="R1904" s="34">
        <v>228</v>
      </c>
      <c r="S1904" s="34">
        <v>120</v>
      </c>
      <c r="T1904" s="34">
        <v>228</v>
      </c>
      <c r="U1904" s="34">
        <v>118</v>
      </c>
      <c r="V1904" s="34">
        <v>148</v>
      </c>
      <c r="W1904" s="34">
        <v>204</v>
      </c>
      <c r="X1904" s="34">
        <v>190</v>
      </c>
      <c r="Y1904" s="34">
        <v>138</v>
      </c>
      <c r="Z1904" s="34">
        <v>109</v>
      </c>
      <c r="AA1904" s="34">
        <v>140</v>
      </c>
      <c r="AB1904" s="34">
        <v>206</v>
      </c>
      <c r="AC1904" s="34">
        <v>168</v>
      </c>
    </row>
    <row r="1905" spans="1:29" x14ac:dyDescent="0.2">
      <c r="A1905" s="34" t="s">
        <v>62398</v>
      </c>
      <c r="B1905" s="34">
        <v>132</v>
      </c>
      <c r="C1905" s="34">
        <v>40</v>
      </c>
      <c r="D1905" s="34">
        <v>63</v>
      </c>
      <c r="E1905" s="34">
        <v>116</v>
      </c>
      <c r="F1905" s="34">
        <v>90</v>
      </c>
      <c r="G1905" s="34">
        <v>70</v>
      </c>
      <c r="H1905" s="34">
        <v>93</v>
      </c>
      <c r="I1905" s="34">
        <v>74</v>
      </c>
      <c r="J1905" s="34">
        <v>82</v>
      </c>
      <c r="K1905" s="34">
        <v>79</v>
      </c>
      <c r="L1905" s="34">
        <v>82</v>
      </c>
      <c r="M1905" s="34">
        <v>59</v>
      </c>
      <c r="N1905" s="34">
        <v>91</v>
      </c>
      <c r="O1905" s="34">
        <v>46</v>
      </c>
      <c r="P1905" s="34">
        <v>92</v>
      </c>
      <c r="Q1905" s="34">
        <v>120</v>
      </c>
      <c r="R1905" s="34">
        <v>144</v>
      </c>
      <c r="S1905" s="34">
        <v>82</v>
      </c>
      <c r="T1905" s="34">
        <v>97</v>
      </c>
      <c r="U1905" s="34">
        <v>74</v>
      </c>
      <c r="V1905" s="34">
        <v>115</v>
      </c>
      <c r="W1905" s="34">
        <v>106</v>
      </c>
      <c r="X1905" s="34">
        <v>105</v>
      </c>
      <c r="Y1905" s="34">
        <v>108</v>
      </c>
      <c r="Z1905" s="34">
        <v>97</v>
      </c>
      <c r="AA1905" s="34">
        <v>71</v>
      </c>
      <c r="AB1905" s="34">
        <v>128</v>
      </c>
      <c r="AC1905" s="34">
        <v>98</v>
      </c>
    </row>
    <row r="1906" spans="1:29" x14ac:dyDescent="0.2">
      <c r="A1906" s="34" t="s">
        <v>62399</v>
      </c>
      <c r="B1906" s="34">
        <v>39</v>
      </c>
      <c r="C1906" s="34">
        <v>15</v>
      </c>
      <c r="D1906" s="34">
        <v>23</v>
      </c>
      <c r="E1906" s="34">
        <v>35</v>
      </c>
      <c r="F1906" s="34">
        <v>35</v>
      </c>
      <c r="G1906" s="34">
        <v>14</v>
      </c>
      <c r="H1906" s="34">
        <v>22</v>
      </c>
      <c r="I1906" s="34">
        <v>24</v>
      </c>
      <c r="J1906" s="34">
        <v>21</v>
      </c>
      <c r="K1906" s="34">
        <v>21</v>
      </c>
      <c r="L1906" s="34">
        <v>22</v>
      </c>
      <c r="M1906" s="34">
        <v>20</v>
      </c>
      <c r="N1906" s="34">
        <v>25</v>
      </c>
      <c r="O1906" s="34">
        <v>18</v>
      </c>
      <c r="P1906" s="34">
        <v>18</v>
      </c>
      <c r="Q1906" s="34">
        <v>31</v>
      </c>
      <c r="R1906" s="34">
        <v>40</v>
      </c>
      <c r="S1906" s="34">
        <v>25</v>
      </c>
      <c r="T1906" s="34">
        <v>41</v>
      </c>
      <c r="U1906" s="34">
        <v>18</v>
      </c>
      <c r="V1906" s="34">
        <v>24</v>
      </c>
      <c r="W1906" s="34">
        <v>25</v>
      </c>
      <c r="X1906" s="34">
        <v>38</v>
      </c>
      <c r="Y1906" s="34">
        <v>25</v>
      </c>
      <c r="Z1906" s="34">
        <v>32</v>
      </c>
      <c r="AA1906" s="34">
        <v>32</v>
      </c>
      <c r="AB1906" s="34">
        <v>30</v>
      </c>
      <c r="AC1906" s="34">
        <v>32</v>
      </c>
    </row>
    <row r="1907" spans="1:29" x14ac:dyDescent="0.2">
      <c r="A1907" s="34" t="s">
        <v>62400</v>
      </c>
      <c r="B1907" s="34">
        <v>101</v>
      </c>
      <c r="C1907" s="34">
        <v>115</v>
      </c>
      <c r="D1907" s="34">
        <v>180</v>
      </c>
      <c r="E1907" s="34">
        <v>119</v>
      </c>
      <c r="F1907" s="34">
        <v>161</v>
      </c>
      <c r="G1907" s="34">
        <v>105</v>
      </c>
      <c r="H1907" s="34">
        <v>118</v>
      </c>
      <c r="I1907" s="34">
        <v>106</v>
      </c>
      <c r="J1907" s="34">
        <v>130</v>
      </c>
      <c r="K1907" s="34">
        <v>92</v>
      </c>
      <c r="L1907" s="34">
        <v>59</v>
      </c>
      <c r="M1907" s="34">
        <v>103</v>
      </c>
      <c r="N1907" s="34">
        <v>120</v>
      </c>
      <c r="O1907" s="34">
        <v>104</v>
      </c>
      <c r="P1907" s="34">
        <v>111</v>
      </c>
      <c r="Q1907" s="34">
        <v>129</v>
      </c>
      <c r="R1907" s="34">
        <v>154</v>
      </c>
      <c r="S1907" s="34">
        <v>158</v>
      </c>
      <c r="T1907" s="34">
        <v>105</v>
      </c>
      <c r="U1907" s="34">
        <v>121</v>
      </c>
      <c r="V1907" s="34">
        <v>142</v>
      </c>
      <c r="W1907" s="34">
        <v>86</v>
      </c>
      <c r="X1907" s="34">
        <v>191</v>
      </c>
      <c r="Y1907" s="34">
        <v>80</v>
      </c>
      <c r="Z1907" s="34">
        <v>132</v>
      </c>
      <c r="AA1907" s="34">
        <v>143</v>
      </c>
      <c r="AB1907" s="34">
        <v>111</v>
      </c>
      <c r="AC1907" s="34">
        <v>156</v>
      </c>
    </row>
    <row r="1908" spans="1:29" x14ac:dyDescent="0.2">
      <c r="A1908" s="34" t="s">
        <v>62401</v>
      </c>
      <c r="B1908" s="34">
        <v>40</v>
      </c>
      <c r="C1908" s="34">
        <v>24</v>
      </c>
      <c r="D1908" s="34">
        <v>33</v>
      </c>
      <c r="E1908" s="34">
        <v>21</v>
      </c>
      <c r="F1908" s="34">
        <v>27</v>
      </c>
      <c r="G1908" s="34">
        <v>7</v>
      </c>
      <c r="H1908" s="34">
        <v>29</v>
      </c>
      <c r="I1908" s="34">
        <v>13</v>
      </c>
      <c r="J1908" s="34">
        <v>30</v>
      </c>
      <c r="K1908" s="34">
        <v>12</v>
      </c>
      <c r="L1908" s="34">
        <v>22</v>
      </c>
      <c r="M1908" s="34">
        <v>13</v>
      </c>
      <c r="N1908" s="34">
        <v>19</v>
      </c>
      <c r="O1908" s="34">
        <v>21</v>
      </c>
      <c r="P1908" s="34">
        <v>28</v>
      </c>
      <c r="Q1908" s="34">
        <v>12</v>
      </c>
      <c r="R1908" s="34">
        <v>19</v>
      </c>
      <c r="S1908" s="34">
        <v>32</v>
      </c>
      <c r="T1908" s="34">
        <v>24</v>
      </c>
      <c r="U1908" s="34">
        <v>19</v>
      </c>
      <c r="V1908" s="34">
        <v>20</v>
      </c>
      <c r="W1908" s="34">
        <v>14</v>
      </c>
      <c r="X1908" s="34">
        <v>29</v>
      </c>
      <c r="Y1908" s="34">
        <v>20</v>
      </c>
      <c r="Z1908" s="34">
        <v>27</v>
      </c>
      <c r="AA1908" s="34">
        <v>3</v>
      </c>
      <c r="AB1908" s="34">
        <v>40</v>
      </c>
      <c r="AC1908" s="34">
        <v>26</v>
      </c>
    </row>
    <row r="1909" spans="1:29" x14ac:dyDescent="0.2">
      <c r="A1909" s="34" t="s">
        <v>62402</v>
      </c>
      <c r="B1909" s="34">
        <v>51</v>
      </c>
      <c r="C1909" s="34">
        <v>60</v>
      </c>
      <c r="D1909" s="34">
        <v>42</v>
      </c>
      <c r="E1909" s="34">
        <v>47</v>
      </c>
      <c r="F1909" s="34">
        <v>37</v>
      </c>
      <c r="G1909" s="34">
        <v>75</v>
      </c>
      <c r="H1909" s="34">
        <v>44</v>
      </c>
      <c r="I1909" s="34">
        <v>53</v>
      </c>
      <c r="J1909" s="34">
        <v>47</v>
      </c>
      <c r="K1909" s="34">
        <v>87</v>
      </c>
      <c r="L1909" s="34">
        <v>25</v>
      </c>
      <c r="M1909" s="34">
        <v>64</v>
      </c>
      <c r="N1909" s="34">
        <v>36</v>
      </c>
      <c r="O1909" s="34">
        <v>80</v>
      </c>
      <c r="P1909" s="34">
        <v>33</v>
      </c>
      <c r="Q1909" s="34">
        <v>63</v>
      </c>
      <c r="R1909" s="34">
        <v>43</v>
      </c>
      <c r="S1909" s="34">
        <v>58</v>
      </c>
      <c r="T1909" s="34">
        <v>36</v>
      </c>
      <c r="U1909" s="34">
        <v>53</v>
      </c>
      <c r="V1909" s="34">
        <v>42</v>
      </c>
      <c r="W1909" s="34">
        <v>69</v>
      </c>
      <c r="X1909" s="34">
        <v>46</v>
      </c>
      <c r="Y1909" s="34">
        <v>56</v>
      </c>
      <c r="Z1909" s="34">
        <v>60</v>
      </c>
      <c r="AA1909" s="34">
        <v>77</v>
      </c>
      <c r="AB1909" s="34">
        <v>46</v>
      </c>
      <c r="AC1909" s="34">
        <v>108</v>
      </c>
    </row>
    <row r="1910" spans="1:29" x14ac:dyDescent="0.2">
      <c r="A1910" s="34" t="s">
        <v>62403</v>
      </c>
      <c r="B1910" s="34">
        <v>202</v>
      </c>
      <c r="C1910" s="34">
        <v>83</v>
      </c>
      <c r="D1910" s="34">
        <v>132</v>
      </c>
      <c r="E1910" s="34">
        <v>102</v>
      </c>
      <c r="F1910" s="34">
        <v>124</v>
      </c>
      <c r="G1910" s="34">
        <v>77</v>
      </c>
      <c r="H1910" s="34">
        <v>141</v>
      </c>
      <c r="I1910" s="34">
        <v>63</v>
      </c>
      <c r="J1910" s="34">
        <v>151</v>
      </c>
      <c r="K1910" s="34">
        <v>99</v>
      </c>
      <c r="L1910" s="34">
        <v>131</v>
      </c>
      <c r="M1910" s="34">
        <v>70</v>
      </c>
      <c r="N1910" s="34">
        <v>104</v>
      </c>
      <c r="O1910" s="34">
        <v>67</v>
      </c>
      <c r="P1910" s="34">
        <v>128</v>
      </c>
      <c r="Q1910" s="34">
        <v>140</v>
      </c>
      <c r="R1910" s="34">
        <v>193</v>
      </c>
      <c r="S1910" s="34">
        <v>103</v>
      </c>
      <c r="T1910" s="34">
        <v>155</v>
      </c>
      <c r="U1910" s="34">
        <v>103</v>
      </c>
      <c r="V1910" s="34">
        <v>165</v>
      </c>
      <c r="W1910" s="34">
        <v>152</v>
      </c>
      <c r="X1910" s="34">
        <v>158</v>
      </c>
      <c r="Y1910" s="34">
        <v>126</v>
      </c>
      <c r="Z1910" s="34">
        <v>148</v>
      </c>
      <c r="AA1910" s="34">
        <v>79</v>
      </c>
      <c r="AB1910" s="34">
        <v>161</v>
      </c>
      <c r="AC1910" s="34">
        <v>177</v>
      </c>
    </row>
    <row r="1911" spans="1:29" x14ac:dyDescent="0.2">
      <c r="A1911" s="34" t="s">
        <v>62404</v>
      </c>
      <c r="B1911" s="34">
        <v>110</v>
      </c>
      <c r="C1911" s="34">
        <v>117</v>
      </c>
      <c r="D1911" s="34">
        <v>135</v>
      </c>
      <c r="E1911" s="34">
        <v>101</v>
      </c>
      <c r="F1911" s="34">
        <v>132</v>
      </c>
      <c r="G1911" s="34">
        <v>106</v>
      </c>
      <c r="H1911" s="34">
        <v>96</v>
      </c>
      <c r="I1911" s="34">
        <v>106</v>
      </c>
      <c r="J1911" s="34">
        <v>100</v>
      </c>
      <c r="K1911" s="34">
        <v>130</v>
      </c>
      <c r="L1911" s="34">
        <v>95</v>
      </c>
      <c r="M1911" s="34">
        <v>95</v>
      </c>
      <c r="N1911" s="34">
        <v>92</v>
      </c>
      <c r="O1911" s="34">
        <v>140</v>
      </c>
      <c r="P1911" s="34">
        <v>108</v>
      </c>
      <c r="Q1911" s="34">
        <v>147</v>
      </c>
      <c r="R1911" s="34">
        <v>124</v>
      </c>
      <c r="S1911" s="34">
        <v>125</v>
      </c>
      <c r="T1911" s="34">
        <v>128</v>
      </c>
      <c r="U1911" s="34">
        <v>104</v>
      </c>
      <c r="V1911" s="34">
        <v>108</v>
      </c>
      <c r="W1911" s="34">
        <v>157</v>
      </c>
      <c r="X1911" s="34">
        <v>149</v>
      </c>
      <c r="Y1911" s="34">
        <v>158</v>
      </c>
      <c r="Z1911" s="34">
        <v>98</v>
      </c>
      <c r="AA1911" s="34">
        <v>168</v>
      </c>
      <c r="AB1911" s="34">
        <v>141</v>
      </c>
      <c r="AC1911" s="34">
        <v>168</v>
      </c>
    </row>
    <row r="1912" spans="1:29" x14ac:dyDescent="0.2">
      <c r="A1912" s="34" t="s">
        <v>62405</v>
      </c>
      <c r="B1912" s="34">
        <v>65</v>
      </c>
      <c r="C1912" s="34">
        <v>69</v>
      </c>
      <c r="D1912" s="34">
        <v>56</v>
      </c>
      <c r="E1912" s="34">
        <v>79</v>
      </c>
      <c r="F1912" s="34">
        <v>43</v>
      </c>
      <c r="G1912" s="34">
        <v>55</v>
      </c>
      <c r="H1912" s="34">
        <v>59</v>
      </c>
      <c r="I1912" s="34">
        <v>62</v>
      </c>
      <c r="J1912" s="34">
        <v>49</v>
      </c>
      <c r="K1912" s="34">
        <v>82</v>
      </c>
      <c r="L1912" s="34">
        <v>36</v>
      </c>
      <c r="M1912" s="34">
        <v>67</v>
      </c>
      <c r="N1912" s="34">
        <v>25</v>
      </c>
      <c r="O1912" s="34">
        <v>65</v>
      </c>
      <c r="P1912" s="34">
        <v>35</v>
      </c>
      <c r="Q1912" s="34">
        <v>96</v>
      </c>
      <c r="R1912" s="34">
        <v>73</v>
      </c>
      <c r="S1912" s="34">
        <v>109</v>
      </c>
      <c r="T1912" s="34">
        <v>49</v>
      </c>
      <c r="U1912" s="34">
        <v>79</v>
      </c>
      <c r="V1912" s="34">
        <v>65</v>
      </c>
      <c r="W1912" s="34">
        <v>86</v>
      </c>
      <c r="X1912" s="34">
        <v>108</v>
      </c>
      <c r="Y1912" s="34">
        <v>83</v>
      </c>
      <c r="Z1912" s="34">
        <v>66</v>
      </c>
      <c r="AA1912" s="34">
        <v>103</v>
      </c>
      <c r="AB1912" s="34">
        <v>67</v>
      </c>
      <c r="AC1912" s="34">
        <v>125</v>
      </c>
    </row>
    <row r="1913" spans="1:29" x14ac:dyDescent="0.2">
      <c r="A1913" s="34" t="s">
        <v>62406</v>
      </c>
      <c r="B1913" s="34">
        <v>178</v>
      </c>
      <c r="C1913" s="34">
        <v>130</v>
      </c>
      <c r="D1913" s="34">
        <v>146</v>
      </c>
      <c r="E1913" s="34">
        <v>140</v>
      </c>
      <c r="F1913" s="34">
        <v>167</v>
      </c>
      <c r="G1913" s="34">
        <v>122</v>
      </c>
      <c r="H1913" s="34">
        <v>174</v>
      </c>
      <c r="I1913" s="34">
        <v>123</v>
      </c>
      <c r="J1913" s="34">
        <v>153</v>
      </c>
      <c r="K1913" s="34">
        <v>202</v>
      </c>
      <c r="L1913" s="34">
        <v>142</v>
      </c>
      <c r="M1913" s="34">
        <v>143</v>
      </c>
      <c r="N1913" s="34">
        <v>130</v>
      </c>
      <c r="O1913" s="34">
        <v>142</v>
      </c>
      <c r="P1913" s="34">
        <v>133</v>
      </c>
      <c r="Q1913" s="34">
        <v>235</v>
      </c>
      <c r="R1913" s="34">
        <v>195</v>
      </c>
      <c r="S1913" s="34">
        <v>200</v>
      </c>
      <c r="T1913" s="34">
        <v>184</v>
      </c>
      <c r="U1913" s="34">
        <v>137</v>
      </c>
      <c r="V1913" s="34">
        <v>191</v>
      </c>
      <c r="W1913" s="34">
        <v>197</v>
      </c>
      <c r="X1913" s="34">
        <v>184</v>
      </c>
      <c r="Y1913" s="34">
        <v>189</v>
      </c>
      <c r="Z1913" s="34">
        <v>180</v>
      </c>
      <c r="AA1913" s="34">
        <v>225</v>
      </c>
      <c r="AB1913" s="34">
        <v>249</v>
      </c>
      <c r="AC1913" s="34">
        <v>218</v>
      </c>
    </row>
    <row r="1914" spans="1:29" x14ac:dyDescent="0.2">
      <c r="A1914" s="34" t="s">
        <v>62407</v>
      </c>
      <c r="B1914" s="34">
        <v>211</v>
      </c>
      <c r="C1914" s="34">
        <v>156</v>
      </c>
      <c r="D1914" s="34">
        <v>252</v>
      </c>
      <c r="E1914" s="34">
        <v>199</v>
      </c>
      <c r="F1914" s="34">
        <v>249</v>
      </c>
      <c r="G1914" s="34">
        <v>171</v>
      </c>
      <c r="H1914" s="34">
        <v>281</v>
      </c>
      <c r="I1914" s="34">
        <v>197</v>
      </c>
      <c r="J1914" s="34">
        <v>301</v>
      </c>
      <c r="K1914" s="34">
        <v>243</v>
      </c>
      <c r="L1914" s="34">
        <v>235</v>
      </c>
      <c r="M1914" s="34">
        <v>176</v>
      </c>
      <c r="N1914" s="34">
        <v>256</v>
      </c>
      <c r="O1914" s="34">
        <v>178</v>
      </c>
      <c r="P1914" s="34">
        <v>279</v>
      </c>
      <c r="Q1914" s="34">
        <v>356</v>
      </c>
      <c r="R1914" s="34">
        <v>341</v>
      </c>
      <c r="S1914" s="34">
        <v>289</v>
      </c>
      <c r="T1914" s="34">
        <v>375</v>
      </c>
      <c r="U1914" s="34">
        <v>254</v>
      </c>
      <c r="V1914" s="34">
        <v>328</v>
      </c>
      <c r="W1914" s="34">
        <v>277</v>
      </c>
      <c r="X1914" s="34">
        <v>345</v>
      </c>
      <c r="Y1914" s="34">
        <v>294</v>
      </c>
      <c r="Z1914" s="34">
        <v>328</v>
      </c>
      <c r="AA1914" s="34">
        <v>294</v>
      </c>
      <c r="AB1914" s="34">
        <v>363</v>
      </c>
      <c r="AC1914" s="34">
        <v>386</v>
      </c>
    </row>
    <row r="1915" spans="1:29" x14ac:dyDescent="0.2">
      <c r="A1915" s="34" t="s">
        <v>62408</v>
      </c>
      <c r="B1915" s="34">
        <v>123</v>
      </c>
      <c r="C1915" s="34">
        <v>115</v>
      </c>
      <c r="D1915" s="34">
        <v>79</v>
      </c>
      <c r="E1915" s="34">
        <v>117</v>
      </c>
      <c r="F1915" s="34">
        <v>114</v>
      </c>
      <c r="G1915" s="34">
        <v>131</v>
      </c>
      <c r="H1915" s="34">
        <v>85</v>
      </c>
      <c r="I1915" s="34">
        <v>149</v>
      </c>
      <c r="J1915" s="34">
        <v>115</v>
      </c>
      <c r="K1915" s="34">
        <v>137</v>
      </c>
      <c r="L1915" s="34">
        <v>93</v>
      </c>
      <c r="M1915" s="34">
        <v>109</v>
      </c>
      <c r="N1915" s="34">
        <v>105</v>
      </c>
      <c r="O1915" s="34">
        <v>121</v>
      </c>
      <c r="P1915" s="34">
        <v>90</v>
      </c>
      <c r="Q1915" s="34">
        <v>209</v>
      </c>
      <c r="R1915" s="34">
        <v>103</v>
      </c>
      <c r="S1915" s="34">
        <v>132</v>
      </c>
      <c r="T1915" s="34">
        <v>122</v>
      </c>
      <c r="U1915" s="34">
        <v>150</v>
      </c>
      <c r="V1915" s="34">
        <v>112</v>
      </c>
      <c r="W1915" s="34">
        <v>179</v>
      </c>
      <c r="X1915" s="34">
        <v>110</v>
      </c>
      <c r="Y1915" s="34">
        <v>225</v>
      </c>
      <c r="Z1915" s="34">
        <v>101</v>
      </c>
      <c r="AA1915" s="34">
        <v>184</v>
      </c>
      <c r="AB1915" s="34">
        <v>157</v>
      </c>
      <c r="AC1915" s="34">
        <v>246</v>
      </c>
    </row>
    <row r="1916" spans="1:29" x14ac:dyDescent="0.2">
      <c r="A1916" s="34" t="s">
        <v>62409</v>
      </c>
      <c r="B1916" s="34">
        <v>103</v>
      </c>
      <c r="C1916" s="34">
        <v>41</v>
      </c>
      <c r="D1916" s="34">
        <v>41</v>
      </c>
      <c r="E1916" s="34">
        <v>43</v>
      </c>
      <c r="F1916" s="34">
        <v>63</v>
      </c>
      <c r="G1916" s="34">
        <v>51</v>
      </c>
      <c r="H1916" s="34">
        <v>51</v>
      </c>
      <c r="I1916" s="34">
        <v>42</v>
      </c>
      <c r="J1916" s="34">
        <v>37</v>
      </c>
      <c r="K1916" s="34">
        <v>29</v>
      </c>
      <c r="L1916" s="34">
        <v>66</v>
      </c>
      <c r="M1916" s="34">
        <v>51</v>
      </c>
      <c r="N1916" s="34">
        <v>36</v>
      </c>
      <c r="O1916" s="34">
        <v>26</v>
      </c>
      <c r="P1916" s="34">
        <v>40</v>
      </c>
      <c r="Q1916" s="34">
        <v>37</v>
      </c>
      <c r="R1916" s="34">
        <v>68</v>
      </c>
      <c r="S1916" s="34">
        <v>52</v>
      </c>
      <c r="T1916" s="34">
        <v>49</v>
      </c>
      <c r="U1916" s="34">
        <v>48</v>
      </c>
      <c r="V1916" s="34">
        <v>31</v>
      </c>
      <c r="W1916" s="34">
        <v>121</v>
      </c>
      <c r="X1916" s="34">
        <v>60</v>
      </c>
      <c r="Y1916" s="34">
        <v>86</v>
      </c>
      <c r="Z1916" s="34">
        <v>22</v>
      </c>
      <c r="AA1916" s="34">
        <v>75</v>
      </c>
      <c r="AB1916" s="34">
        <v>46</v>
      </c>
      <c r="AC1916" s="34">
        <v>64</v>
      </c>
    </row>
    <row r="1917" spans="1:29" x14ac:dyDescent="0.2">
      <c r="A1917" s="34" t="s">
        <v>62410</v>
      </c>
      <c r="B1917" s="34">
        <v>151</v>
      </c>
      <c r="C1917" s="34">
        <v>165</v>
      </c>
      <c r="D1917" s="34">
        <v>148</v>
      </c>
      <c r="E1917" s="34">
        <v>128</v>
      </c>
      <c r="F1917" s="34">
        <v>142</v>
      </c>
      <c r="G1917" s="34">
        <v>128</v>
      </c>
      <c r="H1917" s="34">
        <v>140</v>
      </c>
      <c r="I1917" s="34">
        <v>138</v>
      </c>
      <c r="J1917" s="34">
        <v>161</v>
      </c>
      <c r="K1917" s="34">
        <v>150</v>
      </c>
      <c r="L1917" s="34">
        <v>166</v>
      </c>
      <c r="M1917" s="34">
        <v>170</v>
      </c>
      <c r="N1917" s="34">
        <v>131</v>
      </c>
      <c r="O1917" s="34">
        <v>155</v>
      </c>
      <c r="P1917" s="34">
        <v>125</v>
      </c>
      <c r="Q1917" s="34">
        <v>212</v>
      </c>
      <c r="R1917" s="34">
        <v>189</v>
      </c>
      <c r="S1917" s="34">
        <v>163</v>
      </c>
      <c r="T1917" s="34">
        <v>202</v>
      </c>
      <c r="U1917" s="34">
        <v>187</v>
      </c>
      <c r="V1917" s="34">
        <v>188</v>
      </c>
      <c r="W1917" s="34">
        <v>260</v>
      </c>
      <c r="X1917" s="34">
        <v>206</v>
      </c>
      <c r="Y1917" s="34">
        <v>185</v>
      </c>
      <c r="Z1917" s="34">
        <v>158</v>
      </c>
      <c r="AA1917" s="34">
        <v>239</v>
      </c>
      <c r="AB1917" s="34">
        <v>203</v>
      </c>
      <c r="AC1917" s="34">
        <v>221</v>
      </c>
    </row>
    <row r="1918" spans="1:29" x14ac:dyDescent="0.2">
      <c r="A1918" s="34" t="s">
        <v>62411</v>
      </c>
      <c r="B1918" s="34">
        <v>117</v>
      </c>
      <c r="C1918" s="34">
        <v>52</v>
      </c>
      <c r="D1918" s="34">
        <v>68</v>
      </c>
      <c r="E1918" s="34">
        <v>64</v>
      </c>
      <c r="F1918" s="34">
        <v>81</v>
      </c>
      <c r="G1918" s="34">
        <v>46</v>
      </c>
      <c r="H1918" s="34">
        <v>41</v>
      </c>
      <c r="I1918" s="34">
        <v>88</v>
      </c>
      <c r="J1918" s="34">
        <v>75</v>
      </c>
      <c r="K1918" s="34">
        <v>86</v>
      </c>
      <c r="L1918" s="34">
        <v>66</v>
      </c>
      <c r="M1918" s="34">
        <v>73</v>
      </c>
      <c r="N1918" s="34">
        <v>57</v>
      </c>
      <c r="O1918" s="34">
        <v>61</v>
      </c>
      <c r="P1918" s="34">
        <v>77</v>
      </c>
      <c r="Q1918" s="34">
        <v>86</v>
      </c>
      <c r="R1918" s="34">
        <v>110</v>
      </c>
      <c r="S1918" s="34">
        <v>55</v>
      </c>
      <c r="T1918" s="34">
        <v>95</v>
      </c>
      <c r="U1918" s="34">
        <v>82</v>
      </c>
      <c r="V1918" s="34">
        <v>86</v>
      </c>
      <c r="W1918" s="34">
        <v>102</v>
      </c>
      <c r="X1918" s="34">
        <v>86</v>
      </c>
      <c r="Y1918" s="34">
        <v>57</v>
      </c>
      <c r="Z1918" s="34">
        <v>92</v>
      </c>
      <c r="AA1918" s="34">
        <v>75</v>
      </c>
      <c r="AB1918" s="34">
        <v>123</v>
      </c>
      <c r="AC1918" s="34">
        <v>117</v>
      </c>
    </row>
    <row r="1919" spans="1:29" x14ac:dyDescent="0.2">
      <c r="A1919" s="34" t="s">
        <v>62412</v>
      </c>
      <c r="B1919" s="34">
        <v>146</v>
      </c>
      <c r="C1919" s="34">
        <v>143</v>
      </c>
      <c r="D1919" s="34">
        <v>142</v>
      </c>
      <c r="E1919" s="34">
        <v>105</v>
      </c>
      <c r="F1919" s="34">
        <v>165</v>
      </c>
      <c r="G1919" s="34">
        <v>103</v>
      </c>
      <c r="H1919" s="34">
        <v>181</v>
      </c>
      <c r="I1919" s="34">
        <v>101</v>
      </c>
      <c r="J1919" s="34">
        <v>133</v>
      </c>
      <c r="K1919" s="34">
        <v>114</v>
      </c>
      <c r="L1919" s="34">
        <v>168</v>
      </c>
      <c r="M1919" s="34">
        <v>88</v>
      </c>
      <c r="N1919" s="34">
        <v>118</v>
      </c>
      <c r="O1919" s="34">
        <v>91</v>
      </c>
      <c r="P1919" s="34">
        <v>155</v>
      </c>
      <c r="Q1919" s="34">
        <v>186</v>
      </c>
      <c r="R1919" s="34">
        <v>191</v>
      </c>
      <c r="S1919" s="34">
        <v>156</v>
      </c>
      <c r="T1919" s="34">
        <v>228</v>
      </c>
      <c r="U1919" s="34">
        <v>164</v>
      </c>
      <c r="V1919" s="34">
        <v>218</v>
      </c>
      <c r="W1919" s="34">
        <v>138</v>
      </c>
      <c r="X1919" s="34">
        <v>198</v>
      </c>
      <c r="Y1919" s="34">
        <v>231</v>
      </c>
      <c r="Z1919" s="34">
        <v>151</v>
      </c>
      <c r="AA1919" s="34">
        <v>184</v>
      </c>
      <c r="AB1919" s="34">
        <v>248</v>
      </c>
      <c r="AC1919" s="34">
        <v>220</v>
      </c>
    </row>
    <row r="1920" spans="1:29" x14ac:dyDescent="0.2">
      <c r="A1920" s="34" t="s">
        <v>62413</v>
      </c>
      <c r="B1920" s="34">
        <v>76</v>
      </c>
      <c r="C1920" s="34">
        <v>63</v>
      </c>
      <c r="D1920" s="34">
        <v>82</v>
      </c>
      <c r="E1920" s="34">
        <v>70</v>
      </c>
      <c r="F1920" s="34">
        <v>96</v>
      </c>
      <c r="G1920" s="34">
        <v>65</v>
      </c>
      <c r="H1920" s="34">
        <v>59</v>
      </c>
      <c r="I1920" s="34">
        <v>63</v>
      </c>
      <c r="J1920" s="34">
        <v>66</v>
      </c>
      <c r="K1920" s="34">
        <v>59</v>
      </c>
      <c r="L1920" s="34">
        <v>80</v>
      </c>
      <c r="M1920" s="34">
        <v>80</v>
      </c>
      <c r="N1920" s="34">
        <v>110</v>
      </c>
      <c r="O1920" s="34">
        <v>73</v>
      </c>
      <c r="P1920" s="34">
        <v>101</v>
      </c>
      <c r="Q1920" s="34">
        <v>69</v>
      </c>
      <c r="R1920" s="34">
        <v>135</v>
      </c>
      <c r="S1920" s="34">
        <v>87</v>
      </c>
      <c r="T1920" s="34">
        <v>130</v>
      </c>
      <c r="U1920" s="34">
        <v>83</v>
      </c>
      <c r="V1920" s="34">
        <v>100</v>
      </c>
      <c r="W1920" s="34">
        <v>65</v>
      </c>
      <c r="X1920" s="34">
        <v>145</v>
      </c>
      <c r="Y1920" s="34">
        <v>93</v>
      </c>
      <c r="Z1920" s="34">
        <v>78</v>
      </c>
      <c r="AA1920" s="34">
        <v>80</v>
      </c>
      <c r="AB1920" s="34">
        <v>146</v>
      </c>
      <c r="AC1920" s="34">
        <v>108</v>
      </c>
    </row>
    <row r="1921" spans="1:29" x14ac:dyDescent="0.2">
      <c r="A1921" s="34" t="s">
        <v>62414</v>
      </c>
      <c r="B1921" s="34">
        <v>0</v>
      </c>
      <c r="C1921" s="34">
        <v>0</v>
      </c>
      <c r="D1921" s="34">
        <v>0</v>
      </c>
      <c r="E1921" s="34">
        <v>1</v>
      </c>
      <c r="F1921" s="34">
        <v>0</v>
      </c>
      <c r="G1921" s="34">
        <v>0</v>
      </c>
      <c r="H1921" s="34">
        <v>0</v>
      </c>
      <c r="I1921" s="34">
        <v>0</v>
      </c>
      <c r="J1921" s="34">
        <v>0</v>
      </c>
      <c r="K1921" s="34">
        <v>0</v>
      </c>
      <c r="L1921" s="34">
        <v>0</v>
      </c>
      <c r="M1921" s="34">
        <v>0</v>
      </c>
      <c r="N1921" s="34">
        <v>0</v>
      </c>
      <c r="O1921" s="34">
        <v>0</v>
      </c>
      <c r="P1921" s="34">
        <v>0</v>
      </c>
      <c r="Q1921" s="34">
        <v>0</v>
      </c>
      <c r="R1921" s="34">
        <v>0</v>
      </c>
      <c r="S1921" s="34">
        <v>0</v>
      </c>
      <c r="T1921" s="34">
        <v>0</v>
      </c>
      <c r="U1921" s="34">
        <v>0</v>
      </c>
      <c r="V1921" s="34">
        <v>0</v>
      </c>
      <c r="W1921" s="34">
        <v>0</v>
      </c>
      <c r="X1921" s="34">
        <v>0</v>
      </c>
      <c r="Y1921" s="34">
        <v>0</v>
      </c>
      <c r="Z1921" s="34">
        <v>0</v>
      </c>
      <c r="AA1921" s="34">
        <v>0</v>
      </c>
      <c r="AB1921" s="34">
        <v>0</v>
      </c>
      <c r="AC1921" s="34">
        <v>0</v>
      </c>
    </row>
    <row r="1922" spans="1:29" x14ac:dyDescent="0.2">
      <c r="A1922" s="34" t="s">
        <v>62415</v>
      </c>
      <c r="B1922" s="34">
        <v>209</v>
      </c>
      <c r="C1922" s="34">
        <v>127</v>
      </c>
      <c r="D1922" s="34">
        <v>185</v>
      </c>
      <c r="E1922" s="34">
        <v>170</v>
      </c>
      <c r="F1922" s="34">
        <v>161</v>
      </c>
      <c r="G1922" s="34">
        <v>196</v>
      </c>
      <c r="H1922" s="34">
        <v>163</v>
      </c>
      <c r="I1922" s="34">
        <v>187</v>
      </c>
      <c r="J1922" s="34">
        <v>143</v>
      </c>
      <c r="K1922" s="34">
        <v>117</v>
      </c>
      <c r="L1922" s="34">
        <v>196</v>
      </c>
      <c r="M1922" s="34">
        <v>112</v>
      </c>
      <c r="N1922" s="34">
        <v>132</v>
      </c>
      <c r="O1922" s="34">
        <v>170</v>
      </c>
      <c r="P1922" s="34">
        <v>150</v>
      </c>
      <c r="Q1922" s="34">
        <v>232</v>
      </c>
      <c r="R1922" s="34">
        <v>222</v>
      </c>
      <c r="S1922" s="34">
        <v>153</v>
      </c>
      <c r="T1922" s="34">
        <v>222</v>
      </c>
      <c r="U1922" s="34">
        <v>151</v>
      </c>
      <c r="V1922" s="34">
        <v>211</v>
      </c>
      <c r="W1922" s="34">
        <v>288</v>
      </c>
      <c r="X1922" s="34">
        <v>195</v>
      </c>
      <c r="Y1922" s="34">
        <v>210</v>
      </c>
      <c r="Z1922" s="34">
        <v>194</v>
      </c>
      <c r="AA1922" s="34">
        <v>206</v>
      </c>
      <c r="AB1922" s="34">
        <v>235</v>
      </c>
      <c r="AC1922" s="34">
        <v>244</v>
      </c>
    </row>
    <row r="1923" spans="1:29" x14ac:dyDescent="0.2">
      <c r="A1923" s="34" t="s">
        <v>62416</v>
      </c>
      <c r="B1923" s="34">
        <v>381</v>
      </c>
      <c r="C1923" s="34">
        <v>244</v>
      </c>
      <c r="D1923" s="34">
        <v>334</v>
      </c>
      <c r="E1923" s="34">
        <v>302</v>
      </c>
      <c r="F1923" s="34">
        <v>402</v>
      </c>
      <c r="G1923" s="34">
        <v>293</v>
      </c>
      <c r="H1923" s="34">
        <v>445</v>
      </c>
      <c r="I1923" s="34">
        <v>245</v>
      </c>
      <c r="J1923" s="34">
        <v>444</v>
      </c>
      <c r="K1923" s="34">
        <v>317</v>
      </c>
      <c r="L1923" s="34">
        <v>538</v>
      </c>
      <c r="M1923" s="34">
        <v>269</v>
      </c>
      <c r="N1923" s="34">
        <v>313</v>
      </c>
      <c r="O1923" s="34">
        <v>317</v>
      </c>
      <c r="P1923" s="34">
        <v>414</v>
      </c>
      <c r="Q1923" s="34">
        <v>496</v>
      </c>
      <c r="R1923" s="34">
        <v>547</v>
      </c>
      <c r="S1923" s="34">
        <v>367</v>
      </c>
      <c r="T1923" s="34">
        <v>627</v>
      </c>
      <c r="U1923" s="34">
        <v>382</v>
      </c>
      <c r="V1923" s="34">
        <v>506</v>
      </c>
      <c r="W1923" s="34">
        <v>549</v>
      </c>
      <c r="X1923" s="34">
        <v>434</v>
      </c>
      <c r="Y1923" s="34">
        <v>427</v>
      </c>
      <c r="Z1923" s="34">
        <v>426</v>
      </c>
      <c r="AA1923" s="34">
        <v>399</v>
      </c>
      <c r="AB1923" s="34">
        <v>685</v>
      </c>
      <c r="AC1923" s="34">
        <v>560</v>
      </c>
    </row>
    <row r="1924" spans="1:29" x14ac:dyDescent="0.2">
      <c r="A1924" s="34" t="s">
        <v>62417</v>
      </c>
      <c r="B1924" s="34">
        <v>141</v>
      </c>
      <c r="C1924" s="34">
        <v>122</v>
      </c>
      <c r="D1924" s="34">
        <v>153</v>
      </c>
      <c r="E1924" s="34">
        <v>134</v>
      </c>
      <c r="F1924" s="34">
        <v>152</v>
      </c>
      <c r="G1924" s="34">
        <v>156</v>
      </c>
      <c r="H1924" s="34">
        <v>107</v>
      </c>
      <c r="I1924" s="34">
        <v>112</v>
      </c>
      <c r="J1924" s="34">
        <v>148</v>
      </c>
      <c r="K1924" s="34">
        <v>169</v>
      </c>
      <c r="L1924" s="34">
        <v>115</v>
      </c>
      <c r="M1924" s="34">
        <v>153</v>
      </c>
      <c r="N1924" s="34">
        <v>140</v>
      </c>
      <c r="O1924" s="34">
        <v>110</v>
      </c>
      <c r="P1924" s="34">
        <v>148</v>
      </c>
      <c r="Q1924" s="34">
        <v>197</v>
      </c>
      <c r="R1924" s="34">
        <v>196</v>
      </c>
      <c r="S1924" s="34">
        <v>178</v>
      </c>
      <c r="T1924" s="34">
        <v>131</v>
      </c>
      <c r="U1924" s="34">
        <v>114</v>
      </c>
      <c r="V1924" s="34">
        <v>169</v>
      </c>
      <c r="W1924" s="34">
        <v>142</v>
      </c>
      <c r="X1924" s="34">
        <v>225</v>
      </c>
      <c r="Y1924" s="34">
        <v>156</v>
      </c>
      <c r="Z1924" s="34">
        <v>173</v>
      </c>
      <c r="AA1924" s="34">
        <v>156</v>
      </c>
      <c r="AB1924" s="34">
        <v>155</v>
      </c>
      <c r="AC1924" s="34">
        <v>228</v>
      </c>
    </row>
    <row r="1925" spans="1:29" x14ac:dyDescent="0.2">
      <c r="A1925" s="34" t="s">
        <v>62418</v>
      </c>
      <c r="B1925" s="34">
        <v>218</v>
      </c>
      <c r="C1925" s="34">
        <v>110</v>
      </c>
      <c r="D1925" s="34">
        <v>131</v>
      </c>
      <c r="E1925" s="34">
        <v>116</v>
      </c>
      <c r="F1925" s="34">
        <v>147</v>
      </c>
      <c r="G1925" s="34">
        <v>153</v>
      </c>
      <c r="H1925" s="34">
        <v>135</v>
      </c>
      <c r="I1925" s="34">
        <v>88</v>
      </c>
      <c r="J1925" s="34">
        <v>131</v>
      </c>
      <c r="K1925" s="34">
        <v>138</v>
      </c>
      <c r="L1925" s="34">
        <v>156</v>
      </c>
      <c r="M1925" s="34">
        <v>120</v>
      </c>
      <c r="N1925" s="34">
        <v>109</v>
      </c>
      <c r="O1925" s="34">
        <v>130</v>
      </c>
      <c r="P1925" s="34">
        <v>104</v>
      </c>
      <c r="Q1925" s="34">
        <v>186</v>
      </c>
      <c r="R1925" s="34">
        <v>165</v>
      </c>
      <c r="S1925" s="34">
        <v>169</v>
      </c>
      <c r="T1925" s="34">
        <v>197</v>
      </c>
      <c r="U1925" s="34">
        <v>158</v>
      </c>
      <c r="V1925" s="34">
        <v>152</v>
      </c>
      <c r="W1925" s="34">
        <v>259</v>
      </c>
      <c r="X1925" s="34">
        <v>203</v>
      </c>
      <c r="Y1925" s="34">
        <v>207</v>
      </c>
      <c r="Z1925" s="34">
        <v>169</v>
      </c>
      <c r="AA1925" s="34">
        <v>224</v>
      </c>
      <c r="AB1925" s="34">
        <v>181</v>
      </c>
      <c r="AC1925" s="34">
        <v>212</v>
      </c>
    </row>
    <row r="1926" spans="1:29" x14ac:dyDescent="0.2">
      <c r="A1926" s="34" t="s">
        <v>62419</v>
      </c>
      <c r="B1926" s="34">
        <v>262</v>
      </c>
      <c r="C1926" s="34">
        <v>210</v>
      </c>
      <c r="D1926" s="34">
        <v>242</v>
      </c>
      <c r="E1926" s="34">
        <v>265</v>
      </c>
      <c r="F1926" s="34">
        <v>267</v>
      </c>
      <c r="G1926" s="34">
        <v>269</v>
      </c>
      <c r="H1926" s="34">
        <v>268</v>
      </c>
      <c r="I1926" s="34">
        <v>304</v>
      </c>
      <c r="J1926" s="34">
        <v>326</v>
      </c>
      <c r="K1926" s="34">
        <v>260</v>
      </c>
      <c r="L1926" s="34">
        <v>324</v>
      </c>
      <c r="M1926" s="34">
        <v>220</v>
      </c>
      <c r="N1926" s="34">
        <v>264</v>
      </c>
      <c r="O1926" s="34">
        <v>245</v>
      </c>
      <c r="P1926" s="34">
        <v>295</v>
      </c>
      <c r="Q1926" s="34">
        <v>417</v>
      </c>
      <c r="R1926" s="34">
        <v>363</v>
      </c>
      <c r="S1926" s="34">
        <v>332</v>
      </c>
      <c r="T1926" s="34">
        <v>412</v>
      </c>
      <c r="U1926" s="34">
        <v>363</v>
      </c>
      <c r="V1926" s="34">
        <v>367</v>
      </c>
      <c r="W1926" s="34">
        <v>420</v>
      </c>
      <c r="X1926" s="34">
        <v>350</v>
      </c>
      <c r="Y1926" s="34">
        <v>385</v>
      </c>
      <c r="Z1926" s="34">
        <v>343</v>
      </c>
      <c r="AA1926" s="34">
        <v>305</v>
      </c>
      <c r="AB1926" s="34">
        <v>485</v>
      </c>
      <c r="AC1926" s="34">
        <v>515</v>
      </c>
    </row>
    <row r="1927" spans="1:29" x14ac:dyDescent="0.2">
      <c r="A1927" s="34" t="s">
        <v>62420</v>
      </c>
      <c r="B1927" s="34">
        <v>14</v>
      </c>
      <c r="C1927" s="34">
        <v>12</v>
      </c>
      <c r="D1927" s="34">
        <v>19</v>
      </c>
      <c r="E1927" s="34">
        <v>14</v>
      </c>
      <c r="F1927" s="34">
        <v>8</v>
      </c>
      <c r="G1927" s="34">
        <v>8</v>
      </c>
      <c r="H1927" s="34">
        <v>6</v>
      </c>
      <c r="I1927" s="34">
        <v>5</v>
      </c>
      <c r="J1927" s="34">
        <v>9</v>
      </c>
      <c r="K1927" s="34">
        <v>14</v>
      </c>
      <c r="L1927" s="34">
        <v>6</v>
      </c>
      <c r="M1927" s="34">
        <v>2</v>
      </c>
      <c r="N1927" s="34">
        <v>13</v>
      </c>
      <c r="O1927" s="34">
        <v>8</v>
      </c>
      <c r="P1927" s="34">
        <v>8</v>
      </c>
      <c r="Q1927" s="34">
        <v>12</v>
      </c>
      <c r="R1927" s="34">
        <v>10</v>
      </c>
      <c r="S1927" s="34">
        <v>7</v>
      </c>
      <c r="T1927" s="34">
        <v>4</v>
      </c>
      <c r="U1927" s="34">
        <v>12</v>
      </c>
      <c r="V1927" s="34">
        <v>10</v>
      </c>
      <c r="W1927" s="34">
        <v>11</v>
      </c>
      <c r="X1927" s="34">
        <v>16</v>
      </c>
      <c r="Y1927" s="34">
        <v>24</v>
      </c>
      <c r="Z1927" s="34">
        <v>22</v>
      </c>
      <c r="AA1927" s="34">
        <v>7</v>
      </c>
      <c r="AB1927" s="34">
        <v>13</v>
      </c>
      <c r="AC1927" s="34">
        <v>30</v>
      </c>
    </row>
    <row r="1928" spans="1:29" x14ac:dyDescent="0.2">
      <c r="A1928" s="34" t="s">
        <v>62421</v>
      </c>
      <c r="B1928" s="34">
        <v>103</v>
      </c>
      <c r="C1928" s="34">
        <v>81</v>
      </c>
      <c r="D1928" s="34">
        <v>80</v>
      </c>
      <c r="E1928" s="34">
        <v>93</v>
      </c>
      <c r="F1928" s="34">
        <v>82</v>
      </c>
      <c r="G1928" s="34">
        <v>83</v>
      </c>
      <c r="H1928" s="34">
        <v>76</v>
      </c>
      <c r="I1928" s="34">
        <v>56</v>
      </c>
      <c r="J1928" s="34">
        <v>68</v>
      </c>
      <c r="K1928" s="34">
        <v>78</v>
      </c>
      <c r="L1928" s="34">
        <v>100</v>
      </c>
      <c r="M1928" s="34">
        <v>82</v>
      </c>
      <c r="N1928" s="34">
        <v>50</v>
      </c>
      <c r="O1928" s="34">
        <v>83</v>
      </c>
      <c r="P1928" s="34">
        <v>72</v>
      </c>
      <c r="Q1928" s="34">
        <v>109</v>
      </c>
      <c r="R1928" s="34">
        <v>124</v>
      </c>
      <c r="S1928" s="34">
        <v>108</v>
      </c>
      <c r="T1928" s="34">
        <v>147</v>
      </c>
      <c r="U1928" s="34">
        <v>76</v>
      </c>
      <c r="V1928" s="34">
        <v>90</v>
      </c>
      <c r="W1928" s="34">
        <v>81</v>
      </c>
      <c r="X1928" s="34">
        <v>97</v>
      </c>
      <c r="Y1928" s="34">
        <v>108</v>
      </c>
      <c r="Z1928" s="34">
        <v>100</v>
      </c>
      <c r="AA1928" s="34">
        <v>89</v>
      </c>
      <c r="AB1928" s="34">
        <v>205</v>
      </c>
      <c r="AC1928" s="34">
        <v>145</v>
      </c>
    </row>
    <row r="1929" spans="1:29" x14ac:dyDescent="0.2">
      <c r="A1929" s="34" t="s">
        <v>62422</v>
      </c>
      <c r="B1929" s="34">
        <v>73</v>
      </c>
      <c r="C1929" s="34">
        <v>167</v>
      </c>
      <c r="D1929" s="34">
        <v>90</v>
      </c>
      <c r="E1929" s="34">
        <v>159</v>
      </c>
      <c r="F1929" s="34">
        <v>98</v>
      </c>
      <c r="G1929" s="34">
        <v>188</v>
      </c>
      <c r="H1929" s="34">
        <v>87</v>
      </c>
      <c r="I1929" s="34">
        <v>155</v>
      </c>
      <c r="J1929" s="34">
        <v>73</v>
      </c>
      <c r="K1929" s="34">
        <v>192</v>
      </c>
      <c r="L1929" s="34">
        <v>48</v>
      </c>
      <c r="M1929" s="34">
        <v>124</v>
      </c>
      <c r="N1929" s="34">
        <v>80</v>
      </c>
      <c r="O1929" s="34">
        <v>151</v>
      </c>
      <c r="P1929" s="34">
        <v>74</v>
      </c>
      <c r="Q1929" s="34">
        <v>177</v>
      </c>
      <c r="R1929" s="34">
        <v>121</v>
      </c>
      <c r="S1929" s="34">
        <v>170</v>
      </c>
      <c r="T1929" s="34">
        <v>100</v>
      </c>
      <c r="U1929" s="34">
        <v>167</v>
      </c>
      <c r="V1929" s="34">
        <v>103</v>
      </c>
      <c r="W1929" s="34">
        <v>139</v>
      </c>
      <c r="X1929" s="34">
        <v>111</v>
      </c>
      <c r="Y1929" s="34">
        <v>149</v>
      </c>
      <c r="Z1929" s="34">
        <v>119</v>
      </c>
      <c r="AA1929" s="34">
        <v>165</v>
      </c>
      <c r="AB1929" s="34">
        <v>111</v>
      </c>
      <c r="AC1929" s="34">
        <v>234</v>
      </c>
    </row>
    <row r="1930" spans="1:29" x14ac:dyDescent="0.2">
      <c r="A1930" s="34" t="s">
        <v>62423</v>
      </c>
      <c r="B1930" s="34">
        <v>188</v>
      </c>
      <c r="C1930" s="34">
        <v>132</v>
      </c>
      <c r="D1930" s="34">
        <v>202</v>
      </c>
      <c r="E1930" s="34">
        <v>142</v>
      </c>
      <c r="F1930" s="34">
        <v>201</v>
      </c>
      <c r="G1930" s="34">
        <v>127</v>
      </c>
      <c r="H1930" s="34">
        <v>162</v>
      </c>
      <c r="I1930" s="34">
        <v>165</v>
      </c>
      <c r="J1930" s="34">
        <v>192</v>
      </c>
      <c r="K1930" s="34">
        <v>279</v>
      </c>
      <c r="L1930" s="34">
        <v>159</v>
      </c>
      <c r="M1930" s="34">
        <v>121</v>
      </c>
      <c r="N1930" s="34">
        <v>185</v>
      </c>
      <c r="O1930" s="34">
        <v>146</v>
      </c>
      <c r="P1930" s="34">
        <v>139</v>
      </c>
      <c r="Q1930" s="34">
        <v>203</v>
      </c>
      <c r="R1930" s="34">
        <v>248</v>
      </c>
      <c r="S1930" s="34">
        <v>191</v>
      </c>
      <c r="T1930" s="34">
        <v>251</v>
      </c>
      <c r="U1930" s="34">
        <v>145</v>
      </c>
      <c r="V1930" s="34">
        <v>268</v>
      </c>
      <c r="W1930" s="34">
        <v>207</v>
      </c>
      <c r="X1930" s="34">
        <v>214</v>
      </c>
      <c r="Y1930" s="34">
        <v>227</v>
      </c>
      <c r="Z1930" s="34">
        <v>192</v>
      </c>
      <c r="AA1930" s="34">
        <v>148</v>
      </c>
      <c r="AB1930" s="34">
        <v>283</v>
      </c>
      <c r="AC1930" s="34">
        <v>264</v>
      </c>
    </row>
    <row r="1931" spans="1:29" x14ac:dyDescent="0.2">
      <c r="A1931" s="34" t="s">
        <v>62424</v>
      </c>
      <c r="B1931" s="34">
        <v>472</v>
      </c>
      <c r="C1931" s="34">
        <v>377</v>
      </c>
      <c r="D1931" s="34">
        <v>401</v>
      </c>
      <c r="E1931" s="34">
        <v>358</v>
      </c>
      <c r="F1931" s="34">
        <v>500</v>
      </c>
      <c r="G1931" s="34">
        <v>315</v>
      </c>
      <c r="H1931" s="34">
        <v>498</v>
      </c>
      <c r="I1931" s="34">
        <v>335</v>
      </c>
      <c r="J1931" s="34">
        <v>483</v>
      </c>
      <c r="K1931" s="34">
        <v>355</v>
      </c>
      <c r="L1931" s="34">
        <v>478</v>
      </c>
      <c r="M1931" s="34">
        <v>351</v>
      </c>
      <c r="N1931" s="34">
        <v>399</v>
      </c>
      <c r="O1931" s="34">
        <v>373</v>
      </c>
      <c r="P1931" s="34">
        <v>502</v>
      </c>
      <c r="Q1931" s="34">
        <v>606</v>
      </c>
      <c r="R1931" s="34">
        <v>661</v>
      </c>
      <c r="S1931" s="34">
        <v>432</v>
      </c>
      <c r="T1931" s="34">
        <v>692</v>
      </c>
      <c r="U1931" s="34">
        <v>431</v>
      </c>
      <c r="V1931" s="34">
        <v>553</v>
      </c>
      <c r="W1931" s="34">
        <v>638</v>
      </c>
      <c r="X1931" s="34">
        <v>578</v>
      </c>
      <c r="Y1931" s="34">
        <v>575</v>
      </c>
      <c r="Z1931" s="34">
        <v>454</v>
      </c>
      <c r="AA1931" s="34">
        <v>445</v>
      </c>
      <c r="AB1931" s="34">
        <v>621</v>
      </c>
      <c r="AC1931" s="34">
        <v>601</v>
      </c>
    </row>
    <row r="1932" spans="1:29" x14ac:dyDescent="0.2">
      <c r="A1932" s="34" t="s">
        <v>62425</v>
      </c>
      <c r="B1932" s="34">
        <v>101</v>
      </c>
      <c r="C1932" s="34">
        <v>53</v>
      </c>
      <c r="D1932" s="34">
        <v>74</v>
      </c>
      <c r="E1932" s="34">
        <v>64</v>
      </c>
      <c r="F1932" s="34">
        <v>64</v>
      </c>
      <c r="G1932" s="34">
        <v>50</v>
      </c>
      <c r="H1932" s="34">
        <v>70</v>
      </c>
      <c r="I1932" s="34">
        <v>45</v>
      </c>
      <c r="J1932" s="34">
        <v>65</v>
      </c>
      <c r="K1932" s="34">
        <v>38</v>
      </c>
      <c r="L1932" s="34">
        <v>80</v>
      </c>
      <c r="M1932" s="34">
        <v>53</v>
      </c>
      <c r="N1932" s="34">
        <v>44</v>
      </c>
      <c r="O1932" s="34">
        <v>83</v>
      </c>
      <c r="P1932" s="34">
        <v>78</v>
      </c>
      <c r="Q1932" s="34">
        <v>106</v>
      </c>
      <c r="R1932" s="34">
        <v>78</v>
      </c>
      <c r="S1932" s="34">
        <v>88</v>
      </c>
      <c r="T1932" s="34">
        <v>58</v>
      </c>
      <c r="U1932" s="34">
        <v>80</v>
      </c>
      <c r="V1932" s="34">
        <v>99</v>
      </c>
      <c r="W1932" s="34">
        <v>114</v>
      </c>
      <c r="X1932" s="34">
        <v>61</v>
      </c>
      <c r="Y1932" s="34">
        <v>66</v>
      </c>
      <c r="Z1932" s="34">
        <v>78</v>
      </c>
      <c r="AA1932" s="34">
        <v>122</v>
      </c>
      <c r="AB1932" s="34">
        <v>87</v>
      </c>
      <c r="AC1932" s="34">
        <v>106</v>
      </c>
    </row>
    <row r="1933" spans="1:29" x14ac:dyDescent="0.2">
      <c r="A1933" s="34" t="s">
        <v>62426</v>
      </c>
      <c r="B1933" s="34">
        <v>49</v>
      </c>
      <c r="C1933" s="34">
        <v>76</v>
      </c>
      <c r="D1933" s="34">
        <v>74</v>
      </c>
      <c r="E1933" s="34">
        <v>82</v>
      </c>
      <c r="F1933" s="34">
        <v>54</v>
      </c>
      <c r="G1933" s="34">
        <v>24</v>
      </c>
      <c r="H1933" s="34">
        <v>62</v>
      </c>
      <c r="I1933" s="34">
        <v>40</v>
      </c>
      <c r="J1933" s="34">
        <v>47</v>
      </c>
      <c r="K1933" s="34">
        <v>66</v>
      </c>
      <c r="L1933" s="34">
        <v>36</v>
      </c>
      <c r="M1933" s="34">
        <v>61</v>
      </c>
      <c r="N1933" s="34">
        <v>40</v>
      </c>
      <c r="O1933" s="34">
        <v>57</v>
      </c>
      <c r="P1933" s="34">
        <v>55</v>
      </c>
      <c r="Q1933" s="34">
        <v>86</v>
      </c>
      <c r="R1933" s="34">
        <v>68</v>
      </c>
      <c r="S1933" s="34">
        <v>71</v>
      </c>
      <c r="T1933" s="34">
        <v>42</v>
      </c>
      <c r="U1933" s="34">
        <v>42</v>
      </c>
      <c r="V1933" s="34">
        <v>62</v>
      </c>
      <c r="W1933" s="34">
        <v>76</v>
      </c>
      <c r="X1933" s="34">
        <v>73</v>
      </c>
      <c r="Y1933" s="34">
        <v>54</v>
      </c>
      <c r="Z1933" s="34">
        <v>70</v>
      </c>
      <c r="AA1933" s="34">
        <v>98</v>
      </c>
      <c r="AB1933" s="34">
        <v>70</v>
      </c>
      <c r="AC1933" s="34">
        <v>134</v>
      </c>
    </row>
    <row r="1934" spans="1:29" x14ac:dyDescent="0.2">
      <c r="A1934" s="34" t="s">
        <v>62427</v>
      </c>
      <c r="B1934" s="34">
        <v>561</v>
      </c>
      <c r="C1934" s="34">
        <v>517</v>
      </c>
      <c r="D1934" s="34">
        <v>478</v>
      </c>
      <c r="E1934" s="34">
        <v>609</v>
      </c>
      <c r="F1934" s="34">
        <v>552</v>
      </c>
      <c r="G1934" s="34">
        <v>515</v>
      </c>
      <c r="H1934" s="34">
        <v>608</v>
      </c>
      <c r="I1934" s="34">
        <v>567</v>
      </c>
      <c r="J1934" s="34">
        <v>547</v>
      </c>
      <c r="K1934" s="34">
        <v>491</v>
      </c>
      <c r="L1934" s="34">
        <v>478</v>
      </c>
      <c r="M1934" s="34">
        <v>475</v>
      </c>
      <c r="N1934" s="34">
        <v>442</v>
      </c>
      <c r="O1934" s="34">
        <v>472</v>
      </c>
      <c r="P1934" s="34">
        <v>443</v>
      </c>
      <c r="Q1934" s="34">
        <v>838</v>
      </c>
      <c r="R1934" s="34">
        <v>784</v>
      </c>
      <c r="S1934" s="34">
        <v>586</v>
      </c>
      <c r="T1934" s="34">
        <v>680</v>
      </c>
      <c r="U1934" s="34">
        <v>554</v>
      </c>
      <c r="V1934" s="34">
        <v>609</v>
      </c>
      <c r="W1934" s="34">
        <v>867</v>
      </c>
      <c r="X1934" s="34">
        <v>686</v>
      </c>
      <c r="Y1934" s="34">
        <v>871</v>
      </c>
      <c r="Z1934" s="34">
        <v>494</v>
      </c>
      <c r="AA1934" s="34">
        <v>687</v>
      </c>
      <c r="AB1934" s="34">
        <v>803</v>
      </c>
      <c r="AC1934" s="34">
        <v>863</v>
      </c>
    </row>
    <row r="1935" spans="1:29" x14ac:dyDescent="0.2">
      <c r="A1935" s="34" t="s">
        <v>62428</v>
      </c>
      <c r="B1935" s="34">
        <v>79</v>
      </c>
      <c r="C1935" s="34">
        <v>80</v>
      </c>
      <c r="D1935" s="34">
        <v>118</v>
      </c>
      <c r="E1935" s="34">
        <v>73</v>
      </c>
      <c r="F1935" s="34">
        <v>102</v>
      </c>
      <c r="G1935" s="34">
        <v>68</v>
      </c>
      <c r="H1935" s="34">
        <v>79</v>
      </c>
      <c r="I1935" s="34">
        <v>68</v>
      </c>
      <c r="J1935" s="34">
        <v>76</v>
      </c>
      <c r="K1935" s="34">
        <v>110</v>
      </c>
      <c r="L1935" s="34">
        <v>71</v>
      </c>
      <c r="M1935" s="34">
        <v>47</v>
      </c>
      <c r="N1935" s="34">
        <v>95</v>
      </c>
      <c r="O1935" s="34">
        <v>53</v>
      </c>
      <c r="P1935" s="34">
        <v>101</v>
      </c>
      <c r="Q1935" s="34">
        <v>96</v>
      </c>
      <c r="R1935" s="34">
        <v>109</v>
      </c>
      <c r="S1935" s="34">
        <v>74</v>
      </c>
      <c r="T1935" s="34">
        <v>93</v>
      </c>
      <c r="U1935" s="34">
        <v>48</v>
      </c>
      <c r="V1935" s="34">
        <v>94</v>
      </c>
      <c r="W1935" s="34">
        <v>87</v>
      </c>
      <c r="X1935" s="34">
        <v>100</v>
      </c>
      <c r="Y1935" s="34">
        <v>52</v>
      </c>
      <c r="Z1935" s="34">
        <v>75</v>
      </c>
      <c r="AA1935" s="34">
        <v>67</v>
      </c>
      <c r="AB1935" s="34">
        <v>98</v>
      </c>
      <c r="AC1935" s="34">
        <v>126</v>
      </c>
    </row>
    <row r="1936" spans="1:29" x14ac:dyDescent="0.2">
      <c r="A1936" s="34" t="s">
        <v>62429</v>
      </c>
      <c r="B1936" s="34">
        <v>66</v>
      </c>
      <c r="C1936" s="34">
        <v>94</v>
      </c>
      <c r="D1936" s="34">
        <v>52</v>
      </c>
      <c r="E1936" s="34">
        <v>93</v>
      </c>
      <c r="F1936" s="34">
        <v>61</v>
      </c>
      <c r="G1936" s="34">
        <v>95</v>
      </c>
      <c r="H1936" s="34">
        <v>43</v>
      </c>
      <c r="I1936" s="34">
        <v>76</v>
      </c>
      <c r="J1936" s="34">
        <v>36</v>
      </c>
      <c r="K1936" s="34">
        <v>88</v>
      </c>
      <c r="L1936" s="34">
        <v>31</v>
      </c>
      <c r="M1936" s="34">
        <v>107</v>
      </c>
      <c r="N1936" s="34">
        <v>52</v>
      </c>
      <c r="O1936" s="34">
        <v>79</v>
      </c>
      <c r="P1936" s="34">
        <v>38</v>
      </c>
      <c r="Q1936" s="34">
        <v>127</v>
      </c>
      <c r="R1936" s="34">
        <v>55</v>
      </c>
      <c r="S1936" s="34">
        <v>93</v>
      </c>
      <c r="T1936" s="34">
        <v>64</v>
      </c>
      <c r="U1936" s="34">
        <v>93</v>
      </c>
      <c r="V1936" s="34">
        <v>70</v>
      </c>
      <c r="W1936" s="34">
        <v>119</v>
      </c>
      <c r="X1936" s="34">
        <v>50</v>
      </c>
      <c r="Y1936" s="34">
        <v>94</v>
      </c>
      <c r="Z1936" s="34">
        <v>71</v>
      </c>
      <c r="AA1936" s="34">
        <v>119</v>
      </c>
      <c r="AB1936" s="34">
        <v>44</v>
      </c>
      <c r="AC1936" s="34">
        <v>137</v>
      </c>
    </row>
    <row r="1937" spans="1:29" x14ac:dyDescent="0.2">
      <c r="A1937" s="34" t="s">
        <v>62430</v>
      </c>
      <c r="B1937" s="34">
        <v>133</v>
      </c>
      <c r="C1937" s="34">
        <v>82</v>
      </c>
      <c r="D1937" s="34">
        <v>123</v>
      </c>
      <c r="E1937" s="34">
        <v>150</v>
      </c>
      <c r="F1937" s="34">
        <v>133</v>
      </c>
      <c r="G1937" s="34">
        <v>104</v>
      </c>
      <c r="H1937" s="34">
        <v>101</v>
      </c>
      <c r="I1937" s="34">
        <v>111</v>
      </c>
      <c r="J1937" s="34">
        <v>79</v>
      </c>
      <c r="K1937" s="34">
        <v>134</v>
      </c>
      <c r="L1937" s="34">
        <v>77</v>
      </c>
      <c r="M1937" s="34">
        <v>120</v>
      </c>
      <c r="N1937" s="34">
        <v>88</v>
      </c>
      <c r="O1937" s="34">
        <v>101</v>
      </c>
      <c r="P1937" s="34">
        <v>82</v>
      </c>
      <c r="Q1937" s="34">
        <v>118</v>
      </c>
      <c r="R1937" s="34">
        <v>122</v>
      </c>
      <c r="S1937" s="34">
        <v>131</v>
      </c>
      <c r="T1937" s="34">
        <v>105</v>
      </c>
      <c r="U1937" s="34">
        <v>136</v>
      </c>
      <c r="V1937" s="34">
        <v>119</v>
      </c>
      <c r="W1937" s="34">
        <v>128</v>
      </c>
      <c r="X1937" s="34">
        <v>139</v>
      </c>
      <c r="Y1937" s="34">
        <v>123</v>
      </c>
      <c r="Z1937" s="34">
        <v>105</v>
      </c>
      <c r="AA1937" s="34">
        <v>141</v>
      </c>
      <c r="AB1937" s="34">
        <v>129</v>
      </c>
      <c r="AC1937" s="34">
        <v>208</v>
      </c>
    </row>
    <row r="1938" spans="1:29" x14ac:dyDescent="0.2">
      <c r="A1938" s="34" t="s">
        <v>62431</v>
      </c>
      <c r="B1938" s="34">
        <v>190</v>
      </c>
      <c r="C1938" s="34">
        <v>258</v>
      </c>
      <c r="D1938" s="34">
        <v>268</v>
      </c>
      <c r="E1938" s="34">
        <v>250</v>
      </c>
      <c r="F1938" s="34">
        <v>233</v>
      </c>
      <c r="G1938" s="34">
        <v>321</v>
      </c>
      <c r="H1938" s="34">
        <v>304</v>
      </c>
      <c r="I1938" s="34">
        <v>278</v>
      </c>
      <c r="J1938" s="34">
        <v>287</v>
      </c>
      <c r="K1938" s="34">
        <v>332</v>
      </c>
      <c r="L1938" s="34">
        <v>236</v>
      </c>
      <c r="M1938" s="34">
        <v>241</v>
      </c>
      <c r="N1938" s="34">
        <v>223</v>
      </c>
      <c r="O1938" s="34">
        <v>290</v>
      </c>
      <c r="P1938" s="34">
        <v>252</v>
      </c>
      <c r="Q1938" s="34">
        <v>387</v>
      </c>
      <c r="R1938" s="34">
        <v>368</v>
      </c>
      <c r="S1938" s="34">
        <v>282</v>
      </c>
      <c r="T1938" s="34">
        <v>348</v>
      </c>
      <c r="U1938" s="34">
        <v>322</v>
      </c>
      <c r="V1938" s="34">
        <v>265</v>
      </c>
      <c r="W1938" s="34">
        <v>424</v>
      </c>
      <c r="X1938" s="34">
        <v>334</v>
      </c>
      <c r="Y1938" s="34">
        <v>374</v>
      </c>
      <c r="Z1938" s="34">
        <v>263</v>
      </c>
      <c r="AA1938" s="34">
        <v>364</v>
      </c>
      <c r="AB1938" s="34">
        <v>348</v>
      </c>
      <c r="AC1938" s="34">
        <v>483</v>
      </c>
    </row>
    <row r="1939" spans="1:29" x14ac:dyDescent="0.2">
      <c r="A1939" s="34" t="s">
        <v>62432</v>
      </c>
      <c r="B1939" s="34">
        <v>86</v>
      </c>
      <c r="C1939" s="34">
        <v>77</v>
      </c>
      <c r="D1939" s="34">
        <v>115</v>
      </c>
      <c r="E1939" s="34">
        <v>104</v>
      </c>
      <c r="F1939" s="34">
        <v>96</v>
      </c>
      <c r="G1939" s="34">
        <v>99</v>
      </c>
      <c r="H1939" s="34">
        <v>92</v>
      </c>
      <c r="I1939" s="34">
        <v>87</v>
      </c>
      <c r="J1939" s="34">
        <v>102</v>
      </c>
      <c r="K1939" s="34">
        <v>114</v>
      </c>
      <c r="L1939" s="34">
        <v>65</v>
      </c>
      <c r="M1939" s="34">
        <v>56</v>
      </c>
      <c r="N1939" s="34">
        <v>78</v>
      </c>
      <c r="O1939" s="34">
        <v>87</v>
      </c>
      <c r="P1939" s="34">
        <v>94</v>
      </c>
      <c r="Q1939" s="34">
        <v>135</v>
      </c>
      <c r="R1939" s="34">
        <v>110</v>
      </c>
      <c r="S1939" s="34">
        <v>119</v>
      </c>
      <c r="T1939" s="34">
        <v>100</v>
      </c>
      <c r="U1939" s="34">
        <v>96</v>
      </c>
      <c r="V1939" s="34">
        <v>114</v>
      </c>
      <c r="W1939" s="34">
        <v>89</v>
      </c>
      <c r="X1939" s="34">
        <v>140</v>
      </c>
      <c r="Y1939" s="34">
        <v>92</v>
      </c>
      <c r="Z1939" s="34">
        <v>143</v>
      </c>
      <c r="AA1939" s="34">
        <v>141</v>
      </c>
      <c r="AB1939" s="34">
        <v>135</v>
      </c>
      <c r="AC1939" s="34">
        <v>157</v>
      </c>
    </row>
    <row r="1940" spans="1:29" x14ac:dyDescent="0.2">
      <c r="A1940" s="34" t="s">
        <v>62433</v>
      </c>
      <c r="B1940" s="34">
        <v>106</v>
      </c>
      <c r="C1940" s="34">
        <v>109</v>
      </c>
      <c r="D1940" s="34">
        <v>120</v>
      </c>
      <c r="E1940" s="34">
        <v>92</v>
      </c>
      <c r="F1940" s="34">
        <v>103</v>
      </c>
      <c r="G1940" s="34">
        <v>81</v>
      </c>
      <c r="H1940" s="34">
        <v>113</v>
      </c>
      <c r="I1940" s="34">
        <v>113</v>
      </c>
      <c r="J1940" s="34">
        <v>101</v>
      </c>
      <c r="K1940" s="34">
        <v>218</v>
      </c>
      <c r="L1940" s="34">
        <v>59</v>
      </c>
      <c r="M1940" s="34">
        <v>88</v>
      </c>
      <c r="N1940" s="34">
        <v>99</v>
      </c>
      <c r="O1940" s="34">
        <v>107</v>
      </c>
      <c r="P1940" s="34">
        <v>101</v>
      </c>
      <c r="Q1940" s="34">
        <v>165</v>
      </c>
      <c r="R1940" s="34">
        <v>127</v>
      </c>
      <c r="S1940" s="34">
        <v>146</v>
      </c>
      <c r="T1940" s="34">
        <v>129</v>
      </c>
      <c r="U1940" s="34">
        <v>108</v>
      </c>
      <c r="V1940" s="34">
        <v>119</v>
      </c>
      <c r="W1940" s="34">
        <v>117</v>
      </c>
      <c r="X1940" s="34">
        <v>107</v>
      </c>
      <c r="Y1940" s="34">
        <v>193</v>
      </c>
      <c r="Z1940" s="34">
        <v>135</v>
      </c>
      <c r="AA1940" s="34">
        <v>129</v>
      </c>
      <c r="AB1940" s="34">
        <v>142</v>
      </c>
      <c r="AC1940" s="34">
        <v>185</v>
      </c>
    </row>
    <row r="1941" spans="1:29" x14ac:dyDescent="0.2">
      <c r="A1941" s="34" t="s">
        <v>62434</v>
      </c>
      <c r="B1941" s="34">
        <v>55</v>
      </c>
      <c r="C1941" s="34">
        <v>56</v>
      </c>
      <c r="D1941" s="34">
        <v>60</v>
      </c>
      <c r="E1941" s="34">
        <v>75</v>
      </c>
      <c r="F1941" s="34">
        <v>49</v>
      </c>
      <c r="G1941" s="34">
        <v>58</v>
      </c>
      <c r="H1941" s="34">
        <v>68</v>
      </c>
      <c r="I1941" s="34">
        <v>46</v>
      </c>
      <c r="J1941" s="34">
        <v>18</v>
      </c>
      <c r="K1941" s="34">
        <v>48</v>
      </c>
      <c r="L1941" s="34">
        <v>45</v>
      </c>
      <c r="M1941" s="34">
        <v>46</v>
      </c>
      <c r="N1941" s="34">
        <v>29</v>
      </c>
      <c r="O1941" s="34">
        <v>75</v>
      </c>
      <c r="P1941" s="34">
        <v>38</v>
      </c>
      <c r="Q1941" s="34">
        <v>64</v>
      </c>
      <c r="R1941" s="34">
        <v>76</v>
      </c>
      <c r="S1941" s="34">
        <v>71</v>
      </c>
      <c r="T1941" s="34">
        <v>39</v>
      </c>
      <c r="U1941" s="34">
        <v>56</v>
      </c>
      <c r="V1941" s="34">
        <v>52</v>
      </c>
      <c r="W1941" s="34">
        <v>91</v>
      </c>
      <c r="X1941" s="34">
        <v>67</v>
      </c>
      <c r="Y1941" s="34">
        <v>54</v>
      </c>
      <c r="Z1941" s="34">
        <v>43</v>
      </c>
      <c r="AA1941" s="34">
        <v>63</v>
      </c>
      <c r="AB1941" s="34">
        <v>71</v>
      </c>
      <c r="AC1941" s="34">
        <v>96</v>
      </c>
    </row>
    <row r="1942" spans="1:29" x14ac:dyDescent="0.2">
      <c r="A1942" s="34" t="s">
        <v>62435</v>
      </c>
      <c r="B1942" s="34">
        <v>124</v>
      </c>
      <c r="C1942" s="34">
        <v>117</v>
      </c>
      <c r="D1942" s="34">
        <v>71</v>
      </c>
      <c r="E1942" s="34">
        <v>81</v>
      </c>
      <c r="F1942" s="34">
        <v>79</v>
      </c>
      <c r="G1942" s="34">
        <v>80</v>
      </c>
      <c r="H1942" s="34">
        <v>67</v>
      </c>
      <c r="I1942" s="34">
        <v>95</v>
      </c>
      <c r="J1942" s="34">
        <v>98</v>
      </c>
      <c r="K1942" s="34">
        <v>116</v>
      </c>
      <c r="L1942" s="34">
        <v>80</v>
      </c>
      <c r="M1942" s="34">
        <v>89</v>
      </c>
      <c r="N1942" s="34">
        <v>68</v>
      </c>
      <c r="O1942" s="34">
        <v>106</v>
      </c>
      <c r="P1942" s="34">
        <v>65</v>
      </c>
      <c r="Q1942" s="34">
        <v>137</v>
      </c>
      <c r="R1942" s="34">
        <v>123</v>
      </c>
      <c r="S1942" s="34">
        <v>132</v>
      </c>
      <c r="T1942" s="34">
        <v>46</v>
      </c>
      <c r="U1942" s="34">
        <v>117</v>
      </c>
      <c r="V1942" s="34">
        <v>86</v>
      </c>
      <c r="W1942" s="34">
        <v>135</v>
      </c>
      <c r="X1942" s="34">
        <v>94</v>
      </c>
      <c r="Y1942" s="34">
        <v>151</v>
      </c>
      <c r="Z1942" s="34">
        <v>99</v>
      </c>
      <c r="AA1942" s="34">
        <v>104</v>
      </c>
      <c r="AB1942" s="34">
        <v>153</v>
      </c>
      <c r="AC1942" s="34">
        <v>167</v>
      </c>
    </row>
    <row r="1943" spans="1:29" x14ac:dyDescent="0.2">
      <c r="A1943" s="34" t="s">
        <v>62436</v>
      </c>
      <c r="B1943" s="34">
        <v>90</v>
      </c>
      <c r="C1943" s="34">
        <v>55</v>
      </c>
      <c r="D1943" s="34">
        <v>96</v>
      </c>
      <c r="E1943" s="34">
        <v>82</v>
      </c>
      <c r="F1943" s="34">
        <v>99</v>
      </c>
      <c r="G1943" s="34">
        <v>60</v>
      </c>
      <c r="H1943" s="34">
        <v>84</v>
      </c>
      <c r="I1943" s="34">
        <v>77</v>
      </c>
      <c r="J1943" s="34">
        <v>56</v>
      </c>
      <c r="K1943" s="34">
        <v>81</v>
      </c>
      <c r="L1943" s="34">
        <v>92</v>
      </c>
      <c r="M1943" s="34">
        <v>71</v>
      </c>
      <c r="N1943" s="34">
        <v>65</v>
      </c>
      <c r="O1943" s="34">
        <v>62</v>
      </c>
      <c r="P1943" s="34">
        <v>57</v>
      </c>
      <c r="Q1943" s="34">
        <v>115</v>
      </c>
      <c r="R1943" s="34">
        <v>98</v>
      </c>
      <c r="S1943" s="34">
        <v>80</v>
      </c>
      <c r="T1943" s="34">
        <v>87</v>
      </c>
      <c r="U1943" s="34">
        <v>101</v>
      </c>
      <c r="V1943" s="34">
        <v>77</v>
      </c>
      <c r="W1943" s="34">
        <v>104</v>
      </c>
      <c r="X1943" s="34">
        <v>78</v>
      </c>
      <c r="Y1943" s="34">
        <v>83</v>
      </c>
      <c r="Z1943" s="34">
        <v>93</v>
      </c>
      <c r="AA1943" s="34">
        <v>100</v>
      </c>
      <c r="AB1943" s="34">
        <v>116</v>
      </c>
      <c r="AC1943" s="34">
        <v>116</v>
      </c>
    </row>
    <row r="1944" spans="1:29" x14ac:dyDescent="0.2">
      <c r="A1944" s="34" t="s">
        <v>62437</v>
      </c>
      <c r="B1944" s="34">
        <v>48</v>
      </c>
      <c r="C1944" s="34">
        <v>32</v>
      </c>
      <c r="D1944" s="34">
        <v>55</v>
      </c>
      <c r="E1944" s="34">
        <v>47</v>
      </c>
      <c r="F1944" s="34">
        <v>47</v>
      </c>
      <c r="G1944" s="34">
        <v>29</v>
      </c>
      <c r="H1944" s="34">
        <v>48</v>
      </c>
      <c r="I1944" s="34">
        <v>40</v>
      </c>
      <c r="J1944" s="34">
        <v>38</v>
      </c>
      <c r="K1944" s="34">
        <v>39</v>
      </c>
      <c r="L1944" s="34">
        <v>22</v>
      </c>
      <c r="M1944" s="34">
        <v>38</v>
      </c>
      <c r="N1944" s="34">
        <v>34</v>
      </c>
      <c r="O1944" s="34">
        <v>31</v>
      </c>
      <c r="P1944" s="34">
        <v>31</v>
      </c>
      <c r="Q1944" s="34">
        <v>64</v>
      </c>
      <c r="R1944" s="34">
        <v>22</v>
      </c>
      <c r="S1944" s="34">
        <v>60</v>
      </c>
      <c r="T1944" s="34">
        <v>27</v>
      </c>
      <c r="U1944" s="34">
        <v>37</v>
      </c>
      <c r="V1944" s="34">
        <v>42</v>
      </c>
      <c r="W1944" s="34">
        <v>43</v>
      </c>
      <c r="X1944" s="34">
        <v>31</v>
      </c>
      <c r="Y1944" s="34">
        <v>32</v>
      </c>
      <c r="Z1944" s="34">
        <v>58</v>
      </c>
      <c r="AA1944" s="34">
        <v>66</v>
      </c>
      <c r="AB1944" s="34">
        <v>27</v>
      </c>
      <c r="AC1944" s="34">
        <v>65</v>
      </c>
    </row>
    <row r="1945" spans="1:29" x14ac:dyDescent="0.2">
      <c r="A1945" s="34" t="s">
        <v>62438</v>
      </c>
      <c r="B1945" s="34">
        <v>105</v>
      </c>
      <c r="C1945" s="34">
        <v>53</v>
      </c>
      <c r="D1945" s="34">
        <v>64</v>
      </c>
      <c r="E1945" s="34">
        <v>88</v>
      </c>
      <c r="F1945" s="34">
        <v>74</v>
      </c>
      <c r="G1945" s="34">
        <v>96</v>
      </c>
      <c r="H1945" s="34">
        <v>88</v>
      </c>
      <c r="I1945" s="34">
        <v>89</v>
      </c>
      <c r="J1945" s="34">
        <v>55</v>
      </c>
      <c r="K1945" s="34">
        <v>75</v>
      </c>
      <c r="L1945" s="34">
        <v>83</v>
      </c>
      <c r="M1945" s="34">
        <v>79</v>
      </c>
      <c r="N1945" s="34">
        <v>77</v>
      </c>
      <c r="O1945" s="34">
        <v>82</v>
      </c>
      <c r="P1945" s="34">
        <v>91</v>
      </c>
      <c r="Q1945" s="34">
        <v>127</v>
      </c>
      <c r="R1945" s="34">
        <v>113</v>
      </c>
      <c r="S1945" s="34">
        <v>118</v>
      </c>
      <c r="T1945" s="34">
        <v>101</v>
      </c>
      <c r="U1945" s="34">
        <v>124</v>
      </c>
      <c r="V1945" s="34">
        <v>102</v>
      </c>
      <c r="W1945" s="34">
        <v>110</v>
      </c>
      <c r="X1945" s="34">
        <v>102</v>
      </c>
      <c r="Y1945" s="34">
        <v>93</v>
      </c>
      <c r="Z1945" s="34">
        <v>97</v>
      </c>
      <c r="AA1945" s="34">
        <v>107</v>
      </c>
      <c r="AB1945" s="34">
        <v>127</v>
      </c>
      <c r="AC1945" s="34">
        <v>135</v>
      </c>
    </row>
    <row r="1946" spans="1:29" x14ac:dyDescent="0.2">
      <c r="A1946" s="34" t="s">
        <v>62439</v>
      </c>
      <c r="B1946" s="34">
        <v>79</v>
      </c>
      <c r="C1946" s="34">
        <v>85</v>
      </c>
      <c r="D1946" s="34">
        <v>106</v>
      </c>
      <c r="E1946" s="34">
        <v>94</v>
      </c>
      <c r="F1946" s="34">
        <v>98</v>
      </c>
      <c r="G1946" s="34">
        <v>50</v>
      </c>
      <c r="H1946" s="34">
        <v>92</v>
      </c>
      <c r="I1946" s="34">
        <v>87</v>
      </c>
      <c r="J1946" s="34">
        <v>91</v>
      </c>
      <c r="K1946" s="34">
        <v>61</v>
      </c>
      <c r="L1946" s="34">
        <v>75</v>
      </c>
      <c r="M1946" s="34">
        <v>72</v>
      </c>
      <c r="N1946" s="34">
        <v>79</v>
      </c>
      <c r="O1946" s="34">
        <v>73</v>
      </c>
      <c r="P1946" s="34">
        <v>85</v>
      </c>
      <c r="Q1946" s="34">
        <v>120</v>
      </c>
      <c r="R1946" s="34">
        <v>136</v>
      </c>
      <c r="S1946" s="34">
        <v>133</v>
      </c>
      <c r="T1946" s="34">
        <v>95</v>
      </c>
      <c r="U1946" s="34">
        <v>93</v>
      </c>
      <c r="V1946" s="34">
        <v>89</v>
      </c>
      <c r="W1946" s="34">
        <v>97</v>
      </c>
      <c r="X1946" s="34">
        <v>137</v>
      </c>
      <c r="Y1946" s="34">
        <v>82</v>
      </c>
      <c r="Z1946" s="34">
        <v>120</v>
      </c>
      <c r="AA1946" s="34">
        <v>89</v>
      </c>
      <c r="AB1946" s="34">
        <v>125</v>
      </c>
      <c r="AC1946" s="34">
        <v>144</v>
      </c>
    </row>
    <row r="1947" spans="1:29" x14ac:dyDescent="0.2">
      <c r="A1947" s="34" t="s">
        <v>62440</v>
      </c>
      <c r="B1947" s="34">
        <v>162</v>
      </c>
      <c r="C1947" s="34">
        <v>151</v>
      </c>
      <c r="D1947" s="34">
        <v>169</v>
      </c>
      <c r="E1947" s="34">
        <v>163</v>
      </c>
      <c r="F1947" s="34">
        <v>165</v>
      </c>
      <c r="G1947" s="34">
        <v>188</v>
      </c>
      <c r="H1947" s="34">
        <v>196</v>
      </c>
      <c r="I1947" s="34">
        <v>198</v>
      </c>
      <c r="J1947" s="34">
        <v>202</v>
      </c>
      <c r="K1947" s="34">
        <v>163</v>
      </c>
      <c r="L1947" s="34">
        <v>174</v>
      </c>
      <c r="M1947" s="34">
        <v>178</v>
      </c>
      <c r="N1947" s="34">
        <v>117</v>
      </c>
      <c r="O1947" s="34">
        <v>146</v>
      </c>
      <c r="P1947" s="34">
        <v>197</v>
      </c>
      <c r="Q1947" s="34">
        <v>257</v>
      </c>
      <c r="R1947" s="34">
        <v>260</v>
      </c>
      <c r="S1947" s="34">
        <v>236</v>
      </c>
      <c r="T1947" s="34">
        <v>214</v>
      </c>
      <c r="U1947" s="34">
        <v>176</v>
      </c>
      <c r="V1947" s="34">
        <v>238</v>
      </c>
      <c r="W1947" s="34">
        <v>181</v>
      </c>
      <c r="X1947" s="34">
        <v>241</v>
      </c>
      <c r="Y1947" s="34">
        <v>218</v>
      </c>
      <c r="Z1947" s="34">
        <v>214</v>
      </c>
      <c r="AA1947" s="34">
        <v>188</v>
      </c>
      <c r="AB1947" s="34">
        <v>209</v>
      </c>
      <c r="AC1947" s="34">
        <v>294</v>
      </c>
    </row>
    <row r="1948" spans="1:29" x14ac:dyDescent="0.2">
      <c r="A1948" s="34" t="s">
        <v>62441</v>
      </c>
      <c r="B1948" s="34">
        <v>80</v>
      </c>
      <c r="C1948" s="34">
        <v>82</v>
      </c>
      <c r="D1948" s="34">
        <v>135</v>
      </c>
      <c r="E1948" s="34">
        <v>86</v>
      </c>
      <c r="F1948" s="34">
        <v>174</v>
      </c>
      <c r="G1948" s="34">
        <v>64</v>
      </c>
      <c r="H1948" s="34">
        <v>150</v>
      </c>
      <c r="I1948" s="34">
        <v>79</v>
      </c>
      <c r="J1948" s="34">
        <v>123</v>
      </c>
      <c r="K1948" s="34">
        <v>73</v>
      </c>
      <c r="L1948" s="34">
        <v>145</v>
      </c>
      <c r="M1948" s="34">
        <v>85</v>
      </c>
      <c r="N1948" s="34">
        <v>121</v>
      </c>
      <c r="O1948" s="34">
        <v>76</v>
      </c>
      <c r="P1948" s="34">
        <v>149</v>
      </c>
      <c r="Q1948" s="34">
        <v>109</v>
      </c>
      <c r="R1948" s="34">
        <v>163</v>
      </c>
      <c r="S1948" s="34">
        <v>108</v>
      </c>
      <c r="T1948" s="34">
        <v>160</v>
      </c>
      <c r="U1948" s="34">
        <v>78</v>
      </c>
      <c r="V1948" s="34">
        <v>153</v>
      </c>
      <c r="W1948" s="34">
        <v>79</v>
      </c>
      <c r="X1948" s="34">
        <v>177</v>
      </c>
      <c r="Y1948" s="34">
        <v>88</v>
      </c>
      <c r="Z1948" s="34">
        <v>125</v>
      </c>
      <c r="AA1948" s="34">
        <v>110</v>
      </c>
      <c r="AB1948" s="34">
        <v>160</v>
      </c>
      <c r="AC1948" s="34">
        <v>130</v>
      </c>
    </row>
    <row r="1949" spans="1:29" x14ac:dyDescent="0.2">
      <c r="A1949" s="34" t="s">
        <v>62442</v>
      </c>
      <c r="B1949" s="34">
        <v>187</v>
      </c>
      <c r="C1949" s="34">
        <v>260</v>
      </c>
      <c r="D1949" s="34">
        <v>313</v>
      </c>
      <c r="E1949" s="34">
        <v>217</v>
      </c>
      <c r="F1949" s="34">
        <v>337</v>
      </c>
      <c r="G1949" s="34">
        <v>283</v>
      </c>
      <c r="H1949" s="34">
        <v>396</v>
      </c>
      <c r="I1949" s="34">
        <v>248</v>
      </c>
      <c r="J1949" s="34">
        <v>381</v>
      </c>
      <c r="K1949" s="34">
        <v>217</v>
      </c>
      <c r="L1949" s="34">
        <v>343</v>
      </c>
      <c r="M1949" s="34">
        <v>234</v>
      </c>
      <c r="N1949" s="34">
        <v>335</v>
      </c>
      <c r="O1949" s="34">
        <v>275</v>
      </c>
      <c r="P1949" s="34">
        <v>308</v>
      </c>
      <c r="Q1949" s="34">
        <v>413</v>
      </c>
      <c r="R1949" s="34">
        <v>562</v>
      </c>
      <c r="S1949" s="34">
        <v>364</v>
      </c>
      <c r="T1949" s="34">
        <v>463</v>
      </c>
      <c r="U1949" s="34">
        <v>301</v>
      </c>
      <c r="V1949" s="34">
        <v>378</v>
      </c>
      <c r="W1949" s="34">
        <v>366</v>
      </c>
      <c r="X1949" s="34">
        <v>401</v>
      </c>
      <c r="Y1949" s="34">
        <v>337</v>
      </c>
      <c r="Z1949" s="34">
        <v>308</v>
      </c>
      <c r="AA1949" s="34">
        <v>373</v>
      </c>
      <c r="AB1949" s="34">
        <v>531</v>
      </c>
      <c r="AC1949" s="34">
        <v>495</v>
      </c>
    </row>
    <row r="1950" spans="1:29" x14ac:dyDescent="0.2">
      <c r="A1950" s="34" t="s">
        <v>62443</v>
      </c>
      <c r="B1950" s="34">
        <v>63</v>
      </c>
      <c r="C1950" s="34">
        <v>38</v>
      </c>
      <c r="D1950" s="34">
        <v>47</v>
      </c>
      <c r="E1950" s="34">
        <v>34</v>
      </c>
      <c r="F1950" s="34">
        <v>71</v>
      </c>
      <c r="G1950" s="34">
        <v>45</v>
      </c>
      <c r="H1950" s="34">
        <v>62</v>
      </c>
      <c r="I1950" s="34">
        <v>52</v>
      </c>
      <c r="J1950" s="34">
        <v>55</v>
      </c>
      <c r="K1950" s="34">
        <v>57</v>
      </c>
      <c r="L1950" s="34">
        <v>41</v>
      </c>
      <c r="M1950" s="34">
        <v>41</v>
      </c>
      <c r="N1950" s="34">
        <v>49</v>
      </c>
      <c r="O1950" s="34">
        <v>60</v>
      </c>
      <c r="P1950" s="34">
        <v>67</v>
      </c>
      <c r="Q1950" s="34">
        <v>81</v>
      </c>
      <c r="R1950" s="34">
        <v>72</v>
      </c>
      <c r="S1950" s="34">
        <v>39</v>
      </c>
      <c r="T1950" s="34">
        <v>47</v>
      </c>
      <c r="U1950" s="34">
        <v>57</v>
      </c>
      <c r="V1950" s="34">
        <v>83</v>
      </c>
      <c r="W1950" s="34">
        <v>70</v>
      </c>
      <c r="X1950" s="34">
        <v>88</v>
      </c>
      <c r="Y1950" s="34">
        <v>73</v>
      </c>
      <c r="Z1950" s="34">
        <v>48</v>
      </c>
      <c r="AA1950" s="34">
        <v>65</v>
      </c>
      <c r="AB1950" s="34">
        <v>68</v>
      </c>
      <c r="AC1950" s="34">
        <v>99</v>
      </c>
    </row>
    <row r="1951" spans="1:29" x14ac:dyDescent="0.2">
      <c r="A1951" s="34" t="s">
        <v>62444</v>
      </c>
      <c r="B1951" s="34">
        <v>115</v>
      </c>
      <c r="C1951" s="34">
        <v>164</v>
      </c>
      <c r="D1951" s="34">
        <v>199</v>
      </c>
      <c r="E1951" s="34">
        <v>200</v>
      </c>
      <c r="F1951" s="34">
        <v>151</v>
      </c>
      <c r="G1951" s="34">
        <v>144</v>
      </c>
      <c r="H1951" s="34">
        <v>128</v>
      </c>
      <c r="I1951" s="34">
        <v>155</v>
      </c>
      <c r="J1951" s="34">
        <v>92</v>
      </c>
      <c r="K1951" s="34">
        <v>150</v>
      </c>
      <c r="L1951" s="34">
        <v>94</v>
      </c>
      <c r="M1951" s="34">
        <v>165</v>
      </c>
      <c r="N1951" s="34">
        <v>119</v>
      </c>
      <c r="O1951" s="34">
        <v>162</v>
      </c>
      <c r="P1951" s="34">
        <v>115</v>
      </c>
      <c r="Q1951" s="34">
        <v>208</v>
      </c>
      <c r="R1951" s="34">
        <v>162</v>
      </c>
      <c r="S1951" s="34">
        <v>195</v>
      </c>
      <c r="T1951" s="34">
        <v>128</v>
      </c>
      <c r="U1951" s="34">
        <v>162</v>
      </c>
      <c r="V1951" s="34">
        <v>146</v>
      </c>
      <c r="W1951" s="34">
        <v>160</v>
      </c>
      <c r="X1951" s="34">
        <v>191</v>
      </c>
      <c r="Y1951" s="34">
        <v>170</v>
      </c>
      <c r="Z1951" s="34">
        <v>102</v>
      </c>
      <c r="AA1951" s="34">
        <v>189</v>
      </c>
      <c r="AB1951" s="34">
        <v>129</v>
      </c>
      <c r="AC1951" s="34">
        <v>220</v>
      </c>
    </row>
    <row r="1952" spans="1:29" x14ac:dyDescent="0.2">
      <c r="A1952" s="34" t="s">
        <v>62445</v>
      </c>
      <c r="B1952" s="34">
        <v>113</v>
      </c>
      <c r="C1952" s="34">
        <v>89</v>
      </c>
      <c r="D1952" s="34">
        <v>121</v>
      </c>
      <c r="E1952" s="34">
        <v>110</v>
      </c>
      <c r="F1952" s="34">
        <v>109</v>
      </c>
      <c r="G1952" s="34">
        <v>126</v>
      </c>
      <c r="H1952" s="34">
        <v>106</v>
      </c>
      <c r="I1952" s="34">
        <v>103</v>
      </c>
      <c r="J1952" s="34">
        <v>86</v>
      </c>
      <c r="K1952" s="34">
        <v>93</v>
      </c>
      <c r="L1952" s="34">
        <v>93</v>
      </c>
      <c r="M1952" s="34">
        <v>101</v>
      </c>
      <c r="N1952" s="34">
        <v>101</v>
      </c>
      <c r="O1952" s="34">
        <v>71</v>
      </c>
      <c r="P1952" s="34">
        <v>105</v>
      </c>
      <c r="Q1952" s="34">
        <v>159</v>
      </c>
      <c r="R1952" s="34">
        <v>147</v>
      </c>
      <c r="S1952" s="34">
        <v>158</v>
      </c>
      <c r="T1952" s="34">
        <v>133</v>
      </c>
      <c r="U1952" s="34">
        <v>137</v>
      </c>
      <c r="V1952" s="34">
        <v>120</v>
      </c>
      <c r="W1952" s="34">
        <v>133</v>
      </c>
      <c r="X1952" s="34">
        <v>140</v>
      </c>
      <c r="Y1952" s="34">
        <v>125</v>
      </c>
      <c r="Z1952" s="34">
        <v>136</v>
      </c>
      <c r="AA1952" s="34">
        <v>154</v>
      </c>
      <c r="AB1952" s="34">
        <v>110</v>
      </c>
      <c r="AC1952" s="34">
        <v>194</v>
      </c>
    </row>
    <row r="1953" spans="1:29" x14ac:dyDescent="0.2">
      <c r="A1953" s="34" t="s">
        <v>62446</v>
      </c>
      <c r="B1953" s="34">
        <v>55</v>
      </c>
      <c r="C1953" s="34">
        <v>63</v>
      </c>
      <c r="D1953" s="34">
        <v>55</v>
      </c>
      <c r="E1953" s="34">
        <v>57</v>
      </c>
      <c r="F1953" s="34">
        <v>54</v>
      </c>
      <c r="G1953" s="34">
        <v>40</v>
      </c>
      <c r="H1953" s="34">
        <v>41</v>
      </c>
      <c r="I1953" s="34">
        <v>53</v>
      </c>
      <c r="J1953" s="34">
        <v>53</v>
      </c>
      <c r="K1953" s="34">
        <v>53</v>
      </c>
      <c r="L1953" s="34">
        <v>42</v>
      </c>
      <c r="M1953" s="34">
        <v>55</v>
      </c>
      <c r="N1953" s="34">
        <v>49</v>
      </c>
      <c r="O1953" s="34">
        <v>50</v>
      </c>
      <c r="P1953" s="34">
        <v>49</v>
      </c>
      <c r="Q1953" s="34">
        <v>61</v>
      </c>
      <c r="R1953" s="34">
        <v>80</v>
      </c>
      <c r="S1953" s="34">
        <v>72</v>
      </c>
      <c r="T1953" s="34">
        <v>46</v>
      </c>
      <c r="U1953" s="34">
        <v>48</v>
      </c>
      <c r="V1953" s="34">
        <v>50</v>
      </c>
      <c r="W1953" s="34">
        <v>64</v>
      </c>
      <c r="X1953" s="34">
        <v>54</v>
      </c>
      <c r="Y1953" s="34">
        <v>76</v>
      </c>
      <c r="Z1953" s="34">
        <v>78</v>
      </c>
      <c r="AA1953" s="34">
        <v>38</v>
      </c>
      <c r="AB1953" s="34">
        <v>58</v>
      </c>
      <c r="AC1953" s="34">
        <v>89</v>
      </c>
    </row>
    <row r="1954" spans="1:29" x14ac:dyDescent="0.2">
      <c r="A1954" s="34" t="s">
        <v>62447</v>
      </c>
      <c r="B1954" s="34">
        <v>173</v>
      </c>
      <c r="C1954" s="34">
        <v>228</v>
      </c>
      <c r="D1954" s="34">
        <v>217</v>
      </c>
      <c r="E1954" s="34">
        <v>253</v>
      </c>
      <c r="F1954" s="34">
        <v>259</v>
      </c>
      <c r="G1954" s="34">
        <v>228</v>
      </c>
      <c r="H1954" s="34">
        <v>266</v>
      </c>
      <c r="I1954" s="34">
        <v>204</v>
      </c>
      <c r="J1954" s="34">
        <v>245</v>
      </c>
      <c r="K1954" s="34">
        <v>257</v>
      </c>
      <c r="L1954" s="34">
        <v>253</v>
      </c>
      <c r="M1954" s="34">
        <v>178</v>
      </c>
      <c r="N1954" s="34">
        <v>233</v>
      </c>
      <c r="O1954" s="34">
        <v>249</v>
      </c>
      <c r="P1954" s="34">
        <v>284</v>
      </c>
      <c r="Q1954" s="34">
        <v>317</v>
      </c>
      <c r="R1954" s="34">
        <v>341</v>
      </c>
      <c r="S1954" s="34">
        <v>253</v>
      </c>
      <c r="T1954" s="34">
        <v>294</v>
      </c>
      <c r="U1954" s="34">
        <v>256</v>
      </c>
      <c r="V1954" s="34">
        <v>337</v>
      </c>
      <c r="W1954" s="34">
        <v>365</v>
      </c>
      <c r="X1954" s="34">
        <v>373</v>
      </c>
      <c r="Y1954" s="34">
        <v>357</v>
      </c>
      <c r="Z1954" s="34">
        <v>249</v>
      </c>
      <c r="AA1954" s="34">
        <v>306</v>
      </c>
      <c r="AB1954" s="34">
        <v>375</v>
      </c>
      <c r="AC1954" s="34">
        <v>424</v>
      </c>
    </row>
    <row r="1955" spans="1:29" x14ac:dyDescent="0.2">
      <c r="A1955" s="34" t="s">
        <v>62448</v>
      </c>
      <c r="B1955" s="34">
        <v>205</v>
      </c>
      <c r="C1955" s="34">
        <v>183</v>
      </c>
      <c r="D1955" s="34">
        <v>166</v>
      </c>
      <c r="E1955" s="34">
        <v>251</v>
      </c>
      <c r="F1955" s="34">
        <v>181</v>
      </c>
      <c r="G1955" s="34">
        <v>226</v>
      </c>
      <c r="H1955" s="34">
        <v>163</v>
      </c>
      <c r="I1955" s="34">
        <v>161</v>
      </c>
      <c r="J1955" s="34">
        <v>235</v>
      </c>
      <c r="K1955" s="34">
        <v>177</v>
      </c>
      <c r="L1955" s="34">
        <v>203</v>
      </c>
      <c r="M1955" s="34">
        <v>171</v>
      </c>
      <c r="N1955" s="34">
        <v>204</v>
      </c>
      <c r="O1955" s="34">
        <v>149</v>
      </c>
      <c r="P1955" s="34">
        <v>172</v>
      </c>
      <c r="Q1955" s="34">
        <v>203</v>
      </c>
      <c r="R1955" s="34">
        <v>262</v>
      </c>
      <c r="S1955" s="34">
        <v>190</v>
      </c>
      <c r="T1955" s="34">
        <v>265</v>
      </c>
      <c r="U1955" s="34">
        <v>178</v>
      </c>
      <c r="V1955" s="34">
        <v>195</v>
      </c>
      <c r="W1955" s="34">
        <v>262</v>
      </c>
      <c r="X1955" s="34">
        <v>269</v>
      </c>
      <c r="Y1955" s="34">
        <v>255</v>
      </c>
      <c r="Z1955" s="34">
        <v>205</v>
      </c>
      <c r="AA1955" s="34">
        <v>231</v>
      </c>
      <c r="AB1955" s="34">
        <v>276</v>
      </c>
      <c r="AC1955" s="34">
        <v>212</v>
      </c>
    </row>
    <row r="1956" spans="1:29" x14ac:dyDescent="0.2">
      <c r="A1956" s="34" t="s">
        <v>62449</v>
      </c>
      <c r="B1956" s="34">
        <v>83</v>
      </c>
      <c r="C1956" s="34">
        <v>85</v>
      </c>
      <c r="D1956" s="34">
        <v>53</v>
      </c>
      <c r="E1956" s="34">
        <v>83</v>
      </c>
      <c r="F1956" s="34">
        <v>73</v>
      </c>
      <c r="G1956" s="34">
        <v>86</v>
      </c>
      <c r="H1956" s="34">
        <v>58</v>
      </c>
      <c r="I1956" s="34">
        <v>71</v>
      </c>
      <c r="J1956" s="34">
        <v>62</v>
      </c>
      <c r="K1956" s="34">
        <v>73</v>
      </c>
      <c r="L1956" s="34">
        <v>55</v>
      </c>
      <c r="M1956" s="34">
        <v>87</v>
      </c>
      <c r="N1956" s="34">
        <v>62</v>
      </c>
      <c r="O1956" s="34">
        <v>74</v>
      </c>
      <c r="P1956" s="34">
        <v>70</v>
      </c>
      <c r="Q1956" s="34">
        <v>119</v>
      </c>
      <c r="R1956" s="34">
        <v>99</v>
      </c>
      <c r="S1956" s="34">
        <v>82</v>
      </c>
      <c r="T1956" s="34">
        <v>71</v>
      </c>
      <c r="U1956" s="34">
        <v>70</v>
      </c>
      <c r="V1956" s="34">
        <v>74</v>
      </c>
      <c r="W1956" s="34">
        <v>121</v>
      </c>
      <c r="X1956" s="34">
        <v>99</v>
      </c>
      <c r="Y1956" s="34">
        <v>101</v>
      </c>
      <c r="Z1956" s="34">
        <v>81</v>
      </c>
      <c r="AA1956" s="34">
        <v>110</v>
      </c>
      <c r="AB1956" s="34">
        <v>87</v>
      </c>
      <c r="AC1956" s="34">
        <v>124</v>
      </c>
    </row>
    <row r="1957" spans="1:29" x14ac:dyDescent="0.2">
      <c r="A1957" s="34" t="s">
        <v>62450</v>
      </c>
      <c r="B1957" s="34">
        <v>129</v>
      </c>
      <c r="C1957" s="34">
        <v>158</v>
      </c>
      <c r="D1957" s="34">
        <v>140</v>
      </c>
      <c r="E1957" s="34">
        <v>110</v>
      </c>
      <c r="F1957" s="34">
        <v>141</v>
      </c>
      <c r="G1957" s="34">
        <v>114</v>
      </c>
      <c r="H1957" s="34">
        <v>124</v>
      </c>
      <c r="I1957" s="34">
        <v>138</v>
      </c>
      <c r="J1957" s="34">
        <v>121</v>
      </c>
      <c r="K1957" s="34">
        <v>166</v>
      </c>
      <c r="L1957" s="34">
        <v>81</v>
      </c>
      <c r="M1957" s="34">
        <v>138</v>
      </c>
      <c r="N1957" s="34">
        <v>110</v>
      </c>
      <c r="O1957" s="34">
        <v>120</v>
      </c>
      <c r="P1957" s="34">
        <v>133</v>
      </c>
      <c r="Q1957" s="34">
        <v>153</v>
      </c>
      <c r="R1957" s="34">
        <v>168</v>
      </c>
      <c r="S1957" s="34">
        <v>164</v>
      </c>
      <c r="T1957" s="34">
        <v>171</v>
      </c>
      <c r="U1957" s="34">
        <v>149</v>
      </c>
      <c r="V1957" s="34">
        <v>189</v>
      </c>
      <c r="W1957" s="34">
        <v>164</v>
      </c>
      <c r="X1957" s="34">
        <v>194</v>
      </c>
      <c r="Y1957" s="34">
        <v>149</v>
      </c>
      <c r="Z1957" s="34">
        <v>140</v>
      </c>
      <c r="AA1957" s="34">
        <v>176</v>
      </c>
      <c r="AB1957" s="34">
        <v>163</v>
      </c>
      <c r="AC1957" s="34">
        <v>217</v>
      </c>
    </row>
    <row r="1958" spans="1:29" x14ac:dyDescent="0.2">
      <c r="A1958" s="34" t="s">
        <v>62451</v>
      </c>
      <c r="B1958" s="34">
        <v>218</v>
      </c>
      <c r="C1958" s="34">
        <v>129</v>
      </c>
      <c r="D1958" s="34">
        <v>174</v>
      </c>
      <c r="E1958" s="34">
        <v>141</v>
      </c>
      <c r="F1958" s="34">
        <v>174</v>
      </c>
      <c r="G1958" s="34">
        <v>128</v>
      </c>
      <c r="H1958" s="34">
        <v>172</v>
      </c>
      <c r="I1958" s="34">
        <v>125</v>
      </c>
      <c r="J1958" s="34">
        <v>144</v>
      </c>
      <c r="K1958" s="34">
        <v>126</v>
      </c>
      <c r="L1958" s="34">
        <v>173</v>
      </c>
      <c r="M1958" s="34">
        <v>137</v>
      </c>
      <c r="N1958" s="34">
        <v>119</v>
      </c>
      <c r="O1958" s="34">
        <v>113</v>
      </c>
      <c r="P1958" s="34">
        <v>133</v>
      </c>
      <c r="Q1958" s="34">
        <v>187</v>
      </c>
      <c r="R1958" s="34">
        <v>222</v>
      </c>
      <c r="S1958" s="34">
        <v>185</v>
      </c>
      <c r="T1958" s="34">
        <v>186</v>
      </c>
      <c r="U1958" s="34">
        <v>175</v>
      </c>
      <c r="V1958" s="34">
        <v>206</v>
      </c>
      <c r="W1958" s="34">
        <v>274</v>
      </c>
      <c r="X1958" s="34">
        <v>250</v>
      </c>
      <c r="Y1958" s="34">
        <v>185</v>
      </c>
      <c r="Z1958" s="34">
        <v>103</v>
      </c>
      <c r="AA1958" s="34">
        <v>198</v>
      </c>
      <c r="AB1958" s="34">
        <v>278</v>
      </c>
      <c r="AC1958" s="34">
        <v>236</v>
      </c>
    </row>
    <row r="1959" spans="1:29" x14ac:dyDescent="0.2">
      <c r="A1959" s="34" t="s">
        <v>62452</v>
      </c>
      <c r="B1959" s="34">
        <v>52</v>
      </c>
      <c r="C1959" s="34">
        <v>65</v>
      </c>
      <c r="D1959" s="34">
        <v>59</v>
      </c>
      <c r="E1959" s="34">
        <v>85</v>
      </c>
      <c r="F1959" s="34">
        <v>58</v>
      </c>
      <c r="G1959" s="34">
        <v>43</v>
      </c>
      <c r="H1959" s="34">
        <v>93</v>
      </c>
      <c r="I1959" s="34">
        <v>63</v>
      </c>
      <c r="J1959" s="34">
        <v>73</v>
      </c>
      <c r="K1959" s="34">
        <v>62</v>
      </c>
      <c r="L1959" s="34">
        <v>68</v>
      </c>
      <c r="M1959" s="34">
        <v>74</v>
      </c>
      <c r="N1959" s="34">
        <v>48</v>
      </c>
      <c r="O1959" s="34">
        <v>58</v>
      </c>
      <c r="P1959" s="34">
        <v>65</v>
      </c>
      <c r="Q1959" s="34">
        <v>124</v>
      </c>
      <c r="R1959" s="34">
        <v>88</v>
      </c>
      <c r="S1959" s="34">
        <v>81</v>
      </c>
      <c r="T1959" s="34">
        <v>72</v>
      </c>
      <c r="U1959" s="34">
        <v>81</v>
      </c>
      <c r="V1959" s="34">
        <v>85</v>
      </c>
      <c r="W1959" s="34">
        <v>113</v>
      </c>
      <c r="X1959" s="34">
        <v>95</v>
      </c>
      <c r="Y1959" s="34">
        <v>99</v>
      </c>
      <c r="Z1959" s="34">
        <v>57</v>
      </c>
      <c r="AA1959" s="34">
        <v>110</v>
      </c>
      <c r="AB1959" s="34">
        <v>146</v>
      </c>
      <c r="AC1959" s="34">
        <v>126</v>
      </c>
    </row>
    <row r="1960" spans="1:29" x14ac:dyDescent="0.2">
      <c r="A1960" s="34" t="s">
        <v>62453</v>
      </c>
      <c r="B1960" s="34">
        <v>99</v>
      </c>
      <c r="C1960" s="34">
        <v>78</v>
      </c>
      <c r="D1960" s="34">
        <v>75</v>
      </c>
      <c r="E1960" s="34">
        <v>74</v>
      </c>
      <c r="F1960" s="34">
        <v>87</v>
      </c>
      <c r="G1960" s="34">
        <v>79</v>
      </c>
      <c r="H1960" s="34">
        <v>54</v>
      </c>
      <c r="I1960" s="34">
        <v>63</v>
      </c>
      <c r="J1960" s="34">
        <v>78</v>
      </c>
      <c r="K1960" s="34">
        <v>86</v>
      </c>
      <c r="L1960" s="34">
        <v>62</v>
      </c>
      <c r="M1960" s="34">
        <v>87</v>
      </c>
      <c r="N1960" s="34">
        <v>70</v>
      </c>
      <c r="O1960" s="34">
        <v>64</v>
      </c>
      <c r="P1960" s="34">
        <v>69</v>
      </c>
      <c r="Q1960" s="34">
        <v>97</v>
      </c>
      <c r="R1960" s="34">
        <v>105</v>
      </c>
      <c r="S1960" s="34">
        <v>74</v>
      </c>
      <c r="T1960" s="34">
        <v>90</v>
      </c>
      <c r="U1960" s="34">
        <v>98</v>
      </c>
      <c r="V1960" s="34">
        <v>78</v>
      </c>
      <c r="W1960" s="34">
        <v>109</v>
      </c>
      <c r="X1960" s="34">
        <v>86</v>
      </c>
      <c r="Y1960" s="34">
        <v>89</v>
      </c>
      <c r="Z1960" s="34">
        <v>87</v>
      </c>
      <c r="AA1960" s="34">
        <v>123</v>
      </c>
      <c r="AB1960" s="34">
        <v>97</v>
      </c>
      <c r="AC1960" s="34">
        <v>149</v>
      </c>
    </row>
    <row r="1961" spans="1:29" x14ac:dyDescent="0.2">
      <c r="A1961" s="34" t="s">
        <v>62454</v>
      </c>
      <c r="B1961" s="34">
        <v>151</v>
      </c>
      <c r="C1961" s="34">
        <v>103</v>
      </c>
      <c r="D1961" s="34">
        <v>93</v>
      </c>
      <c r="E1961" s="34">
        <v>110</v>
      </c>
      <c r="F1961" s="34">
        <v>136</v>
      </c>
      <c r="G1961" s="34">
        <v>162</v>
      </c>
      <c r="H1961" s="34">
        <v>133</v>
      </c>
      <c r="I1961" s="34">
        <v>119</v>
      </c>
      <c r="J1961" s="34">
        <v>95</v>
      </c>
      <c r="K1961" s="34">
        <v>118</v>
      </c>
      <c r="L1961" s="34">
        <v>81</v>
      </c>
      <c r="M1961" s="34">
        <v>82</v>
      </c>
      <c r="N1961" s="34">
        <v>75</v>
      </c>
      <c r="O1961" s="34">
        <v>88</v>
      </c>
      <c r="P1961" s="34">
        <v>130</v>
      </c>
      <c r="Q1961" s="34">
        <v>140</v>
      </c>
      <c r="R1961" s="34">
        <v>129</v>
      </c>
      <c r="S1961" s="34">
        <v>123</v>
      </c>
      <c r="T1961" s="34">
        <v>166</v>
      </c>
      <c r="U1961" s="34">
        <v>125</v>
      </c>
      <c r="V1961" s="34">
        <v>177</v>
      </c>
      <c r="W1961" s="34">
        <v>125</v>
      </c>
      <c r="X1961" s="34">
        <v>134</v>
      </c>
      <c r="Y1961" s="34">
        <v>193</v>
      </c>
      <c r="Z1961" s="34">
        <v>121</v>
      </c>
      <c r="AA1961" s="34">
        <v>126</v>
      </c>
      <c r="AB1961" s="34">
        <v>174</v>
      </c>
      <c r="AC1961" s="34">
        <v>210</v>
      </c>
    </row>
    <row r="1962" spans="1:29" x14ac:dyDescent="0.2">
      <c r="A1962" s="34" t="s">
        <v>62455</v>
      </c>
      <c r="B1962" s="34">
        <v>291</v>
      </c>
      <c r="C1962" s="34">
        <v>140</v>
      </c>
      <c r="D1962" s="34">
        <v>221</v>
      </c>
      <c r="E1962" s="34">
        <v>144</v>
      </c>
      <c r="F1962" s="34">
        <v>287</v>
      </c>
      <c r="G1962" s="34">
        <v>211</v>
      </c>
      <c r="H1962" s="34">
        <v>228</v>
      </c>
      <c r="I1962" s="34">
        <v>154</v>
      </c>
      <c r="J1962" s="34">
        <v>214</v>
      </c>
      <c r="K1962" s="34">
        <v>154</v>
      </c>
      <c r="L1962" s="34">
        <v>215</v>
      </c>
      <c r="M1962" s="34">
        <v>150</v>
      </c>
      <c r="N1962" s="34">
        <v>151</v>
      </c>
      <c r="O1962" s="34">
        <v>163</v>
      </c>
      <c r="P1962" s="34">
        <v>245</v>
      </c>
      <c r="Q1962" s="34">
        <v>241</v>
      </c>
      <c r="R1962" s="34">
        <v>315</v>
      </c>
      <c r="S1962" s="34">
        <v>224</v>
      </c>
      <c r="T1962" s="34">
        <v>297</v>
      </c>
      <c r="U1962" s="34">
        <v>209</v>
      </c>
      <c r="V1962" s="34">
        <v>278</v>
      </c>
      <c r="W1962" s="34">
        <v>257</v>
      </c>
      <c r="X1962" s="34">
        <v>243</v>
      </c>
      <c r="Y1962" s="34">
        <v>238</v>
      </c>
      <c r="Z1962" s="34">
        <v>243</v>
      </c>
      <c r="AA1962" s="34">
        <v>247</v>
      </c>
      <c r="AB1962" s="34">
        <v>338</v>
      </c>
      <c r="AC1962" s="34">
        <v>305</v>
      </c>
    </row>
    <row r="1963" spans="1:29" x14ac:dyDescent="0.2">
      <c r="A1963" s="34" t="s">
        <v>62456</v>
      </c>
      <c r="B1963" s="34">
        <v>104</v>
      </c>
      <c r="C1963" s="34">
        <v>78</v>
      </c>
      <c r="D1963" s="34">
        <v>46</v>
      </c>
      <c r="E1963" s="34">
        <v>76</v>
      </c>
      <c r="F1963" s="34">
        <v>83</v>
      </c>
      <c r="G1963" s="34">
        <v>88</v>
      </c>
      <c r="H1963" s="34">
        <v>86</v>
      </c>
      <c r="I1963" s="34">
        <v>99</v>
      </c>
      <c r="J1963" s="34">
        <v>69</v>
      </c>
      <c r="K1963" s="34">
        <v>96</v>
      </c>
      <c r="L1963" s="34">
        <v>70</v>
      </c>
      <c r="M1963" s="34">
        <v>100</v>
      </c>
      <c r="N1963" s="34">
        <v>60</v>
      </c>
      <c r="O1963" s="34">
        <v>90</v>
      </c>
      <c r="P1963" s="34">
        <v>78</v>
      </c>
      <c r="Q1963" s="34">
        <v>82</v>
      </c>
      <c r="R1963" s="34">
        <v>102</v>
      </c>
      <c r="S1963" s="34">
        <v>82</v>
      </c>
      <c r="T1963" s="34">
        <v>126</v>
      </c>
      <c r="U1963" s="34">
        <v>80</v>
      </c>
      <c r="V1963" s="34">
        <v>92</v>
      </c>
      <c r="W1963" s="34">
        <v>78</v>
      </c>
      <c r="X1963" s="34">
        <v>101</v>
      </c>
      <c r="Y1963" s="34">
        <v>114</v>
      </c>
      <c r="Z1963" s="34">
        <v>114</v>
      </c>
      <c r="AA1963" s="34">
        <v>91</v>
      </c>
      <c r="AB1963" s="34">
        <v>119</v>
      </c>
      <c r="AC1963" s="34">
        <v>172</v>
      </c>
    </row>
    <row r="1964" spans="1:29" x14ac:dyDescent="0.2">
      <c r="A1964" s="34" t="s">
        <v>62457</v>
      </c>
      <c r="B1964" s="34">
        <v>208</v>
      </c>
      <c r="C1964" s="34">
        <v>192</v>
      </c>
      <c r="D1964" s="34">
        <v>216</v>
      </c>
      <c r="E1964" s="34">
        <v>296</v>
      </c>
      <c r="F1964" s="34">
        <v>276</v>
      </c>
      <c r="G1964" s="34">
        <v>245</v>
      </c>
      <c r="H1964" s="34">
        <v>238</v>
      </c>
      <c r="I1964" s="34">
        <v>209</v>
      </c>
      <c r="J1964" s="34">
        <v>221</v>
      </c>
      <c r="K1964" s="34">
        <v>259</v>
      </c>
      <c r="L1964" s="34">
        <v>246</v>
      </c>
      <c r="M1964" s="34">
        <v>183</v>
      </c>
      <c r="N1964" s="34">
        <v>262</v>
      </c>
      <c r="O1964" s="34">
        <v>217</v>
      </c>
      <c r="P1964" s="34">
        <v>242</v>
      </c>
      <c r="Q1964" s="34">
        <v>372</v>
      </c>
      <c r="R1964" s="34">
        <v>357</v>
      </c>
      <c r="S1964" s="34">
        <v>292</v>
      </c>
      <c r="T1964" s="34">
        <v>337</v>
      </c>
      <c r="U1964" s="34">
        <v>331</v>
      </c>
      <c r="V1964" s="34">
        <v>331</v>
      </c>
      <c r="W1964" s="34">
        <v>347</v>
      </c>
      <c r="X1964" s="34">
        <v>334</v>
      </c>
      <c r="Y1964" s="34">
        <v>357</v>
      </c>
      <c r="Z1964" s="34">
        <v>218</v>
      </c>
      <c r="AA1964" s="34">
        <v>310</v>
      </c>
      <c r="AB1964" s="34">
        <v>483</v>
      </c>
      <c r="AC1964" s="34">
        <v>371</v>
      </c>
    </row>
    <row r="1965" spans="1:29" x14ac:dyDescent="0.2">
      <c r="A1965" s="34" t="s">
        <v>62458</v>
      </c>
      <c r="B1965" s="34">
        <v>78</v>
      </c>
      <c r="C1965" s="34">
        <v>106</v>
      </c>
      <c r="D1965" s="34">
        <v>78</v>
      </c>
      <c r="E1965" s="34">
        <v>95</v>
      </c>
      <c r="F1965" s="34">
        <v>81</v>
      </c>
      <c r="G1965" s="34">
        <v>68</v>
      </c>
      <c r="H1965" s="34">
        <v>49</v>
      </c>
      <c r="I1965" s="34">
        <v>77</v>
      </c>
      <c r="J1965" s="34">
        <v>64</v>
      </c>
      <c r="K1965" s="34">
        <v>123</v>
      </c>
      <c r="L1965" s="34">
        <v>80</v>
      </c>
      <c r="M1965" s="34">
        <v>68</v>
      </c>
      <c r="N1965" s="34">
        <v>51</v>
      </c>
      <c r="O1965" s="34">
        <v>74</v>
      </c>
      <c r="P1965" s="34">
        <v>37</v>
      </c>
      <c r="Q1965" s="34">
        <v>116</v>
      </c>
      <c r="R1965" s="34">
        <v>93</v>
      </c>
      <c r="S1965" s="34">
        <v>103</v>
      </c>
      <c r="T1965" s="34">
        <v>62</v>
      </c>
      <c r="U1965" s="34">
        <v>96</v>
      </c>
      <c r="V1965" s="34">
        <v>102</v>
      </c>
      <c r="W1965" s="34">
        <v>131</v>
      </c>
      <c r="X1965" s="34">
        <v>69</v>
      </c>
      <c r="Y1965" s="34">
        <v>97</v>
      </c>
      <c r="Z1965" s="34">
        <v>69</v>
      </c>
      <c r="AA1965" s="34">
        <v>142</v>
      </c>
      <c r="AB1965" s="34">
        <v>58</v>
      </c>
      <c r="AC1965" s="34">
        <v>155</v>
      </c>
    </row>
    <row r="1966" spans="1:29" x14ac:dyDescent="0.2">
      <c r="A1966" s="34" t="s">
        <v>62459</v>
      </c>
      <c r="B1966" s="34">
        <v>58</v>
      </c>
      <c r="C1966" s="34">
        <v>87</v>
      </c>
      <c r="D1966" s="34">
        <v>74</v>
      </c>
      <c r="E1966" s="34">
        <v>103</v>
      </c>
      <c r="F1966" s="34">
        <v>80</v>
      </c>
      <c r="G1966" s="34">
        <v>100</v>
      </c>
      <c r="H1966" s="34">
        <v>60</v>
      </c>
      <c r="I1966" s="34">
        <v>108</v>
      </c>
      <c r="J1966" s="34">
        <v>57</v>
      </c>
      <c r="K1966" s="34">
        <v>74</v>
      </c>
      <c r="L1966" s="34">
        <v>43</v>
      </c>
      <c r="M1966" s="34">
        <v>74</v>
      </c>
      <c r="N1966" s="34">
        <v>41</v>
      </c>
      <c r="O1966" s="34">
        <v>61</v>
      </c>
      <c r="P1966" s="34">
        <v>52</v>
      </c>
      <c r="Q1966" s="34">
        <v>114</v>
      </c>
      <c r="R1966" s="34">
        <v>71</v>
      </c>
      <c r="S1966" s="34">
        <v>113</v>
      </c>
      <c r="T1966" s="34">
        <v>67</v>
      </c>
      <c r="U1966" s="34">
        <v>95</v>
      </c>
      <c r="V1966" s="34">
        <v>76</v>
      </c>
      <c r="W1966" s="34">
        <v>88</v>
      </c>
      <c r="X1966" s="34">
        <v>72</v>
      </c>
      <c r="Y1966" s="34">
        <v>83</v>
      </c>
      <c r="Z1966" s="34">
        <v>59</v>
      </c>
      <c r="AA1966" s="34">
        <v>94</v>
      </c>
      <c r="AB1966" s="34">
        <v>66</v>
      </c>
      <c r="AC1966" s="34">
        <v>145</v>
      </c>
    </row>
    <row r="1967" spans="1:29" x14ac:dyDescent="0.2">
      <c r="A1967" s="34" t="s">
        <v>62460</v>
      </c>
      <c r="B1967" s="34">
        <v>72</v>
      </c>
      <c r="C1967" s="34">
        <v>67</v>
      </c>
      <c r="D1967" s="34">
        <v>73</v>
      </c>
      <c r="E1967" s="34">
        <v>88</v>
      </c>
      <c r="F1967" s="34">
        <v>56</v>
      </c>
      <c r="G1967" s="34">
        <v>79</v>
      </c>
      <c r="H1967" s="34">
        <v>79</v>
      </c>
      <c r="I1967" s="34">
        <v>51</v>
      </c>
      <c r="J1967" s="34">
        <v>64</v>
      </c>
      <c r="K1967" s="34">
        <v>54</v>
      </c>
      <c r="L1967" s="34">
        <v>55</v>
      </c>
      <c r="M1967" s="34">
        <v>55</v>
      </c>
      <c r="N1967" s="34">
        <v>35</v>
      </c>
      <c r="O1967" s="34">
        <v>72</v>
      </c>
      <c r="P1967" s="34">
        <v>39</v>
      </c>
      <c r="Q1967" s="34">
        <v>78</v>
      </c>
      <c r="R1967" s="34">
        <v>84</v>
      </c>
      <c r="S1967" s="34">
        <v>75</v>
      </c>
      <c r="T1967" s="34">
        <v>75</v>
      </c>
      <c r="U1967" s="34">
        <v>59</v>
      </c>
      <c r="V1967" s="34">
        <v>71</v>
      </c>
      <c r="W1967" s="34">
        <v>92</v>
      </c>
      <c r="X1967" s="34">
        <v>69</v>
      </c>
      <c r="Y1967" s="34">
        <v>92</v>
      </c>
      <c r="Z1967" s="34">
        <v>57</v>
      </c>
      <c r="AA1967" s="34">
        <v>101</v>
      </c>
      <c r="AB1967" s="34">
        <v>65</v>
      </c>
      <c r="AC1967" s="34">
        <v>126</v>
      </c>
    </row>
    <row r="1968" spans="1:29" x14ac:dyDescent="0.2">
      <c r="A1968" s="34" t="s">
        <v>62461</v>
      </c>
      <c r="B1968" s="34">
        <v>141</v>
      </c>
      <c r="C1968" s="34">
        <v>125</v>
      </c>
      <c r="D1968" s="34">
        <v>162</v>
      </c>
      <c r="E1968" s="34">
        <v>153</v>
      </c>
      <c r="F1968" s="34">
        <v>171</v>
      </c>
      <c r="G1968" s="34">
        <v>101</v>
      </c>
      <c r="H1968" s="34">
        <v>120</v>
      </c>
      <c r="I1968" s="34">
        <v>158</v>
      </c>
      <c r="J1968" s="34">
        <v>106</v>
      </c>
      <c r="K1968" s="34">
        <v>162</v>
      </c>
      <c r="L1968" s="34">
        <v>110</v>
      </c>
      <c r="M1968" s="34">
        <v>147</v>
      </c>
      <c r="N1968" s="34">
        <v>173</v>
      </c>
      <c r="O1968" s="34">
        <v>119</v>
      </c>
      <c r="P1968" s="34">
        <v>170</v>
      </c>
      <c r="Q1968" s="34">
        <v>211</v>
      </c>
      <c r="R1968" s="34">
        <v>166</v>
      </c>
      <c r="S1968" s="34">
        <v>186</v>
      </c>
      <c r="T1968" s="34">
        <v>144</v>
      </c>
      <c r="U1968" s="34">
        <v>150</v>
      </c>
      <c r="V1968" s="34">
        <v>207</v>
      </c>
      <c r="W1968" s="34">
        <v>192</v>
      </c>
      <c r="X1968" s="34">
        <v>212</v>
      </c>
      <c r="Y1968" s="34">
        <v>167</v>
      </c>
      <c r="Z1968" s="34">
        <v>184</v>
      </c>
      <c r="AA1968" s="34">
        <v>192</v>
      </c>
      <c r="AB1968" s="34">
        <v>158</v>
      </c>
      <c r="AC1968" s="34">
        <v>243</v>
      </c>
    </row>
    <row r="1969" spans="1:29" x14ac:dyDescent="0.2">
      <c r="A1969" s="34" t="s">
        <v>62462</v>
      </c>
      <c r="B1969" s="34">
        <v>47</v>
      </c>
      <c r="C1969" s="34">
        <v>63</v>
      </c>
      <c r="D1969" s="34">
        <v>92</v>
      </c>
      <c r="E1969" s="34">
        <v>87</v>
      </c>
      <c r="F1969" s="34">
        <v>71</v>
      </c>
      <c r="G1969" s="34">
        <v>61</v>
      </c>
      <c r="H1969" s="34">
        <v>91</v>
      </c>
      <c r="I1969" s="34">
        <v>73</v>
      </c>
      <c r="J1969" s="34">
        <v>64</v>
      </c>
      <c r="K1969" s="34">
        <v>77</v>
      </c>
      <c r="L1969" s="34">
        <v>41</v>
      </c>
      <c r="M1969" s="34">
        <v>64</v>
      </c>
      <c r="N1969" s="34">
        <v>78</v>
      </c>
      <c r="O1969" s="34">
        <v>85</v>
      </c>
      <c r="P1969" s="34">
        <v>59</v>
      </c>
      <c r="Q1969" s="34">
        <v>95</v>
      </c>
      <c r="R1969" s="34">
        <v>83</v>
      </c>
      <c r="S1969" s="34">
        <v>87</v>
      </c>
      <c r="T1969" s="34">
        <v>62</v>
      </c>
      <c r="U1969" s="34">
        <v>71</v>
      </c>
      <c r="V1969" s="34">
        <v>119</v>
      </c>
      <c r="W1969" s="34">
        <v>56</v>
      </c>
      <c r="X1969" s="34">
        <v>134</v>
      </c>
      <c r="Y1969" s="34">
        <v>74</v>
      </c>
      <c r="Z1969" s="34">
        <v>106</v>
      </c>
      <c r="AA1969" s="34">
        <v>86</v>
      </c>
      <c r="AB1969" s="34">
        <v>88</v>
      </c>
      <c r="AC1969" s="34">
        <v>98</v>
      </c>
    </row>
    <row r="1970" spans="1:29" x14ac:dyDescent="0.2">
      <c r="A1970" s="34" t="s">
        <v>62463</v>
      </c>
      <c r="B1970" s="34">
        <v>252</v>
      </c>
      <c r="C1970" s="34">
        <v>328</v>
      </c>
      <c r="D1970" s="34">
        <v>422</v>
      </c>
      <c r="E1970" s="34">
        <v>397</v>
      </c>
      <c r="F1970" s="34">
        <v>501</v>
      </c>
      <c r="G1970" s="34">
        <v>350</v>
      </c>
      <c r="H1970" s="34">
        <v>480</v>
      </c>
      <c r="I1970" s="34">
        <v>345</v>
      </c>
      <c r="J1970" s="34">
        <v>465</v>
      </c>
      <c r="K1970" s="34">
        <v>382</v>
      </c>
      <c r="L1970" s="34">
        <v>495</v>
      </c>
      <c r="M1970" s="34">
        <v>343</v>
      </c>
      <c r="N1970" s="34">
        <v>437</v>
      </c>
      <c r="O1970" s="34">
        <v>374</v>
      </c>
      <c r="P1970" s="34">
        <v>499</v>
      </c>
      <c r="Q1970" s="34">
        <v>562</v>
      </c>
      <c r="R1970" s="34">
        <v>604</v>
      </c>
      <c r="S1970" s="34">
        <v>462</v>
      </c>
      <c r="T1970" s="34">
        <v>729</v>
      </c>
      <c r="U1970" s="34">
        <v>461</v>
      </c>
      <c r="V1970" s="34">
        <v>606</v>
      </c>
      <c r="W1970" s="34">
        <v>632</v>
      </c>
      <c r="X1970" s="34">
        <v>601</v>
      </c>
      <c r="Y1970" s="34">
        <v>607</v>
      </c>
      <c r="Z1970" s="34">
        <v>488</v>
      </c>
      <c r="AA1970" s="34">
        <v>469</v>
      </c>
      <c r="AB1970" s="34">
        <v>684</v>
      </c>
      <c r="AC1970" s="34">
        <v>646</v>
      </c>
    </row>
    <row r="1971" spans="1:29" x14ac:dyDescent="0.2">
      <c r="A1971" s="34" t="s">
        <v>62464</v>
      </c>
      <c r="B1971" s="34">
        <v>51</v>
      </c>
      <c r="C1971" s="34">
        <v>42</v>
      </c>
      <c r="D1971" s="34">
        <v>56</v>
      </c>
      <c r="E1971" s="34">
        <v>61</v>
      </c>
      <c r="F1971" s="34">
        <v>61</v>
      </c>
      <c r="G1971" s="34">
        <v>72</v>
      </c>
      <c r="H1971" s="34">
        <v>61</v>
      </c>
      <c r="I1971" s="34">
        <v>66</v>
      </c>
      <c r="J1971" s="34">
        <v>46</v>
      </c>
      <c r="K1971" s="34">
        <v>69</v>
      </c>
      <c r="L1971" s="34">
        <v>49</v>
      </c>
      <c r="M1971" s="34">
        <v>59</v>
      </c>
      <c r="N1971" s="34">
        <v>50</v>
      </c>
      <c r="O1971" s="34">
        <v>48</v>
      </c>
      <c r="P1971" s="34">
        <v>40</v>
      </c>
      <c r="Q1971" s="34">
        <v>72</v>
      </c>
      <c r="R1971" s="34">
        <v>71</v>
      </c>
      <c r="S1971" s="34">
        <v>85</v>
      </c>
      <c r="T1971" s="34">
        <v>37</v>
      </c>
      <c r="U1971" s="34">
        <v>46</v>
      </c>
      <c r="V1971" s="34">
        <v>53</v>
      </c>
      <c r="W1971" s="34">
        <v>46</v>
      </c>
      <c r="X1971" s="34">
        <v>74</v>
      </c>
      <c r="Y1971" s="34">
        <v>66</v>
      </c>
      <c r="Z1971" s="34">
        <v>63</v>
      </c>
      <c r="AA1971" s="34">
        <v>83</v>
      </c>
      <c r="AB1971" s="34">
        <v>49</v>
      </c>
      <c r="AC1971" s="34">
        <v>73</v>
      </c>
    </row>
    <row r="1972" spans="1:29" x14ac:dyDescent="0.2">
      <c r="A1972" s="34" t="s">
        <v>62465</v>
      </c>
      <c r="B1972" s="34">
        <v>73</v>
      </c>
      <c r="C1972" s="34">
        <v>57</v>
      </c>
      <c r="D1972" s="34">
        <v>67</v>
      </c>
      <c r="E1972" s="34">
        <v>36</v>
      </c>
      <c r="F1972" s="34">
        <v>64</v>
      </c>
      <c r="G1972" s="34">
        <v>56</v>
      </c>
      <c r="H1972" s="34">
        <v>52</v>
      </c>
      <c r="I1972" s="34">
        <v>46</v>
      </c>
      <c r="J1972" s="34">
        <v>41</v>
      </c>
      <c r="K1972" s="34">
        <v>46</v>
      </c>
      <c r="L1972" s="34">
        <v>44</v>
      </c>
      <c r="M1972" s="34">
        <v>48</v>
      </c>
      <c r="N1972" s="34">
        <v>33</v>
      </c>
      <c r="O1972" s="34">
        <v>31</v>
      </c>
      <c r="P1972" s="34">
        <v>42</v>
      </c>
      <c r="Q1972" s="34">
        <v>46</v>
      </c>
      <c r="R1972" s="34">
        <v>66</v>
      </c>
      <c r="S1972" s="34">
        <v>85</v>
      </c>
      <c r="T1972" s="34">
        <v>34</v>
      </c>
      <c r="U1972" s="34">
        <v>52</v>
      </c>
      <c r="V1972" s="34">
        <v>49</v>
      </c>
      <c r="W1972" s="34">
        <v>48</v>
      </c>
      <c r="X1972" s="34">
        <v>36</v>
      </c>
      <c r="Y1972" s="34">
        <v>61</v>
      </c>
      <c r="Z1972" s="34">
        <v>77</v>
      </c>
      <c r="AA1972" s="34">
        <v>70</v>
      </c>
      <c r="AB1972" s="34">
        <v>48</v>
      </c>
      <c r="AC1972" s="34">
        <v>77</v>
      </c>
    </row>
    <row r="1973" spans="1:29" x14ac:dyDescent="0.2">
      <c r="A1973" s="34" t="s">
        <v>62466</v>
      </c>
      <c r="B1973" s="34">
        <v>67</v>
      </c>
      <c r="C1973" s="34">
        <v>51</v>
      </c>
      <c r="D1973" s="34">
        <v>82</v>
      </c>
      <c r="E1973" s="34">
        <v>74</v>
      </c>
      <c r="F1973" s="34">
        <v>64</v>
      </c>
      <c r="G1973" s="34">
        <v>47</v>
      </c>
      <c r="H1973" s="34">
        <v>81</v>
      </c>
      <c r="I1973" s="34">
        <v>64</v>
      </c>
      <c r="J1973" s="34">
        <v>70</v>
      </c>
      <c r="K1973" s="34">
        <v>77</v>
      </c>
      <c r="L1973" s="34">
        <v>49</v>
      </c>
      <c r="M1973" s="34">
        <v>70</v>
      </c>
      <c r="N1973" s="34">
        <v>66</v>
      </c>
      <c r="O1973" s="34">
        <v>67</v>
      </c>
      <c r="P1973" s="34">
        <v>48</v>
      </c>
      <c r="Q1973" s="34">
        <v>102</v>
      </c>
      <c r="R1973" s="34">
        <v>81</v>
      </c>
      <c r="S1973" s="34">
        <v>86</v>
      </c>
      <c r="T1973" s="34">
        <v>75</v>
      </c>
      <c r="U1973" s="34">
        <v>59</v>
      </c>
      <c r="V1973" s="34">
        <v>95</v>
      </c>
      <c r="W1973" s="34">
        <v>95</v>
      </c>
      <c r="X1973" s="34">
        <v>92</v>
      </c>
      <c r="Y1973" s="34">
        <v>67</v>
      </c>
      <c r="Z1973" s="34">
        <v>96</v>
      </c>
      <c r="AA1973" s="34">
        <v>85</v>
      </c>
      <c r="AB1973" s="34">
        <v>85</v>
      </c>
      <c r="AC1973" s="34">
        <v>111</v>
      </c>
    </row>
    <row r="1974" spans="1:29" x14ac:dyDescent="0.2">
      <c r="A1974" s="34" t="s">
        <v>62467</v>
      </c>
      <c r="B1974" s="34">
        <v>102</v>
      </c>
      <c r="C1974" s="34">
        <v>64</v>
      </c>
      <c r="D1974" s="34">
        <v>97</v>
      </c>
      <c r="E1974" s="34">
        <v>73</v>
      </c>
      <c r="F1974" s="34">
        <v>102</v>
      </c>
      <c r="G1974" s="34">
        <v>89</v>
      </c>
      <c r="H1974" s="34">
        <v>90</v>
      </c>
      <c r="I1974" s="34">
        <v>63</v>
      </c>
      <c r="J1974" s="34">
        <v>82</v>
      </c>
      <c r="K1974" s="34">
        <v>92</v>
      </c>
      <c r="L1974" s="34">
        <v>101</v>
      </c>
      <c r="M1974" s="34">
        <v>86</v>
      </c>
      <c r="N1974" s="34">
        <v>77</v>
      </c>
      <c r="O1974" s="34">
        <v>94</v>
      </c>
      <c r="P1974" s="34">
        <v>120</v>
      </c>
      <c r="Q1974" s="34">
        <v>97</v>
      </c>
      <c r="R1974" s="34">
        <v>121</v>
      </c>
      <c r="S1974" s="34">
        <v>74</v>
      </c>
      <c r="T1974" s="34">
        <v>164</v>
      </c>
      <c r="U1974" s="34">
        <v>83</v>
      </c>
      <c r="V1974" s="34">
        <v>111</v>
      </c>
      <c r="W1974" s="34">
        <v>157</v>
      </c>
      <c r="X1974" s="34">
        <v>121</v>
      </c>
      <c r="Y1974" s="34">
        <v>97</v>
      </c>
      <c r="Z1974" s="34">
        <v>137</v>
      </c>
      <c r="AA1974" s="34">
        <v>125</v>
      </c>
      <c r="AB1974" s="34">
        <v>157</v>
      </c>
      <c r="AC1974" s="34">
        <v>133</v>
      </c>
    </row>
    <row r="1975" spans="1:29" x14ac:dyDescent="0.2">
      <c r="A1975" s="34" t="s">
        <v>62468</v>
      </c>
      <c r="B1975" s="34">
        <v>150</v>
      </c>
      <c r="C1975" s="34">
        <v>192</v>
      </c>
      <c r="D1975" s="34">
        <v>220</v>
      </c>
      <c r="E1975" s="34">
        <v>188</v>
      </c>
      <c r="F1975" s="34">
        <v>218</v>
      </c>
      <c r="G1975" s="34">
        <v>184</v>
      </c>
      <c r="H1975" s="34">
        <v>202</v>
      </c>
      <c r="I1975" s="34">
        <v>163</v>
      </c>
      <c r="J1975" s="34">
        <v>191</v>
      </c>
      <c r="K1975" s="34">
        <v>158</v>
      </c>
      <c r="L1975" s="34">
        <v>174</v>
      </c>
      <c r="M1975" s="34">
        <v>142</v>
      </c>
      <c r="N1975" s="34">
        <v>217</v>
      </c>
      <c r="O1975" s="34">
        <v>151</v>
      </c>
      <c r="P1975" s="34">
        <v>225</v>
      </c>
      <c r="Q1975" s="34">
        <v>276</v>
      </c>
      <c r="R1975" s="34">
        <v>261</v>
      </c>
      <c r="S1975" s="34">
        <v>216</v>
      </c>
      <c r="T1975" s="34">
        <v>304</v>
      </c>
      <c r="U1975" s="34">
        <v>229</v>
      </c>
      <c r="V1975" s="34">
        <v>218</v>
      </c>
      <c r="W1975" s="34">
        <v>254</v>
      </c>
      <c r="X1975" s="34">
        <v>232</v>
      </c>
      <c r="Y1975" s="34">
        <v>276</v>
      </c>
      <c r="Z1975" s="34">
        <v>252</v>
      </c>
      <c r="AA1975" s="34">
        <v>241</v>
      </c>
      <c r="AB1975" s="34">
        <v>300</v>
      </c>
      <c r="AC1975" s="34">
        <v>340</v>
      </c>
    </row>
    <row r="1976" spans="1:29" x14ac:dyDescent="0.2">
      <c r="A1976" s="34" t="s">
        <v>62469</v>
      </c>
      <c r="B1976" s="34">
        <v>43</v>
      </c>
      <c r="C1976" s="34">
        <v>42</v>
      </c>
      <c r="D1976" s="34">
        <v>52</v>
      </c>
      <c r="E1976" s="34">
        <v>67</v>
      </c>
      <c r="F1976" s="34">
        <v>53</v>
      </c>
      <c r="G1976" s="34">
        <v>58</v>
      </c>
      <c r="H1976" s="34">
        <v>33</v>
      </c>
      <c r="I1976" s="34">
        <v>49</v>
      </c>
      <c r="J1976" s="34">
        <v>42</v>
      </c>
      <c r="K1976" s="34">
        <v>54</v>
      </c>
      <c r="L1976" s="34">
        <v>38</v>
      </c>
      <c r="M1976" s="34">
        <v>42</v>
      </c>
      <c r="N1976" s="34">
        <v>44</v>
      </c>
      <c r="O1976" s="34">
        <v>58</v>
      </c>
      <c r="P1976" s="34">
        <v>55</v>
      </c>
      <c r="Q1976" s="34">
        <v>87</v>
      </c>
      <c r="R1976" s="34">
        <v>68</v>
      </c>
      <c r="S1976" s="34">
        <v>66</v>
      </c>
      <c r="T1976" s="34">
        <v>54</v>
      </c>
      <c r="U1976" s="34">
        <v>54</v>
      </c>
      <c r="V1976" s="34">
        <v>62</v>
      </c>
      <c r="W1976" s="34">
        <v>74</v>
      </c>
      <c r="X1976" s="34">
        <v>60</v>
      </c>
      <c r="Y1976" s="34">
        <v>71</v>
      </c>
      <c r="Z1976" s="34">
        <v>61</v>
      </c>
      <c r="AA1976" s="34">
        <v>86</v>
      </c>
      <c r="AB1976" s="34">
        <v>71</v>
      </c>
      <c r="AC1976" s="34">
        <v>102</v>
      </c>
    </row>
    <row r="1977" spans="1:29" x14ac:dyDescent="0.2">
      <c r="A1977" s="34" t="s">
        <v>62470</v>
      </c>
      <c r="B1977" s="34">
        <v>136</v>
      </c>
      <c r="C1977" s="34">
        <v>129</v>
      </c>
      <c r="D1977" s="34">
        <v>127</v>
      </c>
      <c r="E1977" s="34">
        <v>168</v>
      </c>
      <c r="F1977" s="34">
        <v>117</v>
      </c>
      <c r="G1977" s="34">
        <v>150</v>
      </c>
      <c r="H1977" s="34">
        <v>111</v>
      </c>
      <c r="I1977" s="34">
        <v>134</v>
      </c>
      <c r="J1977" s="34">
        <v>80</v>
      </c>
      <c r="K1977" s="34">
        <v>157</v>
      </c>
      <c r="L1977" s="34">
        <v>70</v>
      </c>
      <c r="M1977" s="34">
        <v>128</v>
      </c>
      <c r="N1977" s="34">
        <v>97</v>
      </c>
      <c r="O1977" s="34">
        <v>92</v>
      </c>
      <c r="P1977" s="34">
        <v>119</v>
      </c>
      <c r="Q1977" s="34">
        <v>167</v>
      </c>
      <c r="R1977" s="34">
        <v>107</v>
      </c>
      <c r="S1977" s="34">
        <v>142</v>
      </c>
      <c r="T1977" s="34">
        <v>136</v>
      </c>
      <c r="U1977" s="34">
        <v>84</v>
      </c>
      <c r="V1977" s="34">
        <v>122</v>
      </c>
      <c r="W1977" s="34">
        <v>146</v>
      </c>
      <c r="X1977" s="34">
        <v>146</v>
      </c>
      <c r="Y1977" s="34">
        <v>130</v>
      </c>
      <c r="Z1977" s="34">
        <v>137</v>
      </c>
      <c r="AA1977" s="34">
        <v>136</v>
      </c>
      <c r="AB1977" s="34">
        <v>114</v>
      </c>
      <c r="AC1977" s="34">
        <v>179</v>
      </c>
    </row>
    <row r="1978" spans="1:29" x14ac:dyDescent="0.2">
      <c r="A1978" s="34" t="s">
        <v>62471</v>
      </c>
      <c r="B1978" s="34">
        <v>70</v>
      </c>
      <c r="C1978" s="34">
        <v>90</v>
      </c>
      <c r="D1978" s="34">
        <v>113</v>
      </c>
      <c r="E1978" s="34">
        <v>93</v>
      </c>
      <c r="F1978" s="34">
        <v>108</v>
      </c>
      <c r="G1978" s="34">
        <v>108</v>
      </c>
      <c r="H1978" s="34">
        <v>109</v>
      </c>
      <c r="I1978" s="34">
        <v>69</v>
      </c>
      <c r="J1978" s="34">
        <v>94</v>
      </c>
      <c r="K1978" s="34">
        <v>149</v>
      </c>
      <c r="L1978" s="34">
        <v>72</v>
      </c>
      <c r="M1978" s="34">
        <v>93</v>
      </c>
      <c r="N1978" s="34">
        <v>83</v>
      </c>
      <c r="O1978" s="34">
        <v>81</v>
      </c>
      <c r="P1978" s="34">
        <v>100</v>
      </c>
      <c r="Q1978" s="34">
        <v>120</v>
      </c>
      <c r="R1978" s="34">
        <v>139</v>
      </c>
      <c r="S1978" s="34">
        <v>113</v>
      </c>
      <c r="T1978" s="34">
        <v>138</v>
      </c>
      <c r="U1978" s="34">
        <v>96</v>
      </c>
      <c r="V1978" s="34">
        <v>110</v>
      </c>
      <c r="W1978" s="34">
        <v>121</v>
      </c>
      <c r="X1978" s="34">
        <v>126</v>
      </c>
      <c r="Y1978" s="34">
        <v>101</v>
      </c>
      <c r="Z1978" s="34">
        <v>130</v>
      </c>
      <c r="AA1978" s="34">
        <v>96</v>
      </c>
      <c r="AB1978" s="34">
        <v>111</v>
      </c>
      <c r="AC1978" s="34">
        <v>151</v>
      </c>
    </row>
    <row r="1979" spans="1:29" x14ac:dyDescent="0.2">
      <c r="A1979" s="34" t="s">
        <v>62472</v>
      </c>
      <c r="B1979" s="34">
        <v>87</v>
      </c>
      <c r="C1979" s="34">
        <v>98</v>
      </c>
      <c r="D1979" s="34">
        <v>94</v>
      </c>
      <c r="E1979" s="34">
        <v>105</v>
      </c>
      <c r="F1979" s="34">
        <v>86</v>
      </c>
      <c r="G1979" s="34">
        <v>81</v>
      </c>
      <c r="H1979" s="34">
        <v>72</v>
      </c>
      <c r="I1979" s="34">
        <v>113</v>
      </c>
      <c r="J1979" s="34">
        <v>82</v>
      </c>
      <c r="K1979" s="34">
        <v>117</v>
      </c>
      <c r="L1979" s="34">
        <v>87</v>
      </c>
      <c r="M1979" s="34">
        <v>81</v>
      </c>
      <c r="N1979" s="34">
        <v>89</v>
      </c>
      <c r="O1979" s="34">
        <v>103</v>
      </c>
      <c r="P1979" s="34">
        <v>85</v>
      </c>
      <c r="Q1979" s="34">
        <v>117</v>
      </c>
      <c r="R1979" s="34">
        <v>116</v>
      </c>
      <c r="S1979" s="34">
        <v>144</v>
      </c>
      <c r="T1979" s="34">
        <v>112</v>
      </c>
      <c r="U1979" s="34">
        <v>115</v>
      </c>
      <c r="V1979" s="34">
        <v>63</v>
      </c>
      <c r="W1979" s="34">
        <v>152</v>
      </c>
      <c r="X1979" s="34">
        <v>85</v>
      </c>
      <c r="Y1979" s="34">
        <v>140</v>
      </c>
      <c r="Z1979" s="34">
        <v>72</v>
      </c>
      <c r="AA1979" s="34">
        <v>133</v>
      </c>
      <c r="AB1979" s="34">
        <v>131</v>
      </c>
      <c r="AC1979" s="34">
        <v>223</v>
      </c>
    </row>
    <row r="1980" spans="1:29" x14ac:dyDescent="0.2">
      <c r="A1980" s="34" t="s">
        <v>62473</v>
      </c>
      <c r="B1980" s="34">
        <v>79</v>
      </c>
      <c r="C1980" s="34">
        <v>28</v>
      </c>
      <c r="D1980" s="34">
        <v>46</v>
      </c>
      <c r="E1980" s="34">
        <v>38</v>
      </c>
      <c r="F1980" s="34">
        <v>44</v>
      </c>
      <c r="G1980" s="34">
        <v>34</v>
      </c>
      <c r="H1980" s="34">
        <v>63</v>
      </c>
      <c r="I1980" s="34">
        <v>45</v>
      </c>
      <c r="J1980" s="34">
        <v>32</v>
      </c>
      <c r="K1980" s="34">
        <v>37</v>
      </c>
      <c r="L1980" s="34">
        <v>56</v>
      </c>
      <c r="M1980" s="34">
        <v>36</v>
      </c>
      <c r="N1980" s="34">
        <v>29</v>
      </c>
      <c r="O1980" s="34">
        <v>24</v>
      </c>
      <c r="P1980" s="34">
        <v>74</v>
      </c>
      <c r="Q1980" s="34">
        <v>50</v>
      </c>
      <c r="R1980" s="34">
        <v>83</v>
      </c>
      <c r="S1980" s="34">
        <v>52</v>
      </c>
      <c r="T1980" s="34">
        <v>80</v>
      </c>
      <c r="U1980" s="34">
        <v>59</v>
      </c>
      <c r="V1980" s="34">
        <v>67</v>
      </c>
      <c r="W1980" s="34">
        <v>110</v>
      </c>
      <c r="X1980" s="34">
        <v>87</v>
      </c>
      <c r="Y1980" s="34">
        <v>73</v>
      </c>
      <c r="Z1980" s="34">
        <v>69</v>
      </c>
      <c r="AA1980" s="34">
        <v>62</v>
      </c>
      <c r="AB1980" s="34">
        <v>79</v>
      </c>
      <c r="AC1980" s="34">
        <v>92</v>
      </c>
    </row>
    <row r="1981" spans="1:29" x14ac:dyDescent="0.2">
      <c r="A1981" s="34" t="s">
        <v>62474</v>
      </c>
      <c r="B1981" s="34">
        <v>100</v>
      </c>
      <c r="C1981" s="34">
        <v>84</v>
      </c>
      <c r="D1981" s="34">
        <v>123</v>
      </c>
      <c r="E1981" s="34">
        <v>149</v>
      </c>
      <c r="F1981" s="34">
        <v>101</v>
      </c>
      <c r="G1981" s="34">
        <v>49</v>
      </c>
      <c r="H1981" s="34">
        <v>116</v>
      </c>
      <c r="I1981" s="34">
        <v>86</v>
      </c>
      <c r="J1981" s="34">
        <v>140</v>
      </c>
      <c r="K1981" s="34">
        <v>127</v>
      </c>
      <c r="L1981" s="34">
        <v>96</v>
      </c>
      <c r="M1981" s="34">
        <v>91</v>
      </c>
      <c r="N1981" s="34">
        <v>123</v>
      </c>
      <c r="O1981" s="34">
        <v>98</v>
      </c>
      <c r="P1981" s="34">
        <v>88</v>
      </c>
      <c r="Q1981" s="34">
        <v>126</v>
      </c>
      <c r="R1981" s="34">
        <v>153</v>
      </c>
      <c r="S1981" s="34">
        <v>139</v>
      </c>
      <c r="T1981" s="34">
        <v>110</v>
      </c>
      <c r="U1981" s="34">
        <v>125</v>
      </c>
      <c r="V1981" s="34">
        <v>147</v>
      </c>
      <c r="W1981" s="34">
        <v>138</v>
      </c>
      <c r="X1981" s="34">
        <v>132</v>
      </c>
      <c r="Y1981" s="34">
        <v>133</v>
      </c>
      <c r="Z1981" s="34">
        <v>127</v>
      </c>
      <c r="AA1981" s="34">
        <v>130</v>
      </c>
      <c r="AB1981" s="34">
        <v>114</v>
      </c>
      <c r="AC1981" s="34">
        <v>170</v>
      </c>
    </row>
    <row r="1982" spans="1:29" x14ac:dyDescent="0.2">
      <c r="A1982" s="34" t="s">
        <v>62475</v>
      </c>
      <c r="B1982" s="34">
        <v>113</v>
      </c>
      <c r="C1982" s="34">
        <v>155</v>
      </c>
      <c r="D1982" s="34">
        <v>101</v>
      </c>
      <c r="E1982" s="34">
        <v>220</v>
      </c>
      <c r="F1982" s="34">
        <v>122</v>
      </c>
      <c r="G1982" s="34">
        <v>188</v>
      </c>
      <c r="H1982" s="34">
        <v>114</v>
      </c>
      <c r="I1982" s="34">
        <v>158</v>
      </c>
      <c r="J1982" s="34">
        <v>106</v>
      </c>
      <c r="K1982" s="34">
        <v>152</v>
      </c>
      <c r="L1982" s="34">
        <v>126</v>
      </c>
      <c r="M1982" s="34">
        <v>139</v>
      </c>
      <c r="N1982" s="34">
        <v>101</v>
      </c>
      <c r="O1982" s="34">
        <v>142</v>
      </c>
      <c r="P1982" s="34">
        <v>98</v>
      </c>
      <c r="Q1982" s="34">
        <v>191</v>
      </c>
      <c r="R1982" s="34">
        <v>142</v>
      </c>
      <c r="S1982" s="34">
        <v>175</v>
      </c>
      <c r="T1982" s="34">
        <v>140</v>
      </c>
      <c r="U1982" s="34">
        <v>177</v>
      </c>
      <c r="V1982" s="34">
        <v>125</v>
      </c>
      <c r="W1982" s="34">
        <v>236</v>
      </c>
      <c r="X1982" s="34">
        <v>135</v>
      </c>
      <c r="Y1982" s="34">
        <v>199</v>
      </c>
      <c r="Z1982" s="34">
        <v>127</v>
      </c>
      <c r="AA1982" s="34">
        <v>210</v>
      </c>
      <c r="AB1982" s="34">
        <v>170</v>
      </c>
      <c r="AC1982" s="34">
        <v>269</v>
      </c>
    </row>
    <row r="1983" spans="1:29" x14ac:dyDescent="0.2">
      <c r="A1983" s="34" t="s">
        <v>62476</v>
      </c>
      <c r="B1983" s="34">
        <v>134</v>
      </c>
      <c r="C1983" s="34">
        <v>120</v>
      </c>
      <c r="D1983" s="34">
        <v>122</v>
      </c>
      <c r="E1983" s="34">
        <v>85</v>
      </c>
      <c r="F1983" s="34">
        <v>134</v>
      </c>
      <c r="G1983" s="34">
        <v>103</v>
      </c>
      <c r="H1983" s="34">
        <v>104</v>
      </c>
      <c r="I1983" s="34">
        <v>102</v>
      </c>
      <c r="J1983" s="34">
        <v>118</v>
      </c>
      <c r="K1983" s="34">
        <v>94</v>
      </c>
      <c r="L1983" s="34">
        <v>103</v>
      </c>
      <c r="M1983" s="34">
        <v>106</v>
      </c>
      <c r="N1983" s="34">
        <v>153</v>
      </c>
      <c r="O1983" s="34">
        <v>98</v>
      </c>
      <c r="P1983" s="34">
        <v>139</v>
      </c>
      <c r="Q1983" s="34">
        <v>123</v>
      </c>
      <c r="R1983" s="34">
        <v>146</v>
      </c>
      <c r="S1983" s="34">
        <v>131</v>
      </c>
      <c r="T1983" s="34">
        <v>161</v>
      </c>
      <c r="U1983" s="34">
        <v>94</v>
      </c>
      <c r="V1983" s="34">
        <v>188</v>
      </c>
      <c r="W1983" s="34">
        <v>166</v>
      </c>
      <c r="X1983" s="34">
        <v>142</v>
      </c>
      <c r="Y1983" s="34">
        <v>131</v>
      </c>
      <c r="Z1983" s="34">
        <v>153</v>
      </c>
      <c r="AA1983" s="34">
        <v>151</v>
      </c>
      <c r="AB1983" s="34">
        <v>171</v>
      </c>
      <c r="AC1983" s="34">
        <v>182</v>
      </c>
    </row>
    <row r="1984" spans="1:29" x14ac:dyDescent="0.2">
      <c r="A1984" s="34" t="s">
        <v>62477</v>
      </c>
      <c r="B1984" s="34">
        <v>115</v>
      </c>
      <c r="C1984" s="34">
        <v>111</v>
      </c>
      <c r="D1984" s="34">
        <v>100</v>
      </c>
      <c r="E1984" s="34">
        <v>108</v>
      </c>
      <c r="F1984" s="34">
        <v>118</v>
      </c>
      <c r="G1984" s="34">
        <v>145</v>
      </c>
      <c r="H1984" s="34">
        <v>88</v>
      </c>
      <c r="I1984" s="34">
        <v>123</v>
      </c>
      <c r="J1984" s="34">
        <v>83</v>
      </c>
      <c r="K1984" s="34">
        <v>130</v>
      </c>
      <c r="L1984" s="34">
        <v>108</v>
      </c>
      <c r="M1984" s="34">
        <v>98</v>
      </c>
      <c r="N1984" s="34">
        <v>104</v>
      </c>
      <c r="O1984" s="34">
        <v>103</v>
      </c>
      <c r="P1984" s="34">
        <v>99</v>
      </c>
      <c r="Q1984" s="34">
        <v>133</v>
      </c>
      <c r="R1984" s="34">
        <v>113</v>
      </c>
      <c r="S1984" s="34">
        <v>102</v>
      </c>
      <c r="T1984" s="34">
        <v>121</v>
      </c>
      <c r="U1984" s="34">
        <v>135</v>
      </c>
      <c r="V1984" s="34">
        <v>144</v>
      </c>
      <c r="W1984" s="34">
        <v>163</v>
      </c>
      <c r="X1984" s="34">
        <v>176</v>
      </c>
      <c r="Y1984" s="34">
        <v>122</v>
      </c>
      <c r="Z1984" s="34">
        <v>133</v>
      </c>
      <c r="AA1984" s="34">
        <v>108</v>
      </c>
      <c r="AB1984" s="34">
        <v>126</v>
      </c>
      <c r="AC1984" s="34">
        <v>195</v>
      </c>
    </row>
    <row r="1985" spans="1:29" x14ac:dyDescent="0.2">
      <c r="A1985" s="34" t="s">
        <v>62478</v>
      </c>
      <c r="B1985" s="34">
        <v>241</v>
      </c>
      <c r="C1985" s="34">
        <v>204</v>
      </c>
      <c r="D1985" s="34">
        <v>269</v>
      </c>
      <c r="E1985" s="34">
        <v>214</v>
      </c>
      <c r="F1985" s="34">
        <v>229</v>
      </c>
      <c r="G1985" s="34">
        <v>251</v>
      </c>
      <c r="H1985" s="34">
        <v>243</v>
      </c>
      <c r="I1985" s="34">
        <v>223</v>
      </c>
      <c r="J1985" s="34">
        <v>222</v>
      </c>
      <c r="K1985" s="34">
        <v>242</v>
      </c>
      <c r="L1985" s="34">
        <v>239</v>
      </c>
      <c r="M1985" s="34">
        <v>242</v>
      </c>
      <c r="N1985" s="34">
        <v>184</v>
      </c>
      <c r="O1985" s="34">
        <v>179</v>
      </c>
      <c r="P1985" s="34">
        <v>204</v>
      </c>
      <c r="Q1985" s="34">
        <v>304</v>
      </c>
      <c r="R1985" s="34">
        <v>306</v>
      </c>
      <c r="S1985" s="34">
        <v>288</v>
      </c>
      <c r="T1985" s="34">
        <v>221</v>
      </c>
      <c r="U1985" s="34">
        <v>229</v>
      </c>
      <c r="V1985" s="34">
        <v>274</v>
      </c>
      <c r="W1985" s="34">
        <v>247</v>
      </c>
      <c r="X1985" s="34">
        <v>322</v>
      </c>
      <c r="Y1985" s="34">
        <v>301</v>
      </c>
      <c r="Z1985" s="34">
        <v>285</v>
      </c>
      <c r="AA1985" s="34">
        <v>279</v>
      </c>
      <c r="AB1985" s="34">
        <v>304</v>
      </c>
      <c r="AC1985" s="34">
        <v>320</v>
      </c>
    </row>
    <row r="1986" spans="1:29" x14ac:dyDescent="0.2">
      <c r="A1986" s="34" t="s">
        <v>62479</v>
      </c>
      <c r="B1986" s="34">
        <v>68</v>
      </c>
      <c r="C1986" s="34">
        <v>57</v>
      </c>
      <c r="D1986" s="34">
        <v>45</v>
      </c>
      <c r="E1986" s="34">
        <v>56</v>
      </c>
      <c r="F1986" s="34">
        <v>46</v>
      </c>
      <c r="G1986" s="34">
        <v>55</v>
      </c>
      <c r="H1986" s="34">
        <v>31</v>
      </c>
      <c r="I1986" s="34">
        <v>44</v>
      </c>
      <c r="J1986" s="34">
        <v>37</v>
      </c>
      <c r="K1986" s="34">
        <v>56</v>
      </c>
      <c r="L1986" s="34">
        <v>42</v>
      </c>
      <c r="M1986" s="34">
        <v>44</v>
      </c>
      <c r="N1986" s="34">
        <v>66</v>
      </c>
      <c r="O1986" s="34">
        <v>58</v>
      </c>
      <c r="P1986" s="34">
        <v>47</v>
      </c>
      <c r="Q1986" s="34">
        <v>110</v>
      </c>
      <c r="R1986" s="34">
        <v>79</v>
      </c>
      <c r="S1986" s="34">
        <v>84</v>
      </c>
      <c r="T1986" s="34">
        <v>41</v>
      </c>
      <c r="U1986" s="34">
        <v>74</v>
      </c>
      <c r="V1986" s="34">
        <v>63</v>
      </c>
      <c r="W1986" s="34">
        <v>74</v>
      </c>
      <c r="X1986" s="34">
        <v>86</v>
      </c>
      <c r="Y1986" s="34">
        <v>48</v>
      </c>
      <c r="Z1986" s="34">
        <v>55</v>
      </c>
      <c r="AA1986" s="34">
        <v>68</v>
      </c>
      <c r="AB1986" s="34">
        <v>52</v>
      </c>
      <c r="AC1986" s="34">
        <v>77</v>
      </c>
    </row>
    <row r="1987" spans="1:29" x14ac:dyDescent="0.2">
      <c r="A1987" s="34" t="s">
        <v>62480</v>
      </c>
      <c r="B1987" s="34">
        <v>91</v>
      </c>
      <c r="C1987" s="34">
        <v>171</v>
      </c>
      <c r="D1987" s="34">
        <v>63</v>
      </c>
      <c r="E1987" s="34">
        <v>229</v>
      </c>
      <c r="F1987" s="34">
        <v>71</v>
      </c>
      <c r="G1987" s="34">
        <v>193</v>
      </c>
      <c r="H1987" s="34">
        <v>64</v>
      </c>
      <c r="I1987" s="34">
        <v>233</v>
      </c>
      <c r="J1987" s="34">
        <v>52</v>
      </c>
      <c r="K1987" s="34">
        <v>220</v>
      </c>
      <c r="L1987" s="34">
        <v>69</v>
      </c>
      <c r="M1987" s="34">
        <v>186</v>
      </c>
      <c r="N1987" s="34">
        <v>61</v>
      </c>
      <c r="O1987" s="34">
        <v>178</v>
      </c>
      <c r="P1987" s="34">
        <v>77</v>
      </c>
      <c r="Q1987" s="34">
        <v>192</v>
      </c>
      <c r="R1987" s="34">
        <v>124</v>
      </c>
      <c r="S1987" s="34">
        <v>207</v>
      </c>
      <c r="T1987" s="34">
        <v>97</v>
      </c>
      <c r="U1987" s="34">
        <v>187</v>
      </c>
      <c r="V1987" s="34">
        <v>65</v>
      </c>
      <c r="W1987" s="34">
        <v>230</v>
      </c>
      <c r="X1987" s="34">
        <v>73</v>
      </c>
      <c r="Y1987" s="34">
        <v>219</v>
      </c>
      <c r="Z1987" s="34">
        <v>63</v>
      </c>
      <c r="AA1987" s="34">
        <v>202</v>
      </c>
      <c r="AB1987" s="34">
        <v>81</v>
      </c>
      <c r="AC1987" s="34">
        <v>322</v>
      </c>
    </row>
    <row r="1988" spans="1:29" x14ac:dyDescent="0.2">
      <c r="A1988" s="34" t="s">
        <v>62481</v>
      </c>
      <c r="B1988" s="34">
        <v>85</v>
      </c>
      <c r="C1988" s="34">
        <v>91</v>
      </c>
      <c r="D1988" s="34">
        <v>107</v>
      </c>
      <c r="E1988" s="34">
        <v>93</v>
      </c>
      <c r="F1988" s="34">
        <v>85</v>
      </c>
      <c r="G1988" s="34">
        <v>83</v>
      </c>
      <c r="H1988" s="34">
        <v>104</v>
      </c>
      <c r="I1988" s="34">
        <v>107</v>
      </c>
      <c r="J1988" s="34">
        <v>117</v>
      </c>
      <c r="K1988" s="34">
        <v>91</v>
      </c>
      <c r="L1988" s="34">
        <v>84</v>
      </c>
      <c r="M1988" s="34">
        <v>72</v>
      </c>
      <c r="N1988" s="34">
        <v>78</v>
      </c>
      <c r="O1988" s="34">
        <v>85</v>
      </c>
      <c r="P1988" s="34">
        <v>82</v>
      </c>
      <c r="Q1988" s="34">
        <v>133</v>
      </c>
      <c r="R1988" s="34">
        <v>129</v>
      </c>
      <c r="S1988" s="34">
        <v>123</v>
      </c>
      <c r="T1988" s="34">
        <v>134</v>
      </c>
      <c r="U1988" s="34">
        <v>92</v>
      </c>
      <c r="V1988" s="34">
        <v>90</v>
      </c>
      <c r="W1988" s="34">
        <v>95</v>
      </c>
      <c r="X1988" s="34">
        <v>139</v>
      </c>
      <c r="Y1988" s="34">
        <v>81</v>
      </c>
      <c r="Z1988" s="34">
        <v>119</v>
      </c>
      <c r="AA1988" s="34">
        <v>151</v>
      </c>
      <c r="AB1988" s="34">
        <v>149</v>
      </c>
      <c r="AC1988" s="34">
        <v>170</v>
      </c>
    </row>
    <row r="1989" spans="1:29" x14ac:dyDescent="0.2">
      <c r="A1989" s="34" t="s">
        <v>62482</v>
      </c>
      <c r="B1989" s="34">
        <v>369</v>
      </c>
      <c r="C1989" s="34">
        <v>383</v>
      </c>
      <c r="D1989" s="34">
        <v>360</v>
      </c>
      <c r="E1989" s="34">
        <v>345</v>
      </c>
      <c r="F1989" s="34">
        <v>359</v>
      </c>
      <c r="G1989" s="34">
        <v>440</v>
      </c>
      <c r="H1989" s="34">
        <v>366</v>
      </c>
      <c r="I1989" s="34">
        <v>398</v>
      </c>
      <c r="J1989" s="34">
        <v>350</v>
      </c>
      <c r="K1989" s="34">
        <v>431</v>
      </c>
      <c r="L1989" s="34">
        <v>320</v>
      </c>
      <c r="M1989" s="34">
        <v>389</v>
      </c>
      <c r="N1989" s="34">
        <v>305</v>
      </c>
      <c r="O1989" s="34">
        <v>325</v>
      </c>
      <c r="P1989" s="34">
        <v>349</v>
      </c>
      <c r="Q1989" s="34">
        <v>586</v>
      </c>
      <c r="R1989" s="34">
        <v>414</v>
      </c>
      <c r="S1989" s="34">
        <v>481</v>
      </c>
      <c r="T1989" s="34">
        <v>400</v>
      </c>
      <c r="U1989" s="34">
        <v>441</v>
      </c>
      <c r="V1989" s="34">
        <v>423</v>
      </c>
      <c r="W1989" s="34">
        <v>592</v>
      </c>
      <c r="X1989" s="34">
        <v>514</v>
      </c>
      <c r="Y1989" s="34">
        <v>547</v>
      </c>
      <c r="Z1989" s="34">
        <v>392</v>
      </c>
      <c r="AA1989" s="34">
        <v>541</v>
      </c>
      <c r="AB1989" s="34">
        <v>497</v>
      </c>
      <c r="AC1989" s="34">
        <v>706</v>
      </c>
    </row>
    <row r="1990" spans="1:29" x14ac:dyDescent="0.2">
      <c r="A1990" s="34" t="s">
        <v>62483</v>
      </c>
      <c r="B1990" s="34">
        <v>99</v>
      </c>
      <c r="C1990" s="34">
        <v>99</v>
      </c>
      <c r="D1990" s="34">
        <v>106</v>
      </c>
      <c r="E1990" s="34">
        <v>82</v>
      </c>
      <c r="F1990" s="34">
        <v>95</v>
      </c>
      <c r="G1990" s="34">
        <v>94</v>
      </c>
      <c r="H1990" s="34">
        <v>112</v>
      </c>
      <c r="I1990" s="34">
        <v>80</v>
      </c>
      <c r="J1990" s="34">
        <v>82</v>
      </c>
      <c r="K1990" s="34">
        <v>77</v>
      </c>
      <c r="L1990" s="34">
        <v>54</v>
      </c>
      <c r="M1990" s="34">
        <v>66</v>
      </c>
      <c r="N1990" s="34">
        <v>106</v>
      </c>
      <c r="O1990" s="34">
        <v>74</v>
      </c>
      <c r="P1990" s="34">
        <v>61</v>
      </c>
      <c r="Q1990" s="34">
        <v>104</v>
      </c>
      <c r="R1990" s="34">
        <v>129</v>
      </c>
      <c r="S1990" s="34">
        <v>109</v>
      </c>
      <c r="T1990" s="34">
        <v>114</v>
      </c>
      <c r="U1990" s="34">
        <v>72</v>
      </c>
      <c r="V1990" s="34">
        <v>115</v>
      </c>
      <c r="W1990" s="34">
        <v>121</v>
      </c>
      <c r="X1990" s="34">
        <v>106</v>
      </c>
      <c r="Y1990" s="34">
        <v>91</v>
      </c>
      <c r="Z1990" s="34">
        <v>102</v>
      </c>
      <c r="AA1990" s="34">
        <v>123</v>
      </c>
      <c r="AB1990" s="34">
        <v>120</v>
      </c>
      <c r="AC1990" s="34">
        <v>160</v>
      </c>
    </row>
    <row r="1991" spans="1:29" x14ac:dyDescent="0.2">
      <c r="A1991" s="34" t="s">
        <v>62484</v>
      </c>
      <c r="B1991" s="34">
        <v>104</v>
      </c>
      <c r="C1991" s="34">
        <v>47</v>
      </c>
      <c r="D1991" s="34">
        <v>67</v>
      </c>
      <c r="E1991" s="34">
        <v>47</v>
      </c>
      <c r="F1991" s="34">
        <v>56</v>
      </c>
      <c r="G1991" s="34">
        <v>43</v>
      </c>
      <c r="H1991" s="34">
        <v>57</v>
      </c>
      <c r="I1991" s="34">
        <v>57</v>
      </c>
      <c r="J1991" s="34">
        <v>52</v>
      </c>
      <c r="K1991" s="34">
        <v>77</v>
      </c>
      <c r="L1991" s="34">
        <v>96</v>
      </c>
      <c r="M1991" s="34">
        <v>60</v>
      </c>
      <c r="N1991" s="34">
        <v>57</v>
      </c>
      <c r="O1991" s="34">
        <v>43</v>
      </c>
      <c r="P1991" s="34">
        <v>64</v>
      </c>
      <c r="Q1991" s="34">
        <v>105</v>
      </c>
      <c r="R1991" s="34">
        <v>93</v>
      </c>
      <c r="S1991" s="34">
        <v>107</v>
      </c>
      <c r="T1991" s="34">
        <v>64</v>
      </c>
      <c r="U1991" s="34">
        <v>89</v>
      </c>
      <c r="V1991" s="34">
        <v>91</v>
      </c>
      <c r="W1991" s="34">
        <v>94</v>
      </c>
      <c r="X1991" s="34">
        <v>88</v>
      </c>
      <c r="Y1991" s="34">
        <v>71</v>
      </c>
      <c r="Z1991" s="34">
        <v>87</v>
      </c>
      <c r="AA1991" s="34">
        <v>89</v>
      </c>
      <c r="AB1991" s="34">
        <v>99</v>
      </c>
      <c r="AC1991" s="34">
        <v>114</v>
      </c>
    </row>
    <row r="1992" spans="1:29" x14ac:dyDescent="0.2">
      <c r="A1992" s="34" t="s">
        <v>62485</v>
      </c>
      <c r="B1992" s="34">
        <v>126</v>
      </c>
      <c r="C1992" s="34">
        <v>73</v>
      </c>
      <c r="D1992" s="34">
        <v>99</v>
      </c>
      <c r="E1992" s="34">
        <v>84</v>
      </c>
      <c r="F1992" s="34">
        <v>124</v>
      </c>
      <c r="G1992" s="34">
        <v>82</v>
      </c>
      <c r="H1992" s="34">
        <v>78</v>
      </c>
      <c r="I1992" s="34">
        <v>123</v>
      </c>
      <c r="J1992" s="34">
        <v>120</v>
      </c>
      <c r="K1992" s="34">
        <v>106</v>
      </c>
      <c r="L1992" s="34">
        <v>85</v>
      </c>
      <c r="M1992" s="34">
        <v>74</v>
      </c>
      <c r="N1992" s="34">
        <v>67</v>
      </c>
      <c r="O1992" s="34">
        <v>102</v>
      </c>
      <c r="P1992" s="34">
        <v>87</v>
      </c>
      <c r="Q1992" s="34">
        <v>157</v>
      </c>
      <c r="R1992" s="34">
        <v>158</v>
      </c>
      <c r="S1992" s="34">
        <v>123</v>
      </c>
      <c r="T1992" s="34">
        <v>119</v>
      </c>
      <c r="U1992" s="34">
        <v>106</v>
      </c>
      <c r="V1992" s="34">
        <v>116</v>
      </c>
      <c r="W1992" s="34">
        <v>180</v>
      </c>
      <c r="X1992" s="34">
        <v>150</v>
      </c>
      <c r="Y1992" s="34">
        <v>127</v>
      </c>
      <c r="Z1992" s="34">
        <v>104</v>
      </c>
      <c r="AA1992" s="34">
        <v>120</v>
      </c>
      <c r="AB1992" s="34">
        <v>137</v>
      </c>
      <c r="AC1992" s="34">
        <v>125</v>
      </c>
    </row>
    <row r="1993" spans="1:29" x14ac:dyDescent="0.2">
      <c r="A1993" s="34" t="s">
        <v>62486</v>
      </c>
      <c r="B1993" s="34">
        <v>56</v>
      </c>
      <c r="C1993" s="34">
        <v>47</v>
      </c>
      <c r="D1993" s="34">
        <v>50</v>
      </c>
      <c r="E1993" s="34">
        <v>68</v>
      </c>
      <c r="F1993" s="34">
        <v>60</v>
      </c>
      <c r="G1993" s="34">
        <v>64</v>
      </c>
      <c r="H1993" s="34">
        <v>65</v>
      </c>
      <c r="I1993" s="34">
        <v>56</v>
      </c>
      <c r="J1993" s="34">
        <v>55</v>
      </c>
      <c r="K1993" s="34">
        <v>60</v>
      </c>
      <c r="L1993" s="34">
        <v>46</v>
      </c>
      <c r="M1993" s="34">
        <v>57</v>
      </c>
      <c r="N1993" s="34">
        <v>37</v>
      </c>
      <c r="O1993" s="34">
        <v>54</v>
      </c>
      <c r="P1993" s="34">
        <v>59</v>
      </c>
      <c r="Q1993" s="34">
        <v>85</v>
      </c>
      <c r="R1993" s="34">
        <v>54</v>
      </c>
      <c r="S1993" s="34">
        <v>60</v>
      </c>
      <c r="T1993" s="34">
        <v>73</v>
      </c>
      <c r="U1993" s="34">
        <v>80</v>
      </c>
      <c r="V1993" s="34">
        <v>66</v>
      </c>
      <c r="W1993" s="34">
        <v>71</v>
      </c>
      <c r="X1993" s="34">
        <v>86</v>
      </c>
      <c r="Y1993" s="34">
        <v>74</v>
      </c>
      <c r="Z1993" s="34">
        <v>63</v>
      </c>
      <c r="AA1993" s="34">
        <v>83</v>
      </c>
      <c r="AB1993" s="34">
        <v>74</v>
      </c>
      <c r="AC1993" s="34">
        <v>83</v>
      </c>
    </row>
    <row r="1994" spans="1:29" x14ac:dyDescent="0.2">
      <c r="A1994" s="34" t="s">
        <v>62487</v>
      </c>
      <c r="B1994" s="34">
        <v>135</v>
      </c>
      <c r="C1994" s="34">
        <v>89</v>
      </c>
      <c r="D1994" s="34">
        <v>123</v>
      </c>
      <c r="E1994" s="34">
        <v>126</v>
      </c>
      <c r="F1994" s="34">
        <v>117</v>
      </c>
      <c r="G1994" s="34">
        <v>104</v>
      </c>
      <c r="H1994" s="34">
        <v>118</v>
      </c>
      <c r="I1994" s="34">
        <v>88</v>
      </c>
      <c r="J1994" s="34">
        <v>119</v>
      </c>
      <c r="K1994" s="34">
        <v>101</v>
      </c>
      <c r="L1994" s="34">
        <v>136</v>
      </c>
      <c r="M1994" s="34">
        <v>102</v>
      </c>
      <c r="N1994" s="34">
        <v>79</v>
      </c>
      <c r="O1994" s="34">
        <v>82</v>
      </c>
      <c r="P1994" s="34">
        <v>111</v>
      </c>
      <c r="Q1994" s="34">
        <v>159</v>
      </c>
      <c r="R1994" s="34">
        <v>149</v>
      </c>
      <c r="S1994" s="34">
        <v>161</v>
      </c>
      <c r="T1994" s="34">
        <v>191</v>
      </c>
      <c r="U1994" s="34">
        <v>100</v>
      </c>
      <c r="V1994" s="34">
        <v>120</v>
      </c>
      <c r="W1994" s="34">
        <v>230</v>
      </c>
      <c r="X1994" s="34">
        <v>161</v>
      </c>
      <c r="Y1994" s="34">
        <v>177</v>
      </c>
      <c r="Z1994" s="34">
        <v>95</v>
      </c>
      <c r="AA1994" s="34">
        <v>142</v>
      </c>
      <c r="AB1994" s="34">
        <v>187</v>
      </c>
      <c r="AC1994" s="34">
        <v>138</v>
      </c>
    </row>
    <row r="1995" spans="1:29" x14ac:dyDescent="0.2">
      <c r="A1995" s="34" t="s">
        <v>62488</v>
      </c>
      <c r="B1995" s="34">
        <v>78</v>
      </c>
      <c r="C1995" s="34">
        <v>199</v>
      </c>
      <c r="D1995" s="34">
        <v>171</v>
      </c>
      <c r="E1995" s="34">
        <v>203</v>
      </c>
      <c r="F1995" s="34">
        <v>123</v>
      </c>
      <c r="G1995" s="34">
        <v>180</v>
      </c>
      <c r="H1995" s="34">
        <v>119</v>
      </c>
      <c r="I1995" s="34">
        <v>144</v>
      </c>
      <c r="J1995" s="34">
        <v>96</v>
      </c>
      <c r="K1995" s="34">
        <v>174</v>
      </c>
      <c r="L1995" s="34">
        <v>64</v>
      </c>
      <c r="M1995" s="34">
        <v>146</v>
      </c>
      <c r="N1995" s="34">
        <v>102</v>
      </c>
      <c r="O1995" s="34">
        <v>162</v>
      </c>
      <c r="P1995" s="34">
        <v>103</v>
      </c>
      <c r="Q1995" s="34">
        <v>215</v>
      </c>
      <c r="R1995" s="34">
        <v>110</v>
      </c>
      <c r="S1995" s="34">
        <v>226</v>
      </c>
      <c r="T1995" s="34">
        <v>90</v>
      </c>
      <c r="U1995" s="34">
        <v>154</v>
      </c>
      <c r="V1995" s="34">
        <v>148</v>
      </c>
      <c r="W1995" s="34">
        <v>115</v>
      </c>
      <c r="X1995" s="34">
        <v>181</v>
      </c>
      <c r="Y1995" s="34">
        <v>125</v>
      </c>
      <c r="Z1995" s="34">
        <v>145</v>
      </c>
      <c r="AA1995" s="34">
        <v>208</v>
      </c>
      <c r="AB1995" s="34">
        <v>90</v>
      </c>
      <c r="AC1995" s="34">
        <v>245</v>
      </c>
    </row>
    <row r="1996" spans="1:29" x14ac:dyDescent="0.2">
      <c r="A1996" s="34" t="s">
        <v>62489</v>
      </c>
      <c r="B1996" s="34">
        <v>62</v>
      </c>
      <c r="C1996" s="34">
        <v>5</v>
      </c>
      <c r="D1996" s="34">
        <v>6</v>
      </c>
      <c r="E1996" s="34">
        <v>13</v>
      </c>
      <c r="F1996" s="34">
        <v>6</v>
      </c>
      <c r="G1996" s="34">
        <v>1</v>
      </c>
      <c r="H1996" s="34">
        <v>4</v>
      </c>
      <c r="I1996" s="34">
        <v>7</v>
      </c>
      <c r="J1996" s="34">
        <v>2</v>
      </c>
      <c r="K1996" s="34">
        <v>8</v>
      </c>
      <c r="L1996" s="34">
        <v>13</v>
      </c>
      <c r="M1996" s="34">
        <v>12</v>
      </c>
      <c r="N1996" s="34">
        <v>7</v>
      </c>
      <c r="O1996" s="34">
        <v>10</v>
      </c>
      <c r="P1996" s="34">
        <v>13</v>
      </c>
      <c r="Q1996" s="34">
        <v>6</v>
      </c>
      <c r="R1996" s="34">
        <v>3</v>
      </c>
      <c r="S1996" s="34">
        <v>9</v>
      </c>
      <c r="T1996" s="34">
        <v>2</v>
      </c>
      <c r="U1996" s="34">
        <v>15</v>
      </c>
      <c r="V1996" s="34">
        <v>8</v>
      </c>
      <c r="W1996" s="34">
        <v>7</v>
      </c>
      <c r="X1996" s="34">
        <v>3</v>
      </c>
      <c r="Y1996" s="34">
        <v>9</v>
      </c>
      <c r="Z1996" s="34">
        <v>8</v>
      </c>
      <c r="AA1996" s="34">
        <v>9</v>
      </c>
      <c r="AB1996" s="34">
        <v>22</v>
      </c>
      <c r="AC1996" s="34">
        <v>22</v>
      </c>
    </row>
    <row r="1997" spans="1:29" x14ac:dyDescent="0.2">
      <c r="A1997" s="34" t="s">
        <v>62490</v>
      </c>
      <c r="B1997" s="34">
        <v>110</v>
      </c>
      <c r="C1997" s="34">
        <v>101</v>
      </c>
      <c r="D1997" s="34">
        <v>174</v>
      </c>
      <c r="E1997" s="34">
        <v>130</v>
      </c>
      <c r="F1997" s="34">
        <v>136</v>
      </c>
      <c r="G1997" s="34">
        <v>126</v>
      </c>
      <c r="H1997" s="34">
        <v>150</v>
      </c>
      <c r="I1997" s="34">
        <v>106</v>
      </c>
      <c r="J1997" s="34">
        <v>138</v>
      </c>
      <c r="K1997" s="34">
        <v>79</v>
      </c>
      <c r="L1997" s="34">
        <v>144</v>
      </c>
      <c r="M1997" s="34">
        <v>101</v>
      </c>
      <c r="N1997" s="34">
        <v>134</v>
      </c>
      <c r="O1997" s="34">
        <v>95</v>
      </c>
      <c r="P1997" s="34">
        <v>125</v>
      </c>
      <c r="Q1997" s="34">
        <v>137</v>
      </c>
      <c r="R1997" s="34">
        <v>182</v>
      </c>
      <c r="S1997" s="34">
        <v>136</v>
      </c>
      <c r="T1997" s="34">
        <v>162</v>
      </c>
      <c r="U1997" s="34">
        <v>108</v>
      </c>
      <c r="V1997" s="34">
        <v>134</v>
      </c>
      <c r="W1997" s="34">
        <v>139</v>
      </c>
      <c r="X1997" s="34">
        <v>195</v>
      </c>
      <c r="Y1997" s="34">
        <v>153</v>
      </c>
      <c r="Z1997" s="34">
        <v>147</v>
      </c>
      <c r="AA1997" s="34">
        <v>142</v>
      </c>
      <c r="AB1997" s="34">
        <v>208</v>
      </c>
      <c r="AC1997" s="34">
        <v>180</v>
      </c>
    </row>
    <row r="1998" spans="1:29" x14ac:dyDescent="0.2">
      <c r="A1998" s="34" t="s">
        <v>62491</v>
      </c>
      <c r="B1998" s="34">
        <v>102</v>
      </c>
      <c r="C1998" s="34">
        <v>168</v>
      </c>
      <c r="D1998" s="34">
        <v>143</v>
      </c>
      <c r="E1998" s="34">
        <v>198</v>
      </c>
      <c r="F1998" s="34">
        <v>120</v>
      </c>
      <c r="G1998" s="34">
        <v>142</v>
      </c>
      <c r="H1998" s="34">
        <v>132</v>
      </c>
      <c r="I1998" s="34">
        <v>151</v>
      </c>
      <c r="J1998" s="34">
        <v>118</v>
      </c>
      <c r="K1998" s="34">
        <v>227</v>
      </c>
      <c r="L1998" s="34">
        <v>110</v>
      </c>
      <c r="M1998" s="34">
        <v>192</v>
      </c>
      <c r="N1998" s="34">
        <v>114</v>
      </c>
      <c r="O1998" s="34">
        <v>182</v>
      </c>
      <c r="P1998" s="34">
        <v>102</v>
      </c>
      <c r="Q1998" s="34">
        <v>217</v>
      </c>
      <c r="R1998" s="34">
        <v>202</v>
      </c>
      <c r="S1998" s="34">
        <v>236</v>
      </c>
      <c r="T1998" s="34">
        <v>156</v>
      </c>
      <c r="U1998" s="34">
        <v>196</v>
      </c>
      <c r="V1998" s="34">
        <v>217</v>
      </c>
      <c r="W1998" s="34">
        <v>253</v>
      </c>
      <c r="X1998" s="34">
        <v>198</v>
      </c>
      <c r="Y1998" s="34">
        <v>245</v>
      </c>
      <c r="Z1998" s="34">
        <v>168</v>
      </c>
      <c r="AA1998" s="34">
        <v>234</v>
      </c>
      <c r="AB1998" s="34">
        <v>155</v>
      </c>
      <c r="AC1998" s="34">
        <v>340</v>
      </c>
    </row>
    <row r="1999" spans="1:29" x14ac:dyDescent="0.2">
      <c r="A1999" s="34" t="s">
        <v>62492</v>
      </c>
      <c r="B1999" s="34">
        <v>189</v>
      </c>
      <c r="C1999" s="34">
        <v>148</v>
      </c>
      <c r="D1999" s="34">
        <v>133</v>
      </c>
      <c r="E1999" s="34">
        <v>151</v>
      </c>
      <c r="F1999" s="34">
        <v>152</v>
      </c>
      <c r="G1999" s="34">
        <v>142</v>
      </c>
      <c r="H1999" s="34">
        <v>136</v>
      </c>
      <c r="I1999" s="34">
        <v>171</v>
      </c>
      <c r="J1999" s="34">
        <v>164</v>
      </c>
      <c r="K1999" s="34">
        <v>135</v>
      </c>
      <c r="L1999" s="34">
        <v>174</v>
      </c>
      <c r="M1999" s="34">
        <v>165</v>
      </c>
      <c r="N1999" s="34">
        <v>158</v>
      </c>
      <c r="O1999" s="34">
        <v>132</v>
      </c>
      <c r="P1999" s="34">
        <v>169</v>
      </c>
      <c r="Q1999" s="34">
        <v>204</v>
      </c>
      <c r="R1999" s="34">
        <v>240</v>
      </c>
      <c r="S1999" s="34">
        <v>204</v>
      </c>
      <c r="T1999" s="34">
        <v>271</v>
      </c>
      <c r="U1999" s="34">
        <v>168</v>
      </c>
      <c r="V1999" s="34">
        <v>188</v>
      </c>
      <c r="W1999" s="34">
        <v>263</v>
      </c>
      <c r="X1999" s="34">
        <v>207</v>
      </c>
      <c r="Y1999" s="34">
        <v>235</v>
      </c>
      <c r="Z1999" s="34">
        <v>154</v>
      </c>
      <c r="AA1999" s="34">
        <v>208</v>
      </c>
      <c r="AB1999" s="34">
        <v>246</v>
      </c>
      <c r="AC1999" s="34">
        <v>224</v>
      </c>
    </row>
    <row r="2000" spans="1:29" x14ac:dyDescent="0.2">
      <c r="A2000" s="34" t="s">
        <v>62493</v>
      </c>
      <c r="B2000" s="34">
        <v>40</v>
      </c>
      <c r="C2000" s="34">
        <v>39</v>
      </c>
      <c r="D2000" s="34">
        <v>40</v>
      </c>
      <c r="E2000" s="34">
        <v>44</v>
      </c>
      <c r="F2000" s="34">
        <v>23</v>
      </c>
      <c r="G2000" s="34">
        <v>57</v>
      </c>
      <c r="H2000" s="34">
        <v>32</v>
      </c>
      <c r="I2000" s="34">
        <v>28</v>
      </c>
      <c r="J2000" s="34">
        <v>29</v>
      </c>
      <c r="K2000" s="34">
        <v>46</v>
      </c>
      <c r="L2000" s="34">
        <v>16</v>
      </c>
      <c r="M2000" s="34">
        <v>38</v>
      </c>
      <c r="N2000" s="34">
        <v>34</v>
      </c>
      <c r="O2000" s="34">
        <v>31</v>
      </c>
      <c r="P2000" s="34">
        <v>14</v>
      </c>
      <c r="Q2000" s="34">
        <v>40</v>
      </c>
      <c r="R2000" s="34">
        <v>34</v>
      </c>
      <c r="S2000" s="34">
        <v>62</v>
      </c>
      <c r="T2000" s="34">
        <v>24</v>
      </c>
      <c r="U2000" s="34">
        <v>21</v>
      </c>
      <c r="V2000" s="34">
        <v>49</v>
      </c>
      <c r="W2000" s="34">
        <v>25</v>
      </c>
      <c r="X2000" s="34">
        <v>89</v>
      </c>
      <c r="Y2000" s="34">
        <v>19</v>
      </c>
      <c r="Z2000" s="34">
        <v>57</v>
      </c>
      <c r="AA2000" s="34">
        <v>60</v>
      </c>
      <c r="AB2000" s="34">
        <v>18</v>
      </c>
      <c r="AC2000" s="34">
        <v>64</v>
      </c>
    </row>
    <row r="2001" spans="1:29" x14ac:dyDescent="0.2">
      <c r="A2001" s="34" t="s">
        <v>62494</v>
      </c>
      <c r="B2001" s="34">
        <v>302</v>
      </c>
      <c r="C2001" s="34">
        <v>273</v>
      </c>
      <c r="D2001" s="34">
        <v>297</v>
      </c>
      <c r="E2001" s="34">
        <v>357</v>
      </c>
      <c r="F2001" s="34">
        <v>245</v>
      </c>
      <c r="G2001" s="34">
        <v>229</v>
      </c>
      <c r="H2001" s="34">
        <v>297</v>
      </c>
      <c r="I2001" s="34">
        <v>279</v>
      </c>
      <c r="J2001" s="34">
        <v>250</v>
      </c>
      <c r="K2001" s="34">
        <v>321</v>
      </c>
      <c r="L2001" s="34">
        <v>209</v>
      </c>
      <c r="M2001" s="34">
        <v>280</v>
      </c>
      <c r="N2001" s="34">
        <v>252</v>
      </c>
      <c r="O2001" s="34">
        <v>301</v>
      </c>
      <c r="P2001" s="34">
        <v>230</v>
      </c>
      <c r="Q2001" s="34">
        <v>409</v>
      </c>
      <c r="R2001" s="34">
        <v>347</v>
      </c>
      <c r="S2001" s="34">
        <v>372</v>
      </c>
      <c r="T2001" s="34">
        <v>360</v>
      </c>
      <c r="U2001" s="34">
        <v>282</v>
      </c>
      <c r="V2001" s="34">
        <v>295</v>
      </c>
      <c r="W2001" s="34">
        <v>368</v>
      </c>
      <c r="X2001" s="34">
        <v>368</v>
      </c>
      <c r="Y2001" s="34">
        <v>368</v>
      </c>
      <c r="Z2001" s="34">
        <v>275</v>
      </c>
      <c r="AA2001" s="34">
        <v>345</v>
      </c>
      <c r="AB2001" s="34">
        <v>358</v>
      </c>
      <c r="AC2001" s="34">
        <v>507</v>
      </c>
    </row>
    <row r="2002" spans="1:29" x14ac:dyDescent="0.2">
      <c r="A2002" s="34" t="s">
        <v>62495</v>
      </c>
      <c r="B2002" s="34">
        <v>64</v>
      </c>
      <c r="C2002" s="34">
        <v>36</v>
      </c>
      <c r="D2002" s="34">
        <v>35</v>
      </c>
      <c r="E2002" s="34">
        <v>39</v>
      </c>
      <c r="F2002" s="34">
        <v>52</v>
      </c>
      <c r="G2002" s="34">
        <v>53</v>
      </c>
      <c r="H2002" s="34">
        <v>37</v>
      </c>
      <c r="I2002" s="34">
        <v>50</v>
      </c>
      <c r="J2002" s="34">
        <v>37</v>
      </c>
      <c r="K2002" s="34">
        <v>34</v>
      </c>
      <c r="L2002" s="34">
        <v>52</v>
      </c>
      <c r="M2002" s="34">
        <v>33</v>
      </c>
      <c r="N2002" s="34">
        <v>40</v>
      </c>
      <c r="O2002" s="34">
        <v>26</v>
      </c>
      <c r="P2002" s="34">
        <v>38</v>
      </c>
      <c r="Q2002" s="34">
        <v>37</v>
      </c>
      <c r="R2002" s="34">
        <v>45</v>
      </c>
      <c r="S2002" s="34">
        <v>41</v>
      </c>
      <c r="T2002" s="34">
        <v>66</v>
      </c>
      <c r="U2002" s="34">
        <v>47</v>
      </c>
      <c r="V2002" s="34">
        <v>23</v>
      </c>
      <c r="W2002" s="34">
        <v>77</v>
      </c>
      <c r="X2002" s="34">
        <v>63</v>
      </c>
      <c r="Y2002" s="34">
        <v>55</v>
      </c>
      <c r="Z2002" s="34">
        <v>55</v>
      </c>
      <c r="AA2002" s="34">
        <v>59</v>
      </c>
      <c r="AB2002" s="34">
        <v>80</v>
      </c>
      <c r="AC2002" s="34">
        <v>88</v>
      </c>
    </row>
    <row r="2003" spans="1:29" x14ac:dyDescent="0.2">
      <c r="A2003" s="34" t="s">
        <v>62496</v>
      </c>
      <c r="B2003" s="34">
        <v>80</v>
      </c>
      <c r="C2003" s="34">
        <v>88</v>
      </c>
      <c r="D2003" s="34">
        <v>132</v>
      </c>
      <c r="E2003" s="34">
        <v>111</v>
      </c>
      <c r="F2003" s="34">
        <v>87</v>
      </c>
      <c r="G2003" s="34">
        <v>139</v>
      </c>
      <c r="H2003" s="34">
        <v>108</v>
      </c>
      <c r="I2003" s="34">
        <v>91</v>
      </c>
      <c r="J2003" s="34">
        <v>100</v>
      </c>
      <c r="K2003" s="34">
        <v>104</v>
      </c>
      <c r="L2003" s="34">
        <v>62</v>
      </c>
      <c r="M2003" s="34">
        <v>71</v>
      </c>
      <c r="N2003" s="34">
        <v>70</v>
      </c>
      <c r="O2003" s="34">
        <v>93</v>
      </c>
      <c r="P2003" s="34">
        <v>88</v>
      </c>
      <c r="Q2003" s="34">
        <v>91</v>
      </c>
      <c r="R2003" s="34">
        <v>102</v>
      </c>
      <c r="S2003" s="34">
        <v>128</v>
      </c>
      <c r="T2003" s="34">
        <v>89</v>
      </c>
      <c r="U2003" s="34">
        <v>103</v>
      </c>
      <c r="V2003" s="34">
        <v>98</v>
      </c>
      <c r="W2003" s="34">
        <v>86</v>
      </c>
      <c r="X2003" s="34">
        <v>128</v>
      </c>
      <c r="Y2003" s="34">
        <v>99</v>
      </c>
      <c r="Z2003" s="34">
        <v>95</v>
      </c>
      <c r="AA2003" s="34">
        <v>103</v>
      </c>
      <c r="AB2003" s="34">
        <v>89</v>
      </c>
      <c r="AC2003" s="34">
        <v>170</v>
      </c>
    </row>
    <row r="2004" spans="1:29" x14ac:dyDescent="0.2">
      <c r="A2004" s="34" t="s">
        <v>62497</v>
      </c>
      <c r="B2004" s="34">
        <v>17</v>
      </c>
      <c r="C2004" s="34">
        <v>7</v>
      </c>
      <c r="D2004" s="34">
        <v>14</v>
      </c>
      <c r="E2004" s="34">
        <v>9</v>
      </c>
      <c r="F2004" s="34">
        <v>19</v>
      </c>
      <c r="G2004" s="34">
        <v>12</v>
      </c>
      <c r="H2004" s="34">
        <v>17</v>
      </c>
      <c r="I2004" s="34">
        <v>4</v>
      </c>
      <c r="J2004" s="34">
        <v>10</v>
      </c>
      <c r="K2004" s="34">
        <v>4</v>
      </c>
      <c r="L2004" s="34">
        <v>3</v>
      </c>
      <c r="M2004" s="34">
        <v>5</v>
      </c>
      <c r="N2004" s="34">
        <v>9</v>
      </c>
      <c r="O2004" s="34">
        <v>18</v>
      </c>
      <c r="P2004" s="34">
        <v>4</v>
      </c>
      <c r="Q2004" s="34">
        <v>14</v>
      </c>
      <c r="R2004" s="34">
        <v>17</v>
      </c>
      <c r="S2004" s="34">
        <v>5</v>
      </c>
      <c r="T2004" s="34">
        <v>18</v>
      </c>
      <c r="U2004" s="34">
        <v>2</v>
      </c>
      <c r="V2004" s="34">
        <v>22</v>
      </c>
      <c r="W2004" s="34">
        <v>8</v>
      </c>
      <c r="X2004" s="34">
        <v>11</v>
      </c>
      <c r="Y2004" s="34">
        <v>8</v>
      </c>
      <c r="Z2004" s="34">
        <v>4</v>
      </c>
      <c r="AA2004" s="34">
        <v>10</v>
      </c>
      <c r="AB2004" s="34">
        <v>19</v>
      </c>
      <c r="AC2004" s="34">
        <v>8</v>
      </c>
    </row>
    <row r="2005" spans="1:29" x14ac:dyDescent="0.2">
      <c r="A2005" s="34" t="s">
        <v>62498</v>
      </c>
      <c r="B2005" s="34">
        <v>132</v>
      </c>
      <c r="C2005" s="34">
        <v>120</v>
      </c>
      <c r="D2005" s="34">
        <v>80</v>
      </c>
      <c r="E2005" s="34">
        <v>110</v>
      </c>
      <c r="F2005" s="34">
        <v>114</v>
      </c>
      <c r="G2005" s="34">
        <v>145</v>
      </c>
      <c r="H2005" s="34">
        <v>89</v>
      </c>
      <c r="I2005" s="34">
        <v>117</v>
      </c>
      <c r="J2005" s="34">
        <v>92</v>
      </c>
      <c r="K2005" s="34">
        <v>132</v>
      </c>
      <c r="L2005" s="34">
        <v>106</v>
      </c>
      <c r="M2005" s="34">
        <v>93</v>
      </c>
      <c r="N2005" s="34">
        <v>78</v>
      </c>
      <c r="O2005" s="34">
        <v>118</v>
      </c>
      <c r="P2005" s="34">
        <v>91</v>
      </c>
      <c r="Q2005" s="34">
        <v>182</v>
      </c>
      <c r="R2005" s="34">
        <v>125</v>
      </c>
      <c r="S2005" s="34">
        <v>126</v>
      </c>
      <c r="T2005" s="34">
        <v>117</v>
      </c>
      <c r="U2005" s="34">
        <v>115</v>
      </c>
      <c r="V2005" s="34">
        <v>132</v>
      </c>
      <c r="W2005" s="34">
        <v>160</v>
      </c>
      <c r="X2005" s="34">
        <v>140</v>
      </c>
      <c r="Y2005" s="34">
        <v>152</v>
      </c>
      <c r="Z2005" s="34">
        <v>146</v>
      </c>
      <c r="AA2005" s="34">
        <v>134</v>
      </c>
      <c r="AB2005" s="34">
        <v>109</v>
      </c>
      <c r="AC2005" s="34">
        <v>175</v>
      </c>
    </row>
    <row r="2006" spans="1:29" x14ac:dyDescent="0.2">
      <c r="A2006" s="34" t="s">
        <v>62499</v>
      </c>
      <c r="B2006" s="34">
        <v>43</v>
      </c>
      <c r="C2006" s="34">
        <v>60</v>
      </c>
      <c r="D2006" s="34">
        <v>50</v>
      </c>
      <c r="E2006" s="34">
        <v>62</v>
      </c>
      <c r="F2006" s="34">
        <v>48</v>
      </c>
      <c r="G2006" s="34">
        <v>58</v>
      </c>
      <c r="H2006" s="34">
        <v>51</v>
      </c>
      <c r="I2006" s="34">
        <v>44</v>
      </c>
      <c r="J2006" s="34">
        <v>34</v>
      </c>
      <c r="K2006" s="34">
        <v>31</v>
      </c>
      <c r="L2006" s="34">
        <v>33</v>
      </c>
      <c r="M2006" s="34">
        <v>28</v>
      </c>
      <c r="N2006" s="34">
        <v>31</v>
      </c>
      <c r="O2006" s="34">
        <v>25</v>
      </c>
      <c r="P2006" s="34">
        <v>39</v>
      </c>
      <c r="Q2006" s="34">
        <v>62</v>
      </c>
      <c r="R2006" s="34">
        <v>46</v>
      </c>
      <c r="S2006" s="34">
        <v>54</v>
      </c>
      <c r="T2006" s="34">
        <v>44</v>
      </c>
      <c r="U2006" s="34">
        <v>25</v>
      </c>
      <c r="V2006" s="34">
        <v>36</v>
      </c>
      <c r="W2006" s="34">
        <v>75</v>
      </c>
      <c r="X2006" s="34">
        <v>53</v>
      </c>
      <c r="Y2006" s="34">
        <v>54</v>
      </c>
      <c r="Z2006" s="34">
        <v>43</v>
      </c>
      <c r="AA2006" s="34">
        <v>83</v>
      </c>
      <c r="AB2006" s="34">
        <v>28</v>
      </c>
      <c r="AC2006" s="34">
        <v>63</v>
      </c>
    </row>
    <row r="2007" spans="1:29" x14ac:dyDescent="0.2">
      <c r="A2007" s="34" t="s">
        <v>62500</v>
      </c>
      <c r="B2007" s="34">
        <v>226</v>
      </c>
      <c r="C2007" s="34">
        <v>164</v>
      </c>
      <c r="D2007" s="34">
        <v>184</v>
      </c>
      <c r="E2007" s="34">
        <v>172</v>
      </c>
      <c r="F2007" s="34">
        <v>229</v>
      </c>
      <c r="G2007" s="34">
        <v>167</v>
      </c>
      <c r="H2007" s="34">
        <v>182</v>
      </c>
      <c r="I2007" s="34">
        <v>187</v>
      </c>
      <c r="J2007" s="34">
        <v>216</v>
      </c>
      <c r="K2007" s="34">
        <v>206</v>
      </c>
      <c r="L2007" s="34">
        <v>241</v>
      </c>
      <c r="M2007" s="34">
        <v>200</v>
      </c>
      <c r="N2007" s="34">
        <v>226</v>
      </c>
      <c r="O2007" s="34">
        <v>167</v>
      </c>
      <c r="P2007" s="34">
        <v>232</v>
      </c>
      <c r="Q2007" s="34">
        <v>311</v>
      </c>
      <c r="R2007" s="34">
        <v>291</v>
      </c>
      <c r="S2007" s="34">
        <v>244</v>
      </c>
      <c r="T2007" s="34">
        <v>379</v>
      </c>
      <c r="U2007" s="34">
        <v>232</v>
      </c>
      <c r="V2007" s="34">
        <v>285</v>
      </c>
      <c r="W2007" s="34">
        <v>312</v>
      </c>
      <c r="X2007" s="34">
        <v>313</v>
      </c>
      <c r="Y2007" s="34">
        <v>284</v>
      </c>
      <c r="Z2007" s="34">
        <v>249</v>
      </c>
      <c r="AA2007" s="34">
        <v>236</v>
      </c>
      <c r="AB2007" s="34">
        <v>351</v>
      </c>
      <c r="AC2007" s="34">
        <v>325</v>
      </c>
    </row>
    <row r="2008" spans="1:29" x14ac:dyDescent="0.2">
      <c r="A2008" s="34" t="s">
        <v>62501</v>
      </c>
      <c r="B2008" s="34">
        <v>167</v>
      </c>
      <c r="C2008" s="34">
        <v>168</v>
      </c>
      <c r="D2008" s="34">
        <v>199</v>
      </c>
      <c r="E2008" s="34">
        <v>233</v>
      </c>
      <c r="F2008" s="34">
        <v>260</v>
      </c>
      <c r="G2008" s="34">
        <v>188</v>
      </c>
      <c r="H2008" s="34">
        <v>270</v>
      </c>
      <c r="I2008" s="34">
        <v>140</v>
      </c>
      <c r="J2008" s="34">
        <v>236</v>
      </c>
      <c r="K2008" s="34">
        <v>227</v>
      </c>
      <c r="L2008" s="34">
        <v>241</v>
      </c>
      <c r="M2008" s="34">
        <v>157</v>
      </c>
      <c r="N2008" s="34">
        <v>187</v>
      </c>
      <c r="O2008" s="34">
        <v>171</v>
      </c>
      <c r="P2008" s="34">
        <v>200</v>
      </c>
      <c r="Q2008" s="34">
        <v>257</v>
      </c>
      <c r="R2008" s="34">
        <v>312</v>
      </c>
      <c r="S2008" s="34">
        <v>221</v>
      </c>
      <c r="T2008" s="34">
        <v>332</v>
      </c>
      <c r="U2008" s="34">
        <v>259</v>
      </c>
      <c r="V2008" s="34">
        <v>289</v>
      </c>
      <c r="W2008" s="34">
        <v>295</v>
      </c>
      <c r="X2008" s="34">
        <v>326</v>
      </c>
      <c r="Y2008" s="34">
        <v>285</v>
      </c>
      <c r="Z2008" s="34">
        <v>245</v>
      </c>
      <c r="AA2008" s="34">
        <v>252</v>
      </c>
      <c r="AB2008" s="34">
        <v>340</v>
      </c>
      <c r="AC2008" s="34">
        <v>376</v>
      </c>
    </row>
    <row r="2009" spans="1:29" x14ac:dyDescent="0.2">
      <c r="A2009" s="34" t="s">
        <v>62502</v>
      </c>
      <c r="B2009" s="34">
        <v>193</v>
      </c>
      <c r="C2009" s="34">
        <v>165</v>
      </c>
      <c r="D2009" s="34">
        <v>168</v>
      </c>
      <c r="E2009" s="34">
        <v>206</v>
      </c>
      <c r="F2009" s="34">
        <v>193</v>
      </c>
      <c r="G2009" s="34">
        <v>192</v>
      </c>
      <c r="H2009" s="34">
        <v>203</v>
      </c>
      <c r="I2009" s="34">
        <v>188</v>
      </c>
      <c r="J2009" s="34">
        <v>248</v>
      </c>
      <c r="K2009" s="34">
        <v>205</v>
      </c>
      <c r="L2009" s="34">
        <v>217</v>
      </c>
      <c r="M2009" s="34">
        <v>179</v>
      </c>
      <c r="N2009" s="34">
        <v>175</v>
      </c>
      <c r="O2009" s="34">
        <v>174</v>
      </c>
      <c r="P2009" s="34">
        <v>195</v>
      </c>
      <c r="Q2009" s="34">
        <v>281</v>
      </c>
      <c r="R2009" s="34">
        <v>300</v>
      </c>
      <c r="S2009" s="34">
        <v>207</v>
      </c>
      <c r="T2009" s="34">
        <v>250</v>
      </c>
      <c r="U2009" s="34">
        <v>221</v>
      </c>
      <c r="V2009" s="34">
        <v>220</v>
      </c>
      <c r="W2009" s="34">
        <v>348</v>
      </c>
      <c r="X2009" s="34">
        <v>236</v>
      </c>
      <c r="Y2009" s="34">
        <v>309</v>
      </c>
      <c r="Z2009" s="34">
        <v>194</v>
      </c>
      <c r="AA2009" s="34">
        <v>242</v>
      </c>
      <c r="AB2009" s="34">
        <v>282</v>
      </c>
      <c r="AC2009" s="34">
        <v>332</v>
      </c>
    </row>
    <row r="2010" spans="1:29" x14ac:dyDescent="0.2">
      <c r="A2010" s="34" t="s">
        <v>62503</v>
      </c>
      <c r="B2010" s="34">
        <v>539</v>
      </c>
      <c r="C2010" s="34">
        <v>306</v>
      </c>
      <c r="D2010" s="34">
        <v>257</v>
      </c>
      <c r="E2010" s="34">
        <v>352</v>
      </c>
      <c r="F2010" s="34">
        <v>331</v>
      </c>
      <c r="G2010" s="34">
        <v>442</v>
      </c>
      <c r="H2010" s="34">
        <v>345</v>
      </c>
      <c r="I2010" s="34">
        <v>356</v>
      </c>
      <c r="J2010" s="34">
        <v>407</v>
      </c>
      <c r="K2010" s="34">
        <v>366</v>
      </c>
      <c r="L2010" s="34">
        <v>523</v>
      </c>
      <c r="M2010" s="34">
        <v>391</v>
      </c>
      <c r="N2010" s="34">
        <v>290</v>
      </c>
      <c r="O2010" s="34">
        <v>343</v>
      </c>
      <c r="P2010" s="34">
        <v>342</v>
      </c>
      <c r="Q2010" s="34">
        <v>570</v>
      </c>
      <c r="R2010" s="34">
        <v>551</v>
      </c>
      <c r="S2010" s="34">
        <v>504</v>
      </c>
      <c r="T2010" s="34">
        <v>599</v>
      </c>
      <c r="U2010" s="34">
        <v>521</v>
      </c>
      <c r="V2010" s="34">
        <v>485</v>
      </c>
      <c r="W2010" s="34">
        <v>813</v>
      </c>
      <c r="X2010" s="34">
        <v>482</v>
      </c>
      <c r="Y2010" s="34">
        <v>770</v>
      </c>
      <c r="Z2010" s="34">
        <v>345</v>
      </c>
      <c r="AA2010" s="34">
        <v>515</v>
      </c>
      <c r="AB2010" s="34">
        <v>527</v>
      </c>
      <c r="AC2010" s="34">
        <v>679</v>
      </c>
    </row>
    <row r="2011" spans="1:29" x14ac:dyDescent="0.2">
      <c r="A2011" s="34" t="s">
        <v>62504</v>
      </c>
      <c r="B2011" s="34">
        <v>5</v>
      </c>
      <c r="C2011" s="34">
        <v>0</v>
      </c>
      <c r="D2011" s="34">
        <v>0</v>
      </c>
      <c r="E2011" s="34">
        <v>0</v>
      </c>
      <c r="F2011" s="34">
        <v>0</v>
      </c>
      <c r="G2011" s="34">
        <v>0</v>
      </c>
      <c r="H2011" s="34">
        <v>0</v>
      </c>
      <c r="I2011" s="34">
        <v>0</v>
      </c>
      <c r="J2011" s="34">
        <v>0</v>
      </c>
      <c r="K2011" s="34">
        <v>0</v>
      </c>
      <c r="L2011" s="34">
        <v>0</v>
      </c>
      <c r="M2011" s="34">
        <v>0</v>
      </c>
      <c r="N2011" s="34">
        <v>0</v>
      </c>
      <c r="O2011" s="34">
        <v>0</v>
      </c>
      <c r="P2011" s="34">
        <v>0</v>
      </c>
      <c r="Q2011" s="34">
        <v>0</v>
      </c>
      <c r="R2011" s="34">
        <v>0</v>
      </c>
      <c r="S2011" s="34">
        <v>0</v>
      </c>
      <c r="T2011" s="34">
        <v>0</v>
      </c>
      <c r="U2011" s="34">
        <v>0</v>
      </c>
      <c r="V2011" s="34">
        <v>0</v>
      </c>
      <c r="W2011" s="34">
        <v>0</v>
      </c>
      <c r="X2011" s="34">
        <v>0</v>
      </c>
      <c r="Y2011" s="34">
        <v>0</v>
      </c>
      <c r="Z2011" s="34">
        <v>0</v>
      </c>
      <c r="AA2011" s="34">
        <v>0</v>
      </c>
      <c r="AB2011" s="34">
        <v>0</v>
      </c>
      <c r="AC2011" s="34">
        <v>0</v>
      </c>
    </row>
    <row r="2012" spans="1:29" x14ac:dyDescent="0.2">
      <c r="A2012" s="34" t="s">
        <v>62505</v>
      </c>
      <c r="B2012" s="34">
        <v>233</v>
      </c>
      <c r="C2012" s="34">
        <v>279</v>
      </c>
      <c r="D2012" s="34">
        <v>379</v>
      </c>
      <c r="E2012" s="34">
        <v>286</v>
      </c>
      <c r="F2012" s="34">
        <v>359</v>
      </c>
      <c r="G2012" s="34">
        <v>276</v>
      </c>
      <c r="H2012" s="34">
        <v>278</v>
      </c>
      <c r="I2012" s="34">
        <v>265</v>
      </c>
      <c r="J2012" s="34">
        <v>251</v>
      </c>
      <c r="K2012" s="34">
        <v>309</v>
      </c>
      <c r="L2012" s="34">
        <v>221</v>
      </c>
      <c r="M2012" s="34">
        <v>252</v>
      </c>
      <c r="N2012" s="34">
        <v>246</v>
      </c>
      <c r="O2012" s="34">
        <v>247</v>
      </c>
      <c r="P2012" s="34">
        <v>237</v>
      </c>
      <c r="Q2012" s="34">
        <v>397</v>
      </c>
      <c r="R2012" s="34">
        <v>364</v>
      </c>
      <c r="S2012" s="34">
        <v>423</v>
      </c>
      <c r="T2012" s="34">
        <v>228</v>
      </c>
      <c r="U2012" s="34">
        <v>259</v>
      </c>
      <c r="V2012" s="34">
        <v>327</v>
      </c>
      <c r="W2012" s="34">
        <v>357</v>
      </c>
      <c r="X2012" s="34">
        <v>416</v>
      </c>
      <c r="Y2012" s="34">
        <v>310</v>
      </c>
      <c r="Z2012" s="34">
        <v>364</v>
      </c>
      <c r="AA2012" s="34">
        <v>353</v>
      </c>
      <c r="AB2012" s="34">
        <v>310</v>
      </c>
      <c r="AC2012" s="34">
        <v>472</v>
      </c>
    </row>
    <row r="2013" spans="1:29" x14ac:dyDescent="0.2">
      <c r="A2013" s="34" t="s">
        <v>62506</v>
      </c>
      <c r="B2013" s="34">
        <v>222</v>
      </c>
      <c r="C2013" s="34">
        <v>531</v>
      </c>
      <c r="D2013" s="34">
        <v>280</v>
      </c>
      <c r="E2013" s="34">
        <v>574</v>
      </c>
      <c r="F2013" s="34">
        <v>278</v>
      </c>
      <c r="G2013" s="34">
        <v>595</v>
      </c>
      <c r="H2013" s="34">
        <v>246</v>
      </c>
      <c r="I2013" s="34">
        <v>486</v>
      </c>
      <c r="J2013" s="34">
        <v>232</v>
      </c>
      <c r="K2013" s="34">
        <v>491</v>
      </c>
      <c r="L2013" s="34">
        <v>176</v>
      </c>
      <c r="M2013" s="34">
        <v>442</v>
      </c>
      <c r="N2013" s="34">
        <v>200</v>
      </c>
      <c r="O2013" s="34">
        <v>434</v>
      </c>
      <c r="P2013" s="34">
        <v>215</v>
      </c>
      <c r="Q2013" s="34">
        <v>567</v>
      </c>
      <c r="R2013" s="34">
        <v>293</v>
      </c>
      <c r="S2013" s="34">
        <v>608</v>
      </c>
      <c r="T2013" s="34">
        <v>189</v>
      </c>
      <c r="U2013" s="34">
        <v>447</v>
      </c>
      <c r="V2013" s="34">
        <v>291</v>
      </c>
      <c r="W2013" s="34">
        <v>492</v>
      </c>
      <c r="X2013" s="34">
        <v>344</v>
      </c>
      <c r="Y2013" s="34">
        <v>413</v>
      </c>
      <c r="Z2013" s="34">
        <v>216</v>
      </c>
      <c r="AA2013" s="34">
        <v>531</v>
      </c>
      <c r="AB2013" s="34">
        <v>257</v>
      </c>
      <c r="AC2013" s="34">
        <v>776</v>
      </c>
    </row>
    <row r="2014" spans="1:29" x14ac:dyDescent="0.2">
      <c r="A2014" s="34" t="s">
        <v>62507</v>
      </c>
      <c r="B2014" s="34">
        <v>152</v>
      </c>
      <c r="C2014" s="34">
        <v>149</v>
      </c>
      <c r="D2014" s="34">
        <v>120</v>
      </c>
      <c r="E2014" s="34">
        <v>138</v>
      </c>
      <c r="F2014" s="34">
        <v>104</v>
      </c>
      <c r="G2014" s="34">
        <v>143</v>
      </c>
      <c r="H2014" s="34">
        <v>68</v>
      </c>
      <c r="I2014" s="34">
        <v>122</v>
      </c>
      <c r="J2014" s="34">
        <v>71</v>
      </c>
      <c r="K2014" s="34">
        <v>97</v>
      </c>
      <c r="L2014" s="34">
        <v>59</v>
      </c>
      <c r="M2014" s="34">
        <v>106</v>
      </c>
      <c r="N2014" s="34">
        <v>82</v>
      </c>
      <c r="O2014" s="34">
        <v>105</v>
      </c>
      <c r="P2014" s="34">
        <v>67</v>
      </c>
      <c r="Q2014" s="34">
        <v>119</v>
      </c>
      <c r="R2014" s="34">
        <v>103</v>
      </c>
      <c r="S2014" s="34">
        <v>170</v>
      </c>
      <c r="T2014" s="34">
        <v>74</v>
      </c>
      <c r="U2014" s="34">
        <v>115</v>
      </c>
      <c r="V2014" s="34">
        <v>118</v>
      </c>
      <c r="W2014" s="34">
        <v>121</v>
      </c>
      <c r="X2014" s="34">
        <v>125</v>
      </c>
      <c r="Y2014" s="34">
        <v>105</v>
      </c>
      <c r="Z2014" s="34">
        <v>97</v>
      </c>
      <c r="AA2014" s="34">
        <v>127</v>
      </c>
      <c r="AB2014" s="34">
        <v>69</v>
      </c>
      <c r="AC2014" s="34">
        <v>163</v>
      </c>
    </row>
    <row r="2015" spans="1:29" x14ac:dyDescent="0.2">
      <c r="A2015" s="34" t="s">
        <v>62508</v>
      </c>
      <c r="B2015" s="34">
        <v>147</v>
      </c>
      <c r="C2015" s="34">
        <v>866</v>
      </c>
      <c r="D2015" s="34">
        <v>76</v>
      </c>
      <c r="E2015" s="34">
        <v>874</v>
      </c>
      <c r="F2015" s="34">
        <v>103</v>
      </c>
      <c r="G2015" s="34">
        <v>789</v>
      </c>
      <c r="H2015" s="34">
        <v>87</v>
      </c>
      <c r="I2015" s="34">
        <v>778</v>
      </c>
      <c r="J2015" s="34">
        <v>76</v>
      </c>
      <c r="K2015" s="34">
        <v>785</v>
      </c>
      <c r="L2015" s="34">
        <v>46</v>
      </c>
      <c r="M2015" s="34">
        <v>695</v>
      </c>
      <c r="N2015" s="34">
        <v>47</v>
      </c>
      <c r="O2015" s="34">
        <v>711</v>
      </c>
      <c r="P2015" s="34">
        <v>68</v>
      </c>
      <c r="Q2015" s="34">
        <v>737</v>
      </c>
      <c r="R2015" s="34">
        <v>81</v>
      </c>
      <c r="S2015" s="34">
        <v>746</v>
      </c>
      <c r="T2015" s="34">
        <v>79</v>
      </c>
      <c r="U2015" s="34">
        <v>488</v>
      </c>
      <c r="V2015" s="34">
        <v>92</v>
      </c>
      <c r="W2015" s="34">
        <v>438</v>
      </c>
      <c r="X2015" s="34">
        <v>114</v>
      </c>
      <c r="Y2015" s="34">
        <v>443</v>
      </c>
      <c r="Z2015" s="34">
        <v>141</v>
      </c>
      <c r="AA2015" s="34">
        <v>588</v>
      </c>
      <c r="AB2015" s="34">
        <v>84</v>
      </c>
      <c r="AC2015" s="34">
        <v>924</v>
      </c>
    </row>
    <row r="2016" spans="1:29" x14ac:dyDescent="0.2">
      <c r="A2016" s="34" t="s">
        <v>62509</v>
      </c>
      <c r="B2016" s="34">
        <v>128</v>
      </c>
      <c r="C2016" s="34">
        <v>246</v>
      </c>
      <c r="D2016" s="34">
        <v>237</v>
      </c>
      <c r="E2016" s="34">
        <v>261</v>
      </c>
      <c r="F2016" s="34">
        <v>134</v>
      </c>
      <c r="G2016" s="34">
        <v>265</v>
      </c>
      <c r="H2016" s="34">
        <v>146</v>
      </c>
      <c r="I2016" s="34">
        <v>189</v>
      </c>
      <c r="J2016" s="34">
        <v>125</v>
      </c>
      <c r="K2016" s="34">
        <v>289</v>
      </c>
      <c r="L2016" s="34">
        <v>59</v>
      </c>
      <c r="M2016" s="34">
        <v>170</v>
      </c>
      <c r="N2016" s="34">
        <v>124</v>
      </c>
      <c r="O2016" s="34">
        <v>176</v>
      </c>
      <c r="P2016" s="34">
        <v>122</v>
      </c>
      <c r="Q2016" s="34">
        <v>228</v>
      </c>
      <c r="R2016" s="34">
        <v>135</v>
      </c>
      <c r="S2016" s="34">
        <v>336</v>
      </c>
      <c r="T2016" s="34">
        <v>90</v>
      </c>
      <c r="U2016" s="34">
        <v>172</v>
      </c>
      <c r="V2016" s="34">
        <v>171</v>
      </c>
      <c r="W2016" s="34">
        <v>191</v>
      </c>
      <c r="X2016" s="34">
        <v>171</v>
      </c>
      <c r="Y2016" s="34">
        <v>178</v>
      </c>
      <c r="Z2016" s="34">
        <v>224</v>
      </c>
      <c r="AA2016" s="34">
        <v>286</v>
      </c>
      <c r="AB2016" s="34">
        <v>116</v>
      </c>
      <c r="AC2016" s="34">
        <v>353</v>
      </c>
    </row>
    <row r="2017" spans="1:29" x14ac:dyDescent="0.2">
      <c r="A2017" s="34" t="s">
        <v>62510</v>
      </c>
      <c r="B2017" s="34">
        <v>138</v>
      </c>
      <c r="C2017" s="34">
        <v>413</v>
      </c>
      <c r="D2017" s="34">
        <v>234</v>
      </c>
      <c r="E2017" s="34">
        <v>435</v>
      </c>
      <c r="F2017" s="34">
        <v>250</v>
      </c>
      <c r="G2017" s="34">
        <v>458</v>
      </c>
      <c r="H2017" s="34">
        <v>162</v>
      </c>
      <c r="I2017" s="34">
        <v>361</v>
      </c>
      <c r="J2017" s="34">
        <v>202</v>
      </c>
      <c r="K2017" s="34">
        <v>381</v>
      </c>
      <c r="L2017" s="34">
        <v>108</v>
      </c>
      <c r="M2017" s="34">
        <v>267</v>
      </c>
      <c r="N2017" s="34">
        <v>218</v>
      </c>
      <c r="O2017" s="34">
        <v>281</v>
      </c>
      <c r="P2017" s="34">
        <v>227</v>
      </c>
      <c r="Q2017" s="34">
        <v>341</v>
      </c>
      <c r="R2017" s="34">
        <v>224</v>
      </c>
      <c r="S2017" s="34">
        <v>440</v>
      </c>
      <c r="T2017" s="34">
        <v>145</v>
      </c>
      <c r="U2017" s="34">
        <v>216</v>
      </c>
      <c r="V2017" s="34">
        <v>251</v>
      </c>
      <c r="W2017" s="34">
        <v>263</v>
      </c>
      <c r="X2017" s="34">
        <v>304</v>
      </c>
      <c r="Y2017" s="34">
        <v>188</v>
      </c>
      <c r="Z2017" s="34">
        <v>410</v>
      </c>
      <c r="AA2017" s="34">
        <v>421</v>
      </c>
      <c r="AB2017" s="34">
        <v>192</v>
      </c>
      <c r="AC2017" s="34">
        <v>522</v>
      </c>
    </row>
    <row r="2018" spans="1:29" x14ac:dyDescent="0.2">
      <c r="A2018" s="34" t="s">
        <v>62511</v>
      </c>
      <c r="B2018" s="34">
        <v>218</v>
      </c>
      <c r="C2018" s="34">
        <v>242</v>
      </c>
      <c r="D2018" s="34">
        <v>297</v>
      </c>
      <c r="E2018" s="34">
        <v>210</v>
      </c>
      <c r="F2018" s="34">
        <v>283</v>
      </c>
      <c r="G2018" s="34">
        <v>264</v>
      </c>
      <c r="H2018" s="34">
        <v>236</v>
      </c>
      <c r="I2018" s="34">
        <v>250</v>
      </c>
      <c r="J2018" s="34">
        <v>223</v>
      </c>
      <c r="K2018" s="34">
        <v>262</v>
      </c>
      <c r="L2018" s="34">
        <v>129</v>
      </c>
      <c r="M2018" s="34">
        <v>196</v>
      </c>
      <c r="N2018" s="34">
        <v>235</v>
      </c>
      <c r="O2018" s="34">
        <v>186</v>
      </c>
      <c r="P2018" s="34">
        <v>171</v>
      </c>
      <c r="Q2018" s="34">
        <v>354</v>
      </c>
      <c r="R2018" s="34">
        <v>236</v>
      </c>
      <c r="S2018" s="34">
        <v>277</v>
      </c>
      <c r="T2018" s="34">
        <v>206</v>
      </c>
      <c r="U2018" s="34">
        <v>196</v>
      </c>
      <c r="V2018" s="34">
        <v>255</v>
      </c>
      <c r="W2018" s="34">
        <v>230</v>
      </c>
      <c r="X2018" s="34">
        <v>314</v>
      </c>
      <c r="Y2018" s="34">
        <v>194</v>
      </c>
      <c r="Z2018" s="34">
        <v>262</v>
      </c>
      <c r="AA2018" s="34">
        <v>257</v>
      </c>
      <c r="AB2018" s="34">
        <v>235</v>
      </c>
      <c r="AC2018" s="34">
        <v>373</v>
      </c>
    </row>
    <row r="2019" spans="1:29" x14ac:dyDescent="0.2">
      <c r="A2019" s="34" t="s">
        <v>62512</v>
      </c>
      <c r="B2019" s="34">
        <v>197</v>
      </c>
      <c r="C2019" s="34">
        <v>173</v>
      </c>
      <c r="D2019" s="34">
        <v>268</v>
      </c>
      <c r="E2019" s="34">
        <v>153</v>
      </c>
      <c r="F2019" s="34">
        <v>213</v>
      </c>
      <c r="G2019" s="34">
        <v>195</v>
      </c>
      <c r="H2019" s="34">
        <v>203</v>
      </c>
      <c r="I2019" s="34">
        <v>142</v>
      </c>
      <c r="J2019" s="34">
        <v>229</v>
      </c>
      <c r="K2019" s="34">
        <v>158</v>
      </c>
      <c r="L2019" s="34">
        <v>211</v>
      </c>
      <c r="M2019" s="34">
        <v>163</v>
      </c>
      <c r="N2019" s="34">
        <v>214</v>
      </c>
      <c r="O2019" s="34">
        <v>143</v>
      </c>
      <c r="P2019" s="34">
        <v>202</v>
      </c>
      <c r="Q2019" s="34">
        <v>206</v>
      </c>
      <c r="R2019" s="34">
        <v>301</v>
      </c>
      <c r="S2019" s="34">
        <v>278</v>
      </c>
      <c r="T2019" s="34">
        <v>253</v>
      </c>
      <c r="U2019" s="34">
        <v>137</v>
      </c>
      <c r="V2019" s="34">
        <v>266</v>
      </c>
      <c r="W2019" s="34">
        <v>211</v>
      </c>
      <c r="X2019" s="34">
        <v>335</v>
      </c>
      <c r="Y2019" s="34">
        <v>222</v>
      </c>
      <c r="Z2019" s="34">
        <v>286</v>
      </c>
      <c r="AA2019" s="34">
        <v>269</v>
      </c>
      <c r="AB2019" s="34">
        <v>258</v>
      </c>
      <c r="AC2019" s="34">
        <v>293</v>
      </c>
    </row>
    <row r="2020" spans="1:29" x14ac:dyDescent="0.2">
      <c r="A2020" s="34" t="s">
        <v>62513</v>
      </c>
      <c r="B2020" s="34">
        <v>102</v>
      </c>
      <c r="C2020" s="34">
        <v>176</v>
      </c>
      <c r="D2020" s="34">
        <v>196</v>
      </c>
      <c r="E2020" s="34">
        <v>197</v>
      </c>
      <c r="F2020" s="34">
        <v>158</v>
      </c>
      <c r="G2020" s="34">
        <v>179</v>
      </c>
      <c r="H2020" s="34">
        <v>148</v>
      </c>
      <c r="I2020" s="34">
        <v>197</v>
      </c>
      <c r="J2020" s="34">
        <v>89</v>
      </c>
      <c r="K2020" s="34">
        <v>209</v>
      </c>
      <c r="L2020" s="34">
        <v>63</v>
      </c>
      <c r="M2020" s="34">
        <v>151</v>
      </c>
      <c r="N2020" s="34">
        <v>141</v>
      </c>
      <c r="O2020" s="34">
        <v>123</v>
      </c>
      <c r="P2020" s="34">
        <v>145</v>
      </c>
      <c r="Q2020" s="34">
        <v>176</v>
      </c>
      <c r="R2020" s="34">
        <v>152</v>
      </c>
      <c r="S2020" s="34">
        <v>205</v>
      </c>
      <c r="T2020" s="34">
        <v>85</v>
      </c>
      <c r="U2020" s="34">
        <v>128</v>
      </c>
      <c r="V2020" s="34">
        <v>163</v>
      </c>
      <c r="W2020" s="34">
        <v>140</v>
      </c>
      <c r="X2020" s="34">
        <v>150</v>
      </c>
      <c r="Y2020" s="34">
        <v>101</v>
      </c>
      <c r="Z2020" s="34">
        <v>179</v>
      </c>
      <c r="AA2020" s="34">
        <v>190</v>
      </c>
      <c r="AB2020" s="34">
        <v>91</v>
      </c>
      <c r="AC2020" s="34">
        <v>265</v>
      </c>
    </row>
    <row r="2021" spans="1:29" x14ac:dyDescent="0.2">
      <c r="A2021" s="34" t="s">
        <v>62514</v>
      </c>
      <c r="B2021" s="34">
        <v>285</v>
      </c>
      <c r="C2021" s="34">
        <v>442</v>
      </c>
      <c r="D2021" s="34">
        <v>420</v>
      </c>
      <c r="E2021" s="34">
        <v>532</v>
      </c>
      <c r="F2021" s="34">
        <v>377</v>
      </c>
      <c r="G2021" s="34">
        <v>380</v>
      </c>
      <c r="H2021" s="34">
        <v>300</v>
      </c>
      <c r="I2021" s="34">
        <v>376</v>
      </c>
      <c r="J2021" s="34">
        <v>250</v>
      </c>
      <c r="K2021" s="34">
        <v>477</v>
      </c>
      <c r="L2021" s="34">
        <v>163</v>
      </c>
      <c r="M2021" s="34">
        <v>315</v>
      </c>
      <c r="N2021" s="34">
        <v>268</v>
      </c>
      <c r="O2021" s="34">
        <v>322</v>
      </c>
      <c r="P2021" s="34">
        <v>262</v>
      </c>
      <c r="Q2021" s="34">
        <v>395</v>
      </c>
      <c r="R2021" s="34">
        <v>313</v>
      </c>
      <c r="S2021" s="34">
        <v>490</v>
      </c>
      <c r="T2021" s="34">
        <v>200</v>
      </c>
      <c r="U2021" s="34">
        <v>281</v>
      </c>
      <c r="V2021" s="34">
        <v>389</v>
      </c>
      <c r="W2021" s="34">
        <v>311</v>
      </c>
      <c r="X2021" s="34">
        <v>503</v>
      </c>
      <c r="Y2021" s="34">
        <v>248</v>
      </c>
      <c r="Z2021" s="34">
        <v>397</v>
      </c>
      <c r="AA2021" s="34">
        <v>428</v>
      </c>
      <c r="AB2021" s="34">
        <v>245</v>
      </c>
      <c r="AC2021" s="34">
        <v>565</v>
      </c>
    </row>
    <row r="2022" spans="1:29" x14ac:dyDescent="0.2">
      <c r="A2022" s="34" t="s">
        <v>62515</v>
      </c>
      <c r="B2022" s="34">
        <v>93</v>
      </c>
      <c r="C2022" s="34">
        <v>124</v>
      </c>
      <c r="D2022" s="34">
        <v>121</v>
      </c>
      <c r="E2022" s="34">
        <v>117</v>
      </c>
      <c r="F2022" s="34">
        <v>97</v>
      </c>
      <c r="G2022" s="34">
        <v>158</v>
      </c>
      <c r="H2022" s="34">
        <v>75</v>
      </c>
      <c r="I2022" s="34">
        <v>100</v>
      </c>
      <c r="J2022" s="34">
        <v>56</v>
      </c>
      <c r="K2022" s="34">
        <v>129</v>
      </c>
      <c r="L2022" s="34">
        <v>56</v>
      </c>
      <c r="M2022" s="34">
        <v>90</v>
      </c>
      <c r="N2022" s="34">
        <v>93</v>
      </c>
      <c r="O2022" s="34">
        <v>75</v>
      </c>
      <c r="P2022" s="34">
        <v>87</v>
      </c>
      <c r="Q2022" s="34">
        <v>114</v>
      </c>
      <c r="R2022" s="34">
        <v>95</v>
      </c>
      <c r="S2022" s="34">
        <v>136</v>
      </c>
      <c r="T2022" s="34">
        <v>65</v>
      </c>
      <c r="U2022" s="34">
        <v>106</v>
      </c>
      <c r="V2022" s="34">
        <v>79</v>
      </c>
      <c r="W2022" s="34">
        <v>105</v>
      </c>
      <c r="X2022" s="34">
        <v>103</v>
      </c>
      <c r="Y2022" s="34">
        <v>65</v>
      </c>
      <c r="Z2022" s="34">
        <v>117</v>
      </c>
      <c r="AA2022" s="34">
        <v>138</v>
      </c>
      <c r="AB2022" s="34">
        <v>41</v>
      </c>
      <c r="AC2022" s="34">
        <v>185</v>
      </c>
    </row>
    <row r="2023" spans="1:29" x14ac:dyDescent="0.2">
      <c r="A2023" s="34" t="s">
        <v>62516</v>
      </c>
      <c r="B2023" s="34">
        <v>1556</v>
      </c>
      <c r="C2023" s="34">
        <v>933</v>
      </c>
      <c r="D2023" s="34">
        <v>1448</v>
      </c>
      <c r="E2023" s="34">
        <v>1021</v>
      </c>
      <c r="F2023" s="34">
        <v>1490</v>
      </c>
      <c r="G2023" s="34">
        <v>1176</v>
      </c>
      <c r="H2023" s="34">
        <v>1392</v>
      </c>
      <c r="I2023" s="34">
        <v>962</v>
      </c>
      <c r="J2023" s="34">
        <v>1429</v>
      </c>
      <c r="K2023" s="34">
        <v>1114</v>
      </c>
      <c r="L2023" s="34">
        <v>1599</v>
      </c>
      <c r="M2023" s="34">
        <v>1028</v>
      </c>
      <c r="N2023" s="34">
        <v>1306</v>
      </c>
      <c r="O2023" s="34">
        <v>951</v>
      </c>
      <c r="P2023" s="34">
        <v>1400</v>
      </c>
      <c r="Q2023" s="34">
        <v>1430</v>
      </c>
      <c r="R2023" s="34">
        <v>1984</v>
      </c>
      <c r="S2023" s="34">
        <v>1176</v>
      </c>
      <c r="T2023" s="34">
        <v>2209</v>
      </c>
      <c r="U2023" s="34">
        <v>1133</v>
      </c>
      <c r="V2023" s="34">
        <v>1909</v>
      </c>
      <c r="W2023" s="34">
        <v>1552</v>
      </c>
      <c r="X2023" s="34">
        <v>1820</v>
      </c>
      <c r="Y2023" s="34">
        <v>1446</v>
      </c>
      <c r="Z2023" s="34">
        <v>1654</v>
      </c>
      <c r="AA2023" s="34">
        <v>1400</v>
      </c>
      <c r="AB2023" s="34">
        <v>2029</v>
      </c>
      <c r="AC2023" s="34">
        <v>1805</v>
      </c>
    </row>
    <row r="2024" spans="1:29" x14ac:dyDescent="0.2">
      <c r="A2024" s="34" t="s">
        <v>62517</v>
      </c>
      <c r="B2024" s="34">
        <v>247</v>
      </c>
      <c r="C2024" s="34">
        <v>312</v>
      </c>
      <c r="D2024" s="34">
        <v>463</v>
      </c>
      <c r="E2024" s="34">
        <v>353</v>
      </c>
      <c r="F2024" s="34">
        <v>358</v>
      </c>
      <c r="G2024" s="34">
        <v>355</v>
      </c>
      <c r="H2024" s="34">
        <v>267</v>
      </c>
      <c r="I2024" s="34">
        <v>298</v>
      </c>
      <c r="J2024" s="34">
        <v>276</v>
      </c>
      <c r="K2024" s="34">
        <v>383</v>
      </c>
      <c r="L2024" s="34">
        <v>184</v>
      </c>
      <c r="M2024" s="34">
        <v>260</v>
      </c>
      <c r="N2024" s="34">
        <v>266</v>
      </c>
      <c r="O2024" s="34">
        <v>300</v>
      </c>
      <c r="P2024" s="34">
        <v>301</v>
      </c>
      <c r="Q2024" s="34">
        <v>335</v>
      </c>
      <c r="R2024" s="34">
        <v>320</v>
      </c>
      <c r="S2024" s="34">
        <v>415</v>
      </c>
      <c r="T2024" s="34">
        <v>181</v>
      </c>
      <c r="U2024" s="34">
        <v>255</v>
      </c>
      <c r="V2024" s="34">
        <v>361</v>
      </c>
      <c r="W2024" s="34">
        <v>322</v>
      </c>
      <c r="X2024" s="34">
        <v>441</v>
      </c>
      <c r="Y2024" s="34">
        <v>293</v>
      </c>
      <c r="Z2024" s="34">
        <v>459</v>
      </c>
      <c r="AA2024" s="34">
        <v>432</v>
      </c>
      <c r="AB2024" s="34">
        <v>331</v>
      </c>
      <c r="AC2024" s="34">
        <v>522</v>
      </c>
    </row>
    <row r="2025" spans="1:29" x14ac:dyDescent="0.2">
      <c r="A2025" s="34" t="s">
        <v>62518</v>
      </c>
      <c r="B2025" s="34">
        <v>242</v>
      </c>
      <c r="C2025" s="34">
        <v>417</v>
      </c>
      <c r="D2025" s="34">
        <v>422</v>
      </c>
      <c r="E2025" s="34">
        <v>434</v>
      </c>
      <c r="F2025" s="34">
        <v>392</v>
      </c>
      <c r="G2025" s="34">
        <v>463</v>
      </c>
      <c r="H2025" s="34">
        <v>277</v>
      </c>
      <c r="I2025" s="34">
        <v>310</v>
      </c>
      <c r="J2025" s="34">
        <v>245</v>
      </c>
      <c r="K2025" s="34">
        <v>420</v>
      </c>
      <c r="L2025" s="34">
        <v>153</v>
      </c>
      <c r="M2025" s="34">
        <v>312</v>
      </c>
      <c r="N2025" s="34">
        <v>279</v>
      </c>
      <c r="O2025" s="34">
        <v>298</v>
      </c>
      <c r="P2025" s="34">
        <v>247</v>
      </c>
      <c r="Q2025" s="34">
        <v>363</v>
      </c>
      <c r="R2025" s="34">
        <v>311</v>
      </c>
      <c r="S2025" s="34">
        <v>501</v>
      </c>
      <c r="T2025" s="34">
        <v>177</v>
      </c>
      <c r="U2025" s="34">
        <v>276</v>
      </c>
      <c r="V2025" s="34">
        <v>346</v>
      </c>
      <c r="W2025" s="34">
        <v>262</v>
      </c>
      <c r="X2025" s="34">
        <v>389</v>
      </c>
      <c r="Y2025" s="34">
        <v>271</v>
      </c>
      <c r="Z2025" s="34">
        <v>409</v>
      </c>
      <c r="AA2025" s="34">
        <v>374</v>
      </c>
      <c r="AB2025" s="34">
        <v>238</v>
      </c>
      <c r="AC2025" s="34">
        <v>520</v>
      </c>
    </row>
    <row r="2026" spans="1:29" x14ac:dyDescent="0.2">
      <c r="A2026" s="34" t="s">
        <v>62519</v>
      </c>
      <c r="B2026" s="34">
        <v>260</v>
      </c>
      <c r="C2026" s="34">
        <v>370</v>
      </c>
      <c r="D2026" s="34">
        <v>499</v>
      </c>
      <c r="E2026" s="34">
        <v>445</v>
      </c>
      <c r="F2026" s="34">
        <v>469</v>
      </c>
      <c r="G2026" s="34">
        <v>369</v>
      </c>
      <c r="H2026" s="34">
        <v>431</v>
      </c>
      <c r="I2026" s="34">
        <v>344</v>
      </c>
      <c r="J2026" s="34">
        <v>343</v>
      </c>
      <c r="K2026" s="34">
        <v>395</v>
      </c>
      <c r="L2026" s="34">
        <v>347</v>
      </c>
      <c r="M2026" s="34">
        <v>317</v>
      </c>
      <c r="N2026" s="34">
        <v>412</v>
      </c>
      <c r="O2026" s="34">
        <v>307</v>
      </c>
      <c r="P2026" s="34">
        <v>418</v>
      </c>
      <c r="Q2026" s="34">
        <v>477</v>
      </c>
      <c r="R2026" s="34">
        <v>539</v>
      </c>
      <c r="S2026" s="34">
        <v>460</v>
      </c>
      <c r="T2026" s="34">
        <v>518</v>
      </c>
      <c r="U2026" s="34">
        <v>335</v>
      </c>
      <c r="V2026" s="34">
        <v>535</v>
      </c>
      <c r="W2026" s="34">
        <v>388</v>
      </c>
      <c r="X2026" s="34">
        <v>576</v>
      </c>
      <c r="Y2026" s="34">
        <v>442</v>
      </c>
      <c r="Z2026" s="34">
        <v>515</v>
      </c>
      <c r="AA2026" s="34">
        <v>499</v>
      </c>
      <c r="AB2026" s="34">
        <v>554</v>
      </c>
      <c r="AC2026" s="34">
        <v>614</v>
      </c>
    </row>
    <row r="2027" spans="1:29" x14ac:dyDescent="0.2">
      <c r="A2027" s="34" t="s">
        <v>62520</v>
      </c>
      <c r="B2027" s="34">
        <v>89</v>
      </c>
      <c r="C2027" s="34">
        <v>80</v>
      </c>
      <c r="D2027" s="34">
        <v>111</v>
      </c>
      <c r="E2027" s="34">
        <v>97</v>
      </c>
      <c r="F2027" s="34">
        <v>63</v>
      </c>
      <c r="G2027" s="34">
        <v>79</v>
      </c>
      <c r="H2027" s="34">
        <v>66</v>
      </c>
      <c r="I2027" s="34">
        <v>105</v>
      </c>
      <c r="J2027" s="34">
        <v>39</v>
      </c>
      <c r="K2027" s="34">
        <v>120</v>
      </c>
      <c r="L2027" s="34">
        <v>30</v>
      </c>
      <c r="M2027" s="34">
        <v>69</v>
      </c>
      <c r="N2027" s="34">
        <v>57</v>
      </c>
      <c r="O2027" s="34">
        <v>59</v>
      </c>
      <c r="P2027" s="34">
        <v>43</v>
      </c>
      <c r="Q2027" s="34">
        <v>106</v>
      </c>
      <c r="R2027" s="34">
        <v>48</v>
      </c>
      <c r="S2027" s="34">
        <v>114</v>
      </c>
      <c r="T2027" s="34">
        <v>45</v>
      </c>
      <c r="U2027" s="34">
        <v>38</v>
      </c>
      <c r="V2027" s="34">
        <v>78</v>
      </c>
      <c r="W2027" s="34">
        <v>64</v>
      </c>
      <c r="X2027" s="34">
        <v>90</v>
      </c>
      <c r="Y2027" s="34">
        <v>65</v>
      </c>
      <c r="Z2027" s="34">
        <v>96</v>
      </c>
      <c r="AA2027" s="34">
        <v>100</v>
      </c>
      <c r="AB2027" s="34">
        <v>39</v>
      </c>
      <c r="AC2027" s="34">
        <v>117</v>
      </c>
    </row>
    <row r="2028" spans="1:29" x14ac:dyDescent="0.2">
      <c r="A2028" s="34" t="s">
        <v>62521</v>
      </c>
      <c r="B2028" s="34">
        <v>157</v>
      </c>
      <c r="C2028" s="34">
        <v>260</v>
      </c>
      <c r="D2028" s="34">
        <v>287</v>
      </c>
      <c r="E2028" s="34">
        <v>356</v>
      </c>
      <c r="F2028" s="34">
        <v>215</v>
      </c>
      <c r="G2028" s="34">
        <v>236</v>
      </c>
      <c r="H2028" s="34">
        <v>213</v>
      </c>
      <c r="I2028" s="34">
        <v>253</v>
      </c>
      <c r="J2028" s="34">
        <v>154</v>
      </c>
      <c r="K2028" s="34">
        <v>360</v>
      </c>
      <c r="L2028" s="34">
        <v>79</v>
      </c>
      <c r="M2028" s="34">
        <v>230</v>
      </c>
      <c r="N2028" s="34">
        <v>169</v>
      </c>
      <c r="O2028" s="34">
        <v>248</v>
      </c>
      <c r="P2028" s="34">
        <v>140</v>
      </c>
      <c r="Q2028" s="34">
        <v>265</v>
      </c>
      <c r="R2028" s="34">
        <v>202</v>
      </c>
      <c r="S2028" s="34">
        <v>374</v>
      </c>
      <c r="T2028" s="34">
        <v>139</v>
      </c>
      <c r="U2028" s="34">
        <v>187</v>
      </c>
      <c r="V2028" s="34">
        <v>227</v>
      </c>
      <c r="W2028" s="34">
        <v>232</v>
      </c>
      <c r="X2028" s="34">
        <v>244</v>
      </c>
      <c r="Y2028" s="34">
        <v>191</v>
      </c>
      <c r="Z2028" s="34">
        <v>236</v>
      </c>
      <c r="AA2028" s="34">
        <v>345</v>
      </c>
      <c r="AB2028" s="34">
        <v>134</v>
      </c>
      <c r="AC2028" s="34">
        <v>407</v>
      </c>
    </row>
    <row r="2029" spans="1:29" x14ac:dyDescent="0.2">
      <c r="A2029" s="34" t="s">
        <v>62522</v>
      </c>
      <c r="B2029" s="34">
        <v>115</v>
      </c>
      <c r="C2029" s="34">
        <v>118</v>
      </c>
      <c r="D2029" s="34">
        <v>144</v>
      </c>
      <c r="E2029" s="34">
        <v>124</v>
      </c>
      <c r="F2029" s="34">
        <v>190</v>
      </c>
      <c r="G2029" s="34">
        <v>114</v>
      </c>
      <c r="H2029" s="34">
        <v>111</v>
      </c>
      <c r="I2029" s="34">
        <v>97</v>
      </c>
      <c r="J2029" s="34">
        <v>122</v>
      </c>
      <c r="K2029" s="34">
        <v>132</v>
      </c>
      <c r="L2029" s="34">
        <v>94</v>
      </c>
      <c r="M2029" s="34">
        <v>111</v>
      </c>
      <c r="N2029" s="34">
        <v>106</v>
      </c>
      <c r="O2029" s="34">
        <v>126</v>
      </c>
      <c r="P2029" s="34">
        <v>110</v>
      </c>
      <c r="Q2029" s="34">
        <v>177</v>
      </c>
      <c r="R2029" s="34">
        <v>181</v>
      </c>
      <c r="S2029" s="34">
        <v>165</v>
      </c>
      <c r="T2029" s="34">
        <v>129</v>
      </c>
      <c r="U2029" s="34">
        <v>113</v>
      </c>
      <c r="V2029" s="34">
        <v>198</v>
      </c>
      <c r="W2029" s="34">
        <v>136</v>
      </c>
      <c r="X2029" s="34">
        <v>158</v>
      </c>
      <c r="Y2029" s="34">
        <v>121</v>
      </c>
      <c r="Z2029" s="34">
        <v>186</v>
      </c>
      <c r="AA2029" s="34">
        <v>189</v>
      </c>
      <c r="AB2029" s="34">
        <v>141</v>
      </c>
      <c r="AC2029" s="34">
        <v>193</v>
      </c>
    </row>
    <row r="2030" spans="1:29" x14ac:dyDescent="0.2">
      <c r="A2030" s="34" t="s">
        <v>62523</v>
      </c>
      <c r="B2030" s="34">
        <v>238</v>
      </c>
      <c r="C2030" s="34">
        <v>223</v>
      </c>
      <c r="D2030" s="34">
        <v>265</v>
      </c>
      <c r="E2030" s="34">
        <v>298</v>
      </c>
      <c r="F2030" s="34">
        <v>240</v>
      </c>
      <c r="G2030" s="34">
        <v>257</v>
      </c>
      <c r="H2030" s="34">
        <v>189</v>
      </c>
      <c r="I2030" s="34">
        <v>185</v>
      </c>
      <c r="J2030" s="34">
        <v>181</v>
      </c>
      <c r="K2030" s="34">
        <v>276</v>
      </c>
      <c r="L2030" s="34">
        <v>165</v>
      </c>
      <c r="M2030" s="34">
        <v>177</v>
      </c>
      <c r="N2030" s="34">
        <v>175</v>
      </c>
      <c r="O2030" s="34">
        <v>199</v>
      </c>
      <c r="P2030" s="34">
        <v>189</v>
      </c>
      <c r="Q2030" s="34">
        <v>280</v>
      </c>
      <c r="R2030" s="34">
        <v>255</v>
      </c>
      <c r="S2030" s="34">
        <v>319</v>
      </c>
      <c r="T2030" s="34">
        <v>190</v>
      </c>
      <c r="U2030" s="34">
        <v>231</v>
      </c>
      <c r="V2030" s="34">
        <v>290</v>
      </c>
      <c r="W2030" s="34">
        <v>287</v>
      </c>
      <c r="X2030" s="34">
        <v>321</v>
      </c>
      <c r="Y2030" s="34">
        <v>220</v>
      </c>
      <c r="Z2030" s="34">
        <v>255</v>
      </c>
      <c r="AA2030" s="34">
        <v>339</v>
      </c>
      <c r="AB2030" s="34">
        <v>253</v>
      </c>
      <c r="AC2030" s="34">
        <v>423</v>
      </c>
    </row>
    <row r="2031" spans="1:29" x14ac:dyDescent="0.2">
      <c r="A2031" s="34" t="s">
        <v>62524</v>
      </c>
      <c r="B2031" s="34">
        <v>197</v>
      </c>
      <c r="C2031" s="34">
        <v>266</v>
      </c>
      <c r="D2031" s="34">
        <v>340</v>
      </c>
      <c r="E2031" s="34">
        <v>261</v>
      </c>
      <c r="F2031" s="34">
        <v>223</v>
      </c>
      <c r="G2031" s="34">
        <v>265</v>
      </c>
      <c r="H2031" s="34">
        <v>220</v>
      </c>
      <c r="I2031" s="34">
        <v>265</v>
      </c>
      <c r="J2031" s="34">
        <v>204</v>
      </c>
      <c r="K2031" s="34">
        <v>237</v>
      </c>
      <c r="L2031" s="34">
        <v>88</v>
      </c>
      <c r="M2031" s="34">
        <v>190</v>
      </c>
      <c r="N2031" s="34">
        <v>200</v>
      </c>
      <c r="O2031" s="34">
        <v>168</v>
      </c>
      <c r="P2031" s="34">
        <v>199</v>
      </c>
      <c r="Q2031" s="34">
        <v>237</v>
      </c>
      <c r="R2031" s="34">
        <v>200</v>
      </c>
      <c r="S2031" s="34">
        <v>319</v>
      </c>
      <c r="T2031" s="34">
        <v>163</v>
      </c>
      <c r="U2031" s="34">
        <v>174</v>
      </c>
      <c r="V2031" s="34">
        <v>227</v>
      </c>
      <c r="W2031" s="34">
        <v>203</v>
      </c>
      <c r="X2031" s="34">
        <v>318</v>
      </c>
      <c r="Y2031" s="34">
        <v>131</v>
      </c>
      <c r="Z2031" s="34">
        <v>325</v>
      </c>
      <c r="AA2031" s="34">
        <v>301</v>
      </c>
      <c r="AB2031" s="34">
        <v>176</v>
      </c>
      <c r="AC2031" s="34">
        <v>361</v>
      </c>
    </row>
    <row r="2032" spans="1:29" x14ac:dyDescent="0.2">
      <c r="A2032" s="34" t="s">
        <v>62525</v>
      </c>
      <c r="B2032" s="34">
        <v>39</v>
      </c>
      <c r="C2032" s="34">
        <v>14</v>
      </c>
      <c r="D2032" s="34">
        <v>52</v>
      </c>
      <c r="E2032" s="34">
        <v>40</v>
      </c>
      <c r="F2032" s="34">
        <v>36</v>
      </c>
      <c r="G2032" s="34">
        <v>18</v>
      </c>
      <c r="H2032" s="34">
        <v>31</v>
      </c>
      <c r="I2032" s="34">
        <v>20</v>
      </c>
      <c r="J2032" s="34">
        <v>34</v>
      </c>
      <c r="K2032" s="34">
        <v>39</v>
      </c>
      <c r="L2032" s="34">
        <v>17</v>
      </c>
      <c r="M2032" s="34">
        <v>21</v>
      </c>
      <c r="N2032" s="34">
        <v>41</v>
      </c>
      <c r="O2032" s="34">
        <v>29</v>
      </c>
      <c r="P2032" s="34">
        <v>40</v>
      </c>
      <c r="Q2032" s="34">
        <v>25</v>
      </c>
      <c r="R2032" s="34">
        <v>46</v>
      </c>
      <c r="S2032" s="34">
        <v>54</v>
      </c>
      <c r="T2032" s="34">
        <v>19</v>
      </c>
      <c r="U2032" s="34">
        <v>22</v>
      </c>
      <c r="V2032" s="34">
        <v>31</v>
      </c>
      <c r="W2032" s="34">
        <v>16</v>
      </c>
      <c r="X2032" s="34">
        <v>54</v>
      </c>
      <c r="Y2032" s="34">
        <v>13</v>
      </c>
      <c r="Z2032" s="34">
        <v>38</v>
      </c>
      <c r="AA2032" s="34">
        <v>25</v>
      </c>
      <c r="AB2032" s="34">
        <v>30</v>
      </c>
      <c r="AC2032" s="34">
        <v>30</v>
      </c>
    </row>
    <row r="2033" spans="1:29" x14ac:dyDescent="0.2">
      <c r="A2033" s="34" t="s">
        <v>62526</v>
      </c>
      <c r="B2033" s="34">
        <v>176</v>
      </c>
      <c r="C2033" s="34">
        <v>157</v>
      </c>
      <c r="D2033" s="34">
        <v>251</v>
      </c>
      <c r="E2033" s="34">
        <v>194</v>
      </c>
      <c r="F2033" s="34">
        <v>168</v>
      </c>
      <c r="G2033" s="34">
        <v>129</v>
      </c>
      <c r="H2033" s="34">
        <v>156</v>
      </c>
      <c r="I2033" s="34">
        <v>154</v>
      </c>
      <c r="J2033" s="34">
        <v>126</v>
      </c>
      <c r="K2033" s="34">
        <v>125</v>
      </c>
      <c r="L2033" s="34">
        <v>77</v>
      </c>
      <c r="M2033" s="34">
        <v>120</v>
      </c>
      <c r="N2033" s="34">
        <v>149</v>
      </c>
      <c r="O2033" s="34">
        <v>125</v>
      </c>
      <c r="P2033" s="34">
        <v>126</v>
      </c>
      <c r="Q2033" s="34">
        <v>163</v>
      </c>
      <c r="R2033" s="34">
        <v>165</v>
      </c>
      <c r="S2033" s="34">
        <v>187</v>
      </c>
      <c r="T2033" s="34">
        <v>106</v>
      </c>
      <c r="U2033" s="34">
        <v>102</v>
      </c>
      <c r="V2033" s="34">
        <v>177</v>
      </c>
      <c r="W2033" s="34">
        <v>122</v>
      </c>
      <c r="X2033" s="34">
        <v>175</v>
      </c>
      <c r="Y2033" s="34">
        <v>123</v>
      </c>
      <c r="Z2033" s="34">
        <v>178</v>
      </c>
      <c r="AA2033" s="34">
        <v>201</v>
      </c>
      <c r="AB2033" s="34">
        <v>120</v>
      </c>
      <c r="AC2033" s="34">
        <v>264</v>
      </c>
    </row>
    <row r="2034" spans="1:29" x14ac:dyDescent="0.2">
      <c r="A2034" s="34" t="s">
        <v>62527</v>
      </c>
      <c r="B2034" s="34">
        <v>167</v>
      </c>
      <c r="C2034" s="34">
        <v>182</v>
      </c>
      <c r="D2034" s="34">
        <v>164</v>
      </c>
      <c r="E2034" s="34">
        <v>250</v>
      </c>
      <c r="F2034" s="34">
        <v>141</v>
      </c>
      <c r="G2034" s="34">
        <v>254</v>
      </c>
      <c r="H2034" s="34">
        <v>144</v>
      </c>
      <c r="I2034" s="34">
        <v>195</v>
      </c>
      <c r="J2034" s="34">
        <v>126</v>
      </c>
      <c r="K2034" s="34">
        <v>217</v>
      </c>
      <c r="L2034" s="34">
        <v>87</v>
      </c>
      <c r="M2034" s="34">
        <v>182</v>
      </c>
      <c r="N2034" s="34">
        <v>119</v>
      </c>
      <c r="O2034" s="34">
        <v>160</v>
      </c>
      <c r="P2034" s="34">
        <v>124</v>
      </c>
      <c r="Q2034" s="34">
        <v>247</v>
      </c>
      <c r="R2034" s="34">
        <v>174</v>
      </c>
      <c r="S2034" s="34">
        <v>262</v>
      </c>
      <c r="T2034" s="34">
        <v>127</v>
      </c>
      <c r="U2034" s="34">
        <v>140</v>
      </c>
      <c r="V2034" s="34">
        <v>156</v>
      </c>
      <c r="W2034" s="34">
        <v>207</v>
      </c>
      <c r="X2034" s="34">
        <v>171</v>
      </c>
      <c r="Y2034" s="34">
        <v>165</v>
      </c>
      <c r="Z2034" s="34">
        <v>174</v>
      </c>
      <c r="AA2034" s="34">
        <v>231</v>
      </c>
      <c r="AB2034" s="34">
        <v>137</v>
      </c>
      <c r="AC2034" s="34">
        <v>258</v>
      </c>
    </row>
    <row r="2035" spans="1:29" x14ac:dyDescent="0.2">
      <c r="A2035" s="34" t="s">
        <v>62528</v>
      </c>
      <c r="B2035" s="34">
        <v>155</v>
      </c>
      <c r="C2035" s="34">
        <v>209</v>
      </c>
      <c r="D2035" s="34">
        <v>290</v>
      </c>
      <c r="E2035" s="34">
        <v>244</v>
      </c>
      <c r="F2035" s="34">
        <v>243</v>
      </c>
      <c r="G2035" s="34">
        <v>197</v>
      </c>
      <c r="H2035" s="34">
        <v>210</v>
      </c>
      <c r="I2035" s="34">
        <v>216</v>
      </c>
      <c r="J2035" s="34">
        <v>198</v>
      </c>
      <c r="K2035" s="34">
        <v>246</v>
      </c>
      <c r="L2035" s="34">
        <v>143</v>
      </c>
      <c r="M2035" s="34">
        <v>205</v>
      </c>
      <c r="N2035" s="34">
        <v>229</v>
      </c>
      <c r="O2035" s="34">
        <v>190</v>
      </c>
      <c r="P2035" s="34">
        <v>173</v>
      </c>
      <c r="Q2035" s="34">
        <v>205</v>
      </c>
      <c r="R2035" s="34">
        <v>253</v>
      </c>
      <c r="S2035" s="34">
        <v>277</v>
      </c>
      <c r="T2035" s="34">
        <v>186</v>
      </c>
      <c r="U2035" s="34">
        <v>166</v>
      </c>
      <c r="V2035" s="34">
        <v>209</v>
      </c>
      <c r="W2035" s="34">
        <v>204</v>
      </c>
      <c r="X2035" s="34">
        <v>298</v>
      </c>
      <c r="Y2035" s="34">
        <v>150</v>
      </c>
      <c r="Z2035" s="34">
        <v>307</v>
      </c>
      <c r="AA2035" s="34">
        <v>242</v>
      </c>
      <c r="AB2035" s="34">
        <v>246</v>
      </c>
      <c r="AC2035" s="34">
        <v>334</v>
      </c>
    </row>
    <row r="2036" spans="1:29" x14ac:dyDescent="0.2">
      <c r="A2036" s="34" t="s">
        <v>62529</v>
      </c>
      <c r="B2036" s="34">
        <v>144</v>
      </c>
      <c r="C2036" s="34">
        <v>134</v>
      </c>
      <c r="D2036" s="34">
        <v>164</v>
      </c>
      <c r="E2036" s="34">
        <v>199</v>
      </c>
      <c r="F2036" s="34">
        <v>103</v>
      </c>
      <c r="G2036" s="34">
        <v>194</v>
      </c>
      <c r="H2036" s="34">
        <v>111</v>
      </c>
      <c r="I2036" s="34">
        <v>143</v>
      </c>
      <c r="J2036" s="34">
        <v>92</v>
      </c>
      <c r="K2036" s="34">
        <v>184</v>
      </c>
      <c r="L2036" s="34">
        <v>74</v>
      </c>
      <c r="M2036" s="34">
        <v>143</v>
      </c>
      <c r="N2036" s="34">
        <v>107</v>
      </c>
      <c r="O2036" s="34">
        <v>121</v>
      </c>
      <c r="P2036" s="34">
        <v>133</v>
      </c>
      <c r="Q2036" s="34">
        <v>201</v>
      </c>
      <c r="R2036" s="34">
        <v>160</v>
      </c>
      <c r="S2036" s="34">
        <v>230</v>
      </c>
      <c r="T2036" s="34">
        <v>123</v>
      </c>
      <c r="U2036" s="34">
        <v>140</v>
      </c>
      <c r="V2036" s="34">
        <v>141</v>
      </c>
      <c r="W2036" s="34">
        <v>197</v>
      </c>
      <c r="X2036" s="34">
        <v>154</v>
      </c>
      <c r="Y2036" s="34">
        <v>138</v>
      </c>
      <c r="Z2036" s="34">
        <v>155</v>
      </c>
      <c r="AA2036" s="34">
        <v>210</v>
      </c>
      <c r="AB2036" s="34">
        <v>106</v>
      </c>
      <c r="AC2036" s="34">
        <v>264</v>
      </c>
    </row>
    <row r="2037" spans="1:29" x14ac:dyDescent="0.2">
      <c r="A2037" s="34" t="s">
        <v>62530</v>
      </c>
      <c r="B2037" s="34">
        <v>297</v>
      </c>
      <c r="C2037" s="34">
        <v>308</v>
      </c>
      <c r="D2037" s="34">
        <v>359</v>
      </c>
      <c r="E2037" s="34">
        <v>378</v>
      </c>
      <c r="F2037" s="34">
        <v>296</v>
      </c>
      <c r="G2037" s="34">
        <v>279</v>
      </c>
      <c r="H2037" s="34">
        <v>426</v>
      </c>
      <c r="I2037" s="34">
        <v>249</v>
      </c>
      <c r="J2037" s="34">
        <v>264</v>
      </c>
      <c r="K2037" s="34">
        <v>277</v>
      </c>
      <c r="L2037" s="34">
        <v>216</v>
      </c>
      <c r="M2037" s="34">
        <v>299</v>
      </c>
      <c r="N2037" s="34">
        <v>275</v>
      </c>
      <c r="O2037" s="34">
        <v>284</v>
      </c>
      <c r="P2037" s="34">
        <v>280</v>
      </c>
      <c r="Q2037" s="34">
        <v>377</v>
      </c>
      <c r="R2037" s="34">
        <v>385</v>
      </c>
      <c r="S2037" s="34">
        <v>416</v>
      </c>
      <c r="T2037" s="34">
        <v>277</v>
      </c>
      <c r="U2037" s="34">
        <v>284</v>
      </c>
      <c r="V2037" s="34">
        <v>335</v>
      </c>
      <c r="W2037" s="34">
        <v>280</v>
      </c>
      <c r="X2037" s="34">
        <v>392</v>
      </c>
      <c r="Y2037" s="34">
        <v>293</v>
      </c>
      <c r="Z2037" s="34">
        <v>353</v>
      </c>
      <c r="AA2037" s="34">
        <v>376</v>
      </c>
      <c r="AB2037" s="34">
        <v>360</v>
      </c>
      <c r="AC2037" s="34">
        <v>438</v>
      </c>
    </row>
    <row r="2038" spans="1:29" x14ac:dyDescent="0.2">
      <c r="A2038" s="34" t="s">
        <v>62531</v>
      </c>
      <c r="B2038" s="34">
        <v>122</v>
      </c>
      <c r="C2038" s="34">
        <v>137</v>
      </c>
      <c r="D2038" s="34">
        <v>169</v>
      </c>
      <c r="E2038" s="34">
        <v>180</v>
      </c>
      <c r="F2038" s="34">
        <v>161</v>
      </c>
      <c r="G2038" s="34">
        <v>164</v>
      </c>
      <c r="H2038" s="34">
        <v>108</v>
      </c>
      <c r="I2038" s="34">
        <v>129</v>
      </c>
      <c r="J2038" s="34">
        <v>120</v>
      </c>
      <c r="K2038" s="34">
        <v>117</v>
      </c>
      <c r="L2038" s="34">
        <v>57</v>
      </c>
      <c r="M2038" s="34">
        <v>88</v>
      </c>
      <c r="N2038" s="34">
        <v>116</v>
      </c>
      <c r="O2038" s="34">
        <v>101</v>
      </c>
      <c r="P2038" s="34">
        <v>82</v>
      </c>
      <c r="Q2038" s="34">
        <v>139</v>
      </c>
      <c r="R2038" s="34">
        <v>132</v>
      </c>
      <c r="S2038" s="34">
        <v>158</v>
      </c>
      <c r="T2038" s="34">
        <v>69</v>
      </c>
      <c r="U2038" s="34">
        <v>84</v>
      </c>
      <c r="V2038" s="34">
        <v>142</v>
      </c>
      <c r="W2038" s="34">
        <v>129</v>
      </c>
      <c r="X2038" s="34">
        <v>138</v>
      </c>
      <c r="Y2038" s="34">
        <v>96</v>
      </c>
      <c r="Z2038" s="34">
        <v>161</v>
      </c>
      <c r="AA2038" s="34">
        <v>117</v>
      </c>
      <c r="AB2038" s="34">
        <v>118</v>
      </c>
      <c r="AC2038" s="34">
        <v>194</v>
      </c>
    </row>
    <row r="2039" spans="1:29" x14ac:dyDescent="0.2">
      <c r="A2039" s="34" t="s">
        <v>62532</v>
      </c>
      <c r="B2039" s="34">
        <v>197</v>
      </c>
      <c r="C2039" s="34">
        <v>253</v>
      </c>
      <c r="D2039" s="34">
        <v>282</v>
      </c>
      <c r="E2039" s="34">
        <v>252</v>
      </c>
      <c r="F2039" s="34">
        <v>228</v>
      </c>
      <c r="G2039" s="34">
        <v>231</v>
      </c>
      <c r="H2039" s="34">
        <v>224</v>
      </c>
      <c r="I2039" s="34">
        <v>183</v>
      </c>
      <c r="J2039" s="34">
        <v>186</v>
      </c>
      <c r="K2039" s="34">
        <v>203</v>
      </c>
      <c r="L2039" s="34">
        <v>132</v>
      </c>
      <c r="M2039" s="34">
        <v>202</v>
      </c>
      <c r="N2039" s="34">
        <v>200</v>
      </c>
      <c r="O2039" s="34">
        <v>158</v>
      </c>
      <c r="P2039" s="34">
        <v>186</v>
      </c>
      <c r="Q2039" s="34">
        <v>229</v>
      </c>
      <c r="R2039" s="34">
        <v>257</v>
      </c>
      <c r="S2039" s="34">
        <v>334</v>
      </c>
      <c r="T2039" s="34">
        <v>202</v>
      </c>
      <c r="U2039" s="34">
        <v>174</v>
      </c>
      <c r="V2039" s="34">
        <v>233</v>
      </c>
      <c r="W2039" s="34">
        <v>236</v>
      </c>
      <c r="X2039" s="34">
        <v>310</v>
      </c>
      <c r="Y2039" s="34">
        <v>179</v>
      </c>
      <c r="Z2039" s="34">
        <v>300</v>
      </c>
      <c r="AA2039" s="34">
        <v>262</v>
      </c>
      <c r="AB2039" s="34">
        <v>218</v>
      </c>
      <c r="AC2039" s="34">
        <v>361</v>
      </c>
    </row>
    <row r="2040" spans="1:29" x14ac:dyDescent="0.2">
      <c r="A2040" s="34" t="s">
        <v>62533</v>
      </c>
      <c r="B2040" s="34">
        <v>134</v>
      </c>
      <c r="C2040" s="34">
        <v>89</v>
      </c>
      <c r="D2040" s="34">
        <v>162</v>
      </c>
      <c r="E2040" s="34">
        <v>147</v>
      </c>
      <c r="F2040" s="34">
        <v>103</v>
      </c>
      <c r="G2040" s="34">
        <v>122</v>
      </c>
      <c r="H2040" s="34">
        <v>104</v>
      </c>
      <c r="I2040" s="34">
        <v>90</v>
      </c>
      <c r="J2040" s="34">
        <v>90</v>
      </c>
      <c r="K2040" s="34">
        <v>124</v>
      </c>
      <c r="L2040" s="34">
        <v>66</v>
      </c>
      <c r="M2040" s="34">
        <v>105</v>
      </c>
      <c r="N2040" s="34">
        <v>101</v>
      </c>
      <c r="O2040" s="34">
        <v>80</v>
      </c>
      <c r="P2040" s="34">
        <v>113</v>
      </c>
      <c r="Q2040" s="34">
        <v>141</v>
      </c>
      <c r="R2040" s="34">
        <v>123</v>
      </c>
      <c r="S2040" s="34">
        <v>170</v>
      </c>
      <c r="T2040" s="34">
        <v>87</v>
      </c>
      <c r="U2040" s="34">
        <v>103</v>
      </c>
      <c r="V2040" s="34">
        <v>117</v>
      </c>
      <c r="W2040" s="34">
        <v>110</v>
      </c>
      <c r="X2040" s="34">
        <v>147</v>
      </c>
      <c r="Y2040" s="34">
        <v>79</v>
      </c>
      <c r="Z2040" s="34">
        <v>136</v>
      </c>
      <c r="AA2040" s="34">
        <v>136</v>
      </c>
      <c r="AB2040" s="34">
        <v>70</v>
      </c>
      <c r="AC2040" s="34">
        <v>164</v>
      </c>
    </row>
    <row r="2041" spans="1:29" x14ac:dyDescent="0.2">
      <c r="A2041" s="34" t="s">
        <v>62534</v>
      </c>
      <c r="B2041" s="34">
        <v>163</v>
      </c>
      <c r="C2041" s="34">
        <v>108</v>
      </c>
      <c r="D2041" s="34">
        <v>161</v>
      </c>
      <c r="E2041" s="34">
        <v>119</v>
      </c>
      <c r="F2041" s="34">
        <v>141</v>
      </c>
      <c r="G2041" s="34">
        <v>104</v>
      </c>
      <c r="H2041" s="34">
        <v>130</v>
      </c>
      <c r="I2041" s="34">
        <v>110</v>
      </c>
      <c r="J2041" s="34">
        <v>129</v>
      </c>
      <c r="K2041" s="34">
        <v>138</v>
      </c>
      <c r="L2041" s="34">
        <v>89</v>
      </c>
      <c r="M2041" s="34">
        <v>134</v>
      </c>
      <c r="N2041" s="34">
        <v>139</v>
      </c>
      <c r="O2041" s="34">
        <v>139</v>
      </c>
      <c r="P2041" s="34">
        <v>130</v>
      </c>
      <c r="Q2041" s="34">
        <v>143</v>
      </c>
      <c r="R2041" s="34">
        <v>170</v>
      </c>
      <c r="S2041" s="34">
        <v>153</v>
      </c>
      <c r="T2041" s="34">
        <v>135</v>
      </c>
      <c r="U2041" s="34">
        <v>101</v>
      </c>
      <c r="V2041" s="34">
        <v>192</v>
      </c>
      <c r="W2041" s="34">
        <v>169</v>
      </c>
      <c r="X2041" s="34">
        <v>184</v>
      </c>
      <c r="Y2041" s="34">
        <v>109</v>
      </c>
      <c r="Z2041" s="34">
        <v>147</v>
      </c>
      <c r="AA2041" s="34">
        <v>101</v>
      </c>
      <c r="AB2041" s="34">
        <v>129</v>
      </c>
      <c r="AC2041" s="34">
        <v>236</v>
      </c>
    </row>
    <row r="2042" spans="1:29" x14ac:dyDescent="0.2">
      <c r="A2042" s="34" t="s">
        <v>62535</v>
      </c>
      <c r="B2042" s="34">
        <v>184</v>
      </c>
      <c r="C2042" s="34">
        <v>280</v>
      </c>
      <c r="D2042" s="34">
        <v>385</v>
      </c>
      <c r="E2042" s="34">
        <v>345</v>
      </c>
      <c r="F2042" s="34">
        <v>290</v>
      </c>
      <c r="G2042" s="34">
        <v>271</v>
      </c>
      <c r="H2042" s="34">
        <v>274</v>
      </c>
      <c r="I2042" s="34">
        <v>265</v>
      </c>
      <c r="J2042" s="34">
        <v>209</v>
      </c>
      <c r="K2042" s="34">
        <v>354</v>
      </c>
      <c r="L2042" s="34">
        <v>146</v>
      </c>
      <c r="M2042" s="34">
        <v>302</v>
      </c>
      <c r="N2042" s="34">
        <v>222</v>
      </c>
      <c r="O2042" s="34">
        <v>262</v>
      </c>
      <c r="P2042" s="34">
        <v>222</v>
      </c>
      <c r="Q2042" s="34">
        <v>265</v>
      </c>
      <c r="R2042" s="34">
        <v>251</v>
      </c>
      <c r="S2042" s="34">
        <v>367</v>
      </c>
      <c r="T2042" s="34">
        <v>177</v>
      </c>
      <c r="U2042" s="34">
        <v>220</v>
      </c>
      <c r="V2042" s="34">
        <v>307</v>
      </c>
      <c r="W2042" s="34">
        <v>289</v>
      </c>
      <c r="X2042" s="34">
        <v>320</v>
      </c>
      <c r="Y2042" s="34">
        <v>209</v>
      </c>
      <c r="Z2042" s="34">
        <v>338</v>
      </c>
      <c r="AA2042" s="34">
        <v>347</v>
      </c>
      <c r="AB2042" s="34">
        <v>181</v>
      </c>
      <c r="AC2042" s="34">
        <v>414</v>
      </c>
    </row>
    <row r="2043" spans="1:29" x14ac:dyDescent="0.2">
      <c r="A2043" s="34" t="s">
        <v>62536</v>
      </c>
      <c r="B2043" s="34">
        <v>491</v>
      </c>
      <c r="C2043" s="34">
        <v>610</v>
      </c>
      <c r="D2043" s="34">
        <v>689</v>
      </c>
      <c r="E2043" s="34">
        <v>603</v>
      </c>
      <c r="F2043" s="34">
        <v>737</v>
      </c>
      <c r="G2043" s="34">
        <v>610</v>
      </c>
      <c r="H2043" s="34">
        <v>531</v>
      </c>
      <c r="I2043" s="34">
        <v>571</v>
      </c>
      <c r="J2043" s="34">
        <v>577</v>
      </c>
      <c r="K2043" s="34">
        <v>676</v>
      </c>
      <c r="L2043" s="34">
        <v>410</v>
      </c>
      <c r="M2043" s="34">
        <v>577</v>
      </c>
      <c r="N2043" s="34">
        <v>583</v>
      </c>
      <c r="O2043" s="34">
        <v>521</v>
      </c>
      <c r="P2043" s="34">
        <v>581</v>
      </c>
      <c r="Q2043" s="34">
        <v>741</v>
      </c>
      <c r="R2043" s="34">
        <v>768</v>
      </c>
      <c r="S2043" s="34">
        <v>777</v>
      </c>
      <c r="T2043" s="34">
        <v>568</v>
      </c>
      <c r="U2043" s="34">
        <v>504</v>
      </c>
      <c r="V2043" s="34">
        <v>724</v>
      </c>
      <c r="W2043" s="34">
        <v>644</v>
      </c>
      <c r="X2043" s="34">
        <v>809</v>
      </c>
      <c r="Y2043" s="34">
        <v>585</v>
      </c>
      <c r="Z2043" s="34">
        <v>707</v>
      </c>
      <c r="AA2043" s="34">
        <v>826</v>
      </c>
      <c r="AB2043" s="34">
        <v>640</v>
      </c>
      <c r="AC2043" s="34">
        <v>946</v>
      </c>
    </row>
    <row r="2044" spans="1:29" x14ac:dyDescent="0.2">
      <c r="A2044" s="34" t="s">
        <v>62537</v>
      </c>
      <c r="B2044" s="34">
        <v>261</v>
      </c>
      <c r="C2044" s="34">
        <v>689</v>
      </c>
      <c r="D2044" s="34">
        <v>497</v>
      </c>
      <c r="E2044" s="34">
        <v>626</v>
      </c>
      <c r="F2044" s="34">
        <v>468</v>
      </c>
      <c r="G2044" s="34">
        <v>600</v>
      </c>
      <c r="H2044" s="34">
        <v>428</v>
      </c>
      <c r="I2044" s="34">
        <v>599</v>
      </c>
      <c r="J2044" s="34">
        <v>352</v>
      </c>
      <c r="K2044" s="34">
        <v>657</v>
      </c>
      <c r="L2044" s="34">
        <v>220</v>
      </c>
      <c r="M2044" s="34">
        <v>486</v>
      </c>
      <c r="N2044" s="34">
        <v>364</v>
      </c>
      <c r="O2044" s="34">
        <v>510</v>
      </c>
      <c r="P2044" s="34">
        <v>293</v>
      </c>
      <c r="Q2044" s="34">
        <v>625</v>
      </c>
      <c r="R2044" s="34">
        <v>450</v>
      </c>
      <c r="S2044" s="34">
        <v>695</v>
      </c>
      <c r="T2044" s="34">
        <v>342</v>
      </c>
      <c r="U2044" s="34">
        <v>541</v>
      </c>
      <c r="V2044" s="34">
        <v>475</v>
      </c>
      <c r="W2044" s="34">
        <v>515</v>
      </c>
      <c r="X2044" s="34">
        <v>559</v>
      </c>
      <c r="Y2044" s="34">
        <v>486</v>
      </c>
      <c r="Z2044" s="34">
        <v>456</v>
      </c>
      <c r="AA2044" s="34">
        <v>652</v>
      </c>
      <c r="AB2044" s="34">
        <v>396</v>
      </c>
      <c r="AC2044" s="34">
        <v>862</v>
      </c>
    </row>
    <row r="2045" spans="1:29" x14ac:dyDescent="0.2">
      <c r="A2045" s="34" t="s">
        <v>62538</v>
      </c>
      <c r="B2045" s="34">
        <v>144</v>
      </c>
      <c r="C2045" s="34">
        <v>247</v>
      </c>
      <c r="D2045" s="34">
        <v>221</v>
      </c>
      <c r="E2045" s="34">
        <v>312</v>
      </c>
      <c r="F2045" s="34">
        <v>211</v>
      </c>
      <c r="G2045" s="34">
        <v>260</v>
      </c>
      <c r="H2045" s="34">
        <v>185</v>
      </c>
      <c r="I2045" s="34">
        <v>274</v>
      </c>
      <c r="J2045" s="34">
        <v>167</v>
      </c>
      <c r="K2045" s="34">
        <v>289</v>
      </c>
      <c r="L2045" s="34">
        <v>109</v>
      </c>
      <c r="M2045" s="34">
        <v>182</v>
      </c>
      <c r="N2045" s="34">
        <v>142</v>
      </c>
      <c r="O2045" s="34">
        <v>193</v>
      </c>
      <c r="P2045" s="34">
        <v>149</v>
      </c>
      <c r="Q2045" s="34">
        <v>286</v>
      </c>
      <c r="R2045" s="34">
        <v>180</v>
      </c>
      <c r="S2045" s="34">
        <v>263</v>
      </c>
      <c r="T2045" s="34">
        <v>135</v>
      </c>
      <c r="U2045" s="34">
        <v>175</v>
      </c>
      <c r="V2045" s="34">
        <v>198</v>
      </c>
      <c r="W2045" s="34">
        <v>207</v>
      </c>
      <c r="X2045" s="34">
        <v>199</v>
      </c>
      <c r="Y2045" s="34">
        <v>181</v>
      </c>
      <c r="Z2045" s="34">
        <v>228</v>
      </c>
      <c r="AA2045" s="34">
        <v>280</v>
      </c>
      <c r="AB2045" s="34">
        <v>148</v>
      </c>
      <c r="AC2045" s="34">
        <v>286</v>
      </c>
    </row>
    <row r="2046" spans="1:29" x14ac:dyDescent="0.2">
      <c r="A2046" s="34" t="s">
        <v>62539</v>
      </c>
      <c r="B2046" s="34">
        <v>112</v>
      </c>
      <c r="C2046" s="34">
        <v>283</v>
      </c>
      <c r="D2046" s="34">
        <v>158</v>
      </c>
      <c r="E2046" s="34">
        <v>282</v>
      </c>
      <c r="F2046" s="34">
        <v>156</v>
      </c>
      <c r="G2046" s="34">
        <v>241</v>
      </c>
      <c r="H2046" s="34">
        <v>101</v>
      </c>
      <c r="I2046" s="34">
        <v>244</v>
      </c>
      <c r="J2046" s="34">
        <v>151</v>
      </c>
      <c r="K2046" s="34">
        <v>277</v>
      </c>
      <c r="L2046" s="34">
        <v>105</v>
      </c>
      <c r="M2046" s="34">
        <v>226</v>
      </c>
      <c r="N2046" s="34">
        <v>118</v>
      </c>
      <c r="O2046" s="34">
        <v>179</v>
      </c>
      <c r="P2046" s="34">
        <v>141</v>
      </c>
      <c r="Q2046" s="34">
        <v>323</v>
      </c>
      <c r="R2046" s="34">
        <v>171</v>
      </c>
      <c r="S2046" s="34">
        <v>307</v>
      </c>
      <c r="T2046" s="34">
        <v>131</v>
      </c>
      <c r="U2046" s="34">
        <v>248</v>
      </c>
      <c r="V2046" s="34">
        <v>170</v>
      </c>
      <c r="W2046" s="34">
        <v>242</v>
      </c>
      <c r="X2046" s="34">
        <v>192</v>
      </c>
      <c r="Y2046" s="34">
        <v>209</v>
      </c>
      <c r="Z2046" s="34">
        <v>128</v>
      </c>
      <c r="AA2046" s="34">
        <v>257</v>
      </c>
      <c r="AB2046" s="34">
        <v>145</v>
      </c>
      <c r="AC2046" s="34">
        <v>315</v>
      </c>
    </row>
    <row r="2047" spans="1:29" x14ac:dyDescent="0.2">
      <c r="A2047" s="34" t="s">
        <v>62540</v>
      </c>
      <c r="B2047" s="34">
        <v>267</v>
      </c>
      <c r="C2047" s="34">
        <v>297</v>
      </c>
      <c r="D2047" s="34">
        <v>376</v>
      </c>
      <c r="E2047" s="34">
        <v>260</v>
      </c>
      <c r="F2047" s="34">
        <v>203</v>
      </c>
      <c r="G2047" s="34">
        <v>232</v>
      </c>
      <c r="H2047" s="34">
        <v>178</v>
      </c>
      <c r="I2047" s="34">
        <v>170</v>
      </c>
      <c r="J2047" s="34">
        <v>139</v>
      </c>
      <c r="K2047" s="34">
        <v>228</v>
      </c>
      <c r="L2047" s="34">
        <v>75</v>
      </c>
      <c r="M2047" s="34">
        <v>183</v>
      </c>
      <c r="N2047" s="34">
        <v>170</v>
      </c>
      <c r="O2047" s="34">
        <v>182</v>
      </c>
      <c r="P2047" s="34">
        <v>155</v>
      </c>
      <c r="Q2047" s="34">
        <v>139</v>
      </c>
      <c r="R2047" s="34">
        <v>173</v>
      </c>
      <c r="S2047" s="34">
        <v>318</v>
      </c>
      <c r="T2047" s="34">
        <v>85</v>
      </c>
      <c r="U2047" s="34">
        <v>111</v>
      </c>
      <c r="V2047" s="34">
        <v>168</v>
      </c>
      <c r="W2047" s="34">
        <v>181</v>
      </c>
      <c r="X2047" s="34">
        <v>249</v>
      </c>
      <c r="Y2047" s="34">
        <v>86</v>
      </c>
      <c r="Z2047" s="34">
        <v>270</v>
      </c>
      <c r="AA2047" s="34">
        <v>217</v>
      </c>
      <c r="AB2047" s="34">
        <v>105</v>
      </c>
      <c r="AC2047" s="34">
        <v>328</v>
      </c>
    </row>
    <row r="2048" spans="1:29" x14ac:dyDescent="0.2">
      <c r="A2048" s="34" t="s">
        <v>62541</v>
      </c>
      <c r="B2048" s="34">
        <v>129</v>
      </c>
      <c r="C2048" s="34">
        <v>131</v>
      </c>
      <c r="D2048" s="34">
        <v>159</v>
      </c>
      <c r="E2048" s="34">
        <v>124</v>
      </c>
      <c r="F2048" s="34">
        <v>122</v>
      </c>
      <c r="G2048" s="34">
        <v>147</v>
      </c>
      <c r="H2048" s="34">
        <v>88</v>
      </c>
      <c r="I2048" s="34">
        <v>96</v>
      </c>
      <c r="J2048" s="34">
        <v>90</v>
      </c>
      <c r="K2048" s="34">
        <v>120</v>
      </c>
      <c r="L2048" s="34">
        <v>46</v>
      </c>
      <c r="M2048" s="34">
        <v>124</v>
      </c>
      <c r="N2048" s="34">
        <v>105</v>
      </c>
      <c r="O2048" s="34">
        <v>98</v>
      </c>
      <c r="P2048" s="34">
        <v>112</v>
      </c>
      <c r="Q2048" s="34">
        <v>145</v>
      </c>
      <c r="R2048" s="34">
        <v>131</v>
      </c>
      <c r="S2048" s="34">
        <v>189</v>
      </c>
      <c r="T2048" s="34">
        <v>66</v>
      </c>
      <c r="U2048" s="34">
        <v>110</v>
      </c>
      <c r="V2048" s="34">
        <v>135</v>
      </c>
      <c r="W2048" s="34">
        <v>102</v>
      </c>
      <c r="X2048" s="34">
        <v>201</v>
      </c>
      <c r="Y2048" s="34">
        <v>102</v>
      </c>
      <c r="Z2048" s="34">
        <v>181</v>
      </c>
      <c r="AA2048" s="34">
        <v>160</v>
      </c>
      <c r="AB2048" s="34">
        <v>78</v>
      </c>
      <c r="AC2048" s="34">
        <v>130</v>
      </c>
    </row>
    <row r="2049" spans="1:29" x14ac:dyDescent="0.2">
      <c r="A2049" s="34" t="s">
        <v>62542</v>
      </c>
      <c r="B2049" s="34">
        <v>177</v>
      </c>
      <c r="C2049" s="34">
        <v>245</v>
      </c>
      <c r="D2049" s="34">
        <v>319</v>
      </c>
      <c r="E2049" s="34">
        <v>307</v>
      </c>
      <c r="F2049" s="34">
        <v>266</v>
      </c>
      <c r="G2049" s="34">
        <v>342</v>
      </c>
      <c r="H2049" s="34">
        <v>208</v>
      </c>
      <c r="I2049" s="34">
        <v>242</v>
      </c>
      <c r="J2049" s="34">
        <v>186</v>
      </c>
      <c r="K2049" s="34">
        <v>289</v>
      </c>
      <c r="L2049" s="34">
        <v>124</v>
      </c>
      <c r="M2049" s="34">
        <v>246</v>
      </c>
      <c r="N2049" s="34">
        <v>199</v>
      </c>
      <c r="O2049" s="34">
        <v>229</v>
      </c>
      <c r="P2049" s="34">
        <v>190</v>
      </c>
      <c r="Q2049" s="34">
        <v>291</v>
      </c>
      <c r="R2049" s="34">
        <v>238</v>
      </c>
      <c r="S2049" s="34">
        <v>331</v>
      </c>
      <c r="T2049" s="34">
        <v>140</v>
      </c>
      <c r="U2049" s="34">
        <v>224</v>
      </c>
      <c r="V2049" s="34">
        <v>255</v>
      </c>
      <c r="W2049" s="34">
        <v>267</v>
      </c>
      <c r="X2049" s="34">
        <v>260</v>
      </c>
      <c r="Y2049" s="34">
        <v>175</v>
      </c>
      <c r="Z2049" s="34">
        <v>292</v>
      </c>
      <c r="AA2049" s="34">
        <v>293</v>
      </c>
      <c r="AB2049" s="34">
        <v>154</v>
      </c>
      <c r="AC2049" s="34">
        <v>378</v>
      </c>
    </row>
    <row r="2050" spans="1:29" x14ac:dyDescent="0.2">
      <c r="A2050" s="34" t="s">
        <v>62543</v>
      </c>
      <c r="B2050" s="34">
        <v>144</v>
      </c>
      <c r="C2050" s="34">
        <v>171</v>
      </c>
      <c r="D2050" s="34">
        <v>167</v>
      </c>
      <c r="E2050" s="34">
        <v>228</v>
      </c>
      <c r="F2050" s="34">
        <v>142</v>
      </c>
      <c r="G2050" s="34">
        <v>158</v>
      </c>
      <c r="H2050" s="34">
        <v>140</v>
      </c>
      <c r="I2050" s="34">
        <v>155</v>
      </c>
      <c r="J2050" s="34">
        <v>110</v>
      </c>
      <c r="K2050" s="34">
        <v>248</v>
      </c>
      <c r="L2050" s="34">
        <v>75</v>
      </c>
      <c r="M2050" s="34">
        <v>146</v>
      </c>
      <c r="N2050" s="34">
        <v>120</v>
      </c>
      <c r="O2050" s="34">
        <v>135</v>
      </c>
      <c r="P2050" s="34">
        <v>138</v>
      </c>
      <c r="Q2050" s="34">
        <v>194</v>
      </c>
      <c r="R2050" s="34">
        <v>115</v>
      </c>
      <c r="S2050" s="34">
        <v>231</v>
      </c>
      <c r="T2050" s="34">
        <v>104</v>
      </c>
      <c r="U2050" s="34">
        <v>125</v>
      </c>
      <c r="V2050" s="34">
        <v>148</v>
      </c>
      <c r="W2050" s="34">
        <v>147</v>
      </c>
      <c r="X2050" s="34">
        <v>148</v>
      </c>
      <c r="Y2050" s="34">
        <v>136</v>
      </c>
      <c r="Z2050" s="34">
        <v>209</v>
      </c>
      <c r="AA2050" s="34">
        <v>192</v>
      </c>
      <c r="AB2050" s="34">
        <v>125</v>
      </c>
      <c r="AC2050" s="34">
        <v>279</v>
      </c>
    </row>
    <row r="2051" spans="1:29" x14ac:dyDescent="0.2">
      <c r="A2051" s="34" t="s">
        <v>62544</v>
      </c>
      <c r="B2051" s="34">
        <v>125</v>
      </c>
      <c r="C2051" s="34">
        <v>172</v>
      </c>
      <c r="D2051" s="34">
        <v>200</v>
      </c>
      <c r="E2051" s="34">
        <v>204</v>
      </c>
      <c r="F2051" s="34">
        <v>142</v>
      </c>
      <c r="G2051" s="34">
        <v>139</v>
      </c>
      <c r="H2051" s="34">
        <v>82</v>
      </c>
      <c r="I2051" s="34">
        <v>98</v>
      </c>
      <c r="J2051" s="34">
        <v>96</v>
      </c>
      <c r="K2051" s="34">
        <v>181</v>
      </c>
      <c r="L2051" s="34">
        <v>36</v>
      </c>
      <c r="M2051" s="34">
        <v>127</v>
      </c>
      <c r="N2051" s="34">
        <v>93</v>
      </c>
      <c r="O2051" s="34">
        <v>126</v>
      </c>
      <c r="P2051" s="34">
        <v>86</v>
      </c>
      <c r="Q2051" s="34">
        <v>152</v>
      </c>
      <c r="R2051" s="34">
        <v>114</v>
      </c>
      <c r="S2051" s="34">
        <v>231</v>
      </c>
      <c r="T2051" s="34">
        <v>53</v>
      </c>
      <c r="U2051" s="34">
        <v>76</v>
      </c>
      <c r="V2051" s="34">
        <v>130</v>
      </c>
      <c r="W2051" s="34">
        <v>130</v>
      </c>
      <c r="X2051" s="34">
        <v>171</v>
      </c>
      <c r="Y2051" s="34">
        <v>97</v>
      </c>
      <c r="Z2051" s="34">
        <v>155</v>
      </c>
      <c r="AA2051" s="34">
        <v>159</v>
      </c>
      <c r="AB2051" s="34">
        <v>72</v>
      </c>
      <c r="AC2051" s="34">
        <v>209</v>
      </c>
    </row>
    <row r="2052" spans="1:29" x14ac:dyDescent="0.2">
      <c r="A2052" s="34" t="s">
        <v>62545</v>
      </c>
      <c r="B2052" s="34">
        <v>292</v>
      </c>
      <c r="C2052" s="34">
        <v>976</v>
      </c>
      <c r="D2052" s="34">
        <v>283</v>
      </c>
      <c r="E2052" s="34">
        <v>1066</v>
      </c>
      <c r="F2052" s="34">
        <v>275</v>
      </c>
      <c r="G2052" s="34">
        <v>987</v>
      </c>
      <c r="H2052" s="34">
        <v>228</v>
      </c>
      <c r="I2052" s="34">
        <v>1028</v>
      </c>
      <c r="J2052" s="34">
        <v>231</v>
      </c>
      <c r="K2052" s="34">
        <v>1001</v>
      </c>
      <c r="L2052" s="34">
        <v>231</v>
      </c>
      <c r="M2052" s="34">
        <v>862</v>
      </c>
      <c r="N2052" s="34">
        <v>207</v>
      </c>
      <c r="O2052" s="34">
        <v>908</v>
      </c>
      <c r="P2052" s="34">
        <v>299</v>
      </c>
      <c r="Q2052" s="34">
        <v>1123</v>
      </c>
      <c r="R2052" s="34">
        <v>384</v>
      </c>
      <c r="S2052" s="34">
        <v>920</v>
      </c>
      <c r="T2052" s="34">
        <v>316</v>
      </c>
      <c r="U2052" s="34">
        <v>857</v>
      </c>
      <c r="V2052" s="34">
        <v>337</v>
      </c>
      <c r="W2052" s="34">
        <v>1031</v>
      </c>
      <c r="X2052" s="34">
        <v>320</v>
      </c>
      <c r="Y2052" s="34">
        <v>884</v>
      </c>
      <c r="Z2052" s="34">
        <v>264</v>
      </c>
      <c r="AA2052" s="34">
        <v>943</v>
      </c>
      <c r="AB2052" s="34">
        <v>340</v>
      </c>
      <c r="AC2052" s="34">
        <v>1226</v>
      </c>
    </row>
    <row r="2053" spans="1:29" x14ac:dyDescent="0.2">
      <c r="A2053" s="34" t="s">
        <v>62546</v>
      </c>
      <c r="B2053" s="34">
        <v>203</v>
      </c>
      <c r="C2053" s="34">
        <v>168</v>
      </c>
      <c r="D2053" s="34">
        <v>117</v>
      </c>
      <c r="E2053" s="34">
        <v>151</v>
      </c>
      <c r="F2053" s="34">
        <v>123</v>
      </c>
      <c r="G2053" s="34">
        <v>231</v>
      </c>
      <c r="H2053" s="34">
        <v>115</v>
      </c>
      <c r="I2053" s="34">
        <v>140</v>
      </c>
      <c r="J2053" s="34">
        <v>107</v>
      </c>
      <c r="K2053" s="34">
        <v>234</v>
      </c>
      <c r="L2053" s="34">
        <v>94</v>
      </c>
      <c r="M2053" s="34">
        <v>171</v>
      </c>
      <c r="N2053" s="34">
        <v>109</v>
      </c>
      <c r="O2053" s="34">
        <v>152</v>
      </c>
      <c r="P2053" s="34">
        <v>120</v>
      </c>
      <c r="Q2053" s="34">
        <v>228</v>
      </c>
      <c r="R2053" s="34">
        <v>159</v>
      </c>
      <c r="S2053" s="34">
        <v>211</v>
      </c>
      <c r="T2053" s="34">
        <v>149</v>
      </c>
      <c r="U2053" s="34">
        <v>192</v>
      </c>
      <c r="V2053" s="34">
        <v>139</v>
      </c>
      <c r="W2053" s="34">
        <v>207</v>
      </c>
      <c r="X2053" s="34">
        <v>173</v>
      </c>
      <c r="Y2053" s="34">
        <v>196</v>
      </c>
      <c r="Z2053" s="34">
        <v>104</v>
      </c>
      <c r="AA2053" s="34">
        <v>212</v>
      </c>
      <c r="AB2053" s="34">
        <v>133</v>
      </c>
      <c r="AC2053" s="34">
        <v>238</v>
      </c>
    </row>
    <row r="2054" spans="1:29" x14ac:dyDescent="0.2">
      <c r="A2054" s="34" t="s">
        <v>62547</v>
      </c>
      <c r="B2054" s="34">
        <v>217</v>
      </c>
      <c r="C2054" s="34">
        <v>408</v>
      </c>
      <c r="D2054" s="34">
        <v>295</v>
      </c>
      <c r="E2054" s="34">
        <v>453</v>
      </c>
      <c r="F2054" s="34">
        <v>296</v>
      </c>
      <c r="G2054" s="34">
        <v>399</v>
      </c>
      <c r="H2054" s="34">
        <v>224</v>
      </c>
      <c r="I2054" s="34">
        <v>309</v>
      </c>
      <c r="J2054" s="34">
        <v>206</v>
      </c>
      <c r="K2054" s="34">
        <v>376</v>
      </c>
      <c r="L2054" s="34">
        <v>167</v>
      </c>
      <c r="M2054" s="34">
        <v>277</v>
      </c>
      <c r="N2054" s="34">
        <v>208</v>
      </c>
      <c r="O2054" s="34">
        <v>306</v>
      </c>
      <c r="P2054" s="34">
        <v>186</v>
      </c>
      <c r="Q2054" s="34">
        <v>390</v>
      </c>
      <c r="R2054" s="34">
        <v>248</v>
      </c>
      <c r="S2054" s="34">
        <v>400</v>
      </c>
      <c r="T2054" s="34">
        <v>196</v>
      </c>
      <c r="U2054" s="34">
        <v>260</v>
      </c>
      <c r="V2054" s="34">
        <v>264</v>
      </c>
      <c r="W2054" s="34">
        <v>277</v>
      </c>
      <c r="X2054" s="34">
        <v>389</v>
      </c>
      <c r="Y2054" s="34">
        <v>261</v>
      </c>
      <c r="Z2054" s="34">
        <v>291</v>
      </c>
      <c r="AA2054" s="34">
        <v>394</v>
      </c>
      <c r="AB2054" s="34">
        <v>203</v>
      </c>
      <c r="AC2054" s="34">
        <v>460</v>
      </c>
    </row>
    <row r="2055" spans="1:29" x14ac:dyDescent="0.2">
      <c r="A2055" s="34" t="s">
        <v>62548</v>
      </c>
      <c r="B2055" s="34">
        <v>222</v>
      </c>
      <c r="C2055" s="34">
        <v>219</v>
      </c>
      <c r="D2055" s="34">
        <v>232</v>
      </c>
      <c r="E2055" s="34">
        <v>199</v>
      </c>
      <c r="F2055" s="34">
        <v>233</v>
      </c>
      <c r="G2055" s="34">
        <v>248</v>
      </c>
      <c r="H2055" s="34">
        <v>214</v>
      </c>
      <c r="I2055" s="34">
        <v>225</v>
      </c>
      <c r="J2055" s="34">
        <v>186</v>
      </c>
      <c r="K2055" s="34">
        <v>269</v>
      </c>
      <c r="L2055" s="34">
        <v>122</v>
      </c>
      <c r="M2055" s="34">
        <v>183</v>
      </c>
      <c r="N2055" s="34">
        <v>193</v>
      </c>
      <c r="O2055" s="34">
        <v>186</v>
      </c>
      <c r="P2055" s="34">
        <v>175</v>
      </c>
      <c r="Q2055" s="34">
        <v>259</v>
      </c>
      <c r="R2055" s="34">
        <v>222</v>
      </c>
      <c r="S2055" s="34">
        <v>274</v>
      </c>
      <c r="T2055" s="34">
        <v>187</v>
      </c>
      <c r="U2055" s="34">
        <v>171</v>
      </c>
      <c r="V2055" s="34">
        <v>274</v>
      </c>
      <c r="W2055" s="34">
        <v>246</v>
      </c>
      <c r="X2055" s="34">
        <v>303</v>
      </c>
      <c r="Y2055" s="34">
        <v>188</v>
      </c>
      <c r="Z2055" s="34">
        <v>270</v>
      </c>
      <c r="AA2055" s="34">
        <v>286</v>
      </c>
      <c r="AB2055" s="34">
        <v>220</v>
      </c>
      <c r="AC2055" s="34">
        <v>353</v>
      </c>
    </row>
    <row r="2056" spans="1:29" x14ac:dyDescent="0.2">
      <c r="A2056" s="34" t="s">
        <v>62549</v>
      </c>
      <c r="B2056" s="34">
        <v>366</v>
      </c>
      <c r="C2056" s="34">
        <v>565</v>
      </c>
      <c r="D2056" s="34">
        <v>581</v>
      </c>
      <c r="E2056" s="34">
        <v>530</v>
      </c>
      <c r="F2056" s="34">
        <v>459</v>
      </c>
      <c r="G2056" s="34">
        <v>436</v>
      </c>
      <c r="H2056" s="34">
        <v>360</v>
      </c>
      <c r="I2056" s="34">
        <v>467</v>
      </c>
      <c r="J2056" s="34">
        <v>291</v>
      </c>
      <c r="K2056" s="34">
        <v>511</v>
      </c>
      <c r="L2056" s="34">
        <v>161</v>
      </c>
      <c r="M2056" s="34">
        <v>406</v>
      </c>
      <c r="N2056" s="34">
        <v>386</v>
      </c>
      <c r="O2056" s="34">
        <v>365</v>
      </c>
      <c r="P2056" s="34">
        <v>340</v>
      </c>
      <c r="Q2056" s="34">
        <v>455</v>
      </c>
      <c r="R2056" s="34">
        <v>357</v>
      </c>
      <c r="S2056" s="34">
        <v>630</v>
      </c>
      <c r="T2056" s="34">
        <v>259</v>
      </c>
      <c r="U2056" s="34">
        <v>335</v>
      </c>
      <c r="V2056" s="34">
        <v>435</v>
      </c>
      <c r="W2056" s="34">
        <v>388</v>
      </c>
      <c r="X2056" s="34">
        <v>500</v>
      </c>
      <c r="Y2056" s="34">
        <v>290</v>
      </c>
      <c r="Z2056" s="34">
        <v>566</v>
      </c>
      <c r="AA2056" s="34">
        <v>587</v>
      </c>
      <c r="AB2056" s="34">
        <v>270</v>
      </c>
      <c r="AC2056" s="34">
        <v>709</v>
      </c>
    </row>
    <row r="2057" spans="1:29" x14ac:dyDescent="0.2">
      <c r="A2057" s="34" t="s">
        <v>62550</v>
      </c>
      <c r="B2057" s="34">
        <v>62</v>
      </c>
      <c r="C2057" s="34">
        <v>94</v>
      </c>
      <c r="D2057" s="34">
        <v>130</v>
      </c>
      <c r="E2057" s="34">
        <v>109</v>
      </c>
      <c r="F2057" s="34">
        <v>105</v>
      </c>
      <c r="G2057" s="34">
        <v>118</v>
      </c>
      <c r="H2057" s="34">
        <v>60</v>
      </c>
      <c r="I2057" s="34">
        <v>93</v>
      </c>
      <c r="J2057" s="34">
        <v>74</v>
      </c>
      <c r="K2057" s="34">
        <v>109</v>
      </c>
      <c r="L2057" s="34">
        <v>49</v>
      </c>
      <c r="M2057" s="34">
        <v>91</v>
      </c>
      <c r="N2057" s="34">
        <v>71</v>
      </c>
      <c r="O2057" s="34">
        <v>68</v>
      </c>
      <c r="P2057" s="34">
        <v>59</v>
      </c>
      <c r="Q2057" s="34">
        <v>109</v>
      </c>
      <c r="R2057" s="34">
        <v>79</v>
      </c>
      <c r="S2057" s="34">
        <v>141</v>
      </c>
      <c r="T2057" s="34">
        <v>62</v>
      </c>
      <c r="U2057" s="34">
        <v>60</v>
      </c>
      <c r="V2057" s="34">
        <v>93</v>
      </c>
      <c r="W2057" s="34">
        <v>70</v>
      </c>
      <c r="X2057" s="34">
        <v>133</v>
      </c>
      <c r="Y2057" s="34">
        <v>99</v>
      </c>
      <c r="Z2057" s="34">
        <v>121</v>
      </c>
      <c r="AA2057" s="34">
        <v>119</v>
      </c>
      <c r="AB2057" s="34">
        <v>80</v>
      </c>
      <c r="AC2057" s="34">
        <v>148</v>
      </c>
    </row>
    <row r="2058" spans="1:29" x14ac:dyDescent="0.2">
      <c r="A2058" s="34" t="s">
        <v>62551</v>
      </c>
      <c r="B2058" s="34">
        <v>135</v>
      </c>
      <c r="C2058" s="34">
        <v>153</v>
      </c>
      <c r="D2058" s="34">
        <v>147</v>
      </c>
      <c r="E2058" s="34">
        <v>197</v>
      </c>
      <c r="F2058" s="34">
        <v>139</v>
      </c>
      <c r="G2058" s="34">
        <v>220</v>
      </c>
      <c r="H2058" s="34">
        <v>123</v>
      </c>
      <c r="I2058" s="34">
        <v>153</v>
      </c>
      <c r="J2058" s="34">
        <v>95</v>
      </c>
      <c r="K2058" s="34">
        <v>147</v>
      </c>
      <c r="L2058" s="34">
        <v>92</v>
      </c>
      <c r="M2058" s="34">
        <v>116</v>
      </c>
      <c r="N2058" s="34">
        <v>99</v>
      </c>
      <c r="O2058" s="34">
        <v>139</v>
      </c>
      <c r="P2058" s="34">
        <v>94</v>
      </c>
      <c r="Q2058" s="34">
        <v>168</v>
      </c>
      <c r="R2058" s="34">
        <v>121</v>
      </c>
      <c r="S2058" s="34">
        <v>189</v>
      </c>
      <c r="T2058" s="34">
        <v>87</v>
      </c>
      <c r="U2058" s="34">
        <v>71</v>
      </c>
      <c r="V2058" s="34">
        <v>129</v>
      </c>
      <c r="W2058" s="34">
        <v>144</v>
      </c>
      <c r="X2058" s="34">
        <v>157</v>
      </c>
      <c r="Y2058" s="34">
        <v>104</v>
      </c>
      <c r="Z2058" s="34">
        <v>158</v>
      </c>
      <c r="AA2058" s="34">
        <v>182</v>
      </c>
      <c r="AB2058" s="34">
        <v>97</v>
      </c>
      <c r="AC2058" s="34">
        <v>219</v>
      </c>
    </row>
    <row r="2059" spans="1:29" x14ac:dyDescent="0.2">
      <c r="A2059" s="34" t="s">
        <v>62552</v>
      </c>
      <c r="B2059" s="34">
        <v>252</v>
      </c>
      <c r="C2059" s="34">
        <v>259</v>
      </c>
      <c r="D2059" s="34">
        <v>268</v>
      </c>
      <c r="E2059" s="34">
        <v>366</v>
      </c>
      <c r="F2059" s="34">
        <v>257</v>
      </c>
      <c r="G2059" s="34">
        <v>358</v>
      </c>
      <c r="H2059" s="34">
        <v>252</v>
      </c>
      <c r="I2059" s="34">
        <v>269</v>
      </c>
      <c r="J2059" s="34">
        <v>218</v>
      </c>
      <c r="K2059" s="34">
        <v>292</v>
      </c>
      <c r="L2059" s="34">
        <v>193</v>
      </c>
      <c r="M2059" s="34">
        <v>294</v>
      </c>
      <c r="N2059" s="34">
        <v>226</v>
      </c>
      <c r="O2059" s="34">
        <v>246</v>
      </c>
      <c r="P2059" s="34">
        <v>228</v>
      </c>
      <c r="Q2059" s="34">
        <v>380</v>
      </c>
      <c r="R2059" s="34">
        <v>239</v>
      </c>
      <c r="S2059" s="34">
        <v>352</v>
      </c>
      <c r="T2059" s="34">
        <v>204</v>
      </c>
      <c r="U2059" s="34">
        <v>228</v>
      </c>
      <c r="V2059" s="34">
        <v>311</v>
      </c>
      <c r="W2059" s="34">
        <v>358</v>
      </c>
      <c r="X2059" s="34">
        <v>330</v>
      </c>
      <c r="Y2059" s="34">
        <v>324</v>
      </c>
      <c r="Z2059" s="34">
        <v>277</v>
      </c>
      <c r="AA2059" s="34">
        <v>318</v>
      </c>
      <c r="AB2059" s="34">
        <v>252</v>
      </c>
      <c r="AC2059" s="34">
        <v>515</v>
      </c>
    </row>
    <row r="2060" spans="1:29" x14ac:dyDescent="0.2">
      <c r="A2060" s="34" t="s">
        <v>62553</v>
      </c>
      <c r="B2060" s="34">
        <v>158</v>
      </c>
      <c r="C2060" s="34">
        <v>136</v>
      </c>
      <c r="D2060" s="34">
        <v>155</v>
      </c>
      <c r="E2060" s="34">
        <v>141</v>
      </c>
      <c r="F2060" s="34">
        <v>112</v>
      </c>
      <c r="G2060" s="34">
        <v>183</v>
      </c>
      <c r="H2060" s="34">
        <v>71</v>
      </c>
      <c r="I2060" s="34">
        <v>152</v>
      </c>
      <c r="J2060" s="34">
        <v>99</v>
      </c>
      <c r="K2060" s="34">
        <v>142</v>
      </c>
      <c r="L2060" s="34">
        <v>52</v>
      </c>
      <c r="M2060" s="34">
        <v>122</v>
      </c>
      <c r="N2060" s="34">
        <v>79</v>
      </c>
      <c r="O2060" s="34">
        <v>107</v>
      </c>
      <c r="P2060" s="34">
        <v>99</v>
      </c>
      <c r="Q2060" s="34">
        <v>142</v>
      </c>
      <c r="R2060" s="34">
        <v>94</v>
      </c>
      <c r="S2060" s="34">
        <v>179</v>
      </c>
      <c r="T2060" s="34">
        <v>96</v>
      </c>
      <c r="U2060" s="34">
        <v>106</v>
      </c>
      <c r="V2060" s="34">
        <v>123</v>
      </c>
      <c r="W2060" s="34">
        <v>136</v>
      </c>
      <c r="X2060" s="34">
        <v>159</v>
      </c>
      <c r="Y2060" s="34">
        <v>87</v>
      </c>
      <c r="Z2060" s="34">
        <v>104</v>
      </c>
      <c r="AA2060" s="34">
        <v>161</v>
      </c>
      <c r="AB2060" s="34">
        <v>105</v>
      </c>
      <c r="AC2060" s="34">
        <v>196</v>
      </c>
    </row>
    <row r="2061" spans="1:29" x14ac:dyDescent="0.2">
      <c r="A2061" s="34" t="s">
        <v>62554</v>
      </c>
      <c r="B2061" s="34">
        <v>114</v>
      </c>
      <c r="C2061" s="34">
        <v>238</v>
      </c>
      <c r="D2061" s="34">
        <v>209</v>
      </c>
      <c r="E2061" s="34">
        <v>215</v>
      </c>
      <c r="F2061" s="34">
        <v>141</v>
      </c>
      <c r="G2061" s="34">
        <v>207</v>
      </c>
      <c r="H2061" s="34">
        <v>123</v>
      </c>
      <c r="I2061" s="34">
        <v>152</v>
      </c>
      <c r="J2061" s="34">
        <v>171</v>
      </c>
      <c r="K2061" s="34">
        <v>228</v>
      </c>
      <c r="L2061" s="34">
        <v>62</v>
      </c>
      <c r="M2061" s="34">
        <v>162</v>
      </c>
      <c r="N2061" s="34">
        <v>128</v>
      </c>
      <c r="O2061" s="34">
        <v>142</v>
      </c>
      <c r="P2061" s="34">
        <v>133</v>
      </c>
      <c r="Q2061" s="34">
        <v>204</v>
      </c>
      <c r="R2061" s="34">
        <v>145</v>
      </c>
      <c r="S2061" s="34">
        <v>260</v>
      </c>
      <c r="T2061" s="34">
        <v>84</v>
      </c>
      <c r="U2061" s="34">
        <v>154</v>
      </c>
      <c r="V2061" s="34">
        <v>169</v>
      </c>
      <c r="W2061" s="34">
        <v>145</v>
      </c>
      <c r="X2061" s="34">
        <v>176</v>
      </c>
      <c r="Y2061" s="34">
        <v>135</v>
      </c>
      <c r="Z2061" s="34">
        <v>161</v>
      </c>
      <c r="AA2061" s="34">
        <v>194</v>
      </c>
      <c r="AB2061" s="34">
        <v>117</v>
      </c>
      <c r="AC2061" s="34">
        <v>288</v>
      </c>
    </row>
    <row r="2062" spans="1:29" x14ac:dyDescent="0.2">
      <c r="A2062" s="34" t="s">
        <v>62555</v>
      </c>
      <c r="B2062" s="34">
        <v>262</v>
      </c>
      <c r="C2062" s="34">
        <v>397</v>
      </c>
      <c r="D2062" s="34">
        <v>451</v>
      </c>
      <c r="E2062" s="34">
        <v>366</v>
      </c>
      <c r="F2062" s="34">
        <v>241</v>
      </c>
      <c r="G2062" s="34">
        <v>362</v>
      </c>
      <c r="H2062" s="34">
        <v>228</v>
      </c>
      <c r="I2062" s="34">
        <v>303</v>
      </c>
      <c r="J2062" s="34">
        <v>180</v>
      </c>
      <c r="K2062" s="34">
        <v>371</v>
      </c>
      <c r="L2062" s="34">
        <v>121</v>
      </c>
      <c r="M2062" s="34">
        <v>264</v>
      </c>
      <c r="N2062" s="34">
        <v>220</v>
      </c>
      <c r="O2062" s="34">
        <v>263</v>
      </c>
      <c r="P2062" s="34">
        <v>187</v>
      </c>
      <c r="Q2062" s="34">
        <v>263</v>
      </c>
      <c r="R2062" s="34">
        <v>213</v>
      </c>
      <c r="S2062" s="34">
        <v>407</v>
      </c>
      <c r="T2062" s="34">
        <v>125</v>
      </c>
      <c r="U2062" s="34">
        <v>190</v>
      </c>
      <c r="V2062" s="34">
        <v>254</v>
      </c>
      <c r="W2062" s="34">
        <v>311</v>
      </c>
      <c r="X2062" s="34">
        <v>301</v>
      </c>
      <c r="Y2062" s="34">
        <v>182</v>
      </c>
      <c r="Z2062" s="34">
        <v>361</v>
      </c>
      <c r="AA2062" s="34">
        <v>355</v>
      </c>
      <c r="AB2062" s="34">
        <v>171</v>
      </c>
      <c r="AC2062" s="34">
        <v>496</v>
      </c>
    </row>
    <row r="2063" spans="1:29" x14ac:dyDescent="0.2">
      <c r="A2063" s="34" t="s">
        <v>62556</v>
      </c>
      <c r="B2063" s="34">
        <v>195</v>
      </c>
      <c r="C2063" s="34">
        <v>399</v>
      </c>
      <c r="D2063" s="34">
        <v>343</v>
      </c>
      <c r="E2063" s="34">
        <v>431</v>
      </c>
      <c r="F2063" s="34">
        <v>345</v>
      </c>
      <c r="G2063" s="34">
        <v>306</v>
      </c>
      <c r="H2063" s="34">
        <v>271</v>
      </c>
      <c r="I2063" s="34">
        <v>391</v>
      </c>
      <c r="J2063" s="34">
        <v>258</v>
      </c>
      <c r="K2063" s="34">
        <v>405</v>
      </c>
      <c r="L2063" s="34">
        <v>230</v>
      </c>
      <c r="M2063" s="34">
        <v>328</v>
      </c>
      <c r="N2063" s="34">
        <v>250</v>
      </c>
      <c r="O2063" s="34">
        <v>369</v>
      </c>
      <c r="P2063" s="34">
        <v>283</v>
      </c>
      <c r="Q2063" s="34">
        <v>424</v>
      </c>
      <c r="R2063" s="34">
        <v>381</v>
      </c>
      <c r="S2063" s="34">
        <v>457</v>
      </c>
      <c r="T2063" s="34">
        <v>297</v>
      </c>
      <c r="U2063" s="34">
        <v>379</v>
      </c>
      <c r="V2063" s="34">
        <v>339</v>
      </c>
      <c r="W2063" s="34">
        <v>428</v>
      </c>
      <c r="X2063" s="34">
        <v>366</v>
      </c>
      <c r="Y2063" s="34">
        <v>434</v>
      </c>
      <c r="Z2063" s="34">
        <v>285</v>
      </c>
      <c r="AA2063" s="34">
        <v>526</v>
      </c>
      <c r="AB2063" s="34">
        <v>330</v>
      </c>
      <c r="AC2063" s="34">
        <v>535</v>
      </c>
    </row>
    <row r="2064" spans="1:29" x14ac:dyDescent="0.2">
      <c r="A2064" s="34" t="s">
        <v>62557</v>
      </c>
      <c r="B2064" s="34">
        <v>214</v>
      </c>
      <c r="C2064" s="34">
        <v>218</v>
      </c>
      <c r="D2064" s="34">
        <v>301</v>
      </c>
      <c r="E2064" s="34">
        <v>257</v>
      </c>
      <c r="F2064" s="34">
        <v>250</v>
      </c>
      <c r="G2064" s="34">
        <v>233</v>
      </c>
      <c r="H2064" s="34">
        <v>233</v>
      </c>
      <c r="I2064" s="34">
        <v>258</v>
      </c>
      <c r="J2064" s="34">
        <v>223</v>
      </c>
      <c r="K2064" s="34">
        <v>257</v>
      </c>
      <c r="L2064" s="34">
        <v>171</v>
      </c>
      <c r="M2064" s="34">
        <v>198</v>
      </c>
      <c r="N2064" s="34">
        <v>231</v>
      </c>
      <c r="O2064" s="34">
        <v>223</v>
      </c>
      <c r="P2064" s="34">
        <v>233</v>
      </c>
      <c r="Q2064" s="34">
        <v>298</v>
      </c>
      <c r="R2064" s="34">
        <v>286</v>
      </c>
      <c r="S2064" s="34">
        <v>315</v>
      </c>
      <c r="T2064" s="34">
        <v>200</v>
      </c>
      <c r="U2064" s="34">
        <v>238</v>
      </c>
      <c r="V2064" s="34">
        <v>301</v>
      </c>
      <c r="W2064" s="34">
        <v>246</v>
      </c>
      <c r="X2064" s="34">
        <v>274</v>
      </c>
      <c r="Y2064" s="34">
        <v>252</v>
      </c>
      <c r="Z2064" s="34">
        <v>275</v>
      </c>
      <c r="AA2064" s="34">
        <v>314</v>
      </c>
      <c r="AB2064" s="34">
        <v>244</v>
      </c>
      <c r="AC2064" s="34">
        <v>458</v>
      </c>
    </row>
    <row r="2065" spans="1:29" x14ac:dyDescent="0.2">
      <c r="A2065" s="34" t="s">
        <v>62558</v>
      </c>
      <c r="B2065" s="34">
        <v>106</v>
      </c>
      <c r="C2065" s="34">
        <v>171</v>
      </c>
      <c r="D2065" s="34">
        <v>146</v>
      </c>
      <c r="E2065" s="34">
        <v>154</v>
      </c>
      <c r="F2065" s="34">
        <v>150</v>
      </c>
      <c r="G2065" s="34">
        <v>144</v>
      </c>
      <c r="H2065" s="34">
        <v>140</v>
      </c>
      <c r="I2065" s="34">
        <v>162</v>
      </c>
      <c r="J2065" s="34">
        <v>112</v>
      </c>
      <c r="K2065" s="34">
        <v>245</v>
      </c>
      <c r="L2065" s="34">
        <v>87</v>
      </c>
      <c r="M2065" s="34">
        <v>104</v>
      </c>
      <c r="N2065" s="34">
        <v>129</v>
      </c>
      <c r="O2065" s="34">
        <v>168</v>
      </c>
      <c r="P2065" s="34">
        <v>120</v>
      </c>
      <c r="Q2065" s="34">
        <v>179</v>
      </c>
      <c r="R2065" s="34">
        <v>153</v>
      </c>
      <c r="S2065" s="34">
        <v>220</v>
      </c>
      <c r="T2065" s="34">
        <v>102</v>
      </c>
      <c r="U2065" s="34">
        <v>127</v>
      </c>
      <c r="V2065" s="34">
        <v>146</v>
      </c>
      <c r="W2065" s="34">
        <v>157</v>
      </c>
      <c r="X2065" s="34">
        <v>170</v>
      </c>
      <c r="Y2065" s="34">
        <v>94</v>
      </c>
      <c r="Z2065" s="34">
        <v>229</v>
      </c>
      <c r="AA2065" s="34">
        <v>159</v>
      </c>
      <c r="AB2065" s="34">
        <v>96</v>
      </c>
      <c r="AC2065" s="34">
        <v>181</v>
      </c>
    </row>
    <row r="2066" spans="1:29" x14ac:dyDescent="0.2">
      <c r="A2066" s="34" t="s">
        <v>62559</v>
      </c>
      <c r="B2066" s="34">
        <v>86</v>
      </c>
      <c r="C2066" s="34">
        <v>115</v>
      </c>
      <c r="D2066" s="34">
        <v>154</v>
      </c>
      <c r="E2066" s="34">
        <v>132</v>
      </c>
      <c r="F2066" s="34">
        <v>134</v>
      </c>
      <c r="G2066" s="34">
        <v>126</v>
      </c>
      <c r="H2066" s="34">
        <v>133</v>
      </c>
      <c r="I2066" s="34">
        <v>121</v>
      </c>
      <c r="J2066" s="34">
        <v>97</v>
      </c>
      <c r="K2066" s="34">
        <v>116</v>
      </c>
      <c r="L2066" s="34">
        <v>52</v>
      </c>
      <c r="M2066" s="34">
        <v>104</v>
      </c>
      <c r="N2066" s="34">
        <v>68</v>
      </c>
      <c r="O2066" s="34">
        <v>90</v>
      </c>
      <c r="P2066" s="34">
        <v>108</v>
      </c>
      <c r="Q2066" s="34">
        <v>126</v>
      </c>
      <c r="R2066" s="34">
        <v>101</v>
      </c>
      <c r="S2066" s="34">
        <v>182</v>
      </c>
      <c r="T2066" s="34">
        <v>81</v>
      </c>
      <c r="U2066" s="34">
        <v>95</v>
      </c>
      <c r="V2066" s="34">
        <v>176</v>
      </c>
      <c r="W2066" s="34">
        <v>106</v>
      </c>
      <c r="X2066" s="34">
        <v>154</v>
      </c>
      <c r="Y2066" s="34">
        <v>94</v>
      </c>
      <c r="Z2066" s="34">
        <v>98</v>
      </c>
      <c r="AA2066" s="34">
        <v>167</v>
      </c>
      <c r="AB2066" s="34">
        <v>77</v>
      </c>
      <c r="AC2066" s="34">
        <v>186</v>
      </c>
    </row>
    <row r="2067" spans="1:29" x14ac:dyDescent="0.2">
      <c r="A2067" s="34" t="s">
        <v>62560</v>
      </c>
      <c r="B2067" s="34">
        <v>281</v>
      </c>
      <c r="C2067" s="34">
        <v>363</v>
      </c>
      <c r="D2067" s="34">
        <v>439</v>
      </c>
      <c r="E2067" s="34">
        <v>381</v>
      </c>
      <c r="F2067" s="34">
        <v>440</v>
      </c>
      <c r="G2067" s="34">
        <v>353</v>
      </c>
      <c r="H2067" s="34">
        <v>340</v>
      </c>
      <c r="I2067" s="34">
        <v>334</v>
      </c>
      <c r="J2067" s="34">
        <v>266</v>
      </c>
      <c r="K2067" s="34">
        <v>471</v>
      </c>
      <c r="L2067" s="34">
        <v>159</v>
      </c>
      <c r="M2067" s="34">
        <v>311</v>
      </c>
      <c r="N2067" s="34">
        <v>269</v>
      </c>
      <c r="O2067" s="34">
        <v>315</v>
      </c>
      <c r="P2067" s="34">
        <v>280</v>
      </c>
      <c r="Q2067" s="34">
        <v>425</v>
      </c>
      <c r="R2067" s="34">
        <v>300</v>
      </c>
      <c r="S2067" s="34">
        <v>495</v>
      </c>
      <c r="T2067" s="34">
        <v>228</v>
      </c>
      <c r="U2067" s="34">
        <v>309</v>
      </c>
      <c r="V2067" s="34">
        <v>422</v>
      </c>
      <c r="W2067" s="34">
        <v>384</v>
      </c>
      <c r="X2067" s="34">
        <v>458</v>
      </c>
      <c r="Y2067" s="34">
        <v>301</v>
      </c>
      <c r="Z2067" s="34">
        <v>469</v>
      </c>
      <c r="AA2067" s="34">
        <v>518</v>
      </c>
      <c r="AB2067" s="34">
        <v>299</v>
      </c>
      <c r="AC2067" s="34">
        <v>672</v>
      </c>
    </row>
    <row r="2068" spans="1:29" x14ac:dyDescent="0.2">
      <c r="A2068" s="34" t="s">
        <v>62561</v>
      </c>
      <c r="B2068" s="34">
        <v>109</v>
      </c>
      <c r="C2068" s="34">
        <v>130</v>
      </c>
      <c r="D2068" s="34">
        <v>194</v>
      </c>
      <c r="E2068" s="34">
        <v>142</v>
      </c>
      <c r="F2068" s="34">
        <v>137</v>
      </c>
      <c r="G2068" s="34">
        <v>175</v>
      </c>
      <c r="H2068" s="34">
        <v>103</v>
      </c>
      <c r="I2068" s="34">
        <v>121</v>
      </c>
      <c r="J2068" s="34">
        <v>84</v>
      </c>
      <c r="K2068" s="34">
        <v>188</v>
      </c>
      <c r="L2068" s="34">
        <v>51</v>
      </c>
      <c r="M2068" s="34">
        <v>116</v>
      </c>
      <c r="N2068" s="34">
        <v>116</v>
      </c>
      <c r="O2068" s="34">
        <v>81</v>
      </c>
      <c r="P2068" s="34">
        <v>99</v>
      </c>
      <c r="Q2068" s="34">
        <v>134</v>
      </c>
      <c r="R2068" s="34">
        <v>132</v>
      </c>
      <c r="S2068" s="34">
        <v>183</v>
      </c>
      <c r="T2068" s="34">
        <v>86</v>
      </c>
      <c r="U2068" s="34">
        <v>80</v>
      </c>
      <c r="V2068" s="34">
        <v>153</v>
      </c>
      <c r="W2068" s="34">
        <v>114</v>
      </c>
      <c r="X2068" s="34">
        <v>157</v>
      </c>
      <c r="Y2068" s="34">
        <v>66</v>
      </c>
      <c r="Z2068" s="34">
        <v>138</v>
      </c>
      <c r="AA2068" s="34">
        <v>169</v>
      </c>
      <c r="AB2068" s="34">
        <v>90</v>
      </c>
      <c r="AC2068" s="34">
        <v>171</v>
      </c>
    </row>
    <row r="2069" spans="1:29" x14ac:dyDescent="0.2">
      <c r="A2069" s="34" t="s">
        <v>62562</v>
      </c>
      <c r="B2069" s="34">
        <v>267</v>
      </c>
      <c r="C2069" s="34">
        <v>473</v>
      </c>
      <c r="D2069" s="34">
        <v>476</v>
      </c>
      <c r="E2069" s="34">
        <v>528</v>
      </c>
      <c r="F2069" s="34">
        <v>520</v>
      </c>
      <c r="G2069" s="34">
        <v>621</v>
      </c>
      <c r="H2069" s="34">
        <v>450</v>
      </c>
      <c r="I2069" s="34">
        <v>473</v>
      </c>
      <c r="J2069" s="34">
        <v>418</v>
      </c>
      <c r="K2069" s="34">
        <v>568</v>
      </c>
      <c r="L2069" s="34">
        <v>308</v>
      </c>
      <c r="M2069" s="34">
        <v>474</v>
      </c>
      <c r="N2069" s="34">
        <v>412</v>
      </c>
      <c r="O2069" s="34">
        <v>478</v>
      </c>
      <c r="P2069" s="34">
        <v>411</v>
      </c>
      <c r="Q2069" s="34">
        <v>670</v>
      </c>
      <c r="R2069" s="34">
        <v>548</v>
      </c>
      <c r="S2069" s="34">
        <v>673</v>
      </c>
      <c r="T2069" s="34">
        <v>510</v>
      </c>
      <c r="U2069" s="34">
        <v>494</v>
      </c>
      <c r="V2069" s="34">
        <v>561</v>
      </c>
      <c r="W2069" s="34">
        <v>536</v>
      </c>
      <c r="X2069" s="34">
        <v>731</v>
      </c>
      <c r="Y2069" s="34">
        <v>499</v>
      </c>
      <c r="Z2069" s="34">
        <v>563</v>
      </c>
      <c r="AA2069" s="34">
        <v>576</v>
      </c>
      <c r="AB2069" s="34">
        <v>517</v>
      </c>
      <c r="AC2069" s="34">
        <v>865</v>
      </c>
    </row>
    <row r="2070" spans="1:29" x14ac:dyDescent="0.2">
      <c r="A2070" s="34" t="s">
        <v>62563</v>
      </c>
      <c r="B2070" s="34">
        <v>194</v>
      </c>
      <c r="C2070" s="34">
        <v>317</v>
      </c>
      <c r="D2070" s="34">
        <v>359</v>
      </c>
      <c r="E2070" s="34">
        <v>333</v>
      </c>
      <c r="F2070" s="34">
        <v>274</v>
      </c>
      <c r="G2070" s="34">
        <v>357</v>
      </c>
      <c r="H2070" s="34">
        <v>200</v>
      </c>
      <c r="I2070" s="34">
        <v>304</v>
      </c>
      <c r="J2070" s="34">
        <v>181</v>
      </c>
      <c r="K2070" s="34">
        <v>375</v>
      </c>
      <c r="L2070" s="34">
        <v>85</v>
      </c>
      <c r="M2070" s="34">
        <v>262</v>
      </c>
      <c r="N2070" s="34">
        <v>206</v>
      </c>
      <c r="O2070" s="34">
        <v>243</v>
      </c>
      <c r="P2070" s="34">
        <v>179</v>
      </c>
      <c r="Q2070" s="34">
        <v>335</v>
      </c>
      <c r="R2070" s="34">
        <v>248</v>
      </c>
      <c r="S2070" s="34">
        <v>386</v>
      </c>
      <c r="T2070" s="34">
        <v>132</v>
      </c>
      <c r="U2070" s="34">
        <v>182</v>
      </c>
      <c r="V2070" s="34">
        <v>250</v>
      </c>
      <c r="W2070" s="34">
        <v>230</v>
      </c>
      <c r="X2070" s="34">
        <v>321</v>
      </c>
      <c r="Y2070" s="34">
        <v>187</v>
      </c>
      <c r="Z2070" s="34">
        <v>331</v>
      </c>
      <c r="AA2070" s="34">
        <v>354</v>
      </c>
      <c r="AB2070" s="34">
        <v>177</v>
      </c>
      <c r="AC2070" s="34">
        <v>441</v>
      </c>
    </row>
    <row r="2071" spans="1:29" x14ac:dyDescent="0.2">
      <c r="A2071" s="34" t="s">
        <v>62564</v>
      </c>
      <c r="B2071" s="34">
        <v>285</v>
      </c>
      <c r="C2071" s="34">
        <v>262</v>
      </c>
      <c r="D2071" s="34">
        <v>299</v>
      </c>
      <c r="E2071" s="34">
        <v>304</v>
      </c>
      <c r="F2071" s="34">
        <v>332</v>
      </c>
      <c r="G2071" s="34">
        <v>248</v>
      </c>
      <c r="H2071" s="34">
        <v>330</v>
      </c>
      <c r="I2071" s="34">
        <v>321</v>
      </c>
      <c r="J2071" s="34">
        <v>292</v>
      </c>
      <c r="K2071" s="34">
        <v>316</v>
      </c>
      <c r="L2071" s="34">
        <v>265</v>
      </c>
      <c r="M2071" s="34">
        <v>285</v>
      </c>
      <c r="N2071" s="34">
        <v>280</v>
      </c>
      <c r="O2071" s="34">
        <v>257</v>
      </c>
      <c r="P2071" s="34">
        <v>273</v>
      </c>
      <c r="Q2071" s="34">
        <v>339</v>
      </c>
      <c r="R2071" s="34">
        <v>388</v>
      </c>
      <c r="S2071" s="34">
        <v>368</v>
      </c>
      <c r="T2071" s="34">
        <v>358</v>
      </c>
      <c r="U2071" s="34">
        <v>295</v>
      </c>
      <c r="V2071" s="34">
        <v>335</v>
      </c>
      <c r="W2071" s="34">
        <v>374</v>
      </c>
      <c r="X2071" s="34">
        <v>335</v>
      </c>
      <c r="Y2071" s="34">
        <v>299</v>
      </c>
      <c r="Z2071" s="34">
        <v>307</v>
      </c>
      <c r="AA2071" s="34">
        <v>396</v>
      </c>
      <c r="AB2071" s="34">
        <v>401</v>
      </c>
      <c r="AC2071" s="34">
        <v>454</v>
      </c>
    </row>
    <row r="2072" spans="1:29" x14ac:dyDescent="0.2">
      <c r="A2072" s="34" t="s">
        <v>62565</v>
      </c>
      <c r="B2072" s="34">
        <v>223</v>
      </c>
      <c r="C2072" s="34">
        <v>428</v>
      </c>
      <c r="D2072" s="34">
        <v>433</v>
      </c>
      <c r="E2072" s="34">
        <v>493</v>
      </c>
      <c r="F2072" s="34">
        <v>344</v>
      </c>
      <c r="G2072" s="34">
        <v>478</v>
      </c>
      <c r="H2072" s="34">
        <v>302</v>
      </c>
      <c r="I2072" s="34">
        <v>357</v>
      </c>
      <c r="J2072" s="34">
        <v>259</v>
      </c>
      <c r="K2072" s="34">
        <v>381</v>
      </c>
      <c r="L2072" s="34">
        <v>159</v>
      </c>
      <c r="M2072" s="34">
        <v>332</v>
      </c>
      <c r="N2072" s="34">
        <v>280</v>
      </c>
      <c r="O2072" s="34">
        <v>369</v>
      </c>
      <c r="P2072" s="34">
        <v>263</v>
      </c>
      <c r="Q2072" s="34">
        <v>434</v>
      </c>
      <c r="R2072" s="34">
        <v>361</v>
      </c>
      <c r="S2072" s="34">
        <v>523</v>
      </c>
      <c r="T2072" s="34">
        <v>211</v>
      </c>
      <c r="U2072" s="34">
        <v>318</v>
      </c>
      <c r="V2072" s="34">
        <v>338</v>
      </c>
      <c r="W2072" s="34">
        <v>369</v>
      </c>
      <c r="X2072" s="34">
        <v>483</v>
      </c>
      <c r="Y2072" s="34">
        <v>284</v>
      </c>
      <c r="Z2072" s="34">
        <v>388</v>
      </c>
      <c r="AA2072" s="34">
        <v>481</v>
      </c>
      <c r="AB2072" s="34">
        <v>311</v>
      </c>
      <c r="AC2072" s="34">
        <v>553</v>
      </c>
    </row>
    <row r="2073" spans="1:29" x14ac:dyDescent="0.2">
      <c r="A2073" s="34" t="s">
        <v>62566</v>
      </c>
      <c r="B2073" s="34">
        <v>270</v>
      </c>
      <c r="C2073" s="34">
        <v>311</v>
      </c>
      <c r="D2073" s="34">
        <v>454</v>
      </c>
      <c r="E2073" s="34">
        <v>365</v>
      </c>
      <c r="F2073" s="34">
        <v>357</v>
      </c>
      <c r="G2073" s="34">
        <v>306</v>
      </c>
      <c r="H2073" s="34">
        <v>276</v>
      </c>
      <c r="I2073" s="34">
        <v>307</v>
      </c>
      <c r="J2073" s="34">
        <v>239</v>
      </c>
      <c r="K2073" s="34">
        <v>414</v>
      </c>
      <c r="L2073" s="34">
        <v>125</v>
      </c>
      <c r="M2073" s="34">
        <v>266</v>
      </c>
      <c r="N2073" s="34">
        <v>247</v>
      </c>
      <c r="O2073" s="34">
        <v>275</v>
      </c>
      <c r="P2073" s="34">
        <v>275</v>
      </c>
      <c r="Q2073" s="34">
        <v>326</v>
      </c>
      <c r="R2073" s="34">
        <v>278</v>
      </c>
      <c r="S2073" s="34">
        <v>432</v>
      </c>
      <c r="T2073" s="34">
        <v>175</v>
      </c>
      <c r="U2073" s="34">
        <v>236</v>
      </c>
      <c r="V2073" s="34">
        <v>340</v>
      </c>
      <c r="W2073" s="34">
        <v>278</v>
      </c>
      <c r="X2073" s="34">
        <v>409</v>
      </c>
      <c r="Y2073" s="34">
        <v>244</v>
      </c>
      <c r="Z2073" s="34">
        <v>382</v>
      </c>
      <c r="AA2073" s="34">
        <v>369</v>
      </c>
      <c r="AB2073" s="34">
        <v>241</v>
      </c>
      <c r="AC2073" s="34">
        <v>486</v>
      </c>
    </row>
    <row r="2074" spans="1:29" x14ac:dyDescent="0.2">
      <c r="A2074" s="34" t="s">
        <v>62567</v>
      </c>
      <c r="B2074" s="34">
        <v>138</v>
      </c>
      <c r="C2074" s="34">
        <v>211</v>
      </c>
      <c r="D2074" s="34">
        <v>187</v>
      </c>
      <c r="E2074" s="34">
        <v>216</v>
      </c>
      <c r="F2074" s="34">
        <v>132</v>
      </c>
      <c r="G2074" s="34">
        <v>147</v>
      </c>
      <c r="H2074" s="34">
        <v>184</v>
      </c>
      <c r="I2074" s="34">
        <v>178</v>
      </c>
      <c r="J2074" s="34">
        <v>161</v>
      </c>
      <c r="K2074" s="34">
        <v>167</v>
      </c>
      <c r="L2074" s="34">
        <v>105</v>
      </c>
      <c r="M2074" s="34">
        <v>154</v>
      </c>
      <c r="N2074" s="34">
        <v>115</v>
      </c>
      <c r="O2074" s="34">
        <v>175</v>
      </c>
      <c r="P2074" s="34">
        <v>139</v>
      </c>
      <c r="Q2074" s="34">
        <v>260</v>
      </c>
      <c r="R2074" s="34">
        <v>165</v>
      </c>
      <c r="S2074" s="34">
        <v>212</v>
      </c>
      <c r="T2074" s="34">
        <v>152</v>
      </c>
      <c r="U2074" s="34">
        <v>166</v>
      </c>
      <c r="V2074" s="34">
        <v>237</v>
      </c>
      <c r="W2074" s="34">
        <v>199</v>
      </c>
      <c r="X2074" s="34">
        <v>206</v>
      </c>
      <c r="Y2074" s="34">
        <v>144</v>
      </c>
      <c r="Z2074" s="34">
        <v>206</v>
      </c>
      <c r="AA2074" s="34">
        <v>240</v>
      </c>
      <c r="AB2074" s="34">
        <v>143</v>
      </c>
      <c r="AC2074" s="34">
        <v>273</v>
      </c>
    </row>
    <row r="2075" spans="1:29" x14ac:dyDescent="0.2">
      <c r="A2075" s="34" t="s">
        <v>62568</v>
      </c>
      <c r="B2075" s="34">
        <v>249</v>
      </c>
      <c r="C2075" s="34">
        <v>360</v>
      </c>
      <c r="D2075" s="34">
        <v>366</v>
      </c>
      <c r="E2075" s="34">
        <v>319</v>
      </c>
      <c r="F2075" s="34">
        <v>302</v>
      </c>
      <c r="G2075" s="34">
        <v>337</v>
      </c>
      <c r="H2075" s="34">
        <v>264</v>
      </c>
      <c r="I2075" s="34">
        <v>299</v>
      </c>
      <c r="J2075" s="34">
        <v>239</v>
      </c>
      <c r="K2075" s="34">
        <v>313</v>
      </c>
      <c r="L2075" s="34">
        <v>138</v>
      </c>
      <c r="M2075" s="34">
        <v>251</v>
      </c>
      <c r="N2075" s="34">
        <v>266</v>
      </c>
      <c r="O2075" s="34">
        <v>222</v>
      </c>
      <c r="P2075" s="34">
        <v>256</v>
      </c>
      <c r="Q2075" s="34">
        <v>310</v>
      </c>
      <c r="R2075" s="34">
        <v>303</v>
      </c>
      <c r="S2075" s="34">
        <v>377</v>
      </c>
      <c r="T2075" s="34">
        <v>202</v>
      </c>
      <c r="U2075" s="34">
        <v>218</v>
      </c>
      <c r="V2075" s="34">
        <v>337</v>
      </c>
      <c r="W2075" s="34">
        <v>338</v>
      </c>
      <c r="X2075" s="34">
        <v>406</v>
      </c>
      <c r="Y2075" s="34">
        <v>188</v>
      </c>
      <c r="Z2075" s="34">
        <v>350</v>
      </c>
      <c r="AA2075" s="34">
        <v>383</v>
      </c>
      <c r="AB2075" s="34">
        <v>242</v>
      </c>
      <c r="AC2075" s="34">
        <v>456</v>
      </c>
    </row>
    <row r="2076" spans="1:29" x14ac:dyDescent="0.2">
      <c r="A2076" s="34" t="s">
        <v>62569</v>
      </c>
      <c r="B2076" s="34">
        <v>309</v>
      </c>
      <c r="C2076" s="34">
        <v>403</v>
      </c>
      <c r="D2076" s="34">
        <v>437</v>
      </c>
      <c r="E2076" s="34">
        <v>430</v>
      </c>
      <c r="F2076" s="34">
        <v>398</v>
      </c>
      <c r="G2076" s="34">
        <v>443</v>
      </c>
      <c r="H2076" s="34">
        <v>380</v>
      </c>
      <c r="I2076" s="34">
        <v>409</v>
      </c>
      <c r="J2076" s="34">
        <v>334</v>
      </c>
      <c r="K2076" s="34">
        <v>515</v>
      </c>
      <c r="L2076" s="34">
        <v>255</v>
      </c>
      <c r="M2076" s="34">
        <v>361</v>
      </c>
      <c r="N2076" s="34">
        <v>316</v>
      </c>
      <c r="O2076" s="34">
        <v>436</v>
      </c>
      <c r="P2076" s="34">
        <v>360</v>
      </c>
      <c r="Q2076" s="34">
        <v>527</v>
      </c>
      <c r="R2076" s="34">
        <v>411</v>
      </c>
      <c r="S2076" s="34">
        <v>519</v>
      </c>
      <c r="T2076" s="34">
        <v>352</v>
      </c>
      <c r="U2076" s="34">
        <v>388</v>
      </c>
      <c r="V2076" s="34">
        <v>463</v>
      </c>
      <c r="W2076" s="34">
        <v>495</v>
      </c>
      <c r="X2076" s="34">
        <v>487</v>
      </c>
      <c r="Y2076" s="34">
        <v>411</v>
      </c>
      <c r="Z2076" s="34">
        <v>474</v>
      </c>
      <c r="AA2076" s="34">
        <v>558</v>
      </c>
      <c r="AB2076" s="34">
        <v>452</v>
      </c>
      <c r="AC2076" s="34">
        <v>679</v>
      </c>
    </row>
    <row r="2077" spans="1:29" x14ac:dyDescent="0.2">
      <c r="A2077" s="34" t="s">
        <v>62570</v>
      </c>
      <c r="B2077" s="34">
        <v>454</v>
      </c>
      <c r="C2077" s="34">
        <v>215</v>
      </c>
      <c r="D2077" s="34">
        <v>408</v>
      </c>
      <c r="E2077" s="34">
        <v>355</v>
      </c>
      <c r="F2077" s="34">
        <v>415</v>
      </c>
      <c r="G2077" s="34">
        <v>258</v>
      </c>
      <c r="H2077" s="34">
        <v>425</v>
      </c>
      <c r="I2077" s="34">
        <v>254</v>
      </c>
      <c r="J2077" s="34">
        <v>413</v>
      </c>
      <c r="K2077" s="34">
        <v>293</v>
      </c>
      <c r="L2077" s="34">
        <v>313</v>
      </c>
      <c r="M2077" s="34">
        <v>237</v>
      </c>
      <c r="N2077" s="34">
        <v>338</v>
      </c>
      <c r="O2077" s="34">
        <v>238</v>
      </c>
      <c r="P2077" s="34">
        <v>409</v>
      </c>
      <c r="Q2077" s="34">
        <v>420</v>
      </c>
      <c r="R2077" s="34">
        <v>467</v>
      </c>
      <c r="S2077" s="34">
        <v>332</v>
      </c>
      <c r="T2077" s="34">
        <v>439</v>
      </c>
      <c r="U2077" s="34">
        <v>251</v>
      </c>
      <c r="V2077" s="34">
        <v>470</v>
      </c>
      <c r="W2077" s="34">
        <v>420</v>
      </c>
      <c r="X2077" s="34">
        <v>464</v>
      </c>
      <c r="Y2077" s="34">
        <v>318</v>
      </c>
      <c r="Z2077" s="34">
        <v>449</v>
      </c>
      <c r="AA2077" s="34">
        <v>331</v>
      </c>
      <c r="AB2077" s="34">
        <v>395</v>
      </c>
      <c r="AC2077" s="34">
        <v>455</v>
      </c>
    </row>
    <row r="2078" spans="1:29" x14ac:dyDescent="0.2">
      <c r="A2078" s="34" t="s">
        <v>62571</v>
      </c>
      <c r="B2078" s="34">
        <v>191</v>
      </c>
      <c r="C2078" s="34">
        <v>324</v>
      </c>
      <c r="D2078" s="34">
        <v>402</v>
      </c>
      <c r="E2078" s="34">
        <v>386</v>
      </c>
      <c r="F2078" s="34">
        <v>301</v>
      </c>
      <c r="G2078" s="34">
        <v>327</v>
      </c>
      <c r="H2078" s="34">
        <v>233</v>
      </c>
      <c r="I2078" s="34">
        <v>286</v>
      </c>
      <c r="J2078" s="34">
        <v>212</v>
      </c>
      <c r="K2078" s="34">
        <v>334</v>
      </c>
      <c r="L2078" s="34">
        <v>124</v>
      </c>
      <c r="M2078" s="34">
        <v>248</v>
      </c>
      <c r="N2078" s="34">
        <v>233</v>
      </c>
      <c r="O2078" s="34">
        <v>278</v>
      </c>
      <c r="P2078" s="34">
        <v>242</v>
      </c>
      <c r="Q2078" s="34">
        <v>313</v>
      </c>
      <c r="R2078" s="34">
        <v>265</v>
      </c>
      <c r="S2078" s="34">
        <v>449</v>
      </c>
      <c r="T2078" s="34">
        <v>154</v>
      </c>
      <c r="U2078" s="34">
        <v>248</v>
      </c>
      <c r="V2078" s="34">
        <v>261</v>
      </c>
      <c r="W2078" s="34">
        <v>267</v>
      </c>
      <c r="X2078" s="34">
        <v>372</v>
      </c>
      <c r="Y2078" s="34">
        <v>213</v>
      </c>
      <c r="Z2078" s="34">
        <v>383</v>
      </c>
      <c r="AA2078" s="34">
        <v>367</v>
      </c>
      <c r="AB2078" s="34">
        <v>184</v>
      </c>
      <c r="AC2078" s="34">
        <v>463</v>
      </c>
    </row>
    <row r="2079" spans="1:29" x14ac:dyDescent="0.2">
      <c r="A2079" s="34" t="s">
        <v>62572</v>
      </c>
      <c r="B2079" s="34">
        <v>386</v>
      </c>
      <c r="C2079" s="34">
        <v>278</v>
      </c>
      <c r="D2079" s="34">
        <v>438</v>
      </c>
      <c r="E2079" s="34">
        <v>256</v>
      </c>
      <c r="F2079" s="34">
        <v>294</v>
      </c>
      <c r="G2079" s="34">
        <v>257</v>
      </c>
      <c r="H2079" s="34">
        <v>261</v>
      </c>
      <c r="I2079" s="34">
        <v>241</v>
      </c>
      <c r="J2079" s="34">
        <v>200</v>
      </c>
      <c r="K2079" s="34">
        <v>281</v>
      </c>
      <c r="L2079" s="34">
        <v>104</v>
      </c>
      <c r="M2079" s="34">
        <v>246</v>
      </c>
      <c r="N2079" s="34">
        <v>247</v>
      </c>
      <c r="O2079" s="34">
        <v>226</v>
      </c>
      <c r="P2079" s="34">
        <v>206</v>
      </c>
      <c r="Q2079" s="34">
        <v>311</v>
      </c>
      <c r="R2079" s="34">
        <v>277</v>
      </c>
      <c r="S2079" s="34">
        <v>383</v>
      </c>
      <c r="T2079" s="34">
        <v>185</v>
      </c>
      <c r="U2079" s="34">
        <v>199</v>
      </c>
      <c r="V2079" s="34">
        <v>371</v>
      </c>
      <c r="W2079" s="34">
        <v>252</v>
      </c>
      <c r="X2079" s="34">
        <v>321</v>
      </c>
      <c r="Y2079" s="34">
        <v>189</v>
      </c>
      <c r="Z2079" s="34">
        <v>407</v>
      </c>
      <c r="AA2079" s="34">
        <v>348</v>
      </c>
      <c r="AB2079" s="34">
        <v>184</v>
      </c>
      <c r="AC2079" s="34">
        <v>445</v>
      </c>
    </row>
    <row r="2080" spans="1:29" x14ac:dyDescent="0.2">
      <c r="A2080" s="34" t="s">
        <v>62573</v>
      </c>
      <c r="B2080" s="34">
        <v>411</v>
      </c>
      <c r="C2080" s="34">
        <v>379</v>
      </c>
      <c r="D2080" s="34">
        <v>525</v>
      </c>
      <c r="E2080" s="34">
        <v>473</v>
      </c>
      <c r="F2080" s="34">
        <v>437</v>
      </c>
      <c r="G2080" s="34">
        <v>435</v>
      </c>
      <c r="H2080" s="34">
        <v>450</v>
      </c>
      <c r="I2080" s="34">
        <v>364</v>
      </c>
      <c r="J2080" s="34">
        <v>491</v>
      </c>
      <c r="K2080" s="34">
        <v>429</v>
      </c>
      <c r="L2080" s="34">
        <v>426</v>
      </c>
      <c r="M2080" s="34">
        <v>410</v>
      </c>
      <c r="N2080" s="34">
        <v>386</v>
      </c>
      <c r="O2080" s="34">
        <v>370</v>
      </c>
      <c r="P2080" s="34">
        <v>465</v>
      </c>
      <c r="Q2080" s="34">
        <v>515</v>
      </c>
      <c r="R2080" s="34">
        <v>712</v>
      </c>
      <c r="S2080" s="34">
        <v>530</v>
      </c>
      <c r="T2080" s="34">
        <v>604</v>
      </c>
      <c r="U2080" s="34">
        <v>435</v>
      </c>
      <c r="V2080" s="34">
        <v>627</v>
      </c>
      <c r="W2080" s="34">
        <v>600</v>
      </c>
      <c r="X2080" s="34">
        <v>602</v>
      </c>
      <c r="Y2080" s="34">
        <v>478</v>
      </c>
      <c r="Z2080" s="34">
        <v>606</v>
      </c>
      <c r="AA2080" s="34">
        <v>474</v>
      </c>
      <c r="AB2080" s="34">
        <v>675</v>
      </c>
      <c r="AC2080" s="34">
        <v>722</v>
      </c>
    </row>
    <row r="2081" spans="1:29" x14ac:dyDescent="0.2">
      <c r="A2081" s="34" t="s">
        <v>62574</v>
      </c>
      <c r="B2081" s="34">
        <v>171</v>
      </c>
      <c r="C2081" s="34">
        <v>179</v>
      </c>
      <c r="D2081" s="34">
        <v>217</v>
      </c>
      <c r="E2081" s="34">
        <v>237</v>
      </c>
      <c r="F2081" s="34">
        <v>187</v>
      </c>
      <c r="G2081" s="34">
        <v>200</v>
      </c>
      <c r="H2081" s="34">
        <v>176</v>
      </c>
      <c r="I2081" s="34">
        <v>194</v>
      </c>
      <c r="J2081" s="34">
        <v>166</v>
      </c>
      <c r="K2081" s="34">
        <v>205</v>
      </c>
      <c r="L2081" s="34">
        <v>143</v>
      </c>
      <c r="M2081" s="34">
        <v>127</v>
      </c>
      <c r="N2081" s="34">
        <v>177</v>
      </c>
      <c r="O2081" s="34">
        <v>157</v>
      </c>
      <c r="P2081" s="34">
        <v>141</v>
      </c>
      <c r="Q2081" s="34">
        <v>202</v>
      </c>
      <c r="R2081" s="34">
        <v>219</v>
      </c>
      <c r="S2081" s="34">
        <v>226</v>
      </c>
      <c r="T2081" s="34">
        <v>158</v>
      </c>
      <c r="U2081" s="34">
        <v>158</v>
      </c>
      <c r="V2081" s="34">
        <v>211</v>
      </c>
      <c r="W2081" s="34">
        <v>189</v>
      </c>
      <c r="X2081" s="34">
        <v>206</v>
      </c>
      <c r="Y2081" s="34">
        <v>135</v>
      </c>
      <c r="Z2081" s="34">
        <v>198</v>
      </c>
      <c r="AA2081" s="34">
        <v>240</v>
      </c>
      <c r="AB2081" s="34">
        <v>149</v>
      </c>
      <c r="AC2081" s="34">
        <v>232</v>
      </c>
    </row>
    <row r="2082" spans="1:29" x14ac:dyDescent="0.2">
      <c r="A2082" s="34" t="s">
        <v>62575</v>
      </c>
      <c r="B2082" s="34">
        <v>166</v>
      </c>
      <c r="C2082" s="34">
        <v>719</v>
      </c>
      <c r="D2082" s="34">
        <v>180</v>
      </c>
      <c r="E2082" s="34">
        <v>773</v>
      </c>
      <c r="F2082" s="34">
        <v>195</v>
      </c>
      <c r="G2082" s="34">
        <v>749</v>
      </c>
      <c r="H2082" s="34">
        <v>156</v>
      </c>
      <c r="I2082" s="34">
        <v>644</v>
      </c>
      <c r="J2082" s="34">
        <v>162</v>
      </c>
      <c r="K2082" s="34">
        <v>692</v>
      </c>
      <c r="L2082" s="34">
        <v>118</v>
      </c>
      <c r="M2082" s="34">
        <v>619</v>
      </c>
      <c r="N2082" s="34">
        <v>127</v>
      </c>
      <c r="O2082" s="34">
        <v>605</v>
      </c>
      <c r="P2082" s="34">
        <v>143</v>
      </c>
      <c r="Q2082" s="34">
        <v>631</v>
      </c>
      <c r="R2082" s="34">
        <v>212</v>
      </c>
      <c r="S2082" s="34">
        <v>696</v>
      </c>
      <c r="T2082" s="34">
        <v>135</v>
      </c>
      <c r="U2082" s="34">
        <v>539</v>
      </c>
      <c r="V2082" s="34">
        <v>204</v>
      </c>
      <c r="W2082" s="34">
        <v>523</v>
      </c>
      <c r="X2082" s="34">
        <v>236</v>
      </c>
      <c r="Y2082" s="34">
        <v>393</v>
      </c>
      <c r="Z2082" s="34">
        <v>149</v>
      </c>
      <c r="AA2082" s="34">
        <v>565</v>
      </c>
      <c r="AB2082" s="34">
        <v>183</v>
      </c>
      <c r="AC2082" s="34">
        <v>757</v>
      </c>
    </row>
    <row r="2083" spans="1:29" x14ac:dyDescent="0.2">
      <c r="A2083" s="34" t="s">
        <v>62576</v>
      </c>
      <c r="B2083" s="34">
        <v>95</v>
      </c>
      <c r="C2083" s="34">
        <v>140</v>
      </c>
      <c r="D2083" s="34">
        <v>244</v>
      </c>
      <c r="E2083" s="34">
        <v>188</v>
      </c>
      <c r="F2083" s="34">
        <v>170</v>
      </c>
      <c r="G2083" s="34">
        <v>98</v>
      </c>
      <c r="H2083" s="34">
        <v>119</v>
      </c>
      <c r="I2083" s="34">
        <v>106</v>
      </c>
      <c r="J2083" s="34">
        <v>115</v>
      </c>
      <c r="K2083" s="34">
        <v>137</v>
      </c>
      <c r="L2083" s="34">
        <v>102</v>
      </c>
      <c r="M2083" s="34">
        <v>130</v>
      </c>
      <c r="N2083" s="34">
        <v>143</v>
      </c>
      <c r="O2083" s="34">
        <v>126</v>
      </c>
      <c r="P2083" s="34">
        <v>101</v>
      </c>
      <c r="Q2083" s="34">
        <v>143</v>
      </c>
      <c r="R2083" s="34">
        <v>163</v>
      </c>
      <c r="S2083" s="34">
        <v>203</v>
      </c>
      <c r="T2083" s="34">
        <v>95</v>
      </c>
      <c r="U2083" s="34">
        <v>84</v>
      </c>
      <c r="V2083" s="34">
        <v>149</v>
      </c>
      <c r="W2083" s="34">
        <v>98</v>
      </c>
      <c r="X2083" s="34">
        <v>194</v>
      </c>
      <c r="Y2083" s="34">
        <v>88</v>
      </c>
      <c r="Z2083" s="34">
        <v>160</v>
      </c>
      <c r="AA2083" s="34">
        <v>163</v>
      </c>
      <c r="AB2083" s="34">
        <v>128</v>
      </c>
      <c r="AC2083" s="34">
        <v>214</v>
      </c>
    </row>
    <row r="2084" spans="1:29" x14ac:dyDescent="0.2">
      <c r="A2084" s="34" t="s">
        <v>62577</v>
      </c>
      <c r="B2084" s="34">
        <v>365</v>
      </c>
      <c r="C2084" s="34">
        <v>409</v>
      </c>
      <c r="D2084" s="34">
        <v>557</v>
      </c>
      <c r="E2084" s="34">
        <v>423</v>
      </c>
      <c r="F2084" s="34">
        <v>459</v>
      </c>
      <c r="G2084" s="34">
        <v>463</v>
      </c>
      <c r="H2084" s="34">
        <v>455</v>
      </c>
      <c r="I2084" s="34">
        <v>321</v>
      </c>
      <c r="J2084" s="34">
        <v>340</v>
      </c>
      <c r="K2084" s="34">
        <v>413</v>
      </c>
      <c r="L2084" s="34">
        <v>232</v>
      </c>
      <c r="M2084" s="34">
        <v>350</v>
      </c>
      <c r="N2084" s="34">
        <v>385</v>
      </c>
      <c r="O2084" s="34">
        <v>353</v>
      </c>
      <c r="P2084" s="34">
        <v>420</v>
      </c>
      <c r="Q2084" s="34">
        <v>478</v>
      </c>
      <c r="R2084" s="34">
        <v>460</v>
      </c>
      <c r="S2084" s="34">
        <v>506</v>
      </c>
      <c r="T2084" s="34">
        <v>295</v>
      </c>
      <c r="U2084" s="34">
        <v>300</v>
      </c>
      <c r="V2084" s="34">
        <v>492</v>
      </c>
      <c r="W2084" s="34">
        <v>403</v>
      </c>
      <c r="X2084" s="34">
        <v>588</v>
      </c>
      <c r="Y2084" s="34">
        <v>324</v>
      </c>
      <c r="Z2084" s="34">
        <v>542</v>
      </c>
      <c r="AA2084" s="34">
        <v>540</v>
      </c>
      <c r="AB2084" s="34">
        <v>395</v>
      </c>
      <c r="AC2084" s="34">
        <v>669</v>
      </c>
    </row>
    <row r="2085" spans="1:29" x14ac:dyDescent="0.2">
      <c r="A2085" s="34" t="s">
        <v>62578</v>
      </c>
      <c r="B2085" s="34">
        <v>100</v>
      </c>
      <c r="C2085" s="34">
        <v>210</v>
      </c>
      <c r="D2085" s="34">
        <v>267</v>
      </c>
      <c r="E2085" s="34">
        <v>246</v>
      </c>
      <c r="F2085" s="34">
        <v>150</v>
      </c>
      <c r="G2085" s="34">
        <v>254</v>
      </c>
      <c r="H2085" s="34">
        <v>103</v>
      </c>
      <c r="I2085" s="34">
        <v>170</v>
      </c>
      <c r="J2085" s="34">
        <v>65</v>
      </c>
      <c r="K2085" s="34">
        <v>215</v>
      </c>
      <c r="L2085" s="34">
        <v>30</v>
      </c>
      <c r="M2085" s="34">
        <v>146</v>
      </c>
      <c r="N2085" s="34">
        <v>114</v>
      </c>
      <c r="O2085" s="34">
        <v>156</v>
      </c>
      <c r="P2085" s="34">
        <v>85</v>
      </c>
      <c r="Q2085" s="34">
        <v>154</v>
      </c>
      <c r="R2085" s="34">
        <v>81</v>
      </c>
      <c r="S2085" s="34">
        <v>298</v>
      </c>
      <c r="T2085" s="34">
        <v>56</v>
      </c>
      <c r="U2085" s="34">
        <v>101</v>
      </c>
      <c r="V2085" s="34">
        <v>140</v>
      </c>
      <c r="W2085" s="34">
        <v>117</v>
      </c>
      <c r="X2085" s="34">
        <v>173</v>
      </c>
      <c r="Y2085" s="34">
        <v>87</v>
      </c>
      <c r="Z2085" s="34">
        <v>153</v>
      </c>
      <c r="AA2085" s="34">
        <v>220</v>
      </c>
      <c r="AB2085" s="34">
        <v>51</v>
      </c>
      <c r="AC2085" s="34">
        <v>244</v>
      </c>
    </row>
    <row r="2086" spans="1:29" x14ac:dyDescent="0.2">
      <c r="A2086" s="34" t="s">
        <v>62579</v>
      </c>
      <c r="B2086" s="34">
        <v>76</v>
      </c>
      <c r="C2086" s="34">
        <v>225</v>
      </c>
      <c r="D2086" s="34">
        <v>246</v>
      </c>
      <c r="E2086" s="34">
        <v>276</v>
      </c>
      <c r="F2086" s="34">
        <v>170</v>
      </c>
      <c r="G2086" s="34">
        <v>191</v>
      </c>
      <c r="H2086" s="34">
        <v>160</v>
      </c>
      <c r="I2086" s="34">
        <v>187</v>
      </c>
      <c r="J2086" s="34">
        <v>89</v>
      </c>
      <c r="K2086" s="34">
        <v>194</v>
      </c>
      <c r="L2086" s="34">
        <v>49</v>
      </c>
      <c r="M2086" s="34">
        <v>172</v>
      </c>
      <c r="N2086" s="34">
        <v>123</v>
      </c>
      <c r="O2086" s="34">
        <v>144</v>
      </c>
      <c r="P2086" s="34">
        <v>105</v>
      </c>
      <c r="Q2086" s="34">
        <v>217</v>
      </c>
      <c r="R2086" s="34">
        <v>111</v>
      </c>
      <c r="S2086" s="34">
        <v>326</v>
      </c>
      <c r="T2086" s="34">
        <v>78</v>
      </c>
      <c r="U2086" s="34">
        <v>88</v>
      </c>
      <c r="V2086" s="34">
        <v>158</v>
      </c>
      <c r="W2086" s="34">
        <v>125</v>
      </c>
      <c r="X2086" s="34">
        <v>190</v>
      </c>
      <c r="Y2086" s="34">
        <v>88</v>
      </c>
      <c r="Z2086" s="34">
        <v>197</v>
      </c>
      <c r="AA2086" s="34">
        <v>237</v>
      </c>
      <c r="AB2086" s="34">
        <v>89</v>
      </c>
      <c r="AC2086" s="34">
        <v>271</v>
      </c>
    </row>
    <row r="2087" spans="1:29" x14ac:dyDescent="0.2">
      <c r="A2087" s="34" t="s">
        <v>62580</v>
      </c>
      <c r="B2087" s="34">
        <v>423</v>
      </c>
      <c r="C2087" s="34">
        <v>351</v>
      </c>
      <c r="D2087" s="34">
        <v>393</v>
      </c>
      <c r="E2087" s="34">
        <v>391</v>
      </c>
      <c r="F2087" s="34">
        <v>458</v>
      </c>
      <c r="G2087" s="34">
        <v>333</v>
      </c>
      <c r="H2087" s="34">
        <v>415</v>
      </c>
      <c r="I2087" s="34">
        <v>380</v>
      </c>
      <c r="J2087" s="34">
        <v>373</v>
      </c>
      <c r="K2087" s="34">
        <v>378</v>
      </c>
      <c r="L2087" s="34">
        <v>397</v>
      </c>
      <c r="M2087" s="34">
        <v>335</v>
      </c>
      <c r="N2087" s="34">
        <v>336</v>
      </c>
      <c r="O2087" s="34">
        <v>405</v>
      </c>
      <c r="P2087" s="34">
        <v>381</v>
      </c>
      <c r="Q2087" s="34">
        <v>463</v>
      </c>
      <c r="R2087" s="34">
        <v>501</v>
      </c>
      <c r="S2087" s="34">
        <v>442</v>
      </c>
      <c r="T2087" s="34">
        <v>547</v>
      </c>
      <c r="U2087" s="34">
        <v>346</v>
      </c>
      <c r="V2087" s="34">
        <v>459</v>
      </c>
      <c r="W2087" s="34">
        <v>591</v>
      </c>
      <c r="X2087" s="34">
        <v>492</v>
      </c>
      <c r="Y2087" s="34">
        <v>515</v>
      </c>
      <c r="Z2087" s="34">
        <v>455</v>
      </c>
      <c r="AA2087" s="34">
        <v>428</v>
      </c>
      <c r="AB2087" s="34">
        <v>527</v>
      </c>
      <c r="AC2087" s="34">
        <v>595</v>
      </c>
    </row>
    <row r="2088" spans="1:29" x14ac:dyDescent="0.2">
      <c r="A2088" s="34" t="s">
        <v>62581</v>
      </c>
      <c r="B2088" s="34">
        <v>402</v>
      </c>
      <c r="C2088" s="34">
        <v>252</v>
      </c>
      <c r="D2088" s="34">
        <v>297</v>
      </c>
      <c r="E2088" s="34">
        <v>238</v>
      </c>
      <c r="F2088" s="34">
        <v>238</v>
      </c>
      <c r="G2088" s="34">
        <v>184</v>
      </c>
      <c r="H2088" s="34">
        <v>210</v>
      </c>
      <c r="I2088" s="34">
        <v>175</v>
      </c>
      <c r="J2088" s="34">
        <v>166</v>
      </c>
      <c r="K2088" s="34">
        <v>212</v>
      </c>
      <c r="L2088" s="34">
        <v>96</v>
      </c>
      <c r="M2088" s="34">
        <v>203</v>
      </c>
      <c r="N2088" s="34">
        <v>204</v>
      </c>
      <c r="O2088" s="34">
        <v>198</v>
      </c>
      <c r="P2088" s="34">
        <v>186</v>
      </c>
      <c r="Q2088" s="34">
        <v>213</v>
      </c>
      <c r="R2088" s="34">
        <v>235</v>
      </c>
      <c r="S2088" s="34">
        <v>268</v>
      </c>
      <c r="T2088" s="34">
        <v>142</v>
      </c>
      <c r="U2088" s="34">
        <v>173</v>
      </c>
      <c r="V2088" s="34">
        <v>207</v>
      </c>
      <c r="W2088" s="34">
        <v>235</v>
      </c>
      <c r="X2088" s="34">
        <v>324</v>
      </c>
      <c r="Y2088" s="34">
        <v>179</v>
      </c>
      <c r="Z2088" s="34">
        <v>319</v>
      </c>
      <c r="AA2088" s="34">
        <v>299</v>
      </c>
      <c r="AB2088" s="34">
        <v>180</v>
      </c>
      <c r="AC2088" s="34">
        <v>302</v>
      </c>
    </row>
    <row r="2089" spans="1:29" x14ac:dyDescent="0.2">
      <c r="A2089" s="34" t="s">
        <v>62582</v>
      </c>
      <c r="B2089" s="34">
        <v>393</v>
      </c>
      <c r="C2089" s="34">
        <v>360</v>
      </c>
      <c r="D2089" s="34">
        <v>351</v>
      </c>
      <c r="E2089" s="34">
        <v>373</v>
      </c>
      <c r="F2089" s="34">
        <v>386</v>
      </c>
      <c r="G2089" s="34">
        <v>333</v>
      </c>
      <c r="H2089" s="34">
        <v>336</v>
      </c>
      <c r="I2089" s="34">
        <v>318</v>
      </c>
      <c r="J2089" s="34">
        <v>373</v>
      </c>
      <c r="K2089" s="34">
        <v>473</v>
      </c>
      <c r="L2089" s="34">
        <v>338</v>
      </c>
      <c r="M2089" s="34">
        <v>346</v>
      </c>
      <c r="N2089" s="34">
        <v>360</v>
      </c>
      <c r="O2089" s="34">
        <v>329</v>
      </c>
      <c r="P2089" s="34">
        <v>315</v>
      </c>
      <c r="Q2089" s="34">
        <v>465</v>
      </c>
      <c r="R2089" s="34">
        <v>474</v>
      </c>
      <c r="S2089" s="34">
        <v>412</v>
      </c>
      <c r="T2089" s="34">
        <v>465</v>
      </c>
      <c r="U2089" s="34">
        <v>330</v>
      </c>
      <c r="V2089" s="34">
        <v>397</v>
      </c>
      <c r="W2089" s="34">
        <v>494</v>
      </c>
      <c r="X2089" s="34">
        <v>411</v>
      </c>
      <c r="Y2089" s="34">
        <v>398</v>
      </c>
      <c r="Z2089" s="34">
        <v>401</v>
      </c>
      <c r="AA2089" s="34">
        <v>377</v>
      </c>
      <c r="AB2089" s="34">
        <v>469</v>
      </c>
      <c r="AC2089" s="34">
        <v>569</v>
      </c>
    </row>
    <row r="2090" spans="1:29" x14ac:dyDescent="0.2">
      <c r="A2090" s="34" t="s">
        <v>62583</v>
      </c>
      <c r="B2090" s="34">
        <v>116</v>
      </c>
      <c r="C2090" s="34">
        <v>254</v>
      </c>
      <c r="D2090" s="34">
        <v>267</v>
      </c>
      <c r="E2090" s="34">
        <v>230</v>
      </c>
      <c r="F2090" s="34">
        <v>211</v>
      </c>
      <c r="G2090" s="34">
        <v>240</v>
      </c>
      <c r="H2090" s="34">
        <v>174</v>
      </c>
      <c r="I2090" s="34">
        <v>174</v>
      </c>
      <c r="J2090" s="34">
        <v>157</v>
      </c>
      <c r="K2090" s="34">
        <v>195</v>
      </c>
      <c r="L2090" s="34">
        <v>86</v>
      </c>
      <c r="M2090" s="34">
        <v>174</v>
      </c>
      <c r="N2090" s="34">
        <v>149</v>
      </c>
      <c r="O2090" s="34">
        <v>178</v>
      </c>
      <c r="P2090" s="34">
        <v>164</v>
      </c>
      <c r="Q2090" s="34">
        <v>172</v>
      </c>
      <c r="R2090" s="34">
        <v>168</v>
      </c>
      <c r="S2090" s="34">
        <v>307</v>
      </c>
      <c r="T2090" s="34">
        <v>103</v>
      </c>
      <c r="U2090" s="34">
        <v>157</v>
      </c>
      <c r="V2090" s="34">
        <v>197</v>
      </c>
      <c r="W2090" s="34">
        <v>166</v>
      </c>
      <c r="X2090" s="34">
        <v>231</v>
      </c>
      <c r="Y2090" s="34">
        <v>114</v>
      </c>
      <c r="Z2090" s="34">
        <v>248</v>
      </c>
      <c r="AA2090" s="34">
        <v>242</v>
      </c>
      <c r="AB2090" s="34">
        <v>131</v>
      </c>
      <c r="AC2090" s="34">
        <v>290</v>
      </c>
    </row>
    <row r="2091" spans="1:29" x14ac:dyDescent="0.2">
      <c r="A2091" s="34" t="s">
        <v>62584</v>
      </c>
      <c r="B2091" s="34">
        <v>337</v>
      </c>
      <c r="C2091" s="34">
        <v>420</v>
      </c>
      <c r="D2091" s="34">
        <v>367</v>
      </c>
      <c r="E2091" s="34">
        <v>404</v>
      </c>
      <c r="F2091" s="34">
        <v>313</v>
      </c>
      <c r="G2091" s="34">
        <v>492</v>
      </c>
      <c r="H2091" s="34">
        <v>328</v>
      </c>
      <c r="I2091" s="34">
        <v>381</v>
      </c>
      <c r="J2091" s="34">
        <v>205</v>
      </c>
      <c r="K2091" s="34">
        <v>440</v>
      </c>
      <c r="L2091" s="34">
        <v>192</v>
      </c>
      <c r="M2091" s="34">
        <v>306</v>
      </c>
      <c r="N2091" s="34">
        <v>236</v>
      </c>
      <c r="O2091" s="34">
        <v>331</v>
      </c>
      <c r="P2091" s="34">
        <v>283</v>
      </c>
      <c r="Q2091" s="34">
        <v>456</v>
      </c>
      <c r="R2091" s="34">
        <v>315</v>
      </c>
      <c r="S2091" s="34">
        <v>420</v>
      </c>
      <c r="T2091" s="34">
        <v>203</v>
      </c>
      <c r="U2091" s="34">
        <v>304</v>
      </c>
      <c r="V2091" s="34">
        <v>353</v>
      </c>
      <c r="W2091" s="34">
        <v>439</v>
      </c>
      <c r="X2091" s="34">
        <v>357</v>
      </c>
      <c r="Y2091" s="34">
        <v>305</v>
      </c>
      <c r="Z2091" s="34">
        <v>362</v>
      </c>
      <c r="AA2091" s="34">
        <v>397</v>
      </c>
      <c r="AB2091" s="34">
        <v>347</v>
      </c>
      <c r="AC2091" s="34">
        <v>582</v>
      </c>
    </row>
    <row r="2092" spans="1:29" x14ac:dyDescent="0.2">
      <c r="A2092" s="34" t="s">
        <v>62585</v>
      </c>
      <c r="B2092" s="34">
        <v>162</v>
      </c>
      <c r="C2092" s="34">
        <v>169</v>
      </c>
      <c r="D2092" s="34">
        <v>203</v>
      </c>
      <c r="E2092" s="34">
        <v>148</v>
      </c>
      <c r="F2092" s="34">
        <v>219</v>
      </c>
      <c r="G2092" s="34">
        <v>177</v>
      </c>
      <c r="H2092" s="34">
        <v>157</v>
      </c>
      <c r="I2092" s="34">
        <v>184</v>
      </c>
      <c r="J2092" s="34">
        <v>133</v>
      </c>
      <c r="K2092" s="34">
        <v>199</v>
      </c>
      <c r="L2092" s="34">
        <v>100</v>
      </c>
      <c r="M2092" s="34">
        <v>178</v>
      </c>
      <c r="N2092" s="34">
        <v>148</v>
      </c>
      <c r="O2092" s="34">
        <v>163</v>
      </c>
      <c r="P2092" s="34">
        <v>160</v>
      </c>
      <c r="Q2092" s="34">
        <v>216</v>
      </c>
      <c r="R2092" s="34">
        <v>211</v>
      </c>
      <c r="S2092" s="34">
        <v>225</v>
      </c>
      <c r="T2092" s="34">
        <v>124</v>
      </c>
      <c r="U2092" s="34">
        <v>196</v>
      </c>
      <c r="V2092" s="34">
        <v>183</v>
      </c>
      <c r="W2092" s="34">
        <v>200</v>
      </c>
      <c r="X2092" s="34">
        <v>251</v>
      </c>
      <c r="Y2092" s="34">
        <v>148</v>
      </c>
      <c r="Z2092" s="34">
        <v>202</v>
      </c>
      <c r="AA2092" s="34">
        <v>197</v>
      </c>
      <c r="AB2092" s="34">
        <v>173</v>
      </c>
      <c r="AC2092" s="34">
        <v>286</v>
      </c>
    </row>
    <row r="2093" spans="1:29" x14ac:dyDescent="0.2">
      <c r="A2093" s="34" t="s">
        <v>62586</v>
      </c>
      <c r="B2093" s="34">
        <v>600</v>
      </c>
      <c r="C2093" s="34">
        <v>589</v>
      </c>
      <c r="D2093" s="34">
        <v>736</v>
      </c>
      <c r="E2093" s="34">
        <v>683</v>
      </c>
      <c r="F2093" s="34">
        <v>648</v>
      </c>
      <c r="G2093" s="34">
        <v>585</v>
      </c>
      <c r="H2093" s="34">
        <v>476</v>
      </c>
      <c r="I2093" s="34">
        <v>541</v>
      </c>
      <c r="J2093" s="34">
        <v>489</v>
      </c>
      <c r="K2093" s="34">
        <v>657</v>
      </c>
      <c r="L2093" s="34">
        <v>391</v>
      </c>
      <c r="M2093" s="34">
        <v>531</v>
      </c>
      <c r="N2093" s="34">
        <v>568</v>
      </c>
      <c r="O2093" s="34">
        <v>477</v>
      </c>
      <c r="P2093" s="34">
        <v>532</v>
      </c>
      <c r="Q2093" s="34">
        <v>685</v>
      </c>
      <c r="R2093" s="34">
        <v>717</v>
      </c>
      <c r="S2093" s="34">
        <v>759</v>
      </c>
      <c r="T2093" s="34">
        <v>550</v>
      </c>
      <c r="U2093" s="34">
        <v>522</v>
      </c>
      <c r="V2093" s="34">
        <v>662</v>
      </c>
      <c r="W2093" s="34">
        <v>709</v>
      </c>
      <c r="X2093" s="34">
        <v>761</v>
      </c>
      <c r="Y2093" s="34">
        <v>527</v>
      </c>
      <c r="Z2093" s="34">
        <v>640</v>
      </c>
      <c r="AA2093" s="34">
        <v>792</v>
      </c>
      <c r="AB2093" s="34">
        <v>664</v>
      </c>
      <c r="AC2093" s="34">
        <v>1031</v>
      </c>
    </row>
    <row r="2094" spans="1:29" x14ac:dyDescent="0.2">
      <c r="A2094" s="34" t="s">
        <v>62587</v>
      </c>
      <c r="B2094" s="34">
        <v>251</v>
      </c>
      <c r="C2094" s="34">
        <v>303</v>
      </c>
      <c r="D2094" s="34">
        <v>426</v>
      </c>
      <c r="E2094" s="34">
        <v>351</v>
      </c>
      <c r="F2094" s="34">
        <v>265</v>
      </c>
      <c r="G2094" s="34">
        <v>344</v>
      </c>
      <c r="H2094" s="34">
        <v>268</v>
      </c>
      <c r="I2094" s="34">
        <v>282</v>
      </c>
      <c r="J2094" s="34">
        <v>210</v>
      </c>
      <c r="K2094" s="34">
        <v>358</v>
      </c>
      <c r="L2094" s="34">
        <v>105</v>
      </c>
      <c r="M2094" s="34">
        <v>242</v>
      </c>
      <c r="N2094" s="34">
        <v>219</v>
      </c>
      <c r="O2094" s="34">
        <v>266</v>
      </c>
      <c r="P2094" s="34">
        <v>229</v>
      </c>
      <c r="Q2094" s="34">
        <v>332</v>
      </c>
      <c r="R2094" s="34">
        <v>240</v>
      </c>
      <c r="S2094" s="34">
        <v>401</v>
      </c>
      <c r="T2094" s="34">
        <v>172</v>
      </c>
      <c r="U2094" s="34">
        <v>214</v>
      </c>
      <c r="V2094" s="34">
        <v>328</v>
      </c>
      <c r="W2094" s="34">
        <v>233</v>
      </c>
      <c r="X2094" s="34">
        <v>350</v>
      </c>
      <c r="Y2094" s="34">
        <v>149</v>
      </c>
      <c r="Z2094" s="34">
        <v>399</v>
      </c>
      <c r="AA2094" s="34">
        <v>351</v>
      </c>
      <c r="AB2094" s="34">
        <v>206</v>
      </c>
      <c r="AC2094" s="34">
        <v>434</v>
      </c>
    </row>
    <row r="2095" spans="1:29" x14ac:dyDescent="0.2">
      <c r="A2095" s="34" t="s">
        <v>62588</v>
      </c>
      <c r="B2095" s="34">
        <v>149</v>
      </c>
      <c r="C2095" s="34">
        <v>191</v>
      </c>
      <c r="D2095" s="34">
        <v>251</v>
      </c>
      <c r="E2095" s="34">
        <v>233</v>
      </c>
      <c r="F2095" s="34">
        <v>187</v>
      </c>
      <c r="G2095" s="34">
        <v>195</v>
      </c>
      <c r="H2095" s="34">
        <v>145</v>
      </c>
      <c r="I2095" s="34">
        <v>157</v>
      </c>
      <c r="J2095" s="34">
        <v>169</v>
      </c>
      <c r="K2095" s="34">
        <v>196</v>
      </c>
      <c r="L2095" s="34">
        <v>120</v>
      </c>
      <c r="M2095" s="34">
        <v>124</v>
      </c>
      <c r="N2095" s="34">
        <v>160</v>
      </c>
      <c r="O2095" s="34">
        <v>152</v>
      </c>
      <c r="P2095" s="34">
        <v>217</v>
      </c>
      <c r="Q2095" s="34">
        <v>194</v>
      </c>
      <c r="R2095" s="34">
        <v>190</v>
      </c>
      <c r="S2095" s="34">
        <v>243</v>
      </c>
      <c r="T2095" s="34">
        <v>129</v>
      </c>
      <c r="U2095" s="34">
        <v>172</v>
      </c>
      <c r="V2095" s="34">
        <v>184</v>
      </c>
      <c r="W2095" s="34">
        <v>174</v>
      </c>
      <c r="X2095" s="34">
        <v>249</v>
      </c>
      <c r="Y2095" s="34">
        <v>172</v>
      </c>
      <c r="Z2095" s="34">
        <v>220</v>
      </c>
      <c r="AA2095" s="34">
        <v>244</v>
      </c>
      <c r="AB2095" s="34">
        <v>173</v>
      </c>
      <c r="AC2095" s="34">
        <v>247</v>
      </c>
    </row>
    <row r="2096" spans="1:29" x14ac:dyDescent="0.2">
      <c r="A2096" s="34" t="s">
        <v>62589</v>
      </c>
      <c r="B2096" s="34">
        <v>93</v>
      </c>
      <c r="C2096" s="34">
        <v>98</v>
      </c>
      <c r="D2096" s="34">
        <v>132</v>
      </c>
      <c r="E2096" s="34">
        <v>71</v>
      </c>
      <c r="F2096" s="34">
        <v>99</v>
      </c>
      <c r="G2096" s="34">
        <v>83</v>
      </c>
      <c r="H2096" s="34">
        <v>88</v>
      </c>
      <c r="I2096" s="34">
        <v>71</v>
      </c>
      <c r="J2096" s="34">
        <v>89</v>
      </c>
      <c r="K2096" s="34">
        <v>78</v>
      </c>
      <c r="L2096" s="34">
        <v>55</v>
      </c>
      <c r="M2096" s="34">
        <v>85</v>
      </c>
      <c r="N2096" s="34">
        <v>70</v>
      </c>
      <c r="O2096" s="34">
        <v>68</v>
      </c>
      <c r="P2096" s="34">
        <v>79</v>
      </c>
      <c r="Q2096" s="34">
        <v>86</v>
      </c>
      <c r="R2096" s="34">
        <v>81</v>
      </c>
      <c r="S2096" s="34">
        <v>107</v>
      </c>
      <c r="T2096" s="34">
        <v>67</v>
      </c>
      <c r="U2096" s="34">
        <v>63</v>
      </c>
      <c r="V2096" s="34">
        <v>102</v>
      </c>
      <c r="W2096" s="34">
        <v>59</v>
      </c>
      <c r="X2096" s="34">
        <v>112</v>
      </c>
      <c r="Y2096" s="34">
        <v>70</v>
      </c>
      <c r="Z2096" s="34">
        <v>158</v>
      </c>
      <c r="AA2096" s="34">
        <v>101</v>
      </c>
      <c r="AB2096" s="34">
        <v>89</v>
      </c>
      <c r="AC2096" s="34">
        <v>126</v>
      </c>
    </row>
    <row r="2097" spans="1:29" x14ac:dyDescent="0.2">
      <c r="A2097" s="34" t="s">
        <v>62590</v>
      </c>
      <c r="B2097" s="34">
        <v>244</v>
      </c>
      <c r="C2097" s="34">
        <v>369</v>
      </c>
      <c r="D2097" s="34">
        <v>460</v>
      </c>
      <c r="E2097" s="34">
        <v>378</v>
      </c>
      <c r="F2097" s="34">
        <v>254</v>
      </c>
      <c r="G2097" s="34">
        <v>224</v>
      </c>
      <c r="H2097" s="34">
        <v>210</v>
      </c>
      <c r="I2097" s="34">
        <v>293</v>
      </c>
      <c r="J2097" s="34">
        <v>191</v>
      </c>
      <c r="K2097" s="34">
        <v>340</v>
      </c>
      <c r="L2097" s="34">
        <v>86</v>
      </c>
      <c r="M2097" s="34">
        <v>259</v>
      </c>
      <c r="N2097" s="34">
        <v>201</v>
      </c>
      <c r="O2097" s="34">
        <v>220</v>
      </c>
      <c r="P2097" s="34">
        <v>155</v>
      </c>
      <c r="Q2097" s="34">
        <v>294</v>
      </c>
      <c r="R2097" s="34">
        <v>223</v>
      </c>
      <c r="S2097" s="34">
        <v>412</v>
      </c>
      <c r="T2097" s="34">
        <v>120</v>
      </c>
      <c r="U2097" s="34">
        <v>156</v>
      </c>
      <c r="V2097" s="34">
        <v>205</v>
      </c>
      <c r="W2097" s="34">
        <v>209</v>
      </c>
      <c r="X2097" s="34">
        <v>296</v>
      </c>
      <c r="Y2097" s="34">
        <v>118</v>
      </c>
      <c r="Z2097" s="34">
        <v>321</v>
      </c>
      <c r="AA2097" s="34">
        <v>298</v>
      </c>
      <c r="AB2097" s="34">
        <v>164</v>
      </c>
      <c r="AC2097" s="34">
        <v>466</v>
      </c>
    </row>
    <row r="2098" spans="1:29" x14ac:dyDescent="0.2">
      <c r="A2098" s="34" t="s">
        <v>62591</v>
      </c>
      <c r="B2098" s="34">
        <v>156</v>
      </c>
      <c r="C2098" s="34">
        <v>265</v>
      </c>
      <c r="D2098" s="34">
        <v>249</v>
      </c>
      <c r="E2098" s="34">
        <v>288</v>
      </c>
      <c r="F2098" s="34">
        <v>220</v>
      </c>
      <c r="G2098" s="34">
        <v>251</v>
      </c>
      <c r="H2098" s="34">
        <v>175</v>
      </c>
      <c r="I2098" s="34">
        <v>272</v>
      </c>
      <c r="J2098" s="34">
        <v>174</v>
      </c>
      <c r="K2098" s="34">
        <v>265</v>
      </c>
      <c r="L2098" s="34">
        <v>116</v>
      </c>
      <c r="M2098" s="34">
        <v>211</v>
      </c>
      <c r="N2098" s="34">
        <v>173</v>
      </c>
      <c r="O2098" s="34">
        <v>255</v>
      </c>
      <c r="P2098" s="34">
        <v>149</v>
      </c>
      <c r="Q2098" s="34">
        <v>243</v>
      </c>
      <c r="R2098" s="34">
        <v>228</v>
      </c>
      <c r="S2098" s="34">
        <v>348</v>
      </c>
      <c r="T2098" s="34">
        <v>163</v>
      </c>
      <c r="U2098" s="34">
        <v>211</v>
      </c>
      <c r="V2098" s="34">
        <v>245</v>
      </c>
      <c r="W2098" s="34">
        <v>240</v>
      </c>
      <c r="X2098" s="34">
        <v>290</v>
      </c>
      <c r="Y2098" s="34">
        <v>217</v>
      </c>
      <c r="Z2098" s="34">
        <v>238</v>
      </c>
      <c r="AA2098" s="34">
        <v>337</v>
      </c>
      <c r="AB2098" s="34">
        <v>244</v>
      </c>
      <c r="AC2098" s="34">
        <v>309</v>
      </c>
    </row>
    <row r="2099" spans="1:29" x14ac:dyDescent="0.2">
      <c r="A2099" s="34" t="s">
        <v>62592</v>
      </c>
      <c r="B2099" s="34">
        <v>107</v>
      </c>
      <c r="C2099" s="34">
        <v>149</v>
      </c>
      <c r="D2099" s="34">
        <v>226</v>
      </c>
      <c r="E2099" s="34">
        <v>207</v>
      </c>
      <c r="F2099" s="34">
        <v>167</v>
      </c>
      <c r="G2099" s="34">
        <v>138</v>
      </c>
      <c r="H2099" s="34">
        <v>184</v>
      </c>
      <c r="I2099" s="34">
        <v>151</v>
      </c>
      <c r="J2099" s="34">
        <v>118</v>
      </c>
      <c r="K2099" s="34">
        <v>185</v>
      </c>
      <c r="L2099" s="34">
        <v>115</v>
      </c>
      <c r="M2099" s="34">
        <v>161</v>
      </c>
      <c r="N2099" s="34">
        <v>133</v>
      </c>
      <c r="O2099" s="34">
        <v>169</v>
      </c>
      <c r="P2099" s="34">
        <v>153</v>
      </c>
      <c r="Q2099" s="34">
        <v>175</v>
      </c>
      <c r="R2099" s="34">
        <v>177</v>
      </c>
      <c r="S2099" s="34">
        <v>293</v>
      </c>
      <c r="T2099" s="34">
        <v>153</v>
      </c>
      <c r="U2099" s="34">
        <v>118</v>
      </c>
      <c r="V2099" s="34">
        <v>230</v>
      </c>
      <c r="W2099" s="34">
        <v>148</v>
      </c>
      <c r="X2099" s="34">
        <v>226</v>
      </c>
      <c r="Y2099" s="34">
        <v>120</v>
      </c>
      <c r="Z2099" s="34">
        <v>184</v>
      </c>
      <c r="AA2099" s="34">
        <v>223</v>
      </c>
      <c r="AB2099" s="34">
        <v>143</v>
      </c>
      <c r="AC2099" s="34">
        <v>248</v>
      </c>
    </row>
    <row r="2100" spans="1:29" x14ac:dyDescent="0.2">
      <c r="A2100" s="34" t="s">
        <v>62593</v>
      </c>
      <c r="B2100" s="34">
        <v>147</v>
      </c>
      <c r="C2100" s="34">
        <v>228</v>
      </c>
      <c r="D2100" s="34">
        <v>212</v>
      </c>
      <c r="E2100" s="34">
        <v>224</v>
      </c>
      <c r="F2100" s="34">
        <v>212</v>
      </c>
      <c r="G2100" s="34">
        <v>218</v>
      </c>
      <c r="H2100" s="34">
        <v>172</v>
      </c>
      <c r="I2100" s="34">
        <v>208</v>
      </c>
      <c r="J2100" s="34">
        <v>154</v>
      </c>
      <c r="K2100" s="34">
        <v>278</v>
      </c>
      <c r="L2100" s="34">
        <v>120</v>
      </c>
      <c r="M2100" s="34">
        <v>165</v>
      </c>
      <c r="N2100" s="34">
        <v>149</v>
      </c>
      <c r="O2100" s="34">
        <v>220</v>
      </c>
      <c r="P2100" s="34">
        <v>181</v>
      </c>
      <c r="Q2100" s="34">
        <v>212</v>
      </c>
      <c r="R2100" s="34">
        <v>244</v>
      </c>
      <c r="S2100" s="34">
        <v>349</v>
      </c>
      <c r="T2100" s="34">
        <v>162</v>
      </c>
      <c r="U2100" s="34">
        <v>190</v>
      </c>
      <c r="V2100" s="34">
        <v>165</v>
      </c>
      <c r="W2100" s="34">
        <v>206</v>
      </c>
      <c r="X2100" s="34">
        <v>240</v>
      </c>
      <c r="Y2100" s="34">
        <v>186</v>
      </c>
      <c r="Z2100" s="34">
        <v>229</v>
      </c>
      <c r="AA2100" s="34">
        <v>260</v>
      </c>
      <c r="AB2100" s="34">
        <v>174</v>
      </c>
      <c r="AC2100" s="34">
        <v>346</v>
      </c>
    </row>
    <row r="2101" spans="1:29" x14ac:dyDescent="0.2">
      <c r="A2101" s="34" t="s">
        <v>62594</v>
      </c>
      <c r="B2101" s="34">
        <v>137</v>
      </c>
      <c r="C2101" s="34">
        <v>314</v>
      </c>
      <c r="D2101" s="34">
        <v>367</v>
      </c>
      <c r="E2101" s="34">
        <v>356</v>
      </c>
      <c r="F2101" s="34">
        <v>245</v>
      </c>
      <c r="G2101" s="34">
        <v>247</v>
      </c>
      <c r="H2101" s="34">
        <v>170</v>
      </c>
      <c r="I2101" s="34">
        <v>229</v>
      </c>
      <c r="J2101" s="34">
        <v>98</v>
      </c>
      <c r="K2101" s="34">
        <v>338</v>
      </c>
      <c r="L2101" s="34">
        <v>50</v>
      </c>
      <c r="M2101" s="34">
        <v>204</v>
      </c>
      <c r="N2101" s="34">
        <v>150</v>
      </c>
      <c r="O2101" s="34">
        <v>174</v>
      </c>
      <c r="P2101" s="34">
        <v>136</v>
      </c>
      <c r="Q2101" s="34">
        <v>198</v>
      </c>
      <c r="R2101" s="34">
        <v>130</v>
      </c>
      <c r="S2101" s="34">
        <v>374</v>
      </c>
      <c r="T2101" s="34">
        <v>80</v>
      </c>
      <c r="U2101" s="34">
        <v>132</v>
      </c>
      <c r="V2101" s="34">
        <v>175</v>
      </c>
      <c r="W2101" s="34">
        <v>175</v>
      </c>
      <c r="X2101" s="34">
        <v>250</v>
      </c>
      <c r="Y2101" s="34">
        <v>98</v>
      </c>
      <c r="Z2101" s="34">
        <v>240</v>
      </c>
      <c r="AA2101" s="34">
        <v>290</v>
      </c>
      <c r="AB2101" s="34">
        <v>109</v>
      </c>
      <c r="AC2101" s="34">
        <v>341</v>
      </c>
    </row>
    <row r="2102" spans="1:29" x14ac:dyDescent="0.2">
      <c r="A2102" s="34" t="s">
        <v>62595</v>
      </c>
      <c r="B2102" s="34">
        <v>68</v>
      </c>
      <c r="C2102" s="34">
        <v>70</v>
      </c>
      <c r="D2102" s="34">
        <v>67</v>
      </c>
      <c r="E2102" s="34">
        <v>90</v>
      </c>
      <c r="F2102" s="34">
        <v>38</v>
      </c>
      <c r="G2102" s="34">
        <v>55</v>
      </c>
      <c r="H2102" s="34">
        <v>49</v>
      </c>
      <c r="I2102" s="34">
        <v>73</v>
      </c>
      <c r="J2102" s="34">
        <v>32</v>
      </c>
      <c r="K2102" s="34">
        <v>114</v>
      </c>
      <c r="L2102" s="34">
        <v>20</v>
      </c>
      <c r="M2102" s="34">
        <v>70</v>
      </c>
      <c r="N2102" s="34">
        <v>34</v>
      </c>
      <c r="O2102" s="34">
        <v>51</v>
      </c>
      <c r="P2102" s="34">
        <v>50</v>
      </c>
      <c r="Q2102" s="34">
        <v>65</v>
      </c>
      <c r="R2102" s="34">
        <v>45</v>
      </c>
      <c r="S2102" s="34">
        <v>102</v>
      </c>
      <c r="T2102" s="34">
        <v>34</v>
      </c>
      <c r="U2102" s="34">
        <v>65</v>
      </c>
      <c r="V2102" s="34">
        <v>46</v>
      </c>
      <c r="W2102" s="34">
        <v>54</v>
      </c>
      <c r="X2102" s="34">
        <v>53</v>
      </c>
      <c r="Y2102" s="34">
        <v>56</v>
      </c>
      <c r="Z2102" s="34">
        <v>44</v>
      </c>
      <c r="AA2102" s="34">
        <v>87</v>
      </c>
      <c r="AB2102" s="34">
        <v>29</v>
      </c>
      <c r="AC2102" s="34">
        <v>129</v>
      </c>
    </row>
    <row r="2103" spans="1:29" x14ac:dyDescent="0.2">
      <c r="A2103" s="34" t="s">
        <v>62596</v>
      </c>
      <c r="B2103" s="34">
        <v>50</v>
      </c>
      <c r="C2103" s="34">
        <v>81</v>
      </c>
      <c r="D2103" s="34">
        <v>102</v>
      </c>
      <c r="E2103" s="34">
        <v>80</v>
      </c>
      <c r="F2103" s="34">
        <v>75</v>
      </c>
      <c r="G2103" s="34">
        <v>46</v>
      </c>
      <c r="H2103" s="34">
        <v>60</v>
      </c>
      <c r="I2103" s="34">
        <v>63</v>
      </c>
      <c r="J2103" s="34">
        <v>50</v>
      </c>
      <c r="K2103" s="34">
        <v>90</v>
      </c>
      <c r="L2103" s="34">
        <v>33</v>
      </c>
      <c r="M2103" s="34">
        <v>50</v>
      </c>
      <c r="N2103" s="34">
        <v>57</v>
      </c>
      <c r="O2103" s="34">
        <v>69</v>
      </c>
      <c r="P2103" s="34">
        <v>63</v>
      </c>
      <c r="Q2103" s="34">
        <v>117</v>
      </c>
      <c r="R2103" s="34">
        <v>42</v>
      </c>
      <c r="S2103" s="34">
        <v>133</v>
      </c>
      <c r="T2103" s="34">
        <v>44</v>
      </c>
      <c r="U2103" s="34">
        <v>59</v>
      </c>
      <c r="V2103" s="34">
        <v>76</v>
      </c>
      <c r="W2103" s="34">
        <v>53</v>
      </c>
      <c r="X2103" s="34">
        <v>100</v>
      </c>
      <c r="Y2103" s="34">
        <v>37</v>
      </c>
      <c r="Z2103" s="34">
        <v>78</v>
      </c>
      <c r="AA2103" s="34">
        <v>99</v>
      </c>
      <c r="AB2103" s="34">
        <v>50</v>
      </c>
      <c r="AC2103" s="34">
        <v>120</v>
      </c>
    </row>
    <row r="2104" spans="1:29" x14ac:dyDescent="0.2">
      <c r="A2104" s="34" t="s">
        <v>62597</v>
      </c>
      <c r="B2104" s="34">
        <v>126</v>
      </c>
      <c r="C2104" s="34">
        <v>110</v>
      </c>
      <c r="D2104" s="34">
        <v>180</v>
      </c>
      <c r="E2104" s="34">
        <v>120</v>
      </c>
      <c r="F2104" s="34">
        <v>122</v>
      </c>
      <c r="G2104" s="34">
        <v>132</v>
      </c>
      <c r="H2104" s="34">
        <v>117</v>
      </c>
      <c r="I2104" s="34">
        <v>115</v>
      </c>
      <c r="J2104" s="34">
        <v>83</v>
      </c>
      <c r="K2104" s="34">
        <v>126</v>
      </c>
      <c r="L2104" s="34">
        <v>68</v>
      </c>
      <c r="M2104" s="34">
        <v>117</v>
      </c>
      <c r="N2104" s="34">
        <v>107</v>
      </c>
      <c r="O2104" s="34">
        <v>112</v>
      </c>
      <c r="P2104" s="34">
        <v>103</v>
      </c>
      <c r="Q2104" s="34">
        <v>127</v>
      </c>
      <c r="R2104" s="34">
        <v>101</v>
      </c>
      <c r="S2104" s="34">
        <v>125</v>
      </c>
      <c r="T2104" s="34">
        <v>112</v>
      </c>
      <c r="U2104" s="34">
        <v>97</v>
      </c>
      <c r="V2104" s="34">
        <v>153</v>
      </c>
      <c r="W2104" s="34">
        <v>109</v>
      </c>
      <c r="X2104" s="34">
        <v>122</v>
      </c>
      <c r="Y2104" s="34">
        <v>123</v>
      </c>
      <c r="Z2104" s="34">
        <v>178</v>
      </c>
      <c r="AA2104" s="34">
        <v>131</v>
      </c>
      <c r="AB2104" s="34">
        <v>120</v>
      </c>
      <c r="AC2104" s="34">
        <v>170</v>
      </c>
    </row>
    <row r="2105" spans="1:29" x14ac:dyDescent="0.2">
      <c r="A2105" s="34" t="s">
        <v>62598</v>
      </c>
      <c r="B2105" s="34">
        <v>235</v>
      </c>
      <c r="C2105" s="34">
        <v>207</v>
      </c>
      <c r="D2105" s="34">
        <v>355</v>
      </c>
      <c r="E2105" s="34">
        <v>301</v>
      </c>
      <c r="F2105" s="34">
        <v>329</v>
      </c>
      <c r="G2105" s="34">
        <v>212</v>
      </c>
      <c r="H2105" s="34">
        <v>327</v>
      </c>
      <c r="I2105" s="34">
        <v>278</v>
      </c>
      <c r="J2105" s="34">
        <v>233</v>
      </c>
      <c r="K2105" s="34">
        <v>304</v>
      </c>
      <c r="L2105" s="34">
        <v>222</v>
      </c>
      <c r="M2105" s="34">
        <v>191</v>
      </c>
      <c r="N2105" s="34">
        <v>271</v>
      </c>
      <c r="O2105" s="34">
        <v>239</v>
      </c>
      <c r="P2105" s="34">
        <v>257</v>
      </c>
      <c r="Q2105" s="34">
        <v>340</v>
      </c>
      <c r="R2105" s="34">
        <v>320</v>
      </c>
      <c r="S2105" s="34">
        <v>315</v>
      </c>
      <c r="T2105" s="34">
        <v>361</v>
      </c>
      <c r="U2105" s="34">
        <v>234</v>
      </c>
      <c r="V2105" s="34">
        <v>317</v>
      </c>
      <c r="W2105" s="34">
        <v>294</v>
      </c>
      <c r="X2105" s="34">
        <v>314</v>
      </c>
      <c r="Y2105" s="34">
        <v>256</v>
      </c>
      <c r="Z2105" s="34">
        <v>355</v>
      </c>
      <c r="AA2105" s="34">
        <v>261</v>
      </c>
      <c r="AB2105" s="34">
        <v>282</v>
      </c>
      <c r="AC2105" s="34">
        <v>332</v>
      </c>
    </row>
    <row r="2106" spans="1:29" x14ac:dyDescent="0.2">
      <c r="A2106" s="34" t="s">
        <v>62599</v>
      </c>
      <c r="B2106" s="34">
        <v>277</v>
      </c>
      <c r="C2106" s="34">
        <v>314</v>
      </c>
      <c r="D2106" s="34">
        <v>388</v>
      </c>
      <c r="E2106" s="34">
        <v>334</v>
      </c>
      <c r="F2106" s="34">
        <v>377</v>
      </c>
      <c r="G2106" s="34">
        <v>400</v>
      </c>
      <c r="H2106" s="34">
        <v>341</v>
      </c>
      <c r="I2106" s="34">
        <v>283</v>
      </c>
      <c r="J2106" s="34">
        <v>382</v>
      </c>
      <c r="K2106" s="34">
        <v>348</v>
      </c>
      <c r="L2106" s="34">
        <v>274</v>
      </c>
      <c r="M2106" s="34">
        <v>281</v>
      </c>
      <c r="N2106" s="34">
        <v>281</v>
      </c>
      <c r="O2106" s="34">
        <v>251</v>
      </c>
      <c r="P2106" s="34">
        <v>310</v>
      </c>
      <c r="Q2106" s="34">
        <v>361</v>
      </c>
      <c r="R2106" s="34">
        <v>417</v>
      </c>
      <c r="S2106" s="34">
        <v>340</v>
      </c>
      <c r="T2106" s="34">
        <v>345</v>
      </c>
      <c r="U2106" s="34">
        <v>332</v>
      </c>
      <c r="V2106" s="34">
        <v>370</v>
      </c>
      <c r="W2106" s="34">
        <v>311</v>
      </c>
      <c r="X2106" s="34">
        <v>459</v>
      </c>
      <c r="Y2106" s="34">
        <v>349</v>
      </c>
      <c r="Z2106" s="34">
        <v>314</v>
      </c>
      <c r="AA2106" s="34">
        <v>387</v>
      </c>
      <c r="AB2106" s="34">
        <v>366</v>
      </c>
      <c r="AC2106" s="34">
        <v>473</v>
      </c>
    </row>
    <row r="2107" spans="1:29" x14ac:dyDescent="0.2">
      <c r="A2107" s="34" t="s">
        <v>62600</v>
      </c>
      <c r="B2107" s="34">
        <v>123</v>
      </c>
      <c r="C2107" s="34">
        <v>141</v>
      </c>
      <c r="D2107" s="34">
        <v>227</v>
      </c>
      <c r="E2107" s="34">
        <v>155</v>
      </c>
      <c r="F2107" s="34">
        <v>201</v>
      </c>
      <c r="G2107" s="34">
        <v>157</v>
      </c>
      <c r="H2107" s="34">
        <v>159</v>
      </c>
      <c r="I2107" s="34">
        <v>130</v>
      </c>
      <c r="J2107" s="34">
        <v>125</v>
      </c>
      <c r="K2107" s="34">
        <v>149</v>
      </c>
      <c r="L2107" s="34">
        <v>91</v>
      </c>
      <c r="M2107" s="34">
        <v>111</v>
      </c>
      <c r="N2107" s="34">
        <v>161</v>
      </c>
      <c r="O2107" s="34">
        <v>114</v>
      </c>
      <c r="P2107" s="34">
        <v>172</v>
      </c>
      <c r="Q2107" s="34">
        <v>159</v>
      </c>
      <c r="R2107" s="34">
        <v>198</v>
      </c>
      <c r="S2107" s="34">
        <v>191</v>
      </c>
      <c r="T2107" s="34">
        <v>155</v>
      </c>
      <c r="U2107" s="34">
        <v>124</v>
      </c>
      <c r="V2107" s="34">
        <v>160</v>
      </c>
      <c r="W2107" s="34">
        <v>155</v>
      </c>
      <c r="X2107" s="34">
        <v>243</v>
      </c>
      <c r="Y2107" s="34">
        <v>143</v>
      </c>
      <c r="Z2107" s="34">
        <v>234</v>
      </c>
      <c r="AA2107" s="34">
        <v>194</v>
      </c>
      <c r="AB2107" s="34">
        <v>165</v>
      </c>
      <c r="AC2107" s="34">
        <v>272</v>
      </c>
    </row>
    <row r="2108" spans="1:29" x14ac:dyDescent="0.2">
      <c r="A2108" s="34" t="s">
        <v>62601</v>
      </c>
      <c r="B2108" s="34">
        <v>151</v>
      </c>
      <c r="C2108" s="34">
        <v>349</v>
      </c>
      <c r="D2108" s="34">
        <v>356</v>
      </c>
      <c r="E2108" s="34">
        <v>420</v>
      </c>
      <c r="F2108" s="34">
        <v>213</v>
      </c>
      <c r="G2108" s="34">
        <v>301</v>
      </c>
      <c r="H2108" s="34">
        <v>194</v>
      </c>
      <c r="I2108" s="34">
        <v>353</v>
      </c>
      <c r="J2108" s="34">
        <v>139</v>
      </c>
      <c r="K2108" s="34">
        <v>379</v>
      </c>
      <c r="L2108" s="34">
        <v>88</v>
      </c>
      <c r="M2108" s="34">
        <v>238</v>
      </c>
      <c r="N2108" s="34">
        <v>171</v>
      </c>
      <c r="O2108" s="34">
        <v>239</v>
      </c>
      <c r="P2108" s="34">
        <v>196</v>
      </c>
      <c r="Q2108" s="34">
        <v>292</v>
      </c>
      <c r="R2108" s="34">
        <v>180</v>
      </c>
      <c r="S2108" s="34">
        <v>424</v>
      </c>
      <c r="T2108" s="34">
        <v>99</v>
      </c>
      <c r="U2108" s="34">
        <v>206</v>
      </c>
      <c r="V2108" s="34">
        <v>216</v>
      </c>
      <c r="W2108" s="34">
        <v>219</v>
      </c>
      <c r="X2108" s="34">
        <v>236</v>
      </c>
      <c r="Y2108" s="34">
        <v>170</v>
      </c>
      <c r="Z2108" s="34">
        <v>295</v>
      </c>
      <c r="AA2108" s="34">
        <v>357</v>
      </c>
      <c r="AB2108" s="34">
        <v>148</v>
      </c>
      <c r="AC2108" s="34">
        <v>453</v>
      </c>
    </row>
    <row r="2109" spans="1:29" x14ac:dyDescent="0.2">
      <c r="A2109" s="34" t="s">
        <v>62602</v>
      </c>
      <c r="B2109" s="34">
        <v>106</v>
      </c>
      <c r="C2109" s="34">
        <v>155</v>
      </c>
      <c r="D2109" s="34">
        <v>220</v>
      </c>
      <c r="E2109" s="34">
        <v>203</v>
      </c>
      <c r="F2109" s="34">
        <v>211</v>
      </c>
      <c r="G2109" s="34">
        <v>257</v>
      </c>
      <c r="H2109" s="34">
        <v>144</v>
      </c>
      <c r="I2109" s="34">
        <v>154</v>
      </c>
      <c r="J2109" s="34">
        <v>150</v>
      </c>
      <c r="K2109" s="34">
        <v>227</v>
      </c>
      <c r="L2109" s="34">
        <v>93</v>
      </c>
      <c r="M2109" s="34">
        <v>165</v>
      </c>
      <c r="N2109" s="34">
        <v>151</v>
      </c>
      <c r="O2109" s="34">
        <v>147</v>
      </c>
      <c r="P2109" s="34">
        <v>145</v>
      </c>
      <c r="Q2109" s="34">
        <v>161</v>
      </c>
      <c r="R2109" s="34">
        <v>179</v>
      </c>
      <c r="S2109" s="34">
        <v>235</v>
      </c>
      <c r="T2109" s="34">
        <v>122</v>
      </c>
      <c r="U2109" s="34">
        <v>162</v>
      </c>
      <c r="V2109" s="34">
        <v>186</v>
      </c>
      <c r="W2109" s="34">
        <v>153</v>
      </c>
      <c r="X2109" s="34">
        <v>188</v>
      </c>
      <c r="Y2109" s="34">
        <v>163</v>
      </c>
      <c r="Z2109" s="34">
        <v>220</v>
      </c>
      <c r="AA2109" s="34">
        <v>233</v>
      </c>
      <c r="AB2109" s="34">
        <v>182</v>
      </c>
      <c r="AC2109" s="34">
        <v>271</v>
      </c>
    </row>
    <row r="2110" spans="1:29" x14ac:dyDescent="0.2">
      <c r="A2110" s="34" t="s">
        <v>62603</v>
      </c>
      <c r="B2110" s="34">
        <v>61</v>
      </c>
      <c r="C2110" s="34">
        <v>66</v>
      </c>
      <c r="D2110" s="34">
        <v>54</v>
      </c>
      <c r="E2110" s="34">
        <v>85</v>
      </c>
      <c r="F2110" s="34">
        <v>47</v>
      </c>
      <c r="G2110" s="34">
        <v>38</v>
      </c>
      <c r="H2110" s="34">
        <v>55</v>
      </c>
      <c r="I2110" s="34">
        <v>52</v>
      </c>
      <c r="J2110" s="34">
        <v>46</v>
      </c>
      <c r="K2110" s="34">
        <v>63</v>
      </c>
      <c r="L2110" s="34">
        <v>27</v>
      </c>
      <c r="M2110" s="34">
        <v>40</v>
      </c>
      <c r="N2110" s="34">
        <v>45</v>
      </c>
      <c r="O2110" s="34">
        <v>57</v>
      </c>
      <c r="P2110" s="34">
        <v>27</v>
      </c>
      <c r="Q2110" s="34">
        <v>69</v>
      </c>
      <c r="R2110" s="34">
        <v>50</v>
      </c>
      <c r="S2110" s="34">
        <v>86</v>
      </c>
      <c r="T2110" s="34">
        <v>44</v>
      </c>
      <c r="U2110" s="34">
        <v>55</v>
      </c>
      <c r="V2110" s="34">
        <v>70</v>
      </c>
      <c r="W2110" s="34">
        <v>66</v>
      </c>
      <c r="X2110" s="34">
        <v>66</v>
      </c>
      <c r="Y2110" s="34">
        <v>41</v>
      </c>
      <c r="Z2110" s="34">
        <v>56</v>
      </c>
      <c r="AA2110" s="34">
        <v>68</v>
      </c>
      <c r="AB2110" s="34">
        <v>29</v>
      </c>
      <c r="AC2110" s="34">
        <v>98</v>
      </c>
    </row>
    <row r="2111" spans="1:29" x14ac:dyDescent="0.2">
      <c r="A2111" s="34" t="s">
        <v>62604</v>
      </c>
      <c r="B2111" s="34">
        <v>363</v>
      </c>
      <c r="C2111" s="34">
        <v>289</v>
      </c>
      <c r="D2111" s="34">
        <v>306</v>
      </c>
      <c r="E2111" s="34">
        <v>381</v>
      </c>
      <c r="F2111" s="34">
        <v>291</v>
      </c>
      <c r="G2111" s="34">
        <v>335</v>
      </c>
      <c r="H2111" s="34">
        <v>338</v>
      </c>
      <c r="I2111" s="34">
        <v>295</v>
      </c>
      <c r="J2111" s="34">
        <v>233</v>
      </c>
      <c r="K2111" s="34">
        <v>316</v>
      </c>
      <c r="L2111" s="34">
        <v>193</v>
      </c>
      <c r="M2111" s="34">
        <v>256</v>
      </c>
      <c r="N2111" s="34">
        <v>210</v>
      </c>
      <c r="O2111" s="34">
        <v>315</v>
      </c>
      <c r="P2111" s="34">
        <v>245</v>
      </c>
      <c r="Q2111" s="34">
        <v>351</v>
      </c>
      <c r="R2111" s="34">
        <v>374</v>
      </c>
      <c r="S2111" s="34">
        <v>382</v>
      </c>
      <c r="T2111" s="34">
        <v>255</v>
      </c>
      <c r="U2111" s="34">
        <v>293</v>
      </c>
      <c r="V2111" s="34">
        <v>332</v>
      </c>
      <c r="W2111" s="34">
        <v>376</v>
      </c>
      <c r="X2111" s="34">
        <v>384</v>
      </c>
      <c r="Y2111" s="34">
        <v>294</v>
      </c>
      <c r="Z2111" s="34">
        <v>350</v>
      </c>
      <c r="AA2111" s="34">
        <v>357</v>
      </c>
      <c r="AB2111" s="34">
        <v>378</v>
      </c>
      <c r="AC2111" s="34">
        <v>557</v>
      </c>
    </row>
    <row r="2112" spans="1:29" x14ac:dyDescent="0.2">
      <c r="A2112" s="34" t="s">
        <v>62605</v>
      </c>
      <c r="B2112" s="34">
        <v>169</v>
      </c>
      <c r="C2112" s="34">
        <v>218</v>
      </c>
      <c r="D2112" s="34">
        <v>212</v>
      </c>
      <c r="E2112" s="34">
        <v>270</v>
      </c>
      <c r="F2112" s="34">
        <v>206</v>
      </c>
      <c r="G2112" s="34">
        <v>243</v>
      </c>
      <c r="H2112" s="34">
        <v>160</v>
      </c>
      <c r="I2112" s="34">
        <v>215</v>
      </c>
      <c r="J2112" s="34">
        <v>131</v>
      </c>
      <c r="K2112" s="34">
        <v>244</v>
      </c>
      <c r="L2112" s="34">
        <v>98</v>
      </c>
      <c r="M2112" s="34">
        <v>199</v>
      </c>
      <c r="N2112" s="34">
        <v>172</v>
      </c>
      <c r="O2112" s="34">
        <v>174</v>
      </c>
      <c r="P2112" s="34">
        <v>204</v>
      </c>
      <c r="Q2112" s="34">
        <v>259</v>
      </c>
      <c r="R2112" s="34">
        <v>186</v>
      </c>
      <c r="S2112" s="34">
        <v>306</v>
      </c>
      <c r="T2112" s="34">
        <v>165</v>
      </c>
      <c r="U2112" s="34">
        <v>164</v>
      </c>
      <c r="V2112" s="34">
        <v>200</v>
      </c>
      <c r="W2112" s="34">
        <v>295</v>
      </c>
      <c r="X2112" s="34">
        <v>214</v>
      </c>
      <c r="Y2112" s="34">
        <v>220</v>
      </c>
      <c r="Z2112" s="34">
        <v>218</v>
      </c>
      <c r="AA2112" s="34">
        <v>322</v>
      </c>
      <c r="AB2112" s="34">
        <v>167</v>
      </c>
      <c r="AC2112" s="34">
        <v>313</v>
      </c>
    </row>
    <row r="2113" spans="1:29" x14ac:dyDescent="0.2">
      <c r="A2113" s="34" t="s">
        <v>62606</v>
      </c>
      <c r="B2113" s="34">
        <v>111</v>
      </c>
      <c r="C2113" s="34">
        <v>167</v>
      </c>
      <c r="D2113" s="34">
        <v>227</v>
      </c>
      <c r="E2113" s="34">
        <v>232</v>
      </c>
      <c r="F2113" s="34">
        <v>149</v>
      </c>
      <c r="G2113" s="34">
        <v>132</v>
      </c>
      <c r="H2113" s="34">
        <v>97</v>
      </c>
      <c r="I2113" s="34">
        <v>151</v>
      </c>
      <c r="J2113" s="34">
        <v>99</v>
      </c>
      <c r="K2113" s="34">
        <v>209</v>
      </c>
      <c r="L2113" s="34">
        <v>51</v>
      </c>
      <c r="M2113" s="34">
        <v>105</v>
      </c>
      <c r="N2113" s="34">
        <v>106</v>
      </c>
      <c r="O2113" s="34">
        <v>168</v>
      </c>
      <c r="P2113" s="34">
        <v>102</v>
      </c>
      <c r="Q2113" s="34">
        <v>191</v>
      </c>
      <c r="R2113" s="34">
        <v>141</v>
      </c>
      <c r="S2113" s="34">
        <v>239</v>
      </c>
      <c r="T2113" s="34">
        <v>92</v>
      </c>
      <c r="U2113" s="34">
        <v>116</v>
      </c>
      <c r="V2113" s="34">
        <v>144</v>
      </c>
      <c r="W2113" s="34">
        <v>138</v>
      </c>
      <c r="X2113" s="34">
        <v>155</v>
      </c>
      <c r="Y2113" s="34">
        <v>115</v>
      </c>
      <c r="Z2113" s="34">
        <v>195</v>
      </c>
      <c r="AA2113" s="34">
        <v>263</v>
      </c>
      <c r="AB2113" s="34">
        <v>92</v>
      </c>
      <c r="AC2113" s="34">
        <v>267</v>
      </c>
    </row>
    <row r="2114" spans="1:29" x14ac:dyDescent="0.2">
      <c r="A2114" s="34" t="s">
        <v>62607</v>
      </c>
      <c r="B2114" s="34">
        <v>456</v>
      </c>
      <c r="C2114" s="34">
        <v>716</v>
      </c>
      <c r="D2114" s="34">
        <v>902</v>
      </c>
      <c r="E2114" s="34">
        <v>728</v>
      </c>
      <c r="F2114" s="34">
        <v>777</v>
      </c>
      <c r="G2114" s="34">
        <v>696</v>
      </c>
      <c r="H2114" s="34">
        <v>656</v>
      </c>
      <c r="I2114" s="34">
        <v>573</v>
      </c>
      <c r="J2114" s="34">
        <v>561</v>
      </c>
      <c r="K2114" s="34">
        <v>838</v>
      </c>
      <c r="L2114" s="34">
        <v>352</v>
      </c>
      <c r="M2114" s="34">
        <v>586</v>
      </c>
      <c r="N2114" s="34">
        <v>594</v>
      </c>
      <c r="O2114" s="34">
        <v>593</v>
      </c>
      <c r="P2114" s="34">
        <v>595</v>
      </c>
      <c r="Q2114" s="34">
        <v>802</v>
      </c>
      <c r="R2114" s="34">
        <v>732</v>
      </c>
      <c r="S2114" s="34">
        <v>1010</v>
      </c>
      <c r="T2114" s="34">
        <v>534</v>
      </c>
      <c r="U2114" s="34">
        <v>667</v>
      </c>
      <c r="V2114" s="34">
        <v>729</v>
      </c>
      <c r="W2114" s="34">
        <v>691</v>
      </c>
      <c r="X2114" s="34">
        <v>801</v>
      </c>
      <c r="Y2114" s="34">
        <v>563</v>
      </c>
      <c r="Z2114" s="34">
        <v>877</v>
      </c>
      <c r="AA2114" s="34">
        <v>1023</v>
      </c>
      <c r="AB2114" s="34">
        <v>501</v>
      </c>
      <c r="AC2114" s="34">
        <v>1109</v>
      </c>
    </row>
    <row r="2115" spans="1:29" x14ac:dyDescent="0.2">
      <c r="A2115" s="34" t="s">
        <v>62608</v>
      </c>
      <c r="B2115" s="34">
        <v>314</v>
      </c>
      <c r="C2115" s="34">
        <v>515</v>
      </c>
      <c r="D2115" s="34">
        <v>536</v>
      </c>
      <c r="E2115" s="34">
        <v>626</v>
      </c>
      <c r="F2115" s="34">
        <v>525</v>
      </c>
      <c r="G2115" s="34">
        <v>534</v>
      </c>
      <c r="H2115" s="34">
        <v>444</v>
      </c>
      <c r="I2115" s="34">
        <v>548</v>
      </c>
      <c r="J2115" s="34">
        <v>328</v>
      </c>
      <c r="K2115" s="34">
        <v>715</v>
      </c>
      <c r="L2115" s="34">
        <v>276</v>
      </c>
      <c r="M2115" s="34">
        <v>568</v>
      </c>
      <c r="N2115" s="34">
        <v>343</v>
      </c>
      <c r="O2115" s="34">
        <v>461</v>
      </c>
      <c r="P2115" s="34">
        <v>359</v>
      </c>
      <c r="Q2115" s="34">
        <v>647</v>
      </c>
      <c r="R2115" s="34">
        <v>490</v>
      </c>
      <c r="S2115" s="34">
        <v>708</v>
      </c>
      <c r="T2115" s="34">
        <v>393</v>
      </c>
      <c r="U2115" s="34">
        <v>514</v>
      </c>
      <c r="V2115" s="34">
        <v>511</v>
      </c>
      <c r="W2115" s="34">
        <v>566</v>
      </c>
      <c r="X2115" s="34">
        <v>584</v>
      </c>
      <c r="Y2115" s="34">
        <v>519</v>
      </c>
      <c r="Z2115" s="34">
        <v>550</v>
      </c>
      <c r="AA2115" s="34">
        <v>724</v>
      </c>
      <c r="AB2115" s="34">
        <v>452</v>
      </c>
      <c r="AC2115" s="34">
        <v>972</v>
      </c>
    </row>
    <row r="2116" spans="1:29" x14ac:dyDescent="0.2">
      <c r="A2116" s="34" t="s">
        <v>62609</v>
      </c>
      <c r="B2116" s="34">
        <v>245</v>
      </c>
      <c r="C2116" s="34">
        <v>305</v>
      </c>
      <c r="D2116" s="34">
        <v>297</v>
      </c>
      <c r="E2116" s="34">
        <v>365</v>
      </c>
      <c r="F2116" s="34">
        <v>329</v>
      </c>
      <c r="G2116" s="34">
        <v>366</v>
      </c>
      <c r="H2116" s="34">
        <v>270</v>
      </c>
      <c r="I2116" s="34">
        <v>343</v>
      </c>
      <c r="J2116" s="34">
        <v>257</v>
      </c>
      <c r="K2116" s="34">
        <v>392</v>
      </c>
      <c r="L2116" s="34">
        <v>232</v>
      </c>
      <c r="M2116" s="34">
        <v>320</v>
      </c>
      <c r="N2116" s="34">
        <v>259</v>
      </c>
      <c r="O2116" s="34">
        <v>319</v>
      </c>
      <c r="P2116" s="34">
        <v>256</v>
      </c>
      <c r="Q2116" s="34">
        <v>445</v>
      </c>
      <c r="R2116" s="34">
        <v>328</v>
      </c>
      <c r="S2116" s="34">
        <v>426</v>
      </c>
      <c r="T2116" s="34">
        <v>274</v>
      </c>
      <c r="U2116" s="34">
        <v>331</v>
      </c>
      <c r="V2116" s="34">
        <v>350</v>
      </c>
      <c r="W2116" s="34">
        <v>381</v>
      </c>
      <c r="X2116" s="34">
        <v>359</v>
      </c>
      <c r="Y2116" s="34">
        <v>329</v>
      </c>
      <c r="Z2116" s="34">
        <v>325</v>
      </c>
      <c r="AA2116" s="34">
        <v>484</v>
      </c>
      <c r="AB2116" s="34">
        <v>302</v>
      </c>
      <c r="AC2116" s="34">
        <v>578</v>
      </c>
    </row>
    <row r="2117" spans="1:29" x14ac:dyDescent="0.2">
      <c r="A2117" s="34" t="s">
        <v>62610</v>
      </c>
      <c r="B2117" s="34">
        <v>208</v>
      </c>
      <c r="C2117" s="34">
        <v>192</v>
      </c>
      <c r="D2117" s="34">
        <v>246</v>
      </c>
      <c r="E2117" s="34">
        <v>237</v>
      </c>
      <c r="F2117" s="34">
        <v>227</v>
      </c>
      <c r="G2117" s="34">
        <v>215</v>
      </c>
      <c r="H2117" s="34">
        <v>213</v>
      </c>
      <c r="I2117" s="34">
        <v>206</v>
      </c>
      <c r="J2117" s="34">
        <v>184</v>
      </c>
      <c r="K2117" s="34">
        <v>310</v>
      </c>
      <c r="L2117" s="34">
        <v>121</v>
      </c>
      <c r="M2117" s="34">
        <v>186</v>
      </c>
      <c r="N2117" s="34">
        <v>153</v>
      </c>
      <c r="O2117" s="34">
        <v>166</v>
      </c>
      <c r="P2117" s="34">
        <v>164</v>
      </c>
      <c r="Q2117" s="34">
        <v>307</v>
      </c>
      <c r="R2117" s="34">
        <v>241</v>
      </c>
      <c r="S2117" s="34">
        <v>265</v>
      </c>
      <c r="T2117" s="34">
        <v>154</v>
      </c>
      <c r="U2117" s="34">
        <v>169</v>
      </c>
      <c r="V2117" s="34">
        <v>255</v>
      </c>
      <c r="W2117" s="34">
        <v>255</v>
      </c>
      <c r="X2117" s="34">
        <v>252</v>
      </c>
      <c r="Y2117" s="34">
        <v>245</v>
      </c>
      <c r="Z2117" s="34">
        <v>261</v>
      </c>
      <c r="AA2117" s="34">
        <v>309</v>
      </c>
      <c r="AB2117" s="34">
        <v>212</v>
      </c>
      <c r="AC2117" s="34">
        <v>345</v>
      </c>
    </row>
    <row r="2118" spans="1:29" x14ac:dyDescent="0.2">
      <c r="A2118" s="34" t="s">
        <v>62611</v>
      </c>
      <c r="B2118" s="34">
        <v>291</v>
      </c>
      <c r="C2118" s="34">
        <v>372</v>
      </c>
      <c r="D2118" s="34">
        <v>419</v>
      </c>
      <c r="E2118" s="34">
        <v>340</v>
      </c>
      <c r="F2118" s="34">
        <v>349</v>
      </c>
      <c r="G2118" s="34">
        <v>348</v>
      </c>
      <c r="H2118" s="34">
        <v>320</v>
      </c>
      <c r="I2118" s="34">
        <v>304</v>
      </c>
      <c r="J2118" s="34">
        <v>282</v>
      </c>
      <c r="K2118" s="34">
        <v>333</v>
      </c>
      <c r="L2118" s="34">
        <v>195</v>
      </c>
      <c r="M2118" s="34">
        <v>300</v>
      </c>
      <c r="N2118" s="34">
        <v>312</v>
      </c>
      <c r="O2118" s="34">
        <v>261</v>
      </c>
      <c r="P2118" s="34">
        <v>324</v>
      </c>
      <c r="Q2118" s="34">
        <v>410</v>
      </c>
      <c r="R2118" s="34">
        <v>373</v>
      </c>
      <c r="S2118" s="34">
        <v>398</v>
      </c>
      <c r="T2118" s="34">
        <v>285</v>
      </c>
      <c r="U2118" s="34">
        <v>245</v>
      </c>
      <c r="V2118" s="34">
        <v>353</v>
      </c>
      <c r="W2118" s="34">
        <v>408</v>
      </c>
      <c r="X2118" s="34">
        <v>365</v>
      </c>
      <c r="Y2118" s="34">
        <v>278</v>
      </c>
      <c r="Z2118" s="34">
        <v>387</v>
      </c>
      <c r="AA2118" s="34">
        <v>434</v>
      </c>
      <c r="AB2118" s="34">
        <v>329</v>
      </c>
      <c r="AC2118" s="34">
        <v>538</v>
      </c>
    </row>
    <row r="2119" spans="1:29" x14ac:dyDescent="0.2">
      <c r="A2119" s="34" t="s">
        <v>62612</v>
      </c>
      <c r="B2119" s="34">
        <v>187</v>
      </c>
      <c r="C2119" s="34">
        <v>264</v>
      </c>
      <c r="D2119" s="34">
        <v>284</v>
      </c>
      <c r="E2119" s="34">
        <v>311</v>
      </c>
      <c r="F2119" s="34">
        <v>247</v>
      </c>
      <c r="G2119" s="34">
        <v>348</v>
      </c>
      <c r="H2119" s="34">
        <v>236</v>
      </c>
      <c r="I2119" s="34">
        <v>247</v>
      </c>
      <c r="J2119" s="34">
        <v>204</v>
      </c>
      <c r="K2119" s="34">
        <v>326</v>
      </c>
      <c r="L2119" s="34">
        <v>115</v>
      </c>
      <c r="M2119" s="34">
        <v>206</v>
      </c>
      <c r="N2119" s="34">
        <v>212</v>
      </c>
      <c r="O2119" s="34">
        <v>232</v>
      </c>
      <c r="P2119" s="34">
        <v>167</v>
      </c>
      <c r="Q2119" s="34">
        <v>304</v>
      </c>
      <c r="R2119" s="34">
        <v>248</v>
      </c>
      <c r="S2119" s="34">
        <v>383</v>
      </c>
      <c r="T2119" s="34">
        <v>134</v>
      </c>
      <c r="U2119" s="34">
        <v>272</v>
      </c>
      <c r="V2119" s="34">
        <v>266</v>
      </c>
      <c r="W2119" s="34">
        <v>275</v>
      </c>
      <c r="X2119" s="34">
        <v>335</v>
      </c>
      <c r="Y2119" s="34">
        <v>223</v>
      </c>
      <c r="Z2119" s="34">
        <v>297</v>
      </c>
      <c r="AA2119" s="34">
        <v>373</v>
      </c>
      <c r="AB2119" s="34">
        <v>154</v>
      </c>
      <c r="AC2119" s="34">
        <v>412</v>
      </c>
    </row>
    <row r="2120" spans="1:29" x14ac:dyDescent="0.2">
      <c r="A2120" s="34" t="s">
        <v>62613</v>
      </c>
      <c r="B2120" s="34">
        <v>205</v>
      </c>
      <c r="C2120" s="34">
        <v>225</v>
      </c>
      <c r="D2120" s="34">
        <v>243</v>
      </c>
      <c r="E2120" s="34">
        <v>245</v>
      </c>
      <c r="F2120" s="34">
        <v>211</v>
      </c>
      <c r="G2120" s="34">
        <v>265</v>
      </c>
      <c r="H2120" s="34">
        <v>209</v>
      </c>
      <c r="I2120" s="34">
        <v>206</v>
      </c>
      <c r="J2120" s="34">
        <v>162</v>
      </c>
      <c r="K2120" s="34">
        <v>269</v>
      </c>
      <c r="L2120" s="34">
        <v>138</v>
      </c>
      <c r="M2120" s="34">
        <v>197</v>
      </c>
      <c r="N2120" s="34">
        <v>146</v>
      </c>
      <c r="O2120" s="34">
        <v>170</v>
      </c>
      <c r="P2120" s="34">
        <v>205</v>
      </c>
      <c r="Q2120" s="34">
        <v>243</v>
      </c>
      <c r="R2120" s="34">
        <v>206</v>
      </c>
      <c r="S2120" s="34">
        <v>218</v>
      </c>
      <c r="T2120" s="34">
        <v>151</v>
      </c>
      <c r="U2120" s="34">
        <v>174</v>
      </c>
      <c r="V2120" s="34">
        <v>226</v>
      </c>
      <c r="W2120" s="34">
        <v>278</v>
      </c>
      <c r="X2120" s="34">
        <v>188</v>
      </c>
      <c r="Y2120" s="34">
        <v>184</v>
      </c>
      <c r="Z2120" s="34">
        <v>198</v>
      </c>
      <c r="AA2120" s="34">
        <v>264</v>
      </c>
      <c r="AB2120" s="34">
        <v>170</v>
      </c>
      <c r="AC2120" s="34">
        <v>353</v>
      </c>
    </row>
    <row r="2121" spans="1:29" x14ac:dyDescent="0.2">
      <c r="A2121" s="34" t="s">
        <v>62614</v>
      </c>
      <c r="B2121" s="34">
        <v>112</v>
      </c>
      <c r="C2121" s="34">
        <v>247</v>
      </c>
      <c r="D2121" s="34">
        <v>222</v>
      </c>
      <c r="E2121" s="34">
        <v>279</v>
      </c>
      <c r="F2121" s="34">
        <v>189</v>
      </c>
      <c r="G2121" s="34">
        <v>293</v>
      </c>
      <c r="H2121" s="34">
        <v>201</v>
      </c>
      <c r="I2121" s="34">
        <v>225</v>
      </c>
      <c r="J2121" s="34">
        <v>172</v>
      </c>
      <c r="K2121" s="34">
        <v>282</v>
      </c>
      <c r="L2121" s="34">
        <v>106</v>
      </c>
      <c r="M2121" s="34">
        <v>250</v>
      </c>
      <c r="N2121" s="34">
        <v>180</v>
      </c>
      <c r="O2121" s="34">
        <v>208</v>
      </c>
      <c r="P2121" s="34">
        <v>164</v>
      </c>
      <c r="Q2121" s="34">
        <v>307</v>
      </c>
      <c r="R2121" s="34">
        <v>182</v>
      </c>
      <c r="S2121" s="34">
        <v>273</v>
      </c>
      <c r="T2121" s="34">
        <v>150</v>
      </c>
      <c r="U2121" s="34">
        <v>258</v>
      </c>
      <c r="V2121" s="34">
        <v>190</v>
      </c>
      <c r="W2121" s="34">
        <v>252</v>
      </c>
      <c r="X2121" s="34">
        <v>226</v>
      </c>
      <c r="Y2121" s="34">
        <v>253</v>
      </c>
      <c r="Z2121" s="34">
        <v>197</v>
      </c>
      <c r="AA2121" s="34">
        <v>333</v>
      </c>
      <c r="AB2121" s="34">
        <v>194</v>
      </c>
      <c r="AC2121" s="34">
        <v>342</v>
      </c>
    </row>
    <row r="2122" spans="1:29" x14ac:dyDescent="0.2">
      <c r="A2122" s="34" t="s">
        <v>62615</v>
      </c>
      <c r="B2122" s="34">
        <v>0</v>
      </c>
      <c r="C2122" s="34">
        <v>0</v>
      </c>
      <c r="D2122" s="34">
        <v>0</v>
      </c>
      <c r="E2122" s="34">
        <v>0</v>
      </c>
      <c r="F2122" s="34">
        <v>0</v>
      </c>
      <c r="G2122" s="34">
        <v>0</v>
      </c>
      <c r="H2122" s="34">
        <v>0</v>
      </c>
      <c r="I2122" s="34">
        <v>0</v>
      </c>
      <c r="J2122" s="34">
        <v>0</v>
      </c>
      <c r="K2122" s="34">
        <v>0</v>
      </c>
      <c r="L2122" s="34">
        <v>0</v>
      </c>
      <c r="M2122" s="34">
        <v>0</v>
      </c>
      <c r="N2122" s="34">
        <v>0</v>
      </c>
      <c r="O2122" s="34">
        <v>0</v>
      </c>
      <c r="P2122" s="34">
        <v>0</v>
      </c>
      <c r="Q2122" s="34">
        <v>0</v>
      </c>
      <c r="R2122" s="34">
        <v>0</v>
      </c>
      <c r="S2122" s="34">
        <v>0</v>
      </c>
      <c r="T2122" s="34">
        <v>0</v>
      </c>
      <c r="U2122" s="34">
        <v>0</v>
      </c>
      <c r="V2122" s="34">
        <v>0</v>
      </c>
      <c r="W2122" s="34">
        <v>0</v>
      </c>
      <c r="X2122" s="34">
        <v>0</v>
      </c>
      <c r="Y2122" s="34">
        <v>0</v>
      </c>
      <c r="Z2122" s="34">
        <v>0</v>
      </c>
      <c r="AA2122" s="34">
        <v>0</v>
      </c>
      <c r="AB2122" s="34">
        <v>0</v>
      </c>
      <c r="AC2122" s="34">
        <v>0</v>
      </c>
    </row>
    <row r="2123" spans="1:29" x14ac:dyDescent="0.2">
      <c r="A2123" s="34" t="s">
        <v>62616</v>
      </c>
      <c r="B2123" s="34">
        <v>312</v>
      </c>
      <c r="C2123" s="34">
        <v>389</v>
      </c>
      <c r="D2123" s="34">
        <v>451</v>
      </c>
      <c r="E2123" s="34">
        <v>464</v>
      </c>
      <c r="F2123" s="34">
        <v>342</v>
      </c>
      <c r="G2123" s="34">
        <v>495</v>
      </c>
      <c r="H2123" s="34">
        <v>314</v>
      </c>
      <c r="I2123" s="34">
        <v>419</v>
      </c>
      <c r="J2123" s="34">
        <v>335</v>
      </c>
      <c r="K2123" s="34">
        <v>495</v>
      </c>
      <c r="L2123" s="34">
        <v>221</v>
      </c>
      <c r="M2123" s="34">
        <v>326</v>
      </c>
      <c r="N2123" s="34">
        <v>313</v>
      </c>
      <c r="O2123" s="34">
        <v>387</v>
      </c>
      <c r="P2123" s="34">
        <v>329</v>
      </c>
      <c r="Q2123" s="34">
        <v>537</v>
      </c>
      <c r="R2123" s="34">
        <v>380</v>
      </c>
      <c r="S2123" s="34">
        <v>556</v>
      </c>
      <c r="T2123" s="34">
        <v>294</v>
      </c>
      <c r="U2123" s="34">
        <v>385</v>
      </c>
      <c r="V2123" s="34">
        <v>399</v>
      </c>
      <c r="W2123" s="34">
        <v>418</v>
      </c>
      <c r="X2123" s="34">
        <v>529</v>
      </c>
      <c r="Y2123" s="34">
        <v>426</v>
      </c>
      <c r="Z2123" s="34">
        <v>401</v>
      </c>
      <c r="AA2123" s="34">
        <v>514</v>
      </c>
      <c r="AB2123" s="34">
        <v>373</v>
      </c>
      <c r="AC2123" s="34">
        <v>694</v>
      </c>
    </row>
    <row r="2124" spans="1:29" x14ac:dyDescent="0.2">
      <c r="A2124" s="34" t="s">
        <v>62617</v>
      </c>
      <c r="B2124" s="34">
        <v>876</v>
      </c>
      <c r="C2124" s="34">
        <v>823</v>
      </c>
      <c r="D2124" s="34">
        <v>1082</v>
      </c>
      <c r="E2124" s="34">
        <v>847</v>
      </c>
      <c r="F2124" s="34">
        <v>996</v>
      </c>
      <c r="G2124" s="34">
        <v>945</v>
      </c>
      <c r="H2124" s="34">
        <v>974</v>
      </c>
      <c r="I2124" s="34">
        <v>787</v>
      </c>
      <c r="J2124" s="34">
        <v>915</v>
      </c>
      <c r="K2124" s="34">
        <v>809</v>
      </c>
      <c r="L2124" s="34">
        <v>807</v>
      </c>
      <c r="M2124" s="34">
        <v>766</v>
      </c>
      <c r="N2124" s="34">
        <v>810</v>
      </c>
      <c r="O2124" s="34">
        <v>721</v>
      </c>
      <c r="P2124" s="34">
        <v>834</v>
      </c>
      <c r="Q2124" s="34">
        <v>1141</v>
      </c>
      <c r="R2124" s="34">
        <v>1277</v>
      </c>
      <c r="S2124" s="34">
        <v>1075</v>
      </c>
      <c r="T2124" s="34">
        <v>1130</v>
      </c>
      <c r="U2124" s="34">
        <v>872</v>
      </c>
      <c r="V2124" s="34">
        <v>1116</v>
      </c>
      <c r="W2124" s="34">
        <v>1237</v>
      </c>
      <c r="X2124" s="34">
        <v>1345</v>
      </c>
      <c r="Y2124" s="34">
        <v>1010</v>
      </c>
      <c r="Z2124" s="34">
        <v>1129</v>
      </c>
      <c r="AA2124" s="34">
        <v>1153</v>
      </c>
      <c r="AB2124" s="34">
        <v>1244</v>
      </c>
      <c r="AC2124" s="34">
        <v>1348</v>
      </c>
    </row>
    <row r="2125" spans="1:29" x14ac:dyDescent="0.2">
      <c r="A2125" s="34" t="s">
        <v>62618</v>
      </c>
      <c r="B2125" s="34">
        <v>258</v>
      </c>
      <c r="C2125" s="34">
        <v>422</v>
      </c>
      <c r="D2125" s="34">
        <v>417</v>
      </c>
      <c r="E2125" s="34">
        <v>488</v>
      </c>
      <c r="F2125" s="34">
        <v>296</v>
      </c>
      <c r="G2125" s="34">
        <v>516</v>
      </c>
      <c r="H2125" s="34">
        <v>291</v>
      </c>
      <c r="I2125" s="34">
        <v>404</v>
      </c>
      <c r="J2125" s="34">
        <v>221</v>
      </c>
      <c r="K2125" s="34">
        <v>474</v>
      </c>
      <c r="L2125" s="34">
        <v>159</v>
      </c>
      <c r="M2125" s="34">
        <v>350</v>
      </c>
      <c r="N2125" s="34">
        <v>273</v>
      </c>
      <c r="O2125" s="34">
        <v>364</v>
      </c>
      <c r="P2125" s="34">
        <v>226</v>
      </c>
      <c r="Q2125" s="34">
        <v>469</v>
      </c>
      <c r="R2125" s="34">
        <v>280</v>
      </c>
      <c r="S2125" s="34">
        <v>571</v>
      </c>
      <c r="T2125" s="34">
        <v>198</v>
      </c>
      <c r="U2125" s="34">
        <v>316</v>
      </c>
      <c r="V2125" s="34">
        <v>297</v>
      </c>
      <c r="W2125" s="34">
        <v>389</v>
      </c>
      <c r="X2125" s="34">
        <v>380</v>
      </c>
      <c r="Y2125" s="34">
        <v>284</v>
      </c>
      <c r="Z2125" s="34">
        <v>386</v>
      </c>
      <c r="AA2125" s="34">
        <v>553</v>
      </c>
      <c r="AB2125" s="34">
        <v>264</v>
      </c>
      <c r="AC2125" s="34">
        <v>657</v>
      </c>
    </row>
    <row r="2126" spans="1:29" x14ac:dyDescent="0.2">
      <c r="A2126" s="34" t="s">
        <v>62619</v>
      </c>
      <c r="B2126" s="34">
        <v>362</v>
      </c>
      <c r="C2126" s="34">
        <v>416</v>
      </c>
      <c r="D2126" s="34">
        <v>426</v>
      </c>
      <c r="E2126" s="34">
        <v>400</v>
      </c>
      <c r="F2126" s="34">
        <v>441</v>
      </c>
      <c r="G2126" s="34">
        <v>396</v>
      </c>
      <c r="H2126" s="34">
        <v>317</v>
      </c>
      <c r="I2126" s="34">
        <v>358</v>
      </c>
      <c r="J2126" s="34">
        <v>331</v>
      </c>
      <c r="K2126" s="34">
        <v>424</v>
      </c>
      <c r="L2126" s="34">
        <v>252</v>
      </c>
      <c r="M2126" s="34">
        <v>297</v>
      </c>
      <c r="N2126" s="34">
        <v>342</v>
      </c>
      <c r="O2126" s="34">
        <v>332</v>
      </c>
      <c r="P2126" s="34">
        <v>335</v>
      </c>
      <c r="Q2126" s="34">
        <v>464</v>
      </c>
      <c r="R2126" s="34">
        <v>446</v>
      </c>
      <c r="S2126" s="34">
        <v>407</v>
      </c>
      <c r="T2126" s="34">
        <v>381</v>
      </c>
      <c r="U2126" s="34">
        <v>372</v>
      </c>
      <c r="V2126" s="34">
        <v>454</v>
      </c>
      <c r="W2126" s="34">
        <v>434</v>
      </c>
      <c r="X2126" s="34">
        <v>512</v>
      </c>
      <c r="Y2126" s="34">
        <v>405</v>
      </c>
      <c r="Z2126" s="34">
        <v>481</v>
      </c>
      <c r="AA2126" s="34">
        <v>476</v>
      </c>
      <c r="AB2126" s="34">
        <v>446</v>
      </c>
      <c r="AC2126" s="34">
        <v>690</v>
      </c>
    </row>
    <row r="2127" spans="1:29" x14ac:dyDescent="0.2">
      <c r="A2127" s="34" t="s">
        <v>62620</v>
      </c>
      <c r="B2127" s="34">
        <v>452</v>
      </c>
      <c r="C2127" s="34">
        <v>618</v>
      </c>
      <c r="D2127" s="34">
        <v>694</v>
      </c>
      <c r="E2127" s="34">
        <v>760</v>
      </c>
      <c r="F2127" s="34">
        <v>664</v>
      </c>
      <c r="G2127" s="34">
        <v>655</v>
      </c>
      <c r="H2127" s="34">
        <v>688</v>
      </c>
      <c r="I2127" s="34">
        <v>636</v>
      </c>
      <c r="J2127" s="34">
        <v>523</v>
      </c>
      <c r="K2127" s="34">
        <v>677</v>
      </c>
      <c r="L2127" s="34">
        <v>391</v>
      </c>
      <c r="M2127" s="34">
        <v>579</v>
      </c>
      <c r="N2127" s="34">
        <v>510</v>
      </c>
      <c r="O2127" s="34">
        <v>589</v>
      </c>
      <c r="P2127" s="34">
        <v>523</v>
      </c>
      <c r="Q2127" s="34">
        <v>726</v>
      </c>
      <c r="R2127" s="34">
        <v>702</v>
      </c>
      <c r="S2127" s="34">
        <v>841</v>
      </c>
      <c r="T2127" s="34">
        <v>499</v>
      </c>
      <c r="U2127" s="34">
        <v>530</v>
      </c>
      <c r="V2127" s="34">
        <v>682</v>
      </c>
      <c r="W2127" s="34">
        <v>711</v>
      </c>
      <c r="X2127" s="34">
        <v>853</v>
      </c>
      <c r="Y2127" s="34">
        <v>615</v>
      </c>
      <c r="Z2127" s="34">
        <v>769</v>
      </c>
      <c r="AA2127" s="34">
        <v>804</v>
      </c>
      <c r="AB2127" s="34">
        <v>617</v>
      </c>
      <c r="AC2127" s="34">
        <v>1020</v>
      </c>
    </row>
    <row r="2128" spans="1:29" x14ac:dyDescent="0.2">
      <c r="A2128" s="34" t="s">
        <v>62621</v>
      </c>
      <c r="B2128" s="34">
        <v>34</v>
      </c>
      <c r="C2128" s="34">
        <v>60</v>
      </c>
      <c r="D2128" s="34">
        <v>68</v>
      </c>
      <c r="E2128" s="34">
        <v>105</v>
      </c>
      <c r="F2128" s="34">
        <v>52</v>
      </c>
      <c r="G2128" s="34">
        <v>57</v>
      </c>
      <c r="H2128" s="34">
        <v>48</v>
      </c>
      <c r="I2128" s="34">
        <v>43</v>
      </c>
      <c r="J2128" s="34">
        <v>46</v>
      </c>
      <c r="K2128" s="34">
        <v>57</v>
      </c>
      <c r="L2128" s="34">
        <v>23</v>
      </c>
      <c r="M2128" s="34">
        <v>66</v>
      </c>
      <c r="N2128" s="34">
        <v>38</v>
      </c>
      <c r="O2128" s="34">
        <v>55</v>
      </c>
      <c r="P2128" s="34">
        <v>64</v>
      </c>
      <c r="Q2128" s="34">
        <v>74</v>
      </c>
      <c r="R2128" s="34">
        <v>55</v>
      </c>
      <c r="S2128" s="34">
        <v>97</v>
      </c>
      <c r="T2128" s="34">
        <v>25</v>
      </c>
      <c r="U2128" s="34">
        <v>47</v>
      </c>
      <c r="V2128" s="34">
        <v>50</v>
      </c>
      <c r="W2128" s="34">
        <v>63</v>
      </c>
      <c r="X2128" s="34">
        <v>78</v>
      </c>
      <c r="Y2128" s="34">
        <v>45</v>
      </c>
      <c r="Z2128" s="34">
        <v>42</v>
      </c>
      <c r="AA2128" s="34">
        <v>78</v>
      </c>
      <c r="AB2128" s="34">
        <v>37</v>
      </c>
      <c r="AC2128" s="34">
        <v>112</v>
      </c>
    </row>
    <row r="2129" spans="1:29" x14ac:dyDescent="0.2">
      <c r="A2129" s="34" t="s">
        <v>62622</v>
      </c>
      <c r="B2129" s="34">
        <v>188</v>
      </c>
      <c r="C2129" s="34">
        <v>210</v>
      </c>
      <c r="D2129" s="34">
        <v>240</v>
      </c>
      <c r="E2129" s="34">
        <v>255</v>
      </c>
      <c r="F2129" s="34">
        <v>277</v>
      </c>
      <c r="G2129" s="34">
        <v>203</v>
      </c>
      <c r="H2129" s="34">
        <v>175</v>
      </c>
      <c r="I2129" s="34">
        <v>223</v>
      </c>
      <c r="J2129" s="34">
        <v>191</v>
      </c>
      <c r="K2129" s="34">
        <v>260</v>
      </c>
      <c r="L2129" s="34">
        <v>118</v>
      </c>
      <c r="M2129" s="34">
        <v>225</v>
      </c>
      <c r="N2129" s="34">
        <v>166</v>
      </c>
      <c r="O2129" s="34">
        <v>220</v>
      </c>
      <c r="P2129" s="34">
        <v>210</v>
      </c>
      <c r="Q2129" s="34">
        <v>286</v>
      </c>
      <c r="R2129" s="34">
        <v>225</v>
      </c>
      <c r="S2129" s="34">
        <v>267</v>
      </c>
      <c r="T2129" s="34">
        <v>187</v>
      </c>
      <c r="U2129" s="34">
        <v>182</v>
      </c>
      <c r="V2129" s="34">
        <v>249</v>
      </c>
      <c r="W2129" s="34">
        <v>274</v>
      </c>
      <c r="X2129" s="34">
        <v>202</v>
      </c>
      <c r="Y2129" s="34">
        <v>266</v>
      </c>
      <c r="Z2129" s="34">
        <v>254</v>
      </c>
      <c r="AA2129" s="34">
        <v>297</v>
      </c>
      <c r="AB2129" s="34">
        <v>244</v>
      </c>
      <c r="AC2129" s="34">
        <v>327</v>
      </c>
    </row>
    <row r="2130" spans="1:29" x14ac:dyDescent="0.2">
      <c r="A2130" s="34" t="s">
        <v>62623</v>
      </c>
      <c r="B2130" s="34">
        <v>77</v>
      </c>
      <c r="C2130" s="34">
        <v>92</v>
      </c>
      <c r="D2130" s="34">
        <v>120</v>
      </c>
      <c r="E2130" s="34">
        <v>96</v>
      </c>
      <c r="F2130" s="34">
        <v>94</v>
      </c>
      <c r="G2130" s="34">
        <v>100</v>
      </c>
      <c r="H2130" s="34">
        <v>73</v>
      </c>
      <c r="I2130" s="34">
        <v>94</v>
      </c>
      <c r="J2130" s="34">
        <v>75</v>
      </c>
      <c r="K2130" s="34">
        <v>90</v>
      </c>
      <c r="L2130" s="34">
        <v>47</v>
      </c>
      <c r="M2130" s="34">
        <v>70</v>
      </c>
      <c r="N2130" s="34">
        <v>71</v>
      </c>
      <c r="O2130" s="34">
        <v>89</v>
      </c>
      <c r="P2130" s="34">
        <v>81</v>
      </c>
      <c r="Q2130" s="34">
        <v>93</v>
      </c>
      <c r="R2130" s="34">
        <v>74</v>
      </c>
      <c r="S2130" s="34">
        <v>146</v>
      </c>
      <c r="T2130" s="34">
        <v>58</v>
      </c>
      <c r="U2130" s="34">
        <v>58</v>
      </c>
      <c r="V2130" s="34">
        <v>121</v>
      </c>
      <c r="W2130" s="34">
        <v>81</v>
      </c>
      <c r="X2130" s="34">
        <v>99</v>
      </c>
      <c r="Y2130" s="34">
        <v>89</v>
      </c>
      <c r="Z2130" s="34">
        <v>110</v>
      </c>
      <c r="AA2130" s="34">
        <v>142</v>
      </c>
      <c r="AB2130" s="34">
        <v>72</v>
      </c>
      <c r="AC2130" s="34">
        <v>146</v>
      </c>
    </row>
    <row r="2131" spans="1:29" x14ac:dyDescent="0.2">
      <c r="A2131" s="34" t="s">
        <v>62624</v>
      </c>
      <c r="B2131" s="34">
        <v>307</v>
      </c>
      <c r="C2131" s="34">
        <v>425</v>
      </c>
      <c r="D2131" s="34">
        <v>536</v>
      </c>
      <c r="E2131" s="34">
        <v>480</v>
      </c>
      <c r="F2131" s="34">
        <v>404</v>
      </c>
      <c r="G2131" s="34">
        <v>464</v>
      </c>
      <c r="H2131" s="34">
        <v>321</v>
      </c>
      <c r="I2131" s="34">
        <v>445</v>
      </c>
      <c r="J2131" s="34">
        <v>324</v>
      </c>
      <c r="K2131" s="34">
        <v>567</v>
      </c>
      <c r="L2131" s="34">
        <v>210</v>
      </c>
      <c r="M2131" s="34">
        <v>402</v>
      </c>
      <c r="N2131" s="34">
        <v>335</v>
      </c>
      <c r="O2131" s="34">
        <v>370</v>
      </c>
      <c r="P2131" s="34">
        <v>374</v>
      </c>
      <c r="Q2131" s="34">
        <v>569</v>
      </c>
      <c r="R2131" s="34">
        <v>401</v>
      </c>
      <c r="S2131" s="34">
        <v>592</v>
      </c>
      <c r="T2131" s="34">
        <v>285</v>
      </c>
      <c r="U2131" s="34">
        <v>345</v>
      </c>
      <c r="V2131" s="34">
        <v>345</v>
      </c>
      <c r="W2131" s="34">
        <v>461</v>
      </c>
      <c r="X2131" s="34">
        <v>478</v>
      </c>
      <c r="Y2131" s="34">
        <v>394</v>
      </c>
      <c r="Z2131" s="34">
        <v>451</v>
      </c>
      <c r="AA2131" s="34">
        <v>600</v>
      </c>
      <c r="AB2131" s="34">
        <v>337</v>
      </c>
      <c r="AC2131" s="34">
        <v>654</v>
      </c>
    </row>
    <row r="2132" spans="1:29" x14ac:dyDescent="0.2">
      <c r="A2132" s="34" t="s">
        <v>62625</v>
      </c>
      <c r="B2132" s="34">
        <v>850</v>
      </c>
      <c r="C2132" s="34">
        <v>1160</v>
      </c>
      <c r="D2132" s="34">
        <v>1111</v>
      </c>
      <c r="E2132" s="34">
        <v>1100</v>
      </c>
      <c r="F2132" s="34">
        <v>1116</v>
      </c>
      <c r="G2132" s="34">
        <v>1028</v>
      </c>
      <c r="H2132" s="34">
        <v>977</v>
      </c>
      <c r="I2132" s="34">
        <v>954</v>
      </c>
      <c r="J2132" s="34">
        <v>906</v>
      </c>
      <c r="K2132" s="34">
        <v>1304</v>
      </c>
      <c r="L2132" s="34">
        <v>730</v>
      </c>
      <c r="M2132" s="34">
        <v>933</v>
      </c>
      <c r="N2132" s="34">
        <v>882</v>
      </c>
      <c r="O2132" s="34">
        <v>914</v>
      </c>
      <c r="P2132" s="34">
        <v>910</v>
      </c>
      <c r="Q2132" s="34">
        <v>1459</v>
      </c>
      <c r="R2132" s="34">
        <v>1154</v>
      </c>
      <c r="S2132" s="34">
        <v>1397</v>
      </c>
      <c r="T2132" s="34">
        <v>981</v>
      </c>
      <c r="U2132" s="34">
        <v>1052</v>
      </c>
      <c r="V2132" s="34">
        <v>1186</v>
      </c>
      <c r="W2132" s="34">
        <v>1398</v>
      </c>
      <c r="X2132" s="34">
        <v>1316</v>
      </c>
      <c r="Y2132" s="34">
        <v>1147</v>
      </c>
      <c r="Z2132" s="34">
        <v>1187</v>
      </c>
      <c r="AA2132" s="34">
        <v>1399</v>
      </c>
      <c r="AB2132" s="34">
        <v>1081</v>
      </c>
      <c r="AC2132" s="34">
        <v>1790</v>
      </c>
    </row>
    <row r="2133" spans="1:29" x14ac:dyDescent="0.2">
      <c r="A2133" s="34" t="s">
        <v>62626</v>
      </c>
      <c r="B2133" s="34">
        <v>208</v>
      </c>
      <c r="C2133" s="34">
        <v>259</v>
      </c>
      <c r="D2133" s="34">
        <v>262</v>
      </c>
      <c r="E2133" s="34">
        <v>276</v>
      </c>
      <c r="F2133" s="34">
        <v>239</v>
      </c>
      <c r="G2133" s="34">
        <v>272</v>
      </c>
      <c r="H2133" s="34">
        <v>321</v>
      </c>
      <c r="I2133" s="34">
        <v>228</v>
      </c>
      <c r="J2133" s="34">
        <v>225</v>
      </c>
      <c r="K2133" s="34">
        <v>331</v>
      </c>
      <c r="L2133" s="34">
        <v>133</v>
      </c>
      <c r="M2133" s="34">
        <v>247</v>
      </c>
      <c r="N2133" s="34">
        <v>228</v>
      </c>
      <c r="O2133" s="34">
        <v>228</v>
      </c>
      <c r="P2133" s="34">
        <v>207</v>
      </c>
      <c r="Q2133" s="34">
        <v>325</v>
      </c>
      <c r="R2133" s="34">
        <v>341</v>
      </c>
      <c r="S2133" s="34">
        <v>341</v>
      </c>
      <c r="T2133" s="34">
        <v>204</v>
      </c>
      <c r="U2133" s="34">
        <v>249</v>
      </c>
      <c r="V2133" s="34">
        <v>301</v>
      </c>
      <c r="W2133" s="34">
        <v>332</v>
      </c>
      <c r="X2133" s="34">
        <v>300</v>
      </c>
      <c r="Y2133" s="34">
        <v>251</v>
      </c>
      <c r="Z2133" s="34">
        <v>315</v>
      </c>
      <c r="AA2133" s="34">
        <v>360</v>
      </c>
      <c r="AB2133" s="34">
        <v>251</v>
      </c>
      <c r="AC2133" s="34">
        <v>461</v>
      </c>
    </row>
    <row r="2134" spans="1:29" x14ac:dyDescent="0.2">
      <c r="A2134" s="34" t="s">
        <v>62627</v>
      </c>
      <c r="B2134" s="34">
        <v>85</v>
      </c>
      <c r="C2134" s="34">
        <v>122</v>
      </c>
      <c r="D2134" s="34">
        <v>163</v>
      </c>
      <c r="E2134" s="34">
        <v>141</v>
      </c>
      <c r="F2134" s="34">
        <v>107</v>
      </c>
      <c r="G2134" s="34">
        <v>131</v>
      </c>
      <c r="H2134" s="34">
        <v>88</v>
      </c>
      <c r="I2134" s="34">
        <v>95</v>
      </c>
      <c r="J2134" s="34">
        <v>71</v>
      </c>
      <c r="K2134" s="34">
        <v>133</v>
      </c>
      <c r="L2134" s="34">
        <v>35</v>
      </c>
      <c r="M2134" s="34">
        <v>114</v>
      </c>
      <c r="N2134" s="34">
        <v>68</v>
      </c>
      <c r="O2134" s="34">
        <v>88</v>
      </c>
      <c r="P2134" s="34">
        <v>74</v>
      </c>
      <c r="Q2134" s="34">
        <v>99</v>
      </c>
      <c r="R2134" s="34">
        <v>60</v>
      </c>
      <c r="S2134" s="34">
        <v>152</v>
      </c>
      <c r="T2134" s="34">
        <v>45</v>
      </c>
      <c r="U2134" s="34">
        <v>56</v>
      </c>
      <c r="V2134" s="34">
        <v>77</v>
      </c>
      <c r="W2134" s="34">
        <v>86</v>
      </c>
      <c r="X2134" s="34">
        <v>99</v>
      </c>
      <c r="Y2134" s="34">
        <v>65</v>
      </c>
      <c r="Z2134" s="34">
        <v>99</v>
      </c>
      <c r="AA2134" s="34">
        <v>118</v>
      </c>
      <c r="AB2134" s="34">
        <v>28</v>
      </c>
      <c r="AC2134" s="34">
        <v>154</v>
      </c>
    </row>
    <row r="2135" spans="1:29" x14ac:dyDescent="0.2">
      <c r="A2135" s="34" t="s">
        <v>62628</v>
      </c>
      <c r="B2135" s="34">
        <v>1059</v>
      </c>
      <c r="C2135" s="34">
        <v>1108</v>
      </c>
      <c r="D2135" s="34">
        <v>1362</v>
      </c>
      <c r="E2135" s="34">
        <v>1199</v>
      </c>
      <c r="F2135" s="34">
        <v>1268</v>
      </c>
      <c r="G2135" s="34">
        <v>1223</v>
      </c>
      <c r="H2135" s="34">
        <v>1109</v>
      </c>
      <c r="I2135" s="34">
        <v>1048</v>
      </c>
      <c r="J2135" s="34">
        <v>1039</v>
      </c>
      <c r="K2135" s="34">
        <v>1115</v>
      </c>
      <c r="L2135" s="34">
        <v>804</v>
      </c>
      <c r="M2135" s="34">
        <v>1005</v>
      </c>
      <c r="N2135" s="34">
        <v>928</v>
      </c>
      <c r="O2135" s="34">
        <v>1093</v>
      </c>
      <c r="P2135" s="34">
        <v>950</v>
      </c>
      <c r="Q2135" s="34">
        <v>1375</v>
      </c>
      <c r="R2135" s="34">
        <v>1340</v>
      </c>
      <c r="S2135" s="34">
        <v>1375</v>
      </c>
      <c r="T2135" s="34">
        <v>1019</v>
      </c>
      <c r="U2135" s="34">
        <v>1093</v>
      </c>
      <c r="V2135" s="34">
        <v>1289</v>
      </c>
      <c r="W2135" s="34">
        <v>1319</v>
      </c>
      <c r="X2135" s="34">
        <v>1473</v>
      </c>
      <c r="Y2135" s="34">
        <v>1203</v>
      </c>
      <c r="Z2135" s="34">
        <v>1358</v>
      </c>
      <c r="AA2135" s="34">
        <v>1459</v>
      </c>
      <c r="AB2135" s="34">
        <v>1313</v>
      </c>
      <c r="AC2135" s="34">
        <v>2018</v>
      </c>
    </row>
    <row r="2136" spans="1:29" x14ac:dyDescent="0.2">
      <c r="A2136" s="34" t="s">
        <v>62629</v>
      </c>
      <c r="B2136" s="34">
        <v>145</v>
      </c>
      <c r="C2136" s="34">
        <v>266</v>
      </c>
      <c r="D2136" s="34">
        <v>303</v>
      </c>
      <c r="E2136" s="34">
        <v>263</v>
      </c>
      <c r="F2136" s="34">
        <v>232</v>
      </c>
      <c r="G2136" s="34">
        <v>278</v>
      </c>
      <c r="H2136" s="34">
        <v>198</v>
      </c>
      <c r="I2136" s="34">
        <v>242</v>
      </c>
      <c r="J2136" s="34">
        <v>139</v>
      </c>
      <c r="K2136" s="34">
        <v>334</v>
      </c>
      <c r="L2136" s="34">
        <v>97</v>
      </c>
      <c r="M2136" s="34">
        <v>214</v>
      </c>
      <c r="N2136" s="34">
        <v>201</v>
      </c>
      <c r="O2136" s="34">
        <v>198</v>
      </c>
      <c r="P2136" s="34">
        <v>160</v>
      </c>
      <c r="Q2136" s="34">
        <v>302</v>
      </c>
      <c r="R2136" s="34">
        <v>197</v>
      </c>
      <c r="S2136" s="34">
        <v>314</v>
      </c>
      <c r="T2136" s="34">
        <v>105</v>
      </c>
      <c r="U2136" s="34">
        <v>186</v>
      </c>
      <c r="V2136" s="34">
        <v>219</v>
      </c>
      <c r="W2136" s="34">
        <v>252</v>
      </c>
      <c r="X2136" s="34">
        <v>244</v>
      </c>
      <c r="Y2136" s="34">
        <v>174</v>
      </c>
      <c r="Z2136" s="34">
        <v>214</v>
      </c>
      <c r="AA2136" s="34">
        <v>290</v>
      </c>
      <c r="AB2136" s="34">
        <v>127</v>
      </c>
      <c r="AC2136" s="34">
        <v>435</v>
      </c>
    </row>
    <row r="2137" spans="1:29" x14ac:dyDescent="0.2">
      <c r="A2137" s="34" t="s">
        <v>62630</v>
      </c>
      <c r="B2137" s="34">
        <v>102</v>
      </c>
      <c r="C2137" s="34">
        <v>178</v>
      </c>
      <c r="D2137" s="34">
        <v>122</v>
      </c>
      <c r="E2137" s="34">
        <v>140</v>
      </c>
      <c r="F2137" s="34">
        <v>132</v>
      </c>
      <c r="G2137" s="34">
        <v>185</v>
      </c>
      <c r="H2137" s="34">
        <v>96</v>
      </c>
      <c r="I2137" s="34">
        <v>117</v>
      </c>
      <c r="J2137" s="34">
        <v>80</v>
      </c>
      <c r="K2137" s="34">
        <v>145</v>
      </c>
      <c r="L2137" s="34">
        <v>44</v>
      </c>
      <c r="M2137" s="34">
        <v>111</v>
      </c>
      <c r="N2137" s="34">
        <v>115</v>
      </c>
      <c r="O2137" s="34">
        <v>109</v>
      </c>
      <c r="P2137" s="34">
        <v>92</v>
      </c>
      <c r="Q2137" s="34">
        <v>175</v>
      </c>
      <c r="R2137" s="34">
        <v>107</v>
      </c>
      <c r="S2137" s="34">
        <v>159</v>
      </c>
      <c r="T2137" s="34">
        <v>73</v>
      </c>
      <c r="U2137" s="34">
        <v>99</v>
      </c>
      <c r="V2137" s="34">
        <v>117</v>
      </c>
      <c r="W2137" s="34">
        <v>107</v>
      </c>
      <c r="X2137" s="34">
        <v>134</v>
      </c>
      <c r="Y2137" s="34">
        <v>94</v>
      </c>
      <c r="Z2137" s="34">
        <v>130</v>
      </c>
      <c r="AA2137" s="34">
        <v>167</v>
      </c>
      <c r="AB2137" s="34">
        <v>112</v>
      </c>
      <c r="AC2137" s="34">
        <v>250</v>
      </c>
    </row>
    <row r="2138" spans="1:29" x14ac:dyDescent="0.2">
      <c r="A2138" s="34" t="s">
        <v>62631</v>
      </c>
      <c r="B2138" s="34">
        <v>188</v>
      </c>
      <c r="C2138" s="34">
        <v>306</v>
      </c>
      <c r="D2138" s="34">
        <v>276</v>
      </c>
      <c r="E2138" s="34">
        <v>408</v>
      </c>
      <c r="F2138" s="34">
        <v>221</v>
      </c>
      <c r="G2138" s="34">
        <v>343</v>
      </c>
      <c r="H2138" s="34">
        <v>202</v>
      </c>
      <c r="I2138" s="34">
        <v>325</v>
      </c>
      <c r="J2138" s="34">
        <v>148</v>
      </c>
      <c r="K2138" s="34">
        <v>349</v>
      </c>
      <c r="L2138" s="34">
        <v>107</v>
      </c>
      <c r="M2138" s="34">
        <v>303</v>
      </c>
      <c r="N2138" s="34">
        <v>178</v>
      </c>
      <c r="O2138" s="34">
        <v>277</v>
      </c>
      <c r="P2138" s="34">
        <v>154</v>
      </c>
      <c r="Q2138" s="34">
        <v>307</v>
      </c>
      <c r="R2138" s="34">
        <v>215</v>
      </c>
      <c r="S2138" s="34">
        <v>393</v>
      </c>
      <c r="T2138" s="34">
        <v>119</v>
      </c>
      <c r="U2138" s="34">
        <v>195</v>
      </c>
      <c r="V2138" s="34">
        <v>245</v>
      </c>
      <c r="W2138" s="34">
        <v>260</v>
      </c>
      <c r="X2138" s="34">
        <v>232</v>
      </c>
      <c r="Y2138" s="34">
        <v>265</v>
      </c>
      <c r="Z2138" s="34">
        <v>245</v>
      </c>
      <c r="AA2138" s="34">
        <v>345</v>
      </c>
      <c r="AB2138" s="34">
        <v>183</v>
      </c>
      <c r="AC2138" s="34">
        <v>415</v>
      </c>
    </row>
    <row r="2139" spans="1:29" x14ac:dyDescent="0.2">
      <c r="A2139" s="34" t="s">
        <v>62632</v>
      </c>
      <c r="B2139" s="34">
        <v>283</v>
      </c>
      <c r="C2139" s="34">
        <v>511</v>
      </c>
      <c r="D2139" s="34">
        <v>489</v>
      </c>
      <c r="E2139" s="34">
        <v>487</v>
      </c>
      <c r="F2139" s="34">
        <v>364</v>
      </c>
      <c r="G2139" s="34">
        <v>539</v>
      </c>
      <c r="H2139" s="34">
        <v>348</v>
      </c>
      <c r="I2139" s="34">
        <v>456</v>
      </c>
      <c r="J2139" s="34">
        <v>307</v>
      </c>
      <c r="K2139" s="34">
        <v>504</v>
      </c>
      <c r="L2139" s="34">
        <v>244</v>
      </c>
      <c r="M2139" s="34">
        <v>407</v>
      </c>
      <c r="N2139" s="34">
        <v>296</v>
      </c>
      <c r="O2139" s="34">
        <v>416</v>
      </c>
      <c r="P2139" s="34">
        <v>362</v>
      </c>
      <c r="Q2139" s="34">
        <v>545</v>
      </c>
      <c r="R2139" s="34">
        <v>415</v>
      </c>
      <c r="S2139" s="34">
        <v>577</v>
      </c>
      <c r="T2139" s="34">
        <v>330</v>
      </c>
      <c r="U2139" s="34">
        <v>382</v>
      </c>
      <c r="V2139" s="34">
        <v>468</v>
      </c>
      <c r="W2139" s="34">
        <v>446</v>
      </c>
      <c r="X2139" s="34">
        <v>525</v>
      </c>
      <c r="Y2139" s="34">
        <v>404</v>
      </c>
      <c r="Z2139" s="34">
        <v>416</v>
      </c>
      <c r="AA2139" s="34">
        <v>591</v>
      </c>
      <c r="AB2139" s="34">
        <v>383</v>
      </c>
      <c r="AC2139" s="34">
        <v>730</v>
      </c>
    </row>
    <row r="2140" spans="1:29" x14ac:dyDescent="0.2">
      <c r="A2140" s="34" t="s">
        <v>62633</v>
      </c>
      <c r="B2140" s="34">
        <v>158</v>
      </c>
      <c r="C2140" s="34">
        <v>281</v>
      </c>
      <c r="D2140" s="34">
        <v>320</v>
      </c>
      <c r="E2140" s="34">
        <v>241</v>
      </c>
      <c r="F2140" s="34">
        <v>204</v>
      </c>
      <c r="G2140" s="34">
        <v>188</v>
      </c>
      <c r="H2140" s="34">
        <v>168</v>
      </c>
      <c r="I2140" s="34">
        <v>192</v>
      </c>
      <c r="J2140" s="34">
        <v>133</v>
      </c>
      <c r="K2140" s="34">
        <v>239</v>
      </c>
      <c r="L2140" s="34">
        <v>70</v>
      </c>
      <c r="M2140" s="34">
        <v>175</v>
      </c>
      <c r="N2140" s="34">
        <v>157</v>
      </c>
      <c r="O2140" s="34">
        <v>170</v>
      </c>
      <c r="P2140" s="34">
        <v>134</v>
      </c>
      <c r="Q2140" s="34">
        <v>171</v>
      </c>
      <c r="R2140" s="34">
        <v>187</v>
      </c>
      <c r="S2140" s="34">
        <v>300</v>
      </c>
      <c r="T2140" s="34">
        <v>104</v>
      </c>
      <c r="U2140" s="34">
        <v>132</v>
      </c>
      <c r="V2140" s="34">
        <v>219</v>
      </c>
      <c r="W2140" s="34">
        <v>173</v>
      </c>
      <c r="X2140" s="34">
        <v>269</v>
      </c>
      <c r="Y2140" s="34">
        <v>142</v>
      </c>
      <c r="Z2140" s="34">
        <v>279</v>
      </c>
      <c r="AA2140" s="34">
        <v>314</v>
      </c>
      <c r="AB2140" s="34">
        <v>137</v>
      </c>
      <c r="AC2140" s="34">
        <v>370</v>
      </c>
    </row>
    <row r="2141" spans="1:29" x14ac:dyDescent="0.2">
      <c r="A2141" s="34" t="s">
        <v>62634</v>
      </c>
      <c r="B2141" s="34">
        <v>185</v>
      </c>
      <c r="C2141" s="34">
        <v>267</v>
      </c>
      <c r="D2141" s="34">
        <v>298</v>
      </c>
      <c r="E2141" s="34">
        <v>303</v>
      </c>
      <c r="F2141" s="34">
        <v>226</v>
      </c>
      <c r="G2141" s="34">
        <v>283</v>
      </c>
      <c r="H2141" s="34">
        <v>215</v>
      </c>
      <c r="I2141" s="34">
        <v>261</v>
      </c>
      <c r="J2141" s="34">
        <v>163</v>
      </c>
      <c r="K2141" s="34">
        <v>305</v>
      </c>
      <c r="L2141" s="34">
        <v>113</v>
      </c>
      <c r="M2141" s="34">
        <v>216</v>
      </c>
      <c r="N2141" s="34">
        <v>158</v>
      </c>
      <c r="O2141" s="34">
        <v>191</v>
      </c>
      <c r="P2141" s="34">
        <v>187</v>
      </c>
      <c r="Q2141" s="34">
        <v>304</v>
      </c>
      <c r="R2141" s="34">
        <v>232</v>
      </c>
      <c r="S2141" s="34">
        <v>380</v>
      </c>
      <c r="T2141" s="34">
        <v>136</v>
      </c>
      <c r="U2141" s="34">
        <v>187</v>
      </c>
      <c r="V2141" s="34">
        <v>234</v>
      </c>
      <c r="W2141" s="34">
        <v>208</v>
      </c>
      <c r="X2141" s="34">
        <v>286</v>
      </c>
      <c r="Y2141" s="34">
        <v>192</v>
      </c>
      <c r="Z2141" s="34">
        <v>271</v>
      </c>
      <c r="AA2141" s="34">
        <v>327</v>
      </c>
      <c r="AB2141" s="34">
        <v>157</v>
      </c>
      <c r="AC2141" s="34">
        <v>334</v>
      </c>
    </row>
    <row r="2142" spans="1:29" x14ac:dyDescent="0.2">
      <c r="A2142" s="34" t="s">
        <v>62635</v>
      </c>
      <c r="B2142" s="34">
        <v>95</v>
      </c>
      <c r="C2142" s="34">
        <v>114</v>
      </c>
      <c r="D2142" s="34">
        <v>77</v>
      </c>
      <c r="E2142" s="34">
        <v>119</v>
      </c>
      <c r="F2142" s="34">
        <v>82</v>
      </c>
      <c r="G2142" s="34">
        <v>131</v>
      </c>
      <c r="H2142" s="34">
        <v>66</v>
      </c>
      <c r="I2142" s="34">
        <v>104</v>
      </c>
      <c r="J2142" s="34">
        <v>63</v>
      </c>
      <c r="K2142" s="34">
        <v>121</v>
      </c>
      <c r="L2142" s="34">
        <v>30</v>
      </c>
      <c r="M2142" s="34">
        <v>77</v>
      </c>
      <c r="N2142" s="34">
        <v>55</v>
      </c>
      <c r="O2142" s="34">
        <v>94</v>
      </c>
      <c r="P2142" s="34">
        <v>69</v>
      </c>
      <c r="Q2142" s="34">
        <v>117</v>
      </c>
      <c r="R2142" s="34">
        <v>97</v>
      </c>
      <c r="S2142" s="34">
        <v>97</v>
      </c>
      <c r="T2142" s="34">
        <v>60</v>
      </c>
      <c r="U2142" s="34">
        <v>85</v>
      </c>
      <c r="V2142" s="34">
        <v>94</v>
      </c>
      <c r="W2142" s="34">
        <v>83</v>
      </c>
      <c r="X2142" s="34">
        <v>99</v>
      </c>
      <c r="Y2142" s="34">
        <v>93</v>
      </c>
      <c r="Z2142" s="34">
        <v>88</v>
      </c>
      <c r="AA2142" s="34">
        <v>124</v>
      </c>
      <c r="AB2142" s="34">
        <v>69</v>
      </c>
      <c r="AC2142" s="34">
        <v>150</v>
      </c>
    </row>
    <row r="2143" spans="1:29" x14ac:dyDescent="0.2">
      <c r="A2143" s="34" t="s">
        <v>62636</v>
      </c>
      <c r="B2143" s="34">
        <v>188</v>
      </c>
      <c r="C2143" s="34">
        <v>155</v>
      </c>
      <c r="D2143" s="34">
        <v>189</v>
      </c>
      <c r="E2143" s="34">
        <v>204</v>
      </c>
      <c r="F2143" s="34">
        <v>177</v>
      </c>
      <c r="G2143" s="34">
        <v>151</v>
      </c>
      <c r="H2143" s="34">
        <v>166</v>
      </c>
      <c r="I2143" s="34">
        <v>165</v>
      </c>
      <c r="J2143" s="34">
        <v>120</v>
      </c>
      <c r="K2143" s="34">
        <v>193</v>
      </c>
      <c r="L2143" s="34">
        <v>110</v>
      </c>
      <c r="M2143" s="34">
        <v>139</v>
      </c>
      <c r="N2143" s="34">
        <v>147</v>
      </c>
      <c r="O2143" s="34">
        <v>145</v>
      </c>
      <c r="P2143" s="34">
        <v>143</v>
      </c>
      <c r="Q2143" s="34">
        <v>228</v>
      </c>
      <c r="R2143" s="34">
        <v>170</v>
      </c>
      <c r="S2143" s="34">
        <v>231</v>
      </c>
      <c r="T2143" s="34">
        <v>133</v>
      </c>
      <c r="U2143" s="34">
        <v>153</v>
      </c>
      <c r="V2143" s="34">
        <v>166</v>
      </c>
      <c r="W2143" s="34">
        <v>202</v>
      </c>
      <c r="X2143" s="34">
        <v>221</v>
      </c>
      <c r="Y2143" s="34">
        <v>135</v>
      </c>
      <c r="Z2143" s="34">
        <v>168</v>
      </c>
      <c r="AA2143" s="34">
        <v>227</v>
      </c>
      <c r="AB2143" s="34">
        <v>157</v>
      </c>
      <c r="AC2143" s="34">
        <v>272</v>
      </c>
    </row>
    <row r="2144" spans="1:29" x14ac:dyDescent="0.2">
      <c r="A2144" s="34" t="s">
        <v>62637</v>
      </c>
      <c r="B2144" s="34">
        <v>156</v>
      </c>
      <c r="C2144" s="34">
        <v>264</v>
      </c>
      <c r="D2144" s="34">
        <v>240</v>
      </c>
      <c r="E2144" s="34">
        <v>289</v>
      </c>
      <c r="F2144" s="34">
        <v>236</v>
      </c>
      <c r="G2144" s="34">
        <v>253</v>
      </c>
      <c r="H2144" s="34">
        <v>180</v>
      </c>
      <c r="I2144" s="34">
        <v>158</v>
      </c>
      <c r="J2144" s="34">
        <v>172</v>
      </c>
      <c r="K2144" s="34">
        <v>204</v>
      </c>
      <c r="L2144" s="34">
        <v>137</v>
      </c>
      <c r="M2144" s="34">
        <v>216</v>
      </c>
      <c r="N2144" s="34">
        <v>160</v>
      </c>
      <c r="O2144" s="34">
        <v>177</v>
      </c>
      <c r="P2144" s="34">
        <v>182</v>
      </c>
      <c r="Q2144" s="34">
        <v>248</v>
      </c>
      <c r="R2144" s="34">
        <v>256</v>
      </c>
      <c r="S2144" s="34">
        <v>268</v>
      </c>
      <c r="T2144" s="34">
        <v>145</v>
      </c>
      <c r="U2144" s="34">
        <v>172</v>
      </c>
      <c r="V2144" s="34">
        <v>232</v>
      </c>
      <c r="W2144" s="34">
        <v>246</v>
      </c>
      <c r="X2144" s="34">
        <v>212</v>
      </c>
      <c r="Y2144" s="34">
        <v>177</v>
      </c>
      <c r="Z2144" s="34">
        <v>224</v>
      </c>
      <c r="AA2144" s="34">
        <v>264</v>
      </c>
      <c r="AB2144" s="34">
        <v>161</v>
      </c>
      <c r="AC2144" s="34">
        <v>304</v>
      </c>
    </row>
    <row r="2145" spans="1:29" x14ac:dyDescent="0.2">
      <c r="A2145" s="34" t="s">
        <v>62638</v>
      </c>
      <c r="B2145" s="34">
        <v>90</v>
      </c>
      <c r="C2145" s="34">
        <v>157</v>
      </c>
      <c r="D2145" s="34">
        <v>139</v>
      </c>
      <c r="E2145" s="34">
        <v>152</v>
      </c>
      <c r="F2145" s="34">
        <v>68</v>
      </c>
      <c r="G2145" s="34">
        <v>110</v>
      </c>
      <c r="H2145" s="34">
        <v>67</v>
      </c>
      <c r="I2145" s="34">
        <v>131</v>
      </c>
      <c r="J2145" s="34">
        <v>56</v>
      </c>
      <c r="K2145" s="34">
        <v>183</v>
      </c>
      <c r="L2145" s="34">
        <v>24</v>
      </c>
      <c r="M2145" s="34">
        <v>107</v>
      </c>
      <c r="N2145" s="34">
        <v>59</v>
      </c>
      <c r="O2145" s="34">
        <v>81</v>
      </c>
      <c r="P2145" s="34">
        <v>51</v>
      </c>
      <c r="Q2145" s="34">
        <v>84</v>
      </c>
      <c r="R2145" s="34">
        <v>53</v>
      </c>
      <c r="S2145" s="34">
        <v>176</v>
      </c>
      <c r="T2145" s="34">
        <v>32</v>
      </c>
      <c r="U2145" s="34">
        <v>53</v>
      </c>
      <c r="V2145" s="34">
        <v>92</v>
      </c>
      <c r="W2145" s="34">
        <v>80</v>
      </c>
      <c r="X2145" s="34">
        <v>92</v>
      </c>
      <c r="Y2145" s="34">
        <v>73</v>
      </c>
      <c r="Z2145" s="34">
        <v>99</v>
      </c>
      <c r="AA2145" s="34">
        <v>121</v>
      </c>
      <c r="AB2145" s="34">
        <v>54</v>
      </c>
      <c r="AC2145" s="34">
        <v>129</v>
      </c>
    </row>
    <row r="2146" spans="1:29" x14ac:dyDescent="0.2">
      <c r="A2146" s="34" t="s">
        <v>62639</v>
      </c>
      <c r="B2146" s="34">
        <v>206</v>
      </c>
      <c r="C2146" s="34">
        <v>170</v>
      </c>
      <c r="D2146" s="34">
        <v>188</v>
      </c>
      <c r="E2146" s="34">
        <v>286</v>
      </c>
      <c r="F2146" s="34">
        <v>176</v>
      </c>
      <c r="G2146" s="34">
        <v>258</v>
      </c>
      <c r="H2146" s="34">
        <v>178</v>
      </c>
      <c r="I2146" s="34">
        <v>176</v>
      </c>
      <c r="J2146" s="34">
        <v>141</v>
      </c>
      <c r="K2146" s="34">
        <v>228</v>
      </c>
      <c r="L2146" s="34">
        <v>111</v>
      </c>
      <c r="M2146" s="34">
        <v>181</v>
      </c>
      <c r="N2146" s="34">
        <v>157</v>
      </c>
      <c r="O2146" s="34">
        <v>181</v>
      </c>
      <c r="P2146" s="34">
        <v>122</v>
      </c>
      <c r="Q2146" s="34">
        <v>252</v>
      </c>
      <c r="R2146" s="34">
        <v>215</v>
      </c>
      <c r="S2146" s="34">
        <v>240</v>
      </c>
      <c r="T2146" s="34">
        <v>161</v>
      </c>
      <c r="U2146" s="34">
        <v>198</v>
      </c>
      <c r="V2146" s="34">
        <v>218</v>
      </c>
      <c r="W2146" s="34">
        <v>249</v>
      </c>
      <c r="X2146" s="34">
        <v>235</v>
      </c>
      <c r="Y2146" s="34">
        <v>229</v>
      </c>
      <c r="Z2146" s="34">
        <v>201</v>
      </c>
      <c r="AA2146" s="34">
        <v>303</v>
      </c>
      <c r="AB2146" s="34">
        <v>197</v>
      </c>
      <c r="AC2146" s="34">
        <v>365</v>
      </c>
    </row>
    <row r="2147" spans="1:29" x14ac:dyDescent="0.2">
      <c r="A2147" s="34" t="s">
        <v>62640</v>
      </c>
      <c r="B2147" s="34">
        <v>89</v>
      </c>
      <c r="C2147" s="34">
        <v>141</v>
      </c>
      <c r="D2147" s="34">
        <v>132</v>
      </c>
      <c r="E2147" s="34">
        <v>148</v>
      </c>
      <c r="F2147" s="34">
        <v>134</v>
      </c>
      <c r="G2147" s="34">
        <v>132</v>
      </c>
      <c r="H2147" s="34">
        <v>82</v>
      </c>
      <c r="I2147" s="34">
        <v>129</v>
      </c>
      <c r="J2147" s="34">
        <v>81</v>
      </c>
      <c r="K2147" s="34">
        <v>173</v>
      </c>
      <c r="L2147" s="34">
        <v>35</v>
      </c>
      <c r="M2147" s="34">
        <v>99</v>
      </c>
      <c r="N2147" s="34">
        <v>68</v>
      </c>
      <c r="O2147" s="34">
        <v>114</v>
      </c>
      <c r="P2147" s="34">
        <v>60</v>
      </c>
      <c r="Q2147" s="34">
        <v>172</v>
      </c>
      <c r="R2147" s="34">
        <v>86</v>
      </c>
      <c r="S2147" s="34">
        <v>201</v>
      </c>
      <c r="T2147" s="34">
        <v>37</v>
      </c>
      <c r="U2147" s="34">
        <v>116</v>
      </c>
      <c r="V2147" s="34">
        <v>115</v>
      </c>
      <c r="W2147" s="34">
        <v>174</v>
      </c>
      <c r="X2147" s="34">
        <v>110</v>
      </c>
      <c r="Y2147" s="34">
        <v>117</v>
      </c>
      <c r="Z2147" s="34">
        <v>128</v>
      </c>
      <c r="AA2147" s="34">
        <v>158</v>
      </c>
      <c r="AB2147" s="34">
        <v>77</v>
      </c>
      <c r="AC2147" s="34">
        <v>231</v>
      </c>
    </row>
    <row r="2148" spans="1:29" x14ac:dyDescent="0.2">
      <c r="A2148" s="34" t="s">
        <v>62641</v>
      </c>
      <c r="B2148" s="34">
        <v>321</v>
      </c>
      <c r="C2148" s="34">
        <v>579</v>
      </c>
      <c r="D2148" s="34">
        <v>514</v>
      </c>
      <c r="E2148" s="34">
        <v>685</v>
      </c>
      <c r="F2148" s="34">
        <v>482</v>
      </c>
      <c r="G2148" s="34">
        <v>598</v>
      </c>
      <c r="H2148" s="34">
        <v>394</v>
      </c>
      <c r="I2148" s="34">
        <v>570</v>
      </c>
      <c r="J2148" s="34">
        <v>342</v>
      </c>
      <c r="K2148" s="34">
        <v>675</v>
      </c>
      <c r="L2148" s="34">
        <v>251</v>
      </c>
      <c r="M2148" s="34">
        <v>526</v>
      </c>
      <c r="N2148" s="34">
        <v>360</v>
      </c>
      <c r="O2148" s="34">
        <v>500</v>
      </c>
      <c r="P2148" s="34">
        <v>353</v>
      </c>
      <c r="Q2148" s="34">
        <v>690</v>
      </c>
      <c r="R2148" s="34">
        <v>439</v>
      </c>
      <c r="S2148" s="34">
        <v>707</v>
      </c>
      <c r="T2148" s="34">
        <v>371</v>
      </c>
      <c r="U2148" s="34">
        <v>465</v>
      </c>
      <c r="V2148" s="34">
        <v>532</v>
      </c>
      <c r="W2148" s="34">
        <v>593</v>
      </c>
      <c r="X2148" s="34">
        <v>560</v>
      </c>
      <c r="Y2148" s="34">
        <v>537</v>
      </c>
      <c r="Z2148" s="34">
        <v>520</v>
      </c>
      <c r="AA2148" s="34">
        <v>657</v>
      </c>
      <c r="AB2148" s="34">
        <v>400</v>
      </c>
      <c r="AC2148" s="34">
        <v>937</v>
      </c>
    </row>
    <row r="2149" spans="1:29" x14ac:dyDescent="0.2">
      <c r="A2149" s="34" t="s">
        <v>62642</v>
      </c>
      <c r="B2149" s="34">
        <v>39</v>
      </c>
      <c r="C2149" s="34">
        <v>25</v>
      </c>
      <c r="D2149" s="34">
        <v>39</v>
      </c>
      <c r="E2149" s="34">
        <v>33</v>
      </c>
      <c r="F2149" s="34">
        <v>35</v>
      </c>
      <c r="G2149" s="34">
        <v>16</v>
      </c>
      <c r="H2149" s="34">
        <v>11</v>
      </c>
      <c r="I2149" s="34">
        <v>32</v>
      </c>
      <c r="J2149" s="34">
        <v>24</v>
      </c>
      <c r="K2149" s="34">
        <v>46</v>
      </c>
      <c r="L2149" s="34">
        <v>18</v>
      </c>
      <c r="M2149" s="34">
        <v>40</v>
      </c>
      <c r="N2149" s="34">
        <v>25</v>
      </c>
      <c r="O2149" s="34">
        <v>35</v>
      </c>
      <c r="P2149" s="34">
        <v>18</v>
      </c>
      <c r="Q2149" s="34">
        <v>30</v>
      </c>
      <c r="R2149" s="34">
        <v>23</v>
      </c>
      <c r="S2149" s="34">
        <v>53</v>
      </c>
      <c r="T2149" s="34">
        <v>18</v>
      </c>
      <c r="U2149" s="34">
        <v>18</v>
      </c>
      <c r="V2149" s="34">
        <v>27</v>
      </c>
      <c r="W2149" s="34">
        <v>18</v>
      </c>
      <c r="X2149" s="34">
        <v>46</v>
      </c>
      <c r="Y2149" s="34">
        <v>34</v>
      </c>
      <c r="Z2149" s="34">
        <v>41</v>
      </c>
      <c r="AA2149" s="34">
        <v>54</v>
      </c>
      <c r="AB2149" s="34">
        <v>30</v>
      </c>
      <c r="AC2149" s="34">
        <v>37</v>
      </c>
    </row>
    <row r="2150" spans="1:29" x14ac:dyDescent="0.2">
      <c r="A2150" s="34" t="s">
        <v>62643</v>
      </c>
      <c r="B2150" s="34">
        <v>229</v>
      </c>
      <c r="C2150" s="34">
        <v>258</v>
      </c>
      <c r="D2150" s="34">
        <v>382</v>
      </c>
      <c r="E2150" s="34">
        <v>355</v>
      </c>
      <c r="F2150" s="34">
        <v>324</v>
      </c>
      <c r="G2150" s="34">
        <v>427</v>
      </c>
      <c r="H2150" s="34">
        <v>288</v>
      </c>
      <c r="I2150" s="34">
        <v>354</v>
      </c>
      <c r="J2150" s="34">
        <v>289</v>
      </c>
      <c r="K2150" s="34">
        <v>375</v>
      </c>
      <c r="L2150" s="34">
        <v>230</v>
      </c>
      <c r="M2150" s="34">
        <v>297</v>
      </c>
      <c r="N2150" s="34">
        <v>321</v>
      </c>
      <c r="O2150" s="34">
        <v>314</v>
      </c>
      <c r="P2150" s="34">
        <v>302</v>
      </c>
      <c r="Q2150" s="34">
        <v>458</v>
      </c>
      <c r="R2150" s="34">
        <v>413</v>
      </c>
      <c r="S2150" s="34">
        <v>382</v>
      </c>
      <c r="T2150" s="34">
        <v>373</v>
      </c>
      <c r="U2150" s="34">
        <v>355</v>
      </c>
      <c r="V2150" s="34">
        <v>422</v>
      </c>
      <c r="W2150" s="34">
        <v>355</v>
      </c>
      <c r="X2150" s="34">
        <v>438</v>
      </c>
      <c r="Y2150" s="34">
        <v>355</v>
      </c>
      <c r="Z2150" s="34">
        <v>360</v>
      </c>
      <c r="AA2150" s="34">
        <v>458</v>
      </c>
      <c r="AB2150" s="34">
        <v>389</v>
      </c>
      <c r="AC2150" s="34">
        <v>527</v>
      </c>
    </row>
    <row r="2151" spans="1:29" x14ac:dyDescent="0.2">
      <c r="A2151" s="34" t="s">
        <v>62644</v>
      </c>
      <c r="B2151" s="34">
        <v>120</v>
      </c>
      <c r="C2151" s="34">
        <v>294</v>
      </c>
      <c r="D2151" s="34">
        <v>166</v>
      </c>
      <c r="E2151" s="34">
        <v>313</v>
      </c>
      <c r="F2151" s="34">
        <v>144</v>
      </c>
      <c r="G2151" s="34">
        <v>277</v>
      </c>
      <c r="H2151" s="34">
        <v>154</v>
      </c>
      <c r="I2151" s="34">
        <v>272</v>
      </c>
      <c r="J2151" s="34">
        <v>132</v>
      </c>
      <c r="K2151" s="34">
        <v>272</v>
      </c>
      <c r="L2151" s="34">
        <v>86</v>
      </c>
      <c r="M2151" s="34">
        <v>282</v>
      </c>
      <c r="N2151" s="34">
        <v>125</v>
      </c>
      <c r="O2151" s="34">
        <v>236</v>
      </c>
      <c r="P2151" s="34">
        <v>118</v>
      </c>
      <c r="Q2151" s="34">
        <v>313</v>
      </c>
      <c r="R2151" s="34">
        <v>151</v>
      </c>
      <c r="S2151" s="34">
        <v>309</v>
      </c>
      <c r="T2151" s="34">
        <v>159</v>
      </c>
      <c r="U2151" s="34">
        <v>258</v>
      </c>
      <c r="V2151" s="34">
        <v>141</v>
      </c>
      <c r="W2151" s="34">
        <v>319</v>
      </c>
      <c r="X2151" s="34">
        <v>166</v>
      </c>
      <c r="Y2151" s="34">
        <v>278</v>
      </c>
      <c r="Z2151" s="34">
        <v>167</v>
      </c>
      <c r="AA2151" s="34">
        <v>300</v>
      </c>
      <c r="AB2151" s="34">
        <v>171</v>
      </c>
      <c r="AC2151" s="34">
        <v>384</v>
      </c>
    </row>
    <row r="2152" spans="1:29" x14ac:dyDescent="0.2">
      <c r="A2152" s="34" t="s">
        <v>62645</v>
      </c>
      <c r="B2152" s="34">
        <v>181</v>
      </c>
      <c r="C2152" s="34">
        <v>248</v>
      </c>
      <c r="D2152" s="34">
        <v>271</v>
      </c>
      <c r="E2152" s="34">
        <v>333</v>
      </c>
      <c r="F2152" s="34">
        <v>209</v>
      </c>
      <c r="G2152" s="34">
        <v>276</v>
      </c>
      <c r="H2152" s="34">
        <v>159</v>
      </c>
      <c r="I2152" s="34">
        <v>262</v>
      </c>
      <c r="J2152" s="34">
        <v>130</v>
      </c>
      <c r="K2152" s="34">
        <v>287</v>
      </c>
      <c r="L2152" s="34">
        <v>60</v>
      </c>
      <c r="M2152" s="34">
        <v>215</v>
      </c>
      <c r="N2152" s="34">
        <v>140</v>
      </c>
      <c r="O2152" s="34">
        <v>210</v>
      </c>
      <c r="P2152" s="34">
        <v>111</v>
      </c>
      <c r="Q2152" s="34">
        <v>280</v>
      </c>
      <c r="R2152" s="34">
        <v>158</v>
      </c>
      <c r="S2152" s="34">
        <v>422</v>
      </c>
      <c r="T2152" s="34">
        <v>84</v>
      </c>
      <c r="U2152" s="34">
        <v>158</v>
      </c>
      <c r="V2152" s="34">
        <v>194</v>
      </c>
      <c r="W2152" s="34">
        <v>242</v>
      </c>
      <c r="X2152" s="34">
        <v>207</v>
      </c>
      <c r="Y2152" s="34">
        <v>166</v>
      </c>
      <c r="Z2152" s="34">
        <v>233</v>
      </c>
      <c r="AA2152" s="34">
        <v>355</v>
      </c>
      <c r="AB2152" s="34">
        <v>122</v>
      </c>
      <c r="AC2152" s="34">
        <v>431</v>
      </c>
    </row>
    <row r="2153" spans="1:29" x14ac:dyDescent="0.2">
      <c r="A2153" s="34" t="s">
        <v>62646</v>
      </c>
      <c r="B2153" s="34">
        <v>228</v>
      </c>
      <c r="C2153" s="34">
        <v>246</v>
      </c>
      <c r="D2153" s="34">
        <v>258</v>
      </c>
      <c r="E2153" s="34">
        <v>306</v>
      </c>
      <c r="F2153" s="34">
        <v>219</v>
      </c>
      <c r="G2153" s="34">
        <v>227</v>
      </c>
      <c r="H2153" s="34">
        <v>201</v>
      </c>
      <c r="I2153" s="34">
        <v>228</v>
      </c>
      <c r="J2153" s="34">
        <v>209</v>
      </c>
      <c r="K2153" s="34">
        <v>314</v>
      </c>
      <c r="L2153" s="34">
        <v>125</v>
      </c>
      <c r="M2153" s="34">
        <v>191</v>
      </c>
      <c r="N2153" s="34">
        <v>191</v>
      </c>
      <c r="O2153" s="34">
        <v>227</v>
      </c>
      <c r="P2153" s="34">
        <v>150</v>
      </c>
      <c r="Q2153" s="34">
        <v>304</v>
      </c>
      <c r="R2153" s="34">
        <v>237</v>
      </c>
      <c r="S2153" s="34">
        <v>344</v>
      </c>
      <c r="T2153" s="34">
        <v>151</v>
      </c>
      <c r="U2153" s="34">
        <v>171</v>
      </c>
      <c r="V2153" s="34">
        <v>214</v>
      </c>
      <c r="W2153" s="34">
        <v>256</v>
      </c>
      <c r="X2153" s="34">
        <v>265</v>
      </c>
      <c r="Y2153" s="34">
        <v>223</v>
      </c>
      <c r="Z2153" s="34">
        <v>272</v>
      </c>
      <c r="AA2153" s="34">
        <v>360</v>
      </c>
      <c r="AB2153" s="34">
        <v>246</v>
      </c>
      <c r="AC2153" s="34">
        <v>380</v>
      </c>
    </row>
    <row r="2154" spans="1:29" x14ac:dyDescent="0.2">
      <c r="A2154" s="34" t="s">
        <v>62647</v>
      </c>
      <c r="B2154" s="34">
        <v>87</v>
      </c>
      <c r="C2154" s="34">
        <v>205</v>
      </c>
      <c r="D2154" s="34">
        <v>187</v>
      </c>
      <c r="E2154" s="34">
        <v>211</v>
      </c>
      <c r="F2154" s="34">
        <v>134</v>
      </c>
      <c r="G2154" s="34">
        <v>258</v>
      </c>
      <c r="H2154" s="34">
        <v>113</v>
      </c>
      <c r="I2154" s="34">
        <v>197</v>
      </c>
      <c r="J2154" s="34">
        <v>124</v>
      </c>
      <c r="K2154" s="34">
        <v>217</v>
      </c>
      <c r="L2154" s="34">
        <v>75</v>
      </c>
      <c r="M2154" s="34">
        <v>154</v>
      </c>
      <c r="N2154" s="34">
        <v>138</v>
      </c>
      <c r="O2154" s="34">
        <v>144</v>
      </c>
      <c r="P2154" s="34">
        <v>158</v>
      </c>
      <c r="Q2154" s="34">
        <v>170</v>
      </c>
      <c r="R2154" s="34">
        <v>164</v>
      </c>
      <c r="S2154" s="34">
        <v>236</v>
      </c>
      <c r="T2154" s="34">
        <v>93</v>
      </c>
      <c r="U2154" s="34">
        <v>170</v>
      </c>
      <c r="V2154" s="34">
        <v>136</v>
      </c>
      <c r="W2154" s="34">
        <v>193</v>
      </c>
      <c r="X2154" s="34">
        <v>177</v>
      </c>
      <c r="Y2154" s="34">
        <v>129</v>
      </c>
      <c r="Z2154" s="34">
        <v>114</v>
      </c>
      <c r="AA2154" s="34">
        <v>238</v>
      </c>
      <c r="AB2154" s="34">
        <v>109</v>
      </c>
      <c r="AC2154" s="34">
        <v>299</v>
      </c>
    </row>
    <row r="2155" spans="1:29" x14ac:dyDescent="0.2">
      <c r="A2155" s="34" t="s">
        <v>62648</v>
      </c>
      <c r="B2155" s="34">
        <v>243</v>
      </c>
      <c r="C2155" s="34">
        <v>349</v>
      </c>
      <c r="D2155" s="34">
        <v>336</v>
      </c>
      <c r="E2155" s="34">
        <v>394</v>
      </c>
      <c r="F2155" s="34">
        <v>348</v>
      </c>
      <c r="G2155" s="34">
        <v>443</v>
      </c>
      <c r="H2155" s="34">
        <v>235</v>
      </c>
      <c r="I2155" s="34">
        <v>367</v>
      </c>
      <c r="J2155" s="34">
        <v>267</v>
      </c>
      <c r="K2155" s="34">
        <v>441</v>
      </c>
      <c r="L2155" s="34">
        <v>170</v>
      </c>
      <c r="M2155" s="34">
        <v>274</v>
      </c>
      <c r="N2155" s="34">
        <v>261</v>
      </c>
      <c r="O2155" s="34">
        <v>349</v>
      </c>
      <c r="P2155" s="34">
        <v>301</v>
      </c>
      <c r="Q2155" s="34">
        <v>475</v>
      </c>
      <c r="R2155" s="34">
        <v>359</v>
      </c>
      <c r="S2155" s="34">
        <v>444</v>
      </c>
      <c r="T2155" s="34">
        <v>257</v>
      </c>
      <c r="U2155" s="34">
        <v>343</v>
      </c>
      <c r="V2155" s="34">
        <v>383</v>
      </c>
      <c r="W2155" s="34">
        <v>404</v>
      </c>
      <c r="X2155" s="34">
        <v>364</v>
      </c>
      <c r="Y2155" s="34">
        <v>298</v>
      </c>
      <c r="Z2155" s="34">
        <v>380</v>
      </c>
      <c r="AA2155" s="34">
        <v>408</v>
      </c>
      <c r="AB2155" s="34">
        <v>307</v>
      </c>
      <c r="AC2155" s="34">
        <v>578</v>
      </c>
    </row>
    <row r="2156" spans="1:29" x14ac:dyDescent="0.2">
      <c r="A2156" s="34" t="s">
        <v>62649</v>
      </c>
      <c r="B2156" s="34">
        <v>341</v>
      </c>
      <c r="C2156" s="34">
        <v>410</v>
      </c>
      <c r="D2156" s="34">
        <v>437</v>
      </c>
      <c r="E2156" s="34">
        <v>440</v>
      </c>
      <c r="F2156" s="34">
        <v>373</v>
      </c>
      <c r="G2156" s="34">
        <v>375</v>
      </c>
      <c r="H2156" s="34">
        <v>394</v>
      </c>
      <c r="I2156" s="34">
        <v>355</v>
      </c>
      <c r="J2156" s="34">
        <v>325</v>
      </c>
      <c r="K2156" s="34">
        <v>303</v>
      </c>
      <c r="L2156" s="34">
        <v>260</v>
      </c>
      <c r="M2156" s="34">
        <v>327</v>
      </c>
      <c r="N2156" s="34">
        <v>260</v>
      </c>
      <c r="O2156" s="34">
        <v>315</v>
      </c>
      <c r="P2156" s="34">
        <v>319</v>
      </c>
      <c r="Q2156" s="34">
        <v>442</v>
      </c>
      <c r="R2156" s="34">
        <v>454</v>
      </c>
      <c r="S2156" s="34">
        <v>436</v>
      </c>
      <c r="T2156" s="34">
        <v>329</v>
      </c>
      <c r="U2156" s="34">
        <v>408</v>
      </c>
      <c r="V2156" s="34">
        <v>384</v>
      </c>
      <c r="W2156" s="34">
        <v>450</v>
      </c>
      <c r="X2156" s="34">
        <v>422</v>
      </c>
      <c r="Y2156" s="34">
        <v>345</v>
      </c>
      <c r="Z2156" s="34">
        <v>435</v>
      </c>
      <c r="AA2156" s="34">
        <v>436</v>
      </c>
      <c r="AB2156" s="34">
        <v>366</v>
      </c>
      <c r="AC2156" s="34">
        <v>541</v>
      </c>
    </row>
    <row r="2157" spans="1:29" x14ac:dyDescent="0.2">
      <c r="A2157" s="34" t="s">
        <v>62650</v>
      </c>
      <c r="B2157" s="34">
        <v>117</v>
      </c>
      <c r="C2157" s="34">
        <v>221</v>
      </c>
      <c r="D2157" s="34">
        <v>250</v>
      </c>
      <c r="E2157" s="34">
        <v>306</v>
      </c>
      <c r="F2157" s="34">
        <v>173</v>
      </c>
      <c r="G2157" s="34">
        <v>246</v>
      </c>
      <c r="H2157" s="34">
        <v>147</v>
      </c>
      <c r="I2157" s="34">
        <v>261</v>
      </c>
      <c r="J2157" s="34">
        <v>117</v>
      </c>
      <c r="K2157" s="34">
        <v>317</v>
      </c>
      <c r="L2157" s="34">
        <v>80</v>
      </c>
      <c r="M2157" s="34">
        <v>238</v>
      </c>
      <c r="N2157" s="34">
        <v>134</v>
      </c>
      <c r="O2157" s="34">
        <v>207</v>
      </c>
      <c r="P2157" s="34">
        <v>165</v>
      </c>
      <c r="Q2157" s="34">
        <v>276</v>
      </c>
      <c r="R2157" s="34">
        <v>184</v>
      </c>
      <c r="S2157" s="34">
        <v>277</v>
      </c>
      <c r="T2157" s="34">
        <v>103</v>
      </c>
      <c r="U2157" s="34">
        <v>198</v>
      </c>
      <c r="V2157" s="34">
        <v>242</v>
      </c>
      <c r="W2157" s="34">
        <v>246</v>
      </c>
      <c r="X2157" s="34">
        <v>282</v>
      </c>
      <c r="Y2157" s="34">
        <v>200</v>
      </c>
      <c r="Z2157" s="34">
        <v>228</v>
      </c>
      <c r="AA2157" s="34">
        <v>305</v>
      </c>
      <c r="AB2157" s="34">
        <v>111</v>
      </c>
      <c r="AC2157" s="34">
        <v>404</v>
      </c>
    </row>
    <row r="2158" spans="1:29" x14ac:dyDescent="0.2">
      <c r="A2158" s="34" t="s">
        <v>62651</v>
      </c>
      <c r="B2158" s="34">
        <v>167</v>
      </c>
      <c r="C2158" s="34">
        <v>214</v>
      </c>
      <c r="D2158" s="34">
        <v>178</v>
      </c>
      <c r="E2158" s="34">
        <v>222</v>
      </c>
      <c r="F2158" s="34">
        <v>168</v>
      </c>
      <c r="G2158" s="34">
        <v>257</v>
      </c>
      <c r="H2158" s="34">
        <v>156</v>
      </c>
      <c r="I2158" s="34">
        <v>193</v>
      </c>
      <c r="J2158" s="34">
        <v>129</v>
      </c>
      <c r="K2158" s="34">
        <v>208</v>
      </c>
      <c r="L2158" s="34">
        <v>91</v>
      </c>
      <c r="M2158" s="34">
        <v>179</v>
      </c>
      <c r="N2158" s="34">
        <v>135</v>
      </c>
      <c r="O2158" s="34">
        <v>169</v>
      </c>
      <c r="P2158" s="34">
        <v>134</v>
      </c>
      <c r="Q2158" s="34">
        <v>219</v>
      </c>
      <c r="R2158" s="34">
        <v>167</v>
      </c>
      <c r="S2158" s="34">
        <v>231</v>
      </c>
      <c r="T2158" s="34">
        <v>99</v>
      </c>
      <c r="U2158" s="34">
        <v>184</v>
      </c>
      <c r="V2158" s="34">
        <v>166</v>
      </c>
      <c r="W2158" s="34">
        <v>205</v>
      </c>
      <c r="X2158" s="34">
        <v>175</v>
      </c>
      <c r="Y2158" s="34">
        <v>159</v>
      </c>
      <c r="Z2158" s="34">
        <v>175</v>
      </c>
      <c r="AA2158" s="34">
        <v>257</v>
      </c>
      <c r="AB2158" s="34">
        <v>146</v>
      </c>
      <c r="AC2158" s="34">
        <v>293</v>
      </c>
    </row>
    <row r="2159" spans="1:29" x14ac:dyDescent="0.2">
      <c r="A2159" s="34" t="s">
        <v>62652</v>
      </c>
      <c r="B2159" s="34">
        <v>411</v>
      </c>
      <c r="C2159" s="34">
        <v>526</v>
      </c>
      <c r="D2159" s="34">
        <v>488</v>
      </c>
      <c r="E2159" s="34">
        <v>530</v>
      </c>
      <c r="F2159" s="34">
        <v>533</v>
      </c>
      <c r="G2159" s="34">
        <v>556</v>
      </c>
      <c r="H2159" s="34">
        <v>444</v>
      </c>
      <c r="I2159" s="34">
        <v>488</v>
      </c>
      <c r="J2159" s="34">
        <v>360</v>
      </c>
      <c r="K2159" s="34">
        <v>666</v>
      </c>
      <c r="L2159" s="34">
        <v>366</v>
      </c>
      <c r="M2159" s="34">
        <v>503</v>
      </c>
      <c r="N2159" s="34">
        <v>396</v>
      </c>
      <c r="O2159" s="34">
        <v>462</v>
      </c>
      <c r="P2159" s="34">
        <v>429</v>
      </c>
      <c r="Q2159" s="34">
        <v>707</v>
      </c>
      <c r="R2159" s="34">
        <v>520</v>
      </c>
      <c r="S2159" s="34">
        <v>775</v>
      </c>
      <c r="T2159" s="34">
        <v>504</v>
      </c>
      <c r="U2159" s="34">
        <v>601</v>
      </c>
      <c r="V2159" s="34">
        <v>562</v>
      </c>
      <c r="W2159" s="34">
        <v>689</v>
      </c>
      <c r="X2159" s="34">
        <v>668</v>
      </c>
      <c r="Y2159" s="34">
        <v>616</v>
      </c>
      <c r="Z2159" s="34">
        <v>645</v>
      </c>
      <c r="AA2159" s="34">
        <v>772</v>
      </c>
      <c r="AB2159" s="34">
        <v>542</v>
      </c>
      <c r="AC2159" s="34">
        <v>946</v>
      </c>
    </row>
    <row r="2160" spans="1:29" x14ac:dyDescent="0.2">
      <c r="A2160" s="34" t="s">
        <v>62653</v>
      </c>
      <c r="B2160" s="34">
        <v>110</v>
      </c>
      <c r="C2160" s="34">
        <v>122</v>
      </c>
      <c r="D2160" s="34">
        <v>112</v>
      </c>
      <c r="E2160" s="34">
        <v>123</v>
      </c>
      <c r="F2160" s="34">
        <v>107</v>
      </c>
      <c r="G2160" s="34">
        <v>222</v>
      </c>
      <c r="H2160" s="34">
        <v>67</v>
      </c>
      <c r="I2160" s="34">
        <v>84</v>
      </c>
      <c r="J2160" s="34">
        <v>82</v>
      </c>
      <c r="K2160" s="34">
        <v>165</v>
      </c>
      <c r="L2160" s="34">
        <v>45</v>
      </c>
      <c r="M2160" s="34">
        <v>138</v>
      </c>
      <c r="N2160" s="34">
        <v>78</v>
      </c>
      <c r="O2160" s="34">
        <v>109</v>
      </c>
      <c r="P2160" s="34">
        <v>105</v>
      </c>
      <c r="Q2160" s="34">
        <v>162</v>
      </c>
      <c r="R2160" s="34">
        <v>90</v>
      </c>
      <c r="S2160" s="34">
        <v>161</v>
      </c>
      <c r="T2160" s="34">
        <v>86</v>
      </c>
      <c r="U2160" s="34">
        <v>149</v>
      </c>
      <c r="V2160" s="34">
        <v>78</v>
      </c>
      <c r="W2160" s="34">
        <v>179</v>
      </c>
      <c r="X2160" s="34">
        <v>110</v>
      </c>
      <c r="Y2160" s="34">
        <v>131</v>
      </c>
      <c r="Z2160" s="34">
        <v>137</v>
      </c>
      <c r="AA2160" s="34">
        <v>141</v>
      </c>
      <c r="AB2160" s="34">
        <v>116</v>
      </c>
      <c r="AC2160" s="34">
        <v>206</v>
      </c>
    </row>
    <row r="2161" spans="1:29" x14ac:dyDescent="0.2">
      <c r="A2161" s="34" t="s">
        <v>62654</v>
      </c>
      <c r="B2161" s="34">
        <v>163</v>
      </c>
      <c r="C2161" s="34">
        <v>198</v>
      </c>
      <c r="D2161" s="34">
        <v>149</v>
      </c>
      <c r="E2161" s="34">
        <v>243</v>
      </c>
      <c r="F2161" s="34">
        <v>140</v>
      </c>
      <c r="G2161" s="34">
        <v>209</v>
      </c>
      <c r="H2161" s="34">
        <v>112</v>
      </c>
      <c r="I2161" s="34">
        <v>179</v>
      </c>
      <c r="J2161" s="34">
        <v>115</v>
      </c>
      <c r="K2161" s="34">
        <v>251</v>
      </c>
      <c r="L2161" s="34">
        <v>78</v>
      </c>
      <c r="M2161" s="34">
        <v>194</v>
      </c>
      <c r="N2161" s="34">
        <v>99</v>
      </c>
      <c r="O2161" s="34">
        <v>169</v>
      </c>
      <c r="P2161" s="34">
        <v>98</v>
      </c>
      <c r="Q2161" s="34">
        <v>212</v>
      </c>
      <c r="R2161" s="34">
        <v>119</v>
      </c>
      <c r="S2161" s="34">
        <v>221</v>
      </c>
      <c r="T2161" s="34">
        <v>86</v>
      </c>
      <c r="U2161" s="34">
        <v>161</v>
      </c>
      <c r="V2161" s="34">
        <v>99</v>
      </c>
      <c r="W2161" s="34">
        <v>226</v>
      </c>
      <c r="X2161" s="34">
        <v>139</v>
      </c>
      <c r="Y2161" s="34">
        <v>208</v>
      </c>
      <c r="Z2161" s="34">
        <v>137</v>
      </c>
      <c r="AA2161" s="34">
        <v>240</v>
      </c>
      <c r="AB2161" s="34">
        <v>156</v>
      </c>
      <c r="AC2161" s="34">
        <v>283</v>
      </c>
    </row>
    <row r="2162" spans="1:29" x14ac:dyDescent="0.2">
      <c r="A2162" s="34" t="s">
        <v>62655</v>
      </c>
      <c r="B2162" s="34">
        <v>222</v>
      </c>
      <c r="C2162" s="34">
        <v>531</v>
      </c>
      <c r="D2162" s="34">
        <v>276</v>
      </c>
      <c r="E2162" s="34">
        <v>626</v>
      </c>
      <c r="F2162" s="34">
        <v>246</v>
      </c>
      <c r="G2162" s="34">
        <v>541</v>
      </c>
      <c r="H2162" s="34">
        <v>222</v>
      </c>
      <c r="I2162" s="34">
        <v>467</v>
      </c>
      <c r="J2162" s="34">
        <v>223</v>
      </c>
      <c r="K2162" s="34">
        <v>558</v>
      </c>
      <c r="L2162" s="34">
        <v>144</v>
      </c>
      <c r="M2162" s="34">
        <v>434</v>
      </c>
      <c r="N2162" s="34">
        <v>216</v>
      </c>
      <c r="O2162" s="34">
        <v>386</v>
      </c>
      <c r="P2162" s="34">
        <v>188</v>
      </c>
      <c r="Q2162" s="34">
        <v>517</v>
      </c>
      <c r="R2162" s="34">
        <v>267</v>
      </c>
      <c r="S2162" s="34">
        <v>532</v>
      </c>
      <c r="T2162" s="34">
        <v>162</v>
      </c>
      <c r="U2162" s="34">
        <v>358</v>
      </c>
      <c r="V2162" s="34">
        <v>255</v>
      </c>
      <c r="W2162" s="34">
        <v>454</v>
      </c>
      <c r="X2162" s="34">
        <v>278</v>
      </c>
      <c r="Y2162" s="34">
        <v>355</v>
      </c>
      <c r="Z2162" s="34">
        <v>272</v>
      </c>
      <c r="AA2162" s="34">
        <v>457</v>
      </c>
      <c r="AB2162" s="34">
        <v>238</v>
      </c>
      <c r="AC2162" s="34">
        <v>604</v>
      </c>
    </row>
    <row r="2163" spans="1:29" x14ac:dyDescent="0.2">
      <c r="A2163" s="34" t="s">
        <v>62656</v>
      </c>
      <c r="B2163" s="34">
        <v>556</v>
      </c>
      <c r="C2163" s="34">
        <v>620</v>
      </c>
      <c r="D2163" s="34">
        <v>693</v>
      </c>
      <c r="E2163" s="34">
        <v>693</v>
      </c>
      <c r="F2163" s="34">
        <v>659</v>
      </c>
      <c r="G2163" s="34">
        <v>722</v>
      </c>
      <c r="H2163" s="34">
        <v>664</v>
      </c>
      <c r="I2163" s="34">
        <v>618</v>
      </c>
      <c r="J2163" s="34">
        <v>613</v>
      </c>
      <c r="K2163" s="34">
        <v>767</v>
      </c>
      <c r="L2163" s="34">
        <v>416</v>
      </c>
      <c r="M2163" s="34">
        <v>485</v>
      </c>
      <c r="N2163" s="34">
        <v>528</v>
      </c>
      <c r="O2163" s="34">
        <v>482</v>
      </c>
      <c r="P2163" s="34">
        <v>570</v>
      </c>
      <c r="Q2163" s="34">
        <v>731</v>
      </c>
      <c r="R2163" s="34">
        <v>745</v>
      </c>
      <c r="S2163" s="34">
        <v>759</v>
      </c>
      <c r="T2163" s="34">
        <v>525</v>
      </c>
      <c r="U2163" s="34">
        <v>585</v>
      </c>
      <c r="V2163" s="34">
        <v>763</v>
      </c>
      <c r="W2163" s="34">
        <v>675</v>
      </c>
      <c r="X2163" s="34">
        <v>742</v>
      </c>
      <c r="Y2163" s="34">
        <v>600</v>
      </c>
      <c r="Z2163" s="34">
        <v>736</v>
      </c>
      <c r="AA2163" s="34">
        <v>809</v>
      </c>
      <c r="AB2163" s="34">
        <v>653</v>
      </c>
      <c r="AC2163" s="34">
        <v>915</v>
      </c>
    </row>
    <row r="2164" spans="1:29" x14ac:dyDescent="0.2">
      <c r="A2164" s="34" t="s">
        <v>62657</v>
      </c>
      <c r="B2164" s="34">
        <v>188</v>
      </c>
      <c r="C2164" s="34">
        <v>168</v>
      </c>
      <c r="D2164" s="34">
        <v>224</v>
      </c>
      <c r="E2164" s="34">
        <v>259</v>
      </c>
      <c r="F2164" s="34">
        <v>198</v>
      </c>
      <c r="G2164" s="34">
        <v>178</v>
      </c>
      <c r="H2164" s="34">
        <v>146</v>
      </c>
      <c r="I2164" s="34">
        <v>198</v>
      </c>
      <c r="J2164" s="34">
        <v>152</v>
      </c>
      <c r="K2164" s="34">
        <v>194</v>
      </c>
      <c r="L2164" s="34">
        <v>127</v>
      </c>
      <c r="M2164" s="34">
        <v>196</v>
      </c>
      <c r="N2164" s="34">
        <v>188</v>
      </c>
      <c r="O2164" s="34">
        <v>174</v>
      </c>
      <c r="P2164" s="34">
        <v>163</v>
      </c>
      <c r="Q2164" s="34">
        <v>325</v>
      </c>
      <c r="R2164" s="34">
        <v>218</v>
      </c>
      <c r="S2164" s="34">
        <v>247</v>
      </c>
      <c r="T2164" s="34">
        <v>209</v>
      </c>
      <c r="U2164" s="34">
        <v>192</v>
      </c>
      <c r="V2164" s="34">
        <v>218</v>
      </c>
      <c r="W2164" s="34">
        <v>258</v>
      </c>
      <c r="X2164" s="34">
        <v>254</v>
      </c>
      <c r="Y2164" s="34">
        <v>219</v>
      </c>
      <c r="Z2164" s="34">
        <v>236</v>
      </c>
      <c r="AA2164" s="34">
        <v>256</v>
      </c>
      <c r="AB2164" s="34">
        <v>188</v>
      </c>
      <c r="AC2164" s="34">
        <v>314</v>
      </c>
    </row>
    <row r="2165" spans="1:29" x14ac:dyDescent="0.2">
      <c r="A2165" s="34" t="s">
        <v>62658</v>
      </c>
      <c r="B2165" s="34">
        <v>303</v>
      </c>
      <c r="C2165" s="34">
        <v>609</v>
      </c>
      <c r="D2165" s="34">
        <v>386</v>
      </c>
      <c r="E2165" s="34">
        <v>625</v>
      </c>
      <c r="F2165" s="34">
        <v>362</v>
      </c>
      <c r="G2165" s="34">
        <v>590</v>
      </c>
      <c r="H2165" s="34">
        <v>378</v>
      </c>
      <c r="I2165" s="34">
        <v>576</v>
      </c>
      <c r="J2165" s="34">
        <v>318</v>
      </c>
      <c r="K2165" s="34">
        <v>666</v>
      </c>
      <c r="L2165" s="34">
        <v>202</v>
      </c>
      <c r="M2165" s="34">
        <v>522</v>
      </c>
      <c r="N2165" s="34">
        <v>233</v>
      </c>
      <c r="O2165" s="34">
        <v>516</v>
      </c>
      <c r="P2165" s="34">
        <v>312</v>
      </c>
      <c r="Q2165" s="34">
        <v>728</v>
      </c>
      <c r="R2165" s="34">
        <v>356</v>
      </c>
      <c r="S2165" s="34">
        <v>606</v>
      </c>
      <c r="T2165" s="34">
        <v>249</v>
      </c>
      <c r="U2165" s="34">
        <v>524</v>
      </c>
      <c r="V2165" s="34">
        <v>371</v>
      </c>
      <c r="W2165" s="34">
        <v>627</v>
      </c>
      <c r="X2165" s="34">
        <v>392</v>
      </c>
      <c r="Y2165" s="34">
        <v>614</v>
      </c>
      <c r="Z2165" s="34">
        <v>413</v>
      </c>
      <c r="AA2165" s="34">
        <v>692</v>
      </c>
      <c r="AB2165" s="34">
        <v>283</v>
      </c>
      <c r="AC2165" s="34">
        <v>838</v>
      </c>
    </row>
    <row r="2166" spans="1:29" x14ac:dyDescent="0.2">
      <c r="A2166" s="34" t="s">
        <v>62659</v>
      </c>
      <c r="B2166" s="34">
        <v>166</v>
      </c>
      <c r="C2166" s="34">
        <v>158</v>
      </c>
      <c r="D2166" s="34">
        <v>124</v>
      </c>
      <c r="E2166" s="34">
        <v>173</v>
      </c>
      <c r="F2166" s="34">
        <v>144</v>
      </c>
      <c r="G2166" s="34">
        <v>179</v>
      </c>
      <c r="H2166" s="34">
        <v>121</v>
      </c>
      <c r="I2166" s="34">
        <v>175</v>
      </c>
      <c r="J2166" s="34">
        <v>93</v>
      </c>
      <c r="K2166" s="34">
        <v>180</v>
      </c>
      <c r="L2166" s="34">
        <v>49</v>
      </c>
      <c r="M2166" s="34">
        <v>111</v>
      </c>
      <c r="N2166" s="34">
        <v>86</v>
      </c>
      <c r="O2166" s="34">
        <v>138</v>
      </c>
      <c r="P2166" s="34">
        <v>117</v>
      </c>
      <c r="Q2166" s="34">
        <v>171</v>
      </c>
      <c r="R2166" s="34">
        <v>128</v>
      </c>
      <c r="S2166" s="34">
        <v>213</v>
      </c>
      <c r="T2166" s="34">
        <v>97</v>
      </c>
      <c r="U2166" s="34">
        <v>142</v>
      </c>
      <c r="V2166" s="34">
        <v>147</v>
      </c>
      <c r="W2166" s="34">
        <v>151</v>
      </c>
      <c r="X2166" s="34">
        <v>126</v>
      </c>
      <c r="Y2166" s="34">
        <v>130</v>
      </c>
      <c r="Z2166" s="34">
        <v>172</v>
      </c>
      <c r="AA2166" s="34">
        <v>205</v>
      </c>
      <c r="AB2166" s="34">
        <v>114</v>
      </c>
      <c r="AC2166" s="34">
        <v>247</v>
      </c>
    </row>
    <row r="2167" spans="1:29" x14ac:dyDescent="0.2">
      <c r="A2167" s="34" t="s">
        <v>62660</v>
      </c>
      <c r="B2167" s="34">
        <v>107</v>
      </c>
      <c r="C2167" s="34">
        <v>256</v>
      </c>
      <c r="D2167" s="34">
        <v>194</v>
      </c>
      <c r="E2167" s="34">
        <v>328</v>
      </c>
      <c r="F2167" s="34">
        <v>152</v>
      </c>
      <c r="G2167" s="34">
        <v>238</v>
      </c>
      <c r="H2167" s="34">
        <v>128</v>
      </c>
      <c r="I2167" s="34">
        <v>209</v>
      </c>
      <c r="J2167" s="34">
        <v>93</v>
      </c>
      <c r="K2167" s="34">
        <v>342</v>
      </c>
      <c r="L2167" s="34">
        <v>52</v>
      </c>
      <c r="M2167" s="34">
        <v>214</v>
      </c>
      <c r="N2167" s="34">
        <v>110</v>
      </c>
      <c r="O2167" s="34">
        <v>173</v>
      </c>
      <c r="P2167" s="34">
        <v>114</v>
      </c>
      <c r="Q2167" s="34">
        <v>239</v>
      </c>
      <c r="R2167" s="34">
        <v>125</v>
      </c>
      <c r="S2167" s="34">
        <v>299</v>
      </c>
      <c r="T2167" s="34">
        <v>54</v>
      </c>
      <c r="U2167" s="34">
        <v>173</v>
      </c>
      <c r="V2167" s="34">
        <v>149</v>
      </c>
      <c r="W2167" s="34">
        <v>171</v>
      </c>
      <c r="X2167" s="34">
        <v>182</v>
      </c>
      <c r="Y2167" s="34">
        <v>156</v>
      </c>
      <c r="Z2167" s="34">
        <v>156</v>
      </c>
      <c r="AA2167" s="34">
        <v>263</v>
      </c>
      <c r="AB2167" s="34">
        <v>121</v>
      </c>
      <c r="AC2167" s="34">
        <v>312</v>
      </c>
    </row>
    <row r="2168" spans="1:29" x14ac:dyDescent="0.2">
      <c r="A2168" s="34" t="s">
        <v>62661</v>
      </c>
      <c r="B2168" s="34">
        <v>153</v>
      </c>
      <c r="C2168" s="34">
        <v>207</v>
      </c>
      <c r="D2168" s="34">
        <v>185</v>
      </c>
      <c r="E2168" s="34">
        <v>168</v>
      </c>
      <c r="F2168" s="34">
        <v>110</v>
      </c>
      <c r="G2168" s="34">
        <v>199</v>
      </c>
      <c r="H2168" s="34">
        <v>114</v>
      </c>
      <c r="I2168" s="34">
        <v>125</v>
      </c>
      <c r="J2168" s="34">
        <v>134</v>
      </c>
      <c r="K2168" s="34">
        <v>183</v>
      </c>
      <c r="L2168" s="34">
        <v>87</v>
      </c>
      <c r="M2168" s="34">
        <v>131</v>
      </c>
      <c r="N2168" s="34">
        <v>112</v>
      </c>
      <c r="O2168" s="34">
        <v>146</v>
      </c>
      <c r="P2168" s="34">
        <v>142</v>
      </c>
      <c r="Q2168" s="34">
        <v>190</v>
      </c>
      <c r="R2168" s="34">
        <v>136</v>
      </c>
      <c r="S2168" s="34">
        <v>228</v>
      </c>
      <c r="T2168" s="34">
        <v>110</v>
      </c>
      <c r="U2168" s="34">
        <v>135</v>
      </c>
      <c r="V2168" s="34">
        <v>164</v>
      </c>
      <c r="W2168" s="34">
        <v>183</v>
      </c>
      <c r="X2168" s="34">
        <v>138</v>
      </c>
      <c r="Y2168" s="34">
        <v>173</v>
      </c>
      <c r="Z2168" s="34">
        <v>155</v>
      </c>
      <c r="AA2168" s="34">
        <v>142</v>
      </c>
      <c r="AB2168" s="34">
        <v>143</v>
      </c>
      <c r="AC2168" s="34">
        <v>227</v>
      </c>
    </row>
    <row r="2169" spans="1:29" x14ac:dyDescent="0.2">
      <c r="A2169" s="34" t="s">
        <v>62662</v>
      </c>
      <c r="B2169" s="34">
        <v>178</v>
      </c>
      <c r="C2169" s="34">
        <v>321</v>
      </c>
      <c r="D2169" s="34">
        <v>299</v>
      </c>
      <c r="E2169" s="34">
        <v>361</v>
      </c>
      <c r="F2169" s="34">
        <v>244</v>
      </c>
      <c r="G2169" s="34">
        <v>303</v>
      </c>
      <c r="H2169" s="34">
        <v>220</v>
      </c>
      <c r="I2169" s="34">
        <v>282</v>
      </c>
      <c r="J2169" s="34">
        <v>178</v>
      </c>
      <c r="K2169" s="34">
        <v>331</v>
      </c>
      <c r="L2169" s="34">
        <v>110</v>
      </c>
      <c r="M2169" s="34">
        <v>225</v>
      </c>
      <c r="N2169" s="34">
        <v>202</v>
      </c>
      <c r="O2169" s="34">
        <v>243</v>
      </c>
      <c r="P2169" s="34">
        <v>196</v>
      </c>
      <c r="Q2169" s="34">
        <v>306</v>
      </c>
      <c r="R2169" s="34">
        <v>241</v>
      </c>
      <c r="S2169" s="34">
        <v>339</v>
      </c>
      <c r="T2169" s="34">
        <v>147</v>
      </c>
      <c r="U2169" s="34">
        <v>202</v>
      </c>
      <c r="V2169" s="34">
        <v>324</v>
      </c>
      <c r="W2169" s="34">
        <v>251</v>
      </c>
      <c r="X2169" s="34">
        <v>304</v>
      </c>
      <c r="Y2169" s="34">
        <v>199</v>
      </c>
      <c r="Z2169" s="34">
        <v>304</v>
      </c>
      <c r="AA2169" s="34">
        <v>356</v>
      </c>
      <c r="AB2169" s="34">
        <v>168</v>
      </c>
      <c r="AC2169" s="34">
        <v>455</v>
      </c>
    </row>
    <row r="2170" spans="1:29" x14ac:dyDescent="0.2">
      <c r="A2170" s="34" t="s">
        <v>62663</v>
      </c>
      <c r="B2170" s="34">
        <v>84</v>
      </c>
      <c r="C2170" s="34">
        <v>198</v>
      </c>
      <c r="D2170" s="34">
        <v>177</v>
      </c>
      <c r="E2170" s="34">
        <v>178</v>
      </c>
      <c r="F2170" s="34">
        <v>106</v>
      </c>
      <c r="G2170" s="34">
        <v>158</v>
      </c>
      <c r="H2170" s="34">
        <v>117</v>
      </c>
      <c r="I2170" s="34">
        <v>126</v>
      </c>
      <c r="J2170" s="34">
        <v>105</v>
      </c>
      <c r="K2170" s="34">
        <v>203</v>
      </c>
      <c r="L2170" s="34">
        <v>37</v>
      </c>
      <c r="M2170" s="34">
        <v>136</v>
      </c>
      <c r="N2170" s="34">
        <v>120</v>
      </c>
      <c r="O2170" s="34">
        <v>122</v>
      </c>
      <c r="P2170" s="34">
        <v>87</v>
      </c>
      <c r="Q2170" s="34">
        <v>173</v>
      </c>
      <c r="R2170" s="34">
        <v>105</v>
      </c>
      <c r="S2170" s="34">
        <v>199</v>
      </c>
      <c r="T2170" s="34">
        <v>77</v>
      </c>
      <c r="U2170" s="34">
        <v>106</v>
      </c>
      <c r="V2170" s="34">
        <v>138</v>
      </c>
      <c r="W2170" s="34">
        <v>128</v>
      </c>
      <c r="X2170" s="34">
        <v>171</v>
      </c>
      <c r="Y2170" s="34">
        <v>76</v>
      </c>
      <c r="Z2170" s="34">
        <v>149</v>
      </c>
      <c r="AA2170" s="34">
        <v>169</v>
      </c>
      <c r="AB2170" s="34">
        <v>78</v>
      </c>
      <c r="AC2170" s="34">
        <v>201</v>
      </c>
    </row>
    <row r="2171" spans="1:29" x14ac:dyDescent="0.2">
      <c r="A2171" s="34" t="s">
        <v>62664</v>
      </c>
      <c r="B2171" s="34">
        <v>239</v>
      </c>
      <c r="C2171" s="34">
        <v>363</v>
      </c>
      <c r="D2171" s="34">
        <v>398</v>
      </c>
      <c r="E2171" s="34">
        <v>388</v>
      </c>
      <c r="F2171" s="34">
        <v>309</v>
      </c>
      <c r="G2171" s="34">
        <v>440</v>
      </c>
      <c r="H2171" s="34">
        <v>281</v>
      </c>
      <c r="I2171" s="34">
        <v>373</v>
      </c>
      <c r="J2171" s="34">
        <v>312</v>
      </c>
      <c r="K2171" s="34">
        <v>384</v>
      </c>
      <c r="L2171" s="34">
        <v>229</v>
      </c>
      <c r="M2171" s="34">
        <v>327</v>
      </c>
      <c r="N2171" s="34">
        <v>303</v>
      </c>
      <c r="O2171" s="34">
        <v>303</v>
      </c>
      <c r="P2171" s="34">
        <v>293</v>
      </c>
      <c r="Q2171" s="34">
        <v>416</v>
      </c>
      <c r="R2171" s="34">
        <v>356</v>
      </c>
      <c r="S2171" s="34">
        <v>439</v>
      </c>
      <c r="T2171" s="34">
        <v>270</v>
      </c>
      <c r="U2171" s="34">
        <v>332</v>
      </c>
      <c r="V2171" s="34">
        <v>358</v>
      </c>
      <c r="W2171" s="34">
        <v>354</v>
      </c>
      <c r="X2171" s="34">
        <v>406</v>
      </c>
      <c r="Y2171" s="34">
        <v>340</v>
      </c>
      <c r="Z2171" s="34">
        <v>356</v>
      </c>
      <c r="AA2171" s="34">
        <v>407</v>
      </c>
      <c r="AB2171" s="34">
        <v>321</v>
      </c>
      <c r="AC2171" s="34">
        <v>539</v>
      </c>
    </row>
    <row r="2172" spans="1:29" x14ac:dyDescent="0.2">
      <c r="A2172" s="34" t="s">
        <v>62665</v>
      </c>
      <c r="B2172" s="34">
        <v>161</v>
      </c>
      <c r="C2172" s="34">
        <v>293</v>
      </c>
      <c r="D2172" s="34">
        <v>259</v>
      </c>
      <c r="E2172" s="34">
        <v>392</v>
      </c>
      <c r="F2172" s="34">
        <v>209</v>
      </c>
      <c r="G2172" s="34">
        <v>354</v>
      </c>
      <c r="H2172" s="34">
        <v>178</v>
      </c>
      <c r="I2172" s="34">
        <v>339</v>
      </c>
      <c r="J2172" s="34">
        <v>140</v>
      </c>
      <c r="K2172" s="34">
        <v>338</v>
      </c>
      <c r="L2172" s="34">
        <v>83</v>
      </c>
      <c r="M2172" s="34">
        <v>226</v>
      </c>
      <c r="N2172" s="34">
        <v>183</v>
      </c>
      <c r="O2172" s="34">
        <v>266</v>
      </c>
      <c r="P2172" s="34">
        <v>171</v>
      </c>
      <c r="Q2172" s="34">
        <v>318</v>
      </c>
      <c r="R2172" s="34">
        <v>171</v>
      </c>
      <c r="S2172" s="34">
        <v>388</v>
      </c>
      <c r="T2172" s="34">
        <v>79</v>
      </c>
      <c r="U2172" s="34">
        <v>239</v>
      </c>
      <c r="V2172" s="34">
        <v>201</v>
      </c>
      <c r="W2172" s="34">
        <v>250</v>
      </c>
      <c r="X2172" s="34">
        <v>252</v>
      </c>
      <c r="Y2172" s="34">
        <v>222</v>
      </c>
      <c r="Z2172" s="34">
        <v>271</v>
      </c>
      <c r="AA2172" s="34">
        <v>363</v>
      </c>
      <c r="AB2172" s="34">
        <v>124</v>
      </c>
      <c r="AC2172" s="34">
        <v>417</v>
      </c>
    </row>
    <row r="2173" spans="1:29" x14ac:dyDescent="0.2">
      <c r="A2173" s="34" t="s">
        <v>62666</v>
      </c>
      <c r="B2173" s="34">
        <v>202</v>
      </c>
      <c r="C2173" s="34">
        <v>299</v>
      </c>
      <c r="D2173" s="34">
        <v>361</v>
      </c>
      <c r="E2173" s="34">
        <v>324</v>
      </c>
      <c r="F2173" s="34">
        <v>255</v>
      </c>
      <c r="G2173" s="34">
        <v>283</v>
      </c>
      <c r="H2173" s="34">
        <v>235</v>
      </c>
      <c r="I2173" s="34">
        <v>212</v>
      </c>
      <c r="J2173" s="34">
        <v>241</v>
      </c>
      <c r="K2173" s="34">
        <v>284</v>
      </c>
      <c r="L2173" s="34">
        <v>134</v>
      </c>
      <c r="M2173" s="34">
        <v>203</v>
      </c>
      <c r="N2173" s="34">
        <v>230</v>
      </c>
      <c r="O2173" s="34">
        <v>210</v>
      </c>
      <c r="P2173" s="34">
        <v>272</v>
      </c>
      <c r="Q2173" s="34">
        <v>351</v>
      </c>
      <c r="R2173" s="34">
        <v>303</v>
      </c>
      <c r="S2173" s="34">
        <v>350</v>
      </c>
      <c r="T2173" s="34">
        <v>182</v>
      </c>
      <c r="U2173" s="34">
        <v>233</v>
      </c>
      <c r="V2173" s="34">
        <v>319</v>
      </c>
      <c r="W2173" s="34">
        <v>280</v>
      </c>
      <c r="X2173" s="34">
        <v>362</v>
      </c>
      <c r="Y2173" s="34">
        <v>288</v>
      </c>
      <c r="Z2173" s="34">
        <v>289</v>
      </c>
      <c r="AA2173" s="34">
        <v>383</v>
      </c>
      <c r="AB2173" s="34">
        <v>246</v>
      </c>
      <c r="AC2173" s="34">
        <v>397</v>
      </c>
    </row>
    <row r="2174" spans="1:29" x14ac:dyDescent="0.2">
      <c r="A2174" s="34" t="s">
        <v>62667</v>
      </c>
      <c r="B2174" s="34">
        <v>114</v>
      </c>
      <c r="C2174" s="34">
        <v>202</v>
      </c>
      <c r="D2174" s="34">
        <v>204</v>
      </c>
      <c r="E2174" s="34">
        <v>288</v>
      </c>
      <c r="F2174" s="34">
        <v>167</v>
      </c>
      <c r="G2174" s="34">
        <v>218</v>
      </c>
      <c r="H2174" s="34">
        <v>124</v>
      </c>
      <c r="I2174" s="34">
        <v>240</v>
      </c>
      <c r="J2174" s="34">
        <v>121</v>
      </c>
      <c r="K2174" s="34">
        <v>215</v>
      </c>
      <c r="L2174" s="34">
        <v>59</v>
      </c>
      <c r="M2174" s="34">
        <v>165</v>
      </c>
      <c r="N2174" s="34">
        <v>131</v>
      </c>
      <c r="O2174" s="34">
        <v>163</v>
      </c>
      <c r="P2174" s="34">
        <v>126</v>
      </c>
      <c r="Q2174" s="34">
        <v>191</v>
      </c>
      <c r="R2174" s="34">
        <v>136</v>
      </c>
      <c r="S2174" s="34">
        <v>267</v>
      </c>
      <c r="T2174" s="34">
        <v>91</v>
      </c>
      <c r="U2174" s="34">
        <v>148</v>
      </c>
      <c r="V2174" s="34">
        <v>130</v>
      </c>
      <c r="W2174" s="34">
        <v>148</v>
      </c>
      <c r="X2174" s="34">
        <v>212</v>
      </c>
      <c r="Y2174" s="34">
        <v>151</v>
      </c>
      <c r="Z2174" s="34">
        <v>192</v>
      </c>
      <c r="AA2174" s="34">
        <v>266</v>
      </c>
      <c r="AB2174" s="34">
        <v>98</v>
      </c>
      <c r="AC2174" s="34">
        <v>260</v>
      </c>
    </row>
    <row r="2175" spans="1:29" x14ac:dyDescent="0.2">
      <c r="A2175" s="34" t="s">
        <v>62668</v>
      </c>
      <c r="B2175" s="34">
        <v>184</v>
      </c>
      <c r="C2175" s="34">
        <v>308</v>
      </c>
      <c r="D2175" s="34">
        <v>287</v>
      </c>
      <c r="E2175" s="34">
        <v>329</v>
      </c>
      <c r="F2175" s="34">
        <v>250</v>
      </c>
      <c r="G2175" s="34">
        <v>333</v>
      </c>
      <c r="H2175" s="34">
        <v>255</v>
      </c>
      <c r="I2175" s="34">
        <v>265</v>
      </c>
      <c r="J2175" s="34">
        <v>170</v>
      </c>
      <c r="K2175" s="34">
        <v>369</v>
      </c>
      <c r="L2175" s="34">
        <v>145</v>
      </c>
      <c r="M2175" s="34">
        <v>222</v>
      </c>
      <c r="N2175" s="34">
        <v>193</v>
      </c>
      <c r="O2175" s="34">
        <v>225</v>
      </c>
      <c r="P2175" s="34">
        <v>147</v>
      </c>
      <c r="Q2175" s="34">
        <v>328</v>
      </c>
      <c r="R2175" s="34">
        <v>242</v>
      </c>
      <c r="S2175" s="34">
        <v>380</v>
      </c>
      <c r="T2175" s="34">
        <v>155</v>
      </c>
      <c r="U2175" s="34">
        <v>285</v>
      </c>
      <c r="V2175" s="34">
        <v>257</v>
      </c>
      <c r="W2175" s="34">
        <v>324</v>
      </c>
      <c r="X2175" s="34">
        <v>286</v>
      </c>
      <c r="Y2175" s="34">
        <v>232</v>
      </c>
      <c r="Z2175" s="34">
        <v>257</v>
      </c>
      <c r="AA2175" s="34">
        <v>314</v>
      </c>
      <c r="AB2175" s="34">
        <v>252</v>
      </c>
      <c r="AC2175" s="34">
        <v>479</v>
      </c>
    </row>
    <row r="2176" spans="1:29" x14ac:dyDescent="0.2">
      <c r="A2176" s="34" t="s">
        <v>62669</v>
      </c>
      <c r="B2176" s="34">
        <v>279</v>
      </c>
      <c r="C2176" s="34">
        <v>533</v>
      </c>
      <c r="D2176" s="34">
        <v>458</v>
      </c>
      <c r="E2176" s="34">
        <v>565</v>
      </c>
      <c r="F2176" s="34">
        <v>438</v>
      </c>
      <c r="G2176" s="34">
        <v>530</v>
      </c>
      <c r="H2176" s="34">
        <v>385</v>
      </c>
      <c r="I2176" s="34">
        <v>522</v>
      </c>
      <c r="J2176" s="34">
        <v>351</v>
      </c>
      <c r="K2176" s="34">
        <v>632</v>
      </c>
      <c r="L2176" s="34">
        <v>275</v>
      </c>
      <c r="M2176" s="34">
        <v>488</v>
      </c>
      <c r="N2176" s="34">
        <v>344</v>
      </c>
      <c r="O2176" s="34">
        <v>450</v>
      </c>
      <c r="P2176" s="34">
        <v>336</v>
      </c>
      <c r="Q2176" s="34">
        <v>696</v>
      </c>
      <c r="R2176" s="34">
        <v>509</v>
      </c>
      <c r="S2176" s="34">
        <v>695</v>
      </c>
      <c r="T2176" s="34">
        <v>340</v>
      </c>
      <c r="U2176" s="34">
        <v>456</v>
      </c>
      <c r="V2176" s="34">
        <v>476</v>
      </c>
      <c r="W2176" s="34">
        <v>541</v>
      </c>
      <c r="X2176" s="34">
        <v>510</v>
      </c>
      <c r="Y2176" s="34">
        <v>468</v>
      </c>
      <c r="Z2176" s="34">
        <v>454</v>
      </c>
      <c r="AA2176" s="34">
        <v>637</v>
      </c>
      <c r="AB2176" s="34">
        <v>450</v>
      </c>
      <c r="AC2176" s="34">
        <v>698</v>
      </c>
    </row>
    <row r="2177" spans="1:29" x14ac:dyDescent="0.2">
      <c r="A2177" s="34" t="s">
        <v>62670</v>
      </c>
      <c r="B2177" s="34">
        <v>67</v>
      </c>
      <c r="C2177" s="34">
        <v>110</v>
      </c>
      <c r="D2177" s="34">
        <v>130</v>
      </c>
      <c r="E2177" s="34">
        <v>131</v>
      </c>
      <c r="F2177" s="34">
        <v>92</v>
      </c>
      <c r="G2177" s="34">
        <v>81</v>
      </c>
      <c r="H2177" s="34">
        <v>90</v>
      </c>
      <c r="I2177" s="34">
        <v>81</v>
      </c>
      <c r="J2177" s="34">
        <v>62</v>
      </c>
      <c r="K2177" s="34">
        <v>104</v>
      </c>
      <c r="L2177" s="34">
        <v>57</v>
      </c>
      <c r="M2177" s="34">
        <v>102</v>
      </c>
      <c r="N2177" s="34">
        <v>82</v>
      </c>
      <c r="O2177" s="34">
        <v>105</v>
      </c>
      <c r="P2177" s="34">
        <v>70</v>
      </c>
      <c r="Q2177" s="34">
        <v>103</v>
      </c>
      <c r="R2177" s="34">
        <v>87</v>
      </c>
      <c r="S2177" s="34">
        <v>147</v>
      </c>
      <c r="T2177" s="34">
        <v>50</v>
      </c>
      <c r="U2177" s="34">
        <v>71</v>
      </c>
      <c r="V2177" s="34">
        <v>137</v>
      </c>
      <c r="W2177" s="34">
        <v>82</v>
      </c>
      <c r="X2177" s="34">
        <v>118</v>
      </c>
      <c r="Y2177" s="34">
        <v>74</v>
      </c>
      <c r="Z2177" s="34">
        <v>140</v>
      </c>
      <c r="AA2177" s="34">
        <v>158</v>
      </c>
      <c r="AB2177" s="34">
        <v>60</v>
      </c>
      <c r="AC2177" s="34">
        <v>143</v>
      </c>
    </row>
    <row r="2178" spans="1:29" x14ac:dyDescent="0.2">
      <c r="A2178" s="34" t="s">
        <v>62671</v>
      </c>
      <c r="B2178" s="34">
        <v>244</v>
      </c>
      <c r="C2178" s="34">
        <v>421</v>
      </c>
      <c r="D2178" s="34">
        <v>475</v>
      </c>
      <c r="E2178" s="34">
        <v>475</v>
      </c>
      <c r="F2178" s="34">
        <v>382</v>
      </c>
      <c r="G2178" s="34">
        <v>428</v>
      </c>
      <c r="H2178" s="34">
        <v>331</v>
      </c>
      <c r="I2178" s="34">
        <v>387</v>
      </c>
      <c r="J2178" s="34">
        <v>329</v>
      </c>
      <c r="K2178" s="34">
        <v>471</v>
      </c>
      <c r="L2178" s="34">
        <v>157</v>
      </c>
      <c r="M2178" s="34">
        <v>361</v>
      </c>
      <c r="N2178" s="34">
        <v>295</v>
      </c>
      <c r="O2178" s="34">
        <v>318</v>
      </c>
      <c r="P2178" s="34">
        <v>286</v>
      </c>
      <c r="Q2178" s="34">
        <v>497</v>
      </c>
      <c r="R2178" s="34">
        <v>354</v>
      </c>
      <c r="S2178" s="34">
        <v>542</v>
      </c>
      <c r="T2178" s="34">
        <v>236</v>
      </c>
      <c r="U2178" s="34">
        <v>306</v>
      </c>
      <c r="V2178" s="34">
        <v>437</v>
      </c>
      <c r="W2178" s="34">
        <v>386</v>
      </c>
      <c r="X2178" s="34">
        <v>440</v>
      </c>
      <c r="Y2178" s="34">
        <v>308</v>
      </c>
      <c r="Z2178" s="34">
        <v>378</v>
      </c>
      <c r="AA2178" s="34">
        <v>519</v>
      </c>
      <c r="AB2178" s="34">
        <v>276</v>
      </c>
      <c r="AC2178" s="34">
        <v>625</v>
      </c>
    </row>
    <row r="2179" spans="1:29" x14ac:dyDescent="0.2">
      <c r="A2179" s="34" t="s">
        <v>62672</v>
      </c>
      <c r="B2179" s="34">
        <v>96</v>
      </c>
      <c r="C2179" s="34">
        <v>213</v>
      </c>
      <c r="D2179" s="34">
        <v>161</v>
      </c>
      <c r="E2179" s="34">
        <v>188</v>
      </c>
      <c r="F2179" s="34">
        <v>154</v>
      </c>
      <c r="G2179" s="34">
        <v>186</v>
      </c>
      <c r="H2179" s="34">
        <v>111</v>
      </c>
      <c r="I2179" s="34">
        <v>211</v>
      </c>
      <c r="J2179" s="34">
        <v>103</v>
      </c>
      <c r="K2179" s="34">
        <v>277</v>
      </c>
      <c r="L2179" s="34">
        <v>74</v>
      </c>
      <c r="M2179" s="34">
        <v>194</v>
      </c>
      <c r="N2179" s="34">
        <v>126</v>
      </c>
      <c r="O2179" s="34">
        <v>148</v>
      </c>
      <c r="P2179" s="34">
        <v>131</v>
      </c>
      <c r="Q2179" s="34">
        <v>226</v>
      </c>
      <c r="R2179" s="34">
        <v>164</v>
      </c>
      <c r="S2179" s="34">
        <v>260</v>
      </c>
      <c r="T2179" s="34">
        <v>98</v>
      </c>
      <c r="U2179" s="34">
        <v>152</v>
      </c>
      <c r="V2179" s="34">
        <v>144</v>
      </c>
      <c r="W2179" s="34">
        <v>197</v>
      </c>
      <c r="X2179" s="34">
        <v>173</v>
      </c>
      <c r="Y2179" s="34">
        <v>174</v>
      </c>
      <c r="Z2179" s="34">
        <v>143</v>
      </c>
      <c r="AA2179" s="34">
        <v>267</v>
      </c>
      <c r="AB2179" s="34">
        <v>127</v>
      </c>
      <c r="AC2179" s="34">
        <v>286</v>
      </c>
    </row>
    <row r="2180" spans="1:29" x14ac:dyDescent="0.2">
      <c r="A2180" s="34" t="s">
        <v>62673</v>
      </c>
      <c r="B2180" s="34">
        <v>130</v>
      </c>
      <c r="C2180" s="34">
        <v>228</v>
      </c>
      <c r="D2180" s="34">
        <v>188</v>
      </c>
      <c r="E2180" s="34">
        <v>241</v>
      </c>
      <c r="F2180" s="34">
        <v>196</v>
      </c>
      <c r="G2180" s="34">
        <v>237</v>
      </c>
      <c r="H2180" s="34">
        <v>187</v>
      </c>
      <c r="I2180" s="34">
        <v>215</v>
      </c>
      <c r="J2180" s="34">
        <v>145</v>
      </c>
      <c r="K2180" s="34">
        <v>234</v>
      </c>
      <c r="L2180" s="34">
        <v>95</v>
      </c>
      <c r="M2180" s="34">
        <v>161</v>
      </c>
      <c r="N2180" s="34">
        <v>199</v>
      </c>
      <c r="O2180" s="34">
        <v>180</v>
      </c>
      <c r="P2180" s="34">
        <v>144</v>
      </c>
      <c r="Q2180" s="34">
        <v>276</v>
      </c>
      <c r="R2180" s="34">
        <v>173</v>
      </c>
      <c r="S2180" s="34">
        <v>273</v>
      </c>
      <c r="T2180" s="34">
        <v>135</v>
      </c>
      <c r="U2180" s="34">
        <v>151</v>
      </c>
      <c r="V2180" s="34">
        <v>219</v>
      </c>
      <c r="W2180" s="34">
        <v>206</v>
      </c>
      <c r="X2180" s="34">
        <v>244</v>
      </c>
      <c r="Y2180" s="34">
        <v>184</v>
      </c>
      <c r="Z2180" s="34">
        <v>214</v>
      </c>
      <c r="AA2180" s="34">
        <v>255</v>
      </c>
      <c r="AB2180" s="34">
        <v>185</v>
      </c>
      <c r="AC2180" s="34">
        <v>305</v>
      </c>
    </row>
    <row r="2181" spans="1:29" x14ac:dyDescent="0.2">
      <c r="A2181" s="34" t="s">
        <v>62674</v>
      </c>
      <c r="B2181" s="34">
        <v>148</v>
      </c>
      <c r="C2181" s="34">
        <v>111</v>
      </c>
      <c r="D2181" s="34">
        <v>107</v>
      </c>
      <c r="E2181" s="34">
        <v>126</v>
      </c>
      <c r="F2181" s="34">
        <v>123</v>
      </c>
      <c r="G2181" s="34">
        <v>146</v>
      </c>
      <c r="H2181" s="34">
        <v>144</v>
      </c>
      <c r="I2181" s="34">
        <v>114</v>
      </c>
      <c r="J2181" s="34">
        <v>95</v>
      </c>
      <c r="K2181" s="34">
        <v>145</v>
      </c>
      <c r="L2181" s="34">
        <v>108</v>
      </c>
      <c r="M2181" s="34">
        <v>115</v>
      </c>
      <c r="N2181" s="34">
        <v>119</v>
      </c>
      <c r="O2181" s="34">
        <v>122</v>
      </c>
      <c r="P2181" s="34">
        <v>94</v>
      </c>
      <c r="Q2181" s="34">
        <v>160</v>
      </c>
      <c r="R2181" s="34">
        <v>145</v>
      </c>
      <c r="S2181" s="34">
        <v>124</v>
      </c>
      <c r="T2181" s="34">
        <v>105</v>
      </c>
      <c r="U2181" s="34">
        <v>140</v>
      </c>
      <c r="V2181" s="34">
        <v>141</v>
      </c>
      <c r="W2181" s="34">
        <v>218</v>
      </c>
      <c r="X2181" s="34">
        <v>148</v>
      </c>
      <c r="Y2181" s="34">
        <v>152</v>
      </c>
      <c r="Z2181" s="34">
        <v>154</v>
      </c>
      <c r="AA2181" s="34">
        <v>180</v>
      </c>
      <c r="AB2181" s="34">
        <v>167</v>
      </c>
      <c r="AC2181" s="34">
        <v>245</v>
      </c>
    </row>
    <row r="2182" spans="1:29" x14ac:dyDescent="0.2">
      <c r="A2182" s="34" t="s">
        <v>62675</v>
      </c>
      <c r="B2182" s="34">
        <v>225</v>
      </c>
      <c r="C2182" s="34">
        <v>355</v>
      </c>
      <c r="D2182" s="34">
        <v>400</v>
      </c>
      <c r="E2182" s="34">
        <v>358</v>
      </c>
      <c r="F2182" s="34">
        <v>299</v>
      </c>
      <c r="G2182" s="34">
        <v>437</v>
      </c>
      <c r="H2182" s="34">
        <v>308</v>
      </c>
      <c r="I2182" s="34">
        <v>340</v>
      </c>
      <c r="J2182" s="34">
        <v>212</v>
      </c>
      <c r="K2182" s="34">
        <v>328</v>
      </c>
      <c r="L2182" s="34">
        <v>168</v>
      </c>
      <c r="M2182" s="34">
        <v>256</v>
      </c>
      <c r="N2182" s="34">
        <v>292</v>
      </c>
      <c r="O2182" s="34">
        <v>201</v>
      </c>
      <c r="P2182" s="34">
        <v>230</v>
      </c>
      <c r="Q2182" s="34">
        <v>371</v>
      </c>
      <c r="R2182" s="34">
        <v>310</v>
      </c>
      <c r="S2182" s="34">
        <v>457</v>
      </c>
      <c r="T2182" s="34">
        <v>250</v>
      </c>
      <c r="U2182" s="34">
        <v>246</v>
      </c>
      <c r="V2182" s="34">
        <v>292</v>
      </c>
      <c r="W2182" s="34">
        <v>311</v>
      </c>
      <c r="X2182" s="34">
        <v>359</v>
      </c>
      <c r="Y2182" s="34">
        <v>268</v>
      </c>
      <c r="Z2182" s="34">
        <v>346</v>
      </c>
      <c r="AA2182" s="34">
        <v>367</v>
      </c>
      <c r="AB2182" s="34">
        <v>293</v>
      </c>
      <c r="AC2182" s="34">
        <v>545</v>
      </c>
    </row>
    <row r="2183" spans="1:29" x14ac:dyDescent="0.2">
      <c r="A2183" s="34" t="s">
        <v>62676</v>
      </c>
      <c r="B2183" s="34">
        <v>177</v>
      </c>
      <c r="C2183" s="34">
        <v>271</v>
      </c>
      <c r="D2183" s="34">
        <v>249</v>
      </c>
      <c r="E2183" s="34">
        <v>315</v>
      </c>
      <c r="F2183" s="34">
        <v>281</v>
      </c>
      <c r="G2183" s="34">
        <v>287</v>
      </c>
      <c r="H2183" s="34">
        <v>223</v>
      </c>
      <c r="I2183" s="34">
        <v>252</v>
      </c>
      <c r="J2183" s="34">
        <v>214</v>
      </c>
      <c r="K2183" s="34">
        <v>311</v>
      </c>
      <c r="L2183" s="34">
        <v>142</v>
      </c>
      <c r="M2183" s="34">
        <v>261</v>
      </c>
      <c r="N2183" s="34">
        <v>229</v>
      </c>
      <c r="O2183" s="34">
        <v>206</v>
      </c>
      <c r="P2183" s="34">
        <v>196</v>
      </c>
      <c r="Q2183" s="34">
        <v>299</v>
      </c>
      <c r="R2183" s="34">
        <v>266</v>
      </c>
      <c r="S2183" s="34">
        <v>372</v>
      </c>
      <c r="T2183" s="34">
        <v>175</v>
      </c>
      <c r="U2183" s="34">
        <v>263</v>
      </c>
      <c r="V2183" s="34">
        <v>314</v>
      </c>
      <c r="W2183" s="34">
        <v>320</v>
      </c>
      <c r="X2183" s="34">
        <v>282</v>
      </c>
      <c r="Y2183" s="34">
        <v>285</v>
      </c>
      <c r="Z2183" s="34">
        <v>249</v>
      </c>
      <c r="AA2183" s="34">
        <v>390</v>
      </c>
      <c r="AB2183" s="34">
        <v>272</v>
      </c>
      <c r="AC2183" s="34">
        <v>430</v>
      </c>
    </row>
    <row r="2184" spans="1:29" x14ac:dyDescent="0.2">
      <c r="A2184" s="34" t="s">
        <v>62677</v>
      </c>
      <c r="B2184" s="34">
        <v>222</v>
      </c>
      <c r="C2184" s="34">
        <v>315</v>
      </c>
      <c r="D2184" s="34">
        <v>355</v>
      </c>
      <c r="E2184" s="34">
        <v>319</v>
      </c>
      <c r="F2184" s="34">
        <v>292</v>
      </c>
      <c r="G2184" s="34">
        <v>360</v>
      </c>
      <c r="H2184" s="34">
        <v>237</v>
      </c>
      <c r="I2184" s="34">
        <v>260</v>
      </c>
      <c r="J2184" s="34">
        <v>203</v>
      </c>
      <c r="K2184" s="34">
        <v>380</v>
      </c>
      <c r="L2184" s="34">
        <v>144</v>
      </c>
      <c r="M2184" s="34">
        <v>316</v>
      </c>
      <c r="N2184" s="34">
        <v>210</v>
      </c>
      <c r="O2184" s="34">
        <v>308</v>
      </c>
      <c r="P2184" s="34">
        <v>204</v>
      </c>
      <c r="Q2184" s="34">
        <v>347</v>
      </c>
      <c r="R2184" s="34">
        <v>322</v>
      </c>
      <c r="S2184" s="34">
        <v>464</v>
      </c>
      <c r="T2184" s="34">
        <v>199</v>
      </c>
      <c r="U2184" s="34">
        <v>311</v>
      </c>
      <c r="V2184" s="34">
        <v>318</v>
      </c>
      <c r="W2184" s="34">
        <v>331</v>
      </c>
      <c r="X2184" s="34">
        <v>360</v>
      </c>
      <c r="Y2184" s="34">
        <v>301</v>
      </c>
      <c r="Z2184" s="34">
        <v>338</v>
      </c>
      <c r="AA2184" s="34">
        <v>408</v>
      </c>
      <c r="AB2184" s="34">
        <v>251</v>
      </c>
      <c r="AC2184" s="34">
        <v>570</v>
      </c>
    </row>
    <row r="2185" spans="1:29" x14ac:dyDescent="0.2">
      <c r="A2185" s="34" t="s">
        <v>62678</v>
      </c>
      <c r="B2185" s="34">
        <v>271</v>
      </c>
      <c r="C2185" s="34">
        <v>783</v>
      </c>
      <c r="D2185" s="34">
        <v>419</v>
      </c>
      <c r="E2185" s="34">
        <v>741</v>
      </c>
      <c r="F2185" s="34">
        <v>388</v>
      </c>
      <c r="G2185" s="34">
        <v>780</v>
      </c>
      <c r="H2185" s="34">
        <v>408</v>
      </c>
      <c r="I2185" s="34">
        <v>560</v>
      </c>
      <c r="J2185" s="34">
        <v>279</v>
      </c>
      <c r="K2185" s="34">
        <v>838</v>
      </c>
      <c r="L2185" s="34">
        <v>191</v>
      </c>
      <c r="M2185" s="34">
        <v>570</v>
      </c>
      <c r="N2185" s="34">
        <v>302</v>
      </c>
      <c r="O2185" s="34">
        <v>607</v>
      </c>
      <c r="P2185" s="34">
        <v>342</v>
      </c>
      <c r="Q2185" s="34">
        <v>861</v>
      </c>
      <c r="R2185" s="34">
        <v>410</v>
      </c>
      <c r="S2185" s="34">
        <v>766</v>
      </c>
      <c r="T2185" s="34">
        <v>255</v>
      </c>
      <c r="U2185" s="34">
        <v>548</v>
      </c>
      <c r="V2185" s="34">
        <v>378</v>
      </c>
      <c r="W2185" s="34">
        <v>622</v>
      </c>
      <c r="X2185" s="34">
        <v>479</v>
      </c>
      <c r="Y2185" s="34">
        <v>520</v>
      </c>
      <c r="Z2185" s="34">
        <v>446</v>
      </c>
      <c r="AA2185" s="34">
        <v>883</v>
      </c>
      <c r="AB2185" s="34">
        <v>312</v>
      </c>
      <c r="AC2185" s="34">
        <v>1023</v>
      </c>
    </row>
    <row r="2186" spans="1:29" x14ac:dyDescent="0.2">
      <c r="A2186" s="34" t="s">
        <v>62679</v>
      </c>
      <c r="B2186" s="34">
        <v>348</v>
      </c>
      <c r="C2186" s="34">
        <v>392</v>
      </c>
      <c r="D2186" s="34">
        <v>389</v>
      </c>
      <c r="E2186" s="34">
        <v>391</v>
      </c>
      <c r="F2186" s="34">
        <v>330</v>
      </c>
      <c r="G2186" s="34">
        <v>409</v>
      </c>
      <c r="H2186" s="34">
        <v>274</v>
      </c>
      <c r="I2186" s="34">
        <v>319</v>
      </c>
      <c r="J2186" s="34">
        <v>221</v>
      </c>
      <c r="K2186" s="34">
        <v>434</v>
      </c>
      <c r="L2186" s="34">
        <v>140</v>
      </c>
      <c r="M2186" s="34">
        <v>310</v>
      </c>
      <c r="N2186" s="34">
        <v>252</v>
      </c>
      <c r="O2186" s="34">
        <v>373</v>
      </c>
      <c r="P2186" s="34">
        <v>243</v>
      </c>
      <c r="Q2186" s="34">
        <v>392</v>
      </c>
      <c r="R2186" s="34">
        <v>323</v>
      </c>
      <c r="S2186" s="34">
        <v>531</v>
      </c>
      <c r="T2186" s="34">
        <v>212</v>
      </c>
      <c r="U2186" s="34">
        <v>317</v>
      </c>
      <c r="V2186" s="34">
        <v>381</v>
      </c>
      <c r="W2186" s="34">
        <v>385</v>
      </c>
      <c r="X2186" s="34">
        <v>379</v>
      </c>
      <c r="Y2186" s="34">
        <v>267</v>
      </c>
      <c r="Z2186" s="34">
        <v>420</v>
      </c>
      <c r="AA2186" s="34">
        <v>425</v>
      </c>
      <c r="AB2186" s="34">
        <v>268</v>
      </c>
      <c r="AC2186" s="34">
        <v>599</v>
      </c>
    </row>
    <row r="2187" spans="1:29" x14ac:dyDescent="0.2">
      <c r="A2187" s="34" t="s">
        <v>62680</v>
      </c>
      <c r="B2187" s="34">
        <v>185</v>
      </c>
      <c r="C2187" s="34">
        <v>248</v>
      </c>
      <c r="D2187" s="34">
        <v>209</v>
      </c>
      <c r="E2187" s="34">
        <v>237</v>
      </c>
      <c r="F2187" s="34">
        <v>208</v>
      </c>
      <c r="G2187" s="34">
        <v>211</v>
      </c>
      <c r="H2187" s="34">
        <v>177</v>
      </c>
      <c r="I2187" s="34">
        <v>175</v>
      </c>
      <c r="J2187" s="34">
        <v>186</v>
      </c>
      <c r="K2187" s="34">
        <v>258</v>
      </c>
      <c r="L2187" s="34">
        <v>98</v>
      </c>
      <c r="M2187" s="34">
        <v>201</v>
      </c>
      <c r="N2187" s="34">
        <v>147</v>
      </c>
      <c r="O2187" s="34">
        <v>155</v>
      </c>
      <c r="P2187" s="34">
        <v>169</v>
      </c>
      <c r="Q2187" s="34">
        <v>227</v>
      </c>
      <c r="R2187" s="34">
        <v>229</v>
      </c>
      <c r="S2187" s="34">
        <v>279</v>
      </c>
      <c r="T2187" s="34">
        <v>159</v>
      </c>
      <c r="U2187" s="34">
        <v>177</v>
      </c>
      <c r="V2187" s="34">
        <v>199</v>
      </c>
      <c r="W2187" s="34">
        <v>265</v>
      </c>
      <c r="X2187" s="34">
        <v>231</v>
      </c>
      <c r="Y2187" s="34">
        <v>177</v>
      </c>
      <c r="Z2187" s="34">
        <v>200</v>
      </c>
      <c r="AA2187" s="34">
        <v>265</v>
      </c>
      <c r="AB2187" s="34">
        <v>185</v>
      </c>
      <c r="AC2187" s="34">
        <v>308</v>
      </c>
    </row>
    <row r="2188" spans="1:29" x14ac:dyDescent="0.2">
      <c r="A2188" s="34" t="s">
        <v>62681</v>
      </c>
      <c r="B2188" s="34">
        <v>192</v>
      </c>
      <c r="C2188" s="34">
        <v>381</v>
      </c>
      <c r="D2188" s="34">
        <v>267</v>
      </c>
      <c r="E2188" s="34">
        <v>427</v>
      </c>
      <c r="F2188" s="34">
        <v>248</v>
      </c>
      <c r="G2188" s="34">
        <v>392</v>
      </c>
      <c r="H2188" s="34">
        <v>173</v>
      </c>
      <c r="I2188" s="34">
        <v>362</v>
      </c>
      <c r="J2188" s="34">
        <v>195</v>
      </c>
      <c r="K2188" s="34">
        <v>464</v>
      </c>
      <c r="L2188" s="34">
        <v>133</v>
      </c>
      <c r="M2188" s="34">
        <v>328</v>
      </c>
      <c r="N2188" s="34">
        <v>189</v>
      </c>
      <c r="O2188" s="34">
        <v>327</v>
      </c>
      <c r="P2188" s="34">
        <v>189</v>
      </c>
      <c r="Q2188" s="34">
        <v>399</v>
      </c>
      <c r="R2188" s="34">
        <v>255</v>
      </c>
      <c r="S2188" s="34">
        <v>446</v>
      </c>
      <c r="T2188" s="34">
        <v>166</v>
      </c>
      <c r="U2188" s="34">
        <v>290</v>
      </c>
      <c r="V2188" s="34">
        <v>259</v>
      </c>
      <c r="W2188" s="34">
        <v>333</v>
      </c>
      <c r="X2188" s="34">
        <v>221</v>
      </c>
      <c r="Y2188" s="34">
        <v>225</v>
      </c>
      <c r="Z2188" s="34">
        <v>278</v>
      </c>
      <c r="AA2188" s="34">
        <v>500</v>
      </c>
      <c r="AB2188" s="34">
        <v>217</v>
      </c>
      <c r="AC2188" s="34">
        <v>523</v>
      </c>
    </row>
    <row r="2189" spans="1:29" x14ac:dyDescent="0.2">
      <c r="A2189" s="34" t="s">
        <v>62682</v>
      </c>
      <c r="B2189" s="34">
        <v>142</v>
      </c>
      <c r="C2189" s="34">
        <v>222</v>
      </c>
      <c r="D2189" s="34">
        <v>203</v>
      </c>
      <c r="E2189" s="34">
        <v>236</v>
      </c>
      <c r="F2189" s="34">
        <v>162</v>
      </c>
      <c r="G2189" s="34">
        <v>163</v>
      </c>
      <c r="H2189" s="34">
        <v>129</v>
      </c>
      <c r="I2189" s="34">
        <v>143</v>
      </c>
      <c r="J2189" s="34">
        <v>138</v>
      </c>
      <c r="K2189" s="34">
        <v>249</v>
      </c>
      <c r="L2189" s="34">
        <v>69</v>
      </c>
      <c r="M2189" s="34">
        <v>158</v>
      </c>
      <c r="N2189" s="34">
        <v>124</v>
      </c>
      <c r="O2189" s="34">
        <v>143</v>
      </c>
      <c r="P2189" s="34">
        <v>94</v>
      </c>
      <c r="Q2189" s="34">
        <v>192</v>
      </c>
      <c r="R2189" s="34">
        <v>160</v>
      </c>
      <c r="S2189" s="34">
        <v>267</v>
      </c>
      <c r="T2189" s="34">
        <v>116</v>
      </c>
      <c r="U2189" s="34">
        <v>144</v>
      </c>
      <c r="V2189" s="34">
        <v>135</v>
      </c>
      <c r="W2189" s="34">
        <v>224</v>
      </c>
      <c r="X2189" s="34">
        <v>231</v>
      </c>
      <c r="Y2189" s="34">
        <v>161</v>
      </c>
      <c r="Z2189" s="34">
        <v>238</v>
      </c>
      <c r="AA2189" s="34">
        <v>220</v>
      </c>
      <c r="AB2189" s="34">
        <v>121</v>
      </c>
      <c r="AC2189" s="34">
        <v>291</v>
      </c>
    </row>
    <row r="2190" spans="1:29" x14ac:dyDescent="0.2">
      <c r="A2190" s="34" t="s">
        <v>62683</v>
      </c>
      <c r="B2190" s="34">
        <v>714</v>
      </c>
      <c r="C2190" s="34">
        <v>773</v>
      </c>
      <c r="D2190" s="34">
        <v>867</v>
      </c>
      <c r="E2190" s="34">
        <v>782</v>
      </c>
      <c r="F2190" s="34">
        <v>739</v>
      </c>
      <c r="G2190" s="34">
        <v>687</v>
      </c>
      <c r="H2190" s="34">
        <v>653</v>
      </c>
      <c r="I2190" s="34">
        <v>674</v>
      </c>
      <c r="J2190" s="34">
        <v>620</v>
      </c>
      <c r="K2190" s="34">
        <v>872</v>
      </c>
      <c r="L2190" s="34">
        <v>441</v>
      </c>
      <c r="M2190" s="34">
        <v>651</v>
      </c>
      <c r="N2190" s="34">
        <v>576</v>
      </c>
      <c r="O2190" s="34">
        <v>714</v>
      </c>
      <c r="P2190" s="34">
        <v>578</v>
      </c>
      <c r="Q2190" s="34">
        <v>880</v>
      </c>
      <c r="R2190" s="34">
        <v>745</v>
      </c>
      <c r="S2190" s="34">
        <v>912</v>
      </c>
      <c r="T2190" s="34">
        <v>578</v>
      </c>
      <c r="U2190" s="34">
        <v>601</v>
      </c>
      <c r="V2190" s="34">
        <v>814</v>
      </c>
      <c r="W2190" s="34">
        <v>807</v>
      </c>
      <c r="X2190" s="34">
        <v>852</v>
      </c>
      <c r="Y2190" s="34">
        <v>579</v>
      </c>
      <c r="Z2190" s="34">
        <v>800</v>
      </c>
      <c r="AA2190" s="34">
        <v>947</v>
      </c>
      <c r="AB2190" s="34">
        <v>660</v>
      </c>
      <c r="AC2190" s="34">
        <v>1179</v>
      </c>
    </row>
    <row r="2191" spans="1:29" x14ac:dyDescent="0.2">
      <c r="A2191" s="34" t="s">
        <v>62684</v>
      </c>
      <c r="B2191" s="34">
        <v>156</v>
      </c>
      <c r="C2191" s="34">
        <v>195</v>
      </c>
      <c r="D2191" s="34">
        <v>216</v>
      </c>
      <c r="E2191" s="34">
        <v>190</v>
      </c>
      <c r="F2191" s="34">
        <v>163</v>
      </c>
      <c r="G2191" s="34">
        <v>207</v>
      </c>
      <c r="H2191" s="34">
        <v>145</v>
      </c>
      <c r="I2191" s="34">
        <v>186</v>
      </c>
      <c r="J2191" s="34">
        <v>76</v>
      </c>
      <c r="K2191" s="34">
        <v>229</v>
      </c>
      <c r="L2191" s="34">
        <v>57</v>
      </c>
      <c r="M2191" s="34">
        <v>132</v>
      </c>
      <c r="N2191" s="34">
        <v>114</v>
      </c>
      <c r="O2191" s="34">
        <v>152</v>
      </c>
      <c r="P2191" s="34">
        <v>103</v>
      </c>
      <c r="Q2191" s="34">
        <v>182</v>
      </c>
      <c r="R2191" s="34">
        <v>131</v>
      </c>
      <c r="S2191" s="34">
        <v>241</v>
      </c>
      <c r="T2191" s="34">
        <v>77</v>
      </c>
      <c r="U2191" s="34">
        <v>114</v>
      </c>
      <c r="V2191" s="34">
        <v>150</v>
      </c>
      <c r="W2191" s="34">
        <v>165</v>
      </c>
      <c r="X2191" s="34">
        <v>148</v>
      </c>
      <c r="Y2191" s="34">
        <v>111</v>
      </c>
      <c r="Z2191" s="34">
        <v>173</v>
      </c>
      <c r="AA2191" s="34">
        <v>255</v>
      </c>
      <c r="AB2191" s="34">
        <v>94</v>
      </c>
      <c r="AC2191" s="34">
        <v>274</v>
      </c>
    </row>
    <row r="2192" spans="1:29" x14ac:dyDescent="0.2">
      <c r="A2192" s="34" t="s">
        <v>62685</v>
      </c>
      <c r="B2192" s="34">
        <v>257</v>
      </c>
      <c r="C2192" s="34">
        <v>254</v>
      </c>
      <c r="D2192" s="34">
        <v>340</v>
      </c>
      <c r="E2192" s="34">
        <v>319</v>
      </c>
      <c r="F2192" s="34">
        <v>362</v>
      </c>
      <c r="G2192" s="34">
        <v>324</v>
      </c>
      <c r="H2192" s="34">
        <v>308</v>
      </c>
      <c r="I2192" s="34">
        <v>286</v>
      </c>
      <c r="J2192" s="34">
        <v>294</v>
      </c>
      <c r="K2192" s="34">
        <v>426</v>
      </c>
      <c r="L2192" s="34">
        <v>271</v>
      </c>
      <c r="M2192" s="34">
        <v>270</v>
      </c>
      <c r="N2192" s="34">
        <v>263</v>
      </c>
      <c r="O2192" s="34">
        <v>291</v>
      </c>
      <c r="P2192" s="34">
        <v>279</v>
      </c>
      <c r="Q2192" s="34">
        <v>386</v>
      </c>
      <c r="R2192" s="34">
        <v>431</v>
      </c>
      <c r="S2192" s="34">
        <v>371</v>
      </c>
      <c r="T2192" s="34">
        <v>327</v>
      </c>
      <c r="U2192" s="34">
        <v>312</v>
      </c>
      <c r="V2192" s="34">
        <v>303</v>
      </c>
      <c r="W2192" s="34">
        <v>360</v>
      </c>
      <c r="X2192" s="34">
        <v>340</v>
      </c>
      <c r="Y2192" s="34">
        <v>387</v>
      </c>
      <c r="Z2192" s="34">
        <v>302</v>
      </c>
      <c r="AA2192" s="34">
        <v>423</v>
      </c>
      <c r="AB2192" s="34">
        <v>340</v>
      </c>
      <c r="AC2192" s="34">
        <v>446</v>
      </c>
    </row>
    <row r="2193" spans="1:29" x14ac:dyDescent="0.2">
      <c r="A2193" s="34" t="s">
        <v>62686</v>
      </c>
      <c r="B2193" s="34">
        <v>191</v>
      </c>
      <c r="C2193" s="34">
        <v>249</v>
      </c>
      <c r="D2193" s="34">
        <v>326</v>
      </c>
      <c r="E2193" s="34">
        <v>236</v>
      </c>
      <c r="F2193" s="34">
        <v>239</v>
      </c>
      <c r="G2193" s="34">
        <v>258</v>
      </c>
      <c r="H2193" s="34">
        <v>303</v>
      </c>
      <c r="I2193" s="34">
        <v>188</v>
      </c>
      <c r="J2193" s="34">
        <v>267</v>
      </c>
      <c r="K2193" s="34">
        <v>268</v>
      </c>
      <c r="L2193" s="34">
        <v>166</v>
      </c>
      <c r="M2193" s="34">
        <v>235</v>
      </c>
      <c r="N2193" s="34">
        <v>192</v>
      </c>
      <c r="O2193" s="34">
        <v>251</v>
      </c>
      <c r="P2193" s="34">
        <v>238</v>
      </c>
      <c r="Q2193" s="34">
        <v>319</v>
      </c>
      <c r="R2193" s="34">
        <v>287</v>
      </c>
      <c r="S2193" s="34">
        <v>338</v>
      </c>
      <c r="T2193" s="34">
        <v>242</v>
      </c>
      <c r="U2193" s="34">
        <v>226</v>
      </c>
      <c r="V2193" s="34">
        <v>292</v>
      </c>
      <c r="W2193" s="34">
        <v>304</v>
      </c>
      <c r="X2193" s="34">
        <v>325</v>
      </c>
      <c r="Y2193" s="34">
        <v>263</v>
      </c>
      <c r="Z2193" s="34">
        <v>305</v>
      </c>
      <c r="AA2193" s="34">
        <v>286</v>
      </c>
      <c r="AB2193" s="34">
        <v>293</v>
      </c>
      <c r="AC2193" s="34">
        <v>375</v>
      </c>
    </row>
    <row r="2194" spans="1:29" x14ac:dyDescent="0.2">
      <c r="A2194" s="34" t="s">
        <v>62687</v>
      </c>
      <c r="B2194" s="34">
        <v>155</v>
      </c>
      <c r="C2194" s="34">
        <v>274</v>
      </c>
      <c r="D2194" s="34">
        <v>248</v>
      </c>
      <c r="E2194" s="34">
        <v>246</v>
      </c>
      <c r="F2194" s="34">
        <v>237</v>
      </c>
      <c r="G2194" s="34">
        <v>269</v>
      </c>
      <c r="H2194" s="34">
        <v>228</v>
      </c>
      <c r="I2194" s="34">
        <v>291</v>
      </c>
      <c r="J2194" s="34">
        <v>180</v>
      </c>
      <c r="K2194" s="34">
        <v>312</v>
      </c>
      <c r="L2194" s="34">
        <v>117</v>
      </c>
      <c r="M2194" s="34">
        <v>260</v>
      </c>
      <c r="N2194" s="34">
        <v>180</v>
      </c>
      <c r="O2194" s="34">
        <v>215</v>
      </c>
      <c r="P2194" s="34">
        <v>171</v>
      </c>
      <c r="Q2194" s="34">
        <v>277</v>
      </c>
      <c r="R2194" s="34">
        <v>215</v>
      </c>
      <c r="S2194" s="34">
        <v>311</v>
      </c>
      <c r="T2194" s="34">
        <v>136</v>
      </c>
      <c r="U2194" s="34">
        <v>226</v>
      </c>
      <c r="V2194" s="34">
        <v>215</v>
      </c>
      <c r="W2194" s="34">
        <v>325</v>
      </c>
      <c r="X2194" s="34">
        <v>259</v>
      </c>
      <c r="Y2194" s="34">
        <v>197</v>
      </c>
      <c r="Z2194" s="34">
        <v>254</v>
      </c>
      <c r="AA2194" s="34">
        <v>327</v>
      </c>
      <c r="AB2194" s="34">
        <v>181</v>
      </c>
      <c r="AC2194" s="34">
        <v>416</v>
      </c>
    </row>
    <row r="2195" spans="1:29" x14ac:dyDescent="0.2">
      <c r="A2195" s="34" t="s">
        <v>62688</v>
      </c>
      <c r="B2195" s="34">
        <v>288</v>
      </c>
      <c r="C2195" s="34">
        <v>229</v>
      </c>
      <c r="D2195" s="34">
        <v>324</v>
      </c>
      <c r="E2195" s="34">
        <v>305</v>
      </c>
      <c r="F2195" s="34">
        <v>290</v>
      </c>
      <c r="G2195" s="34">
        <v>316</v>
      </c>
      <c r="H2195" s="34">
        <v>247</v>
      </c>
      <c r="I2195" s="34">
        <v>317</v>
      </c>
      <c r="J2195" s="34">
        <v>249</v>
      </c>
      <c r="K2195" s="34">
        <v>270</v>
      </c>
      <c r="L2195" s="34">
        <v>259</v>
      </c>
      <c r="M2195" s="34">
        <v>225</v>
      </c>
      <c r="N2195" s="34">
        <v>276</v>
      </c>
      <c r="O2195" s="34">
        <v>244</v>
      </c>
      <c r="P2195" s="34">
        <v>255</v>
      </c>
      <c r="Q2195" s="34">
        <v>336</v>
      </c>
      <c r="R2195" s="34">
        <v>328</v>
      </c>
      <c r="S2195" s="34">
        <v>359</v>
      </c>
      <c r="T2195" s="34">
        <v>283</v>
      </c>
      <c r="U2195" s="34">
        <v>263</v>
      </c>
      <c r="V2195" s="34">
        <v>310</v>
      </c>
      <c r="W2195" s="34">
        <v>300</v>
      </c>
      <c r="X2195" s="34">
        <v>314</v>
      </c>
      <c r="Y2195" s="34">
        <v>280</v>
      </c>
      <c r="Z2195" s="34">
        <v>257</v>
      </c>
      <c r="AA2195" s="34">
        <v>297</v>
      </c>
      <c r="AB2195" s="34">
        <v>307</v>
      </c>
      <c r="AC2195" s="34">
        <v>422</v>
      </c>
    </row>
    <row r="2196" spans="1:29" x14ac:dyDescent="0.2">
      <c r="A2196" s="34" t="s">
        <v>62689</v>
      </c>
      <c r="B2196" s="34">
        <v>112</v>
      </c>
      <c r="C2196" s="34">
        <v>347</v>
      </c>
      <c r="D2196" s="34">
        <v>307</v>
      </c>
      <c r="E2196" s="34">
        <v>401</v>
      </c>
      <c r="F2196" s="34">
        <v>174</v>
      </c>
      <c r="G2196" s="34">
        <v>323</v>
      </c>
      <c r="H2196" s="34">
        <v>138</v>
      </c>
      <c r="I2196" s="34">
        <v>247</v>
      </c>
      <c r="J2196" s="34">
        <v>97</v>
      </c>
      <c r="K2196" s="34">
        <v>480</v>
      </c>
      <c r="L2196" s="34">
        <v>44</v>
      </c>
      <c r="M2196" s="34">
        <v>238</v>
      </c>
      <c r="N2196" s="34">
        <v>128</v>
      </c>
      <c r="O2196" s="34">
        <v>258</v>
      </c>
      <c r="P2196" s="34">
        <v>120</v>
      </c>
      <c r="Q2196" s="34">
        <v>280</v>
      </c>
      <c r="R2196" s="34">
        <v>127</v>
      </c>
      <c r="S2196" s="34">
        <v>463</v>
      </c>
      <c r="T2196" s="34">
        <v>60</v>
      </c>
      <c r="U2196" s="34">
        <v>160</v>
      </c>
      <c r="V2196" s="34">
        <v>181</v>
      </c>
      <c r="W2196" s="34">
        <v>201</v>
      </c>
      <c r="X2196" s="34">
        <v>235</v>
      </c>
      <c r="Y2196" s="34">
        <v>131</v>
      </c>
      <c r="Z2196" s="34">
        <v>209</v>
      </c>
      <c r="AA2196" s="34">
        <v>420</v>
      </c>
      <c r="AB2196" s="34">
        <v>91</v>
      </c>
      <c r="AC2196" s="34">
        <v>467</v>
      </c>
    </row>
    <row r="2197" spans="1:29" x14ac:dyDescent="0.2">
      <c r="A2197" s="34" t="s">
        <v>62690</v>
      </c>
      <c r="B2197" s="34">
        <v>159</v>
      </c>
      <c r="C2197" s="34">
        <v>266</v>
      </c>
      <c r="D2197" s="34">
        <v>193</v>
      </c>
      <c r="E2197" s="34">
        <v>225</v>
      </c>
      <c r="F2197" s="34">
        <v>160</v>
      </c>
      <c r="G2197" s="34">
        <v>242</v>
      </c>
      <c r="H2197" s="34">
        <v>161</v>
      </c>
      <c r="I2197" s="34">
        <v>201</v>
      </c>
      <c r="J2197" s="34">
        <v>117</v>
      </c>
      <c r="K2197" s="34">
        <v>252</v>
      </c>
      <c r="L2197" s="34">
        <v>107</v>
      </c>
      <c r="M2197" s="34">
        <v>222</v>
      </c>
      <c r="N2197" s="34">
        <v>125</v>
      </c>
      <c r="O2197" s="34">
        <v>234</v>
      </c>
      <c r="P2197" s="34">
        <v>130</v>
      </c>
      <c r="Q2197" s="34">
        <v>275</v>
      </c>
      <c r="R2197" s="34">
        <v>148</v>
      </c>
      <c r="S2197" s="34">
        <v>310</v>
      </c>
      <c r="T2197" s="34">
        <v>152</v>
      </c>
      <c r="U2197" s="34">
        <v>198</v>
      </c>
      <c r="V2197" s="34">
        <v>175</v>
      </c>
      <c r="W2197" s="34">
        <v>198</v>
      </c>
      <c r="X2197" s="34">
        <v>164</v>
      </c>
      <c r="Y2197" s="34">
        <v>239</v>
      </c>
      <c r="Z2197" s="34">
        <v>182</v>
      </c>
      <c r="AA2197" s="34">
        <v>273</v>
      </c>
      <c r="AB2197" s="34">
        <v>151</v>
      </c>
      <c r="AC2197" s="34">
        <v>349</v>
      </c>
    </row>
    <row r="2198" spans="1:29" x14ac:dyDescent="0.2">
      <c r="A2198" s="34" t="s">
        <v>62691</v>
      </c>
      <c r="B2198" s="34">
        <v>146</v>
      </c>
      <c r="C2198" s="34">
        <v>149</v>
      </c>
      <c r="D2198" s="34">
        <v>200</v>
      </c>
      <c r="E2198" s="34">
        <v>106</v>
      </c>
      <c r="F2198" s="34">
        <v>147</v>
      </c>
      <c r="G2198" s="34">
        <v>159</v>
      </c>
      <c r="H2198" s="34">
        <v>136</v>
      </c>
      <c r="I2198" s="34">
        <v>92</v>
      </c>
      <c r="J2198" s="34">
        <v>133</v>
      </c>
      <c r="K2198" s="34">
        <v>153</v>
      </c>
      <c r="L2198" s="34">
        <v>88</v>
      </c>
      <c r="M2198" s="34">
        <v>126</v>
      </c>
      <c r="N2198" s="34">
        <v>118</v>
      </c>
      <c r="O2198" s="34">
        <v>106</v>
      </c>
      <c r="P2198" s="34">
        <v>140</v>
      </c>
      <c r="Q2198" s="34">
        <v>216</v>
      </c>
      <c r="R2198" s="34">
        <v>157</v>
      </c>
      <c r="S2198" s="34">
        <v>190</v>
      </c>
      <c r="T2198" s="34">
        <v>131</v>
      </c>
      <c r="U2198" s="34">
        <v>122</v>
      </c>
      <c r="V2198" s="34">
        <v>186</v>
      </c>
      <c r="W2198" s="34">
        <v>132</v>
      </c>
      <c r="X2198" s="34">
        <v>223</v>
      </c>
      <c r="Y2198" s="34">
        <v>108</v>
      </c>
      <c r="Z2198" s="34">
        <v>164</v>
      </c>
      <c r="AA2198" s="34">
        <v>152</v>
      </c>
      <c r="AB2198" s="34">
        <v>191</v>
      </c>
      <c r="AC2198" s="34">
        <v>253</v>
      </c>
    </row>
    <row r="2199" spans="1:29" x14ac:dyDescent="0.2">
      <c r="A2199" s="34" t="s">
        <v>62692</v>
      </c>
      <c r="B2199" s="34">
        <v>245</v>
      </c>
      <c r="C2199" s="34">
        <v>421</v>
      </c>
      <c r="D2199" s="34">
        <v>389</v>
      </c>
      <c r="E2199" s="34">
        <v>438</v>
      </c>
      <c r="F2199" s="34">
        <v>292</v>
      </c>
      <c r="G2199" s="34">
        <v>449</v>
      </c>
      <c r="H2199" s="34">
        <v>227</v>
      </c>
      <c r="I2199" s="34">
        <v>325</v>
      </c>
      <c r="J2199" s="34">
        <v>203</v>
      </c>
      <c r="K2199" s="34">
        <v>447</v>
      </c>
      <c r="L2199" s="34">
        <v>104</v>
      </c>
      <c r="M2199" s="34">
        <v>295</v>
      </c>
      <c r="N2199" s="34">
        <v>210</v>
      </c>
      <c r="O2199" s="34">
        <v>266</v>
      </c>
      <c r="P2199" s="34">
        <v>272</v>
      </c>
      <c r="Q2199" s="34">
        <v>381</v>
      </c>
      <c r="R2199" s="34">
        <v>247</v>
      </c>
      <c r="S2199" s="34">
        <v>495</v>
      </c>
      <c r="T2199" s="34">
        <v>152</v>
      </c>
      <c r="U2199" s="34">
        <v>269</v>
      </c>
      <c r="V2199" s="34">
        <v>312</v>
      </c>
      <c r="W2199" s="34">
        <v>314</v>
      </c>
      <c r="X2199" s="34">
        <v>339</v>
      </c>
      <c r="Y2199" s="34">
        <v>200</v>
      </c>
      <c r="Z2199" s="34">
        <v>357</v>
      </c>
      <c r="AA2199" s="34">
        <v>474</v>
      </c>
      <c r="AB2199" s="34">
        <v>224</v>
      </c>
      <c r="AC2199" s="34">
        <v>494</v>
      </c>
    </row>
    <row r="2200" spans="1:29" x14ac:dyDescent="0.2">
      <c r="A2200" s="34" t="s">
        <v>62693</v>
      </c>
      <c r="B2200" s="34">
        <v>270</v>
      </c>
      <c r="C2200" s="34">
        <v>259</v>
      </c>
      <c r="D2200" s="34">
        <v>240</v>
      </c>
      <c r="E2200" s="34">
        <v>217</v>
      </c>
      <c r="F2200" s="34">
        <v>279</v>
      </c>
      <c r="G2200" s="34">
        <v>184</v>
      </c>
      <c r="H2200" s="34">
        <v>230</v>
      </c>
      <c r="I2200" s="34">
        <v>236</v>
      </c>
      <c r="J2200" s="34">
        <v>226</v>
      </c>
      <c r="K2200" s="34">
        <v>294</v>
      </c>
      <c r="L2200" s="34">
        <v>184</v>
      </c>
      <c r="M2200" s="34">
        <v>215</v>
      </c>
      <c r="N2200" s="34">
        <v>210</v>
      </c>
      <c r="O2200" s="34">
        <v>199</v>
      </c>
      <c r="P2200" s="34">
        <v>204</v>
      </c>
      <c r="Q2200" s="34">
        <v>316</v>
      </c>
      <c r="R2200" s="34">
        <v>304</v>
      </c>
      <c r="S2200" s="34">
        <v>312</v>
      </c>
      <c r="T2200" s="34">
        <v>252</v>
      </c>
      <c r="U2200" s="34">
        <v>246</v>
      </c>
      <c r="V2200" s="34">
        <v>254</v>
      </c>
      <c r="W2200" s="34">
        <v>290</v>
      </c>
      <c r="X2200" s="34">
        <v>283</v>
      </c>
      <c r="Y2200" s="34">
        <v>243</v>
      </c>
      <c r="Z2200" s="34">
        <v>256</v>
      </c>
      <c r="AA2200" s="34">
        <v>306</v>
      </c>
      <c r="AB2200" s="34">
        <v>206</v>
      </c>
      <c r="AC2200" s="34">
        <v>398</v>
      </c>
    </row>
    <row r="2201" spans="1:29" x14ac:dyDescent="0.2">
      <c r="A2201" s="34" t="s">
        <v>62694</v>
      </c>
      <c r="B2201" s="34">
        <v>114</v>
      </c>
      <c r="C2201" s="34">
        <v>216</v>
      </c>
      <c r="D2201" s="34">
        <v>205</v>
      </c>
      <c r="E2201" s="34">
        <v>217</v>
      </c>
      <c r="F2201" s="34">
        <v>106</v>
      </c>
      <c r="G2201" s="34">
        <v>148</v>
      </c>
      <c r="H2201" s="34">
        <v>94</v>
      </c>
      <c r="I2201" s="34">
        <v>155</v>
      </c>
      <c r="J2201" s="34">
        <v>43</v>
      </c>
      <c r="K2201" s="34">
        <v>159</v>
      </c>
      <c r="L2201" s="34">
        <v>26</v>
      </c>
      <c r="M2201" s="34">
        <v>81</v>
      </c>
      <c r="N2201" s="34">
        <v>74</v>
      </c>
      <c r="O2201" s="34">
        <v>99</v>
      </c>
      <c r="P2201" s="34">
        <v>62</v>
      </c>
      <c r="Q2201" s="34">
        <v>76</v>
      </c>
      <c r="R2201" s="34">
        <v>75</v>
      </c>
      <c r="S2201" s="34">
        <v>235</v>
      </c>
      <c r="T2201" s="34">
        <v>30</v>
      </c>
      <c r="U2201" s="34">
        <v>66</v>
      </c>
      <c r="V2201" s="34">
        <v>84</v>
      </c>
      <c r="W2201" s="34">
        <v>84</v>
      </c>
      <c r="X2201" s="34">
        <v>109</v>
      </c>
      <c r="Y2201" s="34">
        <v>48</v>
      </c>
      <c r="Z2201" s="34">
        <v>138</v>
      </c>
      <c r="AA2201" s="34">
        <v>183</v>
      </c>
      <c r="AB2201" s="34">
        <v>38</v>
      </c>
      <c r="AC2201" s="34">
        <v>191</v>
      </c>
    </row>
    <row r="2202" spans="1:29" x14ac:dyDescent="0.2">
      <c r="A2202" s="34" t="s">
        <v>62695</v>
      </c>
      <c r="B2202" s="34">
        <v>530</v>
      </c>
      <c r="C2202" s="34">
        <v>549</v>
      </c>
      <c r="D2202" s="34">
        <v>821</v>
      </c>
      <c r="E2202" s="34">
        <v>679</v>
      </c>
      <c r="F2202" s="34">
        <v>660</v>
      </c>
      <c r="G2202" s="34">
        <v>555</v>
      </c>
      <c r="H2202" s="34">
        <v>613</v>
      </c>
      <c r="I2202" s="34">
        <v>496</v>
      </c>
      <c r="J2202" s="34">
        <v>491</v>
      </c>
      <c r="K2202" s="34">
        <v>698</v>
      </c>
      <c r="L2202" s="34">
        <v>342</v>
      </c>
      <c r="M2202" s="34">
        <v>396</v>
      </c>
      <c r="N2202" s="34">
        <v>519</v>
      </c>
      <c r="O2202" s="34">
        <v>480</v>
      </c>
      <c r="P2202" s="34">
        <v>546</v>
      </c>
      <c r="Q2202" s="34">
        <v>609</v>
      </c>
      <c r="R2202" s="34">
        <v>597</v>
      </c>
      <c r="S2202" s="34">
        <v>859</v>
      </c>
      <c r="T2202" s="34">
        <v>444</v>
      </c>
      <c r="U2202" s="34">
        <v>479</v>
      </c>
      <c r="V2202" s="34">
        <v>659</v>
      </c>
      <c r="W2202" s="34">
        <v>531</v>
      </c>
      <c r="X2202" s="34">
        <v>833</v>
      </c>
      <c r="Y2202" s="34">
        <v>497</v>
      </c>
      <c r="Z2202" s="34">
        <v>729</v>
      </c>
      <c r="AA2202" s="34">
        <v>760</v>
      </c>
      <c r="AB2202" s="34">
        <v>549</v>
      </c>
      <c r="AC2202" s="34">
        <v>979</v>
      </c>
    </row>
    <row r="2203" spans="1:29" x14ac:dyDescent="0.2">
      <c r="A2203" s="34" t="s">
        <v>62696</v>
      </c>
      <c r="B2203" s="34">
        <v>128</v>
      </c>
      <c r="C2203" s="34">
        <v>131</v>
      </c>
      <c r="D2203" s="34">
        <v>120</v>
      </c>
      <c r="E2203" s="34">
        <v>188</v>
      </c>
      <c r="F2203" s="34">
        <v>118</v>
      </c>
      <c r="G2203" s="34">
        <v>125</v>
      </c>
      <c r="H2203" s="34">
        <v>92</v>
      </c>
      <c r="I2203" s="34">
        <v>119</v>
      </c>
      <c r="J2203" s="34">
        <v>91</v>
      </c>
      <c r="K2203" s="34">
        <v>146</v>
      </c>
      <c r="L2203" s="34">
        <v>70</v>
      </c>
      <c r="M2203" s="34">
        <v>116</v>
      </c>
      <c r="N2203" s="34">
        <v>102</v>
      </c>
      <c r="O2203" s="34">
        <v>124</v>
      </c>
      <c r="P2203" s="34">
        <v>94</v>
      </c>
      <c r="Q2203" s="34">
        <v>157</v>
      </c>
      <c r="R2203" s="34">
        <v>131</v>
      </c>
      <c r="S2203" s="34">
        <v>175</v>
      </c>
      <c r="T2203" s="34">
        <v>114</v>
      </c>
      <c r="U2203" s="34">
        <v>99</v>
      </c>
      <c r="V2203" s="34">
        <v>155</v>
      </c>
      <c r="W2203" s="34">
        <v>152</v>
      </c>
      <c r="X2203" s="34">
        <v>144</v>
      </c>
      <c r="Y2203" s="34">
        <v>123</v>
      </c>
      <c r="Z2203" s="34">
        <v>123</v>
      </c>
      <c r="AA2203" s="34">
        <v>157</v>
      </c>
      <c r="AB2203" s="34">
        <v>96</v>
      </c>
      <c r="AC2203" s="34">
        <v>202</v>
      </c>
    </row>
    <row r="2204" spans="1:29" x14ac:dyDescent="0.2">
      <c r="A2204" s="34" t="s">
        <v>62697</v>
      </c>
      <c r="B2204" s="34">
        <v>104</v>
      </c>
      <c r="C2204" s="34">
        <v>139</v>
      </c>
      <c r="D2204" s="34">
        <v>169</v>
      </c>
      <c r="E2204" s="34">
        <v>175</v>
      </c>
      <c r="F2204" s="34">
        <v>113</v>
      </c>
      <c r="G2204" s="34">
        <v>157</v>
      </c>
      <c r="H2204" s="34">
        <v>88</v>
      </c>
      <c r="I2204" s="34">
        <v>148</v>
      </c>
      <c r="J2204" s="34">
        <v>100</v>
      </c>
      <c r="K2204" s="34">
        <v>212</v>
      </c>
      <c r="L2204" s="34">
        <v>42</v>
      </c>
      <c r="M2204" s="34">
        <v>119</v>
      </c>
      <c r="N2204" s="34">
        <v>88</v>
      </c>
      <c r="O2204" s="34">
        <v>145</v>
      </c>
      <c r="P2204" s="34">
        <v>88</v>
      </c>
      <c r="Q2204" s="34">
        <v>146</v>
      </c>
      <c r="R2204" s="34">
        <v>98</v>
      </c>
      <c r="S2204" s="34">
        <v>189</v>
      </c>
      <c r="T2204" s="34">
        <v>57</v>
      </c>
      <c r="U2204" s="34">
        <v>100</v>
      </c>
      <c r="V2204" s="34">
        <v>83</v>
      </c>
      <c r="W2204" s="34">
        <v>109</v>
      </c>
      <c r="X2204" s="34">
        <v>136</v>
      </c>
      <c r="Y2204" s="34">
        <v>94</v>
      </c>
      <c r="Z2204" s="34">
        <v>142</v>
      </c>
      <c r="AA2204" s="34">
        <v>155</v>
      </c>
      <c r="AB2204" s="34">
        <v>58</v>
      </c>
      <c r="AC2204" s="34">
        <v>224</v>
      </c>
    </row>
    <row r="2205" spans="1:29" x14ac:dyDescent="0.2">
      <c r="A2205" s="34" t="s">
        <v>62698</v>
      </c>
      <c r="B2205" s="34">
        <v>31</v>
      </c>
      <c r="C2205" s="34">
        <v>31</v>
      </c>
      <c r="D2205" s="34">
        <v>48</v>
      </c>
      <c r="E2205" s="34">
        <v>69</v>
      </c>
      <c r="F2205" s="34">
        <v>36</v>
      </c>
      <c r="G2205" s="34">
        <v>29</v>
      </c>
      <c r="H2205" s="34">
        <v>26</v>
      </c>
      <c r="I2205" s="34">
        <v>56</v>
      </c>
      <c r="J2205" s="34">
        <v>18</v>
      </c>
      <c r="K2205" s="34">
        <v>51</v>
      </c>
      <c r="L2205" s="34">
        <v>17</v>
      </c>
      <c r="M2205" s="34">
        <v>38</v>
      </c>
      <c r="N2205" s="34">
        <v>24</v>
      </c>
      <c r="O2205" s="34">
        <v>34</v>
      </c>
      <c r="P2205" s="34">
        <v>18</v>
      </c>
      <c r="Q2205" s="34">
        <v>29</v>
      </c>
      <c r="R2205" s="34">
        <v>29</v>
      </c>
      <c r="S2205" s="34">
        <v>59</v>
      </c>
      <c r="T2205" s="34">
        <v>15</v>
      </c>
      <c r="U2205" s="34">
        <v>32</v>
      </c>
      <c r="V2205" s="34">
        <v>31</v>
      </c>
      <c r="W2205" s="34">
        <v>43</v>
      </c>
      <c r="X2205" s="34">
        <v>25</v>
      </c>
      <c r="Y2205" s="34">
        <v>19</v>
      </c>
      <c r="Z2205" s="34">
        <v>32</v>
      </c>
      <c r="AA2205" s="34">
        <v>62</v>
      </c>
      <c r="AB2205" s="34">
        <v>25</v>
      </c>
      <c r="AC2205" s="34">
        <v>61</v>
      </c>
    </row>
    <row r="2206" spans="1:29" x14ac:dyDescent="0.2">
      <c r="A2206" s="34" t="s">
        <v>62699</v>
      </c>
      <c r="B2206" s="34">
        <v>289</v>
      </c>
      <c r="C2206" s="34">
        <v>376</v>
      </c>
      <c r="D2206" s="34">
        <v>371</v>
      </c>
      <c r="E2206" s="34">
        <v>508</v>
      </c>
      <c r="F2206" s="34">
        <v>346</v>
      </c>
      <c r="G2206" s="34">
        <v>475</v>
      </c>
      <c r="H2206" s="34">
        <v>388</v>
      </c>
      <c r="I2206" s="34">
        <v>332</v>
      </c>
      <c r="J2206" s="34">
        <v>305</v>
      </c>
      <c r="K2206" s="34">
        <v>446</v>
      </c>
      <c r="L2206" s="34">
        <v>216</v>
      </c>
      <c r="M2206" s="34">
        <v>311</v>
      </c>
      <c r="N2206" s="34">
        <v>288</v>
      </c>
      <c r="O2206" s="34">
        <v>305</v>
      </c>
      <c r="P2206" s="34">
        <v>274</v>
      </c>
      <c r="Q2206" s="34">
        <v>457</v>
      </c>
      <c r="R2206" s="34">
        <v>377</v>
      </c>
      <c r="S2206" s="34">
        <v>470</v>
      </c>
      <c r="T2206" s="34">
        <v>260</v>
      </c>
      <c r="U2206" s="34">
        <v>361</v>
      </c>
      <c r="V2206" s="34">
        <v>367</v>
      </c>
      <c r="W2206" s="34">
        <v>362</v>
      </c>
      <c r="X2206" s="34">
        <v>401</v>
      </c>
      <c r="Y2206" s="34">
        <v>392</v>
      </c>
      <c r="Z2206" s="34">
        <v>460</v>
      </c>
      <c r="AA2206" s="34">
        <v>478</v>
      </c>
      <c r="AB2206" s="34">
        <v>324</v>
      </c>
      <c r="AC2206" s="34">
        <v>648</v>
      </c>
    </row>
    <row r="2207" spans="1:29" x14ac:dyDescent="0.2">
      <c r="A2207" s="34" t="s">
        <v>62700</v>
      </c>
      <c r="B2207" s="34">
        <v>75</v>
      </c>
      <c r="C2207" s="34">
        <v>110</v>
      </c>
      <c r="D2207" s="34">
        <v>121</v>
      </c>
      <c r="E2207" s="34">
        <v>123</v>
      </c>
      <c r="F2207" s="34">
        <v>72</v>
      </c>
      <c r="G2207" s="34">
        <v>86</v>
      </c>
      <c r="H2207" s="34">
        <v>63</v>
      </c>
      <c r="I2207" s="34">
        <v>82</v>
      </c>
      <c r="J2207" s="34">
        <v>52</v>
      </c>
      <c r="K2207" s="34">
        <v>111</v>
      </c>
      <c r="L2207" s="34">
        <v>26</v>
      </c>
      <c r="M2207" s="34">
        <v>88</v>
      </c>
      <c r="N2207" s="34">
        <v>65</v>
      </c>
      <c r="O2207" s="34">
        <v>80</v>
      </c>
      <c r="P2207" s="34">
        <v>68</v>
      </c>
      <c r="Q2207" s="34">
        <v>128</v>
      </c>
      <c r="R2207" s="34">
        <v>76</v>
      </c>
      <c r="S2207" s="34">
        <v>166</v>
      </c>
      <c r="T2207" s="34">
        <v>43</v>
      </c>
      <c r="U2207" s="34">
        <v>66</v>
      </c>
      <c r="V2207" s="34">
        <v>69</v>
      </c>
      <c r="W2207" s="34">
        <v>74</v>
      </c>
      <c r="X2207" s="34">
        <v>86</v>
      </c>
      <c r="Y2207" s="34">
        <v>74</v>
      </c>
      <c r="Z2207" s="34">
        <v>89</v>
      </c>
      <c r="AA2207" s="34">
        <v>111</v>
      </c>
      <c r="AB2207" s="34">
        <v>62</v>
      </c>
      <c r="AC2207" s="34">
        <v>171</v>
      </c>
    </row>
    <row r="2208" spans="1:29" x14ac:dyDescent="0.2">
      <c r="A2208" s="34" t="s">
        <v>62701</v>
      </c>
      <c r="B2208" s="34">
        <v>329</v>
      </c>
      <c r="C2208" s="34">
        <v>233</v>
      </c>
      <c r="D2208" s="34">
        <v>235</v>
      </c>
      <c r="E2208" s="34">
        <v>291</v>
      </c>
      <c r="F2208" s="34">
        <v>288</v>
      </c>
      <c r="G2208" s="34">
        <v>307</v>
      </c>
      <c r="H2208" s="34">
        <v>239</v>
      </c>
      <c r="I2208" s="34">
        <v>233</v>
      </c>
      <c r="J2208" s="34">
        <v>255</v>
      </c>
      <c r="K2208" s="34">
        <v>262</v>
      </c>
      <c r="L2208" s="34">
        <v>210</v>
      </c>
      <c r="M2208" s="34">
        <v>207</v>
      </c>
      <c r="N2208" s="34">
        <v>185</v>
      </c>
      <c r="O2208" s="34">
        <v>219</v>
      </c>
      <c r="P2208" s="34">
        <v>264</v>
      </c>
      <c r="Q2208" s="34">
        <v>321</v>
      </c>
      <c r="R2208" s="34">
        <v>306</v>
      </c>
      <c r="S2208" s="34">
        <v>286</v>
      </c>
      <c r="T2208" s="34">
        <v>255</v>
      </c>
      <c r="U2208" s="34">
        <v>247</v>
      </c>
      <c r="V2208" s="34">
        <v>272</v>
      </c>
      <c r="W2208" s="34">
        <v>358</v>
      </c>
      <c r="X2208" s="34">
        <v>297</v>
      </c>
      <c r="Y2208" s="34">
        <v>286</v>
      </c>
      <c r="Z2208" s="34">
        <v>306</v>
      </c>
      <c r="AA2208" s="34">
        <v>326</v>
      </c>
      <c r="AB2208" s="34">
        <v>277</v>
      </c>
      <c r="AC2208" s="34">
        <v>424</v>
      </c>
    </row>
    <row r="2209" spans="1:29" x14ac:dyDescent="0.2">
      <c r="A2209" s="34" t="s">
        <v>62702</v>
      </c>
      <c r="B2209" s="34">
        <v>176</v>
      </c>
      <c r="C2209" s="34">
        <v>202</v>
      </c>
      <c r="D2209" s="34">
        <v>188</v>
      </c>
      <c r="E2209" s="34">
        <v>199</v>
      </c>
      <c r="F2209" s="34">
        <v>166</v>
      </c>
      <c r="G2209" s="34">
        <v>193</v>
      </c>
      <c r="H2209" s="34">
        <v>147</v>
      </c>
      <c r="I2209" s="34">
        <v>174</v>
      </c>
      <c r="J2209" s="34">
        <v>113</v>
      </c>
      <c r="K2209" s="34">
        <v>229</v>
      </c>
      <c r="L2209" s="34">
        <v>78</v>
      </c>
      <c r="M2209" s="34">
        <v>215</v>
      </c>
      <c r="N2209" s="34">
        <v>141</v>
      </c>
      <c r="O2209" s="34">
        <v>187</v>
      </c>
      <c r="P2209" s="34">
        <v>130</v>
      </c>
      <c r="Q2209" s="34">
        <v>288</v>
      </c>
      <c r="R2209" s="34">
        <v>172</v>
      </c>
      <c r="S2209" s="34">
        <v>280</v>
      </c>
      <c r="T2209" s="34">
        <v>129</v>
      </c>
      <c r="U2209" s="34">
        <v>177</v>
      </c>
      <c r="V2209" s="34">
        <v>157</v>
      </c>
      <c r="W2209" s="34">
        <v>281</v>
      </c>
      <c r="X2209" s="34">
        <v>174</v>
      </c>
      <c r="Y2209" s="34">
        <v>223</v>
      </c>
      <c r="Z2209" s="34">
        <v>195</v>
      </c>
      <c r="AA2209" s="34">
        <v>277</v>
      </c>
      <c r="AB2209" s="34">
        <v>157</v>
      </c>
      <c r="AC2209" s="34">
        <v>334</v>
      </c>
    </row>
    <row r="2210" spans="1:29" x14ac:dyDescent="0.2">
      <c r="A2210" s="34" t="s">
        <v>62703</v>
      </c>
      <c r="B2210" s="34">
        <v>362</v>
      </c>
      <c r="C2210" s="34">
        <v>534</v>
      </c>
      <c r="D2210" s="34">
        <v>646</v>
      </c>
      <c r="E2210" s="34">
        <v>634</v>
      </c>
      <c r="F2210" s="34">
        <v>510</v>
      </c>
      <c r="G2210" s="34">
        <v>580</v>
      </c>
      <c r="H2210" s="34">
        <v>525</v>
      </c>
      <c r="I2210" s="34">
        <v>508</v>
      </c>
      <c r="J2210" s="34">
        <v>424</v>
      </c>
      <c r="K2210" s="34">
        <v>668</v>
      </c>
      <c r="L2210" s="34">
        <v>365</v>
      </c>
      <c r="M2210" s="34">
        <v>588</v>
      </c>
      <c r="N2210" s="34">
        <v>391</v>
      </c>
      <c r="O2210" s="34">
        <v>440</v>
      </c>
      <c r="P2210" s="34">
        <v>487</v>
      </c>
      <c r="Q2210" s="34">
        <v>715</v>
      </c>
      <c r="R2210" s="34">
        <v>594</v>
      </c>
      <c r="S2210" s="34">
        <v>745</v>
      </c>
      <c r="T2210" s="34">
        <v>408</v>
      </c>
      <c r="U2210" s="34">
        <v>502</v>
      </c>
      <c r="V2210" s="34">
        <v>559</v>
      </c>
      <c r="W2210" s="34">
        <v>772</v>
      </c>
      <c r="X2210" s="34">
        <v>663</v>
      </c>
      <c r="Y2210" s="34">
        <v>577</v>
      </c>
      <c r="Z2210" s="34">
        <v>605</v>
      </c>
      <c r="AA2210" s="34">
        <v>837</v>
      </c>
      <c r="AB2210" s="34">
        <v>548</v>
      </c>
      <c r="AC2210" s="34">
        <v>817</v>
      </c>
    </row>
    <row r="2211" spans="1:29" x14ac:dyDescent="0.2">
      <c r="A2211" s="34" t="s">
        <v>62704</v>
      </c>
      <c r="B2211" s="34">
        <v>939</v>
      </c>
      <c r="C2211" s="34">
        <v>644</v>
      </c>
      <c r="D2211" s="34">
        <v>763</v>
      </c>
      <c r="E2211" s="34">
        <v>740</v>
      </c>
      <c r="F2211" s="34">
        <v>745</v>
      </c>
      <c r="G2211" s="34">
        <v>761</v>
      </c>
      <c r="H2211" s="34">
        <v>601</v>
      </c>
      <c r="I2211" s="34">
        <v>689</v>
      </c>
      <c r="J2211" s="34">
        <v>749</v>
      </c>
      <c r="K2211" s="34">
        <v>771</v>
      </c>
      <c r="L2211" s="34">
        <v>804</v>
      </c>
      <c r="M2211" s="34">
        <v>652</v>
      </c>
      <c r="N2211" s="34">
        <v>610</v>
      </c>
      <c r="O2211" s="34">
        <v>656</v>
      </c>
      <c r="P2211" s="34">
        <v>679</v>
      </c>
      <c r="Q2211" s="34">
        <v>992</v>
      </c>
      <c r="R2211" s="34">
        <v>982</v>
      </c>
      <c r="S2211" s="34">
        <v>915</v>
      </c>
      <c r="T2211" s="34">
        <v>1005</v>
      </c>
      <c r="U2211" s="34">
        <v>804</v>
      </c>
      <c r="V2211" s="34">
        <v>948</v>
      </c>
      <c r="W2211" s="34">
        <v>1293</v>
      </c>
      <c r="X2211" s="34">
        <v>980</v>
      </c>
      <c r="Y2211" s="34">
        <v>1108</v>
      </c>
      <c r="Z2211" s="34">
        <v>751</v>
      </c>
      <c r="AA2211" s="34">
        <v>972</v>
      </c>
      <c r="AB2211" s="34">
        <v>1067</v>
      </c>
      <c r="AC2211" s="34">
        <v>1228</v>
      </c>
    </row>
    <row r="2212" spans="1:29" x14ac:dyDescent="0.2">
      <c r="A2212" s="34" t="s">
        <v>62705</v>
      </c>
      <c r="B2212" s="34">
        <v>2</v>
      </c>
      <c r="C2212" s="34">
        <v>0</v>
      </c>
      <c r="D2212" s="34">
        <v>0</v>
      </c>
      <c r="E2212" s="34">
        <v>0</v>
      </c>
      <c r="F2212" s="34">
        <v>0</v>
      </c>
      <c r="G2212" s="34">
        <v>0</v>
      </c>
      <c r="H2212" s="34">
        <v>0</v>
      </c>
      <c r="I2212" s="34">
        <v>0</v>
      </c>
      <c r="J2212" s="34">
        <v>0</v>
      </c>
      <c r="K2212" s="34">
        <v>0</v>
      </c>
      <c r="L2212" s="34">
        <v>0</v>
      </c>
      <c r="M2212" s="34">
        <v>0</v>
      </c>
      <c r="N2212" s="34">
        <v>0</v>
      </c>
      <c r="O2212" s="34">
        <v>0</v>
      </c>
      <c r="P2212" s="34">
        <v>0</v>
      </c>
      <c r="Q2212" s="34">
        <v>0</v>
      </c>
      <c r="R2212" s="34">
        <v>0</v>
      </c>
      <c r="S2212" s="34">
        <v>0</v>
      </c>
      <c r="T2212" s="34">
        <v>0</v>
      </c>
      <c r="U2212" s="34">
        <v>0</v>
      </c>
      <c r="V2212" s="34">
        <v>0</v>
      </c>
      <c r="W2212" s="34">
        <v>0</v>
      </c>
      <c r="X2212" s="34">
        <v>0</v>
      </c>
      <c r="Y2212" s="34">
        <v>0</v>
      </c>
      <c r="Z2212" s="34">
        <v>0</v>
      </c>
      <c r="AA2212" s="34">
        <v>1</v>
      </c>
      <c r="AB2212" s="34">
        <v>0</v>
      </c>
      <c r="AC2212" s="34">
        <v>0</v>
      </c>
    </row>
    <row r="2213" spans="1:29" x14ac:dyDescent="0.2">
      <c r="A2213" s="34" t="s">
        <v>62706</v>
      </c>
      <c r="B2213" s="34">
        <v>74</v>
      </c>
      <c r="C2213" s="34">
        <v>77</v>
      </c>
      <c r="D2213" s="34">
        <v>121</v>
      </c>
      <c r="E2213" s="34">
        <v>106</v>
      </c>
      <c r="F2213" s="34">
        <v>116</v>
      </c>
      <c r="G2213" s="34">
        <v>81</v>
      </c>
      <c r="H2213" s="34">
        <v>149</v>
      </c>
      <c r="I2213" s="34">
        <v>79</v>
      </c>
      <c r="J2213" s="34">
        <v>133</v>
      </c>
      <c r="K2213" s="34">
        <v>125</v>
      </c>
      <c r="L2213" s="34">
        <v>122</v>
      </c>
      <c r="M2213" s="34">
        <v>89</v>
      </c>
      <c r="N2213" s="34">
        <v>114</v>
      </c>
      <c r="O2213" s="34">
        <v>97</v>
      </c>
      <c r="P2213" s="34">
        <v>115</v>
      </c>
      <c r="Q2213" s="34">
        <v>147</v>
      </c>
      <c r="R2213" s="34">
        <v>153</v>
      </c>
      <c r="S2213" s="34">
        <v>112</v>
      </c>
      <c r="T2213" s="34">
        <v>140</v>
      </c>
      <c r="U2213" s="34">
        <v>91</v>
      </c>
      <c r="V2213" s="34">
        <v>165</v>
      </c>
      <c r="W2213" s="34">
        <v>119</v>
      </c>
      <c r="X2213" s="34">
        <v>142</v>
      </c>
      <c r="Y2213" s="34">
        <v>114</v>
      </c>
      <c r="Z2213" s="34">
        <v>146</v>
      </c>
      <c r="AA2213" s="34">
        <v>145</v>
      </c>
      <c r="AB2213" s="34">
        <v>216</v>
      </c>
      <c r="AC2213" s="34">
        <v>137</v>
      </c>
    </row>
    <row r="2214" spans="1:29" x14ac:dyDescent="0.2">
      <c r="A2214" s="34" t="s">
        <v>62707</v>
      </c>
      <c r="B2214" s="34">
        <v>67</v>
      </c>
      <c r="C2214" s="34">
        <v>46</v>
      </c>
      <c r="D2214" s="34">
        <v>82</v>
      </c>
      <c r="E2214" s="34">
        <v>69</v>
      </c>
      <c r="F2214" s="34">
        <v>102</v>
      </c>
      <c r="G2214" s="34">
        <v>52</v>
      </c>
      <c r="H2214" s="34">
        <v>96</v>
      </c>
      <c r="I2214" s="34">
        <v>48</v>
      </c>
      <c r="J2214" s="34">
        <v>75</v>
      </c>
      <c r="K2214" s="34">
        <v>63</v>
      </c>
      <c r="L2214" s="34">
        <v>101</v>
      </c>
      <c r="M2214" s="34">
        <v>48</v>
      </c>
      <c r="N2214" s="34">
        <v>104</v>
      </c>
      <c r="O2214" s="34">
        <v>82</v>
      </c>
      <c r="P2214" s="34">
        <v>79</v>
      </c>
      <c r="Q2214" s="34">
        <v>75</v>
      </c>
      <c r="R2214" s="34">
        <v>127</v>
      </c>
      <c r="S2214" s="34">
        <v>88</v>
      </c>
      <c r="T2214" s="34">
        <v>164</v>
      </c>
      <c r="U2214" s="34">
        <v>73</v>
      </c>
      <c r="V2214" s="34">
        <v>90</v>
      </c>
      <c r="W2214" s="34">
        <v>123</v>
      </c>
      <c r="X2214" s="34">
        <v>132</v>
      </c>
      <c r="Y2214" s="34">
        <v>78</v>
      </c>
      <c r="Z2214" s="34">
        <v>102</v>
      </c>
      <c r="AA2214" s="34">
        <v>85</v>
      </c>
      <c r="AB2214" s="34">
        <v>114</v>
      </c>
      <c r="AC2214" s="34">
        <v>116</v>
      </c>
    </row>
    <row r="2215" spans="1:29" x14ac:dyDescent="0.2">
      <c r="A2215" s="34" t="s">
        <v>62708</v>
      </c>
      <c r="B2215" s="34">
        <v>18</v>
      </c>
      <c r="C2215" s="34">
        <v>5</v>
      </c>
      <c r="D2215" s="34">
        <v>15</v>
      </c>
      <c r="E2215" s="34">
        <v>10</v>
      </c>
      <c r="F2215" s="34">
        <v>13</v>
      </c>
      <c r="G2215" s="34">
        <v>32</v>
      </c>
      <c r="H2215" s="34">
        <v>6</v>
      </c>
      <c r="I2215" s="34">
        <v>12</v>
      </c>
      <c r="J2215" s="34">
        <v>21</v>
      </c>
      <c r="K2215" s="34">
        <v>10</v>
      </c>
      <c r="L2215" s="34">
        <v>13</v>
      </c>
      <c r="M2215" s="34">
        <v>14</v>
      </c>
      <c r="N2215" s="34">
        <v>10</v>
      </c>
      <c r="O2215" s="34">
        <v>12</v>
      </c>
      <c r="P2215" s="34">
        <v>6</v>
      </c>
      <c r="Q2215" s="34">
        <v>17</v>
      </c>
      <c r="R2215" s="34">
        <v>13</v>
      </c>
      <c r="S2215" s="34">
        <v>16</v>
      </c>
      <c r="T2215" s="34">
        <v>12</v>
      </c>
      <c r="U2215" s="34">
        <v>9</v>
      </c>
      <c r="V2215" s="34">
        <v>17</v>
      </c>
      <c r="W2215" s="34">
        <v>10</v>
      </c>
      <c r="X2215" s="34">
        <v>18</v>
      </c>
      <c r="Y2215" s="34">
        <v>26</v>
      </c>
      <c r="Z2215" s="34">
        <v>8</v>
      </c>
      <c r="AA2215" s="34">
        <v>33</v>
      </c>
      <c r="AB2215" s="34">
        <v>4</v>
      </c>
      <c r="AC2215" s="34">
        <v>13</v>
      </c>
    </row>
    <row r="2216" spans="1:29" x14ac:dyDescent="0.2">
      <c r="A2216" s="34" t="s">
        <v>62709</v>
      </c>
      <c r="B2216" s="34">
        <v>28</v>
      </c>
      <c r="C2216" s="34">
        <v>28</v>
      </c>
      <c r="D2216" s="34">
        <v>24</v>
      </c>
      <c r="E2216" s="34">
        <v>25</v>
      </c>
      <c r="F2216" s="34">
        <v>33</v>
      </c>
      <c r="G2216" s="34">
        <v>39</v>
      </c>
      <c r="H2216" s="34">
        <v>20</v>
      </c>
      <c r="I2216" s="34">
        <v>35</v>
      </c>
      <c r="J2216" s="34">
        <v>31</v>
      </c>
      <c r="K2216" s="34">
        <v>27</v>
      </c>
      <c r="L2216" s="34">
        <v>16</v>
      </c>
      <c r="M2216" s="34">
        <v>12</v>
      </c>
      <c r="N2216" s="34">
        <v>18</v>
      </c>
      <c r="O2216" s="34">
        <v>25</v>
      </c>
      <c r="P2216" s="34">
        <v>25</v>
      </c>
      <c r="Q2216" s="34">
        <v>51</v>
      </c>
      <c r="R2216" s="34">
        <v>42</v>
      </c>
      <c r="S2216" s="34">
        <v>35</v>
      </c>
      <c r="T2216" s="34">
        <v>32</v>
      </c>
      <c r="U2216" s="34">
        <v>27</v>
      </c>
      <c r="V2216" s="34">
        <v>49</v>
      </c>
      <c r="W2216" s="34">
        <v>52</v>
      </c>
      <c r="X2216" s="34">
        <v>36</v>
      </c>
      <c r="Y2216" s="34">
        <v>43</v>
      </c>
      <c r="Z2216" s="34">
        <v>48</v>
      </c>
      <c r="AA2216" s="34">
        <v>34</v>
      </c>
      <c r="AB2216" s="34">
        <v>28</v>
      </c>
      <c r="AC2216" s="34">
        <v>44</v>
      </c>
    </row>
    <row r="2217" spans="1:29" x14ac:dyDescent="0.2">
      <c r="A2217" s="34" t="s">
        <v>62710</v>
      </c>
      <c r="B2217" s="34">
        <v>15</v>
      </c>
      <c r="C2217" s="34">
        <v>15</v>
      </c>
      <c r="D2217" s="34">
        <v>23</v>
      </c>
      <c r="E2217" s="34">
        <v>27</v>
      </c>
      <c r="F2217" s="34">
        <v>20</v>
      </c>
      <c r="G2217" s="34">
        <v>11</v>
      </c>
      <c r="H2217" s="34">
        <v>16</v>
      </c>
      <c r="I2217" s="34">
        <v>5</v>
      </c>
      <c r="J2217" s="34">
        <v>24</v>
      </c>
      <c r="K2217" s="34">
        <v>8</v>
      </c>
      <c r="L2217" s="34">
        <v>16</v>
      </c>
      <c r="M2217" s="34">
        <v>5</v>
      </c>
      <c r="N2217" s="34">
        <v>13</v>
      </c>
      <c r="O2217" s="34">
        <v>16</v>
      </c>
      <c r="P2217" s="34">
        <v>16</v>
      </c>
      <c r="Q2217" s="34">
        <v>13</v>
      </c>
      <c r="R2217" s="34">
        <v>18</v>
      </c>
      <c r="S2217" s="34">
        <v>11</v>
      </c>
      <c r="T2217" s="34">
        <v>19</v>
      </c>
      <c r="U2217" s="34">
        <v>4</v>
      </c>
      <c r="V2217" s="34">
        <v>27</v>
      </c>
      <c r="W2217" s="34">
        <v>10</v>
      </c>
      <c r="X2217" s="34">
        <v>19</v>
      </c>
      <c r="Y2217" s="34">
        <v>12</v>
      </c>
      <c r="Z2217" s="34">
        <v>19</v>
      </c>
      <c r="AA2217" s="34">
        <v>10</v>
      </c>
      <c r="AB2217" s="34">
        <v>32</v>
      </c>
      <c r="AC2217" s="34">
        <v>21</v>
      </c>
    </row>
    <row r="2218" spans="1:29" x14ac:dyDescent="0.2">
      <c r="A2218" s="34" t="s">
        <v>62711</v>
      </c>
      <c r="B2218" s="34">
        <v>6</v>
      </c>
      <c r="C2218" s="34">
        <v>26</v>
      </c>
      <c r="D2218" s="34">
        <v>25</v>
      </c>
      <c r="E2218" s="34">
        <v>25</v>
      </c>
      <c r="F2218" s="34">
        <v>10</v>
      </c>
      <c r="G2218" s="34">
        <v>22</v>
      </c>
      <c r="H2218" s="34">
        <v>13</v>
      </c>
      <c r="I2218" s="34">
        <v>9</v>
      </c>
      <c r="J2218" s="34">
        <v>15</v>
      </c>
      <c r="K2218" s="34">
        <v>15</v>
      </c>
      <c r="L2218" s="34">
        <v>9</v>
      </c>
      <c r="M2218" s="34">
        <v>12</v>
      </c>
      <c r="N2218" s="34">
        <v>14</v>
      </c>
      <c r="O2218" s="34">
        <v>20</v>
      </c>
      <c r="P2218" s="34">
        <v>11</v>
      </c>
      <c r="Q2218" s="34">
        <v>20</v>
      </c>
      <c r="R2218" s="34">
        <v>10</v>
      </c>
      <c r="S2218" s="34">
        <v>25</v>
      </c>
      <c r="T2218" s="34">
        <v>16</v>
      </c>
      <c r="U2218" s="34">
        <v>15</v>
      </c>
      <c r="V2218" s="34">
        <v>17</v>
      </c>
      <c r="W2218" s="34">
        <v>22</v>
      </c>
      <c r="X2218" s="34">
        <v>22</v>
      </c>
      <c r="Y2218" s="34">
        <v>29</v>
      </c>
      <c r="Z2218" s="34">
        <v>23</v>
      </c>
      <c r="AA2218" s="34">
        <v>9</v>
      </c>
      <c r="AB2218" s="34">
        <v>30</v>
      </c>
      <c r="AC2218" s="34">
        <v>34</v>
      </c>
    </row>
    <row r="2219" spans="1:29" x14ac:dyDescent="0.2">
      <c r="A2219" s="34" t="s">
        <v>62712</v>
      </c>
      <c r="B2219" s="34">
        <v>35</v>
      </c>
      <c r="C2219" s="34">
        <v>66</v>
      </c>
      <c r="D2219" s="34">
        <v>46</v>
      </c>
      <c r="E2219" s="34">
        <v>73</v>
      </c>
      <c r="F2219" s="34">
        <v>53</v>
      </c>
      <c r="G2219" s="34">
        <v>64</v>
      </c>
      <c r="H2219" s="34">
        <v>54</v>
      </c>
      <c r="I2219" s="34">
        <v>77</v>
      </c>
      <c r="J2219" s="34">
        <v>56</v>
      </c>
      <c r="K2219" s="34">
        <v>67</v>
      </c>
      <c r="L2219" s="34">
        <v>36</v>
      </c>
      <c r="M2219" s="34">
        <v>69</v>
      </c>
      <c r="N2219" s="34">
        <v>48</v>
      </c>
      <c r="O2219" s="34">
        <v>76</v>
      </c>
      <c r="P2219" s="34">
        <v>38</v>
      </c>
      <c r="Q2219" s="34">
        <v>67</v>
      </c>
      <c r="R2219" s="34">
        <v>75</v>
      </c>
      <c r="S2219" s="34">
        <v>84</v>
      </c>
      <c r="T2219" s="34">
        <v>46</v>
      </c>
      <c r="U2219" s="34">
        <v>52</v>
      </c>
      <c r="V2219" s="34">
        <v>38</v>
      </c>
      <c r="W2219" s="34">
        <v>84</v>
      </c>
      <c r="X2219" s="34">
        <v>63</v>
      </c>
      <c r="Y2219" s="34">
        <v>60</v>
      </c>
      <c r="Z2219" s="34">
        <v>36</v>
      </c>
      <c r="AA2219" s="34">
        <v>65</v>
      </c>
      <c r="AB2219" s="34">
        <v>56</v>
      </c>
      <c r="AC2219" s="34">
        <v>66</v>
      </c>
    </row>
    <row r="2220" spans="1:29" x14ac:dyDescent="0.2">
      <c r="A2220" s="34" t="s">
        <v>62713</v>
      </c>
      <c r="B2220" s="34">
        <v>13</v>
      </c>
      <c r="C2220" s="34">
        <v>3</v>
      </c>
      <c r="D2220" s="34">
        <v>1</v>
      </c>
      <c r="E2220" s="34">
        <v>4</v>
      </c>
      <c r="F2220" s="34">
        <v>7</v>
      </c>
      <c r="G2220" s="34">
        <v>3</v>
      </c>
      <c r="H2220" s="34">
        <v>2</v>
      </c>
      <c r="I2220" s="34">
        <v>5</v>
      </c>
      <c r="J2220" s="34">
        <v>2</v>
      </c>
      <c r="K2220" s="34">
        <v>3</v>
      </c>
      <c r="L2220" s="34">
        <v>3</v>
      </c>
      <c r="M2220" s="34">
        <v>3</v>
      </c>
      <c r="N2220" s="34">
        <v>7</v>
      </c>
      <c r="O2220" s="34">
        <v>5</v>
      </c>
      <c r="P2220" s="34">
        <v>1</v>
      </c>
      <c r="Q2220" s="34">
        <v>4</v>
      </c>
      <c r="R2220" s="34">
        <v>9</v>
      </c>
      <c r="S2220" s="34">
        <v>1</v>
      </c>
      <c r="T2220" s="34">
        <v>20</v>
      </c>
      <c r="U2220" s="34">
        <v>1</v>
      </c>
      <c r="V2220" s="34">
        <v>5</v>
      </c>
      <c r="W2220" s="34">
        <v>13</v>
      </c>
      <c r="X2220" s="34">
        <v>4</v>
      </c>
      <c r="Y2220" s="34">
        <v>0</v>
      </c>
      <c r="Z2220" s="34">
        <v>7</v>
      </c>
      <c r="AA2220" s="34">
        <v>2</v>
      </c>
      <c r="AB2220" s="34">
        <v>6</v>
      </c>
      <c r="AC2220" s="34">
        <v>4</v>
      </c>
    </row>
    <row r="2221" spans="1:29" x14ac:dyDescent="0.2">
      <c r="A2221" s="34" t="s">
        <v>62714</v>
      </c>
      <c r="B2221" s="34">
        <v>4</v>
      </c>
      <c r="C2221" s="34">
        <v>6</v>
      </c>
      <c r="D2221" s="34">
        <v>3</v>
      </c>
      <c r="E2221" s="34">
        <v>2</v>
      </c>
      <c r="F2221" s="34">
        <v>5</v>
      </c>
      <c r="G2221" s="34">
        <v>1</v>
      </c>
      <c r="H2221" s="34">
        <v>11</v>
      </c>
      <c r="I2221" s="34">
        <v>6</v>
      </c>
      <c r="J2221" s="34">
        <v>15</v>
      </c>
      <c r="K2221" s="34">
        <v>17</v>
      </c>
      <c r="L2221" s="34">
        <v>2</v>
      </c>
      <c r="M2221" s="34">
        <v>6</v>
      </c>
      <c r="N2221" s="34">
        <v>9</v>
      </c>
      <c r="O2221" s="34">
        <v>3</v>
      </c>
      <c r="P2221" s="34">
        <v>9</v>
      </c>
      <c r="Q2221" s="34">
        <v>13</v>
      </c>
      <c r="R2221" s="34">
        <v>9</v>
      </c>
      <c r="S2221" s="34">
        <v>3</v>
      </c>
      <c r="T2221" s="34">
        <v>6</v>
      </c>
      <c r="U2221" s="34">
        <v>10</v>
      </c>
      <c r="V2221" s="34">
        <v>8</v>
      </c>
      <c r="W2221" s="34">
        <v>8</v>
      </c>
      <c r="X2221" s="34">
        <v>6</v>
      </c>
      <c r="Y2221" s="34">
        <v>1</v>
      </c>
      <c r="Z2221" s="34">
        <v>5</v>
      </c>
      <c r="AA2221" s="34">
        <v>21</v>
      </c>
      <c r="AB2221" s="34">
        <v>16</v>
      </c>
      <c r="AC2221" s="34">
        <v>7</v>
      </c>
    </row>
    <row r="2222" spans="1:29" x14ac:dyDescent="0.2">
      <c r="A2222" s="34" t="s">
        <v>62715</v>
      </c>
      <c r="B2222" s="34">
        <v>59</v>
      </c>
      <c r="C2222" s="34">
        <v>103</v>
      </c>
      <c r="D2222" s="34">
        <v>141</v>
      </c>
      <c r="E2222" s="34">
        <v>86</v>
      </c>
      <c r="F2222" s="34">
        <v>122</v>
      </c>
      <c r="G2222" s="34">
        <v>64</v>
      </c>
      <c r="H2222" s="34">
        <v>87</v>
      </c>
      <c r="I2222" s="34">
        <v>87</v>
      </c>
      <c r="J2222" s="34">
        <v>94</v>
      </c>
      <c r="K2222" s="34">
        <v>104</v>
      </c>
      <c r="L2222" s="34">
        <v>87</v>
      </c>
      <c r="M2222" s="34">
        <v>73</v>
      </c>
      <c r="N2222" s="34">
        <v>84</v>
      </c>
      <c r="O2222" s="34">
        <v>106</v>
      </c>
      <c r="P2222" s="34">
        <v>70</v>
      </c>
      <c r="Q2222" s="34">
        <v>125</v>
      </c>
      <c r="R2222" s="34">
        <v>106</v>
      </c>
      <c r="S2222" s="34">
        <v>89</v>
      </c>
      <c r="T2222" s="34">
        <v>105</v>
      </c>
      <c r="U2222" s="34">
        <v>106</v>
      </c>
      <c r="V2222" s="34">
        <v>146</v>
      </c>
      <c r="W2222" s="34">
        <v>95</v>
      </c>
      <c r="X2222" s="34">
        <v>119</v>
      </c>
      <c r="Y2222" s="34">
        <v>82</v>
      </c>
      <c r="Z2222" s="34">
        <v>83</v>
      </c>
      <c r="AA2222" s="34">
        <v>117</v>
      </c>
      <c r="AB2222" s="34">
        <v>100</v>
      </c>
      <c r="AC2222" s="34">
        <v>169</v>
      </c>
    </row>
    <row r="2223" spans="1:29" x14ac:dyDescent="0.2">
      <c r="A2223" s="34" t="s">
        <v>62716</v>
      </c>
      <c r="B2223" s="34">
        <v>25</v>
      </c>
      <c r="C2223" s="34">
        <v>41</v>
      </c>
      <c r="D2223" s="34">
        <v>56</v>
      </c>
      <c r="E2223" s="34">
        <v>47</v>
      </c>
      <c r="F2223" s="34">
        <v>60</v>
      </c>
      <c r="G2223" s="34">
        <v>44</v>
      </c>
      <c r="H2223" s="34">
        <v>57</v>
      </c>
      <c r="I2223" s="34">
        <v>46</v>
      </c>
      <c r="J2223" s="34">
        <v>54</v>
      </c>
      <c r="K2223" s="34">
        <v>45</v>
      </c>
      <c r="L2223" s="34">
        <v>50</v>
      </c>
      <c r="M2223" s="34">
        <v>48</v>
      </c>
      <c r="N2223" s="34">
        <v>40</v>
      </c>
      <c r="O2223" s="34">
        <v>68</v>
      </c>
      <c r="P2223" s="34">
        <v>51</v>
      </c>
      <c r="Q2223" s="34">
        <v>77</v>
      </c>
      <c r="R2223" s="34">
        <v>55</v>
      </c>
      <c r="S2223" s="34">
        <v>63</v>
      </c>
      <c r="T2223" s="34">
        <v>69</v>
      </c>
      <c r="U2223" s="34">
        <v>58</v>
      </c>
      <c r="V2223" s="34">
        <v>53</v>
      </c>
      <c r="W2223" s="34">
        <v>63</v>
      </c>
      <c r="X2223" s="34">
        <v>46</v>
      </c>
      <c r="Y2223" s="34">
        <v>43</v>
      </c>
      <c r="Z2223" s="34">
        <v>67</v>
      </c>
      <c r="AA2223" s="34">
        <v>76</v>
      </c>
      <c r="AB2223" s="34">
        <v>68</v>
      </c>
      <c r="AC2223" s="34">
        <v>99</v>
      </c>
    </row>
    <row r="2224" spans="1:29" x14ac:dyDescent="0.2">
      <c r="A2224" s="34" t="s">
        <v>62717</v>
      </c>
      <c r="B2224" s="34">
        <v>251</v>
      </c>
      <c r="C2224" s="34">
        <v>127</v>
      </c>
      <c r="D2224" s="34">
        <v>254</v>
      </c>
      <c r="E2224" s="34">
        <v>164</v>
      </c>
      <c r="F2224" s="34">
        <v>203</v>
      </c>
      <c r="G2224" s="34">
        <v>231</v>
      </c>
      <c r="H2224" s="34">
        <v>276</v>
      </c>
      <c r="I2224" s="34">
        <v>188</v>
      </c>
      <c r="J2224" s="34">
        <v>251</v>
      </c>
      <c r="K2224" s="34">
        <v>154</v>
      </c>
      <c r="L2224" s="34">
        <v>323</v>
      </c>
      <c r="M2224" s="34">
        <v>143</v>
      </c>
      <c r="N2224" s="34">
        <v>258</v>
      </c>
      <c r="O2224" s="34">
        <v>138</v>
      </c>
      <c r="P2224" s="34">
        <v>210</v>
      </c>
      <c r="Q2224" s="34">
        <v>347</v>
      </c>
      <c r="R2224" s="34">
        <v>344</v>
      </c>
      <c r="S2224" s="34">
        <v>223</v>
      </c>
      <c r="T2224" s="34">
        <v>366</v>
      </c>
      <c r="U2224" s="34">
        <v>207</v>
      </c>
      <c r="V2224" s="34">
        <v>353</v>
      </c>
      <c r="W2224" s="34">
        <v>350</v>
      </c>
      <c r="X2224" s="34">
        <v>332</v>
      </c>
      <c r="Y2224" s="34">
        <v>323</v>
      </c>
      <c r="Z2224" s="34">
        <v>270</v>
      </c>
      <c r="AA2224" s="34">
        <v>258</v>
      </c>
      <c r="AB2224" s="34">
        <v>526</v>
      </c>
      <c r="AC2224" s="34">
        <v>315</v>
      </c>
    </row>
    <row r="2225" spans="1:29" x14ac:dyDescent="0.2">
      <c r="A2225" s="34" t="s">
        <v>62718</v>
      </c>
      <c r="B2225" s="34">
        <v>20</v>
      </c>
      <c r="C2225" s="34">
        <v>7</v>
      </c>
      <c r="D2225" s="34">
        <v>18</v>
      </c>
      <c r="E2225" s="34">
        <v>12</v>
      </c>
      <c r="F2225" s="34">
        <v>13</v>
      </c>
      <c r="G2225" s="34">
        <v>13</v>
      </c>
      <c r="H2225" s="34">
        <v>18</v>
      </c>
      <c r="I2225" s="34">
        <v>3</v>
      </c>
      <c r="J2225" s="34">
        <v>16</v>
      </c>
      <c r="K2225" s="34">
        <v>11</v>
      </c>
      <c r="L2225" s="34">
        <v>12</v>
      </c>
      <c r="M2225" s="34">
        <v>3</v>
      </c>
      <c r="N2225" s="34">
        <v>4</v>
      </c>
      <c r="O2225" s="34">
        <v>11</v>
      </c>
      <c r="P2225" s="34">
        <v>8</v>
      </c>
      <c r="Q2225" s="34">
        <v>13</v>
      </c>
      <c r="R2225" s="34">
        <v>10</v>
      </c>
      <c r="S2225" s="34">
        <v>13</v>
      </c>
      <c r="T2225" s="34">
        <v>17</v>
      </c>
      <c r="U2225" s="34">
        <v>12</v>
      </c>
      <c r="V2225" s="34">
        <v>5</v>
      </c>
      <c r="W2225" s="34">
        <v>18</v>
      </c>
      <c r="X2225" s="34">
        <v>20</v>
      </c>
      <c r="Y2225" s="34">
        <v>12</v>
      </c>
      <c r="Z2225" s="34">
        <v>22</v>
      </c>
      <c r="AA2225" s="34">
        <v>5</v>
      </c>
      <c r="AB2225" s="34">
        <v>14</v>
      </c>
      <c r="AC2225" s="34">
        <v>15</v>
      </c>
    </row>
    <row r="2226" spans="1:29" x14ac:dyDescent="0.2">
      <c r="A2226" s="34" t="s">
        <v>62719</v>
      </c>
      <c r="B2226" s="34">
        <v>34</v>
      </c>
      <c r="C2226" s="34">
        <v>53</v>
      </c>
      <c r="D2226" s="34">
        <v>52</v>
      </c>
      <c r="E2226" s="34">
        <v>70</v>
      </c>
      <c r="F2226" s="34">
        <v>61</v>
      </c>
      <c r="G2226" s="34">
        <v>68</v>
      </c>
      <c r="H2226" s="34">
        <v>52</v>
      </c>
      <c r="I2226" s="34">
        <v>64</v>
      </c>
      <c r="J2226" s="34">
        <v>71</v>
      </c>
      <c r="K2226" s="34">
        <v>69</v>
      </c>
      <c r="L2226" s="34">
        <v>33</v>
      </c>
      <c r="M2226" s="34">
        <v>45</v>
      </c>
      <c r="N2226" s="34">
        <v>53</v>
      </c>
      <c r="O2226" s="34">
        <v>55</v>
      </c>
      <c r="P2226" s="34">
        <v>51</v>
      </c>
      <c r="Q2226" s="34">
        <v>84</v>
      </c>
      <c r="R2226" s="34">
        <v>75</v>
      </c>
      <c r="S2226" s="34">
        <v>95</v>
      </c>
      <c r="T2226" s="34">
        <v>45</v>
      </c>
      <c r="U2226" s="34">
        <v>69</v>
      </c>
      <c r="V2226" s="34">
        <v>54</v>
      </c>
      <c r="W2226" s="34">
        <v>75</v>
      </c>
      <c r="X2226" s="34">
        <v>76</v>
      </c>
      <c r="Y2226" s="34">
        <v>63</v>
      </c>
      <c r="Z2226" s="34">
        <v>61</v>
      </c>
      <c r="AA2226" s="34">
        <v>98</v>
      </c>
      <c r="AB2226" s="34">
        <v>63</v>
      </c>
      <c r="AC2226" s="34">
        <v>101</v>
      </c>
    </row>
    <row r="2227" spans="1:29" x14ac:dyDescent="0.2">
      <c r="A2227" s="34" t="s">
        <v>62720</v>
      </c>
      <c r="B2227" s="34">
        <v>28</v>
      </c>
      <c r="C2227" s="34">
        <v>22</v>
      </c>
      <c r="D2227" s="34">
        <v>15</v>
      </c>
      <c r="E2227" s="34">
        <v>10</v>
      </c>
      <c r="F2227" s="34">
        <v>20</v>
      </c>
      <c r="G2227" s="34">
        <v>10</v>
      </c>
      <c r="H2227" s="34">
        <v>5</v>
      </c>
      <c r="I2227" s="34">
        <v>10</v>
      </c>
      <c r="J2227" s="34">
        <v>13</v>
      </c>
      <c r="K2227" s="34">
        <v>11</v>
      </c>
      <c r="L2227" s="34">
        <v>14</v>
      </c>
      <c r="M2227" s="34">
        <v>12</v>
      </c>
      <c r="N2227" s="34">
        <v>27</v>
      </c>
      <c r="O2227" s="34">
        <v>6</v>
      </c>
      <c r="P2227" s="34">
        <v>8</v>
      </c>
      <c r="Q2227" s="34">
        <v>16</v>
      </c>
      <c r="R2227" s="34">
        <v>20</v>
      </c>
      <c r="S2227" s="34">
        <v>15</v>
      </c>
      <c r="T2227" s="34">
        <v>11</v>
      </c>
      <c r="U2227" s="34">
        <v>17</v>
      </c>
      <c r="V2227" s="34">
        <v>27</v>
      </c>
      <c r="W2227" s="34">
        <v>27</v>
      </c>
      <c r="X2227" s="34">
        <v>22</v>
      </c>
      <c r="Y2227" s="34">
        <v>27</v>
      </c>
      <c r="Z2227" s="34">
        <v>36</v>
      </c>
      <c r="AA2227" s="34">
        <v>14</v>
      </c>
      <c r="AB2227" s="34">
        <v>26</v>
      </c>
      <c r="AC2227" s="34">
        <v>18</v>
      </c>
    </row>
    <row r="2228" spans="1:29" x14ac:dyDescent="0.2">
      <c r="A2228" s="34" t="s">
        <v>62721</v>
      </c>
      <c r="B2228" s="34">
        <v>12</v>
      </c>
      <c r="C2228" s="34">
        <v>12</v>
      </c>
      <c r="D2228" s="34">
        <v>24</v>
      </c>
      <c r="E2228" s="34">
        <v>8</v>
      </c>
      <c r="F2228" s="34">
        <v>8</v>
      </c>
      <c r="G2228" s="34">
        <v>8</v>
      </c>
      <c r="H2228" s="34">
        <v>20</v>
      </c>
      <c r="I2228" s="34">
        <v>10</v>
      </c>
      <c r="J2228" s="34">
        <v>15</v>
      </c>
      <c r="K2228" s="34">
        <v>13</v>
      </c>
      <c r="L2228" s="34">
        <v>11</v>
      </c>
      <c r="M2228" s="34">
        <v>12</v>
      </c>
      <c r="N2228" s="34">
        <v>8</v>
      </c>
      <c r="O2228" s="34">
        <v>12</v>
      </c>
      <c r="P2228" s="34">
        <v>14</v>
      </c>
      <c r="Q2228" s="34">
        <v>26</v>
      </c>
      <c r="R2228" s="34">
        <v>11</v>
      </c>
      <c r="S2228" s="34">
        <v>20</v>
      </c>
      <c r="T2228" s="34">
        <v>10</v>
      </c>
      <c r="U2228" s="34">
        <v>12</v>
      </c>
      <c r="V2228" s="34">
        <v>14</v>
      </c>
      <c r="W2228" s="34">
        <v>13</v>
      </c>
      <c r="X2228" s="34">
        <v>21</v>
      </c>
      <c r="Y2228" s="34">
        <v>16</v>
      </c>
      <c r="Z2228" s="34">
        <v>17</v>
      </c>
      <c r="AA2228" s="34">
        <v>10</v>
      </c>
      <c r="AB2228" s="34">
        <v>10</v>
      </c>
      <c r="AC2228" s="34">
        <v>6</v>
      </c>
    </row>
    <row r="2229" spans="1:29" x14ac:dyDescent="0.2">
      <c r="A2229" s="34" t="s">
        <v>62722</v>
      </c>
      <c r="B2229" s="34">
        <v>27</v>
      </c>
      <c r="C2229" s="34">
        <v>58</v>
      </c>
      <c r="D2229" s="34">
        <v>50</v>
      </c>
      <c r="E2229" s="34">
        <v>63</v>
      </c>
      <c r="F2229" s="34">
        <v>63</v>
      </c>
      <c r="G2229" s="34">
        <v>34</v>
      </c>
      <c r="H2229" s="34">
        <v>96</v>
      </c>
      <c r="I2229" s="34">
        <v>37</v>
      </c>
      <c r="J2229" s="34">
        <v>62</v>
      </c>
      <c r="K2229" s="34">
        <v>51</v>
      </c>
      <c r="L2229" s="34">
        <v>57</v>
      </c>
      <c r="M2229" s="34">
        <v>32</v>
      </c>
      <c r="N2229" s="34">
        <v>35</v>
      </c>
      <c r="O2229" s="34">
        <v>60</v>
      </c>
      <c r="P2229" s="34">
        <v>52</v>
      </c>
      <c r="Q2229" s="34">
        <v>72</v>
      </c>
      <c r="R2229" s="34">
        <v>56</v>
      </c>
      <c r="S2229" s="34">
        <v>59</v>
      </c>
      <c r="T2229" s="34">
        <v>51</v>
      </c>
      <c r="U2229" s="34">
        <v>54</v>
      </c>
      <c r="V2229" s="34">
        <v>56</v>
      </c>
      <c r="W2229" s="34">
        <v>52</v>
      </c>
      <c r="X2229" s="34">
        <v>62</v>
      </c>
      <c r="Y2229" s="34">
        <v>34</v>
      </c>
      <c r="Z2229" s="34">
        <v>58</v>
      </c>
      <c r="AA2229" s="34">
        <v>71</v>
      </c>
      <c r="AB2229" s="34">
        <v>111</v>
      </c>
      <c r="AC2229" s="34">
        <v>89</v>
      </c>
    </row>
    <row r="2230" spans="1:29" x14ac:dyDescent="0.2">
      <c r="A2230" s="34" t="s">
        <v>62723</v>
      </c>
      <c r="B2230" s="34">
        <v>10</v>
      </c>
      <c r="C2230" s="34">
        <v>9</v>
      </c>
      <c r="D2230" s="34">
        <v>15</v>
      </c>
      <c r="E2230" s="34">
        <v>6</v>
      </c>
      <c r="F2230" s="34">
        <v>10</v>
      </c>
      <c r="G2230" s="34">
        <v>9</v>
      </c>
      <c r="H2230" s="34">
        <v>16</v>
      </c>
      <c r="I2230" s="34">
        <v>12</v>
      </c>
      <c r="J2230" s="34">
        <v>13</v>
      </c>
      <c r="K2230" s="34">
        <v>15</v>
      </c>
      <c r="L2230" s="34">
        <v>14</v>
      </c>
      <c r="M2230" s="34">
        <v>6</v>
      </c>
      <c r="N2230" s="34">
        <v>7</v>
      </c>
      <c r="O2230" s="34">
        <v>8</v>
      </c>
      <c r="P2230" s="34">
        <v>15</v>
      </c>
      <c r="Q2230" s="34">
        <v>6</v>
      </c>
      <c r="R2230" s="34">
        <v>7</v>
      </c>
      <c r="S2230" s="34">
        <v>10</v>
      </c>
      <c r="T2230" s="34">
        <v>8</v>
      </c>
      <c r="U2230" s="34">
        <v>9</v>
      </c>
      <c r="V2230" s="34">
        <v>1</v>
      </c>
      <c r="W2230" s="34">
        <v>26</v>
      </c>
      <c r="X2230" s="34">
        <v>13</v>
      </c>
      <c r="Y2230" s="34">
        <v>20</v>
      </c>
      <c r="Z2230" s="34">
        <v>13</v>
      </c>
      <c r="AA2230" s="34">
        <v>9</v>
      </c>
      <c r="AB2230" s="34">
        <v>19</v>
      </c>
      <c r="AC2230" s="34">
        <v>20</v>
      </c>
    </row>
    <row r="2231" spans="1:29" x14ac:dyDescent="0.2">
      <c r="A2231" s="34" t="s">
        <v>62724</v>
      </c>
      <c r="B2231" s="34">
        <v>41</v>
      </c>
      <c r="C2231" s="34">
        <v>64</v>
      </c>
      <c r="D2231" s="34">
        <v>71</v>
      </c>
      <c r="E2231" s="34">
        <v>53</v>
      </c>
      <c r="F2231" s="34">
        <v>69</v>
      </c>
      <c r="G2231" s="34">
        <v>59</v>
      </c>
      <c r="H2231" s="34">
        <v>81</v>
      </c>
      <c r="I2231" s="34">
        <v>53</v>
      </c>
      <c r="J2231" s="34">
        <v>82</v>
      </c>
      <c r="K2231" s="34">
        <v>56</v>
      </c>
      <c r="L2231" s="34">
        <v>59</v>
      </c>
      <c r="M2231" s="34">
        <v>42</v>
      </c>
      <c r="N2231" s="34">
        <v>72</v>
      </c>
      <c r="O2231" s="34">
        <v>46</v>
      </c>
      <c r="P2231" s="34">
        <v>85</v>
      </c>
      <c r="Q2231" s="34">
        <v>102</v>
      </c>
      <c r="R2231" s="34">
        <v>89</v>
      </c>
      <c r="S2231" s="34">
        <v>72</v>
      </c>
      <c r="T2231" s="34">
        <v>80</v>
      </c>
      <c r="U2231" s="34">
        <v>70</v>
      </c>
      <c r="V2231" s="34">
        <v>94</v>
      </c>
      <c r="W2231" s="34">
        <v>61</v>
      </c>
      <c r="X2231" s="34">
        <v>102</v>
      </c>
      <c r="Y2231" s="34">
        <v>82</v>
      </c>
      <c r="Z2231" s="34">
        <v>70</v>
      </c>
      <c r="AA2231" s="34">
        <v>57</v>
      </c>
      <c r="AB2231" s="34">
        <v>86</v>
      </c>
      <c r="AC2231" s="34">
        <v>94</v>
      </c>
    </row>
    <row r="2232" spans="1:29" x14ac:dyDescent="0.2">
      <c r="A2232" s="34" t="s">
        <v>62725</v>
      </c>
      <c r="B2232" s="34">
        <v>39</v>
      </c>
      <c r="C2232" s="34">
        <v>29</v>
      </c>
      <c r="D2232" s="34">
        <v>70</v>
      </c>
      <c r="E2232" s="34">
        <v>44</v>
      </c>
      <c r="F2232" s="34">
        <v>53</v>
      </c>
      <c r="G2232" s="34">
        <v>34</v>
      </c>
      <c r="H2232" s="34">
        <v>39</v>
      </c>
      <c r="I2232" s="34">
        <v>35</v>
      </c>
      <c r="J2232" s="34">
        <v>34</v>
      </c>
      <c r="K2232" s="34">
        <v>40</v>
      </c>
      <c r="L2232" s="34">
        <v>35</v>
      </c>
      <c r="M2232" s="34">
        <v>40</v>
      </c>
      <c r="N2232" s="34">
        <v>48</v>
      </c>
      <c r="O2232" s="34">
        <v>37</v>
      </c>
      <c r="P2232" s="34">
        <v>27</v>
      </c>
      <c r="Q2232" s="34">
        <v>58</v>
      </c>
      <c r="R2232" s="34">
        <v>46</v>
      </c>
      <c r="S2232" s="34">
        <v>35</v>
      </c>
      <c r="T2232" s="34">
        <v>43</v>
      </c>
      <c r="U2232" s="34">
        <v>44</v>
      </c>
      <c r="V2232" s="34">
        <v>38</v>
      </c>
      <c r="W2232" s="34">
        <v>41</v>
      </c>
      <c r="X2232" s="34">
        <v>58</v>
      </c>
      <c r="Y2232" s="34">
        <v>36</v>
      </c>
      <c r="Z2232" s="34">
        <v>62</v>
      </c>
      <c r="AA2232" s="34">
        <v>64</v>
      </c>
      <c r="AB2232" s="34">
        <v>66</v>
      </c>
      <c r="AC2232" s="34">
        <v>44</v>
      </c>
    </row>
    <row r="2233" spans="1:29" x14ac:dyDescent="0.2">
      <c r="A2233" s="34" t="s">
        <v>62726</v>
      </c>
      <c r="B2233" s="34">
        <v>3</v>
      </c>
      <c r="C2233" s="34">
        <v>7</v>
      </c>
      <c r="D2233" s="34">
        <v>6</v>
      </c>
      <c r="E2233" s="34">
        <v>5</v>
      </c>
      <c r="F2233" s="34">
        <v>6</v>
      </c>
      <c r="G2233" s="34">
        <v>3</v>
      </c>
      <c r="H2233" s="34">
        <v>2</v>
      </c>
      <c r="I2233" s="34">
        <v>2</v>
      </c>
      <c r="J2233" s="34">
        <v>8</v>
      </c>
      <c r="K2233" s="34">
        <v>5</v>
      </c>
      <c r="L2233" s="34">
        <v>3</v>
      </c>
      <c r="M2233" s="34">
        <v>4</v>
      </c>
      <c r="N2233" s="34">
        <v>8</v>
      </c>
      <c r="O2233" s="34">
        <v>3</v>
      </c>
      <c r="P2233" s="34">
        <v>2</v>
      </c>
      <c r="Q2233" s="34">
        <v>0</v>
      </c>
      <c r="R2233" s="34">
        <v>7</v>
      </c>
      <c r="S2233" s="34">
        <v>2</v>
      </c>
      <c r="T2233" s="34">
        <v>3</v>
      </c>
      <c r="U2233" s="34">
        <v>3</v>
      </c>
      <c r="V2233" s="34">
        <v>7</v>
      </c>
      <c r="W2233" s="34">
        <v>9</v>
      </c>
      <c r="X2233" s="34">
        <v>6</v>
      </c>
      <c r="Y2233" s="34">
        <v>2</v>
      </c>
      <c r="Z2233" s="34">
        <v>9</v>
      </c>
      <c r="AA2233" s="34">
        <v>4</v>
      </c>
      <c r="AB2233" s="34">
        <v>1</v>
      </c>
      <c r="AC2233" s="34">
        <v>3</v>
      </c>
    </row>
    <row r="2234" spans="1:29" x14ac:dyDescent="0.2">
      <c r="A2234" s="34" t="s">
        <v>62727</v>
      </c>
      <c r="B2234" s="34">
        <v>19</v>
      </c>
      <c r="C2234" s="34">
        <v>65</v>
      </c>
      <c r="D2234" s="34">
        <v>17</v>
      </c>
      <c r="E2234" s="34">
        <v>93</v>
      </c>
      <c r="F2234" s="34">
        <v>18</v>
      </c>
      <c r="G2234" s="34">
        <v>78</v>
      </c>
      <c r="H2234" s="34">
        <v>6</v>
      </c>
      <c r="I2234" s="34">
        <v>82</v>
      </c>
      <c r="J2234" s="34">
        <v>13</v>
      </c>
      <c r="K2234" s="34">
        <v>110</v>
      </c>
      <c r="L2234" s="34">
        <v>14</v>
      </c>
      <c r="M2234" s="34">
        <v>66</v>
      </c>
      <c r="N2234" s="34">
        <v>24</v>
      </c>
      <c r="O2234" s="34">
        <v>70</v>
      </c>
      <c r="P2234" s="34">
        <v>28</v>
      </c>
      <c r="Q2234" s="34">
        <v>91</v>
      </c>
      <c r="R2234" s="34">
        <v>11</v>
      </c>
      <c r="S2234" s="34">
        <v>78</v>
      </c>
      <c r="T2234" s="34">
        <v>7</v>
      </c>
      <c r="U2234" s="34">
        <v>84</v>
      </c>
      <c r="V2234" s="34">
        <v>22</v>
      </c>
      <c r="W2234" s="34">
        <v>82</v>
      </c>
      <c r="X2234" s="34">
        <v>18</v>
      </c>
      <c r="Y2234" s="34">
        <v>81</v>
      </c>
      <c r="Z2234" s="34">
        <v>25</v>
      </c>
      <c r="AA2234" s="34">
        <v>75</v>
      </c>
      <c r="AB2234" s="34">
        <v>22</v>
      </c>
      <c r="AC2234" s="34">
        <v>131</v>
      </c>
    </row>
    <row r="2235" spans="1:29" x14ac:dyDescent="0.2">
      <c r="A2235" s="34" t="s">
        <v>62728</v>
      </c>
      <c r="B2235" s="34">
        <v>20</v>
      </c>
      <c r="C2235" s="34">
        <v>8</v>
      </c>
      <c r="D2235" s="34">
        <v>13</v>
      </c>
      <c r="E2235" s="34">
        <v>25</v>
      </c>
      <c r="F2235" s="34">
        <v>17</v>
      </c>
      <c r="G2235" s="34">
        <v>7</v>
      </c>
      <c r="H2235" s="34">
        <v>12</v>
      </c>
      <c r="I2235" s="34">
        <v>5</v>
      </c>
      <c r="J2235" s="34">
        <v>29</v>
      </c>
      <c r="K2235" s="34">
        <v>22</v>
      </c>
      <c r="L2235" s="34">
        <v>25</v>
      </c>
      <c r="M2235" s="34">
        <v>8</v>
      </c>
      <c r="N2235" s="34">
        <v>11</v>
      </c>
      <c r="O2235" s="34">
        <v>12</v>
      </c>
      <c r="P2235" s="34">
        <v>24</v>
      </c>
      <c r="Q2235" s="34">
        <v>9</v>
      </c>
      <c r="R2235" s="34">
        <v>21</v>
      </c>
      <c r="S2235" s="34">
        <v>15</v>
      </c>
      <c r="T2235" s="34">
        <v>22</v>
      </c>
      <c r="U2235" s="34">
        <v>7</v>
      </c>
      <c r="V2235" s="34">
        <v>26</v>
      </c>
      <c r="W2235" s="34">
        <v>14</v>
      </c>
      <c r="X2235" s="34">
        <v>18</v>
      </c>
      <c r="Y2235" s="34">
        <v>26</v>
      </c>
      <c r="Z2235" s="34">
        <v>6</v>
      </c>
      <c r="AA2235" s="34">
        <v>8</v>
      </c>
      <c r="AB2235" s="34">
        <v>16</v>
      </c>
      <c r="AC2235" s="34">
        <v>27</v>
      </c>
    </row>
    <row r="2236" spans="1:29" x14ac:dyDescent="0.2">
      <c r="A2236" s="34" t="s">
        <v>62729</v>
      </c>
      <c r="B2236" s="34">
        <v>40</v>
      </c>
      <c r="C2236" s="34">
        <v>21</v>
      </c>
      <c r="D2236" s="34">
        <v>28</v>
      </c>
      <c r="E2236" s="34">
        <v>24</v>
      </c>
      <c r="F2236" s="34">
        <v>31</v>
      </c>
      <c r="G2236" s="34">
        <v>23</v>
      </c>
      <c r="H2236" s="34">
        <v>35</v>
      </c>
      <c r="I2236" s="34">
        <v>30</v>
      </c>
      <c r="J2236" s="34">
        <v>38</v>
      </c>
      <c r="K2236" s="34">
        <v>26</v>
      </c>
      <c r="L2236" s="34">
        <v>42</v>
      </c>
      <c r="M2236" s="34">
        <v>24</v>
      </c>
      <c r="N2236" s="34">
        <v>18</v>
      </c>
      <c r="O2236" s="34">
        <v>22</v>
      </c>
      <c r="P2236" s="34">
        <v>43</v>
      </c>
      <c r="Q2236" s="34">
        <v>37</v>
      </c>
      <c r="R2236" s="34">
        <v>43</v>
      </c>
      <c r="S2236" s="34">
        <v>32</v>
      </c>
      <c r="T2236" s="34">
        <v>31</v>
      </c>
      <c r="U2236" s="34">
        <v>47</v>
      </c>
      <c r="V2236" s="34">
        <v>37</v>
      </c>
      <c r="W2236" s="34">
        <v>43</v>
      </c>
      <c r="X2236" s="34">
        <v>57</v>
      </c>
      <c r="Y2236" s="34">
        <v>32</v>
      </c>
      <c r="Z2236" s="34">
        <v>33</v>
      </c>
      <c r="AA2236" s="34">
        <v>23</v>
      </c>
      <c r="AB2236" s="34">
        <v>45</v>
      </c>
      <c r="AC2236" s="34">
        <v>38</v>
      </c>
    </row>
    <row r="2237" spans="1:29" x14ac:dyDescent="0.2">
      <c r="A2237" s="34" t="s">
        <v>62730</v>
      </c>
      <c r="B2237" s="34">
        <v>28</v>
      </c>
      <c r="C2237" s="34">
        <v>25</v>
      </c>
      <c r="D2237" s="34">
        <v>23</v>
      </c>
      <c r="E2237" s="34">
        <v>16</v>
      </c>
      <c r="F2237" s="34">
        <v>24</v>
      </c>
      <c r="G2237" s="34">
        <v>16</v>
      </c>
      <c r="H2237" s="34">
        <v>28</v>
      </c>
      <c r="I2237" s="34">
        <v>19</v>
      </c>
      <c r="J2237" s="34">
        <v>29</v>
      </c>
      <c r="K2237" s="34">
        <v>7</v>
      </c>
      <c r="L2237" s="34">
        <v>20</v>
      </c>
      <c r="M2237" s="34">
        <v>12</v>
      </c>
      <c r="N2237" s="34">
        <v>18</v>
      </c>
      <c r="O2237" s="34">
        <v>6</v>
      </c>
      <c r="P2237" s="34">
        <v>12</v>
      </c>
      <c r="Q2237" s="34">
        <v>31</v>
      </c>
      <c r="R2237" s="34">
        <v>21</v>
      </c>
      <c r="S2237" s="34">
        <v>9</v>
      </c>
      <c r="T2237" s="34">
        <v>20</v>
      </c>
      <c r="U2237" s="34">
        <v>20</v>
      </c>
      <c r="V2237" s="34">
        <v>20</v>
      </c>
      <c r="W2237" s="34">
        <v>36</v>
      </c>
      <c r="X2237" s="34">
        <v>35</v>
      </c>
      <c r="Y2237" s="34">
        <v>32</v>
      </c>
      <c r="Z2237" s="34">
        <v>38</v>
      </c>
      <c r="AA2237" s="34">
        <v>20</v>
      </c>
      <c r="AB2237" s="34">
        <v>28</v>
      </c>
      <c r="AC2237" s="34">
        <v>24</v>
      </c>
    </row>
    <row r="2238" spans="1:29" x14ac:dyDescent="0.2">
      <c r="A2238" s="34" t="s">
        <v>62731</v>
      </c>
      <c r="B2238" s="34">
        <v>37</v>
      </c>
      <c r="C2238" s="34">
        <v>14</v>
      </c>
      <c r="D2238" s="34">
        <v>18</v>
      </c>
      <c r="E2238" s="34">
        <v>4</v>
      </c>
      <c r="F2238" s="34">
        <v>20</v>
      </c>
      <c r="G2238" s="34">
        <v>13</v>
      </c>
      <c r="H2238" s="34">
        <v>18</v>
      </c>
      <c r="I2238" s="34">
        <v>3</v>
      </c>
      <c r="J2238" s="34">
        <v>17</v>
      </c>
      <c r="K2238" s="34">
        <v>17</v>
      </c>
      <c r="L2238" s="34">
        <v>18</v>
      </c>
      <c r="M2238" s="34">
        <v>11</v>
      </c>
      <c r="N2238" s="34">
        <v>10</v>
      </c>
      <c r="O2238" s="34">
        <v>16</v>
      </c>
      <c r="P2238" s="34">
        <v>10</v>
      </c>
      <c r="Q2238" s="34">
        <v>11</v>
      </c>
      <c r="R2238" s="34">
        <v>20</v>
      </c>
      <c r="S2238" s="34">
        <v>14</v>
      </c>
      <c r="T2238" s="34">
        <v>12</v>
      </c>
      <c r="U2238" s="34">
        <v>10</v>
      </c>
      <c r="V2238" s="34">
        <v>19</v>
      </c>
      <c r="W2238" s="34">
        <v>20</v>
      </c>
      <c r="X2238" s="34">
        <v>23</v>
      </c>
      <c r="Y2238" s="34">
        <v>19</v>
      </c>
      <c r="Z2238" s="34">
        <v>9</v>
      </c>
      <c r="AA2238" s="34">
        <v>22</v>
      </c>
      <c r="AB2238" s="34">
        <v>31</v>
      </c>
      <c r="AC2238" s="34">
        <v>16</v>
      </c>
    </row>
    <row r="2239" spans="1:29" x14ac:dyDescent="0.2">
      <c r="A2239" s="34" t="s">
        <v>62732</v>
      </c>
      <c r="B2239" s="34">
        <v>32</v>
      </c>
      <c r="C2239" s="34">
        <v>28</v>
      </c>
      <c r="D2239" s="34">
        <v>69</v>
      </c>
      <c r="E2239" s="34">
        <v>41</v>
      </c>
      <c r="F2239" s="34">
        <v>54</v>
      </c>
      <c r="G2239" s="34">
        <v>38</v>
      </c>
      <c r="H2239" s="34">
        <v>48</v>
      </c>
      <c r="I2239" s="34">
        <v>39</v>
      </c>
      <c r="J2239" s="34">
        <v>47</v>
      </c>
      <c r="K2239" s="34">
        <v>34</v>
      </c>
      <c r="L2239" s="34">
        <v>54</v>
      </c>
      <c r="M2239" s="34">
        <v>67</v>
      </c>
      <c r="N2239" s="34">
        <v>24</v>
      </c>
      <c r="O2239" s="34">
        <v>44</v>
      </c>
      <c r="P2239" s="34">
        <v>72</v>
      </c>
      <c r="Q2239" s="34">
        <v>63</v>
      </c>
      <c r="R2239" s="34">
        <v>70</v>
      </c>
      <c r="S2239" s="34">
        <v>63</v>
      </c>
      <c r="T2239" s="34">
        <v>52</v>
      </c>
      <c r="U2239" s="34">
        <v>59</v>
      </c>
      <c r="V2239" s="34">
        <v>59</v>
      </c>
      <c r="W2239" s="34">
        <v>84</v>
      </c>
      <c r="X2239" s="34">
        <v>82</v>
      </c>
      <c r="Y2239" s="34">
        <v>72</v>
      </c>
      <c r="Z2239" s="34">
        <v>52</v>
      </c>
      <c r="AA2239" s="34">
        <v>66</v>
      </c>
      <c r="AB2239" s="34">
        <v>55</v>
      </c>
      <c r="AC2239" s="34">
        <v>77</v>
      </c>
    </row>
    <row r="2240" spans="1:29" x14ac:dyDescent="0.2">
      <c r="A2240" s="34" t="s">
        <v>62733</v>
      </c>
      <c r="B2240" s="34">
        <v>16</v>
      </c>
      <c r="C2240" s="34">
        <v>12</v>
      </c>
      <c r="D2240" s="34">
        <v>14</v>
      </c>
      <c r="E2240" s="34">
        <v>9</v>
      </c>
      <c r="F2240" s="34">
        <v>11</v>
      </c>
      <c r="G2240" s="34">
        <v>8</v>
      </c>
      <c r="H2240" s="34">
        <v>4</v>
      </c>
      <c r="I2240" s="34">
        <v>11</v>
      </c>
      <c r="J2240" s="34">
        <v>5</v>
      </c>
      <c r="K2240" s="34">
        <v>9</v>
      </c>
      <c r="L2240" s="34">
        <v>8</v>
      </c>
      <c r="M2240" s="34">
        <v>9</v>
      </c>
      <c r="N2240" s="34">
        <v>14</v>
      </c>
      <c r="O2240" s="34">
        <v>13</v>
      </c>
      <c r="P2240" s="34">
        <v>6</v>
      </c>
      <c r="Q2240" s="34">
        <v>35</v>
      </c>
      <c r="R2240" s="34">
        <v>23</v>
      </c>
      <c r="S2240" s="34">
        <v>11</v>
      </c>
      <c r="T2240" s="34">
        <v>11</v>
      </c>
      <c r="U2240" s="34">
        <v>11</v>
      </c>
      <c r="V2240" s="34">
        <v>29</v>
      </c>
      <c r="W2240" s="34">
        <v>18</v>
      </c>
      <c r="X2240" s="34">
        <v>19</v>
      </c>
      <c r="Y2240" s="34">
        <v>13</v>
      </c>
      <c r="Z2240" s="34">
        <v>13</v>
      </c>
      <c r="AA2240" s="34">
        <v>5</v>
      </c>
      <c r="AB2240" s="34">
        <v>5</v>
      </c>
      <c r="AC2240" s="34">
        <v>6</v>
      </c>
    </row>
    <row r="2241" spans="1:29" x14ac:dyDescent="0.2">
      <c r="A2241" s="34" t="s">
        <v>62734</v>
      </c>
      <c r="B2241" s="34">
        <v>16</v>
      </c>
      <c r="C2241" s="34">
        <v>18</v>
      </c>
      <c r="D2241" s="34">
        <v>18</v>
      </c>
      <c r="E2241" s="34">
        <v>29</v>
      </c>
      <c r="F2241" s="34">
        <v>11</v>
      </c>
      <c r="G2241" s="34">
        <v>50</v>
      </c>
      <c r="H2241" s="34">
        <v>4</v>
      </c>
      <c r="I2241" s="34">
        <v>41</v>
      </c>
      <c r="J2241" s="34">
        <v>3</v>
      </c>
      <c r="K2241" s="34">
        <v>33</v>
      </c>
      <c r="L2241" s="34">
        <v>14</v>
      </c>
      <c r="M2241" s="34">
        <v>24</v>
      </c>
      <c r="N2241" s="34">
        <v>8</v>
      </c>
      <c r="O2241" s="34">
        <v>25</v>
      </c>
      <c r="P2241" s="34">
        <v>13</v>
      </c>
      <c r="Q2241" s="34">
        <v>66</v>
      </c>
      <c r="R2241" s="34">
        <v>15</v>
      </c>
      <c r="S2241" s="34">
        <v>26</v>
      </c>
      <c r="T2241" s="34">
        <v>21</v>
      </c>
      <c r="U2241" s="34">
        <v>47</v>
      </c>
      <c r="V2241" s="34">
        <v>12</v>
      </c>
      <c r="W2241" s="34">
        <v>22</v>
      </c>
      <c r="X2241" s="34">
        <v>16</v>
      </c>
      <c r="Y2241" s="34">
        <v>49</v>
      </c>
      <c r="Z2241" s="34">
        <v>9</v>
      </c>
      <c r="AA2241" s="34">
        <v>29</v>
      </c>
      <c r="AB2241" s="34">
        <v>18</v>
      </c>
      <c r="AC2241" s="34">
        <v>39</v>
      </c>
    </row>
    <row r="2242" spans="1:29" x14ac:dyDescent="0.2">
      <c r="A2242" s="34" t="s">
        <v>62735</v>
      </c>
      <c r="B2242" s="34">
        <v>27</v>
      </c>
      <c r="C2242" s="34">
        <v>9</v>
      </c>
      <c r="D2242" s="34">
        <v>13</v>
      </c>
      <c r="E2242" s="34">
        <v>5</v>
      </c>
      <c r="F2242" s="34">
        <v>9</v>
      </c>
      <c r="G2242" s="34">
        <v>13</v>
      </c>
      <c r="H2242" s="34">
        <v>22</v>
      </c>
      <c r="I2242" s="34">
        <v>13</v>
      </c>
      <c r="J2242" s="34">
        <v>16</v>
      </c>
      <c r="K2242" s="34">
        <v>13</v>
      </c>
      <c r="L2242" s="34">
        <v>10</v>
      </c>
      <c r="M2242" s="34">
        <v>12</v>
      </c>
      <c r="N2242" s="34">
        <v>13</v>
      </c>
      <c r="O2242" s="34">
        <v>9</v>
      </c>
      <c r="P2242" s="34">
        <v>15</v>
      </c>
      <c r="Q2242" s="34">
        <v>12</v>
      </c>
      <c r="R2242" s="34">
        <v>12</v>
      </c>
      <c r="S2242" s="34">
        <v>25</v>
      </c>
      <c r="T2242" s="34">
        <v>24</v>
      </c>
      <c r="U2242" s="34">
        <v>20</v>
      </c>
      <c r="V2242" s="34">
        <v>25</v>
      </c>
      <c r="W2242" s="34">
        <v>37</v>
      </c>
      <c r="X2242" s="34">
        <v>25</v>
      </c>
      <c r="Y2242" s="34">
        <v>24</v>
      </c>
      <c r="Z2242" s="34">
        <v>14</v>
      </c>
      <c r="AA2242" s="34">
        <v>8</v>
      </c>
      <c r="AB2242" s="34">
        <v>34</v>
      </c>
      <c r="AC2242" s="34">
        <v>33</v>
      </c>
    </row>
    <row r="2243" spans="1:29" x14ac:dyDescent="0.2">
      <c r="A2243" s="34" t="s">
        <v>62736</v>
      </c>
      <c r="B2243" s="34">
        <v>14</v>
      </c>
      <c r="C2243" s="34">
        <v>29</v>
      </c>
      <c r="D2243" s="34">
        <v>31</v>
      </c>
      <c r="E2243" s="34">
        <v>23</v>
      </c>
      <c r="F2243" s="34">
        <v>44</v>
      </c>
      <c r="G2243" s="34">
        <v>31</v>
      </c>
      <c r="H2243" s="34">
        <v>41</v>
      </c>
      <c r="I2243" s="34">
        <v>32</v>
      </c>
      <c r="J2243" s="34">
        <v>34</v>
      </c>
      <c r="K2243" s="34">
        <v>43</v>
      </c>
      <c r="L2243" s="34">
        <v>25</v>
      </c>
      <c r="M2243" s="34">
        <v>23</v>
      </c>
      <c r="N2243" s="34">
        <v>18</v>
      </c>
      <c r="O2243" s="34">
        <v>25</v>
      </c>
      <c r="P2243" s="34">
        <v>39</v>
      </c>
      <c r="Q2243" s="34">
        <v>42</v>
      </c>
      <c r="R2243" s="34">
        <v>56</v>
      </c>
      <c r="S2243" s="34">
        <v>43</v>
      </c>
      <c r="T2243" s="34">
        <v>45</v>
      </c>
      <c r="U2243" s="34">
        <v>39</v>
      </c>
      <c r="V2243" s="34">
        <v>47</v>
      </c>
      <c r="W2243" s="34">
        <v>31</v>
      </c>
      <c r="X2243" s="34">
        <v>40</v>
      </c>
      <c r="Y2243" s="34">
        <v>37</v>
      </c>
      <c r="Z2243" s="34">
        <v>39</v>
      </c>
      <c r="AA2243" s="34">
        <v>52</v>
      </c>
      <c r="AB2243" s="34">
        <v>41</v>
      </c>
      <c r="AC2243" s="34">
        <v>35</v>
      </c>
    </row>
    <row r="2244" spans="1:29" x14ac:dyDescent="0.2">
      <c r="A2244" s="34" t="s">
        <v>62737</v>
      </c>
      <c r="B2244" s="34">
        <v>94</v>
      </c>
      <c r="C2244" s="34">
        <v>97</v>
      </c>
      <c r="D2244" s="34">
        <v>158</v>
      </c>
      <c r="E2244" s="34">
        <v>127</v>
      </c>
      <c r="F2244" s="34">
        <v>162</v>
      </c>
      <c r="G2244" s="34">
        <v>92</v>
      </c>
      <c r="H2244" s="34">
        <v>149</v>
      </c>
      <c r="I2244" s="34">
        <v>110</v>
      </c>
      <c r="J2244" s="34">
        <v>128</v>
      </c>
      <c r="K2244" s="34">
        <v>125</v>
      </c>
      <c r="L2244" s="34">
        <v>155</v>
      </c>
      <c r="M2244" s="34">
        <v>87</v>
      </c>
      <c r="N2244" s="34">
        <v>128</v>
      </c>
      <c r="O2244" s="34">
        <v>90</v>
      </c>
      <c r="P2244" s="34">
        <v>165</v>
      </c>
      <c r="Q2244" s="34">
        <v>140</v>
      </c>
      <c r="R2244" s="34">
        <v>230</v>
      </c>
      <c r="S2244" s="34">
        <v>141</v>
      </c>
      <c r="T2244" s="34">
        <v>235</v>
      </c>
      <c r="U2244" s="34">
        <v>128</v>
      </c>
      <c r="V2244" s="34">
        <v>225</v>
      </c>
      <c r="W2244" s="34">
        <v>148</v>
      </c>
      <c r="X2244" s="34">
        <v>179</v>
      </c>
      <c r="Y2244" s="34">
        <v>136</v>
      </c>
      <c r="Z2244" s="34">
        <v>191</v>
      </c>
      <c r="AA2244" s="34">
        <v>153</v>
      </c>
      <c r="AB2244" s="34">
        <v>255</v>
      </c>
      <c r="AC2244" s="34">
        <v>177</v>
      </c>
    </row>
    <row r="2245" spans="1:29" x14ac:dyDescent="0.2">
      <c r="A2245" s="34" t="s">
        <v>62738</v>
      </c>
      <c r="B2245" s="34">
        <v>49</v>
      </c>
      <c r="C2245" s="34">
        <v>82</v>
      </c>
      <c r="D2245" s="34">
        <v>102</v>
      </c>
      <c r="E2245" s="34">
        <v>90</v>
      </c>
      <c r="F2245" s="34">
        <v>96</v>
      </c>
      <c r="G2245" s="34">
        <v>70</v>
      </c>
      <c r="H2245" s="34">
        <v>73</v>
      </c>
      <c r="I2245" s="34">
        <v>66</v>
      </c>
      <c r="J2245" s="34">
        <v>94</v>
      </c>
      <c r="K2245" s="34">
        <v>100</v>
      </c>
      <c r="L2245" s="34">
        <v>80</v>
      </c>
      <c r="M2245" s="34">
        <v>78</v>
      </c>
      <c r="N2245" s="34">
        <v>66</v>
      </c>
      <c r="O2245" s="34">
        <v>58</v>
      </c>
      <c r="P2245" s="34">
        <v>63</v>
      </c>
      <c r="Q2245" s="34">
        <v>110</v>
      </c>
      <c r="R2245" s="34">
        <v>146</v>
      </c>
      <c r="S2245" s="34">
        <v>112</v>
      </c>
      <c r="T2245" s="34">
        <v>137</v>
      </c>
      <c r="U2245" s="34">
        <v>129</v>
      </c>
      <c r="V2245" s="34">
        <v>115</v>
      </c>
      <c r="W2245" s="34">
        <v>168</v>
      </c>
      <c r="X2245" s="34">
        <v>108</v>
      </c>
      <c r="Y2245" s="34">
        <v>109</v>
      </c>
      <c r="Z2245" s="34">
        <v>91</v>
      </c>
      <c r="AA2245" s="34">
        <v>113</v>
      </c>
      <c r="AB2245" s="34">
        <v>101</v>
      </c>
      <c r="AC2245" s="34">
        <v>146</v>
      </c>
    </row>
    <row r="2246" spans="1:29" x14ac:dyDescent="0.2">
      <c r="A2246" s="34" t="s">
        <v>62739</v>
      </c>
      <c r="B2246" s="34">
        <v>34</v>
      </c>
      <c r="C2246" s="34">
        <v>46</v>
      </c>
      <c r="D2246" s="34">
        <v>48</v>
      </c>
      <c r="E2246" s="34">
        <v>35</v>
      </c>
      <c r="F2246" s="34">
        <v>23</v>
      </c>
      <c r="G2246" s="34">
        <v>49</v>
      </c>
      <c r="H2246" s="34">
        <v>31</v>
      </c>
      <c r="I2246" s="34">
        <v>42</v>
      </c>
      <c r="J2246" s="34">
        <v>19</v>
      </c>
      <c r="K2246" s="34">
        <v>46</v>
      </c>
      <c r="L2246" s="34">
        <v>23</v>
      </c>
      <c r="M2246" s="34">
        <v>30</v>
      </c>
      <c r="N2246" s="34">
        <v>17</v>
      </c>
      <c r="O2246" s="34">
        <v>39</v>
      </c>
      <c r="P2246" s="34">
        <v>28</v>
      </c>
      <c r="Q2246" s="34">
        <v>42</v>
      </c>
      <c r="R2246" s="34">
        <v>41</v>
      </c>
      <c r="S2246" s="34">
        <v>27</v>
      </c>
      <c r="T2246" s="34">
        <v>44</v>
      </c>
      <c r="U2246" s="34">
        <v>43</v>
      </c>
      <c r="V2246" s="34">
        <v>23</v>
      </c>
      <c r="W2246" s="34">
        <v>44</v>
      </c>
      <c r="X2246" s="34">
        <v>52</v>
      </c>
      <c r="Y2246" s="34">
        <v>51</v>
      </c>
      <c r="Z2246" s="34">
        <v>40</v>
      </c>
      <c r="AA2246" s="34">
        <v>33</v>
      </c>
      <c r="AB2246" s="34">
        <v>18</v>
      </c>
      <c r="AC2246" s="34">
        <v>44</v>
      </c>
    </row>
    <row r="2247" spans="1:29" x14ac:dyDescent="0.2">
      <c r="A2247" s="34" t="s">
        <v>62740</v>
      </c>
      <c r="B2247" s="34">
        <v>18</v>
      </c>
      <c r="C2247" s="34">
        <v>6</v>
      </c>
      <c r="D2247" s="34">
        <v>9</v>
      </c>
      <c r="E2247" s="34">
        <v>14</v>
      </c>
      <c r="F2247" s="34">
        <v>5</v>
      </c>
      <c r="G2247" s="34">
        <v>2</v>
      </c>
      <c r="H2247" s="34">
        <v>16</v>
      </c>
      <c r="I2247" s="34">
        <v>10</v>
      </c>
      <c r="J2247" s="34">
        <v>9</v>
      </c>
      <c r="K2247" s="34">
        <v>15</v>
      </c>
      <c r="L2247" s="34">
        <v>10</v>
      </c>
      <c r="M2247" s="34">
        <v>19</v>
      </c>
      <c r="N2247" s="34">
        <v>14</v>
      </c>
      <c r="O2247" s="34">
        <v>5</v>
      </c>
      <c r="P2247" s="34">
        <v>16</v>
      </c>
      <c r="Q2247" s="34">
        <v>10</v>
      </c>
      <c r="R2247" s="34">
        <v>29</v>
      </c>
      <c r="S2247" s="34">
        <v>25</v>
      </c>
      <c r="T2247" s="34">
        <v>24</v>
      </c>
      <c r="U2247" s="34">
        <v>8</v>
      </c>
      <c r="V2247" s="34">
        <v>16</v>
      </c>
      <c r="W2247" s="34">
        <v>16</v>
      </c>
      <c r="X2247" s="34">
        <v>18</v>
      </c>
      <c r="Y2247" s="34">
        <v>26</v>
      </c>
      <c r="Z2247" s="34">
        <v>14</v>
      </c>
      <c r="AA2247" s="34">
        <v>5</v>
      </c>
      <c r="AB2247" s="34">
        <v>16</v>
      </c>
      <c r="AC2247" s="34">
        <v>13</v>
      </c>
    </row>
    <row r="2248" spans="1:29" x14ac:dyDescent="0.2">
      <c r="A2248" s="34" t="s">
        <v>62741</v>
      </c>
      <c r="B2248" s="34">
        <v>58</v>
      </c>
      <c r="C2248" s="34">
        <v>45</v>
      </c>
      <c r="D2248" s="34">
        <v>125</v>
      </c>
      <c r="E2248" s="34">
        <v>95</v>
      </c>
      <c r="F2248" s="34">
        <v>85</v>
      </c>
      <c r="G2248" s="34">
        <v>57</v>
      </c>
      <c r="H2248" s="34">
        <v>73</v>
      </c>
      <c r="I2248" s="34">
        <v>45</v>
      </c>
      <c r="J2248" s="34">
        <v>91</v>
      </c>
      <c r="K2248" s="34">
        <v>53</v>
      </c>
      <c r="L2248" s="34">
        <v>72</v>
      </c>
      <c r="M2248" s="34">
        <v>59</v>
      </c>
      <c r="N2248" s="34">
        <v>76</v>
      </c>
      <c r="O2248" s="34">
        <v>37</v>
      </c>
      <c r="P2248" s="34">
        <v>61</v>
      </c>
      <c r="Q2248" s="34">
        <v>63</v>
      </c>
      <c r="R2248" s="34">
        <v>93</v>
      </c>
      <c r="S2248" s="34">
        <v>71</v>
      </c>
      <c r="T2248" s="34">
        <v>71</v>
      </c>
      <c r="U2248" s="34">
        <v>56</v>
      </c>
      <c r="V2248" s="34">
        <v>106</v>
      </c>
      <c r="W2248" s="34">
        <v>40</v>
      </c>
      <c r="X2248" s="34">
        <v>89</v>
      </c>
      <c r="Y2248" s="34">
        <v>29</v>
      </c>
      <c r="Z2248" s="34">
        <v>106</v>
      </c>
      <c r="AA2248" s="34">
        <v>45</v>
      </c>
      <c r="AB2248" s="34">
        <v>81</v>
      </c>
      <c r="AC2248" s="34">
        <v>90</v>
      </c>
    </row>
    <row r="2249" spans="1:29" x14ac:dyDescent="0.2">
      <c r="A2249" s="34" t="s">
        <v>62742</v>
      </c>
      <c r="B2249" s="34">
        <v>22</v>
      </c>
      <c r="C2249" s="34">
        <v>6</v>
      </c>
      <c r="D2249" s="34">
        <v>11</v>
      </c>
      <c r="E2249" s="34">
        <v>2</v>
      </c>
      <c r="F2249" s="34">
        <v>7</v>
      </c>
      <c r="G2249" s="34">
        <v>11</v>
      </c>
      <c r="H2249" s="34">
        <v>14</v>
      </c>
      <c r="I2249" s="34">
        <v>9</v>
      </c>
      <c r="J2249" s="34">
        <v>7</v>
      </c>
      <c r="K2249" s="34">
        <v>3</v>
      </c>
      <c r="L2249" s="34">
        <v>3</v>
      </c>
      <c r="M2249" s="34">
        <v>2</v>
      </c>
      <c r="N2249" s="34">
        <v>8</v>
      </c>
      <c r="O2249" s="34">
        <v>14</v>
      </c>
      <c r="P2249" s="34">
        <v>5</v>
      </c>
      <c r="Q2249" s="34">
        <v>22</v>
      </c>
      <c r="R2249" s="34">
        <v>6</v>
      </c>
      <c r="S2249" s="34">
        <v>14</v>
      </c>
      <c r="T2249" s="34">
        <v>1</v>
      </c>
      <c r="U2249" s="34">
        <v>10</v>
      </c>
      <c r="V2249" s="34">
        <v>3</v>
      </c>
      <c r="W2249" s="34">
        <v>13</v>
      </c>
      <c r="X2249" s="34">
        <v>6</v>
      </c>
      <c r="Y2249" s="34">
        <v>10</v>
      </c>
      <c r="Z2249" s="34">
        <v>5</v>
      </c>
      <c r="AA2249" s="34">
        <v>5</v>
      </c>
      <c r="AB2249" s="34">
        <v>4</v>
      </c>
      <c r="AC2249" s="34">
        <v>20</v>
      </c>
    </row>
    <row r="2250" spans="1:29" x14ac:dyDescent="0.2">
      <c r="A2250" s="34" t="s">
        <v>62743</v>
      </c>
      <c r="B2250" s="34">
        <v>40</v>
      </c>
      <c r="C2250" s="34">
        <v>12</v>
      </c>
      <c r="D2250" s="34">
        <v>68</v>
      </c>
      <c r="E2250" s="34">
        <v>21</v>
      </c>
      <c r="F2250" s="34">
        <v>64</v>
      </c>
      <c r="G2250" s="34">
        <v>29</v>
      </c>
      <c r="H2250" s="34">
        <v>78</v>
      </c>
      <c r="I2250" s="34">
        <v>36</v>
      </c>
      <c r="J2250" s="34">
        <v>48</v>
      </c>
      <c r="K2250" s="34">
        <v>19</v>
      </c>
      <c r="L2250" s="34">
        <v>40</v>
      </c>
      <c r="M2250" s="34">
        <v>30</v>
      </c>
      <c r="N2250" s="34">
        <v>64</v>
      </c>
      <c r="O2250" s="34">
        <v>13</v>
      </c>
      <c r="P2250" s="34">
        <v>41</v>
      </c>
      <c r="Q2250" s="34">
        <v>38</v>
      </c>
      <c r="R2250" s="34">
        <v>52</v>
      </c>
      <c r="S2250" s="34">
        <v>45</v>
      </c>
      <c r="T2250" s="34">
        <v>73</v>
      </c>
      <c r="U2250" s="34">
        <v>20</v>
      </c>
      <c r="V2250" s="34">
        <v>85</v>
      </c>
      <c r="W2250" s="34">
        <v>18</v>
      </c>
      <c r="X2250" s="34">
        <v>112</v>
      </c>
      <c r="Y2250" s="34">
        <v>27</v>
      </c>
      <c r="Z2250" s="34">
        <v>59</v>
      </c>
      <c r="AA2250" s="34">
        <v>24</v>
      </c>
      <c r="AB2250" s="34">
        <v>82</v>
      </c>
      <c r="AC2250" s="34">
        <v>36</v>
      </c>
    </row>
    <row r="2251" spans="1:29" x14ac:dyDescent="0.2">
      <c r="A2251" s="34" t="s">
        <v>62744</v>
      </c>
      <c r="B2251" s="34">
        <v>30</v>
      </c>
      <c r="C2251" s="34">
        <v>10</v>
      </c>
      <c r="D2251" s="34">
        <v>29</v>
      </c>
      <c r="E2251" s="34">
        <v>16</v>
      </c>
      <c r="F2251" s="34">
        <v>14</v>
      </c>
      <c r="G2251" s="34">
        <v>18</v>
      </c>
      <c r="H2251" s="34">
        <v>14</v>
      </c>
      <c r="I2251" s="34">
        <v>15</v>
      </c>
      <c r="J2251" s="34">
        <v>18</v>
      </c>
      <c r="K2251" s="34">
        <v>19</v>
      </c>
      <c r="L2251" s="34">
        <v>6</v>
      </c>
      <c r="M2251" s="34">
        <v>16</v>
      </c>
      <c r="N2251" s="34">
        <v>16</v>
      </c>
      <c r="O2251" s="34">
        <v>22</v>
      </c>
      <c r="P2251" s="34">
        <v>23</v>
      </c>
      <c r="Q2251" s="34">
        <v>24</v>
      </c>
      <c r="R2251" s="34">
        <v>22</v>
      </c>
      <c r="S2251" s="34">
        <v>16</v>
      </c>
      <c r="T2251" s="34">
        <v>18</v>
      </c>
      <c r="U2251" s="34">
        <v>23</v>
      </c>
      <c r="V2251" s="34">
        <v>17</v>
      </c>
      <c r="W2251" s="34">
        <v>16</v>
      </c>
      <c r="X2251" s="34">
        <v>28</v>
      </c>
      <c r="Y2251" s="34">
        <v>20</v>
      </c>
      <c r="Z2251" s="34">
        <v>13</v>
      </c>
      <c r="AA2251" s="34">
        <v>26</v>
      </c>
      <c r="AB2251" s="34">
        <v>25</v>
      </c>
      <c r="AC2251" s="34">
        <v>21</v>
      </c>
    </row>
    <row r="2252" spans="1:29" x14ac:dyDescent="0.2">
      <c r="A2252" s="34" t="s">
        <v>62745</v>
      </c>
      <c r="B2252" s="34">
        <v>16</v>
      </c>
      <c r="C2252" s="34">
        <v>29</v>
      </c>
      <c r="D2252" s="34">
        <v>36</v>
      </c>
      <c r="E2252" s="34">
        <v>24</v>
      </c>
      <c r="F2252" s="34">
        <v>41</v>
      </c>
      <c r="G2252" s="34">
        <v>34</v>
      </c>
      <c r="H2252" s="34">
        <v>21</v>
      </c>
      <c r="I2252" s="34">
        <v>27</v>
      </c>
      <c r="J2252" s="34">
        <v>36</v>
      </c>
      <c r="K2252" s="34">
        <v>45</v>
      </c>
      <c r="L2252" s="34">
        <v>15</v>
      </c>
      <c r="M2252" s="34">
        <v>20</v>
      </c>
      <c r="N2252" s="34">
        <v>15</v>
      </c>
      <c r="O2252" s="34">
        <v>16</v>
      </c>
      <c r="P2252" s="34">
        <v>31</v>
      </c>
      <c r="Q2252" s="34">
        <v>40</v>
      </c>
      <c r="R2252" s="34">
        <v>29</v>
      </c>
      <c r="S2252" s="34">
        <v>37</v>
      </c>
      <c r="T2252" s="34">
        <v>21</v>
      </c>
      <c r="U2252" s="34">
        <v>22</v>
      </c>
      <c r="V2252" s="34">
        <v>42</v>
      </c>
      <c r="W2252" s="34">
        <v>17</v>
      </c>
      <c r="X2252" s="34">
        <v>44</v>
      </c>
      <c r="Y2252" s="34">
        <v>24</v>
      </c>
      <c r="Z2252" s="34">
        <v>18</v>
      </c>
      <c r="AA2252" s="34">
        <v>28</v>
      </c>
      <c r="AB2252" s="34">
        <v>37</v>
      </c>
      <c r="AC2252" s="34">
        <v>51</v>
      </c>
    </row>
    <row r="2253" spans="1:29" x14ac:dyDescent="0.2">
      <c r="A2253" s="34" t="s">
        <v>62746</v>
      </c>
      <c r="B2253" s="34">
        <v>38</v>
      </c>
      <c r="C2253" s="34">
        <v>43</v>
      </c>
      <c r="D2253" s="34">
        <v>18</v>
      </c>
      <c r="E2253" s="34">
        <v>41</v>
      </c>
      <c r="F2253" s="34">
        <v>28</v>
      </c>
      <c r="G2253" s="34">
        <v>42</v>
      </c>
      <c r="H2253" s="34">
        <v>35</v>
      </c>
      <c r="I2253" s="34">
        <v>41</v>
      </c>
      <c r="J2253" s="34">
        <v>27</v>
      </c>
      <c r="K2253" s="34">
        <v>42</v>
      </c>
      <c r="L2253" s="34">
        <v>28</v>
      </c>
      <c r="M2253" s="34">
        <v>24</v>
      </c>
      <c r="N2253" s="34">
        <v>11</v>
      </c>
      <c r="O2253" s="34">
        <v>20</v>
      </c>
      <c r="P2253" s="34">
        <v>15</v>
      </c>
      <c r="Q2253" s="34">
        <v>50</v>
      </c>
      <c r="R2253" s="34">
        <v>52</v>
      </c>
      <c r="S2253" s="34">
        <v>24</v>
      </c>
      <c r="T2253" s="34">
        <v>35</v>
      </c>
      <c r="U2253" s="34">
        <v>50</v>
      </c>
      <c r="V2253" s="34">
        <v>33</v>
      </c>
      <c r="W2253" s="34">
        <v>48</v>
      </c>
      <c r="X2253" s="34">
        <v>28</v>
      </c>
      <c r="Y2253" s="34">
        <v>38</v>
      </c>
      <c r="Z2253" s="34">
        <v>26</v>
      </c>
      <c r="AA2253" s="34">
        <v>35</v>
      </c>
      <c r="AB2253" s="34">
        <v>67</v>
      </c>
      <c r="AC2253" s="34">
        <v>40</v>
      </c>
    </row>
    <row r="2254" spans="1:29" x14ac:dyDescent="0.2">
      <c r="A2254" s="34" t="s">
        <v>62747</v>
      </c>
      <c r="B2254" s="34">
        <v>31</v>
      </c>
      <c r="C2254" s="34">
        <v>25</v>
      </c>
      <c r="D2254" s="34">
        <v>34</v>
      </c>
      <c r="E2254" s="34">
        <v>36</v>
      </c>
      <c r="F2254" s="34">
        <v>31</v>
      </c>
      <c r="G2254" s="34">
        <v>25</v>
      </c>
      <c r="H2254" s="34">
        <v>24</v>
      </c>
      <c r="I2254" s="34">
        <v>31</v>
      </c>
      <c r="J2254" s="34">
        <v>34</v>
      </c>
      <c r="K2254" s="34">
        <v>33</v>
      </c>
      <c r="L2254" s="34">
        <v>24</v>
      </c>
      <c r="M2254" s="34">
        <v>28</v>
      </c>
      <c r="N2254" s="34">
        <v>20</v>
      </c>
      <c r="O2254" s="34">
        <v>23</v>
      </c>
      <c r="P2254" s="34">
        <v>21</v>
      </c>
      <c r="Q2254" s="34">
        <v>68</v>
      </c>
      <c r="R2254" s="34">
        <v>30</v>
      </c>
      <c r="S2254" s="34">
        <v>50</v>
      </c>
      <c r="T2254" s="34">
        <v>44</v>
      </c>
      <c r="U2254" s="34">
        <v>25</v>
      </c>
      <c r="V2254" s="34">
        <v>60</v>
      </c>
      <c r="W2254" s="34">
        <v>45</v>
      </c>
      <c r="X2254" s="34">
        <v>42</v>
      </c>
      <c r="Y2254" s="34">
        <v>58</v>
      </c>
      <c r="Z2254" s="34">
        <v>13</v>
      </c>
      <c r="AA2254" s="34">
        <v>49</v>
      </c>
      <c r="AB2254" s="34">
        <v>36</v>
      </c>
      <c r="AC2254" s="34">
        <v>38</v>
      </c>
    </row>
    <row r="2255" spans="1:29" x14ac:dyDescent="0.2">
      <c r="A2255" s="34" t="s">
        <v>62748</v>
      </c>
      <c r="B2255" s="34">
        <v>36</v>
      </c>
      <c r="C2255" s="34">
        <v>48</v>
      </c>
      <c r="D2255" s="34">
        <v>105</v>
      </c>
      <c r="E2255" s="34">
        <v>46</v>
      </c>
      <c r="F2255" s="34">
        <v>106</v>
      </c>
      <c r="G2255" s="34">
        <v>39</v>
      </c>
      <c r="H2255" s="34">
        <v>92</v>
      </c>
      <c r="I2255" s="34">
        <v>51</v>
      </c>
      <c r="J2255" s="34">
        <v>73</v>
      </c>
      <c r="K2255" s="34">
        <v>40</v>
      </c>
      <c r="L2255" s="34">
        <v>77</v>
      </c>
      <c r="M2255" s="34">
        <v>40</v>
      </c>
      <c r="N2255" s="34">
        <v>56</v>
      </c>
      <c r="O2255" s="34">
        <v>62</v>
      </c>
      <c r="P2255" s="34">
        <v>81</v>
      </c>
      <c r="Q2255" s="34">
        <v>68</v>
      </c>
      <c r="R2255" s="34">
        <v>119</v>
      </c>
      <c r="S2255" s="34">
        <v>80</v>
      </c>
      <c r="T2255" s="34">
        <v>91</v>
      </c>
      <c r="U2255" s="34">
        <v>42</v>
      </c>
      <c r="V2255" s="34">
        <v>105</v>
      </c>
      <c r="W2255" s="34">
        <v>83</v>
      </c>
      <c r="X2255" s="34">
        <v>100</v>
      </c>
      <c r="Y2255" s="34">
        <v>53</v>
      </c>
      <c r="Z2255" s="34">
        <v>118</v>
      </c>
      <c r="AA2255" s="34">
        <v>73</v>
      </c>
      <c r="AB2255" s="34">
        <v>114</v>
      </c>
      <c r="AC2255" s="34">
        <v>95</v>
      </c>
    </row>
    <row r="2256" spans="1:29" x14ac:dyDescent="0.2">
      <c r="A2256" s="34" t="s">
        <v>62749</v>
      </c>
      <c r="B2256" s="34">
        <v>23</v>
      </c>
      <c r="C2256" s="34">
        <v>27</v>
      </c>
      <c r="D2256" s="34">
        <v>29</v>
      </c>
      <c r="E2256" s="34">
        <v>47</v>
      </c>
      <c r="F2256" s="34">
        <v>43</v>
      </c>
      <c r="G2256" s="34">
        <v>52</v>
      </c>
      <c r="H2256" s="34">
        <v>19</v>
      </c>
      <c r="I2256" s="34">
        <v>40</v>
      </c>
      <c r="J2256" s="34">
        <v>29</v>
      </c>
      <c r="K2256" s="34">
        <v>50</v>
      </c>
      <c r="L2256" s="34">
        <v>30</v>
      </c>
      <c r="M2256" s="34">
        <v>37</v>
      </c>
      <c r="N2256" s="34">
        <v>10</v>
      </c>
      <c r="O2256" s="34">
        <v>32</v>
      </c>
      <c r="P2256" s="34">
        <v>36</v>
      </c>
      <c r="Q2256" s="34">
        <v>52</v>
      </c>
      <c r="R2256" s="34">
        <v>29</v>
      </c>
      <c r="S2256" s="34">
        <v>39</v>
      </c>
      <c r="T2256" s="34">
        <v>44</v>
      </c>
      <c r="U2256" s="34">
        <v>46</v>
      </c>
      <c r="V2256" s="34">
        <v>45</v>
      </c>
      <c r="W2256" s="34">
        <v>41</v>
      </c>
      <c r="X2256" s="34">
        <v>45</v>
      </c>
      <c r="Y2256" s="34">
        <v>27</v>
      </c>
      <c r="Z2256" s="34">
        <v>41</v>
      </c>
      <c r="AA2256" s="34">
        <v>44</v>
      </c>
      <c r="AB2256" s="34">
        <v>52</v>
      </c>
      <c r="AC2256" s="34">
        <v>41</v>
      </c>
    </row>
    <row r="2257" spans="1:29" x14ac:dyDescent="0.2">
      <c r="A2257" s="34" t="s">
        <v>62750</v>
      </c>
      <c r="B2257" s="34">
        <v>54</v>
      </c>
      <c r="C2257" s="34">
        <v>56</v>
      </c>
      <c r="D2257" s="34">
        <v>53</v>
      </c>
      <c r="E2257" s="34">
        <v>48</v>
      </c>
      <c r="F2257" s="34">
        <v>57</v>
      </c>
      <c r="G2257" s="34">
        <v>49</v>
      </c>
      <c r="H2257" s="34">
        <v>48</v>
      </c>
      <c r="I2257" s="34">
        <v>53</v>
      </c>
      <c r="J2257" s="34">
        <v>54</v>
      </c>
      <c r="K2257" s="34">
        <v>55</v>
      </c>
      <c r="L2257" s="34">
        <v>40</v>
      </c>
      <c r="M2257" s="34">
        <v>44</v>
      </c>
      <c r="N2257" s="34">
        <v>38</v>
      </c>
      <c r="O2257" s="34">
        <v>47</v>
      </c>
      <c r="P2257" s="34">
        <v>36</v>
      </c>
      <c r="Q2257" s="34">
        <v>80</v>
      </c>
      <c r="R2257" s="34">
        <v>59</v>
      </c>
      <c r="S2257" s="34">
        <v>58</v>
      </c>
      <c r="T2257" s="34">
        <v>58</v>
      </c>
      <c r="U2257" s="34">
        <v>50</v>
      </c>
      <c r="V2257" s="34">
        <v>74</v>
      </c>
      <c r="W2257" s="34">
        <v>49</v>
      </c>
      <c r="X2257" s="34">
        <v>73</v>
      </c>
      <c r="Y2257" s="34">
        <v>66</v>
      </c>
      <c r="Z2257" s="34">
        <v>42</v>
      </c>
      <c r="AA2257" s="34">
        <v>74</v>
      </c>
      <c r="AB2257" s="34">
        <v>47</v>
      </c>
      <c r="AC2257" s="34">
        <v>66</v>
      </c>
    </row>
    <row r="2258" spans="1:29" x14ac:dyDescent="0.2">
      <c r="A2258" s="34" t="s">
        <v>62751</v>
      </c>
      <c r="B2258" s="34">
        <v>13</v>
      </c>
      <c r="C2258" s="34">
        <v>2</v>
      </c>
      <c r="D2258" s="34">
        <v>15</v>
      </c>
      <c r="E2258" s="34">
        <v>14</v>
      </c>
      <c r="F2258" s="34">
        <v>12</v>
      </c>
      <c r="G2258" s="34">
        <v>9</v>
      </c>
      <c r="H2258" s="34">
        <v>9</v>
      </c>
      <c r="I2258" s="34">
        <v>10</v>
      </c>
      <c r="J2258" s="34">
        <v>22</v>
      </c>
      <c r="K2258" s="34">
        <v>6</v>
      </c>
      <c r="L2258" s="34">
        <v>16</v>
      </c>
      <c r="M2258" s="34">
        <v>4</v>
      </c>
      <c r="N2258" s="34">
        <v>4</v>
      </c>
      <c r="O2258" s="34">
        <v>12</v>
      </c>
      <c r="P2258" s="34">
        <v>23</v>
      </c>
      <c r="Q2258" s="34">
        <v>12</v>
      </c>
      <c r="R2258" s="34">
        <v>18</v>
      </c>
      <c r="S2258" s="34">
        <v>9</v>
      </c>
      <c r="T2258" s="34">
        <v>19</v>
      </c>
      <c r="U2258" s="34">
        <v>9</v>
      </c>
      <c r="V2258" s="34">
        <v>9</v>
      </c>
      <c r="W2258" s="34">
        <v>5</v>
      </c>
      <c r="X2258" s="34">
        <v>12</v>
      </c>
      <c r="Y2258" s="34">
        <v>6</v>
      </c>
      <c r="Z2258" s="34">
        <v>23</v>
      </c>
      <c r="AA2258" s="34">
        <v>8</v>
      </c>
      <c r="AB2258" s="34">
        <v>6</v>
      </c>
      <c r="AC2258" s="34">
        <v>10</v>
      </c>
    </row>
    <row r="2259" spans="1:29" x14ac:dyDescent="0.2">
      <c r="A2259" s="34" t="s">
        <v>62752</v>
      </c>
      <c r="B2259" s="34">
        <v>36</v>
      </c>
      <c r="C2259" s="34">
        <v>54</v>
      </c>
      <c r="D2259" s="34">
        <v>36</v>
      </c>
      <c r="E2259" s="34">
        <v>47</v>
      </c>
      <c r="F2259" s="34">
        <v>38</v>
      </c>
      <c r="G2259" s="34">
        <v>50</v>
      </c>
      <c r="H2259" s="34">
        <v>30</v>
      </c>
      <c r="I2259" s="34">
        <v>45</v>
      </c>
      <c r="J2259" s="34">
        <v>29</v>
      </c>
      <c r="K2259" s="34">
        <v>73</v>
      </c>
      <c r="L2259" s="34">
        <v>43</v>
      </c>
      <c r="M2259" s="34">
        <v>36</v>
      </c>
      <c r="N2259" s="34">
        <v>43</v>
      </c>
      <c r="O2259" s="34">
        <v>35</v>
      </c>
      <c r="P2259" s="34">
        <v>20</v>
      </c>
      <c r="Q2259" s="34">
        <v>72</v>
      </c>
      <c r="R2259" s="34">
        <v>41</v>
      </c>
      <c r="S2259" s="34">
        <v>53</v>
      </c>
      <c r="T2259" s="34">
        <v>59</v>
      </c>
      <c r="U2259" s="34">
        <v>56</v>
      </c>
      <c r="V2259" s="34">
        <v>32</v>
      </c>
      <c r="W2259" s="34">
        <v>86</v>
      </c>
      <c r="X2259" s="34">
        <v>29</v>
      </c>
      <c r="Y2259" s="34">
        <v>89</v>
      </c>
      <c r="Z2259" s="34">
        <v>36</v>
      </c>
      <c r="AA2259" s="34">
        <v>50</v>
      </c>
      <c r="AB2259" s="34">
        <v>41</v>
      </c>
      <c r="AC2259" s="34">
        <v>70</v>
      </c>
    </row>
    <row r="2260" spans="1:29" x14ac:dyDescent="0.2">
      <c r="A2260" s="34" t="s">
        <v>62753</v>
      </c>
      <c r="B2260" s="34">
        <v>50</v>
      </c>
      <c r="C2260" s="34">
        <v>44</v>
      </c>
      <c r="D2260" s="34">
        <v>47</v>
      </c>
      <c r="E2260" s="34">
        <v>36</v>
      </c>
      <c r="F2260" s="34">
        <v>41</v>
      </c>
      <c r="G2260" s="34">
        <v>35</v>
      </c>
      <c r="H2260" s="34">
        <v>41</v>
      </c>
      <c r="I2260" s="34">
        <v>30</v>
      </c>
      <c r="J2260" s="34">
        <v>40</v>
      </c>
      <c r="K2260" s="34">
        <v>32</v>
      </c>
      <c r="L2260" s="34">
        <v>34</v>
      </c>
      <c r="M2260" s="34">
        <v>44</v>
      </c>
      <c r="N2260" s="34">
        <v>34</v>
      </c>
      <c r="O2260" s="34">
        <v>58</v>
      </c>
      <c r="P2260" s="34">
        <v>38</v>
      </c>
      <c r="Q2260" s="34">
        <v>57</v>
      </c>
      <c r="R2260" s="34">
        <v>36</v>
      </c>
      <c r="S2260" s="34">
        <v>57</v>
      </c>
      <c r="T2260" s="34">
        <v>50</v>
      </c>
      <c r="U2260" s="34">
        <v>34</v>
      </c>
      <c r="V2260" s="34">
        <v>48</v>
      </c>
      <c r="W2260" s="34">
        <v>72</v>
      </c>
      <c r="X2260" s="34">
        <v>42</v>
      </c>
      <c r="Y2260" s="34">
        <v>58</v>
      </c>
      <c r="Z2260" s="34">
        <v>39</v>
      </c>
      <c r="AA2260" s="34">
        <v>45</v>
      </c>
      <c r="AB2260" s="34">
        <v>47</v>
      </c>
      <c r="AC2260" s="34">
        <v>57</v>
      </c>
    </row>
    <row r="2261" spans="1:29" x14ac:dyDescent="0.2">
      <c r="A2261" s="34" t="s">
        <v>62754</v>
      </c>
      <c r="B2261" s="34">
        <v>22</v>
      </c>
      <c r="C2261" s="34">
        <v>48</v>
      </c>
      <c r="D2261" s="34">
        <v>43</v>
      </c>
      <c r="E2261" s="34">
        <v>37</v>
      </c>
      <c r="F2261" s="34">
        <v>29</v>
      </c>
      <c r="G2261" s="34">
        <v>32</v>
      </c>
      <c r="H2261" s="34">
        <v>41</v>
      </c>
      <c r="I2261" s="34">
        <v>31</v>
      </c>
      <c r="J2261" s="34">
        <v>26</v>
      </c>
      <c r="K2261" s="34">
        <v>28</v>
      </c>
      <c r="L2261" s="34">
        <v>28</v>
      </c>
      <c r="M2261" s="34">
        <v>31</v>
      </c>
      <c r="N2261" s="34">
        <v>37</v>
      </c>
      <c r="O2261" s="34">
        <v>42</v>
      </c>
      <c r="P2261" s="34">
        <v>34</v>
      </c>
      <c r="Q2261" s="34">
        <v>43</v>
      </c>
      <c r="R2261" s="34">
        <v>56</v>
      </c>
      <c r="S2261" s="34">
        <v>48</v>
      </c>
      <c r="T2261" s="34">
        <v>76</v>
      </c>
      <c r="U2261" s="34">
        <v>28</v>
      </c>
      <c r="V2261" s="34">
        <v>45</v>
      </c>
      <c r="W2261" s="34">
        <v>39</v>
      </c>
      <c r="X2261" s="34">
        <v>76</v>
      </c>
      <c r="Y2261" s="34">
        <v>33</v>
      </c>
      <c r="Z2261" s="34">
        <v>26</v>
      </c>
      <c r="AA2261" s="34">
        <v>36</v>
      </c>
      <c r="AB2261" s="34">
        <v>45</v>
      </c>
      <c r="AC2261" s="34">
        <v>52</v>
      </c>
    </row>
    <row r="2262" spans="1:29" x14ac:dyDescent="0.2">
      <c r="A2262" s="34" t="s">
        <v>62755</v>
      </c>
      <c r="B2262" s="34">
        <v>24</v>
      </c>
      <c r="C2262" s="34">
        <v>41</v>
      </c>
      <c r="D2262" s="34">
        <v>54</v>
      </c>
      <c r="E2262" s="34">
        <v>53</v>
      </c>
      <c r="F2262" s="34">
        <v>54</v>
      </c>
      <c r="G2262" s="34">
        <v>47</v>
      </c>
      <c r="H2262" s="34">
        <v>43</v>
      </c>
      <c r="I2262" s="34">
        <v>46</v>
      </c>
      <c r="J2262" s="34">
        <v>53</v>
      </c>
      <c r="K2262" s="34">
        <v>50</v>
      </c>
      <c r="L2262" s="34">
        <v>52</v>
      </c>
      <c r="M2262" s="34">
        <v>40</v>
      </c>
      <c r="N2262" s="34">
        <v>47</v>
      </c>
      <c r="O2262" s="34">
        <v>45</v>
      </c>
      <c r="P2262" s="34">
        <v>68</v>
      </c>
      <c r="Q2262" s="34">
        <v>99</v>
      </c>
      <c r="R2262" s="34">
        <v>68</v>
      </c>
      <c r="S2262" s="34">
        <v>74</v>
      </c>
      <c r="T2262" s="34">
        <v>65</v>
      </c>
      <c r="U2262" s="34">
        <v>63</v>
      </c>
      <c r="V2262" s="34">
        <v>70</v>
      </c>
      <c r="W2262" s="34">
        <v>79</v>
      </c>
      <c r="X2262" s="34">
        <v>104</v>
      </c>
      <c r="Y2262" s="34">
        <v>61</v>
      </c>
      <c r="Z2262" s="34">
        <v>53</v>
      </c>
      <c r="AA2262" s="34">
        <v>74</v>
      </c>
      <c r="AB2262" s="34">
        <v>98</v>
      </c>
      <c r="AC2262" s="34">
        <v>59</v>
      </c>
    </row>
    <row r="2263" spans="1:29" x14ac:dyDescent="0.2">
      <c r="A2263" s="34" t="s">
        <v>62756</v>
      </c>
      <c r="B2263" s="34">
        <v>68</v>
      </c>
      <c r="C2263" s="34">
        <v>95</v>
      </c>
      <c r="D2263" s="34">
        <v>109</v>
      </c>
      <c r="E2263" s="34">
        <v>121</v>
      </c>
      <c r="F2263" s="34">
        <v>119</v>
      </c>
      <c r="G2263" s="34">
        <v>132</v>
      </c>
      <c r="H2263" s="34">
        <v>94</v>
      </c>
      <c r="I2263" s="34">
        <v>86</v>
      </c>
      <c r="J2263" s="34">
        <v>88</v>
      </c>
      <c r="K2263" s="34">
        <v>94</v>
      </c>
      <c r="L2263" s="34">
        <v>45</v>
      </c>
      <c r="M2263" s="34">
        <v>74</v>
      </c>
      <c r="N2263" s="34">
        <v>98</v>
      </c>
      <c r="O2263" s="34">
        <v>76</v>
      </c>
      <c r="P2263" s="34">
        <v>73</v>
      </c>
      <c r="Q2263" s="34">
        <v>81</v>
      </c>
      <c r="R2263" s="34">
        <v>97</v>
      </c>
      <c r="S2263" s="34">
        <v>126</v>
      </c>
      <c r="T2263" s="34">
        <v>71</v>
      </c>
      <c r="U2263" s="34">
        <v>82</v>
      </c>
      <c r="V2263" s="34">
        <v>115</v>
      </c>
      <c r="W2263" s="34">
        <v>96</v>
      </c>
      <c r="X2263" s="34">
        <v>136</v>
      </c>
      <c r="Y2263" s="34">
        <v>88</v>
      </c>
      <c r="Z2263" s="34">
        <v>119</v>
      </c>
      <c r="AA2263" s="34">
        <v>94</v>
      </c>
      <c r="AB2263" s="34">
        <v>85</v>
      </c>
      <c r="AC2263" s="34">
        <v>126</v>
      </c>
    </row>
    <row r="2264" spans="1:29" x14ac:dyDescent="0.2">
      <c r="A2264" s="34" t="s">
        <v>62757</v>
      </c>
      <c r="B2264" s="34">
        <v>28</v>
      </c>
      <c r="C2264" s="34">
        <v>10</v>
      </c>
      <c r="D2264" s="34">
        <v>13</v>
      </c>
      <c r="E2264" s="34">
        <v>19</v>
      </c>
      <c r="F2264" s="34">
        <v>30</v>
      </c>
      <c r="G2264" s="34">
        <v>3</v>
      </c>
      <c r="H2264" s="34">
        <v>26</v>
      </c>
      <c r="I2264" s="34">
        <v>4</v>
      </c>
      <c r="J2264" s="34">
        <v>18</v>
      </c>
      <c r="K2264" s="34">
        <v>8</v>
      </c>
      <c r="L2264" s="34">
        <v>21</v>
      </c>
      <c r="M2264" s="34">
        <v>14</v>
      </c>
      <c r="N2264" s="34">
        <v>14</v>
      </c>
      <c r="O2264" s="34">
        <v>13</v>
      </c>
      <c r="P2264" s="34">
        <v>21</v>
      </c>
      <c r="Q2264" s="34">
        <v>18</v>
      </c>
      <c r="R2264" s="34">
        <v>29</v>
      </c>
      <c r="S2264" s="34">
        <v>22</v>
      </c>
      <c r="T2264" s="34">
        <v>26</v>
      </c>
      <c r="U2264" s="34">
        <v>12</v>
      </c>
      <c r="V2264" s="34">
        <v>36</v>
      </c>
      <c r="W2264" s="34">
        <v>13</v>
      </c>
      <c r="X2264" s="34">
        <v>31</v>
      </c>
      <c r="Y2264" s="34">
        <v>26</v>
      </c>
      <c r="Z2264" s="34">
        <v>27</v>
      </c>
      <c r="AA2264" s="34">
        <v>12</v>
      </c>
      <c r="AB2264" s="34">
        <v>35</v>
      </c>
      <c r="AC2264" s="34">
        <v>18</v>
      </c>
    </row>
    <row r="2265" spans="1:29" x14ac:dyDescent="0.2">
      <c r="A2265" s="34" t="s">
        <v>62758</v>
      </c>
      <c r="B2265" s="34">
        <v>27</v>
      </c>
      <c r="C2265" s="34">
        <v>13</v>
      </c>
      <c r="D2265" s="34">
        <v>34</v>
      </c>
      <c r="E2265" s="34">
        <v>39</v>
      </c>
      <c r="F2265" s="34">
        <v>17</v>
      </c>
      <c r="G2265" s="34">
        <v>49</v>
      </c>
      <c r="H2265" s="34">
        <v>24</v>
      </c>
      <c r="I2265" s="34">
        <v>28</v>
      </c>
      <c r="J2265" s="34">
        <v>40</v>
      </c>
      <c r="K2265" s="34">
        <v>29</v>
      </c>
      <c r="L2265" s="34">
        <v>33</v>
      </c>
      <c r="M2265" s="34">
        <v>22</v>
      </c>
      <c r="N2265" s="34">
        <v>22</v>
      </c>
      <c r="O2265" s="34">
        <v>28</v>
      </c>
      <c r="P2265" s="34">
        <v>39</v>
      </c>
      <c r="Q2265" s="34">
        <v>41</v>
      </c>
      <c r="R2265" s="34">
        <v>38</v>
      </c>
      <c r="S2265" s="34">
        <v>32</v>
      </c>
      <c r="T2265" s="34">
        <v>41</v>
      </c>
      <c r="U2265" s="34">
        <v>30</v>
      </c>
      <c r="V2265" s="34">
        <v>23</v>
      </c>
      <c r="W2265" s="34">
        <v>40</v>
      </c>
      <c r="X2265" s="34">
        <v>55</v>
      </c>
      <c r="Y2265" s="34">
        <v>28</v>
      </c>
      <c r="Z2265" s="34">
        <v>25</v>
      </c>
      <c r="AA2265" s="34">
        <v>32</v>
      </c>
      <c r="AB2265" s="34">
        <v>45</v>
      </c>
      <c r="AC2265" s="34">
        <v>38</v>
      </c>
    </row>
    <row r="2266" spans="1:29" x14ac:dyDescent="0.2">
      <c r="A2266" s="34" t="s">
        <v>62759</v>
      </c>
      <c r="B2266" s="34">
        <v>31</v>
      </c>
      <c r="C2266" s="34">
        <v>72</v>
      </c>
      <c r="D2266" s="34">
        <v>59</v>
      </c>
      <c r="E2266" s="34">
        <v>76</v>
      </c>
      <c r="F2266" s="34">
        <v>52</v>
      </c>
      <c r="G2266" s="34">
        <v>66</v>
      </c>
      <c r="H2266" s="34">
        <v>55</v>
      </c>
      <c r="I2266" s="34">
        <v>65</v>
      </c>
      <c r="J2266" s="34">
        <v>47</v>
      </c>
      <c r="K2266" s="34">
        <v>59</v>
      </c>
      <c r="L2266" s="34">
        <v>59</v>
      </c>
      <c r="M2266" s="34">
        <v>67</v>
      </c>
      <c r="N2266" s="34">
        <v>60</v>
      </c>
      <c r="O2266" s="34">
        <v>60</v>
      </c>
      <c r="P2266" s="34">
        <v>49</v>
      </c>
      <c r="Q2266" s="34">
        <v>120</v>
      </c>
      <c r="R2266" s="34">
        <v>63</v>
      </c>
      <c r="S2266" s="34">
        <v>119</v>
      </c>
      <c r="T2266" s="34">
        <v>68</v>
      </c>
      <c r="U2266" s="34">
        <v>82</v>
      </c>
      <c r="V2266" s="34">
        <v>67</v>
      </c>
      <c r="W2266" s="34">
        <v>91</v>
      </c>
      <c r="X2266" s="34">
        <v>84</v>
      </c>
      <c r="Y2266" s="34">
        <v>94</v>
      </c>
      <c r="Z2266" s="34">
        <v>84</v>
      </c>
      <c r="AA2266" s="34">
        <v>90</v>
      </c>
      <c r="AB2266" s="34">
        <v>72</v>
      </c>
      <c r="AC2266" s="34">
        <v>124</v>
      </c>
    </row>
    <row r="2267" spans="1:29" x14ac:dyDescent="0.2">
      <c r="A2267" s="34" t="s">
        <v>62760</v>
      </c>
      <c r="B2267" s="34">
        <v>19</v>
      </c>
      <c r="C2267" s="34">
        <v>30</v>
      </c>
      <c r="D2267" s="34">
        <v>44</v>
      </c>
      <c r="E2267" s="34">
        <v>33</v>
      </c>
      <c r="F2267" s="34">
        <v>37</v>
      </c>
      <c r="G2267" s="34">
        <v>33</v>
      </c>
      <c r="H2267" s="34">
        <v>28</v>
      </c>
      <c r="I2267" s="34">
        <v>20</v>
      </c>
      <c r="J2267" s="34">
        <v>42</v>
      </c>
      <c r="K2267" s="34">
        <v>45</v>
      </c>
      <c r="L2267" s="34">
        <v>26</v>
      </c>
      <c r="M2267" s="34">
        <v>24</v>
      </c>
      <c r="N2267" s="34">
        <v>43</v>
      </c>
      <c r="O2267" s="34">
        <v>18</v>
      </c>
      <c r="P2267" s="34">
        <v>23</v>
      </c>
      <c r="Q2267" s="34">
        <v>26</v>
      </c>
      <c r="R2267" s="34">
        <v>37</v>
      </c>
      <c r="S2267" s="34">
        <v>39</v>
      </c>
      <c r="T2267" s="34">
        <v>44</v>
      </c>
      <c r="U2267" s="34">
        <v>45</v>
      </c>
      <c r="V2267" s="34">
        <v>27</v>
      </c>
      <c r="W2267" s="34">
        <v>30</v>
      </c>
      <c r="X2267" s="34">
        <v>49</v>
      </c>
      <c r="Y2267" s="34">
        <v>27</v>
      </c>
      <c r="Z2267" s="34">
        <v>49</v>
      </c>
      <c r="AA2267" s="34">
        <v>24</v>
      </c>
      <c r="AB2267" s="34">
        <v>40</v>
      </c>
      <c r="AC2267" s="34">
        <v>45</v>
      </c>
    </row>
    <row r="2268" spans="1:29" x14ac:dyDescent="0.2">
      <c r="A2268" s="34" t="s">
        <v>62761</v>
      </c>
      <c r="B2268" s="34">
        <v>66</v>
      </c>
      <c r="C2268" s="34">
        <v>30</v>
      </c>
      <c r="D2268" s="34">
        <v>72</v>
      </c>
      <c r="E2268" s="34">
        <v>74</v>
      </c>
      <c r="F2268" s="34">
        <v>72</v>
      </c>
      <c r="G2268" s="34">
        <v>44</v>
      </c>
      <c r="H2268" s="34">
        <v>79</v>
      </c>
      <c r="I2268" s="34">
        <v>58</v>
      </c>
      <c r="J2268" s="34">
        <v>51</v>
      </c>
      <c r="K2268" s="34">
        <v>64</v>
      </c>
      <c r="L2268" s="34">
        <v>57</v>
      </c>
      <c r="M2268" s="34">
        <v>46</v>
      </c>
      <c r="N2268" s="34">
        <v>48</v>
      </c>
      <c r="O2268" s="34">
        <v>48</v>
      </c>
      <c r="P2268" s="34">
        <v>50</v>
      </c>
      <c r="Q2268" s="34">
        <v>88</v>
      </c>
      <c r="R2268" s="34">
        <v>81</v>
      </c>
      <c r="S2268" s="34">
        <v>80</v>
      </c>
      <c r="T2268" s="34">
        <v>62</v>
      </c>
      <c r="U2268" s="34">
        <v>75</v>
      </c>
      <c r="V2268" s="34">
        <v>86</v>
      </c>
      <c r="W2268" s="34">
        <v>80</v>
      </c>
      <c r="X2268" s="34">
        <v>107</v>
      </c>
      <c r="Y2268" s="34">
        <v>73</v>
      </c>
      <c r="Z2268" s="34">
        <v>61</v>
      </c>
      <c r="AA2268" s="34">
        <v>80</v>
      </c>
      <c r="AB2268" s="34">
        <v>84</v>
      </c>
      <c r="AC2268" s="34">
        <v>101</v>
      </c>
    </row>
    <row r="2269" spans="1:29" x14ac:dyDescent="0.2">
      <c r="A2269" s="34" t="s">
        <v>62762</v>
      </c>
      <c r="B2269" s="34">
        <v>14</v>
      </c>
      <c r="C2269" s="34">
        <v>8</v>
      </c>
      <c r="D2269" s="34">
        <v>5</v>
      </c>
      <c r="E2269" s="34">
        <v>3</v>
      </c>
      <c r="F2269" s="34">
        <v>6</v>
      </c>
      <c r="G2269" s="34">
        <v>0</v>
      </c>
      <c r="H2269" s="34">
        <v>2</v>
      </c>
      <c r="I2269" s="34">
        <v>6</v>
      </c>
      <c r="J2269" s="34">
        <v>2</v>
      </c>
      <c r="K2269" s="34">
        <v>6</v>
      </c>
      <c r="L2269" s="34">
        <v>5</v>
      </c>
      <c r="M2269" s="34">
        <v>6</v>
      </c>
      <c r="N2269" s="34">
        <v>6</v>
      </c>
      <c r="O2269" s="34">
        <v>6</v>
      </c>
      <c r="P2269" s="34">
        <v>6</v>
      </c>
      <c r="Q2269" s="34">
        <v>16</v>
      </c>
      <c r="R2269" s="34">
        <v>6</v>
      </c>
      <c r="S2269" s="34">
        <v>9</v>
      </c>
      <c r="T2269" s="34">
        <v>2</v>
      </c>
      <c r="U2269" s="34">
        <v>7</v>
      </c>
      <c r="V2269" s="34">
        <v>19</v>
      </c>
      <c r="W2269" s="34">
        <v>9</v>
      </c>
      <c r="X2269" s="34">
        <v>8</v>
      </c>
      <c r="Y2269" s="34">
        <v>4</v>
      </c>
      <c r="Z2269" s="34">
        <v>15</v>
      </c>
      <c r="AA2269" s="34">
        <v>7</v>
      </c>
      <c r="AB2269" s="34">
        <v>11</v>
      </c>
      <c r="AC2269" s="34">
        <v>17</v>
      </c>
    </row>
    <row r="2270" spans="1:29" x14ac:dyDescent="0.2">
      <c r="A2270" s="34" t="s">
        <v>62763</v>
      </c>
      <c r="B2270" s="34">
        <v>27</v>
      </c>
      <c r="C2270" s="34">
        <v>13</v>
      </c>
      <c r="D2270" s="34">
        <v>26</v>
      </c>
      <c r="E2270" s="34">
        <v>15</v>
      </c>
      <c r="F2270" s="34">
        <v>26</v>
      </c>
      <c r="G2270" s="34">
        <v>8</v>
      </c>
      <c r="H2270" s="34">
        <v>18</v>
      </c>
      <c r="I2270" s="34">
        <v>20</v>
      </c>
      <c r="J2270" s="34">
        <v>25</v>
      </c>
      <c r="K2270" s="34">
        <v>16</v>
      </c>
      <c r="L2270" s="34">
        <v>28</v>
      </c>
      <c r="M2270" s="34">
        <v>20</v>
      </c>
      <c r="N2270" s="34">
        <v>22</v>
      </c>
      <c r="O2270" s="34">
        <v>13</v>
      </c>
      <c r="P2270" s="34">
        <v>33</v>
      </c>
      <c r="Q2270" s="34">
        <v>27</v>
      </c>
      <c r="R2270" s="34">
        <v>21</v>
      </c>
      <c r="S2270" s="34">
        <v>20</v>
      </c>
      <c r="T2270" s="34">
        <v>29</v>
      </c>
      <c r="U2270" s="34">
        <v>14</v>
      </c>
      <c r="V2270" s="34">
        <v>25</v>
      </c>
      <c r="W2270" s="34">
        <v>22</v>
      </c>
      <c r="X2270" s="34">
        <v>32</v>
      </c>
      <c r="Y2270" s="34">
        <v>15</v>
      </c>
      <c r="Z2270" s="34">
        <v>32</v>
      </c>
      <c r="AA2270" s="34">
        <v>12</v>
      </c>
      <c r="AB2270" s="34">
        <v>20</v>
      </c>
      <c r="AC2270" s="34">
        <v>31</v>
      </c>
    </row>
    <row r="2271" spans="1:29" x14ac:dyDescent="0.2">
      <c r="A2271" s="34" t="s">
        <v>62764</v>
      </c>
      <c r="B2271" s="34">
        <v>25</v>
      </c>
      <c r="C2271" s="34">
        <v>12</v>
      </c>
      <c r="D2271" s="34">
        <v>23</v>
      </c>
      <c r="E2271" s="34">
        <v>15</v>
      </c>
      <c r="F2271" s="34">
        <v>15</v>
      </c>
      <c r="G2271" s="34">
        <v>17</v>
      </c>
      <c r="H2271" s="34">
        <v>7</v>
      </c>
      <c r="I2271" s="34">
        <v>8</v>
      </c>
      <c r="J2271" s="34">
        <v>12</v>
      </c>
      <c r="K2271" s="34">
        <v>18</v>
      </c>
      <c r="L2271" s="34">
        <v>9</v>
      </c>
      <c r="M2271" s="34">
        <v>14</v>
      </c>
      <c r="N2271" s="34">
        <v>11</v>
      </c>
      <c r="O2271" s="34">
        <v>10</v>
      </c>
      <c r="P2271" s="34">
        <v>13</v>
      </c>
      <c r="Q2271" s="34">
        <v>8</v>
      </c>
      <c r="R2271" s="34">
        <v>11</v>
      </c>
      <c r="S2271" s="34">
        <v>22</v>
      </c>
      <c r="T2271" s="34">
        <v>14</v>
      </c>
      <c r="U2271" s="34">
        <v>10</v>
      </c>
      <c r="V2271" s="34">
        <v>20</v>
      </c>
      <c r="W2271" s="34">
        <v>11</v>
      </c>
      <c r="X2271" s="34">
        <v>12</v>
      </c>
      <c r="Y2271" s="34">
        <v>17</v>
      </c>
      <c r="Z2271" s="34">
        <v>19</v>
      </c>
      <c r="AA2271" s="34">
        <v>23</v>
      </c>
      <c r="AB2271" s="34">
        <v>22</v>
      </c>
      <c r="AC2271" s="34">
        <v>20</v>
      </c>
    </row>
    <row r="2272" spans="1:29" x14ac:dyDescent="0.2">
      <c r="A2272" s="34" t="s">
        <v>62765</v>
      </c>
      <c r="B2272" s="34">
        <v>34</v>
      </c>
      <c r="C2272" s="34">
        <v>59</v>
      </c>
      <c r="D2272" s="34">
        <v>50</v>
      </c>
      <c r="E2272" s="34">
        <v>55</v>
      </c>
      <c r="F2272" s="34">
        <v>48</v>
      </c>
      <c r="G2272" s="34">
        <v>60</v>
      </c>
      <c r="H2272" s="34">
        <v>55</v>
      </c>
      <c r="I2272" s="34">
        <v>49</v>
      </c>
      <c r="J2272" s="34">
        <v>48</v>
      </c>
      <c r="K2272" s="34">
        <v>47</v>
      </c>
      <c r="L2272" s="34">
        <v>58</v>
      </c>
      <c r="M2272" s="34">
        <v>48</v>
      </c>
      <c r="N2272" s="34">
        <v>47</v>
      </c>
      <c r="O2272" s="34">
        <v>35</v>
      </c>
      <c r="P2272" s="34">
        <v>50</v>
      </c>
      <c r="Q2272" s="34">
        <v>55</v>
      </c>
      <c r="R2272" s="34">
        <v>84</v>
      </c>
      <c r="S2272" s="34">
        <v>36</v>
      </c>
      <c r="T2272" s="34">
        <v>58</v>
      </c>
      <c r="U2272" s="34">
        <v>43</v>
      </c>
      <c r="V2272" s="34">
        <v>35</v>
      </c>
      <c r="W2272" s="34">
        <v>74</v>
      </c>
      <c r="X2272" s="34">
        <v>55</v>
      </c>
      <c r="Y2272" s="34">
        <v>66</v>
      </c>
      <c r="Z2272" s="34">
        <v>52</v>
      </c>
      <c r="AA2272" s="34">
        <v>47</v>
      </c>
      <c r="AB2272" s="34">
        <v>96</v>
      </c>
      <c r="AC2272" s="34">
        <v>58</v>
      </c>
    </row>
    <row r="2273" spans="1:29" x14ac:dyDescent="0.2">
      <c r="A2273" s="34" t="s">
        <v>62766</v>
      </c>
      <c r="B2273" s="34">
        <v>48</v>
      </c>
      <c r="C2273" s="34">
        <v>41</v>
      </c>
      <c r="D2273" s="34">
        <v>83</v>
      </c>
      <c r="E2273" s="34">
        <v>65</v>
      </c>
      <c r="F2273" s="34">
        <v>70</v>
      </c>
      <c r="G2273" s="34">
        <v>61</v>
      </c>
      <c r="H2273" s="34">
        <v>80</v>
      </c>
      <c r="I2273" s="34">
        <v>51</v>
      </c>
      <c r="J2273" s="34">
        <v>76</v>
      </c>
      <c r="K2273" s="34">
        <v>46</v>
      </c>
      <c r="L2273" s="34">
        <v>69</v>
      </c>
      <c r="M2273" s="34">
        <v>45</v>
      </c>
      <c r="N2273" s="34">
        <v>65</v>
      </c>
      <c r="O2273" s="34">
        <v>41</v>
      </c>
      <c r="P2273" s="34">
        <v>86</v>
      </c>
      <c r="Q2273" s="34">
        <v>65</v>
      </c>
      <c r="R2273" s="34">
        <v>90</v>
      </c>
      <c r="S2273" s="34">
        <v>62</v>
      </c>
      <c r="T2273" s="34">
        <v>106</v>
      </c>
      <c r="U2273" s="34">
        <v>52</v>
      </c>
      <c r="V2273" s="34">
        <v>80</v>
      </c>
      <c r="W2273" s="34">
        <v>52</v>
      </c>
      <c r="X2273" s="34">
        <v>102</v>
      </c>
      <c r="Y2273" s="34">
        <v>64</v>
      </c>
      <c r="Z2273" s="34">
        <v>77</v>
      </c>
      <c r="AA2273" s="34">
        <v>73</v>
      </c>
      <c r="AB2273" s="34">
        <v>160</v>
      </c>
      <c r="AC2273" s="34">
        <v>71</v>
      </c>
    </row>
    <row r="2274" spans="1:29" x14ac:dyDescent="0.2">
      <c r="A2274" s="34" t="s">
        <v>62767</v>
      </c>
      <c r="B2274" s="34">
        <v>37</v>
      </c>
      <c r="C2274" s="34">
        <v>37</v>
      </c>
      <c r="D2274" s="34">
        <v>55</v>
      </c>
      <c r="E2274" s="34">
        <v>46</v>
      </c>
      <c r="F2274" s="34">
        <v>48</v>
      </c>
      <c r="G2274" s="34">
        <v>35</v>
      </c>
      <c r="H2274" s="34">
        <v>34</v>
      </c>
      <c r="I2274" s="34">
        <v>30</v>
      </c>
      <c r="J2274" s="34">
        <v>41</v>
      </c>
      <c r="K2274" s="34">
        <v>50</v>
      </c>
      <c r="L2274" s="34">
        <v>25</v>
      </c>
      <c r="M2274" s="34">
        <v>31</v>
      </c>
      <c r="N2274" s="34">
        <v>53</v>
      </c>
      <c r="O2274" s="34">
        <v>28</v>
      </c>
      <c r="P2274" s="34">
        <v>40</v>
      </c>
      <c r="Q2274" s="34">
        <v>56</v>
      </c>
      <c r="R2274" s="34">
        <v>64</v>
      </c>
      <c r="S2274" s="34">
        <v>49</v>
      </c>
      <c r="T2274" s="34">
        <v>37</v>
      </c>
      <c r="U2274" s="34">
        <v>46</v>
      </c>
      <c r="V2274" s="34">
        <v>49</v>
      </c>
      <c r="W2274" s="34">
        <v>49</v>
      </c>
      <c r="X2274" s="34">
        <v>51</v>
      </c>
      <c r="Y2274" s="34">
        <v>44</v>
      </c>
      <c r="Z2274" s="34">
        <v>42</v>
      </c>
      <c r="AA2274" s="34">
        <v>51</v>
      </c>
      <c r="AB2274" s="34">
        <v>38</v>
      </c>
      <c r="AC2274" s="34">
        <v>54</v>
      </c>
    </row>
    <row r="2275" spans="1:29" x14ac:dyDescent="0.2">
      <c r="A2275" s="34" t="s">
        <v>62768</v>
      </c>
      <c r="B2275" s="34">
        <v>23</v>
      </c>
      <c r="C2275" s="34">
        <v>19</v>
      </c>
      <c r="D2275" s="34">
        <v>44</v>
      </c>
      <c r="E2275" s="34">
        <v>38</v>
      </c>
      <c r="F2275" s="34">
        <v>51</v>
      </c>
      <c r="G2275" s="34">
        <v>21</v>
      </c>
      <c r="H2275" s="34">
        <v>33</v>
      </c>
      <c r="I2275" s="34">
        <v>21</v>
      </c>
      <c r="J2275" s="34">
        <v>60</v>
      </c>
      <c r="K2275" s="34">
        <v>23</v>
      </c>
      <c r="L2275" s="34">
        <v>36</v>
      </c>
      <c r="M2275" s="34">
        <v>30</v>
      </c>
      <c r="N2275" s="34">
        <v>27</v>
      </c>
      <c r="O2275" s="34">
        <v>38</v>
      </c>
      <c r="P2275" s="34">
        <v>39</v>
      </c>
      <c r="Q2275" s="34">
        <v>37</v>
      </c>
      <c r="R2275" s="34">
        <v>40</v>
      </c>
      <c r="S2275" s="34">
        <v>57</v>
      </c>
      <c r="T2275" s="34">
        <v>49</v>
      </c>
      <c r="U2275" s="34">
        <v>31</v>
      </c>
      <c r="V2275" s="34">
        <v>47</v>
      </c>
      <c r="W2275" s="34">
        <v>67</v>
      </c>
      <c r="X2275" s="34">
        <v>39</v>
      </c>
      <c r="Y2275" s="34">
        <v>43</v>
      </c>
      <c r="Z2275" s="34">
        <v>41</v>
      </c>
      <c r="AA2275" s="34">
        <v>50</v>
      </c>
      <c r="AB2275" s="34">
        <v>65</v>
      </c>
      <c r="AC2275" s="34">
        <v>61</v>
      </c>
    </row>
    <row r="2276" spans="1:29" x14ac:dyDescent="0.2">
      <c r="A2276" s="34" t="s">
        <v>62769</v>
      </c>
      <c r="B2276" s="34">
        <v>39</v>
      </c>
      <c r="C2276" s="34">
        <v>22</v>
      </c>
      <c r="D2276" s="34">
        <v>36</v>
      </c>
      <c r="E2276" s="34">
        <v>24</v>
      </c>
      <c r="F2276" s="34">
        <v>19</v>
      </c>
      <c r="G2276" s="34">
        <v>26</v>
      </c>
      <c r="H2276" s="34">
        <v>39</v>
      </c>
      <c r="I2276" s="34">
        <v>23</v>
      </c>
      <c r="J2276" s="34">
        <v>29</v>
      </c>
      <c r="K2276" s="34">
        <v>20</v>
      </c>
      <c r="L2276" s="34">
        <v>28</v>
      </c>
      <c r="M2276" s="34">
        <v>15</v>
      </c>
      <c r="N2276" s="34">
        <v>21</v>
      </c>
      <c r="O2276" s="34">
        <v>20</v>
      </c>
      <c r="P2276" s="34">
        <v>32</v>
      </c>
      <c r="Q2276" s="34">
        <v>13</v>
      </c>
      <c r="R2276" s="34">
        <v>53</v>
      </c>
      <c r="S2276" s="34">
        <v>34</v>
      </c>
      <c r="T2276" s="34">
        <v>31</v>
      </c>
      <c r="U2276" s="34">
        <v>12</v>
      </c>
      <c r="V2276" s="34">
        <v>40</v>
      </c>
      <c r="W2276" s="34">
        <v>12</v>
      </c>
      <c r="X2276" s="34">
        <v>37</v>
      </c>
      <c r="Y2276" s="34">
        <v>24</v>
      </c>
      <c r="Z2276" s="34">
        <v>53</v>
      </c>
      <c r="AA2276" s="34">
        <v>17</v>
      </c>
      <c r="AB2276" s="34">
        <v>44</v>
      </c>
      <c r="AC2276" s="34">
        <v>30</v>
      </c>
    </row>
    <row r="2277" spans="1:29" x14ac:dyDescent="0.2">
      <c r="A2277" s="34" t="s">
        <v>62770</v>
      </c>
      <c r="B2277" s="34">
        <v>54</v>
      </c>
      <c r="C2277" s="34">
        <v>54</v>
      </c>
      <c r="D2277" s="34">
        <v>71</v>
      </c>
      <c r="E2277" s="34">
        <v>51</v>
      </c>
      <c r="F2277" s="34">
        <v>85</v>
      </c>
      <c r="G2277" s="34">
        <v>52</v>
      </c>
      <c r="H2277" s="34">
        <v>86</v>
      </c>
      <c r="I2277" s="34">
        <v>53</v>
      </c>
      <c r="J2277" s="34">
        <v>86</v>
      </c>
      <c r="K2277" s="34">
        <v>56</v>
      </c>
      <c r="L2277" s="34">
        <v>82</v>
      </c>
      <c r="M2277" s="34">
        <v>45</v>
      </c>
      <c r="N2277" s="34">
        <v>57</v>
      </c>
      <c r="O2277" s="34">
        <v>88</v>
      </c>
      <c r="P2277" s="34">
        <v>64</v>
      </c>
      <c r="Q2277" s="34">
        <v>75</v>
      </c>
      <c r="R2277" s="34">
        <v>104</v>
      </c>
      <c r="S2277" s="34">
        <v>87</v>
      </c>
      <c r="T2277" s="34">
        <v>159</v>
      </c>
      <c r="U2277" s="34">
        <v>55</v>
      </c>
      <c r="V2277" s="34">
        <v>105</v>
      </c>
      <c r="W2277" s="34">
        <v>90</v>
      </c>
      <c r="X2277" s="34">
        <v>68</v>
      </c>
      <c r="Y2277" s="34">
        <v>94</v>
      </c>
      <c r="Z2277" s="34">
        <v>103</v>
      </c>
      <c r="AA2277" s="34">
        <v>48</v>
      </c>
      <c r="AB2277" s="34">
        <v>196</v>
      </c>
      <c r="AC2277" s="34">
        <v>96</v>
      </c>
    </row>
    <row r="2278" spans="1:29" x14ac:dyDescent="0.2">
      <c r="A2278" s="34" t="s">
        <v>62771</v>
      </c>
      <c r="B2278" s="34">
        <v>72</v>
      </c>
      <c r="C2278" s="34">
        <v>55</v>
      </c>
      <c r="D2278" s="34">
        <v>71</v>
      </c>
      <c r="E2278" s="34">
        <v>76</v>
      </c>
      <c r="F2278" s="34">
        <v>67</v>
      </c>
      <c r="G2278" s="34">
        <v>32</v>
      </c>
      <c r="H2278" s="34">
        <v>75</v>
      </c>
      <c r="I2278" s="34">
        <v>38</v>
      </c>
      <c r="J2278" s="34">
        <v>87</v>
      </c>
      <c r="K2278" s="34">
        <v>64</v>
      </c>
      <c r="L2278" s="34">
        <v>91</v>
      </c>
      <c r="M2278" s="34">
        <v>60</v>
      </c>
      <c r="N2278" s="34">
        <v>71</v>
      </c>
      <c r="O2278" s="34">
        <v>71</v>
      </c>
      <c r="P2278" s="34">
        <v>94</v>
      </c>
      <c r="Q2278" s="34">
        <v>101</v>
      </c>
      <c r="R2278" s="34">
        <v>119</v>
      </c>
      <c r="S2278" s="34">
        <v>93</v>
      </c>
      <c r="T2278" s="34">
        <v>111</v>
      </c>
      <c r="U2278" s="34">
        <v>82</v>
      </c>
      <c r="V2278" s="34">
        <v>75</v>
      </c>
      <c r="W2278" s="34">
        <v>86</v>
      </c>
      <c r="X2278" s="34">
        <v>79</v>
      </c>
      <c r="Y2278" s="34">
        <v>79</v>
      </c>
      <c r="Z2278" s="34">
        <v>73</v>
      </c>
      <c r="AA2278" s="34">
        <v>93</v>
      </c>
      <c r="AB2278" s="34">
        <v>117</v>
      </c>
      <c r="AC2278" s="34">
        <v>136</v>
      </c>
    </row>
    <row r="2279" spans="1:29" x14ac:dyDescent="0.2">
      <c r="A2279" s="34" t="s">
        <v>62772</v>
      </c>
      <c r="B2279" s="34">
        <v>18</v>
      </c>
      <c r="C2279" s="34">
        <v>17</v>
      </c>
      <c r="D2279" s="34">
        <v>8</v>
      </c>
      <c r="E2279" s="34">
        <v>10</v>
      </c>
      <c r="F2279" s="34">
        <v>13</v>
      </c>
      <c r="G2279" s="34">
        <v>9</v>
      </c>
      <c r="H2279" s="34">
        <v>7</v>
      </c>
      <c r="I2279" s="34">
        <v>15</v>
      </c>
      <c r="J2279" s="34">
        <v>19</v>
      </c>
      <c r="K2279" s="34">
        <v>21</v>
      </c>
      <c r="L2279" s="34">
        <v>10</v>
      </c>
      <c r="M2279" s="34">
        <v>24</v>
      </c>
      <c r="N2279" s="34">
        <v>5</v>
      </c>
      <c r="O2279" s="34">
        <v>8</v>
      </c>
      <c r="P2279" s="34">
        <v>9</v>
      </c>
      <c r="Q2279" s="34">
        <v>8</v>
      </c>
      <c r="R2279" s="34">
        <v>15</v>
      </c>
      <c r="S2279" s="34">
        <v>13</v>
      </c>
      <c r="T2279" s="34">
        <v>12</v>
      </c>
      <c r="U2279" s="34">
        <v>27</v>
      </c>
      <c r="V2279" s="34">
        <v>21</v>
      </c>
      <c r="W2279" s="34">
        <v>15</v>
      </c>
      <c r="X2279" s="34">
        <v>9</v>
      </c>
      <c r="Y2279" s="34">
        <v>13</v>
      </c>
      <c r="Z2279" s="34">
        <v>17</v>
      </c>
      <c r="AA2279" s="34">
        <v>17</v>
      </c>
      <c r="AB2279" s="34">
        <v>25</v>
      </c>
      <c r="AC2279" s="34">
        <v>21</v>
      </c>
    </row>
    <row r="2280" spans="1:29" x14ac:dyDescent="0.2">
      <c r="A2280" s="34" t="s">
        <v>62773</v>
      </c>
      <c r="B2280" s="34">
        <v>61</v>
      </c>
      <c r="C2280" s="34">
        <v>38</v>
      </c>
      <c r="D2280" s="34">
        <v>56</v>
      </c>
      <c r="E2280" s="34">
        <v>34</v>
      </c>
      <c r="F2280" s="34">
        <v>51</v>
      </c>
      <c r="G2280" s="34">
        <v>22</v>
      </c>
      <c r="H2280" s="34">
        <v>47</v>
      </c>
      <c r="I2280" s="34">
        <v>33</v>
      </c>
      <c r="J2280" s="34">
        <v>54</v>
      </c>
      <c r="K2280" s="34">
        <v>55</v>
      </c>
      <c r="L2280" s="34">
        <v>25</v>
      </c>
      <c r="M2280" s="34">
        <v>36</v>
      </c>
      <c r="N2280" s="34">
        <v>34</v>
      </c>
      <c r="O2280" s="34">
        <v>25</v>
      </c>
      <c r="P2280" s="34">
        <v>40</v>
      </c>
      <c r="Q2280" s="34">
        <v>48</v>
      </c>
      <c r="R2280" s="34">
        <v>64</v>
      </c>
      <c r="S2280" s="34">
        <v>47</v>
      </c>
      <c r="T2280" s="34">
        <v>35</v>
      </c>
      <c r="U2280" s="34">
        <v>27</v>
      </c>
      <c r="V2280" s="34">
        <v>64</v>
      </c>
      <c r="W2280" s="34">
        <v>28</v>
      </c>
      <c r="X2280" s="34">
        <v>57</v>
      </c>
      <c r="Y2280" s="34">
        <v>21</v>
      </c>
      <c r="Z2280" s="34">
        <v>39</v>
      </c>
      <c r="AA2280" s="34">
        <v>66</v>
      </c>
      <c r="AB2280" s="34">
        <v>95</v>
      </c>
      <c r="AC2280" s="34">
        <v>63</v>
      </c>
    </row>
    <row r="2281" spans="1:29" x14ac:dyDescent="0.2">
      <c r="A2281" s="34" t="s">
        <v>62774</v>
      </c>
      <c r="B2281" s="34">
        <v>60</v>
      </c>
      <c r="C2281" s="34">
        <v>43</v>
      </c>
      <c r="D2281" s="34">
        <v>57</v>
      </c>
      <c r="E2281" s="34">
        <v>73</v>
      </c>
      <c r="F2281" s="34">
        <v>80</v>
      </c>
      <c r="G2281" s="34">
        <v>100</v>
      </c>
      <c r="H2281" s="34">
        <v>101</v>
      </c>
      <c r="I2281" s="34">
        <v>74</v>
      </c>
      <c r="J2281" s="34">
        <v>108</v>
      </c>
      <c r="K2281" s="34">
        <v>59</v>
      </c>
      <c r="L2281" s="34">
        <v>115</v>
      </c>
      <c r="M2281" s="34">
        <v>66</v>
      </c>
      <c r="N2281" s="34">
        <v>93</v>
      </c>
      <c r="O2281" s="34">
        <v>69</v>
      </c>
      <c r="P2281" s="34">
        <v>83</v>
      </c>
      <c r="Q2281" s="34">
        <v>116</v>
      </c>
      <c r="R2281" s="34">
        <v>166</v>
      </c>
      <c r="S2281" s="34">
        <v>116</v>
      </c>
      <c r="T2281" s="34">
        <v>168</v>
      </c>
      <c r="U2281" s="34">
        <v>70</v>
      </c>
      <c r="V2281" s="34">
        <v>124</v>
      </c>
      <c r="W2281" s="34">
        <v>83</v>
      </c>
      <c r="X2281" s="34">
        <v>121</v>
      </c>
      <c r="Y2281" s="34">
        <v>125</v>
      </c>
      <c r="Z2281" s="34">
        <v>100</v>
      </c>
      <c r="AA2281" s="34">
        <v>108</v>
      </c>
      <c r="AB2281" s="34">
        <v>194</v>
      </c>
      <c r="AC2281" s="34">
        <v>117</v>
      </c>
    </row>
    <row r="2282" spans="1:29" x14ac:dyDescent="0.2">
      <c r="A2282" s="34" t="s">
        <v>62775</v>
      </c>
      <c r="B2282" s="34">
        <v>25</v>
      </c>
      <c r="C2282" s="34">
        <v>12</v>
      </c>
      <c r="D2282" s="34">
        <v>14</v>
      </c>
      <c r="E2282" s="34">
        <v>18</v>
      </c>
      <c r="F2282" s="34">
        <v>24</v>
      </c>
      <c r="G2282" s="34">
        <v>9</v>
      </c>
      <c r="H2282" s="34">
        <v>11</v>
      </c>
      <c r="I2282" s="34">
        <v>26</v>
      </c>
      <c r="J2282" s="34">
        <v>11</v>
      </c>
      <c r="K2282" s="34">
        <v>15</v>
      </c>
      <c r="L2282" s="34">
        <v>21</v>
      </c>
      <c r="M2282" s="34">
        <v>13</v>
      </c>
      <c r="N2282" s="34">
        <v>22</v>
      </c>
      <c r="O2282" s="34">
        <v>18</v>
      </c>
      <c r="P2282" s="34">
        <v>15</v>
      </c>
      <c r="Q2282" s="34">
        <v>24</v>
      </c>
      <c r="R2282" s="34">
        <v>24</v>
      </c>
      <c r="S2282" s="34">
        <v>37</v>
      </c>
      <c r="T2282" s="34">
        <v>14</v>
      </c>
      <c r="U2282" s="34">
        <v>26</v>
      </c>
      <c r="V2282" s="34">
        <v>20</v>
      </c>
      <c r="W2282" s="34">
        <v>22</v>
      </c>
      <c r="X2282" s="34">
        <v>24</v>
      </c>
      <c r="Y2282" s="34">
        <v>11</v>
      </c>
      <c r="Z2282" s="34">
        <v>17</v>
      </c>
      <c r="AA2282" s="34">
        <v>20</v>
      </c>
      <c r="AB2282" s="34">
        <v>40</v>
      </c>
      <c r="AC2282" s="34">
        <v>26</v>
      </c>
    </row>
    <row r="2283" spans="1:29" x14ac:dyDescent="0.2">
      <c r="A2283" s="34" t="s">
        <v>62776</v>
      </c>
      <c r="B2283" s="34">
        <v>32</v>
      </c>
      <c r="C2283" s="34">
        <v>35</v>
      </c>
      <c r="D2283" s="34">
        <v>47</v>
      </c>
      <c r="E2283" s="34">
        <v>28</v>
      </c>
      <c r="F2283" s="34">
        <v>43</v>
      </c>
      <c r="G2283" s="34">
        <v>60</v>
      </c>
      <c r="H2283" s="34">
        <v>36</v>
      </c>
      <c r="I2283" s="34">
        <v>38</v>
      </c>
      <c r="J2283" s="34">
        <v>60</v>
      </c>
      <c r="K2283" s="34">
        <v>29</v>
      </c>
      <c r="L2283" s="34">
        <v>40</v>
      </c>
      <c r="M2283" s="34">
        <v>31</v>
      </c>
      <c r="N2283" s="34">
        <v>57</v>
      </c>
      <c r="O2283" s="34">
        <v>37</v>
      </c>
      <c r="P2283" s="34">
        <v>58</v>
      </c>
      <c r="Q2283" s="34">
        <v>52</v>
      </c>
      <c r="R2283" s="34">
        <v>49</v>
      </c>
      <c r="S2283" s="34">
        <v>44</v>
      </c>
      <c r="T2283" s="34">
        <v>55</v>
      </c>
      <c r="U2283" s="34">
        <v>51</v>
      </c>
      <c r="V2283" s="34">
        <v>40</v>
      </c>
      <c r="W2283" s="34">
        <v>59</v>
      </c>
      <c r="X2283" s="34">
        <v>48</v>
      </c>
      <c r="Y2283" s="34">
        <v>44</v>
      </c>
      <c r="Z2283" s="34">
        <v>58</v>
      </c>
      <c r="AA2283" s="34">
        <v>45</v>
      </c>
      <c r="AB2283" s="34">
        <v>52</v>
      </c>
      <c r="AC2283" s="34">
        <v>59</v>
      </c>
    </row>
    <row r="2284" spans="1:29" x14ac:dyDescent="0.2">
      <c r="A2284" s="34" t="s">
        <v>62777</v>
      </c>
      <c r="B2284" s="34">
        <v>24</v>
      </c>
      <c r="C2284" s="34">
        <v>30</v>
      </c>
      <c r="D2284" s="34">
        <v>28</v>
      </c>
      <c r="E2284" s="34">
        <v>41</v>
      </c>
      <c r="F2284" s="34">
        <v>22</v>
      </c>
      <c r="G2284" s="34">
        <v>36</v>
      </c>
      <c r="H2284" s="34">
        <v>30</v>
      </c>
      <c r="I2284" s="34">
        <v>36</v>
      </c>
      <c r="J2284" s="34">
        <v>40</v>
      </c>
      <c r="K2284" s="34">
        <v>49</v>
      </c>
      <c r="L2284" s="34">
        <v>32</v>
      </c>
      <c r="M2284" s="34">
        <v>39</v>
      </c>
      <c r="N2284" s="34">
        <v>21</v>
      </c>
      <c r="O2284" s="34">
        <v>23</v>
      </c>
      <c r="P2284" s="34">
        <v>31</v>
      </c>
      <c r="Q2284" s="34">
        <v>31</v>
      </c>
      <c r="R2284" s="34">
        <v>44</v>
      </c>
      <c r="S2284" s="34">
        <v>28</v>
      </c>
      <c r="T2284" s="34">
        <v>37</v>
      </c>
      <c r="U2284" s="34">
        <v>30</v>
      </c>
      <c r="V2284" s="34">
        <v>33</v>
      </c>
      <c r="W2284" s="34">
        <v>40</v>
      </c>
      <c r="X2284" s="34">
        <v>28</v>
      </c>
      <c r="Y2284" s="34">
        <v>45</v>
      </c>
      <c r="Z2284" s="34">
        <v>15</v>
      </c>
      <c r="AA2284" s="34">
        <v>32</v>
      </c>
      <c r="AB2284" s="34">
        <v>31</v>
      </c>
      <c r="AC2284" s="34">
        <v>37</v>
      </c>
    </row>
    <row r="2285" spans="1:29" x14ac:dyDescent="0.2">
      <c r="A2285" s="34" t="s">
        <v>62778</v>
      </c>
      <c r="B2285" s="34">
        <v>96</v>
      </c>
      <c r="C2285" s="34">
        <v>71</v>
      </c>
      <c r="D2285" s="34">
        <v>100</v>
      </c>
      <c r="E2285" s="34">
        <v>67</v>
      </c>
      <c r="F2285" s="34">
        <v>93</v>
      </c>
      <c r="G2285" s="34">
        <v>69</v>
      </c>
      <c r="H2285" s="34">
        <v>102</v>
      </c>
      <c r="I2285" s="34">
        <v>78</v>
      </c>
      <c r="J2285" s="34">
        <v>121</v>
      </c>
      <c r="K2285" s="34">
        <v>71</v>
      </c>
      <c r="L2285" s="34">
        <v>134</v>
      </c>
      <c r="M2285" s="34">
        <v>71</v>
      </c>
      <c r="N2285" s="34">
        <v>95</v>
      </c>
      <c r="O2285" s="34">
        <v>55</v>
      </c>
      <c r="P2285" s="34">
        <v>98</v>
      </c>
      <c r="Q2285" s="34">
        <v>94</v>
      </c>
      <c r="R2285" s="34">
        <v>126</v>
      </c>
      <c r="S2285" s="34">
        <v>80</v>
      </c>
      <c r="T2285" s="34">
        <v>166</v>
      </c>
      <c r="U2285" s="34">
        <v>99</v>
      </c>
      <c r="V2285" s="34">
        <v>170</v>
      </c>
      <c r="W2285" s="34">
        <v>80</v>
      </c>
      <c r="X2285" s="34">
        <v>118</v>
      </c>
      <c r="Y2285" s="34">
        <v>99</v>
      </c>
      <c r="Z2285" s="34">
        <v>116</v>
      </c>
      <c r="AA2285" s="34">
        <v>95</v>
      </c>
      <c r="AB2285" s="34">
        <v>158</v>
      </c>
      <c r="AC2285" s="34">
        <v>126</v>
      </c>
    </row>
    <row r="2286" spans="1:29" x14ac:dyDescent="0.2">
      <c r="A2286" s="34" t="s">
        <v>62779</v>
      </c>
      <c r="B2286" s="34">
        <v>13</v>
      </c>
      <c r="C2286" s="34">
        <v>51</v>
      </c>
      <c r="D2286" s="34">
        <v>40</v>
      </c>
      <c r="E2286" s="34">
        <v>55</v>
      </c>
      <c r="F2286" s="34">
        <v>34</v>
      </c>
      <c r="G2286" s="34">
        <v>15</v>
      </c>
      <c r="H2286" s="34">
        <v>20</v>
      </c>
      <c r="I2286" s="34">
        <v>48</v>
      </c>
      <c r="J2286" s="34">
        <v>22</v>
      </c>
      <c r="K2286" s="34">
        <v>48</v>
      </c>
      <c r="L2286" s="34">
        <v>6</v>
      </c>
      <c r="M2286" s="34">
        <v>41</v>
      </c>
      <c r="N2286" s="34">
        <v>26</v>
      </c>
      <c r="O2286" s="34">
        <v>36</v>
      </c>
      <c r="P2286" s="34">
        <v>21</v>
      </c>
      <c r="Q2286" s="34">
        <v>38</v>
      </c>
      <c r="R2286" s="34">
        <v>20</v>
      </c>
      <c r="S2286" s="34">
        <v>60</v>
      </c>
      <c r="T2286" s="34">
        <v>8</v>
      </c>
      <c r="U2286" s="34">
        <v>31</v>
      </c>
      <c r="V2286" s="34">
        <v>31</v>
      </c>
      <c r="W2286" s="34">
        <v>26</v>
      </c>
      <c r="X2286" s="34">
        <v>25</v>
      </c>
      <c r="Y2286" s="34">
        <v>17</v>
      </c>
      <c r="Z2286" s="34">
        <v>25</v>
      </c>
      <c r="AA2286" s="34">
        <v>33</v>
      </c>
      <c r="AB2286" s="34">
        <v>16</v>
      </c>
      <c r="AC2286" s="34">
        <v>56</v>
      </c>
    </row>
    <row r="2287" spans="1:29" x14ac:dyDescent="0.2">
      <c r="A2287" s="34" t="s">
        <v>62780</v>
      </c>
      <c r="B2287" s="34">
        <v>13</v>
      </c>
      <c r="C2287" s="34">
        <v>3</v>
      </c>
      <c r="D2287" s="34">
        <v>11</v>
      </c>
      <c r="E2287" s="34">
        <v>9</v>
      </c>
      <c r="F2287" s="34">
        <v>9</v>
      </c>
      <c r="G2287" s="34">
        <v>0</v>
      </c>
      <c r="H2287" s="34">
        <v>9</v>
      </c>
      <c r="I2287" s="34">
        <v>9</v>
      </c>
      <c r="J2287" s="34">
        <v>10</v>
      </c>
      <c r="K2287" s="34">
        <v>5</v>
      </c>
      <c r="L2287" s="34">
        <v>7</v>
      </c>
      <c r="M2287" s="34">
        <v>8</v>
      </c>
      <c r="N2287" s="34">
        <v>15</v>
      </c>
      <c r="O2287" s="34">
        <v>13</v>
      </c>
      <c r="P2287" s="34">
        <v>4</v>
      </c>
      <c r="Q2287" s="34">
        <v>15</v>
      </c>
      <c r="R2287" s="34">
        <v>11</v>
      </c>
      <c r="S2287" s="34">
        <v>18</v>
      </c>
      <c r="T2287" s="34">
        <v>11</v>
      </c>
      <c r="U2287" s="34">
        <v>7</v>
      </c>
      <c r="V2287" s="34">
        <v>15</v>
      </c>
      <c r="W2287" s="34">
        <v>7</v>
      </c>
      <c r="X2287" s="34">
        <v>19</v>
      </c>
      <c r="Y2287" s="34">
        <v>4</v>
      </c>
      <c r="Z2287" s="34">
        <v>9</v>
      </c>
      <c r="AA2287" s="34">
        <v>6</v>
      </c>
      <c r="AB2287" s="34">
        <v>7</v>
      </c>
      <c r="AC2287" s="34">
        <v>9</v>
      </c>
    </row>
    <row r="2288" spans="1:29" x14ac:dyDescent="0.2">
      <c r="A2288" s="34" t="s">
        <v>62781</v>
      </c>
      <c r="B2288" s="34">
        <v>77</v>
      </c>
      <c r="C2288" s="34">
        <v>31</v>
      </c>
      <c r="D2288" s="34">
        <v>54</v>
      </c>
      <c r="E2288" s="34">
        <v>31</v>
      </c>
      <c r="F2288" s="34">
        <v>73</v>
      </c>
      <c r="G2288" s="34">
        <v>16</v>
      </c>
      <c r="H2288" s="34">
        <v>65</v>
      </c>
      <c r="I2288" s="34">
        <v>28</v>
      </c>
      <c r="J2288" s="34">
        <v>75</v>
      </c>
      <c r="K2288" s="34">
        <v>37</v>
      </c>
      <c r="L2288" s="34">
        <v>82</v>
      </c>
      <c r="M2288" s="34">
        <v>41</v>
      </c>
      <c r="N2288" s="34">
        <v>56</v>
      </c>
      <c r="O2288" s="34">
        <v>56</v>
      </c>
      <c r="P2288" s="34">
        <v>55</v>
      </c>
      <c r="Q2288" s="34">
        <v>46</v>
      </c>
      <c r="R2288" s="34">
        <v>92</v>
      </c>
      <c r="S2288" s="34">
        <v>37</v>
      </c>
      <c r="T2288" s="34">
        <v>140</v>
      </c>
      <c r="U2288" s="34">
        <v>54</v>
      </c>
      <c r="V2288" s="34">
        <v>118</v>
      </c>
      <c r="W2288" s="34">
        <v>62</v>
      </c>
      <c r="X2288" s="34">
        <v>90</v>
      </c>
      <c r="Y2288" s="34">
        <v>56</v>
      </c>
      <c r="Z2288" s="34">
        <v>55</v>
      </c>
      <c r="AA2288" s="34">
        <v>48</v>
      </c>
      <c r="AB2288" s="34">
        <v>112</v>
      </c>
      <c r="AC2288" s="34">
        <v>56</v>
      </c>
    </row>
    <row r="2289" spans="1:29" x14ac:dyDescent="0.2">
      <c r="A2289" s="34" t="s">
        <v>62782</v>
      </c>
      <c r="B2289" s="34">
        <v>211</v>
      </c>
      <c r="C2289" s="34">
        <v>269</v>
      </c>
      <c r="D2289" s="34">
        <v>374</v>
      </c>
      <c r="E2289" s="34">
        <v>301</v>
      </c>
      <c r="F2289" s="34">
        <v>409</v>
      </c>
      <c r="G2289" s="34">
        <v>374</v>
      </c>
      <c r="H2289" s="34">
        <v>409</v>
      </c>
      <c r="I2289" s="34">
        <v>315</v>
      </c>
      <c r="J2289" s="34">
        <v>355</v>
      </c>
      <c r="K2289" s="34">
        <v>336</v>
      </c>
      <c r="L2289" s="34">
        <v>331</v>
      </c>
      <c r="M2289" s="34">
        <v>268</v>
      </c>
      <c r="N2289" s="34">
        <v>380</v>
      </c>
      <c r="O2289" s="34">
        <v>298</v>
      </c>
      <c r="P2289" s="34">
        <v>340</v>
      </c>
      <c r="Q2289" s="34">
        <v>421</v>
      </c>
      <c r="R2289" s="34">
        <v>493</v>
      </c>
      <c r="S2289" s="34">
        <v>397</v>
      </c>
      <c r="T2289" s="34">
        <v>485</v>
      </c>
      <c r="U2289" s="34">
        <v>336</v>
      </c>
      <c r="V2289" s="34">
        <v>483</v>
      </c>
      <c r="W2289" s="34">
        <v>447</v>
      </c>
      <c r="X2289" s="34">
        <v>529</v>
      </c>
      <c r="Y2289" s="34">
        <v>332</v>
      </c>
      <c r="Z2289" s="34">
        <v>448</v>
      </c>
      <c r="AA2289" s="34">
        <v>405</v>
      </c>
      <c r="AB2289" s="34">
        <v>502</v>
      </c>
      <c r="AC2289" s="34">
        <v>517</v>
      </c>
    </row>
    <row r="2290" spans="1:29" x14ac:dyDescent="0.2">
      <c r="A2290" s="34" t="s">
        <v>62783</v>
      </c>
      <c r="B2290" s="34">
        <v>62</v>
      </c>
      <c r="C2290" s="34">
        <v>36</v>
      </c>
      <c r="D2290" s="34">
        <v>20</v>
      </c>
      <c r="E2290" s="34">
        <v>25</v>
      </c>
      <c r="F2290" s="34">
        <v>29</v>
      </c>
      <c r="G2290" s="34">
        <v>34</v>
      </c>
      <c r="H2290" s="34">
        <v>32</v>
      </c>
      <c r="I2290" s="34">
        <v>31</v>
      </c>
      <c r="J2290" s="34">
        <v>40</v>
      </c>
      <c r="K2290" s="34">
        <v>24</v>
      </c>
      <c r="L2290" s="34">
        <v>37</v>
      </c>
      <c r="M2290" s="34">
        <v>12</v>
      </c>
      <c r="N2290" s="34">
        <v>28</v>
      </c>
      <c r="O2290" s="34">
        <v>32</v>
      </c>
      <c r="P2290" s="34">
        <v>34</v>
      </c>
      <c r="Q2290" s="34">
        <v>44</v>
      </c>
      <c r="R2290" s="34">
        <v>49</v>
      </c>
      <c r="S2290" s="34">
        <v>24</v>
      </c>
      <c r="T2290" s="34">
        <v>62</v>
      </c>
      <c r="U2290" s="34">
        <v>22</v>
      </c>
      <c r="V2290" s="34">
        <v>41</v>
      </c>
      <c r="W2290" s="34">
        <v>46</v>
      </c>
      <c r="X2290" s="34">
        <v>45</v>
      </c>
      <c r="Y2290" s="34">
        <v>32</v>
      </c>
      <c r="Z2290" s="34">
        <v>30</v>
      </c>
      <c r="AA2290" s="34">
        <v>35</v>
      </c>
      <c r="AB2290" s="34">
        <v>70</v>
      </c>
      <c r="AC2290" s="34">
        <v>35</v>
      </c>
    </row>
    <row r="2291" spans="1:29" x14ac:dyDescent="0.2">
      <c r="A2291" s="34" t="s">
        <v>62784</v>
      </c>
      <c r="B2291" s="34">
        <v>18</v>
      </c>
      <c r="C2291" s="34">
        <v>49</v>
      </c>
      <c r="D2291" s="34">
        <v>15</v>
      </c>
      <c r="E2291" s="34">
        <v>43</v>
      </c>
      <c r="F2291" s="34">
        <v>21</v>
      </c>
      <c r="G2291" s="34">
        <v>50</v>
      </c>
      <c r="H2291" s="34">
        <v>7</v>
      </c>
      <c r="I2291" s="34">
        <v>86</v>
      </c>
      <c r="J2291" s="34">
        <v>15</v>
      </c>
      <c r="K2291" s="34">
        <v>61</v>
      </c>
      <c r="L2291" s="34">
        <v>14</v>
      </c>
      <c r="M2291" s="34">
        <v>38</v>
      </c>
      <c r="N2291" s="34">
        <v>11</v>
      </c>
      <c r="O2291" s="34">
        <v>34</v>
      </c>
      <c r="P2291" s="34">
        <v>7</v>
      </c>
      <c r="Q2291" s="34">
        <v>54</v>
      </c>
      <c r="R2291" s="34">
        <v>21</v>
      </c>
      <c r="S2291" s="34">
        <v>78</v>
      </c>
      <c r="T2291" s="34">
        <v>14</v>
      </c>
      <c r="U2291" s="34">
        <v>41</v>
      </c>
      <c r="V2291" s="34">
        <v>20</v>
      </c>
      <c r="W2291" s="34">
        <v>53</v>
      </c>
      <c r="X2291" s="34">
        <v>26</v>
      </c>
      <c r="Y2291" s="34">
        <v>26</v>
      </c>
      <c r="Z2291" s="34">
        <v>13</v>
      </c>
      <c r="AA2291" s="34">
        <v>82</v>
      </c>
      <c r="AB2291" s="34">
        <v>14</v>
      </c>
      <c r="AC2291" s="34">
        <v>69</v>
      </c>
    </row>
    <row r="2292" spans="1:29" x14ac:dyDescent="0.2">
      <c r="A2292" s="34" t="s">
        <v>62785</v>
      </c>
      <c r="B2292" s="34">
        <v>60</v>
      </c>
      <c r="C2292" s="34">
        <v>40</v>
      </c>
      <c r="D2292" s="34">
        <v>43</v>
      </c>
      <c r="E2292" s="34">
        <v>38</v>
      </c>
      <c r="F2292" s="34">
        <v>46</v>
      </c>
      <c r="G2292" s="34">
        <v>61</v>
      </c>
      <c r="H2292" s="34">
        <v>52</v>
      </c>
      <c r="I2292" s="34">
        <v>47</v>
      </c>
      <c r="J2292" s="34">
        <v>52</v>
      </c>
      <c r="K2292" s="34">
        <v>42</v>
      </c>
      <c r="L2292" s="34">
        <v>37</v>
      </c>
      <c r="M2292" s="34">
        <v>37</v>
      </c>
      <c r="N2292" s="34">
        <v>27</v>
      </c>
      <c r="O2292" s="34">
        <v>21</v>
      </c>
      <c r="P2292" s="34">
        <v>28</v>
      </c>
      <c r="Q2292" s="34">
        <v>51</v>
      </c>
      <c r="R2292" s="34">
        <v>58</v>
      </c>
      <c r="S2292" s="34">
        <v>27</v>
      </c>
      <c r="T2292" s="34">
        <v>67</v>
      </c>
      <c r="U2292" s="34">
        <v>38</v>
      </c>
      <c r="V2292" s="34">
        <v>42</v>
      </c>
      <c r="W2292" s="34">
        <v>52</v>
      </c>
      <c r="X2292" s="34">
        <v>36</v>
      </c>
      <c r="Y2292" s="34">
        <v>44</v>
      </c>
      <c r="Z2292" s="34">
        <v>23</v>
      </c>
      <c r="AA2292" s="34">
        <v>25</v>
      </c>
      <c r="AB2292" s="34">
        <v>70</v>
      </c>
      <c r="AC2292" s="34">
        <v>53</v>
      </c>
    </row>
    <row r="2293" spans="1:29" x14ac:dyDescent="0.2">
      <c r="A2293" s="34" t="s">
        <v>62786</v>
      </c>
      <c r="B2293" s="34">
        <v>26</v>
      </c>
      <c r="C2293" s="34">
        <v>38</v>
      </c>
      <c r="D2293" s="34">
        <v>69</v>
      </c>
      <c r="E2293" s="34">
        <v>63</v>
      </c>
      <c r="F2293" s="34">
        <v>73</v>
      </c>
      <c r="G2293" s="34">
        <v>64</v>
      </c>
      <c r="H2293" s="34">
        <v>51</v>
      </c>
      <c r="I2293" s="34">
        <v>33</v>
      </c>
      <c r="J2293" s="34">
        <v>52</v>
      </c>
      <c r="K2293" s="34">
        <v>42</v>
      </c>
      <c r="L2293" s="34">
        <v>62</v>
      </c>
      <c r="M2293" s="34">
        <v>40</v>
      </c>
      <c r="N2293" s="34">
        <v>49</v>
      </c>
      <c r="O2293" s="34">
        <v>41</v>
      </c>
      <c r="P2293" s="34">
        <v>42</v>
      </c>
      <c r="Q2293" s="34">
        <v>57</v>
      </c>
      <c r="R2293" s="34">
        <v>84</v>
      </c>
      <c r="S2293" s="34">
        <v>46</v>
      </c>
      <c r="T2293" s="34">
        <v>106</v>
      </c>
      <c r="U2293" s="34">
        <v>34</v>
      </c>
      <c r="V2293" s="34">
        <v>62</v>
      </c>
      <c r="W2293" s="34">
        <v>70</v>
      </c>
      <c r="X2293" s="34">
        <v>82</v>
      </c>
      <c r="Y2293" s="34">
        <v>42</v>
      </c>
      <c r="Z2293" s="34">
        <v>105</v>
      </c>
      <c r="AA2293" s="34">
        <v>54</v>
      </c>
      <c r="AB2293" s="34">
        <v>104</v>
      </c>
      <c r="AC2293" s="34">
        <v>71</v>
      </c>
    </row>
    <row r="2294" spans="1:29" x14ac:dyDescent="0.2">
      <c r="A2294" s="34" t="s">
        <v>62787</v>
      </c>
      <c r="B2294" s="34">
        <v>98</v>
      </c>
      <c r="C2294" s="34">
        <v>73</v>
      </c>
      <c r="D2294" s="34">
        <v>110</v>
      </c>
      <c r="E2294" s="34">
        <v>68</v>
      </c>
      <c r="F2294" s="34">
        <v>93</v>
      </c>
      <c r="G2294" s="34">
        <v>94</v>
      </c>
      <c r="H2294" s="34">
        <v>116</v>
      </c>
      <c r="I2294" s="34">
        <v>61</v>
      </c>
      <c r="J2294" s="34">
        <v>101</v>
      </c>
      <c r="K2294" s="34">
        <v>71</v>
      </c>
      <c r="L2294" s="34">
        <v>91</v>
      </c>
      <c r="M2294" s="34">
        <v>77</v>
      </c>
      <c r="N2294" s="34">
        <v>91</v>
      </c>
      <c r="O2294" s="34">
        <v>58</v>
      </c>
      <c r="P2294" s="34">
        <v>103</v>
      </c>
      <c r="Q2294" s="34">
        <v>94</v>
      </c>
      <c r="R2294" s="34">
        <v>142</v>
      </c>
      <c r="S2294" s="34">
        <v>87</v>
      </c>
      <c r="T2294" s="34">
        <v>171</v>
      </c>
      <c r="U2294" s="34">
        <v>77</v>
      </c>
      <c r="V2294" s="34">
        <v>134</v>
      </c>
      <c r="W2294" s="34">
        <v>95</v>
      </c>
      <c r="X2294" s="34">
        <v>141</v>
      </c>
      <c r="Y2294" s="34">
        <v>92</v>
      </c>
      <c r="Z2294" s="34">
        <v>122</v>
      </c>
      <c r="AA2294" s="34">
        <v>95</v>
      </c>
      <c r="AB2294" s="34">
        <v>150</v>
      </c>
      <c r="AC2294" s="34">
        <v>128</v>
      </c>
    </row>
    <row r="2295" spans="1:29" x14ac:dyDescent="0.2">
      <c r="A2295" s="34" t="s">
        <v>62788</v>
      </c>
      <c r="B2295" s="34">
        <v>25</v>
      </c>
      <c r="C2295" s="34">
        <v>29</v>
      </c>
      <c r="D2295" s="34">
        <v>43</v>
      </c>
      <c r="E2295" s="34">
        <v>34</v>
      </c>
      <c r="F2295" s="34">
        <v>34</v>
      </c>
      <c r="G2295" s="34">
        <v>20</v>
      </c>
      <c r="H2295" s="34">
        <v>28</v>
      </c>
      <c r="I2295" s="34">
        <v>35</v>
      </c>
      <c r="J2295" s="34">
        <v>37</v>
      </c>
      <c r="K2295" s="34">
        <v>30</v>
      </c>
      <c r="L2295" s="34">
        <v>20</v>
      </c>
      <c r="M2295" s="34">
        <v>26</v>
      </c>
      <c r="N2295" s="34">
        <v>26</v>
      </c>
      <c r="O2295" s="34">
        <v>29</v>
      </c>
      <c r="P2295" s="34">
        <v>41</v>
      </c>
      <c r="Q2295" s="34">
        <v>39</v>
      </c>
      <c r="R2295" s="34">
        <v>59</v>
      </c>
      <c r="S2295" s="34">
        <v>35</v>
      </c>
      <c r="T2295" s="34">
        <v>40</v>
      </c>
      <c r="U2295" s="34">
        <v>36</v>
      </c>
      <c r="V2295" s="34">
        <v>48</v>
      </c>
      <c r="W2295" s="34">
        <v>31</v>
      </c>
      <c r="X2295" s="34">
        <v>45</v>
      </c>
      <c r="Y2295" s="34">
        <v>22</v>
      </c>
      <c r="Z2295" s="34">
        <v>36</v>
      </c>
      <c r="AA2295" s="34">
        <v>60</v>
      </c>
      <c r="AB2295" s="34">
        <v>36</v>
      </c>
      <c r="AC2295" s="34">
        <v>54</v>
      </c>
    </row>
    <row r="2296" spans="1:29" x14ac:dyDescent="0.2">
      <c r="A2296" s="34" t="s">
        <v>62789</v>
      </c>
      <c r="B2296" s="34">
        <v>37</v>
      </c>
      <c r="C2296" s="34">
        <v>41</v>
      </c>
      <c r="D2296" s="34">
        <v>61</v>
      </c>
      <c r="E2296" s="34">
        <v>57</v>
      </c>
      <c r="F2296" s="34">
        <v>55</v>
      </c>
      <c r="G2296" s="34">
        <v>50</v>
      </c>
      <c r="H2296" s="34">
        <v>43</v>
      </c>
      <c r="I2296" s="34">
        <v>73</v>
      </c>
      <c r="J2296" s="34">
        <v>59</v>
      </c>
      <c r="K2296" s="34">
        <v>41</v>
      </c>
      <c r="L2296" s="34">
        <v>45</v>
      </c>
      <c r="M2296" s="34">
        <v>50</v>
      </c>
      <c r="N2296" s="34">
        <v>69</v>
      </c>
      <c r="O2296" s="34">
        <v>40</v>
      </c>
      <c r="P2296" s="34">
        <v>46</v>
      </c>
      <c r="Q2296" s="34">
        <v>56</v>
      </c>
      <c r="R2296" s="34">
        <v>61</v>
      </c>
      <c r="S2296" s="34">
        <v>39</v>
      </c>
      <c r="T2296" s="34">
        <v>72</v>
      </c>
      <c r="U2296" s="34">
        <v>47</v>
      </c>
      <c r="V2296" s="34">
        <v>44</v>
      </c>
      <c r="W2296" s="34">
        <v>85</v>
      </c>
      <c r="X2296" s="34">
        <v>76</v>
      </c>
      <c r="Y2296" s="34">
        <v>74</v>
      </c>
      <c r="Z2296" s="34">
        <v>78</v>
      </c>
      <c r="AA2296" s="34">
        <v>65</v>
      </c>
      <c r="AB2296" s="34">
        <v>76</v>
      </c>
      <c r="AC2296" s="34">
        <v>70</v>
      </c>
    </row>
    <row r="2297" spans="1:29" x14ac:dyDescent="0.2">
      <c r="A2297" s="34" t="s">
        <v>62790</v>
      </c>
      <c r="B2297" s="34">
        <v>37</v>
      </c>
      <c r="C2297" s="34">
        <v>35</v>
      </c>
      <c r="D2297" s="34">
        <v>108</v>
      </c>
      <c r="E2297" s="34">
        <v>49</v>
      </c>
      <c r="F2297" s="34">
        <v>85</v>
      </c>
      <c r="G2297" s="34">
        <v>52</v>
      </c>
      <c r="H2297" s="34">
        <v>111</v>
      </c>
      <c r="I2297" s="34">
        <v>25</v>
      </c>
      <c r="J2297" s="34">
        <v>68</v>
      </c>
      <c r="K2297" s="34">
        <v>53</v>
      </c>
      <c r="L2297" s="34">
        <v>72</v>
      </c>
      <c r="M2297" s="34">
        <v>37</v>
      </c>
      <c r="N2297" s="34">
        <v>60</v>
      </c>
      <c r="O2297" s="34">
        <v>41</v>
      </c>
      <c r="P2297" s="34">
        <v>59</v>
      </c>
      <c r="Q2297" s="34">
        <v>61</v>
      </c>
      <c r="R2297" s="34">
        <v>120</v>
      </c>
      <c r="S2297" s="34">
        <v>62</v>
      </c>
      <c r="T2297" s="34">
        <v>78</v>
      </c>
      <c r="U2297" s="34">
        <v>31</v>
      </c>
      <c r="V2297" s="34">
        <v>72</v>
      </c>
      <c r="W2297" s="34">
        <v>45</v>
      </c>
      <c r="X2297" s="34">
        <v>105</v>
      </c>
      <c r="Y2297" s="34">
        <v>73</v>
      </c>
      <c r="Z2297" s="34">
        <v>74</v>
      </c>
      <c r="AA2297" s="34">
        <v>63</v>
      </c>
      <c r="AB2297" s="34">
        <v>71</v>
      </c>
      <c r="AC2297" s="34">
        <v>74</v>
      </c>
    </row>
    <row r="2298" spans="1:29" x14ac:dyDescent="0.2">
      <c r="A2298" s="34" t="s">
        <v>62791</v>
      </c>
      <c r="B2298" s="34">
        <v>29</v>
      </c>
      <c r="C2298" s="34">
        <v>17</v>
      </c>
      <c r="D2298" s="34">
        <v>26</v>
      </c>
      <c r="E2298" s="34">
        <v>21</v>
      </c>
      <c r="F2298" s="34">
        <v>26</v>
      </c>
      <c r="G2298" s="34">
        <v>23</v>
      </c>
      <c r="H2298" s="34">
        <v>19</v>
      </c>
      <c r="I2298" s="34">
        <v>8</v>
      </c>
      <c r="J2298" s="34">
        <v>11</v>
      </c>
      <c r="K2298" s="34">
        <v>13</v>
      </c>
      <c r="L2298" s="34">
        <v>7</v>
      </c>
      <c r="M2298" s="34">
        <v>14</v>
      </c>
      <c r="N2298" s="34">
        <v>28</v>
      </c>
      <c r="O2298" s="34">
        <v>22</v>
      </c>
      <c r="P2298" s="34">
        <v>26</v>
      </c>
      <c r="Q2298" s="34">
        <v>27</v>
      </c>
      <c r="R2298" s="34">
        <v>36</v>
      </c>
      <c r="S2298" s="34">
        <v>21</v>
      </c>
      <c r="T2298" s="34">
        <v>16</v>
      </c>
      <c r="U2298" s="34">
        <v>16</v>
      </c>
      <c r="V2298" s="34">
        <v>33</v>
      </c>
      <c r="W2298" s="34">
        <v>23</v>
      </c>
      <c r="X2298" s="34">
        <v>38</v>
      </c>
      <c r="Y2298" s="34">
        <v>16</v>
      </c>
      <c r="Z2298" s="34">
        <v>22</v>
      </c>
      <c r="AA2298" s="34">
        <v>29</v>
      </c>
      <c r="AB2298" s="34">
        <v>21</v>
      </c>
      <c r="AC2298" s="34">
        <v>28</v>
      </c>
    </row>
    <row r="2299" spans="1:29" x14ac:dyDescent="0.2">
      <c r="A2299" s="34" t="s">
        <v>62792</v>
      </c>
      <c r="B2299" s="34">
        <v>17</v>
      </c>
      <c r="C2299" s="34">
        <v>5</v>
      </c>
      <c r="D2299" s="34">
        <v>8</v>
      </c>
      <c r="E2299" s="34">
        <v>13</v>
      </c>
      <c r="F2299" s="34">
        <v>14</v>
      </c>
      <c r="G2299" s="34">
        <v>7</v>
      </c>
      <c r="H2299" s="34">
        <v>6</v>
      </c>
      <c r="I2299" s="34">
        <v>8</v>
      </c>
      <c r="J2299" s="34">
        <v>20</v>
      </c>
      <c r="K2299" s="34">
        <v>13</v>
      </c>
      <c r="L2299" s="34">
        <v>17</v>
      </c>
      <c r="M2299" s="34">
        <v>1</v>
      </c>
      <c r="N2299" s="34">
        <v>14</v>
      </c>
      <c r="O2299" s="34">
        <v>10</v>
      </c>
      <c r="P2299" s="34">
        <v>13</v>
      </c>
      <c r="Q2299" s="34">
        <v>15</v>
      </c>
      <c r="R2299" s="34">
        <v>10</v>
      </c>
      <c r="S2299" s="34">
        <v>13</v>
      </c>
      <c r="T2299" s="34">
        <v>8</v>
      </c>
      <c r="U2299" s="34">
        <v>17</v>
      </c>
      <c r="V2299" s="34">
        <v>9</v>
      </c>
      <c r="W2299" s="34">
        <v>10</v>
      </c>
      <c r="X2299" s="34">
        <v>9</v>
      </c>
      <c r="Y2299" s="34">
        <v>9</v>
      </c>
      <c r="Z2299" s="34">
        <v>13</v>
      </c>
      <c r="AA2299" s="34">
        <v>11</v>
      </c>
      <c r="AB2299" s="34">
        <v>11</v>
      </c>
      <c r="AC2299" s="34">
        <v>7</v>
      </c>
    </row>
    <row r="2300" spans="1:29" x14ac:dyDescent="0.2">
      <c r="A2300" s="34" t="s">
        <v>62793</v>
      </c>
      <c r="B2300" s="34">
        <v>13</v>
      </c>
      <c r="C2300" s="34">
        <v>7</v>
      </c>
      <c r="D2300" s="34">
        <v>16</v>
      </c>
      <c r="E2300" s="34">
        <v>7</v>
      </c>
      <c r="F2300" s="34">
        <v>13</v>
      </c>
      <c r="G2300" s="34">
        <v>0</v>
      </c>
      <c r="H2300" s="34">
        <v>10</v>
      </c>
      <c r="I2300" s="34">
        <v>4</v>
      </c>
      <c r="J2300" s="34">
        <v>7</v>
      </c>
      <c r="K2300" s="34">
        <v>13</v>
      </c>
      <c r="L2300" s="34">
        <v>7</v>
      </c>
      <c r="M2300" s="34">
        <v>6</v>
      </c>
      <c r="N2300" s="34">
        <v>16</v>
      </c>
      <c r="O2300" s="34">
        <v>5</v>
      </c>
      <c r="P2300" s="34">
        <v>10</v>
      </c>
      <c r="Q2300" s="34">
        <v>9</v>
      </c>
      <c r="R2300" s="34">
        <v>8</v>
      </c>
      <c r="S2300" s="34">
        <v>7</v>
      </c>
      <c r="T2300" s="34">
        <v>8</v>
      </c>
      <c r="U2300" s="34">
        <v>8</v>
      </c>
      <c r="V2300" s="34">
        <v>13</v>
      </c>
      <c r="W2300" s="34">
        <v>4</v>
      </c>
      <c r="X2300" s="34">
        <v>19</v>
      </c>
      <c r="Y2300" s="34">
        <v>8</v>
      </c>
      <c r="Z2300" s="34">
        <v>10</v>
      </c>
      <c r="AA2300" s="34">
        <v>10</v>
      </c>
      <c r="AB2300" s="34">
        <v>16</v>
      </c>
      <c r="AC2300" s="34">
        <v>21</v>
      </c>
    </row>
    <row r="2301" spans="1:29" x14ac:dyDescent="0.2">
      <c r="A2301" s="34" t="s">
        <v>62794</v>
      </c>
      <c r="B2301" s="34">
        <v>17</v>
      </c>
      <c r="C2301" s="34">
        <v>5</v>
      </c>
      <c r="D2301" s="34">
        <v>6</v>
      </c>
      <c r="E2301" s="34">
        <v>0</v>
      </c>
      <c r="F2301" s="34">
        <v>5</v>
      </c>
      <c r="G2301" s="34">
        <v>0</v>
      </c>
      <c r="H2301" s="34">
        <v>1</v>
      </c>
      <c r="I2301" s="34">
        <v>1</v>
      </c>
      <c r="J2301" s="34">
        <v>2</v>
      </c>
      <c r="K2301" s="34">
        <v>0</v>
      </c>
      <c r="L2301" s="34">
        <v>1</v>
      </c>
      <c r="M2301" s="34">
        <v>5</v>
      </c>
      <c r="N2301" s="34">
        <v>2</v>
      </c>
      <c r="O2301" s="34">
        <v>2</v>
      </c>
      <c r="P2301" s="34">
        <v>1</v>
      </c>
      <c r="Q2301" s="34">
        <v>1</v>
      </c>
      <c r="R2301" s="34">
        <v>0</v>
      </c>
      <c r="S2301" s="34">
        <v>0</v>
      </c>
      <c r="T2301" s="34">
        <v>5</v>
      </c>
      <c r="U2301" s="34">
        <v>0</v>
      </c>
      <c r="V2301" s="34">
        <v>0</v>
      </c>
      <c r="W2301" s="34">
        <v>0</v>
      </c>
      <c r="X2301" s="34">
        <v>0</v>
      </c>
      <c r="Y2301" s="34">
        <v>0</v>
      </c>
      <c r="Z2301" s="34">
        <v>3</v>
      </c>
      <c r="AA2301" s="34">
        <v>0</v>
      </c>
      <c r="AB2301" s="34">
        <v>4</v>
      </c>
      <c r="AC2301" s="34">
        <v>1</v>
      </c>
    </row>
    <row r="2302" spans="1:29" x14ac:dyDescent="0.2">
      <c r="A2302" s="34" t="s">
        <v>62795</v>
      </c>
      <c r="B2302" s="34">
        <v>17</v>
      </c>
      <c r="C2302" s="34">
        <v>31</v>
      </c>
      <c r="D2302" s="34">
        <v>43</v>
      </c>
      <c r="E2302" s="34">
        <v>43</v>
      </c>
      <c r="F2302" s="34">
        <v>38</v>
      </c>
      <c r="G2302" s="34">
        <v>28</v>
      </c>
      <c r="H2302" s="34">
        <v>25</v>
      </c>
      <c r="I2302" s="34">
        <v>40</v>
      </c>
      <c r="J2302" s="34">
        <v>24</v>
      </c>
      <c r="K2302" s="34">
        <v>34</v>
      </c>
      <c r="L2302" s="34">
        <v>14</v>
      </c>
      <c r="M2302" s="34">
        <v>46</v>
      </c>
      <c r="N2302" s="34">
        <v>33</v>
      </c>
      <c r="O2302" s="34">
        <v>28</v>
      </c>
      <c r="P2302" s="34">
        <v>22</v>
      </c>
      <c r="Q2302" s="34">
        <v>40</v>
      </c>
      <c r="R2302" s="34">
        <v>30</v>
      </c>
      <c r="S2302" s="34">
        <v>36</v>
      </c>
      <c r="T2302" s="34">
        <v>14</v>
      </c>
      <c r="U2302" s="34">
        <v>35</v>
      </c>
      <c r="V2302" s="34">
        <v>24</v>
      </c>
      <c r="W2302" s="34">
        <v>47</v>
      </c>
      <c r="X2302" s="34">
        <v>51</v>
      </c>
      <c r="Y2302" s="34">
        <v>15</v>
      </c>
      <c r="Z2302" s="34">
        <v>29</v>
      </c>
      <c r="AA2302" s="34">
        <v>46</v>
      </c>
      <c r="AB2302" s="34">
        <v>25</v>
      </c>
      <c r="AC2302" s="34">
        <v>70</v>
      </c>
    </row>
    <row r="2303" spans="1:29" x14ac:dyDescent="0.2">
      <c r="A2303" s="34" t="s">
        <v>62796</v>
      </c>
      <c r="B2303" s="34">
        <v>24</v>
      </c>
      <c r="C2303" s="34">
        <v>71</v>
      </c>
      <c r="D2303" s="34">
        <v>49</v>
      </c>
      <c r="E2303" s="34">
        <v>62</v>
      </c>
      <c r="F2303" s="34">
        <v>58</v>
      </c>
      <c r="G2303" s="34">
        <v>57</v>
      </c>
      <c r="H2303" s="34">
        <v>64</v>
      </c>
      <c r="I2303" s="34">
        <v>58</v>
      </c>
      <c r="J2303" s="34">
        <v>39</v>
      </c>
      <c r="K2303" s="34">
        <v>60</v>
      </c>
      <c r="L2303" s="34">
        <v>47</v>
      </c>
      <c r="M2303" s="34">
        <v>47</v>
      </c>
      <c r="N2303" s="34">
        <v>61</v>
      </c>
      <c r="O2303" s="34">
        <v>50</v>
      </c>
      <c r="P2303" s="34">
        <v>36</v>
      </c>
      <c r="Q2303" s="34">
        <v>102</v>
      </c>
      <c r="R2303" s="34">
        <v>68</v>
      </c>
      <c r="S2303" s="34">
        <v>77</v>
      </c>
      <c r="T2303" s="34">
        <v>44</v>
      </c>
      <c r="U2303" s="34">
        <v>57</v>
      </c>
      <c r="V2303" s="34">
        <v>70</v>
      </c>
      <c r="W2303" s="34">
        <v>63</v>
      </c>
      <c r="X2303" s="34">
        <v>71</v>
      </c>
      <c r="Y2303" s="34">
        <v>89</v>
      </c>
      <c r="Z2303" s="34">
        <v>63</v>
      </c>
      <c r="AA2303" s="34">
        <v>76</v>
      </c>
      <c r="AB2303" s="34">
        <v>82</v>
      </c>
      <c r="AC2303" s="34">
        <v>108</v>
      </c>
    </row>
    <row r="2304" spans="1:29" x14ac:dyDescent="0.2">
      <c r="A2304" s="34" t="s">
        <v>62797</v>
      </c>
      <c r="B2304" s="34">
        <v>18</v>
      </c>
      <c r="C2304" s="34">
        <v>17</v>
      </c>
      <c r="D2304" s="34">
        <v>28</v>
      </c>
      <c r="E2304" s="34">
        <v>26</v>
      </c>
      <c r="F2304" s="34">
        <v>24</v>
      </c>
      <c r="G2304" s="34">
        <v>30</v>
      </c>
      <c r="H2304" s="34">
        <v>37</v>
      </c>
      <c r="I2304" s="34">
        <v>21</v>
      </c>
      <c r="J2304" s="34">
        <v>34</v>
      </c>
      <c r="K2304" s="34">
        <v>20</v>
      </c>
      <c r="L2304" s="34">
        <v>28</v>
      </c>
      <c r="M2304" s="34">
        <v>19</v>
      </c>
      <c r="N2304" s="34">
        <v>26</v>
      </c>
      <c r="O2304" s="34">
        <v>13</v>
      </c>
      <c r="P2304" s="34">
        <v>29</v>
      </c>
      <c r="Q2304" s="34">
        <v>19</v>
      </c>
      <c r="R2304" s="34">
        <v>30</v>
      </c>
      <c r="S2304" s="34">
        <v>23</v>
      </c>
      <c r="T2304" s="34">
        <v>20</v>
      </c>
      <c r="U2304" s="34">
        <v>29</v>
      </c>
      <c r="V2304" s="34">
        <v>28</v>
      </c>
      <c r="W2304" s="34">
        <v>27</v>
      </c>
      <c r="X2304" s="34">
        <v>35</v>
      </c>
      <c r="Y2304" s="34">
        <v>25</v>
      </c>
      <c r="Z2304" s="34">
        <v>46</v>
      </c>
      <c r="AA2304" s="34">
        <v>30</v>
      </c>
      <c r="AB2304" s="34">
        <v>25</v>
      </c>
      <c r="AC2304" s="34">
        <v>25</v>
      </c>
    </row>
    <row r="2305" spans="1:29" x14ac:dyDescent="0.2">
      <c r="A2305" s="34" t="s">
        <v>62798</v>
      </c>
      <c r="B2305" s="34">
        <v>32</v>
      </c>
      <c r="C2305" s="34">
        <v>45</v>
      </c>
      <c r="D2305" s="34">
        <v>35</v>
      </c>
      <c r="E2305" s="34">
        <v>32</v>
      </c>
      <c r="F2305" s="34">
        <v>29</v>
      </c>
      <c r="G2305" s="34">
        <v>38</v>
      </c>
      <c r="H2305" s="34">
        <v>25</v>
      </c>
      <c r="I2305" s="34">
        <v>19</v>
      </c>
      <c r="J2305" s="34">
        <v>33</v>
      </c>
      <c r="K2305" s="34">
        <v>35</v>
      </c>
      <c r="L2305" s="34">
        <v>21</v>
      </c>
      <c r="M2305" s="34">
        <v>18</v>
      </c>
      <c r="N2305" s="34">
        <v>19</v>
      </c>
      <c r="O2305" s="34">
        <v>24</v>
      </c>
      <c r="P2305" s="34">
        <v>27</v>
      </c>
      <c r="Q2305" s="34">
        <v>33</v>
      </c>
      <c r="R2305" s="34">
        <v>58</v>
      </c>
      <c r="S2305" s="34">
        <v>26</v>
      </c>
      <c r="T2305" s="34">
        <v>39</v>
      </c>
      <c r="U2305" s="34">
        <v>40</v>
      </c>
      <c r="V2305" s="34">
        <v>49</v>
      </c>
      <c r="W2305" s="34">
        <v>20</v>
      </c>
      <c r="X2305" s="34">
        <v>37</v>
      </c>
      <c r="Y2305" s="34">
        <v>29</v>
      </c>
      <c r="Z2305" s="34">
        <v>45</v>
      </c>
      <c r="AA2305" s="34">
        <v>32</v>
      </c>
      <c r="AB2305" s="34">
        <v>53</v>
      </c>
      <c r="AC2305" s="34">
        <v>55</v>
      </c>
    </row>
    <row r="2306" spans="1:29" x14ac:dyDescent="0.2">
      <c r="A2306" s="34" t="s">
        <v>62799</v>
      </c>
      <c r="B2306" s="34">
        <v>54</v>
      </c>
      <c r="C2306" s="34">
        <v>63</v>
      </c>
      <c r="D2306" s="34">
        <v>101</v>
      </c>
      <c r="E2306" s="34">
        <v>93</v>
      </c>
      <c r="F2306" s="34">
        <v>124</v>
      </c>
      <c r="G2306" s="34">
        <v>47</v>
      </c>
      <c r="H2306" s="34">
        <v>152</v>
      </c>
      <c r="I2306" s="34">
        <v>71</v>
      </c>
      <c r="J2306" s="34">
        <v>134</v>
      </c>
      <c r="K2306" s="34">
        <v>83</v>
      </c>
      <c r="L2306" s="34">
        <v>146</v>
      </c>
      <c r="M2306" s="34">
        <v>74</v>
      </c>
      <c r="N2306" s="34">
        <v>96</v>
      </c>
      <c r="O2306" s="34">
        <v>76</v>
      </c>
      <c r="P2306" s="34">
        <v>120</v>
      </c>
      <c r="Q2306" s="34">
        <v>133</v>
      </c>
      <c r="R2306" s="34">
        <v>155</v>
      </c>
      <c r="S2306" s="34">
        <v>115</v>
      </c>
      <c r="T2306" s="34">
        <v>160</v>
      </c>
      <c r="U2306" s="34">
        <v>97</v>
      </c>
      <c r="V2306" s="34">
        <v>120</v>
      </c>
      <c r="W2306" s="34">
        <v>150</v>
      </c>
      <c r="X2306" s="34">
        <v>151</v>
      </c>
      <c r="Y2306" s="34">
        <v>116</v>
      </c>
      <c r="Z2306" s="34">
        <v>123</v>
      </c>
      <c r="AA2306" s="34">
        <v>112</v>
      </c>
      <c r="AB2306" s="34">
        <v>222</v>
      </c>
      <c r="AC2306" s="34">
        <v>176</v>
      </c>
    </row>
    <row r="2307" spans="1:29" x14ac:dyDescent="0.2">
      <c r="A2307" s="34" t="s">
        <v>62800</v>
      </c>
      <c r="B2307" s="34">
        <v>96</v>
      </c>
      <c r="C2307" s="34">
        <v>95</v>
      </c>
      <c r="D2307" s="34">
        <v>203</v>
      </c>
      <c r="E2307" s="34">
        <v>106</v>
      </c>
      <c r="F2307" s="34">
        <v>197</v>
      </c>
      <c r="G2307" s="34">
        <v>102</v>
      </c>
      <c r="H2307" s="34">
        <v>186</v>
      </c>
      <c r="I2307" s="34">
        <v>105</v>
      </c>
      <c r="J2307" s="34">
        <v>184</v>
      </c>
      <c r="K2307" s="34">
        <v>149</v>
      </c>
      <c r="L2307" s="34">
        <v>222</v>
      </c>
      <c r="M2307" s="34">
        <v>133</v>
      </c>
      <c r="N2307" s="34">
        <v>146</v>
      </c>
      <c r="O2307" s="34">
        <v>90</v>
      </c>
      <c r="P2307" s="34">
        <v>173</v>
      </c>
      <c r="Q2307" s="34">
        <v>147</v>
      </c>
      <c r="R2307" s="34">
        <v>330</v>
      </c>
      <c r="S2307" s="34">
        <v>142</v>
      </c>
      <c r="T2307" s="34">
        <v>317</v>
      </c>
      <c r="U2307" s="34">
        <v>169</v>
      </c>
      <c r="V2307" s="34">
        <v>226</v>
      </c>
      <c r="W2307" s="34">
        <v>166</v>
      </c>
      <c r="X2307" s="34">
        <v>226</v>
      </c>
      <c r="Y2307" s="34">
        <v>181</v>
      </c>
      <c r="Z2307" s="34">
        <v>199</v>
      </c>
      <c r="AA2307" s="34">
        <v>176</v>
      </c>
      <c r="AB2307" s="34">
        <v>349</v>
      </c>
      <c r="AC2307" s="34">
        <v>242</v>
      </c>
    </row>
    <row r="2308" spans="1:29" x14ac:dyDescent="0.2">
      <c r="A2308" s="34" t="s">
        <v>62801</v>
      </c>
      <c r="B2308" s="34">
        <v>30</v>
      </c>
      <c r="C2308" s="34">
        <v>27</v>
      </c>
      <c r="D2308" s="34">
        <v>39</v>
      </c>
      <c r="E2308" s="34">
        <v>32</v>
      </c>
      <c r="F2308" s="34">
        <v>28</v>
      </c>
      <c r="G2308" s="34">
        <v>38</v>
      </c>
      <c r="H2308" s="34">
        <v>41</v>
      </c>
      <c r="I2308" s="34">
        <v>23</v>
      </c>
      <c r="J2308" s="34">
        <v>57</v>
      </c>
      <c r="K2308" s="34">
        <v>20</v>
      </c>
      <c r="L2308" s="34">
        <v>39</v>
      </c>
      <c r="M2308" s="34">
        <v>24</v>
      </c>
      <c r="N2308" s="34">
        <v>29</v>
      </c>
      <c r="O2308" s="34">
        <v>22</v>
      </c>
      <c r="P2308" s="34">
        <v>46</v>
      </c>
      <c r="Q2308" s="34">
        <v>58</v>
      </c>
      <c r="R2308" s="34">
        <v>49</v>
      </c>
      <c r="S2308" s="34">
        <v>40</v>
      </c>
      <c r="T2308" s="34">
        <v>49</v>
      </c>
      <c r="U2308" s="34">
        <v>39</v>
      </c>
      <c r="V2308" s="34">
        <v>40</v>
      </c>
      <c r="W2308" s="34">
        <v>55</v>
      </c>
      <c r="X2308" s="34">
        <v>55</v>
      </c>
      <c r="Y2308" s="34">
        <v>76</v>
      </c>
      <c r="Z2308" s="34">
        <v>46</v>
      </c>
      <c r="AA2308" s="34">
        <v>36</v>
      </c>
      <c r="AB2308" s="34">
        <v>60</v>
      </c>
      <c r="AC2308" s="34">
        <v>35</v>
      </c>
    </row>
    <row r="2309" spans="1:29" x14ac:dyDescent="0.2">
      <c r="A2309" s="34" t="s">
        <v>62802</v>
      </c>
      <c r="B2309" s="34">
        <v>32</v>
      </c>
      <c r="C2309" s="34">
        <v>34</v>
      </c>
      <c r="D2309" s="34">
        <v>40</v>
      </c>
      <c r="E2309" s="34">
        <v>41</v>
      </c>
      <c r="F2309" s="34">
        <v>23</v>
      </c>
      <c r="G2309" s="34">
        <v>56</v>
      </c>
      <c r="H2309" s="34">
        <v>39</v>
      </c>
      <c r="I2309" s="34">
        <v>48</v>
      </c>
      <c r="J2309" s="34">
        <v>14</v>
      </c>
      <c r="K2309" s="34">
        <v>40</v>
      </c>
      <c r="L2309" s="34">
        <v>20</v>
      </c>
      <c r="M2309" s="34">
        <v>41</v>
      </c>
      <c r="N2309" s="34">
        <v>13</v>
      </c>
      <c r="O2309" s="34">
        <v>29</v>
      </c>
      <c r="P2309" s="34">
        <v>16</v>
      </c>
      <c r="Q2309" s="34">
        <v>53</v>
      </c>
      <c r="R2309" s="34">
        <v>30</v>
      </c>
      <c r="S2309" s="34">
        <v>52</v>
      </c>
      <c r="T2309" s="34">
        <v>12</v>
      </c>
      <c r="U2309" s="34">
        <v>26</v>
      </c>
      <c r="V2309" s="34">
        <v>40</v>
      </c>
      <c r="W2309" s="34">
        <v>39</v>
      </c>
      <c r="X2309" s="34">
        <v>39</v>
      </c>
      <c r="Y2309" s="34">
        <v>29</v>
      </c>
      <c r="Z2309" s="34">
        <v>33</v>
      </c>
      <c r="AA2309" s="34">
        <v>55</v>
      </c>
      <c r="AB2309" s="34">
        <v>23</v>
      </c>
      <c r="AC2309" s="34">
        <v>72</v>
      </c>
    </row>
    <row r="2310" spans="1:29" x14ac:dyDescent="0.2">
      <c r="A2310" s="34" t="s">
        <v>62803</v>
      </c>
      <c r="B2310" s="34">
        <v>10</v>
      </c>
      <c r="C2310" s="34">
        <v>3</v>
      </c>
      <c r="D2310" s="34">
        <v>22</v>
      </c>
      <c r="E2310" s="34">
        <v>13</v>
      </c>
      <c r="F2310" s="34">
        <v>21</v>
      </c>
      <c r="G2310" s="34">
        <v>7</v>
      </c>
      <c r="H2310" s="34">
        <v>7</v>
      </c>
      <c r="I2310" s="34">
        <v>4</v>
      </c>
      <c r="J2310" s="34">
        <v>8</v>
      </c>
      <c r="K2310" s="34">
        <v>1</v>
      </c>
      <c r="L2310" s="34">
        <v>10</v>
      </c>
      <c r="M2310" s="34">
        <v>11</v>
      </c>
      <c r="N2310" s="34">
        <v>12</v>
      </c>
      <c r="O2310" s="34">
        <v>0</v>
      </c>
      <c r="P2310" s="34">
        <v>20</v>
      </c>
      <c r="Q2310" s="34">
        <v>12</v>
      </c>
      <c r="R2310" s="34">
        <v>34</v>
      </c>
      <c r="S2310" s="34">
        <v>12</v>
      </c>
      <c r="T2310" s="34">
        <v>11</v>
      </c>
      <c r="U2310" s="34">
        <v>22</v>
      </c>
      <c r="V2310" s="34">
        <v>10</v>
      </c>
      <c r="W2310" s="34">
        <v>3</v>
      </c>
      <c r="X2310" s="34">
        <v>20</v>
      </c>
      <c r="Y2310" s="34">
        <v>11</v>
      </c>
      <c r="Z2310" s="34">
        <v>31</v>
      </c>
      <c r="AA2310" s="34">
        <v>11</v>
      </c>
      <c r="AB2310" s="34">
        <v>15</v>
      </c>
      <c r="AC2310" s="34">
        <v>15</v>
      </c>
    </row>
    <row r="2311" spans="1:29" x14ac:dyDescent="0.2">
      <c r="A2311" s="34" t="s">
        <v>62804</v>
      </c>
      <c r="B2311" s="34">
        <v>27</v>
      </c>
      <c r="C2311" s="34">
        <v>34</v>
      </c>
      <c r="D2311" s="34">
        <v>26</v>
      </c>
      <c r="E2311" s="34">
        <v>44</v>
      </c>
      <c r="F2311" s="34">
        <v>44</v>
      </c>
      <c r="G2311" s="34">
        <v>26</v>
      </c>
      <c r="H2311" s="34">
        <v>38</v>
      </c>
      <c r="I2311" s="34">
        <v>25</v>
      </c>
      <c r="J2311" s="34">
        <v>48</v>
      </c>
      <c r="K2311" s="34">
        <v>22</v>
      </c>
      <c r="L2311" s="34">
        <v>23</v>
      </c>
      <c r="M2311" s="34">
        <v>26</v>
      </c>
      <c r="N2311" s="34">
        <v>32</v>
      </c>
      <c r="O2311" s="34">
        <v>34</v>
      </c>
      <c r="P2311" s="34">
        <v>19</v>
      </c>
      <c r="Q2311" s="34">
        <v>22</v>
      </c>
      <c r="R2311" s="34">
        <v>29</v>
      </c>
      <c r="S2311" s="34">
        <v>40</v>
      </c>
      <c r="T2311" s="34">
        <v>36</v>
      </c>
      <c r="U2311" s="34">
        <v>31</v>
      </c>
      <c r="V2311" s="34">
        <v>36</v>
      </c>
      <c r="W2311" s="34">
        <v>54</v>
      </c>
      <c r="X2311" s="34">
        <v>61</v>
      </c>
      <c r="Y2311" s="34">
        <v>46</v>
      </c>
      <c r="Z2311" s="34">
        <v>36</v>
      </c>
      <c r="AA2311" s="34">
        <v>33</v>
      </c>
      <c r="AB2311" s="34">
        <v>67</v>
      </c>
      <c r="AC2311" s="34">
        <v>59</v>
      </c>
    </row>
    <row r="2312" spans="1:29" x14ac:dyDescent="0.2">
      <c r="A2312" s="34" t="s">
        <v>62805</v>
      </c>
      <c r="B2312" s="34">
        <v>52</v>
      </c>
      <c r="C2312" s="34">
        <v>19</v>
      </c>
      <c r="D2312" s="34">
        <v>42</v>
      </c>
      <c r="E2312" s="34">
        <v>43</v>
      </c>
      <c r="F2312" s="34">
        <v>54</v>
      </c>
      <c r="G2312" s="34">
        <v>34</v>
      </c>
      <c r="H2312" s="34">
        <v>56</v>
      </c>
      <c r="I2312" s="34">
        <v>24</v>
      </c>
      <c r="J2312" s="34">
        <v>59</v>
      </c>
      <c r="K2312" s="34">
        <v>8</v>
      </c>
      <c r="L2312" s="34">
        <v>51</v>
      </c>
      <c r="M2312" s="34">
        <v>16</v>
      </c>
      <c r="N2312" s="34">
        <v>32</v>
      </c>
      <c r="O2312" s="34">
        <v>18</v>
      </c>
      <c r="P2312" s="34">
        <v>53</v>
      </c>
      <c r="Q2312" s="34">
        <v>16</v>
      </c>
      <c r="R2312" s="34">
        <v>48</v>
      </c>
      <c r="S2312" s="34">
        <v>36</v>
      </c>
      <c r="T2312" s="34">
        <v>63</v>
      </c>
      <c r="U2312" s="34">
        <v>31</v>
      </c>
      <c r="V2312" s="34">
        <v>64</v>
      </c>
      <c r="W2312" s="34">
        <v>27</v>
      </c>
      <c r="X2312" s="34">
        <v>75</v>
      </c>
      <c r="Y2312" s="34">
        <v>38</v>
      </c>
      <c r="Z2312" s="34">
        <v>63</v>
      </c>
      <c r="AA2312" s="34">
        <v>43</v>
      </c>
      <c r="AB2312" s="34">
        <v>82</v>
      </c>
      <c r="AC2312" s="34">
        <v>49</v>
      </c>
    </row>
    <row r="2313" spans="1:29" x14ac:dyDescent="0.2">
      <c r="A2313" s="34" t="s">
        <v>62806</v>
      </c>
      <c r="B2313" s="34">
        <v>30</v>
      </c>
      <c r="C2313" s="34">
        <v>38</v>
      </c>
      <c r="D2313" s="34">
        <v>57</v>
      </c>
      <c r="E2313" s="34">
        <v>41</v>
      </c>
      <c r="F2313" s="34">
        <v>59</v>
      </c>
      <c r="G2313" s="34">
        <v>45</v>
      </c>
      <c r="H2313" s="34">
        <v>40</v>
      </c>
      <c r="I2313" s="34">
        <v>54</v>
      </c>
      <c r="J2313" s="34">
        <v>43</v>
      </c>
      <c r="K2313" s="34">
        <v>58</v>
      </c>
      <c r="L2313" s="34">
        <v>39</v>
      </c>
      <c r="M2313" s="34">
        <v>36</v>
      </c>
      <c r="N2313" s="34">
        <v>44</v>
      </c>
      <c r="O2313" s="34">
        <v>40</v>
      </c>
      <c r="P2313" s="34">
        <v>66</v>
      </c>
      <c r="Q2313" s="34">
        <v>62</v>
      </c>
      <c r="R2313" s="34">
        <v>64</v>
      </c>
      <c r="S2313" s="34">
        <v>58</v>
      </c>
      <c r="T2313" s="34">
        <v>62</v>
      </c>
      <c r="U2313" s="34">
        <v>53</v>
      </c>
      <c r="V2313" s="34">
        <v>62</v>
      </c>
      <c r="W2313" s="34">
        <v>96</v>
      </c>
      <c r="X2313" s="34">
        <v>69</v>
      </c>
      <c r="Y2313" s="34">
        <v>43</v>
      </c>
      <c r="Z2313" s="34">
        <v>41</v>
      </c>
      <c r="AA2313" s="34">
        <v>60</v>
      </c>
      <c r="AB2313" s="34">
        <v>87</v>
      </c>
      <c r="AC2313" s="34">
        <v>59</v>
      </c>
    </row>
    <row r="2314" spans="1:29" x14ac:dyDescent="0.2">
      <c r="A2314" s="34" t="s">
        <v>62807</v>
      </c>
      <c r="B2314" s="34">
        <v>10</v>
      </c>
      <c r="C2314" s="34">
        <v>15</v>
      </c>
      <c r="D2314" s="34">
        <v>20</v>
      </c>
      <c r="E2314" s="34">
        <v>15</v>
      </c>
      <c r="F2314" s="34">
        <v>11</v>
      </c>
      <c r="G2314" s="34">
        <v>17</v>
      </c>
      <c r="H2314" s="34">
        <v>10</v>
      </c>
      <c r="I2314" s="34">
        <v>20</v>
      </c>
      <c r="J2314" s="34">
        <v>9</v>
      </c>
      <c r="K2314" s="34">
        <v>24</v>
      </c>
      <c r="L2314" s="34">
        <v>11</v>
      </c>
      <c r="M2314" s="34">
        <v>8</v>
      </c>
      <c r="N2314" s="34">
        <v>17</v>
      </c>
      <c r="O2314" s="34">
        <v>9</v>
      </c>
      <c r="P2314" s="34">
        <v>14</v>
      </c>
      <c r="Q2314" s="34">
        <v>26</v>
      </c>
      <c r="R2314" s="34">
        <v>16</v>
      </c>
      <c r="S2314" s="34">
        <v>16</v>
      </c>
      <c r="T2314" s="34">
        <v>14</v>
      </c>
      <c r="U2314" s="34">
        <v>34</v>
      </c>
      <c r="V2314" s="34">
        <v>22</v>
      </c>
      <c r="W2314" s="34">
        <v>12</v>
      </c>
      <c r="X2314" s="34">
        <v>15</v>
      </c>
      <c r="Y2314" s="34">
        <v>26</v>
      </c>
      <c r="Z2314" s="34">
        <v>33</v>
      </c>
      <c r="AA2314" s="34">
        <v>13</v>
      </c>
      <c r="AB2314" s="34">
        <v>9</v>
      </c>
      <c r="AC2314" s="34">
        <v>37</v>
      </c>
    </row>
    <row r="2315" spans="1:29" x14ac:dyDescent="0.2">
      <c r="A2315" s="34" t="s">
        <v>62808</v>
      </c>
      <c r="B2315" s="34">
        <v>44</v>
      </c>
      <c r="C2315" s="34">
        <v>52</v>
      </c>
      <c r="D2315" s="34">
        <v>69</v>
      </c>
      <c r="E2315" s="34">
        <v>75</v>
      </c>
      <c r="F2315" s="34">
        <v>66</v>
      </c>
      <c r="G2315" s="34">
        <v>88</v>
      </c>
      <c r="H2315" s="34">
        <v>62</v>
      </c>
      <c r="I2315" s="34">
        <v>75</v>
      </c>
      <c r="J2315" s="34">
        <v>70</v>
      </c>
      <c r="K2315" s="34">
        <v>61</v>
      </c>
      <c r="L2315" s="34">
        <v>52</v>
      </c>
      <c r="M2315" s="34">
        <v>79</v>
      </c>
      <c r="N2315" s="34">
        <v>58</v>
      </c>
      <c r="O2315" s="34">
        <v>48</v>
      </c>
      <c r="P2315" s="34">
        <v>53</v>
      </c>
      <c r="Q2315" s="34">
        <v>72</v>
      </c>
      <c r="R2315" s="34">
        <v>107</v>
      </c>
      <c r="S2315" s="34">
        <v>76</v>
      </c>
      <c r="T2315" s="34">
        <v>71</v>
      </c>
      <c r="U2315" s="34">
        <v>71</v>
      </c>
      <c r="V2315" s="34">
        <v>64</v>
      </c>
      <c r="W2315" s="34">
        <v>68</v>
      </c>
      <c r="X2315" s="34">
        <v>63</v>
      </c>
      <c r="Y2315" s="34">
        <v>83</v>
      </c>
      <c r="Z2315" s="34">
        <v>70</v>
      </c>
      <c r="AA2315" s="34">
        <v>67</v>
      </c>
      <c r="AB2315" s="34">
        <v>79</v>
      </c>
      <c r="AC2315" s="34">
        <v>105</v>
      </c>
    </row>
    <row r="2316" spans="1:29" x14ac:dyDescent="0.2">
      <c r="A2316" s="34" t="s">
        <v>62809</v>
      </c>
      <c r="B2316" s="34">
        <v>32</v>
      </c>
      <c r="C2316" s="34">
        <v>62</v>
      </c>
      <c r="D2316" s="34">
        <v>49</v>
      </c>
      <c r="E2316" s="34">
        <v>58</v>
      </c>
      <c r="F2316" s="34">
        <v>73</v>
      </c>
      <c r="G2316" s="34">
        <v>35</v>
      </c>
      <c r="H2316" s="34">
        <v>51</v>
      </c>
      <c r="I2316" s="34">
        <v>66</v>
      </c>
      <c r="J2316" s="34">
        <v>51</v>
      </c>
      <c r="K2316" s="34">
        <v>46</v>
      </c>
      <c r="L2316" s="34">
        <v>47</v>
      </c>
      <c r="M2316" s="34">
        <v>58</v>
      </c>
      <c r="N2316" s="34">
        <v>36</v>
      </c>
      <c r="O2316" s="34">
        <v>66</v>
      </c>
      <c r="P2316" s="34">
        <v>49</v>
      </c>
      <c r="Q2316" s="34">
        <v>77</v>
      </c>
      <c r="R2316" s="34">
        <v>65</v>
      </c>
      <c r="S2316" s="34">
        <v>74</v>
      </c>
      <c r="T2316" s="34">
        <v>62</v>
      </c>
      <c r="U2316" s="34">
        <v>68</v>
      </c>
      <c r="V2316" s="34">
        <v>64</v>
      </c>
      <c r="W2316" s="34">
        <v>67</v>
      </c>
      <c r="X2316" s="34">
        <v>102</v>
      </c>
      <c r="Y2316" s="34">
        <v>76</v>
      </c>
      <c r="Z2316" s="34">
        <v>48</v>
      </c>
      <c r="AA2316" s="34">
        <v>70</v>
      </c>
      <c r="AB2316" s="34">
        <v>50</v>
      </c>
      <c r="AC2316" s="34">
        <v>98</v>
      </c>
    </row>
    <row r="2317" spans="1:29" x14ac:dyDescent="0.2">
      <c r="A2317" s="34" t="s">
        <v>62810</v>
      </c>
      <c r="B2317" s="34">
        <v>36</v>
      </c>
      <c r="C2317" s="34">
        <v>46</v>
      </c>
      <c r="D2317" s="34">
        <v>84</v>
      </c>
      <c r="E2317" s="34">
        <v>72</v>
      </c>
      <c r="F2317" s="34">
        <v>89</v>
      </c>
      <c r="G2317" s="34">
        <v>39</v>
      </c>
      <c r="H2317" s="34">
        <v>93</v>
      </c>
      <c r="I2317" s="34">
        <v>46</v>
      </c>
      <c r="J2317" s="34">
        <v>98</v>
      </c>
      <c r="K2317" s="34">
        <v>73</v>
      </c>
      <c r="L2317" s="34">
        <v>82</v>
      </c>
      <c r="M2317" s="34">
        <v>58</v>
      </c>
      <c r="N2317" s="34">
        <v>47</v>
      </c>
      <c r="O2317" s="34">
        <v>66</v>
      </c>
      <c r="P2317" s="34">
        <v>86</v>
      </c>
      <c r="Q2317" s="34">
        <v>87</v>
      </c>
      <c r="R2317" s="34">
        <v>141</v>
      </c>
      <c r="S2317" s="34">
        <v>85</v>
      </c>
      <c r="T2317" s="34">
        <v>124</v>
      </c>
      <c r="U2317" s="34">
        <v>55</v>
      </c>
      <c r="V2317" s="34">
        <v>118</v>
      </c>
      <c r="W2317" s="34">
        <v>75</v>
      </c>
      <c r="X2317" s="34">
        <v>108</v>
      </c>
      <c r="Y2317" s="34">
        <v>107</v>
      </c>
      <c r="Z2317" s="34">
        <v>68</v>
      </c>
      <c r="AA2317" s="34">
        <v>70</v>
      </c>
      <c r="AB2317" s="34">
        <v>81</v>
      </c>
      <c r="AC2317" s="34">
        <v>76</v>
      </c>
    </row>
    <row r="2318" spans="1:29" x14ac:dyDescent="0.2">
      <c r="A2318" s="34" t="s">
        <v>62811</v>
      </c>
      <c r="B2318" s="34">
        <v>37</v>
      </c>
      <c r="C2318" s="34">
        <v>29</v>
      </c>
      <c r="D2318" s="34">
        <v>16</v>
      </c>
      <c r="E2318" s="34">
        <v>16</v>
      </c>
      <c r="F2318" s="34">
        <v>40</v>
      </c>
      <c r="G2318" s="34">
        <v>22</v>
      </c>
      <c r="H2318" s="34">
        <v>25</v>
      </c>
      <c r="I2318" s="34">
        <v>24</v>
      </c>
      <c r="J2318" s="34">
        <v>30</v>
      </c>
      <c r="K2318" s="34">
        <v>18</v>
      </c>
      <c r="L2318" s="34">
        <v>32</v>
      </c>
      <c r="M2318" s="34">
        <v>7</v>
      </c>
      <c r="N2318" s="34">
        <v>23</v>
      </c>
      <c r="O2318" s="34">
        <v>17</v>
      </c>
      <c r="P2318" s="34">
        <v>22</v>
      </c>
      <c r="Q2318" s="34">
        <v>22</v>
      </c>
      <c r="R2318" s="34">
        <v>33</v>
      </c>
      <c r="S2318" s="34">
        <v>14</v>
      </c>
      <c r="T2318" s="34">
        <v>31</v>
      </c>
      <c r="U2318" s="34">
        <v>33</v>
      </c>
      <c r="V2318" s="34">
        <v>24</v>
      </c>
      <c r="W2318" s="34">
        <v>36</v>
      </c>
      <c r="X2318" s="34">
        <v>26</v>
      </c>
      <c r="Y2318" s="34">
        <v>32</v>
      </c>
      <c r="Z2318" s="34">
        <v>23</v>
      </c>
      <c r="AA2318" s="34">
        <v>36</v>
      </c>
      <c r="AB2318" s="34">
        <v>46</v>
      </c>
      <c r="AC2318" s="34">
        <v>53</v>
      </c>
    </row>
    <row r="2319" spans="1:29" x14ac:dyDescent="0.2">
      <c r="A2319" s="34" t="s">
        <v>62812</v>
      </c>
      <c r="B2319" s="34">
        <v>49</v>
      </c>
      <c r="C2319" s="34">
        <v>71</v>
      </c>
      <c r="D2319" s="34">
        <v>71</v>
      </c>
      <c r="E2319" s="34">
        <v>117</v>
      </c>
      <c r="F2319" s="34">
        <v>64</v>
      </c>
      <c r="G2319" s="34">
        <v>88</v>
      </c>
      <c r="H2319" s="34">
        <v>73</v>
      </c>
      <c r="I2319" s="34">
        <v>80</v>
      </c>
      <c r="J2319" s="34">
        <v>67</v>
      </c>
      <c r="K2319" s="34">
        <v>122</v>
      </c>
      <c r="L2319" s="34">
        <v>56</v>
      </c>
      <c r="M2319" s="34">
        <v>77</v>
      </c>
      <c r="N2319" s="34">
        <v>58</v>
      </c>
      <c r="O2319" s="34">
        <v>92</v>
      </c>
      <c r="P2319" s="34">
        <v>38</v>
      </c>
      <c r="Q2319" s="34">
        <v>121</v>
      </c>
      <c r="R2319" s="34">
        <v>84</v>
      </c>
      <c r="S2319" s="34">
        <v>125</v>
      </c>
      <c r="T2319" s="34">
        <v>84</v>
      </c>
      <c r="U2319" s="34">
        <v>125</v>
      </c>
      <c r="V2319" s="34">
        <v>82</v>
      </c>
      <c r="W2319" s="34">
        <v>145</v>
      </c>
      <c r="X2319" s="34">
        <v>82</v>
      </c>
      <c r="Y2319" s="34">
        <v>139</v>
      </c>
      <c r="Z2319" s="34">
        <v>83</v>
      </c>
      <c r="AA2319" s="34">
        <v>138</v>
      </c>
      <c r="AB2319" s="34">
        <v>110</v>
      </c>
      <c r="AC2319" s="34">
        <v>131</v>
      </c>
    </row>
    <row r="2320" spans="1:29" x14ac:dyDescent="0.2">
      <c r="A2320" s="34" t="s">
        <v>62813</v>
      </c>
      <c r="B2320" s="34">
        <v>42</v>
      </c>
      <c r="C2320" s="34">
        <v>44</v>
      </c>
      <c r="D2320" s="34">
        <v>47</v>
      </c>
      <c r="E2320" s="34">
        <v>77</v>
      </c>
      <c r="F2320" s="34">
        <v>42</v>
      </c>
      <c r="G2320" s="34">
        <v>69</v>
      </c>
      <c r="H2320" s="34">
        <v>54</v>
      </c>
      <c r="I2320" s="34">
        <v>32</v>
      </c>
      <c r="J2320" s="34">
        <v>44</v>
      </c>
      <c r="K2320" s="34">
        <v>57</v>
      </c>
      <c r="L2320" s="34">
        <v>49</v>
      </c>
      <c r="M2320" s="34">
        <v>40</v>
      </c>
      <c r="N2320" s="34">
        <v>42</v>
      </c>
      <c r="O2320" s="34">
        <v>44</v>
      </c>
      <c r="P2320" s="34">
        <v>42</v>
      </c>
      <c r="Q2320" s="34">
        <v>58</v>
      </c>
      <c r="R2320" s="34">
        <v>58</v>
      </c>
      <c r="S2320" s="34">
        <v>62</v>
      </c>
      <c r="T2320" s="34">
        <v>62</v>
      </c>
      <c r="U2320" s="34">
        <v>61</v>
      </c>
      <c r="V2320" s="34">
        <v>49</v>
      </c>
      <c r="W2320" s="34">
        <v>65</v>
      </c>
      <c r="X2320" s="34">
        <v>76</v>
      </c>
      <c r="Y2320" s="34">
        <v>52</v>
      </c>
      <c r="Z2320" s="34">
        <v>65</v>
      </c>
      <c r="AA2320" s="34">
        <v>70</v>
      </c>
      <c r="AB2320" s="34">
        <v>49</v>
      </c>
      <c r="AC2320" s="34">
        <v>83</v>
      </c>
    </row>
    <row r="2321" spans="1:29" x14ac:dyDescent="0.2">
      <c r="A2321" s="34" t="s">
        <v>62814</v>
      </c>
      <c r="B2321" s="34">
        <v>80</v>
      </c>
      <c r="C2321" s="34">
        <v>110</v>
      </c>
      <c r="D2321" s="34">
        <v>109</v>
      </c>
      <c r="E2321" s="34">
        <v>124</v>
      </c>
      <c r="F2321" s="34">
        <v>133</v>
      </c>
      <c r="G2321" s="34">
        <v>93</v>
      </c>
      <c r="H2321" s="34">
        <v>116</v>
      </c>
      <c r="I2321" s="34">
        <v>130</v>
      </c>
      <c r="J2321" s="34">
        <v>107</v>
      </c>
      <c r="K2321" s="34">
        <v>107</v>
      </c>
      <c r="L2321" s="34">
        <v>133</v>
      </c>
      <c r="M2321" s="34">
        <v>98</v>
      </c>
      <c r="N2321" s="34">
        <v>119</v>
      </c>
      <c r="O2321" s="34">
        <v>127</v>
      </c>
      <c r="P2321" s="34">
        <v>103</v>
      </c>
      <c r="Q2321" s="34">
        <v>137</v>
      </c>
      <c r="R2321" s="34">
        <v>165</v>
      </c>
      <c r="S2321" s="34">
        <v>129</v>
      </c>
      <c r="T2321" s="34">
        <v>213</v>
      </c>
      <c r="U2321" s="34">
        <v>160</v>
      </c>
      <c r="V2321" s="34">
        <v>108</v>
      </c>
      <c r="W2321" s="34">
        <v>188</v>
      </c>
      <c r="X2321" s="34">
        <v>146</v>
      </c>
      <c r="Y2321" s="34">
        <v>136</v>
      </c>
      <c r="Z2321" s="34">
        <v>93</v>
      </c>
      <c r="AA2321" s="34">
        <v>135</v>
      </c>
      <c r="AB2321" s="34">
        <v>162</v>
      </c>
      <c r="AC2321" s="34">
        <v>203</v>
      </c>
    </row>
    <row r="2322" spans="1:29" x14ac:dyDescent="0.2">
      <c r="A2322" s="34" t="s">
        <v>62815</v>
      </c>
      <c r="B2322" s="34">
        <v>24</v>
      </c>
      <c r="C2322" s="34">
        <v>22</v>
      </c>
      <c r="D2322" s="34">
        <v>15</v>
      </c>
      <c r="E2322" s="34">
        <v>5</v>
      </c>
      <c r="F2322" s="34">
        <v>20</v>
      </c>
      <c r="G2322" s="34">
        <v>19</v>
      </c>
      <c r="H2322" s="34">
        <v>23</v>
      </c>
      <c r="I2322" s="34">
        <v>30</v>
      </c>
      <c r="J2322" s="34">
        <v>11</v>
      </c>
      <c r="K2322" s="34">
        <v>20</v>
      </c>
      <c r="L2322" s="34">
        <v>17</v>
      </c>
      <c r="M2322" s="34">
        <v>31</v>
      </c>
      <c r="N2322" s="34">
        <v>15</v>
      </c>
      <c r="O2322" s="34">
        <v>23</v>
      </c>
      <c r="P2322" s="34">
        <v>16</v>
      </c>
      <c r="Q2322" s="34">
        <v>31</v>
      </c>
      <c r="R2322" s="34">
        <v>31</v>
      </c>
      <c r="S2322" s="34">
        <v>20</v>
      </c>
      <c r="T2322" s="34">
        <v>39</v>
      </c>
      <c r="U2322" s="34">
        <v>20</v>
      </c>
      <c r="V2322" s="34">
        <v>27</v>
      </c>
      <c r="W2322" s="34">
        <v>24</v>
      </c>
      <c r="X2322" s="34">
        <v>31</v>
      </c>
      <c r="Y2322" s="34">
        <v>20</v>
      </c>
      <c r="Z2322" s="34">
        <v>25</v>
      </c>
      <c r="AA2322" s="34">
        <v>19</v>
      </c>
      <c r="AB2322" s="34">
        <v>45</v>
      </c>
      <c r="AC2322" s="34">
        <v>18</v>
      </c>
    </row>
    <row r="2323" spans="1:29" x14ac:dyDescent="0.2">
      <c r="A2323" s="34" t="s">
        <v>62816</v>
      </c>
      <c r="B2323" s="34">
        <v>0</v>
      </c>
      <c r="C2323" s="34">
        <v>0</v>
      </c>
      <c r="D2323" s="34">
        <v>0</v>
      </c>
      <c r="E2323" s="34">
        <v>0</v>
      </c>
      <c r="F2323" s="34">
        <v>0</v>
      </c>
      <c r="G2323" s="34">
        <v>0</v>
      </c>
      <c r="H2323" s="34">
        <v>0</v>
      </c>
      <c r="I2323" s="34">
        <v>0</v>
      </c>
      <c r="J2323" s="34">
        <v>0</v>
      </c>
      <c r="K2323" s="34">
        <v>0</v>
      </c>
      <c r="L2323" s="34">
        <v>0</v>
      </c>
      <c r="M2323" s="34">
        <v>0</v>
      </c>
      <c r="N2323" s="34">
        <v>0</v>
      </c>
      <c r="O2323" s="34">
        <v>0</v>
      </c>
      <c r="P2323" s="34">
        <v>0</v>
      </c>
      <c r="Q2323" s="34">
        <v>0</v>
      </c>
      <c r="R2323" s="34">
        <v>0</v>
      </c>
      <c r="S2323" s="34">
        <v>0</v>
      </c>
      <c r="T2323" s="34">
        <v>0</v>
      </c>
      <c r="U2323" s="34">
        <v>0</v>
      </c>
      <c r="V2323" s="34">
        <v>0</v>
      </c>
      <c r="W2323" s="34">
        <v>0</v>
      </c>
      <c r="X2323" s="34">
        <v>0</v>
      </c>
      <c r="Y2323" s="34">
        <v>0</v>
      </c>
      <c r="Z2323" s="34">
        <v>0</v>
      </c>
      <c r="AA2323" s="34">
        <v>0</v>
      </c>
      <c r="AB2323" s="34">
        <v>0</v>
      </c>
      <c r="AC2323" s="34">
        <v>0</v>
      </c>
    </row>
    <row r="2324" spans="1:29" x14ac:dyDescent="0.2">
      <c r="A2324" s="34" t="s">
        <v>62817</v>
      </c>
      <c r="B2324" s="34">
        <v>60</v>
      </c>
      <c r="C2324" s="34">
        <v>94</v>
      </c>
      <c r="D2324" s="34">
        <v>119</v>
      </c>
      <c r="E2324" s="34">
        <v>104</v>
      </c>
      <c r="F2324" s="34">
        <v>105</v>
      </c>
      <c r="G2324" s="34">
        <v>146</v>
      </c>
      <c r="H2324" s="34">
        <v>127</v>
      </c>
      <c r="I2324" s="34">
        <v>77</v>
      </c>
      <c r="J2324" s="34">
        <v>126</v>
      </c>
      <c r="K2324" s="34">
        <v>102</v>
      </c>
      <c r="L2324" s="34">
        <v>109</v>
      </c>
      <c r="M2324" s="34">
        <v>88</v>
      </c>
      <c r="N2324" s="34">
        <v>98</v>
      </c>
      <c r="O2324" s="34">
        <v>101</v>
      </c>
      <c r="P2324" s="34">
        <v>104</v>
      </c>
      <c r="Q2324" s="34">
        <v>125</v>
      </c>
      <c r="R2324" s="34">
        <v>136</v>
      </c>
      <c r="S2324" s="34">
        <v>118</v>
      </c>
      <c r="T2324" s="34">
        <v>124</v>
      </c>
      <c r="U2324" s="34">
        <v>103</v>
      </c>
      <c r="V2324" s="34">
        <v>137</v>
      </c>
      <c r="W2324" s="34">
        <v>150</v>
      </c>
      <c r="X2324" s="34">
        <v>173</v>
      </c>
      <c r="Y2324" s="34">
        <v>102</v>
      </c>
      <c r="Z2324" s="34">
        <v>115</v>
      </c>
      <c r="AA2324" s="34">
        <v>112</v>
      </c>
      <c r="AB2324" s="34">
        <v>151</v>
      </c>
      <c r="AC2324" s="34">
        <v>150</v>
      </c>
    </row>
    <row r="2325" spans="1:29" x14ac:dyDescent="0.2">
      <c r="A2325" s="34" t="s">
        <v>62818</v>
      </c>
      <c r="B2325" s="34">
        <v>93</v>
      </c>
      <c r="C2325" s="34">
        <v>68</v>
      </c>
      <c r="D2325" s="34">
        <v>74</v>
      </c>
      <c r="E2325" s="34">
        <v>110</v>
      </c>
      <c r="F2325" s="34">
        <v>105</v>
      </c>
      <c r="G2325" s="34">
        <v>129</v>
      </c>
      <c r="H2325" s="34">
        <v>100</v>
      </c>
      <c r="I2325" s="34">
        <v>85</v>
      </c>
      <c r="J2325" s="34">
        <v>95</v>
      </c>
      <c r="K2325" s="34">
        <v>77</v>
      </c>
      <c r="L2325" s="34">
        <v>118</v>
      </c>
      <c r="M2325" s="34">
        <v>117</v>
      </c>
      <c r="N2325" s="34">
        <v>75</v>
      </c>
      <c r="O2325" s="34">
        <v>100</v>
      </c>
      <c r="P2325" s="34">
        <v>84</v>
      </c>
      <c r="Q2325" s="34">
        <v>124</v>
      </c>
      <c r="R2325" s="34">
        <v>97</v>
      </c>
      <c r="S2325" s="34">
        <v>93</v>
      </c>
      <c r="T2325" s="34">
        <v>120</v>
      </c>
      <c r="U2325" s="34">
        <v>106</v>
      </c>
      <c r="V2325" s="34">
        <v>86</v>
      </c>
      <c r="W2325" s="34">
        <v>173</v>
      </c>
      <c r="X2325" s="34">
        <v>106</v>
      </c>
      <c r="Y2325" s="34">
        <v>124</v>
      </c>
      <c r="Z2325" s="34">
        <v>115</v>
      </c>
      <c r="AA2325" s="34">
        <v>78</v>
      </c>
      <c r="AB2325" s="34">
        <v>160</v>
      </c>
      <c r="AC2325" s="34">
        <v>178</v>
      </c>
    </row>
    <row r="2326" spans="1:29" x14ac:dyDescent="0.2">
      <c r="A2326" s="34" t="s">
        <v>62819</v>
      </c>
      <c r="B2326" s="34">
        <v>35</v>
      </c>
      <c r="C2326" s="34">
        <v>57</v>
      </c>
      <c r="D2326" s="34">
        <v>48</v>
      </c>
      <c r="E2326" s="34">
        <v>60</v>
      </c>
      <c r="F2326" s="34">
        <v>25</v>
      </c>
      <c r="G2326" s="34">
        <v>55</v>
      </c>
      <c r="H2326" s="34">
        <v>19</v>
      </c>
      <c r="I2326" s="34">
        <v>26</v>
      </c>
      <c r="J2326" s="34">
        <v>35</v>
      </c>
      <c r="K2326" s="34">
        <v>48</v>
      </c>
      <c r="L2326" s="34">
        <v>34</v>
      </c>
      <c r="M2326" s="34">
        <v>28</v>
      </c>
      <c r="N2326" s="34">
        <v>26</v>
      </c>
      <c r="O2326" s="34">
        <v>28</v>
      </c>
      <c r="P2326" s="34">
        <v>24</v>
      </c>
      <c r="Q2326" s="34">
        <v>72</v>
      </c>
      <c r="R2326" s="34">
        <v>61</v>
      </c>
      <c r="S2326" s="34">
        <v>64</v>
      </c>
      <c r="T2326" s="34">
        <v>54</v>
      </c>
      <c r="U2326" s="34">
        <v>45</v>
      </c>
      <c r="V2326" s="34">
        <v>56</v>
      </c>
      <c r="W2326" s="34">
        <v>73</v>
      </c>
      <c r="X2326" s="34">
        <v>47</v>
      </c>
      <c r="Y2326" s="34">
        <v>65</v>
      </c>
      <c r="Z2326" s="34">
        <v>45</v>
      </c>
      <c r="AA2326" s="34">
        <v>53</v>
      </c>
      <c r="AB2326" s="34">
        <v>52</v>
      </c>
      <c r="AC2326" s="34">
        <v>74</v>
      </c>
    </row>
    <row r="2327" spans="1:29" x14ac:dyDescent="0.2">
      <c r="A2327" s="34" t="s">
        <v>62820</v>
      </c>
      <c r="B2327" s="34">
        <v>64</v>
      </c>
      <c r="C2327" s="34">
        <v>69</v>
      </c>
      <c r="D2327" s="34">
        <v>49</v>
      </c>
      <c r="E2327" s="34">
        <v>98</v>
      </c>
      <c r="F2327" s="34">
        <v>70</v>
      </c>
      <c r="G2327" s="34">
        <v>47</v>
      </c>
      <c r="H2327" s="34">
        <v>53</v>
      </c>
      <c r="I2327" s="34">
        <v>60</v>
      </c>
      <c r="J2327" s="34">
        <v>57</v>
      </c>
      <c r="K2327" s="34">
        <v>76</v>
      </c>
      <c r="L2327" s="34">
        <v>45</v>
      </c>
      <c r="M2327" s="34">
        <v>59</v>
      </c>
      <c r="N2327" s="34">
        <v>63</v>
      </c>
      <c r="O2327" s="34">
        <v>67</v>
      </c>
      <c r="P2327" s="34">
        <v>56</v>
      </c>
      <c r="Q2327" s="34">
        <v>110</v>
      </c>
      <c r="R2327" s="34">
        <v>88</v>
      </c>
      <c r="S2327" s="34">
        <v>74</v>
      </c>
      <c r="T2327" s="34">
        <v>109</v>
      </c>
      <c r="U2327" s="34">
        <v>100</v>
      </c>
      <c r="V2327" s="34">
        <v>67</v>
      </c>
      <c r="W2327" s="34">
        <v>96</v>
      </c>
      <c r="X2327" s="34">
        <v>87</v>
      </c>
      <c r="Y2327" s="34">
        <v>109</v>
      </c>
      <c r="Z2327" s="34">
        <v>83</v>
      </c>
      <c r="AA2327" s="34">
        <v>65</v>
      </c>
      <c r="AB2327" s="34">
        <v>67</v>
      </c>
      <c r="AC2327" s="34">
        <v>116</v>
      </c>
    </row>
    <row r="2328" spans="1:29" x14ac:dyDescent="0.2">
      <c r="A2328" s="34" t="s">
        <v>62821</v>
      </c>
      <c r="B2328" s="34">
        <v>80</v>
      </c>
      <c r="C2328" s="34">
        <v>82</v>
      </c>
      <c r="D2328" s="34">
        <v>104</v>
      </c>
      <c r="E2328" s="34">
        <v>82</v>
      </c>
      <c r="F2328" s="34">
        <v>108</v>
      </c>
      <c r="G2328" s="34">
        <v>77</v>
      </c>
      <c r="H2328" s="34">
        <v>102</v>
      </c>
      <c r="I2328" s="34">
        <v>62</v>
      </c>
      <c r="J2328" s="34">
        <v>107</v>
      </c>
      <c r="K2328" s="34">
        <v>98</v>
      </c>
      <c r="L2328" s="34">
        <v>104</v>
      </c>
      <c r="M2328" s="34">
        <v>79</v>
      </c>
      <c r="N2328" s="34">
        <v>67</v>
      </c>
      <c r="O2328" s="34">
        <v>84</v>
      </c>
      <c r="P2328" s="34">
        <v>96</v>
      </c>
      <c r="Q2328" s="34">
        <v>130</v>
      </c>
      <c r="R2328" s="34">
        <v>175</v>
      </c>
      <c r="S2328" s="34">
        <v>88</v>
      </c>
      <c r="T2328" s="34">
        <v>149</v>
      </c>
      <c r="U2328" s="34">
        <v>103</v>
      </c>
      <c r="V2328" s="34">
        <v>127</v>
      </c>
      <c r="W2328" s="34">
        <v>124</v>
      </c>
      <c r="X2328" s="34">
        <v>174</v>
      </c>
      <c r="Y2328" s="34">
        <v>140</v>
      </c>
      <c r="Z2328" s="34">
        <v>119</v>
      </c>
      <c r="AA2328" s="34">
        <v>117</v>
      </c>
      <c r="AB2328" s="34">
        <v>130</v>
      </c>
      <c r="AC2328" s="34">
        <v>147</v>
      </c>
    </row>
    <row r="2329" spans="1:29" x14ac:dyDescent="0.2">
      <c r="A2329" s="34" t="s">
        <v>62822</v>
      </c>
      <c r="B2329" s="34">
        <v>12</v>
      </c>
      <c r="C2329" s="34">
        <v>10</v>
      </c>
      <c r="D2329" s="34">
        <v>28</v>
      </c>
      <c r="E2329" s="34">
        <v>16</v>
      </c>
      <c r="F2329" s="34">
        <v>14</v>
      </c>
      <c r="G2329" s="34">
        <v>10</v>
      </c>
      <c r="H2329" s="34">
        <v>15</v>
      </c>
      <c r="I2329" s="34">
        <v>9</v>
      </c>
      <c r="J2329" s="34">
        <v>13</v>
      </c>
      <c r="K2329" s="34">
        <v>21</v>
      </c>
      <c r="L2329" s="34">
        <v>13</v>
      </c>
      <c r="M2329" s="34">
        <v>12</v>
      </c>
      <c r="N2329" s="34">
        <v>23</v>
      </c>
      <c r="O2329" s="34">
        <v>15</v>
      </c>
      <c r="P2329" s="34">
        <v>22</v>
      </c>
      <c r="Q2329" s="34">
        <v>19</v>
      </c>
      <c r="R2329" s="34">
        <v>21</v>
      </c>
      <c r="S2329" s="34">
        <v>23</v>
      </c>
      <c r="T2329" s="34">
        <v>17</v>
      </c>
      <c r="U2329" s="34">
        <v>14</v>
      </c>
      <c r="V2329" s="34">
        <v>19</v>
      </c>
      <c r="W2329" s="34">
        <v>17</v>
      </c>
      <c r="X2329" s="34">
        <v>7</v>
      </c>
      <c r="Y2329" s="34">
        <v>14</v>
      </c>
      <c r="Z2329" s="34">
        <v>12</v>
      </c>
      <c r="AA2329" s="34">
        <v>30</v>
      </c>
      <c r="AB2329" s="34">
        <v>23</v>
      </c>
      <c r="AC2329" s="34">
        <v>19</v>
      </c>
    </row>
    <row r="2330" spans="1:29" x14ac:dyDescent="0.2">
      <c r="A2330" s="34" t="s">
        <v>62823</v>
      </c>
      <c r="B2330" s="34">
        <v>27</v>
      </c>
      <c r="C2330" s="34">
        <v>36</v>
      </c>
      <c r="D2330" s="34">
        <v>11</v>
      </c>
      <c r="E2330" s="34">
        <v>22</v>
      </c>
      <c r="F2330" s="34">
        <v>17</v>
      </c>
      <c r="G2330" s="34">
        <v>12</v>
      </c>
      <c r="H2330" s="34">
        <v>20</v>
      </c>
      <c r="I2330" s="34">
        <v>26</v>
      </c>
      <c r="J2330" s="34">
        <v>27</v>
      </c>
      <c r="K2330" s="34">
        <v>16</v>
      </c>
      <c r="L2330" s="34">
        <v>28</v>
      </c>
      <c r="M2330" s="34">
        <v>30</v>
      </c>
      <c r="N2330" s="34">
        <v>19</v>
      </c>
      <c r="O2330" s="34">
        <v>25</v>
      </c>
      <c r="P2330" s="34">
        <v>24</v>
      </c>
      <c r="Q2330" s="34">
        <v>42</v>
      </c>
      <c r="R2330" s="34">
        <v>17</v>
      </c>
      <c r="S2330" s="34">
        <v>27</v>
      </c>
      <c r="T2330" s="34">
        <v>23</v>
      </c>
      <c r="U2330" s="34">
        <v>43</v>
      </c>
      <c r="V2330" s="34">
        <v>28</v>
      </c>
      <c r="W2330" s="34">
        <v>46</v>
      </c>
      <c r="X2330" s="34">
        <v>25</v>
      </c>
      <c r="Y2330" s="34">
        <v>33</v>
      </c>
      <c r="Z2330" s="34">
        <v>13</v>
      </c>
      <c r="AA2330" s="34">
        <v>25</v>
      </c>
      <c r="AB2330" s="34">
        <v>47</v>
      </c>
      <c r="AC2330" s="34">
        <v>42</v>
      </c>
    </row>
    <row r="2331" spans="1:29" x14ac:dyDescent="0.2">
      <c r="A2331" s="34" t="s">
        <v>62824</v>
      </c>
      <c r="B2331" s="34">
        <v>27</v>
      </c>
      <c r="C2331" s="34">
        <v>11</v>
      </c>
      <c r="D2331" s="34">
        <v>39</v>
      </c>
      <c r="E2331" s="34">
        <v>22</v>
      </c>
      <c r="F2331" s="34">
        <v>32</v>
      </c>
      <c r="G2331" s="34">
        <v>27</v>
      </c>
      <c r="H2331" s="34">
        <v>26</v>
      </c>
      <c r="I2331" s="34">
        <v>25</v>
      </c>
      <c r="J2331" s="34">
        <v>26</v>
      </c>
      <c r="K2331" s="34">
        <v>21</v>
      </c>
      <c r="L2331" s="34">
        <v>19</v>
      </c>
      <c r="M2331" s="34">
        <v>16</v>
      </c>
      <c r="N2331" s="34">
        <v>16</v>
      </c>
      <c r="O2331" s="34">
        <v>22</v>
      </c>
      <c r="P2331" s="34">
        <v>18</v>
      </c>
      <c r="Q2331" s="34">
        <v>31</v>
      </c>
      <c r="R2331" s="34">
        <v>27</v>
      </c>
      <c r="S2331" s="34">
        <v>19</v>
      </c>
      <c r="T2331" s="34">
        <v>28</v>
      </c>
      <c r="U2331" s="34">
        <v>20</v>
      </c>
      <c r="V2331" s="34">
        <v>29</v>
      </c>
      <c r="W2331" s="34">
        <v>21</v>
      </c>
      <c r="X2331" s="34">
        <v>38</v>
      </c>
      <c r="Y2331" s="34">
        <v>21</v>
      </c>
      <c r="Z2331" s="34">
        <v>20</v>
      </c>
      <c r="AA2331" s="34">
        <v>22</v>
      </c>
      <c r="AB2331" s="34">
        <v>26</v>
      </c>
      <c r="AC2331" s="34">
        <v>22</v>
      </c>
    </row>
    <row r="2332" spans="1:29" x14ac:dyDescent="0.2">
      <c r="A2332" s="34" t="s">
        <v>62825</v>
      </c>
      <c r="B2332" s="34">
        <v>40</v>
      </c>
      <c r="C2332" s="34">
        <v>17</v>
      </c>
      <c r="D2332" s="34">
        <v>14</v>
      </c>
      <c r="E2332" s="34">
        <v>20</v>
      </c>
      <c r="F2332" s="34">
        <v>14</v>
      </c>
      <c r="G2332" s="34">
        <v>11</v>
      </c>
      <c r="H2332" s="34">
        <v>15</v>
      </c>
      <c r="I2332" s="34">
        <v>17</v>
      </c>
      <c r="J2332" s="34">
        <v>8</v>
      </c>
      <c r="K2332" s="34">
        <v>17</v>
      </c>
      <c r="L2332" s="34">
        <v>13</v>
      </c>
      <c r="M2332" s="34">
        <v>9</v>
      </c>
      <c r="N2332" s="34">
        <v>5</v>
      </c>
      <c r="O2332" s="34">
        <v>14</v>
      </c>
      <c r="P2332" s="34">
        <v>9</v>
      </c>
      <c r="Q2332" s="34">
        <v>25</v>
      </c>
      <c r="R2332" s="34">
        <v>16</v>
      </c>
      <c r="S2332" s="34">
        <v>19</v>
      </c>
      <c r="T2332" s="34">
        <v>31</v>
      </c>
      <c r="U2332" s="34">
        <v>20</v>
      </c>
      <c r="V2332" s="34">
        <v>11</v>
      </c>
      <c r="W2332" s="34">
        <v>27</v>
      </c>
      <c r="X2332" s="34">
        <v>5</v>
      </c>
      <c r="Y2332" s="34">
        <v>14</v>
      </c>
      <c r="Z2332" s="34">
        <v>9</v>
      </c>
      <c r="AA2332" s="34">
        <v>15</v>
      </c>
      <c r="AB2332" s="34">
        <v>15</v>
      </c>
      <c r="AC2332" s="34">
        <v>24</v>
      </c>
    </row>
    <row r="2333" spans="1:29" x14ac:dyDescent="0.2">
      <c r="A2333" s="34" t="s">
        <v>62826</v>
      </c>
      <c r="B2333" s="34">
        <v>123</v>
      </c>
      <c r="C2333" s="34">
        <v>101</v>
      </c>
      <c r="D2333" s="34">
        <v>123</v>
      </c>
      <c r="E2333" s="34">
        <v>96</v>
      </c>
      <c r="F2333" s="34">
        <v>127</v>
      </c>
      <c r="G2333" s="34">
        <v>140</v>
      </c>
      <c r="H2333" s="34">
        <v>93</v>
      </c>
      <c r="I2333" s="34">
        <v>114</v>
      </c>
      <c r="J2333" s="34">
        <v>128</v>
      </c>
      <c r="K2333" s="34">
        <v>110</v>
      </c>
      <c r="L2333" s="34">
        <v>88</v>
      </c>
      <c r="M2333" s="34">
        <v>107</v>
      </c>
      <c r="N2333" s="34">
        <v>118</v>
      </c>
      <c r="O2333" s="34">
        <v>121</v>
      </c>
      <c r="P2333" s="34">
        <v>83</v>
      </c>
      <c r="Q2333" s="34">
        <v>149</v>
      </c>
      <c r="R2333" s="34">
        <v>150</v>
      </c>
      <c r="S2333" s="34">
        <v>113</v>
      </c>
      <c r="T2333" s="34">
        <v>160</v>
      </c>
      <c r="U2333" s="34">
        <v>122</v>
      </c>
      <c r="V2333" s="34">
        <v>120</v>
      </c>
      <c r="W2333" s="34">
        <v>150</v>
      </c>
      <c r="X2333" s="34">
        <v>109</v>
      </c>
      <c r="Y2333" s="34">
        <v>142</v>
      </c>
      <c r="Z2333" s="34">
        <v>108</v>
      </c>
      <c r="AA2333" s="34">
        <v>146</v>
      </c>
      <c r="AB2333" s="34">
        <v>140</v>
      </c>
      <c r="AC2333" s="34">
        <v>135</v>
      </c>
    </row>
    <row r="2334" spans="1:29" x14ac:dyDescent="0.2">
      <c r="A2334" s="34" t="s">
        <v>62827</v>
      </c>
      <c r="B2334" s="34">
        <v>25</v>
      </c>
      <c r="C2334" s="34">
        <v>30</v>
      </c>
      <c r="D2334" s="34">
        <v>22</v>
      </c>
      <c r="E2334" s="34">
        <v>24</v>
      </c>
      <c r="F2334" s="34">
        <v>23</v>
      </c>
      <c r="G2334" s="34">
        <v>21</v>
      </c>
      <c r="H2334" s="34">
        <v>30</v>
      </c>
      <c r="I2334" s="34">
        <v>12</v>
      </c>
      <c r="J2334" s="34">
        <v>35</v>
      </c>
      <c r="K2334" s="34">
        <v>30</v>
      </c>
      <c r="L2334" s="34">
        <v>30</v>
      </c>
      <c r="M2334" s="34">
        <v>11</v>
      </c>
      <c r="N2334" s="34">
        <v>24</v>
      </c>
      <c r="O2334" s="34">
        <v>15</v>
      </c>
      <c r="P2334" s="34">
        <v>28</v>
      </c>
      <c r="Q2334" s="34">
        <v>36</v>
      </c>
      <c r="R2334" s="34">
        <v>20</v>
      </c>
      <c r="S2334" s="34">
        <v>30</v>
      </c>
      <c r="T2334" s="34">
        <v>34</v>
      </c>
      <c r="U2334" s="34">
        <v>18</v>
      </c>
      <c r="V2334" s="34">
        <v>47</v>
      </c>
      <c r="W2334" s="34">
        <v>29</v>
      </c>
      <c r="X2334" s="34">
        <v>28</v>
      </c>
      <c r="Y2334" s="34">
        <v>32</v>
      </c>
      <c r="Z2334" s="34">
        <v>16</v>
      </c>
      <c r="AA2334" s="34">
        <v>14</v>
      </c>
      <c r="AB2334" s="34">
        <v>45</v>
      </c>
      <c r="AC2334" s="34">
        <v>64</v>
      </c>
    </row>
    <row r="2335" spans="1:29" x14ac:dyDescent="0.2">
      <c r="A2335" s="34" t="s">
        <v>62828</v>
      </c>
      <c r="B2335" s="34">
        <v>18</v>
      </c>
      <c r="C2335" s="34">
        <v>54</v>
      </c>
      <c r="D2335" s="34">
        <v>48</v>
      </c>
      <c r="E2335" s="34">
        <v>46</v>
      </c>
      <c r="F2335" s="34">
        <v>57</v>
      </c>
      <c r="G2335" s="34">
        <v>55</v>
      </c>
      <c r="H2335" s="34">
        <v>42</v>
      </c>
      <c r="I2335" s="34">
        <v>47</v>
      </c>
      <c r="J2335" s="34">
        <v>33</v>
      </c>
      <c r="K2335" s="34">
        <v>44</v>
      </c>
      <c r="L2335" s="34">
        <v>25</v>
      </c>
      <c r="M2335" s="34">
        <v>23</v>
      </c>
      <c r="N2335" s="34">
        <v>33</v>
      </c>
      <c r="O2335" s="34">
        <v>52</v>
      </c>
      <c r="P2335" s="34">
        <v>52</v>
      </c>
      <c r="Q2335" s="34">
        <v>33</v>
      </c>
      <c r="R2335" s="34">
        <v>51</v>
      </c>
      <c r="S2335" s="34">
        <v>45</v>
      </c>
      <c r="T2335" s="34">
        <v>37</v>
      </c>
      <c r="U2335" s="34">
        <v>48</v>
      </c>
      <c r="V2335" s="34">
        <v>69</v>
      </c>
      <c r="W2335" s="34">
        <v>44</v>
      </c>
      <c r="X2335" s="34">
        <v>54</v>
      </c>
      <c r="Y2335" s="34">
        <v>35</v>
      </c>
      <c r="Z2335" s="34">
        <v>62</v>
      </c>
      <c r="AA2335" s="34">
        <v>32</v>
      </c>
      <c r="AB2335" s="34">
        <v>61</v>
      </c>
      <c r="AC2335" s="34">
        <v>69</v>
      </c>
    </row>
    <row r="2336" spans="1:29" x14ac:dyDescent="0.2">
      <c r="A2336" s="34" t="s">
        <v>62829</v>
      </c>
      <c r="B2336" s="34">
        <v>191</v>
      </c>
      <c r="C2336" s="34">
        <v>155</v>
      </c>
      <c r="D2336" s="34">
        <v>250</v>
      </c>
      <c r="E2336" s="34">
        <v>180</v>
      </c>
      <c r="F2336" s="34">
        <v>295</v>
      </c>
      <c r="G2336" s="34">
        <v>234</v>
      </c>
      <c r="H2336" s="34">
        <v>234</v>
      </c>
      <c r="I2336" s="34">
        <v>213</v>
      </c>
      <c r="J2336" s="34">
        <v>237</v>
      </c>
      <c r="K2336" s="34">
        <v>253</v>
      </c>
      <c r="L2336" s="34">
        <v>292</v>
      </c>
      <c r="M2336" s="34">
        <v>201</v>
      </c>
      <c r="N2336" s="34">
        <v>230</v>
      </c>
      <c r="O2336" s="34">
        <v>218</v>
      </c>
      <c r="P2336" s="34">
        <v>250</v>
      </c>
      <c r="Q2336" s="34">
        <v>243</v>
      </c>
      <c r="R2336" s="34">
        <v>371</v>
      </c>
      <c r="S2336" s="34">
        <v>253</v>
      </c>
      <c r="T2336" s="34">
        <v>381</v>
      </c>
      <c r="U2336" s="34">
        <v>232</v>
      </c>
      <c r="V2336" s="34">
        <v>272</v>
      </c>
      <c r="W2336" s="34">
        <v>342</v>
      </c>
      <c r="X2336" s="34">
        <v>343</v>
      </c>
      <c r="Y2336" s="34">
        <v>268</v>
      </c>
      <c r="Z2336" s="34">
        <v>298</v>
      </c>
      <c r="AA2336" s="34">
        <v>270</v>
      </c>
      <c r="AB2336" s="34">
        <v>368</v>
      </c>
      <c r="AC2336" s="34">
        <v>331</v>
      </c>
    </row>
    <row r="2337" spans="1:29" x14ac:dyDescent="0.2">
      <c r="A2337" s="34" t="s">
        <v>62830</v>
      </c>
      <c r="B2337" s="34">
        <v>21</v>
      </c>
      <c r="C2337" s="34">
        <v>46</v>
      </c>
      <c r="D2337" s="34">
        <v>39</v>
      </c>
      <c r="E2337" s="34">
        <v>40</v>
      </c>
      <c r="F2337" s="34">
        <v>30</v>
      </c>
      <c r="G2337" s="34">
        <v>11</v>
      </c>
      <c r="H2337" s="34">
        <v>24</v>
      </c>
      <c r="I2337" s="34">
        <v>24</v>
      </c>
      <c r="J2337" s="34">
        <v>24</v>
      </c>
      <c r="K2337" s="34">
        <v>24</v>
      </c>
      <c r="L2337" s="34">
        <v>21</v>
      </c>
      <c r="M2337" s="34">
        <v>49</v>
      </c>
      <c r="N2337" s="34">
        <v>26</v>
      </c>
      <c r="O2337" s="34">
        <v>32</v>
      </c>
      <c r="P2337" s="34">
        <v>40</v>
      </c>
      <c r="Q2337" s="34">
        <v>45</v>
      </c>
      <c r="R2337" s="34">
        <v>40</v>
      </c>
      <c r="S2337" s="34">
        <v>40</v>
      </c>
      <c r="T2337" s="34">
        <v>30</v>
      </c>
      <c r="U2337" s="34">
        <v>24</v>
      </c>
      <c r="V2337" s="34">
        <v>28</v>
      </c>
      <c r="W2337" s="34">
        <v>47</v>
      </c>
      <c r="X2337" s="34">
        <v>53</v>
      </c>
      <c r="Y2337" s="34">
        <v>39</v>
      </c>
      <c r="Z2337" s="34">
        <v>37</v>
      </c>
      <c r="AA2337" s="34">
        <v>47</v>
      </c>
      <c r="AB2337" s="34">
        <v>39</v>
      </c>
      <c r="AC2337" s="34">
        <v>56</v>
      </c>
    </row>
    <row r="2338" spans="1:29" x14ac:dyDescent="0.2">
      <c r="A2338" s="34" t="s">
        <v>62831</v>
      </c>
      <c r="B2338" s="34">
        <v>15</v>
      </c>
      <c r="C2338" s="34">
        <v>38</v>
      </c>
      <c r="D2338" s="34">
        <v>20</v>
      </c>
      <c r="E2338" s="34">
        <v>28</v>
      </c>
      <c r="F2338" s="34">
        <v>53</v>
      </c>
      <c r="G2338" s="34">
        <v>42</v>
      </c>
      <c r="H2338" s="34">
        <v>43</v>
      </c>
      <c r="I2338" s="34">
        <v>41</v>
      </c>
      <c r="J2338" s="34">
        <v>55</v>
      </c>
      <c r="K2338" s="34">
        <v>36</v>
      </c>
      <c r="L2338" s="34">
        <v>41</v>
      </c>
      <c r="M2338" s="34">
        <v>24</v>
      </c>
      <c r="N2338" s="34">
        <v>30</v>
      </c>
      <c r="O2338" s="34">
        <v>20</v>
      </c>
      <c r="P2338" s="34">
        <v>20</v>
      </c>
      <c r="Q2338" s="34">
        <v>31</v>
      </c>
      <c r="R2338" s="34">
        <v>72</v>
      </c>
      <c r="S2338" s="34">
        <v>55</v>
      </c>
      <c r="T2338" s="34">
        <v>23</v>
      </c>
      <c r="U2338" s="34">
        <v>30</v>
      </c>
      <c r="V2338" s="34">
        <v>53</v>
      </c>
      <c r="W2338" s="34">
        <v>44</v>
      </c>
      <c r="X2338" s="34">
        <v>70</v>
      </c>
      <c r="Y2338" s="34">
        <v>44</v>
      </c>
      <c r="Z2338" s="34">
        <v>36</v>
      </c>
      <c r="AA2338" s="34">
        <v>51</v>
      </c>
      <c r="AB2338" s="34">
        <v>56</v>
      </c>
      <c r="AC2338" s="34">
        <v>43</v>
      </c>
    </row>
    <row r="2339" spans="1:29" x14ac:dyDescent="0.2">
      <c r="A2339" s="34" t="s">
        <v>62832</v>
      </c>
      <c r="B2339" s="34">
        <v>47</v>
      </c>
      <c r="C2339" s="34">
        <v>48</v>
      </c>
      <c r="D2339" s="34">
        <v>135</v>
      </c>
      <c r="E2339" s="34">
        <v>47</v>
      </c>
      <c r="F2339" s="34">
        <v>93</v>
      </c>
      <c r="G2339" s="34">
        <v>43</v>
      </c>
      <c r="H2339" s="34">
        <v>75</v>
      </c>
      <c r="I2339" s="34">
        <v>62</v>
      </c>
      <c r="J2339" s="34">
        <v>104</v>
      </c>
      <c r="K2339" s="34">
        <v>63</v>
      </c>
      <c r="L2339" s="34">
        <v>92</v>
      </c>
      <c r="M2339" s="34">
        <v>56</v>
      </c>
      <c r="N2339" s="34">
        <v>95</v>
      </c>
      <c r="O2339" s="34">
        <v>62</v>
      </c>
      <c r="P2339" s="34">
        <v>86</v>
      </c>
      <c r="Q2339" s="34">
        <v>74</v>
      </c>
      <c r="R2339" s="34">
        <v>136</v>
      </c>
      <c r="S2339" s="34">
        <v>87</v>
      </c>
      <c r="T2339" s="34">
        <v>100</v>
      </c>
      <c r="U2339" s="34">
        <v>85</v>
      </c>
      <c r="V2339" s="34">
        <v>113</v>
      </c>
      <c r="W2339" s="34">
        <v>59</v>
      </c>
      <c r="X2339" s="34">
        <v>104</v>
      </c>
      <c r="Y2339" s="34">
        <v>66</v>
      </c>
      <c r="Z2339" s="34">
        <v>122</v>
      </c>
      <c r="AA2339" s="34">
        <v>61</v>
      </c>
      <c r="AB2339" s="34">
        <v>91</v>
      </c>
      <c r="AC2339" s="34">
        <v>96</v>
      </c>
    </row>
    <row r="2340" spans="1:29" x14ac:dyDescent="0.2">
      <c r="A2340" s="34" t="s">
        <v>62833</v>
      </c>
      <c r="B2340" s="34">
        <v>56</v>
      </c>
      <c r="C2340" s="34">
        <v>41</v>
      </c>
      <c r="D2340" s="34">
        <v>60</v>
      </c>
      <c r="E2340" s="34">
        <v>34</v>
      </c>
      <c r="F2340" s="34">
        <v>54</v>
      </c>
      <c r="G2340" s="34">
        <v>37</v>
      </c>
      <c r="H2340" s="34">
        <v>53</v>
      </c>
      <c r="I2340" s="34">
        <v>41</v>
      </c>
      <c r="J2340" s="34">
        <v>45</v>
      </c>
      <c r="K2340" s="34">
        <v>28</v>
      </c>
      <c r="L2340" s="34">
        <v>39</v>
      </c>
      <c r="M2340" s="34">
        <v>31</v>
      </c>
      <c r="N2340" s="34">
        <v>28</v>
      </c>
      <c r="O2340" s="34">
        <v>23</v>
      </c>
      <c r="P2340" s="34">
        <v>45</v>
      </c>
      <c r="Q2340" s="34">
        <v>25</v>
      </c>
      <c r="R2340" s="34">
        <v>91</v>
      </c>
      <c r="S2340" s="34">
        <v>40</v>
      </c>
      <c r="T2340" s="34">
        <v>60</v>
      </c>
      <c r="U2340" s="34">
        <v>27</v>
      </c>
      <c r="V2340" s="34">
        <v>46</v>
      </c>
      <c r="W2340" s="34">
        <v>52</v>
      </c>
      <c r="X2340" s="34">
        <v>73</v>
      </c>
      <c r="Y2340" s="34">
        <v>46</v>
      </c>
      <c r="Z2340" s="34">
        <v>36</v>
      </c>
      <c r="AA2340" s="34">
        <v>51</v>
      </c>
      <c r="AB2340" s="34">
        <v>59</v>
      </c>
      <c r="AC2340" s="34">
        <v>75</v>
      </c>
    </row>
    <row r="2341" spans="1:29" x14ac:dyDescent="0.2">
      <c r="A2341" s="34" t="s">
        <v>62834</v>
      </c>
      <c r="B2341" s="34">
        <v>12</v>
      </c>
      <c r="C2341" s="34">
        <v>11</v>
      </c>
      <c r="D2341" s="34">
        <v>13</v>
      </c>
      <c r="E2341" s="34">
        <v>10</v>
      </c>
      <c r="F2341" s="34">
        <v>3</v>
      </c>
      <c r="G2341" s="34">
        <v>11</v>
      </c>
      <c r="H2341" s="34">
        <v>4</v>
      </c>
      <c r="I2341" s="34">
        <v>8</v>
      </c>
      <c r="J2341" s="34">
        <v>3</v>
      </c>
      <c r="K2341" s="34">
        <v>7</v>
      </c>
      <c r="L2341" s="34">
        <v>3</v>
      </c>
      <c r="M2341" s="34">
        <v>13</v>
      </c>
      <c r="N2341" s="34">
        <v>5</v>
      </c>
      <c r="O2341" s="34">
        <v>9</v>
      </c>
      <c r="P2341" s="34">
        <v>10</v>
      </c>
      <c r="Q2341" s="34">
        <v>8</v>
      </c>
      <c r="R2341" s="34">
        <v>11</v>
      </c>
      <c r="S2341" s="34">
        <v>11</v>
      </c>
      <c r="T2341" s="34">
        <v>7</v>
      </c>
      <c r="U2341" s="34">
        <v>12</v>
      </c>
      <c r="V2341" s="34">
        <v>4</v>
      </c>
      <c r="W2341" s="34">
        <v>18</v>
      </c>
      <c r="X2341" s="34">
        <v>12</v>
      </c>
      <c r="Y2341" s="34">
        <v>17</v>
      </c>
      <c r="Z2341" s="34">
        <v>11</v>
      </c>
      <c r="AA2341" s="34">
        <v>9</v>
      </c>
      <c r="AB2341" s="34">
        <v>6</v>
      </c>
      <c r="AC2341" s="34">
        <v>22</v>
      </c>
    </row>
    <row r="2342" spans="1:29" x14ac:dyDescent="0.2">
      <c r="A2342" s="34" t="s">
        <v>62835</v>
      </c>
      <c r="B2342" s="34">
        <v>32</v>
      </c>
      <c r="C2342" s="34">
        <v>25</v>
      </c>
      <c r="D2342" s="34">
        <v>50</v>
      </c>
      <c r="E2342" s="34">
        <v>51</v>
      </c>
      <c r="F2342" s="34">
        <v>46</v>
      </c>
      <c r="G2342" s="34">
        <v>42</v>
      </c>
      <c r="H2342" s="34">
        <v>28</v>
      </c>
      <c r="I2342" s="34">
        <v>36</v>
      </c>
      <c r="J2342" s="34">
        <v>47</v>
      </c>
      <c r="K2342" s="34">
        <v>45</v>
      </c>
      <c r="L2342" s="34">
        <v>39</v>
      </c>
      <c r="M2342" s="34">
        <v>28</v>
      </c>
      <c r="N2342" s="34">
        <v>40</v>
      </c>
      <c r="O2342" s="34">
        <v>51</v>
      </c>
      <c r="P2342" s="34">
        <v>56</v>
      </c>
      <c r="Q2342" s="34">
        <v>46</v>
      </c>
      <c r="R2342" s="34">
        <v>45</v>
      </c>
      <c r="S2342" s="34">
        <v>32</v>
      </c>
      <c r="T2342" s="34">
        <v>48</v>
      </c>
      <c r="U2342" s="34">
        <v>32</v>
      </c>
      <c r="V2342" s="34">
        <v>47</v>
      </c>
      <c r="W2342" s="34">
        <v>46</v>
      </c>
      <c r="X2342" s="34">
        <v>48</v>
      </c>
      <c r="Y2342" s="34">
        <v>36</v>
      </c>
      <c r="Z2342" s="34">
        <v>30</v>
      </c>
      <c r="AA2342" s="34">
        <v>40</v>
      </c>
      <c r="AB2342" s="34">
        <v>60</v>
      </c>
      <c r="AC2342" s="34">
        <v>62</v>
      </c>
    </row>
    <row r="2343" spans="1:29" x14ac:dyDescent="0.2">
      <c r="A2343" s="34" t="s">
        <v>62836</v>
      </c>
      <c r="B2343" s="34">
        <v>17</v>
      </c>
      <c r="C2343" s="34">
        <v>25</v>
      </c>
      <c r="D2343" s="34">
        <v>32</v>
      </c>
      <c r="E2343" s="34">
        <v>28</v>
      </c>
      <c r="F2343" s="34">
        <v>38</v>
      </c>
      <c r="G2343" s="34">
        <v>24</v>
      </c>
      <c r="H2343" s="34">
        <v>28</v>
      </c>
      <c r="I2343" s="34">
        <v>29</v>
      </c>
      <c r="J2343" s="34">
        <v>38</v>
      </c>
      <c r="K2343" s="34">
        <v>37</v>
      </c>
      <c r="L2343" s="34">
        <v>29</v>
      </c>
      <c r="M2343" s="34">
        <v>21</v>
      </c>
      <c r="N2343" s="34">
        <v>29</v>
      </c>
      <c r="O2343" s="34">
        <v>15</v>
      </c>
      <c r="P2343" s="34">
        <v>28</v>
      </c>
      <c r="Q2343" s="34">
        <v>13</v>
      </c>
      <c r="R2343" s="34">
        <v>26</v>
      </c>
      <c r="S2343" s="34">
        <v>26</v>
      </c>
      <c r="T2343" s="34">
        <v>31</v>
      </c>
      <c r="U2343" s="34">
        <v>26</v>
      </c>
      <c r="V2343" s="34">
        <v>48</v>
      </c>
      <c r="W2343" s="34">
        <v>34</v>
      </c>
      <c r="X2343" s="34">
        <v>70</v>
      </c>
      <c r="Y2343" s="34">
        <v>43</v>
      </c>
      <c r="Z2343" s="34">
        <v>31</v>
      </c>
      <c r="AA2343" s="34">
        <v>46</v>
      </c>
      <c r="AB2343" s="34">
        <v>45</v>
      </c>
      <c r="AC2343" s="34">
        <v>36</v>
      </c>
    </row>
    <row r="2344" spans="1:29" x14ac:dyDescent="0.2">
      <c r="A2344" s="34" t="s">
        <v>62837</v>
      </c>
      <c r="B2344" s="34">
        <v>37</v>
      </c>
      <c r="C2344" s="34">
        <v>13</v>
      </c>
      <c r="D2344" s="34">
        <v>39</v>
      </c>
      <c r="E2344" s="34">
        <v>17</v>
      </c>
      <c r="F2344" s="34">
        <v>26</v>
      </c>
      <c r="G2344" s="34">
        <v>31</v>
      </c>
      <c r="H2344" s="34">
        <v>31</v>
      </c>
      <c r="I2344" s="34">
        <v>39</v>
      </c>
      <c r="J2344" s="34">
        <v>39</v>
      </c>
      <c r="K2344" s="34">
        <v>22</v>
      </c>
      <c r="L2344" s="34">
        <v>24</v>
      </c>
      <c r="M2344" s="34">
        <v>22</v>
      </c>
      <c r="N2344" s="34">
        <v>24</v>
      </c>
      <c r="O2344" s="34">
        <v>9</v>
      </c>
      <c r="P2344" s="34">
        <v>19</v>
      </c>
      <c r="Q2344" s="34">
        <v>43</v>
      </c>
      <c r="R2344" s="34">
        <v>51</v>
      </c>
      <c r="S2344" s="34">
        <v>24</v>
      </c>
      <c r="T2344" s="34">
        <v>51</v>
      </c>
      <c r="U2344" s="34">
        <v>32</v>
      </c>
      <c r="V2344" s="34">
        <v>48</v>
      </c>
      <c r="W2344" s="34">
        <v>36</v>
      </c>
      <c r="X2344" s="34">
        <v>75</v>
      </c>
      <c r="Y2344" s="34">
        <v>44</v>
      </c>
      <c r="Z2344" s="34">
        <v>40</v>
      </c>
      <c r="AA2344" s="34">
        <v>28</v>
      </c>
      <c r="AB2344" s="34">
        <v>37</v>
      </c>
      <c r="AC2344" s="34">
        <v>23</v>
      </c>
    </row>
    <row r="2345" spans="1:29" x14ac:dyDescent="0.2">
      <c r="A2345" s="34" t="s">
        <v>62838</v>
      </c>
      <c r="B2345" s="34">
        <v>37</v>
      </c>
      <c r="C2345" s="34">
        <v>54</v>
      </c>
      <c r="D2345" s="34">
        <v>37</v>
      </c>
      <c r="E2345" s="34">
        <v>41</v>
      </c>
      <c r="F2345" s="34">
        <v>59</v>
      </c>
      <c r="G2345" s="34">
        <v>87</v>
      </c>
      <c r="H2345" s="34">
        <v>61</v>
      </c>
      <c r="I2345" s="34">
        <v>45</v>
      </c>
      <c r="J2345" s="34">
        <v>58</v>
      </c>
      <c r="K2345" s="34">
        <v>41</v>
      </c>
      <c r="L2345" s="34">
        <v>40</v>
      </c>
      <c r="M2345" s="34">
        <v>55</v>
      </c>
      <c r="N2345" s="34">
        <v>43</v>
      </c>
      <c r="O2345" s="34">
        <v>53</v>
      </c>
      <c r="P2345" s="34">
        <v>36</v>
      </c>
      <c r="Q2345" s="34">
        <v>67</v>
      </c>
      <c r="R2345" s="34">
        <v>56</v>
      </c>
      <c r="S2345" s="34">
        <v>50</v>
      </c>
      <c r="T2345" s="34">
        <v>67</v>
      </c>
      <c r="U2345" s="34">
        <v>72</v>
      </c>
      <c r="V2345" s="34">
        <v>64</v>
      </c>
      <c r="W2345" s="34">
        <v>94</v>
      </c>
      <c r="X2345" s="34">
        <v>97</v>
      </c>
      <c r="Y2345" s="34">
        <v>76</v>
      </c>
      <c r="Z2345" s="34">
        <v>63</v>
      </c>
      <c r="AA2345" s="34">
        <v>64</v>
      </c>
      <c r="AB2345" s="34">
        <v>49</v>
      </c>
      <c r="AC2345" s="34">
        <v>72</v>
      </c>
    </row>
    <row r="2346" spans="1:29" x14ac:dyDescent="0.2">
      <c r="A2346" s="34" t="s">
        <v>62839</v>
      </c>
      <c r="B2346" s="34">
        <v>15</v>
      </c>
      <c r="C2346" s="34">
        <v>9</v>
      </c>
      <c r="D2346" s="34">
        <v>28</v>
      </c>
      <c r="E2346" s="34">
        <v>11</v>
      </c>
      <c r="F2346" s="34">
        <v>25</v>
      </c>
      <c r="G2346" s="34">
        <v>15</v>
      </c>
      <c r="H2346" s="34">
        <v>25</v>
      </c>
      <c r="I2346" s="34">
        <v>15</v>
      </c>
      <c r="J2346" s="34">
        <v>13</v>
      </c>
      <c r="K2346" s="34">
        <v>20</v>
      </c>
      <c r="L2346" s="34">
        <v>12</v>
      </c>
      <c r="M2346" s="34">
        <v>15</v>
      </c>
      <c r="N2346" s="34">
        <v>16</v>
      </c>
      <c r="O2346" s="34">
        <v>13</v>
      </c>
      <c r="P2346" s="34">
        <v>9</v>
      </c>
      <c r="Q2346" s="34">
        <v>22</v>
      </c>
      <c r="R2346" s="34">
        <v>22</v>
      </c>
      <c r="S2346" s="34">
        <v>11</v>
      </c>
      <c r="T2346" s="34">
        <v>15</v>
      </c>
      <c r="U2346" s="34">
        <v>16</v>
      </c>
      <c r="V2346" s="34">
        <v>19</v>
      </c>
      <c r="W2346" s="34">
        <v>23</v>
      </c>
      <c r="X2346" s="34">
        <v>32</v>
      </c>
      <c r="Y2346" s="34">
        <v>20</v>
      </c>
      <c r="Z2346" s="34">
        <v>20</v>
      </c>
      <c r="AA2346" s="34">
        <v>24</v>
      </c>
      <c r="AB2346" s="34">
        <v>6</v>
      </c>
      <c r="AC2346" s="34">
        <v>25</v>
      </c>
    </row>
    <row r="2347" spans="1:29" x14ac:dyDescent="0.2">
      <c r="A2347" s="34" t="s">
        <v>62840</v>
      </c>
      <c r="B2347" s="34">
        <v>26</v>
      </c>
      <c r="C2347" s="34">
        <v>29</v>
      </c>
      <c r="D2347" s="34">
        <v>33</v>
      </c>
      <c r="E2347" s="34">
        <v>15</v>
      </c>
      <c r="F2347" s="34">
        <v>58</v>
      </c>
      <c r="G2347" s="34">
        <v>40</v>
      </c>
      <c r="H2347" s="34">
        <v>32</v>
      </c>
      <c r="I2347" s="34">
        <v>27</v>
      </c>
      <c r="J2347" s="34">
        <v>40</v>
      </c>
      <c r="K2347" s="34">
        <v>15</v>
      </c>
      <c r="L2347" s="34">
        <v>49</v>
      </c>
      <c r="M2347" s="34">
        <v>24</v>
      </c>
      <c r="N2347" s="34">
        <v>37</v>
      </c>
      <c r="O2347" s="34">
        <v>17</v>
      </c>
      <c r="P2347" s="34">
        <v>63</v>
      </c>
      <c r="Q2347" s="34">
        <v>26</v>
      </c>
      <c r="R2347" s="34">
        <v>39</v>
      </c>
      <c r="S2347" s="34">
        <v>34</v>
      </c>
      <c r="T2347" s="34">
        <v>62</v>
      </c>
      <c r="U2347" s="34">
        <v>14</v>
      </c>
      <c r="V2347" s="34">
        <v>29</v>
      </c>
      <c r="W2347" s="34">
        <v>40</v>
      </c>
      <c r="X2347" s="34">
        <v>45</v>
      </c>
      <c r="Y2347" s="34">
        <v>46</v>
      </c>
      <c r="Z2347" s="34">
        <v>50</v>
      </c>
      <c r="AA2347" s="34">
        <v>37</v>
      </c>
      <c r="AB2347" s="34">
        <v>51</v>
      </c>
      <c r="AC2347" s="34">
        <v>46</v>
      </c>
    </row>
    <row r="2348" spans="1:29" x14ac:dyDescent="0.2">
      <c r="A2348" s="34" t="s">
        <v>62841</v>
      </c>
      <c r="B2348" s="34">
        <v>23</v>
      </c>
      <c r="C2348" s="34">
        <v>21</v>
      </c>
      <c r="D2348" s="34">
        <v>26</v>
      </c>
      <c r="E2348" s="34">
        <v>19</v>
      </c>
      <c r="F2348" s="34">
        <v>20</v>
      </c>
      <c r="G2348" s="34">
        <v>7</v>
      </c>
      <c r="H2348" s="34">
        <v>28</v>
      </c>
      <c r="I2348" s="34">
        <v>15</v>
      </c>
      <c r="J2348" s="34">
        <v>22</v>
      </c>
      <c r="K2348" s="34">
        <v>18</v>
      </c>
      <c r="L2348" s="34">
        <v>23</v>
      </c>
      <c r="M2348" s="34">
        <v>11</v>
      </c>
      <c r="N2348" s="34">
        <v>7</v>
      </c>
      <c r="O2348" s="34">
        <v>16</v>
      </c>
      <c r="P2348" s="34">
        <v>27</v>
      </c>
      <c r="Q2348" s="34">
        <v>37</v>
      </c>
      <c r="R2348" s="34">
        <v>41</v>
      </c>
      <c r="S2348" s="34">
        <v>22</v>
      </c>
      <c r="T2348" s="34">
        <v>39</v>
      </c>
      <c r="U2348" s="34">
        <v>17</v>
      </c>
      <c r="V2348" s="34">
        <v>41</v>
      </c>
      <c r="W2348" s="34">
        <v>29</v>
      </c>
      <c r="X2348" s="34">
        <v>54</v>
      </c>
      <c r="Y2348" s="34">
        <v>15</v>
      </c>
      <c r="Z2348" s="34">
        <v>21</v>
      </c>
      <c r="AA2348" s="34">
        <v>22</v>
      </c>
      <c r="AB2348" s="34">
        <v>16</v>
      </c>
      <c r="AC2348" s="34">
        <v>45</v>
      </c>
    </row>
    <row r="2349" spans="1:29" x14ac:dyDescent="0.2">
      <c r="A2349" s="34" t="s">
        <v>62842</v>
      </c>
      <c r="B2349" s="34">
        <v>40</v>
      </c>
      <c r="C2349" s="34">
        <v>75</v>
      </c>
      <c r="D2349" s="34">
        <v>71</v>
      </c>
      <c r="E2349" s="34">
        <v>52</v>
      </c>
      <c r="F2349" s="34">
        <v>81</v>
      </c>
      <c r="G2349" s="34">
        <v>89</v>
      </c>
      <c r="H2349" s="34">
        <v>73</v>
      </c>
      <c r="I2349" s="34">
        <v>65</v>
      </c>
      <c r="J2349" s="34">
        <v>71</v>
      </c>
      <c r="K2349" s="34">
        <v>71</v>
      </c>
      <c r="L2349" s="34">
        <v>68</v>
      </c>
      <c r="M2349" s="34">
        <v>76</v>
      </c>
      <c r="N2349" s="34">
        <v>80</v>
      </c>
      <c r="O2349" s="34">
        <v>64</v>
      </c>
      <c r="P2349" s="34">
        <v>81</v>
      </c>
      <c r="Q2349" s="34">
        <v>81</v>
      </c>
      <c r="R2349" s="34">
        <v>88</v>
      </c>
      <c r="S2349" s="34">
        <v>100</v>
      </c>
      <c r="T2349" s="34">
        <v>68</v>
      </c>
      <c r="U2349" s="34">
        <v>99</v>
      </c>
      <c r="V2349" s="34">
        <v>106</v>
      </c>
      <c r="W2349" s="34">
        <v>74</v>
      </c>
      <c r="X2349" s="34">
        <v>110</v>
      </c>
      <c r="Y2349" s="34">
        <v>81</v>
      </c>
      <c r="Z2349" s="34">
        <v>76</v>
      </c>
      <c r="AA2349" s="34">
        <v>91</v>
      </c>
      <c r="AB2349" s="34">
        <v>98</v>
      </c>
      <c r="AC2349" s="34">
        <v>102</v>
      </c>
    </row>
    <row r="2350" spans="1:29" x14ac:dyDescent="0.2">
      <c r="A2350" s="34" t="s">
        <v>62843</v>
      </c>
      <c r="B2350" s="34">
        <v>5</v>
      </c>
      <c r="C2350" s="34">
        <v>6</v>
      </c>
      <c r="D2350" s="34">
        <v>1</v>
      </c>
      <c r="E2350" s="34">
        <v>0</v>
      </c>
      <c r="F2350" s="34">
        <v>6</v>
      </c>
      <c r="G2350" s="34">
        <v>0</v>
      </c>
      <c r="H2350" s="34">
        <v>3</v>
      </c>
      <c r="I2350" s="34">
        <v>3</v>
      </c>
      <c r="J2350" s="34">
        <v>3</v>
      </c>
      <c r="K2350" s="34">
        <v>0</v>
      </c>
      <c r="L2350" s="34">
        <v>6</v>
      </c>
      <c r="M2350" s="34">
        <v>4</v>
      </c>
      <c r="N2350" s="34">
        <v>4</v>
      </c>
      <c r="O2350" s="34">
        <v>7</v>
      </c>
      <c r="P2350" s="34">
        <v>3</v>
      </c>
      <c r="Q2350" s="34">
        <v>6</v>
      </c>
      <c r="R2350" s="34">
        <v>3</v>
      </c>
      <c r="S2350" s="34">
        <v>6</v>
      </c>
      <c r="T2350" s="34">
        <v>3</v>
      </c>
      <c r="U2350" s="34">
        <v>4</v>
      </c>
      <c r="V2350" s="34">
        <v>4</v>
      </c>
      <c r="W2350" s="34">
        <v>4</v>
      </c>
      <c r="X2350" s="34">
        <v>0</v>
      </c>
      <c r="Y2350" s="34">
        <v>8</v>
      </c>
      <c r="Z2350" s="34">
        <v>2</v>
      </c>
      <c r="AA2350" s="34">
        <v>1</v>
      </c>
      <c r="AB2350" s="34">
        <v>1</v>
      </c>
      <c r="AC2350" s="34">
        <v>9</v>
      </c>
    </row>
    <row r="2351" spans="1:29" x14ac:dyDescent="0.2">
      <c r="A2351" s="34" t="s">
        <v>62844</v>
      </c>
      <c r="B2351" s="34">
        <v>54</v>
      </c>
      <c r="C2351" s="34">
        <v>75</v>
      </c>
      <c r="D2351" s="34">
        <v>66</v>
      </c>
      <c r="E2351" s="34">
        <v>29</v>
      </c>
      <c r="F2351" s="34">
        <v>78</v>
      </c>
      <c r="G2351" s="34">
        <v>36</v>
      </c>
      <c r="H2351" s="34">
        <v>46</v>
      </c>
      <c r="I2351" s="34">
        <v>56</v>
      </c>
      <c r="J2351" s="34">
        <v>56</v>
      </c>
      <c r="K2351" s="34">
        <v>56</v>
      </c>
      <c r="L2351" s="34">
        <v>42</v>
      </c>
      <c r="M2351" s="34">
        <v>50</v>
      </c>
      <c r="N2351" s="34">
        <v>48</v>
      </c>
      <c r="O2351" s="34">
        <v>46</v>
      </c>
      <c r="P2351" s="34">
        <v>73</v>
      </c>
      <c r="Q2351" s="34">
        <v>59</v>
      </c>
      <c r="R2351" s="34">
        <v>86</v>
      </c>
      <c r="S2351" s="34">
        <v>60</v>
      </c>
      <c r="T2351" s="34">
        <v>80</v>
      </c>
      <c r="U2351" s="34">
        <v>77</v>
      </c>
      <c r="V2351" s="34">
        <v>85</v>
      </c>
      <c r="W2351" s="34">
        <v>103</v>
      </c>
      <c r="X2351" s="34">
        <v>85</v>
      </c>
      <c r="Y2351" s="34">
        <v>64</v>
      </c>
      <c r="Z2351" s="34">
        <v>62</v>
      </c>
      <c r="AA2351" s="34">
        <v>73</v>
      </c>
      <c r="AB2351" s="34">
        <v>85</v>
      </c>
      <c r="AC2351" s="34">
        <v>91</v>
      </c>
    </row>
    <row r="2352" spans="1:29" x14ac:dyDescent="0.2">
      <c r="A2352" s="34" t="s">
        <v>62845</v>
      </c>
      <c r="B2352" s="34">
        <v>28</v>
      </c>
      <c r="C2352" s="34">
        <v>37</v>
      </c>
      <c r="D2352" s="34">
        <v>21</v>
      </c>
      <c r="E2352" s="34">
        <v>26</v>
      </c>
      <c r="F2352" s="34">
        <v>46</v>
      </c>
      <c r="G2352" s="34">
        <v>19</v>
      </c>
      <c r="H2352" s="34">
        <v>32</v>
      </c>
      <c r="I2352" s="34">
        <v>24</v>
      </c>
      <c r="J2352" s="34">
        <v>25</v>
      </c>
      <c r="K2352" s="34">
        <v>25</v>
      </c>
      <c r="L2352" s="34">
        <v>19</v>
      </c>
      <c r="M2352" s="34">
        <v>22</v>
      </c>
      <c r="N2352" s="34">
        <v>27</v>
      </c>
      <c r="O2352" s="34">
        <v>22</v>
      </c>
      <c r="P2352" s="34">
        <v>40</v>
      </c>
      <c r="Q2352" s="34">
        <v>41</v>
      </c>
      <c r="R2352" s="34">
        <v>45</v>
      </c>
      <c r="S2352" s="34">
        <v>44</v>
      </c>
      <c r="T2352" s="34">
        <v>56</v>
      </c>
      <c r="U2352" s="34">
        <v>42</v>
      </c>
      <c r="V2352" s="34">
        <v>36</v>
      </c>
      <c r="W2352" s="34">
        <v>68</v>
      </c>
      <c r="X2352" s="34">
        <v>48</v>
      </c>
      <c r="Y2352" s="34">
        <v>52</v>
      </c>
      <c r="Z2352" s="34">
        <v>28</v>
      </c>
      <c r="AA2352" s="34">
        <v>37</v>
      </c>
      <c r="AB2352" s="34">
        <v>39</v>
      </c>
      <c r="AC2352" s="34">
        <v>44</v>
      </c>
    </row>
    <row r="2353" spans="1:29" x14ac:dyDescent="0.2">
      <c r="A2353" s="34" t="s">
        <v>62846</v>
      </c>
      <c r="B2353" s="34">
        <v>17</v>
      </c>
      <c r="C2353" s="34">
        <v>13</v>
      </c>
      <c r="D2353" s="34">
        <v>19</v>
      </c>
      <c r="E2353" s="34">
        <v>9</v>
      </c>
      <c r="F2353" s="34">
        <v>6</v>
      </c>
      <c r="G2353" s="34">
        <v>10</v>
      </c>
      <c r="H2353" s="34">
        <v>7</v>
      </c>
      <c r="I2353" s="34">
        <v>5</v>
      </c>
      <c r="J2353" s="34">
        <v>12</v>
      </c>
      <c r="K2353" s="34">
        <v>12</v>
      </c>
      <c r="L2353" s="34">
        <v>6</v>
      </c>
      <c r="M2353" s="34">
        <v>12</v>
      </c>
      <c r="N2353" s="34">
        <v>6</v>
      </c>
      <c r="O2353" s="34">
        <v>5</v>
      </c>
      <c r="P2353" s="34">
        <v>14</v>
      </c>
      <c r="Q2353" s="34">
        <v>11</v>
      </c>
      <c r="R2353" s="34">
        <v>6</v>
      </c>
      <c r="S2353" s="34">
        <v>5</v>
      </c>
      <c r="T2353" s="34">
        <v>4</v>
      </c>
      <c r="U2353" s="34">
        <v>19</v>
      </c>
      <c r="V2353" s="34">
        <v>9</v>
      </c>
      <c r="W2353" s="34">
        <v>8</v>
      </c>
      <c r="X2353" s="34">
        <v>11</v>
      </c>
      <c r="Y2353" s="34">
        <v>10</v>
      </c>
      <c r="Z2353" s="34">
        <v>8</v>
      </c>
      <c r="AA2353" s="34">
        <v>7</v>
      </c>
      <c r="AB2353" s="34">
        <v>14</v>
      </c>
      <c r="AC2353" s="34">
        <v>16</v>
      </c>
    </row>
    <row r="2354" spans="1:29" x14ac:dyDescent="0.2">
      <c r="A2354" s="34" t="s">
        <v>62847</v>
      </c>
      <c r="B2354" s="34">
        <v>40</v>
      </c>
      <c r="C2354" s="34">
        <v>26</v>
      </c>
      <c r="D2354" s="34">
        <v>25</v>
      </c>
      <c r="E2354" s="34">
        <v>27</v>
      </c>
      <c r="F2354" s="34">
        <v>38</v>
      </c>
      <c r="G2354" s="34">
        <v>35</v>
      </c>
      <c r="H2354" s="34">
        <v>53</v>
      </c>
      <c r="I2354" s="34">
        <v>38</v>
      </c>
      <c r="J2354" s="34">
        <v>17</v>
      </c>
      <c r="K2354" s="34">
        <v>33</v>
      </c>
      <c r="L2354" s="34">
        <v>31</v>
      </c>
      <c r="M2354" s="34">
        <v>37</v>
      </c>
      <c r="N2354" s="34">
        <v>35</v>
      </c>
      <c r="O2354" s="34">
        <v>23</v>
      </c>
      <c r="P2354" s="34">
        <v>41</v>
      </c>
      <c r="Q2354" s="34">
        <v>33</v>
      </c>
      <c r="R2354" s="34">
        <v>30</v>
      </c>
      <c r="S2354" s="34">
        <v>37</v>
      </c>
      <c r="T2354" s="34">
        <v>31</v>
      </c>
      <c r="U2354" s="34">
        <v>47</v>
      </c>
      <c r="V2354" s="34">
        <v>45</v>
      </c>
      <c r="W2354" s="34">
        <v>35</v>
      </c>
      <c r="X2354" s="34">
        <v>68</v>
      </c>
      <c r="Y2354" s="34">
        <v>58</v>
      </c>
      <c r="Z2354" s="34">
        <v>30</v>
      </c>
      <c r="AA2354" s="34">
        <v>56</v>
      </c>
      <c r="AB2354" s="34">
        <v>49</v>
      </c>
      <c r="AC2354" s="34">
        <v>36</v>
      </c>
    </row>
    <row r="2355" spans="1:29" x14ac:dyDescent="0.2">
      <c r="A2355" s="34" t="s">
        <v>62848</v>
      </c>
      <c r="B2355" s="34">
        <v>23</v>
      </c>
      <c r="C2355" s="34">
        <v>34</v>
      </c>
      <c r="D2355" s="34">
        <v>23</v>
      </c>
      <c r="E2355" s="34">
        <v>65</v>
      </c>
      <c r="F2355" s="34">
        <v>26</v>
      </c>
      <c r="G2355" s="34">
        <v>51</v>
      </c>
      <c r="H2355" s="34">
        <v>34</v>
      </c>
      <c r="I2355" s="34">
        <v>25</v>
      </c>
      <c r="J2355" s="34">
        <v>41</v>
      </c>
      <c r="K2355" s="34">
        <v>37</v>
      </c>
      <c r="L2355" s="34">
        <v>32</v>
      </c>
      <c r="M2355" s="34">
        <v>33</v>
      </c>
      <c r="N2355" s="34">
        <v>13</v>
      </c>
      <c r="O2355" s="34">
        <v>22</v>
      </c>
      <c r="P2355" s="34">
        <v>29</v>
      </c>
      <c r="Q2355" s="34">
        <v>44</v>
      </c>
      <c r="R2355" s="34">
        <v>50</v>
      </c>
      <c r="S2355" s="34">
        <v>36</v>
      </c>
      <c r="T2355" s="34">
        <v>58</v>
      </c>
      <c r="U2355" s="34">
        <v>37</v>
      </c>
      <c r="V2355" s="34">
        <v>35</v>
      </c>
      <c r="W2355" s="34">
        <v>41</v>
      </c>
      <c r="X2355" s="34">
        <v>30</v>
      </c>
      <c r="Y2355" s="34">
        <v>57</v>
      </c>
      <c r="Z2355" s="34">
        <v>47</v>
      </c>
      <c r="AA2355" s="34">
        <v>51</v>
      </c>
      <c r="AB2355" s="34">
        <v>39</v>
      </c>
      <c r="AC2355" s="34">
        <v>58</v>
      </c>
    </row>
    <row r="2356" spans="1:29" x14ac:dyDescent="0.2">
      <c r="A2356" s="34" t="s">
        <v>62849</v>
      </c>
      <c r="B2356" s="34">
        <v>45</v>
      </c>
      <c r="C2356" s="34">
        <v>23</v>
      </c>
      <c r="D2356" s="34">
        <v>69</v>
      </c>
      <c r="E2356" s="34">
        <v>43</v>
      </c>
      <c r="F2356" s="34">
        <v>47</v>
      </c>
      <c r="G2356" s="34">
        <v>43</v>
      </c>
      <c r="H2356" s="34">
        <v>55</v>
      </c>
      <c r="I2356" s="34">
        <v>38</v>
      </c>
      <c r="J2356" s="34">
        <v>42</v>
      </c>
      <c r="K2356" s="34">
        <v>52</v>
      </c>
      <c r="L2356" s="34">
        <v>40</v>
      </c>
      <c r="M2356" s="34">
        <v>35</v>
      </c>
      <c r="N2356" s="34">
        <v>54</v>
      </c>
      <c r="O2356" s="34">
        <v>62</v>
      </c>
      <c r="P2356" s="34">
        <v>54</v>
      </c>
      <c r="Q2356" s="34">
        <v>65</v>
      </c>
      <c r="R2356" s="34">
        <v>60</v>
      </c>
      <c r="S2356" s="34">
        <v>50</v>
      </c>
      <c r="T2356" s="34">
        <v>72</v>
      </c>
      <c r="U2356" s="34">
        <v>62</v>
      </c>
      <c r="V2356" s="34">
        <v>43</v>
      </c>
      <c r="W2356" s="34">
        <v>66</v>
      </c>
      <c r="X2356" s="34">
        <v>56</v>
      </c>
      <c r="Y2356" s="34">
        <v>56</v>
      </c>
      <c r="Z2356" s="34">
        <v>51</v>
      </c>
      <c r="AA2356" s="34">
        <v>45</v>
      </c>
      <c r="AB2356" s="34">
        <v>47</v>
      </c>
      <c r="AC2356" s="34">
        <v>79</v>
      </c>
    </row>
    <row r="2357" spans="1:29" x14ac:dyDescent="0.2">
      <c r="A2357" s="34" t="s">
        <v>62850</v>
      </c>
      <c r="B2357" s="34">
        <v>39</v>
      </c>
      <c r="C2357" s="34">
        <v>31</v>
      </c>
      <c r="D2357" s="34">
        <v>33</v>
      </c>
      <c r="E2357" s="34">
        <v>28</v>
      </c>
      <c r="F2357" s="34">
        <v>26</v>
      </c>
      <c r="G2357" s="34">
        <v>20</v>
      </c>
      <c r="H2357" s="34">
        <v>47</v>
      </c>
      <c r="I2357" s="34">
        <v>25</v>
      </c>
      <c r="J2357" s="34">
        <v>35</v>
      </c>
      <c r="K2357" s="34">
        <v>19</v>
      </c>
      <c r="L2357" s="34">
        <v>29</v>
      </c>
      <c r="M2357" s="34">
        <v>23</v>
      </c>
      <c r="N2357" s="34">
        <v>20</v>
      </c>
      <c r="O2357" s="34">
        <v>20</v>
      </c>
      <c r="P2357" s="34">
        <v>26</v>
      </c>
      <c r="Q2357" s="34">
        <v>24</v>
      </c>
      <c r="R2357" s="34">
        <v>57</v>
      </c>
      <c r="S2357" s="34">
        <v>16</v>
      </c>
      <c r="T2357" s="34">
        <v>29</v>
      </c>
      <c r="U2357" s="34">
        <v>18</v>
      </c>
      <c r="V2357" s="34">
        <v>36</v>
      </c>
      <c r="W2357" s="34">
        <v>37</v>
      </c>
      <c r="X2357" s="34">
        <v>53</v>
      </c>
      <c r="Y2357" s="34">
        <v>36</v>
      </c>
      <c r="Z2357" s="34">
        <v>40</v>
      </c>
      <c r="AA2357" s="34">
        <v>42</v>
      </c>
      <c r="AB2357" s="34">
        <v>54</v>
      </c>
      <c r="AC2357" s="34">
        <v>58</v>
      </c>
    </row>
    <row r="2358" spans="1:29" x14ac:dyDescent="0.2">
      <c r="A2358" s="34" t="s">
        <v>62851</v>
      </c>
      <c r="B2358" s="34">
        <v>22</v>
      </c>
      <c r="C2358" s="34">
        <v>34</v>
      </c>
      <c r="D2358" s="34">
        <v>41</v>
      </c>
      <c r="E2358" s="34">
        <v>38</v>
      </c>
      <c r="F2358" s="34">
        <v>33</v>
      </c>
      <c r="G2358" s="34">
        <v>33</v>
      </c>
      <c r="H2358" s="34">
        <v>30</v>
      </c>
      <c r="I2358" s="34">
        <v>20</v>
      </c>
      <c r="J2358" s="34">
        <v>40</v>
      </c>
      <c r="K2358" s="34">
        <v>46</v>
      </c>
      <c r="L2358" s="34">
        <v>10</v>
      </c>
      <c r="M2358" s="34">
        <v>27</v>
      </c>
      <c r="N2358" s="34">
        <v>24</v>
      </c>
      <c r="O2358" s="34">
        <v>31</v>
      </c>
      <c r="P2358" s="34">
        <v>30</v>
      </c>
      <c r="Q2358" s="34">
        <v>51</v>
      </c>
      <c r="R2358" s="34">
        <v>47</v>
      </c>
      <c r="S2358" s="34">
        <v>37</v>
      </c>
      <c r="T2358" s="34">
        <v>33</v>
      </c>
      <c r="U2358" s="34">
        <v>25</v>
      </c>
      <c r="V2358" s="34">
        <v>46</v>
      </c>
      <c r="W2358" s="34">
        <v>49</v>
      </c>
      <c r="X2358" s="34">
        <v>43</v>
      </c>
      <c r="Y2358" s="34">
        <v>49</v>
      </c>
      <c r="Z2358" s="34">
        <v>38</v>
      </c>
      <c r="AA2358" s="34">
        <v>30</v>
      </c>
      <c r="AB2358" s="34">
        <v>38</v>
      </c>
      <c r="AC2358" s="34">
        <v>55</v>
      </c>
    </row>
    <row r="2359" spans="1:29" x14ac:dyDescent="0.2">
      <c r="A2359" s="34" t="s">
        <v>62852</v>
      </c>
      <c r="B2359" s="34">
        <v>33</v>
      </c>
      <c r="C2359" s="34">
        <v>39</v>
      </c>
      <c r="D2359" s="34">
        <v>34</v>
      </c>
      <c r="E2359" s="34">
        <v>51</v>
      </c>
      <c r="F2359" s="34">
        <v>28</v>
      </c>
      <c r="G2359" s="34">
        <v>71</v>
      </c>
      <c r="H2359" s="34">
        <v>29</v>
      </c>
      <c r="I2359" s="34">
        <v>53</v>
      </c>
      <c r="J2359" s="34">
        <v>25</v>
      </c>
      <c r="K2359" s="34">
        <v>57</v>
      </c>
      <c r="L2359" s="34">
        <v>34</v>
      </c>
      <c r="M2359" s="34">
        <v>20</v>
      </c>
      <c r="N2359" s="34">
        <v>33</v>
      </c>
      <c r="O2359" s="34">
        <v>35</v>
      </c>
      <c r="P2359" s="34">
        <v>40</v>
      </c>
      <c r="Q2359" s="34">
        <v>78</v>
      </c>
      <c r="R2359" s="34">
        <v>66</v>
      </c>
      <c r="S2359" s="34">
        <v>61</v>
      </c>
      <c r="T2359" s="34">
        <v>43</v>
      </c>
      <c r="U2359" s="34">
        <v>42</v>
      </c>
      <c r="V2359" s="34">
        <v>45</v>
      </c>
      <c r="W2359" s="34">
        <v>55</v>
      </c>
      <c r="X2359" s="34">
        <v>62</v>
      </c>
      <c r="Y2359" s="34">
        <v>59</v>
      </c>
      <c r="Z2359" s="34">
        <v>34</v>
      </c>
      <c r="AA2359" s="34">
        <v>78</v>
      </c>
      <c r="AB2359" s="34">
        <v>46</v>
      </c>
      <c r="AC2359" s="34">
        <v>62</v>
      </c>
    </row>
    <row r="2360" spans="1:29" x14ac:dyDescent="0.2">
      <c r="A2360" s="34" t="s">
        <v>62853</v>
      </c>
      <c r="B2360" s="34">
        <v>65</v>
      </c>
      <c r="C2360" s="34">
        <v>38</v>
      </c>
      <c r="D2360" s="34">
        <v>50</v>
      </c>
      <c r="E2360" s="34">
        <v>61</v>
      </c>
      <c r="F2360" s="34">
        <v>106</v>
      </c>
      <c r="G2360" s="34">
        <v>56</v>
      </c>
      <c r="H2360" s="34">
        <v>96</v>
      </c>
      <c r="I2360" s="34">
        <v>66</v>
      </c>
      <c r="J2360" s="34">
        <v>88</v>
      </c>
      <c r="K2360" s="34">
        <v>56</v>
      </c>
      <c r="L2360" s="34">
        <v>78</v>
      </c>
      <c r="M2360" s="34">
        <v>31</v>
      </c>
      <c r="N2360" s="34">
        <v>69</v>
      </c>
      <c r="O2360" s="34">
        <v>54</v>
      </c>
      <c r="P2360" s="34">
        <v>110</v>
      </c>
      <c r="Q2360" s="34">
        <v>91</v>
      </c>
      <c r="R2360" s="34">
        <v>126</v>
      </c>
      <c r="S2360" s="34">
        <v>46</v>
      </c>
      <c r="T2360" s="34">
        <v>69</v>
      </c>
      <c r="U2360" s="34">
        <v>74</v>
      </c>
      <c r="V2360" s="34">
        <v>91</v>
      </c>
      <c r="W2360" s="34">
        <v>93</v>
      </c>
      <c r="X2360" s="34">
        <v>110</v>
      </c>
      <c r="Y2360" s="34">
        <v>105</v>
      </c>
      <c r="Z2360" s="34">
        <v>100</v>
      </c>
      <c r="AA2360" s="34">
        <v>81</v>
      </c>
      <c r="AB2360" s="34">
        <v>89</v>
      </c>
      <c r="AC2360" s="34">
        <v>117</v>
      </c>
    </row>
    <row r="2361" spans="1:29" x14ac:dyDescent="0.2">
      <c r="A2361" s="34" t="s">
        <v>62854</v>
      </c>
      <c r="B2361" s="34">
        <v>17</v>
      </c>
      <c r="C2361" s="34">
        <v>22</v>
      </c>
      <c r="D2361" s="34">
        <v>30</v>
      </c>
      <c r="E2361" s="34">
        <v>39</v>
      </c>
      <c r="F2361" s="34">
        <v>31</v>
      </c>
      <c r="G2361" s="34">
        <v>28</v>
      </c>
      <c r="H2361" s="34">
        <v>39</v>
      </c>
      <c r="I2361" s="34">
        <v>48</v>
      </c>
      <c r="J2361" s="34">
        <v>28</v>
      </c>
      <c r="K2361" s="34">
        <v>25</v>
      </c>
      <c r="L2361" s="34">
        <v>14</v>
      </c>
      <c r="M2361" s="34">
        <v>37</v>
      </c>
      <c r="N2361" s="34">
        <v>26</v>
      </c>
      <c r="O2361" s="34">
        <v>30</v>
      </c>
      <c r="P2361" s="34">
        <v>37</v>
      </c>
      <c r="Q2361" s="34">
        <v>50</v>
      </c>
      <c r="R2361" s="34">
        <v>59</v>
      </c>
      <c r="S2361" s="34">
        <v>52</v>
      </c>
      <c r="T2361" s="34">
        <v>55</v>
      </c>
      <c r="U2361" s="34">
        <v>52</v>
      </c>
      <c r="V2361" s="34">
        <v>58</v>
      </c>
      <c r="W2361" s="34">
        <v>51</v>
      </c>
      <c r="X2361" s="34">
        <v>34</v>
      </c>
      <c r="Y2361" s="34">
        <v>43</v>
      </c>
      <c r="Z2361" s="34">
        <v>40</v>
      </c>
      <c r="AA2361" s="34">
        <v>36</v>
      </c>
      <c r="AB2361" s="34">
        <v>43</v>
      </c>
      <c r="AC2361" s="34">
        <v>59</v>
      </c>
    </row>
    <row r="2362" spans="1:29" x14ac:dyDescent="0.2">
      <c r="A2362" s="34" t="s">
        <v>62855</v>
      </c>
      <c r="B2362" s="34">
        <v>59</v>
      </c>
      <c r="C2362" s="34">
        <v>52</v>
      </c>
      <c r="D2362" s="34">
        <v>87</v>
      </c>
      <c r="E2362" s="34">
        <v>64</v>
      </c>
      <c r="F2362" s="34">
        <v>96</v>
      </c>
      <c r="G2362" s="34">
        <v>71</v>
      </c>
      <c r="H2362" s="34">
        <v>100</v>
      </c>
      <c r="I2362" s="34">
        <v>49</v>
      </c>
      <c r="J2362" s="34">
        <v>85</v>
      </c>
      <c r="K2362" s="34">
        <v>48</v>
      </c>
      <c r="L2362" s="34">
        <v>89</v>
      </c>
      <c r="M2362" s="34">
        <v>40</v>
      </c>
      <c r="N2362" s="34">
        <v>85</v>
      </c>
      <c r="O2362" s="34">
        <v>42</v>
      </c>
      <c r="P2362" s="34">
        <v>95</v>
      </c>
      <c r="Q2362" s="34">
        <v>80</v>
      </c>
      <c r="R2362" s="34">
        <v>132</v>
      </c>
      <c r="S2362" s="34">
        <v>83</v>
      </c>
      <c r="T2362" s="34">
        <v>137</v>
      </c>
      <c r="U2362" s="34">
        <v>50</v>
      </c>
      <c r="V2362" s="34">
        <v>94</v>
      </c>
      <c r="W2362" s="34">
        <v>89</v>
      </c>
      <c r="X2362" s="34">
        <v>93</v>
      </c>
      <c r="Y2362" s="34">
        <v>80</v>
      </c>
      <c r="Z2362" s="34">
        <v>106</v>
      </c>
      <c r="AA2362" s="34">
        <v>73</v>
      </c>
      <c r="AB2362" s="34">
        <v>151</v>
      </c>
      <c r="AC2362" s="34">
        <v>86</v>
      </c>
    </row>
    <row r="2363" spans="1:29" x14ac:dyDescent="0.2">
      <c r="A2363" s="34" t="s">
        <v>62856</v>
      </c>
      <c r="B2363" s="34">
        <v>56</v>
      </c>
      <c r="C2363" s="34">
        <v>25</v>
      </c>
      <c r="D2363" s="34">
        <v>45</v>
      </c>
      <c r="E2363" s="34">
        <v>41</v>
      </c>
      <c r="F2363" s="34">
        <v>61</v>
      </c>
      <c r="G2363" s="34">
        <v>41</v>
      </c>
      <c r="H2363" s="34">
        <v>36</v>
      </c>
      <c r="I2363" s="34">
        <v>48</v>
      </c>
      <c r="J2363" s="34">
        <v>37</v>
      </c>
      <c r="K2363" s="34">
        <v>57</v>
      </c>
      <c r="L2363" s="34">
        <v>32</v>
      </c>
      <c r="M2363" s="34">
        <v>35</v>
      </c>
      <c r="N2363" s="34">
        <v>36</v>
      </c>
      <c r="O2363" s="34">
        <v>45</v>
      </c>
      <c r="P2363" s="34">
        <v>50</v>
      </c>
      <c r="Q2363" s="34">
        <v>52</v>
      </c>
      <c r="R2363" s="34">
        <v>75</v>
      </c>
      <c r="S2363" s="34">
        <v>66</v>
      </c>
      <c r="T2363" s="34">
        <v>116</v>
      </c>
      <c r="U2363" s="34">
        <v>80</v>
      </c>
      <c r="V2363" s="34">
        <v>67</v>
      </c>
      <c r="W2363" s="34">
        <v>84</v>
      </c>
      <c r="X2363" s="34">
        <v>47</v>
      </c>
      <c r="Y2363" s="34">
        <v>75</v>
      </c>
      <c r="Z2363" s="34">
        <v>58</v>
      </c>
      <c r="AA2363" s="34">
        <v>56</v>
      </c>
      <c r="AB2363" s="34">
        <v>85</v>
      </c>
      <c r="AC2363" s="34">
        <v>81</v>
      </c>
    </row>
    <row r="2364" spans="1:29" x14ac:dyDescent="0.2">
      <c r="A2364" s="34" t="s">
        <v>62857</v>
      </c>
      <c r="B2364" s="34">
        <v>80</v>
      </c>
      <c r="C2364" s="34">
        <v>73</v>
      </c>
      <c r="D2364" s="34">
        <v>95</v>
      </c>
      <c r="E2364" s="34">
        <v>82</v>
      </c>
      <c r="F2364" s="34">
        <v>128</v>
      </c>
      <c r="G2364" s="34">
        <v>65</v>
      </c>
      <c r="H2364" s="34">
        <v>119</v>
      </c>
      <c r="I2364" s="34">
        <v>54</v>
      </c>
      <c r="J2364" s="34">
        <v>64</v>
      </c>
      <c r="K2364" s="34">
        <v>110</v>
      </c>
      <c r="L2364" s="34">
        <v>115</v>
      </c>
      <c r="M2364" s="34">
        <v>78</v>
      </c>
      <c r="N2364" s="34">
        <v>84</v>
      </c>
      <c r="O2364" s="34">
        <v>89</v>
      </c>
      <c r="P2364" s="34">
        <v>109</v>
      </c>
      <c r="Q2364" s="34">
        <v>87</v>
      </c>
      <c r="R2364" s="34">
        <v>161</v>
      </c>
      <c r="S2364" s="34">
        <v>102</v>
      </c>
      <c r="T2364" s="34">
        <v>127</v>
      </c>
      <c r="U2364" s="34">
        <v>105</v>
      </c>
      <c r="V2364" s="34">
        <v>117</v>
      </c>
      <c r="W2364" s="34">
        <v>106</v>
      </c>
      <c r="X2364" s="34">
        <v>87</v>
      </c>
      <c r="Y2364" s="34">
        <v>149</v>
      </c>
      <c r="Z2364" s="34">
        <v>68</v>
      </c>
      <c r="AA2364" s="34">
        <v>109</v>
      </c>
      <c r="AB2364" s="34">
        <v>135</v>
      </c>
      <c r="AC2364" s="34">
        <v>104</v>
      </c>
    </row>
    <row r="2365" spans="1:29" x14ac:dyDescent="0.2">
      <c r="A2365" s="34" t="s">
        <v>62858</v>
      </c>
      <c r="B2365" s="34">
        <v>29</v>
      </c>
      <c r="C2365" s="34">
        <v>21</v>
      </c>
      <c r="D2365" s="34">
        <v>18</v>
      </c>
      <c r="E2365" s="34">
        <v>28</v>
      </c>
      <c r="F2365" s="34">
        <v>42</v>
      </c>
      <c r="G2365" s="34">
        <v>81</v>
      </c>
      <c r="H2365" s="34">
        <v>25</v>
      </c>
      <c r="I2365" s="34">
        <v>17</v>
      </c>
      <c r="J2365" s="34">
        <v>39</v>
      </c>
      <c r="K2365" s="34">
        <v>26</v>
      </c>
      <c r="L2365" s="34">
        <v>28</v>
      </c>
      <c r="M2365" s="34">
        <v>12</v>
      </c>
      <c r="N2365" s="34">
        <v>20</v>
      </c>
      <c r="O2365" s="34">
        <v>14</v>
      </c>
      <c r="P2365" s="34">
        <v>23</v>
      </c>
      <c r="Q2365" s="34">
        <v>44</v>
      </c>
      <c r="R2365" s="34">
        <v>46</v>
      </c>
      <c r="S2365" s="34">
        <v>24</v>
      </c>
      <c r="T2365" s="34">
        <v>25</v>
      </c>
      <c r="U2365" s="34">
        <v>29</v>
      </c>
      <c r="V2365" s="34">
        <v>25</v>
      </c>
      <c r="W2365" s="34">
        <v>52</v>
      </c>
      <c r="X2365" s="34">
        <v>43</v>
      </c>
      <c r="Y2365" s="34">
        <v>27</v>
      </c>
      <c r="Z2365" s="34">
        <v>15</v>
      </c>
      <c r="AA2365" s="34">
        <v>30</v>
      </c>
      <c r="AB2365" s="34">
        <v>63</v>
      </c>
      <c r="AC2365" s="34">
        <v>59</v>
      </c>
    </row>
    <row r="2366" spans="1:29" x14ac:dyDescent="0.2">
      <c r="A2366" s="34" t="s">
        <v>62859</v>
      </c>
      <c r="B2366" s="34">
        <v>63</v>
      </c>
      <c r="C2366" s="34">
        <v>20</v>
      </c>
      <c r="D2366" s="34">
        <v>61</v>
      </c>
      <c r="E2366" s="34">
        <v>52</v>
      </c>
      <c r="F2366" s="34">
        <v>29</v>
      </c>
      <c r="G2366" s="34">
        <v>29</v>
      </c>
      <c r="H2366" s="34">
        <v>33</v>
      </c>
      <c r="I2366" s="34">
        <v>45</v>
      </c>
      <c r="J2366" s="34">
        <v>60</v>
      </c>
      <c r="K2366" s="34">
        <v>35</v>
      </c>
      <c r="L2366" s="34">
        <v>54</v>
      </c>
      <c r="M2366" s="34">
        <v>45</v>
      </c>
      <c r="N2366" s="34">
        <v>36</v>
      </c>
      <c r="O2366" s="34">
        <v>24</v>
      </c>
      <c r="P2366" s="34">
        <v>30</v>
      </c>
      <c r="Q2366" s="34">
        <v>37</v>
      </c>
      <c r="R2366" s="34">
        <v>62</v>
      </c>
      <c r="S2366" s="34">
        <v>59</v>
      </c>
      <c r="T2366" s="34">
        <v>64</v>
      </c>
      <c r="U2366" s="34">
        <v>48</v>
      </c>
      <c r="V2366" s="34">
        <v>38</v>
      </c>
      <c r="W2366" s="34">
        <v>67</v>
      </c>
      <c r="X2366" s="34">
        <v>65</v>
      </c>
      <c r="Y2366" s="34">
        <v>68</v>
      </c>
      <c r="Z2366" s="34">
        <v>47</v>
      </c>
      <c r="AA2366" s="34">
        <v>35</v>
      </c>
      <c r="AB2366" s="34">
        <v>70</v>
      </c>
      <c r="AC2366" s="34">
        <v>61</v>
      </c>
    </row>
    <row r="2367" spans="1:29" x14ac:dyDescent="0.2">
      <c r="A2367" s="34" t="s">
        <v>62860</v>
      </c>
      <c r="B2367" s="34">
        <v>27</v>
      </c>
      <c r="C2367" s="34">
        <v>35</v>
      </c>
      <c r="D2367" s="34">
        <v>43</v>
      </c>
      <c r="E2367" s="34">
        <v>28</v>
      </c>
      <c r="F2367" s="34">
        <v>43</v>
      </c>
      <c r="G2367" s="34">
        <v>23</v>
      </c>
      <c r="H2367" s="34">
        <v>46</v>
      </c>
      <c r="I2367" s="34">
        <v>37</v>
      </c>
      <c r="J2367" s="34">
        <v>47</v>
      </c>
      <c r="K2367" s="34">
        <v>39</v>
      </c>
      <c r="L2367" s="34">
        <v>30</v>
      </c>
      <c r="M2367" s="34">
        <v>40</v>
      </c>
      <c r="N2367" s="34">
        <v>33</v>
      </c>
      <c r="O2367" s="34">
        <v>56</v>
      </c>
      <c r="P2367" s="34">
        <v>33</v>
      </c>
      <c r="Q2367" s="34">
        <v>75</v>
      </c>
      <c r="R2367" s="34">
        <v>49</v>
      </c>
      <c r="S2367" s="34">
        <v>52</v>
      </c>
      <c r="T2367" s="34">
        <v>45</v>
      </c>
      <c r="U2367" s="34">
        <v>27</v>
      </c>
      <c r="V2367" s="34">
        <v>34</v>
      </c>
      <c r="W2367" s="34">
        <v>40</v>
      </c>
      <c r="X2367" s="34">
        <v>49</v>
      </c>
      <c r="Y2367" s="34">
        <v>43</v>
      </c>
      <c r="Z2367" s="34">
        <v>48</v>
      </c>
      <c r="AA2367" s="34">
        <v>36</v>
      </c>
      <c r="AB2367" s="34">
        <v>57</v>
      </c>
      <c r="AC2367" s="34">
        <v>59</v>
      </c>
    </row>
    <row r="2368" spans="1:29" x14ac:dyDescent="0.2">
      <c r="A2368" s="34" t="s">
        <v>62861</v>
      </c>
      <c r="B2368" s="34">
        <v>16</v>
      </c>
      <c r="C2368" s="34">
        <v>31</v>
      </c>
      <c r="D2368" s="34">
        <v>31</v>
      </c>
      <c r="E2368" s="34">
        <v>29</v>
      </c>
      <c r="F2368" s="34">
        <v>21</v>
      </c>
      <c r="G2368" s="34">
        <v>55</v>
      </c>
      <c r="H2368" s="34">
        <v>29</v>
      </c>
      <c r="I2368" s="34">
        <v>18</v>
      </c>
      <c r="J2368" s="34">
        <v>20</v>
      </c>
      <c r="K2368" s="34">
        <v>28</v>
      </c>
      <c r="L2368" s="34">
        <v>27</v>
      </c>
      <c r="M2368" s="34">
        <v>47</v>
      </c>
      <c r="N2368" s="34">
        <v>28</v>
      </c>
      <c r="O2368" s="34">
        <v>38</v>
      </c>
      <c r="P2368" s="34">
        <v>17</v>
      </c>
      <c r="Q2368" s="34">
        <v>37</v>
      </c>
      <c r="R2368" s="34">
        <v>19</v>
      </c>
      <c r="S2368" s="34">
        <v>45</v>
      </c>
      <c r="T2368" s="34">
        <v>17</v>
      </c>
      <c r="U2368" s="34">
        <v>17</v>
      </c>
      <c r="V2368" s="34">
        <v>25</v>
      </c>
      <c r="W2368" s="34">
        <v>27</v>
      </c>
      <c r="X2368" s="34">
        <v>32</v>
      </c>
      <c r="Y2368" s="34">
        <v>13</v>
      </c>
      <c r="Z2368" s="34">
        <v>11</v>
      </c>
      <c r="AA2368" s="34">
        <v>16</v>
      </c>
      <c r="AB2368" s="34">
        <v>19</v>
      </c>
      <c r="AC2368" s="34">
        <v>56</v>
      </c>
    </row>
    <row r="2369" spans="1:29" x14ac:dyDescent="0.2">
      <c r="A2369" s="34" t="s">
        <v>62862</v>
      </c>
      <c r="B2369" s="34">
        <v>31</v>
      </c>
      <c r="C2369" s="34">
        <v>31</v>
      </c>
      <c r="D2369" s="34">
        <v>28</v>
      </c>
      <c r="E2369" s="34">
        <v>33</v>
      </c>
      <c r="F2369" s="34">
        <v>31</v>
      </c>
      <c r="G2369" s="34">
        <v>33</v>
      </c>
      <c r="H2369" s="34">
        <v>26</v>
      </c>
      <c r="I2369" s="34">
        <v>49</v>
      </c>
      <c r="J2369" s="34">
        <v>33</v>
      </c>
      <c r="K2369" s="34">
        <v>49</v>
      </c>
      <c r="L2369" s="34">
        <v>22</v>
      </c>
      <c r="M2369" s="34">
        <v>37</v>
      </c>
      <c r="N2369" s="34">
        <v>26</v>
      </c>
      <c r="O2369" s="34">
        <v>18</v>
      </c>
      <c r="P2369" s="34">
        <v>31</v>
      </c>
      <c r="Q2369" s="34">
        <v>46</v>
      </c>
      <c r="R2369" s="34">
        <v>52</v>
      </c>
      <c r="S2369" s="34">
        <v>48</v>
      </c>
      <c r="T2369" s="34">
        <v>22</v>
      </c>
      <c r="U2369" s="34">
        <v>29</v>
      </c>
      <c r="V2369" s="34">
        <v>25</v>
      </c>
      <c r="W2369" s="34">
        <v>47</v>
      </c>
      <c r="X2369" s="34">
        <v>22</v>
      </c>
      <c r="Y2369" s="34">
        <v>51</v>
      </c>
      <c r="Z2369" s="34">
        <v>28</v>
      </c>
      <c r="AA2369" s="34">
        <v>51</v>
      </c>
      <c r="AB2369" s="34">
        <v>56</v>
      </c>
      <c r="AC2369" s="34">
        <v>53</v>
      </c>
    </row>
    <row r="2370" spans="1:29" x14ac:dyDescent="0.2">
      <c r="A2370" s="34" t="s">
        <v>62863</v>
      </c>
      <c r="B2370" s="34">
        <v>18</v>
      </c>
      <c r="C2370" s="34">
        <v>29</v>
      </c>
      <c r="D2370" s="34">
        <v>50</v>
      </c>
      <c r="E2370" s="34">
        <v>30</v>
      </c>
      <c r="F2370" s="34">
        <v>42</v>
      </c>
      <c r="G2370" s="34">
        <v>29</v>
      </c>
      <c r="H2370" s="34">
        <v>40</v>
      </c>
      <c r="I2370" s="34">
        <v>24</v>
      </c>
      <c r="J2370" s="34">
        <v>35</v>
      </c>
      <c r="K2370" s="34">
        <v>44</v>
      </c>
      <c r="L2370" s="34">
        <v>32</v>
      </c>
      <c r="M2370" s="34">
        <v>46</v>
      </c>
      <c r="N2370" s="34">
        <v>31</v>
      </c>
      <c r="O2370" s="34">
        <v>38</v>
      </c>
      <c r="P2370" s="34">
        <v>47</v>
      </c>
      <c r="Q2370" s="34">
        <v>57</v>
      </c>
      <c r="R2370" s="34">
        <v>41</v>
      </c>
      <c r="S2370" s="34">
        <v>45</v>
      </c>
      <c r="T2370" s="34">
        <v>34</v>
      </c>
      <c r="U2370" s="34">
        <v>43</v>
      </c>
      <c r="V2370" s="34">
        <v>40</v>
      </c>
      <c r="W2370" s="34">
        <v>39</v>
      </c>
      <c r="X2370" s="34">
        <v>38</v>
      </c>
      <c r="Y2370" s="34">
        <v>43</v>
      </c>
      <c r="Z2370" s="34">
        <v>65</v>
      </c>
      <c r="AA2370" s="34">
        <v>50</v>
      </c>
      <c r="AB2370" s="34">
        <v>25</v>
      </c>
      <c r="AC2370" s="34">
        <v>89</v>
      </c>
    </row>
    <row r="2371" spans="1:29" x14ac:dyDescent="0.2">
      <c r="A2371" s="34" t="s">
        <v>62864</v>
      </c>
      <c r="B2371" s="34">
        <v>26</v>
      </c>
      <c r="C2371" s="34">
        <v>67</v>
      </c>
      <c r="D2371" s="34">
        <v>86</v>
      </c>
      <c r="E2371" s="34">
        <v>82</v>
      </c>
      <c r="F2371" s="34">
        <v>67</v>
      </c>
      <c r="G2371" s="34">
        <v>89</v>
      </c>
      <c r="H2371" s="34">
        <v>63</v>
      </c>
      <c r="I2371" s="34">
        <v>55</v>
      </c>
      <c r="J2371" s="34">
        <v>78</v>
      </c>
      <c r="K2371" s="34">
        <v>69</v>
      </c>
      <c r="L2371" s="34">
        <v>29</v>
      </c>
      <c r="M2371" s="34">
        <v>71</v>
      </c>
      <c r="N2371" s="34">
        <v>60</v>
      </c>
      <c r="O2371" s="34">
        <v>74</v>
      </c>
      <c r="P2371" s="34">
        <v>64</v>
      </c>
      <c r="Q2371" s="34">
        <v>109</v>
      </c>
      <c r="R2371" s="34">
        <v>76</v>
      </c>
      <c r="S2371" s="34">
        <v>107</v>
      </c>
      <c r="T2371" s="34">
        <v>53</v>
      </c>
      <c r="U2371" s="34">
        <v>59</v>
      </c>
      <c r="V2371" s="34">
        <v>61</v>
      </c>
      <c r="W2371" s="34">
        <v>64</v>
      </c>
      <c r="X2371" s="34">
        <v>95</v>
      </c>
      <c r="Y2371" s="34">
        <v>74</v>
      </c>
      <c r="Z2371" s="34">
        <v>61</v>
      </c>
      <c r="AA2371" s="34">
        <v>69</v>
      </c>
      <c r="AB2371" s="34">
        <v>97</v>
      </c>
      <c r="AC2371" s="34">
        <v>161</v>
      </c>
    </row>
    <row r="2372" spans="1:29" x14ac:dyDescent="0.2">
      <c r="A2372" s="34" t="s">
        <v>62865</v>
      </c>
      <c r="B2372" s="34">
        <v>44</v>
      </c>
      <c r="C2372" s="34">
        <v>65</v>
      </c>
      <c r="D2372" s="34">
        <v>52</v>
      </c>
      <c r="E2372" s="34">
        <v>44</v>
      </c>
      <c r="F2372" s="34">
        <v>58</v>
      </c>
      <c r="G2372" s="34">
        <v>80</v>
      </c>
      <c r="H2372" s="34">
        <v>64</v>
      </c>
      <c r="I2372" s="34">
        <v>61</v>
      </c>
      <c r="J2372" s="34">
        <v>36</v>
      </c>
      <c r="K2372" s="34">
        <v>45</v>
      </c>
      <c r="L2372" s="34">
        <v>68</v>
      </c>
      <c r="M2372" s="34">
        <v>45</v>
      </c>
      <c r="N2372" s="34">
        <v>71</v>
      </c>
      <c r="O2372" s="34">
        <v>53</v>
      </c>
      <c r="P2372" s="34">
        <v>47</v>
      </c>
      <c r="Q2372" s="34">
        <v>50</v>
      </c>
      <c r="R2372" s="34">
        <v>71</v>
      </c>
      <c r="S2372" s="34">
        <v>52</v>
      </c>
      <c r="T2372" s="34">
        <v>55</v>
      </c>
      <c r="U2372" s="34">
        <v>66</v>
      </c>
      <c r="V2372" s="34">
        <v>56</v>
      </c>
      <c r="W2372" s="34">
        <v>87</v>
      </c>
      <c r="X2372" s="34">
        <v>88</v>
      </c>
      <c r="Y2372" s="34">
        <v>85</v>
      </c>
      <c r="Z2372" s="34">
        <v>64</v>
      </c>
      <c r="AA2372" s="34">
        <v>63</v>
      </c>
      <c r="AB2372" s="34">
        <v>85</v>
      </c>
      <c r="AC2372" s="34">
        <v>113</v>
      </c>
    </row>
    <row r="2373" spans="1:29" x14ac:dyDescent="0.2">
      <c r="A2373" s="34" t="s">
        <v>62866</v>
      </c>
      <c r="B2373" s="34">
        <v>23</v>
      </c>
      <c r="C2373" s="34">
        <v>29</v>
      </c>
      <c r="D2373" s="34">
        <v>50</v>
      </c>
      <c r="E2373" s="34">
        <v>45</v>
      </c>
      <c r="F2373" s="34">
        <v>46</v>
      </c>
      <c r="G2373" s="34">
        <v>69</v>
      </c>
      <c r="H2373" s="34">
        <v>67</v>
      </c>
      <c r="I2373" s="34">
        <v>22</v>
      </c>
      <c r="J2373" s="34">
        <v>58</v>
      </c>
      <c r="K2373" s="34">
        <v>52</v>
      </c>
      <c r="L2373" s="34">
        <v>28</v>
      </c>
      <c r="M2373" s="34">
        <v>21</v>
      </c>
      <c r="N2373" s="34">
        <v>36</v>
      </c>
      <c r="O2373" s="34">
        <v>44</v>
      </c>
      <c r="P2373" s="34">
        <v>40</v>
      </c>
      <c r="Q2373" s="34">
        <v>48</v>
      </c>
      <c r="R2373" s="34">
        <v>56</v>
      </c>
      <c r="S2373" s="34">
        <v>47</v>
      </c>
      <c r="T2373" s="34">
        <v>47</v>
      </c>
      <c r="U2373" s="34">
        <v>52</v>
      </c>
      <c r="V2373" s="34">
        <v>59</v>
      </c>
      <c r="W2373" s="34">
        <v>33</v>
      </c>
      <c r="X2373" s="34">
        <v>76</v>
      </c>
      <c r="Y2373" s="34">
        <v>41</v>
      </c>
      <c r="Z2373" s="34">
        <v>33</v>
      </c>
      <c r="AA2373" s="34">
        <v>46</v>
      </c>
      <c r="AB2373" s="34">
        <v>54</v>
      </c>
      <c r="AC2373" s="34">
        <v>46</v>
      </c>
    </row>
    <row r="2374" spans="1:29" x14ac:dyDescent="0.2">
      <c r="A2374" s="34" t="s">
        <v>62867</v>
      </c>
      <c r="B2374" s="34">
        <v>17</v>
      </c>
      <c r="C2374" s="34">
        <v>12</v>
      </c>
      <c r="D2374" s="34">
        <v>16</v>
      </c>
      <c r="E2374" s="34">
        <v>40</v>
      </c>
      <c r="F2374" s="34">
        <v>23</v>
      </c>
      <c r="G2374" s="34">
        <v>6</v>
      </c>
      <c r="H2374" s="34">
        <v>18</v>
      </c>
      <c r="I2374" s="34">
        <v>13</v>
      </c>
      <c r="J2374" s="34">
        <v>16</v>
      </c>
      <c r="K2374" s="34">
        <v>19</v>
      </c>
      <c r="L2374" s="34">
        <v>17</v>
      </c>
      <c r="M2374" s="34">
        <v>23</v>
      </c>
      <c r="N2374" s="34">
        <v>5</v>
      </c>
      <c r="O2374" s="34">
        <v>25</v>
      </c>
      <c r="P2374" s="34">
        <v>14</v>
      </c>
      <c r="Q2374" s="34">
        <v>39</v>
      </c>
      <c r="R2374" s="34">
        <v>22</v>
      </c>
      <c r="S2374" s="34">
        <v>14</v>
      </c>
      <c r="T2374" s="34">
        <v>33</v>
      </c>
      <c r="U2374" s="34">
        <v>27</v>
      </c>
      <c r="V2374" s="34">
        <v>19</v>
      </c>
      <c r="W2374" s="34">
        <v>22</v>
      </c>
      <c r="X2374" s="34">
        <v>16</v>
      </c>
      <c r="Y2374" s="34">
        <v>16</v>
      </c>
      <c r="Z2374" s="34">
        <v>23</v>
      </c>
      <c r="AA2374" s="34">
        <v>18</v>
      </c>
      <c r="AB2374" s="34">
        <v>16</v>
      </c>
      <c r="AC2374" s="34">
        <v>54</v>
      </c>
    </row>
    <row r="2375" spans="1:29" x14ac:dyDescent="0.2">
      <c r="A2375" s="34" t="s">
        <v>62868</v>
      </c>
      <c r="B2375" s="34">
        <v>18</v>
      </c>
      <c r="C2375" s="34">
        <v>54</v>
      </c>
      <c r="D2375" s="34">
        <v>51</v>
      </c>
      <c r="E2375" s="34">
        <v>55</v>
      </c>
      <c r="F2375" s="34">
        <v>37</v>
      </c>
      <c r="G2375" s="34">
        <v>57</v>
      </c>
      <c r="H2375" s="34">
        <v>39</v>
      </c>
      <c r="I2375" s="34">
        <v>38</v>
      </c>
      <c r="J2375" s="34">
        <v>32</v>
      </c>
      <c r="K2375" s="34">
        <v>51</v>
      </c>
      <c r="L2375" s="34">
        <v>22</v>
      </c>
      <c r="M2375" s="34">
        <v>30</v>
      </c>
      <c r="N2375" s="34">
        <v>46</v>
      </c>
      <c r="O2375" s="34">
        <v>67</v>
      </c>
      <c r="P2375" s="34">
        <v>31</v>
      </c>
      <c r="Q2375" s="34">
        <v>65</v>
      </c>
      <c r="R2375" s="34">
        <v>38</v>
      </c>
      <c r="S2375" s="34">
        <v>48</v>
      </c>
      <c r="T2375" s="34">
        <v>32</v>
      </c>
      <c r="U2375" s="34">
        <v>52</v>
      </c>
      <c r="V2375" s="34">
        <v>40</v>
      </c>
      <c r="W2375" s="34">
        <v>54</v>
      </c>
      <c r="X2375" s="34">
        <v>61</v>
      </c>
      <c r="Y2375" s="34">
        <v>73</v>
      </c>
      <c r="Z2375" s="34">
        <v>36</v>
      </c>
      <c r="AA2375" s="34">
        <v>59</v>
      </c>
      <c r="AB2375" s="34">
        <v>44</v>
      </c>
      <c r="AC2375" s="34">
        <v>86</v>
      </c>
    </row>
    <row r="2376" spans="1:29" x14ac:dyDescent="0.2">
      <c r="A2376" s="34" t="s">
        <v>62869</v>
      </c>
      <c r="B2376" s="34">
        <v>32</v>
      </c>
      <c r="C2376" s="34">
        <v>64</v>
      </c>
      <c r="D2376" s="34">
        <v>32</v>
      </c>
      <c r="E2376" s="34">
        <v>79</v>
      </c>
      <c r="F2376" s="34">
        <v>33</v>
      </c>
      <c r="G2376" s="34">
        <v>68</v>
      </c>
      <c r="H2376" s="34">
        <v>32</v>
      </c>
      <c r="I2376" s="34">
        <v>55</v>
      </c>
      <c r="J2376" s="34">
        <v>37</v>
      </c>
      <c r="K2376" s="34">
        <v>62</v>
      </c>
      <c r="L2376" s="34">
        <v>36</v>
      </c>
      <c r="M2376" s="34">
        <v>34</v>
      </c>
      <c r="N2376" s="34">
        <v>23</v>
      </c>
      <c r="O2376" s="34">
        <v>48</v>
      </c>
      <c r="P2376" s="34">
        <v>20</v>
      </c>
      <c r="Q2376" s="34">
        <v>79</v>
      </c>
      <c r="R2376" s="34">
        <v>58</v>
      </c>
      <c r="S2376" s="34">
        <v>51</v>
      </c>
      <c r="T2376" s="34">
        <v>31</v>
      </c>
      <c r="U2376" s="34">
        <v>49</v>
      </c>
      <c r="V2376" s="34">
        <v>34</v>
      </c>
      <c r="W2376" s="34">
        <v>59</v>
      </c>
      <c r="X2376" s="34">
        <v>26</v>
      </c>
      <c r="Y2376" s="34">
        <v>52</v>
      </c>
      <c r="Z2376" s="34">
        <v>26</v>
      </c>
      <c r="AA2376" s="34">
        <v>70</v>
      </c>
      <c r="AB2376" s="34">
        <v>45</v>
      </c>
      <c r="AC2376" s="34">
        <v>50</v>
      </c>
    </row>
    <row r="2377" spans="1:29" x14ac:dyDescent="0.2">
      <c r="A2377" s="34" t="s">
        <v>62870</v>
      </c>
      <c r="B2377" s="34">
        <v>43</v>
      </c>
      <c r="C2377" s="34">
        <v>52</v>
      </c>
      <c r="D2377" s="34">
        <v>59</v>
      </c>
      <c r="E2377" s="34">
        <v>49</v>
      </c>
      <c r="F2377" s="34">
        <v>85</v>
      </c>
      <c r="G2377" s="34">
        <v>28</v>
      </c>
      <c r="H2377" s="34">
        <v>26</v>
      </c>
      <c r="I2377" s="34">
        <v>32</v>
      </c>
      <c r="J2377" s="34">
        <v>60</v>
      </c>
      <c r="K2377" s="34">
        <v>44</v>
      </c>
      <c r="L2377" s="34">
        <v>48</v>
      </c>
      <c r="M2377" s="34">
        <v>59</v>
      </c>
      <c r="N2377" s="34">
        <v>56</v>
      </c>
      <c r="O2377" s="34">
        <v>23</v>
      </c>
      <c r="P2377" s="34">
        <v>33</v>
      </c>
      <c r="Q2377" s="34">
        <v>71</v>
      </c>
      <c r="R2377" s="34">
        <v>67</v>
      </c>
      <c r="S2377" s="34">
        <v>46</v>
      </c>
      <c r="T2377" s="34">
        <v>72</v>
      </c>
      <c r="U2377" s="34">
        <v>53</v>
      </c>
      <c r="V2377" s="34">
        <v>86</v>
      </c>
      <c r="W2377" s="34">
        <v>89</v>
      </c>
      <c r="X2377" s="34">
        <v>55</v>
      </c>
      <c r="Y2377" s="34">
        <v>49</v>
      </c>
      <c r="Z2377" s="34">
        <v>59</v>
      </c>
      <c r="AA2377" s="34">
        <v>69</v>
      </c>
      <c r="AB2377" s="34">
        <v>88</v>
      </c>
      <c r="AC2377" s="34">
        <v>88</v>
      </c>
    </row>
    <row r="2378" spans="1:29" x14ac:dyDescent="0.2">
      <c r="A2378" s="34" t="s">
        <v>62871</v>
      </c>
      <c r="B2378" s="34">
        <v>15</v>
      </c>
      <c r="C2378" s="34">
        <v>20</v>
      </c>
      <c r="D2378" s="34">
        <v>26</v>
      </c>
      <c r="E2378" s="34">
        <v>27</v>
      </c>
      <c r="F2378" s="34">
        <v>17</v>
      </c>
      <c r="G2378" s="34">
        <v>18</v>
      </c>
      <c r="H2378" s="34">
        <v>28</v>
      </c>
      <c r="I2378" s="34">
        <v>26</v>
      </c>
      <c r="J2378" s="34">
        <v>22</v>
      </c>
      <c r="K2378" s="34">
        <v>18</v>
      </c>
      <c r="L2378" s="34">
        <v>24</v>
      </c>
      <c r="M2378" s="34">
        <v>18</v>
      </c>
      <c r="N2378" s="34">
        <v>16</v>
      </c>
      <c r="O2378" s="34">
        <v>21</v>
      </c>
      <c r="P2378" s="34">
        <v>36</v>
      </c>
      <c r="Q2378" s="34">
        <v>29</v>
      </c>
      <c r="R2378" s="34">
        <v>28</v>
      </c>
      <c r="S2378" s="34">
        <v>19</v>
      </c>
      <c r="T2378" s="34">
        <v>26</v>
      </c>
      <c r="U2378" s="34">
        <v>12</v>
      </c>
      <c r="V2378" s="34">
        <v>31</v>
      </c>
      <c r="W2378" s="34">
        <v>27</v>
      </c>
      <c r="X2378" s="34">
        <v>34</v>
      </c>
      <c r="Y2378" s="34">
        <v>25</v>
      </c>
      <c r="Z2378" s="34">
        <v>35</v>
      </c>
      <c r="AA2378" s="34">
        <v>33</v>
      </c>
      <c r="AB2378" s="34">
        <v>33</v>
      </c>
      <c r="AC2378" s="34">
        <v>44</v>
      </c>
    </row>
    <row r="2379" spans="1:29" x14ac:dyDescent="0.2">
      <c r="A2379" s="34" t="s">
        <v>62872</v>
      </c>
      <c r="B2379" s="34">
        <v>35</v>
      </c>
      <c r="C2379" s="34">
        <v>44</v>
      </c>
      <c r="D2379" s="34">
        <v>30</v>
      </c>
      <c r="E2379" s="34">
        <v>49</v>
      </c>
      <c r="F2379" s="34">
        <v>45</v>
      </c>
      <c r="G2379" s="34">
        <v>52</v>
      </c>
      <c r="H2379" s="34">
        <v>32</v>
      </c>
      <c r="I2379" s="34">
        <v>36</v>
      </c>
      <c r="J2379" s="34">
        <v>38</v>
      </c>
      <c r="K2379" s="34">
        <v>49</v>
      </c>
      <c r="L2379" s="34">
        <v>24</v>
      </c>
      <c r="M2379" s="34">
        <v>35</v>
      </c>
      <c r="N2379" s="34">
        <v>29</v>
      </c>
      <c r="O2379" s="34">
        <v>34</v>
      </c>
      <c r="P2379" s="34">
        <v>35</v>
      </c>
      <c r="Q2379" s="34">
        <v>60</v>
      </c>
      <c r="R2379" s="34">
        <v>55</v>
      </c>
      <c r="S2379" s="34">
        <v>84</v>
      </c>
      <c r="T2379" s="34">
        <v>23</v>
      </c>
      <c r="U2379" s="34">
        <v>49</v>
      </c>
      <c r="V2379" s="34">
        <v>53</v>
      </c>
      <c r="W2379" s="34">
        <v>45</v>
      </c>
      <c r="X2379" s="34">
        <v>64</v>
      </c>
      <c r="Y2379" s="34">
        <v>45</v>
      </c>
      <c r="Z2379" s="34">
        <v>36</v>
      </c>
      <c r="AA2379" s="34">
        <v>69</v>
      </c>
      <c r="AB2379" s="34">
        <v>30</v>
      </c>
      <c r="AC2379" s="34">
        <v>90</v>
      </c>
    </row>
    <row r="2380" spans="1:29" x14ac:dyDescent="0.2">
      <c r="A2380" s="34" t="s">
        <v>62873</v>
      </c>
      <c r="B2380" s="34">
        <v>19</v>
      </c>
      <c r="C2380" s="34">
        <v>6</v>
      </c>
      <c r="D2380" s="34">
        <v>4</v>
      </c>
      <c r="E2380" s="34">
        <v>4</v>
      </c>
      <c r="F2380" s="34">
        <v>4</v>
      </c>
      <c r="G2380" s="34">
        <v>0</v>
      </c>
      <c r="H2380" s="34">
        <v>3</v>
      </c>
      <c r="I2380" s="34">
        <v>1</v>
      </c>
      <c r="J2380" s="34">
        <v>4</v>
      </c>
      <c r="K2380" s="34">
        <v>1</v>
      </c>
      <c r="L2380" s="34">
        <v>2</v>
      </c>
      <c r="M2380" s="34">
        <v>2</v>
      </c>
      <c r="N2380" s="34">
        <v>5</v>
      </c>
      <c r="O2380" s="34">
        <v>11</v>
      </c>
      <c r="P2380" s="34">
        <v>0</v>
      </c>
      <c r="Q2380" s="34">
        <v>2</v>
      </c>
      <c r="R2380" s="34">
        <v>1</v>
      </c>
      <c r="S2380" s="34">
        <v>11</v>
      </c>
      <c r="T2380" s="34">
        <v>14</v>
      </c>
      <c r="U2380" s="34">
        <v>5</v>
      </c>
      <c r="V2380" s="34">
        <v>5</v>
      </c>
      <c r="W2380" s="34">
        <v>5</v>
      </c>
      <c r="X2380" s="34">
        <v>1</v>
      </c>
      <c r="Y2380" s="34">
        <v>2</v>
      </c>
      <c r="Z2380" s="34">
        <v>0</v>
      </c>
      <c r="AA2380" s="34">
        <v>6</v>
      </c>
      <c r="AB2380" s="34">
        <v>10</v>
      </c>
      <c r="AC2380" s="34">
        <v>8</v>
      </c>
    </row>
    <row r="2381" spans="1:29" x14ac:dyDescent="0.2">
      <c r="A2381" s="34" t="s">
        <v>62874</v>
      </c>
      <c r="B2381" s="34">
        <v>18</v>
      </c>
      <c r="C2381" s="34">
        <v>25</v>
      </c>
      <c r="D2381" s="34">
        <v>24</v>
      </c>
      <c r="E2381" s="34">
        <v>24</v>
      </c>
      <c r="F2381" s="34">
        <v>41</v>
      </c>
      <c r="G2381" s="34">
        <v>16</v>
      </c>
      <c r="H2381" s="34">
        <v>30</v>
      </c>
      <c r="I2381" s="34">
        <v>35</v>
      </c>
      <c r="J2381" s="34">
        <v>34</v>
      </c>
      <c r="K2381" s="34">
        <v>16</v>
      </c>
      <c r="L2381" s="34">
        <v>19</v>
      </c>
      <c r="M2381" s="34">
        <v>12</v>
      </c>
      <c r="N2381" s="34">
        <v>17</v>
      </c>
      <c r="O2381" s="34">
        <v>24</v>
      </c>
      <c r="P2381" s="34">
        <v>25</v>
      </c>
      <c r="Q2381" s="34">
        <v>51</v>
      </c>
      <c r="R2381" s="34">
        <v>32</v>
      </c>
      <c r="S2381" s="34">
        <v>27</v>
      </c>
      <c r="T2381" s="34">
        <v>39</v>
      </c>
      <c r="U2381" s="34">
        <v>19</v>
      </c>
      <c r="V2381" s="34">
        <v>29</v>
      </c>
      <c r="W2381" s="34">
        <v>35</v>
      </c>
      <c r="X2381" s="34">
        <v>35</v>
      </c>
      <c r="Y2381" s="34">
        <v>50</v>
      </c>
      <c r="Z2381" s="34">
        <v>18</v>
      </c>
      <c r="AA2381" s="34">
        <v>34</v>
      </c>
      <c r="AB2381" s="34">
        <v>54</v>
      </c>
      <c r="AC2381" s="34">
        <v>39</v>
      </c>
    </row>
    <row r="2382" spans="1:29" x14ac:dyDescent="0.2">
      <c r="A2382" s="34" t="s">
        <v>62875</v>
      </c>
      <c r="B2382" s="34">
        <v>30</v>
      </c>
      <c r="C2382" s="34">
        <v>24</v>
      </c>
      <c r="D2382" s="34">
        <v>22</v>
      </c>
      <c r="E2382" s="34">
        <v>13</v>
      </c>
      <c r="F2382" s="34">
        <v>30</v>
      </c>
      <c r="G2382" s="34">
        <v>22</v>
      </c>
      <c r="H2382" s="34">
        <v>26</v>
      </c>
      <c r="I2382" s="34">
        <v>18</v>
      </c>
      <c r="J2382" s="34">
        <v>11</v>
      </c>
      <c r="K2382" s="34">
        <v>22</v>
      </c>
      <c r="L2382" s="34">
        <v>17</v>
      </c>
      <c r="M2382" s="34">
        <v>25</v>
      </c>
      <c r="N2382" s="34">
        <v>18</v>
      </c>
      <c r="O2382" s="34">
        <v>27</v>
      </c>
      <c r="P2382" s="34">
        <v>5</v>
      </c>
      <c r="Q2382" s="34">
        <v>29</v>
      </c>
      <c r="R2382" s="34">
        <v>12</v>
      </c>
      <c r="S2382" s="34">
        <v>22</v>
      </c>
      <c r="T2382" s="34">
        <v>31</v>
      </c>
      <c r="U2382" s="34">
        <v>28</v>
      </c>
      <c r="V2382" s="34">
        <v>19</v>
      </c>
      <c r="W2382" s="34">
        <v>33</v>
      </c>
      <c r="X2382" s="34">
        <v>6</v>
      </c>
      <c r="Y2382" s="34">
        <v>27</v>
      </c>
      <c r="Z2382" s="34">
        <v>12</v>
      </c>
      <c r="AA2382" s="34">
        <v>43</v>
      </c>
      <c r="AB2382" s="34">
        <v>13</v>
      </c>
      <c r="AC2382" s="34">
        <v>36</v>
      </c>
    </row>
    <row r="2383" spans="1:29" x14ac:dyDescent="0.2">
      <c r="A2383" s="34" t="s">
        <v>62876</v>
      </c>
      <c r="B2383" s="34">
        <v>21</v>
      </c>
      <c r="C2383" s="34">
        <v>55</v>
      </c>
      <c r="D2383" s="34">
        <v>12</v>
      </c>
      <c r="E2383" s="34">
        <v>46</v>
      </c>
      <c r="F2383" s="34">
        <v>43</v>
      </c>
      <c r="G2383" s="34">
        <v>92</v>
      </c>
      <c r="H2383" s="34">
        <v>20</v>
      </c>
      <c r="I2383" s="34">
        <v>48</v>
      </c>
      <c r="J2383" s="34">
        <v>18</v>
      </c>
      <c r="K2383" s="34">
        <v>41</v>
      </c>
      <c r="L2383" s="34">
        <v>15</v>
      </c>
      <c r="M2383" s="34">
        <v>30</v>
      </c>
      <c r="N2383" s="34">
        <v>25</v>
      </c>
      <c r="O2383" s="34">
        <v>42</v>
      </c>
      <c r="P2383" s="34">
        <v>25</v>
      </c>
      <c r="Q2383" s="34">
        <v>64</v>
      </c>
      <c r="R2383" s="34">
        <v>57</v>
      </c>
      <c r="S2383" s="34">
        <v>31</v>
      </c>
      <c r="T2383" s="34">
        <v>46</v>
      </c>
      <c r="U2383" s="34">
        <v>44</v>
      </c>
      <c r="V2383" s="34">
        <v>30</v>
      </c>
      <c r="W2383" s="34">
        <v>48</v>
      </c>
      <c r="X2383" s="34">
        <v>59</v>
      </c>
      <c r="Y2383" s="34">
        <v>55</v>
      </c>
      <c r="Z2383" s="34">
        <v>26</v>
      </c>
      <c r="AA2383" s="34">
        <v>48</v>
      </c>
      <c r="AB2383" s="34">
        <v>43</v>
      </c>
      <c r="AC2383" s="34">
        <v>88</v>
      </c>
    </row>
    <row r="2384" spans="1:29" x14ac:dyDescent="0.2">
      <c r="A2384" s="34" t="s">
        <v>62877</v>
      </c>
      <c r="B2384" s="34">
        <v>24</v>
      </c>
      <c r="C2384" s="34">
        <v>15</v>
      </c>
      <c r="D2384" s="34">
        <v>14</v>
      </c>
      <c r="E2384" s="34">
        <v>22</v>
      </c>
      <c r="F2384" s="34">
        <v>39</v>
      </c>
      <c r="G2384" s="34">
        <v>22</v>
      </c>
      <c r="H2384" s="34">
        <v>47</v>
      </c>
      <c r="I2384" s="34">
        <v>11</v>
      </c>
      <c r="J2384" s="34">
        <v>45</v>
      </c>
      <c r="K2384" s="34">
        <v>35</v>
      </c>
      <c r="L2384" s="34">
        <v>21</v>
      </c>
      <c r="M2384" s="34">
        <v>12</v>
      </c>
      <c r="N2384" s="34">
        <v>27</v>
      </c>
      <c r="O2384" s="34">
        <v>18</v>
      </c>
      <c r="P2384" s="34">
        <v>17</v>
      </c>
      <c r="Q2384" s="34">
        <v>20</v>
      </c>
      <c r="R2384" s="34">
        <v>21</v>
      </c>
      <c r="S2384" s="34">
        <v>20</v>
      </c>
      <c r="T2384" s="34">
        <v>41</v>
      </c>
      <c r="U2384" s="34">
        <v>26</v>
      </c>
      <c r="V2384" s="34">
        <v>26</v>
      </c>
      <c r="W2384" s="34">
        <v>72</v>
      </c>
      <c r="X2384" s="34">
        <v>28</v>
      </c>
      <c r="Y2384" s="34">
        <v>23</v>
      </c>
      <c r="Z2384" s="34">
        <v>40</v>
      </c>
      <c r="AA2384" s="34">
        <v>48</v>
      </c>
      <c r="AB2384" s="34">
        <v>44</v>
      </c>
      <c r="AC2384" s="34">
        <v>19</v>
      </c>
    </row>
    <row r="2385" spans="1:29" x14ac:dyDescent="0.2">
      <c r="A2385" s="34" t="s">
        <v>62878</v>
      </c>
      <c r="B2385" s="34">
        <v>30</v>
      </c>
      <c r="C2385" s="34">
        <v>30</v>
      </c>
      <c r="D2385" s="34">
        <v>23</v>
      </c>
      <c r="E2385" s="34">
        <v>41</v>
      </c>
      <c r="F2385" s="34">
        <v>38</v>
      </c>
      <c r="G2385" s="34">
        <v>61</v>
      </c>
      <c r="H2385" s="34">
        <v>36</v>
      </c>
      <c r="I2385" s="34">
        <v>47</v>
      </c>
      <c r="J2385" s="34">
        <v>34</v>
      </c>
      <c r="K2385" s="34">
        <v>37</v>
      </c>
      <c r="L2385" s="34">
        <v>39</v>
      </c>
      <c r="M2385" s="34">
        <v>43</v>
      </c>
      <c r="N2385" s="34">
        <v>41</v>
      </c>
      <c r="O2385" s="34">
        <v>40</v>
      </c>
      <c r="P2385" s="34">
        <v>41</v>
      </c>
      <c r="Q2385" s="34">
        <v>52</v>
      </c>
      <c r="R2385" s="34">
        <v>37</v>
      </c>
      <c r="S2385" s="34">
        <v>54</v>
      </c>
      <c r="T2385" s="34">
        <v>34</v>
      </c>
      <c r="U2385" s="34">
        <v>59</v>
      </c>
      <c r="V2385" s="34">
        <v>52</v>
      </c>
      <c r="W2385" s="34">
        <v>36</v>
      </c>
      <c r="X2385" s="34">
        <v>36</v>
      </c>
      <c r="Y2385" s="34">
        <v>32</v>
      </c>
      <c r="Z2385" s="34">
        <v>37</v>
      </c>
      <c r="AA2385" s="34">
        <v>45</v>
      </c>
      <c r="AB2385" s="34">
        <v>55</v>
      </c>
      <c r="AC2385" s="34">
        <v>70</v>
      </c>
    </row>
    <row r="2386" spans="1:29" x14ac:dyDescent="0.2">
      <c r="A2386" s="34" t="s">
        <v>62879</v>
      </c>
      <c r="B2386" s="34">
        <v>57</v>
      </c>
      <c r="C2386" s="34">
        <v>56</v>
      </c>
      <c r="D2386" s="34">
        <v>86</v>
      </c>
      <c r="E2386" s="34">
        <v>47</v>
      </c>
      <c r="F2386" s="34">
        <v>60</v>
      </c>
      <c r="G2386" s="34">
        <v>39</v>
      </c>
      <c r="H2386" s="34">
        <v>65</v>
      </c>
      <c r="I2386" s="34">
        <v>32</v>
      </c>
      <c r="J2386" s="34">
        <v>42</v>
      </c>
      <c r="K2386" s="34">
        <v>41</v>
      </c>
      <c r="L2386" s="34">
        <v>62</v>
      </c>
      <c r="M2386" s="34">
        <v>56</v>
      </c>
      <c r="N2386" s="34">
        <v>67</v>
      </c>
      <c r="O2386" s="34">
        <v>36</v>
      </c>
      <c r="P2386" s="34">
        <v>56</v>
      </c>
      <c r="Q2386" s="34">
        <v>70</v>
      </c>
      <c r="R2386" s="34">
        <v>107</v>
      </c>
      <c r="S2386" s="34">
        <v>63</v>
      </c>
      <c r="T2386" s="34">
        <v>72</v>
      </c>
      <c r="U2386" s="34">
        <v>71</v>
      </c>
      <c r="V2386" s="34">
        <v>79</v>
      </c>
      <c r="W2386" s="34">
        <v>43</v>
      </c>
      <c r="X2386" s="34">
        <v>112</v>
      </c>
      <c r="Y2386" s="34">
        <v>82</v>
      </c>
      <c r="Z2386" s="34">
        <v>71</v>
      </c>
      <c r="AA2386" s="34">
        <v>60</v>
      </c>
      <c r="AB2386" s="34">
        <v>89</v>
      </c>
      <c r="AC2386" s="34">
        <v>85</v>
      </c>
    </row>
    <row r="2387" spans="1:29" x14ac:dyDescent="0.2">
      <c r="A2387" s="34" t="s">
        <v>62880</v>
      </c>
      <c r="B2387" s="34">
        <v>58</v>
      </c>
      <c r="C2387" s="34">
        <v>44</v>
      </c>
      <c r="D2387" s="34">
        <v>53</v>
      </c>
      <c r="E2387" s="34">
        <v>50</v>
      </c>
      <c r="F2387" s="34">
        <v>49</v>
      </c>
      <c r="G2387" s="34">
        <v>56</v>
      </c>
      <c r="H2387" s="34">
        <v>59</v>
      </c>
      <c r="I2387" s="34">
        <v>49</v>
      </c>
      <c r="J2387" s="34">
        <v>45</v>
      </c>
      <c r="K2387" s="34">
        <v>48</v>
      </c>
      <c r="L2387" s="34">
        <v>46</v>
      </c>
      <c r="M2387" s="34">
        <v>33</v>
      </c>
      <c r="N2387" s="34">
        <v>44</v>
      </c>
      <c r="O2387" s="34">
        <v>44</v>
      </c>
      <c r="P2387" s="34">
        <v>43</v>
      </c>
      <c r="Q2387" s="34">
        <v>66</v>
      </c>
      <c r="R2387" s="34">
        <v>69</v>
      </c>
      <c r="S2387" s="34">
        <v>65</v>
      </c>
      <c r="T2387" s="34">
        <v>36</v>
      </c>
      <c r="U2387" s="34">
        <v>42</v>
      </c>
      <c r="V2387" s="34">
        <v>60</v>
      </c>
      <c r="W2387" s="34">
        <v>82</v>
      </c>
      <c r="X2387" s="34">
        <v>78</v>
      </c>
      <c r="Y2387" s="34">
        <v>74</v>
      </c>
      <c r="Z2387" s="34">
        <v>63</v>
      </c>
      <c r="AA2387" s="34">
        <v>59</v>
      </c>
      <c r="AB2387" s="34">
        <v>55</v>
      </c>
      <c r="AC2387" s="34">
        <v>96</v>
      </c>
    </row>
    <row r="2388" spans="1:29" x14ac:dyDescent="0.2">
      <c r="A2388" s="34" t="s">
        <v>62881</v>
      </c>
      <c r="B2388" s="34">
        <v>19</v>
      </c>
      <c r="C2388" s="34">
        <v>6</v>
      </c>
      <c r="D2388" s="34">
        <v>6</v>
      </c>
      <c r="E2388" s="34">
        <v>17</v>
      </c>
      <c r="F2388" s="34">
        <v>12</v>
      </c>
      <c r="G2388" s="34">
        <v>8</v>
      </c>
      <c r="H2388" s="34">
        <v>14</v>
      </c>
      <c r="I2388" s="34">
        <v>13</v>
      </c>
      <c r="J2388" s="34">
        <v>13</v>
      </c>
      <c r="K2388" s="34">
        <v>8</v>
      </c>
      <c r="L2388" s="34">
        <v>14</v>
      </c>
      <c r="M2388" s="34">
        <v>6</v>
      </c>
      <c r="N2388" s="34">
        <v>9</v>
      </c>
      <c r="O2388" s="34">
        <v>8</v>
      </c>
      <c r="P2388" s="34">
        <v>35</v>
      </c>
      <c r="Q2388" s="34">
        <v>14</v>
      </c>
      <c r="R2388" s="34">
        <v>11</v>
      </c>
      <c r="S2388" s="34">
        <v>13</v>
      </c>
      <c r="T2388" s="34">
        <v>21</v>
      </c>
      <c r="U2388" s="34">
        <v>7</v>
      </c>
      <c r="V2388" s="34">
        <v>13</v>
      </c>
      <c r="W2388" s="34">
        <v>24</v>
      </c>
      <c r="X2388" s="34">
        <v>21</v>
      </c>
      <c r="Y2388" s="34">
        <v>21</v>
      </c>
      <c r="Z2388" s="34">
        <v>9</v>
      </c>
      <c r="AA2388" s="34">
        <v>13</v>
      </c>
      <c r="AB2388" s="34">
        <v>14</v>
      </c>
      <c r="AC2388" s="34">
        <v>13</v>
      </c>
    </row>
    <row r="2389" spans="1:29" x14ac:dyDescent="0.2">
      <c r="A2389" s="34" t="s">
        <v>62882</v>
      </c>
      <c r="B2389" s="34">
        <v>22</v>
      </c>
      <c r="C2389" s="34">
        <v>24</v>
      </c>
      <c r="D2389" s="34">
        <v>10</v>
      </c>
      <c r="E2389" s="34">
        <v>55</v>
      </c>
      <c r="F2389" s="34">
        <v>14</v>
      </c>
      <c r="G2389" s="34">
        <v>13</v>
      </c>
      <c r="H2389" s="34">
        <v>4</v>
      </c>
      <c r="I2389" s="34">
        <v>34</v>
      </c>
      <c r="J2389" s="34">
        <v>7</v>
      </c>
      <c r="K2389" s="34">
        <v>31</v>
      </c>
      <c r="L2389" s="34">
        <v>8</v>
      </c>
      <c r="M2389" s="34">
        <v>48</v>
      </c>
      <c r="N2389" s="34">
        <v>7</v>
      </c>
      <c r="O2389" s="34">
        <v>39</v>
      </c>
      <c r="P2389" s="34">
        <v>5</v>
      </c>
      <c r="Q2389" s="34">
        <v>45</v>
      </c>
      <c r="R2389" s="34">
        <v>17</v>
      </c>
      <c r="S2389" s="34">
        <v>25</v>
      </c>
      <c r="T2389" s="34">
        <v>12</v>
      </c>
      <c r="U2389" s="34">
        <v>21</v>
      </c>
      <c r="V2389" s="34">
        <v>14</v>
      </c>
      <c r="W2389" s="34">
        <v>39</v>
      </c>
      <c r="X2389" s="34">
        <v>10</v>
      </c>
      <c r="Y2389" s="34">
        <v>16</v>
      </c>
      <c r="Z2389" s="34">
        <v>5</v>
      </c>
      <c r="AA2389" s="34">
        <v>46</v>
      </c>
      <c r="AB2389" s="34">
        <v>9</v>
      </c>
      <c r="AC2389" s="34">
        <v>32</v>
      </c>
    </row>
    <row r="2390" spans="1:29" x14ac:dyDescent="0.2">
      <c r="A2390" s="34" t="s">
        <v>62883</v>
      </c>
      <c r="B2390" s="34">
        <v>41</v>
      </c>
      <c r="C2390" s="34">
        <v>91</v>
      </c>
      <c r="D2390" s="34">
        <v>67</v>
      </c>
      <c r="E2390" s="34">
        <v>81</v>
      </c>
      <c r="F2390" s="34">
        <v>70</v>
      </c>
      <c r="G2390" s="34">
        <v>61</v>
      </c>
      <c r="H2390" s="34">
        <v>96</v>
      </c>
      <c r="I2390" s="34">
        <v>84</v>
      </c>
      <c r="J2390" s="34">
        <v>51</v>
      </c>
      <c r="K2390" s="34">
        <v>108</v>
      </c>
      <c r="L2390" s="34">
        <v>67</v>
      </c>
      <c r="M2390" s="34">
        <v>64</v>
      </c>
      <c r="N2390" s="34">
        <v>73</v>
      </c>
      <c r="O2390" s="34">
        <v>62</v>
      </c>
      <c r="P2390" s="34">
        <v>79</v>
      </c>
      <c r="Q2390" s="34">
        <v>106</v>
      </c>
      <c r="R2390" s="34">
        <v>95</v>
      </c>
      <c r="S2390" s="34">
        <v>78</v>
      </c>
      <c r="T2390" s="34">
        <v>77</v>
      </c>
      <c r="U2390" s="34">
        <v>66</v>
      </c>
      <c r="V2390" s="34">
        <v>77</v>
      </c>
      <c r="W2390" s="34">
        <v>123</v>
      </c>
      <c r="X2390" s="34">
        <v>87</v>
      </c>
      <c r="Y2390" s="34">
        <v>79</v>
      </c>
      <c r="Z2390" s="34">
        <v>65</v>
      </c>
      <c r="AA2390" s="34">
        <v>133</v>
      </c>
      <c r="AB2390" s="34">
        <v>77</v>
      </c>
      <c r="AC2390" s="34">
        <v>131</v>
      </c>
    </row>
    <row r="2391" spans="1:29" x14ac:dyDescent="0.2">
      <c r="A2391" s="34" t="s">
        <v>62884</v>
      </c>
      <c r="B2391" s="34">
        <v>144</v>
      </c>
      <c r="C2391" s="34">
        <v>99</v>
      </c>
      <c r="D2391" s="34">
        <v>180</v>
      </c>
      <c r="E2391" s="34">
        <v>87</v>
      </c>
      <c r="F2391" s="34">
        <v>182</v>
      </c>
      <c r="G2391" s="34">
        <v>70</v>
      </c>
      <c r="H2391" s="34">
        <v>160</v>
      </c>
      <c r="I2391" s="34">
        <v>98</v>
      </c>
      <c r="J2391" s="34">
        <v>178</v>
      </c>
      <c r="K2391" s="34">
        <v>117</v>
      </c>
      <c r="L2391" s="34">
        <v>148</v>
      </c>
      <c r="M2391" s="34">
        <v>80</v>
      </c>
      <c r="N2391" s="34">
        <v>138</v>
      </c>
      <c r="O2391" s="34">
        <v>88</v>
      </c>
      <c r="P2391" s="34">
        <v>175</v>
      </c>
      <c r="Q2391" s="34">
        <v>151</v>
      </c>
      <c r="R2391" s="34">
        <v>230</v>
      </c>
      <c r="S2391" s="34">
        <v>147</v>
      </c>
      <c r="T2391" s="34">
        <v>180</v>
      </c>
      <c r="U2391" s="34">
        <v>106</v>
      </c>
      <c r="V2391" s="34">
        <v>227</v>
      </c>
      <c r="W2391" s="34">
        <v>187</v>
      </c>
      <c r="X2391" s="34">
        <v>239</v>
      </c>
      <c r="Y2391" s="34">
        <v>162</v>
      </c>
      <c r="Z2391" s="34">
        <v>164</v>
      </c>
      <c r="AA2391" s="34">
        <v>144</v>
      </c>
      <c r="AB2391" s="34">
        <v>243</v>
      </c>
      <c r="AC2391" s="34">
        <v>167</v>
      </c>
    </row>
    <row r="2392" spans="1:29" x14ac:dyDescent="0.2">
      <c r="A2392" s="34" t="s">
        <v>62885</v>
      </c>
      <c r="B2392" s="34">
        <v>38</v>
      </c>
      <c r="C2392" s="34">
        <v>76</v>
      </c>
      <c r="D2392" s="34">
        <v>72</v>
      </c>
      <c r="E2392" s="34">
        <v>103</v>
      </c>
      <c r="F2392" s="34">
        <v>50</v>
      </c>
      <c r="G2392" s="34">
        <v>87</v>
      </c>
      <c r="H2392" s="34">
        <v>55</v>
      </c>
      <c r="I2392" s="34">
        <v>90</v>
      </c>
      <c r="J2392" s="34">
        <v>52</v>
      </c>
      <c r="K2392" s="34">
        <v>121</v>
      </c>
      <c r="L2392" s="34">
        <v>30</v>
      </c>
      <c r="M2392" s="34">
        <v>102</v>
      </c>
      <c r="N2392" s="34">
        <v>63</v>
      </c>
      <c r="O2392" s="34">
        <v>72</v>
      </c>
      <c r="P2392" s="34">
        <v>58</v>
      </c>
      <c r="Q2392" s="34">
        <v>117</v>
      </c>
      <c r="R2392" s="34">
        <v>85</v>
      </c>
      <c r="S2392" s="34">
        <v>112</v>
      </c>
      <c r="T2392" s="34">
        <v>76</v>
      </c>
      <c r="U2392" s="34">
        <v>113</v>
      </c>
      <c r="V2392" s="34">
        <v>87</v>
      </c>
      <c r="W2392" s="34">
        <v>106</v>
      </c>
      <c r="X2392" s="34">
        <v>88</v>
      </c>
      <c r="Y2392" s="34">
        <v>89</v>
      </c>
      <c r="Z2392" s="34">
        <v>68</v>
      </c>
      <c r="AA2392" s="34">
        <v>114</v>
      </c>
      <c r="AB2392" s="34">
        <v>63</v>
      </c>
      <c r="AC2392" s="34">
        <v>137</v>
      </c>
    </row>
    <row r="2393" spans="1:29" x14ac:dyDescent="0.2">
      <c r="A2393" s="34" t="s">
        <v>62886</v>
      </c>
      <c r="B2393" s="34">
        <v>20</v>
      </c>
      <c r="C2393" s="34">
        <v>11</v>
      </c>
      <c r="D2393" s="34">
        <v>17</v>
      </c>
      <c r="E2393" s="34">
        <v>12</v>
      </c>
      <c r="F2393" s="34">
        <v>20</v>
      </c>
      <c r="G2393" s="34">
        <v>8</v>
      </c>
      <c r="H2393" s="34">
        <v>19</v>
      </c>
      <c r="I2393" s="34">
        <v>8</v>
      </c>
      <c r="J2393" s="34">
        <v>21</v>
      </c>
      <c r="K2393" s="34">
        <v>10</v>
      </c>
      <c r="L2393" s="34">
        <v>19</v>
      </c>
      <c r="M2393" s="34">
        <v>8</v>
      </c>
      <c r="N2393" s="34">
        <v>18</v>
      </c>
      <c r="O2393" s="34">
        <v>7</v>
      </c>
      <c r="P2393" s="34">
        <v>17</v>
      </c>
      <c r="Q2393" s="34">
        <v>14</v>
      </c>
      <c r="R2393" s="34">
        <v>23</v>
      </c>
      <c r="S2393" s="34">
        <v>19</v>
      </c>
      <c r="T2393" s="34">
        <v>27</v>
      </c>
      <c r="U2393" s="34">
        <v>7</v>
      </c>
      <c r="V2393" s="34">
        <v>19</v>
      </c>
      <c r="W2393" s="34">
        <v>11</v>
      </c>
      <c r="X2393" s="34">
        <v>20</v>
      </c>
      <c r="Y2393" s="34">
        <v>17</v>
      </c>
      <c r="Z2393" s="34">
        <v>10</v>
      </c>
      <c r="AA2393" s="34">
        <v>13</v>
      </c>
      <c r="AB2393" s="34">
        <v>23</v>
      </c>
      <c r="AC2393" s="34">
        <v>18</v>
      </c>
    </row>
    <row r="2394" spans="1:29" x14ac:dyDescent="0.2">
      <c r="A2394" s="34" t="s">
        <v>62887</v>
      </c>
      <c r="B2394" s="34">
        <v>27</v>
      </c>
      <c r="C2394" s="34">
        <v>25</v>
      </c>
      <c r="D2394" s="34">
        <v>35</v>
      </c>
      <c r="E2394" s="34">
        <v>18</v>
      </c>
      <c r="F2394" s="34">
        <v>20</v>
      </c>
      <c r="G2394" s="34">
        <v>11</v>
      </c>
      <c r="H2394" s="34">
        <v>18</v>
      </c>
      <c r="I2394" s="34">
        <v>18</v>
      </c>
      <c r="J2394" s="34">
        <v>47</v>
      </c>
      <c r="K2394" s="34">
        <v>36</v>
      </c>
      <c r="L2394" s="34">
        <v>34</v>
      </c>
      <c r="M2394" s="34">
        <v>24</v>
      </c>
      <c r="N2394" s="34">
        <v>21</v>
      </c>
      <c r="O2394" s="34">
        <v>19</v>
      </c>
      <c r="P2394" s="34">
        <v>14</v>
      </c>
      <c r="Q2394" s="34">
        <v>35</v>
      </c>
      <c r="R2394" s="34">
        <v>35</v>
      </c>
      <c r="S2394" s="34">
        <v>34</v>
      </c>
      <c r="T2394" s="34">
        <v>31</v>
      </c>
      <c r="U2394" s="34">
        <v>23</v>
      </c>
      <c r="V2394" s="34">
        <v>36</v>
      </c>
      <c r="W2394" s="34">
        <v>46</v>
      </c>
      <c r="X2394" s="34">
        <v>52</v>
      </c>
      <c r="Y2394" s="34">
        <v>54</v>
      </c>
      <c r="Z2394" s="34">
        <v>20</v>
      </c>
      <c r="AA2394" s="34">
        <v>38</v>
      </c>
      <c r="AB2394" s="34">
        <v>45</v>
      </c>
      <c r="AC2394" s="34">
        <v>40</v>
      </c>
    </row>
    <row r="2395" spans="1:29" x14ac:dyDescent="0.2">
      <c r="A2395" s="34" t="s">
        <v>62888</v>
      </c>
      <c r="B2395" s="34">
        <v>9</v>
      </c>
      <c r="C2395" s="34">
        <v>17</v>
      </c>
      <c r="D2395" s="34">
        <v>17</v>
      </c>
      <c r="E2395" s="34">
        <v>16</v>
      </c>
      <c r="F2395" s="34">
        <v>15</v>
      </c>
      <c r="G2395" s="34">
        <v>18</v>
      </c>
      <c r="H2395" s="34">
        <v>11</v>
      </c>
      <c r="I2395" s="34">
        <v>21</v>
      </c>
      <c r="J2395" s="34">
        <v>13</v>
      </c>
      <c r="K2395" s="34">
        <v>13</v>
      </c>
      <c r="L2395" s="34">
        <v>19</v>
      </c>
      <c r="M2395" s="34">
        <v>13</v>
      </c>
      <c r="N2395" s="34">
        <v>26</v>
      </c>
      <c r="O2395" s="34">
        <v>20</v>
      </c>
      <c r="P2395" s="34">
        <v>24</v>
      </c>
      <c r="Q2395" s="34">
        <v>11</v>
      </c>
      <c r="R2395" s="34">
        <v>29</v>
      </c>
      <c r="S2395" s="34">
        <v>14</v>
      </c>
      <c r="T2395" s="34">
        <v>28</v>
      </c>
      <c r="U2395" s="34">
        <v>26</v>
      </c>
      <c r="V2395" s="34">
        <v>21</v>
      </c>
      <c r="W2395" s="34">
        <v>21</v>
      </c>
      <c r="X2395" s="34">
        <v>17</v>
      </c>
      <c r="Y2395" s="34">
        <v>11</v>
      </c>
      <c r="Z2395" s="34">
        <v>26</v>
      </c>
      <c r="AA2395" s="34">
        <v>17</v>
      </c>
      <c r="AB2395" s="34">
        <v>15</v>
      </c>
      <c r="AC2395" s="34">
        <v>26</v>
      </c>
    </row>
    <row r="2396" spans="1:29" x14ac:dyDescent="0.2">
      <c r="A2396" s="34" t="s">
        <v>62889</v>
      </c>
      <c r="B2396" s="34">
        <v>27</v>
      </c>
      <c r="C2396" s="34">
        <v>71</v>
      </c>
      <c r="D2396" s="34">
        <v>30</v>
      </c>
      <c r="E2396" s="34">
        <v>59</v>
      </c>
      <c r="F2396" s="34">
        <v>33</v>
      </c>
      <c r="G2396" s="34">
        <v>98</v>
      </c>
      <c r="H2396" s="34">
        <v>16</v>
      </c>
      <c r="I2396" s="34">
        <v>61</v>
      </c>
      <c r="J2396" s="34">
        <v>14</v>
      </c>
      <c r="K2396" s="34">
        <v>65</v>
      </c>
      <c r="L2396" s="34">
        <v>47</v>
      </c>
      <c r="M2396" s="34">
        <v>51</v>
      </c>
      <c r="N2396" s="34">
        <v>30</v>
      </c>
      <c r="O2396" s="34">
        <v>54</v>
      </c>
      <c r="P2396" s="34">
        <v>23</v>
      </c>
      <c r="Q2396" s="34">
        <v>89</v>
      </c>
      <c r="R2396" s="34">
        <v>59</v>
      </c>
      <c r="S2396" s="34">
        <v>67</v>
      </c>
      <c r="T2396" s="34">
        <v>57</v>
      </c>
      <c r="U2396" s="34">
        <v>89</v>
      </c>
      <c r="V2396" s="34">
        <v>48</v>
      </c>
      <c r="W2396" s="34">
        <v>90</v>
      </c>
      <c r="X2396" s="34">
        <v>51</v>
      </c>
      <c r="Y2396" s="34">
        <v>89</v>
      </c>
      <c r="Z2396" s="34">
        <v>36</v>
      </c>
      <c r="AA2396" s="34">
        <v>80</v>
      </c>
      <c r="AB2396" s="34">
        <v>54</v>
      </c>
      <c r="AC2396" s="34">
        <v>120</v>
      </c>
    </row>
    <row r="2397" spans="1:29" x14ac:dyDescent="0.2">
      <c r="A2397" s="34" t="s">
        <v>62890</v>
      </c>
      <c r="B2397" s="34">
        <v>15</v>
      </c>
      <c r="C2397" s="34">
        <v>29</v>
      </c>
      <c r="D2397" s="34">
        <v>19</v>
      </c>
      <c r="E2397" s="34">
        <v>43</v>
      </c>
      <c r="F2397" s="34">
        <v>17</v>
      </c>
      <c r="G2397" s="34">
        <v>45</v>
      </c>
      <c r="H2397" s="34">
        <v>24</v>
      </c>
      <c r="I2397" s="34">
        <v>24</v>
      </c>
      <c r="J2397" s="34">
        <v>10</v>
      </c>
      <c r="K2397" s="34">
        <v>27</v>
      </c>
      <c r="L2397" s="34">
        <v>10</v>
      </c>
      <c r="M2397" s="34">
        <v>27</v>
      </c>
      <c r="N2397" s="34">
        <v>9</v>
      </c>
      <c r="O2397" s="34">
        <v>23</v>
      </c>
      <c r="P2397" s="34">
        <v>4</v>
      </c>
      <c r="Q2397" s="34">
        <v>24</v>
      </c>
      <c r="R2397" s="34">
        <v>13</v>
      </c>
      <c r="S2397" s="34">
        <v>25</v>
      </c>
      <c r="T2397" s="34">
        <v>10</v>
      </c>
      <c r="U2397" s="34">
        <v>19</v>
      </c>
      <c r="V2397" s="34">
        <v>20</v>
      </c>
      <c r="W2397" s="34">
        <v>21</v>
      </c>
      <c r="X2397" s="34">
        <v>25</v>
      </c>
      <c r="Y2397" s="34">
        <v>20</v>
      </c>
      <c r="Z2397" s="34">
        <v>19</v>
      </c>
      <c r="AA2397" s="34">
        <v>29</v>
      </c>
      <c r="AB2397" s="34">
        <v>18</v>
      </c>
      <c r="AC2397" s="34">
        <v>35</v>
      </c>
    </row>
    <row r="2398" spans="1:29" x14ac:dyDescent="0.2">
      <c r="A2398" s="34" t="s">
        <v>62891</v>
      </c>
      <c r="B2398" s="34">
        <v>27</v>
      </c>
      <c r="C2398" s="34">
        <v>42</v>
      </c>
      <c r="D2398" s="34">
        <v>38</v>
      </c>
      <c r="E2398" s="34">
        <v>59</v>
      </c>
      <c r="F2398" s="34">
        <v>41</v>
      </c>
      <c r="G2398" s="34">
        <v>48</v>
      </c>
      <c r="H2398" s="34">
        <v>47</v>
      </c>
      <c r="I2398" s="34">
        <v>47</v>
      </c>
      <c r="J2398" s="34">
        <v>43</v>
      </c>
      <c r="K2398" s="34">
        <v>40</v>
      </c>
      <c r="L2398" s="34">
        <v>51</v>
      </c>
      <c r="M2398" s="34">
        <v>49</v>
      </c>
      <c r="N2398" s="34">
        <v>40</v>
      </c>
      <c r="O2398" s="34">
        <v>58</v>
      </c>
      <c r="P2398" s="34">
        <v>25</v>
      </c>
      <c r="Q2398" s="34">
        <v>75</v>
      </c>
      <c r="R2398" s="34">
        <v>35</v>
      </c>
      <c r="S2398" s="34">
        <v>68</v>
      </c>
      <c r="T2398" s="34">
        <v>48</v>
      </c>
      <c r="U2398" s="34">
        <v>62</v>
      </c>
      <c r="V2398" s="34">
        <v>43</v>
      </c>
      <c r="W2398" s="34">
        <v>71</v>
      </c>
      <c r="X2398" s="34">
        <v>52</v>
      </c>
      <c r="Y2398" s="34">
        <v>90</v>
      </c>
      <c r="Z2398" s="34">
        <v>32</v>
      </c>
      <c r="AA2398" s="34">
        <v>62</v>
      </c>
      <c r="AB2398" s="34">
        <v>29</v>
      </c>
      <c r="AC2398" s="34">
        <v>81</v>
      </c>
    </row>
    <row r="2399" spans="1:29" x14ac:dyDescent="0.2">
      <c r="A2399" s="34" t="s">
        <v>62892</v>
      </c>
      <c r="B2399" s="34">
        <v>13</v>
      </c>
      <c r="C2399" s="34">
        <v>8</v>
      </c>
      <c r="D2399" s="34">
        <v>9</v>
      </c>
      <c r="E2399" s="34">
        <v>4</v>
      </c>
      <c r="F2399" s="34">
        <v>12</v>
      </c>
      <c r="G2399" s="34">
        <v>17</v>
      </c>
      <c r="H2399" s="34">
        <v>17</v>
      </c>
      <c r="I2399" s="34">
        <v>16</v>
      </c>
      <c r="J2399" s="34">
        <v>16</v>
      </c>
      <c r="K2399" s="34">
        <v>9</v>
      </c>
      <c r="L2399" s="34">
        <v>6</v>
      </c>
      <c r="M2399" s="34">
        <v>12</v>
      </c>
      <c r="N2399" s="34">
        <v>8</v>
      </c>
      <c r="O2399" s="34">
        <v>0</v>
      </c>
      <c r="P2399" s="34">
        <v>4</v>
      </c>
      <c r="Q2399" s="34">
        <v>12</v>
      </c>
      <c r="R2399" s="34">
        <v>11</v>
      </c>
      <c r="S2399" s="34">
        <v>9</v>
      </c>
      <c r="T2399" s="34">
        <v>13</v>
      </c>
      <c r="U2399" s="34">
        <v>17</v>
      </c>
      <c r="V2399" s="34">
        <v>18</v>
      </c>
      <c r="W2399" s="34">
        <v>16</v>
      </c>
      <c r="X2399" s="34">
        <v>21</v>
      </c>
      <c r="Y2399" s="34">
        <v>16</v>
      </c>
      <c r="Z2399" s="34">
        <v>16</v>
      </c>
      <c r="AA2399" s="34">
        <v>17</v>
      </c>
      <c r="AB2399" s="34">
        <v>6</v>
      </c>
      <c r="AC2399" s="34">
        <v>20</v>
      </c>
    </row>
    <row r="2400" spans="1:29" x14ac:dyDescent="0.2">
      <c r="A2400" s="34" t="s">
        <v>62893</v>
      </c>
      <c r="B2400" s="34">
        <v>31</v>
      </c>
      <c r="C2400" s="34">
        <v>44</v>
      </c>
      <c r="D2400" s="34">
        <v>56</v>
      </c>
      <c r="E2400" s="34">
        <v>53</v>
      </c>
      <c r="F2400" s="34">
        <v>34</v>
      </c>
      <c r="G2400" s="34">
        <v>31</v>
      </c>
      <c r="H2400" s="34">
        <v>38</v>
      </c>
      <c r="I2400" s="34">
        <v>38</v>
      </c>
      <c r="J2400" s="34">
        <v>37</v>
      </c>
      <c r="K2400" s="34">
        <v>41</v>
      </c>
      <c r="L2400" s="34">
        <v>30</v>
      </c>
      <c r="M2400" s="34">
        <v>23</v>
      </c>
      <c r="N2400" s="34">
        <v>33</v>
      </c>
      <c r="O2400" s="34">
        <v>19</v>
      </c>
      <c r="P2400" s="34">
        <v>34</v>
      </c>
      <c r="Q2400" s="34">
        <v>62</v>
      </c>
      <c r="R2400" s="34">
        <v>38</v>
      </c>
      <c r="S2400" s="34">
        <v>33</v>
      </c>
      <c r="T2400" s="34">
        <v>41</v>
      </c>
      <c r="U2400" s="34">
        <v>35</v>
      </c>
      <c r="V2400" s="34">
        <v>25</v>
      </c>
      <c r="W2400" s="34">
        <v>32</v>
      </c>
      <c r="X2400" s="34">
        <v>42</v>
      </c>
      <c r="Y2400" s="34">
        <v>36</v>
      </c>
      <c r="Z2400" s="34">
        <v>45</v>
      </c>
      <c r="AA2400" s="34">
        <v>43</v>
      </c>
      <c r="AB2400" s="34">
        <v>53</v>
      </c>
      <c r="AC2400" s="34">
        <v>50</v>
      </c>
    </row>
    <row r="2401" spans="1:29" x14ac:dyDescent="0.2">
      <c r="A2401" s="34" t="s">
        <v>62894</v>
      </c>
      <c r="B2401" s="34">
        <v>45</v>
      </c>
      <c r="C2401" s="34">
        <v>27</v>
      </c>
      <c r="D2401" s="34">
        <v>30</v>
      </c>
      <c r="E2401" s="34">
        <v>45</v>
      </c>
      <c r="F2401" s="34">
        <v>39</v>
      </c>
      <c r="G2401" s="34">
        <v>44</v>
      </c>
      <c r="H2401" s="34">
        <v>39</v>
      </c>
      <c r="I2401" s="34">
        <v>35</v>
      </c>
      <c r="J2401" s="34">
        <v>30</v>
      </c>
      <c r="K2401" s="34">
        <v>32</v>
      </c>
      <c r="L2401" s="34">
        <v>28</v>
      </c>
      <c r="M2401" s="34">
        <v>16</v>
      </c>
      <c r="N2401" s="34">
        <v>37</v>
      </c>
      <c r="O2401" s="34">
        <v>35</v>
      </c>
      <c r="P2401" s="34">
        <v>37</v>
      </c>
      <c r="Q2401" s="34">
        <v>42</v>
      </c>
      <c r="R2401" s="34">
        <v>30</v>
      </c>
      <c r="S2401" s="34">
        <v>53</v>
      </c>
      <c r="T2401" s="34">
        <v>72</v>
      </c>
      <c r="U2401" s="34">
        <v>53</v>
      </c>
      <c r="V2401" s="34">
        <v>38</v>
      </c>
      <c r="W2401" s="34">
        <v>60</v>
      </c>
      <c r="X2401" s="34">
        <v>39</v>
      </c>
      <c r="Y2401" s="34">
        <v>55</v>
      </c>
      <c r="Z2401" s="34">
        <v>32</v>
      </c>
      <c r="AA2401" s="34">
        <v>46</v>
      </c>
      <c r="AB2401" s="34">
        <v>53</v>
      </c>
      <c r="AC2401" s="34">
        <v>52</v>
      </c>
    </row>
    <row r="2402" spans="1:29" x14ac:dyDescent="0.2">
      <c r="A2402" s="34" t="s">
        <v>62895</v>
      </c>
      <c r="B2402" s="34">
        <v>22</v>
      </c>
      <c r="C2402" s="34">
        <v>32</v>
      </c>
      <c r="D2402" s="34">
        <v>31</v>
      </c>
      <c r="E2402" s="34">
        <v>32</v>
      </c>
      <c r="F2402" s="34">
        <v>29</v>
      </c>
      <c r="G2402" s="34">
        <v>23</v>
      </c>
      <c r="H2402" s="34">
        <v>36</v>
      </c>
      <c r="I2402" s="34">
        <v>29</v>
      </c>
      <c r="J2402" s="34">
        <v>35</v>
      </c>
      <c r="K2402" s="34">
        <v>37</v>
      </c>
      <c r="L2402" s="34">
        <v>10</v>
      </c>
      <c r="M2402" s="34">
        <v>32</v>
      </c>
      <c r="N2402" s="34">
        <v>35</v>
      </c>
      <c r="O2402" s="34">
        <v>21</v>
      </c>
      <c r="P2402" s="34">
        <v>25</v>
      </c>
      <c r="Q2402" s="34">
        <v>27</v>
      </c>
      <c r="R2402" s="34">
        <v>14</v>
      </c>
      <c r="S2402" s="34">
        <v>55</v>
      </c>
      <c r="T2402" s="34">
        <v>24</v>
      </c>
      <c r="U2402" s="34">
        <v>20</v>
      </c>
      <c r="V2402" s="34">
        <v>19</v>
      </c>
      <c r="W2402" s="34">
        <v>34</v>
      </c>
      <c r="X2402" s="34">
        <v>56</v>
      </c>
      <c r="Y2402" s="34">
        <v>31</v>
      </c>
      <c r="Z2402" s="34">
        <v>23</v>
      </c>
      <c r="AA2402" s="34">
        <v>50</v>
      </c>
      <c r="AB2402" s="34">
        <v>26</v>
      </c>
      <c r="AC2402" s="34">
        <v>56</v>
      </c>
    </row>
    <row r="2403" spans="1:29" x14ac:dyDescent="0.2">
      <c r="A2403" s="34" t="s">
        <v>62896</v>
      </c>
      <c r="B2403" s="34">
        <v>81</v>
      </c>
      <c r="C2403" s="34">
        <v>60</v>
      </c>
      <c r="D2403" s="34">
        <v>74</v>
      </c>
      <c r="E2403" s="34">
        <v>73</v>
      </c>
      <c r="F2403" s="34">
        <v>65</v>
      </c>
      <c r="G2403" s="34">
        <v>52</v>
      </c>
      <c r="H2403" s="34">
        <v>66</v>
      </c>
      <c r="I2403" s="34">
        <v>75</v>
      </c>
      <c r="J2403" s="34">
        <v>55</v>
      </c>
      <c r="K2403" s="34">
        <v>71</v>
      </c>
      <c r="L2403" s="34">
        <v>37</v>
      </c>
      <c r="M2403" s="34">
        <v>57</v>
      </c>
      <c r="N2403" s="34">
        <v>57</v>
      </c>
      <c r="O2403" s="34">
        <v>89</v>
      </c>
      <c r="P2403" s="34">
        <v>62</v>
      </c>
      <c r="Q2403" s="34">
        <v>77</v>
      </c>
      <c r="R2403" s="34">
        <v>98</v>
      </c>
      <c r="S2403" s="34">
        <v>66</v>
      </c>
      <c r="T2403" s="34">
        <v>81</v>
      </c>
      <c r="U2403" s="34">
        <v>64</v>
      </c>
      <c r="V2403" s="34">
        <v>92</v>
      </c>
      <c r="W2403" s="34">
        <v>97</v>
      </c>
      <c r="X2403" s="34">
        <v>100</v>
      </c>
      <c r="Y2403" s="34">
        <v>108</v>
      </c>
      <c r="Z2403" s="34">
        <v>59</v>
      </c>
      <c r="AA2403" s="34">
        <v>102</v>
      </c>
      <c r="AB2403" s="34">
        <v>103</v>
      </c>
      <c r="AC2403" s="34">
        <v>122</v>
      </c>
    </row>
    <row r="2404" spans="1:29" x14ac:dyDescent="0.2">
      <c r="A2404" s="34" t="s">
        <v>62897</v>
      </c>
      <c r="B2404" s="34">
        <v>24</v>
      </c>
      <c r="C2404" s="34">
        <v>12</v>
      </c>
      <c r="D2404" s="34">
        <v>37</v>
      </c>
      <c r="E2404" s="34">
        <v>23</v>
      </c>
      <c r="F2404" s="34">
        <v>44</v>
      </c>
      <c r="G2404" s="34">
        <v>11</v>
      </c>
      <c r="H2404" s="34">
        <v>27</v>
      </c>
      <c r="I2404" s="34">
        <v>16</v>
      </c>
      <c r="J2404" s="34">
        <v>33</v>
      </c>
      <c r="K2404" s="34">
        <v>39</v>
      </c>
      <c r="L2404" s="34">
        <v>18</v>
      </c>
      <c r="M2404" s="34">
        <v>11</v>
      </c>
      <c r="N2404" s="34">
        <v>17</v>
      </c>
      <c r="O2404" s="34">
        <v>17</v>
      </c>
      <c r="P2404" s="34">
        <v>19</v>
      </c>
      <c r="Q2404" s="34">
        <v>35</v>
      </c>
      <c r="R2404" s="34">
        <v>46</v>
      </c>
      <c r="S2404" s="34">
        <v>22</v>
      </c>
      <c r="T2404" s="34">
        <v>33</v>
      </c>
      <c r="U2404" s="34">
        <v>19</v>
      </c>
      <c r="V2404" s="34">
        <v>37</v>
      </c>
      <c r="W2404" s="34">
        <v>19</v>
      </c>
      <c r="X2404" s="34">
        <v>50</v>
      </c>
      <c r="Y2404" s="34">
        <v>32</v>
      </c>
      <c r="Z2404" s="34">
        <v>18</v>
      </c>
      <c r="AA2404" s="34">
        <v>27</v>
      </c>
      <c r="AB2404" s="34">
        <v>42</v>
      </c>
      <c r="AC2404" s="34">
        <v>27</v>
      </c>
    </row>
    <row r="2405" spans="1:29" x14ac:dyDescent="0.2">
      <c r="A2405" s="34" t="s">
        <v>62898</v>
      </c>
      <c r="B2405" s="34">
        <v>20</v>
      </c>
      <c r="C2405" s="34">
        <v>21</v>
      </c>
      <c r="D2405" s="34">
        <v>30</v>
      </c>
      <c r="E2405" s="34">
        <v>23</v>
      </c>
      <c r="F2405" s="34">
        <v>33</v>
      </c>
      <c r="G2405" s="34">
        <v>10</v>
      </c>
      <c r="H2405" s="34">
        <v>31</v>
      </c>
      <c r="I2405" s="34">
        <v>23</v>
      </c>
      <c r="J2405" s="34">
        <v>35</v>
      </c>
      <c r="K2405" s="34">
        <v>28</v>
      </c>
      <c r="L2405" s="34">
        <v>21</v>
      </c>
      <c r="M2405" s="34">
        <v>33</v>
      </c>
      <c r="N2405" s="34">
        <v>39</v>
      </c>
      <c r="O2405" s="34">
        <v>32</v>
      </c>
      <c r="P2405" s="34">
        <v>39</v>
      </c>
      <c r="Q2405" s="34">
        <v>39</v>
      </c>
      <c r="R2405" s="34">
        <v>28</v>
      </c>
      <c r="S2405" s="34">
        <v>21</v>
      </c>
      <c r="T2405" s="34">
        <v>43</v>
      </c>
      <c r="U2405" s="34">
        <v>29</v>
      </c>
      <c r="V2405" s="34">
        <v>45</v>
      </c>
      <c r="W2405" s="34">
        <v>21</v>
      </c>
      <c r="X2405" s="34">
        <v>37</v>
      </c>
      <c r="Y2405" s="34">
        <v>26</v>
      </c>
      <c r="Z2405" s="34">
        <v>26</v>
      </c>
      <c r="AA2405" s="34">
        <v>42</v>
      </c>
      <c r="AB2405" s="34">
        <v>18</v>
      </c>
      <c r="AC2405" s="34">
        <v>48</v>
      </c>
    </row>
    <row r="2406" spans="1:29" x14ac:dyDescent="0.2">
      <c r="A2406" s="34" t="s">
        <v>62899</v>
      </c>
      <c r="B2406" s="34">
        <v>4</v>
      </c>
      <c r="C2406" s="34">
        <v>10</v>
      </c>
      <c r="D2406" s="34">
        <v>3</v>
      </c>
      <c r="E2406" s="34">
        <v>1</v>
      </c>
      <c r="F2406" s="34">
        <v>1</v>
      </c>
      <c r="G2406" s="34">
        <v>5</v>
      </c>
      <c r="H2406" s="34">
        <v>2</v>
      </c>
      <c r="I2406" s="34">
        <v>8</v>
      </c>
      <c r="J2406" s="34">
        <v>3</v>
      </c>
      <c r="K2406" s="34">
        <v>7</v>
      </c>
      <c r="L2406" s="34">
        <v>6</v>
      </c>
      <c r="M2406" s="34">
        <v>6</v>
      </c>
      <c r="N2406" s="34">
        <v>2</v>
      </c>
      <c r="O2406" s="34">
        <v>16</v>
      </c>
      <c r="P2406" s="34">
        <v>12</v>
      </c>
      <c r="Q2406" s="34">
        <v>9</v>
      </c>
      <c r="R2406" s="34">
        <v>11</v>
      </c>
      <c r="S2406" s="34">
        <v>9</v>
      </c>
      <c r="T2406" s="34">
        <v>5</v>
      </c>
      <c r="U2406" s="34">
        <v>7</v>
      </c>
      <c r="V2406" s="34">
        <v>5</v>
      </c>
      <c r="W2406" s="34">
        <v>3</v>
      </c>
      <c r="X2406" s="34">
        <v>18</v>
      </c>
      <c r="Y2406" s="34">
        <v>2</v>
      </c>
      <c r="Z2406" s="34">
        <v>7</v>
      </c>
      <c r="AA2406" s="34">
        <v>8</v>
      </c>
      <c r="AB2406" s="34">
        <v>2</v>
      </c>
      <c r="AC2406" s="34">
        <v>1</v>
      </c>
    </row>
    <row r="2407" spans="1:29" x14ac:dyDescent="0.2">
      <c r="A2407" s="34" t="s">
        <v>62900</v>
      </c>
      <c r="B2407" s="34">
        <v>44</v>
      </c>
      <c r="C2407" s="34">
        <v>36</v>
      </c>
      <c r="D2407" s="34">
        <v>53</v>
      </c>
      <c r="E2407" s="34">
        <v>42</v>
      </c>
      <c r="F2407" s="34">
        <v>51</v>
      </c>
      <c r="G2407" s="34">
        <v>86</v>
      </c>
      <c r="H2407" s="34">
        <v>77</v>
      </c>
      <c r="I2407" s="34">
        <v>49</v>
      </c>
      <c r="J2407" s="34">
        <v>90</v>
      </c>
      <c r="K2407" s="34">
        <v>52</v>
      </c>
      <c r="L2407" s="34">
        <v>38</v>
      </c>
      <c r="M2407" s="34">
        <v>48</v>
      </c>
      <c r="N2407" s="34">
        <v>26</v>
      </c>
      <c r="O2407" s="34">
        <v>64</v>
      </c>
      <c r="P2407" s="34">
        <v>52</v>
      </c>
      <c r="Q2407" s="34">
        <v>76</v>
      </c>
      <c r="R2407" s="34">
        <v>79</v>
      </c>
      <c r="S2407" s="34">
        <v>55</v>
      </c>
      <c r="T2407" s="34">
        <v>66</v>
      </c>
      <c r="U2407" s="34">
        <v>52</v>
      </c>
      <c r="V2407" s="34">
        <v>88</v>
      </c>
      <c r="W2407" s="34">
        <v>58</v>
      </c>
      <c r="X2407" s="34">
        <v>88</v>
      </c>
      <c r="Y2407" s="34">
        <v>73</v>
      </c>
      <c r="Z2407" s="34">
        <v>88</v>
      </c>
      <c r="AA2407" s="34">
        <v>69</v>
      </c>
      <c r="AB2407" s="34">
        <v>48</v>
      </c>
      <c r="AC2407" s="34">
        <v>110</v>
      </c>
    </row>
    <row r="2408" spans="1:29" x14ac:dyDescent="0.2">
      <c r="A2408" s="34" t="s">
        <v>62901</v>
      </c>
      <c r="B2408" s="34">
        <v>15</v>
      </c>
      <c r="C2408" s="34">
        <v>12</v>
      </c>
      <c r="D2408" s="34">
        <v>11</v>
      </c>
      <c r="E2408" s="34">
        <v>11</v>
      </c>
      <c r="F2408" s="34">
        <v>12</v>
      </c>
      <c r="G2408" s="34">
        <v>3</v>
      </c>
      <c r="H2408" s="34">
        <v>9</v>
      </c>
      <c r="I2408" s="34">
        <v>4</v>
      </c>
      <c r="J2408" s="34">
        <v>12</v>
      </c>
      <c r="K2408" s="34">
        <v>5</v>
      </c>
      <c r="L2408" s="34">
        <v>9</v>
      </c>
      <c r="M2408" s="34">
        <v>15</v>
      </c>
      <c r="N2408" s="34">
        <v>6</v>
      </c>
      <c r="O2408" s="34">
        <v>4</v>
      </c>
      <c r="P2408" s="34">
        <v>10</v>
      </c>
      <c r="Q2408" s="34">
        <v>3</v>
      </c>
      <c r="R2408" s="34">
        <v>21</v>
      </c>
      <c r="S2408" s="34">
        <v>18</v>
      </c>
      <c r="T2408" s="34">
        <v>13</v>
      </c>
      <c r="U2408" s="34">
        <v>4</v>
      </c>
      <c r="V2408" s="34">
        <v>14</v>
      </c>
      <c r="W2408" s="34">
        <v>11</v>
      </c>
      <c r="X2408" s="34">
        <v>27</v>
      </c>
      <c r="Y2408" s="34">
        <v>10</v>
      </c>
      <c r="Z2408" s="34">
        <v>15</v>
      </c>
      <c r="AA2408" s="34">
        <v>9</v>
      </c>
      <c r="AB2408" s="34">
        <v>1</v>
      </c>
      <c r="AC2408" s="34">
        <v>16</v>
      </c>
    </row>
    <row r="2409" spans="1:29" x14ac:dyDescent="0.2">
      <c r="A2409" s="34" t="s">
        <v>62902</v>
      </c>
      <c r="B2409" s="34">
        <v>52</v>
      </c>
      <c r="C2409" s="34">
        <v>19</v>
      </c>
      <c r="D2409" s="34">
        <v>16</v>
      </c>
      <c r="E2409" s="34">
        <v>27</v>
      </c>
      <c r="F2409" s="34">
        <v>39</v>
      </c>
      <c r="G2409" s="34">
        <v>24</v>
      </c>
      <c r="H2409" s="34">
        <v>33</v>
      </c>
      <c r="I2409" s="34">
        <v>25</v>
      </c>
      <c r="J2409" s="34">
        <v>27</v>
      </c>
      <c r="K2409" s="34">
        <v>17</v>
      </c>
      <c r="L2409" s="34">
        <v>31</v>
      </c>
      <c r="M2409" s="34">
        <v>27</v>
      </c>
      <c r="N2409" s="34">
        <v>15</v>
      </c>
      <c r="O2409" s="34">
        <v>27</v>
      </c>
      <c r="P2409" s="34">
        <v>36</v>
      </c>
      <c r="Q2409" s="34">
        <v>59</v>
      </c>
      <c r="R2409" s="34">
        <v>36</v>
      </c>
      <c r="S2409" s="34">
        <v>34</v>
      </c>
      <c r="T2409" s="34">
        <v>38</v>
      </c>
      <c r="U2409" s="34">
        <v>54</v>
      </c>
      <c r="V2409" s="34">
        <v>54</v>
      </c>
      <c r="W2409" s="34">
        <v>80</v>
      </c>
      <c r="X2409" s="34">
        <v>22</v>
      </c>
      <c r="Y2409" s="34">
        <v>58</v>
      </c>
      <c r="Z2409" s="34">
        <v>55</v>
      </c>
      <c r="AA2409" s="34">
        <v>35</v>
      </c>
      <c r="AB2409" s="34">
        <v>39</v>
      </c>
      <c r="AC2409" s="34">
        <v>62</v>
      </c>
    </row>
    <row r="2410" spans="1:29" x14ac:dyDescent="0.2">
      <c r="A2410" s="34" t="s">
        <v>62903</v>
      </c>
      <c r="B2410" s="34">
        <v>28</v>
      </c>
      <c r="C2410" s="34">
        <v>26</v>
      </c>
      <c r="D2410" s="34">
        <v>39</v>
      </c>
      <c r="E2410" s="34">
        <v>26</v>
      </c>
      <c r="F2410" s="34">
        <v>26</v>
      </c>
      <c r="G2410" s="34">
        <v>15</v>
      </c>
      <c r="H2410" s="34">
        <v>12</v>
      </c>
      <c r="I2410" s="34">
        <v>28</v>
      </c>
      <c r="J2410" s="34">
        <v>38</v>
      </c>
      <c r="K2410" s="34">
        <v>22</v>
      </c>
      <c r="L2410" s="34">
        <v>13</v>
      </c>
      <c r="M2410" s="34">
        <v>31</v>
      </c>
      <c r="N2410" s="34">
        <v>19</v>
      </c>
      <c r="O2410" s="34">
        <v>20</v>
      </c>
      <c r="P2410" s="34">
        <v>20</v>
      </c>
      <c r="Q2410" s="34">
        <v>33</v>
      </c>
      <c r="R2410" s="34">
        <v>36</v>
      </c>
      <c r="S2410" s="34">
        <v>15</v>
      </c>
      <c r="T2410" s="34">
        <v>44</v>
      </c>
      <c r="U2410" s="34">
        <v>30</v>
      </c>
      <c r="V2410" s="34">
        <v>41</v>
      </c>
      <c r="W2410" s="34">
        <v>43</v>
      </c>
      <c r="X2410" s="34">
        <v>39</v>
      </c>
      <c r="Y2410" s="34">
        <v>13</v>
      </c>
      <c r="Z2410" s="34">
        <v>35</v>
      </c>
      <c r="AA2410" s="34">
        <v>26</v>
      </c>
      <c r="AB2410" s="34">
        <v>26</v>
      </c>
      <c r="AC2410" s="34">
        <v>46</v>
      </c>
    </row>
    <row r="2411" spans="1:29" x14ac:dyDescent="0.2">
      <c r="A2411" s="34" t="s">
        <v>62904</v>
      </c>
      <c r="B2411" s="34">
        <v>57</v>
      </c>
      <c r="C2411" s="34">
        <v>51</v>
      </c>
      <c r="D2411" s="34">
        <v>63</v>
      </c>
      <c r="E2411" s="34">
        <v>68</v>
      </c>
      <c r="F2411" s="34">
        <v>44</v>
      </c>
      <c r="G2411" s="34">
        <v>64</v>
      </c>
      <c r="H2411" s="34">
        <v>59</v>
      </c>
      <c r="I2411" s="34">
        <v>63</v>
      </c>
      <c r="J2411" s="34">
        <v>68</v>
      </c>
      <c r="K2411" s="34">
        <v>69</v>
      </c>
      <c r="L2411" s="34">
        <v>52</v>
      </c>
      <c r="M2411" s="34">
        <v>44</v>
      </c>
      <c r="N2411" s="34">
        <v>42</v>
      </c>
      <c r="O2411" s="34">
        <v>68</v>
      </c>
      <c r="P2411" s="34">
        <v>45</v>
      </c>
      <c r="Q2411" s="34">
        <v>54</v>
      </c>
      <c r="R2411" s="34">
        <v>77</v>
      </c>
      <c r="S2411" s="34">
        <v>76</v>
      </c>
      <c r="T2411" s="34">
        <v>56</v>
      </c>
      <c r="U2411" s="34">
        <v>69</v>
      </c>
      <c r="V2411" s="34">
        <v>69</v>
      </c>
      <c r="W2411" s="34">
        <v>78</v>
      </c>
      <c r="X2411" s="34">
        <v>71</v>
      </c>
      <c r="Y2411" s="34">
        <v>44</v>
      </c>
      <c r="Z2411" s="34">
        <v>41</v>
      </c>
      <c r="AA2411" s="34">
        <v>78</v>
      </c>
      <c r="AB2411" s="34">
        <v>94</v>
      </c>
      <c r="AC2411" s="34">
        <v>103</v>
      </c>
    </row>
    <row r="2412" spans="1:29" x14ac:dyDescent="0.2">
      <c r="A2412" s="34" t="s">
        <v>62905</v>
      </c>
      <c r="B2412" s="34">
        <v>200</v>
      </c>
      <c r="C2412" s="34">
        <v>108</v>
      </c>
      <c r="D2412" s="34">
        <v>149</v>
      </c>
      <c r="E2412" s="34">
        <v>145</v>
      </c>
      <c r="F2412" s="34">
        <v>196</v>
      </c>
      <c r="G2412" s="34">
        <v>84</v>
      </c>
      <c r="H2412" s="34">
        <v>180</v>
      </c>
      <c r="I2412" s="34">
        <v>142</v>
      </c>
      <c r="J2412" s="34">
        <v>220</v>
      </c>
      <c r="K2412" s="34">
        <v>120</v>
      </c>
      <c r="L2412" s="34">
        <v>285</v>
      </c>
      <c r="M2412" s="34">
        <v>138</v>
      </c>
      <c r="N2412" s="34">
        <v>173</v>
      </c>
      <c r="O2412" s="34">
        <v>118</v>
      </c>
      <c r="P2412" s="34">
        <v>149</v>
      </c>
      <c r="Q2412" s="34">
        <v>223</v>
      </c>
      <c r="R2412" s="34">
        <v>266</v>
      </c>
      <c r="S2412" s="34">
        <v>187</v>
      </c>
      <c r="T2412" s="34">
        <v>304</v>
      </c>
      <c r="U2412" s="34">
        <v>151</v>
      </c>
      <c r="V2412" s="34">
        <v>270</v>
      </c>
      <c r="W2412" s="34">
        <v>305</v>
      </c>
      <c r="X2412" s="34">
        <v>290</v>
      </c>
      <c r="Y2412" s="34">
        <v>241</v>
      </c>
      <c r="Z2412" s="34">
        <v>190</v>
      </c>
      <c r="AA2412" s="34">
        <v>199</v>
      </c>
      <c r="AB2412" s="34">
        <v>333</v>
      </c>
      <c r="AC2412" s="34">
        <v>292</v>
      </c>
    </row>
    <row r="2413" spans="1:29" x14ac:dyDescent="0.2">
      <c r="A2413" s="34" t="s">
        <v>62906</v>
      </c>
      <c r="B2413" s="34">
        <v>0</v>
      </c>
      <c r="C2413" s="34">
        <v>0</v>
      </c>
      <c r="D2413" s="34">
        <v>0</v>
      </c>
      <c r="E2413" s="34">
        <v>0</v>
      </c>
      <c r="F2413" s="34">
        <v>0</v>
      </c>
      <c r="G2413" s="34">
        <v>0</v>
      </c>
      <c r="H2413" s="34">
        <v>0</v>
      </c>
      <c r="I2413" s="34">
        <v>0</v>
      </c>
      <c r="J2413" s="34">
        <v>0</v>
      </c>
      <c r="K2413" s="34">
        <v>0</v>
      </c>
      <c r="L2413" s="34">
        <v>0</v>
      </c>
      <c r="M2413" s="34">
        <v>0</v>
      </c>
      <c r="N2413" s="34">
        <v>0</v>
      </c>
      <c r="O2413" s="34">
        <v>0</v>
      </c>
      <c r="P2413" s="34">
        <v>0</v>
      </c>
      <c r="Q2413" s="34">
        <v>0</v>
      </c>
      <c r="R2413" s="34">
        <v>0</v>
      </c>
      <c r="S2413" s="34">
        <v>0</v>
      </c>
      <c r="T2413" s="34">
        <v>0</v>
      </c>
      <c r="U2413" s="34">
        <v>0</v>
      </c>
      <c r="V2413" s="34">
        <v>0</v>
      </c>
      <c r="W2413" s="34">
        <v>0</v>
      </c>
      <c r="X2413" s="34">
        <v>0</v>
      </c>
      <c r="Y2413" s="34">
        <v>0</v>
      </c>
      <c r="Z2413" s="34">
        <v>0</v>
      </c>
      <c r="AA2413" s="34">
        <v>0</v>
      </c>
      <c r="AB2413" s="34">
        <v>0</v>
      </c>
      <c r="AC2413" s="34">
        <v>0</v>
      </c>
    </row>
    <row r="2414" spans="1:29" x14ac:dyDescent="0.2">
      <c r="A2414" s="34" t="s">
        <v>62907</v>
      </c>
      <c r="B2414" s="34">
        <v>84</v>
      </c>
      <c r="C2414" s="34">
        <v>100</v>
      </c>
      <c r="D2414" s="34">
        <v>190</v>
      </c>
      <c r="E2414" s="34">
        <v>140</v>
      </c>
      <c r="F2414" s="34">
        <v>177</v>
      </c>
      <c r="G2414" s="34">
        <v>139</v>
      </c>
      <c r="H2414" s="34">
        <v>156</v>
      </c>
      <c r="I2414" s="34">
        <v>123</v>
      </c>
      <c r="J2414" s="34">
        <v>153</v>
      </c>
      <c r="K2414" s="34">
        <v>133</v>
      </c>
      <c r="L2414" s="34">
        <v>96</v>
      </c>
      <c r="M2414" s="34">
        <v>143</v>
      </c>
      <c r="N2414" s="34">
        <v>127</v>
      </c>
      <c r="O2414" s="34">
        <v>114</v>
      </c>
      <c r="P2414" s="34">
        <v>147</v>
      </c>
      <c r="Q2414" s="34">
        <v>173</v>
      </c>
      <c r="R2414" s="34">
        <v>163</v>
      </c>
      <c r="S2414" s="34">
        <v>156</v>
      </c>
      <c r="T2414" s="34">
        <v>96</v>
      </c>
      <c r="U2414" s="34">
        <v>104</v>
      </c>
      <c r="V2414" s="34">
        <v>208</v>
      </c>
      <c r="W2414" s="34">
        <v>116</v>
      </c>
      <c r="X2414" s="34">
        <v>209</v>
      </c>
      <c r="Y2414" s="34">
        <v>113</v>
      </c>
      <c r="Z2414" s="34">
        <v>203</v>
      </c>
      <c r="AA2414" s="34">
        <v>149</v>
      </c>
      <c r="AB2414" s="34">
        <v>193</v>
      </c>
      <c r="AC2414" s="34">
        <v>206</v>
      </c>
    </row>
    <row r="2415" spans="1:29" x14ac:dyDescent="0.2">
      <c r="A2415" s="34" t="s">
        <v>62908</v>
      </c>
      <c r="B2415" s="34">
        <v>34</v>
      </c>
      <c r="C2415" s="34">
        <v>50</v>
      </c>
      <c r="D2415" s="34">
        <v>15</v>
      </c>
      <c r="E2415" s="34">
        <v>33</v>
      </c>
      <c r="F2415" s="34">
        <v>22</v>
      </c>
      <c r="G2415" s="34">
        <v>30</v>
      </c>
      <c r="H2415" s="34">
        <v>23</v>
      </c>
      <c r="I2415" s="34">
        <v>27</v>
      </c>
      <c r="J2415" s="34">
        <v>17</v>
      </c>
      <c r="K2415" s="34">
        <v>28</v>
      </c>
      <c r="L2415" s="34">
        <v>20</v>
      </c>
      <c r="M2415" s="34">
        <v>25</v>
      </c>
      <c r="N2415" s="34">
        <v>23</v>
      </c>
      <c r="O2415" s="34">
        <v>19</v>
      </c>
      <c r="P2415" s="34">
        <v>27</v>
      </c>
      <c r="Q2415" s="34">
        <v>43</v>
      </c>
      <c r="R2415" s="34">
        <v>20</v>
      </c>
      <c r="S2415" s="34">
        <v>36</v>
      </c>
      <c r="T2415" s="34">
        <v>24</v>
      </c>
      <c r="U2415" s="34">
        <v>28</v>
      </c>
      <c r="V2415" s="34">
        <v>26</v>
      </c>
      <c r="W2415" s="34">
        <v>38</v>
      </c>
      <c r="X2415" s="34">
        <v>51</v>
      </c>
      <c r="Y2415" s="34">
        <v>23</v>
      </c>
      <c r="Z2415" s="34">
        <v>23</v>
      </c>
      <c r="AA2415" s="34">
        <v>34</v>
      </c>
      <c r="AB2415" s="34">
        <v>16</v>
      </c>
      <c r="AC2415" s="34">
        <v>52</v>
      </c>
    </row>
    <row r="2416" spans="1:29" x14ac:dyDescent="0.2">
      <c r="A2416" s="34" t="s">
        <v>62909</v>
      </c>
      <c r="B2416" s="34">
        <v>33</v>
      </c>
      <c r="C2416" s="34">
        <v>30</v>
      </c>
      <c r="D2416" s="34">
        <v>19</v>
      </c>
      <c r="E2416" s="34">
        <v>48</v>
      </c>
      <c r="F2416" s="34">
        <v>26</v>
      </c>
      <c r="G2416" s="34">
        <v>36</v>
      </c>
      <c r="H2416" s="34">
        <v>25</v>
      </c>
      <c r="I2416" s="34">
        <v>41</v>
      </c>
      <c r="J2416" s="34">
        <v>17</v>
      </c>
      <c r="K2416" s="34">
        <v>57</v>
      </c>
      <c r="L2416" s="34">
        <v>18</v>
      </c>
      <c r="M2416" s="34">
        <v>27</v>
      </c>
      <c r="N2416" s="34">
        <v>16</v>
      </c>
      <c r="O2416" s="34">
        <v>40</v>
      </c>
      <c r="P2416" s="34">
        <v>26</v>
      </c>
      <c r="Q2416" s="34">
        <v>26</v>
      </c>
      <c r="R2416" s="34">
        <v>21</v>
      </c>
      <c r="S2416" s="34">
        <v>53</v>
      </c>
      <c r="T2416" s="34">
        <v>27</v>
      </c>
      <c r="U2416" s="34">
        <v>38</v>
      </c>
      <c r="V2416" s="34">
        <v>28</v>
      </c>
      <c r="W2416" s="34">
        <v>23</v>
      </c>
      <c r="X2416" s="34">
        <v>35</v>
      </c>
      <c r="Y2416" s="34">
        <v>27</v>
      </c>
      <c r="Z2416" s="34">
        <v>32</v>
      </c>
      <c r="AA2416" s="34">
        <v>64</v>
      </c>
      <c r="AB2416" s="34">
        <v>17</v>
      </c>
      <c r="AC2416" s="34">
        <v>72</v>
      </c>
    </row>
    <row r="2417" spans="1:29" x14ac:dyDescent="0.2">
      <c r="A2417" s="34" t="s">
        <v>62910</v>
      </c>
      <c r="B2417" s="34">
        <v>41</v>
      </c>
      <c r="C2417" s="34">
        <v>75</v>
      </c>
      <c r="D2417" s="34">
        <v>58</v>
      </c>
      <c r="E2417" s="34">
        <v>61</v>
      </c>
      <c r="F2417" s="34">
        <v>67</v>
      </c>
      <c r="G2417" s="34">
        <v>56</v>
      </c>
      <c r="H2417" s="34">
        <v>42</v>
      </c>
      <c r="I2417" s="34">
        <v>55</v>
      </c>
      <c r="J2417" s="34">
        <v>32</v>
      </c>
      <c r="K2417" s="34">
        <v>67</v>
      </c>
      <c r="L2417" s="34">
        <v>31</v>
      </c>
      <c r="M2417" s="34">
        <v>46</v>
      </c>
      <c r="N2417" s="34">
        <v>56</v>
      </c>
      <c r="O2417" s="34">
        <v>45</v>
      </c>
      <c r="P2417" s="34">
        <v>39</v>
      </c>
      <c r="Q2417" s="34">
        <v>76</v>
      </c>
      <c r="R2417" s="34">
        <v>37</v>
      </c>
      <c r="S2417" s="34">
        <v>67</v>
      </c>
      <c r="T2417" s="34">
        <v>22</v>
      </c>
      <c r="U2417" s="34">
        <v>67</v>
      </c>
      <c r="V2417" s="34">
        <v>46</v>
      </c>
      <c r="W2417" s="34">
        <v>55</v>
      </c>
      <c r="X2417" s="34">
        <v>85</v>
      </c>
      <c r="Y2417" s="34">
        <v>49</v>
      </c>
      <c r="Z2417" s="34">
        <v>53</v>
      </c>
      <c r="AA2417" s="34">
        <v>75</v>
      </c>
      <c r="AB2417" s="34">
        <v>44</v>
      </c>
      <c r="AC2417" s="34">
        <v>107</v>
      </c>
    </row>
    <row r="2418" spans="1:29" x14ac:dyDescent="0.2">
      <c r="A2418" s="34" t="s">
        <v>62911</v>
      </c>
      <c r="B2418" s="34">
        <v>27</v>
      </c>
      <c r="C2418" s="34">
        <v>10</v>
      </c>
      <c r="D2418" s="34">
        <v>21</v>
      </c>
      <c r="E2418" s="34">
        <v>5</v>
      </c>
      <c r="F2418" s="34">
        <v>14</v>
      </c>
      <c r="G2418" s="34">
        <v>12</v>
      </c>
      <c r="H2418" s="34">
        <v>11</v>
      </c>
      <c r="I2418" s="34">
        <v>7</v>
      </c>
      <c r="J2418" s="34">
        <v>15</v>
      </c>
      <c r="K2418" s="34">
        <v>17</v>
      </c>
      <c r="L2418" s="34">
        <v>4</v>
      </c>
      <c r="M2418" s="34">
        <v>16</v>
      </c>
      <c r="N2418" s="34">
        <v>9</v>
      </c>
      <c r="O2418" s="34">
        <v>10</v>
      </c>
      <c r="P2418" s="34">
        <v>15</v>
      </c>
      <c r="Q2418" s="34">
        <v>20</v>
      </c>
      <c r="R2418" s="34">
        <v>12</v>
      </c>
      <c r="S2418" s="34">
        <v>22</v>
      </c>
      <c r="T2418" s="34">
        <v>6</v>
      </c>
      <c r="U2418" s="34">
        <v>11</v>
      </c>
      <c r="V2418" s="34">
        <v>11</v>
      </c>
      <c r="W2418" s="34">
        <v>6</v>
      </c>
      <c r="X2418" s="34">
        <v>20</v>
      </c>
      <c r="Y2418" s="34">
        <v>5</v>
      </c>
      <c r="Z2418" s="34">
        <v>13</v>
      </c>
      <c r="AA2418" s="34">
        <v>18</v>
      </c>
      <c r="AB2418" s="34">
        <v>10</v>
      </c>
      <c r="AC2418" s="34">
        <v>23</v>
      </c>
    </row>
    <row r="2419" spans="1:29" x14ac:dyDescent="0.2">
      <c r="A2419" s="34" t="s">
        <v>62912</v>
      </c>
      <c r="B2419" s="34">
        <v>15</v>
      </c>
      <c r="C2419" s="34">
        <v>7</v>
      </c>
      <c r="D2419" s="34">
        <v>9</v>
      </c>
      <c r="E2419" s="34">
        <v>27</v>
      </c>
      <c r="F2419" s="34">
        <v>11</v>
      </c>
      <c r="G2419" s="34">
        <v>20</v>
      </c>
      <c r="H2419" s="34">
        <v>11</v>
      </c>
      <c r="I2419" s="34">
        <v>19</v>
      </c>
      <c r="J2419" s="34">
        <v>7</v>
      </c>
      <c r="K2419" s="34">
        <v>25</v>
      </c>
      <c r="L2419" s="34">
        <v>6</v>
      </c>
      <c r="M2419" s="34">
        <v>7</v>
      </c>
      <c r="N2419" s="34">
        <v>8</v>
      </c>
      <c r="O2419" s="34">
        <v>24</v>
      </c>
      <c r="P2419" s="34">
        <v>14</v>
      </c>
      <c r="Q2419" s="34">
        <v>10</v>
      </c>
      <c r="R2419" s="34">
        <v>11</v>
      </c>
      <c r="S2419" s="34">
        <v>15</v>
      </c>
      <c r="T2419" s="34">
        <v>6</v>
      </c>
      <c r="U2419" s="34">
        <v>5</v>
      </c>
      <c r="V2419" s="34">
        <v>8</v>
      </c>
      <c r="W2419" s="34">
        <v>14</v>
      </c>
      <c r="X2419" s="34">
        <v>7</v>
      </c>
      <c r="Y2419" s="34">
        <v>9</v>
      </c>
      <c r="Z2419" s="34">
        <v>20</v>
      </c>
      <c r="AA2419" s="34">
        <v>8</v>
      </c>
      <c r="AB2419" s="34">
        <v>0</v>
      </c>
      <c r="AC2419" s="34">
        <v>15</v>
      </c>
    </row>
    <row r="2420" spans="1:29" x14ac:dyDescent="0.2">
      <c r="A2420" s="34" t="s">
        <v>62913</v>
      </c>
      <c r="B2420" s="34">
        <v>43</v>
      </c>
      <c r="C2420" s="34">
        <v>55</v>
      </c>
      <c r="D2420" s="34">
        <v>57</v>
      </c>
      <c r="E2420" s="34">
        <v>47</v>
      </c>
      <c r="F2420" s="34">
        <v>47</v>
      </c>
      <c r="G2420" s="34">
        <v>58</v>
      </c>
      <c r="H2420" s="34">
        <v>31</v>
      </c>
      <c r="I2420" s="34">
        <v>42</v>
      </c>
      <c r="J2420" s="34">
        <v>37</v>
      </c>
      <c r="K2420" s="34">
        <v>63</v>
      </c>
      <c r="L2420" s="34">
        <v>17</v>
      </c>
      <c r="M2420" s="34">
        <v>46</v>
      </c>
      <c r="N2420" s="34">
        <v>28</v>
      </c>
      <c r="O2420" s="34">
        <v>40</v>
      </c>
      <c r="P2420" s="34">
        <v>19</v>
      </c>
      <c r="Q2420" s="34">
        <v>48</v>
      </c>
      <c r="R2420" s="34">
        <v>38</v>
      </c>
      <c r="S2420" s="34">
        <v>37</v>
      </c>
      <c r="T2420" s="34">
        <v>15</v>
      </c>
      <c r="U2420" s="34">
        <v>26</v>
      </c>
      <c r="V2420" s="34">
        <v>39</v>
      </c>
      <c r="W2420" s="34">
        <v>36</v>
      </c>
      <c r="X2420" s="34">
        <v>44</v>
      </c>
      <c r="Y2420" s="34">
        <v>26</v>
      </c>
      <c r="Z2420" s="34">
        <v>36</v>
      </c>
      <c r="AA2420" s="34">
        <v>49</v>
      </c>
      <c r="AB2420" s="34">
        <v>41</v>
      </c>
      <c r="AC2420" s="34">
        <v>81</v>
      </c>
    </row>
    <row r="2421" spans="1:29" x14ac:dyDescent="0.2">
      <c r="A2421" s="34" t="s">
        <v>62914</v>
      </c>
      <c r="B2421" s="34">
        <v>35</v>
      </c>
      <c r="C2421" s="34">
        <v>26</v>
      </c>
      <c r="D2421" s="34">
        <v>24</v>
      </c>
      <c r="E2421" s="34">
        <v>24</v>
      </c>
      <c r="F2421" s="34">
        <v>28</v>
      </c>
      <c r="G2421" s="34">
        <v>11</v>
      </c>
      <c r="H2421" s="34">
        <v>24</v>
      </c>
      <c r="I2421" s="34">
        <v>7</v>
      </c>
      <c r="J2421" s="34">
        <v>28</v>
      </c>
      <c r="K2421" s="34">
        <v>24</v>
      </c>
      <c r="L2421" s="34">
        <v>14</v>
      </c>
      <c r="M2421" s="34">
        <v>14</v>
      </c>
      <c r="N2421" s="34">
        <v>22</v>
      </c>
      <c r="O2421" s="34">
        <v>20</v>
      </c>
      <c r="P2421" s="34">
        <v>26</v>
      </c>
      <c r="Q2421" s="34">
        <v>40</v>
      </c>
      <c r="R2421" s="34">
        <v>22</v>
      </c>
      <c r="S2421" s="34">
        <v>19</v>
      </c>
      <c r="T2421" s="34">
        <v>34</v>
      </c>
      <c r="U2421" s="34">
        <v>17</v>
      </c>
      <c r="V2421" s="34">
        <v>31</v>
      </c>
      <c r="W2421" s="34">
        <v>16</v>
      </c>
      <c r="X2421" s="34">
        <v>36</v>
      </c>
      <c r="Y2421" s="34">
        <v>20</v>
      </c>
      <c r="Z2421" s="34">
        <v>33</v>
      </c>
      <c r="AA2421" s="34">
        <v>34</v>
      </c>
      <c r="AB2421" s="34">
        <v>47</v>
      </c>
      <c r="AC2421" s="34">
        <v>37</v>
      </c>
    </row>
    <row r="2422" spans="1:29" x14ac:dyDescent="0.2">
      <c r="A2422" s="34" t="s">
        <v>62915</v>
      </c>
      <c r="B2422" s="34">
        <v>19</v>
      </c>
      <c r="C2422" s="34">
        <v>15</v>
      </c>
      <c r="D2422" s="34">
        <v>17</v>
      </c>
      <c r="E2422" s="34">
        <v>18</v>
      </c>
      <c r="F2422" s="34">
        <v>12</v>
      </c>
      <c r="G2422" s="34">
        <v>9</v>
      </c>
      <c r="H2422" s="34">
        <v>1</v>
      </c>
      <c r="I2422" s="34">
        <v>12</v>
      </c>
      <c r="J2422" s="34">
        <v>8</v>
      </c>
      <c r="K2422" s="34">
        <v>18</v>
      </c>
      <c r="L2422" s="34">
        <v>8</v>
      </c>
      <c r="M2422" s="34">
        <v>23</v>
      </c>
      <c r="N2422" s="34">
        <v>6</v>
      </c>
      <c r="O2422" s="34">
        <v>8</v>
      </c>
      <c r="P2422" s="34">
        <v>6</v>
      </c>
      <c r="Q2422" s="34">
        <v>9</v>
      </c>
      <c r="R2422" s="34">
        <v>5</v>
      </c>
      <c r="S2422" s="34">
        <v>20</v>
      </c>
      <c r="T2422" s="34">
        <v>6</v>
      </c>
      <c r="U2422" s="34">
        <v>11</v>
      </c>
      <c r="V2422" s="34">
        <v>24</v>
      </c>
      <c r="W2422" s="34">
        <v>1</v>
      </c>
      <c r="X2422" s="34">
        <v>12</v>
      </c>
      <c r="Y2422" s="34">
        <v>7</v>
      </c>
      <c r="Z2422" s="34">
        <v>22</v>
      </c>
      <c r="AA2422" s="34">
        <v>18</v>
      </c>
      <c r="AB2422" s="34">
        <v>7</v>
      </c>
      <c r="AC2422" s="34">
        <v>13</v>
      </c>
    </row>
    <row r="2423" spans="1:29" x14ac:dyDescent="0.2">
      <c r="A2423" s="34" t="s">
        <v>62916</v>
      </c>
      <c r="B2423" s="34">
        <v>42</v>
      </c>
      <c r="C2423" s="34">
        <v>39</v>
      </c>
      <c r="D2423" s="34">
        <v>55</v>
      </c>
      <c r="E2423" s="34">
        <v>41</v>
      </c>
      <c r="F2423" s="34">
        <v>35</v>
      </c>
      <c r="G2423" s="34">
        <v>55</v>
      </c>
      <c r="H2423" s="34">
        <v>20</v>
      </c>
      <c r="I2423" s="34">
        <v>49</v>
      </c>
      <c r="J2423" s="34">
        <v>15</v>
      </c>
      <c r="K2423" s="34">
        <v>46</v>
      </c>
      <c r="L2423" s="34">
        <v>13</v>
      </c>
      <c r="M2423" s="34">
        <v>29</v>
      </c>
      <c r="N2423" s="34">
        <v>23</v>
      </c>
      <c r="O2423" s="34">
        <v>22</v>
      </c>
      <c r="P2423" s="34">
        <v>29</v>
      </c>
      <c r="Q2423" s="34">
        <v>42</v>
      </c>
      <c r="R2423" s="34">
        <v>32</v>
      </c>
      <c r="S2423" s="34">
        <v>49</v>
      </c>
      <c r="T2423" s="34">
        <v>13</v>
      </c>
      <c r="U2423" s="34">
        <v>30</v>
      </c>
      <c r="V2423" s="34">
        <v>49</v>
      </c>
      <c r="W2423" s="34">
        <v>35</v>
      </c>
      <c r="X2423" s="34">
        <v>38</v>
      </c>
      <c r="Y2423" s="34">
        <v>15</v>
      </c>
      <c r="Z2423" s="34">
        <v>53</v>
      </c>
      <c r="AA2423" s="34">
        <v>46</v>
      </c>
      <c r="AB2423" s="34">
        <v>26</v>
      </c>
      <c r="AC2423" s="34">
        <v>63</v>
      </c>
    </row>
    <row r="2424" spans="1:29" x14ac:dyDescent="0.2">
      <c r="A2424" s="34" t="s">
        <v>62917</v>
      </c>
      <c r="B2424" s="34">
        <v>19</v>
      </c>
      <c r="C2424" s="34">
        <v>33</v>
      </c>
      <c r="D2424" s="34">
        <v>38</v>
      </c>
      <c r="E2424" s="34">
        <v>30</v>
      </c>
      <c r="F2424" s="34">
        <v>26</v>
      </c>
      <c r="G2424" s="34">
        <v>32</v>
      </c>
      <c r="H2424" s="34">
        <v>16</v>
      </c>
      <c r="I2424" s="34">
        <v>20</v>
      </c>
      <c r="J2424" s="34">
        <v>12</v>
      </c>
      <c r="K2424" s="34">
        <v>39</v>
      </c>
      <c r="L2424" s="34">
        <v>13</v>
      </c>
      <c r="M2424" s="34">
        <v>22</v>
      </c>
      <c r="N2424" s="34">
        <v>16</v>
      </c>
      <c r="O2424" s="34">
        <v>27</v>
      </c>
      <c r="P2424" s="34">
        <v>22</v>
      </c>
      <c r="Q2424" s="34">
        <v>36</v>
      </c>
      <c r="R2424" s="34">
        <v>16</v>
      </c>
      <c r="S2424" s="34">
        <v>59</v>
      </c>
      <c r="T2424" s="34">
        <v>19</v>
      </c>
      <c r="U2424" s="34">
        <v>16</v>
      </c>
      <c r="V2424" s="34">
        <v>32</v>
      </c>
      <c r="W2424" s="34">
        <v>15</v>
      </c>
      <c r="X2424" s="34">
        <v>26</v>
      </c>
      <c r="Y2424" s="34">
        <v>24</v>
      </c>
      <c r="Z2424" s="34">
        <v>24</v>
      </c>
      <c r="AA2424" s="34">
        <v>40</v>
      </c>
      <c r="AB2424" s="34">
        <v>16</v>
      </c>
      <c r="AC2424" s="34">
        <v>40</v>
      </c>
    </row>
    <row r="2425" spans="1:29" x14ac:dyDescent="0.2">
      <c r="A2425" s="34" t="s">
        <v>62918</v>
      </c>
      <c r="B2425" s="34">
        <v>401</v>
      </c>
      <c r="C2425" s="34">
        <v>1063</v>
      </c>
      <c r="D2425" s="34">
        <v>399</v>
      </c>
      <c r="E2425" s="34">
        <v>1015</v>
      </c>
      <c r="F2425" s="34">
        <v>444</v>
      </c>
      <c r="G2425" s="34">
        <v>1087</v>
      </c>
      <c r="H2425" s="34">
        <v>414</v>
      </c>
      <c r="I2425" s="34">
        <v>904</v>
      </c>
      <c r="J2425" s="34">
        <v>417</v>
      </c>
      <c r="K2425" s="34">
        <v>1058</v>
      </c>
      <c r="L2425" s="34">
        <v>451</v>
      </c>
      <c r="M2425" s="34">
        <v>877</v>
      </c>
      <c r="N2425" s="34">
        <v>376</v>
      </c>
      <c r="O2425" s="34">
        <v>897</v>
      </c>
      <c r="P2425" s="34">
        <v>427</v>
      </c>
      <c r="Q2425" s="34">
        <v>1099</v>
      </c>
      <c r="R2425" s="34">
        <v>608</v>
      </c>
      <c r="S2425" s="34">
        <v>979</v>
      </c>
      <c r="T2425" s="34">
        <v>573</v>
      </c>
      <c r="U2425" s="34">
        <v>799</v>
      </c>
      <c r="V2425" s="34">
        <v>545</v>
      </c>
      <c r="W2425" s="34">
        <v>989</v>
      </c>
      <c r="X2425" s="34">
        <v>456</v>
      </c>
      <c r="Y2425" s="34">
        <v>925</v>
      </c>
      <c r="Z2425" s="34">
        <v>457</v>
      </c>
      <c r="AA2425" s="34">
        <v>898</v>
      </c>
      <c r="AB2425" s="34">
        <v>621</v>
      </c>
      <c r="AC2425" s="34">
        <v>1271</v>
      </c>
    </row>
    <row r="2426" spans="1:29" x14ac:dyDescent="0.2">
      <c r="A2426" s="34" t="s">
        <v>62919</v>
      </c>
      <c r="B2426" s="34">
        <v>31</v>
      </c>
      <c r="C2426" s="34">
        <v>16</v>
      </c>
      <c r="D2426" s="34">
        <v>23</v>
      </c>
      <c r="E2426" s="34">
        <v>19</v>
      </c>
      <c r="F2426" s="34">
        <v>16</v>
      </c>
      <c r="G2426" s="34">
        <v>9</v>
      </c>
      <c r="H2426" s="34">
        <v>24</v>
      </c>
      <c r="I2426" s="34">
        <v>18</v>
      </c>
      <c r="J2426" s="34">
        <v>22</v>
      </c>
      <c r="K2426" s="34">
        <v>20</v>
      </c>
      <c r="L2426" s="34">
        <v>6</v>
      </c>
      <c r="M2426" s="34">
        <v>21</v>
      </c>
      <c r="N2426" s="34">
        <v>16</v>
      </c>
      <c r="O2426" s="34">
        <v>12</v>
      </c>
      <c r="P2426" s="34">
        <v>18</v>
      </c>
      <c r="Q2426" s="34">
        <v>20</v>
      </c>
      <c r="R2426" s="34">
        <v>21</v>
      </c>
      <c r="S2426" s="34">
        <v>17</v>
      </c>
      <c r="T2426" s="34">
        <v>13</v>
      </c>
      <c r="U2426" s="34">
        <v>8</v>
      </c>
      <c r="V2426" s="34">
        <v>16</v>
      </c>
      <c r="W2426" s="34">
        <v>12</v>
      </c>
      <c r="X2426" s="34">
        <v>24</v>
      </c>
      <c r="Y2426" s="34">
        <v>16</v>
      </c>
      <c r="Z2426" s="34">
        <v>20</v>
      </c>
      <c r="AA2426" s="34">
        <v>14</v>
      </c>
      <c r="AB2426" s="34">
        <v>10</v>
      </c>
      <c r="AC2426" s="34">
        <v>27</v>
      </c>
    </row>
    <row r="2427" spans="1:29" x14ac:dyDescent="0.2">
      <c r="A2427" s="34" t="s">
        <v>62920</v>
      </c>
      <c r="B2427" s="34">
        <v>54</v>
      </c>
      <c r="C2427" s="34">
        <v>95</v>
      </c>
      <c r="D2427" s="34">
        <v>118</v>
      </c>
      <c r="E2427" s="34">
        <v>116</v>
      </c>
      <c r="F2427" s="34">
        <v>82</v>
      </c>
      <c r="G2427" s="34">
        <v>85</v>
      </c>
      <c r="H2427" s="34">
        <v>74</v>
      </c>
      <c r="I2427" s="34">
        <v>81</v>
      </c>
      <c r="J2427" s="34">
        <v>60</v>
      </c>
      <c r="K2427" s="34">
        <v>113</v>
      </c>
      <c r="L2427" s="34">
        <v>36</v>
      </c>
      <c r="M2427" s="34">
        <v>66</v>
      </c>
      <c r="N2427" s="34">
        <v>69</v>
      </c>
      <c r="O2427" s="34">
        <v>66</v>
      </c>
      <c r="P2427" s="34">
        <v>70</v>
      </c>
      <c r="Q2427" s="34">
        <v>78</v>
      </c>
      <c r="R2427" s="34">
        <v>61</v>
      </c>
      <c r="S2427" s="34">
        <v>124</v>
      </c>
      <c r="T2427" s="34">
        <v>53</v>
      </c>
      <c r="U2427" s="34">
        <v>43</v>
      </c>
      <c r="V2427" s="34">
        <v>100</v>
      </c>
      <c r="W2427" s="34">
        <v>56</v>
      </c>
      <c r="X2427" s="34">
        <v>98</v>
      </c>
      <c r="Y2427" s="34">
        <v>55</v>
      </c>
      <c r="Z2427" s="34">
        <v>89</v>
      </c>
      <c r="AA2427" s="34">
        <v>94</v>
      </c>
      <c r="AB2427" s="34">
        <v>54</v>
      </c>
      <c r="AC2427" s="34">
        <v>97</v>
      </c>
    </row>
    <row r="2428" spans="1:29" x14ac:dyDescent="0.2">
      <c r="A2428" s="34" t="s">
        <v>62921</v>
      </c>
      <c r="B2428" s="34">
        <v>65</v>
      </c>
      <c r="C2428" s="34">
        <v>110</v>
      </c>
      <c r="D2428" s="34">
        <v>140</v>
      </c>
      <c r="E2428" s="34">
        <v>98</v>
      </c>
      <c r="F2428" s="34">
        <v>145</v>
      </c>
      <c r="G2428" s="34">
        <v>134</v>
      </c>
      <c r="H2428" s="34">
        <v>118</v>
      </c>
      <c r="I2428" s="34">
        <v>131</v>
      </c>
      <c r="J2428" s="34">
        <v>114</v>
      </c>
      <c r="K2428" s="34">
        <v>118</v>
      </c>
      <c r="L2428" s="34">
        <v>70</v>
      </c>
      <c r="M2428" s="34">
        <v>80</v>
      </c>
      <c r="N2428" s="34">
        <v>118</v>
      </c>
      <c r="O2428" s="34">
        <v>94</v>
      </c>
      <c r="P2428" s="34">
        <v>90</v>
      </c>
      <c r="Q2428" s="34">
        <v>133</v>
      </c>
      <c r="R2428" s="34">
        <v>123</v>
      </c>
      <c r="S2428" s="34">
        <v>164</v>
      </c>
      <c r="T2428" s="34">
        <v>88</v>
      </c>
      <c r="U2428" s="34">
        <v>98</v>
      </c>
      <c r="V2428" s="34">
        <v>155</v>
      </c>
      <c r="W2428" s="34">
        <v>79</v>
      </c>
      <c r="X2428" s="34">
        <v>139</v>
      </c>
      <c r="Y2428" s="34">
        <v>112</v>
      </c>
      <c r="Z2428" s="34">
        <v>121</v>
      </c>
      <c r="AA2428" s="34">
        <v>129</v>
      </c>
      <c r="AB2428" s="34">
        <v>75</v>
      </c>
      <c r="AC2428" s="34">
        <v>169</v>
      </c>
    </row>
    <row r="2429" spans="1:29" x14ac:dyDescent="0.2">
      <c r="A2429" s="34" t="s">
        <v>62922</v>
      </c>
      <c r="B2429" s="34">
        <v>22</v>
      </c>
      <c r="C2429" s="34">
        <v>27</v>
      </c>
      <c r="D2429" s="34">
        <v>41</v>
      </c>
      <c r="E2429" s="34">
        <v>29</v>
      </c>
      <c r="F2429" s="34">
        <v>26</v>
      </c>
      <c r="G2429" s="34">
        <v>50</v>
      </c>
      <c r="H2429" s="34">
        <v>20</v>
      </c>
      <c r="I2429" s="34">
        <v>23</v>
      </c>
      <c r="J2429" s="34">
        <v>15</v>
      </c>
      <c r="K2429" s="34">
        <v>37</v>
      </c>
      <c r="L2429" s="34">
        <v>6</v>
      </c>
      <c r="M2429" s="34">
        <v>19</v>
      </c>
      <c r="N2429" s="34">
        <v>29</v>
      </c>
      <c r="O2429" s="34">
        <v>18</v>
      </c>
      <c r="P2429" s="34">
        <v>20</v>
      </c>
      <c r="Q2429" s="34">
        <v>31</v>
      </c>
      <c r="R2429" s="34">
        <v>26</v>
      </c>
      <c r="S2429" s="34">
        <v>45</v>
      </c>
      <c r="T2429" s="34">
        <v>17</v>
      </c>
      <c r="U2429" s="34">
        <v>22</v>
      </c>
      <c r="V2429" s="34">
        <v>41</v>
      </c>
      <c r="W2429" s="34">
        <v>22</v>
      </c>
      <c r="X2429" s="34">
        <v>34</v>
      </c>
      <c r="Y2429" s="34">
        <v>12</v>
      </c>
      <c r="Z2429" s="34">
        <v>39</v>
      </c>
      <c r="AA2429" s="34">
        <v>30</v>
      </c>
      <c r="AB2429" s="34">
        <v>22</v>
      </c>
      <c r="AC2429" s="34">
        <v>27</v>
      </c>
    </row>
    <row r="2430" spans="1:29" x14ac:dyDescent="0.2">
      <c r="A2430" s="34" t="s">
        <v>62923</v>
      </c>
      <c r="B2430" s="34">
        <v>28</v>
      </c>
      <c r="C2430" s="34">
        <v>141</v>
      </c>
      <c r="D2430" s="34">
        <v>116</v>
      </c>
      <c r="E2430" s="34">
        <v>160</v>
      </c>
      <c r="F2430" s="34">
        <v>74</v>
      </c>
      <c r="G2430" s="34">
        <v>166</v>
      </c>
      <c r="H2430" s="34">
        <v>62</v>
      </c>
      <c r="I2430" s="34">
        <v>102</v>
      </c>
      <c r="J2430" s="34">
        <v>63</v>
      </c>
      <c r="K2430" s="34">
        <v>163</v>
      </c>
      <c r="L2430" s="34">
        <v>17</v>
      </c>
      <c r="M2430" s="34">
        <v>94</v>
      </c>
      <c r="N2430" s="34">
        <v>47</v>
      </c>
      <c r="O2430" s="34">
        <v>89</v>
      </c>
      <c r="P2430" s="34">
        <v>52</v>
      </c>
      <c r="Q2430" s="34">
        <v>116</v>
      </c>
      <c r="R2430" s="34">
        <v>58</v>
      </c>
      <c r="S2430" s="34">
        <v>152</v>
      </c>
      <c r="T2430" s="34">
        <v>27</v>
      </c>
      <c r="U2430" s="34">
        <v>75</v>
      </c>
      <c r="V2430" s="34">
        <v>86</v>
      </c>
      <c r="W2430" s="34">
        <v>97</v>
      </c>
      <c r="X2430" s="34">
        <v>101</v>
      </c>
      <c r="Y2430" s="34">
        <v>45</v>
      </c>
      <c r="Z2430" s="34">
        <v>75</v>
      </c>
      <c r="AA2430" s="34">
        <v>133</v>
      </c>
      <c r="AB2430" s="34">
        <v>53</v>
      </c>
      <c r="AC2430" s="34">
        <v>145</v>
      </c>
    </row>
    <row r="2431" spans="1:29" x14ac:dyDescent="0.2">
      <c r="A2431" s="34" t="s">
        <v>62924</v>
      </c>
      <c r="B2431" s="34">
        <v>25</v>
      </c>
      <c r="C2431" s="34">
        <v>45</v>
      </c>
      <c r="D2431" s="34">
        <v>22</v>
      </c>
      <c r="E2431" s="34">
        <v>15</v>
      </c>
      <c r="F2431" s="34">
        <v>33</v>
      </c>
      <c r="G2431" s="34">
        <v>9</v>
      </c>
      <c r="H2431" s="34">
        <v>16</v>
      </c>
      <c r="I2431" s="34">
        <v>20</v>
      </c>
      <c r="J2431" s="34">
        <v>25</v>
      </c>
      <c r="K2431" s="34">
        <v>12</v>
      </c>
      <c r="L2431" s="34">
        <v>10</v>
      </c>
      <c r="M2431" s="34">
        <v>16</v>
      </c>
      <c r="N2431" s="34">
        <v>6</v>
      </c>
      <c r="O2431" s="34">
        <v>21</v>
      </c>
      <c r="P2431" s="34">
        <v>12</v>
      </c>
      <c r="Q2431" s="34">
        <v>23</v>
      </c>
      <c r="R2431" s="34">
        <v>32</v>
      </c>
      <c r="S2431" s="34">
        <v>20</v>
      </c>
      <c r="T2431" s="34">
        <v>22</v>
      </c>
      <c r="U2431" s="34">
        <v>16</v>
      </c>
      <c r="V2431" s="34">
        <v>17</v>
      </c>
      <c r="W2431" s="34">
        <v>13</v>
      </c>
      <c r="X2431" s="34">
        <v>47</v>
      </c>
      <c r="Y2431" s="34">
        <v>13</v>
      </c>
      <c r="Z2431" s="34">
        <v>31</v>
      </c>
      <c r="AA2431" s="34">
        <v>19</v>
      </c>
      <c r="AB2431" s="34">
        <v>34</v>
      </c>
      <c r="AC2431" s="34">
        <v>24</v>
      </c>
    </row>
    <row r="2432" spans="1:29" x14ac:dyDescent="0.2">
      <c r="A2432" s="34" t="s">
        <v>62925</v>
      </c>
      <c r="B2432" s="34">
        <v>27</v>
      </c>
      <c r="C2432" s="34">
        <v>37</v>
      </c>
      <c r="D2432" s="34">
        <v>37</v>
      </c>
      <c r="E2432" s="34">
        <v>50</v>
      </c>
      <c r="F2432" s="34">
        <v>38</v>
      </c>
      <c r="G2432" s="34">
        <v>59</v>
      </c>
      <c r="H2432" s="34">
        <v>15</v>
      </c>
      <c r="I2432" s="34">
        <v>49</v>
      </c>
      <c r="J2432" s="34">
        <v>15</v>
      </c>
      <c r="K2432" s="34">
        <v>42</v>
      </c>
      <c r="L2432" s="34">
        <v>21</v>
      </c>
      <c r="M2432" s="34">
        <v>29</v>
      </c>
      <c r="N2432" s="34">
        <v>24</v>
      </c>
      <c r="O2432" s="34">
        <v>28</v>
      </c>
      <c r="P2432" s="34">
        <v>15</v>
      </c>
      <c r="Q2432" s="34">
        <v>52</v>
      </c>
      <c r="R2432" s="34">
        <v>24</v>
      </c>
      <c r="S2432" s="34">
        <v>36</v>
      </c>
      <c r="T2432" s="34">
        <v>22</v>
      </c>
      <c r="U2432" s="34">
        <v>22</v>
      </c>
      <c r="V2432" s="34">
        <v>33</v>
      </c>
      <c r="W2432" s="34">
        <v>31</v>
      </c>
      <c r="X2432" s="34">
        <v>37</v>
      </c>
      <c r="Y2432" s="34">
        <v>28</v>
      </c>
      <c r="Z2432" s="34">
        <v>53</v>
      </c>
      <c r="AA2432" s="34">
        <v>50</v>
      </c>
      <c r="AB2432" s="34">
        <v>26</v>
      </c>
      <c r="AC2432" s="34">
        <v>68</v>
      </c>
    </row>
    <row r="2433" spans="1:29" x14ac:dyDescent="0.2">
      <c r="A2433" s="34" t="s">
        <v>62926</v>
      </c>
      <c r="B2433" s="34">
        <v>38</v>
      </c>
      <c r="C2433" s="34">
        <v>100</v>
      </c>
      <c r="D2433" s="34">
        <v>78</v>
      </c>
      <c r="E2433" s="34">
        <v>127</v>
      </c>
      <c r="F2433" s="34">
        <v>54</v>
      </c>
      <c r="G2433" s="34">
        <v>142</v>
      </c>
      <c r="H2433" s="34">
        <v>46</v>
      </c>
      <c r="I2433" s="34">
        <v>113</v>
      </c>
      <c r="J2433" s="34">
        <v>34</v>
      </c>
      <c r="K2433" s="34">
        <v>117</v>
      </c>
      <c r="L2433" s="34">
        <v>18</v>
      </c>
      <c r="M2433" s="34">
        <v>84</v>
      </c>
      <c r="N2433" s="34">
        <v>43</v>
      </c>
      <c r="O2433" s="34">
        <v>91</v>
      </c>
      <c r="P2433" s="34">
        <v>62</v>
      </c>
      <c r="Q2433" s="34">
        <v>67</v>
      </c>
      <c r="R2433" s="34">
        <v>47</v>
      </c>
      <c r="S2433" s="34">
        <v>139</v>
      </c>
      <c r="T2433" s="34">
        <v>30</v>
      </c>
      <c r="U2433" s="34">
        <v>57</v>
      </c>
      <c r="V2433" s="34">
        <v>61</v>
      </c>
      <c r="W2433" s="34">
        <v>76</v>
      </c>
      <c r="X2433" s="34">
        <v>79</v>
      </c>
      <c r="Y2433" s="34">
        <v>52</v>
      </c>
      <c r="Z2433" s="34">
        <v>51</v>
      </c>
      <c r="AA2433" s="34">
        <v>117</v>
      </c>
      <c r="AB2433" s="34">
        <v>28</v>
      </c>
      <c r="AC2433" s="34">
        <v>118</v>
      </c>
    </row>
    <row r="2434" spans="1:29" x14ac:dyDescent="0.2">
      <c r="A2434" s="34" t="s">
        <v>62927</v>
      </c>
      <c r="B2434" s="34">
        <v>14</v>
      </c>
      <c r="C2434" s="34">
        <v>6</v>
      </c>
      <c r="D2434" s="34">
        <v>14</v>
      </c>
      <c r="E2434" s="34">
        <v>13</v>
      </c>
      <c r="F2434" s="34">
        <v>8</v>
      </c>
      <c r="G2434" s="34">
        <v>14</v>
      </c>
      <c r="H2434" s="34">
        <v>11</v>
      </c>
      <c r="I2434" s="34">
        <v>19</v>
      </c>
      <c r="J2434" s="34">
        <v>7</v>
      </c>
      <c r="K2434" s="34">
        <v>10</v>
      </c>
      <c r="L2434" s="34">
        <v>1</v>
      </c>
      <c r="M2434" s="34">
        <v>7</v>
      </c>
      <c r="N2434" s="34">
        <v>8</v>
      </c>
      <c r="O2434" s="34">
        <v>2</v>
      </c>
      <c r="P2434" s="34">
        <v>5</v>
      </c>
      <c r="Q2434" s="34">
        <v>11</v>
      </c>
      <c r="R2434" s="34">
        <v>3</v>
      </c>
      <c r="S2434" s="34">
        <v>13</v>
      </c>
      <c r="T2434" s="34">
        <v>4</v>
      </c>
      <c r="U2434" s="34">
        <v>4</v>
      </c>
      <c r="V2434" s="34">
        <v>13</v>
      </c>
      <c r="W2434" s="34">
        <v>7</v>
      </c>
      <c r="X2434" s="34">
        <v>6</v>
      </c>
      <c r="Y2434" s="34">
        <v>2</v>
      </c>
      <c r="Z2434" s="34">
        <v>19</v>
      </c>
      <c r="AA2434" s="34">
        <v>12</v>
      </c>
      <c r="AB2434" s="34">
        <v>6</v>
      </c>
      <c r="AC2434" s="34">
        <v>18</v>
      </c>
    </row>
    <row r="2435" spans="1:29" x14ac:dyDescent="0.2">
      <c r="A2435" s="34" t="s">
        <v>62928</v>
      </c>
      <c r="B2435" s="34">
        <v>20</v>
      </c>
      <c r="C2435" s="34">
        <v>14</v>
      </c>
      <c r="D2435" s="34">
        <v>6</v>
      </c>
      <c r="E2435" s="34">
        <v>24</v>
      </c>
      <c r="F2435" s="34">
        <v>9</v>
      </c>
      <c r="G2435" s="34">
        <v>7</v>
      </c>
      <c r="H2435" s="34">
        <v>4</v>
      </c>
      <c r="I2435" s="34">
        <v>17</v>
      </c>
      <c r="J2435" s="34">
        <v>12</v>
      </c>
      <c r="K2435" s="34">
        <v>14</v>
      </c>
      <c r="L2435" s="34">
        <v>3</v>
      </c>
      <c r="M2435" s="34">
        <v>3</v>
      </c>
      <c r="N2435" s="34">
        <v>7</v>
      </c>
      <c r="O2435" s="34">
        <v>12</v>
      </c>
      <c r="P2435" s="34">
        <v>14</v>
      </c>
      <c r="Q2435" s="34">
        <v>12</v>
      </c>
      <c r="R2435" s="34">
        <v>12</v>
      </c>
      <c r="S2435" s="34">
        <v>19</v>
      </c>
      <c r="T2435" s="34">
        <v>8</v>
      </c>
      <c r="U2435" s="34">
        <v>13</v>
      </c>
      <c r="V2435" s="34">
        <v>14</v>
      </c>
      <c r="W2435" s="34">
        <v>14</v>
      </c>
      <c r="X2435" s="34">
        <v>22</v>
      </c>
      <c r="Y2435" s="34">
        <v>4</v>
      </c>
      <c r="Z2435" s="34">
        <v>12</v>
      </c>
      <c r="AA2435" s="34">
        <v>16</v>
      </c>
      <c r="AB2435" s="34">
        <v>11</v>
      </c>
      <c r="AC2435" s="34">
        <v>18</v>
      </c>
    </row>
    <row r="2436" spans="1:29" x14ac:dyDescent="0.2">
      <c r="A2436" s="34" t="s">
        <v>62929</v>
      </c>
      <c r="B2436" s="34">
        <v>59</v>
      </c>
      <c r="C2436" s="34">
        <v>129</v>
      </c>
      <c r="D2436" s="34">
        <v>152</v>
      </c>
      <c r="E2436" s="34">
        <v>135</v>
      </c>
      <c r="F2436" s="34">
        <v>122</v>
      </c>
      <c r="G2436" s="34">
        <v>109</v>
      </c>
      <c r="H2436" s="34">
        <v>97</v>
      </c>
      <c r="I2436" s="34">
        <v>124</v>
      </c>
      <c r="J2436" s="34">
        <v>103</v>
      </c>
      <c r="K2436" s="34">
        <v>122</v>
      </c>
      <c r="L2436" s="34">
        <v>74</v>
      </c>
      <c r="M2436" s="34">
        <v>146</v>
      </c>
      <c r="N2436" s="34">
        <v>103</v>
      </c>
      <c r="O2436" s="34">
        <v>115</v>
      </c>
      <c r="P2436" s="34">
        <v>94</v>
      </c>
      <c r="Q2436" s="34">
        <v>142</v>
      </c>
      <c r="R2436" s="34">
        <v>131</v>
      </c>
      <c r="S2436" s="34">
        <v>182</v>
      </c>
      <c r="T2436" s="34">
        <v>91</v>
      </c>
      <c r="U2436" s="34">
        <v>112</v>
      </c>
      <c r="V2436" s="34">
        <v>152</v>
      </c>
      <c r="W2436" s="34">
        <v>138</v>
      </c>
      <c r="X2436" s="34">
        <v>205</v>
      </c>
      <c r="Y2436" s="34">
        <v>125</v>
      </c>
      <c r="Z2436" s="34">
        <v>139</v>
      </c>
      <c r="AA2436" s="34">
        <v>109</v>
      </c>
      <c r="AB2436" s="34">
        <v>108</v>
      </c>
      <c r="AC2436" s="34">
        <v>145</v>
      </c>
    </row>
    <row r="2437" spans="1:29" x14ac:dyDescent="0.2">
      <c r="A2437" s="34" t="s">
        <v>62930</v>
      </c>
      <c r="B2437" s="34">
        <v>27</v>
      </c>
      <c r="C2437" s="34">
        <v>28</v>
      </c>
      <c r="D2437" s="34">
        <v>24</v>
      </c>
      <c r="E2437" s="34">
        <v>30</v>
      </c>
      <c r="F2437" s="34">
        <v>22</v>
      </c>
      <c r="G2437" s="34">
        <v>15</v>
      </c>
      <c r="H2437" s="34">
        <v>18</v>
      </c>
      <c r="I2437" s="34">
        <v>19</v>
      </c>
      <c r="J2437" s="34">
        <v>16</v>
      </c>
      <c r="K2437" s="34">
        <v>35</v>
      </c>
      <c r="L2437" s="34">
        <v>8</v>
      </c>
      <c r="M2437" s="34">
        <v>4</v>
      </c>
      <c r="N2437" s="34">
        <v>24</v>
      </c>
      <c r="O2437" s="34">
        <v>16</v>
      </c>
      <c r="P2437" s="34">
        <v>21</v>
      </c>
      <c r="Q2437" s="34">
        <v>11</v>
      </c>
      <c r="R2437" s="34">
        <v>26</v>
      </c>
      <c r="S2437" s="34">
        <v>35</v>
      </c>
      <c r="T2437" s="34">
        <v>21</v>
      </c>
      <c r="U2437" s="34">
        <v>15</v>
      </c>
      <c r="V2437" s="34">
        <v>29</v>
      </c>
      <c r="W2437" s="34">
        <v>6</v>
      </c>
      <c r="X2437" s="34">
        <v>40</v>
      </c>
      <c r="Y2437" s="34">
        <v>8</v>
      </c>
      <c r="Z2437" s="34">
        <v>26</v>
      </c>
      <c r="AA2437" s="34">
        <v>11</v>
      </c>
      <c r="AB2437" s="34">
        <v>9</v>
      </c>
      <c r="AC2437" s="34">
        <v>36</v>
      </c>
    </row>
    <row r="2438" spans="1:29" x14ac:dyDescent="0.2">
      <c r="A2438" s="34" t="s">
        <v>62931</v>
      </c>
      <c r="B2438" s="34">
        <v>28</v>
      </c>
      <c r="C2438" s="34">
        <v>30</v>
      </c>
      <c r="D2438" s="34">
        <v>9</v>
      </c>
      <c r="E2438" s="34">
        <v>30</v>
      </c>
      <c r="F2438" s="34">
        <v>8</v>
      </c>
      <c r="G2438" s="34">
        <v>26</v>
      </c>
      <c r="H2438" s="34">
        <v>21</v>
      </c>
      <c r="I2438" s="34">
        <v>34</v>
      </c>
      <c r="J2438" s="34">
        <v>7</v>
      </c>
      <c r="K2438" s="34">
        <v>39</v>
      </c>
      <c r="L2438" s="34">
        <v>9</v>
      </c>
      <c r="M2438" s="34">
        <v>24</v>
      </c>
      <c r="N2438" s="34">
        <v>8</v>
      </c>
      <c r="O2438" s="34">
        <v>19</v>
      </c>
      <c r="P2438" s="34">
        <v>21</v>
      </c>
      <c r="Q2438" s="34">
        <v>19</v>
      </c>
      <c r="R2438" s="34">
        <v>15</v>
      </c>
      <c r="S2438" s="34">
        <v>15</v>
      </c>
      <c r="T2438" s="34">
        <v>9</v>
      </c>
      <c r="U2438" s="34">
        <v>15</v>
      </c>
      <c r="V2438" s="34">
        <v>14</v>
      </c>
      <c r="W2438" s="34">
        <v>31</v>
      </c>
      <c r="X2438" s="34">
        <v>18</v>
      </c>
      <c r="Y2438" s="34">
        <v>16</v>
      </c>
      <c r="Z2438" s="34">
        <v>18</v>
      </c>
      <c r="AA2438" s="34">
        <v>20</v>
      </c>
      <c r="AB2438" s="34">
        <v>18</v>
      </c>
      <c r="AC2438" s="34">
        <v>43</v>
      </c>
    </row>
    <row r="2439" spans="1:29" x14ac:dyDescent="0.2">
      <c r="A2439" s="34" t="s">
        <v>62932</v>
      </c>
      <c r="B2439" s="34">
        <v>55</v>
      </c>
      <c r="C2439" s="34">
        <v>49</v>
      </c>
      <c r="D2439" s="34">
        <v>98</v>
      </c>
      <c r="E2439" s="34">
        <v>69</v>
      </c>
      <c r="F2439" s="34">
        <v>100</v>
      </c>
      <c r="G2439" s="34">
        <v>72</v>
      </c>
      <c r="H2439" s="34">
        <v>61</v>
      </c>
      <c r="I2439" s="34">
        <v>57</v>
      </c>
      <c r="J2439" s="34">
        <v>62</v>
      </c>
      <c r="K2439" s="34">
        <v>65</v>
      </c>
      <c r="L2439" s="34">
        <v>41</v>
      </c>
      <c r="M2439" s="34">
        <v>50</v>
      </c>
      <c r="N2439" s="34">
        <v>56</v>
      </c>
      <c r="O2439" s="34">
        <v>57</v>
      </c>
      <c r="P2439" s="34">
        <v>63</v>
      </c>
      <c r="Q2439" s="34">
        <v>52</v>
      </c>
      <c r="R2439" s="34">
        <v>109</v>
      </c>
      <c r="S2439" s="34">
        <v>87</v>
      </c>
      <c r="T2439" s="34">
        <v>54</v>
      </c>
      <c r="U2439" s="34">
        <v>55</v>
      </c>
      <c r="V2439" s="34">
        <v>59</v>
      </c>
      <c r="W2439" s="34">
        <v>49</v>
      </c>
      <c r="X2439" s="34">
        <v>93</v>
      </c>
      <c r="Y2439" s="34">
        <v>36</v>
      </c>
      <c r="Z2439" s="34">
        <v>73</v>
      </c>
      <c r="AA2439" s="34">
        <v>65</v>
      </c>
      <c r="AB2439" s="34">
        <v>73</v>
      </c>
      <c r="AC2439" s="34">
        <v>99</v>
      </c>
    </row>
    <row r="2440" spans="1:29" x14ac:dyDescent="0.2">
      <c r="A2440" s="34" t="s">
        <v>62933</v>
      </c>
      <c r="B2440" s="34">
        <v>24</v>
      </c>
      <c r="C2440" s="34">
        <v>54</v>
      </c>
      <c r="D2440" s="34">
        <v>72</v>
      </c>
      <c r="E2440" s="34">
        <v>45</v>
      </c>
      <c r="F2440" s="34">
        <v>64</v>
      </c>
      <c r="G2440" s="34">
        <v>44</v>
      </c>
      <c r="H2440" s="34">
        <v>63</v>
      </c>
      <c r="I2440" s="34">
        <v>64</v>
      </c>
      <c r="J2440" s="34">
        <v>43</v>
      </c>
      <c r="K2440" s="34">
        <v>43</v>
      </c>
      <c r="L2440" s="34">
        <v>27</v>
      </c>
      <c r="M2440" s="34">
        <v>48</v>
      </c>
      <c r="N2440" s="34">
        <v>36</v>
      </c>
      <c r="O2440" s="34">
        <v>37</v>
      </c>
      <c r="P2440" s="34">
        <v>30</v>
      </c>
      <c r="Q2440" s="34">
        <v>64</v>
      </c>
      <c r="R2440" s="34">
        <v>59</v>
      </c>
      <c r="S2440" s="34">
        <v>57</v>
      </c>
      <c r="T2440" s="34">
        <v>42</v>
      </c>
      <c r="U2440" s="34">
        <v>29</v>
      </c>
      <c r="V2440" s="34">
        <v>64</v>
      </c>
      <c r="W2440" s="34">
        <v>33</v>
      </c>
      <c r="X2440" s="34">
        <v>71</v>
      </c>
      <c r="Y2440" s="34">
        <v>28</v>
      </c>
      <c r="Z2440" s="34">
        <v>87</v>
      </c>
      <c r="AA2440" s="34">
        <v>37</v>
      </c>
      <c r="AB2440" s="34">
        <v>46</v>
      </c>
      <c r="AC2440" s="34">
        <v>58</v>
      </c>
    </row>
    <row r="2441" spans="1:29" x14ac:dyDescent="0.2">
      <c r="A2441" s="34" t="s">
        <v>62934</v>
      </c>
      <c r="B2441" s="34">
        <v>32</v>
      </c>
      <c r="C2441" s="34">
        <v>54</v>
      </c>
      <c r="D2441" s="34">
        <v>46</v>
      </c>
      <c r="E2441" s="34">
        <v>52</v>
      </c>
      <c r="F2441" s="34">
        <v>42</v>
      </c>
      <c r="G2441" s="34">
        <v>57</v>
      </c>
      <c r="H2441" s="34">
        <v>26</v>
      </c>
      <c r="I2441" s="34">
        <v>38</v>
      </c>
      <c r="J2441" s="34">
        <v>7</v>
      </c>
      <c r="K2441" s="34">
        <v>179</v>
      </c>
      <c r="L2441" s="34">
        <v>21</v>
      </c>
      <c r="M2441" s="34">
        <v>44</v>
      </c>
      <c r="N2441" s="34">
        <v>41</v>
      </c>
      <c r="O2441" s="34">
        <v>22</v>
      </c>
      <c r="P2441" s="34">
        <v>21</v>
      </c>
      <c r="Q2441" s="34">
        <v>43</v>
      </c>
      <c r="R2441" s="34">
        <v>43</v>
      </c>
      <c r="S2441" s="34">
        <v>55</v>
      </c>
      <c r="T2441" s="34">
        <v>8</v>
      </c>
      <c r="U2441" s="34">
        <v>110</v>
      </c>
      <c r="V2441" s="34">
        <v>27</v>
      </c>
      <c r="W2441" s="34">
        <v>26</v>
      </c>
      <c r="X2441" s="34">
        <v>56</v>
      </c>
      <c r="Y2441" s="34">
        <v>22</v>
      </c>
      <c r="Z2441" s="34">
        <v>59</v>
      </c>
      <c r="AA2441" s="34">
        <v>64</v>
      </c>
      <c r="AB2441" s="34">
        <v>48</v>
      </c>
      <c r="AC2441" s="34">
        <v>61</v>
      </c>
    </row>
    <row r="2442" spans="1:29" x14ac:dyDescent="0.2">
      <c r="A2442" s="34" t="s">
        <v>62935</v>
      </c>
      <c r="B2442" s="34">
        <v>28</v>
      </c>
      <c r="C2442" s="34">
        <v>11</v>
      </c>
      <c r="D2442" s="34">
        <v>15</v>
      </c>
      <c r="E2442" s="34">
        <v>10</v>
      </c>
      <c r="F2442" s="34">
        <v>7</v>
      </c>
      <c r="G2442" s="34">
        <v>15</v>
      </c>
      <c r="H2442" s="34">
        <v>10</v>
      </c>
      <c r="I2442" s="34">
        <v>15</v>
      </c>
      <c r="J2442" s="34">
        <v>12</v>
      </c>
      <c r="K2442" s="34">
        <v>23</v>
      </c>
      <c r="L2442" s="34">
        <v>4</v>
      </c>
      <c r="M2442" s="34">
        <v>7</v>
      </c>
      <c r="N2442" s="34">
        <v>16</v>
      </c>
      <c r="O2442" s="34">
        <v>8</v>
      </c>
      <c r="P2442" s="34">
        <v>10</v>
      </c>
      <c r="Q2442" s="34">
        <v>7</v>
      </c>
      <c r="R2442" s="34">
        <v>13</v>
      </c>
      <c r="S2442" s="34">
        <v>10</v>
      </c>
      <c r="T2442" s="34">
        <v>7</v>
      </c>
      <c r="U2442" s="34">
        <v>10</v>
      </c>
      <c r="V2442" s="34">
        <v>4</v>
      </c>
      <c r="W2442" s="34">
        <v>14</v>
      </c>
      <c r="X2442" s="34">
        <v>17</v>
      </c>
      <c r="Y2442" s="34">
        <v>16</v>
      </c>
      <c r="Z2442" s="34">
        <v>22</v>
      </c>
      <c r="AA2442" s="34">
        <v>17</v>
      </c>
      <c r="AB2442" s="34">
        <v>7</v>
      </c>
      <c r="AC2442" s="34">
        <v>28</v>
      </c>
    </row>
    <row r="2443" spans="1:29" x14ac:dyDescent="0.2">
      <c r="A2443" s="34" t="s">
        <v>62936</v>
      </c>
      <c r="B2443" s="34">
        <v>36</v>
      </c>
      <c r="C2443" s="34">
        <v>39</v>
      </c>
      <c r="D2443" s="34">
        <v>61</v>
      </c>
      <c r="E2443" s="34">
        <v>32</v>
      </c>
      <c r="F2443" s="34">
        <v>43</v>
      </c>
      <c r="G2443" s="34">
        <v>53</v>
      </c>
      <c r="H2443" s="34">
        <v>38</v>
      </c>
      <c r="I2443" s="34">
        <v>31</v>
      </c>
      <c r="J2443" s="34">
        <v>42</v>
      </c>
      <c r="K2443" s="34">
        <v>38</v>
      </c>
      <c r="L2443" s="34">
        <v>43</v>
      </c>
      <c r="M2443" s="34">
        <v>19</v>
      </c>
      <c r="N2443" s="34">
        <v>38</v>
      </c>
      <c r="O2443" s="34">
        <v>28</v>
      </c>
      <c r="P2443" s="34">
        <v>46</v>
      </c>
      <c r="Q2443" s="34">
        <v>43</v>
      </c>
      <c r="R2443" s="34">
        <v>56</v>
      </c>
      <c r="S2443" s="34">
        <v>58</v>
      </c>
      <c r="T2443" s="34">
        <v>40</v>
      </c>
      <c r="U2443" s="34">
        <v>29</v>
      </c>
      <c r="V2443" s="34">
        <v>63</v>
      </c>
      <c r="W2443" s="34">
        <v>51</v>
      </c>
      <c r="X2443" s="34">
        <v>92</v>
      </c>
      <c r="Y2443" s="34">
        <v>41</v>
      </c>
      <c r="Z2443" s="34">
        <v>77</v>
      </c>
      <c r="AA2443" s="34">
        <v>40</v>
      </c>
      <c r="AB2443" s="34">
        <v>33</v>
      </c>
      <c r="AC2443" s="34">
        <v>62</v>
      </c>
    </row>
    <row r="2444" spans="1:29" x14ac:dyDescent="0.2">
      <c r="A2444" s="34" t="s">
        <v>62937</v>
      </c>
      <c r="B2444" s="34">
        <v>26</v>
      </c>
      <c r="C2444" s="34">
        <v>81</v>
      </c>
      <c r="D2444" s="34">
        <v>74</v>
      </c>
      <c r="E2444" s="34">
        <v>70</v>
      </c>
      <c r="F2444" s="34">
        <v>68</v>
      </c>
      <c r="G2444" s="34">
        <v>68</v>
      </c>
      <c r="H2444" s="34">
        <v>58</v>
      </c>
      <c r="I2444" s="34">
        <v>81</v>
      </c>
      <c r="J2444" s="34">
        <v>51</v>
      </c>
      <c r="K2444" s="34">
        <v>56</v>
      </c>
      <c r="L2444" s="34">
        <v>34</v>
      </c>
      <c r="M2444" s="34">
        <v>62</v>
      </c>
      <c r="N2444" s="34">
        <v>49</v>
      </c>
      <c r="O2444" s="34">
        <v>63</v>
      </c>
      <c r="P2444" s="34">
        <v>57</v>
      </c>
      <c r="Q2444" s="34">
        <v>34</v>
      </c>
      <c r="R2444" s="34">
        <v>45</v>
      </c>
      <c r="S2444" s="34">
        <v>71</v>
      </c>
      <c r="T2444" s="34">
        <v>28</v>
      </c>
      <c r="U2444" s="34">
        <v>41</v>
      </c>
      <c r="V2444" s="34">
        <v>53</v>
      </c>
      <c r="W2444" s="34">
        <v>50</v>
      </c>
      <c r="X2444" s="34">
        <v>74</v>
      </c>
      <c r="Y2444" s="34">
        <v>29</v>
      </c>
      <c r="Z2444" s="34">
        <v>82</v>
      </c>
      <c r="AA2444" s="34">
        <v>73</v>
      </c>
      <c r="AB2444" s="34">
        <v>24</v>
      </c>
      <c r="AC2444" s="34">
        <v>76</v>
      </c>
    </row>
    <row r="2445" spans="1:29" x14ac:dyDescent="0.2">
      <c r="A2445" s="34" t="s">
        <v>62938</v>
      </c>
      <c r="B2445" s="34">
        <v>116</v>
      </c>
      <c r="C2445" s="34">
        <v>118</v>
      </c>
      <c r="D2445" s="34">
        <v>149</v>
      </c>
      <c r="E2445" s="34">
        <v>114</v>
      </c>
      <c r="F2445" s="34">
        <v>135</v>
      </c>
      <c r="G2445" s="34">
        <v>92</v>
      </c>
      <c r="H2445" s="34">
        <v>100</v>
      </c>
      <c r="I2445" s="34">
        <v>133</v>
      </c>
      <c r="J2445" s="34">
        <v>84</v>
      </c>
      <c r="K2445" s="34">
        <v>123</v>
      </c>
      <c r="L2445" s="34">
        <v>66</v>
      </c>
      <c r="M2445" s="34">
        <v>85</v>
      </c>
      <c r="N2445" s="34">
        <v>104</v>
      </c>
      <c r="O2445" s="34">
        <v>91</v>
      </c>
      <c r="P2445" s="34">
        <v>117</v>
      </c>
      <c r="Q2445" s="34">
        <v>140</v>
      </c>
      <c r="R2445" s="34">
        <v>136</v>
      </c>
      <c r="S2445" s="34">
        <v>155</v>
      </c>
      <c r="T2445" s="34">
        <v>76</v>
      </c>
      <c r="U2445" s="34">
        <v>80</v>
      </c>
      <c r="V2445" s="34">
        <v>138</v>
      </c>
      <c r="W2445" s="34">
        <v>105</v>
      </c>
      <c r="X2445" s="34">
        <v>183</v>
      </c>
      <c r="Y2445" s="34">
        <v>94</v>
      </c>
      <c r="Z2445" s="34">
        <v>161</v>
      </c>
      <c r="AA2445" s="34">
        <v>119</v>
      </c>
      <c r="AB2445" s="34">
        <v>89</v>
      </c>
      <c r="AC2445" s="34">
        <v>149</v>
      </c>
    </row>
    <row r="2446" spans="1:29" x14ac:dyDescent="0.2">
      <c r="A2446" s="34" t="s">
        <v>62939</v>
      </c>
      <c r="B2446" s="34">
        <v>53</v>
      </c>
      <c r="C2446" s="34">
        <v>82</v>
      </c>
      <c r="D2446" s="34">
        <v>91</v>
      </c>
      <c r="E2446" s="34">
        <v>102</v>
      </c>
      <c r="F2446" s="34">
        <v>81</v>
      </c>
      <c r="G2446" s="34">
        <v>65</v>
      </c>
      <c r="H2446" s="34">
        <v>84</v>
      </c>
      <c r="I2446" s="34">
        <v>85</v>
      </c>
      <c r="J2446" s="34">
        <v>77</v>
      </c>
      <c r="K2446" s="34">
        <v>80</v>
      </c>
      <c r="L2446" s="34">
        <v>62</v>
      </c>
      <c r="M2446" s="34">
        <v>82</v>
      </c>
      <c r="N2446" s="34">
        <v>63</v>
      </c>
      <c r="O2446" s="34">
        <v>85</v>
      </c>
      <c r="P2446" s="34">
        <v>58</v>
      </c>
      <c r="Q2446" s="34">
        <v>92</v>
      </c>
      <c r="R2446" s="34">
        <v>82</v>
      </c>
      <c r="S2446" s="34">
        <v>93</v>
      </c>
      <c r="T2446" s="34">
        <v>54</v>
      </c>
      <c r="U2446" s="34">
        <v>50</v>
      </c>
      <c r="V2446" s="34">
        <v>87</v>
      </c>
      <c r="W2446" s="34">
        <v>57</v>
      </c>
      <c r="X2446" s="34">
        <v>90</v>
      </c>
      <c r="Y2446" s="34">
        <v>54</v>
      </c>
      <c r="Z2446" s="34">
        <v>84</v>
      </c>
      <c r="AA2446" s="34">
        <v>104</v>
      </c>
      <c r="AB2446" s="34">
        <v>68</v>
      </c>
      <c r="AC2446" s="34">
        <v>124</v>
      </c>
    </row>
    <row r="2447" spans="1:29" x14ac:dyDescent="0.2">
      <c r="A2447" s="34" t="s">
        <v>62940</v>
      </c>
      <c r="B2447" s="34">
        <v>32</v>
      </c>
      <c r="C2447" s="34">
        <v>40</v>
      </c>
      <c r="D2447" s="34">
        <v>24</v>
      </c>
      <c r="E2447" s="34">
        <v>22</v>
      </c>
      <c r="F2447" s="34">
        <v>20</v>
      </c>
      <c r="G2447" s="34">
        <v>12</v>
      </c>
      <c r="H2447" s="34">
        <v>16</v>
      </c>
      <c r="I2447" s="34">
        <v>31</v>
      </c>
      <c r="J2447" s="34">
        <v>27</v>
      </c>
      <c r="K2447" s="34">
        <v>38</v>
      </c>
      <c r="L2447" s="34">
        <v>12</v>
      </c>
      <c r="M2447" s="34">
        <v>25</v>
      </c>
      <c r="N2447" s="34">
        <v>21</v>
      </c>
      <c r="O2447" s="34">
        <v>32</v>
      </c>
      <c r="P2447" s="34">
        <v>18</v>
      </c>
      <c r="Q2447" s="34">
        <v>41</v>
      </c>
      <c r="R2447" s="34">
        <v>19</v>
      </c>
      <c r="S2447" s="34">
        <v>31</v>
      </c>
      <c r="T2447" s="34">
        <v>5</v>
      </c>
      <c r="U2447" s="34">
        <v>23</v>
      </c>
      <c r="V2447" s="34">
        <v>21</v>
      </c>
      <c r="W2447" s="34">
        <v>36</v>
      </c>
      <c r="X2447" s="34">
        <v>18</v>
      </c>
      <c r="Y2447" s="34">
        <v>20</v>
      </c>
      <c r="Z2447" s="34">
        <v>28</v>
      </c>
      <c r="AA2447" s="34">
        <v>51</v>
      </c>
      <c r="AB2447" s="34">
        <v>18</v>
      </c>
      <c r="AC2447" s="34">
        <v>65</v>
      </c>
    </row>
    <row r="2448" spans="1:29" x14ac:dyDescent="0.2">
      <c r="A2448" s="34" t="s">
        <v>62941</v>
      </c>
      <c r="B2448" s="34">
        <v>27</v>
      </c>
      <c r="C2448" s="34">
        <v>31</v>
      </c>
      <c r="D2448" s="34">
        <v>30</v>
      </c>
      <c r="E2448" s="34">
        <v>47</v>
      </c>
      <c r="F2448" s="34">
        <v>26</v>
      </c>
      <c r="G2448" s="34">
        <v>46</v>
      </c>
      <c r="H2448" s="34">
        <v>23</v>
      </c>
      <c r="I2448" s="34">
        <v>25</v>
      </c>
      <c r="J2448" s="34">
        <v>16</v>
      </c>
      <c r="K2448" s="34">
        <v>19</v>
      </c>
      <c r="L2448" s="34">
        <v>12</v>
      </c>
      <c r="M2448" s="34">
        <v>22</v>
      </c>
      <c r="N2448" s="34">
        <v>20</v>
      </c>
      <c r="O2448" s="34">
        <v>16</v>
      </c>
      <c r="P2448" s="34">
        <v>21</v>
      </c>
      <c r="Q2448" s="34">
        <v>44</v>
      </c>
      <c r="R2448" s="34">
        <v>23</v>
      </c>
      <c r="S2448" s="34">
        <v>34</v>
      </c>
      <c r="T2448" s="34">
        <v>16</v>
      </c>
      <c r="U2448" s="34">
        <v>34</v>
      </c>
      <c r="V2448" s="34">
        <v>26</v>
      </c>
      <c r="W2448" s="34">
        <v>16</v>
      </c>
      <c r="X2448" s="34">
        <v>34</v>
      </c>
      <c r="Y2448" s="34">
        <v>46</v>
      </c>
      <c r="Z2448" s="34">
        <v>35</v>
      </c>
      <c r="AA2448" s="34">
        <v>48</v>
      </c>
      <c r="AB2448" s="34">
        <v>41</v>
      </c>
      <c r="AC2448" s="34">
        <v>41</v>
      </c>
    </row>
    <row r="2449" spans="1:29" x14ac:dyDescent="0.2">
      <c r="A2449" s="34" t="s">
        <v>62942</v>
      </c>
      <c r="B2449" s="34">
        <v>53</v>
      </c>
      <c r="C2449" s="34">
        <v>136</v>
      </c>
      <c r="D2449" s="34">
        <v>164</v>
      </c>
      <c r="E2449" s="34">
        <v>154</v>
      </c>
      <c r="F2449" s="34">
        <v>80</v>
      </c>
      <c r="G2449" s="34">
        <v>129</v>
      </c>
      <c r="H2449" s="34">
        <v>56</v>
      </c>
      <c r="I2449" s="34">
        <v>99</v>
      </c>
      <c r="J2449" s="34">
        <v>48</v>
      </c>
      <c r="K2449" s="34">
        <v>126</v>
      </c>
      <c r="L2449" s="34">
        <v>23</v>
      </c>
      <c r="M2449" s="34">
        <v>63</v>
      </c>
      <c r="N2449" s="34">
        <v>66</v>
      </c>
      <c r="O2449" s="34">
        <v>80</v>
      </c>
      <c r="P2449" s="34">
        <v>53</v>
      </c>
      <c r="Q2449" s="34">
        <v>65</v>
      </c>
      <c r="R2449" s="34">
        <v>50</v>
      </c>
      <c r="S2449" s="34">
        <v>154</v>
      </c>
      <c r="T2449" s="34">
        <v>20</v>
      </c>
      <c r="U2449" s="34">
        <v>54</v>
      </c>
      <c r="V2449" s="34">
        <v>85</v>
      </c>
      <c r="W2449" s="34">
        <v>70</v>
      </c>
      <c r="X2449" s="34">
        <v>115</v>
      </c>
      <c r="Y2449" s="34">
        <v>33</v>
      </c>
      <c r="Z2449" s="34">
        <v>97</v>
      </c>
      <c r="AA2449" s="34">
        <v>121</v>
      </c>
      <c r="AB2449" s="34">
        <v>47</v>
      </c>
      <c r="AC2449" s="34">
        <v>151</v>
      </c>
    </row>
    <row r="2450" spans="1:29" x14ac:dyDescent="0.2">
      <c r="A2450" s="34" t="s">
        <v>62943</v>
      </c>
      <c r="B2450" s="34">
        <v>31</v>
      </c>
      <c r="C2450" s="34">
        <v>67</v>
      </c>
      <c r="D2450" s="34">
        <v>69</v>
      </c>
      <c r="E2450" s="34">
        <v>60</v>
      </c>
      <c r="F2450" s="34">
        <v>47</v>
      </c>
      <c r="G2450" s="34">
        <v>51</v>
      </c>
      <c r="H2450" s="34">
        <v>40</v>
      </c>
      <c r="I2450" s="34">
        <v>46</v>
      </c>
      <c r="J2450" s="34">
        <v>36</v>
      </c>
      <c r="K2450" s="34">
        <v>83</v>
      </c>
      <c r="L2450" s="34">
        <v>21</v>
      </c>
      <c r="M2450" s="34">
        <v>65</v>
      </c>
      <c r="N2450" s="34">
        <v>35</v>
      </c>
      <c r="O2450" s="34">
        <v>40</v>
      </c>
      <c r="P2450" s="34">
        <v>56</v>
      </c>
      <c r="Q2450" s="34">
        <v>65</v>
      </c>
      <c r="R2450" s="34">
        <v>27</v>
      </c>
      <c r="S2450" s="34">
        <v>76</v>
      </c>
      <c r="T2450" s="34">
        <v>23</v>
      </c>
      <c r="U2450" s="34">
        <v>48</v>
      </c>
      <c r="V2450" s="34">
        <v>57</v>
      </c>
      <c r="W2450" s="34">
        <v>62</v>
      </c>
      <c r="X2450" s="34">
        <v>63</v>
      </c>
      <c r="Y2450" s="34">
        <v>32</v>
      </c>
      <c r="Z2450" s="34">
        <v>43</v>
      </c>
      <c r="AA2450" s="34">
        <v>73</v>
      </c>
      <c r="AB2450" s="34">
        <v>27</v>
      </c>
      <c r="AC2450" s="34">
        <v>79</v>
      </c>
    </row>
    <row r="2451" spans="1:29" x14ac:dyDescent="0.2">
      <c r="A2451" s="34" t="s">
        <v>62944</v>
      </c>
      <c r="B2451" s="34">
        <v>37</v>
      </c>
      <c r="C2451" s="34">
        <v>35</v>
      </c>
      <c r="D2451" s="34">
        <v>32</v>
      </c>
      <c r="E2451" s="34">
        <v>35</v>
      </c>
      <c r="F2451" s="34">
        <v>36</v>
      </c>
      <c r="G2451" s="34">
        <v>37</v>
      </c>
      <c r="H2451" s="34">
        <v>20</v>
      </c>
      <c r="I2451" s="34">
        <v>28</v>
      </c>
      <c r="J2451" s="34">
        <v>18</v>
      </c>
      <c r="K2451" s="34">
        <v>32</v>
      </c>
      <c r="L2451" s="34">
        <v>7</v>
      </c>
      <c r="M2451" s="34">
        <v>21</v>
      </c>
      <c r="N2451" s="34">
        <v>14</v>
      </c>
      <c r="O2451" s="34">
        <v>33</v>
      </c>
      <c r="P2451" s="34">
        <v>20</v>
      </c>
      <c r="Q2451" s="34">
        <v>31</v>
      </c>
      <c r="R2451" s="34">
        <v>23</v>
      </c>
      <c r="S2451" s="34">
        <v>27</v>
      </c>
      <c r="T2451" s="34">
        <v>13</v>
      </c>
      <c r="U2451" s="34">
        <v>23</v>
      </c>
      <c r="V2451" s="34">
        <v>40</v>
      </c>
      <c r="W2451" s="34">
        <v>31</v>
      </c>
      <c r="X2451" s="34">
        <v>38</v>
      </c>
      <c r="Y2451" s="34">
        <v>14</v>
      </c>
      <c r="Z2451" s="34">
        <v>45</v>
      </c>
      <c r="AA2451" s="34">
        <v>37</v>
      </c>
      <c r="AB2451" s="34">
        <v>21</v>
      </c>
      <c r="AC2451" s="34">
        <v>43</v>
      </c>
    </row>
    <row r="2452" spans="1:29" x14ac:dyDescent="0.2">
      <c r="A2452" s="34" t="s">
        <v>62945</v>
      </c>
      <c r="B2452" s="34">
        <v>23</v>
      </c>
      <c r="C2452" s="34">
        <v>26</v>
      </c>
      <c r="D2452" s="34">
        <v>37</v>
      </c>
      <c r="E2452" s="34">
        <v>39</v>
      </c>
      <c r="F2452" s="34">
        <v>16</v>
      </c>
      <c r="G2452" s="34">
        <v>50</v>
      </c>
      <c r="H2452" s="34">
        <v>21</v>
      </c>
      <c r="I2452" s="34">
        <v>30</v>
      </c>
      <c r="J2452" s="34">
        <v>23</v>
      </c>
      <c r="K2452" s="34">
        <v>48</v>
      </c>
      <c r="L2452" s="34">
        <v>9</v>
      </c>
      <c r="M2452" s="34">
        <v>28</v>
      </c>
      <c r="N2452" s="34">
        <v>17</v>
      </c>
      <c r="O2452" s="34">
        <v>33</v>
      </c>
      <c r="P2452" s="34">
        <v>20</v>
      </c>
      <c r="Q2452" s="34">
        <v>25</v>
      </c>
      <c r="R2452" s="34">
        <v>26</v>
      </c>
      <c r="S2452" s="34">
        <v>44</v>
      </c>
      <c r="T2452" s="34">
        <v>17</v>
      </c>
      <c r="U2452" s="34">
        <v>12</v>
      </c>
      <c r="V2452" s="34">
        <v>20</v>
      </c>
      <c r="W2452" s="34">
        <v>28</v>
      </c>
      <c r="X2452" s="34">
        <v>18</v>
      </c>
      <c r="Y2452" s="34">
        <v>20</v>
      </c>
      <c r="Z2452" s="34">
        <v>26</v>
      </c>
      <c r="AA2452" s="34">
        <v>27</v>
      </c>
      <c r="AB2452" s="34">
        <v>24</v>
      </c>
      <c r="AC2452" s="34">
        <v>49</v>
      </c>
    </row>
    <row r="2453" spans="1:29" x14ac:dyDescent="0.2">
      <c r="A2453" s="34" t="s">
        <v>62946</v>
      </c>
      <c r="B2453" s="34">
        <v>25</v>
      </c>
      <c r="C2453" s="34">
        <v>29</v>
      </c>
      <c r="D2453" s="34">
        <v>48</v>
      </c>
      <c r="E2453" s="34">
        <v>15</v>
      </c>
      <c r="F2453" s="34">
        <v>31</v>
      </c>
      <c r="G2453" s="34">
        <v>37</v>
      </c>
      <c r="H2453" s="34">
        <v>25</v>
      </c>
      <c r="I2453" s="34">
        <v>9</v>
      </c>
      <c r="J2453" s="34">
        <v>21</v>
      </c>
      <c r="K2453" s="34">
        <v>31</v>
      </c>
      <c r="L2453" s="34">
        <v>1</v>
      </c>
      <c r="M2453" s="34">
        <v>22</v>
      </c>
      <c r="N2453" s="34">
        <v>12</v>
      </c>
      <c r="O2453" s="34">
        <v>11</v>
      </c>
      <c r="P2453" s="34">
        <v>14</v>
      </c>
      <c r="Q2453" s="34">
        <v>30</v>
      </c>
      <c r="R2453" s="34">
        <v>15</v>
      </c>
      <c r="S2453" s="34">
        <v>38</v>
      </c>
      <c r="T2453" s="34">
        <v>10</v>
      </c>
      <c r="U2453" s="34">
        <v>15</v>
      </c>
      <c r="V2453" s="34">
        <v>26</v>
      </c>
      <c r="W2453" s="34">
        <v>12</v>
      </c>
      <c r="X2453" s="34">
        <v>44</v>
      </c>
      <c r="Y2453" s="34">
        <v>10</v>
      </c>
      <c r="Z2453" s="34">
        <v>34</v>
      </c>
      <c r="AA2453" s="34">
        <v>24</v>
      </c>
      <c r="AB2453" s="34">
        <v>11</v>
      </c>
      <c r="AC2453" s="34">
        <v>39</v>
      </c>
    </row>
    <row r="2454" spans="1:29" x14ac:dyDescent="0.2">
      <c r="A2454" s="34" t="s">
        <v>62947</v>
      </c>
      <c r="B2454" s="34">
        <v>53</v>
      </c>
      <c r="C2454" s="34">
        <v>33</v>
      </c>
      <c r="D2454" s="34">
        <v>34</v>
      </c>
      <c r="E2454" s="34">
        <v>38</v>
      </c>
      <c r="F2454" s="34">
        <v>53</v>
      </c>
      <c r="G2454" s="34">
        <v>45</v>
      </c>
      <c r="H2454" s="34">
        <v>43</v>
      </c>
      <c r="I2454" s="34">
        <v>40</v>
      </c>
      <c r="J2454" s="34">
        <v>29</v>
      </c>
      <c r="K2454" s="34">
        <v>30</v>
      </c>
      <c r="L2454" s="34">
        <v>28</v>
      </c>
      <c r="M2454" s="34">
        <v>21</v>
      </c>
      <c r="N2454" s="34">
        <v>33</v>
      </c>
      <c r="O2454" s="34">
        <v>28</v>
      </c>
      <c r="P2454" s="34">
        <v>38</v>
      </c>
      <c r="Q2454" s="34">
        <v>23</v>
      </c>
      <c r="R2454" s="34">
        <v>48</v>
      </c>
      <c r="S2454" s="34">
        <v>29</v>
      </c>
      <c r="T2454" s="34">
        <v>24</v>
      </c>
      <c r="U2454" s="34">
        <v>22</v>
      </c>
      <c r="V2454" s="34">
        <v>74</v>
      </c>
      <c r="W2454" s="34">
        <v>33</v>
      </c>
      <c r="X2454" s="34">
        <v>37</v>
      </c>
      <c r="Y2454" s="34">
        <v>34</v>
      </c>
      <c r="Z2454" s="34">
        <v>52</v>
      </c>
      <c r="AA2454" s="34">
        <v>22</v>
      </c>
      <c r="AB2454" s="34">
        <v>67</v>
      </c>
      <c r="AC2454" s="34">
        <v>61</v>
      </c>
    </row>
    <row r="2455" spans="1:29" x14ac:dyDescent="0.2">
      <c r="A2455" s="34" t="s">
        <v>62948</v>
      </c>
      <c r="B2455" s="34">
        <v>53</v>
      </c>
      <c r="C2455" s="34">
        <v>49</v>
      </c>
      <c r="D2455" s="34">
        <v>79</v>
      </c>
      <c r="E2455" s="34">
        <v>80</v>
      </c>
      <c r="F2455" s="34">
        <v>79</v>
      </c>
      <c r="G2455" s="34">
        <v>58</v>
      </c>
      <c r="H2455" s="34">
        <v>65</v>
      </c>
      <c r="I2455" s="34">
        <v>68</v>
      </c>
      <c r="J2455" s="34">
        <v>57</v>
      </c>
      <c r="K2455" s="34">
        <v>71</v>
      </c>
      <c r="L2455" s="34">
        <v>36</v>
      </c>
      <c r="M2455" s="34">
        <v>77</v>
      </c>
      <c r="N2455" s="34">
        <v>50</v>
      </c>
      <c r="O2455" s="34">
        <v>60</v>
      </c>
      <c r="P2455" s="34">
        <v>63</v>
      </c>
      <c r="Q2455" s="34">
        <v>74</v>
      </c>
      <c r="R2455" s="34">
        <v>95</v>
      </c>
      <c r="S2455" s="34">
        <v>89</v>
      </c>
      <c r="T2455" s="34">
        <v>68</v>
      </c>
      <c r="U2455" s="34">
        <v>70</v>
      </c>
      <c r="V2455" s="34">
        <v>57</v>
      </c>
      <c r="W2455" s="34">
        <v>81</v>
      </c>
      <c r="X2455" s="34">
        <v>60</v>
      </c>
      <c r="Y2455" s="34">
        <v>49</v>
      </c>
      <c r="Z2455" s="34">
        <v>61</v>
      </c>
      <c r="AA2455" s="34">
        <v>71</v>
      </c>
      <c r="AB2455" s="34">
        <v>47</v>
      </c>
      <c r="AC2455" s="34">
        <v>133</v>
      </c>
    </row>
    <row r="2456" spans="1:29" x14ac:dyDescent="0.2">
      <c r="A2456" s="34" t="s">
        <v>62949</v>
      </c>
      <c r="B2456" s="34">
        <v>44</v>
      </c>
      <c r="C2456" s="34">
        <v>74</v>
      </c>
      <c r="D2456" s="34">
        <v>99</v>
      </c>
      <c r="E2456" s="34">
        <v>110</v>
      </c>
      <c r="F2456" s="34">
        <v>91</v>
      </c>
      <c r="G2456" s="34">
        <v>82</v>
      </c>
      <c r="H2456" s="34">
        <v>58</v>
      </c>
      <c r="I2456" s="34">
        <v>105</v>
      </c>
      <c r="J2456" s="34">
        <v>71</v>
      </c>
      <c r="K2456" s="34">
        <v>119</v>
      </c>
      <c r="L2456" s="34">
        <v>28</v>
      </c>
      <c r="M2456" s="34">
        <v>83</v>
      </c>
      <c r="N2456" s="34">
        <v>49</v>
      </c>
      <c r="O2456" s="34">
        <v>70</v>
      </c>
      <c r="P2456" s="34">
        <v>55</v>
      </c>
      <c r="Q2456" s="34">
        <v>91</v>
      </c>
      <c r="R2456" s="34">
        <v>64</v>
      </c>
      <c r="S2456" s="34">
        <v>93</v>
      </c>
      <c r="T2456" s="34">
        <v>33</v>
      </c>
      <c r="U2456" s="34">
        <v>72</v>
      </c>
      <c r="V2456" s="34">
        <v>72</v>
      </c>
      <c r="W2456" s="34">
        <v>68</v>
      </c>
      <c r="X2456" s="34">
        <v>83</v>
      </c>
      <c r="Y2456" s="34">
        <v>72</v>
      </c>
      <c r="Z2456" s="34">
        <v>59</v>
      </c>
      <c r="AA2456" s="34">
        <v>112</v>
      </c>
      <c r="AB2456" s="34">
        <v>56</v>
      </c>
      <c r="AC2456" s="34">
        <v>117</v>
      </c>
    </row>
    <row r="2457" spans="1:29" x14ac:dyDescent="0.2">
      <c r="A2457" s="34" t="s">
        <v>62950</v>
      </c>
      <c r="B2457" s="34">
        <v>29</v>
      </c>
      <c r="C2457" s="34">
        <v>49</v>
      </c>
      <c r="D2457" s="34">
        <v>77</v>
      </c>
      <c r="E2457" s="34">
        <v>37</v>
      </c>
      <c r="F2457" s="34">
        <v>70</v>
      </c>
      <c r="G2457" s="34">
        <v>48</v>
      </c>
      <c r="H2457" s="34">
        <v>51</v>
      </c>
      <c r="I2457" s="34">
        <v>35</v>
      </c>
      <c r="J2457" s="34">
        <v>40</v>
      </c>
      <c r="K2457" s="34">
        <v>35</v>
      </c>
      <c r="L2457" s="34">
        <v>20</v>
      </c>
      <c r="M2457" s="34">
        <v>30</v>
      </c>
      <c r="N2457" s="34">
        <v>37</v>
      </c>
      <c r="O2457" s="34">
        <v>23</v>
      </c>
      <c r="P2457" s="34">
        <v>33</v>
      </c>
      <c r="Q2457" s="34">
        <v>31</v>
      </c>
      <c r="R2457" s="34">
        <v>75</v>
      </c>
      <c r="S2457" s="34">
        <v>50</v>
      </c>
      <c r="T2457" s="34">
        <v>20</v>
      </c>
      <c r="U2457" s="34">
        <v>39</v>
      </c>
      <c r="V2457" s="34">
        <v>41</v>
      </c>
      <c r="W2457" s="34">
        <v>41</v>
      </c>
      <c r="X2457" s="34">
        <v>57</v>
      </c>
      <c r="Y2457" s="34">
        <v>27</v>
      </c>
      <c r="Z2457" s="34">
        <v>70</v>
      </c>
      <c r="AA2457" s="34">
        <v>45</v>
      </c>
      <c r="AB2457" s="34">
        <v>29</v>
      </c>
      <c r="AC2457" s="34">
        <v>53</v>
      </c>
    </row>
    <row r="2458" spans="1:29" x14ac:dyDescent="0.2">
      <c r="A2458" s="34" t="s">
        <v>62951</v>
      </c>
      <c r="B2458" s="34">
        <v>98</v>
      </c>
      <c r="C2458" s="34">
        <v>173</v>
      </c>
      <c r="D2458" s="34">
        <v>275</v>
      </c>
      <c r="E2458" s="34">
        <v>178</v>
      </c>
      <c r="F2458" s="34">
        <v>192</v>
      </c>
      <c r="G2458" s="34">
        <v>196</v>
      </c>
      <c r="H2458" s="34">
        <v>149</v>
      </c>
      <c r="I2458" s="34">
        <v>146</v>
      </c>
      <c r="J2458" s="34">
        <v>122</v>
      </c>
      <c r="K2458" s="34">
        <v>193</v>
      </c>
      <c r="L2458" s="34">
        <v>55</v>
      </c>
      <c r="M2458" s="34">
        <v>119</v>
      </c>
      <c r="N2458" s="34">
        <v>117</v>
      </c>
      <c r="O2458" s="34">
        <v>105</v>
      </c>
      <c r="P2458" s="34">
        <v>107</v>
      </c>
      <c r="Q2458" s="34">
        <v>180</v>
      </c>
      <c r="R2458" s="34">
        <v>128</v>
      </c>
      <c r="S2458" s="34">
        <v>217</v>
      </c>
      <c r="T2458" s="34">
        <v>84</v>
      </c>
      <c r="U2458" s="34">
        <v>136</v>
      </c>
      <c r="V2458" s="34">
        <v>167</v>
      </c>
      <c r="W2458" s="34">
        <v>105</v>
      </c>
      <c r="X2458" s="34">
        <v>204</v>
      </c>
      <c r="Y2458" s="34">
        <v>94</v>
      </c>
      <c r="Z2458" s="34">
        <v>199</v>
      </c>
      <c r="AA2458" s="34">
        <v>190</v>
      </c>
      <c r="AB2458" s="34">
        <v>120</v>
      </c>
      <c r="AC2458" s="34">
        <v>236</v>
      </c>
    </row>
    <row r="2459" spans="1:29" x14ac:dyDescent="0.2">
      <c r="A2459" s="34" t="s">
        <v>62952</v>
      </c>
      <c r="B2459" s="34">
        <v>5</v>
      </c>
      <c r="C2459" s="34">
        <v>5</v>
      </c>
      <c r="D2459" s="34">
        <v>7</v>
      </c>
      <c r="E2459" s="34">
        <v>13</v>
      </c>
      <c r="F2459" s="34">
        <v>6</v>
      </c>
      <c r="G2459" s="34">
        <v>9</v>
      </c>
      <c r="H2459" s="34">
        <v>7</v>
      </c>
      <c r="I2459" s="34">
        <v>4</v>
      </c>
      <c r="J2459" s="34">
        <v>2</v>
      </c>
      <c r="K2459" s="34">
        <v>8</v>
      </c>
      <c r="L2459" s="34">
        <v>2</v>
      </c>
      <c r="M2459" s="34">
        <v>8</v>
      </c>
      <c r="N2459" s="34">
        <v>3</v>
      </c>
      <c r="O2459" s="34">
        <v>9</v>
      </c>
      <c r="P2459" s="34">
        <v>7</v>
      </c>
      <c r="Q2459" s="34">
        <v>8</v>
      </c>
      <c r="R2459" s="34">
        <v>8</v>
      </c>
      <c r="S2459" s="34">
        <v>13</v>
      </c>
      <c r="T2459" s="34">
        <v>1</v>
      </c>
      <c r="U2459" s="34">
        <v>5</v>
      </c>
      <c r="V2459" s="34">
        <v>19</v>
      </c>
      <c r="W2459" s="34">
        <v>9</v>
      </c>
      <c r="X2459" s="34">
        <v>11</v>
      </c>
      <c r="Y2459" s="34">
        <v>11</v>
      </c>
      <c r="Z2459" s="34">
        <v>11</v>
      </c>
      <c r="AA2459" s="34">
        <v>15</v>
      </c>
      <c r="AB2459" s="34">
        <v>3</v>
      </c>
      <c r="AC2459" s="34">
        <v>12</v>
      </c>
    </row>
    <row r="2460" spans="1:29" x14ac:dyDescent="0.2">
      <c r="A2460" s="34" t="s">
        <v>62953</v>
      </c>
      <c r="B2460" s="34">
        <v>21</v>
      </c>
      <c r="C2460" s="34">
        <v>24</v>
      </c>
      <c r="D2460" s="34">
        <v>16</v>
      </c>
      <c r="E2460" s="34">
        <v>30</v>
      </c>
      <c r="F2460" s="34">
        <v>5</v>
      </c>
      <c r="G2460" s="34">
        <v>16</v>
      </c>
      <c r="H2460" s="34">
        <v>15</v>
      </c>
      <c r="I2460" s="34">
        <v>25</v>
      </c>
      <c r="J2460" s="34">
        <v>13</v>
      </c>
      <c r="K2460" s="34">
        <v>12</v>
      </c>
      <c r="L2460" s="34">
        <v>2</v>
      </c>
      <c r="M2460" s="34">
        <v>13</v>
      </c>
      <c r="N2460" s="34">
        <v>14</v>
      </c>
      <c r="O2460" s="34">
        <v>15</v>
      </c>
      <c r="P2460" s="34">
        <v>17</v>
      </c>
      <c r="Q2460" s="34">
        <v>30</v>
      </c>
      <c r="R2460" s="34">
        <v>9</v>
      </c>
      <c r="S2460" s="34">
        <v>14</v>
      </c>
      <c r="T2460" s="34">
        <v>4</v>
      </c>
      <c r="U2460" s="34">
        <v>13</v>
      </c>
      <c r="V2460" s="34">
        <v>11</v>
      </c>
      <c r="W2460" s="34">
        <v>15</v>
      </c>
      <c r="X2460" s="34">
        <v>10</v>
      </c>
      <c r="Y2460" s="34">
        <v>7</v>
      </c>
      <c r="Z2460" s="34">
        <v>7</v>
      </c>
      <c r="AA2460" s="34">
        <v>26</v>
      </c>
      <c r="AB2460" s="34">
        <v>15</v>
      </c>
      <c r="AC2460" s="34">
        <v>24</v>
      </c>
    </row>
    <row r="2461" spans="1:29" x14ac:dyDescent="0.2">
      <c r="A2461" s="34" t="s">
        <v>62954</v>
      </c>
      <c r="B2461" s="34">
        <v>35</v>
      </c>
      <c r="C2461" s="34">
        <v>42</v>
      </c>
      <c r="D2461" s="34">
        <v>46</v>
      </c>
      <c r="E2461" s="34">
        <v>50</v>
      </c>
      <c r="F2461" s="34">
        <v>38</v>
      </c>
      <c r="G2461" s="34">
        <v>51</v>
      </c>
      <c r="H2461" s="34">
        <v>59</v>
      </c>
      <c r="I2461" s="34">
        <v>64</v>
      </c>
      <c r="J2461" s="34">
        <v>38</v>
      </c>
      <c r="K2461" s="34">
        <v>53</v>
      </c>
      <c r="L2461" s="34">
        <v>30</v>
      </c>
      <c r="M2461" s="34">
        <v>38</v>
      </c>
      <c r="N2461" s="34">
        <v>44</v>
      </c>
      <c r="O2461" s="34">
        <v>40</v>
      </c>
      <c r="P2461" s="34">
        <v>50</v>
      </c>
      <c r="Q2461" s="34">
        <v>58</v>
      </c>
      <c r="R2461" s="34">
        <v>55</v>
      </c>
      <c r="S2461" s="34">
        <v>68</v>
      </c>
      <c r="T2461" s="34">
        <v>50</v>
      </c>
      <c r="U2461" s="34">
        <v>40</v>
      </c>
      <c r="V2461" s="34">
        <v>57</v>
      </c>
      <c r="W2461" s="34">
        <v>51</v>
      </c>
      <c r="X2461" s="34">
        <v>73</v>
      </c>
      <c r="Y2461" s="34">
        <v>41</v>
      </c>
      <c r="Z2461" s="34">
        <v>52</v>
      </c>
      <c r="AA2461" s="34">
        <v>56</v>
      </c>
      <c r="AB2461" s="34">
        <v>56</v>
      </c>
      <c r="AC2461" s="34">
        <v>96</v>
      </c>
    </row>
    <row r="2462" spans="1:29" x14ac:dyDescent="0.2">
      <c r="A2462" s="34" t="s">
        <v>62955</v>
      </c>
      <c r="B2462" s="34">
        <v>33</v>
      </c>
      <c r="C2462" s="34">
        <v>17</v>
      </c>
      <c r="D2462" s="34">
        <v>18</v>
      </c>
      <c r="E2462" s="34">
        <v>14</v>
      </c>
      <c r="F2462" s="34">
        <v>21</v>
      </c>
      <c r="G2462" s="34">
        <v>37</v>
      </c>
      <c r="H2462" s="34">
        <v>17</v>
      </c>
      <c r="I2462" s="34">
        <v>11</v>
      </c>
      <c r="J2462" s="34">
        <v>11</v>
      </c>
      <c r="K2462" s="34">
        <v>14</v>
      </c>
      <c r="L2462" s="34">
        <v>5</v>
      </c>
      <c r="M2462" s="34">
        <v>6</v>
      </c>
      <c r="N2462" s="34">
        <v>9</v>
      </c>
      <c r="O2462" s="34">
        <v>23</v>
      </c>
      <c r="P2462" s="34">
        <v>16</v>
      </c>
      <c r="Q2462" s="34">
        <v>24</v>
      </c>
      <c r="R2462" s="34">
        <v>17</v>
      </c>
      <c r="S2462" s="34">
        <v>28</v>
      </c>
      <c r="T2462" s="34">
        <v>14</v>
      </c>
      <c r="U2462" s="34">
        <v>11</v>
      </c>
      <c r="V2462" s="34">
        <v>18</v>
      </c>
      <c r="W2462" s="34">
        <v>21</v>
      </c>
      <c r="X2462" s="34">
        <v>20</v>
      </c>
      <c r="Y2462" s="34">
        <v>11</v>
      </c>
      <c r="Z2462" s="34">
        <v>10</v>
      </c>
      <c r="AA2462" s="34">
        <v>15</v>
      </c>
      <c r="AB2462" s="34">
        <v>6</v>
      </c>
      <c r="AC2462" s="34">
        <v>52</v>
      </c>
    </row>
    <row r="2463" spans="1:29" x14ac:dyDescent="0.2">
      <c r="A2463" s="34" t="s">
        <v>62956</v>
      </c>
      <c r="B2463" s="34">
        <v>14</v>
      </c>
      <c r="C2463" s="34">
        <v>31</v>
      </c>
      <c r="D2463" s="34">
        <v>24</v>
      </c>
      <c r="E2463" s="34">
        <v>33</v>
      </c>
      <c r="F2463" s="34">
        <v>31</v>
      </c>
      <c r="G2463" s="34">
        <v>15</v>
      </c>
      <c r="H2463" s="34">
        <v>22</v>
      </c>
      <c r="I2463" s="34">
        <v>27</v>
      </c>
      <c r="J2463" s="34">
        <v>12</v>
      </c>
      <c r="K2463" s="34">
        <v>43</v>
      </c>
      <c r="L2463" s="34">
        <v>8</v>
      </c>
      <c r="M2463" s="34">
        <v>30</v>
      </c>
      <c r="N2463" s="34">
        <v>16</v>
      </c>
      <c r="O2463" s="34">
        <v>12</v>
      </c>
      <c r="P2463" s="34">
        <v>18</v>
      </c>
      <c r="Q2463" s="34">
        <v>20</v>
      </c>
      <c r="R2463" s="34">
        <v>26</v>
      </c>
      <c r="S2463" s="34">
        <v>33</v>
      </c>
      <c r="T2463" s="34">
        <v>15</v>
      </c>
      <c r="U2463" s="34">
        <v>22</v>
      </c>
      <c r="V2463" s="34">
        <v>11</v>
      </c>
      <c r="W2463" s="34">
        <v>9</v>
      </c>
      <c r="X2463" s="34">
        <v>13</v>
      </c>
      <c r="Y2463" s="34">
        <v>21</v>
      </c>
      <c r="Z2463" s="34">
        <v>13</v>
      </c>
      <c r="AA2463" s="34">
        <v>15</v>
      </c>
      <c r="AB2463" s="34">
        <v>12</v>
      </c>
      <c r="AC2463" s="34">
        <v>38</v>
      </c>
    </row>
    <row r="2464" spans="1:29" x14ac:dyDescent="0.2">
      <c r="A2464" s="34" t="s">
        <v>62957</v>
      </c>
      <c r="B2464" s="34">
        <v>42</v>
      </c>
      <c r="C2464" s="34">
        <v>70</v>
      </c>
      <c r="D2464" s="34">
        <v>98</v>
      </c>
      <c r="E2464" s="34">
        <v>121</v>
      </c>
      <c r="F2464" s="34">
        <v>80</v>
      </c>
      <c r="G2464" s="34">
        <v>98</v>
      </c>
      <c r="H2464" s="34">
        <v>70</v>
      </c>
      <c r="I2464" s="34">
        <v>77</v>
      </c>
      <c r="J2464" s="34">
        <v>29</v>
      </c>
      <c r="K2464" s="34">
        <v>109</v>
      </c>
      <c r="L2464" s="34">
        <v>18</v>
      </c>
      <c r="M2464" s="34">
        <v>55</v>
      </c>
      <c r="N2464" s="34">
        <v>66</v>
      </c>
      <c r="O2464" s="34">
        <v>58</v>
      </c>
      <c r="P2464" s="34">
        <v>64</v>
      </c>
      <c r="Q2464" s="34">
        <v>63</v>
      </c>
      <c r="R2464" s="34">
        <v>46</v>
      </c>
      <c r="S2464" s="34">
        <v>102</v>
      </c>
      <c r="T2464" s="34">
        <v>41</v>
      </c>
      <c r="U2464" s="34">
        <v>63</v>
      </c>
      <c r="V2464" s="34">
        <v>60</v>
      </c>
      <c r="W2464" s="34">
        <v>59</v>
      </c>
      <c r="X2464" s="34">
        <v>119</v>
      </c>
      <c r="Y2464" s="34">
        <v>43</v>
      </c>
      <c r="Z2464" s="34">
        <v>110</v>
      </c>
      <c r="AA2464" s="34">
        <v>85</v>
      </c>
      <c r="AB2464" s="34">
        <v>39</v>
      </c>
      <c r="AC2464" s="34">
        <v>83</v>
      </c>
    </row>
    <row r="2465" spans="1:29" x14ac:dyDescent="0.2">
      <c r="A2465" s="34" t="s">
        <v>62958</v>
      </c>
      <c r="B2465" s="34">
        <v>51</v>
      </c>
      <c r="C2465" s="34">
        <v>34</v>
      </c>
      <c r="D2465" s="34">
        <v>61</v>
      </c>
      <c r="E2465" s="34">
        <v>49</v>
      </c>
      <c r="F2465" s="34">
        <v>44</v>
      </c>
      <c r="G2465" s="34">
        <v>40</v>
      </c>
      <c r="H2465" s="34">
        <v>37</v>
      </c>
      <c r="I2465" s="34">
        <v>43</v>
      </c>
      <c r="J2465" s="34">
        <v>48</v>
      </c>
      <c r="K2465" s="34">
        <v>40</v>
      </c>
      <c r="L2465" s="34">
        <v>41</v>
      </c>
      <c r="M2465" s="34">
        <v>18</v>
      </c>
      <c r="N2465" s="34">
        <v>27</v>
      </c>
      <c r="O2465" s="34">
        <v>27</v>
      </c>
      <c r="P2465" s="34">
        <v>39</v>
      </c>
      <c r="Q2465" s="34">
        <v>36</v>
      </c>
      <c r="R2465" s="34">
        <v>53</v>
      </c>
      <c r="S2465" s="34">
        <v>45</v>
      </c>
      <c r="T2465" s="34">
        <v>37</v>
      </c>
      <c r="U2465" s="34">
        <v>30</v>
      </c>
      <c r="V2465" s="34">
        <v>57</v>
      </c>
      <c r="W2465" s="34">
        <v>39</v>
      </c>
      <c r="X2465" s="34">
        <v>54</v>
      </c>
      <c r="Y2465" s="34">
        <v>15</v>
      </c>
      <c r="Z2465" s="34">
        <v>50</v>
      </c>
      <c r="AA2465" s="34">
        <v>49</v>
      </c>
      <c r="AB2465" s="34">
        <v>58</v>
      </c>
      <c r="AC2465" s="34">
        <v>51</v>
      </c>
    </row>
    <row r="2466" spans="1:29" x14ac:dyDescent="0.2">
      <c r="A2466" s="34" t="s">
        <v>62959</v>
      </c>
      <c r="B2466" s="34">
        <v>25</v>
      </c>
      <c r="C2466" s="34">
        <v>46</v>
      </c>
      <c r="D2466" s="34">
        <v>38</v>
      </c>
      <c r="E2466" s="34">
        <v>48</v>
      </c>
      <c r="F2466" s="34">
        <v>18</v>
      </c>
      <c r="G2466" s="34">
        <v>36</v>
      </c>
      <c r="H2466" s="34">
        <v>25</v>
      </c>
      <c r="I2466" s="34">
        <v>20</v>
      </c>
      <c r="J2466" s="34">
        <v>11</v>
      </c>
      <c r="K2466" s="34">
        <v>42</v>
      </c>
      <c r="L2466" s="34">
        <v>20</v>
      </c>
      <c r="M2466" s="34">
        <v>32</v>
      </c>
      <c r="N2466" s="34">
        <v>19</v>
      </c>
      <c r="O2466" s="34">
        <v>30</v>
      </c>
      <c r="P2466" s="34">
        <v>16</v>
      </c>
      <c r="Q2466" s="34">
        <v>33</v>
      </c>
      <c r="R2466" s="34">
        <v>27</v>
      </c>
      <c r="S2466" s="34">
        <v>56</v>
      </c>
      <c r="T2466" s="34">
        <v>23</v>
      </c>
      <c r="U2466" s="34">
        <v>22</v>
      </c>
      <c r="V2466" s="34">
        <v>37</v>
      </c>
      <c r="W2466" s="34">
        <v>54</v>
      </c>
      <c r="X2466" s="34">
        <v>52</v>
      </c>
      <c r="Y2466" s="34">
        <v>20</v>
      </c>
      <c r="Z2466" s="34">
        <v>33</v>
      </c>
      <c r="AA2466" s="34">
        <v>50</v>
      </c>
      <c r="AB2466" s="34">
        <v>37</v>
      </c>
      <c r="AC2466" s="34">
        <v>57</v>
      </c>
    </row>
    <row r="2467" spans="1:29" x14ac:dyDescent="0.2">
      <c r="A2467" s="34" t="s">
        <v>62960</v>
      </c>
      <c r="B2467" s="34">
        <v>16</v>
      </c>
      <c r="C2467" s="34">
        <v>29</v>
      </c>
      <c r="D2467" s="34">
        <v>37</v>
      </c>
      <c r="E2467" s="34">
        <v>33</v>
      </c>
      <c r="F2467" s="34">
        <v>18</v>
      </c>
      <c r="G2467" s="34">
        <v>16</v>
      </c>
      <c r="H2467" s="34">
        <v>22</v>
      </c>
      <c r="I2467" s="34">
        <v>27</v>
      </c>
      <c r="J2467" s="34">
        <v>28</v>
      </c>
      <c r="K2467" s="34">
        <v>18</v>
      </c>
      <c r="L2467" s="34">
        <v>11</v>
      </c>
      <c r="M2467" s="34">
        <v>10</v>
      </c>
      <c r="N2467" s="34">
        <v>20</v>
      </c>
      <c r="O2467" s="34">
        <v>13</v>
      </c>
      <c r="P2467" s="34">
        <v>10</v>
      </c>
      <c r="Q2467" s="34">
        <v>20</v>
      </c>
      <c r="R2467" s="34">
        <v>23</v>
      </c>
      <c r="S2467" s="34">
        <v>56</v>
      </c>
      <c r="T2467" s="34">
        <v>10</v>
      </c>
      <c r="U2467" s="34">
        <v>18</v>
      </c>
      <c r="V2467" s="34">
        <v>36</v>
      </c>
      <c r="W2467" s="34">
        <v>26</v>
      </c>
      <c r="X2467" s="34">
        <v>29</v>
      </c>
      <c r="Y2467" s="34">
        <v>19</v>
      </c>
      <c r="Z2467" s="34">
        <v>37</v>
      </c>
      <c r="AA2467" s="34">
        <v>26</v>
      </c>
      <c r="AB2467" s="34">
        <v>17</v>
      </c>
      <c r="AC2467" s="34">
        <v>18</v>
      </c>
    </row>
    <row r="2468" spans="1:29" x14ac:dyDescent="0.2">
      <c r="A2468" s="34" t="s">
        <v>62961</v>
      </c>
      <c r="B2468" s="34">
        <v>11</v>
      </c>
      <c r="C2468" s="34">
        <v>47</v>
      </c>
      <c r="D2468" s="34">
        <v>18</v>
      </c>
      <c r="E2468" s="34">
        <v>48</v>
      </c>
      <c r="F2468" s="34">
        <v>15</v>
      </c>
      <c r="G2468" s="34">
        <v>26</v>
      </c>
      <c r="H2468" s="34">
        <v>13</v>
      </c>
      <c r="I2468" s="34">
        <v>25</v>
      </c>
      <c r="J2468" s="34">
        <v>13</v>
      </c>
      <c r="K2468" s="34">
        <v>34</v>
      </c>
      <c r="L2468" s="34">
        <v>7</v>
      </c>
      <c r="M2468" s="34">
        <v>9</v>
      </c>
      <c r="N2468" s="34">
        <v>14</v>
      </c>
      <c r="O2468" s="34">
        <v>28</v>
      </c>
      <c r="P2468" s="34">
        <v>5</v>
      </c>
      <c r="Q2468" s="34">
        <v>12</v>
      </c>
      <c r="R2468" s="34">
        <v>15</v>
      </c>
      <c r="S2468" s="34">
        <v>37</v>
      </c>
      <c r="T2468" s="34">
        <v>7</v>
      </c>
      <c r="U2468" s="34">
        <v>12</v>
      </c>
      <c r="V2468" s="34">
        <v>5</v>
      </c>
      <c r="W2468" s="34">
        <v>37</v>
      </c>
      <c r="X2468" s="34">
        <v>17</v>
      </c>
      <c r="Y2468" s="34">
        <v>18</v>
      </c>
      <c r="Z2468" s="34">
        <v>22</v>
      </c>
      <c r="AA2468" s="34">
        <v>35</v>
      </c>
      <c r="AB2468" s="34">
        <v>7</v>
      </c>
      <c r="AC2468" s="34">
        <v>56</v>
      </c>
    </row>
    <row r="2469" spans="1:29" x14ac:dyDescent="0.2">
      <c r="A2469" s="34" t="s">
        <v>62962</v>
      </c>
      <c r="B2469" s="34">
        <v>60</v>
      </c>
      <c r="C2469" s="34">
        <v>137</v>
      </c>
      <c r="D2469" s="34">
        <v>117</v>
      </c>
      <c r="E2469" s="34">
        <v>131</v>
      </c>
      <c r="F2469" s="34">
        <v>70</v>
      </c>
      <c r="G2469" s="34">
        <v>160</v>
      </c>
      <c r="H2469" s="34">
        <v>63</v>
      </c>
      <c r="I2469" s="34">
        <v>120</v>
      </c>
      <c r="J2469" s="34">
        <v>40</v>
      </c>
      <c r="K2469" s="34">
        <v>141</v>
      </c>
      <c r="L2469" s="34">
        <v>26</v>
      </c>
      <c r="M2469" s="34">
        <v>115</v>
      </c>
      <c r="N2469" s="34">
        <v>56</v>
      </c>
      <c r="O2469" s="34">
        <v>121</v>
      </c>
      <c r="P2469" s="34">
        <v>68</v>
      </c>
      <c r="Q2469" s="34">
        <v>128</v>
      </c>
      <c r="R2469" s="34">
        <v>53</v>
      </c>
      <c r="S2469" s="34">
        <v>143</v>
      </c>
      <c r="T2469" s="34">
        <v>47</v>
      </c>
      <c r="U2469" s="34">
        <v>62</v>
      </c>
      <c r="V2469" s="34">
        <v>48</v>
      </c>
      <c r="W2469" s="34">
        <v>104</v>
      </c>
      <c r="X2469" s="34">
        <v>89</v>
      </c>
      <c r="Y2469" s="34">
        <v>69</v>
      </c>
      <c r="Z2469" s="34">
        <v>78</v>
      </c>
      <c r="AA2469" s="34">
        <v>139</v>
      </c>
      <c r="AB2469" s="34">
        <v>42</v>
      </c>
      <c r="AC2469" s="34">
        <v>166</v>
      </c>
    </row>
    <row r="2470" spans="1:29" x14ac:dyDescent="0.2">
      <c r="A2470" s="34" t="s">
        <v>62963</v>
      </c>
      <c r="B2470" s="34">
        <v>20</v>
      </c>
      <c r="C2470" s="34">
        <v>33</v>
      </c>
      <c r="D2470" s="34">
        <v>36</v>
      </c>
      <c r="E2470" s="34">
        <v>28</v>
      </c>
      <c r="F2470" s="34">
        <v>20</v>
      </c>
      <c r="G2470" s="34">
        <v>25</v>
      </c>
      <c r="H2470" s="34">
        <v>31</v>
      </c>
      <c r="I2470" s="34">
        <v>23</v>
      </c>
      <c r="J2470" s="34">
        <v>15</v>
      </c>
      <c r="K2470" s="34">
        <v>23</v>
      </c>
      <c r="L2470" s="34">
        <v>5</v>
      </c>
      <c r="M2470" s="34">
        <v>29</v>
      </c>
      <c r="N2470" s="34">
        <v>15</v>
      </c>
      <c r="O2470" s="34">
        <v>20</v>
      </c>
      <c r="P2470" s="34">
        <v>19</v>
      </c>
      <c r="Q2470" s="34">
        <v>17</v>
      </c>
      <c r="R2470" s="34">
        <v>24</v>
      </c>
      <c r="S2470" s="34">
        <v>37</v>
      </c>
      <c r="T2470" s="34">
        <v>15</v>
      </c>
      <c r="U2470" s="34">
        <v>14</v>
      </c>
      <c r="V2470" s="34">
        <v>20</v>
      </c>
      <c r="W2470" s="34">
        <v>21</v>
      </c>
      <c r="X2470" s="34">
        <v>35</v>
      </c>
      <c r="Y2470" s="34">
        <v>17</v>
      </c>
      <c r="Z2470" s="34">
        <v>19</v>
      </c>
      <c r="AA2470" s="34">
        <v>28</v>
      </c>
      <c r="AB2470" s="34">
        <v>6</v>
      </c>
      <c r="AC2470" s="34">
        <v>45</v>
      </c>
    </row>
    <row r="2471" spans="1:29" x14ac:dyDescent="0.2">
      <c r="A2471" s="34" t="s">
        <v>62964</v>
      </c>
      <c r="B2471" s="34">
        <v>49</v>
      </c>
      <c r="C2471" s="34">
        <v>81</v>
      </c>
      <c r="D2471" s="34">
        <v>67</v>
      </c>
      <c r="E2471" s="34">
        <v>111</v>
      </c>
      <c r="F2471" s="34">
        <v>36</v>
      </c>
      <c r="G2471" s="34">
        <v>67</v>
      </c>
      <c r="H2471" s="34">
        <v>57</v>
      </c>
      <c r="I2471" s="34">
        <v>83</v>
      </c>
      <c r="J2471" s="34">
        <v>43</v>
      </c>
      <c r="K2471" s="34">
        <v>82</v>
      </c>
      <c r="L2471" s="34">
        <v>22</v>
      </c>
      <c r="M2471" s="34">
        <v>64</v>
      </c>
      <c r="N2471" s="34">
        <v>48</v>
      </c>
      <c r="O2471" s="34">
        <v>77</v>
      </c>
      <c r="P2471" s="34">
        <v>50</v>
      </c>
      <c r="Q2471" s="34">
        <v>100</v>
      </c>
      <c r="R2471" s="34">
        <v>46</v>
      </c>
      <c r="S2471" s="34">
        <v>94</v>
      </c>
      <c r="T2471" s="34">
        <v>45</v>
      </c>
      <c r="U2471" s="34">
        <v>66</v>
      </c>
      <c r="V2471" s="34">
        <v>50</v>
      </c>
      <c r="W2471" s="34">
        <v>68</v>
      </c>
      <c r="X2471" s="34">
        <v>69</v>
      </c>
      <c r="Y2471" s="34">
        <v>59</v>
      </c>
      <c r="Z2471" s="34">
        <v>63</v>
      </c>
      <c r="AA2471" s="34">
        <v>118</v>
      </c>
      <c r="AB2471" s="34">
        <v>43</v>
      </c>
      <c r="AC2471" s="34">
        <v>119</v>
      </c>
    </row>
    <row r="2472" spans="1:29" x14ac:dyDescent="0.2">
      <c r="A2472" s="34" t="s">
        <v>62965</v>
      </c>
      <c r="B2472" s="34">
        <v>37</v>
      </c>
      <c r="C2472" s="34">
        <v>128</v>
      </c>
      <c r="D2472" s="34">
        <v>58</v>
      </c>
      <c r="E2472" s="34">
        <v>147</v>
      </c>
      <c r="F2472" s="34">
        <v>62</v>
      </c>
      <c r="G2472" s="34">
        <v>170</v>
      </c>
      <c r="H2472" s="34">
        <v>51</v>
      </c>
      <c r="I2472" s="34">
        <v>112</v>
      </c>
      <c r="J2472" s="34">
        <v>30</v>
      </c>
      <c r="K2472" s="34">
        <v>167</v>
      </c>
      <c r="L2472" s="34">
        <v>17</v>
      </c>
      <c r="M2472" s="34">
        <v>90</v>
      </c>
      <c r="N2472" s="34">
        <v>62</v>
      </c>
      <c r="O2472" s="34">
        <v>84</v>
      </c>
      <c r="P2472" s="34">
        <v>52</v>
      </c>
      <c r="Q2472" s="34">
        <v>118</v>
      </c>
      <c r="R2472" s="34">
        <v>61</v>
      </c>
      <c r="S2472" s="34">
        <v>145</v>
      </c>
      <c r="T2472" s="34">
        <v>23</v>
      </c>
      <c r="U2472" s="34">
        <v>69</v>
      </c>
      <c r="V2472" s="34">
        <v>55</v>
      </c>
      <c r="W2472" s="34">
        <v>70</v>
      </c>
      <c r="X2472" s="34">
        <v>67</v>
      </c>
      <c r="Y2472" s="34">
        <v>62</v>
      </c>
      <c r="Z2472" s="34">
        <v>67</v>
      </c>
      <c r="AA2472" s="34">
        <v>117</v>
      </c>
      <c r="AB2472" s="34">
        <v>39</v>
      </c>
      <c r="AC2472" s="34">
        <v>136</v>
      </c>
    </row>
    <row r="2473" spans="1:29" x14ac:dyDescent="0.2">
      <c r="A2473" s="34" t="s">
        <v>62966</v>
      </c>
      <c r="B2473" s="34">
        <v>44</v>
      </c>
      <c r="C2473" s="34">
        <v>69</v>
      </c>
      <c r="D2473" s="34">
        <v>82</v>
      </c>
      <c r="E2473" s="34">
        <v>77</v>
      </c>
      <c r="F2473" s="34">
        <v>61</v>
      </c>
      <c r="G2473" s="34">
        <v>86</v>
      </c>
      <c r="H2473" s="34">
        <v>58</v>
      </c>
      <c r="I2473" s="34">
        <v>67</v>
      </c>
      <c r="J2473" s="34">
        <v>61</v>
      </c>
      <c r="K2473" s="34">
        <v>83</v>
      </c>
      <c r="L2473" s="34">
        <v>39</v>
      </c>
      <c r="M2473" s="34">
        <v>56</v>
      </c>
      <c r="N2473" s="34">
        <v>65</v>
      </c>
      <c r="O2473" s="34">
        <v>68</v>
      </c>
      <c r="P2473" s="34">
        <v>45</v>
      </c>
      <c r="Q2473" s="34">
        <v>104</v>
      </c>
      <c r="R2473" s="34">
        <v>82</v>
      </c>
      <c r="S2473" s="34">
        <v>88</v>
      </c>
      <c r="T2473" s="34">
        <v>66</v>
      </c>
      <c r="U2473" s="34">
        <v>73</v>
      </c>
      <c r="V2473" s="34">
        <v>78</v>
      </c>
      <c r="W2473" s="34">
        <v>78</v>
      </c>
      <c r="X2473" s="34">
        <v>61</v>
      </c>
      <c r="Y2473" s="34">
        <v>86</v>
      </c>
      <c r="Z2473" s="34">
        <v>70</v>
      </c>
      <c r="AA2473" s="34">
        <v>103</v>
      </c>
      <c r="AB2473" s="34">
        <v>74</v>
      </c>
      <c r="AC2473" s="34">
        <v>158</v>
      </c>
    </row>
    <row r="2474" spans="1:29" x14ac:dyDescent="0.2">
      <c r="A2474" s="34" t="s">
        <v>62967</v>
      </c>
      <c r="B2474" s="34">
        <v>44</v>
      </c>
      <c r="C2474" s="34">
        <v>67</v>
      </c>
      <c r="D2474" s="34">
        <v>53</v>
      </c>
      <c r="E2474" s="34">
        <v>78</v>
      </c>
      <c r="F2474" s="34">
        <v>48</v>
      </c>
      <c r="G2474" s="34">
        <v>53</v>
      </c>
      <c r="H2474" s="34">
        <v>68</v>
      </c>
      <c r="I2474" s="34">
        <v>67</v>
      </c>
      <c r="J2474" s="34">
        <v>34</v>
      </c>
      <c r="K2474" s="34">
        <v>90</v>
      </c>
      <c r="L2474" s="34">
        <v>32</v>
      </c>
      <c r="M2474" s="34">
        <v>65</v>
      </c>
      <c r="N2474" s="34">
        <v>54</v>
      </c>
      <c r="O2474" s="34">
        <v>59</v>
      </c>
      <c r="P2474" s="34">
        <v>39</v>
      </c>
      <c r="Q2474" s="34">
        <v>92</v>
      </c>
      <c r="R2474" s="34">
        <v>46</v>
      </c>
      <c r="S2474" s="34">
        <v>99</v>
      </c>
      <c r="T2474" s="34">
        <v>34</v>
      </c>
      <c r="U2474" s="34">
        <v>59</v>
      </c>
      <c r="V2474" s="34">
        <v>73</v>
      </c>
      <c r="W2474" s="34">
        <v>71</v>
      </c>
      <c r="X2474" s="34">
        <v>71</v>
      </c>
      <c r="Y2474" s="34">
        <v>47</v>
      </c>
      <c r="Z2474" s="34">
        <v>76</v>
      </c>
      <c r="AA2474" s="34">
        <v>100</v>
      </c>
      <c r="AB2474" s="34">
        <v>37</v>
      </c>
      <c r="AC2474" s="34">
        <v>106</v>
      </c>
    </row>
    <row r="2475" spans="1:29" x14ac:dyDescent="0.2">
      <c r="A2475" s="34" t="s">
        <v>62968</v>
      </c>
      <c r="B2475" s="34">
        <v>41</v>
      </c>
      <c r="C2475" s="34">
        <v>53</v>
      </c>
      <c r="D2475" s="34">
        <v>69</v>
      </c>
      <c r="E2475" s="34">
        <v>58</v>
      </c>
      <c r="F2475" s="34">
        <v>32</v>
      </c>
      <c r="G2475" s="34">
        <v>76</v>
      </c>
      <c r="H2475" s="34">
        <v>35</v>
      </c>
      <c r="I2475" s="34">
        <v>55</v>
      </c>
      <c r="J2475" s="34">
        <v>15</v>
      </c>
      <c r="K2475" s="34">
        <v>42</v>
      </c>
      <c r="L2475" s="34">
        <v>13</v>
      </c>
      <c r="M2475" s="34">
        <v>38</v>
      </c>
      <c r="N2475" s="34">
        <v>33</v>
      </c>
      <c r="O2475" s="34">
        <v>39</v>
      </c>
      <c r="P2475" s="34">
        <v>23</v>
      </c>
      <c r="Q2475" s="34">
        <v>38</v>
      </c>
      <c r="R2475" s="34">
        <v>21</v>
      </c>
      <c r="S2475" s="34">
        <v>59</v>
      </c>
      <c r="T2475" s="34">
        <v>20</v>
      </c>
      <c r="U2475" s="34">
        <v>38</v>
      </c>
      <c r="V2475" s="34">
        <v>30</v>
      </c>
      <c r="W2475" s="34">
        <v>22</v>
      </c>
      <c r="X2475" s="34">
        <v>37</v>
      </c>
      <c r="Y2475" s="34">
        <v>11</v>
      </c>
      <c r="Z2475" s="34">
        <v>44</v>
      </c>
      <c r="AA2475" s="34">
        <v>40</v>
      </c>
      <c r="AB2475" s="34">
        <v>33</v>
      </c>
      <c r="AC2475" s="34">
        <v>67</v>
      </c>
    </row>
    <row r="2476" spans="1:29" x14ac:dyDescent="0.2">
      <c r="A2476" s="34" t="s">
        <v>62969</v>
      </c>
      <c r="B2476" s="34">
        <v>29</v>
      </c>
      <c r="C2476" s="34">
        <v>71</v>
      </c>
      <c r="D2476" s="34">
        <v>67</v>
      </c>
      <c r="E2476" s="34">
        <v>118</v>
      </c>
      <c r="F2476" s="34">
        <v>51</v>
      </c>
      <c r="G2476" s="34">
        <v>107</v>
      </c>
      <c r="H2476" s="34">
        <v>45</v>
      </c>
      <c r="I2476" s="34">
        <v>65</v>
      </c>
      <c r="J2476" s="34">
        <v>36</v>
      </c>
      <c r="K2476" s="34">
        <v>75</v>
      </c>
      <c r="L2476" s="34">
        <v>27</v>
      </c>
      <c r="M2476" s="34">
        <v>112</v>
      </c>
      <c r="N2476" s="34">
        <v>33</v>
      </c>
      <c r="O2476" s="34">
        <v>69</v>
      </c>
      <c r="P2476" s="34">
        <v>40</v>
      </c>
      <c r="Q2476" s="34">
        <v>70</v>
      </c>
      <c r="R2476" s="34">
        <v>60</v>
      </c>
      <c r="S2476" s="34">
        <v>70</v>
      </c>
      <c r="T2476" s="34">
        <v>28</v>
      </c>
      <c r="U2476" s="34">
        <v>55</v>
      </c>
      <c r="V2476" s="34">
        <v>47</v>
      </c>
      <c r="W2476" s="34">
        <v>65</v>
      </c>
      <c r="X2476" s="34">
        <v>51</v>
      </c>
      <c r="Y2476" s="34">
        <v>77</v>
      </c>
      <c r="Z2476" s="34">
        <v>46</v>
      </c>
      <c r="AA2476" s="34">
        <v>96</v>
      </c>
      <c r="AB2476" s="34">
        <v>45</v>
      </c>
      <c r="AC2476" s="34">
        <v>124</v>
      </c>
    </row>
    <row r="2477" spans="1:29" x14ac:dyDescent="0.2">
      <c r="A2477" s="34" t="s">
        <v>62970</v>
      </c>
      <c r="B2477" s="34">
        <v>75</v>
      </c>
      <c r="C2477" s="34">
        <v>106</v>
      </c>
      <c r="D2477" s="34">
        <v>185</v>
      </c>
      <c r="E2477" s="34">
        <v>131</v>
      </c>
      <c r="F2477" s="34">
        <v>106</v>
      </c>
      <c r="G2477" s="34">
        <v>166</v>
      </c>
      <c r="H2477" s="34">
        <v>65</v>
      </c>
      <c r="I2477" s="34">
        <v>106</v>
      </c>
      <c r="J2477" s="34">
        <v>85</v>
      </c>
      <c r="K2477" s="34">
        <v>102</v>
      </c>
      <c r="L2477" s="34">
        <v>51</v>
      </c>
      <c r="M2477" s="34">
        <v>104</v>
      </c>
      <c r="N2477" s="34">
        <v>80</v>
      </c>
      <c r="O2477" s="34">
        <v>103</v>
      </c>
      <c r="P2477" s="34">
        <v>94</v>
      </c>
      <c r="Q2477" s="34">
        <v>106</v>
      </c>
      <c r="R2477" s="34">
        <v>65</v>
      </c>
      <c r="S2477" s="34">
        <v>137</v>
      </c>
      <c r="T2477" s="34">
        <v>56</v>
      </c>
      <c r="U2477" s="34">
        <v>87</v>
      </c>
      <c r="V2477" s="34">
        <v>79</v>
      </c>
      <c r="W2477" s="34">
        <v>89</v>
      </c>
      <c r="X2477" s="34">
        <v>135</v>
      </c>
      <c r="Y2477" s="34">
        <v>75</v>
      </c>
      <c r="Z2477" s="34">
        <v>111</v>
      </c>
      <c r="AA2477" s="34">
        <v>135</v>
      </c>
      <c r="AB2477" s="34">
        <v>69</v>
      </c>
      <c r="AC2477" s="34">
        <v>163</v>
      </c>
    </row>
    <row r="2478" spans="1:29" x14ac:dyDescent="0.2">
      <c r="A2478" s="34" t="s">
        <v>62971</v>
      </c>
      <c r="B2478" s="34">
        <v>41</v>
      </c>
      <c r="C2478" s="34">
        <v>53</v>
      </c>
      <c r="D2478" s="34">
        <v>59</v>
      </c>
      <c r="E2478" s="34">
        <v>58</v>
      </c>
      <c r="F2478" s="34">
        <v>50</v>
      </c>
      <c r="G2478" s="34">
        <v>96</v>
      </c>
      <c r="H2478" s="34">
        <v>37</v>
      </c>
      <c r="I2478" s="34">
        <v>60</v>
      </c>
      <c r="J2478" s="34">
        <v>45</v>
      </c>
      <c r="K2478" s="34">
        <v>63</v>
      </c>
      <c r="L2478" s="34">
        <v>21</v>
      </c>
      <c r="M2478" s="34">
        <v>54</v>
      </c>
      <c r="N2478" s="34">
        <v>41</v>
      </c>
      <c r="O2478" s="34">
        <v>58</v>
      </c>
      <c r="P2478" s="34">
        <v>52</v>
      </c>
      <c r="Q2478" s="34">
        <v>76</v>
      </c>
      <c r="R2478" s="34">
        <v>50</v>
      </c>
      <c r="S2478" s="34">
        <v>78</v>
      </c>
      <c r="T2478" s="34">
        <v>33</v>
      </c>
      <c r="U2478" s="34">
        <v>52</v>
      </c>
      <c r="V2478" s="34">
        <v>87</v>
      </c>
      <c r="W2478" s="34">
        <v>68</v>
      </c>
      <c r="X2478" s="34">
        <v>85</v>
      </c>
      <c r="Y2478" s="34">
        <v>31</v>
      </c>
      <c r="Z2478" s="34">
        <v>72</v>
      </c>
      <c r="AA2478" s="34">
        <v>97</v>
      </c>
      <c r="AB2478" s="34">
        <v>50</v>
      </c>
      <c r="AC2478" s="34">
        <v>78</v>
      </c>
    </row>
    <row r="2479" spans="1:29" x14ac:dyDescent="0.2">
      <c r="A2479" s="34" t="s">
        <v>62972</v>
      </c>
      <c r="B2479" s="34">
        <v>107</v>
      </c>
      <c r="C2479" s="34">
        <v>159</v>
      </c>
      <c r="D2479" s="34">
        <v>143</v>
      </c>
      <c r="E2479" s="34">
        <v>169</v>
      </c>
      <c r="F2479" s="34">
        <v>137</v>
      </c>
      <c r="G2479" s="34">
        <v>178</v>
      </c>
      <c r="H2479" s="34">
        <v>132</v>
      </c>
      <c r="I2479" s="34">
        <v>144</v>
      </c>
      <c r="J2479" s="34">
        <v>107</v>
      </c>
      <c r="K2479" s="34">
        <v>166</v>
      </c>
      <c r="L2479" s="34">
        <v>74</v>
      </c>
      <c r="M2479" s="34">
        <v>121</v>
      </c>
      <c r="N2479" s="34">
        <v>114</v>
      </c>
      <c r="O2479" s="34">
        <v>148</v>
      </c>
      <c r="P2479" s="34">
        <v>134</v>
      </c>
      <c r="Q2479" s="34">
        <v>194</v>
      </c>
      <c r="R2479" s="34">
        <v>161</v>
      </c>
      <c r="S2479" s="34">
        <v>165</v>
      </c>
      <c r="T2479" s="34">
        <v>102</v>
      </c>
      <c r="U2479" s="34">
        <v>137</v>
      </c>
      <c r="V2479" s="34">
        <v>136</v>
      </c>
      <c r="W2479" s="34">
        <v>164</v>
      </c>
      <c r="X2479" s="34">
        <v>172</v>
      </c>
      <c r="Y2479" s="34">
        <v>213</v>
      </c>
      <c r="Z2479" s="34">
        <v>165</v>
      </c>
      <c r="AA2479" s="34">
        <v>223</v>
      </c>
      <c r="AB2479" s="34">
        <v>160</v>
      </c>
      <c r="AC2479" s="34">
        <v>230</v>
      </c>
    </row>
    <row r="2480" spans="1:29" x14ac:dyDescent="0.2">
      <c r="A2480" s="34" t="s">
        <v>62973</v>
      </c>
      <c r="B2480" s="34">
        <v>31</v>
      </c>
      <c r="C2480" s="34">
        <v>20</v>
      </c>
      <c r="D2480" s="34">
        <v>30</v>
      </c>
      <c r="E2480" s="34">
        <v>38</v>
      </c>
      <c r="F2480" s="34">
        <v>27</v>
      </c>
      <c r="G2480" s="34">
        <v>21</v>
      </c>
      <c r="H2480" s="34">
        <v>22</v>
      </c>
      <c r="I2480" s="34">
        <v>21</v>
      </c>
      <c r="J2480" s="34">
        <v>15</v>
      </c>
      <c r="K2480" s="34">
        <v>41</v>
      </c>
      <c r="L2480" s="34">
        <v>18</v>
      </c>
      <c r="M2480" s="34">
        <v>31</v>
      </c>
      <c r="N2480" s="34">
        <v>20</v>
      </c>
      <c r="O2480" s="34">
        <v>25</v>
      </c>
      <c r="P2480" s="34">
        <v>31</v>
      </c>
      <c r="Q2480" s="34">
        <v>18</v>
      </c>
      <c r="R2480" s="34">
        <v>23</v>
      </c>
      <c r="S2480" s="34">
        <v>59</v>
      </c>
      <c r="T2480" s="34">
        <v>20</v>
      </c>
      <c r="U2480" s="34">
        <v>23</v>
      </c>
      <c r="V2480" s="34">
        <v>21</v>
      </c>
      <c r="W2480" s="34">
        <v>20</v>
      </c>
      <c r="X2480" s="34">
        <v>60</v>
      </c>
      <c r="Y2480" s="34">
        <v>20</v>
      </c>
      <c r="Z2480" s="34">
        <v>32</v>
      </c>
      <c r="AA2480" s="34">
        <v>45</v>
      </c>
      <c r="AB2480" s="34">
        <v>19</v>
      </c>
      <c r="AC2480" s="34">
        <v>38</v>
      </c>
    </row>
    <row r="2481" spans="1:29" x14ac:dyDescent="0.2">
      <c r="A2481" s="34" t="s">
        <v>62974</v>
      </c>
      <c r="B2481" s="34">
        <v>80</v>
      </c>
      <c r="C2481" s="34">
        <v>103</v>
      </c>
      <c r="D2481" s="34">
        <v>111</v>
      </c>
      <c r="E2481" s="34">
        <v>111</v>
      </c>
      <c r="F2481" s="34">
        <v>79</v>
      </c>
      <c r="G2481" s="34">
        <v>125</v>
      </c>
      <c r="H2481" s="34">
        <v>52</v>
      </c>
      <c r="I2481" s="34">
        <v>52</v>
      </c>
      <c r="J2481" s="34">
        <v>51</v>
      </c>
      <c r="K2481" s="34">
        <v>114</v>
      </c>
      <c r="L2481" s="34">
        <v>26</v>
      </c>
      <c r="M2481" s="34">
        <v>60</v>
      </c>
      <c r="N2481" s="34">
        <v>61</v>
      </c>
      <c r="O2481" s="34">
        <v>70</v>
      </c>
      <c r="P2481" s="34">
        <v>50</v>
      </c>
      <c r="Q2481" s="34">
        <v>96</v>
      </c>
      <c r="R2481" s="34">
        <v>60</v>
      </c>
      <c r="S2481" s="34">
        <v>152</v>
      </c>
      <c r="T2481" s="34">
        <v>34</v>
      </c>
      <c r="U2481" s="34">
        <v>54</v>
      </c>
      <c r="V2481" s="34">
        <v>77</v>
      </c>
      <c r="W2481" s="34">
        <v>54</v>
      </c>
      <c r="X2481" s="34">
        <v>95</v>
      </c>
      <c r="Y2481" s="34">
        <v>76</v>
      </c>
      <c r="Z2481" s="34">
        <v>86</v>
      </c>
      <c r="AA2481" s="34">
        <v>97</v>
      </c>
      <c r="AB2481" s="34">
        <v>66</v>
      </c>
      <c r="AC2481" s="34">
        <v>129</v>
      </c>
    </row>
    <row r="2482" spans="1:29" x14ac:dyDescent="0.2">
      <c r="A2482" s="34" t="s">
        <v>62975</v>
      </c>
      <c r="B2482" s="34">
        <v>81</v>
      </c>
      <c r="C2482" s="34">
        <v>138</v>
      </c>
      <c r="D2482" s="34">
        <v>140</v>
      </c>
      <c r="E2482" s="34">
        <v>143</v>
      </c>
      <c r="F2482" s="34">
        <v>166</v>
      </c>
      <c r="G2482" s="34">
        <v>105</v>
      </c>
      <c r="H2482" s="34">
        <v>140</v>
      </c>
      <c r="I2482" s="34">
        <v>99</v>
      </c>
      <c r="J2482" s="34">
        <v>146</v>
      </c>
      <c r="K2482" s="34">
        <v>114</v>
      </c>
      <c r="L2482" s="34">
        <v>126</v>
      </c>
      <c r="M2482" s="34">
        <v>108</v>
      </c>
      <c r="N2482" s="34">
        <v>139</v>
      </c>
      <c r="O2482" s="34">
        <v>117</v>
      </c>
      <c r="P2482" s="34">
        <v>124</v>
      </c>
      <c r="Q2482" s="34">
        <v>170</v>
      </c>
      <c r="R2482" s="34">
        <v>185</v>
      </c>
      <c r="S2482" s="34">
        <v>135</v>
      </c>
      <c r="T2482" s="34">
        <v>190</v>
      </c>
      <c r="U2482" s="34">
        <v>123</v>
      </c>
      <c r="V2482" s="34">
        <v>213</v>
      </c>
      <c r="W2482" s="34">
        <v>134</v>
      </c>
      <c r="X2482" s="34">
        <v>200</v>
      </c>
      <c r="Y2482" s="34">
        <v>148</v>
      </c>
      <c r="Z2482" s="34">
        <v>208</v>
      </c>
      <c r="AA2482" s="34">
        <v>141</v>
      </c>
      <c r="AB2482" s="34">
        <v>228</v>
      </c>
      <c r="AC2482" s="34">
        <v>222</v>
      </c>
    </row>
    <row r="2483" spans="1:29" x14ac:dyDescent="0.2">
      <c r="A2483" s="34" t="s">
        <v>62976</v>
      </c>
      <c r="B2483" s="34">
        <v>24</v>
      </c>
      <c r="C2483" s="34">
        <v>11</v>
      </c>
      <c r="D2483" s="34">
        <v>8</v>
      </c>
      <c r="E2483" s="34">
        <v>31</v>
      </c>
      <c r="F2483" s="34">
        <v>11</v>
      </c>
      <c r="G2483" s="34">
        <v>12</v>
      </c>
      <c r="H2483" s="34">
        <v>16</v>
      </c>
      <c r="I2483" s="34">
        <v>9</v>
      </c>
      <c r="J2483" s="34">
        <v>6</v>
      </c>
      <c r="K2483" s="34">
        <v>17</v>
      </c>
      <c r="L2483" s="34">
        <v>7</v>
      </c>
      <c r="M2483" s="34">
        <v>19</v>
      </c>
      <c r="N2483" s="34">
        <v>5</v>
      </c>
      <c r="O2483" s="34">
        <v>11</v>
      </c>
      <c r="P2483" s="34">
        <v>12</v>
      </c>
      <c r="Q2483" s="34">
        <v>26</v>
      </c>
      <c r="R2483" s="34">
        <v>10</v>
      </c>
      <c r="S2483" s="34">
        <v>37</v>
      </c>
      <c r="T2483" s="34">
        <v>5</v>
      </c>
      <c r="U2483" s="34">
        <v>10</v>
      </c>
      <c r="V2483" s="34">
        <v>21</v>
      </c>
      <c r="W2483" s="34">
        <v>4</v>
      </c>
      <c r="X2483" s="34">
        <v>21</v>
      </c>
      <c r="Y2483" s="34">
        <v>19</v>
      </c>
      <c r="Z2483" s="34">
        <v>3</v>
      </c>
      <c r="AA2483" s="34">
        <v>16</v>
      </c>
      <c r="AB2483" s="34">
        <v>15</v>
      </c>
      <c r="AC2483" s="34">
        <v>22</v>
      </c>
    </row>
    <row r="2484" spans="1:29" x14ac:dyDescent="0.2">
      <c r="A2484" s="34" t="s">
        <v>62977</v>
      </c>
      <c r="B2484" s="34">
        <v>57</v>
      </c>
      <c r="C2484" s="34">
        <v>52</v>
      </c>
      <c r="D2484" s="34">
        <v>94</v>
      </c>
      <c r="E2484" s="34">
        <v>58</v>
      </c>
      <c r="F2484" s="34">
        <v>70</v>
      </c>
      <c r="G2484" s="34">
        <v>90</v>
      </c>
      <c r="H2484" s="34">
        <v>69</v>
      </c>
      <c r="I2484" s="34">
        <v>47</v>
      </c>
      <c r="J2484" s="34">
        <v>42</v>
      </c>
      <c r="K2484" s="34">
        <v>59</v>
      </c>
      <c r="L2484" s="34">
        <v>28</v>
      </c>
      <c r="M2484" s="34">
        <v>29</v>
      </c>
      <c r="N2484" s="34">
        <v>50</v>
      </c>
      <c r="O2484" s="34">
        <v>57</v>
      </c>
      <c r="P2484" s="34">
        <v>61</v>
      </c>
      <c r="Q2484" s="34">
        <v>58</v>
      </c>
      <c r="R2484" s="34">
        <v>58</v>
      </c>
      <c r="S2484" s="34">
        <v>61</v>
      </c>
      <c r="T2484" s="34">
        <v>38</v>
      </c>
      <c r="U2484" s="34">
        <v>63</v>
      </c>
      <c r="V2484" s="34">
        <v>44</v>
      </c>
      <c r="W2484" s="34">
        <v>54</v>
      </c>
      <c r="X2484" s="34">
        <v>74</v>
      </c>
      <c r="Y2484" s="34">
        <v>44</v>
      </c>
      <c r="Z2484" s="34">
        <v>77</v>
      </c>
      <c r="AA2484" s="34">
        <v>67</v>
      </c>
      <c r="AB2484" s="34">
        <v>56</v>
      </c>
      <c r="AC2484" s="34">
        <v>116</v>
      </c>
    </row>
    <row r="2485" spans="1:29" x14ac:dyDescent="0.2">
      <c r="A2485" s="34" t="s">
        <v>62978</v>
      </c>
      <c r="B2485" s="34">
        <v>8</v>
      </c>
      <c r="C2485" s="34">
        <v>16</v>
      </c>
      <c r="D2485" s="34">
        <v>16</v>
      </c>
      <c r="E2485" s="34">
        <v>20</v>
      </c>
      <c r="F2485" s="34">
        <v>17</v>
      </c>
      <c r="G2485" s="34">
        <v>11</v>
      </c>
      <c r="H2485" s="34">
        <v>19</v>
      </c>
      <c r="I2485" s="34">
        <v>23</v>
      </c>
      <c r="J2485" s="34">
        <v>7</v>
      </c>
      <c r="K2485" s="34">
        <v>15</v>
      </c>
      <c r="L2485" s="34">
        <v>3</v>
      </c>
      <c r="M2485" s="34">
        <v>28</v>
      </c>
      <c r="N2485" s="34">
        <v>12</v>
      </c>
      <c r="O2485" s="34">
        <v>9</v>
      </c>
      <c r="P2485" s="34">
        <v>13</v>
      </c>
      <c r="Q2485" s="34">
        <v>11</v>
      </c>
      <c r="R2485" s="34">
        <v>11</v>
      </c>
      <c r="S2485" s="34">
        <v>19</v>
      </c>
      <c r="T2485" s="34">
        <v>10</v>
      </c>
      <c r="U2485" s="34">
        <v>13</v>
      </c>
      <c r="V2485" s="34">
        <v>18</v>
      </c>
      <c r="W2485" s="34">
        <v>16</v>
      </c>
      <c r="X2485" s="34">
        <v>24</v>
      </c>
      <c r="Y2485" s="34">
        <v>9</v>
      </c>
      <c r="Z2485" s="34">
        <v>9</v>
      </c>
      <c r="AA2485" s="34">
        <v>24</v>
      </c>
      <c r="AB2485" s="34">
        <v>6</v>
      </c>
      <c r="AC2485" s="34">
        <v>33</v>
      </c>
    </row>
    <row r="2486" spans="1:29" x14ac:dyDescent="0.2">
      <c r="A2486" s="34" t="s">
        <v>62979</v>
      </c>
      <c r="B2486" s="34">
        <v>52</v>
      </c>
      <c r="C2486" s="34">
        <v>44</v>
      </c>
      <c r="D2486" s="34">
        <v>61</v>
      </c>
      <c r="E2486" s="34">
        <v>53</v>
      </c>
      <c r="F2486" s="34">
        <v>30</v>
      </c>
      <c r="G2486" s="34">
        <v>35</v>
      </c>
      <c r="H2486" s="34">
        <v>26</v>
      </c>
      <c r="I2486" s="34">
        <v>56</v>
      </c>
      <c r="J2486" s="34">
        <v>36</v>
      </c>
      <c r="K2486" s="34">
        <v>56</v>
      </c>
      <c r="L2486" s="34">
        <v>15</v>
      </c>
      <c r="M2486" s="34">
        <v>41</v>
      </c>
      <c r="N2486" s="34">
        <v>34</v>
      </c>
      <c r="O2486" s="34">
        <v>22</v>
      </c>
      <c r="P2486" s="34">
        <v>34</v>
      </c>
      <c r="Q2486" s="34">
        <v>48</v>
      </c>
      <c r="R2486" s="34">
        <v>62</v>
      </c>
      <c r="S2486" s="34">
        <v>64</v>
      </c>
      <c r="T2486" s="34">
        <v>25</v>
      </c>
      <c r="U2486" s="34">
        <v>35</v>
      </c>
      <c r="V2486" s="34">
        <v>64</v>
      </c>
      <c r="W2486" s="34">
        <v>34</v>
      </c>
      <c r="X2486" s="34">
        <v>73</v>
      </c>
      <c r="Y2486" s="34">
        <v>31</v>
      </c>
      <c r="Z2486" s="34">
        <v>62</v>
      </c>
      <c r="AA2486" s="34">
        <v>36</v>
      </c>
      <c r="AB2486" s="34">
        <v>30</v>
      </c>
      <c r="AC2486" s="34">
        <v>87</v>
      </c>
    </row>
    <row r="2487" spans="1:29" x14ac:dyDescent="0.2">
      <c r="A2487" s="34" t="s">
        <v>62980</v>
      </c>
      <c r="B2487" s="34">
        <v>25</v>
      </c>
      <c r="C2487" s="34">
        <v>47</v>
      </c>
      <c r="D2487" s="34">
        <v>73</v>
      </c>
      <c r="E2487" s="34">
        <v>58</v>
      </c>
      <c r="F2487" s="34">
        <v>39</v>
      </c>
      <c r="G2487" s="34">
        <v>55</v>
      </c>
      <c r="H2487" s="34">
        <v>26</v>
      </c>
      <c r="I2487" s="34">
        <v>45</v>
      </c>
      <c r="J2487" s="34">
        <v>15</v>
      </c>
      <c r="K2487" s="34">
        <v>58</v>
      </c>
      <c r="L2487" s="34">
        <v>9</v>
      </c>
      <c r="M2487" s="34">
        <v>37</v>
      </c>
      <c r="N2487" s="34">
        <v>26</v>
      </c>
      <c r="O2487" s="34">
        <v>30</v>
      </c>
      <c r="P2487" s="34">
        <v>27</v>
      </c>
      <c r="Q2487" s="34">
        <v>29</v>
      </c>
      <c r="R2487" s="34">
        <v>35</v>
      </c>
      <c r="S2487" s="34">
        <v>74</v>
      </c>
      <c r="T2487" s="34">
        <v>5</v>
      </c>
      <c r="U2487" s="34">
        <v>18</v>
      </c>
      <c r="V2487" s="34">
        <v>28</v>
      </c>
      <c r="W2487" s="34">
        <v>32</v>
      </c>
      <c r="X2487" s="34">
        <v>33</v>
      </c>
      <c r="Y2487" s="34">
        <v>14</v>
      </c>
      <c r="Z2487" s="34">
        <v>56</v>
      </c>
      <c r="AA2487" s="34">
        <v>57</v>
      </c>
      <c r="AB2487" s="34">
        <v>16</v>
      </c>
      <c r="AC2487" s="34">
        <v>63</v>
      </c>
    </row>
    <row r="2488" spans="1:29" x14ac:dyDescent="0.2">
      <c r="A2488" s="34" t="s">
        <v>62981</v>
      </c>
      <c r="B2488" s="34">
        <v>12</v>
      </c>
      <c r="C2488" s="34">
        <v>41</v>
      </c>
      <c r="D2488" s="34">
        <v>44</v>
      </c>
      <c r="E2488" s="34">
        <v>30</v>
      </c>
      <c r="F2488" s="34">
        <v>23</v>
      </c>
      <c r="G2488" s="34">
        <v>20</v>
      </c>
      <c r="H2488" s="34">
        <v>11</v>
      </c>
      <c r="I2488" s="34">
        <v>19</v>
      </c>
      <c r="J2488" s="34">
        <v>11</v>
      </c>
      <c r="K2488" s="34">
        <v>42</v>
      </c>
      <c r="L2488" s="34">
        <v>8</v>
      </c>
      <c r="M2488" s="34">
        <v>11</v>
      </c>
      <c r="N2488" s="34">
        <v>11</v>
      </c>
      <c r="O2488" s="34">
        <v>19</v>
      </c>
      <c r="P2488" s="34">
        <v>16</v>
      </c>
      <c r="Q2488" s="34">
        <v>24</v>
      </c>
      <c r="R2488" s="34">
        <v>11</v>
      </c>
      <c r="S2488" s="34">
        <v>46</v>
      </c>
      <c r="T2488" s="34">
        <v>4</v>
      </c>
      <c r="U2488" s="34">
        <v>18</v>
      </c>
      <c r="V2488" s="34">
        <v>23</v>
      </c>
      <c r="W2488" s="34">
        <v>20</v>
      </c>
      <c r="X2488" s="34">
        <v>21</v>
      </c>
      <c r="Y2488" s="34">
        <v>14</v>
      </c>
      <c r="Z2488" s="34">
        <v>20</v>
      </c>
      <c r="AA2488" s="34">
        <v>43</v>
      </c>
      <c r="AB2488" s="34">
        <v>13</v>
      </c>
      <c r="AC2488" s="34">
        <v>33</v>
      </c>
    </row>
    <row r="2489" spans="1:29" x14ac:dyDescent="0.2">
      <c r="A2489" s="34" t="s">
        <v>62982</v>
      </c>
      <c r="B2489" s="34">
        <v>96</v>
      </c>
      <c r="C2489" s="34">
        <v>72</v>
      </c>
      <c r="D2489" s="34">
        <v>124</v>
      </c>
      <c r="E2489" s="34">
        <v>93</v>
      </c>
      <c r="F2489" s="34">
        <v>140</v>
      </c>
      <c r="G2489" s="34">
        <v>128</v>
      </c>
      <c r="H2489" s="34">
        <v>138</v>
      </c>
      <c r="I2489" s="34">
        <v>90</v>
      </c>
      <c r="J2489" s="34">
        <v>92</v>
      </c>
      <c r="K2489" s="34">
        <v>109</v>
      </c>
      <c r="L2489" s="34">
        <v>127</v>
      </c>
      <c r="M2489" s="34">
        <v>68</v>
      </c>
      <c r="N2489" s="34">
        <v>117</v>
      </c>
      <c r="O2489" s="34">
        <v>121</v>
      </c>
      <c r="P2489" s="34">
        <v>101</v>
      </c>
      <c r="Q2489" s="34">
        <v>115</v>
      </c>
      <c r="R2489" s="34">
        <v>188</v>
      </c>
      <c r="S2489" s="34">
        <v>171</v>
      </c>
      <c r="T2489" s="34">
        <v>158</v>
      </c>
      <c r="U2489" s="34">
        <v>104</v>
      </c>
      <c r="V2489" s="34">
        <v>179</v>
      </c>
      <c r="W2489" s="34">
        <v>123</v>
      </c>
      <c r="X2489" s="34">
        <v>129</v>
      </c>
      <c r="Y2489" s="34">
        <v>126</v>
      </c>
      <c r="Z2489" s="34">
        <v>175</v>
      </c>
      <c r="AA2489" s="34">
        <v>157</v>
      </c>
      <c r="AB2489" s="34">
        <v>192</v>
      </c>
      <c r="AC2489" s="34">
        <v>213</v>
      </c>
    </row>
    <row r="2490" spans="1:29" x14ac:dyDescent="0.2">
      <c r="A2490" s="34" t="s">
        <v>62983</v>
      </c>
      <c r="B2490" s="34">
        <v>153</v>
      </c>
      <c r="C2490" s="34">
        <v>277</v>
      </c>
      <c r="D2490" s="34">
        <v>365</v>
      </c>
      <c r="E2490" s="34">
        <v>275</v>
      </c>
      <c r="F2490" s="34">
        <v>270</v>
      </c>
      <c r="G2490" s="34">
        <v>211</v>
      </c>
      <c r="H2490" s="34">
        <v>254</v>
      </c>
      <c r="I2490" s="34">
        <v>241</v>
      </c>
      <c r="J2490" s="34">
        <v>171</v>
      </c>
      <c r="K2490" s="34">
        <v>324</v>
      </c>
      <c r="L2490" s="34">
        <v>124</v>
      </c>
      <c r="M2490" s="34">
        <v>228</v>
      </c>
      <c r="N2490" s="34">
        <v>201</v>
      </c>
      <c r="O2490" s="34">
        <v>197</v>
      </c>
      <c r="P2490" s="34">
        <v>172</v>
      </c>
      <c r="Q2490" s="34">
        <v>297</v>
      </c>
      <c r="R2490" s="34">
        <v>251</v>
      </c>
      <c r="S2490" s="34">
        <v>358</v>
      </c>
      <c r="T2490" s="34">
        <v>169</v>
      </c>
      <c r="U2490" s="34">
        <v>243</v>
      </c>
      <c r="V2490" s="34">
        <v>232</v>
      </c>
      <c r="W2490" s="34">
        <v>298</v>
      </c>
      <c r="X2490" s="34">
        <v>317</v>
      </c>
      <c r="Y2490" s="34">
        <v>230</v>
      </c>
      <c r="Z2490" s="34">
        <v>311</v>
      </c>
      <c r="AA2490" s="34">
        <v>402</v>
      </c>
      <c r="AB2490" s="34">
        <v>212</v>
      </c>
      <c r="AC2490" s="34">
        <v>435</v>
      </c>
    </row>
    <row r="2491" spans="1:29" x14ac:dyDescent="0.2">
      <c r="A2491" s="34" t="s">
        <v>62984</v>
      </c>
      <c r="B2491" s="34">
        <v>82</v>
      </c>
      <c r="C2491" s="34">
        <v>79</v>
      </c>
      <c r="D2491" s="34">
        <v>97</v>
      </c>
      <c r="E2491" s="34">
        <v>63</v>
      </c>
      <c r="F2491" s="34">
        <v>89</v>
      </c>
      <c r="G2491" s="34">
        <v>68</v>
      </c>
      <c r="H2491" s="34">
        <v>96</v>
      </c>
      <c r="I2491" s="34">
        <v>72</v>
      </c>
      <c r="J2491" s="34">
        <v>66</v>
      </c>
      <c r="K2491" s="34">
        <v>53</v>
      </c>
      <c r="L2491" s="34">
        <v>49</v>
      </c>
      <c r="M2491" s="34">
        <v>61</v>
      </c>
      <c r="N2491" s="34">
        <v>75</v>
      </c>
      <c r="O2491" s="34">
        <v>59</v>
      </c>
      <c r="P2491" s="34">
        <v>81</v>
      </c>
      <c r="Q2491" s="34">
        <v>110</v>
      </c>
      <c r="R2491" s="34">
        <v>115</v>
      </c>
      <c r="S2491" s="34">
        <v>86</v>
      </c>
      <c r="T2491" s="34">
        <v>82</v>
      </c>
      <c r="U2491" s="34">
        <v>64</v>
      </c>
      <c r="V2491" s="34">
        <v>117</v>
      </c>
      <c r="W2491" s="34">
        <v>76</v>
      </c>
      <c r="X2491" s="34">
        <v>126</v>
      </c>
      <c r="Y2491" s="34">
        <v>87</v>
      </c>
      <c r="Z2491" s="34">
        <v>101</v>
      </c>
      <c r="AA2491" s="34">
        <v>106</v>
      </c>
      <c r="AB2491" s="34">
        <v>83</v>
      </c>
      <c r="AC2491" s="34">
        <v>114</v>
      </c>
    </row>
    <row r="2492" spans="1:29" x14ac:dyDescent="0.2">
      <c r="A2492" s="34" t="s">
        <v>62985</v>
      </c>
      <c r="B2492" s="34">
        <v>10</v>
      </c>
      <c r="C2492" s="34">
        <v>20</v>
      </c>
      <c r="D2492" s="34">
        <v>28</v>
      </c>
      <c r="E2492" s="34">
        <v>24</v>
      </c>
      <c r="F2492" s="34">
        <v>20</v>
      </c>
      <c r="G2492" s="34">
        <v>23</v>
      </c>
      <c r="H2492" s="34">
        <v>17</v>
      </c>
      <c r="I2492" s="34">
        <v>17</v>
      </c>
      <c r="J2492" s="34">
        <v>17</v>
      </c>
      <c r="K2492" s="34">
        <v>45</v>
      </c>
      <c r="L2492" s="34">
        <v>1</v>
      </c>
      <c r="M2492" s="34">
        <v>17</v>
      </c>
      <c r="N2492" s="34">
        <v>19</v>
      </c>
      <c r="O2492" s="34">
        <v>17</v>
      </c>
      <c r="P2492" s="34">
        <v>11</v>
      </c>
      <c r="Q2492" s="34">
        <v>8</v>
      </c>
      <c r="R2492" s="34">
        <v>14</v>
      </c>
      <c r="S2492" s="34">
        <v>36</v>
      </c>
      <c r="T2492" s="34">
        <v>8</v>
      </c>
      <c r="U2492" s="34">
        <v>15</v>
      </c>
      <c r="V2492" s="34">
        <v>24</v>
      </c>
      <c r="W2492" s="34">
        <v>11</v>
      </c>
      <c r="X2492" s="34">
        <v>30</v>
      </c>
      <c r="Y2492" s="34">
        <v>11</v>
      </c>
      <c r="Z2492" s="34">
        <v>30</v>
      </c>
      <c r="AA2492" s="34">
        <v>30</v>
      </c>
      <c r="AB2492" s="34">
        <v>7</v>
      </c>
      <c r="AC2492" s="34">
        <v>36</v>
      </c>
    </row>
    <row r="2493" spans="1:29" x14ac:dyDescent="0.2">
      <c r="A2493" s="34" t="s">
        <v>62986</v>
      </c>
      <c r="B2493" s="34">
        <v>86</v>
      </c>
      <c r="C2493" s="34">
        <v>106</v>
      </c>
      <c r="D2493" s="34">
        <v>110</v>
      </c>
      <c r="E2493" s="34">
        <v>114</v>
      </c>
      <c r="F2493" s="34">
        <v>91</v>
      </c>
      <c r="G2493" s="34">
        <v>116</v>
      </c>
      <c r="H2493" s="34">
        <v>78</v>
      </c>
      <c r="I2493" s="34">
        <v>101</v>
      </c>
      <c r="J2493" s="34">
        <v>80</v>
      </c>
      <c r="K2493" s="34">
        <v>124</v>
      </c>
      <c r="L2493" s="34">
        <v>58</v>
      </c>
      <c r="M2493" s="34">
        <v>98</v>
      </c>
      <c r="N2493" s="34">
        <v>72</v>
      </c>
      <c r="O2493" s="34">
        <v>89</v>
      </c>
      <c r="P2493" s="34">
        <v>61</v>
      </c>
      <c r="Q2493" s="34">
        <v>113</v>
      </c>
      <c r="R2493" s="34">
        <v>73</v>
      </c>
      <c r="S2493" s="34">
        <v>151</v>
      </c>
      <c r="T2493" s="34">
        <v>76</v>
      </c>
      <c r="U2493" s="34">
        <v>77</v>
      </c>
      <c r="V2493" s="34">
        <v>104</v>
      </c>
      <c r="W2493" s="34">
        <v>85</v>
      </c>
      <c r="X2493" s="34">
        <v>139</v>
      </c>
      <c r="Y2493" s="34">
        <v>84</v>
      </c>
      <c r="Z2493" s="34">
        <v>107</v>
      </c>
      <c r="AA2493" s="34">
        <v>122</v>
      </c>
      <c r="AB2493" s="34">
        <v>102</v>
      </c>
      <c r="AC2493" s="34">
        <v>147</v>
      </c>
    </row>
    <row r="2494" spans="1:29" x14ac:dyDescent="0.2">
      <c r="A2494" s="34" t="s">
        <v>62987</v>
      </c>
      <c r="B2494" s="34">
        <v>44</v>
      </c>
      <c r="C2494" s="34">
        <v>76</v>
      </c>
      <c r="D2494" s="34">
        <v>58</v>
      </c>
      <c r="E2494" s="34">
        <v>79</v>
      </c>
      <c r="F2494" s="34">
        <v>50</v>
      </c>
      <c r="G2494" s="34">
        <v>84</v>
      </c>
      <c r="H2494" s="34">
        <v>53</v>
      </c>
      <c r="I2494" s="34">
        <v>47</v>
      </c>
      <c r="J2494" s="34">
        <v>54</v>
      </c>
      <c r="K2494" s="34">
        <v>74</v>
      </c>
      <c r="L2494" s="34">
        <v>37</v>
      </c>
      <c r="M2494" s="34">
        <v>66</v>
      </c>
      <c r="N2494" s="34">
        <v>51</v>
      </c>
      <c r="O2494" s="34">
        <v>54</v>
      </c>
      <c r="P2494" s="34">
        <v>65</v>
      </c>
      <c r="Q2494" s="34">
        <v>75</v>
      </c>
      <c r="R2494" s="34">
        <v>36</v>
      </c>
      <c r="S2494" s="34">
        <v>88</v>
      </c>
      <c r="T2494" s="34">
        <v>36</v>
      </c>
      <c r="U2494" s="34">
        <v>70</v>
      </c>
      <c r="V2494" s="34">
        <v>48</v>
      </c>
      <c r="W2494" s="34">
        <v>71</v>
      </c>
      <c r="X2494" s="34">
        <v>65</v>
      </c>
      <c r="Y2494" s="34">
        <v>41</v>
      </c>
      <c r="Z2494" s="34">
        <v>81</v>
      </c>
      <c r="AA2494" s="34">
        <v>85</v>
      </c>
      <c r="AB2494" s="34">
        <v>52</v>
      </c>
      <c r="AC2494" s="34">
        <v>94</v>
      </c>
    </row>
    <row r="2495" spans="1:29" x14ac:dyDescent="0.2">
      <c r="A2495" s="34" t="s">
        <v>62988</v>
      </c>
      <c r="B2495" s="34">
        <v>160</v>
      </c>
      <c r="C2495" s="34">
        <v>184</v>
      </c>
      <c r="D2495" s="34">
        <v>205</v>
      </c>
      <c r="E2495" s="34">
        <v>203</v>
      </c>
      <c r="F2495" s="34">
        <v>168</v>
      </c>
      <c r="G2495" s="34">
        <v>212</v>
      </c>
      <c r="H2495" s="34">
        <v>145</v>
      </c>
      <c r="I2495" s="34">
        <v>153</v>
      </c>
      <c r="J2495" s="34">
        <v>116</v>
      </c>
      <c r="K2495" s="34">
        <v>220</v>
      </c>
      <c r="L2495" s="34">
        <v>92</v>
      </c>
      <c r="M2495" s="34">
        <v>153</v>
      </c>
      <c r="N2495" s="34">
        <v>163</v>
      </c>
      <c r="O2495" s="34">
        <v>148</v>
      </c>
      <c r="P2495" s="34">
        <v>156</v>
      </c>
      <c r="Q2495" s="34">
        <v>157</v>
      </c>
      <c r="R2495" s="34">
        <v>177</v>
      </c>
      <c r="S2495" s="34">
        <v>257</v>
      </c>
      <c r="T2495" s="34">
        <v>155</v>
      </c>
      <c r="U2495" s="34">
        <v>141</v>
      </c>
      <c r="V2495" s="34">
        <v>217</v>
      </c>
      <c r="W2495" s="34">
        <v>148</v>
      </c>
      <c r="X2495" s="34">
        <v>175</v>
      </c>
      <c r="Y2495" s="34">
        <v>156</v>
      </c>
      <c r="Z2495" s="34">
        <v>198</v>
      </c>
      <c r="AA2495" s="34">
        <v>201</v>
      </c>
      <c r="AB2495" s="34">
        <v>174</v>
      </c>
      <c r="AC2495" s="34">
        <v>299</v>
      </c>
    </row>
    <row r="2496" spans="1:29" x14ac:dyDescent="0.2">
      <c r="A2496" s="34" t="s">
        <v>62989</v>
      </c>
      <c r="B2496" s="34">
        <v>55</v>
      </c>
      <c r="C2496" s="34">
        <v>90</v>
      </c>
      <c r="D2496" s="34">
        <v>77</v>
      </c>
      <c r="E2496" s="34">
        <v>99</v>
      </c>
      <c r="F2496" s="34">
        <v>73</v>
      </c>
      <c r="G2496" s="34">
        <v>102</v>
      </c>
      <c r="H2496" s="34">
        <v>38</v>
      </c>
      <c r="I2496" s="34">
        <v>81</v>
      </c>
      <c r="J2496" s="34">
        <v>39</v>
      </c>
      <c r="K2496" s="34">
        <v>97</v>
      </c>
      <c r="L2496" s="34">
        <v>13</v>
      </c>
      <c r="M2496" s="34">
        <v>77</v>
      </c>
      <c r="N2496" s="34">
        <v>40</v>
      </c>
      <c r="O2496" s="34">
        <v>55</v>
      </c>
      <c r="P2496" s="34">
        <v>54</v>
      </c>
      <c r="Q2496" s="34">
        <v>74</v>
      </c>
      <c r="R2496" s="34">
        <v>59</v>
      </c>
      <c r="S2496" s="34">
        <v>125</v>
      </c>
      <c r="T2496" s="34">
        <v>26</v>
      </c>
      <c r="U2496" s="34">
        <v>51</v>
      </c>
      <c r="V2496" s="34">
        <v>35</v>
      </c>
      <c r="W2496" s="34">
        <v>38</v>
      </c>
      <c r="X2496" s="34">
        <v>88</v>
      </c>
      <c r="Y2496" s="34">
        <v>44</v>
      </c>
      <c r="Z2496" s="34">
        <v>82</v>
      </c>
      <c r="AA2496" s="34">
        <v>85</v>
      </c>
      <c r="AB2496" s="34">
        <v>31</v>
      </c>
      <c r="AC2496" s="34">
        <v>159</v>
      </c>
    </row>
    <row r="2497" spans="1:29" x14ac:dyDescent="0.2">
      <c r="A2497" s="34" t="s">
        <v>62990</v>
      </c>
      <c r="B2497" s="34">
        <v>31</v>
      </c>
      <c r="C2497" s="34">
        <v>79</v>
      </c>
      <c r="D2497" s="34">
        <v>95</v>
      </c>
      <c r="E2497" s="34">
        <v>79</v>
      </c>
      <c r="F2497" s="34">
        <v>70</v>
      </c>
      <c r="G2497" s="34">
        <v>91</v>
      </c>
      <c r="H2497" s="34">
        <v>62</v>
      </c>
      <c r="I2497" s="34">
        <v>94</v>
      </c>
      <c r="J2497" s="34">
        <v>50</v>
      </c>
      <c r="K2497" s="34">
        <v>82</v>
      </c>
      <c r="L2497" s="34">
        <v>19</v>
      </c>
      <c r="M2497" s="34">
        <v>60</v>
      </c>
      <c r="N2497" s="34">
        <v>31</v>
      </c>
      <c r="O2497" s="34">
        <v>61</v>
      </c>
      <c r="P2497" s="34">
        <v>46</v>
      </c>
      <c r="Q2497" s="34">
        <v>70</v>
      </c>
      <c r="R2497" s="34">
        <v>44</v>
      </c>
      <c r="S2497" s="34">
        <v>111</v>
      </c>
      <c r="T2497" s="34">
        <v>11</v>
      </c>
      <c r="U2497" s="34">
        <v>43</v>
      </c>
      <c r="V2497" s="34">
        <v>74</v>
      </c>
      <c r="W2497" s="34">
        <v>49</v>
      </c>
      <c r="X2497" s="34">
        <v>57</v>
      </c>
      <c r="Y2497" s="34">
        <v>47</v>
      </c>
      <c r="Z2497" s="34">
        <v>56</v>
      </c>
      <c r="AA2497" s="34">
        <v>79</v>
      </c>
      <c r="AB2497" s="34">
        <v>24</v>
      </c>
      <c r="AC2497" s="34">
        <v>100</v>
      </c>
    </row>
    <row r="2498" spans="1:29" x14ac:dyDescent="0.2">
      <c r="A2498" s="34" t="s">
        <v>62991</v>
      </c>
      <c r="B2498" s="34">
        <v>26</v>
      </c>
      <c r="C2498" s="34">
        <v>30</v>
      </c>
      <c r="D2498" s="34">
        <v>36</v>
      </c>
      <c r="E2498" s="34">
        <v>20</v>
      </c>
      <c r="F2498" s="34">
        <v>40</v>
      </c>
      <c r="G2498" s="34">
        <v>10</v>
      </c>
      <c r="H2498" s="34">
        <v>21</v>
      </c>
      <c r="I2498" s="34">
        <v>19</v>
      </c>
      <c r="J2498" s="34">
        <v>31</v>
      </c>
      <c r="K2498" s="34">
        <v>19</v>
      </c>
      <c r="L2498" s="34">
        <v>13</v>
      </c>
      <c r="M2498" s="34">
        <v>21</v>
      </c>
      <c r="N2498" s="34">
        <v>31</v>
      </c>
      <c r="O2498" s="34">
        <v>11</v>
      </c>
      <c r="P2498" s="34">
        <v>24</v>
      </c>
      <c r="Q2498" s="34">
        <v>17</v>
      </c>
      <c r="R2498" s="34">
        <v>34</v>
      </c>
      <c r="S2498" s="34">
        <v>18</v>
      </c>
      <c r="T2498" s="34">
        <v>25</v>
      </c>
      <c r="U2498" s="34">
        <v>8</v>
      </c>
      <c r="V2498" s="34">
        <v>29</v>
      </c>
      <c r="W2498" s="34">
        <v>18</v>
      </c>
      <c r="X2498" s="34">
        <v>61</v>
      </c>
      <c r="Y2498" s="34">
        <v>12</v>
      </c>
      <c r="Z2498" s="34">
        <v>42</v>
      </c>
      <c r="AA2498" s="34">
        <v>14</v>
      </c>
      <c r="AB2498" s="34">
        <v>22</v>
      </c>
      <c r="AC2498" s="34">
        <v>22</v>
      </c>
    </row>
    <row r="2499" spans="1:29" x14ac:dyDescent="0.2">
      <c r="A2499" s="34" t="s">
        <v>62992</v>
      </c>
      <c r="B2499" s="34">
        <v>58</v>
      </c>
      <c r="C2499" s="34">
        <v>123</v>
      </c>
      <c r="D2499" s="34">
        <v>202</v>
      </c>
      <c r="E2499" s="34">
        <v>191</v>
      </c>
      <c r="F2499" s="34">
        <v>95</v>
      </c>
      <c r="G2499" s="34">
        <v>127</v>
      </c>
      <c r="H2499" s="34">
        <v>79</v>
      </c>
      <c r="I2499" s="34">
        <v>113</v>
      </c>
      <c r="J2499" s="34">
        <v>66</v>
      </c>
      <c r="K2499" s="34">
        <v>138</v>
      </c>
      <c r="L2499" s="34">
        <v>27</v>
      </c>
      <c r="M2499" s="34">
        <v>101</v>
      </c>
      <c r="N2499" s="34">
        <v>94</v>
      </c>
      <c r="O2499" s="34">
        <v>80</v>
      </c>
      <c r="P2499" s="34">
        <v>47</v>
      </c>
      <c r="Q2499" s="34">
        <v>77</v>
      </c>
      <c r="R2499" s="34">
        <v>51</v>
      </c>
      <c r="S2499" s="34">
        <v>158</v>
      </c>
      <c r="T2499" s="34">
        <v>33</v>
      </c>
      <c r="U2499" s="34">
        <v>59</v>
      </c>
      <c r="V2499" s="34">
        <v>73</v>
      </c>
      <c r="W2499" s="34">
        <v>67</v>
      </c>
      <c r="X2499" s="34">
        <v>126</v>
      </c>
      <c r="Y2499" s="34">
        <v>42</v>
      </c>
      <c r="Z2499" s="34">
        <v>131</v>
      </c>
      <c r="AA2499" s="34">
        <v>130</v>
      </c>
      <c r="AB2499" s="34">
        <v>51</v>
      </c>
      <c r="AC2499" s="34">
        <v>154</v>
      </c>
    </row>
    <row r="2500" spans="1:29" x14ac:dyDescent="0.2">
      <c r="A2500" s="34" t="s">
        <v>62993</v>
      </c>
      <c r="B2500" s="34">
        <v>24</v>
      </c>
      <c r="C2500" s="34">
        <v>12</v>
      </c>
      <c r="D2500" s="34">
        <v>26</v>
      </c>
      <c r="E2500" s="34">
        <v>51</v>
      </c>
      <c r="F2500" s="34">
        <v>29</v>
      </c>
      <c r="G2500" s="34">
        <v>16</v>
      </c>
      <c r="H2500" s="34">
        <v>14</v>
      </c>
      <c r="I2500" s="34">
        <v>17</v>
      </c>
      <c r="J2500" s="34">
        <v>21</v>
      </c>
      <c r="K2500" s="34">
        <v>18</v>
      </c>
      <c r="L2500" s="34">
        <v>12</v>
      </c>
      <c r="M2500" s="34">
        <v>10</v>
      </c>
      <c r="N2500" s="34">
        <v>23</v>
      </c>
      <c r="O2500" s="34">
        <v>19</v>
      </c>
      <c r="P2500" s="34">
        <v>20</v>
      </c>
      <c r="Q2500" s="34">
        <v>23</v>
      </c>
      <c r="R2500" s="34">
        <v>29</v>
      </c>
      <c r="S2500" s="34">
        <v>24</v>
      </c>
      <c r="T2500" s="34">
        <v>15</v>
      </c>
      <c r="U2500" s="34">
        <v>26</v>
      </c>
      <c r="V2500" s="34">
        <v>26</v>
      </c>
      <c r="W2500" s="34">
        <v>26</v>
      </c>
      <c r="X2500" s="34">
        <v>41</v>
      </c>
      <c r="Y2500" s="34">
        <v>24</v>
      </c>
      <c r="Z2500" s="34">
        <v>32</v>
      </c>
      <c r="AA2500" s="34">
        <v>15</v>
      </c>
      <c r="AB2500" s="34">
        <v>18</v>
      </c>
      <c r="AC2500" s="34">
        <v>24</v>
      </c>
    </row>
    <row r="2501" spans="1:29" x14ac:dyDescent="0.2">
      <c r="A2501" s="34" t="s">
        <v>62994</v>
      </c>
      <c r="B2501" s="34">
        <v>15</v>
      </c>
      <c r="C2501" s="34">
        <v>5</v>
      </c>
      <c r="D2501" s="34">
        <v>6</v>
      </c>
      <c r="E2501" s="34">
        <v>14</v>
      </c>
      <c r="F2501" s="34">
        <v>5</v>
      </c>
      <c r="G2501" s="34">
        <v>12</v>
      </c>
      <c r="H2501" s="34">
        <v>6</v>
      </c>
      <c r="I2501" s="34">
        <v>21</v>
      </c>
      <c r="J2501" s="34">
        <v>7</v>
      </c>
      <c r="K2501" s="34">
        <v>12</v>
      </c>
      <c r="L2501" s="34">
        <v>5</v>
      </c>
      <c r="M2501" s="34">
        <v>18</v>
      </c>
      <c r="N2501" s="34">
        <v>6</v>
      </c>
      <c r="O2501" s="34">
        <v>10</v>
      </c>
      <c r="P2501" s="34">
        <v>4</v>
      </c>
      <c r="Q2501" s="34">
        <v>7</v>
      </c>
      <c r="R2501" s="34">
        <v>4</v>
      </c>
      <c r="S2501" s="34">
        <v>22</v>
      </c>
      <c r="T2501" s="34">
        <v>3</v>
      </c>
      <c r="U2501" s="34">
        <v>6</v>
      </c>
      <c r="V2501" s="34">
        <v>3</v>
      </c>
      <c r="W2501" s="34">
        <v>5</v>
      </c>
      <c r="X2501" s="34">
        <v>0</v>
      </c>
      <c r="Y2501" s="34">
        <v>2</v>
      </c>
      <c r="Z2501" s="34">
        <v>11</v>
      </c>
      <c r="AA2501" s="34">
        <v>8</v>
      </c>
      <c r="AB2501" s="34">
        <v>2</v>
      </c>
      <c r="AC2501" s="34">
        <v>16</v>
      </c>
    </row>
    <row r="2502" spans="1:29" x14ac:dyDescent="0.2">
      <c r="A2502" s="34" t="s">
        <v>62995</v>
      </c>
      <c r="B2502" s="34">
        <v>23</v>
      </c>
      <c r="C2502" s="34">
        <v>2</v>
      </c>
      <c r="D2502" s="34">
        <v>6</v>
      </c>
      <c r="E2502" s="34">
        <v>8</v>
      </c>
      <c r="F2502" s="34">
        <v>4</v>
      </c>
      <c r="G2502" s="34">
        <v>3</v>
      </c>
      <c r="H2502" s="34">
        <v>6</v>
      </c>
      <c r="I2502" s="34">
        <v>3</v>
      </c>
      <c r="J2502" s="34">
        <v>2</v>
      </c>
      <c r="K2502" s="34">
        <v>7</v>
      </c>
      <c r="L2502" s="34">
        <v>3</v>
      </c>
      <c r="M2502" s="34">
        <v>5</v>
      </c>
      <c r="N2502" s="34">
        <v>3</v>
      </c>
      <c r="O2502" s="34">
        <v>9</v>
      </c>
      <c r="P2502" s="34">
        <v>13</v>
      </c>
      <c r="Q2502" s="34">
        <v>5</v>
      </c>
      <c r="R2502" s="34">
        <v>3</v>
      </c>
      <c r="S2502" s="34">
        <v>5</v>
      </c>
      <c r="T2502" s="34">
        <v>5</v>
      </c>
      <c r="U2502" s="34">
        <v>13</v>
      </c>
      <c r="V2502" s="34">
        <v>9</v>
      </c>
      <c r="W2502" s="34">
        <v>5</v>
      </c>
      <c r="X2502" s="34">
        <v>0</v>
      </c>
      <c r="Y2502" s="34">
        <v>4</v>
      </c>
      <c r="Z2502" s="34">
        <v>4</v>
      </c>
      <c r="AA2502" s="34">
        <v>14</v>
      </c>
      <c r="AB2502" s="34">
        <v>5</v>
      </c>
      <c r="AC2502" s="34">
        <v>15</v>
      </c>
    </row>
    <row r="2503" spans="1:29" x14ac:dyDescent="0.2">
      <c r="A2503" s="34" t="s">
        <v>62996</v>
      </c>
      <c r="B2503" s="34">
        <v>26</v>
      </c>
      <c r="C2503" s="34">
        <v>69</v>
      </c>
      <c r="D2503" s="34">
        <v>87</v>
      </c>
      <c r="E2503" s="34">
        <v>125</v>
      </c>
      <c r="F2503" s="34">
        <v>41</v>
      </c>
      <c r="G2503" s="34">
        <v>85</v>
      </c>
      <c r="H2503" s="34">
        <v>36</v>
      </c>
      <c r="I2503" s="34">
        <v>82</v>
      </c>
      <c r="J2503" s="34">
        <v>29</v>
      </c>
      <c r="K2503" s="34">
        <v>76</v>
      </c>
      <c r="L2503" s="34">
        <v>11</v>
      </c>
      <c r="M2503" s="34">
        <v>46</v>
      </c>
      <c r="N2503" s="34">
        <v>31</v>
      </c>
      <c r="O2503" s="34">
        <v>37</v>
      </c>
      <c r="P2503" s="34">
        <v>39</v>
      </c>
      <c r="Q2503" s="34">
        <v>45</v>
      </c>
      <c r="R2503" s="34">
        <v>27</v>
      </c>
      <c r="S2503" s="34">
        <v>110</v>
      </c>
      <c r="T2503" s="34">
        <v>8</v>
      </c>
      <c r="U2503" s="34">
        <v>19</v>
      </c>
      <c r="V2503" s="34">
        <v>33</v>
      </c>
      <c r="W2503" s="34">
        <v>32</v>
      </c>
      <c r="X2503" s="34">
        <v>54</v>
      </c>
      <c r="Y2503" s="34">
        <v>24</v>
      </c>
      <c r="Z2503" s="34">
        <v>65</v>
      </c>
      <c r="AA2503" s="34">
        <v>68</v>
      </c>
      <c r="AB2503" s="34">
        <v>19</v>
      </c>
      <c r="AC2503" s="34">
        <v>63</v>
      </c>
    </row>
    <row r="2504" spans="1:29" x14ac:dyDescent="0.2">
      <c r="A2504" s="34" t="s">
        <v>62997</v>
      </c>
      <c r="B2504" s="34">
        <v>26</v>
      </c>
      <c r="C2504" s="34">
        <v>120</v>
      </c>
      <c r="D2504" s="34">
        <v>40</v>
      </c>
      <c r="E2504" s="34">
        <v>108</v>
      </c>
      <c r="F2504" s="34">
        <v>34</v>
      </c>
      <c r="G2504" s="34">
        <v>119</v>
      </c>
      <c r="H2504" s="34">
        <v>29</v>
      </c>
      <c r="I2504" s="34">
        <v>67</v>
      </c>
      <c r="J2504" s="34">
        <v>27</v>
      </c>
      <c r="K2504" s="34">
        <v>85</v>
      </c>
      <c r="L2504" s="34">
        <v>9</v>
      </c>
      <c r="M2504" s="34">
        <v>46</v>
      </c>
      <c r="N2504" s="34">
        <v>21</v>
      </c>
      <c r="O2504" s="34">
        <v>72</v>
      </c>
      <c r="P2504" s="34">
        <v>18</v>
      </c>
      <c r="Q2504" s="34">
        <v>57</v>
      </c>
      <c r="R2504" s="34">
        <v>22</v>
      </c>
      <c r="S2504" s="34">
        <v>90</v>
      </c>
      <c r="T2504" s="34">
        <v>21</v>
      </c>
      <c r="U2504" s="34">
        <v>49</v>
      </c>
      <c r="V2504" s="34">
        <v>27</v>
      </c>
      <c r="W2504" s="34">
        <v>54</v>
      </c>
      <c r="X2504" s="34">
        <v>37</v>
      </c>
      <c r="Y2504" s="34">
        <v>41</v>
      </c>
      <c r="Z2504" s="34">
        <v>48</v>
      </c>
      <c r="AA2504" s="34">
        <v>84</v>
      </c>
      <c r="AB2504" s="34">
        <v>22</v>
      </c>
      <c r="AC2504" s="34">
        <v>95</v>
      </c>
    </row>
    <row r="2505" spans="1:29" x14ac:dyDescent="0.2">
      <c r="A2505" s="34" t="s">
        <v>62998</v>
      </c>
      <c r="B2505" s="34">
        <v>14</v>
      </c>
      <c r="C2505" s="34">
        <v>45</v>
      </c>
      <c r="D2505" s="34">
        <v>46</v>
      </c>
      <c r="E2505" s="34">
        <v>35</v>
      </c>
      <c r="F2505" s="34">
        <v>41</v>
      </c>
      <c r="G2505" s="34">
        <v>46</v>
      </c>
      <c r="H2505" s="34">
        <v>24</v>
      </c>
      <c r="I2505" s="34">
        <v>33</v>
      </c>
      <c r="J2505" s="34">
        <v>15</v>
      </c>
      <c r="K2505" s="34">
        <v>44</v>
      </c>
      <c r="L2505" s="34">
        <v>11</v>
      </c>
      <c r="M2505" s="34">
        <v>32</v>
      </c>
      <c r="N2505" s="34">
        <v>28</v>
      </c>
      <c r="O2505" s="34">
        <v>21</v>
      </c>
      <c r="P2505" s="34">
        <v>31</v>
      </c>
      <c r="Q2505" s="34">
        <v>28</v>
      </c>
      <c r="R2505" s="34">
        <v>29</v>
      </c>
      <c r="S2505" s="34">
        <v>52</v>
      </c>
      <c r="T2505" s="34">
        <v>18</v>
      </c>
      <c r="U2505" s="34">
        <v>19</v>
      </c>
      <c r="V2505" s="34">
        <v>30</v>
      </c>
      <c r="W2505" s="34">
        <v>20</v>
      </c>
      <c r="X2505" s="34">
        <v>34</v>
      </c>
      <c r="Y2505" s="34">
        <v>21</v>
      </c>
      <c r="Z2505" s="34">
        <v>31</v>
      </c>
      <c r="AA2505" s="34">
        <v>46</v>
      </c>
      <c r="AB2505" s="34">
        <v>17</v>
      </c>
      <c r="AC2505" s="34">
        <v>49</v>
      </c>
    </row>
    <row r="2506" spans="1:29" x14ac:dyDescent="0.2">
      <c r="A2506" s="34" t="s">
        <v>62999</v>
      </c>
      <c r="B2506" s="34">
        <v>26</v>
      </c>
      <c r="C2506" s="34">
        <v>24</v>
      </c>
      <c r="D2506" s="34">
        <v>11</v>
      </c>
      <c r="E2506" s="34">
        <v>21</v>
      </c>
      <c r="F2506" s="34">
        <v>20</v>
      </c>
      <c r="G2506" s="34">
        <v>20</v>
      </c>
      <c r="H2506" s="34">
        <v>9</v>
      </c>
      <c r="I2506" s="34">
        <v>20</v>
      </c>
      <c r="J2506" s="34">
        <v>10</v>
      </c>
      <c r="K2506" s="34">
        <v>22</v>
      </c>
      <c r="L2506" s="34">
        <v>7</v>
      </c>
      <c r="M2506" s="34">
        <v>11</v>
      </c>
      <c r="N2506" s="34">
        <v>8</v>
      </c>
      <c r="O2506" s="34">
        <v>7</v>
      </c>
      <c r="P2506" s="34">
        <v>11</v>
      </c>
      <c r="Q2506" s="34">
        <v>25</v>
      </c>
      <c r="R2506" s="34">
        <v>13</v>
      </c>
      <c r="S2506" s="34">
        <v>31</v>
      </c>
      <c r="T2506" s="34">
        <v>8</v>
      </c>
      <c r="U2506" s="34">
        <v>13</v>
      </c>
      <c r="V2506" s="34">
        <v>19</v>
      </c>
      <c r="W2506" s="34">
        <v>18</v>
      </c>
      <c r="X2506" s="34">
        <v>27</v>
      </c>
      <c r="Y2506" s="34">
        <v>26</v>
      </c>
      <c r="Z2506" s="34">
        <v>42</v>
      </c>
      <c r="AA2506" s="34">
        <v>43</v>
      </c>
      <c r="AB2506" s="34">
        <v>15</v>
      </c>
      <c r="AC2506" s="34">
        <v>15</v>
      </c>
    </row>
    <row r="2507" spans="1:29" x14ac:dyDescent="0.2">
      <c r="A2507" s="34" t="s">
        <v>63000</v>
      </c>
      <c r="B2507" s="34">
        <v>66</v>
      </c>
      <c r="C2507" s="34">
        <v>73</v>
      </c>
      <c r="D2507" s="34">
        <v>102</v>
      </c>
      <c r="E2507" s="34">
        <v>63</v>
      </c>
      <c r="F2507" s="34">
        <v>70</v>
      </c>
      <c r="G2507" s="34">
        <v>56</v>
      </c>
      <c r="H2507" s="34">
        <v>102</v>
      </c>
      <c r="I2507" s="34">
        <v>55</v>
      </c>
      <c r="J2507" s="34">
        <v>63</v>
      </c>
      <c r="K2507" s="34">
        <v>63</v>
      </c>
      <c r="L2507" s="34">
        <v>64</v>
      </c>
      <c r="M2507" s="34">
        <v>57</v>
      </c>
      <c r="N2507" s="34">
        <v>62</v>
      </c>
      <c r="O2507" s="34">
        <v>61</v>
      </c>
      <c r="P2507" s="34">
        <v>80</v>
      </c>
      <c r="Q2507" s="34">
        <v>71</v>
      </c>
      <c r="R2507" s="34">
        <v>100</v>
      </c>
      <c r="S2507" s="34">
        <v>75</v>
      </c>
      <c r="T2507" s="34">
        <v>72</v>
      </c>
      <c r="U2507" s="34">
        <v>54</v>
      </c>
      <c r="V2507" s="34">
        <v>71</v>
      </c>
      <c r="W2507" s="34">
        <v>104</v>
      </c>
      <c r="X2507" s="34">
        <v>89</v>
      </c>
      <c r="Y2507" s="34">
        <v>66</v>
      </c>
      <c r="Z2507" s="34">
        <v>107</v>
      </c>
      <c r="AA2507" s="34">
        <v>80</v>
      </c>
      <c r="AB2507" s="34">
        <v>92</v>
      </c>
      <c r="AC2507" s="34">
        <v>101</v>
      </c>
    </row>
    <row r="2508" spans="1:29" x14ac:dyDescent="0.2">
      <c r="A2508" s="34" t="s">
        <v>63001</v>
      </c>
      <c r="B2508" s="34">
        <v>59</v>
      </c>
      <c r="C2508" s="34">
        <v>48</v>
      </c>
      <c r="D2508" s="34">
        <v>86</v>
      </c>
      <c r="E2508" s="34">
        <v>56</v>
      </c>
      <c r="F2508" s="34">
        <v>68</v>
      </c>
      <c r="G2508" s="34">
        <v>32</v>
      </c>
      <c r="H2508" s="34">
        <v>69</v>
      </c>
      <c r="I2508" s="34">
        <v>52</v>
      </c>
      <c r="J2508" s="34">
        <v>46</v>
      </c>
      <c r="K2508" s="34">
        <v>52</v>
      </c>
      <c r="L2508" s="34">
        <v>36</v>
      </c>
      <c r="M2508" s="34">
        <v>37</v>
      </c>
      <c r="N2508" s="34">
        <v>46</v>
      </c>
      <c r="O2508" s="34">
        <v>50</v>
      </c>
      <c r="P2508" s="34">
        <v>61</v>
      </c>
      <c r="Q2508" s="34">
        <v>39</v>
      </c>
      <c r="R2508" s="34">
        <v>77</v>
      </c>
      <c r="S2508" s="34">
        <v>60</v>
      </c>
      <c r="T2508" s="34">
        <v>34</v>
      </c>
      <c r="U2508" s="34">
        <v>36</v>
      </c>
      <c r="V2508" s="34">
        <v>57</v>
      </c>
      <c r="W2508" s="34">
        <v>48</v>
      </c>
      <c r="X2508" s="34">
        <v>72</v>
      </c>
      <c r="Y2508" s="34">
        <v>41</v>
      </c>
      <c r="Z2508" s="34">
        <v>82</v>
      </c>
      <c r="AA2508" s="34">
        <v>48</v>
      </c>
      <c r="AB2508" s="34">
        <v>79</v>
      </c>
      <c r="AC2508" s="34">
        <v>57</v>
      </c>
    </row>
    <row r="2509" spans="1:29" x14ac:dyDescent="0.2">
      <c r="A2509" s="34" t="s">
        <v>63002</v>
      </c>
      <c r="B2509" s="34">
        <v>23</v>
      </c>
      <c r="C2509" s="34">
        <v>17</v>
      </c>
      <c r="D2509" s="34">
        <v>31</v>
      </c>
      <c r="E2509" s="34">
        <v>20</v>
      </c>
      <c r="F2509" s="34">
        <v>29</v>
      </c>
      <c r="G2509" s="34">
        <v>26</v>
      </c>
      <c r="H2509" s="34">
        <v>19</v>
      </c>
      <c r="I2509" s="34">
        <v>23</v>
      </c>
      <c r="J2509" s="34">
        <v>14</v>
      </c>
      <c r="K2509" s="34">
        <v>25</v>
      </c>
      <c r="L2509" s="34">
        <v>14</v>
      </c>
      <c r="M2509" s="34">
        <v>13</v>
      </c>
      <c r="N2509" s="34">
        <v>21</v>
      </c>
      <c r="O2509" s="34">
        <v>17</v>
      </c>
      <c r="P2509" s="34">
        <v>20</v>
      </c>
      <c r="Q2509" s="34">
        <v>22</v>
      </c>
      <c r="R2509" s="34">
        <v>31</v>
      </c>
      <c r="S2509" s="34">
        <v>29</v>
      </c>
      <c r="T2509" s="34">
        <v>21</v>
      </c>
      <c r="U2509" s="34">
        <v>8</v>
      </c>
      <c r="V2509" s="34">
        <v>14</v>
      </c>
      <c r="W2509" s="34">
        <v>11</v>
      </c>
      <c r="X2509" s="34">
        <v>21</v>
      </c>
      <c r="Y2509" s="34">
        <v>15</v>
      </c>
      <c r="Z2509" s="34">
        <v>30</v>
      </c>
      <c r="AA2509" s="34">
        <v>17</v>
      </c>
      <c r="AB2509" s="34">
        <v>16</v>
      </c>
      <c r="AC2509" s="34">
        <v>37</v>
      </c>
    </row>
    <row r="2510" spans="1:29" x14ac:dyDescent="0.2">
      <c r="A2510" s="34" t="s">
        <v>63003</v>
      </c>
      <c r="B2510" s="34">
        <v>41</v>
      </c>
      <c r="C2510" s="34">
        <v>94</v>
      </c>
      <c r="D2510" s="34">
        <v>57</v>
      </c>
      <c r="E2510" s="34">
        <v>89</v>
      </c>
      <c r="F2510" s="34">
        <v>29</v>
      </c>
      <c r="G2510" s="34">
        <v>79</v>
      </c>
      <c r="H2510" s="34">
        <v>32</v>
      </c>
      <c r="I2510" s="34">
        <v>66</v>
      </c>
      <c r="J2510" s="34">
        <v>26</v>
      </c>
      <c r="K2510" s="34">
        <v>74</v>
      </c>
      <c r="L2510" s="34">
        <v>7</v>
      </c>
      <c r="M2510" s="34">
        <v>59</v>
      </c>
      <c r="N2510" s="34">
        <v>41</v>
      </c>
      <c r="O2510" s="34">
        <v>62</v>
      </c>
      <c r="P2510" s="34">
        <v>34</v>
      </c>
      <c r="Q2510" s="34">
        <v>63</v>
      </c>
      <c r="R2510" s="34">
        <v>29</v>
      </c>
      <c r="S2510" s="34">
        <v>66</v>
      </c>
      <c r="T2510" s="34">
        <v>13</v>
      </c>
      <c r="U2510" s="34">
        <v>49</v>
      </c>
      <c r="V2510" s="34">
        <v>28</v>
      </c>
      <c r="W2510" s="34">
        <v>41</v>
      </c>
      <c r="X2510" s="34">
        <v>57</v>
      </c>
      <c r="Y2510" s="34">
        <v>20</v>
      </c>
      <c r="Z2510" s="34">
        <v>56</v>
      </c>
      <c r="AA2510" s="34">
        <v>102</v>
      </c>
      <c r="AB2510" s="34">
        <v>17</v>
      </c>
      <c r="AC2510" s="34">
        <v>98</v>
      </c>
    </row>
    <row r="2511" spans="1:29" x14ac:dyDescent="0.2">
      <c r="A2511" s="34" t="s">
        <v>63004</v>
      </c>
      <c r="B2511" s="34">
        <v>18</v>
      </c>
      <c r="C2511" s="34">
        <v>47</v>
      </c>
      <c r="D2511" s="34">
        <v>34</v>
      </c>
      <c r="E2511" s="34">
        <v>37</v>
      </c>
      <c r="F2511" s="34">
        <v>36</v>
      </c>
      <c r="G2511" s="34">
        <v>49</v>
      </c>
      <c r="H2511" s="34">
        <v>44</v>
      </c>
      <c r="I2511" s="34">
        <v>25</v>
      </c>
      <c r="J2511" s="34">
        <v>26</v>
      </c>
      <c r="K2511" s="34">
        <v>39</v>
      </c>
      <c r="L2511" s="34">
        <v>18</v>
      </c>
      <c r="M2511" s="34">
        <v>24</v>
      </c>
      <c r="N2511" s="34">
        <v>19</v>
      </c>
      <c r="O2511" s="34">
        <v>34</v>
      </c>
      <c r="P2511" s="34">
        <v>35</v>
      </c>
      <c r="Q2511" s="34">
        <v>34</v>
      </c>
      <c r="R2511" s="34">
        <v>31</v>
      </c>
      <c r="S2511" s="34">
        <v>52</v>
      </c>
      <c r="T2511" s="34">
        <v>24</v>
      </c>
      <c r="U2511" s="34">
        <v>31</v>
      </c>
      <c r="V2511" s="34">
        <v>25</v>
      </c>
      <c r="W2511" s="34">
        <v>21</v>
      </c>
      <c r="X2511" s="34">
        <v>28</v>
      </c>
      <c r="Y2511" s="34">
        <v>36</v>
      </c>
      <c r="Z2511" s="34">
        <v>34</v>
      </c>
      <c r="AA2511" s="34">
        <v>40</v>
      </c>
      <c r="AB2511" s="34">
        <v>47</v>
      </c>
      <c r="AC2511" s="34">
        <v>57</v>
      </c>
    </row>
    <row r="2512" spans="1:29" x14ac:dyDescent="0.2">
      <c r="A2512" s="34" t="s">
        <v>63005</v>
      </c>
      <c r="B2512" s="34">
        <v>16</v>
      </c>
      <c r="C2512" s="34">
        <v>23</v>
      </c>
      <c r="D2512" s="34">
        <v>12</v>
      </c>
      <c r="E2512" s="34">
        <v>13</v>
      </c>
      <c r="F2512" s="34">
        <v>15</v>
      </c>
      <c r="G2512" s="34">
        <v>10</v>
      </c>
      <c r="H2512" s="34">
        <v>11</v>
      </c>
      <c r="I2512" s="34">
        <v>18</v>
      </c>
      <c r="J2512" s="34">
        <v>7</v>
      </c>
      <c r="K2512" s="34">
        <v>18</v>
      </c>
      <c r="L2512" s="34">
        <v>2</v>
      </c>
      <c r="M2512" s="34">
        <v>16</v>
      </c>
      <c r="N2512" s="34">
        <v>6</v>
      </c>
      <c r="O2512" s="34">
        <v>5</v>
      </c>
      <c r="P2512" s="34">
        <v>1</v>
      </c>
      <c r="Q2512" s="34">
        <v>16</v>
      </c>
      <c r="R2512" s="34">
        <v>6</v>
      </c>
      <c r="S2512" s="34">
        <v>20</v>
      </c>
      <c r="T2512" s="34">
        <v>4</v>
      </c>
      <c r="U2512" s="34">
        <v>8</v>
      </c>
      <c r="V2512" s="34">
        <v>7</v>
      </c>
      <c r="W2512" s="34">
        <v>15</v>
      </c>
      <c r="X2512" s="34">
        <v>10</v>
      </c>
      <c r="Y2512" s="34">
        <v>7</v>
      </c>
      <c r="Z2512" s="34">
        <v>7</v>
      </c>
      <c r="AA2512" s="34">
        <v>9</v>
      </c>
      <c r="AB2512" s="34">
        <v>7</v>
      </c>
      <c r="AC2512" s="34">
        <v>19</v>
      </c>
    </row>
    <row r="2513" spans="1:29" x14ac:dyDescent="0.2">
      <c r="A2513" s="34" t="s">
        <v>63006</v>
      </c>
      <c r="B2513" s="34">
        <v>78</v>
      </c>
      <c r="C2513" s="34">
        <v>78</v>
      </c>
      <c r="D2513" s="34">
        <v>128</v>
      </c>
      <c r="E2513" s="34">
        <v>125</v>
      </c>
      <c r="F2513" s="34">
        <v>105</v>
      </c>
      <c r="G2513" s="34">
        <v>99</v>
      </c>
      <c r="H2513" s="34">
        <v>128</v>
      </c>
      <c r="I2513" s="34">
        <v>83</v>
      </c>
      <c r="J2513" s="34">
        <v>95</v>
      </c>
      <c r="K2513" s="34">
        <v>91</v>
      </c>
      <c r="L2513" s="34">
        <v>57</v>
      </c>
      <c r="M2513" s="34">
        <v>58</v>
      </c>
      <c r="N2513" s="34">
        <v>82</v>
      </c>
      <c r="O2513" s="34">
        <v>91</v>
      </c>
      <c r="P2513" s="34">
        <v>111</v>
      </c>
      <c r="Q2513" s="34">
        <v>117</v>
      </c>
      <c r="R2513" s="34">
        <v>109</v>
      </c>
      <c r="S2513" s="34">
        <v>79</v>
      </c>
      <c r="T2513" s="34">
        <v>106</v>
      </c>
      <c r="U2513" s="34">
        <v>96</v>
      </c>
      <c r="V2513" s="34">
        <v>124</v>
      </c>
      <c r="W2513" s="34">
        <v>132</v>
      </c>
      <c r="X2513" s="34">
        <v>128</v>
      </c>
      <c r="Y2513" s="34">
        <v>76</v>
      </c>
      <c r="Z2513" s="34">
        <v>94</v>
      </c>
      <c r="AA2513" s="34">
        <v>142</v>
      </c>
      <c r="AB2513" s="34">
        <v>119</v>
      </c>
      <c r="AC2513" s="34">
        <v>130</v>
      </c>
    </row>
    <row r="2514" spans="1:29" x14ac:dyDescent="0.2">
      <c r="A2514" s="34" t="s">
        <v>63007</v>
      </c>
      <c r="B2514" s="34">
        <v>44</v>
      </c>
      <c r="C2514" s="34">
        <v>112</v>
      </c>
      <c r="D2514" s="34">
        <v>119</v>
      </c>
      <c r="E2514" s="34">
        <v>154</v>
      </c>
      <c r="F2514" s="34">
        <v>121</v>
      </c>
      <c r="G2514" s="34">
        <v>133</v>
      </c>
      <c r="H2514" s="34">
        <v>70</v>
      </c>
      <c r="I2514" s="34">
        <v>123</v>
      </c>
      <c r="J2514" s="34">
        <v>74</v>
      </c>
      <c r="K2514" s="34">
        <v>110</v>
      </c>
      <c r="L2514" s="34">
        <v>45</v>
      </c>
      <c r="M2514" s="34">
        <v>129</v>
      </c>
      <c r="N2514" s="34">
        <v>78</v>
      </c>
      <c r="O2514" s="34">
        <v>91</v>
      </c>
      <c r="P2514" s="34">
        <v>85</v>
      </c>
      <c r="Q2514" s="34">
        <v>126</v>
      </c>
      <c r="R2514" s="34">
        <v>97</v>
      </c>
      <c r="S2514" s="34">
        <v>151</v>
      </c>
      <c r="T2514" s="34">
        <v>76</v>
      </c>
      <c r="U2514" s="34">
        <v>108</v>
      </c>
      <c r="V2514" s="34">
        <v>119</v>
      </c>
      <c r="W2514" s="34">
        <v>117</v>
      </c>
      <c r="X2514" s="34">
        <v>137</v>
      </c>
      <c r="Y2514" s="34">
        <v>95</v>
      </c>
      <c r="Z2514" s="34">
        <v>133</v>
      </c>
      <c r="AA2514" s="34">
        <v>165</v>
      </c>
      <c r="AB2514" s="34">
        <v>76</v>
      </c>
      <c r="AC2514" s="34">
        <v>232</v>
      </c>
    </row>
    <row r="2515" spans="1:29" x14ac:dyDescent="0.2">
      <c r="A2515" s="34" t="s">
        <v>63008</v>
      </c>
      <c r="B2515" s="34">
        <v>20</v>
      </c>
      <c r="C2515" s="34">
        <v>24</v>
      </c>
      <c r="D2515" s="34">
        <v>28</v>
      </c>
      <c r="E2515" s="34">
        <v>38</v>
      </c>
      <c r="F2515" s="34">
        <v>20</v>
      </c>
      <c r="G2515" s="34">
        <v>33</v>
      </c>
      <c r="H2515" s="34">
        <v>23</v>
      </c>
      <c r="I2515" s="34">
        <v>25</v>
      </c>
      <c r="J2515" s="34">
        <v>6</v>
      </c>
      <c r="K2515" s="34">
        <v>52</v>
      </c>
      <c r="L2515" s="34">
        <v>8</v>
      </c>
      <c r="M2515" s="34">
        <v>29</v>
      </c>
      <c r="N2515" s="34">
        <v>14</v>
      </c>
      <c r="O2515" s="34">
        <v>25</v>
      </c>
      <c r="P2515" s="34">
        <v>12</v>
      </c>
      <c r="Q2515" s="34">
        <v>40</v>
      </c>
      <c r="R2515" s="34">
        <v>20</v>
      </c>
      <c r="S2515" s="34">
        <v>41</v>
      </c>
      <c r="T2515" s="34">
        <v>10</v>
      </c>
      <c r="U2515" s="34">
        <v>18</v>
      </c>
      <c r="V2515" s="34">
        <v>22</v>
      </c>
      <c r="W2515" s="34">
        <v>23</v>
      </c>
      <c r="X2515" s="34">
        <v>20</v>
      </c>
      <c r="Y2515" s="34">
        <v>7</v>
      </c>
      <c r="Z2515" s="34">
        <v>24</v>
      </c>
      <c r="AA2515" s="34">
        <v>48</v>
      </c>
      <c r="AB2515" s="34">
        <v>13</v>
      </c>
      <c r="AC2515" s="34">
        <v>37</v>
      </c>
    </row>
    <row r="2516" spans="1:29" x14ac:dyDescent="0.2">
      <c r="A2516" s="34" t="s">
        <v>63009</v>
      </c>
      <c r="B2516" s="34">
        <v>78</v>
      </c>
      <c r="C2516" s="34">
        <v>141</v>
      </c>
      <c r="D2516" s="34">
        <v>158</v>
      </c>
      <c r="E2516" s="34">
        <v>162</v>
      </c>
      <c r="F2516" s="34">
        <v>112</v>
      </c>
      <c r="G2516" s="34">
        <v>105</v>
      </c>
      <c r="H2516" s="34">
        <v>126</v>
      </c>
      <c r="I2516" s="34">
        <v>123</v>
      </c>
      <c r="J2516" s="34">
        <v>84</v>
      </c>
      <c r="K2516" s="34">
        <v>111</v>
      </c>
      <c r="L2516" s="34">
        <v>37</v>
      </c>
      <c r="M2516" s="34">
        <v>97</v>
      </c>
      <c r="N2516" s="34">
        <v>95</v>
      </c>
      <c r="O2516" s="34">
        <v>75</v>
      </c>
      <c r="P2516" s="34">
        <v>77</v>
      </c>
      <c r="Q2516" s="34">
        <v>129</v>
      </c>
      <c r="R2516" s="34">
        <v>89</v>
      </c>
      <c r="S2516" s="34">
        <v>146</v>
      </c>
      <c r="T2516" s="34">
        <v>58</v>
      </c>
      <c r="U2516" s="34">
        <v>98</v>
      </c>
      <c r="V2516" s="34">
        <v>90</v>
      </c>
      <c r="W2516" s="34">
        <v>78</v>
      </c>
      <c r="X2516" s="34">
        <v>112</v>
      </c>
      <c r="Y2516" s="34">
        <v>69</v>
      </c>
      <c r="Z2516" s="34">
        <v>102</v>
      </c>
      <c r="AA2516" s="34">
        <v>135</v>
      </c>
      <c r="AB2516" s="34">
        <v>83</v>
      </c>
      <c r="AC2516" s="34">
        <v>194</v>
      </c>
    </row>
    <row r="2517" spans="1:29" x14ac:dyDescent="0.2">
      <c r="A2517" s="34" t="s">
        <v>63010</v>
      </c>
      <c r="B2517" s="34">
        <v>46</v>
      </c>
      <c r="C2517" s="34">
        <v>34</v>
      </c>
      <c r="D2517" s="34">
        <v>46</v>
      </c>
      <c r="E2517" s="34">
        <v>52</v>
      </c>
      <c r="F2517" s="34">
        <v>51</v>
      </c>
      <c r="G2517" s="34">
        <v>39</v>
      </c>
      <c r="H2517" s="34">
        <v>41</v>
      </c>
      <c r="I2517" s="34">
        <v>35</v>
      </c>
      <c r="J2517" s="34">
        <v>30</v>
      </c>
      <c r="K2517" s="34">
        <v>40</v>
      </c>
      <c r="L2517" s="34">
        <v>16</v>
      </c>
      <c r="M2517" s="34">
        <v>36</v>
      </c>
      <c r="N2517" s="34">
        <v>34</v>
      </c>
      <c r="O2517" s="34">
        <v>42</v>
      </c>
      <c r="P2517" s="34">
        <v>18</v>
      </c>
      <c r="Q2517" s="34">
        <v>32</v>
      </c>
      <c r="R2517" s="34">
        <v>39</v>
      </c>
      <c r="S2517" s="34">
        <v>39</v>
      </c>
      <c r="T2517" s="34">
        <v>20</v>
      </c>
      <c r="U2517" s="34">
        <v>27</v>
      </c>
      <c r="V2517" s="34">
        <v>37</v>
      </c>
      <c r="W2517" s="34">
        <v>56</v>
      </c>
      <c r="X2517" s="34">
        <v>59</v>
      </c>
      <c r="Y2517" s="34">
        <v>46</v>
      </c>
      <c r="Z2517" s="34">
        <v>27</v>
      </c>
      <c r="AA2517" s="34">
        <v>37</v>
      </c>
      <c r="AB2517" s="34">
        <v>18</v>
      </c>
      <c r="AC2517" s="34">
        <v>60</v>
      </c>
    </row>
    <row r="2518" spans="1:29" x14ac:dyDescent="0.2">
      <c r="A2518" s="34" t="s">
        <v>63011</v>
      </c>
      <c r="B2518" s="34">
        <v>63</v>
      </c>
      <c r="C2518" s="34">
        <v>123</v>
      </c>
      <c r="D2518" s="34">
        <v>103</v>
      </c>
      <c r="E2518" s="34">
        <v>127</v>
      </c>
      <c r="F2518" s="34">
        <v>90</v>
      </c>
      <c r="G2518" s="34">
        <v>138</v>
      </c>
      <c r="H2518" s="34">
        <v>71</v>
      </c>
      <c r="I2518" s="34">
        <v>118</v>
      </c>
      <c r="J2518" s="34">
        <v>88</v>
      </c>
      <c r="K2518" s="34">
        <v>94</v>
      </c>
      <c r="L2518" s="34">
        <v>52</v>
      </c>
      <c r="M2518" s="34">
        <v>107</v>
      </c>
      <c r="N2518" s="34">
        <v>62</v>
      </c>
      <c r="O2518" s="34">
        <v>88</v>
      </c>
      <c r="P2518" s="34">
        <v>80</v>
      </c>
      <c r="Q2518" s="34">
        <v>148</v>
      </c>
      <c r="R2518" s="34">
        <v>79</v>
      </c>
      <c r="S2518" s="34">
        <v>147</v>
      </c>
      <c r="T2518" s="34">
        <v>64</v>
      </c>
      <c r="U2518" s="34">
        <v>103</v>
      </c>
      <c r="V2518" s="34">
        <v>114</v>
      </c>
      <c r="W2518" s="34">
        <v>119</v>
      </c>
      <c r="X2518" s="34">
        <v>87</v>
      </c>
      <c r="Y2518" s="34">
        <v>86</v>
      </c>
      <c r="Z2518" s="34">
        <v>73</v>
      </c>
      <c r="AA2518" s="34">
        <v>141</v>
      </c>
      <c r="AB2518" s="34">
        <v>88</v>
      </c>
      <c r="AC2518" s="34">
        <v>145</v>
      </c>
    </row>
    <row r="2519" spans="1:29" x14ac:dyDescent="0.2">
      <c r="A2519" s="34" t="s">
        <v>63012</v>
      </c>
      <c r="B2519" s="34">
        <v>42</v>
      </c>
      <c r="C2519" s="34">
        <v>34</v>
      </c>
      <c r="D2519" s="34">
        <v>60</v>
      </c>
      <c r="E2519" s="34">
        <v>68</v>
      </c>
      <c r="F2519" s="34">
        <v>61</v>
      </c>
      <c r="G2519" s="34">
        <v>58</v>
      </c>
      <c r="H2519" s="34">
        <v>45</v>
      </c>
      <c r="I2519" s="34">
        <v>36</v>
      </c>
      <c r="J2519" s="34">
        <v>21</v>
      </c>
      <c r="K2519" s="34">
        <v>58</v>
      </c>
      <c r="L2519" s="34">
        <v>21</v>
      </c>
      <c r="M2519" s="34">
        <v>34</v>
      </c>
      <c r="N2519" s="34">
        <v>35</v>
      </c>
      <c r="O2519" s="34">
        <v>46</v>
      </c>
      <c r="P2519" s="34">
        <v>24</v>
      </c>
      <c r="Q2519" s="34">
        <v>48</v>
      </c>
      <c r="R2519" s="34">
        <v>45</v>
      </c>
      <c r="S2519" s="34">
        <v>59</v>
      </c>
      <c r="T2519" s="34">
        <v>44</v>
      </c>
      <c r="U2519" s="34">
        <v>43</v>
      </c>
      <c r="V2519" s="34">
        <v>39</v>
      </c>
      <c r="W2519" s="34">
        <v>37</v>
      </c>
      <c r="X2519" s="34">
        <v>52</v>
      </c>
      <c r="Y2519" s="34">
        <v>41</v>
      </c>
      <c r="Z2519" s="34">
        <v>53</v>
      </c>
      <c r="AA2519" s="34">
        <v>65</v>
      </c>
      <c r="AB2519" s="34">
        <v>43</v>
      </c>
      <c r="AC2519" s="34">
        <v>95</v>
      </c>
    </row>
    <row r="2520" spans="1:29" x14ac:dyDescent="0.2">
      <c r="A2520" s="34" t="s">
        <v>63013</v>
      </c>
      <c r="B2520" s="34">
        <v>63</v>
      </c>
      <c r="C2520" s="34">
        <v>106</v>
      </c>
      <c r="D2520" s="34">
        <v>78</v>
      </c>
      <c r="E2520" s="34">
        <v>118</v>
      </c>
      <c r="F2520" s="34">
        <v>65</v>
      </c>
      <c r="G2520" s="34">
        <v>112</v>
      </c>
      <c r="H2520" s="34">
        <v>66</v>
      </c>
      <c r="I2520" s="34">
        <v>88</v>
      </c>
      <c r="J2520" s="34">
        <v>41</v>
      </c>
      <c r="K2520" s="34">
        <v>127</v>
      </c>
      <c r="L2520" s="34">
        <v>27</v>
      </c>
      <c r="M2520" s="34">
        <v>101</v>
      </c>
      <c r="N2520" s="34">
        <v>64</v>
      </c>
      <c r="O2520" s="34">
        <v>97</v>
      </c>
      <c r="P2520" s="34">
        <v>32</v>
      </c>
      <c r="Q2520" s="34">
        <v>93</v>
      </c>
      <c r="R2520" s="34">
        <v>90</v>
      </c>
      <c r="S2520" s="34">
        <v>157</v>
      </c>
      <c r="T2520" s="34">
        <v>45</v>
      </c>
      <c r="U2520" s="34">
        <v>72</v>
      </c>
      <c r="V2520" s="34">
        <v>86</v>
      </c>
      <c r="W2520" s="34">
        <v>89</v>
      </c>
      <c r="X2520" s="34">
        <v>98</v>
      </c>
      <c r="Y2520" s="34">
        <v>73</v>
      </c>
      <c r="Z2520" s="34">
        <v>95</v>
      </c>
      <c r="AA2520" s="34">
        <v>116</v>
      </c>
      <c r="AB2520" s="34">
        <v>60</v>
      </c>
      <c r="AC2520" s="34">
        <v>130</v>
      </c>
    </row>
    <row r="2521" spans="1:29" x14ac:dyDescent="0.2">
      <c r="A2521" s="34" t="s">
        <v>63014</v>
      </c>
      <c r="B2521" s="34">
        <v>53</v>
      </c>
      <c r="C2521" s="34">
        <v>86</v>
      </c>
      <c r="D2521" s="34">
        <v>72</v>
      </c>
      <c r="E2521" s="34">
        <v>83</v>
      </c>
      <c r="F2521" s="34">
        <v>63</v>
      </c>
      <c r="G2521" s="34">
        <v>58</v>
      </c>
      <c r="H2521" s="34">
        <v>82</v>
      </c>
      <c r="I2521" s="34">
        <v>55</v>
      </c>
      <c r="J2521" s="34">
        <v>57</v>
      </c>
      <c r="K2521" s="34">
        <v>98</v>
      </c>
      <c r="L2521" s="34">
        <v>44</v>
      </c>
      <c r="M2521" s="34">
        <v>91</v>
      </c>
      <c r="N2521" s="34">
        <v>53</v>
      </c>
      <c r="O2521" s="34">
        <v>70</v>
      </c>
      <c r="P2521" s="34">
        <v>72</v>
      </c>
      <c r="Q2521" s="34">
        <v>62</v>
      </c>
      <c r="R2521" s="34">
        <v>75</v>
      </c>
      <c r="S2521" s="34">
        <v>61</v>
      </c>
      <c r="T2521" s="34">
        <v>49</v>
      </c>
      <c r="U2521" s="34">
        <v>63</v>
      </c>
      <c r="V2521" s="34">
        <v>77</v>
      </c>
      <c r="W2521" s="34">
        <v>73</v>
      </c>
      <c r="X2521" s="34">
        <v>107</v>
      </c>
      <c r="Y2521" s="34">
        <v>78</v>
      </c>
      <c r="Z2521" s="34">
        <v>94</v>
      </c>
      <c r="AA2521" s="34">
        <v>106</v>
      </c>
      <c r="AB2521" s="34">
        <v>79</v>
      </c>
      <c r="AC2521" s="34">
        <v>121</v>
      </c>
    </row>
    <row r="2522" spans="1:29" x14ac:dyDescent="0.2">
      <c r="A2522" s="34" t="s">
        <v>63015</v>
      </c>
      <c r="B2522" s="34">
        <v>34</v>
      </c>
      <c r="C2522" s="34">
        <v>13</v>
      </c>
      <c r="D2522" s="34">
        <v>6</v>
      </c>
      <c r="E2522" s="34">
        <v>16</v>
      </c>
      <c r="F2522" s="34">
        <v>5</v>
      </c>
      <c r="G2522" s="34">
        <v>11</v>
      </c>
      <c r="H2522" s="34">
        <v>10</v>
      </c>
      <c r="I2522" s="34">
        <v>9</v>
      </c>
      <c r="J2522" s="34">
        <v>4</v>
      </c>
      <c r="K2522" s="34">
        <v>20</v>
      </c>
      <c r="L2522" s="34">
        <v>10</v>
      </c>
      <c r="M2522" s="34">
        <v>10</v>
      </c>
      <c r="N2522" s="34">
        <v>7</v>
      </c>
      <c r="O2522" s="34">
        <v>14</v>
      </c>
      <c r="P2522" s="34">
        <v>14</v>
      </c>
      <c r="Q2522" s="34">
        <v>9</v>
      </c>
      <c r="R2522" s="34">
        <v>2</v>
      </c>
      <c r="S2522" s="34">
        <v>18</v>
      </c>
      <c r="T2522" s="34">
        <v>6</v>
      </c>
      <c r="U2522" s="34">
        <v>11</v>
      </c>
      <c r="V2522" s="34">
        <v>11</v>
      </c>
      <c r="W2522" s="34">
        <v>12</v>
      </c>
      <c r="X2522" s="34">
        <v>6</v>
      </c>
      <c r="Y2522" s="34">
        <v>6</v>
      </c>
      <c r="Z2522" s="34">
        <v>11</v>
      </c>
      <c r="AA2522" s="34">
        <v>7</v>
      </c>
      <c r="AB2522" s="34">
        <v>12</v>
      </c>
      <c r="AC2522" s="34">
        <v>27</v>
      </c>
    </row>
    <row r="2523" spans="1:29" x14ac:dyDescent="0.2">
      <c r="A2523" s="34" t="s">
        <v>63016</v>
      </c>
      <c r="B2523" s="34">
        <v>29</v>
      </c>
      <c r="C2523" s="34">
        <v>46</v>
      </c>
      <c r="D2523" s="34">
        <v>47</v>
      </c>
      <c r="E2523" s="34">
        <v>79</v>
      </c>
      <c r="F2523" s="34">
        <v>31</v>
      </c>
      <c r="G2523" s="34">
        <v>47</v>
      </c>
      <c r="H2523" s="34">
        <v>32</v>
      </c>
      <c r="I2523" s="34">
        <v>52</v>
      </c>
      <c r="J2523" s="34">
        <v>26</v>
      </c>
      <c r="K2523" s="34">
        <v>73</v>
      </c>
      <c r="L2523" s="34">
        <v>25</v>
      </c>
      <c r="M2523" s="34">
        <v>42</v>
      </c>
      <c r="N2523" s="34">
        <v>30</v>
      </c>
      <c r="O2523" s="34">
        <v>56</v>
      </c>
      <c r="P2523" s="34">
        <v>40</v>
      </c>
      <c r="Q2523" s="34">
        <v>72</v>
      </c>
      <c r="R2523" s="34">
        <v>41</v>
      </c>
      <c r="S2523" s="34">
        <v>63</v>
      </c>
      <c r="T2523" s="34">
        <v>26</v>
      </c>
      <c r="U2523" s="34">
        <v>61</v>
      </c>
      <c r="V2523" s="34">
        <v>37</v>
      </c>
      <c r="W2523" s="34">
        <v>56</v>
      </c>
      <c r="X2523" s="34">
        <v>34</v>
      </c>
      <c r="Y2523" s="34">
        <v>39</v>
      </c>
      <c r="Z2523" s="34">
        <v>38</v>
      </c>
      <c r="AA2523" s="34">
        <v>64</v>
      </c>
      <c r="AB2523" s="34">
        <v>14</v>
      </c>
      <c r="AC2523" s="34">
        <v>101</v>
      </c>
    </row>
    <row r="2524" spans="1:29" x14ac:dyDescent="0.2">
      <c r="A2524" s="34" t="s">
        <v>63017</v>
      </c>
      <c r="B2524" s="34">
        <v>0</v>
      </c>
      <c r="C2524" s="34">
        <v>0</v>
      </c>
      <c r="D2524" s="34">
        <v>0</v>
      </c>
      <c r="E2524" s="34">
        <v>0</v>
      </c>
      <c r="F2524" s="34">
        <v>0</v>
      </c>
      <c r="G2524" s="34">
        <v>0</v>
      </c>
      <c r="H2524" s="34">
        <v>0</v>
      </c>
      <c r="I2524" s="34">
        <v>0</v>
      </c>
      <c r="J2524" s="34">
        <v>0</v>
      </c>
      <c r="K2524" s="34">
        <v>0</v>
      </c>
      <c r="L2524" s="34">
        <v>0</v>
      </c>
      <c r="M2524" s="34">
        <v>0</v>
      </c>
      <c r="N2524" s="34">
        <v>0</v>
      </c>
      <c r="O2524" s="34">
        <v>0</v>
      </c>
      <c r="P2524" s="34">
        <v>0</v>
      </c>
      <c r="Q2524" s="34">
        <v>0</v>
      </c>
      <c r="R2524" s="34">
        <v>0</v>
      </c>
      <c r="S2524" s="34">
        <v>0</v>
      </c>
      <c r="T2524" s="34">
        <v>0</v>
      </c>
      <c r="U2524" s="34">
        <v>0</v>
      </c>
      <c r="V2524" s="34">
        <v>0</v>
      </c>
      <c r="W2524" s="34">
        <v>0</v>
      </c>
      <c r="X2524" s="34">
        <v>0</v>
      </c>
      <c r="Y2524" s="34">
        <v>0</v>
      </c>
      <c r="Z2524" s="34">
        <v>0</v>
      </c>
      <c r="AA2524" s="34">
        <v>0</v>
      </c>
      <c r="AB2524" s="34">
        <v>0</v>
      </c>
      <c r="AC2524" s="34">
        <v>0</v>
      </c>
    </row>
    <row r="2525" spans="1:29" x14ac:dyDescent="0.2">
      <c r="A2525" s="34" t="s">
        <v>63018</v>
      </c>
      <c r="B2525" s="34">
        <v>58</v>
      </c>
      <c r="C2525" s="34">
        <v>123</v>
      </c>
      <c r="D2525" s="34">
        <v>78</v>
      </c>
      <c r="E2525" s="34">
        <v>114</v>
      </c>
      <c r="F2525" s="34">
        <v>56</v>
      </c>
      <c r="G2525" s="34">
        <v>88</v>
      </c>
      <c r="H2525" s="34">
        <v>58</v>
      </c>
      <c r="I2525" s="34">
        <v>102</v>
      </c>
      <c r="J2525" s="34">
        <v>58</v>
      </c>
      <c r="K2525" s="34">
        <v>153</v>
      </c>
      <c r="L2525" s="34">
        <v>43</v>
      </c>
      <c r="M2525" s="34">
        <v>92</v>
      </c>
      <c r="N2525" s="34">
        <v>33</v>
      </c>
      <c r="O2525" s="34">
        <v>83</v>
      </c>
      <c r="P2525" s="34">
        <v>60</v>
      </c>
      <c r="Q2525" s="34">
        <v>141</v>
      </c>
      <c r="R2525" s="34">
        <v>57</v>
      </c>
      <c r="S2525" s="34">
        <v>158</v>
      </c>
      <c r="T2525" s="34">
        <v>40</v>
      </c>
      <c r="U2525" s="34">
        <v>117</v>
      </c>
      <c r="V2525" s="34">
        <v>96</v>
      </c>
      <c r="W2525" s="34">
        <v>144</v>
      </c>
      <c r="X2525" s="34">
        <v>92</v>
      </c>
      <c r="Y2525" s="34">
        <v>77</v>
      </c>
      <c r="Z2525" s="34">
        <v>87</v>
      </c>
      <c r="AA2525" s="34">
        <v>123</v>
      </c>
      <c r="AB2525" s="34">
        <v>57</v>
      </c>
      <c r="AC2525" s="34">
        <v>146</v>
      </c>
    </row>
    <row r="2526" spans="1:29" x14ac:dyDescent="0.2">
      <c r="A2526" s="34" t="s">
        <v>63019</v>
      </c>
      <c r="B2526" s="34">
        <v>144</v>
      </c>
      <c r="C2526" s="34">
        <v>178</v>
      </c>
      <c r="D2526" s="34">
        <v>217</v>
      </c>
      <c r="E2526" s="34">
        <v>197</v>
      </c>
      <c r="F2526" s="34">
        <v>206</v>
      </c>
      <c r="G2526" s="34">
        <v>196</v>
      </c>
      <c r="H2526" s="34">
        <v>226</v>
      </c>
      <c r="I2526" s="34">
        <v>235</v>
      </c>
      <c r="J2526" s="34">
        <v>189</v>
      </c>
      <c r="K2526" s="34">
        <v>218</v>
      </c>
      <c r="L2526" s="34">
        <v>162</v>
      </c>
      <c r="M2526" s="34">
        <v>152</v>
      </c>
      <c r="N2526" s="34">
        <v>202</v>
      </c>
      <c r="O2526" s="34">
        <v>148</v>
      </c>
      <c r="P2526" s="34">
        <v>159</v>
      </c>
      <c r="Q2526" s="34">
        <v>255</v>
      </c>
      <c r="R2526" s="34">
        <v>229</v>
      </c>
      <c r="S2526" s="34">
        <v>208</v>
      </c>
      <c r="T2526" s="34">
        <v>187</v>
      </c>
      <c r="U2526" s="34">
        <v>190</v>
      </c>
      <c r="V2526" s="34">
        <v>226</v>
      </c>
      <c r="W2526" s="34">
        <v>243</v>
      </c>
      <c r="X2526" s="34">
        <v>225</v>
      </c>
      <c r="Y2526" s="34">
        <v>239</v>
      </c>
      <c r="Z2526" s="34">
        <v>228</v>
      </c>
      <c r="AA2526" s="34">
        <v>258</v>
      </c>
      <c r="AB2526" s="34">
        <v>225</v>
      </c>
      <c r="AC2526" s="34">
        <v>329</v>
      </c>
    </row>
    <row r="2527" spans="1:29" x14ac:dyDescent="0.2">
      <c r="A2527" s="34" t="s">
        <v>63020</v>
      </c>
      <c r="B2527" s="34">
        <v>58</v>
      </c>
      <c r="C2527" s="34">
        <v>77</v>
      </c>
      <c r="D2527" s="34">
        <v>68</v>
      </c>
      <c r="E2527" s="34">
        <v>72</v>
      </c>
      <c r="F2527" s="34">
        <v>45</v>
      </c>
      <c r="G2527" s="34">
        <v>83</v>
      </c>
      <c r="H2527" s="34">
        <v>43</v>
      </c>
      <c r="I2527" s="34">
        <v>69</v>
      </c>
      <c r="J2527" s="34">
        <v>24</v>
      </c>
      <c r="K2527" s="34">
        <v>80</v>
      </c>
      <c r="L2527" s="34">
        <v>24</v>
      </c>
      <c r="M2527" s="34">
        <v>51</v>
      </c>
      <c r="N2527" s="34">
        <v>39</v>
      </c>
      <c r="O2527" s="34">
        <v>53</v>
      </c>
      <c r="P2527" s="34">
        <v>29</v>
      </c>
      <c r="Q2527" s="34">
        <v>78</v>
      </c>
      <c r="R2527" s="34">
        <v>37</v>
      </c>
      <c r="S2527" s="34">
        <v>97</v>
      </c>
      <c r="T2527" s="34">
        <v>21</v>
      </c>
      <c r="U2527" s="34">
        <v>61</v>
      </c>
      <c r="V2527" s="34">
        <v>59</v>
      </c>
      <c r="W2527" s="34">
        <v>61</v>
      </c>
      <c r="X2527" s="34">
        <v>49</v>
      </c>
      <c r="Y2527" s="34">
        <v>45</v>
      </c>
      <c r="Z2527" s="34">
        <v>55</v>
      </c>
      <c r="AA2527" s="34">
        <v>94</v>
      </c>
      <c r="AB2527" s="34">
        <v>36</v>
      </c>
      <c r="AC2527" s="34">
        <v>83</v>
      </c>
    </row>
    <row r="2528" spans="1:29" x14ac:dyDescent="0.2">
      <c r="A2528" s="34" t="s">
        <v>63021</v>
      </c>
      <c r="B2528" s="34">
        <v>81</v>
      </c>
      <c r="C2528" s="34">
        <v>109</v>
      </c>
      <c r="D2528" s="34">
        <v>117</v>
      </c>
      <c r="E2528" s="34">
        <v>80</v>
      </c>
      <c r="F2528" s="34">
        <v>70</v>
      </c>
      <c r="G2528" s="34">
        <v>100</v>
      </c>
      <c r="H2528" s="34">
        <v>61</v>
      </c>
      <c r="I2528" s="34">
        <v>69</v>
      </c>
      <c r="J2528" s="34">
        <v>73</v>
      </c>
      <c r="K2528" s="34">
        <v>120</v>
      </c>
      <c r="L2528" s="34">
        <v>42</v>
      </c>
      <c r="M2528" s="34">
        <v>69</v>
      </c>
      <c r="N2528" s="34">
        <v>44</v>
      </c>
      <c r="O2528" s="34">
        <v>62</v>
      </c>
      <c r="P2528" s="34">
        <v>87</v>
      </c>
      <c r="Q2528" s="34">
        <v>106</v>
      </c>
      <c r="R2528" s="34">
        <v>112</v>
      </c>
      <c r="S2528" s="34">
        <v>136</v>
      </c>
      <c r="T2528" s="34">
        <v>67</v>
      </c>
      <c r="U2528" s="34">
        <v>72</v>
      </c>
      <c r="V2528" s="34">
        <v>74</v>
      </c>
      <c r="W2528" s="34">
        <v>107</v>
      </c>
      <c r="X2528" s="34">
        <v>62</v>
      </c>
      <c r="Y2528" s="34">
        <v>71</v>
      </c>
      <c r="Z2528" s="34">
        <v>78</v>
      </c>
      <c r="AA2528" s="34">
        <v>117</v>
      </c>
      <c r="AB2528" s="34">
        <v>53</v>
      </c>
      <c r="AC2528" s="34">
        <v>127</v>
      </c>
    </row>
    <row r="2529" spans="1:29" x14ac:dyDescent="0.2">
      <c r="A2529" s="34" t="s">
        <v>63022</v>
      </c>
      <c r="B2529" s="34">
        <v>72</v>
      </c>
      <c r="C2529" s="34">
        <v>87</v>
      </c>
      <c r="D2529" s="34">
        <v>79</v>
      </c>
      <c r="E2529" s="34">
        <v>80</v>
      </c>
      <c r="F2529" s="34">
        <v>86</v>
      </c>
      <c r="G2529" s="34">
        <v>51</v>
      </c>
      <c r="H2529" s="34">
        <v>91</v>
      </c>
      <c r="I2529" s="34">
        <v>53</v>
      </c>
      <c r="J2529" s="34">
        <v>58</v>
      </c>
      <c r="K2529" s="34">
        <v>116</v>
      </c>
      <c r="L2529" s="34">
        <v>41</v>
      </c>
      <c r="M2529" s="34">
        <v>47</v>
      </c>
      <c r="N2529" s="34">
        <v>40</v>
      </c>
      <c r="O2529" s="34">
        <v>49</v>
      </c>
      <c r="P2529" s="34">
        <v>68</v>
      </c>
      <c r="Q2529" s="34">
        <v>96</v>
      </c>
      <c r="R2529" s="34">
        <v>87</v>
      </c>
      <c r="S2529" s="34">
        <v>85</v>
      </c>
      <c r="T2529" s="34">
        <v>53</v>
      </c>
      <c r="U2529" s="34">
        <v>79</v>
      </c>
      <c r="V2529" s="34">
        <v>56</v>
      </c>
      <c r="W2529" s="34">
        <v>56</v>
      </c>
      <c r="X2529" s="34">
        <v>99</v>
      </c>
      <c r="Y2529" s="34">
        <v>67</v>
      </c>
      <c r="Z2529" s="34">
        <v>101</v>
      </c>
      <c r="AA2529" s="34">
        <v>95</v>
      </c>
      <c r="AB2529" s="34">
        <v>71</v>
      </c>
      <c r="AC2529" s="34">
        <v>116</v>
      </c>
    </row>
    <row r="2530" spans="1:29" x14ac:dyDescent="0.2">
      <c r="A2530" s="34" t="s">
        <v>63023</v>
      </c>
      <c r="B2530" s="34">
        <v>9</v>
      </c>
      <c r="C2530" s="34">
        <v>29</v>
      </c>
      <c r="D2530" s="34">
        <v>31</v>
      </c>
      <c r="E2530" s="34">
        <v>36</v>
      </c>
      <c r="F2530" s="34">
        <v>23</v>
      </c>
      <c r="G2530" s="34">
        <v>42</v>
      </c>
      <c r="H2530" s="34">
        <v>16</v>
      </c>
      <c r="I2530" s="34">
        <v>27</v>
      </c>
      <c r="J2530" s="34">
        <v>6</v>
      </c>
      <c r="K2530" s="34">
        <v>56</v>
      </c>
      <c r="L2530" s="34">
        <v>3</v>
      </c>
      <c r="M2530" s="34">
        <v>39</v>
      </c>
      <c r="N2530" s="34">
        <v>21</v>
      </c>
      <c r="O2530" s="34">
        <v>30</v>
      </c>
      <c r="P2530" s="34">
        <v>12</v>
      </c>
      <c r="Q2530" s="34">
        <v>22</v>
      </c>
      <c r="R2530" s="34">
        <v>22</v>
      </c>
      <c r="S2530" s="34">
        <v>34</v>
      </c>
      <c r="T2530" s="34">
        <v>10</v>
      </c>
      <c r="U2530" s="34">
        <v>26</v>
      </c>
      <c r="V2530" s="34">
        <v>28</v>
      </c>
      <c r="W2530" s="34">
        <v>26</v>
      </c>
      <c r="X2530" s="34">
        <v>28</v>
      </c>
      <c r="Y2530" s="34">
        <v>26</v>
      </c>
      <c r="Z2530" s="34">
        <v>22</v>
      </c>
      <c r="AA2530" s="34">
        <v>42</v>
      </c>
      <c r="AB2530" s="34">
        <v>8</v>
      </c>
      <c r="AC2530" s="34">
        <v>36</v>
      </c>
    </row>
    <row r="2531" spans="1:29" x14ac:dyDescent="0.2">
      <c r="A2531" s="34" t="s">
        <v>63024</v>
      </c>
      <c r="B2531" s="34">
        <v>36</v>
      </c>
      <c r="C2531" s="34">
        <v>36</v>
      </c>
      <c r="D2531" s="34">
        <v>61</v>
      </c>
      <c r="E2531" s="34">
        <v>43</v>
      </c>
      <c r="F2531" s="34">
        <v>52</v>
      </c>
      <c r="G2531" s="34">
        <v>26</v>
      </c>
      <c r="H2531" s="34">
        <v>55</v>
      </c>
      <c r="I2531" s="34">
        <v>40</v>
      </c>
      <c r="J2531" s="34">
        <v>26</v>
      </c>
      <c r="K2531" s="34">
        <v>35</v>
      </c>
      <c r="L2531" s="34">
        <v>31</v>
      </c>
      <c r="M2531" s="34">
        <v>45</v>
      </c>
      <c r="N2531" s="34">
        <v>41</v>
      </c>
      <c r="O2531" s="34">
        <v>28</v>
      </c>
      <c r="P2531" s="34">
        <v>50</v>
      </c>
      <c r="Q2531" s="34">
        <v>78</v>
      </c>
      <c r="R2531" s="34">
        <v>50</v>
      </c>
      <c r="S2531" s="34">
        <v>65</v>
      </c>
      <c r="T2531" s="34">
        <v>53</v>
      </c>
      <c r="U2531" s="34">
        <v>34</v>
      </c>
      <c r="V2531" s="34">
        <v>66</v>
      </c>
      <c r="W2531" s="34">
        <v>45</v>
      </c>
      <c r="X2531" s="34">
        <v>64</v>
      </c>
      <c r="Y2531" s="34">
        <v>27</v>
      </c>
      <c r="Z2531" s="34">
        <v>65</v>
      </c>
      <c r="AA2531" s="34">
        <v>60</v>
      </c>
      <c r="AB2531" s="34">
        <v>49</v>
      </c>
      <c r="AC2531" s="34">
        <v>77</v>
      </c>
    </row>
    <row r="2532" spans="1:29" x14ac:dyDescent="0.2">
      <c r="A2532" s="34" t="s">
        <v>63025</v>
      </c>
      <c r="B2532" s="34">
        <v>17</v>
      </c>
      <c r="C2532" s="34">
        <v>22</v>
      </c>
      <c r="D2532" s="34">
        <v>54</v>
      </c>
      <c r="E2532" s="34">
        <v>48</v>
      </c>
      <c r="F2532" s="34">
        <v>29</v>
      </c>
      <c r="G2532" s="34">
        <v>56</v>
      </c>
      <c r="H2532" s="34">
        <v>18</v>
      </c>
      <c r="I2532" s="34">
        <v>38</v>
      </c>
      <c r="J2532" s="34">
        <v>24</v>
      </c>
      <c r="K2532" s="34">
        <v>45</v>
      </c>
      <c r="L2532" s="34">
        <v>7</v>
      </c>
      <c r="M2532" s="34">
        <v>44</v>
      </c>
      <c r="N2532" s="34">
        <v>18</v>
      </c>
      <c r="O2532" s="34">
        <v>40</v>
      </c>
      <c r="P2532" s="34">
        <v>36</v>
      </c>
      <c r="Q2532" s="34">
        <v>49</v>
      </c>
      <c r="R2532" s="34">
        <v>25</v>
      </c>
      <c r="S2532" s="34">
        <v>42</v>
      </c>
      <c r="T2532" s="34">
        <v>14</v>
      </c>
      <c r="U2532" s="34">
        <v>20</v>
      </c>
      <c r="V2532" s="34">
        <v>23</v>
      </c>
      <c r="W2532" s="34">
        <v>21</v>
      </c>
      <c r="X2532" s="34">
        <v>33</v>
      </c>
      <c r="Y2532" s="34">
        <v>29</v>
      </c>
      <c r="Z2532" s="34">
        <v>46</v>
      </c>
      <c r="AA2532" s="34">
        <v>48</v>
      </c>
      <c r="AB2532" s="34">
        <v>23</v>
      </c>
      <c r="AC2532" s="34">
        <v>59</v>
      </c>
    </row>
    <row r="2533" spans="1:29" x14ac:dyDescent="0.2">
      <c r="A2533" s="34" t="s">
        <v>63026</v>
      </c>
      <c r="B2533" s="34">
        <v>54</v>
      </c>
      <c r="C2533" s="34">
        <v>54</v>
      </c>
      <c r="D2533" s="34">
        <v>59</v>
      </c>
      <c r="E2533" s="34">
        <v>55</v>
      </c>
      <c r="F2533" s="34">
        <v>57</v>
      </c>
      <c r="G2533" s="34">
        <v>59</v>
      </c>
      <c r="H2533" s="34">
        <v>45</v>
      </c>
      <c r="I2533" s="34">
        <v>57</v>
      </c>
      <c r="J2533" s="34">
        <v>37</v>
      </c>
      <c r="K2533" s="34">
        <v>73</v>
      </c>
      <c r="L2533" s="34">
        <v>24</v>
      </c>
      <c r="M2533" s="34">
        <v>55</v>
      </c>
      <c r="N2533" s="34">
        <v>48</v>
      </c>
      <c r="O2533" s="34">
        <v>57</v>
      </c>
      <c r="P2533" s="34">
        <v>43</v>
      </c>
      <c r="Q2533" s="34">
        <v>64</v>
      </c>
      <c r="R2533" s="34">
        <v>57</v>
      </c>
      <c r="S2533" s="34">
        <v>62</v>
      </c>
      <c r="T2533" s="34">
        <v>31</v>
      </c>
      <c r="U2533" s="34">
        <v>41</v>
      </c>
      <c r="V2533" s="34">
        <v>45</v>
      </c>
      <c r="W2533" s="34">
        <v>41</v>
      </c>
      <c r="X2533" s="34">
        <v>81</v>
      </c>
      <c r="Y2533" s="34">
        <v>41</v>
      </c>
      <c r="Z2533" s="34">
        <v>58</v>
      </c>
      <c r="AA2533" s="34">
        <v>90</v>
      </c>
      <c r="AB2533" s="34">
        <v>42</v>
      </c>
      <c r="AC2533" s="34">
        <v>89</v>
      </c>
    </row>
    <row r="2534" spans="1:29" x14ac:dyDescent="0.2">
      <c r="A2534" s="34" t="s">
        <v>63027</v>
      </c>
      <c r="B2534" s="34">
        <v>160</v>
      </c>
      <c r="C2534" s="34">
        <v>235</v>
      </c>
      <c r="D2534" s="34">
        <v>201</v>
      </c>
      <c r="E2534" s="34">
        <v>273</v>
      </c>
      <c r="F2534" s="34">
        <v>191</v>
      </c>
      <c r="G2534" s="34">
        <v>295</v>
      </c>
      <c r="H2534" s="34">
        <v>173</v>
      </c>
      <c r="I2534" s="34">
        <v>268</v>
      </c>
      <c r="J2534" s="34">
        <v>153</v>
      </c>
      <c r="K2534" s="34">
        <v>300</v>
      </c>
      <c r="L2534" s="34">
        <v>122</v>
      </c>
      <c r="M2534" s="34">
        <v>207</v>
      </c>
      <c r="N2534" s="34">
        <v>175</v>
      </c>
      <c r="O2534" s="34">
        <v>223</v>
      </c>
      <c r="P2534" s="34">
        <v>151</v>
      </c>
      <c r="Q2534" s="34">
        <v>305</v>
      </c>
      <c r="R2534" s="34">
        <v>243</v>
      </c>
      <c r="S2534" s="34">
        <v>302</v>
      </c>
      <c r="T2534" s="34">
        <v>157</v>
      </c>
      <c r="U2534" s="34">
        <v>233</v>
      </c>
      <c r="V2534" s="34">
        <v>212</v>
      </c>
      <c r="W2534" s="34">
        <v>258</v>
      </c>
      <c r="X2534" s="34">
        <v>242</v>
      </c>
      <c r="Y2534" s="34">
        <v>249</v>
      </c>
      <c r="Z2534" s="34">
        <v>177</v>
      </c>
      <c r="AA2534" s="34">
        <v>281</v>
      </c>
      <c r="AB2534" s="34">
        <v>185</v>
      </c>
      <c r="AC2534" s="34">
        <v>408</v>
      </c>
    </row>
    <row r="2535" spans="1:29" x14ac:dyDescent="0.2">
      <c r="A2535" s="34" t="s">
        <v>63028</v>
      </c>
      <c r="B2535" s="34">
        <v>21</v>
      </c>
      <c r="C2535" s="34">
        <v>39</v>
      </c>
      <c r="D2535" s="34">
        <v>39</v>
      </c>
      <c r="E2535" s="34">
        <v>31</v>
      </c>
      <c r="F2535" s="34">
        <v>26</v>
      </c>
      <c r="G2535" s="34">
        <v>38</v>
      </c>
      <c r="H2535" s="34">
        <v>38</v>
      </c>
      <c r="I2535" s="34">
        <v>37</v>
      </c>
      <c r="J2535" s="34">
        <v>33</v>
      </c>
      <c r="K2535" s="34">
        <v>21</v>
      </c>
      <c r="L2535" s="34">
        <v>21</v>
      </c>
      <c r="M2535" s="34">
        <v>48</v>
      </c>
      <c r="N2535" s="34">
        <v>19</v>
      </c>
      <c r="O2535" s="34">
        <v>43</v>
      </c>
      <c r="P2535" s="34">
        <v>32</v>
      </c>
      <c r="Q2535" s="34">
        <v>43</v>
      </c>
      <c r="R2535" s="34">
        <v>30</v>
      </c>
      <c r="S2535" s="34">
        <v>53</v>
      </c>
      <c r="T2535" s="34">
        <v>14</v>
      </c>
      <c r="U2535" s="34">
        <v>21</v>
      </c>
      <c r="V2535" s="34">
        <v>33</v>
      </c>
      <c r="W2535" s="34">
        <v>25</v>
      </c>
      <c r="X2535" s="34">
        <v>41</v>
      </c>
      <c r="Y2535" s="34">
        <v>38</v>
      </c>
      <c r="Z2535" s="34">
        <v>32</v>
      </c>
      <c r="AA2535" s="34">
        <v>37</v>
      </c>
      <c r="AB2535" s="34">
        <v>35</v>
      </c>
      <c r="AC2535" s="34">
        <v>65</v>
      </c>
    </row>
    <row r="2536" spans="1:29" x14ac:dyDescent="0.2">
      <c r="A2536" s="34" t="s">
        <v>63029</v>
      </c>
      <c r="B2536" s="34">
        <v>12</v>
      </c>
      <c r="C2536" s="34">
        <v>15</v>
      </c>
      <c r="D2536" s="34">
        <v>6</v>
      </c>
      <c r="E2536" s="34">
        <v>7</v>
      </c>
      <c r="F2536" s="34">
        <v>13</v>
      </c>
      <c r="G2536" s="34">
        <v>18</v>
      </c>
      <c r="H2536" s="34">
        <v>8</v>
      </c>
      <c r="I2536" s="34">
        <v>8</v>
      </c>
      <c r="J2536" s="34">
        <v>2</v>
      </c>
      <c r="K2536" s="34">
        <v>25</v>
      </c>
      <c r="L2536" s="34">
        <v>4</v>
      </c>
      <c r="M2536" s="34">
        <v>10</v>
      </c>
      <c r="N2536" s="34">
        <v>3</v>
      </c>
      <c r="O2536" s="34">
        <v>11</v>
      </c>
      <c r="P2536" s="34">
        <v>12</v>
      </c>
      <c r="Q2536" s="34">
        <v>11</v>
      </c>
      <c r="R2536" s="34">
        <v>8</v>
      </c>
      <c r="S2536" s="34">
        <v>23</v>
      </c>
      <c r="T2536" s="34">
        <v>6</v>
      </c>
      <c r="U2536" s="34">
        <v>8</v>
      </c>
      <c r="V2536" s="34">
        <v>15</v>
      </c>
      <c r="W2536" s="34">
        <v>13</v>
      </c>
      <c r="X2536" s="34">
        <v>10</v>
      </c>
      <c r="Y2536" s="34">
        <v>1</v>
      </c>
      <c r="Z2536" s="34">
        <v>27</v>
      </c>
      <c r="AA2536" s="34">
        <v>15</v>
      </c>
      <c r="AB2536" s="34">
        <v>10</v>
      </c>
      <c r="AC2536" s="34">
        <v>19</v>
      </c>
    </row>
    <row r="2537" spans="1:29" x14ac:dyDescent="0.2">
      <c r="A2537" s="34" t="s">
        <v>63030</v>
      </c>
      <c r="B2537" s="34">
        <v>173</v>
      </c>
      <c r="C2537" s="34">
        <v>327</v>
      </c>
      <c r="D2537" s="34">
        <v>176</v>
      </c>
      <c r="E2537" s="34">
        <v>368</v>
      </c>
      <c r="F2537" s="34">
        <v>128</v>
      </c>
      <c r="G2537" s="34">
        <v>277</v>
      </c>
      <c r="H2537" s="34">
        <v>120</v>
      </c>
      <c r="I2537" s="34">
        <v>281</v>
      </c>
      <c r="J2537" s="34">
        <v>110</v>
      </c>
      <c r="K2537" s="34">
        <v>275</v>
      </c>
      <c r="L2537" s="34">
        <v>107</v>
      </c>
      <c r="M2537" s="34">
        <v>274</v>
      </c>
      <c r="N2537" s="34">
        <v>121</v>
      </c>
      <c r="O2537" s="34">
        <v>257</v>
      </c>
      <c r="P2537" s="34">
        <v>108</v>
      </c>
      <c r="Q2537" s="34">
        <v>305</v>
      </c>
      <c r="R2537" s="34">
        <v>162</v>
      </c>
      <c r="S2537" s="34">
        <v>317</v>
      </c>
      <c r="T2537" s="34">
        <v>106</v>
      </c>
      <c r="U2537" s="34">
        <v>255</v>
      </c>
      <c r="V2537" s="34">
        <v>176</v>
      </c>
      <c r="W2537" s="34">
        <v>278</v>
      </c>
      <c r="X2537" s="34">
        <v>193</v>
      </c>
      <c r="Y2537" s="34">
        <v>243</v>
      </c>
      <c r="Z2537" s="34">
        <v>196</v>
      </c>
      <c r="AA2537" s="34">
        <v>325</v>
      </c>
      <c r="AB2537" s="34">
        <v>151</v>
      </c>
      <c r="AC2537" s="34">
        <v>421</v>
      </c>
    </row>
    <row r="2538" spans="1:29" x14ac:dyDescent="0.2">
      <c r="A2538" s="34" t="s">
        <v>63031</v>
      </c>
      <c r="B2538" s="34">
        <v>34</v>
      </c>
      <c r="C2538" s="34">
        <v>96</v>
      </c>
      <c r="D2538" s="34">
        <v>95</v>
      </c>
      <c r="E2538" s="34">
        <v>118</v>
      </c>
      <c r="F2538" s="34">
        <v>84</v>
      </c>
      <c r="G2538" s="34">
        <v>120</v>
      </c>
      <c r="H2538" s="34">
        <v>47</v>
      </c>
      <c r="I2538" s="34">
        <v>80</v>
      </c>
      <c r="J2538" s="34">
        <v>50</v>
      </c>
      <c r="K2538" s="34">
        <v>107</v>
      </c>
      <c r="L2538" s="34">
        <v>31</v>
      </c>
      <c r="M2538" s="34">
        <v>74</v>
      </c>
      <c r="N2538" s="34">
        <v>49</v>
      </c>
      <c r="O2538" s="34">
        <v>61</v>
      </c>
      <c r="P2538" s="34">
        <v>52</v>
      </c>
      <c r="Q2538" s="34">
        <v>79</v>
      </c>
      <c r="R2538" s="34">
        <v>60</v>
      </c>
      <c r="S2538" s="34">
        <v>143</v>
      </c>
      <c r="T2538" s="34">
        <v>16</v>
      </c>
      <c r="U2538" s="34">
        <v>58</v>
      </c>
      <c r="V2538" s="34">
        <v>55</v>
      </c>
      <c r="W2538" s="34">
        <v>50</v>
      </c>
      <c r="X2538" s="34">
        <v>83</v>
      </c>
      <c r="Y2538" s="34">
        <v>43</v>
      </c>
      <c r="Z2538" s="34">
        <v>99</v>
      </c>
      <c r="AA2538" s="34">
        <v>131</v>
      </c>
      <c r="AB2538" s="34">
        <v>32</v>
      </c>
      <c r="AC2538" s="34">
        <v>146</v>
      </c>
    </row>
    <row r="2539" spans="1:29" x14ac:dyDescent="0.2">
      <c r="A2539" s="34" t="s">
        <v>63032</v>
      </c>
      <c r="B2539" s="34">
        <v>14</v>
      </c>
      <c r="C2539" s="34">
        <v>30</v>
      </c>
      <c r="D2539" s="34">
        <v>23</v>
      </c>
      <c r="E2539" s="34">
        <v>21</v>
      </c>
      <c r="F2539" s="34">
        <v>20</v>
      </c>
      <c r="G2539" s="34">
        <v>21</v>
      </c>
      <c r="H2539" s="34">
        <v>22</v>
      </c>
      <c r="I2539" s="34">
        <v>15</v>
      </c>
      <c r="J2539" s="34">
        <v>11</v>
      </c>
      <c r="K2539" s="34">
        <v>31</v>
      </c>
      <c r="L2539" s="34">
        <v>6</v>
      </c>
      <c r="M2539" s="34">
        <v>14</v>
      </c>
      <c r="N2539" s="34">
        <v>11</v>
      </c>
      <c r="O2539" s="34">
        <v>10</v>
      </c>
      <c r="P2539" s="34">
        <v>14</v>
      </c>
      <c r="Q2539" s="34">
        <v>20</v>
      </c>
      <c r="R2539" s="34">
        <v>10</v>
      </c>
      <c r="S2539" s="34">
        <v>23</v>
      </c>
      <c r="T2539" s="34">
        <v>8</v>
      </c>
      <c r="U2539" s="34">
        <v>11</v>
      </c>
      <c r="V2539" s="34">
        <v>12</v>
      </c>
      <c r="W2539" s="34">
        <v>13</v>
      </c>
      <c r="X2539" s="34">
        <v>25</v>
      </c>
      <c r="Y2539" s="34">
        <v>8</v>
      </c>
      <c r="Z2539" s="34">
        <v>14</v>
      </c>
      <c r="AA2539" s="34">
        <v>23</v>
      </c>
      <c r="AB2539" s="34">
        <v>11</v>
      </c>
      <c r="AC2539" s="34">
        <v>28</v>
      </c>
    </row>
    <row r="2540" spans="1:29" x14ac:dyDescent="0.2">
      <c r="A2540" s="34" t="s">
        <v>63033</v>
      </c>
      <c r="B2540" s="34">
        <v>31</v>
      </c>
      <c r="C2540" s="34">
        <v>22</v>
      </c>
      <c r="D2540" s="34">
        <v>50</v>
      </c>
      <c r="E2540" s="34">
        <v>42</v>
      </c>
      <c r="F2540" s="34">
        <v>35</v>
      </c>
      <c r="G2540" s="34">
        <v>40</v>
      </c>
      <c r="H2540" s="34">
        <v>28</v>
      </c>
      <c r="I2540" s="34">
        <v>35</v>
      </c>
      <c r="J2540" s="34">
        <v>20</v>
      </c>
      <c r="K2540" s="34">
        <v>55</v>
      </c>
      <c r="L2540" s="34">
        <v>10</v>
      </c>
      <c r="M2540" s="34">
        <v>41</v>
      </c>
      <c r="N2540" s="34">
        <v>22</v>
      </c>
      <c r="O2540" s="34">
        <v>40</v>
      </c>
      <c r="P2540" s="34">
        <v>31</v>
      </c>
      <c r="Q2540" s="34">
        <v>58</v>
      </c>
      <c r="R2540" s="34">
        <v>27</v>
      </c>
      <c r="S2540" s="34">
        <v>65</v>
      </c>
      <c r="T2540" s="34">
        <v>13</v>
      </c>
      <c r="U2540" s="34">
        <v>20</v>
      </c>
      <c r="V2540" s="34">
        <v>36</v>
      </c>
      <c r="W2540" s="34">
        <v>42</v>
      </c>
      <c r="X2540" s="34">
        <v>31</v>
      </c>
      <c r="Y2540" s="34">
        <v>24</v>
      </c>
      <c r="Z2540" s="34">
        <v>53</v>
      </c>
      <c r="AA2540" s="34">
        <v>54</v>
      </c>
      <c r="AB2540" s="34">
        <v>27</v>
      </c>
      <c r="AC2540" s="34">
        <v>49</v>
      </c>
    </row>
    <row r="2541" spans="1:29" x14ac:dyDescent="0.2">
      <c r="A2541" s="34" t="s">
        <v>63034</v>
      </c>
      <c r="B2541" s="34">
        <v>52</v>
      </c>
      <c r="C2541" s="34">
        <v>81</v>
      </c>
      <c r="D2541" s="34">
        <v>75</v>
      </c>
      <c r="E2541" s="34">
        <v>77</v>
      </c>
      <c r="F2541" s="34">
        <v>59</v>
      </c>
      <c r="G2541" s="34">
        <v>71</v>
      </c>
      <c r="H2541" s="34">
        <v>37</v>
      </c>
      <c r="I2541" s="34">
        <v>37</v>
      </c>
      <c r="J2541" s="34">
        <v>44</v>
      </c>
      <c r="K2541" s="34">
        <v>37</v>
      </c>
      <c r="L2541" s="34">
        <v>24</v>
      </c>
      <c r="M2541" s="34">
        <v>45</v>
      </c>
      <c r="N2541" s="34">
        <v>47</v>
      </c>
      <c r="O2541" s="34">
        <v>50</v>
      </c>
      <c r="P2541" s="34">
        <v>51</v>
      </c>
      <c r="Q2541" s="34">
        <v>67</v>
      </c>
      <c r="R2541" s="34">
        <v>57</v>
      </c>
      <c r="S2541" s="34">
        <v>77</v>
      </c>
      <c r="T2541" s="34">
        <v>35</v>
      </c>
      <c r="U2541" s="34">
        <v>47</v>
      </c>
      <c r="V2541" s="34">
        <v>70</v>
      </c>
      <c r="W2541" s="34">
        <v>75</v>
      </c>
      <c r="X2541" s="34">
        <v>79</v>
      </c>
      <c r="Y2541" s="34">
        <v>34</v>
      </c>
      <c r="Z2541" s="34">
        <v>91</v>
      </c>
      <c r="AA2541" s="34">
        <v>78</v>
      </c>
      <c r="AB2541" s="34">
        <v>54</v>
      </c>
      <c r="AC2541" s="34">
        <v>112</v>
      </c>
    </row>
    <row r="2542" spans="1:29" x14ac:dyDescent="0.2">
      <c r="A2542" s="34" t="s">
        <v>63035</v>
      </c>
      <c r="B2542" s="34">
        <v>25</v>
      </c>
      <c r="C2542" s="34">
        <v>60</v>
      </c>
      <c r="D2542" s="34">
        <v>79</v>
      </c>
      <c r="E2542" s="34">
        <v>77</v>
      </c>
      <c r="F2542" s="34">
        <v>42</v>
      </c>
      <c r="G2542" s="34">
        <v>57</v>
      </c>
      <c r="H2542" s="34">
        <v>38</v>
      </c>
      <c r="I2542" s="34">
        <v>49</v>
      </c>
      <c r="J2542" s="34">
        <v>29</v>
      </c>
      <c r="K2542" s="34">
        <v>76</v>
      </c>
      <c r="L2542" s="34">
        <v>18</v>
      </c>
      <c r="M2542" s="34">
        <v>37</v>
      </c>
      <c r="N2542" s="34">
        <v>42</v>
      </c>
      <c r="O2542" s="34">
        <v>50</v>
      </c>
      <c r="P2542" s="34">
        <v>42</v>
      </c>
      <c r="Q2542" s="34">
        <v>42</v>
      </c>
      <c r="R2542" s="34">
        <v>38</v>
      </c>
      <c r="S2542" s="34">
        <v>82</v>
      </c>
      <c r="T2542" s="34">
        <v>22</v>
      </c>
      <c r="U2542" s="34">
        <v>43</v>
      </c>
      <c r="V2542" s="34">
        <v>43</v>
      </c>
      <c r="W2542" s="34">
        <v>46</v>
      </c>
      <c r="X2542" s="34">
        <v>56</v>
      </c>
      <c r="Y2542" s="34">
        <v>38</v>
      </c>
      <c r="Z2542" s="34">
        <v>75</v>
      </c>
      <c r="AA2542" s="34">
        <v>90</v>
      </c>
      <c r="AB2542" s="34">
        <v>20</v>
      </c>
      <c r="AC2542" s="34">
        <v>81</v>
      </c>
    </row>
    <row r="2543" spans="1:29" x14ac:dyDescent="0.2">
      <c r="A2543" s="34" t="s">
        <v>63036</v>
      </c>
      <c r="B2543" s="34">
        <v>38</v>
      </c>
      <c r="C2543" s="34">
        <v>34</v>
      </c>
      <c r="D2543" s="34">
        <v>45</v>
      </c>
      <c r="E2543" s="34">
        <v>62</v>
      </c>
      <c r="F2543" s="34">
        <v>22</v>
      </c>
      <c r="G2543" s="34">
        <v>43</v>
      </c>
      <c r="H2543" s="34">
        <v>15</v>
      </c>
      <c r="I2543" s="34">
        <v>26</v>
      </c>
      <c r="J2543" s="34">
        <v>23</v>
      </c>
      <c r="K2543" s="34">
        <v>42</v>
      </c>
      <c r="L2543" s="34">
        <v>14</v>
      </c>
      <c r="M2543" s="34">
        <v>28</v>
      </c>
      <c r="N2543" s="34">
        <v>28</v>
      </c>
      <c r="O2543" s="34">
        <v>35</v>
      </c>
      <c r="P2543" s="34">
        <v>14</v>
      </c>
      <c r="Q2543" s="34">
        <v>52</v>
      </c>
      <c r="R2543" s="34">
        <v>29</v>
      </c>
      <c r="S2543" s="34">
        <v>42</v>
      </c>
      <c r="T2543" s="34">
        <v>9</v>
      </c>
      <c r="U2543" s="34">
        <v>27</v>
      </c>
      <c r="V2543" s="34">
        <v>45</v>
      </c>
      <c r="W2543" s="34">
        <v>43</v>
      </c>
      <c r="X2543" s="34">
        <v>39</v>
      </c>
      <c r="Y2543" s="34">
        <v>26</v>
      </c>
      <c r="Z2543" s="34">
        <v>40</v>
      </c>
      <c r="AA2543" s="34">
        <v>45</v>
      </c>
      <c r="AB2543" s="34">
        <v>22</v>
      </c>
      <c r="AC2543" s="34">
        <v>40</v>
      </c>
    </row>
    <row r="2544" spans="1:29" x14ac:dyDescent="0.2">
      <c r="A2544" s="34" t="s">
        <v>63037</v>
      </c>
      <c r="B2544" s="34">
        <v>18</v>
      </c>
      <c r="C2544" s="34">
        <v>21</v>
      </c>
      <c r="D2544" s="34">
        <v>21</v>
      </c>
      <c r="E2544" s="34">
        <v>38</v>
      </c>
      <c r="F2544" s="34">
        <v>24</v>
      </c>
      <c r="G2544" s="34">
        <v>23</v>
      </c>
      <c r="H2544" s="34">
        <v>22</v>
      </c>
      <c r="I2544" s="34">
        <v>23</v>
      </c>
      <c r="J2544" s="34">
        <v>10</v>
      </c>
      <c r="K2544" s="34">
        <v>37</v>
      </c>
      <c r="L2544" s="34">
        <v>6</v>
      </c>
      <c r="M2544" s="34">
        <v>27</v>
      </c>
      <c r="N2544" s="34">
        <v>21</v>
      </c>
      <c r="O2544" s="34">
        <v>25</v>
      </c>
      <c r="P2544" s="34">
        <v>22</v>
      </c>
      <c r="Q2544" s="34">
        <v>26</v>
      </c>
      <c r="R2544" s="34">
        <v>15</v>
      </c>
      <c r="S2544" s="34">
        <v>37</v>
      </c>
      <c r="T2544" s="34">
        <v>13</v>
      </c>
      <c r="U2544" s="34">
        <v>7</v>
      </c>
      <c r="V2544" s="34">
        <v>20</v>
      </c>
      <c r="W2544" s="34">
        <v>32</v>
      </c>
      <c r="X2544" s="34">
        <v>24</v>
      </c>
      <c r="Y2544" s="34">
        <v>19</v>
      </c>
      <c r="Z2544" s="34">
        <v>17</v>
      </c>
      <c r="AA2544" s="34">
        <v>53</v>
      </c>
      <c r="AB2544" s="34">
        <v>11</v>
      </c>
      <c r="AC2544" s="34">
        <v>40</v>
      </c>
    </row>
    <row r="2545" spans="1:29" x14ac:dyDescent="0.2">
      <c r="A2545" s="34" t="s">
        <v>63038</v>
      </c>
      <c r="B2545" s="34">
        <v>34</v>
      </c>
      <c r="C2545" s="34">
        <v>71</v>
      </c>
      <c r="D2545" s="34">
        <v>84</v>
      </c>
      <c r="E2545" s="34">
        <v>80</v>
      </c>
      <c r="F2545" s="34">
        <v>50</v>
      </c>
      <c r="G2545" s="34">
        <v>54</v>
      </c>
      <c r="H2545" s="34">
        <v>49</v>
      </c>
      <c r="I2545" s="34">
        <v>60</v>
      </c>
      <c r="J2545" s="34">
        <v>49</v>
      </c>
      <c r="K2545" s="34">
        <v>84</v>
      </c>
      <c r="L2545" s="34">
        <v>37</v>
      </c>
      <c r="M2545" s="34">
        <v>55</v>
      </c>
      <c r="N2545" s="34">
        <v>41</v>
      </c>
      <c r="O2545" s="34">
        <v>64</v>
      </c>
      <c r="P2545" s="34">
        <v>50</v>
      </c>
      <c r="Q2545" s="34">
        <v>67</v>
      </c>
      <c r="R2545" s="34">
        <v>66</v>
      </c>
      <c r="S2545" s="34">
        <v>110</v>
      </c>
      <c r="T2545" s="34">
        <v>34</v>
      </c>
      <c r="U2545" s="34">
        <v>48</v>
      </c>
      <c r="V2545" s="34">
        <v>63</v>
      </c>
      <c r="W2545" s="34">
        <v>82</v>
      </c>
      <c r="X2545" s="34">
        <v>57</v>
      </c>
      <c r="Y2545" s="34">
        <v>49</v>
      </c>
      <c r="Z2545" s="34">
        <v>59</v>
      </c>
      <c r="AA2545" s="34">
        <v>83</v>
      </c>
      <c r="AB2545" s="34">
        <v>63</v>
      </c>
      <c r="AC2545" s="34">
        <v>102</v>
      </c>
    </row>
    <row r="2546" spans="1:29" x14ac:dyDescent="0.2">
      <c r="A2546" s="34" t="s">
        <v>63039</v>
      </c>
      <c r="B2546" s="34">
        <v>32</v>
      </c>
      <c r="C2546" s="34">
        <v>35</v>
      </c>
      <c r="D2546" s="34">
        <v>40</v>
      </c>
      <c r="E2546" s="34">
        <v>35</v>
      </c>
      <c r="F2546" s="34">
        <v>31</v>
      </c>
      <c r="G2546" s="34">
        <v>20</v>
      </c>
      <c r="H2546" s="34">
        <v>22</v>
      </c>
      <c r="I2546" s="34">
        <v>38</v>
      </c>
      <c r="J2546" s="34">
        <v>18</v>
      </c>
      <c r="K2546" s="34">
        <v>25</v>
      </c>
      <c r="L2546" s="34">
        <v>19</v>
      </c>
      <c r="M2546" s="34">
        <v>35</v>
      </c>
      <c r="N2546" s="34">
        <v>21</v>
      </c>
      <c r="O2546" s="34">
        <v>26</v>
      </c>
      <c r="P2546" s="34">
        <v>27</v>
      </c>
      <c r="Q2546" s="34">
        <v>47</v>
      </c>
      <c r="R2546" s="34">
        <v>24</v>
      </c>
      <c r="S2546" s="34">
        <v>24</v>
      </c>
      <c r="T2546" s="34">
        <v>18</v>
      </c>
      <c r="U2546" s="34">
        <v>31</v>
      </c>
      <c r="V2546" s="34">
        <v>57</v>
      </c>
      <c r="W2546" s="34">
        <v>29</v>
      </c>
      <c r="X2546" s="34">
        <v>53</v>
      </c>
      <c r="Y2546" s="34">
        <v>26</v>
      </c>
      <c r="Z2546" s="34">
        <v>49</v>
      </c>
      <c r="AA2546" s="34">
        <v>51</v>
      </c>
      <c r="AB2546" s="34">
        <v>38</v>
      </c>
      <c r="AC2546" s="34">
        <v>54</v>
      </c>
    </row>
    <row r="2547" spans="1:29" x14ac:dyDescent="0.2">
      <c r="A2547" s="34" t="s">
        <v>63040</v>
      </c>
      <c r="B2547" s="34">
        <v>23</v>
      </c>
      <c r="C2547" s="34">
        <v>45</v>
      </c>
      <c r="D2547" s="34">
        <v>49</v>
      </c>
      <c r="E2547" s="34">
        <v>47</v>
      </c>
      <c r="F2547" s="34">
        <v>31</v>
      </c>
      <c r="G2547" s="34">
        <v>54</v>
      </c>
      <c r="H2547" s="34">
        <v>23</v>
      </c>
      <c r="I2547" s="34">
        <v>32</v>
      </c>
      <c r="J2547" s="34">
        <v>16</v>
      </c>
      <c r="K2547" s="34">
        <v>65</v>
      </c>
      <c r="L2547" s="34">
        <v>4</v>
      </c>
      <c r="M2547" s="34">
        <v>24</v>
      </c>
      <c r="N2547" s="34">
        <v>12</v>
      </c>
      <c r="O2547" s="34">
        <v>28</v>
      </c>
      <c r="P2547" s="34">
        <v>26</v>
      </c>
      <c r="Q2547" s="34">
        <v>45</v>
      </c>
      <c r="R2547" s="34">
        <v>9</v>
      </c>
      <c r="S2547" s="34">
        <v>61</v>
      </c>
      <c r="T2547" s="34">
        <v>8</v>
      </c>
      <c r="U2547" s="34">
        <v>29</v>
      </c>
      <c r="V2547" s="34">
        <v>34</v>
      </c>
      <c r="W2547" s="34">
        <v>28</v>
      </c>
      <c r="X2547" s="34">
        <v>32</v>
      </c>
      <c r="Y2547" s="34">
        <v>18</v>
      </c>
      <c r="Z2547" s="34">
        <v>43</v>
      </c>
      <c r="AA2547" s="34">
        <v>53</v>
      </c>
      <c r="AB2547" s="34">
        <v>12</v>
      </c>
      <c r="AC2547" s="34">
        <v>63</v>
      </c>
    </row>
    <row r="2548" spans="1:29" x14ac:dyDescent="0.2">
      <c r="A2548" s="34" t="s">
        <v>63041</v>
      </c>
      <c r="B2548" s="34">
        <v>45</v>
      </c>
      <c r="C2548" s="34">
        <v>26</v>
      </c>
      <c r="D2548" s="34">
        <v>40</v>
      </c>
      <c r="E2548" s="34">
        <v>33</v>
      </c>
      <c r="F2548" s="34">
        <v>43</v>
      </c>
      <c r="G2548" s="34">
        <v>35</v>
      </c>
      <c r="H2548" s="34">
        <v>41</v>
      </c>
      <c r="I2548" s="34">
        <v>10</v>
      </c>
      <c r="J2548" s="34">
        <v>20</v>
      </c>
      <c r="K2548" s="34">
        <v>25</v>
      </c>
      <c r="L2548" s="34">
        <v>25</v>
      </c>
      <c r="M2548" s="34">
        <v>31</v>
      </c>
      <c r="N2548" s="34">
        <v>19</v>
      </c>
      <c r="O2548" s="34">
        <v>32</v>
      </c>
      <c r="P2548" s="34">
        <v>38</v>
      </c>
      <c r="Q2548" s="34">
        <v>48</v>
      </c>
      <c r="R2548" s="34">
        <v>44</v>
      </c>
      <c r="S2548" s="34">
        <v>37</v>
      </c>
      <c r="T2548" s="34">
        <v>35</v>
      </c>
      <c r="U2548" s="34">
        <v>28</v>
      </c>
      <c r="V2548" s="34">
        <v>39</v>
      </c>
      <c r="W2548" s="34">
        <v>32</v>
      </c>
      <c r="X2548" s="34">
        <v>45</v>
      </c>
      <c r="Y2548" s="34">
        <v>16</v>
      </c>
      <c r="Z2548" s="34">
        <v>49</v>
      </c>
      <c r="AA2548" s="34">
        <v>39</v>
      </c>
      <c r="AB2548" s="34">
        <v>53</v>
      </c>
      <c r="AC2548" s="34">
        <v>60</v>
      </c>
    </row>
    <row r="2549" spans="1:29" x14ac:dyDescent="0.2">
      <c r="A2549" s="34" t="s">
        <v>63042</v>
      </c>
      <c r="B2549" s="34">
        <v>18</v>
      </c>
      <c r="C2549" s="34">
        <v>23</v>
      </c>
      <c r="D2549" s="34">
        <v>34</v>
      </c>
      <c r="E2549" s="34">
        <v>43</v>
      </c>
      <c r="F2549" s="34">
        <v>32</v>
      </c>
      <c r="G2549" s="34">
        <v>23</v>
      </c>
      <c r="H2549" s="34">
        <v>30</v>
      </c>
      <c r="I2549" s="34">
        <v>29</v>
      </c>
      <c r="J2549" s="34">
        <v>15</v>
      </c>
      <c r="K2549" s="34">
        <v>28</v>
      </c>
      <c r="L2549" s="34">
        <v>10</v>
      </c>
      <c r="M2549" s="34">
        <v>30</v>
      </c>
      <c r="N2549" s="34">
        <v>14</v>
      </c>
      <c r="O2549" s="34">
        <v>27</v>
      </c>
      <c r="P2549" s="34">
        <v>17</v>
      </c>
      <c r="Q2549" s="34">
        <v>41</v>
      </c>
      <c r="R2549" s="34">
        <v>20</v>
      </c>
      <c r="S2549" s="34">
        <v>40</v>
      </c>
      <c r="T2549" s="34">
        <v>11</v>
      </c>
      <c r="U2549" s="34">
        <v>13</v>
      </c>
      <c r="V2549" s="34">
        <v>20</v>
      </c>
      <c r="W2549" s="34">
        <v>31</v>
      </c>
      <c r="X2549" s="34">
        <v>28</v>
      </c>
      <c r="Y2549" s="34">
        <v>19</v>
      </c>
      <c r="Z2549" s="34">
        <v>21</v>
      </c>
      <c r="AA2549" s="34">
        <v>42</v>
      </c>
      <c r="AB2549" s="34">
        <v>19</v>
      </c>
      <c r="AC2549" s="34">
        <v>47</v>
      </c>
    </row>
    <row r="2550" spans="1:29" x14ac:dyDescent="0.2">
      <c r="A2550" s="34" t="s">
        <v>63043</v>
      </c>
      <c r="B2550" s="34">
        <v>71</v>
      </c>
      <c r="C2550" s="34">
        <v>140</v>
      </c>
      <c r="D2550" s="34">
        <v>128</v>
      </c>
      <c r="E2550" s="34">
        <v>149</v>
      </c>
      <c r="F2550" s="34">
        <v>99</v>
      </c>
      <c r="G2550" s="34">
        <v>151</v>
      </c>
      <c r="H2550" s="34">
        <v>90</v>
      </c>
      <c r="I2550" s="34">
        <v>161</v>
      </c>
      <c r="J2550" s="34">
        <v>82</v>
      </c>
      <c r="K2550" s="34">
        <v>127</v>
      </c>
      <c r="L2550" s="34">
        <v>33</v>
      </c>
      <c r="M2550" s="34">
        <v>111</v>
      </c>
      <c r="N2550" s="34">
        <v>87</v>
      </c>
      <c r="O2550" s="34">
        <v>112</v>
      </c>
      <c r="P2550" s="34">
        <v>82</v>
      </c>
      <c r="Q2550" s="34">
        <v>136</v>
      </c>
      <c r="R2550" s="34">
        <v>101</v>
      </c>
      <c r="S2550" s="34">
        <v>169</v>
      </c>
      <c r="T2550" s="34">
        <v>64</v>
      </c>
      <c r="U2550" s="34">
        <v>95</v>
      </c>
      <c r="V2550" s="34">
        <v>105</v>
      </c>
      <c r="W2550" s="34">
        <v>128</v>
      </c>
      <c r="X2550" s="34">
        <v>140</v>
      </c>
      <c r="Y2550" s="34">
        <v>94</v>
      </c>
      <c r="Z2550" s="34">
        <v>107</v>
      </c>
      <c r="AA2550" s="34">
        <v>136</v>
      </c>
      <c r="AB2550" s="34">
        <v>93</v>
      </c>
      <c r="AC2550" s="34">
        <v>188</v>
      </c>
    </row>
    <row r="2551" spans="1:29" x14ac:dyDescent="0.2">
      <c r="A2551" s="34" t="s">
        <v>63044</v>
      </c>
      <c r="B2551" s="34">
        <v>9</v>
      </c>
      <c r="C2551" s="34">
        <v>7</v>
      </c>
      <c r="D2551" s="34">
        <v>28</v>
      </c>
      <c r="E2551" s="34">
        <v>38</v>
      </c>
      <c r="F2551" s="34">
        <v>17</v>
      </c>
      <c r="G2551" s="34">
        <v>14</v>
      </c>
      <c r="H2551" s="34">
        <v>10</v>
      </c>
      <c r="I2551" s="34">
        <v>12</v>
      </c>
      <c r="J2551" s="34">
        <v>15</v>
      </c>
      <c r="K2551" s="34">
        <v>24</v>
      </c>
      <c r="L2551" s="34">
        <v>7</v>
      </c>
      <c r="M2551" s="34">
        <v>14</v>
      </c>
      <c r="N2551" s="34">
        <v>14</v>
      </c>
      <c r="O2551" s="34">
        <v>8</v>
      </c>
      <c r="P2551" s="34">
        <v>3</v>
      </c>
      <c r="Q2551" s="34">
        <v>15</v>
      </c>
      <c r="R2551" s="34">
        <v>17</v>
      </c>
      <c r="S2551" s="34">
        <v>12</v>
      </c>
      <c r="T2551" s="34">
        <v>9</v>
      </c>
      <c r="U2551" s="34">
        <v>3</v>
      </c>
      <c r="V2551" s="34">
        <v>7</v>
      </c>
      <c r="W2551" s="34">
        <v>22</v>
      </c>
      <c r="X2551" s="34">
        <v>14</v>
      </c>
      <c r="Y2551" s="34">
        <v>13</v>
      </c>
      <c r="Z2551" s="34">
        <v>25</v>
      </c>
      <c r="AA2551" s="34">
        <v>17</v>
      </c>
      <c r="AB2551" s="34">
        <v>10</v>
      </c>
      <c r="AC2551" s="34">
        <v>17</v>
      </c>
    </row>
    <row r="2552" spans="1:29" x14ac:dyDescent="0.2">
      <c r="A2552" s="34" t="s">
        <v>63045</v>
      </c>
      <c r="B2552" s="34">
        <v>49</v>
      </c>
      <c r="C2552" s="34">
        <v>46</v>
      </c>
      <c r="D2552" s="34">
        <v>63</v>
      </c>
      <c r="E2552" s="34">
        <v>55</v>
      </c>
      <c r="F2552" s="34">
        <v>53</v>
      </c>
      <c r="G2552" s="34">
        <v>42</v>
      </c>
      <c r="H2552" s="34">
        <v>30</v>
      </c>
      <c r="I2552" s="34">
        <v>52</v>
      </c>
      <c r="J2552" s="34">
        <v>40</v>
      </c>
      <c r="K2552" s="34">
        <v>55</v>
      </c>
      <c r="L2552" s="34">
        <v>21</v>
      </c>
      <c r="M2552" s="34">
        <v>65</v>
      </c>
      <c r="N2552" s="34">
        <v>40</v>
      </c>
      <c r="O2552" s="34">
        <v>26</v>
      </c>
      <c r="P2552" s="34">
        <v>40</v>
      </c>
      <c r="Q2552" s="34">
        <v>64</v>
      </c>
      <c r="R2552" s="34">
        <v>62</v>
      </c>
      <c r="S2552" s="34">
        <v>60</v>
      </c>
      <c r="T2552" s="34">
        <v>39</v>
      </c>
      <c r="U2552" s="34">
        <v>33</v>
      </c>
      <c r="V2552" s="34">
        <v>39</v>
      </c>
      <c r="W2552" s="34">
        <v>40</v>
      </c>
      <c r="X2552" s="34">
        <v>49</v>
      </c>
      <c r="Y2552" s="34">
        <v>41</v>
      </c>
      <c r="Z2552" s="34">
        <v>52</v>
      </c>
      <c r="AA2552" s="34">
        <v>56</v>
      </c>
      <c r="AB2552" s="34">
        <v>60</v>
      </c>
      <c r="AC2552" s="34">
        <v>61</v>
      </c>
    </row>
    <row r="2553" spans="1:29" x14ac:dyDescent="0.2">
      <c r="A2553" s="34" t="s">
        <v>63046</v>
      </c>
      <c r="B2553" s="34">
        <v>20</v>
      </c>
      <c r="C2553" s="34">
        <v>27</v>
      </c>
      <c r="D2553" s="34">
        <v>19</v>
      </c>
      <c r="E2553" s="34">
        <v>23</v>
      </c>
      <c r="F2553" s="34">
        <v>24</v>
      </c>
      <c r="G2553" s="34">
        <v>15</v>
      </c>
      <c r="H2553" s="34">
        <v>12</v>
      </c>
      <c r="I2553" s="34">
        <v>21</v>
      </c>
      <c r="J2553" s="34">
        <v>11</v>
      </c>
      <c r="K2553" s="34">
        <v>21</v>
      </c>
      <c r="L2553" s="34">
        <v>10</v>
      </c>
      <c r="M2553" s="34">
        <v>12</v>
      </c>
      <c r="N2553" s="34">
        <v>13</v>
      </c>
      <c r="O2553" s="34">
        <v>21</v>
      </c>
      <c r="P2553" s="34">
        <v>27</v>
      </c>
      <c r="Q2553" s="34">
        <v>30</v>
      </c>
      <c r="R2553" s="34">
        <v>11</v>
      </c>
      <c r="S2553" s="34">
        <v>34</v>
      </c>
      <c r="T2553" s="34">
        <v>14</v>
      </c>
      <c r="U2553" s="34">
        <v>18</v>
      </c>
      <c r="V2553" s="34">
        <v>35</v>
      </c>
      <c r="W2553" s="34">
        <v>33</v>
      </c>
      <c r="X2553" s="34">
        <v>10</v>
      </c>
      <c r="Y2553" s="34">
        <v>20</v>
      </c>
      <c r="Z2553" s="34">
        <v>29</v>
      </c>
      <c r="AA2553" s="34">
        <v>24</v>
      </c>
      <c r="AB2553" s="34">
        <v>5</v>
      </c>
      <c r="AC2553" s="34">
        <v>32</v>
      </c>
    </row>
    <row r="2554" spans="1:29" x14ac:dyDescent="0.2">
      <c r="A2554" s="34" t="s">
        <v>63047</v>
      </c>
      <c r="B2554" s="34">
        <v>42</v>
      </c>
      <c r="C2554" s="34">
        <v>32</v>
      </c>
      <c r="D2554" s="34">
        <v>47</v>
      </c>
      <c r="E2554" s="34">
        <v>49</v>
      </c>
      <c r="F2554" s="34">
        <v>29</v>
      </c>
      <c r="G2554" s="34">
        <v>47</v>
      </c>
      <c r="H2554" s="34">
        <v>19</v>
      </c>
      <c r="I2554" s="34">
        <v>35</v>
      </c>
      <c r="J2554" s="34">
        <v>15</v>
      </c>
      <c r="K2554" s="34">
        <v>57</v>
      </c>
      <c r="L2554" s="34">
        <v>9</v>
      </c>
      <c r="M2554" s="34">
        <v>43</v>
      </c>
      <c r="N2554" s="34">
        <v>21</v>
      </c>
      <c r="O2554" s="34">
        <v>21</v>
      </c>
      <c r="P2554" s="34">
        <v>13</v>
      </c>
      <c r="Q2554" s="34">
        <v>26</v>
      </c>
      <c r="R2554" s="34">
        <v>29</v>
      </c>
      <c r="S2554" s="34">
        <v>46</v>
      </c>
      <c r="T2554" s="34">
        <v>10</v>
      </c>
      <c r="U2554" s="34">
        <v>21</v>
      </c>
      <c r="V2554" s="34">
        <v>39</v>
      </c>
      <c r="W2554" s="34">
        <v>22</v>
      </c>
      <c r="X2554" s="34">
        <v>40</v>
      </c>
      <c r="Y2554" s="34">
        <v>19</v>
      </c>
      <c r="Z2554" s="34">
        <v>33</v>
      </c>
      <c r="AA2554" s="34">
        <v>26</v>
      </c>
      <c r="AB2554" s="34">
        <v>15</v>
      </c>
      <c r="AC2554" s="34">
        <v>59</v>
      </c>
    </row>
    <row r="2555" spans="1:29" x14ac:dyDescent="0.2">
      <c r="A2555" s="34" t="s">
        <v>63048</v>
      </c>
      <c r="B2555" s="34">
        <v>53</v>
      </c>
      <c r="C2555" s="34">
        <v>39</v>
      </c>
      <c r="D2555" s="34">
        <v>76</v>
      </c>
      <c r="E2555" s="34">
        <v>65</v>
      </c>
      <c r="F2555" s="34">
        <v>50</v>
      </c>
      <c r="G2555" s="34">
        <v>66</v>
      </c>
      <c r="H2555" s="34">
        <v>71</v>
      </c>
      <c r="I2555" s="34">
        <v>36</v>
      </c>
      <c r="J2555" s="34">
        <v>62</v>
      </c>
      <c r="K2555" s="34">
        <v>57</v>
      </c>
      <c r="L2555" s="34">
        <v>33</v>
      </c>
      <c r="M2555" s="34">
        <v>42</v>
      </c>
      <c r="N2555" s="34">
        <v>70</v>
      </c>
      <c r="O2555" s="34">
        <v>59</v>
      </c>
      <c r="P2555" s="34">
        <v>51</v>
      </c>
      <c r="Q2555" s="34">
        <v>63</v>
      </c>
      <c r="R2555" s="34">
        <v>72</v>
      </c>
      <c r="S2555" s="34">
        <v>68</v>
      </c>
      <c r="T2555" s="34">
        <v>43</v>
      </c>
      <c r="U2555" s="34">
        <v>28</v>
      </c>
      <c r="V2555" s="34">
        <v>54</v>
      </c>
      <c r="W2555" s="34">
        <v>53</v>
      </c>
      <c r="X2555" s="34">
        <v>77</v>
      </c>
      <c r="Y2555" s="34">
        <v>53</v>
      </c>
      <c r="Z2555" s="34">
        <v>47</v>
      </c>
      <c r="AA2555" s="34">
        <v>53</v>
      </c>
      <c r="AB2555" s="34">
        <v>70</v>
      </c>
      <c r="AC2555" s="34">
        <v>81</v>
      </c>
    </row>
    <row r="2556" spans="1:29" x14ac:dyDescent="0.2">
      <c r="A2556" s="34" t="s">
        <v>63049</v>
      </c>
      <c r="B2556" s="34">
        <v>20</v>
      </c>
      <c r="C2556" s="34">
        <v>56</v>
      </c>
      <c r="D2556" s="34">
        <v>41</v>
      </c>
      <c r="E2556" s="34">
        <v>63</v>
      </c>
      <c r="F2556" s="34">
        <v>33</v>
      </c>
      <c r="G2556" s="34">
        <v>33</v>
      </c>
      <c r="H2556" s="34">
        <v>20</v>
      </c>
      <c r="I2556" s="34">
        <v>48</v>
      </c>
      <c r="J2556" s="34">
        <v>31</v>
      </c>
      <c r="K2556" s="34">
        <v>48</v>
      </c>
      <c r="L2556" s="34">
        <v>9</v>
      </c>
      <c r="M2556" s="34">
        <v>37</v>
      </c>
      <c r="N2556" s="34">
        <v>17</v>
      </c>
      <c r="O2556" s="34">
        <v>44</v>
      </c>
      <c r="P2556" s="34">
        <v>16</v>
      </c>
      <c r="Q2556" s="34">
        <v>34</v>
      </c>
      <c r="R2556" s="34">
        <v>27</v>
      </c>
      <c r="S2556" s="34">
        <v>58</v>
      </c>
      <c r="T2556" s="34">
        <v>13</v>
      </c>
      <c r="U2556" s="34">
        <v>35</v>
      </c>
      <c r="V2556" s="34">
        <v>29</v>
      </c>
      <c r="W2556" s="34">
        <v>18</v>
      </c>
      <c r="X2556" s="34">
        <v>24</v>
      </c>
      <c r="Y2556" s="34">
        <v>30</v>
      </c>
      <c r="Z2556" s="34">
        <v>62</v>
      </c>
      <c r="AA2556" s="34">
        <v>50</v>
      </c>
      <c r="AB2556" s="34">
        <v>23</v>
      </c>
      <c r="AC2556" s="34">
        <v>88</v>
      </c>
    </row>
    <row r="2557" spans="1:29" x14ac:dyDescent="0.2">
      <c r="A2557" s="34" t="s">
        <v>63050</v>
      </c>
      <c r="B2557" s="34">
        <v>60</v>
      </c>
      <c r="C2557" s="34">
        <v>118</v>
      </c>
      <c r="D2557" s="34">
        <v>114</v>
      </c>
      <c r="E2557" s="34">
        <v>149</v>
      </c>
      <c r="F2557" s="34">
        <v>92</v>
      </c>
      <c r="G2557" s="34">
        <v>155</v>
      </c>
      <c r="H2557" s="34">
        <v>99</v>
      </c>
      <c r="I2557" s="34">
        <v>104</v>
      </c>
      <c r="J2557" s="34">
        <v>73</v>
      </c>
      <c r="K2557" s="34">
        <v>145</v>
      </c>
      <c r="L2557" s="34">
        <v>45</v>
      </c>
      <c r="M2557" s="34">
        <v>120</v>
      </c>
      <c r="N2557" s="34">
        <v>73</v>
      </c>
      <c r="O2557" s="34">
        <v>87</v>
      </c>
      <c r="P2557" s="34">
        <v>75</v>
      </c>
      <c r="Q2557" s="34">
        <v>185</v>
      </c>
      <c r="R2557" s="34">
        <v>95</v>
      </c>
      <c r="S2557" s="34">
        <v>167</v>
      </c>
      <c r="T2557" s="34">
        <v>62</v>
      </c>
      <c r="U2557" s="34">
        <v>116</v>
      </c>
      <c r="V2557" s="34">
        <v>77</v>
      </c>
      <c r="W2557" s="34">
        <v>95</v>
      </c>
      <c r="X2557" s="34">
        <v>103</v>
      </c>
      <c r="Y2557" s="34">
        <v>110</v>
      </c>
      <c r="Z2557" s="34">
        <v>98</v>
      </c>
      <c r="AA2557" s="34">
        <v>160</v>
      </c>
      <c r="AB2557" s="34">
        <v>75</v>
      </c>
      <c r="AC2557" s="34">
        <v>177</v>
      </c>
    </row>
    <row r="2558" spans="1:29" x14ac:dyDescent="0.2">
      <c r="A2558" s="34" t="s">
        <v>63051</v>
      </c>
      <c r="B2558" s="34">
        <v>67</v>
      </c>
      <c r="C2558" s="34">
        <v>80</v>
      </c>
      <c r="D2558" s="34">
        <v>75</v>
      </c>
      <c r="E2558" s="34">
        <v>116</v>
      </c>
      <c r="F2558" s="34">
        <v>58</v>
      </c>
      <c r="G2558" s="34">
        <v>104</v>
      </c>
      <c r="H2558" s="34">
        <v>60</v>
      </c>
      <c r="I2558" s="34">
        <v>73</v>
      </c>
      <c r="J2558" s="34">
        <v>62</v>
      </c>
      <c r="K2558" s="34">
        <v>88</v>
      </c>
      <c r="L2558" s="34">
        <v>49</v>
      </c>
      <c r="M2558" s="34">
        <v>66</v>
      </c>
      <c r="N2558" s="34">
        <v>40</v>
      </c>
      <c r="O2558" s="34">
        <v>66</v>
      </c>
      <c r="P2558" s="34">
        <v>46</v>
      </c>
      <c r="Q2558" s="34">
        <v>83</v>
      </c>
      <c r="R2558" s="34">
        <v>75</v>
      </c>
      <c r="S2558" s="34">
        <v>77</v>
      </c>
      <c r="T2558" s="34">
        <v>40</v>
      </c>
      <c r="U2558" s="34">
        <v>85</v>
      </c>
      <c r="V2558" s="34">
        <v>92</v>
      </c>
      <c r="W2558" s="34">
        <v>79</v>
      </c>
      <c r="X2558" s="34">
        <v>74</v>
      </c>
      <c r="Y2558" s="34">
        <v>71</v>
      </c>
      <c r="Z2558" s="34">
        <v>66</v>
      </c>
      <c r="AA2558" s="34">
        <v>137</v>
      </c>
      <c r="AB2558" s="34">
        <v>62</v>
      </c>
      <c r="AC2558" s="34">
        <v>142</v>
      </c>
    </row>
    <row r="2559" spans="1:29" x14ac:dyDescent="0.2">
      <c r="A2559" s="34" t="s">
        <v>63052</v>
      </c>
      <c r="B2559" s="34">
        <v>24</v>
      </c>
      <c r="C2559" s="34">
        <v>13</v>
      </c>
      <c r="D2559" s="34">
        <v>8</v>
      </c>
      <c r="E2559" s="34">
        <v>8</v>
      </c>
      <c r="F2559" s="34">
        <v>11</v>
      </c>
      <c r="G2559" s="34">
        <v>3</v>
      </c>
      <c r="H2559" s="34">
        <v>7</v>
      </c>
      <c r="I2559" s="34">
        <v>26</v>
      </c>
      <c r="J2559" s="34">
        <v>6</v>
      </c>
      <c r="K2559" s="34">
        <v>10</v>
      </c>
      <c r="L2559" s="34">
        <v>6</v>
      </c>
      <c r="M2559" s="34">
        <v>12</v>
      </c>
      <c r="N2559" s="34">
        <v>14</v>
      </c>
      <c r="O2559" s="34">
        <v>6</v>
      </c>
      <c r="P2559" s="34">
        <v>8</v>
      </c>
      <c r="Q2559" s="34">
        <v>22</v>
      </c>
      <c r="R2559" s="34">
        <v>10</v>
      </c>
      <c r="S2559" s="34">
        <v>17</v>
      </c>
      <c r="T2559" s="34">
        <v>1</v>
      </c>
      <c r="U2559" s="34">
        <v>6</v>
      </c>
      <c r="V2559" s="34">
        <v>1</v>
      </c>
      <c r="W2559" s="34">
        <v>12</v>
      </c>
      <c r="X2559" s="34">
        <v>7</v>
      </c>
      <c r="Y2559" s="34">
        <v>2</v>
      </c>
      <c r="Z2559" s="34">
        <v>5</v>
      </c>
      <c r="AA2559" s="34">
        <v>24</v>
      </c>
      <c r="AB2559" s="34">
        <v>3</v>
      </c>
      <c r="AC2559" s="34">
        <v>15</v>
      </c>
    </row>
    <row r="2560" spans="1:29" x14ac:dyDescent="0.2">
      <c r="A2560" s="34" t="s">
        <v>63053</v>
      </c>
      <c r="B2560" s="34">
        <v>43</v>
      </c>
      <c r="C2560" s="34">
        <v>45</v>
      </c>
      <c r="D2560" s="34">
        <v>61</v>
      </c>
      <c r="E2560" s="34">
        <v>76</v>
      </c>
      <c r="F2560" s="34">
        <v>53</v>
      </c>
      <c r="G2560" s="34">
        <v>27</v>
      </c>
      <c r="H2560" s="34">
        <v>28</v>
      </c>
      <c r="I2560" s="34">
        <v>52</v>
      </c>
      <c r="J2560" s="34">
        <v>34</v>
      </c>
      <c r="K2560" s="34">
        <v>49</v>
      </c>
      <c r="L2560" s="34">
        <v>21</v>
      </c>
      <c r="M2560" s="34">
        <v>47</v>
      </c>
      <c r="N2560" s="34">
        <v>36</v>
      </c>
      <c r="O2560" s="34">
        <v>55</v>
      </c>
      <c r="P2560" s="34">
        <v>34</v>
      </c>
      <c r="Q2560" s="34">
        <v>67</v>
      </c>
      <c r="R2560" s="34">
        <v>40</v>
      </c>
      <c r="S2560" s="34">
        <v>75</v>
      </c>
      <c r="T2560" s="34">
        <v>34</v>
      </c>
      <c r="U2560" s="34">
        <v>53</v>
      </c>
      <c r="V2560" s="34">
        <v>56</v>
      </c>
      <c r="W2560" s="34">
        <v>32</v>
      </c>
      <c r="X2560" s="34">
        <v>62</v>
      </c>
      <c r="Y2560" s="34">
        <v>47</v>
      </c>
      <c r="Z2560" s="34">
        <v>53</v>
      </c>
      <c r="AA2560" s="34">
        <v>75</v>
      </c>
      <c r="AB2560" s="34">
        <v>58</v>
      </c>
      <c r="AC2560" s="34">
        <v>58</v>
      </c>
    </row>
    <row r="2561" spans="1:29" x14ac:dyDescent="0.2">
      <c r="A2561" s="34" t="s">
        <v>63054</v>
      </c>
      <c r="B2561" s="34">
        <v>74</v>
      </c>
      <c r="C2561" s="34">
        <v>81</v>
      </c>
      <c r="D2561" s="34">
        <v>87</v>
      </c>
      <c r="E2561" s="34">
        <v>91</v>
      </c>
      <c r="F2561" s="34">
        <v>59</v>
      </c>
      <c r="G2561" s="34">
        <v>105</v>
      </c>
      <c r="H2561" s="34">
        <v>48</v>
      </c>
      <c r="I2561" s="34">
        <v>86</v>
      </c>
      <c r="J2561" s="34">
        <v>78</v>
      </c>
      <c r="K2561" s="34">
        <v>97</v>
      </c>
      <c r="L2561" s="34">
        <v>49</v>
      </c>
      <c r="M2561" s="34">
        <v>72</v>
      </c>
      <c r="N2561" s="34">
        <v>74</v>
      </c>
      <c r="O2561" s="34">
        <v>88</v>
      </c>
      <c r="P2561" s="34">
        <v>68</v>
      </c>
      <c r="Q2561" s="34">
        <v>97</v>
      </c>
      <c r="R2561" s="34">
        <v>132</v>
      </c>
      <c r="S2561" s="34">
        <v>73</v>
      </c>
      <c r="T2561" s="34">
        <v>71</v>
      </c>
      <c r="U2561" s="34">
        <v>73</v>
      </c>
      <c r="V2561" s="34">
        <v>77</v>
      </c>
      <c r="W2561" s="34">
        <v>57</v>
      </c>
      <c r="X2561" s="34">
        <v>136</v>
      </c>
      <c r="Y2561" s="34">
        <v>92</v>
      </c>
      <c r="Z2561" s="34">
        <v>92</v>
      </c>
      <c r="AA2561" s="34">
        <v>96</v>
      </c>
      <c r="AB2561" s="34">
        <v>104</v>
      </c>
      <c r="AC2561" s="34">
        <v>118</v>
      </c>
    </row>
    <row r="2562" spans="1:29" x14ac:dyDescent="0.2">
      <c r="A2562" s="34" t="s">
        <v>63055</v>
      </c>
      <c r="B2562" s="34">
        <v>40</v>
      </c>
      <c r="C2562" s="34">
        <v>46</v>
      </c>
      <c r="D2562" s="34">
        <v>50</v>
      </c>
      <c r="E2562" s="34">
        <v>62</v>
      </c>
      <c r="F2562" s="34">
        <v>47</v>
      </c>
      <c r="G2562" s="34">
        <v>64</v>
      </c>
      <c r="H2562" s="34">
        <v>38</v>
      </c>
      <c r="I2562" s="34">
        <v>59</v>
      </c>
      <c r="J2562" s="34">
        <v>30</v>
      </c>
      <c r="K2562" s="34">
        <v>75</v>
      </c>
      <c r="L2562" s="34">
        <v>22</v>
      </c>
      <c r="M2562" s="34">
        <v>57</v>
      </c>
      <c r="N2562" s="34">
        <v>21</v>
      </c>
      <c r="O2562" s="34">
        <v>58</v>
      </c>
      <c r="P2562" s="34">
        <v>24</v>
      </c>
      <c r="Q2562" s="34">
        <v>49</v>
      </c>
      <c r="R2562" s="34">
        <v>50</v>
      </c>
      <c r="S2562" s="34">
        <v>86</v>
      </c>
      <c r="T2562" s="34">
        <v>34</v>
      </c>
      <c r="U2562" s="34">
        <v>40</v>
      </c>
      <c r="V2562" s="34">
        <v>49</v>
      </c>
      <c r="W2562" s="34">
        <v>50</v>
      </c>
      <c r="X2562" s="34">
        <v>30</v>
      </c>
      <c r="Y2562" s="34">
        <v>40</v>
      </c>
      <c r="Z2562" s="34">
        <v>61</v>
      </c>
      <c r="AA2562" s="34">
        <v>63</v>
      </c>
      <c r="AB2562" s="34">
        <v>52</v>
      </c>
      <c r="AC2562" s="34">
        <v>100</v>
      </c>
    </row>
    <row r="2563" spans="1:29" x14ac:dyDescent="0.2">
      <c r="A2563" s="34" t="s">
        <v>63056</v>
      </c>
      <c r="B2563" s="34">
        <v>46</v>
      </c>
      <c r="C2563" s="34">
        <v>52</v>
      </c>
      <c r="D2563" s="34">
        <v>61</v>
      </c>
      <c r="E2563" s="34">
        <v>64</v>
      </c>
      <c r="F2563" s="34">
        <v>67</v>
      </c>
      <c r="G2563" s="34">
        <v>82</v>
      </c>
      <c r="H2563" s="34">
        <v>45</v>
      </c>
      <c r="I2563" s="34">
        <v>51</v>
      </c>
      <c r="J2563" s="34">
        <v>66</v>
      </c>
      <c r="K2563" s="34">
        <v>71</v>
      </c>
      <c r="L2563" s="34">
        <v>39</v>
      </c>
      <c r="M2563" s="34">
        <v>33</v>
      </c>
      <c r="N2563" s="34">
        <v>47</v>
      </c>
      <c r="O2563" s="34">
        <v>56</v>
      </c>
      <c r="P2563" s="34">
        <v>47</v>
      </c>
      <c r="Q2563" s="34">
        <v>81</v>
      </c>
      <c r="R2563" s="34">
        <v>53</v>
      </c>
      <c r="S2563" s="34">
        <v>87</v>
      </c>
      <c r="T2563" s="34">
        <v>49</v>
      </c>
      <c r="U2563" s="34">
        <v>55</v>
      </c>
      <c r="V2563" s="34">
        <v>69</v>
      </c>
      <c r="W2563" s="34">
        <v>74</v>
      </c>
      <c r="X2563" s="34">
        <v>66</v>
      </c>
      <c r="Y2563" s="34">
        <v>66</v>
      </c>
      <c r="Z2563" s="34">
        <v>59</v>
      </c>
      <c r="AA2563" s="34">
        <v>71</v>
      </c>
      <c r="AB2563" s="34">
        <v>63</v>
      </c>
      <c r="AC2563" s="34">
        <v>102</v>
      </c>
    </row>
    <row r="2564" spans="1:29" x14ac:dyDescent="0.2">
      <c r="A2564" s="34" t="s">
        <v>63057</v>
      </c>
      <c r="B2564" s="34">
        <v>56</v>
      </c>
      <c r="C2564" s="34">
        <v>114</v>
      </c>
      <c r="D2564" s="34">
        <v>103</v>
      </c>
      <c r="E2564" s="34">
        <v>168</v>
      </c>
      <c r="F2564" s="34">
        <v>65</v>
      </c>
      <c r="G2564" s="34">
        <v>163</v>
      </c>
      <c r="H2564" s="34">
        <v>61</v>
      </c>
      <c r="I2564" s="34">
        <v>88</v>
      </c>
      <c r="J2564" s="34">
        <v>61</v>
      </c>
      <c r="K2564" s="34">
        <v>119</v>
      </c>
      <c r="L2564" s="34">
        <v>32</v>
      </c>
      <c r="M2564" s="34">
        <v>114</v>
      </c>
      <c r="N2564" s="34">
        <v>59</v>
      </c>
      <c r="O2564" s="34">
        <v>107</v>
      </c>
      <c r="P2564" s="34">
        <v>52</v>
      </c>
      <c r="Q2564" s="34">
        <v>138</v>
      </c>
      <c r="R2564" s="34">
        <v>87</v>
      </c>
      <c r="S2564" s="34">
        <v>144</v>
      </c>
      <c r="T2564" s="34">
        <v>61</v>
      </c>
      <c r="U2564" s="34">
        <v>106</v>
      </c>
      <c r="V2564" s="34">
        <v>54</v>
      </c>
      <c r="W2564" s="34">
        <v>116</v>
      </c>
      <c r="X2564" s="34">
        <v>82</v>
      </c>
      <c r="Y2564" s="34">
        <v>74</v>
      </c>
      <c r="Z2564" s="34">
        <v>88</v>
      </c>
      <c r="AA2564" s="34">
        <v>146</v>
      </c>
      <c r="AB2564" s="34">
        <v>45</v>
      </c>
      <c r="AC2564" s="34">
        <v>157</v>
      </c>
    </row>
    <row r="2565" spans="1:29" x14ac:dyDescent="0.2">
      <c r="A2565" s="34" t="s">
        <v>63058</v>
      </c>
      <c r="B2565" s="34">
        <v>172</v>
      </c>
      <c r="C2565" s="34">
        <v>245</v>
      </c>
      <c r="D2565" s="34">
        <v>350</v>
      </c>
      <c r="E2565" s="34">
        <v>238</v>
      </c>
      <c r="F2565" s="34">
        <v>336</v>
      </c>
      <c r="G2565" s="34">
        <v>294</v>
      </c>
      <c r="H2565" s="34">
        <v>352</v>
      </c>
      <c r="I2565" s="34">
        <v>243</v>
      </c>
      <c r="J2565" s="34">
        <v>298</v>
      </c>
      <c r="K2565" s="34">
        <v>203</v>
      </c>
      <c r="L2565" s="34">
        <v>197</v>
      </c>
      <c r="M2565" s="34">
        <v>192</v>
      </c>
      <c r="N2565" s="34">
        <v>295</v>
      </c>
      <c r="O2565" s="34">
        <v>235</v>
      </c>
      <c r="P2565" s="34">
        <v>259</v>
      </c>
      <c r="Q2565" s="34">
        <v>314</v>
      </c>
      <c r="R2565" s="34">
        <v>372</v>
      </c>
      <c r="S2565" s="34">
        <v>306</v>
      </c>
      <c r="T2565" s="34">
        <v>299</v>
      </c>
      <c r="U2565" s="34">
        <v>235</v>
      </c>
      <c r="V2565" s="34">
        <v>385</v>
      </c>
      <c r="W2565" s="34">
        <v>255</v>
      </c>
      <c r="X2565" s="34">
        <v>451</v>
      </c>
      <c r="Y2565" s="34">
        <v>230</v>
      </c>
      <c r="Z2565" s="34">
        <v>360</v>
      </c>
      <c r="AA2565" s="34">
        <v>315</v>
      </c>
      <c r="AB2565" s="34">
        <v>304</v>
      </c>
      <c r="AC2565" s="34">
        <v>371</v>
      </c>
    </row>
    <row r="2566" spans="1:29" x14ac:dyDescent="0.2">
      <c r="A2566" s="34" t="s">
        <v>63059</v>
      </c>
      <c r="B2566" s="34">
        <v>36</v>
      </c>
      <c r="C2566" s="34">
        <v>24</v>
      </c>
      <c r="D2566" s="34">
        <v>25</v>
      </c>
      <c r="E2566" s="34">
        <v>37</v>
      </c>
      <c r="F2566" s="34">
        <v>39</v>
      </c>
      <c r="G2566" s="34">
        <v>22</v>
      </c>
      <c r="H2566" s="34">
        <v>20</v>
      </c>
      <c r="I2566" s="34">
        <v>21</v>
      </c>
      <c r="J2566" s="34">
        <v>33</v>
      </c>
      <c r="K2566" s="34">
        <v>47</v>
      </c>
      <c r="L2566" s="34">
        <v>16</v>
      </c>
      <c r="M2566" s="34">
        <v>33</v>
      </c>
      <c r="N2566" s="34">
        <v>12</v>
      </c>
      <c r="O2566" s="34">
        <v>44</v>
      </c>
      <c r="P2566" s="34">
        <v>17</v>
      </c>
      <c r="Q2566" s="34">
        <v>33</v>
      </c>
      <c r="R2566" s="34">
        <v>34</v>
      </c>
      <c r="S2566" s="34">
        <v>46</v>
      </c>
      <c r="T2566" s="34">
        <v>15</v>
      </c>
      <c r="U2566" s="34">
        <v>36</v>
      </c>
      <c r="V2566" s="34">
        <v>34</v>
      </c>
      <c r="W2566" s="34">
        <v>30</v>
      </c>
      <c r="X2566" s="34">
        <v>37</v>
      </c>
      <c r="Y2566" s="34">
        <v>23</v>
      </c>
      <c r="Z2566" s="34">
        <v>29</v>
      </c>
      <c r="AA2566" s="34">
        <v>31</v>
      </c>
      <c r="AB2566" s="34">
        <v>28</v>
      </c>
      <c r="AC2566" s="34">
        <v>35</v>
      </c>
    </row>
    <row r="2567" spans="1:29" x14ac:dyDescent="0.2">
      <c r="A2567" s="34" t="s">
        <v>63060</v>
      </c>
      <c r="B2567" s="34">
        <v>65</v>
      </c>
      <c r="C2567" s="34">
        <v>113</v>
      </c>
      <c r="D2567" s="34">
        <v>131</v>
      </c>
      <c r="E2567" s="34">
        <v>142</v>
      </c>
      <c r="F2567" s="34">
        <v>92</v>
      </c>
      <c r="G2567" s="34">
        <v>131</v>
      </c>
      <c r="H2567" s="34">
        <v>80</v>
      </c>
      <c r="I2567" s="34">
        <v>131</v>
      </c>
      <c r="J2567" s="34">
        <v>70</v>
      </c>
      <c r="K2567" s="34">
        <v>164</v>
      </c>
      <c r="L2567" s="34">
        <v>58</v>
      </c>
      <c r="M2567" s="34">
        <v>102</v>
      </c>
      <c r="N2567" s="34">
        <v>98</v>
      </c>
      <c r="O2567" s="34">
        <v>163</v>
      </c>
      <c r="P2567" s="34">
        <v>75</v>
      </c>
      <c r="Q2567" s="34">
        <v>151</v>
      </c>
      <c r="R2567" s="34">
        <v>109</v>
      </c>
      <c r="S2567" s="34">
        <v>142</v>
      </c>
      <c r="T2567" s="34">
        <v>60</v>
      </c>
      <c r="U2567" s="34">
        <v>76</v>
      </c>
      <c r="V2567" s="34">
        <v>102</v>
      </c>
      <c r="W2567" s="34">
        <v>121</v>
      </c>
      <c r="X2567" s="34">
        <v>123</v>
      </c>
      <c r="Y2567" s="34">
        <v>96</v>
      </c>
      <c r="Z2567" s="34">
        <v>128</v>
      </c>
      <c r="AA2567" s="34">
        <v>155</v>
      </c>
      <c r="AB2567" s="34">
        <v>85</v>
      </c>
      <c r="AC2567" s="34">
        <v>191</v>
      </c>
    </row>
    <row r="2568" spans="1:29" x14ac:dyDescent="0.2">
      <c r="A2568" s="34" t="s">
        <v>63061</v>
      </c>
      <c r="B2568" s="34">
        <v>35</v>
      </c>
      <c r="C2568" s="34">
        <v>91</v>
      </c>
      <c r="D2568" s="34">
        <v>65</v>
      </c>
      <c r="E2568" s="34">
        <v>81</v>
      </c>
      <c r="F2568" s="34">
        <v>54</v>
      </c>
      <c r="G2568" s="34">
        <v>77</v>
      </c>
      <c r="H2568" s="34">
        <v>35</v>
      </c>
      <c r="I2568" s="34">
        <v>112</v>
      </c>
      <c r="J2568" s="34">
        <v>41</v>
      </c>
      <c r="K2568" s="34">
        <v>88</v>
      </c>
      <c r="L2568" s="34">
        <v>29</v>
      </c>
      <c r="M2568" s="34">
        <v>45</v>
      </c>
      <c r="N2568" s="34">
        <v>42</v>
      </c>
      <c r="O2568" s="34">
        <v>51</v>
      </c>
      <c r="P2568" s="34">
        <v>47</v>
      </c>
      <c r="Q2568" s="34">
        <v>72</v>
      </c>
      <c r="R2568" s="34">
        <v>39</v>
      </c>
      <c r="S2568" s="34">
        <v>75</v>
      </c>
      <c r="T2568" s="34">
        <v>45</v>
      </c>
      <c r="U2568" s="34">
        <v>53</v>
      </c>
      <c r="V2568" s="34">
        <v>49</v>
      </c>
      <c r="W2568" s="34">
        <v>55</v>
      </c>
      <c r="X2568" s="34">
        <v>43</v>
      </c>
      <c r="Y2568" s="34">
        <v>60</v>
      </c>
      <c r="Z2568" s="34">
        <v>59</v>
      </c>
      <c r="AA2568" s="34">
        <v>85</v>
      </c>
      <c r="AB2568" s="34">
        <v>57</v>
      </c>
      <c r="AC2568" s="34">
        <v>101</v>
      </c>
    </row>
    <row r="2569" spans="1:29" x14ac:dyDescent="0.2">
      <c r="A2569" s="34" t="s">
        <v>63062</v>
      </c>
      <c r="B2569" s="34">
        <v>19</v>
      </c>
      <c r="C2569" s="34">
        <v>26</v>
      </c>
      <c r="D2569" s="34">
        <v>19</v>
      </c>
      <c r="E2569" s="34">
        <v>46</v>
      </c>
      <c r="F2569" s="34">
        <v>11</v>
      </c>
      <c r="G2569" s="34">
        <v>50</v>
      </c>
      <c r="H2569" s="34">
        <v>21</v>
      </c>
      <c r="I2569" s="34">
        <v>28</v>
      </c>
      <c r="J2569" s="34">
        <v>13</v>
      </c>
      <c r="K2569" s="34">
        <v>40</v>
      </c>
      <c r="L2569" s="34">
        <v>5</v>
      </c>
      <c r="M2569" s="34">
        <v>27</v>
      </c>
      <c r="N2569" s="34">
        <v>6</v>
      </c>
      <c r="O2569" s="34">
        <v>40</v>
      </c>
      <c r="P2569" s="34">
        <v>14</v>
      </c>
      <c r="Q2569" s="34">
        <v>27</v>
      </c>
      <c r="R2569" s="34">
        <v>10</v>
      </c>
      <c r="S2569" s="34">
        <v>37</v>
      </c>
      <c r="T2569" s="34">
        <v>11</v>
      </c>
      <c r="U2569" s="34">
        <v>22</v>
      </c>
      <c r="V2569" s="34">
        <v>10</v>
      </c>
      <c r="W2569" s="34">
        <v>27</v>
      </c>
      <c r="X2569" s="34">
        <v>14</v>
      </c>
      <c r="Y2569" s="34">
        <v>17</v>
      </c>
      <c r="Z2569" s="34">
        <v>17</v>
      </c>
      <c r="AA2569" s="34">
        <v>34</v>
      </c>
      <c r="AB2569" s="34">
        <v>16</v>
      </c>
      <c r="AC2569" s="34">
        <v>53</v>
      </c>
    </row>
    <row r="2570" spans="1:29" x14ac:dyDescent="0.2">
      <c r="A2570" s="34" t="s">
        <v>63063</v>
      </c>
      <c r="B2570" s="34">
        <v>32</v>
      </c>
      <c r="C2570" s="34">
        <v>51</v>
      </c>
      <c r="D2570" s="34">
        <v>53</v>
      </c>
      <c r="E2570" s="34">
        <v>74</v>
      </c>
      <c r="F2570" s="34">
        <v>59</v>
      </c>
      <c r="G2570" s="34">
        <v>64</v>
      </c>
      <c r="H2570" s="34">
        <v>37</v>
      </c>
      <c r="I2570" s="34">
        <v>62</v>
      </c>
      <c r="J2570" s="34">
        <v>42</v>
      </c>
      <c r="K2570" s="34">
        <v>62</v>
      </c>
      <c r="L2570" s="34">
        <v>30</v>
      </c>
      <c r="M2570" s="34">
        <v>50</v>
      </c>
      <c r="N2570" s="34">
        <v>39</v>
      </c>
      <c r="O2570" s="34">
        <v>33</v>
      </c>
      <c r="P2570" s="34">
        <v>45</v>
      </c>
      <c r="Q2570" s="34">
        <v>70</v>
      </c>
      <c r="R2570" s="34">
        <v>34</v>
      </c>
      <c r="S2570" s="34">
        <v>66</v>
      </c>
      <c r="T2570" s="34">
        <v>16</v>
      </c>
      <c r="U2570" s="34">
        <v>48</v>
      </c>
      <c r="V2570" s="34">
        <v>27</v>
      </c>
      <c r="W2570" s="34">
        <v>39</v>
      </c>
      <c r="X2570" s="34">
        <v>63</v>
      </c>
      <c r="Y2570" s="34">
        <v>37</v>
      </c>
      <c r="Z2570" s="34">
        <v>37</v>
      </c>
      <c r="AA2570" s="34">
        <v>78</v>
      </c>
      <c r="AB2570" s="34">
        <v>31</v>
      </c>
      <c r="AC2570" s="34">
        <v>95</v>
      </c>
    </row>
    <row r="2571" spans="1:29" x14ac:dyDescent="0.2">
      <c r="A2571" s="34" t="s">
        <v>63064</v>
      </c>
      <c r="B2571" s="34">
        <v>34</v>
      </c>
      <c r="C2571" s="34">
        <v>68</v>
      </c>
      <c r="D2571" s="34">
        <v>58</v>
      </c>
      <c r="E2571" s="34">
        <v>47</v>
      </c>
      <c r="F2571" s="34">
        <v>47</v>
      </c>
      <c r="G2571" s="34">
        <v>46</v>
      </c>
      <c r="H2571" s="34">
        <v>34</v>
      </c>
      <c r="I2571" s="34">
        <v>31</v>
      </c>
      <c r="J2571" s="34">
        <v>31</v>
      </c>
      <c r="K2571" s="34">
        <v>46</v>
      </c>
      <c r="L2571" s="34">
        <v>12</v>
      </c>
      <c r="M2571" s="34">
        <v>45</v>
      </c>
      <c r="N2571" s="34">
        <v>18</v>
      </c>
      <c r="O2571" s="34">
        <v>38</v>
      </c>
      <c r="P2571" s="34">
        <v>26</v>
      </c>
      <c r="Q2571" s="34">
        <v>51</v>
      </c>
      <c r="R2571" s="34">
        <v>30</v>
      </c>
      <c r="S2571" s="34">
        <v>81</v>
      </c>
      <c r="T2571" s="34">
        <v>20</v>
      </c>
      <c r="U2571" s="34">
        <v>46</v>
      </c>
      <c r="V2571" s="34">
        <v>48</v>
      </c>
      <c r="W2571" s="34">
        <v>27</v>
      </c>
      <c r="X2571" s="34">
        <v>44</v>
      </c>
      <c r="Y2571" s="34">
        <v>37</v>
      </c>
      <c r="Z2571" s="34">
        <v>58</v>
      </c>
      <c r="AA2571" s="34">
        <v>74</v>
      </c>
      <c r="AB2571" s="34">
        <v>30</v>
      </c>
      <c r="AC2571" s="34">
        <v>64</v>
      </c>
    </row>
    <row r="2572" spans="1:29" x14ac:dyDescent="0.2">
      <c r="A2572" s="34" t="s">
        <v>63065</v>
      </c>
      <c r="B2572" s="34">
        <v>16</v>
      </c>
      <c r="C2572" s="34">
        <v>31</v>
      </c>
      <c r="D2572" s="34">
        <v>43</v>
      </c>
      <c r="E2572" s="34">
        <v>54</v>
      </c>
      <c r="F2572" s="34">
        <v>34</v>
      </c>
      <c r="G2572" s="34">
        <v>34</v>
      </c>
      <c r="H2572" s="34">
        <v>22</v>
      </c>
      <c r="I2572" s="34">
        <v>23</v>
      </c>
      <c r="J2572" s="34">
        <v>23</v>
      </c>
      <c r="K2572" s="34">
        <v>45</v>
      </c>
      <c r="L2572" s="34">
        <v>9</v>
      </c>
      <c r="M2572" s="34">
        <v>38</v>
      </c>
      <c r="N2572" s="34">
        <v>31</v>
      </c>
      <c r="O2572" s="34">
        <v>22</v>
      </c>
      <c r="P2572" s="34">
        <v>29</v>
      </c>
      <c r="Q2572" s="34">
        <v>32</v>
      </c>
      <c r="R2572" s="34">
        <v>14</v>
      </c>
      <c r="S2572" s="34">
        <v>63</v>
      </c>
      <c r="T2572" s="34">
        <v>9</v>
      </c>
      <c r="U2572" s="34">
        <v>13</v>
      </c>
      <c r="V2572" s="34">
        <v>39</v>
      </c>
      <c r="W2572" s="34">
        <v>20</v>
      </c>
      <c r="X2572" s="34">
        <v>39</v>
      </c>
      <c r="Y2572" s="34">
        <v>24</v>
      </c>
      <c r="Z2572" s="34">
        <v>40</v>
      </c>
      <c r="AA2572" s="34">
        <v>46</v>
      </c>
      <c r="AB2572" s="34">
        <v>10</v>
      </c>
      <c r="AC2572" s="34">
        <v>55</v>
      </c>
    </row>
    <row r="2573" spans="1:29" x14ac:dyDescent="0.2">
      <c r="A2573" s="34" t="s">
        <v>63066</v>
      </c>
      <c r="B2573" s="34">
        <v>41</v>
      </c>
      <c r="C2573" s="34">
        <v>47</v>
      </c>
      <c r="D2573" s="34">
        <v>80</v>
      </c>
      <c r="E2573" s="34">
        <v>58</v>
      </c>
      <c r="F2573" s="34">
        <v>50</v>
      </c>
      <c r="G2573" s="34">
        <v>48</v>
      </c>
      <c r="H2573" s="34">
        <v>47</v>
      </c>
      <c r="I2573" s="34">
        <v>65</v>
      </c>
      <c r="J2573" s="34">
        <v>58</v>
      </c>
      <c r="K2573" s="34">
        <v>64</v>
      </c>
      <c r="L2573" s="34">
        <v>17</v>
      </c>
      <c r="M2573" s="34">
        <v>49</v>
      </c>
      <c r="N2573" s="34">
        <v>26</v>
      </c>
      <c r="O2573" s="34">
        <v>42</v>
      </c>
      <c r="P2573" s="34">
        <v>44</v>
      </c>
      <c r="Q2573" s="34">
        <v>54</v>
      </c>
      <c r="R2573" s="34">
        <v>56</v>
      </c>
      <c r="S2573" s="34">
        <v>60</v>
      </c>
      <c r="T2573" s="34">
        <v>32</v>
      </c>
      <c r="U2573" s="34">
        <v>54</v>
      </c>
      <c r="V2573" s="34">
        <v>28</v>
      </c>
      <c r="W2573" s="34">
        <v>56</v>
      </c>
      <c r="X2573" s="34">
        <v>59</v>
      </c>
      <c r="Y2573" s="34">
        <v>37</v>
      </c>
      <c r="Z2573" s="34">
        <v>60</v>
      </c>
      <c r="AA2573" s="34">
        <v>76</v>
      </c>
      <c r="AB2573" s="34">
        <v>54</v>
      </c>
      <c r="AC2573" s="34">
        <v>55</v>
      </c>
    </row>
    <row r="2574" spans="1:29" x14ac:dyDescent="0.2">
      <c r="A2574" s="34" t="s">
        <v>63067</v>
      </c>
      <c r="B2574" s="34">
        <v>20</v>
      </c>
      <c r="C2574" s="34">
        <v>24</v>
      </c>
      <c r="D2574" s="34">
        <v>17</v>
      </c>
      <c r="E2574" s="34">
        <v>44</v>
      </c>
      <c r="F2574" s="34">
        <v>23</v>
      </c>
      <c r="G2574" s="34">
        <v>10</v>
      </c>
      <c r="H2574" s="34">
        <v>13</v>
      </c>
      <c r="I2574" s="34">
        <v>15</v>
      </c>
      <c r="J2574" s="34">
        <v>14</v>
      </c>
      <c r="K2574" s="34">
        <v>20</v>
      </c>
      <c r="L2574" s="34">
        <v>3</v>
      </c>
      <c r="M2574" s="34">
        <v>10</v>
      </c>
      <c r="N2574" s="34">
        <v>7</v>
      </c>
      <c r="O2574" s="34">
        <v>18</v>
      </c>
      <c r="P2574" s="34">
        <v>13</v>
      </c>
      <c r="Q2574" s="34">
        <v>22</v>
      </c>
      <c r="R2574" s="34">
        <v>12</v>
      </c>
      <c r="S2574" s="34">
        <v>46</v>
      </c>
      <c r="T2574" s="34">
        <v>10</v>
      </c>
      <c r="U2574" s="34">
        <v>8</v>
      </c>
      <c r="V2574" s="34">
        <v>21</v>
      </c>
      <c r="W2574" s="34">
        <v>21</v>
      </c>
      <c r="X2574" s="34">
        <v>31</v>
      </c>
      <c r="Y2574" s="34">
        <v>10</v>
      </c>
      <c r="Z2574" s="34">
        <v>30</v>
      </c>
      <c r="AA2574" s="34">
        <v>30</v>
      </c>
      <c r="AB2574" s="34">
        <v>13</v>
      </c>
      <c r="AC2574" s="34">
        <v>50</v>
      </c>
    </row>
    <row r="2575" spans="1:29" x14ac:dyDescent="0.2">
      <c r="A2575" s="34" t="s">
        <v>63068</v>
      </c>
      <c r="B2575" s="34">
        <v>25</v>
      </c>
      <c r="C2575" s="34">
        <v>30</v>
      </c>
      <c r="D2575" s="34">
        <v>27</v>
      </c>
      <c r="E2575" s="34">
        <v>35</v>
      </c>
      <c r="F2575" s="34">
        <v>29</v>
      </c>
      <c r="G2575" s="34">
        <v>22</v>
      </c>
      <c r="H2575" s="34">
        <v>28</v>
      </c>
      <c r="I2575" s="34">
        <v>24</v>
      </c>
      <c r="J2575" s="34">
        <v>17</v>
      </c>
      <c r="K2575" s="34">
        <v>41</v>
      </c>
      <c r="L2575" s="34">
        <v>12</v>
      </c>
      <c r="M2575" s="34">
        <v>33</v>
      </c>
      <c r="N2575" s="34">
        <v>22</v>
      </c>
      <c r="O2575" s="34">
        <v>29</v>
      </c>
      <c r="P2575" s="34">
        <v>21</v>
      </c>
      <c r="Q2575" s="34">
        <v>20</v>
      </c>
      <c r="R2575" s="34">
        <v>20</v>
      </c>
      <c r="S2575" s="34">
        <v>35</v>
      </c>
      <c r="T2575" s="34">
        <v>23</v>
      </c>
      <c r="U2575" s="34">
        <v>24</v>
      </c>
      <c r="V2575" s="34">
        <v>20</v>
      </c>
      <c r="W2575" s="34">
        <v>12</v>
      </c>
      <c r="X2575" s="34">
        <v>18</v>
      </c>
      <c r="Y2575" s="34">
        <v>17</v>
      </c>
      <c r="Z2575" s="34">
        <v>35</v>
      </c>
      <c r="AA2575" s="34">
        <v>24</v>
      </c>
      <c r="AB2575" s="34">
        <v>24</v>
      </c>
      <c r="AC2575" s="34">
        <v>53</v>
      </c>
    </row>
    <row r="2576" spans="1:29" x14ac:dyDescent="0.2">
      <c r="A2576" s="34" t="s">
        <v>63069</v>
      </c>
      <c r="B2576" s="34">
        <v>12</v>
      </c>
      <c r="C2576" s="34">
        <v>45</v>
      </c>
      <c r="D2576" s="34">
        <v>16</v>
      </c>
      <c r="E2576" s="34">
        <v>21</v>
      </c>
      <c r="F2576" s="34">
        <v>17</v>
      </c>
      <c r="G2576" s="34">
        <v>19</v>
      </c>
      <c r="H2576" s="34">
        <v>8</v>
      </c>
      <c r="I2576" s="34">
        <v>33</v>
      </c>
      <c r="J2576" s="34">
        <v>7</v>
      </c>
      <c r="K2576" s="34">
        <v>41</v>
      </c>
      <c r="L2576" s="34">
        <v>2</v>
      </c>
      <c r="M2576" s="34">
        <v>20</v>
      </c>
      <c r="N2576" s="34">
        <v>13</v>
      </c>
      <c r="O2576" s="34">
        <v>21</v>
      </c>
      <c r="P2576" s="34">
        <v>7</v>
      </c>
      <c r="Q2576" s="34">
        <v>17</v>
      </c>
      <c r="R2576" s="34">
        <v>19</v>
      </c>
      <c r="S2576" s="34">
        <v>28</v>
      </c>
      <c r="T2576" s="34">
        <v>2</v>
      </c>
      <c r="U2576" s="34">
        <v>17</v>
      </c>
      <c r="V2576" s="34">
        <v>10</v>
      </c>
      <c r="W2576" s="34">
        <v>14</v>
      </c>
      <c r="X2576" s="34">
        <v>17</v>
      </c>
      <c r="Y2576" s="34">
        <v>14</v>
      </c>
      <c r="Z2576" s="34">
        <v>16</v>
      </c>
      <c r="AA2576" s="34">
        <v>33</v>
      </c>
      <c r="AB2576" s="34">
        <v>5</v>
      </c>
      <c r="AC2576" s="34">
        <v>33</v>
      </c>
    </row>
    <row r="2577" spans="1:29" x14ac:dyDescent="0.2">
      <c r="A2577" s="34" t="s">
        <v>63070</v>
      </c>
      <c r="B2577" s="34">
        <v>45</v>
      </c>
      <c r="C2577" s="34">
        <v>67</v>
      </c>
      <c r="D2577" s="34">
        <v>64</v>
      </c>
      <c r="E2577" s="34">
        <v>78</v>
      </c>
      <c r="F2577" s="34">
        <v>53</v>
      </c>
      <c r="G2577" s="34">
        <v>86</v>
      </c>
      <c r="H2577" s="34">
        <v>30</v>
      </c>
      <c r="I2577" s="34">
        <v>64</v>
      </c>
      <c r="J2577" s="34">
        <v>41</v>
      </c>
      <c r="K2577" s="34">
        <v>82</v>
      </c>
      <c r="L2577" s="34">
        <v>13</v>
      </c>
      <c r="M2577" s="34">
        <v>50</v>
      </c>
      <c r="N2577" s="34">
        <v>40</v>
      </c>
      <c r="O2577" s="34">
        <v>65</v>
      </c>
      <c r="P2577" s="34">
        <v>35</v>
      </c>
      <c r="Q2577" s="34">
        <v>62</v>
      </c>
      <c r="R2577" s="34">
        <v>54</v>
      </c>
      <c r="S2577" s="34">
        <v>99</v>
      </c>
      <c r="T2577" s="34">
        <v>30</v>
      </c>
      <c r="U2577" s="34">
        <v>54</v>
      </c>
      <c r="V2577" s="34">
        <v>72</v>
      </c>
      <c r="W2577" s="34">
        <v>95</v>
      </c>
      <c r="X2577" s="34">
        <v>51</v>
      </c>
      <c r="Y2577" s="34">
        <v>73</v>
      </c>
      <c r="Z2577" s="34">
        <v>68</v>
      </c>
      <c r="AA2577" s="34">
        <v>74</v>
      </c>
      <c r="AB2577" s="34">
        <v>30</v>
      </c>
      <c r="AC2577" s="34">
        <v>110</v>
      </c>
    </row>
    <row r="2578" spans="1:29" x14ac:dyDescent="0.2">
      <c r="A2578" s="34" t="s">
        <v>63071</v>
      </c>
      <c r="B2578" s="34">
        <v>42</v>
      </c>
      <c r="C2578" s="34">
        <v>29</v>
      </c>
      <c r="D2578" s="34">
        <v>42</v>
      </c>
      <c r="E2578" s="34">
        <v>37</v>
      </c>
      <c r="F2578" s="34">
        <v>53</v>
      </c>
      <c r="G2578" s="34">
        <v>10</v>
      </c>
      <c r="H2578" s="34">
        <v>44</v>
      </c>
      <c r="I2578" s="34">
        <v>40</v>
      </c>
      <c r="J2578" s="34">
        <v>24</v>
      </c>
      <c r="K2578" s="34">
        <v>44</v>
      </c>
      <c r="L2578" s="34">
        <v>29</v>
      </c>
      <c r="M2578" s="34">
        <v>32</v>
      </c>
      <c r="N2578" s="34">
        <v>38</v>
      </c>
      <c r="O2578" s="34">
        <v>43</v>
      </c>
      <c r="P2578" s="34">
        <v>26</v>
      </c>
      <c r="Q2578" s="34">
        <v>47</v>
      </c>
      <c r="R2578" s="34">
        <v>40</v>
      </c>
      <c r="S2578" s="34">
        <v>42</v>
      </c>
      <c r="T2578" s="34">
        <v>30</v>
      </c>
      <c r="U2578" s="34">
        <v>36</v>
      </c>
      <c r="V2578" s="34">
        <v>42</v>
      </c>
      <c r="W2578" s="34">
        <v>29</v>
      </c>
      <c r="X2578" s="34">
        <v>63</v>
      </c>
      <c r="Y2578" s="34">
        <v>23</v>
      </c>
      <c r="Z2578" s="34">
        <v>45</v>
      </c>
      <c r="AA2578" s="34">
        <v>47</v>
      </c>
      <c r="AB2578" s="34">
        <v>28</v>
      </c>
      <c r="AC2578" s="34">
        <v>83</v>
      </c>
    </row>
    <row r="2579" spans="1:29" x14ac:dyDescent="0.2">
      <c r="A2579" s="34" t="s">
        <v>63072</v>
      </c>
      <c r="B2579" s="34">
        <v>9</v>
      </c>
      <c r="C2579" s="34">
        <v>15</v>
      </c>
      <c r="D2579" s="34">
        <v>27</v>
      </c>
      <c r="E2579" s="34">
        <v>24</v>
      </c>
      <c r="F2579" s="34">
        <v>13</v>
      </c>
      <c r="G2579" s="34">
        <v>14</v>
      </c>
      <c r="H2579" s="34">
        <v>9</v>
      </c>
      <c r="I2579" s="34">
        <v>16</v>
      </c>
      <c r="J2579" s="34">
        <v>12</v>
      </c>
      <c r="K2579" s="34">
        <v>13</v>
      </c>
      <c r="L2579" s="34">
        <v>9</v>
      </c>
      <c r="M2579" s="34">
        <v>17</v>
      </c>
      <c r="N2579" s="34">
        <v>8</v>
      </c>
      <c r="O2579" s="34">
        <v>11</v>
      </c>
      <c r="P2579" s="34">
        <v>6</v>
      </c>
      <c r="Q2579" s="34">
        <v>13</v>
      </c>
      <c r="R2579" s="34">
        <v>15</v>
      </c>
      <c r="S2579" s="34">
        <v>26</v>
      </c>
      <c r="T2579" s="34">
        <v>5</v>
      </c>
      <c r="U2579" s="34">
        <v>10</v>
      </c>
      <c r="V2579" s="34">
        <v>21</v>
      </c>
      <c r="W2579" s="34">
        <v>13</v>
      </c>
      <c r="X2579" s="34">
        <v>17</v>
      </c>
      <c r="Y2579" s="34">
        <v>12</v>
      </c>
      <c r="Z2579" s="34">
        <v>35</v>
      </c>
      <c r="AA2579" s="34">
        <v>33</v>
      </c>
      <c r="AB2579" s="34">
        <v>12</v>
      </c>
      <c r="AC2579" s="34">
        <v>19</v>
      </c>
    </row>
    <row r="2580" spans="1:29" x14ac:dyDescent="0.2">
      <c r="A2580" s="34" t="s">
        <v>63073</v>
      </c>
      <c r="B2580" s="34">
        <v>38</v>
      </c>
      <c r="C2580" s="34">
        <v>60</v>
      </c>
      <c r="D2580" s="34">
        <v>78</v>
      </c>
      <c r="E2580" s="34">
        <v>48</v>
      </c>
      <c r="F2580" s="34">
        <v>42</v>
      </c>
      <c r="G2580" s="34">
        <v>53</v>
      </c>
      <c r="H2580" s="34">
        <v>36</v>
      </c>
      <c r="I2580" s="34">
        <v>67</v>
      </c>
      <c r="J2580" s="34">
        <v>28</v>
      </c>
      <c r="K2580" s="34">
        <v>55</v>
      </c>
      <c r="L2580" s="34">
        <v>15</v>
      </c>
      <c r="M2580" s="34">
        <v>40</v>
      </c>
      <c r="N2580" s="34">
        <v>34</v>
      </c>
      <c r="O2580" s="34">
        <v>42</v>
      </c>
      <c r="P2580" s="34">
        <v>42</v>
      </c>
      <c r="Q2580" s="34">
        <v>37</v>
      </c>
      <c r="R2580" s="34">
        <v>43</v>
      </c>
      <c r="S2580" s="34">
        <v>69</v>
      </c>
      <c r="T2580" s="34">
        <v>26</v>
      </c>
      <c r="U2580" s="34">
        <v>27</v>
      </c>
      <c r="V2580" s="34">
        <v>38</v>
      </c>
      <c r="W2580" s="34">
        <v>15</v>
      </c>
      <c r="X2580" s="34">
        <v>39</v>
      </c>
      <c r="Y2580" s="34">
        <v>26</v>
      </c>
      <c r="Z2580" s="34">
        <v>71</v>
      </c>
      <c r="AA2580" s="34">
        <v>55</v>
      </c>
      <c r="AB2580" s="34">
        <v>33</v>
      </c>
      <c r="AC2580" s="34">
        <v>67</v>
      </c>
    </row>
    <row r="2581" spans="1:29" x14ac:dyDescent="0.2">
      <c r="A2581" s="34" t="s">
        <v>63074</v>
      </c>
      <c r="B2581" s="34">
        <v>28</v>
      </c>
      <c r="C2581" s="34">
        <v>29</v>
      </c>
      <c r="D2581" s="34">
        <v>22</v>
      </c>
      <c r="E2581" s="34">
        <v>33</v>
      </c>
      <c r="F2581" s="34">
        <v>31</v>
      </c>
      <c r="G2581" s="34">
        <v>17</v>
      </c>
      <c r="H2581" s="34">
        <v>20</v>
      </c>
      <c r="I2581" s="34">
        <v>25</v>
      </c>
      <c r="J2581" s="34">
        <v>13</v>
      </c>
      <c r="K2581" s="34">
        <v>28</v>
      </c>
      <c r="L2581" s="34">
        <v>7</v>
      </c>
      <c r="M2581" s="34">
        <v>22</v>
      </c>
      <c r="N2581" s="34">
        <v>15</v>
      </c>
      <c r="O2581" s="34">
        <v>19</v>
      </c>
      <c r="P2581" s="34">
        <v>8</v>
      </c>
      <c r="Q2581" s="34">
        <v>32</v>
      </c>
      <c r="R2581" s="34">
        <v>30</v>
      </c>
      <c r="S2581" s="34">
        <v>55</v>
      </c>
      <c r="T2581" s="34">
        <v>14</v>
      </c>
      <c r="U2581" s="34">
        <v>26</v>
      </c>
      <c r="V2581" s="34">
        <v>30</v>
      </c>
      <c r="W2581" s="34">
        <v>39</v>
      </c>
      <c r="X2581" s="34">
        <v>14</v>
      </c>
      <c r="Y2581" s="34">
        <v>19</v>
      </c>
      <c r="Z2581" s="34">
        <v>25</v>
      </c>
      <c r="AA2581" s="34">
        <v>33</v>
      </c>
      <c r="AB2581" s="34">
        <v>30</v>
      </c>
      <c r="AC2581" s="34">
        <v>30</v>
      </c>
    </row>
    <row r="2582" spans="1:29" x14ac:dyDescent="0.2">
      <c r="A2582" s="34" t="s">
        <v>63075</v>
      </c>
      <c r="B2582" s="34">
        <v>24</v>
      </c>
      <c r="C2582" s="34">
        <v>27</v>
      </c>
      <c r="D2582" s="34">
        <v>32</v>
      </c>
      <c r="E2582" s="34">
        <v>18</v>
      </c>
      <c r="F2582" s="34">
        <v>16</v>
      </c>
      <c r="G2582" s="34">
        <v>9</v>
      </c>
      <c r="H2582" s="34">
        <v>19</v>
      </c>
      <c r="I2582" s="34">
        <v>28</v>
      </c>
      <c r="J2582" s="34">
        <v>23</v>
      </c>
      <c r="K2582" s="34">
        <v>66</v>
      </c>
      <c r="L2582" s="34">
        <v>9</v>
      </c>
      <c r="M2582" s="34">
        <v>26</v>
      </c>
      <c r="N2582" s="34">
        <v>15</v>
      </c>
      <c r="O2582" s="34">
        <v>29</v>
      </c>
      <c r="P2582" s="34">
        <v>21</v>
      </c>
      <c r="Q2582" s="34">
        <v>33</v>
      </c>
      <c r="R2582" s="34">
        <v>11</v>
      </c>
      <c r="S2582" s="34">
        <v>53</v>
      </c>
      <c r="T2582" s="34">
        <v>13</v>
      </c>
      <c r="U2582" s="34">
        <v>36</v>
      </c>
      <c r="V2582" s="34">
        <v>23</v>
      </c>
      <c r="W2582" s="34">
        <v>25</v>
      </c>
      <c r="X2582" s="34">
        <v>18</v>
      </c>
      <c r="Y2582" s="34">
        <v>22</v>
      </c>
      <c r="Z2582" s="34">
        <v>19</v>
      </c>
      <c r="AA2582" s="34">
        <v>46</v>
      </c>
      <c r="AB2582" s="34">
        <v>19</v>
      </c>
      <c r="AC2582" s="34">
        <v>66</v>
      </c>
    </row>
    <row r="2583" spans="1:29" x14ac:dyDescent="0.2">
      <c r="A2583" s="34" t="s">
        <v>63076</v>
      </c>
      <c r="B2583" s="34">
        <v>25</v>
      </c>
      <c r="C2583" s="34">
        <v>16</v>
      </c>
      <c r="D2583" s="34">
        <v>17</v>
      </c>
      <c r="E2583" s="34">
        <v>14</v>
      </c>
      <c r="F2583" s="34">
        <v>12</v>
      </c>
      <c r="G2583" s="34">
        <v>31</v>
      </c>
      <c r="H2583" s="34">
        <v>30</v>
      </c>
      <c r="I2583" s="34">
        <v>15</v>
      </c>
      <c r="J2583" s="34">
        <v>9</v>
      </c>
      <c r="K2583" s="34">
        <v>19</v>
      </c>
      <c r="L2583" s="34">
        <v>14</v>
      </c>
      <c r="M2583" s="34">
        <v>13</v>
      </c>
      <c r="N2583" s="34">
        <v>12</v>
      </c>
      <c r="O2583" s="34">
        <v>18</v>
      </c>
      <c r="P2583" s="34">
        <v>18</v>
      </c>
      <c r="Q2583" s="34">
        <v>34</v>
      </c>
      <c r="R2583" s="34">
        <v>17</v>
      </c>
      <c r="S2583" s="34">
        <v>37</v>
      </c>
      <c r="T2583" s="34">
        <v>11</v>
      </c>
      <c r="U2583" s="34">
        <v>23</v>
      </c>
      <c r="V2583" s="34">
        <v>8</v>
      </c>
      <c r="W2583" s="34">
        <v>24</v>
      </c>
      <c r="X2583" s="34">
        <v>21</v>
      </c>
      <c r="Y2583" s="34">
        <v>27</v>
      </c>
      <c r="Z2583" s="34">
        <v>5</v>
      </c>
      <c r="AA2583" s="34">
        <v>28</v>
      </c>
      <c r="AB2583" s="34">
        <v>20</v>
      </c>
      <c r="AC2583" s="34">
        <v>42</v>
      </c>
    </row>
    <row r="2584" spans="1:29" x14ac:dyDescent="0.2">
      <c r="A2584" s="34" t="s">
        <v>63077</v>
      </c>
      <c r="B2584" s="34">
        <v>53</v>
      </c>
      <c r="C2584" s="34">
        <v>129</v>
      </c>
      <c r="D2584" s="34">
        <v>118</v>
      </c>
      <c r="E2584" s="34">
        <v>144</v>
      </c>
      <c r="F2584" s="34">
        <v>102</v>
      </c>
      <c r="G2584" s="34">
        <v>139</v>
      </c>
      <c r="H2584" s="34">
        <v>94</v>
      </c>
      <c r="I2584" s="34">
        <v>141</v>
      </c>
      <c r="J2584" s="34">
        <v>70</v>
      </c>
      <c r="K2584" s="34">
        <v>129</v>
      </c>
      <c r="L2584" s="34">
        <v>31</v>
      </c>
      <c r="M2584" s="34">
        <v>108</v>
      </c>
      <c r="N2584" s="34">
        <v>66</v>
      </c>
      <c r="O2584" s="34">
        <v>100</v>
      </c>
      <c r="P2584" s="34">
        <v>85</v>
      </c>
      <c r="Q2584" s="34">
        <v>141</v>
      </c>
      <c r="R2584" s="34">
        <v>85</v>
      </c>
      <c r="S2584" s="34">
        <v>198</v>
      </c>
      <c r="T2584" s="34">
        <v>54</v>
      </c>
      <c r="U2584" s="34">
        <v>108</v>
      </c>
      <c r="V2584" s="34">
        <v>100</v>
      </c>
      <c r="W2584" s="34">
        <v>141</v>
      </c>
      <c r="X2584" s="34">
        <v>128</v>
      </c>
      <c r="Y2584" s="34">
        <v>87</v>
      </c>
      <c r="Z2584" s="34">
        <v>116</v>
      </c>
      <c r="AA2584" s="34">
        <v>207</v>
      </c>
      <c r="AB2584" s="34">
        <v>80</v>
      </c>
      <c r="AC2584" s="34">
        <v>215</v>
      </c>
    </row>
    <row r="2585" spans="1:29" x14ac:dyDescent="0.2">
      <c r="A2585" s="34" t="s">
        <v>63078</v>
      </c>
      <c r="B2585" s="34">
        <v>74</v>
      </c>
      <c r="C2585" s="34">
        <v>190</v>
      </c>
      <c r="D2585" s="34">
        <v>268</v>
      </c>
      <c r="E2585" s="34">
        <v>221</v>
      </c>
      <c r="F2585" s="34">
        <v>209</v>
      </c>
      <c r="G2585" s="34">
        <v>256</v>
      </c>
      <c r="H2585" s="34">
        <v>159</v>
      </c>
      <c r="I2585" s="34">
        <v>199</v>
      </c>
      <c r="J2585" s="34">
        <v>156</v>
      </c>
      <c r="K2585" s="34">
        <v>212</v>
      </c>
      <c r="L2585" s="34">
        <v>94</v>
      </c>
      <c r="M2585" s="34">
        <v>148</v>
      </c>
      <c r="N2585" s="34">
        <v>153</v>
      </c>
      <c r="O2585" s="34">
        <v>174</v>
      </c>
      <c r="P2585" s="34">
        <v>143</v>
      </c>
      <c r="Q2585" s="34">
        <v>219</v>
      </c>
      <c r="R2585" s="34">
        <v>187</v>
      </c>
      <c r="S2585" s="34">
        <v>248</v>
      </c>
      <c r="T2585" s="34">
        <v>134</v>
      </c>
      <c r="U2585" s="34">
        <v>145</v>
      </c>
      <c r="V2585" s="34">
        <v>192</v>
      </c>
      <c r="W2585" s="34">
        <v>165</v>
      </c>
      <c r="X2585" s="34">
        <v>218</v>
      </c>
      <c r="Y2585" s="34">
        <v>168</v>
      </c>
      <c r="Z2585" s="34">
        <v>207</v>
      </c>
      <c r="AA2585" s="34">
        <v>274</v>
      </c>
      <c r="AB2585" s="34">
        <v>185</v>
      </c>
      <c r="AC2585" s="34">
        <v>295</v>
      </c>
    </row>
    <row r="2586" spans="1:29" x14ac:dyDescent="0.2">
      <c r="A2586" s="34" t="s">
        <v>63079</v>
      </c>
      <c r="B2586" s="34">
        <v>28</v>
      </c>
      <c r="C2586" s="34">
        <v>30</v>
      </c>
      <c r="D2586" s="34">
        <v>35</v>
      </c>
      <c r="E2586" s="34">
        <v>24</v>
      </c>
      <c r="F2586" s="34">
        <v>21</v>
      </c>
      <c r="G2586" s="34">
        <v>29</v>
      </c>
      <c r="H2586" s="34">
        <v>27</v>
      </c>
      <c r="I2586" s="34">
        <v>28</v>
      </c>
      <c r="J2586" s="34">
        <v>33</v>
      </c>
      <c r="K2586" s="34">
        <v>25</v>
      </c>
      <c r="L2586" s="34">
        <v>13</v>
      </c>
      <c r="M2586" s="34">
        <v>24</v>
      </c>
      <c r="N2586" s="34">
        <v>30</v>
      </c>
      <c r="O2586" s="34">
        <v>20</v>
      </c>
      <c r="P2586" s="34">
        <v>24</v>
      </c>
      <c r="Q2586" s="34">
        <v>38</v>
      </c>
      <c r="R2586" s="34">
        <v>30</v>
      </c>
      <c r="S2586" s="34">
        <v>44</v>
      </c>
      <c r="T2586" s="34">
        <v>12</v>
      </c>
      <c r="U2586" s="34">
        <v>23</v>
      </c>
      <c r="V2586" s="34">
        <v>22</v>
      </c>
      <c r="W2586" s="34">
        <v>25</v>
      </c>
      <c r="X2586" s="34">
        <v>20</v>
      </c>
      <c r="Y2586" s="34">
        <v>17</v>
      </c>
      <c r="Z2586" s="34">
        <v>27</v>
      </c>
      <c r="AA2586" s="34">
        <v>27</v>
      </c>
      <c r="AB2586" s="34">
        <v>25</v>
      </c>
      <c r="AC2586" s="34">
        <v>43</v>
      </c>
    </row>
    <row r="2587" spans="1:29" x14ac:dyDescent="0.2">
      <c r="A2587" s="34" t="s">
        <v>63080</v>
      </c>
      <c r="B2587" s="34">
        <v>50</v>
      </c>
      <c r="C2587" s="34">
        <v>68</v>
      </c>
      <c r="D2587" s="34">
        <v>70</v>
      </c>
      <c r="E2587" s="34">
        <v>95</v>
      </c>
      <c r="F2587" s="34">
        <v>48</v>
      </c>
      <c r="G2587" s="34">
        <v>69</v>
      </c>
      <c r="H2587" s="34">
        <v>70</v>
      </c>
      <c r="I2587" s="34">
        <v>88</v>
      </c>
      <c r="J2587" s="34">
        <v>35</v>
      </c>
      <c r="K2587" s="34">
        <v>93</v>
      </c>
      <c r="L2587" s="34">
        <v>12</v>
      </c>
      <c r="M2587" s="34">
        <v>35</v>
      </c>
      <c r="N2587" s="34">
        <v>34</v>
      </c>
      <c r="O2587" s="34">
        <v>46</v>
      </c>
      <c r="P2587" s="34">
        <v>44</v>
      </c>
      <c r="Q2587" s="34">
        <v>58</v>
      </c>
      <c r="R2587" s="34">
        <v>30</v>
      </c>
      <c r="S2587" s="34">
        <v>81</v>
      </c>
      <c r="T2587" s="34">
        <v>43</v>
      </c>
      <c r="U2587" s="34">
        <v>44</v>
      </c>
      <c r="V2587" s="34">
        <v>56</v>
      </c>
      <c r="W2587" s="34">
        <v>56</v>
      </c>
      <c r="X2587" s="34">
        <v>48</v>
      </c>
      <c r="Y2587" s="34">
        <v>52</v>
      </c>
      <c r="Z2587" s="34">
        <v>56</v>
      </c>
      <c r="AA2587" s="34">
        <v>69</v>
      </c>
      <c r="AB2587" s="34">
        <v>50</v>
      </c>
      <c r="AC2587" s="34">
        <v>125</v>
      </c>
    </row>
    <row r="2588" spans="1:29" x14ac:dyDescent="0.2">
      <c r="A2588" s="34" t="s">
        <v>63081</v>
      </c>
      <c r="B2588" s="34">
        <v>74</v>
      </c>
      <c r="C2588" s="34">
        <v>165</v>
      </c>
      <c r="D2588" s="34">
        <v>147</v>
      </c>
      <c r="E2588" s="34">
        <v>181</v>
      </c>
      <c r="F2588" s="34">
        <v>86</v>
      </c>
      <c r="G2588" s="34">
        <v>249</v>
      </c>
      <c r="H2588" s="34">
        <v>96</v>
      </c>
      <c r="I2588" s="34">
        <v>165</v>
      </c>
      <c r="J2588" s="34">
        <v>72</v>
      </c>
      <c r="K2588" s="34">
        <v>203</v>
      </c>
      <c r="L2588" s="34">
        <v>46</v>
      </c>
      <c r="M2588" s="34">
        <v>138</v>
      </c>
      <c r="N2588" s="34">
        <v>70</v>
      </c>
      <c r="O2588" s="34">
        <v>147</v>
      </c>
      <c r="P2588" s="34">
        <v>89</v>
      </c>
      <c r="Q2588" s="34">
        <v>150</v>
      </c>
      <c r="R2588" s="34">
        <v>79</v>
      </c>
      <c r="S2588" s="34">
        <v>232</v>
      </c>
      <c r="T2588" s="34">
        <v>52</v>
      </c>
      <c r="U2588" s="34">
        <v>114</v>
      </c>
      <c r="V2588" s="34">
        <v>75</v>
      </c>
      <c r="W2588" s="34">
        <v>117</v>
      </c>
      <c r="X2588" s="34">
        <v>103</v>
      </c>
      <c r="Y2588" s="34">
        <v>117</v>
      </c>
      <c r="Z2588" s="34">
        <v>95</v>
      </c>
      <c r="AA2588" s="34">
        <v>171</v>
      </c>
      <c r="AB2588" s="34">
        <v>80</v>
      </c>
      <c r="AC2588" s="34">
        <v>246</v>
      </c>
    </row>
    <row r="2589" spans="1:29" x14ac:dyDescent="0.2">
      <c r="A2589" s="34" t="s">
        <v>63082</v>
      </c>
      <c r="B2589" s="34">
        <v>24</v>
      </c>
      <c r="C2589" s="34">
        <v>30</v>
      </c>
      <c r="D2589" s="34">
        <v>26</v>
      </c>
      <c r="E2589" s="34">
        <v>21</v>
      </c>
      <c r="F2589" s="34">
        <v>16</v>
      </c>
      <c r="G2589" s="34">
        <v>44</v>
      </c>
      <c r="H2589" s="34">
        <v>24</v>
      </c>
      <c r="I2589" s="34">
        <v>40</v>
      </c>
      <c r="J2589" s="34">
        <v>33</v>
      </c>
      <c r="K2589" s="34">
        <v>25</v>
      </c>
      <c r="L2589" s="34">
        <v>11</v>
      </c>
      <c r="M2589" s="34">
        <v>35</v>
      </c>
      <c r="N2589" s="34">
        <v>22</v>
      </c>
      <c r="O2589" s="34">
        <v>25</v>
      </c>
      <c r="P2589" s="34">
        <v>7</v>
      </c>
      <c r="Q2589" s="34">
        <v>38</v>
      </c>
      <c r="R2589" s="34">
        <v>26</v>
      </c>
      <c r="S2589" s="34">
        <v>42</v>
      </c>
      <c r="T2589" s="34">
        <v>19</v>
      </c>
      <c r="U2589" s="34">
        <v>34</v>
      </c>
      <c r="V2589" s="34">
        <v>30</v>
      </c>
      <c r="W2589" s="34">
        <v>16</v>
      </c>
      <c r="X2589" s="34">
        <v>11</v>
      </c>
      <c r="Y2589" s="34">
        <v>25</v>
      </c>
      <c r="Z2589" s="34">
        <v>14</v>
      </c>
      <c r="AA2589" s="34">
        <v>50</v>
      </c>
      <c r="AB2589" s="34">
        <v>11</v>
      </c>
      <c r="AC2589" s="34">
        <v>80</v>
      </c>
    </row>
    <row r="2590" spans="1:29" x14ac:dyDescent="0.2">
      <c r="A2590" s="34" t="s">
        <v>63083</v>
      </c>
      <c r="B2590" s="34">
        <v>31</v>
      </c>
      <c r="C2590" s="34">
        <v>39</v>
      </c>
      <c r="D2590" s="34">
        <v>64</v>
      </c>
      <c r="E2590" s="34">
        <v>50</v>
      </c>
      <c r="F2590" s="34">
        <v>52</v>
      </c>
      <c r="G2590" s="34">
        <v>69</v>
      </c>
      <c r="H2590" s="34">
        <v>39</v>
      </c>
      <c r="I2590" s="34">
        <v>41</v>
      </c>
      <c r="J2590" s="34">
        <v>22</v>
      </c>
      <c r="K2590" s="34">
        <v>57</v>
      </c>
      <c r="L2590" s="34">
        <v>24</v>
      </c>
      <c r="M2590" s="34">
        <v>43</v>
      </c>
      <c r="N2590" s="34">
        <v>18</v>
      </c>
      <c r="O2590" s="34">
        <v>69</v>
      </c>
      <c r="P2590" s="34">
        <v>25</v>
      </c>
      <c r="Q2590" s="34">
        <v>46</v>
      </c>
      <c r="R2590" s="34">
        <v>40</v>
      </c>
      <c r="S2590" s="34">
        <v>62</v>
      </c>
      <c r="T2590" s="34">
        <v>37</v>
      </c>
      <c r="U2590" s="34">
        <v>34</v>
      </c>
      <c r="V2590" s="34">
        <v>33</v>
      </c>
      <c r="W2590" s="34">
        <v>45</v>
      </c>
      <c r="X2590" s="34">
        <v>50</v>
      </c>
      <c r="Y2590" s="34">
        <v>35</v>
      </c>
      <c r="Z2590" s="34">
        <v>52</v>
      </c>
      <c r="AA2590" s="34">
        <v>46</v>
      </c>
      <c r="AB2590" s="34">
        <v>27</v>
      </c>
      <c r="AC2590" s="34">
        <v>77</v>
      </c>
    </row>
    <row r="2591" spans="1:29" x14ac:dyDescent="0.2">
      <c r="A2591" s="34" t="s">
        <v>63084</v>
      </c>
      <c r="B2591" s="34">
        <v>42</v>
      </c>
      <c r="C2591" s="34">
        <v>89</v>
      </c>
      <c r="D2591" s="34">
        <v>142</v>
      </c>
      <c r="E2591" s="34">
        <v>115</v>
      </c>
      <c r="F2591" s="34">
        <v>138</v>
      </c>
      <c r="G2591" s="34">
        <v>108</v>
      </c>
      <c r="H2591" s="34">
        <v>54</v>
      </c>
      <c r="I2591" s="34">
        <v>95</v>
      </c>
      <c r="J2591" s="34">
        <v>69</v>
      </c>
      <c r="K2591" s="34">
        <v>128</v>
      </c>
      <c r="L2591" s="34">
        <v>50</v>
      </c>
      <c r="M2591" s="34">
        <v>56</v>
      </c>
      <c r="N2591" s="34">
        <v>77</v>
      </c>
      <c r="O2591" s="34">
        <v>79</v>
      </c>
      <c r="P2591" s="34">
        <v>60</v>
      </c>
      <c r="Q2591" s="34">
        <v>118</v>
      </c>
      <c r="R2591" s="34">
        <v>91</v>
      </c>
      <c r="S2591" s="34">
        <v>107</v>
      </c>
      <c r="T2591" s="34">
        <v>48</v>
      </c>
      <c r="U2591" s="34">
        <v>65</v>
      </c>
      <c r="V2591" s="34">
        <v>98</v>
      </c>
      <c r="W2591" s="34">
        <v>67</v>
      </c>
      <c r="X2591" s="34">
        <v>133</v>
      </c>
      <c r="Y2591" s="34">
        <v>72</v>
      </c>
      <c r="Z2591" s="34">
        <v>113</v>
      </c>
      <c r="AA2591" s="34">
        <v>111</v>
      </c>
      <c r="AB2591" s="34">
        <v>100</v>
      </c>
      <c r="AC2591" s="34">
        <v>103</v>
      </c>
    </row>
    <row r="2592" spans="1:29" x14ac:dyDescent="0.2">
      <c r="A2592" s="34" t="s">
        <v>63085</v>
      </c>
      <c r="B2592" s="34">
        <v>154</v>
      </c>
      <c r="C2592" s="34">
        <v>161</v>
      </c>
      <c r="D2592" s="34">
        <v>236</v>
      </c>
      <c r="E2592" s="34">
        <v>171</v>
      </c>
      <c r="F2592" s="34">
        <v>183</v>
      </c>
      <c r="G2592" s="34">
        <v>218</v>
      </c>
      <c r="H2592" s="34">
        <v>172</v>
      </c>
      <c r="I2592" s="34">
        <v>157</v>
      </c>
      <c r="J2592" s="34">
        <v>167</v>
      </c>
      <c r="K2592" s="34">
        <v>173</v>
      </c>
      <c r="L2592" s="34">
        <v>102</v>
      </c>
      <c r="M2592" s="34">
        <v>131</v>
      </c>
      <c r="N2592" s="34">
        <v>151</v>
      </c>
      <c r="O2592" s="34">
        <v>122</v>
      </c>
      <c r="P2592" s="34">
        <v>118</v>
      </c>
      <c r="Q2592" s="34">
        <v>232</v>
      </c>
      <c r="R2592" s="34">
        <v>184</v>
      </c>
      <c r="S2592" s="34">
        <v>231</v>
      </c>
      <c r="T2592" s="34">
        <v>127</v>
      </c>
      <c r="U2592" s="34">
        <v>159</v>
      </c>
      <c r="V2592" s="34">
        <v>199</v>
      </c>
      <c r="W2592" s="34">
        <v>141</v>
      </c>
      <c r="X2592" s="34">
        <v>232</v>
      </c>
      <c r="Y2592" s="34">
        <v>142</v>
      </c>
      <c r="Z2592" s="34">
        <v>193</v>
      </c>
      <c r="AA2592" s="34">
        <v>232</v>
      </c>
      <c r="AB2592" s="34">
        <v>160</v>
      </c>
      <c r="AC2592" s="34">
        <v>232</v>
      </c>
    </row>
    <row r="2593" spans="1:29" x14ac:dyDescent="0.2">
      <c r="A2593" s="34" t="s">
        <v>63086</v>
      </c>
      <c r="B2593" s="34">
        <v>38</v>
      </c>
      <c r="C2593" s="34">
        <v>28</v>
      </c>
      <c r="D2593" s="34">
        <v>34</v>
      </c>
      <c r="E2593" s="34">
        <v>40</v>
      </c>
      <c r="F2593" s="34">
        <v>19</v>
      </c>
      <c r="G2593" s="34">
        <v>28</v>
      </c>
      <c r="H2593" s="34">
        <v>17</v>
      </c>
      <c r="I2593" s="34">
        <v>30</v>
      </c>
      <c r="J2593" s="34">
        <v>25</v>
      </c>
      <c r="K2593" s="34">
        <v>53</v>
      </c>
      <c r="L2593" s="34">
        <v>7</v>
      </c>
      <c r="M2593" s="34">
        <v>27</v>
      </c>
      <c r="N2593" s="34">
        <v>22</v>
      </c>
      <c r="O2593" s="34">
        <v>19</v>
      </c>
      <c r="P2593" s="34">
        <v>31</v>
      </c>
      <c r="Q2593" s="34">
        <v>28</v>
      </c>
      <c r="R2593" s="34">
        <v>23</v>
      </c>
      <c r="S2593" s="34">
        <v>48</v>
      </c>
      <c r="T2593" s="34">
        <v>22</v>
      </c>
      <c r="U2593" s="34">
        <v>35</v>
      </c>
      <c r="V2593" s="34">
        <v>30</v>
      </c>
      <c r="W2593" s="34">
        <v>21</v>
      </c>
      <c r="X2593" s="34">
        <v>21</v>
      </c>
      <c r="Y2593" s="34">
        <v>25</v>
      </c>
      <c r="Z2593" s="34">
        <v>27</v>
      </c>
      <c r="AA2593" s="34">
        <v>35</v>
      </c>
      <c r="AB2593" s="34">
        <v>17</v>
      </c>
      <c r="AC2593" s="34">
        <v>67</v>
      </c>
    </row>
    <row r="2594" spans="1:29" x14ac:dyDescent="0.2">
      <c r="A2594" s="34" t="s">
        <v>63087</v>
      </c>
      <c r="B2594" s="34">
        <v>43</v>
      </c>
      <c r="C2594" s="34">
        <v>65</v>
      </c>
      <c r="D2594" s="34">
        <v>88</v>
      </c>
      <c r="E2594" s="34">
        <v>88</v>
      </c>
      <c r="F2594" s="34">
        <v>92</v>
      </c>
      <c r="G2594" s="34">
        <v>69</v>
      </c>
      <c r="H2594" s="34">
        <v>81</v>
      </c>
      <c r="I2594" s="34">
        <v>58</v>
      </c>
      <c r="J2594" s="34">
        <v>43</v>
      </c>
      <c r="K2594" s="34">
        <v>111</v>
      </c>
      <c r="L2594" s="34">
        <v>42</v>
      </c>
      <c r="M2594" s="34">
        <v>70</v>
      </c>
      <c r="N2594" s="34">
        <v>73</v>
      </c>
      <c r="O2594" s="34">
        <v>75</v>
      </c>
      <c r="P2594" s="34">
        <v>78</v>
      </c>
      <c r="Q2594" s="34">
        <v>110</v>
      </c>
      <c r="R2594" s="34">
        <v>80</v>
      </c>
      <c r="S2594" s="34">
        <v>92</v>
      </c>
      <c r="T2594" s="34">
        <v>62</v>
      </c>
      <c r="U2594" s="34">
        <v>69</v>
      </c>
      <c r="V2594" s="34">
        <v>64</v>
      </c>
      <c r="W2594" s="34">
        <v>67</v>
      </c>
      <c r="X2594" s="34">
        <v>117</v>
      </c>
      <c r="Y2594" s="34">
        <v>68</v>
      </c>
      <c r="Z2594" s="34">
        <v>94</v>
      </c>
      <c r="AA2594" s="34">
        <v>95</v>
      </c>
      <c r="AB2594" s="34">
        <v>62</v>
      </c>
      <c r="AC2594" s="34">
        <v>139</v>
      </c>
    </row>
    <row r="2595" spans="1:29" x14ac:dyDescent="0.2">
      <c r="A2595" s="34" t="s">
        <v>63088</v>
      </c>
      <c r="B2595" s="34">
        <v>51</v>
      </c>
      <c r="C2595" s="34">
        <v>42</v>
      </c>
      <c r="D2595" s="34">
        <v>37</v>
      </c>
      <c r="E2595" s="34">
        <v>47</v>
      </c>
      <c r="F2595" s="34">
        <v>44</v>
      </c>
      <c r="G2595" s="34">
        <v>59</v>
      </c>
      <c r="H2595" s="34">
        <v>21</v>
      </c>
      <c r="I2595" s="34">
        <v>42</v>
      </c>
      <c r="J2595" s="34">
        <v>32</v>
      </c>
      <c r="K2595" s="34">
        <v>37</v>
      </c>
      <c r="L2595" s="34">
        <v>24</v>
      </c>
      <c r="M2595" s="34">
        <v>49</v>
      </c>
      <c r="N2595" s="34">
        <v>38</v>
      </c>
      <c r="O2595" s="34">
        <v>39</v>
      </c>
      <c r="P2595" s="34">
        <v>18</v>
      </c>
      <c r="Q2595" s="34">
        <v>52</v>
      </c>
      <c r="R2595" s="34">
        <v>41</v>
      </c>
      <c r="S2595" s="34">
        <v>62</v>
      </c>
      <c r="T2595" s="34">
        <v>38</v>
      </c>
      <c r="U2595" s="34">
        <v>36</v>
      </c>
      <c r="V2595" s="34">
        <v>29</v>
      </c>
      <c r="W2595" s="34">
        <v>45</v>
      </c>
      <c r="X2595" s="34">
        <v>34</v>
      </c>
      <c r="Y2595" s="34">
        <v>36</v>
      </c>
      <c r="Z2595" s="34">
        <v>49</v>
      </c>
      <c r="AA2595" s="34">
        <v>44</v>
      </c>
      <c r="AB2595" s="34">
        <v>26</v>
      </c>
      <c r="AC2595" s="34">
        <v>75</v>
      </c>
    </row>
    <row r="2596" spans="1:29" x14ac:dyDescent="0.2">
      <c r="A2596" s="34" t="s">
        <v>63089</v>
      </c>
      <c r="B2596" s="34">
        <v>19</v>
      </c>
      <c r="C2596" s="34">
        <v>17</v>
      </c>
      <c r="D2596" s="34">
        <v>19</v>
      </c>
      <c r="E2596" s="34">
        <v>32</v>
      </c>
      <c r="F2596" s="34">
        <v>24</v>
      </c>
      <c r="G2596" s="34">
        <v>27</v>
      </c>
      <c r="H2596" s="34">
        <v>17</v>
      </c>
      <c r="I2596" s="34">
        <v>16</v>
      </c>
      <c r="J2596" s="34">
        <v>13</v>
      </c>
      <c r="K2596" s="34">
        <v>26</v>
      </c>
      <c r="L2596" s="34">
        <v>13</v>
      </c>
      <c r="M2596" s="34">
        <v>19</v>
      </c>
      <c r="N2596" s="34">
        <v>27</v>
      </c>
      <c r="O2596" s="34">
        <v>29</v>
      </c>
      <c r="P2596" s="34">
        <v>23</v>
      </c>
      <c r="Q2596" s="34">
        <v>33</v>
      </c>
      <c r="R2596" s="34">
        <v>15</v>
      </c>
      <c r="S2596" s="34">
        <v>22</v>
      </c>
      <c r="T2596" s="34">
        <v>14</v>
      </c>
      <c r="U2596" s="34">
        <v>18</v>
      </c>
      <c r="V2596" s="34">
        <v>23</v>
      </c>
      <c r="W2596" s="34">
        <v>27</v>
      </c>
      <c r="X2596" s="34">
        <v>25</v>
      </c>
      <c r="Y2596" s="34">
        <v>13</v>
      </c>
      <c r="Z2596" s="34">
        <v>10</v>
      </c>
      <c r="AA2596" s="34">
        <v>31</v>
      </c>
      <c r="AB2596" s="34">
        <v>13</v>
      </c>
      <c r="AC2596" s="34">
        <v>47</v>
      </c>
    </row>
    <row r="2597" spans="1:29" x14ac:dyDescent="0.2">
      <c r="A2597" s="34" t="s">
        <v>63090</v>
      </c>
      <c r="B2597" s="34">
        <v>51</v>
      </c>
      <c r="C2597" s="34">
        <v>60</v>
      </c>
      <c r="D2597" s="34">
        <v>91</v>
      </c>
      <c r="E2597" s="34">
        <v>92</v>
      </c>
      <c r="F2597" s="34">
        <v>88</v>
      </c>
      <c r="G2597" s="34">
        <v>61</v>
      </c>
      <c r="H2597" s="34">
        <v>81</v>
      </c>
      <c r="I2597" s="34">
        <v>104</v>
      </c>
      <c r="J2597" s="34">
        <v>63</v>
      </c>
      <c r="K2597" s="34">
        <v>107</v>
      </c>
      <c r="L2597" s="34">
        <v>46</v>
      </c>
      <c r="M2597" s="34">
        <v>78</v>
      </c>
      <c r="N2597" s="34">
        <v>57</v>
      </c>
      <c r="O2597" s="34">
        <v>76</v>
      </c>
      <c r="P2597" s="34">
        <v>60</v>
      </c>
      <c r="Q2597" s="34">
        <v>101</v>
      </c>
      <c r="R2597" s="34">
        <v>92</v>
      </c>
      <c r="S2597" s="34">
        <v>104</v>
      </c>
      <c r="T2597" s="34">
        <v>90</v>
      </c>
      <c r="U2597" s="34">
        <v>103</v>
      </c>
      <c r="V2597" s="34">
        <v>67</v>
      </c>
      <c r="W2597" s="34">
        <v>98</v>
      </c>
      <c r="X2597" s="34">
        <v>70</v>
      </c>
      <c r="Y2597" s="34">
        <v>124</v>
      </c>
      <c r="Z2597" s="34">
        <v>82</v>
      </c>
      <c r="AA2597" s="34">
        <v>107</v>
      </c>
      <c r="AB2597" s="34">
        <v>120</v>
      </c>
      <c r="AC2597" s="34">
        <v>151</v>
      </c>
    </row>
    <row r="2598" spans="1:29" x14ac:dyDescent="0.2">
      <c r="A2598" s="34" t="s">
        <v>63091</v>
      </c>
      <c r="B2598" s="34">
        <v>20</v>
      </c>
      <c r="C2598" s="34">
        <v>82</v>
      </c>
      <c r="D2598" s="34">
        <v>75</v>
      </c>
      <c r="E2598" s="34">
        <v>48</v>
      </c>
      <c r="F2598" s="34">
        <v>45</v>
      </c>
      <c r="G2598" s="34">
        <v>44</v>
      </c>
      <c r="H2598" s="34">
        <v>36</v>
      </c>
      <c r="I2598" s="34">
        <v>56</v>
      </c>
      <c r="J2598" s="34">
        <v>26</v>
      </c>
      <c r="K2598" s="34">
        <v>79</v>
      </c>
      <c r="L2598" s="34">
        <v>6</v>
      </c>
      <c r="M2598" s="34">
        <v>43</v>
      </c>
      <c r="N2598" s="34">
        <v>22</v>
      </c>
      <c r="O2598" s="34">
        <v>47</v>
      </c>
      <c r="P2598" s="34">
        <v>29</v>
      </c>
      <c r="Q2598" s="34">
        <v>28</v>
      </c>
      <c r="R2598" s="34">
        <v>36</v>
      </c>
      <c r="S2598" s="34">
        <v>87</v>
      </c>
      <c r="T2598" s="34">
        <v>14</v>
      </c>
      <c r="U2598" s="34">
        <v>31</v>
      </c>
      <c r="V2598" s="34">
        <v>35</v>
      </c>
      <c r="W2598" s="34">
        <v>20</v>
      </c>
      <c r="X2598" s="34">
        <v>45</v>
      </c>
      <c r="Y2598" s="34">
        <v>21</v>
      </c>
      <c r="Z2598" s="34">
        <v>50</v>
      </c>
      <c r="AA2598" s="34">
        <v>63</v>
      </c>
      <c r="AB2598" s="34">
        <v>18</v>
      </c>
      <c r="AC2598" s="34">
        <v>102</v>
      </c>
    </row>
    <row r="2599" spans="1:29" x14ac:dyDescent="0.2">
      <c r="A2599" s="34" t="s">
        <v>63092</v>
      </c>
      <c r="B2599" s="34">
        <v>20</v>
      </c>
      <c r="C2599" s="34">
        <v>67</v>
      </c>
      <c r="D2599" s="34">
        <v>73</v>
      </c>
      <c r="E2599" s="34">
        <v>93</v>
      </c>
      <c r="F2599" s="34">
        <v>57</v>
      </c>
      <c r="G2599" s="34">
        <v>67</v>
      </c>
      <c r="H2599" s="34">
        <v>36</v>
      </c>
      <c r="I2599" s="34">
        <v>57</v>
      </c>
      <c r="J2599" s="34">
        <v>39</v>
      </c>
      <c r="K2599" s="34">
        <v>81</v>
      </c>
      <c r="L2599" s="34">
        <v>25</v>
      </c>
      <c r="M2599" s="34">
        <v>60</v>
      </c>
      <c r="N2599" s="34">
        <v>23</v>
      </c>
      <c r="O2599" s="34">
        <v>57</v>
      </c>
      <c r="P2599" s="34">
        <v>39</v>
      </c>
      <c r="Q2599" s="34">
        <v>77</v>
      </c>
      <c r="R2599" s="34">
        <v>67</v>
      </c>
      <c r="S2599" s="34">
        <v>61</v>
      </c>
      <c r="T2599" s="34">
        <v>49</v>
      </c>
      <c r="U2599" s="34">
        <v>58</v>
      </c>
      <c r="V2599" s="34">
        <v>59</v>
      </c>
      <c r="W2599" s="34">
        <v>75</v>
      </c>
      <c r="X2599" s="34">
        <v>61</v>
      </c>
      <c r="Y2599" s="34">
        <v>87</v>
      </c>
      <c r="Z2599" s="34">
        <v>96</v>
      </c>
      <c r="AA2599" s="34">
        <v>95</v>
      </c>
      <c r="AB2599" s="34">
        <v>46</v>
      </c>
      <c r="AC2599" s="34">
        <v>71</v>
      </c>
    </row>
    <row r="2600" spans="1:29" x14ac:dyDescent="0.2">
      <c r="A2600" s="34" t="s">
        <v>63093</v>
      </c>
      <c r="B2600" s="34">
        <v>32</v>
      </c>
      <c r="C2600" s="34">
        <v>28</v>
      </c>
      <c r="D2600" s="34">
        <v>21</v>
      </c>
      <c r="E2600" s="34">
        <v>34</v>
      </c>
      <c r="F2600" s="34">
        <v>30</v>
      </c>
      <c r="G2600" s="34">
        <v>36</v>
      </c>
      <c r="H2600" s="34">
        <v>21</v>
      </c>
      <c r="I2600" s="34">
        <v>21</v>
      </c>
      <c r="J2600" s="34">
        <v>14</v>
      </c>
      <c r="K2600" s="34">
        <v>58</v>
      </c>
      <c r="L2600" s="34">
        <v>9</v>
      </c>
      <c r="M2600" s="34">
        <v>32</v>
      </c>
      <c r="N2600" s="34">
        <v>17</v>
      </c>
      <c r="O2600" s="34">
        <v>33</v>
      </c>
      <c r="P2600" s="34">
        <v>10</v>
      </c>
      <c r="Q2600" s="34">
        <v>27</v>
      </c>
      <c r="R2600" s="34">
        <v>19</v>
      </c>
      <c r="S2600" s="34">
        <v>55</v>
      </c>
      <c r="T2600" s="34">
        <v>16</v>
      </c>
      <c r="U2600" s="34">
        <v>38</v>
      </c>
      <c r="V2600" s="34">
        <v>23</v>
      </c>
      <c r="W2600" s="34">
        <v>33</v>
      </c>
      <c r="X2600" s="34">
        <v>24</v>
      </c>
      <c r="Y2600" s="34">
        <v>26</v>
      </c>
      <c r="Z2600" s="34">
        <v>37</v>
      </c>
      <c r="AA2600" s="34">
        <v>30</v>
      </c>
      <c r="AB2600" s="34">
        <v>26</v>
      </c>
      <c r="AC2600" s="34">
        <v>63</v>
      </c>
    </row>
    <row r="2601" spans="1:29" x14ac:dyDescent="0.2">
      <c r="A2601" s="34" t="s">
        <v>63094</v>
      </c>
      <c r="B2601" s="34">
        <v>33</v>
      </c>
      <c r="C2601" s="34">
        <v>75</v>
      </c>
      <c r="D2601" s="34">
        <v>57</v>
      </c>
      <c r="E2601" s="34">
        <v>84</v>
      </c>
      <c r="F2601" s="34">
        <v>54</v>
      </c>
      <c r="G2601" s="34">
        <v>28</v>
      </c>
      <c r="H2601" s="34">
        <v>31</v>
      </c>
      <c r="I2601" s="34">
        <v>37</v>
      </c>
      <c r="J2601" s="34">
        <v>32</v>
      </c>
      <c r="K2601" s="34">
        <v>91</v>
      </c>
      <c r="L2601" s="34">
        <v>17</v>
      </c>
      <c r="M2601" s="34">
        <v>37</v>
      </c>
      <c r="N2601" s="34">
        <v>31</v>
      </c>
      <c r="O2601" s="34">
        <v>60</v>
      </c>
      <c r="P2601" s="34">
        <v>15</v>
      </c>
      <c r="Q2601" s="34">
        <v>51</v>
      </c>
      <c r="R2601" s="34">
        <v>35</v>
      </c>
      <c r="S2601" s="34">
        <v>78</v>
      </c>
      <c r="T2601" s="34">
        <v>15</v>
      </c>
      <c r="U2601" s="34">
        <v>45</v>
      </c>
      <c r="V2601" s="34">
        <v>28</v>
      </c>
      <c r="W2601" s="34">
        <v>40</v>
      </c>
      <c r="X2601" s="34">
        <v>64</v>
      </c>
      <c r="Y2601" s="34">
        <v>29</v>
      </c>
      <c r="Z2601" s="34">
        <v>55</v>
      </c>
      <c r="AA2601" s="34">
        <v>68</v>
      </c>
      <c r="AB2601" s="34">
        <v>30</v>
      </c>
      <c r="AC2601" s="34">
        <v>93</v>
      </c>
    </row>
    <row r="2602" spans="1:29" x14ac:dyDescent="0.2">
      <c r="A2602" s="34" t="s">
        <v>63095</v>
      </c>
      <c r="B2602" s="34">
        <v>51</v>
      </c>
      <c r="C2602" s="34">
        <v>61</v>
      </c>
      <c r="D2602" s="34">
        <v>65</v>
      </c>
      <c r="E2602" s="34">
        <v>80</v>
      </c>
      <c r="F2602" s="34">
        <v>40</v>
      </c>
      <c r="G2602" s="34">
        <v>93</v>
      </c>
      <c r="H2602" s="34">
        <v>30</v>
      </c>
      <c r="I2602" s="34">
        <v>107</v>
      </c>
      <c r="J2602" s="34">
        <v>33</v>
      </c>
      <c r="K2602" s="34">
        <v>75</v>
      </c>
      <c r="L2602" s="34">
        <v>21</v>
      </c>
      <c r="M2602" s="34">
        <v>92</v>
      </c>
      <c r="N2602" s="34">
        <v>23</v>
      </c>
      <c r="O2602" s="34">
        <v>64</v>
      </c>
      <c r="P2602" s="34">
        <v>31</v>
      </c>
      <c r="Q2602" s="34">
        <v>94</v>
      </c>
      <c r="R2602" s="34">
        <v>52</v>
      </c>
      <c r="S2602" s="34">
        <v>87</v>
      </c>
      <c r="T2602" s="34">
        <v>32</v>
      </c>
      <c r="U2602" s="34">
        <v>66</v>
      </c>
      <c r="V2602" s="34">
        <v>58</v>
      </c>
      <c r="W2602" s="34">
        <v>83</v>
      </c>
      <c r="X2602" s="34">
        <v>41</v>
      </c>
      <c r="Y2602" s="34">
        <v>69</v>
      </c>
      <c r="Z2602" s="34">
        <v>53</v>
      </c>
      <c r="AA2602" s="34">
        <v>84</v>
      </c>
      <c r="AB2602" s="34">
        <v>75</v>
      </c>
      <c r="AC2602" s="34">
        <v>77</v>
      </c>
    </row>
    <row r="2603" spans="1:29" x14ac:dyDescent="0.2">
      <c r="A2603" s="34" t="s">
        <v>63096</v>
      </c>
      <c r="B2603" s="34">
        <v>13</v>
      </c>
      <c r="C2603" s="34">
        <v>45</v>
      </c>
      <c r="D2603" s="34">
        <v>59</v>
      </c>
      <c r="E2603" s="34">
        <v>43</v>
      </c>
      <c r="F2603" s="34">
        <v>17</v>
      </c>
      <c r="G2603" s="34">
        <v>42</v>
      </c>
      <c r="H2603" s="34">
        <v>21</v>
      </c>
      <c r="I2603" s="34">
        <v>45</v>
      </c>
      <c r="J2603" s="34">
        <v>12</v>
      </c>
      <c r="K2603" s="34">
        <v>40</v>
      </c>
      <c r="L2603" s="34">
        <v>4</v>
      </c>
      <c r="M2603" s="34">
        <v>29</v>
      </c>
      <c r="N2603" s="34">
        <v>16</v>
      </c>
      <c r="O2603" s="34">
        <v>17</v>
      </c>
      <c r="P2603" s="34">
        <v>12</v>
      </c>
      <c r="Q2603" s="34">
        <v>20</v>
      </c>
      <c r="R2603" s="34">
        <v>12</v>
      </c>
      <c r="S2603" s="34">
        <v>58</v>
      </c>
      <c r="T2603" s="34">
        <v>3</v>
      </c>
      <c r="U2603" s="34">
        <v>16</v>
      </c>
      <c r="V2603" s="34">
        <v>25</v>
      </c>
      <c r="W2603" s="34">
        <v>31</v>
      </c>
      <c r="X2603" s="34">
        <v>38</v>
      </c>
      <c r="Y2603" s="34">
        <v>11</v>
      </c>
      <c r="Z2603" s="34">
        <v>34</v>
      </c>
      <c r="AA2603" s="34">
        <v>49</v>
      </c>
      <c r="AB2603" s="34">
        <v>5</v>
      </c>
      <c r="AC2603" s="34">
        <v>59</v>
      </c>
    </row>
    <row r="2604" spans="1:29" x14ac:dyDescent="0.2">
      <c r="A2604" s="34" t="s">
        <v>63097</v>
      </c>
      <c r="B2604" s="34">
        <v>84</v>
      </c>
      <c r="C2604" s="34">
        <v>90</v>
      </c>
      <c r="D2604" s="34">
        <v>71</v>
      </c>
      <c r="E2604" s="34">
        <v>142</v>
      </c>
      <c r="F2604" s="34">
        <v>55</v>
      </c>
      <c r="G2604" s="34">
        <v>87</v>
      </c>
      <c r="H2604" s="34">
        <v>51</v>
      </c>
      <c r="I2604" s="34">
        <v>113</v>
      </c>
      <c r="J2604" s="34">
        <v>63</v>
      </c>
      <c r="K2604" s="34">
        <v>125</v>
      </c>
      <c r="L2604" s="34">
        <v>29</v>
      </c>
      <c r="M2604" s="34">
        <v>99</v>
      </c>
      <c r="N2604" s="34">
        <v>50</v>
      </c>
      <c r="O2604" s="34">
        <v>77</v>
      </c>
      <c r="P2604" s="34">
        <v>48</v>
      </c>
      <c r="Q2604" s="34">
        <v>86</v>
      </c>
      <c r="R2604" s="34">
        <v>62</v>
      </c>
      <c r="S2604" s="34">
        <v>115</v>
      </c>
      <c r="T2604" s="34">
        <v>30</v>
      </c>
      <c r="U2604" s="34">
        <v>51</v>
      </c>
      <c r="V2604" s="34">
        <v>42</v>
      </c>
      <c r="W2604" s="34">
        <v>78</v>
      </c>
      <c r="X2604" s="34">
        <v>80</v>
      </c>
      <c r="Y2604" s="34">
        <v>71</v>
      </c>
      <c r="Z2604" s="34">
        <v>81</v>
      </c>
      <c r="AA2604" s="34">
        <v>103</v>
      </c>
      <c r="AB2604" s="34">
        <v>62</v>
      </c>
      <c r="AC2604" s="34">
        <v>147</v>
      </c>
    </row>
    <row r="2605" spans="1:29" x14ac:dyDescent="0.2">
      <c r="A2605" s="34" t="s">
        <v>63098</v>
      </c>
      <c r="B2605" s="34">
        <v>35</v>
      </c>
      <c r="C2605" s="34">
        <v>58</v>
      </c>
      <c r="D2605" s="34">
        <v>69</v>
      </c>
      <c r="E2605" s="34">
        <v>100</v>
      </c>
      <c r="F2605" s="34">
        <v>52</v>
      </c>
      <c r="G2605" s="34">
        <v>45</v>
      </c>
      <c r="H2605" s="34">
        <v>55</v>
      </c>
      <c r="I2605" s="34">
        <v>57</v>
      </c>
      <c r="J2605" s="34">
        <v>57</v>
      </c>
      <c r="K2605" s="34">
        <v>76</v>
      </c>
      <c r="L2605" s="34">
        <v>25</v>
      </c>
      <c r="M2605" s="34">
        <v>46</v>
      </c>
      <c r="N2605" s="34">
        <v>36</v>
      </c>
      <c r="O2605" s="34">
        <v>42</v>
      </c>
      <c r="P2605" s="34">
        <v>55</v>
      </c>
      <c r="Q2605" s="34">
        <v>82</v>
      </c>
      <c r="R2605" s="34">
        <v>45</v>
      </c>
      <c r="S2605" s="34">
        <v>68</v>
      </c>
      <c r="T2605" s="34">
        <v>45</v>
      </c>
      <c r="U2605" s="34">
        <v>53</v>
      </c>
      <c r="V2605" s="34">
        <v>52</v>
      </c>
      <c r="W2605" s="34">
        <v>58</v>
      </c>
      <c r="X2605" s="34">
        <v>89</v>
      </c>
      <c r="Y2605" s="34">
        <v>45</v>
      </c>
      <c r="Z2605" s="34">
        <v>78</v>
      </c>
      <c r="AA2605" s="34">
        <v>69</v>
      </c>
      <c r="AB2605" s="34">
        <v>56</v>
      </c>
      <c r="AC2605" s="34">
        <v>98</v>
      </c>
    </row>
    <row r="2606" spans="1:29" x14ac:dyDescent="0.2">
      <c r="A2606" s="34" t="s">
        <v>63099</v>
      </c>
      <c r="B2606" s="34">
        <v>17</v>
      </c>
      <c r="C2606" s="34">
        <v>11</v>
      </c>
      <c r="D2606" s="34">
        <v>28</v>
      </c>
      <c r="E2606" s="34">
        <v>9</v>
      </c>
      <c r="F2606" s="34">
        <v>15</v>
      </c>
      <c r="G2606" s="34">
        <v>26</v>
      </c>
      <c r="H2606" s="34">
        <v>12</v>
      </c>
      <c r="I2606" s="34">
        <v>13</v>
      </c>
      <c r="J2606" s="34">
        <v>4</v>
      </c>
      <c r="K2606" s="34">
        <v>17</v>
      </c>
      <c r="L2606" s="34">
        <v>7</v>
      </c>
      <c r="M2606" s="34">
        <v>21</v>
      </c>
      <c r="N2606" s="34">
        <v>3</v>
      </c>
      <c r="O2606" s="34">
        <v>12</v>
      </c>
      <c r="P2606" s="34">
        <v>18</v>
      </c>
      <c r="Q2606" s="34">
        <v>14</v>
      </c>
      <c r="R2606" s="34">
        <v>11</v>
      </c>
      <c r="S2606" s="34">
        <v>27</v>
      </c>
      <c r="T2606" s="34">
        <v>3</v>
      </c>
      <c r="U2606" s="34">
        <v>7</v>
      </c>
      <c r="V2606" s="34">
        <v>14</v>
      </c>
      <c r="W2606" s="34">
        <v>4</v>
      </c>
      <c r="X2606" s="34">
        <v>30</v>
      </c>
      <c r="Y2606" s="34">
        <v>10</v>
      </c>
      <c r="Z2606" s="34">
        <v>17</v>
      </c>
      <c r="AA2606" s="34">
        <v>23</v>
      </c>
      <c r="AB2606" s="34">
        <v>10</v>
      </c>
      <c r="AC2606" s="34">
        <v>26</v>
      </c>
    </row>
    <row r="2607" spans="1:29" x14ac:dyDescent="0.2">
      <c r="A2607" s="34" t="s">
        <v>63100</v>
      </c>
      <c r="B2607" s="34">
        <v>13</v>
      </c>
      <c r="C2607" s="34">
        <v>6</v>
      </c>
      <c r="D2607" s="34">
        <v>7</v>
      </c>
      <c r="E2607" s="34">
        <v>2</v>
      </c>
      <c r="F2607" s="34">
        <v>4</v>
      </c>
      <c r="G2607" s="34">
        <v>5</v>
      </c>
      <c r="H2607" s="34">
        <v>0</v>
      </c>
      <c r="I2607" s="34">
        <v>4</v>
      </c>
      <c r="J2607" s="34">
        <v>2</v>
      </c>
      <c r="K2607" s="34">
        <v>2</v>
      </c>
      <c r="L2607" s="34">
        <v>2</v>
      </c>
      <c r="M2607" s="34">
        <v>0</v>
      </c>
      <c r="N2607" s="34">
        <v>7</v>
      </c>
      <c r="O2607" s="34">
        <v>7</v>
      </c>
      <c r="P2607" s="34">
        <v>1</v>
      </c>
      <c r="Q2607" s="34">
        <v>1</v>
      </c>
      <c r="R2607" s="34">
        <v>8</v>
      </c>
      <c r="S2607" s="34">
        <v>2</v>
      </c>
      <c r="T2607" s="34">
        <v>2</v>
      </c>
      <c r="U2607" s="34">
        <v>0</v>
      </c>
      <c r="V2607" s="34">
        <v>2</v>
      </c>
      <c r="W2607" s="34">
        <v>4</v>
      </c>
      <c r="X2607" s="34">
        <v>5</v>
      </c>
      <c r="Y2607" s="34">
        <v>4</v>
      </c>
      <c r="Z2607" s="34">
        <v>1</v>
      </c>
      <c r="AA2607" s="34">
        <v>6</v>
      </c>
      <c r="AB2607" s="34">
        <v>2</v>
      </c>
      <c r="AC2607" s="34">
        <v>3</v>
      </c>
    </row>
    <row r="2608" spans="1:29" x14ac:dyDescent="0.2">
      <c r="A2608" s="34" t="s">
        <v>63101</v>
      </c>
      <c r="B2608" s="34">
        <v>57</v>
      </c>
      <c r="C2608" s="34">
        <v>76</v>
      </c>
      <c r="D2608" s="34">
        <v>105</v>
      </c>
      <c r="E2608" s="34">
        <v>95</v>
      </c>
      <c r="F2608" s="34">
        <v>61</v>
      </c>
      <c r="G2608" s="34">
        <v>144</v>
      </c>
      <c r="H2608" s="34">
        <v>79</v>
      </c>
      <c r="I2608" s="34">
        <v>58</v>
      </c>
      <c r="J2608" s="34">
        <v>63</v>
      </c>
      <c r="K2608" s="34">
        <v>78</v>
      </c>
      <c r="L2608" s="34">
        <v>47</v>
      </c>
      <c r="M2608" s="34">
        <v>70</v>
      </c>
      <c r="N2608" s="34">
        <v>59</v>
      </c>
      <c r="O2608" s="34">
        <v>70</v>
      </c>
      <c r="P2608" s="34">
        <v>69</v>
      </c>
      <c r="Q2608" s="34">
        <v>92</v>
      </c>
      <c r="R2608" s="34">
        <v>55</v>
      </c>
      <c r="S2608" s="34">
        <v>120</v>
      </c>
      <c r="T2608" s="34">
        <v>56</v>
      </c>
      <c r="U2608" s="34">
        <v>77</v>
      </c>
      <c r="V2608" s="34">
        <v>58</v>
      </c>
      <c r="W2608" s="34">
        <v>75</v>
      </c>
      <c r="X2608" s="34">
        <v>90</v>
      </c>
      <c r="Y2608" s="34">
        <v>73</v>
      </c>
      <c r="Z2608" s="34">
        <v>107</v>
      </c>
      <c r="AA2608" s="34">
        <v>112</v>
      </c>
      <c r="AB2608" s="34">
        <v>73</v>
      </c>
      <c r="AC2608" s="34">
        <v>135</v>
      </c>
    </row>
    <row r="2609" spans="1:29" x14ac:dyDescent="0.2">
      <c r="A2609" s="34" t="s">
        <v>63102</v>
      </c>
      <c r="B2609" s="34">
        <v>25</v>
      </c>
      <c r="C2609" s="34">
        <v>76</v>
      </c>
      <c r="D2609" s="34">
        <v>51</v>
      </c>
      <c r="E2609" s="34">
        <v>50</v>
      </c>
      <c r="F2609" s="34">
        <v>32</v>
      </c>
      <c r="G2609" s="34">
        <v>29</v>
      </c>
      <c r="H2609" s="34">
        <v>19</v>
      </c>
      <c r="I2609" s="34">
        <v>48</v>
      </c>
      <c r="J2609" s="34">
        <v>19</v>
      </c>
      <c r="K2609" s="34">
        <v>79</v>
      </c>
      <c r="L2609" s="34">
        <v>19</v>
      </c>
      <c r="M2609" s="34">
        <v>47</v>
      </c>
      <c r="N2609" s="34">
        <v>31</v>
      </c>
      <c r="O2609" s="34">
        <v>43</v>
      </c>
      <c r="P2609" s="34">
        <v>31</v>
      </c>
      <c r="Q2609" s="34">
        <v>71</v>
      </c>
      <c r="R2609" s="34">
        <v>15</v>
      </c>
      <c r="S2609" s="34">
        <v>70</v>
      </c>
      <c r="T2609" s="34">
        <v>15</v>
      </c>
      <c r="U2609" s="34">
        <v>48</v>
      </c>
      <c r="V2609" s="34">
        <v>29</v>
      </c>
      <c r="W2609" s="34">
        <v>40</v>
      </c>
      <c r="X2609" s="34">
        <v>35</v>
      </c>
      <c r="Y2609" s="34">
        <v>27</v>
      </c>
      <c r="Z2609" s="34">
        <v>39</v>
      </c>
      <c r="AA2609" s="34">
        <v>98</v>
      </c>
      <c r="AB2609" s="34">
        <v>23</v>
      </c>
      <c r="AC2609" s="34">
        <v>89</v>
      </c>
    </row>
    <row r="2610" spans="1:29" x14ac:dyDescent="0.2">
      <c r="A2610" s="34" t="s">
        <v>63103</v>
      </c>
      <c r="B2610" s="34">
        <v>107</v>
      </c>
      <c r="C2610" s="34">
        <v>128</v>
      </c>
      <c r="D2610" s="34">
        <v>139</v>
      </c>
      <c r="E2610" s="34">
        <v>155</v>
      </c>
      <c r="F2610" s="34">
        <v>109</v>
      </c>
      <c r="G2610" s="34">
        <v>139</v>
      </c>
      <c r="H2610" s="34">
        <v>104</v>
      </c>
      <c r="I2610" s="34">
        <v>121</v>
      </c>
      <c r="J2610" s="34">
        <v>109</v>
      </c>
      <c r="K2610" s="34">
        <v>154</v>
      </c>
      <c r="L2610" s="34">
        <v>81</v>
      </c>
      <c r="M2610" s="34">
        <v>119</v>
      </c>
      <c r="N2610" s="34">
        <v>94</v>
      </c>
      <c r="O2610" s="34">
        <v>95</v>
      </c>
      <c r="P2610" s="34">
        <v>117</v>
      </c>
      <c r="Q2610" s="34">
        <v>162</v>
      </c>
      <c r="R2610" s="34">
        <v>110</v>
      </c>
      <c r="S2610" s="34">
        <v>150</v>
      </c>
      <c r="T2610" s="34">
        <v>98</v>
      </c>
      <c r="U2610" s="34">
        <v>115</v>
      </c>
      <c r="V2610" s="34">
        <v>126</v>
      </c>
      <c r="W2610" s="34">
        <v>163</v>
      </c>
      <c r="X2610" s="34">
        <v>130</v>
      </c>
      <c r="Y2610" s="34">
        <v>141</v>
      </c>
      <c r="Z2610" s="34">
        <v>143</v>
      </c>
      <c r="AA2610" s="34">
        <v>152</v>
      </c>
      <c r="AB2610" s="34">
        <v>129</v>
      </c>
      <c r="AC2610" s="34">
        <v>172</v>
      </c>
    </row>
    <row r="2611" spans="1:29" x14ac:dyDescent="0.2">
      <c r="A2611" s="34" t="s">
        <v>63104</v>
      </c>
      <c r="B2611" s="34">
        <v>47</v>
      </c>
      <c r="C2611" s="34">
        <v>80</v>
      </c>
      <c r="D2611" s="34">
        <v>64</v>
      </c>
      <c r="E2611" s="34">
        <v>68</v>
      </c>
      <c r="F2611" s="34">
        <v>72</v>
      </c>
      <c r="G2611" s="34">
        <v>102</v>
      </c>
      <c r="H2611" s="34">
        <v>39</v>
      </c>
      <c r="I2611" s="34">
        <v>71</v>
      </c>
      <c r="J2611" s="34">
        <v>32</v>
      </c>
      <c r="K2611" s="34">
        <v>125</v>
      </c>
      <c r="L2611" s="34">
        <v>36</v>
      </c>
      <c r="M2611" s="34">
        <v>61</v>
      </c>
      <c r="N2611" s="34">
        <v>70</v>
      </c>
      <c r="O2611" s="34">
        <v>74</v>
      </c>
      <c r="P2611" s="34">
        <v>62</v>
      </c>
      <c r="Q2611" s="34">
        <v>116</v>
      </c>
      <c r="R2611" s="34">
        <v>65</v>
      </c>
      <c r="S2611" s="34">
        <v>87</v>
      </c>
      <c r="T2611" s="34">
        <v>46</v>
      </c>
      <c r="U2611" s="34">
        <v>88</v>
      </c>
      <c r="V2611" s="34">
        <v>101</v>
      </c>
      <c r="W2611" s="34">
        <v>75</v>
      </c>
      <c r="X2611" s="34">
        <v>75</v>
      </c>
      <c r="Y2611" s="34">
        <v>91</v>
      </c>
      <c r="Z2611" s="34">
        <v>65</v>
      </c>
      <c r="AA2611" s="34">
        <v>120</v>
      </c>
      <c r="AB2611" s="34">
        <v>44</v>
      </c>
      <c r="AC2611" s="34">
        <v>138</v>
      </c>
    </row>
    <row r="2612" spans="1:29" x14ac:dyDescent="0.2">
      <c r="A2612" s="34" t="s">
        <v>63105</v>
      </c>
      <c r="B2612" s="34">
        <v>56</v>
      </c>
      <c r="C2612" s="34">
        <v>70</v>
      </c>
      <c r="D2612" s="34">
        <v>58</v>
      </c>
      <c r="E2612" s="34">
        <v>68</v>
      </c>
      <c r="F2612" s="34">
        <v>61</v>
      </c>
      <c r="G2612" s="34">
        <v>78</v>
      </c>
      <c r="H2612" s="34">
        <v>59</v>
      </c>
      <c r="I2612" s="34">
        <v>59</v>
      </c>
      <c r="J2612" s="34">
        <v>58</v>
      </c>
      <c r="K2612" s="34">
        <v>101</v>
      </c>
      <c r="L2612" s="34">
        <v>30</v>
      </c>
      <c r="M2612" s="34">
        <v>58</v>
      </c>
      <c r="N2612" s="34">
        <v>49</v>
      </c>
      <c r="O2612" s="34">
        <v>77</v>
      </c>
      <c r="P2612" s="34">
        <v>39</v>
      </c>
      <c r="Q2612" s="34">
        <v>94</v>
      </c>
      <c r="R2612" s="34">
        <v>53</v>
      </c>
      <c r="S2612" s="34">
        <v>87</v>
      </c>
      <c r="T2612" s="34">
        <v>45</v>
      </c>
      <c r="U2612" s="34">
        <v>57</v>
      </c>
      <c r="V2612" s="34">
        <v>80</v>
      </c>
      <c r="W2612" s="34">
        <v>65</v>
      </c>
      <c r="X2612" s="34">
        <v>74</v>
      </c>
      <c r="Y2612" s="34">
        <v>62</v>
      </c>
      <c r="Z2612" s="34">
        <v>45</v>
      </c>
      <c r="AA2612" s="34">
        <v>75</v>
      </c>
      <c r="AB2612" s="34">
        <v>48</v>
      </c>
      <c r="AC2612" s="34">
        <v>91</v>
      </c>
    </row>
    <row r="2613" spans="1:29" x14ac:dyDescent="0.2">
      <c r="A2613" s="34" t="s">
        <v>63106</v>
      </c>
      <c r="B2613" s="34">
        <v>146</v>
      </c>
      <c r="C2613" s="34">
        <v>92</v>
      </c>
      <c r="D2613" s="34">
        <v>117</v>
      </c>
      <c r="E2613" s="34">
        <v>110</v>
      </c>
      <c r="F2613" s="34">
        <v>143</v>
      </c>
      <c r="G2613" s="34">
        <v>116</v>
      </c>
      <c r="H2613" s="34">
        <v>140</v>
      </c>
      <c r="I2613" s="34">
        <v>170</v>
      </c>
      <c r="J2613" s="34">
        <v>120</v>
      </c>
      <c r="K2613" s="34">
        <v>123</v>
      </c>
      <c r="L2613" s="34">
        <v>160</v>
      </c>
      <c r="M2613" s="34">
        <v>98</v>
      </c>
      <c r="N2613" s="34">
        <v>146</v>
      </c>
      <c r="O2613" s="34">
        <v>127</v>
      </c>
      <c r="P2613" s="34">
        <v>122</v>
      </c>
      <c r="Q2613" s="34">
        <v>150</v>
      </c>
      <c r="R2613" s="34">
        <v>160</v>
      </c>
      <c r="S2613" s="34">
        <v>151</v>
      </c>
      <c r="T2613" s="34">
        <v>165</v>
      </c>
      <c r="U2613" s="34">
        <v>130</v>
      </c>
      <c r="V2613" s="34">
        <v>157</v>
      </c>
      <c r="W2613" s="34">
        <v>217</v>
      </c>
      <c r="X2613" s="34">
        <v>140</v>
      </c>
      <c r="Y2613" s="34">
        <v>202</v>
      </c>
      <c r="Z2613" s="34">
        <v>133</v>
      </c>
      <c r="AA2613" s="34">
        <v>173</v>
      </c>
      <c r="AB2613" s="34">
        <v>184</v>
      </c>
      <c r="AC2613" s="34">
        <v>218</v>
      </c>
    </row>
    <row r="2614" spans="1:29" x14ac:dyDescent="0.2">
      <c r="A2614" s="34" t="s">
        <v>63107</v>
      </c>
      <c r="B2614" s="34">
        <v>0</v>
      </c>
      <c r="C2614" s="34">
        <v>0</v>
      </c>
      <c r="D2614" s="34">
        <v>0</v>
      </c>
      <c r="E2614" s="34">
        <v>0</v>
      </c>
      <c r="F2614" s="34">
        <v>0</v>
      </c>
      <c r="G2614" s="34">
        <v>0</v>
      </c>
      <c r="H2614" s="34">
        <v>0</v>
      </c>
      <c r="I2614" s="34">
        <v>0</v>
      </c>
      <c r="J2614" s="34">
        <v>0</v>
      </c>
      <c r="K2614" s="34">
        <v>0</v>
      </c>
      <c r="L2614" s="34">
        <v>0</v>
      </c>
      <c r="M2614" s="34">
        <v>0</v>
      </c>
      <c r="N2614" s="34">
        <v>0</v>
      </c>
      <c r="O2614" s="34">
        <v>0</v>
      </c>
      <c r="P2614" s="34">
        <v>0</v>
      </c>
      <c r="Q2614" s="34">
        <v>0</v>
      </c>
      <c r="R2614" s="34">
        <v>0</v>
      </c>
      <c r="S2614" s="34">
        <v>0</v>
      </c>
      <c r="T2614" s="34">
        <v>0</v>
      </c>
      <c r="U2614" s="34">
        <v>0</v>
      </c>
      <c r="V2614" s="34">
        <v>0</v>
      </c>
      <c r="W2614" s="34">
        <v>0</v>
      </c>
      <c r="X2614" s="34">
        <v>0</v>
      </c>
      <c r="Y2614" s="34">
        <v>0</v>
      </c>
      <c r="Z2614" s="34">
        <v>0</v>
      </c>
      <c r="AA2614" s="34">
        <v>0</v>
      </c>
      <c r="AB2614" s="34">
        <v>0</v>
      </c>
      <c r="AC2614" s="34">
        <v>0</v>
      </c>
    </row>
    <row r="2615" spans="1:29" x14ac:dyDescent="0.2">
      <c r="A2615" s="34" t="s">
        <v>63108</v>
      </c>
      <c r="B2615" s="34">
        <v>125</v>
      </c>
      <c r="C2615" s="34">
        <v>77</v>
      </c>
      <c r="D2615" s="34">
        <v>84</v>
      </c>
      <c r="E2615" s="34">
        <v>46</v>
      </c>
      <c r="F2615" s="34">
        <v>53</v>
      </c>
      <c r="G2615" s="34">
        <v>66</v>
      </c>
      <c r="H2615" s="34">
        <v>79</v>
      </c>
      <c r="I2615" s="34">
        <v>80</v>
      </c>
      <c r="J2615" s="34">
        <v>94</v>
      </c>
      <c r="K2615" s="34">
        <v>65</v>
      </c>
      <c r="L2615" s="34">
        <v>119</v>
      </c>
      <c r="M2615" s="34">
        <v>57</v>
      </c>
      <c r="N2615" s="34">
        <v>63</v>
      </c>
      <c r="O2615" s="34">
        <v>57</v>
      </c>
      <c r="P2615" s="34">
        <v>85</v>
      </c>
      <c r="Q2615" s="34">
        <v>126</v>
      </c>
      <c r="R2615" s="34">
        <v>109</v>
      </c>
      <c r="S2615" s="34">
        <v>72</v>
      </c>
      <c r="T2615" s="34">
        <v>141</v>
      </c>
      <c r="U2615" s="34">
        <v>73</v>
      </c>
      <c r="V2615" s="34">
        <v>92</v>
      </c>
      <c r="W2615" s="34">
        <v>128</v>
      </c>
      <c r="X2615" s="34">
        <v>89</v>
      </c>
      <c r="Y2615" s="34">
        <v>85</v>
      </c>
      <c r="Z2615" s="34">
        <v>77</v>
      </c>
      <c r="AA2615" s="34">
        <v>103</v>
      </c>
      <c r="AB2615" s="34">
        <v>186</v>
      </c>
      <c r="AC2615" s="34">
        <v>120</v>
      </c>
    </row>
    <row r="2616" spans="1:29" x14ac:dyDescent="0.2">
      <c r="A2616" s="34" t="s">
        <v>63109</v>
      </c>
      <c r="B2616" s="34">
        <v>129</v>
      </c>
      <c r="C2616" s="34">
        <v>72</v>
      </c>
      <c r="D2616" s="34">
        <v>50</v>
      </c>
      <c r="E2616" s="34">
        <v>45</v>
      </c>
      <c r="F2616" s="34">
        <v>64</v>
      </c>
      <c r="G2616" s="34">
        <v>57</v>
      </c>
      <c r="H2616" s="34">
        <v>56</v>
      </c>
      <c r="I2616" s="34">
        <v>50</v>
      </c>
      <c r="J2616" s="34">
        <v>58</v>
      </c>
      <c r="K2616" s="34">
        <v>73</v>
      </c>
      <c r="L2616" s="34">
        <v>77</v>
      </c>
      <c r="M2616" s="34">
        <v>68</v>
      </c>
      <c r="N2616" s="34">
        <v>65</v>
      </c>
      <c r="O2616" s="34">
        <v>63</v>
      </c>
      <c r="P2616" s="34">
        <v>73</v>
      </c>
      <c r="Q2616" s="34">
        <v>102</v>
      </c>
      <c r="R2616" s="34">
        <v>94</v>
      </c>
      <c r="S2616" s="34">
        <v>114</v>
      </c>
      <c r="T2616" s="34">
        <v>130</v>
      </c>
      <c r="U2616" s="34">
        <v>96</v>
      </c>
      <c r="V2616" s="34">
        <v>71</v>
      </c>
      <c r="W2616" s="34">
        <v>130</v>
      </c>
      <c r="X2616" s="34">
        <v>83</v>
      </c>
      <c r="Y2616" s="34">
        <v>117</v>
      </c>
      <c r="Z2616" s="34">
        <v>105</v>
      </c>
      <c r="AA2616" s="34">
        <v>95</v>
      </c>
      <c r="AB2616" s="34">
        <v>117</v>
      </c>
      <c r="AC2616" s="34">
        <v>121</v>
      </c>
    </row>
    <row r="2617" spans="1:29" x14ac:dyDescent="0.2">
      <c r="A2617" s="34" t="s">
        <v>63110</v>
      </c>
      <c r="B2617" s="34">
        <v>124</v>
      </c>
      <c r="C2617" s="34">
        <v>31</v>
      </c>
      <c r="D2617" s="34">
        <v>49</v>
      </c>
      <c r="E2617" s="34">
        <v>54</v>
      </c>
      <c r="F2617" s="34">
        <v>54</v>
      </c>
      <c r="G2617" s="34">
        <v>46</v>
      </c>
      <c r="H2617" s="34">
        <v>68</v>
      </c>
      <c r="I2617" s="34">
        <v>34</v>
      </c>
      <c r="J2617" s="34">
        <v>61</v>
      </c>
      <c r="K2617" s="34">
        <v>55</v>
      </c>
      <c r="L2617" s="34">
        <v>53</v>
      </c>
      <c r="M2617" s="34">
        <v>28</v>
      </c>
      <c r="N2617" s="34">
        <v>41</v>
      </c>
      <c r="O2617" s="34">
        <v>23</v>
      </c>
      <c r="P2617" s="34">
        <v>65</v>
      </c>
      <c r="Q2617" s="34">
        <v>71</v>
      </c>
      <c r="R2617" s="34">
        <v>77</v>
      </c>
      <c r="S2617" s="34">
        <v>47</v>
      </c>
      <c r="T2617" s="34">
        <v>87</v>
      </c>
      <c r="U2617" s="34">
        <v>38</v>
      </c>
      <c r="V2617" s="34">
        <v>51</v>
      </c>
      <c r="W2617" s="34">
        <v>52</v>
      </c>
      <c r="X2617" s="34">
        <v>52</v>
      </c>
      <c r="Y2617" s="34">
        <v>49</v>
      </c>
      <c r="Z2617" s="34">
        <v>52</v>
      </c>
      <c r="AA2617" s="34">
        <v>73</v>
      </c>
      <c r="AB2617" s="34">
        <v>64</v>
      </c>
      <c r="AC2617" s="34">
        <v>65</v>
      </c>
    </row>
    <row r="2618" spans="1:29" x14ac:dyDescent="0.2">
      <c r="A2618" s="34" t="s">
        <v>63111</v>
      </c>
      <c r="B2618" s="34">
        <v>167</v>
      </c>
      <c r="C2618" s="34">
        <v>154</v>
      </c>
      <c r="D2618" s="34">
        <v>192</v>
      </c>
      <c r="E2618" s="34">
        <v>185</v>
      </c>
      <c r="F2618" s="34">
        <v>247</v>
      </c>
      <c r="G2618" s="34">
        <v>211</v>
      </c>
      <c r="H2618" s="34">
        <v>223</v>
      </c>
      <c r="I2618" s="34">
        <v>187</v>
      </c>
      <c r="J2618" s="34">
        <v>224</v>
      </c>
      <c r="K2618" s="34">
        <v>213</v>
      </c>
      <c r="L2618" s="34">
        <v>211</v>
      </c>
      <c r="M2618" s="34">
        <v>206</v>
      </c>
      <c r="N2618" s="34">
        <v>191</v>
      </c>
      <c r="O2618" s="34">
        <v>162</v>
      </c>
      <c r="P2618" s="34">
        <v>229</v>
      </c>
      <c r="Q2618" s="34">
        <v>295</v>
      </c>
      <c r="R2618" s="34">
        <v>349</v>
      </c>
      <c r="S2618" s="34">
        <v>220</v>
      </c>
      <c r="T2618" s="34">
        <v>281</v>
      </c>
      <c r="U2618" s="34">
        <v>216</v>
      </c>
      <c r="V2618" s="34">
        <v>280</v>
      </c>
      <c r="W2618" s="34">
        <v>308</v>
      </c>
      <c r="X2618" s="34">
        <v>250</v>
      </c>
      <c r="Y2618" s="34">
        <v>276</v>
      </c>
      <c r="Z2618" s="34">
        <v>223</v>
      </c>
      <c r="AA2618" s="34">
        <v>225</v>
      </c>
      <c r="AB2618" s="34">
        <v>385</v>
      </c>
      <c r="AC2618" s="34">
        <v>350</v>
      </c>
    </row>
    <row r="2619" spans="1:29" x14ac:dyDescent="0.2">
      <c r="A2619" s="34" t="s">
        <v>63112</v>
      </c>
      <c r="B2619" s="34">
        <v>78</v>
      </c>
      <c r="C2619" s="34">
        <v>83</v>
      </c>
      <c r="D2619" s="34">
        <v>107</v>
      </c>
      <c r="E2619" s="34">
        <v>71</v>
      </c>
      <c r="F2619" s="34">
        <v>92</v>
      </c>
      <c r="G2619" s="34">
        <v>44</v>
      </c>
      <c r="H2619" s="34">
        <v>102</v>
      </c>
      <c r="I2619" s="34">
        <v>63</v>
      </c>
      <c r="J2619" s="34">
        <v>59</v>
      </c>
      <c r="K2619" s="34">
        <v>78</v>
      </c>
      <c r="L2619" s="34">
        <v>89</v>
      </c>
      <c r="M2619" s="34">
        <v>53</v>
      </c>
      <c r="N2619" s="34">
        <v>80</v>
      </c>
      <c r="O2619" s="34">
        <v>79</v>
      </c>
      <c r="P2619" s="34">
        <v>92</v>
      </c>
      <c r="Q2619" s="34">
        <v>120</v>
      </c>
      <c r="R2619" s="34">
        <v>123</v>
      </c>
      <c r="S2619" s="34">
        <v>107</v>
      </c>
      <c r="T2619" s="34">
        <v>91</v>
      </c>
      <c r="U2619" s="34">
        <v>68</v>
      </c>
      <c r="V2619" s="34">
        <v>91</v>
      </c>
      <c r="W2619" s="34">
        <v>68</v>
      </c>
      <c r="X2619" s="34">
        <v>142</v>
      </c>
      <c r="Y2619" s="34">
        <v>74</v>
      </c>
      <c r="Z2619" s="34">
        <v>97</v>
      </c>
      <c r="AA2619" s="34">
        <v>92</v>
      </c>
      <c r="AB2619" s="34">
        <v>59</v>
      </c>
      <c r="AC2619" s="34">
        <v>133</v>
      </c>
    </row>
    <row r="2620" spans="1:29" x14ac:dyDescent="0.2">
      <c r="A2620" s="34" t="s">
        <v>63113</v>
      </c>
      <c r="B2620" s="34">
        <v>87</v>
      </c>
      <c r="C2620" s="34">
        <v>181</v>
      </c>
      <c r="D2620" s="34">
        <v>124</v>
      </c>
      <c r="E2620" s="34">
        <v>186</v>
      </c>
      <c r="F2620" s="34">
        <v>127</v>
      </c>
      <c r="G2620" s="34">
        <v>112</v>
      </c>
      <c r="H2620" s="34">
        <v>126</v>
      </c>
      <c r="I2620" s="34">
        <v>175</v>
      </c>
      <c r="J2620" s="34">
        <v>99</v>
      </c>
      <c r="K2620" s="34">
        <v>176</v>
      </c>
      <c r="L2620" s="34">
        <v>124</v>
      </c>
      <c r="M2620" s="34">
        <v>167</v>
      </c>
      <c r="N2620" s="34">
        <v>117</v>
      </c>
      <c r="O2620" s="34">
        <v>157</v>
      </c>
      <c r="P2620" s="34">
        <v>91</v>
      </c>
      <c r="Q2620" s="34">
        <v>203</v>
      </c>
      <c r="R2620" s="34">
        <v>149</v>
      </c>
      <c r="S2620" s="34">
        <v>205</v>
      </c>
      <c r="T2620" s="34">
        <v>109</v>
      </c>
      <c r="U2620" s="34">
        <v>178</v>
      </c>
      <c r="V2620" s="34">
        <v>166</v>
      </c>
      <c r="W2620" s="34">
        <v>156</v>
      </c>
      <c r="X2620" s="34">
        <v>201</v>
      </c>
      <c r="Y2620" s="34">
        <v>193</v>
      </c>
      <c r="Z2620" s="34">
        <v>119</v>
      </c>
      <c r="AA2620" s="34">
        <v>226</v>
      </c>
      <c r="AB2620" s="34">
        <v>164</v>
      </c>
      <c r="AC2620" s="34">
        <v>254</v>
      </c>
    </row>
    <row r="2621" spans="1:29" x14ac:dyDescent="0.2">
      <c r="A2621" s="34" t="s">
        <v>63114</v>
      </c>
      <c r="B2621" s="34">
        <v>157</v>
      </c>
      <c r="C2621" s="34">
        <v>197</v>
      </c>
      <c r="D2621" s="34">
        <v>186</v>
      </c>
      <c r="E2621" s="34">
        <v>182</v>
      </c>
      <c r="F2621" s="34">
        <v>212</v>
      </c>
      <c r="G2621" s="34">
        <v>205</v>
      </c>
      <c r="H2621" s="34">
        <v>192</v>
      </c>
      <c r="I2621" s="34">
        <v>225</v>
      </c>
      <c r="J2621" s="34">
        <v>151</v>
      </c>
      <c r="K2621" s="34">
        <v>213</v>
      </c>
      <c r="L2621" s="34">
        <v>184</v>
      </c>
      <c r="M2621" s="34">
        <v>173</v>
      </c>
      <c r="N2621" s="34">
        <v>161</v>
      </c>
      <c r="O2621" s="34">
        <v>169</v>
      </c>
      <c r="P2621" s="34">
        <v>201</v>
      </c>
      <c r="Q2621" s="34">
        <v>327</v>
      </c>
      <c r="R2621" s="34">
        <v>226</v>
      </c>
      <c r="S2621" s="34">
        <v>214</v>
      </c>
      <c r="T2621" s="34">
        <v>251</v>
      </c>
      <c r="U2621" s="34">
        <v>250</v>
      </c>
      <c r="V2621" s="34">
        <v>255</v>
      </c>
      <c r="W2621" s="34">
        <v>354</v>
      </c>
      <c r="X2621" s="34">
        <v>188</v>
      </c>
      <c r="Y2621" s="34">
        <v>278</v>
      </c>
      <c r="Z2621" s="34">
        <v>201</v>
      </c>
      <c r="AA2621" s="34">
        <v>255</v>
      </c>
      <c r="AB2621" s="34">
        <v>291</v>
      </c>
      <c r="AC2621" s="34">
        <v>339</v>
      </c>
    </row>
    <row r="2622" spans="1:29" x14ac:dyDescent="0.2">
      <c r="A2622" s="34" t="s">
        <v>63115</v>
      </c>
      <c r="B2622" s="34">
        <v>97</v>
      </c>
      <c r="C2622" s="34">
        <v>55</v>
      </c>
      <c r="D2622" s="34">
        <v>96</v>
      </c>
      <c r="E2622" s="34">
        <v>76</v>
      </c>
      <c r="F2622" s="34">
        <v>110</v>
      </c>
      <c r="G2622" s="34">
        <v>83</v>
      </c>
      <c r="H2622" s="34">
        <v>138</v>
      </c>
      <c r="I2622" s="34">
        <v>84</v>
      </c>
      <c r="J2622" s="34">
        <v>107</v>
      </c>
      <c r="K2622" s="34">
        <v>78</v>
      </c>
      <c r="L2622" s="34">
        <v>126</v>
      </c>
      <c r="M2622" s="34">
        <v>64</v>
      </c>
      <c r="N2622" s="34">
        <v>102</v>
      </c>
      <c r="O2622" s="34">
        <v>90</v>
      </c>
      <c r="P2622" s="34">
        <v>95</v>
      </c>
      <c r="Q2622" s="34">
        <v>102</v>
      </c>
      <c r="R2622" s="34">
        <v>183</v>
      </c>
      <c r="S2622" s="34">
        <v>82</v>
      </c>
      <c r="T2622" s="34">
        <v>138</v>
      </c>
      <c r="U2622" s="34">
        <v>88</v>
      </c>
      <c r="V2622" s="34">
        <v>148</v>
      </c>
      <c r="W2622" s="34">
        <v>133</v>
      </c>
      <c r="X2622" s="34">
        <v>107</v>
      </c>
      <c r="Y2622" s="34">
        <v>121</v>
      </c>
      <c r="Z2622" s="34">
        <v>107</v>
      </c>
      <c r="AA2622" s="34">
        <v>113</v>
      </c>
      <c r="AB2622" s="34">
        <v>220</v>
      </c>
      <c r="AC2622" s="34">
        <v>90</v>
      </c>
    </row>
    <row r="2623" spans="1:29" x14ac:dyDescent="0.2">
      <c r="A2623" s="34" t="s">
        <v>63116</v>
      </c>
      <c r="B2623" s="34">
        <v>58</v>
      </c>
      <c r="C2623" s="34">
        <v>38</v>
      </c>
      <c r="D2623" s="34">
        <v>68</v>
      </c>
      <c r="E2623" s="34">
        <v>50</v>
      </c>
      <c r="F2623" s="34">
        <v>65</v>
      </c>
      <c r="G2623" s="34">
        <v>55</v>
      </c>
      <c r="H2623" s="34">
        <v>58</v>
      </c>
      <c r="I2623" s="34">
        <v>45</v>
      </c>
      <c r="J2623" s="34">
        <v>44</v>
      </c>
      <c r="K2623" s="34">
        <v>44</v>
      </c>
      <c r="L2623" s="34">
        <v>38</v>
      </c>
      <c r="M2623" s="34">
        <v>49</v>
      </c>
      <c r="N2623" s="34">
        <v>33</v>
      </c>
      <c r="O2623" s="34">
        <v>40</v>
      </c>
      <c r="P2623" s="34">
        <v>67</v>
      </c>
      <c r="Q2623" s="34">
        <v>84</v>
      </c>
      <c r="R2623" s="34">
        <v>72</v>
      </c>
      <c r="S2623" s="34">
        <v>43</v>
      </c>
      <c r="T2623" s="34">
        <v>62</v>
      </c>
      <c r="U2623" s="34">
        <v>43</v>
      </c>
      <c r="V2623" s="34">
        <v>60</v>
      </c>
      <c r="W2623" s="34">
        <v>52</v>
      </c>
      <c r="X2623" s="34">
        <v>66</v>
      </c>
      <c r="Y2623" s="34">
        <v>66</v>
      </c>
      <c r="Z2623" s="34">
        <v>65</v>
      </c>
      <c r="AA2623" s="34">
        <v>62</v>
      </c>
      <c r="AB2623" s="34">
        <v>76</v>
      </c>
      <c r="AC2623" s="34">
        <v>65</v>
      </c>
    </row>
    <row r="2624" spans="1:29" x14ac:dyDescent="0.2">
      <c r="A2624" s="34" t="s">
        <v>63117</v>
      </c>
      <c r="B2624" s="34">
        <v>173</v>
      </c>
      <c r="C2624" s="34">
        <v>151</v>
      </c>
      <c r="D2624" s="34">
        <v>202</v>
      </c>
      <c r="E2624" s="34">
        <v>188</v>
      </c>
      <c r="F2624" s="34">
        <v>184</v>
      </c>
      <c r="G2624" s="34">
        <v>126</v>
      </c>
      <c r="H2624" s="34">
        <v>185</v>
      </c>
      <c r="I2624" s="34">
        <v>131</v>
      </c>
      <c r="J2624" s="34">
        <v>143</v>
      </c>
      <c r="K2624" s="34">
        <v>170</v>
      </c>
      <c r="L2624" s="34">
        <v>159</v>
      </c>
      <c r="M2624" s="34">
        <v>161</v>
      </c>
      <c r="N2624" s="34">
        <v>132</v>
      </c>
      <c r="O2624" s="34">
        <v>140</v>
      </c>
      <c r="P2624" s="34">
        <v>143</v>
      </c>
      <c r="Q2624" s="34">
        <v>252</v>
      </c>
      <c r="R2624" s="34">
        <v>227</v>
      </c>
      <c r="S2624" s="34">
        <v>186</v>
      </c>
      <c r="T2624" s="34">
        <v>198</v>
      </c>
      <c r="U2624" s="34">
        <v>173</v>
      </c>
      <c r="V2624" s="34">
        <v>213</v>
      </c>
      <c r="W2624" s="34">
        <v>207</v>
      </c>
      <c r="X2624" s="34">
        <v>270</v>
      </c>
      <c r="Y2624" s="34">
        <v>175</v>
      </c>
      <c r="Z2624" s="34">
        <v>217</v>
      </c>
      <c r="AA2624" s="34">
        <v>220</v>
      </c>
      <c r="AB2624" s="34">
        <v>273</v>
      </c>
      <c r="AC2624" s="34">
        <v>281</v>
      </c>
    </row>
    <row r="2625" spans="1:29" x14ac:dyDescent="0.2">
      <c r="A2625" s="34" t="s">
        <v>63118</v>
      </c>
      <c r="B2625" s="34">
        <v>36</v>
      </c>
      <c r="C2625" s="34">
        <v>16</v>
      </c>
      <c r="D2625" s="34">
        <v>32</v>
      </c>
      <c r="E2625" s="34">
        <v>9</v>
      </c>
      <c r="F2625" s="34">
        <v>26</v>
      </c>
      <c r="G2625" s="34">
        <v>28</v>
      </c>
      <c r="H2625" s="34">
        <v>24</v>
      </c>
      <c r="I2625" s="34">
        <v>10</v>
      </c>
      <c r="J2625" s="34">
        <v>20</v>
      </c>
      <c r="K2625" s="34">
        <v>25</v>
      </c>
      <c r="L2625" s="34">
        <v>23</v>
      </c>
      <c r="M2625" s="34">
        <v>8</v>
      </c>
      <c r="N2625" s="34">
        <v>20</v>
      </c>
      <c r="O2625" s="34">
        <v>12</v>
      </c>
      <c r="P2625" s="34">
        <v>17</v>
      </c>
      <c r="Q2625" s="34">
        <v>31</v>
      </c>
      <c r="R2625" s="34">
        <v>22</v>
      </c>
      <c r="S2625" s="34">
        <v>21</v>
      </c>
      <c r="T2625" s="34">
        <v>35</v>
      </c>
      <c r="U2625" s="34">
        <v>17</v>
      </c>
      <c r="V2625" s="34">
        <v>37</v>
      </c>
      <c r="W2625" s="34">
        <v>23</v>
      </c>
      <c r="X2625" s="34">
        <v>31</v>
      </c>
      <c r="Y2625" s="34">
        <v>32</v>
      </c>
      <c r="Z2625" s="34">
        <v>26</v>
      </c>
      <c r="AA2625" s="34">
        <v>22</v>
      </c>
      <c r="AB2625" s="34">
        <v>32</v>
      </c>
      <c r="AC2625" s="34">
        <v>29</v>
      </c>
    </row>
    <row r="2626" spans="1:29" x14ac:dyDescent="0.2">
      <c r="A2626" s="34" t="s">
        <v>63119</v>
      </c>
      <c r="B2626" s="34">
        <v>1101</v>
      </c>
      <c r="C2626" s="34">
        <v>464</v>
      </c>
      <c r="D2626" s="34">
        <v>750</v>
      </c>
      <c r="E2626" s="34">
        <v>566</v>
      </c>
      <c r="F2626" s="34">
        <v>880</v>
      </c>
      <c r="G2626" s="34">
        <v>665</v>
      </c>
      <c r="H2626" s="34">
        <v>972</v>
      </c>
      <c r="I2626" s="34">
        <v>501</v>
      </c>
      <c r="J2626" s="34">
        <v>882</v>
      </c>
      <c r="K2626" s="34">
        <v>575</v>
      </c>
      <c r="L2626" s="34">
        <v>1202</v>
      </c>
      <c r="M2626" s="34">
        <v>595</v>
      </c>
      <c r="N2626" s="34">
        <v>792</v>
      </c>
      <c r="O2626" s="34">
        <v>541</v>
      </c>
      <c r="P2626" s="34">
        <v>863</v>
      </c>
      <c r="Q2626" s="34">
        <v>863</v>
      </c>
      <c r="R2626" s="34">
        <v>1320</v>
      </c>
      <c r="S2626" s="34">
        <v>634</v>
      </c>
      <c r="T2626" s="34">
        <v>1492</v>
      </c>
      <c r="U2626" s="34">
        <v>623</v>
      </c>
      <c r="V2626" s="34">
        <v>1176</v>
      </c>
      <c r="W2626" s="34">
        <v>1109</v>
      </c>
      <c r="X2626" s="34">
        <v>1041</v>
      </c>
      <c r="Y2626" s="34">
        <v>1059</v>
      </c>
      <c r="Z2626" s="34">
        <v>762</v>
      </c>
      <c r="AA2626" s="34">
        <v>743</v>
      </c>
      <c r="AB2626" s="34">
        <v>1625</v>
      </c>
      <c r="AC2626" s="34">
        <v>1053</v>
      </c>
    </row>
    <row r="2627" spans="1:29" x14ac:dyDescent="0.2">
      <c r="A2627" s="34" t="s">
        <v>63120</v>
      </c>
      <c r="B2627" s="34">
        <v>142</v>
      </c>
      <c r="C2627" s="34">
        <v>83</v>
      </c>
      <c r="D2627" s="34">
        <v>113</v>
      </c>
      <c r="E2627" s="34">
        <v>83</v>
      </c>
      <c r="F2627" s="34">
        <v>102</v>
      </c>
      <c r="G2627" s="34">
        <v>71</v>
      </c>
      <c r="H2627" s="34">
        <v>108</v>
      </c>
      <c r="I2627" s="34">
        <v>74</v>
      </c>
      <c r="J2627" s="34">
        <v>127</v>
      </c>
      <c r="K2627" s="34">
        <v>77</v>
      </c>
      <c r="L2627" s="34">
        <v>94</v>
      </c>
      <c r="M2627" s="34">
        <v>72</v>
      </c>
      <c r="N2627" s="34">
        <v>97</v>
      </c>
      <c r="O2627" s="34">
        <v>72</v>
      </c>
      <c r="P2627" s="34">
        <v>97</v>
      </c>
      <c r="Q2627" s="34">
        <v>90</v>
      </c>
      <c r="R2627" s="34">
        <v>136</v>
      </c>
      <c r="S2627" s="34">
        <v>109</v>
      </c>
      <c r="T2627" s="34">
        <v>114</v>
      </c>
      <c r="U2627" s="34">
        <v>93</v>
      </c>
      <c r="V2627" s="34">
        <v>139</v>
      </c>
      <c r="W2627" s="34">
        <v>122</v>
      </c>
      <c r="X2627" s="34">
        <v>118</v>
      </c>
      <c r="Y2627" s="34">
        <v>132</v>
      </c>
      <c r="Z2627" s="34">
        <v>106</v>
      </c>
      <c r="AA2627" s="34">
        <v>98</v>
      </c>
      <c r="AB2627" s="34">
        <v>139</v>
      </c>
      <c r="AC2627" s="34">
        <v>134</v>
      </c>
    </row>
    <row r="2628" spans="1:29" x14ac:dyDescent="0.2">
      <c r="A2628" s="34" t="s">
        <v>63121</v>
      </c>
      <c r="B2628" s="34">
        <v>155</v>
      </c>
      <c r="C2628" s="34">
        <v>139</v>
      </c>
      <c r="D2628" s="34">
        <v>176</v>
      </c>
      <c r="E2628" s="34">
        <v>162</v>
      </c>
      <c r="F2628" s="34">
        <v>183</v>
      </c>
      <c r="G2628" s="34">
        <v>168</v>
      </c>
      <c r="H2628" s="34">
        <v>175</v>
      </c>
      <c r="I2628" s="34">
        <v>132</v>
      </c>
      <c r="J2628" s="34">
        <v>151</v>
      </c>
      <c r="K2628" s="34">
        <v>185</v>
      </c>
      <c r="L2628" s="34">
        <v>126</v>
      </c>
      <c r="M2628" s="34">
        <v>169</v>
      </c>
      <c r="N2628" s="34">
        <v>149</v>
      </c>
      <c r="O2628" s="34">
        <v>128</v>
      </c>
      <c r="P2628" s="34">
        <v>152</v>
      </c>
      <c r="Q2628" s="34">
        <v>207</v>
      </c>
      <c r="R2628" s="34">
        <v>237</v>
      </c>
      <c r="S2628" s="34">
        <v>211</v>
      </c>
      <c r="T2628" s="34">
        <v>167</v>
      </c>
      <c r="U2628" s="34">
        <v>168</v>
      </c>
      <c r="V2628" s="34">
        <v>224</v>
      </c>
      <c r="W2628" s="34">
        <v>216</v>
      </c>
      <c r="X2628" s="34">
        <v>217</v>
      </c>
      <c r="Y2628" s="34">
        <v>230</v>
      </c>
      <c r="Z2628" s="34">
        <v>161</v>
      </c>
      <c r="AA2628" s="34">
        <v>219</v>
      </c>
      <c r="AB2628" s="34">
        <v>195</v>
      </c>
      <c r="AC2628" s="34">
        <v>263</v>
      </c>
    </row>
    <row r="2629" spans="1:29" x14ac:dyDescent="0.2">
      <c r="A2629" s="34" t="s">
        <v>63122</v>
      </c>
      <c r="B2629" s="34">
        <v>121</v>
      </c>
      <c r="C2629" s="34">
        <v>48</v>
      </c>
      <c r="D2629" s="34">
        <v>50</v>
      </c>
      <c r="E2629" s="34">
        <v>68</v>
      </c>
      <c r="F2629" s="34">
        <v>102</v>
      </c>
      <c r="G2629" s="34">
        <v>58</v>
      </c>
      <c r="H2629" s="34">
        <v>72</v>
      </c>
      <c r="I2629" s="34">
        <v>40</v>
      </c>
      <c r="J2629" s="34">
        <v>79</v>
      </c>
      <c r="K2629" s="34">
        <v>49</v>
      </c>
      <c r="L2629" s="34">
        <v>92</v>
      </c>
      <c r="M2629" s="34">
        <v>64</v>
      </c>
      <c r="N2629" s="34">
        <v>55</v>
      </c>
      <c r="O2629" s="34">
        <v>37</v>
      </c>
      <c r="P2629" s="34">
        <v>65</v>
      </c>
      <c r="Q2629" s="34">
        <v>73</v>
      </c>
      <c r="R2629" s="34">
        <v>87</v>
      </c>
      <c r="S2629" s="34">
        <v>64</v>
      </c>
      <c r="T2629" s="34">
        <v>114</v>
      </c>
      <c r="U2629" s="34">
        <v>71</v>
      </c>
      <c r="V2629" s="34">
        <v>115</v>
      </c>
      <c r="W2629" s="34">
        <v>92</v>
      </c>
      <c r="X2629" s="34">
        <v>105</v>
      </c>
      <c r="Y2629" s="34">
        <v>98</v>
      </c>
      <c r="Z2629" s="34">
        <v>71</v>
      </c>
      <c r="AA2629" s="34">
        <v>61</v>
      </c>
      <c r="AB2629" s="34">
        <v>132</v>
      </c>
      <c r="AC2629" s="34">
        <v>78</v>
      </c>
    </row>
    <row r="2630" spans="1:29" x14ac:dyDescent="0.2">
      <c r="A2630" s="34" t="s">
        <v>63123</v>
      </c>
      <c r="B2630" s="34">
        <v>67</v>
      </c>
      <c r="C2630" s="34">
        <v>36</v>
      </c>
      <c r="D2630" s="34">
        <v>67</v>
      </c>
      <c r="E2630" s="34">
        <v>43</v>
      </c>
      <c r="F2630" s="34">
        <v>73</v>
      </c>
      <c r="G2630" s="34">
        <v>75</v>
      </c>
      <c r="H2630" s="34">
        <v>48</v>
      </c>
      <c r="I2630" s="34">
        <v>52</v>
      </c>
      <c r="J2630" s="34">
        <v>57</v>
      </c>
      <c r="K2630" s="34">
        <v>73</v>
      </c>
      <c r="L2630" s="34">
        <v>45</v>
      </c>
      <c r="M2630" s="34">
        <v>37</v>
      </c>
      <c r="N2630" s="34">
        <v>43</v>
      </c>
      <c r="O2630" s="34">
        <v>54</v>
      </c>
      <c r="P2630" s="34">
        <v>47</v>
      </c>
      <c r="Q2630" s="34">
        <v>63</v>
      </c>
      <c r="R2630" s="34">
        <v>59</v>
      </c>
      <c r="S2630" s="34">
        <v>69</v>
      </c>
      <c r="T2630" s="34">
        <v>58</v>
      </c>
      <c r="U2630" s="34">
        <v>66</v>
      </c>
      <c r="V2630" s="34">
        <v>73</v>
      </c>
      <c r="W2630" s="34">
        <v>50</v>
      </c>
      <c r="X2630" s="34">
        <v>46</v>
      </c>
      <c r="Y2630" s="34">
        <v>40</v>
      </c>
      <c r="Z2630" s="34">
        <v>49</v>
      </c>
      <c r="AA2630" s="34">
        <v>68</v>
      </c>
      <c r="AB2630" s="34">
        <v>46</v>
      </c>
      <c r="AC2630" s="34">
        <v>64</v>
      </c>
    </row>
    <row r="2631" spans="1:29" x14ac:dyDescent="0.2">
      <c r="A2631" s="34" t="s">
        <v>63124</v>
      </c>
      <c r="B2631" s="34">
        <v>87</v>
      </c>
      <c r="C2631" s="34">
        <v>66</v>
      </c>
      <c r="D2631" s="34">
        <v>95</v>
      </c>
      <c r="E2631" s="34">
        <v>49</v>
      </c>
      <c r="F2631" s="34">
        <v>102</v>
      </c>
      <c r="G2631" s="34">
        <v>66</v>
      </c>
      <c r="H2631" s="34">
        <v>96</v>
      </c>
      <c r="I2631" s="34">
        <v>71</v>
      </c>
      <c r="J2631" s="34">
        <v>61</v>
      </c>
      <c r="K2631" s="34">
        <v>59</v>
      </c>
      <c r="L2631" s="34">
        <v>58</v>
      </c>
      <c r="M2631" s="34">
        <v>71</v>
      </c>
      <c r="N2631" s="34">
        <v>77</v>
      </c>
      <c r="O2631" s="34">
        <v>74</v>
      </c>
      <c r="P2631" s="34">
        <v>95</v>
      </c>
      <c r="Q2631" s="34">
        <v>123</v>
      </c>
      <c r="R2631" s="34">
        <v>114</v>
      </c>
      <c r="S2631" s="34">
        <v>81</v>
      </c>
      <c r="T2631" s="34">
        <v>96</v>
      </c>
      <c r="U2631" s="34">
        <v>59</v>
      </c>
      <c r="V2631" s="34">
        <v>87</v>
      </c>
      <c r="W2631" s="34">
        <v>106</v>
      </c>
      <c r="X2631" s="34">
        <v>133</v>
      </c>
      <c r="Y2631" s="34">
        <v>74</v>
      </c>
      <c r="Z2631" s="34">
        <v>94</v>
      </c>
      <c r="AA2631" s="34">
        <v>78</v>
      </c>
      <c r="AB2631" s="34">
        <v>94</v>
      </c>
      <c r="AC2631" s="34">
        <v>125</v>
      </c>
    </row>
    <row r="2632" spans="1:29" x14ac:dyDescent="0.2">
      <c r="A2632" s="34" t="s">
        <v>63125</v>
      </c>
      <c r="B2632" s="34">
        <v>62</v>
      </c>
      <c r="C2632" s="34">
        <v>47</v>
      </c>
      <c r="D2632" s="34">
        <v>41</v>
      </c>
      <c r="E2632" s="34">
        <v>24</v>
      </c>
      <c r="F2632" s="34">
        <v>55</v>
      </c>
      <c r="G2632" s="34">
        <v>30</v>
      </c>
      <c r="H2632" s="34">
        <v>42</v>
      </c>
      <c r="I2632" s="34">
        <v>33</v>
      </c>
      <c r="J2632" s="34">
        <v>48</v>
      </c>
      <c r="K2632" s="34">
        <v>15</v>
      </c>
      <c r="L2632" s="34">
        <v>52</v>
      </c>
      <c r="M2632" s="34">
        <v>37</v>
      </c>
      <c r="N2632" s="34">
        <v>47</v>
      </c>
      <c r="O2632" s="34">
        <v>60</v>
      </c>
      <c r="P2632" s="34">
        <v>51</v>
      </c>
      <c r="Q2632" s="34">
        <v>59</v>
      </c>
      <c r="R2632" s="34">
        <v>56</v>
      </c>
      <c r="S2632" s="34">
        <v>33</v>
      </c>
      <c r="T2632" s="34">
        <v>97</v>
      </c>
      <c r="U2632" s="34">
        <v>53</v>
      </c>
      <c r="V2632" s="34">
        <v>60</v>
      </c>
      <c r="W2632" s="34">
        <v>65</v>
      </c>
      <c r="X2632" s="34">
        <v>73</v>
      </c>
      <c r="Y2632" s="34">
        <v>48</v>
      </c>
      <c r="Z2632" s="34">
        <v>62</v>
      </c>
      <c r="AA2632" s="34">
        <v>45</v>
      </c>
      <c r="AB2632" s="34">
        <v>65</v>
      </c>
      <c r="AC2632" s="34">
        <v>51</v>
      </c>
    </row>
    <row r="2633" spans="1:29" x14ac:dyDescent="0.2">
      <c r="A2633" s="34" t="s">
        <v>63126</v>
      </c>
      <c r="B2633" s="34">
        <v>115</v>
      </c>
      <c r="C2633" s="34">
        <v>53</v>
      </c>
      <c r="D2633" s="34">
        <v>79</v>
      </c>
      <c r="E2633" s="34">
        <v>67</v>
      </c>
      <c r="F2633" s="34">
        <v>81</v>
      </c>
      <c r="G2633" s="34">
        <v>78</v>
      </c>
      <c r="H2633" s="34">
        <v>88</v>
      </c>
      <c r="I2633" s="34">
        <v>48</v>
      </c>
      <c r="J2633" s="34">
        <v>67</v>
      </c>
      <c r="K2633" s="34">
        <v>60</v>
      </c>
      <c r="L2633" s="34">
        <v>92</v>
      </c>
      <c r="M2633" s="34">
        <v>61</v>
      </c>
      <c r="N2633" s="34">
        <v>66</v>
      </c>
      <c r="O2633" s="34">
        <v>51</v>
      </c>
      <c r="P2633" s="34">
        <v>70</v>
      </c>
      <c r="Q2633" s="34">
        <v>118</v>
      </c>
      <c r="R2633" s="34">
        <v>132</v>
      </c>
      <c r="S2633" s="34">
        <v>80</v>
      </c>
      <c r="T2633" s="34">
        <v>124</v>
      </c>
      <c r="U2633" s="34">
        <v>70</v>
      </c>
      <c r="V2633" s="34">
        <v>94</v>
      </c>
      <c r="W2633" s="34">
        <v>115</v>
      </c>
      <c r="X2633" s="34">
        <v>118</v>
      </c>
      <c r="Y2633" s="34">
        <v>105</v>
      </c>
      <c r="Z2633" s="34">
        <v>98</v>
      </c>
      <c r="AA2633" s="34">
        <v>88</v>
      </c>
      <c r="AB2633" s="34">
        <v>116</v>
      </c>
      <c r="AC2633" s="34">
        <v>85</v>
      </c>
    </row>
    <row r="2634" spans="1:29" x14ac:dyDescent="0.2">
      <c r="A2634" s="34" t="s">
        <v>63127</v>
      </c>
      <c r="B2634" s="34">
        <v>121</v>
      </c>
      <c r="C2634" s="34">
        <v>55</v>
      </c>
      <c r="D2634" s="34">
        <v>129</v>
      </c>
      <c r="E2634" s="34">
        <v>67</v>
      </c>
      <c r="F2634" s="34">
        <v>81</v>
      </c>
      <c r="G2634" s="34">
        <v>72</v>
      </c>
      <c r="H2634" s="34">
        <v>65</v>
      </c>
      <c r="I2634" s="34">
        <v>49</v>
      </c>
      <c r="J2634" s="34">
        <v>95</v>
      </c>
      <c r="K2634" s="34">
        <v>66</v>
      </c>
      <c r="L2634" s="34">
        <v>65</v>
      </c>
      <c r="M2634" s="34">
        <v>56</v>
      </c>
      <c r="N2634" s="34">
        <v>86</v>
      </c>
      <c r="O2634" s="34">
        <v>74</v>
      </c>
      <c r="P2634" s="34">
        <v>117</v>
      </c>
      <c r="Q2634" s="34">
        <v>79</v>
      </c>
      <c r="R2634" s="34">
        <v>97</v>
      </c>
      <c r="S2634" s="34">
        <v>91</v>
      </c>
      <c r="T2634" s="34">
        <v>84</v>
      </c>
      <c r="U2634" s="34">
        <v>82</v>
      </c>
      <c r="V2634" s="34">
        <v>132</v>
      </c>
      <c r="W2634" s="34">
        <v>97</v>
      </c>
      <c r="X2634" s="34">
        <v>135</v>
      </c>
      <c r="Y2634" s="34">
        <v>89</v>
      </c>
      <c r="Z2634" s="34">
        <v>105</v>
      </c>
      <c r="AA2634" s="34">
        <v>94</v>
      </c>
      <c r="AB2634" s="34">
        <v>97</v>
      </c>
      <c r="AC2634" s="34">
        <v>88</v>
      </c>
    </row>
    <row r="2635" spans="1:29" x14ac:dyDescent="0.2">
      <c r="A2635" s="34" t="s">
        <v>63128</v>
      </c>
      <c r="B2635" s="34">
        <v>22</v>
      </c>
      <c r="C2635" s="34">
        <v>17</v>
      </c>
      <c r="D2635" s="34">
        <v>12</v>
      </c>
      <c r="E2635" s="34">
        <v>9</v>
      </c>
      <c r="F2635" s="34">
        <v>24</v>
      </c>
      <c r="G2635" s="34">
        <v>36</v>
      </c>
      <c r="H2635" s="34">
        <v>8</v>
      </c>
      <c r="I2635" s="34">
        <v>8</v>
      </c>
      <c r="J2635" s="34">
        <v>12</v>
      </c>
      <c r="K2635" s="34">
        <v>13</v>
      </c>
      <c r="L2635" s="34">
        <v>19</v>
      </c>
      <c r="M2635" s="34">
        <v>26</v>
      </c>
      <c r="N2635" s="34">
        <v>17</v>
      </c>
      <c r="O2635" s="34">
        <v>4</v>
      </c>
      <c r="P2635" s="34">
        <v>22</v>
      </c>
      <c r="Q2635" s="34">
        <v>35</v>
      </c>
      <c r="R2635" s="34">
        <v>14</v>
      </c>
      <c r="S2635" s="34">
        <v>26</v>
      </c>
      <c r="T2635" s="34">
        <v>15</v>
      </c>
      <c r="U2635" s="34">
        <v>25</v>
      </c>
      <c r="V2635" s="34">
        <v>25</v>
      </c>
      <c r="W2635" s="34">
        <v>28</v>
      </c>
      <c r="X2635" s="34">
        <v>44</v>
      </c>
      <c r="Y2635" s="34">
        <v>18</v>
      </c>
      <c r="Z2635" s="34">
        <v>22</v>
      </c>
      <c r="AA2635" s="34">
        <v>23</v>
      </c>
      <c r="AB2635" s="34">
        <v>29</v>
      </c>
      <c r="AC2635" s="34">
        <v>31</v>
      </c>
    </row>
    <row r="2636" spans="1:29" x14ac:dyDescent="0.2">
      <c r="A2636" s="34" t="s">
        <v>63129</v>
      </c>
      <c r="B2636" s="34">
        <v>107</v>
      </c>
      <c r="C2636" s="34">
        <v>44</v>
      </c>
      <c r="D2636" s="34">
        <v>46</v>
      </c>
      <c r="E2636" s="34">
        <v>53</v>
      </c>
      <c r="F2636" s="34">
        <v>77</v>
      </c>
      <c r="G2636" s="34">
        <v>45</v>
      </c>
      <c r="H2636" s="34">
        <v>60</v>
      </c>
      <c r="I2636" s="34">
        <v>67</v>
      </c>
      <c r="J2636" s="34">
        <v>73</v>
      </c>
      <c r="K2636" s="34">
        <v>52</v>
      </c>
      <c r="L2636" s="34">
        <v>50</v>
      </c>
      <c r="M2636" s="34">
        <v>43</v>
      </c>
      <c r="N2636" s="34">
        <v>47</v>
      </c>
      <c r="O2636" s="34">
        <v>53</v>
      </c>
      <c r="P2636" s="34">
        <v>33</v>
      </c>
      <c r="Q2636" s="34">
        <v>58</v>
      </c>
      <c r="R2636" s="34">
        <v>93</v>
      </c>
      <c r="S2636" s="34">
        <v>62</v>
      </c>
      <c r="T2636" s="34">
        <v>72</v>
      </c>
      <c r="U2636" s="34">
        <v>46</v>
      </c>
      <c r="V2636" s="34">
        <v>74</v>
      </c>
      <c r="W2636" s="34">
        <v>60</v>
      </c>
      <c r="X2636" s="34">
        <v>67</v>
      </c>
      <c r="Y2636" s="34">
        <v>76</v>
      </c>
      <c r="Z2636" s="34">
        <v>55</v>
      </c>
      <c r="AA2636" s="34">
        <v>94</v>
      </c>
      <c r="AB2636" s="34">
        <v>82</v>
      </c>
      <c r="AC2636" s="34">
        <v>92</v>
      </c>
    </row>
    <row r="2637" spans="1:29" x14ac:dyDescent="0.2">
      <c r="A2637" s="34" t="s">
        <v>63130</v>
      </c>
      <c r="B2637" s="34">
        <v>96</v>
      </c>
      <c r="C2637" s="34">
        <v>65</v>
      </c>
      <c r="D2637" s="34">
        <v>25</v>
      </c>
      <c r="E2637" s="34">
        <v>62</v>
      </c>
      <c r="F2637" s="34">
        <v>53</v>
      </c>
      <c r="G2637" s="34">
        <v>58</v>
      </c>
      <c r="H2637" s="34">
        <v>40</v>
      </c>
      <c r="I2637" s="34">
        <v>62</v>
      </c>
      <c r="J2637" s="34">
        <v>47</v>
      </c>
      <c r="K2637" s="34">
        <v>61</v>
      </c>
      <c r="L2637" s="34">
        <v>64</v>
      </c>
      <c r="M2637" s="34">
        <v>63</v>
      </c>
      <c r="N2637" s="34">
        <v>36</v>
      </c>
      <c r="O2637" s="34">
        <v>57</v>
      </c>
      <c r="P2637" s="34">
        <v>41</v>
      </c>
      <c r="Q2637" s="34">
        <v>81</v>
      </c>
      <c r="R2637" s="34">
        <v>78</v>
      </c>
      <c r="S2637" s="34">
        <v>70</v>
      </c>
      <c r="T2637" s="34">
        <v>58</v>
      </c>
      <c r="U2637" s="34">
        <v>40</v>
      </c>
      <c r="V2637" s="34">
        <v>72</v>
      </c>
      <c r="W2637" s="34">
        <v>127</v>
      </c>
      <c r="X2637" s="34">
        <v>57</v>
      </c>
      <c r="Y2637" s="34">
        <v>97</v>
      </c>
      <c r="Z2637" s="34">
        <v>44</v>
      </c>
      <c r="AA2637" s="34">
        <v>89</v>
      </c>
      <c r="AB2637" s="34">
        <v>105</v>
      </c>
      <c r="AC2637" s="34">
        <v>101</v>
      </c>
    </row>
    <row r="2638" spans="1:29" x14ac:dyDescent="0.2">
      <c r="A2638" s="34" t="s">
        <v>63131</v>
      </c>
      <c r="B2638" s="34">
        <v>100</v>
      </c>
      <c r="C2638" s="34">
        <v>69</v>
      </c>
      <c r="D2638" s="34">
        <v>107</v>
      </c>
      <c r="E2638" s="34">
        <v>72</v>
      </c>
      <c r="F2638" s="34">
        <v>112</v>
      </c>
      <c r="G2638" s="34">
        <v>110</v>
      </c>
      <c r="H2638" s="34">
        <v>127</v>
      </c>
      <c r="I2638" s="34">
        <v>75</v>
      </c>
      <c r="J2638" s="34">
        <v>108</v>
      </c>
      <c r="K2638" s="34">
        <v>117</v>
      </c>
      <c r="L2638" s="34">
        <v>90</v>
      </c>
      <c r="M2638" s="34">
        <v>77</v>
      </c>
      <c r="N2638" s="34">
        <v>107</v>
      </c>
      <c r="O2638" s="34">
        <v>68</v>
      </c>
      <c r="P2638" s="34">
        <v>149</v>
      </c>
      <c r="Q2638" s="34">
        <v>143</v>
      </c>
      <c r="R2638" s="34">
        <v>128</v>
      </c>
      <c r="S2638" s="34">
        <v>124</v>
      </c>
      <c r="T2638" s="34">
        <v>137</v>
      </c>
      <c r="U2638" s="34">
        <v>121</v>
      </c>
      <c r="V2638" s="34">
        <v>135</v>
      </c>
      <c r="W2638" s="34">
        <v>146</v>
      </c>
      <c r="X2638" s="34">
        <v>125</v>
      </c>
      <c r="Y2638" s="34">
        <v>122</v>
      </c>
      <c r="Z2638" s="34">
        <v>112</v>
      </c>
      <c r="AA2638" s="34">
        <v>107</v>
      </c>
      <c r="AB2638" s="34">
        <v>185</v>
      </c>
      <c r="AC2638" s="34">
        <v>185</v>
      </c>
    </row>
    <row r="2639" spans="1:29" x14ac:dyDescent="0.2">
      <c r="A2639" s="34" t="s">
        <v>63132</v>
      </c>
      <c r="B2639" s="34">
        <v>95</v>
      </c>
      <c r="C2639" s="34">
        <v>47</v>
      </c>
      <c r="D2639" s="34">
        <v>55</v>
      </c>
      <c r="E2639" s="34">
        <v>44</v>
      </c>
      <c r="F2639" s="34">
        <v>86</v>
      </c>
      <c r="G2639" s="34">
        <v>44</v>
      </c>
      <c r="H2639" s="34">
        <v>82</v>
      </c>
      <c r="I2639" s="34">
        <v>70</v>
      </c>
      <c r="J2639" s="34">
        <v>56</v>
      </c>
      <c r="K2639" s="34">
        <v>42</v>
      </c>
      <c r="L2639" s="34">
        <v>78</v>
      </c>
      <c r="M2639" s="34">
        <v>37</v>
      </c>
      <c r="N2639" s="34">
        <v>63</v>
      </c>
      <c r="O2639" s="34">
        <v>61</v>
      </c>
      <c r="P2639" s="34">
        <v>63</v>
      </c>
      <c r="Q2639" s="34">
        <v>92</v>
      </c>
      <c r="R2639" s="34">
        <v>83</v>
      </c>
      <c r="S2639" s="34">
        <v>69</v>
      </c>
      <c r="T2639" s="34">
        <v>72</v>
      </c>
      <c r="U2639" s="34">
        <v>86</v>
      </c>
      <c r="V2639" s="34">
        <v>89</v>
      </c>
      <c r="W2639" s="34">
        <v>55</v>
      </c>
      <c r="X2639" s="34">
        <v>86</v>
      </c>
      <c r="Y2639" s="34">
        <v>85</v>
      </c>
      <c r="Z2639" s="34">
        <v>70</v>
      </c>
      <c r="AA2639" s="34">
        <v>65</v>
      </c>
      <c r="AB2639" s="34">
        <v>107</v>
      </c>
      <c r="AC2639" s="34">
        <v>128</v>
      </c>
    </row>
    <row r="2640" spans="1:29" x14ac:dyDescent="0.2">
      <c r="A2640" s="34" t="s">
        <v>63133</v>
      </c>
      <c r="B2640" s="34">
        <v>140</v>
      </c>
      <c r="C2640" s="34">
        <v>91</v>
      </c>
      <c r="D2640" s="34">
        <v>105</v>
      </c>
      <c r="E2640" s="34">
        <v>74</v>
      </c>
      <c r="F2640" s="34">
        <v>147</v>
      </c>
      <c r="G2640" s="34">
        <v>72</v>
      </c>
      <c r="H2640" s="34">
        <v>112</v>
      </c>
      <c r="I2640" s="34">
        <v>90</v>
      </c>
      <c r="J2640" s="34">
        <v>119</v>
      </c>
      <c r="K2640" s="34">
        <v>90</v>
      </c>
      <c r="L2640" s="34">
        <v>135</v>
      </c>
      <c r="M2640" s="34">
        <v>85</v>
      </c>
      <c r="N2640" s="34">
        <v>110</v>
      </c>
      <c r="O2640" s="34">
        <v>82</v>
      </c>
      <c r="P2640" s="34">
        <v>99</v>
      </c>
      <c r="Q2640" s="34">
        <v>137</v>
      </c>
      <c r="R2640" s="34">
        <v>139</v>
      </c>
      <c r="S2640" s="34">
        <v>113</v>
      </c>
      <c r="T2640" s="34">
        <v>154</v>
      </c>
      <c r="U2640" s="34">
        <v>116</v>
      </c>
      <c r="V2640" s="34">
        <v>155</v>
      </c>
      <c r="W2640" s="34">
        <v>172</v>
      </c>
      <c r="X2640" s="34">
        <v>121</v>
      </c>
      <c r="Y2640" s="34">
        <v>131</v>
      </c>
      <c r="Z2640" s="34">
        <v>111</v>
      </c>
      <c r="AA2640" s="34">
        <v>108</v>
      </c>
      <c r="AB2640" s="34">
        <v>149</v>
      </c>
      <c r="AC2640" s="34">
        <v>148</v>
      </c>
    </row>
    <row r="2641" spans="1:29" x14ac:dyDescent="0.2">
      <c r="A2641" s="34" t="s">
        <v>63134</v>
      </c>
      <c r="B2641" s="34">
        <v>81</v>
      </c>
      <c r="C2641" s="34">
        <v>56</v>
      </c>
      <c r="D2641" s="34">
        <v>38</v>
      </c>
      <c r="E2641" s="34">
        <v>37</v>
      </c>
      <c r="F2641" s="34">
        <v>62</v>
      </c>
      <c r="G2641" s="34">
        <v>51</v>
      </c>
      <c r="H2641" s="34">
        <v>58</v>
      </c>
      <c r="I2641" s="34">
        <v>41</v>
      </c>
      <c r="J2641" s="34">
        <v>51</v>
      </c>
      <c r="K2641" s="34">
        <v>42</v>
      </c>
      <c r="L2641" s="34">
        <v>52</v>
      </c>
      <c r="M2641" s="34">
        <v>46</v>
      </c>
      <c r="N2641" s="34">
        <v>47</v>
      </c>
      <c r="O2641" s="34">
        <v>34</v>
      </c>
      <c r="P2641" s="34">
        <v>35</v>
      </c>
      <c r="Q2641" s="34">
        <v>60</v>
      </c>
      <c r="R2641" s="34">
        <v>63</v>
      </c>
      <c r="S2641" s="34">
        <v>68</v>
      </c>
      <c r="T2641" s="34">
        <v>61</v>
      </c>
      <c r="U2641" s="34">
        <v>67</v>
      </c>
      <c r="V2641" s="34">
        <v>66</v>
      </c>
      <c r="W2641" s="34">
        <v>88</v>
      </c>
      <c r="X2641" s="34">
        <v>62</v>
      </c>
      <c r="Y2641" s="34">
        <v>70</v>
      </c>
      <c r="Z2641" s="34">
        <v>69</v>
      </c>
      <c r="AA2641" s="34">
        <v>63</v>
      </c>
      <c r="AB2641" s="34">
        <v>105</v>
      </c>
      <c r="AC2641" s="34">
        <v>67</v>
      </c>
    </row>
    <row r="2642" spans="1:29" x14ac:dyDescent="0.2">
      <c r="A2642" s="34" t="s">
        <v>63135</v>
      </c>
      <c r="B2642" s="34">
        <v>132</v>
      </c>
      <c r="C2642" s="34">
        <v>91</v>
      </c>
      <c r="D2642" s="34">
        <v>150</v>
      </c>
      <c r="E2642" s="34">
        <v>72</v>
      </c>
      <c r="F2642" s="34">
        <v>160</v>
      </c>
      <c r="G2642" s="34">
        <v>139</v>
      </c>
      <c r="H2642" s="34">
        <v>154</v>
      </c>
      <c r="I2642" s="34">
        <v>102</v>
      </c>
      <c r="J2642" s="34">
        <v>145</v>
      </c>
      <c r="K2642" s="34">
        <v>99</v>
      </c>
      <c r="L2642" s="34">
        <v>136</v>
      </c>
      <c r="M2642" s="34">
        <v>90</v>
      </c>
      <c r="N2642" s="34">
        <v>112</v>
      </c>
      <c r="O2642" s="34">
        <v>107</v>
      </c>
      <c r="P2642" s="34">
        <v>127</v>
      </c>
      <c r="Q2642" s="34">
        <v>104</v>
      </c>
      <c r="R2642" s="34">
        <v>189</v>
      </c>
      <c r="S2642" s="34">
        <v>117</v>
      </c>
      <c r="T2642" s="34">
        <v>169</v>
      </c>
      <c r="U2642" s="34">
        <v>88</v>
      </c>
      <c r="V2642" s="34">
        <v>189</v>
      </c>
      <c r="W2642" s="34">
        <v>146</v>
      </c>
      <c r="X2642" s="34">
        <v>208</v>
      </c>
      <c r="Y2642" s="34">
        <v>145</v>
      </c>
      <c r="Z2642" s="34">
        <v>180</v>
      </c>
      <c r="AA2642" s="34">
        <v>127</v>
      </c>
      <c r="AB2642" s="34">
        <v>207</v>
      </c>
      <c r="AC2642" s="34">
        <v>196</v>
      </c>
    </row>
    <row r="2643" spans="1:29" x14ac:dyDescent="0.2">
      <c r="A2643" s="34" t="s">
        <v>63136</v>
      </c>
      <c r="B2643" s="34">
        <v>70</v>
      </c>
      <c r="C2643" s="34">
        <v>46</v>
      </c>
      <c r="D2643" s="34">
        <v>45</v>
      </c>
      <c r="E2643" s="34">
        <v>36</v>
      </c>
      <c r="F2643" s="34">
        <v>56</v>
      </c>
      <c r="G2643" s="34">
        <v>35</v>
      </c>
      <c r="H2643" s="34">
        <v>65</v>
      </c>
      <c r="I2643" s="34">
        <v>35</v>
      </c>
      <c r="J2643" s="34">
        <v>41</v>
      </c>
      <c r="K2643" s="34">
        <v>42</v>
      </c>
      <c r="L2643" s="34">
        <v>45</v>
      </c>
      <c r="M2643" s="34">
        <v>27</v>
      </c>
      <c r="N2643" s="34">
        <v>37</v>
      </c>
      <c r="O2643" s="34">
        <v>31</v>
      </c>
      <c r="P2643" s="34">
        <v>35</v>
      </c>
      <c r="Q2643" s="34">
        <v>87</v>
      </c>
      <c r="R2643" s="34">
        <v>55</v>
      </c>
      <c r="S2643" s="34">
        <v>46</v>
      </c>
      <c r="T2643" s="34">
        <v>77</v>
      </c>
      <c r="U2643" s="34">
        <v>40</v>
      </c>
      <c r="V2643" s="34">
        <v>53</v>
      </c>
      <c r="W2643" s="34">
        <v>62</v>
      </c>
      <c r="X2643" s="34">
        <v>55</v>
      </c>
      <c r="Y2643" s="34">
        <v>53</v>
      </c>
      <c r="Z2643" s="34">
        <v>31</v>
      </c>
      <c r="AA2643" s="34">
        <v>64</v>
      </c>
      <c r="AB2643" s="34">
        <v>56</v>
      </c>
      <c r="AC2643" s="34">
        <v>50</v>
      </c>
    </row>
    <row r="2644" spans="1:29" x14ac:dyDescent="0.2">
      <c r="A2644" s="34" t="s">
        <v>63137</v>
      </c>
      <c r="B2644" s="34">
        <v>103</v>
      </c>
      <c r="C2644" s="34">
        <v>96</v>
      </c>
      <c r="D2644" s="34">
        <v>68</v>
      </c>
      <c r="E2644" s="34">
        <v>63</v>
      </c>
      <c r="F2644" s="34">
        <v>82</v>
      </c>
      <c r="G2644" s="34">
        <v>74</v>
      </c>
      <c r="H2644" s="34">
        <v>80</v>
      </c>
      <c r="I2644" s="34">
        <v>71</v>
      </c>
      <c r="J2644" s="34">
        <v>93</v>
      </c>
      <c r="K2644" s="34">
        <v>67</v>
      </c>
      <c r="L2644" s="34">
        <v>115</v>
      </c>
      <c r="M2644" s="34">
        <v>105</v>
      </c>
      <c r="N2644" s="34">
        <v>77</v>
      </c>
      <c r="O2644" s="34">
        <v>73</v>
      </c>
      <c r="P2644" s="34">
        <v>62</v>
      </c>
      <c r="Q2644" s="34">
        <v>119</v>
      </c>
      <c r="R2644" s="34">
        <v>117</v>
      </c>
      <c r="S2644" s="34">
        <v>111</v>
      </c>
      <c r="T2644" s="34">
        <v>90</v>
      </c>
      <c r="U2644" s="34">
        <v>81</v>
      </c>
      <c r="V2644" s="34">
        <v>103</v>
      </c>
      <c r="W2644" s="34">
        <v>160</v>
      </c>
      <c r="X2644" s="34">
        <v>86</v>
      </c>
      <c r="Y2644" s="34">
        <v>110</v>
      </c>
      <c r="Z2644" s="34">
        <v>101</v>
      </c>
      <c r="AA2644" s="34">
        <v>114</v>
      </c>
      <c r="AB2644" s="34">
        <v>132</v>
      </c>
      <c r="AC2644" s="34">
        <v>152</v>
      </c>
    </row>
    <row r="2645" spans="1:29" x14ac:dyDescent="0.2">
      <c r="A2645" s="34" t="s">
        <v>63138</v>
      </c>
      <c r="B2645" s="34">
        <v>85</v>
      </c>
      <c r="C2645" s="34">
        <v>82</v>
      </c>
      <c r="D2645" s="34">
        <v>131</v>
      </c>
      <c r="E2645" s="34">
        <v>106</v>
      </c>
      <c r="F2645" s="34">
        <v>89</v>
      </c>
      <c r="G2645" s="34">
        <v>81</v>
      </c>
      <c r="H2645" s="34">
        <v>117</v>
      </c>
      <c r="I2645" s="34">
        <v>122</v>
      </c>
      <c r="J2645" s="34">
        <v>111</v>
      </c>
      <c r="K2645" s="34">
        <v>94</v>
      </c>
      <c r="L2645" s="34">
        <v>135</v>
      </c>
      <c r="M2645" s="34">
        <v>78</v>
      </c>
      <c r="N2645" s="34">
        <v>115</v>
      </c>
      <c r="O2645" s="34">
        <v>99</v>
      </c>
      <c r="P2645" s="34">
        <v>94</v>
      </c>
      <c r="Q2645" s="34">
        <v>141</v>
      </c>
      <c r="R2645" s="34">
        <v>152</v>
      </c>
      <c r="S2645" s="34">
        <v>119</v>
      </c>
      <c r="T2645" s="34">
        <v>152</v>
      </c>
      <c r="U2645" s="34">
        <v>110</v>
      </c>
      <c r="V2645" s="34">
        <v>148</v>
      </c>
      <c r="W2645" s="34">
        <v>128</v>
      </c>
      <c r="X2645" s="34">
        <v>166</v>
      </c>
      <c r="Y2645" s="34">
        <v>120</v>
      </c>
      <c r="Z2645" s="34">
        <v>100</v>
      </c>
      <c r="AA2645" s="34">
        <v>132</v>
      </c>
      <c r="AB2645" s="34">
        <v>146</v>
      </c>
      <c r="AC2645" s="34">
        <v>183</v>
      </c>
    </row>
    <row r="2646" spans="1:29" x14ac:dyDescent="0.2">
      <c r="A2646" s="34" t="s">
        <v>63139</v>
      </c>
      <c r="B2646" s="34">
        <v>325</v>
      </c>
      <c r="C2646" s="34">
        <v>252</v>
      </c>
      <c r="D2646" s="34">
        <v>332</v>
      </c>
      <c r="E2646" s="34">
        <v>247</v>
      </c>
      <c r="F2646" s="34">
        <v>344</v>
      </c>
      <c r="G2646" s="34">
        <v>211</v>
      </c>
      <c r="H2646" s="34">
        <v>395</v>
      </c>
      <c r="I2646" s="34">
        <v>255</v>
      </c>
      <c r="J2646" s="34">
        <v>345</v>
      </c>
      <c r="K2646" s="34">
        <v>249</v>
      </c>
      <c r="L2646" s="34">
        <v>389</v>
      </c>
      <c r="M2646" s="34">
        <v>248</v>
      </c>
      <c r="N2646" s="34">
        <v>310</v>
      </c>
      <c r="O2646" s="34">
        <v>233</v>
      </c>
      <c r="P2646" s="34">
        <v>332</v>
      </c>
      <c r="Q2646" s="34">
        <v>329</v>
      </c>
      <c r="R2646" s="34">
        <v>498</v>
      </c>
      <c r="S2646" s="34">
        <v>281</v>
      </c>
      <c r="T2646" s="34">
        <v>525</v>
      </c>
      <c r="U2646" s="34">
        <v>301</v>
      </c>
      <c r="V2646" s="34">
        <v>444</v>
      </c>
      <c r="W2646" s="34">
        <v>374</v>
      </c>
      <c r="X2646" s="34">
        <v>366</v>
      </c>
      <c r="Y2646" s="34">
        <v>364</v>
      </c>
      <c r="Z2646" s="34">
        <v>387</v>
      </c>
      <c r="AA2646" s="34">
        <v>333</v>
      </c>
      <c r="AB2646" s="34">
        <v>529</v>
      </c>
      <c r="AC2646" s="34">
        <v>406</v>
      </c>
    </row>
    <row r="2647" spans="1:29" x14ac:dyDescent="0.2">
      <c r="A2647" s="34" t="s">
        <v>63140</v>
      </c>
      <c r="B2647" s="34">
        <v>166</v>
      </c>
      <c r="C2647" s="34">
        <v>159</v>
      </c>
      <c r="D2647" s="34">
        <v>178</v>
      </c>
      <c r="E2647" s="34">
        <v>177</v>
      </c>
      <c r="F2647" s="34">
        <v>206</v>
      </c>
      <c r="G2647" s="34">
        <v>159</v>
      </c>
      <c r="H2647" s="34">
        <v>210</v>
      </c>
      <c r="I2647" s="34">
        <v>130</v>
      </c>
      <c r="J2647" s="34">
        <v>270</v>
      </c>
      <c r="K2647" s="34">
        <v>189</v>
      </c>
      <c r="L2647" s="34">
        <v>211</v>
      </c>
      <c r="M2647" s="34">
        <v>159</v>
      </c>
      <c r="N2647" s="34">
        <v>185</v>
      </c>
      <c r="O2647" s="34">
        <v>155</v>
      </c>
      <c r="P2647" s="34">
        <v>201</v>
      </c>
      <c r="Q2647" s="34">
        <v>207</v>
      </c>
      <c r="R2647" s="34">
        <v>282</v>
      </c>
      <c r="S2647" s="34">
        <v>205</v>
      </c>
      <c r="T2647" s="34">
        <v>313</v>
      </c>
      <c r="U2647" s="34">
        <v>182</v>
      </c>
      <c r="V2647" s="34">
        <v>212</v>
      </c>
      <c r="W2647" s="34">
        <v>223</v>
      </c>
      <c r="X2647" s="34">
        <v>264</v>
      </c>
      <c r="Y2647" s="34">
        <v>203</v>
      </c>
      <c r="Z2647" s="34">
        <v>205</v>
      </c>
      <c r="AA2647" s="34">
        <v>215</v>
      </c>
      <c r="AB2647" s="34">
        <v>303</v>
      </c>
      <c r="AC2647" s="34">
        <v>308</v>
      </c>
    </row>
    <row r="2648" spans="1:29" x14ac:dyDescent="0.2">
      <c r="A2648" s="34" t="s">
        <v>63141</v>
      </c>
      <c r="B2648" s="34">
        <v>107</v>
      </c>
      <c r="C2648" s="34">
        <v>73</v>
      </c>
      <c r="D2648" s="34">
        <v>97</v>
      </c>
      <c r="E2648" s="34">
        <v>85</v>
      </c>
      <c r="F2648" s="34">
        <v>107</v>
      </c>
      <c r="G2648" s="34">
        <v>62</v>
      </c>
      <c r="H2648" s="34">
        <v>98</v>
      </c>
      <c r="I2648" s="34">
        <v>104</v>
      </c>
      <c r="J2648" s="34">
        <v>107</v>
      </c>
      <c r="K2648" s="34">
        <v>74</v>
      </c>
      <c r="L2648" s="34">
        <v>106</v>
      </c>
      <c r="M2648" s="34">
        <v>69</v>
      </c>
      <c r="N2648" s="34">
        <v>99</v>
      </c>
      <c r="O2648" s="34">
        <v>75</v>
      </c>
      <c r="P2648" s="34">
        <v>98</v>
      </c>
      <c r="Q2648" s="34">
        <v>119</v>
      </c>
      <c r="R2648" s="34">
        <v>144</v>
      </c>
      <c r="S2648" s="34">
        <v>88</v>
      </c>
      <c r="T2648" s="34">
        <v>121</v>
      </c>
      <c r="U2648" s="34">
        <v>102</v>
      </c>
      <c r="V2648" s="34">
        <v>108</v>
      </c>
      <c r="W2648" s="34">
        <v>120</v>
      </c>
      <c r="X2648" s="34">
        <v>121</v>
      </c>
      <c r="Y2648" s="34">
        <v>83</v>
      </c>
      <c r="Z2648" s="34">
        <v>109</v>
      </c>
      <c r="AA2648" s="34">
        <v>92</v>
      </c>
      <c r="AB2648" s="34">
        <v>109</v>
      </c>
      <c r="AC2648" s="34">
        <v>152</v>
      </c>
    </row>
    <row r="2649" spans="1:29" x14ac:dyDescent="0.2">
      <c r="A2649" s="34" t="s">
        <v>63142</v>
      </c>
      <c r="B2649" s="34">
        <v>92</v>
      </c>
      <c r="C2649" s="34">
        <v>83</v>
      </c>
      <c r="D2649" s="34">
        <v>80</v>
      </c>
      <c r="E2649" s="34">
        <v>78</v>
      </c>
      <c r="F2649" s="34">
        <v>122</v>
      </c>
      <c r="G2649" s="34">
        <v>74</v>
      </c>
      <c r="H2649" s="34">
        <v>128</v>
      </c>
      <c r="I2649" s="34">
        <v>69</v>
      </c>
      <c r="J2649" s="34">
        <v>92</v>
      </c>
      <c r="K2649" s="34">
        <v>83</v>
      </c>
      <c r="L2649" s="34">
        <v>115</v>
      </c>
      <c r="M2649" s="34">
        <v>95</v>
      </c>
      <c r="N2649" s="34">
        <v>90</v>
      </c>
      <c r="O2649" s="34">
        <v>82</v>
      </c>
      <c r="P2649" s="34">
        <v>94</v>
      </c>
      <c r="Q2649" s="34">
        <v>123</v>
      </c>
      <c r="R2649" s="34">
        <v>141</v>
      </c>
      <c r="S2649" s="34">
        <v>101</v>
      </c>
      <c r="T2649" s="34">
        <v>138</v>
      </c>
      <c r="U2649" s="34">
        <v>124</v>
      </c>
      <c r="V2649" s="34">
        <v>102</v>
      </c>
      <c r="W2649" s="34">
        <v>131</v>
      </c>
      <c r="X2649" s="34">
        <v>115</v>
      </c>
      <c r="Y2649" s="34">
        <v>123</v>
      </c>
      <c r="Z2649" s="34">
        <v>113</v>
      </c>
      <c r="AA2649" s="34">
        <v>117</v>
      </c>
      <c r="AB2649" s="34">
        <v>159</v>
      </c>
      <c r="AC2649" s="34">
        <v>168</v>
      </c>
    </row>
    <row r="2650" spans="1:29" x14ac:dyDescent="0.2">
      <c r="A2650" s="34" t="s">
        <v>63143</v>
      </c>
      <c r="B2650" s="34">
        <v>189</v>
      </c>
      <c r="C2650" s="34">
        <v>235</v>
      </c>
      <c r="D2650" s="34">
        <v>287</v>
      </c>
      <c r="E2650" s="34">
        <v>243</v>
      </c>
      <c r="F2650" s="34">
        <v>239</v>
      </c>
      <c r="G2650" s="34">
        <v>212</v>
      </c>
      <c r="H2650" s="34">
        <v>227</v>
      </c>
      <c r="I2650" s="34">
        <v>191</v>
      </c>
      <c r="J2650" s="34">
        <v>201</v>
      </c>
      <c r="K2650" s="34">
        <v>197</v>
      </c>
      <c r="L2650" s="34">
        <v>160</v>
      </c>
      <c r="M2650" s="34">
        <v>161</v>
      </c>
      <c r="N2650" s="34">
        <v>182</v>
      </c>
      <c r="O2650" s="34">
        <v>185</v>
      </c>
      <c r="P2650" s="34">
        <v>172</v>
      </c>
      <c r="Q2650" s="34">
        <v>218</v>
      </c>
      <c r="R2650" s="34">
        <v>275</v>
      </c>
      <c r="S2650" s="34">
        <v>241</v>
      </c>
      <c r="T2650" s="34">
        <v>174</v>
      </c>
      <c r="U2650" s="34">
        <v>186</v>
      </c>
      <c r="V2650" s="34">
        <v>271</v>
      </c>
      <c r="W2650" s="34">
        <v>245</v>
      </c>
      <c r="X2650" s="34">
        <v>316</v>
      </c>
      <c r="Y2650" s="34">
        <v>210</v>
      </c>
      <c r="Z2650" s="34">
        <v>275</v>
      </c>
      <c r="AA2650" s="34">
        <v>254</v>
      </c>
      <c r="AB2650" s="34">
        <v>260</v>
      </c>
      <c r="AC2650" s="34">
        <v>331</v>
      </c>
    </row>
    <row r="2651" spans="1:29" x14ac:dyDescent="0.2">
      <c r="A2651" s="34" t="s">
        <v>63144</v>
      </c>
      <c r="B2651" s="34">
        <v>80</v>
      </c>
      <c r="C2651" s="34">
        <v>32</v>
      </c>
      <c r="D2651" s="34">
        <v>45</v>
      </c>
      <c r="E2651" s="34">
        <v>52</v>
      </c>
      <c r="F2651" s="34">
        <v>50</v>
      </c>
      <c r="G2651" s="34">
        <v>35</v>
      </c>
      <c r="H2651" s="34">
        <v>50</v>
      </c>
      <c r="I2651" s="34">
        <v>32</v>
      </c>
      <c r="J2651" s="34">
        <v>49</v>
      </c>
      <c r="K2651" s="34">
        <v>38</v>
      </c>
      <c r="L2651" s="34">
        <v>37</v>
      </c>
      <c r="M2651" s="34">
        <v>38</v>
      </c>
      <c r="N2651" s="34">
        <v>29</v>
      </c>
      <c r="O2651" s="34">
        <v>33</v>
      </c>
      <c r="P2651" s="34">
        <v>44</v>
      </c>
      <c r="Q2651" s="34">
        <v>72</v>
      </c>
      <c r="R2651" s="34">
        <v>59</v>
      </c>
      <c r="S2651" s="34">
        <v>53</v>
      </c>
      <c r="T2651" s="34">
        <v>28</v>
      </c>
      <c r="U2651" s="34">
        <v>35</v>
      </c>
      <c r="V2651" s="34">
        <v>34</v>
      </c>
      <c r="W2651" s="34">
        <v>56</v>
      </c>
      <c r="X2651" s="34">
        <v>59</v>
      </c>
      <c r="Y2651" s="34">
        <v>52</v>
      </c>
      <c r="Z2651" s="34">
        <v>53</v>
      </c>
      <c r="AA2651" s="34">
        <v>53</v>
      </c>
      <c r="AB2651" s="34">
        <v>59</v>
      </c>
      <c r="AC2651" s="34">
        <v>52</v>
      </c>
    </row>
    <row r="2652" spans="1:29" x14ac:dyDescent="0.2">
      <c r="A2652" s="34" t="s">
        <v>63145</v>
      </c>
      <c r="B2652" s="34">
        <v>92</v>
      </c>
      <c r="C2652" s="34">
        <v>70</v>
      </c>
      <c r="D2652" s="34">
        <v>54</v>
      </c>
      <c r="E2652" s="34">
        <v>65</v>
      </c>
      <c r="F2652" s="34">
        <v>66</v>
      </c>
      <c r="G2652" s="34">
        <v>81</v>
      </c>
      <c r="H2652" s="34">
        <v>57</v>
      </c>
      <c r="I2652" s="34">
        <v>72</v>
      </c>
      <c r="J2652" s="34">
        <v>49</v>
      </c>
      <c r="K2652" s="34">
        <v>60</v>
      </c>
      <c r="L2652" s="34">
        <v>67</v>
      </c>
      <c r="M2652" s="34">
        <v>71</v>
      </c>
      <c r="N2652" s="34">
        <v>53</v>
      </c>
      <c r="O2652" s="34">
        <v>53</v>
      </c>
      <c r="P2652" s="34">
        <v>82</v>
      </c>
      <c r="Q2652" s="34">
        <v>86</v>
      </c>
      <c r="R2652" s="34">
        <v>89</v>
      </c>
      <c r="S2652" s="34">
        <v>90</v>
      </c>
      <c r="T2652" s="34">
        <v>89</v>
      </c>
      <c r="U2652" s="34">
        <v>49</v>
      </c>
      <c r="V2652" s="34">
        <v>88</v>
      </c>
      <c r="W2652" s="34">
        <v>110</v>
      </c>
      <c r="X2652" s="34">
        <v>93</v>
      </c>
      <c r="Y2652" s="34">
        <v>91</v>
      </c>
      <c r="Z2652" s="34">
        <v>105</v>
      </c>
      <c r="AA2652" s="34">
        <v>82</v>
      </c>
      <c r="AB2652" s="34">
        <v>122</v>
      </c>
      <c r="AC2652" s="34">
        <v>81</v>
      </c>
    </row>
    <row r="2653" spans="1:29" x14ac:dyDescent="0.2">
      <c r="A2653" s="34" t="s">
        <v>63146</v>
      </c>
      <c r="B2653" s="34">
        <v>100</v>
      </c>
      <c r="C2653" s="34">
        <v>59</v>
      </c>
      <c r="D2653" s="34">
        <v>51</v>
      </c>
      <c r="E2653" s="34">
        <v>37</v>
      </c>
      <c r="F2653" s="34">
        <v>69</v>
      </c>
      <c r="G2653" s="34">
        <v>64</v>
      </c>
      <c r="H2653" s="34">
        <v>56</v>
      </c>
      <c r="I2653" s="34">
        <v>21</v>
      </c>
      <c r="J2653" s="34">
        <v>55</v>
      </c>
      <c r="K2653" s="34">
        <v>40</v>
      </c>
      <c r="L2653" s="34">
        <v>43</v>
      </c>
      <c r="M2653" s="34">
        <v>27</v>
      </c>
      <c r="N2653" s="34">
        <v>69</v>
      </c>
      <c r="O2653" s="34">
        <v>22</v>
      </c>
      <c r="P2653" s="34">
        <v>57</v>
      </c>
      <c r="Q2653" s="34">
        <v>66</v>
      </c>
      <c r="R2653" s="34">
        <v>77</v>
      </c>
      <c r="S2653" s="34">
        <v>54</v>
      </c>
      <c r="T2653" s="34">
        <v>58</v>
      </c>
      <c r="U2653" s="34">
        <v>42</v>
      </c>
      <c r="V2653" s="34">
        <v>57</v>
      </c>
      <c r="W2653" s="34">
        <v>54</v>
      </c>
      <c r="X2653" s="34">
        <v>51</v>
      </c>
      <c r="Y2653" s="34">
        <v>91</v>
      </c>
      <c r="Z2653" s="34">
        <v>68</v>
      </c>
      <c r="AA2653" s="34">
        <v>45</v>
      </c>
      <c r="AB2653" s="34">
        <v>134</v>
      </c>
      <c r="AC2653" s="34">
        <v>57</v>
      </c>
    </row>
    <row r="2654" spans="1:29" x14ac:dyDescent="0.2">
      <c r="A2654" s="34" t="s">
        <v>63147</v>
      </c>
      <c r="B2654" s="34">
        <v>73</v>
      </c>
      <c r="C2654" s="34">
        <v>42</v>
      </c>
      <c r="D2654" s="34">
        <v>40</v>
      </c>
      <c r="E2654" s="34">
        <v>27</v>
      </c>
      <c r="F2654" s="34">
        <v>17</v>
      </c>
      <c r="G2654" s="34">
        <v>76</v>
      </c>
      <c r="H2654" s="34">
        <v>53</v>
      </c>
      <c r="I2654" s="34">
        <v>23</v>
      </c>
      <c r="J2654" s="34">
        <v>25</v>
      </c>
      <c r="K2654" s="34">
        <v>33</v>
      </c>
      <c r="L2654" s="34">
        <v>25</v>
      </c>
      <c r="M2654" s="34">
        <v>18</v>
      </c>
      <c r="N2654" s="34">
        <v>27</v>
      </c>
      <c r="O2654" s="34">
        <v>32</v>
      </c>
      <c r="P2654" s="34">
        <v>5</v>
      </c>
      <c r="Q2654" s="34">
        <v>91</v>
      </c>
      <c r="R2654" s="34">
        <v>55</v>
      </c>
      <c r="S2654" s="34">
        <v>28</v>
      </c>
      <c r="T2654" s="34">
        <v>35</v>
      </c>
      <c r="U2654" s="34">
        <v>18</v>
      </c>
      <c r="V2654" s="34">
        <v>35</v>
      </c>
      <c r="W2654" s="34">
        <v>24</v>
      </c>
      <c r="X2654" s="34">
        <v>47</v>
      </c>
      <c r="Y2654" s="34">
        <v>26</v>
      </c>
      <c r="Z2654" s="34">
        <v>70</v>
      </c>
      <c r="AA2654" s="34">
        <v>31</v>
      </c>
      <c r="AB2654" s="34">
        <v>41</v>
      </c>
      <c r="AC2654" s="34">
        <v>29</v>
      </c>
    </row>
    <row r="2655" spans="1:29" x14ac:dyDescent="0.2">
      <c r="A2655" s="34" t="s">
        <v>63148</v>
      </c>
      <c r="B2655" s="34">
        <v>222</v>
      </c>
      <c r="C2655" s="34">
        <v>197</v>
      </c>
      <c r="D2655" s="34">
        <v>196</v>
      </c>
      <c r="E2655" s="34">
        <v>200</v>
      </c>
      <c r="F2655" s="34">
        <v>221</v>
      </c>
      <c r="G2655" s="34">
        <v>226</v>
      </c>
      <c r="H2655" s="34">
        <v>238</v>
      </c>
      <c r="I2655" s="34">
        <v>197</v>
      </c>
      <c r="J2655" s="34">
        <v>257</v>
      </c>
      <c r="K2655" s="34">
        <v>208</v>
      </c>
      <c r="L2655" s="34">
        <v>296</v>
      </c>
      <c r="M2655" s="34">
        <v>232</v>
      </c>
      <c r="N2655" s="34">
        <v>245</v>
      </c>
      <c r="O2655" s="34">
        <v>200</v>
      </c>
      <c r="P2655" s="34">
        <v>254</v>
      </c>
      <c r="Q2655" s="34">
        <v>301</v>
      </c>
      <c r="R2655" s="34">
        <v>372</v>
      </c>
      <c r="S2655" s="34">
        <v>214</v>
      </c>
      <c r="T2655" s="34">
        <v>438</v>
      </c>
      <c r="U2655" s="34">
        <v>225</v>
      </c>
      <c r="V2655" s="34">
        <v>342</v>
      </c>
      <c r="W2655" s="34">
        <v>394</v>
      </c>
      <c r="X2655" s="34">
        <v>268</v>
      </c>
      <c r="Y2655" s="34">
        <v>408</v>
      </c>
      <c r="Z2655" s="34">
        <v>223</v>
      </c>
      <c r="AA2655" s="34">
        <v>243</v>
      </c>
      <c r="AB2655" s="34">
        <v>430</v>
      </c>
      <c r="AC2655" s="34">
        <v>345</v>
      </c>
    </row>
    <row r="2656" spans="1:29" x14ac:dyDescent="0.2">
      <c r="A2656" s="34" t="s">
        <v>63149</v>
      </c>
      <c r="B2656" s="34">
        <v>129</v>
      </c>
      <c r="C2656" s="34">
        <v>98</v>
      </c>
      <c r="D2656" s="34">
        <v>132</v>
      </c>
      <c r="E2656" s="34">
        <v>100</v>
      </c>
      <c r="F2656" s="34">
        <v>120</v>
      </c>
      <c r="G2656" s="34">
        <v>110</v>
      </c>
      <c r="H2656" s="34">
        <v>149</v>
      </c>
      <c r="I2656" s="34">
        <v>107</v>
      </c>
      <c r="J2656" s="34">
        <v>134</v>
      </c>
      <c r="K2656" s="34">
        <v>102</v>
      </c>
      <c r="L2656" s="34">
        <v>177</v>
      </c>
      <c r="M2656" s="34">
        <v>117</v>
      </c>
      <c r="N2656" s="34">
        <v>104</v>
      </c>
      <c r="O2656" s="34">
        <v>86</v>
      </c>
      <c r="P2656" s="34">
        <v>140</v>
      </c>
      <c r="Q2656" s="34">
        <v>171</v>
      </c>
      <c r="R2656" s="34">
        <v>177</v>
      </c>
      <c r="S2656" s="34">
        <v>112</v>
      </c>
      <c r="T2656" s="34">
        <v>312</v>
      </c>
      <c r="U2656" s="34">
        <v>116</v>
      </c>
      <c r="V2656" s="34">
        <v>204</v>
      </c>
      <c r="W2656" s="34">
        <v>241</v>
      </c>
      <c r="X2656" s="34">
        <v>193</v>
      </c>
      <c r="Y2656" s="34">
        <v>164</v>
      </c>
      <c r="Z2656" s="34">
        <v>137</v>
      </c>
      <c r="AA2656" s="34">
        <v>162</v>
      </c>
      <c r="AB2656" s="34">
        <v>243</v>
      </c>
      <c r="AC2656" s="34">
        <v>194</v>
      </c>
    </row>
    <row r="2657" spans="1:29" x14ac:dyDescent="0.2">
      <c r="A2657" s="34" t="s">
        <v>63150</v>
      </c>
      <c r="B2657" s="34">
        <v>155</v>
      </c>
      <c r="C2657" s="34">
        <v>127</v>
      </c>
      <c r="D2657" s="34">
        <v>178</v>
      </c>
      <c r="E2657" s="34">
        <v>155</v>
      </c>
      <c r="F2657" s="34">
        <v>233</v>
      </c>
      <c r="G2657" s="34">
        <v>102</v>
      </c>
      <c r="H2657" s="34">
        <v>137</v>
      </c>
      <c r="I2657" s="34">
        <v>111</v>
      </c>
      <c r="J2657" s="34">
        <v>179</v>
      </c>
      <c r="K2657" s="34">
        <v>185</v>
      </c>
      <c r="L2657" s="34">
        <v>186</v>
      </c>
      <c r="M2657" s="34">
        <v>99</v>
      </c>
      <c r="N2657" s="34">
        <v>150</v>
      </c>
      <c r="O2657" s="34">
        <v>136</v>
      </c>
      <c r="P2657" s="34">
        <v>170</v>
      </c>
      <c r="Q2657" s="34">
        <v>232</v>
      </c>
      <c r="R2657" s="34">
        <v>229</v>
      </c>
      <c r="S2657" s="34">
        <v>220</v>
      </c>
      <c r="T2657" s="34">
        <v>262</v>
      </c>
      <c r="U2657" s="34">
        <v>176</v>
      </c>
      <c r="V2657" s="34">
        <v>245</v>
      </c>
      <c r="W2657" s="34">
        <v>218</v>
      </c>
      <c r="X2657" s="34">
        <v>220</v>
      </c>
      <c r="Y2657" s="34">
        <v>223</v>
      </c>
      <c r="Z2657" s="34">
        <v>174</v>
      </c>
      <c r="AA2657" s="34">
        <v>223</v>
      </c>
      <c r="AB2657" s="34">
        <v>270</v>
      </c>
      <c r="AC2657" s="34">
        <v>273</v>
      </c>
    </row>
    <row r="2658" spans="1:29" x14ac:dyDescent="0.2">
      <c r="A2658" s="34" t="s">
        <v>63151</v>
      </c>
      <c r="B2658" s="34">
        <v>132</v>
      </c>
      <c r="C2658" s="34">
        <v>100</v>
      </c>
      <c r="D2658" s="34">
        <v>123</v>
      </c>
      <c r="E2658" s="34">
        <v>122</v>
      </c>
      <c r="F2658" s="34">
        <v>132</v>
      </c>
      <c r="G2658" s="34">
        <v>121</v>
      </c>
      <c r="H2658" s="34">
        <v>105</v>
      </c>
      <c r="I2658" s="34">
        <v>110</v>
      </c>
      <c r="J2658" s="34">
        <v>112</v>
      </c>
      <c r="K2658" s="34">
        <v>100</v>
      </c>
      <c r="L2658" s="34">
        <v>124</v>
      </c>
      <c r="M2658" s="34">
        <v>121</v>
      </c>
      <c r="N2658" s="34">
        <v>104</v>
      </c>
      <c r="O2658" s="34">
        <v>100</v>
      </c>
      <c r="P2658" s="34">
        <v>119</v>
      </c>
      <c r="Q2658" s="34">
        <v>149</v>
      </c>
      <c r="R2658" s="34">
        <v>139</v>
      </c>
      <c r="S2658" s="34">
        <v>126</v>
      </c>
      <c r="T2658" s="34">
        <v>111</v>
      </c>
      <c r="U2658" s="34">
        <v>146</v>
      </c>
      <c r="V2658" s="34">
        <v>146</v>
      </c>
      <c r="W2658" s="34">
        <v>189</v>
      </c>
      <c r="X2658" s="34">
        <v>167</v>
      </c>
      <c r="Y2658" s="34">
        <v>162</v>
      </c>
      <c r="Z2658" s="34">
        <v>96</v>
      </c>
      <c r="AA2658" s="34">
        <v>176</v>
      </c>
      <c r="AB2658" s="34">
        <v>192</v>
      </c>
      <c r="AC2658" s="34">
        <v>200</v>
      </c>
    </row>
    <row r="2659" spans="1:29" x14ac:dyDescent="0.2">
      <c r="A2659" s="34" t="s">
        <v>63152</v>
      </c>
      <c r="B2659" s="34">
        <v>211</v>
      </c>
      <c r="C2659" s="34">
        <v>114</v>
      </c>
      <c r="D2659" s="34">
        <v>185</v>
      </c>
      <c r="E2659" s="34">
        <v>167</v>
      </c>
      <c r="F2659" s="34">
        <v>267</v>
      </c>
      <c r="G2659" s="34">
        <v>174</v>
      </c>
      <c r="H2659" s="34">
        <v>167</v>
      </c>
      <c r="I2659" s="34">
        <v>112</v>
      </c>
      <c r="J2659" s="34">
        <v>190</v>
      </c>
      <c r="K2659" s="34">
        <v>140</v>
      </c>
      <c r="L2659" s="34">
        <v>146</v>
      </c>
      <c r="M2659" s="34">
        <v>124</v>
      </c>
      <c r="N2659" s="34">
        <v>182</v>
      </c>
      <c r="O2659" s="34">
        <v>136</v>
      </c>
      <c r="P2659" s="34">
        <v>186</v>
      </c>
      <c r="Q2659" s="34">
        <v>190</v>
      </c>
      <c r="R2659" s="34">
        <v>229</v>
      </c>
      <c r="S2659" s="34">
        <v>225</v>
      </c>
      <c r="T2659" s="34">
        <v>230</v>
      </c>
      <c r="U2659" s="34">
        <v>138</v>
      </c>
      <c r="V2659" s="34">
        <v>255</v>
      </c>
      <c r="W2659" s="34">
        <v>173</v>
      </c>
      <c r="X2659" s="34">
        <v>219</v>
      </c>
      <c r="Y2659" s="34">
        <v>153</v>
      </c>
      <c r="Z2659" s="34">
        <v>246</v>
      </c>
      <c r="AA2659" s="34">
        <v>190</v>
      </c>
      <c r="AB2659" s="34">
        <v>278</v>
      </c>
      <c r="AC2659" s="34">
        <v>248</v>
      </c>
    </row>
    <row r="2660" spans="1:29" x14ac:dyDescent="0.2">
      <c r="A2660" s="34" t="s">
        <v>63153</v>
      </c>
      <c r="B2660" s="34">
        <v>38</v>
      </c>
      <c r="C2660" s="34">
        <v>55</v>
      </c>
      <c r="D2660" s="34">
        <v>71</v>
      </c>
      <c r="E2660" s="34">
        <v>72</v>
      </c>
      <c r="F2660" s="34">
        <v>98</v>
      </c>
      <c r="G2660" s="34">
        <v>57</v>
      </c>
      <c r="H2660" s="34">
        <v>88</v>
      </c>
      <c r="I2660" s="34">
        <v>73</v>
      </c>
      <c r="J2660" s="34">
        <v>72</v>
      </c>
      <c r="K2660" s="34">
        <v>70</v>
      </c>
      <c r="L2660" s="34">
        <v>62</v>
      </c>
      <c r="M2660" s="34">
        <v>53</v>
      </c>
      <c r="N2660" s="34">
        <v>79</v>
      </c>
      <c r="O2660" s="34">
        <v>76</v>
      </c>
      <c r="P2660" s="34">
        <v>75</v>
      </c>
      <c r="Q2660" s="34">
        <v>86</v>
      </c>
      <c r="R2660" s="34">
        <v>107</v>
      </c>
      <c r="S2660" s="34">
        <v>100</v>
      </c>
      <c r="T2660" s="34">
        <v>107</v>
      </c>
      <c r="U2660" s="34">
        <v>76</v>
      </c>
      <c r="V2660" s="34">
        <v>117</v>
      </c>
      <c r="W2660" s="34">
        <v>91</v>
      </c>
      <c r="X2660" s="34">
        <v>139</v>
      </c>
      <c r="Y2660" s="34">
        <v>77</v>
      </c>
      <c r="Z2660" s="34">
        <v>74</v>
      </c>
      <c r="AA2660" s="34">
        <v>75</v>
      </c>
      <c r="AB2660" s="34">
        <v>112</v>
      </c>
      <c r="AC2660" s="34">
        <v>105</v>
      </c>
    </row>
    <row r="2661" spans="1:29" x14ac:dyDescent="0.2">
      <c r="A2661" s="34" t="s">
        <v>63154</v>
      </c>
      <c r="B2661" s="34">
        <v>80</v>
      </c>
      <c r="C2661" s="34">
        <v>66</v>
      </c>
      <c r="D2661" s="34">
        <v>77</v>
      </c>
      <c r="E2661" s="34">
        <v>37</v>
      </c>
      <c r="F2661" s="34">
        <v>77</v>
      </c>
      <c r="G2661" s="34">
        <v>54</v>
      </c>
      <c r="H2661" s="34">
        <v>72</v>
      </c>
      <c r="I2661" s="34">
        <v>71</v>
      </c>
      <c r="J2661" s="34">
        <v>57</v>
      </c>
      <c r="K2661" s="34">
        <v>85</v>
      </c>
      <c r="L2661" s="34">
        <v>76</v>
      </c>
      <c r="M2661" s="34">
        <v>81</v>
      </c>
      <c r="N2661" s="34">
        <v>70</v>
      </c>
      <c r="O2661" s="34">
        <v>62</v>
      </c>
      <c r="P2661" s="34">
        <v>58</v>
      </c>
      <c r="Q2661" s="34">
        <v>84</v>
      </c>
      <c r="R2661" s="34">
        <v>111</v>
      </c>
      <c r="S2661" s="34">
        <v>98</v>
      </c>
      <c r="T2661" s="34">
        <v>110</v>
      </c>
      <c r="U2661" s="34">
        <v>55</v>
      </c>
      <c r="V2661" s="34">
        <v>77</v>
      </c>
      <c r="W2661" s="34">
        <v>67</v>
      </c>
      <c r="X2661" s="34">
        <v>71</v>
      </c>
      <c r="Y2661" s="34">
        <v>69</v>
      </c>
      <c r="Z2661" s="34">
        <v>65</v>
      </c>
      <c r="AA2661" s="34">
        <v>84</v>
      </c>
      <c r="AB2661" s="34">
        <v>115</v>
      </c>
      <c r="AC2661" s="34">
        <v>91</v>
      </c>
    </row>
    <row r="2662" spans="1:29" x14ac:dyDescent="0.2">
      <c r="A2662" s="34" t="s">
        <v>63155</v>
      </c>
      <c r="B2662" s="34">
        <v>170</v>
      </c>
      <c r="C2662" s="34">
        <v>106</v>
      </c>
      <c r="D2662" s="34">
        <v>139</v>
      </c>
      <c r="E2662" s="34">
        <v>125</v>
      </c>
      <c r="F2662" s="34">
        <v>148</v>
      </c>
      <c r="G2662" s="34">
        <v>109</v>
      </c>
      <c r="H2662" s="34">
        <v>177</v>
      </c>
      <c r="I2662" s="34">
        <v>115</v>
      </c>
      <c r="J2662" s="34">
        <v>125</v>
      </c>
      <c r="K2662" s="34">
        <v>108</v>
      </c>
      <c r="L2662" s="34">
        <v>173</v>
      </c>
      <c r="M2662" s="34">
        <v>99</v>
      </c>
      <c r="N2662" s="34">
        <v>101</v>
      </c>
      <c r="O2662" s="34">
        <v>151</v>
      </c>
      <c r="P2662" s="34">
        <v>132</v>
      </c>
      <c r="Q2662" s="34">
        <v>167</v>
      </c>
      <c r="R2662" s="34">
        <v>229</v>
      </c>
      <c r="S2662" s="34">
        <v>102</v>
      </c>
      <c r="T2662" s="34">
        <v>232</v>
      </c>
      <c r="U2662" s="34">
        <v>127</v>
      </c>
      <c r="V2662" s="34">
        <v>181</v>
      </c>
      <c r="W2662" s="34">
        <v>196</v>
      </c>
      <c r="X2662" s="34">
        <v>151</v>
      </c>
      <c r="Y2662" s="34">
        <v>173</v>
      </c>
      <c r="Z2662" s="34">
        <v>108</v>
      </c>
      <c r="AA2662" s="34">
        <v>135</v>
      </c>
      <c r="AB2662" s="34">
        <v>280</v>
      </c>
      <c r="AC2662" s="34">
        <v>210</v>
      </c>
    </row>
    <row r="2663" spans="1:29" x14ac:dyDescent="0.2">
      <c r="A2663" s="34" t="s">
        <v>63156</v>
      </c>
      <c r="B2663" s="34">
        <v>182</v>
      </c>
      <c r="C2663" s="34">
        <v>171</v>
      </c>
      <c r="D2663" s="34">
        <v>211</v>
      </c>
      <c r="E2663" s="34">
        <v>230</v>
      </c>
      <c r="F2663" s="34">
        <v>250</v>
      </c>
      <c r="G2663" s="34">
        <v>167</v>
      </c>
      <c r="H2663" s="34">
        <v>221</v>
      </c>
      <c r="I2663" s="34">
        <v>175</v>
      </c>
      <c r="J2663" s="34">
        <v>210</v>
      </c>
      <c r="K2663" s="34">
        <v>162</v>
      </c>
      <c r="L2663" s="34">
        <v>211</v>
      </c>
      <c r="M2663" s="34">
        <v>134</v>
      </c>
      <c r="N2663" s="34">
        <v>174</v>
      </c>
      <c r="O2663" s="34">
        <v>154</v>
      </c>
      <c r="P2663" s="34">
        <v>219</v>
      </c>
      <c r="Q2663" s="34">
        <v>236</v>
      </c>
      <c r="R2663" s="34">
        <v>271</v>
      </c>
      <c r="S2663" s="34">
        <v>178</v>
      </c>
      <c r="T2663" s="34">
        <v>284</v>
      </c>
      <c r="U2663" s="34">
        <v>172</v>
      </c>
      <c r="V2663" s="34">
        <v>238</v>
      </c>
      <c r="W2663" s="34">
        <v>239</v>
      </c>
      <c r="X2663" s="34">
        <v>267</v>
      </c>
      <c r="Y2663" s="34">
        <v>189</v>
      </c>
      <c r="Z2663" s="34">
        <v>230</v>
      </c>
      <c r="AA2663" s="34">
        <v>190</v>
      </c>
      <c r="AB2663" s="34">
        <v>391</v>
      </c>
      <c r="AC2663" s="34">
        <v>198</v>
      </c>
    </row>
    <row r="2664" spans="1:29" x14ac:dyDescent="0.2">
      <c r="A2664" s="34" t="s">
        <v>63157</v>
      </c>
      <c r="B2664" s="34">
        <v>60</v>
      </c>
      <c r="C2664" s="34">
        <v>20</v>
      </c>
      <c r="D2664" s="34">
        <v>33</v>
      </c>
      <c r="E2664" s="34">
        <v>22</v>
      </c>
      <c r="F2664" s="34">
        <v>21</v>
      </c>
      <c r="G2664" s="34">
        <v>18</v>
      </c>
      <c r="H2664" s="34">
        <v>26</v>
      </c>
      <c r="I2664" s="34">
        <v>23</v>
      </c>
      <c r="J2664" s="34">
        <v>40</v>
      </c>
      <c r="K2664" s="34">
        <v>42</v>
      </c>
      <c r="L2664" s="34">
        <v>38</v>
      </c>
      <c r="M2664" s="34">
        <v>30</v>
      </c>
      <c r="N2664" s="34">
        <v>33</v>
      </c>
      <c r="O2664" s="34">
        <v>20</v>
      </c>
      <c r="P2664" s="34">
        <v>25</v>
      </c>
      <c r="Q2664" s="34">
        <v>59</v>
      </c>
      <c r="R2664" s="34">
        <v>42</v>
      </c>
      <c r="S2664" s="34">
        <v>42</v>
      </c>
      <c r="T2664" s="34">
        <v>53</v>
      </c>
      <c r="U2664" s="34">
        <v>40</v>
      </c>
      <c r="V2664" s="34">
        <v>50</v>
      </c>
      <c r="W2664" s="34">
        <v>37</v>
      </c>
      <c r="X2664" s="34">
        <v>69</v>
      </c>
      <c r="Y2664" s="34">
        <v>68</v>
      </c>
      <c r="Z2664" s="34">
        <v>33</v>
      </c>
      <c r="AA2664" s="34">
        <v>36</v>
      </c>
      <c r="AB2664" s="34">
        <v>74</v>
      </c>
      <c r="AC2664" s="34">
        <v>60</v>
      </c>
    </row>
    <row r="2665" spans="1:29" x14ac:dyDescent="0.2">
      <c r="A2665" s="34" t="s">
        <v>63158</v>
      </c>
      <c r="B2665" s="34">
        <v>173</v>
      </c>
      <c r="C2665" s="34">
        <v>163</v>
      </c>
      <c r="D2665" s="34">
        <v>223</v>
      </c>
      <c r="E2665" s="34">
        <v>165</v>
      </c>
      <c r="F2665" s="34">
        <v>171</v>
      </c>
      <c r="G2665" s="34">
        <v>154</v>
      </c>
      <c r="H2665" s="34">
        <v>186</v>
      </c>
      <c r="I2665" s="34">
        <v>167</v>
      </c>
      <c r="J2665" s="34">
        <v>123</v>
      </c>
      <c r="K2665" s="34">
        <v>186</v>
      </c>
      <c r="L2665" s="34">
        <v>136</v>
      </c>
      <c r="M2665" s="34">
        <v>133</v>
      </c>
      <c r="N2665" s="34">
        <v>129</v>
      </c>
      <c r="O2665" s="34">
        <v>155</v>
      </c>
      <c r="P2665" s="34">
        <v>179</v>
      </c>
      <c r="Q2665" s="34">
        <v>196</v>
      </c>
      <c r="R2665" s="34">
        <v>204</v>
      </c>
      <c r="S2665" s="34">
        <v>199</v>
      </c>
      <c r="T2665" s="34">
        <v>174</v>
      </c>
      <c r="U2665" s="34">
        <v>134</v>
      </c>
      <c r="V2665" s="34">
        <v>141</v>
      </c>
      <c r="W2665" s="34">
        <v>199</v>
      </c>
      <c r="X2665" s="34">
        <v>186</v>
      </c>
      <c r="Y2665" s="34">
        <v>145</v>
      </c>
      <c r="Z2665" s="34">
        <v>190</v>
      </c>
      <c r="AA2665" s="34">
        <v>254</v>
      </c>
      <c r="AB2665" s="34">
        <v>190</v>
      </c>
      <c r="AC2665" s="34">
        <v>252</v>
      </c>
    </row>
    <row r="2666" spans="1:29" x14ac:dyDescent="0.2">
      <c r="A2666" s="34" t="s">
        <v>63159</v>
      </c>
      <c r="B2666" s="34">
        <v>142</v>
      </c>
      <c r="C2666" s="34">
        <v>139</v>
      </c>
      <c r="D2666" s="34">
        <v>166</v>
      </c>
      <c r="E2666" s="34">
        <v>173</v>
      </c>
      <c r="F2666" s="34">
        <v>182</v>
      </c>
      <c r="G2666" s="34">
        <v>126</v>
      </c>
      <c r="H2666" s="34">
        <v>170</v>
      </c>
      <c r="I2666" s="34">
        <v>175</v>
      </c>
      <c r="J2666" s="34">
        <v>173</v>
      </c>
      <c r="K2666" s="34">
        <v>188</v>
      </c>
      <c r="L2666" s="34">
        <v>224</v>
      </c>
      <c r="M2666" s="34">
        <v>157</v>
      </c>
      <c r="N2666" s="34">
        <v>127</v>
      </c>
      <c r="O2666" s="34">
        <v>176</v>
      </c>
      <c r="P2666" s="34">
        <v>208</v>
      </c>
      <c r="Q2666" s="34">
        <v>234</v>
      </c>
      <c r="R2666" s="34">
        <v>249</v>
      </c>
      <c r="S2666" s="34">
        <v>190</v>
      </c>
      <c r="T2666" s="34">
        <v>303</v>
      </c>
      <c r="U2666" s="34">
        <v>189</v>
      </c>
      <c r="V2666" s="34">
        <v>226</v>
      </c>
      <c r="W2666" s="34">
        <v>336</v>
      </c>
      <c r="X2666" s="34">
        <v>217</v>
      </c>
      <c r="Y2666" s="34">
        <v>284</v>
      </c>
      <c r="Z2666" s="34">
        <v>131</v>
      </c>
      <c r="AA2666" s="34">
        <v>241</v>
      </c>
      <c r="AB2666" s="34">
        <v>329</v>
      </c>
      <c r="AC2666" s="34">
        <v>284</v>
      </c>
    </row>
    <row r="2667" spans="1:29" x14ac:dyDescent="0.2">
      <c r="A2667" s="34" t="s">
        <v>63160</v>
      </c>
      <c r="B2667" s="34">
        <v>164</v>
      </c>
      <c r="C2667" s="34">
        <v>115</v>
      </c>
      <c r="D2667" s="34">
        <v>124</v>
      </c>
      <c r="E2667" s="34">
        <v>126</v>
      </c>
      <c r="F2667" s="34">
        <v>157</v>
      </c>
      <c r="G2667" s="34">
        <v>73</v>
      </c>
      <c r="H2667" s="34">
        <v>183</v>
      </c>
      <c r="I2667" s="34">
        <v>104</v>
      </c>
      <c r="J2667" s="34">
        <v>171</v>
      </c>
      <c r="K2667" s="34">
        <v>131</v>
      </c>
      <c r="L2667" s="34">
        <v>160</v>
      </c>
      <c r="M2667" s="34">
        <v>142</v>
      </c>
      <c r="N2667" s="34">
        <v>130</v>
      </c>
      <c r="O2667" s="34">
        <v>126</v>
      </c>
      <c r="P2667" s="34">
        <v>120</v>
      </c>
      <c r="Q2667" s="34">
        <v>181</v>
      </c>
      <c r="R2667" s="34">
        <v>169</v>
      </c>
      <c r="S2667" s="34">
        <v>165</v>
      </c>
      <c r="T2667" s="34">
        <v>175</v>
      </c>
      <c r="U2667" s="34">
        <v>149</v>
      </c>
      <c r="V2667" s="34">
        <v>182</v>
      </c>
      <c r="W2667" s="34">
        <v>186</v>
      </c>
      <c r="X2667" s="34">
        <v>170</v>
      </c>
      <c r="Y2667" s="34">
        <v>190</v>
      </c>
      <c r="Z2667" s="34">
        <v>162</v>
      </c>
      <c r="AA2667" s="34">
        <v>150</v>
      </c>
      <c r="AB2667" s="34">
        <v>236</v>
      </c>
      <c r="AC2667" s="34">
        <v>210</v>
      </c>
    </row>
    <row r="2668" spans="1:29" x14ac:dyDescent="0.2">
      <c r="A2668" s="34" t="s">
        <v>63161</v>
      </c>
      <c r="B2668" s="34">
        <v>90</v>
      </c>
      <c r="C2668" s="34">
        <v>202</v>
      </c>
      <c r="D2668" s="34">
        <v>210</v>
      </c>
      <c r="E2668" s="34">
        <v>173</v>
      </c>
      <c r="F2668" s="34">
        <v>196</v>
      </c>
      <c r="G2668" s="34">
        <v>166</v>
      </c>
      <c r="H2668" s="34">
        <v>217</v>
      </c>
      <c r="I2668" s="34">
        <v>168</v>
      </c>
      <c r="J2668" s="34">
        <v>210</v>
      </c>
      <c r="K2668" s="34">
        <v>177</v>
      </c>
      <c r="L2668" s="34">
        <v>208</v>
      </c>
      <c r="M2668" s="34">
        <v>158</v>
      </c>
      <c r="N2668" s="34">
        <v>164</v>
      </c>
      <c r="O2668" s="34">
        <v>178</v>
      </c>
      <c r="P2668" s="34">
        <v>140</v>
      </c>
      <c r="Q2668" s="34">
        <v>291</v>
      </c>
      <c r="R2668" s="34">
        <v>248</v>
      </c>
      <c r="S2668" s="34">
        <v>212</v>
      </c>
      <c r="T2668" s="34">
        <v>224</v>
      </c>
      <c r="U2668" s="34">
        <v>216</v>
      </c>
      <c r="V2668" s="34">
        <v>193</v>
      </c>
      <c r="W2668" s="34">
        <v>253</v>
      </c>
      <c r="X2668" s="34">
        <v>247</v>
      </c>
      <c r="Y2668" s="34">
        <v>273</v>
      </c>
      <c r="Z2668" s="34">
        <v>219</v>
      </c>
      <c r="AA2668" s="34">
        <v>285</v>
      </c>
      <c r="AB2668" s="34">
        <v>259</v>
      </c>
      <c r="AC2668" s="34">
        <v>352</v>
      </c>
    </row>
    <row r="2669" spans="1:29" x14ac:dyDescent="0.2">
      <c r="A2669" s="34" t="s">
        <v>63162</v>
      </c>
      <c r="B2669" s="34">
        <v>59</v>
      </c>
      <c r="C2669" s="34">
        <v>58</v>
      </c>
      <c r="D2669" s="34">
        <v>112</v>
      </c>
      <c r="E2669" s="34">
        <v>98</v>
      </c>
      <c r="F2669" s="34">
        <v>108</v>
      </c>
      <c r="G2669" s="34">
        <v>40</v>
      </c>
      <c r="H2669" s="34">
        <v>111</v>
      </c>
      <c r="I2669" s="34">
        <v>76</v>
      </c>
      <c r="J2669" s="34">
        <v>100</v>
      </c>
      <c r="K2669" s="34">
        <v>52</v>
      </c>
      <c r="L2669" s="34">
        <v>89</v>
      </c>
      <c r="M2669" s="34">
        <v>62</v>
      </c>
      <c r="N2669" s="34">
        <v>82</v>
      </c>
      <c r="O2669" s="34">
        <v>63</v>
      </c>
      <c r="P2669" s="34">
        <v>137</v>
      </c>
      <c r="Q2669" s="34">
        <v>97</v>
      </c>
      <c r="R2669" s="34">
        <v>155</v>
      </c>
      <c r="S2669" s="34">
        <v>95</v>
      </c>
      <c r="T2669" s="34">
        <v>186</v>
      </c>
      <c r="U2669" s="34">
        <v>100</v>
      </c>
      <c r="V2669" s="34">
        <v>123</v>
      </c>
      <c r="W2669" s="34">
        <v>75</v>
      </c>
      <c r="X2669" s="34">
        <v>129</v>
      </c>
      <c r="Y2669" s="34">
        <v>83</v>
      </c>
      <c r="Z2669" s="34">
        <v>91</v>
      </c>
      <c r="AA2669" s="34">
        <v>88</v>
      </c>
      <c r="AB2669" s="34">
        <v>136</v>
      </c>
      <c r="AC2669" s="34">
        <v>103</v>
      </c>
    </row>
    <row r="2670" spans="1:29" x14ac:dyDescent="0.2">
      <c r="A2670" s="34" t="s">
        <v>63163</v>
      </c>
      <c r="B2670" s="34">
        <v>214</v>
      </c>
      <c r="C2670" s="34">
        <v>141</v>
      </c>
      <c r="D2670" s="34">
        <v>274</v>
      </c>
      <c r="E2670" s="34">
        <v>198</v>
      </c>
      <c r="F2670" s="34">
        <v>248</v>
      </c>
      <c r="G2670" s="34">
        <v>107</v>
      </c>
      <c r="H2670" s="34">
        <v>315</v>
      </c>
      <c r="I2670" s="34">
        <v>207</v>
      </c>
      <c r="J2670" s="34">
        <v>258</v>
      </c>
      <c r="K2670" s="34">
        <v>186</v>
      </c>
      <c r="L2670" s="34">
        <v>270</v>
      </c>
      <c r="M2670" s="34">
        <v>155</v>
      </c>
      <c r="N2670" s="34">
        <v>256</v>
      </c>
      <c r="O2670" s="34">
        <v>129</v>
      </c>
      <c r="P2670" s="34">
        <v>299</v>
      </c>
      <c r="Q2670" s="34">
        <v>207</v>
      </c>
      <c r="R2670" s="34">
        <v>314</v>
      </c>
      <c r="S2670" s="34">
        <v>190</v>
      </c>
      <c r="T2670" s="34">
        <v>317</v>
      </c>
      <c r="U2670" s="34">
        <v>167</v>
      </c>
      <c r="V2670" s="34">
        <v>290</v>
      </c>
      <c r="W2670" s="34">
        <v>207</v>
      </c>
      <c r="X2670" s="34">
        <v>389</v>
      </c>
      <c r="Y2670" s="34">
        <v>213</v>
      </c>
      <c r="Z2670" s="34">
        <v>306</v>
      </c>
      <c r="AA2670" s="34">
        <v>260</v>
      </c>
      <c r="AB2670" s="34">
        <v>403</v>
      </c>
      <c r="AC2670" s="34">
        <v>285</v>
      </c>
    </row>
    <row r="2671" spans="1:29" x14ac:dyDescent="0.2">
      <c r="A2671" s="34" t="s">
        <v>63164</v>
      </c>
      <c r="B2671" s="34">
        <v>49</v>
      </c>
      <c r="C2671" s="34">
        <v>37</v>
      </c>
      <c r="D2671" s="34">
        <v>32</v>
      </c>
      <c r="E2671" s="34">
        <v>45</v>
      </c>
      <c r="F2671" s="34">
        <v>45</v>
      </c>
      <c r="G2671" s="34">
        <v>39</v>
      </c>
      <c r="H2671" s="34">
        <v>42</v>
      </c>
      <c r="I2671" s="34">
        <v>37</v>
      </c>
      <c r="J2671" s="34">
        <v>29</v>
      </c>
      <c r="K2671" s="34">
        <v>19</v>
      </c>
      <c r="L2671" s="34">
        <v>33</v>
      </c>
      <c r="M2671" s="34">
        <v>22</v>
      </c>
      <c r="N2671" s="34">
        <v>31</v>
      </c>
      <c r="O2671" s="34">
        <v>30</v>
      </c>
      <c r="P2671" s="34">
        <v>25</v>
      </c>
      <c r="Q2671" s="34">
        <v>59</v>
      </c>
      <c r="R2671" s="34">
        <v>45</v>
      </c>
      <c r="S2671" s="34">
        <v>41</v>
      </c>
      <c r="T2671" s="34">
        <v>41</v>
      </c>
      <c r="U2671" s="34">
        <v>40</v>
      </c>
      <c r="V2671" s="34">
        <v>43</v>
      </c>
      <c r="W2671" s="34">
        <v>75</v>
      </c>
      <c r="X2671" s="34">
        <v>29</v>
      </c>
      <c r="Y2671" s="34">
        <v>32</v>
      </c>
      <c r="Z2671" s="34">
        <v>63</v>
      </c>
      <c r="AA2671" s="34">
        <v>33</v>
      </c>
      <c r="AB2671" s="34">
        <v>47</v>
      </c>
      <c r="AC2671" s="34">
        <v>51</v>
      </c>
    </row>
    <row r="2672" spans="1:29" x14ac:dyDescent="0.2">
      <c r="A2672" s="34" t="s">
        <v>63165</v>
      </c>
      <c r="B2672" s="34">
        <v>141</v>
      </c>
      <c r="C2672" s="34">
        <v>102</v>
      </c>
      <c r="D2672" s="34">
        <v>115</v>
      </c>
      <c r="E2672" s="34">
        <v>120</v>
      </c>
      <c r="F2672" s="34">
        <v>147</v>
      </c>
      <c r="G2672" s="34">
        <v>124</v>
      </c>
      <c r="H2672" s="34">
        <v>134</v>
      </c>
      <c r="I2672" s="34">
        <v>101</v>
      </c>
      <c r="J2672" s="34">
        <v>142</v>
      </c>
      <c r="K2672" s="34">
        <v>117</v>
      </c>
      <c r="L2672" s="34">
        <v>152</v>
      </c>
      <c r="M2672" s="34">
        <v>106</v>
      </c>
      <c r="N2672" s="34">
        <v>131</v>
      </c>
      <c r="O2672" s="34">
        <v>144</v>
      </c>
      <c r="P2672" s="34">
        <v>180</v>
      </c>
      <c r="Q2672" s="34">
        <v>185</v>
      </c>
      <c r="R2672" s="34">
        <v>198</v>
      </c>
      <c r="S2672" s="34">
        <v>142</v>
      </c>
      <c r="T2672" s="34">
        <v>218</v>
      </c>
      <c r="U2672" s="34">
        <v>142</v>
      </c>
      <c r="V2672" s="34">
        <v>213</v>
      </c>
      <c r="W2672" s="34">
        <v>172</v>
      </c>
      <c r="X2672" s="34">
        <v>169</v>
      </c>
      <c r="Y2672" s="34">
        <v>164</v>
      </c>
      <c r="Z2672" s="34">
        <v>142</v>
      </c>
      <c r="AA2672" s="34">
        <v>161</v>
      </c>
      <c r="AB2672" s="34">
        <v>299</v>
      </c>
      <c r="AC2672" s="34">
        <v>200</v>
      </c>
    </row>
    <row r="2673" spans="1:29" x14ac:dyDescent="0.2">
      <c r="A2673" s="34" t="s">
        <v>63166</v>
      </c>
      <c r="B2673" s="34">
        <v>133</v>
      </c>
      <c r="C2673" s="34">
        <v>191</v>
      </c>
      <c r="D2673" s="34">
        <v>178</v>
      </c>
      <c r="E2673" s="34">
        <v>202</v>
      </c>
      <c r="F2673" s="34">
        <v>259</v>
      </c>
      <c r="G2673" s="34">
        <v>197</v>
      </c>
      <c r="H2673" s="34">
        <v>165</v>
      </c>
      <c r="I2673" s="34">
        <v>187</v>
      </c>
      <c r="J2673" s="34">
        <v>193</v>
      </c>
      <c r="K2673" s="34">
        <v>174</v>
      </c>
      <c r="L2673" s="34">
        <v>156</v>
      </c>
      <c r="M2673" s="34">
        <v>186</v>
      </c>
      <c r="N2673" s="34">
        <v>176</v>
      </c>
      <c r="O2673" s="34">
        <v>190</v>
      </c>
      <c r="P2673" s="34">
        <v>181</v>
      </c>
      <c r="Q2673" s="34">
        <v>267</v>
      </c>
      <c r="R2673" s="34">
        <v>235</v>
      </c>
      <c r="S2673" s="34">
        <v>271</v>
      </c>
      <c r="T2673" s="34">
        <v>210</v>
      </c>
      <c r="U2673" s="34">
        <v>155</v>
      </c>
      <c r="V2673" s="34">
        <v>206</v>
      </c>
      <c r="W2673" s="34">
        <v>229</v>
      </c>
      <c r="X2673" s="34">
        <v>248</v>
      </c>
      <c r="Y2673" s="34">
        <v>232</v>
      </c>
      <c r="Z2673" s="34">
        <v>210</v>
      </c>
      <c r="AA2673" s="34">
        <v>213</v>
      </c>
      <c r="AB2673" s="34">
        <v>281</v>
      </c>
      <c r="AC2673" s="34">
        <v>292</v>
      </c>
    </row>
    <row r="2674" spans="1:29" x14ac:dyDescent="0.2">
      <c r="A2674" s="34" t="s">
        <v>63167</v>
      </c>
      <c r="B2674" s="34">
        <v>145</v>
      </c>
      <c r="C2674" s="34">
        <v>100</v>
      </c>
      <c r="D2674" s="34">
        <v>88</v>
      </c>
      <c r="E2674" s="34">
        <v>103</v>
      </c>
      <c r="F2674" s="34">
        <v>143</v>
      </c>
      <c r="G2674" s="34">
        <v>107</v>
      </c>
      <c r="H2674" s="34">
        <v>103</v>
      </c>
      <c r="I2674" s="34">
        <v>64</v>
      </c>
      <c r="J2674" s="34">
        <v>98</v>
      </c>
      <c r="K2674" s="34">
        <v>108</v>
      </c>
      <c r="L2674" s="34">
        <v>156</v>
      </c>
      <c r="M2674" s="34">
        <v>87</v>
      </c>
      <c r="N2674" s="34">
        <v>127</v>
      </c>
      <c r="O2674" s="34">
        <v>107</v>
      </c>
      <c r="P2674" s="34">
        <v>118</v>
      </c>
      <c r="Q2674" s="34">
        <v>168</v>
      </c>
      <c r="R2674" s="34">
        <v>161</v>
      </c>
      <c r="S2674" s="34">
        <v>103</v>
      </c>
      <c r="T2674" s="34">
        <v>207</v>
      </c>
      <c r="U2674" s="34">
        <v>108</v>
      </c>
      <c r="V2674" s="34">
        <v>135</v>
      </c>
      <c r="W2674" s="34">
        <v>140</v>
      </c>
      <c r="X2674" s="34">
        <v>167</v>
      </c>
      <c r="Y2674" s="34">
        <v>149</v>
      </c>
      <c r="Z2674" s="34">
        <v>93</v>
      </c>
      <c r="AA2674" s="34">
        <v>102</v>
      </c>
      <c r="AB2674" s="34">
        <v>231</v>
      </c>
      <c r="AC2674" s="34">
        <v>144</v>
      </c>
    </row>
    <row r="2675" spans="1:29" x14ac:dyDescent="0.2">
      <c r="A2675" s="34" t="s">
        <v>63168</v>
      </c>
      <c r="B2675" s="34">
        <v>163</v>
      </c>
      <c r="C2675" s="34">
        <v>168</v>
      </c>
      <c r="D2675" s="34">
        <v>176</v>
      </c>
      <c r="E2675" s="34">
        <v>226</v>
      </c>
      <c r="F2675" s="34">
        <v>170</v>
      </c>
      <c r="G2675" s="34">
        <v>182</v>
      </c>
      <c r="H2675" s="34">
        <v>180</v>
      </c>
      <c r="I2675" s="34">
        <v>201</v>
      </c>
      <c r="J2675" s="34">
        <v>147</v>
      </c>
      <c r="K2675" s="34">
        <v>203</v>
      </c>
      <c r="L2675" s="34">
        <v>163</v>
      </c>
      <c r="M2675" s="34">
        <v>219</v>
      </c>
      <c r="N2675" s="34">
        <v>194</v>
      </c>
      <c r="O2675" s="34">
        <v>197</v>
      </c>
      <c r="P2675" s="34">
        <v>120</v>
      </c>
      <c r="Q2675" s="34">
        <v>252</v>
      </c>
      <c r="R2675" s="34">
        <v>231</v>
      </c>
      <c r="S2675" s="34">
        <v>248</v>
      </c>
      <c r="T2675" s="34">
        <v>280</v>
      </c>
      <c r="U2675" s="34">
        <v>230</v>
      </c>
      <c r="V2675" s="34">
        <v>194</v>
      </c>
      <c r="W2675" s="34">
        <v>278</v>
      </c>
      <c r="X2675" s="34">
        <v>195</v>
      </c>
      <c r="Y2675" s="34">
        <v>234</v>
      </c>
      <c r="Z2675" s="34">
        <v>184</v>
      </c>
      <c r="AA2675" s="34">
        <v>233</v>
      </c>
      <c r="AB2675" s="34">
        <v>296</v>
      </c>
      <c r="AC2675" s="34">
        <v>343</v>
      </c>
    </row>
    <row r="2676" spans="1:29" x14ac:dyDescent="0.2">
      <c r="A2676" s="34" t="s">
        <v>63169</v>
      </c>
      <c r="B2676" s="34">
        <v>140</v>
      </c>
      <c r="C2676" s="34">
        <v>104</v>
      </c>
      <c r="D2676" s="34">
        <v>179</v>
      </c>
      <c r="E2676" s="34">
        <v>102</v>
      </c>
      <c r="F2676" s="34">
        <v>179</v>
      </c>
      <c r="G2676" s="34">
        <v>140</v>
      </c>
      <c r="H2676" s="34">
        <v>165</v>
      </c>
      <c r="I2676" s="34">
        <v>110</v>
      </c>
      <c r="J2676" s="34">
        <v>163</v>
      </c>
      <c r="K2676" s="34">
        <v>118</v>
      </c>
      <c r="L2676" s="34">
        <v>132</v>
      </c>
      <c r="M2676" s="34">
        <v>106</v>
      </c>
      <c r="N2676" s="34">
        <v>124</v>
      </c>
      <c r="O2676" s="34">
        <v>133</v>
      </c>
      <c r="P2676" s="34">
        <v>179</v>
      </c>
      <c r="Q2676" s="34">
        <v>136</v>
      </c>
      <c r="R2676" s="34">
        <v>231</v>
      </c>
      <c r="S2676" s="34">
        <v>196</v>
      </c>
      <c r="T2676" s="34">
        <v>199</v>
      </c>
      <c r="U2676" s="34">
        <v>139</v>
      </c>
      <c r="V2676" s="34">
        <v>173</v>
      </c>
      <c r="W2676" s="34">
        <v>188</v>
      </c>
      <c r="X2676" s="34">
        <v>265</v>
      </c>
      <c r="Y2676" s="34">
        <v>180</v>
      </c>
      <c r="Z2676" s="34">
        <v>240</v>
      </c>
      <c r="AA2676" s="34">
        <v>164</v>
      </c>
      <c r="AB2676" s="34">
        <v>276</v>
      </c>
      <c r="AC2676" s="34">
        <v>240</v>
      </c>
    </row>
    <row r="2677" spans="1:29" x14ac:dyDescent="0.2">
      <c r="A2677" s="34" t="s">
        <v>63170</v>
      </c>
      <c r="B2677" s="34">
        <v>100</v>
      </c>
      <c r="C2677" s="34">
        <v>64</v>
      </c>
      <c r="D2677" s="34">
        <v>78</v>
      </c>
      <c r="E2677" s="34">
        <v>74</v>
      </c>
      <c r="F2677" s="34">
        <v>99</v>
      </c>
      <c r="G2677" s="34">
        <v>93</v>
      </c>
      <c r="H2677" s="34">
        <v>87</v>
      </c>
      <c r="I2677" s="34">
        <v>62</v>
      </c>
      <c r="J2677" s="34">
        <v>78</v>
      </c>
      <c r="K2677" s="34">
        <v>66</v>
      </c>
      <c r="L2677" s="34">
        <v>102</v>
      </c>
      <c r="M2677" s="34">
        <v>48</v>
      </c>
      <c r="N2677" s="34">
        <v>58</v>
      </c>
      <c r="O2677" s="34">
        <v>73</v>
      </c>
      <c r="P2677" s="34">
        <v>78</v>
      </c>
      <c r="Q2677" s="34">
        <v>92</v>
      </c>
      <c r="R2677" s="34">
        <v>112</v>
      </c>
      <c r="S2677" s="34">
        <v>87</v>
      </c>
      <c r="T2677" s="34">
        <v>139</v>
      </c>
      <c r="U2677" s="34">
        <v>76</v>
      </c>
      <c r="V2677" s="34">
        <v>104</v>
      </c>
      <c r="W2677" s="34">
        <v>67</v>
      </c>
      <c r="X2677" s="34">
        <v>118</v>
      </c>
      <c r="Y2677" s="34">
        <v>128</v>
      </c>
      <c r="Z2677" s="34">
        <v>86</v>
      </c>
      <c r="AA2677" s="34">
        <v>82</v>
      </c>
      <c r="AB2677" s="34">
        <v>158</v>
      </c>
      <c r="AC2677" s="34">
        <v>97</v>
      </c>
    </row>
    <row r="2678" spans="1:29" x14ac:dyDescent="0.2">
      <c r="A2678" s="34" t="s">
        <v>63171</v>
      </c>
      <c r="B2678" s="34">
        <v>164</v>
      </c>
      <c r="C2678" s="34">
        <v>158</v>
      </c>
      <c r="D2678" s="34">
        <v>159</v>
      </c>
      <c r="E2678" s="34">
        <v>132</v>
      </c>
      <c r="F2678" s="34">
        <v>175</v>
      </c>
      <c r="G2678" s="34">
        <v>130</v>
      </c>
      <c r="H2678" s="34">
        <v>205</v>
      </c>
      <c r="I2678" s="34">
        <v>117</v>
      </c>
      <c r="J2678" s="34">
        <v>176</v>
      </c>
      <c r="K2678" s="34">
        <v>151</v>
      </c>
      <c r="L2678" s="34">
        <v>131</v>
      </c>
      <c r="M2678" s="34">
        <v>135</v>
      </c>
      <c r="N2678" s="34">
        <v>170</v>
      </c>
      <c r="O2678" s="34">
        <v>115</v>
      </c>
      <c r="P2678" s="34">
        <v>157</v>
      </c>
      <c r="Q2678" s="34">
        <v>168</v>
      </c>
      <c r="R2678" s="34">
        <v>189</v>
      </c>
      <c r="S2678" s="34">
        <v>193</v>
      </c>
      <c r="T2678" s="34">
        <v>204</v>
      </c>
      <c r="U2678" s="34">
        <v>160</v>
      </c>
      <c r="V2678" s="34">
        <v>228</v>
      </c>
      <c r="W2678" s="34">
        <v>195</v>
      </c>
      <c r="X2678" s="34">
        <v>152</v>
      </c>
      <c r="Y2678" s="34">
        <v>161</v>
      </c>
      <c r="Z2678" s="34">
        <v>179</v>
      </c>
      <c r="AA2678" s="34">
        <v>197</v>
      </c>
      <c r="AB2678" s="34">
        <v>271</v>
      </c>
      <c r="AC2678" s="34">
        <v>239</v>
      </c>
    </row>
    <row r="2679" spans="1:29" x14ac:dyDescent="0.2">
      <c r="A2679" s="34" t="s">
        <v>63172</v>
      </c>
      <c r="B2679" s="34">
        <v>214</v>
      </c>
      <c r="C2679" s="34">
        <v>212</v>
      </c>
      <c r="D2679" s="34">
        <v>240</v>
      </c>
      <c r="E2679" s="34">
        <v>242</v>
      </c>
      <c r="F2679" s="34">
        <v>213</v>
      </c>
      <c r="G2679" s="34">
        <v>264</v>
      </c>
      <c r="H2679" s="34">
        <v>270</v>
      </c>
      <c r="I2679" s="34">
        <v>225</v>
      </c>
      <c r="J2679" s="34">
        <v>253</v>
      </c>
      <c r="K2679" s="34">
        <v>288</v>
      </c>
      <c r="L2679" s="34">
        <v>271</v>
      </c>
      <c r="M2679" s="34">
        <v>226</v>
      </c>
      <c r="N2679" s="34">
        <v>216</v>
      </c>
      <c r="O2679" s="34">
        <v>251</v>
      </c>
      <c r="P2679" s="34">
        <v>261</v>
      </c>
      <c r="Q2679" s="34">
        <v>286</v>
      </c>
      <c r="R2679" s="34">
        <v>356</v>
      </c>
      <c r="S2679" s="34">
        <v>250</v>
      </c>
      <c r="T2679" s="34">
        <v>412</v>
      </c>
      <c r="U2679" s="34">
        <v>247</v>
      </c>
      <c r="V2679" s="34">
        <v>324</v>
      </c>
      <c r="W2679" s="34">
        <v>389</v>
      </c>
      <c r="X2679" s="34">
        <v>359</v>
      </c>
      <c r="Y2679" s="34">
        <v>313</v>
      </c>
      <c r="Z2679" s="34">
        <v>283</v>
      </c>
      <c r="AA2679" s="34">
        <v>213</v>
      </c>
      <c r="AB2679" s="34">
        <v>358</v>
      </c>
      <c r="AC2679" s="34">
        <v>394</v>
      </c>
    </row>
    <row r="2680" spans="1:29" x14ac:dyDescent="0.2">
      <c r="A2680" s="34" t="s">
        <v>63173</v>
      </c>
      <c r="B2680" s="34">
        <v>307</v>
      </c>
      <c r="C2680" s="34">
        <v>128</v>
      </c>
      <c r="D2680" s="34">
        <v>161</v>
      </c>
      <c r="E2680" s="34">
        <v>121</v>
      </c>
      <c r="F2680" s="34">
        <v>203</v>
      </c>
      <c r="G2680" s="34">
        <v>75</v>
      </c>
      <c r="H2680" s="34">
        <v>156</v>
      </c>
      <c r="I2680" s="34">
        <v>119</v>
      </c>
      <c r="J2680" s="34">
        <v>202</v>
      </c>
      <c r="K2680" s="34">
        <v>141</v>
      </c>
      <c r="L2680" s="34">
        <v>216</v>
      </c>
      <c r="M2680" s="34">
        <v>127</v>
      </c>
      <c r="N2680" s="34">
        <v>142</v>
      </c>
      <c r="O2680" s="34">
        <v>82</v>
      </c>
      <c r="P2680" s="34">
        <v>193</v>
      </c>
      <c r="Q2680" s="34">
        <v>195</v>
      </c>
      <c r="R2680" s="34">
        <v>274</v>
      </c>
      <c r="S2680" s="34">
        <v>115</v>
      </c>
      <c r="T2680" s="34">
        <v>364</v>
      </c>
      <c r="U2680" s="34">
        <v>164</v>
      </c>
      <c r="V2680" s="34">
        <v>273</v>
      </c>
      <c r="W2680" s="34">
        <v>192</v>
      </c>
      <c r="X2680" s="34">
        <v>196</v>
      </c>
      <c r="Y2680" s="34">
        <v>199</v>
      </c>
      <c r="Z2680" s="34">
        <v>169</v>
      </c>
      <c r="AA2680" s="34">
        <v>107</v>
      </c>
      <c r="AB2680" s="34">
        <v>291</v>
      </c>
      <c r="AC2680" s="34">
        <v>176</v>
      </c>
    </row>
    <row r="2681" spans="1:29" x14ac:dyDescent="0.2">
      <c r="A2681" s="34" t="s">
        <v>63174</v>
      </c>
      <c r="B2681" s="34">
        <v>115</v>
      </c>
      <c r="C2681" s="34">
        <v>140</v>
      </c>
      <c r="D2681" s="34">
        <v>193</v>
      </c>
      <c r="E2681" s="34">
        <v>188</v>
      </c>
      <c r="F2681" s="34">
        <v>195</v>
      </c>
      <c r="G2681" s="34">
        <v>194</v>
      </c>
      <c r="H2681" s="34">
        <v>161</v>
      </c>
      <c r="I2681" s="34">
        <v>153</v>
      </c>
      <c r="J2681" s="34">
        <v>182</v>
      </c>
      <c r="K2681" s="34">
        <v>185</v>
      </c>
      <c r="L2681" s="34">
        <v>159</v>
      </c>
      <c r="M2681" s="34">
        <v>138</v>
      </c>
      <c r="N2681" s="34">
        <v>180</v>
      </c>
      <c r="O2681" s="34">
        <v>129</v>
      </c>
      <c r="P2681" s="34">
        <v>180</v>
      </c>
      <c r="Q2681" s="34">
        <v>240</v>
      </c>
      <c r="R2681" s="34">
        <v>280</v>
      </c>
      <c r="S2681" s="34">
        <v>149</v>
      </c>
      <c r="T2681" s="34">
        <v>202</v>
      </c>
      <c r="U2681" s="34">
        <v>167</v>
      </c>
      <c r="V2681" s="34">
        <v>218</v>
      </c>
      <c r="W2681" s="34">
        <v>211</v>
      </c>
      <c r="X2681" s="34">
        <v>272</v>
      </c>
      <c r="Y2681" s="34">
        <v>205</v>
      </c>
      <c r="Z2681" s="34">
        <v>222</v>
      </c>
      <c r="AA2681" s="34">
        <v>200</v>
      </c>
      <c r="AB2681" s="34">
        <v>231</v>
      </c>
      <c r="AC2681" s="34">
        <v>310</v>
      </c>
    </row>
    <row r="2682" spans="1:29" x14ac:dyDescent="0.2">
      <c r="A2682" s="34" t="s">
        <v>63175</v>
      </c>
      <c r="B2682" s="34">
        <v>325</v>
      </c>
      <c r="C2682" s="34">
        <v>360</v>
      </c>
      <c r="D2682" s="34">
        <v>495</v>
      </c>
      <c r="E2682" s="34">
        <v>353</v>
      </c>
      <c r="F2682" s="34">
        <v>444</v>
      </c>
      <c r="G2682" s="34">
        <v>250</v>
      </c>
      <c r="H2682" s="34">
        <v>458</v>
      </c>
      <c r="I2682" s="34">
        <v>320</v>
      </c>
      <c r="J2682" s="34">
        <v>401</v>
      </c>
      <c r="K2682" s="34">
        <v>339</v>
      </c>
      <c r="L2682" s="34">
        <v>283</v>
      </c>
      <c r="M2682" s="34">
        <v>274</v>
      </c>
      <c r="N2682" s="34">
        <v>457</v>
      </c>
      <c r="O2682" s="34">
        <v>252</v>
      </c>
      <c r="P2682" s="34">
        <v>342</v>
      </c>
      <c r="Q2682" s="34">
        <v>387</v>
      </c>
      <c r="R2682" s="34">
        <v>510</v>
      </c>
      <c r="S2682" s="34">
        <v>392</v>
      </c>
      <c r="T2682" s="34">
        <v>451</v>
      </c>
      <c r="U2682" s="34">
        <v>307</v>
      </c>
      <c r="V2682" s="34">
        <v>518</v>
      </c>
      <c r="W2682" s="34">
        <v>308</v>
      </c>
      <c r="X2682" s="34">
        <v>611</v>
      </c>
      <c r="Y2682" s="34">
        <v>260</v>
      </c>
      <c r="Z2682" s="34">
        <v>492</v>
      </c>
      <c r="AA2682" s="34">
        <v>415</v>
      </c>
      <c r="AB2682" s="34">
        <v>470</v>
      </c>
      <c r="AC2682" s="34">
        <v>457</v>
      </c>
    </row>
    <row r="2683" spans="1:29" x14ac:dyDescent="0.2">
      <c r="A2683" s="34" t="s">
        <v>63176</v>
      </c>
      <c r="B2683" s="34">
        <v>310</v>
      </c>
      <c r="C2683" s="34">
        <v>250</v>
      </c>
      <c r="D2683" s="34">
        <v>309</v>
      </c>
      <c r="E2683" s="34">
        <v>276</v>
      </c>
      <c r="F2683" s="34">
        <v>423</v>
      </c>
      <c r="G2683" s="34">
        <v>317</v>
      </c>
      <c r="H2683" s="34">
        <v>340</v>
      </c>
      <c r="I2683" s="34">
        <v>212</v>
      </c>
      <c r="J2683" s="34">
        <v>399</v>
      </c>
      <c r="K2683" s="34">
        <v>268</v>
      </c>
      <c r="L2683" s="34">
        <v>473</v>
      </c>
      <c r="M2683" s="34">
        <v>233</v>
      </c>
      <c r="N2683" s="34">
        <v>320</v>
      </c>
      <c r="O2683" s="34">
        <v>251</v>
      </c>
      <c r="P2683" s="34">
        <v>355</v>
      </c>
      <c r="Q2683" s="34">
        <v>452</v>
      </c>
      <c r="R2683" s="34">
        <v>524</v>
      </c>
      <c r="S2683" s="34">
        <v>338</v>
      </c>
      <c r="T2683" s="34">
        <v>689</v>
      </c>
      <c r="U2683" s="34">
        <v>368</v>
      </c>
      <c r="V2683" s="34">
        <v>442</v>
      </c>
      <c r="W2683" s="34">
        <v>590</v>
      </c>
      <c r="X2683" s="34">
        <v>413</v>
      </c>
      <c r="Y2683" s="34">
        <v>512</v>
      </c>
      <c r="Z2683" s="34">
        <v>354</v>
      </c>
      <c r="AA2683" s="34">
        <v>358</v>
      </c>
      <c r="AB2683" s="34">
        <v>715</v>
      </c>
      <c r="AC2683" s="34">
        <v>504</v>
      </c>
    </row>
    <row r="2684" spans="1:29" x14ac:dyDescent="0.2">
      <c r="A2684" s="34" t="s">
        <v>63177</v>
      </c>
      <c r="B2684" s="34">
        <v>91</v>
      </c>
      <c r="C2684" s="34">
        <v>60</v>
      </c>
      <c r="D2684" s="34">
        <v>76</v>
      </c>
      <c r="E2684" s="34">
        <v>90</v>
      </c>
      <c r="F2684" s="34">
        <v>82</v>
      </c>
      <c r="G2684" s="34">
        <v>65</v>
      </c>
      <c r="H2684" s="34">
        <v>87</v>
      </c>
      <c r="I2684" s="34">
        <v>65</v>
      </c>
      <c r="J2684" s="34">
        <v>65</v>
      </c>
      <c r="K2684" s="34">
        <v>52</v>
      </c>
      <c r="L2684" s="34">
        <v>94</v>
      </c>
      <c r="M2684" s="34">
        <v>55</v>
      </c>
      <c r="N2684" s="34">
        <v>91</v>
      </c>
      <c r="O2684" s="34">
        <v>47</v>
      </c>
      <c r="P2684" s="34">
        <v>90</v>
      </c>
      <c r="Q2684" s="34">
        <v>95</v>
      </c>
      <c r="R2684" s="34">
        <v>140</v>
      </c>
      <c r="S2684" s="34">
        <v>73</v>
      </c>
      <c r="T2684" s="34">
        <v>101</v>
      </c>
      <c r="U2684" s="34">
        <v>74</v>
      </c>
      <c r="V2684" s="34">
        <v>107</v>
      </c>
      <c r="W2684" s="34">
        <v>72</v>
      </c>
      <c r="X2684" s="34">
        <v>67</v>
      </c>
      <c r="Y2684" s="34">
        <v>60</v>
      </c>
      <c r="Z2684" s="34">
        <v>91</v>
      </c>
      <c r="AA2684" s="34">
        <v>71</v>
      </c>
      <c r="AB2684" s="34">
        <v>96</v>
      </c>
      <c r="AC2684" s="34">
        <v>105</v>
      </c>
    </row>
    <row r="2685" spans="1:29" x14ac:dyDescent="0.2">
      <c r="A2685" s="34" t="s">
        <v>63178</v>
      </c>
      <c r="B2685" s="34">
        <v>122</v>
      </c>
      <c r="C2685" s="34">
        <v>75</v>
      </c>
      <c r="D2685" s="34">
        <v>120</v>
      </c>
      <c r="E2685" s="34">
        <v>99</v>
      </c>
      <c r="F2685" s="34">
        <v>126</v>
      </c>
      <c r="G2685" s="34">
        <v>69</v>
      </c>
      <c r="H2685" s="34">
        <v>105</v>
      </c>
      <c r="I2685" s="34">
        <v>122</v>
      </c>
      <c r="J2685" s="34">
        <v>99</v>
      </c>
      <c r="K2685" s="34">
        <v>84</v>
      </c>
      <c r="L2685" s="34">
        <v>152</v>
      </c>
      <c r="M2685" s="34">
        <v>89</v>
      </c>
      <c r="N2685" s="34">
        <v>86</v>
      </c>
      <c r="O2685" s="34">
        <v>93</v>
      </c>
      <c r="P2685" s="34">
        <v>118</v>
      </c>
      <c r="Q2685" s="34">
        <v>102</v>
      </c>
      <c r="R2685" s="34">
        <v>122</v>
      </c>
      <c r="S2685" s="34">
        <v>113</v>
      </c>
      <c r="T2685" s="34">
        <v>153</v>
      </c>
      <c r="U2685" s="34">
        <v>93</v>
      </c>
      <c r="V2685" s="34">
        <v>142</v>
      </c>
      <c r="W2685" s="34">
        <v>149</v>
      </c>
      <c r="X2685" s="34">
        <v>134</v>
      </c>
      <c r="Y2685" s="34">
        <v>125</v>
      </c>
      <c r="Z2685" s="34">
        <v>106</v>
      </c>
      <c r="AA2685" s="34">
        <v>102</v>
      </c>
      <c r="AB2685" s="34">
        <v>191</v>
      </c>
      <c r="AC2685" s="34">
        <v>158</v>
      </c>
    </row>
    <row r="2686" spans="1:29" x14ac:dyDescent="0.2">
      <c r="A2686" s="34" t="s">
        <v>63179</v>
      </c>
      <c r="B2686" s="34">
        <v>66</v>
      </c>
      <c r="C2686" s="34">
        <v>36</v>
      </c>
      <c r="D2686" s="34">
        <v>57</v>
      </c>
      <c r="E2686" s="34">
        <v>77</v>
      </c>
      <c r="F2686" s="34">
        <v>67</v>
      </c>
      <c r="G2686" s="34">
        <v>45</v>
      </c>
      <c r="H2686" s="34">
        <v>61</v>
      </c>
      <c r="I2686" s="34">
        <v>41</v>
      </c>
      <c r="J2686" s="34">
        <v>53</v>
      </c>
      <c r="K2686" s="34">
        <v>83</v>
      </c>
      <c r="L2686" s="34">
        <v>60</v>
      </c>
      <c r="M2686" s="34">
        <v>53</v>
      </c>
      <c r="N2686" s="34">
        <v>45</v>
      </c>
      <c r="O2686" s="34">
        <v>56</v>
      </c>
      <c r="P2686" s="34">
        <v>78</v>
      </c>
      <c r="Q2686" s="34">
        <v>106</v>
      </c>
      <c r="R2686" s="34">
        <v>50</v>
      </c>
      <c r="S2686" s="34">
        <v>85</v>
      </c>
      <c r="T2686" s="34">
        <v>72</v>
      </c>
      <c r="U2686" s="34">
        <v>80</v>
      </c>
      <c r="V2686" s="34">
        <v>73</v>
      </c>
      <c r="W2686" s="34">
        <v>92</v>
      </c>
      <c r="X2686" s="34">
        <v>76</v>
      </c>
      <c r="Y2686" s="34">
        <v>92</v>
      </c>
      <c r="Z2686" s="34">
        <v>53</v>
      </c>
      <c r="AA2686" s="34">
        <v>91</v>
      </c>
      <c r="AB2686" s="34">
        <v>60</v>
      </c>
      <c r="AC2686" s="34">
        <v>96</v>
      </c>
    </row>
    <row r="2687" spans="1:29" x14ac:dyDescent="0.2">
      <c r="A2687" s="34" t="s">
        <v>63180</v>
      </c>
      <c r="B2687" s="34">
        <v>210</v>
      </c>
      <c r="C2687" s="34">
        <v>191</v>
      </c>
      <c r="D2687" s="34">
        <v>234</v>
      </c>
      <c r="E2687" s="34">
        <v>175</v>
      </c>
      <c r="F2687" s="34">
        <v>257</v>
      </c>
      <c r="G2687" s="34">
        <v>201</v>
      </c>
      <c r="H2687" s="34">
        <v>305</v>
      </c>
      <c r="I2687" s="34">
        <v>232</v>
      </c>
      <c r="J2687" s="34">
        <v>261</v>
      </c>
      <c r="K2687" s="34">
        <v>213</v>
      </c>
      <c r="L2687" s="34">
        <v>206</v>
      </c>
      <c r="M2687" s="34">
        <v>187</v>
      </c>
      <c r="N2687" s="34">
        <v>228</v>
      </c>
      <c r="O2687" s="34">
        <v>163</v>
      </c>
      <c r="P2687" s="34">
        <v>238</v>
      </c>
      <c r="Q2687" s="34">
        <v>321</v>
      </c>
      <c r="R2687" s="34">
        <v>302</v>
      </c>
      <c r="S2687" s="34">
        <v>269</v>
      </c>
      <c r="T2687" s="34">
        <v>374</v>
      </c>
      <c r="U2687" s="34">
        <v>243</v>
      </c>
      <c r="V2687" s="34">
        <v>328</v>
      </c>
      <c r="W2687" s="34">
        <v>308</v>
      </c>
      <c r="X2687" s="34">
        <v>263</v>
      </c>
      <c r="Y2687" s="34">
        <v>320</v>
      </c>
      <c r="Z2687" s="34">
        <v>250</v>
      </c>
      <c r="AA2687" s="34">
        <v>276</v>
      </c>
      <c r="AB2687" s="34">
        <v>373</v>
      </c>
      <c r="AC2687" s="34">
        <v>397</v>
      </c>
    </row>
    <row r="2688" spans="1:29" x14ac:dyDescent="0.2">
      <c r="A2688" s="34" t="s">
        <v>63181</v>
      </c>
      <c r="B2688" s="34">
        <v>78</v>
      </c>
      <c r="C2688" s="34">
        <v>49</v>
      </c>
      <c r="D2688" s="34">
        <v>64</v>
      </c>
      <c r="E2688" s="34">
        <v>67</v>
      </c>
      <c r="F2688" s="34">
        <v>64</v>
      </c>
      <c r="G2688" s="34">
        <v>83</v>
      </c>
      <c r="H2688" s="34">
        <v>57</v>
      </c>
      <c r="I2688" s="34">
        <v>38</v>
      </c>
      <c r="J2688" s="34">
        <v>62</v>
      </c>
      <c r="K2688" s="34">
        <v>63</v>
      </c>
      <c r="L2688" s="34">
        <v>20</v>
      </c>
      <c r="M2688" s="34">
        <v>48</v>
      </c>
      <c r="N2688" s="34">
        <v>62</v>
      </c>
      <c r="O2688" s="34">
        <v>31</v>
      </c>
      <c r="P2688" s="34">
        <v>51</v>
      </c>
      <c r="Q2688" s="34">
        <v>60</v>
      </c>
      <c r="R2688" s="34">
        <v>62</v>
      </c>
      <c r="S2688" s="34">
        <v>55</v>
      </c>
      <c r="T2688" s="34">
        <v>30</v>
      </c>
      <c r="U2688" s="34">
        <v>43</v>
      </c>
      <c r="V2688" s="34">
        <v>68</v>
      </c>
      <c r="W2688" s="34">
        <v>46</v>
      </c>
      <c r="X2688" s="34">
        <v>95</v>
      </c>
      <c r="Y2688" s="34">
        <v>33</v>
      </c>
      <c r="Z2688" s="34">
        <v>95</v>
      </c>
      <c r="AA2688" s="34">
        <v>47</v>
      </c>
      <c r="AB2688" s="34">
        <v>37</v>
      </c>
      <c r="AC2688" s="34">
        <v>99</v>
      </c>
    </row>
    <row r="2689" spans="1:29" x14ac:dyDescent="0.2">
      <c r="A2689" s="34" t="s">
        <v>63182</v>
      </c>
      <c r="B2689" s="34">
        <v>45</v>
      </c>
      <c r="C2689" s="34">
        <v>34</v>
      </c>
      <c r="D2689" s="34">
        <v>81</v>
      </c>
      <c r="E2689" s="34">
        <v>38</v>
      </c>
      <c r="F2689" s="34">
        <v>59</v>
      </c>
      <c r="G2689" s="34">
        <v>27</v>
      </c>
      <c r="H2689" s="34">
        <v>54</v>
      </c>
      <c r="I2689" s="34">
        <v>37</v>
      </c>
      <c r="J2689" s="34">
        <v>63</v>
      </c>
      <c r="K2689" s="34">
        <v>24</v>
      </c>
      <c r="L2689" s="34">
        <v>49</v>
      </c>
      <c r="M2689" s="34">
        <v>39</v>
      </c>
      <c r="N2689" s="34">
        <v>50</v>
      </c>
      <c r="O2689" s="34">
        <v>35</v>
      </c>
      <c r="P2689" s="34">
        <v>43</v>
      </c>
      <c r="Q2689" s="34">
        <v>88</v>
      </c>
      <c r="R2689" s="34">
        <v>64</v>
      </c>
      <c r="S2689" s="34">
        <v>69</v>
      </c>
      <c r="T2689" s="34">
        <v>51</v>
      </c>
      <c r="U2689" s="34">
        <v>50</v>
      </c>
      <c r="V2689" s="34">
        <v>47</v>
      </c>
      <c r="W2689" s="34">
        <v>37</v>
      </c>
      <c r="X2689" s="34">
        <v>75</v>
      </c>
      <c r="Y2689" s="34">
        <v>46</v>
      </c>
      <c r="Z2689" s="34">
        <v>74</v>
      </c>
      <c r="AA2689" s="34">
        <v>49</v>
      </c>
      <c r="AB2689" s="34">
        <v>51</v>
      </c>
      <c r="AC2689" s="34">
        <v>114</v>
      </c>
    </row>
    <row r="2690" spans="1:29" x14ac:dyDescent="0.2">
      <c r="A2690" s="34" t="s">
        <v>63183</v>
      </c>
      <c r="B2690" s="34">
        <v>303</v>
      </c>
      <c r="C2690" s="34">
        <v>196</v>
      </c>
      <c r="D2690" s="34">
        <v>228</v>
      </c>
      <c r="E2690" s="34">
        <v>200</v>
      </c>
      <c r="F2690" s="34">
        <v>248</v>
      </c>
      <c r="G2690" s="34">
        <v>127</v>
      </c>
      <c r="H2690" s="34">
        <v>208</v>
      </c>
      <c r="I2690" s="34">
        <v>187</v>
      </c>
      <c r="J2690" s="34">
        <v>235</v>
      </c>
      <c r="K2690" s="34">
        <v>205</v>
      </c>
      <c r="L2690" s="34">
        <v>377</v>
      </c>
      <c r="M2690" s="34">
        <v>200</v>
      </c>
      <c r="N2690" s="34">
        <v>253</v>
      </c>
      <c r="O2690" s="34">
        <v>175</v>
      </c>
      <c r="P2690" s="34">
        <v>325</v>
      </c>
      <c r="Q2690" s="34">
        <v>265</v>
      </c>
      <c r="R2690" s="34">
        <v>399</v>
      </c>
      <c r="S2690" s="34">
        <v>224</v>
      </c>
      <c r="T2690" s="34">
        <v>498</v>
      </c>
      <c r="U2690" s="34">
        <v>311</v>
      </c>
      <c r="V2690" s="34">
        <v>357</v>
      </c>
      <c r="W2690" s="34">
        <v>418</v>
      </c>
      <c r="X2690" s="34">
        <v>333</v>
      </c>
      <c r="Y2690" s="34">
        <v>378</v>
      </c>
      <c r="Z2690" s="34">
        <v>235</v>
      </c>
      <c r="AA2690" s="34">
        <v>228</v>
      </c>
      <c r="AB2690" s="34">
        <v>455</v>
      </c>
      <c r="AC2690" s="34">
        <v>379</v>
      </c>
    </row>
    <row r="2691" spans="1:29" x14ac:dyDescent="0.2">
      <c r="A2691" s="34" t="s">
        <v>63184</v>
      </c>
      <c r="B2691" s="34">
        <v>376</v>
      </c>
      <c r="C2691" s="34">
        <v>401</v>
      </c>
      <c r="D2691" s="34">
        <v>471</v>
      </c>
      <c r="E2691" s="34">
        <v>447</v>
      </c>
      <c r="F2691" s="34">
        <v>479</v>
      </c>
      <c r="G2691" s="34">
        <v>424</v>
      </c>
      <c r="H2691" s="34">
        <v>458</v>
      </c>
      <c r="I2691" s="34">
        <v>335</v>
      </c>
      <c r="J2691" s="34">
        <v>468</v>
      </c>
      <c r="K2691" s="34">
        <v>418</v>
      </c>
      <c r="L2691" s="34">
        <v>440</v>
      </c>
      <c r="M2691" s="34">
        <v>391</v>
      </c>
      <c r="N2691" s="34">
        <v>420</v>
      </c>
      <c r="O2691" s="34">
        <v>335</v>
      </c>
      <c r="P2691" s="34">
        <v>436</v>
      </c>
      <c r="Q2691" s="34">
        <v>506</v>
      </c>
      <c r="R2691" s="34">
        <v>670</v>
      </c>
      <c r="S2691" s="34">
        <v>446</v>
      </c>
      <c r="T2691" s="34">
        <v>500</v>
      </c>
      <c r="U2691" s="34">
        <v>406</v>
      </c>
      <c r="V2691" s="34">
        <v>577</v>
      </c>
      <c r="W2691" s="34">
        <v>588</v>
      </c>
      <c r="X2691" s="34">
        <v>550</v>
      </c>
      <c r="Y2691" s="34">
        <v>531</v>
      </c>
      <c r="Z2691" s="34">
        <v>509</v>
      </c>
      <c r="AA2691" s="34">
        <v>524</v>
      </c>
      <c r="AB2691" s="34">
        <v>604</v>
      </c>
      <c r="AC2691" s="34">
        <v>672</v>
      </c>
    </row>
    <row r="2692" spans="1:29" x14ac:dyDescent="0.2">
      <c r="A2692" s="34" t="s">
        <v>63185</v>
      </c>
      <c r="B2692" s="34">
        <v>209</v>
      </c>
      <c r="C2692" s="34">
        <v>56</v>
      </c>
      <c r="D2692" s="34">
        <v>79</v>
      </c>
      <c r="E2692" s="34">
        <v>103</v>
      </c>
      <c r="F2692" s="34">
        <v>101</v>
      </c>
      <c r="G2692" s="34">
        <v>50</v>
      </c>
      <c r="H2692" s="34">
        <v>71</v>
      </c>
      <c r="I2692" s="34">
        <v>55</v>
      </c>
      <c r="J2692" s="34">
        <v>79</v>
      </c>
      <c r="K2692" s="34">
        <v>80</v>
      </c>
      <c r="L2692" s="34">
        <v>123</v>
      </c>
      <c r="M2692" s="34">
        <v>56</v>
      </c>
      <c r="N2692" s="34">
        <v>69</v>
      </c>
      <c r="O2692" s="34">
        <v>63</v>
      </c>
      <c r="P2692" s="34">
        <v>78</v>
      </c>
      <c r="Q2692" s="34">
        <v>99</v>
      </c>
      <c r="R2692" s="34">
        <v>116</v>
      </c>
      <c r="S2692" s="34">
        <v>112</v>
      </c>
      <c r="T2692" s="34">
        <v>135</v>
      </c>
      <c r="U2692" s="34">
        <v>103</v>
      </c>
      <c r="V2692" s="34">
        <v>116</v>
      </c>
      <c r="W2692" s="34">
        <v>163</v>
      </c>
      <c r="X2692" s="34">
        <v>83</v>
      </c>
      <c r="Y2692" s="34">
        <v>104</v>
      </c>
      <c r="Z2692" s="34">
        <v>103</v>
      </c>
      <c r="AA2692" s="34">
        <v>78</v>
      </c>
      <c r="AB2692" s="34">
        <v>183</v>
      </c>
      <c r="AC2692" s="34">
        <v>103</v>
      </c>
    </row>
    <row r="2693" spans="1:29" x14ac:dyDescent="0.2">
      <c r="A2693" s="34" t="s">
        <v>63186</v>
      </c>
      <c r="B2693" s="34">
        <v>57</v>
      </c>
      <c r="C2693" s="34">
        <v>59</v>
      </c>
      <c r="D2693" s="34">
        <v>76</v>
      </c>
      <c r="E2693" s="34">
        <v>79</v>
      </c>
      <c r="F2693" s="34">
        <v>82</v>
      </c>
      <c r="G2693" s="34">
        <v>82</v>
      </c>
      <c r="H2693" s="34">
        <v>54</v>
      </c>
      <c r="I2693" s="34">
        <v>61</v>
      </c>
      <c r="J2693" s="34">
        <v>64</v>
      </c>
      <c r="K2693" s="34">
        <v>50</v>
      </c>
      <c r="L2693" s="34">
        <v>45</v>
      </c>
      <c r="M2693" s="34">
        <v>48</v>
      </c>
      <c r="N2693" s="34">
        <v>66</v>
      </c>
      <c r="O2693" s="34">
        <v>54</v>
      </c>
      <c r="P2693" s="34">
        <v>63</v>
      </c>
      <c r="Q2693" s="34">
        <v>85</v>
      </c>
      <c r="R2693" s="34">
        <v>104</v>
      </c>
      <c r="S2693" s="34">
        <v>86</v>
      </c>
      <c r="T2693" s="34">
        <v>71</v>
      </c>
      <c r="U2693" s="34">
        <v>62</v>
      </c>
      <c r="V2693" s="34">
        <v>72</v>
      </c>
      <c r="W2693" s="34">
        <v>63</v>
      </c>
      <c r="X2693" s="34">
        <v>96</v>
      </c>
      <c r="Y2693" s="34">
        <v>62</v>
      </c>
      <c r="Z2693" s="34">
        <v>85</v>
      </c>
      <c r="AA2693" s="34">
        <v>91</v>
      </c>
      <c r="AB2693" s="34">
        <v>95</v>
      </c>
      <c r="AC2693" s="34">
        <v>119</v>
      </c>
    </row>
    <row r="2694" spans="1:29" x14ac:dyDescent="0.2">
      <c r="A2694" s="34" t="s">
        <v>63187</v>
      </c>
      <c r="B2694" s="34">
        <v>246</v>
      </c>
      <c r="C2694" s="34">
        <v>211</v>
      </c>
      <c r="D2694" s="34">
        <v>226</v>
      </c>
      <c r="E2694" s="34">
        <v>226</v>
      </c>
      <c r="F2694" s="34">
        <v>194</v>
      </c>
      <c r="G2694" s="34">
        <v>280</v>
      </c>
      <c r="H2694" s="34">
        <v>222</v>
      </c>
      <c r="I2694" s="34">
        <v>227</v>
      </c>
      <c r="J2694" s="34">
        <v>244</v>
      </c>
      <c r="K2694" s="34">
        <v>235</v>
      </c>
      <c r="L2694" s="34">
        <v>247</v>
      </c>
      <c r="M2694" s="34">
        <v>195</v>
      </c>
      <c r="N2694" s="34">
        <v>200</v>
      </c>
      <c r="O2694" s="34">
        <v>206</v>
      </c>
      <c r="P2694" s="34">
        <v>181</v>
      </c>
      <c r="Q2694" s="34">
        <v>365</v>
      </c>
      <c r="R2694" s="34">
        <v>310</v>
      </c>
      <c r="S2694" s="34">
        <v>230</v>
      </c>
      <c r="T2694" s="34">
        <v>292</v>
      </c>
      <c r="U2694" s="34">
        <v>255</v>
      </c>
      <c r="V2694" s="34">
        <v>302</v>
      </c>
      <c r="W2694" s="34">
        <v>422</v>
      </c>
      <c r="X2694" s="34">
        <v>301</v>
      </c>
      <c r="Y2694" s="34">
        <v>299</v>
      </c>
      <c r="Z2694" s="34">
        <v>236</v>
      </c>
      <c r="AA2694" s="34">
        <v>284</v>
      </c>
      <c r="AB2694" s="34">
        <v>291</v>
      </c>
      <c r="AC2694" s="34">
        <v>359</v>
      </c>
    </row>
    <row r="2695" spans="1:29" x14ac:dyDescent="0.2">
      <c r="A2695" s="34" t="s">
        <v>63188</v>
      </c>
      <c r="B2695" s="34">
        <v>92</v>
      </c>
      <c r="C2695" s="34">
        <v>64</v>
      </c>
      <c r="D2695" s="34">
        <v>52</v>
      </c>
      <c r="E2695" s="34">
        <v>55</v>
      </c>
      <c r="F2695" s="34">
        <v>60</v>
      </c>
      <c r="G2695" s="34">
        <v>38</v>
      </c>
      <c r="H2695" s="34">
        <v>69</v>
      </c>
      <c r="I2695" s="34">
        <v>58</v>
      </c>
      <c r="J2695" s="34">
        <v>51</v>
      </c>
      <c r="K2695" s="34">
        <v>47</v>
      </c>
      <c r="L2695" s="34">
        <v>50</v>
      </c>
      <c r="M2695" s="34">
        <v>47</v>
      </c>
      <c r="N2695" s="34">
        <v>53</v>
      </c>
      <c r="O2695" s="34">
        <v>55</v>
      </c>
      <c r="P2695" s="34">
        <v>48</v>
      </c>
      <c r="Q2695" s="34">
        <v>97</v>
      </c>
      <c r="R2695" s="34">
        <v>82</v>
      </c>
      <c r="S2695" s="34">
        <v>54</v>
      </c>
      <c r="T2695" s="34">
        <v>78</v>
      </c>
      <c r="U2695" s="34">
        <v>78</v>
      </c>
      <c r="V2695" s="34">
        <v>76</v>
      </c>
      <c r="W2695" s="34">
        <v>92</v>
      </c>
      <c r="X2695" s="34">
        <v>100</v>
      </c>
      <c r="Y2695" s="34">
        <v>61</v>
      </c>
      <c r="Z2695" s="34">
        <v>69</v>
      </c>
      <c r="AA2695" s="34">
        <v>65</v>
      </c>
      <c r="AB2695" s="34">
        <v>116</v>
      </c>
      <c r="AC2695" s="34">
        <v>77</v>
      </c>
    </row>
    <row r="2696" spans="1:29" x14ac:dyDescent="0.2">
      <c r="A2696" s="34" t="s">
        <v>63189</v>
      </c>
      <c r="B2696" s="34">
        <v>442</v>
      </c>
      <c r="C2696" s="34">
        <v>262</v>
      </c>
      <c r="D2696" s="34">
        <v>369</v>
      </c>
      <c r="E2696" s="34">
        <v>257</v>
      </c>
      <c r="F2696" s="34">
        <v>380</v>
      </c>
      <c r="G2696" s="34">
        <v>325</v>
      </c>
      <c r="H2696" s="34">
        <v>377</v>
      </c>
      <c r="I2696" s="34">
        <v>275</v>
      </c>
      <c r="J2696" s="34">
        <v>430</v>
      </c>
      <c r="K2696" s="34">
        <v>276</v>
      </c>
      <c r="L2696" s="34">
        <v>432</v>
      </c>
      <c r="M2696" s="34">
        <v>304</v>
      </c>
      <c r="N2696" s="34">
        <v>350</v>
      </c>
      <c r="O2696" s="34">
        <v>239</v>
      </c>
      <c r="P2696" s="34">
        <v>366</v>
      </c>
      <c r="Q2696" s="34">
        <v>384</v>
      </c>
      <c r="R2696" s="34">
        <v>420</v>
      </c>
      <c r="S2696" s="34">
        <v>372</v>
      </c>
      <c r="T2696" s="34">
        <v>582</v>
      </c>
      <c r="U2696" s="34">
        <v>294</v>
      </c>
      <c r="V2696" s="34">
        <v>510</v>
      </c>
      <c r="W2696" s="34">
        <v>428</v>
      </c>
      <c r="X2696" s="34">
        <v>504</v>
      </c>
      <c r="Y2696" s="34">
        <v>410</v>
      </c>
      <c r="Z2696" s="34">
        <v>424</v>
      </c>
      <c r="AA2696" s="34">
        <v>289</v>
      </c>
      <c r="AB2696" s="34">
        <v>654</v>
      </c>
      <c r="AC2696" s="34">
        <v>506</v>
      </c>
    </row>
    <row r="2697" spans="1:29" x14ac:dyDescent="0.2">
      <c r="A2697" s="34" t="s">
        <v>63190</v>
      </c>
      <c r="B2697" s="34">
        <v>154</v>
      </c>
      <c r="C2697" s="34">
        <v>159</v>
      </c>
      <c r="D2697" s="34">
        <v>174</v>
      </c>
      <c r="E2697" s="34">
        <v>177</v>
      </c>
      <c r="F2697" s="34">
        <v>174</v>
      </c>
      <c r="G2697" s="34">
        <v>176</v>
      </c>
      <c r="H2697" s="34">
        <v>179</v>
      </c>
      <c r="I2697" s="34">
        <v>181</v>
      </c>
      <c r="J2697" s="34">
        <v>135</v>
      </c>
      <c r="K2697" s="34">
        <v>159</v>
      </c>
      <c r="L2697" s="34">
        <v>126</v>
      </c>
      <c r="M2697" s="34">
        <v>111</v>
      </c>
      <c r="N2697" s="34">
        <v>123</v>
      </c>
      <c r="O2697" s="34">
        <v>113</v>
      </c>
      <c r="P2697" s="34">
        <v>162</v>
      </c>
      <c r="Q2697" s="34">
        <v>186</v>
      </c>
      <c r="R2697" s="34">
        <v>170</v>
      </c>
      <c r="S2697" s="34">
        <v>202</v>
      </c>
      <c r="T2697" s="34">
        <v>160</v>
      </c>
      <c r="U2697" s="34">
        <v>136</v>
      </c>
      <c r="V2697" s="34">
        <v>203</v>
      </c>
      <c r="W2697" s="34">
        <v>223</v>
      </c>
      <c r="X2697" s="34">
        <v>218</v>
      </c>
      <c r="Y2697" s="34">
        <v>164</v>
      </c>
      <c r="Z2697" s="34">
        <v>202</v>
      </c>
      <c r="AA2697" s="34">
        <v>213</v>
      </c>
      <c r="AB2697" s="34">
        <v>182</v>
      </c>
      <c r="AC2697" s="34">
        <v>248</v>
      </c>
    </row>
    <row r="2698" spans="1:29" x14ac:dyDescent="0.2">
      <c r="A2698" s="34" t="s">
        <v>63191</v>
      </c>
      <c r="B2698" s="34">
        <v>90</v>
      </c>
      <c r="C2698" s="34">
        <v>45</v>
      </c>
      <c r="D2698" s="34">
        <v>70</v>
      </c>
      <c r="E2698" s="34">
        <v>53</v>
      </c>
      <c r="F2698" s="34">
        <v>81</v>
      </c>
      <c r="G2698" s="34">
        <v>41</v>
      </c>
      <c r="H2698" s="34">
        <v>95</v>
      </c>
      <c r="I2698" s="34">
        <v>62</v>
      </c>
      <c r="J2698" s="34">
        <v>61</v>
      </c>
      <c r="K2698" s="34">
        <v>44</v>
      </c>
      <c r="L2698" s="34">
        <v>78</v>
      </c>
      <c r="M2698" s="34">
        <v>43</v>
      </c>
      <c r="N2698" s="34">
        <v>76</v>
      </c>
      <c r="O2698" s="34">
        <v>58</v>
      </c>
      <c r="P2698" s="34">
        <v>84</v>
      </c>
      <c r="Q2698" s="34">
        <v>80</v>
      </c>
      <c r="R2698" s="34">
        <v>116</v>
      </c>
      <c r="S2698" s="34">
        <v>56</v>
      </c>
      <c r="T2698" s="34">
        <v>115</v>
      </c>
      <c r="U2698" s="34">
        <v>62</v>
      </c>
      <c r="V2698" s="34">
        <v>124</v>
      </c>
      <c r="W2698" s="34">
        <v>53</v>
      </c>
      <c r="X2698" s="34">
        <v>97</v>
      </c>
      <c r="Y2698" s="34">
        <v>105</v>
      </c>
      <c r="Z2698" s="34">
        <v>87</v>
      </c>
      <c r="AA2698" s="34">
        <v>37</v>
      </c>
      <c r="AB2698" s="34">
        <v>92</v>
      </c>
      <c r="AC2698" s="34">
        <v>83</v>
      </c>
    </row>
    <row r="2699" spans="1:29" x14ac:dyDescent="0.2">
      <c r="A2699" s="34" t="s">
        <v>63192</v>
      </c>
      <c r="B2699" s="34">
        <v>30</v>
      </c>
      <c r="C2699" s="34">
        <v>14</v>
      </c>
      <c r="D2699" s="34">
        <v>22</v>
      </c>
      <c r="E2699" s="34">
        <v>18</v>
      </c>
      <c r="F2699" s="34">
        <v>23</v>
      </c>
      <c r="G2699" s="34">
        <v>17</v>
      </c>
      <c r="H2699" s="34">
        <v>13</v>
      </c>
      <c r="I2699" s="34">
        <v>16</v>
      </c>
      <c r="J2699" s="34">
        <v>22</v>
      </c>
      <c r="K2699" s="34">
        <v>28</v>
      </c>
      <c r="L2699" s="34">
        <v>17</v>
      </c>
      <c r="M2699" s="34">
        <v>10</v>
      </c>
      <c r="N2699" s="34">
        <v>13</v>
      </c>
      <c r="O2699" s="34">
        <v>18</v>
      </c>
      <c r="P2699" s="34">
        <v>17</v>
      </c>
      <c r="Q2699" s="34">
        <v>19</v>
      </c>
      <c r="R2699" s="34">
        <v>21</v>
      </c>
      <c r="S2699" s="34">
        <v>15</v>
      </c>
      <c r="T2699" s="34">
        <v>20</v>
      </c>
      <c r="U2699" s="34">
        <v>17</v>
      </c>
      <c r="V2699" s="34">
        <v>22</v>
      </c>
      <c r="W2699" s="34">
        <v>32</v>
      </c>
      <c r="X2699" s="34">
        <v>22</v>
      </c>
      <c r="Y2699" s="34">
        <v>37</v>
      </c>
      <c r="Z2699" s="34">
        <v>25</v>
      </c>
      <c r="AA2699" s="34">
        <v>17</v>
      </c>
      <c r="AB2699" s="34">
        <v>8</v>
      </c>
      <c r="AC2699" s="34">
        <v>29</v>
      </c>
    </row>
    <row r="2700" spans="1:29" x14ac:dyDescent="0.2">
      <c r="A2700" s="34" t="s">
        <v>63193</v>
      </c>
      <c r="B2700" s="34">
        <v>169</v>
      </c>
      <c r="C2700" s="34">
        <v>192</v>
      </c>
      <c r="D2700" s="34">
        <v>262</v>
      </c>
      <c r="E2700" s="34">
        <v>177</v>
      </c>
      <c r="F2700" s="34">
        <v>188</v>
      </c>
      <c r="G2700" s="34">
        <v>168</v>
      </c>
      <c r="H2700" s="34">
        <v>222</v>
      </c>
      <c r="I2700" s="34">
        <v>135</v>
      </c>
      <c r="J2700" s="34">
        <v>180</v>
      </c>
      <c r="K2700" s="34">
        <v>159</v>
      </c>
      <c r="L2700" s="34">
        <v>105</v>
      </c>
      <c r="M2700" s="34">
        <v>148</v>
      </c>
      <c r="N2700" s="34">
        <v>174</v>
      </c>
      <c r="O2700" s="34">
        <v>146</v>
      </c>
      <c r="P2700" s="34">
        <v>156</v>
      </c>
      <c r="Q2700" s="34">
        <v>207</v>
      </c>
      <c r="R2700" s="34">
        <v>238</v>
      </c>
      <c r="S2700" s="34">
        <v>251</v>
      </c>
      <c r="T2700" s="34">
        <v>168</v>
      </c>
      <c r="U2700" s="34">
        <v>159</v>
      </c>
      <c r="V2700" s="34">
        <v>221</v>
      </c>
      <c r="W2700" s="34">
        <v>201</v>
      </c>
      <c r="X2700" s="34">
        <v>265</v>
      </c>
      <c r="Y2700" s="34">
        <v>163</v>
      </c>
      <c r="Z2700" s="34">
        <v>275</v>
      </c>
      <c r="AA2700" s="34">
        <v>211</v>
      </c>
      <c r="AB2700" s="34">
        <v>173</v>
      </c>
      <c r="AC2700" s="34">
        <v>326</v>
      </c>
    </row>
    <row r="2701" spans="1:29" x14ac:dyDescent="0.2">
      <c r="A2701" s="34" t="s">
        <v>63194</v>
      </c>
      <c r="B2701" s="34">
        <v>72</v>
      </c>
      <c r="C2701" s="34">
        <v>65</v>
      </c>
      <c r="D2701" s="34">
        <v>60</v>
      </c>
      <c r="E2701" s="34">
        <v>75</v>
      </c>
      <c r="F2701" s="34">
        <v>50</v>
      </c>
      <c r="G2701" s="34">
        <v>77</v>
      </c>
      <c r="H2701" s="34">
        <v>75</v>
      </c>
      <c r="I2701" s="34">
        <v>66</v>
      </c>
      <c r="J2701" s="34">
        <v>47</v>
      </c>
      <c r="K2701" s="34">
        <v>86</v>
      </c>
      <c r="L2701" s="34">
        <v>65</v>
      </c>
      <c r="M2701" s="34">
        <v>70</v>
      </c>
      <c r="N2701" s="34">
        <v>74</v>
      </c>
      <c r="O2701" s="34">
        <v>62</v>
      </c>
      <c r="P2701" s="34">
        <v>74</v>
      </c>
      <c r="Q2701" s="34">
        <v>88</v>
      </c>
      <c r="R2701" s="34">
        <v>78</v>
      </c>
      <c r="S2701" s="34">
        <v>62</v>
      </c>
      <c r="T2701" s="34">
        <v>96</v>
      </c>
      <c r="U2701" s="34">
        <v>75</v>
      </c>
      <c r="V2701" s="34">
        <v>83</v>
      </c>
      <c r="W2701" s="34">
        <v>96</v>
      </c>
      <c r="X2701" s="34">
        <v>72</v>
      </c>
      <c r="Y2701" s="34">
        <v>113</v>
      </c>
      <c r="Z2701" s="34">
        <v>80</v>
      </c>
      <c r="AA2701" s="34">
        <v>89</v>
      </c>
      <c r="AB2701" s="34">
        <v>157</v>
      </c>
      <c r="AC2701" s="34">
        <v>109</v>
      </c>
    </row>
    <row r="2702" spans="1:29" x14ac:dyDescent="0.2">
      <c r="A2702" s="34" t="s">
        <v>63195</v>
      </c>
      <c r="B2702" s="34">
        <v>71</v>
      </c>
      <c r="C2702" s="34">
        <v>88</v>
      </c>
      <c r="D2702" s="34">
        <v>65</v>
      </c>
      <c r="E2702" s="34">
        <v>89</v>
      </c>
      <c r="F2702" s="34">
        <v>82</v>
      </c>
      <c r="G2702" s="34">
        <v>64</v>
      </c>
      <c r="H2702" s="34">
        <v>67</v>
      </c>
      <c r="I2702" s="34">
        <v>105</v>
      </c>
      <c r="J2702" s="34">
        <v>69</v>
      </c>
      <c r="K2702" s="34">
        <v>102</v>
      </c>
      <c r="L2702" s="34">
        <v>43</v>
      </c>
      <c r="M2702" s="34">
        <v>69</v>
      </c>
      <c r="N2702" s="34">
        <v>54</v>
      </c>
      <c r="O2702" s="34">
        <v>93</v>
      </c>
      <c r="P2702" s="34">
        <v>53</v>
      </c>
      <c r="Q2702" s="34">
        <v>105</v>
      </c>
      <c r="R2702" s="34">
        <v>76</v>
      </c>
      <c r="S2702" s="34">
        <v>73</v>
      </c>
      <c r="T2702" s="34">
        <v>80</v>
      </c>
      <c r="U2702" s="34">
        <v>66</v>
      </c>
      <c r="V2702" s="34">
        <v>53</v>
      </c>
      <c r="W2702" s="34">
        <v>134</v>
      </c>
      <c r="X2702" s="34">
        <v>87</v>
      </c>
      <c r="Y2702" s="34">
        <v>112</v>
      </c>
      <c r="Z2702" s="34">
        <v>42</v>
      </c>
      <c r="AA2702" s="34">
        <v>90</v>
      </c>
      <c r="AB2702" s="34">
        <v>101</v>
      </c>
      <c r="AC2702" s="34">
        <v>125</v>
      </c>
    </row>
    <row r="2703" spans="1:29" x14ac:dyDescent="0.2">
      <c r="A2703" s="34" t="s">
        <v>63196</v>
      </c>
      <c r="B2703" s="34">
        <v>100</v>
      </c>
      <c r="C2703" s="34">
        <v>105</v>
      </c>
      <c r="D2703" s="34">
        <v>123</v>
      </c>
      <c r="E2703" s="34">
        <v>89</v>
      </c>
      <c r="F2703" s="34">
        <v>112</v>
      </c>
      <c r="G2703" s="34">
        <v>101</v>
      </c>
      <c r="H2703" s="34">
        <v>89</v>
      </c>
      <c r="I2703" s="34">
        <v>106</v>
      </c>
      <c r="J2703" s="34">
        <v>117</v>
      </c>
      <c r="K2703" s="34">
        <v>99</v>
      </c>
      <c r="L2703" s="34">
        <v>124</v>
      </c>
      <c r="M2703" s="34">
        <v>77</v>
      </c>
      <c r="N2703" s="34">
        <v>95</v>
      </c>
      <c r="O2703" s="34">
        <v>84</v>
      </c>
      <c r="P2703" s="34">
        <v>94</v>
      </c>
      <c r="Q2703" s="34">
        <v>146</v>
      </c>
      <c r="R2703" s="34">
        <v>153</v>
      </c>
      <c r="S2703" s="34">
        <v>100</v>
      </c>
      <c r="T2703" s="34">
        <v>127</v>
      </c>
      <c r="U2703" s="34">
        <v>115</v>
      </c>
      <c r="V2703" s="34">
        <v>126</v>
      </c>
      <c r="W2703" s="34">
        <v>173</v>
      </c>
      <c r="X2703" s="34">
        <v>180</v>
      </c>
      <c r="Y2703" s="34">
        <v>86</v>
      </c>
      <c r="Z2703" s="34">
        <v>125</v>
      </c>
      <c r="AA2703" s="34">
        <v>129</v>
      </c>
      <c r="AB2703" s="34">
        <v>112</v>
      </c>
      <c r="AC2703" s="34">
        <v>177</v>
      </c>
    </row>
    <row r="2704" spans="1:29" x14ac:dyDescent="0.2">
      <c r="A2704" s="34" t="s">
        <v>63197</v>
      </c>
      <c r="B2704" s="34">
        <v>101</v>
      </c>
      <c r="C2704" s="34">
        <v>148</v>
      </c>
      <c r="D2704" s="34">
        <v>253</v>
      </c>
      <c r="E2704" s="34">
        <v>179</v>
      </c>
      <c r="F2704" s="34">
        <v>187</v>
      </c>
      <c r="G2704" s="34">
        <v>166</v>
      </c>
      <c r="H2704" s="34">
        <v>207</v>
      </c>
      <c r="I2704" s="34">
        <v>170</v>
      </c>
      <c r="J2704" s="34">
        <v>148</v>
      </c>
      <c r="K2704" s="34">
        <v>149</v>
      </c>
      <c r="L2704" s="34">
        <v>99</v>
      </c>
      <c r="M2704" s="34">
        <v>124</v>
      </c>
      <c r="N2704" s="34">
        <v>147</v>
      </c>
      <c r="O2704" s="34">
        <v>144</v>
      </c>
      <c r="P2704" s="34">
        <v>165</v>
      </c>
      <c r="Q2704" s="34">
        <v>189</v>
      </c>
      <c r="R2704" s="34">
        <v>169</v>
      </c>
      <c r="S2704" s="34">
        <v>197</v>
      </c>
      <c r="T2704" s="34">
        <v>150</v>
      </c>
      <c r="U2704" s="34">
        <v>130</v>
      </c>
      <c r="V2704" s="34">
        <v>204</v>
      </c>
      <c r="W2704" s="34">
        <v>153</v>
      </c>
      <c r="X2704" s="34">
        <v>213</v>
      </c>
      <c r="Y2704" s="34">
        <v>127</v>
      </c>
      <c r="Z2704" s="34">
        <v>270</v>
      </c>
      <c r="AA2704" s="34">
        <v>187</v>
      </c>
      <c r="AB2704" s="34">
        <v>224</v>
      </c>
      <c r="AC2704" s="34">
        <v>243</v>
      </c>
    </row>
    <row r="2705" spans="1:29" x14ac:dyDescent="0.2">
      <c r="A2705" s="34" t="s">
        <v>63198</v>
      </c>
      <c r="B2705" s="34">
        <v>86</v>
      </c>
      <c r="C2705" s="34">
        <v>88</v>
      </c>
      <c r="D2705" s="34">
        <v>174</v>
      </c>
      <c r="E2705" s="34">
        <v>118</v>
      </c>
      <c r="F2705" s="34">
        <v>167</v>
      </c>
      <c r="G2705" s="34">
        <v>123</v>
      </c>
      <c r="H2705" s="34">
        <v>209</v>
      </c>
      <c r="I2705" s="34">
        <v>89</v>
      </c>
      <c r="J2705" s="34">
        <v>174</v>
      </c>
      <c r="K2705" s="34">
        <v>117</v>
      </c>
      <c r="L2705" s="34">
        <v>171</v>
      </c>
      <c r="M2705" s="34">
        <v>109</v>
      </c>
      <c r="N2705" s="34">
        <v>143</v>
      </c>
      <c r="O2705" s="34">
        <v>88</v>
      </c>
      <c r="P2705" s="34">
        <v>156</v>
      </c>
      <c r="Q2705" s="34">
        <v>179</v>
      </c>
      <c r="R2705" s="34">
        <v>202</v>
      </c>
      <c r="S2705" s="34">
        <v>164</v>
      </c>
      <c r="T2705" s="34">
        <v>213</v>
      </c>
      <c r="U2705" s="34">
        <v>99</v>
      </c>
      <c r="V2705" s="34">
        <v>184</v>
      </c>
      <c r="W2705" s="34">
        <v>214</v>
      </c>
      <c r="X2705" s="34">
        <v>212</v>
      </c>
      <c r="Y2705" s="34">
        <v>166</v>
      </c>
      <c r="Z2705" s="34">
        <v>207</v>
      </c>
      <c r="AA2705" s="34">
        <v>158</v>
      </c>
      <c r="AB2705" s="34">
        <v>264</v>
      </c>
      <c r="AC2705" s="34">
        <v>199</v>
      </c>
    </row>
    <row r="2706" spans="1:29" x14ac:dyDescent="0.2">
      <c r="A2706" s="34" t="s">
        <v>63199</v>
      </c>
      <c r="B2706" s="34">
        <v>29</v>
      </c>
      <c r="C2706" s="34">
        <v>6</v>
      </c>
      <c r="D2706" s="34">
        <v>3</v>
      </c>
      <c r="E2706" s="34">
        <v>4</v>
      </c>
      <c r="F2706" s="34">
        <v>9</v>
      </c>
      <c r="G2706" s="34">
        <v>20</v>
      </c>
      <c r="H2706" s="34">
        <v>9</v>
      </c>
      <c r="I2706" s="34">
        <v>5</v>
      </c>
      <c r="J2706" s="34">
        <v>6</v>
      </c>
      <c r="K2706" s="34">
        <v>9</v>
      </c>
      <c r="L2706" s="34">
        <v>6</v>
      </c>
      <c r="M2706" s="34">
        <v>15</v>
      </c>
      <c r="N2706" s="34">
        <v>10</v>
      </c>
      <c r="O2706" s="34">
        <v>5</v>
      </c>
      <c r="P2706" s="34">
        <v>5</v>
      </c>
      <c r="Q2706" s="34">
        <v>6</v>
      </c>
      <c r="R2706" s="34">
        <v>13</v>
      </c>
      <c r="S2706" s="34">
        <v>7</v>
      </c>
      <c r="T2706" s="34">
        <v>19</v>
      </c>
      <c r="U2706" s="34">
        <v>5</v>
      </c>
      <c r="V2706" s="34">
        <v>9</v>
      </c>
      <c r="W2706" s="34">
        <v>14</v>
      </c>
      <c r="X2706" s="34">
        <v>16</v>
      </c>
      <c r="Y2706" s="34">
        <v>8</v>
      </c>
      <c r="Z2706" s="34">
        <v>11</v>
      </c>
      <c r="AA2706" s="34">
        <v>12</v>
      </c>
      <c r="AB2706" s="34">
        <v>19</v>
      </c>
      <c r="AC2706" s="34">
        <v>8</v>
      </c>
    </row>
    <row r="2707" spans="1:29" x14ac:dyDescent="0.2">
      <c r="A2707" s="34" t="s">
        <v>63200</v>
      </c>
      <c r="B2707" s="34">
        <v>75</v>
      </c>
      <c r="C2707" s="34">
        <v>58</v>
      </c>
      <c r="D2707" s="34">
        <v>109</v>
      </c>
      <c r="E2707" s="34">
        <v>74</v>
      </c>
      <c r="F2707" s="34">
        <v>76</v>
      </c>
      <c r="G2707" s="34">
        <v>54</v>
      </c>
      <c r="H2707" s="34">
        <v>100</v>
      </c>
      <c r="I2707" s="34">
        <v>59</v>
      </c>
      <c r="J2707" s="34">
        <v>108</v>
      </c>
      <c r="K2707" s="34">
        <v>67</v>
      </c>
      <c r="L2707" s="34">
        <v>96</v>
      </c>
      <c r="M2707" s="34">
        <v>57</v>
      </c>
      <c r="N2707" s="34">
        <v>107</v>
      </c>
      <c r="O2707" s="34">
        <v>59</v>
      </c>
      <c r="P2707" s="34">
        <v>88</v>
      </c>
      <c r="Q2707" s="34">
        <v>93</v>
      </c>
      <c r="R2707" s="34">
        <v>148</v>
      </c>
      <c r="S2707" s="34">
        <v>85</v>
      </c>
      <c r="T2707" s="34">
        <v>107</v>
      </c>
      <c r="U2707" s="34">
        <v>109</v>
      </c>
      <c r="V2707" s="34">
        <v>119</v>
      </c>
      <c r="W2707" s="34">
        <v>97</v>
      </c>
      <c r="X2707" s="34">
        <v>95</v>
      </c>
      <c r="Y2707" s="34">
        <v>93</v>
      </c>
      <c r="Z2707" s="34">
        <v>79</v>
      </c>
      <c r="AA2707" s="34">
        <v>97</v>
      </c>
      <c r="AB2707" s="34">
        <v>92</v>
      </c>
      <c r="AC2707" s="34">
        <v>107</v>
      </c>
    </row>
    <row r="2708" spans="1:29" x14ac:dyDescent="0.2">
      <c r="A2708" s="34" t="s">
        <v>63201</v>
      </c>
      <c r="B2708" s="34">
        <v>183</v>
      </c>
      <c r="C2708" s="34">
        <v>126</v>
      </c>
      <c r="D2708" s="34">
        <v>172</v>
      </c>
      <c r="E2708" s="34">
        <v>137</v>
      </c>
      <c r="F2708" s="34">
        <v>180</v>
      </c>
      <c r="G2708" s="34">
        <v>118</v>
      </c>
      <c r="H2708" s="34">
        <v>185</v>
      </c>
      <c r="I2708" s="34">
        <v>126</v>
      </c>
      <c r="J2708" s="34">
        <v>179</v>
      </c>
      <c r="K2708" s="34">
        <v>128</v>
      </c>
      <c r="L2708" s="34">
        <v>209</v>
      </c>
      <c r="M2708" s="34">
        <v>129</v>
      </c>
      <c r="N2708" s="34">
        <v>159</v>
      </c>
      <c r="O2708" s="34">
        <v>142</v>
      </c>
      <c r="P2708" s="34">
        <v>143</v>
      </c>
      <c r="Q2708" s="34">
        <v>223</v>
      </c>
      <c r="R2708" s="34">
        <v>272</v>
      </c>
      <c r="S2708" s="34">
        <v>166</v>
      </c>
      <c r="T2708" s="34">
        <v>268</v>
      </c>
      <c r="U2708" s="34">
        <v>172</v>
      </c>
      <c r="V2708" s="34">
        <v>208</v>
      </c>
      <c r="W2708" s="34">
        <v>243</v>
      </c>
      <c r="X2708" s="34">
        <v>233</v>
      </c>
      <c r="Y2708" s="34">
        <v>287</v>
      </c>
      <c r="Z2708" s="34">
        <v>149</v>
      </c>
      <c r="AA2708" s="34">
        <v>154</v>
      </c>
      <c r="AB2708" s="34">
        <v>246</v>
      </c>
      <c r="AC2708" s="34">
        <v>278</v>
      </c>
    </row>
    <row r="2709" spans="1:29" x14ac:dyDescent="0.2">
      <c r="A2709" s="34" t="s">
        <v>63202</v>
      </c>
      <c r="B2709" s="34">
        <v>181</v>
      </c>
      <c r="C2709" s="34">
        <v>65</v>
      </c>
      <c r="D2709" s="34">
        <v>112</v>
      </c>
      <c r="E2709" s="34">
        <v>82</v>
      </c>
      <c r="F2709" s="34">
        <v>116</v>
      </c>
      <c r="G2709" s="34">
        <v>91</v>
      </c>
      <c r="H2709" s="34">
        <v>107</v>
      </c>
      <c r="I2709" s="34">
        <v>94</v>
      </c>
      <c r="J2709" s="34">
        <v>139</v>
      </c>
      <c r="K2709" s="34">
        <v>69</v>
      </c>
      <c r="L2709" s="34">
        <v>118</v>
      </c>
      <c r="M2709" s="34">
        <v>73</v>
      </c>
      <c r="N2709" s="34">
        <v>97</v>
      </c>
      <c r="O2709" s="34">
        <v>59</v>
      </c>
      <c r="P2709" s="34">
        <v>106</v>
      </c>
      <c r="Q2709" s="34">
        <v>144</v>
      </c>
      <c r="R2709" s="34">
        <v>164</v>
      </c>
      <c r="S2709" s="34">
        <v>93</v>
      </c>
      <c r="T2709" s="34">
        <v>197</v>
      </c>
      <c r="U2709" s="34">
        <v>96</v>
      </c>
      <c r="V2709" s="34">
        <v>132</v>
      </c>
      <c r="W2709" s="34">
        <v>178</v>
      </c>
      <c r="X2709" s="34">
        <v>120</v>
      </c>
      <c r="Y2709" s="34">
        <v>135</v>
      </c>
      <c r="Z2709" s="34">
        <v>111</v>
      </c>
      <c r="AA2709" s="34">
        <v>99</v>
      </c>
      <c r="AB2709" s="34">
        <v>180</v>
      </c>
      <c r="AC2709" s="34">
        <v>180</v>
      </c>
    </row>
    <row r="2710" spans="1:29" x14ac:dyDescent="0.2">
      <c r="A2710" s="34" t="s">
        <v>63203</v>
      </c>
      <c r="B2710" s="34">
        <v>50</v>
      </c>
      <c r="C2710" s="34">
        <v>24</v>
      </c>
      <c r="D2710" s="34">
        <v>30</v>
      </c>
      <c r="E2710" s="34">
        <v>17</v>
      </c>
      <c r="F2710" s="34">
        <v>28</v>
      </c>
      <c r="G2710" s="34">
        <v>13</v>
      </c>
      <c r="H2710" s="34">
        <v>32</v>
      </c>
      <c r="I2710" s="34">
        <v>23</v>
      </c>
      <c r="J2710" s="34">
        <v>40</v>
      </c>
      <c r="K2710" s="34">
        <v>10</v>
      </c>
      <c r="L2710" s="34">
        <v>30</v>
      </c>
      <c r="M2710" s="34">
        <v>12</v>
      </c>
      <c r="N2710" s="34">
        <v>31</v>
      </c>
      <c r="O2710" s="34">
        <v>16</v>
      </c>
      <c r="P2710" s="34">
        <v>33</v>
      </c>
      <c r="Q2710" s="34">
        <v>12</v>
      </c>
      <c r="R2710" s="34">
        <v>35</v>
      </c>
      <c r="S2710" s="34">
        <v>31</v>
      </c>
      <c r="T2710" s="34">
        <v>44</v>
      </c>
      <c r="U2710" s="34">
        <v>17</v>
      </c>
      <c r="V2710" s="34">
        <v>32</v>
      </c>
      <c r="W2710" s="34">
        <v>20</v>
      </c>
      <c r="X2710" s="34">
        <v>32</v>
      </c>
      <c r="Y2710" s="34">
        <v>17</v>
      </c>
      <c r="Z2710" s="34">
        <v>33</v>
      </c>
      <c r="AA2710" s="34">
        <v>38</v>
      </c>
      <c r="AB2710" s="34">
        <v>31</v>
      </c>
      <c r="AC2710" s="34">
        <v>57</v>
      </c>
    </row>
    <row r="2711" spans="1:29" x14ac:dyDescent="0.2">
      <c r="A2711" s="34" t="s">
        <v>63204</v>
      </c>
      <c r="B2711" s="34">
        <v>123</v>
      </c>
      <c r="C2711" s="34">
        <v>82</v>
      </c>
      <c r="D2711" s="34">
        <v>114</v>
      </c>
      <c r="E2711" s="34">
        <v>102</v>
      </c>
      <c r="F2711" s="34">
        <v>89</v>
      </c>
      <c r="G2711" s="34">
        <v>143</v>
      </c>
      <c r="H2711" s="34">
        <v>111</v>
      </c>
      <c r="I2711" s="34">
        <v>92</v>
      </c>
      <c r="J2711" s="34">
        <v>103</v>
      </c>
      <c r="K2711" s="34">
        <v>131</v>
      </c>
      <c r="L2711" s="34">
        <v>54</v>
      </c>
      <c r="M2711" s="34">
        <v>109</v>
      </c>
      <c r="N2711" s="34">
        <v>102</v>
      </c>
      <c r="O2711" s="34">
        <v>87</v>
      </c>
      <c r="P2711" s="34">
        <v>85</v>
      </c>
      <c r="Q2711" s="34">
        <v>170</v>
      </c>
      <c r="R2711" s="34">
        <v>146</v>
      </c>
      <c r="S2711" s="34">
        <v>133</v>
      </c>
      <c r="T2711" s="34">
        <v>109</v>
      </c>
      <c r="U2711" s="34">
        <v>109</v>
      </c>
      <c r="V2711" s="34">
        <v>115</v>
      </c>
      <c r="W2711" s="34">
        <v>119</v>
      </c>
      <c r="X2711" s="34">
        <v>130</v>
      </c>
      <c r="Y2711" s="34">
        <v>103</v>
      </c>
      <c r="Z2711" s="34">
        <v>151</v>
      </c>
      <c r="AA2711" s="34">
        <v>121</v>
      </c>
      <c r="AB2711" s="34">
        <v>121</v>
      </c>
      <c r="AC2711" s="34">
        <v>147</v>
      </c>
    </row>
    <row r="2712" spans="1:29" x14ac:dyDescent="0.2">
      <c r="A2712" s="34" t="s">
        <v>63205</v>
      </c>
      <c r="B2712" s="34">
        <v>49</v>
      </c>
      <c r="C2712" s="34">
        <v>55</v>
      </c>
      <c r="D2712" s="34">
        <v>48</v>
      </c>
      <c r="E2712" s="34">
        <v>24</v>
      </c>
      <c r="F2712" s="34">
        <v>59</v>
      </c>
      <c r="G2712" s="34">
        <v>30</v>
      </c>
      <c r="H2712" s="34">
        <v>53</v>
      </c>
      <c r="I2712" s="34">
        <v>38</v>
      </c>
      <c r="J2712" s="34">
        <v>58</v>
      </c>
      <c r="K2712" s="34">
        <v>35</v>
      </c>
      <c r="L2712" s="34">
        <v>74</v>
      </c>
      <c r="M2712" s="34">
        <v>46</v>
      </c>
      <c r="N2712" s="34">
        <v>62</v>
      </c>
      <c r="O2712" s="34">
        <v>18</v>
      </c>
      <c r="P2712" s="34">
        <v>50</v>
      </c>
      <c r="Q2712" s="34">
        <v>43</v>
      </c>
      <c r="R2712" s="34">
        <v>65</v>
      </c>
      <c r="S2712" s="34">
        <v>43</v>
      </c>
      <c r="T2712" s="34">
        <v>63</v>
      </c>
      <c r="U2712" s="34">
        <v>40</v>
      </c>
      <c r="V2712" s="34">
        <v>66</v>
      </c>
      <c r="W2712" s="34">
        <v>68</v>
      </c>
      <c r="X2712" s="34">
        <v>71</v>
      </c>
      <c r="Y2712" s="34">
        <v>63</v>
      </c>
      <c r="Z2712" s="34">
        <v>63</v>
      </c>
      <c r="AA2712" s="34">
        <v>44</v>
      </c>
      <c r="AB2712" s="34">
        <v>95</v>
      </c>
      <c r="AC2712" s="34">
        <v>56</v>
      </c>
    </row>
    <row r="2713" spans="1:29" x14ac:dyDescent="0.2">
      <c r="A2713" s="34" t="s">
        <v>63206</v>
      </c>
      <c r="B2713" s="34">
        <v>47</v>
      </c>
      <c r="C2713" s="34">
        <v>21</v>
      </c>
      <c r="D2713" s="34">
        <v>12</v>
      </c>
      <c r="E2713" s="34">
        <v>9</v>
      </c>
      <c r="F2713" s="34">
        <v>15</v>
      </c>
      <c r="G2713" s="34">
        <v>10</v>
      </c>
      <c r="H2713" s="34">
        <v>26</v>
      </c>
      <c r="I2713" s="34">
        <v>21</v>
      </c>
      <c r="J2713" s="34">
        <v>9</v>
      </c>
      <c r="K2713" s="34">
        <v>15</v>
      </c>
      <c r="L2713" s="34">
        <v>22</v>
      </c>
      <c r="M2713" s="34">
        <v>10</v>
      </c>
      <c r="N2713" s="34">
        <v>17</v>
      </c>
      <c r="O2713" s="34">
        <v>11</v>
      </c>
      <c r="P2713" s="34">
        <v>22</v>
      </c>
      <c r="Q2713" s="34">
        <v>31</v>
      </c>
      <c r="R2713" s="34">
        <v>22</v>
      </c>
      <c r="S2713" s="34">
        <v>20</v>
      </c>
      <c r="T2713" s="34">
        <v>31</v>
      </c>
      <c r="U2713" s="34">
        <v>14</v>
      </c>
      <c r="V2713" s="34">
        <v>20</v>
      </c>
      <c r="W2713" s="34">
        <v>14</v>
      </c>
      <c r="X2713" s="34">
        <v>22</v>
      </c>
      <c r="Y2713" s="34">
        <v>29</v>
      </c>
      <c r="Z2713" s="34">
        <v>17</v>
      </c>
      <c r="AA2713" s="34">
        <v>20</v>
      </c>
      <c r="AB2713" s="34">
        <v>13</v>
      </c>
      <c r="AC2713" s="34">
        <v>10</v>
      </c>
    </row>
    <row r="2714" spans="1:29" x14ac:dyDescent="0.2">
      <c r="A2714" s="34" t="s">
        <v>63207</v>
      </c>
      <c r="B2714" s="34">
        <v>173</v>
      </c>
      <c r="C2714" s="34">
        <v>78</v>
      </c>
      <c r="D2714" s="34">
        <v>91</v>
      </c>
      <c r="E2714" s="34">
        <v>72</v>
      </c>
      <c r="F2714" s="34">
        <v>102</v>
      </c>
      <c r="G2714" s="34">
        <v>113</v>
      </c>
      <c r="H2714" s="34">
        <v>69</v>
      </c>
      <c r="I2714" s="34">
        <v>58</v>
      </c>
      <c r="J2714" s="34">
        <v>94</v>
      </c>
      <c r="K2714" s="34">
        <v>61</v>
      </c>
      <c r="L2714" s="34">
        <v>79</v>
      </c>
      <c r="M2714" s="34">
        <v>57</v>
      </c>
      <c r="N2714" s="34">
        <v>70</v>
      </c>
      <c r="O2714" s="34">
        <v>67</v>
      </c>
      <c r="P2714" s="34">
        <v>67</v>
      </c>
      <c r="Q2714" s="34">
        <v>90</v>
      </c>
      <c r="R2714" s="34">
        <v>151</v>
      </c>
      <c r="S2714" s="34">
        <v>67</v>
      </c>
      <c r="T2714" s="34">
        <v>129</v>
      </c>
      <c r="U2714" s="34">
        <v>80</v>
      </c>
      <c r="V2714" s="34">
        <v>117</v>
      </c>
      <c r="W2714" s="34">
        <v>178</v>
      </c>
      <c r="X2714" s="34">
        <v>97</v>
      </c>
      <c r="Y2714" s="34">
        <v>133</v>
      </c>
      <c r="Z2714" s="34">
        <v>90</v>
      </c>
      <c r="AA2714" s="34">
        <v>106</v>
      </c>
      <c r="AB2714" s="34">
        <v>142</v>
      </c>
      <c r="AC2714" s="34">
        <v>101</v>
      </c>
    </row>
    <row r="2715" spans="1:29" x14ac:dyDescent="0.2">
      <c r="A2715" s="34" t="s">
        <v>63208</v>
      </c>
      <c r="B2715" s="34">
        <v>152</v>
      </c>
      <c r="C2715" s="34">
        <v>155</v>
      </c>
      <c r="D2715" s="34">
        <v>170</v>
      </c>
      <c r="E2715" s="34">
        <v>174</v>
      </c>
      <c r="F2715" s="34">
        <v>215</v>
      </c>
      <c r="G2715" s="34">
        <v>220</v>
      </c>
      <c r="H2715" s="34">
        <v>215</v>
      </c>
      <c r="I2715" s="34">
        <v>152</v>
      </c>
      <c r="J2715" s="34">
        <v>177</v>
      </c>
      <c r="K2715" s="34">
        <v>133</v>
      </c>
      <c r="L2715" s="34">
        <v>187</v>
      </c>
      <c r="M2715" s="34">
        <v>153</v>
      </c>
      <c r="N2715" s="34">
        <v>188</v>
      </c>
      <c r="O2715" s="34">
        <v>184</v>
      </c>
      <c r="P2715" s="34">
        <v>168</v>
      </c>
      <c r="Q2715" s="34">
        <v>293</v>
      </c>
      <c r="R2715" s="34">
        <v>242</v>
      </c>
      <c r="S2715" s="34">
        <v>222</v>
      </c>
      <c r="T2715" s="34">
        <v>231</v>
      </c>
      <c r="U2715" s="34">
        <v>203</v>
      </c>
      <c r="V2715" s="34">
        <v>186</v>
      </c>
      <c r="W2715" s="34">
        <v>299</v>
      </c>
      <c r="X2715" s="34">
        <v>255</v>
      </c>
      <c r="Y2715" s="34">
        <v>250</v>
      </c>
      <c r="Z2715" s="34">
        <v>143</v>
      </c>
      <c r="AA2715" s="34">
        <v>287</v>
      </c>
      <c r="AB2715" s="34">
        <v>227</v>
      </c>
      <c r="AC2715" s="34">
        <v>279</v>
      </c>
    </row>
    <row r="2716" spans="1:29" x14ac:dyDescent="0.2">
      <c r="A2716" s="34" t="s">
        <v>63209</v>
      </c>
      <c r="B2716" s="34">
        <v>71</v>
      </c>
      <c r="C2716" s="34">
        <v>83</v>
      </c>
      <c r="D2716" s="34">
        <v>108</v>
      </c>
      <c r="E2716" s="34">
        <v>103</v>
      </c>
      <c r="F2716" s="34">
        <v>83</v>
      </c>
      <c r="G2716" s="34">
        <v>99</v>
      </c>
      <c r="H2716" s="34">
        <v>100</v>
      </c>
      <c r="I2716" s="34">
        <v>76</v>
      </c>
      <c r="J2716" s="34">
        <v>100</v>
      </c>
      <c r="K2716" s="34">
        <v>78</v>
      </c>
      <c r="L2716" s="34">
        <v>70</v>
      </c>
      <c r="M2716" s="34">
        <v>82</v>
      </c>
      <c r="N2716" s="34">
        <v>70</v>
      </c>
      <c r="O2716" s="34">
        <v>80</v>
      </c>
      <c r="P2716" s="34">
        <v>103</v>
      </c>
      <c r="Q2716" s="34">
        <v>129</v>
      </c>
      <c r="R2716" s="34">
        <v>119</v>
      </c>
      <c r="S2716" s="34">
        <v>87</v>
      </c>
      <c r="T2716" s="34">
        <v>96</v>
      </c>
      <c r="U2716" s="34">
        <v>116</v>
      </c>
      <c r="V2716" s="34">
        <v>112</v>
      </c>
      <c r="W2716" s="34">
        <v>117</v>
      </c>
      <c r="X2716" s="34">
        <v>106</v>
      </c>
      <c r="Y2716" s="34">
        <v>102</v>
      </c>
      <c r="Z2716" s="34">
        <v>95</v>
      </c>
      <c r="AA2716" s="34">
        <v>130</v>
      </c>
      <c r="AB2716" s="34">
        <v>125</v>
      </c>
      <c r="AC2716" s="34">
        <v>134</v>
      </c>
    </row>
    <row r="2717" spans="1:29" x14ac:dyDescent="0.2">
      <c r="A2717" s="34" t="s">
        <v>63210</v>
      </c>
      <c r="B2717" s="34">
        <v>235</v>
      </c>
      <c r="C2717" s="34">
        <v>160</v>
      </c>
      <c r="D2717" s="34">
        <v>249</v>
      </c>
      <c r="E2717" s="34">
        <v>190</v>
      </c>
      <c r="F2717" s="34">
        <v>205</v>
      </c>
      <c r="G2717" s="34">
        <v>206</v>
      </c>
      <c r="H2717" s="34">
        <v>235</v>
      </c>
      <c r="I2717" s="34">
        <v>170</v>
      </c>
      <c r="J2717" s="34">
        <v>225</v>
      </c>
      <c r="K2717" s="34">
        <v>214</v>
      </c>
      <c r="L2717" s="34">
        <v>206</v>
      </c>
      <c r="M2717" s="34">
        <v>175</v>
      </c>
      <c r="N2717" s="34">
        <v>196</v>
      </c>
      <c r="O2717" s="34">
        <v>168</v>
      </c>
      <c r="P2717" s="34">
        <v>283</v>
      </c>
      <c r="Q2717" s="34">
        <v>302</v>
      </c>
      <c r="R2717" s="34">
        <v>325</v>
      </c>
      <c r="S2717" s="34">
        <v>239</v>
      </c>
      <c r="T2717" s="34">
        <v>243</v>
      </c>
      <c r="U2717" s="34">
        <v>232</v>
      </c>
      <c r="V2717" s="34">
        <v>354</v>
      </c>
      <c r="W2717" s="34">
        <v>342</v>
      </c>
      <c r="X2717" s="34">
        <v>263</v>
      </c>
      <c r="Y2717" s="34">
        <v>276</v>
      </c>
      <c r="Z2717" s="34">
        <v>228</v>
      </c>
      <c r="AA2717" s="34">
        <v>271</v>
      </c>
      <c r="AB2717" s="34">
        <v>263</v>
      </c>
      <c r="AC2717" s="34">
        <v>350</v>
      </c>
    </row>
    <row r="2718" spans="1:29" x14ac:dyDescent="0.2">
      <c r="A2718" s="34" t="s">
        <v>63211</v>
      </c>
      <c r="B2718" s="34">
        <v>196</v>
      </c>
      <c r="C2718" s="34">
        <v>125</v>
      </c>
      <c r="D2718" s="34">
        <v>136</v>
      </c>
      <c r="E2718" s="34">
        <v>135</v>
      </c>
      <c r="F2718" s="34">
        <v>188</v>
      </c>
      <c r="G2718" s="34">
        <v>136</v>
      </c>
      <c r="H2718" s="34">
        <v>159</v>
      </c>
      <c r="I2718" s="34">
        <v>153</v>
      </c>
      <c r="J2718" s="34">
        <v>162</v>
      </c>
      <c r="K2718" s="34">
        <v>98</v>
      </c>
      <c r="L2718" s="34">
        <v>210</v>
      </c>
      <c r="M2718" s="34">
        <v>145</v>
      </c>
      <c r="N2718" s="34">
        <v>155</v>
      </c>
      <c r="O2718" s="34">
        <v>125</v>
      </c>
      <c r="P2718" s="34">
        <v>215</v>
      </c>
      <c r="Q2718" s="34">
        <v>205</v>
      </c>
      <c r="R2718" s="34">
        <v>219</v>
      </c>
      <c r="S2718" s="34">
        <v>182</v>
      </c>
      <c r="T2718" s="34">
        <v>280</v>
      </c>
      <c r="U2718" s="34">
        <v>185</v>
      </c>
      <c r="V2718" s="34">
        <v>206</v>
      </c>
      <c r="W2718" s="34">
        <v>206</v>
      </c>
      <c r="X2718" s="34">
        <v>226</v>
      </c>
      <c r="Y2718" s="34">
        <v>221</v>
      </c>
      <c r="Z2718" s="34">
        <v>200</v>
      </c>
      <c r="AA2718" s="34">
        <v>178</v>
      </c>
      <c r="AB2718" s="34">
        <v>231</v>
      </c>
      <c r="AC2718" s="34">
        <v>245</v>
      </c>
    </row>
    <row r="2719" spans="1:29" x14ac:dyDescent="0.2">
      <c r="A2719" s="34" t="s">
        <v>63212</v>
      </c>
      <c r="B2719" s="34">
        <v>150</v>
      </c>
      <c r="C2719" s="34">
        <v>132</v>
      </c>
      <c r="D2719" s="34">
        <v>165</v>
      </c>
      <c r="E2719" s="34">
        <v>171</v>
      </c>
      <c r="F2719" s="34">
        <v>185</v>
      </c>
      <c r="G2719" s="34">
        <v>137</v>
      </c>
      <c r="H2719" s="34">
        <v>182</v>
      </c>
      <c r="I2719" s="34">
        <v>135</v>
      </c>
      <c r="J2719" s="34">
        <v>197</v>
      </c>
      <c r="K2719" s="34">
        <v>137</v>
      </c>
      <c r="L2719" s="34">
        <v>223</v>
      </c>
      <c r="M2719" s="34">
        <v>122</v>
      </c>
      <c r="N2719" s="34">
        <v>163</v>
      </c>
      <c r="O2719" s="34">
        <v>165</v>
      </c>
      <c r="P2719" s="34">
        <v>212</v>
      </c>
      <c r="Q2719" s="34">
        <v>177</v>
      </c>
      <c r="R2719" s="34">
        <v>286</v>
      </c>
      <c r="S2719" s="34">
        <v>198</v>
      </c>
      <c r="T2719" s="34">
        <v>292</v>
      </c>
      <c r="U2719" s="34">
        <v>165</v>
      </c>
      <c r="V2719" s="34">
        <v>243</v>
      </c>
      <c r="W2719" s="34">
        <v>217</v>
      </c>
      <c r="X2719" s="34">
        <v>242</v>
      </c>
      <c r="Y2719" s="34">
        <v>240</v>
      </c>
      <c r="Z2719" s="34">
        <v>170</v>
      </c>
      <c r="AA2719" s="34">
        <v>216</v>
      </c>
      <c r="AB2719" s="34">
        <v>388</v>
      </c>
      <c r="AC2719" s="34">
        <v>254</v>
      </c>
    </row>
    <row r="2720" spans="1:29" x14ac:dyDescent="0.2">
      <c r="A2720" s="34" t="s">
        <v>63213</v>
      </c>
      <c r="B2720" s="34">
        <v>129</v>
      </c>
      <c r="C2720" s="34">
        <v>124</v>
      </c>
      <c r="D2720" s="34">
        <v>140</v>
      </c>
      <c r="E2720" s="34">
        <v>155</v>
      </c>
      <c r="F2720" s="34">
        <v>149</v>
      </c>
      <c r="G2720" s="34">
        <v>158</v>
      </c>
      <c r="H2720" s="34">
        <v>126</v>
      </c>
      <c r="I2720" s="34">
        <v>128</v>
      </c>
      <c r="J2720" s="34">
        <v>161</v>
      </c>
      <c r="K2720" s="34">
        <v>166</v>
      </c>
      <c r="L2720" s="34">
        <v>160</v>
      </c>
      <c r="M2720" s="34">
        <v>115</v>
      </c>
      <c r="N2720" s="34">
        <v>114</v>
      </c>
      <c r="O2720" s="34">
        <v>106</v>
      </c>
      <c r="P2720" s="34">
        <v>156</v>
      </c>
      <c r="Q2720" s="34">
        <v>193</v>
      </c>
      <c r="R2720" s="34">
        <v>190</v>
      </c>
      <c r="S2720" s="34">
        <v>158</v>
      </c>
      <c r="T2720" s="34">
        <v>212</v>
      </c>
      <c r="U2720" s="34">
        <v>127</v>
      </c>
      <c r="V2720" s="34">
        <v>184</v>
      </c>
      <c r="W2720" s="34">
        <v>214</v>
      </c>
      <c r="X2720" s="34">
        <v>169</v>
      </c>
      <c r="Y2720" s="34">
        <v>213</v>
      </c>
      <c r="Z2720" s="34">
        <v>108</v>
      </c>
      <c r="AA2720" s="34">
        <v>139</v>
      </c>
      <c r="AB2720" s="34">
        <v>228</v>
      </c>
      <c r="AC2720" s="34">
        <v>202</v>
      </c>
    </row>
    <row r="2721" spans="1:29" x14ac:dyDescent="0.2">
      <c r="A2721" s="34" t="s">
        <v>63214</v>
      </c>
      <c r="B2721" s="34">
        <v>231</v>
      </c>
      <c r="C2721" s="34">
        <v>254</v>
      </c>
      <c r="D2721" s="34">
        <v>229</v>
      </c>
      <c r="E2721" s="34">
        <v>238</v>
      </c>
      <c r="F2721" s="34">
        <v>262</v>
      </c>
      <c r="G2721" s="34">
        <v>257</v>
      </c>
      <c r="H2721" s="34">
        <v>342</v>
      </c>
      <c r="I2721" s="34">
        <v>233</v>
      </c>
      <c r="J2721" s="34">
        <v>228</v>
      </c>
      <c r="K2721" s="34">
        <v>283</v>
      </c>
      <c r="L2721" s="34">
        <v>299</v>
      </c>
      <c r="M2721" s="34">
        <v>229</v>
      </c>
      <c r="N2721" s="34">
        <v>255</v>
      </c>
      <c r="O2721" s="34">
        <v>253</v>
      </c>
      <c r="P2721" s="34">
        <v>226</v>
      </c>
      <c r="Q2721" s="34">
        <v>391</v>
      </c>
      <c r="R2721" s="34">
        <v>358</v>
      </c>
      <c r="S2721" s="34">
        <v>304</v>
      </c>
      <c r="T2721" s="34">
        <v>315</v>
      </c>
      <c r="U2721" s="34">
        <v>307</v>
      </c>
      <c r="V2721" s="34">
        <v>353</v>
      </c>
      <c r="W2721" s="34">
        <v>534</v>
      </c>
      <c r="X2721" s="34">
        <v>361</v>
      </c>
      <c r="Y2721" s="34">
        <v>423</v>
      </c>
      <c r="Z2721" s="34">
        <v>314</v>
      </c>
      <c r="AA2721" s="34">
        <v>354</v>
      </c>
      <c r="AB2721" s="34">
        <v>417</v>
      </c>
      <c r="AC2721" s="34">
        <v>477</v>
      </c>
    </row>
    <row r="2722" spans="1:29" x14ac:dyDescent="0.2">
      <c r="A2722" s="34" t="s">
        <v>63215</v>
      </c>
      <c r="B2722" s="34">
        <v>181</v>
      </c>
      <c r="C2722" s="34">
        <v>264</v>
      </c>
      <c r="D2722" s="34">
        <v>202</v>
      </c>
      <c r="E2722" s="34">
        <v>263</v>
      </c>
      <c r="F2722" s="34">
        <v>242</v>
      </c>
      <c r="G2722" s="34">
        <v>253</v>
      </c>
      <c r="H2722" s="34">
        <v>216</v>
      </c>
      <c r="I2722" s="34">
        <v>245</v>
      </c>
      <c r="J2722" s="34">
        <v>221</v>
      </c>
      <c r="K2722" s="34">
        <v>267</v>
      </c>
      <c r="L2722" s="34">
        <v>209</v>
      </c>
      <c r="M2722" s="34">
        <v>264</v>
      </c>
      <c r="N2722" s="34">
        <v>201</v>
      </c>
      <c r="O2722" s="34">
        <v>218</v>
      </c>
      <c r="P2722" s="34">
        <v>223</v>
      </c>
      <c r="Q2722" s="34">
        <v>340</v>
      </c>
      <c r="R2722" s="34">
        <v>301</v>
      </c>
      <c r="S2722" s="34">
        <v>304</v>
      </c>
      <c r="T2722" s="34">
        <v>359</v>
      </c>
      <c r="U2722" s="34">
        <v>264</v>
      </c>
      <c r="V2722" s="34">
        <v>235</v>
      </c>
      <c r="W2722" s="34">
        <v>350</v>
      </c>
      <c r="X2722" s="34">
        <v>268</v>
      </c>
      <c r="Y2722" s="34">
        <v>345</v>
      </c>
      <c r="Z2722" s="34">
        <v>247</v>
      </c>
      <c r="AA2722" s="34">
        <v>321</v>
      </c>
      <c r="AB2722" s="34">
        <v>352</v>
      </c>
      <c r="AC2722" s="34">
        <v>428</v>
      </c>
    </row>
    <row r="2723" spans="1:29" x14ac:dyDescent="0.2">
      <c r="A2723" s="34" t="s">
        <v>63216</v>
      </c>
      <c r="B2723" s="34">
        <v>102</v>
      </c>
      <c r="C2723" s="34">
        <v>53</v>
      </c>
      <c r="D2723" s="34">
        <v>91</v>
      </c>
      <c r="E2723" s="34">
        <v>51</v>
      </c>
      <c r="F2723" s="34">
        <v>93</v>
      </c>
      <c r="G2723" s="34">
        <v>74</v>
      </c>
      <c r="H2723" s="34">
        <v>55</v>
      </c>
      <c r="I2723" s="34">
        <v>70</v>
      </c>
      <c r="J2723" s="34">
        <v>55</v>
      </c>
      <c r="K2723" s="34">
        <v>62</v>
      </c>
      <c r="L2723" s="34">
        <v>65</v>
      </c>
      <c r="M2723" s="34">
        <v>78</v>
      </c>
      <c r="N2723" s="34">
        <v>49</v>
      </c>
      <c r="O2723" s="34">
        <v>38</v>
      </c>
      <c r="P2723" s="34">
        <v>56</v>
      </c>
      <c r="Q2723" s="34">
        <v>55</v>
      </c>
      <c r="R2723" s="34">
        <v>75</v>
      </c>
      <c r="S2723" s="34">
        <v>70</v>
      </c>
      <c r="T2723" s="34">
        <v>91</v>
      </c>
      <c r="U2723" s="34">
        <v>60</v>
      </c>
      <c r="V2723" s="34">
        <v>63</v>
      </c>
      <c r="W2723" s="34">
        <v>114</v>
      </c>
      <c r="X2723" s="34">
        <v>68</v>
      </c>
      <c r="Y2723" s="34">
        <v>84</v>
      </c>
      <c r="Z2723" s="34">
        <v>41</v>
      </c>
      <c r="AA2723" s="34">
        <v>102</v>
      </c>
      <c r="AB2723" s="34">
        <v>82</v>
      </c>
      <c r="AC2723" s="34">
        <v>105</v>
      </c>
    </row>
    <row r="2724" spans="1:29" x14ac:dyDescent="0.2">
      <c r="A2724" s="34" t="s">
        <v>63217</v>
      </c>
      <c r="B2724" s="34">
        <v>79</v>
      </c>
      <c r="C2724" s="34">
        <v>53</v>
      </c>
      <c r="D2724" s="34">
        <v>85</v>
      </c>
      <c r="E2724" s="34">
        <v>77</v>
      </c>
      <c r="F2724" s="34">
        <v>101</v>
      </c>
      <c r="G2724" s="34">
        <v>72</v>
      </c>
      <c r="H2724" s="34">
        <v>86</v>
      </c>
      <c r="I2724" s="34">
        <v>63</v>
      </c>
      <c r="J2724" s="34">
        <v>75</v>
      </c>
      <c r="K2724" s="34">
        <v>60</v>
      </c>
      <c r="L2724" s="34">
        <v>79</v>
      </c>
      <c r="M2724" s="34">
        <v>67</v>
      </c>
      <c r="N2724" s="34">
        <v>63</v>
      </c>
      <c r="O2724" s="34">
        <v>84</v>
      </c>
      <c r="P2724" s="34">
        <v>87</v>
      </c>
      <c r="Q2724" s="34">
        <v>145</v>
      </c>
      <c r="R2724" s="34">
        <v>95</v>
      </c>
      <c r="S2724" s="34">
        <v>82</v>
      </c>
      <c r="T2724" s="34">
        <v>123</v>
      </c>
      <c r="U2724" s="34">
        <v>92</v>
      </c>
      <c r="V2724" s="34">
        <v>147</v>
      </c>
      <c r="W2724" s="34">
        <v>94</v>
      </c>
      <c r="X2724" s="34">
        <v>97</v>
      </c>
      <c r="Y2724" s="34">
        <v>107</v>
      </c>
      <c r="Z2724" s="34">
        <v>88</v>
      </c>
      <c r="AA2724" s="34">
        <v>100</v>
      </c>
      <c r="AB2724" s="34">
        <v>130</v>
      </c>
      <c r="AC2724" s="34">
        <v>111</v>
      </c>
    </row>
    <row r="2725" spans="1:29" x14ac:dyDescent="0.2">
      <c r="A2725" s="34" t="s">
        <v>63218</v>
      </c>
      <c r="B2725" s="34">
        <v>0</v>
      </c>
      <c r="C2725" s="34">
        <v>0</v>
      </c>
      <c r="D2725" s="34">
        <v>0</v>
      </c>
      <c r="E2725" s="34">
        <v>0</v>
      </c>
      <c r="F2725" s="34">
        <v>0</v>
      </c>
      <c r="G2725" s="34">
        <v>0</v>
      </c>
      <c r="H2725" s="34">
        <v>0</v>
      </c>
      <c r="I2725" s="34">
        <v>0</v>
      </c>
      <c r="J2725" s="34">
        <v>0</v>
      </c>
      <c r="K2725" s="34">
        <v>0</v>
      </c>
      <c r="L2725" s="34">
        <v>0</v>
      </c>
      <c r="M2725" s="34">
        <v>0</v>
      </c>
      <c r="N2725" s="34">
        <v>0</v>
      </c>
      <c r="O2725" s="34">
        <v>0</v>
      </c>
      <c r="P2725" s="34">
        <v>0</v>
      </c>
      <c r="Q2725" s="34">
        <v>0</v>
      </c>
      <c r="R2725" s="34">
        <v>0</v>
      </c>
      <c r="S2725" s="34">
        <v>0</v>
      </c>
      <c r="T2725" s="34">
        <v>0</v>
      </c>
      <c r="U2725" s="34">
        <v>0</v>
      </c>
      <c r="V2725" s="34">
        <v>0</v>
      </c>
      <c r="W2725" s="34">
        <v>0</v>
      </c>
      <c r="X2725" s="34">
        <v>0</v>
      </c>
      <c r="Y2725" s="34">
        <v>0</v>
      </c>
      <c r="Z2725" s="34">
        <v>0</v>
      </c>
      <c r="AA2725" s="34">
        <v>0</v>
      </c>
      <c r="AB2725" s="34">
        <v>0</v>
      </c>
      <c r="AC2725" s="34">
        <v>0</v>
      </c>
    </row>
    <row r="2726" spans="1:29" x14ac:dyDescent="0.2">
      <c r="A2726" s="34" t="s">
        <v>63219</v>
      </c>
      <c r="B2726" s="34">
        <v>243</v>
      </c>
      <c r="C2726" s="34">
        <v>225</v>
      </c>
      <c r="D2726" s="34">
        <v>235</v>
      </c>
      <c r="E2726" s="34">
        <v>307</v>
      </c>
      <c r="F2726" s="34">
        <v>270</v>
      </c>
      <c r="G2726" s="34">
        <v>322</v>
      </c>
      <c r="H2726" s="34">
        <v>311</v>
      </c>
      <c r="I2726" s="34">
        <v>248</v>
      </c>
      <c r="J2726" s="34">
        <v>244</v>
      </c>
      <c r="K2726" s="34">
        <v>289</v>
      </c>
      <c r="L2726" s="34">
        <v>277</v>
      </c>
      <c r="M2726" s="34">
        <v>274</v>
      </c>
      <c r="N2726" s="34">
        <v>236</v>
      </c>
      <c r="O2726" s="34">
        <v>283</v>
      </c>
      <c r="P2726" s="34">
        <v>264</v>
      </c>
      <c r="Q2726" s="34">
        <v>357</v>
      </c>
      <c r="R2726" s="34">
        <v>385</v>
      </c>
      <c r="S2726" s="34">
        <v>353</v>
      </c>
      <c r="T2726" s="34">
        <v>418</v>
      </c>
      <c r="U2726" s="34">
        <v>341</v>
      </c>
      <c r="V2726" s="34">
        <v>345</v>
      </c>
      <c r="W2726" s="34">
        <v>430</v>
      </c>
      <c r="X2726" s="34">
        <v>285</v>
      </c>
      <c r="Y2726" s="34">
        <v>360</v>
      </c>
      <c r="Z2726" s="34">
        <v>316</v>
      </c>
      <c r="AA2726" s="34">
        <v>360</v>
      </c>
      <c r="AB2726" s="34">
        <v>392</v>
      </c>
      <c r="AC2726" s="34">
        <v>464</v>
      </c>
    </row>
    <row r="2727" spans="1:29" x14ac:dyDescent="0.2">
      <c r="A2727" s="34" t="s">
        <v>63220</v>
      </c>
      <c r="B2727" s="34">
        <v>382</v>
      </c>
      <c r="C2727" s="34">
        <v>187</v>
      </c>
      <c r="D2727" s="34">
        <v>204</v>
      </c>
      <c r="E2727" s="34">
        <v>160</v>
      </c>
      <c r="F2727" s="34">
        <v>225</v>
      </c>
      <c r="G2727" s="34">
        <v>182</v>
      </c>
      <c r="H2727" s="34">
        <v>236</v>
      </c>
      <c r="I2727" s="34">
        <v>192</v>
      </c>
      <c r="J2727" s="34">
        <v>273</v>
      </c>
      <c r="K2727" s="34">
        <v>167</v>
      </c>
      <c r="L2727" s="34">
        <v>329</v>
      </c>
      <c r="M2727" s="34">
        <v>142</v>
      </c>
      <c r="N2727" s="34">
        <v>202</v>
      </c>
      <c r="O2727" s="34">
        <v>183</v>
      </c>
      <c r="P2727" s="34">
        <v>238</v>
      </c>
      <c r="Q2727" s="34">
        <v>307</v>
      </c>
      <c r="R2727" s="34">
        <v>285</v>
      </c>
      <c r="S2727" s="34">
        <v>224</v>
      </c>
      <c r="T2727" s="34">
        <v>446</v>
      </c>
      <c r="U2727" s="34">
        <v>265</v>
      </c>
      <c r="V2727" s="34">
        <v>349</v>
      </c>
      <c r="W2727" s="34">
        <v>348</v>
      </c>
      <c r="X2727" s="34">
        <v>271</v>
      </c>
      <c r="Y2727" s="34">
        <v>339</v>
      </c>
      <c r="Z2727" s="34">
        <v>277</v>
      </c>
      <c r="AA2727" s="34">
        <v>238</v>
      </c>
      <c r="AB2727" s="34">
        <v>407</v>
      </c>
      <c r="AC2727" s="34">
        <v>308</v>
      </c>
    </row>
    <row r="2728" spans="1:29" x14ac:dyDescent="0.2">
      <c r="A2728" s="34" t="s">
        <v>63221</v>
      </c>
      <c r="B2728" s="34">
        <v>126</v>
      </c>
      <c r="C2728" s="34">
        <v>48</v>
      </c>
      <c r="D2728" s="34">
        <v>72</v>
      </c>
      <c r="E2728" s="34">
        <v>87</v>
      </c>
      <c r="F2728" s="34">
        <v>68</v>
      </c>
      <c r="G2728" s="34">
        <v>85</v>
      </c>
      <c r="H2728" s="34">
        <v>55</v>
      </c>
      <c r="I2728" s="34">
        <v>64</v>
      </c>
      <c r="J2728" s="34">
        <v>68</v>
      </c>
      <c r="K2728" s="34">
        <v>93</v>
      </c>
      <c r="L2728" s="34">
        <v>56</v>
      </c>
      <c r="M2728" s="34">
        <v>90</v>
      </c>
      <c r="N2728" s="34">
        <v>79</v>
      </c>
      <c r="O2728" s="34">
        <v>58</v>
      </c>
      <c r="P2728" s="34">
        <v>78</v>
      </c>
      <c r="Q2728" s="34">
        <v>104</v>
      </c>
      <c r="R2728" s="34">
        <v>83</v>
      </c>
      <c r="S2728" s="34">
        <v>107</v>
      </c>
      <c r="T2728" s="34">
        <v>74</v>
      </c>
      <c r="U2728" s="34">
        <v>82</v>
      </c>
      <c r="V2728" s="34">
        <v>111</v>
      </c>
      <c r="W2728" s="34">
        <v>107</v>
      </c>
      <c r="X2728" s="34">
        <v>75</v>
      </c>
      <c r="Y2728" s="34">
        <v>122</v>
      </c>
      <c r="Z2728" s="34">
        <v>108</v>
      </c>
      <c r="AA2728" s="34">
        <v>108</v>
      </c>
      <c r="AB2728" s="34">
        <v>88</v>
      </c>
      <c r="AC2728" s="34">
        <v>115</v>
      </c>
    </row>
    <row r="2729" spans="1:29" x14ac:dyDescent="0.2">
      <c r="A2729" s="34" t="s">
        <v>63222</v>
      </c>
      <c r="B2729" s="34">
        <v>228</v>
      </c>
      <c r="C2729" s="34">
        <v>106</v>
      </c>
      <c r="D2729" s="34">
        <v>163</v>
      </c>
      <c r="E2729" s="34">
        <v>131</v>
      </c>
      <c r="F2729" s="34">
        <v>157</v>
      </c>
      <c r="G2729" s="34">
        <v>141</v>
      </c>
      <c r="H2729" s="34">
        <v>186</v>
      </c>
      <c r="I2729" s="34">
        <v>124</v>
      </c>
      <c r="J2729" s="34">
        <v>169</v>
      </c>
      <c r="K2729" s="34">
        <v>150</v>
      </c>
      <c r="L2729" s="34">
        <v>218</v>
      </c>
      <c r="M2729" s="34">
        <v>122</v>
      </c>
      <c r="N2729" s="34">
        <v>128</v>
      </c>
      <c r="O2729" s="34">
        <v>133</v>
      </c>
      <c r="P2729" s="34">
        <v>172</v>
      </c>
      <c r="Q2729" s="34">
        <v>217</v>
      </c>
      <c r="R2729" s="34">
        <v>218</v>
      </c>
      <c r="S2729" s="34">
        <v>168</v>
      </c>
      <c r="T2729" s="34">
        <v>243</v>
      </c>
      <c r="U2729" s="34">
        <v>161</v>
      </c>
      <c r="V2729" s="34">
        <v>157</v>
      </c>
      <c r="W2729" s="34">
        <v>208</v>
      </c>
      <c r="X2729" s="34">
        <v>184</v>
      </c>
      <c r="Y2729" s="34">
        <v>240</v>
      </c>
      <c r="Z2729" s="34">
        <v>154</v>
      </c>
      <c r="AA2729" s="34">
        <v>225</v>
      </c>
      <c r="AB2729" s="34">
        <v>246</v>
      </c>
      <c r="AC2729" s="34">
        <v>244</v>
      </c>
    </row>
    <row r="2730" spans="1:29" x14ac:dyDescent="0.2">
      <c r="A2730" s="34" t="s">
        <v>63223</v>
      </c>
      <c r="B2730" s="34">
        <v>232</v>
      </c>
      <c r="C2730" s="34">
        <v>111</v>
      </c>
      <c r="D2730" s="34">
        <v>141</v>
      </c>
      <c r="E2730" s="34">
        <v>91</v>
      </c>
      <c r="F2730" s="34">
        <v>186</v>
      </c>
      <c r="G2730" s="34">
        <v>124</v>
      </c>
      <c r="H2730" s="34">
        <v>149</v>
      </c>
      <c r="I2730" s="34">
        <v>107</v>
      </c>
      <c r="J2730" s="34">
        <v>214</v>
      </c>
      <c r="K2730" s="34">
        <v>123</v>
      </c>
      <c r="L2730" s="34">
        <v>183</v>
      </c>
      <c r="M2730" s="34">
        <v>108</v>
      </c>
      <c r="N2730" s="34">
        <v>117</v>
      </c>
      <c r="O2730" s="34">
        <v>109</v>
      </c>
      <c r="P2730" s="34">
        <v>170</v>
      </c>
      <c r="Q2730" s="34">
        <v>201</v>
      </c>
      <c r="R2730" s="34">
        <v>257</v>
      </c>
      <c r="S2730" s="34">
        <v>131</v>
      </c>
      <c r="T2730" s="34">
        <v>247</v>
      </c>
      <c r="U2730" s="34">
        <v>162</v>
      </c>
      <c r="V2730" s="34">
        <v>194</v>
      </c>
      <c r="W2730" s="34">
        <v>161</v>
      </c>
      <c r="X2730" s="34">
        <v>195</v>
      </c>
      <c r="Y2730" s="34">
        <v>199</v>
      </c>
      <c r="Z2730" s="34">
        <v>215</v>
      </c>
      <c r="AA2730" s="34">
        <v>166</v>
      </c>
      <c r="AB2730" s="34">
        <v>253</v>
      </c>
      <c r="AC2730" s="34">
        <v>245</v>
      </c>
    </row>
    <row r="2731" spans="1:29" x14ac:dyDescent="0.2">
      <c r="A2731" s="34" t="s">
        <v>63224</v>
      </c>
      <c r="B2731" s="34">
        <v>39</v>
      </c>
      <c r="C2731" s="34">
        <v>46</v>
      </c>
      <c r="D2731" s="34">
        <v>34</v>
      </c>
      <c r="E2731" s="34">
        <v>33</v>
      </c>
      <c r="F2731" s="34">
        <v>36</v>
      </c>
      <c r="G2731" s="34">
        <v>37</v>
      </c>
      <c r="H2731" s="34">
        <v>29</v>
      </c>
      <c r="I2731" s="34">
        <v>28</v>
      </c>
      <c r="J2731" s="34">
        <v>25</v>
      </c>
      <c r="K2731" s="34">
        <v>35</v>
      </c>
      <c r="L2731" s="34">
        <v>17</v>
      </c>
      <c r="M2731" s="34">
        <v>59</v>
      </c>
      <c r="N2731" s="34">
        <v>22</v>
      </c>
      <c r="O2731" s="34">
        <v>30</v>
      </c>
      <c r="P2731" s="34">
        <v>31</v>
      </c>
      <c r="Q2731" s="34">
        <v>70</v>
      </c>
      <c r="R2731" s="34">
        <v>37</v>
      </c>
      <c r="S2731" s="34">
        <v>60</v>
      </c>
      <c r="T2731" s="34">
        <v>36</v>
      </c>
      <c r="U2731" s="34">
        <v>44</v>
      </c>
      <c r="V2731" s="34">
        <v>33</v>
      </c>
      <c r="W2731" s="34">
        <v>51</v>
      </c>
      <c r="X2731" s="34">
        <v>23</v>
      </c>
      <c r="Y2731" s="34">
        <v>36</v>
      </c>
      <c r="Z2731" s="34">
        <v>24</v>
      </c>
      <c r="AA2731" s="34">
        <v>47</v>
      </c>
      <c r="AB2731" s="34">
        <v>52</v>
      </c>
      <c r="AC2731" s="34">
        <v>74</v>
      </c>
    </row>
    <row r="2732" spans="1:29" x14ac:dyDescent="0.2">
      <c r="A2732" s="34" t="s">
        <v>63225</v>
      </c>
      <c r="B2732" s="34">
        <v>167</v>
      </c>
      <c r="C2732" s="34">
        <v>133</v>
      </c>
      <c r="D2732" s="34">
        <v>117</v>
      </c>
      <c r="E2732" s="34">
        <v>109</v>
      </c>
      <c r="F2732" s="34">
        <v>164</v>
      </c>
      <c r="G2732" s="34">
        <v>105</v>
      </c>
      <c r="H2732" s="34">
        <v>157</v>
      </c>
      <c r="I2732" s="34">
        <v>131</v>
      </c>
      <c r="J2732" s="34">
        <v>152</v>
      </c>
      <c r="K2732" s="34">
        <v>129</v>
      </c>
      <c r="L2732" s="34">
        <v>187</v>
      </c>
      <c r="M2732" s="34">
        <v>113</v>
      </c>
      <c r="N2732" s="34">
        <v>111</v>
      </c>
      <c r="O2732" s="34">
        <v>110</v>
      </c>
      <c r="P2732" s="34">
        <v>124</v>
      </c>
      <c r="Q2732" s="34">
        <v>190</v>
      </c>
      <c r="R2732" s="34">
        <v>212</v>
      </c>
      <c r="S2732" s="34">
        <v>146</v>
      </c>
      <c r="T2732" s="34">
        <v>279</v>
      </c>
      <c r="U2732" s="34">
        <v>157</v>
      </c>
      <c r="V2732" s="34">
        <v>169</v>
      </c>
      <c r="W2732" s="34">
        <v>200</v>
      </c>
      <c r="X2732" s="34">
        <v>158</v>
      </c>
      <c r="Y2732" s="34">
        <v>275</v>
      </c>
      <c r="Z2732" s="34">
        <v>134</v>
      </c>
      <c r="AA2732" s="34">
        <v>132</v>
      </c>
      <c r="AB2732" s="34">
        <v>253</v>
      </c>
      <c r="AC2732" s="34">
        <v>208</v>
      </c>
    </row>
    <row r="2733" spans="1:29" x14ac:dyDescent="0.2">
      <c r="A2733" s="34" t="s">
        <v>63226</v>
      </c>
      <c r="B2733" s="34">
        <v>77</v>
      </c>
      <c r="C2733" s="34">
        <v>54</v>
      </c>
      <c r="D2733" s="34">
        <v>93</v>
      </c>
      <c r="E2733" s="34">
        <v>91</v>
      </c>
      <c r="F2733" s="34">
        <v>120</v>
      </c>
      <c r="G2733" s="34">
        <v>109</v>
      </c>
      <c r="H2733" s="34">
        <v>93</v>
      </c>
      <c r="I2733" s="34">
        <v>93</v>
      </c>
      <c r="J2733" s="34">
        <v>102</v>
      </c>
      <c r="K2733" s="34">
        <v>90</v>
      </c>
      <c r="L2733" s="34">
        <v>92</v>
      </c>
      <c r="M2733" s="34">
        <v>59</v>
      </c>
      <c r="N2733" s="34">
        <v>98</v>
      </c>
      <c r="O2733" s="34">
        <v>70</v>
      </c>
      <c r="P2733" s="34">
        <v>75</v>
      </c>
      <c r="Q2733" s="34">
        <v>117</v>
      </c>
      <c r="R2733" s="34">
        <v>117</v>
      </c>
      <c r="S2733" s="34">
        <v>109</v>
      </c>
      <c r="T2733" s="34">
        <v>122</v>
      </c>
      <c r="U2733" s="34">
        <v>115</v>
      </c>
      <c r="V2733" s="34">
        <v>105</v>
      </c>
      <c r="W2733" s="34">
        <v>98</v>
      </c>
      <c r="X2733" s="34">
        <v>119</v>
      </c>
      <c r="Y2733" s="34">
        <v>120</v>
      </c>
      <c r="Z2733" s="34">
        <v>100</v>
      </c>
      <c r="AA2733" s="34">
        <v>92</v>
      </c>
      <c r="AB2733" s="34">
        <v>117</v>
      </c>
      <c r="AC2733" s="34">
        <v>149</v>
      </c>
    </row>
    <row r="2734" spans="1:29" x14ac:dyDescent="0.2">
      <c r="A2734" s="34" t="s">
        <v>63227</v>
      </c>
      <c r="B2734" s="34">
        <v>221</v>
      </c>
      <c r="C2734" s="34">
        <v>259</v>
      </c>
      <c r="D2734" s="34">
        <v>200</v>
      </c>
      <c r="E2734" s="34">
        <v>306</v>
      </c>
      <c r="F2734" s="34">
        <v>269</v>
      </c>
      <c r="G2734" s="34">
        <v>244</v>
      </c>
      <c r="H2734" s="34">
        <v>204</v>
      </c>
      <c r="I2734" s="34">
        <v>267</v>
      </c>
      <c r="J2734" s="34">
        <v>216</v>
      </c>
      <c r="K2734" s="34">
        <v>301</v>
      </c>
      <c r="L2734" s="34">
        <v>231</v>
      </c>
      <c r="M2734" s="34">
        <v>238</v>
      </c>
      <c r="N2734" s="34">
        <v>222</v>
      </c>
      <c r="O2734" s="34">
        <v>240</v>
      </c>
      <c r="P2734" s="34">
        <v>229</v>
      </c>
      <c r="Q2734" s="34">
        <v>364</v>
      </c>
      <c r="R2734" s="34">
        <v>315</v>
      </c>
      <c r="S2734" s="34">
        <v>347</v>
      </c>
      <c r="T2734" s="34">
        <v>308</v>
      </c>
      <c r="U2734" s="34">
        <v>271</v>
      </c>
      <c r="V2734" s="34">
        <v>296</v>
      </c>
      <c r="W2734" s="34">
        <v>470</v>
      </c>
      <c r="X2734" s="34">
        <v>311</v>
      </c>
      <c r="Y2734" s="34">
        <v>356</v>
      </c>
      <c r="Z2734" s="34">
        <v>221</v>
      </c>
      <c r="AA2734" s="34">
        <v>356</v>
      </c>
      <c r="AB2734" s="34">
        <v>338</v>
      </c>
      <c r="AC2734" s="34">
        <v>457</v>
      </c>
    </row>
    <row r="2735" spans="1:29" x14ac:dyDescent="0.2">
      <c r="A2735" s="34" t="s">
        <v>63228</v>
      </c>
      <c r="B2735" s="34">
        <v>497</v>
      </c>
      <c r="C2735" s="34">
        <v>354</v>
      </c>
      <c r="D2735" s="34">
        <v>455</v>
      </c>
      <c r="E2735" s="34">
        <v>484</v>
      </c>
      <c r="F2735" s="34">
        <v>603</v>
      </c>
      <c r="G2735" s="34">
        <v>446</v>
      </c>
      <c r="H2735" s="34">
        <v>513</v>
      </c>
      <c r="I2735" s="34">
        <v>344</v>
      </c>
      <c r="J2735" s="34">
        <v>530</v>
      </c>
      <c r="K2735" s="34">
        <v>459</v>
      </c>
      <c r="L2735" s="34">
        <v>655</v>
      </c>
      <c r="M2735" s="34">
        <v>355</v>
      </c>
      <c r="N2735" s="34">
        <v>471</v>
      </c>
      <c r="O2735" s="34">
        <v>342</v>
      </c>
      <c r="P2735" s="34">
        <v>544</v>
      </c>
      <c r="Q2735" s="34">
        <v>692</v>
      </c>
      <c r="R2735" s="34">
        <v>742</v>
      </c>
      <c r="S2735" s="34">
        <v>548</v>
      </c>
      <c r="T2735" s="34">
        <v>887</v>
      </c>
      <c r="U2735" s="34">
        <v>548</v>
      </c>
      <c r="V2735" s="34">
        <v>605</v>
      </c>
      <c r="W2735" s="34">
        <v>824</v>
      </c>
      <c r="X2735" s="34">
        <v>689</v>
      </c>
      <c r="Y2735" s="34">
        <v>663</v>
      </c>
      <c r="Z2735" s="34">
        <v>577</v>
      </c>
      <c r="AA2735" s="34">
        <v>554</v>
      </c>
      <c r="AB2735" s="34">
        <v>803</v>
      </c>
      <c r="AC2735" s="34">
        <v>848</v>
      </c>
    </row>
    <row r="2736" spans="1:29" x14ac:dyDescent="0.2">
      <c r="A2736" s="34" t="s">
        <v>63229</v>
      </c>
      <c r="B2736" s="34">
        <v>92</v>
      </c>
      <c r="C2736" s="34">
        <v>63</v>
      </c>
      <c r="D2736" s="34">
        <v>96</v>
      </c>
      <c r="E2736" s="34">
        <v>61</v>
      </c>
      <c r="F2736" s="34">
        <v>74</v>
      </c>
      <c r="G2736" s="34">
        <v>38</v>
      </c>
      <c r="H2736" s="34">
        <v>60</v>
      </c>
      <c r="I2736" s="34">
        <v>48</v>
      </c>
      <c r="J2736" s="34">
        <v>95</v>
      </c>
      <c r="K2736" s="34">
        <v>63</v>
      </c>
      <c r="L2736" s="34">
        <v>104</v>
      </c>
      <c r="M2736" s="34">
        <v>47</v>
      </c>
      <c r="N2736" s="34">
        <v>74</v>
      </c>
      <c r="O2736" s="34">
        <v>66</v>
      </c>
      <c r="P2736" s="34">
        <v>86</v>
      </c>
      <c r="Q2736" s="34">
        <v>90</v>
      </c>
      <c r="R2736" s="34">
        <v>96</v>
      </c>
      <c r="S2736" s="34">
        <v>69</v>
      </c>
      <c r="T2736" s="34">
        <v>136</v>
      </c>
      <c r="U2736" s="34">
        <v>79</v>
      </c>
      <c r="V2736" s="34">
        <v>94</v>
      </c>
      <c r="W2736" s="34">
        <v>121</v>
      </c>
      <c r="X2736" s="34">
        <v>132</v>
      </c>
      <c r="Y2736" s="34">
        <v>88</v>
      </c>
      <c r="Z2736" s="34">
        <v>103</v>
      </c>
      <c r="AA2736" s="34">
        <v>69</v>
      </c>
      <c r="AB2736" s="34">
        <v>166</v>
      </c>
      <c r="AC2736" s="34">
        <v>146</v>
      </c>
    </row>
    <row r="2737" spans="1:29" x14ac:dyDescent="0.2">
      <c r="A2737" s="34" t="s">
        <v>63230</v>
      </c>
      <c r="B2737" s="34">
        <v>64</v>
      </c>
      <c r="C2737" s="34">
        <v>104</v>
      </c>
      <c r="D2737" s="34">
        <v>144</v>
      </c>
      <c r="E2737" s="34">
        <v>147</v>
      </c>
      <c r="F2737" s="34">
        <v>97</v>
      </c>
      <c r="G2737" s="34">
        <v>132</v>
      </c>
      <c r="H2737" s="34">
        <v>130</v>
      </c>
      <c r="I2737" s="34">
        <v>95</v>
      </c>
      <c r="J2737" s="34">
        <v>93</v>
      </c>
      <c r="K2737" s="34">
        <v>123</v>
      </c>
      <c r="L2737" s="34">
        <v>92</v>
      </c>
      <c r="M2737" s="34">
        <v>84</v>
      </c>
      <c r="N2737" s="34">
        <v>110</v>
      </c>
      <c r="O2737" s="34">
        <v>118</v>
      </c>
      <c r="P2737" s="34">
        <v>110</v>
      </c>
      <c r="Q2737" s="34">
        <v>144</v>
      </c>
      <c r="R2737" s="34">
        <v>167</v>
      </c>
      <c r="S2737" s="34">
        <v>125</v>
      </c>
      <c r="T2737" s="34">
        <v>150</v>
      </c>
      <c r="U2737" s="34">
        <v>137</v>
      </c>
      <c r="V2737" s="34">
        <v>141</v>
      </c>
      <c r="W2737" s="34">
        <v>137</v>
      </c>
      <c r="X2737" s="34">
        <v>170</v>
      </c>
      <c r="Y2737" s="34">
        <v>85</v>
      </c>
      <c r="Z2737" s="34">
        <v>134</v>
      </c>
      <c r="AA2737" s="34">
        <v>163</v>
      </c>
      <c r="AB2737" s="34">
        <v>117</v>
      </c>
      <c r="AC2737" s="34">
        <v>229</v>
      </c>
    </row>
    <row r="2738" spans="1:29" x14ac:dyDescent="0.2">
      <c r="A2738" s="34" t="s">
        <v>63231</v>
      </c>
      <c r="B2738" s="34">
        <v>595</v>
      </c>
      <c r="C2738" s="34">
        <v>325</v>
      </c>
      <c r="D2738" s="34">
        <v>477</v>
      </c>
      <c r="E2738" s="34">
        <v>403</v>
      </c>
      <c r="F2738" s="34">
        <v>514</v>
      </c>
      <c r="G2738" s="34">
        <v>300</v>
      </c>
      <c r="H2738" s="34">
        <v>572</v>
      </c>
      <c r="I2738" s="34">
        <v>347</v>
      </c>
      <c r="J2738" s="34">
        <v>528</v>
      </c>
      <c r="K2738" s="34">
        <v>368</v>
      </c>
      <c r="L2738" s="34">
        <v>601</v>
      </c>
      <c r="M2738" s="34">
        <v>335</v>
      </c>
      <c r="N2738" s="34">
        <v>454</v>
      </c>
      <c r="O2738" s="34">
        <v>304</v>
      </c>
      <c r="P2738" s="34">
        <v>532</v>
      </c>
      <c r="Q2738" s="34">
        <v>556</v>
      </c>
      <c r="R2738" s="34">
        <v>720</v>
      </c>
      <c r="S2738" s="34">
        <v>400</v>
      </c>
      <c r="T2738" s="34">
        <v>757</v>
      </c>
      <c r="U2738" s="34">
        <v>373</v>
      </c>
      <c r="V2738" s="34">
        <v>698</v>
      </c>
      <c r="W2738" s="34">
        <v>610</v>
      </c>
      <c r="X2738" s="34">
        <v>695</v>
      </c>
      <c r="Y2738" s="34">
        <v>522</v>
      </c>
      <c r="Z2738" s="34">
        <v>473</v>
      </c>
      <c r="AA2738" s="34">
        <v>473</v>
      </c>
      <c r="AB2738" s="34">
        <v>877</v>
      </c>
      <c r="AC2738" s="34">
        <v>587</v>
      </c>
    </row>
    <row r="2739" spans="1:29" x14ac:dyDescent="0.2">
      <c r="A2739" s="34" t="s">
        <v>63232</v>
      </c>
      <c r="B2739" s="34">
        <v>79</v>
      </c>
      <c r="C2739" s="34">
        <v>90</v>
      </c>
      <c r="D2739" s="34">
        <v>116</v>
      </c>
      <c r="E2739" s="34">
        <v>95</v>
      </c>
      <c r="F2739" s="34">
        <v>29</v>
      </c>
      <c r="G2739" s="34">
        <v>315</v>
      </c>
      <c r="H2739" s="34">
        <v>98</v>
      </c>
      <c r="I2739" s="34">
        <v>72</v>
      </c>
      <c r="J2739" s="34">
        <v>96</v>
      </c>
      <c r="K2739" s="34">
        <v>97</v>
      </c>
      <c r="L2739" s="34">
        <v>60</v>
      </c>
      <c r="M2739" s="34">
        <v>85</v>
      </c>
      <c r="N2739" s="34">
        <v>88</v>
      </c>
      <c r="O2739" s="34">
        <v>58</v>
      </c>
      <c r="P2739" s="34">
        <v>32</v>
      </c>
      <c r="Q2739" s="34">
        <v>361</v>
      </c>
      <c r="R2739" s="34">
        <v>91</v>
      </c>
      <c r="S2739" s="34">
        <v>123</v>
      </c>
      <c r="T2739" s="34">
        <v>88</v>
      </c>
      <c r="U2739" s="34">
        <v>98</v>
      </c>
      <c r="V2739" s="34">
        <v>78</v>
      </c>
      <c r="W2739" s="34">
        <v>96</v>
      </c>
      <c r="X2739" s="34">
        <v>130</v>
      </c>
      <c r="Y2739" s="34">
        <v>126</v>
      </c>
      <c r="Z2739" s="34">
        <v>73</v>
      </c>
      <c r="AA2739" s="34">
        <v>109</v>
      </c>
      <c r="AB2739" s="34">
        <v>89</v>
      </c>
      <c r="AC2739" s="34">
        <v>158</v>
      </c>
    </row>
    <row r="2740" spans="1:29" x14ac:dyDescent="0.2">
      <c r="A2740" s="34" t="s">
        <v>63233</v>
      </c>
      <c r="B2740" s="34">
        <v>84</v>
      </c>
      <c r="C2740" s="34">
        <v>84</v>
      </c>
      <c r="D2740" s="34">
        <v>112</v>
      </c>
      <c r="E2740" s="34">
        <v>75</v>
      </c>
      <c r="F2740" s="34">
        <v>96</v>
      </c>
      <c r="G2740" s="34">
        <v>100</v>
      </c>
      <c r="H2740" s="34">
        <v>106</v>
      </c>
      <c r="I2740" s="34">
        <v>91</v>
      </c>
      <c r="J2740" s="34">
        <v>98</v>
      </c>
      <c r="K2740" s="34">
        <v>90</v>
      </c>
      <c r="L2740" s="34">
        <v>85</v>
      </c>
      <c r="M2740" s="34">
        <v>94</v>
      </c>
      <c r="N2740" s="34">
        <v>109</v>
      </c>
      <c r="O2740" s="34">
        <v>66</v>
      </c>
      <c r="P2740" s="34">
        <v>94</v>
      </c>
      <c r="Q2740" s="34">
        <v>136</v>
      </c>
      <c r="R2740" s="34">
        <v>108</v>
      </c>
      <c r="S2740" s="34">
        <v>100</v>
      </c>
      <c r="T2740" s="34">
        <v>116</v>
      </c>
      <c r="U2740" s="34">
        <v>84</v>
      </c>
      <c r="V2740" s="34">
        <v>80</v>
      </c>
      <c r="W2740" s="34">
        <v>116</v>
      </c>
      <c r="X2740" s="34">
        <v>102</v>
      </c>
      <c r="Y2740" s="34">
        <v>129</v>
      </c>
      <c r="Z2740" s="34">
        <v>92</v>
      </c>
      <c r="AA2740" s="34">
        <v>84</v>
      </c>
      <c r="AB2740" s="34">
        <v>125</v>
      </c>
      <c r="AC2740" s="34">
        <v>140</v>
      </c>
    </row>
    <row r="2741" spans="1:29" x14ac:dyDescent="0.2">
      <c r="A2741" s="34" t="s">
        <v>63234</v>
      </c>
      <c r="B2741" s="34">
        <v>167</v>
      </c>
      <c r="C2741" s="34">
        <v>283</v>
      </c>
      <c r="D2741" s="34">
        <v>286</v>
      </c>
      <c r="E2741" s="34">
        <v>321</v>
      </c>
      <c r="F2741" s="34">
        <v>323</v>
      </c>
      <c r="G2741" s="34">
        <v>329</v>
      </c>
      <c r="H2741" s="34">
        <v>274</v>
      </c>
      <c r="I2741" s="34">
        <v>279</v>
      </c>
      <c r="J2741" s="34">
        <v>273</v>
      </c>
      <c r="K2741" s="34">
        <v>321</v>
      </c>
      <c r="L2741" s="34">
        <v>256</v>
      </c>
      <c r="M2741" s="34">
        <v>278</v>
      </c>
      <c r="N2741" s="34">
        <v>245</v>
      </c>
      <c r="O2741" s="34">
        <v>277</v>
      </c>
      <c r="P2741" s="34">
        <v>326</v>
      </c>
      <c r="Q2741" s="34">
        <v>423</v>
      </c>
      <c r="R2741" s="34">
        <v>392</v>
      </c>
      <c r="S2741" s="34">
        <v>449</v>
      </c>
      <c r="T2741" s="34">
        <v>360</v>
      </c>
      <c r="U2741" s="34">
        <v>312</v>
      </c>
      <c r="V2741" s="34">
        <v>307</v>
      </c>
      <c r="W2741" s="34">
        <v>441</v>
      </c>
      <c r="X2741" s="34">
        <v>362</v>
      </c>
      <c r="Y2741" s="34">
        <v>400</v>
      </c>
      <c r="Z2741" s="34">
        <v>362</v>
      </c>
      <c r="AA2741" s="34">
        <v>449</v>
      </c>
      <c r="AB2741" s="34">
        <v>396</v>
      </c>
      <c r="AC2741" s="34">
        <v>482</v>
      </c>
    </row>
    <row r="2742" spans="1:29" x14ac:dyDescent="0.2">
      <c r="A2742" s="34" t="s">
        <v>63235</v>
      </c>
      <c r="B2742" s="34">
        <v>159</v>
      </c>
      <c r="C2742" s="34">
        <v>105</v>
      </c>
      <c r="D2742" s="34">
        <v>170</v>
      </c>
      <c r="E2742" s="34">
        <v>146</v>
      </c>
      <c r="F2742" s="34">
        <v>198</v>
      </c>
      <c r="G2742" s="34">
        <v>154</v>
      </c>
      <c r="H2742" s="34">
        <v>187</v>
      </c>
      <c r="I2742" s="34">
        <v>135</v>
      </c>
      <c r="J2742" s="34">
        <v>177</v>
      </c>
      <c r="K2742" s="34">
        <v>165</v>
      </c>
      <c r="L2742" s="34">
        <v>164</v>
      </c>
      <c r="M2742" s="34">
        <v>129</v>
      </c>
      <c r="N2742" s="34">
        <v>133</v>
      </c>
      <c r="O2742" s="34">
        <v>104</v>
      </c>
      <c r="P2742" s="34">
        <v>157</v>
      </c>
      <c r="Q2742" s="34">
        <v>239</v>
      </c>
      <c r="R2742" s="34">
        <v>220</v>
      </c>
      <c r="S2742" s="34">
        <v>200</v>
      </c>
      <c r="T2742" s="34">
        <v>248</v>
      </c>
      <c r="U2742" s="34">
        <v>171</v>
      </c>
      <c r="V2742" s="34">
        <v>213</v>
      </c>
      <c r="W2742" s="34">
        <v>246</v>
      </c>
      <c r="X2742" s="34">
        <v>199</v>
      </c>
      <c r="Y2742" s="34">
        <v>266</v>
      </c>
      <c r="Z2742" s="34">
        <v>188</v>
      </c>
      <c r="AA2742" s="34">
        <v>189</v>
      </c>
      <c r="AB2742" s="34">
        <v>215</v>
      </c>
      <c r="AC2742" s="34">
        <v>235</v>
      </c>
    </row>
    <row r="2743" spans="1:29" x14ac:dyDescent="0.2">
      <c r="A2743" s="34" t="s">
        <v>63236</v>
      </c>
      <c r="B2743" s="34">
        <v>97</v>
      </c>
      <c r="C2743" s="34">
        <v>106</v>
      </c>
      <c r="D2743" s="34">
        <v>106</v>
      </c>
      <c r="E2743" s="34">
        <v>124</v>
      </c>
      <c r="F2743" s="34">
        <v>107</v>
      </c>
      <c r="G2743" s="34">
        <v>66</v>
      </c>
      <c r="H2743" s="34">
        <v>73</v>
      </c>
      <c r="I2743" s="34">
        <v>75</v>
      </c>
      <c r="J2743" s="34">
        <v>89</v>
      </c>
      <c r="K2743" s="34">
        <v>79</v>
      </c>
      <c r="L2743" s="34">
        <v>85</v>
      </c>
      <c r="M2743" s="34">
        <v>111</v>
      </c>
      <c r="N2743" s="34">
        <v>95</v>
      </c>
      <c r="O2743" s="34">
        <v>91</v>
      </c>
      <c r="P2743" s="34">
        <v>89</v>
      </c>
      <c r="Q2743" s="34">
        <v>122</v>
      </c>
      <c r="R2743" s="34">
        <v>119</v>
      </c>
      <c r="S2743" s="34">
        <v>134</v>
      </c>
      <c r="T2743" s="34">
        <v>105</v>
      </c>
      <c r="U2743" s="34">
        <v>83</v>
      </c>
      <c r="V2743" s="34">
        <v>125</v>
      </c>
      <c r="W2743" s="34">
        <v>104</v>
      </c>
      <c r="X2743" s="34">
        <v>152</v>
      </c>
      <c r="Y2743" s="34">
        <v>126</v>
      </c>
      <c r="Z2743" s="34">
        <v>133</v>
      </c>
      <c r="AA2743" s="34">
        <v>120</v>
      </c>
      <c r="AB2743" s="34">
        <v>100</v>
      </c>
      <c r="AC2743" s="34">
        <v>177</v>
      </c>
    </row>
    <row r="2744" spans="1:29" x14ac:dyDescent="0.2">
      <c r="A2744" s="34" t="s">
        <v>63237</v>
      </c>
      <c r="B2744" s="34">
        <v>128</v>
      </c>
      <c r="C2744" s="34">
        <v>183</v>
      </c>
      <c r="D2744" s="34">
        <v>206</v>
      </c>
      <c r="E2744" s="34">
        <v>204</v>
      </c>
      <c r="F2744" s="34">
        <v>240</v>
      </c>
      <c r="G2744" s="34">
        <v>183</v>
      </c>
      <c r="H2744" s="34">
        <v>216</v>
      </c>
      <c r="I2744" s="34">
        <v>164</v>
      </c>
      <c r="J2744" s="34">
        <v>192</v>
      </c>
      <c r="K2744" s="34">
        <v>186</v>
      </c>
      <c r="L2744" s="34">
        <v>183</v>
      </c>
      <c r="M2744" s="34">
        <v>155</v>
      </c>
      <c r="N2744" s="34">
        <v>177</v>
      </c>
      <c r="O2744" s="34">
        <v>158</v>
      </c>
      <c r="P2744" s="34">
        <v>160</v>
      </c>
      <c r="Q2744" s="34">
        <v>240</v>
      </c>
      <c r="R2744" s="34">
        <v>219</v>
      </c>
      <c r="S2744" s="34">
        <v>206</v>
      </c>
      <c r="T2744" s="34">
        <v>197</v>
      </c>
      <c r="U2744" s="34">
        <v>176</v>
      </c>
      <c r="V2744" s="34">
        <v>237</v>
      </c>
      <c r="W2744" s="34">
        <v>219</v>
      </c>
      <c r="X2744" s="34">
        <v>202</v>
      </c>
      <c r="Y2744" s="34">
        <v>200</v>
      </c>
      <c r="Z2744" s="34">
        <v>222</v>
      </c>
      <c r="AA2744" s="34">
        <v>239</v>
      </c>
      <c r="AB2744" s="34">
        <v>228</v>
      </c>
      <c r="AC2744" s="34">
        <v>310</v>
      </c>
    </row>
    <row r="2745" spans="1:29" x14ac:dyDescent="0.2">
      <c r="A2745" s="34" t="s">
        <v>63238</v>
      </c>
      <c r="B2745" s="34">
        <v>75</v>
      </c>
      <c r="C2745" s="34">
        <v>74</v>
      </c>
      <c r="D2745" s="34">
        <v>27</v>
      </c>
      <c r="E2745" s="34">
        <v>80</v>
      </c>
      <c r="F2745" s="34">
        <v>61</v>
      </c>
      <c r="G2745" s="34">
        <v>96</v>
      </c>
      <c r="H2745" s="34">
        <v>24</v>
      </c>
      <c r="I2745" s="34">
        <v>75</v>
      </c>
      <c r="J2745" s="34">
        <v>46</v>
      </c>
      <c r="K2745" s="34">
        <v>69</v>
      </c>
      <c r="L2745" s="34">
        <v>36</v>
      </c>
      <c r="M2745" s="34">
        <v>55</v>
      </c>
      <c r="N2745" s="34">
        <v>36</v>
      </c>
      <c r="O2745" s="34">
        <v>53</v>
      </c>
      <c r="P2745" s="34">
        <v>41</v>
      </c>
      <c r="Q2745" s="34">
        <v>96</v>
      </c>
      <c r="R2745" s="34">
        <v>51</v>
      </c>
      <c r="S2745" s="34">
        <v>95</v>
      </c>
      <c r="T2745" s="34">
        <v>48</v>
      </c>
      <c r="U2745" s="34">
        <v>53</v>
      </c>
      <c r="V2745" s="34">
        <v>70</v>
      </c>
      <c r="W2745" s="34">
        <v>83</v>
      </c>
      <c r="X2745" s="34">
        <v>41</v>
      </c>
      <c r="Y2745" s="34">
        <v>84</v>
      </c>
      <c r="Z2745" s="34">
        <v>39</v>
      </c>
      <c r="AA2745" s="34">
        <v>72</v>
      </c>
      <c r="AB2745" s="34">
        <v>60</v>
      </c>
      <c r="AC2745" s="34">
        <v>90</v>
      </c>
    </row>
    <row r="2746" spans="1:29" x14ac:dyDescent="0.2">
      <c r="A2746" s="34" t="s">
        <v>63239</v>
      </c>
      <c r="B2746" s="34">
        <v>109</v>
      </c>
      <c r="C2746" s="34">
        <v>162</v>
      </c>
      <c r="D2746" s="34">
        <v>88</v>
      </c>
      <c r="E2746" s="34">
        <v>159</v>
      </c>
      <c r="F2746" s="34">
        <v>118</v>
      </c>
      <c r="G2746" s="34">
        <v>167</v>
      </c>
      <c r="H2746" s="34">
        <v>110</v>
      </c>
      <c r="I2746" s="34">
        <v>148</v>
      </c>
      <c r="J2746" s="34">
        <v>124</v>
      </c>
      <c r="K2746" s="34">
        <v>183</v>
      </c>
      <c r="L2746" s="34">
        <v>136</v>
      </c>
      <c r="M2746" s="34">
        <v>169</v>
      </c>
      <c r="N2746" s="34">
        <v>90</v>
      </c>
      <c r="O2746" s="34">
        <v>180</v>
      </c>
      <c r="P2746" s="34">
        <v>122</v>
      </c>
      <c r="Q2746" s="34">
        <v>195</v>
      </c>
      <c r="R2746" s="34">
        <v>145</v>
      </c>
      <c r="S2746" s="34">
        <v>201</v>
      </c>
      <c r="T2746" s="34">
        <v>136</v>
      </c>
      <c r="U2746" s="34">
        <v>159</v>
      </c>
      <c r="V2746" s="34">
        <v>133</v>
      </c>
      <c r="W2746" s="34">
        <v>220</v>
      </c>
      <c r="X2746" s="34">
        <v>165</v>
      </c>
      <c r="Y2746" s="34">
        <v>214</v>
      </c>
      <c r="Z2746" s="34">
        <v>84</v>
      </c>
      <c r="AA2746" s="34">
        <v>236</v>
      </c>
      <c r="AB2746" s="34">
        <v>213</v>
      </c>
      <c r="AC2746" s="34">
        <v>247</v>
      </c>
    </row>
    <row r="2747" spans="1:29" x14ac:dyDescent="0.2">
      <c r="A2747" s="34" t="s">
        <v>63240</v>
      </c>
      <c r="B2747" s="34">
        <v>78</v>
      </c>
      <c r="C2747" s="34">
        <v>106</v>
      </c>
      <c r="D2747" s="34">
        <v>153</v>
      </c>
      <c r="E2747" s="34">
        <v>111</v>
      </c>
      <c r="F2747" s="34">
        <v>123</v>
      </c>
      <c r="G2747" s="34">
        <v>79</v>
      </c>
      <c r="H2747" s="34">
        <v>153</v>
      </c>
      <c r="I2747" s="34">
        <v>143</v>
      </c>
      <c r="J2747" s="34">
        <v>127</v>
      </c>
      <c r="K2747" s="34">
        <v>117</v>
      </c>
      <c r="L2747" s="34">
        <v>131</v>
      </c>
      <c r="M2747" s="34">
        <v>125</v>
      </c>
      <c r="N2747" s="34">
        <v>100</v>
      </c>
      <c r="O2747" s="34">
        <v>98</v>
      </c>
      <c r="P2747" s="34">
        <v>134</v>
      </c>
      <c r="Q2747" s="34">
        <v>120</v>
      </c>
      <c r="R2747" s="34">
        <v>149</v>
      </c>
      <c r="S2747" s="34">
        <v>126</v>
      </c>
      <c r="T2747" s="34">
        <v>188</v>
      </c>
      <c r="U2747" s="34">
        <v>115</v>
      </c>
      <c r="V2747" s="34">
        <v>145</v>
      </c>
      <c r="W2747" s="34">
        <v>167</v>
      </c>
      <c r="X2747" s="34">
        <v>167</v>
      </c>
      <c r="Y2747" s="34">
        <v>145</v>
      </c>
      <c r="Z2747" s="34">
        <v>180</v>
      </c>
      <c r="AA2747" s="34">
        <v>158</v>
      </c>
      <c r="AB2747" s="34">
        <v>184</v>
      </c>
      <c r="AC2747" s="34">
        <v>158</v>
      </c>
    </row>
    <row r="2748" spans="1:29" x14ac:dyDescent="0.2">
      <c r="A2748" s="34" t="s">
        <v>63241</v>
      </c>
      <c r="B2748" s="34">
        <v>52</v>
      </c>
      <c r="C2748" s="34">
        <v>69</v>
      </c>
      <c r="D2748" s="34">
        <v>41</v>
      </c>
      <c r="E2748" s="34">
        <v>47</v>
      </c>
      <c r="F2748" s="34">
        <v>35</v>
      </c>
      <c r="G2748" s="34">
        <v>67</v>
      </c>
      <c r="H2748" s="34">
        <v>32</v>
      </c>
      <c r="I2748" s="34">
        <v>18</v>
      </c>
      <c r="J2748" s="34">
        <v>26</v>
      </c>
      <c r="K2748" s="34">
        <v>66</v>
      </c>
      <c r="L2748" s="34">
        <v>23</v>
      </c>
      <c r="M2748" s="34">
        <v>38</v>
      </c>
      <c r="N2748" s="34">
        <v>38</v>
      </c>
      <c r="O2748" s="34">
        <v>27</v>
      </c>
      <c r="P2748" s="34">
        <v>46</v>
      </c>
      <c r="Q2748" s="34">
        <v>65</v>
      </c>
      <c r="R2748" s="34">
        <v>53</v>
      </c>
      <c r="S2748" s="34">
        <v>59</v>
      </c>
      <c r="T2748" s="34">
        <v>28</v>
      </c>
      <c r="U2748" s="34">
        <v>44</v>
      </c>
      <c r="V2748" s="34">
        <v>46</v>
      </c>
      <c r="W2748" s="34">
        <v>47</v>
      </c>
      <c r="X2748" s="34">
        <v>61</v>
      </c>
      <c r="Y2748" s="34">
        <v>69</v>
      </c>
      <c r="Z2748" s="34">
        <v>38</v>
      </c>
      <c r="AA2748" s="34">
        <v>71</v>
      </c>
      <c r="AB2748" s="34">
        <v>48</v>
      </c>
      <c r="AC2748" s="34">
        <v>96</v>
      </c>
    </row>
    <row r="2749" spans="1:29" x14ac:dyDescent="0.2">
      <c r="A2749" s="34" t="s">
        <v>63242</v>
      </c>
      <c r="B2749" s="34">
        <v>127</v>
      </c>
      <c r="C2749" s="34">
        <v>67</v>
      </c>
      <c r="D2749" s="34">
        <v>85</v>
      </c>
      <c r="E2749" s="34">
        <v>72</v>
      </c>
      <c r="F2749" s="34">
        <v>88</v>
      </c>
      <c r="G2749" s="34">
        <v>82</v>
      </c>
      <c r="H2749" s="34">
        <v>66</v>
      </c>
      <c r="I2749" s="34">
        <v>91</v>
      </c>
      <c r="J2749" s="34">
        <v>88</v>
      </c>
      <c r="K2749" s="34">
        <v>106</v>
      </c>
      <c r="L2749" s="34">
        <v>84</v>
      </c>
      <c r="M2749" s="34">
        <v>65</v>
      </c>
      <c r="N2749" s="34">
        <v>77</v>
      </c>
      <c r="O2749" s="34">
        <v>86</v>
      </c>
      <c r="P2749" s="34">
        <v>83</v>
      </c>
      <c r="Q2749" s="34">
        <v>122</v>
      </c>
      <c r="R2749" s="34">
        <v>139</v>
      </c>
      <c r="S2749" s="34">
        <v>111</v>
      </c>
      <c r="T2749" s="34">
        <v>146</v>
      </c>
      <c r="U2749" s="34">
        <v>73</v>
      </c>
      <c r="V2749" s="34">
        <v>118</v>
      </c>
      <c r="W2749" s="34">
        <v>159</v>
      </c>
      <c r="X2749" s="34">
        <v>125</v>
      </c>
      <c r="Y2749" s="34">
        <v>94</v>
      </c>
      <c r="Z2749" s="34">
        <v>92</v>
      </c>
      <c r="AA2749" s="34">
        <v>108</v>
      </c>
      <c r="AB2749" s="34">
        <v>186</v>
      </c>
      <c r="AC2749" s="34">
        <v>154</v>
      </c>
    </row>
    <row r="2750" spans="1:29" x14ac:dyDescent="0.2">
      <c r="A2750" s="34" t="s">
        <v>63243</v>
      </c>
      <c r="B2750" s="34">
        <v>68</v>
      </c>
      <c r="C2750" s="34">
        <v>53</v>
      </c>
      <c r="D2750" s="34">
        <v>30</v>
      </c>
      <c r="E2750" s="34">
        <v>74</v>
      </c>
      <c r="F2750" s="34">
        <v>51</v>
      </c>
      <c r="G2750" s="34">
        <v>55</v>
      </c>
      <c r="H2750" s="34">
        <v>39</v>
      </c>
      <c r="I2750" s="34">
        <v>54</v>
      </c>
      <c r="J2750" s="34">
        <v>54</v>
      </c>
      <c r="K2750" s="34">
        <v>48</v>
      </c>
      <c r="L2750" s="34">
        <v>39</v>
      </c>
      <c r="M2750" s="34">
        <v>38</v>
      </c>
      <c r="N2750" s="34">
        <v>45</v>
      </c>
      <c r="O2750" s="34">
        <v>56</v>
      </c>
      <c r="P2750" s="34">
        <v>72</v>
      </c>
      <c r="Q2750" s="34">
        <v>81</v>
      </c>
      <c r="R2750" s="34">
        <v>34</v>
      </c>
      <c r="S2750" s="34">
        <v>62</v>
      </c>
      <c r="T2750" s="34">
        <v>47</v>
      </c>
      <c r="U2750" s="34">
        <v>54</v>
      </c>
      <c r="V2750" s="34">
        <v>27</v>
      </c>
      <c r="W2750" s="34">
        <v>89</v>
      </c>
      <c r="X2750" s="34">
        <v>67</v>
      </c>
      <c r="Y2750" s="34">
        <v>89</v>
      </c>
      <c r="Z2750" s="34">
        <v>38</v>
      </c>
      <c r="AA2750" s="34">
        <v>64</v>
      </c>
      <c r="AB2750" s="34">
        <v>60</v>
      </c>
      <c r="AC2750" s="34">
        <v>101</v>
      </c>
    </row>
    <row r="2751" spans="1:29" x14ac:dyDescent="0.2">
      <c r="A2751" s="34" t="s">
        <v>63244</v>
      </c>
      <c r="B2751" s="34">
        <v>192</v>
      </c>
      <c r="C2751" s="34">
        <v>244</v>
      </c>
      <c r="D2751" s="34">
        <v>230</v>
      </c>
      <c r="E2751" s="34">
        <v>223</v>
      </c>
      <c r="F2751" s="34">
        <v>242</v>
      </c>
      <c r="G2751" s="34">
        <v>285</v>
      </c>
      <c r="H2751" s="34">
        <v>317</v>
      </c>
      <c r="I2751" s="34">
        <v>245</v>
      </c>
      <c r="J2751" s="34">
        <v>259</v>
      </c>
      <c r="K2751" s="34">
        <v>233</v>
      </c>
      <c r="L2751" s="34">
        <v>288</v>
      </c>
      <c r="M2751" s="34">
        <v>236</v>
      </c>
      <c r="N2751" s="34">
        <v>214</v>
      </c>
      <c r="O2751" s="34">
        <v>192</v>
      </c>
      <c r="P2751" s="34">
        <v>224</v>
      </c>
      <c r="Q2751" s="34">
        <v>353</v>
      </c>
      <c r="R2751" s="34">
        <v>317</v>
      </c>
      <c r="S2751" s="34">
        <v>264</v>
      </c>
      <c r="T2751" s="34">
        <v>349</v>
      </c>
      <c r="U2751" s="34">
        <v>261</v>
      </c>
      <c r="V2751" s="34">
        <v>366</v>
      </c>
      <c r="W2751" s="34">
        <v>398</v>
      </c>
      <c r="X2751" s="34">
        <v>338</v>
      </c>
      <c r="Y2751" s="34">
        <v>367</v>
      </c>
      <c r="Z2751" s="34">
        <v>294</v>
      </c>
      <c r="AA2751" s="34">
        <v>315</v>
      </c>
      <c r="AB2751" s="34">
        <v>383</v>
      </c>
      <c r="AC2751" s="34">
        <v>414</v>
      </c>
    </row>
    <row r="2752" spans="1:29" x14ac:dyDescent="0.2">
      <c r="A2752" s="34" t="s">
        <v>63245</v>
      </c>
      <c r="B2752" s="34">
        <v>28</v>
      </c>
      <c r="C2752" s="34">
        <v>21</v>
      </c>
      <c r="D2752" s="34">
        <v>21</v>
      </c>
      <c r="E2752" s="34">
        <v>36</v>
      </c>
      <c r="F2752" s="34">
        <v>28</v>
      </c>
      <c r="G2752" s="34">
        <v>19</v>
      </c>
      <c r="H2752" s="34">
        <v>30</v>
      </c>
      <c r="I2752" s="34">
        <v>24</v>
      </c>
      <c r="J2752" s="34">
        <v>30</v>
      </c>
      <c r="K2752" s="34">
        <v>33</v>
      </c>
      <c r="L2752" s="34">
        <v>18</v>
      </c>
      <c r="M2752" s="34">
        <v>35</v>
      </c>
      <c r="N2752" s="34">
        <v>24</v>
      </c>
      <c r="O2752" s="34">
        <v>26</v>
      </c>
      <c r="P2752" s="34">
        <v>37</v>
      </c>
      <c r="Q2752" s="34">
        <v>51</v>
      </c>
      <c r="R2752" s="34">
        <v>28</v>
      </c>
      <c r="S2752" s="34">
        <v>29</v>
      </c>
      <c r="T2752" s="34">
        <v>33</v>
      </c>
      <c r="U2752" s="34">
        <v>34</v>
      </c>
      <c r="V2752" s="34">
        <v>41</v>
      </c>
      <c r="W2752" s="34">
        <v>27</v>
      </c>
      <c r="X2752" s="34">
        <v>38</v>
      </c>
      <c r="Y2752" s="34">
        <v>40</v>
      </c>
      <c r="Z2752" s="34">
        <v>17</v>
      </c>
      <c r="AA2752" s="34">
        <v>42</v>
      </c>
      <c r="AB2752" s="34">
        <v>23</v>
      </c>
      <c r="AC2752" s="34">
        <v>41</v>
      </c>
    </row>
    <row r="2753" spans="1:29" x14ac:dyDescent="0.2">
      <c r="A2753" s="34" t="s">
        <v>63246</v>
      </c>
      <c r="B2753" s="34">
        <v>164</v>
      </c>
      <c r="C2753" s="34">
        <v>178</v>
      </c>
      <c r="D2753" s="34">
        <v>223</v>
      </c>
      <c r="E2753" s="34">
        <v>225</v>
      </c>
      <c r="F2753" s="34">
        <v>247</v>
      </c>
      <c r="G2753" s="34">
        <v>222</v>
      </c>
      <c r="H2753" s="34">
        <v>190</v>
      </c>
      <c r="I2753" s="34">
        <v>179</v>
      </c>
      <c r="J2753" s="34">
        <v>220</v>
      </c>
      <c r="K2753" s="34">
        <v>230</v>
      </c>
      <c r="L2753" s="34">
        <v>263</v>
      </c>
      <c r="M2753" s="34">
        <v>178</v>
      </c>
      <c r="N2753" s="34">
        <v>180</v>
      </c>
      <c r="O2753" s="34">
        <v>275</v>
      </c>
      <c r="P2753" s="34">
        <v>227</v>
      </c>
      <c r="Q2753" s="34">
        <v>316</v>
      </c>
      <c r="R2753" s="34">
        <v>319</v>
      </c>
      <c r="S2753" s="34">
        <v>255</v>
      </c>
      <c r="T2753" s="34">
        <v>381</v>
      </c>
      <c r="U2753" s="34">
        <v>313</v>
      </c>
      <c r="V2753" s="34">
        <v>336</v>
      </c>
      <c r="W2753" s="34">
        <v>341</v>
      </c>
      <c r="X2753" s="34">
        <v>329</v>
      </c>
      <c r="Y2753" s="34">
        <v>412</v>
      </c>
      <c r="Z2753" s="34">
        <v>235</v>
      </c>
      <c r="AA2753" s="34">
        <v>305</v>
      </c>
      <c r="AB2753" s="34">
        <v>382</v>
      </c>
      <c r="AC2753" s="34">
        <v>456</v>
      </c>
    </row>
    <row r="2754" spans="1:29" x14ac:dyDescent="0.2">
      <c r="A2754" s="34" t="s">
        <v>63247</v>
      </c>
      <c r="B2754" s="34">
        <v>80</v>
      </c>
      <c r="C2754" s="34">
        <v>48</v>
      </c>
      <c r="D2754" s="34">
        <v>40</v>
      </c>
      <c r="E2754" s="34">
        <v>50</v>
      </c>
      <c r="F2754" s="34">
        <v>42</v>
      </c>
      <c r="G2754" s="34">
        <v>34</v>
      </c>
      <c r="H2754" s="34">
        <v>47</v>
      </c>
      <c r="I2754" s="34">
        <v>40</v>
      </c>
      <c r="J2754" s="34">
        <v>51</v>
      </c>
      <c r="K2754" s="34">
        <v>33</v>
      </c>
      <c r="L2754" s="34">
        <v>66</v>
      </c>
      <c r="M2754" s="34">
        <v>56</v>
      </c>
      <c r="N2754" s="34">
        <v>32</v>
      </c>
      <c r="O2754" s="34">
        <v>56</v>
      </c>
      <c r="P2754" s="34">
        <v>44</v>
      </c>
      <c r="Q2754" s="34">
        <v>67</v>
      </c>
      <c r="R2754" s="34">
        <v>76</v>
      </c>
      <c r="S2754" s="34">
        <v>54</v>
      </c>
      <c r="T2754" s="34">
        <v>63</v>
      </c>
      <c r="U2754" s="34">
        <v>52</v>
      </c>
      <c r="V2754" s="34">
        <v>61</v>
      </c>
      <c r="W2754" s="34">
        <v>95</v>
      </c>
      <c r="X2754" s="34">
        <v>68</v>
      </c>
      <c r="Y2754" s="34">
        <v>53</v>
      </c>
      <c r="Z2754" s="34">
        <v>41</v>
      </c>
      <c r="AA2754" s="34">
        <v>84</v>
      </c>
      <c r="AB2754" s="34">
        <v>89</v>
      </c>
      <c r="AC2754" s="34">
        <v>85</v>
      </c>
    </row>
    <row r="2755" spans="1:29" x14ac:dyDescent="0.2">
      <c r="A2755" s="34" t="s">
        <v>63248</v>
      </c>
      <c r="B2755" s="34">
        <v>100</v>
      </c>
      <c r="C2755" s="34">
        <v>91</v>
      </c>
      <c r="D2755" s="34">
        <v>81</v>
      </c>
      <c r="E2755" s="34">
        <v>137</v>
      </c>
      <c r="F2755" s="34">
        <v>84</v>
      </c>
      <c r="G2755" s="34">
        <v>105</v>
      </c>
      <c r="H2755" s="34">
        <v>85</v>
      </c>
      <c r="I2755" s="34">
        <v>64</v>
      </c>
      <c r="J2755" s="34">
        <v>91</v>
      </c>
      <c r="K2755" s="34">
        <v>92</v>
      </c>
      <c r="L2755" s="34">
        <v>60</v>
      </c>
      <c r="M2755" s="34">
        <v>97</v>
      </c>
      <c r="N2755" s="34">
        <v>76</v>
      </c>
      <c r="O2755" s="34">
        <v>67</v>
      </c>
      <c r="P2755" s="34">
        <v>66</v>
      </c>
      <c r="Q2755" s="34">
        <v>143</v>
      </c>
      <c r="R2755" s="34">
        <v>123</v>
      </c>
      <c r="S2755" s="34">
        <v>145</v>
      </c>
      <c r="T2755" s="34">
        <v>74</v>
      </c>
      <c r="U2755" s="34">
        <v>86</v>
      </c>
      <c r="V2755" s="34">
        <v>72</v>
      </c>
      <c r="W2755" s="34">
        <v>109</v>
      </c>
      <c r="X2755" s="34">
        <v>85</v>
      </c>
      <c r="Y2755" s="34">
        <v>125</v>
      </c>
      <c r="Z2755" s="34">
        <v>73</v>
      </c>
      <c r="AA2755" s="34">
        <v>135</v>
      </c>
      <c r="AB2755" s="34">
        <v>115</v>
      </c>
      <c r="AC2755" s="34">
        <v>159</v>
      </c>
    </row>
    <row r="2756" spans="1:29" x14ac:dyDescent="0.2">
      <c r="A2756" s="34" t="s">
        <v>63249</v>
      </c>
      <c r="B2756" s="34">
        <v>161</v>
      </c>
      <c r="C2756" s="34">
        <v>168</v>
      </c>
      <c r="D2756" s="34">
        <v>167</v>
      </c>
      <c r="E2756" s="34">
        <v>200</v>
      </c>
      <c r="F2756" s="34">
        <v>155</v>
      </c>
      <c r="G2756" s="34">
        <v>178</v>
      </c>
      <c r="H2756" s="34">
        <v>178</v>
      </c>
      <c r="I2756" s="34">
        <v>203</v>
      </c>
      <c r="J2756" s="34">
        <v>161</v>
      </c>
      <c r="K2756" s="34">
        <v>255</v>
      </c>
      <c r="L2756" s="34">
        <v>185</v>
      </c>
      <c r="M2756" s="34">
        <v>206</v>
      </c>
      <c r="N2756" s="34">
        <v>164</v>
      </c>
      <c r="O2756" s="34">
        <v>158</v>
      </c>
      <c r="P2756" s="34">
        <v>163</v>
      </c>
      <c r="Q2756" s="34">
        <v>276</v>
      </c>
      <c r="R2756" s="34">
        <v>254</v>
      </c>
      <c r="S2756" s="34">
        <v>278</v>
      </c>
      <c r="T2756" s="34">
        <v>220</v>
      </c>
      <c r="U2756" s="34">
        <v>242</v>
      </c>
      <c r="V2756" s="34">
        <v>215</v>
      </c>
      <c r="W2756" s="34">
        <v>336</v>
      </c>
      <c r="X2756" s="34">
        <v>238</v>
      </c>
      <c r="Y2756" s="34">
        <v>309</v>
      </c>
      <c r="Z2756" s="34">
        <v>226</v>
      </c>
      <c r="AA2756" s="34">
        <v>234</v>
      </c>
      <c r="AB2756" s="34">
        <v>279</v>
      </c>
      <c r="AC2756" s="34">
        <v>306</v>
      </c>
    </row>
    <row r="2757" spans="1:29" x14ac:dyDescent="0.2">
      <c r="A2757" s="34" t="s">
        <v>63250</v>
      </c>
      <c r="B2757" s="34">
        <v>102</v>
      </c>
      <c r="C2757" s="34">
        <v>140</v>
      </c>
      <c r="D2757" s="34">
        <v>181</v>
      </c>
      <c r="E2757" s="34">
        <v>136</v>
      </c>
      <c r="F2757" s="34">
        <v>248</v>
      </c>
      <c r="G2757" s="34">
        <v>80</v>
      </c>
      <c r="H2757" s="34">
        <v>200</v>
      </c>
      <c r="I2757" s="34">
        <v>116</v>
      </c>
      <c r="J2757" s="34">
        <v>196</v>
      </c>
      <c r="K2757" s="34">
        <v>115</v>
      </c>
      <c r="L2757" s="34">
        <v>176</v>
      </c>
      <c r="M2757" s="34">
        <v>134</v>
      </c>
      <c r="N2757" s="34">
        <v>174</v>
      </c>
      <c r="O2757" s="34">
        <v>101</v>
      </c>
      <c r="P2757" s="34">
        <v>232</v>
      </c>
      <c r="Q2757" s="34">
        <v>219</v>
      </c>
      <c r="R2757" s="34">
        <v>280</v>
      </c>
      <c r="S2757" s="34">
        <v>189</v>
      </c>
      <c r="T2757" s="34">
        <v>294</v>
      </c>
      <c r="U2757" s="34">
        <v>132</v>
      </c>
      <c r="V2757" s="34">
        <v>230</v>
      </c>
      <c r="W2757" s="34">
        <v>184</v>
      </c>
      <c r="X2757" s="34">
        <v>264</v>
      </c>
      <c r="Y2757" s="34">
        <v>214</v>
      </c>
      <c r="Z2757" s="34">
        <v>179</v>
      </c>
      <c r="AA2757" s="34">
        <v>158</v>
      </c>
      <c r="AB2757" s="34">
        <v>279</v>
      </c>
      <c r="AC2757" s="34">
        <v>248</v>
      </c>
    </row>
    <row r="2758" spans="1:29" x14ac:dyDescent="0.2">
      <c r="A2758" s="34" t="s">
        <v>63251</v>
      </c>
      <c r="B2758" s="34">
        <v>160</v>
      </c>
      <c r="C2758" s="34">
        <v>139</v>
      </c>
      <c r="D2758" s="34">
        <v>131</v>
      </c>
      <c r="E2758" s="34">
        <v>123</v>
      </c>
      <c r="F2758" s="34">
        <v>150</v>
      </c>
      <c r="G2758" s="34">
        <v>161</v>
      </c>
      <c r="H2758" s="34">
        <v>135</v>
      </c>
      <c r="I2758" s="34">
        <v>135</v>
      </c>
      <c r="J2758" s="34">
        <v>135</v>
      </c>
      <c r="K2758" s="34">
        <v>121</v>
      </c>
      <c r="L2758" s="34">
        <v>136</v>
      </c>
      <c r="M2758" s="34">
        <v>139</v>
      </c>
      <c r="N2758" s="34">
        <v>118</v>
      </c>
      <c r="O2758" s="34">
        <v>99</v>
      </c>
      <c r="P2758" s="34">
        <v>124</v>
      </c>
      <c r="Q2758" s="34">
        <v>200</v>
      </c>
      <c r="R2758" s="34">
        <v>194</v>
      </c>
      <c r="S2758" s="34">
        <v>163</v>
      </c>
      <c r="T2758" s="34">
        <v>152</v>
      </c>
      <c r="U2758" s="34">
        <v>172</v>
      </c>
      <c r="V2758" s="34">
        <v>157</v>
      </c>
      <c r="W2758" s="34">
        <v>189</v>
      </c>
      <c r="X2758" s="34">
        <v>185</v>
      </c>
      <c r="Y2758" s="34">
        <v>190</v>
      </c>
      <c r="Z2758" s="34">
        <v>153</v>
      </c>
      <c r="AA2758" s="34">
        <v>160</v>
      </c>
      <c r="AB2758" s="34">
        <v>189</v>
      </c>
      <c r="AC2758" s="34">
        <v>245</v>
      </c>
    </row>
    <row r="2759" spans="1:29" x14ac:dyDescent="0.2">
      <c r="A2759" s="34" t="s">
        <v>63252</v>
      </c>
      <c r="B2759" s="34">
        <v>236</v>
      </c>
      <c r="C2759" s="34">
        <v>220</v>
      </c>
      <c r="D2759" s="34">
        <v>216</v>
      </c>
      <c r="E2759" s="34">
        <v>209</v>
      </c>
      <c r="F2759" s="34">
        <v>226</v>
      </c>
      <c r="G2759" s="34">
        <v>254</v>
      </c>
      <c r="H2759" s="34">
        <v>189</v>
      </c>
      <c r="I2759" s="34">
        <v>192</v>
      </c>
      <c r="J2759" s="34">
        <v>186</v>
      </c>
      <c r="K2759" s="34">
        <v>207</v>
      </c>
      <c r="L2759" s="34">
        <v>195</v>
      </c>
      <c r="M2759" s="34">
        <v>215</v>
      </c>
      <c r="N2759" s="34">
        <v>157</v>
      </c>
      <c r="O2759" s="34">
        <v>213</v>
      </c>
      <c r="P2759" s="34">
        <v>204</v>
      </c>
      <c r="Q2759" s="34">
        <v>317</v>
      </c>
      <c r="R2759" s="34">
        <v>293</v>
      </c>
      <c r="S2759" s="34">
        <v>242</v>
      </c>
      <c r="T2759" s="34">
        <v>284</v>
      </c>
      <c r="U2759" s="34">
        <v>256</v>
      </c>
      <c r="V2759" s="34">
        <v>198</v>
      </c>
      <c r="W2759" s="34">
        <v>375</v>
      </c>
      <c r="X2759" s="34">
        <v>251</v>
      </c>
      <c r="Y2759" s="34">
        <v>252</v>
      </c>
      <c r="Z2759" s="34">
        <v>242</v>
      </c>
      <c r="AA2759" s="34">
        <v>239</v>
      </c>
      <c r="AB2759" s="34">
        <v>323</v>
      </c>
      <c r="AC2759" s="34">
        <v>344</v>
      </c>
    </row>
    <row r="2760" spans="1:29" x14ac:dyDescent="0.2">
      <c r="A2760" s="34" t="s">
        <v>63253</v>
      </c>
      <c r="B2760" s="34">
        <v>99</v>
      </c>
      <c r="C2760" s="34">
        <v>123</v>
      </c>
      <c r="D2760" s="34">
        <v>127</v>
      </c>
      <c r="E2760" s="34">
        <v>110</v>
      </c>
      <c r="F2760" s="34">
        <v>114</v>
      </c>
      <c r="G2760" s="34">
        <v>96</v>
      </c>
      <c r="H2760" s="34">
        <v>129</v>
      </c>
      <c r="I2760" s="34">
        <v>87</v>
      </c>
      <c r="J2760" s="34">
        <v>117</v>
      </c>
      <c r="K2760" s="34">
        <v>92</v>
      </c>
      <c r="L2760" s="34">
        <v>122</v>
      </c>
      <c r="M2760" s="34">
        <v>88</v>
      </c>
      <c r="N2760" s="34">
        <v>120</v>
      </c>
      <c r="O2760" s="34">
        <v>133</v>
      </c>
      <c r="P2760" s="34">
        <v>116</v>
      </c>
      <c r="Q2760" s="34">
        <v>193</v>
      </c>
      <c r="R2760" s="34">
        <v>156</v>
      </c>
      <c r="S2760" s="34">
        <v>123</v>
      </c>
      <c r="T2760" s="34">
        <v>156</v>
      </c>
      <c r="U2760" s="34">
        <v>137</v>
      </c>
      <c r="V2760" s="34">
        <v>136</v>
      </c>
      <c r="W2760" s="34">
        <v>162</v>
      </c>
      <c r="X2760" s="34">
        <v>130</v>
      </c>
      <c r="Y2760" s="34">
        <v>112</v>
      </c>
      <c r="Z2760" s="34">
        <v>104</v>
      </c>
      <c r="AA2760" s="34">
        <v>176</v>
      </c>
      <c r="AB2760" s="34">
        <v>185</v>
      </c>
      <c r="AC2760" s="34">
        <v>174</v>
      </c>
    </row>
    <row r="2761" spans="1:29" x14ac:dyDescent="0.2">
      <c r="A2761" s="34" t="s">
        <v>63254</v>
      </c>
      <c r="B2761" s="34">
        <v>123</v>
      </c>
      <c r="C2761" s="34">
        <v>80</v>
      </c>
      <c r="D2761" s="34">
        <v>107</v>
      </c>
      <c r="E2761" s="34">
        <v>85</v>
      </c>
      <c r="F2761" s="34">
        <v>95</v>
      </c>
      <c r="G2761" s="34">
        <v>81</v>
      </c>
      <c r="H2761" s="34">
        <v>99</v>
      </c>
      <c r="I2761" s="34">
        <v>76</v>
      </c>
      <c r="J2761" s="34">
        <v>140</v>
      </c>
      <c r="K2761" s="34">
        <v>87</v>
      </c>
      <c r="L2761" s="34">
        <v>135</v>
      </c>
      <c r="M2761" s="34">
        <v>67</v>
      </c>
      <c r="N2761" s="34">
        <v>100</v>
      </c>
      <c r="O2761" s="34">
        <v>96</v>
      </c>
      <c r="P2761" s="34">
        <v>95</v>
      </c>
      <c r="Q2761" s="34">
        <v>105</v>
      </c>
      <c r="R2761" s="34">
        <v>143</v>
      </c>
      <c r="S2761" s="34">
        <v>98</v>
      </c>
      <c r="T2761" s="34">
        <v>185</v>
      </c>
      <c r="U2761" s="34">
        <v>87</v>
      </c>
      <c r="V2761" s="34">
        <v>154</v>
      </c>
      <c r="W2761" s="34">
        <v>145</v>
      </c>
      <c r="X2761" s="34">
        <v>125</v>
      </c>
      <c r="Y2761" s="34">
        <v>113</v>
      </c>
      <c r="Z2761" s="34">
        <v>104</v>
      </c>
      <c r="AA2761" s="34">
        <v>127</v>
      </c>
      <c r="AB2761" s="34">
        <v>157</v>
      </c>
      <c r="AC2761" s="34">
        <v>146</v>
      </c>
    </row>
    <row r="2762" spans="1:29" x14ac:dyDescent="0.2">
      <c r="A2762" s="34" t="s">
        <v>63255</v>
      </c>
      <c r="B2762" s="34">
        <v>275</v>
      </c>
      <c r="C2762" s="34">
        <v>191</v>
      </c>
      <c r="D2762" s="34">
        <v>195</v>
      </c>
      <c r="E2762" s="34">
        <v>264</v>
      </c>
      <c r="F2762" s="34">
        <v>277</v>
      </c>
      <c r="G2762" s="34">
        <v>178</v>
      </c>
      <c r="H2762" s="34">
        <v>180</v>
      </c>
      <c r="I2762" s="34">
        <v>224</v>
      </c>
      <c r="J2762" s="34">
        <v>231</v>
      </c>
      <c r="K2762" s="34">
        <v>246</v>
      </c>
      <c r="L2762" s="34">
        <v>245</v>
      </c>
      <c r="M2762" s="34">
        <v>180</v>
      </c>
      <c r="N2762" s="34">
        <v>209</v>
      </c>
      <c r="O2762" s="34">
        <v>228</v>
      </c>
      <c r="P2762" s="34">
        <v>229</v>
      </c>
      <c r="Q2762" s="34">
        <v>355</v>
      </c>
      <c r="R2762" s="34">
        <v>361</v>
      </c>
      <c r="S2762" s="34">
        <v>263</v>
      </c>
      <c r="T2762" s="34">
        <v>330</v>
      </c>
      <c r="U2762" s="34">
        <v>336</v>
      </c>
      <c r="V2762" s="34">
        <v>292</v>
      </c>
      <c r="W2762" s="34">
        <v>407</v>
      </c>
      <c r="X2762" s="34">
        <v>324</v>
      </c>
      <c r="Y2762" s="34">
        <v>415</v>
      </c>
      <c r="Z2762" s="34">
        <v>241</v>
      </c>
      <c r="AA2762" s="34">
        <v>341</v>
      </c>
      <c r="AB2762" s="34">
        <v>376</v>
      </c>
      <c r="AC2762" s="34">
        <v>455</v>
      </c>
    </row>
    <row r="2763" spans="1:29" x14ac:dyDescent="0.2">
      <c r="A2763" s="34" t="s">
        <v>63256</v>
      </c>
      <c r="B2763" s="34">
        <v>138</v>
      </c>
      <c r="C2763" s="34">
        <v>96</v>
      </c>
      <c r="D2763" s="34">
        <v>155</v>
      </c>
      <c r="E2763" s="34">
        <v>140</v>
      </c>
      <c r="F2763" s="34">
        <v>133</v>
      </c>
      <c r="G2763" s="34">
        <v>153</v>
      </c>
      <c r="H2763" s="34">
        <v>154</v>
      </c>
      <c r="I2763" s="34">
        <v>116</v>
      </c>
      <c r="J2763" s="34">
        <v>129</v>
      </c>
      <c r="K2763" s="34">
        <v>106</v>
      </c>
      <c r="L2763" s="34">
        <v>172</v>
      </c>
      <c r="M2763" s="34">
        <v>114</v>
      </c>
      <c r="N2763" s="34">
        <v>113</v>
      </c>
      <c r="O2763" s="34">
        <v>100</v>
      </c>
      <c r="P2763" s="34">
        <v>139</v>
      </c>
      <c r="Q2763" s="34">
        <v>169</v>
      </c>
      <c r="R2763" s="34">
        <v>208</v>
      </c>
      <c r="S2763" s="34">
        <v>153</v>
      </c>
      <c r="T2763" s="34">
        <v>215</v>
      </c>
      <c r="U2763" s="34">
        <v>152</v>
      </c>
      <c r="V2763" s="34">
        <v>178</v>
      </c>
      <c r="W2763" s="34">
        <v>150</v>
      </c>
      <c r="X2763" s="34">
        <v>194</v>
      </c>
      <c r="Y2763" s="34">
        <v>168</v>
      </c>
      <c r="Z2763" s="34">
        <v>169</v>
      </c>
      <c r="AA2763" s="34">
        <v>153</v>
      </c>
      <c r="AB2763" s="34">
        <v>250</v>
      </c>
      <c r="AC2763" s="34">
        <v>196</v>
      </c>
    </row>
    <row r="2764" spans="1:29" x14ac:dyDescent="0.2">
      <c r="A2764" s="34" t="s">
        <v>63257</v>
      </c>
      <c r="B2764" s="34">
        <v>102</v>
      </c>
      <c r="C2764" s="34">
        <v>87</v>
      </c>
      <c r="D2764" s="34">
        <v>83</v>
      </c>
      <c r="E2764" s="34">
        <v>91</v>
      </c>
      <c r="F2764" s="34">
        <v>100</v>
      </c>
      <c r="G2764" s="34">
        <v>101</v>
      </c>
      <c r="H2764" s="34">
        <v>105</v>
      </c>
      <c r="I2764" s="34">
        <v>89</v>
      </c>
      <c r="J2764" s="34">
        <v>92</v>
      </c>
      <c r="K2764" s="34">
        <v>103</v>
      </c>
      <c r="L2764" s="34">
        <v>128</v>
      </c>
      <c r="M2764" s="34">
        <v>67</v>
      </c>
      <c r="N2764" s="34">
        <v>95</v>
      </c>
      <c r="O2764" s="34">
        <v>135</v>
      </c>
      <c r="P2764" s="34">
        <v>91</v>
      </c>
      <c r="Q2764" s="34">
        <v>138</v>
      </c>
      <c r="R2764" s="34">
        <v>88</v>
      </c>
      <c r="S2764" s="34">
        <v>119</v>
      </c>
      <c r="T2764" s="34">
        <v>127</v>
      </c>
      <c r="U2764" s="34">
        <v>121</v>
      </c>
      <c r="V2764" s="34">
        <v>165</v>
      </c>
      <c r="W2764" s="34">
        <v>168</v>
      </c>
      <c r="X2764" s="34">
        <v>131</v>
      </c>
      <c r="Y2764" s="34">
        <v>158</v>
      </c>
      <c r="Z2764" s="34">
        <v>86</v>
      </c>
      <c r="AA2764" s="34">
        <v>138</v>
      </c>
      <c r="AB2764" s="34">
        <v>150</v>
      </c>
      <c r="AC2764" s="34">
        <v>154</v>
      </c>
    </row>
    <row r="2765" spans="1:29" x14ac:dyDescent="0.2">
      <c r="A2765" s="34" t="s">
        <v>63258</v>
      </c>
      <c r="B2765" s="34">
        <v>171</v>
      </c>
      <c r="C2765" s="34">
        <v>120</v>
      </c>
      <c r="D2765" s="34">
        <v>107</v>
      </c>
      <c r="E2765" s="34">
        <v>160</v>
      </c>
      <c r="F2765" s="34">
        <v>111</v>
      </c>
      <c r="G2765" s="34">
        <v>138</v>
      </c>
      <c r="H2765" s="34">
        <v>129</v>
      </c>
      <c r="I2765" s="34">
        <v>103</v>
      </c>
      <c r="J2765" s="34">
        <v>99</v>
      </c>
      <c r="K2765" s="34">
        <v>113</v>
      </c>
      <c r="L2765" s="34">
        <v>126</v>
      </c>
      <c r="M2765" s="34">
        <v>108</v>
      </c>
      <c r="N2765" s="34">
        <v>83</v>
      </c>
      <c r="O2765" s="34">
        <v>70</v>
      </c>
      <c r="P2765" s="34">
        <v>107</v>
      </c>
      <c r="Q2765" s="34">
        <v>201</v>
      </c>
      <c r="R2765" s="34">
        <v>129</v>
      </c>
      <c r="S2765" s="34">
        <v>134</v>
      </c>
      <c r="T2765" s="34">
        <v>131</v>
      </c>
      <c r="U2765" s="34">
        <v>140</v>
      </c>
      <c r="V2765" s="34">
        <v>140</v>
      </c>
      <c r="W2765" s="34">
        <v>211</v>
      </c>
      <c r="X2765" s="34">
        <v>158</v>
      </c>
      <c r="Y2765" s="34">
        <v>190</v>
      </c>
      <c r="Z2765" s="34">
        <v>135</v>
      </c>
      <c r="AA2765" s="34">
        <v>168</v>
      </c>
      <c r="AB2765" s="34">
        <v>165</v>
      </c>
      <c r="AC2765" s="34">
        <v>247</v>
      </c>
    </row>
    <row r="2766" spans="1:29" x14ac:dyDescent="0.2">
      <c r="A2766" s="34" t="s">
        <v>63259</v>
      </c>
      <c r="B2766" s="34">
        <v>276</v>
      </c>
      <c r="C2766" s="34">
        <v>188</v>
      </c>
      <c r="D2766" s="34">
        <v>216</v>
      </c>
      <c r="E2766" s="34">
        <v>185</v>
      </c>
      <c r="F2766" s="34">
        <v>276</v>
      </c>
      <c r="G2766" s="34">
        <v>204</v>
      </c>
      <c r="H2766" s="34">
        <v>245</v>
      </c>
      <c r="I2766" s="34">
        <v>214</v>
      </c>
      <c r="J2766" s="34">
        <v>229</v>
      </c>
      <c r="K2766" s="34">
        <v>214</v>
      </c>
      <c r="L2766" s="34">
        <v>293</v>
      </c>
      <c r="M2766" s="34">
        <v>162</v>
      </c>
      <c r="N2766" s="34">
        <v>229</v>
      </c>
      <c r="O2766" s="34">
        <v>198</v>
      </c>
      <c r="P2766" s="34">
        <v>268</v>
      </c>
      <c r="Q2766" s="34">
        <v>339</v>
      </c>
      <c r="R2766" s="34">
        <v>406</v>
      </c>
      <c r="S2766" s="34">
        <v>254</v>
      </c>
      <c r="T2766" s="34">
        <v>414</v>
      </c>
      <c r="U2766" s="34">
        <v>226</v>
      </c>
      <c r="V2766" s="34">
        <v>351</v>
      </c>
      <c r="W2766" s="34">
        <v>383</v>
      </c>
      <c r="X2766" s="34">
        <v>346</v>
      </c>
      <c r="Y2766" s="34">
        <v>304</v>
      </c>
      <c r="Z2766" s="34">
        <v>274</v>
      </c>
      <c r="AA2766" s="34">
        <v>311</v>
      </c>
      <c r="AB2766" s="34">
        <v>344</v>
      </c>
      <c r="AC2766" s="34">
        <v>318</v>
      </c>
    </row>
    <row r="2767" spans="1:29" x14ac:dyDescent="0.2">
      <c r="A2767" s="34" t="s">
        <v>63260</v>
      </c>
      <c r="B2767" s="34">
        <v>144</v>
      </c>
      <c r="C2767" s="34">
        <v>139</v>
      </c>
      <c r="D2767" s="34">
        <v>173</v>
      </c>
      <c r="E2767" s="34">
        <v>144</v>
      </c>
      <c r="F2767" s="34">
        <v>190</v>
      </c>
      <c r="G2767" s="34">
        <v>152</v>
      </c>
      <c r="H2767" s="34">
        <v>180</v>
      </c>
      <c r="I2767" s="34">
        <v>140</v>
      </c>
      <c r="J2767" s="34">
        <v>207</v>
      </c>
      <c r="K2767" s="34">
        <v>161</v>
      </c>
      <c r="L2767" s="34">
        <v>232</v>
      </c>
      <c r="M2767" s="34">
        <v>94</v>
      </c>
      <c r="N2767" s="34">
        <v>128</v>
      </c>
      <c r="O2767" s="34">
        <v>154</v>
      </c>
      <c r="P2767" s="34">
        <v>199</v>
      </c>
      <c r="Q2767" s="34">
        <v>229</v>
      </c>
      <c r="R2767" s="34">
        <v>257</v>
      </c>
      <c r="S2767" s="34">
        <v>150</v>
      </c>
      <c r="T2767" s="34">
        <v>287</v>
      </c>
      <c r="U2767" s="34">
        <v>196</v>
      </c>
      <c r="V2767" s="34">
        <v>225</v>
      </c>
      <c r="W2767" s="34">
        <v>228</v>
      </c>
      <c r="X2767" s="34">
        <v>238</v>
      </c>
      <c r="Y2767" s="34">
        <v>218</v>
      </c>
      <c r="Z2767" s="34">
        <v>174</v>
      </c>
      <c r="AA2767" s="34">
        <v>215</v>
      </c>
      <c r="AB2767" s="34">
        <v>333</v>
      </c>
      <c r="AC2767" s="34">
        <v>229</v>
      </c>
    </row>
    <row r="2768" spans="1:29" x14ac:dyDescent="0.2">
      <c r="A2768" s="34" t="s">
        <v>63261</v>
      </c>
      <c r="B2768" s="34">
        <v>217</v>
      </c>
      <c r="C2768" s="34">
        <v>183</v>
      </c>
      <c r="D2768" s="34">
        <v>243</v>
      </c>
      <c r="E2768" s="34">
        <v>269</v>
      </c>
      <c r="F2768" s="34">
        <v>262</v>
      </c>
      <c r="G2768" s="34">
        <v>234</v>
      </c>
      <c r="H2768" s="34">
        <v>278</v>
      </c>
      <c r="I2768" s="34">
        <v>207</v>
      </c>
      <c r="J2768" s="34">
        <v>300</v>
      </c>
      <c r="K2768" s="34">
        <v>289</v>
      </c>
      <c r="L2768" s="34">
        <v>303</v>
      </c>
      <c r="M2768" s="34">
        <v>248</v>
      </c>
      <c r="N2768" s="34">
        <v>214</v>
      </c>
      <c r="O2768" s="34">
        <v>230</v>
      </c>
      <c r="P2768" s="34">
        <v>255</v>
      </c>
      <c r="Q2768" s="34">
        <v>375</v>
      </c>
      <c r="R2768" s="34">
        <v>372</v>
      </c>
      <c r="S2768" s="34">
        <v>306</v>
      </c>
      <c r="T2768" s="34">
        <v>392</v>
      </c>
      <c r="U2768" s="34">
        <v>350</v>
      </c>
      <c r="V2768" s="34">
        <v>345</v>
      </c>
      <c r="W2768" s="34">
        <v>409</v>
      </c>
      <c r="X2768" s="34">
        <v>391</v>
      </c>
      <c r="Y2768" s="34">
        <v>400</v>
      </c>
      <c r="Z2768" s="34">
        <v>244</v>
      </c>
      <c r="AA2768" s="34">
        <v>308</v>
      </c>
      <c r="AB2768" s="34">
        <v>533</v>
      </c>
      <c r="AC2768" s="34">
        <v>493</v>
      </c>
    </row>
    <row r="2769" spans="1:29" x14ac:dyDescent="0.2">
      <c r="A2769" s="34" t="s">
        <v>63262</v>
      </c>
      <c r="B2769" s="34">
        <v>143</v>
      </c>
      <c r="C2769" s="34">
        <v>106</v>
      </c>
      <c r="D2769" s="34">
        <v>108</v>
      </c>
      <c r="E2769" s="34">
        <v>136</v>
      </c>
      <c r="F2769" s="34">
        <v>120</v>
      </c>
      <c r="G2769" s="34">
        <v>132</v>
      </c>
      <c r="H2769" s="34">
        <v>150</v>
      </c>
      <c r="I2769" s="34">
        <v>103</v>
      </c>
      <c r="J2769" s="34">
        <v>122</v>
      </c>
      <c r="K2769" s="34">
        <v>147</v>
      </c>
      <c r="L2769" s="34">
        <v>109</v>
      </c>
      <c r="M2769" s="34">
        <v>92</v>
      </c>
      <c r="N2769" s="34">
        <v>108</v>
      </c>
      <c r="O2769" s="34">
        <v>102</v>
      </c>
      <c r="P2769" s="34">
        <v>121</v>
      </c>
      <c r="Q2769" s="34">
        <v>179</v>
      </c>
      <c r="R2769" s="34">
        <v>167</v>
      </c>
      <c r="S2769" s="34">
        <v>145</v>
      </c>
      <c r="T2769" s="34">
        <v>196</v>
      </c>
      <c r="U2769" s="34">
        <v>150</v>
      </c>
      <c r="V2769" s="34">
        <v>191</v>
      </c>
      <c r="W2769" s="34">
        <v>187</v>
      </c>
      <c r="X2769" s="34">
        <v>154</v>
      </c>
      <c r="Y2769" s="34">
        <v>189</v>
      </c>
      <c r="Z2769" s="34">
        <v>139</v>
      </c>
      <c r="AA2769" s="34">
        <v>174</v>
      </c>
      <c r="AB2769" s="34">
        <v>185</v>
      </c>
      <c r="AC2769" s="34">
        <v>157</v>
      </c>
    </row>
    <row r="2770" spans="1:29" x14ac:dyDescent="0.2">
      <c r="A2770" s="34" t="s">
        <v>63263</v>
      </c>
      <c r="B2770" s="34">
        <v>64</v>
      </c>
      <c r="C2770" s="34">
        <v>75</v>
      </c>
      <c r="D2770" s="34">
        <v>88</v>
      </c>
      <c r="E2770" s="34">
        <v>123</v>
      </c>
      <c r="F2770" s="34">
        <v>104</v>
      </c>
      <c r="G2770" s="34">
        <v>115</v>
      </c>
      <c r="H2770" s="34">
        <v>85</v>
      </c>
      <c r="I2770" s="34">
        <v>71</v>
      </c>
      <c r="J2770" s="34">
        <v>71</v>
      </c>
      <c r="K2770" s="34">
        <v>85</v>
      </c>
      <c r="L2770" s="34">
        <v>72</v>
      </c>
      <c r="M2770" s="34">
        <v>69</v>
      </c>
      <c r="N2770" s="34">
        <v>83</v>
      </c>
      <c r="O2770" s="34">
        <v>59</v>
      </c>
      <c r="P2770" s="34">
        <v>82</v>
      </c>
      <c r="Q2770" s="34">
        <v>112</v>
      </c>
      <c r="R2770" s="34">
        <v>141</v>
      </c>
      <c r="S2770" s="34">
        <v>109</v>
      </c>
      <c r="T2770" s="34">
        <v>96</v>
      </c>
      <c r="U2770" s="34">
        <v>94</v>
      </c>
      <c r="V2770" s="34">
        <v>92</v>
      </c>
      <c r="W2770" s="34">
        <v>123</v>
      </c>
      <c r="X2770" s="34">
        <v>104</v>
      </c>
      <c r="Y2770" s="34">
        <v>107</v>
      </c>
      <c r="Z2770" s="34">
        <v>94</v>
      </c>
      <c r="AA2770" s="34">
        <v>104</v>
      </c>
      <c r="AB2770" s="34">
        <v>121</v>
      </c>
      <c r="AC2770" s="34">
        <v>124</v>
      </c>
    </row>
    <row r="2771" spans="1:29" x14ac:dyDescent="0.2">
      <c r="A2771" s="34" t="s">
        <v>63264</v>
      </c>
      <c r="B2771" s="34">
        <v>84</v>
      </c>
      <c r="C2771" s="34">
        <v>88</v>
      </c>
      <c r="D2771" s="34">
        <v>69</v>
      </c>
      <c r="E2771" s="34">
        <v>96</v>
      </c>
      <c r="F2771" s="34">
        <v>50</v>
      </c>
      <c r="G2771" s="34">
        <v>108</v>
      </c>
      <c r="H2771" s="34">
        <v>82</v>
      </c>
      <c r="I2771" s="34">
        <v>65</v>
      </c>
      <c r="J2771" s="34">
        <v>73</v>
      </c>
      <c r="K2771" s="34">
        <v>116</v>
      </c>
      <c r="L2771" s="34">
        <v>68</v>
      </c>
      <c r="M2771" s="34">
        <v>92</v>
      </c>
      <c r="N2771" s="34">
        <v>54</v>
      </c>
      <c r="O2771" s="34">
        <v>91</v>
      </c>
      <c r="P2771" s="34">
        <v>74</v>
      </c>
      <c r="Q2771" s="34">
        <v>148</v>
      </c>
      <c r="R2771" s="34">
        <v>92</v>
      </c>
      <c r="S2771" s="34">
        <v>139</v>
      </c>
      <c r="T2771" s="34">
        <v>100</v>
      </c>
      <c r="U2771" s="34">
        <v>106</v>
      </c>
      <c r="V2771" s="34">
        <v>87</v>
      </c>
      <c r="W2771" s="34">
        <v>173</v>
      </c>
      <c r="X2771" s="34">
        <v>130</v>
      </c>
      <c r="Y2771" s="34">
        <v>135</v>
      </c>
      <c r="Z2771" s="34">
        <v>69</v>
      </c>
      <c r="AA2771" s="34">
        <v>118</v>
      </c>
      <c r="AB2771" s="34">
        <v>85</v>
      </c>
      <c r="AC2771" s="34">
        <v>167</v>
      </c>
    </row>
    <row r="2772" spans="1:29" x14ac:dyDescent="0.2">
      <c r="A2772" s="34" t="s">
        <v>63265</v>
      </c>
      <c r="B2772" s="34">
        <v>111</v>
      </c>
      <c r="C2772" s="34">
        <v>110</v>
      </c>
      <c r="D2772" s="34">
        <v>110</v>
      </c>
      <c r="E2772" s="34">
        <v>85</v>
      </c>
      <c r="F2772" s="34">
        <v>143</v>
      </c>
      <c r="G2772" s="34">
        <v>87</v>
      </c>
      <c r="H2772" s="34">
        <v>118</v>
      </c>
      <c r="I2772" s="34">
        <v>89</v>
      </c>
      <c r="J2772" s="34">
        <v>98</v>
      </c>
      <c r="K2772" s="34">
        <v>73</v>
      </c>
      <c r="L2772" s="34">
        <v>91</v>
      </c>
      <c r="M2772" s="34">
        <v>115</v>
      </c>
      <c r="N2772" s="34">
        <v>74</v>
      </c>
      <c r="O2772" s="34">
        <v>91</v>
      </c>
      <c r="P2772" s="34">
        <v>132</v>
      </c>
      <c r="Q2772" s="34">
        <v>182</v>
      </c>
      <c r="R2772" s="34">
        <v>129</v>
      </c>
      <c r="S2772" s="34">
        <v>137</v>
      </c>
      <c r="T2772" s="34">
        <v>142</v>
      </c>
      <c r="U2772" s="34">
        <v>89</v>
      </c>
      <c r="V2772" s="34">
        <v>126</v>
      </c>
      <c r="W2772" s="34">
        <v>123</v>
      </c>
      <c r="X2772" s="34">
        <v>165</v>
      </c>
      <c r="Y2772" s="34">
        <v>158</v>
      </c>
      <c r="Z2772" s="34">
        <v>138</v>
      </c>
      <c r="AA2772" s="34">
        <v>144</v>
      </c>
      <c r="AB2772" s="34">
        <v>156</v>
      </c>
      <c r="AC2772" s="34">
        <v>194</v>
      </c>
    </row>
    <row r="2773" spans="1:29" x14ac:dyDescent="0.2">
      <c r="A2773" s="34" t="s">
        <v>63266</v>
      </c>
      <c r="B2773" s="34">
        <v>51</v>
      </c>
      <c r="C2773" s="34">
        <v>65</v>
      </c>
      <c r="D2773" s="34">
        <v>89</v>
      </c>
      <c r="E2773" s="34">
        <v>107</v>
      </c>
      <c r="F2773" s="34">
        <v>76</v>
      </c>
      <c r="G2773" s="34">
        <v>134</v>
      </c>
      <c r="H2773" s="34">
        <v>81</v>
      </c>
      <c r="I2773" s="34">
        <v>68</v>
      </c>
      <c r="J2773" s="34">
        <v>84</v>
      </c>
      <c r="K2773" s="34">
        <v>85</v>
      </c>
      <c r="L2773" s="34">
        <v>38</v>
      </c>
      <c r="M2773" s="34">
        <v>96</v>
      </c>
      <c r="N2773" s="34">
        <v>38</v>
      </c>
      <c r="O2773" s="34">
        <v>87</v>
      </c>
      <c r="P2773" s="34">
        <v>43</v>
      </c>
      <c r="Q2773" s="34">
        <v>120</v>
      </c>
      <c r="R2773" s="34">
        <v>82</v>
      </c>
      <c r="S2773" s="34">
        <v>94</v>
      </c>
      <c r="T2773" s="34">
        <v>73</v>
      </c>
      <c r="U2773" s="34">
        <v>84</v>
      </c>
      <c r="V2773" s="34">
        <v>82</v>
      </c>
      <c r="W2773" s="34">
        <v>82</v>
      </c>
      <c r="X2773" s="34">
        <v>80</v>
      </c>
      <c r="Y2773" s="34">
        <v>99</v>
      </c>
      <c r="Z2773" s="34">
        <v>107</v>
      </c>
      <c r="AA2773" s="34">
        <v>150</v>
      </c>
      <c r="AB2773" s="34">
        <v>81</v>
      </c>
      <c r="AC2773" s="34">
        <v>114</v>
      </c>
    </row>
    <row r="2774" spans="1:29" x14ac:dyDescent="0.2">
      <c r="A2774" s="34" t="s">
        <v>63267</v>
      </c>
      <c r="B2774" s="34">
        <v>197</v>
      </c>
      <c r="C2774" s="34">
        <v>182</v>
      </c>
      <c r="D2774" s="34">
        <v>175</v>
      </c>
      <c r="E2774" s="34">
        <v>222</v>
      </c>
      <c r="F2774" s="34">
        <v>200</v>
      </c>
      <c r="G2774" s="34">
        <v>255</v>
      </c>
      <c r="H2774" s="34">
        <v>221</v>
      </c>
      <c r="I2774" s="34">
        <v>193</v>
      </c>
      <c r="J2774" s="34">
        <v>213</v>
      </c>
      <c r="K2774" s="34">
        <v>188</v>
      </c>
      <c r="L2774" s="34">
        <v>246</v>
      </c>
      <c r="M2774" s="34">
        <v>205</v>
      </c>
      <c r="N2774" s="34">
        <v>207</v>
      </c>
      <c r="O2774" s="34">
        <v>197</v>
      </c>
      <c r="P2774" s="34">
        <v>190</v>
      </c>
      <c r="Q2774" s="34">
        <v>332</v>
      </c>
      <c r="R2774" s="34">
        <v>341</v>
      </c>
      <c r="S2774" s="34">
        <v>278</v>
      </c>
      <c r="T2774" s="34">
        <v>354</v>
      </c>
      <c r="U2774" s="34">
        <v>250</v>
      </c>
      <c r="V2774" s="34">
        <v>261</v>
      </c>
      <c r="W2774" s="34">
        <v>364</v>
      </c>
      <c r="X2774" s="34">
        <v>192</v>
      </c>
      <c r="Y2774" s="34">
        <v>335</v>
      </c>
      <c r="Z2774" s="34">
        <v>271</v>
      </c>
      <c r="AA2774" s="34">
        <v>238</v>
      </c>
      <c r="AB2774" s="34">
        <v>333</v>
      </c>
      <c r="AC2774" s="34">
        <v>352</v>
      </c>
    </row>
    <row r="2775" spans="1:29" x14ac:dyDescent="0.2">
      <c r="A2775" s="34" t="s">
        <v>63268</v>
      </c>
      <c r="B2775" s="34">
        <v>49</v>
      </c>
      <c r="C2775" s="34">
        <v>56</v>
      </c>
      <c r="D2775" s="34">
        <v>68</v>
      </c>
      <c r="E2775" s="34">
        <v>52</v>
      </c>
      <c r="F2775" s="34">
        <v>86</v>
      </c>
      <c r="G2775" s="34">
        <v>47</v>
      </c>
      <c r="H2775" s="34">
        <v>71</v>
      </c>
      <c r="I2775" s="34">
        <v>67</v>
      </c>
      <c r="J2775" s="34">
        <v>64</v>
      </c>
      <c r="K2775" s="34">
        <v>58</v>
      </c>
      <c r="L2775" s="34">
        <v>52</v>
      </c>
      <c r="M2775" s="34">
        <v>57</v>
      </c>
      <c r="N2775" s="34">
        <v>60</v>
      </c>
      <c r="O2775" s="34">
        <v>42</v>
      </c>
      <c r="P2775" s="34">
        <v>55</v>
      </c>
      <c r="Q2775" s="34">
        <v>80</v>
      </c>
      <c r="R2775" s="34">
        <v>79</v>
      </c>
      <c r="S2775" s="34">
        <v>69</v>
      </c>
      <c r="T2775" s="34">
        <v>73</v>
      </c>
      <c r="U2775" s="34">
        <v>64</v>
      </c>
      <c r="V2775" s="34">
        <v>69</v>
      </c>
      <c r="W2775" s="34">
        <v>65</v>
      </c>
      <c r="X2775" s="34">
        <v>81</v>
      </c>
      <c r="Y2775" s="34">
        <v>69</v>
      </c>
      <c r="Z2775" s="34">
        <v>52</v>
      </c>
      <c r="AA2775" s="34">
        <v>63</v>
      </c>
      <c r="AB2775" s="34">
        <v>71</v>
      </c>
      <c r="AC2775" s="34">
        <v>122</v>
      </c>
    </row>
    <row r="2776" spans="1:29" x14ac:dyDescent="0.2">
      <c r="A2776" s="34" t="s">
        <v>63269</v>
      </c>
      <c r="B2776" s="34">
        <v>89</v>
      </c>
      <c r="C2776" s="34">
        <v>66</v>
      </c>
      <c r="D2776" s="34">
        <v>90</v>
      </c>
      <c r="E2776" s="34">
        <v>83</v>
      </c>
      <c r="F2776" s="34">
        <v>81</v>
      </c>
      <c r="G2776" s="34">
        <v>117</v>
      </c>
      <c r="H2776" s="34">
        <v>72</v>
      </c>
      <c r="I2776" s="34">
        <v>55</v>
      </c>
      <c r="J2776" s="34">
        <v>94</v>
      </c>
      <c r="K2776" s="34">
        <v>75</v>
      </c>
      <c r="L2776" s="34">
        <v>90</v>
      </c>
      <c r="M2776" s="34">
        <v>91</v>
      </c>
      <c r="N2776" s="34">
        <v>80</v>
      </c>
      <c r="O2776" s="34">
        <v>54</v>
      </c>
      <c r="P2776" s="34">
        <v>66</v>
      </c>
      <c r="Q2776" s="34">
        <v>130</v>
      </c>
      <c r="R2776" s="34">
        <v>103</v>
      </c>
      <c r="S2776" s="34">
        <v>86</v>
      </c>
      <c r="T2776" s="34">
        <v>137</v>
      </c>
      <c r="U2776" s="34">
        <v>114</v>
      </c>
      <c r="V2776" s="34">
        <v>65</v>
      </c>
      <c r="W2776" s="34">
        <v>94</v>
      </c>
      <c r="X2776" s="34">
        <v>77</v>
      </c>
      <c r="Y2776" s="34">
        <v>104</v>
      </c>
      <c r="Z2776" s="34">
        <v>77</v>
      </c>
      <c r="AA2776" s="34">
        <v>96</v>
      </c>
      <c r="AB2776" s="34">
        <v>83</v>
      </c>
      <c r="AC2776" s="34">
        <v>123</v>
      </c>
    </row>
    <row r="2777" spans="1:29" x14ac:dyDescent="0.2">
      <c r="A2777" s="34" t="s">
        <v>63270</v>
      </c>
      <c r="B2777" s="34">
        <v>83</v>
      </c>
      <c r="C2777" s="34">
        <v>109</v>
      </c>
      <c r="D2777" s="34">
        <v>98</v>
      </c>
      <c r="E2777" s="34">
        <v>99</v>
      </c>
      <c r="F2777" s="34">
        <v>89</v>
      </c>
      <c r="G2777" s="34">
        <v>124</v>
      </c>
      <c r="H2777" s="34">
        <v>81</v>
      </c>
      <c r="I2777" s="34">
        <v>82</v>
      </c>
      <c r="J2777" s="34">
        <v>70</v>
      </c>
      <c r="K2777" s="34">
        <v>159</v>
      </c>
      <c r="L2777" s="34">
        <v>58</v>
      </c>
      <c r="M2777" s="34">
        <v>105</v>
      </c>
      <c r="N2777" s="34">
        <v>76</v>
      </c>
      <c r="O2777" s="34">
        <v>87</v>
      </c>
      <c r="P2777" s="34">
        <v>73</v>
      </c>
      <c r="Q2777" s="34">
        <v>125</v>
      </c>
      <c r="R2777" s="34">
        <v>129</v>
      </c>
      <c r="S2777" s="34">
        <v>114</v>
      </c>
      <c r="T2777" s="34">
        <v>111</v>
      </c>
      <c r="U2777" s="34">
        <v>92</v>
      </c>
      <c r="V2777" s="34">
        <v>106</v>
      </c>
      <c r="W2777" s="34">
        <v>146</v>
      </c>
      <c r="X2777" s="34">
        <v>88</v>
      </c>
      <c r="Y2777" s="34">
        <v>91</v>
      </c>
      <c r="Z2777" s="34">
        <v>88</v>
      </c>
      <c r="AA2777" s="34">
        <v>166</v>
      </c>
      <c r="AB2777" s="34">
        <v>103</v>
      </c>
      <c r="AC2777" s="34">
        <v>162</v>
      </c>
    </row>
    <row r="2778" spans="1:29" x14ac:dyDescent="0.2">
      <c r="A2778" s="34" t="s">
        <v>63271</v>
      </c>
      <c r="B2778" s="34">
        <v>124</v>
      </c>
      <c r="C2778" s="34">
        <v>142</v>
      </c>
      <c r="D2778" s="34">
        <v>172</v>
      </c>
      <c r="E2778" s="34">
        <v>130</v>
      </c>
      <c r="F2778" s="34">
        <v>152</v>
      </c>
      <c r="G2778" s="34">
        <v>176</v>
      </c>
      <c r="H2778" s="34">
        <v>181</v>
      </c>
      <c r="I2778" s="34">
        <v>140</v>
      </c>
      <c r="J2778" s="34">
        <v>148</v>
      </c>
      <c r="K2778" s="34">
        <v>156</v>
      </c>
      <c r="L2778" s="34">
        <v>151</v>
      </c>
      <c r="M2778" s="34">
        <v>124</v>
      </c>
      <c r="N2778" s="34">
        <v>146</v>
      </c>
      <c r="O2778" s="34">
        <v>133</v>
      </c>
      <c r="P2778" s="34">
        <v>149</v>
      </c>
      <c r="Q2778" s="34">
        <v>199</v>
      </c>
      <c r="R2778" s="34">
        <v>227</v>
      </c>
      <c r="S2778" s="34">
        <v>164</v>
      </c>
      <c r="T2778" s="34">
        <v>242</v>
      </c>
      <c r="U2778" s="34">
        <v>170</v>
      </c>
      <c r="V2778" s="34">
        <v>167</v>
      </c>
      <c r="W2778" s="34">
        <v>214</v>
      </c>
      <c r="X2778" s="34">
        <v>199</v>
      </c>
      <c r="Y2778" s="34">
        <v>239</v>
      </c>
      <c r="Z2778" s="34">
        <v>182</v>
      </c>
      <c r="AA2778" s="34">
        <v>218</v>
      </c>
      <c r="AB2778" s="34">
        <v>218</v>
      </c>
      <c r="AC2778" s="34">
        <v>217</v>
      </c>
    </row>
    <row r="2779" spans="1:29" x14ac:dyDescent="0.2">
      <c r="A2779" s="34" t="s">
        <v>63272</v>
      </c>
      <c r="B2779" s="34">
        <v>140</v>
      </c>
      <c r="C2779" s="34">
        <v>151</v>
      </c>
      <c r="D2779" s="34">
        <v>139</v>
      </c>
      <c r="E2779" s="34">
        <v>132</v>
      </c>
      <c r="F2779" s="34">
        <v>156</v>
      </c>
      <c r="G2779" s="34">
        <v>215</v>
      </c>
      <c r="H2779" s="34">
        <v>140</v>
      </c>
      <c r="I2779" s="34">
        <v>122</v>
      </c>
      <c r="J2779" s="34">
        <v>146</v>
      </c>
      <c r="K2779" s="34">
        <v>229</v>
      </c>
      <c r="L2779" s="34">
        <v>182</v>
      </c>
      <c r="M2779" s="34">
        <v>134</v>
      </c>
      <c r="N2779" s="34">
        <v>144</v>
      </c>
      <c r="O2779" s="34">
        <v>137</v>
      </c>
      <c r="P2779" s="34">
        <v>151</v>
      </c>
      <c r="Q2779" s="34">
        <v>184</v>
      </c>
      <c r="R2779" s="34">
        <v>203</v>
      </c>
      <c r="S2779" s="34">
        <v>169</v>
      </c>
      <c r="T2779" s="34">
        <v>186</v>
      </c>
      <c r="U2779" s="34">
        <v>170</v>
      </c>
      <c r="V2779" s="34">
        <v>155</v>
      </c>
      <c r="W2779" s="34">
        <v>275</v>
      </c>
      <c r="X2779" s="34">
        <v>159</v>
      </c>
      <c r="Y2779" s="34">
        <v>235</v>
      </c>
      <c r="Z2779" s="34">
        <v>175</v>
      </c>
      <c r="AA2779" s="34">
        <v>173</v>
      </c>
      <c r="AB2779" s="34">
        <v>221</v>
      </c>
      <c r="AC2779" s="34">
        <v>258</v>
      </c>
    </row>
    <row r="2780" spans="1:29" x14ac:dyDescent="0.2">
      <c r="A2780" s="34" t="s">
        <v>63273</v>
      </c>
      <c r="B2780" s="34">
        <v>82</v>
      </c>
      <c r="C2780" s="34">
        <v>126</v>
      </c>
      <c r="D2780" s="34">
        <v>113</v>
      </c>
      <c r="E2780" s="34">
        <v>182</v>
      </c>
      <c r="F2780" s="34">
        <v>118</v>
      </c>
      <c r="G2780" s="34">
        <v>161</v>
      </c>
      <c r="H2780" s="34">
        <v>161</v>
      </c>
      <c r="I2780" s="34">
        <v>136</v>
      </c>
      <c r="J2780" s="34">
        <v>101</v>
      </c>
      <c r="K2780" s="34">
        <v>89</v>
      </c>
      <c r="L2780" s="34">
        <v>104</v>
      </c>
      <c r="M2780" s="34">
        <v>104</v>
      </c>
      <c r="N2780" s="34">
        <v>95</v>
      </c>
      <c r="O2780" s="34">
        <v>81</v>
      </c>
      <c r="P2780" s="34">
        <v>126</v>
      </c>
      <c r="Q2780" s="34">
        <v>148</v>
      </c>
      <c r="R2780" s="34">
        <v>198</v>
      </c>
      <c r="S2780" s="34">
        <v>171</v>
      </c>
      <c r="T2780" s="34">
        <v>148</v>
      </c>
      <c r="U2780" s="34">
        <v>123</v>
      </c>
      <c r="V2780" s="34">
        <v>153</v>
      </c>
      <c r="W2780" s="34">
        <v>211</v>
      </c>
      <c r="X2780" s="34">
        <v>114</v>
      </c>
      <c r="Y2780" s="34">
        <v>145</v>
      </c>
      <c r="Z2780" s="34">
        <v>101</v>
      </c>
      <c r="AA2780" s="34">
        <v>176</v>
      </c>
      <c r="AB2780" s="34">
        <v>129</v>
      </c>
      <c r="AC2780" s="34">
        <v>158</v>
      </c>
    </row>
    <row r="2781" spans="1:29" x14ac:dyDescent="0.2">
      <c r="A2781" s="34" t="s">
        <v>63274</v>
      </c>
      <c r="B2781" s="34">
        <v>134</v>
      </c>
      <c r="C2781" s="34">
        <v>162</v>
      </c>
      <c r="D2781" s="34">
        <v>160</v>
      </c>
      <c r="E2781" s="34">
        <v>195</v>
      </c>
      <c r="F2781" s="34">
        <v>153</v>
      </c>
      <c r="G2781" s="34">
        <v>99</v>
      </c>
      <c r="H2781" s="34">
        <v>155</v>
      </c>
      <c r="I2781" s="34">
        <v>155</v>
      </c>
      <c r="J2781" s="34">
        <v>176</v>
      </c>
      <c r="K2781" s="34">
        <v>136</v>
      </c>
      <c r="L2781" s="34">
        <v>155</v>
      </c>
      <c r="M2781" s="34">
        <v>160</v>
      </c>
      <c r="N2781" s="34">
        <v>153</v>
      </c>
      <c r="O2781" s="34">
        <v>147</v>
      </c>
      <c r="P2781" s="34">
        <v>176</v>
      </c>
      <c r="Q2781" s="34">
        <v>239</v>
      </c>
      <c r="R2781" s="34">
        <v>211</v>
      </c>
      <c r="S2781" s="34">
        <v>149</v>
      </c>
      <c r="T2781" s="34">
        <v>224</v>
      </c>
      <c r="U2781" s="34">
        <v>171</v>
      </c>
      <c r="V2781" s="34">
        <v>195</v>
      </c>
      <c r="W2781" s="34">
        <v>208</v>
      </c>
      <c r="X2781" s="34">
        <v>206</v>
      </c>
      <c r="Y2781" s="34">
        <v>156</v>
      </c>
      <c r="Z2781" s="34">
        <v>189</v>
      </c>
      <c r="AA2781" s="34">
        <v>211</v>
      </c>
      <c r="AB2781" s="34">
        <v>255</v>
      </c>
      <c r="AC2781" s="34">
        <v>250</v>
      </c>
    </row>
    <row r="2782" spans="1:29" x14ac:dyDescent="0.2">
      <c r="A2782" s="34" t="s">
        <v>63275</v>
      </c>
      <c r="B2782" s="34">
        <v>81</v>
      </c>
      <c r="C2782" s="34">
        <v>79</v>
      </c>
      <c r="D2782" s="34">
        <v>62</v>
      </c>
      <c r="E2782" s="34">
        <v>102</v>
      </c>
      <c r="F2782" s="34">
        <v>113</v>
      </c>
      <c r="G2782" s="34">
        <v>85</v>
      </c>
      <c r="H2782" s="34">
        <v>87</v>
      </c>
      <c r="I2782" s="34">
        <v>64</v>
      </c>
      <c r="J2782" s="34">
        <v>74</v>
      </c>
      <c r="K2782" s="34">
        <v>61</v>
      </c>
      <c r="L2782" s="34">
        <v>65</v>
      </c>
      <c r="M2782" s="34">
        <v>63</v>
      </c>
      <c r="N2782" s="34">
        <v>51</v>
      </c>
      <c r="O2782" s="34">
        <v>47</v>
      </c>
      <c r="P2782" s="34">
        <v>80</v>
      </c>
      <c r="Q2782" s="34">
        <v>103</v>
      </c>
      <c r="R2782" s="34">
        <v>107</v>
      </c>
      <c r="S2782" s="34">
        <v>70</v>
      </c>
      <c r="T2782" s="34">
        <v>99</v>
      </c>
      <c r="U2782" s="34">
        <v>78</v>
      </c>
      <c r="V2782" s="34">
        <v>84</v>
      </c>
      <c r="W2782" s="34">
        <v>109</v>
      </c>
      <c r="X2782" s="34">
        <v>108</v>
      </c>
      <c r="Y2782" s="34">
        <v>106</v>
      </c>
      <c r="Z2782" s="34">
        <v>116</v>
      </c>
      <c r="AA2782" s="34">
        <v>77</v>
      </c>
      <c r="AB2782" s="34">
        <v>113</v>
      </c>
      <c r="AC2782" s="34">
        <v>106</v>
      </c>
    </row>
    <row r="2783" spans="1:29" x14ac:dyDescent="0.2">
      <c r="A2783" s="34" t="s">
        <v>63276</v>
      </c>
      <c r="B2783" s="34">
        <v>80</v>
      </c>
      <c r="C2783" s="34">
        <v>67</v>
      </c>
      <c r="D2783" s="34">
        <v>101</v>
      </c>
      <c r="E2783" s="34">
        <v>91</v>
      </c>
      <c r="F2783" s="34">
        <v>72</v>
      </c>
      <c r="G2783" s="34">
        <v>49</v>
      </c>
      <c r="H2783" s="34">
        <v>62</v>
      </c>
      <c r="I2783" s="34">
        <v>55</v>
      </c>
      <c r="J2783" s="34">
        <v>72</v>
      </c>
      <c r="K2783" s="34">
        <v>74</v>
      </c>
      <c r="L2783" s="34">
        <v>68</v>
      </c>
      <c r="M2783" s="34">
        <v>57</v>
      </c>
      <c r="N2783" s="34">
        <v>88</v>
      </c>
      <c r="O2783" s="34">
        <v>45</v>
      </c>
      <c r="P2783" s="34">
        <v>41</v>
      </c>
      <c r="Q2783" s="34">
        <v>104</v>
      </c>
      <c r="R2783" s="34">
        <v>84</v>
      </c>
      <c r="S2783" s="34">
        <v>110</v>
      </c>
      <c r="T2783" s="34">
        <v>116</v>
      </c>
      <c r="U2783" s="34">
        <v>84</v>
      </c>
      <c r="V2783" s="34">
        <v>97</v>
      </c>
      <c r="W2783" s="34">
        <v>117</v>
      </c>
      <c r="X2783" s="34">
        <v>120</v>
      </c>
      <c r="Y2783" s="34">
        <v>85</v>
      </c>
      <c r="Z2783" s="34">
        <v>99</v>
      </c>
      <c r="AA2783" s="34">
        <v>99</v>
      </c>
      <c r="AB2783" s="34">
        <v>96</v>
      </c>
      <c r="AC2783" s="34">
        <v>140</v>
      </c>
    </row>
    <row r="2784" spans="1:29" x14ac:dyDescent="0.2">
      <c r="A2784" s="34" t="s">
        <v>63277</v>
      </c>
      <c r="B2784" s="34">
        <v>123</v>
      </c>
      <c r="C2784" s="34">
        <v>113</v>
      </c>
      <c r="D2784" s="34">
        <v>61</v>
      </c>
      <c r="E2784" s="34">
        <v>87</v>
      </c>
      <c r="F2784" s="34">
        <v>80</v>
      </c>
      <c r="G2784" s="34">
        <v>108</v>
      </c>
      <c r="H2784" s="34">
        <v>93</v>
      </c>
      <c r="I2784" s="34">
        <v>109</v>
      </c>
      <c r="J2784" s="34">
        <v>102</v>
      </c>
      <c r="K2784" s="34">
        <v>123</v>
      </c>
      <c r="L2784" s="34">
        <v>123</v>
      </c>
      <c r="M2784" s="34">
        <v>112</v>
      </c>
      <c r="N2784" s="34">
        <v>71</v>
      </c>
      <c r="O2784" s="34">
        <v>126</v>
      </c>
      <c r="P2784" s="34">
        <v>121</v>
      </c>
      <c r="Q2784" s="34">
        <v>183</v>
      </c>
      <c r="R2784" s="34">
        <v>131</v>
      </c>
      <c r="S2784" s="34">
        <v>173</v>
      </c>
      <c r="T2784" s="34">
        <v>151</v>
      </c>
      <c r="U2784" s="34">
        <v>140</v>
      </c>
      <c r="V2784" s="34">
        <v>120</v>
      </c>
      <c r="W2784" s="34">
        <v>208</v>
      </c>
      <c r="X2784" s="34">
        <v>109</v>
      </c>
      <c r="Y2784" s="34">
        <v>216</v>
      </c>
      <c r="Z2784" s="34">
        <v>81</v>
      </c>
      <c r="AA2784" s="34">
        <v>127</v>
      </c>
      <c r="AB2784" s="34">
        <v>156</v>
      </c>
      <c r="AC2784" s="34">
        <v>167</v>
      </c>
    </row>
    <row r="2785" spans="1:29" x14ac:dyDescent="0.2">
      <c r="A2785" s="34" t="s">
        <v>63278</v>
      </c>
      <c r="B2785" s="34">
        <v>147</v>
      </c>
      <c r="C2785" s="34">
        <v>192</v>
      </c>
      <c r="D2785" s="34">
        <v>158</v>
      </c>
      <c r="E2785" s="34">
        <v>151</v>
      </c>
      <c r="F2785" s="34">
        <v>194</v>
      </c>
      <c r="G2785" s="34">
        <v>220</v>
      </c>
      <c r="H2785" s="34">
        <v>175</v>
      </c>
      <c r="I2785" s="34">
        <v>140</v>
      </c>
      <c r="J2785" s="34">
        <v>193</v>
      </c>
      <c r="K2785" s="34">
        <v>199</v>
      </c>
      <c r="L2785" s="34">
        <v>196</v>
      </c>
      <c r="M2785" s="34">
        <v>182</v>
      </c>
      <c r="N2785" s="34">
        <v>166</v>
      </c>
      <c r="O2785" s="34">
        <v>173</v>
      </c>
      <c r="P2785" s="34">
        <v>167</v>
      </c>
      <c r="Q2785" s="34">
        <v>287</v>
      </c>
      <c r="R2785" s="34">
        <v>232</v>
      </c>
      <c r="S2785" s="34">
        <v>217</v>
      </c>
      <c r="T2785" s="34">
        <v>298</v>
      </c>
      <c r="U2785" s="34">
        <v>242</v>
      </c>
      <c r="V2785" s="34">
        <v>258</v>
      </c>
      <c r="W2785" s="34">
        <v>320</v>
      </c>
      <c r="X2785" s="34">
        <v>248</v>
      </c>
      <c r="Y2785" s="34">
        <v>280</v>
      </c>
      <c r="Z2785" s="34">
        <v>227</v>
      </c>
      <c r="AA2785" s="34">
        <v>264</v>
      </c>
      <c r="AB2785" s="34">
        <v>284</v>
      </c>
      <c r="AC2785" s="34">
        <v>418</v>
      </c>
    </row>
    <row r="2786" spans="1:29" x14ac:dyDescent="0.2">
      <c r="A2786" s="34" t="s">
        <v>63279</v>
      </c>
      <c r="B2786" s="34">
        <v>104</v>
      </c>
      <c r="C2786" s="34">
        <v>81</v>
      </c>
      <c r="D2786" s="34">
        <v>72</v>
      </c>
      <c r="E2786" s="34">
        <v>93</v>
      </c>
      <c r="F2786" s="34">
        <v>87</v>
      </c>
      <c r="G2786" s="34">
        <v>44</v>
      </c>
      <c r="H2786" s="34">
        <v>73</v>
      </c>
      <c r="I2786" s="34">
        <v>91</v>
      </c>
      <c r="J2786" s="34">
        <v>94</v>
      </c>
      <c r="K2786" s="34">
        <v>107</v>
      </c>
      <c r="L2786" s="34">
        <v>92</v>
      </c>
      <c r="M2786" s="34">
        <v>66</v>
      </c>
      <c r="N2786" s="34">
        <v>75</v>
      </c>
      <c r="O2786" s="34">
        <v>71</v>
      </c>
      <c r="P2786" s="34">
        <v>106</v>
      </c>
      <c r="Q2786" s="34">
        <v>98</v>
      </c>
      <c r="R2786" s="34">
        <v>120</v>
      </c>
      <c r="S2786" s="34">
        <v>106</v>
      </c>
      <c r="T2786" s="34">
        <v>121</v>
      </c>
      <c r="U2786" s="34">
        <v>78</v>
      </c>
      <c r="V2786" s="34">
        <v>107</v>
      </c>
      <c r="W2786" s="34">
        <v>115</v>
      </c>
      <c r="X2786" s="34">
        <v>151</v>
      </c>
      <c r="Y2786" s="34">
        <v>127</v>
      </c>
      <c r="Z2786" s="34">
        <v>68</v>
      </c>
      <c r="AA2786" s="34">
        <v>131</v>
      </c>
      <c r="AB2786" s="34">
        <v>120</v>
      </c>
      <c r="AC2786" s="34">
        <v>98</v>
      </c>
    </row>
    <row r="2787" spans="1:29" x14ac:dyDescent="0.2">
      <c r="A2787" s="34" t="s">
        <v>63280</v>
      </c>
      <c r="B2787" s="34">
        <v>148</v>
      </c>
      <c r="C2787" s="34">
        <v>160</v>
      </c>
      <c r="D2787" s="34">
        <v>132</v>
      </c>
      <c r="E2787" s="34">
        <v>177</v>
      </c>
      <c r="F2787" s="34">
        <v>194</v>
      </c>
      <c r="G2787" s="34">
        <v>230</v>
      </c>
      <c r="H2787" s="34">
        <v>175</v>
      </c>
      <c r="I2787" s="34">
        <v>215</v>
      </c>
      <c r="J2787" s="34">
        <v>204</v>
      </c>
      <c r="K2787" s="34">
        <v>231</v>
      </c>
      <c r="L2787" s="34">
        <v>121</v>
      </c>
      <c r="M2787" s="34">
        <v>188</v>
      </c>
      <c r="N2787" s="34">
        <v>151</v>
      </c>
      <c r="O2787" s="34">
        <v>174</v>
      </c>
      <c r="P2787" s="34">
        <v>154</v>
      </c>
      <c r="Q2787" s="34">
        <v>239</v>
      </c>
      <c r="R2787" s="34">
        <v>218</v>
      </c>
      <c r="S2787" s="34">
        <v>267</v>
      </c>
      <c r="T2787" s="34">
        <v>216</v>
      </c>
      <c r="U2787" s="34">
        <v>268</v>
      </c>
      <c r="V2787" s="34">
        <v>190</v>
      </c>
      <c r="W2787" s="34">
        <v>314</v>
      </c>
      <c r="X2787" s="34">
        <v>181</v>
      </c>
      <c r="Y2787" s="34">
        <v>312</v>
      </c>
      <c r="Z2787" s="34">
        <v>200</v>
      </c>
      <c r="AA2787" s="34">
        <v>282</v>
      </c>
      <c r="AB2787" s="34">
        <v>230</v>
      </c>
      <c r="AC2787" s="34">
        <v>425</v>
      </c>
    </row>
    <row r="2788" spans="1:29" x14ac:dyDescent="0.2">
      <c r="A2788" s="34" t="s">
        <v>63281</v>
      </c>
      <c r="B2788" s="34">
        <v>164</v>
      </c>
      <c r="C2788" s="34">
        <v>210</v>
      </c>
      <c r="D2788" s="34">
        <v>193</v>
      </c>
      <c r="E2788" s="34">
        <v>367</v>
      </c>
      <c r="F2788" s="34">
        <v>234</v>
      </c>
      <c r="G2788" s="34">
        <v>202</v>
      </c>
      <c r="H2788" s="34">
        <v>266</v>
      </c>
      <c r="I2788" s="34">
        <v>186</v>
      </c>
      <c r="J2788" s="34">
        <v>349</v>
      </c>
      <c r="K2788" s="34">
        <v>257</v>
      </c>
      <c r="L2788" s="34">
        <v>174</v>
      </c>
      <c r="M2788" s="34">
        <v>184</v>
      </c>
      <c r="N2788" s="34">
        <v>126</v>
      </c>
      <c r="O2788" s="34">
        <v>187</v>
      </c>
      <c r="P2788" s="34">
        <v>189</v>
      </c>
      <c r="Q2788" s="34">
        <v>565</v>
      </c>
      <c r="R2788" s="34">
        <v>270</v>
      </c>
      <c r="S2788" s="34">
        <v>264</v>
      </c>
      <c r="T2788" s="34">
        <v>264</v>
      </c>
      <c r="U2788" s="34">
        <v>251</v>
      </c>
      <c r="V2788" s="34">
        <v>288</v>
      </c>
      <c r="W2788" s="34">
        <v>281</v>
      </c>
      <c r="X2788" s="34">
        <v>374</v>
      </c>
      <c r="Y2788" s="34">
        <v>344</v>
      </c>
      <c r="Z2788" s="34">
        <v>195</v>
      </c>
      <c r="AA2788" s="34">
        <v>310</v>
      </c>
      <c r="AB2788" s="34">
        <v>412</v>
      </c>
      <c r="AC2788" s="34">
        <v>342</v>
      </c>
    </row>
    <row r="2789" spans="1:29" x14ac:dyDescent="0.2">
      <c r="A2789" s="34" t="s">
        <v>63282</v>
      </c>
      <c r="B2789" s="34">
        <v>264</v>
      </c>
      <c r="C2789" s="34">
        <v>188</v>
      </c>
      <c r="D2789" s="34">
        <v>269</v>
      </c>
      <c r="E2789" s="34">
        <v>237</v>
      </c>
      <c r="F2789" s="34">
        <v>275</v>
      </c>
      <c r="G2789" s="34">
        <v>281</v>
      </c>
      <c r="H2789" s="34">
        <v>280</v>
      </c>
      <c r="I2789" s="34">
        <v>221</v>
      </c>
      <c r="J2789" s="34">
        <v>225</v>
      </c>
      <c r="K2789" s="34">
        <v>245</v>
      </c>
      <c r="L2789" s="34">
        <v>206</v>
      </c>
      <c r="M2789" s="34">
        <v>204</v>
      </c>
      <c r="N2789" s="34">
        <v>197</v>
      </c>
      <c r="O2789" s="34">
        <v>229</v>
      </c>
      <c r="P2789" s="34">
        <v>207</v>
      </c>
      <c r="Q2789" s="34">
        <v>326</v>
      </c>
      <c r="R2789" s="34">
        <v>296</v>
      </c>
      <c r="S2789" s="34">
        <v>244</v>
      </c>
      <c r="T2789" s="34">
        <v>290</v>
      </c>
      <c r="U2789" s="34">
        <v>211</v>
      </c>
      <c r="V2789" s="34">
        <v>281</v>
      </c>
      <c r="W2789" s="34">
        <v>312</v>
      </c>
      <c r="X2789" s="34">
        <v>304</v>
      </c>
      <c r="Y2789" s="34">
        <v>254</v>
      </c>
      <c r="Z2789" s="34">
        <v>240</v>
      </c>
      <c r="AA2789" s="34">
        <v>310</v>
      </c>
      <c r="AB2789" s="34">
        <v>283</v>
      </c>
      <c r="AC2789" s="34">
        <v>343</v>
      </c>
    </row>
    <row r="2790" spans="1:29" x14ac:dyDescent="0.2">
      <c r="A2790" s="34" t="s">
        <v>63283</v>
      </c>
      <c r="B2790" s="34">
        <v>97</v>
      </c>
      <c r="C2790" s="34">
        <v>96</v>
      </c>
      <c r="D2790" s="34">
        <v>90</v>
      </c>
      <c r="E2790" s="34">
        <v>115</v>
      </c>
      <c r="F2790" s="34">
        <v>99</v>
      </c>
      <c r="G2790" s="34">
        <v>114</v>
      </c>
      <c r="H2790" s="34">
        <v>56</v>
      </c>
      <c r="I2790" s="34">
        <v>86</v>
      </c>
      <c r="J2790" s="34">
        <v>119</v>
      </c>
      <c r="K2790" s="34">
        <v>103</v>
      </c>
      <c r="L2790" s="34">
        <v>89</v>
      </c>
      <c r="M2790" s="34">
        <v>85</v>
      </c>
      <c r="N2790" s="34">
        <v>74</v>
      </c>
      <c r="O2790" s="34">
        <v>93</v>
      </c>
      <c r="P2790" s="34">
        <v>64</v>
      </c>
      <c r="Q2790" s="34">
        <v>118</v>
      </c>
      <c r="R2790" s="34">
        <v>92</v>
      </c>
      <c r="S2790" s="34">
        <v>113</v>
      </c>
      <c r="T2790" s="34">
        <v>102</v>
      </c>
      <c r="U2790" s="34">
        <v>87</v>
      </c>
      <c r="V2790" s="34">
        <v>85</v>
      </c>
      <c r="W2790" s="34">
        <v>121</v>
      </c>
      <c r="X2790" s="34">
        <v>96</v>
      </c>
      <c r="Y2790" s="34">
        <v>135</v>
      </c>
      <c r="Z2790" s="34">
        <v>86</v>
      </c>
      <c r="AA2790" s="34">
        <v>116</v>
      </c>
      <c r="AB2790" s="34">
        <v>179</v>
      </c>
      <c r="AC2790" s="34">
        <v>168</v>
      </c>
    </row>
    <row r="2791" spans="1:29" x14ac:dyDescent="0.2">
      <c r="A2791" s="34" t="s">
        <v>63284</v>
      </c>
      <c r="B2791" s="34">
        <v>135</v>
      </c>
      <c r="C2791" s="34">
        <v>154</v>
      </c>
      <c r="D2791" s="34">
        <v>129</v>
      </c>
      <c r="E2791" s="34">
        <v>173</v>
      </c>
      <c r="F2791" s="34">
        <v>153</v>
      </c>
      <c r="G2791" s="34">
        <v>156</v>
      </c>
      <c r="H2791" s="34">
        <v>99</v>
      </c>
      <c r="I2791" s="34">
        <v>146</v>
      </c>
      <c r="J2791" s="34">
        <v>122</v>
      </c>
      <c r="K2791" s="34">
        <v>187</v>
      </c>
      <c r="L2791" s="34">
        <v>97</v>
      </c>
      <c r="M2791" s="34">
        <v>187</v>
      </c>
      <c r="N2791" s="34">
        <v>145</v>
      </c>
      <c r="O2791" s="34">
        <v>160</v>
      </c>
      <c r="P2791" s="34">
        <v>153</v>
      </c>
      <c r="Q2791" s="34">
        <v>196</v>
      </c>
      <c r="R2791" s="34">
        <v>151</v>
      </c>
      <c r="S2791" s="34">
        <v>174</v>
      </c>
      <c r="T2791" s="34">
        <v>198</v>
      </c>
      <c r="U2791" s="34">
        <v>163</v>
      </c>
      <c r="V2791" s="34">
        <v>143</v>
      </c>
      <c r="W2791" s="34">
        <v>232</v>
      </c>
      <c r="X2791" s="34">
        <v>155</v>
      </c>
      <c r="Y2791" s="34">
        <v>257</v>
      </c>
      <c r="Z2791" s="34">
        <v>140</v>
      </c>
      <c r="AA2791" s="34">
        <v>224</v>
      </c>
      <c r="AB2791" s="34">
        <v>163</v>
      </c>
      <c r="AC2791" s="34">
        <v>225</v>
      </c>
    </row>
    <row r="2792" spans="1:29" x14ac:dyDescent="0.2">
      <c r="A2792" s="34" t="s">
        <v>63285</v>
      </c>
      <c r="B2792" s="34">
        <v>129</v>
      </c>
      <c r="C2792" s="34">
        <v>145</v>
      </c>
      <c r="D2792" s="34">
        <v>160</v>
      </c>
      <c r="E2792" s="34">
        <v>161</v>
      </c>
      <c r="F2792" s="34">
        <v>171</v>
      </c>
      <c r="G2792" s="34">
        <v>134</v>
      </c>
      <c r="H2792" s="34">
        <v>180</v>
      </c>
      <c r="I2792" s="34">
        <v>116</v>
      </c>
      <c r="J2792" s="34">
        <v>187</v>
      </c>
      <c r="K2792" s="34">
        <v>165</v>
      </c>
      <c r="L2792" s="34">
        <v>162</v>
      </c>
      <c r="M2792" s="34">
        <v>143</v>
      </c>
      <c r="N2792" s="34">
        <v>166</v>
      </c>
      <c r="O2792" s="34">
        <v>139</v>
      </c>
      <c r="P2792" s="34">
        <v>128</v>
      </c>
      <c r="Q2792" s="34">
        <v>210</v>
      </c>
      <c r="R2792" s="34">
        <v>232</v>
      </c>
      <c r="S2792" s="34">
        <v>172</v>
      </c>
      <c r="T2792" s="34">
        <v>210</v>
      </c>
      <c r="U2792" s="34">
        <v>145</v>
      </c>
      <c r="V2792" s="34">
        <v>196</v>
      </c>
      <c r="W2792" s="34">
        <v>189</v>
      </c>
      <c r="X2792" s="34">
        <v>160</v>
      </c>
      <c r="Y2792" s="34">
        <v>158</v>
      </c>
      <c r="Z2792" s="34">
        <v>181</v>
      </c>
      <c r="AA2792" s="34">
        <v>170</v>
      </c>
      <c r="AB2792" s="34">
        <v>246</v>
      </c>
      <c r="AC2792" s="34">
        <v>278</v>
      </c>
    </row>
    <row r="2793" spans="1:29" x14ac:dyDescent="0.2">
      <c r="A2793" s="34" t="s">
        <v>63286</v>
      </c>
      <c r="B2793" s="34">
        <v>453</v>
      </c>
      <c r="C2793" s="34">
        <v>326</v>
      </c>
      <c r="D2793" s="34">
        <v>351</v>
      </c>
      <c r="E2793" s="34">
        <v>310</v>
      </c>
      <c r="F2793" s="34">
        <v>478</v>
      </c>
      <c r="G2793" s="34">
        <v>302</v>
      </c>
      <c r="H2793" s="34">
        <v>399</v>
      </c>
      <c r="I2793" s="34">
        <v>283</v>
      </c>
      <c r="J2793" s="34">
        <v>462</v>
      </c>
      <c r="K2793" s="34">
        <v>323</v>
      </c>
      <c r="L2793" s="34">
        <v>473</v>
      </c>
      <c r="M2793" s="34">
        <v>315</v>
      </c>
      <c r="N2793" s="34">
        <v>374</v>
      </c>
      <c r="O2793" s="34">
        <v>326</v>
      </c>
      <c r="P2793" s="34">
        <v>379</v>
      </c>
      <c r="Q2793" s="34">
        <v>451</v>
      </c>
      <c r="R2793" s="34">
        <v>615</v>
      </c>
      <c r="S2793" s="34">
        <v>365</v>
      </c>
      <c r="T2793" s="34">
        <v>561</v>
      </c>
      <c r="U2793" s="34">
        <v>349</v>
      </c>
      <c r="V2793" s="34">
        <v>512</v>
      </c>
      <c r="W2793" s="34">
        <v>492</v>
      </c>
      <c r="X2793" s="34">
        <v>541</v>
      </c>
      <c r="Y2793" s="34">
        <v>472</v>
      </c>
      <c r="Z2793" s="34">
        <v>502</v>
      </c>
      <c r="AA2793" s="34">
        <v>409</v>
      </c>
      <c r="AB2793" s="34">
        <v>690</v>
      </c>
      <c r="AC2793" s="34">
        <v>638</v>
      </c>
    </row>
    <row r="2794" spans="1:29" x14ac:dyDescent="0.2">
      <c r="A2794" s="34" t="s">
        <v>63287</v>
      </c>
      <c r="B2794" s="34">
        <v>102</v>
      </c>
      <c r="C2794" s="34">
        <v>117</v>
      </c>
      <c r="D2794" s="34">
        <v>119</v>
      </c>
      <c r="E2794" s="34">
        <v>162</v>
      </c>
      <c r="F2794" s="34">
        <v>128</v>
      </c>
      <c r="G2794" s="34">
        <v>133</v>
      </c>
      <c r="H2794" s="34">
        <v>128</v>
      </c>
      <c r="I2794" s="34">
        <v>118</v>
      </c>
      <c r="J2794" s="34">
        <v>120</v>
      </c>
      <c r="K2794" s="34">
        <v>138</v>
      </c>
      <c r="L2794" s="34">
        <v>112</v>
      </c>
      <c r="M2794" s="34">
        <v>113</v>
      </c>
      <c r="N2794" s="34">
        <v>111</v>
      </c>
      <c r="O2794" s="34">
        <v>92</v>
      </c>
      <c r="P2794" s="34">
        <v>111</v>
      </c>
      <c r="Q2794" s="34">
        <v>198</v>
      </c>
      <c r="R2794" s="34">
        <v>136</v>
      </c>
      <c r="S2794" s="34">
        <v>160</v>
      </c>
      <c r="T2794" s="34">
        <v>140</v>
      </c>
      <c r="U2794" s="34">
        <v>132</v>
      </c>
      <c r="V2794" s="34">
        <v>155</v>
      </c>
      <c r="W2794" s="34">
        <v>198</v>
      </c>
      <c r="X2794" s="34">
        <v>159</v>
      </c>
      <c r="Y2794" s="34">
        <v>150</v>
      </c>
      <c r="Z2794" s="34">
        <v>160</v>
      </c>
      <c r="AA2794" s="34">
        <v>157</v>
      </c>
      <c r="AB2794" s="34">
        <v>150</v>
      </c>
      <c r="AC2794" s="34">
        <v>211</v>
      </c>
    </row>
    <row r="2795" spans="1:29" x14ac:dyDescent="0.2">
      <c r="A2795" s="34" t="s">
        <v>63288</v>
      </c>
      <c r="B2795" s="34">
        <v>132</v>
      </c>
      <c r="C2795" s="34">
        <v>62</v>
      </c>
      <c r="D2795" s="34">
        <v>93</v>
      </c>
      <c r="E2795" s="34">
        <v>66</v>
      </c>
      <c r="F2795" s="34">
        <v>117</v>
      </c>
      <c r="G2795" s="34">
        <v>61</v>
      </c>
      <c r="H2795" s="34">
        <v>70</v>
      </c>
      <c r="I2795" s="34">
        <v>73</v>
      </c>
      <c r="J2795" s="34">
        <v>105</v>
      </c>
      <c r="K2795" s="34">
        <v>92</v>
      </c>
      <c r="L2795" s="34">
        <v>168</v>
      </c>
      <c r="M2795" s="34">
        <v>68</v>
      </c>
      <c r="N2795" s="34">
        <v>98</v>
      </c>
      <c r="O2795" s="34">
        <v>85</v>
      </c>
      <c r="P2795" s="34">
        <v>98</v>
      </c>
      <c r="Q2795" s="34">
        <v>149</v>
      </c>
      <c r="R2795" s="34">
        <v>131</v>
      </c>
      <c r="S2795" s="34">
        <v>73</v>
      </c>
      <c r="T2795" s="34">
        <v>172</v>
      </c>
      <c r="U2795" s="34">
        <v>136</v>
      </c>
      <c r="V2795" s="34">
        <v>162</v>
      </c>
      <c r="W2795" s="34">
        <v>180</v>
      </c>
      <c r="X2795" s="34">
        <v>118</v>
      </c>
      <c r="Y2795" s="34">
        <v>128</v>
      </c>
      <c r="Z2795" s="34">
        <v>112</v>
      </c>
      <c r="AA2795" s="34">
        <v>98</v>
      </c>
      <c r="AB2795" s="34">
        <v>176</v>
      </c>
      <c r="AC2795" s="34">
        <v>199</v>
      </c>
    </row>
    <row r="2796" spans="1:29" x14ac:dyDescent="0.2">
      <c r="A2796" s="34" t="s">
        <v>63289</v>
      </c>
      <c r="B2796" s="34">
        <v>169</v>
      </c>
      <c r="C2796" s="34">
        <v>151</v>
      </c>
      <c r="D2796" s="34">
        <v>138</v>
      </c>
      <c r="E2796" s="34">
        <v>148</v>
      </c>
      <c r="F2796" s="34">
        <v>227</v>
      </c>
      <c r="G2796" s="34">
        <v>156</v>
      </c>
      <c r="H2796" s="34">
        <v>175</v>
      </c>
      <c r="I2796" s="34">
        <v>150</v>
      </c>
      <c r="J2796" s="34">
        <v>180</v>
      </c>
      <c r="K2796" s="34">
        <v>137</v>
      </c>
      <c r="L2796" s="34">
        <v>175</v>
      </c>
      <c r="M2796" s="34">
        <v>148</v>
      </c>
      <c r="N2796" s="34">
        <v>152</v>
      </c>
      <c r="O2796" s="34">
        <v>135</v>
      </c>
      <c r="P2796" s="34">
        <v>180</v>
      </c>
      <c r="Q2796" s="34">
        <v>213</v>
      </c>
      <c r="R2796" s="34">
        <v>239</v>
      </c>
      <c r="S2796" s="34">
        <v>194</v>
      </c>
      <c r="T2796" s="34">
        <v>223</v>
      </c>
      <c r="U2796" s="34">
        <v>141</v>
      </c>
      <c r="V2796" s="34">
        <v>217</v>
      </c>
      <c r="W2796" s="34">
        <v>283</v>
      </c>
      <c r="X2796" s="34">
        <v>237</v>
      </c>
      <c r="Y2796" s="34">
        <v>241</v>
      </c>
      <c r="Z2796" s="34">
        <v>157</v>
      </c>
      <c r="AA2796" s="34">
        <v>202</v>
      </c>
      <c r="AB2796" s="34">
        <v>299</v>
      </c>
      <c r="AC2796" s="34">
        <v>271</v>
      </c>
    </row>
    <row r="2797" spans="1:29" x14ac:dyDescent="0.2">
      <c r="A2797" s="34" t="s">
        <v>63290</v>
      </c>
      <c r="B2797" s="34">
        <v>76</v>
      </c>
      <c r="C2797" s="34">
        <v>81</v>
      </c>
      <c r="D2797" s="34">
        <v>99</v>
      </c>
      <c r="E2797" s="34">
        <v>80</v>
      </c>
      <c r="F2797" s="34">
        <v>123</v>
      </c>
      <c r="G2797" s="34">
        <v>95</v>
      </c>
      <c r="H2797" s="34">
        <v>125</v>
      </c>
      <c r="I2797" s="34">
        <v>80</v>
      </c>
      <c r="J2797" s="34">
        <v>66</v>
      </c>
      <c r="K2797" s="34">
        <v>71</v>
      </c>
      <c r="L2797" s="34">
        <v>82</v>
      </c>
      <c r="M2797" s="34">
        <v>84</v>
      </c>
      <c r="N2797" s="34">
        <v>70</v>
      </c>
      <c r="O2797" s="34">
        <v>82</v>
      </c>
      <c r="P2797" s="34">
        <v>80</v>
      </c>
      <c r="Q2797" s="34">
        <v>113</v>
      </c>
      <c r="R2797" s="34">
        <v>104</v>
      </c>
      <c r="S2797" s="34">
        <v>98</v>
      </c>
      <c r="T2797" s="34">
        <v>126</v>
      </c>
      <c r="U2797" s="34">
        <v>84</v>
      </c>
      <c r="V2797" s="34">
        <v>104</v>
      </c>
      <c r="W2797" s="34">
        <v>125</v>
      </c>
      <c r="X2797" s="34">
        <v>82</v>
      </c>
      <c r="Y2797" s="34">
        <v>120</v>
      </c>
      <c r="Z2797" s="34">
        <v>105</v>
      </c>
      <c r="AA2797" s="34">
        <v>127</v>
      </c>
      <c r="AB2797" s="34">
        <v>143</v>
      </c>
      <c r="AC2797" s="34">
        <v>164</v>
      </c>
    </row>
    <row r="2798" spans="1:29" x14ac:dyDescent="0.2">
      <c r="A2798" s="34" t="s">
        <v>63291</v>
      </c>
      <c r="B2798" s="34">
        <v>147</v>
      </c>
      <c r="C2798" s="34">
        <v>60</v>
      </c>
      <c r="D2798" s="34">
        <v>64</v>
      </c>
      <c r="E2798" s="34">
        <v>68</v>
      </c>
      <c r="F2798" s="34">
        <v>76</v>
      </c>
      <c r="G2798" s="34">
        <v>78</v>
      </c>
      <c r="H2798" s="34">
        <v>110</v>
      </c>
      <c r="I2798" s="34">
        <v>54</v>
      </c>
      <c r="J2798" s="34">
        <v>95</v>
      </c>
      <c r="K2798" s="34">
        <v>85</v>
      </c>
      <c r="L2798" s="34">
        <v>90</v>
      </c>
      <c r="M2798" s="34">
        <v>50</v>
      </c>
      <c r="N2798" s="34">
        <v>53</v>
      </c>
      <c r="O2798" s="34">
        <v>69</v>
      </c>
      <c r="P2798" s="34">
        <v>76</v>
      </c>
      <c r="Q2798" s="34">
        <v>163</v>
      </c>
      <c r="R2798" s="34">
        <v>133</v>
      </c>
      <c r="S2798" s="34">
        <v>76</v>
      </c>
      <c r="T2798" s="34">
        <v>109</v>
      </c>
      <c r="U2798" s="34">
        <v>62</v>
      </c>
      <c r="V2798" s="34">
        <v>91</v>
      </c>
      <c r="W2798" s="34">
        <v>178</v>
      </c>
      <c r="X2798" s="34">
        <v>92</v>
      </c>
      <c r="Y2798" s="34">
        <v>156</v>
      </c>
      <c r="Z2798" s="34">
        <v>98</v>
      </c>
      <c r="AA2798" s="34">
        <v>86</v>
      </c>
      <c r="AB2798" s="34">
        <v>150</v>
      </c>
      <c r="AC2798" s="34">
        <v>109</v>
      </c>
    </row>
    <row r="2799" spans="1:29" x14ac:dyDescent="0.2">
      <c r="A2799" s="34" t="s">
        <v>63292</v>
      </c>
      <c r="B2799" s="34">
        <v>87</v>
      </c>
      <c r="C2799" s="34">
        <v>125</v>
      </c>
      <c r="D2799" s="34">
        <v>173</v>
      </c>
      <c r="E2799" s="34">
        <v>128</v>
      </c>
      <c r="F2799" s="34">
        <v>147</v>
      </c>
      <c r="G2799" s="34">
        <v>135</v>
      </c>
      <c r="H2799" s="34">
        <v>125</v>
      </c>
      <c r="I2799" s="34">
        <v>119</v>
      </c>
      <c r="J2799" s="34">
        <v>110</v>
      </c>
      <c r="K2799" s="34">
        <v>172</v>
      </c>
      <c r="L2799" s="34">
        <v>74</v>
      </c>
      <c r="M2799" s="34">
        <v>170</v>
      </c>
      <c r="N2799" s="34">
        <v>142</v>
      </c>
      <c r="O2799" s="34">
        <v>126</v>
      </c>
      <c r="P2799" s="34">
        <v>128</v>
      </c>
      <c r="Q2799" s="34">
        <v>168</v>
      </c>
      <c r="R2799" s="34">
        <v>130</v>
      </c>
      <c r="S2799" s="34">
        <v>169</v>
      </c>
      <c r="T2799" s="34">
        <v>84</v>
      </c>
      <c r="U2799" s="34">
        <v>131</v>
      </c>
      <c r="V2799" s="34">
        <v>170</v>
      </c>
      <c r="W2799" s="34">
        <v>132</v>
      </c>
      <c r="X2799" s="34">
        <v>156</v>
      </c>
      <c r="Y2799" s="34">
        <v>126</v>
      </c>
      <c r="Z2799" s="34">
        <v>149</v>
      </c>
      <c r="AA2799" s="34">
        <v>181</v>
      </c>
      <c r="AB2799" s="34">
        <v>129</v>
      </c>
      <c r="AC2799" s="34">
        <v>249</v>
      </c>
    </row>
    <row r="2800" spans="1:29" x14ac:dyDescent="0.2">
      <c r="A2800" s="34" t="s">
        <v>63293</v>
      </c>
      <c r="B2800" s="34">
        <v>126</v>
      </c>
      <c r="C2800" s="34">
        <v>186</v>
      </c>
      <c r="D2800" s="34">
        <v>130</v>
      </c>
      <c r="E2800" s="34">
        <v>198</v>
      </c>
      <c r="F2800" s="34">
        <v>145</v>
      </c>
      <c r="G2800" s="34">
        <v>259</v>
      </c>
      <c r="H2800" s="34">
        <v>116</v>
      </c>
      <c r="I2800" s="34">
        <v>172</v>
      </c>
      <c r="J2800" s="34">
        <v>130</v>
      </c>
      <c r="K2800" s="34">
        <v>224</v>
      </c>
      <c r="L2800" s="34">
        <v>139</v>
      </c>
      <c r="M2800" s="34">
        <v>161</v>
      </c>
      <c r="N2800" s="34">
        <v>129</v>
      </c>
      <c r="O2800" s="34">
        <v>141</v>
      </c>
      <c r="P2800" s="34">
        <v>115</v>
      </c>
      <c r="Q2800" s="34">
        <v>278</v>
      </c>
      <c r="R2800" s="34">
        <v>149</v>
      </c>
      <c r="S2800" s="34">
        <v>238</v>
      </c>
      <c r="T2800" s="34">
        <v>184</v>
      </c>
      <c r="U2800" s="34">
        <v>236</v>
      </c>
      <c r="V2800" s="34">
        <v>146</v>
      </c>
      <c r="W2800" s="34">
        <v>224</v>
      </c>
      <c r="X2800" s="34">
        <v>162</v>
      </c>
      <c r="Y2800" s="34">
        <v>295</v>
      </c>
      <c r="Z2800" s="34">
        <v>126</v>
      </c>
      <c r="AA2800" s="34">
        <v>227</v>
      </c>
      <c r="AB2800" s="34">
        <v>258</v>
      </c>
      <c r="AC2800" s="34">
        <v>366</v>
      </c>
    </row>
    <row r="2801" spans="1:29" x14ac:dyDescent="0.2">
      <c r="A2801" s="34" t="s">
        <v>63294</v>
      </c>
      <c r="B2801" s="34">
        <v>90</v>
      </c>
      <c r="C2801" s="34">
        <v>88</v>
      </c>
      <c r="D2801" s="34">
        <v>100</v>
      </c>
      <c r="E2801" s="34">
        <v>93</v>
      </c>
      <c r="F2801" s="34">
        <v>103</v>
      </c>
      <c r="G2801" s="34">
        <v>139</v>
      </c>
      <c r="H2801" s="34">
        <v>83</v>
      </c>
      <c r="I2801" s="34">
        <v>76</v>
      </c>
      <c r="J2801" s="34">
        <v>81</v>
      </c>
      <c r="K2801" s="34">
        <v>119</v>
      </c>
      <c r="L2801" s="34">
        <v>101</v>
      </c>
      <c r="M2801" s="34">
        <v>89</v>
      </c>
      <c r="N2801" s="34">
        <v>88</v>
      </c>
      <c r="O2801" s="34">
        <v>65</v>
      </c>
      <c r="P2801" s="34">
        <v>117</v>
      </c>
      <c r="Q2801" s="34">
        <v>128</v>
      </c>
      <c r="R2801" s="34">
        <v>114</v>
      </c>
      <c r="S2801" s="34">
        <v>113</v>
      </c>
      <c r="T2801" s="34">
        <v>93</v>
      </c>
      <c r="U2801" s="34">
        <v>122</v>
      </c>
      <c r="V2801" s="34">
        <v>169</v>
      </c>
      <c r="W2801" s="34">
        <v>156</v>
      </c>
      <c r="X2801" s="34">
        <v>122</v>
      </c>
      <c r="Y2801" s="34">
        <v>118</v>
      </c>
      <c r="Z2801" s="34">
        <v>102</v>
      </c>
      <c r="AA2801" s="34">
        <v>100</v>
      </c>
      <c r="AB2801" s="34">
        <v>142</v>
      </c>
      <c r="AC2801" s="34">
        <v>144</v>
      </c>
    </row>
    <row r="2802" spans="1:29" x14ac:dyDescent="0.2">
      <c r="A2802" s="34" t="s">
        <v>63295</v>
      </c>
      <c r="B2802" s="34">
        <v>168</v>
      </c>
      <c r="C2802" s="34">
        <v>218</v>
      </c>
      <c r="D2802" s="34">
        <v>192</v>
      </c>
      <c r="E2802" s="34">
        <v>180</v>
      </c>
      <c r="F2802" s="34">
        <v>164</v>
      </c>
      <c r="G2802" s="34">
        <v>149</v>
      </c>
      <c r="H2802" s="34">
        <v>161</v>
      </c>
      <c r="I2802" s="34">
        <v>160</v>
      </c>
      <c r="J2802" s="34">
        <v>156</v>
      </c>
      <c r="K2802" s="34">
        <v>183</v>
      </c>
      <c r="L2802" s="34">
        <v>127</v>
      </c>
      <c r="M2802" s="34">
        <v>150</v>
      </c>
      <c r="N2802" s="34">
        <v>135</v>
      </c>
      <c r="O2802" s="34">
        <v>139</v>
      </c>
      <c r="P2802" s="34">
        <v>149</v>
      </c>
      <c r="Q2802" s="34">
        <v>210</v>
      </c>
      <c r="R2802" s="34">
        <v>179</v>
      </c>
      <c r="S2802" s="34">
        <v>235</v>
      </c>
      <c r="T2802" s="34">
        <v>152</v>
      </c>
      <c r="U2802" s="34">
        <v>150</v>
      </c>
      <c r="V2802" s="34">
        <v>169</v>
      </c>
      <c r="W2802" s="34">
        <v>122</v>
      </c>
      <c r="X2802" s="34">
        <v>186</v>
      </c>
      <c r="Y2802" s="34">
        <v>169</v>
      </c>
      <c r="Z2802" s="34">
        <v>188</v>
      </c>
      <c r="AA2802" s="34">
        <v>205</v>
      </c>
      <c r="AB2802" s="34">
        <v>231</v>
      </c>
      <c r="AC2802" s="34">
        <v>263</v>
      </c>
    </row>
    <row r="2803" spans="1:29" x14ac:dyDescent="0.2">
      <c r="A2803" s="34" t="s">
        <v>63296</v>
      </c>
      <c r="B2803" s="34">
        <v>286</v>
      </c>
      <c r="C2803" s="34">
        <v>315</v>
      </c>
      <c r="D2803" s="34">
        <v>253</v>
      </c>
      <c r="E2803" s="34">
        <v>341</v>
      </c>
      <c r="F2803" s="34">
        <v>337</v>
      </c>
      <c r="G2803" s="34">
        <v>356</v>
      </c>
      <c r="H2803" s="34">
        <v>338</v>
      </c>
      <c r="I2803" s="34">
        <v>311</v>
      </c>
      <c r="J2803" s="34">
        <v>368</v>
      </c>
      <c r="K2803" s="34">
        <v>354</v>
      </c>
      <c r="L2803" s="34">
        <v>404</v>
      </c>
      <c r="M2803" s="34">
        <v>302</v>
      </c>
      <c r="N2803" s="34">
        <v>243</v>
      </c>
      <c r="O2803" s="34">
        <v>297</v>
      </c>
      <c r="P2803" s="34">
        <v>323</v>
      </c>
      <c r="Q2803" s="34">
        <v>481</v>
      </c>
      <c r="R2803" s="34">
        <v>555</v>
      </c>
      <c r="S2803" s="34">
        <v>380</v>
      </c>
      <c r="T2803" s="34">
        <v>560</v>
      </c>
      <c r="U2803" s="34">
        <v>382</v>
      </c>
      <c r="V2803" s="34">
        <v>384</v>
      </c>
      <c r="W2803" s="34">
        <v>588</v>
      </c>
      <c r="X2803" s="34">
        <v>452</v>
      </c>
      <c r="Y2803" s="34">
        <v>563</v>
      </c>
      <c r="Z2803" s="34">
        <v>295</v>
      </c>
      <c r="AA2803" s="34">
        <v>486</v>
      </c>
      <c r="AB2803" s="34">
        <v>485</v>
      </c>
      <c r="AC2803" s="34">
        <v>566</v>
      </c>
    </row>
    <row r="2804" spans="1:29" x14ac:dyDescent="0.2">
      <c r="A2804" s="34" t="s">
        <v>63297</v>
      </c>
      <c r="B2804" s="34">
        <v>74</v>
      </c>
      <c r="C2804" s="34">
        <v>170</v>
      </c>
      <c r="D2804" s="34">
        <v>119</v>
      </c>
      <c r="E2804" s="34">
        <v>179</v>
      </c>
      <c r="F2804" s="34">
        <v>103</v>
      </c>
      <c r="G2804" s="34">
        <v>152</v>
      </c>
      <c r="H2804" s="34">
        <v>82</v>
      </c>
      <c r="I2804" s="34">
        <v>144</v>
      </c>
      <c r="J2804" s="34">
        <v>76</v>
      </c>
      <c r="K2804" s="34">
        <v>174</v>
      </c>
      <c r="L2804" s="34">
        <v>45</v>
      </c>
      <c r="M2804" s="34">
        <v>139</v>
      </c>
      <c r="N2804" s="34">
        <v>71</v>
      </c>
      <c r="O2804" s="34">
        <v>107</v>
      </c>
      <c r="P2804" s="34">
        <v>68</v>
      </c>
      <c r="Q2804" s="34">
        <v>151</v>
      </c>
      <c r="R2804" s="34">
        <v>106</v>
      </c>
      <c r="S2804" s="34">
        <v>189</v>
      </c>
      <c r="T2804" s="34">
        <v>50</v>
      </c>
      <c r="U2804" s="34">
        <v>112</v>
      </c>
      <c r="V2804" s="34">
        <v>101</v>
      </c>
      <c r="W2804" s="34">
        <v>160</v>
      </c>
      <c r="X2804" s="34">
        <v>107</v>
      </c>
      <c r="Y2804" s="34">
        <v>111</v>
      </c>
      <c r="Z2804" s="34">
        <v>112</v>
      </c>
      <c r="AA2804" s="34">
        <v>186</v>
      </c>
      <c r="AB2804" s="34">
        <v>75</v>
      </c>
      <c r="AC2804" s="34">
        <v>223</v>
      </c>
    </row>
    <row r="2805" spans="1:29" x14ac:dyDescent="0.2">
      <c r="A2805" s="34" t="s">
        <v>63298</v>
      </c>
      <c r="B2805" s="34">
        <v>345</v>
      </c>
      <c r="C2805" s="34">
        <v>236</v>
      </c>
      <c r="D2805" s="34">
        <v>400</v>
      </c>
      <c r="E2805" s="34">
        <v>308</v>
      </c>
      <c r="F2805" s="34">
        <v>371</v>
      </c>
      <c r="G2805" s="34">
        <v>211</v>
      </c>
      <c r="H2805" s="34">
        <v>314</v>
      </c>
      <c r="I2805" s="34">
        <v>277</v>
      </c>
      <c r="J2805" s="34">
        <v>345</v>
      </c>
      <c r="K2805" s="34">
        <v>256</v>
      </c>
      <c r="L2805" s="34">
        <v>309</v>
      </c>
      <c r="M2805" s="34">
        <v>236</v>
      </c>
      <c r="N2805" s="34">
        <v>347</v>
      </c>
      <c r="O2805" s="34">
        <v>199</v>
      </c>
      <c r="P2805" s="34">
        <v>326</v>
      </c>
      <c r="Q2805" s="34">
        <v>399</v>
      </c>
      <c r="R2805" s="34">
        <v>450</v>
      </c>
      <c r="S2805" s="34">
        <v>316</v>
      </c>
      <c r="T2805" s="34">
        <v>497</v>
      </c>
      <c r="U2805" s="34">
        <v>294</v>
      </c>
      <c r="V2805" s="34">
        <v>412</v>
      </c>
      <c r="W2805" s="34">
        <v>387</v>
      </c>
      <c r="X2805" s="34">
        <v>444</v>
      </c>
      <c r="Y2805" s="34">
        <v>353</v>
      </c>
      <c r="Z2805" s="34">
        <v>416</v>
      </c>
      <c r="AA2805" s="34">
        <v>370</v>
      </c>
      <c r="AB2805" s="34">
        <v>415</v>
      </c>
      <c r="AC2805" s="34">
        <v>419</v>
      </c>
    </row>
    <row r="2806" spans="1:29" x14ac:dyDescent="0.2">
      <c r="A2806" s="34" t="s">
        <v>63299</v>
      </c>
      <c r="B2806" s="34">
        <v>112</v>
      </c>
      <c r="C2806" s="34">
        <v>75</v>
      </c>
      <c r="D2806" s="34">
        <v>92</v>
      </c>
      <c r="E2806" s="34">
        <v>82</v>
      </c>
      <c r="F2806" s="34">
        <v>101</v>
      </c>
      <c r="G2806" s="34">
        <v>68</v>
      </c>
      <c r="H2806" s="34">
        <v>91</v>
      </c>
      <c r="I2806" s="34">
        <v>60</v>
      </c>
      <c r="J2806" s="34">
        <v>92</v>
      </c>
      <c r="K2806" s="34">
        <v>87</v>
      </c>
      <c r="L2806" s="34">
        <v>111</v>
      </c>
      <c r="M2806" s="34">
        <v>68</v>
      </c>
      <c r="N2806" s="34">
        <v>88</v>
      </c>
      <c r="O2806" s="34">
        <v>75</v>
      </c>
      <c r="P2806" s="34">
        <v>107</v>
      </c>
      <c r="Q2806" s="34">
        <v>113</v>
      </c>
      <c r="R2806" s="34">
        <v>118</v>
      </c>
      <c r="S2806" s="34">
        <v>105</v>
      </c>
      <c r="T2806" s="34">
        <v>137</v>
      </c>
      <c r="U2806" s="34">
        <v>76</v>
      </c>
      <c r="V2806" s="34">
        <v>120</v>
      </c>
      <c r="W2806" s="34">
        <v>118</v>
      </c>
      <c r="X2806" s="34">
        <v>99</v>
      </c>
      <c r="Y2806" s="34">
        <v>128</v>
      </c>
      <c r="Z2806" s="34">
        <v>92</v>
      </c>
      <c r="AA2806" s="34">
        <v>140</v>
      </c>
      <c r="AB2806" s="34">
        <v>138</v>
      </c>
      <c r="AC2806" s="34">
        <v>193</v>
      </c>
    </row>
    <row r="2807" spans="1:29" x14ac:dyDescent="0.2">
      <c r="A2807" s="34" t="s">
        <v>63300</v>
      </c>
      <c r="B2807" s="34">
        <v>79</v>
      </c>
      <c r="C2807" s="34">
        <v>51</v>
      </c>
      <c r="D2807" s="34">
        <v>67</v>
      </c>
      <c r="E2807" s="34">
        <v>61</v>
      </c>
      <c r="F2807" s="34">
        <v>83</v>
      </c>
      <c r="G2807" s="34">
        <v>74</v>
      </c>
      <c r="H2807" s="34">
        <v>53</v>
      </c>
      <c r="I2807" s="34">
        <v>53</v>
      </c>
      <c r="J2807" s="34">
        <v>77</v>
      </c>
      <c r="K2807" s="34">
        <v>40</v>
      </c>
      <c r="L2807" s="34">
        <v>53</v>
      </c>
      <c r="M2807" s="34">
        <v>53</v>
      </c>
      <c r="N2807" s="34">
        <v>57</v>
      </c>
      <c r="O2807" s="34">
        <v>77</v>
      </c>
      <c r="P2807" s="34">
        <v>87</v>
      </c>
      <c r="Q2807" s="34">
        <v>100</v>
      </c>
      <c r="R2807" s="34">
        <v>89</v>
      </c>
      <c r="S2807" s="34">
        <v>89</v>
      </c>
      <c r="T2807" s="34">
        <v>66</v>
      </c>
      <c r="U2807" s="34">
        <v>38</v>
      </c>
      <c r="V2807" s="34">
        <v>83</v>
      </c>
      <c r="W2807" s="34">
        <v>51</v>
      </c>
      <c r="X2807" s="34">
        <v>82</v>
      </c>
      <c r="Y2807" s="34">
        <v>58</v>
      </c>
      <c r="Z2807" s="34">
        <v>75</v>
      </c>
      <c r="AA2807" s="34">
        <v>62</v>
      </c>
      <c r="AB2807" s="34">
        <v>81</v>
      </c>
      <c r="AC2807" s="34">
        <v>90</v>
      </c>
    </row>
    <row r="2808" spans="1:29" x14ac:dyDescent="0.2">
      <c r="A2808" s="34" t="s">
        <v>63301</v>
      </c>
      <c r="B2808" s="34">
        <v>23</v>
      </c>
      <c r="C2808" s="34">
        <v>23</v>
      </c>
      <c r="D2808" s="34">
        <v>29</v>
      </c>
      <c r="E2808" s="34">
        <v>39</v>
      </c>
      <c r="F2808" s="34">
        <v>39</v>
      </c>
      <c r="G2808" s="34">
        <v>40</v>
      </c>
      <c r="H2808" s="34">
        <v>29</v>
      </c>
      <c r="I2808" s="34">
        <v>16</v>
      </c>
      <c r="J2808" s="34">
        <v>28</v>
      </c>
      <c r="K2808" s="34">
        <v>24</v>
      </c>
      <c r="L2808" s="34">
        <v>19</v>
      </c>
      <c r="M2808" s="34">
        <v>25</v>
      </c>
      <c r="N2808" s="34">
        <v>40</v>
      </c>
      <c r="O2808" s="34">
        <v>31</v>
      </c>
      <c r="P2808" s="34">
        <v>15</v>
      </c>
      <c r="Q2808" s="34">
        <v>33</v>
      </c>
      <c r="R2808" s="34">
        <v>45</v>
      </c>
      <c r="S2808" s="34">
        <v>48</v>
      </c>
      <c r="T2808" s="34">
        <v>27</v>
      </c>
      <c r="U2808" s="34">
        <v>21</v>
      </c>
      <c r="V2808" s="34">
        <v>26</v>
      </c>
      <c r="W2808" s="34">
        <v>34</v>
      </c>
      <c r="X2808" s="34">
        <v>33</v>
      </c>
      <c r="Y2808" s="34">
        <v>23</v>
      </c>
      <c r="Z2808" s="34">
        <v>56</v>
      </c>
      <c r="AA2808" s="34">
        <v>32</v>
      </c>
      <c r="AB2808" s="34">
        <v>44</v>
      </c>
      <c r="AC2808" s="34">
        <v>60</v>
      </c>
    </row>
    <row r="2809" spans="1:29" x14ac:dyDescent="0.2">
      <c r="A2809" s="34" t="s">
        <v>63302</v>
      </c>
      <c r="B2809" s="34">
        <v>177</v>
      </c>
      <c r="C2809" s="34">
        <v>199</v>
      </c>
      <c r="D2809" s="34">
        <v>147</v>
      </c>
      <c r="E2809" s="34">
        <v>217</v>
      </c>
      <c r="F2809" s="34">
        <v>181</v>
      </c>
      <c r="G2809" s="34">
        <v>223</v>
      </c>
      <c r="H2809" s="34">
        <v>151</v>
      </c>
      <c r="I2809" s="34">
        <v>178</v>
      </c>
      <c r="J2809" s="34">
        <v>143</v>
      </c>
      <c r="K2809" s="34">
        <v>182</v>
      </c>
      <c r="L2809" s="34">
        <v>208</v>
      </c>
      <c r="M2809" s="34">
        <v>146</v>
      </c>
      <c r="N2809" s="34">
        <v>117</v>
      </c>
      <c r="O2809" s="34">
        <v>158</v>
      </c>
      <c r="P2809" s="34">
        <v>174</v>
      </c>
      <c r="Q2809" s="34">
        <v>282</v>
      </c>
      <c r="R2809" s="34">
        <v>247</v>
      </c>
      <c r="S2809" s="34">
        <v>233</v>
      </c>
      <c r="T2809" s="34">
        <v>236</v>
      </c>
      <c r="U2809" s="34">
        <v>208</v>
      </c>
      <c r="V2809" s="34">
        <v>222</v>
      </c>
      <c r="W2809" s="34">
        <v>292</v>
      </c>
      <c r="X2809" s="34">
        <v>230</v>
      </c>
      <c r="Y2809" s="34">
        <v>281</v>
      </c>
      <c r="Z2809" s="34">
        <v>149</v>
      </c>
      <c r="AA2809" s="34">
        <v>233</v>
      </c>
      <c r="AB2809" s="34">
        <v>219</v>
      </c>
      <c r="AC2809" s="34">
        <v>380</v>
      </c>
    </row>
    <row r="2810" spans="1:29" x14ac:dyDescent="0.2">
      <c r="A2810" s="34" t="s">
        <v>63303</v>
      </c>
      <c r="B2810" s="34">
        <v>56</v>
      </c>
      <c r="C2810" s="34">
        <v>77</v>
      </c>
      <c r="D2810" s="34">
        <v>69</v>
      </c>
      <c r="E2810" s="34">
        <v>77</v>
      </c>
      <c r="F2810" s="34">
        <v>46</v>
      </c>
      <c r="G2810" s="34">
        <v>87</v>
      </c>
      <c r="H2810" s="34">
        <v>43</v>
      </c>
      <c r="I2810" s="34">
        <v>72</v>
      </c>
      <c r="J2810" s="34">
        <v>65</v>
      </c>
      <c r="K2810" s="34">
        <v>73</v>
      </c>
      <c r="L2810" s="34">
        <v>49</v>
      </c>
      <c r="M2810" s="34">
        <v>77</v>
      </c>
      <c r="N2810" s="34">
        <v>45</v>
      </c>
      <c r="O2810" s="34">
        <v>66</v>
      </c>
      <c r="P2810" s="34">
        <v>57</v>
      </c>
      <c r="Q2810" s="34">
        <v>106</v>
      </c>
      <c r="R2810" s="34">
        <v>66</v>
      </c>
      <c r="S2810" s="34">
        <v>125</v>
      </c>
      <c r="T2810" s="34">
        <v>65</v>
      </c>
      <c r="U2810" s="34">
        <v>74</v>
      </c>
      <c r="V2810" s="34">
        <v>65</v>
      </c>
      <c r="W2810" s="34">
        <v>114</v>
      </c>
      <c r="X2810" s="34">
        <v>79</v>
      </c>
      <c r="Y2810" s="34">
        <v>109</v>
      </c>
      <c r="Z2810" s="34">
        <v>59</v>
      </c>
      <c r="AA2810" s="34">
        <v>125</v>
      </c>
      <c r="AB2810" s="34">
        <v>53</v>
      </c>
      <c r="AC2810" s="34">
        <v>149</v>
      </c>
    </row>
    <row r="2811" spans="1:29" x14ac:dyDescent="0.2">
      <c r="A2811" s="34" t="s">
        <v>63304</v>
      </c>
      <c r="B2811" s="34">
        <v>275</v>
      </c>
      <c r="C2811" s="34">
        <v>157</v>
      </c>
      <c r="D2811" s="34">
        <v>176</v>
      </c>
      <c r="E2811" s="34">
        <v>147</v>
      </c>
      <c r="F2811" s="34">
        <v>274</v>
      </c>
      <c r="G2811" s="34">
        <v>141</v>
      </c>
      <c r="H2811" s="34">
        <v>262</v>
      </c>
      <c r="I2811" s="34">
        <v>145</v>
      </c>
      <c r="J2811" s="34">
        <v>244</v>
      </c>
      <c r="K2811" s="34">
        <v>179</v>
      </c>
      <c r="L2811" s="34">
        <v>381</v>
      </c>
      <c r="M2811" s="34">
        <v>138</v>
      </c>
      <c r="N2811" s="34">
        <v>203</v>
      </c>
      <c r="O2811" s="34">
        <v>143</v>
      </c>
      <c r="P2811" s="34">
        <v>238</v>
      </c>
      <c r="Q2811" s="34">
        <v>306</v>
      </c>
      <c r="R2811" s="34">
        <v>391</v>
      </c>
      <c r="S2811" s="34">
        <v>217</v>
      </c>
      <c r="T2811" s="34">
        <v>397</v>
      </c>
      <c r="U2811" s="34">
        <v>245</v>
      </c>
      <c r="V2811" s="34">
        <v>282</v>
      </c>
      <c r="W2811" s="34">
        <v>385</v>
      </c>
      <c r="X2811" s="34">
        <v>343</v>
      </c>
      <c r="Y2811" s="34">
        <v>264</v>
      </c>
      <c r="Z2811" s="34">
        <v>245</v>
      </c>
      <c r="AA2811" s="34">
        <v>226</v>
      </c>
      <c r="AB2811" s="34">
        <v>415</v>
      </c>
      <c r="AC2811" s="34">
        <v>278</v>
      </c>
    </row>
    <row r="2812" spans="1:29" x14ac:dyDescent="0.2">
      <c r="A2812" s="34" t="s">
        <v>63305</v>
      </c>
      <c r="B2812" s="34">
        <v>144</v>
      </c>
      <c r="C2812" s="34">
        <v>149</v>
      </c>
      <c r="D2812" s="34">
        <v>92</v>
      </c>
      <c r="E2812" s="34">
        <v>146</v>
      </c>
      <c r="F2812" s="34">
        <v>153</v>
      </c>
      <c r="G2812" s="34">
        <v>147</v>
      </c>
      <c r="H2812" s="34">
        <v>149</v>
      </c>
      <c r="I2812" s="34">
        <v>141</v>
      </c>
      <c r="J2812" s="34">
        <v>117</v>
      </c>
      <c r="K2812" s="34">
        <v>164</v>
      </c>
      <c r="L2812" s="34">
        <v>122</v>
      </c>
      <c r="M2812" s="34">
        <v>151</v>
      </c>
      <c r="N2812" s="34">
        <v>113</v>
      </c>
      <c r="O2812" s="34">
        <v>113</v>
      </c>
      <c r="P2812" s="34">
        <v>119</v>
      </c>
      <c r="Q2812" s="34">
        <v>246</v>
      </c>
      <c r="R2812" s="34">
        <v>228</v>
      </c>
      <c r="S2812" s="34">
        <v>183</v>
      </c>
      <c r="T2812" s="34">
        <v>163</v>
      </c>
      <c r="U2812" s="34">
        <v>189</v>
      </c>
      <c r="V2812" s="34">
        <v>148</v>
      </c>
      <c r="W2812" s="34">
        <v>242</v>
      </c>
      <c r="X2812" s="34">
        <v>157</v>
      </c>
      <c r="Y2812" s="34">
        <v>254</v>
      </c>
      <c r="Z2812" s="34">
        <v>154</v>
      </c>
      <c r="AA2812" s="34">
        <v>209</v>
      </c>
      <c r="AB2812" s="34">
        <v>202</v>
      </c>
      <c r="AC2812" s="34">
        <v>254</v>
      </c>
    </row>
    <row r="2813" spans="1:29" x14ac:dyDescent="0.2">
      <c r="A2813" s="34" t="s">
        <v>63306</v>
      </c>
      <c r="B2813" s="34">
        <v>165</v>
      </c>
      <c r="C2813" s="34">
        <v>47</v>
      </c>
      <c r="D2813" s="34">
        <v>63</v>
      </c>
      <c r="E2813" s="34">
        <v>66</v>
      </c>
      <c r="F2813" s="34">
        <v>81</v>
      </c>
      <c r="G2813" s="34">
        <v>108</v>
      </c>
      <c r="H2813" s="34">
        <v>78</v>
      </c>
      <c r="I2813" s="34">
        <v>52</v>
      </c>
      <c r="J2813" s="34">
        <v>90</v>
      </c>
      <c r="K2813" s="34">
        <v>61</v>
      </c>
      <c r="L2813" s="34">
        <v>79</v>
      </c>
      <c r="M2813" s="34">
        <v>37</v>
      </c>
      <c r="N2813" s="34">
        <v>67</v>
      </c>
      <c r="O2813" s="34">
        <v>39</v>
      </c>
      <c r="P2813" s="34">
        <v>95</v>
      </c>
      <c r="Q2813" s="34">
        <v>117</v>
      </c>
      <c r="R2813" s="34">
        <v>83</v>
      </c>
      <c r="S2813" s="34">
        <v>69</v>
      </c>
      <c r="T2813" s="34">
        <v>108</v>
      </c>
      <c r="U2813" s="34">
        <v>75</v>
      </c>
      <c r="V2813" s="34">
        <v>98</v>
      </c>
      <c r="W2813" s="34">
        <v>120</v>
      </c>
      <c r="X2813" s="34">
        <v>112</v>
      </c>
      <c r="Y2813" s="34">
        <v>95</v>
      </c>
      <c r="Z2813" s="34">
        <v>72</v>
      </c>
      <c r="AA2813" s="34">
        <v>88</v>
      </c>
      <c r="AB2813" s="34">
        <v>128</v>
      </c>
      <c r="AC2813" s="34">
        <v>108</v>
      </c>
    </row>
    <row r="2814" spans="1:29" x14ac:dyDescent="0.2">
      <c r="A2814" s="34" t="s">
        <v>63307</v>
      </c>
      <c r="B2814" s="34">
        <v>646</v>
      </c>
      <c r="C2814" s="34">
        <v>201</v>
      </c>
      <c r="D2814" s="34">
        <v>260</v>
      </c>
      <c r="E2814" s="34">
        <v>233</v>
      </c>
      <c r="F2814" s="34">
        <v>341</v>
      </c>
      <c r="G2814" s="34">
        <v>283</v>
      </c>
      <c r="H2814" s="34">
        <v>395</v>
      </c>
      <c r="I2814" s="34">
        <v>205</v>
      </c>
      <c r="J2814" s="34">
        <v>389</v>
      </c>
      <c r="K2814" s="34">
        <v>263</v>
      </c>
      <c r="L2814" s="34">
        <v>618</v>
      </c>
      <c r="M2814" s="34">
        <v>273</v>
      </c>
      <c r="N2814" s="34">
        <v>361</v>
      </c>
      <c r="O2814" s="34">
        <v>300</v>
      </c>
      <c r="P2814" s="34">
        <v>425</v>
      </c>
      <c r="Q2814" s="34">
        <v>433</v>
      </c>
      <c r="R2814" s="34">
        <v>538</v>
      </c>
      <c r="S2814" s="34">
        <v>316</v>
      </c>
      <c r="T2814" s="34">
        <v>654</v>
      </c>
      <c r="U2814" s="34">
        <v>435</v>
      </c>
      <c r="V2814" s="34">
        <v>453</v>
      </c>
      <c r="W2814" s="34">
        <v>580</v>
      </c>
      <c r="X2814" s="34">
        <v>360</v>
      </c>
      <c r="Y2814" s="34">
        <v>570</v>
      </c>
      <c r="Z2814" s="34">
        <v>403</v>
      </c>
      <c r="AA2814" s="34">
        <v>420</v>
      </c>
      <c r="AB2814" s="34">
        <v>781</v>
      </c>
      <c r="AC2814" s="34">
        <v>517</v>
      </c>
    </row>
    <row r="2815" spans="1:29" x14ac:dyDescent="0.2">
      <c r="A2815" s="34" t="s">
        <v>63308</v>
      </c>
      <c r="B2815" s="34">
        <v>0</v>
      </c>
      <c r="C2815" s="34">
        <v>0</v>
      </c>
      <c r="D2815" s="34">
        <v>0</v>
      </c>
      <c r="E2815" s="34">
        <v>0</v>
      </c>
      <c r="F2815" s="34">
        <v>0</v>
      </c>
      <c r="G2815" s="34">
        <v>0</v>
      </c>
      <c r="H2815" s="34">
        <v>0</v>
      </c>
      <c r="I2815" s="34">
        <v>0</v>
      </c>
      <c r="J2815" s="34">
        <v>0</v>
      </c>
      <c r="K2815" s="34">
        <v>0</v>
      </c>
      <c r="L2815" s="34">
        <v>0</v>
      </c>
      <c r="M2815" s="34">
        <v>0</v>
      </c>
      <c r="N2815" s="34">
        <v>0</v>
      </c>
      <c r="O2815" s="34">
        <v>0</v>
      </c>
      <c r="P2815" s="34">
        <v>0</v>
      </c>
      <c r="Q2815" s="34">
        <v>0</v>
      </c>
      <c r="R2815" s="34">
        <v>0</v>
      </c>
      <c r="S2815" s="34">
        <v>0</v>
      </c>
      <c r="T2815" s="34">
        <v>0</v>
      </c>
      <c r="U2815" s="34">
        <v>0</v>
      </c>
      <c r="V2815" s="34">
        <v>0</v>
      </c>
      <c r="W2815" s="34">
        <v>0</v>
      </c>
      <c r="X2815" s="34">
        <v>0</v>
      </c>
      <c r="Y2815" s="34">
        <v>0</v>
      </c>
      <c r="Z2815" s="34">
        <v>0</v>
      </c>
      <c r="AA2815" s="34">
        <v>0</v>
      </c>
      <c r="AB2815" s="34">
        <v>0</v>
      </c>
      <c r="AC2815" s="34">
        <v>0</v>
      </c>
    </row>
    <row r="2816" spans="1:29" x14ac:dyDescent="0.2">
      <c r="A2816" s="34" t="s">
        <v>63309</v>
      </c>
      <c r="B2816" s="34">
        <v>439</v>
      </c>
      <c r="C2816" s="34">
        <v>507</v>
      </c>
      <c r="D2816" s="34">
        <v>529</v>
      </c>
      <c r="E2816" s="34">
        <v>604</v>
      </c>
      <c r="F2816" s="34">
        <v>555</v>
      </c>
      <c r="G2816" s="34">
        <v>560</v>
      </c>
      <c r="H2816" s="34">
        <v>576</v>
      </c>
      <c r="I2816" s="34">
        <v>484</v>
      </c>
      <c r="J2816" s="34">
        <v>589</v>
      </c>
      <c r="K2816" s="34">
        <v>599</v>
      </c>
      <c r="L2816" s="34">
        <v>469</v>
      </c>
      <c r="M2816" s="34">
        <v>488</v>
      </c>
      <c r="N2816" s="34">
        <v>535</v>
      </c>
      <c r="O2816" s="34">
        <v>466</v>
      </c>
      <c r="P2816" s="34">
        <v>635</v>
      </c>
      <c r="Q2816" s="34">
        <v>797</v>
      </c>
      <c r="R2816" s="34">
        <v>732</v>
      </c>
      <c r="S2816" s="34">
        <v>684</v>
      </c>
      <c r="T2816" s="34">
        <v>694</v>
      </c>
      <c r="U2816" s="34">
        <v>525</v>
      </c>
      <c r="V2816" s="34">
        <v>675</v>
      </c>
      <c r="W2816" s="34">
        <v>835</v>
      </c>
      <c r="X2816" s="34">
        <v>731</v>
      </c>
      <c r="Y2816" s="34">
        <v>669</v>
      </c>
      <c r="Z2816" s="34">
        <v>637</v>
      </c>
      <c r="AA2816" s="34">
        <v>681</v>
      </c>
      <c r="AB2816" s="34">
        <v>778</v>
      </c>
      <c r="AC2816" s="34">
        <v>879</v>
      </c>
    </row>
    <row r="2817" spans="1:29" x14ac:dyDescent="0.2">
      <c r="A2817" s="34" t="s">
        <v>63310</v>
      </c>
      <c r="B2817" s="34">
        <v>311</v>
      </c>
      <c r="C2817" s="34">
        <v>170</v>
      </c>
      <c r="D2817" s="34">
        <v>246</v>
      </c>
      <c r="E2817" s="34">
        <v>209</v>
      </c>
      <c r="F2817" s="34">
        <v>229</v>
      </c>
      <c r="G2817" s="34">
        <v>154</v>
      </c>
      <c r="H2817" s="34">
        <v>206</v>
      </c>
      <c r="I2817" s="34">
        <v>152</v>
      </c>
      <c r="J2817" s="34">
        <v>259</v>
      </c>
      <c r="K2817" s="34">
        <v>200</v>
      </c>
      <c r="L2817" s="34">
        <v>184</v>
      </c>
      <c r="M2817" s="34">
        <v>189</v>
      </c>
      <c r="N2817" s="34">
        <v>220</v>
      </c>
      <c r="O2817" s="34">
        <v>153</v>
      </c>
      <c r="P2817" s="34">
        <v>206</v>
      </c>
      <c r="Q2817" s="34">
        <v>271</v>
      </c>
      <c r="R2817" s="34">
        <v>276</v>
      </c>
      <c r="S2817" s="34">
        <v>233</v>
      </c>
      <c r="T2817" s="34">
        <v>228</v>
      </c>
      <c r="U2817" s="34">
        <v>174</v>
      </c>
      <c r="V2817" s="34">
        <v>269</v>
      </c>
      <c r="W2817" s="34">
        <v>266</v>
      </c>
      <c r="X2817" s="34">
        <v>309</v>
      </c>
      <c r="Y2817" s="34">
        <v>253</v>
      </c>
      <c r="Z2817" s="34">
        <v>254</v>
      </c>
      <c r="AA2817" s="34">
        <v>239</v>
      </c>
      <c r="AB2817" s="34">
        <v>375</v>
      </c>
      <c r="AC2817" s="34">
        <v>318</v>
      </c>
    </row>
    <row r="2818" spans="1:29" x14ac:dyDescent="0.2">
      <c r="A2818" s="34" t="s">
        <v>63311</v>
      </c>
      <c r="B2818" s="34">
        <v>223</v>
      </c>
      <c r="C2818" s="34">
        <v>129</v>
      </c>
      <c r="D2818" s="34">
        <v>162</v>
      </c>
      <c r="E2818" s="34">
        <v>136</v>
      </c>
      <c r="F2818" s="34">
        <v>148</v>
      </c>
      <c r="G2818" s="34">
        <v>138</v>
      </c>
      <c r="H2818" s="34">
        <v>133</v>
      </c>
      <c r="I2818" s="34">
        <v>113</v>
      </c>
      <c r="J2818" s="34">
        <v>118</v>
      </c>
      <c r="K2818" s="34">
        <v>168</v>
      </c>
      <c r="L2818" s="34">
        <v>92</v>
      </c>
      <c r="M2818" s="34">
        <v>140</v>
      </c>
      <c r="N2818" s="34">
        <v>112</v>
      </c>
      <c r="O2818" s="34">
        <v>138</v>
      </c>
      <c r="P2818" s="34">
        <v>120</v>
      </c>
      <c r="Q2818" s="34">
        <v>201</v>
      </c>
      <c r="R2818" s="34">
        <v>168</v>
      </c>
      <c r="S2818" s="34">
        <v>161</v>
      </c>
      <c r="T2818" s="34">
        <v>149</v>
      </c>
      <c r="U2818" s="34">
        <v>125</v>
      </c>
      <c r="V2818" s="34">
        <v>198</v>
      </c>
      <c r="W2818" s="34">
        <v>194</v>
      </c>
      <c r="X2818" s="34">
        <v>225</v>
      </c>
      <c r="Y2818" s="34">
        <v>149</v>
      </c>
      <c r="Z2818" s="34">
        <v>124</v>
      </c>
      <c r="AA2818" s="34">
        <v>192</v>
      </c>
      <c r="AB2818" s="34">
        <v>153</v>
      </c>
      <c r="AC2818" s="34">
        <v>194</v>
      </c>
    </row>
    <row r="2819" spans="1:29" x14ac:dyDescent="0.2">
      <c r="A2819" s="34" t="s">
        <v>63312</v>
      </c>
      <c r="B2819" s="34">
        <v>354</v>
      </c>
      <c r="C2819" s="34">
        <v>339</v>
      </c>
      <c r="D2819" s="34">
        <v>457</v>
      </c>
      <c r="E2819" s="34">
        <v>392</v>
      </c>
      <c r="F2819" s="34">
        <v>408</v>
      </c>
      <c r="G2819" s="34">
        <v>375</v>
      </c>
      <c r="H2819" s="34">
        <v>431</v>
      </c>
      <c r="I2819" s="34">
        <v>364</v>
      </c>
      <c r="J2819" s="34">
        <v>427</v>
      </c>
      <c r="K2819" s="34">
        <v>314</v>
      </c>
      <c r="L2819" s="34">
        <v>387</v>
      </c>
      <c r="M2819" s="34">
        <v>315</v>
      </c>
      <c r="N2819" s="34">
        <v>394</v>
      </c>
      <c r="O2819" s="34">
        <v>391</v>
      </c>
      <c r="P2819" s="34">
        <v>354</v>
      </c>
      <c r="Q2819" s="34">
        <v>502</v>
      </c>
      <c r="R2819" s="34">
        <v>578</v>
      </c>
      <c r="S2819" s="34">
        <v>397</v>
      </c>
      <c r="T2819" s="34">
        <v>546</v>
      </c>
      <c r="U2819" s="34">
        <v>344</v>
      </c>
      <c r="V2819" s="34">
        <v>565</v>
      </c>
      <c r="W2819" s="34">
        <v>416</v>
      </c>
      <c r="X2819" s="34">
        <v>590</v>
      </c>
      <c r="Y2819" s="34">
        <v>448</v>
      </c>
      <c r="Z2819" s="34">
        <v>476</v>
      </c>
      <c r="AA2819" s="34">
        <v>441</v>
      </c>
      <c r="AB2819" s="34">
        <v>689</v>
      </c>
      <c r="AC2819" s="34">
        <v>567</v>
      </c>
    </row>
    <row r="2820" spans="1:29" x14ac:dyDescent="0.2">
      <c r="A2820" s="34" t="s">
        <v>63313</v>
      </c>
      <c r="B2820" s="34">
        <v>222</v>
      </c>
      <c r="C2820" s="34">
        <v>362</v>
      </c>
      <c r="D2820" s="34">
        <v>392</v>
      </c>
      <c r="E2820" s="34">
        <v>408</v>
      </c>
      <c r="F2820" s="34">
        <v>362</v>
      </c>
      <c r="G2820" s="34">
        <v>399</v>
      </c>
      <c r="H2820" s="34">
        <v>312</v>
      </c>
      <c r="I2820" s="34">
        <v>360</v>
      </c>
      <c r="J2820" s="34">
        <v>310</v>
      </c>
      <c r="K2820" s="34">
        <v>394</v>
      </c>
      <c r="L2820" s="34">
        <v>226</v>
      </c>
      <c r="M2820" s="34">
        <v>308</v>
      </c>
      <c r="N2820" s="34">
        <v>302</v>
      </c>
      <c r="O2820" s="34">
        <v>337</v>
      </c>
      <c r="P2820" s="34">
        <v>246</v>
      </c>
      <c r="Q2820" s="34">
        <v>464</v>
      </c>
      <c r="R2820" s="34">
        <v>374</v>
      </c>
      <c r="S2820" s="34">
        <v>456</v>
      </c>
      <c r="T2820" s="34">
        <v>256</v>
      </c>
      <c r="U2820" s="34">
        <v>373</v>
      </c>
      <c r="V2820" s="34">
        <v>334</v>
      </c>
      <c r="W2820" s="34">
        <v>390</v>
      </c>
      <c r="X2820" s="34">
        <v>409</v>
      </c>
      <c r="Y2820" s="34">
        <v>416</v>
      </c>
      <c r="Z2820" s="34">
        <v>338</v>
      </c>
      <c r="AA2820" s="34">
        <v>486</v>
      </c>
      <c r="AB2820" s="34">
        <v>384</v>
      </c>
      <c r="AC2820" s="34">
        <v>621</v>
      </c>
    </row>
    <row r="2821" spans="1:29" x14ac:dyDescent="0.2">
      <c r="A2821" s="34" t="s">
        <v>63314</v>
      </c>
      <c r="B2821" s="34">
        <v>124</v>
      </c>
      <c r="C2821" s="34">
        <v>214</v>
      </c>
      <c r="D2821" s="34">
        <v>165</v>
      </c>
      <c r="E2821" s="34">
        <v>239</v>
      </c>
      <c r="F2821" s="34">
        <v>163</v>
      </c>
      <c r="G2821" s="34">
        <v>242</v>
      </c>
      <c r="H2821" s="34">
        <v>126</v>
      </c>
      <c r="I2821" s="34">
        <v>201</v>
      </c>
      <c r="J2821" s="34">
        <v>103</v>
      </c>
      <c r="K2821" s="34">
        <v>257</v>
      </c>
      <c r="L2821" s="34">
        <v>79</v>
      </c>
      <c r="M2821" s="34">
        <v>191</v>
      </c>
      <c r="N2821" s="34">
        <v>94</v>
      </c>
      <c r="O2821" s="34">
        <v>196</v>
      </c>
      <c r="P2821" s="34">
        <v>113</v>
      </c>
      <c r="Q2821" s="34">
        <v>276</v>
      </c>
      <c r="R2821" s="34">
        <v>175</v>
      </c>
      <c r="S2821" s="34">
        <v>265</v>
      </c>
      <c r="T2821" s="34">
        <v>129</v>
      </c>
      <c r="U2821" s="34">
        <v>222</v>
      </c>
      <c r="V2821" s="34">
        <v>137</v>
      </c>
      <c r="W2821" s="34">
        <v>238</v>
      </c>
      <c r="X2821" s="34">
        <v>189</v>
      </c>
      <c r="Y2821" s="34">
        <v>242</v>
      </c>
      <c r="Z2821" s="34">
        <v>123</v>
      </c>
      <c r="AA2821" s="34">
        <v>299</v>
      </c>
      <c r="AB2821" s="34">
        <v>169</v>
      </c>
      <c r="AC2821" s="34">
        <v>387</v>
      </c>
    </row>
    <row r="2822" spans="1:29" x14ac:dyDescent="0.2">
      <c r="A2822" s="34" t="s">
        <v>63315</v>
      </c>
      <c r="B2822" s="34">
        <v>297</v>
      </c>
      <c r="C2822" s="34">
        <v>217</v>
      </c>
      <c r="D2822" s="34">
        <v>273</v>
      </c>
      <c r="E2822" s="34">
        <v>220</v>
      </c>
      <c r="F2822" s="34">
        <v>286</v>
      </c>
      <c r="G2822" s="34">
        <v>274</v>
      </c>
      <c r="H2822" s="34">
        <v>256</v>
      </c>
      <c r="I2822" s="34">
        <v>231</v>
      </c>
      <c r="J2822" s="34">
        <v>227</v>
      </c>
      <c r="K2822" s="34">
        <v>186</v>
      </c>
      <c r="L2822" s="34">
        <v>193</v>
      </c>
      <c r="M2822" s="34">
        <v>215</v>
      </c>
      <c r="N2822" s="34">
        <v>207</v>
      </c>
      <c r="O2822" s="34">
        <v>205</v>
      </c>
      <c r="P2822" s="34">
        <v>223</v>
      </c>
      <c r="Q2822" s="34">
        <v>318</v>
      </c>
      <c r="R2822" s="34">
        <v>295</v>
      </c>
      <c r="S2822" s="34">
        <v>275</v>
      </c>
      <c r="T2822" s="34">
        <v>279</v>
      </c>
      <c r="U2822" s="34">
        <v>260</v>
      </c>
      <c r="V2822" s="34">
        <v>254</v>
      </c>
      <c r="W2822" s="34">
        <v>291</v>
      </c>
      <c r="X2822" s="34">
        <v>251</v>
      </c>
      <c r="Y2822" s="34">
        <v>281</v>
      </c>
      <c r="Z2822" s="34">
        <v>258</v>
      </c>
      <c r="AA2822" s="34">
        <v>222</v>
      </c>
      <c r="AB2822" s="34">
        <v>307</v>
      </c>
      <c r="AC2822" s="34">
        <v>396</v>
      </c>
    </row>
    <row r="2823" spans="1:29" x14ac:dyDescent="0.2">
      <c r="A2823" s="34" t="s">
        <v>63316</v>
      </c>
      <c r="B2823" s="34">
        <v>209</v>
      </c>
      <c r="C2823" s="34">
        <v>133</v>
      </c>
      <c r="D2823" s="34">
        <v>204</v>
      </c>
      <c r="E2823" s="34">
        <v>166</v>
      </c>
      <c r="F2823" s="34">
        <v>198</v>
      </c>
      <c r="G2823" s="34">
        <v>170</v>
      </c>
      <c r="H2823" s="34">
        <v>225</v>
      </c>
      <c r="I2823" s="34">
        <v>162</v>
      </c>
      <c r="J2823" s="34">
        <v>230</v>
      </c>
      <c r="K2823" s="34">
        <v>176</v>
      </c>
      <c r="L2823" s="34">
        <v>248</v>
      </c>
      <c r="M2823" s="34">
        <v>104</v>
      </c>
      <c r="N2823" s="34">
        <v>200</v>
      </c>
      <c r="O2823" s="34">
        <v>167</v>
      </c>
      <c r="P2823" s="34">
        <v>218</v>
      </c>
      <c r="Q2823" s="34">
        <v>254</v>
      </c>
      <c r="R2823" s="34">
        <v>271</v>
      </c>
      <c r="S2823" s="34">
        <v>168</v>
      </c>
      <c r="T2823" s="34">
        <v>244</v>
      </c>
      <c r="U2823" s="34">
        <v>223</v>
      </c>
      <c r="V2823" s="34">
        <v>223</v>
      </c>
      <c r="W2823" s="34">
        <v>248</v>
      </c>
      <c r="X2823" s="34">
        <v>303</v>
      </c>
      <c r="Y2823" s="34">
        <v>193</v>
      </c>
      <c r="Z2823" s="34">
        <v>222</v>
      </c>
      <c r="AA2823" s="34">
        <v>192</v>
      </c>
      <c r="AB2823" s="34">
        <v>321</v>
      </c>
      <c r="AC2823" s="34">
        <v>251</v>
      </c>
    </row>
    <row r="2824" spans="1:29" x14ac:dyDescent="0.2">
      <c r="A2824" s="34" t="s">
        <v>63317</v>
      </c>
      <c r="B2824" s="34">
        <v>217</v>
      </c>
      <c r="C2824" s="34">
        <v>237</v>
      </c>
      <c r="D2824" s="34">
        <v>321</v>
      </c>
      <c r="E2824" s="34">
        <v>290</v>
      </c>
      <c r="F2824" s="34">
        <v>262</v>
      </c>
      <c r="G2824" s="34">
        <v>284</v>
      </c>
      <c r="H2824" s="34">
        <v>212</v>
      </c>
      <c r="I2824" s="34">
        <v>233</v>
      </c>
      <c r="J2824" s="34">
        <v>233</v>
      </c>
      <c r="K2824" s="34">
        <v>294</v>
      </c>
      <c r="L2824" s="34">
        <v>138</v>
      </c>
      <c r="M2824" s="34">
        <v>238</v>
      </c>
      <c r="N2824" s="34">
        <v>239</v>
      </c>
      <c r="O2824" s="34">
        <v>259</v>
      </c>
      <c r="P2824" s="34">
        <v>196</v>
      </c>
      <c r="Q2824" s="34">
        <v>298</v>
      </c>
      <c r="R2824" s="34">
        <v>252</v>
      </c>
      <c r="S2824" s="34">
        <v>349</v>
      </c>
      <c r="T2824" s="34">
        <v>202</v>
      </c>
      <c r="U2824" s="34">
        <v>271</v>
      </c>
      <c r="V2824" s="34">
        <v>283</v>
      </c>
      <c r="W2824" s="34">
        <v>354</v>
      </c>
      <c r="X2824" s="34">
        <v>322</v>
      </c>
      <c r="Y2824" s="34">
        <v>241</v>
      </c>
      <c r="Z2824" s="34">
        <v>309</v>
      </c>
      <c r="AA2824" s="34">
        <v>321</v>
      </c>
      <c r="AB2824" s="34">
        <v>240</v>
      </c>
      <c r="AC2824" s="34">
        <v>460</v>
      </c>
    </row>
    <row r="2825" spans="1:29" x14ac:dyDescent="0.2">
      <c r="A2825" s="34" t="s">
        <v>63318</v>
      </c>
      <c r="B2825" s="34">
        <v>458</v>
      </c>
      <c r="C2825" s="34">
        <v>450</v>
      </c>
      <c r="D2825" s="34">
        <v>632</v>
      </c>
      <c r="E2825" s="34">
        <v>469</v>
      </c>
      <c r="F2825" s="34">
        <v>508</v>
      </c>
      <c r="G2825" s="34">
        <v>550</v>
      </c>
      <c r="H2825" s="34">
        <v>547</v>
      </c>
      <c r="I2825" s="34">
        <v>482</v>
      </c>
      <c r="J2825" s="34">
        <v>477</v>
      </c>
      <c r="K2825" s="34">
        <v>503</v>
      </c>
      <c r="L2825" s="34">
        <v>336</v>
      </c>
      <c r="M2825" s="34">
        <v>465</v>
      </c>
      <c r="N2825" s="34">
        <v>464</v>
      </c>
      <c r="O2825" s="34">
        <v>473</v>
      </c>
      <c r="P2825" s="34">
        <v>526</v>
      </c>
      <c r="Q2825" s="34">
        <v>595</v>
      </c>
      <c r="R2825" s="34">
        <v>655</v>
      </c>
      <c r="S2825" s="34">
        <v>624</v>
      </c>
      <c r="T2825" s="34">
        <v>465</v>
      </c>
      <c r="U2825" s="34">
        <v>494</v>
      </c>
      <c r="V2825" s="34">
        <v>559</v>
      </c>
      <c r="W2825" s="34">
        <v>571</v>
      </c>
      <c r="X2825" s="34">
        <v>667</v>
      </c>
      <c r="Y2825" s="34">
        <v>481</v>
      </c>
      <c r="Z2825" s="34">
        <v>638</v>
      </c>
      <c r="AA2825" s="34">
        <v>598</v>
      </c>
      <c r="AB2825" s="34">
        <v>547</v>
      </c>
      <c r="AC2825" s="34">
        <v>894</v>
      </c>
    </row>
    <row r="2826" spans="1:29" x14ac:dyDescent="0.2">
      <c r="A2826" s="34" t="s">
        <v>63319</v>
      </c>
      <c r="B2826" s="34">
        <v>164</v>
      </c>
      <c r="C2826" s="34">
        <v>204</v>
      </c>
      <c r="D2826" s="34">
        <v>173</v>
      </c>
      <c r="E2826" s="34">
        <v>222</v>
      </c>
      <c r="F2826" s="34">
        <v>164</v>
      </c>
      <c r="G2826" s="34">
        <v>234</v>
      </c>
      <c r="H2826" s="34">
        <v>155</v>
      </c>
      <c r="I2826" s="34">
        <v>204</v>
      </c>
      <c r="J2826" s="34">
        <v>161</v>
      </c>
      <c r="K2826" s="34">
        <v>272</v>
      </c>
      <c r="L2826" s="34">
        <v>118</v>
      </c>
      <c r="M2826" s="34">
        <v>217</v>
      </c>
      <c r="N2826" s="34">
        <v>161</v>
      </c>
      <c r="O2826" s="34">
        <v>240</v>
      </c>
      <c r="P2826" s="34">
        <v>218</v>
      </c>
      <c r="Q2826" s="34">
        <v>248</v>
      </c>
      <c r="R2826" s="34">
        <v>185</v>
      </c>
      <c r="S2826" s="34">
        <v>260</v>
      </c>
      <c r="T2826" s="34">
        <v>168</v>
      </c>
      <c r="U2826" s="34">
        <v>224</v>
      </c>
      <c r="V2826" s="34">
        <v>208</v>
      </c>
      <c r="W2826" s="34">
        <v>253</v>
      </c>
      <c r="X2826" s="34">
        <v>194</v>
      </c>
      <c r="Y2826" s="34">
        <v>196</v>
      </c>
      <c r="Z2826" s="34">
        <v>214</v>
      </c>
      <c r="AA2826" s="34">
        <v>253</v>
      </c>
      <c r="AB2826" s="34">
        <v>178</v>
      </c>
      <c r="AC2826" s="34">
        <v>363</v>
      </c>
    </row>
    <row r="2827" spans="1:29" x14ac:dyDescent="0.2">
      <c r="A2827" s="34" t="s">
        <v>63320</v>
      </c>
      <c r="B2827" s="34">
        <v>2551</v>
      </c>
      <c r="C2827" s="34">
        <v>1664</v>
      </c>
      <c r="D2827" s="34">
        <v>1673</v>
      </c>
      <c r="E2827" s="34">
        <v>1744</v>
      </c>
      <c r="F2827" s="34">
        <v>2018</v>
      </c>
      <c r="G2827" s="34">
        <v>1550</v>
      </c>
      <c r="H2827" s="34">
        <v>2030</v>
      </c>
      <c r="I2827" s="34">
        <v>1732</v>
      </c>
      <c r="J2827" s="34">
        <v>2094</v>
      </c>
      <c r="K2827" s="34">
        <v>1661</v>
      </c>
      <c r="L2827" s="34">
        <v>2639</v>
      </c>
      <c r="M2827" s="34">
        <v>1657</v>
      </c>
      <c r="N2827" s="34">
        <v>1771</v>
      </c>
      <c r="O2827" s="34">
        <v>1545</v>
      </c>
      <c r="P2827" s="34">
        <v>1996</v>
      </c>
      <c r="Q2827" s="34">
        <v>2587</v>
      </c>
      <c r="R2827" s="34">
        <v>2956</v>
      </c>
      <c r="S2827" s="34">
        <v>2011</v>
      </c>
      <c r="T2827" s="34">
        <v>3610</v>
      </c>
      <c r="U2827" s="34">
        <v>2163</v>
      </c>
      <c r="V2827" s="34">
        <v>2708</v>
      </c>
      <c r="W2827" s="34">
        <v>2924</v>
      </c>
      <c r="X2827" s="34">
        <v>2404</v>
      </c>
      <c r="Y2827" s="34">
        <v>2655</v>
      </c>
      <c r="Z2827" s="34">
        <v>2035</v>
      </c>
      <c r="AA2827" s="34">
        <v>2243</v>
      </c>
      <c r="AB2827" s="34">
        <v>3547</v>
      </c>
      <c r="AC2827" s="34">
        <v>2889</v>
      </c>
    </row>
    <row r="2828" spans="1:29" x14ac:dyDescent="0.2">
      <c r="A2828" s="34" t="s">
        <v>63321</v>
      </c>
      <c r="B2828" s="34">
        <v>249</v>
      </c>
      <c r="C2828" s="34">
        <v>222</v>
      </c>
      <c r="D2828" s="34">
        <v>237</v>
      </c>
      <c r="E2828" s="34">
        <v>241</v>
      </c>
      <c r="F2828" s="34">
        <v>200</v>
      </c>
      <c r="G2828" s="34">
        <v>249</v>
      </c>
      <c r="H2828" s="34">
        <v>231</v>
      </c>
      <c r="I2828" s="34">
        <v>280</v>
      </c>
      <c r="J2828" s="34">
        <v>171</v>
      </c>
      <c r="K2828" s="34">
        <v>257</v>
      </c>
      <c r="L2828" s="34">
        <v>131</v>
      </c>
      <c r="M2828" s="34">
        <v>220</v>
      </c>
      <c r="N2828" s="34">
        <v>150</v>
      </c>
      <c r="O2828" s="34">
        <v>271</v>
      </c>
      <c r="P2828" s="34">
        <v>181</v>
      </c>
      <c r="Q2828" s="34">
        <v>246</v>
      </c>
      <c r="R2828" s="34">
        <v>196</v>
      </c>
      <c r="S2828" s="34">
        <v>259</v>
      </c>
      <c r="T2828" s="34">
        <v>190</v>
      </c>
      <c r="U2828" s="34">
        <v>247</v>
      </c>
      <c r="V2828" s="34">
        <v>285</v>
      </c>
      <c r="W2828" s="34">
        <v>266</v>
      </c>
      <c r="X2828" s="34">
        <v>213</v>
      </c>
      <c r="Y2828" s="34">
        <v>241</v>
      </c>
      <c r="Z2828" s="34">
        <v>252</v>
      </c>
      <c r="AA2828" s="34">
        <v>269</v>
      </c>
      <c r="AB2828" s="34">
        <v>209</v>
      </c>
      <c r="AC2828" s="34">
        <v>333</v>
      </c>
    </row>
    <row r="2829" spans="1:29" x14ac:dyDescent="0.2">
      <c r="A2829" s="34" t="s">
        <v>63322</v>
      </c>
      <c r="B2829" s="34">
        <v>382</v>
      </c>
      <c r="C2829" s="34">
        <v>450</v>
      </c>
      <c r="D2829" s="34">
        <v>463</v>
      </c>
      <c r="E2829" s="34">
        <v>485</v>
      </c>
      <c r="F2829" s="34">
        <v>428</v>
      </c>
      <c r="G2829" s="34">
        <v>473</v>
      </c>
      <c r="H2829" s="34">
        <v>416</v>
      </c>
      <c r="I2829" s="34">
        <v>432</v>
      </c>
      <c r="J2829" s="34">
        <v>412</v>
      </c>
      <c r="K2829" s="34">
        <v>466</v>
      </c>
      <c r="L2829" s="34">
        <v>260</v>
      </c>
      <c r="M2829" s="34">
        <v>361</v>
      </c>
      <c r="N2829" s="34">
        <v>361</v>
      </c>
      <c r="O2829" s="34">
        <v>419</v>
      </c>
      <c r="P2829" s="34">
        <v>376</v>
      </c>
      <c r="Q2829" s="34">
        <v>547</v>
      </c>
      <c r="R2829" s="34">
        <v>444</v>
      </c>
      <c r="S2829" s="34">
        <v>558</v>
      </c>
      <c r="T2829" s="34">
        <v>328</v>
      </c>
      <c r="U2829" s="34">
        <v>391</v>
      </c>
      <c r="V2829" s="34">
        <v>481</v>
      </c>
      <c r="W2829" s="34">
        <v>471</v>
      </c>
      <c r="X2829" s="34">
        <v>557</v>
      </c>
      <c r="Y2829" s="34">
        <v>418</v>
      </c>
      <c r="Z2829" s="34">
        <v>488</v>
      </c>
      <c r="AA2829" s="34">
        <v>524</v>
      </c>
      <c r="AB2829" s="34">
        <v>429</v>
      </c>
      <c r="AC2829" s="34">
        <v>703</v>
      </c>
    </row>
    <row r="2830" spans="1:29" x14ac:dyDescent="0.2">
      <c r="A2830" s="34" t="s">
        <v>63323</v>
      </c>
      <c r="B2830" s="34">
        <v>408</v>
      </c>
      <c r="C2830" s="34">
        <v>343</v>
      </c>
      <c r="D2830" s="34">
        <v>412</v>
      </c>
      <c r="E2830" s="34">
        <v>453</v>
      </c>
      <c r="F2830" s="34">
        <v>432</v>
      </c>
      <c r="G2830" s="34">
        <v>459</v>
      </c>
      <c r="H2830" s="34">
        <v>402</v>
      </c>
      <c r="I2830" s="34">
        <v>402</v>
      </c>
      <c r="J2830" s="34">
        <v>416</v>
      </c>
      <c r="K2830" s="34">
        <v>452</v>
      </c>
      <c r="L2830" s="34">
        <v>407</v>
      </c>
      <c r="M2830" s="34">
        <v>424</v>
      </c>
      <c r="N2830" s="34">
        <v>388</v>
      </c>
      <c r="O2830" s="34">
        <v>361</v>
      </c>
      <c r="P2830" s="34">
        <v>441</v>
      </c>
      <c r="Q2830" s="34">
        <v>534</v>
      </c>
      <c r="R2830" s="34">
        <v>572</v>
      </c>
      <c r="S2830" s="34">
        <v>495</v>
      </c>
      <c r="T2830" s="34">
        <v>552</v>
      </c>
      <c r="U2830" s="34">
        <v>522</v>
      </c>
      <c r="V2830" s="34">
        <v>549</v>
      </c>
      <c r="W2830" s="34">
        <v>580</v>
      </c>
      <c r="X2830" s="34">
        <v>599</v>
      </c>
      <c r="Y2830" s="34">
        <v>516</v>
      </c>
      <c r="Z2830" s="34">
        <v>492</v>
      </c>
      <c r="AA2830" s="34">
        <v>545</v>
      </c>
      <c r="AB2830" s="34">
        <v>620</v>
      </c>
      <c r="AC2830" s="34">
        <v>721</v>
      </c>
    </row>
    <row r="2831" spans="1:29" x14ac:dyDescent="0.2">
      <c r="A2831" s="34" t="s">
        <v>63324</v>
      </c>
      <c r="B2831" s="34">
        <v>180</v>
      </c>
      <c r="C2831" s="34">
        <v>224</v>
      </c>
      <c r="D2831" s="34">
        <v>281</v>
      </c>
      <c r="E2831" s="34">
        <v>195</v>
      </c>
      <c r="F2831" s="34">
        <v>203</v>
      </c>
      <c r="G2831" s="34">
        <v>222</v>
      </c>
      <c r="H2831" s="34">
        <v>187</v>
      </c>
      <c r="I2831" s="34">
        <v>196</v>
      </c>
      <c r="J2831" s="34">
        <v>193</v>
      </c>
      <c r="K2831" s="34">
        <v>226</v>
      </c>
      <c r="L2831" s="34">
        <v>120</v>
      </c>
      <c r="M2831" s="34">
        <v>194</v>
      </c>
      <c r="N2831" s="34">
        <v>220</v>
      </c>
      <c r="O2831" s="34">
        <v>154</v>
      </c>
      <c r="P2831" s="34">
        <v>186</v>
      </c>
      <c r="Q2831" s="34">
        <v>177</v>
      </c>
      <c r="R2831" s="34">
        <v>246</v>
      </c>
      <c r="S2831" s="34">
        <v>273</v>
      </c>
      <c r="T2831" s="34">
        <v>164</v>
      </c>
      <c r="U2831" s="34">
        <v>156</v>
      </c>
      <c r="V2831" s="34">
        <v>300</v>
      </c>
      <c r="W2831" s="34">
        <v>256</v>
      </c>
      <c r="X2831" s="34">
        <v>245</v>
      </c>
      <c r="Y2831" s="34">
        <v>184</v>
      </c>
      <c r="Z2831" s="34">
        <v>231</v>
      </c>
      <c r="AA2831" s="34">
        <v>241</v>
      </c>
      <c r="AB2831" s="34">
        <v>187</v>
      </c>
      <c r="AC2831" s="34">
        <v>326</v>
      </c>
    </row>
    <row r="2832" spans="1:29" x14ac:dyDescent="0.2">
      <c r="A2832" s="34" t="s">
        <v>63325</v>
      </c>
      <c r="B2832" s="34">
        <v>256</v>
      </c>
      <c r="C2832" s="34">
        <v>420</v>
      </c>
      <c r="D2832" s="34">
        <v>501</v>
      </c>
      <c r="E2832" s="34">
        <v>436</v>
      </c>
      <c r="F2832" s="34">
        <v>429</v>
      </c>
      <c r="G2832" s="34">
        <v>382</v>
      </c>
      <c r="H2832" s="34">
        <v>406</v>
      </c>
      <c r="I2832" s="34">
        <v>376</v>
      </c>
      <c r="J2832" s="34">
        <v>401</v>
      </c>
      <c r="K2832" s="34">
        <v>405</v>
      </c>
      <c r="L2832" s="34">
        <v>280</v>
      </c>
      <c r="M2832" s="34">
        <v>311</v>
      </c>
      <c r="N2832" s="34">
        <v>396</v>
      </c>
      <c r="O2832" s="34">
        <v>290</v>
      </c>
      <c r="P2832" s="34">
        <v>359</v>
      </c>
      <c r="Q2832" s="34">
        <v>428</v>
      </c>
      <c r="R2832" s="34">
        <v>401</v>
      </c>
      <c r="S2832" s="34">
        <v>458</v>
      </c>
      <c r="T2832" s="34">
        <v>395</v>
      </c>
      <c r="U2832" s="34">
        <v>342</v>
      </c>
      <c r="V2832" s="34">
        <v>452</v>
      </c>
      <c r="W2832" s="34">
        <v>329</v>
      </c>
      <c r="X2832" s="34">
        <v>527</v>
      </c>
      <c r="Y2832" s="34">
        <v>368</v>
      </c>
      <c r="Z2832" s="34">
        <v>405</v>
      </c>
      <c r="AA2832" s="34">
        <v>527</v>
      </c>
      <c r="AB2832" s="34">
        <v>372</v>
      </c>
      <c r="AC2832" s="34">
        <v>568</v>
      </c>
    </row>
    <row r="2833" spans="1:29" x14ac:dyDescent="0.2">
      <c r="A2833" s="34" t="s">
        <v>63326</v>
      </c>
      <c r="B2833" s="34">
        <v>211</v>
      </c>
      <c r="C2833" s="34">
        <v>161</v>
      </c>
      <c r="D2833" s="34">
        <v>206</v>
      </c>
      <c r="E2833" s="34">
        <v>207</v>
      </c>
      <c r="F2833" s="34">
        <v>185</v>
      </c>
      <c r="G2833" s="34">
        <v>150</v>
      </c>
      <c r="H2833" s="34">
        <v>185</v>
      </c>
      <c r="I2833" s="34">
        <v>216</v>
      </c>
      <c r="J2833" s="34">
        <v>177</v>
      </c>
      <c r="K2833" s="34">
        <v>186</v>
      </c>
      <c r="L2833" s="34">
        <v>154</v>
      </c>
      <c r="M2833" s="34">
        <v>185</v>
      </c>
      <c r="N2833" s="34">
        <v>171</v>
      </c>
      <c r="O2833" s="34">
        <v>183</v>
      </c>
      <c r="P2833" s="34">
        <v>206</v>
      </c>
      <c r="Q2833" s="34">
        <v>304</v>
      </c>
      <c r="R2833" s="34">
        <v>256</v>
      </c>
      <c r="S2833" s="34">
        <v>245</v>
      </c>
      <c r="T2833" s="34">
        <v>274</v>
      </c>
      <c r="U2833" s="34">
        <v>217</v>
      </c>
      <c r="V2833" s="34">
        <v>221</v>
      </c>
      <c r="W2833" s="34">
        <v>304</v>
      </c>
      <c r="X2833" s="34">
        <v>262</v>
      </c>
      <c r="Y2833" s="34">
        <v>211</v>
      </c>
      <c r="Z2833" s="34">
        <v>260</v>
      </c>
      <c r="AA2833" s="34">
        <v>306</v>
      </c>
      <c r="AB2833" s="34">
        <v>273</v>
      </c>
      <c r="AC2833" s="34">
        <v>351</v>
      </c>
    </row>
    <row r="2834" spans="1:29" x14ac:dyDescent="0.2">
      <c r="A2834" s="34" t="s">
        <v>63327</v>
      </c>
      <c r="B2834" s="34">
        <v>297</v>
      </c>
      <c r="C2834" s="34">
        <v>221</v>
      </c>
      <c r="D2834" s="34">
        <v>348</v>
      </c>
      <c r="E2834" s="34">
        <v>310</v>
      </c>
      <c r="F2834" s="34">
        <v>311</v>
      </c>
      <c r="G2834" s="34">
        <v>327</v>
      </c>
      <c r="H2834" s="34">
        <v>278</v>
      </c>
      <c r="I2834" s="34">
        <v>245</v>
      </c>
      <c r="J2834" s="34">
        <v>313</v>
      </c>
      <c r="K2834" s="34">
        <v>242</v>
      </c>
      <c r="L2834" s="34">
        <v>264</v>
      </c>
      <c r="M2834" s="34">
        <v>189</v>
      </c>
      <c r="N2834" s="34">
        <v>275</v>
      </c>
      <c r="O2834" s="34">
        <v>232</v>
      </c>
      <c r="P2834" s="34">
        <v>290</v>
      </c>
      <c r="Q2834" s="34">
        <v>322</v>
      </c>
      <c r="R2834" s="34">
        <v>380</v>
      </c>
      <c r="S2834" s="34">
        <v>322</v>
      </c>
      <c r="T2834" s="34">
        <v>299</v>
      </c>
      <c r="U2834" s="34">
        <v>224</v>
      </c>
      <c r="V2834" s="34">
        <v>388</v>
      </c>
      <c r="W2834" s="34">
        <v>341</v>
      </c>
      <c r="X2834" s="34">
        <v>356</v>
      </c>
      <c r="Y2834" s="34">
        <v>328</v>
      </c>
      <c r="Z2834" s="34">
        <v>389</v>
      </c>
      <c r="AA2834" s="34">
        <v>283</v>
      </c>
      <c r="AB2834" s="34">
        <v>367</v>
      </c>
      <c r="AC2834" s="34">
        <v>395</v>
      </c>
    </row>
    <row r="2835" spans="1:29" x14ac:dyDescent="0.2">
      <c r="A2835" s="34" t="s">
        <v>63328</v>
      </c>
      <c r="B2835" s="34">
        <v>377</v>
      </c>
      <c r="C2835" s="34">
        <v>455</v>
      </c>
      <c r="D2835" s="34">
        <v>587</v>
      </c>
      <c r="E2835" s="34">
        <v>500</v>
      </c>
      <c r="F2835" s="34">
        <v>464</v>
      </c>
      <c r="G2835" s="34">
        <v>383</v>
      </c>
      <c r="H2835" s="34">
        <v>424</v>
      </c>
      <c r="I2835" s="34">
        <v>453</v>
      </c>
      <c r="J2835" s="34">
        <v>407</v>
      </c>
      <c r="K2835" s="34">
        <v>521</v>
      </c>
      <c r="L2835" s="34">
        <v>292</v>
      </c>
      <c r="M2835" s="34">
        <v>412</v>
      </c>
      <c r="N2835" s="34">
        <v>344</v>
      </c>
      <c r="O2835" s="34">
        <v>363</v>
      </c>
      <c r="P2835" s="34">
        <v>385</v>
      </c>
      <c r="Q2835" s="34">
        <v>586</v>
      </c>
      <c r="R2835" s="34">
        <v>518</v>
      </c>
      <c r="S2835" s="34">
        <v>532</v>
      </c>
      <c r="T2835" s="34">
        <v>407</v>
      </c>
      <c r="U2835" s="34">
        <v>410</v>
      </c>
      <c r="V2835" s="34">
        <v>584</v>
      </c>
      <c r="W2835" s="34">
        <v>476</v>
      </c>
      <c r="X2835" s="34">
        <v>731</v>
      </c>
      <c r="Y2835" s="34">
        <v>458</v>
      </c>
      <c r="Z2835" s="34">
        <v>601</v>
      </c>
      <c r="AA2835" s="34">
        <v>557</v>
      </c>
      <c r="AB2835" s="34">
        <v>578</v>
      </c>
      <c r="AC2835" s="34">
        <v>745</v>
      </c>
    </row>
    <row r="2836" spans="1:29" x14ac:dyDescent="0.2">
      <c r="A2836" s="34" t="s">
        <v>63329</v>
      </c>
      <c r="B2836" s="34">
        <v>104</v>
      </c>
      <c r="C2836" s="34">
        <v>120</v>
      </c>
      <c r="D2836" s="34">
        <v>148</v>
      </c>
      <c r="E2836" s="34">
        <v>101</v>
      </c>
      <c r="F2836" s="34">
        <v>137</v>
      </c>
      <c r="G2836" s="34">
        <v>97</v>
      </c>
      <c r="H2836" s="34">
        <v>173</v>
      </c>
      <c r="I2836" s="34">
        <v>100</v>
      </c>
      <c r="J2836" s="34">
        <v>116</v>
      </c>
      <c r="K2836" s="34">
        <v>117</v>
      </c>
      <c r="L2836" s="34">
        <v>80</v>
      </c>
      <c r="M2836" s="34">
        <v>61</v>
      </c>
      <c r="N2836" s="34">
        <v>137</v>
      </c>
      <c r="O2836" s="34">
        <v>83</v>
      </c>
      <c r="P2836" s="34">
        <v>126</v>
      </c>
      <c r="Q2836" s="34">
        <v>169</v>
      </c>
      <c r="R2836" s="34">
        <v>151</v>
      </c>
      <c r="S2836" s="34">
        <v>156</v>
      </c>
      <c r="T2836" s="34">
        <v>131</v>
      </c>
      <c r="U2836" s="34">
        <v>96</v>
      </c>
      <c r="V2836" s="34">
        <v>152</v>
      </c>
      <c r="W2836" s="34">
        <v>102</v>
      </c>
      <c r="X2836" s="34">
        <v>174</v>
      </c>
      <c r="Y2836" s="34">
        <v>114</v>
      </c>
      <c r="Z2836" s="34">
        <v>163</v>
      </c>
      <c r="AA2836" s="34">
        <v>157</v>
      </c>
      <c r="AB2836" s="34">
        <v>158</v>
      </c>
      <c r="AC2836" s="34">
        <v>214</v>
      </c>
    </row>
    <row r="2837" spans="1:29" x14ac:dyDescent="0.2">
      <c r="A2837" s="34" t="s">
        <v>63330</v>
      </c>
      <c r="B2837" s="34">
        <v>329</v>
      </c>
      <c r="C2837" s="34">
        <v>339</v>
      </c>
      <c r="D2837" s="34">
        <v>535</v>
      </c>
      <c r="E2837" s="34">
        <v>394</v>
      </c>
      <c r="F2837" s="34">
        <v>511</v>
      </c>
      <c r="G2837" s="34">
        <v>290</v>
      </c>
      <c r="H2837" s="34">
        <v>465</v>
      </c>
      <c r="I2837" s="34">
        <v>368</v>
      </c>
      <c r="J2837" s="34">
        <v>467</v>
      </c>
      <c r="K2837" s="34">
        <v>394</v>
      </c>
      <c r="L2837" s="34">
        <v>358</v>
      </c>
      <c r="M2837" s="34">
        <v>355</v>
      </c>
      <c r="N2837" s="34">
        <v>431</v>
      </c>
      <c r="O2837" s="34">
        <v>373</v>
      </c>
      <c r="P2837" s="34">
        <v>437</v>
      </c>
      <c r="Q2837" s="34">
        <v>539</v>
      </c>
      <c r="R2837" s="34">
        <v>590</v>
      </c>
      <c r="S2837" s="34">
        <v>495</v>
      </c>
      <c r="T2837" s="34">
        <v>511</v>
      </c>
      <c r="U2837" s="34">
        <v>394</v>
      </c>
      <c r="V2837" s="34">
        <v>604</v>
      </c>
      <c r="W2837" s="34">
        <v>444</v>
      </c>
      <c r="X2837" s="34">
        <v>692</v>
      </c>
      <c r="Y2837" s="34">
        <v>381</v>
      </c>
      <c r="Z2837" s="34">
        <v>556</v>
      </c>
      <c r="AA2837" s="34">
        <v>491</v>
      </c>
      <c r="AB2837" s="34">
        <v>619</v>
      </c>
      <c r="AC2837" s="34">
        <v>668</v>
      </c>
    </row>
    <row r="2838" spans="1:29" x14ac:dyDescent="0.2">
      <c r="A2838" s="34" t="s">
        <v>63331</v>
      </c>
      <c r="B2838" s="34">
        <v>348</v>
      </c>
      <c r="C2838" s="34">
        <v>327</v>
      </c>
      <c r="D2838" s="34">
        <v>426</v>
      </c>
      <c r="E2838" s="34">
        <v>386</v>
      </c>
      <c r="F2838" s="34">
        <v>397</v>
      </c>
      <c r="G2838" s="34">
        <v>292</v>
      </c>
      <c r="H2838" s="34">
        <v>412</v>
      </c>
      <c r="I2838" s="34">
        <v>329</v>
      </c>
      <c r="J2838" s="34">
        <v>388</v>
      </c>
      <c r="K2838" s="34">
        <v>325</v>
      </c>
      <c r="L2838" s="34">
        <v>390</v>
      </c>
      <c r="M2838" s="34">
        <v>342</v>
      </c>
      <c r="N2838" s="34">
        <v>329</v>
      </c>
      <c r="O2838" s="34">
        <v>289</v>
      </c>
      <c r="P2838" s="34">
        <v>377</v>
      </c>
      <c r="Q2838" s="34">
        <v>462</v>
      </c>
      <c r="R2838" s="34">
        <v>484</v>
      </c>
      <c r="S2838" s="34">
        <v>386</v>
      </c>
      <c r="T2838" s="34">
        <v>494</v>
      </c>
      <c r="U2838" s="34">
        <v>348</v>
      </c>
      <c r="V2838" s="34">
        <v>461</v>
      </c>
      <c r="W2838" s="34">
        <v>409</v>
      </c>
      <c r="X2838" s="34">
        <v>455</v>
      </c>
      <c r="Y2838" s="34">
        <v>453</v>
      </c>
      <c r="Z2838" s="34">
        <v>421</v>
      </c>
      <c r="AA2838" s="34">
        <v>402</v>
      </c>
      <c r="AB2838" s="34">
        <v>545</v>
      </c>
      <c r="AC2838" s="34">
        <v>562</v>
      </c>
    </row>
    <row r="2839" spans="1:29" x14ac:dyDescent="0.2">
      <c r="A2839" s="34" t="s">
        <v>63332</v>
      </c>
      <c r="B2839" s="34">
        <v>233</v>
      </c>
      <c r="C2839" s="34">
        <v>260</v>
      </c>
      <c r="D2839" s="34">
        <v>282</v>
      </c>
      <c r="E2839" s="34">
        <v>349</v>
      </c>
      <c r="F2839" s="34">
        <v>317</v>
      </c>
      <c r="G2839" s="34">
        <v>346</v>
      </c>
      <c r="H2839" s="34">
        <v>286</v>
      </c>
      <c r="I2839" s="34">
        <v>297</v>
      </c>
      <c r="J2839" s="34">
        <v>262</v>
      </c>
      <c r="K2839" s="34">
        <v>315</v>
      </c>
      <c r="L2839" s="34">
        <v>252</v>
      </c>
      <c r="M2839" s="34">
        <v>285</v>
      </c>
      <c r="N2839" s="34">
        <v>262</v>
      </c>
      <c r="O2839" s="34">
        <v>268</v>
      </c>
      <c r="P2839" s="34">
        <v>272</v>
      </c>
      <c r="Q2839" s="34">
        <v>370</v>
      </c>
      <c r="R2839" s="34">
        <v>309</v>
      </c>
      <c r="S2839" s="34">
        <v>322</v>
      </c>
      <c r="T2839" s="34">
        <v>336</v>
      </c>
      <c r="U2839" s="34">
        <v>290</v>
      </c>
      <c r="V2839" s="34">
        <v>387</v>
      </c>
      <c r="W2839" s="34">
        <v>370</v>
      </c>
      <c r="X2839" s="34">
        <v>385</v>
      </c>
      <c r="Y2839" s="34">
        <v>320</v>
      </c>
      <c r="Z2839" s="34">
        <v>314</v>
      </c>
      <c r="AA2839" s="34">
        <v>296</v>
      </c>
      <c r="AB2839" s="34">
        <v>416</v>
      </c>
      <c r="AC2839" s="34">
        <v>506</v>
      </c>
    </row>
    <row r="2840" spans="1:29" x14ac:dyDescent="0.2">
      <c r="A2840" s="34" t="s">
        <v>63333</v>
      </c>
      <c r="B2840" s="34">
        <v>253</v>
      </c>
      <c r="C2840" s="34">
        <v>247</v>
      </c>
      <c r="D2840" s="34">
        <v>262</v>
      </c>
      <c r="E2840" s="34">
        <v>277</v>
      </c>
      <c r="F2840" s="34">
        <v>298</v>
      </c>
      <c r="G2840" s="34">
        <v>282</v>
      </c>
      <c r="H2840" s="34">
        <v>283</v>
      </c>
      <c r="I2840" s="34">
        <v>240</v>
      </c>
      <c r="J2840" s="34">
        <v>238</v>
      </c>
      <c r="K2840" s="34">
        <v>239</v>
      </c>
      <c r="L2840" s="34">
        <v>157</v>
      </c>
      <c r="M2840" s="34">
        <v>239</v>
      </c>
      <c r="N2840" s="34">
        <v>255</v>
      </c>
      <c r="O2840" s="34">
        <v>256</v>
      </c>
      <c r="P2840" s="34">
        <v>232</v>
      </c>
      <c r="Q2840" s="34">
        <v>329</v>
      </c>
      <c r="R2840" s="34">
        <v>335</v>
      </c>
      <c r="S2840" s="34">
        <v>335</v>
      </c>
      <c r="T2840" s="34">
        <v>262</v>
      </c>
      <c r="U2840" s="34">
        <v>233</v>
      </c>
      <c r="V2840" s="34">
        <v>253</v>
      </c>
      <c r="W2840" s="34">
        <v>338</v>
      </c>
      <c r="X2840" s="34">
        <v>359</v>
      </c>
      <c r="Y2840" s="34">
        <v>338</v>
      </c>
      <c r="Z2840" s="34">
        <v>270</v>
      </c>
      <c r="AA2840" s="34">
        <v>321</v>
      </c>
      <c r="AB2840" s="34">
        <v>345</v>
      </c>
      <c r="AC2840" s="34">
        <v>458</v>
      </c>
    </row>
    <row r="2841" spans="1:29" x14ac:dyDescent="0.2">
      <c r="A2841" s="34" t="s">
        <v>63334</v>
      </c>
      <c r="B2841" s="34">
        <v>470</v>
      </c>
      <c r="C2841" s="34">
        <v>458</v>
      </c>
      <c r="D2841" s="34">
        <v>505</v>
      </c>
      <c r="E2841" s="34">
        <v>530</v>
      </c>
      <c r="F2841" s="34">
        <v>536</v>
      </c>
      <c r="G2841" s="34">
        <v>521</v>
      </c>
      <c r="H2841" s="34">
        <v>544</v>
      </c>
      <c r="I2841" s="34">
        <v>468</v>
      </c>
      <c r="J2841" s="34">
        <v>538</v>
      </c>
      <c r="K2841" s="34">
        <v>465</v>
      </c>
      <c r="L2841" s="34">
        <v>505</v>
      </c>
      <c r="M2841" s="34">
        <v>372</v>
      </c>
      <c r="N2841" s="34">
        <v>492</v>
      </c>
      <c r="O2841" s="34">
        <v>465</v>
      </c>
      <c r="P2841" s="34">
        <v>506</v>
      </c>
      <c r="Q2841" s="34">
        <v>611</v>
      </c>
      <c r="R2841" s="34">
        <v>674</v>
      </c>
      <c r="S2841" s="34">
        <v>528</v>
      </c>
      <c r="T2841" s="34">
        <v>665</v>
      </c>
      <c r="U2841" s="34">
        <v>535</v>
      </c>
      <c r="V2841" s="34">
        <v>668</v>
      </c>
      <c r="W2841" s="34">
        <v>689</v>
      </c>
      <c r="X2841" s="34">
        <v>777</v>
      </c>
      <c r="Y2841" s="34">
        <v>590</v>
      </c>
      <c r="Z2841" s="34">
        <v>607</v>
      </c>
      <c r="AA2841" s="34">
        <v>545</v>
      </c>
      <c r="AB2841" s="34">
        <v>870</v>
      </c>
      <c r="AC2841" s="34">
        <v>842</v>
      </c>
    </row>
    <row r="2842" spans="1:29" x14ac:dyDescent="0.2">
      <c r="A2842" s="34" t="s">
        <v>63335</v>
      </c>
      <c r="B2842" s="34">
        <v>187</v>
      </c>
      <c r="C2842" s="34">
        <v>194</v>
      </c>
      <c r="D2842" s="34">
        <v>185</v>
      </c>
      <c r="E2842" s="34">
        <v>225</v>
      </c>
      <c r="F2842" s="34">
        <v>152</v>
      </c>
      <c r="G2842" s="34">
        <v>215</v>
      </c>
      <c r="H2842" s="34">
        <v>179</v>
      </c>
      <c r="I2842" s="34">
        <v>155</v>
      </c>
      <c r="J2842" s="34">
        <v>160</v>
      </c>
      <c r="K2842" s="34">
        <v>256</v>
      </c>
      <c r="L2842" s="34">
        <v>124</v>
      </c>
      <c r="M2842" s="34">
        <v>230</v>
      </c>
      <c r="N2842" s="34">
        <v>139</v>
      </c>
      <c r="O2842" s="34">
        <v>168</v>
      </c>
      <c r="P2842" s="34">
        <v>162</v>
      </c>
      <c r="Q2842" s="34">
        <v>247</v>
      </c>
      <c r="R2842" s="34">
        <v>186</v>
      </c>
      <c r="S2842" s="34">
        <v>224</v>
      </c>
      <c r="T2842" s="34">
        <v>168</v>
      </c>
      <c r="U2842" s="34">
        <v>194</v>
      </c>
      <c r="V2842" s="34">
        <v>216</v>
      </c>
      <c r="W2842" s="34">
        <v>260</v>
      </c>
      <c r="X2842" s="34">
        <v>187</v>
      </c>
      <c r="Y2842" s="34">
        <v>242</v>
      </c>
      <c r="Z2842" s="34">
        <v>186</v>
      </c>
      <c r="AA2842" s="34">
        <v>206</v>
      </c>
      <c r="AB2842" s="34">
        <v>202</v>
      </c>
      <c r="AC2842" s="34">
        <v>312</v>
      </c>
    </row>
    <row r="2843" spans="1:29" x14ac:dyDescent="0.2">
      <c r="A2843" s="34" t="s">
        <v>63336</v>
      </c>
      <c r="B2843" s="34">
        <v>369</v>
      </c>
      <c r="C2843" s="34">
        <v>329</v>
      </c>
      <c r="D2843" s="34">
        <v>455</v>
      </c>
      <c r="E2843" s="34">
        <v>352</v>
      </c>
      <c r="F2843" s="34">
        <v>487</v>
      </c>
      <c r="G2843" s="34">
        <v>367</v>
      </c>
      <c r="H2843" s="34">
        <v>440</v>
      </c>
      <c r="I2843" s="34">
        <v>333</v>
      </c>
      <c r="J2843" s="34">
        <v>361</v>
      </c>
      <c r="K2843" s="34">
        <v>309</v>
      </c>
      <c r="L2843" s="34">
        <v>276</v>
      </c>
      <c r="M2843" s="34">
        <v>276</v>
      </c>
      <c r="N2843" s="34">
        <v>343</v>
      </c>
      <c r="O2843" s="34">
        <v>318</v>
      </c>
      <c r="P2843" s="34">
        <v>387</v>
      </c>
      <c r="Q2843" s="34">
        <v>488</v>
      </c>
      <c r="R2843" s="34">
        <v>498</v>
      </c>
      <c r="S2843" s="34">
        <v>419</v>
      </c>
      <c r="T2843" s="34">
        <v>442</v>
      </c>
      <c r="U2843" s="34">
        <v>372</v>
      </c>
      <c r="V2843" s="34">
        <v>608</v>
      </c>
      <c r="W2843" s="34">
        <v>349</v>
      </c>
      <c r="X2843" s="34">
        <v>569</v>
      </c>
      <c r="Y2843" s="34">
        <v>431</v>
      </c>
      <c r="Z2843" s="34">
        <v>548</v>
      </c>
      <c r="AA2843" s="34">
        <v>447</v>
      </c>
      <c r="AB2843" s="34">
        <v>481</v>
      </c>
      <c r="AC2843" s="34">
        <v>545</v>
      </c>
    </row>
    <row r="2844" spans="1:29" x14ac:dyDescent="0.2">
      <c r="A2844" s="34" t="s">
        <v>63337</v>
      </c>
      <c r="B2844" s="34">
        <v>182</v>
      </c>
      <c r="C2844" s="34">
        <v>159</v>
      </c>
      <c r="D2844" s="34">
        <v>214</v>
      </c>
      <c r="E2844" s="34">
        <v>171</v>
      </c>
      <c r="F2844" s="34">
        <v>161</v>
      </c>
      <c r="G2844" s="34">
        <v>159</v>
      </c>
      <c r="H2844" s="34">
        <v>166</v>
      </c>
      <c r="I2844" s="34">
        <v>164</v>
      </c>
      <c r="J2844" s="34">
        <v>170</v>
      </c>
      <c r="K2844" s="34">
        <v>186</v>
      </c>
      <c r="L2844" s="34">
        <v>126</v>
      </c>
      <c r="M2844" s="34">
        <v>159</v>
      </c>
      <c r="N2844" s="34">
        <v>171</v>
      </c>
      <c r="O2844" s="34">
        <v>174</v>
      </c>
      <c r="P2844" s="34">
        <v>159</v>
      </c>
      <c r="Q2844" s="34">
        <v>226</v>
      </c>
      <c r="R2844" s="34">
        <v>188</v>
      </c>
      <c r="S2844" s="34">
        <v>214</v>
      </c>
      <c r="T2844" s="34">
        <v>188</v>
      </c>
      <c r="U2844" s="34">
        <v>143</v>
      </c>
      <c r="V2844" s="34">
        <v>201</v>
      </c>
      <c r="W2844" s="34">
        <v>178</v>
      </c>
      <c r="X2844" s="34">
        <v>218</v>
      </c>
      <c r="Y2844" s="34">
        <v>178</v>
      </c>
      <c r="Z2844" s="34">
        <v>204</v>
      </c>
      <c r="AA2844" s="34">
        <v>235</v>
      </c>
      <c r="AB2844" s="34">
        <v>182</v>
      </c>
      <c r="AC2844" s="34">
        <v>269</v>
      </c>
    </row>
    <row r="2845" spans="1:29" x14ac:dyDescent="0.2">
      <c r="A2845" s="34" t="s">
        <v>63338</v>
      </c>
      <c r="B2845" s="34">
        <v>245</v>
      </c>
      <c r="C2845" s="34">
        <v>220</v>
      </c>
      <c r="D2845" s="34">
        <v>242</v>
      </c>
      <c r="E2845" s="34">
        <v>228</v>
      </c>
      <c r="F2845" s="34">
        <v>260</v>
      </c>
      <c r="G2845" s="34">
        <v>199</v>
      </c>
      <c r="H2845" s="34">
        <v>226</v>
      </c>
      <c r="I2845" s="34">
        <v>249</v>
      </c>
      <c r="J2845" s="34">
        <v>235</v>
      </c>
      <c r="K2845" s="34">
        <v>185</v>
      </c>
      <c r="L2845" s="34">
        <v>216</v>
      </c>
      <c r="M2845" s="34">
        <v>199</v>
      </c>
      <c r="N2845" s="34">
        <v>220</v>
      </c>
      <c r="O2845" s="34">
        <v>223</v>
      </c>
      <c r="P2845" s="34">
        <v>237</v>
      </c>
      <c r="Q2845" s="34">
        <v>307</v>
      </c>
      <c r="R2845" s="34">
        <v>340</v>
      </c>
      <c r="S2845" s="34">
        <v>267</v>
      </c>
      <c r="T2845" s="34">
        <v>273</v>
      </c>
      <c r="U2845" s="34">
        <v>222</v>
      </c>
      <c r="V2845" s="34">
        <v>339</v>
      </c>
      <c r="W2845" s="34">
        <v>370</v>
      </c>
      <c r="X2845" s="34">
        <v>328</v>
      </c>
      <c r="Y2845" s="34">
        <v>296</v>
      </c>
      <c r="Z2845" s="34">
        <v>307</v>
      </c>
      <c r="AA2845" s="34">
        <v>318</v>
      </c>
      <c r="AB2845" s="34">
        <v>311</v>
      </c>
      <c r="AC2845" s="34">
        <v>415</v>
      </c>
    </row>
    <row r="2846" spans="1:29" x14ac:dyDescent="0.2">
      <c r="A2846" s="34" t="s">
        <v>63339</v>
      </c>
      <c r="B2846" s="34">
        <v>234</v>
      </c>
      <c r="C2846" s="34">
        <v>273</v>
      </c>
      <c r="D2846" s="34">
        <v>394</v>
      </c>
      <c r="E2846" s="34">
        <v>285</v>
      </c>
      <c r="F2846" s="34">
        <v>331</v>
      </c>
      <c r="G2846" s="34">
        <v>331</v>
      </c>
      <c r="H2846" s="34">
        <v>249</v>
      </c>
      <c r="I2846" s="34">
        <v>249</v>
      </c>
      <c r="J2846" s="34">
        <v>281</v>
      </c>
      <c r="K2846" s="34">
        <v>266</v>
      </c>
      <c r="L2846" s="34">
        <v>191</v>
      </c>
      <c r="M2846" s="34">
        <v>245</v>
      </c>
      <c r="N2846" s="34">
        <v>300</v>
      </c>
      <c r="O2846" s="34">
        <v>269</v>
      </c>
      <c r="P2846" s="34">
        <v>268</v>
      </c>
      <c r="Q2846" s="34">
        <v>312</v>
      </c>
      <c r="R2846" s="34">
        <v>404</v>
      </c>
      <c r="S2846" s="34">
        <v>393</v>
      </c>
      <c r="T2846" s="34">
        <v>333</v>
      </c>
      <c r="U2846" s="34">
        <v>238</v>
      </c>
      <c r="V2846" s="34">
        <v>355</v>
      </c>
      <c r="W2846" s="34">
        <v>304</v>
      </c>
      <c r="X2846" s="34">
        <v>436</v>
      </c>
      <c r="Y2846" s="34">
        <v>258</v>
      </c>
      <c r="Z2846" s="34">
        <v>362</v>
      </c>
      <c r="AA2846" s="34">
        <v>352</v>
      </c>
      <c r="AB2846" s="34">
        <v>324</v>
      </c>
      <c r="AC2846" s="34">
        <v>493</v>
      </c>
    </row>
    <row r="2847" spans="1:29" x14ac:dyDescent="0.2">
      <c r="A2847" s="34" t="s">
        <v>63340</v>
      </c>
      <c r="B2847" s="34">
        <v>786</v>
      </c>
      <c r="C2847" s="34">
        <v>784</v>
      </c>
      <c r="D2847" s="34">
        <v>903</v>
      </c>
      <c r="E2847" s="34">
        <v>871</v>
      </c>
      <c r="F2847" s="34">
        <v>1030</v>
      </c>
      <c r="G2847" s="34">
        <v>903</v>
      </c>
      <c r="H2847" s="34">
        <v>890</v>
      </c>
      <c r="I2847" s="34">
        <v>846</v>
      </c>
      <c r="J2847" s="34">
        <v>907</v>
      </c>
      <c r="K2847" s="34">
        <v>764</v>
      </c>
      <c r="L2847" s="34">
        <v>835</v>
      </c>
      <c r="M2847" s="34">
        <v>802</v>
      </c>
      <c r="N2847" s="34">
        <v>778</v>
      </c>
      <c r="O2847" s="34">
        <v>718</v>
      </c>
      <c r="P2847" s="34">
        <v>860</v>
      </c>
      <c r="Q2847" s="34">
        <v>1101</v>
      </c>
      <c r="R2847" s="34">
        <v>1157</v>
      </c>
      <c r="S2847" s="34">
        <v>982</v>
      </c>
      <c r="T2847" s="34">
        <v>1109</v>
      </c>
      <c r="U2847" s="34">
        <v>838</v>
      </c>
      <c r="V2847" s="34">
        <v>1091</v>
      </c>
      <c r="W2847" s="34">
        <v>1103</v>
      </c>
      <c r="X2847" s="34">
        <v>1122</v>
      </c>
      <c r="Y2847" s="34">
        <v>1030</v>
      </c>
      <c r="Z2847" s="34">
        <v>988</v>
      </c>
      <c r="AA2847" s="34">
        <v>1048</v>
      </c>
      <c r="AB2847" s="34">
        <v>1343</v>
      </c>
      <c r="AC2847" s="34">
        <v>1398</v>
      </c>
    </row>
    <row r="2848" spans="1:29" x14ac:dyDescent="0.2">
      <c r="A2848" s="34" t="s">
        <v>63341</v>
      </c>
      <c r="B2848" s="34">
        <v>326</v>
      </c>
      <c r="C2848" s="34">
        <v>276</v>
      </c>
      <c r="D2848" s="34">
        <v>364</v>
      </c>
      <c r="E2848" s="34">
        <v>304</v>
      </c>
      <c r="F2848" s="34">
        <v>326</v>
      </c>
      <c r="G2848" s="34">
        <v>283</v>
      </c>
      <c r="H2848" s="34">
        <v>292</v>
      </c>
      <c r="I2848" s="34">
        <v>274</v>
      </c>
      <c r="J2848" s="34">
        <v>351</v>
      </c>
      <c r="K2848" s="34">
        <v>322</v>
      </c>
      <c r="L2848" s="34">
        <v>261</v>
      </c>
      <c r="M2848" s="34">
        <v>252</v>
      </c>
      <c r="N2848" s="34">
        <v>268</v>
      </c>
      <c r="O2848" s="34">
        <v>248</v>
      </c>
      <c r="P2848" s="34">
        <v>355</v>
      </c>
      <c r="Q2848" s="34">
        <v>373</v>
      </c>
      <c r="R2848" s="34">
        <v>486</v>
      </c>
      <c r="S2848" s="34">
        <v>338</v>
      </c>
      <c r="T2848" s="34">
        <v>417</v>
      </c>
      <c r="U2848" s="34">
        <v>248</v>
      </c>
      <c r="V2848" s="34">
        <v>371</v>
      </c>
      <c r="W2848" s="34">
        <v>359</v>
      </c>
      <c r="X2848" s="34">
        <v>423</v>
      </c>
      <c r="Y2848" s="34">
        <v>325</v>
      </c>
      <c r="Z2848" s="34">
        <v>355</v>
      </c>
      <c r="AA2848" s="34">
        <v>307</v>
      </c>
      <c r="AB2848" s="34">
        <v>442</v>
      </c>
      <c r="AC2848" s="34">
        <v>481</v>
      </c>
    </row>
    <row r="2849" spans="1:29" x14ac:dyDescent="0.2">
      <c r="A2849" s="34" t="s">
        <v>63342</v>
      </c>
      <c r="B2849" s="34">
        <v>398</v>
      </c>
      <c r="C2849" s="34">
        <v>494</v>
      </c>
      <c r="D2849" s="34">
        <v>469</v>
      </c>
      <c r="E2849" s="34">
        <v>585</v>
      </c>
      <c r="F2849" s="34">
        <v>578</v>
      </c>
      <c r="G2849" s="34">
        <v>457</v>
      </c>
      <c r="H2849" s="34">
        <v>569</v>
      </c>
      <c r="I2849" s="34">
        <v>480</v>
      </c>
      <c r="J2849" s="34">
        <v>447</v>
      </c>
      <c r="K2849" s="34">
        <v>516</v>
      </c>
      <c r="L2849" s="34">
        <v>469</v>
      </c>
      <c r="M2849" s="34">
        <v>425</v>
      </c>
      <c r="N2849" s="34">
        <v>415</v>
      </c>
      <c r="O2849" s="34">
        <v>453</v>
      </c>
      <c r="P2849" s="34">
        <v>437</v>
      </c>
      <c r="Q2849" s="34">
        <v>660</v>
      </c>
      <c r="R2849" s="34">
        <v>619</v>
      </c>
      <c r="S2849" s="34">
        <v>630</v>
      </c>
      <c r="T2849" s="34">
        <v>623</v>
      </c>
      <c r="U2849" s="34">
        <v>469</v>
      </c>
      <c r="V2849" s="34">
        <v>652</v>
      </c>
      <c r="W2849" s="34">
        <v>596</v>
      </c>
      <c r="X2849" s="34">
        <v>637</v>
      </c>
      <c r="Y2849" s="34">
        <v>570</v>
      </c>
      <c r="Z2849" s="34">
        <v>589</v>
      </c>
      <c r="AA2849" s="34">
        <v>537</v>
      </c>
      <c r="AB2849" s="34">
        <v>801</v>
      </c>
      <c r="AC2849" s="34">
        <v>742</v>
      </c>
    </row>
    <row r="2850" spans="1:29" x14ac:dyDescent="0.2">
      <c r="A2850" s="34" t="s">
        <v>63343</v>
      </c>
      <c r="B2850" s="34">
        <v>320</v>
      </c>
      <c r="C2850" s="34">
        <v>321</v>
      </c>
      <c r="D2850" s="34">
        <v>521</v>
      </c>
      <c r="E2850" s="34">
        <v>339</v>
      </c>
      <c r="F2850" s="34">
        <v>468</v>
      </c>
      <c r="G2850" s="34">
        <v>349</v>
      </c>
      <c r="H2850" s="34">
        <v>542</v>
      </c>
      <c r="I2850" s="34">
        <v>359</v>
      </c>
      <c r="J2850" s="34">
        <v>517</v>
      </c>
      <c r="K2850" s="34">
        <v>389</v>
      </c>
      <c r="L2850" s="34">
        <v>475</v>
      </c>
      <c r="M2850" s="34">
        <v>338</v>
      </c>
      <c r="N2850" s="34">
        <v>488</v>
      </c>
      <c r="O2850" s="34">
        <v>382</v>
      </c>
      <c r="P2850" s="34">
        <v>481</v>
      </c>
      <c r="Q2850" s="34">
        <v>526</v>
      </c>
      <c r="R2850" s="34">
        <v>609</v>
      </c>
      <c r="S2850" s="34">
        <v>458</v>
      </c>
      <c r="T2850" s="34">
        <v>633</v>
      </c>
      <c r="U2850" s="34">
        <v>388</v>
      </c>
      <c r="V2850" s="34">
        <v>646</v>
      </c>
      <c r="W2850" s="34">
        <v>536</v>
      </c>
      <c r="X2850" s="34">
        <v>716</v>
      </c>
      <c r="Y2850" s="34">
        <v>506</v>
      </c>
      <c r="Z2850" s="34">
        <v>616</v>
      </c>
      <c r="AA2850" s="34">
        <v>540</v>
      </c>
      <c r="AB2850" s="34">
        <v>788</v>
      </c>
      <c r="AC2850" s="34">
        <v>676</v>
      </c>
    </row>
    <row r="2851" spans="1:29" x14ac:dyDescent="0.2">
      <c r="A2851" s="34" t="s">
        <v>63344</v>
      </c>
      <c r="B2851" s="34">
        <v>425</v>
      </c>
      <c r="C2851" s="34">
        <v>424</v>
      </c>
      <c r="D2851" s="34">
        <v>567</v>
      </c>
      <c r="E2851" s="34">
        <v>437</v>
      </c>
      <c r="F2851" s="34">
        <v>440</v>
      </c>
      <c r="G2851" s="34">
        <v>336</v>
      </c>
      <c r="H2851" s="34">
        <v>392</v>
      </c>
      <c r="I2851" s="34">
        <v>370</v>
      </c>
      <c r="J2851" s="34">
        <v>336</v>
      </c>
      <c r="K2851" s="34">
        <v>523</v>
      </c>
      <c r="L2851" s="34">
        <v>193</v>
      </c>
      <c r="M2851" s="34">
        <v>321</v>
      </c>
      <c r="N2851" s="34">
        <v>391</v>
      </c>
      <c r="O2851" s="34">
        <v>336</v>
      </c>
      <c r="P2851" s="34">
        <v>341</v>
      </c>
      <c r="Q2851" s="34">
        <v>418</v>
      </c>
      <c r="R2851" s="34">
        <v>409</v>
      </c>
      <c r="S2851" s="34">
        <v>623</v>
      </c>
      <c r="T2851" s="34">
        <v>261</v>
      </c>
      <c r="U2851" s="34">
        <v>315</v>
      </c>
      <c r="V2851" s="34">
        <v>482</v>
      </c>
      <c r="W2851" s="34">
        <v>418</v>
      </c>
      <c r="X2851" s="34">
        <v>531</v>
      </c>
      <c r="Y2851" s="34">
        <v>317</v>
      </c>
      <c r="Z2851" s="34">
        <v>518</v>
      </c>
      <c r="AA2851" s="34">
        <v>497</v>
      </c>
      <c r="AB2851" s="34">
        <v>370</v>
      </c>
      <c r="AC2851" s="34">
        <v>549</v>
      </c>
    </row>
    <row r="2852" spans="1:29" x14ac:dyDescent="0.2">
      <c r="A2852" s="34" t="s">
        <v>63345</v>
      </c>
      <c r="B2852" s="34">
        <v>203</v>
      </c>
      <c r="C2852" s="34">
        <v>189</v>
      </c>
      <c r="D2852" s="34">
        <v>238</v>
      </c>
      <c r="E2852" s="34">
        <v>222</v>
      </c>
      <c r="F2852" s="34">
        <v>216</v>
      </c>
      <c r="G2852" s="34">
        <v>206</v>
      </c>
      <c r="H2852" s="34">
        <v>186</v>
      </c>
      <c r="I2852" s="34">
        <v>188</v>
      </c>
      <c r="J2852" s="34">
        <v>139</v>
      </c>
      <c r="K2852" s="34">
        <v>195</v>
      </c>
      <c r="L2852" s="34">
        <v>125</v>
      </c>
      <c r="M2852" s="34">
        <v>141</v>
      </c>
      <c r="N2852" s="34">
        <v>167</v>
      </c>
      <c r="O2852" s="34">
        <v>116</v>
      </c>
      <c r="P2852" s="34">
        <v>184</v>
      </c>
      <c r="Q2852" s="34">
        <v>260</v>
      </c>
      <c r="R2852" s="34">
        <v>193</v>
      </c>
      <c r="S2852" s="34">
        <v>200</v>
      </c>
      <c r="T2852" s="34">
        <v>188</v>
      </c>
      <c r="U2852" s="34">
        <v>146</v>
      </c>
      <c r="V2852" s="34">
        <v>230</v>
      </c>
      <c r="W2852" s="34">
        <v>151</v>
      </c>
      <c r="X2852" s="34">
        <v>226</v>
      </c>
      <c r="Y2852" s="34">
        <v>175</v>
      </c>
      <c r="Z2852" s="34">
        <v>240</v>
      </c>
      <c r="AA2852" s="34">
        <v>198</v>
      </c>
      <c r="AB2852" s="34">
        <v>226</v>
      </c>
      <c r="AC2852" s="34">
        <v>282</v>
      </c>
    </row>
    <row r="2853" spans="1:29" x14ac:dyDescent="0.2">
      <c r="A2853" s="34" t="s">
        <v>63346</v>
      </c>
      <c r="B2853" s="34">
        <v>304</v>
      </c>
      <c r="C2853" s="34">
        <v>277</v>
      </c>
      <c r="D2853" s="34">
        <v>359</v>
      </c>
      <c r="E2853" s="34">
        <v>322</v>
      </c>
      <c r="F2853" s="34">
        <v>368</v>
      </c>
      <c r="G2853" s="34">
        <v>352</v>
      </c>
      <c r="H2853" s="34">
        <v>377</v>
      </c>
      <c r="I2853" s="34">
        <v>293</v>
      </c>
      <c r="J2853" s="34">
        <v>320</v>
      </c>
      <c r="K2853" s="34">
        <v>330</v>
      </c>
      <c r="L2853" s="34">
        <v>227</v>
      </c>
      <c r="M2853" s="34">
        <v>283</v>
      </c>
      <c r="N2853" s="34">
        <v>274</v>
      </c>
      <c r="O2853" s="34">
        <v>212</v>
      </c>
      <c r="P2853" s="34">
        <v>329</v>
      </c>
      <c r="Q2853" s="34">
        <v>401</v>
      </c>
      <c r="R2853" s="34">
        <v>381</v>
      </c>
      <c r="S2853" s="34">
        <v>377</v>
      </c>
      <c r="T2853" s="34">
        <v>287</v>
      </c>
      <c r="U2853" s="34">
        <v>328</v>
      </c>
      <c r="V2853" s="34">
        <v>359</v>
      </c>
      <c r="W2853" s="34">
        <v>389</v>
      </c>
      <c r="X2853" s="34">
        <v>469</v>
      </c>
      <c r="Y2853" s="34">
        <v>286</v>
      </c>
      <c r="Z2853" s="34">
        <v>347</v>
      </c>
      <c r="AA2853" s="34">
        <v>380</v>
      </c>
      <c r="AB2853" s="34">
        <v>334</v>
      </c>
      <c r="AC2853" s="34">
        <v>554</v>
      </c>
    </row>
    <row r="2854" spans="1:29" x14ac:dyDescent="0.2">
      <c r="A2854" s="34" t="s">
        <v>63347</v>
      </c>
      <c r="B2854" s="34">
        <v>226</v>
      </c>
      <c r="C2854" s="34">
        <v>239</v>
      </c>
      <c r="D2854" s="34">
        <v>279</v>
      </c>
      <c r="E2854" s="34">
        <v>275</v>
      </c>
      <c r="F2854" s="34">
        <v>326</v>
      </c>
      <c r="G2854" s="34">
        <v>319</v>
      </c>
      <c r="H2854" s="34">
        <v>265</v>
      </c>
      <c r="I2854" s="34">
        <v>247</v>
      </c>
      <c r="J2854" s="34">
        <v>220</v>
      </c>
      <c r="K2854" s="34">
        <v>284</v>
      </c>
      <c r="L2854" s="34">
        <v>170</v>
      </c>
      <c r="M2854" s="34">
        <v>219</v>
      </c>
      <c r="N2854" s="34">
        <v>200</v>
      </c>
      <c r="O2854" s="34">
        <v>261</v>
      </c>
      <c r="P2854" s="34">
        <v>184</v>
      </c>
      <c r="Q2854" s="34">
        <v>303</v>
      </c>
      <c r="R2854" s="34">
        <v>292</v>
      </c>
      <c r="S2854" s="34">
        <v>308</v>
      </c>
      <c r="T2854" s="34">
        <v>237</v>
      </c>
      <c r="U2854" s="34">
        <v>250</v>
      </c>
      <c r="V2854" s="34">
        <v>230</v>
      </c>
      <c r="W2854" s="34">
        <v>267</v>
      </c>
      <c r="X2854" s="34">
        <v>340</v>
      </c>
      <c r="Y2854" s="34">
        <v>307</v>
      </c>
      <c r="Z2854" s="34">
        <v>283</v>
      </c>
      <c r="AA2854" s="34">
        <v>292</v>
      </c>
      <c r="AB2854" s="34">
        <v>327</v>
      </c>
      <c r="AC2854" s="34">
        <v>332</v>
      </c>
    </row>
    <row r="2855" spans="1:29" x14ac:dyDescent="0.2">
      <c r="A2855" s="34" t="s">
        <v>63348</v>
      </c>
      <c r="B2855" s="34">
        <v>322</v>
      </c>
      <c r="C2855" s="34">
        <v>419</v>
      </c>
      <c r="D2855" s="34">
        <v>614</v>
      </c>
      <c r="E2855" s="34">
        <v>475</v>
      </c>
      <c r="F2855" s="34">
        <v>448</v>
      </c>
      <c r="G2855" s="34">
        <v>404</v>
      </c>
      <c r="H2855" s="34">
        <v>442</v>
      </c>
      <c r="I2855" s="34">
        <v>365</v>
      </c>
      <c r="J2855" s="34">
        <v>345</v>
      </c>
      <c r="K2855" s="34">
        <v>406</v>
      </c>
      <c r="L2855" s="34">
        <v>244</v>
      </c>
      <c r="M2855" s="34">
        <v>364</v>
      </c>
      <c r="N2855" s="34">
        <v>404</v>
      </c>
      <c r="O2855" s="34">
        <v>326</v>
      </c>
      <c r="P2855" s="34">
        <v>366</v>
      </c>
      <c r="Q2855" s="34">
        <v>427</v>
      </c>
      <c r="R2855" s="34">
        <v>490</v>
      </c>
      <c r="S2855" s="34">
        <v>600</v>
      </c>
      <c r="T2855" s="34">
        <v>307</v>
      </c>
      <c r="U2855" s="34">
        <v>345</v>
      </c>
      <c r="V2855" s="34">
        <v>526</v>
      </c>
      <c r="W2855" s="34">
        <v>416</v>
      </c>
      <c r="X2855" s="34">
        <v>584</v>
      </c>
      <c r="Y2855" s="34">
        <v>289</v>
      </c>
      <c r="Z2855" s="34">
        <v>530</v>
      </c>
      <c r="AA2855" s="34">
        <v>448</v>
      </c>
      <c r="AB2855" s="34">
        <v>438</v>
      </c>
      <c r="AC2855" s="34">
        <v>661</v>
      </c>
    </row>
    <row r="2856" spans="1:29" x14ac:dyDescent="0.2">
      <c r="A2856" s="34" t="s">
        <v>63349</v>
      </c>
      <c r="B2856" s="34">
        <v>592</v>
      </c>
      <c r="C2856" s="34">
        <v>548</v>
      </c>
      <c r="D2856" s="34">
        <v>638</v>
      </c>
      <c r="E2856" s="34">
        <v>534</v>
      </c>
      <c r="F2856" s="34">
        <v>796</v>
      </c>
      <c r="G2856" s="34">
        <v>513</v>
      </c>
      <c r="H2856" s="34">
        <v>732</v>
      </c>
      <c r="I2856" s="34">
        <v>565</v>
      </c>
      <c r="J2856" s="34">
        <v>716</v>
      </c>
      <c r="K2856" s="34">
        <v>521</v>
      </c>
      <c r="L2856" s="34">
        <v>821</v>
      </c>
      <c r="M2856" s="34">
        <v>560</v>
      </c>
      <c r="N2856" s="34">
        <v>613</v>
      </c>
      <c r="O2856" s="34">
        <v>483</v>
      </c>
      <c r="P2856" s="34">
        <v>649</v>
      </c>
      <c r="Q2856" s="34">
        <v>846</v>
      </c>
      <c r="R2856" s="34">
        <v>939</v>
      </c>
      <c r="S2856" s="34">
        <v>619</v>
      </c>
      <c r="T2856" s="34">
        <v>1037</v>
      </c>
      <c r="U2856" s="34">
        <v>652</v>
      </c>
      <c r="V2856" s="34">
        <v>837</v>
      </c>
      <c r="W2856" s="34">
        <v>903</v>
      </c>
      <c r="X2856" s="34">
        <v>883</v>
      </c>
      <c r="Y2856" s="34">
        <v>825</v>
      </c>
      <c r="Z2856" s="34">
        <v>757</v>
      </c>
      <c r="AA2856" s="34">
        <v>776</v>
      </c>
      <c r="AB2856" s="34">
        <v>1203</v>
      </c>
      <c r="AC2856" s="34">
        <v>845</v>
      </c>
    </row>
    <row r="2857" spans="1:29" x14ac:dyDescent="0.2">
      <c r="A2857" s="34" t="s">
        <v>63350</v>
      </c>
      <c r="B2857" s="34">
        <v>486</v>
      </c>
      <c r="C2857" s="34">
        <v>433</v>
      </c>
      <c r="D2857" s="34">
        <v>528</v>
      </c>
      <c r="E2857" s="34">
        <v>538</v>
      </c>
      <c r="F2857" s="34">
        <v>607</v>
      </c>
      <c r="G2857" s="34">
        <v>495</v>
      </c>
      <c r="H2857" s="34">
        <v>531</v>
      </c>
      <c r="I2857" s="34">
        <v>437</v>
      </c>
      <c r="J2857" s="34">
        <v>599</v>
      </c>
      <c r="K2857" s="34">
        <v>441</v>
      </c>
      <c r="L2857" s="34">
        <v>657</v>
      </c>
      <c r="M2857" s="34">
        <v>392</v>
      </c>
      <c r="N2857" s="34">
        <v>519</v>
      </c>
      <c r="O2857" s="34">
        <v>439</v>
      </c>
      <c r="P2857" s="34">
        <v>575</v>
      </c>
      <c r="Q2857" s="34">
        <v>643</v>
      </c>
      <c r="R2857" s="34">
        <v>759</v>
      </c>
      <c r="S2857" s="34">
        <v>499</v>
      </c>
      <c r="T2857" s="34">
        <v>791</v>
      </c>
      <c r="U2857" s="34">
        <v>457</v>
      </c>
      <c r="V2857" s="34">
        <v>778</v>
      </c>
      <c r="W2857" s="34">
        <v>738</v>
      </c>
      <c r="X2857" s="34">
        <v>772</v>
      </c>
      <c r="Y2857" s="34">
        <v>606</v>
      </c>
      <c r="Z2857" s="34">
        <v>615</v>
      </c>
      <c r="AA2857" s="34">
        <v>600</v>
      </c>
      <c r="AB2857" s="34">
        <v>804</v>
      </c>
      <c r="AC2857" s="34">
        <v>872</v>
      </c>
    </row>
    <row r="2858" spans="1:29" x14ac:dyDescent="0.2">
      <c r="A2858" s="34" t="s">
        <v>63351</v>
      </c>
      <c r="B2858" s="34">
        <v>433</v>
      </c>
      <c r="C2858" s="34">
        <v>449</v>
      </c>
      <c r="D2858" s="34">
        <v>683</v>
      </c>
      <c r="E2858" s="34">
        <v>536</v>
      </c>
      <c r="F2858" s="34">
        <v>652</v>
      </c>
      <c r="G2858" s="34">
        <v>556</v>
      </c>
      <c r="H2858" s="34">
        <v>614</v>
      </c>
      <c r="I2858" s="34">
        <v>459</v>
      </c>
      <c r="J2858" s="34">
        <v>565</v>
      </c>
      <c r="K2858" s="34">
        <v>501</v>
      </c>
      <c r="L2858" s="34">
        <v>463</v>
      </c>
      <c r="M2858" s="34">
        <v>429</v>
      </c>
      <c r="N2858" s="34">
        <v>540</v>
      </c>
      <c r="O2858" s="34">
        <v>473</v>
      </c>
      <c r="P2858" s="34">
        <v>539</v>
      </c>
      <c r="Q2858" s="34">
        <v>623</v>
      </c>
      <c r="R2858" s="34">
        <v>697</v>
      </c>
      <c r="S2858" s="34">
        <v>570</v>
      </c>
      <c r="T2858" s="34">
        <v>624</v>
      </c>
      <c r="U2858" s="34">
        <v>557</v>
      </c>
      <c r="V2858" s="34">
        <v>719</v>
      </c>
      <c r="W2858" s="34">
        <v>667</v>
      </c>
      <c r="X2858" s="34">
        <v>767</v>
      </c>
      <c r="Y2858" s="34">
        <v>499</v>
      </c>
      <c r="Z2858" s="34">
        <v>684</v>
      </c>
      <c r="AA2858" s="34">
        <v>622</v>
      </c>
      <c r="AB2858" s="34">
        <v>729</v>
      </c>
      <c r="AC2858" s="34">
        <v>888</v>
      </c>
    </row>
    <row r="2859" spans="1:29" x14ac:dyDescent="0.2">
      <c r="A2859" s="34" t="s">
        <v>63352</v>
      </c>
      <c r="B2859" s="34">
        <v>373</v>
      </c>
      <c r="C2859" s="34">
        <v>346</v>
      </c>
      <c r="D2859" s="34">
        <v>435</v>
      </c>
      <c r="E2859" s="34">
        <v>387</v>
      </c>
      <c r="F2859" s="34">
        <v>438</v>
      </c>
      <c r="G2859" s="34">
        <v>421</v>
      </c>
      <c r="H2859" s="34">
        <v>405</v>
      </c>
      <c r="I2859" s="34">
        <v>349</v>
      </c>
      <c r="J2859" s="34">
        <v>410</v>
      </c>
      <c r="K2859" s="34">
        <v>389</v>
      </c>
      <c r="L2859" s="34">
        <v>349</v>
      </c>
      <c r="M2859" s="34">
        <v>308</v>
      </c>
      <c r="N2859" s="34">
        <v>403</v>
      </c>
      <c r="O2859" s="34">
        <v>381</v>
      </c>
      <c r="P2859" s="34">
        <v>433</v>
      </c>
      <c r="Q2859" s="34">
        <v>541</v>
      </c>
      <c r="R2859" s="34">
        <v>540</v>
      </c>
      <c r="S2859" s="34">
        <v>441</v>
      </c>
      <c r="T2859" s="34">
        <v>556</v>
      </c>
      <c r="U2859" s="34">
        <v>379</v>
      </c>
      <c r="V2859" s="34">
        <v>487</v>
      </c>
      <c r="W2859" s="34">
        <v>573</v>
      </c>
      <c r="X2859" s="34">
        <v>573</v>
      </c>
      <c r="Y2859" s="34">
        <v>458</v>
      </c>
      <c r="Z2859" s="34">
        <v>522</v>
      </c>
      <c r="AA2859" s="34">
        <v>498</v>
      </c>
      <c r="AB2859" s="34">
        <v>545</v>
      </c>
      <c r="AC2859" s="34">
        <v>627</v>
      </c>
    </row>
    <row r="2860" spans="1:29" x14ac:dyDescent="0.2">
      <c r="A2860" s="34" t="s">
        <v>63353</v>
      </c>
      <c r="B2860" s="34">
        <v>595</v>
      </c>
      <c r="C2860" s="34">
        <v>591</v>
      </c>
      <c r="D2860" s="34">
        <v>838</v>
      </c>
      <c r="E2860" s="34">
        <v>580</v>
      </c>
      <c r="F2860" s="34">
        <v>778</v>
      </c>
      <c r="G2860" s="34">
        <v>654</v>
      </c>
      <c r="H2860" s="34">
        <v>705</v>
      </c>
      <c r="I2860" s="34">
        <v>579</v>
      </c>
      <c r="J2860" s="34">
        <v>564</v>
      </c>
      <c r="K2860" s="34">
        <v>704</v>
      </c>
      <c r="L2860" s="34">
        <v>423</v>
      </c>
      <c r="M2860" s="34">
        <v>523</v>
      </c>
      <c r="N2860" s="34">
        <v>603</v>
      </c>
      <c r="O2860" s="34">
        <v>526</v>
      </c>
      <c r="P2860" s="34">
        <v>648</v>
      </c>
      <c r="Q2860" s="34">
        <v>754</v>
      </c>
      <c r="R2860" s="34">
        <v>783</v>
      </c>
      <c r="S2860" s="34">
        <v>747</v>
      </c>
      <c r="T2860" s="34">
        <v>582</v>
      </c>
      <c r="U2860" s="34">
        <v>532</v>
      </c>
      <c r="V2860" s="34">
        <v>804</v>
      </c>
      <c r="W2860" s="34">
        <v>621</v>
      </c>
      <c r="X2860" s="34">
        <v>958</v>
      </c>
      <c r="Y2860" s="34">
        <v>557</v>
      </c>
      <c r="Z2860" s="34">
        <v>828</v>
      </c>
      <c r="AA2860" s="34">
        <v>823</v>
      </c>
      <c r="AB2860" s="34">
        <v>679</v>
      </c>
      <c r="AC2860" s="34">
        <v>861</v>
      </c>
    </row>
    <row r="2861" spans="1:29" x14ac:dyDescent="0.2">
      <c r="A2861" s="34" t="s">
        <v>63354</v>
      </c>
      <c r="B2861" s="34">
        <v>85</v>
      </c>
      <c r="C2861" s="34">
        <v>74</v>
      </c>
      <c r="D2861" s="34">
        <v>124</v>
      </c>
      <c r="E2861" s="34">
        <v>84</v>
      </c>
      <c r="F2861" s="34">
        <v>127</v>
      </c>
      <c r="G2861" s="34">
        <v>110</v>
      </c>
      <c r="H2861" s="34">
        <v>111</v>
      </c>
      <c r="I2861" s="34">
        <v>53</v>
      </c>
      <c r="J2861" s="34">
        <v>88</v>
      </c>
      <c r="K2861" s="34">
        <v>89</v>
      </c>
      <c r="L2861" s="34">
        <v>70</v>
      </c>
      <c r="M2861" s="34">
        <v>85</v>
      </c>
      <c r="N2861" s="34">
        <v>78</v>
      </c>
      <c r="O2861" s="34">
        <v>62</v>
      </c>
      <c r="P2861" s="34">
        <v>117</v>
      </c>
      <c r="Q2861" s="34">
        <v>112</v>
      </c>
      <c r="R2861" s="34">
        <v>145</v>
      </c>
      <c r="S2861" s="34">
        <v>106</v>
      </c>
      <c r="T2861" s="34">
        <v>104</v>
      </c>
      <c r="U2861" s="34">
        <v>85</v>
      </c>
      <c r="V2861" s="34">
        <v>96</v>
      </c>
      <c r="W2861" s="34">
        <v>96</v>
      </c>
      <c r="X2861" s="34">
        <v>115</v>
      </c>
      <c r="Y2861" s="34">
        <v>92</v>
      </c>
      <c r="Z2861" s="34">
        <v>138</v>
      </c>
      <c r="AA2861" s="34">
        <v>104</v>
      </c>
      <c r="AB2861" s="34">
        <v>143</v>
      </c>
      <c r="AC2861" s="34">
        <v>148</v>
      </c>
    </row>
    <row r="2862" spans="1:29" x14ac:dyDescent="0.2">
      <c r="A2862" s="34" t="s">
        <v>63355</v>
      </c>
      <c r="B2862" s="34">
        <v>238</v>
      </c>
      <c r="C2862" s="34">
        <v>311</v>
      </c>
      <c r="D2862" s="34">
        <v>323</v>
      </c>
      <c r="E2862" s="34">
        <v>361</v>
      </c>
      <c r="F2862" s="34">
        <v>324</v>
      </c>
      <c r="G2862" s="34">
        <v>340</v>
      </c>
      <c r="H2862" s="34">
        <v>241</v>
      </c>
      <c r="I2862" s="34">
        <v>305</v>
      </c>
      <c r="J2862" s="34">
        <v>239</v>
      </c>
      <c r="K2862" s="34">
        <v>308</v>
      </c>
      <c r="L2862" s="34">
        <v>193</v>
      </c>
      <c r="M2862" s="34">
        <v>317</v>
      </c>
      <c r="N2862" s="34">
        <v>263</v>
      </c>
      <c r="O2862" s="34">
        <v>287</v>
      </c>
      <c r="P2862" s="34">
        <v>241</v>
      </c>
      <c r="Q2862" s="34">
        <v>365</v>
      </c>
      <c r="R2862" s="34">
        <v>344</v>
      </c>
      <c r="S2862" s="34">
        <v>398</v>
      </c>
      <c r="T2862" s="34">
        <v>312</v>
      </c>
      <c r="U2862" s="34">
        <v>298</v>
      </c>
      <c r="V2862" s="34">
        <v>390</v>
      </c>
      <c r="W2862" s="34">
        <v>399</v>
      </c>
      <c r="X2862" s="34">
        <v>340</v>
      </c>
      <c r="Y2862" s="34">
        <v>322</v>
      </c>
      <c r="Z2862" s="34">
        <v>329</v>
      </c>
      <c r="AA2862" s="34">
        <v>385</v>
      </c>
      <c r="AB2862" s="34">
        <v>360</v>
      </c>
      <c r="AC2862" s="34">
        <v>562</v>
      </c>
    </row>
    <row r="2863" spans="1:29" x14ac:dyDescent="0.2">
      <c r="A2863" s="34" t="s">
        <v>63356</v>
      </c>
      <c r="B2863" s="34">
        <v>476</v>
      </c>
      <c r="C2863" s="34">
        <v>445</v>
      </c>
      <c r="D2863" s="34">
        <v>633</v>
      </c>
      <c r="E2863" s="34">
        <v>549</v>
      </c>
      <c r="F2863" s="34">
        <v>638</v>
      </c>
      <c r="G2863" s="34">
        <v>579</v>
      </c>
      <c r="H2863" s="34">
        <v>595</v>
      </c>
      <c r="I2863" s="34">
        <v>459</v>
      </c>
      <c r="J2863" s="34">
        <v>573</v>
      </c>
      <c r="K2863" s="34">
        <v>757</v>
      </c>
      <c r="L2863" s="34">
        <v>630</v>
      </c>
      <c r="M2863" s="34">
        <v>436</v>
      </c>
      <c r="N2863" s="34">
        <v>504</v>
      </c>
      <c r="O2863" s="34">
        <v>468</v>
      </c>
      <c r="P2863" s="34">
        <v>615</v>
      </c>
      <c r="Q2863" s="34">
        <v>642</v>
      </c>
      <c r="R2863" s="34">
        <v>834</v>
      </c>
      <c r="S2863" s="34">
        <v>594</v>
      </c>
      <c r="T2863" s="34">
        <v>826</v>
      </c>
      <c r="U2863" s="34">
        <v>547</v>
      </c>
      <c r="V2863" s="34">
        <v>715</v>
      </c>
      <c r="W2863" s="34">
        <v>606</v>
      </c>
      <c r="X2863" s="34">
        <v>704</v>
      </c>
      <c r="Y2863" s="34">
        <v>609</v>
      </c>
      <c r="Z2863" s="34">
        <v>586</v>
      </c>
      <c r="AA2863" s="34">
        <v>823</v>
      </c>
      <c r="AB2863" s="34">
        <v>951</v>
      </c>
      <c r="AC2863" s="34">
        <v>809</v>
      </c>
    </row>
    <row r="2864" spans="1:29" x14ac:dyDescent="0.2">
      <c r="A2864" s="34" t="s">
        <v>63357</v>
      </c>
      <c r="B2864" s="34">
        <v>278</v>
      </c>
      <c r="C2864" s="34">
        <v>209</v>
      </c>
      <c r="D2864" s="34">
        <v>189</v>
      </c>
      <c r="E2864" s="34">
        <v>228</v>
      </c>
      <c r="F2864" s="34">
        <v>244</v>
      </c>
      <c r="G2864" s="34">
        <v>199</v>
      </c>
      <c r="H2864" s="34">
        <v>201</v>
      </c>
      <c r="I2864" s="34">
        <v>201</v>
      </c>
      <c r="J2864" s="34">
        <v>176</v>
      </c>
      <c r="K2864" s="34">
        <v>229</v>
      </c>
      <c r="L2864" s="34">
        <v>133</v>
      </c>
      <c r="M2864" s="34">
        <v>176</v>
      </c>
      <c r="N2864" s="34">
        <v>193</v>
      </c>
      <c r="O2864" s="34">
        <v>191</v>
      </c>
      <c r="P2864" s="34">
        <v>199</v>
      </c>
      <c r="Q2864" s="34">
        <v>262</v>
      </c>
      <c r="R2864" s="34">
        <v>278</v>
      </c>
      <c r="S2864" s="34">
        <v>256</v>
      </c>
      <c r="T2864" s="34">
        <v>210</v>
      </c>
      <c r="U2864" s="34">
        <v>206</v>
      </c>
      <c r="V2864" s="34">
        <v>226</v>
      </c>
      <c r="W2864" s="34">
        <v>306</v>
      </c>
      <c r="X2864" s="34">
        <v>210</v>
      </c>
      <c r="Y2864" s="34">
        <v>232</v>
      </c>
      <c r="Z2864" s="34">
        <v>223</v>
      </c>
      <c r="AA2864" s="34">
        <v>244</v>
      </c>
      <c r="AB2864" s="34">
        <v>256</v>
      </c>
      <c r="AC2864" s="34">
        <v>408</v>
      </c>
    </row>
    <row r="2865" spans="1:29" x14ac:dyDescent="0.2">
      <c r="A2865" s="34" t="s">
        <v>63358</v>
      </c>
      <c r="B2865" s="34">
        <v>114</v>
      </c>
      <c r="C2865" s="34">
        <v>126</v>
      </c>
      <c r="D2865" s="34">
        <v>179</v>
      </c>
      <c r="E2865" s="34">
        <v>172</v>
      </c>
      <c r="F2865" s="34">
        <v>159</v>
      </c>
      <c r="G2865" s="34">
        <v>189</v>
      </c>
      <c r="H2865" s="34">
        <v>181</v>
      </c>
      <c r="I2865" s="34">
        <v>118</v>
      </c>
      <c r="J2865" s="34">
        <v>165</v>
      </c>
      <c r="K2865" s="34">
        <v>134</v>
      </c>
      <c r="L2865" s="34">
        <v>108</v>
      </c>
      <c r="M2865" s="34">
        <v>148</v>
      </c>
      <c r="N2865" s="34">
        <v>134</v>
      </c>
      <c r="O2865" s="34">
        <v>122</v>
      </c>
      <c r="P2865" s="34">
        <v>121</v>
      </c>
      <c r="Q2865" s="34">
        <v>215</v>
      </c>
      <c r="R2865" s="34">
        <v>171</v>
      </c>
      <c r="S2865" s="34">
        <v>176</v>
      </c>
      <c r="T2865" s="34">
        <v>136</v>
      </c>
      <c r="U2865" s="34">
        <v>142</v>
      </c>
      <c r="V2865" s="34">
        <v>204</v>
      </c>
      <c r="W2865" s="34">
        <v>171</v>
      </c>
      <c r="X2865" s="34">
        <v>205</v>
      </c>
      <c r="Y2865" s="34">
        <v>157</v>
      </c>
      <c r="Z2865" s="34">
        <v>215</v>
      </c>
      <c r="AA2865" s="34">
        <v>152</v>
      </c>
      <c r="AB2865" s="34">
        <v>154</v>
      </c>
      <c r="AC2865" s="34">
        <v>239</v>
      </c>
    </row>
    <row r="2866" spans="1:29" x14ac:dyDescent="0.2">
      <c r="A2866" s="34" t="s">
        <v>63359</v>
      </c>
      <c r="B2866" s="34">
        <v>452</v>
      </c>
      <c r="C2866" s="34">
        <v>561</v>
      </c>
      <c r="D2866" s="34">
        <v>676</v>
      </c>
      <c r="E2866" s="34">
        <v>670</v>
      </c>
      <c r="F2866" s="34">
        <v>685</v>
      </c>
      <c r="G2866" s="34">
        <v>576</v>
      </c>
      <c r="H2866" s="34">
        <v>458</v>
      </c>
      <c r="I2866" s="34">
        <v>545</v>
      </c>
      <c r="J2866" s="34">
        <v>449</v>
      </c>
      <c r="K2866" s="34">
        <v>586</v>
      </c>
      <c r="L2866" s="34">
        <v>331</v>
      </c>
      <c r="M2866" s="34">
        <v>512</v>
      </c>
      <c r="N2866" s="34">
        <v>444</v>
      </c>
      <c r="O2866" s="34">
        <v>487</v>
      </c>
      <c r="P2866" s="34">
        <v>405</v>
      </c>
      <c r="Q2866" s="34">
        <v>633</v>
      </c>
      <c r="R2866" s="34">
        <v>591</v>
      </c>
      <c r="S2866" s="34">
        <v>744</v>
      </c>
      <c r="T2866" s="34">
        <v>449</v>
      </c>
      <c r="U2866" s="34">
        <v>488</v>
      </c>
      <c r="V2866" s="34">
        <v>605</v>
      </c>
      <c r="W2866" s="34">
        <v>583</v>
      </c>
      <c r="X2866" s="34">
        <v>785</v>
      </c>
      <c r="Y2866" s="34">
        <v>447</v>
      </c>
      <c r="Z2866" s="34">
        <v>610</v>
      </c>
      <c r="AA2866" s="34">
        <v>686</v>
      </c>
      <c r="AB2866" s="34">
        <v>457</v>
      </c>
      <c r="AC2866" s="34">
        <v>864</v>
      </c>
    </row>
    <row r="2867" spans="1:29" x14ac:dyDescent="0.2">
      <c r="A2867" s="34" t="s">
        <v>63360</v>
      </c>
      <c r="B2867" s="34">
        <v>295</v>
      </c>
      <c r="C2867" s="34">
        <v>170</v>
      </c>
      <c r="D2867" s="34">
        <v>178</v>
      </c>
      <c r="E2867" s="34">
        <v>158</v>
      </c>
      <c r="F2867" s="34">
        <v>200</v>
      </c>
      <c r="G2867" s="34">
        <v>182</v>
      </c>
      <c r="H2867" s="34">
        <v>183</v>
      </c>
      <c r="I2867" s="34">
        <v>161</v>
      </c>
      <c r="J2867" s="34">
        <v>225</v>
      </c>
      <c r="K2867" s="34">
        <v>157</v>
      </c>
      <c r="L2867" s="34">
        <v>213</v>
      </c>
      <c r="M2867" s="34">
        <v>189</v>
      </c>
      <c r="N2867" s="34">
        <v>169</v>
      </c>
      <c r="O2867" s="34">
        <v>162</v>
      </c>
      <c r="P2867" s="34">
        <v>166</v>
      </c>
      <c r="Q2867" s="34">
        <v>251</v>
      </c>
      <c r="R2867" s="34">
        <v>280</v>
      </c>
      <c r="S2867" s="34">
        <v>206</v>
      </c>
      <c r="T2867" s="34">
        <v>251</v>
      </c>
      <c r="U2867" s="34">
        <v>191</v>
      </c>
      <c r="V2867" s="34">
        <v>240</v>
      </c>
      <c r="W2867" s="34">
        <v>297</v>
      </c>
      <c r="X2867" s="34">
        <v>278</v>
      </c>
      <c r="Y2867" s="34">
        <v>209</v>
      </c>
      <c r="Z2867" s="34">
        <v>216</v>
      </c>
      <c r="AA2867" s="34">
        <v>234</v>
      </c>
      <c r="AB2867" s="34">
        <v>287</v>
      </c>
      <c r="AC2867" s="34">
        <v>293</v>
      </c>
    </row>
    <row r="2868" spans="1:29" x14ac:dyDescent="0.2">
      <c r="A2868" s="34" t="s">
        <v>63361</v>
      </c>
      <c r="B2868" s="34">
        <v>406</v>
      </c>
      <c r="C2868" s="34">
        <v>561</v>
      </c>
      <c r="D2868" s="34">
        <v>487</v>
      </c>
      <c r="E2868" s="34">
        <v>594</v>
      </c>
      <c r="F2868" s="34">
        <v>558</v>
      </c>
      <c r="G2868" s="34">
        <v>501</v>
      </c>
      <c r="H2868" s="34">
        <v>478</v>
      </c>
      <c r="I2868" s="34">
        <v>487</v>
      </c>
      <c r="J2868" s="34">
        <v>474</v>
      </c>
      <c r="K2868" s="34">
        <v>595</v>
      </c>
      <c r="L2868" s="34">
        <v>452</v>
      </c>
      <c r="M2868" s="34">
        <v>520</v>
      </c>
      <c r="N2868" s="34">
        <v>454</v>
      </c>
      <c r="O2868" s="34">
        <v>483</v>
      </c>
      <c r="P2868" s="34">
        <v>525</v>
      </c>
      <c r="Q2868" s="34">
        <v>816</v>
      </c>
      <c r="R2868" s="34">
        <v>701</v>
      </c>
      <c r="S2868" s="34">
        <v>660</v>
      </c>
      <c r="T2868" s="34">
        <v>649</v>
      </c>
      <c r="U2868" s="34">
        <v>582</v>
      </c>
      <c r="V2868" s="34">
        <v>653</v>
      </c>
      <c r="W2868" s="34">
        <v>757</v>
      </c>
      <c r="X2868" s="34">
        <v>611</v>
      </c>
      <c r="Y2868" s="34">
        <v>675</v>
      </c>
      <c r="Z2868" s="34">
        <v>532</v>
      </c>
      <c r="AA2868" s="34">
        <v>605</v>
      </c>
      <c r="AB2868" s="34">
        <v>837</v>
      </c>
      <c r="AC2868" s="34">
        <v>945</v>
      </c>
    </row>
    <row r="2869" spans="1:29" x14ac:dyDescent="0.2">
      <c r="A2869" s="34" t="s">
        <v>63362</v>
      </c>
      <c r="B2869" s="34">
        <v>188</v>
      </c>
      <c r="C2869" s="34">
        <v>149</v>
      </c>
      <c r="D2869" s="34">
        <v>248</v>
      </c>
      <c r="E2869" s="34">
        <v>183</v>
      </c>
      <c r="F2869" s="34">
        <v>242</v>
      </c>
      <c r="G2869" s="34">
        <v>221</v>
      </c>
      <c r="H2869" s="34">
        <v>218</v>
      </c>
      <c r="I2869" s="34">
        <v>180</v>
      </c>
      <c r="J2869" s="34">
        <v>180</v>
      </c>
      <c r="K2869" s="34">
        <v>158</v>
      </c>
      <c r="L2869" s="34">
        <v>142</v>
      </c>
      <c r="M2869" s="34">
        <v>202</v>
      </c>
      <c r="N2869" s="34">
        <v>166</v>
      </c>
      <c r="O2869" s="34">
        <v>179</v>
      </c>
      <c r="P2869" s="34">
        <v>222</v>
      </c>
      <c r="Q2869" s="34">
        <v>266</v>
      </c>
      <c r="R2869" s="34">
        <v>278</v>
      </c>
      <c r="S2869" s="34">
        <v>275</v>
      </c>
      <c r="T2869" s="34">
        <v>198</v>
      </c>
      <c r="U2869" s="34">
        <v>170</v>
      </c>
      <c r="V2869" s="34">
        <v>265</v>
      </c>
      <c r="W2869" s="34">
        <v>225</v>
      </c>
      <c r="X2869" s="34">
        <v>251</v>
      </c>
      <c r="Y2869" s="34">
        <v>211</v>
      </c>
      <c r="Z2869" s="34">
        <v>229</v>
      </c>
      <c r="AA2869" s="34">
        <v>273</v>
      </c>
      <c r="AB2869" s="34">
        <v>281</v>
      </c>
      <c r="AC2869" s="34">
        <v>336</v>
      </c>
    </row>
    <row r="2870" spans="1:29" x14ac:dyDescent="0.2">
      <c r="A2870" s="34" t="s">
        <v>63363</v>
      </c>
      <c r="B2870" s="34">
        <v>134</v>
      </c>
      <c r="C2870" s="34">
        <v>237</v>
      </c>
      <c r="D2870" s="34">
        <v>199</v>
      </c>
      <c r="E2870" s="34">
        <v>301</v>
      </c>
      <c r="F2870" s="34">
        <v>225</v>
      </c>
      <c r="G2870" s="34">
        <v>203</v>
      </c>
      <c r="H2870" s="34">
        <v>182</v>
      </c>
      <c r="I2870" s="34">
        <v>260</v>
      </c>
      <c r="J2870" s="34">
        <v>159</v>
      </c>
      <c r="K2870" s="34">
        <v>276</v>
      </c>
      <c r="L2870" s="34">
        <v>144</v>
      </c>
      <c r="M2870" s="34">
        <v>218</v>
      </c>
      <c r="N2870" s="34">
        <v>188</v>
      </c>
      <c r="O2870" s="34">
        <v>244</v>
      </c>
      <c r="P2870" s="34">
        <v>166</v>
      </c>
      <c r="Q2870" s="34">
        <v>297</v>
      </c>
      <c r="R2870" s="34">
        <v>246</v>
      </c>
      <c r="S2870" s="34">
        <v>269</v>
      </c>
      <c r="T2870" s="34">
        <v>156</v>
      </c>
      <c r="U2870" s="34">
        <v>209</v>
      </c>
      <c r="V2870" s="34">
        <v>203</v>
      </c>
      <c r="W2870" s="34">
        <v>263</v>
      </c>
      <c r="X2870" s="34">
        <v>235</v>
      </c>
      <c r="Y2870" s="34">
        <v>243</v>
      </c>
      <c r="Z2870" s="34">
        <v>216</v>
      </c>
      <c r="AA2870" s="34">
        <v>299</v>
      </c>
      <c r="AB2870" s="34">
        <v>257</v>
      </c>
      <c r="AC2870" s="34">
        <v>367</v>
      </c>
    </row>
    <row r="2871" spans="1:29" x14ac:dyDescent="0.2">
      <c r="A2871" s="34" t="s">
        <v>63364</v>
      </c>
      <c r="B2871" s="34">
        <v>394</v>
      </c>
      <c r="C2871" s="34">
        <v>382</v>
      </c>
      <c r="D2871" s="34">
        <v>447</v>
      </c>
      <c r="E2871" s="34">
        <v>508</v>
      </c>
      <c r="F2871" s="34">
        <v>426</v>
      </c>
      <c r="G2871" s="34">
        <v>412</v>
      </c>
      <c r="H2871" s="34">
        <v>384</v>
      </c>
      <c r="I2871" s="34">
        <v>370</v>
      </c>
      <c r="J2871" s="34">
        <v>359</v>
      </c>
      <c r="K2871" s="34">
        <v>406</v>
      </c>
      <c r="L2871" s="34">
        <v>310</v>
      </c>
      <c r="M2871" s="34">
        <v>395</v>
      </c>
      <c r="N2871" s="34">
        <v>353</v>
      </c>
      <c r="O2871" s="34">
        <v>334</v>
      </c>
      <c r="P2871" s="34">
        <v>386</v>
      </c>
      <c r="Q2871" s="34">
        <v>552</v>
      </c>
      <c r="R2871" s="34">
        <v>482</v>
      </c>
      <c r="S2871" s="34">
        <v>511</v>
      </c>
      <c r="T2871" s="34">
        <v>433</v>
      </c>
      <c r="U2871" s="34">
        <v>384</v>
      </c>
      <c r="V2871" s="34">
        <v>496</v>
      </c>
      <c r="W2871" s="34">
        <v>454</v>
      </c>
      <c r="X2871" s="34">
        <v>549</v>
      </c>
      <c r="Y2871" s="34">
        <v>436</v>
      </c>
      <c r="Z2871" s="34">
        <v>456</v>
      </c>
      <c r="AA2871" s="34">
        <v>505</v>
      </c>
      <c r="AB2871" s="34">
        <v>452</v>
      </c>
      <c r="AC2871" s="34">
        <v>613</v>
      </c>
    </row>
    <row r="2872" spans="1:29" x14ac:dyDescent="0.2">
      <c r="A2872" s="34" t="s">
        <v>63365</v>
      </c>
      <c r="B2872" s="34">
        <v>220</v>
      </c>
      <c r="C2872" s="34">
        <v>244</v>
      </c>
      <c r="D2872" s="34">
        <v>354</v>
      </c>
      <c r="E2872" s="34">
        <v>290</v>
      </c>
      <c r="F2872" s="34">
        <v>306</v>
      </c>
      <c r="G2872" s="34">
        <v>311</v>
      </c>
      <c r="H2872" s="34">
        <v>301</v>
      </c>
      <c r="I2872" s="34">
        <v>275</v>
      </c>
      <c r="J2872" s="34">
        <v>237</v>
      </c>
      <c r="K2872" s="34">
        <v>320</v>
      </c>
      <c r="L2872" s="34">
        <v>172</v>
      </c>
      <c r="M2872" s="34">
        <v>260</v>
      </c>
      <c r="N2872" s="34">
        <v>233</v>
      </c>
      <c r="O2872" s="34">
        <v>254</v>
      </c>
      <c r="P2872" s="34">
        <v>226</v>
      </c>
      <c r="Q2872" s="34">
        <v>272</v>
      </c>
      <c r="R2872" s="34">
        <v>327</v>
      </c>
      <c r="S2872" s="34">
        <v>343</v>
      </c>
      <c r="T2872" s="34">
        <v>270</v>
      </c>
      <c r="U2872" s="34">
        <v>216</v>
      </c>
      <c r="V2872" s="34">
        <v>344</v>
      </c>
      <c r="W2872" s="34">
        <v>293</v>
      </c>
      <c r="X2872" s="34">
        <v>354</v>
      </c>
      <c r="Y2872" s="34">
        <v>210</v>
      </c>
      <c r="Z2872" s="34">
        <v>314</v>
      </c>
      <c r="AA2872" s="34">
        <v>364</v>
      </c>
      <c r="AB2872" s="34">
        <v>273</v>
      </c>
      <c r="AC2872" s="34">
        <v>408</v>
      </c>
    </row>
    <row r="2873" spans="1:29" x14ac:dyDescent="0.2">
      <c r="A2873" s="34" t="s">
        <v>63366</v>
      </c>
      <c r="B2873" s="34">
        <v>430</v>
      </c>
      <c r="C2873" s="34">
        <v>440</v>
      </c>
      <c r="D2873" s="34">
        <v>497</v>
      </c>
      <c r="E2873" s="34">
        <v>452</v>
      </c>
      <c r="F2873" s="34">
        <v>486</v>
      </c>
      <c r="G2873" s="34">
        <v>422</v>
      </c>
      <c r="H2873" s="34">
        <v>501</v>
      </c>
      <c r="I2873" s="34">
        <v>415</v>
      </c>
      <c r="J2873" s="34">
        <v>545</v>
      </c>
      <c r="K2873" s="34">
        <v>449</v>
      </c>
      <c r="L2873" s="34">
        <v>483</v>
      </c>
      <c r="M2873" s="34">
        <v>378</v>
      </c>
      <c r="N2873" s="34">
        <v>452</v>
      </c>
      <c r="O2873" s="34">
        <v>412</v>
      </c>
      <c r="P2873" s="34">
        <v>418</v>
      </c>
      <c r="Q2873" s="34">
        <v>646</v>
      </c>
      <c r="R2873" s="34">
        <v>639</v>
      </c>
      <c r="S2873" s="34">
        <v>538</v>
      </c>
      <c r="T2873" s="34">
        <v>669</v>
      </c>
      <c r="U2873" s="34">
        <v>497</v>
      </c>
      <c r="V2873" s="34">
        <v>564</v>
      </c>
      <c r="W2873" s="34">
        <v>663</v>
      </c>
      <c r="X2873" s="34">
        <v>681</v>
      </c>
      <c r="Y2873" s="34">
        <v>589</v>
      </c>
      <c r="Z2873" s="34">
        <v>516</v>
      </c>
      <c r="AA2873" s="34">
        <v>562</v>
      </c>
      <c r="AB2873" s="34">
        <v>698</v>
      </c>
      <c r="AC2873" s="34">
        <v>722</v>
      </c>
    </row>
    <row r="2874" spans="1:29" x14ac:dyDescent="0.2">
      <c r="A2874" s="34" t="s">
        <v>63367</v>
      </c>
      <c r="B2874" s="34">
        <v>362</v>
      </c>
      <c r="C2874" s="34">
        <v>534</v>
      </c>
      <c r="D2874" s="34">
        <v>779</v>
      </c>
      <c r="E2874" s="34">
        <v>639</v>
      </c>
      <c r="F2874" s="34">
        <v>674</v>
      </c>
      <c r="G2874" s="34">
        <v>610</v>
      </c>
      <c r="H2874" s="34">
        <v>623</v>
      </c>
      <c r="I2874" s="34">
        <v>607</v>
      </c>
      <c r="J2874" s="34">
        <v>585</v>
      </c>
      <c r="K2874" s="34">
        <v>617</v>
      </c>
      <c r="L2874" s="34">
        <v>387</v>
      </c>
      <c r="M2874" s="34">
        <v>524</v>
      </c>
      <c r="N2874" s="34">
        <v>516</v>
      </c>
      <c r="O2874" s="34">
        <v>506</v>
      </c>
      <c r="P2874" s="34">
        <v>544</v>
      </c>
      <c r="Q2874" s="34">
        <v>725</v>
      </c>
      <c r="R2874" s="34">
        <v>783</v>
      </c>
      <c r="S2874" s="34">
        <v>717</v>
      </c>
      <c r="T2874" s="34">
        <v>578</v>
      </c>
      <c r="U2874" s="34">
        <v>532</v>
      </c>
      <c r="V2874" s="34">
        <v>716</v>
      </c>
      <c r="W2874" s="34">
        <v>619</v>
      </c>
      <c r="X2874" s="34">
        <v>887</v>
      </c>
      <c r="Y2874" s="34">
        <v>544</v>
      </c>
      <c r="Z2874" s="34">
        <v>747</v>
      </c>
      <c r="AA2874" s="34">
        <v>739</v>
      </c>
      <c r="AB2874" s="34">
        <v>625</v>
      </c>
      <c r="AC2874" s="34">
        <v>973</v>
      </c>
    </row>
    <row r="2875" spans="1:29" x14ac:dyDescent="0.2">
      <c r="A2875" s="34" t="s">
        <v>63368</v>
      </c>
      <c r="B2875" s="34">
        <v>373</v>
      </c>
      <c r="C2875" s="34">
        <v>243</v>
      </c>
      <c r="D2875" s="34">
        <v>274</v>
      </c>
      <c r="E2875" s="34">
        <v>288</v>
      </c>
      <c r="F2875" s="34">
        <v>391</v>
      </c>
      <c r="G2875" s="34">
        <v>316</v>
      </c>
      <c r="H2875" s="34">
        <v>358</v>
      </c>
      <c r="I2875" s="34">
        <v>295</v>
      </c>
      <c r="J2875" s="34">
        <v>369</v>
      </c>
      <c r="K2875" s="34">
        <v>325</v>
      </c>
      <c r="L2875" s="34">
        <v>398</v>
      </c>
      <c r="M2875" s="34">
        <v>277</v>
      </c>
      <c r="N2875" s="34">
        <v>314</v>
      </c>
      <c r="O2875" s="34">
        <v>293</v>
      </c>
      <c r="P2875" s="34">
        <v>347</v>
      </c>
      <c r="Q2875" s="34">
        <v>466</v>
      </c>
      <c r="R2875" s="34">
        <v>471</v>
      </c>
      <c r="S2875" s="34">
        <v>407</v>
      </c>
      <c r="T2875" s="34">
        <v>557</v>
      </c>
      <c r="U2875" s="34">
        <v>408</v>
      </c>
      <c r="V2875" s="34">
        <v>463</v>
      </c>
      <c r="W2875" s="34">
        <v>477</v>
      </c>
      <c r="X2875" s="34">
        <v>440</v>
      </c>
      <c r="Y2875" s="34">
        <v>441</v>
      </c>
      <c r="Z2875" s="34">
        <v>347</v>
      </c>
      <c r="AA2875" s="34">
        <v>403</v>
      </c>
      <c r="AB2875" s="34">
        <v>472</v>
      </c>
      <c r="AC2875" s="34">
        <v>492</v>
      </c>
    </row>
    <row r="2876" spans="1:29" x14ac:dyDescent="0.2">
      <c r="A2876" s="34" t="s">
        <v>63369</v>
      </c>
      <c r="B2876" s="34">
        <v>370</v>
      </c>
      <c r="C2876" s="34">
        <v>463</v>
      </c>
      <c r="D2876" s="34">
        <v>549</v>
      </c>
      <c r="E2876" s="34">
        <v>448</v>
      </c>
      <c r="F2876" s="34">
        <v>546</v>
      </c>
      <c r="G2876" s="34">
        <v>404</v>
      </c>
      <c r="H2876" s="34">
        <v>497</v>
      </c>
      <c r="I2876" s="34">
        <v>463</v>
      </c>
      <c r="J2876" s="34">
        <v>429</v>
      </c>
      <c r="K2876" s="34">
        <v>418</v>
      </c>
      <c r="L2876" s="34">
        <v>330</v>
      </c>
      <c r="M2876" s="34">
        <v>448</v>
      </c>
      <c r="N2876" s="34">
        <v>421</v>
      </c>
      <c r="O2876" s="34">
        <v>450</v>
      </c>
      <c r="P2876" s="34">
        <v>459</v>
      </c>
      <c r="Q2876" s="34">
        <v>638</v>
      </c>
      <c r="R2876" s="34">
        <v>621</v>
      </c>
      <c r="S2876" s="34">
        <v>517</v>
      </c>
      <c r="T2876" s="34">
        <v>475</v>
      </c>
      <c r="U2876" s="34">
        <v>439</v>
      </c>
      <c r="V2876" s="34">
        <v>511</v>
      </c>
      <c r="W2876" s="34">
        <v>623</v>
      </c>
      <c r="X2876" s="34">
        <v>574</v>
      </c>
      <c r="Y2876" s="34">
        <v>490</v>
      </c>
      <c r="Z2876" s="34">
        <v>549</v>
      </c>
      <c r="AA2876" s="34">
        <v>522</v>
      </c>
      <c r="AB2876" s="34">
        <v>620</v>
      </c>
      <c r="AC2876" s="34">
        <v>759</v>
      </c>
    </row>
    <row r="2877" spans="1:29" x14ac:dyDescent="0.2">
      <c r="A2877" s="34" t="s">
        <v>63370</v>
      </c>
      <c r="B2877" s="34">
        <v>339</v>
      </c>
      <c r="C2877" s="34">
        <v>324</v>
      </c>
      <c r="D2877" s="34">
        <v>415</v>
      </c>
      <c r="E2877" s="34">
        <v>390</v>
      </c>
      <c r="F2877" s="34">
        <v>362</v>
      </c>
      <c r="G2877" s="34">
        <v>325</v>
      </c>
      <c r="H2877" s="34">
        <v>345</v>
      </c>
      <c r="I2877" s="34">
        <v>311</v>
      </c>
      <c r="J2877" s="34">
        <v>292</v>
      </c>
      <c r="K2877" s="34">
        <v>345</v>
      </c>
      <c r="L2877" s="34">
        <v>224</v>
      </c>
      <c r="M2877" s="34">
        <v>326</v>
      </c>
      <c r="N2877" s="34">
        <v>291</v>
      </c>
      <c r="O2877" s="34">
        <v>283</v>
      </c>
      <c r="P2877" s="34">
        <v>318</v>
      </c>
      <c r="Q2877" s="34">
        <v>456</v>
      </c>
      <c r="R2877" s="34">
        <v>390</v>
      </c>
      <c r="S2877" s="34">
        <v>465</v>
      </c>
      <c r="T2877" s="34">
        <v>307</v>
      </c>
      <c r="U2877" s="34">
        <v>340</v>
      </c>
      <c r="V2877" s="34">
        <v>386</v>
      </c>
      <c r="W2877" s="34">
        <v>363</v>
      </c>
      <c r="X2877" s="34">
        <v>498</v>
      </c>
      <c r="Y2877" s="34">
        <v>334</v>
      </c>
      <c r="Z2877" s="34">
        <v>434</v>
      </c>
      <c r="AA2877" s="34">
        <v>427</v>
      </c>
      <c r="AB2877" s="34">
        <v>388</v>
      </c>
      <c r="AC2877" s="34">
        <v>579</v>
      </c>
    </row>
    <row r="2878" spans="1:29" x14ac:dyDescent="0.2">
      <c r="A2878" s="34" t="s">
        <v>63371</v>
      </c>
      <c r="B2878" s="34">
        <v>161</v>
      </c>
      <c r="C2878" s="34">
        <v>148</v>
      </c>
      <c r="D2878" s="34">
        <v>179</v>
      </c>
      <c r="E2878" s="34">
        <v>175</v>
      </c>
      <c r="F2878" s="34">
        <v>192</v>
      </c>
      <c r="G2878" s="34">
        <v>156</v>
      </c>
      <c r="H2878" s="34">
        <v>231</v>
      </c>
      <c r="I2878" s="34">
        <v>179</v>
      </c>
      <c r="J2878" s="34">
        <v>165</v>
      </c>
      <c r="K2878" s="34">
        <v>158</v>
      </c>
      <c r="L2878" s="34">
        <v>201</v>
      </c>
      <c r="M2878" s="34">
        <v>137</v>
      </c>
      <c r="N2878" s="34">
        <v>164</v>
      </c>
      <c r="O2878" s="34">
        <v>175</v>
      </c>
      <c r="P2878" s="34">
        <v>171</v>
      </c>
      <c r="Q2878" s="34">
        <v>267</v>
      </c>
      <c r="R2878" s="34">
        <v>230</v>
      </c>
      <c r="S2878" s="34">
        <v>218</v>
      </c>
      <c r="T2878" s="34">
        <v>231</v>
      </c>
      <c r="U2878" s="34">
        <v>206</v>
      </c>
      <c r="V2878" s="34">
        <v>201</v>
      </c>
      <c r="W2878" s="34">
        <v>201</v>
      </c>
      <c r="X2878" s="34">
        <v>183</v>
      </c>
      <c r="Y2878" s="34">
        <v>264</v>
      </c>
      <c r="Z2878" s="34">
        <v>247</v>
      </c>
      <c r="AA2878" s="34">
        <v>238</v>
      </c>
      <c r="AB2878" s="34">
        <v>235</v>
      </c>
      <c r="AC2878" s="34">
        <v>309</v>
      </c>
    </row>
    <row r="2879" spans="1:29" x14ac:dyDescent="0.2">
      <c r="A2879" s="34" t="s">
        <v>63372</v>
      </c>
      <c r="B2879" s="34">
        <v>590</v>
      </c>
      <c r="C2879" s="34">
        <v>723</v>
      </c>
      <c r="D2879" s="34">
        <v>997</v>
      </c>
      <c r="E2879" s="34">
        <v>750</v>
      </c>
      <c r="F2879" s="34">
        <v>942</v>
      </c>
      <c r="G2879" s="34">
        <v>722</v>
      </c>
      <c r="H2879" s="34">
        <v>791</v>
      </c>
      <c r="I2879" s="34">
        <v>763</v>
      </c>
      <c r="J2879" s="34">
        <v>746</v>
      </c>
      <c r="K2879" s="34">
        <v>752</v>
      </c>
      <c r="L2879" s="34">
        <v>539</v>
      </c>
      <c r="M2879" s="34">
        <v>644</v>
      </c>
      <c r="N2879" s="34">
        <v>784</v>
      </c>
      <c r="O2879" s="34">
        <v>702</v>
      </c>
      <c r="P2879" s="34">
        <v>730</v>
      </c>
      <c r="Q2879" s="34">
        <v>858</v>
      </c>
      <c r="R2879" s="34">
        <v>954</v>
      </c>
      <c r="S2879" s="34">
        <v>931</v>
      </c>
      <c r="T2879" s="34">
        <v>810</v>
      </c>
      <c r="U2879" s="34">
        <v>715</v>
      </c>
      <c r="V2879" s="34">
        <v>1021</v>
      </c>
      <c r="W2879" s="34">
        <v>843</v>
      </c>
      <c r="X2879" s="34">
        <v>1006</v>
      </c>
      <c r="Y2879" s="34">
        <v>729</v>
      </c>
      <c r="Z2879" s="34">
        <v>928</v>
      </c>
      <c r="AA2879" s="34">
        <v>931</v>
      </c>
      <c r="AB2879" s="34">
        <v>874</v>
      </c>
      <c r="AC2879" s="34">
        <v>1138</v>
      </c>
    </row>
    <row r="2880" spans="1:29" x14ac:dyDescent="0.2">
      <c r="A2880" s="34" t="s">
        <v>63373</v>
      </c>
      <c r="B2880" s="34">
        <v>554</v>
      </c>
      <c r="C2880" s="34">
        <v>475</v>
      </c>
      <c r="D2880" s="34">
        <v>520</v>
      </c>
      <c r="E2880" s="34">
        <v>537</v>
      </c>
      <c r="F2880" s="34">
        <v>540</v>
      </c>
      <c r="G2880" s="34">
        <v>598</v>
      </c>
      <c r="H2880" s="34">
        <v>514</v>
      </c>
      <c r="I2880" s="34">
        <v>531</v>
      </c>
      <c r="J2880" s="34">
        <v>557</v>
      </c>
      <c r="K2880" s="34">
        <v>570</v>
      </c>
      <c r="L2880" s="34">
        <v>605</v>
      </c>
      <c r="M2880" s="34">
        <v>429</v>
      </c>
      <c r="N2880" s="34">
        <v>511</v>
      </c>
      <c r="O2880" s="34">
        <v>492</v>
      </c>
      <c r="P2880" s="34">
        <v>536</v>
      </c>
      <c r="Q2880" s="34">
        <v>717</v>
      </c>
      <c r="R2880" s="34">
        <v>770</v>
      </c>
      <c r="S2880" s="34">
        <v>612</v>
      </c>
      <c r="T2880" s="34">
        <v>734</v>
      </c>
      <c r="U2880" s="34">
        <v>580</v>
      </c>
      <c r="V2880" s="34">
        <v>666</v>
      </c>
      <c r="W2880" s="34">
        <v>799</v>
      </c>
      <c r="X2880" s="34">
        <v>658</v>
      </c>
      <c r="Y2880" s="34">
        <v>667</v>
      </c>
      <c r="Z2880" s="34">
        <v>576</v>
      </c>
      <c r="AA2880" s="34">
        <v>633</v>
      </c>
      <c r="AB2880" s="34">
        <v>738</v>
      </c>
      <c r="AC2880" s="34">
        <v>831</v>
      </c>
    </row>
    <row r="2881" spans="1:29" x14ac:dyDescent="0.2">
      <c r="A2881" s="34" t="s">
        <v>63374</v>
      </c>
      <c r="B2881" s="34">
        <v>834</v>
      </c>
      <c r="C2881" s="34">
        <v>685</v>
      </c>
      <c r="D2881" s="34">
        <v>722</v>
      </c>
      <c r="E2881" s="34">
        <v>673</v>
      </c>
      <c r="F2881" s="34">
        <v>804</v>
      </c>
      <c r="G2881" s="34">
        <v>658</v>
      </c>
      <c r="H2881" s="34">
        <v>883</v>
      </c>
      <c r="I2881" s="34">
        <v>660</v>
      </c>
      <c r="J2881" s="34">
        <v>731</v>
      </c>
      <c r="K2881" s="34">
        <v>691</v>
      </c>
      <c r="L2881" s="34">
        <v>1005</v>
      </c>
      <c r="M2881" s="34">
        <v>616</v>
      </c>
      <c r="N2881" s="34">
        <v>600</v>
      </c>
      <c r="O2881" s="34">
        <v>612</v>
      </c>
      <c r="P2881" s="34">
        <v>819</v>
      </c>
      <c r="Q2881" s="34">
        <v>974</v>
      </c>
      <c r="R2881" s="34">
        <v>1136</v>
      </c>
      <c r="S2881" s="34">
        <v>864</v>
      </c>
      <c r="T2881" s="34">
        <v>1168</v>
      </c>
      <c r="U2881" s="34">
        <v>846</v>
      </c>
      <c r="V2881" s="34">
        <v>966</v>
      </c>
      <c r="W2881" s="34">
        <v>1137</v>
      </c>
      <c r="X2881" s="34">
        <v>959</v>
      </c>
      <c r="Y2881" s="34">
        <v>1135</v>
      </c>
      <c r="Z2881" s="34">
        <v>875</v>
      </c>
      <c r="AA2881" s="34">
        <v>900</v>
      </c>
      <c r="AB2881" s="34">
        <v>1346</v>
      </c>
      <c r="AC2881" s="34">
        <v>1244</v>
      </c>
    </row>
    <row r="2882" spans="1:29" x14ac:dyDescent="0.2">
      <c r="A2882" s="34" t="s">
        <v>63375</v>
      </c>
      <c r="B2882" s="34">
        <v>182</v>
      </c>
      <c r="C2882" s="34">
        <v>118</v>
      </c>
      <c r="D2882" s="34">
        <v>163</v>
      </c>
      <c r="E2882" s="34">
        <v>122</v>
      </c>
      <c r="F2882" s="34">
        <v>141</v>
      </c>
      <c r="G2882" s="34">
        <v>114</v>
      </c>
      <c r="H2882" s="34">
        <v>141</v>
      </c>
      <c r="I2882" s="34">
        <v>120</v>
      </c>
      <c r="J2882" s="34">
        <v>130</v>
      </c>
      <c r="K2882" s="34">
        <v>148</v>
      </c>
      <c r="L2882" s="34">
        <v>81</v>
      </c>
      <c r="M2882" s="34">
        <v>111</v>
      </c>
      <c r="N2882" s="34">
        <v>118</v>
      </c>
      <c r="O2882" s="34">
        <v>100</v>
      </c>
      <c r="P2882" s="34">
        <v>130</v>
      </c>
      <c r="Q2882" s="34">
        <v>165</v>
      </c>
      <c r="R2882" s="34">
        <v>157</v>
      </c>
      <c r="S2882" s="34">
        <v>147</v>
      </c>
      <c r="T2882" s="34">
        <v>116</v>
      </c>
      <c r="U2882" s="34">
        <v>121</v>
      </c>
      <c r="V2882" s="34">
        <v>177</v>
      </c>
      <c r="W2882" s="34">
        <v>155</v>
      </c>
      <c r="X2882" s="34">
        <v>165</v>
      </c>
      <c r="Y2882" s="34">
        <v>128</v>
      </c>
      <c r="Z2882" s="34">
        <v>158</v>
      </c>
      <c r="AA2882" s="34">
        <v>160</v>
      </c>
      <c r="AB2882" s="34">
        <v>118</v>
      </c>
      <c r="AC2882" s="34">
        <v>213</v>
      </c>
    </row>
    <row r="2883" spans="1:29" x14ac:dyDescent="0.2">
      <c r="A2883" s="34" t="s">
        <v>63376</v>
      </c>
      <c r="B2883" s="34">
        <v>609</v>
      </c>
      <c r="C2883" s="34">
        <v>544</v>
      </c>
      <c r="D2883" s="34">
        <v>810</v>
      </c>
      <c r="E2883" s="34">
        <v>601</v>
      </c>
      <c r="F2883" s="34">
        <v>661</v>
      </c>
      <c r="G2883" s="34">
        <v>547</v>
      </c>
      <c r="H2883" s="34">
        <v>600</v>
      </c>
      <c r="I2883" s="34">
        <v>516</v>
      </c>
      <c r="J2883" s="34">
        <v>483</v>
      </c>
      <c r="K2883" s="34">
        <v>617</v>
      </c>
      <c r="L2883" s="34">
        <v>367</v>
      </c>
      <c r="M2883" s="34">
        <v>467</v>
      </c>
      <c r="N2883" s="34">
        <v>556</v>
      </c>
      <c r="O2883" s="34">
        <v>516</v>
      </c>
      <c r="P2883" s="34">
        <v>527</v>
      </c>
      <c r="Q2883" s="34">
        <v>695</v>
      </c>
      <c r="R2883" s="34">
        <v>620</v>
      </c>
      <c r="S2883" s="34">
        <v>706</v>
      </c>
      <c r="T2883" s="34">
        <v>532</v>
      </c>
      <c r="U2883" s="34">
        <v>443</v>
      </c>
      <c r="V2883" s="34">
        <v>694</v>
      </c>
      <c r="W2883" s="34">
        <v>480</v>
      </c>
      <c r="X2883" s="34">
        <v>830</v>
      </c>
      <c r="Y2883" s="34">
        <v>535</v>
      </c>
      <c r="Z2883" s="34">
        <v>726</v>
      </c>
      <c r="AA2883" s="34">
        <v>685</v>
      </c>
      <c r="AB2883" s="34">
        <v>668</v>
      </c>
      <c r="AC2883" s="34">
        <v>861</v>
      </c>
    </row>
    <row r="2884" spans="1:29" x14ac:dyDescent="0.2">
      <c r="A2884" s="34" t="s">
        <v>63377</v>
      </c>
      <c r="B2884" s="34">
        <v>573</v>
      </c>
      <c r="C2884" s="34">
        <v>375</v>
      </c>
      <c r="D2884" s="34">
        <v>568</v>
      </c>
      <c r="E2884" s="34">
        <v>542</v>
      </c>
      <c r="F2884" s="34">
        <v>564</v>
      </c>
      <c r="G2884" s="34">
        <v>464</v>
      </c>
      <c r="H2884" s="34">
        <v>620</v>
      </c>
      <c r="I2884" s="34">
        <v>430</v>
      </c>
      <c r="J2884" s="34">
        <v>565</v>
      </c>
      <c r="K2884" s="34">
        <v>494</v>
      </c>
      <c r="L2884" s="34">
        <v>740</v>
      </c>
      <c r="M2884" s="34">
        <v>415</v>
      </c>
      <c r="N2884" s="34">
        <v>497</v>
      </c>
      <c r="O2884" s="34">
        <v>415</v>
      </c>
      <c r="P2884" s="34">
        <v>610</v>
      </c>
      <c r="Q2884" s="34">
        <v>699</v>
      </c>
      <c r="R2884" s="34">
        <v>868</v>
      </c>
      <c r="S2884" s="34">
        <v>564</v>
      </c>
      <c r="T2884" s="34">
        <v>876</v>
      </c>
      <c r="U2884" s="34">
        <v>519</v>
      </c>
      <c r="V2884" s="34">
        <v>757</v>
      </c>
      <c r="W2884" s="34">
        <v>761</v>
      </c>
      <c r="X2884" s="34">
        <v>751</v>
      </c>
      <c r="Y2884" s="34">
        <v>695</v>
      </c>
      <c r="Z2884" s="34">
        <v>621</v>
      </c>
      <c r="AA2884" s="34">
        <v>547</v>
      </c>
      <c r="AB2884" s="34">
        <v>1083</v>
      </c>
      <c r="AC2884" s="34">
        <v>820</v>
      </c>
    </row>
    <row r="2885" spans="1:29" x14ac:dyDescent="0.2">
      <c r="A2885" s="34" t="s">
        <v>63378</v>
      </c>
      <c r="B2885" s="34">
        <v>296</v>
      </c>
      <c r="C2885" s="34">
        <v>251</v>
      </c>
      <c r="D2885" s="34">
        <v>256</v>
      </c>
      <c r="E2885" s="34">
        <v>224</v>
      </c>
      <c r="F2885" s="34">
        <v>304</v>
      </c>
      <c r="G2885" s="34">
        <v>230</v>
      </c>
      <c r="H2885" s="34">
        <v>287</v>
      </c>
      <c r="I2885" s="34">
        <v>159</v>
      </c>
      <c r="J2885" s="34">
        <v>242</v>
      </c>
      <c r="K2885" s="34">
        <v>267</v>
      </c>
      <c r="L2885" s="34">
        <v>263</v>
      </c>
      <c r="M2885" s="34">
        <v>204</v>
      </c>
      <c r="N2885" s="34">
        <v>239</v>
      </c>
      <c r="O2885" s="34">
        <v>229</v>
      </c>
      <c r="P2885" s="34">
        <v>225</v>
      </c>
      <c r="Q2885" s="34">
        <v>311</v>
      </c>
      <c r="R2885" s="34">
        <v>340</v>
      </c>
      <c r="S2885" s="34">
        <v>290</v>
      </c>
      <c r="T2885" s="34">
        <v>274</v>
      </c>
      <c r="U2885" s="34">
        <v>284</v>
      </c>
      <c r="V2885" s="34">
        <v>343</v>
      </c>
      <c r="W2885" s="34">
        <v>292</v>
      </c>
      <c r="X2885" s="34">
        <v>332</v>
      </c>
      <c r="Y2885" s="34">
        <v>354</v>
      </c>
      <c r="Z2885" s="34">
        <v>278</v>
      </c>
      <c r="AA2885" s="34">
        <v>333</v>
      </c>
      <c r="AB2885" s="34">
        <v>461</v>
      </c>
      <c r="AC2885" s="34">
        <v>394</v>
      </c>
    </row>
    <row r="2886" spans="1:29" x14ac:dyDescent="0.2">
      <c r="A2886" s="34" t="s">
        <v>63379</v>
      </c>
      <c r="B2886" s="34">
        <v>394</v>
      </c>
      <c r="C2886" s="34">
        <v>352</v>
      </c>
      <c r="D2886" s="34">
        <v>497</v>
      </c>
      <c r="E2886" s="34">
        <v>435</v>
      </c>
      <c r="F2886" s="34">
        <v>565</v>
      </c>
      <c r="G2886" s="34">
        <v>444</v>
      </c>
      <c r="H2886" s="34">
        <v>483</v>
      </c>
      <c r="I2886" s="34">
        <v>395</v>
      </c>
      <c r="J2886" s="34">
        <v>562</v>
      </c>
      <c r="K2886" s="34">
        <v>473</v>
      </c>
      <c r="L2886" s="34">
        <v>462</v>
      </c>
      <c r="M2886" s="34">
        <v>390</v>
      </c>
      <c r="N2886" s="34">
        <v>421</v>
      </c>
      <c r="O2886" s="34">
        <v>360</v>
      </c>
      <c r="P2886" s="34">
        <v>478</v>
      </c>
      <c r="Q2886" s="34">
        <v>528</v>
      </c>
      <c r="R2886" s="34">
        <v>635</v>
      </c>
      <c r="S2886" s="34">
        <v>593</v>
      </c>
      <c r="T2886" s="34">
        <v>637</v>
      </c>
      <c r="U2886" s="34">
        <v>439</v>
      </c>
      <c r="V2886" s="34">
        <v>636</v>
      </c>
      <c r="W2886" s="34">
        <v>564</v>
      </c>
      <c r="X2886" s="34">
        <v>550</v>
      </c>
      <c r="Y2886" s="34">
        <v>581</v>
      </c>
      <c r="Z2886" s="34">
        <v>526</v>
      </c>
      <c r="AA2886" s="34">
        <v>537</v>
      </c>
      <c r="AB2886" s="34">
        <v>643</v>
      </c>
      <c r="AC2886" s="34">
        <v>678</v>
      </c>
    </row>
    <row r="2887" spans="1:29" x14ac:dyDescent="0.2">
      <c r="A2887" s="34" t="s">
        <v>63380</v>
      </c>
      <c r="B2887" s="34">
        <v>149</v>
      </c>
      <c r="C2887" s="34">
        <v>150</v>
      </c>
      <c r="D2887" s="34">
        <v>211</v>
      </c>
      <c r="E2887" s="34">
        <v>122</v>
      </c>
      <c r="F2887" s="34">
        <v>195</v>
      </c>
      <c r="G2887" s="34">
        <v>135</v>
      </c>
      <c r="H2887" s="34">
        <v>180</v>
      </c>
      <c r="I2887" s="34">
        <v>149</v>
      </c>
      <c r="J2887" s="34">
        <v>136</v>
      </c>
      <c r="K2887" s="34">
        <v>307</v>
      </c>
      <c r="L2887" s="34">
        <v>123</v>
      </c>
      <c r="M2887" s="34">
        <v>141</v>
      </c>
      <c r="N2887" s="34">
        <v>147</v>
      </c>
      <c r="O2887" s="34">
        <v>142</v>
      </c>
      <c r="P2887" s="34">
        <v>136</v>
      </c>
      <c r="Q2887" s="34">
        <v>316</v>
      </c>
      <c r="R2887" s="34">
        <v>236</v>
      </c>
      <c r="S2887" s="34">
        <v>170</v>
      </c>
      <c r="T2887" s="34">
        <v>148</v>
      </c>
      <c r="U2887" s="34">
        <v>150</v>
      </c>
      <c r="V2887" s="34">
        <v>243</v>
      </c>
      <c r="W2887" s="34">
        <v>177</v>
      </c>
      <c r="X2887" s="34">
        <v>226</v>
      </c>
      <c r="Y2887" s="34">
        <v>131</v>
      </c>
      <c r="Z2887" s="34">
        <v>201</v>
      </c>
      <c r="AA2887" s="34">
        <v>230</v>
      </c>
      <c r="AB2887" s="34">
        <v>209</v>
      </c>
      <c r="AC2887" s="34">
        <v>239</v>
      </c>
    </row>
    <row r="2888" spans="1:29" x14ac:dyDescent="0.2">
      <c r="A2888" s="34" t="s">
        <v>63381</v>
      </c>
      <c r="B2888" s="34">
        <v>496</v>
      </c>
      <c r="C2888" s="34">
        <v>528</v>
      </c>
      <c r="D2888" s="34">
        <v>614</v>
      </c>
      <c r="E2888" s="34">
        <v>678</v>
      </c>
      <c r="F2888" s="34">
        <v>712</v>
      </c>
      <c r="G2888" s="34">
        <v>615</v>
      </c>
      <c r="H2888" s="34">
        <v>657</v>
      </c>
      <c r="I2888" s="34">
        <v>572</v>
      </c>
      <c r="J2888" s="34">
        <v>635</v>
      </c>
      <c r="K2888" s="34">
        <v>564</v>
      </c>
      <c r="L2888" s="34">
        <v>440</v>
      </c>
      <c r="M2888" s="34">
        <v>561</v>
      </c>
      <c r="N2888" s="34">
        <v>494</v>
      </c>
      <c r="O2888" s="34">
        <v>566</v>
      </c>
      <c r="P2888" s="34">
        <v>647</v>
      </c>
      <c r="Q2888" s="34">
        <v>798</v>
      </c>
      <c r="R2888" s="34">
        <v>818</v>
      </c>
      <c r="S2888" s="34">
        <v>740</v>
      </c>
      <c r="T2888" s="34">
        <v>665</v>
      </c>
      <c r="U2888" s="34">
        <v>596</v>
      </c>
      <c r="V2888" s="34">
        <v>740</v>
      </c>
      <c r="W2888" s="34">
        <v>687</v>
      </c>
      <c r="X2888" s="34">
        <v>731</v>
      </c>
      <c r="Y2888" s="34">
        <v>658</v>
      </c>
      <c r="Z2888" s="34">
        <v>700</v>
      </c>
      <c r="AA2888" s="34">
        <v>781</v>
      </c>
      <c r="AB2888" s="34">
        <v>811</v>
      </c>
      <c r="AC2888" s="34">
        <v>977</v>
      </c>
    </row>
    <row r="2889" spans="1:29" x14ac:dyDescent="0.2">
      <c r="A2889" s="34" t="s">
        <v>63382</v>
      </c>
      <c r="B2889" s="34">
        <v>143</v>
      </c>
      <c r="C2889" s="34">
        <v>204</v>
      </c>
      <c r="D2889" s="34">
        <v>282</v>
      </c>
      <c r="E2889" s="34">
        <v>225</v>
      </c>
      <c r="F2889" s="34">
        <v>207</v>
      </c>
      <c r="G2889" s="34">
        <v>215</v>
      </c>
      <c r="H2889" s="34">
        <v>200</v>
      </c>
      <c r="I2889" s="34">
        <v>160</v>
      </c>
      <c r="J2889" s="34">
        <v>135</v>
      </c>
      <c r="K2889" s="34">
        <v>184</v>
      </c>
      <c r="L2889" s="34">
        <v>70</v>
      </c>
      <c r="M2889" s="34">
        <v>144</v>
      </c>
      <c r="N2889" s="34">
        <v>164</v>
      </c>
      <c r="O2889" s="34">
        <v>160</v>
      </c>
      <c r="P2889" s="34">
        <v>131</v>
      </c>
      <c r="Q2889" s="34">
        <v>177</v>
      </c>
      <c r="R2889" s="34">
        <v>165</v>
      </c>
      <c r="S2889" s="34">
        <v>233</v>
      </c>
      <c r="T2889" s="34">
        <v>86</v>
      </c>
      <c r="U2889" s="34">
        <v>149</v>
      </c>
      <c r="V2889" s="34">
        <v>199</v>
      </c>
      <c r="W2889" s="34">
        <v>173</v>
      </c>
      <c r="X2889" s="34">
        <v>237</v>
      </c>
      <c r="Y2889" s="34">
        <v>116</v>
      </c>
      <c r="Z2889" s="34">
        <v>211</v>
      </c>
      <c r="AA2889" s="34">
        <v>210</v>
      </c>
      <c r="AB2889" s="34">
        <v>116</v>
      </c>
      <c r="AC2889" s="34">
        <v>247</v>
      </c>
    </row>
    <row r="2890" spans="1:29" x14ac:dyDescent="0.2">
      <c r="A2890" s="34" t="s">
        <v>63383</v>
      </c>
      <c r="B2890" s="34">
        <v>102</v>
      </c>
      <c r="C2890" s="34">
        <v>135</v>
      </c>
      <c r="D2890" s="34">
        <v>147</v>
      </c>
      <c r="E2890" s="34">
        <v>159</v>
      </c>
      <c r="F2890" s="34">
        <v>91</v>
      </c>
      <c r="G2890" s="34">
        <v>154</v>
      </c>
      <c r="H2890" s="34">
        <v>143</v>
      </c>
      <c r="I2890" s="34">
        <v>116</v>
      </c>
      <c r="J2890" s="34">
        <v>82</v>
      </c>
      <c r="K2890" s="34">
        <v>145</v>
      </c>
      <c r="L2890" s="34">
        <v>60</v>
      </c>
      <c r="M2890" s="34">
        <v>122</v>
      </c>
      <c r="N2890" s="34">
        <v>121</v>
      </c>
      <c r="O2890" s="34">
        <v>98</v>
      </c>
      <c r="P2890" s="34">
        <v>103</v>
      </c>
      <c r="Q2890" s="34">
        <v>156</v>
      </c>
      <c r="R2890" s="34">
        <v>135</v>
      </c>
      <c r="S2890" s="34">
        <v>147</v>
      </c>
      <c r="T2890" s="34">
        <v>75</v>
      </c>
      <c r="U2890" s="34">
        <v>89</v>
      </c>
      <c r="V2890" s="34">
        <v>159</v>
      </c>
      <c r="W2890" s="34">
        <v>114</v>
      </c>
      <c r="X2890" s="34">
        <v>151</v>
      </c>
      <c r="Y2890" s="34">
        <v>105</v>
      </c>
      <c r="Z2890" s="34">
        <v>136</v>
      </c>
      <c r="AA2890" s="34">
        <v>177</v>
      </c>
      <c r="AB2890" s="34">
        <v>90</v>
      </c>
      <c r="AC2890" s="34">
        <v>230</v>
      </c>
    </row>
    <row r="2891" spans="1:29" x14ac:dyDescent="0.2">
      <c r="A2891" s="34" t="s">
        <v>63384</v>
      </c>
      <c r="B2891" s="34">
        <v>583</v>
      </c>
      <c r="C2891" s="34">
        <v>456</v>
      </c>
      <c r="D2891" s="34">
        <v>485</v>
      </c>
      <c r="E2891" s="34">
        <v>445</v>
      </c>
      <c r="F2891" s="34">
        <v>493</v>
      </c>
      <c r="G2891" s="34">
        <v>454</v>
      </c>
      <c r="H2891" s="34">
        <v>534</v>
      </c>
      <c r="I2891" s="34">
        <v>333</v>
      </c>
      <c r="J2891" s="34">
        <v>561</v>
      </c>
      <c r="K2891" s="34">
        <v>449</v>
      </c>
      <c r="L2891" s="34">
        <v>630</v>
      </c>
      <c r="M2891" s="34">
        <v>418</v>
      </c>
      <c r="N2891" s="34">
        <v>460</v>
      </c>
      <c r="O2891" s="34">
        <v>361</v>
      </c>
      <c r="P2891" s="34">
        <v>465</v>
      </c>
      <c r="Q2891" s="34">
        <v>675</v>
      </c>
      <c r="R2891" s="34">
        <v>667</v>
      </c>
      <c r="S2891" s="34">
        <v>436</v>
      </c>
      <c r="T2891" s="34">
        <v>759</v>
      </c>
      <c r="U2891" s="34">
        <v>427</v>
      </c>
      <c r="V2891" s="34">
        <v>670</v>
      </c>
      <c r="W2891" s="34">
        <v>789</v>
      </c>
      <c r="X2891" s="34">
        <v>569</v>
      </c>
      <c r="Y2891" s="34">
        <v>661</v>
      </c>
      <c r="Z2891" s="34">
        <v>522</v>
      </c>
      <c r="AA2891" s="34">
        <v>477</v>
      </c>
      <c r="AB2891" s="34">
        <v>839</v>
      </c>
      <c r="AC2891" s="34">
        <v>673</v>
      </c>
    </row>
    <row r="2892" spans="1:29" x14ac:dyDescent="0.2">
      <c r="A2892" s="34" t="s">
        <v>63385</v>
      </c>
      <c r="B2892" s="34">
        <v>633</v>
      </c>
      <c r="C2892" s="34">
        <v>247</v>
      </c>
      <c r="D2892" s="34">
        <v>368</v>
      </c>
      <c r="E2892" s="34">
        <v>220</v>
      </c>
      <c r="F2892" s="34">
        <v>344</v>
      </c>
      <c r="G2892" s="34">
        <v>276</v>
      </c>
      <c r="H2892" s="34">
        <v>338</v>
      </c>
      <c r="I2892" s="34">
        <v>263</v>
      </c>
      <c r="J2892" s="34">
        <v>303</v>
      </c>
      <c r="K2892" s="34">
        <v>292</v>
      </c>
      <c r="L2892" s="34">
        <v>203</v>
      </c>
      <c r="M2892" s="34">
        <v>258</v>
      </c>
      <c r="N2892" s="34">
        <v>286</v>
      </c>
      <c r="O2892" s="34">
        <v>197</v>
      </c>
      <c r="P2892" s="34">
        <v>340</v>
      </c>
      <c r="Q2892" s="34">
        <v>324</v>
      </c>
      <c r="R2892" s="34">
        <v>390</v>
      </c>
      <c r="S2892" s="34">
        <v>294</v>
      </c>
      <c r="T2892" s="34">
        <v>294</v>
      </c>
      <c r="U2892" s="34">
        <v>221</v>
      </c>
      <c r="V2892" s="34">
        <v>400</v>
      </c>
      <c r="W2892" s="34">
        <v>360</v>
      </c>
      <c r="X2892" s="34">
        <v>440</v>
      </c>
      <c r="Y2892" s="34">
        <v>301</v>
      </c>
      <c r="Z2892" s="34">
        <v>423</v>
      </c>
      <c r="AA2892" s="34">
        <v>300</v>
      </c>
      <c r="AB2892" s="34">
        <v>341</v>
      </c>
      <c r="AC2892" s="34">
        <v>387</v>
      </c>
    </row>
    <row r="2893" spans="1:29" x14ac:dyDescent="0.2">
      <c r="A2893" s="34" t="s">
        <v>63386</v>
      </c>
      <c r="B2893" s="34">
        <v>567</v>
      </c>
      <c r="C2893" s="34">
        <v>371</v>
      </c>
      <c r="D2893" s="34">
        <v>411</v>
      </c>
      <c r="E2893" s="34">
        <v>383</v>
      </c>
      <c r="F2893" s="34">
        <v>467</v>
      </c>
      <c r="G2893" s="34">
        <v>325</v>
      </c>
      <c r="H2893" s="34">
        <v>397</v>
      </c>
      <c r="I2893" s="34">
        <v>403</v>
      </c>
      <c r="J2893" s="34">
        <v>440</v>
      </c>
      <c r="K2893" s="34">
        <v>433</v>
      </c>
      <c r="L2893" s="34">
        <v>451</v>
      </c>
      <c r="M2893" s="34">
        <v>352</v>
      </c>
      <c r="N2893" s="34">
        <v>432</v>
      </c>
      <c r="O2893" s="34">
        <v>333</v>
      </c>
      <c r="P2893" s="34">
        <v>431</v>
      </c>
      <c r="Q2893" s="34">
        <v>585</v>
      </c>
      <c r="R2893" s="34">
        <v>619</v>
      </c>
      <c r="S2893" s="34">
        <v>410</v>
      </c>
      <c r="T2893" s="34">
        <v>648</v>
      </c>
      <c r="U2893" s="34">
        <v>478</v>
      </c>
      <c r="V2893" s="34">
        <v>497</v>
      </c>
      <c r="W2893" s="34">
        <v>624</v>
      </c>
      <c r="X2893" s="34">
        <v>506</v>
      </c>
      <c r="Y2893" s="34">
        <v>511</v>
      </c>
      <c r="Z2893" s="34">
        <v>449</v>
      </c>
      <c r="AA2893" s="34">
        <v>510</v>
      </c>
      <c r="AB2893" s="34">
        <v>776</v>
      </c>
      <c r="AC2893" s="34">
        <v>676</v>
      </c>
    </row>
    <row r="2894" spans="1:29" x14ac:dyDescent="0.2">
      <c r="A2894" s="34" t="s">
        <v>63387</v>
      </c>
      <c r="B2894" s="34">
        <v>128</v>
      </c>
      <c r="C2894" s="34">
        <v>217</v>
      </c>
      <c r="D2894" s="34">
        <v>214</v>
      </c>
      <c r="E2894" s="34">
        <v>214</v>
      </c>
      <c r="F2894" s="34">
        <v>214</v>
      </c>
      <c r="G2894" s="34">
        <v>175</v>
      </c>
      <c r="H2894" s="34">
        <v>137</v>
      </c>
      <c r="I2894" s="34">
        <v>155</v>
      </c>
      <c r="J2894" s="34">
        <v>160</v>
      </c>
      <c r="K2894" s="34">
        <v>175</v>
      </c>
      <c r="L2894" s="34">
        <v>76</v>
      </c>
      <c r="M2894" s="34">
        <v>197</v>
      </c>
      <c r="N2894" s="34">
        <v>143</v>
      </c>
      <c r="O2894" s="34">
        <v>162</v>
      </c>
      <c r="P2894" s="34">
        <v>143</v>
      </c>
      <c r="Q2894" s="34">
        <v>200</v>
      </c>
      <c r="R2894" s="34">
        <v>190</v>
      </c>
      <c r="S2894" s="34">
        <v>226</v>
      </c>
      <c r="T2894" s="34">
        <v>135</v>
      </c>
      <c r="U2894" s="34">
        <v>156</v>
      </c>
      <c r="V2894" s="34">
        <v>165</v>
      </c>
      <c r="W2894" s="34">
        <v>158</v>
      </c>
      <c r="X2894" s="34">
        <v>239</v>
      </c>
      <c r="Y2894" s="34">
        <v>141</v>
      </c>
      <c r="Z2894" s="34">
        <v>250</v>
      </c>
      <c r="AA2894" s="34">
        <v>211</v>
      </c>
      <c r="AB2894" s="34">
        <v>152</v>
      </c>
      <c r="AC2894" s="34">
        <v>244</v>
      </c>
    </row>
    <row r="2895" spans="1:29" x14ac:dyDescent="0.2">
      <c r="A2895" s="34" t="s">
        <v>63388</v>
      </c>
      <c r="B2895" s="34">
        <v>630</v>
      </c>
      <c r="C2895" s="34">
        <v>507</v>
      </c>
      <c r="D2895" s="34">
        <v>594</v>
      </c>
      <c r="E2895" s="34">
        <v>606</v>
      </c>
      <c r="F2895" s="34">
        <v>590</v>
      </c>
      <c r="G2895" s="34">
        <v>650</v>
      </c>
      <c r="H2895" s="34">
        <v>630</v>
      </c>
      <c r="I2895" s="34">
        <v>546</v>
      </c>
      <c r="J2895" s="34">
        <v>542</v>
      </c>
      <c r="K2895" s="34">
        <v>615</v>
      </c>
      <c r="L2895" s="34">
        <v>540</v>
      </c>
      <c r="M2895" s="34">
        <v>475</v>
      </c>
      <c r="N2895" s="34">
        <v>496</v>
      </c>
      <c r="O2895" s="34">
        <v>506</v>
      </c>
      <c r="P2895" s="34">
        <v>542</v>
      </c>
      <c r="Q2895" s="34">
        <v>772</v>
      </c>
      <c r="R2895" s="34">
        <v>719</v>
      </c>
      <c r="S2895" s="34">
        <v>624</v>
      </c>
      <c r="T2895" s="34">
        <v>692</v>
      </c>
      <c r="U2895" s="34">
        <v>634</v>
      </c>
      <c r="V2895" s="34">
        <v>695</v>
      </c>
      <c r="W2895" s="34">
        <v>760</v>
      </c>
      <c r="X2895" s="34">
        <v>729</v>
      </c>
      <c r="Y2895" s="34">
        <v>586</v>
      </c>
      <c r="Z2895" s="34">
        <v>654</v>
      </c>
      <c r="AA2895" s="34">
        <v>643</v>
      </c>
      <c r="AB2895" s="34">
        <v>810</v>
      </c>
      <c r="AC2895" s="34">
        <v>883</v>
      </c>
    </row>
    <row r="2896" spans="1:29" x14ac:dyDescent="0.2">
      <c r="A2896" s="34" t="s">
        <v>63389</v>
      </c>
      <c r="B2896" s="34">
        <v>215</v>
      </c>
      <c r="C2896" s="34">
        <v>145</v>
      </c>
      <c r="D2896" s="34">
        <v>158</v>
      </c>
      <c r="E2896" s="34">
        <v>163</v>
      </c>
      <c r="F2896" s="34">
        <v>212</v>
      </c>
      <c r="G2896" s="34">
        <v>162</v>
      </c>
      <c r="H2896" s="34">
        <v>230</v>
      </c>
      <c r="I2896" s="34">
        <v>179</v>
      </c>
      <c r="J2896" s="34">
        <v>209</v>
      </c>
      <c r="K2896" s="34">
        <v>179</v>
      </c>
      <c r="L2896" s="34">
        <v>174</v>
      </c>
      <c r="M2896" s="34">
        <v>136</v>
      </c>
      <c r="N2896" s="34">
        <v>186</v>
      </c>
      <c r="O2896" s="34">
        <v>162</v>
      </c>
      <c r="P2896" s="34">
        <v>184</v>
      </c>
      <c r="Q2896" s="34">
        <v>219</v>
      </c>
      <c r="R2896" s="34">
        <v>234</v>
      </c>
      <c r="S2896" s="34">
        <v>213</v>
      </c>
      <c r="T2896" s="34">
        <v>188</v>
      </c>
      <c r="U2896" s="34">
        <v>179</v>
      </c>
      <c r="V2896" s="34">
        <v>212</v>
      </c>
      <c r="W2896" s="34">
        <v>247</v>
      </c>
      <c r="X2896" s="34">
        <v>295</v>
      </c>
      <c r="Y2896" s="34">
        <v>222</v>
      </c>
      <c r="Z2896" s="34">
        <v>203</v>
      </c>
      <c r="AA2896" s="34">
        <v>209</v>
      </c>
      <c r="AB2896" s="34">
        <v>240</v>
      </c>
      <c r="AC2896" s="34">
        <v>237</v>
      </c>
    </row>
    <row r="2897" spans="1:29" x14ac:dyDescent="0.2">
      <c r="A2897" s="34" t="s">
        <v>63390</v>
      </c>
      <c r="B2897" s="34">
        <v>940</v>
      </c>
      <c r="C2897" s="34">
        <v>614</v>
      </c>
      <c r="D2897" s="34">
        <v>697</v>
      </c>
      <c r="E2897" s="34">
        <v>652</v>
      </c>
      <c r="F2897" s="34">
        <v>819</v>
      </c>
      <c r="G2897" s="34">
        <v>665</v>
      </c>
      <c r="H2897" s="34">
        <v>743</v>
      </c>
      <c r="I2897" s="34">
        <v>605</v>
      </c>
      <c r="J2897" s="34">
        <v>702</v>
      </c>
      <c r="K2897" s="34">
        <v>660</v>
      </c>
      <c r="L2897" s="34">
        <v>599</v>
      </c>
      <c r="M2897" s="34">
        <v>562</v>
      </c>
      <c r="N2897" s="34">
        <v>646</v>
      </c>
      <c r="O2897" s="34">
        <v>621</v>
      </c>
      <c r="P2897" s="34">
        <v>759</v>
      </c>
      <c r="Q2897" s="34">
        <v>870</v>
      </c>
      <c r="R2897" s="34">
        <v>1013</v>
      </c>
      <c r="S2897" s="34">
        <v>844</v>
      </c>
      <c r="T2897" s="34">
        <v>919</v>
      </c>
      <c r="U2897" s="34">
        <v>637</v>
      </c>
      <c r="V2897" s="34">
        <v>947</v>
      </c>
      <c r="W2897" s="34">
        <v>928</v>
      </c>
      <c r="X2897" s="34">
        <v>877</v>
      </c>
      <c r="Y2897" s="34">
        <v>809</v>
      </c>
      <c r="Z2897" s="34">
        <v>788</v>
      </c>
      <c r="AA2897" s="34">
        <v>779</v>
      </c>
      <c r="AB2897" s="34">
        <v>972</v>
      </c>
      <c r="AC2897" s="34">
        <v>1116</v>
      </c>
    </row>
    <row r="2898" spans="1:29" x14ac:dyDescent="0.2">
      <c r="A2898" s="34" t="s">
        <v>63391</v>
      </c>
      <c r="B2898" s="34">
        <v>433</v>
      </c>
      <c r="C2898" s="34">
        <v>513</v>
      </c>
      <c r="D2898" s="34">
        <v>720</v>
      </c>
      <c r="E2898" s="34">
        <v>570</v>
      </c>
      <c r="F2898" s="34">
        <v>623</v>
      </c>
      <c r="G2898" s="34">
        <v>501</v>
      </c>
      <c r="H2898" s="34">
        <v>521</v>
      </c>
      <c r="I2898" s="34">
        <v>432</v>
      </c>
      <c r="J2898" s="34">
        <v>423</v>
      </c>
      <c r="K2898" s="34">
        <v>553</v>
      </c>
      <c r="L2898" s="34">
        <v>318</v>
      </c>
      <c r="M2898" s="34">
        <v>453</v>
      </c>
      <c r="N2898" s="34">
        <v>394</v>
      </c>
      <c r="O2898" s="34">
        <v>422</v>
      </c>
      <c r="P2898" s="34">
        <v>446</v>
      </c>
      <c r="Q2898" s="34">
        <v>522</v>
      </c>
      <c r="R2898" s="34">
        <v>565</v>
      </c>
      <c r="S2898" s="34">
        <v>637</v>
      </c>
      <c r="T2898" s="34">
        <v>370</v>
      </c>
      <c r="U2898" s="34">
        <v>366</v>
      </c>
      <c r="V2898" s="34">
        <v>574</v>
      </c>
      <c r="W2898" s="34">
        <v>499</v>
      </c>
      <c r="X2898" s="34">
        <v>696</v>
      </c>
      <c r="Y2898" s="34">
        <v>425</v>
      </c>
      <c r="Z2898" s="34">
        <v>560</v>
      </c>
      <c r="AA2898" s="34">
        <v>637</v>
      </c>
      <c r="AB2898" s="34">
        <v>483</v>
      </c>
      <c r="AC2898" s="34">
        <v>721</v>
      </c>
    </row>
    <row r="2899" spans="1:29" x14ac:dyDescent="0.2">
      <c r="A2899" s="34" t="s">
        <v>63392</v>
      </c>
      <c r="B2899" s="34">
        <v>175</v>
      </c>
      <c r="C2899" s="34">
        <v>137</v>
      </c>
      <c r="D2899" s="34">
        <v>168</v>
      </c>
      <c r="E2899" s="34">
        <v>136</v>
      </c>
      <c r="F2899" s="34">
        <v>109</v>
      </c>
      <c r="G2899" s="34">
        <v>111</v>
      </c>
      <c r="H2899" s="34">
        <v>125</v>
      </c>
      <c r="I2899" s="34">
        <v>110</v>
      </c>
      <c r="J2899" s="34">
        <v>156</v>
      </c>
      <c r="K2899" s="34">
        <v>115</v>
      </c>
      <c r="L2899" s="34">
        <v>83</v>
      </c>
      <c r="M2899" s="34">
        <v>116</v>
      </c>
      <c r="N2899" s="34">
        <v>81</v>
      </c>
      <c r="O2899" s="34">
        <v>133</v>
      </c>
      <c r="P2899" s="34">
        <v>122</v>
      </c>
      <c r="Q2899" s="34">
        <v>143</v>
      </c>
      <c r="R2899" s="34">
        <v>199</v>
      </c>
      <c r="S2899" s="34">
        <v>166</v>
      </c>
      <c r="T2899" s="34">
        <v>164</v>
      </c>
      <c r="U2899" s="34">
        <v>119</v>
      </c>
      <c r="V2899" s="34">
        <v>142</v>
      </c>
      <c r="W2899" s="34">
        <v>142</v>
      </c>
      <c r="X2899" s="34">
        <v>190</v>
      </c>
      <c r="Y2899" s="34">
        <v>124</v>
      </c>
      <c r="Z2899" s="34">
        <v>123</v>
      </c>
      <c r="AA2899" s="34">
        <v>162</v>
      </c>
      <c r="AB2899" s="34">
        <v>144</v>
      </c>
      <c r="AC2899" s="34">
        <v>166</v>
      </c>
    </row>
    <row r="2900" spans="1:29" x14ac:dyDescent="0.2">
      <c r="A2900" s="34" t="s">
        <v>63393</v>
      </c>
      <c r="B2900" s="34">
        <v>204</v>
      </c>
      <c r="C2900" s="34">
        <v>204</v>
      </c>
      <c r="D2900" s="34">
        <v>371</v>
      </c>
      <c r="E2900" s="34">
        <v>221</v>
      </c>
      <c r="F2900" s="34">
        <v>282</v>
      </c>
      <c r="G2900" s="34">
        <v>269</v>
      </c>
      <c r="H2900" s="34">
        <v>292</v>
      </c>
      <c r="I2900" s="34">
        <v>229</v>
      </c>
      <c r="J2900" s="34">
        <v>287</v>
      </c>
      <c r="K2900" s="34">
        <v>220</v>
      </c>
      <c r="L2900" s="34">
        <v>203</v>
      </c>
      <c r="M2900" s="34">
        <v>209</v>
      </c>
      <c r="N2900" s="34">
        <v>268</v>
      </c>
      <c r="O2900" s="34">
        <v>213</v>
      </c>
      <c r="P2900" s="34">
        <v>295</v>
      </c>
      <c r="Q2900" s="34">
        <v>307</v>
      </c>
      <c r="R2900" s="34">
        <v>362</v>
      </c>
      <c r="S2900" s="34">
        <v>279</v>
      </c>
      <c r="T2900" s="34">
        <v>342</v>
      </c>
      <c r="U2900" s="34">
        <v>229</v>
      </c>
      <c r="V2900" s="34">
        <v>301</v>
      </c>
      <c r="W2900" s="34">
        <v>226</v>
      </c>
      <c r="X2900" s="34">
        <v>357</v>
      </c>
      <c r="Y2900" s="34">
        <v>277</v>
      </c>
      <c r="Z2900" s="34">
        <v>314</v>
      </c>
      <c r="AA2900" s="34">
        <v>240</v>
      </c>
      <c r="AB2900" s="34">
        <v>326</v>
      </c>
      <c r="AC2900" s="34">
        <v>341</v>
      </c>
    </row>
    <row r="2901" spans="1:29" x14ac:dyDescent="0.2">
      <c r="A2901" s="34" t="s">
        <v>63394</v>
      </c>
      <c r="B2901" s="34">
        <v>352</v>
      </c>
      <c r="C2901" s="34">
        <v>355</v>
      </c>
      <c r="D2901" s="34">
        <v>602</v>
      </c>
      <c r="E2901" s="34">
        <v>411</v>
      </c>
      <c r="F2901" s="34">
        <v>417</v>
      </c>
      <c r="G2901" s="34">
        <v>360</v>
      </c>
      <c r="H2901" s="34">
        <v>334</v>
      </c>
      <c r="I2901" s="34">
        <v>343</v>
      </c>
      <c r="J2901" s="34">
        <v>316</v>
      </c>
      <c r="K2901" s="34">
        <v>400</v>
      </c>
      <c r="L2901" s="34">
        <v>186</v>
      </c>
      <c r="M2901" s="34">
        <v>320</v>
      </c>
      <c r="N2901" s="34">
        <v>286</v>
      </c>
      <c r="O2901" s="34">
        <v>287</v>
      </c>
      <c r="P2901" s="34">
        <v>319</v>
      </c>
      <c r="Q2901" s="34">
        <v>372</v>
      </c>
      <c r="R2901" s="34">
        <v>351</v>
      </c>
      <c r="S2901" s="34">
        <v>526</v>
      </c>
      <c r="T2901" s="34">
        <v>268</v>
      </c>
      <c r="U2901" s="34">
        <v>261</v>
      </c>
      <c r="V2901" s="34">
        <v>383</v>
      </c>
      <c r="W2901" s="34">
        <v>317</v>
      </c>
      <c r="X2901" s="34">
        <v>437</v>
      </c>
      <c r="Y2901" s="34">
        <v>202</v>
      </c>
      <c r="Z2901" s="34">
        <v>467</v>
      </c>
      <c r="AA2901" s="34">
        <v>431</v>
      </c>
      <c r="AB2901" s="34">
        <v>340</v>
      </c>
      <c r="AC2901" s="34">
        <v>513</v>
      </c>
    </row>
    <row r="2902" spans="1:29" x14ac:dyDescent="0.2">
      <c r="A2902" s="34" t="s">
        <v>63395</v>
      </c>
      <c r="B2902" s="34">
        <v>249</v>
      </c>
      <c r="C2902" s="34">
        <v>287</v>
      </c>
      <c r="D2902" s="34">
        <v>243</v>
      </c>
      <c r="E2902" s="34">
        <v>287</v>
      </c>
      <c r="F2902" s="34">
        <v>294</v>
      </c>
      <c r="G2902" s="34">
        <v>329</v>
      </c>
      <c r="H2902" s="34">
        <v>267</v>
      </c>
      <c r="I2902" s="34">
        <v>229</v>
      </c>
      <c r="J2902" s="34">
        <v>241</v>
      </c>
      <c r="K2902" s="34">
        <v>211</v>
      </c>
      <c r="L2902" s="34">
        <v>228</v>
      </c>
      <c r="M2902" s="34">
        <v>204</v>
      </c>
      <c r="N2902" s="34">
        <v>235</v>
      </c>
      <c r="O2902" s="34">
        <v>249</v>
      </c>
      <c r="P2902" s="34">
        <v>241</v>
      </c>
      <c r="Q2902" s="34">
        <v>358</v>
      </c>
      <c r="R2902" s="34">
        <v>342</v>
      </c>
      <c r="S2902" s="34">
        <v>274</v>
      </c>
      <c r="T2902" s="34">
        <v>303</v>
      </c>
      <c r="U2902" s="34">
        <v>266</v>
      </c>
      <c r="V2902" s="34">
        <v>320</v>
      </c>
      <c r="W2902" s="34">
        <v>361</v>
      </c>
      <c r="X2902" s="34">
        <v>345</v>
      </c>
      <c r="Y2902" s="34">
        <v>224</v>
      </c>
      <c r="Z2902" s="34">
        <v>290</v>
      </c>
      <c r="AA2902" s="34">
        <v>323</v>
      </c>
      <c r="AB2902" s="34">
        <v>353</v>
      </c>
      <c r="AC2902" s="34">
        <v>393</v>
      </c>
    </row>
    <row r="2903" spans="1:29" x14ac:dyDescent="0.2">
      <c r="A2903" s="34" t="s">
        <v>63396</v>
      </c>
      <c r="B2903" s="34">
        <v>100</v>
      </c>
      <c r="C2903" s="34">
        <v>134</v>
      </c>
      <c r="D2903" s="34">
        <v>124</v>
      </c>
      <c r="E2903" s="34">
        <v>134</v>
      </c>
      <c r="F2903" s="34">
        <v>115</v>
      </c>
      <c r="G2903" s="34">
        <v>136</v>
      </c>
      <c r="H2903" s="34">
        <v>100</v>
      </c>
      <c r="I2903" s="34">
        <v>95</v>
      </c>
      <c r="J2903" s="34">
        <v>109</v>
      </c>
      <c r="K2903" s="34">
        <v>182</v>
      </c>
      <c r="L2903" s="34">
        <v>56</v>
      </c>
      <c r="M2903" s="34">
        <v>131</v>
      </c>
      <c r="N2903" s="34">
        <v>103</v>
      </c>
      <c r="O2903" s="34">
        <v>112</v>
      </c>
      <c r="P2903" s="34">
        <v>70</v>
      </c>
      <c r="Q2903" s="34">
        <v>115</v>
      </c>
      <c r="R2903" s="34">
        <v>126</v>
      </c>
      <c r="S2903" s="34">
        <v>157</v>
      </c>
      <c r="T2903" s="34">
        <v>102</v>
      </c>
      <c r="U2903" s="34">
        <v>118</v>
      </c>
      <c r="V2903" s="34">
        <v>116</v>
      </c>
      <c r="W2903" s="34">
        <v>135</v>
      </c>
      <c r="X2903" s="34">
        <v>139</v>
      </c>
      <c r="Y2903" s="34">
        <v>110</v>
      </c>
      <c r="Z2903" s="34">
        <v>110</v>
      </c>
      <c r="AA2903" s="34">
        <v>166</v>
      </c>
      <c r="AB2903" s="34">
        <v>83</v>
      </c>
      <c r="AC2903" s="34">
        <v>207</v>
      </c>
    </row>
    <row r="2904" spans="1:29" x14ac:dyDescent="0.2">
      <c r="A2904" s="34" t="s">
        <v>63397</v>
      </c>
      <c r="B2904" s="34">
        <v>255</v>
      </c>
      <c r="C2904" s="34">
        <v>269</v>
      </c>
      <c r="D2904" s="34">
        <v>317</v>
      </c>
      <c r="E2904" s="34">
        <v>269</v>
      </c>
      <c r="F2904" s="34">
        <v>299</v>
      </c>
      <c r="G2904" s="34">
        <v>255</v>
      </c>
      <c r="H2904" s="34">
        <v>327</v>
      </c>
      <c r="I2904" s="34">
        <v>247</v>
      </c>
      <c r="J2904" s="34">
        <v>263</v>
      </c>
      <c r="K2904" s="34">
        <v>281</v>
      </c>
      <c r="L2904" s="34">
        <v>278</v>
      </c>
      <c r="M2904" s="34">
        <v>274</v>
      </c>
      <c r="N2904" s="34">
        <v>257</v>
      </c>
      <c r="O2904" s="34">
        <v>258</v>
      </c>
      <c r="P2904" s="34">
        <v>344</v>
      </c>
      <c r="Q2904" s="34">
        <v>366</v>
      </c>
      <c r="R2904" s="34">
        <v>433</v>
      </c>
      <c r="S2904" s="34">
        <v>366</v>
      </c>
      <c r="T2904" s="34">
        <v>329</v>
      </c>
      <c r="U2904" s="34">
        <v>219</v>
      </c>
      <c r="V2904" s="34">
        <v>331</v>
      </c>
      <c r="W2904" s="34">
        <v>384</v>
      </c>
      <c r="X2904" s="34">
        <v>352</v>
      </c>
      <c r="Y2904" s="34">
        <v>290</v>
      </c>
      <c r="Z2904" s="34">
        <v>350</v>
      </c>
      <c r="AA2904" s="34">
        <v>338</v>
      </c>
      <c r="AB2904" s="34">
        <v>311</v>
      </c>
      <c r="AC2904" s="34">
        <v>467</v>
      </c>
    </row>
    <row r="2905" spans="1:29" x14ac:dyDescent="0.2">
      <c r="A2905" s="34" t="s">
        <v>63398</v>
      </c>
      <c r="B2905" s="34">
        <v>212</v>
      </c>
      <c r="C2905" s="34">
        <v>382</v>
      </c>
      <c r="D2905" s="34">
        <v>449</v>
      </c>
      <c r="E2905" s="34">
        <v>365</v>
      </c>
      <c r="F2905" s="34">
        <v>295</v>
      </c>
      <c r="G2905" s="34">
        <v>361</v>
      </c>
      <c r="H2905" s="34">
        <v>284</v>
      </c>
      <c r="I2905" s="34">
        <v>294</v>
      </c>
      <c r="J2905" s="34">
        <v>162</v>
      </c>
      <c r="K2905" s="34">
        <v>393</v>
      </c>
      <c r="L2905" s="34">
        <v>121</v>
      </c>
      <c r="M2905" s="34">
        <v>269</v>
      </c>
      <c r="N2905" s="34">
        <v>200</v>
      </c>
      <c r="O2905" s="34">
        <v>238</v>
      </c>
      <c r="P2905" s="34">
        <v>204</v>
      </c>
      <c r="Q2905" s="34">
        <v>290</v>
      </c>
      <c r="R2905" s="34">
        <v>246</v>
      </c>
      <c r="S2905" s="34">
        <v>442</v>
      </c>
      <c r="T2905" s="34">
        <v>147</v>
      </c>
      <c r="U2905" s="34">
        <v>210</v>
      </c>
      <c r="V2905" s="34">
        <v>302</v>
      </c>
      <c r="W2905" s="34">
        <v>248</v>
      </c>
      <c r="X2905" s="34">
        <v>386</v>
      </c>
      <c r="Y2905" s="34">
        <v>215</v>
      </c>
      <c r="Z2905" s="34">
        <v>336</v>
      </c>
      <c r="AA2905" s="34">
        <v>408</v>
      </c>
      <c r="AB2905" s="34">
        <v>218</v>
      </c>
      <c r="AC2905" s="34">
        <v>496</v>
      </c>
    </row>
    <row r="2906" spans="1:29" x14ac:dyDescent="0.2">
      <c r="A2906" s="34" t="s">
        <v>63399</v>
      </c>
      <c r="B2906" s="34">
        <v>151</v>
      </c>
      <c r="C2906" s="34">
        <v>173</v>
      </c>
      <c r="D2906" s="34">
        <v>222</v>
      </c>
      <c r="E2906" s="34">
        <v>184</v>
      </c>
      <c r="F2906" s="34">
        <v>186</v>
      </c>
      <c r="G2906" s="34">
        <v>204</v>
      </c>
      <c r="H2906" s="34">
        <v>188</v>
      </c>
      <c r="I2906" s="34">
        <v>169</v>
      </c>
      <c r="J2906" s="34">
        <v>164</v>
      </c>
      <c r="K2906" s="34">
        <v>182</v>
      </c>
      <c r="L2906" s="34">
        <v>118</v>
      </c>
      <c r="M2906" s="34">
        <v>150</v>
      </c>
      <c r="N2906" s="34">
        <v>147</v>
      </c>
      <c r="O2906" s="34">
        <v>102</v>
      </c>
      <c r="P2906" s="34">
        <v>140</v>
      </c>
      <c r="Q2906" s="34">
        <v>183</v>
      </c>
      <c r="R2906" s="34">
        <v>207</v>
      </c>
      <c r="S2906" s="34">
        <v>210</v>
      </c>
      <c r="T2906" s="34">
        <v>149</v>
      </c>
      <c r="U2906" s="34">
        <v>148</v>
      </c>
      <c r="V2906" s="34">
        <v>242</v>
      </c>
      <c r="W2906" s="34">
        <v>168</v>
      </c>
      <c r="X2906" s="34">
        <v>207</v>
      </c>
      <c r="Y2906" s="34">
        <v>125</v>
      </c>
      <c r="Z2906" s="34">
        <v>242</v>
      </c>
      <c r="AA2906" s="34">
        <v>195</v>
      </c>
      <c r="AB2906" s="34">
        <v>216</v>
      </c>
      <c r="AC2906" s="34">
        <v>269</v>
      </c>
    </row>
    <row r="2907" spans="1:29" x14ac:dyDescent="0.2">
      <c r="A2907" s="34" t="s">
        <v>63400</v>
      </c>
      <c r="B2907" s="34">
        <v>75</v>
      </c>
      <c r="C2907" s="34">
        <v>59</v>
      </c>
      <c r="D2907" s="34">
        <v>66</v>
      </c>
      <c r="E2907" s="34">
        <v>71</v>
      </c>
      <c r="F2907" s="34">
        <v>41</v>
      </c>
      <c r="G2907" s="34">
        <v>50</v>
      </c>
      <c r="H2907" s="34">
        <v>59</v>
      </c>
      <c r="I2907" s="34">
        <v>64</v>
      </c>
      <c r="J2907" s="34">
        <v>56</v>
      </c>
      <c r="K2907" s="34">
        <v>51</v>
      </c>
      <c r="L2907" s="34">
        <v>45</v>
      </c>
      <c r="M2907" s="34">
        <v>65</v>
      </c>
      <c r="N2907" s="34">
        <v>59</v>
      </c>
      <c r="O2907" s="34">
        <v>52</v>
      </c>
      <c r="P2907" s="34">
        <v>42</v>
      </c>
      <c r="Q2907" s="34">
        <v>76</v>
      </c>
      <c r="R2907" s="34">
        <v>69</v>
      </c>
      <c r="S2907" s="34">
        <v>89</v>
      </c>
      <c r="T2907" s="34">
        <v>77</v>
      </c>
      <c r="U2907" s="34">
        <v>44</v>
      </c>
      <c r="V2907" s="34">
        <v>76</v>
      </c>
      <c r="W2907" s="34">
        <v>54</v>
      </c>
      <c r="X2907" s="34">
        <v>97</v>
      </c>
      <c r="Y2907" s="34">
        <v>58</v>
      </c>
      <c r="Z2907" s="34">
        <v>77</v>
      </c>
      <c r="AA2907" s="34">
        <v>59</v>
      </c>
      <c r="AB2907" s="34">
        <v>47</v>
      </c>
      <c r="AC2907" s="34">
        <v>96</v>
      </c>
    </row>
    <row r="2908" spans="1:29" x14ac:dyDescent="0.2">
      <c r="A2908" s="34" t="s">
        <v>63401</v>
      </c>
      <c r="B2908" s="34">
        <v>293</v>
      </c>
      <c r="C2908" s="34">
        <v>271</v>
      </c>
      <c r="D2908" s="34">
        <v>504</v>
      </c>
      <c r="E2908" s="34">
        <v>314</v>
      </c>
      <c r="F2908" s="34">
        <v>449</v>
      </c>
      <c r="G2908" s="34">
        <v>309</v>
      </c>
      <c r="H2908" s="34">
        <v>422</v>
      </c>
      <c r="I2908" s="34">
        <v>248</v>
      </c>
      <c r="J2908" s="34">
        <v>401</v>
      </c>
      <c r="K2908" s="34">
        <v>355</v>
      </c>
      <c r="L2908" s="34">
        <v>340</v>
      </c>
      <c r="M2908" s="34">
        <v>237</v>
      </c>
      <c r="N2908" s="34">
        <v>374</v>
      </c>
      <c r="O2908" s="34">
        <v>303</v>
      </c>
      <c r="P2908" s="34">
        <v>447</v>
      </c>
      <c r="Q2908" s="34">
        <v>468</v>
      </c>
      <c r="R2908" s="34">
        <v>612</v>
      </c>
      <c r="S2908" s="34">
        <v>445</v>
      </c>
      <c r="T2908" s="34">
        <v>472</v>
      </c>
      <c r="U2908" s="34">
        <v>304</v>
      </c>
      <c r="V2908" s="34">
        <v>583</v>
      </c>
      <c r="W2908" s="34">
        <v>385</v>
      </c>
      <c r="X2908" s="34">
        <v>572</v>
      </c>
      <c r="Y2908" s="34">
        <v>425</v>
      </c>
      <c r="Z2908" s="34">
        <v>409</v>
      </c>
      <c r="AA2908" s="34">
        <v>369</v>
      </c>
      <c r="AB2908" s="34">
        <v>552</v>
      </c>
      <c r="AC2908" s="34">
        <v>551</v>
      </c>
    </row>
    <row r="2909" spans="1:29" x14ac:dyDescent="0.2">
      <c r="A2909" s="34" t="s">
        <v>63402</v>
      </c>
      <c r="B2909" s="34">
        <v>376</v>
      </c>
      <c r="C2909" s="34">
        <v>345</v>
      </c>
      <c r="D2909" s="34">
        <v>328</v>
      </c>
      <c r="E2909" s="34">
        <v>360</v>
      </c>
      <c r="F2909" s="34">
        <v>356</v>
      </c>
      <c r="G2909" s="34">
        <v>386</v>
      </c>
      <c r="H2909" s="34">
        <v>311</v>
      </c>
      <c r="I2909" s="34">
        <v>393</v>
      </c>
      <c r="J2909" s="34">
        <v>326</v>
      </c>
      <c r="K2909" s="34">
        <v>336</v>
      </c>
      <c r="L2909" s="34">
        <v>342</v>
      </c>
      <c r="M2909" s="34">
        <v>326</v>
      </c>
      <c r="N2909" s="34">
        <v>323</v>
      </c>
      <c r="O2909" s="34">
        <v>317</v>
      </c>
      <c r="P2909" s="34">
        <v>298</v>
      </c>
      <c r="Q2909" s="34">
        <v>476</v>
      </c>
      <c r="R2909" s="34">
        <v>444</v>
      </c>
      <c r="S2909" s="34">
        <v>417</v>
      </c>
      <c r="T2909" s="34">
        <v>448</v>
      </c>
      <c r="U2909" s="34">
        <v>357</v>
      </c>
      <c r="V2909" s="34">
        <v>347</v>
      </c>
      <c r="W2909" s="34">
        <v>491</v>
      </c>
      <c r="X2909" s="34">
        <v>362</v>
      </c>
      <c r="Y2909" s="34">
        <v>440</v>
      </c>
      <c r="Z2909" s="34">
        <v>321</v>
      </c>
      <c r="AA2909" s="34">
        <v>357</v>
      </c>
      <c r="AB2909" s="34">
        <v>564</v>
      </c>
      <c r="AC2909" s="34">
        <v>501</v>
      </c>
    </row>
    <row r="2910" spans="1:29" x14ac:dyDescent="0.2">
      <c r="A2910" s="34" t="s">
        <v>63403</v>
      </c>
      <c r="B2910" s="34">
        <v>365</v>
      </c>
      <c r="C2910" s="34">
        <v>335</v>
      </c>
      <c r="D2910" s="34">
        <v>398</v>
      </c>
      <c r="E2910" s="34">
        <v>354</v>
      </c>
      <c r="F2910" s="34">
        <v>456</v>
      </c>
      <c r="G2910" s="34">
        <v>399</v>
      </c>
      <c r="H2910" s="34">
        <v>368</v>
      </c>
      <c r="I2910" s="34">
        <v>368</v>
      </c>
      <c r="J2910" s="34">
        <v>411</v>
      </c>
      <c r="K2910" s="34">
        <v>404</v>
      </c>
      <c r="L2910" s="34">
        <v>459</v>
      </c>
      <c r="M2910" s="34">
        <v>324</v>
      </c>
      <c r="N2910" s="34">
        <v>370</v>
      </c>
      <c r="O2910" s="34">
        <v>313</v>
      </c>
      <c r="P2910" s="34">
        <v>411</v>
      </c>
      <c r="Q2910" s="34">
        <v>606</v>
      </c>
      <c r="R2910" s="34">
        <v>573</v>
      </c>
      <c r="S2910" s="34">
        <v>486</v>
      </c>
      <c r="T2910" s="34">
        <v>579</v>
      </c>
      <c r="U2910" s="34">
        <v>463</v>
      </c>
      <c r="V2910" s="34">
        <v>536</v>
      </c>
      <c r="W2910" s="34">
        <v>490</v>
      </c>
      <c r="X2910" s="34">
        <v>554</v>
      </c>
      <c r="Y2910" s="34">
        <v>647</v>
      </c>
      <c r="Z2910" s="34">
        <v>507</v>
      </c>
      <c r="AA2910" s="34">
        <v>453</v>
      </c>
      <c r="AB2910" s="34">
        <v>655</v>
      </c>
      <c r="AC2910" s="34">
        <v>665</v>
      </c>
    </row>
    <row r="2911" spans="1:29" x14ac:dyDescent="0.2">
      <c r="A2911" s="34" t="s">
        <v>63404</v>
      </c>
      <c r="B2911" s="34">
        <v>166</v>
      </c>
      <c r="C2911" s="34">
        <v>158</v>
      </c>
      <c r="D2911" s="34">
        <v>186</v>
      </c>
      <c r="E2911" s="34">
        <v>160</v>
      </c>
      <c r="F2911" s="34">
        <v>202</v>
      </c>
      <c r="G2911" s="34">
        <v>166</v>
      </c>
      <c r="H2911" s="34">
        <v>163</v>
      </c>
      <c r="I2911" s="34">
        <v>130</v>
      </c>
      <c r="J2911" s="34">
        <v>163</v>
      </c>
      <c r="K2911" s="34">
        <v>160</v>
      </c>
      <c r="L2911" s="34">
        <v>161</v>
      </c>
      <c r="M2911" s="34">
        <v>117</v>
      </c>
      <c r="N2911" s="34">
        <v>125</v>
      </c>
      <c r="O2911" s="34">
        <v>162</v>
      </c>
      <c r="P2911" s="34">
        <v>202</v>
      </c>
      <c r="Q2911" s="34">
        <v>186</v>
      </c>
      <c r="R2911" s="34">
        <v>226</v>
      </c>
      <c r="S2911" s="34">
        <v>197</v>
      </c>
      <c r="T2911" s="34">
        <v>220</v>
      </c>
      <c r="U2911" s="34">
        <v>147</v>
      </c>
      <c r="V2911" s="34">
        <v>183</v>
      </c>
      <c r="W2911" s="34">
        <v>183</v>
      </c>
      <c r="X2911" s="34">
        <v>258</v>
      </c>
      <c r="Y2911" s="34">
        <v>187</v>
      </c>
      <c r="Z2911" s="34">
        <v>241</v>
      </c>
      <c r="AA2911" s="34">
        <v>225</v>
      </c>
      <c r="AB2911" s="34">
        <v>256</v>
      </c>
      <c r="AC2911" s="34">
        <v>288</v>
      </c>
    </row>
    <row r="2912" spans="1:29" x14ac:dyDescent="0.2">
      <c r="A2912" s="34" t="s">
        <v>63405</v>
      </c>
      <c r="B2912" s="34">
        <v>298</v>
      </c>
      <c r="C2912" s="34">
        <v>649</v>
      </c>
      <c r="D2912" s="34">
        <v>456</v>
      </c>
      <c r="E2912" s="34">
        <v>584</v>
      </c>
      <c r="F2912" s="34">
        <v>434</v>
      </c>
      <c r="G2912" s="34">
        <v>650</v>
      </c>
      <c r="H2912" s="34">
        <v>332</v>
      </c>
      <c r="I2912" s="34">
        <v>493</v>
      </c>
      <c r="J2912" s="34">
        <v>295</v>
      </c>
      <c r="K2912" s="34">
        <v>607</v>
      </c>
      <c r="L2912" s="34">
        <v>196</v>
      </c>
      <c r="M2912" s="34">
        <v>464</v>
      </c>
      <c r="N2912" s="34">
        <v>324</v>
      </c>
      <c r="O2912" s="34">
        <v>431</v>
      </c>
      <c r="P2912" s="34">
        <v>354</v>
      </c>
      <c r="Q2912" s="34">
        <v>585</v>
      </c>
      <c r="R2912" s="34">
        <v>408</v>
      </c>
      <c r="S2912" s="34">
        <v>689</v>
      </c>
      <c r="T2912" s="34">
        <v>240</v>
      </c>
      <c r="U2912" s="34">
        <v>408</v>
      </c>
      <c r="V2912" s="34">
        <v>406</v>
      </c>
      <c r="W2912" s="34">
        <v>463</v>
      </c>
      <c r="X2912" s="34">
        <v>520</v>
      </c>
      <c r="Y2912" s="34">
        <v>385</v>
      </c>
      <c r="Z2912" s="34">
        <v>454</v>
      </c>
      <c r="AA2912" s="34">
        <v>629</v>
      </c>
      <c r="AB2912" s="34">
        <v>276</v>
      </c>
      <c r="AC2912" s="34">
        <v>804</v>
      </c>
    </row>
    <row r="2913" spans="1:29" x14ac:dyDescent="0.2">
      <c r="A2913" s="34" t="s">
        <v>63406</v>
      </c>
      <c r="B2913" s="34">
        <v>116</v>
      </c>
      <c r="C2913" s="34">
        <v>91</v>
      </c>
      <c r="D2913" s="34">
        <v>114</v>
      </c>
      <c r="E2913" s="34">
        <v>94</v>
      </c>
      <c r="F2913" s="34">
        <v>132</v>
      </c>
      <c r="G2913" s="34">
        <v>68</v>
      </c>
      <c r="H2913" s="34">
        <v>123</v>
      </c>
      <c r="I2913" s="34">
        <v>87</v>
      </c>
      <c r="J2913" s="34">
        <v>109</v>
      </c>
      <c r="K2913" s="34">
        <v>81</v>
      </c>
      <c r="L2913" s="34">
        <v>94</v>
      </c>
      <c r="M2913" s="34">
        <v>63</v>
      </c>
      <c r="N2913" s="34">
        <v>108</v>
      </c>
      <c r="O2913" s="34">
        <v>58</v>
      </c>
      <c r="P2913" s="34">
        <v>111</v>
      </c>
      <c r="Q2913" s="34">
        <v>129</v>
      </c>
      <c r="R2913" s="34">
        <v>149</v>
      </c>
      <c r="S2913" s="34">
        <v>97</v>
      </c>
      <c r="T2913" s="34">
        <v>134</v>
      </c>
      <c r="U2913" s="34">
        <v>87</v>
      </c>
      <c r="V2913" s="34">
        <v>114</v>
      </c>
      <c r="W2913" s="34">
        <v>87</v>
      </c>
      <c r="X2913" s="34">
        <v>121</v>
      </c>
      <c r="Y2913" s="34">
        <v>121</v>
      </c>
      <c r="Z2913" s="34">
        <v>109</v>
      </c>
      <c r="AA2913" s="34">
        <v>80</v>
      </c>
      <c r="AB2913" s="34">
        <v>124</v>
      </c>
      <c r="AC2913" s="34">
        <v>112</v>
      </c>
    </row>
    <row r="2914" spans="1:29" x14ac:dyDescent="0.2">
      <c r="A2914" s="34" t="s">
        <v>63407</v>
      </c>
      <c r="B2914" s="34">
        <v>153</v>
      </c>
      <c r="C2914" s="34">
        <v>167</v>
      </c>
      <c r="D2914" s="34">
        <v>208</v>
      </c>
      <c r="E2914" s="34">
        <v>189</v>
      </c>
      <c r="F2914" s="34">
        <v>212</v>
      </c>
      <c r="G2914" s="34">
        <v>160</v>
      </c>
      <c r="H2914" s="34">
        <v>185</v>
      </c>
      <c r="I2914" s="34">
        <v>144</v>
      </c>
      <c r="J2914" s="34">
        <v>156</v>
      </c>
      <c r="K2914" s="34">
        <v>225</v>
      </c>
      <c r="L2914" s="34">
        <v>124</v>
      </c>
      <c r="M2914" s="34">
        <v>131</v>
      </c>
      <c r="N2914" s="34">
        <v>165</v>
      </c>
      <c r="O2914" s="34">
        <v>166</v>
      </c>
      <c r="P2914" s="34">
        <v>173</v>
      </c>
      <c r="Q2914" s="34">
        <v>206</v>
      </c>
      <c r="R2914" s="34">
        <v>194</v>
      </c>
      <c r="S2914" s="34">
        <v>181</v>
      </c>
      <c r="T2914" s="34">
        <v>180</v>
      </c>
      <c r="U2914" s="34">
        <v>149</v>
      </c>
      <c r="V2914" s="34">
        <v>175</v>
      </c>
      <c r="W2914" s="34">
        <v>177</v>
      </c>
      <c r="X2914" s="34">
        <v>213</v>
      </c>
      <c r="Y2914" s="34">
        <v>190</v>
      </c>
      <c r="Z2914" s="34">
        <v>210</v>
      </c>
      <c r="AA2914" s="34">
        <v>202</v>
      </c>
      <c r="AB2914" s="34">
        <v>251</v>
      </c>
      <c r="AC2914" s="34">
        <v>228</v>
      </c>
    </row>
    <row r="2915" spans="1:29" x14ac:dyDescent="0.2">
      <c r="A2915" s="34" t="s">
        <v>63408</v>
      </c>
      <c r="B2915" s="34">
        <v>654</v>
      </c>
      <c r="C2915" s="34">
        <v>637</v>
      </c>
      <c r="D2915" s="34">
        <v>664</v>
      </c>
      <c r="E2915" s="34">
        <v>844</v>
      </c>
      <c r="F2915" s="34">
        <v>686</v>
      </c>
      <c r="G2915" s="34">
        <v>851</v>
      </c>
      <c r="H2915" s="34">
        <v>750</v>
      </c>
      <c r="I2915" s="34">
        <v>726</v>
      </c>
      <c r="J2915" s="34">
        <v>642</v>
      </c>
      <c r="K2915" s="34">
        <v>751</v>
      </c>
      <c r="L2915" s="34">
        <v>670</v>
      </c>
      <c r="M2915" s="34">
        <v>684</v>
      </c>
      <c r="N2915" s="34">
        <v>605</v>
      </c>
      <c r="O2915" s="34">
        <v>644</v>
      </c>
      <c r="P2915" s="34">
        <v>604</v>
      </c>
      <c r="Q2915" s="34">
        <v>974</v>
      </c>
      <c r="R2915" s="34">
        <v>944</v>
      </c>
      <c r="S2915" s="34">
        <v>880</v>
      </c>
      <c r="T2915" s="34">
        <v>980</v>
      </c>
      <c r="U2915" s="34">
        <v>720</v>
      </c>
      <c r="V2915" s="34">
        <v>882</v>
      </c>
      <c r="W2915" s="34">
        <v>1123</v>
      </c>
      <c r="X2915" s="34">
        <v>903</v>
      </c>
      <c r="Y2915" s="34">
        <v>922</v>
      </c>
      <c r="Z2915" s="34">
        <v>770</v>
      </c>
      <c r="AA2915" s="34">
        <v>850</v>
      </c>
      <c r="AB2915" s="34">
        <v>1030</v>
      </c>
      <c r="AC2915" s="34">
        <v>1161</v>
      </c>
    </row>
    <row r="2916" spans="1:29" x14ac:dyDescent="0.2">
      <c r="A2916" s="34" t="s">
        <v>63409</v>
      </c>
      <c r="B2916" s="34">
        <v>313</v>
      </c>
      <c r="C2916" s="34">
        <v>373</v>
      </c>
      <c r="D2916" s="34">
        <v>482</v>
      </c>
      <c r="E2916" s="34">
        <v>379</v>
      </c>
      <c r="F2916" s="34">
        <v>486</v>
      </c>
      <c r="G2916" s="34">
        <v>443</v>
      </c>
      <c r="H2916" s="34">
        <v>433</v>
      </c>
      <c r="I2916" s="34">
        <v>427</v>
      </c>
      <c r="J2916" s="34">
        <v>384</v>
      </c>
      <c r="K2916" s="34">
        <v>365</v>
      </c>
      <c r="L2916" s="34">
        <v>383</v>
      </c>
      <c r="M2916" s="34">
        <v>369</v>
      </c>
      <c r="N2916" s="34">
        <v>362</v>
      </c>
      <c r="O2916" s="34">
        <v>368</v>
      </c>
      <c r="P2916" s="34">
        <v>373</v>
      </c>
      <c r="Q2916" s="34">
        <v>529</v>
      </c>
      <c r="R2916" s="34">
        <v>547</v>
      </c>
      <c r="S2916" s="34">
        <v>542</v>
      </c>
      <c r="T2916" s="34">
        <v>476</v>
      </c>
      <c r="U2916" s="34">
        <v>410</v>
      </c>
      <c r="V2916" s="34">
        <v>549</v>
      </c>
      <c r="W2916" s="34">
        <v>518</v>
      </c>
      <c r="X2916" s="34">
        <v>491</v>
      </c>
      <c r="Y2916" s="34">
        <v>390</v>
      </c>
      <c r="Z2916" s="34">
        <v>427</v>
      </c>
      <c r="AA2916" s="34">
        <v>551</v>
      </c>
      <c r="AB2916" s="34">
        <v>643</v>
      </c>
      <c r="AC2916" s="34">
        <v>597</v>
      </c>
    </row>
    <row r="2917" spans="1:29" x14ac:dyDescent="0.2">
      <c r="A2917" s="34" t="s">
        <v>63410</v>
      </c>
      <c r="B2917" s="34">
        <v>170</v>
      </c>
      <c r="C2917" s="34">
        <v>231</v>
      </c>
      <c r="D2917" s="34">
        <v>205</v>
      </c>
      <c r="E2917" s="34">
        <v>250</v>
      </c>
      <c r="F2917" s="34">
        <v>192</v>
      </c>
      <c r="G2917" s="34">
        <v>272</v>
      </c>
      <c r="H2917" s="34">
        <v>185</v>
      </c>
      <c r="I2917" s="34">
        <v>193</v>
      </c>
      <c r="J2917" s="34">
        <v>172</v>
      </c>
      <c r="K2917" s="34">
        <v>191</v>
      </c>
      <c r="L2917" s="34">
        <v>102</v>
      </c>
      <c r="M2917" s="34">
        <v>156</v>
      </c>
      <c r="N2917" s="34">
        <v>182</v>
      </c>
      <c r="O2917" s="34">
        <v>187</v>
      </c>
      <c r="P2917" s="34">
        <v>181</v>
      </c>
      <c r="Q2917" s="34">
        <v>233</v>
      </c>
      <c r="R2917" s="34">
        <v>210</v>
      </c>
      <c r="S2917" s="34">
        <v>224</v>
      </c>
      <c r="T2917" s="34">
        <v>139</v>
      </c>
      <c r="U2917" s="34">
        <v>200</v>
      </c>
      <c r="V2917" s="34">
        <v>191</v>
      </c>
      <c r="W2917" s="34">
        <v>225</v>
      </c>
      <c r="X2917" s="34">
        <v>203</v>
      </c>
      <c r="Y2917" s="34">
        <v>164</v>
      </c>
      <c r="Z2917" s="34">
        <v>199</v>
      </c>
      <c r="AA2917" s="34">
        <v>248</v>
      </c>
      <c r="AB2917" s="34">
        <v>178</v>
      </c>
      <c r="AC2917" s="34">
        <v>321</v>
      </c>
    </row>
    <row r="2918" spans="1:29" x14ac:dyDescent="0.2">
      <c r="A2918" s="34" t="s">
        <v>63411</v>
      </c>
      <c r="B2918" s="34">
        <v>589</v>
      </c>
      <c r="C2918" s="34">
        <v>711</v>
      </c>
      <c r="D2918" s="34">
        <v>747</v>
      </c>
      <c r="E2918" s="34">
        <v>805</v>
      </c>
      <c r="F2918" s="34">
        <v>744</v>
      </c>
      <c r="G2918" s="34">
        <v>868</v>
      </c>
      <c r="H2918" s="34">
        <v>716</v>
      </c>
      <c r="I2918" s="34">
        <v>838</v>
      </c>
      <c r="J2918" s="34">
        <v>596</v>
      </c>
      <c r="K2918" s="34">
        <v>793</v>
      </c>
      <c r="L2918" s="34">
        <v>558</v>
      </c>
      <c r="M2918" s="34">
        <v>737</v>
      </c>
      <c r="N2918" s="34">
        <v>662</v>
      </c>
      <c r="O2918" s="34">
        <v>698</v>
      </c>
      <c r="P2918" s="34">
        <v>704</v>
      </c>
      <c r="Q2918" s="34">
        <v>921</v>
      </c>
      <c r="R2918" s="34">
        <v>836</v>
      </c>
      <c r="S2918" s="34">
        <v>863</v>
      </c>
      <c r="T2918" s="34">
        <v>604</v>
      </c>
      <c r="U2918" s="34">
        <v>797</v>
      </c>
      <c r="V2918" s="34">
        <v>795</v>
      </c>
      <c r="W2918" s="34">
        <v>927</v>
      </c>
      <c r="X2918" s="34">
        <v>802</v>
      </c>
      <c r="Y2918" s="34">
        <v>769</v>
      </c>
      <c r="Z2918" s="34">
        <v>793</v>
      </c>
      <c r="AA2918" s="34">
        <v>978</v>
      </c>
      <c r="AB2918" s="34">
        <v>799</v>
      </c>
      <c r="AC2918" s="34">
        <v>1104</v>
      </c>
    </row>
    <row r="2919" spans="1:29" x14ac:dyDescent="0.2">
      <c r="A2919" s="34" t="s">
        <v>63412</v>
      </c>
      <c r="B2919" s="34">
        <v>425</v>
      </c>
      <c r="C2919" s="34">
        <v>567</v>
      </c>
      <c r="D2919" s="34">
        <v>488</v>
      </c>
      <c r="E2919" s="34">
        <v>660</v>
      </c>
      <c r="F2919" s="34">
        <v>569</v>
      </c>
      <c r="G2919" s="34">
        <v>698</v>
      </c>
      <c r="H2919" s="34">
        <v>489</v>
      </c>
      <c r="I2919" s="34">
        <v>681</v>
      </c>
      <c r="J2919" s="34">
        <v>429</v>
      </c>
      <c r="K2919" s="34">
        <v>752</v>
      </c>
      <c r="L2919" s="34">
        <v>418</v>
      </c>
      <c r="M2919" s="34">
        <v>570</v>
      </c>
      <c r="N2919" s="34">
        <v>388</v>
      </c>
      <c r="O2919" s="34">
        <v>547</v>
      </c>
      <c r="P2919" s="34">
        <v>486</v>
      </c>
      <c r="Q2919" s="34">
        <v>913</v>
      </c>
      <c r="R2919" s="34">
        <v>695</v>
      </c>
      <c r="S2919" s="34">
        <v>801</v>
      </c>
      <c r="T2919" s="34">
        <v>573</v>
      </c>
      <c r="U2919" s="34">
        <v>695</v>
      </c>
      <c r="V2919" s="34">
        <v>564</v>
      </c>
      <c r="W2919" s="34">
        <v>894</v>
      </c>
      <c r="X2919" s="34">
        <v>589</v>
      </c>
      <c r="Y2919" s="34">
        <v>876</v>
      </c>
      <c r="Z2919" s="34">
        <v>525</v>
      </c>
      <c r="AA2919" s="34">
        <v>751</v>
      </c>
      <c r="AB2919" s="34">
        <v>685</v>
      </c>
      <c r="AC2919" s="34">
        <v>1099</v>
      </c>
    </row>
    <row r="2920" spans="1:29" x14ac:dyDescent="0.2">
      <c r="A2920" s="34" t="s">
        <v>63413</v>
      </c>
      <c r="B2920" s="34">
        <v>340</v>
      </c>
      <c r="C2920" s="34">
        <v>392</v>
      </c>
      <c r="D2920" s="34">
        <v>368</v>
      </c>
      <c r="E2920" s="34">
        <v>454</v>
      </c>
      <c r="F2920" s="34">
        <v>405</v>
      </c>
      <c r="G2920" s="34">
        <v>426</v>
      </c>
      <c r="H2920" s="34">
        <v>333</v>
      </c>
      <c r="I2920" s="34">
        <v>403</v>
      </c>
      <c r="J2920" s="34">
        <v>361</v>
      </c>
      <c r="K2920" s="34">
        <v>445</v>
      </c>
      <c r="L2920" s="34">
        <v>381</v>
      </c>
      <c r="M2920" s="34">
        <v>369</v>
      </c>
      <c r="N2920" s="34">
        <v>331</v>
      </c>
      <c r="O2920" s="34">
        <v>397</v>
      </c>
      <c r="P2920" s="34">
        <v>315</v>
      </c>
      <c r="Q2920" s="34">
        <v>606</v>
      </c>
      <c r="R2920" s="34">
        <v>509</v>
      </c>
      <c r="S2920" s="34">
        <v>485</v>
      </c>
      <c r="T2920" s="34">
        <v>426</v>
      </c>
      <c r="U2920" s="34">
        <v>416</v>
      </c>
      <c r="V2920" s="34">
        <v>475</v>
      </c>
      <c r="W2920" s="34">
        <v>536</v>
      </c>
      <c r="X2920" s="34">
        <v>469</v>
      </c>
      <c r="Y2920" s="34">
        <v>544</v>
      </c>
      <c r="Z2920" s="34">
        <v>406</v>
      </c>
      <c r="AA2920" s="34">
        <v>517</v>
      </c>
      <c r="AB2920" s="34">
        <v>382</v>
      </c>
      <c r="AC2920" s="34">
        <v>647</v>
      </c>
    </row>
    <row r="2921" spans="1:29" x14ac:dyDescent="0.2">
      <c r="A2921" s="34" t="s">
        <v>63414</v>
      </c>
      <c r="B2921" s="34">
        <v>349</v>
      </c>
      <c r="C2921" s="34">
        <v>291</v>
      </c>
      <c r="D2921" s="34">
        <v>407</v>
      </c>
      <c r="E2921" s="34">
        <v>354</v>
      </c>
      <c r="F2921" s="34">
        <v>384</v>
      </c>
      <c r="G2921" s="34">
        <v>400</v>
      </c>
      <c r="H2921" s="34">
        <v>379</v>
      </c>
      <c r="I2921" s="34">
        <v>325</v>
      </c>
      <c r="J2921" s="34">
        <v>331</v>
      </c>
      <c r="K2921" s="34">
        <v>305</v>
      </c>
      <c r="L2921" s="34">
        <v>299</v>
      </c>
      <c r="M2921" s="34">
        <v>281</v>
      </c>
      <c r="N2921" s="34">
        <v>281</v>
      </c>
      <c r="O2921" s="34">
        <v>273</v>
      </c>
      <c r="P2921" s="34">
        <v>338</v>
      </c>
      <c r="Q2921" s="34">
        <v>497</v>
      </c>
      <c r="R2921" s="34">
        <v>389</v>
      </c>
      <c r="S2921" s="34">
        <v>376</v>
      </c>
      <c r="T2921" s="34">
        <v>409</v>
      </c>
      <c r="U2921" s="34">
        <v>355</v>
      </c>
      <c r="V2921" s="34">
        <v>370</v>
      </c>
      <c r="W2921" s="34">
        <v>515</v>
      </c>
      <c r="X2921" s="34">
        <v>411</v>
      </c>
      <c r="Y2921" s="34">
        <v>356</v>
      </c>
      <c r="Z2921" s="34">
        <v>348</v>
      </c>
      <c r="AA2921" s="34">
        <v>445</v>
      </c>
      <c r="AB2921" s="34">
        <v>402</v>
      </c>
      <c r="AC2921" s="34">
        <v>552</v>
      </c>
    </row>
    <row r="2922" spans="1:29" x14ac:dyDescent="0.2">
      <c r="A2922" s="34" t="s">
        <v>63415</v>
      </c>
      <c r="B2922" s="34">
        <v>469</v>
      </c>
      <c r="C2922" s="34">
        <v>411</v>
      </c>
      <c r="D2922" s="34">
        <v>433</v>
      </c>
      <c r="E2922" s="34">
        <v>379</v>
      </c>
      <c r="F2922" s="34">
        <v>398</v>
      </c>
      <c r="G2922" s="34">
        <v>398</v>
      </c>
      <c r="H2922" s="34">
        <v>338</v>
      </c>
      <c r="I2922" s="34">
        <v>403</v>
      </c>
      <c r="J2922" s="34">
        <v>393</v>
      </c>
      <c r="K2922" s="34">
        <v>425</v>
      </c>
      <c r="L2922" s="34">
        <v>287</v>
      </c>
      <c r="M2922" s="34">
        <v>376</v>
      </c>
      <c r="N2922" s="34">
        <v>245</v>
      </c>
      <c r="O2922" s="34">
        <v>333</v>
      </c>
      <c r="P2922" s="34">
        <v>309</v>
      </c>
      <c r="Q2922" s="34">
        <v>531</v>
      </c>
      <c r="R2922" s="34">
        <v>442</v>
      </c>
      <c r="S2922" s="34">
        <v>500</v>
      </c>
      <c r="T2922" s="34">
        <v>472</v>
      </c>
      <c r="U2922" s="34">
        <v>391</v>
      </c>
      <c r="V2922" s="34">
        <v>478</v>
      </c>
      <c r="W2922" s="34">
        <v>538</v>
      </c>
      <c r="X2922" s="34">
        <v>486</v>
      </c>
      <c r="Y2922" s="34">
        <v>448</v>
      </c>
      <c r="Z2922" s="34">
        <v>458</v>
      </c>
      <c r="AA2922" s="34">
        <v>559</v>
      </c>
      <c r="AB2922" s="34">
        <v>470</v>
      </c>
      <c r="AC2922" s="34">
        <v>705</v>
      </c>
    </row>
    <row r="2923" spans="1:29" x14ac:dyDescent="0.2">
      <c r="A2923" s="34" t="s">
        <v>63416</v>
      </c>
      <c r="B2923" s="34">
        <v>390</v>
      </c>
      <c r="C2923" s="34">
        <v>425</v>
      </c>
      <c r="D2923" s="34">
        <v>433</v>
      </c>
      <c r="E2923" s="34">
        <v>572</v>
      </c>
      <c r="F2923" s="34">
        <v>444</v>
      </c>
      <c r="G2923" s="34">
        <v>510</v>
      </c>
      <c r="H2923" s="34">
        <v>403</v>
      </c>
      <c r="I2923" s="34">
        <v>397</v>
      </c>
      <c r="J2923" s="34">
        <v>399</v>
      </c>
      <c r="K2923" s="34">
        <v>486</v>
      </c>
      <c r="L2923" s="34">
        <v>327</v>
      </c>
      <c r="M2923" s="34">
        <v>404</v>
      </c>
      <c r="N2923" s="34">
        <v>374</v>
      </c>
      <c r="O2923" s="34">
        <v>430</v>
      </c>
      <c r="P2923" s="34">
        <v>400</v>
      </c>
      <c r="Q2923" s="34">
        <v>615</v>
      </c>
      <c r="R2923" s="34">
        <v>466</v>
      </c>
      <c r="S2923" s="34">
        <v>582</v>
      </c>
      <c r="T2923" s="34">
        <v>445</v>
      </c>
      <c r="U2923" s="34">
        <v>501</v>
      </c>
      <c r="V2923" s="34">
        <v>533</v>
      </c>
      <c r="W2923" s="34">
        <v>684</v>
      </c>
      <c r="X2923" s="34">
        <v>490</v>
      </c>
      <c r="Y2923" s="34">
        <v>510</v>
      </c>
      <c r="Z2923" s="34">
        <v>418</v>
      </c>
      <c r="AA2923" s="34">
        <v>606</v>
      </c>
      <c r="AB2923" s="34">
        <v>465</v>
      </c>
      <c r="AC2923" s="34">
        <v>764</v>
      </c>
    </row>
    <row r="2924" spans="1:29" x14ac:dyDescent="0.2">
      <c r="A2924" s="34" t="s">
        <v>63417</v>
      </c>
      <c r="B2924" s="34">
        <v>333</v>
      </c>
      <c r="C2924" s="34">
        <v>352</v>
      </c>
      <c r="D2924" s="34">
        <v>310</v>
      </c>
      <c r="E2924" s="34">
        <v>385</v>
      </c>
      <c r="F2924" s="34">
        <v>435</v>
      </c>
      <c r="G2924" s="34">
        <v>348</v>
      </c>
      <c r="H2924" s="34">
        <v>324</v>
      </c>
      <c r="I2924" s="34">
        <v>334</v>
      </c>
      <c r="J2924" s="34">
        <v>323</v>
      </c>
      <c r="K2924" s="34">
        <v>354</v>
      </c>
      <c r="L2924" s="34">
        <v>359</v>
      </c>
      <c r="M2924" s="34">
        <v>367</v>
      </c>
      <c r="N2924" s="34">
        <v>312</v>
      </c>
      <c r="O2924" s="34">
        <v>294</v>
      </c>
      <c r="P2924" s="34">
        <v>327</v>
      </c>
      <c r="Q2924" s="34">
        <v>447</v>
      </c>
      <c r="R2924" s="34">
        <v>481</v>
      </c>
      <c r="S2924" s="34">
        <v>396</v>
      </c>
      <c r="T2924" s="34">
        <v>439</v>
      </c>
      <c r="U2924" s="34">
        <v>353</v>
      </c>
      <c r="V2924" s="34">
        <v>420</v>
      </c>
      <c r="W2924" s="34">
        <v>502</v>
      </c>
      <c r="X2924" s="34">
        <v>400</v>
      </c>
      <c r="Y2924" s="34">
        <v>498</v>
      </c>
      <c r="Z2924" s="34">
        <v>398</v>
      </c>
      <c r="AA2924" s="34">
        <v>502</v>
      </c>
      <c r="AB2924" s="34">
        <v>511</v>
      </c>
      <c r="AC2924" s="34">
        <v>627</v>
      </c>
    </row>
    <row r="2925" spans="1:29" x14ac:dyDescent="0.2">
      <c r="A2925" s="34" t="s">
        <v>63418</v>
      </c>
      <c r="B2925" s="34">
        <v>117</v>
      </c>
      <c r="C2925" s="34">
        <v>142</v>
      </c>
      <c r="D2925" s="34">
        <v>112</v>
      </c>
      <c r="E2925" s="34">
        <v>130</v>
      </c>
      <c r="F2925" s="34">
        <v>139</v>
      </c>
      <c r="G2925" s="34">
        <v>135</v>
      </c>
      <c r="H2925" s="34">
        <v>121</v>
      </c>
      <c r="I2925" s="34">
        <v>124</v>
      </c>
      <c r="J2925" s="34">
        <v>127</v>
      </c>
      <c r="K2925" s="34">
        <v>161</v>
      </c>
      <c r="L2925" s="34">
        <v>110</v>
      </c>
      <c r="M2925" s="34">
        <v>121</v>
      </c>
      <c r="N2925" s="34">
        <v>114</v>
      </c>
      <c r="O2925" s="34">
        <v>130</v>
      </c>
      <c r="P2925" s="34">
        <v>97</v>
      </c>
      <c r="Q2925" s="34">
        <v>200</v>
      </c>
      <c r="R2925" s="34">
        <v>138</v>
      </c>
      <c r="S2925" s="34">
        <v>165</v>
      </c>
      <c r="T2925" s="34">
        <v>152</v>
      </c>
      <c r="U2925" s="34">
        <v>144</v>
      </c>
      <c r="V2925" s="34">
        <v>126</v>
      </c>
      <c r="W2925" s="34">
        <v>248</v>
      </c>
      <c r="X2925" s="34">
        <v>114</v>
      </c>
      <c r="Y2925" s="34">
        <v>207</v>
      </c>
      <c r="Z2925" s="34">
        <v>125</v>
      </c>
      <c r="AA2925" s="34">
        <v>204</v>
      </c>
      <c r="AB2925" s="34">
        <v>187</v>
      </c>
      <c r="AC2925" s="34">
        <v>233</v>
      </c>
    </row>
    <row r="2926" spans="1:29" x14ac:dyDescent="0.2">
      <c r="A2926" s="34" t="s">
        <v>63419</v>
      </c>
      <c r="B2926" s="34">
        <v>0</v>
      </c>
      <c r="C2926" s="34">
        <v>1</v>
      </c>
      <c r="D2926" s="34">
        <v>0</v>
      </c>
      <c r="E2926" s="34">
        <v>0</v>
      </c>
      <c r="F2926" s="34">
        <v>0</v>
      </c>
      <c r="G2926" s="34">
        <v>0</v>
      </c>
      <c r="H2926" s="34">
        <v>0</v>
      </c>
      <c r="I2926" s="34">
        <v>0</v>
      </c>
      <c r="J2926" s="34">
        <v>0</v>
      </c>
      <c r="K2926" s="34">
        <v>0</v>
      </c>
      <c r="L2926" s="34">
        <v>0</v>
      </c>
      <c r="M2926" s="34">
        <v>0</v>
      </c>
      <c r="N2926" s="34">
        <v>0</v>
      </c>
      <c r="O2926" s="34">
        <v>0</v>
      </c>
      <c r="P2926" s="34">
        <v>0</v>
      </c>
      <c r="Q2926" s="34">
        <v>0</v>
      </c>
      <c r="R2926" s="34">
        <v>0</v>
      </c>
      <c r="S2926" s="34">
        <v>0</v>
      </c>
      <c r="T2926" s="34">
        <v>0</v>
      </c>
      <c r="U2926" s="34">
        <v>0</v>
      </c>
      <c r="V2926" s="34">
        <v>0</v>
      </c>
      <c r="W2926" s="34">
        <v>0</v>
      </c>
      <c r="X2926" s="34">
        <v>0</v>
      </c>
      <c r="Y2926" s="34">
        <v>0</v>
      </c>
      <c r="Z2926" s="34">
        <v>1</v>
      </c>
      <c r="AA2926" s="34">
        <v>0</v>
      </c>
      <c r="AB2926" s="34">
        <v>0</v>
      </c>
      <c r="AC2926" s="34">
        <v>0</v>
      </c>
    </row>
    <row r="2927" spans="1:29" x14ac:dyDescent="0.2">
      <c r="A2927" s="34" t="s">
        <v>63420</v>
      </c>
      <c r="B2927" s="34">
        <v>493</v>
      </c>
      <c r="C2927" s="34">
        <v>830</v>
      </c>
      <c r="D2927" s="34">
        <v>552</v>
      </c>
      <c r="E2927" s="34">
        <v>912</v>
      </c>
      <c r="F2927" s="34">
        <v>590</v>
      </c>
      <c r="G2927" s="34">
        <v>954</v>
      </c>
      <c r="H2927" s="34">
        <v>556</v>
      </c>
      <c r="I2927" s="34">
        <v>818</v>
      </c>
      <c r="J2927" s="34">
        <v>498</v>
      </c>
      <c r="K2927" s="34">
        <v>918</v>
      </c>
      <c r="L2927" s="34">
        <v>495</v>
      </c>
      <c r="M2927" s="34">
        <v>802</v>
      </c>
      <c r="N2927" s="34">
        <v>491</v>
      </c>
      <c r="O2927" s="34">
        <v>775</v>
      </c>
      <c r="P2927" s="34">
        <v>478</v>
      </c>
      <c r="Q2927" s="34">
        <v>1025</v>
      </c>
      <c r="R2927" s="34">
        <v>731</v>
      </c>
      <c r="S2927" s="34">
        <v>918</v>
      </c>
      <c r="T2927" s="34">
        <v>631</v>
      </c>
      <c r="U2927" s="34">
        <v>852</v>
      </c>
      <c r="V2927" s="34">
        <v>636</v>
      </c>
      <c r="W2927" s="34">
        <v>1165</v>
      </c>
      <c r="X2927" s="34">
        <v>577</v>
      </c>
      <c r="Y2927" s="34">
        <v>871</v>
      </c>
      <c r="Z2927" s="34">
        <v>622</v>
      </c>
      <c r="AA2927" s="34">
        <v>972</v>
      </c>
      <c r="AB2927" s="34">
        <v>688</v>
      </c>
      <c r="AC2927" s="34">
        <v>1257</v>
      </c>
    </row>
    <row r="2928" spans="1:29" x14ac:dyDescent="0.2">
      <c r="A2928" s="34" t="s">
        <v>63421</v>
      </c>
      <c r="B2928" s="34">
        <v>1153</v>
      </c>
      <c r="C2928" s="34">
        <v>887</v>
      </c>
      <c r="D2928" s="34">
        <v>1099</v>
      </c>
      <c r="E2928" s="34">
        <v>978</v>
      </c>
      <c r="F2928" s="34">
        <v>1211</v>
      </c>
      <c r="G2928" s="34">
        <v>986</v>
      </c>
      <c r="H2928" s="34">
        <v>1237</v>
      </c>
      <c r="I2928" s="34">
        <v>1021</v>
      </c>
      <c r="J2928" s="34">
        <v>1196</v>
      </c>
      <c r="K2928" s="34">
        <v>973</v>
      </c>
      <c r="L2928" s="34">
        <v>1322</v>
      </c>
      <c r="M2928" s="34">
        <v>894</v>
      </c>
      <c r="N2928" s="34">
        <v>1083</v>
      </c>
      <c r="O2928" s="34">
        <v>973</v>
      </c>
      <c r="P2928" s="34">
        <v>1160</v>
      </c>
      <c r="Q2928" s="34">
        <v>1504</v>
      </c>
      <c r="R2928" s="34">
        <v>1725</v>
      </c>
      <c r="S2928" s="34">
        <v>1133</v>
      </c>
      <c r="T2928" s="34">
        <v>1825</v>
      </c>
      <c r="U2928" s="34">
        <v>1175</v>
      </c>
      <c r="V2928" s="34">
        <v>1400</v>
      </c>
      <c r="W2928" s="34">
        <v>1605</v>
      </c>
      <c r="X2928" s="34">
        <v>1525</v>
      </c>
      <c r="Y2928" s="34">
        <v>1492</v>
      </c>
      <c r="Z2928" s="34">
        <v>1237</v>
      </c>
      <c r="AA2928" s="34">
        <v>1342</v>
      </c>
      <c r="AB2928" s="34">
        <v>1869</v>
      </c>
      <c r="AC2928" s="34">
        <v>1777</v>
      </c>
    </row>
    <row r="2929" spans="1:29" x14ac:dyDescent="0.2">
      <c r="A2929" s="34" t="s">
        <v>63422</v>
      </c>
      <c r="B2929" s="34">
        <v>378</v>
      </c>
      <c r="C2929" s="34">
        <v>483</v>
      </c>
      <c r="D2929" s="34">
        <v>490</v>
      </c>
      <c r="E2929" s="34">
        <v>482</v>
      </c>
      <c r="F2929" s="34">
        <v>386</v>
      </c>
      <c r="G2929" s="34">
        <v>568</v>
      </c>
      <c r="H2929" s="34">
        <v>415</v>
      </c>
      <c r="I2929" s="34">
        <v>432</v>
      </c>
      <c r="J2929" s="34">
        <v>300</v>
      </c>
      <c r="K2929" s="34">
        <v>580</v>
      </c>
      <c r="L2929" s="34">
        <v>301</v>
      </c>
      <c r="M2929" s="34">
        <v>440</v>
      </c>
      <c r="N2929" s="34">
        <v>351</v>
      </c>
      <c r="O2929" s="34">
        <v>393</v>
      </c>
      <c r="P2929" s="34">
        <v>309</v>
      </c>
      <c r="Q2929" s="34">
        <v>596</v>
      </c>
      <c r="R2929" s="34">
        <v>428</v>
      </c>
      <c r="S2929" s="34">
        <v>569</v>
      </c>
      <c r="T2929" s="34">
        <v>350</v>
      </c>
      <c r="U2929" s="34">
        <v>441</v>
      </c>
      <c r="V2929" s="34">
        <v>465</v>
      </c>
      <c r="W2929" s="34">
        <v>570</v>
      </c>
      <c r="X2929" s="34">
        <v>510</v>
      </c>
      <c r="Y2929" s="34">
        <v>493</v>
      </c>
      <c r="Z2929" s="34">
        <v>439</v>
      </c>
      <c r="AA2929" s="34">
        <v>634</v>
      </c>
      <c r="AB2929" s="34">
        <v>431</v>
      </c>
      <c r="AC2929" s="34">
        <v>715</v>
      </c>
    </row>
    <row r="2930" spans="1:29" x14ac:dyDescent="0.2">
      <c r="A2930" s="34" t="s">
        <v>63423</v>
      </c>
      <c r="B2930" s="34">
        <v>543</v>
      </c>
      <c r="C2930" s="34">
        <v>344</v>
      </c>
      <c r="D2930" s="34">
        <v>401</v>
      </c>
      <c r="E2930" s="34">
        <v>438</v>
      </c>
      <c r="F2930" s="34">
        <v>563</v>
      </c>
      <c r="G2930" s="34">
        <v>382</v>
      </c>
      <c r="H2930" s="34">
        <v>498</v>
      </c>
      <c r="I2930" s="34">
        <v>335</v>
      </c>
      <c r="J2930" s="34">
        <v>504</v>
      </c>
      <c r="K2930" s="34">
        <v>468</v>
      </c>
      <c r="L2930" s="34">
        <v>500</v>
      </c>
      <c r="M2930" s="34">
        <v>355</v>
      </c>
      <c r="N2930" s="34">
        <v>417</v>
      </c>
      <c r="O2930" s="34">
        <v>349</v>
      </c>
      <c r="P2930" s="34">
        <v>451</v>
      </c>
      <c r="Q2930" s="34">
        <v>578</v>
      </c>
      <c r="R2930" s="34">
        <v>612</v>
      </c>
      <c r="S2930" s="34">
        <v>500</v>
      </c>
      <c r="T2930" s="34">
        <v>634</v>
      </c>
      <c r="U2930" s="34">
        <v>386</v>
      </c>
      <c r="V2930" s="34">
        <v>638</v>
      </c>
      <c r="W2930" s="34">
        <v>583</v>
      </c>
      <c r="X2930" s="34">
        <v>576</v>
      </c>
      <c r="Y2930" s="34">
        <v>540</v>
      </c>
      <c r="Z2930" s="34">
        <v>469</v>
      </c>
      <c r="AA2930" s="34">
        <v>584</v>
      </c>
      <c r="AB2930" s="34">
        <v>690</v>
      </c>
      <c r="AC2930" s="34">
        <v>633</v>
      </c>
    </row>
    <row r="2931" spans="1:29" x14ac:dyDescent="0.2">
      <c r="A2931" s="34" t="s">
        <v>63424</v>
      </c>
      <c r="B2931" s="34">
        <v>615</v>
      </c>
      <c r="C2931" s="34">
        <v>553</v>
      </c>
      <c r="D2931" s="34">
        <v>594</v>
      </c>
      <c r="E2931" s="34">
        <v>639</v>
      </c>
      <c r="F2931" s="34">
        <v>597</v>
      </c>
      <c r="G2931" s="34">
        <v>589</v>
      </c>
      <c r="H2931" s="34">
        <v>543</v>
      </c>
      <c r="I2931" s="34">
        <v>578</v>
      </c>
      <c r="J2931" s="34">
        <v>491</v>
      </c>
      <c r="K2931" s="34">
        <v>579</v>
      </c>
      <c r="L2931" s="34">
        <v>495</v>
      </c>
      <c r="M2931" s="34">
        <v>503</v>
      </c>
      <c r="N2931" s="34">
        <v>484</v>
      </c>
      <c r="O2931" s="34">
        <v>576</v>
      </c>
      <c r="P2931" s="34">
        <v>537</v>
      </c>
      <c r="Q2931" s="34">
        <v>830</v>
      </c>
      <c r="R2931" s="34">
        <v>636</v>
      </c>
      <c r="S2931" s="34">
        <v>727</v>
      </c>
      <c r="T2931" s="34">
        <v>667</v>
      </c>
      <c r="U2931" s="34">
        <v>589</v>
      </c>
      <c r="V2931" s="34">
        <v>648</v>
      </c>
      <c r="W2931" s="34">
        <v>871</v>
      </c>
      <c r="X2931" s="34">
        <v>695</v>
      </c>
      <c r="Y2931" s="34">
        <v>689</v>
      </c>
      <c r="Z2931" s="34">
        <v>534</v>
      </c>
      <c r="AA2931" s="34">
        <v>694</v>
      </c>
      <c r="AB2931" s="34">
        <v>698</v>
      </c>
      <c r="AC2931" s="34">
        <v>931</v>
      </c>
    </row>
    <row r="2932" spans="1:29" x14ac:dyDescent="0.2">
      <c r="A2932" s="34" t="s">
        <v>63425</v>
      </c>
      <c r="B2932" s="34">
        <v>62</v>
      </c>
      <c r="C2932" s="34">
        <v>125</v>
      </c>
      <c r="D2932" s="34">
        <v>137</v>
      </c>
      <c r="E2932" s="34">
        <v>175</v>
      </c>
      <c r="F2932" s="34">
        <v>101</v>
      </c>
      <c r="G2932" s="34">
        <v>123</v>
      </c>
      <c r="H2932" s="34">
        <v>105</v>
      </c>
      <c r="I2932" s="34">
        <v>132</v>
      </c>
      <c r="J2932" s="34">
        <v>108</v>
      </c>
      <c r="K2932" s="34">
        <v>141</v>
      </c>
      <c r="L2932" s="34">
        <v>55</v>
      </c>
      <c r="M2932" s="34">
        <v>142</v>
      </c>
      <c r="N2932" s="34">
        <v>87</v>
      </c>
      <c r="O2932" s="34">
        <v>115</v>
      </c>
      <c r="P2932" s="34">
        <v>78</v>
      </c>
      <c r="Q2932" s="34">
        <v>168</v>
      </c>
      <c r="R2932" s="34">
        <v>96</v>
      </c>
      <c r="S2932" s="34">
        <v>175</v>
      </c>
      <c r="T2932" s="34">
        <v>82</v>
      </c>
      <c r="U2932" s="34">
        <v>150</v>
      </c>
      <c r="V2932" s="34">
        <v>107</v>
      </c>
      <c r="W2932" s="34">
        <v>153</v>
      </c>
      <c r="X2932" s="34">
        <v>116</v>
      </c>
      <c r="Y2932" s="34">
        <v>148</v>
      </c>
      <c r="Z2932" s="34">
        <v>124</v>
      </c>
      <c r="AA2932" s="34">
        <v>186</v>
      </c>
      <c r="AB2932" s="34">
        <v>125</v>
      </c>
      <c r="AC2932" s="34">
        <v>233</v>
      </c>
    </row>
    <row r="2933" spans="1:29" x14ac:dyDescent="0.2">
      <c r="A2933" s="34" t="s">
        <v>63426</v>
      </c>
      <c r="B2933" s="34">
        <v>334</v>
      </c>
      <c r="C2933" s="34">
        <v>321</v>
      </c>
      <c r="D2933" s="34">
        <v>372</v>
      </c>
      <c r="E2933" s="34">
        <v>358</v>
      </c>
      <c r="F2933" s="34">
        <v>466</v>
      </c>
      <c r="G2933" s="34">
        <v>347</v>
      </c>
      <c r="H2933" s="34">
        <v>390</v>
      </c>
      <c r="I2933" s="34">
        <v>280</v>
      </c>
      <c r="J2933" s="34">
        <v>370</v>
      </c>
      <c r="K2933" s="34">
        <v>331</v>
      </c>
      <c r="L2933" s="34">
        <v>379</v>
      </c>
      <c r="M2933" s="34">
        <v>301</v>
      </c>
      <c r="N2933" s="34">
        <v>320</v>
      </c>
      <c r="O2933" s="34">
        <v>343</v>
      </c>
      <c r="P2933" s="34">
        <v>391</v>
      </c>
      <c r="Q2933" s="34">
        <v>422</v>
      </c>
      <c r="R2933" s="34">
        <v>486</v>
      </c>
      <c r="S2933" s="34">
        <v>391</v>
      </c>
      <c r="T2933" s="34">
        <v>531</v>
      </c>
      <c r="U2933" s="34">
        <v>427</v>
      </c>
      <c r="V2933" s="34">
        <v>486</v>
      </c>
      <c r="W2933" s="34">
        <v>567</v>
      </c>
      <c r="X2933" s="34">
        <v>432</v>
      </c>
      <c r="Y2933" s="34">
        <v>489</v>
      </c>
      <c r="Z2933" s="34">
        <v>404</v>
      </c>
      <c r="AA2933" s="34">
        <v>399</v>
      </c>
      <c r="AB2933" s="34">
        <v>555</v>
      </c>
      <c r="AC2933" s="34">
        <v>615</v>
      </c>
    </row>
    <row r="2934" spans="1:29" x14ac:dyDescent="0.2">
      <c r="A2934" s="34" t="s">
        <v>63427</v>
      </c>
      <c r="B2934" s="34">
        <v>154</v>
      </c>
      <c r="C2934" s="34">
        <v>218</v>
      </c>
      <c r="D2934" s="34">
        <v>245</v>
      </c>
      <c r="E2934" s="34">
        <v>222</v>
      </c>
      <c r="F2934" s="34">
        <v>203</v>
      </c>
      <c r="G2934" s="34">
        <v>223</v>
      </c>
      <c r="H2934" s="34">
        <v>193</v>
      </c>
      <c r="I2934" s="34">
        <v>233</v>
      </c>
      <c r="J2934" s="34">
        <v>187</v>
      </c>
      <c r="K2934" s="34">
        <v>237</v>
      </c>
      <c r="L2934" s="34">
        <v>137</v>
      </c>
      <c r="M2934" s="34">
        <v>204</v>
      </c>
      <c r="N2934" s="34">
        <v>197</v>
      </c>
      <c r="O2934" s="34">
        <v>235</v>
      </c>
      <c r="P2934" s="34">
        <v>159</v>
      </c>
      <c r="Q2934" s="34">
        <v>274</v>
      </c>
      <c r="R2934" s="34">
        <v>200</v>
      </c>
      <c r="S2934" s="34">
        <v>232</v>
      </c>
      <c r="T2934" s="34">
        <v>179</v>
      </c>
      <c r="U2934" s="34">
        <v>187</v>
      </c>
      <c r="V2934" s="34">
        <v>232</v>
      </c>
      <c r="W2934" s="34">
        <v>250</v>
      </c>
      <c r="X2934" s="34">
        <v>255</v>
      </c>
      <c r="Y2934" s="34">
        <v>181</v>
      </c>
      <c r="Z2934" s="34">
        <v>211</v>
      </c>
      <c r="AA2934" s="34">
        <v>287</v>
      </c>
      <c r="AB2934" s="34">
        <v>213</v>
      </c>
      <c r="AC2934" s="34">
        <v>351</v>
      </c>
    </row>
    <row r="2935" spans="1:29" x14ac:dyDescent="0.2">
      <c r="A2935" s="34" t="s">
        <v>63428</v>
      </c>
      <c r="B2935" s="34">
        <v>310</v>
      </c>
      <c r="C2935" s="34">
        <v>273</v>
      </c>
      <c r="D2935" s="34">
        <v>190</v>
      </c>
      <c r="E2935" s="34">
        <v>259</v>
      </c>
      <c r="F2935" s="34">
        <v>182</v>
      </c>
      <c r="G2935" s="34">
        <v>336</v>
      </c>
      <c r="H2935" s="34">
        <v>217</v>
      </c>
      <c r="I2935" s="34">
        <v>237</v>
      </c>
      <c r="J2935" s="34">
        <v>144</v>
      </c>
      <c r="K2935" s="34">
        <v>283</v>
      </c>
      <c r="L2935" s="34">
        <v>121</v>
      </c>
      <c r="M2935" s="34">
        <v>247</v>
      </c>
      <c r="N2935" s="34">
        <v>126</v>
      </c>
      <c r="O2935" s="34">
        <v>210</v>
      </c>
      <c r="P2935" s="34">
        <v>135</v>
      </c>
      <c r="Q2935" s="34">
        <v>320</v>
      </c>
      <c r="R2935" s="34">
        <v>191</v>
      </c>
      <c r="S2935" s="34">
        <v>261</v>
      </c>
      <c r="T2935" s="34">
        <v>172</v>
      </c>
      <c r="U2935" s="34">
        <v>285</v>
      </c>
      <c r="V2935" s="34">
        <v>180</v>
      </c>
      <c r="W2935" s="34">
        <v>254</v>
      </c>
      <c r="X2935" s="34">
        <v>253</v>
      </c>
      <c r="Y2935" s="34">
        <v>270</v>
      </c>
      <c r="Z2935" s="34">
        <v>186</v>
      </c>
      <c r="AA2935" s="34">
        <v>316</v>
      </c>
      <c r="AB2935" s="34">
        <v>233</v>
      </c>
      <c r="AC2935" s="34">
        <v>367</v>
      </c>
    </row>
    <row r="2936" spans="1:29" x14ac:dyDescent="0.2">
      <c r="A2936" s="34" t="s">
        <v>63429</v>
      </c>
      <c r="B2936" s="34">
        <v>1288</v>
      </c>
      <c r="C2936" s="34">
        <v>1143</v>
      </c>
      <c r="D2936" s="34">
        <v>1510</v>
      </c>
      <c r="E2936" s="34">
        <v>1300</v>
      </c>
      <c r="F2936" s="34">
        <v>1580</v>
      </c>
      <c r="G2936" s="34">
        <v>1301</v>
      </c>
      <c r="H2936" s="34">
        <v>1476</v>
      </c>
      <c r="I2936" s="34">
        <v>1233</v>
      </c>
      <c r="J2936" s="34">
        <v>1457</v>
      </c>
      <c r="K2936" s="34">
        <v>1286</v>
      </c>
      <c r="L2936" s="34">
        <v>1430</v>
      </c>
      <c r="M2936" s="34">
        <v>1177</v>
      </c>
      <c r="N2936" s="34">
        <v>1375</v>
      </c>
      <c r="O2936" s="34">
        <v>1149</v>
      </c>
      <c r="P2936" s="34">
        <v>1315</v>
      </c>
      <c r="Q2936" s="34">
        <v>1674</v>
      </c>
      <c r="R2936" s="34">
        <v>1935</v>
      </c>
      <c r="S2936" s="34">
        <v>1509</v>
      </c>
      <c r="T2936" s="34">
        <v>1985</v>
      </c>
      <c r="U2936" s="34">
        <v>1425</v>
      </c>
      <c r="V2936" s="34">
        <v>1907</v>
      </c>
      <c r="W2936" s="34">
        <v>1790</v>
      </c>
      <c r="X2936" s="34">
        <v>1809</v>
      </c>
      <c r="Y2936" s="34">
        <v>1663</v>
      </c>
      <c r="Z2936" s="34">
        <v>1547</v>
      </c>
      <c r="AA2936" s="34">
        <v>1613</v>
      </c>
      <c r="AB2936" s="34">
        <v>2046</v>
      </c>
      <c r="AC2936" s="34">
        <v>2254</v>
      </c>
    </row>
    <row r="2937" spans="1:29" x14ac:dyDescent="0.2">
      <c r="A2937" s="34" t="s">
        <v>63430</v>
      </c>
      <c r="B2937" s="34">
        <v>311</v>
      </c>
      <c r="C2937" s="34">
        <v>374</v>
      </c>
      <c r="D2937" s="34">
        <v>367</v>
      </c>
      <c r="E2937" s="34">
        <v>405</v>
      </c>
      <c r="F2937" s="34">
        <v>414</v>
      </c>
      <c r="G2937" s="34">
        <v>375</v>
      </c>
      <c r="H2937" s="34">
        <v>393</v>
      </c>
      <c r="I2937" s="34">
        <v>346</v>
      </c>
      <c r="J2937" s="34">
        <v>364</v>
      </c>
      <c r="K2937" s="34">
        <v>355</v>
      </c>
      <c r="L2937" s="34">
        <v>376</v>
      </c>
      <c r="M2937" s="34">
        <v>367</v>
      </c>
      <c r="N2937" s="34">
        <v>297</v>
      </c>
      <c r="O2937" s="34">
        <v>324</v>
      </c>
      <c r="P2937" s="34">
        <v>357</v>
      </c>
      <c r="Q2937" s="34">
        <v>578</v>
      </c>
      <c r="R2937" s="34">
        <v>446</v>
      </c>
      <c r="S2937" s="34">
        <v>467</v>
      </c>
      <c r="T2937" s="34">
        <v>482</v>
      </c>
      <c r="U2937" s="34">
        <v>432</v>
      </c>
      <c r="V2937" s="34">
        <v>467</v>
      </c>
      <c r="W2937" s="34">
        <v>619</v>
      </c>
      <c r="X2937" s="34">
        <v>443</v>
      </c>
      <c r="Y2937" s="34">
        <v>518</v>
      </c>
      <c r="Z2937" s="34">
        <v>427</v>
      </c>
      <c r="AA2937" s="34">
        <v>427</v>
      </c>
      <c r="AB2937" s="34">
        <v>544</v>
      </c>
      <c r="AC2937" s="34">
        <v>598</v>
      </c>
    </row>
    <row r="2938" spans="1:29" x14ac:dyDescent="0.2">
      <c r="A2938" s="34" t="s">
        <v>63431</v>
      </c>
      <c r="B2938" s="34">
        <v>144</v>
      </c>
      <c r="C2938" s="34">
        <v>200</v>
      </c>
      <c r="D2938" s="34">
        <v>235</v>
      </c>
      <c r="E2938" s="34">
        <v>184</v>
      </c>
      <c r="F2938" s="34">
        <v>165</v>
      </c>
      <c r="G2938" s="34">
        <v>240</v>
      </c>
      <c r="H2938" s="34">
        <v>129</v>
      </c>
      <c r="I2938" s="34">
        <v>192</v>
      </c>
      <c r="J2938" s="34">
        <v>122</v>
      </c>
      <c r="K2938" s="34">
        <v>227</v>
      </c>
      <c r="L2938" s="34">
        <v>83</v>
      </c>
      <c r="M2938" s="34">
        <v>156</v>
      </c>
      <c r="N2938" s="34">
        <v>145</v>
      </c>
      <c r="O2938" s="34">
        <v>161</v>
      </c>
      <c r="P2938" s="34">
        <v>119</v>
      </c>
      <c r="Q2938" s="34">
        <v>165</v>
      </c>
      <c r="R2938" s="34">
        <v>149</v>
      </c>
      <c r="S2938" s="34">
        <v>246</v>
      </c>
      <c r="T2938" s="34">
        <v>82</v>
      </c>
      <c r="U2938" s="34">
        <v>131</v>
      </c>
      <c r="V2938" s="34">
        <v>191</v>
      </c>
      <c r="W2938" s="34">
        <v>183</v>
      </c>
      <c r="X2938" s="34">
        <v>197</v>
      </c>
      <c r="Y2938" s="34">
        <v>101</v>
      </c>
      <c r="Z2938" s="34">
        <v>216</v>
      </c>
      <c r="AA2938" s="34">
        <v>217</v>
      </c>
      <c r="AB2938" s="34">
        <v>140</v>
      </c>
      <c r="AC2938" s="34">
        <v>338</v>
      </c>
    </row>
    <row r="2939" spans="1:29" x14ac:dyDescent="0.2">
      <c r="A2939" s="34" t="s">
        <v>63432</v>
      </c>
      <c r="B2939" s="34">
        <v>1316</v>
      </c>
      <c r="C2939" s="34">
        <v>1131</v>
      </c>
      <c r="D2939" s="34">
        <v>1227</v>
      </c>
      <c r="E2939" s="34">
        <v>1263</v>
      </c>
      <c r="F2939" s="34">
        <v>1345</v>
      </c>
      <c r="G2939" s="34">
        <v>1252</v>
      </c>
      <c r="H2939" s="34">
        <v>1248</v>
      </c>
      <c r="I2939" s="34">
        <v>1196</v>
      </c>
      <c r="J2939" s="34">
        <v>1160</v>
      </c>
      <c r="K2939" s="34">
        <v>1204</v>
      </c>
      <c r="L2939" s="34">
        <v>1091</v>
      </c>
      <c r="M2939" s="34">
        <v>1067</v>
      </c>
      <c r="N2939" s="34">
        <v>1086</v>
      </c>
      <c r="O2939" s="34">
        <v>1088</v>
      </c>
      <c r="P2939" s="34">
        <v>1067</v>
      </c>
      <c r="Q2939" s="34">
        <v>1750</v>
      </c>
      <c r="R2939" s="34">
        <v>1659</v>
      </c>
      <c r="S2939" s="34">
        <v>1448</v>
      </c>
      <c r="T2939" s="34">
        <v>1532</v>
      </c>
      <c r="U2939" s="34">
        <v>1362</v>
      </c>
      <c r="V2939" s="34">
        <v>1524</v>
      </c>
      <c r="W2939" s="34">
        <v>1693</v>
      </c>
      <c r="X2939" s="34">
        <v>1663</v>
      </c>
      <c r="Y2939" s="34">
        <v>1598</v>
      </c>
      <c r="Z2939" s="34">
        <v>1220</v>
      </c>
      <c r="AA2939" s="34">
        <v>1545</v>
      </c>
      <c r="AB2939" s="34">
        <v>1927</v>
      </c>
      <c r="AC2939" s="34">
        <v>2069</v>
      </c>
    </row>
    <row r="2940" spans="1:29" x14ac:dyDescent="0.2">
      <c r="A2940" s="34" t="s">
        <v>63433</v>
      </c>
      <c r="B2940" s="34">
        <v>189</v>
      </c>
      <c r="C2940" s="34">
        <v>269</v>
      </c>
      <c r="D2940" s="34">
        <v>267</v>
      </c>
      <c r="E2940" s="34">
        <v>260</v>
      </c>
      <c r="F2940" s="34">
        <v>268</v>
      </c>
      <c r="G2940" s="34">
        <v>317</v>
      </c>
      <c r="H2940" s="34">
        <v>220</v>
      </c>
      <c r="I2940" s="34">
        <v>203</v>
      </c>
      <c r="J2940" s="34">
        <v>220</v>
      </c>
      <c r="K2940" s="34">
        <v>284</v>
      </c>
      <c r="L2940" s="34">
        <v>149</v>
      </c>
      <c r="M2940" s="34">
        <v>201</v>
      </c>
      <c r="N2940" s="34">
        <v>197</v>
      </c>
      <c r="O2940" s="34">
        <v>170</v>
      </c>
      <c r="P2940" s="34">
        <v>212</v>
      </c>
      <c r="Q2940" s="34">
        <v>347</v>
      </c>
      <c r="R2940" s="34">
        <v>262</v>
      </c>
      <c r="S2940" s="34">
        <v>321</v>
      </c>
      <c r="T2940" s="34">
        <v>217</v>
      </c>
      <c r="U2940" s="34">
        <v>199</v>
      </c>
      <c r="V2940" s="34">
        <v>306</v>
      </c>
      <c r="W2940" s="34">
        <v>247</v>
      </c>
      <c r="X2940" s="34">
        <v>302</v>
      </c>
      <c r="Y2940" s="34">
        <v>223</v>
      </c>
      <c r="Z2940" s="34">
        <v>312</v>
      </c>
      <c r="AA2940" s="34">
        <v>293</v>
      </c>
      <c r="AB2940" s="34">
        <v>244</v>
      </c>
      <c r="AC2940" s="34">
        <v>428</v>
      </c>
    </row>
    <row r="2941" spans="1:29" x14ac:dyDescent="0.2">
      <c r="A2941" s="34" t="s">
        <v>63434</v>
      </c>
      <c r="B2941" s="34">
        <v>164</v>
      </c>
      <c r="C2941" s="34">
        <v>181</v>
      </c>
      <c r="D2941" s="34">
        <v>181</v>
      </c>
      <c r="E2941" s="34">
        <v>221</v>
      </c>
      <c r="F2941" s="34">
        <v>157</v>
      </c>
      <c r="G2941" s="34">
        <v>249</v>
      </c>
      <c r="H2941" s="34">
        <v>163</v>
      </c>
      <c r="I2941" s="34">
        <v>156</v>
      </c>
      <c r="J2941" s="34">
        <v>113</v>
      </c>
      <c r="K2941" s="34">
        <v>269</v>
      </c>
      <c r="L2941" s="34">
        <v>99</v>
      </c>
      <c r="M2941" s="34">
        <v>157</v>
      </c>
      <c r="N2941" s="34">
        <v>133</v>
      </c>
      <c r="O2941" s="34">
        <v>122</v>
      </c>
      <c r="P2941" s="34">
        <v>113</v>
      </c>
      <c r="Q2941" s="34">
        <v>214</v>
      </c>
      <c r="R2941" s="34">
        <v>153</v>
      </c>
      <c r="S2941" s="34">
        <v>221</v>
      </c>
      <c r="T2941" s="34">
        <v>178</v>
      </c>
      <c r="U2941" s="34">
        <v>200</v>
      </c>
      <c r="V2941" s="34">
        <v>161</v>
      </c>
      <c r="W2941" s="34">
        <v>213</v>
      </c>
      <c r="X2941" s="34">
        <v>213</v>
      </c>
      <c r="Y2941" s="34">
        <v>179</v>
      </c>
      <c r="Z2941" s="34">
        <v>117</v>
      </c>
      <c r="AA2941" s="34">
        <v>279</v>
      </c>
      <c r="AB2941" s="34">
        <v>173</v>
      </c>
      <c r="AC2941" s="34">
        <v>311</v>
      </c>
    </row>
    <row r="2942" spans="1:29" x14ac:dyDescent="0.2">
      <c r="A2942" s="34" t="s">
        <v>63435</v>
      </c>
      <c r="B2942" s="34">
        <v>354</v>
      </c>
      <c r="C2942" s="34">
        <v>511</v>
      </c>
      <c r="D2942" s="34">
        <v>463</v>
      </c>
      <c r="E2942" s="34">
        <v>618</v>
      </c>
      <c r="F2942" s="34">
        <v>470</v>
      </c>
      <c r="G2942" s="34">
        <v>557</v>
      </c>
      <c r="H2942" s="34">
        <v>487</v>
      </c>
      <c r="I2942" s="34">
        <v>504</v>
      </c>
      <c r="J2942" s="34">
        <v>417</v>
      </c>
      <c r="K2942" s="34">
        <v>577</v>
      </c>
      <c r="L2942" s="34">
        <v>274</v>
      </c>
      <c r="M2942" s="34">
        <v>455</v>
      </c>
      <c r="N2942" s="34">
        <v>410</v>
      </c>
      <c r="O2942" s="34">
        <v>450</v>
      </c>
      <c r="P2942" s="34">
        <v>422</v>
      </c>
      <c r="Q2942" s="34">
        <v>589</v>
      </c>
      <c r="R2942" s="34">
        <v>522</v>
      </c>
      <c r="S2942" s="34">
        <v>634</v>
      </c>
      <c r="T2942" s="34">
        <v>330</v>
      </c>
      <c r="U2942" s="34">
        <v>450</v>
      </c>
      <c r="V2942" s="34">
        <v>446</v>
      </c>
      <c r="W2942" s="34">
        <v>563</v>
      </c>
      <c r="X2942" s="34">
        <v>615</v>
      </c>
      <c r="Y2942" s="34">
        <v>570</v>
      </c>
      <c r="Z2942" s="34">
        <v>496</v>
      </c>
      <c r="AA2942" s="34">
        <v>566</v>
      </c>
      <c r="AB2942" s="34">
        <v>401</v>
      </c>
      <c r="AC2942" s="34">
        <v>806</v>
      </c>
    </row>
    <row r="2943" spans="1:29" x14ac:dyDescent="0.2">
      <c r="A2943" s="34" t="s">
        <v>63436</v>
      </c>
      <c r="B2943" s="34">
        <v>415</v>
      </c>
      <c r="C2943" s="34">
        <v>522</v>
      </c>
      <c r="D2943" s="34">
        <v>548</v>
      </c>
      <c r="E2943" s="34">
        <v>586</v>
      </c>
      <c r="F2943" s="34">
        <v>512</v>
      </c>
      <c r="G2943" s="34">
        <v>459</v>
      </c>
      <c r="H2943" s="34">
        <v>511</v>
      </c>
      <c r="I2943" s="34">
        <v>525</v>
      </c>
      <c r="J2943" s="34">
        <v>502</v>
      </c>
      <c r="K2943" s="34">
        <v>531</v>
      </c>
      <c r="L2943" s="34">
        <v>397</v>
      </c>
      <c r="M2943" s="34">
        <v>483</v>
      </c>
      <c r="N2943" s="34">
        <v>442</v>
      </c>
      <c r="O2943" s="34">
        <v>493</v>
      </c>
      <c r="P2943" s="34">
        <v>453</v>
      </c>
      <c r="Q2943" s="34">
        <v>761</v>
      </c>
      <c r="R2943" s="34">
        <v>692</v>
      </c>
      <c r="S2943" s="34">
        <v>732</v>
      </c>
      <c r="T2943" s="34">
        <v>603</v>
      </c>
      <c r="U2943" s="34">
        <v>522</v>
      </c>
      <c r="V2943" s="34">
        <v>605</v>
      </c>
      <c r="W2943" s="34">
        <v>679</v>
      </c>
      <c r="X2943" s="34">
        <v>582</v>
      </c>
      <c r="Y2943" s="34">
        <v>506</v>
      </c>
      <c r="Z2943" s="34">
        <v>505</v>
      </c>
      <c r="AA2943" s="34">
        <v>699</v>
      </c>
      <c r="AB2943" s="34">
        <v>642</v>
      </c>
      <c r="AC2943" s="34">
        <v>875</v>
      </c>
    </row>
    <row r="2944" spans="1:29" x14ac:dyDescent="0.2">
      <c r="A2944" s="34" t="s">
        <v>63437</v>
      </c>
      <c r="B2944" s="34">
        <v>251</v>
      </c>
      <c r="C2944" s="34">
        <v>376</v>
      </c>
      <c r="D2944" s="34">
        <v>415</v>
      </c>
      <c r="E2944" s="34">
        <v>425</v>
      </c>
      <c r="F2944" s="34">
        <v>379</v>
      </c>
      <c r="G2944" s="34">
        <v>405</v>
      </c>
      <c r="H2944" s="34">
        <v>365</v>
      </c>
      <c r="I2944" s="34">
        <v>378</v>
      </c>
      <c r="J2944" s="34">
        <v>327</v>
      </c>
      <c r="K2944" s="34">
        <v>361</v>
      </c>
      <c r="L2944" s="34">
        <v>227</v>
      </c>
      <c r="M2944" s="34">
        <v>310</v>
      </c>
      <c r="N2944" s="34">
        <v>267</v>
      </c>
      <c r="O2944" s="34">
        <v>323</v>
      </c>
      <c r="P2944" s="34">
        <v>295</v>
      </c>
      <c r="Q2944" s="34">
        <v>436</v>
      </c>
      <c r="R2944" s="34">
        <v>361</v>
      </c>
      <c r="S2944" s="34">
        <v>454</v>
      </c>
      <c r="T2944" s="34">
        <v>279</v>
      </c>
      <c r="U2944" s="34">
        <v>312</v>
      </c>
      <c r="V2944" s="34">
        <v>405</v>
      </c>
      <c r="W2944" s="34">
        <v>361</v>
      </c>
      <c r="X2944" s="34">
        <v>498</v>
      </c>
      <c r="Y2944" s="34">
        <v>400</v>
      </c>
      <c r="Z2944" s="34">
        <v>444</v>
      </c>
      <c r="AA2944" s="34">
        <v>413</v>
      </c>
      <c r="AB2944" s="34">
        <v>325</v>
      </c>
      <c r="AC2944" s="34">
        <v>577</v>
      </c>
    </row>
    <row r="2945" spans="1:29" x14ac:dyDescent="0.2">
      <c r="A2945" s="34" t="s">
        <v>63438</v>
      </c>
      <c r="B2945" s="34">
        <v>321</v>
      </c>
      <c r="C2945" s="34">
        <v>396</v>
      </c>
      <c r="D2945" s="34">
        <v>382</v>
      </c>
      <c r="E2945" s="34">
        <v>369</v>
      </c>
      <c r="F2945" s="34">
        <v>402</v>
      </c>
      <c r="G2945" s="34">
        <v>422</v>
      </c>
      <c r="H2945" s="34">
        <v>356</v>
      </c>
      <c r="I2945" s="34">
        <v>392</v>
      </c>
      <c r="J2945" s="34">
        <v>282</v>
      </c>
      <c r="K2945" s="34">
        <v>437</v>
      </c>
      <c r="L2945" s="34">
        <v>215</v>
      </c>
      <c r="M2945" s="34">
        <v>347</v>
      </c>
      <c r="N2945" s="34">
        <v>266</v>
      </c>
      <c r="O2945" s="34">
        <v>344</v>
      </c>
      <c r="P2945" s="34">
        <v>280</v>
      </c>
      <c r="Q2945" s="34">
        <v>512</v>
      </c>
      <c r="R2945" s="34">
        <v>388</v>
      </c>
      <c r="S2945" s="34">
        <v>461</v>
      </c>
      <c r="T2945" s="34">
        <v>346</v>
      </c>
      <c r="U2945" s="34">
        <v>410</v>
      </c>
      <c r="V2945" s="34">
        <v>324</v>
      </c>
      <c r="W2945" s="34">
        <v>520</v>
      </c>
      <c r="X2945" s="34">
        <v>368</v>
      </c>
      <c r="Y2945" s="34">
        <v>402</v>
      </c>
      <c r="Z2945" s="34">
        <v>357</v>
      </c>
      <c r="AA2945" s="34">
        <v>508</v>
      </c>
      <c r="AB2945" s="34">
        <v>366</v>
      </c>
      <c r="AC2945" s="34">
        <v>603</v>
      </c>
    </row>
    <row r="2946" spans="1:29" x14ac:dyDescent="0.2">
      <c r="A2946" s="34" t="s">
        <v>63439</v>
      </c>
      <c r="B2946" s="34">
        <v>180</v>
      </c>
      <c r="C2946" s="34">
        <v>216</v>
      </c>
      <c r="D2946" s="34">
        <v>220</v>
      </c>
      <c r="E2946" s="34">
        <v>318</v>
      </c>
      <c r="F2946" s="34">
        <v>184</v>
      </c>
      <c r="G2946" s="34">
        <v>276</v>
      </c>
      <c r="H2946" s="34">
        <v>175</v>
      </c>
      <c r="I2946" s="34">
        <v>215</v>
      </c>
      <c r="J2946" s="34">
        <v>181</v>
      </c>
      <c r="K2946" s="34">
        <v>222</v>
      </c>
      <c r="L2946" s="34">
        <v>131</v>
      </c>
      <c r="M2946" s="34">
        <v>199</v>
      </c>
      <c r="N2946" s="34">
        <v>161</v>
      </c>
      <c r="O2946" s="34">
        <v>270</v>
      </c>
      <c r="P2946" s="34">
        <v>148</v>
      </c>
      <c r="Q2946" s="34">
        <v>347</v>
      </c>
      <c r="R2946" s="34">
        <v>223</v>
      </c>
      <c r="S2946" s="34">
        <v>376</v>
      </c>
      <c r="T2946" s="34">
        <v>239</v>
      </c>
      <c r="U2946" s="34">
        <v>268</v>
      </c>
      <c r="V2946" s="34">
        <v>249</v>
      </c>
      <c r="W2946" s="34">
        <v>357</v>
      </c>
      <c r="X2946" s="34">
        <v>260</v>
      </c>
      <c r="Y2946" s="34">
        <v>285</v>
      </c>
      <c r="Z2946" s="34">
        <v>248</v>
      </c>
      <c r="AA2946" s="34">
        <v>325</v>
      </c>
      <c r="AB2946" s="34">
        <v>284</v>
      </c>
      <c r="AC2946" s="34">
        <v>463</v>
      </c>
    </row>
    <row r="2947" spans="1:29" x14ac:dyDescent="0.2">
      <c r="A2947" s="34" t="s">
        <v>63440</v>
      </c>
      <c r="B2947" s="34">
        <v>293</v>
      </c>
      <c r="C2947" s="34">
        <v>377</v>
      </c>
      <c r="D2947" s="34">
        <v>263</v>
      </c>
      <c r="E2947" s="34">
        <v>372</v>
      </c>
      <c r="F2947" s="34">
        <v>236</v>
      </c>
      <c r="G2947" s="34">
        <v>347</v>
      </c>
      <c r="H2947" s="34">
        <v>230</v>
      </c>
      <c r="I2947" s="34">
        <v>380</v>
      </c>
      <c r="J2947" s="34">
        <v>209</v>
      </c>
      <c r="K2947" s="34">
        <v>430</v>
      </c>
      <c r="L2947" s="34">
        <v>212</v>
      </c>
      <c r="M2947" s="34">
        <v>347</v>
      </c>
      <c r="N2947" s="34">
        <v>198</v>
      </c>
      <c r="O2947" s="34">
        <v>274</v>
      </c>
      <c r="P2947" s="34">
        <v>245</v>
      </c>
      <c r="Q2947" s="34">
        <v>454</v>
      </c>
      <c r="R2947" s="34">
        <v>330</v>
      </c>
      <c r="S2947" s="34">
        <v>476</v>
      </c>
      <c r="T2947" s="34">
        <v>322</v>
      </c>
      <c r="U2947" s="34">
        <v>349</v>
      </c>
      <c r="V2947" s="34">
        <v>295</v>
      </c>
      <c r="W2947" s="34">
        <v>452</v>
      </c>
      <c r="X2947" s="34">
        <v>273</v>
      </c>
      <c r="Y2947" s="34">
        <v>376</v>
      </c>
      <c r="Z2947" s="34">
        <v>272</v>
      </c>
      <c r="AA2947" s="34">
        <v>459</v>
      </c>
      <c r="AB2947" s="34">
        <v>329</v>
      </c>
      <c r="AC2947" s="34">
        <v>526</v>
      </c>
    </row>
    <row r="2948" spans="1:29" x14ac:dyDescent="0.2">
      <c r="A2948" s="34" t="s">
        <v>63441</v>
      </c>
      <c r="B2948" s="34">
        <v>207</v>
      </c>
      <c r="C2948" s="34">
        <v>272</v>
      </c>
      <c r="D2948" s="34">
        <v>192</v>
      </c>
      <c r="E2948" s="34">
        <v>281</v>
      </c>
      <c r="F2948" s="34">
        <v>190</v>
      </c>
      <c r="G2948" s="34">
        <v>348</v>
      </c>
      <c r="H2948" s="34">
        <v>273</v>
      </c>
      <c r="I2948" s="34">
        <v>280</v>
      </c>
      <c r="J2948" s="34">
        <v>231</v>
      </c>
      <c r="K2948" s="34">
        <v>305</v>
      </c>
      <c r="L2948" s="34">
        <v>196</v>
      </c>
      <c r="M2948" s="34">
        <v>245</v>
      </c>
      <c r="N2948" s="34">
        <v>196</v>
      </c>
      <c r="O2948" s="34">
        <v>277</v>
      </c>
      <c r="P2948" s="34">
        <v>224</v>
      </c>
      <c r="Q2948" s="34">
        <v>379</v>
      </c>
      <c r="R2948" s="34">
        <v>292</v>
      </c>
      <c r="S2948" s="34">
        <v>325</v>
      </c>
      <c r="T2948" s="34">
        <v>283</v>
      </c>
      <c r="U2948" s="34">
        <v>260</v>
      </c>
      <c r="V2948" s="34">
        <v>289</v>
      </c>
      <c r="W2948" s="34">
        <v>375</v>
      </c>
      <c r="X2948" s="34">
        <v>307</v>
      </c>
      <c r="Y2948" s="34">
        <v>302</v>
      </c>
      <c r="Z2948" s="34">
        <v>296</v>
      </c>
      <c r="AA2948" s="34">
        <v>369</v>
      </c>
      <c r="AB2948" s="34">
        <v>307</v>
      </c>
      <c r="AC2948" s="34">
        <v>455</v>
      </c>
    </row>
    <row r="2949" spans="1:29" x14ac:dyDescent="0.2">
      <c r="A2949" s="34" t="s">
        <v>63442</v>
      </c>
      <c r="B2949" s="34">
        <v>184</v>
      </c>
      <c r="C2949" s="34">
        <v>275</v>
      </c>
      <c r="D2949" s="34">
        <v>329</v>
      </c>
      <c r="E2949" s="34">
        <v>329</v>
      </c>
      <c r="F2949" s="34">
        <v>257</v>
      </c>
      <c r="G2949" s="34">
        <v>280</v>
      </c>
      <c r="H2949" s="34">
        <v>260</v>
      </c>
      <c r="I2949" s="34">
        <v>268</v>
      </c>
      <c r="J2949" s="34">
        <v>203</v>
      </c>
      <c r="K2949" s="34">
        <v>296</v>
      </c>
      <c r="L2949" s="34">
        <v>119</v>
      </c>
      <c r="M2949" s="34">
        <v>236</v>
      </c>
      <c r="N2949" s="34">
        <v>241</v>
      </c>
      <c r="O2949" s="34">
        <v>244</v>
      </c>
      <c r="P2949" s="34">
        <v>213</v>
      </c>
      <c r="Q2949" s="34">
        <v>314</v>
      </c>
      <c r="R2949" s="34">
        <v>253</v>
      </c>
      <c r="S2949" s="34">
        <v>401</v>
      </c>
      <c r="T2949" s="34">
        <v>146</v>
      </c>
      <c r="U2949" s="34">
        <v>229</v>
      </c>
      <c r="V2949" s="34">
        <v>286</v>
      </c>
      <c r="W2949" s="34">
        <v>257</v>
      </c>
      <c r="X2949" s="34">
        <v>391</v>
      </c>
      <c r="Y2949" s="34">
        <v>201</v>
      </c>
      <c r="Z2949" s="34">
        <v>376</v>
      </c>
      <c r="AA2949" s="34">
        <v>406</v>
      </c>
      <c r="AB2949" s="34">
        <v>244</v>
      </c>
      <c r="AC2949" s="34">
        <v>462</v>
      </c>
    </row>
    <row r="2950" spans="1:29" x14ac:dyDescent="0.2">
      <c r="A2950" s="34" t="s">
        <v>63443</v>
      </c>
      <c r="B2950" s="34">
        <v>331</v>
      </c>
      <c r="C2950" s="34">
        <v>271</v>
      </c>
      <c r="D2950" s="34">
        <v>345</v>
      </c>
      <c r="E2950" s="34">
        <v>322</v>
      </c>
      <c r="F2950" s="34">
        <v>339</v>
      </c>
      <c r="G2950" s="34">
        <v>221</v>
      </c>
      <c r="H2950" s="34">
        <v>346</v>
      </c>
      <c r="I2950" s="34">
        <v>278</v>
      </c>
      <c r="J2950" s="34">
        <v>319</v>
      </c>
      <c r="K2950" s="34">
        <v>265</v>
      </c>
      <c r="L2950" s="34">
        <v>320</v>
      </c>
      <c r="M2950" s="34">
        <v>293</v>
      </c>
      <c r="N2950" s="34">
        <v>283</v>
      </c>
      <c r="O2950" s="34">
        <v>240</v>
      </c>
      <c r="P2950" s="34">
        <v>337</v>
      </c>
      <c r="Q2950" s="34">
        <v>378</v>
      </c>
      <c r="R2950" s="34">
        <v>440</v>
      </c>
      <c r="S2950" s="34">
        <v>331</v>
      </c>
      <c r="T2950" s="34">
        <v>374</v>
      </c>
      <c r="U2950" s="34">
        <v>270</v>
      </c>
      <c r="V2950" s="34">
        <v>358</v>
      </c>
      <c r="W2950" s="34">
        <v>449</v>
      </c>
      <c r="X2950" s="34">
        <v>416</v>
      </c>
      <c r="Y2950" s="34">
        <v>351</v>
      </c>
      <c r="Z2950" s="34">
        <v>378</v>
      </c>
      <c r="AA2950" s="34">
        <v>317</v>
      </c>
      <c r="AB2950" s="34">
        <v>424</v>
      </c>
      <c r="AC2950" s="34">
        <v>459</v>
      </c>
    </row>
    <row r="2951" spans="1:29" x14ac:dyDescent="0.2">
      <c r="A2951" s="34" t="s">
        <v>63444</v>
      </c>
      <c r="B2951" s="34">
        <v>154</v>
      </c>
      <c r="C2951" s="34">
        <v>237</v>
      </c>
      <c r="D2951" s="34">
        <v>179</v>
      </c>
      <c r="E2951" s="34">
        <v>271</v>
      </c>
      <c r="F2951" s="34">
        <v>169</v>
      </c>
      <c r="G2951" s="34">
        <v>278</v>
      </c>
      <c r="H2951" s="34">
        <v>199</v>
      </c>
      <c r="I2951" s="34">
        <v>208</v>
      </c>
      <c r="J2951" s="34">
        <v>135</v>
      </c>
      <c r="K2951" s="34">
        <v>286</v>
      </c>
      <c r="L2951" s="34">
        <v>117</v>
      </c>
      <c r="M2951" s="34">
        <v>218</v>
      </c>
      <c r="N2951" s="34">
        <v>175</v>
      </c>
      <c r="O2951" s="34">
        <v>194</v>
      </c>
      <c r="P2951" s="34">
        <v>153</v>
      </c>
      <c r="Q2951" s="34">
        <v>287</v>
      </c>
      <c r="R2951" s="34">
        <v>196</v>
      </c>
      <c r="S2951" s="34">
        <v>332</v>
      </c>
      <c r="T2951" s="34">
        <v>156</v>
      </c>
      <c r="U2951" s="34">
        <v>244</v>
      </c>
      <c r="V2951" s="34">
        <v>224</v>
      </c>
      <c r="W2951" s="34">
        <v>244</v>
      </c>
      <c r="X2951" s="34">
        <v>183</v>
      </c>
      <c r="Y2951" s="34">
        <v>217</v>
      </c>
      <c r="Z2951" s="34">
        <v>175</v>
      </c>
      <c r="AA2951" s="34">
        <v>277</v>
      </c>
      <c r="AB2951" s="34">
        <v>151</v>
      </c>
      <c r="AC2951" s="34">
        <v>394</v>
      </c>
    </row>
    <row r="2952" spans="1:29" x14ac:dyDescent="0.2">
      <c r="A2952" s="34" t="s">
        <v>63445</v>
      </c>
      <c r="B2952" s="34">
        <v>486</v>
      </c>
      <c r="C2952" s="34">
        <v>697</v>
      </c>
      <c r="D2952" s="34">
        <v>749</v>
      </c>
      <c r="E2952" s="34">
        <v>832</v>
      </c>
      <c r="F2952" s="34">
        <v>715</v>
      </c>
      <c r="G2952" s="34">
        <v>900</v>
      </c>
      <c r="H2952" s="34">
        <v>653</v>
      </c>
      <c r="I2952" s="34">
        <v>820</v>
      </c>
      <c r="J2952" s="34">
        <v>688</v>
      </c>
      <c r="K2952" s="34">
        <v>832</v>
      </c>
      <c r="L2952" s="34">
        <v>526</v>
      </c>
      <c r="M2952" s="34">
        <v>699</v>
      </c>
      <c r="N2952" s="34">
        <v>575</v>
      </c>
      <c r="O2952" s="34">
        <v>790</v>
      </c>
      <c r="P2952" s="34">
        <v>646</v>
      </c>
      <c r="Q2952" s="34">
        <v>894</v>
      </c>
      <c r="R2952" s="34">
        <v>905</v>
      </c>
      <c r="S2952" s="34">
        <v>826</v>
      </c>
      <c r="T2952" s="34">
        <v>803</v>
      </c>
      <c r="U2952" s="34">
        <v>766</v>
      </c>
      <c r="V2952" s="34">
        <v>770</v>
      </c>
      <c r="W2952" s="34">
        <v>1024</v>
      </c>
      <c r="X2952" s="34">
        <v>900</v>
      </c>
      <c r="Y2952" s="34">
        <v>861</v>
      </c>
      <c r="Z2952" s="34">
        <v>750</v>
      </c>
      <c r="AA2952" s="34">
        <v>964</v>
      </c>
      <c r="AB2952" s="34">
        <v>927</v>
      </c>
      <c r="AC2952" s="34">
        <v>1282</v>
      </c>
    </row>
    <row r="2953" spans="1:29" x14ac:dyDescent="0.2">
      <c r="A2953" s="34" t="s">
        <v>63446</v>
      </c>
      <c r="B2953" s="34">
        <v>99</v>
      </c>
      <c r="C2953" s="34">
        <v>77</v>
      </c>
      <c r="D2953" s="34">
        <v>119</v>
      </c>
      <c r="E2953" s="34">
        <v>98</v>
      </c>
      <c r="F2953" s="34">
        <v>112</v>
      </c>
      <c r="G2953" s="34">
        <v>90</v>
      </c>
      <c r="H2953" s="34">
        <v>82</v>
      </c>
      <c r="I2953" s="34">
        <v>68</v>
      </c>
      <c r="J2953" s="34">
        <v>75</v>
      </c>
      <c r="K2953" s="34">
        <v>137</v>
      </c>
      <c r="L2953" s="34">
        <v>91</v>
      </c>
      <c r="M2953" s="34">
        <v>61</v>
      </c>
      <c r="N2953" s="34">
        <v>55</v>
      </c>
      <c r="O2953" s="34">
        <v>69</v>
      </c>
      <c r="P2953" s="34">
        <v>92</v>
      </c>
      <c r="Q2953" s="34">
        <v>97</v>
      </c>
      <c r="R2953" s="34">
        <v>141</v>
      </c>
      <c r="S2953" s="34">
        <v>110</v>
      </c>
      <c r="T2953" s="34">
        <v>69</v>
      </c>
      <c r="U2953" s="34">
        <v>76</v>
      </c>
      <c r="V2953" s="34">
        <v>158</v>
      </c>
      <c r="W2953" s="34">
        <v>85</v>
      </c>
      <c r="X2953" s="34">
        <v>103</v>
      </c>
      <c r="Y2953" s="34">
        <v>82</v>
      </c>
      <c r="Z2953" s="34">
        <v>122</v>
      </c>
      <c r="AA2953" s="34">
        <v>104</v>
      </c>
      <c r="AB2953" s="34">
        <v>90</v>
      </c>
      <c r="AC2953" s="34">
        <v>153</v>
      </c>
    </row>
    <row r="2954" spans="1:29" x14ac:dyDescent="0.2">
      <c r="A2954" s="34" t="s">
        <v>63447</v>
      </c>
      <c r="B2954" s="34">
        <v>316</v>
      </c>
      <c r="C2954" s="34">
        <v>324</v>
      </c>
      <c r="D2954" s="34">
        <v>380</v>
      </c>
      <c r="E2954" s="34">
        <v>398</v>
      </c>
      <c r="F2954" s="34">
        <v>401</v>
      </c>
      <c r="G2954" s="34">
        <v>465</v>
      </c>
      <c r="H2954" s="34">
        <v>361</v>
      </c>
      <c r="I2954" s="34">
        <v>392</v>
      </c>
      <c r="J2954" s="34">
        <v>465</v>
      </c>
      <c r="K2954" s="34">
        <v>412</v>
      </c>
      <c r="L2954" s="34">
        <v>444</v>
      </c>
      <c r="M2954" s="34">
        <v>315</v>
      </c>
      <c r="N2954" s="34">
        <v>353</v>
      </c>
      <c r="O2954" s="34">
        <v>384</v>
      </c>
      <c r="P2954" s="34">
        <v>372</v>
      </c>
      <c r="Q2954" s="34">
        <v>652</v>
      </c>
      <c r="R2954" s="34">
        <v>534</v>
      </c>
      <c r="S2954" s="34">
        <v>504</v>
      </c>
      <c r="T2954" s="34">
        <v>506</v>
      </c>
      <c r="U2954" s="34">
        <v>491</v>
      </c>
      <c r="V2954" s="34">
        <v>459</v>
      </c>
      <c r="W2954" s="34">
        <v>572</v>
      </c>
      <c r="X2954" s="34">
        <v>574</v>
      </c>
      <c r="Y2954" s="34">
        <v>553</v>
      </c>
      <c r="Z2954" s="34">
        <v>500</v>
      </c>
      <c r="AA2954" s="34">
        <v>577</v>
      </c>
      <c r="AB2954" s="34">
        <v>643</v>
      </c>
      <c r="AC2954" s="34">
        <v>683</v>
      </c>
    </row>
    <row r="2955" spans="1:29" x14ac:dyDescent="0.2">
      <c r="A2955" s="34" t="s">
        <v>63448</v>
      </c>
      <c r="B2955" s="34">
        <v>193</v>
      </c>
      <c r="C2955" s="34">
        <v>247</v>
      </c>
      <c r="D2955" s="34">
        <v>267</v>
      </c>
      <c r="E2955" s="34">
        <v>341</v>
      </c>
      <c r="F2955" s="34">
        <v>241</v>
      </c>
      <c r="G2955" s="34">
        <v>229</v>
      </c>
      <c r="H2955" s="34">
        <v>243</v>
      </c>
      <c r="I2955" s="34">
        <v>215</v>
      </c>
      <c r="J2955" s="34">
        <v>252</v>
      </c>
      <c r="K2955" s="34">
        <v>254</v>
      </c>
      <c r="L2955" s="34">
        <v>245</v>
      </c>
      <c r="M2955" s="34">
        <v>242</v>
      </c>
      <c r="N2955" s="34">
        <v>223</v>
      </c>
      <c r="O2955" s="34">
        <v>240</v>
      </c>
      <c r="P2955" s="34">
        <v>248</v>
      </c>
      <c r="Q2955" s="34">
        <v>392</v>
      </c>
      <c r="R2955" s="34">
        <v>335</v>
      </c>
      <c r="S2955" s="34">
        <v>315</v>
      </c>
      <c r="T2955" s="34">
        <v>270</v>
      </c>
      <c r="U2955" s="34">
        <v>332</v>
      </c>
      <c r="V2955" s="34">
        <v>331</v>
      </c>
      <c r="W2955" s="34">
        <v>370</v>
      </c>
      <c r="X2955" s="34">
        <v>311</v>
      </c>
      <c r="Y2955" s="34">
        <v>337</v>
      </c>
      <c r="Z2955" s="34">
        <v>276</v>
      </c>
      <c r="AA2955" s="34">
        <v>330</v>
      </c>
      <c r="AB2955" s="34">
        <v>433</v>
      </c>
      <c r="AC2955" s="34">
        <v>546</v>
      </c>
    </row>
    <row r="2956" spans="1:29" x14ac:dyDescent="0.2">
      <c r="A2956" s="34" t="s">
        <v>63449</v>
      </c>
      <c r="B2956" s="34">
        <v>261</v>
      </c>
      <c r="C2956" s="34">
        <v>286</v>
      </c>
      <c r="D2956" s="34">
        <v>332</v>
      </c>
      <c r="E2956" s="34">
        <v>351</v>
      </c>
      <c r="F2956" s="34">
        <v>310</v>
      </c>
      <c r="G2956" s="34">
        <v>234</v>
      </c>
      <c r="H2956" s="34">
        <v>285</v>
      </c>
      <c r="I2956" s="34">
        <v>272</v>
      </c>
      <c r="J2956" s="34">
        <v>205</v>
      </c>
      <c r="K2956" s="34">
        <v>330</v>
      </c>
      <c r="L2956" s="34">
        <v>149</v>
      </c>
      <c r="M2956" s="34">
        <v>309</v>
      </c>
      <c r="N2956" s="34">
        <v>243</v>
      </c>
      <c r="O2956" s="34">
        <v>245</v>
      </c>
      <c r="P2956" s="34">
        <v>220</v>
      </c>
      <c r="Q2956" s="34">
        <v>393</v>
      </c>
      <c r="R2956" s="34">
        <v>303</v>
      </c>
      <c r="S2956" s="34">
        <v>379</v>
      </c>
      <c r="T2956" s="34">
        <v>209</v>
      </c>
      <c r="U2956" s="34">
        <v>255</v>
      </c>
      <c r="V2956" s="34">
        <v>321</v>
      </c>
      <c r="W2956" s="34">
        <v>325</v>
      </c>
      <c r="X2956" s="34">
        <v>318</v>
      </c>
      <c r="Y2956" s="34">
        <v>259</v>
      </c>
      <c r="Z2956" s="34">
        <v>312</v>
      </c>
      <c r="AA2956" s="34">
        <v>421</v>
      </c>
      <c r="AB2956" s="34">
        <v>218</v>
      </c>
      <c r="AC2956" s="34">
        <v>510</v>
      </c>
    </row>
    <row r="2957" spans="1:29" x14ac:dyDescent="0.2">
      <c r="A2957" s="34" t="s">
        <v>63450</v>
      </c>
      <c r="B2957" s="34">
        <v>402</v>
      </c>
      <c r="C2957" s="34">
        <v>536</v>
      </c>
      <c r="D2957" s="34">
        <v>442</v>
      </c>
      <c r="E2957" s="34">
        <v>601</v>
      </c>
      <c r="F2957" s="34">
        <v>474</v>
      </c>
      <c r="G2957" s="34">
        <v>558</v>
      </c>
      <c r="H2957" s="34">
        <v>463</v>
      </c>
      <c r="I2957" s="34">
        <v>485</v>
      </c>
      <c r="J2957" s="34">
        <v>440</v>
      </c>
      <c r="K2957" s="34">
        <v>530</v>
      </c>
      <c r="L2957" s="34">
        <v>332</v>
      </c>
      <c r="M2957" s="34">
        <v>449</v>
      </c>
      <c r="N2957" s="34">
        <v>387</v>
      </c>
      <c r="O2957" s="34">
        <v>444</v>
      </c>
      <c r="P2957" s="34">
        <v>393</v>
      </c>
      <c r="Q2957" s="34">
        <v>684</v>
      </c>
      <c r="R2957" s="34">
        <v>610</v>
      </c>
      <c r="S2957" s="34">
        <v>569</v>
      </c>
      <c r="T2957" s="34">
        <v>478</v>
      </c>
      <c r="U2957" s="34">
        <v>582</v>
      </c>
      <c r="V2957" s="34">
        <v>501</v>
      </c>
      <c r="W2957" s="34">
        <v>564</v>
      </c>
      <c r="X2957" s="34">
        <v>538</v>
      </c>
      <c r="Y2957" s="34">
        <v>572</v>
      </c>
      <c r="Z2957" s="34">
        <v>493</v>
      </c>
      <c r="AA2957" s="34">
        <v>649</v>
      </c>
      <c r="AB2957" s="34">
        <v>653</v>
      </c>
      <c r="AC2957" s="34">
        <v>835</v>
      </c>
    </row>
    <row r="2958" spans="1:29" x14ac:dyDescent="0.2">
      <c r="A2958" s="34" t="s">
        <v>63451</v>
      </c>
      <c r="B2958" s="34">
        <v>135</v>
      </c>
      <c r="C2958" s="34">
        <v>207</v>
      </c>
      <c r="D2958" s="34">
        <v>209</v>
      </c>
      <c r="E2958" s="34">
        <v>196</v>
      </c>
      <c r="F2958" s="34">
        <v>162</v>
      </c>
      <c r="G2958" s="34">
        <v>191</v>
      </c>
      <c r="H2958" s="34">
        <v>193</v>
      </c>
      <c r="I2958" s="34">
        <v>156</v>
      </c>
      <c r="J2958" s="34">
        <v>173</v>
      </c>
      <c r="K2958" s="34">
        <v>242</v>
      </c>
      <c r="L2958" s="34">
        <v>119</v>
      </c>
      <c r="M2958" s="34">
        <v>224</v>
      </c>
      <c r="N2958" s="34">
        <v>156</v>
      </c>
      <c r="O2958" s="34">
        <v>182</v>
      </c>
      <c r="P2958" s="34">
        <v>160</v>
      </c>
      <c r="Q2958" s="34">
        <v>303</v>
      </c>
      <c r="R2958" s="34">
        <v>223</v>
      </c>
      <c r="S2958" s="34">
        <v>282</v>
      </c>
      <c r="T2958" s="34">
        <v>183</v>
      </c>
      <c r="U2958" s="34">
        <v>200</v>
      </c>
      <c r="V2958" s="34">
        <v>194</v>
      </c>
      <c r="W2958" s="34">
        <v>277</v>
      </c>
      <c r="X2958" s="34">
        <v>258</v>
      </c>
      <c r="Y2958" s="34">
        <v>280</v>
      </c>
      <c r="Z2958" s="34">
        <v>170</v>
      </c>
      <c r="AA2958" s="34">
        <v>262</v>
      </c>
      <c r="AB2958" s="34">
        <v>224</v>
      </c>
      <c r="AC2958" s="34">
        <v>341</v>
      </c>
    </row>
    <row r="2959" spans="1:29" x14ac:dyDescent="0.2">
      <c r="A2959" s="34" t="s">
        <v>63452</v>
      </c>
      <c r="B2959" s="34">
        <v>352</v>
      </c>
      <c r="C2959" s="34">
        <v>444</v>
      </c>
      <c r="D2959" s="34">
        <v>437</v>
      </c>
      <c r="E2959" s="34">
        <v>538</v>
      </c>
      <c r="F2959" s="34">
        <v>507</v>
      </c>
      <c r="G2959" s="34">
        <v>493</v>
      </c>
      <c r="H2959" s="34">
        <v>456</v>
      </c>
      <c r="I2959" s="34">
        <v>489</v>
      </c>
      <c r="J2959" s="34">
        <v>458</v>
      </c>
      <c r="K2959" s="34">
        <v>455</v>
      </c>
      <c r="L2959" s="34">
        <v>449</v>
      </c>
      <c r="M2959" s="34">
        <v>480</v>
      </c>
      <c r="N2959" s="34">
        <v>401</v>
      </c>
      <c r="O2959" s="34">
        <v>397</v>
      </c>
      <c r="P2959" s="34">
        <v>383</v>
      </c>
      <c r="Q2959" s="34">
        <v>605</v>
      </c>
      <c r="R2959" s="34">
        <v>545</v>
      </c>
      <c r="S2959" s="34">
        <v>544</v>
      </c>
      <c r="T2959" s="34">
        <v>580</v>
      </c>
      <c r="U2959" s="34">
        <v>447</v>
      </c>
      <c r="V2959" s="34">
        <v>566</v>
      </c>
      <c r="W2959" s="34">
        <v>651</v>
      </c>
      <c r="X2959" s="34">
        <v>581</v>
      </c>
      <c r="Y2959" s="34">
        <v>590</v>
      </c>
      <c r="Z2959" s="34">
        <v>504</v>
      </c>
      <c r="AA2959" s="34">
        <v>572</v>
      </c>
      <c r="AB2959" s="34">
        <v>576</v>
      </c>
      <c r="AC2959" s="34">
        <v>766</v>
      </c>
    </row>
    <row r="2960" spans="1:29" x14ac:dyDescent="0.2">
      <c r="A2960" s="34" t="s">
        <v>63453</v>
      </c>
      <c r="B2960" s="34">
        <v>662</v>
      </c>
      <c r="C2960" s="34">
        <v>797</v>
      </c>
      <c r="D2960" s="34">
        <v>803</v>
      </c>
      <c r="E2960" s="34">
        <v>1001</v>
      </c>
      <c r="F2960" s="34">
        <v>828</v>
      </c>
      <c r="G2960" s="34">
        <v>986</v>
      </c>
      <c r="H2960" s="34">
        <v>799</v>
      </c>
      <c r="I2960" s="34">
        <v>866</v>
      </c>
      <c r="J2960" s="34">
        <v>715</v>
      </c>
      <c r="K2960" s="34">
        <v>924</v>
      </c>
      <c r="L2960" s="34">
        <v>799</v>
      </c>
      <c r="M2960" s="34">
        <v>729</v>
      </c>
      <c r="N2960" s="34">
        <v>665</v>
      </c>
      <c r="O2960" s="34">
        <v>877</v>
      </c>
      <c r="P2960" s="34">
        <v>847</v>
      </c>
      <c r="Q2960" s="34">
        <v>1321</v>
      </c>
      <c r="R2960" s="34">
        <v>1108</v>
      </c>
      <c r="S2960" s="34">
        <v>1114</v>
      </c>
      <c r="T2960" s="34">
        <v>1035</v>
      </c>
      <c r="U2960" s="34">
        <v>980</v>
      </c>
      <c r="V2960" s="34">
        <v>1001</v>
      </c>
      <c r="W2960" s="34">
        <v>1411</v>
      </c>
      <c r="X2960" s="34">
        <v>882</v>
      </c>
      <c r="Y2960" s="34">
        <v>1212</v>
      </c>
      <c r="Z2960" s="34">
        <v>815</v>
      </c>
      <c r="AA2960" s="34">
        <v>1038</v>
      </c>
      <c r="AB2960" s="34">
        <v>1081</v>
      </c>
      <c r="AC2960" s="34">
        <v>1498</v>
      </c>
    </row>
    <row r="2961" spans="1:29" x14ac:dyDescent="0.2">
      <c r="A2961" s="34" t="s">
        <v>63454</v>
      </c>
      <c r="B2961" s="34">
        <v>215</v>
      </c>
      <c r="C2961" s="34">
        <v>353</v>
      </c>
      <c r="D2961" s="34">
        <v>293</v>
      </c>
      <c r="E2961" s="34">
        <v>400</v>
      </c>
      <c r="F2961" s="34">
        <v>300</v>
      </c>
      <c r="G2961" s="34">
        <v>475</v>
      </c>
      <c r="H2961" s="34">
        <v>248</v>
      </c>
      <c r="I2961" s="34">
        <v>438</v>
      </c>
      <c r="J2961" s="34">
        <v>208</v>
      </c>
      <c r="K2961" s="34">
        <v>428</v>
      </c>
      <c r="L2961" s="34">
        <v>169</v>
      </c>
      <c r="M2961" s="34">
        <v>386</v>
      </c>
      <c r="N2961" s="34">
        <v>221</v>
      </c>
      <c r="O2961" s="34">
        <v>336</v>
      </c>
      <c r="P2961" s="34">
        <v>203</v>
      </c>
      <c r="Q2961" s="34">
        <v>428</v>
      </c>
      <c r="R2961" s="34">
        <v>314</v>
      </c>
      <c r="S2961" s="34">
        <v>471</v>
      </c>
      <c r="T2961" s="34">
        <v>239</v>
      </c>
      <c r="U2961" s="34">
        <v>343</v>
      </c>
      <c r="V2961" s="34">
        <v>330</v>
      </c>
      <c r="W2961" s="34">
        <v>409</v>
      </c>
      <c r="X2961" s="34">
        <v>337</v>
      </c>
      <c r="Y2961" s="34">
        <v>400</v>
      </c>
      <c r="Z2961" s="34">
        <v>306</v>
      </c>
      <c r="AA2961" s="34">
        <v>447</v>
      </c>
      <c r="AB2961" s="34">
        <v>308</v>
      </c>
      <c r="AC2961" s="34">
        <v>545</v>
      </c>
    </row>
    <row r="2962" spans="1:29" x14ac:dyDescent="0.2">
      <c r="A2962" s="34" t="s">
        <v>63455</v>
      </c>
      <c r="B2962" s="34">
        <v>299</v>
      </c>
      <c r="C2962" s="34">
        <v>308</v>
      </c>
      <c r="D2962" s="34">
        <v>304</v>
      </c>
      <c r="E2962" s="34">
        <v>326</v>
      </c>
      <c r="F2962" s="34">
        <v>307</v>
      </c>
      <c r="G2962" s="34">
        <v>346</v>
      </c>
      <c r="H2962" s="34">
        <v>295</v>
      </c>
      <c r="I2962" s="34">
        <v>340</v>
      </c>
      <c r="J2962" s="34">
        <v>284</v>
      </c>
      <c r="K2962" s="34">
        <v>381</v>
      </c>
      <c r="L2962" s="34">
        <v>251</v>
      </c>
      <c r="M2962" s="34">
        <v>360</v>
      </c>
      <c r="N2962" s="34">
        <v>297</v>
      </c>
      <c r="O2962" s="34">
        <v>323</v>
      </c>
      <c r="P2962" s="34">
        <v>261</v>
      </c>
      <c r="Q2962" s="34">
        <v>451</v>
      </c>
      <c r="R2962" s="34">
        <v>389</v>
      </c>
      <c r="S2962" s="34">
        <v>392</v>
      </c>
      <c r="T2962" s="34">
        <v>273</v>
      </c>
      <c r="U2962" s="34">
        <v>370</v>
      </c>
      <c r="V2962" s="34">
        <v>371</v>
      </c>
      <c r="W2962" s="34">
        <v>424</v>
      </c>
      <c r="X2962" s="34">
        <v>385</v>
      </c>
      <c r="Y2962" s="34">
        <v>462</v>
      </c>
      <c r="Z2962" s="34">
        <v>323</v>
      </c>
      <c r="AA2962" s="34">
        <v>475</v>
      </c>
      <c r="AB2962" s="34">
        <v>403</v>
      </c>
      <c r="AC2962" s="34">
        <v>565</v>
      </c>
    </row>
    <row r="2963" spans="1:29" x14ac:dyDescent="0.2">
      <c r="A2963" s="34" t="s">
        <v>63456</v>
      </c>
      <c r="B2963" s="34">
        <v>696</v>
      </c>
      <c r="C2963" s="34">
        <v>592</v>
      </c>
      <c r="D2963" s="34">
        <v>638</v>
      </c>
      <c r="E2963" s="34">
        <v>618</v>
      </c>
      <c r="F2963" s="34">
        <v>623</v>
      </c>
      <c r="G2963" s="34">
        <v>624</v>
      </c>
      <c r="H2963" s="34">
        <v>587</v>
      </c>
      <c r="I2963" s="34">
        <v>631</v>
      </c>
      <c r="J2963" s="34">
        <v>659</v>
      </c>
      <c r="K2963" s="34">
        <v>618</v>
      </c>
      <c r="L2963" s="34">
        <v>697</v>
      </c>
      <c r="M2963" s="34">
        <v>536</v>
      </c>
      <c r="N2963" s="34">
        <v>617</v>
      </c>
      <c r="O2963" s="34">
        <v>591</v>
      </c>
      <c r="P2963" s="34">
        <v>607</v>
      </c>
      <c r="Q2963" s="34">
        <v>848</v>
      </c>
      <c r="R2963" s="34">
        <v>950</v>
      </c>
      <c r="S2963" s="34">
        <v>781</v>
      </c>
      <c r="T2963" s="34">
        <v>839</v>
      </c>
      <c r="U2963" s="34">
        <v>590</v>
      </c>
      <c r="V2963" s="34">
        <v>757</v>
      </c>
      <c r="W2963" s="34">
        <v>976</v>
      </c>
      <c r="X2963" s="34">
        <v>770</v>
      </c>
      <c r="Y2963" s="34">
        <v>869</v>
      </c>
      <c r="Z2963" s="34">
        <v>614</v>
      </c>
      <c r="AA2963" s="34">
        <v>710</v>
      </c>
      <c r="AB2963" s="34">
        <v>903</v>
      </c>
      <c r="AC2963" s="34">
        <v>975</v>
      </c>
    </row>
    <row r="2964" spans="1:29" x14ac:dyDescent="0.2">
      <c r="A2964" s="34" t="s">
        <v>63457</v>
      </c>
      <c r="B2964" s="34">
        <v>199</v>
      </c>
      <c r="C2964" s="34">
        <v>311</v>
      </c>
      <c r="D2964" s="34">
        <v>175</v>
      </c>
      <c r="E2964" s="34">
        <v>322</v>
      </c>
      <c r="F2964" s="34">
        <v>195</v>
      </c>
      <c r="G2964" s="34">
        <v>298</v>
      </c>
      <c r="H2964" s="34">
        <v>171</v>
      </c>
      <c r="I2964" s="34">
        <v>303</v>
      </c>
      <c r="J2964" s="34">
        <v>158</v>
      </c>
      <c r="K2964" s="34">
        <v>322</v>
      </c>
      <c r="L2964" s="34">
        <v>182</v>
      </c>
      <c r="M2964" s="34">
        <v>305</v>
      </c>
      <c r="N2964" s="34">
        <v>160</v>
      </c>
      <c r="O2964" s="34">
        <v>261</v>
      </c>
      <c r="P2964" s="34">
        <v>179</v>
      </c>
      <c r="Q2964" s="34">
        <v>404</v>
      </c>
      <c r="R2964" s="34">
        <v>230</v>
      </c>
      <c r="S2964" s="34">
        <v>388</v>
      </c>
      <c r="T2964" s="34">
        <v>245</v>
      </c>
      <c r="U2964" s="34">
        <v>327</v>
      </c>
      <c r="V2964" s="34">
        <v>256</v>
      </c>
      <c r="W2964" s="34">
        <v>385</v>
      </c>
      <c r="X2964" s="34">
        <v>207</v>
      </c>
      <c r="Y2964" s="34">
        <v>427</v>
      </c>
      <c r="Z2964" s="34">
        <v>199</v>
      </c>
      <c r="AA2964" s="34">
        <v>384</v>
      </c>
      <c r="AB2964" s="34">
        <v>277</v>
      </c>
      <c r="AC2964" s="34">
        <v>471</v>
      </c>
    </row>
    <row r="2965" spans="1:29" x14ac:dyDescent="0.2">
      <c r="A2965" s="34" t="s">
        <v>63458</v>
      </c>
      <c r="B2965" s="34">
        <v>322</v>
      </c>
      <c r="C2965" s="34">
        <v>310</v>
      </c>
      <c r="D2965" s="34">
        <v>341</v>
      </c>
      <c r="E2965" s="34">
        <v>314</v>
      </c>
      <c r="F2965" s="34">
        <v>353</v>
      </c>
      <c r="G2965" s="34">
        <v>301</v>
      </c>
      <c r="H2965" s="34">
        <v>329</v>
      </c>
      <c r="I2965" s="34">
        <v>365</v>
      </c>
      <c r="J2965" s="34">
        <v>250</v>
      </c>
      <c r="K2965" s="34">
        <v>347</v>
      </c>
      <c r="L2965" s="34">
        <v>269</v>
      </c>
      <c r="M2965" s="34">
        <v>285</v>
      </c>
      <c r="N2965" s="34">
        <v>243</v>
      </c>
      <c r="O2965" s="34">
        <v>269</v>
      </c>
      <c r="P2965" s="34">
        <v>278</v>
      </c>
      <c r="Q2965" s="34">
        <v>484</v>
      </c>
      <c r="R2965" s="34">
        <v>427</v>
      </c>
      <c r="S2965" s="34">
        <v>410</v>
      </c>
      <c r="T2965" s="34">
        <v>382</v>
      </c>
      <c r="U2965" s="34">
        <v>310</v>
      </c>
      <c r="V2965" s="34">
        <v>350</v>
      </c>
      <c r="W2965" s="34">
        <v>414</v>
      </c>
      <c r="X2965" s="34">
        <v>387</v>
      </c>
      <c r="Y2965" s="34">
        <v>406</v>
      </c>
      <c r="Z2965" s="34">
        <v>339</v>
      </c>
      <c r="AA2965" s="34">
        <v>374</v>
      </c>
      <c r="AB2965" s="34">
        <v>408</v>
      </c>
      <c r="AC2965" s="34">
        <v>588</v>
      </c>
    </row>
    <row r="2966" spans="1:29" x14ac:dyDescent="0.2">
      <c r="A2966" s="34" t="s">
        <v>63459</v>
      </c>
      <c r="B2966" s="34">
        <v>465</v>
      </c>
      <c r="C2966" s="34">
        <v>490</v>
      </c>
      <c r="D2966" s="34">
        <v>522</v>
      </c>
      <c r="E2966" s="34">
        <v>586</v>
      </c>
      <c r="F2966" s="34">
        <v>517</v>
      </c>
      <c r="G2966" s="34">
        <v>624</v>
      </c>
      <c r="H2966" s="34">
        <v>455</v>
      </c>
      <c r="I2966" s="34">
        <v>516</v>
      </c>
      <c r="J2966" s="34">
        <v>457</v>
      </c>
      <c r="K2966" s="34">
        <v>693</v>
      </c>
      <c r="L2966" s="34">
        <v>511</v>
      </c>
      <c r="M2966" s="34">
        <v>458</v>
      </c>
      <c r="N2966" s="34">
        <v>496</v>
      </c>
      <c r="O2966" s="34">
        <v>501</v>
      </c>
      <c r="P2966" s="34">
        <v>485</v>
      </c>
      <c r="Q2966" s="34">
        <v>794</v>
      </c>
      <c r="R2966" s="34">
        <v>719</v>
      </c>
      <c r="S2966" s="34">
        <v>713</v>
      </c>
      <c r="T2966" s="34">
        <v>705</v>
      </c>
      <c r="U2966" s="34">
        <v>600</v>
      </c>
      <c r="V2966" s="34">
        <v>576</v>
      </c>
      <c r="W2966" s="34">
        <v>806</v>
      </c>
      <c r="X2966" s="34">
        <v>604</v>
      </c>
      <c r="Y2966" s="34">
        <v>773</v>
      </c>
      <c r="Z2966" s="34">
        <v>606</v>
      </c>
      <c r="AA2966" s="34">
        <v>737</v>
      </c>
      <c r="AB2966" s="34">
        <v>658</v>
      </c>
      <c r="AC2966" s="34">
        <v>1017</v>
      </c>
    </row>
    <row r="2967" spans="1:29" x14ac:dyDescent="0.2">
      <c r="A2967" s="34" t="s">
        <v>63460</v>
      </c>
      <c r="B2967" s="34">
        <v>890</v>
      </c>
      <c r="C2967" s="34">
        <v>901</v>
      </c>
      <c r="D2967" s="34">
        <v>1025</v>
      </c>
      <c r="E2967" s="34">
        <v>1002</v>
      </c>
      <c r="F2967" s="34">
        <v>1115</v>
      </c>
      <c r="G2967" s="34">
        <v>856</v>
      </c>
      <c r="H2967" s="34">
        <v>965</v>
      </c>
      <c r="I2967" s="34">
        <v>915</v>
      </c>
      <c r="J2967" s="34">
        <v>1004</v>
      </c>
      <c r="K2967" s="34">
        <v>983</v>
      </c>
      <c r="L2967" s="34">
        <v>935</v>
      </c>
      <c r="M2967" s="34">
        <v>871</v>
      </c>
      <c r="N2967" s="34">
        <v>924</v>
      </c>
      <c r="O2967" s="34">
        <v>891</v>
      </c>
      <c r="P2967" s="34">
        <v>969</v>
      </c>
      <c r="Q2967" s="34">
        <v>1313</v>
      </c>
      <c r="R2967" s="34">
        <v>1346</v>
      </c>
      <c r="S2967" s="34">
        <v>1244</v>
      </c>
      <c r="T2967" s="34">
        <v>1128</v>
      </c>
      <c r="U2967" s="34">
        <v>1123</v>
      </c>
      <c r="V2967" s="34">
        <v>1322</v>
      </c>
      <c r="W2967" s="34">
        <v>1383</v>
      </c>
      <c r="X2967" s="34">
        <v>1257</v>
      </c>
      <c r="Y2967" s="34">
        <v>1162</v>
      </c>
      <c r="Z2967" s="34">
        <v>1134</v>
      </c>
      <c r="AA2967" s="34">
        <v>1130</v>
      </c>
      <c r="AB2967" s="34">
        <v>1372</v>
      </c>
      <c r="AC2967" s="34">
        <v>1692</v>
      </c>
    </row>
    <row r="2968" spans="1:29" x14ac:dyDescent="0.2">
      <c r="A2968" s="34" t="s">
        <v>63461</v>
      </c>
      <c r="B2968" s="34">
        <v>255</v>
      </c>
      <c r="C2968" s="34">
        <v>164</v>
      </c>
      <c r="D2968" s="34">
        <v>180</v>
      </c>
      <c r="E2968" s="34">
        <v>173</v>
      </c>
      <c r="F2968" s="34">
        <v>183</v>
      </c>
      <c r="G2968" s="34">
        <v>190</v>
      </c>
      <c r="H2968" s="34">
        <v>165</v>
      </c>
      <c r="I2968" s="34">
        <v>162</v>
      </c>
      <c r="J2968" s="34">
        <v>203</v>
      </c>
      <c r="K2968" s="34">
        <v>180</v>
      </c>
      <c r="L2968" s="34">
        <v>197</v>
      </c>
      <c r="M2968" s="34">
        <v>145</v>
      </c>
      <c r="N2968" s="34">
        <v>152</v>
      </c>
      <c r="O2968" s="34">
        <v>146</v>
      </c>
      <c r="P2968" s="34">
        <v>175</v>
      </c>
      <c r="Q2968" s="34">
        <v>263</v>
      </c>
      <c r="R2968" s="34">
        <v>306</v>
      </c>
      <c r="S2968" s="34">
        <v>195</v>
      </c>
      <c r="T2968" s="34">
        <v>268</v>
      </c>
      <c r="U2968" s="34">
        <v>138</v>
      </c>
      <c r="V2968" s="34">
        <v>281</v>
      </c>
      <c r="W2968" s="34">
        <v>200</v>
      </c>
      <c r="X2968" s="34">
        <v>243</v>
      </c>
      <c r="Y2968" s="34">
        <v>233</v>
      </c>
      <c r="Z2968" s="34">
        <v>236</v>
      </c>
      <c r="AA2968" s="34">
        <v>257</v>
      </c>
      <c r="AB2968" s="34">
        <v>237</v>
      </c>
      <c r="AC2968" s="34">
        <v>274</v>
      </c>
    </row>
    <row r="2969" spans="1:29" x14ac:dyDescent="0.2">
      <c r="A2969" s="34" t="s">
        <v>63462</v>
      </c>
      <c r="B2969" s="34">
        <v>467</v>
      </c>
      <c r="C2969" s="34">
        <v>685</v>
      </c>
      <c r="D2969" s="34">
        <v>554</v>
      </c>
      <c r="E2969" s="34">
        <v>774</v>
      </c>
      <c r="F2969" s="34">
        <v>583</v>
      </c>
      <c r="G2969" s="34">
        <v>778</v>
      </c>
      <c r="H2969" s="34">
        <v>590</v>
      </c>
      <c r="I2969" s="34">
        <v>661</v>
      </c>
      <c r="J2969" s="34">
        <v>503</v>
      </c>
      <c r="K2969" s="34">
        <v>715</v>
      </c>
      <c r="L2969" s="34">
        <v>461</v>
      </c>
      <c r="M2969" s="34">
        <v>671</v>
      </c>
      <c r="N2969" s="34">
        <v>511</v>
      </c>
      <c r="O2969" s="34">
        <v>739</v>
      </c>
      <c r="P2969" s="34">
        <v>576</v>
      </c>
      <c r="Q2969" s="34">
        <v>984</v>
      </c>
      <c r="R2969" s="34">
        <v>778</v>
      </c>
      <c r="S2969" s="34">
        <v>851</v>
      </c>
      <c r="T2969" s="34">
        <v>702</v>
      </c>
      <c r="U2969" s="34">
        <v>697</v>
      </c>
      <c r="V2969" s="34">
        <v>676</v>
      </c>
      <c r="W2969" s="34">
        <v>947</v>
      </c>
      <c r="X2969" s="34">
        <v>701</v>
      </c>
      <c r="Y2969" s="34">
        <v>732</v>
      </c>
      <c r="Z2969" s="34">
        <v>579</v>
      </c>
      <c r="AA2969" s="34">
        <v>797</v>
      </c>
      <c r="AB2969" s="34">
        <v>694</v>
      </c>
      <c r="AC2969" s="34">
        <v>1186</v>
      </c>
    </row>
    <row r="2970" spans="1:29" x14ac:dyDescent="0.2">
      <c r="A2970" s="34" t="s">
        <v>63463</v>
      </c>
      <c r="B2970" s="34">
        <v>280</v>
      </c>
      <c r="C2970" s="34">
        <v>352</v>
      </c>
      <c r="D2970" s="34">
        <v>409</v>
      </c>
      <c r="E2970" s="34">
        <v>470</v>
      </c>
      <c r="F2970" s="34">
        <v>376</v>
      </c>
      <c r="G2970" s="34">
        <v>355</v>
      </c>
      <c r="H2970" s="34">
        <v>313</v>
      </c>
      <c r="I2970" s="34">
        <v>380</v>
      </c>
      <c r="J2970" s="34">
        <v>278</v>
      </c>
      <c r="K2970" s="34">
        <v>382</v>
      </c>
      <c r="L2970" s="34">
        <v>233</v>
      </c>
      <c r="M2970" s="34">
        <v>344</v>
      </c>
      <c r="N2970" s="34">
        <v>283</v>
      </c>
      <c r="O2970" s="34">
        <v>359</v>
      </c>
      <c r="P2970" s="34">
        <v>329</v>
      </c>
      <c r="Q2970" s="34">
        <v>488</v>
      </c>
      <c r="R2970" s="34">
        <v>366</v>
      </c>
      <c r="S2970" s="34">
        <v>475</v>
      </c>
      <c r="T2970" s="34">
        <v>332</v>
      </c>
      <c r="U2970" s="34">
        <v>374</v>
      </c>
      <c r="V2970" s="34">
        <v>335</v>
      </c>
      <c r="W2970" s="34">
        <v>433</v>
      </c>
      <c r="X2970" s="34">
        <v>398</v>
      </c>
      <c r="Y2970" s="34">
        <v>459</v>
      </c>
      <c r="Z2970" s="34">
        <v>361</v>
      </c>
      <c r="AA2970" s="34">
        <v>436</v>
      </c>
      <c r="AB2970" s="34">
        <v>388</v>
      </c>
      <c r="AC2970" s="34">
        <v>600</v>
      </c>
    </row>
    <row r="2971" spans="1:29" x14ac:dyDescent="0.2">
      <c r="A2971" s="34" t="s">
        <v>63464</v>
      </c>
      <c r="B2971" s="34">
        <v>176</v>
      </c>
      <c r="C2971" s="34">
        <v>245</v>
      </c>
      <c r="D2971" s="34">
        <v>214</v>
      </c>
      <c r="E2971" s="34">
        <v>291</v>
      </c>
      <c r="F2971" s="34">
        <v>179</v>
      </c>
      <c r="G2971" s="34">
        <v>315</v>
      </c>
      <c r="H2971" s="34">
        <v>147</v>
      </c>
      <c r="I2971" s="34">
        <v>225</v>
      </c>
      <c r="J2971" s="34">
        <v>157</v>
      </c>
      <c r="K2971" s="34">
        <v>267</v>
      </c>
      <c r="L2971" s="34">
        <v>94</v>
      </c>
      <c r="M2971" s="34">
        <v>254</v>
      </c>
      <c r="N2971" s="34">
        <v>136</v>
      </c>
      <c r="O2971" s="34">
        <v>222</v>
      </c>
      <c r="P2971" s="34">
        <v>162</v>
      </c>
      <c r="Q2971" s="34">
        <v>269</v>
      </c>
      <c r="R2971" s="34">
        <v>190</v>
      </c>
      <c r="S2971" s="34">
        <v>337</v>
      </c>
      <c r="T2971" s="34">
        <v>133</v>
      </c>
      <c r="U2971" s="34">
        <v>218</v>
      </c>
      <c r="V2971" s="34">
        <v>212</v>
      </c>
      <c r="W2971" s="34">
        <v>275</v>
      </c>
      <c r="X2971" s="34">
        <v>238</v>
      </c>
      <c r="Y2971" s="34">
        <v>235</v>
      </c>
      <c r="Z2971" s="34">
        <v>214</v>
      </c>
      <c r="AA2971" s="34">
        <v>293</v>
      </c>
      <c r="AB2971" s="34">
        <v>190</v>
      </c>
      <c r="AC2971" s="34">
        <v>385</v>
      </c>
    </row>
    <row r="2972" spans="1:29" x14ac:dyDescent="0.2">
      <c r="A2972" s="34" t="s">
        <v>63465</v>
      </c>
      <c r="B2972" s="34">
        <v>193</v>
      </c>
      <c r="C2972" s="34">
        <v>294</v>
      </c>
      <c r="D2972" s="34">
        <v>179</v>
      </c>
      <c r="E2972" s="34">
        <v>254</v>
      </c>
      <c r="F2972" s="34">
        <v>182</v>
      </c>
      <c r="G2972" s="34">
        <v>314</v>
      </c>
      <c r="H2972" s="34">
        <v>137</v>
      </c>
      <c r="I2972" s="34">
        <v>273</v>
      </c>
      <c r="J2972" s="34">
        <v>152</v>
      </c>
      <c r="K2972" s="34">
        <v>344</v>
      </c>
      <c r="L2972" s="34">
        <v>104</v>
      </c>
      <c r="M2972" s="34">
        <v>185</v>
      </c>
      <c r="N2972" s="34">
        <v>103</v>
      </c>
      <c r="O2972" s="34">
        <v>213</v>
      </c>
      <c r="P2972" s="34">
        <v>141</v>
      </c>
      <c r="Q2972" s="34">
        <v>332</v>
      </c>
      <c r="R2972" s="34">
        <v>152</v>
      </c>
      <c r="S2972" s="34">
        <v>312</v>
      </c>
      <c r="T2972" s="34">
        <v>145</v>
      </c>
      <c r="U2972" s="34">
        <v>279</v>
      </c>
      <c r="V2972" s="34">
        <v>183</v>
      </c>
      <c r="W2972" s="34">
        <v>349</v>
      </c>
      <c r="X2972" s="34">
        <v>220</v>
      </c>
      <c r="Y2972" s="34">
        <v>271</v>
      </c>
      <c r="Z2972" s="34">
        <v>184</v>
      </c>
      <c r="AA2972" s="34">
        <v>303</v>
      </c>
      <c r="AB2972" s="34">
        <v>216</v>
      </c>
      <c r="AC2972" s="34">
        <v>440</v>
      </c>
    </row>
    <row r="2973" spans="1:29" x14ac:dyDescent="0.2">
      <c r="A2973" s="34" t="s">
        <v>63466</v>
      </c>
      <c r="B2973" s="34">
        <v>343</v>
      </c>
      <c r="C2973" s="34">
        <v>699</v>
      </c>
      <c r="D2973" s="34">
        <v>560</v>
      </c>
      <c r="E2973" s="34">
        <v>639</v>
      </c>
      <c r="F2973" s="34">
        <v>556</v>
      </c>
      <c r="G2973" s="34">
        <v>637</v>
      </c>
      <c r="H2973" s="34">
        <v>500</v>
      </c>
      <c r="I2973" s="34">
        <v>580</v>
      </c>
      <c r="J2973" s="34">
        <v>492</v>
      </c>
      <c r="K2973" s="34">
        <v>706</v>
      </c>
      <c r="L2973" s="34">
        <v>316</v>
      </c>
      <c r="M2973" s="34">
        <v>610</v>
      </c>
      <c r="N2973" s="34">
        <v>476</v>
      </c>
      <c r="O2973" s="34">
        <v>507</v>
      </c>
      <c r="P2973" s="34">
        <v>487</v>
      </c>
      <c r="Q2973" s="34">
        <v>742</v>
      </c>
      <c r="R2973" s="34">
        <v>577</v>
      </c>
      <c r="S2973" s="34">
        <v>788</v>
      </c>
      <c r="T2973" s="34">
        <v>489</v>
      </c>
      <c r="U2973" s="34">
        <v>586</v>
      </c>
      <c r="V2973" s="34">
        <v>604</v>
      </c>
      <c r="W2973" s="34">
        <v>749</v>
      </c>
      <c r="X2973" s="34">
        <v>693</v>
      </c>
      <c r="Y2973" s="34">
        <v>523</v>
      </c>
      <c r="Z2973" s="34">
        <v>662</v>
      </c>
      <c r="AA2973" s="34">
        <v>807</v>
      </c>
      <c r="AB2973" s="34">
        <v>563</v>
      </c>
      <c r="AC2973" s="34">
        <v>1038</v>
      </c>
    </row>
    <row r="2974" spans="1:29" x14ac:dyDescent="0.2">
      <c r="A2974" s="34" t="s">
        <v>63467</v>
      </c>
      <c r="B2974" s="34">
        <v>140</v>
      </c>
      <c r="C2974" s="34">
        <v>245</v>
      </c>
      <c r="D2974" s="34">
        <v>280</v>
      </c>
      <c r="E2974" s="34">
        <v>315</v>
      </c>
      <c r="F2974" s="34">
        <v>229</v>
      </c>
      <c r="G2974" s="34">
        <v>325</v>
      </c>
      <c r="H2974" s="34">
        <v>239</v>
      </c>
      <c r="I2974" s="34">
        <v>293</v>
      </c>
      <c r="J2974" s="34">
        <v>197</v>
      </c>
      <c r="K2974" s="34">
        <v>369</v>
      </c>
      <c r="L2974" s="34">
        <v>145</v>
      </c>
      <c r="M2974" s="34">
        <v>276</v>
      </c>
      <c r="N2974" s="34">
        <v>179</v>
      </c>
      <c r="O2974" s="34">
        <v>238</v>
      </c>
      <c r="P2974" s="34">
        <v>209</v>
      </c>
      <c r="Q2974" s="34">
        <v>280</v>
      </c>
      <c r="R2974" s="34">
        <v>241</v>
      </c>
      <c r="S2974" s="34">
        <v>376</v>
      </c>
      <c r="T2974" s="34">
        <v>158</v>
      </c>
      <c r="U2974" s="34">
        <v>252</v>
      </c>
      <c r="V2974" s="34">
        <v>217</v>
      </c>
      <c r="W2974" s="34">
        <v>282</v>
      </c>
      <c r="X2974" s="34">
        <v>284</v>
      </c>
      <c r="Y2974" s="34">
        <v>268</v>
      </c>
      <c r="Z2974" s="34">
        <v>253</v>
      </c>
      <c r="AA2974" s="34">
        <v>338</v>
      </c>
      <c r="AB2974" s="34">
        <v>177</v>
      </c>
      <c r="AC2974" s="34">
        <v>449</v>
      </c>
    </row>
    <row r="2975" spans="1:29" x14ac:dyDescent="0.2">
      <c r="A2975" s="34" t="s">
        <v>63468</v>
      </c>
      <c r="B2975" s="34">
        <v>368</v>
      </c>
      <c r="C2975" s="34">
        <v>430</v>
      </c>
      <c r="D2975" s="34">
        <v>351</v>
      </c>
      <c r="E2975" s="34">
        <v>430</v>
      </c>
      <c r="F2975" s="34">
        <v>441</v>
      </c>
      <c r="G2975" s="34">
        <v>389</v>
      </c>
      <c r="H2975" s="34">
        <v>431</v>
      </c>
      <c r="I2975" s="34">
        <v>420</v>
      </c>
      <c r="J2975" s="34">
        <v>423</v>
      </c>
      <c r="K2975" s="34">
        <v>483</v>
      </c>
      <c r="L2975" s="34">
        <v>372</v>
      </c>
      <c r="M2975" s="34">
        <v>462</v>
      </c>
      <c r="N2975" s="34">
        <v>382</v>
      </c>
      <c r="O2975" s="34">
        <v>400</v>
      </c>
      <c r="P2975" s="34">
        <v>428</v>
      </c>
      <c r="Q2975" s="34">
        <v>629</v>
      </c>
      <c r="R2975" s="34">
        <v>534</v>
      </c>
      <c r="S2975" s="34">
        <v>519</v>
      </c>
      <c r="T2975" s="34">
        <v>553</v>
      </c>
      <c r="U2975" s="34">
        <v>553</v>
      </c>
      <c r="V2975" s="34">
        <v>570</v>
      </c>
      <c r="W2975" s="34">
        <v>615</v>
      </c>
      <c r="X2975" s="34">
        <v>558</v>
      </c>
      <c r="Y2975" s="34">
        <v>541</v>
      </c>
      <c r="Z2975" s="34">
        <v>438</v>
      </c>
      <c r="AA2975" s="34">
        <v>644</v>
      </c>
      <c r="AB2975" s="34">
        <v>658</v>
      </c>
      <c r="AC2975" s="34">
        <v>721</v>
      </c>
    </row>
    <row r="2976" spans="1:29" x14ac:dyDescent="0.2">
      <c r="A2976" s="34" t="s">
        <v>63469</v>
      </c>
      <c r="B2976" s="34">
        <v>220</v>
      </c>
      <c r="C2976" s="34">
        <v>452</v>
      </c>
      <c r="D2976" s="34">
        <v>441</v>
      </c>
      <c r="E2976" s="34">
        <v>582</v>
      </c>
      <c r="F2976" s="34">
        <v>401</v>
      </c>
      <c r="G2976" s="34">
        <v>444</v>
      </c>
      <c r="H2976" s="34">
        <v>355</v>
      </c>
      <c r="I2976" s="34">
        <v>460</v>
      </c>
      <c r="J2976" s="34">
        <v>294</v>
      </c>
      <c r="K2976" s="34">
        <v>557</v>
      </c>
      <c r="L2976" s="34">
        <v>232</v>
      </c>
      <c r="M2976" s="34">
        <v>359</v>
      </c>
      <c r="N2976" s="34">
        <v>335</v>
      </c>
      <c r="O2976" s="34">
        <v>417</v>
      </c>
      <c r="P2976" s="34">
        <v>345</v>
      </c>
      <c r="Q2976" s="34">
        <v>549</v>
      </c>
      <c r="R2976" s="34">
        <v>395</v>
      </c>
      <c r="S2976" s="34">
        <v>581</v>
      </c>
      <c r="T2976" s="34">
        <v>324</v>
      </c>
      <c r="U2976" s="34">
        <v>409</v>
      </c>
      <c r="V2976" s="34">
        <v>352</v>
      </c>
      <c r="W2976" s="34">
        <v>430</v>
      </c>
      <c r="X2976" s="34">
        <v>478</v>
      </c>
      <c r="Y2976" s="34">
        <v>424</v>
      </c>
      <c r="Z2976" s="34">
        <v>494</v>
      </c>
      <c r="AA2976" s="34">
        <v>574</v>
      </c>
      <c r="AB2976" s="34">
        <v>403</v>
      </c>
      <c r="AC2976" s="34">
        <v>701</v>
      </c>
    </row>
    <row r="2977" spans="1:29" x14ac:dyDescent="0.2">
      <c r="A2977" s="34" t="s">
        <v>63470</v>
      </c>
      <c r="B2977" s="34">
        <v>318</v>
      </c>
      <c r="C2977" s="34">
        <v>435</v>
      </c>
      <c r="D2977" s="34">
        <v>445</v>
      </c>
      <c r="E2977" s="34">
        <v>439</v>
      </c>
      <c r="F2977" s="34">
        <v>437</v>
      </c>
      <c r="G2977" s="34">
        <v>429</v>
      </c>
      <c r="H2977" s="34">
        <v>438</v>
      </c>
      <c r="I2977" s="34">
        <v>387</v>
      </c>
      <c r="J2977" s="34">
        <v>401</v>
      </c>
      <c r="K2977" s="34">
        <v>458</v>
      </c>
      <c r="L2977" s="34">
        <v>333</v>
      </c>
      <c r="M2977" s="34">
        <v>393</v>
      </c>
      <c r="N2977" s="34">
        <v>346</v>
      </c>
      <c r="O2977" s="34">
        <v>429</v>
      </c>
      <c r="P2977" s="34">
        <v>445</v>
      </c>
      <c r="Q2977" s="34">
        <v>516</v>
      </c>
      <c r="R2977" s="34">
        <v>564</v>
      </c>
      <c r="S2977" s="34">
        <v>579</v>
      </c>
      <c r="T2977" s="34">
        <v>403</v>
      </c>
      <c r="U2977" s="34">
        <v>408</v>
      </c>
      <c r="V2977" s="34">
        <v>455</v>
      </c>
      <c r="W2977" s="34">
        <v>527</v>
      </c>
      <c r="X2977" s="34">
        <v>514</v>
      </c>
      <c r="Y2977" s="34">
        <v>433</v>
      </c>
      <c r="Z2977" s="34">
        <v>444</v>
      </c>
      <c r="AA2977" s="34">
        <v>538</v>
      </c>
      <c r="AB2977" s="34">
        <v>577</v>
      </c>
      <c r="AC2977" s="34">
        <v>748</v>
      </c>
    </row>
    <row r="2978" spans="1:29" x14ac:dyDescent="0.2">
      <c r="A2978" s="34" t="s">
        <v>63471</v>
      </c>
      <c r="B2978" s="34">
        <v>154</v>
      </c>
      <c r="C2978" s="34">
        <v>233</v>
      </c>
      <c r="D2978" s="34">
        <v>205</v>
      </c>
      <c r="E2978" s="34">
        <v>221</v>
      </c>
      <c r="F2978" s="34">
        <v>160</v>
      </c>
      <c r="G2978" s="34">
        <v>237</v>
      </c>
      <c r="H2978" s="34">
        <v>120</v>
      </c>
      <c r="I2978" s="34">
        <v>231</v>
      </c>
      <c r="J2978" s="34">
        <v>146</v>
      </c>
      <c r="K2978" s="34">
        <v>260</v>
      </c>
      <c r="L2978" s="34">
        <v>85</v>
      </c>
      <c r="M2978" s="34">
        <v>210</v>
      </c>
      <c r="N2978" s="34">
        <v>156</v>
      </c>
      <c r="O2978" s="34">
        <v>209</v>
      </c>
      <c r="P2978" s="34">
        <v>133</v>
      </c>
      <c r="Q2978" s="34">
        <v>269</v>
      </c>
      <c r="R2978" s="34">
        <v>209</v>
      </c>
      <c r="S2978" s="34">
        <v>314</v>
      </c>
      <c r="T2978" s="34">
        <v>92</v>
      </c>
      <c r="U2978" s="34">
        <v>232</v>
      </c>
      <c r="V2978" s="34">
        <v>205</v>
      </c>
      <c r="W2978" s="34">
        <v>271</v>
      </c>
      <c r="X2978" s="34">
        <v>221</v>
      </c>
      <c r="Y2978" s="34">
        <v>216</v>
      </c>
      <c r="Z2978" s="34">
        <v>246</v>
      </c>
      <c r="AA2978" s="34">
        <v>394</v>
      </c>
      <c r="AB2978" s="34">
        <v>193</v>
      </c>
      <c r="AC2978" s="34">
        <v>403</v>
      </c>
    </row>
    <row r="2979" spans="1:29" x14ac:dyDescent="0.2">
      <c r="A2979" s="34" t="s">
        <v>63472</v>
      </c>
      <c r="B2979" s="34">
        <v>276</v>
      </c>
      <c r="C2979" s="34">
        <v>363</v>
      </c>
      <c r="D2979" s="34">
        <v>337</v>
      </c>
      <c r="E2979" s="34">
        <v>486</v>
      </c>
      <c r="F2979" s="34">
        <v>273</v>
      </c>
      <c r="G2979" s="34">
        <v>375</v>
      </c>
      <c r="H2979" s="34">
        <v>274</v>
      </c>
      <c r="I2979" s="34">
        <v>374</v>
      </c>
      <c r="J2979" s="34">
        <v>252</v>
      </c>
      <c r="K2979" s="34">
        <v>371</v>
      </c>
      <c r="L2979" s="34">
        <v>191</v>
      </c>
      <c r="M2979" s="34">
        <v>357</v>
      </c>
      <c r="N2979" s="34">
        <v>216</v>
      </c>
      <c r="O2979" s="34">
        <v>295</v>
      </c>
      <c r="P2979" s="34">
        <v>263</v>
      </c>
      <c r="Q2979" s="34">
        <v>451</v>
      </c>
      <c r="R2979" s="34">
        <v>315</v>
      </c>
      <c r="S2979" s="34">
        <v>399</v>
      </c>
      <c r="T2979" s="34">
        <v>331</v>
      </c>
      <c r="U2979" s="34">
        <v>362</v>
      </c>
      <c r="V2979" s="34">
        <v>314</v>
      </c>
      <c r="W2979" s="34">
        <v>441</v>
      </c>
      <c r="X2979" s="34">
        <v>382</v>
      </c>
      <c r="Y2979" s="34">
        <v>391</v>
      </c>
      <c r="Z2979" s="34">
        <v>283</v>
      </c>
      <c r="AA2979" s="34">
        <v>442</v>
      </c>
      <c r="AB2979" s="34">
        <v>350</v>
      </c>
      <c r="AC2979" s="34">
        <v>545</v>
      </c>
    </row>
    <row r="2980" spans="1:29" x14ac:dyDescent="0.2">
      <c r="A2980" s="34" t="s">
        <v>63473</v>
      </c>
      <c r="B2980" s="34">
        <v>424</v>
      </c>
      <c r="C2980" s="34">
        <v>649</v>
      </c>
      <c r="D2980" s="34">
        <v>749</v>
      </c>
      <c r="E2980" s="34">
        <v>745</v>
      </c>
      <c r="F2980" s="34">
        <v>656</v>
      </c>
      <c r="G2980" s="34">
        <v>675</v>
      </c>
      <c r="H2980" s="34">
        <v>786</v>
      </c>
      <c r="I2980" s="34">
        <v>602</v>
      </c>
      <c r="J2980" s="34">
        <v>748</v>
      </c>
      <c r="K2980" s="34">
        <v>754</v>
      </c>
      <c r="L2980" s="34">
        <v>645</v>
      </c>
      <c r="M2980" s="34">
        <v>606</v>
      </c>
      <c r="N2980" s="34">
        <v>603</v>
      </c>
      <c r="O2980" s="34">
        <v>538</v>
      </c>
      <c r="P2980" s="34">
        <v>699</v>
      </c>
      <c r="Q2980" s="34">
        <v>1015</v>
      </c>
      <c r="R2980" s="34">
        <v>927</v>
      </c>
      <c r="S2980" s="34">
        <v>794</v>
      </c>
      <c r="T2980" s="34">
        <v>893</v>
      </c>
      <c r="U2980" s="34">
        <v>661</v>
      </c>
      <c r="V2980" s="34">
        <v>733</v>
      </c>
      <c r="W2980" s="34">
        <v>910</v>
      </c>
      <c r="X2980" s="34">
        <v>853</v>
      </c>
      <c r="Y2980" s="34">
        <v>794</v>
      </c>
      <c r="Z2980" s="34">
        <v>717</v>
      </c>
      <c r="AA2980" s="34">
        <v>963</v>
      </c>
      <c r="AB2980" s="34">
        <v>999</v>
      </c>
      <c r="AC2980" s="34">
        <v>1105</v>
      </c>
    </row>
    <row r="2981" spans="1:29" x14ac:dyDescent="0.2">
      <c r="A2981" s="34" t="s">
        <v>63474</v>
      </c>
      <c r="B2981" s="34">
        <v>112</v>
      </c>
      <c r="C2981" s="34">
        <v>101</v>
      </c>
      <c r="D2981" s="34">
        <v>129</v>
      </c>
      <c r="E2981" s="34">
        <v>88</v>
      </c>
      <c r="F2981" s="34">
        <v>98</v>
      </c>
      <c r="G2981" s="34">
        <v>58</v>
      </c>
      <c r="H2981" s="34">
        <v>91</v>
      </c>
      <c r="I2981" s="34">
        <v>68</v>
      </c>
      <c r="J2981" s="34">
        <v>73</v>
      </c>
      <c r="K2981" s="34">
        <v>81</v>
      </c>
      <c r="L2981" s="34">
        <v>46</v>
      </c>
      <c r="M2981" s="34">
        <v>78</v>
      </c>
      <c r="N2981" s="34">
        <v>83</v>
      </c>
      <c r="O2981" s="34">
        <v>77</v>
      </c>
      <c r="P2981" s="34">
        <v>83</v>
      </c>
      <c r="Q2981" s="34">
        <v>120</v>
      </c>
      <c r="R2981" s="34">
        <v>140</v>
      </c>
      <c r="S2981" s="34">
        <v>100</v>
      </c>
      <c r="T2981" s="34">
        <v>77</v>
      </c>
      <c r="U2981" s="34">
        <v>71</v>
      </c>
      <c r="V2981" s="34">
        <v>101</v>
      </c>
      <c r="W2981" s="34">
        <v>93</v>
      </c>
      <c r="X2981" s="34">
        <v>133</v>
      </c>
      <c r="Y2981" s="34">
        <v>67</v>
      </c>
      <c r="Z2981" s="34">
        <v>106</v>
      </c>
      <c r="AA2981" s="34">
        <v>124</v>
      </c>
      <c r="AB2981" s="34">
        <v>86</v>
      </c>
      <c r="AC2981" s="34">
        <v>150</v>
      </c>
    </row>
    <row r="2982" spans="1:29" x14ac:dyDescent="0.2">
      <c r="A2982" s="34" t="s">
        <v>63475</v>
      </c>
      <c r="B2982" s="34">
        <v>410</v>
      </c>
      <c r="C2982" s="34">
        <v>641</v>
      </c>
      <c r="D2982" s="34">
        <v>647</v>
      </c>
      <c r="E2982" s="34">
        <v>668</v>
      </c>
      <c r="F2982" s="34">
        <v>581</v>
      </c>
      <c r="G2982" s="34">
        <v>554</v>
      </c>
      <c r="H2982" s="34">
        <v>574</v>
      </c>
      <c r="I2982" s="34">
        <v>553</v>
      </c>
      <c r="J2982" s="34">
        <v>589</v>
      </c>
      <c r="K2982" s="34">
        <v>665</v>
      </c>
      <c r="L2982" s="34">
        <v>401</v>
      </c>
      <c r="M2982" s="34">
        <v>573</v>
      </c>
      <c r="N2982" s="34">
        <v>476</v>
      </c>
      <c r="O2982" s="34">
        <v>583</v>
      </c>
      <c r="P2982" s="34">
        <v>520</v>
      </c>
      <c r="Q2982" s="34">
        <v>807</v>
      </c>
      <c r="R2982" s="34">
        <v>689</v>
      </c>
      <c r="S2982" s="34">
        <v>771</v>
      </c>
      <c r="T2982" s="34">
        <v>555</v>
      </c>
      <c r="U2982" s="34">
        <v>600</v>
      </c>
      <c r="V2982" s="34">
        <v>645</v>
      </c>
      <c r="W2982" s="34">
        <v>763</v>
      </c>
      <c r="X2982" s="34">
        <v>748</v>
      </c>
      <c r="Y2982" s="34">
        <v>631</v>
      </c>
      <c r="Z2982" s="34">
        <v>767</v>
      </c>
      <c r="AA2982" s="34">
        <v>747</v>
      </c>
      <c r="AB2982" s="34">
        <v>675</v>
      </c>
      <c r="AC2982" s="34">
        <v>996</v>
      </c>
    </row>
    <row r="2983" spans="1:29" x14ac:dyDescent="0.2">
      <c r="A2983" s="34" t="s">
        <v>63476</v>
      </c>
      <c r="B2983" s="34">
        <v>245</v>
      </c>
      <c r="C2983" s="34">
        <v>284</v>
      </c>
      <c r="D2983" s="34">
        <v>326</v>
      </c>
      <c r="E2983" s="34">
        <v>333</v>
      </c>
      <c r="F2983" s="34">
        <v>283</v>
      </c>
      <c r="G2983" s="34">
        <v>346</v>
      </c>
      <c r="H2983" s="34">
        <v>294</v>
      </c>
      <c r="I2983" s="34">
        <v>369</v>
      </c>
      <c r="J2983" s="34">
        <v>301</v>
      </c>
      <c r="K2983" s="34">
        <v>319</v>
      </c>
      <c r="L2983" s="34">
        <v>232</v>
      </c>
      <c r="M2983" s="34">
        <v>308</v>
      </c>
      <c r="N2983" s="34">
        <v>232</v>
      </c>
      <c r="O2983" s="34">
        <v>264</v>
      </c>
      <c r="P2983" s="34">
        <v>290</v>
      </c>
      <c r="Q2983" s="34">
        <v>458</v>
      </c>
      <c r="R2983" s="34">
        <v>329</v>
      </c>
      <c r="S2983" s="34">
        <v>400</v>
      </c>
      <c r="T2983" s="34">
        <v>332</v>
      </c>
      <c r="U2983" s="34">
        <v>346</v>
      </c>
      <c r="V2983" s="34">
        <v>318</v>
      </c>
      <c r="W2983" s="34">
        <v>429</v>
      </c>
      <c r="X2983" s="34">
        <v>368</v>
      </c>
      <c r="Y2983" s="34">
        <v>424</v>
      </c>
      <c r="Z2983" s="34">
        <v>320</v>
      </c>
      <c r="AA2983" s="34">
        <v>414</v>
      </c>
      <c r="AB2983" s="34">
        <v>321</v>
      </c>
      <c r="AC2983" s="34">
        <v>558</v>
      </c>
    </row>
    <row r="2984" spans="1:29" x14ac:dyDescent="0.2">
      <c r="A2984" s="34" t="s">
        <v>63477</v>
      </c>
      <c r="B2984" s="34">
        <v>215</v>
      </c>
      <c r="C2984" s="34">
        <v>300</v>
      </c>
      <c r="D2984" s="34">
        <v>285</v>
      </c>
      <c r="E2984" s="34">
        <v>321</v>
      </c>
      <c r="F2984" s="34">
        <v>302</v>
      </c>
      <c r="G2984" s="34">
        <v>349</v>
      </c>
      <c r="H2984" s="34">
        <v>256</v>
      </c>
      <c r="I2984" s="34">
        <v>235</v>
      </c>
      <c r="J2984" s="34">
        <v>261</v>
      </c>
      <c r="K2984" s="34">
        <v>296</v>
      </c>
      <c r="L2984" s="34">
        <v>243</v>
      </c>
      <c r="M2984" s="34">
        <v>284</v>
      </c>
      <c r="N2984" s="34">
        <v>243</v>
      </c>
      <c r="O2984" s="34">
        <v>246</v>
      </c>
      <c r="P2984" s="34">
        <v>281</v>
      </c>
      <c r="Q2984" s="34">
        <v>398</v>
      </c>
      <c r="R2984" s="34">
        <v>386</v>
      </c>
      <c r="S2984" s="34">
        <v>303</v>
      </c>
      <c r="T2984" s="34">
        <v>302</v>
      </c>
      <c r="U2984" s="34">
        <v>283</v>
      </c>
      <c r="V2984" s="34">
        <v>384</v>
      </c>
      <c r="W2984" s="34">
        <v>412</v>
      </c>
      <c r="X2984" s="34">
        <v>419</v>
      </c>
      <c r="Y2984" s="34">
        <v>348</v>
      </c>
      <c r="Z2984" s="34">
        <v>302</v>
      </c>
      <c r="AA2984" s="34">
        <v>389</v>
      </c>
      <c r="AB2984" s="34">
        <v>299</v>
      </c>
      <c r="AC2984" s="34">
        <v>408</v>
      </c>
    </row>
    <row r="2985" spans="1:29" x14ac:dyDescent="0.2">
      <c r="A2985" s="34" t="s">
        <v>63478</v>
      </c>
      <c r="B2985" s="34">
        <v>228</v>
      </c>
      <c r="C2985" s="34">
        <v>200</v>
      </c>
      <c r="D2985" s="34">
        <v>234</v>
      </c>
      <c r="E2985" s="34">
        <v>212</v>
      </c>
      <c r="F2985" s="34">
        <v>246</v>
      </c>
      <c r="G2985" s="34">
        <v>182</v>
      </c>
      <c r="H2985" s="34">
        <v>245</v>
      </c>
      <c r="I2985" s="34">
        <v>217</v>
      </c>
      <c r="J2985" s="34">
        <v>244</v>
      </c>
      <c r="K2985" s="34">
        <v>218</v>
      </c>
      <c r="L2985" s="34">
        <v>302</v>
      </c>
      <c r="M2985" s="34">
        <v>161</v>
      </c>
      <c r="N2985" s="34">
        <v>205</v>
      </c>
      <c r="O2985" s="34">
        <v>157</v>
      </c>
      <c r="P2985" s="34">
        <v>241</v>
      </c>
      <c r="Q2985" s="34">
        <v>299</v>
      </c>
      <c r="R2985" s="34">
        <v>355</v>
      </c>
      <c r="S2985" s="34">
        <v>271</v>
      </c>
      <c r="T2985" s="34">
        <v>291</v>
      </c>
      <c r="U2985" s="34">
        <v>280</v>
      </c>
      <c r="V2985" s="34">
        <v>287</v>
      </c>
      <c r="W2985" s="34">
        <v>332</v>
      </c>
      <c r="X2985" s="34">
        <v>293</v>
      </c>
      <c r="Y2985" s="34">
        <v>302</v>
      </c>
      <c r="Z2985" s="34">
        <v>243</v>
      </c>
      <c r="AA2985" s="34">
        <v>262</v>
      </c>
      <c r="AB2985" s="34">
        <v>411</v>
      </c>
      <c r="AC2985" s="34">
        <v>355</v>
      </c>
    </row>
    <row r="2986" spans="1:29" x14ac:dyDescent="0.2">
      <c r="A2986" s="34" t="s">
        <v>63479</v>
      </c>
      <c r="B2986" s="34">
        <v>290</v>
      </c>
      <c r="C2986" s="34">
        <v>529</v>
      </c>
      <c r="D2986" s="34">
        <v>424</v>
      </c>
      <c r="E2986" s="34">
        <v>677</v>
      </c>
      <c r="F2986" s="34">
        <v>438</v>
      </c>
      <c r="G2986" s="34">
        <v>664</v>
      </c>
      <c r="H2986" s="34">
        <v>437</v>
      </c>
      <c r="I2986" s="34">
        <v>553</v>
      </c>
      <c r="J2986" s="34">
        <v>414</v>
      </c>
      <c r="K2986" s="34">
        <v>611</v>
      </c>
      <c r="L2986" s="34">
        <v>312</v>
      </c>
      <c r="M2986" s="34">
        <v>484</v>
      </c>
      <c r="N2986" s="34">
        <v>376</v>
      </c>
      <c r="O2986" s="34">
        <v>508</v>
      </c>
      <c r="P2986" s="34">
        <v>424</v>
      </c>
      <c r="Q2986" s="34">
        <v>706</v>
      </c>
      <c r="R2986" s="34">
        <v>519</v>
      </c>
      <c r="S2986" s="34">
        <v>677</v>
      </c>
      <c r="T2986" s="34">
        <v>479</v>
      </c>
      <c r="U2986" s="34">
        <v>525</v>
      </c>
      <c r="V2986" s="34">
        <v>501</v>
      </c>
      <c r="W2986" s="34">
        <v>669</v>
      </c>
      <c r="X2986" s="34">
        <v>534</v>
      </c>
      <c r="Y2986" s="34">
        <v>546</v>
      </c>
      <c r="Z2986" s="34">
        <v>429</v>
      </c>
      <c r="AA2986" s="34">
        <v>679</v>
      </c>
      <c r="AB2986" s="34">
        <v>510</v>
      </c>
      <c r="AC2986" s="34">
        <v>906</v>
      </c>
    </row>
    <row r="2987" spans="1:29" x14ac:dyDescent="0.2">
      <c r="A2987" s="34" t="s">
        <v>63480</v>
      </c>
      <c r="B2987" s="34">
        <v>210</v>
      </c>
      <c r="C2987" s="34">
        <v>176</v>
      </c>
      <c r="D2987" s="34">
        <v>145</v>
      </c>
      <c r="E2987" s="34">
        <v>204</v>
      </c>
      <c r="F2987" s="34">
        <v>182</v>
      </c>
      <c r="G2987" s="34">
        <v>189</v>
      </c>
      <c r="H2987" s="34">
        <v>166</v>
      </c>
      <c r="I2987" s="34">
        <v>210</v>
      </c>
      <c r="J2987" s="34">
        <v>130</v>
      </c>
      <c r="K2987" s="34">
        <v>168</v>
      </c>
      <c r="L2987" s="34">
        <v>130</v>
      </c>
      <c r="M2987" s="34">
        <v>137</v>
      </c>
      <c r="N2987" s="34">
        <v>138</v>
      </c>
      <c r="O2987" s="34">
        <v>197</v>
      </c>
      <c r="P2987" s="34">
        <v>148</v>
      </c>
      <c r="Q2987" s="34">
        <v>263</v>
      </c>
      <c r="R2987" s="34">
        <v>177</v>
      </c>
      <c r="S2987" s="34">
        <v>227</v>
      </c>
      <c r="T2987" s="34">
        <v>145</v>
      </c>
      <c r="U2987" s="34">
        <v>139</v>
      </c>
      <c r="V2987" s="34">
        <v>204</v>
      </c>
      <c r="W2987" s="34">
        <v>244</v>
      </c>
      <c r="X2987" s="34">
        <v>180</v>
      </c>
      <c r="Y2987" s="34">
        <v>171</v>
      </c>
      <c r="Z2987" s="34">
        <v>152</v>
      </c>
      <c r="AA2987" s="34">
        <v>277</v>
      </c>
      <c r="AB2987" s="34">
        <v>198</v>
      </c>
      <c r="AC2987" s="34">
        <v>279</v>
      </c>
    </row>
    <row r="2988" spans="1:29" x14ac:dyDescent="0.2">
      <c r="A2988" s="34" t="s">
        <v>63481</v>
      </c>
      <c r="B2988" s="34">
        <v>319</v>
      </c>
      <c r="C2988" s="34">
        <v>376</v>
      </c>
      <c r="D2988" s="34">
        <v>452</v>
      </c>
      <c r="E2988" s="34">
        <v>458</v>
      </c>
      <c r="F2988" s="34">
        <v>489</v>
      </c>
      <c r="G2988" s="34">
        <v>455</v>
      </c>
      <c r="H2988" s="34">
        <v>394</v>
      </c>
      <c r="I2988" s="34">
        <v>394</v>
      </c>
      <c r="J2988" s="34">
        <v>401</v>
      </c>
      <c r="K2988" s="34">
        <v>485</v>
      </c>
      <c r="L2988" s="34">
        <v>379</v>
      </c>
      <c r="M2988" s="34">
        <v>418</v>
      </c>
      <c r="N2988" s="34">
        <v>349</v>
      </c>
      <c r="O2988" s="34">
        <v>361</v>
      </c>
      <c r="P2988" s="34">
        <v>460</v>
      </c>
      <c r="Q2988" s="34">
        <v>511</v>
      </c>
      <c r="R2988" s="34">
        <v>562</v>
      </c>
      <c r="S2988" s="34">
        <v>456</v>
      </c>
      <c r="T2988" s="34">
        <v>507</v>
      </c>
      <c r="U2988" s="34">
        <v>457</v>
      </c>
      <c r="V2988" s="34">
        <v>522</v>
      </c>
      <c r="W2988" s="34">
        <v>543</v>
      </c>
      <c r="X2988" s="34">
        <v>564</v>
      </c>
      <c r="Y2988" s="34">
        <v>483</v>
      </c>
      <c r="Z2988" s="34">
        <v>548</v>
      </c>
      <c r="AA2988" s="34">
        <v>575</v>
      </c>
      <c r="AB2988" s="34">
        <v>597</v>
      </c>
      <c r="AC2988" s="34">
        <v>662</v>
      </c>
    </row>
    <row r="2989" spans="1:29" x14ac:dyDescent="0.2">
      <c r="A2989" s="34" t="s">
        <v>63482</v>
      </c>
      <c r="B2989" s="34">
        <v>387</v>
      </c>
      <c r="C2989" s="34">
        <v>538</v>
      </c>
      <c r="D2989" s="34">
        <v>455</v>
      </c>
      <c r="E2989" s="34">
        <v>664</v>
      </c>
      <c r="F2989" s="34">
        <v>471</v>
      </c>
      <c r="G2989" s="34">
        <v>666</v>
      </c>
      <c r="H2989" s="34">
        <v>450</v>
      </c>
      <c r="I2989" s="34">
        <v>587</v>
      </c>
      <c r="J2989" s="34">
        <v>379</v>
      </c>
      <c r="K2989" s="34">
        <v>626</v>
      </c>
      <c r="L2989" s="34">
        <v>371</v>
      </c>
      <c r="M2989" s="34">
        <v>577</v>
      </c>
      <c r="N2989" s="34">
        <v>355</v>
      </c>
      <c r="O2989" s="34">
        <v>554</v>
      </c>
      <c r="P2989" s="34">
        <v>385</v>
      </c>
      <c r="Q2989" s="34">
        <v>747</v>
      </c>
      <c r="R2989" s="34">
        <v>510</v>
      </c>
      <c r="S2989" s="34">
        <v>689</v>
      </c>
      <c r="T2989" s="34">
        <v>428</v>
      </c>
      <c r="U2989" s="34">
        <v>536</v>
      </c>
      <c r="V2989" s="34">
        <v>491</v>
      </c>
      <c r="W2989" s="34">
        <v>714</v>
      </c>
      <c r="X2989" s="34">
        <v>483</v>
      </c>
      <c r="Y2989" s="34">
        <v>622</v>
      </c>
      <c r="Z2989" s="34">
        <v>493</v>
      </c>
      <c r="AA2989" s="34">
        <v>675</v>
      </c>
      <c r="AB2989" s="34">
        <v>581</v>
      </c>
      <c r="AC2989" s="34">
        <v>944</v>
      </c>
    </row>
    <row r="2990" spans="1:29" x14ac:dyDescent="0.2">
      <c r="A2990" s="34" t="s">
        <v>63483</v>
      </c>
      <c r="B2990" s="34">
        <v>490</v>
      </c>
      <c r="C2990" s="34">
        <v>481</v>
      </c>
      <c r="D2990" s="34">
        <v>461</v>
      </c>
      <c r="E2990" s="34">
        <v>587</v>
      </c>
      <c r="F2990" s="34">
        <v>357</v>
      </c>
      <c r="G2990" s="34">
        <v>467</v>
      </c>
      <c r="H2990" s="34">
        <v>296</v>
      </c>
      <c r="I2990" s="34">
        <v>494</v>
      </c>
      <c r="J2990" s="34">
        <v>361</v>
      </c>
      <c r="K2990" s="34">
        <v>629</v>
      </c>
      <c r="L2990" s="34">
        <v>263</v>
      </c>
      <c r="M2990" s="34">
        <v>487</v>
      </c>
      <c r="N2990" s="34">
        <v>321</v>
      </c>
      <c r="O2990" s="34">
        <v>451</v>
      </c>
      <c r="P2990" s="34">
        <v>349</v>
      </c>
      <c r="Q2990" s="34">
        <v>614</v>
      </c>
      <c r="R2990" s="34">
        <v>490</v>
      </c>
      <c r="S2990" s="34">
        <v>634</v>
      </c>
      <c r="T2990" s="34">
        <v>363</v>
      </c>
      <c r="U2990" s="34">
        <v>483</v>
      </c>
      <c r="V2990" s="34">
        <v>430</v>
      </c>
      <c r="W2990" s="34">
        <v>593</v>
      </c>
      <c r="X2990" s="34">
        <v>514</v>
      </c>
      <c r="Y2990" s="34">
        <v>466</v>
      </c>
      <c r="Z2990" s="34">
        <v>408</v>
      </c>
      <c r="AA2990" s="34">
        <v>586</v>
      </c>
      <c r="AB2990" s="34">
        <v>416</v>
      </c>
      <c r="AC2990" s="34">
        <v>760</v>
      </c>
    </row>
    <row r="2991" spans="1:29" x14ac:dyDescent="0.2">
      <c r="A2991" s="34" t="s">
        <v>63484</v>
      </c>
      <c r="B2991" s="34">
        <v>203</v>
      </c>
      <c r="C2991" s="34">
        <v>185</v>
      </c>
      <c r="D2991" s="34">
        <v>199</v>
      </c>
      <c r="E2991" s="34">
        <v>211</v>
      </c>
      <c r="F2991" s="34">
        <v>180</v>
      </c>
      <c r="G2991" s="34">
        <v>232</v>
      </c>
      <c r="H2991" s="34">
        <v>197</v>
      </c>
      <c r="I2991" s="34">
        <v>186</v>
      </c>
      <c r="J2991" s="34">
        <v>132</v>
      </c>
      <c r="K2991" s="34">
        <v>248</v>
      </c>
      <c r="L2991" s="34">
        <v>167</v>
      </c>
      <c r="M2991" s="34">
        <v>158</v>
      </c>
      <c r="N2991" s="34">
        <v>141</v>
      </c>
      <c r="O2991" s="34">
        <v>138</v>
      </c>
      <c r="P2991" s="34">
        <v>162</v>
      </c>
      <c r="Q2991" s="34">
        <v>284</v>
      </c>
      <c r="R2991" s="34">
        <v>204</v>
      </c>
      <c r="S2991" s="34">
        <v>274</v>
      </c>
      <c r="T2991" s="34">
        <v>229</v>
      </c>
      <c r="U2991" s="34">
        <v>151</v>
      </c>
      <c r="V2991" s="34">
        <v>224</v>
      </c>
      <c r="W2991" s="34">
        <v>242</v>
      </c>
      <c r="X2991" s="34">
        <v>262</v>
      </c>
      <c r="Y2991" s="34">
        <v>185</v>
      </c>
      <c r="Z2991" s="34">
        <v>173</v>
      </c>
      <c r="AA2991" s="34">
        <v>279</v>
      </c>
      <c r="AB2991" s="34">
        <v>250</v>
      </c>
      <c r="AC2991" s="34">
        <v>323</v>
      </c>
    </row>
    <row r="2992" spans="1:29" x14ac:dyDescent="0.2">
      <c r="A2992" s="34" t="s">
        <v>63485</v>
      </c>
      <c r="B2992" s="34">
        <v>225</v>
      </c>
      <c r="C2992" s="34">
        <v>275</v>
      </c>
      <c r="D2992" s="34">
        <v>178</v>
      </c>
      <c r="E2992" s="34">
        <v>279</v>
      </c>
      <c r="F2992" s="34">
        <v>179</v>
      </c>
      <c r="G2992" s="34">
        <v>319</v>
      </c>
      <c r="H2992" s="34">
        <v>165</v>
      </c>
      <c r="I2992" s="34">
        <v>267</v>
      </c>
      <c r="J2992" s="34">
        <v>152</v>
      </c>
      <c r="K2992" s="34">
        <v>308</v>
      </c>
      <c r="L2992" s="34">
        <v>129</v>
      </c>
      <c r="M2992" s="34">
        <v>220</v>
      </c>
      <c r="N2992" s="34">
        <v>108</v>
      </c>
      <c r="O2992" s="34">
        <v>267</v>
      </c>
      <c r="P2992" s="34">
        <v>144</v>
      </c>
      <c r="Q2992" s="34">
        <v>279</v>
      </c>
      <c r="R2992" s="34">
        <v>193</v>
      </c>
      <c r="S2992" s="34">
        <v>267</v>
      </c>
      <c r="T2992" s="34">
        <v>191</v>
      </c>
      <c r="U2992" s="34">
        <v>233</v>
      </c>
      <c r="V2992" s="34">
        <v>205</v>
      </c>
      <c r="W2992" s="34">
        <v>298</v>
      </c>
      <c r="X2992" s="34">
        <v>210</v>
      </c>
      <c r="Y2992" s="34">
        <v>267</v>
      </c>
      <c r="Z2992" s="34">
        <v>213</v>
      </c>
      <c r="AA2992" s="34">
        <v>308</v>
      </c>
      <c r="AB2992" s="34">
        <v>156</v>
      </c>
      <c r="AC2992" s="34">
        <v>400</v>
      </c>
    </row>
    <row r="2993" spans="1:29" x14ac:dyDescent="0.2">
      <c r="A2993" s="34" t="s">
        <v>63486</v>
      </c>
      <c r="B2993" s="34">
        <v>289</v>
      </c>
      <c r="C2993" s="34">
        <v>248</v>
      </c>
      <c r="D2993" s="34">
        <v>353</v>
      </c>
      <c r="E2993" s="34">
        <v>295</v>
      </c>
      <c r="F2993" s="34">
        <v>307</v>
      </c>
      <c r="G2993" s="34">
        <v>281</v>
      </c>
      <c r="H2993" s="34">
        <v>264</v>
      </c>
      <c r="I2993" s="34">
        <v>234</v>
      </c>
      <c r="J2993" s="34">
        <v>292</v>
      </c>
      <c r="K2993" s="34">
        <v>286</v>
      </c>
      <c r="L2993" s="34">
        <v>200</v>
      </c>
      <c r="M2993" s="34">
        <v>235</v>
      </c>
      <c r="N2993" s="34">
        <v>243</v>
      </c>
      <c r="O2993" s="34">
        <v>209</v>
      </c>
      <c r="P2993" s="34">
        <v>315</v>
      </c>
      <c r="Q2993" s="34">
        <v>321</v>
      </c>
      <c r="R2993" s="34">
        <v>329</v>
      </c>
      <c r="S2993" s="34">
        <v>328</v>
      </c>
      <c r="T2993" s="34">
        <v>278</v>
      </c>
      <c r="U2993" s="34">
        <v>291</v>
      </c>
      <c r="V2993" s="34">
        <v>394</v>
      </c>
      <c r="W2993" s="34">
        <v>386</v>
      </c>
      <c r="X2993" s="34">
        <v>401</v>
      </c>
      <c r="Y2993" s="34">
        <v>271</v>
      </c>
      <c r="Z2993" s="34">
        <v>317</v>
      </c>
      <c r="AA2993" s="34">
        <v>393</v>
      </c>
      <c r="AB2993" s="34">
        <v>401</v>
      </c>
      <c r="AC2993" s="34">
        <v>439</v>
      </c>
    </row>
    <row r="2994" spans="1:29" x14ac:dyDescent="0.2">
      <c r="A2994" s="34" t="s">
        <v>63487</v>
      </c>
      <c r="B2994" s="34">
        <v>1405</v>
      </c>
      <c r="C2994" s="34">
        <v>1362</v>
      </c>
      <c r="D2994" s="34">
        <v>1525</v>
      </c>
      <c r="E2994" s="34">
        <v>1434</v>
      </c>
      <c r="F2994" s="34">
        <v>1577</v>
      </c>
      <c r="G2994" s="34">
        <v>1510</v>
      </c>
      <c r="H2994" s="34">
        <v>1575</v>
      </c>
      <c r="I2994" s="34">
        <v>1289</v>
      </c>
      <c r="J2994" s="34">
        <v>1456</v>
      </c>
      <c r="K2994" s="34">
        <v>1444</v>
      </c>
      <c r="L2994" s="34">
        <v>1386</v>
      </c>
      <c r="M2994" s="34">
        <v>1291</v>
      </c>
      <c r="N2994" s="34">
        <v>1380</v>
      </c>
      <c r="O2994" s="34">
        <v>1171</v>
      </c>
      <c r="P2994" s="34">
        <v>1436</v>
      </c>
      <c r="Q2994" s="34">
        <v>1893</v>
      </c>
      <c r="R2994" s="34">
        <v>2129</v>
      </c>
      <c r="S2994" s="34">
        <v>1693</v>
      </c>
      <c r="T2994" s="34">
        <v>1660</v>
      </c>
      <c r="U2994" s="34">
        <v>1489</v>
      </c>
      <c r="V2994" s="34">
        <v>1811</v>
      </c>
      <c r="W2994" s="34">
        <v>2017</v>
      </c>
      <c r="X2994" s="34">
        <v>2067</v>
      </c>
      <c r="Y2994" s="34">
        <v>1797</v>
      </c>
      <c r="Z2994" s="34">
        <v>1623</v>
      </c>
      <c r="AA2994" s="34">
        <v>1817</v>
      </c>
      <c r="AB2994" s="34">
        <v>2098</v>
      </c>
      <c r="AC2994" s="34">
        <v>2361</v>
      </c>
    </row>
    <row r="2995" spans="1:29" x14ac:dyDescent="0.2">
      <c r="A2995" s="34" t="s">
        <v>63488</v>
      </c>
      <c r="B2995" s="34">
        <v>280</v>
      </c>
      <c r="C2995" s="34">
        <v>476</v>
      </c>
      <c r="D2995" s="34">
        <v>370</v>
      </c>
      <c r="E2995" s="34">
        <v>570</v>
      </c>
      <c r="F2995" s="34">
        <v>305</v>
      </c>
      <c r="G2995" s="34">
        <v>569</v>
      </c>
      <c r="H2995" s="34">
        <v>297</v>
      </c>
      <c r="I2995" s="34">
        <v>460</v>
      </c>
      <c r="J2995" s="34">
        <v>228</v>
      </c>
      <c r="K2995" s="34">
        <v>528</v>
      </c>
      <c r="L2995" s="34">
        <v>192</v>
      </c>
      <c r="M2995" s="34">
        <v>430</v>
      </c>
      <c r="N2995" s="34">
        <v>258</v>
      </c>
      <c r="O2995" s="34">
        <v>408</v>
      </c>
      <c r="P2995" s="34">
        <v>263</v>
      </c>
      <c r="Q2995" s="34">
        <v>533</v>
      </c>
      <c r="R2995" s="34">
        <v>327</v>
      </c>
      <c r="S2995" s="34">
        <v>582</v>
      </c>
      <c r="T2995" s="34">
        <v>252</v>
      </c>
      <c r="U2995" s="34">
        <v>367</v>
      </c>
      <c r="V2995" s="34">
        <v>366</v>
      </c>
      <c r="W2995" s="34">
        <v>436</v>
      </c>
      <c r="X2995" s="34">
        <v>370</v>
      </c>
      <c r="Y2995" s="34">
        <v>362</v>
      </c>
      <c r="Z2995" s="34">
        <v>392</v>
      </c>
      <c r="AA2995" s="34">
        <v>538</v>
      </c>
      <c r="AB2995" s="34">
        <v>309</v>
      </c>
      <c r="AC2995" s="34">
        <v>663</v>
      </c>
    </row>
    <row r="2996" spans="1:29" x14ac:dyDescent="0.2">
      <c r="A2996" s="34" t="s">
        <v>63489</v>
      </c>
      <c r="B2996" s="34">
        <v>328</v>
      </c>
      <c r="C2996" s="34">
        <v>281</v>
      </c>
      <c r="D2996" s="34">
        <v>245</v>
      </c>
      <c r="E2996" s="34">
        <v>294</v>
      </c>
      <c r="F2996" s="34">
        <v>253</v>
      </c>
      <c r="G2996" s="34">
        <v>478</v>
      </c>
      <c r="H2996" s="34">
        <v>317</v>
      </c>
      <c r="I2996" s="34">
        <v>285</v>
      </c>
      <c r="J2996" s="34">
        <v>310</v>
      </c>
      <c r="K2996" s="34">
        <v>313</v>
      </c>
      <c r="L2996" s="34">
        <v>333</v>
      </c>
      <c r="M2996" s="34">
        <v>299</v>
      </c>
      <c r="N2996" s="34">
        <v>244</v>
      </c>
      <c r="O2996" s="34">
        <v>330</v>
      </c>
      <c r="P2996" s="34">
        <v>297</v>
      </c>
      <c r="Q2996" s="34">
        <v>418</v>
      </c>
      <c r="R2996" s="34">
        <v>432</v>
      </c>
      <c r="S2996" s="34">
        <v>372</v>
      </c>
      <c r="T2996" s="34">
        <v>430</v>
      </c>
      <c r="U2996" s="34">
        <v>322</v>
      </c>
      <c r="V2996" s="34">
        <v>385</v>
      </c>
      <c r="W2996" s="34">
        <v>525</v>
      </c>
      <c r="X2996" s="34">
        <v>389</v>
      </c>
      <c r="Y2996" s="34">
        <v>526</v>
      </c>
      <c r="Z2996" s="34">
        <v>317</v>
      </c>
      <c r="AA2996" s="34">
        <v>416</v>
      </c>
      <c r="AB2996" s="34">
        <v>457</v>
      </c>
      <c r="AC2996" s="34">
        <v>577</v>
      </c>
    </row>
    <row r="2997" spans="1:29" x14ac:dyDescent="0.2">
      <c r="A2997" s="34" t="s">
        <v>63490</v>
      </c>
      <c r="B2997" s="34">
        <v>333</v>
      </c>
      <c r="C2997" s="34">
        <v>403</v>
      </c>
      <c r="D2997" s="34">
        <v>363</v>
      </c>
      <c r="E2997" s="34">
        <v>390</v>
      </c>
      <c r="F2997" s="34">
        <v>438</v>
      </c>
      <c r="G2997" s="34">
        <v>442</v>
      </c>
      <c r="H2997" s="34">
        <v>421</v>
      </c>
      <c r="I2997" s="34">
        <v>392</v>
      </c>
      <c r="J2997" s="34">
        <v>362</v>
      </c>
      <c r="K2997" s="34">
        <v>445</v>
      </c>
      <c r="L2997" s="34">
        <v>360</v>
      </c>
      <c r="M2997" s="34">
        <v>359</v>
      </c>
      <c r="N2997" s="34">
        <v>299</v>
      </c>
      <c r="O2997" s="34">
        <v>342</v>
      </c>
      <c r="P2997" s="34">
        <v>359</v>
      </c>
      <c r="Q2997" s="34">
        <v>509</v>
      </c>
      <c r="R2997" s="34">
        <v>495</v>
      </c>
      <c r="S2997" s="34">
        <v>451</v>
      </c>
      <c r="T2997" s="34">
        <v>488</v>
      </c>
      <c r="U2997" s="34">
        <v>402</v>
      </c>
      <c r="V2997" s="34">
        <v>457</v>
      </c>
      <c r="W2997" s="34">
        <v>583</v>
      </c>
      <c r="X2997" s="34">
        <v>399</v>
      </c>
      <c r="Y2997" s="34">
        <v>463</v>
      </c>
      <c r="Z2997" s="34">
        <v>357</v>
      </c>
      <c r="AA2997" s="34">
        <v>515</v>
      </c>
      <c r="AB2997" s="34">
        <v>600</v>
      </c>
      <c r="AC2997" s="34">
        <v>709</v>
      </c>
    </row>
    <row r="2998" spans="1:29" x14ac:dyDescent="0.2">
      <c r="A2998" s="34" t="s">
        <v>63491</v>
      </c>
      <c r="B2998" s="34">
        <v>159</v>
      </c>
      <c r="C2998" s="34">
        <v>199</v>
      </c>
      <c r="D2998" s="34">
        <v>196</v>
      </c>
      <c r="E2998" s="34">
        <v>250</v>
      </c>
      <c r="F2998" s="34">
        <v>231</v>
      </c>
      <c r="G2998" s="34">
        <v>196</v>
      </c>
      <c r="H2998" s="34">
        <v>215</v>
      </c>
      <c r="I2998" s="34">
        <v>192</v>
      </c>
      <c r="J2998" s="34">
        <v>185</v>
      </c>
      <c r="K2998" s="34">
        <v>230</v>
      </c>
      <c r="L2998" s="34">
        <v>169</v>
      </c>
      <c r="M2998" s="34">
        <v>196</v>
      </c>
      <c r="N2998" s="34">
        <v>180</v>
      </c>
      <c r="O2998" s="34">
        <v>220</v>
      </c>
      <c r="P2998" s="34">
        <v>187</v>
      </c>
      <c r="Q2998" s="34">
        <v>287</v>
      </c>
      <c r="R2998" s="34">
        <v>262</v>
      </c>
      <c r="S2998" s="34">
        <v>230</v>
      </c>
      <c r="T2998" s="34">
        <v>256</v>
      </c>
      <c r="U2998" s="34">
        <v>243</v>
      </c>
      <c r="V2998" s="34">
        <v>221</v>
      </c>
      <c r="W2998" s="34">
        <v>305</v>
      </c>
      <c r="X2998" s="34">
        <v>226</v>
      </c>
      <c r="Y2998" s="34">
        <v>223</v>
      </c>
      <c r="Z2998" s="34">
        <v>202</v>
      </c>
      <c r="AA2998" s="34">
        <v>251</v>
      </c>
      <c r="AB2998" s="34">
        <v>231</v>
      </c>
      <c r="AC2998" s="34">
        <v>356</v>
      </c>
    </row>
    <row r="2999" spans="1:29" x14ac:dyDescent="0.2">
      <c r="A2999" s="34" t="s">
        <v>63492</v>
      </c>
      <c r="B2999" s="34">
        <v>380</v>
      </c>
      <c r="C2999" s="34">
        <v>426</v>
      </c>
      <c r="D2999" s="34">
        <v>356</v>
      </c>
      <c r="E2999" s="34">
        <v>487</v>
      </c>
      <c r="F2999" s="34">
        <v>347</v>
      </c>
      <c r="G2999" s="34">
        <v>564</v>
      </c>
      <c r="H2999" s="34">
        <v>435</v>
      </c>
      <c r="I2999" s="34">
        <v>464</v>
      </c>
      <c r="J2999" s="34">
        <v>359</v>
      </c>
      <c r="K2999" s="34">
        <v>575</v>
      </c>
      <c r="L2999" s="34">
        <v>385</v>
      </c>
      <c r="M2999" s="34">
        <v>451</v>
      </c>
      <c r="N2999" s="34">
        <v>340</v>
      </c>
      <c r="O2999" s="34">
        <v>419</v>
      </c>
      <c r="P2999" s="34">
        <v>386</v>
      </c>
      <c r="Q2999" s="34">
        <v>758</v>
      </c>
      <c r="R2999" s="34">
        <v>567</v>
      </c>
      <c r="S2999" s="34">
        <v>566</v>
      </c>
      <c r="T2999" s="34">
        <v>564</v>
      </c>
      <c r="U2999" s="34">
        <v>539</v>
      </c>
      <c r="V2999" s="34">
        <v>412</v>
      </c>
      <c r="W2999" s="34">
        <v>809</v>
      </c>
      <c r="X2999" s="34">
        <v>457</v>
      </c>
      <c r="Y2999" s="34">
        <v>729</v>
      </c>
      <c r="Z2999" s="34">
        <v>386</v>
      </c>
      <c r="AA2999" s="34">
        <v>614</v>
      </c>
      <c r="AB2999" s="34">
        <v>522</v>
      </c>
      <c r="AC2999" s="34">
        <v>776</v>
      </c>
    </row>
    <row r="3000" spans="1:29" x14ac:dyDescent="0.2">
      <c r="A3000" s="34" t="s">
        <v>63493</v>
      </c>
      <c r="B3000" s="34">
        <v>177</v>
      </c>
      <c r="C3000" s="34">
        <v>268</v>
      </c>
      <c r="D3000" s="34">
        <v>332</v>
      </c>
      <c r="E3000" s="34">
        <v>265</v>
      </c>
      <c r="F3000" s="34">
        <v>203</v>
      </c>
      <c r="G3000" s="34">
        <v>281</v>
      </c>
      <c r="H3000" s="34">
        <v>175</v>
      </c>
      <c r="I3000" s="34">
        <v>267</v>
      </c>
      <c r="J3000" s="34">
        <v>155</v>
      </c>
      <c r="K3000" s="34">
        <v>275</v>
      </c>
      <c r="L3000" s="34">
        <v>80</v>
      </c>
      <c r="M3000" s="34">
        <v>224</v>
      </c>
      <c r="N3000" s="34">
        <v>148</v>
      </c>
      <c r="O3000" s="34">
        <v>205</v>
      </c>
      <c r="P3000" s="34">
        <v>198</v>
      </c>
      <c r="Q3000" s="34">
        <v>223</v>
      </c>
      <c r="R3000" s="34">
        <v>197</v>
      </c>
      <c r="S3000" s="34">
        <v>333</v>
      </c>
      <c r="T3000" s="34">
        <v>87</v>
      </c>
      <c r="U3000" s="34">
        <v>206</v>
      </c>
      <c r="V3000" s="34">
        <v>280</v>
      </c>
      <c r="W3000" s="34">
        <v>225</v>
      </c>
      <c r="X3000" s="34">
        <v>281</v>
      </c>
      <c r="Y3000" s="34">
        <v>182</v>
      </c>
      <c r="Z3000" s="34">
        <v>240</v>
      </c>
      <c r="AA3000" s="34">
        <v>336</v>
      </c>
      <c r="AB3000" s="34">
        <v>167</v>
      </c>
      <c r="AC3000" s="34">
        <v>406</v>
      </c>
    </row>
    <row r="3001" spans="1:29" x14ac:dyDescent="0.2">
      <c r="A3001" s="34" t="s">
        <v>63494</v>
      </c>
      <c r="B3001" s="34">
        <v>245</v>
      </c>
      <c r="C3001" s="34">
        <v>307</v>
      </c>
      <c r="D3001" s="34">
        <v>294</v>
      </c>
      <c r="E3001" s="34">
        <v>365</v>
      </c>
      <c r="F3001" s="34">
        <v>322</v>
      </c>
      <c r="G3001" s="34">
        <v>419</v>
      </c>
      <c r="H3001" s="34">
        <v>303</v>
      </c>
      <c r="I3001" s="34">
        <v>307</v>
      </c>
      <c r="J3001" s="34">
        <v>308</v>
      </c>
      <c r="K3001" s="34">
        <v>363</v>
      </c>
      <c r="L3001" s="34">
        <v>270</v>
      </c>
      <c r="M3001" s="34">
        <v>295</v>
      </c>
      <c r="N3001" s="34">
        <v>261</v>
      </c>
      <c r="O3001" s="34">
        <v>330</v>
      </c>
      <c r="P3001" s="34">
        <v>298</v>
      </c>
      <c r="Q3001" s="34">
        <v>535</v>
      </c>
      <c r="R3001" s="34">
        <v>426</v>
      </c>
      <c r="S3001" s="34">
        <v>409</v>
      </c>
      <c r="T3001" s="34">
        <v>448</v>
      </c>
      <c r="U3001" s="34">
        <v>374</v>
      </c>
      <c r="V3001" s="34">
        <v>422</v>
      </c>
      <c r="W3001" s="34">
        <v>488</v>
      </c>
      <c r="X3001" s="34">
        <v>433</v>
      </c>
      <c r="Y3001" s="34">
        <v>412</v>
      </c>
      <c r="Z3001" s="34">
        <v>363</v>
      </c>
      <c r="AA3001" s="34">
        <v>423</v>
      </c>
      <c r="AB3001" s="34">
        <v>471</v>
      </c>
      <c r="AC3001" s="34">
        <v>573</v>
      </c>
    </row>
    <row r="3002" spans="1:29" x14ac:dyDescent="0.2">
      <c r="A3002" s="34" t="s">
        <v>63495</v>
      </c>
      <c r="B3002" s="34">
        <v>265</v>
      </c>
      <c r="C3002" s="34">
        <v>209</v>
      </c>
      <c r="D3002" s="34">
        <v>249</v>
      </c>
      <c r="E3002" s="34">
        <v>259</v>
      </c>
      <c r="F3002" s="34">
        <v>228</v>
      </c>
      <c r="G3002" s="34">
        <v>213</v>
      </c>
      <c r="H3002" s="34">
        <v>246</v>
      </c>
      <c r="I3002" s="34">
        <v>203</v>
      </c>
      <c r="J3002" s="34">
        <v>199</v>
      </c>
      <c r="K3002" s="34">
        <v>258</v>
      </c>
      <c r="L3002" s="34">
        <v>189</v>
      </c>
      <c r="M3002" s="34">
        <v>209</v>
      </c>
      <c r="N3002" s="34">
        <v>218</v>
      </c>
      <c r="O3002" s="34">
        <v>170</v>
      </c>
      <c r="P3002" s="34">
        <v>236</v>
      </c>
      <c r="Q3002" s="34">
        <v>315</v>
      </c>
      <c r="R3002" s="34">
        <v>335</v>
      </c>
      <c r="S3002" s="34">
        <v>325</v>
      </c>
      <c r="T3002" s="34">
        <v>240</v>
      </c>
      <c r="U3002" s="34">
        <v>267</v>
      </c>
      <c r="V3002" s="34">
        <v>274</v>
      </c>
      <c r="W3002" s="34">
        <v>355</v>
      </c>
      <c r="X3002" s="34">
        <v>305</v>
      </c>
      <c r="Y3002" s="34">
        <v>293</v>
      </c>
      <c r="Z3002" s="34">
        <v>257</v>
      </c>
      <c r="AA3002" s="34">
        <v>270</v>
      </c>
      <c r="AB3002" s="34">
        <v>270</v>
      </c>
      <c r="AC3002" s="34">
        <v>404</v>
      </c>
    </row>
    <row r="3003" spans="1:29" x14ac:dyDescent="0.2">
      <c r="A3003" s="34" t="s">
        <v>63496</v>
      </c>
      <c r="B3003" s="34">
        <v>306</v>
      </c>
      <c r="C3003" s="34">
        <v>308</v>
      </c>
      <c r="D3003" s="34">
        <v>332</v>
      </c>
      <c r="E3003" s="34">
        <v>365</v>
      </c>
      <c r="F3003" s="34">
        <v>325</v>
      </c>
      <c r="G3003" s="34">
        <v>421</v>
      </c>
      <c r="H3003" s="34">
        <v>313</v>
      </c>
      <c r="I3003" s="34">
        <v>389</v>
      </c>
      <c r="J3003" s="34">
        <v>288</v>
      </c>
      <c r="K3003" s="34">
        <v>321</v>
      </c>
      <c r="L3003" s="34">
        <v>185</v>
      </c>
      <c r="M3003" s="34">
        <v>353</v>
      </c>
      <c r="N3003" s="34">
        <v>233</v>
      </c>
      <c r="O3003" s="34">
        <v>263</v>
      </c>
      <c r="P3003" s="34">
        <v>286</v>
      </c>
      <c r="Q3003" s="34">
        <v>448</v>
      </c>
      <c r="R3003" s="34">
        <v>311</v>
      </c>
      <c r="S3003" s="34">
        <v>392</v>
      </c>
      <c r="T3003" s="34">
        <v>238</v>
      </c>
      <c r="U3003" s="34">
        <v>295</v>
      </c>
      <c r="V3003" s="34">
        <v>319</v>
      </c>
      <c r="W3003" s="34">
        <v>408</v>
      </c>
      <c r="X3003" s="34">
        <v>404</v>
      </c>
      <c r="Y3003" s="34">
        <v>287</v>
      </c>
      <c r="Z3003" s="34">
        <v>343</v>
      </c>
      <c r="AA3003" s="34">
        <v>390</v>
      </c>
      <c r="AB3003" s="34">
        <v>332</v>
      </c>
      <c r="AC3003" s="34">
        <v>545</v>
      </c>
    </row>
    <row r="3004" spans="1:29" x14ac:dyDescent="0.2">
      <c r="A3004" s="34" t="s">
        <v>63497</v>
      </c>
      <c r="B3004" s="34">
        <v>475</v>
      </c>
      <c r="C3004" s="34">
        <v>313</v>
      </c>
      <c r="D3004" s="34">
        <v>438</v>
      </c>
      <c r="E3004" s="34">
        <v>334</v>
      </c>
      <c r="F3004" s="34">
        <v>494</v>
      </c>
      <c r="G3004" s="34">
        <v>415</v>
      </c>
      <c r="H3004" s="34">
        <v>448</v>
      </c>
      <c r="I3004" s="34">
        <v>406</v>
      </c>
      <c r="J3004" s="34">
        <v>410</v>
      </c>
      <c r="K3004" s="34">
        <v>407</v>
      </c>
      <c r="L3004" s="34">
        <v>419</v>
      </c>
      <c r="M3004" s="34">
        <v>336</v>
      </c>
      <c r="N3004" s="34">
        <v>386</v>
      </c>
      <c r="O3004" s="34">
        <v>333</v>
      </c>
      <c r="P3004" s="34">
        <v>475</v>
      </c>
      <c r="Q3004" s="34">
        <v>601</v>
      </c>
      <c r="R3004" s="34">
        <v>618</v>
      </c>
      <c r="S3004" s="34">
        <v>514</v>
      </c>
      <c r="T3004" s="34">
        <v>650</v>
      </c>
      <c r="U3004" s="34">
        <v>453</v>
      </c>
      <c r="V3004" s="34">
        <v>595</v>
      </c>
      <c r="W3004" s="34">
        <v>593</v>
      </c>
      <c r="X3004" s="34">
        <v>622</v>
      </c>
      <c r="Y3004" s="34">
        <v>524</v>
      </c>
      <c r="Z3004" s="34">
        <v>482</v>
      </c>
      <c r="AA3004" s="34">
        <v>480</v>
      </c>
      <c r="AB3004" s="34">
        <v>629</v>
      </c>
      <c r="AC3004" s="34">
        <v>626</v>
      </c>
    </row>
    <row r="3005" spans="1:29" x14ac:dyDescent="0.2">
      <c r="A3005" s="34" t="s">
        <v>63498</v>
      </c>
      <c r="B3005" s="34">
        <v>135</v>
      </c>
      <c r="C3005" s="34">
        <v>102</v>
      </c>
      <c r="D3005" s="34">
        <v>134</v>
      </c>
      <c r="E3005" s="34">
        <v>132</v>
      </c>
      <c r="F3005" s="34">
        <v>79</v>
      </c>
      <c r="G3005" s="34">
        <v>105</v>
      </c>
      <c r="H3005" s="34">
        <v>88</v>
      </c>
      <c r="I3005" s="34">
        <v>82</v>
      </c>
      <c r="J3005" s="34">
        <v>58</v>
      </c>
      <c r="K3005" s="34">
        <v>125</v>
      </c>
      <c r="L3005" s="34">
        <v>27</v>
      </c>
      <c r="M3005" s="34">
        <v>76</v>
      </c>
      <c r="N3005" s="34">
        <v>64</v>
      </c>
      <c r="O3005" s="34">
        <v>76</v>
      </c>
      <c r="P3005" s="34">
        <v>69</v>
      </c>
      <c r="Q3005" s="34">
        <v>102</v>
      </c>
      <c r="R3005" s="34">
        <v>91</v>
      </c>
      <c r="S3005" s="34">
        <v>166</v>
      </c>
      <c r="T3005" s="34">
        <v>41</v>
      </c>
      <c r="U3005" s="34">
        <v>79</v>
      </c>
      <c r="V3005" s="34">
        <v>69</v>
      </c>
      <c r="W3005" s="34">
        <v>85</v>
      </c>
      <c r="X3005" s="34">
        <v>113</v>
      </c>
      <c r="Y3005" s="34">
        <v>52</v>
      </c>
      <c r="Z3005" s="34">
        <v>105</v>
      </c>
      <c r="AA3005" s="34">
        <v>123</v>
      </c>
      <c r="AB3005" s="34">
        <v>55</v>
      </c>
      <c r="AC3005" s="34">
        <v>112</v>
      </c>
    </row>
    <row r="3006" spans="1:29" x14ac:dyDescent="0.2">
      <c r="A3006" s="34" t="s">
        <v>63499</v>
      </c>
      <c r="B3006" s="34">
        <v>901</v>
      </c>
      <c r="C3006" s="34">
        <v>915</v>
      </c>
      <c r="D3006" s="34">
        <v>1049</v>
      </c>
      <c r="E3006" s="34">
        <v>953</v>
      </c>
      <c r="F3006" s="34">
        <v>1101</v>
      </c>
      <c r="G3006" s="34">
        <v>721</v>
      </c>
      <c r="H3006" s="34">
        <v>1006</v>
      </c>
      <c r="I3006" s="34">
        <v>839</v>
      </c>
      <c r="J3006" s="34">
        <v>853</v>
      </c>
      <c r="K3006" s="34">
        <v>1001</v>
      </c>
      <c r="L3006" s="34">
        <v>661</v>
      </c>
      <c r="M3006" s="34">
        <v>859</v>
      </c>
      <c r="N3006" s="34">
        <v>764</v>
      </c>
      <c r="O3006" s="34">
        <v>793</v>
      </c>
      <c r="P3006" s="34">
        <v>886</v>
      </c>
      <c r="Q3006" s="34">
        <v>1221</v>
      </c>
      <c r="R3006" s="34">
        <v>1147</v>
      </c>
      <c r="S3006" s="34">
        <v>1150</v>
      </c>
      <c r="T3006" s="34">
        <v>963</v>
      </c>
      <c r="U3006" s="34">
        <v>891</v>
      </c>
      <c r="V3006" s="34">
        <v>1120</v>
      </c>
      <c r="W3006" s="34">
        <v>1215</v>
      </c>
      <c r="X3006" s="34">
        <v>1162</v>
      </c>
      <c r="Y3006" s="34">
        <v>1096</v>
      </c>
      <c r="Z3006" s="34">
        <v>1076</v>
      </c>
      <c r="AA3006" s="34">
        <v>1184</v>
      </c>
      <c r="AB3006" s="34">
        <v>1237</v>
      </c>
      <c r="AC3006" s="34">
        <v>1567</v>
      </c>
    </row>
    <row r="3007" spans="1:29" x14ac:dyDescent="0.2">
      <c r="A3007" s="34" t="s">
        <v>63500</v>
      </c>
      <c r="B3007" s="34">
        <v>255</v>
      </c>
      <c r="C3007" s="34">
        <v>289</v>
      </c>
      <c r="D3007" s="34">
        <v>359</v>
      </c>
      <c r="E3007" s="34">
        <v>279</v>
      </c>
      <c r="F3007" s="34">
        <v>284</v>
      </c>
      <c r="G3007" s="34">
        <v>378</v>
      </c>
      <c r="H3007" s="34">
        <v>321</v>
      </c>
      <c r="I3007" s="34">
        <v>295</v>
      </c>
      <c r="J3007" s="34">
        <v>327</v>
      </c>
      <c r="K3007" s="34">
        <v>270</v>
      </c>
      <c r="L3007" s="34">
        <v>258</v>
      </c>
      <c r="M3007" s="34">
        <v>228</v>
      </c>
      <c r="N3007" s="34">
        <v>291</v>
      </c>
      <c r="O3007" s="34">
        <v>227</v>
      </c>
      <c r="P3007" s="34">
        <v>282</v>
      </c>
      <c r="Q3007" s="34">
        <v>435</v>
      </c>
      <c r="R3007" s="34">
        <v>389</v>
      </c>
      <c r="S3007" s="34">
        <v>346</v>
      </c>
      <c r="T3007" s="34">
        <v>450</v>
      </c>
      <c r="U3007" s="34">
        <v>290</v>
      </c>
      <c r="V3007" s="34">
        <v>389</v>
      </c>
      <c r="W3007" s="34">
        <v>426</v>
      </c>
      <c r="X3007" s="34">
        <v>420</v>
      </c>
      <c r="Y3007" s="34">
        <v>382</v>
      </c>
      <c r="Z3007" s="34">
        <v>352</v>
      </c>
      <c r="AA3007" s="34">
        <v>393</v>
      </c>
      <c r="AB3007" s="34">
        <v>428</v>
      </c>
      <c r="AC3007" s="34">
        <v>534</v>
      </c>
    </row>
    <row r="3008" spans="1:29" x14ac:dyDescent="0.2">
      <c r="A3008" s="34" t="s">
        <v>63501</v>
      </c>
      <c r="B3008" s="34">
        <v>136</v>
      </c>
      <c r="C3008" s="34">
        <v>200</v>
      </c>
      <c r="D3008" s="34">
        <v>133</v>
      </c>
      <c r="E3008" s="34">
        <v>195</v>
      </c>
      <c r="F3008" s="34">
        <v>121</v>
      </c>
      <c r="G3008" s="34">
        <v>113</v>
      </c>
      <c r="H3008" s="34">
        <v>126</v>
      </c>
      <c r="I3008" s="34">
        <v>161</v>
      </c>
      <c r="J3008" s="34">
        <v>66</v>
      </c>
      <c r="K3008" s="34">
        <v>195</v>
      </c>
      <c r="L3008" s="34">
        <v>45</v>
      </c>
      <c r="M3008" s="34">
        <v>158</v>
      </c>
      <c r="N3008" s="34">
        <v>95</v>
      </c>
      <c r="O3008" s="34">
        <v>140</v>
      </c>
      <c r="P3008" s="34">
        <v>80</v>
      </c>
      <c r="Q3008" s="34">
        <v>204</v>
      </c>
      <c r="R3008" s="34">
        <v>116</v>
      </c>
      <c r="S3008" s="34">
        <v>208</v>
      </c>
      <c r="T3008" s="34">
        <v>101</v>
      </c>
      <c r="U3008" s="34">
        <v>155</v>
      </c>
      <c r="V3008" s="34">
        <v>138</v>
      </c>
      <c r="W3008" s="34">
        <v>146</v>
      </c>
      <c r="X3008" s="34">
        <v>140</v>
      </c>
      <c r="Y3008" s="34">
        <v>105</v>
      </c>
      <c r="Z3008" s="34">
        <v>132</v>
      </c>
      <c r="AA3008" s="34">
        <v>232</v>
      </c>
      <c r="AB3008" s="34">
        <v>81</v>
      </c>
      <c r="AC3008" s="34">
        <v>199</v>
      </c>
    </row>
    <row r="3009" spans="1:29" x14ac:dyDescent="0.2">
      <c r="A3009" s="34" t="s">
        <v>63502</v>
      </c>
      <c r="B3009" s="34">
        <v>52</v>
      </c>
      <c r="C3009" s="34">
        <v>29</v>
      </c>
      <c r="D3009" s="34">
        <v>26</v>
      </c>
      <c r="E3009" s="34">
        <v>43</v>
      </c>
      <c r="F3009" s="34">
        <v>34</v>
      </c>
      <c r="G3009" s="34">
        <v>41</v>
      </c>
      <c r="H3009" s="34">
        <v>34</v>
      </c>
      <c r="I3009" s="34">
        <v>47</v>
      </c>
      <c r="J3009" s="34">
        <v>34</v>
      </c>
      <c r="K3009" s="34">
        <v>34</v>
      </c>
      <c r="L3009" s="34">
        <v>25</v>
      </c>
      <c r="M3009" s="34">
        <v>32</v>
      </c>
      <c r="N3009" s="34">
        <v>34</v>
      </c>
      <c r="O3009" s="34">
        <v>21</v>
      </c>
      <c r="P3009" s="34">
        <v>43</v>
      </c>
      <c r="Q3009" s="34">
        <v>42</v>
      </c>
      <c r="R3009" s="34">
        <v>50</v>
      </c>
      <c r="S3009" s="34">
        <v>33</v>
      </c>
      <c r="T3009" s="34">
        <v>39</v>
      </c>
      <c r="U3009" s="34">
        <v>22</v>
      </c>
      <c r="V3009" s="34">
        <v>38</v>
      </c>
      <c r="W3009" s="34">
        <v>32</v>
      </c>
      <c r="X3009" s="34">
        <v>42</v>
      </c>
      <c r="Y3009" s="34">
        <v>47</v>
      </c>
      <c r="Z3009" s="34">
        <v>40</v>
      </c>
      <c r="AA3009" s="34">
        <v>45</v>
      </c>
      <c r="AB3009" s="34">
        <v>52</v>
      </c>
      <c r="AC3009" s="34">
        <v>41</v>
      </c>
    </row>
    <row r="3010" spans="1:29" x14ac:dyDescent="0.2">
      <c r="A3010" s="34" t="s">
        <v>63503</v>
      </c>
      <c r="B3010" s="34">
        <v>460</v>
      </c>
      <c r="C3010" s="34">
        <v>651</v>
      </c>
      <c r="D3010" s="34">
        <v>660</v>
      </c>
      <c r="E3010" s="34">
        <v>700</v>
      </c>
      <c r="F3010" s="34">
        <v>615</v>
      </c>
      <c r="G3010" s="34">
        <v>751</v>
      </c>
      <c r="H3010" s="34">
        <v>556</v>
      </c>
      <c r="I3010" s="34">
        <v>684</v>
      </c>
      <c r="J3010" s="34">
        <v>538</v>
      </c>
      <c r="K3010" s="34">
        <v>697</v>
      </c>
      <c r="L3010" s="34">
        <v>521</v>
      </c>
      <c r="M3010" s="34">
        <v>544</v>
      </c>
      <c r="N3010" s="34">
        <v>513</v>
      </c>
      <c r="O3010" s="34">
        <v>548</v>
      </c>
      <c r="P3010" s="34">
        <v>538</v>
      </c>
      <c r="Q3010" s="34">
        <v>779</v>
      </c>
      <c r="R3010" s="34">
        <v>787</v>
      </c>
      <c r="S3010" s="34">
        <v>726</v>
      </c>
      <c r="T3010" s="34">
        <v>691</v>
      </c>
      <c r="U3010" s="34">
        <v>689</v>
      </c>
      <c r="V3010" s="34">
        <v>675</v>
      </c>
      <c r="W3010" s="34">
        <v>878</v>
      </c>
      <c r="X3010" s="34">
        <v>725</v>
      </c>
      <c r="Y3010" s="34">
        <v>778</v>
      </c>
      <c r="Z3010" s="34">
        <v>633</v>
      </c>
      <c r="AA3010" s="34">
        <v>842</v>
      </c>
      <c r="AB3010" s="34">
        <v>817</v>
      </c>
      <c r="AC3010" s="34">
        <v>1081</v>
      </c>
    </row>
    <row r="3011" spans="1:29" x14ac:dyDescent="0.2">
      <c r="A3011" s="34" t="s">
        <v>63504</v>
      </c>
      <c r="B3011" s="34">
        <v>142</v>
      </c>
      <c r="C3011" s="34">
        <v>209</v>
      </c>
      <c r="D3011" s="34">
        <v>193</v>
      </c>
      <c r="E3011" s="34">
        <v>228</v>
      </c>
      <c r="F3011" s="34">
        <v>197</v>
      </c>
      <c r="G3011" s="34">
        <v>194</v>
      </c>
      <c r="H3011" s="34">
        <v>163</v>
      </c>
      <c r="I3011" s="34">
        <v>162</v>
      </c>
      <c r="J3011" s="34">
        <v>125</v>
      </c>
      <c r="K3011" s="34">
        <v>240</v>
      </c>
      <c r="L3011" s="34">
        <v>86</v>
      </c>
      <c r="M3011" s="34">
        <v>177</v>
      </c>
      <c r="N3011" s="34">
        <v>155</v>
      </c>
      <c r="O3011" s="34">
        <v>175</v>
      </c>
      <c r="P3011" s="34">
        <v>146</v>
      </c>
      <c r="Q3011" s="34">
        <v>263</v>
      </c>
      <c r="R3011" s="34">
        <v>183</v>
      </c>
      <c r="S3011" s="34">
        <v>276</v>
      </c>
      <c r="T3011" s="34">
        <v>114</v>
      </c>
      <c r="U3011" s="34">
        <v>164</v>
      </c>
      <c r="V3011" s="34">
        <v>218</v>
      </c>
      <c r="W3011" s="34">
        <v>183</v>
      </c>
      <c r="X3011" s="34">
        <v>201</v>
      </c>
      <c r="Y3011" s="34">
        <v>166</v>
      </c>
      <c r="Z3011" s="34">
        <v>232</v>
      </c>
      <c r="AA3011" s="34">
        <v>297</v>
      </c>
      <c r="AB3011" s="34">
        <v>158</v>
      </c>
      <c r="AC3011" s="34">
        <v>277</v>
      </c>
    </row>
    <row r="3012" spans="1:29" x14ac:dyDescent="0.2">
      <c r="A3012" s="34" t="s">
        <v>63505</v>
      </c>
      <c r="B3012" s="34">
        <v>595</v>
      </c>
      <c r="C3012" s="34">
        <v>451</v>
      </c>
      <c r="D3012" s="34">
        <v>528</v>
      </c>
      <c r="E3012" s="34">
        <v>508</v>
      </c>
      <c r="F3012" s="34">
        <v>560</v>
      </c>
      <c r="G3012" s="34">
        <v>543</v>
      </c>
      <c r="H3012" s="34">
        <v>542</v>
      </c>
      <c r="I3012" s="34">
        <v>546</v>
      </c>
      <c r="J3012" s="34">
        <v>527</v>
      </c>
      <c r="K3012" s="34">
        <v>679</v>
      </c>
      <c r="L3012" s="34">
        <v>505</v>
      </c>
      <c r="M3012" s="34">
        <v>543</v>
      </c>
      <c r="N3012" s="34">
        <v>465</v>
      </c>
      <c r="O3012" s="34">
        <v>561</v>
      </c>
      <c r="P3012" s="34">
        <v>531</v>
      </c>
      <c r="Q3012" s="34">
        <v>726</v>
      </c>
      <c r="R3012" s="34">
        <v>707</v>
      </c>
      <c r="S3012" s="34">
        <v>680</v>
      </c>
      <c r="T3012" s="34">
        <v>696</v>
      </c>
      <c r="U3012" s="34">
        <v>686</v>
      </c>
      <c r="V3012" s="34">
        <v>606</v>
      </c>
      <c r="W3012" s="34">
        <v>882</v>
      </c>
      <c r="X3012" s="34">
        <v>686</v>
      </c>
      <c r="Y3012" s="34">
        <v>880</v>
      </c>
      <c r="Z3012" s="34">
        <v>563</v>
      </c>
      <c r="AA3012" s="34">
        <v>857</v>
      </c>
      <c r="AB3012" s="34">
        <v>720</v>
      </c>
      <c r="AC3012" s="34">
        <v>977</v>
      </c>
    </row>
    <row r="3013" spans="1:29" x14ac:dyDescent="0.2">
      <c r="A3013" s="34" t="s">
        <v>63506</v>
      </c>
      <c r="B3013" s="34">
        <v>313</v>
      </c>
      <c r="C3013" s="34">
        <v>554</v>
      </c>
      <c r="D3013" s="34">
        <v>374</v>
      </c>
      <c r="E3013" s="34">
        <v>618</v>
      </c>
      <c r="F3013" s="34">
        <v>396</v>
      </c>
      <c r="G3013" s="34">
        <v>613</v>
      </c>
      <c r="H3013" s="34">
        <v>455</v>
      </c>
      <c r="I3013" s="34">
        <v>539</v>
      </c>
      <c r="J3013" s="34">
        <v>307</v>
      </c>
      <c r="K3013" s="34">
        <v>574</v>
      </c>
      <c r="L3013" s="34">
        <v>369</v>
      </c>
      <c r="M3013" s="34">
        <v>526</v>
      </c>
      <c r="N3013" s="34">
        <v>346</v>
      </c>
      <c r="O3013" s="34">
        <v>493</v>
      </c>
      <c r="P3013" s="34">
        <v>327</v>
      </c>
      <c r="Q3013" s="34">
        <v>760</v>
      </c>
      <c r="R3013" s="34">
        <v>571</v>
      </c>
      <c r="S3013" s="34">
        <v>652</v>
      </c>
      <c r="T3013" s="34">
        <v>425</v>
      </c>
      <c r="U3013" s="34">
        <v>595</v>
      </c>
      <c r="V3013" s="34">
        <v>470</v>
      </c>
      <c r="W3013" s="34">
        <v>728</v>
      </c>
      <c r="X3013" s="34">
        <v>481</v>
      </c>
      <c r="Y3013" s="34">
        <v>738</v>
      </c>
      <c r="Z3013" s="34">
        <v>437</v>
      </c>
      <c r="AA3013" s="34">
        <v>670</v>
      </c>
      <c r="AB3013" s="34">
        <v>518</v>
      </c>
      <c r="AC3013" s="34">
        <v>959</v>
      </c>
    </row>
    <row r="3014" spans="1:29" x14ac:dyDescent="0.2">
      <c r="A3014" s="34" t="s">
        <v>63507</v>
      </c>
      <c r="B3014" s="34">
        <v>459</v>
      </c>
      <c r="C3014" s="34">
        <v>453</v>
      </c>
      <c r="D3014" s="34">
        <v>448</v>
      </c>
      <c r="E3014" s="34">
        <v>499</v>
      </c>
      <c r="F3014" s="34">
        <v>445</v>
      </c>
      <c r="G3014" s="34">
        <v>636</v>
      </c>
      <c r="H3014" s="34">
        <v>451</v>
      </c>
      <c r="I3014" s="34">
        <v>474</v>
      </c>
      <c r="J3014" s="34">
        <v>402</v>
      </c>
      <c r="K3014" s="34">
        <v>568</v>
      </c>
      <c r="L3014" s="34">
        <v>449</v>
      </c>
      <c r="M3014" s="34">
        <v>477</v>
      </c>
      <c r="N3014" s="34">
        <v>344</v>
      </c>
      <c r="O3014" s="34">
        <v>518</v>
      </c>
      <c r="P3014" s="34">
        <v>419</v>
      </c>
      <c r="Q3014" s="34">
        <v>735</v>
      </c>
      <c r="R3014" s="34">
        <v>533</v>
      </c>
      <c r="S3014" s="34">
        <v>598</v>
      </c>
      <c r="T3014" s="34">
        <v>507</v>
      </c>
      <c r="U3014" s="34">
        <v>610</v>
      </c>
      <c r="V3014" s="34">
        <v>511</v>
      </c>
      <c r="W3014" s="34">
        <v>767</v>
      </c>
      <c r="X3014" s="34">
        <v>580</v>
      </c>
      <c r="Y3014" s="34">
        <v>738</v>
      </c>
      <c r="Z3014" s="34">
        <v>416</v>
      </c>
      <c r="AA3014" s="34">
        <v>683</v>
      </c>
      <c r="AB3014" s="34">
        <v>596</v>
      </c>
      <c r="AC3014" s="34">
        <v>897</v>
      </c>
    </row>
    <row r="3015" spans="1:29" x14ac:dyDescent="0.2">
      <c r="A3015" s="34" t="s">
        <v>63508</v>
      </c>
      <c r="B3015" s="34">
        <v>1439</v>
      </c>
      <c r="C3015" s="34">
        <v>735</v>
      </c>
      <c r="D3015" s="34">
        <v>744</v>
      </c>
      <c r="E3015" s="34">
        <v>825</v>
      </c>
      <c r="F3015" s="34">
        <v>1066</v>
      </c>
      <c r="G3015" s="34">
        <v>910</v>
      </c>
      <c r="H3015" s="34">
        <v>964</v>
      </c>
      <c r="I3015" s="34">
        <v>738</v>
      </c>
      <c r="J3015" s="34">
        <v>964</v>
      </c>
      <c r="K3015" s="34">
        <v>823</v>
      </c>
      <c r="L3015" s="34">
        <v>1365</v>
      </c>
      <c r="M3015" s="34">
        <v>723</v>
      </c>
      <c r="N3015" s="34">
        <v>903</v>
      </c>
      <c r="O3015" s="34">
        <v>758</v>
      </c>
      <c r="P3015" s="34">
        <v>1063</v>
      </c>
      <c r="Q3015" s="34">
        <v>1276</v>
      </c>
      <c r="R3015" s="34">
        <v>1362</v>
      </c>
      <c r="S3015" s="34">
        <v>968</v>
      </c>
      <c r="T3015" s="34">
        <v>1755</v>
      </c>
      <c r="U3015" s="34">
        <v>1061</v>
      </c>
      <c r="V3015" s="34">
        <v>1252</v>
      </c>
      <c r="W3015" s="34">
        <v>1978</v>
      </c>
      <c r="X3015" s="34">
        <v>1180</v>
      </c>
      <c r="Y3015" s="34">
        <v>1486</v>
      </c>
      <c r="Z3015" s="34">
        <v>984</v>
      </c>
      <c r="AA3015" s="34">
        <v>1063</v>
      </c>
      <c r="AB3015" s="34">
        <v>1878</v>
      </c>
      <c r="AC3015" s="34">
        <v>1561</v>
      </c>
    </row>
    <row r="3016" spans="1:29" x14ac:dyDescent="0.2">
      <c r="A3016" s="34" t="s">
        <v>63509</v>
      </c>
      <c r="B3016" s="34">
        <v>11</v>
      </c>
      <c r="C3016" s="34">
        <v>0</v>
      </c>
      <c r="D3016" s="34">
        <v>0</v>
      </c>
      <c r="E3016" s="34">
        <v>0</v>
      </c>
      <c r="F3016" s="34">
        <v>0</v>
      </c>
      <c r="G3016" s="34">
        <v>0</v>
      </c>
      <c r="H3016" s="34">
        <v>0</v>
      </c>
      <c r="I3016" s="34">
        <v>0</v>
      </c>
      <c r="J3016" s="34">
        <v>0</v>
      </c>
      <c r="K3016" s="34">
        <v>1</v>
      </c>
      <c r="L3016" s="34">
        <v>0</v>
      </c>
      <c r="M3016" s="34">
        <v>0</v>
      </c>
      <c r="N3016" s="34">
        <v>0</v>
      </c>
      <c r="O3016" s="34">
        <v>0</v>
      </c>
      <c r="P3016" s="34">
        <v>0</v>
      </c>
      <c r="Q3016" s="34">
        <v>0</v>
      </c>
      <c r="R3016" s="34">
        <v>0</v>
      </c>
      <c r="S3016" s="34">
        <v>0</v>
      </c>
      <c r="T3016" s="34">
        <v>0</v>
      </c>
      <c r="U3016" s="34">
        <v>0</v>
      </c>
      <c r="V3016" s="34">
        <v>1</v>
      </c>
      <c r="W3016" s="34">
        <v>0</v>
      </c>
      <c r="X3016" s="34">
        <v>0</v>
      </c>
      <c r="Y3016" s="34">
        <v>0</v>
      </c>
      <c r="Z3016" s="34">
        <v>0</v>
      </c>
      <c r="AA3016" s="34">
        <v>0</v>
      </c>
      <c r="AB3016" s="34">
        <v>0</v>
      </c>
      <c r="AC3016" s="34">
        <v>0</v>
      </c>
    </row>
    <row r="3017" spans="1:29" x14ac:dyDescent="0.2">
      <c r="A3017" s="34" t="s">
        <v>63510</v>
      </c>
      <c r="B3017" s="34">
        <v>83</v>
      </c>
      <c r="C3017" s="34">
        <v>49</v>
      </c>
      <c r="D3017" s="34">
        <v>81</v>
      </c>
      <c r="E3017" s="34">
        <v>70</v>
      </c>
      <c r="F3017" s="34">
        <v>82</v>
      </c>
      <c r="G3017" s="34">
        <v>44</v>
      </c>
      <c r="H3017" s="34">
        <v>89</v>
      </c>
      <c r="I3017" s="34">
        <v>59</v>
      </c>
      <c r="J3017" s="34">
        <v>85</v>
      </c>
      <c r="K3017" s="34">
        <v>72</v>
      </c>
      <c r="L3017" s="34">
        <v>59</v>
      </c>
      <c r="M3017" s="34">
        <v>46</v>
      </c>
      <c r="N3017" s="34">
        <v>78</v>
      </c>
      <c r="O3017" s="34">
        <v>52</v>
      </c>
      <c r="P3017" s="34">
        <v>53</v>
      </c>
      <c r="Q3017" s="34">
        <v>57</v>
      </c>
      <c r="R3017" s="34">
        <v>99</v>
      </c>
      <c r="S3017" s="34">
        <v>72</v>
      </c>
      <c r="T3017" s="34">
        <v>72</v>
      </c>
      <c r="U3017" s="34">
        <v>73</v>
      </c>
      <c r="V3017" s="34">
        <v>66</v>
      </c>
      <c r="W3017" s="34">
        <v>48</v>
      </c>
      <c r="X3017" s="34">
        <v>119</v>
      </c>
      <c r="Y3017" s="34">
        <v>57</v>
      </c>
      <c r="Z3017" s="34">
        <v>94</v>
      </c>
      <c r="AA3017" s="34">
        <v>63</v>
      </c>
      <c r="AB3017" s="34">
        <v>119</v>
      </c>
      <c r="AC3017" s="34">
        <v>105</v>
      </c>
    </row>
    <row r="3018" spans="1:29" x14ac:dyDescent="0.2">
      <c r="A3018" s="34" t="s">
        <v>63511</v>
      </c>
      <c r="B3018" s="34">
        <v>47</v>
      </c>
      <c r="C3018" s="34">
        <v>32</v>
      </c>
      <c r="D3018" s="34">
        <v>28</v>
      </c>
      <c r="E3018" s="34">
        <v>39</v>
      </c>
      <c r="F3018" s="34">
        <v>42</v>
      </c>
      <c r="G3018" s="34">
        <v>45</v>
      </c>
      <c r="H3018" s="34">
        <v>48</v>
      </c>
      <c r="I3018" s="34">
        <v>15</v>
      </c>
      <c r="J3018" s="34">
        <v>34</v>
      </c>
      <c r="K3018" s="34">
        <v>29</v>
      </c>
      <c r="L3018" s="34">
        <v>30</v>
      </c>
      <c r="M3018" s="34">
        <v>33</v>
      </c>
      <c r="N3018" s="34">
        <v>24</v>
      </c>
      <c r="O3018" s="34">
        <v>30</v>
      </c>
      <c r="P3018" s="34">
        <v>18</v>
      </c>
      <c r="Q3018" s="34">
        <v>61</v>
      </c>
      <c r="R3018" s="34">
        <v>50</v>
      </c>
      <c r="S3018" s="34">
        <v>36</v>
      </c>
      <c r="T3018" s="34">
        <v>43</v>
      </c>
      <c r="U3018" s="34">
        <v>43</v>
      </c>
      <c r="V3018" s="34">
        <v>53</v>
      </c>
      <c r="W3018" s="34">
        <v>52</v>
      </c>
      <c r="X3018" s="34">
        <v>37</v>
      </c>
      <c r="Y3018" s="34">
        <v>55</v>
      </c>
      <c r="Z3018" s="34">
        <v>31</v>
      </c>
      <c r="AA3018" s="34">
        <v>41</v>
      </c>
      <c r="AB3018" s="34">
        <v>33</v>
      </c>
      <c r="AC3018" s="34">
        <v>49</v>
      </c>
    </row>
    <row r="3019" spans="1:29" x14ac:dyDescent="0.2">
      <c r="A3019" s="34" t="s">
        <v>63512</v>
      </c>
      <c r="B3019" s="34">
        <v>47</v>
      </c>
      <c r="C3019" s="34">
        <v>72</v>
      </c>
      <c r="D3019" s="34">
        <v>49</v>
      </c>
      <c r="E3019" s="34">
        <v>40</v>
      </c>
      <c r="F3019" s="34">
        <v>60</v>
      </c>
      <c r="G3019" s="34">
        <v>70</v>
      </c>
      <c r="H3019" s="34">
        <v>60</v>
      </c>
      <c r="I3019" s="34">
        <v>75</v>
      </c>
      <c r="J3019" s="34">
        <v>57</v>
      </c>
      <c r="K3019" s="34">
        <v>91</v>
      </c>
      <c r="L3019" s="34">
        <v>39</v>
      </c>
      <c r="M3019" s="34">
        <v>45</v>
      </c>
      <c r="N3019" s="34">
        <v>49</v>
      </c>
      <c r="O3019" s="34">
        <v>47</v>
      </c>
      <c r="P3019" s="34">
        <v>53</v>
      </c>
      <c r="Q3019" s="34">
        <v>108</v>
      </c>
      <c r="R3019" s="34">
        <v>84</v>
      </c>
      <c r="S3019" s="34">
        <v>100</v>
      </c>
      <c r="T3019" s="34">
        <v>59</v>
      </c>
      <c r="U3019" s="34">
        <v>76</v>
      </c>
      <c r="V3019" s="34">
        <v>70</v>
      </c>
      <c r="W3019" s="34">
        <v>113</v>
      </c>
      <c r="X3019" s="34">
        <v>107</v>
      </c>
      <c r="Y3019" s="34">
        <v>79</v>
      </c>
      <c r="Z3019" s="34">
        <v>94</v>
      </c>
      <c r="AA3019" s="34">
        <v>106</v>
      </c>
      <c r="AB3019" s="34">
        <v>86</v>
      </c>
      <c r="AC3019" s="34">
        <v>123</v>
      </c>
    </row>
    <row r="3020" spans="1:29" x14ac:dyDescent="0.2">
      <c r="A3020" s="34" t="s">
        <v>63513</v>
      </c>
      <c r="B3020" s="34">
        <v>78</v>
      </c>
      <c r="C3020" s="34">
        <v>42</v>
      </c>
      <c r="D3020" s="34">
        <v>64</v>
      </c>
      <c r="E3020" s="34">
        <v>53</v>
      </c>
      <c r="F3020" s="34">
        <v>58</v>
      </c>
      <c r="G3020" s="34">
        <v>73</v>
      </c>
      <c r="H3020" s="34">
        <v>52</v>
      </c>
      <c r="I3020" s="34">
        <v>44</v>
      </c>
      <c r="J3020" s="34">
        <v>49</v>
      </c>
      <c r="K3020" s="34">
        <v>43</v>
      </c>
      <c r="L3020" s="34">
        <v>42</v>
      </c>
      <c r="M3020" s="34">
        <v>52</v>
      </c>
      <c r="N3020" s="34">
        <v>49</v>
      </c>
      <c r="O3020" s="34">
        <v>65</v>
      </c>
      <c r="P3020" s="34">
        <v>70</v>
      </c>
      <c r="Q3020" s="34">
        <v>81</v>
      </c>
      <c r="R3020" s="34">
        <v>97</v>
      </c>
      <c r="S3020" s="34">
        <v>58</v>
      </c>
      <c r="T3020" s="34">
        <v>55</v>
      </c>
      <c r="U3020" s="34">
        <v>48</v>
      </c>
      <c r="V3020" s="34">
        <v>74</v>
      </c>
      <c r="W3020" s="34">
        <v>70</v>
      </c>
      <c r="X3020" s="34">
        <v>77</v>
      </c>
      <c r="Y3020" s="34">
        <v>61</v>
      </c>
      <c r="Z3020" s="34">
        <v>78</v>
      </c>
      <c r="AA3020" s="34">
        <v>55</v>
      </c>
      <c r="AB3020" s="34">
        <v>80</v>
      </c>
      <c r="AC3020" s="34">
        <v>108</v>
      </c>
    </row>
    <row r="3021" spans="1:29" x14ac:dyDescent="0.2">
      <c r="A3021" s="34" t="s">
        <v>63514</v>
      </c>
      <c r="B3021" s="34">
        <v>59</v>
      </c>
      <c r="C3021" s="34">
        <v>65</v>
      </c>
      <c r="D3021" s="34">
        <v>70</v>
      </c>
      <c r="E3021" s="34">
        <v>46</v>
      </c>
      <c r="F3021" s="34">
        <v>43</v>
      </c>
      <c r="G3021" s="34">
        <v>50</v>
      </c>
      <c r="H3021" s="34">
        <v>56</v>
      </c>
      <c r="I3021" s="34">
        <v>36</v>
      </c>
      <c r="J3021" s="34">
        <v>47</v>
      </c>
      <c r="K3021" s="34">
        <v>66</v>
      </c>
      <c r="L3021" s="34">
        <v>23</v>
      </c>
      <c r="M3021" s="34">
        <v>55</v>
      </c>
      <c r="N3021" s="34">
        <v>42</v>
      </c>
      <c r="O3021" s="34">
        <v>41</v>
      </c>
      <c r="P3021" s="34">
        <v>48</v>
      </c>
      <c r="Q3021" s="34">
        <v>84</v>
      </c>
      <c r="R3021" s="34">
        <v>62</v>
      </c>
      <c r="S3021" s="34">
        <v>87</v>
      </c>
      <c r="T3021" s="34">
        <v>34</v>
      </c>
      <c r="U3021" s="34">
        <v>63</v>
      </c>
      <c r="V3021" s="34">
        <v>60</v>
      </c>
      <c r="W3021" s="34">
        <v>55</v>
      </c>
      <c r="X3021" s="34">
        <v>67</v>
      </c>
      <c r="Y3021" s="34">
        <v>51</v>
      </c>
      <c r="Z3021" s="34">
        <v>95</v>
      </c>
      <c r="AA3021" s="34">
        <v>80</v>
      </c>
      <c r="AB3021" s="34">
        <v>56</v>
      </c>
      <c r="AC3021" s="34">
        <v>103</v>
      </c>
    </row>
    <row r="3022" spans="1:29" x14ac:dyDescent="0.2">
      <c r="A3022" s="34" t="s">
        <v>63515</v>
      </c>
      <c r="B3022" s="34">
        <v>35</v>
      </c>
      <c r="C3022" s="34">
        <v>25</v>
      </c>
      <c r="D3022" s="34">
        <v>50</v>
      </c>
      <c r="E3022" s="34">
        <v>30</v>
      </c>
      <c r="F3022" s="34">
        <v>41</v>
      </c>
      <c r="G3022" s="34">
        <v>62</v>
      </c>
      <c r="H3022" s="34">
        <v>25</v>
      </c>
      <c r="I3022" s="34">
        <v>35</v>
      </c>
      <c r="J3022" s="34">
        <v>30</v>
      </c>
      <c r="K3022" s="34">
        <v>20</v>
      </c>
      <c r="L3022" s="34">
        <v>23</v>
      </c>
      <c r="M3022" s="34">
        <v>36</v>
      </c>
      <c r="N3022" s="34">
        <v>40</v>
      </c>
      <c r="O3022" s="34">
        <v>32</v>
      </c>
      <c r="P3022" s="34">
        <v>22</v>
      </c>
      <c r="Q3022" s="34">
        <v>64</v>
      </c>
      <c r="R3022" s="34">
        <v>41</v>
      </c>
      <c r="S3022" s="34">
        <v>50</v>
      </c>
      <c r="T3022" s="34">
        <v>24</v>
      </c>
      <c r="U3022" s="34">
        <v>40</v>
      </c>
      <c r="V3022" s="34">
        <v>56</v>
      </c>
      <c r="W3022" s="34">
        <v>33</v>
      </c>
      <c r="X3022" s="34">
        <v>46</v>
      </c>
      <c r="Y3022" s="34">
        <v>34</v>
      </c>
      <c r="Z3022" s="34">
        <v>54</v>
      </c>
      <c r="AA3022" s="34">
        <v>60</v>
      </c>
      <c r="AB3022" s="34">
        <v>23</v>
      </c>
      <c r="AC3022" s="34">
        <v>38</v>
      </c>
    </row>
    <row r="3023" spans="1:29" x14ac:dyDescent="0.2">
      <c r="A3023" s="34" t="s">
        <v>63516</v>
      </c>
      <c r="B3023" s="34">
        <v>77</v>
      </c>
      <c r="C3023" s="34">
        <v>48</v>
      </c>
      <c r="D3023" s="34">
        <v>61</v>
      </c>
      <c r="E3023" s="34">
        <v>56</v>
      </c>
      <c r="F3023" s="34">
        <v>60</v>
      </c>
      <c r="G3023" s="34">
        <v>50</v>
      </c>
      <c r="H3023" s="34">
        <v>57</v>
      </c>
      <c r="I3023" s="34">
        <v>37</v>
      </c>
      <c r="J3023" s="34">
        <v>62</v>
      </c>
      <c r="K3023" s="34">
        <v>91</v>
      </c>
      <c r="L3023" s="34">
        <v>45</v>
      </c>
      <c r="M3023" s="34">
        <v>60</v>
      </c>
      <c r="N3023" s="34">
        <v>61</v>
      </c>
      <c r="O3023" s="34">
        <v>44</v>
      </c>
      <c r="P3023" s="34">
        <v>44</v>
      </c>
      <c r="Q3023" s="34">
        <v>54</v>
      </c>
      <c r="R3023" s="34">
        <v>62</v>
      </c>
      <c r="S3023" s="34">
        <v>58</v>
      </c>
      <c r="T3023" s="34">
        <v>73</v>
      </c>
      <c r="U3023" s="34">
        <v>38</v>
      </c>
      <c r="V3023" s="34">
        <v>54</v>
      </c>
      <c r="W3023" s="34">
        <v>54</v>
      </c>
      <c r="X3023" s="34">
        <v>86</v>
      </c>
      <c r="Y3023" s="34">
        <v>54</v>
      </c>
      <c r="Z3023" s="34">
        <v>60</v>
      </c>
      <c r="AA3023" s="34">
        <v>40</v>
      </c>
      <c r="AB3023" s="34">
        <v>70</v>
      </c>
      <c r="AC3023" s="34">
        <v>85</v>
      </c>
    </row>
    <row r="3024" spans="1:29" x14ac:dyDescent="0.2">
      <c r="A3024" s="34" t="s">
        <v>63517</v>
      </c>
      <c r="B3024" s="34">
        <v>44</v>
      </c>
      <c r="C3024" s="34">
        <v>12</v>
      </c>
      <c r="D3024" s="34">
        <v>42</v>
      </c>
      <c r="E3024" s="34">
        <v>33</v>
      </c>
      <c r="F3024" s="34">
        <v>18</v>
      </c>
      <c r="G3024" s="34">
        <v>11</v>
      </c>
      <c r="H3024" s="34">
        <v>12</v>
      </c>
      <c r="I3024" s="34">
        <v>34</v>
      </c>
      <c r="J3024" s="34">
        <v>17</v>
      </c>
      <c r="K3024" s="34">
        <v>8</v>
      </c>
      <c r="L3024" s="34">
        <v>24</v>
      </c>
      <c r="M3024" s="34">
        <v>15</v>
      </c>
      <c r="N3024" s="34">
        <v>16</v>
      </c>
      <c r="O3024" s="34">
        <v>6</v>
      </c>
      <c r="P3024" s="34">
        <v>15</v>
      </c>
      <c r="Q3024" s="34">
        <v>25</v>
      </c>
      <c r="R3024" s="34">
        <v>29</v>
      </c>
      <c r="S3024" s="34">
        <v>38</v>
      </c>
      <c r="T3024" s="34">
        <v>23</v>
      </c>
      <c r="U3024" s="34">
        <v>13</v>
      </c>
      <c r="V3024" s="34">
        <v>30</v>
      </c>
      <c r="W3024" s="34">
        <v>14</v>
      </c>
      <c r="X3024" s="34">
        <v>30</v>
      </c>
      <c r="Y3024" s="34">
        <v>11</v>
      </c>
      <c r="Z3024" s="34">
        <v>32</v>
      </c>
      <c r="AA3024" s="34">
        <v>25</v>
      </c>
      <c r="AB3024" s="34">
        <v>36</v>
      </c>
      <c r="AC3024" s="34">
        <v>38</v>
      </c>
    </row>
    <row r="3025" spans="1:29" x14ac:dyDescent="0.2">
      <c r="A3025" s="34" t="s">
        <v>63518</v>
      </c>
      <c r="B3025" s="34">
        <v>25</v>
      </c>
      <c r="C3025" s="34">
        <v>31</v>
      </c>
      <c r="D3025" s="34">
        <v>27</v>
      </c>
      <c r="E3025" s="34">
        <v>34</v>
      </c>
      <c r="F3025" s="34">
        <v>21</v>
      </c>
      <c r="G3025" s="34">
        <v>24</v>
      </c>
      <c r="H3025" s="34">
        <v>29</v>
      </c>
      <c r="I3025" s="34">
        <v>14</v>
      </c>
      <c r="J3025" s="34">
        <v>13</v>
      </c>
      <c r="K3025" s="34">
        <v>16</v>
      </c>
      <c r="L3025" s="34">
        <v>14</v>
      </c>
      <c r="M3025" s="34">
        <v>20</v>
      </c>
      <c r="N3025" s="34">
        <v>21</v>
      </c>
      <c r="O3025" s="34">
        <v>15</v>
      </c>
      <c r="P3025" s="34">
        <v>18</v>
      </c>
      <c r="Q3025" s="34">
        <v>33</v>
      </c>
      <c r="R3025" s="34">
        <v>24</v>
      </c>
      <c r="S3025" s="34">
        <v>43</v>
      </c>
      <c r="T3025" s="34">
        <v>17</v>
      </c>
      <c r="U3025" s="34">
        <v>16</v>
      </c>
      <c r="V3025" s="34">
        <v>22</v>
      </c>
      <c r="W3025" s="34">
        <v>21</v>
      </c>
      <c r="X3025" s="34">
        <v>14</v>
      </c>
      <c r="Y3025" s="34">
        <v>17</v>
      </c>
      <c r="Z3025" s="34">
        <v>18</v>
      </c>
      <c r="AA3025" s="34">
        <v>15</v>
      </c>
      <c r="AB3025" s="34">
        <v>5</v>
      </c>
      <c r="AC3025" s="34">
        <v>28</v>
      </c>
    </row>
    <row r="3026" spans="1:29" x14ac:dyDescent="0.2">
      <c r="A3026" s="34" t="s">
        <v>63519</v>
      </c>
      <c r="B3026" s="34">
        <v>82</v>
      </c>
      <c r="C3026" s="34">
        <v>83</v>
      </c>
      <c r="D3026" s="34">
        <v>92</v>
      </c>
      <c r="E3026" s="34">
        <v>107</v>
      </c>
      <c r="F3026" s="34">
        <v>94</v>
      </c>
      <c r="G3026" s="34">
        <v>86</v>
      </c>
      <c r="H3026" s="34">
        <v>108</v>
      </c>
      <c r="I3026" s="34">
        <v>77</v>
      </c>
      <c r="J3026" s="34">
        <v>76</v>
      </c>
      <c r="K3026" s="34">
        <v>111</v>
      </c>
      <c r="L3026" s="34">
        <v>72</v>
      </c>
      <c r="M3026" s="34">
        <v>78</v>
      </c>
      <c r="N3026" s="34">
        <v>76</v>
      </c>
      <c r="O3026" s="34">
        <v>83</v>
      </c>
      <c r="P3026" s="34">
        <v>82</v>
      </c>
      <c r="Q3026" s="34">
        <v>123</v>
      </c>
      <c r="R3026" s="34">
        <v>116</v>
      </c>
      <c r="S3026" s="34">
        <v>137</v>
      </c>
      <c r="T3026" s="34">
        <v>49</v>
      </c>
      <c r="U3026" s="34">
        <v>105</v>
      </c>
      <c r="V3026" s="34">
        <v>120</v>
      </c>
      <c r="W3026" s="34">
        <v>93</v>
      </c>
      <c r="X3026" s="34">
        <v>125</v>
      </c>
      <c r="Y3026" s="34">
        <v>90</v>
      </c>
      <c r="Z3026" s="34">
        <v>101</v>
      </c>
      <c r="AA3026" s="34">
        <v>104</v>
      </c>
      <c r="AB3026" s="34">
        <v>93</v>
      </c>
      <c r="AC3026" s="34">
        <v>153</v>
      </c>
    </row>
    <row r="3027" spans="1:29" x14ac:dyDescent="0.2">
      <c r="A3027" s="34" t="s">
        <v>63520</v>
      </c>
      <c r="B3027" s="34">
        <v>45</v>
      </c>
      <c r="C3027" s="34">
        <v>52</v>
      </c>
      <c r="D3027" s="34">
        <v>53</v>
      </c>
      <c r="E3027" s="34">
        <v>57</v>
      </c>
      <c r="F3027" s="34">
        <v>61</v>
      </c>
      <c r="G3027" s="34">
        <v>35</v>
      </c>
      <c r="H3027" s="34">
        <v>63</v>
      </c>
      <c r="I3027" s="34">
        <v>58</v>
      </c>
      <c r="J3027" s="34">
        <v>46</v>
      </c>
      <c r="K3027" s="34">
        <v>42</v>
      </c>
      <c r="L3027" s="34">
        <v>28</v>
      </c>
      <c r="M3027" s="34">
        <v>33</v>
      </c>
      <c r="N3027" s="34">
        <v>27</v>
      </c>
      <c r="O3027" s="34">
        <v>32</v>
      </c>
      <c r="P3027" s="34">
        <v>53</v>
      </c>
      <c r="Q3027" s="34">
        <v>50</v>
      </c>
      <c r="R3027" s="34">
        <v>41</v>
      </c>
      <c r="S3027" s="34">
        <v>53</v>
      </c>
      <c r="T3027" s="34">
        <v>42</v>
      </c>
      <c r="U3027" s="34">
        <v>38</v>
      </c>
      <c r="V3027" s="34">
        <v>66</v>
      </c>
      <c r="W3027" s="34">
        <v>63</v>
      </c>
      <c r="X3027" s="34">
        <v>86</v>
      </c>
      <c r="Y3027" s="34">
        <v>39</v>
      </c>
      <c r="Z3027" s="34">
        <v>66</v>
      </c>
      <c r="AA3027" s="34">
        <v>45</v>
      </c>
      <c r="AB3027" s="34">
        <v>46</v>
      </c>
      <c r="AC3027" s="34">
        <v>46</v>
      </c>
    </row>
    <row r="3028" spans="1:29" x14ac:dyDescent="0.2">
      <c r="A3028" s="34" t="s">
        <v>63521</v>
      </c>
      <c r="B3028" s="34">
        <v>437</v>
      </c>
      <c r="C3028" s="34">
        <v>162</v>
      </c>
      <c r="D3028" s="34">
        <v>243</v>
      </c>
      <c r="E3028" s="34">
        <v>218</v>
      </c>
      <c r="F3028" s="34">
        <v>301</v>
      </c>
      <c r="G3028" s="34">
        <v>190</v>
      </c>
      <c r="H3028" s="34">
        <v>278</v>
      </c>
      <c r="I3028" s="34">
        <v>200</v>
      </c>
      <c r="J3028" s="34">
        <v>173</v>
      </c>
      <c r="K3028" s="34">
        <v>592</v>
      </c>
      <c r="L3028" s="34">
        <v>266</v>
      </c>
      <c r="M3028" s="34">
        <v>189</v>
      </c>
      <c r="N3028" s="34">
        <v>257</v>
      </c>
      <c r="O3028" s="34">
        <v>172</v>
      </c>
      <c r="P3028" s="34">
        <v>251</v>
      </c>
      <c r="Q3028" s="34">
        <v>242</v>
      </c>
      <c r="R3028" s="34">
        <v>387</v>
      </c>
      <c r="S3028" s="34">
        <v>208</v>
      </c>
      <c r="T3028" s="34">
        <v>380</v>
      </c>
      <c r="U3028" s="34">
        <v>230</v>
      </c>
      <c r="V3028" s="34">
        <v>322</v>
      </c>
      <c r="W3028" s="34">
        <v>241</v>
      </c>
      <c r="X3028" s="34">
        <v>164</v>
      </c>
      <c r="Y3028" s="34">
        <v>551</v>
      </c>
      <c r="Z3028" s="34">
        <v>231</v>
      </c>
      <c r="AA3028" s="34">
        <v>236</v>
      </c>
      <c r="AB3028" s="34">
        <v>396</v>
      </c>
      <c r="AC3028" s="34">
        <v>360</v>
      </c>
    </row>
    <row r="3029" spans="1:29" x14ac:dyDescent="0.2">
      <c r="A3029" s="34" t="s">
        <v>63522</v>
      </c>
      <c r="B3029" s="34">
        <v>81</v>
      </c>
      <c r="C3029" s="34">
        <v>87</v>
      </c>
      <c r="D3029" s="34">
        <v>119</v>
      </c>
      <c r="E3029" s="34">
        <v>123</v>
      </c>
      <c r="F3029" s="34">
        <v>96</v>
      </c>
      <c r="G3029" s="34">
        <v>90</v>
      </c>
      <c r="H3029" s="34">
        <v>113</v>
      </c>
      <c r="I3029" s="34">
        <v>85</v>
      </c>
      <c r="J3029" s="34">
        <v>88</v>
      </c>
      <c r="K3029" s="34">
        <v>116</v>
      </c>
      <c r="L3029" s="34">
        <v>69</v>
      </c>
      <c r="M3029" s="34">
        <v>75</v>
      </c>
      <c r="N3029" s="34">
        <v>96</v>
      </c>
      <c r="O3029" s="34">
        <v>62</v>
      </c>
      <c r="P3029" s="34">
        <v>66</v>
      </c>
      <c r="Q3029" s="34">
        <v>103</v>
      </c>
      <c r="R3029" s="34">
        <v>108</v>
      </c>
      <c r="S3029" s="34">
        <v>95</v>
      </c>
      <c r="T3029" s="34">
        <v>68</v>
      </c>
      <c r="U3029" s="34">
        <v>60</v>
      </c>
      <c r="V3029" s="34">
        <v>129</v>
      </c>
      <c r="W3029" s="34">
        <v>93</v>
      </c>
      <c r="X3029" s="34">
        <v>160</v>
      </c>
      <c r="Y3029" s="34">
        <v>92</v>
      </c>
      <c r="Z3029" s="34">
        <v>115</v>
      </c>
      <c r="AA3029" s="34">
        <v>132</v>
      </c>
      <c r="AB3029" s="34">
        <v>81</v>
      </c>
      <c r="AC3029" s="34">
        <v>114</v>
      </c>
    </row>
    <row r="3030" spans="1:29" x14ac:dyDescent="0.2">
      <c r="A3030" s="34" t="s">
        <v>63523</v>
      </c>
      <c r="B3030" s="34">
        <v>75</v>
      </c>
      <c r="C3030" s="34">
        <v>71</v>
      </c>
      <c r="D3030" s="34">
        <v>127</v>
      </c>
      <c r="E3030" s="34">
        <v>67</v>
      </c>
      <c r="F3030" s="34">
        <v>102</v>
      </c>
      <c r="G3030" s="34">
        <v>56</v>
      </c>
      <c r="H3030" s="34">
        <v>101</v>
      </c>
      <c r="I3030" s="34">
        <v>82</v>
      </c>
      <c r="J3030" s="34">
        <v>81</v>
      </c>
      <c r="K3030" s="34">
        <v>88</v>
      </c>
      <c r="L3030" s="34">
        <v>58</v>
      </c>
      <c r="M3030" s="34">
        <v>56</v>
      </c>
      <c r="N3030" s="34">
        <v>58</v>
      </c>
      <c r="O3030" s="34">
        <v>59</v>
      </c>
      <c r="P3030" s="34">
        <v>96</v>
      </c>
      <c r="Q3030" s="34">
        <v>88</v>
      </c>
      <c r="R3030" s="34">
        <v>122</v>
      </c>
      <c r="S3030" s="34">
        <v>107</v>
      </c>
      <c r="T3030" s="34">
        <v>75</v>
      </c>
      <c r="U3030" s="34">
        <v>46</v>
      </c>
      <c r="V3030" s="34">
        <v>88</v>
      </c>
      <c r="W3030" s="34">
        <v>73</v>
      </c>
      <c r="X3030" s="34">
        <v>146</v>
      </c>
      <c r="Y3030" s="34">
        <v>49</v>
      </c>
      <c r="Z3030" s="34">
        <v>136</v>
      </c>
      <c r="AA3030" s="34">
        <v>97</v>
      </c>
      <c r="AB3030" s="34">
        <v>74</v>
      </c>
      <c r="AC3030" s="34">
        <v>140</v>
      </c>
    </row>
    <row r="3031" spans="1:29" x14ac:dyDescent="0.2">
      <c r="A3031" s="34" t="s">
        <v>63524</v>
      </c>
      <c r="B3031" s="34">
        <v>55</v>
      </c>
      <c r="C3031" s="34">
        <v>43</v>
      </c>
      <c r="D3031" s="34">
        <v>48</v>
      </c>
      <c r="E3031" s="34">
        <v>50</v>
      </c>
      <c r="F3031" s="34">
        <v>59</v>
      </c>
      <c r="G3031" s="34">
        <v>49</v>
      </c>
      <c r="H3031" s="34">
        <v>50</v>
      </c>
      <c r="I3031" s="34">
        <v>45</v>
      </c>
      <c r="J3031" s="34">
        <v>34</v>
      </c>
      <c r="K3031" s="34">
        <v>63</v>
      </c>
      <c r="L3031" s="34">
        <v>43</v>
      </c>
      <c r="M3031" s="34">
        <v>42</v>
      </c>
      <c r="N3031" s="34">
        <v>31</v>
      </c>
      <c r="O3031" s="34">
        <v>21</v>
      </c>
      <c r="P3031" s="34">
        <v>49</v>
      </c>
      <c r="Q3031" s="34">
        <v>50</v>
      </c>
      <c r="R3031" s="34">
        <v>55</v>
      </c>
      <c r="S3031" s="34">
        <v>54</v>
      </c>
      <c r="T3031" s="34">
        <v>54</v>
      </c>
      <c r="U3031" s="34">
        <v>45</v>
      </c>
      <c r="V3031" s="34">
        <v>63</v>
      </c>
      <c r="W3031" s="34">
        <v>85</v>
      </c>
      <c r="X3031" s="34">
        <v>45</v>
      </c>
      <c r="Y3031" s="34">
        <v>44</v>
      </c>
      <c r="Z3031" s="34">
        <v>57</v>
      </c>
      <c r="AA3031" s="34">
        <v>62</v>
      </c>
      <c r="AB3031" s="34">
        <v>68</v>
      </c>
      <c r="AC3031" s="34">
        <v>91</v>
      </c>
    </row>
    <row r="3032" spans="1:29" x14ac:dyDescent="0.2">
      <c r="A3032" s="34" t="s">
        <v>63525</v>
      </c>
      <c r="B3032" s="34">
        <v>29</v>
      </c>
      <c r="C3032" s="34">
        <v>9</v>
      </c>
      <c r="D3032" s="34">
        <v>13</v>
      </c>
      <c r="E3032" s="34">
        <v>16</v>
      </c>
      <c r="F3032" s="34">
        <v>18</v>
      </c>
      <c r="G3032" s="34">
        <v>5</v>
      </c>
      <c r="H3032" s="34">
        <v>9</v>
      </c>
      <c r="I3032" s="34">
        <v>23</v>
      </c>
      <c r="J3032" s="34">
        <v>8</v>
      </c>
      <c r="K3032" s="34">
        <v>18</v>
      </c>
      <c r="L3032" s="34">
        <v>5</v>
      </c>
      <c r="M3032" s="34">
        <v>16</v>
      </c>
      <c r="N3032" s="34">
        <v>14</v>
      </c>
      <c r="O3032" s="34">
        <v>14</v>
      </c>
      <c r="P3032" s="34">
        <v>12</v>
      </c>
      <c r="Q3032" s="34">
        <v>17</v>
      </c>
      <c r="R3032" s="34">
        <v>17</v>
      </c>
      <c r="S3032" s="34">
        <v>19</v>
      </c>
      <c r="T3032" s="34">
        <v>15</v>
      </c>
      <c r="U3032" s="34">
        <v>12</v>
      </c>
      <c r="V3032" s="34">
        <v>20</v>
      </c>
      <c r="W3032" s="34">
        <v>18</v>
      </c>
      <c r="X3032" s="34">
        <v>8</v>
      </c>
      <c r="Y3032" s="34">
        <v>10</v>
      </c>
      <c r="Z3032" s="34">
        <v>11</v>
      </c>
      <c r="AA3032" s="34">
        <v>24</v>
      </c>
      <c r="AB3032" s="34">
        <v>12</v>
      </c>
      <c r="AC3032" s="34">
        <v>12</v>
      </c>
    </row>
    <row r="3033" spans="1:29" x14ac:dyDescent="0.2">
      <c r="A3033" s="34" t="s">
        <v>63526</v>
      </c>
      <c r="B3033" s="34">
        <v>49</v>
      </c>
      <c r="C3033" s="34">
        <v>74</v>
      </c>
      <c r="D3033" s="34">
        <v>71</v>
      </c>
      <c r="E3033" s="34">
        <v>89</v>
      </c>
      <c r="F3033" s="34">
        <v>78</v>
      </c>
      <c r="G3033" s="34">
        <v>68</v>
      </c>
      <c r="H3033" s="34">
        <v>62</v>
      </c>
      <c r="I3033" s="34">
        <v>73</v>
      </c>
      <c r="J3033" s="34">
        <v>66</v>
      </c>
      <c r="K3033" s="34">
        <v>62</v>
      </c>
      <c r="L3033" s="34">
        <v>33</v>
      </c>
      <c r="M3033" s="34">
        <v>63</v>
      </c>
      <c r="N3033" s="34">
        <v>54</v>
      </c>
      <c r="O3033" s="34">
        <v>67</v>
      </c>
      <c r="P3033" s="34">
        <v>78</v>
      </c>
      <c r="Q3033" s="34">
        <v>62</v>
      </c>
      <c r="R3033" s="34">
        <v>72</v>
      </c>
      <c r="S3033" s="34">
        <v>46</v>
      </c>
      <c r="T3033" s="34">
        <v>62</v>
      </c>
      <c r="U3033" s="34">
        <v>56</v>
      </c>
      <c r="V3033" s="34">
        <v>77</v>
      </c>
      <c r="W3033" s="34">
        <v>46</v>
      </c>
      <c r="X3033" s="34">
        <v>110</v>
      </c>
      <c r="Y3033" s="34">
        <v>65</v>
      </c>
      <c r="Z3033" s="34">
        <v>65</v>
      </c>
      <c r="AA3033" s="34">
        <v>82</v>
      </c>
      <c r="AB3033" s="34">
        <v>45</v>
      </c>
      <c r="AC3033" s="34">
        <v>84</v>
      </c>
    </row>
    <row r="3034" spans="1:29" x14ac:dyDescent="0.2">
      <c r="A3034" s="34" t="s">
        <v>63527</v>
      </c>
      <c r="B3034" s="34">
        <v>25</v>
      </c>
      <c r="C3034" s="34">
        <v>23</v>
      </c>
      <c r="D3034" s="34">
        <v>40</v>
      </c>
      <c r="E3034" s="34">
        <v>25</v>
      </c>
      <c r="F3034" s="34">
        <v>30</v>
      </c>
      <c r="G3034" s="34">
        <v>17</v>
      </c>
      <c r="H3034" s="34">
        <v>57</v>
      </c>
      <c r="I3034" s="34">
        <v>20</v>
      </c>
      <c r="J3034" s="34">
        <v>53</v>
      </c>
      <c r="K3034" s="34">
        <v>21</v>
      </c>
      <c r="L3034" s="34">
        <v>37</v>
      </c>
      <c r="M3034" s="34">
        <v>22</v>
      </c>
      <c r="N3034" s="34">
        <v>31</v>
      </c>
      <c r="O3034" s="34">
        <v>4</v>
      </c>
      <c r="P3034" s="34">
        <v>44</v>
      </c>
      <c r="Q3034" s="34">
        <v>19</v>
      </c>
      <c r="R3034" s="34">
        <v>55</v>
      </c>
      <c r="S3034" s="34">
        <v>37</v>
      </c>
      <c r="T3034" s="34">
        <v>45</v>
      </c>
      <c r="U3034" s="34">
        <v>16</v>
      </c>
      <c r="V3034" s="34">
        <v>51</v>
      </c>
      <c r="W3034" s="34">
        <v>27</v>
      </c>
      <c r="X3034" s="34">
        <v>47</v>
      </c>
      <c r="Y3034" s="34">
        <v>29</v>
      </c>
      <c r="Z3034" s="34">
        <v>62</v>
      </c>
      <c r="AA3034" s="34">
        <v>22</v>
      </c>
      <c r="AB3034" s="34">
        <v>45</v>
      </c>
      <c r="AC3034" s="34">
        <v>39</v>
      </c>
    </row>
    <row r="3035" spans="1:29" x14ac:dyDescent="0.2">
      <c r="A3035" s="34" t="s">
        <v>63528</v>
      </c>
      <c r="B3035" s="34">
        <v>53</v>
      </c>
      <c r="C3035" s="34">
        <v>24</v>
      </c>
      <c r="D3035" s="34">
        <v>38</v>
      </c>
      <c r="E3035" s="34">
        <v>35</v>
      </c>
      <c r="F3035" s="34">
        <v>29</v>
      </c>
      <c r="G3035" s="34">
        <v>16</v>
      </c>
      <c r="H3035" s="34">
        <v>41</v>
      </c>
      <c r="I3035" s="34">
        <v>32</v>
      </c>
      <c r="J3035" s="34">
        <v>31</v>
      </c>
      <c r="K3035" s="34">
        <v>41</v>
      </c>
      <c r="L3035" s="34">
        <v>24</v>
      </c>
      <c r="M3035" s="34">
        <v>56</v>
      </c>
      <c r="N3035" s="34">
        <v>19</v>
      </c>
      <c r="O3035" s="34">
        <v>40</v>
      </c>
      <c r="P3035" s="34">
        <v>21</v>
      </c>
      <c r="Q3035" s="34">
        <v>56</v>
      </c>
      <c r="R3035" s="34">
        <v>30</v>
      </c>
      <c r="S3035" s="34">
        <v>42</v>
      </c>
      <c r="T3035" s="34">
        <v>33</v>
      </c>
      <c r="U3035" s="34">
        <v>21</v>
      </c>
      <c r="V3035" s="34">
        <v>46</v>
      </c>
      <c r="W3035" s="34">
        <v>47</v>
      </c>
      <c r="X3035" s="34">
        <v>39</v>
      </c>
      <c r="Y3035" s="34">
        <v>34</v>
      </c>
      <c r="Z3035" s="34">
        <v>30</v>
      </c>
      <c r="AA3035" s="34">
        <v>42</v>
      </c>
      <c r="AB3035" s="34">
        <v>32</v>
      </c>
      <c r="AC3035" s="34">
        <v>52</v>
      </c>
    </row>
    <row r="3036" spans="1:29" x14ac:dyDescent="0.2">
      <c r="A3036" s="34" t="s">
        <v>63529</v>
      </c>
      <c r="B3036" s="34">
        <v>59</v>
      </c>
      <c r="C3036" s="34">
        <v>115</v>
      </c>
      <c r="D3036" s="34">
        <v>127</v>
      </c>
      <c r="E3036" s="34">
        <v>133</v>
      </c>
      <c r="F3036" s="34">
        <v>122</v>
      </c>
      <c r="G3036" s="34">
        <v>136</v>
      </c>
      <c r="H3036" s="34">
        <v>103</v>
      </c>
      <c r="I3036" s="34">
        <v>104</v>
      </c>
      <c r="J3036" s="34">
        <v>69</v>
      </c>
      <c r="K3036" s="34">
        <v>252</v>
      </c>
      <c r="L3036" s="34">
        <v>45</v>
      </c>
      <c r="M3036" s="34">
        <v>100</v>
      </c>
      <c r="N3036" s="34">
        <v>83</v>
      </c>
      <c r="O3036" s="34">
        <v>98</v>
      </c>
      <c r="P3036" s="34">
        <v>84</v>
      </c>
      <c r="Q3036" s="34">
        <v>131</v>
      </c>
      <c r="R3036" s="34">
        <v>103</v>
      </c>
      <c r="S3036" s="34">
        <v>161</v>
      </c>
      <c r="T3036" s="34">
        <v>64</v>
      </c>
      <c r="U3036" s="34">
        <v>135</v>
      </c>
      <c r="V3036" s="34">
        <v>118</v>
      </c>
      <c r="W3036" s="34">
        <v>120</v>
      </c>
      <c r="X3036" s="34">
        <v>99</v>
      </c>
      <c r="Y3036" s="34">
        <v>129</v>
      </c>
      <c r="Z3036" s="34">
        <v>110</v>
      </c>
      <c r="AA3036" s="34">
        <v>156</v>
      </c>
      <c r="AB3036" s="34">
        <v>83</v>
      </c>
      <c r="AC3036" s="34">
        <v>230</v>
      </c>
    </row>
    <row r="3037" spans="1:29" x14ac:dyDescent="0.2">
      <c r="A3037" s="34" t="s">
        <v>63530</v>
      </c>
      <c r="B3037" s="34">
        <v>6</v>
      </c>
      <c r="C3037" s="34">
        <v>4</v>
      </c>
      <c r="D3037" s="34">
        <v>20</v>
      </c>
      <c r="E3037" s="34">
        <v>33</v>
      </c>
      <c r="F3037" s="34">
        <v>17</v>
      </c>
      <c r="G3037" s="34">
        <v>15</v>
      </c>
      <c r="H3037" s="34">
        <v>18</v>
      </c>
      <c r="I3037" s="34">
        <v>10</v>
      </c>
      <c r="J3037" s="34">
        <v>13</v>
      </c>
      <c r="K3037" s="34">
        <v>15</v>
      </c>
      <c r="L3037" s="34">
        <v>14</v>
      </c>
      <c r="M3037" s="34">
        <v>3</v>
      </c>
      <c r="N3037" s="34">
        <v>2</v>
      </c>
      <c r="O3037" s="34">
        <v>12</v>
      </c>
      <c r="P3037" s="34">
        <v>9</v>
      </c>
      <c r="Q3037" s="34">
        <v>18</v>
      </c>
      <c r="R3037" s="34">
        <v>16</v>
      </c>
      <c r="S3037" s="34">
        <v>23</v>
      </c>
      <c r="T3037" s="34">
        <v>6</v>
      </c>
      <c r="U3037" s="34">
        <v>4</v>
      </c>
      <c r="V3037" s="34">
        <v>19</v>
      </c>
      <c r="W3037" s="34">
        <v>5</v>
      </c>
      <c r="X3037" s="34">
        <v>14</v>
      </c>
      <c r="Y3037" s="34">
        <v>17</v>
      </c>
      <c r="Z3037" s="34">
        <v>20</v>
      </c>
      <c r="AA3037" s="34">
        <v>24</v>
      </c>
      <c r="AB3037" s="34">
        <v>16</v>
      </c>
      <c r="AC3037" s="34">
        <v>8</v>
      </c>
    </row>
    <row r="3038" spans="1:29" x14ac:dyDescent="0.2">
      <c r="A3038" s="34" t="s">
        <v>63531</v>
      </c>
      <c r="B3038" s="34">
        <v>38</v>
      </c>
      <c r="C3038" s="34">
        <v>67</v>
      </c>
      <c r="D3038" s="34">
        <v>59</v>
      </c>
      <c r="E3038" s="34">
        <v>84</v>
      </c>
      <c r="F3038" s="34">
        <v>44</v>
      </c>
      <c r="G3038" s="34">
        <v>65</v>
      </c>
      <c r="H3038" s="34">
        <v>49</v>
      </c>
      <c r="I3038" s="34">
        <v>56</v>
      </c>
      <c r="J3038" s="34">
        <v>37</v>
      </c>
      <c r="K3038" s="34">
        <v>96</v>
      </c>
      <c r="L3038" s="34">
        <v>46</v>
      </c>
      <c r="M3038" s="34">
        <v>75</v>
      </c>
      <c r="N3038" s="34">
        <v>43</v>
      </c>
      <c r="O3038" s="34">
        <v>66</v>
      </c>
      <c r="P3038" s="34">
        <v>61</v>
      </c>
      <c r="Q3038" s="34">
        <v>90</v>
      </c>
      <c r="R3038" s="34">
        <v>71</v>
      </c>
      <c r="S3038" s="34">
        <v>69</v>
      </c>
      <c r="T3038" s="34">
        <v>41</v>
      </c>
      <c r="U3038" s="34">
        <v>75</v>
      </c>
      <c r="V3038" s="34">
        <v>43</v>
      </c>
      <c r="W3038" s="34">
        <v>88</v>
      </c>
      <c r="X3038" s="34">
        <v>61</v>
      </c>
      <c r="Y3038" s="34">
        <v>81</v>
      </c>
      <c r="Z3038" s="34">
        <v>70</v>
      </c>
      <c r="AA3038" s="34">
        <v>67</v>
      </c>
      <c r="AB3038" s="34">
        <v>46</v>
      </c>
      <c r="AC3038" s="34">
        <v>117</v>
      </c>
    </row>
    <row r="3039" spans="1:29" x14ac:dyDescent="0.2">
      <c r="A3039" s="34" t="s">
        <v>63532</v>
      </c>
      <c r="B3039" s="34">
        <v>80</v>
      </c>
      <c r="C3039" s="34">
        <v>24</v>
      </c>
      <c r="D3039" s="34">
        <v>77</v>
      </c>
      <c r="E3039" s="34">
        <v>58</v>
      </c>
      <c r="F3039" s="34">
        <v>67</v>
      </c>
      <c r="G3039" s="34">
        <v>64</v>
      </c>
      <c r="H3039" s="34">
        <v>58</v>
      </c>
      <c r="I3039" s="34">
        <v>27</v>
      </c>
      <c r="J3039" s="34">
        <v>74</v>
      </c>
      <c r="K3039" s="34">
        <v>35</v>
      </c>
      <c r="L3039" s="34">
        <v>46</v>
      </c>
      <c r="M3039" s="34">
        <v>40</v>
      </c>
      <c r="N3039" s="34">
        <v>64</v>
      </c>
      <c r="O3039" s="34">
        <v>41</v>
      </c>
      <c r="P3039" s="34">
        <v>80</v>
      </c>
      <c r="Q3039" s="34">
        <v>48</v>
      </c>
      <c r="R3039" s="34">
        <v>101</v>
      </c>
      <c r="S3039" s="34">
        <v>64</v>
      </c>
      <c r="T3039" s="34">
        <v>60</v>
      </c>
      <c r="U3039" s="34">
        <v>36</v>
      </c>
      <c r="V3039" s="34">
        <v>97</v>
      </c>
      <c r="W3039" s="34">
        <v>50</v>
      </c>
      <c r="X3039" s="34">
        <v>80</v>
      </c>
      <c r="Y3039" s="34">
        <v>42</v>
      </c>
      <c r="Z3039" s="34">
        <v>78</v>
      </c>
      <c r="AA3039" s="34">
        <v>38</v>
      </c>
      <c r="AB3039" s="34">
        <v>56</v>
      </c>
      <c r="AC3039" s="34">
        <v>64</v>
      </c>
    </row>
    <row r="3040" spans="1:29" x14ac:dyDescent="0.2">
      <c r="A3040" s="34" t="s">
        <v>63533</v>
      </c>
      <c r="B3040" s="34">
        <v>41</v>
      </c>
      <c r="C3040" s="34">
        <v>48</v>
      </c>
      <c r="D3040" s="34">
        <v>51</v>
      </c>
      <c r="E3040" s="34">
        <v>69</v>
      </c>
      <c r="F3040" s="34">
        <v>80</v>
      </c>
      <c r="G3040" s="34">
        <v>81</v>
      </c>
      <c r="H3040" s="34">
        <v>41</v>
      </c>
      <c r="I3040" s="34">
        <v>45</v>
      </c>
      <c r="J3040" s="34">
        <v>69</v>
      </c>
      <c r="K3040" s="34">
        <v>36</v>
      </c>
      <c r="L3040" s="34">
        <v>33</v>
      </c>
      <c r="M3040" s="34">
        <v>46</v>
      </c>
      <c r="N3040" s="34">
        <v>51</v>
      </c>
      <c r="O3040" s="34">
        <v>36</v>
      </c>
      <c r="P3040" s="34">
        <v>51</v>
      </c>
      <c r="Q3040" s="34">
        <v>62</v>
      </c>
      <c r="R3040" s="34">
        <v>53</v>
      </c>
      <c r="S3040" s="34">
        <v>40</v>
      </c>
      <c r="T3040" s="34">
        <v>63</v>
      </c>
      <c r="U3040" s="34">
        <v>31</v>
      </c>
      <c r="V3040" s="34">
        <v>50</v>
      </c>
      <c r="W3040" s="34">
        <v>49</v>
      </c>
      <c r="X3040" s="34">
        <v>40</v>
      </c>
      <c r="Y3040" s="34">
        <v>34</v>
      </c>
      <c r="Z3040" s="34">
        <v>53</v>
      </c>
      <c r="AA3040" s="34">
        <v>47</v>
      </c>
      <c r="AB3040" s="34">
        <v>84</v>
      </c>
      <c r="AC3040" s="34">
        <v>44</v>
      </c>
    </row>
    <row r="3041" spans="1:29" x14ac:dyDescent="0.2">
      <c r="A3041" s="34" t="s">
        <v>63534</v>
      </c>
      <c r="B3041" s="34">
        <v>56</v>
      </c>
      <c r="C3041" s="34">
        <v>64</v>
      </c>
      <c r="D3041" s="34">
        <v>70</v>
      </c>
      <c r="E3041" s="34">
        <v>86</v>
      </c>
      <c r="F3041" s="34">
        <v>79</v>
      </c>
      <c r="G3041" s="34">
        <v>79</v>
      </c>
      <c r="H3041" s="34">
        <v>71</v>
      </c>
      <c r="I3041" s="34">
        <v>71</v>
      </c>
      <c r="J3041" s="34">
        <v>40</v>
      </c>
      <c r="K3041" s="34">
        <v>253</v>
      </c>
      <c r="L3041" s="34">
        <v>54</v>
      </c>
      <c r="M3041" s="34">
        <v>73</v>
      </c>
      <c r="N3041" s="34">
        <v>66</v>
      </c>
      <c r="O3041" s="34">
        <v>42</v>
      </c>
      <c r="P3041" s="34">
        <v>57</v>
      </c>
      <c r="Q3041" s="34">
        <v>104</v>
      </c>
      <c r="R3041" s="34">
        <v>84</v>
      </c>
      <c r="S3041" s="34">
        <v>106</v>
      </c>
      <c r="T3041" s="34">
        <v>75</v>
      </c>
      <c r="U3041" s="34">
        <v>77</v>
      </c>
      <c r="V3041" s="34">
        <v>72</v>
      </c>
      <c r="W3041" s="34">
        <v>102</v>
      </c>
      <c r="X3041" s="34">
        <v>40</v>
      </c>
      <c r="Y3041" s="34">
        <v>163</v>
      </c>
      <c r="Z3041" s="34">
        <v>67</v>
      </c>
      <c r="AA3041" s="34">
        <v>109</v>
      </c>
      <c r="AB3041" s="34">
        <v>57</v>
      </c>
      <c r="AC3041" s="34">
        <v>160</v>
      </c>
    </row>
    <row r="3042" spans="1:29" x14ac:dyDescent="0.2">
      <c r="A3042" s="34" t="s">
        <v>63535</v>
      </c>
      <c r="B3042" s="34">
        <v>107</v>
      </c>
      <c r="C3042" s="34">
        <v>95</v>
      </c>
      <c r="D3042" s="34">
        <v>139</v>
      </c>
      <c r="E3042" s="34">
        <v>113</v>
      </c>
      <c r="F3042" s="34">
        <v>129</v>
      </c>
      <c r="G3042" s="34">
        <v>64</v>
      </c>
      <c r="H3042" s="34">
        <v>130</v>
      </c>
      <c r="I3042" s="34">
        <v>85</v>
      </c>
      <c r="J3042" s="34">
        <v>102</v>
      </c>
      <c r="K3042" s="34">
        <v>132</v>
      </c>
      <c r="L3042" s="34">
        <v>83</v>
      </c>
      <c r="M3042" s="34">
        <v>81</v>
      </c>
      <c r="N3042" s="34">
        <v>118</v>
      </c>
      <c r="O3042" s="34">
        <v>103</v>
      </c>
      <c r="P3042" s="34">
        <v>125</v>
      </c>
      <c r="Q3042" s="34">
        <v>126</v>
      </c>
      <c r="R3042" s="34">
        <v>135</v>
      </c>
      <c r="S3042" s="34">
        <v>99</v>
      </c>
      <c r="T3042" s="34">
        <v>144</v>
      </c>
      <c r="U3042" s="34">
        <v>92</v>
      </c>
      <c r="V3042" s="34">
        <v>175</v>
      </c>
      <c r="W3042" s="34">
        <v>87</v>
      </c>
      <c r="X3042" s="34">
        <v>117</v>
      </c>
      <c r="Y3042" s="34">
        <v>102</v>
      </c>
      <c r="Z3042" s="34">
        <v>177</v>
      </c>
      <c r="AA3042" s="34">
        <v>128</v>
      </c>
      <c r="AB3042" s="34">
        <v>193</v>
      </c>
      <c r="AC3042" s="34">
        <v>152</v>
      </c>
    </row>
    <row r="3043" spans="1:29" x14ac:dyDescent="0.2">
      <c r="A3043" s="34" t="s">
        <v>63536</v>
      </c>
      <c r="B3043" s="34">
        <v>68</v>
      </c>
      <c r="C3043" s="34">
        <v>98</v>
      </c>
      <c r="D3043" s="34">
        <v>78</v>
      </c>
      <c r="E3043" s="34">
        <v>86</v>
      </c>
      <c r="F3043" s="34">
        <v>87</v>
      </c>
      <c r="G3043" s="34">
        <v>141</v>
      </c>
      <c r="H3043" s="34">
        <v>92</v>
      </c>
      <c r="I3043" s="34">
        <v>84</v>
      </c>
      <c r="J3043" s="34">
        <v>57</v>
      </c>
      <c r="K3043" s="34">
        <v>145</v>
      </c>
      <c r="L3043" s="34">
        <v>80</v>
      </c>
      <c r="M3043" s="34">
        <v>90</v>
      </c>
      <c r="N3043" s="34">
        <v>60</v>
      </c>
      <c r="O3043" s="34">
        <v>101</v>
      </c>
      <c r="P3043" s="34">
        <v>59</v>
      </c>
      <c r="Q3043" s="34">
        <v>121</v>
      </c>
      <c r="R3043" s="34">
        <v>70</v>
      </c>
      <c r="S3043" s="34">
        <v>146</v>
      </c>
      <c r="T3043" s="34">
        <v>78</v>
      </c>
      <c r="U3043" s="34">
        <v>122</v>
      </c>
      <c r="V3043" s="34">
        <v>93</v>
      </c>
      <c r="W3043" s="34">
        <v>134</v>
      </c>
      <c r="X3043" s="34">
        <v>100</v>
      </c>
      <c r="Y3043" s="34">
        <v>80</v>
      </c>
      <c r="Z3043" s="34">
        <v>92</v>
      </c>
      <c r="AA3043" s="34">
        <v>163</v>
      </c>
      <c r="AB3043" s="34">
        <v>103</v>
      </c>
      <c r="AC3043" s="34">
        <v>159</v>
      </c>
    </row>
    <row r="3044" spans="1:29" x14ac:dyDescent="0.2">
      <c r="A3044" s="34" t="s">
        <v>63537</v>
      </c>
      <c r="B3044" s="34">
        <v>59</v>
      </c>
      <c r="C3044" s="34">
        <v>94</v>
      </c>
      <c r="D3044" s="34">
        <v>129</v>
      </c>
      <c r="E3044" s="34">
        <v>86</v>
      </c>
      <c r="F3044" s="34">
        <v>119</v>
      </c>
      <c r="G3044" s="34">
        <v>89</v>
      </c>
      <c r="H3044" s="34">
        <v>155</v>
      </c>
      <c r="I3044" s="34">
        <v>52</v>
      </c>
      <c r="J3044" s="34">
        <v>121</v>
      </c>
      <c r="K3044" s="34">
        <v>58</v>
      </c>
      <c r="L3044" s="34">
        <v>90</v>
      </c>
      <c r="M3044" s="34">
        <v>63</v>
      </c>
      <c r="N3044" s="34">
        <v>107</v>
      </c>
      <c r="O3044" s="34">
        <v>80</v>
      </c>
      <c r="P3044" s="34">
        <v>147</v>
      </c>
      <c r="Q3044" s="34">
        <v>114</v>
      </c>
      <c r="R3044" s="34">
        <v>123</v>
      </c>
      <c r="S3044" s="34">
        <v>114</v>
      </c>
      <c r="T3044" s="34">
        <v>106</v>
      </c>
      <c r="U3044" s="34">
        <v>73</v>
      </c>
      <c r="V3044" s="34">
        <v>111</v>
      </c>
      <c r="W3044" s="34">
        <v>92</v>
      </c>
      <c r="X3044" s="34">
        <v>131</v>
      </c>
      <c r="Y3044" s="34">
        <v>65</v>
      </c>
      <c r="Z3044" s="34">
        <v>116</v>
      </c>
      <c r="AA3044" s="34">
        <v>89</v>
      </c>
      <c r="AB3044" s="34">
        <v>121</v>
      </c>
      <c r="AC3044" s="34">
        <v>132</v>
      </c>
    </row>
    <row r="3045" spans="1:29" x14ac:dyDescent="0.2">
      <c r="A3045" s="34" t="s">
        <v>63538</v>
      </c>
      <c r="B3045" s="34">
        <v>34</v>
      </c>
      <c r="C3045" s="34">
        <v>12</v>
      </c>
      <c r="D3045" s="34">
        <v>7</v>
      </c>
      <c r="E3045" s="34">
        <v>13</v>
      </c>
      <c r="F3045" s="34">
        <v>3</v>
      </c>
      <c r="G3045" s="34">
        <v>19</v>
      </c>
      <c r="H3045" s="34">
        <v>10</v>
      </c>
      <c r="I3045" s="34">
        <v>17</v>
      </c>
      <c r="J3045" s="34">
        <v>7</v>
      </c>
      <c r="K3045" s="34">
        <v>7</v>
      </c>
      <c r="L3045" s="34">
        <v>5</v>
      </c>
      <c r="M3045" s="34">
        <v>14</v>
      </c>
      <c r="N3045" s="34">
        <v>2</v>
      </c>
      <c r="O3045" s="34">
        <v>3</v>
      </c>
      <c r="P3045" s="34">
        <v>14</v>
      </c>
      <c r="Q3045" s="34">
        <v>20</v>
      </c>
      <c r="R3045" s="34">
        <v>18</v>
      </c>
      <c r="S3045" s="34">
        <v>7</v>
      </c>
      <c r="T3045" s="34">
        <v>10</v>
      </c>
      <c r="U3045" s="34">
        <v>8</v>
      </c>
      <c r="V3045" s="34">
        <v>8</v>
      </c>
      <c r="W3045" s="34">
        <v>5</v>
      </c>
      <c r="X3045" s="34">
        <v>5</v>
      </c>
      <c r="Y3045" s="34">
        <v>17</v>
      </c>
      <c r="Z3045" s="34">
        <v>4</v>
      </c>
      <c r="AA3045" s="34">
        <v>17</v>
      </c>
      <c r="AB3045" s="34">
        <v>7</v>
      </c>
      <c r="AC3045" s="34">
        <v>9</v>
      </c>
    </row>
    <row r="3046" spans="1:29" x14ac:dyDescent="0.2">
      <c r="A3046" s="34" t="s">
        <v>63539</v>
      </c>
      <c r="B3046" s="34">
        <v>55</v>
      </c>
      <c r="C3046" s="34">
        <v>25</v>
      </c>
      <c r="D3046" s="34">
        <v>27</v>
      </c>
      <c r="E3046" s="34">
        <v>25</v>
      </c>
      <c r="F3046" s="34">
        <v>39</v>
      </c>
      <c r="G3046" s="34">
        <v>33</v>
      </c>
      <c r="H3046" s="34">
        <v>47</v>
      </c>
      <c r="I3046" s="34">
        <v>27</v>
      </c>
      <c r="J3046" s="34">
        <v>23</v>
      </c>
      <c r="K3046" s="34">
        <v>27</v>
      </c>
      <c r="L3046" s="34">
        <v>38</v>
      </c>
      <c r="M3046" s="34">
        <v>28</v>
      </c>
      <c r="N3046" s="34">
        <v>32</v>
      </c>
      <c r="O3046" s="34">
        <v>22</v>
      </c>
      <c r="P3046" s="34">
        <v>32</v>
      </c>
      <c r="Q3046" s="34">
        <v>32</v>
      </c>
      <c r="R3046" s="34">
        <v>49</v>
      </c>
      <c r="S3046" s="34">
        <v>42</v>
      </c>
      <c r="T3046" s="34">
        <v>46</v>
      </c>
      <c r="U3046" s="34">
        <v>18</v>
      </c>
      <c r="V3046" s="34">
        <v>39</v>
      </c>
      <c r="W3046" s="34">
        <v>30</v>
      </c>
      <c r="X3046" s="34">
        <v>42</v>
      </c>
      <c r="Y3046" s="34">
        <v>27</v>
      </c>
      <c r="Z3046" s="34">
        <v>43</v>
      </c>
      <c r="AA3046" s="34">
        <v>30</v>
      </c>
      <c r="AB3046" s="34">
        <v>47</v>
      </c>
      <c r="AC3046" s="34">
        <v>48</v>
      </c>
    </row>
    <row r="3047" spans="1:29" x14ac:dyDescent="0.2">
      <c r="A3047" s="34" t="s">
        <v>63540</v>
      </c>
      <c r="B3047" s="34">
        <v>55</v>
      </c>
      <c r="C3047" s="34">
        <v>73</v>
      </c>
      <c r="D3047" s="34">
        <v>73</v>
      </c>
      <c r="E3047" s="34">
        <v>57</v>
      </c>
      <c r="F3047" s="34">
        <v>78</v>
      </c>
      <c r="G3047" s="34">
        <v>62</v>
      </c>
      <c r="H3047" s="34">
        <v>55</v>
      </c>
      <c r="I3047" s="34">
        <v>48</v>
      </c>
      <c r="J3047" s="34">
        <v>53</v>
      </c>
      <c r="K3047" s="34">
        <v>49</v>
      </c>
      <c r="L3047" s="34">
        <v>56</v>
      </c>
      <c r="M3047" s="34">
        <v>53</v>
      </c>
      <c r="N3047" s="34">
        <v>57</v>
      </c>
      <c r="O3047" s="34">
        <v>38</v>
      </c>
      <c r="P3047" s="34">
        <v>74</v>
      </c>
      <c r="Q3047" s="34">
        <v>72</v>
      </c>
      <c r="R3047" s="34">
        <v>87</v>
      </c>
      <c r="S3047" s="34">
        <v>76</v>
      </c>
      <c r="T3047" s="34">
        <v>47</v>
      </c>
      <c r="U3047" s="34">
        <v>65</v>
      </c>
      <c r="V3047" s="34">
        <v>90</v>
      </c>
      <c r="W3047" s="34">
        <v>55</v>
      </c>
      <c r="X3047" s="34">
        <v>92</v>
      </c>
      <c r="Y3047" s="34">
        <v>51</v>
      </c>
      <c r="Z3047" s="34">
        <v>67</v>
      </c>
      <c r="AA3047" s="34">
        <v>87</v>
      </c>
      <c r="AB3047" s="34">
        <v>74</v>
      </c>
      <c r="AC3047" s="34">
        <v>98</v>
      </c>
    </row>
    <row r="3048" spans="1:29" x14ac:dyDescent="0.2">
      <c r="A3048" s="34" t="s">
        <v>63541</v>
      </c>
      <c r="B3048" s="34">
        <v>170</v>
      </c>
      <c r="C3048" s="34">
        <v>175</v>
      </c>
      <c r="D3048" s="34">
        <v>213</v>
      </c>
      <c r="E3048" s="34">
        <v>183</v>
      </c>
      <c r="F3048" s="34">
        <v>289</v>
      </c>
      <c r="G3048" s="34">
        <v>190</v>
      </c>
      <c r="H3048" s="34">
        <v>212</v>
      </c>
      <c r="I3048" s="34">
        <v>164</v>
      </c>
      <c r="J3048" s="34">
        <v>194</v>
      </c>
      <c r="K3048" s="34">
        <v>154</v>
      </c>
      <c r="L3048" s="34">
        <v>175</v>
      </c>
      <c r="M3048" s="34">
        <v>144</v>
      </c>
      <c r="N3048" s="34">
        <v>191</v>
      </c>
      <c r="O3048" s="34">
        <v>118</v>
      </c>
      <c r="P3048" s="34">
        <v>202</v>
      </c>
      <c r="Q3048" s="34">
        <v>201</v>
      </c>
      <c r="R3048" s="34">
        <v>250</v>
      </c>
      <c r="S3048" s="34">
        <v>218</v>
      </c>
      <c r="T3048" s="34">
        <v>237</v>
      </c>
      <c r="U3048" s="34">
        <v>156</v>
      </c>
      <c r="V3048" s="34">
        <v>254</v>
      </c>
      <c r="W3048" s="34">
        <v>192</v>
      </c>
      <c r="X3048" s="34">
        <v>283</v>
      </c>
      <c r="Y3048" s="34">
        <v>131</v>
      </c>
      <c r="Z3048" s="34">
        <v>223</v>
      </c>
      <c r="AA3048" s="34">
        <v>226</v>
      </c>
      <c r="AB3048" s="34">
        <v>226</v>
      </c>
      <c r="AC3048" s="34">
        <v>249</v>
      </c>
    </row>
    <row r="3049" spans="1:29" x14ac:dyDescent="0.2">
      <c r="A3049" s="34" t="s">
        <v>63542</v>
      </c>
      <c r="B3049" s="34">
        <v>71</v>
      </c>
      <c r="C3049" s="34">
        <v>148</v>
      </c>
      <c r="D3049" s="34">
        <v>126</v>
      </c>
      <c r="E3049" s="34">
        <v>108</v>
      </c>
      <c r="F3049" s="34">
        <v>92</v>
      </c>
      <c r="G3049" s="34">
        <v>138</v>
      </c>
      <c r="H3049" s="34">
        <v>103</v>
      </c>
      <c r="I3049" s="34">
        <v>109</v>
      </c>
      <c r="J3049" s="34">
        <v>105</v>
      </c>
      <c r="K3049" s="34">
        <v>156</v>
      </c>
      <c r="L3049" s="34">
        <v>67</v>
      </c>
      <c r="M3049" s="34">
        <v>90</v>
      </c>
      <c r="N3049" s="34">
        <v>74</v>
      </c>
      <c r="O3049" s="34">
        <v>89</v>
      </c>
      <c r="P3049" s="34">
        <v>60</v>
      </c>
      <c r="Q3049" s="34">
        <v>172</v>
      </c>
      <c r="R3049" s="34">
        <v>110</v>
      </c>
      <c r="S3049" s="34">
        <v>150</v>
      </c>
      <c r="T3049" s="34">
        <v>121</v>
      </c>
      <c r="U3049" s="34">
        <v>104</v>
      </c>
      <c r="V3049" s="34">
        <v>97</v>
      </c>
      <c r="W3049" s="34">
        <v>125</v>
      </c>
      <c r="X3049" s="34">
        <v>95</v>
      </c>
      <c r="Y3049" s="34">
        <v>159</v>
      </c>
      <c r="Z3049" s="34">
        <v>105</v>
      </c>
      <c r="AA3049" s="34">
        <v>147</v>
      </c>
      <c r="AB3049" s="34">
        <v>84</v>
      </c>
      <c r="AC3049" s="34">
        <v>176</v>
      </c>
    </row>
    <row r="3050" spans="1:29" x14ac:dyDescent="0.2">
      <c r="A3050" s="34" t="s">
        <v>63543</v>
      </c>
      <c r="B3050" s="34">
        <v>49</v>
      </c>
      <c r="C3050" s="34">
        <v>39</v>
      </c>
      <c r="D3050" s="34">
        <v>47</v>
      </c>
      <c r="E3050" s="34">
        <v>42</v>
      </c>
      <c r="F3050" s="34">
        <v>28</v>
      </c>
      <c r="G3050" s="34">
        <v>24</v>
      </c>
      <c r="H3050" s="34">
        <v>35</v>
      </c>
      <c r="I3050" s="34">
        <v>22</v>
      </c>
      <c r="J3050" s="34">
        <v>20</v>
      </c>
      <c r="K3050" s="34">
        <v>39</v>
      </c>
      <c r="L3050" s="34">
        <v>24</v>
      </c>
      <c r="M3050" s="34">
        <v>25</v>
      </c>
      <c r="N3050" s="34">
        <v>31</v>
      </c>
      <c r="O3050" s="34">
        <v>42</v>
      </c>
      <c r="P3050" s="34">
        <v>15</v>
      </c>
      <c r="Q3050" s="34">
        <v>39</v>
      </c>
      <c r="R3050" s="34">
        <v>38</v>
      </c>
      <c r="S3050" s="34">
        <v>28</v>
      </c>
      <c r="T3050" s="34">
        <v>49</v>
      </c>
      <c r="U3050" s="34">
        <v>32</v>
      </c>
      <c r="V3050" s="34">
        <v>43</v>
      </c>
      <c r="W3050" s="34">
        <v>26</v>
      </c>
      <c r="X3050" s="34">
        <v>39</v>
      </c>
      <c r="Y3050" s="34">
        <v>28</v>
      </c>
      <c r="Z3050" s="34">
        <v>22</v>
      </c>
      <c r="AA3050" s="34">
        <v>45</v>
      </c>
      <c r="AB3050" s="34">
        <v>70</v>
      </c>
      <c r="AC3050" s="34">
        <v>51</v>
      </c>
    </row>
    <row r="3051" spans="1:29" x14ac:dyDescent="0.2">
      <c r="A3051" s="34" t="s">
        <v>63544</v>
      </c>
      <c r="B3051" s="34">
        <v>60</v>
      </c>
      <c r="C3051" s="34">
        <v>95</v>
      </c>
      <c r="D3051" s="34">
        <v>101</v>
      </c>
      <c r="E3051" s="34">
        <v>91</v>
      </c>
      <c r="F3051" s="34">
        <v>109</v>
      </c>
      <c r="G3051" s="34">
        <v>101</v>
      </c>
      <c r="H3051" s="34">
        <v>93</v>
      </c>
      <c r="I3051" s="34">
        <v>80</v>
      </c>
      <c r="J3051" s="34">
        <v>101</v>
      </c>
      <c r="K3051" s="34">
        <v>70</v>
      </c>
      <c r="L3051" s="34">
        <v>91</v>
      </c>
      <c r="M3051" s="34">
        <v>83</v>
      </c>
      <c r="N3051" s="34">
        <v>102</v>
      </c>
      <c r="O3051" s="34">
        <v>51</v>
      </c>
      <c r="P3051" s="34">
        <v>93</v>
      </c>
      <c r="Q3051" s="34">
        <v>85</v>
      </c>
      <c r="R3051" s="34">
        <v>151</v>
      </c>
      <c r="S3051" s="34">
        <v>95</v>
      </c>
      <c r="T3051" s="34">
        <v>89</v>
      </c>
      <c r="U3051" s="34">
        <v>68</v>
      </c>
      <c r="V3051" s="34">
        <v>99</v>
      </c>
      <c r="W3051" s="34">
        <v>90</v>
      </c>
      <c r="X3051" s="34">
        <v>107</v>
      </c>
      <c r="Y3051" s="34">
        <v>67</v>
      </c>
      <c r="Z3051" s="34">
        <v>120</v>
      </c>
      <c r="AA3051" s="34">
        <v>125</v>
      </c>
      <c r="AB3051" s="34">
        <v>137</v>
      </c>
      <c r="AC3051" s="34">
        <v>143</v>
      </c>
    </row>
    <row r="3052" spans="1:29" x14ac:dyDescent="0.2">
      <c r="A3052" s="34" t="s">
        <v>63545</v>
      </c>
      <c r="B3052" s="34">
        <v>90</v>
      </c>
      <c r="C3052" s="34">
        <v>93</v>
      </c>
      <c r="D3052" s="34">
        <v>149</v>
      </c>
      <c r="E3052" s="34">
        <v>108</v>
      </c>
      <c r="F3052" s="34">
        <v>95</v>
      </c>
      <c r="G3052" s="34">
        <v>71</v>
      </c>
      <c r="H3052" s="34">
        <v>54</v>
      </c>
      <c r="I3052" s="34">
        <v>100</v>
      </c>
      <c r="J3052" s="34">
        <v>58</v>
      </c>
      <c r="K3052" s="34">
        <v>142</v>
      </c>
      <c r="L3052" s="34">
        <v>28</v>
      </c>
      <c r="M3052" s="34">
        <v>88</v>
      </c>
      <c r="N3052" s="34">
        <v>63</v>
      </c>
      <c r="O3052" s="34">
        <v>60</v>
      </c>
      <c r="P3052" s="34">
        <v>66</v>
      </c>
      <c r="Q3052" s="34">
        <v>97</v>
      </c>
      <c r="R3052" s="34">
        <v>70</v>
      </c>
      <c r="S3052" s="34">
        <v>159</v>
      </c>
      <c r="T3052" s="34">
        <v>38</v>
      </c>
      <c r="U3052" s="34">
        <v>74</v>
      </c>
      <c r="V3052" s="34">
        <v>95</v>
      </c>
      <c r="W3052" s="34">
        <v>95</v>
      </c>
      <c r="X3052" s="34">
        <v>79</v>
      </c>
      <c r="Y3052" s="34">
        <v>59</v>
      </c>
      <c r="Z3052" s="34">
        <v>97</v>
      </c>
      <c r="AA3052" s="34">
        <v>134</v>
      </c>
      <c r="AB3052" s="34">
        <v>59</v>
      </c>
      <c r="AC3052" s="34">
        <v>127</v>
      </c>
    </row>
    <row r="3053" spans="1:29" x14ac:dyDescent="0.2">
      <c r="A3053" s="34" t="s">
        <v>63546</v>
      </c>
      <c r="B3053" s="34">
        <v>59</v>
      </c>
      <c r="C3053" s="34">
        <v>60</v>
      </c>
      <c r="D3053" s="34">
        <v>86</v>
      </c>
      <c r="E3053" s="34">
        <v>104</v>
      </c>
      <c r="F3053" s="34">
        <v>61</v>
      </c>
      <c r="G3053" s="34">
        <v>78</v>
      </c>
      <c r="H3053" s="34">
        <v>67</v>
      </c>
      <c r="I3053" s="34">
        <v>52</v>
      </c>
      <c r="J3053" s="34">
        <v>49</v>
      </c>
      <c r="K3053" s="34">
        <v>60</v>
      </c>
      <c r="L3053" s="34">
        <v>36</v>
      </c>
      <c r="M3053" s="34">
        <v>54</v>
      </c>
      <c r="N3053" s="34">
        <v>61</v>
      </c>
      <c r="O3053" s="34">
        <v>68</v>
      </c>
      <c r="P3053" s="34">
        <v>68</v>
      </c>
      <c r="Q3053" s="34">
        <v>62</v>
      </c>
      <c r="R3053" s="34">
        <v>87</v>
      </c>
      <c r="S3053" s="34">
        <v>82</v>
      </c>
      <c r="T3053" s="34">
        <v>34</v>
      </c>
      <c r="U3053" s="34">
        <v>59</v>
      </c>
      <c r="V3053" s="34">
        <v>88</v>
      </c>
      <c r="W3053" s="34">
        <v>60</v>
      </c>
      <c r="X3053" s="34">
        <v>86</v>
      </c>
      <c r="Y3053" s="34">
        <v>71</v>
      </c>
      <c r="Z3053" s="34">
        <v>76</v>
      </c>
      <c r="AA3053" s="34">
        <v>75</v>
      </c>
      <c r="AB3053" s="34">
        <v>86</v>
      </c>
      <c r="AC3053" s="34">
        <v>81</v>
      </c>
    </row>
    <row r="3054" spans="1:29" x14ac:dyDescent="0.2">
      <c r="A3054" s="34" t="s">
        <v>63547</v>
      </c>
      <c r="B3054" s="34">
        <v>60</v>
      </c>
      <c r="C3054" s="34">
        <v>28</v>
      </c>
      <c r="D3054" s="34">
        <v>67</v>
      </c>
      <c r="E3054" s="34">
        <v>59</v>
      </c>
      <c r="F3054" s="34">
        <v>56</v>
      </c>
      <c r="G3054" s="34">
        <v>32</v>
      </c>
      <c r="H3054" s="34">
        <v>68</v>
      </c>
      <c r="I3054" s="34">
        <v>64</v>
      </c>
      <c r="J3054" s="34">
        <v>59</v>
      </c>
      <c r="K3054" s="34">
        <v>62</v>
      </c>
      <c r="L3054" s="34">
        <v>38</v>
      </c>
      <c r="M3054" s="34">
        <v>70</v>
      </c>
      <c r="N3054" s="34">
        <v>58</v>
      </c>
      <c r="O3054" s="34">
        <v>60</v>
      </c>
      <c r="P3054" s="34">
        <v>59</v>
      </c>
      <c r="Q3054" s="34">
        <v>56</v>
      </c>
      <c r="R3054" s="34">
        <v>54</v>
      </c>
      <c r="S3054" s="34">
        <v>80</v>
      </c>
      <c r="T3054" s="34">
        <v>45</v>
      </c>
      <c r="U3054" s="34">
        <v>47</v>
      </c>
      <c r="V3054" s="34">
        <v>82</v>
      </c>
      <c r="W3054" s="34">
        <v>65</v>
      </c>
      <c r="X3054" s="34">
        <v>76</v>
      </c>
      <c r="Y3054" s="34">
        <v>49</v>
      </c>
      <c r="Z3054" s="34">
        <v>61</v>
      </c>
      <c r="AA3054" s="34">
        <v>45</v>
      </c>
      <c r="AB3054" s="34">
        <v>55</v>
      </c>
      <c r="AC3054" s="34">
        <v>90</v>
      </c>
    </row>
    <row r="3055" spans="1:29" x14ac:dyDescent="0.2">
      <c r="A3055" s="34" t="s">
        <v>63548</v>
      </c>
      <c r="B3055" s="34">
        <v>61</v>
      </c>
      <c r="C3055" s="34">
        <v>74</v>
      </c>
      <c r="D3055" s="34">
        <v>83</v>
      </c>
      <c r="E3055" s="34">
        <v>82</v>
      </c>
      <c r="F3055" s="34">
        <v>57</v>
      </c>
      <c r="G3055" s="34">
        <v>76</v>
      </c>
      <c r="H3055" s="34">
        <v>54</v>
      </c>
      <c r="I3055" s="34">
        <v>71</v>
      </c>
      <c r="J3055" s="34">
        <v>63</v>
      </c>
      <c r="K3055" s="34">
        <v>72</v>
      </c>
      <c r="L3055" s="34">
        <v>43</v>
      </c>
      <c r="M3055" s="34">
        <v>66</v>
      </c>
      <c r="N3055" s="34">
        <v>59</v>
      </c>
      <c r="O3055" s="34">
        <v>77</v>
      </c>
      <c r="P3055" s="34">
        <v>55</v>
      </c>
      <c r="Q3055" s="34">
        <v>98</v>
      </c>
      <c r="R3055" s="34">
        <v>57</v>
      </c>
      <c r="S3055" s="34">
        <v>107</v>
      </c>
      <c r="T3055" s="34">
        <v>45</v>
      </c>
      <c r="U3055" s="34">
        <v>64</v>
      </c>
      <c r="V3055" s="34">
        <v>99</v>
      </c>
      <c r="W3055" s="34">
        <v>97</v>
      </c>
      <c r="X3055" s="34">
        <v>88</v>
      </c>
      <c r="Y3055" s="34">
        <v>49</v>
      </c>
      <c r="Z3055" s="34">
        <v>82</v>
      </c>
      <c r="AA3055" s="34">
        <v>133</v>
      </c>
      <c r="AB3055" s="34">
        <v>61</v>
      </c>
      <c r="AC3055" s="34">
        <v>103</v>
      </c>
    </row>
    <row r="3056" spans="1:29" x14ac:dyDescent="0.2">
      <c r="A3056" s="34" t="s">
        <v>63549</v>
      </c>
      <c r="B3056" s="34">
        <v>44</v>
      </c>
      <c r="C3056" s="34">
        <v>38</v>
      </c>
      <c r="D3056" s="34">
        <v>31</v>
      </c>
      <c r="E3056" s="34">
        <v>46</v>
      </c>
      <c r="F3056" s="34">
        <v>25</v>
      </c>
      <c r="G3056" s="34">
        <v>40</v>
      </c>
      <c r="H3056" s="34">
        <v>17</v>
      </c>
      <c r="I3056" s="34">
        <v>16</v>
      </c>
      <c r="J3056" s="34">
        <v>28</v>
      </c>
      <c r="K3056" s="34">
        <v>28</v>
      </c>
      <c r="L3056" s="34">
        <v>6</v>
      </c>
      <c r="M3056" s="34">
        <v>23</v>
      </c>
      <c r="N3056" s="34">
        <v>19</v>
      </c>
      <c r="O3056" s="34">
        <v>31</v>
      </c>
      <c r="P3056" s="34">
        <v>34</v>
      </c>
      <c r="Q3056" s="34">
        <v>35</v>
      </c>
      <c r="R3056" s="34">
        <v>28</v>
      </c>
      <c r="S3056" s="34">
        <v>37</v>
      </c>
      <c r="T3056" s="34">
        <v>17</v>
      </c>
      <c r="U3056" s="34">
        <v>23</v>
      </c>
      <c r="V3056" s="34">
        <v>34</v>
      </c>
      <c r="W3056" s="34">
        <v>28</v>
      </c>
      <c r="X3056" s="34">
        <v>33</v>
      </c>
      <c r="Y3056" s="34">
        <v>16</v>
      </c>
      <c r="Z3056" s="34">
        <v>35</v>
      </c>
      <c r="AA3056" s="34">
        <v>39</v>
      </c>
      <c r="AB3056" s="34">
        <v>19</v>
      </c>
      <c r="AC3056" s="34">
        <v>37</v>
      </c>
    </row>
    <row r="3057" spans="1:29" x14ac:dyDescent="0.2">
      <c r="A3057" s="34" t="s">
        <v>63550</v>
      </c>
      <c r="B3057" s="34">
        <v>136</v>
      </c>
      <c r="C3057" s="34">
        <v>74</v>
      </c>
      <c r="D3057" s="34">
        <v>152</v>
      </c>
      <c r="E3057" s="34">
        <v>106</v>
      </c>
      <c r="F3057" s="34">
        <v>162</v>
      </c>
      <c r="G3057" s="34">
        <v>103</v>
      </c>
      <c r="H3057" s="34">
        <v>128</v>
      </c>
      <c r="I3057" s="34">
        <v>85</v>
      </c>
      <c r="J3057" s="34">
        <v>144</v>
      </c>
      <c r="K3057" s="34">
        <v>102</v>
      </c>
      <c r="L3057" s="34">
        <v>184</v>
      </c>
      <c r="M3057" s="34">
        <v>78</v>
      </c>
      <c r="N3057" s="34">
        <v>114</v>
      </c>
      <c r="O3057" s="34">
        <v>105</v>
      </c>
      <c r="P3057" s="34">
        <v>169</v>
      </c>
      <c r="Q3057" s="34">
        <v>155</v>
      </c>
      <c r="R3057" s="34">
        <v>206</v>
      </c>
      <c r="S3057" s="34">
        <v>137</v>
      </c>
      <c r="T3057" s="34">
        <v>189</v>
      </c>
      <c r="U3057" s="34">
        <v>142</v>
      </c>
      <c r="V3057" s="34">
        <v>191</v>
      </c>
      <c r="W3057" s="34">
        <v>135</v>
      </c>
      <c r="X3057" s="34">
        <v>235</v>
      </c>
      <c r="Y3057" s="34">
        <v>137</v>
      </c>
      <c r="Z3057" s="34">
        <v>148</v>
      </c>
      <c r="AA3057" s="34">
        <v>165</v>
      </c>
      <c r="AB3057" s="34">
        <v>198</v>
      </c>
      <c r="AC3057" s="34">
        <v>189</v>
      </c>
    </row>
    <row r="3058" spans="1:29" x14ac:dyDescent="0.2">
      <c r="A3058" s="34" t="s">
        <v>63551</v>
      </c>
      <c r="B3058" s="34">
        <v>121</v>
      </c>
      <c r="C3058" s="34">
        <v>205</v>
      </c>
      <c r="D3058" s="34">
        <v>222</v>
      </c>
      <c r="E3058" s="34">
        <v>169</v>
      </c>
      <c r="F3058" s="34">
        <v>185</v>
      </c>
      <c r="G3058" s="34">
        <v>232</v>
      </c>
      <c r="H3058" s="34">
        <v>206</v>
      </c>
      <c r="I3058" s="34">
        <v>155</v>
      </c>
      <c r="J3058" s="34">
        <v>221</v>
      </c>
      <c r="K3058" s="34">
        <v>192</v>
      </c>
      <c r="L3058" s="34">
        <v>203</v>
      </c>
      <c r="M3058" s="34">
        <v>111</v>
      </c>
      <c r="N3058" s="34">
        <v>175</v>
      </c>
      <c r="O3058" s="34">
        <v>177</v>
      </c>
      <c r="P3058" s="34">
        <v>193</v>
      </c>
      <c r="Q3058" s="34">
        <v>231</v>
      </c>
      <c r="R3058" s="34">
        <v>291</v>
      </c>
      <c r="S3058" s="34">
        <v>195</v>
      </c>
      <c r="T3058" s="34">
        <v>244</v>
      </c>
      <c r="U3058" s="34">
        <v>180</v>
      </c>
      <c r="V3058" s="34">
        <v>268</v>
      </c>
      <c r="W3058" s="34">
        <v>248</v>
      </c>
      <c r="X3058" s="34">
        <v>232</v>
      </c>
      <c r="Y3058" s="34">
        <v>247</v>
      </c>
      <c r="Z3058" s="34">
        <v>240</v>
      </c>
      <c r="AA3058" s="34">
        <v>229</v>
      </c>
      <c r="AB3058" s="34">
        <v>321</v>
      </c>
      <c r="AC3058" s="34">
        <v>296</v>
      </c>
    </row>
    <row r="3059" spans="1:29" x14ac:dyDescent="0.2">
      <c r="A3059" s="34" t="s">
        <v>63552</v>
      </c>
      <c r="B3059" s="34">
        <v>62</v>
      </c>
      <c r="C3059" s="34">
        <v>84</v>
      </c>
      <c r="D3059" s="34">
        <v>79</v>
      </c>
      <c r="E3059" s="34">
        <v>84</v>
      </c>
      <c r="F3059" s="34">
        <v>59</v>
      </c>
      <c r="G3059" s="34">
        <v>76</v>
      </c>
      <c r="H3059" s="34">
        <v>55</v>
      </c>
      <c r="I3059" s="34">
        <v>51</v>
      </c>
      <c r="J3059" s="34">
        <v>21</v>
      </c>
      <c r="K3059" s="34">
        <v>191</v>
      </c>
      <c r="L3059" s="34">
        <v>39</v>
      </c>
      <c r="M3059" s="34">
        <v>86</v>
      </c>
      <c r="N3059" s="34">
        <v>60</v>
      </c>
      <c r="O3059" s="34">
        <v>45</v>
      </c>
      <c r="P3059" s="34">
        <v>51</v>
      </c>
      <c r="Q3059" s="34">
        <v>91</v>
      </c>
      <c r="R3059" s="34">
        <v>93</v>
      </c>
      <c r="S3059" s="34">
        <v>92</v>
      </c>
      <c r="T3059" s="34">
        <v>57</v>
      </c>
      <c r="U3059" s="34">
        <v>67</v>
      </c>
      <c r="V3059" s="34">
        <v>60</v>
      </c>
      <c r="W3059" s="34">
        <v>81</v>
      </c>
      <c r="X3059" s="34">
        <v>40</v>
      </c>
      <c r="Y3059" s="34">
        <v>147</v>
      </c>
      <c r="Z3059" s="34">
        <v>79</v>
      </c>
      <c r="AA3059" s="34">
        <v>61</v>
      </c>
      <c r="AB3059" s="34">
        <v>69</v>
      </c>
      <c r="AC3059" s="34">
        <v>103</v>
      </c>
    </row>
    <row r="3060" spans="1:29" x14ac:dyDescent="0.2">
      <c r="A3060" s="34" t="s">
        <v>63553</v>
      </c>
      <c r="B3060" s="34">
        <v>70</v>
      </c>
      <c r="C3060" s="34">
        <v>39</v>
      </c>
      <c r="D3060" s="34">
        <v>44</v>
      </c>
      <c r="E3060" s="34">
        <v>56</v>
      </c>
      <c r="F3060" s="34">
        <v>43</v>
      </c>
      <c r="G3060" s="34">
        <v>76</v>
      </c>
      <c r="H3060" s="34">
        <v>40</v>
      </c>
      <c r="I3060" s="34">
        <v>62</v>
      </c>
      <c r="J3060" s="34">
        <v>48</v>
      </c>
      <c r="K3060" s="34">
        <v>76</v>
      </c>
      <c r="L3060" s="34">
        <v>44</v>
      </c>
      <c r="M3060" s="34">
        <v>45</v>
      </c>
      <c r="N3060" s="34">
        <v>49</v>
      </c>
      <c r="O3060" s="34">
        <v>36</v>
      </c>
      <c r="P3060" s="34">
        <v>56</v>
      </c>
      <c r="Q3060" s="34">
        <v>90</v>
      </c>
      <c r="R3060" s="34">
        <v>57</v>
      </c>
      <c r="S3060" s="34">
        <v>76</v>
      </c>
      <c r="T3060" s="34">
        <v>65</v>
      </c>
      <c r="U3060" s="34">
        <v>48</v>
      </c>
      <c r="V3060" s="34">
        <v>61</v>
      </c>
      <c r="W3060" s="34">
        <v>68</v>
      </c>
      <c r="X3060" s="34">
        <v>49</v>
      </c>
      <c r="Y3060" s="34">
        <v>50</v>
      </c>
      <c r="Z3060" s="34">
        <v>51</v>
      </c>
      <c r="AA3060" s="34">
        <v>64</v>
      </c>
      <c r="AB3060" s="34">
        <v>51</v>
      </c>
      <c r="AC3060" s="34">
        <v>50</v>
      </c>
    </row>
    <row r="3061" spans="1:29" x14ac:dyDescent="0.2">
      <c r="A3061" s="34" t="s">
        <v>63554</v>
      </c>
      <c r="B3061" s="34">
        <v>106</v>
      </c>
      <c r="C3061" s="34">
        <v>78</v>
      </c>
      <c r="D3061" s="34">
        <v>180</v>
      </c>
      <c r="E3061" s="34">
        <v>106</v>
      </c>
      <c r="F3061" s="34">
        <v>179</v>
      </c>
      <c r="G3061" s="34">
        <v>104</v>
      </c>
      <c r="H3061" s="34">
        <v>104</v>
      </c>
      <c r="I3061" s="34">
        <v>85</v>
      </c>
      <c r="J3061" s="34">
        <v>87</v>
      </c>
      <c r="K3061" s="34">
        <v>138</v>
      </c>
      <c r="L3061" s="34">
        <v>86</v>
      </c>
      <c r="M3061" s="34">
        <v>85</v>
      </c>
      <c r="N3061" s="34">
        <v>106</v>
      </c>
      <c r="O3061" s="34">
        <v>106</v>
      </c>
      <c r="P3061" s="34">
        <v>92</v>
      </c>
      <c r="Q3061" s="34">
        <v>114</v>
      </c>
      <c r="R3061" s="34">
        <v>123</v>
      </c>
      <c r="S3061" s="34">
        <v>110</v>
      </c>
      <c r="T3061" s="34">
        <v>77</v>
      </c>
      <c r="U3061" s="34">
        <v>102</v>
      </c>
      <c r="V3061" s="34">
        <v>151</v>
      </c>
      <c r="W3061" s="34">
        <v>88</v>
      </c>
      <c r="X3061" s="34">
        <v>157</v>
      </c>
      <c r="Y3061" s="34">
        <v>95</v>
      </c>
      <c r="Z3061" s="34">
        <v>195</v>
      </c>
      <c r="AA3061" s="34">
        <v>141</v>
      </c>
      <c r="AB3061" s="34">
        <v>106</v>
      </c>
      <c r="AC3061" s="34">
        <v>178</v>
      </c>
    </row>
    <row r="3062" spans="1:29" x14ac:dyDescent="0.2">
      <c r="A3062" s="34" t="s">
        <v>63555</v>
      </c>
      <c r="B3062" s="34">
        <v>10</v>
      </c>
      <c r="C3062" s="34">
        <v>28</v>
      </c>
      <c r="D3062" s="34">
        <v>17</v>
      </c>
      <c r="E3062" s="34">
        <v>25</v>
      </c>
      <c r="F3062" s="34">
        <v>5</v>
      </c>
      <c r="G3062" s="34">
        <v>17</v>
      </c>
      <c r="H3062" s="34">
        <v>12</v>
      </c>
      <c r="I3062" s="34">
        <v>12</v>
      </c>
      <c r="J3062" s="34">
        <v>13</v>
      </c>
      <c r="K3062" s="34">
        <v>22</v>
      </c>
      <c r="L3062" s="34">
        <v>9</v>
      </c>
      <c r="M3062" s="34">
        <v>12</v>
      </c>
      <c r="N3062" s="34">
        <v>3</v>
      </c>
      <c r="O3062" s="34">
        <v>12</v>
      </c>
      <c r="P3062" s="34">
        <v>20</v>
      </c>
      <c r="Q3062" s="34">
        <v>39</v>
      </c>
      <c r="R3062" s="34">
        <v>12</v>
      </c>
      <c r="S3062" s="34">
        <v>23</v>
      </c>
      <c r="T3062" s="34">
        <v>6</v>
      </c>
      <c r="U3062" s="34">
        <v>13</v>
      </c>
      <c r="V3062" s="34">
        <v>23</v>
      </c>
      <c r="W3062" s="34">
        <v>24</v>
      </c>
      <c r="X3062" s="34">
        <v>17</v>
      </c>
      <c r="Y3062" s="34">
        <v>12</v>
      </c>
      <c r="Z3062" s="34">
        <v>12</v>
      </c>
      <c r="AA3062" s="34">
        <v>24</v>
      </c>
      <c r="AB3062" s="34">
        <v>17</v>
      </c>
      <c r="AC3062" s="34">
        <v>50</v>
      </c>
    </row>
    <row r="3063" spans="1:29" x14ac:dyDescent="0.2">
      <c r="A3063" s="34" t="s">
        <v>63556</v>
      </c>
      <c r="B3063" s="34">
        <v>33</v>
      </c>
      <c r="C3063" s="34">
        <v>23</v>
      </c>
      <c r="D3063" s="34">
        <v>37</v>
      </c>
      <c r="E3063" s="34">
        <v>48</v>
      </c>
      <c r="F3063" s="34">
        <v>43</v>
      </c>
      <c r="G3063" s="34">
        <v>38</v>
      </c>
      <c r="H3063" s="34">
        <v>41</v>
      </c>
      <c r="I3063" s="34">
        <v>16</v>
      </c>
      <c r="J3063" s="34">
        <v>32</v>
      </c>
      <c r="K3063" s="34">
        <v>37</v>
      </c>
      <c r="L3063" s="34">
        <v>28</v>
      </c>
      <c r="M3063" s="34">
        <v>15</v>
      </c>
      <c r="N3063" s="34">
        <v>20</v>
      </c>
      <c r="O3063" s="34">
        <v>45</v>
      </c>
      <c r="P3063" s="34">
        <v>29</v>
      </c>
      <c r="Q3063" s="34">
        <v>46</v>
      </c>
      <c r="R3063" s="34">
        <v>41</v>
      </c>
      <c r="S3063" s="34">
        <v>39</v>
      </c>
      <c r="T3063" s="34">
        <v>26</v>
      </c>
      <c r="U3063" s="34">
        <v>35</v>
      </c>
      <c r="V3063" s="34">
        <v>35</v>
      </c>
      <c r="W3063" s="34">
        <v>37</v>
      </c>
      <c r="X3063" s="34">
        <v>38</v>
      </c>
      <c r="Y3063" s="34">
        <v>31</v>
      </c>
      <c r="Z3063" s="34">
        <v>52</v>
      </c>
      <c r="AA3063" s="34">
        <v>41</v>
      </c>
      <c r="AB3063" s="34">
        <v>42</v>
      </c>
      <c r="AC3063" s="34">
        <v>45</v>
      </c>
    </row>
    <row r="3064" spans="1:29" x14ac:dyDescent="0.2">
      <c r="A3064" s="34" t="s">
        <v>63557</v>
      </c>
      <c r="B3064" s="34">
        <v>87</v>
      </c>
      <c r="C3064" s="34">
        <v>38</v>
      </c>
      <c r="D3064" s="34">
        <v>90</v>
      </c>
      <c r="E3064" s="34">
        <v>41</v>
      </c>
      <c r="F3064" s="34">
        <v>100</v>
      </c>
      <c r="G3064" s="34">
        <v>81</v>
      </c>
      <c r="H3064" s="34">
        <v>59</v>
      </c>
      <c r="I3064" s="34">
        <v>53</v>
      </c>
      <c r="J3064" s="34">
        <v>84</v>
      </c>
      <c r="K3064" s="34">
        <v>59</v>
      </c>
      <c r="L3064" s="34">
        <v>67</v>
      </c>
      <c r="M3064" s="34">
        <v>77</v>
      </c>
      <c r="N3064" s="34">
        <v>65</v>
      </c>
      <c r="O3064" s="34">
        <v>52</v>
      </c>
      <c r="P3064" s="34">
        <v>84</v>
      </c>
      <c r="Q3064" s="34">
        <v>55</v>
      </c>
      <c r="R3064" s="34">
        <v>123</v>
      </c>
      <c r="S3064" s="34">
        <v>60</v>
      </c>
      <c r="T3064" s="34">
        <v>106</v>
      </c>
      <c r="U3064" s="34">
        <v>65</v>
      </c>
      <c r="V3064" s="34">
        <v>95</v>
      </c>
      <c r="W3064" s="34">
        <v>77</v>
      </c>
      <c r="X3064" s="34">
        <v>99</v>
      </c>
      <c r="Y3064" s="34">
        <v>77</v>
      </c>
      <c r="Z3064" s="34">
        <v>87</v>
      </c>
      <c r="AA3064" s="34">
        <v>73</v>
      </c>
      <c r="AB3064" s="34">
        <v>99</v>
      </c>
      <c r="AC3064" s="34">
        <v>83</v>
      </c>
    </row>
    <row r="3065" spans="1:29" x14ac:dyDescent="0.2">
      <c r="A3065" s="34" t="s">
        <v>63558</v>
      </c>
      <c r="B3065" s="34">
        <v>66</v>
      </c>
      <c r="C3065" s="34">
        <v>35</v>
      </c>
      <c r="D3065" s="34">
        <v>43</v>
      </c>
      <c r="E3065" s="34">
        <v>35</v>
      </c>
      <c r="F3065" s="34">
        <v>35</v>
      </c>
      <c r="G3065" s="34">
        <v>19</v>
      </c>
      <c r="H3065" s="34">
        <v>53</v>
      </c>
      <c r="I3065" s="34">
        <v>49</v>
      </c>
      <c r="J3065" s="34">
        <v>30</v>
      </c>
      <c r="K3065" s="34">
        <v>41</v>
      </c>
      <c r="L3065" s="34">
        <v>30</v>
      </c>
      <c r="M3065" s="34">
        <v>26</v>
      </c>
      <c r="N3065" s="34">
        <v>41</v>
      </c>
      <c r="O3065" s="34">
        <v>29</v>
      </c>
      <c r="P3065" s="34">
        <v>29</v>
      </c>
      <c r="Q3065" s="34">
        <v>59</v>
      </c>
      <c r="R3065" s="34">
        <v>30</v>
      </c>
      <c r="S3065" s="34">
        <v>33</v>
      </c>
      <c r="T3065" s="34">
        <v>32</v>
      </c>
      <c r="U3065" s="34">
        <v>21</v>
      </c>
      <c r="V3065" s="34">
        <v>16</v>
      </c>
      <c r="W3065" s="34">
        <v>49</v>
      </c>
      <c r="X3065" s="34">
        <v>49</v>
      </c>
      <c r="Y3065" s="34">
        <v>39</v>
      </c>
      <c r="Z3065" s="34">
        <v>47</v>
      </c>
      <c r="AA3065" s="34">
        <v>49</v>
      </c>
      <c r="AB3065" s="34">
        <v>51</v>
      </c>
      <c r="AC3065" s="34">
        <v>55</v>
      </c>
    </row>
    <row r="3066" spans="1:29" x14ac:dyDescent="0.2">
      <c r="A3066" s="34" t="s">
        <v>63559</v>
      </c>
      <c r="B3066" s="34">
        <v>42</v>
      </c>
      <c r="C3066" s="34">
        <v>67</v>
      </c>
      <c r="D3066" s="34">
        <v>92</v>
      </c>
      <c r="E3066" s="34">
        <v>66</v>
      </c>
      <c r="F3066" s="34">
        <v>90</v>
      </c>
      <c r="G3066" s="34">
        <v>53</v>
      </c>
      <c r="H3066" s="34">
        <v>79</v>
      </c>
      <c r="I3066" s="34">
        <v>75</v>
      </c>
      <c r="J3066" s="34">
        <v>59</v>
      </c>
      <c r="K3066" s="34">
        <v>62</v>
      </c>
      <c r="L3066" s="34">
        <v>51</v>
      </c>
      <c r="M3066" s="34">
        <v>50</v>
      </c>
      <c r="N3066" s="34">
        <v>53</v>
      </c>
      <c r="O3066" s="34">
        <v>53</v>
      </c>
      <c r="P3066" s="34">
        <v>57</v>
      </c>
      <c r="Q3066" s="34">
        <v>73</v>
      </c>
      <c r="R3066" s="34">
        <v>94</v>
      </c>
      <c r="S3066" s="34">
        <v>85</v>
      </c>
      <c r="T3066" s="34">
        <v>60</v>
      </c>
      <c r="U3066" s="34">
        <v>59</v>
      </c>
      <c r="V3066" s="34">
        <v>95</v>
      </c>
      <c r="W3066" s="34">
        <v>67</v>
      </c>
      <c r="X3066" s="34">
        <v>73</v>
      </c>
      <c r="Y3066" s="34">
        <v>48</v>
      </c>
      <c r="Z3066" s="34">
        <v>77</v>
      </c>
      <c r="AA3066" s="34">
        <v>109</v>
      </c>
      <c r="AB3066" s="34">
        <v>66</v>
      </c>
      <c r="AC3066" s="34">
        <v>116</v>
      </c>
    </row>
    <row r="3067" spans="1:29" x14ac:dyDescent="0.2">
      <c r="A3067" s="34" t="s">
        <v>63560</v>
      </c>
      <c r="B3067" s="34">
        <v>63</v>
      </c>
      <c r="C3067" s="34">
        <v>73</v>
      </c>
      <c r="D3067" s="34">
        <v>107</v>
      </c>
      <c r="E3067" s="34">
        <v>100</v>
      </c>
      <c r="F3067" s="34">
        <v>83</v>
      </c>
      <c r="G3067" s="34">
        <v>83</v>
      </c>
      <c r="H3067" s="34">
        <v>61</v>
      </c>
      <c r="I3067" s="34">
        <v>89</v>
      </c>
      <c r="J3067" s="34">
        <v>62</v>
      </c>
      <c r="K3067" s="34">
        <v>99</v>
      </c>
      <c r="L3067" s="34">
        <v>29</v>
      </c>
      <c r="M3067" s="34">
        <v>63</v>
      </c>
      <c r="N3067" s="34">
        <v>66</v>
      </c>
      <c r="O3067" s="34">
        <v>76</v>
      </c>
      <c r="P3067" s="34">
        <v>72</v>
      </c>
      <c r="Q3067" s="34">
        <v>86</v>
      </c>
      <c r="R3067" s="34">
        <v>64</v>
      </c>
      <c r="S3067" s="34">
        <v>107</v>
      </c>
      <c r="T3067" s="34">
        <v>32</v>
      </c>
      <c r="U3067" s="34">
        <v>71</v>
      </c>
      <c r="V3067" s="34">
        <v>90</v>
      </c>
      <c r="W3067" s="34">
        <v>78</v>
      </c>
      <c r="X3067" s="34">
        <v>62</v>
      </c>
      <c r="Y3067" s="34">
        <v>59</v>
      </c>
      <c r="Z3067" s="34">
        <v>84</v>
      </c>
      <c r="AA3067" s="34">
        <v>100</v>
      </c>
      <c r="AB3067" s="34">
        <v>51</v>
      </c>
      <c r="AC3067" s="34">
        <v>110</v>
      </c>
    </row>
    <row r="3068" spans="1:29" x14ac:dyDescent="0.2">
      <c r="A3068" s="34" t="s">
        <v>63561</v>
      </c>
      <c r="B3068" s="34">
        <v>75</v>
      </c>
      <c r="C3068" s="34">
        <v>75</v>
      </c>
      <c r="D3068" s="34">
        <v>88</v>
      </c>
      <c r="E3068" s="34">
        <v>82</v>
      </c>
      <c r="F3068" s="34">
        <v>87</v>
      </c>
      <c r="G3068" s="34">
        <v>40</v>
      </c>
      <c r="H3068" s="34">
        <v>72</v>
      </c>
      <c r="I3068" s="34">
        <v>62</v>
      </c>
      <c r="J3068" s="34">
        <v>74</v>
      </c>
      <c r="K3068" s="34">
        <v>89</v>
      </c>
      <c r="L3068" s="34">
        <v>57</v>
      </c>
      <c r="M3068" s="34">
        <v>62</v>
      </c>
      <c r="N3068" s="34">
        <v>71</v>
      </c>
      <c r="O3068" s="34">
        <v>58</v>
      </c>
      <c r="P3068" s="34">
        <v>58</v>
      </c>
      <c r="Q3068" s="34">
        <v>125</v>
      </c>
      <c r="R3068" s="34">
        <v>104</v>
      </c>
      <c r="S3068" s="34">
        <v>82</v>
      </c>
      <c r="T3068" s="34">
        <v>64</v>
      </c>
      <c r="U3068" s="34">
        <v>113</v>
      </c>
      <c r="V3068" s="34">
        <v>107</v>
      </c>
      <c r="W3068" s="34">
        <v>123</v>
      </c>
      <c r="X3068" s="34">
        <v>121</v>
      </c>
      <c r="Y3068" s="34">
        <v>123</v>
      </c>
      <c r="Z3068" s="34">
        <v>113</v>
      </c>
      <c r="AA3068" s="34">
        <v>115</v>
      </c>
      <c r="AB3068" s="34">
        <v>129</v>
      </c>
      <c r="AC3068" s="34">
        <v>145</v>
      </c>
    </row>
    <row r="3069" spans="1:29" x14ac:dyDescent="0.2">
      <c r="A3069" s="34" t="s">
        <v>63562</v>
      </c>
      <c r="B3069" s="34">
        <v>54</v>
      </c>
      <c r="C3069" s="34">
        <v>91</v>
      </c>
      <c r="D3069" s="34">
        <v>62</v>
      </c>
      <c r="E3069" s="34">
        <v>94</v>
      </c>
      <c r="F3069" s="34">
        <v>56</v>
      </c>
      <c r="G3069" s="34">
        <v>83</v>
      </c>
      <c r="H3069" s="34">
        <v>81</v>
      </c>
      <c r="I3069" s="34">
        <v>69</v>
      </c>
      <c r="J3069" s="34">
        <v>46</v>
      </c>
      <c r="K3069" s="34">
        <v>96</v>
      </c>
      <c r="L3069" s="34">
        <v>59</v>
      </c>
      <c r="M3069" s="34">
        <v>91</v>
      </c>
      <c r="N3069" s="34">
        <v>50</v>
      </c>
      <c r="O3069" s="34">
        <v>78</v>
      </c>
      <c r="P3069" s="34">
        <v>62</v>
      </c>
      <c r="Q3069" s="34">
        <v>104</v>
      </c>
      <c r="R3069" s="34">
        <v>83</v>
      </c>
      <c r="S3069" s="34">
        <v>80</v>
      </c>
      <c r="T3069" s="34">
        <v>93</v>
      </c>
      <c r="U3069" s="34">
        <v>81</v>
      </c>
      <c r="V3069" s="34">
        <v>91</v>
      </c>
      <c r="W3069" s="34">
        <v>85</v>
      </c>
      <c r="X3069" s="34">
        <v>66</v>
      </c>
      <c r="Y3069" s="34">
        <v>82</v>
      </c>
      <c r="Z3069" s="34">
        <v>55</v>
      </c>
      <c r="AA3069" s="34">
        <v>117</v>
      </c>
      <c r="AB3069" s="34">
        <v>69</v>
      </c>
      <c r="AC3069" s="34">
        <v>136</v>
      </c>
    </row>
    <row r="3070" spans="1:29" x14ac:dyDescent="0.2">
      <c r="A3070" s="34" t="s">
        <v>63563</v>
      </c>
      <c r="B3070" s="34">
        <v>39</v>
      </c>
      <c r="C3070" s="34">
        <v>44</v>
      </c>
      <c r="D3070" s="34">
        <v>34</v>
      </c>
      <c r="E3070" s="34">
        <v>27</v>
      </c>
      <c r="F3070" s="34">
        <v>27</v>
      </c>
      <c r="G3070" s="34">
        <v>34</v>
      </c>
      <c r="H3070" s="34">
        <v>18</v>
      </c>
      <c r="I3070" s="34">
        <v>18</v>
      </c>
      <c r="J3070" s="34">
        <v>20</v>
      </c>
      <c r="K3070" s="34">
        <v>28</v>
      </c>
      <c r="L3070" s="34">
        <v>16</v>
      </c>
      <c r="M3070" s="34">
        <v>14</v>
      </c>
      <c r="N3070" s="34">
        <v>20</v>
      </c>
      <c r="O3070" s="34">
        <v>26</v>
      </c>
      <c r="P3070" s="34">
        <v>22</v>
      </c>
      <c r="Q3070" s="34">
        <v>48</v>
      </c>
      <c r="R3070" s="34">
        <v>26</v>
      </c>
      <c r="S3070" s="34">
        <v>48</v>
      </c>
      <c r="T3070" s="34">
        <v>21</v>
      </c>
      <c r="U3070" s="34">
        <v>27</v>
      </c>
      <c r="V3070" s="34">
        <v>21</v>
      </c>
      <c r="W3070" s="34">
        <v>30</v>
      </c>
      <c r="X3070" s="34">
        <v>20</v>
      </c>
      <c r="Y3070" s="34">
        <v>23</v>
      </c>
      <c r="Z3070" s="34">
        <v>33</v>
      </c>
      <c r="AA3070" s="34">
        <v>27</v>
      </c>
      <c r="AB3070" s="34">
        <v>29</v>
      </c>
      <c r="AC3070" s="34">
        <v>44</v>
      </c>
    </row>
    <row r="3071" spans="1:29" x14ac:dyDescent="0.2">
      <c r="A3071" s="34" t="s">
        <v>63564</v>
      </c>
      <c r="B3071" s="34">
        <v>39</v>
      </c>
      <c r="C3071" s="34">
        <v>47</v>
      </c>
      <c r="D3071" s="34">
        <v>69</v>
      </c>
      <c r="E3071" s="34">
        <v>43</v>
      </c>
      <c r="F3071" s="34">
        <v>39</v>
      </c>
      <c r="G3071" s="34">
        <v>21</v>
      </c>
      <c r="H3071" s="34">
        <v>45</v>
      </c>
      <c r="I3071" s="34">
        <v>26</v>
      </c>
      <c r="J3071" s="34">
        <v>34</v>
      </c>
      <c r="K3071" s="34">
        <v>67</v>
      </c>
      <c r="L3071" s="34">
        <v>26</v>
      </c>
      <c r="M3071" s="34">
        <v>53</v>
      </c>
      <c r="N3071" s="34">
        <v>20</v>
      </c>
      <c r="O3071" s="34">
        <v>31</v>
      </c>
      <c r="P3071" s="34">
        <v>44</v>
      </c>
      <c r="Q3071" s="34">
        <v>50</v>
      </c>
      <c r="R3071" s="34">
        <v>49</v>
      </c>
      <c r="S3071" s="34">
        <v>57</v>
      </c>
      <c r="T3071" s="34">
        <v>23</v>
      </c>
      <c r="U3071" s="34">
        <v>35</v>
      </c>
      <c r="V3071" s="34">
        <v>47</v>
      </c>
      <c r="W3071" s="34">
        <v>48</v>
      </c>
      <c r="X3071" s="34">
        <v>56</v>
      </c>
      <c r="Y3071" s="34">
        <v>58</v>
      </c>
      <c r="Z3071" s="34">
        <v>53</v>
      </c>
      <c r="AA3071" s="34">
        <v>26</v>
      </c>
      <c r="AB3071" s="34">
        <v>56</v>
      </c>
      <c r="AC3071" s="34">
        <v>70</v>
      </c>
    </row>
    <row r="3072" spans="1:29" x14ac:dyDescent="0.2">
      <c r="A3072" s="34" t="s">
        <v>63565</v>
      </c>
      <c r="B3072" s="34">
        <v>104</v>
      </c>
      <c r="C3072" s="34">
        <v>84</v>
      </c>
      <c r="D3072" s="34">
        <v>101</v>
      </c>
      <c r="E3072" s="34">
        <v>117</v>
      </c>
      <c r="F3072" s="34">
        <v>103</v>
      </c>
      <c r="G3072" s="34">
        <v>111</v>
      </c>
      <c r="H3072" s="34">
        <v>115</v>
      </c>
      <c r="I3072" s="34">
        <v>75</v>
      </c>
      <c r="J3072" s="34">
        <v>77</v>
      </c>
      <c r="K3072" s="34">
        <v>109</v>
      </c>
      <c r="L3072" s="34">
        <v>68</v>
      </c>
      <c r="M3072" s="34">
        <v>79</v>
      </c>
      <c r="N3072" s="34">
        <v>72</v>
      </c>
      <c r="O3072" s="34">
        <v>99</v>
      </c>
      <c r="P3072" s="34">
        <v>86</v>
      </c>
      <c r="Q3072" s="34">
        <v>103</v>
      </c>
      <c r="R3072" s="34">
        <v>119</v>
      </c>
      <c r="S3072" s="34">
        <v>147</v>
      </c>
      <c r="T3072" s="34">
        <v>88</v>
      </c>
      <c r="U3072" s="34">
        <v>80</v>
      </c>
      <c r="V3072" s="34">
        <v>107</v>
      </c>
      <c r="W3072" s="34">
        <v>130</v>
      </c>
      <c r="X3072" s="34">
        <v>121</v>
      </c>
      <c r="Y3072" s="34">
        <v>97</v>
      </c>
      <c r="Z3072" s="34">
        <v>104</v>
      </c>
      <c r="AA3072" s="34">
        <v>94</v>
      </c>
      <c r="AB3072" s="34">
        <v>103</v>
      </c>
      <c r="AC3072" s="34">
        <v>129</v>
      </c>
    </row>
    <row r="3073" spans="1:29" x14ac:dyDescent="0.2">
      <c r="A3073" s="34" t="s">
        <v>63566</v>
      </c>
      <c r="B3073" s="34">
        <v>31</v>
      </c>
      <c r="C3073" s="34">
        <v>59</v>
      </c>
      <c r="D3073" s="34">
        <v>35</v>
      </c>
      <c r="E3073" s="34">
        <v>91</v>
      </c>
      <c r="F3073" s="34">
        <v>64</v>
      </c>
      <c r="G3073" s="34">
        <v>56</v>
      </c>
      <c r="H3073" s="34">
        <v>49</v>
      </c>
      <c r="I3073" s="34">
        <v>59</v>
      </c>
      <c r="J3073" s="34">
        <v>39</v>
      </c>
      <c r="K3073" s="34">
        <v>74</v>
      </c>
      <c r="L3073" s="34">
        <v>32</v>
      </c>
      <c r="M3073" s="34">
        <v>50</v>
      </c>
      <c r="N3073" s="34">
        <v>42</v>
      </c>
      <c r="O3073" s="34">
        <v>36</v>
      </c>
      <c r="P3073" s="34">
        <v>31</v>
      </c>
      <c r="Q3073" s="34">
        <v>64</v>
      </c>
      <c r="R3073" s="34">
        <v>70</v>
      </c>
      <c r="S3073" s="34">
        <v>71</v>
      </c>
      <c r="T3073" s="34">
        <v>33</v>
      </c>
      <c r="U3073" s="34">
        <v>46</v>
      </c>
      <c r="V3073" s="34">
        <v>63</v>
      </c>
      <c r="W3073" s="34">
        <v>39</v>
      </c>
      <c r="X3073" s="34">
        <v>75</v>
      </c>
      <c r="Y3073" s="34">
        <v>51</v>
      </c>
      <c r="Z3073" s="34">
        <v>60</v>
      </c>
      <c r="AA3073" s="34">
        <v>86</v>
      </c>
      <c r="AB3073" s="34">
        <v>50</v>
      </c>
      <c r="AC3073" s="34">
        <v>101</v>
      </c>
    </row>
    <row r="3074" spans="1:29" x14ac:dyDescent="0.2">
      <c r="A3074" s="34" t="s">
        <v>63567</v>
      </c>
      <c r="B3074" s="34">
        <v>70</v>
      </c>
      <c r="C3074" s="34">
        <v>32</v>
      </c>
      <c r="D3074" s="34">
        <v>48</v>
      </c>
      <c r="E3074" s="34">
        <v>34</v>
      </c>
      <c r="F3074" s="34">
        <v>51</v>
      </c>
      <c r="G3074" s="34">
        <v>45</v>
      </c>
      <c r="H3074" s="34">
        <v>35</v>
      </c>
      <c r="I3074" s="34">
        <v>29</v>
      </c>
      <c r="J3074" s="34">
        <v>28</v>
      </c>
      <c r="K3074" s="34">
        <v>43</v>
      </c>
      <c r="L3074" s="34">
        <v>47</v>
      </c>
      <c r="M3074" s="34">
        <v>36</v>
      </c>
      <c r="N3074" s="34">
        <v>35</v>
      </c>
      <c r="O3074" s="34">
        <v>44</v>
      </c>
      <c r="P3074" s="34">
        <v>37</v>
      </c>
      <c r="Q3074" s="34">
        <v>54</v>
      </c>
      <c r="R3074" s="34">
        <v>65</v>
      </c>
      <c r="S3074" s="34">
        <v>22</v>
      </c>
      <c r="T3074" s="34">
        <v>80</v>
      </c>
      <c r="U3074" s="34">
        <v>49</v>
      </c>
      <c r="V3074" s="34">
        <v>60</v>
      </c>
      <c r="W3074" s="34">
        <v>69</v>
      </c>
      <c r="X3074" s="34">
        <v>21</v>
      </c>
      <c r="Y3074" s="34">
        <v>36</v>
      </c>
      <c r="Z3074" s="34">
        <v>40</v>
      </c>
      <c r="AA3074" s="34">
        <v>41</v>
      </c>
      <c r="AB3074" s="34">
        <v>55</v>
      </c>
      <c r="AC3074" s="34">
        <v>44</v>
      </c>
    </row>
    <row r="3075" spans="1:29" x14ac:dyDescent="0.2">
      <c r="A3075" s="34" t="s">
        <v>63568</v>
      </c>
      <c r="B3075" s="34">
        <v>76</v>
      </c>
      <c r="C3075" s="34">
        <v>99</v>
      </c>
      <c r="D3075" s="34">
        <v>81</v>
      </c>
      <c r="E3075" s="34">
        <v>83</v>
      </c>
      <c r="F3075" s="34">
        <v>97</v>
      </c>
      <c r="G3075" s="34">
        <v>116</v>
      </c>
      <c r="H3075" s="34">
        <v>69</v>
      </c>
      <c r="I3075" s="34">
        <v>90</v>
      </c>
      <c r="J3075" s="34">
        <v>46</v>
      </c>
      <c r="K3075" s="34">
        <v>310</v>
      </c>
      <c r="L3075" s="34">
        <v>28</v>
      </c>
      <c r="M3075" s="34">
        <v>71</v>
      </c>
      <c r="N3075" s="34">
        <v>62</v>
      </c>
      <c r="O3075" s="34">
        <v>67</v>
      </c>
      <c r="P3075" s="34">
        <v>53</v>
      </c>
      <c r="Q3075" s="34">
        <v>113</v>
      </c>
      <c r="R3075" s="34">
        <v>75</v>
      </c>
      <c r="S3075" s="34">
        <v>132</v>
      </c>
      <c r="T3075" s="34">
        <v>65</v>
      </c>
      <c r="U3075" s="34">
        <v>76</v>
      </c>
      <c r="V3075" s="34">
        <v>82</v>
      </c>
      <c r="W3075" s="34">
        <v>86</v>
      </c>
      <c r="X3075" s="34">
        <v>86</v>
      </c>
      <c r="Y3075" s="34">
        <v>140</v>
      </c>
      <c r="Z3075" s="34">
        <v>92</v>
      </c>
      <c r="AA3075" s="34">
        <v>113</v>
      </c>
      <c r="AB3075" s="34">
        <v>55</v>
      </c>
      <c r="AC3075" s="34">
        <v>131</v>
      </c>
    </row>
    <row r="3076" spans="1:29" x14ac:dyDescent="0.2">
      <c r="A3076" s="34" t="s">
        <v>63569</v>
      </c>
      <c r="B3076" s="34">
        <v>58</v>
      </c>
      <c r="C3076" s="34">
        <v>58</v>
      </c>
      <c r="D3076" s="34">
        <v>54</v>
      </c>
      <c r="E3076" s="34">
        <v>57</v>
      </c>
      <c r="F3076" s="34">
        <v>76</v>
      </c>
      <c r="G3076" s="34">
        <v>53</v>
      </c>
      <c r="H3076" s="34">
        <v>54</v>
      </c>
      <c r="I3076" s="34">
        <v>50</v>
      </c>
      <c r="J3076" s="34">
        <v>50</v>
      </c>
      <c r="K3076" s="34">
        <v>98</v>
      </c>
      <c r="L3076" s="34">
        <v>42</v>
      </c>
      <c r="M3076" s="34">
        <v>60</v>
      </c>
      <c r="N3076" s="34">
        <v>58</v>
      </c>
      <c r="O3076" s="34">
        <v>72</v>
      </c>
      <c r="P3076" s="34">
        <v>65</v>
      </c>
      <c r="Q3076" s="34">
        <v>66</v>
      </c>
      <c r="R3076" s="34">
        <v>91</v>
      </c>
      <c r="S3076" s="34">
        <v>90</v>
      </c>
      <c r="T3076" s="34">
        <v>82</v>
      </c>
      <c r="U3076" s="34">
        <v>84</v>
      </c>
      <c r="V3076" s="34">
        <v>87</v>
      </c>
      <c r="W3076" s="34">
        <v>91</v>
      </c>
      <c r="X3076" s="34">
        <v>86</v>
      </c>
      <c r="Y3076" s="34">
        <v>95</v>
      </c>
      <c r="Z3076" s="34">
        <v>64</v>
      </c>
      <c r="AA3076" s="34">
        <v>108</v>
      </c>
      <c r="AB3076" s="34">
        <v>82</v>
      </c>
      <c r="AC3076" s="34">
        <v>110</v>
      </c>
    </row>
    <row r="3077" spans="1:29" x14ac:dyDescent="0.2">
      <c r="A3077" s="34" t="s">
        <v>63570</v>
      </c>
      <c r="B3077" s="34">
        <v>84</v>
      </c>
      <c r="C3077" s="34">
        <v>142</v>
      </c>
      <c r="D3077" s="34">
        <v>187</v>
      </c>
      <c r="E3077" s="34">
        <v>144</v>
      </c>
      <c r="F3077" s="34">
        <v>156</v>
      </c>
      <c r="G3077" s="34">
        <v>148</v>
      </c>
      <c r="H3077" s="34">
        <v>154</v>
      </c>
      <c r="I3077" s="34">
        <v>123</v>
      </c>
      <c r="J3077" s="34">
        <v>131</v>
      </c>
      <c r="K3077" s="34">
        <v>149</v>
      </c>
      <c r="L3077" s="34">
        <v>89</v>
      </c>
      <c r="M3077" s="34">
        <v>116</v>
      </c>
      <c r="N3077" s="34">
        <v>142</v>
      </c>
      <c r="O3077" s="34">
        <v>115</v>
      </c>
      <c r="P3077" s="34">
        <v>117</v>
      </c>
      <c r="Q3077" s="34">
        <v>148</v>
      </c>
      <c r="R3077" s="34">
        <v>149</v>
      </c>
      <c r="S3077" s="34">
        <v>155</v>
      </c>
      <c r="T3077" s="34">
        <v>139</v>
      </c>
      <c r="U3077" s="34">
        <v>97</v>
      </c>
      <c r="V3077" s="34">
        <v>144</v>
      </c>
      <c r="W3077" s="34">
        <v>94</v>
      </c>
      <c r="X3077" s="34">
        <v>182</v>
      </c>
      <c r="Y3077" s="34">
        <v>103</v>
      </c>
      <c r="Z3077" s="34">
        <v>185</v>
      </c>
      <c r="AA3077" s="34">
        <v>157</v>
      </c>
      <c r="AB3077" s="34">
        <v>176</v>
      </c>
      <c r="AC3077" s="34">
        <v>170</v>
      </c>
    </row>
    <row r="3078" spans="1:29" x14ac:dyDescent="0.2">
      <c r="A3078" s="34" t="s">
        <v>63571</v>
      </c>
      <c r="B3078" s="34">
        <v>73</v>
      </c>
      <c r="C3078" s="34">
        <v>57</v>
      </c>
      <c r="D3078" s="34">
        <v>121</v>
      </c>
      <c r="E3078" s="34">
        <v>55</v>
      </c>
      <c r="F3078" s="34">
        <v>103</v>
      </c>
      <c r="G3078" s="34">
        <v>52</v>
      </c>
      <c r="H3078" s="34">
        <v>102</v>
      </c>
      <c r="I3078" s="34">
        <v>48</v>
      </c>
      <c r="J3078" s="34">
        <v>70</v>
      </c>
      <c r="K3078" s="34">
        <v>46</v>
      </c>
      <c r="L3078" s="34">
        <v>33</v>
      </c>
      <c r="M3078" s="34">
        <v>43</v>
      </c>
      <c r="N3078" s="34">
        <v>64</v>
      </c>
      <c r="O3078" s="34">
        <v>72</v>
      </c>
      <c r="P3078" s="34">
        <v>69</v>
      </c>
      <c r="Q3078" s="34">
        <v>53</v>
      </c>
      <c r="R3078" s="34">
        <v>80</v>
      </c>
      <c r="S3078" s="34">
        <v>71</v>
      </c>
      <c r="T3078" s="34">
        <v>63</v>
      </c>
      <c r="U3078" s="34">
        <v>39</v>
      </c>
      <c r="V3078" s="34">
        <v>100</v>
      </c>
      <c r="W3078" s="34">
        <v>57</v>
      </c>
      <c r="X3078" s="34">
        <v>119</v>
      </c>
      <c r="Y3078" s="34">
        <v>36</v>
      </c>
      <c r="Z3078" s="34">
        <v>89</v>
      </c>
      <c r="AA3078" s="34">
        <v>84</v>
      </c>
      <c r="AB3078" s="34">
        <v>81</v>
      </c>
      <c r="AC3078" s="34">
        <v>71</v>
      </c>
    </row>
    <row r="3079" spans="1:29" x14ac:dyDescent="0.2">
      <c r="A3079" s="34" t="s">
        <v>63572</v>
      </c>
      <c r="B3079" s="34">
        <v>38</v>
      </c>
      <c r="C3079" s="34">
        <v>19</v>
      </c>
      <c r="D3079" s="34">
        <v>33</v>
      </c>
      <c r="E3079" s="34">
        <v>45</v>
      </c>
      <c r="F3079" s="34">
        <v>63</v>
      </c>
      <c r="G3079" s="34">
        <v>34</v>
      </c>
      <c r="H3079" s="34">
        <v>37</v>
      </c>
      <c r="I3079" s="34">
        <v>20</v>
      </c>
      <c r="J3079" s="34">
        <v>26</v>
      </c>
      <c r="K3079" s="34">
        <v>36</v>
      </c>
      <c r="L3079" s="34">
        <v>22</v>
      </c>
      <c r="M3079" s="34">
        <v>22</v>
      </c>
      <c r="N3079" s="34">
        <v>31</v>
      </c>
      <c r="O3079" s="34">
        <v>40</v>
      </c>
      <c r="P3079" s="34">
        <v>38</v>
      </c>
      <c r="Q3079" s="34">
        <v>32</v>
      </c>
      <c r="R3079" s="34">
        <v>46</v>
      </c>
      <c r="S3079" s="34">
        <v>24</v>
      </c>
      <c r="T3079" s="34">
        <v>29</v>
      </c>
      <c r="U3079" s="34">
        <v>40</v>
      </c>
      <c r="V3079" s="34">
        <v>34</v>
      </c>
      <c r="W3079" s="34">
        <v>35</v>
      </c>
      <c r="X3079" s="34">
        <v>43</v>
      </c>
      <c r="Y3079" s="34">
        <v>30</v>
      </c>
      <c r="Z3079" s="34">
        <v>50</v>
      </c>
      <c r="AA3079" s="34">
        <v>33</v>
      </c>
      <c r="AB3079" s="34">
        <v>43</v>
      </c>
      <c r="AC3079" s="34">
        <v>38</v>
      </c>
    </row>
    <row r="3080" spans="1:29" x14ac:dyDescent="0.2">
      <c r="A3080" s="34" t="s">
        <v>63573</v>
      </c>
      <c r="B3080" s="34">
        <v>44</v>
      </c>
      <c r="C3080" s="34">
        <v>22</v>
      </c>
      <c r="D3080" s="34">
        <v>38</v>
      </c>
      <c r="E3080" s="34">
        <v>31</v>
      </c>
      <c r="F3080" s="34">
        <v>27</v>
      </c>
      <c r="G3080" s="34">
        <v>13</v>
      </c>
      <c r="H3080" s="34">
        <v>37</v>
      </c>
      <c r="I3080" s="34">
        <v>35</v>
      </c>
      <c r="J3080" s="34">
        <v>31</v>
      </c>
      <c r="K3080" s="34">
        <v>38</v>
      </c>
      <c r="L3080" s="34">
        <v>16</v>
      </c>
      <c r="M3080" s="34">
        <v>15</v>
      </c>
      <c r="N3080" s="34">
        <v>23</v>
      </c>
      <c r="O3080" s="34">
        <v>23</v>
      </c>
      <c r="P3080" s="34">
        <v>25</v>
      </c>
      <c r="Q3080" s="34">
        <v>32</v>
      </c>
      <c r="R3080" s="34">
        <v>59</v>
      </c>
      <c r="S3080" s="34">
        <v>37</v>
      </c>
      <c r="T3080" s="34">
        <v>50</v>
      </c>
      <c r="U3080" s="34">
        <v>21</v>
      </c>
      <c r="V3080" s="34">
        <v>34</v>
      </c>
      <c r="W3080" s="34">
        <v>18</v>
      </c>
      <c r="X3080" s="34">
        <v>38</v>
      </c>
      <c r="Y3080" s="34">
        <v>27</v>
      </c>
      <c r="Z3080" s="34">
        <v>40</v>
      </c>
      <c r="AA3080" s="34">
        <v>37</v>
      </c>
      <c r="AB3080" s="34">
        <v>30</v>
      </c>
      <c r="AC3080" s="34">
        <v>37</v>
      </c>
    </row>
    <row r="3081" spans="1:29" x14ac:dyDescent="0.2">
      <c r="A3081" s="34" t="s">
        <v>63574</v>
      </c>
      <c r="B3081" s="34">
        <v>182</v>
      </c>
      <c r="C3081" s="34">
        <v>247</v>
      </c>
      <c r="D3081" s="34">
        <v>284</v>
      </c>
      <c r="E3081" s="34">
        <v>235</v>
      </c>
      <c r="F3081" s="34">
        <v>321</v>
      </c>
      <c r="G3081" s="34">
        <v>218</v>
      </c>
      <c r="H3081" s="34">
        <v>247</v>
      </c>
      <c r="I3081" s="34">
        <v>219</v>
      </c>
      <c r="J3081" s="34">
        <v>304</v>
      </c>
      <c r="K3081" s="34">
        <v>271</v>
      </c>
      <c r="L3081" s="34">
        <v>242</v>
      </c>
      <c r="M3081" s="34">
        <v>200</v>
      </c>
      <c r="N3081" s="34">
        <v>221</v>
      </c>
      <c r="O3081" s="34">
        <v>195</v>
      </c>
      <c r="P3081" s="34">
        <v>278</v>
      </c>
      <c r="Q3081" s="34">
        <v>270</v>
      </c>
      <c r="R3081" s="34">
        <v>358</v>
      </c>
      <c r="S3081" s="34">
        <v>271</v>
      </c>
      <c r="T3081" s="34">
        <v>393</v>
      </c>
      <c r="U3081" s="34">
        <v>182</v>
      </c>
      <c r="V3081" s="34">
        <v>268</v>
      </c>
      <c r="W3081" s="34">
        <v>301</v>
      </c>
      <c r="X3081" s="34">
        <v>354</v>
      </c>
      <c r="Y3081" s="34">
        <v>246</v>
      </c>
      <c r="Z3081" s="34">
        <v>264</v>
      </c>
      <c r="AA3081" s="34">
        <v>230</v>
      </c>
      <c r="AB3081" s="34">
        <v>344</v>
      </c>
      <c r="AC3081" s="34">
        <v>327</v>
      </c>
    </row>
    <row r="3082" spans="1:29" x14ac:dyDescent="0.2">
      <c r="A3082" s="34" t="s">
        <v>63575</v>
      </c>
      <c r="B3082" s="34">
        <v>127</v>
      </c>
      <c r="C3082" s="34">
        <v>59</v>
      </c>
      <c r="D3082" s="34">
        <v>91</v>
      </c>
      <c r="E3082" s="34">
        <v>69</v>
      </c>
      <c r="F3082" s="34">
        <v>115</v>
      </c>
      <c r="G3082" s="34">
        <v>39</v>
      </c>
      <c r="H3082" s="34">
        <v>70</v>
      </c>
      <c r="I3082" s="34">
        <v>55</v>
      </c>
      <c r="J3082" s="34">
        <v>73</v>
      </c>
      <c r="K3082" s="34">
        <v>57</v>
      </c>
      <c r="L3082" s="34">
        <v>85</v>
      </c>
      <c r="M3082" s="34">
        <v>52</v>
      </c>
      <c r="N3082" s="34">
        <v>51</v>
      </c>
      <c r="O3082" s="34">
        <v>44</v>
      </c>
      <c r="P3082" s="34">
        <v>102</v>
      </c>
      <c r="Q3082" s="34">
        <v>82</v>
      </c>
      <c r="R3082" s="34">
        <v>147</v>
      </c>
      <c r="S3082" s="34">
        <v>54</v>
      </c>
      <c r="T3082" s="34">
        <v>133</v>
      </c>
      <c r="U3082" s="34">
        <v>80</v>
      </c>
      <c r="V3082" s="34">
        <v>119</v>
      </c>
      <c r="W3082" s="34">
        <v>96</v>
      </c>
      <c r="X3082" s="34">
        <v>105</v>
      </c>
      <c r="Y3082" s="34">
        <v>103</v>
      </c>
      <c r="Z3082" s="34">
        <v>79</v>
      </c>
      <c r="AA3082" s="34">
        <v>80</v>
      </c>
      <c r="AB3082" s="34">
        <v>119</v>
      </c>
      <c r="AC3082" s="34">
        <v>75</v>
      </c>
    </row>
    <row r="3083" spans="1:29" x14ac:dyDescent="0.2">
      <c r="A3083" s="34" t="s">
        <v>63576</v>
      </c>
      <c r="B3083" s="34">
        <v>47</v>
      </c>
      <c r="C3083" s="34">
        <v>18</v>
      </c>
      <c r="D3083" s="34">
        <v>47</v>
      </c>
      <c r="E3083" s="34">
        <v>39</v>
      </c>
      <c r="F3083" s="34">
        <v>44</v>
      </c>
      <c r="G3083" s="34">
        <v>20</v>
      </c>
      <c r="H3083" s="34">
        <v>35</v>
      </c>
      <c r="I3083" s="34">
        <v>40</v>
      </c>
      <c r="J3083" s="34">
        <v>39</v>
      </c>
      <c r="K3083" s="34">
        <v>28</v>
      </c>
      <c r="L3083" s="34">
        <v>26</v>
      </c>
      <c r="M3083" s="34">
        <v>34</v>
      </c>
      <c r="N3083" s="34">
        <v>37</v>
      </c>
      <c r="O3083" s="34">
        <v>20</v>
      </c>
      <c r="P3083" s="34">
        <v>47</v>
      </c>
      <c r="Q3083" s="34">
        <v>35</v>
      </c>
      <c r="R3083" s="34">
        <v>46</v>
      </c>
      <c r="S3083" s="34">
        <v>32</v>
      </c>
      <c r="T3083" s="34">
        <v>28</v>
      </c>
      <c r="U3083" s="34">
        <v>24</v>
      </c>
      <c r="V3083" s="34">
        <v>39</v>
      </c>
      <c r="W3083" s="34">
        <v>24</v>
      </c>
      <c r="X3083" s="34">
        <v>86</v>
      </c>
      <c r="Y3083" s="34">
        <v>28</v>
      </c>
      <c r="Z3083" s="34">
        <v>48</v>
      </c>
      <c r="AA3083" s="34">
        <v>40</v>
      </c>
      <c r="AB3083" s="34">
        <v>17</v>
      </c>
      <c r="AC3083" s="34">
        <v>58</v>
      </c>
    </row>
    <row r="3084" spans="1:29" x14ac:dyDescent="0.2">
      <c r="A3084" s="34" t="s">
        <v>63577</v>
      </c>
      <c r="B3084" s="34">
        <v>162</v>
      </c>
      <c r="C3084" s="34">
        <v>165</v>
      </c>
      <c r="D3084" s="34">
        <v>278</v>
      </c>
      <c r="E3084" s="34">
        <v>185</v>
      </c>
      <c r="F3084" s="34">
        <v>203</v>
      </c>
      <c r="G3084" s="34">
        <v>161</v>
      </c>
      <c r="H3084" s="34">
        <v>263</v>
      </c>
      <c r="I3084" s="34">
        <v>160</v>
      </c>
      <c r="J3084" s="34">
        <v>203</v>
      </c>
      <c r="K3084" s="34">
        <v>149</v>
      </c>
      <c r="L3084" s="34">
        <v>128</v>
      </c>
      <c r="M3084" s="34">
        <v>175</v>
      </c>
      <c r="N3084" s="34">
        <v>190</v>
      </c>
      <c r="O3084" s="34">
        <v>136</v>
      </c>
      <c r="P3084" s="34">
        <v>223</v>
      </c>
      <c r="Q3084" s="34">
        <v>222</v>
      </c>
      <c r="R3084" s="34">
        <v>252</v>
      </c>
      <c r="S3084" s="34">
        <v>245</v>
      </c>
      <c r="T3084" s="34">
        <v>171</v>
      </c>
      <c r="U3084" s="34">
        <v>154</v>
      </c>
      <c r="V3084" s="34">
        <v>281</v>
      </c>
      <c r="W3084" s="34">
        <v>160</v>
      </c>
      <c r="X3084" s="34">
        <v>320</v>
      </c>
      <c r="Y3084" s="34">
        <v>154</v>
      </c>
      <c r="Z3084" s="34">
        <v>262</v>
      </c>
      <c r="AA3084" s="34">
        <v>245</v>
      </c>
      <c r="AB3084" s="34">
        <v>162</v>
      </c>
      <c r="AC3084" s="34">
        <v>256</v>
      </c>
    </row>
    <row r="3085" spans="1:29" x14ac:dyDescent="0.2">
      <c r="A3085" s="34" t="s">
        <v>63578</v>
      </c>
      <c r="B3085" s="34">
        <v>83</v>
      </c>
      <c r="C3085" s="34">
        <v>44</v>
      </c>
      <c r="D3085" s="34">
        <v>57</v>
      </c>
      <c r="E3085" s="34">
        <v>51</v>
      </c>
      <c r="F3085" s="34">
        <v>80</v>
      </c>
      <c r="G3085" s="34">
        <v>37</v>
      </c>
      <c r="H3085" s="34">
        <v>73</v>
      </c>
      <c r="I3085" s="34">
        <v>59</v>
      </c>
      <c r="J3085" s="34">
        <v>72</v>
      </c>
      <c r="K3085" s="34">
        <v>56</v>
      </c>
      <c r="L3085" s="34">
        <v>78</v>
      </c>
      <c r="M3085" s="34">
        <v>62</v>
      </c>
      <c r="N3085" s="34">
        <v>56</v>
      </c>
      <c r="O3085" s="34">
        <v>43</v>
      </c>
      <c r="P3085" s="34">
        <v>54</v>
      </c>
      <c r="Q3085" s="34">
        <v>66</v>
      </c>
      <c r="R3085" s="34">
        <v>93</v>
      </c>
      <c r="S3085" s="34">
        <v>54</v>
      </c>
      <c r="T3085" s="34">
        <v>92</v>
      </c>
      <c r="U3085" s="34">
        <v>79</v>
      </c>
      <c r="V3085" s="34">
        <v>72</v>
      </c>
      <c r="W3085" s="34">
        <v>81</v>
      </c>
      <c r="X3085" s="34">
        <v>78</v>
      </c>
      <c r="Y3085" s="34">
        <v>64</v>
      </c>
      <c r="Z3085" s="34">
        <v>87</v>
      </c>
      <c r="AA3085" s="34">
        <v>62</v>
      </c>
      <c r="AB3085" s="34">
        <v>90</v>
      </c>
      <c r="AC3085" s="34">
        <v>82</v>
      </c>
    </row>
    <row r="3086" spans="1:29" x14ac:dyDescent="0.2">
      <c r="A3086" s="34" t="s">
        <v>63579</v>
      </c>
      <c r="B3086" s="34">
        <v>65</v>
      </c>
      <c r="C3086" s="34">
        <v>95</v>
      </c>
      <c r="D3086" s="34">
        <v>88</v>
      </c>
      <c r="E3086" s="34">
        <v>114</v>
      </c>
      <c r="F3086" s="34">
        <v>103</v>
      </c>
      <c r="G3086" s="34">
        <v>117</v>
      </c>
      <c r="H3086" s="34">
        <v>113</v>
      </c>
      <c r="I3086" s="34">
        <v>93</v>
      </c>
      <c r="J3086" s="34">
        <v>116</v>
      </c>
      <c r="K3086" s="34">
        <v>94</v>
      </c>
      <c r="L3086" s="34">
        <v>86</v>
      </c>
      <c r="M3086" s="34">
        <v>89</v>
      </c>
      <c r="N3086" s="34">
        <v>79</v>
      </c>
      <c r="O3086" s="34">
        <v>91</v>
      </c>
      <c r="P3086" s="34">
        <v>83</v>
      </c>
      <c r="Q3086" s="34">
        <v>112</v>
      </c>
      <c r="R3086" s="34">
        <v>140</v>
      </c>
      <c r="S3086" s="34">
        <v>106</v>
      </c>
      <c r="T3086" s="34">
        <v>88</v>
      </c>
      <c r="U3086" s="34">
        <v>95</v>
      </c>
      <c r="V3086" s="34">
        <v>134</v>
      </c>
      <c r="W3086" s="34">
        <v>125</v>
      </c>
      <c r="X3086" s="34">
        <v>93</v>
      </c>
      <c r="Y3086" s="34">
        <v>122</v>
      </c>
      <c r="Z3086" s="34">
        <v>111</v>
      </c>
      <c r="AA3086" s="34">
        <v>135</v>
      </c>
      <c r="AB3086" s="34">
        <v>132</v>
      </c>
      <c r="AC3086" s="34">
        <v>158</v>
      </c>
    </row>
    <row r="3087" spans="1:29" x14ac:dyDescent="0.2">
      <c r="A3087" s="34" t="s">
        <v>63580</v>
      </c>
      <c r="B3087" s="34">
        <v>91</v>
      </c>
      <c r="C3087" s="34">
        <v>123</v>
      </c>
      <c r="D3087" s="34">
        <v>141</v>
      </c>
      <c r="E3087" s="34">
        <v>121</v>
      </c>
      <c r="F3087" s="34">
        <v>159</v>
      </c>
      <c r="G3087" s="34">
        <v>77</v>
      </c>
      <c r="H3087" s="34">
        <v>160</v>
      </c>
      <c r="I3087" s="34">
        <v>127</v>
      </c>
      <c r="J3087" s="34">
        <v>126</v>
      </c>
      <c r="K3087" s="34">
        <v>150</v>
      </c>
      <c r="L3087" s="34">
        <v>97</v>
      </c>
      <c r="M3087" s="34">
        <v>102</v>
      </c>
      <c r="N3087" s="34">
        <v>131</v>
      </c>
      <c r="O3087" s="34">
        <v>116</v>
      </c>
      <c r="P3087" s="34">
        <v>129</v>
      </c>
      <c r="Q3087" s="34">
        <v>160</v>
      </c>
      <c r="R3087" s="34">
        <v>219</v>
      </c>
      <c r="S3087" s="34">
        <v>146</v>
      </c>
      <c r="T3087" s="34">
        <v>146</v>
      </c>
      <c r="U3087" s="34">
        <v>156</v>
      </c>
      <c r="V3087" s="34">
        <v>150</v>
      </c>
      <c r="W3087" s="34">
        <v>145</v>
      </c>
      <c r="X3087" s="34">
        <v>138</v>
      </c>
      <c r="Y3087" s="34">
        <v>162</v>
      </c>
      <c r="Z3087" s="34">
        <v>126</v>
      </c>
      <c r="AA3087" s="34">
        <v>170</v>
      </c>
      <c r="AB3087" s="34">
        <v>195</v>
      </c>
      <c r="AC3087" s="34">
        <v>194</v>
      </c>
    </row>
    <row r="3088" spans="1:29" x14ac:dyDescent="0.2">
      <c r="A3088" s="34" t="s">
        <v>63581</v>
      </c>
      <c r="B3088" s="34">
        <v>19</v>
      </c>
      <c r="C3088" s="34">
        <v>24</v>
      </c>
      <c r="D3088" s="34">
        <v>27</v>
      </c>
      <c r="E3088" s="34">
        <v>36</v>
      </c>
      <c r="F3088" s="34">
        <v>29</v>
      </c>
      <c r="G3088" s="34">
        <v>53</v>
      </c>
      <c r="H3088" s="34">
        <v>16</v>
      </c>
      <c r="I3088" s="34">
        <v>29</v>
      </c>
      <c r="J3088" s="34">
        <v>25</v>
      </c>
      <c r="K3088" s="34">
        <v>65</v>
      </c>
      <c r="L3088" s="34">
        <v>18</v>
      </c>
      <c r="M3088" s="34">
        <v>30</v>
      </c>
      <c r="N3088" s="34">
        <v>14</v>
      </c>
      <c r="O3088" s="34">
        <v>29</v>
      </c>
      <c r="P3088" s="34">
        <v>12</v>
      </c>
      <c r="Q3088" s="34">
        <v>23</v>
      </c>
      <c r="R3088" s="34">
        <v>31</v>
      </c>
      <c r="S3088" s="34">
        <v>33</v>
      </c>
      <c r="T3088" s="34">
        <v>19</v>
      </c>
      <c r="U3088" s="34">
        <v>30</v>
      </c>
      <c r="V3088" s="34">
        <v>38</v>
      </c>
      <c r="W3088" s="34">
        <v>36</v>
      </c>
      <c r="X3088" s="34">
        <v>20</v>
      </c>
      <c r="Y3088" s="34">
        <v>21</v>
      </c>
      <c r="Z3088" s="34">
        <v>33</v>
      </c>
      <c r="AA3088" s="34">
        <v>41</v>
      </c>
      <c r="AB3088" s="34">
        <v>46</v>
      </c>
      <c r="AC3088" s="34">
        <v>57</v>
      </c>
    </row>
    <row r="3089" spans="1:29" x14ac:dyDescent="0.2">
      <c r="A3089" s="34" t="s">
        <v>63582</v>
      </c>
      <c r="B3089" s="34">
        <v>86</v>
      </c>
      <c r="C3089" s="34">
        <v>115</v>
      </c>
      <c r="D3089" s="34">
        <v>91</v>
      </c>
      <c r="E3089" s="34">
        <v>85</v>
      </c>
      <c r="F3089" s="34">
        <v>105</v>
      </c>
      <c r="G3089" s="34">
        <v>132</v>
      </c>
      <c r="H3089" s="34">
        <v>80</v>
      </c>
      <c r="I3089" s="34">
        <v>98</v>
      </c>
      <c r="J3089" s="34">
        <v>75</v>
      </c>
      <c r="K3089" s="34">
        <v>129</v>
      </c>
      <c r="L3089" s="34">
        <v>68</v>
      </c>
      <c r="M3089" s="34">
        <v>102</v>
      </c>
      <c r="N3089" s="34">
        <v>66</v>
      </c>
      <c r="O3089" s="34">
        <v>85</v>
      </c>
      <c r="P3089" s="34">
        <v>86</v>
      </c>
      <c r="Q3089" s="34">
        <v>141</v>
      </c>
      <c r="R3089" s="34">
        <v>121</v>
      </c>
      <c r="S3089" s="34">
        <v>180</v>
      </c>
      <c r="T3089" s="34">
        <v>78</v>
      </c>
      <c r="U3089" s="34">
        <v>80</v>
      </c>
      <c r="V3089" s="34">
        <v>116</v>
      </c>
      <c r="W3089" s="34">
        <v>131</v>
      </c>
      <c r="X3089" s="34">
        <v>139</v>
      </c>
      <c r="Y3089" s="34">
        <v>91</v>
      </c>
      <c r="Z3089" s="34">
        <v>132</v>
      </c>
      <c r="AA3089" s="34">
        <v>143</v>
      </c>
      <c r="AB3089" s="34">
        <v>133</v>
      </c>
      <c r="AC3089" s="34">
        <v>172</v>
      </c>
    </row>
    <row r="3090" spans="1:29" x14ac:dyDescent="0.2">
      <c r="A3090" s="34" t="s">
        <v>63583</v>
      </c>
      <c r="B3090" s="34">
        <v>36</v>
      </c>
      <c r="C3090" s="34">
        <v>21</v>
      </c>
      <c r="D3090" s="34">
        <v>59</v>
      </c>
      <c r="E3090" s="34">
        <v>11</v>
      </c>
      <c r="F3090" s="34">
        <v>33</v>
      </c>
      <c r="G3090" s="34">
        <v>8</v>
      </c>
      <c r="H3090" s="34">
        <v>9</v>
      </c>
      <c r="I3090" s="34">
        <v>21</v>
      </c>
      <c r="J3090" s="34">
        <v>19</v>
      </c>
      <c r="K3090" s="34">
        <v>21</v>
      </c>
      <c r="L3090" s="34">
        <v>5</v>
      </c>
      <c r="M3090" s="34">
        <v>10</v>
      </c>
      <c r="N3090" s="34">
        <v>16</v>
      </c>
      <c r="O3090" s="34">
        <v>16</v>
      </c>
      <c r="P3090" s="34">
        <v>18</v>
      </c>
      <c r="Q3090" s="34">
        <v>14</v>
      </c>
      <c r="R3090" s="34">
        <v>15</v>
      </c>
      <c r="S3090" s="34">
        <v>28</v>
      </c>
      <c r="T3090" s="34">
        <v>12</v>
      </c>
      <c r="U3090" s="34">
        <v>17</v>
      </c>
      <c r="V3090" s="34">
        <v>21</v>
      </c>
      <c r="W3090" s="34">
        <v>15</v>
      </c>
      <c r="X3090" s="34">
        <v>28</v>
      </c>
      <c r="Y3090" s="34">
        <v>3</v>
      </c>
      <c r="Z3090" s="34">
        <v>40</v>
      </c>
      <c r="AA3090" s="34">
        <v>16</v>
      </c>
      <c r="AB3090" s="34">
        <v>18</v>
      </c>
      <c r="AC3090" s="34">
        <v>30</v>
      </c>
    </row>
    <row r="3091" spans="1:29" x14ac:dyDescent="0.2">
      <c r="A3091" s="34" t="s">
        <v>63584</v>
      </c>
      <c r="B3091" s="34">
        <v>23</v>
      </c>
      <c r="C3091" s="34">
        <v>19</v>
      </c>
      <c r="D3091" s="34">
        <v>49</v>
      </c>
      <c r="E3091" s="34">
        <v>33</v>
      </c>
      <c r="F3091" s="34">
        <v>27</v>
      </c>
      <c r="G3091" s="34">
        <v>29</v>
      </c>
      <c r="H3091" s="34">
        <v>19</v>
      </c>
      <c r="I3091" s="34">
        <v>39</v>
      </c>
      <c r="J3091" s="34">
        <v>18</v>
      </c>
      <c r="K3091" s="34">
        <v>60</v>
      </c>
      <c r="L3091" s="34">
        <v>6</v>
      </c>
      <c r="M3091" s="34">
        <v>34</v>
      </c>
      <c r="N3091" s="34">
        <v>23</v>
      </c>
      <c r="O3091" s="34">
        <v>47</v>
      </c>
      <c r="P3091" s="34">
        <v>18</v>
      </c>
      <c r="Q3091" s="34">
        <v>47</v>
      </c>
      <c r="R3091" s="34">
        <v>22</v>
      </c>
      <c r="S3091" s="34">
        <v>47</v>
      </c>
      <c r="T3091" s="34">
        <v>11</v>
      </c>
      <c r="U3091" s="34">
        <v>39</v>
      </c>
      <c r="V3091" s="34">
        <v>28</v>
      </c>
      <c r="W3091" s="34">
        <v>31</v>
      </c>
      <c r="X3091" s="34">
        <v>30</v>
      </c>
      <c r="Y3091" s="34">
        <v>26</v>
      </c>
      <c r="Z3091" s="34">
        <v>37</v>
      </c>
      <c r="AA3091" s="34">
        <v>63</v>
      </c>
      <c r="AB3091" s="34">
        <v>14</v>
      </c>
      <c r="AC3091" s="34">
        <v>57</v>
      </c>
    </row>
    <row r="3092" spans="1:29" x14ac:dyDescent="0.2">
      <c r="A3092" s="34" t="s">
        <v>63585</v>
      </c>
      <c r="B3092" s="34">
        <v>148</v>
      </c>
      <c r="C3092" s="34">
        <v>148</v>
      </c>
      <c r="D3092" s="34">
        <v>163</v>
      </c>
      <c r="E3092" s="34">
        <v>151</v>
      </c>
      <c r="F3092" s="34">
        <v>178</v>
      </c>
      <c r="G3092" s="34">
        <v>138</v>
      </c>
      <c r="H3092" s="34">
        <v>190</v>
      </c>
      <c r="I3092" s="34">
        <v>135</v>
      </c>
      <c r="J3092" s="34">
        <v>172</v>
      </c>
      <c r="K3092" s="34">
        <v>171</v>
      </c>
      <c r="L3092" s="34">
        <v>183</v>
      </c>
      <c r="M3092" s="34">
        <v>134</v>
      </c>
      <c r="N3092" s="34">
        <v>188</v>
      </c>
      <c r="O3092" s="34">
        <v>169</v>
      </c>
      <c r="P3092" s="34">
        <v>163</v>
      </c>
      <c r="Q3092" s="34">
        <v>248</v>
      </c>
      <c r="R3092" s="34">
        <v>301</v>
      </c>
      <c r="S3092" s="34">
        <v>209</v>
      </c>
      <c r="T3092" s="34">
        <v>270</v>
      </c>
      <c r="U3092" s="34">
        <v>215</v>
      </c>
      <c r="V3092" s="34">
        <v>221</v>
      </c>
      <c r="W3092" s="34">
        <v>316</v>
      </c>
      <c r="X3092" s="34">
        <v>255</v>
      </c>
      <c r="Y3092" s="34">
        <v>309</v>
      </c>
      <c r="Z3092" s="34">
        <v>157</v>
      </c>
      <c r="AA3092" s="34">
        <v>184</v>
      </c>
      <c r="AB3092" s="34">
        <v>343</v>
      </c>
      <c r="AC3092" s="34">
        <v>276</v>
      </c>
    </row>
    <row r="3093" spans="1:29" x14ac:dyDescent="0.2">
      <c r="A3093" s="34" t="s">
        <v>63586</v>
      </c>
      <c r="B3093" s="34">
        <v>254</v>
      </c>
      <c r="C3093" s="34">
        <v>311</v>
      </c>
      <c r="D3093" s="34">
        <v>395</v>
      </c>
      <c r="E3093" s="34">
        <v>301</v>
      </c>
      <c r="F3093" s="34">
        <v>399</v>
      </c>
      <c r="G3093" s="34">
        <v>335</v>
      </c>
      <c r="H3093" s="34">
        <v>307</v>
      </c>
      <c r="I3093" s="34">
        <v>275</v>
      </c>
      <c r="J3093" s="34">
        <v>333</v>
      </c>
      <c r="K3093" s="34">
        <v>299</v>
      </c>
      <c r="L3093" s="34">
        <v>225</v>
      </c>
      <c r="M3093" s="34">
        <v>338</v>
      </c>
      <c r="N3093" s="34">
        <v>327</v>
      </c>
      <c r="O3093" s="34">
        <v>263</v>
      </c>
      <c r="P3093" s="34">
        <v>287</v>
      </c>
      <c r="Q3093" s="34">
        <v>353</v>
      </c>
      <c r="R3093" s="34">
        <v>415</v>
      </c>
      <c r="S3093" s="34">
        <v>352</v>
      </c>
      <c r="T3093" s="34">
        <v>318</v>
      </c>
      <c r="U3093" s="34">
        <v>292</v>
      </c>
      <c r="V3093" s="34">
        <v>414</v>
      </c>
      <c r="W3093" s="34">
        <v>364</v>
      </c>
      <c r="X3093" s="34">
        <v>460</v>
      </c>
      <c r="Y3093" s="34">
        <v>274</v>
      </c>
      <c r="Z3093" s="34">
        <v>467</v>
      </c>
      <c r="AA3093" s="34">
        <v>389</v>
      </c>
      <c r="AB3093" s="34">
        <v>337</v>
      </c>
      <c r="AC3093" s="34">
        <v>471</v>
      </c>
    </row>
    <row r="3094" spans="1:29" x14ac:dyDescent="0.2">
      <c r="A3094" s="34" t="s">
        <v>63587</v>
      </c>
      <c r="B3094" s="34">
        <v>141</v>
      </c>
      <c r="C3094" s="34">
        <v>103</v>
      </c>
      <c r="D3094" s="34">
        <v>115</v>
      </c>
      <c r="E3094" s="34">
        <v>100</v>
      </c>
      <c r="F3094" s="34">
        <v>156</v>
      </c>
      <c r="G3094" s="34">
        <v>69</v>
      </c>
      <c r="H3094" s="34">
        <v>116</v>
      </c>
      <c r="I3094" s="34">
        <v>97</v>
      </c>
      <c r="J3094" s="34">
        <v>116</v>
      </c>
      <c r="K3094" s="34">
        <v>122</v>
      </c>
      <c r="L3094" s="34">
        <v>155</v>
      </c>
      <c r="M3094" s="34">
        <v>105</v>
      </c>
      <c r="N3094" s="34">
        <v>109</v>
      </c>
      <c r="O3094" s="34">
        <v>76</v>
      </c>
      <c r="P3094" s="34">
        <v>136</v>
      </c>
      <c r="Q3094" s="34">
        <v>157</v>
      </c>
      <c r="R3094" s="34">
        <v>187</v>
      </c>
      <c r="S3094" s="34">
        <v>65</v>
      </c>
      <c r="T3094" s="34">
        <v>201</v>
      </c>
      <c r="U3094" s="34">
        <v>90</v>
      </c>
      <c r="V3094" s="34">
        <v>202</v>
      </c>
      <c r="W3094" s="34">
        <v>171</v>
      </c>
      <c r="X3094" s="34">
        <v>130</v>
      </c>
      <c r="Y3094" s="34">
        <v>134</v>
      </c>
      <c r="Z3094" s="34">
        <v>116</v>
      </c>
      <c r="AA3094" s="34">
        <v>123</v>
      </c>
      <c r="AB3094" s="34">
        <v>186</v>
      </c>
      <c r="AC3094" s="34">
        <v>181</v>
      </c>
    </row>
    <row r="3095" spans="1:29" x14ac:dyDescent="0.2">
      <c r="A3095" s="34" t="s">
        <v>63588</v>
      </c>
      <c r="B3095" s="34">
        <v>33</v>
      </c>
      <c r="C3095" s="34">
        <v>133</v>
      </c>
      <c r="D3095" s="34">
        <v>102</v>
      </c>
      <c r="E3095" s="34">
        <v>117</v>
      </c>
      <c r="F3095" s="34">
        <v>75</v>
      </c>
      <c r="G3095" s="34">
        <v>143</v>
      </c>
      <c r="H3095" s="34">
        <v>58</v>
      </c>
      <c r="I3095" s="34">
        <v>103</v>
      </c>
      <c r="J3095" s="34">
        <v>49</v>
      </c>
      <c r="K3095" s="34">
        <v>160</v>
      </c>
      <c r="L3095" s="34">
        <v>48</v>
      </c>
      <c r="M3095" s="34">
        <v>102</v>
      </c>
      <c r="N3095" s="34">
        <v>69</v>
      </c>
      <c r="O3095" s="34">
        <v>119</v>
      </c>
      <c r="P3095" s="34">
        <v>60</v>
      </c>
      <c r="Q3095" s="34">
        <v>171</v>
      </c>
      <c r="R3095" s="34">
        <v>74</v>
      </c>
      <c r="S3095" s="34">
        <v>184</v>
      </c>
      <c r="T3095" s="34">
        <v>55</v>
      </c>
      <c r="U3095" s="34">
        <v>86</v>
      </c>
      <c r="V3095" s="34">
        <v>74</v>
      </c>
      <c r="W3095" s="34">
        <v>137</v>
      </c>
      <c r="X3095" s="34">
        <v>95</v>
      </c>
      <c r="Y3095" s="34">
        <v>112</v>
      </c>
      <c r="Z3095" s="34">
        <v>85</v>
      </c>
      <c r="AA3095" s="34">
        <v>170</v>
      </c>
      <c r="AB3095" s="34">
        <v>46</v>
      </c>
      <c r="AC3095" s="34">
        <v>124</v>
      </c>
    </row>
    <row r="3096" spans="1:29" x14ac:dyDescent="0.2">
      <c r="A3096" s="34" t="s">
        <v>63589</v>
      </c>
      <c r="B3096" s="34">
        <v>82</v>
      </c>
      <c r="C3096" s="34">
        <v>63</v>
      </c>
      <c r="D3096" s="34">
        <v>78</v>
      </c>
      <c r="E3096" s="34">
        <v>65</v>
      </c>
      <c r="F3096" s="34">
        <v>74</v>
      </c>
      <c r="G3096" s="34">
        <v>42</v>
      </c>
      <c r="H3096" s="34">
        <v>72</v>
      </c>
      <c r="I3096" s="34">
        <v>49</v>
      </c>
      <c r="J3096" s="34">
        <v>49</v>
      </c>
      <c r="K3096" s="34">
        <v>50</v>
      </c>
      <c r="L3096" s="34">
        <v>51</v>
      </c>
      <c r="M3096" s="34">
        <v>36</v>
      </c>
      <c r="N3096" s="34">
        <v>43</v>
      </c>
      <c r="O3096" s="34">
        <v>34</v>
      </c>
      <c r="P3096" s="34">
        <v>67</v>
      </c>
      <c r="Q3096" s="34">
        <v>53</v>
      </c>
      <c r="R3096" s="34">
        <v>66</v>
      </c>
      <c r="S3096" s="34">
        <v>77</v>
      </c>
      <c r="T3096" s="34">
        <v>86</v>
      </c>
      <c r="U3096" s="34">
        <v>50</v>
      </c>
      <c r="V3096" s="34">
        <v>81</v>
      </c>
      <c r="W3096" s="34">
        <v>55</v>
      </c>
      <c r="X3096" s="34">
        <v>49</v>
      </c>
      <c r="Y3096" s="34">
        <v>66</v>
      </c>
      <c r="Z3096" s="34">
        <v>67</v>
      </c>
      <c r="AA3096" s="34">
        <v>54</v>
      </c>
      <c r="AB3096" s="34">
        <v>82</v>
      </c>
      <c r="AC3096" s="34">
        <v>90</v>
      </c>
    </row>
    <row r="3097" spans="1:29" x14ac:dyDescent="0.2">
      <c r="A3097" s="34" t="s">
        <v>63590</v>
      </c>
      <c r="B3097" s="34">
        <v>39</v>
      </c>
      <c r="C3097" s="34">
        <v>36</v>
      </c>
      <c r="D3097" s="34">
        <v>49</v>
      </c>
      <c r="E3097" s="34">
        <v>38</v>
      </c>
      <c r="F3097" s="34">
        <v>37</v>
      </c>
      <c r="G3097" s="34">
        <v>31</v>
      </c>
      <c r="H3097" s="34">
        <v>34</v>
      </c>
      <c r="I3097" s="34">
        <v>13</v>
      </c>
      <c r="J3097" s="34">
        <v>55</v>
      </c>
      <c r="K3097" s="34">
        <v>41</v>
      </c>
      <c r="L3097" s="34">
        <v>37</v>
      </c>
      <c r="M3097" s="34">
        <v>27</v>
      </c>
      <c r="N3097" s="34">
        <v>44</v>
      </c>
      <c r="O3097" s="34">
        <v>12</v>
      </c>
      <c r="P3097" s="34">
        <v>38</v>
      </c>
      <c r="Q3097" s="34">
        <v>40</v>
      </c>
      <c r="R3097" s="34">
        <v>51</v>
      </c>
      <c r="S3097" s="34">
        <v>26</v>
      </c>
      <c r="T3097" s="34">
        <v>46</v>
      </c>
      <c r="U3097" s="34">
        <v>27</v>
      </c>
      <c r="V3097" s="34">
        <v>50</v>
      </c>
      <c r="W3097" s="34">
        <v>41</v>
      </c>
      <c r="X3097" s="34">
        <v>49</v>
      </c>
      <c r="Y3097" s="34">
        <v>34</v>
      </c>
      <c r="Z3097" s="34">
        <v>53</v>
      </c>
      <c r="AA3097" s="34">
        <v>26</v>
      </c>
      <c r="AB3097" s="34">
        <v>55</v>
      </c>
      <c r="AC3097" s="34">
        <v>52</v>
      </c>
    </row>
    <row r="3098" spans="1:29" x14ac:dyDescent="0.2">
      <c r="A3098" s="34" t="s">
        <v>63591</v>
      </c>
      <c r="B3098" s="34">
        <v>197</v>
      </c>
      <c r="C3098" s="34">
        <v>104</v>
      </c>
      <c r="D3098" s="34">
        <v>196</v>
      </c>
      <c r="E3098" s="34">
        <v>159</v>
      </c>
      <c r="F3098" s="34">
        <v>170</v>
      </c>
      <c r="G3098" s="34">
        <v>155</v>
      </c>
      <c r="H3098" s="34">
        <v>191</v>
      </c>
      <c r="I3098" s="34">
        <v>142</v>
      </c>
      <c r="J3098" s="34">
        <v>153</v>
      </c>
      <c r="K3098" s="34">
        <v>120</v>
      </c>
      <c r="L3098" s="34">
        <v>124</v>
      </c>
      <c r="M3098" s="34">
        <v>133</v>
      </c>
      <c r="N3098" s="34">
        <v>170</v>
      </c>
      <c r="O3098" s="34">
        <v>149</v>
      </c>
      <c r="P3098" s="34">
        <v>134</v>
      </c>
      <c r="Q3098" s="34">
        <v>187</v>
      </c>
      <c r="R3098" s="34">
        <v>185</v>
      </c>
      <c r="S3098" s="34">
        <v>182</v>
      </c>
      <c r="T3098" s="34">
        <v>159</v>
      </c>
      <c r="U3098" s="34">
        <v>150</v>
      </c>
      <c r="V3098" s="34">
        <v>236</v>
      </c>
      <c r="W3098" s="34">
        <v>159</v>
      </c>
      <c r="X3098" s="34">
        <v>228</v>
      </c>
      <c r="Y3098" s="34">
        <v>124</v>
      </c>
      <c r="Z3098" s="34">
        <v>171</v>
      </c>
      <c r="AA3098" s="34">
        <v>172</v>
      </c>
      <c r="AB3098" s="34">
        <v>192</v>
      </c>
      <c r="AC3098" s="34">
        <v>253</v>
      </c>
    </row>
    <row r="3099" spans="1:29" x14ac:dyDescent="0.2">
      <c r="A3099" s="34" t="s">
        <v>63592</v>
      </c>
      <c r="B3099" s="34">
        <v>92</v>
      </c>
      <c r="C3099" s="34">
        <v>146</v>
      </c>
      <c r="D3099" s="34">
        <v>223</v>
      </c>
      <c r="E3099" s="34">
        <v>127</v>
      </c>
      <c r="F3099" s="34">
        <v>192</v>
      </c>
      <c r="G3099" s="34">
        <v>109</v>
      </c>
      <c r="H3099" s="34">
        <v>150</v>
      </c>
      <c r="I3099" s="34">
        <v>121</v>
      </c>
      <c r="J3099" s="34">
        <v>129</v>
      </c>
      <c r="K3099" s="34">
        <v>160</v>
      </c>
      <c r="L3099" s="34">
        <v>96</v>
      </c>
      <c r="M3099" s="34">
        <v>75</v>
      </c>
      <c r="N3099" s="34">
        <v>117</v>
      </c>
      <c r="O3099" s="34">
        <v>117</v>
      </c>
      <c r="P3099" s="34">
        <v>141</v>
      </c>
      <c r="Q3099" s="34">
        <v>160</v>
      </c>
      <c r="R3099" s="34">
        <v>166</v>
      </c>
      <c r="S3099" s="34">
        <v>186</v>
      </c>
      <c r="T3099" s="34">
        <v>91</v>
      </c>
      <c r="U3099" s="34">
        <v>101</v>
      </c>
      <c r="V3099" s="34">
        <v>162</v>
      </c>
      <c r="W3099" s="34">
        <v>124</v>
      </c>
      <c r="X3099" s="34">
        <v>222</v>
      </c>
      <c r="Y3099" s="34">
        <v>115</v>
      </c>
      <c r="Z3099" s="34">
        <v>213</v>
      </c>
      <c r="AA3099" s="34">
        <v>180</v>
      </c>
      <c r="AB3099" s="34">
        <v>152</v>
      </c>
      <c r="AC3099" s="34">
        <v>197</v>
      </c>
    </row>
    <row r="3100" spans="1:29" x14ac:dyDescent="0.2">
      <c r="A3100" s="34" t="s">
        <v>63593</v>
      </c>
      <c r="B3100" s="34">
        <v>34</v>
      </c>
      <c r="C3100" s="34">
        <v>17</v>
      </c>
      <c r="D3100" s="34">
        <v>16</v>
      </c>
      <c r="E3100" s="34">
        <v>25</v>
      </c>
      <c r="F3100" s="34">
        <v>30</v>
      </c>
      <c r="G3100" s="34">
        <v>18</v>
      </c>
      <c r="H3100" s="34">
        <v>47</v>
      </c>
      <c r="I3100" s="34">
        <v>35</v>
      </c>
      <c r="J3100" s="34">
        <v>18</v>
      </c>
      <c r="K3100" s="34">
        <v>27</v>
      </c>
      <c r="L3100" s="34">
        <v>22</v>
      </c>
      <c r="M3100" s="34">
        <v>16</v>
      </c>
      <c r="N3100" s="34">
        <v>29</v>
      </c>
      <c r="O3100" s="34">
        <v>18</v>
      </c>
      <c r="P3100" s="34">
        <v>26</v>
      </c>
      <c r="Q3100" s="34">
        <v>47</v>
      </c>
      <c r="R3100" s="34">
        <v>40</v>
      </c>
      <c r="S3100" s="34">
        <v>30</v>
      </c>
      <c r="T3100" s="34">
        <v>23</v>
      </c>
      <c r="U3100" s="34">
        <v>16</v>
      </c>
      <c r="V3100" s="34">
        <v>22</v>
      </c>
      <c r="W3100" s="34">
        <v>24</v>
      </c>
      <c r="X3100" s="34">
        <v>28</v>
      </c>
      <c r="Y3100" s="34">
        <v>30</v>
      </c>
      <c r="Z3100" s="34">
        <v>26</v>
      </c>
      <c r="AA3100" s="34">
        <v>31</v>
      </c>
      <c r="AB3100" s="34">
        <v>39</v>
      </c>
      <c r="AC3100" s="34">
        <v>26</v>
      </c>
    </row>
    <row r="3101" spans="1:29" x14ac:dyDescent="0.2">
      <c r="A3101" s="34" t="s">
        <v>63594</v>
      </c>
      <c r="B3101" s="34">
        <v>27</v>
      </c>
      <c r="C3101" s="34">
        <v>37</v>
      </c>
      <c r="D3101" s="34">
        <v>24</v>
      </c>
      <c r="E3101" s="34">
        <v>25</v>
      </c>
      <c r="F3101" s="34">
        <v>38</v>
      </c>
      <c r="G3101" s="34">
        <v>26</v>
      </c>
      <c r="H3101" s="34">
        <v>24</v>
      </c>
      <c r="I3101" s="34">
        <v>23</v>
      </c>
      <c r="J3101" s="34">
        <v>31</v>
      </c>
      <c r="K3101" s="34">
        <v>25</v>
      </c>
      <c r="L3101" s="34">
        <v>26</v>
      </c>
      <c r="M3101" s="34">
        <v>19</v>
      </c>
      <c r="N3101" s="34">
        <v>17</v>
      </c>
      <c r="O3101" s="34">
        <v>38</v>
      </c>
      <c r="P3101" s="34">
        <v>27</v>
      </c>
      <c r="Q3101" s="34">
        <v>36</v>
      </c>
      <c r="R3101" s="34">
        <v>25</v>
      </c>
      <c r="S3101" s="34">
        <v>39</v>
      </c>
      <c r="T3101" s="34">
        <v>22</v>
      </c>
      <c r="U3101" s="34">
        <v>22</v>
      </c>
      <c r="V3101" s="34">
        <v>55</v>
      </c>
      <c r="W3101" s="34">
        <v>16</v>
      </c>
      <c r="X3101" s="34">
        <v>43</v>
      </c>
      <c r="Y3101" s="34">
        <v>28</v>
      </c>
      <c r="Z3101" s="34">
        <v>35</v>
      </c>
      <c r="AA3101" s="34">
        <v>33</v>
      </c>
      <c r="AB3101" s="34">
        <v>20</v>
      </c>
      <c r="AC3101" s="34">
        <v>43</v>
      </c>
    </row>
    <row r="3102" spans="1:29" x14ac:dyDescent="0.2">
      <c r="A3102" s="34" t="s">
        <v>63595</v>
      </c>
      <c r="B3102" s="34">
        <v>80</v>
      </c>
      <c r="C3102" s="34">
        <v>81</v>
      </c>
      <c r="D3102" s="34">
        <v>194</v>
      </c>
      <c r="E3102" s="34">
        <v>108</v>
      </c>
      <c r="F3102" s="34">
        <v>125</v>
      </c>
      <c r="G3102" s="34">
        <v>95</v>
      </c>
      <c r="H3102" s="34">
        <v>113</v>
      </c>
      <c r="I3102" s="34">
        <v>85</v>
      </c>
      <c r="J3102" s="34">
        <v>77</v>
      </c>
      <c r="K3102" s="34">
        <v>102</v>
      </c>
      <c r="L3102" s="34">
        <v>50</v>
      </c>
      <c r="M3102" s="34">
        <v>64</v>
      </c>
      <c r="N3102" s="34">
        <v>91</v>
      </c>
      <c r="O3102" s="34">
        <v>83</v>
      </c>
      <c r="P3102" s="34">
        <v>63</v>
      </c>
      <c r="Q3102" s="34">
        <v>116</v>
      </c>
      <c r="R3102" s="34">
        <v>110</v>
      </c>
      <c r="S3102" s="34">
        <v>119</v>
      </c>
      <c r="T3102" s="34">
        <v>61</v>
      </c>
      <c r="U3102" s="34">
        <v>63</v>
      </c>
      <c r="V3102" s="34">
        <v>124</v>
      </c>
      <c r="W3102" s="34">
        <v>75</v>
      </c>
      <c r="X3102" s="34">
        <v>180</v>
      </c>
      <c r="Y3102" s="34">
        <v>52</v>
      </c>
      <c r="Z3102" s="34">
        <v>136</v>
      </c>
      <c r="AA3102" s="34">
        <v>135</v>
      </c>
      <c r="AB3102" s="34">
        <v>55</v>
      </c>
      <c r="AC3102" s="34">
        <v>151</v>
      </c>
    </row>
    <row r="3103" spans="1:29" x14ac:dyDescent="0.2">
      <c r="A3103" s="34" t="s">
        <v>63596</v>
      </c>
      <c r="B3103" s="34">
        <v>39</v>
      </c>
      <c r="C3103" s="34">
        <v>24</v>
      </c>
      <c r="D3103" s="34">
        <v>35</v>
      </c>
      <c r="E3103" s="34">
        <v>28</v>
      </c>
      <c r="F3103" s="34">
        <v>31</v>
      </c>
      <c r="G3103" s="34">
        <v>30</v>
      </c>
      <c r="H3103" s="34">
        <v>21</v>
      </c>
      <c r="I3103" s="34">
        <v>24</v>
      </c>
      <c r="J3103" s="34">
        <v>15</v>
      </c>
      <c r="K3103" s="34">
        <v>33</v>
      </c>
      <c r="L3103" s="34">
        <v>10</v>
      </c>
      <c r="M3103" s="34">
        <v>23</v>
      </c>
      <c r="N3103" s="34">
        <v>16</v>
      </c>
      <c r="O3103" s="34">
        <v>29</v>
      </c>
      <c r="P3103" s="34">
        <v>20</v>
      </c>
      <c r="Q3103" s="34">
        <v>35</v>
      </c>
      <c r="R3103" s="34">
        <v>21</v>
      </c>
      <c r="S3103" s="34">
        <v>22</v>
      </c>
      <c r="T3103" s="34">
        <v>37</v>
      </c>
      <c r="U3103" s="34">
        <v>27</v>
      </c>
      <c r="V3103" s="34">
        <v>29</v>
      </c>
      <c r="W3103" s="34">
        <v>23</v>
      </c>
      <c r="X3103" s="34">
        <v>30</v>
      </c>
      <c r="Y3103" s="34">
        <v>26</v>
      </c>
      <c r="Z3103" s="34">
        <v>24</v>
      </c>
      <c r="AA3103" s="34">
        <v>40</v>
      </c>
      <c r="AB3103" s="34">
        <v>40</v>
      </c>
      <c r="AC3103" s="34">
        <v>22</v>
      </c>
    </row>
    <row r="3104" spans="1:29" x14ac:dyDescent="0.2">
      <c r="A3104" s="34" t="s">
        <v>63597</v>
      </c>
      <c r="B3104" s="34">
        <v>40</v>
      </c>
      <c r="C3104" s="34">
        <v>33</v>
      </c>
      <c r="D3104" s="34">
        <v>76</v>
      </c>
      <c r="E3104" s="34">
        <v>46</v>
      </c>
      <c r="F3104" s="34">
        <v>63</v>
      </c>
      <c r="G3104" s="34">
        <v>23</v>
      </c>
      <c r="H3104" s="34">
        <v>44</v>
      </c>
      <c r="I3104" s="34">
        <v>36</v>
      </c>
      <c r="J3104" s="34">
        <v>44</v>
      </c>
      <c r="K3104" s="34">
        <v>38</v>
      </c>
      <c r="L3104" s="34">
        <v>30</v>
      </c>
      <c r="M3104" s="34">
        <v>36</v>
      </c>
      <c r="N3104" s="34">
        <v>65</v>
      </c>
      <c r="O3104" s="34">
        <v>27</v>
      </c>
      <c r="P3104" s="34">
        <v>53</v>
      </c>
      <c r="Q3104" s="34">
        <v>35</v>
      </c>
      <c r="R3104" s="34">
        <v>75</v>
      </c>
      <c r="S3104" s="34">
        <v>45</v>
      </c>
      <c r="T3104" s="34">
        <v>51</v>
      </c>
      <c r="U3104" s="34">
        <v>34</v>
      </c>
      <c r="V3104" s="34">
        <v>49</v>
      </c>
      <c r="W3104" s="34">
        <v>23</v>
      </c>
      <c r="X3104" s="34">
        <v>66</v>
      </c>
      <c r="Y3104" s="34">
        <v>30</v>
      </c>
      <c r="Z3104" s="34">
        <v>77</v>
      </c>
      <c r="AA3104" s="34">
        <v>60</v>
      </c>
      <c r="AB3104" s="34">
        <v>69</v>
      </c>
      <c r="AC3104" s="34">
        <v>69</v>
      </c>
    </row>
    <row r="3105" spans="1:29" x14ac:dyDescent="0.2">
      <c r="A3105" s="34" t="s">
        <v>63598</v>
      </c>
      <c r="B3105" s="34">
        <v>55</v>
      </c>
      <c r="C3105" s="34">
        <v>56</v>
      </c>
      <c r="D3105" s="34">
        <v>41</v>
      </c>
      <c r="E3105" s="34">
        <v>86</v>
      </c>
      <c r="F3105" s="34">
        <v>49</v>
      </c>
      <c r="G3105" s="34">
        <v>50</v>
      </c>
      <c r="H3105" s="34">
        <v>28</v>
      </c>
      <c r="I3105" s="34">
        <v>44</v>
      </c>
      <c r="J3105" s="34">
        <v>15</v>
      </c>
      <c r="K3105" s="34">
        <v>132</v>
      </c>
      <c r="L3105" s="34">
        <v>29</v>
      </c>
      <c r="M3105" s="34">
        <v>69</v>
      </c>
      <c r="N3105" s="34">
        <v>37</v>
      </c>
      <c r="O3105" s="34">
        <v>53</v>
      </c>
      <c r="P3105" s="34">
        <v>41</v>
      </c>
      <c r="Q3105" s="34">
        <v>61</v>
      </c>
      <c r="R3105" s="34">
        <v>49</v>
      </c>
      <c r="S3105" s="34">
        <v>68</v>
      </c>
      <c r="T3105" s="34">
        <v>54</v>
      </c>
      <c r="U3105" s="34">
        <v>72</v>
      </c>
      <c r="V3105" s="34">
        <v>42</v>
      </c>
      <c r="W3105" s="34">
        <v>75</v>
      </c>
      <c r="X3105" s="34">
        <v>31</v>
      </c>
      <c r="Y3105" s="34">
        <v>97</v>
      </c>
      <c r="Z3105" s="34">
        <v>46</v>
      </c>
      <c r="AA3105" s="34">
        <v>67</v>
      </c>
      <c r="AB3105" s="34">
        <v>57</v>
      </c>
      <c r="AC3105" s="34">
        <v>69</v>
      </c>
    </row>
    <row r="3106" spans="1:29" x14ac:dyDescent="0.2">
      <c r="A3106" s="34" t="s">
        <v>63599</v>
      </c>
      <c r="B3106" s="34">
        <v>43</v>
      </c>
      <c r="C3106" s="34">
        <v>53</v>
      </c>
      <c r="D3106" s="34">
        <v>79</v>
      </c>
      <c r="E3106" s="34">
        <v>33</v>
      </c>
      <c r="F3106" s="34">
        <v>39</v>
      </c>
      <c r="G3106" s="34">
        <v>63</v>
      </c>
      <c r="H3106" s="34">
        <v>40</v>
      </c>
      <c r="I3106" s="34">
        <v>47</v>
      </c>
      <c r="J3106" s="34">
        <v>35</v>
      </c>
      <c r="K3106" s="34">
        <v>44</v>
      </c>
      <c r="L3106" s="34">
        <v>20</v>
      </c>
      <c r="M3106" s="34">
        <v>33</v>
      </c>
      <c r="N3106" s="34">
        <v>57</v>
      </c>
      <c r="O3106" s="34">
        <v>34</v>
      </c>
      <c r="P3106" s="34">
        <v>28</v>
      </c>
      <c r="Q3106" s="34">
        <v>43</v>
      </c>
      <c r="R3106" s="34">
        <v>37</v>
      </c>
      <c r="S3106" s="34">
        <v>52</v>
      </c>
      <c r="T3106" s="34">
        <v>27</v>
      </c>
      <c r="U3106" s="34">
        <v>16</v>
      </c>
      <c r="V3106" s="34">
        <v>53</v>
      </c>
      <c r="W3106" s="34">
        <v>49</v>
      </c>
      <c r="X3106" s="34">
        <v>61</v>
      </c>
      <c r="Y3106" s="34">
        <v>23</v>
      </c>
      <c r="Z3106" s="34">
        <v>69</v>
      </c>
      <c r="AA3106" s="34">
        <v>60</v>
      </c>
      <c r="AB3106" s="34">
        <v>32</v>
      </c>
      <c r="AC3106" s="34">
        <v>72</v>
      </c>
    </row>
    <row r="3107" spans="1:29" x14ac:dyDescent="0.2">
      <c r="A3107" s="34" t="s">
        <v>63600</v>
      </c>
      <c r="B3107" s="34">
        <v>36</v>
      </c>
      <c r="C3107" s="34">
        <v>90</v>
      </c>
      <c r="D3107" s="34">
        <v>56</v>
      </c>
      <c r="E3107" s="34">
        <v>108</v>
      </c>
      <c r="F3107" s="34">
        <v>66</v>
      </c>
      <c r="G3107" s="34">
        <v>77</v>
      </c>
      <c r="H3107" s="34">
        <v>39</v>
      </c>
      <c r="I3107" s="34">
        <v>79</v>
      </c>
      <c r="J3107" s="34">
        <v>42</v>
      </c>
      <c r="K3107" s="34">
        <v>78</v>
      </c>
      <c r="L3107" s="34">
        <v>22</v>
      </c>
      <c r="M3107" s="34">
        <v>71</v>
      </c>
      <c r="N3107" s="34">
        <v>44</v>
      </c>
      <c r="O3107" s="34">
        <v>54</v>
      </c>
      <c r="P3107" s="34">
        <v>40</v>
      </c>
      <c r="Q3107" s="34">
        <v>125</v>
      </c>
      <c r="R3107" s="34">
        <v>65</v>
      </c>
      <c r="S3107" s="34">
        <v>90</v>
      </c>
      <c r="T3107" s="34">
        <v>35</v>
      </c>
      <c r="U3107" s="34">
        <v>63</v>
      </c>
      <c r="V3107" s="34">
        <v>46</v>
      </c>
      <c r="W3107" s="34">
        <v>60</v>
      </c>
      <c r="X3107" s="34">
        <v>69</v>
      </c>
      <c r="Y3107" s="34">
        <v>42</v>
      </c>
      <c r="Z3107" s="34">
        <v>55</v>
      </c>
      <c r="AA3107" s="34">
        <v>74</v>
      </c>
      <c r="AB3107" s="34">
        <v>40</v>
      </c>
      <c r="AC3107" s="34">
        <v>115</v>
      </c>
    </row>
    <row r="3108" spans="1:29" x14ac:dyDescent="0.2">
      <c r="A3108" s="34" t="s">
        <v>63601</v>
      </c>
      <c r="B3108" s="34">
        <v>16</v>
      </c>
      <c r="C3108" s="34">
        <v>11</v>
      </c>
      <c r="D3108" s="34">
        <v>9</v>
      </c>
      <c r="E3108" s="34">
        <v>8</v>
      </c>
      <c r="F3108" s="34">
        <v>11</v>
      </c>
      <c r="G3108" s="34">
        <v>9</v>
      </c>
      <c r="H3108" s="34">
        <v>11</v>
      </c>
      <c r="I3108" s="34">
        <v>12</v>
      </c>
      <c r="J3108" s="34">
        <v>13</v>
      </c>
      <c r="K3108" s="34">
        <v>9</v>
      </c>
      <c r="L3108" s="34">
        <v>3</v>
      </c>
      <c r="M3108" s="34">
        <v>5</v>
      </c>
      <c r="N3108" s="34">
        <v>6</v>
      </c>
      <c r="O3108" s="34">
        <v>9</v>
      </c>
      <c r="P3108" s="34">
        <v>15</v>
      </c>
      <c r="Q3108" s="34">
        <v>9</v>
      </c>
      <c r="R3108" s="34">
        <v>13</v>
      </c>
      <c r="S3108" s="34">
        <v>20</v>
      </c>
      <c r="T3108" s="34">
        <v>11</v>
      </c>
      <c r="U3108" s="34">
        <v>9</v>
      </c>
      <c r="V3108" s="34">
        <v>5</v>
      </c>
      <c r="W3108" s="34">
        <v>8</v>
      </c>
      <c r="X3108" s="34">
        <v>15</v>
      </c>
      <c r="Y3108" s="34">
        <v>4</v>
      </c>
      <c r="Z3108" s="34">
        <v>10</v>
      </c>
      <c r="AA3108" s="34">
        <v>15</v>
      </c>
      <c r="AB3108" s="34">
        <v>4</v>
      </c>
      <c r="AC3108" s="34">
        <v>13</v>
      </c>
    </row>
    <row r="3109" spans="1:29" x14ac:dyDescent="0.2">
      <c r="A3109" s="34" t="s">
        <v>63602</v>
      </c>
      <c r="B3109" s="34">
        <v>40</v>
      </c>
      <c r="C3109" s="34">
        <v>43</v>
      </c>
      <c r="D3109" s="34">
        <v>78</v>
      </c>
      <c r="E3109" s="34">
        <v>37</v>
      </c>
      <c r="F3109" s="34">
        <v>40</v>
      </c>
      <c r="G3109" s="34">
        <v>52</v>
      </c>
      <c r="H3109" s="34">
        <v>55</v>
      </c>
      <c r="I3109" s="34">
        <v>28</v>
      </c>
      <c r="J3109" s="34">
        <v>39</v>
      </c>
      <c r="K3109" s="34">
        <v>24</v>
      </c>
      <c r="L3109" s="34">
        <v>39</v>
      </c>
      <c r="M3109" s="34">
        <v>54</v>
      </c>
      <c r="N3109" s="34">
        <v>26</v>
      </c>
      <c r="O3109" s="34">
        <v>24</v>
      </c>
      <c r="P3109" s="34">
        <v>27</v>
      </c>
      <c r="Q3109" s="34">
        <v>50</v>
      </c>
      <c r="R3109" s="34">
        <v>30</v>
      </c>
      <c r="S3109" s="34">
        <v>52</v>
      </c>
      <c r="T3109" s="34">
        <v>52</v>
      </c>
      <c r="U3109" s="34">
        <v>28</v>
      </c>
      <c r="V3109" s="34">
        <v>51</v>
      </c>
      <c r="W3109" s="34">
        <v>41</v>
      </c>
      <c r="X3109" s="34">
        <v>58</v>
      </c>
      <c r="Y3109" s="34">
        <v>42</v>
      </c>
      <c r="Z3109" s="34">
        <v>60</v>
      </c>
      <c r="AA3109" s="34">
        <v>52</v>
      </c>
      <c r="AB3109" s="34">
        <v>42</v>
      </c>
      <c r="AC3109" s="34">
        <v>58</v>
      </c>
    </row>
    <row r="3110" spans="1:29" x14ac:dyDescent="0.2">
      <c r="A3110" s="34" t="s">
        <v>63603</v>
      </c>
      <c r="B3110" s="34">
        <v>81</v>
      </c>
      <c r="C3110" s="34">
        <v>50</v>
      </c>
      <c r="D3110" s="34">
        <v>67</v>
      </c>
      <c r="E3110" s="34">
        <v>60</v>
      </c>
      <c r="F3110" s="34">
        <v>79</v>
      </c>
      <c r="G3110" s="34">
        <v>56</v>
      </c>
      <c r="H3110" s="34">
        <v>49</v>
      </c>
      <c r="I3110" s="34">
        <v>40</v>
      </c>
      <c r="J3110" s="34">
        <v>69</v>
      </c>
      <c r="K3110" s="34">
        <v>53</v>
      </c>
      <c r="L3110" s="34">
        <v>71</v>
      </c>
      <c r="M3110" s="34">
        <v>56</v>
      </c>
      <c r="N3110" s="34">
        <v>59</v>
      </c>
      <c r="O3110" s="34">
        <v>46</v>
      </c>
      <c r="P3110" s="34">
        <v>57</v>
      </c>
      <c r="Q3110" s="34">
        <v>64</v>
      </c>
      <c r="R3110" s="34">
        <v>109</v>
      </c>
      <c r="S3110" s="34">
        <v>46</v>
      </c>
      <c r="T3110" s="34">
        <v>104</v>
      </c>
      <c r="U3110" s="34">
        <v>57</v>
      </c>
      <c r="V3110" s="34">
        <v>95</v>
      </c>
      <c r="W3110" s="34">
        <v>95</v>
      </c>
      <c r="X3110" s="34">
        <v>74</v>
      </c>
      <c r="Y3110" s="34">
        <v>71</v>
      </c>
      <c r="Z3110" s="34">
        <v>54</v>
      </c>
      <c r="AA3110" s="34">
        <v>88</v>
      </c>
      <c r="AB3110" s="34">
        <v>59</v>
      </c>
      <c r="AC3110" s="34">
        <v>101</v>
      </c>
    </row>
    <row r="3111" spans="1:29" x14ac:dyDescent="0.2">
      <c r="A3111" s="34" t="s">
        <v>63604</v>
      </c>
      <c r="B3111" s="34">
        <v>99</v>
      </c>
      <c r="C3111" s="34">
        <v>50</v>
      </c>
      <c r="D3111" s="34">
        <v>100</v>
      </c>
      <c r="E3111" s="34">
        <v>60</v>
      </c>
      <c r="F3111" s="34">
        <v>85</v>
      </c>
      <c r="G3111" s="34">
        <v>56</v>
      </c>
      <c r="H3111" s="34">
        <v>127</v>
      </c>
      <c r="I3111" s="34">
        <v>98</v>
      </c>
      <c r="J3111" s="34">
        <v>131</v>
      </c>
      <c r="K3111" s="34">
        <v>72</v>
      </c>
      <c r="L3111" s="34">
        <v>76</v>
      </c>
      <c r="M3111" s="34">
        <v>81</v>
      </c>
      <c r="N3111" s="34">
        <v>78</v>
      </c>
      <c r="O3111" s="34">
        <v>66</v>
      </c>
      <c r="P3111" s="34">
        <v>97</v>
      </c>
      <c r="Q3111" s="34">
        <v>140</v>
      </c>
      <c r="R3111" s="34">
        <v>130</v>
      </c>
      <c r="S3111" s="34">
        <v>96</v>
      </c>
      <c r="T3111" s="34">
        <v>115</v>
      </c>
      <c r="U3111" s="34">
        <v>96</v>
      </c>
      <c r="V3111" s="34">
        <v>110</v>
      </c>
      <c r="W3111" s="34">
        <v>111</v>
      </c>
      <c r="X3111" s="34">
        <v>140</v>
      </c>
      <c r="Y3111" s="34">
        <v>126</v>
      </c>
      <c r="Z3111" s="34">
        <v>129</v>
      </c>
      <c r="AA3111" s="34">
        <v>85</v>
      </c>
      <c r="AB3111" s="34">
        <v>181</v>
      </c>
      <c r="AC3111" s="34">
        <v>111</v>
      </c>
    </row>
    <row r="3112" spans="1:29" x14ac:dyDescent="0.2">
      <c r="A3112" s="34" t="s">
        <v>63605</v>
      </c>
      <c r="B3112" s="34">
        <v>32</v>
      </c>
      <c r="C3112" s="34">
        <v>28</v>
      </c>
      <c r="D3112" s="34">
        <v>35</v>
      </c>
      <c r="E3112" s="34">
        <v>44</v>
      </c>
      <c r="F3112" s="34">
        <v>36</v>
      </c>
      <c r="G3112" s="34">
        <v>62</v>
      </c>
      <c r="H3112" s="34">
        <v>45</v>
      </c>
      <c r="I3112" s="34">
        <v>32</v>
      </c>
      <c r="J3112" s="34">
        <v>21</v>
      </c>
      <c r="K3112" s="34">
        <v>63</v>
      </c>
      <c r="L3112" s="34">
        <v>24</v>
      </c>
      <c r="M3112" s="34">
        <v>27</v>
      </c>
      <c r="N3112" s="34">
        <v>48</v>
      </c>
      <c r="O3112" s="34">
        <v>29</v>
      </c>
      <c r="P3112" s="34">
        <v>30</v>
      </c>
      <c r="Q3112" s="34">
        <v>59</v>
      </c>
      <c r="R3112" s="34">
        <v>44</v>
      </c>
      <c r="S3112" s="34">
        <v>33</v>
      </c>
      <c r="T3112" s="34">
        <v>30</v>
      </c>
      <c r="U3112" s="34">
        <v>22</v>
      </c>
      <c r="V3112" s="34">
        <v>40</v>
      </c>
      <c r="W3112" s="34">
        <v>48</v>
      </c>
      <c r="X3112" s="34">
        <v>19</v>
      </c>
      <c r="Y3112" s="34">
        <v>55</v>
      </c>
      <c r="Z3112" s="34">
        <v>34</v>
      </c>
      <c r="AA3112" s="34">
        <v>47</v>
      </c>
      <c r="AB3112" s="34">
        <v>41</v>
      </c>
      <c r="AC3112" s="34">
        <v>64</v>
      </c>
    </row>
    <row r="3113" spans="1:29" x14ac:dyDescent="0.2">
      <c r="A3113" s="34" t="s">
        <v>63606</v>
      </c>
      <c r="B3113" s="34">
        <v>89</v>
      </c>
      <c r="C3113" s="34">
        <v>127</v>
      </c>
      <c r="D3113" s="34">
        <v>236</v>
      </c>
      <c r="E3113" s="34">
        <v>173</v>
      </c>
      <c r="F3113" s="34">
        <v>183</v>
      </c>
      <c r="G3113" s="34">
        <v>186</v>
      </c>
      <c r="H3113" s="34">
        <v>138</v>
      </c>
      <c r="I3113" s="34">
        <v>142</v>
      </c>
      <c r="J3113" s="34">
        <v>113</v>
      </c>
      <c r="K3113" s="34">
        <v>192</v>
      </c>
      <c r="L3113" s="34">
        <v>65</v>
      </c>
      <c r="M3113" s="34">
        <v>134</v>
      </c>
      <c r="N3113" s="34">
        <v>119</v>
      </c>
      <c r="O3113" s="34">
        <v>175</v>
      </c>
      <c r="P3113" s="34">
        <v>141</v>
      </c>
      <c r="Q3113" s="34">
        <v>188</v>
      </c>
      <c r="R3113" s="34">
        <v>140</v>
      </c>
      <c r="S3113" s="34">
        <v>224</v>
      </c>
      <c r="T3113" s="34">
        <v>99</v>
      </c>
      <c r="U3113" s="34">
        <v>128</v>
      </c>
      <c r="V3113" s="34">
        <v>225</v>
      </c>
      <c r="W3113" s="34">
        <v>111</v>
      </c>
      <c r="X3113" s="34">
        <v>191</v>
      </c>
      <c r="Y3113" s="34">
        <v>134</v>
      </c>
      <c r="Z3113" s="34">
        <v>190</v>
      </c>
      <c r="AA3113" s="34">
        <v>247</v>
      </c>
      <c r="AB3113" s="34">
        <v>120</v>
      </c>
      <c r="AC3113" s="34">
        <v>221</v>
      </c>
    </row>
    <row r="3114" spans="1:29" x14ac:dyDescent="0.2">
      <c r="A3114" s="34" t="s">
        <v>63607</v>
      </c>
      <c r="B3114" s="34">
        <v>20</v>
      </c>
      <c r="C3114" s="34">
        <v>20</v>
      </c>
      <c r="D3114" s="34">
        <v>18</v>
      </c>
      <c r="E3114" s="34">
        <v>25</v>
      </c>
      <c r="F3114" s="34">
        <v>35</v>
      </c>
      <c r="G3114" s="34">
        <v>10</v>
      </c>
      <c r="H3114" s="34">
        <v>14</v>
      </c>
      <c r="I3114" s="34">
        <v>21</v>
      </c>
      <c r="J3114" s="34">
        <v>9</v>
      </c>
      <c r="K3114" s="34">
        <v>29</v>
      </c>
      <c r="L3114" s="34">
        <v>15</v>
      </c>
      <c r="M3114" s="34">
        <v>21</v>
      </c>
      <c r="N3114" s="34">
        <v>24</v>
      </c>
      <c r="O3114" s="34">
        <v>15</v>
      </c>
      <c r="P3114" s="34">
        <v>12</v>
      </c>
      <c r="Q3114" s="34">
        <v>30</v>
      </c>
      <c r="R3114" s="34">
        <v>34</v>
      </c>
      <c r="S3114" s="34">
        <v>22</v>
      </c>
      <c r="T3114" s="34">
        <v>31</v>
      </c>
      <c r="U3114" s="34">
        <v>20</v>
      </c>
      <c r="V3114" s="34">
        <v>12</v>
      </c>
      <c r="W3114" s="34">
        <v>40</v>
      </c>
      <c r="X3114" s="34">
        <v>36</v>
      </c>
      <c r="Y3114" s="34">
        <v>32</v>
      </c>
      <c r="Z3114" s="34">
        <v>43</v>
      </c>
      <c r="AA3114" s="34">
        <v>37</v>
      </c>
      <c r="AB3114" s="34">
        <v>30</v>
      </c>
      <c r="AC3114" s="34">
        <v>31</v>
      </c>
    </row>
    <row r="3115" spans="1:29" x14ac:dyDescent="0.2">
      <c r="A3115" s="34" t="s">
        <v>63608</v>
      </c>
      <c r="B3115" s="34">
        <v>27</v>
      </c>
      <c r="C3115" s="34">
        <v>11</v>
      </c>
      <c r="D3115" s="34">
        <v>12</v>
      </c>
      <c r="E3115" s="34">
        <v>6</v>
      </c>
      <c r="F3115" s="34">
        <v>19</v>
      </c>
      <c r="G3115" s="34">
        <v>14</v>
      </c>
      <c r="H3115" s="34">
        <v>9</v>
      </c>
      <c r="I3115" s="34">
        <v>4</v>
      </c>
      <c r="J3115" s="34">
        <v>4</v>
      </c>
      <c r="K3115" s="34">
        <v>14</v>
      </c>
      <c r="L3115" s="34">
        <v>7</v>
      </c>
      <c r="M3115" s="34">
        <v>14</v>
      </c>
      <c r="N3115" s="34">
        <v>10</v>
      </c>
      <c r="O3115" s="34">
        <v>9</v>
      </c>
      <c r="P3115" s="34">
        <v>8</v>
      </c>
      <c r="Q3115" s="34">
        <v>3</v>
      </c>
      <c r="R3115" s="34">
        <v>24</v>
      </c>
      <c r="S3115" s="34">
        <v>11</v>
      </c>
      <c r="T3115" s="34">
        <v>12</v>
      </c>
      <c r="U3115" s="34">
        <v>6</v>
      </c>
      <c r="V3115" s="34">
        <v>11</v>
      </c>
      <c r="W3115" s="34">
        <v>12</v>
      </c>
      <c r="X3115" s="34">
        <v>13</v>
      </c>
      <c r="Y3115" s="34">
        <v>15</v>
      </c>
      <c r="Z3115" s="34">
        <v>8</v>
      </c>
      <c r="AA3115" s="34">
        <v>10</v>
      </c>
      <c r="AB3115" s="34">
        <v>8</v>
      </c>
      <c r="AC3115" s="34">
        <v>17</v>
      </c>
    </row>
    <row r="3116" spans="1:29" x14ac:dyDescent="0.2">
      <c r="A3116" s="34" t="s">
        <v>63609</v>
      </c>
      <c r="B3116" s="34">
        <v>129</v>
      </c>
      <c r="C3116" s="34">
        <v>91</v>
      </c>
      <c r="D3116" s="34">
        <v>157</v>
      </c>
      <c r="E3116" s="34">
        <v>81</v>
      </c>
      <c r="F3116" s="34">
        <v>134</v>
      </c>
      <c r="G3116" s="34">
        <v>124</v>
      </c>
      <c r="H3116" s="34">
        <v>161</v>
      </c>
      <c r="I3116" s="34">
        <v>65</v>
      </c>
      <c r="J3116" s="34">
        <v>122</v>
      </c>
      <c r="K3116" s="34">
        <v>79</v>
      </c>
      <c r="L3116" s="34">
        <v>88</v>
      </c>
      <c r="M3116" s="34">
        <v>71</v>
      </c>
      <c r="N3116" s="34">
        <v>116</v>
      </c>
      <c r="O3116" s="34">
        <v>77</v>
      </c>
      <c r="P3116" s="34">
        <v>118</v>
      </c>
      <c r="Q3116" s="34">
        <v>112</v>
      </c>
      <c r="R3116" s="34">
        <v>132</v>
      </c>
      <c r="S3116" s="34">
        <v>105</v>
      </c>
      <c r="T3116" s="34">
        <v>129</v>
      </c>
      <c r="U3116" s="34">
        <v>99</v>
      </c>
      <c r="V3116" s="34">
        <v>109</v>
      </c>
      <c r="W3116" s="34">
        <v>135</v>
      </c>
      <c r="X3116" s="34">
        <v>158</v>
      </c>
      <c r="Y3116" s="34">
        <v>95</v>
      </c>
      <c r="Z3116" s="34">
        <v>125</v>
      </c>
      <c r="AA3116" s="34">
        <v>103</v>
      </c>
      <c r="AB3116" s="34">
        <v>165</v>
      </c>
      <c r="AC3116" s="34">
        <v>170</v>
      </c>
    </row>
    <row r="3117" spans="1:29" x14ac:dyDescent="0.2">
      <c r="A3117" s="34" t="s">
        <v>63610</v>
      </c>
      <c r="B3117" s="34">
        <v>57</v>
      </c>
      <c r="C3117" s="34">
        <v>87</v>
      </c>
      <c r="D3117" s="34">
        <v>83</v>
      </c>
      <c r="E3117" s="34">
        <v>113</v>
      </c>
      <c r="F3117" s="34">
        <v>96</v>
      </c>
      <c r="G3117" s="34">
        <v>118</v>
      </c>
      <c r="H3117" s="34">
        <v>60</v>
      </c>
      <c r="I3117" s="34">
        <v>117</v>
      </c>
      <c r="J3117" s="34">
        <v>71</v>
      </c>
      <c r="K3117" s="34">
        <v>79</v>
      </c>
      <c r="L3117" s="34">
        <v>50</v>
      </c>
      <c r="M3117" s="34">
        <v>74</v>
      </c>
      <c r="N3117" s="34">
        <v>55</v>
      </c>
      <c r="O3117" s="34">
        <v>94</v>
      </c>
      <c r="P3117" s="34">
        <v>80</v>
      </c>
      <c r="Q3117" s="34">
        <v>127</v>
      </c>
      <c r="R3117" s="34">
        <v>114</v>
      </c>
      <c r="S3117" s="34">
        <v>99</v>
      </c>
      <c r="T3117" s="34">
        <v>78</v>
      </c>
      <c r="U3117" s="34">
        <v>115</v>
      </c>
      <c r="V3117" s="34">
        <v>107</v>
      </c>
      <c r="W3117" s="34">
        <v>141</v>
      </c>
      <c r="X3117" s="34">
        <v>126</v>
      </c>
      <c r="Y3117" s="34">
        <v>109</v>
      </c>
      <c r="Z3117" s="34">
        <v>87</v>
      </c>
      <c r="AA3117" s="34">
        <v>110</v>
      </c>
      <c r="AB3117" s="34">
        <v>106</v>
      </c>
      <c r="AC3117" s="34">
        <v>130</v>
      </c>
    </row>
    <row r="3118" spans="1:29" x14ac:dyDescent="0.2">
      <c r="A3118" s="34" t="s">
        <v>63611</v>
      </c>
      <c r="B3118" s="34">
        <v>34</v>
      </c>
      <c r="C3118" s="34">
        <v>73</v>
      </c>
      <c r="D3118" s="34">
        <v>66</v>
      </c>
      <c r="E3118" s="34">
        <v>79</v>
      </c>
      <c r="F3118" s="34">
        <v>52</v>
      </c>
      <c r="G3118" s="34">
        <v>71</v>
      </c>
      <c r="H3118" s="34">
        <v>37</v>
      </c>
      <c r="I3118" s="34">
        <v>59</v>
      </c>
      <c r="J3118" s="34">
        <v>40</v>
      </c>
      <c r="K3118" s="34">
        <v>78</v>
      </c>
      <c r="L3118" s="34">
        <v>33</v>
      </c>
      <c r="M3118" s="34">
        <v>54</v>
      </c>
      <c r="N3118" s="34">
        <v>30</v>
      </c>
      <c r="O3118" s="34">
        <v>61</v>
      </c>
      <c r="P3118" s="34">
        <v>42</v>
      </c>
      <c r="Q3118" s="34">
        <v>69</v>
      </c>
      <c r="R3118" s="34">
        <v>57</v>
      </c>
      <c r="S3118" s="34">
        <v>75</v>
      </c>
      <c r="T3118" s="34">
        <v>41</v>
      </c>
      <c r="U3118" s="34">
        <v>38</v>
      </c>
      <c r="V3118" s="34">
        <v>40</v>
      </c>
      <c r="W3118" s="34">
        <v>65</v>
      </c>
      <c r="X3118" s="34">
        <v>97</v>
      </c>
      <c r="Y3118" s="34">
        <v>56</v>
      </c>
      <c r="Z3118" s="34">
        <v>53</v>
      </c>
      <c r="AA3118" s="34">
        <v>84</v>
      </c>
      <c r="AB3118" s="34">
        <v>46</v>
      </c>
      <c r="AC3118" s="34">
        <v>121</v>
      </c>
    </row>
    <row r="3119" spans="1:29" x14ac:dyDescent="0.2">
      <c r="A3119" s="34" t="s">
        <v>63612</v>
      </c>
      <c r="B3119" s="34">
        <v>115</v>
      </c>
      <c r="C3119" s="34">
        <v>108</v>
      </c>
      <c r="D3119" s="34">
        <v>105</v>
      </c>
      <c r="E3119" s="34">
        <v>144</v>
      </c>
      <c r="F3119" s="34">
        <v>100</v>
      </c>
      <c r="G3119" s="34">
        <v>102</v>
      </c>
      <c r="H3119" s="34">
        <v>99</v>
      </c>
      <c r="I3119" s="34">
        <v>121</v>
      </c>
      <c r="J3119" s="34">
        <v>87</v>
      </c>
      <c r="K3119" s="34">
        <v>155</v>
      </c>
      <c r="L3119" s="34">
        <v>68</v>
      </c>
      <c r="M3119" s="34">
        <v>117</v>
      </c>
      <c r="N3119" s="34">
        <v>101</v>
      </c>
      <c r="O3119" s="34">
        <v>87</v>
      </c>
      <c r="P3119" s="34">
        <v>89</v>
      </c>
      <c r="Q3119" s="34">
        <v>140</v>
      </c>
      <c r="R3119" s="34">
        <v>127</v>
      </c>
      <c r="S3119" s="34">
        <v>151</v>
      </c>
      <c r="T3119" s="34">
        <v>105</v>
      </c>
      <c r="U3119" s="34">
        <v>127</v>
      </c>
      <c r="V3119" s="34">
        <v>103</v>
      </c>
      <c r="W3119" s="34">
        <v>150</v>
      </c>
      <c r="X3119" s="34">
        <v>108</v>
      </c>
      <c r="Y3119" s="34">
        <v>119</v>
      </c>
      <c r="Z3119" s="34">
        <v>127</v>
      </c>
      <c r="AA3119" s="34">
        <v>155</v>
      </c>
      <c r="AB3119" s="34">
        <v>99</v>
      </c>
      <c r="AC3119" s="34">
        <v>197</v>
      </c>
    </row>
    <row r="3120" spans="1:29" x14ac:dyDescent="0.2">
      <c r="A3120" s="34" t="s">
        <v>63613</v>
      </c>
      <c r="B3120" s="34">
        <v>94</v>
      </c>
      <c r="C3120" s="34">
        <v>111</v>
      </c>
      <c r="D3120" s="34">
        <v>114</v>
      </c>
      <c r="E3120" s="34">
        <v>95</v>
      </c>
      <c r="F3120" s="34">
        <v>73</v>
      </c>
      <c r="G3120" s="34">
        <v>108</v>
      </c>
      <c r="H3120" s="34">
        <v>48</v>
      </c>
      <c r="I3120" s="34">
        <v>75</v>
      </c>
      <c r="J3120" s="34">
        <v>53</v>
      </c>
      <c r="K3120" s="34">
        <v>71</v>
      </c>
      <c r="L3120" s="34">
        <v>42</v>
      </c>
      <c r="M3120" s="34">
        <v>66</v>
      </c>
      <c r="N3120" s="34">
        <v>81</v>
      </c>
      <c r="O3120" s="34">
        <v>86</v>
      </c>
      <c r="P3120" s="34">
        <v>69</v>
      </c>
      <c r="Q3120" s="34">
        <v>125</v>
      </c>
      <c r="R3120" s="34">
        <v>104</v>
      </c>
      <c r="S3120" s="34">
        <v>130</v>
      </c>
      <c r="T3120" s="34">
        <v>83</v>
      </c>
      <c r="U3120" s="34">
        <v>79</v>
      </c>
      <c r="V3120" s="34">
        <v>76</v>
      </c>
      <c r="W3120" s="34">
        <v>86</v>
      </c>
      <c r="X3120" s="34">
        <v>82</v>
      </c>
      <c r="Y3120" s="34">
        <v>90</v>
      </c>
      <c r="Z3120" s="34">
        <v>64</v>
      </c>
      <c r="AA3120" s="34">
        <v>109</v>
      </c>
      <c r="AB3120" s="34">
        <v>71</v>
      </c>
      <c r="AC3120" s="34">
        <v>153</v>
      </c>
    </row>
    <row r="3121" spans="1:29" x14ac:dyDescent="0.2">
      <c r="A3121" s="34" t="s">
        <v>63614</v>
      </c>
      <c r="B3121" s="34">
        <v>97</v>
      </c>
      <c r="C3121" s="34">
        <v>92</v>
      </c>
      <c r="D3121" s="34">
        <v>122</v>
      </c>
      <c r="E3121" s="34">
        <v>147</v>
      </c>
      <c r="F3121" s="34">
        <v>127</v>
      </c>
      <c r="G3121" s="34">
        <v>140</v>
      </c>
      <c r="H3121" s="34">
        <v>96</v>
      </c>
      <c r="I3121" s="34">
        <v>100</v>
      </c>
      <c r="J3121" s="34">
        <v>109</v>
      </c>
      <c r="K3121" s="34">
        <v>160</v>
      </c>
      <c r="L3121" s="34">
        <v>117</v>
      </c>
      <c r="M3121" s="34">
        <v>147</v>
      </c>
      <c r="N3121" s="34">
        <v>100</v>
      </c>
      <c r="O3121" s="34">
        <v>139</v>
      </c>
      <c r="P3121" s="34">
        <v>111</v>
      </c>
      <c r="Q3121" s="34">
        <v>143</v>
      </c>
      <c r="R3121" s="34">
        <v>143</v>
      </c>
      <c r="S3121" s="34">
        <v>177</v>
      </c>
      <c r="T3121" s="34">
        <v>109</v>
      </c>
      <c r="U3121" s="34">
        <v>134</v>
      </c>
      <c r="V3121" s="34">
        <v>123</v>
      </c>
      <c r="W3121" s="34">
        <v>154</v>
      </c>
      <c r="X3121" s="34">
        <v>153</v>
      </c>
      <c r="Y3121" s="34">
        <v>169</v>
      </c>
      <c r="Z3121" s="34">
        <v>135</v>
      </c>
      <c r="AA3121" s="34">
        <v>158</v>
      </c>
      <c r="AB3121" s="34">
        <v>142</v>
      </c>
      <c r="AC3121" s="34">
        <v>202</v>
      </c>
    </row>
    <row r="3122" spans="1:29" x14ac:dyDescent="0.2">
      <c r="A3122" s="34" t="s">
        <v>63615</v>
      </c>
      <c r="B3122" s="34">
        <v>67</v>
      </c>
      <c r="C3122" s="34">
        <v>87</v>
      </c>
      <c r="D3122" s="34">
        <v>80</v>
      </c>
      <c r="E3122" s="34">
        <v>71</v>
      </c>
      <c r="F3122" s="34">
        <v>78</v>
      </c>
      <c r="G3122" s="34">
        <v>77</v>
      </c>
      <c r="H3122" s="34">
        <v>72</v>
      </c>
      <c r="I3122" s="34">
        <v>80</v>
      </c>
      <c r="J3122" s="34">
        <v>81</v>
      </c>
      <c r="K3122" s="34">
        <v>109</v>
      </c>
      <c r="L3122" s="34">
        <v>72</v>
      </c>
      <c r="M3122" s="34">
        <v>85</v>
      </c>
      <c r="N3122" s="34">
        <v>73</v>
      </c>
      <c r="O3122" s="34">
        <v>68</v>
      </c>
      <c r="P3122" s="34">
        <v>54</v>
      </c>
      <c r="Q3122" s="34">
        <v>108</v>
      </c>
      <c r="R3122" s="34">
        <v>91</v>
      </c>
      <c r="S3122" s="34">
        <v>104</v>
      </c>
      <c r="T3122" s="34">
        <v>60</v>
      </c>
      <c r="U3122" s="34">
        <v>78</v>
      </c>
      <c r="V3122" s="34">
        <v>114</v>
      </c>
      <c r="W3122" s="34">
        <v>116</v>
      </c>
      <c r="X3122" s="34">
        <v>92</v>
      </c>
      <c r="Y3122" s="34">
        <v>101</v>
      </c>
      <c r="Z3122" s="34">
        <v>88</v>
      </c>
      <c r="AA3122" s="34">
        <v>101</v>
      </c>
      <c r="AB3122" s="34">
        <v>83</v>
      </c>
      <c r="AC3122" s="34">
        <v>165</v>
      </c>
    </row>
    <row r="3123" spans="1:29" x14ac:dyDescent="0.2">
      <c r="A3123" s="34" t="s">
        <v>63616</v>
      </c>
      <c r="B3123" s="34">
        <v>125</v>
      </c>
      <c r="C3123" s="34">
        <v>114</v>
      </c>
      <c r="D3123" s="34">
        <v>79</v>
      </c>
      <c r="E3123" s="34">
        <v>111</v>
      </c>
      <c r="F3123" s="34">
        <v>146</v>
      </c>
      <c r="G3123" s="34">
        <v>91</v>
      </c>
      <c r="H3123" s="34">
        <v>123</v>
      </c>
      <c r="I3123" s="34">
        <v>104</v>
      </c>
      <c r="J3123" s="34">
        <v>94</v>
      </c>
      <c r="K3123" s="34">
        <v>121</v>
      </c>
      <c r="L3123" s="34">
        <v>72</v>
      </c>
      <c r="M3123" s="34">
        <v>112</v>
      </c>
      <c r="N3123" s="34">
        <v>81</v>
      </c>
      <c r="O3123" s="34">
        <v>119</v>
      </c>
      <c r="P3123" s="34">
        <v>121</v>
      </c>
      <c r="Q3123" s="34">
        <v>118</v>
      </c>
      <c r="R3123" s="34">
        <v>160</v>
      </c>
      <c r="S3123" s="34">
        <v>139</v>
      </c>
      <c r="T3123" s="34">
        <v>92</v>
      </c>
      <c r="U3123" s="34">
        <v>93</v>
      </c>
      <c r="V3123" s="34">
        <v>91</v>
      </c>
      <c r="W3123" s="34">
        <v>163</v>
      </c>
      <c r="X3123" s="34">
        <v>115</v>
      </c>
      <c r="Y3123" s="34">
        <v>153</v>
      </c>
      <c r="Z3123" s="34">
        <v>120</v>
      </c>
      <c r="AA3123" s="34">
        <v>136</v>
      </c>
      <c r="AB3123" s="34">
        <v>147</v>
      </c>
      <c r="AC3123" s="34">
        <v>225</v>
      </c>
    </row>
    <row r="3124" spans="1:29" x14ac:dyDescent="0.2">
      <c r="A3124" s="34" t="s">
        <v>63617</v>
      </c>
      <c r="B3124" s="34">
        <v>53</v>
      </c>
      <c r="C3124" s="34">
        <v>33</v>
      </c>
      <c r="D3124" s="34">
        <v>49</v>
      </c>
      <c r="E3124" s="34">
        <v>34</v>
      </c>
      <c r="F3124" s="34">
        <v>29</v>
      </c>
      <c r="G3124" s="34">
        <v>35</v>
      </c>
      <c r="H3124" s="34">
        <v>43</v>
      </c>
      <c r="I3124" s="34">
        <v>44</v>
      </c>
      <c r="J3124" s="34">
        <v>26</v>
      </c>
      <c r="K3124" s="34">
        <v>58</v>
      </c>
      <c r="L3124" s="34">
        <v>26</v>
      </c>
      <c r="M3124" s="34">
        <v>38</v>
      </c>
      <c r="N3124" s="34">
        <v>41</v>
      </c>
      <c r="O3124" s="34">
        <v>45</v>
      </c>
      <c r="P3124" s="34">
        <v>23</v>
      </c>
      <c r="Q3124" s="34">
        <v>50</v>
      </c>
      <c r="R3124" s="34">
        <v>39</v>
      </c>
      <c r="S3124" s="34">
        <v>56</v>
      </c>
      <c r="T3124" s="34">
        <v>24</v>
      </c>
      <c r="U3124" s="34">
        <v>52</v>
      </c>
      <c r="V3124" s="34">
        <v>28</v>
      </c>
      <c r="W3124" s="34">
        <v>62</v>
      </c>
      <c r="X3124" s="34">
        <v>44</v>
      </c>
      <c r="Y3124" s="34">
        <v>29</v>
      </c>
      <c r="Z3124" s="34">
        <v>54</v>
      </c>
      <c r="AA3124" s="34">
        <v>34</v>
      </c>
      <c r="AB3124" s="34">
        <v>24</v>
      </c>
      <c r="AC3124" s="34">
        <v>65</v>
      </c>
    </row>
    <row r="3125" spans="1:29" x14ac:dyDescent="0.2">
      <c r="A3125" s="34" t="s">
        <v>63618</v>
      </c>
      <c r="B3125" s="34">
        <v>85</v>
      </c>
      <c r="C3125" s="34">
        <v>112</v>
      </c>
      <c r="D3125" s="34">
        <v>143</v>
      </c>
      <c r="E3125" s="34">
        <v>118</v>
      </c>
      <c r="F3125" s="34">
        <v>119</v>
      </c>
      <c r="G3125" s="34">
        <v>163</v>
      </c>
      <c r="H3125" s="34">
        <v>208</v>
      </c>
      <c r="I3125" s="34">
        <v>97</v>
      </c>
      <c r="J3125" s="34">
        <v>140</v>
      </c>
      <c r="K3125" s="34">
        <v>190</v>
      </c>
      <c r="L3125" s="34">
        <v>133</v>
      </c>
      <c r="M3125" s="34">
        <v>91</v>
      </c>
      <c r="N3125" s="34">
        <v>147</v>
      </c>
      <c r="O3125" s="34">
        <v>122</v>
      </c>
      <c r="P3125" s="34">
        <v>149</v>
      </c>
      <c r="Q3125" s="34">
        <v>135</v>
      </c>
      <c r="R3125" s="34">
        <v>170</v>
      </c>
      <c r="S3125" s="34">
        <v>180</v>
      </c>
      <c r="T3125" s="34">
        <v>190</v>
      </c>
      <c r="U3125" s="34">
        <v>100</v>
      </c>
      <c r="V3125" s="34">
        <v>145</v>
      </c>
      <c r="W3125" s="34">
        <v>98</v>
      </c>
      <c r="X3125" s="34">
        <v>150</v>
      </c>
      <c r="Y3125" s="34">
        <v>133</v>
      </c>
      <c r="Z3125" s="34">
        <v>135</v>
      </c>
      <c r="AA3125" s="34">
        <v>118</v>
      </c>
      <c r="AB3125" s="34">
        <v>207</v>
      </c>
      <c r="AC3125" s="34">
        <v>231</v>
      </c>
    </row>
    <row r="3126" spans="1:29" x14ac:dyDescent="0.2">
      <c r="A3126" s="34" t="s">
        <v>63619</v>
      </c>
      <c r="B3126" s="34">
        <v>19</v>
      </c>
      <c r="C3126" s="34">
        <v>29</v>
      </c>
      <c r="D3126" s="34">
        <v>21</v>
      </c>
      <c r="E3126" s="34">
        <v>29</v>
      </c>
      <c r="F3126" s="34">
        <v>24</v>
      </c>
      <c r="G3126" s="34">
        <v>44</v>
      </c>
      <c r="H3126" s="34">
        <v>20</v>
      </c>
      <c r="I3126" s="34">
        <v>24</v>
      </c>
      <c r="J3126" s="34">
        <v>32</v>
      </c>
      <c r="K3126" s="34">
        <v>31</v>
      </c>
      <c r="L3126" s="34">
        <v>34</v>
      </c>
      <c r="M3126" s="34">
        <v>32</v>
      </c>
      <c r="N3126" s="34">
        <v>16</v>
      </c>
      <c r="O3126" s="34">
        <v>27</v>
      </c>
      <c r="P3126" s="34">
        <v>18</v>
      </c>
      <c r="Q3126" s="34">
        <v>72</v>
      </c>
      <c r="R3126" s="34">
        <v>49</v>
      </c>
      <c r="S3126" s="34">
        <v>23</v>
      </c>
      <c r="T3126" s="34">
        <v>39</v>
      </c>
      <c r="U3126" s="34">
        <v>36</v>
      </c>
      <c r="V3126" s="34">
        <v>31</v>
      </c>
      <c r="W3126" s="34">
        <v>39</v>
      </c>
      <c r="X3126" s="34">
        <v>34</v>
      </c>
      <c r="Y3126" s="34">
        <v>44</v>
      </c>
      <c r="Z3126" s="34">
        <v>41</v>
      </c>
      <c r="AA3126" s="34">
        <v>25</v>
      </c>
      <c r="AB3126" s="34">
        <v>45</v>
      </c>
      <c r="AC3126" s="34">
        <v>43</v>
      </c>
    </row>
    <row r="3127" spans="1:29" x14ac:dyDescent="0.2">
      <c r="A3127" s="34" t="s">
        <v>63620</v>
      </c>
      <c r="B3127" s="34">
        <v>0</v>
      </c>
      <c r="C3127" s="34">
        <v>0</v>
      </c>
      <c r="D3127" s="34">
        <v>0</v>
      </c>
      <c r="E3127" s="34">
        <v>0</v>
      </c>
      <c r="F3127" s="34">
        <v>0</v>
      </c>
      <c r="G3127" s="34">
        <v>0</v>
      </c>
      <c r="H3127" s="34">
        <v>0</v>
      </c>
      <c r="I3127" s="34">
        <v>0</v>
      </c>
      <c r="J3127" s="34">
        <v>0</v>
      </c>
      <c r="K3127" s="34">
        <v>0</v>
      </c>
      <c r="L3127" s="34">
        <v>0</v>
      </c>
      <c r="M3127" s="34">
        <v>0</v>
      </c>
      <c r="N3127" s="34">
        <v>0</v>
      </c>
      <c r="O3127" s="34">
        <v>0</v>
      </c>
      <c r="P3127" s="34">
        <v>0</v>
      </c>
      <c r="Q3127" s="34">
        <v>0</v>
      </c>
      <c r="R3127" s="34">
        <v>0</v>
      </c>
      <c r="S3127" s="34">
        <v>0</v>
      </c>
      <c r="T3127" s="34">
        <v>0</v>
      </c>
      <c r="U3127" s="34">
        <v>0</v>
      </c>
      <c r="V3127" s="34">
        <v>0</v>
      </c>
      <c r="W3127" s="34">
        <v>0</v>
      </c>
      <c r="X3127" s="34">
        <v>0</v>
      </c>
      <c r="Y3127" s="34">
        <v>0</v>
      </c>
      <c r="Z3127" s="34">
        <v>0</v>
      </c>
      <c r="AA3127" s="34">
        <v>0</v>
      </c>
      <c r="AB3127" s="34">
        <v>0</v>
      </c>
      <c r="AC3127" s="34">
        <v>0</v>
      </c>
    </row>
    <row r="3128" spans="1:29" x14ac:dyDescent="0.2">
      <c r="A3128" s="34" t="s">
        <v>63621</v>
      </c>
      <c r="B3128" s="34">
        <v>90</v>
      </c>
      <c r="C3128" s="34">
        <v>115</v>
      </c>
      <c r="D3128" s="34">
        <v>98</v>
      </c>
      <c r="E3128" s="34">
        <v>170</v>
      </c>
      <c r="F3128" s="34">
        <v>117</v>
      </c>
      <c r="G3128" s="34">
        <v>65</v>
      </c>
      <c r="H3128" s="34">
        <v>99</v>
      </c>
      <c r="I3128" s="34">
        <v>117</v>
      </c>
      <c r="J3128" s="34">
        <v>98</v>
      </c>
      <c r="K3128" s="34">
        <v>120</v>
      </c>
      <c r="L3128" s="34">
        <v>84</v>
      </c>
      <c r="M3128" s="34">
        <v>143</v>
      </c>
      <c r="N3128" s="34">
        <v>87</v>
      </c>
      <c r="O3128" s="34">
        <v>126</v>
      </c>
      <c r="P3128" s="34">
        <v>136</v>
      </c>
      <c r="Q3128" s="34">
        <v>129</v>
      </c>
      <c r="R3128" s="34">
        <v>101</v>
      </c>
      <c r="S3128" s="34">
        <v>154</v>
      </c>
      <c r="T3128" s="34">
        <v>126</v>
      </c>
      <c r="U3128" s="34">
        <v>125</v>
      </c>
      <c r="V3128" s="34">
        <v>127</v>
      </c>
      <c r="W3128" s="34">
        <v>150</v>
      </c>
      <c r="X3128" s="34">
        <v>143</v>
      </c>
      <c r="Y3128" s="34">
        <v>137</v>
      </c>
      <c r="Z3128" s="34">
        <v>119</v>
      </c>
      <c r="AA3128" s="34">
        <v>131</v>
      </c>
      <c r="AB3128" s="34">
        <v>126</v>
      </c>
      <c r="AC3128" s="34">
        <v>224</v>
      </c>
    </row>
    <row r="3129" spans="1:29" x14ac:dyDescent="0.2">
      <c r="A3129" s="34" t="s">
        <v>63622</v>
      </c>
      <c r="B3129" s="34">
        <v>231</v>
      </c>
      <c r="C3129" s="34">
        <v>199</v>
      </c>
      <c r="D3129" s="34">
        <v>250</v>
      </c>
      <c r="E3129" s="34">
        <v>225</v>
      </c>
      <c r="F3129" s="34">
        <v>274</v>
      </c>
      <c r="G3129" s="34">
        <v>290</v>
      </c>
      <c r="H3129" s="34">
        <v>258</v>
      </c>
      <c r="I3129" s="34">
        <v>202</v>
      </c>
      <c r="J3129" s="34">
        <v>287</v>
      </c>
      <c r="K3129" s="34">
        <v>203</v>
      </c>
      <c r="L3129" s="34">
        <v>274</v>
      </c>
      <c r="M3129" s="34">
        <v>205</v>
      </c>
      <c r="N3129" s="34">
        <v>229</v>
      </c>
      <c r="O3129" s="34">
        <v>200</v>
      </c>
      <c r="P3129" s="34">
        <v>280</v>
      </c>
      <c r="Q3129" s="34">
        <v>309</v>
      </c>
      <c r="R3129" s="34">
        <v>360</v>
      </c>
      <c r="S3129" s="34">
        <v>276</v>
      </c>
      <c r="T3129" s="34">
        <v>353</v>
      </c>
      <c r="U3129" s="34">
        <v>241</v>
      </c>
      <c r="V3129" s="34">
        <v>276</v>
      </c>
      <c r="W3129" s="34">
        <v>331</v>
      </c>
      <c r="X3129" s="34">
        <v>315</v>
      </c>
      <c r="Y3129" s="34">
        <v>301</v>
      </c>
      <c r="Z3129" s="34">
        <v>330</v>
      </c>
      <c r="AA3129" s="34">
        <v>312</v>
      </c>
      <c r="AB3129" s="34">
        <v>334</v>
      </c>
      <c r="AC3129" s="34">
        <v>409</v>
      </c>
    </row>
    <row r="3130" spans="1:29" x14ac:dyDescent="0.2">
      <c r="A3130" s="34" t="s">
        <v>63623</v>
      </c>
      <c r="B3130" s="34">
        <v>92</v>
      </c>
      <c r="C3130" s="34">
        <v>73</v>
      </c>
      <c r="D3130" s="34">
        <v>123</v>
      </c>
      <c r="E3130" s="34">
        <v>109</v>
      </c>
      <c r="F3130" s="34">
        <v>116</v>
      </c>
      <c r="G3130" s="34">
        <v>137</v>
      </c>
      <c r="H3130" s="34">
        <v>117</v>
      </c>
      <c r="I3130" s="34">
        <v>61</v>
      </c>
      <c r="J3130" s="34">
        <v>75</v>
      </c>
      <c r="K3130" s="34">
        <v>122</v>
      </c>
      <c r="L3130" s="34">
        <v>69</v>
      </c>
      <c r="M3130" s="34">
        <v>82</v>
      </c>
      <c r="N3130" s="34">
        <v>108</v>
      </c>
      <c r="O3130" s="34">
        <v>67</v>
      </c>
      <c r="P3130" s="34">
        <v>117</v>
      </c>
      <c r="Q3130" s="34">
        <v>121</v>
      </c>
      <c r="R3130" s="34">
        <v>143</v>
      </c>
      <c r="S3130" s="34">
        <v>142</v>
      </c>
      <c r="T3130" s="34">
        <v>102</v>
      </c>
      <c r="U3130" s="34">
        <v>70</v>
      </c>
      <c r="V3130" s="34">
        <v>96</v>
      </c>
      <c r="W3130" s="34">
        <v>78</v>
      </c>
      <c r="X3130" s="34">
        <v>136</v>
      </c>
      <c r="Y3130" s="34">
        <v>85</v>
      </c>
      <c r="Z3130" s="34">
        <v>127</v>
      </c>
      <c r="AA3130" s="34">
        <v>124</v>
      </c>
      <c r="AB3130" s="34">
        <v>138</v>
      </c>
      <c r="AC3130" s="34">
        <v>119</v>
      </c>
    </row>
    <row r="3131" spans="1:29" x14ac:dyDescent="0.2">
      <c r="A3131" s="34" t="s">
        <v>63624</v>
      </c>
      <c r="B3131" s="34">
        <v>131</v>
      </c>
      <c r="C3131" s="34">
        <v>120</v>
      </c>
      <c r="D3131" s="34">
        <v>140</v>
      </c>
      <c r="E3131" s="34">
        <v>149</v>
      </c>
      <c r="F3131" s="34">
        <v>133</v>
      </c>
      <c r="G3131" s="34">
        <v>204</v>
      </c>
      <c r="H3131" s="34">
        <v>153</v>
      </c>
      <c r="I3131" s="34">
        <v>158</v>
      </c>
      <c r="J3131" s="34">
        <v>141</v>
      </c>
      <c r="K3131" s="34">
        <v>136</v>
      </c>
      <c r="L3131" s="34">
        <v>138</v>
      </c>
      <c r="M3131" s="34">
        <v>113</v>
      </c>
      <c r="N3131" s="34">
        <v>110</v>
      </c>
      <c r="O3131" s="34">
        <v>141</v>
      </c>
      <c r="P3131" s="34">
        <v>136</v>
      </c>
      <c r="Q3131" s="34">
        <v>178</v>
      </c>
      <c r="R3131" s="34">
        <v>196</v>
      </c>
      <c r="S3131" s="34">
        <v>177</v>
      </c>
      <c r="T3131" s="34">
        <v>181</v>
      </c>
      <c r="U3131" s="34">
        <v>125</v>
      </c>
      <c r="V3131" s="34">
        <v>182</v>
      </c>
      <c r="W3131" s="34">
        <v>148</v>
      </c>
      <c r="X3131" s="34">
        <v>215</v>
      </c>
      <c r="Y3131" s="34">
        <v>177</v>
      </c>
      <c r="Z3131" s="34">
        <v>134</v>
      </c>
      <c r="AA3131" s="34">
        <v>203</v>
      </c>
      <c r="AB3131" s="34">
        <v>204</v>
      </c>
      <c r="AC3131" s="34">
        <v>251</v>
      </c>
    </row>
    <row r="3132" spans="1:29" x14ac:dyDescent="0.2">
      <c r="A3132" s="34" t="s">
        <v>63625</v>
      </c>
      <c r="B3132" s="34">
        <v>111</v>
      </c>
      <c r="C3132" s="34">
        <v>118</v>
      </c>
      <c r="D3132" s="34">
        <v>97</v>
      </c>
      <c r="E3132" s="34">
        <v>123</v>
      </c>
      <c r="F3132" s="34">
        <v>151</v>
      </c>
      <c r="G3132" s="34">
        <v>84</v>
      </c>
      <c r="H3132" s="34">
        <v>145</v>
      </c>
      <c r="I3132" s="34">
        <v>99</v>
      </c>
      <c r="J3132" s="34">
        <v>124</v>
      </c>
      <c r="K3132" s="34">
        <v>121</v>
      </c>
      <c r="L3132" s="34">
        <v>114</v>
      </c>
      <c r="M3132" s="34">
        <v>86</v>
      </c>
      <c r="N3132" s="34">
        <v>69</v>
      </c>
      <c r="O3132" s="34">
        <v>106</v>
      </c>
      <c r="P3132" s="34">
        <v>101</v>
      </c>
      <c r="Q3132" s="34">
        <v>155</v>
      </c>
      <c r="R3132" s="34">
        <v>143</v>
      </c>
      <c r="S3132" s="34">
        <v>115</v>
      </c>
      <c r="T3132" s="34">
        <v>127</v>
      </c>
      <c r="U3132" s="34">
        <v>143</v>
      </c>
      <c r="V3132" s="34">
        <v>117</v>
      </c>
      <c r="W3132" s="34">
        <v>142</v>
      </c>
      <c r="X3132" s="34">
        <v>148</v>
      </c>
      <c r="Y3132" s="34">
        <v>144</v>
      </c>
      <c r="Z3132" s="34">
        <v>128</v>
      </c>
      <c r="AA3132" s="34">
        <v>188</v>
      </c>
      <c r="AB3132" s="34">
        <v>141</v>
      </c>
      <c r="AC3132" s="34">
        <v>206</v>
      </c>
    </row>
    <row r="3133" spans="1:29" x14ac:dyDescent="0.2">
      <c r="A3133" s="34" t="s">
        <v>63626</v>
      </c>
      <c r="B3133" s="34">
        <v>10</v>
      </c>
      <c r="C3133" s="34">
        <v>1</v>
      </c>
      <c r="D3133" s="34">
        <v>15</v>
      </c>
      <c r="E3133" s="34">
        <v>19</v>
      </c>
      <c r="F3133" s="34">
        <v>14</v>
      </c>
      <c r="G3133" s="34">
        <v>11</v>
      </c>
      <c r="H3133" s="34">
        <v>6</v>
      </c>
      <c r="I3133" s="34">
        <v>13</v>
      </c>
      <c r="J3133" s="34">
        <v>4</v>
      </c>
      <c r="K3133" s="34">
        <v>10</v>
      </c>
      <c r="L3133" s="34">
        <v>4</v>
      </c>
      <c r="M3133" s="34">
        <v>10</v>
      </c>
      <c r="N3133" s="34">
        <v>7</v>
      </c>
      <c r="O3133" s="34">
        <v>5</v>
      </c>
      <c r="P3133" s="34">
        <v>12</v>
      </c>
      <c r="Q3133" s="34">
        <v>15</v>
      </c>
      <c r="R3133" s="34">
        <v>23</v>
      </c>
      <c r="S3133" s="34">
        <v>6</v>
      </c>
      <c r="T3133" s="34">
        <v>5</v>
      </c>
      <c r="U3133" s="34">
        <v>10</v>
      </c>
      <c r="V3133" s="34">
        <v>9</v>
      </c>
      <c r="W3133" s="34">
        <v>16</v>
      </c>
      <c r="X3133" s="34">
        <v>33</v>
      </c>
      <c r="Y3133" s="34">
        <v>11</v>
      </c>
      <c r="Z3133" s="34">
        <v>5</v>
      </c>
      <c r="AA3133" s="34">
        <v>13</v>
      </c>
      <c r="AB3133" s="34">
        <v>15</v>
      </c>
      <c r="AC3133" s="34">
        <v>5</v>
      </c>
    </row>
    <row r="3134" spans="1:29" x14ac:dyDescent="0.2">
      <c r="A3134" s="34" t="s">
        <v>63627</v>
      </c>
      <c r="B3134" s="34">
        <v>81</v>
      </c>
      <c r="C3134" s="34">
        <v>115</v>
      </c>
      <c r="D3134" s="34">
        <v>158</v>
      </c>
      <c r="E3134" s="34">
        <v>136</v>
      </c>
      <c r="F3134" s="34">
        <v>184</v>
      </c>
      <c r="G3134" s="34">
        <v>155</v>
      </c>
      <c r="H3134" s="34">
        <v>155</v>
      </c>
      <c r="I3134" s="34">
        <v>92</v>
      </c>
      <c r="J3134" s="34">
        <v>154</v>
      </c>
      <c r="K3134" s="34">
        <v>122</v>
      </c>
      <c r="L3134" s="34">
        <v>146</v>
      </c>
      <c r="M3134" s="34">
        <v>81</v>
      </c>
      <c r="N3134" s="34">
        <v>158</v>
      </c>
      <c r="O3134" s="34">
        <v>118</v>
      </c>
      <c r="P3134" s="34">
        <v>146</v>
      </c>
      <c r="Q3134" s="34">
        <v>130</v>
      </c>
      <c r="R3134" s="34">
        <v>202</v>
      </c>
      <c r="S3134" s="34">
        <v>144</v>
      </c>
      <c r="T3134" s="34">
        <v>231</v>
      </c>
      <c r="U3134" s="34">
        <v>126</v>
      </c>
      <c r="V3134" s="34">
        <v>179</v>
      </c>
      <c r="W3134" s="34">
        <v>173</v>
      </c>
      <c r="X3134" s="34">
        <v>226</v>
      </c>
      <c r="Y3134" s="34">
        <v>182</v>
      </c>
      <c r="Z3134" s="34">
        <v>217</v>
      </c>
      <c r="AA3134" s="34">
        <v>162</v>
      </c>
      <c r="AB3134" s="34">
        <v>193</v>
      </c>
      <c r="AC3134" s="34">
        <v>168</v>
      </c>
    </row>
    <row r="3135" spans="1:29" x14ac:dyDescent="0.2">
      <c r="A3135" s="34" t="s">
        <v>63628</v>
      </c>
      <c r="B3135" s="34">
        <v>43</v>
      </c>
      <c r="C3135" s="34">
        <v>92</v>
      </c>
      <c r="D3135" s="34">
        <v>99</v>
      </c>
      <c r="E3135" s="34">
        <v>128</v>
      </c>
      <c r="F3135" s="34">
        <v>80</v>
      </c>
      <c r="G3135" s="34">
        <v>58</v>
      </c>
      <c r="H3135" s="34">
        <v>54</v>
      </c>
      <c r="I3135" s="34">
        <v>86</v>
      </c>
      <c r="J3135" s="34">
        <v>66</v>
      </c>
      <c r="K3135" s="34">
        <v>93</v>
      </c>
      <c r="L3135" s="34">
        <v>48</v>
      </c>
      <c r="M3135" s="34">
        <v>74</v>
      </c>
      <c r="N3135" s="34">
        <v>55</v>
      </c>
      <c r="O3135" s="34">
        <v>67</v>
      </c>
      <c r="P3135" s="34">
        <v>90</v>
      </c>
      <c r="Q3135" s="34">
        <v>127</v>
      </c>
      <c r="R3135" s="34">
        <v>66</v>
      </c>
      <c r="S3135" s="34">
        <v>105</v>
      </c>
      <c r="T3135" s="34">
        <v>74</v>
      </c>
      <c r="U3135" s="34">
        <v>81</v>
      </c>
      <c r="V3135" s="34">
        <v>114</v>
      </c>
      <c r="W3135" s="34">
        <v>89</v>
      </c>
      <c r="X3135" s="34">
        <v>89</v>
      </c>
      <c r="Y3135" s="34">
        <v>69</v>
      </c>
      <c r="Z3135" s="34">
        <v>111</v>
      </c>
      <c r="AA3135" s="34">
        <v>108</v>
      </c>
      <c r="AB3135" s="34">
        <v>64</v>
      </c>
      <c r="AC3135" s="34">
        <v>119</v>
      </c>
    </row>
    <row r="3136" spans="1:29" x14ac:dyDescent="0.2">
      <c r="A3136" s="34" t="s">
        <v>63629</v>
      </c>
      <c r="B3136" s="34">
        <v>115</v>
      </c>
      <c r="C3136" s="34">
        <v>175</v>
      </c>
      <c r="D3136" s="34">
        <v>176</v>
      </c>
      <c r="E3136" s="34">
        <v>180</v>
      </c>
      <c r="F3136" s="34">
        <v>165</v>
      </c>
      <c r="G3136" s="34">
        <v>162</v>
      </c>
      <c r="H3136" s="34">
        <v>136</v>
      </c>
      <c r="I3136" s="34">
        <v>163</v>
      </c>
      <c r="J3136" s="34">
        <v>133</v>
      </c>
      <c r="K3136" s="34">
        <v>169</v>
      </c>
      <c r="L3136" s="34">
        <v>128</v>
      </c>
      <c r="M3136" s="34">
        <v>137</v>
      </c>
      <c r="N3136" s="34">
        <v>121</v>
      </c>
      <c r="O3136" s="34">
        <v>143</v>
      </c>
      <c r="P3136" s="34">
        <v>140</v>
      </c>
      <c r="Q3136" s="34">
        <v>219</v>
      </c>
      <c r="R3136" s="34">
        <v>205</v>
      </c>
      <c r="S3136" s="34">
        <v>188</v>
      </c>
      <c r="T3136" s="34">
        <v>150</v>
      </c>
      <c r="U3136" s="34">
        <v>143</v>
      </c>
      <c r="V3136" s="34">
        <v>144</v>
      </c>
      <c r="W3136" s="34">
        <v>170</v>
      </c>
      <c r="X3136" s="34">
        <v>168</v>
      </c>
      <c r="Y3136" s="34">
        <v>151</v>
      </c>
      <c r="Z3136" s="34">
        <v>141</v>
      </c>
      <c r="AA3136" s="34">
        <v>216</v>
      </c>
      <c r="AB3136" s="34">
        <v>167</v>
      </c>
      <c r="AC3136" s="34">
        <v>247</v>
      </c>
    </row>
    <row r="3137" spans="1:29" x14ac:dyDescent="0.2">
      <c r="A3137" s="34" t="s">
        <v>63630</v>
      </c>
      <c r="B3137" s="34">
        <v>219</v>
      </c>
      <c r="C3137" s="34">
        <v>150</v>
      </c>
      <c r="D3137" s="34">
        <v>273</v>
      </c>
      <c r="E3137" s="34">
        <v>188</v>
      </c>
      <c r="F3137" s="34">
        <v>231</v>
      </c>
      <c r="G3137" s="34">
        <v>231</v>
      </c>
      <c r="H3137" s="34">
        <v>215</v>
      </c>
      <c r="I3137" s="34">
        <v>162</v>
      </c>
      <c r="J3137" s="34">
        <v>216</v>
      </c>
      <c r="K3137" s="34">
        <v>174</v>
      </c>
      <c r="L3137" s="34">
        <v>219</v>
      </c>
      <c r="M3137" s="34">
        <v>154</v>
      </c>
      <c r="N3137" s="34">
        <v>198</v>
      </c>
      <c r="O3137" s="34">
        <v>126</v>
      </c>
      <c r="P3137" s="34">
        <v>210</v>
      </c>
      <c r="Q3137" s="34">
        <v>251</v>
      </c>
      <c r="R3137" s="34">
        <v>326</v>
      </c>
      <c r="S3137" s="34">
        <v>237</v>
      </c>
      <c r="T3137" s="34">
        <v>294</v>
      </c>
      <c r="U3137" s="34">
        <v>217</v>
      </c>
      <c r="V3137" s="34">
        <v>222</v>
      </c>
      <c r="W3137" s="34">
        <v>288</v>
      </c>
      <c r="X3137" s="34">
        <v>283</v>
      </c>
      <c r="Y3137" s="34">
        <v>249</v>
      </c>
      <c r="Z3137" s="34">
        <v>256</v>
      </c>
      <c r="AA3137" s="34">
        <v>262</v>
      </c>
      <c r="AB3137" s="34">
        <v>349</v>
      </c>
      <c r="AC3137" s="34">
        <v>303</v>
      </c>
    </row>
    <row r="3138" spans="1:29" x14ac:dyDescent="0.2">
      <c r="A3138" s="34" t="s">
        <v>63631</v>
      </c>
      <c r="B3138" s="34">
        <v>72</v>
      </c>
      <c r="C3138" s="34">
        <v>170</v>
      </c>
      <c r="D3138" s="34">
        <v>148</v>
      </c>
      <c r="E3138" s="34">
        <v>209</v>
      </c>
      <c r="F3138" s="34">
        <v>136</v>
      </c>
      <c r="G3138" s="34">
        <v>160</v>
      </c>
      <c r="H3138" s="34">
        <v>114</v>
      </c>
      <c r="I3138" s="34">
        <v>161</v>
      </c>
      <c r="J3138" s="34">
        <v>117</v>
      </c>
      <c r="K3138" s="34">
        <v>170</v>
      </c>
      <c r="L3138" s="34">
        <v>117</v>
      </c>
      <c r="M3138" s="34">
        <v>172</v>
      </c>
      <c r="N3138" s="34">
        <v>128</v>
      </c>
      <c r="O3138" s="34">
        <v>153</v>
      </c>
      <c r="P3138" s="34">
        <v>126</v>
      </c>
      <c r="Q3138" s="34">
        <v>214</v>
      </c>
      <c r="R3138" s="34">
        <v>155</v>
      </c>
      <c r="S3138" s="34">
        <v>176</v>
      </c>
      <c r="T3138" s="34">
        <v>175</v>
      </c>
      <c r="U3138" s="34">
        <v>128</v>
      </c>
      <c r="V3138" s="34">
        <v>171</v>
      </c>
      <c r="W3138" s="34">
        <v>258</v>
      </c>
      <c r="X3138" s="34">
        <v>140</v>
      </c>
      <c r="Y3138" s="34">
        <v>212</v>
      </c>
      <c r="Z3138" s="34">
        <v>135</v>
      </c>
      <c r="AA3138" s="34">
        <v>185</v>
      </c>
      <c r="AB3138" s="34">
        <v>153</v>
      </c>
      <c r="AC3138" s="34">
        <v>251</v>
      </c>
    </row>
    <row r="3139" spans="1:29" x14ac:dyDescent="0.2">
      <c r="A3139" s="34" t="s">
        <v>63632</v>
      </c>
      <c r="B3139" s="34">
        <v>28</v>
      </c>
      <c r="C3139" s="34">
        <v>38</v>
      </c>
      <c r="D3139" s="34">
        <v>58</v>
      </c>
      <c r="E3139" s="34">
        <v>114</v>
      </c>
      <c r="F3139" s="34">
        <v>54</v>
      </c>
      <c r="G3139" s="34">
        <v>68</v>
      </c>
      <c r="H3139" s="34">
        <v>40</v>
      </c>
      <c r="I3139" s="34">
        <v>60</v>
      </c>
      <c r="J3139" s="34">
        <v>34</v>
      </c>
      <c r="K3139" s="34">
        <v>63</v>
      </c>
      <c r="L3139" s="34">
        <v>19</v>
      </c>
      <c r="M3139" s="34">
        <v>68</v>
      </c>
      <c r="N3139" s="34">
        <v>33</v>
      </c>
      <c r="O3139" s="34">
        <v>58</v>
      </c>
      <c r="P3139" s="34">
        <v>40</v>
      </c>
      <c r="Q3139" s="34">
        <v>64</v>
      </c>
      <c r="R3139" s="34">
        <v>31</v>
      </c>
      <c r="S3139" s="34">
        <v>84</v>
      </c>
      <c r="T3139" s="34">
        <v>35</v>
      </c>
      <c r="U3139" s="34">
        <v>53</v>
      </c>
      <c r="V3139" s="34">
        <v>39</v>
      </c>
      <c r="W3139" s="34">
        <v>57</v>
      </c>
      <c r="X3139" s="34">
        <v>62</v>
      </c>
      <c r="Y3139" s="34">
        <v>31</v>
      </c>
      <c r="Z3139" s="34">
        <v>68</v>
      </c>
      <c r="AA3139" s="34">
        <v>85</v>
      </c>
      <c r="AB3139" s="34">
        <v>23</v>
      </c>
      <c r="AC3139" s="34">
        <v>71</v>
      </c>
    </row>
    <row r="3140" spans="1:29" x14ac:dyDescent="0.2">
      <c r="A3140" s="34" t="s">
        <v>63633</v>
      </c>
      <c r="B3140" s="34">
        <v>308</v>
      </c>
      <c r="C3140" s="34">
        <v>283</v>
      </c>
      <c r="D3140" s="34">
        <v>395</v>
      </c>
      <c r="E3140" s="34">
        <v>324</v>
      </c>
      <c r="F3140" s="34">
        <v>323</v>
      </c>
      <c r="G3140" s="34">
        <v>288</v>
      </c>
      <c r="H3140" s="34">
        <v>330</v>
      </c>
      <c r="I3140" s="34">
        <v>303</v>
      </c>
      <c r="J3140" s="34">
        <v>337</v>
      </c>
      <c r="K3140" s="34">
        <v>357</v>
      </c>
      <c r="L3140" s="34">
        <v>248</v>
      </c>
      <c r="M3140" s="34">
        <v>269</v>
      </c>
      <c r="N3140" s="34">
        <v>286</v>
      </c>
      <c r="O3140" s="34">
        <v>289</v>
      </c>
      <c r="P3140" s="34">
        <v>313</v>
      </c>
      <c r="Q3140" s="34">
        <v>440</v>
      </c>
      <c r="R3140" s="34">
        <v>439</v>
      </c>
      <c r="S3140" s="34">
        <v>346</v>
      </c>
      <c r="T3140" s="34">
        <v>327</v>
      </c>
      <c r="U3140" s="34">
        <v>316</v>
      </c>
      <c r="V3140" s="34">
        <v>402</v>
      </c>
      <c r="W3140" s="34">
        <v>391</v>
      </c>
      <c r="X3140" s="34">
        <v>406</v>
      </c>
      <c r="Y3140" s="34">
        <v>402</v>
      </c>
      <c r="Z3140" s="34">
        <v>379</v>
      </c>
      <c r="AA3140" s="34">
        <v>427</v>
      </c>
      <c r="AB3140" s="34">
        <v>439</v>
      </c>
      <c r="AC3140" s="34">
        <v>481</v>
      </c>
    </row>
    <row r="3141" spans="1:29" x14ac:dyDescent="0.2">
      <c r="A3141" s="34" t="s">
        <v>63634</v>
      </c>
      <c r="B3141" s="34">
        <v>47</v>
      </c>
      <c r="C3141" s="34">
        <v>46</v>
      </c>
      <c r="D3141" s="34">
        <v>80</v>
      </c>
      <c r="E3141" s="34">
        <v>53</v>
      </c>
      <c r="F3141" s="34">
        <v>79</v>
      </c>
      <c r="G3141" s="34">
        <v>28</v>
      </c>
      <c r="H3141" s="34">
        <v>38</v>
      </c>
      <c r="I3141" s="34">
        <v>64</v>
      </c>
      <c r="J3141" s="34">
        <v>47</v>
      </c>
      <c r="K3141" s="34">
        <v>53</v>
      </c>
      <c r="L3141" s="34">
        <v>29</v>
      </c>
      <c r="M3141" s="34">
        <v>53</v>
      </c>
      <c r="N3141" s="34">
        <v>28</v>
      </c>
      <c r="O3141" s="34">
        <v>51</v>
      </c>
      <c r="P3141" s="34">
        <v>46</v>
      </c>
      <c r="Q3141" s="34">
        <v>45</v>
      </c>
      <c r="R3141" s="34">
        <v>64</v>
      </c>
      <c r="S3141" s="34">
        <v>71</v>
      </c>
      <c r="T3141" s="34">
        <v>48</v>
      </c>
      <c r="U3141" s="34">
        <v>47</v>
      </c>
      <c r="V3141" s="34">
        <v>79</v>
      </c>
      <c r="W3141" s="34">
        <v>30</v>
      </c>
      <c r="X3141" s="34">
        <v>76</v>
      </c>
      <c r="Y3141" s="34">
        <v>37</v>
      </c>
      <c r="Z3141" s="34">
        <v>50</v>
      </c>
      <c r="AA3141" s="34">
        <v>48</v>
      </c>
      <c r="AB3141" s="34">
        <v>46</v>
      </c>
      <c r="AC3141" s="34">
        <v>78</v>
      </c>
    </row>
    <row r="3142" spans="1:29" x14ac:dyDescent="0.2">
      <c r="A3142" s="34" t="s">
        <v>63635</v>
      </c>
      <c r="B3142" s="34">
        <v>31</v>
      </c>
      <c r="C3142" s="34">
        <v>67</v>
      </c>
      <c r="D3142" s="34">
        <v>26</v>
      </c>
      <c r="E3142" s="34">
        <v>36</v>
      </c>
      <c r="F3142" s="34">
        <v>30</v>
      </c>
      <c r="G3142" s="34">
        <v>19</v>
      </c>
      <c r="H3142" s="34">
        <v>16</v>
      </c>
      <c r="I3142" s="34">
        <v>41</v>
      </c>
      <c r="J3142" s="34">
        <v>15</v>
      </c>
      <c r="K3142" s="34">
        <v>55</v>
      </c>
      <c r="L3142" s="34">
        <v>12</v>
      </c>
      <c r="M3142" s="34">
        <v>36</v>
      </c>
      <c r="N3142" s="34">
        <v>24</v>
      </c>
      <c r="O3142" s="34">
        <v>59</v>
      </c>
      <c r="P3142" s="34">
        <v>16</v>
      </c>
      <c r="Q3142" s="34">
        <v>59</v>
      </c>
      <c r="R3142" s="34">
        <v>42</v>
      </c>
      <c r="S3142" s="34">
        <v>60</v>
      </c>
      <c r="T3142" s="34">
        <v>32</v>
      </c>
      <c r="U3142" s="34">
        <v>38</v>
      </c>
      <c r="V3142" s="34">
        <v>29</v>
      </c>
      <c r="W3142" s="34">
        <v>53</v>
      </c>
      <c r="X3142" s="34">
        <v>32</v>
      </c>
      <c r="Y3142" s="34">
        <v>33</v>
      </c>
      <c r="Z3142" s="34">
        <v>20</v>
      </c>
      <c r="AA3142" s="34">
        <v>61</v>
      </c>
      <c r="AB3142" s="34">
        <v>29</v>
      </c>
      <c r="AC3142" s="34">
        <v>52</v>
      </c>
    </row>
    <row r="3143" spans="1:29" x14ac:dyDescent="0.2">
      <c r="A3143" s="34" t="s">
        <v>63636</v>
      </c>
      <c r="B3143" s="34">
        <v>52</v>
      </c>
      <c r="C3143" s="34">
        <v>63</v>
      </c>
      <c r="D3143" s="34">
        <v>58</v>
      </c>
      <c r="E3143" s="34">
        <v>86</v>
      </c>
      <c r="F3143" s="34">
        <v>67</v>
      </c>
      <c r="G3143" s="34">
        <v>80</v>
      </c>
      <c r="H3143" s="34">
        <v>43</v>
      </c>
      <c r="I3143" s="34">
        <v>69</v>
      </c>
      <c r="J3143" s="34">
        <v>40</v>
      </c>
      <c r="K3143" s="34">
        <v>73</v>
      </c>
      <c r="L3143" s="34">
        <v>42</v>
      </c>
      <c r="M3143" s="34">
        <v>68</v>
      </c>
      <c r="N3143" s="34">
        <v>54</v>
      </c>
      <c r="O3143" s="34">
        <v>53</v>
      </c>
      <c r="P3143" s="34">
        <v>41</v>
      </c>
      <c r="Q3143" s="34">
        <v>89</v>
      </c>
      <c r="R3143" s="34">
        <v>59</v>
      </c>
      <c r="S3143" s="34">
        <v>79</v>
      </c>
      <c r="T3143" s="34">
        <v>45</v>
      </c>
      <c r="U3143" s="34">
        <v>87</v>
      </c>
      <c r="V3143" s="34">
        <v>61</v>
      </c>
      <c r="W3143" s="34">
        <v>78</v>
      </c>
      <c r="X3143" s="34">
        <v>68</v>
      </c>
      <c r="Y3143" s="34">
        <v>67</v>
      </c>
      <c r="Z3143" s="34">
        <v>56</v>
      </c>
      <c r="AA3143" s="34">
        <v>119</v>
      </c>
      <c r="AB3143" s="34">
        <v>60</v>
      </c>
      <c r="AC3143" s="34">
        <v>117</v>
      </c>
    </row>
    <row r="3144" spans="1:29" x14ac:dyDescent="0.2">
      <c r="A3144" s="34" t="s">
        <v>63637</v>
      </c>
      <c r="B3144" s="34">
        <v>91</v>
      </c>
      <c r="C3144" s="34">
        <v>109</v>
      </c>
      <c r="D3144" s="34">
        <v>99</v>
      </c>
      <c r="E3144" s="34">
        <v>108</v>
      </c>
      <c r="F3144" s="34">
        <v>88</v>
      </c>
      <c r="G3144" s="34">
        <v>127</v>
      </c>
      <c r="H3144" s="34">
        <v>95</v>
      </c>
      <c r="I3144" s="34">
        <v>99</v>
      </c>
      <c r="J3144" s="34">
        <v>83</v>
      </c>
      <c r="K3144" s="34">
        <v>92</v>
      </c>
      <c r="L3144" s="34">
        <v>53</v>
      </c>
      <c r="M3144" s="34">
        <v>79</v>
      </c>
      <c r="N3144" s="34">
        <v>75</v>
      </c>
      <c r="O3144" s="34">
        <v>74</v>
      </c>
      <c r="P3144" s="34">
        <v>55</v>
      </c>
      <c r="Q3144" s="34">
        <v>127</v>
      </c>
      <c r="R3144" s="34">
        <v>107</v>
      </c>
      <c r="S3144" s="34">
        <v>116</v>
      </c>
      <c r="T3144" s="34">
        <v>102</v>
      </c>
      <c r="U3144" s="34">
        <v>82</v>
      </c>
      <c r="V3144" s="34">
        <v>76</v>
      </c>
      <c r="W3144" s="34">
        <v>104</v>
      </c>
      <c r="X3144" s="34">
        <v>105</v>
      </c>
      <c r="Y3144" s="34">
        <v>75</v>
      </c>
      <c r="Z3144" s="34">
        <v>67</v>
      </c>
      <c r="AA3144" s="34">
        <v>122</v>
      </c>
      <c r="AB3144" s="34">
        <v>114</v>
      </c>
      <c r="AC3144" s="34">
        <v>142</v>
      </c>
    </row>
    <row r="3145" spans="1:29" x14ac:dyDescent="0.2">
      <c r="A3145" s="34" t="s">
        <v>63638</v>
      </c>
      <c r="B3145" s="34">
        <v>42</v>
      </c>
      <c r="C3145" s="34">
        <v>49</v>
      </c>
      <c r="D3145" s="34">
        <v>37</v>
      </c>
      <c r="E3145" s="34">
        <v>33</v>
      </c>
      <c r="F3145" s="34">
        <v>20</v>
      </c>
      <c r="G3145" s="34">
        <v>31</v>
      </c>
      <c r="H3145" s="34">
        <v>18</v>
      </c>
      <c r="I3145" s="34">
        <v>27</v>
      </c>
      <c r="J3145" s="34">
        <v>26</v>
      </c>
      <c r="K3145" s="34">
        <v>60</v>
      </c>
      <c r="L3145" s="34">
        <v>14</v>
      </c>
      <c r="M3145" s="34">
        <v>44</v>
      </c>
      <c r="N3145" s="34">
        <v>16</v>
      </c>
      <c r="O3145" s="34">
        <v>26</v>
      </c>
      <c r="P3145" s="34">
        <v>22</v>
      </c>
      <c r="Q3145" s="34">
        <v>38</v>
      </c>
      <c r="R3145" s="34">
        <v>26</v>
      </c>
      <c r="S3145" s="34">
        <v>39</v>
      </c>
      <c r="T3145" s="34">
        <v>22</v>
      </c>
      <c r="U3145" s="34">
        <v>28</v>
      </c>
      <c r="V3145" s="34">
        <v>45</v>
      </c>
      <c r="W3145" s="34">
        <v>40</v>
      </c>
      <c r="X3145" s="34">
        <v>24</v>
      </c>
      <c r="Y3145" s="34">
        <v>30</v>
      </c>
      <c r="Z3145" s="34">
        <v>50</v>
      </c>
      <c r="AA3145" s="34">
        <v>46</v>
      </c>
      <c r="AB3145" s="34">
        <v>10</v>
      </c>
      <c r="AC3145" s="34">
        <v>50</v>
      </c>
    </row>
    <row r="3146" spans="1:29" x14ac:dyDescent="0.2">
      <c r="A3146" s="34" t="s">
        <v>63639</v>
      </c>
      <c r="B3146" s="34">
        <v>45</v>
      </c>
      <c r="C3146" s="34">
        <v>85</v>
      </c>
      <c r="D3146" s="34">
        <v>80</v>
      </c>
      <c r="E3146" s="34">
        <v>101</v>
      </c>
      <c r="F3146" s="34">
        <v>87</v>
      </c>
      <c r="G3146" s="34">
        <v>74</v>
      </c>
      <c r="H3146" s="34">
        <v>73</v>
      </c>
      <c r="I3146" s="34">
        <v>79</v>
      </c>
      <c r="J3146" s="34">
        <v>48</v>
      </c>
      <c r="K3146" s="34">
        <v>95</v>
      </c>
      <c r="L3146" s="34">
        <v>46</v>
      </c>
      <c r="M3146" s="34">
        <v>73</v>
      </c>
      <c r="N3146" s="34">
        <v>55</v>
      </c>
      <c r="O3146" s="34">
        <v>77</v>
      </c>
      <c r="P3146" s="34">
        <v>64</v>
      </c>
      <c r="Q3146" s="34">
        <v>111</v>
      </c>
      <c r="R3146" s="34">
        <v>85</v>
      </c>
      <c r="S3146" s="34">
        <v>118</v>
      </c>
      <c r="T3146" s="34">
        <v>77</v>
      </c>
      <c r="U3146" s="34">
        <v>81</v>
      </c>
      <c r="V3146" s="34">
        <v>89</v>
      </c>
      <c r="W3146" s="34">
        <v>87</v>
      </c>
      <c r="X3146" s="34">
        <v>101</v>
      </c>
      <c r="Y3146" s="34">
        <v>65</v>
      </c>
      <c r="Z3146" s="34">
        <v>110</v>
      </c>
      <c r="AA3146" s="34">
        <v>120</v>
      </c>
      <c r="AB3146" s="34">
        <v>70</v>
      </c>
      <c r="AC3146" s="34">
        <v>89</v>
      </c>
    </row>
    <row r="3147" spans="1:29" x14ac:dyDescent="0.2">
      <c r="A3147" s="34" t="s">
        <v>63640</v>
      </c>
      <c r="B3147" s="34">
        <v>42</v>
      </c>
      <c r="C3147" s="34">
        <v>45</v>
      </c>
      <c r="D3147" s="34">
        <v>32</v>
      </c>
      <c r="E3147" s="34">
        <v>27</v>
      </c>
      <c r="F3147" s="34">
        <v>52</v>
      </c>
      <c r="G3147" s="34">
        <v>73</v>
      </c>
      <c r="H3147" s="34">
        <v>65</v>
      </c>
      <c r="I3147" s="34">
        <v>48</v>
      </c>
      <c r="J3147" s="34">
        <v>45</v>
      </c>
      <c r="K3147" s="34">
        <v>30</v>
      </c>
      <c r="L3147" s="34">
        <v>34</v>
      </c>
      <c r="M3147" s="34">
        <v>34</v>
      </c>
      <c r="N3147" s="34">
        <v>29</v>
      </c>
      <c r="O3147" s="34">
        <v>35</v>
      </c>
      <c r="P3147" s="34">
        <v>20</v>
      </c>
      <c r="Q3147" s="34">
        <v>54</v>
      </c>
      <c r="R3147" s="34">
        <v>48</v>
      </c>
      <c r="S3147" s="34">
        <v>78</v>
      </c>
      <c r="T3147" s="34">
        <v>39</v>
      </c>
      <c r="U3147" s="34">
        <v>47</v>
      </c>
      <c r="V3147" s="34">
        <v>41</v>
      </c>
      <c r="W3147" s="34">
        <v>39</v>
      </c>
      <c r="X3147" s="34">
        <v>41</v>
      </c>
      <c r="Y3147" s="34">
        <v>33</v>
      </c>
      <c r="Z3147" s="34">
        <v>50</v>
      </c>
      <c r="AA3147" s="34">
        <v>58</v>
      </c>
      <c r="AB3147" s="34">
        <v>49</v>
      </c>
      <c r="AC3147" s="34">
        <v>48</v>
      </c>
    </row>
    <row r="3148" spans="1:29" x14ac:dyDescent="0.2">
      <c r="A3148" s="34" t="s">
        <v>63641</v>
      </c>
      <c r="B3148" s="34">
        <v>81</v>
      </c>
      <c r="C3148" s="34">
        <v>67</v>
      </c>
      <c r="D3148" s="34">
        <v>64</v>
      </c>
      <c r="E3148" s="34">
        <v>61</v>
      </c>
      <c r="F3148" s="34">
        <v>74</v>
      </c>
      <c r="G3148" s="34">
        <v>34</v>
      </c>
      <c r="H3148" s="34">
        <v>52</v>
      </c>
      <c r="I3148" s="34">
        <v>50</v>
      </c>
      <c r="J3148" s="34">
        <v>55</v>
      </c>
      <c r="K3148" s="34">
        <v>65</v>
      </c>
      <c r="L3148" s="34">
        <v>36</v>
      </c>
      <c r="M3148" s="34">
        <v>44</v>
      </c>
      <c r="N3148" s="34">
        <v>52</v>
      </c>
      <c r="O3148" s="34">
        <v>34</v>
      </c>
      <c r="P3148" s="34">
        <v>51</v>
      </c>
      <c r="Q3148" s="34">
        <v>69</v>
      </c>
      <c r="R3148" s="34">
        <v>84</v>
      </c>
      <c r="S3148" s="34">
        <v>68</v>
      </c>
      <c r="T3148" s="34">
        <v>58</v>
      </c>
      <c r="U3148" s="34">
        <v>65</v>
      </c>
      <c r="V3148" s="34">
        <v>61</v>
      </c>
      <c r="W3148" s="34">
        <v>127</v>
      </c>
      <c r="X3148" s="34">
        <v>90</v>
      </c>
      <c r="Y3148" s="34">
        <v>41</v>
      </c>
      <c r="Z3148" s="34">
        <v>79</v>
      </c>
      <c r="AA3148" s="34">
        <v>51</v>
      </c>
      <c r="AB3148" s="34">
        <v>78</v>
      </c>
      <c r="AC3148" s="34">
        <v>82</v>
      </c>
    </row>
    <row r="3149" spans="1:29" x14ac:dyDescent="0.2">
      <c r="A3149" s="34" t="s">
        <v>63642</v>
      </c>
      <c r="B3149" s="34">
        <v>41</v>
      </c>
      <c r="C3149" s="34">
        <v>41</v>
      </c>
      <c r="D3149" s="34">
        <v>49</v>
      </c>
      <c r="E3149" s="34">
        <v>49</v>
      </c>
      <c r="F3149" s="34">
        <v>47</v>
      </c>
      <c r="G3149" s="34">
        <v>52</v>
      </c>
      <c r="H3149" s="34">
        <v>43</v>
      </c>
      <c r="I3149" s="34">
        <v>39</v>
      </c>
      <c r="J3149" s="34">
        <v>42</v>
      </c>
      <c r="K3149" s="34">
        <v>51</v>
      </c>
      <c r="L3149" s="34">
        <v>21</v>
      </c>
      <c r="M3149" s="34">
        <v>41</v>
      </c>
      <c r="N3149" s="34">
        <v>47</v>
      </c>
      <c r="O3149" s="34">
        <v>40</v>
      </c>
      <c r="P3149" s="34">
        <v>29</v>
      </c>
      <c r="Q3149" s="34">
        <v>59</v>
      </c>
      <c r="R3149" s="34">
        <v>46</v>
      </c>
      <c r="S3149" s="34">
        <v>69</v>
      </c>
      <c r="T3149" s="34">
        <v>30</v>
      </c>
      <c r="U3149" s="34">
        <v>44</v>
      </c>
      <c r="V3149" s="34">
        <v>36</v>
      </c>
      <c r="W3149" s="34">
        <v>55</v>
      </c>
      <c r="X3149" s="34">
        <v>42</v>
      </c>
      <c r="Y3149" s="34">
        <v>48</v>
      </c>
      <c r="Z3149" s="34">
        <v>40</v>
      </c>
      <c r="AA3149" s="34">
        <v>69</v>
      </c>
      <c r="AB3149" s="34">
        <v>54</v>
      </c>
      <c r="AC3149" s="34">
        <v>81</v>
      </c>
    </row>
    <row r="3150" spans="1:29" x14ac:dyDescent="0.2">
      <c r="A3150" s="34" t="s">
        <v>63643</v>
      </c>
      <c r="B3150" s="34">
        <v>34</v>
      </c>
      <c r="C3150" s="34">
        <v>53</v>
      </c>
      <c r="D3150" s="34">
        <v>70</v>
      </c>
      <c r="E3150" s="34">
        <v>46</v>
      </c>
      <c r="F3150" s="34">
        <v>55</v>
      </c>
      <c r="G3150" s="34">
        <v>54</v>
      </c>
      <c r="H3150" s="34">
        <v>40</v>
      </c>
      <c r="I3150" s="34">
        <v>59</v>
      </c>
      <c r="J3150" s="34">
        <v>37</v>
      </c>
      <c r="K3150" s="34">
        <v>62</v>
      </c>
      <c r="L3150" s="34">
        <v>23</v>
      </c>
      <c r="M3150" s="34">
        <v>53</v>
      </c>
      <c r="N3150" s="34">
        <v>40</v>
      </c>
      <c r="O3150" s="34">
        <v>49</v>
      </c>
      <c r="P3150" s="34">
        <v>35</v>
      </c>
      <c r="Q3150" s="34">
        <v>44</v>
      </c>
      <c r="R3150" s="34">
        <v>51</v>
      </c>
      <c r="S3150" s="34">
        <v>57</v>
      </c>
      <c r="T3150" s="34">
        <v>42</v>
      </c>
      <c r="U3150" s="34">
        <v>38</v>
      </c>
      <c r="V3150" s="34">
        <v>75</v>
      </c>
      <c r="W3150" s="34">
        <v>34</v>
      </c>
      <c r="X3150" s="34">
        <v>49</v>
      </c>
      <c r="Y3150" s="34">
        <v>42</v>
      </c>
      <c r="Z3150" s="34">
        <v>60</v>
      </c>
      <c r="AA3150" s="34">
        <v>72</v>
      </c>
      <c r="AB3150" s="34">
        <v>31</v>
      </c>
      <c r="AC3150" s="34">
        <v>81</v>
      </c>
    </row>
    <row r="3151" spans="1:29" x14ac:dyDescent="0.2">
      <c r="A3151" s="34" t="s">
        <v>63644</v>
      </c>
      <c r="B3151" s="34">
        <v>91</v>
      </c>
      <c r="C3151" s="34">
        <v>91</v>
      </c>
      <c r="D3151" s="34">
        <v>149</v>
      </c>
      <c r="E3151" s="34">
        <v>101</v>
      </c>
      <c r="F3151" s="34">
        <v>127</v>
      </c>
      <c r="G3151" s="34">
        <v>130</v>
      </c>
      <c r="H3151" s="34">
        <v>105</v>
      </c>
      <c r="I3151" s="34">
        <v>121</v>
      </c>
      <c r="J3151" s="34">
        <v>96</v>
      </c>
      <c r="K3151" s="34">
        <v>125</v>
      </c>
      <c r="L3151" s="34">
        <v>114</v>
      </c>
      <c r="M3151" s="34">
        <v>121</v>
      </c>
      <c r="N3151" s="34">
        <v>103</v>
      </c>
      <c r="O3151" s="34">
        <v>95</v>
      </c>
      <c r="P3151" s="34">
        <v>120</v>
      </c>
      <c r="Q3151" s="34">
        <v>121</v>
      </c>
      <c r="R3151" s="34">
        <v>163</v>
      </c>
      <c r="S3151" s="34">
        <v>113</v>
      </c>
      <c r="T3151" s="34">
        <v>146</v>
      </c>
      <c r="U3151" s="34">
        <v>82</v>
      </c>
      <c r="V3151" s="34">
        <v>162</v>
      </c>
      <c r="W3151" s="34">
        <v>194</v>
      </c>
      <c r="X3151" s="34">
        <v>195</v>
      </c>
      <c r="Y3151" s="34">
        <v>108</v>
      </c>
      <c r="Z3151" s="34">
        <v>125</v>
      </c>
      <c r="AA3151" s="34">
        <v>154</v>
      </c>
      <c r="AB3151" s="34">
        <v>170</v>
      </c>
      <c r="AC3151" s="34">
        <v>197</v>
      </c>
    </row>
    <row r="3152" spans="1:29" x14ac:dyDescent="0.2">
      <c r="A3152" s="34" t="s">
        <v>63645</v>
      </c>
      <c r="B3152" s="34">
        <v>24</v>
      </c>
      <c r="C3152" s="34">
        <v>28</v>
      </c>
      <c r="D3152" s="34">
        <v>16</v>
      </c>
      <c r="E3152" s="34">
        <v>13</v>
      </c>
      <c r="F3152" s="34">
        <v>8</v>
      </c>
      <c r="G3152" s="34">
        <v>13</v>
      </c>
      <c r="H3152" s="34">
        <v>24</v>
      </c>
      <c r="I3152" s="34">
        <v>27</v>
      </c>
      <c r="J3152" s="34">
        <v>9</v>
      </c>
      <c r="K3152" s="34">
        <v>13</v>
      </c>
      <c r="L3152" s="34">
        <v>7</v>
      </c>
      <c r="M3152" s="34">
        <v>10</v>
      </c>
      <c r="N3152" s="34">
        <v>2</v>
      </c>
      <c r="O3152" s="34">
        <v>11</v>
      </c>
      <c r="P3152" s="34">
        <v>7</v>
      </c>
      <c r="Q3152" s="34">
        <v>12</v>
      </c>
      <c r="R3152" s="34">
        <v>24</v>
      </c>
      <c r="S3152" s="34">
        <v>24</v>
      </c>
      <c r="T3152" s="34">
        <v>12</v>
      </c>
      <c r="U3152" s="34">
        <v>19</v>
      </c>
      <c r="V3152" s="34">
        <v>16</v>
      </c>
      <c r="W3152" s="34">
        <v>22</v>
      </c>
      <c r="X3152" s="34">
        <v>10</v>
      </c>
      <c r="Y3152" s="34">
        <v>11</v>
      </c>
      <c r="Z3152" s="34">
        <v>11</v>
      </c>
      <c r="AA3152" s="34">
        <v>13</v>
      </c>
      <c r="AB3152" s="34">
        <v>11</v>
      </c>
      <c r="AC3152" s="34">
        <v>14</v>
      </c>
    </row>
    <row r="3153" spans="1:29" x14ac:dyDescent="0.2">
      <c r="A3153" s="34" t="s">
        <v>63646</v>
      </c>
      <c r="B3153" s="34">
        <v>113</v>
      </c>
      <c r="C3153" s="34">
        <v>212</v>
      </c>
      <c r="D3153" s="34">
        <v>193</v>
      </c>
      <c r="E3153" s="34">
        <v>176</v>
      </c>
      <c r="F3153" s="34">
        <v>220</v>
      </c>
      <c r="G3153" s="34">
        <v>144</v>
      </c>
      <c r="H3153" s="34">
        <v>202</v>
      </c>
      <c r="I3153" s="34">
        <v>186</v>
      </c>
      <c r="J3153" s="34">
        <v>141</v>
      </c>
      <c r="K3153" s="34">
        <v>231</v>
      </c>
      <c r="L3153" s="34">
        <v>131</v>
      </c>
      <c r="M3153" s="34">
        <v>163</v>
      </c>
      <c r="N3153" s="34">
        <v>154</v>
      </c>
      <c r="O3153" s="34">
        <v>138</v>
      </c>
      <c r="P3153" s="34">
        <v>184</v>
      </c>
      <c r="Q3153" s="34">
        <v>252</v>
      </c>
      <c r="R3153" s="34">
        <v>185</v>
      </c>
      <c r="S3153" s="34">
        <v>234</v>
      </c>
      <c r="T3153" s="34">
        <v>189</v>
      </c>
      <c r="U3153" s="34">
        <v>158</v>
      </c>
      <c r="V3153" s="34">
        <v>217</v>
      </c>
      <c r="W3153" s="34">
        <v>233</v>
      </c>
      <c r="X3153" s="34">
        <v>254</v>
      </c>
      <c r="Y3153" s="34">
        <v>188</v>
      </c>
      <c r="Z3153" s="34">
        <v>197</v>
      </c>
      <c r="AA3153" s="34">
        <v>206</v>
      </c>
      <c r="AB3153" s="34">
        <v>200</v>
      </c>
      <c r="AC3153" s="34">
        <v>300</v>
      </c>
    </row>
    <row r="3154" spans="1:29" x14ac:dyDescent="0.2">
      <c r="A3154" s="34" t="s">
        <v>63647</v>
      </c>
      <c r="B3154" s="34">
        <v>13</v>
      </c>
      <c r="C3154" s="34">
        <v>12</v>
      </c>
      <c r="D3154" s="34">
        <v>25</v>
      </c>
      <c r="E3154" s="34">
        <v>12</v>
      </c>
      <c r="F3154" s="34">
        <v>16</v>
      </c>
      <c r="G3154" s="34">
        <v>4</v>
      </c>
      <c r="H3154" s="34">
        <v>15</v>
      </c>
      <c r="I3154" s="34">
        <v>15</v>
      </c>
      <c r="J3154" s="34">
        <v>14</v>
      </c>
      <c r="K3154" s="34">
        <v>8</v>
      </c>
      <c r="L3154" s="34">
        <v>9</v>
      </c>
      <c r="M3154" s="34">
        <v>12</v>
      </c>
      <c r="N3154" s="34">
        <v>10</v>
      </c>
      <c r="O3154" s="34">
        <v>12</v>
      </c>
      <c r="P3154" s="34">
        <v>15</v>
      </c>
      <c r="Q3154" s="34">
        <v>5</v>
      </c>
      <c r="R3154" s="34">
        <v>8</v>
      </c>
      <c r="S3154" s="34">
        <v>9</v>
      </c>
      <c r="T3154" s="34">
        <v>8</v>
      </c>
      <c r="U3154" s="34">
        <v>15</v>
      </c>
      <c r="V3154" s="34">
        <v>25</v>
      </c>
      <c r="W3154" s="34">
        <v>8</v>
      </c>
      <c r="X3154" s="34">
        <v>12</v>
      </c>
      <c r="Y3154" s="34">
        <v>7</v>
      </c>
      <c r="Z3154" s="34">
        <v>17</v>
      </c>
      <c r="AA3154" s="34">
        <v>28</v>
      </c>
      <c r="AB3154" s="34">
        <v>11</v>
      </c>
      <c r="AC3154" s="34">
        <v>28</v>
      </c>
    </row>
    <row r="3155" spans="1:29" x14ac:dyDescent="0.2">
      <c r="A3155" s="34" t="s">
        <v>63648</v>
      </c>
      <c r="B3155" s="34">
        <v>66</v>
      </c>
      <c r="C3155" s="34">
        <v>82</v>
      </c>
      <c r="D3155" s="34">
        <v>56</v>
      </c>
      <c r="E3155" s="34">
        <v>61</v>
      </c>
      <c r="F3155" s="34">
        <v>83</v>
      </c>
      <c r="G3155" s="34">
        <v>61</v>
      </c>
      <c r="H3155" s="34">
        <v>73</v>
      </c>
      <c r="I3155" s="34">
        <v>60</v>
      </c>
      <c r="J3155" s="34">
        <v>88</v>
      </c>
      <c r="K3155" s="34">
        <v>76</v>
      </c>
      <c r="L3155" s="34">
        <v>77</v>
      </c>
      <c r="M3155" s="34">
        <v>58</v>
      </c>
      <c r="N3155" s="34">
        <v>68</v>
      </c>
      <c r="O3155" s="34">
        <v>55</v>
      </c>
      <c r="P3155" s="34">
        <v>40</v>
      </c>
      <c r="Q3155" s="34">
        <v>119</v>
      </c>
      <c r="R3155" s="34">
        <v>103</v>
      </c>
      <c r="S3155" s="34">
        <v>67</v>
      </c>
      <c r="T3155" s="34">
        <v>64</v>
      </c>
      <c r="U3155" s="34">
        <v>44</v>
      </c>
      <c r="V3155" s="34">
        <v>82</v>
      </c>
      <c r="W3155" s="34">
        <v>84</v>
      </c>
      <c r="X3155" s="34">
        <v>86</v>
      </c>
      <c r="Y3155" s="34">
        <v>91</v>
      </c>
      <c r="Z3155" s="34">
        <v>96</v>
      </c>
      <c r="AA3155" s="34">
        <v>62</v>
      </c>
      <c r="AB3155" s="34">
        <v>89</v>
      </c>
      <c r="AC3155" s="34">
        <v>121</v>
      </c>
    </row>
    <row r="3156" spans="1:29" x14ac:dyDescent="0.2">
      <c r="A3156" s="34" t="s">
        <v>63649</v>
      </c>
      <c r="B3156" s="34">
        <v>34</v>
      </c>
      <c r="C3156" s="34">
        <v>18</v>
      </c>
      <c r="D3156" s="34">
        <v>18</v>
      </c>
      <c r="E3156" s="34">
        <v>19</v>
      </c>
      <c r="F3156" s="34">
        <v>38</v>
      </c>
      <c r="G3156" s="34">
        <v>37</v>
      </c>
      <c r="H3156" s="34">
        <v>32</v>
      </c>
      <c r="I3156" s="34">
        <v>29</v>
      </c>
      <c r="J3156" s="34">
        <v>33</v>
      </c>
      <c r="K3156" s="34">
        <v>35</v>
      </c>
      <c r="L3156" s="34">
        <v>17</v>
      </c>
      <c r="M3156" s="34">
        <v>42</v>
      </c>
      <c r="N3156" s="34">
        <v>13</v>
      </c>
      <c r="O3156" s="34">
        <v>25</v>
      </c>
      <c r="P3156" s="34">
        <v>19</v>
      </c>
      <c r="Q3156" s="34">
        <v>51</v>
      </c>
      <c r="R3156" s="34">
        <v>47</v>
      </c>
      <c r="S3156" s="34">
        <v>37</v>
      </c>
      <c r="T3156" s="34">
        <v>30</v>
      </c>
      <c r="U3156" s="34">
        <v>32</v>
      </c>
      <c r="V3156" s="34">
        <v>36</v>
      </c>
      <c r="W3156" s="34">
        <v>35</v>
      </c>
      <c r="X3156" s="34">
        <v>32</v>
      </c>
      <c r="Y3156" s="34">
        <v>49</v>
      </c>
      <c r="Z3156" s="34">
        <v>18</v>
      </c>
      <c r="AA3156" s="34">
        <v>46</v>
      </c>
      <c r="AB3156" s="34">
        <v>34</v>
      </c>
      <c r="AC3156" s="34">
        <v>57</v>
      </c>
    </row>
    <row r="3157" spans="1:29" x14ac:dyDescent="0.2">
      <c r="A3157" s="34" t="s">
        <v>63650</v>
      </c>
      <c r="B3157" s="34">
        <v>39</v>
      </c>
      <c r="C3157" s="34">
        <v>59</v>
      </c>
      <c r="D3157" s="34">
        <v>29</v>
      </c>
      <c r="E3157" s="34">
        <v>63</v>
      </c>
      <c r="F3157" s="34">
        <v>33</v>
      </c>
      <c r="G3157" s="34">
        <v>71</v>
      </c>
      <c r="H3157" s="34">
        <v>22</v>
      </c>
      <c r="I3157" s="34">
        <v>50</v>
      </c>
      <c r="J3157" s="34">
        <v>20</v>
      </c>
      <c r="K3157" s="34">
        <v>41</v>
      </c>
      <c r="L3157" s="34">
        <v>18</v>
      </c>
      <c r="M3157" s="34">
        <v>43</v>
      </c>
      <c r="N3157" s="34">
        <v>24</v>
      </c>
      <c r="O3157" s="34">
        <v>41</v>
      </c>
      <c r="P3157" s="34">
        <v>20</v>
      </c>
      <c r="Q3157" s="34">
        <v>39</v>
      </c>
      <c r="R3157" s="34">
        <v>35</v>
      </c>
      <c r="S3157" s="34">
        <v>59</v>
      </c>
      <c r="T3157" s="34">
        <v>23</v>
      </c>
      <c r="U3157" s="34">
        <v>47</v>
      </c>
      <c r="V3157" s="34">
        <v>31</v>
      </c>
      <c r="W3157" s="34">
        <v>22</v>
      </c>
      <c r="X3157" s="34">
        <v>27</v>
      </c>
      <c r="Y3157" s="34">
        <v>27</v>
      </c>
      <c r="Z3157" s="34">
        <v>32</v>
      </c>
      <c r="AA3157" s="34">
        <v>61</v>
      </c>
      <c r="AB3157" s="34">
        <v>27</v>
      </c>
      <c r="AC3157" s="34">
        <v>78</v>
      </c>
    </row>
    <row r="3158" spans="1:29" x14ac:dyDescent="0.2">
      <c r="A3158" s="34" t="s">
        <v>63651</v>
      </c>
      <c r="B3158" s="34">
        <v>111</v>
      </c>
      <c r="C3158" s="34">
        <v>172</v>
      </c>
      <c r="D3158" s="34">
        <v>161</v>
      </c>
      <c r="E3158" s="34">
        <v>165</v>
      </c>
      <c r="F3158" s="34">
        <v>140</v>
      </c>
      <c r="G3158" s="34">
        <v>163</v>
      </c>
      <c r="H3158" s="34">
        <v>155</v>
      </c>
      <c r="I3158" s="34">
        <v>164</v>
      </c>
      <c r="J3158" s="34">
        <v>128</v>
      </c>
      <c r="K3158" s="34">
        <v>174</v>
      </c>
      <c r="L3158" s="34">
        <v>103</v>
      </c>
      <c r="M3158" s="34">
        <v>125</v>
      </c>
      <c r="N3158" s="34">
        <v>139</v>
      </c>
      <c r="O3158" s="34">
        <v>143</v>
      </c>
      <c r="P3158" s="34">
        <v>142</v>
      </c>
      <c r="Q3158" s="34">
        <v>259</v>
      </c>
      <c r="R3158" s="34">
        <v>169</v>
      </c>
      <c r="S3158" s="34">
        <v>211</v>
      </c>
      <c r="T3158" s="34">
        <v>144</v>
      </c>
      <c r="U3158" s="34">
        <v>161</v>
      </c>
      <c r="V3158" s="34">
        <v>174</v>
      </c>
      <c r="W3158" s="34">
        <v>200</v>
      </c>
      <c r="X3158" s="34">
        <v>187</v>
      </c>
      <c r="Y3158" s="34">
        <v>173</v>
      </c>
      <c r="Z3158" s="34">
        <v>182</v>
      </c>
      <c r="AA3158" s="34">
        <v>222</v>
      </c>
      <c r="AB3158" s="34">
        <v>176</v>
      </c>
      <c r="AC3158" s="34">
        <v>318</v>
      </c>
    </row>
    <row r="3159" spans="1:29" x14ac:dyDescent="0.2">
      <c r="A3159" s="34" t="s">
        <v>63652</v>
      </c>
      <c r="B3159" s="34">
        <v>17</v>
      </c>
      <c r="C3159" s="34">
        <v>20</v>
      </c>
      <c r="D3159" s="34">
        <v>21</v>
      </c>
      <c r="E3159" s="34">
        <v>33</v>
      </c>
      <c r="F3159" s="34">
        <v>15</v>
      </c>
      <c r="G3159" s="34">
        <v>34</v>
      </c>
      <c r="H3159" s="34">
        <v>5</v>
      </c>
      <c r="I3159" s="34">
        <v>20</v>
      </c>
      <c r="J3159" s="34">
        <v>7</v>
      </c>
      <c r="K3159" s="34">
        <v>23</v>
      </c>
      <c r="L3159" s="34">
        <v>11</v>
      </c>
      <c r="M3159" s="34">
        <v>27</v>
      </c>
      <c r="N3159" s="34">
        <v>23</v>
      </c>
      <c r="O3159" s="34">
        <v>17</v>
      </c>
      <c r="P3159" s="34">
        <v>19</v>
      </c>
      <c r="Q3159" s="34">
        <v>27</v>
      </c>
      <c r="R3159" s="34">
        <v>14</v>
      </c>
      <c r="S3159" s="34">
        <v>37</v>
      </c>
      <c r="T3159" s="34">
        <v>11</v>
      </c>
      <c r="U3159" s="34">
        <v>16</v>
      </c>
      <c r="V3159" s="34">
        <v>9</v>
      </c>
      <c r="W3159" s="34">
        <v>23</v>
      </c>
      <c r="X3159" s="34">
        <v>34</v>
      </c>
      <c r="Y3159" s="34">
        <v>25</v>
      </c>
      <c r="Z3159" s="34">
        <v>20</v>
      </c>
      <c r="AA3159" s="34">
        <v>36</v>
      </c>
      <c r="AB3159" s="34">
        <v>9</v>
      </c>
      <c r="AC3159" s="34">
        <v>45</v>
      </c>
    </row>
    <row r="3160" spans="1:29" x14ac:dyDescent="0.2">
      <c r="A3160" s="34" t="s">
        <v>63653</v>
      </c>
      <c r="B3160" s="34">
        <v>84</v>
      </c>
      <c r="C3160" s="34">
        <v>101</v>
      </c>
      <c r="D3160" s="34">
        <v>133</v>
      </c>
      <c r="E3160" s="34">
        <v>116</v>
      </c>
      <c r="F3160" s="34">
        <v>131</v>
      </c>
      <c r="G3160" s="34">
        <v>128</v>
      </c>
      <c r="H3160" s="34">
        <v>134</v>
      </c>
      <c r="I3160" s="34">
        <v>106</v>
      </c>
      <c r="J3160" s="34">
        <v>105</v>
      </c>
      <c r="K3160" s="34">
        <v>134</v>
      </c>
      <c r="L3160" s="34">
        <v>91</v>
      </c>
      <c r="M3160" s="34">
        <v>111</v>
      </c>
      <c r="N3160" s="34">
        <v>130</v>
      </c>
      <c r="O3160" s="34">
        <v>124</v>
      </c>
      <c r="P3160" s="34">
        <v>110</v>
      </c>
      <c r="Q3160" s="34">
        <v>160</v>
      </c>
      <c r="R3160" s="34">
        <v>121</v>
      </c>
      <c r="S3160" s="34">
        <v>124</v>
      </c>
      <c r="T3160" s="34">
        <v>138</v>
      </c>
      <c r="U3160" s="34">
        <v>122</v>
      </c>
      <c r="V3160" s="34">
        <v>129</v>
      </c>
      <c r="W3160" s="34">
        <v>128</v>
      </c>
      <c r="X3160" s="34">
        <v>136</v>
      </c>
      <c r="Y3160" s="34">
        <v>120</v>
      </c>
      <c r="Z3160" s="34">
        <v>168</v>
      </c>
      <c r="AA3160" s="34">
        <v>150</v>
      </c>
      <c r="AB3160" s="34">
        <v>168</v>
      </c>
      <c r="AC3160" s="34">
        <v>140</v>
      </c>
    </row>
    <row r="3161" spans="1:29" x14ac:dyDescent="0.2">
      <c r="A3161" s="34" t="s">
        <v>63654</v>
      </c>
      <c r="B3161" s="34">
        <v>135</v>
      </c>
      <c r="C3161" s="34">
        <v>126</v>
      </c>
      <c r="D3161" s="34">
        <v>141</v>
      </c>
      <c r="E3161" s="34">
        <v>199</v>
      </c>
      <c r="F3161" s="34">
        <v>144</v>
      </c>
      <c r="G3161" s="34">
        <v>213</v>
      </c>
      <c r="H3161" s="34">
        <v>121</v>
      </c>
      <c r="I3161" s="34">
        <v>154</v>
      </c>
      <c r="J3161" s="34">
        <v>115</v>
      </c>
      <c r="K3161" s="34">
        <v>178</v>
      </c>
      <c r="L3161" s="34">
        <v>113</v>
      </c>
      <c r="M3161" s="34">
        <v>127</v>
      </c>
      <c r="N3161" s="34">
        <v>114</v>
      </c>
      <c r="O3161" s="34">
        <v>122</v>
      </c>
      <c r="P3161" s="34">
        <v>115</v>
      </c>
      <c r="Q3161" s="34">
        <v>235</v>
      </c>
      <c r="R3161" s="34">
        <v>141</v>
      </c>
      <c r="S3161" s="34">
        <v>191</v>
      </c>
      <c r="T3161" s="34">
        <v>149</v>
      </c>
      <c r="U3161" s="34">
        <v>161</v>
      </c>
      <c r="V3161" s="34">
        <v>158</v>
      </c>
      <c r="W3161" s="34">
        <v>223</v>
      </c>
      <c r="X3161" s="34">
        <v>116</v>
      </c>
      <c r="Y3161" s="34">
        <v>197</v>
      </c>
      <c r="Z3161" s="34">
        <v>157</v>
      </c>
      <c r="AA3161" s="34">
        <v>192</v>
      </c>
      <c r="AB3161" s="34">
        <v>152</v>
      </c>
      <c r="AC3161" s="34">
        <v>235</v>
      </c>
    </row>
    <row r="3162" spans="1:29" x14ac:dyDescent="0.2">
      <c r="A3162" s="34" t="s">
        <v>63655</v>
      </c>
      <c r="B3162" s="34">
        <v>59</v>
      </c>
      <c r="C3162" s="34">
        <v>58</v>
      </c>
      <c r="D3162" s="34">
        <v>74</v>
      </c>
      <c r="E3162" s="34">
        <v>71</v>
      </c>
      <c r="F3162" s="34">
        <v>116</v>
      </c>
      <c r="G3162" s="34">
        <v>113</v>
      </c>
      <c r="H3162" s="34">
        <v>81</v>
      </c>
      <c r="I3162" s="34">
        <v>61</v>
      </c>
      <c r="J3162" s="34">
        <v>46</v>
      </c>
      <c r="K3162" s="34">
        <v>60</v>
      </c>
      <c r="L3162" s="34">
        <v>55</v>
      </c>
      <c r="M3162" s="34">
        <v>68</v>
      </c>
      <c r="N3162" s="34">
        <v>62</v>
      </c>
      <c r="O3162" s="34">
        <v>74</v>
      </c>
      <c r="P3162" s="34">
        <v>79</v>
      </c>
      <c r="Q3162" s="34">
        <v>83</v>
      </c>
      <c r="R3162" s="34">
        <v>80</v>
      </c>
      <c r="S3162" s="34">
        <v>94</v>
      </c>
      <c r="T3162" s="34">
        <v>86</v>
      </c>
      <c r="U3162" s="34">
        <v>73</v>
      </c>
      <c r="V3162" s="34">
        <v>116</v>
      </c>
      <c r="W3162" s="34">
        <v>66</v>
      </c>
      <c r="X3162" s="34">
        <v>102</v>
      </c>
      <c r="Y3162" s="34">
        <v>69</v>
      </c>
      <c r="Z3162" s="34">
        <v>115</v>
      </c>
      <c r="AA3162" s="34">
        <v>93</v>
      </c>
      <c r="AB3162" s="34">
        <v>96</v>
      </c>
      <c r="AC3162" s="34">
        <v>136</v>
      </c>
    </row>
    <row r="3163" spans="1:29" x14ac:dyDescent="0.2">
      <c r="A3163" s="34" t="s">
        <v>63656</v>
      </c>
      <c r="B3163" s="34">
        <v>54</v>
      </c>
      <c r="C3163" s="34">
        <v>50</v>
      </c>
      <c r="D3163" s="34">
        <v>70</v>
      </c>
      <c r="E3163" s="34">
        <v>76</v>
      </c>
      <c r="F3163" s="34">
        <v>52</v>
      </c>
      <c r="G3163" s="34">
        <v>42</v>
      </c>
      <c r="H3163" s="34">
        <v>67</v>
      </c>
      <c r="I3163" s="34">
        <v>55</v>
      </c>
      <c r="J3163" s="34">
        <v>46</v>
      </c>
      <c r="K3163" s="34">
        <v>82</v>
      </c>
      <c r="L3163" s="34">
        <v>48</v>
      </c>
      <c r="M3163" s="34">
        <v>52</v>
      </c>
      <c r="N3163" s="34">
        <v>49</v>
      </c>
      <c r="O3163" s="34">
        <v>59</v>
      </c>
      <c r="P3163" s="34">
        <v>54</v>
      </c>
      <c r="Q3163" s="34">
        <v>72</v>
      </c>
      <c r="R3163" s="34">
        <v>87</v>
      </c>
      <c r="S3163" s="34">
        <v>62</v>
      </c>
      <c r="T3163" s="34">
        <v>49</v>
      </c>
      <c r="U3163" s="34">
        <v>45</v>
      </c>
      <c r="V3163" s="34">
        <v>61</v>
      </c>
      <c r="W3163" s="34">
        <v>59</v>
      </c>
      <c r="X3163" s="34">
        <v>70</v>
      </c>
      <c r="Y3163" s="34">
        <v>51</v>
      </c>
      <c r="Z3163" s="34">
        <v>69</v>
      </c>
      <c r="AA3163" s="34">
        <v>64</v>
      </c>
      <c r="AB3163" s="34">
        <v>45</v>
      </c>
      <c r="AC3163" s="34">
        <v>103</v>
      </c>
    </row>
    <row r="3164" spans="1:29" x14ac:dyDescent="0.2">
      <c r="A3164" s="34" t="s">
        <v>63657</v>
      </c>
      <c r="B3164" s="34">
        <v>128</v>
      </c>
      <c r="C3164" s="34">
        <v>85</v>
      </c>
      <c r="D3164" s="34">
        <v>108</v>
      </c>
      <c r="E3164" s="34">
        <v>92</v>
      </c>
      <c r="F3164" s="34">
        <v>98</v>
      </c>
      <c r="G3164" s="34">
        <v>94</v>
      </c>
      <c r="H3164" s="34">
        <v>88</v>
      </c>
      <c r="I3164" s="34">
        <v>108</v>
      </c>
      <c r="J3164" s="34">
        <v>91</v>
      </c>
      <c r="K3164" s="34">
        <v>80</v>
      </c>
      <c r="L3164" s="34">
        <v>102</v>
      </c>
      <c r="M3164" s="34">
        <v>104</v>
      </c>
      <c r="N3164" s="34">
        <v>92</v>
      </c>
      <c r="O3164" s="34">
        <v>77</v>
      </c>
      <c r="P3164" s="34">
        <v>88</v>
      </c>
      <c r="Q3164" s="34">
        <v>132</v>
      </c>
      <c r="R3164" s="34">
        <v>123</v>
      </c>
      <c r="S3164" s="34">
        <v>119</v>
      </c>
      <c r="T3164" s="34">
        <v>111</v>
      </c>
      <c r="U3164" s="34">
        <v>97</v>
      </c>
      <c r="V3164" s="34">
        <v>111</v>
      </c>
      <c r="W3164" s="34">
        <v>142</v>
      </c>
      <c r="X3164" s="34">
        <v>132</v>
      </c>
      <c r="Y3164" s="34">
        <v>146</v>
      </c>
      <c r="Z3164" s="34">
        <v>110</v>
      </c>
      <c r="AA3164" s="34">
        <v>171</v>
      </c>
      <c r="AB3164" s="34">
        <v>124</v>
      </c>
      <c r="AC3164" s="34">
        <v>161</v>
      </c>
    </row>
    <row r="3165" spans="1:29" x14ac:dyDescent="0.2">
      <c r="A3165" s="34" t="s">
        <v>63658</v>
      </c>
      <c r="B3165" s="34">
        <v>26</v>
      </c>
      <c r="C3165" s="34">
        <v>32</v>
      </c>
      <c r="D3165" s="34">
        <v>35</v>
      </c>
      <c r="E3165" s="34">
        <v>43</v>
      </c>
      <c r="F3165" s="34">
        <v>31</v>
      </c>
      <c r="G3165" s="34">
        <v>36</v>
      </c>
      <c r="H3165" s="34">
        <v>47</v>
      </c>
      <c r="I3165" s="34">
        <v>36</v>
      </c>
      <c r="J3165" s="34">
        <v>42</v>
      </c>
      <c r="K3165" s="34">
        <v>57</v>
      </c>
      <c r="L3165" s="34">
        <v>31</v>
      </c>
      <c r="M3165" s="34">
        <v>39</v>
      </c>
      <c r="N3165" s="34">
        <v>22</v>
      </c>
      <c r="O3165" s="34">
        <v>48</v>
      </c>
      <c r="P3165" s="34">
        <v>28</v>
      </c>
      <c r="Q3165" s="34">
        <v>71</v>
      </c>
      <c r="R3165" s="34">
        <v>35</v>
      </c>
      <c r="S3165" s="34">
        <v>58</v>
      </c>
      <c r="T3165" s="34">
        <v>38</v>
      </c>
      <c r="U3165" s="34">
        <v>38</v>
      </c>
      <c r="V3165" s="34">
        <v>52</v>
      </c>
      <c r="W3165" s="34">
        <v>36</v>
      </c>
      <c r="X3165" s="34">
        <v>45</v>
      </c>
      <c r="Y3165" s="34">
        <v>65</v>
      </c>
      <c r="Z3165" s="34">
        <v>29</v>
      </c>
      <c r="AA3165" s="34">
        <v>48</v>
      </c>
      <c r="AB3165" s="34">
        <v>57</v>
      </c>
      <c r="AC3165" s="34">
        <v>75</v>
      </c>
    </row>
    <row r="3166" spans="1:29" x14ac:dyDescent="0.2">
      <c r="A3166" s="34" t="s">
        <v>63659</v>
      </c>
      <c r="B3166" s="34">
        <v>71</v>
      </c>
      <c r="C3166" s="34">
        <v>81</v>
      </c>
      <c r="D3166" s="34">
        <v>89</v>
      </c>
      <c r="E3166" s="34">
        <v>115</v>
      </c>
      <c r="F3166" s="34">
        <v>85</v>
      </c>
      <c r="G3166" s="34">
        <v>99</v>
      </c>
      <c r="H3166" s="34">
        <v>115</v>
      </c>
      <c r="I3166" s="34">
        <v>73</v>
      </c>
      <c r="J3166" s="34">
        <v>90</v>
      </c>
      <c r="K3166" s="34">
        <v>126</v>
      </c>
      <c r="L3166" s="34">
        <v>66</v>
      </c>
      <c r="M3166" s="34">
        <v>82</v>
      </c>
      <c r="N3166" s="34">
        <v>72</v>
      </c>
      <c r="O3166" s="34">
        <v>103</v>
      </c>
      <c r="P3166" s="34">
        <v>100</v>
      </c>
      <c r="Q3166" s="34">
        <v>124</v>
      </c>
      <c r="R3166" s="34">
        <v>128</v>
      </c>
      <c r="S3166" s="34">
        <v>114</v>
      </c>
      <c r="T3166" s="34">
        <v>91</v>
      </c>
      <c r="U3166" s="34">
        <v>95</v>
      </c>
      <c r="V3166" s="34">
        <v>114</v>
      </c>
      <c r="W3166" s="34">
        <v>131</v>
      </c>
      <c r="X3166" s="34">
        <v>124</v>
      </c>
      <c r="Y3166" s="34">
        <v>102</v>
      </c>
      <c r="Z3166" s="34">
        <v>97</v>
      </c>
      <c r="AA3166" s="34">
        <v>127</v>
      </c>
      <c r="AB3166" s="34">
        <v>94</v>
      </c>
      <c r="AC3166" s="34">
        <v>144</v>
      </c>
    </row>
    <row r="3167" spans="1:29" x14ac:dyDescent="0.2">
      <c r="A3167" s="34" t="s">
        <v>63660</v>
      </c>
      <c r="B3167" s="34">
        <v>108</v>
      </c>
      <c r="C3167" s="34">
        <v>107</v>
      </c>
      <c r="D3167" s="34">
        <v>171</v>
      </c>
      <c r="E3167" s="34">
        <v>117</v>
      </c>
      <c r="F3167" s="34">
        <v>148</v>
      </c>
      <c r="G3167" s="34">
        <v>129</v>
      </c>
      <c r="H3167" s="34">
        <v>107</v>
      </c>
      <c r="I3167" s="34">
        <v>117</v>
      </c>
      <c r="J3167" s="34">
        <v>118</v>
      </c>
      <c r="K3167" s="34">
        <v>183</v>
      </c>
      <c r="L3167" s="34">
        <v>113</v>
      </c>
      <c r="M3167" s="34">
        <v>86</v>
      </c>
      <c r="N3167" s="34">
        <v>123</v>
      </c>
      <c r="O3167" s="34">
        <v>101</v>
      </c>
      <c r="P3167" s="34">
        <v>152</v>
      </c>
      <c r="Q3167" s="34">
        <v>143</v>
      </c>
      <c r="R3167" s="34">
        <v>185</v>
      </c>
      <c r="S3167" s="34">
        <v>138</v>
      </c>
      <c r="T3167" s="34">
        <v>96</v>
      </c>
      <c r="U3167" s="34">
        <v>111</v>
      </c>
      <c r="V3167" s="34">
        <v>153</v>
      </c>
      <c r="W3167" s="34">
        <v>179</v>
      </c>
      <c r="X3167" s="34">
        <v>167</v>
      </c>
      <c r="Y3167" s="34">
        <v>132</v>
      </c>
      <c r="Z3167" s="34">
        <v>195</v>
      </c>
      <c r="AA3167" s="34">
        <v>199</v>
      </c>
      <c r="AB3167" s="34">
        <v>164</v>
      </c>
      <c r="AC3167" s="34">
        <v>212</v>
      </c>
    </row>
    <row r="3168" spans="1:29" x14ac:dyDescent="0.2">
      <c r="A3168" s="34" t="s">
        <v>63661</v>
      </c>
      <c r="B3168" s="34">
        <v>179</v>
      </c>
      <c r="C3168" s="34">
        <v>177</v>
      </c>
      <c r="D3168" s="34">
        <v>221</v>
      </c>
      <c r="E3168" s="34">
        <v>174</v>
      </c>
      <c r="F3168" s="34">
        <v>194</v>
      </c>
      <c r="G3168" s="34">
        <v>128</v>
      </c>
      <c r="H3168" s="34">
        <v>207</v>
      </c>
      <c r="I3168" s="34">
        <v>130</v>
      </c>
      <c r="J3168" s="34">
        <v>186</v>
      </c>
      <c r="K3168" s="34">
        <v>226</v>
      </c>
      <c r="L3168" s="34">
        <v>159</v>
      </c>
      <c r="M3168" s="34">
        <v>140</v>
      </c>
      <c r="N3168" s="34">
        <v>181</v>
      </c>
      <c r="O3168" s="34">
        <v>101</v>
      </c>
      <c r="P3168" s="34">
        <v>185</v>
      </c>
      <c r="Q3168" s="34">
        <v>263</v>
      </c>
      <c r="R3168" s="34">
        <v>244</v>
      </c>
      <c r="S3168" s="34">
        <v>199</v>
      </c>
      <c r="T3168" s="34">
        <v>269</v>
      </c>
      <c r="U3168" s="34">
        <v>175</v>
      </c>
      <c r="V3168" s="34">
        <v>261</v>
      </c>
      <c r="W3168" s="34">
        <v>197</v>
      </c>
      <c r="X3168" s="34">
        <v>260</v>
      </c>
      <c r="Y3168" s="34">
        <v>189</v>
      </c>
      <c r="Z3168" s="34">
        <v>188</v>
      </c>
      <c r="AA3168" s="34">
        <v>231</v>
      </c>
      <c r="AB3168" s="34">
        <v>268</v>
      </c>
      <c r="AC3168" s="34">
        <v>236</v>
      </c>
    </row>
    <row r="3169" spans="1:29" x14ac:dyDescent="0.2">
      <c r="A3169" s="34" t="s">
        <v>63662</v>
      </c>
      <c r="B3169" s="34">
        <v>63</v>
      </c>
      <c r="C3169" s="34">
        <v>58</v>
      </c>
      <c r="D3169" s="34">
        <v>81</v>
      </c>
      <c r="E3169" s="34">
        <v>55</v>
      </c>
      <c r="F3169" s="34">
        <v>64</v>
      </c>
      <c r="G3169" s="34">
        <v>83</v>
      </c>
      <c r="H3169" s="34">
        <v>67</v>
      </c>
      <c r="I3169" s="34">
        <v>57</v>
      </c>
      <c r="J3169" s="34">
        <v>71</v>
      </c>
      <c r="K3169" s="34">
        <v>99</v>
      </c>
      <c r="L3169" s="34">
        <v>64</v>
      </c>
      <c r="M3169" s="34">
        <v>65</v>
      </c>
      <c r="N3169" s="34">
        <v>59</v>
      </c>
      <c r="O3169" s="34">
        <v>37</v>
      </c>
      <c r="P3169" s="34">
        <v>64</v>
      </c>
      <c r="Q3169" s="34">
        <v>93</v>
      </c>
      <c r="R3169" s="34">
        <v>83</v>
      </c>
      <c r="S3169" s="34">
        <v>77</v>
      </c>
      <c r="T3169" s="34">
        <v>84</v>
      </c>
      <c r="U3169" s="34">
        <v>64</v>
      </c>
      <c r="V3169" s="34">
        <v>99</v>
      </c>
      <c r="W3169" s="34">
        <v>96</v>
      </c>
      <c r="X3169" s="34">
        <v>41</v>
      </c>
      <c r="Y3169" s="34">
        <v>104</v>
      </c>
      <c r="Z3169" s="34">
        <v>97</v>
      </c>
      <c r="AA3169" s="34">
        <v>67</v>
      </c>
      <c r="AB3169" s="34">
        <v>120</v>
      </c>
      <c r="AC3169" s="34">
        <v>84</v>
      </c>
    </row>
    <row r="3170" spans="1:29" x14ac:dyDescent="0.2">
      <c r="A3170" s="34" t="s">
        <v>63663</v>
      </c>
      <c r="B3170" s="34">
        <v>85</v>
      </c>
      <c r="C3170" s="34">
        <v>124</v>
      </c>
      <c r="D3170" s="34">
        <v>97</v>
      </c>
      <c r="E3170" s="34">
        <v>127</v>
      </c>
      <c r="F3170" s="34">
        <v>116</v>
      </c>
      <c r="G3170" s="34">
        <v>146</v>
      </c>
      <c r="H3170" s="34">
        <v>87</v>
      </c>
      <c r="I3170" s="34">
        <v>140</v>
      </c>
      <c r="J3170" s="34">
        <v>96</v>
      </c>
      <c r="K3170" s="34">
        <v>128</v>
      </c>
      <c r="L3170" s="34">
        <v>83</v>
      </c>
      <c r="M3170" s="34">
        <v>118</v>
      </c>
      <c r="N3170" s="34">
        <v>108</v>
      </c>
      <c r="O3170" s="34">
        <v>110</v>
      </c>
      <c r="P3170" s="34">
        <v>70</v>
      </c>
      <c r="Q3170" s="34">
        <v>158</v>
      </c>
      <c r="R3170" s="34">
        <v>106</v>
      </c>
      <c r="S3170" s="34">
        <v>169</v>
      </c>
      <c r="T3170" s="34">
        <v>125</v>
      </c>
      <c r="U3170" s="34">
        <v>115</v>
      </c>
      <c r="V3170" s="34">
        <v>106</v>
      </c>
      <c r="W3170" s="34">
        <v>129</v>
      </c>
      <c r="X3170" s="34">
        <v>115</v>
      </c>
      <c r="Y3170" s="34">
        <v>150</v>
      </c>
      <c r="Z3170" s="34">
        <v>89</v>
      </c>
      <c r="AA3170" s="34">
        <v>153</v>
      </c>
      <c r="AB3170" s="34">
        <v>106</v>
      </c>
      <c r="AC3170" s="34">
        <v>211</v>
      </c>
    </row>
    <row r="3171" spans="1:29" x14ac:dyDescent="0.2">
      <c r="A3171" s="34" t="s">
        <v>63664</v>
      </c>
      <c r="B3171" s="34">
        <v>53</v>
      </c>
      <c r="C3171" s="34">
        <v>41</v>
      </c>
      <c r="D3171" s="34">
        <v>63</v>
      </c>
      <c r="E3171" s="34">
        <v>69</v>
      </c>
      <c r="F3171" s="34">
        <v>43</v>
      </c>
      <c r="G3171" s="34">
        <v>58</v>
      </c>
      <c r="H3171" s="34">
        <v>40</v>
      </c>
      <c r="I3171" s="34">
        <v>71</v>
      </c>
      <c r="J3171" s="34">
        <v>38</v>
      </c>
      <c r="K3171" s="34">
        <v>95</v>
      </c>
      <c r="L3171" s="34">
        <v>35</v>
      </c>
      <c r="M3171" s="34">
        <v>74</v>
      </c>
      <c r="N3171" s="34">
        <v>33</v>
      </c>
      <c r="O3171" s="34">
        <v>70</v>
      </c>
      <c r="P3171" s="34">
        <v>49</v>
      </c>
      <c r="Q3171" s="34">
        <v>113</v>
      </c>
      <c r="R3171" s="34">
        <v>70</v>
      </c>
      <c r="S3171" s="34">
        <v>99</v>
      </c>
      <c r="T3171" s="34">
        <v>43</v>
      </c>
      <c r="U3171" s="34">
        <v>43</v>
      </c>
      <c r="V3171" s="34">
        <v>68</v>
      </c>
      <c r="W3171" s="34">
        <v>72</v>
      </c>
      <c r="X3171" s="34">
        <v>41</v>
      </c>
      <c r="Y3171" s="34">
        <v>47</v>
      </c>
      <c r="Z3171" s="34">
        <v>60</v>
      </c>
      <c r="AA3171" s="34">
        <v>70</v>
      </c>
      <c r="AB3171" s="34">
        <v>79</v>
      </c>
      <c r="AC3171" s="34">
        <v>106</v>
      </c>
    </row>
    <row r="3172" spans="1:29" x14ac:dyDescent="0.2">
      <c r="A3172" s="34" t="s">
        <v>63665</v>
      </c>
      <c r="B3172" s="34">
        <v>33</v>
      </c>
      <c r="C3172" s="34">
        <v>68</v>
      </c>
      <c r="D3172" s="34">
        <v>56</v>
      </c>
      <c r="E3172" s="34">
        <v>59</v>
      </c>
      <c r="F3172" s="34">
        <v>29</v>
      </c>
      <c r="G3172" s="34">
        <v>59</v>
      </c>
      <c r="H3172" s="34">
        <v>37</v>
      </c>
      <c r="I3172" s="34">
        <v>65</v>
      </c>
      <c r="J3172" s="34">
        <v>31</v>
      </c>
      <c r="K3172" s="34">
        <v>67</v>
      </c>
      <c r="L3172" s="34">
        <v>14</v>
      </c>
      <c r="M3172" s="34">
        <v>56</v>
      </c>
      <c r="N3172" s="34">
        <v>30</v>
      </c>
      <c r="O3172" s="34">
        <v>50</v>
      </c>
      <c r="P3172" s="34">
        <v>47</v>
      </c>
      <c r="Q3172" s="34">
        <v>39</v>
      </c>
      <c r="R3172" s="34">
        <v>48</v>
      </c>
      <c r="S3172" s="34">
        <v>51</v>
      </c>
      <c r="T3172" s="34">
        <v>29</v>
      </c>
      <c r="U3172" s="34">
        <v>44</v>
      </c>
      <c r="V3172" s="34">
        <v>32</v>
      </c>
      <c r="W3172" s="34">
        <v>73</v>
      </c>
      <c r="X3172" s="34">
        <v>31</v>
      </c>
      <c r="Y3172" s="34">
        <v>38</v>
      </c>
      <c r="Z3172" s="34">
        <v>32</v>
      </c>
      <c r="AA3172" s="34">
        <v>76</v>
      </c>
      <c r="AB3172" s="34">
        <v>22</v>
      </c>
      <c r="AC3172" s="34">
        <v>85</v>
      </c>
    </row>
    <row r="3173" spans="1:29" x14ac:dyDescent="0.2">
      <c r="A3173" s="34" t="s">
        <v>63666</v>
      </c>
      <c r="B3173" s="34">
        <v>48</v>
      </c>
      <c r="C3173" s="34">
        <v>65</v>
      </c>
      <c r="D3173" s="34">
        <v>41</v>
      </c>
      <c r="E3173" s="34">
        <v>56</v>
      </c>
      <c r="F3173" s="34">
        <v>25</v>
      </c>
      <c r="G3173" s="34">
        <v>62</v>
      </c>
      <c r="H3173" s="34">
        <v>40</v>
      </c>
      <c r="I3173" s="34">
        <v>37</v>
      </c>
      <c r="J3173" s="34">
        <v>45</v>
      </c>
      <c r="K3173" s="34">
        <v>43</v>
      </c>
      <c r="L3173" s="34">
        <v>28</v>
      </c>
      <c r="M3173" s="34">
        <v>43</v>
      </c>
      <c r="N3173" s="34">
        <v>38</v>
      </c>
      <c r="O3173" s="34">
        <v>38</v>
      </c>
      <c r="P3173" s="34">
        <v>25</v>
      </c>
      <c r="Q3173" s="34">
        <v>44</v>
      </c>
      <c r="R3173" s="34">
        <v>53</v>
      </c>
      <c r="S3173" s="34">
        <v>63</v>
      </c>
      <c r="T3173" s="34">
        <v>63</v>
      </c>
      <c r="U3173" s="34">
        <v>57</v>
      </c>
      <c r="V3173" s="34">
        <v>44</v>
      </c>
      <c r="W3173" s="34">
        <v>75</v>
      </c>
      <c r="X3173" s="34">
        <v>36</v>
      </c>
      <c r="Y3173" s="34">
        <v>63</v>
      </c>
      <c r="Z3173" s="34">
        <v>27</v>
      </c>
      <c r="AA3173" s="34">
        <v>73</v>
      </c>
      <c r="AB3173" s="34">
        <v>49</v>
      </c>
      <c r="AC3173" s="34">
        <v>67</v>
      </c>
    </row>
    <row r="3174" spans="1:29" x14ac:dyDescent="0.2">
      <c r="A3174" s="34" t="s">
        <v>63667</v>
      </c>
      <c r="B3174" s="34">
        <v>85</v>
      </c>
      <c r="C3174" s="34">
        <v>165</v>
      </c>
      <c r="D3174" s="34">
        <v>248</v>
      </c>
      <c r="E3174" s="34">
        <v>147</v>
      </c>
      <c r="F3174" s="34">
        <v>173</v>
      </c>
      <c r="G3174" s="34">
        <v>227</v>
      </c>
      <c r="H3174" s="34">
        <v>172</v>
      </c>
      <c r="I3174" s="34">
        <v>152</v>
      </c>
      <c r="J3174" s="34">
        <v>158</v>
      </c>
      <c r="K3174" s="34">
        <v>175</v>
      </c>
      <c r="L3174" s="34">
        <v>100</v>
      </c>
      <c r="M3174" s="34">
        <v>160</v>
      </c>
      <c r="N3174" s="34">
        <v>139</v>
      </c>
      <c r="O3174" s="34">
        <v>140</v>
      </c>
      <c r="P3174" s="34">
        <v>158</v>
      </c>
      <c r="Q3174" s="34">
        <v>234</v>
      </c>
      <c r="R3174" s="34">
        <v>173</v>
      </c>
      <c r="S3174" s="34">
        <v>218</v>
      </c>
      <c r="T3174" s="34">
        <v>116</v>
      </c>
      <c r="U3174" s="34">
        <v>160</v>
      </c>
      <c r="V3174" s="34">
        <v>191</v>
      </c>
      <c r="W3174" s="34">
        <v>165</v>
      </c>
      <c r="X3174" s="34">
        <v>214</v>
      </c>
      <c r="Y3174" s="34">
        <v>153</v>
      </c>
      <c r="Z3174" s="34">
        <v>226</v>
      </c>
      <c r="AA3174" s="34">
        <v>248</v>
      </c>
      <c r="AB3174" s="34">
        <v>156</v>
      </c>
      <c r="AC3174" s="34">
        <v>312</v>
      </c>
    </row>
    <row r="3175" spans="1:29" x14ac:dyDescent="0.2">
      <c r="A3175" s="34" t="s">
        <v>63668</v>
      </c>
      <c r="B3175" s="34">
        <v>20</v>
      </c>
      <c r="C3175" s="34">
        <v>84</v>
      </c>
      <c r="D3175" s="34">
        <v>57</v>
      </c>
      <c r="E3175" s="34">
        <v>93</v>
      </c>
      <c r="F3175" s="34">
        <v>48</v>
      </c>
      <c r="G3175" s="34">
        <v>69</v>
      </c>
      <c r="H3175" s="34">
        <v>55</v>
      </c>
      <c r="I3175" s="34">
        <v>89</v>
      </c>
      <c r="J3175" s="34">
        <v>30</v>
      </c>
      <c r="K3175" s="34">
        <v>92</v>
      </c>
      <c r="L3175" s="34">
        <v>17</v>
      </c>
      <c r="M3175" s="34">
        <v>59</v>
      </c>
      <c r="N3175" s="34">
        <v>35</v>
      </c>
      <c r="O3175" s="34">
        <v>49</v>
      </c>
      <c r="P3175" s="34">
        <v>40</v>
      </c>
      <c r="Q3175" s="34">
        <v>83</v>
      </c>
      <c r="R3175" s="34">
        <v>43</v>
      </c>
      <c r="S3175" s="34">
        <v>79</v>
      </c>
      <c r="T3175" s="34">
        <v>24</v>
      </c>
      <c r="U3175" s="34">
        <v>41</v>
      </c>
      <c r="V3175" s="34">
        <v>44</v>
      </c>
      <c r="W3175" s="34">
        <v>70</v>
      </c>
      <c r="X3175" s="34">
        <v>59</v>
      </c>
      <c r="Y3175" s="34">
        <v>43</v>
      </c>
      <c r="Z3175" s="34">
        <v>89</v>
      </c>
      <c r="AA3175" s="34">
        <v>141</v>
      </c>
      <c r="AB3175" s="34">
        <v>58</v>
      </c>
      <c r="AC3175" s="34">
        <v>104</v>
      </c>
    </row>
    <row r="3176" spans="1:29" x14ac:dyDescent="0.2">
      <c r="A3176" s="34" t="s">
        <v>63669</v>
      </c>
      <c r="B3176" s="34">
        <v>72</v>
      </c>
      <c r="C3176" s="34">
        <v>56</v>
      </c>
      <c r="D3176" s="34">
        <v>96</v>
      </c>
      <c r="E3176" s="34">
        <v>60</v>
      </c>
      <c r="F3176" s="34">
        <v>79</v>
      </c>
      <c r="G3176" s="34">
        <v>46</v>
      </c>
      <c r="H3176" s="34">
        <v>75</v>
      </c>
      <c r="I3176" s="34">
        <v>64</v>
      </c>
      <c r="J3176" s="34">
        <v>64</v>
      </c>
      <c r="K3176" s="34">
        <v>62</v>
      </c>
      <c r="L3176" s="34">
        <v>72</v>
      </c>
      <c r="M3176" s="34">
        <v>80</v>
      </c>
      <c r="N3176" s="34">
        <v>65</v>
      </c>
      <c r="O3176" s="34">
        <v>46</v>
      </c>
      <c r="P3176" s="34">
        <v>61</v>
      </c>
      <c r="Q3176" s="34">
        <v>97</v>
      </c>
      <c r="R3176" s="34">
        <v>113</v>
      </c>
      <c r="S3176" s="34">
        <v>101</v>
      </c>
      <c r="T3176" s="34">
        <v>70</v>
      </c>
      <c r="U3176" s="34">
        <v>78</v>
      </c>
      <c r="V3176" s="34">
        <v>116</v>
      </c>
      <c r="W3176" s="34">
        <v>104</v>
      </c>
      <c r="X3176" s="34">
        <v>80</v>
      </c>
      <c r="Y3176" s="34">
        <v>71</v>
      </c>
      <c r="Z3176" s="34">
        <v>94</v>
      </c>
      <c r="AA3176" s="34">
        <v>92</v>
      </c>
      <c r="AB3176" s="34">
        <v>102</v>
      </c>
      <c r="AC3176" s="34">
        <v>111</v>
      </c>
    </row>
    <row r="3177" spans="1:29" x14ac:dyDescent="0.2">
      <c r="A3177" s="34" t="s">
        <v>63670</v>
      </c>
      <c r="B3177" s="34">
        <v>36</v>
      </c>
      <c r="C3177" s="34">
        <v>93</v>
      </c>
      <c r="D3177" s="34">
        <v>73</v>
      </c>
      <c r="E3177" s="34">
        <v>105</v>
      </c>
      <c r="F3177" s="34">
        <v>46</v>
      </c>
      <c r="G3177" s="34">
        <v>84</v>
      </c>
      <c r="H3177" s="34">
        <v>42</v>
      </c>
      <c r="I3177" s="34">
        <v>107</v>
      </c>
      <c r="J3177" s="34">
        <v>35</v>
      </c>
      <c r="K3177" s="34">
        <v>95</v>
      </c>
      <c r="L3177" s="34">
        <v>20</v>
      </c>
      <c r="M3177" s="34">
        <v>89</v>
      </c>
      <c r="N3177" s="34">
        <v>58</v>
      </c>
      <c r="O3177" s="34">
        <v>66</v>
      </c>
      <c r="P3177" s="34">
        <v>47</v>
      </c>
      <c r="Q3177" s="34">
        <v>99</v>
      </c>
      <c r="R3177" s="34">
        <v>50</v>
      </c>
      <c r="S3177" s="34">
        <v>88</v>
      </c>
      <c r="T3177" s="34">
        <v>34</v>
      </c>
      <c r="U3177" s="34">
        <v>46</v>
      </c>
      <c r="V3177" s="34">
        <v>38</v>
      </c>
      <c r="W3177" s="34">
        <v>89</v>
      </c>
      <c r="X3177" s="34">
        <v>55</v>
      </c>
      <c r="Y3177" s="34">
        <v>66</v>
      </c>
      <c r="Z3177" s="34">
        <v>63</v>
      </c>
      <c r="AA3177" s="34">
        <v>91</v>
      </c>
      <c r="AB3177" s="34">
        <v>59</v>
      </c>
      <c r="AC3177" s="34">
        <v>107</v>
      </c>
    </row>
    <row r="3178" spans="1:29" x14ac:dyDescent="0.2">
      <c r="A3178" s="34" t="s">
        <v>63671</v>
      </c>
      <c r="B3178" s="34">
        <v>40</v>
      </c>
      <c r="C3178" s="34">
        <v>44</v>
      </c>
      <c r="D3178" s="34">
        <v>48</v>
      </c>
      <c r="E3178" s="34">
        <v>40</v>
      </c>
      <c r="F3178" s="34">
        <v>48</v>
      </c>
      <c r="G3178" s="34">
        <v>49</v>
      </c>
      <c r="H3178" s="34">
        <v>40</v>
      </c>
      <c r="I3178" s="34">
        <v>41</v>
      </c>
      <c r="J3178" s="34">
        <v>38</v>
      </c>
      <c r="K3178" s="34">
        <v>41</v>
      </c>
      <c r="L3178" s="34">
        <v>27</v>
      </c>
      <c r="M3178" s="34">
        <v>27</v>
      </c>
      <c r="N3178" s="34">
        <v>44</v>
      </c>
      <c r="O3178" s="34">
        <v>38</v>
      </c>
      <c r="P3178" s="34">
        <v>49</v>
      </c>
      <c r="Q3178" s="34">
        <v>34</v>
      </c>
      <c r="R3178" s="34">
        <v>56</v>
      </c>
      <c r="S3178" s="34">
        <v>59</v>
      </c>
      <c r="T3178" s="34">
        <v>28</v>
      </c>
      <c r="U3178" s="34">
        <v>38</v>
      </c>
      <c r="V3178" s="34">
        <v>49</v>
      </c>
      <c r="W3178" s="34">
        <v>39</v>
      </c>
      <c r="X3178" s="34">
        <v>39</v>
      </c>
      <c r="Y3178" s="34">
        <v>36</v>
      </c>
      <c r="Z3178" s="34">
        <v>63</v>
      </c>
      <c r="AA3178" s="34">
        <v>38</v>
      </c>
      <c r="AB3178" s="34">
        <v>51</v>
      </c>
      <c r="AC3178" s="34">
        <v>57</v>
      </c>
    </row>
    <row r="3179" spans="1:29" x14ac:dyDescent="0.2">
      <c r="A3179" s="34" t="s">
        <v>63672</v>
      </c>
      <c r="B3179" s="34">
        <v>38</v>
      </c>
      <c r="C3179" s="34">
        <v>49</v>
      </c>
      <c r="D3179" s="34">
        <v>55</v>
      </c>
      <c r="E3179" s="34">
        <v>71</v>
      </c>
      <c r="F3179" s="34">
        <v>43</v>
      </c>
      <c r="G3179" s="34">
        <v>58</v>
      </c>
      <c r="H3179" s="34">
        <v>39</v>
      </c>
      <c r="I3179" s="34">
        <v>62</v>
      </c>
      <c r="J3179" s="34">
        <v>31</v>
      </c>
      <c r="K3179" s="34">
        <v>76</v>
      </c>
      <c r="L3179" s="34">
        <v>30</v>
      </c>
      <c r="M3179" s="34">
        <v>51</v>
      </c>
      <c r="N3179" s="34">
        <v>33</v>
      </c>
      <c r="O3179" s="34">
        <v>52</v>
      </c>
      <c r="P3179" s="34">
        <v>27</v>
      </c>
      <c r="Q3179" s="34">
        <v>43</v>
      </c>
      <c r="R3179" s="34">
        <v>50</v>
      </c>
      <c r="S3179" s="34">
        <v>67</v>
      </c>
      <c r="T3179" s="34">
        <v>24</v>
      </c>
      <c r="U3179" s="34">
        <v>51</v>
      </c>
      <c r="V3179" s="34">
        <v>59</v>
      </c>
      <c r="W3179" s="34">
        <v>73</v>
      </c>
      <c r="X3179" s="34">
        <v>42</v>
      </c>
      <c r="Y3179" s="34">
        <v>30</v>
      </c>
      <c r="Z3179" s="34">
        <v>64</v>
      </c>
      <c r="AA3179" s="34">
        <v>71</v>
      </c>
      <c r="AB3179" s="34">
        <v>27</v>
      </c>
      <c r="AC3179" s="34">
        <v>83</v>
      </c>
    </row>
    <row r="3180" spans="1:29" x14ac:dyDescent="0.2">
      <c r="A3180" s="34" t="s">
        <v>63673</v>
      </c>
      <c r="B3180" s="34">
        <v>62</v>
      </c>
      <c r="C3180" s="34">
        <v>65</v>
      </c>
      <c r="D3180" s="34">
        <v>51</v>
      </c>
      <c r="E3180" s="34">
        <v>97</v>
      </c>
      <c r="F3180" s="34">
        <v>53</v>
      </c>
      <c r="G3180" s="34">
        <v>104</v>
      </c>
      <c r="H3180" s="34">
        <v>35</v>
      </c>
      <c r="I3180" s="34">
        <v>51</v>
      </c>
      <c r="J3180" s="34">
        <v>60</v>
      </c>
      <c r="K3180" s="34">
        <v>91</v>
      </c>
      <c r="L3180" s="34">
        <v>43</v>
      </c>
      <c r="M3180" s="34">
        <v>59</v>
      </c>
      <c r="N3180" s="34">
        <v>39</v>
      </c>
      <c r="O3180" s="34">
        <v>52</v>
      </c>
      <c r="P3180" s="34">
        <v>45</v>
      </c>
      <c r="Q3180" s="34">
        <v>68</v>
      </c>
      <c r="R3180" s="34">
        <v>52</v>
      </c>
      <c r="S3180" s="34">
        <v>58</v>
      </c>
      <c r="T3180" s="34">
        <v>52</v>
      </c>
      <c r="U3180" s="34">
        <v>48</v>
      </c>
      <c r="V3180" s="34">
        <v>63</v>
      </c>
      <c r="W3180" s="34">
        <v>88</v>
      </c>
      <c r="X3180" s="34">
        <v>88</v>
      </c>
      <c r="Y3180" s="34">
        <v>81</v>
      </c>
      <c r="Z3180" s="34">
        <v>73</v>
      </c>
      <c r="AA3180" s="34">
        <v>89</v>
      </c>
      <c r="AB3180" s="34">
        <v>87</v>
      </c>
      <c r="AC3180" s="34">
        <v>95</v>
      </c>
    </row>
    <row r="3181" spans="1:29" x14ac:dyDescent="0.2">
      <c r="A3181" s="34" t="s">
        <v>63674</v>
      </c>
      <c r="B3181" s="34">
        <v>67</v>
      </c>
      <c r="C3181" s="34">
        <v>99</v>
      </c>
      <c r="D3181" s="34">
        <v>108</v>
      </c>
      <c r="E3181" s="34">
        <v>96</v>
      </c>
      <c r="F3181" s="34">
        <v>84</v>
      </c>
      <c r="G3181" s="34">
        <v>106</v>
      </c>
      <c r="H3181" s="34">
        <v>108</v>
      </c>
      <c r="I3181" s="34">
        <v>86</v>
      </c>
      <c r="J3181" s="34">
        <v>76</v>
      </c>
      <c r="K3181" s="34">
        <v>104</v>
      </c>
      <c r="L3181" s="34">
        <v>50</v>
      </c>
      <c r="M3181" s="34">
        <v>83</v>
      </c>
      <c r="N3181" s="34">
        <v>78</v>
      </c>
      <c r="O3181" s="34">
        <v>95</v>
      </c>
      <c r="P3181" s="34">
        <v>94</v>
      </c>
      <c r="Q3181" s="34">
        <v>109</v>
      </c>
      <c r="R3181" s="34">
        <v>114</v>
      </c>
      <c r="S3181" s="34">
        <v>107</v>
      </c>
      <c r="T3181" s="34">
        <v>96</v>
      </c>
      <c r="U3181" s="34">
        <v>67</v>
      </c>
      <c r="V3181" s="34">
        <v>111</v>
      </c>
      <c r="W3181" s="34">
        <v>109</v>
      </c>
      <c r="X3181" s="34">
        <v>133</v>
      </c>
      <c r="Y3181" s="34">
        <v>113</v>
      </c>
      <c r="Z3181" s="34">
        <v>126</v>
      </c>
      <c r="AA3181" s="34">
        <v>164</v>
      </c>
      <c r="AB3181" s="34">
        <v>93</v>
      </c>
      <c r="AC3181" s="34">
        <v>151</v>
      </c>
    </row>
    <row r="3182" spans="1:29" x14ac:dyDescent="0.2">
      <c r="A3182" s="34" t="s">
        <v>63675</v>
      </c>
      <c r="B3182" s="34">
        <v>31</v>
      </c>
      <c r="C3182" s="34">
        <v>51</v>
      </c>
      <c r="D3182" s="34">
        <v>50</v>
      </c>
      <c r="E3182" s="34">
        <v>45</v>
      </c>
      <c r="F3182" s="34">
        <v>45</v>
      </c>
      <c r="G3182" s="34">
        <v>41</v>
      </c>
      <c r="H3182" s="34">
        <v>54</v>
      </c>
      <c r="I3182" s="34">
        <v>49</v>
      </c>
      <c r="J3182" s="34">
        <v>37</v>
      </c>
      <c r="K3182" s="34">
        <v>54</v>
      </c>
      <c r="L3182" s="34">
        <v>26</v>
      </c>
      <c r="M3182" s="34">
        <v>65</v>
      </c>
      <c r="N3182" s="34">
        <v>43</v>
      </c>
      <c r="O3182" s="34">
        <v>33</v>
      </c>
      <c r="P3182" s="34">
        <v>39</v>
      </c>
      <c r="Q3182" s="34">
        <v>68</v>
      </c>
      <c r="R3182" s="34">
        <v>60</v>
      </c>
      <c r="S3182" s="34">
        <v>70</v>
      </c>
      <c r="T3182" s="34">
        <v>46</v>
      </c>
      <c r="U3182" s="34">
        <v>41</v>
      </c>
      <c r="V3182" s="34">
        <v>82</v>
      </c>
      <c r="W3182" s="34">
        <v>39</v>
      </c>
      <c r="X3182" s="34">
        <v>53</v>
      </c>
      <c r="Y3182" s="34">
        <v>38</v>
      </c>
      <c r="Z3182" s="34">
        <v>49</v>
      </c>
      <c r="AA3182" s="34">
        <v>49</v>
      </c>
      <c r="AB3182" s="34">
        <v>50</v>
      </c>
      <c r="AC3182" s="34">
        <v>64</v>
      </c>
    </row>
    <row r="3183" spans="1:29" x14ac:dyDescent="0.2">
      <c r="A3183" s="34" t="s">
        <v>63676</v>
      </c>
      <c r="B3183" s="34">
        <v>83</v>
      </c>
      <c r="C3183" s="34">
        <v>85</v>
      </c>
      <c r="D3183" s="34">
        <v>112</v>
      </c>
      <c r="E3183" s="34">
        <v>112</v>
      </c>
      <c r="F3183" s="34">
        <v>79</v>
      </c>
      <c r="G3183" s="34">
        <v>142</v>
      </c>
      <c r="H3183" s="34">
        <v>74</v>
      </c>
      <c r="I3183" s="34">
        <v>88</v>
      </c>
      <c r="J3183" s="34">
        <v>78</v>
      </c>
      <c r="K3183" s="34">
        <v>133</v>
      </c>
      <c r="L3183" s="34">
        <v>44</v>
      </c>
      <c r="M3183" s="34">
        <v>104</v>
      </c>
      <c r="N3183" s="34">
        <v>60</v>
      </c>
      <c r="O3183" s="34">
        <v>79</v>
      </c>
      <c r="P3183" s="34">
        <v>60</v>
      </c>
      <c r="Q3183" s="34">
        <v>145</v>
      </c>
      <c r="R3183" s="34">
        <v>102</v>
      </c>
      <c r="S3183" s="34">
        <v>141</v>
      </c>
      <c r="T3183" s="34">
        <v>69</v>
      </c>
      <c r="U3183" s="34">
        <v>103</v>
      </c>
      <c r="V3183" s="34">
        <v>92</v>
      </c>
      <c r="W3183" s="34">
        <v>131</v>
      </c>
      <c r="X3183" s="34">
        <v>92</v>
      </c>
      <c r="Y3183" s="34">
        <v>115</v>
      </c>
      <c r="Z3183" s="34">
        <v>108</v>
      </c>
      <c r="AA3183" s="34">
        <v>143</v>
      </c>
      <c r="AB3183" s="34">
        <v>92</v>
      </c>
      <c r="AC3183" s="34">
        <v>162</v>
      </c>
    </row>
    <row r="3184" spans="1:29" x14ac:dyDescent="0.2">
      <c r="A3184" s="34" t="s">
        <v>63677</v>
      </c>
      <c r="B3184" s="34">
        <v>32</v>
      </c>
      <c r="C3184" s="34">
        <v>45</v>
      </c>
      <c r="D3184" s="34">
        <v>45</v>
      </c>
      <c r="E3184" s="34">
        <v>62</v>
      </c>
      <c r="F3184" s="34">
        <v>36</v>
      </c>
      <c r="G3184" s="34">
        <v>35</v>
      </c>
      <c r="H3184" s="34">
        <v>40</v>
      </c>
      <c r="I3184" s="34">
        <v>38</v>
      </c>
      <c r="J3184" s="34">
        <v>27</v>
      </c>
      <c r="K3184" s="34">
        <v>55</v>
      </c>
      <c r="L3184" s="34">
        <v>18</v>
      </c>
      <c r="M3184" s="34">
        <v>44</v>
      </c>
      <c r="N3184" s="34">
        <v>27</v>
      </c>
      <c r="O3184" s="34">
        <v>51</v>
      </c>
      <c r="P3184" s="34">
        <v>28</v>
      </c>
      <c r="Q3184" s="34">
        <v>63</v>
      </c>
      <c r="R3184" s="34">
        <v>38</v>
      </c>
      <c r="S3184" s="34">
        <v>54</v>
      </c>
      <c r="T3184" s="34">
        <v>35</v>
      </c>
      <c r="U3184" s="34">
        <v>53</v>
      </c>
      <c r="V3184" s="34">
        <v>48</v>
      </c>
      <c r="W3184" s="34">
        <v>55</v>
      </c>
      <c r="X3184" s="34">
        <v>33</v>
      </c>
      <c r="Y3184" s="34">
        <v>46</v>
      </c>
      <c r="Z3184" s="34">
        <v>49</v>
      </c>
      <c r="AA3184" s="34">
        <v>63</v>
      </c>
      <c r="AB3184" s="34">
        <v>50</v>
      </c>
      <c r="AC3184" s="34">
        <v>84</v>
      </c>
    </row>
    <row r="3185" spans="1:29" x14ac:dyDescent="0.2">
      <c r="A3185" s="34" t="s">
        <v>63678</v>
      </c>
      <c r="B3185" s="34">
        <v>49</v>
      </c>
      <c r="C3185" s="34">
        <v>56</v>
      </c>
      <c r="D3185" s="34">
        <v>82</v>
      </c>
      <c r="E3185" s="34">
        <v>73</v>
      </c>
      <c r="F3185" s="34">
        <v>93</v>
      </c>
      <c r="G3185" s="34">
        <v>46</v>
      </c>
      <c r="H3185" s="34">
        <v>81</v>
      </c>
      <c r="I3185" s="34">
        <v>64</v>
      </c>
      <c r="J3185" s="34">
        <v>68</v>
      </c>
      <c r="K3185" s="34">
        <v>99</v>
      </c>
      <c r="L3185" s="34">
        <v>56</v>
      </c>
      <c r="M3185" s="34">
        <v>56</v>
      </c>
      <c r="N3185" s="34">
        <v>63</v>
      </c>
      <c r="O3185" s="34">
        <v>56</v>
      </c>
      <c r="P3185" s="34">
        <v>70</v>
      </c>
      <c r="Q3185" s="34">
        <v>67</v>
      </c>
      <c r="R3185" s="34">
        <v>69</v>
      </c>
      <c r="S3185" s="34">
        <v>86</v>
      </c>
      <c r="T3185" s="34">
        <v>63</v>
      </c>
      <c r="U3185" s="34">
        <v>59</v>
      </c>
      <c r="V3185" s="34">
        <v>76</v>
      </c>
      <c r="W3185" s="34">
        <v>89</v>
      </c>
      <c r="X3185" s="34">
        <v>81</v>
      </c>
      <c r="Y3185" s="34">
        <v>71</v>
      </c>
      <c r="Z3185" s="34">
        <v>87</v>
      </c>
      <c r="AA3185" s="34">
        <v>89</v>
      </c>
      <c r="AB3185" s="34">
        <v>71</v>
      </c>
      <c r="AC3185" s="34">
        <v>114</v>
      </c>
    </row>
    <row r="3186" spans="1:29" x14ac:dyDescent="0.2">
      <c r="A3186" s="34" t="s">
        <v>63679</v>
      </c>
      <c r="B3186" s="34">
        <v>52</v>
      </c>
      <c r="C3186" s="34">
        <v>36</v>
      </c>
      <c r="D3186" s="34">
        <v>63</v>
      </c>
      <c r="E3186" s="34">
        <v>53</v>
      </c>
      <c r="F3186" s="34">
        <v>47</v>
      </c>
      <c r="G3186" s="34">
        <v>33</v>
      </c>
      <c r="H3186" s="34">
        <v>40</v>
      </c>
      <c r="I3186" s="34">
        <v>46</v>
      </c>
      <c r="J3186" s="34">
        <v>53</v>
      </c>
      <c r="K3186" s="34">
        <v>60</v>
      </c>
      <c r="L3186" s="34">
        <v>41</v>
      </c>
      <c r="M3186" s="34">
        <v>24</v>
      </c>
      <c r="N3186" s="34">
        <v>50</v>
      </c>
      <c r="O3186" s="34">
        <v>36</v>
      </c>
      <c r="P3186" s="34">
        <v>48</v>
      </c>
      <c r="Q3186" s="34">
        <v>61</v>
      </c>
      <c r="R3186" s="34">
        <v>67</v>
      </c>
      <c r="S3186" s="34">
        <v>56</v>
      </c>
      <c r="T3186" s="34">
        <v>62</v>
      </c>
      <c r="U3186" s="34">
        <v>46</v>
      </c>
      <c r="V3186" s="34">
        <v>76</v>
      </c>
      <c r="W3186" s="34">
        <v>71</v>
      </c>
      <c r="X3186" s="34">
        <v>64</v>
      </c>
      <c r="Y3186" s="34">
        <v>44</v>
      </c>
      <c r="Z3186" s="34">
        <v>60</v>
      </c>
      <c r="AA3186" s="34">
        <v>32</v>
      </c>
      <c r="AB3186" s="34">
        <v>75</v>
      </c>
      <c r="AC3186" s="34">
        <v>113</v>
      </c>
    </row>
    <row r="3187" spans="1:29" x14ac:dyDescent="0.2">
      <c r="A3187" s="34" t="s">
        <v>63680</v>
      </c>
      <c r="B3187" s="34">
        <v>56</v>
      </c>
      <c r="C3187" s="34">
        <v>55</v>
      </c>
      <c r="D3187" s="34">
        <v>58</v>
      </c>
      <c r="E3187" s="34">
        <v>69</v>
      </c>
      <c r="F3187" s="34">
        <v>62</v>
      </c>
      <c r="G3187" s="34">
        <v>74</v>
      </c>
      <c r="H3187" s="34">
        <v>60</v>
      </c>
      <c r="I3187" s="34">
        <v>49</v>
      </c>
      <c r="J3187" s="34">
        <v>54</v>
      </c>
      <c r="K3187" s="34">
        <v>69</v>
      </c>
      <c r="L3187" s="34">
        <v>29</v>
      </c>
      <c r="M3187" s="34">
        <v>50</v>
      </c>
      <c r="N3187" s="34">
        <v>42</v>
      </c>
      <c r="O3187" s="34">
        <v>70</v>
      </c>
      <c r="P3187" s="34">
        <v>44</v>
      </c>
      <c r="Q3187" s="34">
        <v>73</v>
      </c>
      <c r="R3187" s="34">
        <v>70</v>
      </c>
      <c r="S3187" s="34">
        <v>54</v>
      </c>
      <c r="T3187" s="34">
        <v>43</v>
      </c>
      <c r="U3187" s="34">
        <v>65</v>
      </c>
      <c r="V3187" s="34">
        <v>63</v>
      </c>
      <c r="W3187" s="34">
        <v>74</v>
      </c>
      <c r="X3187" s="34">
        <v>62</v>
      </c>
      <c r="Y3187" s="34">
        <v>54</v>
      </c>
      <c r="Z3187" s="34">
        <v>72</v>
      </c>
      <c r="AA3187" s="34">
        <v>65</v>
      </c>
      <c r="AB3187" s="34">
        <v>54</v>
      </c>
      <c r="AC3187" s="34">
        <v>110</v>
      </c>
    </row>
    <row r="3188" spans="1:29" x14ac:dyDescent="0.2">
      <c r="A3188" s="34" t="s">
        <v>63681</v>
      </c>
      <c r="B3188" s="34">
        <v>42</v>
      </c>
      <c r="C3188" s="34">
        <v>34</v>
      </c>
      <c r="D3188" s="34">
        <v>44</v>
      </c>
      <c r="E3188" s="34">
        <v>39</v>
      </c>
      <c r="F3188" s="34">
        <v>44</v>
      </c>
      <c r="G3188" s="34">
        <v>41</v>
      </c>
      <c r="H3188" s="34">
        <v>28</v>
      </c>
      <c r="I3188" s="34">
        <v>29</v>
      </c>
      <c r="J3188" s="34">
        <v>26</v>
      </c>
      <c r="K3188" s="34">
        <v>32</v>
      </c>
      <c r="L3188" s="34">
        <v>40</v>
      </c>
      <c r="M3188" s="34">
        <v>18</v>
      </c>
      <c r="N3188" s="34">
        <v>32</v>
      </c>
      <c r="O3188" s="34">
        <v>38</v>
      </c>
      <c r="P3188" s="34">
        <v>39</v>
      </c>
      <c r="Q3188" s="34">
        <v>55</v>
      </c>
      <c r="R3188" s="34">
        <v>31</v>
      </c>
      <c r="S3188" s="34">
        <v>46</v>
      </c>
      <c r="T3188" s="34">
        <v>51</v>
      </c>
      <c r="U3188" s="34">
        <v>36</v>
      </c>
      <c r="V3188" s="34">
        <v>42</v>
      </c>
      <c r="W3188" s="34">
        <v>38</v>
      </c>
      <c r="X3188" s="34">
        <v>37</v>
      </c>
      <c r="Y3188" s="34">
        <v>27</v>
      </c>
      <c r="Z3188" s="34">
        <v>39</v>
      </c>
      <c r="AA3188" s="34">
        <v>48</v>
      </c>
      <c r="AB3188" s="34">
        <v>60</v>
      </c>
      <c r="AC3188" s="34">
        <v>31</v>
      </c>
    </row>
    <row r="3189" spans="1:29" x14ac:dyDescent="0.2">
      <c r="A3189" s="34" t="s">
        <v>63682</v>
      </c>
      <c r="B3189" s="34">
        <v>69</v>
      </c>
      <c r="C3189" s="34">
        <v>43</v>
      </c>
      <c r="D3189" s="34">
        <v>42</v>
      </c>
      <c r="E3189" s="34">
        <v>50</v>
      </c>
      <c r="F3189" s="34">
        <v>53</v>
      </c>
      <c r="G3189" s="34">
        <v>22</v>
      </c>
      <c r="H3189" s="34">
        <v>29</v>
      </c>
      <c r="I3189" s="34">
        <v>45</v>
      </c>
      <c r="J3189" s="34">
        <v>47</v>
      </c>
      <c r="K3189" s="34">
        <v>24</v>
      </c>
      <c r="L3189" s="34">
        <v>33</v>
      </c>
      <c r="M3189" s="34">
        <v>29</v>
      </c>
      <c r="N3189" s="34">
        <v>32</v>
      </c>
      <c r="O3189" s="34">
        <v>50</v>
      </c>
      <c r="P3189" s="34">
        <v>24</v>
      </c>
      <c r="Q3189" s="34">
        <v>71</v>
      </c>
      <c r="R3189" s="34">
        <v>39</v>
      </c>
      <c r="S3189" s="34">
        <v>68</v>
      </c>
      <c r="T3189" s="34">
        <v>31</v>
      </c>
      <c r="U3189" s="34">
        <v>47</v>
      </c>
      <c r="V3189" s="34">
        <v>59</v>
      </c>
      <c r="W3189" s="34">
        <v>42</v>
      </c>
      <c r="X3189" s="34">
        <v>46</v>
      </c>
      <c r="Y3189" s="34">
        <v>69</v>
      </c>
      <c r="Z3189" s="34">
        <v>54</v>
      </c>
      <c r="AA3189" s="34">
        <v>38</v>
      </c>
      <c r="AB3189" s="34">
        <v>51</v>
      </c>
      <c r="AC3189" s="34">
        <v>65</v>
      </c>
    </row>
    <row r="3190" spans="1:29" x14ac:dyDescent="0.2">
      <c r="A3190" s="34" t="s">
        <v>63683</v>
      </c>
      <c r="B3190" s="34">
        <v>79</v>
      </c>
      <c r="C3190" s="34">
        <v>84</v>
      </c>
      <c r="D3190" s="34">
        <v>120</v>
      </c>
      <c r="E3190" s="34">
        <v>109</v>
      </c>
      <c r="F3190" s="34">
        <v>93</v>
      </c>
      <c r="G3190" s="34">
        <v>129</v>
      </c>
      <c r="H3190" s="34">
        <v>113</v>
      </c>
      <c r="I3190" s="34">
        <v>133</v>
      </c>
      <c r="J3190" s="34">
        <v>96</v>
      </c>
      <c r="K3190" s="34">
        <v>148</v>
      </c>
      <c r="L3190" s="34">
        <v>59</v>
      </c>
      <c r="M3190" s="34">
        <v>106</v>
      </c>
      <c r="N3190" s="34">
        <v>85</v>
      </c>
      <c r="O3190" s="34">
        <v>94</v>
      </c>
      <c r="P3190" s="34">
        <v>92</v>
      </c>
      <c r="Q3190" s="34">
        <v>122</v>
      </c>
      <c r="R3190" s="34">
        <v>101</v>
      </c>
      <c r="S3190" s="34">
        <v>121</v>
      </c>
      <c r="T3190" s="34">
        <v>108</v>
      </c>
      <c r="U3190" s="34">
        <v>127</v>
      </c>
      <c r="V3190" s="34">
        <v>126</v>
      </c>
      <c r="W3190" s="34">
        <v>137</v>
      </c>
      <c r="X3190" s="34">
        <v>134</v>
      </c>
      <c r="Y3190" s="34">
        <v>129</v>
      </c>
      <c r="Z3190" s="34">
        <v>100</v>
      </c>
      <c r="AA3190" s="34">
        <v>134</v>
      </c>
      <c r="AB3190" s="34">
        <v>89</v>
      </c>
      <c r="AC3190" s="34">
        <v>203</v>
      </c>
    </row>
    <row r="3191" spans="1:29" x14ac:dyDescent="0.2">
      <c r="A3191" s="34" t="s">
        <v>63684</v>
      </c>
      <c r="B3191" s="34">
        <v>118</v>
      </c>
      <c r="C3191" s="34">
        <v>136</v>
      </c>
      <c r="D3191" s="34">
        <v>144</v>
      </c>
      <c r="E3191" s="34">
        <v>118</v>
      </c>
      <c r="F3191" s="34">
        <v>106</v>
      </c>
      <c r="G3191" s="34">
        <v>105</v>
      </c>
      <c r="H3191" s="34">
        <v>109</v>
      </c>
      <c r="I3191" s="34">
        <v>109</v>
      </c>
      <c r="J3191" s="34">
        <v>75</v>
      </c>
      <c r="K3191" s="34">
        <v>132</v>
      </c>
      <c r="L3191" s="34">
        <v>62</v>
      </c>
      <c r="M3191" s="34">
        <v>146</v>
      </c>
      <c r="N3191" s="34">
        <v>94</v>
      </c>
      <c r="O3191" s="34">
        <v>94</v>
      </c>
      <c r="P3191" s="34">
        <v>132</v>
      </c>
      <c r="Q3191" s="34">
        <v>151</v>
      </c>
      <c r="R3191" s="34">
        <v>108</v>
      </c>
      <c r="S3191" s="34">
        <v>171</v>
      </c>
      <c r="T3191" s="34">
        <v>103</v>
      </c>
      <c r="U3191" s="34">
        <v>112</v>
      </c>
      <c r="V3191" s="34">
        <v>140</v>
      </c>
      <c r="W3191" s="34">
        <v>136</v>
      </c>
      <c r="X3191" s="34">
        <v>135</v>
      </c>
      <c r="Y3191" s="34">
        <v>132</v>
      </c>
      <c r="Z3191" s="34">
        <v>118</v>
      </c>
      <c r="AA3191" s="34">
        <v>168</v>
      </c>
      <c r="AB3191" s="34">
        <v>119</v>
      </c>
      <c r="AC3191" s="34">
        <v>221</v>
      </c>
    </row>
    <row r="3192" spans="1:29" x14ac:dyDescent="0.2">
      <c r="A3192" s="34" t="s">
        <v>63685</v>
      </c>
      <c r="B3192" s="34">
        <v>47</v>
      </c>
      <c r="C3192" s="34">
        <v>54</v>
      </c>
      <c r="D3192" s="34">
        <v>69</v>
      </c>
      <c r="E3192" s="34">
        <v>58</v>
      </c>
      <c r="F3192" s="34">
        <v>62</v>
      </c>
      <c r="G3192" s="34">
        <v>59</v>
      </c>
      <c r="H3192" s="34">
        <v>71</v>
      </c>
      <c r="I3192" s="34">
        <v>59</v>
      </c>
      <c r="J3192" s="34">
        <v>42</v>
      </c>
      <c r="K3192" s="34">
        <v>61</v>
      </c>
      <c r="L3192" s="34">
        <v>45</v>
      </c>
      <c r="M3192" s="34">
        <v>62</v>
      </c>
      <c r="N3192" s="34">
        <v>55</v>
      </c>
      <c r="O3192" s="34">
        <v>52</v>
      </c>
      <c r="P3192" s="34">
        <v>51</v>
      </c>
      <c r="Q3192" s="34">
        <v>69</v>
      </c>
      <c r="R3192" s="34">
        <v>93</v>
      </c>
      <c r="S3192" s="34">
        <v>111</v>
      </c>
      <c r="T3192" s="34">
        <v>84</v>
      </c>
      <c r="U3192" s="34">
        <v>61</v>
      </c>
      <c r="V3192" s="34">
        <v>85</v>
      </c>
      <c r="W3192" s="34">
        <v>81</v>
      </c>
      <c r="X3192" s="34">
        <v>68</v>
      </c>
      <c r="Y3192" s="34">
        <v>60</v>
      </c>
      <c r="Z3192" s="34">
        <v>64</v>
      </c>
      <c r="AA3192" s="34">
        <v>111</v>
      </c>
      <c r="AB3192" s="34">
        <v>53</v>
      </c>
      <c r="AC3192" s="34">
        <v>104</v>
      </c>
    </row>
    <row r="3193" spans="1:29" x14ac:dyDescent="0.2">
      <c r="A3193" s="34" t="s">
        <v>63686</v>
      </c>
      <c r="B3193" s="34">
        <v>59</v>
      </c>
      <c r="C3193" s="34">
        <v>46</v>
      </c>
      <c r="D3193" s="34">
        <v>56</v>
      </c>
      <c r="E3193" s="34">
        <v>73</v>
      </c>
      <c r="F3193" s="34">
        <v>47</v>
      </c>
      <c r="G3193" s="34">
        <v>79</v>
      </c>
      <c r="H3193" s="34">
        <v>33</v>
      </c>
      <c r="I3193" s="34">
        <v>38</v>
      </c>
      <c r="J3193" s="34">
        <v>53</v>
      </c>
      <c r="K3193" s="34">
        <v>105</v>
      </c>
      <c r="L3193" s="34">
        <v>32</v>
      </c>
      <c r="M3193" s="34">
        <v>58</v>
      </c>
      <c r="N3193" s="34">
        <v>43</v>
      </c>
      <c r="O3193" s="34">
        <v>57</v>
      </c>
      <c r="P3193" s="34">
        <v>47</v>
      </c>
      <c r="Q3193" s="34">
        <v>55</v>
      </c>
      <c r="R3193" s="34">
        <v>70</v>
      </c>
      <c r="S3193" s="34">
        <v>70</v>
      </c>
      <c r="T3193" s="34">
        <v>56</v>
      </c>
      <c r="U3193" s="34">
        <v>74</v>
      </c>
      <c r="V3193" s="34">
        <v>71</v>
      </c>
      <c r="W3193" s="34">
        <v>73</v>
      </c>
      <c r="X3193" s="34">
        <v>42</v>
      </c>
      <c r="Y3193" s="34">
        <v>75</v>
      </c>
      <c r="Z3193" s="34">
        <v>74</v>
      </c>
      <c r="AA3193" s="34">
        <v>69</v>
      </c>
      <c r="AB3193" s="34">
        <v>45</v>
      </c>
      <c r="AC3193" s="34">
        <v>78</v>
      </c>
    </row>
    <row r="3194" spans="1:29" x14ac:dyDescent="0.2">
      <c r="A3194" s="34" t="s">
        <v>63687</v>
      </c>
      <c r="B3194" s="34">
        <v>68</v>
      </c>
      <c r="C3194" s="34">
        <v>105</v>
      </c>
      <c r="D3194" s="34">
        <v>165</v>
      </c>
      <c r="E3194" s="34">
        <v>165</v>
      </c>
      <c r="F3194" s="34">
        <v>150</v>
      </c>
      <c r="G3194" s="34">
        <v>126</v>
      </c>
      <c r="H3194" s="34">
        <v>176</v>
      </c>
      <c r="I3194" s="34">
        <v>109</v>
      </c>
      <c r="J3194" s="34">
        <v>127</v>
      </c>
      <c r="K3194" s="34">
        <v>99</v>
      </c>
      <c r="L3194" s="34">
        <v>97</v>
      </c>
      <c r="M3194" s="34">
        <v>111</v>
      </c>
      <c r="N3194" s="34">
        <v>134</v>
      </c>
      <c r="O3194" s="34">
        <v>119</v>
      </c>
      <c r="P3194" s="34">
        <v>122</v>
      </c>
      <c r="Q3194" s="34">
        <v>120</v>
      </c>
      <c r="R3194" s="34">
        <v>193</v>
      </c>
      <c r="S3194" s="34">
        <v>182</v>
      </c>
      <c r="T3194" s="34">
        <v>116</v>
      </c>
      <c r="U3194" s="34">
        <v>104</v>
      </c>
      <c r="V3194" s="34">
        <v>144</v>
      </c>
      <c r="W3194" s="34">
        <v>138</v>
      </c>
      <c r="X3194" s="34">
        <v>194</v>
      </c>
      <c r="Y3194" s="34">
        <v>97</v>
      </c>
      <c r="Z3194" s="34">
        <v>148</v>
      </c>
      <c r="AA3194" s="34">
        <v>180</v>
      </c>
      <c r="AB3194" s="34">
        <v>161</v>
      </c>
      <c r="AC3194" s="34">
        <v>194</v>
      </c>
    </row>
    <row r="3195" spans="1:29" x14ac:dyDescent="0.2">
      <c r="A3195" s="34" t="s">
        <v>63688</v>
      </c>
      <c r="B3195" s="34">
        <v>276</v>
      </c>
      <c r="C3195" s="34">
        <v>235</v>
      </c>
      <c r="D3195" s="34">
        <v>298</v>
      </c>
      <c r="E3195" s="34">
        <v>298</v>
      </c>
      <c r="F3195" s="34">
        <v>324</v>
      </c>
      <c r="G3195" s="34">
        <v>229</v>
      </c>
      <c r="H3195" s="34">
        <v>304</v>
      </c>
      <c r="I3195" s="34">
        <v>266</v>
      </c>
      <c r="J3195" s="34">
        <v>288</v>
      </c>
      <c r="K3195" s="34">
        <v>253</v>
      </c>
      <c r="L3195" s="34">
        <v>269</v>
      </c>
      <c r="M3195" s="34">
        <v>213</v>
      </c>
      <c r="N3195" s="34">
        <v>270</v>
      </c>
      <c r="O3195" s="34">
        <v>211</v>
      </c>
      <c r="P3195" s="34">
        <v>312</v>
      </c>
      <c r="Q3195" s="34">
        <v>386</v>
      </c>
      <c r="R3195" s="34">
        <v>346</v>
      </c>
      <c r="S3195" s="34">
        <v>262</v>
      </c>
      <c r="T3195" s="34">
        <v>325</v>
      </c>
      <c r="U3195" s="34">
        <v>229</v>
      </c>
      <c r="V3195" s="34">
        <v>364</v>
      </c>
      <c r="W3195" s="34">
        <v>309</v>
      </c>
      <c r="X3195" s="34">
        <v>356</v>
      </c>
      <c r="Y3195" s="34">
        <v>232</v>
      </c>
      <c r="Z3195" s="34">
        <v>294</v>
      </c>
      <c r="AA3195" s="34">
        <v>317</v>
      </c>
      <c r="AB3195" s="34">
        <v>349</v>
      </c>
      <c r="AC3195" s="34">
        <v>359</v>
      </c>
    </row>
    <row r="3196" spans="1:29" x14ac:dyDescent="0.2">
      <c r="A3196" s="34" t="s">
        <v>63689</v>
      </c>
      <c r="B3196" s="34">
        <v>69</v>
      </c>
      <c r="C3196" s="34">
        <v>154</v>
      </c>
      <c r="D3196" s="34">
        <v>161</v>
      </c>
      <c r="E3196" s="34">
        <v>158</v>
      </c>
      <c r="F3196" s="34">
        <v>176</v>
      </c>
      <c r="G3196" s="34">
        <v>138</v>
      </c>
      <c r="H3196" s="34">
        <v>139</v>
      </c>
      <c r="I3196" s="34">
        <v>171</v>
      </c>
      <c r="J3196" s="34">
        <v>102</v>
      </c>
      <c r="K3196" s="34">
        <v>151</v>
      </c>
      <c r="L3196" s="34">
        <v>64</v>
      </c>
      <c r="M3196" s="34">
        <v>139</v>
      </c>
      <c r="N3196" s="34">
        <v>138</v>
      </c>
      <c r="O3196" s="34">
        <v>134</v>
      </c>
      <c r="P3196" s="34">
        <v>112</v>
      </c>
      <c r="Q3196" s="34">
        <v>170</v>
      </c>
      <c r="R3196" s="34">
        <v>142</v>
      </c>
      <c r="S3196" s="34">
        <v>176</v>
      </c>
      <c r="T3196" s="34">
        <v>100</v>
      </c>
      <c r="U3196" s="34">
        <v>127</v>
      </c>
      <c r="V3196" s="34">
        <v>142</v>
      </c>
      <c r="W3196" s="34">
        <v>138</v>
      </c>
      <c r="X3196" s="34">
        <v>236</v>
      </c>
      <c r="Y3196" s="34">
        <v>128</v>
      </c>
      <c r="Z3196" s="34">
        <v>158</v>
      </c>
      <c r="AA3196" s="34">
        <v>188</v>
      </c>
      <c r="AB3196" s="34">
        <v>150</v>
      </c>
      <c r="AC3196" s="34">
        <v>216</v>
      </c>
    </row>
    <row r="3197" spans="1:29" x14ac:dyDescent="0.2">
      <c r="A3197" s="34" t="s">
        <v>63690</v>
      </c>
      <c r="B3197" s="34">
        <v>73</v>
      </c>
      <c r="C3197" s="34">
        <v>74</v>
      </c>
      <c r="D3197" s="34">
        <v>72</v>
      </c>
      <c r="E3197" s="34">
        <v>76</v>
      </c>
      <c r="F3197" s="34">
        <v>70</v>
      </c>
      <c r="G3197" s="34">
        <v>92</v>
      </c>
      <c r="H3197" s="34">
        <v>64</v>
      </c>
      <c r="I3197" s="34">
        <v>44</v>
      </c>
      <c r="J3197" s="34">
        <v>51</v>
      </c>
      <c r="K3197" s="34">
        <v>95</v>
      </c>
      <c r="L3197" s="34">
        <v>63</v>
      </c>
      <c r="M3197" s="34">
        <v>60</v>
      </c>
      <c r="N3197" s="34">
        <v>45</v>
      </c>
      <c r="O3197" s="34">
        <v>57</v>
      </c>
      <c r="P3197" s="34">
        <v>61</v>
      </c>
      <c r="Q3197" s="34">
        <v>95</v>
      </c>
      <c r="R3197" s="34">
        <v>83</v>
      </c>
      <c r="S3197" s="34">
        <v>72</v>
      </c>
      <c r="T3197" s="34">
        <v>67</v>
      </c>
      <c r="U3197" s="34">
        <v>72</v>
      </c>
      <c r="V3197" s="34">
        <v>79</v>
      </c>
      <c r="W3197" s="34">
        <v>72</v>
      </c>
      <c r="X3197" s="34">
        <v>81</v>
      </c>
      <c r="Y3197" s="34">
        <v>129</v>
      </c>
      <c r="Z3197" s="34">
        <v>63</v>
      </c>
      <c r="AA3197" s="34">
        <v>110</v>
      </c>
      <c r="AB3197" s="34">
        <v>105</v>
      </c>
      <c r="AC3197" s="34">
        <v>125</v>
      </c>
    </row>
    <row r="3198" spans="1:29" x14ac:dyDescent="0.2">
      <c r="A3198" s="34" t="s">
        <v>63691</v>
      </c>
      <c r="B3198" s="34">
        <v>73</v>
      </c>
      <c r="C3198" s="34">
        <v>106</v>
      </c>
      <c r="D3198" s="34">
        <v>102</v>
      </c>
      <c r="E3198" s="34">
        <v>75</v>
      </c>
      <c r="F3198" s="34">
        <v>80</v>
      </c>
      <c r="G3198" s="34">
        <v>98</v>
      </c>
      <c r="H3198" s="34">
        <v>100</v>
      </c>
      <c r="I3198" s="34">
        <v>68</v>
      </c>
      <c r="J3198" s="34">
        <v>85</v>
      </c>
      <c r="K3198" s="34">
        <v>109</v>
      </c>
      <c r="L3198" s="34">
        <v>82</v>
      </c>
      <c r="M3198" s="34">
        <v>71</v>
      </c>
      <c r="N3198" s="34">
        <v>89</v>
      </c>
      <c r="O3198" s="34">
        <v>93</v>
      </c>
      <c r="P3198" s="34">
        <v>78</v>
      </c>
      <c r="Q3198" s="34">
        <v>151</v>
      </c>
      <c r="R3198" s="34">
        <v>129</v>
      </c>
      <c r="S3198" s="34">
        <v>100</v>
      </c>
      <c r="T3198" s="34">
        <v>125</v>
      </c>
      <c r="U3198" s="34">
        <v>88</v>
      </c>
      <c r="V3198" s="34">
        <v>112</v>
      </c>
      <c r="W3198" s="34">
        <v>159</v>
      </c>
      <c r="X3198" s="34">
        <v>130</v>
      </c>
      <c r="Y3198" s="34">
        <v>124</v>
      </c>
      <c r="Z3198" s="34">
        <v>87</v>
      </c>
      <c r="AA3198" s="34">
        <v>115</v>
      </c>
      <c r="AB3198" s="34">
        <v>99</v>
      </c>
      <c r="AC3198" s="34">
        <v>174</v>
      </c>
    </row>
    <row r="3199" spans="1:29" x14ac:dyDescent="0.2">
      <c r="A3199" s="34" t="s">
        <v>63692</v>
      </c>
      <c r="B3199" s="34">
        <v>38</v>
      </c>
      <c r="C3199" s="34">
        <v>43</v>
      </c>
      <c r="D3199" s="34">
        <v>87</v>
      </c>
      <c r="E3199" s="34">
        <v>67</v>
      </c>
      <c r="F3199" s="34">
        <v>92</v>
      </c>
      <c r="G3199" s="34">
        <v>48</v>
      </c>
      <c r="H3199" s="34">
        <v>75</v>
      </c>
      <c r="I3199" s="34">
        <v>49</v>
      </c>
      <c r="J3199" s="34">
        <v>53</v>
      </c>
      <c r="K3199" s="34">
        <v>78</v>
      </c>
      <c r="L3199" s="34">
        <v>60</v>
      </c>
      <c r="M3199" s="34">
        <v>66</v>
      </c>
      <c r="N3199" s="34">
        <v>56</v>
      </c>
      <c r="O3199" s="34">
        <v>50</v>
      </c>
      <c r="P3199" s="34">
        <v>59</v>
      </c>
      <c r="Q3199" s="34">
        <v>102</v>
      </c>
      <c r="R3199" s="34">
        <v>71</v>
      </c>
      <c r="S3199" s="34">
        <v>67</v>
      </c>
      <c r="T3199" s="34">
        <v>57</v>
      </c>
      <c r="U3199" s="34">
        <v>48</v>
      </c>
      <c r="V3199" s="34">
        <v>82</v>
      </c>
      <c r="W3199" s="34">
        <v>71</v>
      </c>
      <c r="X3199" s="34">
        <v>75</v>
      </c>
      <c r="Y3199" s="34">
        <v>62</v>
      </c>
      <c r="Z3199" s="34">
        <v>73</v>
      </c>
      <c r="AA3199" s="34">
        <v>99</v>
      </c>
      <c r="AB3199" s="34">
        <v>55</v>
      </c>
      <c r="AC3199" s="34">
        <v>106</v>
      </c>
    </row>
    <row r="3200" spans="1:29" x14ac:dyDescent="0.2">
      <c r="A3200" s="34" t="s">
        <v>63693</v>
      </c>
      <c r="B3200" s="34">
        <v>87</v>
      </c>
      <c r="C3200" s="34">
        <v>63</v>
      </c>
      <c r="D3200" s="34">
        <v>68</v>
      </c>
      <c r="E3200" s="34">
        <v>113</v>
      </c>
      <c r="F3200" s="34">
        <v>69</v>
      </c>
      <c r="G3200" s="34">
        <v>103</v>
      </c>
      <c r="H3200" s="34">
        <v>91</v>
      </c>
      <c r="I3200" s="34">
        <v>85</v>
      </c>
      <c r="J3200" s="34">
        <v>68</v>
      </c>
      <c r="K3200" s="34">
        <v>102</v>
      </c>
      <c r="L3200" s="34">
        <v>56</v>
      </c>
      <c r="M3200" s="34">
        <v>84</v>
      </c>
      <c r="N3200" s="34">
        <v>63</v>
      </c>
      <c r="O3200" s="34">
        <v>102</v>
      </c>
      <c r="P3200" s="34">
        <v>79</v>
      </c>
      <c r="Q3200" s="34">
        <v>132</v>
      </c>
      <c r="R3200" s="34">
        <v>130</v>
      </c>
      <c r="S3200" s="34">
        <v>141</v>
      </c>
      <c r="T3200" s="34">
        <v>85</v>
      </c>
      <c r="U3200" s="34">
        <v>106</v>
      </c>
      <c r="V3200" s="34">
        <v>137</v>
      </c>
      <c r="W3200" s="34">
        <v>165</v>
      </c>
      <c r="X3200" s="34">
        <v>79</v>
      </c>
      <c r="Y3200" s="34">
        <v>143</v>
      </c>
      <c r="Z3200" s="34">
        <v>104</v>
      </c>
      <c r="AA3200" s="34">
        <v>131</v>
      </c>
      <c r="AB3200" s="34">
        <v>82</v>
      </c>
      <c r="AC3200" s="34">
        <v>142</v>
      </c>
    </row>
    <row r="3201" spans="1:29" x14ac:dyDescent="0.2">
      <c r="A3201" s="34" t="s">
        <v>63694</v>
      </c>
      <c r="B3201" s="34">
        <v>58</v>
      </c>
      <c r="C3201" s="34">
        <v>208</v>
      </c>
      <c r="D3201" s="34">
        <v>170</v>
      </c>
      <c r="E3201" s="34">
        <v>224</v>
      </c>
      <c r="F3201" s="34">
        <v>136</v>
      </c>
      <c r="G3201" s="34">
        <v>210</v>
      </c>
      <c r="H3201" s="34">
        <v>101</v>
      </c>
      <c r="I3201" s="34">
        <v>151</v>
      </c>
      <c r="J3201" s="34">
        <v>78</v>
      </c>
      <c r="K3201" s="34">
        <v>247</v>
      </c>
      <c r="L3201" s="34">
        <v>45</v>
      </c>
      <c r="M3201" s="34">
        <v>157</v>
      </c>
      <c r="N3201" s="34">
        <v>87</v>
      </c>
      <c r="O3201" s="34">
        <v>135</v>
      </c>
      <c r="P3201" s="34">
        <v>83</v>
      </c>
      <c r="Q3201" s="34">
        <v>139</v>
      </c>
      <c r="R3201" s="34">
        <v>90</v>
      </c>
      <c r="S3201" s="34">
        <v>254</v>
      </c>
      <c r="T3201" s="34">
        <v>65</v>
      </c>
      <c r="U3201" s="34">
        <v>88</v>
      </c>
      <c r="V3201" s="34">
        <v>124</v>
      </c>
      <c r="W3201" s="34">
        <v>105</v>
      </c>
      <c r="X3201" s="34">
        <v>146</v>
      </c>
      <c r="Y3201" s="34">
        <v>101</v>
      </c>
      <c r="Z3201" s="34">
        <v>116</v>
      </c>
      <c r="AA3201" s="34">
        <v>205</v>
      </c>
      <c r="AB3201" s="34">
        <v>68</v>
      </c>
      <c r="AC3201" s="34">
        <v>202</v>
      </c>
    </row>
    <row r="3202" spans="1:29" x14ac:dyDescent="0.2">
      <c r="A3202" s="34" t="s">
        <v>63695</v>
      </c>
      <c r="B3202" s="34">
        <v>59</v>
      </c>
      <c r="C3202" s="34">
        <v>34</v>
      </c>
      <c r="D3202" s="34">
        <v>50</v>
      </c>
      <c r="E3202" s="34">
        <v>47</v>
      </c>
      <c r="F3202" s="34">
        <v>62</v>
      </c>
      <c r="G3202" s="34">
        <v>42</v>
      </c>
      <c r="H3202" s="34">
        <v>48</v>
      </c>
      <c r="I3202" s="34">
        <v>29</v>
      </c>
      <c r="J3202" s="34">
        <v>80</v>
      </c>
      <c r="K3202" s="34">
        <v>37</v>
      </c>
      <c r="L3202" s="34">
        <v>43</v>
      </c>
      <c r="M3202" s="34">
        <v>42</v>
      </c>
      <c r="N3202" s="34">
        <v>47</v>
      </c>
      <c r="O3202" s="34">
        <v>46</v>
      </c>
      <c r="P3202" s="34">
        <v>53</v>
      </c>
      <c r="Q3202" s="34">
        <v>55</v>
      </c>
      <c r="R3202" s="34">
        <v>67</v>
      </c>
      <c r="S3202" s="34">
        <v>44</v>
      </c>
      <c r="T3202" s="34">
        <v>41</v>
      </c>
      <c r="U3202" s="34">
        <v>35</v>
      </c>
      <c r="V3202" s="34">
        <v>60</v>
      </c>
      <c r="W3202" s="34">
        <v>45</v>
      </c>
      <c r="X3202" s="34">
        <v>47</v>
      </c>
      <c r="Y3202" s="34">
        <v>55</v>
      </c>
      <c r="Z3202" s="34">
        <v>67</v>
      </c>
      <c r="AA3202" s="34">
        <v>41</v>
      </c>
      <c r="AB3202" s="34">
        <v>41</v>
      </c>
      <c r="AC3202" s="34">
        <v>48</v>
      </c>
    </row>
    <row r="3203" spans="1:29" x14ac:dyDescent="0.2">
      <c r="A3203" s="34" t="s">
        <v>63696</v>
      </c>
      <c r="B3203" s="34">
        <v>38</v>
      </c>
      <c r="C3203" s="34">
        <v>122</v>
      </c>
      <c r="D3203" s="34">
        <v>39</v>
      </c>
      <c r="E3203" s="34">
        <v>134</v>
      </c>
      <c r="F3203" s="34">
        <v>62</v>
      </c>
      <c r="G3203" s="34">
        <v>239</v>
      </c>
      <c r="H3203" s="34">
        <v>36</v>
      </c>
      <c r="I3203" s="34">
        <v>140</v>
      </c>
      <c r="J3203" s="34">
        <v>40</v>
      </c>
      <c r="K3203" s="34">
        <v>185</v>
      </c>
      <c r="L3203" s="34">
        <v>19</v>
      </c>
      <c r="M3203" s="34">
        <v>134</v>
      </c>
      <c r="N3203" s="34">
        <v>40</v>
      </c>
      <c r="O3203" s="34">
        <v>100</v>
      </c>
      <c r="P3203" s="34">
        <v>26</v>
      </c>
      <c r="Q3203" s="34">
        <v>149</v>
      </c>
      <c r="R3203" s="34">
        <v>49</v>
      </c>
      <c r="S3203" s="34">
        <v>150</v>
      </c>
      <c r="T3203" s="34">
        <v>57</v>
      </c>
      <c r="U3203" s="34">
        <v>112</v>
      </c>
      <c r="V3203" s="34">
        <v>38</v>
      </c>
      <c r="W3203" s="34">
        <v>137</v>
      </c>
      <c r="X3203" s="34">
        <v>64</v>
      </c>
      <c r="Y3203" s="34">
        <v>165</v>
      </c>
      <c r="Z3203" s="34">
        <v>44</v>
      </c>
      <c r="AA3203" s="34">
        <v>193</v>
      </c>
      <c r="AB3203" s="34">
        <v>39</v>
      </c>
      <c r="AC3203" s="34">
        <v>194</v>
      </c>
    </row>
    <row r="3204" spans="1:29" x14ac:dyDescent="0.2">
      <c r="A3204" s="34" t="s">
        <v>63697</v>
      </c>
      <c r="B3204" s="34">
        <v>76</v>
      </c>
      <c r="C3204" s="34">
        <v>111</v>
      </c>
      <c r="D3204" s="34">
        <v>114</v>
      </c>
      <c r="E3204" s="34">
        <v>168</v>
      </c>
      <c r="F3204" s="34">
        <v>85</v>
      </c>
      <c r="G3204" s="34">
        <v>111</v>
      </c>
      <c r="H3204" s="34">
        <v>65</v>
      </c>
      <c r="I3204" s="34">
        <v>111</v>
      </c>
      <c r="J3204" s="34">
        <v>71</v>
      </c>
      <c r="K3204" s="34">
        <v>103</v>
      </c>
      <c r="L3204" s="34">
        <v>45</v>
      </c>
      <c r="M3204" s="34">
        <v>108</v>
      </c>
      <c r="N3204" s="34">
        <v>91</v>
      </c>
      <c r="O3204" s="34">
        <v>102</v>
      </c>
      <c r="P3204" s="34">
        <v>73</v>
      </c>
      <c r="Q3204" s="34">
        <v>143</v>
      </c>
      <c r="R3204" s="34">
        <v>77</v>
      </c>
      <c r="S3204" s="34">
        <v>158</v>
      </c>
      <c r="T3204" s="34">
        <v>73</v>
      </c>
      <c r="U3204" s="34">
        <v>102</v>
      </c>
      <c r="V3204" s="34">
        <v>142</v>
      </c>
      <c r="W3204" s="34">
        <v>149</v>
      </c>
      <c r="X3204" s="34">
        <v>108</v>
      </c>
      <c r="Y3204" s="34">
        <v>78</v>
      </c>
      <c r="Z3204" s="34">
        <v>93</v>
      </c>
      <c r="AA3204" s="34">
        <v>141</v>
      </c>
      <c r="AB3204" s="34">
        <v>92</v>
      </c>
      <c r="AC3204" s="34">
        <v>179</v>
      </c>
    </row>
    <row r="3205" spans="1:29" x14ac:dyDescent="0.2">
      <c r="A3205" s="34" t="s">
        <v>63698</v>
      </c>
      <c r="B3205" s="34">
        <v>68</v>
      </c>
      <c r="C3205" s="34">
        <v>79</v>
      </c>
      <c r="D3205" s="34">
        <v>92</v>
      </c>
      <c r="E3205" s="34">
        <v>90</v>
      </c>
      <c r="F3205" s="34">
        <v>79</v>
      </c>
      <c r="G3205" s="34">
        <v>64</v>
      </c>
      <c r="H3205" s="34">
        <v>86</v>
      </c>
      <c r="I3205" s="34">
        <v>91</v>
      </c>
      <c r="J3205" s="34">
        <v>70</v>
      </c>
      <c r="K3205" s="34">
        <v>103</v>
      </c>
      <c r="L3205" s="34">
        <v>66</v>
      </c>
      <c r="M3205" s="34">
        <v>83</v>
      </c>
      <c r="N3205" s="34">
        <v>79</v>
      </c>
      <c r="O3205" s="34">
        <v>92</v>
      </c>
      <c r="P3205" s="34">
        <v>71</v>
      </c>
      <c r="Q3205" s="34">
        <v>103</v>
      </c>
      <c r="R3205" s="34">
        <v>104</v>
      </c>
      <c r="S3205" s="34">
        <v>85</v>
      </c>
      <c r="T3205" s="34">
        <v>97</v>
      </c>
      <c r="U3205" s="34">
        <v>81</v>
      </c>
      <c r="V3205" s="34">
        <v>87</v>
      </c>
      <c r="W3205" s="34">
        <v>151</v>
      </c>
      <c r="X3205" s="34">
        <v>110</v>
      </c>
      <c r="Y3205" s="34">
        <v>84</v>
      </c>
      <c r="Z3205" s="34">
        <v>61</v>
      </c>
      <c r="AA3205" s="34">
        <v>80</v>
      </c>
      <c r="AB3205" s="34">
        <v>117</v>
      </c>
      <c r="AC3205" s="34">
        <v>114</v>
      </c>
    </row>
    <row r="3206" spans="1:29" x14ac:dyDescent="0.2">
      <c r="A3206" s="34" t="s">
        <v>63699</v>
      </c>
      <c r="B3206" s="34">
        <v>21</v>
      </c>
      <c r="C3206" s="34">
        <v>56</v>
      </c>
      <c r="D3206" s="34">
        <v>53</v>
      </c>
      <c r="E3206" s="34">
        <v>67</v>
      </c>
      <c r="F3206" s="34">
        <v>39</v>
      </c>
      <c r="G3206" s="34">
        <v>47</v>
      </c>
      <c r="H3206" s="34">
        <v>19</v>
      </c>
      <c r="I3206" s="34">
        <v>36</v>
      </c>
      <c r="J3206" s="34">
        <v>14</v>
      </c>
      <c r="K3206" s="34">
        <v>59</v>
      </c>
      <c r="L3206" s="34">
        <v>7</v>
      </c>
      <c r="M3206" s="34">
        <v>51</v>
      </c>
      <c r="N3206" s="34">
        <v>20</v>
      </c>
      <c r="O3206" s="34">
        <v>47</v>
      </c>
      <c r="P3206" s="34">
        <v>17</v>
      </c>
      <c r="Q3206" s="34">
        <v>41</v>
      </c>
      <c r="R3206" s="34">
        <v>18</v>
      </c>
      <c r="S3206" s="34">
        <v>63</v>
      </c>
      <c r="T3206" s="34">
        <v>12</v>
      </c>
      <c r="U3206" s="34">
        <v>26</v>
      </c>
      <c r="V3206" s="34">
        <v>21</v>
      </c>
      <c r="W3206" s="34">
        <v>42</v>
      </c>
      <c r="X3206" s="34">
        <v>35</v>
      </c>
      <c r="Y3206" s="34">
        <v>18</v>
      </c>
      <c r="Z3206" s="34">
        <v>31</v>
      </c>
      <c r="AA3206" s="34">
        <v>56</v>
      </c>
      <c r="AB3206" s="34">
        <v>20</v>
      </c>
      <c r="AC3206" s="34">
        <v>64</v>
      </c>
    </row>
    <row r="3207" spans="1:29" x14ac:dyDescent="0.2">
      <c r="A3207" s="34" t="s">
        <v>63700</v>
      </c>
      <c r="B3207" s="34">
        <v>206</v>
      </c>
      <c r="C3207" s="34">
        <v>251</v>
      </c>
      <c r="D3207" s="34">
        <v>308</v>
      </c>
      <c r="E3207" s="34">
        <v>243</v>
      </c>
      <c r="F3207" s="34">
        <v>311</v>
      </c>
      <c r="G3207" s="34">
        <v>233</v>
      </c>
      <c r="H3207" s="34">
        <v>286</v>
      </c>
      <c r="I3207" s="34">
        <v>209</v>
      </c>
      <c r="J3207" s="34">
        <v>258</v>
      </c>
      <c r="K3207" s="34">
        <v>254</v>
      </c>
      <c r="L3207" s="34">
        <v>187</v>
      </c>
      <c r="M3207" s="34">
        <v>234</v>
      </c>
      <c r="N3207" s="34">
        <v>222</v>
      </c>
      <c r="O3207" s="34">
        <v>202</v>
      </c>
      <c r="P3207" s="34">
        <v>222</v>
      </c>
      <c r="Q3207" s="34">
        <v>337</v>
      </c>
      <c r="R3207" s="34">
        <v>308</v>
      </c>
      <c r="S3207" s="34">
        <v>321</v>
      </c>
      <c r="T3207" s="34">
        <v>204</v>
      </c>
      <c r="U3207" s="34">
        <v>260</v>
      </c>
      <c r="V3207" s="34">
        <v>319</v>
      </c>
      <c r="W3207" s="34">
        <v>319</v>
      </c>
      <c r="X3207" s="34">
        <v>347</v>
      </c>
      <c r="Y3207" s="34">
        <v>246</v>
      </c>
      <c r="Z3207" s="34">
        <v>310</v>
      </c>
      <c r="AA3207" s="34">
        <v>252</v>
      </c>
      <c r="AB3207" s="34">
        <v>265</v>
      </c>
      <c r="AC3207" s="34">
        <v>439</v>
      </c>
    </row>
    <row r="3208" spans="1:29" x14ac:dyDescent="0.2">
      <c r="A3208" s="34" t="s">
        <v>63701</v>
      </c>
      <c r="B3208" s="34">
        <v>43</v>
      </c>
      <c r="C3208" s="34">
        <v>57</v>
      </c>
      <c r="D3208" s="34">
        <v>44</v>
      </c>
      <c r="E3208" s="34">
        <v>65</v>
      </c>
      <c r="F3208" s="34">
        <v>58</v>
      </c>
      <c r="G3208" s="34">
        <v>18</v>
      </c>
      <c r="H3208" s="34">
        <v>44</v>
      </c>
      <c r="I3208" s="34">
        <v>72</v>
      </c>
      <c r="J3208" s="34">
        <v>53</v>
      </c>
      <c r="K3208" s="34">
        <v>72</v>
      </c>
      <c r="L3208" s="34">
        <v>48</v>
      </c>
      <c r="M3208" s="34">
        <v>61</v>
      </c>
      <c r="N3208" s="34">
        <v>48</v>
      </c>
      <c r="O3208" s="34">
        <v>36</v>
      </c>
      <c r="P3208" s="34">
        <v>55</v>
      </c>
      <c r="Q3208" s="34">
        <v>78</v>
      </c>
      <c r="R3208" s="34">
        <v>53</v>
      </c>
      <c r="S3208" s="34">
        <v>73</v>
      </c>
      <c r="T3208" s="34">
        <v>58</v>
      </c>
      <c r="U3208" s="34">
        <v>54</v>
      </c>
      <c r="V3208" s="34">
        <v>49</v>
      </c>
      <c r="W3208" s="34">
        <v>86</v>
      </c>
      <c r="X3208" s="34">
        <v>54</v>
      </c>
      <c r="Y3208" s="34">
        <v>66</v>
      </c>
      <c r="Z3208" s="34">
        <v>80</v>
      </c>
      <c r="AA3208" s="34">
        <v>94</v>
      </c>
      <c r="AB3208" s="34">
        <v>54</v>
      </c>
      <c r="AC3208" s="34">
        <v>131</v>
      </c>
    </row>
    <row r="3209" spans="1:29" x14ac:dyDescent="0.2">
      <c r="A3209" s="34" t="s">
        <v>63702</v>
      </c>
      <c r="B3209" s="34">
        <v>49</v>
      </c>
      <c r="C3209" s="34">
        <v>71</v>
      </c>
      <c r="D3209" s="34">
        <v>136</v>
      </c>
      <c r="E3209" s="34">
        <v>113</v>
      </c>
      <c r="F3209" s="34">
        <v>97</v>
      </c>
      <c r="G3209" s="34">
        <v>99</v>
      </c>
      <c r="H3209" s="34">
        <v>82</v>
      </c>
      <c r="I3209" s="34">
        <v>97</v>
      </c>
      <c r="J3209" s="34">
        <v>75</v>
      </c>
      <c r="K3209" s="34">
        <v>100</v>
      </c>
      <c r="L3209" s="34">
        <v>43</v>
      </c>
      <c r="M3209" s="34">
        <v>86</v>
      </c>
      <c r="N3209" s="34">
        <v>77</v>
      </c>
      <c r="O3209" s="34">
        <v>75</v>
      </c>
      <c r="P3209" s="34">
        <v>63</v>
      </c>
      <c r="Q3209" s="34">
        <v>97</v>
      </c>
      <c r="R3209" s="34">
        <v>78</v>
      </c>
      <c r="S3209" s="34">
        <v>92</v>
      </c>
      <c r="T3209" s="34">
        <v>57</v>
      </c>
      <c r="U3209" s="34">
        <v>55</v>
      </c>
      <c r="V3209" s="34">
        <v>91</v>
      </c>
      <c r="W3209" s="34">
        <v>71</v>
      </c>
      <c r="X3209" s="34">
        <v>95</v>
      </c>
      <c r="Y3209" s="34">
        <v>77</v>
      </c>
      <c r="Z3209" s="34">
        <v>104</v>
      </c>
      <c r="AA3209" s="34">
        <v>141</v>
      </c>
      <c r="AB3209" s="34">
        <v>47</v>
      </c>
      <c r="AC3209" s="34">
        <v>150</v>
      </c>
    </row>
    <row r="3210" spans="1:29" x14ac:dyDescent="0.2">
      <c r="A3210" s="34" t="s">
        <v>63703</v>
      </c>
      <c r="B3210" s="34">
        <v>24</v>
      </c>
      <c r="C3210" s="34">
        <v>33</v>
      </c>
      <c r="D3210" s="34">
        <v>46</v>
      </c>
      <c r="E3210" s="34">
        <v>40</v>
      </c>
      <c r="F3210" s="34">
        <v>39</v>
      </c>
      <c r="G3210" s="34">
        <v>58</v>
      </c>
      <c r="H3210" s="34">
        <v>41</v>
      </c>
      <c r="I3210" s="34">
        <v>37</v>
      </c>
      <c r="J3210" s="34">
        <v>27</v>
      </c>
      <c r="K3210" s="34">
        <v>45</v>
      </c>
      <c r="L3210" s="34">
        <v>31</v>
      </c>
      <c r="M3210" s="34">
        <v>33</v>
      </c>
      <c r="N3210" s="34">
        <v>53</v>
      </c>
      <c r="O3210" s="34">
        <v>31</v>
      </c>
      <c r="P3210" s="34">
        <v>28</v>
      </c>
      <c r="Q3210" s="34">
        <v>40</v>
      </c>
      <c r="R3210" s="34">
        <v>34</v>
      </c>
      <c r="S3210" s="34">
        <v>40</v>
      </c>
      <c r="T3210" s="34">
        <v>36</v>
      </c>
      <c r="U3210" s="34">
        <v>38</v>
      </c>
      <c r="V3210" s="34">
        <v>40</v>
      </c>
      <c r="W3210" s="34">
        <v>26</v>
      </c>
      <c r="X3210" s="34">
        <v>49</v>
      </c>
      <c r="Y3210" s="34">
        <v>16</v>
      </c>
      <c r="Z3210" s="34">
        <v>37</v>
      </c>
      <c r="AA3210" s="34">
        <v>38</v>
      </c>
      <c r="AB3210" s="34">
        <v>22</v>
      </c>
      <c r="AC3210" s="34">
        <v>81</v>
      </c>
    </row>
    <row r="3211" spans="1:29" x14ac:dyDescent="0.2">
      <c r="A3211" s="34" t="s">
        <v>63704</v>
      </c>
      <c r="B3211" s="34">
        <v>86</v>
      </c>
      <c r="C3211" s="34">
        <v>105</v>
      </c>
      <c r="D3211" s="34">
        <v>83</v>
      </c>
      <c r="E3211" s="34">
        <v>105</v>
      </c>
      <c r="F3211" s="34">
        <v>83</v>
      </c>
      <c r="G3211" s="34">
        <v>141</v>
      </c>
      <c r="H3211" s="34">
        <v>68</v>
      </c>
      <c r="I3211" s="34">
        <v>103</v>
      </c>
      <c r="J3211" s="34">
        <v>92</v>
      </c>
      <c r="K3211" s="34">
        <v>111</v>
      </c>
      <c r="L3211" s="34">
        <v>66</v>
      </c>
      <c r="M3211" s="34">
        <v>90</v>
      </c>
      <c r="N3211" s="34">
        <v>67</v>
      </c>
      <c r="O3211" s="34">
        <v>96</v>
      </c>
      <c r="P3211" s="34">
        <v>78</v>
      </c>
      <c r="Q3211" s="34">
        <v>112</v>
      </c>
      <c r="R3211" s="34">
        <v>122</v>
      </c>
      <c r="S3211" s="34">
        <v>149</v>
      </c>
      <c r="T3211" s="34">
        <v>106</v>
      </c>
      <c r="U3211" s="34">
        <v>107</v>
      </c>
      <c r="V3211" s="34">
        <v>107</v>
      </c>
      <c r="W3211" s="34">
        <v>126</v>
      </c>
      <c r="X3211" s="34">
        <v>147</v>
      </c>
      <c r="Y3211" s="34">
        <v>88</v>
      </c>
      <c r="Z3211" s="34">
        <v>109</v>
      </c>
      <c r="AA3211" s="34">
        <v>123</v>
      </c>
      <c r="AB3211" s="34">
        <v>86</v>
      </c>
      <c r="AC3211" s="34">
        <v>194</v>
      </c>
    </row>
    <row r="3212" spans="1:29" x14ac:dyDescent="0.2">
      <c r="A3212" s="34" t="s">
        <v>63705</v>
      </c>
      <c r="B3212" s="34">
        <v>28</v>
      </c>
      <c r="C3212" s="34">
        <v>39</v>
      </c>
      <c r="D3212" s="34">
        <v>54</v>
      </c>
      <c r="E3212" s="34">
        <v>43</v>
      </c>
      <c r="F3212" s="34">
        <v>35</v>
      </c>
      <c r="G3212" s="34">
        <v>49</v>
      </c>
      <c r="H3212" s="34">
        <v>39</v>
      </c>
      <c r="I3212" s="34">
        <v>23</v>
      </c>
      <c r="J3212" s="34">
        <v>33</v>
      </c>
      <c r="K3212" s="34">
        <v>54</v>
      </c>
      <c r="L3212" s="34">
        <v>23</v>
      </c>
      <c r="M3212" s="34">
        <v>31</v>
      </c>
      <c r="N3212" s="34">
        <v>35</v>
      </c>
      <c r="O3212" s="34">
        <v>44</v>
      </c>
      <c r="P3212" s="34">
        <v>36</v>
      </c>
      <c r="Q3212" s="34">
        <v>52</v>
      </c>
      <c r="R3212" s="34">
        <v>43</v>
      </c>
      <c r="S3212" s="34">
        <v>58</v>
      </c>
      <c r="T3212" s="34">
        <v>20</v>
      </c>
      <c r="U3212" s="34">
        <v>34</v>
      </c>
      <c r="V3212" s="34">
        <v>49</v>
      </c>
      <c r="W3212" s="34">
        <v>32</v>
      </c>
      <c r="X3212" s="34">
        <v>69</v>
      </c>
      <c r="Y3212" s="34">
        <v>40</v>
      </c>
      <c r="Z3212" s="34">
        <v>33</v>
      </c>
      <c r="AA3212" s="34">
        <v>55</v>
      </c>
      <c r="AB3212" s="34">
        <v>35</v>
      </c>
      <c r="AC3212" s="34">
        <v>63</v>
      </c>
    </row>
    <row r="3213" spans="1:29" x14ac:dyDescent="0.2">
      <c r="A3213" s="34" t="s">
        <v>63706</v>
      </c>
      <c r="B3213" s="34">
        <v>129</v>
      </c>
      <c r="C3213" s="34">
        <v>89</v>
      </c>
      <c r="D3213" s="34">
        <v>102</v>
      </c>
      <c r="E3213" s="34">
        <v>118</v>
      </c>
      <c r="F3213" s="34">
        <v>98</v>
      </c>
      <c r="G3213" s="34">
        <v>109</v>
      </c>
      <c r="H3213" s="34">
        <v>108</v>
      </c>
      <c r="I3213" s="34">
        <v>130</v>
      </c>
      <c r="J3213" s="34">
        <v>81</v>
      </c>
      <c r="K3213" s="34">
        <v>135</v>
      </c>
      <c r="L3213" s="34">
        <v>101</v>
      </c>
      <c r="M3213" s="34">
        <v>96</v>
      </c>
      <c r="N3213" s="34">
        <v>90</v>
      </c>
      <c r="O3213" s="34">
        <v>102</v>
      </c>
      <c r="P3213" s="34">
        <v>104</v>
      </c>
      <c r="Q3213" s="34">
        <v>146</v>
      </c>
      <c r="R3213" s="34">
        <v>142</v>
      </c>
      <c r="S3213" s="34">
        <v>117</v>
      </c>
      <c r="T3213" s="34">
        <v>141</v>
      </c>
      <c r="U3213" s="34">
        <v>121</v>
      </c>
      <c r="V3213" s="34">
        <v>133</v>
      </c>
      <c r="W3213" s="34">
        <v>130</v>
      </c>
      <c r="X3213" s="34">
        <v>109</v>
      </c>
      <c r="Y3213" s="34">
        <v>172</v>
      </c>
      <c r="Z3213" s="34">
        <v>107</v>
      </c>
      <c r="AA3213" s="34">
        <v>173</v>
      </c>
      <c r="AB3213" s="34">
        <v>134</v>
      </c>
      <c r="AC3213" s="34">
        <v>227</v>
      </c>
    </row>
    <row r="3214" spans="1:29" x14ac:dyDescent="0.2">
      <c r="A3214" s="34" t="s">
        <v>63707</v>
      </c>
      <c r="B3214" s="34">
        <v>69</v>
      </c>
      <c r="C3214" s="34">
        <v>118</v>
      </c>
      <c r="D3214" s="34">
        <v>99</v>
      </c>
      <c r="E3214" s="34">
        <v>112</v>
      </c>
      <c r="F3214" s="34">
        <v>118</v>
      </c>
      <c r="G3214" s="34">
        <v>151</v>
      </c>
      <c r="H3214" s="34">
        <v>127</v>
      </c>
      <c r="I3214" s="34">
        <v>118</v>
      </c>
      <c r="J3214" s="34">
        <v>108</v>
      </c>
      <c r="K3214" s="34">
        <v>113</v>
      </c>
      <c r="L3214" s="34">
        <v>86</v>
      </c>
      <c r="M3214" s="34">
        <v>108</v>
      </c>
      <c r="N3214" s="34">
        <v>87</v>
      </c>
      <c r="O3214" s="34">
        <v>156</v>
      </c>
      <c r="P3214" s="34">
        <v>106</v>
      </c>
      <c r="Q3214" s="34">
        <v>180</v>
      </c>
      <c r="R3214" s="34">
        <v>144</v>
      </c>
      <c r="S3214" s="34">
        <v>196</v>
      </c>
      <c r="T3214" s="34">
        <v>86</v>
      </c>
      <c r="U3214" s="34">
        <v>127</v>
      </c>
      <c r="V3214" s="34">
        <v>139</v>
      </c>
      <c r="W3214" s="34">
        <v>190</v>
      </c>
      <c r="X3214" s="34">
        <v>127</v>
      </c>
      <c r="Y3214" s="34">
        <v>163</v>
      </c>
      <c r="Z3214" s="34">
        <v>125</v>
      </c>
      <c r="AA3214" s="34">
        <v>201</v>
      </c>
      <c r="AB3214" s="34">
        <v>162</v>
      </c>
      <c r="AC3214" s="34">
        <v>205</v>
      </c>
    </row>
    <row r="3215" spans="1:29" x14ac:dyDescent="0.2">
      <c r="A3215" s="34" t="s">
        <v>63708</v>
      </c>
      <c r="B3215" s="34">
        <v>128</v>
      </c>
      <c r="C3215" s="34">
        <v>120</v>
      </c>
      <c r="D3215" s="34">
        <v>170</v>
      </c>
      <c r="E3215" s="34">
        <v>159</v>
      </c>
      <c r="F3215" s="34">
        <v>162</v>
      </c>
      <c r="G3215" s="34">
        <v>142</v>
      </c>
      <c r="H3215" s="34">
        <v>149</v>
      </c>
      <c r="I3215" s="34">
        <v>115</v>
      </c>
      <c r="J3215" s="34">
        <v>117</v>
      </c>
      <c r="K3215" s="34">
        <v>170</v>
      </c>
      <c r="L3215" s="34">
        <v>119</v>
      </c>
      <c r="M3215" s="34">
        <v>131</v>
      </c>
      <c r="N3215" s="34">
        <v>127</v>
      </c>
      <c r="O3215" s="34">
        <v>93</v>
      </c>
      <c r="P3215" s="34">
        <v>128</v>
      </c>
      <c r="Q3215" s="34">
        <v>183</v>
      </c>
      <c r="R3215" s="34">
        <v>198</v>
      </c>
      <c r="S3215" s="34">
        <v>195</v>
      </c>
      <c r="T3215" s="34">
        <v>130</v>
      </c>
      <c r="U3215" s="34">
        <v>178</v>
      </c>
      <c r="V3215" s="34">
        <v>127</v>
      </c>
      <c r="W3215" s="34">
        <v>185</v>
      </c>
      <c r="X3215" s="34">
        <v>164</v>
      </c>
      <c r="Y3215" s="34">
        <v>199</v>
      </c>
      <c r="Z3215" s="34">
        <v>169</v>
      </c>
      <c r="AA3215" s="34">
        <v>158</v>
      </c>
      <c r="AB3215" s="34">
        <v>156</v>
      </c>
      <c r="AC3215" s="34">
        <v>232</v>
      </c>
    </row>
    <row r="3216" spans="1:29" x14ac:dyDescent="0.2">
      <c r="A3216" s="34" t="s">
        <v>63709</v>
      </c>
      <c r="B3216" s="34">
        <v>402</v>
      </c>
      <c r="C3216" s="34">
        <v>303</v>
      </c>
      <c r="D3216" s="34">
        <v>345</v>
      </c>
      <c r="E3216" s="34">
        <v>358</v>
      </c>
      <c r="F3216" s="34">
        <v>453</v>
      </c>
      <c r="G3216" s="34">
        <v>313</v>
      </c>
      <c r="H3216" s="34">
        <v>409</v>
      </c>
      <c r="I3216" s="34">
        <v>332</v>
      </c>
      <c r="J3216" s="34">
        <v>433</v>
      </c>
      <c r="K3216" s="34">
        <v>310</v>
      </c>
      <c r="L3216" s="34">
        <v>562</v>
      </c>
      <c r="M3216" s="34">
        <v>260</v>
      </c>
      <c r="N3216" s="34">
        <v>466</v>
      </c>
      <c r="O3216" s="34">
        <v>367</v>
      </c>
      <c r="P3216" s="34">
        <v>433</v>
      </c>
      <c r="Q3216" s="34">
        <v>485</v>
      </c>
      <c r="R3216" s="34">
        <v>631</v>
      </c>
      <c r="S3216" s="34">
        <v>366</v>
      </c>
      <c r="T3216" s="34">
        <v>745</v>
      </c>
      <c r="U3216" s="34">
        <v>428</v>
      </c>
      <c r="V3216" s="34">
        <v>510</v>
      </c>
      <c r="W3216" s="34">
        <v>690</v>
      </c>
      <c r="X3216" s="34">
        <v>521</v>
      </c>
      <c r="Y3216" s="34">
        <v>506</v>
      </c>
      <c r="Z3216" s="34">
        <v>473</v>
      </c>
      <c r="AA3216" s="34">
        <v>457</v>
      </c>
      <c r="AB3216" s="34">
        <v>767</v>
      </c>
      <c r="AC3216" s="34">
        <v>539</v>
      </c>
    </row>
    <row r="3217" spans="1:29" x14ac:dyDescent="0.2">
      <c r="A3217" s="34" t="s">
        <v>63710</v>
      </c>
      <c r="B3217" s="34">
        <v>4</v>
      </c>
      <c r="C3217" s="34">
        <v>0</v>
      </c>
      <c r="D3217" s="34">
        <v>0</v>
      </c>
      <c r="E3217" s="34">
        <v>0</v>
      </c>
      <c r="F3217" s="34">
        <v>0</v>
      </c>
      <c r="G3217" s="34">
        <v>0</v>
      </c>
      <c r="H3217" s="34">
        <v>0</v>
      </c>
      <c r="I3217" s="34">
        <v>0</v>
      </c>
      <c r="J3217" s="34">
        <v>0</v>
      </c>
      <c r="K3217" s="34">
        <v>0</v>
      </c>
      <c r="L3217" s="34">
        <v>0</v>
      </c>
      <c r="M3217" s="34">
        <v>0</v>
      </c>
      <c r="N3217" s="34">
        <v>0</v>
      </c>
      <c r="O3217" s="34">
        <v>0</v>
      </c>
      <c r="P3217" s="34">
        <v>0</v>
      </c>
      <c r="Q3217" s="34">
        <v>0</v>
      </c>
      <c r="R3217" s="34">
        <v>0</v>
      </c>
      <c r="S3217" s="34">
        <v>0</v>
      </c>
      <c r="T3217" s="34">
        <v>0</v>
      </c>
      <c r="U3217" s="34">
        <v>0</v>
      </c>
      <c r="V3217" s="34">
        <v>0</v>
      </c>
      <c r="W3217" s="34">
        <v>0</v>
      </c>
      <c r="X3217" s="34">
        <v>0</v>
      </c>
      <c r="Y3217" s="34">
        <v>0</v>
      </c>
      <c r="Z3217" s="34">
        <v>0</v>
      </c>
      <c r="AA3217" s="34">
        <v>0</v>
      </c>
      <c r="AB3217" s="34">
        <v>0</v>
      </c>
      <c r="AC3217" s="34">
        <v>0</v>
      </c>
    </row>
    <row r="3218" spans="1:29" x14ac:dyDescent="0.2">
      <c r="A3218" s="34" t="s">
        <v>63711</v>
      </c>
      <c r="B3218" s="34">
        <v>57</v>
      </c>
      <c r="C3218" s="34">
        <v>38</v>
      </c>
      <c r="D3218" s="34">
        <v>86</v>
      </c>
      <c r="E3218" s="34">
        <v>73</v>
      </c>
      <c r="F3218" s="34">
        <v>110</v>
      </c>
      <c r="G3218" s="34">
        <v>70</v>
      </c>
      <c r="H3218" s="34">
        <v>104</v>
      </c>
      <c r="I3218" s="34">
        <v>64</v>
      </c>
      <c r="J3218" s="34">
        <v>70</v>
      </c>
      <c r="K3218" s="34">
        <v>55</v>
      </c>
      <c r="L3218" s="34">
        <v>80</v>
      </c>
      <c r="M3218" s="34">
        <v>37</v>
      </c>
      <c r="N3218" s="34">
        <v>89</v>
      </c>
      <c r="O3218" s="34">
        <v>65</v>
      </c>
      <c r="P3218" s="34">
        <v>72</v>
      </c>
      <c r="Q3218" s="34">
        <v>72</v>
      </c>
      <c r="R3218" s="34">
        <v>106</v>
      </c>
      <c r="S3218" s="34">
        <v>94</v>
      </c>
      <c r="T3218" s="34">
        <v>113</v>
      </c>
      <c r="U3218" s="34">
        <v>76</v>
      </c>
      <c r="V3218" s="34">
        <v>106</v>
      </c>
      <c r="W3218" s="34">
        <v>71</v>
      </c>
      <c r="X3218" s="34">
        <v>108</v>
      </c>
      <c r="Y3218" s="34">
        <v>90</v>
      </c>
      <c r="Z3218" s="34">
        <v>56</v>
      </c>
      <c r="AA3218" s="34">
        <v>81</v>
      </c>
      <c r="AB3218" s="34">
        <v>110</v>
      </c>
      <c r="AC3218" s="34">
        <v>147</v>
      </c>
    </row>
    <row r="3219" spans="1:29" x14ac:dyDescent="0.2">
      <c r="A3219" s="34" t="s">
        <v>63712</v>
      </c>
      <c r="B3219" s="34">
        <v>106</v>
      </c>
      <c r="C3219" s="34">
        <v>187</v>
      </c>
      <c r="D3219" s="34">
        <v>146</v>
      </c>
      <c r="E3219" s="34">
        <v>192</v>
      </c>
      <c r="F3219" s="34">
        <v>207</v>
      </c>
      <c r="G3219" s="34">
        <v>137</v>
      </c>
      <c r="H3219" s="34">
        <v>207</v>
      </c>
      <c r="I3219" s="34">
        <v>155</v>
      </c>
      <c r="J3219" s="34">
        <v>137</v>
      </c>
      <c r="K3219" s="34">
        <v>223</v>
      </c>
      <c r="L3219" s="34">
        <v>162</v>
      </c>
      <c r="M3219" s="34">
        <v>151</v>
      </c>
      <c r="N3219" s="34">
        <v>130</v>
      </c>
      <c r="O3219" s="34">
        <v>160</v>
      </c>
      <c r="P3219" s="34">
        <v>147</v>
      </c>
      <c r="Q3219" s="34">
        <v>228</v>
      </c>
      <c r="R3219" s="34">
        <v>219</v>
      </c>
      <c r="S3219" s="34">
        <v>215</v>
      </c>
      <c r="T3219" s="34">
        <v>251</v>
      </c>
      <c r="U3219" s="34">
        <v>203</v>
      </c>
      <c r="V3219" s="34">
        <v>244</v>
      </c>
      <c r="W3219" s="34">
        <v>264</v>
      </c>
      <c r="X3219" s="34">
        <v>207</v>
      </c>
      <c r="Y3219" s="34">
        <v>248</v>
      </c>
      <c r="Z3219" s="34">
        <v>181</v>
      </c>
      <c r="AA3219" s="34">
        <v>197</v>
      </c>
      <c r="AB3219" s="34">
        <v>334</v>
      </c>
      <c r="AC3219" s="34">
        <v>320</v>
      </c>
    </row>
    <row r="3220" spans="1:29" x14ac:dyDescent="0.2">
      <c r="A3220" s="34" t="s">
        <v>63713</v>
      </c>
      <c r="B3220" s="34">
        <v>41</v>
      </c>
      <c r="C3220" s="34">
        <v>22</v>
      </c>
      <c r="D3220" s="34">
        <v>34</v>
      </c>
      <c r="E3220" s="34">
        <v>18</v>
      </c>
      <c r="F3220" s="34">
        <v>33</v>
      </c>
      <c r="G3220" s="34">
        <v>24</v>
      </c>
      <c r="H3220" s="34">
        <v>29</v>
      </c>
      <c r="I3220" s="34">
        <v>29</v>
      </c>
      <c r="J3220" s="34">
        <v>25</v>
      </c>
      <c r="K3220" s="34">
        <v>35</v>
      </c>
      <c r="L3220" s="34">
        <v>31</v>
      </c>
      <c r="M3220" s="34">
        <v>16</v>
      </c>
      <c r="N3220" s="34">
        <v>16</v>
      </c>
      <c r="O3220" s="34">
        <v>14</v>
      </c>
      <c r="P3220" s="34">
        <v>31</v>
      </c>
      <c r="Q3220" s="34">
        <v>36</v>
      </c>
      <c r="R3220" s="34">
        <v>35</v>
      </c>
      <c r="S3220" s="34">
        <v>40</v>
      </c>
      <c r="T3220" s="34">
        <v>37</v>
      </c>
      <c r="U3220" s="34">
        <v>36</v>
      </c>
      <c r="V3220" s="34">
        <v>27</v>
      </c>
      <c r="W3220" s="34">
        <v>44</v>
      </c>
      <c r="X3220" s="34">
        <v>17</v>
      </c>
      <c r="Y3220" s="34">
        <v>33</v>
      </c>
      <c r="Z3220" s="34">
        <v>43</v>
      </c>
      <c r="AA3220" s="34">
        <v>42</v>
      </c>
      <c r="AB3220" s="34">
        <v>33</v>
      </c>
      <c r="AC3220" s="34">
        <v>23</v>
      </c>
    </row>
    <row r="3221" spans="1:29" x14ac:dyDescent="0.2">
      <c r="A3221" s="34" t="s">
        <v>63714</v>
      </c>
      <c r="B3221" s="34">
        <v>42</v>
      </c>
      <c r="C3221" s="34">
        <v>27</v>
      </c>
      <c r="D3221" s="34">
        <v>56</v>
      </c>
      <c r="E3221" s="34">
        <v>44</v>
      </c>
      <c r="F3221" s="34">
        <v>41</v>
      </c>
      <c r="G3221" s="34">
        <v>80</v>
      </c>
      <c r="H3221" s="34">
        <v>22</v>
      </c>
      <c r="I3221" s="34">
        <v>31</v>
      </c>
      <c r="J3221" s="34">
        <v>18</v>
      </c>
      <c r="K3221" s="34">
        <v>37</v>
      </c>
      <c r="L3221" s="34">
        <v>41</v>
      </c>
      <c r="M3221" s="34">
        <v>43</v>
      </c>
      <c r="N3221" s="34">
        <v>25</v>
      </c>
      <c r="O3221" s="34">
        <v>30</v>
      </c>
      <c r="P3221" s="34">
        <v>48</v>
      </c>
      <c r="Q3221" s="34">
        <v>70</v>
      </c>
      <c r="R3221" s="34">
        <v>65</v>
      </c>
      <c r="S3221" s="34">
        <v>63</v>
      </c>
      <c r="T3221" s="34">
        <v>55</v>
      </c>
      <c r="U3221" s="34">
        <v>23</v>
      </c>
      <c r="V3221" s="34">
        <v>50</v>
      </c>
      <c r="W3221" s="34">
        <v>99</v>
      </c>
      <c r="X3221" s="34">
        <v>37</v>
      </c>
      <c r="Y3221" s="34">
        <v>34</v>
      </c>
      <c r="Z3221" s="34">
        <v>38</v>
      </c>
      <c r="AA3221" s="34">
        <v>60</v>
      </c>
      <c r="AB3221" s="34">
        <v>72</v>
      </c>
      <c r="AC3221" s="34">
        <v>69</v>
      </c>
    </row>
    <row r="3222" spans="1:29" x14ac:dyDescent="0.2">
      <c r="A3222" s="34" t="s">
        <v>63715</v>
      </c>
      <c r="B3222" s="34">
        <v>29</v>
      </c>
      <c r="C3222" s="34">
        <v>83</v>
      </c>
      <c r="D3222" s="34">
        <v>64</v>
      </c>
      <c r="E3222" s="34">
        <v>61</v>
      </c>
      <c r="F3222" s="34">
        <v>55</v>
      </c>
      <c r="G3222" s="34">
        <v>54</v>
      </c>
      <c r="H3222" s="34">
        <v>50</v>
      </c>
      <c r="I3222" s="34">
        <v>96</v>
      </c>
      <c r="J3222" s="34">
        <v>41</v>
      </c>
      <c r="K3222" s="34">
        <v>123</v>
      </c>
      <c r="L3222" s="34">
        <v>45</v>
      </c>
      <c r="M3222" s="34">
        <v>46</v>
      </c>
      <c r="N3222" s="34">
        <v>50</v>
      </c>
      <c r="O3222" s="34">
        <v>64</v>
      </c>
      <c r="P3222" s="34">
        <v>44</v>
      </c>
      <c r="Q3222" s="34">
        <v>141</v>
      </c>
      <c r="R3222" s="34">
        <v>42</v>
      </c>
      <c r="S3222" s="34">
        <v>81</v>
      </c>
      <c r="T3222" s="34">
        <v>40</v>
      </c>
      <c r="U3222" s="34">
        <v>77</v>
      </c>
      <c r="V3222" s="34">
        <v>35</v>
      </c>
      <c r="W3222" s="34">
        <v>95</v>
      </c>
      <c r="X3222" s="34">
        <v>51</v>
      </c>
      <c r="Y3222" s="34">
        <v>59</v>
      </c>
      <c r="Z3222" s="34">
        <v>49</v>
      </c>
      <c r="AA3222" s="34">
        <v>108</v>
      </c>
      <c r="AB3222" s="34">
        <v>41</v>
      </c>
      <c r="AC3222" s="34">
        <v>144</v>
      </c>
    </row>
    <row r="3223" spans="1:29" x14ac:dyDescent="0.2">
      <c r="A3223" s="34" t="s">
        <v>63716</v>
      </c>
      <c r="B3223" s="34">
        <v>18</v>
      </c>
      <c r="C3223" s="34">
        <v>31</v>
      </c>
      <c r="D3223" s="34">
        <v>19</v>
      </c>
      <c r="E3223" s="34">
        <v>36</v>
      </c>
      <c r="F3223" s="34">
        <v>23</v>
      </c>
      <c r="G3223" s="34">
        <v>44</v>
      </c>
      <c r="H3223" s="34">
        <v>51</v>
      </c>
      <c r="I3223" s="34">
        <v>38</v>
      </c>
      <c r="J3223" s="34">
        <v>18</v>
      </c>
      <c r="K3223" s="34">
        <v>26</v>
      </c>
      <c r="L3223" s="34">
        <v>8</v>
      </c>
      <c r="M3223" s="34">
        <v>25</v>
      </c>
      <c r="N3223" s="34">
        <v>30</v>
      </c>
      <c r="O3223" s="34">
        <v>31</v>
      </c>
      <c r="P3223" s="34">
        <v>23</v>
      </c>
      <c r="Q3223" s="34">
        <v>20</v>
      </c>
      <c r="R3223" s="34">
        <v>32</v>
      </c>
      <c r="S3223" s="34">
        <v>17</v>
      </c>
      <c r="T3223" s="34">
        <v>27</v>
      </c>
      <c r="U3223" s="34">
        <v>20</v>
      </c>
      <c r="V3223" s="34">
        <v>29</v>
      </c>
      <c r="W3223" s="34">
        <v>26</v>
      </c>
      <c r="X3223" s="34">
        <v>30</v>
      </c>
      <c r="Y3223" s="34">
        <v>27</v>
      </c>
      <c r="Z3223" s="34">
        <v>21</v>
      </c>
      <c r="AA3223" s="34">
        <v>33</v>
      </c>
      <c r="AB3223" s="34">
        <v>17</v>
      </c>
      <c r="AC3223" s="34">
        <v>35</v>
      </c>
    </row>
    <row r="3224" spans="1:29" x14ac:dyDescent="0.2">
      <c r="A3224" s="34" t="s">
        <v>63717</v>
      </c>
      <c r="B3224" s="34">
        <v>50</v>
      </c>
      <c r="C3224" s="34">
        <v>50</v>
      </c>
      <c r="D3224" s="34">
        <v>66</v>
      </c>
      <c r="E3224" s="34">
        <v>57</v>
      </c>
      <c r="F3224" s="34">
        <v>60</v>
      </c>
      <c r="G3224" s="34">
        <v>78</v>
      </c>
      <c r="H3224" s="34">
        <v>66</v>
      </c>
      <c r="I3224" s="34">
        <v>66</v>
      </c>
      <c r="J3224" s="34">
        <v>68</v>
      </c>
      <c r="K3224" s="34">
        <v>38</v>
      </c>
      <c r="L3224" s="34">
        <v>51</v>
      </c>
      <c r="M3224" s="34">
        <v>49</v>
      </c>
      <c r="N3224" s="34">
        <v>50</v>
      </c>
      <c r="O3224" s="34">
        <v>48</v>
      </c>
      <c r="P3224" s="34">
        <v>79</v>
      </c>
      <c r="Q3224" s="34">
        <v>71</v>
      </c>
      <c r="R3224" s="34">
        <v>104</v>
      </c>
      <c r="S3224" s="34">
        <v>63</v>
      </c>
      <c r="T3224" s="34">
        <v>66</v>
      </c>
      <c r="U3224" s="34">
        <v>50</v>
      </c>
      <c r="V3224" s="34">
        <v>91</v>
      </c>
      <c r="W3224" s="34">
        <v>66</v>
      </c>
      <c r="X3224" s="34">
        <v>89</v>
      </c>
      <c r="Y3224" s="34">
        <v>56</v>
      </c>
      <c r="Z3224" s="34">
        <v>71</v>
      </c>
      <c r="AA3224" s="34">
        <v>86</v>
      </c>
      <c r="AB3224" s="34">
        <v>80</v>
      </c>
      <c r="AC3224" s="34">
        <v>95</v>
      </c>
    </row>
    <row r="3225" spans="1:29" x14ac:dyDescent="0.2">
      <c r="A3225" s="34" t="s">
        <v>63718</v>
      </c>
      <c r="B3225" s="34">
        <v>62</v>
      </c>
      <c r="C3225" s="34">
        <v>34</v>
      </c>
      <c r="D3225" s="34">
        <v>44</v>
      </c>
      <c r="E3225" s="34">
        <v>52</v>
      </c>
      <c r="F3225" s="34">
        <v>62</v>
      </c>
      <c r="G3225" s="34">
        <v>59</v>
      </c>
      <c r="H3225" s="34">
        <v>54</v>
      </c>
      <c r="I3225" s="34">
        <v>47</v>
      </c>
      <c r="J3225" s="34">
        <v>50</v>
      </c>
      <c r="K3225" s="34">
        <v>45</v>
      </c>
      <c r="L3225" s="34">
        <v>53</v>
      </c>
      <c r="M3225" s="34">
        <v>47</v>
      </c>
      <c r="N3225" s="34">
        <v>38</v>
      </c>
      <c r="O3225" s="34">
        <v>42</v>
      </c>
      <c r="P3225" s="34">
        <v>44</v>
      </c>
      <c r="Q3225" s="34">
        <v>87</v>
      </c>
      <c r="R3225" s="34">
        <v>56</v>
      </c>
      <c r="S3225" s="34">
        <v>84</v>
      </c>
      <c r="T3225" s="34">
        <v>94</v>
      </c>
      <c r="U3225" s="34">
        <v>48</v>
      </c>
      <c r="V3225" s="34">
        <v>61</v>
      </c>
      <c r="W3225" s="34">
        <v>75</v>
      </c>
      <c r="X3225" s="34">
        <v>59</v>
      </c>
      <c r="Y3225" s="34">
        <v>51</v>
      </c>
      <c r="Z3225" s="34">
        <v>70</v>
      </c>
      <c r="AA3225" s="34">
        <v>51</v>
      </c>
      <c r="AB3225" s="34">
        <v>139</v>
      </c>
      <c r="AC3225" s="34">
        <v>53</v>
      </c>
    </row>
    <row r="3226" spans="1:29" x14ac:dyDescent="0.2">
      <c r="A3226" s="34" t="s">
        <v>63719</v>
      </c>
      <c r="B3226" s="34">
        <v>13</v>
      </c>
      <c r="C3226" s="34">
        <v>9</v>
      </c>
      <c r="D3226" s="34">
        <v>16</v>
      </c>
      <c r="E3226" s="34">
        <v>9</v>
      </c>
      <c r="F3226" s="34">
        <v>5</v>
      </c>
      <c r="G3226" s="34">
        <v>2</v>
      </c>
      <c r="H3226" s="34">
        <v>3</v>
      </c>
      <c r="I3226" s="34">
        <v>2</v>
      </c>
      <c r="J3226" s="34">
        <v>4</v>
      </c>
      <c r="K3226" s="34">
        <v>1</v>
      </c>
      <c r="L3226" s="34">
        <v>9</v>
      </c>
      <c r="M3226" s="34">
        <v>2</v>
      </c>
      <c r="N3226" s="34">
        <v>4</v>
      </c>
      <c r="O3226" s="34">
        <v>8</v>
      </c>
      <c r="P3226" s="34">
        <v>6</v>
      </c>
      <c r="Q3226" s="34">
        <v>3</v>
      </c>
      <c r="R3226" s="34">
        <v>4</v>
      </c>
      <c r="S3226" s="34">
        <v>4</v>
      </c>
      <c r="T3226" s="34">
        <v>5</v>
      </c>
      <c r="U3226" s="34">
        <v>7</v>
      </c>
      <c r="V3226" s="34">
        <v>2</v>
      </c>
      <c r="W3226" s="34">
        <v>7</v>
      </c>
      <c r="X3226" s="34">
        <v>6</v>
      </c>
      <c r="Y3226" s="34">
        <v>4</v>
      </c>
      <c r="Z3226" s="34">
        <v>13</v>
      </c>
      <c r="AA3226" s="34">
        <v>2</v>
      </c>
      <c r="AB3226" s="34">
        <v>9</v>
      </c>
      <c r="AC3226" s="34">
        <v>4</v>
      </c>
    </row>
    <row r="3227" spans="1:29" x14ac:dyDescent="0.2">
      <c r="A3227" s="34" t="s">
        <v>63720</v>
      </c>
      <c r="B3227" s="34">
        <v>58</v>
      </c>
      <c r="C3227" s="34">
        <v>40</v>
      </c>
      <c r="D3227" s="34">
        <v>57</v>
      </c>
      <c r="E3227" s="34">
        <v>37</v>
      </c>
      <c r="F3227" s="34">
        <v>54</v>
      </c>
      <c r="G3227" s="34">
        <v>24</v>
      </c>
      <c r="H3227" s="34">
        <v>61</v>
      </c>
      <c r="I3227" s="34">
        <v>59</v>
      </c>
      <c r="J3227" s="34">
        <v>59</v>
      </c>
      <c r="K3227" s="34">
        <v>48</v>
      </c>
      <c r="L3227" s="34">
        <v>55</v>
      </c>
      <c r="M3227" s="34">
        <v>34</v>
      </c>
      <c r="N3227" s="34">
        <v>51</v>
      </c>
      <c r="O3227" s="34">
        <v>51</v>
      </c>
      <c r="P3227" s="34">
        <v>40</v>
      </c>
      <c r="Q3227" s="34">
        <v>58</v>
      </c>
      <c r="R3227" s="34">
        <v>60</v>
      </c>
      <c r="S3227" s="34">
        <v>60</v>
      </c>
      <c r="T3227" s="34">
        <v>56</v>
      </c>
      <c r="U3227" s="34">
        <v>59</v>
      </c>
      <c r="V3227" s="34">
        <v>72</v>
      </c>
      <c r="W3227" s="34">
        <v>60</v>
      </c>
      <c r="X3227" s="34">
        <v>68</v>
      </c>
      <c r="Y3227" s="34">
        <v>69</v>
      </c>
      <c r="Z3227" s="34">
        <v>61</v>
      </c>
      <c r="AA3227" s="34">
        <v>74</v>
      </c>
      <c r="AB3227" s="34">
        <v>53</v>
      </c>
      <c r="AC3227" s="34">
        <v>81</v>
      </c>
    </row>
    <row r="3228" spans="1:29" x14ac:dyDescent="0.2">
      <c r="A3228" s="34" t="s">
        <v>63721</v>
      </c>
      <c r="B3228" s="34">
        <v>24</v>
      </c>
      <c r="C3228" s="34">
        <v>20</v>
      </c>
      <c r="D3228" s="34">
        <v>31</v>
      </c>
      <c r="E3228" s="34">
        <v>8</v>
      </c>
      <c r="F3228" s="34">
        <v>27</v>
      </c>
      <c r="G3228" s="34">
        <v>13</v>
      </c>
      <c r="H3228" s="34">
        <v>27</v>
      </c>
      <c r="I3228" s="34">
        <v>38</v>
      </c>
      <c r="J3228" s="34">
        <v>22</v>
      </c>
      <c r="K3228" s="34">
        <v>16</v>
      </c>
      <c r="L3228" s="34">
        <v>8</v>
      </c>
      <c r="M3228" s="34">
        <v>15</v>
      </c>
      <c r="N3228" s="34">
        <v>35</v>
      </c>
      <c r="O3228" s="34">
        <v>19</v>
      </c>
      <c r="P3228" s="34">
        <v>17</v>
      </c>
      <c r="Q3228" s="34">
        <v>26</v>
      </c>
      <c r="R3228" s="34">
        <v>21</v>
      </c>
      <c r="S3228" s="34">
        <v>33</v>
      </c>
      <c r="T3228" s="34">
        <v>19</v>
      </c>
      <c r="U3228" s="34">
        <v>12</v>
      </c>
      <c r="V3228" s="34">
        <v>35</v>
      </c>
      <c r="W3228" s="34">
        <v>18</v>
      </c>
      <c r="X3228" s="34">
        <v>25</v>
      </c>
      <c r="Y3228" s="34">
        <v>15</v>
      </c>
      <c r="Z3228" s="34">
        <v>9</v>
      </c>
      <c r="AA3228" s="34">
        <v>28</v>
      </c>
      <c r="AB3228" s="34">
        <v>38</v>
      </c>
      <c r="AC3228" s="34">
        <v>26</v>
      </c>
    </row>
    <row r="3229" spans="1:29" x14ac:dyDescent="0.2">
      <c r="A3229" s="34" t="s">
        <v>63722</v>
      </c>
      <c r="B3229" s="34">
        <v>411</v>
      </c>
      <c r="C3229" s="34">
        <v>260</v>
      </c>
      <c r="D3229" s="34">
        <v>372</v>
      </c>
      <c r="E3229" s="34">
        <v>255</v>
      </c>
      <c r="F3229" s="34">
        <v>411</v>
      </c>
      <c r="G3229" s="34">
        <v>352</v>
      </c>
      <c r="H3229" s="34">
        <v>440</v>
      </c>
      <c r="I3229" s="34">
        <v>312</v>
      </c>
      <c r="J3229" s="34">
        <v>366</v>
      </c>
      <c r="K3229" s="34">
        <v>262</v>
      </c>
      <c r="L3229" s="34">
        <v>534</v>
      </c>
      <c r="M3229" s="34">
        <v>252</v>
      </c>
      <c r="N3229" s="34">
        <v>411</v>
      </c>
      <c r="O3229" s="34">
        <v>248</v>
      </c>
      <c r="P3229" s="34">
        <v>407</v>
      </c>
      <c r="Q3229" s="34">
        <v>433</v>
      </c>
      <c r="R3229" s="34">
        <v>675</v>
      </c>
      <c r="S3229" s="34">
        <v>342</v>
      </c>
      <c r="T3229" s="34">
        <v>719</v>
      </c>
      <c r="U3229" s="34">
        <v>348</v>
      </c>
      <c r="V3229" s="34">
        <v>542</v>
      </c>
      <c r="W3229" s="34">
        <v>494</v>
      </c>
      <c r="X3229" s="34">
        <v>477</v>
      </c>
      <c r="Y3229" s="34">
        <v>457</v>
      </c>
      <c r="Z3229" s="34">
        <v>389</v>
      </c>
      <c r="AA3229" s="34">
        <v>317</v>
      </c>
      <c r="AB3229" s="34">
        <v>660</v>
      </c>
      <c r="AC3229" s="34">
        <v>535</v>
      </c>
    </row>
    <row r="3230" spans="1:29" x14ac:dyDescent="0.2">
      <c r="A3230" s="34" t="s">
        <v>63723</v>
      </c>
      <c r="B3230" s="34">
        <v>49</v>
      </c>
      <c r="C3230" s="34">
        <v>21</v>
      </c>
      <c r="D3230" s="34">
        <v>51</v>
      </c>
      <c r="E3230" s="34">
        <v>33</v>
      </c>
      <c r="F3230" s="34">
        <v>52</v>
      </c>
      <c r="G3230" s="34">
        <v>43</v>
      </c>
      <c r="H3230" s="34">
        <v>45</v>
      </c>
      <c r="I3230" s="34">
        <v>40</v>
      </c>
      <c r="J3230" s="34">
        <v>39</v>
      </c>
      <c r="K3230" s="34">
        <v>33</v>
      </c>
      <c r="L3230" s="34">
        <v>41</v>
      </c>
      <c r="M3230" s="34">
        <v>38</v>
      </c>
      <c r="N3230" s="34">
        <v>54</v>
      </c>
      <c r="O3230" s="34">
        <v>32</v>
      </c>
      <c r="P3230" s="34">
        <v>40</v>
      </c>
      <c r="Q3230" s="34">
        <v>36</v>
      </c>
      <c r="R3230" s="34">
        <v>64</v>
      </c>
      <c r="S3230" s="34">
        <v>60</v>
      </c>
      <c r="T3230" s="34">
        <v>56</v>
      </c>
      <c r="U3230" s="34">
        <v>44</v>
      </c>
      <c r="V3230" s="34">
        <v>64</v>
      </c>
      <c r="W3230" s="34">
        <v>27</v>
      </c>
      <c r="X3230" s="34">
        <v>65</v>
      </c>
      <c r="Y3230" s="34">
        <v>33</v>
      </c>
      <c r="Z3230" s="34">
        <v>61</v>
      </c>
      <c r="AA3230" s="34">
        <v>51</v>
      </c>
      <c r="AB3230" s="34">
        <v>85</v>
      </c>
      <c r="AC3230" s="34">
        <v>62</v>
      </c>
    </row>
    <row r="3231" spans="1:29" x14ac:dyDescent="0.2">
      <c r="A3231" s="34" t="s">
        <v>63724</v>
      </c>
      <c r="B3231" s="34">
        <v>37</v>
      </c>
      <c r="C3231" s="34">
        <v>27</v>
      </c>
      <c r="D3231" s="34">
        <v>40</v>
      </c>
      <c r="E3231" s="34">
        <v>55</v>
      </c>
      <c r="F3231" s="34">
        <v>38</v>
      </c>
      <c r="G3231" s="34">
        <v>30</v>
      </c>
      <c r="H3231" s="34">
        <v>38</v>
      </c>
      <c r="I3231" s="34">
        <v>24</v>
      </c>
      <c r="J3231" s="34">
        <v>23</v>
      </c>
      <c r="K3231" s="34">
        <v>31</v>
      </c>
      <c r="L3231" s="34">
        <v>24</v>
      </c>
      <c r="M3231" s="34">
        <v>15</v>
      </c>
      <c r="N3231" s="34">
        <v>24</v>
      </c>
      <c r="O3231" s="34">
        <v>27</v>
      </c>
      <c r="P3231" s="34">
        <v>29</v>
      </c>
      <c r="Q3231" s="34">
        <v>53</v>
      </c>
      <c r="R3231" s="34">
        <v>45</v>
      </c>
      <c r="S3231" s="34">
        <v>53</v>
      </c>
      <c r="T3231" s="34">
        <v>38</v>
      </c>
      <c r="U3231" s="34">
        <v>9</v>
      </c>
      <c r="V3231" s="34">
        <v>53</v>
      </c>
      <c r="W3231" s="34">
        <v>32</v>
      </c>
      <c r="X3231" s="34">
        <v>65</v>
      </c>
      <c r="Y3231" s="34">
        <v>20</v>
      </c>
      <c r="Z3231" s="34">
        <v>49</v>
      </c>
      <c r="AA3231" s="34">
        <v>47</v>
      </c>
      <c r="AB3231" s="34">
        <v>38</v>
      </c>
      <c r="AC3231" s="34">
        <v>45</v>
      </c>
    </row>
    <row r="3232" spans="1:29" x14ac:dyDescent="0.2">
      <c r="A3232" s="34" t="s">
        <v>63725</v>
      </c>
      <c r="B3232" s="34">
        <v>83</v>
      </c>
      <c r="C3232" s="34">
        <v>114</v>
      </c>
      <c r="D3232" s="34">
        <v>87</v>
      </c>
      <c r="E3232" s="34">
        <v>76</v>
      </c>
      <c r="F3232" s="34">
        <v>126</v>
      </c>
      <c r="G3232" s="34">
        <v>86</v>
      </c>
      <c r="H3232" s="34">
        <v>89</v>
      </c>
      <c r="I3232" s="34">
        <v>72</v>
      </c>
      <c r="J3232" s="34">
        <v>97</v>
      </c>
      <c r="K3232" s="34">
        <v>143</v>
      </c>
      <c r="L3232" s="34">
        <v>110</v>
      </c>
      <c r="M3232" s="34">
        <v>107</v>
      </c>
      <c r="N3232" s="34">
        <v>97</v>
      </c>
      <c r="O3232" s="34">
        <v>66</v>
      </c>
      <c r="P3232" s="34">
        <v>89</v>
      </c>
      <c r="Q3232" s="34">
        <v>164</v>
      </c>
      <c r="R3232" s="34">
        <v>126</v>
      </c>
      <c r="S3232" s="34">
        <v>121</v>
      </c>
      <c r="T3232" s="34">
        <v>131</v>
      </c>
      <c r="U3232" s="34">
        <v>125</v>
      </c>
      <c r="V3232" s="34">
        <v>87</v>
      </c>
      <c r="W3232" s="34">
        <v>133</v>
      </c>
      <c r="X3232" s="34">
        <v>136</v>
      </c>
      <c r="Y3232" s="34">
        <v>187</v>
      </c>
      <c r="Z3232" s="34">
        <v>86</v>
      </c>
      <c r="AA3232" s="34">
        <v>131</v>
      </c>
      <c r="AB3232" s="34">
        <v>134</v>
      </c>
      <c r="AC3232" s="34">
        <v>211</v>
      </c>
    </row>
    <row r="3233" spans="1:29" x14ac:dyDescent="0.2">
      <c r="A3233" s="34" t="s">
        <v>63726</v>
      </c>
      <c r="B3233" s="34">
        <v>32</v>
      </c>
      <c r="C3233" s="34">
        <v>24</v>
      </c>
      <c r="D3233" s="34">
        <v>67</v>
      </c>
      <c r="E3233" s="34">
        <v>54</v>
      </c>
      <c r="F3233" s="34">
        <v>51</v>
      </c>
      <c r="G3233" s="34">
        <v>42</v>
      </c>
      <c r="H3233" s="34">
        <v>51</v>
      </c>
      <c r="I3233" s="34">
        <v>14</v>
      </c>
      <c r="J3233" s="34">
        <v>44</v>
      </c>
      <c r="K3233" s="34">
        <v>28</v>
      </c>
      <c r="L3233" s="34">
        <v>25</v>
      </c>
      <c r="M3233" s="34">
        <v>33</v>
      </c>
      <c r="N3233" s="34">
        <v>38</v>
      </c>
      <c r="O3233" s="34">
        <v>27</v>
      </c>
      <c r="P3233" s="34">
        <v>40</v>
      </c>
      <c r="Q3233" s="34">
        <v>49</v>
      </c>
      <c r="R3233" s="34">
        <v>70</v>
      </c>
      <c r="S3233" s="34">
        <v>39</v>
      </c>
      <c r="T3233" s="34">
        <v>41</v>
      </c>
      <c r="U3233" s="34">
        <v>38</v>
      </c>
      <c r="V3233" s="34">
        <v>70</v>
      </c>
      <c r="W3233" s="34">
        <v>25</v>
      </c>
      <c r="X3233" s="34">
        <v>63</v>
      </c>
      <c r="Y3233" s="34">
        <v>38</v>
      </c>
      <c r="Z3233" s="34">
        <v>56</v>
      </c>
      <c r="AA3233" s="34">
        <v>38</v>
      </c>
      <c r="AB3233" s="34">
        <v>34</v>
      </c>
      <c r="AC3233" s="34">
        <v>64</v>
      </c>
    </row>
    <row r="3234" spans="1:29" x14ac:dyDescent="0.2">
      <c r="A3234" s="34" t="s">
        <v>63727</v>
      </c>
      <c r="B3234" s="34">
        <v>44</v>
      </c>
      <c r="C3234" s="34">
        <v>54</v>
      </c>
      <c r="D3234" s="34">
        <v>83</v>
      </c>
      <c r="E3234" s="34">
        <v>93</v>
      </c>
      <c r="F3234" s="34">
        <v>67</v>
      </c>
      <c r="G3234" s="34">
        <v>59</v>
      </c>
      <c r="H3234" s="34">
        <v>61</v>
      </c>
      <c r="I3234" s="34">
        <v>61</v>
      </c>
      <c r="J3234" s="34">
        <v>70</v>
      </c>
      <c r="K3234" s="34">
        <v>87</v>
      </c>
      <c r="L3234" s="34">
        <v>45</v>
      </c>
      <c r="M3234" s="34">
        <v>73</v>
      </c>
      <c r="N3234" s="34">
        <v>51</v>
      </c>
      <c r="O3234" s="34">
        <v>66</v>
      </c>
      <c r="P3234" s="34">
        <v>68</v>
      </c>
      <c r="Q3234" s="34">
        <v>83</v>
      </c>
      <c r="R3234" s="34">
        <v>106</v>
      </c>
      <c r="S3234" s="34">
        <v>93</v>
      </c>
      <c r="T3234" s="34">
        <v>48</v>
      </c>
      <c r="U3234" s="34">
        <v>55</v>
      </c>
      <c r="V3234" s="34">
        <v>55</v>
      </c>
      <c r="W3234" s="34">
        <v>71</v>
      </c>
      <c r="X3234" s="34">
        <v>149</v>
      </c>
      <c r="Y3234" s="34">
        <v>77</v>
      </c>
      <c r="Z3234" s="34">
        <v>96</v>
      </c>
      <c r="AA3234" s="34">
        <v>89</v>
      </c>
      <c r="AB3234" s="34">
        <v>96</v>
      </c>
      <c r="AC3234" s="34">
        <v>99</v>
      </c>
    </row>
    <row r="3235" spans="1:29" x14ac:dyDescent="0.2">
      <c r="A3235" s="34" t="s">
        <v>63728</v>
      </c>
      <c r="B3235" s="34">
        <v>63</v>
      </c>
      <c r="C3235" s="34">
        <v>109</v>
      </c>
      <c r="D3235" s="34">
        <v>125</v>
      </c>
      <c r="E3235" s="34">
        <v>116</v>
      </c>
      <c r="F3235" s="34">
        <v>135</v>
      </c>
      <c r="G3235" s="34">
        <v>138</v>
      </c>
      <c r="H3235" s="34">
        <v>119</v>
      </c>
      <c r="I3235" s="34">
        <v>118</v>
      </c>
      <c r="J3235" s="34">
        <v>180</v>
      </c>
      <c r="K3235" s="34">
        <v>91</v>
      </c>
      <c r="L3235" s="34">
        <v>128</v>
      </c>
      <c r="M3235" s="34">
        <v>101</v>
      </c>
      <c r="N3235" s="34">
        <v>126</v>
      </c>
      <c r="O3235" s="34">
        <v>89</v>
      </c>
      <c r="P3235" s="34">
        <v>116</v>
      </c>
      <c r="Q3235" s="34">
        <v>143</v>
      </c>
      <c r="R3235" s="34">
        <v>161</v>
      </c>
      <c r="S3235" s="34">
        <v>112</v>
      </c>
      <c r="T3235" s="34">
        <v>181</v>
      </c>
      <c r="U3235" s="34">
        <v>108</v>
      </c>
      <c r="V3235" s="34">
        <v>154</v>
      </c>
      <c r="W3235" s="34">
        <v>147</v>
      </c>
      <c r="X3235" s="34">
        <v>128</v>
      </c>
      <c r="Y3235" s="34">
        <v>139</v>
      </c>
      <c r="Z3235" s="34">
        <v>131</v>
      </c>
      <c r="AA3235" s="34">
        <v>134</v>
      </c>
      <c r="AB3235" s="34">
        <v>188</v>
      </c>
      <c r="AC3235" s="34">
        <v>160</v>
      </c>
    </row>
    <row r="3236" spans="1:29" x14ac:dyDescent="0.2">
      <c r="A3236" s="34" t="s">
        <v>63729</v>
      </c>
      <c r="B3236" s="34">
        <v>37</v>
      </c>
      <c r="C3236" s="34">
        <v>4</v>
      </c>
      <c r="D3236" s="34">
        <v>27</v>
      </c>
      <c r="E3236" s="34">
        <v>4</v>
      </c>
      <c r="F3236" s="34">
        <v>30</v>
      </c>
      <c r="G3236" s="34">
        <v>19</v>
      </c>
      <c r="H3236" s="34">
        <v>23</v>
      </c>
      <c r="I3236" s="34">
        <v>12</v>
      </c>
      <c r="J3236" s="34">
        <v>17</v>
      </c>
      <c r="K3236" s="34">
        <v>3</v>
      </c>
      <c r="L3236" s="34">
        <v>21</v>
      </c>
      <c r="M3236" s="34">
        <v>7</v>
      </c>
      <c r="N3236" s="34">
        <v>13</v>
      </c>
      <c r="O3236" s="34">
        <v>8</v>
      </c>
      <c r="P3236" s="34">
        <v>14</v>
      </c>
      <c r="Q3236" s="34">
        <v>13</v>
      </c>
      <c r="R3236" s="34">
        <v>27</v>
      </c>
      <c r="S3236" s="34">
        <v>16</v>
      </c>
      <c r="T3236" s="34">
        <v>30</v>
      </c>
      <c r="U3236" s="34">
        <v>2</v>
      </c>
      <c r="V3236" s="34">
        <v>25</v>
      </c>
      <c r="W3236" s="34">
        <v>13</v>
      </c>
      <c r="X3236" s="34">
        <v>34</v>
      </c>
      <c r="Y3236" s="34">
        <v>12</v>
      </c>
      <c r="Z3236" s="34">
        <v>24</v>
      </c>
      <c r="AA3236" s="34">
        <v>12</v>
      </c>
      <c r="AB3236" s="34">
        <v>35</v>
      </c>
      <c r="AC3236" s="34">
        <v>10</v>
      </c>
    </row>
    <row r="3237" spans="1:29" x14ac:dyDescent="0.2">
      <c r="A3237" s="34" t="s">
        <v>63730</v>
      </c>
      <c r="B3237" s="34">
        <v>66</v>
      </c>
      <c r="C3237" s="34">
        <v>36</v>
      </c>
      <c r="D3237" s="34">
        <v>49</v>
      </c>
      <c r="E3237" s="34">
        <v>40</v>
      </c>
      <c r="F3237" s="34">
        <v>69</v>
      </c>
      <c r="G3237" s="34">
        <v>84</v>
      </c>
      <c r="H3237" s="34">
        <v>56</v>
      </c>
      <c r="I3237" s="34">
        <v>43</v>
      </c>
      <c r="J3237" s="34">
        <v>42</v>
      </c>
      <c r="K3237" s="34">
        <v>57</v>
      </c>
      <c r="L3237" s="34">
        <v>34</v>
      </c>
      <c r="M3237" s="34">
        <v>41</v>
      </c>
      <c r="N3237" s="34">
        <v>47</v>
      </c>
      <c r="O3237" s="34">
        <v>44</v>
      </c>
      <c r="P3237" s="34">
        <v>51</v>
      </c>
      <c r="Q3237" s="34">
        <v>62</v>
      </c>
      <c r="R3237" s="34">
        <v>73</v>
      </c>
      <c r="S3237" s="34">
        <v>76</v>
      </c>
      <c r="T3237" s="34">
        <v>41</v>
      </c>
      <c r="U3237" s="34">
        <v>55</v>
      </c>
      <c r="V3237" s="34">
        <v>70</v>
      </c>
      <c r="W3237" s="34">
        <v>51</v>
      </c>
      <c r="X3237" s="34">
        <v>54</v>
      </c>
      <c r="Y3237" s="34">
        <v>67</v>
      </c>
      <c r="Z3237" s="34">
        <v>66</v>
      </c>
      <c r="AA3237" s="34">
        <v>52</v>
      </c>
      <c r="AB3237" s="34">
        <v>64</v>
      </c>
      <c r="AC3237" s="34">
        <v>84</v>
      </c>
    </row>
    <row r="3238" spans="1:29" x14ac:dyDescent="0.2">
      <c r="A3238" s="34" t="s">
        <v>63731</v>
      </c>
      <c r="B3238" s="34">
        <v>12</v>
      </c>
      <c r="C3238" s="34">
        <v>29</v>
      </c>
      <c r="D3238" s="34">
        <v>16</v>
      </c>
      <c r="E3238" s="34">
        <v>18</v>
      </c>
      <c r="F3238" s="34">
        <v>18</v>
      </c>
      <c r="G3238" s="34">
        <v>22</v>
      </c>
      <c r="H3238" s="34">
        <v>10</v>
      </c>
      <c r="I3238" s="34">
        <v>21</v>
      </c>
      <c r="J3238" s="34">
        <v>15</v>
      </c>
      <c r="K3238" s="34">
        <v>17</v>
      </c>
      <c r="L3238" s="34">
        <v>10</v>
      </c>
      <c r="M3238" s="34">
        <v>22</v>
      </c>
      <c r="N3238" s="34">
        <v>18</v>
      </c>
      <c r="O3238" s="34">
        <v>21</v>
      </c>
      <c r="P3238" s="34">
        <v>6</v>
      </c>
      <c r="Q3238" s="34">
        <v>28</v>
      </c>
      <c r="R3238" s="34">
        <v>20</v>
      </c>
      <c r="S3238" s="34">
        <v>19</v>
      </c>
      <c r="T3238" s="34">
        <v>19</v>
      </c>
      <c r="U3238" s="34">
        <v>10</v>
      </c>
      <c r="V3238" s="34">
        <v>18</v>
      </c>
      <c r="W3238" s="34">
        <v>21</v>
      </c>
      <c r="X3238" s="34">
        <v>18</v>
      </c>
      <c r="Y3238" s="34">
        <v>24</v>
      </c>
      <c r="Z3238" s="34">
        <v>13</v>
      </c>
      <c r="AA3238" s="34">
        <v>20</v>
      </c>
      <c r="AB3238" s="34">
        <v>25</v>
      </c>
      <c r="AC3238" s="34">
        <v>28</v>
      </c>
    </row>
    <row r="3239" spans="1:29" x14ac:dyDescent="0.2">
      <c r="A3239" s="34" t="s">
        <v>63732</v>
      </c>
      <c r="B3239" s="34">
        <v>27</v>
      </c>
      <c r="C3239" s="34">
        <v>29</v>
      </c>
      <c r="D3239" s="34">
        <v>65</v>
      </c>
      <c r="E3239" s="34">
        <v>44</v>
      </c>
      <c r="F3239" s="34">
        <v>52</v>
      </c>
      <c r="G3239" s="34">
        <v>46</v>
      </c>
      <c r="H3239" s="34">
        <v>42</v>
      </c>
      <c r="I3239" s="34">
        <v>22</v>
      </c>
      <c r="J3239" s="34">
        <v>53</v>
      </c>
      <c r="K3239" s="34">
        <v>39</v>
      </c>
      <c r="L3239" s="34">
        <v>40</v>
      </c>
      <c r="M3239" s="34">
        <v>14</v>
      </c>
      <c r="N3239" s="34">
        <v>41</v>
      </c>
      <c r="O3239" s="34">
        <v>34</v>
      </c>
      <c r="P3239" s="34">
        <v>38</v>
      </c>
      <c r="Q3239" s="34">
        <v>44</v>
      </c>
      <c r="R3239" s="34">
        <v>60</v>
      </c>
      <c r="S3239" s="34">
        <v>42</v>
      </c>
      <c r="T3239" s="34">
        <v>33</v>
      </c>
      <c r="U3239" s="34">
        <v>33</v>
      </c>
      <c r="V3239" s="34">
        <v>61</v>
      </c>
      <c r="W3239" s="34">
        <v>39</v>
      </c>
      <c r="X3239" s="34">
        <v>55</v>
      </c>
      <c r="Y3239" s="34">
        <v>31</v>
      </c>
      <c r="Z3239" s="34">
        <v>69</v>
      </c>
      <c r="AA3239" s="34">
        <v>38</v>
      </c>
      <c r="AB3239" s="34">
        <v>32</v>
      </c>
      <c r="AC3239" s="34">
        <v>73</v>
      </c>
    </row>
    <row r="3240" spans="1:29" x14ac:dyDescent="0.2">
      <c r="A3240" s="34" t="s">
        <v>63733</v>
      </c>
      <c r="B3240" s="34">
        <v>41</v>
      </c>
      <c r="C3240" s="34">
        <v>12</v>
      </c>
      <c r="D3240" s="34">
        <v>15</v>
      </c>
      <c r="E3240" s="34">
        <v>24</v>
      </c>
      <c r="F3240" s="34">
        <v>22</v>
      </c>
      <c r="G3240" s="34">
        <v>36</v>
      </c>
      <c r="H3240" s="34">
        <v>13</v>
      </c>
      <c r="I3240" s="34">
        <v>15</v>
      </c>
      <c r="J3240" s="34">
        <v>21</v>
      </c>
      <c r="K3240" s="34">
        <v>22</v>
      </c>
      <c r="L3240" s="34">
        <v>22</v>
      </c>
      <c r="M3240" s="34">
        <v>17</v>
      </c>
      <c r="N3240" s="34">
        <v>23</v>
      </c>
      <c r="O3240" s="34">
        <v>13</v>
      </c>
      <c r="P3240" s="34">
        <v>15</v>
      </c>
      <c r="Q3240" s="34">
        <v>37</v>
      </c>
      <c r="R3240" s="34">
        <v>27</v>
      </c>
      <c r="S3240" s="34">
        <v>39</v>
      </c>
      <c r="T3240" s="34">
        <v>19</v>
      </c>
      <c r="U3240" s="34">
        <v>16</v>
      </c>
      <c r="V3240" s="34">
        <v>19</v>
      </c>
      <c r="W3240" s="34">
        <v>31</v>
      </c>
      <c r="X3240" s="34">
        <v>20</v>
      </c>
      <c r="Y3240" s="34">
        <v>29</v>
      </c>
      <c r="Z3240" s="34">
        <v>21</v>
      </c>
      <c r="AA3240" s="34">
        <v>41</v>
      </c>
      <c r="AB3240" s="34">
        <v>20</v>
      </c>
      <c r="AC3240" s="34">
        <v>37</v>
      </c>
    </row>
    <row r="3241" spans="1:29" x14ac:dyDescent="0.2">
      <c r="A3241" s="34" t="s">
        <v>63734</v>
      </c>
      <c r="B3241" s="34">
        <v>44</v>
      </c>
      <c r="C3241" s="34">
        <v>22</v>
      </c>
      <c r="D3241" s="34">
        <v>69</v>
      </c>
      <c r="E3241" s="34">
        <v>39</v>
      </c>
      <c r="F3241" s="34">
        <v>57</v>
      </c>
      <c r="G3241" s="34">
        <v>38</v>
      </c>
      <c r="H3241" s="34">
        <v>43</v>
      </c>
      <c r="I3241" s="34">
        <v>33</v>
      </c>
      <c r="J3241" s="34">
        <v>45</v>
      </c>
      <c r="K3241" s="34">
        <v>31</v>
      </c>
      <c r="L3241" s="34">
        <v>51</v>
      </c>
      <c r="M3241" s="34">
        <v>26</v>
      </c>
      <c r="N3241" s="34">
        <v>62</v>
      </c>
      <c r="O3241" s="34">
        <v>25</v>
      </c>
      <c r="P3241" s="34">
        <v>53</v>
      </c>
      <c r="Q3241" s="34">
        <v>34</v>
      </c>
      <c r="R3241" s="34">
        <v>74</v>
      </c>
      <c r="S3241" s="34">
        <v>41</v>
      </c>
      <c r="T3241" s="34">
        <v>67</v>
      </c>
      <c r="U3241" s="34">
        <v>47</v>
      </c>
      <c r="V3241" s="34">
        <v>66</v>
      </c>
      <c r="W3241" s="34">
        <v>37</v>
      </c>
      <c r="X3241" s="34">
        <v>74</v>
      </c>
      <c r="Y3241" s="34">
        <v>34</v>
      </c>
      <c r="Z3241" s="34">
        <v>83</v>
      </c>
      <c r="AA3241" s="34">
        <v>46</v>
      </c>
      <c r="AB3241" s="34">
        <v>75</v>
      </c>
      <c r="AC3241" s="34">
        <v>67</v>
      </c>
    </row>
    <row r="3242" spans="1:29" x14ac:dyDescent="0.2">
      <c r="A3242" s="34" t="s">
        <v>63735</v>
      </c>
      <c r="B3242" s="34">
        <v>46</v>
      </c>
      <c r="C3242" s="34">
        <v>55</v>
      </c>
      <c r="D3242" s="34">
        <v>40</v>
      </c>
      <c r="E3242" s="34">
        <v>46</v>
      </c>
      <c r="F3242" s="34">
        <v>65</v>
      </c>
      <c r="G3242" s="34">
        <v>75</v>
      </c>
      <c r="H3242" s="34">
        <v>79</v>
      </c>
      <c r="I3242" s="34">
        <v>61</v>
      </c>
      <c r="J3242" s="34">
        <v>39</v>
      </c>
      <c r="K3242" s="34">
        <v>44</v>
      </c>
      <c r="L3242" s="34">
        <v>35</v>
      </c>
      <c r="M3242" s="34">
        <v>38</v>
      </c>
      <c r="N3242" s="34">
        <v>54</v>
      </c>
      <c r="O3242" s="34">
        <v>45</v>
      </c>
      <c r="P3242" s="34">
        <v>43</v>
      </c>
      <c r="Q3242" s="34">
        <v>65</v>
      </c>
      <c r="R3242" s="34">
        <v>57</v>
      </c>
      <c r="S3242" s="34">
        <v>59</v>
      </c>
      <c r="T3242" s="34">
        <v>58</v>
      </c>
      <c r="U3242" s="34">
        <v>58</v>
      </c>
      <c r="V3242" s="34">
        <v>66</v>
      </c>
      <c r="W3242" s="34">
        <v>91</v>
      </c>
      <c r="X3242" s="34">
        <v>47</v>
      </c>
      <c r="Y3242" s="34">
        <v>56</v>
      </c>
      <c r="Z3242" s="34">
        <v>61</v>
      </c>
      <c r="AA3242" s="34">
        <v>64</v>
      </c>
      <c r="AB3242" s="34">
        <v>42</v>
      </c>
      <c r="AC3242" s="34">
        <v>97</v>
      </c>
    </row>
    <row r="3243" spans="1:29" x14ac:dyDescent="0.2">
      <c r="A3243" s="34" t="s">
        <v>63736</v>
      </c>
      <c r="B3243" s="34">
        <v>63</v>
      </c>
      <c r="C3243" s="34">
        <v>54</v>
      </c>
      <c r="D3243" s="34">
        <v>54</v>
      </c>
      <c r="E3243" s="34">
        <v>54</v>
      </c>
      <c r="F3243" s="34">
        <v>111</v>
      </c>
      <c r="G3243" s="34">
        <v>51</v>
      </c>
      <c r="H3243" s="34">
        <v>79</v>
      </c>
      <c r="I3243" s="34">
        <v>71</v>
      </c>
      <c r="J3243" s="34">
        <v>82</v>
      </c>
      <c r="K3243" s="34">
        <v>62</v>
      </c>
      <c r="L3243" s="34">
        <v>66</v>
      </c>
      <c r="M3243" s="34">
        <v>71</v>
      </c>
      <c r="N3243" s="34">
        <v>79</v>
      </c>
      <c r="O3243" s="34">
        <v>77</v>
      </c>
      <c r="P3243" s="34">
        <v>55</v>
      </c>
      <c r="Q3243" s="34">
        <v>60</v>
      </c>
      <c r="R3243" s="34">
        <v>104</v>
      </c>
      <c r="S3243" s="34">
        <v>72</v>
      </c>
      <c r="T3243" s="34">
        <v>73</v>
      </c>
      <c r="U3243" s="34">
        <v>60</v>
      </c>
      <c r="V3243" s="34">
        <v>91</v>
      </c>
      <c r="W3243" s="34">
        <v>80</v>
      </c>
      <c r="X3243" s="34">
        <v>106</v>
      </c>
      <c r="Y3243" s="34">
        <v>75</v>
      </c>
      <c r="Z3243" s="34">
        <v>83</v>
      </c>
      <c r="AA3243" s="34">
        <v>68</v>
      </c>
      <c r="AB3243" s="34">
        <v>98</v>
      </c>
      <c r="AC3243" s="34">
        <v>108</v>
      </c>
    </row>
    <row r="3244" spans="1:29" x14ac:dyDescent="0.2">
      <c r="A3244" s="34" t="s">
        <v>63737</v>
      </c>
      <c r="B3244" s="34">
        <v>29</v>
      </c>
      <c r="C3244" s="34">
        <v>27</v>
      </c>
      <c r="D3244" s="34">
        <v>24</v>
      </c>
      <c r="E3244" s="34">
        <v>14</v>
      </c>
      <c r="F3244" s="34">
        <v>25</v>
      </c>
      <c r="G3244" s="34">
        <v>19</v>
      </c>
      <c r="H3244" s="34">
        <v>49</v>
      </c>
      <c r="I3244" s="34">
        <v>17</v>
      </c>
      <c r="J3244" s="34">
        <v>34</v>
      </c>
      <c r="K3244" s="34">
        <v>16</v>
      </c>
      <c r="L3244" s="34">
        <v>22</v>
      </c>
      <c r="M3244" s="34">
        <v>10</v>
      </c>
      <c r="N3244" s="34">
        <v>23</v>
      </c>
      <c r="O3244" s="34">
        <v>9</v>
      </c>
      <c r="P3244" s="34">
        <v>16</v>
      </c>
      <c r="Q3244" s="34">
        <v>10</v>
      </c>
      <c r="R3244" s="34">
        <v>32</v>
      </c>
      <c r="S3244" s="34">
        <v>11</v>
      </c>
      <c r="T3244" s="34">
        <v>19</v>
      </c>
      <c r="U3244" s="34">
        <v>17</v>
      </c>
      <c r="V3244" s="34">
        <v>26</v>
      </c>
      <c r="W3244" s="34">
        <v>25</v>
      </c>
      <c r="X3244" s="34">
        <v>45</v>
      </c>
      <c r="Y3244" s="34">
        <v>19</v>
      </c>
      <c r="Z3244" s="34">
        <v>26</v>
      </c>
      <c r="AA3244" s="34">
        <v>29</v>
      </c>
      <c r="AB3244" s="34">
        <v>36</v>
      </c>
      <c r="AC3244" s="34">
        <v>41</v>
      </c>
    </row>
    <row r="3245" spans="1:29" x14ac:dyDescent="0.2">
      <c r="A3245" s="34" t="s">
        <v>63738</v>
      </c>
      <c r="B3245" s="34">
        <v>44</v>
      </c>
      <c r="C3245" s="34">
        <v>33</v>
      </c>
      <c r="D3245" s="34">
        <v>57</v>
      </c>
      <c r="E3245" s="34">
        <v>45</v>
      </c>
      <c r="F3245" s="34">
        <v>63</v>
      </c>
      <c r="G3245" s="34">
        <v>78</v>
      </c>
      <c r="H3245" s="34">
        <v>52</v>
      </c>
      <c r="I3245" s="34">
        <v>41</v>
      </c>
      <c r="J3245" s="34">
        <v>48</v>
      </c>
      <c r="K3245" s="34">
        <v>29</v>
      </c>
      <c r="L3245" s="34">
        <v>39</v>
      </c>
      <c r="M3245" s="34">
        <v>40</v>
      </c>
      <c r="N3245" s="34">
        <v>42</v>
      </c>
      <c r="O3245" s="34">
        <v>29</v>
      </c>
      <c r="P3245" s="34">
        <v>62</v>
      </c>
      <c r="Q3245" s="34">
        <v>66</v>
      </c>
      <c r="R3245" s="34">
        <v>67</v>
      </c>
      <c r="S3245" s="34">
        <v>45</v>
      </c>
      <c r="T3245" s="34">
        <v>42</v>
      </c>
      <c r="U3245" s="34">
        <v>39</v>
      </c>
      <c r="V3245" s="34">
        <v>65</v>
      </c>
      <c r="W3245" s="34">
        <v>50</v>
      </c>
      <c r="X3245" s="34">
        <v>84</v>
      </c>
      <c r="Y3245" s="34">
        <v>59</v>
      </c>
      <c r="Z3245" s="34">
        <v>55</v>
      </c>
      <c r="AA3245" s="34">
        <v>36</v>
      </c>
      <c r="AB3245" s="34">
        <v>69</v>
      </c>
      <c r="AC3245" s="34">
        <v>97</v>
      </c>
    </row>
    <row r="3246" spans="1:29" x14ac:dyDescent="0.2">
      <c r="A3246" s="34" t="s">
        <v>63739</v>
      </c>
      <c r="B3246" s="34">
        <v>10</v>
      </c>
      <c r="C3246" s="34">
        <v>11</v>
      </c>
      <c r="D3246" s="34">
        <v>22</v>
      </c>
      <c r="E3246" s="34">
        <v>11</v>
      </c>
      <c r="F3246" s="34">
        <v>13</v>
      </c>
      <c r="G3246" s="34">
        <v>6</v>
      </c>
      <c r="H3246" s="34">
        <v>15</v>
      </c>
      <c r="I3246" s="34">
        <v>16</v>
      </c>
      <c r="J3246" s="34">
        <v>25</v>
      </c>
      <c r="K3246" s="34">
        <v>10</v>
      </c>
      <c r="L3246" s="34">
        <v>12</v>
      </c>
      <c r="M3246" s="34">
        <v>8</v>
      </c>
      <c r="N3246" s="34">
        <v>13</v>
      </c>
      <c r="O3246" s="34">
        <v>9</v>
      </c>
      <c r="P3246" s="34">
        <v>17</v>
      </c>
      <c r="Q3246" s="34">
        <v>8</v>
      </c>
      <c r="R3246" s="34">
        <v>21</v>
      </c>
      <c r="S3246" s="34">
        <v>12</v>
      </c>
      <c r="T3246" s="34">
        <v>5</v>
      </c>
      <c r="U3246" s="34">
        <v>8</v>
      </c>
      <c r="V3246" s="34">
        <v>19</v>
      </c>
      <c r="W3246" s="34">
        <v>6</v>
      </c>
      <c r="X3246" s="34">
        <v>10</v>
      </c>
      <c r="Y3246" s="34">
        <v>12</v>
      </c>
      <c r="Z3246" s="34">
        <v>17</v>
      </c>
      <c r="AA3246" s="34">
        <v>14</v>
      </c>
      <c r="AB3246" s="34">
        <v>18</v>
      </c>
      <c r="AC3246" s="34">
        <v>18</v>
      </c>
    </row>
    <row r="3247" spans="1:29" x14ac:dyDescent="0.2">
      <c r="A3247" s="34" t="s">
        <v>63740</v>
      </c>
      <c r="B3247" s="34">
        <v>54</v>
      </c>
      <c r="C3247" s="34">
        <v>29</v>
      </c>
      <c r="D3247" s="34">
        <v>35</v>
      </c>
      <c r="E3247" s="34">
        <v>59</v>
      </c>
      <c r="F3247" s="34">
        <v>32</v>
      </c>
      <c r="G3247" s="34">
        <v>45</v>
      </c>
      <c r="H3247" s="34">
        <v>57</v>
      </c>
      <c r="I3247" s="34">
        <v>20</v>
      </c>
      <c r="J3247" s="34">
        <v>31</v>
      </c>
      <c r="K3247" s="34">
        <v>25</v>
      </c>
      <c r="L3247" s="34">
        <v>29</v>
      </c>
      <c r="M3247" s="34">
        <v>56</v>
      </c>
      <c r="N3247" s="34">
        <v>39</v>
      </c>
      <c r="O3247" s="34">
        <v>33</v>
      </c>
      <c r="P3247" s="34">
        <v>39</v>
      </c>
      <c r="Q3247" s="34">
        <v>37</v>
      </c>
      <c r="R3247" s="34">
        <v>35</v>
      </c>
      <c r="S3247" s="34">
        <v>57</v>
      </c>
      <c r="T3247" s="34">
        <v>18</v>
      </c>
      <c r="U3247" s="34">
        <v>46</v>
      </c>
      <c r="V3247" s="34">
        <v>46</v>
      </c>
      <c r="W3247" s="34">
        <v>46</v>
      </c>
      <c r="X3247" s="34">
        <v>50</v>
      </c>
      <c r="Y3247" s="34">
        <v>46</v>
      </c>
      <c r="Z3247" s="34">
        <v>42</v>
      </c>
      <c r="AA3247" s="34">
        <v>38</v>
      </c>
      <c r="AB3247" s="34">
        <v>52</v>
      </c>
      <c r="AC3247" s="34">
        <v>76</v>
      </c>
    </row>
    <row r="3248" spans="1:29" x14ac:dyDescent="0.2">
      <c r="A3248" s="34" t="s">
        <v>63741</v>
      </c>
      <c r="B3248" s="34">
        <v>31</v>
      </c>
      <c r="C3248" s="34">
        <v>32</v>
      </c>
      <c r="D3248" s="34">
        <v>52</v>
      </c>
      <c r="E3248" s="34">
        <v>44</v>
      </c>
      <c r="F3248" s="34">
        <v>57</v>
      </c>
      <c r="G3248" s="34">
        <v>44</v>
      </c>
      <c r="H3248" s="34">
        <v>33</v>
      </c>
      <c r="I3248" s="34">
        <v>35</v>
      </c>
      <c r="J3248" s="34">
        <v>41</v>
      </c>
      <c r="K3248" s="34">
        <v>30</v>
      </c>
      <c r="L3248" s="34">
        <v>41</v>
      </c>
      <c r="M3248" s="34">
        <v>40</v>
      </c>
      <c r="N3248" s="34">
        <v>31</v>
      </c>
      <c r="O3248" s="34">
        <v>33</v>
      </c>
      <c r="P3248" s="34">
        <v>45</v>
      </c>
      <c r="Q3248" s="34">
        <v>48</v>
      </c>
      <c r="R3248" s="34">
        <v>56</v>
      </c>
      <c r="S3248" s="34">
        <v>54</v>
      </c>
      <c r="T3248" s="34">
        <v>37</v>
      </c>
      <c r="U3248" s="34">
        <v>44</v>
      </c>
      <c r="V3248" s="34">
        <v>47</v>
      </c>
      <c r="W3248" s="34">
        <v>35</v>
      </c>
      <c r="X3248" s="34">
        <v>79</v>
      </c>
      <c r="Y3248" s="34">
        <v>42</v>
      </c>
      <c r="Z3248" s="34">
        <v>49</v>
      </c>
      <c r="AA3248" s="34">
        <v>48</v>
      </c>
      <c r="AB3248" s="34">
        <v>45</v>
      </c>
      <c r="AC3248" s="34">
        <v>52</v>
      </c>
    </row>
    <row r="3249" spans="1:29" x14ac:dyDescent="0.2">
      <c r="A3249" s="34" t="s">
        <v>63742</v>
      </c>
      <c r="B3249" s="34">
        <v>87</v>
      </c>
      <c r="C3249" s="34">
        <v>43</v>
      </c>
      <c r="D3249" s="34">
        <v>89</v>
      </c>
      <c r="E3249" s="34">
        <v>70</v>
      </c>
      <c r="F3249" s="34">
        <v>83</v>
      </c>
      <c r="G3249" s="34">
        <v>38</v>
      </c>
      <c r="H3249" s="34">
        <v>88</v>
      </c>
      <c r="I3249" s="34">
        <v>54</v>
      </c>
      <c r="J3249" s="34">
        <v>85</v>
      </c>
      <c r="K3249" s="34">
        <v>65</v>
      </c>
      <c r="L3249" s="34">
        <v>70</v>
      </c>
      <c r="M3249" s="34">
        <v>62</v>
      </c>
      <c r="N3249" s="34">
        <v>92</v>
      </c>
      <c r="O3249" s="34">
        <v>32</v>
      </c>
      <c r="P3249" s="34">
        <v>91</v>
      </c>
      <c r="Q3249" s="34">
        <v>69</v>
      </c>
      <c r="R3249" s="34">
        <v>102</v>
      </c>
      <c r="S3249" s="34">
        <v>82</v>
      </c>
      <c r="T3249" s="34">
        <v>111</v>
      </c>
      <c r="U3249" s="34">
        <v>56</v>
      </c>
      <c r="V3249" s="34">
        <v>95</v>
      </c>
      <c r="W3249" s="34">
        <v>76</v>
      </c>
      <c r="X3249" s="34">
        <v>126</v>
      </c>
      <c r="Y3249" s="34">
        <v>83</v>
      </c>
      <c r="Z3249" s="34">
        <v>76</v>
      </c>
      <c r="AA3249" s="34">
        <v>73</v>
      </c>
      <c r="AB3249" s="34">
        <v>129</v>
      </c>
      <c r="AC3249" s="34">
        <v>118</v>
      </c>
    </row>
    <row r="3250" spans="1:29" x14ac:dyDescent="0.2">
      <c r="A3250" s="34" t="s">
        <v>63743</v>
      </c>
      <c r="B3250" s="34">
        <v>46</v>
      </c>
      <c r="C3250" s="34">
        <v>60</v>
      </c>
      <c r="D3250" s="34">
        <v>53</v>
      </c>
      <c r="E3250" s="34">
        <v>118</v>
      </c>
      <c r="F3250" s="34">
        <v>78</v>
      </c>
      <c r="G3250" s="34">
        <v>92</v>
      </c>
      <c r="H3250" s="34">
        <v>74</v>
      </c>
      <c r="I3250" s="34">
        <v>59</v>
      </c>
      <c r="J3250" s="34">
        <v>49</v>
      </c>
      <c r="K3250" s="34">
        <v>90</v>
      </c>
      <c r="L3250" s="34">
        <v>55</v>
      </c>
      <c r="M3250" s="34">
        <v>98</v>
      </c>
      <c r="N3250" s="34">
        <v>41</v>
      </c>
      <c r="O3250" s="34">
        <v>85</v>
      </c>
      <c r="P3250" s="34">
        <v>42</v>
      </c>
      <c r="Q3250" s="34">
        <v>142</v>
      </c>
      <c r="R3250" s="34">
        <v>108</v>
      </c>
      <c r="S3250" s="34">
        <v>133</v>
      </c>
      <c r="T3250" s="34">
        <v>63</v>
      </c>
      <c r="U3250" s="34">
        <v>98</v>
      </c>
      <c r="V3250" s="34">
        <v>106</v>
      </c>
      <c r="W3250" s="34">
        <v>105</v>
      </c>
      <c r="X3250" s="34">
        <v>98</v>
      </c>
      <c r="Y3250" s="34">
        <v>102</v>
      </c>
      <c r="Z3250" s="34">
        <v>65</v>
      </c>
      <c r="AA3250" s="34">
        <v>75</v>
      </c>
      <c r="AB3250" s="34">
        <v>90</v>
      </c>
      <c r="AC3250" s="34">
        <v>164</v>
      </c>
    </row>
    <row r="3251" spans="1:29" x14ac:dyDescent="0.2">
      <c r="A3251" s="34" t="s">
        <v>63744</v>
      </c>
      <c r="B3251" s="34">
        <v>30</v>
      </c>
      <c r="C3251" s="34">
        <v>11</v>
      </c>
      <c r="D3251" s="34">
        <v>12</v>
      </c>
      <c r="E3251" s="34">
        <v>7</v>
      </c>
      <c r="F3251" s="34">
        <v>18</v>
      </c>
      <c r="G3251" s="34">
        <v>12</v>
      </c>
      <c r="H3251" s="34">
        <v>16</v>
      </c>
      <c r="I3251" s="34">
        <v>13</v>
      </c>
      <c r="J3251" s="34">
        <v>12</v>
      </c>
      <c r="K3251" s="34">
        <v>16</v>
      </c>
      <c r="L3251" s="34">
        <v>9</v>
      </c>
      <c r="M3251" s="34">
        <v>10</v>
      </c>
      <c r="N3251" s="34">
        <v>23</v>
      </c>
      <c r="O3251" s="34">
        <v>22</v>
      </c>
      <c r="P3251" s="34">
        <v>10</v>
      </c>
      <c r="Q3251" s="34">
        <v>15</v>
      </c>
      <c r="R3251" s="34">
        <v>16</v>
      </c>
      <c r="S3251" s="34">
        <v>22</v>
      </c>
      <c r="T3251" s="34">
        <v>10</v>
      </c>
      <c r="U3251" s="34">
        <v>10</v>
      </c>
      <c r="V3251" s="34">
        <v>13</v>
      </c>
      <c r="W3251" s="34">
        <v>14</v>
      </c>
      <c r="X3251" s="34">
        <v>15</v>
      </c>
      <c r="Y3251" s="34">
        <v>25</v>
      </c>
      <c r="Z3251" s="34">
        <v>16</v>
      </c>
      <c r="AA3251" s="34">
        <v>20</v>
      </c>
      <c r="AB3251" s="34">
        <v>9</v>
      </c>
      <c r="AC3251" s="34">
        <v>17</v>
      </c>
    </row>
    <row r="3252" spans="1:29" x14ac:dyDescent="0.2">
      <c r="A3252" s="34" t="s">
        <v>63745</v>
      </c>
      <c r="B3252" s="34">
        <v>18</v>
      </c>
      <c r="C3252" s="34">
        <v>25</v>
      </c>
      <c r="D3252" s="34">
        <v>27</v>
      </c>
      <c r="E3252" s="34">
        <v>43</v>
      </c>
      <c r="F3252" s="34">
        <v>35</v>
      </c>
      <c r="G3252" s="34">
        <v>34</v>
      </c>
      <c r="H3252" s="34">
        <v>40</v>
      </c>
      <c r="I3252" s="34">
        <v>35</v>
      </c>
      <c r="J3252" s="34">
        <v>36</v>
      </c>
      <c r="K3252" s="34">
        <v>24</v>
      </c>
      <c r="L3252" s="34">
        <v>28</v>
      </c>
      <c r="M3252" s="34">
        <v>35</v>
      </c>
      <c r="N3252" s="34">
        <v>43</v>
      </c>
      <c r="O3252" s="34">
        <v>14</v>
      </c>
      <c r="P3252" s="34">
        <v>38</v>
      </c>
      <c r="Q3252" s="34">
        <v>37</v>
      </c>
      <c r="R3252" s="34">
        <v>49</v>
      </c>
      <c r="S3252" s="34">
        <v>38</v>
      </c>
      <c r="T3252" s="34">
        <v>56</v>
      </c>
      <c r="U3252" s="34">
        <v>36</v>
      </c>
      <c r="V3252" s="34">
        <v>39</v>
      </c>
      <c r="W3252" s="34">
        <v>43</v>
      </c>
      <c r="X3252" s="34">
        <v>46</v>
      </c>
      <c r="Y3252" s="34">
        <v>41</v>
      </c>
      <c r="Z3252" s="34">
        <v>16</v>
      </c>
      <c r="AA3252" s="34">
        <v>23</v>
      </c>
      <c r="AB3252" s="34">
        <v>55</v>
      </c>
      <c r="AC3252" s="34">
        <v>61</v>
      </c>
    </row>
    <row r="3253" spans="1:29" x14ac:dyDescent="0.2">
      <c r="A3253" s="34" t="s">
        <v>63746</v>
      </c>
      <c r="B3253" s="34">
        <v>43</v>
      </c>
      <c r="C3253" s="34">
        <v>35</v>
      </c>
      <c r="D3253" s="34">
        <v>31</v>
      </c>
      <c r="E3253" s="34">
        <v>48</v>
      </c>
      <c r="F3253" s="34">
        <v>31</v>
      </c>
      <c r="G3253" s="34">
        <v>20</v>
      </c>
      <c r="H3253" s="34">
        <v>18</v>
      </c>
      <c r="I3253" s="34">
        <v>18</v>
      </c>
      <c r="J3253" s="34">
        <v>29</v>
      </c>
      <c r="K3253" s="34">
        <v>43</v>
      </c>
      <c r="L3253" s="34">
        <v>20</v>
      </c>
      <c r="M3253" s="34">
        <v>18</v>
      </c>
      <c r="N3253" s="34">
        <v>23</v>
      </c>
      <c r="O3253" s="34">
        <v>12</v>
      </c>
      <c r="P3253" s="34">
        <v>36</v>
      </c>
      <c r="Q3253" s="34">
        <v>22</v>
      </c>
      <c r="R3253" s="34">
        <v>25</v>
      </c>
      <c r="S3253" s="34">
        <v>45</v>
      </c>
      <c r="T3253" s="34">
        <v>13</v>
      </c>
      <c r="U3253" s="34">
        <v>19</v>
      </c>
      <c r="V3253" s="34">
        <v>18</v>
      </c>
      <c r="W3253" s="34">
        <v>19</v>
      </c>
      <c r="X3253" s="34">
        <v>28</v>
      </c>
      <c r="Y3253" s="34">
        <v>24</v>
      </c>
      <c r="Z3253" s="34">
        <v>42</v>
      </c>
      <c r="AA3253" s="34">
        <v>15</v>
      </c>
      <c r="AB3253" s="34">
        <v>26</v>
      </c>
      <c r="AC3253" s="34">
        <v>62</v>
      </c>
    </row>
    <row r="3254" spans="1:29" x14ac:dyDescent="0.2">
      <c r="A3254" s="34" t="s">
        <v>63747</v>
      </c>
      <c r="B3254" s="34">
        <v>21</v>
      </c>
      <c r="C3254" s="34">
        <v>25</v>
      </c>
      <c r="D3254" s="34">
        <v>19</v>
      </c>
      <c r="E3254" s="34">
        <v>18</v>
      </c>
      <c r="F3254" s="34">
        <v>23</v>
      </c>
      <c r="G3254" s="34">
        <v>6</v>
      </c>
      <c r="H3254" s="34">
        <v>13</v>
      </c>
      <c r="I3254" s="34">
        <v>11</v>
      </c>
      <c r="J3254" s="34">
        <v>12</v>
      </c>
      <c r="K3254" s="34">
        <v>17</v>
      </c>
      <c r="L3254" s="34">
        <v>20</v>
      </c>
      <c r="M3254" s="34">
        <v>17</v>
      </c>
      <c r="N3254" s="34">
        <v>19</v>
      </c>
      <c r="O3254" s="34">
        <v>13</v>
      </c>
      <c r="P3254" s="34">
        <v>19</v>
      </c>
      <c r="Q3254" s="34">
        <v>20</v>
      </c>
      <c r="R3254" s="34">
        <v>18</v>
      </c>
      <c r="S3254" s="34">
        <v>31</v>
      </c>
      <c r="T3254" s="34">
        <v>16</v>
      </c>
      <c r="U3254" s="34">
        <v>16</v>
      </c>
      <c r="V3254" s="34">
        <v>23</v>
      </c>
      <c r="W3254" s="34">
        <v>17</v>
      </c>
      <c r="X3254" s="34">
        <v>33</v>
      </c>
      <c r="Y3254" s="34">
        <v>24</v>
      </c>
      <c r="Z3254" s="34">
        <v>25</v>
      </c>
      <c r="AA3254" s="34">
        <v>25</v>
      </c>
      <c r="AB3254" s="34">
        <v>20</v>
      </c>
      <c r="AC3254" s="34">
        <v>15</v>
      </c>
    </row>
    <row r="3255" spans="1:29" x14ac:dyDescent="0.2">
      <c r="A3255" s="34" t="s">
        <v>63748</v>
      </c>
      <c r="B3255" s="34">
        <v>43</v>
      </c>
      <c r="C3255" s="34">
        <v>26</v>
      </c>
      <c r="D3255" s="34">
        <v>70</v>
      </c>
      <c r="E3255" s="34">
        <v>75</v>
      </c>
      <c r="F3255" s="34">
        <v>39</v>
      </c>
      <c r="G3255" s="34">
        <v>41</v>
      </c>
      <c r="H3255" s="34">
        <v>43</v>
      </c>
      <c r="I3255" s="34">
        <v>57</v>
      </c>
      <c r="J3255" s="34">
        <v>54</v>
      </c>
      <c r="K3255" s="34">
        <v>25</v>
      </c>
      <c r="L3255" s="34">
        <v>39</v>
      </c>
      <c r="M3255" s="34">
        <v>29</v>
      </c>
      <c r="N3255" s="34">
        <v>45</v>
      </c>
      <c r="O3255" s="34">
        <v>44</v>
      </c>
      <c r="P3255" s="34">
        <v>44</v>
      </c>
      <c r="Q3255" s="34">
        <v>51</v>
      </c>
      <c r="R3255" s="34">
        <v>62</v>
      </c>
      <c r="S3255" s="34">
        <v>64</v>
      </c>
      <c r="T3255" s="34">
        <v>32</v>
      </c>
      <c r="U3255" s="34">
        <v>51</v>
      </c>
      <c r="V3255" s="34">
        <v>63</v>
      </c>
      <c r="W3255" s="34">
        <v>51</v>
      </c>
      <c r="X3255" s="34">
        <v>65</v>
      </c>
      <c r="Y3255" s="34">
        <v>51</v>
      </c>
      <c r="Z3255" s="34">
        <v>85</v>
      </c>
      <c r="AA3255" s="34">
        <v>46</v>
      </c>
      <c r="AB3255" s="34">
        <v>75</v>
      </c>
      <c r="AC3255" s="34">
        <v>96</v>
      </c>
    </row>
    <row r="3256" spans="1:29" x14ac:dyDescent="0.2">
      <c r="A3256" s="34" t="s">
        <v>63749</v>
      </c>
      <c r="B3256" s="34">
        <v>23</v>
      </c>
      <c r="C3256" s="34">
        <v>7</v>
      </c>
      <c r="D3256" s="34">
        <v>8</v>
      </c>
      <c r="E3256" s="34">
        <v>24</v>
      </c>
      <c r="F3256" s="34">
        <v>13</v>
      </c>
      <c r="G3256" s="34">
        <v>16</v>
      </c>
      <c r="H3256" s="34">
        <v>11</v>
      </c>
      <c r="I3256" s="34">
        <v>11</v>
      </c>
      <c r="J3256" s="34">
        <v>13</v>
      </c>
      <c r="K3256" s="34">
        <v>9</v>
      </c>
      <c r="L3256" s="34">
        <v>9</v>
      </c>
      <c r="M3256" s="34">
        <v>16</v>
      </c>
      <c r="N3256" s="34">
        <v>7</v>
      </c>
      <c r="O3256" s="34">
        <v>16</v>
      </c>
      <c r="P3256" s="34">
        <v>20</v>
      </c>
      <c r="Q3256" s="34">
        <v>12</v>
      </c>
      <c r="R3256" s="34">
        <v>18</v>
      </c>
      <c r="S3256" s="34">
        <v>16</v>
      </c>
      <c r="T3256" s="34">
        <v>11</v>
      </c>
      <c r="U3256" s="34">
        <v>6</v>
      </c>
      <c r="V3256" s="34">
        <v>7</v>
      </c>
      <c r="W3256" s="34">
        <v>9</v>
      </c>
      <c r="X3256" s="34">
        <v>4</v>
      </c>
      <c r="Y3256" s="34">
        <v>8</v>
      </c>
      <c r="Z3256" s="34">
        <v>9</v>
      </c>
      <c r="AA3256" s="34">
        <v>24</v>
      </c>
      <c r="AB3256" s="34">
        <v>15</v>
      </c>
      <c r="AC3256" s="34">
        <v>18</v>
      </c>
    </row>
    <row r="3257" spans="1:29" x14ac:dyDescent="0.2">
      <c r="A3257" s="34" t="s">
        <v>63750</v>
      </c>
      <c r="B3257" s="34">
        <v>29</v>
      </c>
      <c r="C3257" s="34">
        <v>33</v>
      </c>
      <c r="D3257" s="34">
        <v>37</v>
      </c>
      <c r="E3257" s="34">
        <v>34</v>
      </c>
      <c r="F3257" s="34">
        <v>29</v>
      </c>
      <c r="G3257" s="34">
        <v>43</v>
      </c>
      <c r="H3257" s="34">
        <v>21</v>
      </c>
      <c r="I3257" s="34">
        <v>26</v>
      </c>
      <c r="J3257" s="34">
        <v>14</v>
      </c>
      <c r="K3257" s="34">
        <v>31</v>
      </c>
      <c r="L3257" s="34">
        <v>9</v>
      </c>
      <c r="M3257" s="34">
        <v>17</v>
      </c>
      <c r="N3257" s="34">
        <v>18</v>
      </c>
      <c r="O3257" s="34">
        <v>28</v>
      </c>
      <c r="P3257" s="34">
        <v>17</v>
      </c>
      <c r="Q3257" s="34">
        <v>44</v>
      </c>
      <c r="R3257" s="34">
        <v>27</v>
      </c>
      <c r="S3257" s="34">
        <v>54</v>
      </c>
      <c r="T3257" s="34">
        <v>16</v>
      </c>
      <c r="U3257" s="34">
        <v>17</v>
      </c>
      <c r="V3257" s="34">
        <v>30</v>
      </c>
      <c r="W3257" s="34">
        <v>24</v>
      </c>
      <c r="X3257" s="34">
        <v>34</v>
      </c>
      <c r="Y3257" s="34">
        <v>28</v>
      </c>
      <c r="Z3257" s="34">
        <v>31</v>
      </c>
      <c r="AA3257" s="34">
        <v>33</v>
      </c>
      <c r="AB3257" s="34">
        <v>35</v>
      </c>
      <c r="AC3257" s="34">
        <v>45</v>
      </c>
    </row>
    <row r="3258" spans="1:29" x14ac:dyDescent="0.2">
      <c r="A3258" s="34" t="s">
        <v>63751</v>
      </c>
      <c r="B3258" s="34">
        <v>72</v>
      </c>
      <c r="C3258" s="34">
        <v>61</v>
      </c>
      <c r="D3258" s="34">
        <v>57</v>
      </c>
      <c r="E3258" s="34">
        <v>45</v>
      </c>
      <c r="F3258" s="34">
        <v>74</v>
      </c>
      <c r="G3258" s="34">
        <v>54</v>
      </c>
      <c r="H3258" s="34">
        <v>83</v>
      </c>
      <c r="I3258" s="34">
        <v>44</v>
      </c>
      <c r="J3258" s="34">
        <v>68</v>
      </c>
      <c r="K3258" s="34">
        <v>63</v>
      </c>
      <c r="L3258" s="34">
        <v>76</v>
      </c>
      <c r="M3258" s="34">
        <v>72</v>
      </c>
      <c r="N3258" s="34">
        <v>83</v>
      </c>
      <c r="O3258" s="34">
        <v>57</v>
      </c>
      <c r="P3258" s="34">
        <v>56</v>
      </c>
      <c r="Q3258" s="34">
        <v>107</v>
      </c>
      <c r="R3258" s="34">
        <v>102</v>
      </c>
      <c r="S3258" s="34">
        <v>96</v>
      </c>
      <c r="T3258" s="34">
        <v>144</v>
      </c>
      <c r="U3258" s="34">
        <v>101</v>
      </c>
      <c r="V3258" s="34">
        <v>98</v>
      </c>
      <c r="W3258" s="34">
        <v>171</v>
      </c>
      <c r="X3258" s="34">
        <v>108</v>
      </c>
      <c r="Y3258" s="34">
        <v>123</v>
      </c>
      <c r="Z3258" s="34">
        <v>61</v>
      </c>
      <c r="AA3258" s="34">
        <v>76</v>
      </c>
      <c r="AB3258" s="34">
        <v>150</v>
      </c>
      <c r="AC3258" s="34">
        <v>138</v>
      </c>
    </row>
    <row r="3259" spans="1:29" x14ac:dyDescent="0.2">
      <c r="A3259" s="34" t="s">
        <v>63752</v>
      </c>
      <c r="B3259" s="34">
        <v>32</v>
      </c>
      <c r="C3259" s="34">
        <v>16</v>
      </c>
      <c r="D3259" s="34">
        <v>22</v>
      </c>
      <c r="E3259" s="34">
        <v>22</v>
      </c>
      <c r="F3259" s="34">
        <v>24</v>
      </c>
      <c r="G3259" s="34">
        <v>19</v>
      </c>
      <c r="H3259" s="34">
        <v>29</v>
      </c>
      <c r="I3259" s="34">
        <v>23</v>
      </c>
      <c r="J3259" s="34">
        <v>24</v>
      </c>
      <c r="K3259" s="34">
        <v>17</v>
      </c>
      <c r="L3259" s="34">
        <v>23</v>
      </c>
      <c r="M3259" s="34">
        <v>17</v>
      </c>
      <c r="N3259" s="34">
        <v>27</v>
      </c>
      <c r="O3259" s="34">
        <v>14</v>
      </c>
      <c r="P3259" s="34">
        <v>24</v>
      </c>
      <c r="Q3259" s="34">
        <v>42</v>
      </c>
      <c r="R3259" s="34">
        <v>52</v>
      </c>
      <c r="S3259" s="34">
        <v>21</v>
      </c>
      <c r="T3259" s="34">
        <v>67</v>
      </c>
      <c r="U3259" s="34">
        <v>28</v>
      </c>
      <c r="V3259" s="34">
        <v>35</v>
      </c>
      <c r="W3259" s="34">
        <v>38</v>
      </c>
      <c r="X3259" s="34">
        <v>32</v>
      </c>
      <c r="Y3259" s="34">
        <v>23</v>
      </c>
      <c r="Z3259" s="34">
        <v>14</v>
      </c>
      <c r="AA3259" s="34">
        <v>28</v>
      </c>
      <c r="AB3259" s="34">
        <v>30</v>
      </c>
      <c r="AC3259" s="34">
        <v>28</v>
      </c>
    </row>
    <row r="3260" spans="1:29" x14ac:dyDescent="0.2">
      <c r="A3260" s="34" t="s">
        <v>63753</v>
      </c>
      <c r="B3260" s="34">
        <v>66</v>
      </c>
      <c r="C3260" s="34">
        <v>74</v>
      </c>
      <c r="D3260" s="34">
        <v>105</v>
      </c>
      <c r="E3260" s="34">
        <v>78</v>
      </c>
      <c r="F3260" s="34">
        <v>80</v>
      </c>
      <c r="G3260" s="34">
        <v>87</v>
      </c>
      <c r="H3260" s="34">
        <v>91</v>
      </c>
      <c r="I3260" s="34">
        <v>79</v>
      </c>
      <c r="J3260" s="34">
        <v>81</v>
      </c>
      <c r="K3260" s="34">
        <v>75</v>
      </c>
      <c r="L3260" s="34">
        <v>72</v>
      </c>
      <c r="M3260" s="34">
        <v>71</v>
      </c>
      <c r="N3260" s="34">
        <v>79</v>
      </c>
      <c r="O3260" s="34">
        <v>97</v>
      </c>
      <c r="P3260" s="34">
        <v>98</v>
      </c>
      <c r="Q3260" s="34">
        <v>94</v>
      </c>
      <c r="R3260" s="34">
        <v>111</v>
      </c>
      <c r="S3260" s="34">
        <v>120</v>
      </c>
      <c r="T3260" s="34">
        <v>110</v>
      </c>
      <c r="U3260" s="34">
        <v>79</v>
      </c>
      <c r="V3260" s="34">
        <v>107</v>
      </c>
      <c r="W3260" s="34">
        <v>82</v>
      </c>
      <c r="X3260" s="34">
        <v>133</v>
      </c>
      <c r="Y3260" s="34">
        <v>88</v>
      </c>
      <c r="Z3260" s="34">
        <v>110</v>
      </c>
      <c r="AA3260" s="34">
        <v>101</v>
      </c>
      <c r="AB3260" s="34">
        <v>123</v>
      </c>
      <c r="AC3260" s="34">
        <v>147</v>
      </c>
    </row>
    <row r="3261" spans="1:29" x14ac:dyDescent="0.2">
      <c r="A3261" s="34" t="s">
        <v>63754</v>
      </c>
      <c r="B3261" s="34">
        <v>43</v>
      </c>
      <c r="C3261" s="34">
        <v>22</v>
      </c>
      <c r="D3261" s="34">
        <v>32</v>
      </c>
      <c r="E3261" s="34">
        <v>29</v>
      </c>
      <c r="F3261" s="34">
        <v>30</v>
      </c>
      <c r="G3261" s="34">
        <v>18</v>
      </c>
      <c r="H3261" s="34">
        <v>33</v>
      </c>
      <c r="I3261" s="34">
        <v>12</v>
      </c>
      <c r="J3261" s="34">
        <v>22</v>
      </c>
      <c r="K3261" s="34">
        <v>17</v>
      </c>
      <c r="L3261" s="34">
        <v>25</v>
      </c>
      <c r="M3261" s="34">
        <v>11</v>
      </c>
      <c r="N3261" s="34">
        <v>26</v>
      </c>
      <c r="O3261" s="34">
        <v>19</v>
      </c>
      <c r="P3261" s="34">
        <v>27</v>
      </c>
      <c r="Q3261" s="34">
        <v>18</v>
      </c>
      <c r="R3261" s="34">
        <v>36</v>
      </c>
      <c r="S3261" s="34">
        <v>9</v>
      </c>
      <c r="T3261" s="34">
        <v>18</v>
      </c>
      <c r="U3261" s="34">
        <v>12</v>
      </c>
      <c r="V3261" s="34">
        <v>21</v>
      </c>
      <c r="W3261" s="34">
        <v>21</v>
      </c>
      <c r="X3261" s="34">
        <v>22</v>
      </c>
      <c r="Y3261" s="34">
        <v>26</v>
      </c>
      <c r="Z3261" s="34">
        <v>20</v>
      </c>
      <c r="AA3261" s="34">
        <v>17</v>
      </c>
      <c r="AB3261" s="34">
        <v>31</v>
      </c>
      <c r="AC3261" s="34">
        <v>33</v>
      </c>
    </row>
    <row r="3262" spans="1:29" x14ac:dyDescent="0.2">
      <c r="A3262" s="34" t="s">
        <v>63755</v>
      </c>
      <c r="B3262" s="34">
        <v>61</v>
      </c>
      <c r="C3262" s="34">
        <v>43</v>
      </c>
      <c r="D3262" s="34">
        <v>57</v>
      </c>
      <c r="E3262" s="34">
        <v>40</v>
      </c>
      <c r="F3262" s="34">
        <v>57</v>
      </c>
      <c r="G3262" s="34">
        <v>46</v>
      </c>
      <c r="H3262" s="34">
        <v>31</v>
      </c>
      <c r="I3262" s="34">
        <v>34</v>
      </c>
      <c r="J3262" s="34">
        <v>40</v>
      </c>
      <c r="K3262" s="34">
        <v>42</v>
      </c>
      <c r="L3262" s="34">
        <v>31</v>
      </c>
      <c r="M3262" s="34">
        <v>32</v>
      </c>
      <c r="N3262" s="34">
        <v>39</v>
      </c>
      <c r="O3262" s="34">
        <v>33</v>
      </c>
      <c r="P3262" s="34">
        <v>23</v>
      </c>
      <c r="Q3262" s="34">
        <v>54</v>
      </c>
      <c r="R3262" s="34">
        <v>40</v>
      </c>
      <c r="S3262" s="34">
        <v>71</v>
      </c>
      <c r="T3262" s="34">
        <v>37</v>
      </c>
      <c r="U3262" s="34">
        <v>31</v>
      </c>
      <c r="V3262" s="34">
        <v>40</v>
      </c>
      <c r="W3262" s="34">
        <v>41</v>
      </c>
      <c r="X3262" s="34">
        <v>38</v>
      </c>
      <c r="Y3262" s="34">
        <v>53</v>
      </c>
      <c r="Z3262" s="34">
        <v>27</v>
      </c>
      <c r="AA3262" s="34">
        <v>42</v>
      </c>
      <c r="AB3262" s="34">
        <v>53</v>
      </c>
      <c r="AC3262" s="34">
        <v>83</v>
      </c>
    </row>
    <row r="3263" spans="1:29" x14ac:dyDescent="0.2">
      <c r="A3263" s="34" t="s">
        <v>63756</v>
      </c>
      <c r="B3263" s="34">
        <v>12</v>
      </c>
      <c r="C3263" s="34">
        <v>4</v>
      </c>
      <c r="D3263" s="34">
        <v>9</v>
      </c>
      <c r="E3263" s="34">
        <v>10</v>
      </c>
      <c r="F3263" s="34">
        <v>8</v>
      </c>
      <c r="G3263" s="34">
        <v>21</v>
      </c>
      <c r="H3263" s="34">
        <v>16</v>
      </c>
      <c r="I3263" s="34">
        <v>12</v>
      </c>
      <c r="J3263" s="34">
        <v>8</v>
      </c>
      <c r="K3263" s="34">
        <v>4</v>
      </c>
      <c r="L3263" s="34">
        <v>4</v>
      </c>
      <c r="M3263" s="34">
        <v>8</v>
      </c>
      <c r="N3263" s="34">
        <v>4</v>
      </c>
      <c r="O3263" s="34">
        <v>3</v>
      </c>
      <c r="P3263" s="34">
        <v>9</v>
      </c>
      <c r="Q3263" s="34">
        <v>19</v>
      </c>
      <c r="R3263" s="34">
        <v>9</v>
      </c>
      <c r="S3263" s="34">
        <v>5</v>
      </c>
      <c r="T3263" s="34">
        <v>5</v>
      </c>
      <c r="U3263" s="34">
        <v>10</v>
      </c>
      <c r="V3263" s="34">
        <v>21</v>
      </c>
      <c r="W3263" s="34">
        <v>7</v>
      </c>
      <c r="X3263" s="34">
        <v>18</v>
      </c>
      <c r="Y3263" s="34">
        <v>9</v>
      </c>
      <c r="Z3263" s="34">
        <v>11</v>
      </c>
      <c r="AA3263" s="34">
        <v>14</v>
      </c>
      <c r="AB3263" s="34">
        <v>11</v>
      </c>
      <c r="AC3263" s="34">
        <v>8</v>
      </c>
    </row>
    <row r="3264" spans="1:29" x14ac:dyDescent="0.2">
      <c r="A3264" s="34" t="s">
        <v>63757</v>
      </c>
      <c r="B3264" s="34">
        <v>38</v>
      </c>
      <c r="C3264" s="34">
        <v>19</v>
      </c>
      <c r="D3264" s="34">
        <v>51</v>
      </c>
      <c r="E3264" s="34">
        <v>19</v>
      </c>
      <c r="F3264" s="34">
        <v>35</v>
      </c>
      <c r="G3264" s="34">
        <v>30</v>
      </c>
      <c r="H3264" s="34">
        <v>46</v>
      </c>
      <c r="I3264" s="34">
        <v>32</v>
      </c>
      <c r="J3264" s="34">
        <v>36</v>
      </c>
      <c r="K3264" s="34">
        <v>17</v>
      </c>
      <c r="L3264" s="34">
        <v>28</v>
      </c>
      <c r="M3264" s="34">
        <v>15</v>
      </c>
      <c r="N3264" s="34">
        <v>19</v>
      </c>
      <c r="O3264" s="34">
        <v>9</v>
      </c>
      <c r="P3264" s="34">
        <v>27</v>
      </c>
      <c r="Q3264" s="34">
        <v>54</v>
      </c>
      <c r="R3264" s="34">
        <v>41</v>
      </c>
      <c r="S3264" s="34">
        <v>15</v>
      </c>
      <c r="T3264" s="34">
        <v>30</v>
      </c>
      <c r="U3264" s="34">
        <v>12</v>
      </c>
      <c r="V3264" s="34">
        <v>45</v>
      </c>
      <c r="W3264" s="34">
        <v>39</v>
      </c>
      <c r="X3264" s="34">
        <v>59</v>
      </c>
      <c r="Y3264" s="34">
        <v>19</v>
      </c>
      <c r="Z3264" s="34">
        <v>30</v>
      </c>
      <c r="AA3264" s="34">
        <v>28</v>
      </c>
      <c r="AB3264" s="34">
        <v>32</v>
      </c>
      <c r="AC3264" s="34">
        <v>33</v>
      </c>
    </row>
    <row r="3265" spans="1:29" x14ac:dyDescent="0.2">
      <c r="A3265" s="34" t="s">
        <v>63758</v>
      </c>
      <c r="B3265" s="34">
        <v>39</v>
      </c>
      <c r="C3265" s="34">
        <v>62</v>
      </c>
      <c r="D3265" s="34">
        <v>36</v>
      </c>
      <c r="E3265" s="34">
        <v>89</v>
      </c>
      <c r="F3265" s="34">
        <v>36</v>
      </c>
      <c r="G3265" s="34">
        <v>83</v>
      </c>
      <c r="H3265" s="34">
        <v>33</v>
      </c>
      <c r="I3265" s="34">
        <v>64</v>
      </c>
      <c r="J3265" s="34">
        <v>36</v>
      </c>
      <c r="K3265" s="34">
        <v>71</v>
      </c>
      <c r="L3265" s="34">
        <v>33</v>
      </c>
      <c r="M3265" s="34">
        <v>70</v>
      </c>
      <c r="N3265" s="34">
        <v>32</v>
      </c>
      <c r="O3265" s="34">
        <v>67</v>
      </c>
      <c r="P3265" s="34">
        <v>30</v>
      </c>
      <c r="Q3265" s="34">
        <v>92</v>
      </c>
      <c r="R3265" s="34">
        <v>37</v>
      </c>
      <c r="S3265" s="34">
        <v>66</v>
      </c>
      <c r="T3265" s="34">
        <v>46</v>
      </c>
      <c r="U3265" s="34">
        <v>46</v>
      </c>
      <c r="V3265" s="34">
        <v>44</v>
      </c>
      <c r="W3265" s="34">
        <v>84</v>
      </c>
      <c r="X3265" s="34">
        <v>34</v>
      </c>
      <c r="Y3265" s="34">
        <v>89</v>
      </c>
      <c r="Z3265" s="34">
        <v>29</v>
      </c>
      <c r="AA3265" s="34">
        <v>63</v>
      </c>
      <c r="AB3265" s="34">
        <v>47</v>
      </c>
      <c r="AC3265" s="34">
        <v>103</v>
      </c>
    </row>
    <row r="3266" spans="1:29" x14ac:dyDescent="0.2">
      <c r="A3266" s="34" t="s">
        <v>63759</v>
      </c>
      <c r="B3266" s="34">
        <v>37</v>
      </c>
      <c r="C3266" s="34">
        <v>16</v>
      </c>
      <c r="D3266" s="34">
        <v>29</v>
      </c>
      <c r="E3266" s="34">
        <v>20</v>
      </c>
      <c r="F3266" s="34">
        <v>21</v>
      </c>
      <c r="G3266" s="34">
        <v>20</v>
      </c>
      <c r="H3266" s="34">
        <v>11</v>
      </c>
      <c r="I3266" s="34">
        <v>12</v>
      </c>
      <c r="J3266" s="34">
        <v>24</v>
      </c>
      <c r="K3266" s="34">
        <v>47</v>
      </c>
      <c r="L3266" s="34">
        <v>23</v>
      </c>
      <c r="M3266" s="34">
        <v>7</v>
      </c>
      <c r="N3266" s="34">
        <v>18</v>
      </c>
      <c r="O3266" s="34">
        <v>13</v>
      </c>
      <c r="P3266" s="34">
        <v>15</v>
      </c>
      <c r="Q3266" s="34">
        <v>19</v>
      </c>
      <c r="R3266" s="34">
        <v>25</v>
      </c>
      <c r="S3266" s="34">
        <v>22</v>
      </c>
      <c r="T3266" s="34">
        <v>12</v>
      </c>
      <c r="U3266" s="34">
        <v>14</v>
      </c>
      <c r="V3266" s="34">
        <v>25</v>
      </c>
      <c r="W3266" s="34">
        <v>26</v>
      </c>
      <c r="X3266" s="34">
        <v>22</v>
      </c>
      <c r="Y3266" s="34">
        <v>19</v>
      </c>
      <c r="Z3266" s="34">
        <v>23</v>
      </c>
      <c r="AA3266" s="34">
        <v>25</v>
      </c>
      <c r="AB3266" s="34">
        <v>13</v>
      </c>
      <c r="AC3266" s="34">
        <v>34</v>
      </c>
    </row>
    <row r="3267" spans="1:29" x14ac:dyDescent="0.2">
      <c r="A3267" s="34" t="s">
        <v>63760</v>
      </c>
      <c r="B3267" s="34">
        <v>13</v>
      </c>
      <c r="C3267" s="34">
        <v>65</v>
      </c>
      <c r="D3267" s="34">
        <v>31</v>
      </c>
      <c r="E3267" s="34">
        <v>39</v>
      </c>
      <c r="F3267" s="34">
        <v>14</v>
      </c>
      <c r="G3267" s="34">
        <v>76</v>
      </c>
      <c r="H3267" s="34">
        <v>20</v>
      </c>
      <c r="I3267" s="34">
        <v>55</v>
      </c>
      <c r="J3267" s="34">
        <v>25</v>
      </c>
      <c r="K3267" s="34">
        <v>62</v>
      </c>
      <c r="L3267" s="34">
        <v>10</v>
      </c>
      <c r="M3267" s="34">
        <v>76</v>
      </c>
      <c r="N3267" s="34">
        <v>17</v>
      </c>
      <c r="O3267" s="34">
        <v>44</v>
      </c>
      <c r="P3267" s="34">
        <v>21</v>
      </c>
      <c r="Q3267" s="34">
        <v>74</v>
      </c>
      <c r="R3267" s="34">
        <v>24</v>
      </c>
      <c r="S3267" s="34">
        <v>59</v>
      </c>
      <c r="T3267" s="34">
        <v>17</v>
      </c>
      <c r="U3267" s="34">
        <v>55</v>
      </c>
      <c r="V3267" s="34">
        <v>35</v>
      </c>
      <c r="W3267" s="34">
        <v>60</v>
      </c>
      <c r="X3267" s="34">
        <v>27</v>
      </c>
      <c r="Y3267" s="34">
        <v>63</v>
      </c>
      <c r="Z3267" s="34">
        <v>17</v>
      </c>
      <c r="AA3267" s="34">
        <v>55</v>
      </c>
      <c r="AB3267" s="34">
        <v>43</v>
      </c>
      <c r="AC3267" s="34">
        <v>84</v>
      </c>
    </row>
    <row r="3268" spans="1:29" x14ac:dyDescent="0.2">
      <c r="A3268" s="34" t="s">
        <v>63761</v>
      </c>
      <c r="B3268" s="34">
        <v>49</v>
      </c>
      <c r="C3268" s="34">
        <v>50</v>
      </c>
      <c r="D3268" s="34">
        <v>54</v>
      </c>
      <c r="E3268" s="34">
        <v>65</v>
      </c>
      <c r="F3268" s="34">
        <v>44</v>
      </c>
      <c r="G3268" s="34">
        <v>51</v>
      </c>
      <c r="H3268" s="34">
        <v>37</v>
      </c>
      <c r="I3268" s="34">
        <v>38</v>
      </c>
      <c r="J3268" s="34">
        <v>39</v>
      </c>
      <c r="K3268" s="34">
        <v>60</v>
      </c>
      <c r="L3268" s="34">
        <v>27</v>
      </c>
      <c r="M3268" s="34">
        <v>44</v>
      </c>
      <c r="N3268" s="34">
        <v>46</v>
      </c>
      <c r="O3268" s="34">
        <v>37</v>
      </c>
      <c r="P3268" s="34">
        <v>35</v>
      </c>
      <c r="Q3268" s="34">
        <v>52</v>
      </c>
      <c r="R3268" s="34">
        <v>52</v>
      </c>
      <c r="S3268" s="34">
        <v>44</v>
      </c>
      <c r="T3268" s="34">
        <v>34</v>
      </c>
      <c r="U3268" s="34">
        <v>41</v>
      </c>
      <c r="V3268" s="34">
        <v>52</v>
      </c>
      <c r="W3268" s="34">
        <v>40</v>
      </c>
      <c r="X3268" s="34">
        <v>62</v>
      </c>
      <c r="Y3268" s="34">
        <v>36</v>
      </c>
      <c r="Z3268" s="34">
        <v>44</v>
      </c>
      <c r="AA3268" s="34">
        <v>53</v>
      </c>
      <c r="AB3268" s="34">
        <v>60</v>
      </c>
      <c r="AC3268" s="34">
        <v>60</v>
      </c>
    </row>
    <row r="3269" spans="1:29" x14ac:dyDescent="0.2">
      <c r="A3269" s="34" t="s">
        <v>63762</v>
      </c>
      <c r="B3269" s="34">
        <v>33</v>
      </c>
      <c r="C3269" s="34">
        <v>10</v>
      </c>
      <c r="D3269" s="34">
        <v>7</v>
      </c>
      <c r="E3269" s="34">
        <v>9</v>
      </c>
      <c r="F3269" s="34">
        <v>10</v>
      </c>
      <c r="G3269" s="34">
        <v>17</v>
      </c>
      <c r="H3269" s="34">
        <v>18</v>
      </c>
      <c r="I3269" s="34">
        <v>12</v>
      </c>
      <c r="J3269" s="34">
        <v>13</v>
      </c>
      <c r="K3269" s="34">
        <v>0</v>
      </c>
      <c r="L3269" s="34">
        <v>8</v>
      </c>
      <c r="M3269" s="34">
        <v>10</v>
      </c>
      <c r="N3269" s="34">
        <v>10</v>
      </c>
      <c r="O3269" s="34">
        <v>4</v>
      </c>
      <c r="P3269" s="34">
        <v>4</v>
      </c>
      <c r="Q3269" s="34">
        <v>20</v>
      </c>
      <c r="R3269" s="34">
        <v>19</v>
      </c>
      <c r="S3269" s="34">
        <v>8</v>
      </c>
      <c r="T3269" s="34">
        <v>7</v>
      </c>
      <c r="U3269" s="34">
        <v>5</v>
      </c>
      <c r="V3269" s="34">
        <v>1</v>
      </c>
      <c r="W3269" s="34">
        <v>11</v>
      </c>
      <c r="X3269" s="34">
        <v>8</v>
      </c>
      <c r="Y3269" s="34">
        <v>15</v>
      </c>
      <c r="Z3269" s="34">
        <v>7</v>
      </c>
      <c r="AA3269" s="34">
        <v>6</v>
      </c>
      <c r="AB3269" s="34">
        <v>5</v>
      </c>
      <c r="AC3269" s="34">
        <v>5</v>
      </c>
    </row>
    <row r="3270" spans="1:29" x14ac:dyDescent="0.2">
      <c r="A3270" s="34" t="s">
        <v>63763</v>
      </c>
      <c r="B3270" s="34">
        <v>35</v>
      </c>
      <c r="C3270" s="34">
        <v>20</v>
      </c>
      <c r="D3270" s="34">
        <v>15</v>
      </c>
      <c r="E3270" s="34">
        <v>13</v>
      </c>
      <c r="F3270" s="34">
        <v>12</v>
      </c>
      <c r="G3270" s="34">
        <v>32</v>
      </c>
      <c r="H3270" s="34">
        <v>12</v>
      </c>
      <c r="I3270" s="34">
        <v>15</v>
      </c>
      <c r="J3270" s="34">
        <v>27</v>
      </c>
      <c r="K3270" s="34">
        <v>22</v>
      </c>
      <c r="L3270" s="34">
        <v>18</v>
      </c>
      <c r="M3270" s="34">
        <v>19</v>
      </c>
      <c r="N3270" s="34">
        <v>15</v>
      </c>
      <c r="O3270" s="34">
        <v>15</v>
      </c>
      <c r="P3270" s="34">
        <v>23</v>
      </c>
      <c r="Q3270" s="34">
        <v>33</v>
      </c>
      <c r="R3270" s="34">
        <v>14</v>
      </c>
      <c r="S3270" s="34">
        <v>25</v>
      </c>
      <c r="T3270" s="34">
        <v>13</v>
      </c>
      <c r="U3270" s="34">
        <v>26</v>
      </c>
      <c r="V3270" s="34">
        <v>30</v>
      </c>
      <c r="W3270" s="34">
        <v>24</v>
      </c>
      <c r="X3270" s="34">
        <v>20</v>
      </c>
      <c r="Y3270" s="34">
        <v>39</v>
      </c>
      <c r="Z3270" s="34">
        <v>29</v>
      </c>
      <c r="AA3270" s="34">
        <v>12</v>
      </c>
      <c r="AB3270" s="34">
        <v>28</v>
      </c>
      <c r="AC3270" s="34">
        <v>46</v>
      </c>
    </row>
    <row r="3271" spans="1:29" x14ac:dyDescent="0.2">
      <c r="A3271" s="34" t="s">
        <v>63764</v>
      </c>
      <c r="B3271" s="34">
        <v>22</v>
      </c>
      <c r="C3271" s="34">
        <v>15</v>
      </c>
      <c r="D3271" s="34">
        <v>18</v>
      </c>
      <c r="E3271" s="34">
        <v>9</v>
      </c>
      <c r="F3271" s="34">
        <v>11</v>
      </c>
      <c r="G3271" s="34">
        <v>7</v>
      </c>
      <c r="H3271" s="34">
        <v>14</v>
      </c>
      <c r="I3271" s="34">
        <v>9</v>
      </c>
      <c r="J3271" s="34">
        <v>16</v>
      </c>
      <c r="K3271" s="34">
        <v>13</v>
      </c>
      <c r="L3271" s="34">
        <v>13</v>
      </c>
      <c r="M3271" s="34">
        <v>5</v>
      </c>
      <c r="N3271" s="34">
        <v>16</v>
      </c>
      <c r="O3271" s="34">
        <v>6</v>
      </c>
      <c r="P3271" s="34">
        <v>12</v>
      </c>
      <c r="Q3271" s="34">
        <v>16</v>
      </c>
      <c r="R3271" s="34">
        <v>15</v>
      </c>
      <c r="S3271" s="34">
        <v>7</v>
      </c>
      <c r="T3271" s="34">
        <v>15</v>
      </c>
      <c r="U3271" s="34">
        <v>20</v>
      </c>
      <c r="V3271" s="34">
        <v>24</v>
      </c>
      <c r="W3271" s="34">
        <v>13</v>
      </c>
      <c r="X3271" s="34">
        <v>14</v>
      </c>
      <c r="Y3271" s="34">
        <v>13</v>
      </c>
      <c r="Z3271" s="34">
        <v>27</v>
      </c>
      <c r="AA3271" s="34">
        <v>15</v>
      </c>
      <c r="AB3271" s="34">
        <v>14</v>
      </c>
      <c r="AC3271" s="34">
        <v>27</v>
      </c>
    </row>
    <row r="3272" spans="1:29" x14ac:dyDescent="0.2">
      <c r="A3272" s="34" t="s">
        <v>63765</v>
      </c>
      <c r="B3272" s="34">
        <v>25</v>
      </c>
      <c r="C3272" s="34">
        <v>54</v>
      </c>
      <c r="D3272" s="34">
        <v>88</v>
      </c>
      <c r="E3272" s="34">
        <v>70</v>
      </c>
      <c r="F3272" s="34">
        <v>73</v>
      </c>
      <c r="G3272" s="34">
        <v>60</v>
      </c>
      <c r="H3272" s="34">
        <v>49</v>
      </c>
      <c r="I3272" s="34">
        <v>45</v>
      </c>
      <c r="J3272" s="34">
        <v>54</v>
      </c>
      <c r="K3272" s="34">
        <v>51</v>
      </c>
      <c r="L3272" s="34">
        <v>48</v>
      </c>
      <c r="M3272" s="34">
        <v>57</v>
      </c>
      <c r="N3272" s="34">
        <v>52</v>
      </c>
      <c r="O3272" s="34">
        <v>45</v>
      </c>
      <c r="P3272" s="34">
        <v>46</v>
      </c>
      <c r="Q3272" s="34">
        <v>81</v>
      </c>
      <c r="R3272" s="34">
        <v>84</v>
      </c>
      <c r="S3272" s="34">
        <v>63</v>
      </c>
      <c r="T3272" s="34">
        <v>43</v>
      </c>
      <c r="U3272" s="34">
        <v>50</v>
      </c>
      <c r="V3272" s="34">
        <v>75</v>
      </c>
      <c r="W3272" s="34">
        <v>41</v>
      </c>
      <c r="X3272" s="34">
        <v>65</v>
      </c>
      <c r="Y3272" s="34">
        <v>61</v>
      </c>
      <c r="Z3272" s="34">
        <v>63</v>
      </c>
      <c r="AA3272" s="34">
        <v>47</v>
      </c>
      <c r="AB3272" s="34">
        <v>61</v>
      </c>
      <c r="AC3272" s="34">
        <v>59</v>
      </c>
    </row>
    <row r="3273" spans="1:29" x14ac:dyDescent="0.2">
      <c r="A3273" s="34" t="s">
        <v>63766</v>
      </c>
      <c r="B3273" s="34">
        <v>87</v>
      </c>
      <c r="C3273" s="34">
        <v>97</v>
      </c>
      <c r="D3273" s="34">
        <v>127</v>
      </c>
      <c r="E3273" s="34">
        <v>116</v>
      </c>
      <c r="F3273" s="34">
        <v>86</v>
      </c>
      <c r="G3273" s="34">
        <v>105</v>
      </c>
      <c r="H3273" s="34">
        <v>110</v>
      </c>
      <c r="I3273" s="34">
        <v>102</v>
      </c>
      <c r="J3273" s="34">
        <v>112</v>
      </c>
      <c r="K3273" s="34">
        <v>92</v>
      </c>
      <c r="L3273" s="34">
        <v>77</v>
      </c>
      <c r="M3273" s="34">
        <v>75</v>
      </c>
      <c r="N3273" s="34">
        <v>87</v>
      </c>
      <c r="O3273" s="34">
        <v>83</v>
      </c>
      <c r="P3273" s="34">
        <v>84</v>
      </c>
      <c r="Q3273" s="34">
        <v>89</v>
      </c>
      <c r="R3273" s="34">
        <v>154</v>
      </c>
      <c r="S3273" s="34">
        <v>112</v>
      </c>
      <c r="T3273" s="34">
        <v>117</v>
      </c>
      <c r="U3273" s="34">
        <v>71</v>
      </c>
      <c r="V3273" s="34">
        <v>140</v>
      </c>
      <c r="W3273" s="34">
        <v>94</v>
      </c>
      <c r="X3273" s="34">
        <v>160</v>
      </c>
      <c r="Y3273" s="34">
        <v>93</v>
      </c>
      <c r="Z3273" s="34">
        <v>119</v>
      </c>
      <c r="AA3273" s="34">
        <v>131</v>
      </c>
      <c r="AB3273" s="34">
        <v>115</v>
      </c>
      <c r="AC3273" s="34">
        <v>158</v>
      </c>
    </row>
    <row r="3274" spans="1:29" x14ac:dyDescent="0.2">
      <c r="A3274" s="34" t="s">
        <v>63767</v>
      </c>
      <c r="B3274" s="34">
        <v>22</v>
      </c>
      <c r="C3274" s="34">
        <v>14</v>
      </c>
      <c r="D3274" s="34">
        <v>10</v>
      </c>
      <c r="E3274" s="34">
        <v>20</v>
      </c>
      <c r="F3274" s="34">
        <v>9</v>
      </c>
      <c r="G3274" s="34">
        <v>17</v>
      </c>
      <c r="H3274" s="34">
        <v>20</v>
      </c>
      <c r="I3274" s="34">
        <v>11</v>
      </c>
      <c r="J3274" s="34">
        <v>9</v>
      </c>
      <c r="K3274" s="34">
        <v>26</v>
      </c>
      <c r="L3274" s="34">
        <v>12</v>
      </c>
      <c r="M3274" s="34">
        <v>16</v>
      </c>
      <c r="N3274" s="34">
        <v>9</v>
      </c>
      <c r="O3274" s="34">
        <v>8</v>
      </c>
      <c r="P3274" s="34">
        <v>6</v>
      </c>
      <c r="Q3274" s="34">
        <v>13</v>
      </c>
      <c r="R3274" s="34">
        <v>11</v>
      </c>
      <c r="S3274" s="34">
        <v>25</v>
      </c>
      <c r="T3274" s="34">
        <v>17</v>
      </c>
      <c r="U3274" s="34">
        <v>13</v>
      </c>
      <c r="V3274" s="34">
        <v>10</v>
      </c>
      <c r="W3274" s="34">
        <v>19</v>
      </c>
      <c r="X3274" s="34">
        <v>4</v>
      </c>
      <c r="Y3274" s="34">
        <v>7</v>
      </c>
      <c r="Z3274" s="34">
        <v>10</v>
      </c>
      <c r="AA3274" s="34">
        <v>22</v>
      </c>
      <c r="AB3274" s="34">
        <v>19</v>
      </c>
      <c r="AC3274" s="34">
        <v>27</v>
      </c>
    </row>
    <row r="3275" spans="1:29" x14ac:dyDescent="0.2">
      <c r="A3275" s="34" t="s">
        <v>63768</v>
      </c>
      <c r="B3275" s="34">
        <v>60</v>
      </c>
      <c r="C3275" s="34">
        <v>24</v>
      </c>
      <c r="D3275" s="34">
        <v>74</v>
      </c>
      <c r="E3275" s="34">
        <v>20</v>
      </c>
      <c r="F3275" s="34">
        <v>58</v>
      </c>
      <c r="G3275" s="34">
        <v>31</v>
      </c>
      <c r="H3275" s="34">
        <v>36</v>
      </c>
      <c r="I3275" s="34">
        <v>32</v>
      </c>
      <c r="J3275" s="34">
        <v>58</v>
      </c>
      <c r="K3275" s="34">
        <v>39</v>
      </c>
      <c r="L3275" s="34">
        <v>39</v>
      </c>
      <c r="M3275" s="34">
        <v>39</v>
      </c>
      <c r="N3275" s="34">
        <v>42</v>
      </c>
      <c r="O3275" s="34">
        <v>34</v>
      </c>
      <c r="P3275" s="34">
        <v>37</v>
      </c>
      <c r="Q3275" s="34">
        <v>53</v>
      </c>
      <c r="R3275" s="34">
        <v>68</v>
      </c>
      <c r="S3275" s="34">
        <v>57</v>
      </c>
      <c r="T3275" s="34">
        <v>45</v>
      </c>
      <c r="U3275" s="34">
        <v>47</v>
      </c>
      <c r="V3275" s="34">
        <v>67</v>
      </c>
      <c r="W3275" s="34">
        <v>63</v>
      </c>
      <c r="X3275" s="34">
        <v>70</v>
      </c>
      <c r="Y3275" s="34">
        <v>38</v>
      </c>
      <c r="Z3275" s="34">
        <v>52</v>
      </c>
      <c r="AA3275" s="34">
        <v>35</v>
      </c>
      <c r="AB3275" s="34">
        <v>90</v>
      </c>
      <c r="AC3275" s="34">
        <v>65</v>
      </c>
    </row>
    <row r="3276" spans="1:29" x14ac:dyDescent="0.2">
      <c r="A3276" s="34" t="s">
        <v>63769</v>
      </c>
      <c r="B3276" s="34">
        <v>40</v>
      </c>
      <c r="C3276" s="34">
        <v>104</v>
      </c>
      <c r="D3276" s="34">
        <v>132</v>
      </c>
      <c r="E3276" s="34">
        <v>121</v>
      </c>
      <c r="F3276" s="34">
        <v>91</v>
      </c>
      <c r="G3276" s="34">
        <v>92</v>
      </c>
      <c r="H3276" s="34">
        <v>75</v>
      </c>
      <c r="I3276" s="34">
        <v>106</v>
      </c>
      <c r="J3276" s="34">
        <v>65</v>
      </c>
      <c r="K3276" s="34">
        <v>114</v>
      </c>
      <c r="L3276" s="34">
        <v>53</v>
      </c>
      <c r="M3276" s="34">
        <v>121</v>
      </c>
      <c r="N3276" s="34">
        <v>60</v>
      </c>
      <c r="O3276" s="34">
        <v>107</v>
      </c>
      <c r="P3276" s="34">
        <v>73</v>
      </c>
      <c r="Q3276" s="34">
        <v>109</v>
      </c>
      <c r="R3276" s="34">
        <v>113</v>
      </c>
      <c r="S3276" s="34">
        <v>133</v>
      </c>
      <c r="T3276" s="34">
        <v>67</v>
      </c>
      <c r="U3276" s="34">
        <v>77</v>
      </c>
      <c r="V3276" s="34">
        <v>108</v>
      </c>
      <c r="W3276" s="34">
        <v>89</v>
      </c>
      <c r="X3276" s="34">
        <v>131</v>
      </c>
      <c r="Y3276" s="34">
        <v>94</v>
      </c>
      <c r="Z3276" s="34">
        <v>118</v>
      </c>
      <c r="AA3276" s="34">
        <v>140</v>
      </c>
      <c r="AB3276" s="34">
        <v>101</v>
      </c>
      <c r="AC3276" s="34">
        <v>155</v>
      </c>
    </row>
    <row r="3277" spans="1:29" x14ac:dyDescent="0.2">
      <c r="A3277" s="34" t="s">
        <v>63770</v>
      </c>
      <c r="B3277" s="34">
        <v>53</v>
      </c>
      <c r="C3277" s="34">
        <v>17</v>
      </c>
      <c r="D3277" s="34">
        <v>62</v>
      </c>
      <c r="E3277" s="34">
        <v>52</v>
      </c>
      <c r="F3277" s="34">
        <v>68</v>
      </c>
      <c r="G3277" s="34">
        <v>25</v>
      </c>
      <c r="H3277" s="34">
        <v>72</v>
      </c>
      <c r="I3277" s="34">
        <v>27</v>
      </c>
      <c r="J3277" s="34">
        <v>47</v>
      </c>
      <c r="K3277" s="34">
        <v>46</v>
      </c>
      <c r="L3277" s="34">
        <v>54</v>
      </c>
      <c r="M3277" s="34">
        <v>36</v>
      </c>
      <c r="N3277" s="34">
        <v>37</v>
      </c>
      <c r="O3277" s="34">
        <v>40</v>
      </c>
      <c r="P3277" s="34">
        <v>51</v>
      </c>
      <c r="Q3277" s="34">
        <v>58</v>
      </c>
      <c r="R3277" s="34">
        <v>89</v>
      </c>
      <c r="S3277" s="34">
        <v>48</v>
      </c>
      <c r="T3277" s="34">
        <v>105</v>
      </c>
      <c r="U3277" s="34">
        <v>36</v>
      </c>
      <c r="V3277" s="34">
        <v>55</v>
      </c>
      <c r="W3277" s="34">
        <v>82</v>
      </c>
      <c r="X3277" s="34">
        <v>74</v>
      </c>
      <c r="Y3277" s="34">
        <v>49</v>
      </c>
      <c r="Z3277" s="34">
        <v>77</v>
      </c>
      <c r="AA3277" s="34">
        <v>70</v>
      </c>
      <c r="AB3277" s="34">
        <v>72</v>
      </c>
      <c r="AC3277" s="34">
        <v>66</v>
      </c>
    </row>
    <row r="3278" spans="1:29" x14ac:dyDescent="0.2">
      <c r="A3278" s="34" t="s">
        <v>63771</v>
      </c>
      <c r="B3278" s="34">
        <v>74</v>
      </c>
      <c r="C3278" s="34">
        <v>60</v>
      </c>
      <c r="D3278" s="34">
        <v>90</v>
      </c>
      <c r="E3278" s="34">
        <v>83</v>
      </c>
      <c r="F3278" s="34">
        <v>118</v>
      </c>
      <c r="G3278" s="34">
        <v>90</v>
      </c>
      <c r="H3278" s="34">
        <v>111</v>
      </c>
      <c r="I3278" s="34">
        <v>81</v>
      </c>
      <c r="J3278" s="34">
        <v>84</v>
      </c>
      <c r="K3278" s="34">
        <v>76</v>
      </c>
      <c r="L3278" s="34">
        <v>88</v>
      </c>
      <c r="M3278" s="34">
        <v>53</v>
      </c>
      <c r="N3278" s="34">
        <v>74</v>
      </c>
      <c r="O3278" s="34">
        <v>48</v>
      </c>
      <c r="P3278" s="34">
        <v>116</v>
      </c>
      <c r="Q3278" s="34">
        <v>100</v>
      </c>
      <c r="R3278" s="34">
        <v>106</v>
      </c>
      <c r="S3278" s="34">
        <v>96</v>
      </c>
      <c r="T3278" s="34">
        <v>80</v>
      </c>
      <c r="U3278" s="34">
        <v>53</v>
      </c>
      <c r="V3278" s="34">
        <v>85</v>
      </c>
      <c r="W3278" s="34">
        <v>83</v>
      </c>
      <c r="X3278" s="34">
        <v>123</v>
      </c>
      <c r="Y3278" s="34">
        <v>103</v>
      </c>
      <c r="Z3278" s="34">
        <v>104</v>
      </c>
      <c r="AA3278" s="34">
        <v>96</v>
      </c>
      <c r="AB3278" s="34">
        <v>128</v>
      </c>
      <c r="AC3278" s="34">
        <v>71</v>
      </c>
    </row>
    <row r="3279" spans="1:29" x14ac:dyDescent="0.2">
      <c r="A3279" s="34" t="s">
        <v>63772</v>
      </c>
      <c r="B3279" s="34">
        <v>51</v>
      </c>
      <c r="C3279" s="34">
        <v>49</v>
      </c>
      <c r="D3279" s="34">
        <v>67</v>
      </c>
      <c r="E3279" s="34">
        <v>32</v>
      </c>
      <c r="F3279" s="34">
        <v>58</v>
      </c>
      <c r="G3279" s="34">
        <v>31</v>
      </c>
      <c r="H3279" s="34">
        <v>57</v>
      </c>
      <c r="I3279" s="34">
        <v>37</v>
      </c>
      <c r="J3279" s="34">
        <v>54</v>
      </c>
      <c r="K3279" s="34">
        <v>55</v>
      </c>
      <c r="L3279" s="34">
        <v>22</v>
      </c>
      <c r="M3279" s="34">
        <v>46</v>
      </c>
      <c r="N3279" s="34">
        <v>47</v>
      </c>
      <c r="O3279" s="34">
        <v>42</v>
      </c>
      <c r="P3279" s="34">
        <v>37</v>
      </c>
      <c r="Q3279" s="34">
        <v>65</v>
      </c>
      <c r="R3279" s="34">
        <v>38</v>
      </c>
      <c r="S3279" s="34">
        <v>58</v>
      </c>
      <c r="T3279" s="34">
        <v>41</v>
      </c>
      <c r="U3279" s="34">
        <v>51</v>
      </c>
      <c r="V3279" s="34">
        <v>58</v>
      </c>
      <c r="W3279" s="34">
        <v>44</v>
      </c>
      <c r="X3279" s="34">
        <v>85</v>
      </c>
      <c r="Y3279" s="34">
        <v>28</v>
      </c>
      <c r="Z3279" s="34">
        <v>67</v>
      </c>
      <c r="AA3279" s="34">
        <v>64</v>
      </c>
      <c r="AB3279" s="34">
        <v>42</v>
      </c>
      <c r="AC3279" s="34">
        <v>70</v>
      </c>
    </row>
    <row r="3280" spans="1:29" x14ac:dyDescent="0.2">
      <c r="A3280" s="34" t="s">
        <v>63773</v>
      </c>
      <c r="B3280" s="34">
        <v>40</v>
      </c>
      <c r="C3280" s="34">
        <v>32</v>
      </c>
      <c r="D3280" s="34">
        <v>31</v>
      </c>
      <c r="E3280" s="34">
        <v>15</v>
      </c>
      <c r="F3280" s="34">
        <v>35</v>
      </c>
      <c r="G3280" s="34">
        <v>16</v>
      </c>
      <c r="H3280" s="34">
        <v>34</v>
      </c>
      <c r="I3280" s="34">
        <v>27</v>
      </c>
      <c r="J3280" s="34">
        <v>39</v>
      </c>
      <c r="K3280" s="34">
        <v>23</v>
      </c>
      <c r="L3280" s="34">
        <v>20</v>
      </c>
      <c r="M3280" s="34">
        <v>34</v>
      </c>
      <c r="N3280" s="34">
        <v>40</v>
      </c>
      <c r="O3280" s="34">
        <v>25</v>
      </c>
      <c r="P3280" s="34">
        <v>34</v>
      </c>
      <c r="Q3280" s="34">
        <v>23</v>
      </c>
      <c r="R3280" s="34">
        <v>49</v>
      </c>
      <c r="S3280" s="34">
        <v>30</v>
      </c>
      <c r="T3280" s="34">
        <v>53</v>
      </c>
      <c r="U3280" s="34">
        <v>27</v>
      </c>
      <c r="V3280" s="34">
        <v>52</v>
      </c>
      <c r="W3280" s="34">
        <v>18</v>
      </c>
      <c r="X3280" s="34">
        <v>55</v>
      </c>
      <c r="Y3280" s="34">
        <v>25</v>
      </c>
      <c r="Z3280" s="34">
        <v>46</v>
      </c>
      <c r="AA3280" s="34">
        <v>30</v>
      </c>
      <c r="AB3280" s="34">
        <v>59</v>
      </c>
      <c r="AC3280" s="34">
        <v>43</v>
      </c>
    </row>
    <row r="3281" spans="1:29" x14ac:dyDescent="0.2">
      <c r="A3281" s="34" t="s">
        <v>63774</v>
      </c>
      <c r="B3281" s="34">
        <v>45</v>
      </c>
      <c r="C3281" s="34">
        <v>48</v>
      </c>
      <c r="D3281" s="34">
        <v>65</v>
      </c>
      <c r="E3281" s="34">
        <v>46</v>
      </c>
      <c r="F3281" s="34">
        <v>69</v>
      </c>
      <c r="G3281" s="34">
        <v>15</v>
      </c>
      <c r="H3281" s="34">
        <v>67</v>
      </c>
      <c r="I3281" s="34">
        <v>44</v>
      </c>
      <c r="J3281" s="34">
        <v>46</v>
      </c>
      <c r="K3281" s="34">
        <v>31</v>
      </c>
      <c r="L3281" s="34">
        <v>35</v>
      </c>
      <c r="M3281" s="34">
        <v>25</v>
      </c>
      <c r="N3281" s="34">
        <v>33</v>
      </c>
      <c r="O3281" s="34">
        <v>49</v>
      </c>
      <c r="P3281" s="34">
        <v>38</v>
      </c>
      <c r="Q3281" s="34">
        <v>46</v>
      </c>
      <c r="R3281" s="34">
        <v>76</v>
      </c>
      <c r="S3281" s="34">
        <v>58</v>
      </c>
      <c r="T3281" s="34">
        <v>47</v>
      </c>
      <c r="U3281" s="34">
        <v>44</v>
      </c>
      <c r="V3281" s="34">
        <v>64</v>
      </c>
      <c r="W3281" s="34">
        <v>49</v>
      </c>
      <c r="X3281" s="34">
        <v>68</v>
      </c>
      <c r="Y3281" s="34">
        <v>43</v>
      </c>
      <c r="Z3281" s="34">
        <v>51</v>
      </c>
      <c r="AA3281" s="34">
        <v>46</v>
      </c>
      <c r="AB3281" s="34">
        <v>53</v>
      </c>
      <c r="AC3281" s="34">
        <v>101</v>
      </c>
    </row>
    <row r="3282" spans="1:29" x14ac:dyDescent="0.2">
      <c r="A3282" s="34" t="s">
        <v>63775</v>
      </c>
      <c r="B3282" s="34">
        <v>87</v>
      </c>
      <c r="C3282" s="34">
        <v>63</v>
      </c>
      <c r="D3282" s="34">
        <v>112</v>
      </c>
      <c r="E3282" s="34">
        <v>60</v>
      </c>
      <c r="F3282" s="34">
        <v>115</v>
      </c>
      <c r="G3282" s="34">
        <v>89</v>
      </c>
      <c r="H3282" s="34">
        <v>81</v>
      </c>
      <c r="I3282" s="34">
        <v>69</v>
      </c>
      <c r="J3282" s="34">
        <v>103</v>
      </c>
      <c r="K3282" s="34">
        <v>70</v>
      </c>
      <c r="L3282" s="34">
        <v>101</v>
      </c>
      <c r="M3282" s="34">
        <v>103</v>
      </c>
      <c r="N3282" s="34">
        <v>96</v>
      </c>
      <c r="O3282" s="34">
        <v>85</v>
      </c>
      <c r="P3282" s="34">
        <v>77</v>
      </c>
      <c r="Q3282" s="34">
        <v>128</v>
      </c>
      <c r="R3282" s="34">
        <v>138</v>
      </c>
      <c r="S3282" s="34">
        <v>109</v>
      </c>
      <c r="T3282" s="34">
        <v>142</v>
      </c>
      <c r="U3282" s="34">
        <v>102</v>
      </c>
      <c r="V3282" s="34">
        <v>137</v>
      </c>
      <c r="W3282" s="34">
        <v>101</v>
      </c>
      <c r="X3282" s="34">
        <v>124</v>
      </c>
      <c r="Y3282" s="34">
        <v>127</v>
      </c>
      <c r="Z3282" s="34">
        <v>134</v>
      </c>
      <c r="AA3282" s="34">
        <v>128</v>
      </c>
      <c r="AB3282" s="34">
        <v>158</v>
      </c>
      <c r="AC3282" s="34">
        <v>156</v>
      </c>
    </row>
    <row r="3283" spans="1:29" x14ac:dyDescent="0.2">
      <c r="A3283" s="34" t="s">
        <v>63776</v>
      </c>
      <c r="B3283" s="34">
        <v>111</v>
      </c>
      <c r="C3283" s="34">
        <v>72</v>
      </c>
      <c r="D3283" s="34">
        <v>102</v>
      </c>
      <c r="E3283" s="34">
        <v>120</v>
      </c>
      <c r="F3283" s="34">
        <v>120</v>
      </c>
      <c r="G3283" s="34">
        <v>119</v>
      </c>
      <c r="H3283" s="34">
        <v>125</v>
      </c>
      <c r="I3283" s="34">
        <v>69</v>
      </c>
      <c r="J3283" s="34">
        <v>112</v>
      </c>
      <c r="K3283" s="34">
        <v>107</v>
      </c>
      <c r="L3283" s="34">
        <v>126</v>
      </c>
      <c r="M3283" s="34">
        <v>90</v>
      </c>
      <c r="N3283" s="34">
        <v>116</v>
      </c>
      <c r="O3283" s="34">
        <v>93</v>
      </c>
      <c r="P3283" s="34">
        <v>166</v>
      </c>
      <c r="Q3283" s="34">
        <v>128</v>
      </c>
      <c r="R3283" s="34">
        <v>161</v>
      </c>
      <c r="S3283" s="34">
        <v>114</v>
      </c>
      <c r="T3283" s="34">
        <v>186</v>
      </c>
      <c r="U3283" s="34">
        <v>108</v>
      </c>
      <c r="V3283" s="34">
        <v>145</v>
      </c>
      <c r="W3283" s="34">
        <v>173</v>
      </c>
      <c r="X3283" s="34">
        <v>122</v>
      </c>
      <c r="Y3283" s="34">
        <v>128</v>
      </c>
      <c r="Z3283" s="34">
        <v>130</v>
      </c>
      <c r="AA3283" s="34">
        <v>133</v>
      </c>
      <c r="AB3283" s="34">
        <v>224</v>
      </c>
      <c r="AC3283" s="34">
        <v>190</v>
      </c>
    </row>
    <row r="3284" spans="1:29" x14ac:dyDescent="0.2">
      <c r="A3284" s="34" t="s">
        <v>63777</v>
      </c>
      <c r="B3284" s="34">
        <v>27</v>
      </c>
      <c r="C3284" s="34">
        <v>16</v>
      </c>
      <c r="D3284" s="34">
        <v>21</v>
      </c>
      <c r="E3284" s="34">
        <v>30</v>
      </c>
      <c r="F3284" s="34">
        <v>21</v>
      </c>
      <c r="G3284" s="34">
        <v>17</v>
      </c>
      <c r="H3284" s="34">
        <v>13</v>
      </c>
      <c r="I3284" s="34">
        <v>9</v>
      </c>
      <c r="J3284" s="34">
        <v>14</v>
      </c>
      <c r="K3284" s="34">
        <v>13</v>
      </c>
      <c r="L3284" s="34">
        <v>12</v>
      </c>
      <c r="M3284" s="34">
        <v>4</v>
      </c>
      <c r="N3284" s="34">
        <v>13</v>
      </c>
      <c r="O3284" s="34">
        <v>13</v>
      </c>
      <c r="P3284" s="34">
        <v>7</v>
      </c>
      <c r="Q3284" s="34">
        <v>27</v>
      </c>
      <c r="R3284" s="34">
        <v>12</v>
      </c>
      <c r="S3284" s="34">
        <v>26</v>
      </c>
      <c r="T3284" s="34">
        <v>29</v>
      </c>
      <c r="U3284" s="34">
        <v>14</v>
      </c>
      <c r="V3284" s="34">
        <v>29</v>
      </c>
      <c r="W3284" s="34">
        <v>20</v>
      </c>
      <c r="X3284" s="34">
        <v>25</v>
      </c>
      <c r="Y3284" s="34">
        <v>17</v>
      </c>
      <c r="Z3284" s="34">
        <v>25</v>
      </c>
      <c r="AA3284" s="34">
        <v>20</v>
      </c>
      <c r="AB3284" s="34">
        <v>15</v>
      </c>
      <c r="AC3284" s="34">
        <v>26</v>
      </c>
    </row>
    <row r="3285" spans="1:29" x14ac:dyDescent="0.2">
      <c r="A3285" s="34" t="s">
        <v>63778</v>
      </c>
      <c r="B3285" s="34">
        <v>79</v>
      </c>
      <c r="C3285" s="34">
        <v>96</v>
      </c>
      <c r="D3285" s="34">
        <v>114</v>
      </c>
      <c r="E3285" s="34">
        <v>118</v>
      </c>
      <c r="F3285" s="34">
        <v>83</v>
      </c>
      <c r="G3285" s="34">
        <v>102</v>
      </c>
      <c r="H3285" s="34">
        <v>102</v>
      </c>
      <c r="I3285" s="34">
        <v>110</v>
      </c>
      <c r="J3285" s="34">
        <v>78</v>
      </c>
      <c r="K3285" s="34">
        <v>104</v>
      </c>
      <c r="L3285" s="34">
        <v>53</v>
      </c>
      <c r="M3285" s="34">
        <v>91</v>
      </c>
      <c r="N3285" s="34">
        <v>74</v>
      </c>
      <c r="O3285" s="34">
        <v>57</v>
      </c>
      <c r="P3285" s="34">
        <v>121</v>
      </c>
      <c r="Q3285" s="34">
        <v>141</v>
      </c>
      <c r="R3285" s="34">
        <v>107</v>
      </c>
      <c r="S3285" s="34">
        <v>145</v>
      </c>
      <c r="T3285" s="34">
        <v>85</v>
      </c>
      <c r="U3285" s="34">
        <v>107</v>
      </c>
      <c r="V3285" s="34">
        <v>110</v>
      </c>
      <c r="W3285" s="34">
        <v>98</v>
      </c>
      <c r="X3285" s="34">
        <v>96</v>
      </c>
      <c r="Y3285" s="34">
        <v>106</v>
      </c>
      <c r="Z3285" s="34">
        <v>117</v>
      </c>
      <c r="AA3285" s="34">
        <v>147</v>
      </c>
      <c r="AB3285" s="34">
        <v>115</v>
      </c>
      <c r="AC3285" s="34">
        <v>166</v>
      </c>
    </row>
    <row r="3286" spans="1:29" x14ac:dyDescent="0.2">
      <c r="A3286" s="34" t="s">
        <v>63779</v>
      </c>
      <c r="B3286" s="34">
        <v>78</v>
      </c>
      <c r="C3286" s="34">
        <v>103</v>
      </c>
      <c r="D3286" s="34">
        <v>89</v>
      </c>
      <c r="E3286" s="34">
        <v>74</v>
      </c>
      <c r="F3286" s="34">
        <v>120</v>
      </c>
      <c r="G3286" s="34">
        <v>139</v>
      </c>
      <c r="H3286" s="34">
        <v>98</v>
      </c>
      <c r="I3286" s="34">
        <v>85</v>
      </c>
      <c r="J3286" s="34">
        <v>108</v>
      </c>
      <c r="K3286" s="34">
        <v>93</v>
      </c>
      <c r="L3286" s="34">
        <v>104</v>
      </c>
      <c r="M3286" s="34">
        <v>91</v>
      </c>
      <c r="N3286" s="34">
        <v>82</v>
      </c>
      <c r="O3286" s="34">
        <v>64</v>
      </c>
      <c r="P3286" s="34">
        <v>131</v>
      </c>
      <c r="Q3286" s="34">
        <v>112</v>
      </c>
      <c r="R3286" s="34">
        <v>147</v>
      </c>
      <c r="S3286" s="34">
        <v>98</v>
      </c>
      <c r="T3286" s="34">
        <v>205</v>
      </c>
      <c r="U3286" s="34">
        <v>95</v>
      </c>
      <c r="V3286" s="34">
        <v>117</v>
      </c>
      <c r="W3286" s="34">
        <v>120</v>
      </c>
      <c r="X3286" s="34">
        <v>113</v>
      </c>
      <c r="Y3286" s="34">
        <v>162</v>
      </c>
      <c r="Z3286" s="34">
        <v>90</v>
      </c>
      <c r="AA3286" s="34">
        <v>113</v>
      </c>
      <c r="AB3286" s="34">
        <v>243</v>
      </c>
      <c r="AC3286" s="34">
        <v>142</v>
      </c>
    </row>
    <row r="3287" spans="1:29" x14ac:dyDescent="0.2">
      <c r="A3287" s="34" t="s">
        <v>63780</v>
      </c>
      <c r="B3287" s="34">
        <v>33</v>
      </c>
      <c r="C3287" s="34">
        <v>10</v>
      </c>
      <c r="D3287" s="34">
        <v>23</v>
      </c>
      <c r="E3287" s="34">
        <v>17</v>
      </c>
      <c r="F3287" s="34">
        <v>43</v>
      </c>
      <c r="G3287" s="34">
        <v>25</v>
      </c>
      <c r="H3287" s="34">
        <v>26</v>
      </c>
      <c r="I3287" s="34">
        <v>15</v>
      </c>
      <c r="J3287" s="34">
        <v>44</v>
      </c>
      <c r="K3287" s="34">
        <v>17</v>
      </c>
      <c r="L3287" s="34">
        <v>30</v>
      </c>
      <c r="M3287" s="34">
        <v>17</v>
      </c>
      <c r="N3287" s="34">
        <v>25</v>
      </c>
      <c r="O3287" s="34">
        <v>14</v>
      </c>
      <c r="P3287" s="34">
        <v>22</v>
      </c>
      <c r="Q3287" s="34">
        <v>43</v>
      </c>
      <c r="R3287" s="34">
        <v>50</v>
      </c>
      <c r="S3287" s="34">
        <v>45</v>
      </c>
      <c r="T3287" s="34">
        <v>38</v>
      </c>
      <c r="U3287" s="34">
        <v>26</v>
      </c>
      <c r="V3287" s="34">
        <v>27</v>
      </c>
      <c r="W3287" s="34">
        <v>21</v>
      </c>
      <c r="X3287" s="34">
        <v>46</v>
      </c>
      <c r="Y3287" s="34">
        <v>21</v>
      </c>
      <c r="Z3287" s="34">
        <v>39</v>
      </c>
      <c r="AA3287" s="34">
        <v>24</v>
      </c>
      <c r="AB3287" s="34">
        <v>49</v>
      </c>
      <c r="AC3287" s="34">
        <v>38</v>
      </c>
    </row>
    <row r="3288" spans="1:29" x14ac:dyDescent="0.2">
      <c r="A3288" s="34" t="s">
        <v>63781</v>
      </c>
      <c r="B3288" s="34">
        <v>43</v>
      </c>
      <c r="C3288" s="34">
        <v>6</v>
      </c>
      <c r="D3288" s="34">
        <v>30</v>
      </c>
      <c r="E3288" s="34">
        <v>23</v>
      </c>
      <c r="F3288" s="34">
        <v>20</v>
      </c>
      <c r="G3288" s="34">
        <v>35</v>
      </c>
      <c r="H3288" s="34">
        <v>9</v>
      </c>
      <c r="I3288" s="34">
        <v>18</v>
      </c>
      <c r="J3288" s="34">
        <v>25</v>
      </c>
      <c r="K3288" s="34">
        <v>29</v>
      </c>
      <c r="L3288" s="34">
        <v>25</v>
      </c>
      <c r="M3288" s="34">
        <v>23</v>
      </c>
      <c r="N3288" s="34">
        <v>15</v>
      </c>
      <c r="O3288" s="34">
        <v>33</v>
      </c>
      <c r="P3288" s="34">
        <v>16</v>
      </c>
      <c r="Q3288" s="34">
        <v>28</v>
      </c>
      <c r="R3288" s="34">
        <v>17</v>
      </c>
      <c r="S3288" s="34">
        <v>29</v>
      </c>
      <c r="T3288" s="34">
        <v>32</v>
      </c>
      <c r="U3288" s="34">
        <v>24</v>
      </c>
      <c r="V3288" s="34">
        <v>35</v>
      </c>
      <c r="W3288" s="34">
        <v>22</v>
      </c>
      <c r="X3288" s="34">
        <v>31</v>
      </c>
      <c r="Y3288" s="34">
        <v>15</v>
      </c>
      <c r="Z3288" s="34">
        <v>20</v>
      </c>
      <c r="AA3288" s="34">
        <v>25</v>
      </c>
      <c r="AB3288" s="34">
        <v>33</v>
      </c>
      <c r="AC3288" s="34">
        <v>30</v>
      </c>
    </row>
    <row r="3289" spans="1:29" x14ac:dyDescent="0.2">
      <c r="A3289" s="34" t="s">
        <v>63782</v>
      </c>
      <c r="B3289" s="34">
        <v>16</v>
      </c>
      <c r="C3289" s="34">
        <v>11</v>
      </c>
      <c r="D3289" s="34">
        <v>20</v>
      </c>
      <c r="E3289" s="34">
        <v>24</v>
      </c>
      <c r="F3289" s="34">
        <v>14</v>
      </c>
      <c r="G3289" s="34">
        <v>18</v>
      </c>
      <c r="H3289" s="34">
        <v>9</v>
      </c>
      <c r="I3289" s="34">
        <v>19</v>
      </c>
      <c r="J3289" s="34">
        <v>11</v>
      </c>
      <c r="K3289" s="34">
        <v>12</v>
      </c>
      <c r="L3289" s="34">
        <v>10</v>
      </c>
      <c r="M3289" s="34">
        <v>12</v>
      </c>
      <c r="N3289" s="34">
        <v>10</v>
      </c>
      <c r="O3289" s="34">
        <v>10</v>
      </c>
      <c r="P3289" s="34">
        <v>14</v>
      </c>
      <c r="Q3289" s="34">
        <v>37</v>
      </c>
      <c r="R3289" s="34">
        <v>12</v>
      </c>
      <c r="S3289" s="34">
        <v>32</v>
      </c>
      <c r="T3289" s="34">
        <v>28</v>
      </c>
      <c r="U3289" s="34">
        <v>17</v>
      </c>
      <c r="V3289" s="34">
        <v>18</v>
      </c>
      <c r="W3289" s="34">
        <v>12</v>
      </c>
      <c r="X3289" s="34">
        <v>18</v>
      </c>
      <c r="Y3289" s="34">
        <v>13</v>
      </c>
      <c r="Z3289" s="34">
        <v>24</v>
      </c>
      <c r="AA3289" s="34">
        <v>34</v>
      </c>
      <c r="AB3289" s="34">
        <v>11</v>
      </c>
      <c r="AC3289" s="34">
        <v>29</v>
      </c>
    </row>
    <row r="3290" spans="1:29" x14ac:dyDescent="0.2">
      <c r="A3290" s="34" t="s">
        <v>63783</v>
      </c>
      <c r="B3290" s="34">
        <v>78</v>
      </c>
      <c r="C3290" s="34">
        <v>76</v>
      </c>
      <c r="D3290" s="34">
        <v>97</v>
      </c>
      <c r="E3290" s="34">
        <v>100</v>
      </c>
      <c r="F3290" s="34">
        <v>146</v>
      </c>
      <c r="G3290" s="34">
        <v>109</v>
      </c>
      <c r="H3290" s="34">
        <v>104</v>
      </c>
      <c r="I3290" s="34">
        <v>64</v>
      </c>
      <c r="J3290" s="34">
        <v>104</v>
      </c>
      <c r="K3290" s="34">
        <v>99</v>
      </c>
      <c r="L3290" s="34">
        <v>99</v>
      </c>
      <c r="M3290" s="34">
        <v>107</v>
      </c>
      <c r="N3290" s="34">
        <v>102</v>
      </c>
      <c r="O3290" s="34">
        <v>70</v>
      </c>
      <c r="P3290" s="34">
        <v>101</v>
      </c>
      <c r="Q3290" s="34">
        <v>150</v>
      </c>
      <c r="R3290" s="34">
        <v>130</v>
      </c>
      <c r="S3290" s="34">
        <v>123</v>
      </c>
      <c r="T3290" s="34">
        <v>146</v>
      </c>
      <c r="U3290" s="34">
        <v>125</v>
      </c>
      <c r="V3290" s="34">
        <v>156</v>
      </c>
      <c r="W3290" s="34">
        <v>141</v>
      </c>
      <c r="X3290" s="34">
        <v>162</v>
      </c>
      <c r="Y3290" s="34">
        <v>114</v>
      </c>
      <c r="Z3290" s="34">
        <v>130</v>
      </c>
      <c r="AA3290" s="34">
        <v>110</v>
      </c>
      <c r="AB3290" s="34">
        <v>146</v>
      </c>
      <c r="AC3290" s="34">
        <v>200</v>
      </c>
    </row>
    <row r="3291" spans="1:29" x14ac:dyDescent="0.2">
      <c r="A3291" s="34" t="s">
        <v>63784</v>
      </c>
      <c r="B3291" s="34">
        <v>23</v>
      </c>
      <c r="C3291" s="34">
        <v>39</v>
      </c>
      <c r="D3291" s="34">
        <v>43</v>
      </c>
      <c r="E3291" s="34">
        <v>40</v>
      </c>
      <c r="F3291" s="34">
        <v>33</v>
      </c>
      <c r="G3291" s="34">
        <v>44</v>
      </c>
      <c r="H3291" s="34">
        <v>25</v>
      </c>
      <c r="I3291" s="34">
        <v>33</v>
      </c>
      <c r="J3291" s="34">
        <v>17</v>
      </c>
      <c r="K3291" s="34">
        <v>47</v>
      </c>
      <c r="L3291" s="34">
        <v>9</v>
      </c>
      <c r="M3291" s="34">
        <v>34</v>
      </c>
      <c r="N3291" s="34">
        <v>23</v>
      </c>
      <c r="O3291" s="34">
        <v>34</v>
      </c>
      <c r="P3291" s="34">
        <v>22</v>
      </c>
      <c r="Q3291" s="34">
        <v>47</v>
      </c>
      <c r="R3291" s="34">
        <v>26</v>
      </c>
      <c r="S3291" s="34">
        <v>57</v>
      </c>
      <c r="T3291" s="34">
        <v>12</v>
      </c>
      <c r="U3291" s="34">
        <v>35</v>
      </c>
      <c r="V3291" s="34">
        <v>31</v>
      </c>
      <c r="W3291" s="34">
        <v>20</v>
      </c>
      <c r="X3291" s="34">
        <v>44</v>
      </c>
      <c r="Y3291" s="34">
        <v>39</v>
      </c>
      <c r="Z3291" s="34">
        <v>47</v>
      </c>
      <c r="AA3291" s="34">
        <v>57</v>
      </c>
      <c r="AB3291" s="34">
        <v>24</v>
      </c>
      <c r="AC3291" s="34">
        <v>47</v>
      </c>
    </row>
    <row r="3292" spans="1:29" x14ac:dyDescent="0.2">
      <c r="A3292" s="34" t="s">
        <v>63785</v>
      </c>
      <c r="B3292" s="34">
        <v>20</v>
      </c>
      <c r="C3292" s="34">
        <v>25</v>
      </c>
      <c r="D3292" s="34">
        <v>51</v>
      </c>
      <c r="E3292" s="34">
        <v>50</v>
      </c>
      <c r="F3292" s="34">
        <v>40</v>
      </c>
      <c r="G3292" s="34">
        <v>39</v>
      </c>
      <c r="H3292" s="34">
        <v>29</v>
      </c>
      <c r="I3292" s="34">
        <v>41</v>
      </c>
      <c r="J3292" s="34">
        <v>37</v>
      </c>
      <c r="K3292" s="34">
        <v>39</v>
      </c>
      <c r="L3292" s="34">
        <v>15</v>
      </c>
      <c r="M3292" s="34">
        <v>32</v>
      </c>
      <c r="N3292" s="34">
        <v>30</v>
      </c>
      <c r="O3292" s="34">
        <v>41</v>
      </c>
      <c r="P3292" s="34">
        <v>37</v>
      </c>
      <c r="Q3292" s="34">
        <v>58</v>
      </c>
      <c r="R3292" s="34">
        <v>37</v>
      </c>
      <c r="S3292" s="34">
        <v>48</v>
      </c>
      <c r="T3292" s="34">
        <v>29</v>
      </c>
      <c r="U3292" s="34">
        <v>30</v>
      </c>
      <c r="V3292" s="34">
        <v>41</v>
      </c>
      <c r="W3292" s="34">
        <v>31</v>
      </c>
      <c r="X3292" s="34">
        <v>55</v>
      </c>
      <c r="Y3292" s="34">
        <v>28</v>
      </c>
      <c r="Z3292" s="34">
        <v>48</v>
      </c>
      <c r="AA3292" s="34">
        <v>35</v>
      </c>
      <c r="AB3292" s="34">
        <v>28</v>
      </c>
      <c r="AC3292" s="34">
        <v>68</v>
      </c>
    </row>
    <row r="3293" spans="1:29" x14ac:dyDescent="0.2">
      <c r="A3293" s="34" t="s">
        <v>63786</v>
      </c>
      <c r="B3293" s="34">
        <v>85</v>
      </c>
      <c r="C3293" s="34">
        <v>65</v>
      </c>
      <c r="D3293" s="34">
        <v>59</v>
      </c>
      <c r="E3293" s="34">
        <v>63</v>
      </c>
      <c r="F3293" s="34">
        <v>72</v>
      </c>
      <c r="G3293" s="34">
        <v>57</v>
      </c>
      <c r="H3293" s="34">
        <v>64</v>
      </c>
      <c r="I3293" s="34">
        <v>48</v>
      </c>
      <c r="J3293" s="34">
        <v>74</v>
      </c>
      <c r="K3293" s="34">
        <v>42</v>
      </c>
      <c r="L3293" s="34">
        <v>94</v>
      </c>
      <c r="M3293" s="34">
        <v>47</v>
      </c>
      <c r="N3293" s="34">
        <v>52</v>
      </c>
      <c r="O3293" s="34">
        <v>56</v>
      </c>
      <c r="P3293" s="34">
        <v>33</v>
      </c>
      <c r="Q3293" s="34">
        <v>65</v>
      </c>
      <c r="R3293" s="34">
        <v>86</v>
      </c>
      <c r="S3293" s="34">
        <v>66</v>
      </c>
      <c r="T3293" s="34">
        <v>86</v>
      </c>
      <c r="U3293" s="34">
        <v>72</v>
      </c>
      <c r="V3293" s="34">
        <v>57</v>
      </c>
      <c r="W3293" s="34">
        <v>150</v>
      </c>
      <c r="X3293" s="34">
        <v>76</v>
      </c>
      <c r="Y3293" s="34">
        <v>101</v>
      </c>
      <c r="Z3293" s="34">
        <v>40</v>
      </c>
      <c r="AA3293" s="34">
        <v>69</v>
      </c>
      <c r="AB3293" s="34">
        <v>119</v>
      </c>
      <c r="AC3293" s="34">
        <v>124</v>
      </c>
    </row>
    <row r="3294" spans="1:29" x14ac:dyDescent="0.2">
      <c r="A3294" s="34" t="s">
        <v>63787</v>
      </c>
      <c r="B3294" s="34">
        <v>216</v>
      </c>
      <c r="C3294" s="34">
        <v>301</v>
      </c>
      <c r="D3294" s="34">
        <v>469</v>
      </c>
      <c r="E3294" s="34">
        <v>319</v>
      </c>
      <c r="F3294" s="34">
        <v>475</v>
      </c>
      <c r="G3294" s="34">
        <v>301</v>
      </c>
      <c r="H3294" s="34">
        <v>482</v>
      </c>
      <c r="I3294" s="34">
        <v>301</v>
      </c>
      <c r="J3294" s="34">
        <v>398</v>
      </c>
      <c r="K3294" s="34">
        <v>330</v>
      </c>
      <c r="L3294" s="34">
        <v>362</v>
      </c>
      <c r="M3294" s="34">
        <v>226</v>
      </c>
      <c r="N3294" s="34">
        <v>352</v>
      </c>
      <c r="O3294" s="34">
        <v>243</v>
      </c>
      <c r="P3294" s="34">
        <v>434</v>
      </c>
      <c r="Q3294" s="34">
        <v>359</v>
      </c>
      <c r="R3294" s="34">
        <v>522</v>
      </c>
      <c r="S3294" s="34">
        <v>360</v>
      </c>
      <c r="T3294" s="34">
        <v>450</v>
      </c>
      <c r="U3294" s="34">
        <v>291</v>
      </c>
      <c r="V3294" s="34">
        <v>567</v>
      </c>
      <c r="W3294" s="34">
        <v>349</v>
      </c>
      <c r="X3294" s="34">
        <v>523</v>
      </c>
      <c r="Y3294" s="34">
        <v>365</v>
      </c>
      <c r="Z3294" s="34">
        <v>424</v>
      </c>
      <c r="AA3294" s="34">
        <v>340</v>
      </c>
      <c r="AB3294" s="34">
        <v>522</v>
      </c>
      <c r="AC3294" s="34">
        <v>534</v>
      </c>
    </row>
    <row r="3295" spans="1:29" x14ac:dyDescent="0.2">
      <c r="A3295" s="34" t="s">
        <v>63788</v>
      </c>
      <c r="B3295" s="34">
        <v>93</v>
      </c>
      <c r="C3295" s="34">
        <v>65</v>
      </c>
      <c r="D3295" s="34">
        <v>71</v>
      </c>
      <c r="E3295" s="34">
        <v>64</v>
      </c>
      <c r="F3295" s="34">
        <v>65</v>
      </c>
      <c r="G3295" s="34">
        <v>71</v>
      </c>
      <c r="H3295" s="34">
        <v>78</v>
      </c>
      <c r="I3295" s="34">
        <v>77</v>
      </c>
      <c r="J3295" s="34">
        <v>85</v>
      </c>
      <c r="K3295" s="34">
        <v>65</v>
      </c>
      <c r="L3295" s="34">
        <v>76</v>
      </c>
      <c r="M3295" s="34">
        <v>56</v>
      </c>
      <c r="N3295" s="34">
        <v>75</v>
      </c>
      <c r="O3295" s="34">
        <v>54</v>
      </c>
      <c r="P3295" s="34">
        <v>92</v>
      </c>
      <c r="Q3295" s="34">
        <v>135</v>
      </c>
      <c r="R3295" s="34">
        <v>77</v>
      </c>
      <c r="S3295" s="34">
        <v>77</v>
      </c>
      <c r="T3295" s="34">
        <v>75</v>
      </c>
      <c r="U3295" s="34">
        <v>77</v>
      </c>
      <c r="V3295" s="34">
        <v>110</v>
      </c>
      <c r="W3295" s="34">
        <v>121</v>
      </c>
      <c r="X3295" s="34">
        <v>88</v>
      </c>
      <c r="Y3295" s="34">
        <v>92</v>
      </c>
      <c r="Z3295" s="34">
        <v>88</v>
      </c>
      <c r="AA3295" s="34">
        <v>108</v>
      </c>
      <c r="AB3295" s="34">
        <v>102</v>
      </c>
      <c r="AC3295" s="34">
        <v>79</v>
      </c>
    </row>
    <row r="3296" spans="1:29" x14ac:dyDescent="0.2">
      <c r="A3296" s="34" t="s">
        <v>63789</v>
      </c>
      <c r="B3296" s="34">
        <v>31</v>
      </c>
      <c r="C3296" s="34">
        <v>68</v>
      </c>
      <c r="D3296" s="34">
        <v>36</v>
      </c>
      <c r="E3296" s="34">
        <v>48</v>
      </c>
      <c r="F3296" s="34">
        <v>36</v>
      </c>
      <c r="G3296" s="34">
        <v>48</v>
      </c>
      <c r="H3296" s="34">
        <v>25</v>
      </c>
      <c r="I3296" s="34">
        <v>31</v>
      </c>
      <c r="J3296" s="34">
        <v>41</v>
      </c>
      <c r="K3296" s="34">
        <v>73</v>
      </c>
      <c r="L3296" s="34">
        <v>24</v>
      </c>
      <c r="M3296" s="34">
        <v>62</v>
      </c>
      <c r="N3296" s="34">
        <v>37</v>
      </c>
      <c r="O3296" s="34">
        <v>37</v>
      </c>
      <c r="P3296" s="34">
        <v>30</v>
      </c>
      <c r="Q3296" s="34">
        <v>48</v>
      </c>
      <c r="R3296" s="34">
        <v>46</v>
      </c>
      <c r="S3296" s="34">
        <v>82</v>
      </c>
      <c r="T3296" s="34">
        <v>32</v>
      </c>
      <c r="U3296" s="34">
        <v>53</v>
      </c>
      <c r="V3296" s="34">
        <v>33</v>
      </c>
      <c r="W3296" s="34">
        <v>46</v>
      </c>
      <c r="X3296" s="34">
        <v>44</v>
      </c>
      <c r="Y3296" s="34">
        <v>26</v>
      </c>
      <c r="Z3296" s="34">
        <v>52</v>
      </c>
      <c r="AA3296" s="34">
        <v>64</v>
      </c>
      <c r="AB3296" s="34">
        <v>38</v>
      </c>
      <c r="AC3296" s="34">
        <v>106</v>
      </c>
    </row>
    <row r="3297" spans="1:29" x14ac:dyDescent="0.2">
      <c r="A3297" s="34" t="s">
        <v>63790</v>
      </c>
      <c r="B3297" s="34">
        <v>75</v>
      </c>
      <c r="C3297" s="34">
        <v>90</v>
      </c>
      <c r="D3297" s="34">
        <v>62</v>
      </c>
      <c r="E3297" s="34">
        <v>78</v>
      </c>
      <c r="F3297" s="34">
        <v>77</v>
      </c>
      <c r="G3297" s="34">
        <v>56</v>
      </c>
      <c r="H3297" s="34">
        <v>73</v>
      </c>
      <c r="I3297" s="34">
        <v>72</v>
      </c>
      <c r="J3297" s="34">
        <v>48</v>
      </c>
      <c r="K3297" s="34">
        <v>79</v>
      </c>
      <c r="L3297" s="34">
        <v>78</v>
      </c>
      <c r="M3297" s="34">
        <v>91</v>
      </c>
      <c r="N3297" s="34">
        <v>62</v>
      </c>
      <c r="O3297" s="34">
        <v>64</v>
      </c>
      <c r="P3297" s="34">
        <v>82</v>
      </c>
      <c r="Q3297" s="34">
        <v>121</v>
      </c>
      <c r="R3297" s="34">
        <v>77</v>
      </c>
      <c r="S3297" s="34">
        <v>98</v>
      </c>
      <c r="T3297" s="34">
        <v>82</v>
      </c>
      <c r="U3297" s="34">
        <v>100</v>
      </c>
      <c r="V3297" s="34">
        <v>83</v>
      </c>
      <c r="W3297" s="34">
        <v>139</v>
      </c>
      <c r="X3297" s="34">
        <v>65</v>
      </c>
      <c r="Y3297" s="34">
        <v>143</v>
      </c>
      <c r="Z3297" s="34">
        <v>73</v>
      </c>
      <c r="AA3297" s="34">
        <v>145</v>
      </c>
      <c r="AB3297" s="34">
        <v>106</v>
      </c>
      <c r="AC3297" s="34">
        <v>168</v>
      </c>
    </row>
    <row r="3298" spans="1:29" x14ac:dyDescent="0.2">
      <c r="A3298" s="34" t="s">
        <v>63791</v>
      </c>
      <c r="B3298" s="34">
        <v>64</v>
      </c>
      <c r="C3298" s="34">
        <v>110</v>
      </c>
      <c r="D3298" s="34">
        <v>77</v>
      </c>
      <c r="E3298" s="34">
        <v>104</v>
      </c>
      <c r="F3298" s="34">
        <v>93</v>
      </c>
      <c r="G3298" s="34">
        <v>141</v>
      </c>
      <c r="H3298" s="34">
        <v>68</v>
      </c>
      <c r="I3298" s="34">
        <v>104</v>
      </c>
      <c r="J3298" s="34">
        <v>83</v>
      </c>
      <c r="K3298" s="34">
        <v>115</v>
      </c>
      <c r="L3298" s="34">
        <v>54</v>
      </c>
      <c r="M3298" s="34">
        <v>90</v>
      </c>
      <c r="N3298" s="34">
        <v>67</v>
      </c>
      <c r="O3298" s="34">
        <v>82</v>
      </c>
      <c r="P3298" s="34">
        <v>98</v>
      </c>
      <c r="Q3298" s="34">
        <v>118</v>
      </c>
      <c r="R3298" s="34">
        <v>94</v>
      </c>
      <c r="S3298" s="34">
        <v>136</v>
      </c>
      <c r="T3298" s="34">
        <v>107</v>
      </c>
      <c r="U3298" s="34">
        <v>111</v>
      </c>
      <c r="V3298" s="34">
        <v>109</v>
      </c>
      <c r="W3298" s="34">
        <v>148</v>
      </c>
      <c r="X3298" s="34">
        <v>81</v>
      </c>
      <c r="Y3298" s="34">
        <v>157</v>
      </c>
      <c r="Z3298" s="34">
        <v>94</v>
      </c>
      <c r="AA3298" s="34">
        <v>190</v>
      </c>
      <c r="AB3298" s="34">
        <v>138</v>
      </c>
      <c r="AC3298" s="34">
        <v>208</v>
      </c>
    </row>
    <row r="3299" spans="1:29" x14ac:dyDescent="0.2">
      <c r="A3299" s="34" t="s">
        <v>63792</v>
      </c>
      <c r="B3299" s="34">
        <v>177</v>
      </c>
      <c r="C3299" s="34">
        <v>146</v>
      </c>
      <c r="D3299" s="34">
        <v>240</v>
      </c>
      <c r="E3299" s="34">
        <v>153</v>
      </c>
      <c r="F3299" s="34">
        <v>223</v>
      </c>
      <c r="G3299" s="34">
        <v>165</v>
      </c>
      <c r="H3299" s="34">
        <v>236</v>
      </c>
      <c r="I3299" s="34">
        <v>140</v>
      </c>
      <c r="J3299" s="34">
        <v>249</v>
      </c>
      <c r="K3299" s="34">
        <v>145</v>
      </c>
      <c r="L3299" s="34">
        <v>179</v>
      </c>
      <c r="M3299" s="34">
        <v>134</v>
      </c>
      <c r="N3299" s="34">
        <v>231</v>
      </c>
      <c r="O3299" s="34">
        <v>124</v>
      </c>
      <c r="P3299" s="34">
        <v>284</v>
      </c>
      <c r="Q3299" s="34">
        <v>278</v>
      </c>
      <c r="R3299" s="34">
        <v>295</v>
      </c>
      <c r="S3299" s="34">
        <v>231</v>
      </c>
      <c r="T3299" s="34">
        <v>326</v>
      </c>
      <c r="U3299" s="34">
        <v>176</v>
      </c>
      <c r="V3299" s="34">
        <v>268</v>
      </c>
      <c r="W3299" s="34">
        <v>232</v>
      </c>
      <c r="X3299" s="34">
        <v>281</v>
      </c>
      <c r="Y3299" s="34">
        <v>167</v>
      </c>
      <c r="Z3299" s="34">
        <v>338</v>
      </c>
      <c r="AA3299" s="34">
        <v>234</v>
      </c>
      <c r="AB3299" s="34">
        <v>335</v>
      </c>
      <c r="AC3299" s="34">
        <v>274</v>
      </c>
    </row>
    <row r="3300" spans="1:29" x14ac:dyDescent="0.2">
      <c r="A3300" s="34" t="s">
        <v>63793</v>
      </c>
      <c r="B3300" s="34">
        <v>67</v>
      </c>
      <c r="C3300" s="34">
        <v>91</v>
      </c>
      <c r="D3300" s="34">
        <v>68</v>
      </c>
      <c r="E3300" s="34">
        <v>103</v>
      </c>
      <c r="F3300" s="34">
        <v>86</v>
      </c>
      <c r="G3300" s="34">
        <v>80</v>
      </c>
      <c r="H3300" s="34">
        <v>85</v>
      </c>
      <c r="I3300" s="34">
        <v>87</v>
      </c>
      <c r="J3300" s="34">
        <v>60</v>
      </c>
      <c r="K3300" s="34">
        <v>76</v>
      </c>
      <c r="L3300" s="34">
        <v>47</v>
      </c>
      <c r="M3300" s="34">
        <v>61</v>
      </c>
      <c r="N3300" s="34">
        <v>61</v>
      </c>
      <c r="O3300" s="34">
        <v>69</v>
      </c>
      <c r="P3300" s="34">
        <v>62</v>
      </c>
      <c r="Q3300" s="34">
        <v>145</v>
      </c>
      <c r="R3300" s="34">
        <v>72</v>
      </c>
      <c r="S3300" s="34">
        <v>118</v>
      </c>
      <c r="T3300" s="34">
        <v>49</v>
      </c>
      <c r="U3300" s="34">
        <v>105</v>
      </c>
      <c r="V3300" s="34">
        <v>62</v>
      </c>
      <c r="W3300" s="34">
        <v>123</v>
      </c>
      <c r="X3300" s="34">
        <v>89</v>
      </c>
      <c r="Y3300" s="34">
        <v>91</v>
      </c>
      <c r="Z3300" s="34">
        <v>94</v>
      </c>
      <c r="AA3300" s="34">
        <v>132</v>
      </c>
      <c r="AB3300" s="34">
        <v>69</v>
      </c>
      <c r="AC3300" s="34">
        <v>153</v>
      </c>
    </row>
    <row r="3301" spans="1:29" x14ac:dyDescent="0.2">
      <c r="A3301" s="34" t="s">
        <v>63794</v>
      </c>
      <c r="B3301" s="34">
        <v>36</v>
      </c>
      <c r="C3301" s="34">
        <v>51</v>
      </c>
      <c r="D3301" s="34">
        <v>59</v>
      </c>
      <c r="E3301" s="34">
        <v>60</v>
      </c>
      <c r="F3301" s="34">
        <v>36</v>
      </c>
      <c r="G3301" s="34">
        <v>73</v>
      </c>
      <c r="H3301" s="34">
        <v>70</v>
      </c>
      <c r="I3301" s="34">
        <v>42</v>
      </c>
      <c r="J3301" s="34">
        <v>57</v>
      </c>
      <c r="K3301" s="34">
        <v>47</v>
      </c>
      <c r="L3301" s="34">
        <v>29</v>
      </c>
      <c r="M3301" s="34">
        <v>41</v>
      </c>
      <c r="N3301" s="34">
        <v>49</v>
      </c>
      <c r="O3301" s="34">
        <v>38</v>
      </c>
      <c r="P3301" s="34">
        <v>35</v>
      </c>
      <c r="Q3301" s="34">
        <v>64</v>
      </c>
      <c r="R3301" s="34">
        <v>45</v>
      </c>
      <c r="S3301" s="34">
        <v>69</v>
      </c>
      <c r="T3301" s="34">
        <v>28</v>
      </c>
      <c r="U3301" s="34">
        <v>44</v>
      </c>
      <c r="V3301" s="34">
        <v>53</v>
      </c>
      <c r="W3301" s="34">
        <v>26</v>
      </c>
      <c r="X3301" s="34">
        <v>63</v>
      </c>
      <c r="Y3301" s="34">
        <v>37</v>
      </c>
      <c r="Z3301" s="34">
        <v>47</v>
      </c>
      <c r="AA3301" s="34">
        <v>66</v>
      </c>
      <c r="AB3301" s="34">
        <v>32</v>
      </c>
      <c r="AC3301" s="34">
        <v>83</v>
      </c>
    </row>
    <row r="3302" spans="1:29" x14ac:dyDescent="0.2">
      <c r="A3302" s="34" t="s">
        <v>63795</v>
      </c>
      <c r="B3302" s="34">
        <v>18</v>
      </c>
      <c r="C3302" s="34">
        <v>10</v>
      </c>
      <c r="D3302" s="34">
        <v>9</v>
      </c>
      <c r="E3302" s="34">
        <v>8</v>
      </c>
      <c r="F3302" s="34">
        <v>6</v>
      </c>
      <c r="G3302" s="34">
        <v>0</v>
      </c>
      <c r="H3302" s="34">
        <v>9</v>
      </c>
      <c r="I3302" s="34">
        <v>5</v>
      </c>
      <c r="J3302" s="34">
        <v>11</v>
      </c>
      <c r="K3302" s="34">
        <v>10</v>
      </c>
      <c r="L3302" s="34">
        <v>4</v>
      </c>
      <c r="M3302" s="34">
        <v>11</v>
      </c>
      <c r="N3302" s="34">
        <v>9</v>
      </c>
      <c r="O3302" s="34">
        <v>3</v>
      </c>
      <c r="P3302" s="34">
        <v>14</v>
      </c>
      <c r="Q3302" s="34">
        <v>13</v>
      </c>
      <c r="R3302" s="34">
        <v>7</v>
      </c>
      <c r="S3302" s="34">
        <v>14</v>
      </c>
      <c r="T3302" s="34">
        <v>8</v>
      </c>
      <c r="U3302" s="34">
        <v>8</v>
      </c>
      <c r="V3302" s="34">
        <v>11</v>
      </c>
      <c r="W3302" s="34">
        <v>7</v>
      </c>
      <c r="X3302" s="34">
        <v>15</v>
      </c>
      <c r="Y3302" s="34">
        <v>8</v>
      </c>
      <c r="Z3302" s="34">
        <v>11</v>
      </c>
      <c r="AA3302" s="34">
        <v>12</v>
      </c>
      <c r="AB3302" s="34">
        <v>6</v>
      </c>
      <c r="AC3302" s="34">
        <v>16</v>
      </c>
    </row>
    <row r="3303" spans="1:29" x14ac:dyDescent="0.2">
      <c r="A3303" s="34" t="s">
        <v>63796</v>
      </c>
      <c r="B3303" s="34">
        <v>52</v>
      </c>
      <c r="C3303" s="34">
        <v>48</v>
      </c>
      <c r="D3303" s="34">
        <v>89</v>
      </c>
      <c r="E3303" s="34">
        <v>36</v>
      </c>
      <c r="F3303" s="34">
        <v>52</v>
      </c>
      <c r="G3303" s="34">
        <v>8</v>
      </c>
      <c r="H3303" s="34">
        <v>43</v>
      </c>
      <c r="I3303" s="34">
        <v>29</v>
      </c>
      <c r="J3303" s="34">
        <v>53</v>
      </c>
      <c r="K3303" s="34">
        <v>45</v>
      </c>
      <c r="L3303" s="34">
        <v>27</v>
      </c>
      <c r="M3303" s="34">
        <v>36</v>
      </c>
      <c r="N3303" s="34">
        <v>37</v>
      </c>
      <c r="O3303" s="34">
        <v>29</v>
      </c>
      <c r="P3303" s="34">
        <v>40</v>
      </c>
      <c r="Q3303" s="34">
        <v>71</v>
      </c>
      <c r="R3303" s="34">
        <v>53</v>
      </c>
      <c r="S3303" s="34">
        <v>63</v>
      </c>
      <c r="T3303" s="34">
        <v>29</v>
      </c>
      <c r="U3303" s="34">
        <v>33</v>
      </c>
      <c r="V3303" s="34">
        <v>53</v>
      </c>
      <c r="W3303" s="34">
        <v>40</v>
      </c>
      <c r="X3303" s="34">
        <v>65</v>
      </c>
      <c r="Y3303" s="34">
        <v>35</v>
      </c>
      <c r="Z3303" s="34">
        <v>70</v>
      </c>
      <c r="AA3303" s="34">
        <v>33</v>
      </c>
      <c r="AB3303" s="34">
        <v>46</v>
      </c>
      <c r="AC3303" s="34">
        <v>60</v>
      </c>
    </row>
    <row r="3304" spans="1:29" x14ac:dyDescent="0.2">
      <c r="A3304" s="34" t="s">
        <v>63797</v>
      </c>
      <c r="B3304" s="34">
        <v>29</v>
      </c>
      <c r="C3304" s="34">
        <v>29</v>
      </c>
      <c r="D3304" s="34">
        <v>44</v>
      </c>
      <c r="E3304" s="34">
        <v>16</v>
      </c>
      <c r="F3304" s="34">
        <v>29</v>
      </c>
      <c r="G3304" s="34">
        <v>34</v>
      </c>
      <c r="H3304" s="34">
        <v>53</v>
      </c>
      <c r="I3304" s="34">
        <v>30</v>
      </c>
      <c r="J3304" s="34">
        <v>59</v>
      </c>
      <c r="K3304" s="34">
        <v>30</v>
      </c>
      <c r="L3304" s="34">
        <v>34</v>
      </c>
      <c r="M3304" s="34">
        <v>16</v>
      </c>
      <c r="N3304" s="34">
        <v>30</v>
      </c>
      <c r="O3304" s="34">
        <v>28</v>
      </c>
      <c r="P3304" s="34">
        <v>28</v>
      </c>
      <c r="Q3304" s="34">
        <v>31</v>
      </c>
      <c r="R3304" s="34">
        <v>53</v>
      </c>
      <c r="S3304" s="34">
        <v>22</v>
      </c>
      <c r="T3304" s="34">
        <v>45</v>
      </c>
      <c r="U3304" s="34">
        <v>35</v>
      </c>
      <c r="V3304" s="34">
        <v>26</v>
      </c>
      <c r="W3304" s="34">
        <v>25</v>
      </c>
      <c r="X3304" s="34">
        <v>45</v>
      </c>
      <c r="Y3304" s="34">
        <v>26</v>
      </c>
      <c r="Z3304" s="34">
        <v>34</v>
      </c>
      <c r="AA3304" s="34">
        <v>49</v>
      </c>
      <c r="AB3304" s="34">
        <v>47</v>
      </c>
      <c r="AC3304" s="34">
        <v>54</v>
      </c>
    </row>
    <row r="3305" spans="1:29" x14ac:dyDescent="0.2">
      <c r="A3305" s="34" t="s">
        <v>63798</v>
      </c>
      <c r="B3305" s="34">
        <v>24</v>
      </c>
      <c r="C3305" s="34">
        <v>40</v>
      </c>
      <c r="D3305" s="34">
        <v>28</v>
      </c>
      <c r="E3305" s="34">
        <v>21</v>
      </c>
      <c r="F3305" s="34">
        <v>38</v>
      </c>
      <c r="G3305" s="34">
        <v>31</v>
      </c>
      <c r="H3305" s="34">
        <v>28</v>
      </c>
      <c r="I3305" s="34">
        <v>38</v>
      </c>
      <c r="J3305" s="34">
        <v>27</v>
      </c>
      <c r="K3305" s="34">
        <v>37</v>
      </c>
      <c r="L3305" s="34">
        <v>21</v>
      </c>
      <c r="M3305" s="34">
        <v>25</v>
      </c>
      <c r="N3305" s="34">
        <v>22</v>
      </c>
      <c r="O3305" s="34">
        <v>24</v>
      </c>
      <c r="P3305" s="34">
        <v>26</v>
      </c>
      <c r="Q3305" s="34">
        <v>30</v>
      </c>
      <c r="R3305" s="34">
        <v>30</v>
      </c>
      <c r="S3305" s="34">
        <v>60</v>
      </c>
      <c r="T3305" s="34">
        <v>19</v>
      </c>
      <c r="U3305" s="34">
        <v>24</v>
      </c>
      <c r="V3305" s="34">
        <v>38</v>
      </c>
      <c r="W3305" s="34">
        <v>29</v>
      </c>
      <c r="X3305" s="34">
        <v>25</v>
      </c>
      <c r="Y3305" s="34">
        <v>35</v>
      </c>
      <c r="Z3305" s="34">
        <v>27</v>
      </c>
      <c r="AA3305" s="34">
        <v>31</v>
      </c>
      <c r="AB3305" s="34">
        <v>49</v>
      </c>
      <c r="AC3305" s="34">
        <v>64</v>
      </c>
    </row>
    <row r="3306" spans="1:29" x14ac:dyDescent="0.2">
      <c r="A3306" s="34" t="s">
        <v>63799</v>
      </c>
      <c r="B3306" s="34">
        <v>45</v>
      </c>
      <c r="C3306" s="34">
        <v>43</v>
      </c>
      <c r="D3306" s="34">
        <v>36</v>
      </c>
      <c r="E3306" s="34">
        <v>35</v>
      </c>
      <c r="F3306" s="34">
        <v>50</v>
      </c>
      <c r="G3306" s="34">
        <v>58</v>
      </c>
      <c r="H3306" s="34">
        <v>44</v>
      </c>
      <c r="I3306" s="34">
        <v>33</v>
      </c>
      <c r="J3306" s="34">
        <v>43</v>
      </c>
      <c r="K3306" s="34">
        <v>53</v>
      </c>
      <c r="L3306" s="34">
        <v>35</v>
      </c>
      <c r="M3306" s="34">
        <v>31</v>
      </c>
      <c r="N3306" s="34">
        <v>44</v>
      </c>
      <c r="O3306" s="34">
        <v>25</v>
      </c>
      <c r="P3306" s="34">
        <v>37</v>
      </c>
      <c r="Q3306" s="34">
        <v>59</v>
      </c>
      <c r="R3306" s="34">
        <v>66</v>
      </c>
      <c r="S3306" s="34">
        <v>30</v>
      </c>
      <c r="T3306" s="34">
        <v>37</v>
      </c>
      <c r="U3306" s="34">
        <v>40</v>
      </c>
      <c r="V3306" s="34">
        <v>30</v>
      </c>
      <c r="W3306" s="34">
        <v>85</v>
      </c>
      <c r="X3306" s="34">
        <v>80</v>
      </c>
      <c r="Y3306" s="34">
        <v>57</v>
      </c>
      <c r="Z3306" s="34">
        <v>40</v>
      </c>
      <c r="AA3306" s="34">
        <v>53</v>
      </c>
      <c r="AB3306" s="34">
        <v>39</v>
      </c>
      <c r="AC3306" s="34">
        <v>61</v>
      </c>
    </row>
    <row r="3307" spans="1:29" x14ac:dyDescent="0.2">
      <c r="A3307" s="34" t="s">
        <v>63800</v>
      </c>
      <c r="B3307" s="34">
        <v>25</v>
      </c>
      <c r="C3307" s="34">
        <v>42</v>
      </c>
      <c r="D3307" s="34">
        <v>57</v>
      </c>
      <c r="E3307" s="34">
        <v>34</v>
      </c>
      <c r="F3307" s="34">
        <v>42</v>
      </c>
      <c r="G3307" s="34">
        <v>17</v>
      </c>
      <c r="H3307" s="34">
        <v>27</v>
      </c>
      <c r="I3307" s="34">
        <v>22</v>
      </c>
      <c r="J3307" s="34">
        <v>21</v>
      </c>
      <c r="K3307" s="34">
        <v>31</v>
      </c>
      <c r="L3307" s="34">
        <v>16</v>
      </c>
      <c r="M3307" s="34">
        <v>21</v>
      </c>
      <c r="N3307" s="34">
        <v>27</v>
      </c>
      <c r="O3307" s="34">
        <v>35</v>
      </c>
      <c r="P3307" s="34">
        <v>21</v>
      </c>
      <c r="Q3307" s="34">
        <v>40</v>
      </c>
      <c r="R3307" s="34">
        <v>31</v>
      </c>
      <c r="S3307" s="34">
        <v>45</v>
      </c>
      <c r="T3307" s="34">
        <v>18</v>
      </c>
      <c r="U3307" s="34">
        <v>23</v>
      </c>
      <c r="V3307" s="34">
        <v>40</v>
      </c>
      <c r="W3307" s="34">
        <v>32</v>
      </c>
      <c r="X3307" s="34">
        <v>46</v>
      </c>
      <c r="Y3307" s="34">
        <v>20</v>
      </c>
      <c r="Z3307" s="34">
        <v>42</v>
      </c>
      <c r="AA3307" s="34">
        <v>51</v>
      </c>
      <c r="AB3307" s="34">
        <v>30</v>
      </c>
      <c r="AC3307" s="34">
        <v>43</v>
      </c>
    </row>
    <row r="3308" spans="1:29" x14ac:dyDescent="0.2">
      <c r="A3308" s="34" t="s">
        <v>63801</v>
      </c>
      <c r="B3308" s="34">
        <v>15</v>
      </c>
      <c r="C3308" s="34">
        <v>20</v>
      </c>
      <c r="D3308" s="34">
        <v>17</v>
      </c>
      <c r="E3308" s="34">
        <v>13</v>
      </c>
      <c r="F3308" s="34">
        <v>20</v>
      </c>
      <c r="G3308" s="34">
        <v>20</v>
      </c>
      <c r="H3308" s="34">
        <v>23</v>
      </c>
      <c r="I3308" s="34">
        <v>18</v>
      </c>
      <c r="J3308" s="34">
        <v>5</v>
      </c>
      <c r="K3308" s="34">
        <v>26</v>
      </c>
      <c r="L3308" s="34">
        <v>7</v>
      </c>
      <c r="M3308" s="34">
        <v>10</v>
      </c>
      <c r="N3308" s="34">
        <v>23</v>
      </c>
      <c r="O3308" s="34">
        <v>17</v>
      </c>
      <c r="P3308" s="34">
        <v>15</v>
      </c>
      <c r="Q3308" s="34">
        <v>22</v>
      </c>
      <c r="R3308" s="34">
        <v>13</v>
      </c>
      <c r="S3308" s="34">
        <v>11</v>
      </c>
      <c r="T3308" s="34">
        <v>16</v>
      </c>
      <c r="U3308" s="34">
        <v>17</v>
      </c>
      <c r="V3308" s="34">
        <v>11</v>
      </c>
      <c r="W3308" s="34">
        <v>27</v>
      </c>
      <c r="X3308" s="34">
        <v>48</v>
      </c>
      <c r="Y3308" s="34">
        <v>16</v>
      </c>
      <c r="Z3308" s="34">
        <v>17</v>
      </c>
      <c r="AA3308" s="34">
        <v>14</v>
      </c>
      <c r="AB3308" s="34">
        <v>14</v>
      </c>
      <c r="AC3308" s="34">
        <v>42</v>
      </c>
    </row>
    <row r="3309" spans="1:29" x14ac:dyDescent="0.2">
      <c r="A3309" s="34" t="s">
        <v>63802</v>
      </c>
      <c r="B3309" s="34">
        <v>22</v>
      </c>
      <c r="C3309" s="34">
        <v>24</v>
      </c>
      <c r="D3309" s="34">
        <v>76</v>
      </c>
      <c r="E3309" s="34">
        <v>32</v>
      </c>
      <c r="F3309" s="34">
        <v>44</v>
      </c>
      <c r="G3309" s="34">
        <v>7</v>
      </c>
      <c r="H3309" s="34">
        <v>42</v>
      </c>
      <c r="I3309" s="34">
        <v>19</v>
      </c>
      <c r="J3309" s="34">
        <v>56</v>
      </c>
      <c r="K3309" s="34">
        <v>29</v>
      </c>
      <c r="L3309" s="34">
        <v>29</v>
      </c>
      <c r="M3309" s="34">
        <v>28</v>
      </c>
      <c r="N3309" s="34">
        <v>41</v>
      </c>
      <c r="O3309" s="34">
        <v>26</v>
      </c>
      <c r="P3309" s="34">
        <v>30</v>
      </c>
      <c r="Q3309" s="34">
        <v>31</v>
      </c>
      <c r="R3309" s="34">
        <v>58</v>
      </c>
      <c r="S3309" s="34">
        <v>36</v>
      </c>
      <c r="T3309" s="34">
        <v>63</v>
      </c>
      <c r="U3309" s="34">
        <v>28</v>
      </c>
      <c r="V3309" s="34">
        <v>45</v>
      </c>
      <c r="W3309" s="34">
        <v>33</v>
      </c>
      <c r="X3309" s="34">
        <v>72</v>
      </c>
      <c r="Y3309" s="34">
        <v>34</v>
      </c>
      <c r="Z3309" s="34">
        <v>51</v>
      </c>
      <c r="AA3309" s="34">
        <v>32</v>
      </c>
      <c r="AB3309" s="34">
        <v>37</v>
      </c>
      <c r="AC3309" s="34">
        <v>37</v>
      </c>
    </row>
    <row r="3310" spans="1:29" x14ac:dyDescent="0.2">
      <c r="A3310" s="34" t="s">
        <v>63803</v>
      </c>
      <c r="B3310" s="34">
        <v>48</v>
      </c>
      <c r="C3310" s="34">
        <v>58</v>
      </c>
      <c r="D3310" s="34">
        <v>123</v>
      </c>
      <c r="E3310" s="34">
        <v>88</v>
      </c>
      <c r="F3310" s="34">
        <v>106</v>
      </c>
      <c r="G3310" s="34">
        <v>74</v>
      </c>
      <c r="H3310" s="34">
        <v>132</v>
      </c>
      <c r="I3310" s="34">
        <v>66</v>
      </c>
      <c r="J3310" s="34">
        <v>134</v>
      </c>
      <c r="K3310" s="34">
        <v>86</v>
      </c>
      <c r="L3310" s="34">
        <v>81</v>
      </c>
      <c r="M3310" s="34">
        <v>70</v>
      </c>
      <c r="N3310" s="34">
        <v>109</v>
      </c>
      <c r="O3310" s="34">
        <v>66</v>
      </c>
      <c r="P3310" s="34">
        <v>117</v>
      </c>
      <c r="Q3310" s="34">
        <v>91</v>
      </c>
      <c r="R3310" s="34">
        <v>145</v>
      </c>
      <c r="S3310" s="34">
        <v>86</v>
      </c>
      <c r="T3310" s="34">
        <v>111</v>
      </c>
      <c r="U3310" s="34">
        <v>74</v>
      </c>
      <c r="V3310" s="34">
        <v>125</v>
      </c>
      <c r="W3310" s="34">
        <v>93</v>
      </c>
      <c r="X3310" s="34">
        <v>168</v>
      </c>
      <c r="Y3310" s="34">
        <v>99</v>
      </c>
      <c r="Z3310" s="34">
        <v>105</v>
      </c>
      <c r="AA3310" s="34">
        <v>117</v>
      </c>
      <c r="AB3310" s="34">
        <v>147</v>
      </c>
      <c r="AC3310" s="34">
        <v>120</v>
      </c>
    </row>
    <row r="3311" spans="1:29" x14ac:dyDescent="0.2">
      <c r="A3311" s="34" t="s">
        <v>63804</v>
      </c>
      <c r="B3311" s="34">
        <v>50</v>
      </c>
      <c r="C3311" s="34">
        <v>27</v>
      </c>
      <c r="D3311" s="34">
        <v>47</v>
      </c>
      <c r="E3311" s="34">
        <v>31</v>
      </c>
      <c r="F3311" s="34">
        <v>35</v>
      </c>
      <c r="G3311" s="34">
        <v>37</v>
      </c>
      <c r="H3311" s="34">
        <v>54</v>
      </c>
      <c r="I3311" s="34">
        <v>35</v>
      </c>
      <c r="J3311" s="34">
        <v>27</v>
      </c>
      <c r="K3311" s="34">
        <v>33</v>
      </c>
      <c r="L3311" s="34">
        <v>55</v>
      </c>
      <c r="M3311" s="34">
        <v>25</v>
      </c>
      <c r="N3311" s="34">
        <v>26</v>
      </c>
      <c r="O3311" s="34">
        <v>36</v>
      </c>
      <c r="P3311" s="34">
        <v>47</v>
      </c>
      <c r="Q3311" s="34">
        <v>36</v>
      </c>
      <c r="R3311" s="34">
        <v>63</v>
      </c>
      <c r="S3311" s="34">
        <v>20</v>
      </c>
      <c r="T3311" s="34">
        <v>55</v>
      </c>
      <c r="U3311" s="34">
        <v>30</v>
      </c>
      <c r="V3311" s="34">
        <v>44</v>
      </c>
      <c r="W3311" s="34">
        <v>30</v>
      </c>
      <c r="X3311" s="34">
        <v>80</v>
      </c>
      <c r="Y3311" s="34">
        <v>32</v>
      </c>
      <c r="Z3311" s="34">
        <v>37</v>
      </c>
      <c r="AA3311" s="34">
        <v>30</v>
      </c>
      <c r="AB3311" s="34">
        <v>68</v>
      </c>
      <c r="AC3311" s="34">
        <v>34</v>
      </c>
    </row>
    <row r="3312" spans="1:29" x14ac:dyDescent="0.2">
      <c r="A3312" s="34" t="s">
        <v>63805</v>
      </c>
      <c r="B3312" s="34">
        <v>61</v>
      </c>
      <c r="C3312" s="34">
        <v>61</v>
      </c>
      <c r="D3312" s="34">
        <v>84</v>
      </c>
      <c r="E3312" s="34">
        <v>58</v>
      </c>
      <c r="F3312" s="34">
        <v>83</v>
      </c>
      <c r="G3312" s="34">
        <v>30</v>
      </c>
      <c r="H3312" s="34">
        <v>86</v>
      </c>
      <c r="I3312" s="34">
        <v>63</v>
      </c>
      <c r="J3312" s="34">
        <v>94</v>
      </c>
      <c r="K3312" s="34">
        <v>53</v>
      </c>
      <c r="L3312" s="34">
        <v>105</v>
      </c>
      <c r="M3312" s="34">
        <v>49</v>
      </c>
      <c r="N3312" s="34">
        <v>113</v>
      </c>
      <c r="O3312" s="34">
        <v>69</v>
      </c>
      <c r="P3312" s="34">
        <v>116</v>
      </c>
      <c r="Q3312" s="34">
        <v>137</v>
      </c>
      <c r="R3312" s="34">
        <v>126</v>
      </c>
      <c r="S3312" s="34">
        <v>92</v>
      </c>
      <c r="T3312" s="34">
        <v>146</v>
      </c>
      <c r="U3312" s="34">
        <v>67</v>
      </c>
      <c r="V3312" s="34">
        <v>154</v>
      </c>
      <c r="W3312" s="34">
        <v>106</v>
      </c>
      <c r="X3312" s="34">
        <v>144</v>
      </c>
      <c r="Y3312" s="34">
        <v>99</v>
      </c>
      <c r="Z3312" s="34">
        <v>90</v>
      </c>
      <c r="AA3312" s="34">
        <v>84</v>
      </c>
      <c r="AB3312" s="34">
        <v>148</v>
      </c>
      <c r="AC3312" s="34">
        <v>106</v>
      </c>
    </row>
    <row r="3313" spans="1:29" x14ac:dyDescent="0.2">
      <c r="A3313" s="34" t="s">
        <v>63806</v>
      </c>
      <c r="B3313" s="34">
        <v>22</v>
      </c>
      <c r="C3313" s="34">
        <v>79</v>
      </c>
      <c r="D3313" s="34">
        <v>51</v>
      </c>
      <c r="E3313" s="34">
        <v>104</v>
      </c>
      <c r="F3313" s="34">
        <v>63</v>
      </c>
      <c r="G3313" s="34">
        <v>85</v>
      </c>
      <c r="H3313" s="34">
        <v>41</v>
      </c>
      <c r="I3313" s="34">
        <v>71</v>
      </c>
      <c r="J3313" s="34">
        <v>63</v>
      </c>
      <c r="K3313" s="34">
        <v>56</v>
      </c>
      <c r="L3313" s="34">
        <v>50</v>
      </c>
      <c r="M3313" s="34">
        <v>88</v>
      </c>
      <c r="N3313" s="34">
        <v>51</v>
      </c>
      <c r="O3313" s="34">
        <v>81</v>
      </c>
      <c r="P3313" s="34">
        <v>32</v>
      </c>
      <c r="Q3313" s="34">
        <v>104</v>
      </c>
      <c r="R3313" s="34">
        <v>67</v>
      </c>
      <c r="S3313" s="34">
        <v>60</v>
      </c>
      <c r="T3313" s="34">
        <v>73</v>
      </c>
      <c r="U3313" s="34">
        <v>64</v>
      </c>
      <c r="V3313" s="34">
        <v>71</v>
      </c>
      <c r="W3313" s="34">
        <v>85</v>
      </c>
      <c r="X3313" s="34">
        <v>52</v>
      </c>
      <c r="Y3313" s="34">
        <v>63</v>
      </c>
      <c r="Z3313" s="34">
        <v>49</v>
      </c>
      <c r="AA3313" s="34">
        <v>77</v>
      </c>
      <c r="AB3313" s="34">
        <v>69</v>
      </c>
      <c r="AC3313" s="34">
        <v>106</v>
      </c>
    </row>
    <row r="3314" spans="1:29" x14ac:dyDescent="0.2">
      <c r="A3314" s="34" t="s">
        <v>63807</v>
      </c>
      <c r="B3314" s="34">
        <v>38</v>
      </c>
      <c r="C3314" s="34">
        <v>24</v>
      </c>
      <c r="D3314" s="34">
        <v>45</v>
      </c>
      <c r="E3314" s="34">
        <v>28</v>
      </c>
      <c r="F3314" s="34">
        <v>26</v>
      </c>
      <c r="G3314" s="34">
        <v>38</v>
      </c>
      <c r="H3314" s="34">
        <v>36</v>
      </c>
      <c r="I3314" s="34">
        <v>18</v>
      </c>
      <c r="J3314" s="34">
        <v>16</v>
      </c>
      <c r="K3314" s="34">
        <v>28</v>
      </c>
      <c r="L3314" s="34">
        <v>7</v>
      </c>
      <c r="M3314" s="34">
        <v>29</v>
      </c>
      <c r="N3314" s="34">
        <v>34</v>
      </c>
      <c r="O3314" s="34">
        <v>16</v>
      </c>
      <c r="P3314" s="34">
        <v>17</v>
      </c>
      <c r="Q3314" s="34">
        <v>36</v>
      </c>
      <c r="R3314" s="34">
        <v>26</v>
      </c>
      <c r="S3314" s="34">
        <v>45</v>
      </c>
      <c r="T3314" s="34">
        <v>16</v>
      </c>
      <c r="U3314" s="34">
        <v>23</v>
      </c>
      <c r="V3314" s="34">
        <v>23</v>
      </c>
      <c r="W3314" s="34">
        <v>22</v>
      </c>
      <c r="X3314" s="34">
        <v>34</v>
      </c>
      <c r="Y3314" s="34">
        <v>16</v>
      </c>
      <c r="Z3314" s="34">
        <v>34</v>
      </c>
      <c r="AA3314" s="34">
        <v>43</v>
      </c>
      <c r="AB3314" s="34">
        <v>19</v>
      </c>
      <c r="AC3314" s="34">
        <v>33</v>
      </c>
    </row>
    <row r="3315" spans="1:29" x14ac:dyDescent="0.2">
      <c r="A3315" s="34" t="s">
        <v>63808</v>
      </c>
      <c r="B3315" s="34">
        <v>19</v>
      </c>
      <c r="C3315" s="34">
        <v>6</v>
      </c>
      <c r="D3315" s="34">
        <v>19</v>
      </c>
      <c r="E3315" s="34">
        <v>24</v>
      </c>
      <c r="F3315" s="34">
        <v>13</v>
      </c>
      <c r="G3315" s="34">
        <v>16</v>
      </c>
      <c r="H3315" s="34">
        <v>10</v>
      </c>
      <c r="I3315" s="34">
        <v>14</v>
      </c>
      <c r="J3315" s="34">
        <v>18</v>
      </c>
      <c r="K3315" s="34">
        <v>19</v>
      </c>
      <c r="L3315" s="34">
        <v>14</v>
      </c>
      <c r="M3315" s="34">
        <v>7</v>
      </c>
      <c r="N3315" s="34">
        <v>20</v>
      </c>
      <c r="O3315" s="34">
        <v>18</v>
      </c>
      <c r="P3315" s="34">
        <v>31</v>
      </c>
      <c r="Q3315" s="34">
        <v>14</v>
      </c>
      <c r="R3315" s="34">
        <v>27</v>
      </c>
      <c r="S3315" s="34">
        <v>26</v>
      </c>
      <c r="T3315" s="34">
        <v>31</v>
      </c>
      <c r="U3315" s="34">
        <v>14</v>
      </c>
      <c r="V3315" s="34">
        <v>41</v>
      </c>
      <c r="W3315" s="34">
        <v>16</v>
      </c>
      <c r="X3315" s="34">
        <v>22</v>
      </c>
      <c r="Y3315" s="34">
        <v>15</v>
      </c>
      <c r="Z3315" s="34">
        <v>18</v>
      </c>
      <c r="AA3315" s="34">
        <v>14</v>
      </c>
      <c r="AB3315" s="34">
        <v>27</v>
      </c>
      <c r="AC3315" s="34">
        <v>38</v>
      </c>
    </row>
    <row r="3316" spans="1:29" x14ac:dyDescent="0.2">
      <c r="A3316" s="34" t="s">
        <v>63809</v>
      </c>
      <c r="B3316" s="34">
        <v>15</v>
      </c>
      <c r="C3316" s="34">
        <v>8</v>
      </c>
      <c r="D3316" s="34">
        <v>5</v>
      </c>
      <c r="E3316" s="34">
        <v>4</v>
      </c>
      <c r="F3316" s="34">
        <v>16</v>
      </c>
      <c r="G3316" s="34">
        <v>0</v>
      </c>
      <c r="H3316" s="34">
        <v>13</v>
      </c>
      <c r="I3316" s="34">
        <v>12</v>
      </c>
      <c r="J3316" s="34">
        <v>4</v>
      </c>
      <c r="K3316" s="34">
        <v>23</v>
      </c>
      <c r="L3316" s="34">
        <v>5</v>
      </c>
      <c r="M3316" s="34">
        <v>47</v>
      </c>
      <c r="N3316" s="34">
        <v>13</v>
      </c>
      <c r="O3316" s="34">
        <v>12</v>
      </c>
      <c r="P3316" s="34">
        <v>10</v>
      </c>
      <c r="Q3316" s="34">
        <v>19</v>
      </c>
      <c r="R3316" s="34">
        <v>10</v>
      </c>
      <c r="S3316" s="34">
        <v>21</v>
      </c>
      <c r="T3316" s="34">
        <v>10</v>
      </c>
      <c r="U3316" s="34">
        <v>11</v>
      </c>
      <c r="V3316" s="34">
        <v>12</v>
      </c>
      <c r="W3316" s="34">
        <v>13</v>
      </c>
      <c r="X3316" s="34">
        <v>20</v>
      </c>
      <c r="Y3316" s="34">
        <v>10</v>
      </c>
      <c r="Z3316" s="34">
        <v>17</v>
      </c>
      <c r="AA3316" s="34">
        <v>20</v>
      </c>
      <c r="AB3316" s="34">
        <v>10</v>
      </c>
      <c r="AC3316" s="34">
        <v>27</v>
      </c>
    </row>
    <row r="3317" spans="1:29" x14ac:dyDescent="0.2">
      <c r="A3317" s="34" t="s">
        <v>63810</v>
      </c>
      <c r="B3317" s="34">
        <v>105</v>
      </c>
      <c r="C3317" s="34">
        <v>107</v>
      </c>
      <c r="D3317" s="34">
        <v>151</v>
      </c>
      <c r="E3317" s="34">
        <v>152</v>
      </c>
      <c r="F3317" s="34">
        <v>194</v>
      </c>
      <c r="G3317" s="34">
        <v>79</v>
      </c>
      <c r="H3317" s="34">
        <v>115</v>
      </c>
      <c r="I3317" s="34">
        <v>113</v>
      </c>
      <c r="J3317" s="34">
        <v>179</v>
      </c>
      <c r="K3317" s="34">
        <v>126</v>
      </c>
      <c r="L3317" s="34">
        <v>167</v>
      </c>
      <c r="M3317" s="34">
        <v>118</v>
      </c>
      <c r="N3317" s="34">
        <v>133</v>
      </c>
      <c r="O3317" s="34">
        <v>93</v>
      </c>
      <c r="P3317" s="34">
        <v>148</v>
      </c>
      <c r="Q3317" s="34">
        <v>205</v>
      </c>
      <c r="R3317" s="34">
        <v>203</v>
      </c>
      <c r="S3317" s="34">
        <v>151</v>
      </c>
      <c r="T3317" s="34">
        <v>234</v>
      </c>
      <c r="U3317" s="34">
        <v>155</v>
      </c>
      <c r="V3317" s="34">
        <v>219</v>
      </c>
      <c r="W3317" s="34">
        <v>228</v>
      </c>
      <c r="X3317" s="34">
        <v>200</v>
      </c>
      <c r="Y3317" s="34">
        <v>225</v>
      </c>
      <c r="Z3317" s="34">
        <v>188</v>
      </c>
      <c r="AA3317" s="34">
        <v>232</v>
      </c>
      <c r="AB3317" s="34">
        <v>236</v>
      </c>
      <c r="AC3317" s="34">
        <v>260</v>
      </c>
    </row>
    <row r="3318" spans="1:29" x14ac:dyDescent="0.2">
      <c r="A3318" s="34" t="s">
        <v>63811</v>
      </c>
      <c r="B3318" s="34">
        <v>27</v>
      </c>
      <c r="C3318" s="34">
        <v>37</v>
      </c>
      <c r="D3318" s="34">
        <v>52</v>
      </c>
      <c r="E3318" s="34">
        <v>29</v>
      </c>
      <c r="F3318" s="34">
        <v>43</v>
      </c>
      <c r="G3318" s="34">
        <v>35</v>
      </c>
      <c r="H3318" s="34">
        <v>43</v>
      </c>
      <c r="I3318" s="34">
        <v>31</v>
      </c>
      <c r="J3318" s="34">
        <v>31</v>
      </c>
      <c r="K3318" s="34">
        <v>52</v>
      </c>
      <c r="L3318" s="34">
        <v>30</v>
      </c>
      <c r="M3318" s="34">
        <v>27</v>
      </c>
      <c r="N3318" s="34">
        <v>39</v>
      </c>
      <c r="O3318" s="34">
        <v>22</v>
      </c>
      <c r="P3318" s="34">
        <v>42</v>
      </c>
      <c r="Q3318" s="34">
        <v>45</v>
      </c>
      <c r="R3318" s="34">
        <v>76</v>
      </c>
      <c r="S3318" s="34">
        <v>31</v>
      </c>
      <c r="T3318" s="34">
        <v>46</v>
      </c>
      <c r="U3318" s="34">
        <v>37</v>
      </c>
      <c r="V3318" s="34">
        <v>73</v>
      </c>
      <c r="W3318" s="34">
        <v>46</v>
      </c>
      <c r="X3318" s="34">
        <v>44</v>
      </c>
      <c r="Y3318" s="34">
        <v>55</v>
      </c>
      <c r="Z3318" s="34">
        <v>60</v>
      </c>
      <c r="AA3318" s="34">
        <v>56</v>
      </c>
      <c r="AB3318" s="34">
        <v>54</v>
      </c>
      <c r="AC3318" s="34">
        <v>45</v>
      </c>
    </row>
    <row r="3319" spans="1:29" x14ac:dyDescent="0.2">
      <c r="A3319" s="34" t="s">
        <v>63812</v>
      </c>
      <c r="B3319" s="34">
        <v>24</v>
      </c>
      <c r="C3319" s="34">
        <v>39</v>
      </c>
      <c r="D3319" s="34">
        <v>31</v>
      </c>
      <c r="E3319" s="34">
        <v>33</v>
      </c>
      <c r="F3319" s="34">
        <v>35</v>
      </c>
      <c r="G3319" s="34">
        <v>26</v>
      </c>
      <c r="H3319" s="34">
        <v>34</v>
      </c>
      <c r="I3319" s="34">
        <v>24</v>
      </c>
      <c r="J3319" s="34">
        <v>48</v>
      </c>
      <c r="K3319" s="34">
        <v>34</v>
      </c>
      <c r="L3319" s="34">
        <v>29</v>
      </c>
      <c r="M3319" s="34">
        <v>27</v>
      </c>
      <c r="N3319" s="34">
        <v>25</v>
      </c>
      <c r="O3319" s="34">
        <v>33</v>
      </c>
      <c r="P3319" s="34">
        <v>39</v>
      </c>
      <c r="Q3319" s="34">
        <v>46</v>
      </c>
      <c r="R3319" s="34">
        <v>55</v>
      </c>
      <c r="S3319" s="34">
        <v>43</v>
      </c>
      <c r="T3319" s="34">
        <v>29</v>
      </c>
      <c r="U3319" s="34">
        <v>28</v>
      </c>
      <c r="V3319" s="34">
        <v>49</v>
      </c>
      <c r="W3319" s="34">
        <v>43</v>
      </c>
      <c r="X3319" s="34">
        <v>39</v>
      </c>
      <c r="Y3319" s="34">
        <v>35</v>
      </c>
      <c r="Z3319" s="34">
        <v>43</v>
      </c>
      <c r="AA3319" s="34">
        <v>35</v>
      </c>
      <c r="AB3319" s="34">
        <v>29</v>
      </c>
      <c r="AC3319" s="34">
        <v>56</v>
      </c>
    </row>
    <row r="3320" spans="1:29" x14ac:dyDescent="0.2">
      <c r="A3320" s="34" t="s">
        <v>63813</v>
      </c>
      <c r="B3320" s="34">
        <v>83</v>
      </c>
      <c r="C3320" s="34">
        <v>117</v>
      </c>
      <c r="D3320" s="34">
        <v>127</v>
      </c>
      <c r="E3320" s="34">
        <v>128</v>
      </c>
      <c r="F3320" s="34">
        <v>118</v>
      </c>
      <c r="G3320" s="34">
        <v>109</v>
      </c>
      <c r="H3320" s="34">
        <v>93</v>
      </c>
      <c r="I3320" s="34">
        <v>86</v>
      </c>
      <c r="J3320" s="34">
        <v>127</v>
      </c>
      <c r="K3320" s="34">
        <v>126</v>
      </c>
      <c r="L3320" s="34">
        <v>99</v>
      </c>
      <c r="M3320" s="34">
        <v>88</v>
      </c>
      <c r="N3320" s="34">
        <v>103</v>
      </c>
      <c r="O3320" s="34">
        <v>92</v>
      </c>
      <c r="P3320" s="34">
        <v>81</v>
      </c>
      <c r="Q3320" s="34">
        <v>146</v>
      </c>
      <c r="R3320" s="34">
        <v>188</v>
      </c>
      <c r="S3320" s="34">
        <v>129</v>
      </c>
      <c r="T3320" s="34">
        <v>86</v>
      </c>
      <c r="U3320" s="34">
        <v>102</v>
      </c>
      <c r="V3320" s="34">
        <v>137</v>
      </c>
      <c r="W3320" s="34">
        <v>125</v>
      </c>
      <c r="X3320" s="34">
        <v>122</v>
      </c>
      <c r="Y3320" s="34">
        <v>141</v>
      </c>
      <c r="Z3320" s="34">
        <v>117</v>
      </c>
      <c r="AA3320" s="34">
        <v>100</v>
      </c>
      <c r="AB3320" s="34">
        <v>139</v>
      </c>
      <c r="AC3320" s="34">
        <v>163</v>
      </c>
    </row>
    <row r="3321" spans="1:29" x14ac:dyDescent="0.2">
      <c r="A3321" s="34" t="s">
        <v>63814</v>
      </c>
      <c r="B3321" s="34">
        <v>123</v>
      </c>
      <c r="C3321" s="34">
        <v>184</v>
      </c>
      <c r="D3321" s="34">
        <v>173</v>
      </c>
      <c r="E3321" s="34">
        <v>187</v>
      </c>
      <c r="F3321" s="34">
        <v>119</v>
      </c>
      <c r="G3321" s="34">
        <v>235</v>
      </c>
      <c r="H3321" s="34">
        <v>181</v>
      </c>
      <c r="I3321" s="34">
        <v>188</v>
      </c>
      <c r="J3321" s="34">
        <v>140</v>
      </c>
      <c r="K3321" s="34">
        <v>208</v>
      </c>
      <c r="L3321" s="34">
        <v>158</v>
      </c>
      <c r="M3321" s="34">
        <v>162</v>
      </c>
      <c r="N3321" s="34">
        <v>134</v>
      </c>
      <c r="O3321" s="34">
        <v>164</v>
      </c>
      <c r="P3321" s="34">
        <v>145</v>
      </c>
      <c r="Q3321" s="34">
        <v>259</v>
      </c>
      <c r="R3321" s="34">
        <v>194</v>
      </c>
      <c r="S3321" s="34">
        <v>218</v>
      </c>
      <c r="T3321" s="34">
        <v>183</v>
      </c>
      <c r="U3321" s="34">
        <v>184</v>
      </c>
      <c r="V3321" s="34">
        <v>213</v>
      </c>
      <c r="W3321" s="34">
        <v>247</v>
      </c>
      <c r="X3321" s="34">
        <v>166</v>
      </c>
      <c r="Y3321" s="34">
        <v>242</v>
      </c>
      <c r="Z3321" s="34">
        <v>122</v>
      </c>
      <c r="AA3321" s="34">
        <v>288</v>
      </c>
      <c r="AB3321" s="34">
        <v>235</v>
      </c>
      <c r="AC3321" s="34">
        <v>302</v>
      </c>
    </row>
    <row r="3322" spans="1:29" x14ac:dyDescent="0.2">
      <c r="A3322" s="34" t="s">
        <v>63815</v>
      </c>
      <c r="B3322" s="34">
        <v>54</v>
      </c>
      <c r="C3322" s="34">
        <v>65</v>
      </c>
      <c r="D3322" s="34">
        <v>47</v>
      </c>
      <c r="E3322" s="34">
        <v>69</v>
      </c>
      <c r="F3322" s="34">
        <v>69</v>
      </c>
      <c r="G3322" s="34">
        <v>60</v>
      </c>
      <c r="H3322" s="34">
        <v>30</v>
      </c>
      <c r="I3322" s="34">
        <v>52</v>
      </c>
      <c r="J3322" s="34">
        <v>42</v>
      </c>
      <c r="K3322" s="34">
        <v>79</v>
      </c>
      <c r="L3322" s="34">
        <v>49</v>
      </c>
      <c r="M3322" s="34">
        <v>54</v>
      </c>
      <c r="N3322" s="34">
        <v>42</v>
      </c>
      <c r="O3322" s="34">
        <v>37</v>
      </c>
      <c r="P3322" s="34">
        <v>61</v>
      </c>
      <c r="Q3322" s="34">
        <v>66</v>
      </c>
      <c r="R3322" s="34">
        <v>63</v>
      </c>
      <c r="S3322" s="34">
        <v>57</v>
      </c>
      <c r="T3322" s="34">
        <v>72</v>
      </c>
      <c r="U3322" s="34">
        <v>49</v>
      </c>
      <c r="V3322" s="34">
        <v>79</v>
      </c>
      <c r="W3322" s="34">
        <v>92</v>
      </c>
      <c r="X3322" s="34">
        <v>77</v>
      </c>
      <c r="Y3322" s="34">
        <v>92</v>
      </c>
      <c r="Z3322" s="34">
        <v>46</v>
      </c>
      <c r="AA3322" s="34">
        <v>55</v>
      </c>
      <c r="AB3322" s="34">
        <v>134</v>
      </c>
      <c r="AC3322" s="34">
        <v>94</v>
      </c>
    </row>
    <row r="3323" spans="1:29" x14ac:dyDescent="0.2">
      <c r="A3323" s="34" t="s">
        <v>63816</v>
      </c>
      <c r="B3323" s="34">
        <v>56</v>
      </c>
      <c r="C3323" s="34">
        <v>44</v>
      </c>
      <c r="D3323" s="34">
        <v>59</v>
      </c>
      <c r="E3323" s="34">
        <v>71</v>
      </c>
      <c r="F3323" s="34">
        <v>69</v>
      </c>
      <c r="G3323" s="34">
        <v>50</v>
      </c>
      <c r="H3323" s="34">
        <v>94</v>
      </c>
      <c r="I3323" s="34">
        <v>38</v>
      </c>
      <c r="J3323" s="34">
        <v>74</v>
      </c>
      <c r="K3323" s="34">
        <v>68</v>
      </c>
      <c r="L3323" s="34">
        <v>66</v>
      </c>
      <c r="M3323" s="34">
        <v>60</v>
      </c>
      <c r="N3323" s="34">
        <v>71</v>
      </c>
      <c r="O3323" s="34">
        <v>53</v>
      </c>
      <c r="P3323" s="34">
        <v>75</v>
      </c>
      <c r="Q3323" s="34">
        <v>95</v>
      </c>
      <c r="R3323" s="34">
        <v>118</v>
      </c>
      <c r="S3323" s="34">
        <v>72</v>
      </c>
      <c r="T3323" s="34">
        <v>79</v>
      </c>
      <c r="U3323" s="34">
        <v>63</v>
      </c>
      <c r="V3323" s="34">
        <v>67</v>
      </c>
      <c r="W3323" s="34">
        <v>74</v>
      </c>
      <c r="X3323" s="34">
        <v>63</v>
      </c>
      <c r="Y3323" s="34">
        <v>86</v>
      </c>
      <c r="Z3323" s="34">
        <v>73</v>
      </c>
      <c r="AA3323" s="34">
        <v>71</v>
      </c>
      <c r="AB3323" s="34">
        <v>57</v>
      </c>
      <c r="AC3323" s="34">
        <v>130</v>
      </c>
    </row>
    <row r="3324" spans="1:29" x14ac:dyDescent="0.2">
      <c r="A3324" s="34" t="s">
        <v>63817</v>
      </c>
      <c r="B3324" s="34">
        <v>54</v>
      </c>
      <c r="C3324" s="34">
        <v>81</v>
      </c>
      <c r="D3324" s="34">
        <v>101</v>
      </c>
      <c r="E3324" s="34">
        <v>72</v>
      </c>
      <c r="F3324" s="34">
        <v>87</v>
      </c>
      <c r="G3324" s="34">
        <v>55</v>
      </c>
      <c r="H3324" s="34">
        <v>103</v>
      </c>
      <c r="I3324" s="34">
        <v>65</v>
      </c>
      <c r="J3324" s="34">
        <v>89</v>
      </c>
      <c r="K3324" s="34">
        <v>77</v>
      </c>
      <c r="L3324" s="34">
        <v>57</v>
      </c>
      <c r="M3324" s="34">
        <v>82</v>
      </c>
      <c r="N3324" s="34">
        <v>71</v>
      </c>
      <c r="O3324" s="34">
        <v>67</v>
      </c>
      <c r="P3324" s="34">
        <v>79</v>
      </c>
      <c r="Q3324" s="34">
        <v>117</v>
      </c>
      <c r="R3324" s="34">
        <v>80</v>
      </c>
      <c r="S3324" s="34">
        <v>103</v>
      </c>
      <c r="T3324" s="34">
        <v>70</v>
      </c>
      <c r="U3324" s="34">
        <v>71</v>
      </c>
      <c r="V3324" s="34">
        <v>75</v>
      </c>
      <c r="W3324" s="34">
        <v>119</v>
      </c>
      <c r="X3324" s="34">
        <v>120</v>
      </c>
      <c r="Y3324" s="34">
        <v>131</v>
      </c>
      <c r="Z3324" s="34">
        <v>62</v>
      </c>
      <c r="AA3324" s="34">
        <v>94</v>
      </c>
      <c r="AB3324" s="34">
        <v>123</v>
      </c>
      <c r="AC3324" s="34">
        <v>113</v>
      </c>
    </row>
    <row r="3325" spans="1:29" x14ac:dyDescent="0.2">
      <c r="A3325" s="34" t="s">
        <v>63818</v>
      </c>
      <c r="B3325" s="34">
        <v>81</v>
      </c>
      <c r="C3325" s="34">
        <v>161</v>
      </c>
      <c r="D3325" s="34">
        <v>194</v>
      </c>
      <c r="E3325" s="34">
        <v>219</v>
      </c>
      <c r="F3325" s="34">
        <v>165</v>
      </c>
      <c r="G3325" s="34">
        <v>123</v>
      </c>
      <c r="H3325" s="34">
        <v>167</v>
      </c>
      <c r="I3325" s="34">
        <v>179</v>
      </c>
      <c r="J3325" s="34">
        <v>154</v>
      </c>
      <c r="K3325" s="34">
        <v>155</v>
      </c>
      <c r="L3325" s="34">
        <v>151</v>
      </c>
      <c r="M3325" s="34">
        <v>141</v>
      </c>
      <c r="N3325" s="34">
        <v>125</v>
      </c>
      <c r="O3325" s="34">
        <v>156</v>
      </c>
      <c r="P3325" s="34">
        <v>161</v>
      </c>
      <c r="Q3325" s="34">
        <v>187</v>
      </c>
      <c r="R3325" s="34">
        <v>168</v>
      </c>
      <c r="S3325" s="34">
        <v>182</v>
      </c>
      <c r="T3325" s="34">
        <v>171</v>
      </c>
      <c r="U3325" s="34">
        <v>154</v>
      </c>
      <c r="V3325" s="34">
        <v>191</v>
      </c>
      <c r="W3325" s="34">
        <v>218</v>
      </c>
      <c r="X3325" s="34">
        <v>186</v>
      </c>
      <c r="Y3325" s="34">
        <v>198</v>
      </c>
      <c r="Z3325" s="34">
        <v>184</v>
      </c>
      <c r="AA3325" s="34">
        <v>219</v>
      </c>
      <c r="AB3325" s="34">
        <v>170</v>
      </c>
      <c r="AC3325" s="34">
        <v>264</v>
      </c>
    </row>
    <row r="3326" spans="1:29" x14ac:dyDescent="0.2">
      <c r="A3326" s="34" t="s">
        <v>63819</v>
      </c>
      <c r="B3326" s="34">
        <v>46</v>
      </c>
      <c r="C3326" s="34">
        <v>35</v>
      </c>
      <c r="D3326" s="34">
        <v>45</v>
      </c>
      <c r="E3326" s="34">
        <v>42</v>
      </c>
      <c r="F3326" s="34">
        <v>35</v>
      </c>
      <c r="G3326" s="34">
        <v>43</v>
      </c>
      <c r="H3326" s="34">
        <v>36</v>
      </c>
      <c r="I3326" s="34">
        <v>57</v>
      </c>
      <c r="J3326" s="34">
        <v>31</v>
      </c>
      <c r="K3326" s="34">
        <v>42</v>
      </c>
      <c r="L3326" s="34">
        <v>35</v>
      </c>
      <c r="M3326" s="34">
        <v>35</v>
      </c>
      <c r="N3326" s="34">
        <v>40</v>
      </c>
      <c r="O3326" s="34">
        <v>34</v>
      </c>
      <c r="P3326" s="34">
        <v>26</v>
      </c>
      <c r="Q3326" s="34">
        <v>37</v>
      </c>
      <c r="R3326" s="34">
        <v>32</v>
      </c>
      <c r="S3326" s="34">
        <v>41</v>
      </c>
      <c r="T3326" s="34">
        <v>44</v>
      </c>
      <c r="U3326" s="34">
        <v>57</v>
      </c>
      <c r="V3326" s="34">
        <v>34</v>
      </c>
      <c r="W3326" s="34">
        <v>68</v>
      </c>
      <c r="X3326" s="34">
        <v>50</v>
      </c>
      <c r="Y3326" s="34">
        <v>44</v>
      </c>
      <c r="Z3326" s="34">
        <v>69</v>
      </c>
      <c r="AA3326" s="34">
        <v>42</v>
      </c>
      <c r="AB3326" s="34">
        <v>50</v>
      </c>
      <c r="AC3326" s="34">
        <v>54</v>
      </c>
    </row>
    <row r="3327" spans="1:29" x14ac:dyDescent="0.2">
      <c r="A3327" s="34" t="s">
        <v>63820</v>
      </c>
      <c r="B3327" s="34">
        <v>28</v>
      </c>
      <c r="C3327" s="34">
        <v>12</v>
      </c>
      <c r="D3327" s="34">
        <v>19</v>
      </c>
      <c r="E3327" s="34">
        <v>40</v>
      </c>
      <c r="F3327" s="34">
        <v>20</v>
      </c>
      <c r="G3327" s="34">
        <v>39</v>
      </c>
      <c r="H3327" s="34">
        <v>10</v>
      </c>
      <c r="I3327" s="34">
        <v>20</v>
      </c>
      <c r="J3327" s="34">
        <v>31</v>
      </c>
      <c r="K3327" s="34">
        <v>36</v>
      </c>
      <c r="L3327" s="34">
        <v>20</v>
      </c>
      <c r="M3327" s="34">
        <v>27</v>
      </c>
      <c r="N3327" s="34">
        <v>20</v>
      </c>
      <c r="O3327" s="34">
        <v>27</v>
      </c>
      <c r="P3327" s="34">
        <v>11</v>
      </c>
      <c r="Q3327" s="34">
        <v>15</v>
      </c>
      <c r="R3327" s="34">
        <v>46</v>
      </c>
      <c r="S3327" s="34">
        <v>38</v>
      </c>
      <c r="T3327" s="34">
        <v>13</v>
      </c>
      <c r="U3327" s="34">
        <v>17</v>
      </c>
      <c r="V3327" s="34">
        <v>28</v>
      </c>
      <c r="W3327" s="34">
        <v>33</v>
      </c>
      <c r="X3327" s="34">
        <v>21</v>
      </c>
      <c r="Y3327" s="34">
        <v>34</v>
      </c>
      <c r="Z3327" s="34">
        <v>20</v>
      </c>
      <c r="AA3327" s="34">
        <v>18</v>
      </c>
      <c r="AB3327" s="34">
        <v>42</v>
      </c>
      <c r="AC3327" s="34">
        <v>43</v>
      </c>
    </row>
    <row r="3328" spans="1:29" x14ac:dyDescent="0.2">
      <c r="A3328" s="34" t="s">
        <v>63821</v>
      </c>
      <c r="B3328" s="34">
        <v>0</v>
      </c>
      <c r="C3328" s="34">
        <v>0</v>
      </c>
      <c r="D3328" s="34">
        <v>0</v>
      </c>
      <c r="E3328" s="34">
        <v>0</v>
      </c>
      <c r="F3328" s="34">
        <v>0</v>
      </c>
      <c r="G3328" s="34">
        <v>0</v>
      </c>
      <c r="H3328" s="34">
        <v>0</v>
      </c>
      <c r="I3328" s="34">
        <v>0</v>
      </c>
      <c r="J3328" s="34">
        <v>0</v>
      </c>
      <c r="K3328" s="34">
        <v>0</v>
      </c>
      <c r="L3328" s="34">
        <v>1</v>
      </c>
      <c r="M3328" s="34">
        <v>0</v>
      </c>
      <c r="N3328" s="34">
        <v>0</v>
      </c>
      <c r="O3328" s="34">
        <v>0</v>
      </c>
      <c r="P3328" s="34">
        <v>0</v>
      </c>
      <c r="Q3328" s="34">
        <v>0</v>
      </c>
      <c r="R3328" s="34">
        <v>0</v>
      </c>
      <c r="S3328" s="34">
        <v>0</v>
      </c>
      <c r="T3328" s="34">
        <v>0</v>
      </c>
      <c r="U3328" s="34">
        <v>0</v>
      </c>
      <c r="V3328" s="34">
        <v>0</v>
      </c>
      <c r="W3328" s="34">
        <v>0</v>
      </c>
      <c r="X3328" s="34">
        <v>0</v>
      </c>
      <c r="Y3328" s="34">
        <v>0</v>
      </c>
      <c r="Z3328" s="34">
        <v>0</v>
      </c>
      <c r="AA3328" s="34">
        <v>0</v>
      </c>
      <c r="AB3328" s="34">
        <v>0</v>
      </c>
      <c r="AC3328" s="34">
        <v>0</v>
      </c>
    </row>
    <row r="3329" spans="1:29" x14ac:dyDescent="0.2">
      <c r="A3329" s="34" t="s">
        <v>63822</v>
      </c>
      <c r="B3329" s="34">
        <v>55</v>
      </c>
      <c r="C3329" s="34">
        <v>39</v>
      </c>
      <c r="D3329" s="34">
        <v>72</v>
      </c>
      <c r="E3329" s="34">
        <v>40</v>
      </c>
      <c r="F3329" s="34">
        <v>64</v>
      </c>
      <c r="G3329" s="34">
        <v>40</v>
      </c>
      <c r="H3329" s="34">
        <v>72</v>
      </c>
      <c r="I3329" s="34">
        <v>67</v>
      </c>
      <c r="J3329" s="34">
        <v>59</v>
      </c>
      <c r="K3329" s="34">
        <v>39</v>
      </c>
      <c r="L3329" s="34">
        <v>69</v>
      </c>
      <c r="M3329" s="34">
        <v>39</v>
      </c>
      <c r="N3329" s="34">
        <v>44</v>
      </c>
      <c r="O3329" s="34">
        <v>57</v>
      </c>
      <c r="P3329" s="34">
        <v>57</v>
      </c>
      <c r="Q3329" s="34">
        <v>55</v>
      </c>
      <c r="R3329" s="34">
        <v>113</v>
      </c>
      <c r="S3329" s="34">
        <v>41</v>
      </c>
      <c r="T3329" s="34">
        <v>73</v>
      </c>
      <c r="U3329" s="34">
        <v>52</v>
      </c>
      <c r="V3329" s="34">
        <v>81</v>
      </c>
      <c r="W3329" s="34">
        <v>65</v>
      </c>
      <c r="X3329" s="34">
        <v>73</v>
      </c>
      <c r="Y3329" s="34">
        <v>64</v>
      </c>
      <c r="Z3329" s="34">
        <v>67</v>
      </c>
      <c r="AA3329" s="34">
        <v>73</v>
      </c>
      <c r="AB3329" s="34">
        <v>72</v>
      </c>
      <c r="AC3329" s="34">
        <v>105</v>
      </c>
    </row>
    <row r="3330" spans="1:29" x14ac:dyDescent="0.2">
      <c r="A3330" s="34" t="s">
        <v>63823</v>
      </c>
      <c r="B3330" s="34">
        <v>146</v>
      </c>
      <c r="C3330" s="34">
        <v>146</v>
      </c>
      <c r="D3330" s="34">
        <v>174</v>
      </c>
      <c r="E3330" s="34">
        <v>166</v>
      </c>
      <c r="F3330" s="34">
        <v>230</v>
      </c>
      <c r="G3330" s="34">
        <v>189</v>
      </c>
      <c r="H3330" s="34">
        <v>184</v>
      </c>
      <c r="I3330" s="34">
        <v>167</v>
      </c>
      <c r="J3330" s="34">
        <v>184</v>
      </c>
      <c r="K3330" s="34">
        <v>221</v>
      </c>
      <c r="L3330" s="34">
        <v>199</v>
      </c>
      <c r="M3330" s="34">
        <v>153</v>
      </c>
      <c r="N3330" s="34">
        <v>166</v>
      </c>
      <c r="O3330" s="34">
        <v>189</v>
      </c>
      <c r="P3330" s="34">
        <v>205</v>
      </c>
      <c r="Q3330" s="34">
        <v>236</v>
      </c>
      <c r="R3330" s="34">
        <v>342</v>
      </c>
      <c r="S3330" s="34">
        <v>211</v>
      </c>
      <c r="T3330" s="34">
        <v>283</v>
      </c>
      <c r="U3330" s="34">
        <v>209</v>
      </c>
      <c r="V3330" s="34">
        <v>241</v>
      </c>
      <c r="W3330" s="34">
        <v>351</v>
      </c>
      <c r="X3330" s="34">
        <v>234</v>
      </c>
      <c r="Y3330" s="34">
        <v>273</v>
      </c>
      <c r="Z3330" s="34">
        <v>217</v>
      </c>
      <c r="AA3330" s="34">
        <v>241</v>
      </c>
      <c r="AB3330" s="34">
        <v>299</v>
      </c>
      <c r="AC3330" s="34">
        <v>345</v>
      </c>
    </row>
    <row r="3331" spans="1:29" x14ac:dyDescent="0.2">
      <c r="A3331" s="34" t="s">
        <v>63824</v>
      </c>
      <c r="B3331" s="34">
        <v>53</v>
      </c>
      <c r="C3331" s="34">
        <v>69</v>
      </c>
      <c r="D3331" s="34">
        <v>89</v>
      </c>
      <c r="E3331" s="34">
        <v>102</v>
      </c>
      <c r="F3331" s="34">
        <v>79</v>
      </c>
      <c r="G3331" s="34">
        <v>59</v>
      </c>
      <c r="H3331" s="34">
        <v>51</v>
      </c>
      <c r="I3331" s="34">
        <v>83</v>
      </c>
      <c r="J3331" s="34">
        <v>65</v>
      </c>
      <c r="K3331" s="34">
        <v>110</v>
      </c>
      <c r="L3331" s="34">
        <v>62</v>
      </c>
      <c r="M3331" s="34">
        <v>79</v>
      </c>
      <c r="N3331" s="34">
        <v>38</v>
      </c>
      <c r="O3331" s="34">
        <v>68</v>
      </c>
      <c r="P3331" s="34">
        <v>53</v>
      </c>
      <c r="Q3331" s="34">
        <v>110</v>
      </c>
      <c r="R3331" s="34">
        <v>58</v>
      </c>
      <c r="S3331" s="34">
        <v>79</v>
      </c>
      <c r="T3331" s="34">
        <v>52</v>
      </c>
      <c r="U3331" s="34">
        <v>61</v>
      </c>
      <c r="V3331" s="34">
        <v>53</v>
      </c>
      <c r="W3331" s="34">
        <v>80</v>
      </c>
      <c r="X3331" s="34">
        <v>90</v>
      </c>
      <c r="Y3331" s="34">
        <v>71</v>
      </c>
      <c r="Z3331" s="34">
        <v>66</v>
      </c>
      <c r="AA3331" s="34">
        <v>118</v>
      </c>
      <c r="AB3331" s="34">
        <v>68</v>
      </c>
      <c r="AC3331" s="34">
        <v>136</v>
      </c>
    </row>
    <row r="3332" spans="1:29" x14ac:dyDescent="0.2">
      <c r="A3332" s="34" t="s">
        <v>63825</v>
      </c>
      <c r="B3332" s="34">
        <v>73</v>
      </c>
      <c r="C3332" s="34">
        <v>45</v>
      </c>
      <c r="D3332" s="34">
        <v>60</v>
      </c>
      <c r="E3332" s="34">
        <v>48</v>
      </c>
      <c r="F3332" s="34">
        <v>51</v>
      </c>
      <c r="G3332" s="34">
        <v>36</v>
      </c>
      <c r="H3332" s="34">
        <v>63</v>
      </c>
      <c r="I3332" s="34">
        <v>45</v>
      </c>
      <c r="J3332" s="34">
        <v>56</v>
      </c>
      <c r="K3332" s="34">
        <v>41</v>
      </c>
      <c r="L3332" s="34">
        <v>79</v>
      </c>
      <c r="M3332" s="34">
        <v>50</v>
      </c>
      <c r="N3332" s="34">
        <v>48</v>
      </c>
      <c r="O3332" s="34">
        <v>40</v>
      </c>
      <c r="P3332" s="34">
        <v>57</v>
      </c>
      <c r="Q3332" s="34">
        <v>91</v>
      </c>
      <c r="R3332" s="34">
        <v>74</v>
      </c>
      <c r="S3332" s="34">
        <v>54</v>
      </c>
      <c r="T3332" s="34">
        <v>94</v>
      </c>
      <c r="U3332" s="34">
        <v>53</v>
      </c>
      <c r="V3332" s="34">
        <v>100</v>
      </c>
      <c r="W3332" s="34">
        <v>113</v>
      </c>
      <c r="X3332" s="34">
        <v>95</v>
      </c>
      <c r="Y3332" s="34">
        <v>77</v>
      </c>
      <c r="Z3332" s="34">
        <v>72</v>
      </c>
      <c r="AA3332" s="34">
        <v>66</v>
      </c>
      <c r="AB3332" s="34">
        <v>78</v>
      </c>
      <c r="AC3332" s="34">
        <v>93</v>
      </c>
    </row>
    <row r="3333" spans="1:29" x14ac:dyDescent="0.2">
      <c r="A3333" s="34" t="s">
        <v>63826</v>
      </c>
      <c r="B3333" s="34">
        <v>97</v>
      </c>
      <c r="C3333" s="34">
        <v>66</v>
      </c>
      <c r="D3333" s="34">
        <v>90</v>
      </c>
      <c r="E3333" s="34">
        <v>80</v>
      </c>
      <c r="F3333" s="34">
        <v>107</v>
      </c>
      <c r="G3333" s="34">
        <v>91</v>
      </c>
      <c r="H3333" s="34">
        <v>143</v>
      </c>
      <c r="I3333" s="34">
        <v>90</v>
      </c>
      <c r="J3333" s="34">
        <v>115</v>
      </c>
      <c r="K3333" s="34">
        <v>120</v>
      </c>
      <c r="L3333" s="34">
        <v>78</v>
      </c>
      <c r="M3333" s="34">
        <v>104</v>
      </c>
      <c r="N3333" s="34">
        <v>97</v>
      </c>
      <c r="O3333" s="34">
        <v>83</v>
      </c>
      <c r="P3333" s="34">
        <v>79</v>
      </c>
      <c r="Q3333" s="34">
        <v>154</v>
      </c>
      <c r="R3333" s="34">
        <v>155</v>
      </c>
      <c r="S3333" s="34">
        <v>104</v>
      </c>
      <c r="T3333" s="34">
        <v>117</v>
      </c>
      <c r="U3333" s="34">
        <v>115</v>
      </c>
      <c r="V3333" s="34">
        <v>142</v>
      </c>
      <c r="W3333" s="34">
        <v>105</v>
      </c>
      <c r="X3333" s="34">
        <v>148</v>
      </c>
      <c r="Y3333" s="34">
        <v>134</v>
      </c>
      <c r="Z3333" s="34">
        <v>120</v>
      </c>
      <c r="AA3333" s="34">
        <v>146</v>
      </c>
      <c r="AB3333" s="34">
        <v>172</v>
      </c>
      <c r="AC3333" s="34">
        <v>150</v>
      </c>
    </row>
    <row r="3334" spans="1:29" x14ac:dyDescent="0.2">
      <c r="A3334" s="34" t="s">
        <v>63827</v>
      </c>
      <c r="B3334" s="34">
        <v>7</v>
      </c>
      <c r="C3334" s="34">
        <v>10</v>
      </c>
      <c r="D3334" s="34">
        <v>7</v>
      </c>
      <c r="E3334" s="34">
        <v>11</v>
      </c>
      <c r="F3334" s="34">
        <v>2</v>
      </c>
      <c r="G3334" s="34">
        <v>4</v>
      </c>
      <c r="H3334" s="34">
        <v>6</v>
      </c>
      <c r="I3334" s="34">
        <v>2</v>
      </c>
      <c r="J3334" s="34">
        <v>5</v>
      </c>
      <c r="K3334" s="34">
        <v>13</v>
      </c>
      <c r="L3334" s="34">
        <v>5</v>
      </c>
      <c r="M3334" s="34">
        <v>6</v>
      </c>
      <c r="N3334" s="34">
        <v>3</v>
      </c>
      <c r="O3334" s="34">
        <v>9</v>
      </c>
      <c r="P3334" s="34">
        <v>19</v>
      </c>
      <c r="Q3334" s="34">
        <v>8</v>
      </c>
      <c r="R3334" s="34">
        <v>12</v>
      </c>
      <c r="S3334" s="34">
        <v>9</v>
      </c>
      <c r="T3334" s="34">
        <v>8</v>
      </c>
      <c r="U3334" s="34">
        <v>16</v>
      </c>
      <c r="V3334" s="34">
        <v>5</v>
      </c>
      <c r="W3334" s="34">
        <v>11</v>
      </c>
      <c r="X3334" s="34">
        <v>10</v>
      </c>
      <c r="Y3334" s="34">
        <v>5</v>
      </c>
      <c r="Z3334" s="34">
        <v>19</v>
      </c>
      <c r="AA3334" s="34">
        <v>11</v>
      </c>
      <c r="AB3334" s="34">
        <v>13</v>
      </c>
      <c r="AC3334" s="34">
        <v>17</v>
      </c>
    </row>
    <row r="3335" spans="1:29" x14ac:dyDescent="0.2">
      <c r="A3335" s="34" t="s">
        <v>63828</v>
      </c>
      <c r="B3335" s="34">
        <v>56</v>
      </c>
      <c r="C3335" s="34">
        <v>60</v>
      </c>
      <c r="D3335" s="34">
        <v>62</v>
      </c>
      <c r="E3335" s="34">
        <v>51</v>
      </c>
      <c r="F3335" s="34">
        <v>68</v>
      </c>
      <c r="G3335" s="34">
        <v>46</v>
      </c>
      <c r="H3335" s="34">
        <v>56</v>
      </c>
      <c r="I3335" s="34">
        <v>52</v>
      </c>
      <c r="J3335" s="34">
        <v>61</v>
      </c>
      <c r="K3335" s="34">
        <v>68</v>
      </c>
      <c r="L3335" s="34">
        <v>51</v>
      </c>
      <c r="M3335" s="34">
        <v>58</v>
      </c>
      <c r="N3335" s="34">
        <v>49</v>
      </c>
      <c r="O3335" s="34">
        <v>64</v>
      </c>
      <c r="P3335" s="34">
        <v>46</v>
      </c>
      <c r="Q3335" s="34">
        <v>90</v>
      </c>
      <c r="R3335" s="34">
        <v>91</v>
      </c>
      <c r="S3335" s="34">
        <v>74</v>
      </c>
      <c r="T3335" s="34">
        <v>81</v>
      </c>
      <c r="U3335" s="34">
        <v>81</v>
      </c>
      <c r="V3335" s="34">
        <v>81</v>
      </c>
      <c r="W3335" s="34">
        <v>67</v>
      </c>
      <c r="X3335" s="34">
        <v>63</v>
      </c>
      <c r="Y3335" s="34">
        <v>71</v>
      </c>
      <c r="Z3335" s="34">
        <v>54</v>
      </c>
      <c r="AA3335" s="34">
        <v>76</v>
      </c>
      <c r="AB3335" s="34">
        <v>114</v>
      </c>
      <c r="AC3335" s="34">
        <v>161</v>
      </c>
    </row>
    <row r="3336" spans="1:29" x14ac:dyDescent="0.2">
      <c r="A3336" s="34" t="s">
        <v>63829</v>
      </c>
      <c r="B3336" s="34">
        <v>31</v>
      </c>
      <c r="C3336" s="34">
        <v>24</v>
      </c>
      <c r="D3336" s="34">
        <v>48</v>
      </c>
      <c r="E3336" s="34">
        <v>22</v>
      </c>
      <c r="F3336" s="34">
        <v>44</v>
      </c>
      <c r="G3336" s="34">
        <v>38</v>
      </c>
      <c r="H3336" s="34">
        <v>33</v>
      </c>
      <c r="I3336" s="34">
        <v>27</v>
      </c>
      <c r="J3336" s="34">
        <v>14</v>
      </c>
      <c r="K3336" s="34">
        <v>30</v>
      </c>
      <c r="L3336" s="34">
        <v>19</v>
      </c>
      <c r="M3336" s="34">
        <v>20</v>
      </c>
      <c r="N3336" s="34">
        <v>36</v>
      </c>
      <c r="O3336" s="34">
        <v>29</v>
      </c>
      <c r="P3336" s="34">
        <v>38</v>
      </c>
      <c r="Q3336" s="34">
        <v>50</v>
      </c>
      <c r="R3336" s="34">
        <v>36</v>
      </c>
      <c r="S3336" s="34">
        <v>27</v>
      </c>
      <c r="T3336" s="34">
        <v>37</v>
      </c>
      <c r="U3336" s="34">
        <v>15</v>
      </c>
      <c r="V3336" s="34">
        <v>36</v>
      </c>
      <c r="W3336" s="34">
        <v>27</v>
      </c>
      <c r="X3336" s="34">
        <v>27</v>
      </c>
      <c r="Y3336" s="34">
        <v>38</v>
      </c>
      <c r="Z3336" s="34">
        <v>43</v>
      </c>
      <c r="AA3336" s="34">
        <v>50</v>
      </c>
      <c r="AB3336" s="34">
        <v>41</v>
      </c>
      <c r="AC3336" s="34">
        <v>56</v>
      </c>
    </row>
    <row r="3337" spans="1:29" x14ac:dyDescent="0.2">
      <c r="A3337" s="34" t="s">
        <v>63830</v>
      </c>
      <c r="B3337" s="34">
        <v>53</v>
      </c>
      <c r="C3337" s="34">
        <v>77</v>
      </c>
      <c r="D3337" s="34">
        <v>63</v>
      </c>
      <c r="E3337" s="34">
        <v>83</v>
      </c>
      <c r="F3337" s="34">
        <v>67</v>
      </c>
      <c r="G3337" s="34">
        <v>95</v>
      </c>
      <c r="H3337" s="34">
        <v>65</v>
      </c>
      <c r="I3337" s="34">
        <v>91</v>
      </c>
      <c r="J3337" s="34">
        <v>40</v>
      </c>
      <c r="K3337" s="34">
        <v>108</v>
      </c>
      <c r="L3337" s="34">
        <v>47</v>
      </c>
      <c r="M3337" s="34">
        <v>72</v>
      </c>
      <c r="N3337" s="34">
        <v>56</v>
      </c>
      <c r="O3337" s="34">
        <v>67</v>
      </c>
      <c r="P3337" s="34">
        <v>56</v>
      </c>
      <c r="Q3337" s="34">
        <v>107</v>
      </c>
      <c r="R3337" s="34">
        <v>65</v>
      </c>
      <c r="S3337" s="34">
        <v>119</v>
      </c>
      <c r="T3337" s="34">
        <v>52</v>
      </c>
      <c r="U3337" s="34">
        <v>101</v>
      </c>
      <c r="V3337" s="34">
        <v>81</v>
      </c>
      <c r="W3337" s="34">
        <v>130</v>
      </c>
      <c r="X3337" s="34">
        <v>100</v>
      </c>
      <c r="Y3337" s="34">
        <v>102</v>
      </c>
      <c r="Z3337" s="34">
        <v>63</v>
      </c>
      <c r="AA3337" s="34">
        <v>131</v>
      </c>
      <c r="AB3337" s="34">
        <v>104</v>
      </c>
      <c r="AC3337" s="34">
        <v>169</v>
      </c>
    </row>
    <row r="3338" spans="1:29" x14ac:dyDescent="0.2">
      <c r="A3338" s="34" t="s">
        <v>63831</v>
      </c>
      <c r="B3338" s="34">
        <v>191</v>
      </c>
      <c r="C3338" s="34">
        <v>125</v>
      </c>
      <c r="D3338" s="34">
        <v>170</v>
      </c>
      <c r="E3338" s="34">
        <v>103</v>
      </c>
      <c r="F3338" s="34">
        <v>145</v>
      </c>
      <c r="G3338" s="34">
        <v>112</v>
      </c>
      <c r="H3338" s="34">
        <v>141</v>
      </c>
      <c r="I3338" s="34">
        <v>108</v>
      </c>
      <c r="J3338" s="34">
        <v>156</v>
      </c>
      <c r="K3338" s="34">
        <v>112</v>
      </c>
      <c r="L3338" s="34">
        <v>149</v>
      </c>
      <c r="M3338" s="34">
        <v>104</v>
      </c>
      <c r="N3338" s="34">
        <v>122</v>
      </c>
      <c r="O3338" s="34">
        <v>106</v>
      </c>
      <c r="P3338" s="34">
        <v>159</v>
      </c>
      <c r="Q3338" s="34">
        <v>214</v>
      </c>
      <c r="R3338" s="34">
        <v>236</v>
      </c>
      <c r="S3338" s="34">
        <v>139</v>
      </c>
      <c r="T3338" s="34">
        <v>191</v>
      </c>
      <c r="U3338" s="34">
        <v>145</v>
      </c>
      <c r="V3338" s="34">
        <v>240</v>
      </c>
      <c r="W3338" s="34">
        <v>213</v>
      </c>
      <c r="X3338" s="34">
        <v>180</v>
      </c>
      <c r="Y3338" s="34">
        <v>165</v>
      </c>
      <c r="Z3338" s="34">
        <v>165</v>
      </c>
      <c r="AA3338" s="34">
        <v>145</v>
      </c>
      <c r="AB3338" s="34">
        <v>243</v>
      </c>
      <c r="AC3338" s="34">
        <v>202</v>
      </c>
    </row>
    <row r="3339" spans="1:29" x14ac:dyDescent="0.2">
      <c r="A3339" s="34" t="s">
        <v>63832</v>
      </c>
      <c r="B3339" s="34">
        <v>42</v>
      </c>
      <c r="C3339" s="34">
        <v>69</v>
      </c>
      <c r="D3339" s="34">
        <v>31</v>
      </c>
      <c r="E3339" s="34">
        <v>83</v>
      </c>
      <c r="F3339" s="34">
        <v>54</v>
      </c>
      <c r="G3339" s="34">
        <v>60</v>
      </c>
      <c r="H3339" s="34">
        <v>39</v>
      </c>
      <c r="I3339" s="34">
        <v>67</v>
      </c>
      <c r="J3339" s="34">
        <v>48</v>
      </c>
      <c r="K3339" s="34">
        <v>102</v>
      </c>
      <c r="L3339" s="34">
        <v>45</v>
      </c>
      <c r="M3339" s="34">
        <v>53</v>
      </c>
      <c r="N3339" s="34">
        <v>29</v>
      </c>
      <c r="O3339" s="34">
        <v>98</v>
      </c>
      <c r="P3339" s="34">
        <v>41</v>
      </c>
      <c r="Q3339" s="34">
        <v>91</v>
      </c>
      <c r="R3339" s="34">
        <v>67</v>
      </c>
      <c r="S3339" s="34">
        <v>83</v>
      </c>
      <c r="T3339" s="34">
        <v>83</v>
      </c>
      <c r="U3339" s="34">
        <v>108</v>
      </c>
      <c r="V3339" s="34">
        <v>59</v>
      </c>
      <c r="W3339" s="34">
        <v>136</v>
      </c>
      <c r="X3339" s="34">
        <v>69</v>
      </c>
      <c r="Y3339" s="34">
        <v>124</v>
      </c>
      <c r="Z3339" s="34">
        <v>57</v>
      </c>
      <c r="AA3339" s="34">
        <v>95</v>
      </c>
      <c r="AB3339" s="34">
        <v>73</v>
      </c>
      <c r="AC3339" s="34">
        <v>157</v>
      </c>
    </row>
    <row r="3340" spans="1:29" x14ac:dyDescent="0.2">
      <c r="A3340" s="34" t="s">
        <v>63833</v>
      </c>
      <c r="B3340" s="34">
        <v>21</v>
      </c>
      <c r="C3340" s="34">
        <v>61</v>
      </c>
      <c r="D3340" s="34">
        <v>80</v>
      </c>
      <c r="E3340" s="34">
        <v>58</v>
      </c>
      <c r="F3340" s="34">
        <v>63</v>
      </c>
      <c r="G3340" s="34">
        <v>63</v>
      </c>
      <c r="H3340" s="34">
        <v>58</v>
      </c>
      <c r="I3340" s="34">
        <v>30</v>
      </c>
      <c r="J3340" s="34">
        <v>43</v>
      </c>
      <c r="K3340" s="34">
        <v>48</v>
      </c>
      <c r="L3340" s="34">
        <v>20</v>
      </c>
      <c r="M3340" s="34">
        <v>24</v>
      </c>
      <c r="N3340" s="34">
        <v>52</v>
      </c>
      <c r="O3340" s="34">
        <v>52</v>
      </c>
      <c r="P3340" s="34">
        <v>33</v>
      </c>
      <c r="Q3340" s="34">
        <v>57</v>
      </c>
      <c r="R3340" s="34">
        <v>51</v>
      </c>
      <c r="S3340" s="34">
        <v>64</v>
      </c>
      <c r="T3340" s="34">
        <v>26</v>
      </c>
      <c r="U3340" s="34">
        <v>26</v>
      </c>
      <c r="V3340" s="34">
        <v>50</v>
      </c>
      <c r="W3340" s="34">
        <v>49</v>
      </c>
      <c r="X3340" s="34">
        <v>62</v>
      </c>
      <c r="Y3340" s="34">
        <v>38</v>
      </c>
      <c r="Z3340" s="34">
        <v>71</v>
      </c>
      <c r="AA3340" s="34">
        <v>36</v>
      </c>
      <c r="AB3340" s="34">
        <v>50</v>
      </c>
      <c r="AC3340" s="34">
        <v>69</v>
      </c>
    </row>
    <row r="3341" spans="1:29" x14ac:dyDescent="0.2">
      <c r="A3341" s="34" t="s">
        <v>63834</v>
      </c>
      <c r="B3341" s="34">
        <v>215</v>
      </c>
      <c r="C3341" s="34">
        <v>164</v>
      </c>
      <c r="D3341" s="34">
        <v>186</v>
      </c>
      <c r="E3341" s="34">
        <v>158</v>
      </c>
      <c r="F3341" s="34">
        <v>248</v>
      </c>
      <c r="G3341" s="34">
        <v>163</v>
      </c>
      <c r="H3341" s="34">
        <v>205</v>
      </c>
      <c r="I3341" s="34">
        <v>127</v>
      </c>
      <c r="J3341" s="34">
        <v>192</v>
      </c>
      <c r="K3341" s="34">
        <v>164</v>
      </c>
      <c r="L3341" s="34">
        <v>217</v>
      </c>
      <c r="M3341" s="34">
        <v>133</v>
      </c>
      <c r="N3341" s="34">
        <v>198</v>
      </c>
      <c r="O3341" s="34">
        <v>138</v>
      </c>
      <c r="P3341" s="34">
        <v>197</v>
      </c>
      <c r="Q3341" s="34">
        <v>271</v>
      </c>
      <c r="R3341" s="34">
        <v>286</v>
      </c>
      <c r="S3341" s="34">
        <v>190</v>
      </c>
      <c r="T3341" s="34">
        <v>269</v>
      </c>
      <c r="U3341" s="34">
        <v>190</v>
      </c>
      <c r="V3341" s="34">
        <v>273</v>
      </c>
      <c r="W3341" s="34">
        <v>229</v>
      </c>
      <c r="X3341" s="34">
        <v>229</v>
      </c>
      <c r="Y3341" s="34">
        <v>229</v>
      </c>
      <c r="Z3341" s="34">
        <v>226</v>
      </c>
      <c r="AA3341" s="34">
        <v>193</v>
      </c>
      <c r="AB3341" s="34">
        <v>323</v>
      </c>
      <c r="AC3341" s="34">
        <v>240</v>
      </c>
    </row>
    <row r="3342" spans="1:29" x14ac:dyDescent="0.2">
      <c r="A3342" s="34" t="s">
        <v>63835</v>
      </c>
      <c r="B3342" s="34">
        <v>32</v>
      </c>
      <c r="C3342" s="34">
        <v>38</v>
      </c>
      <c r="D3342" s="34">
        <v>50</v>
      </c>
      <c r="E3342" s="34">
        <v>53</v>
      </c>
      <c r="F3342" s="34">
        <v>69</v>
      </c>
      <c r="G3342" s="34">
        <v>52</v>
      </c>
      <c r="H3342" s="34">
        <v>28</v>
      </c>
      <c r="I3342" s="34">
        <v>50</v>
      </c>
      <c r="J3342" s="34">
        <v>25</v>
      </c>
      <c r="K3342" s="34">
        <v>56</v>
      </c>
      <c r="L3342" s="34">
        <v>40</v>
      </c>
      <c r="M3342" s="34">
        <v>38</v>
      </c>
      <c r="N3342" s="34">
        <v>38</v>
      </c>
      <c r="O3342" s="34">
        <v>24</v>
      </c>
      <c r="P3342" s="34">
        <v>35</v>
      </c>
      <c r="Q3342" s="34">
        <v>63</v>
      </c>
      <c r="R3342" s="34">
        <v>46</v>
      </c>
      <c r="S3342" s="34">
        <v>61</v>
      </c>
      <c r="T3342" s="34">
        <v>45</v>
      </c>
      <c r="U3342" s="34">
        <v>40</v>
      </c>
      <c r="V3342" s="34">
        <v>62</v>
      </c>
      <c r="W3342" s="34">
        <v>51</v>
      </c>
      <c r="X3342" s="34">
        <v>94</v>
      </c>
      <c r="Y3342" s="34">
        <v>53</v>
      </c>
      <c r="Z3342" s="34">
        <v>47</v>
      </c>
      <c r="AA3342" s="34">
        <v>77</v>
      </c>
      <c r="AB3342" s="34">
        <v>33</v>
      </c>
      <c r="AC3342" s="34">
        <v>83</v>
      </c>
    </row>
    <row r="3343" spans="1:29" x14ac:dyDescent="0.2">
      <c r="A3343" s="34" t="s">
        <v>63836</v>
      </c>
      <c r="B3343" s="34">
        <v>35</v>
      </c>
      <c r="C3343" s="34">
        <v>45</v>
      </c>
      <c r="D3343" s="34">
        <v>75</v>
      </c>
      <c r="E3343" s="34">
        <v>68</v>
      </c>
      <c r="F3343" s="34">
        <v>64</v>
      </c>
      <c r="G3343" s="34">
        <v>47</v>
      </c>
      <c r="H3343" s="34">
        <v>53</v>
      </c>
      <c r="I3343" s="34">
        <v>40</v>
      </c>
      <c r="J3343" s="34">
        <v>56</v>
      </c>
      <c r="K3343" s="34">
        <v>51</v>
      </c>
      <c r="L3343" s="34">
        <v>36</v>
      </c>
      <c r="M3343" s="34">
        <v>62</v>
      </c>
      <c r="N3343" s="34">
        <v>44</v>
      </c>
      <c r="O3343" s="34">
        <v>39</v>
      </c>
      <c r="P3343" s="34">
        <v>79</v>
      </c>
      <c r="Q3343" s="34">
        <v>47</v>
      </c>
      <c r="R3343" s="34">
        <v>60</v>
      </c>
      <c r="S3343" s="34">
        <v>72</v>
      </c>
      <c r="T3343" s="34">
        <v>56</v>
      </c>
      <c r="U3343" s="34">
        <v>61</v>
      </c>
      <c r="V3343" s="34">
        <v>75</v>
      </c>
      <c r="W3343" s="34">
        <v>52</v>
      </c>
      <c r="X3343" s="34">
        <v>52</v>
      </c>
      <c r="Y3343" s="34">
        <v>44</v>
      </c>
      <c r="Z3343" s="34">
        <v>40</v>
      </c>
      <c r="AA3343" s="34">
        <v>74</v>
      </c>
      <c r="AB3343" s="34">
        <v>41</v>
      </c>
      <c r="AC3343" s="34">
        <v>66</v>
      </c>
    </row>
    <row r="3344" spans="1:29" x14ac:dyDescent="0.2">
      <c r="A3344" s="34" t="s">
        <v>63837</v>
      </c>
      <c r="B3344" s="34">
        <v>52</v>
      </c>
      <c r="C3344" s="34">
        <v>62</v>
      </c>
      <c r="D3344" s="34">
        <v>108</v>
      </c>
      <c r="E3344" s="34">
        <v>87</v>
      </c>
      <c r="F3344" s="34">
        <v>130</v>
      </c>
      <c r="G3344" s="34">
        <v>82</v>
      </c>
      <c r="H3344" s="34">
        <v>119</v>
      </c>
      <c r="I3344" s="34">
        <v>83</v>
      </c>
      <c r="J3344" s="34">
        <v>80</v>
      </c>
      <c r="K3344" s="34">
        <v>101</v>
      </c>
      <c r="L3344" s="34">
        <v>64</v>
      </c>
      <c r="M3344" s="34">
        <v>67</v>
      </c>
      <c r="N3344" s="34">
        <v>58</v>
      </c>
      <c r="O3344" s="34">
        <v>92</v>
      </c>
      <c r="P3344" s="34">
        <v>89</v>
      </c>
      <c r="Q3344" s="34">
        <v>113</v>
      </c>
      <c r="R3344" s="34">
        <v>123</v>
      </c>
      <c r="S3344" s="34">
        <v>111</v>
      </c>
      <c r="T3344" s="34">
        <v>89</v>
      </c>
      <c r="U3344" s="34">
        <v>70</v>
      </c>
      <c r="V3344" s="34">
        <v>137</v>
      </c>
      <c r="W3344" s="34">
        <v>104</v>
      </c>
      <c r="X3344" s="34">
        <v>134</v>
      </c>
      <c r="Y3344" s="34">
        <v>66</v>
      </c>
      <c r="Z3344" s="34">
        <v>122</v>
      </c>
      <c r="AA3344" s="34">
        <v>83</v>
      </c>
      <c r="AB3344" s="34">
        <v>80</v>
      </c>
      <c r="AC3344" s="34">
        <v>134</v>
      </c>
    </row>
    <row r="3345" spans="1:29" x14ac:dyDescent="0.2">
      <c r="A3345" s="34" t="s">
        <v>63838</v>
      </c>
      <c r="B3345" s="34">
        <v>54</v>
      </c>
      <c r="C3345" s="34">
        <v>67</v>
      </c>
      <c r="D3345" s="34">
        <v>68</v>
      </c>
      <c r="E3345" s="34">
        <v>88</v>
      </c>
      <c r="F3345" s="34">
        <v>100</v>
      </c>
      <c r="G3345" s="34">
        <v>80</v>
      </c>
      <c r="H3345" s="34">
        <v>70</v>
      </c>
      <c r="I3345" s="34">
        <v>77</v>
      </c>
      <c r="J3345" s="34">
        <v>91</v>
      </c>
      <c r="K3345" s="34">
        <v>88</v>
      </c>
      <c r="L3345" s="34">
        <v>74</v>
      </c>
      <c r="M3345" s="34">
        <v>72</v>
      </c>
      <c r="N3345" s="34">
        <v>97</v>
      </c>
      <c r="O3345" s="34">
        <v>71</v>
      </c>
      <c r="P3345" s="34">
        <v>75</v>
      </c>
      <c r="Q3345" s="34">
        <v>71</v>
      </c>
      <c r="R3345" s="34">
        <v>129</v>
      </c>
      <c r="S3345" s="34">
        <v>120</v>
      </c>
      <c r="T3345" s="34">
        <v>79</v>
      </c>
      <c r="U3345" s="34">
        <v>57</v>
      </c>
      <c r="V3345" s="34">
        <v>101</v>
      </c>
      <c r="W3345" s="34">
        <v>109</v>
      </c>
      <c r="X3345" s="34">
        <v>121</v>
      </c>
      <c r="Y3345" s="34">
        <v>102</v>
      </c>
      <c r="Z3345" s="34">
        <v>78</v>
      </c>
      <c r="AA3345" s="34">
        <v>84</v>
      </c>
      <c r="AB3345" s="34">
        <v>112</v>
      </c>
      <c r="AC3345" s="34">
        <v>142</v>
      </c>
    </row>
    <row r="3346" spans="1:29" x14ac:dyDescent="0.2">
      <c r="A3346" s="34" t="s">
        <v>63839</v>
      </c>
      <c r="B3346" s="34">
        <v>43</v>
      </c>
      <c r="C3346" s="34">
        <v>55</v>
      </c>
      <c r="D3346" s="34">
        <v>81</v>
      </c>
      <c r="E3346" s="34">
        <v>39</v>
      </c>
      <c r="F3346" s="34">
        <v>62</v>
      </c>
      <c r="G3346" s="34">
        <v>101</v>
      </c>
      <c r="H3346" s="34">
        <v>42</v>
      </c>
      <c r="I3346" s="34">
        <v>37</v>
      </c>
      <c r="J3346" s="34">
        <v>38</v>
      </c>
      <c r="K3346" s="34">
        <v>26</v>
      </c>
      <c r="L3346" s="34">
        <v>28</v>
      </c>
      <c r="M3346" s="34">
        <v>31</v>
      </c>
      <c r="N3346" s="34">
        <v>32</v>
      </c>
      <c r="O3346" s="34">
        <v>35</v>
      </c>
      <c r="P3346" s="34">
        <v>42</v>
      </c>
      <c r="Q3346" s="34">
        <v>46</v>
      </c>
      <c r="R3346" s="34">
        <v>64</v>
      </c>
      <c r="S3346" s="34">
        <v>57</v>
      </c>
      <c r="T3346" s="34">
        <v>52</v>
      </c>
      <c r="U3346" s="34">
        <v>53</v>
      </c>
      <c r="V3346" s="34">
        <v>59</v>
      </c>
      <c r="W3346" s="34">
        <v>39</v>
      </c>
      <c r="X3346" s="34">
        <v>59</v>
      </c>
      <c r="Y3346" s="34">
        <v>46</v>
      </c>
      <c r="Z3346" s="34">
        <v>58</v>
      </c>
      <c r="AA3346" s="34">
        <v>50</v>
      </c>
      <c r="AB3346" s="34">
        <v>31</v>
      </c>
      <c r="AC3346" s="34">
        <v>62</v>
      </c>
    </row>
    <row r="3347" spans="1:29" x14ac:dyDescent="0.2">
      <c r="A3347" s="34" t="s">
        <v>63840</v>
      </c>
      <c r="B3347" s="34">
        <v>31</v>
      </c>
      <c r="C3347" s="34">
        <v>16</v>
      </c>
      <c r="D3347" s="34">
        <v>24</v>
      </c>
      <c r="E3347" s="34">
        <v>33</v>
      </c>
      <c r="F3347" s="34">
        <v>29</v>
      </c>
      <c r="G3347" s="34">
        <v>8</v>
      </c>
      <c r="H3347" s="34">
        <v>23</v>
      </c>
      <c r="I3347" s="34">
        <v>12</v>
      </c>
      <c r="J3347" s="34">
        <v>24</v>
      </c>
      <c r="K3347" s="34">
        <v>21</v>
      </c>
      <c r="L3347" s="34">
        <v>12</v>
      </c>
      <c r="M3347" s="34">
        <v>17</v>
      </c>
      <c r="N3347" s="34">
        <v>16</v>
      </c>
      <c r="O3347" s="34">
        <v>11</v>
      </c>
      <c r="P3347" s="34">
        <v>14</v>
      </c>
      <c r="Q3347" s="34">
        <v>27</v>
      </c>
      <c r="R3347" s="34">
        <v>23</v>
      </c>
      <c r="S3347" s="34">
        <v>34</v>
      </c>
      <c r="T3347" s="34">
        <v>20</v>
      </c>
      <c r="U3347" s="34">
        <v>26</v>
      </c>
      <c r="V3347" s="34">
        <v>26</v>
      </c>
      <c r="W3347" s="34">
        <v>20</v>
      </c>
      <c r="X3347" s="34">
        <v>40</v>
      </c>
      <c r="Y3347" s="34">
        <v>28</v>
      </c>
      <c r="Z3347" s="34">
        <v>21</v>
      </c>
      <c r="AA3347" s="34">
        <v>21</v>
      </c>
      <c r="AB3347" s="34">
        <v>37</v>
      </c>
      <c r="AC3347" s="34">
        <v>31</v>
      </c>
    </row>
    <row r="3348" spans="1:29" x14ac:dyDescent="0.2">
      <c r="A3348" s="34" t="s">
        <v>63841</v>
      </c>
      <c r="B3348" s="34">
        <v>41</v>
      </c>
      <c r="C3348" s="34">
        <v>45</v>
      </c>
      <c r="D3348" s="34">
        <v>87</v>
      </c>
      <c r="E3348" s="34">
        <v>55</v>
      </c>
      <c r="F3348" s="34">
        <v>67</v>
      </c>
      <c r="G3348" s="34">
        <v>61</v>
      </c>
      <c r="H3348" s="34">
        <v>52</v>
      </c>
      <c r="I3348" s="34">
        <v>40</v>
      </c>
      <c r="J3348" s="34">
        <v>80</v>
      </c>
      <c r="K3348" s="34">
        <v>63</v>
      </c>
      <c r="L3348" s="34">
        <v>43</v>
      </c>
      <c r="M3348" s="34">
        <v>63</v>
      </c>
      <c r="N3348" s="34">
        <v>67</v>
      </c>
      <c r="O3348" s="34">
        <v>49</v>
      </c>
      <c r="P3348" s="34">
        <v>73</v>
      </c>
      <c r="Q3348" s="34">
        <v>94</v>
      </c>
      <c r="R3348" s="34">
        <v>74</v>
      </c>
      <c r="S3348" s="34">
        <v>81</v>
      </c>
      <c r="T3348" s="34">
        <v>73</v>
      </c>
      <c r="U3348" s="34">
        <v>57</v>
      </c>
      <c r="V3348" s="34">
        <v>78</v>
      </c>
      <c r="W3348" s="34">
        <v>88</v>
      </c>
      <c r="X3348" s="34">
        <v>85</v>
      </c>
      <c r="Y3348" s="34">
        <v>77</v>
      </c>
      <c r="Z3348" s="34">
        <v>95</v>
      </c>
      <c r="AA3348" s="34">
        <v>114</v>
      </c>
      <c r="AB3348" s="34">
        <v>113</v>
      </c>
      <c r="AC3348" s="34">
        <v>138</v>
      </c>
    </row>
    <row r="3349" spans="1:29" x14ac:dyDescent="0.2">
      <c r="A3349" s="34" t="s">
        <v>63842</v>
      </c>
      <c r="B3349" s="34">
        <v>40</v>
      </c>
      <c r="C3349" s="34">
        <v>79</v>
      </c>
      <c r="D3349" s="34">
        <v>48</v>
      </c>
      <c r="E3349" s="34">
        <v>82</v>
      </c>
      <c r="F3349" s="34">
        <v>57</v>
      </c>
      <c r="G3349" s="34">
        <v>106</v>
      </c>
      <c r="H3349" s="34">
        <v>59</v>
      </c>
      <c r="I3349" s="34">
        <v>53</v>
      </c>
      <c r="J3349" s="34">
        <v>77</v>
      </c>
      <c r="K3349" s="34">
        <v>84</v>
      </c>
      <c r="L3349" s="34">
        <v>50</v>
      </c>
      <c r="M3349" s="34">
        <v>73</v>
      </c>
      <c r="N3349" s="34">
        <v>37</v>
      </c>
      <c r="O3349" s="34">
        <v>56</v>
      </c>
      <c r="P3349" s="34">
        <v>49</v>
      </c>
      <c r="Q3349" s="34">
        <v>95</v>
      </c>
      <c r="R3349" s="34">
        <v>61</v>
      </c>
      <c r="S3349" s="34">
        <v>84</v>
      </c>
      <c r="T3349" s="34">
        <v>77</v>
      </c>
      <c r="U3349" s="34">
        <v>115</v>
      </c>
      <c r="V3349" s="34">
        <v>99</v>
      </c>
      <c r="W3349" s="34">
        <v>133</v>
      </c>
      <c r="X3349" s="34">
        <v>63</v>
      </c>
      <c r="Y3349" s="34">
        <v>113</v>
      </c>
      <c r="Z3349" s="34">
        <v>74</v>
      </c>
      <c r="AA3349" s="34">
        <v>92</v>
      </c>
      <c r="AB3349" s="34">
        <v>74</v>
      </c>
      <c r="AC3349" s="34">
        <v>124</v>
      </c>
    </row>
    <row r="3350" spans="1:29" x14ac:dyDescent="0.2">
      <c r="A3350" s="34" t="s">
        <v>63843</v>
      </c>
      <c r="B3350" s="34">
        <v>34</v>
      </c>
      <c r="C3350" s="34">
        <v>22</v>
      </c>
      <c r="D3350" s="34">
        <v>37</v>
      </c>
      <c r="E3350" s="34">
        <v>24</v>
      </c>
      <c r="F3350" s="34">
        <v>53</v>
      </c>
      <c r="G3350" s="34">
        <v>28</v>
      </c>
      <c r="H3350" s="34">
        <v>17</v>
      </c>
      <c r="I3350" s="34">
        <v>18</v>
      </c>
      <c r="J3350" s="34">
        <v>19</v>
      </c>
      <c r="K3350" s="34">
        <v>47</v>
      </c>
      <c r="L3350" s="34">
        <v>27</v>
      </c>
      <c r="M3350" s="34">
        <v>19</v>
      </c>
      <c r="N3350" s="34">
        <v>31</v>
      </c>
      <c r="O3350" s="34">
        <v>38</v>
      </c>
      <c r="P3350" s="34">
        <v>37</v>
      </c>
      <c r="Q3350" s="34">
        <v>36</v>
      </c>
      <c r="R3350" s="34">
        <v>50</v>
      </c>
      <c r="S3350" s="34">
        <v>69</v>
      </c>
      <c r="T3350" s="34">
        <v>41</v>
      </c>
      <c r="U3350" s="34">
        <v>42</v>
      </c>
      <c r="V3350" s="34">
        <v>44</v>
      </c>
      <c r="W3350" s="34">
        <v>53</v>
      </c>
      <c r="X3350" s="34">
        <v>36</v>
      </c>
      <c r="Y3350" s="34">
        <v>50</v>
      </c>
      <c r="Z3350" s="34">
        <v>42</v>
      </c>
      <c r="AA3350" s="34">
        <v>36</v>
      </c>
      <c r="AB3350" s="34">
        <v>26</v>
      </c>
      <c r="AC3350" s="34">
        <v>83</v>
      </c>
    </row>
    <row r="3351" spans="1:29" x14ac:dyDescent="0.2">
      <c r="A3351" s="34" t="s">
        <v>63844</v>
      </c>
      <c r="B3351" s="34">
        <v>19</v>
      </c>
      <c r="C3351" s="34">
        <v>38</v>
      </c>
      <c r="D3351" s="34">
        <v>46</v>
      </c>
      <c r="E3351" s="34">
        <v>39</v>
      </c>
      <c r="F3351" s="34">
        <v>30</v>
      </c>
      <c r="G3351" s="34">
        <v>49</v>
      </c>
      <c r="H3351" s="34">
        <v>22</v>
      </c>
      <c r="I3351" s="34">
        <v>47</v>
      </c>
      <c r="J3351" s="34">
        <v>24</v>
      </c>
      <c r="K3351" s="34">
        <v>33</v>
      </c>
      <c r="L3351" s="34">
        <v>28</v>
      </c>
      <c r="M3351" s="34">
        <v>42</v>
      </c>
      <c r="N3351" s="34">
        <v>22</v>
      </c>
      <c r="O3351" s="34">
        <v>28</v>
      </c>
      <c r="P3351" s="34">
        <v>27</v>
      </c>
      <c r="Q3351" s="34">
        <v>60</v>
      </c>
      <c r="R3351" s="34">
        <v>21</v>
      </c>
      <c r="S3351" s="34">
        <v>48</v>
      </c>
      <c r="T3351" s="34">
        <v>33</v>
      </c>
      <c r="U3351" s="34">
        <v>36</v>
      </c>
      <c r="V3351" s="34">
        <v>54</v>
      </c>
      <c r="W3351" s="34">
        <v>48</v>
      </c>
      <c r="X3351" s="34">
        <v>17</v>
      </c>
      <c r="Y3351" s="34">
        <v>20</v>
      </c>
      <c r="Z3351" s="34">
        <v>46</v>
      </c>
      <c r="AA3351" s="34">
        <v>45</v>
      </c>
      <c r="AB3351" s="34">
        <v>29</v>
      </c>
      <c r="AC3351" s="34">
        <v>77</v>
      </c>
    </row>
    <row r="3352" spans="1:29" x14ac:dyDescent="0.2">
      <c r="A3352" s="34" t="s">
        <v>63845</v>
      </c>
      <c r="B3352" s="34">
        <v>54</v>
      </c>
      <c r="C3352" s="34">
        <v>35</v>
      </c>
      <c r="D3352" s="34">
        <v>57</v>
      </c>
      <c r="E3352" s="34">
        <v>38</v>
      </c>
      <c r="F3352" s="34">
        <v>57</v>
      </c>
      <c r="G3352" s="34">
        <v>45</v>
      </c>
      <c r="H3352" s="34">
        <v>53</v>
      </c>
      <c r="I3352" s="34">
        <v>27</v>
      </c>
      <c r="J3352" s="34">
        <v>45</v>
      </c>
      <c r="K3352" s="34">
        <v>28</v>
      </c>
      <c r="L3352" s="34">
        <v>41</v>
      </c>
      <c r="M3352" s="34">
        <v>21</v>
      </c>
      <c r="N3352" s="34">
        <v>43</v>
      </c>
      <c r="O3352" s="34">
        <v>31</v>
      </c>
      <c r="P3352" s="34">
        <v>45</v>
      </c>
      <c r="Q3352" s="34">
        <v>75</v>
      </c>
      <c r="R3352" s="34">
        <v>75</v>
      </c>
      <c r="S3352" s="34">
        <v>51</v>
      </c>
      <c r="T3352" s="34">
        <v>86</v>
      </c>
      <c r="U3352" s="34">
        <v>51</v>
      </c>
      <c r="V3352" s="34">
        <v>47</v>
      </c>
      <c r="W3352" s="34">
        <v>60</v>
      </c>
      <c r="X3352" s="34">
        <v>56</v>
      </c>
      <c r="Y3352" s="34">
        <v>51</v>
      </c>
      <c r="Z3352" s="34">
        <v>55</v>
      </c>
      <c r="AA3352" s="34">
        <v>55</v>
      </c>
      <c r="AB3352" s="34">
        <v>48</v>
      </c>
      <c r="AC3352" s="34">
        <v>47</v>
      </c>
    </row>
    <row r="3353" spans="1:29" x14ac:dyDescent="0.2">
      <c r="A3353" s="34" t="s">
        <v>63846</v>
      </c>
      <c r="B3353" s="34">
        <v>29</v>
      </c>
      <c r="C3353" s="34">
        <v>32</v>
      </c>
      <c r="D3353" s="34">
        <v>42</v>
      </c>
      <c r="E3353" s="34">
        <v>45</v>
      </c>
      <c r="F3353" s="34">
        <v>46</v>
      </c>
      <c r="G3353" s="34">
        <v>60</v>
      </c>
      <c r="H3353" s="34">
        <v>55</v>
      </c>
      <c r="I3353" s="34">
        <v>42</v>
      </c>
      <c r="J3353" s="34">
        <v>32</v>
      </c>
      <c r="K3353" s="34">
        <v>34</v>
      </c>
      <c r="L3353" s="34">
        <v>37</v>
      </c>
      <c r="M3353" s="34">
        <v>39</v>
      </c>
      <c r="N3353" s="34">
        <v>34</v>
      </c>
      <c r="O3353" s="34">
        <v>42</v>
      </c>
      <c r="P3353" s="34">
        <v>31</v>
      </c>
      <c r="Q3353" s="34">
        <v>46</v>
      </c>
      <c r="R3353" s="34">
        <v>40</v>
      </c>
      <c r="S3353" s="34">
        <v>50</v>
      </c>
      <c r="T3353" s="34">
        <v>25</v>
      </c>
      <c r="U3353" s="34">
        <v>36</v>
      </c>
      <c r="V3353" s="34">
        <v>39</v>
      </c>
      <c r="W3353" s="34">
        <v>30</v>
      </c>
      <c r="X3353" s="34">
        <v>55</v>
      </c>
      <c r="Y3353" s="34">
        <v>31</v>
      </c>
      <c r="Z3353" s="34">
        <v>59</v>
      </c>
      <c r="AA3353" s="34">
        <v>35</v>
      </c>
      <c r="AB3353" s="34">
        <v>34</v>
      </c>
      <c r="AC3353" s="34">
        <v>65</v>
      </c>
    </row>
    <row r="3354" spans="1:29" x14ac:dyDescent="0.2">
      <c r="A3354" s="34" t="s">
        <v>63847</v>
      </c>
      <c r="B3354" s="34">
        <v>48</v>
      </c>
      <c r="C3354" s="34">
        <v>24</v>
      </c>
      <c r="D3354" s="34">
        <v>44</v>
      </c>
      <c r="E3354" s="34">
        <v>41</v>
      </c>
      <c r="F3354" s="34">
        <v>49</v>
      </c>
      <c r="G3354" s="34">
        <v>60</v>
      </c>
      <c r="H3354" s="34">
        <v>50</v>
      </c>
      <c r="I3354" s="34">
        <v>49</v>
      </c>
      <c r="J3354" s="34">
        <v>38</v>
      </c>
      <c r="K3354" s="34">
        <v>30</v>
      </c>
      <c r="L3354" s="34">
        <v>57</v>
      </c>
      <c r="M3354" s="34">
        <v>47</v>
      </c>
      <c r="N3354" s="34">
        <v>31</v>
      </c>
      <c r="O3354" s="34">
        <v>46</v>
      </c>
      <c r="P3354" s="34">
        <v>41</v>
      </c>
      <c r="Q3354" s="34">
        <v>45</v>
      </c>
      <c r="R3354" s="34">
        <v>55</v>
      </c>
      <c r="S3354" s="34">
        <v>68</v>
      </c>
      <c r="T3354" s="34">
        <v>31</v>
      </c>
      <c r="U3354" s="34">
        <v>33</v>
      </c>
      <c r="V3354" s="34">
        <v>53</v>
      </c>
      <c r="W3354" s="34">
        <v>60</v>
      </c>
      <c r="X3354" s="34">
        <v>57</v>
      </c>
      <c r="Y3354" s="34">
        <v>66</v>
      </c>
      <c r="Z3354" s="34">
        <v>76</v>
      </c>
      <c r="AA3354" s="34">
        <v>54</v>
      </c>
      <c r="AB3354" s="34">
        <v>50</v>
      </c>
      <c r="AC3354" s="34">
        <v>53</v>
      </c>
    </row>
    <row r="3355" spans="1:29" x14ac:dyDescent="0.2">
      <c r="A3355" s="34" t="s">
        <v>63848</v>
      </c>
      <c r="B3355" s="34">
        <v>11</v>
      </c>
      <c r="C3355" s="34">
        <v>10</v>
      </c>
      <c r="D3355" s="34">
        <v>13</v>
      </c>
      <c r="E3355" s="34">
        <v>13</v>
      </c>
      <c r="F3355" s="34">
        <v>12</v>
      </c>
      <c r="G3355" s="34">
        <v>10</v>
      </c>
      <c r="H3355" s="34">
        <v>12</v>
      </c>
      <c r="I3355" s="34">
        <v>5</v>
      </c>
      <c r="J3355" s="34">
        <v>15</v>
      </c>
      <c r="K3355" s="34">
        <v>17</v>
      </c>
      <c r="L3355" s="34">
        <v>3</v>
      </c>
      <c r="M3355" s="34">
        <v>21</v>
      </c>
      <c r="N3355" s="34">
        <v>14</v>
      </c>
      <c r="O3355" s="34">
        <v>8</v>
      </c>
      <c r="P3355" s="34">
        <v>18</v>
      </c>
      <c r="Q3355" s="34">
        <v>28</v>
      </c>
      <c r="R3355" s="34">
        <v>4</v>
      </c>
      <c r="S3355" s="34">
        <v>9</v>
      </c>
      <c r="T3355" s="34">
        <v>18</v>
      </c>
      <c r="U3355" s="34">
        <v>15</v>
      </c>
      <c r="V3355" s="34">
        <v>19</v>
      </c>
      <c r="W3355" s="34">
        <v>10</v>
      </c>
      <c r="X3355" s="34">
        <v>21</v>
      </c>
      <c r="Y3355" s="34">
        <v>16</v>
      </c>
      <c r="Z3355" s="34">
        <v>21</v>
      </c>
      <c r="AA3355" s="34">
        <v>20</v>
      </c>
      <c r="AB3355" s="34">
        <v>21</v>
      </c>
      <c r="AC3355" s="34">
        <v>22</v>
      </c>
    </row>
    <row r="3356" spans="1:29" x14ac:dyDescent="0.2">
      <c r="A3356" s="34" t="s">
        <v>63849</v>
      </c>
      <c r="B3356" s="34">
        <v>41</v>
      </c>
      <c r="C3356" s="34">
        <v>37</v>
      </c>
      <c r="D3356" s="34">
        <v>61</v>
      </c>
      <c r="E3356" s="34">
        <v>60</v>
      </c>
      <c r="F3356" s="34">
        <v>50</v>
      </c>
      <c r="G3356" s="34">
        <v>47</v>
      </c>
      <c r="H3356" s="34">
        <v>54</v>
      </c>
      <c r="I3356" s="34">
        <v>52</v>
      </c>
      <c r="J3356" s="34">
        <v>51</v>
      </c>
      <c r="K3356" s="34">
        <v>56</v>
      </c>
      <c r="L3356" s="34">
        <v>51</v>
      </c>
      <c r="M3356" s="34">
        <v>47</v>
      </c>
      <c r="N3356" s="34">
        <v>44</v>
      </c>
      <c r="O3356" s="34">
        <v>66</v>
      </c>
      <c r="P3356" s="34">
        <v>60</v>
      </c>
      <c r="Q3356" s="34">
        <v>62</v>
      </c>
      <c r="R3356" s="34">
        <v>55</v>
      </c>
      <c r="S3356" s="34">
        <v>56</v>
      </c>
      <c r="T3356" s="34">
        <v>69</v>
      </c>
      <c r="U3356" s="34">
        <v>63</v>
      </c>
      <c r="V3356" s="34">
        <v>56</v>
      </c>
      <c r="W3356" s="34">
        <v>55</v>
      </c>
      <c r="X3356" s="34">
        <v>66</v>
      </c>
      <c r="Y3356" s="34">
        <v>116</v>
      </c>
      <c r="Z3356" s="34">
        <v>59</v>
      </c>
      <c r="AA3356" s="34">
        <v>86</v>
      </c>
      <c r="AB3356" s="34">
        <v>109</v>
      </c>
      <c r="AC3356" s="34">
        <v>95</v>
      </c>
    </row>
    <row r="3357" spans="1:29" x14ac:dyDescent="0.2">
      <c r="A3357" s="34" t="s">
        <v>63850</v>
      </c>
      <c r="B3357" s="34">
        <v>30</v>
      </c>
      <c r="C3357" s="34">
        <v>37</v>
      </c>
      <c r="D3357" s="34">
        <v>33</v>
      </c>
      <c r="E3357" s="34">
        <v>56</v>
      </c>
      <c r="F3357" s="34">
        <v>40</v>
      </c>
      <c r="G3357" s="34">
        <v>55</v>
      </c>
      <c r="H3357" s="34">
        <v>49</v>
      </c>
      <c r="I3357" s="34">
        <v>48</v>
      </c>
      <c r="J3357" s="34">
        <v>24</v>
      </c>
      <c r="K3357" s="34">
        <v>68</v>
      </c>
      <c r="L3357" s="34">
        <v>44</v>
      </c>
      <c r="M3357" s="34">
        <v>46</v>
      </c>
      <c r="N3357" s="34">
        <v>20</v>
      </c>
      <c r="O3357" s="34">
        <v>45</v>
      </c>
      <c r="P3357" s="34">
        <v>36</v>
      </c>
      <c r="Q3357" s="34">
        <v>77</v>
      </c>
      <c r="R3357" s="34">
        <v>65</v>
      </c>
      <c r="S3357" s="34">
        <v>57</v>
      </c>
      <c r="T3357" s="34">
        <v>59</v>
      </c>
      <c r="U3357" s="34">
        <v>53</v>
      </c>
      <c r="V3357" s="34">
        <v>50</v>
      </c>
      <c r="W3357" s="34">
        <v>64</v>
      </c>
      <c r="X3357" s="34">
        <v>67</v>
      </c>
      <c r="Y3357" s="34">
        <v>101</v>
      </c>
      <c r="Z3357" s="34">
        <v>49</v>
      </c>
      <c r="AA3357" s="34">
        <v>65</v>
      </c>
      <c r="AB3357" s="34">
        <v>51</v>
      </c>
      <c r="AC3357" s="34">
        <v>88</v>
      </c>
    </row>
    <row r="3358" spans="1:29" x14ac:dyDescent="0.2">
      <c r="A3358" s="34" t="s">
        <v>63851</v>
      </c>
      <c r="B3358" s="34">
        <v>51</v>
      </c>
      <c r="C3358" s="34">
        <v>61</v>
      </c>
      <c r="D3358" s="34">
        <v>105</v>
      </c>
      <c r="E3358" s="34">
        <v>50</v>
      </c>
      <c r="F3358" s="34">
        <v>90</v>
      </c>
      <c r="G3358" s="34">
        <v>55</v>
      </c>
      <c r="H3358" s="34">
        <v>63</v>
      </c>
      <c r="I3358" s="34">
        <v>69</v>
      </c>
      <c r="J3358" s="34">
        <v>56</v>
      </c>
      <c r="K3358" s="34">
        <v>65</v>
      </c>
      <c r="L3358" s="34">
        <v>34</v>
      </c>
      <c r="M3358" s="34">
        <v>59</v>
      </c>
      <c r="N3358" s="34">
        <v>63</v>
      </c>
      <c r="O3358" s="34">
        <v>53</v>
      </c>
      <c r="P3358" s="34">
        <v>72</v>
      </c>
      <c r="Q3358" s="34">
        <v>74</v>
      </c>
      <c r="R3358" s="34">
        <v>106</v>
      </c>
      <c r="S3358" s="34">
        <v>99</v>
      </c>
      <c r="T3358" s="34">
        <v>63</v>
      </c>
      <c r="U3358" s="34">
        <v>48</v>
      </c>
      <c r="V3358" s="34">
        <v>68</v>
      </c>
      <c r="W3358" s="34">
        <v>80</v>
      </c>
      <c r="X3358" s="34">
        <v>67</v>
      </c>
      <c r="Y3358" s="34">
        <v>63</v>
      </c>
      <c r="Z3358" s="34">
        <v>82</v>
      </c>
      <c r="AA3358" s="34">
        <v>77</v>
      </c>
      <c r="AB3358" s="34">
        <v>84</v>
      </c>
      <c r="AC3358" s="34">
        <v>88</v>
      </c>
    </row>
    <row r="3359" spans="1:29" x14ac:dyDescent="0.2">
      <c r="A3359" s="34" t="s">
        <v>63852</v>
      </c>
      <c r="B3359" s="34">
        <v>52</v>
      </c>
      <c r="C3359" s="34">
        <v>50</v>
      </c>
      <c r="D3359" s="34">
        <v>47</v>
      </c>
      <c r="E3359" s="34">
        <v>36</v>
      </c>
      <c r="F3359" s="34">
        <v>32</v>
      </c>
      <c r="G3359" s="34">
        <v>63</v>
      </c>
      <c r="H3359" s="34">
        <v>22</v>
      </c>
      <c r="I3359" s="34">
        <v>29</v>
      </c>
      <c r="J3359" s="34">
        <v>22</v>
      </c>
      <c r="K3359" s="34">
        <v>39</v>
      </c>
      <c r="L3359" s="34">
        <v>25</v>
      </c>
      <c r="M3359" s="34">
        <v>27</v>
      </c>
      <c r="N3359" s="34">
        <v>23</v>
      </c>
      <c r="O3359" s="34">
        <v>24</v>
      </c>
      <c r="P3359" s="34">
        <v>39</v>
      </c>
      <c r="Q3359" s="34">
        <v>64</v>
      </c>
      <c r="R3359" s="34">
        <v>44</v>
      </c>
      <c r="S3359" s="34">
        <v>49</v>
      </c>
      <c r="T3359" s="34">
        <v>19</v>
      </c>
      <c r="U3359" s="34">
        <v>45</v>
      </c>
      <c r="V3359" s="34">
        <v>36</v>
      </c>
      <c r="W3359" s="34">
        <v>38</v>
      </c>
      <c r="X3359" s="34">
        <v>49</v>
      </c>
      <c r="Y3359" s="34">
        <v>47</v>
      </c>
      <c r="Z3359" s="34">
        <v>28</v>
      </c>
      <c r="AA3359" s="34">
        <v>48</v>
      </c>
      <c r="AB3359" s="34">
        <v>38</v>
      </c>
      <c r="AC3359" s="34">
        <v>54</v>
      </c>
    </row>
    <row r="3360" spans="1:29" x14ac:dyDescent="0.2">
      <c r="A3360" s="34" t="s">
        <v>63853</v>
      </c>
      <c r="B3360" s="34">
        <v>52</v>
      </c>
      <c r="C3360" s="34">
        <v>94</v>
      </c>
      <c r="D3360" s="34">
        <v>108</v>
      </c>
      <c r="E3360" s="34">
        <v>121</v>
      </c>
      <c r="F3360" s="34">
        <v>85</v>
      </c>
      <c r="G3360" s="34">
        <v>80</v>
      </c>
      <c r="H3360" s="34">
        <v>105</v>
      </c>
      <c r="I3360" s="34">
        <v>107</v>
      </c>
      <c r="J3360" s="34">
        <v>103</v>
      </c>
      <c r="K3360" s="34">
        <v>87</v>
      </c>
      <c r="L3360" s="34">
        <v>61</v>
      </c>
      <c r="M3360" s="34">
        <v>117</v>
      </c>
      <c r="N3360" s="34">
        <v>93</v>
      </c>
      <c r="O3360" s="34">
        <v>104</v>
      </c>
      <c r="P3360" s="34">
        <v>92</v>
      </c>
      <c r="Q3360" s="34">
        <v>152</v>
      </c>
      <c r="R3360" s="34">
        <v>122</v>
      </c>
      <c r="S3360" s="34">
        <v>85</v>
      </c>
      <c r="T3360" s="34">
        <v>84</v>
      </c>
      <c r="U3360" s="34">
        <v>70</v>
      </c>
      <c r="V3360" s="34">
        <v>114</v>
      </c>
      <c r="W3360" s="34">
        <v>103</v>
      </c>
      <c r="X3360" s="34">
        <v>145</v>
      </c>
      <c r="Y3360" s="34">
        <v>109</v>
      </c>
      <c r="Z3360" s="34">
        <v>118</v>
      </c>
      <c r="AA3360" s="34">
        <v>132</v>
      </c>
      <c r="AB3360" s="34">
        <v>124</v>
      </c>
      <c r="AC3360" s="34">
        <v>203</v>
      </c>
    </row>
    <row r="3361" spans="1:29" x14ac:dyDescent="0.2">
      <c r="A3361" s="34" t="s">
        <v>63854</v>
      </c>
      <c r="B3361" s="34">
        <v>50</v>
      </c>
      <c r="C3361" s="34">
        <v>28</v>
      </c>
      <c r="D3361" s="34">
        <v>34</v>
      </c>
      <c r="E3361" s="34">
        <v>37</v>
      </c>
      <c r="F3361" s="34">
        <v>36</v>
      </c>
      <c r="G3361" s="34">
        <v>59</v>
      </c>
      <c r="H3361" s="34">
        <v>52</v>
      </c>
      <c r="I3361" s="34">
        <v>50</v>
      </c>
      <c r="J3361" s="34">
        <v>40</v>
      </c>
      <c r="K3361" s="34">
        <v>36</v>
      </c>
      <c r="L3361" s="34">
        <v>45</v>
      </c>
      <c r="M3361" s="34">
        <v>22</v>
      </c>
      <c r="N3361" s="34">
        <v>42</v>
      </c>
      <c r="O3361" s="34">
        <v>36</v>
      </c>
      <c r="P3361" s="34">
        <v>31</v>
      </c>
      <c r="Q3361" s="34">
        <v>46</v>
      </c>
      <c r="R3361" s="34">
        <v>55</v>
      </c>
      <c r="S3361" s="34">
        <v>41</v>
      </c>
      <c r="T3361" s="34">
        <v>39</v>
      </c>
      <c r="U3361" s="34">
        <v>51</v>
      </c>
      <c r="V3361" s="34">
        <v>47</v>
      </c>
      <c r="W3361" s="34">
        <v>55</v>
      </c>
      <c r="X3361" s="34">
        <v>45</v>
      </c>
      <c r="Y3361" s="34">
        <v>46</v>
      </c>
      <c r="Z3361" s="34">
        <v>66</v>
      </c>
      <c r="AA3361" s="34">
        <v>20</v>
      </c>
      <c r="AB3361" s="34">
        <v>61</v>
      </c>
      <c r="AC3361" s="34">
        <v>48</v>
      </c>
    </row>
    <row r="3362" spans="1:29" x14ac:dyDescent="0.2">
      <c r="A3362" s="34" t="s">
        <v>63855</v>
      </c>
      <c r="B3362" s="34">
        <v>73</v>
      </c>
      <c r="C3362" s="34">
        <v>58</v>
      </c>
      <c r="D3362" s="34">
        <v>44</v>
      </c>
      <c r="E3362" s="34">
        <v>71</v>
      </c>
      <c r="F3362" s="34">
        <v>82</v>
      </c>
      <c r="G3362" s="34">
        <v>68</v>
      </c>
      <c r="H3362" s="34">
        <v>57</v>
      </c>
      <c r="I3362" s="34">
        <v>65</v>
      </c>
      <c r="J3362" s="34">
        <v>60</v>
      </c>
      <c r="K3362" s="34">
        <v>52</v>
      </c>
      <c r="L3362" s="34">
        <v>64</v>
      </c>
      <c r="M3362" s="34">
        <v>65</v>
      </c>
      <c r="N3362" s="34">
        <v>54</v>
      </c>
      <c r="O3362" s="34">
        <v>45</v>
      </c>
      <c r="P3362" s="34">
        <v>72</v>
      </c>
      <c r="Q3362" s="34">
        <v>114</v>
      </c>
      <c r="R3362" s="34">
        <v>84</v>
      </c>
      <c r="S3362" s="34">
        <v>102</v>
      </c>
      <c r="T3362" s="34">
        <v>52</v>
      </c>
      <c r="U3362" s="34">
        <v>69</v>
      </c>
      <c r="V3362" s="34">
        <v>110</v>
      </c>
      <c r="W3362" s="34">
        <v>137</v>
      </c>
      <c r="X3362" s="34">
        <v>85</v>
      </c>
      <c r="Y3362" s="34">
        <v>73</v>
      </c>
      <c r="Z3362" s="34">
        <v>77</v>
      </c>
      <c r="AA3362" s="34">
        <v>97</v>
      </c>
      <c r="AB3362" s="34">
        <v>78</v>
      </c>
      <c r="AC3362" s="34">
        <v>158</v>
      </c>
    </row>
    <row r="3363" spans="1:29" x14ac:dyDescent="0.2">
      <c r="A3363" s="34" t="s">
        <v>63856</v>
      </c>
      <c r="B3363" s="34">
        <v>25</v>
      </c>
      <c r="C3363" s="34">
        <v>72</v>
      </c>
      <c r="D3363" s="34">
        <v>53</v>
      </c>
      <c r="E3363" s="34">
        <v>68</v>
      </c>
      <c r="F3363" s="34">
        <v>45</v>
      </c>
      <c r="G3363" s="34">
        <v>50</v>
      </c>
      <c r="H3363" s="34">
        <v>16</v>
      </c>
      <c r="I3363" s="34">
        <v>55</v>
      </c>
      <c r="J3363" s="34">
        <v>47</v>
      </c>
      <c r="K3363" s="34">
        <v>61</v>
      </c>
      <c r="L3363" s="34">
        <v>31</v>
      </c>
      <c r="M3363" s="34">
        <v>43</v>
      </c>
      <c r="N3363" s="34">
        <v>59</v>
      </c>
      <c r="O3363" s="34">
        <v>62</v>
      </c>
      <c r="P3363" s="34">
        <v>25</v>
      </c>
      <c r="Q3363" s="34">
        <v>79</v>
      </c>
      <c r="R3363" s="34">
        <v>81</v>
      </c>
      <c r="S3363" s="34">
        <v>65</v>
      </c>
      <c r="T3363" s="34">
        <v>61</v>
      </c>
      <c r="U3363" s="34">
        <v>53</v>
      </c>
      <c r="V3363" s="34">
        <v>52</v>
      </c>
      <c r="W3363" s="34">
        <v>66</v>
      </c>
      <c r="X3363" s="34">
        <v>64</v>
      </c>
      <c r="Y3363" s="34">
        <v>48</v>
      </c>
      <c r="Z3363" s="34">
        <v>59</v>
      </c>
      <c r="AA3363" s="34">
        <v>50</v>
      </c>
      <c r="AB3363" s="34">
        <v>69</v>
      </c>
      <c r="AC3363" s="34">
        <v>87</v>
      </c>
    </row>
    <row r="3364" spans="1:29" x14ac:dyDescent="0.2">
      <c r="A3364" s="34" t="s">
        <v>63857</v>
      </c>
      <c r="B3364" s="34">
        <v>48</v>
      </c>
      <c r="C3364" s="34">
        <v>85</v>
      </c>
      <c r="D3364" s="34">
        <v>90</v>
      </c>
      <c r="E3364" s="34">
        <v>100</v>
      </c>
      <c r="F3364" s="34">
        <v>86</v>
      </c>
      <c r="G3364" s="34">
        <v>96</v>
      </c>
      <c r="H3364" s="34">
        <v>83</v>
      </c>
      <c r="I3364" s="34">
        <v>103</v>
      </c>
      <c r="J3364" s="34">
        <v>87</v>
      </c>
      <c r="K3364" s="34">
        <v>97</v>
      </c>
      <c r="L3364" s="34">
        <v>66</v>
      </c>
      <c r="M3364" s="34">
        <v>80</v>
      </c>
      <c r="N3364" s="34">
        <v>70</v>
      </c>
      <c r="O3364" s="34">
        <v>60</v>
      </c>
      <c r="P3364" s="34">
        <v>85</v>
      </c>
      <c r="Q3364" s="34">
        <v>132</v>
      </c>
      <c r="R3364" s="34">
        <v>115</v>
      </c>
      <c r="S3364" s="34">
        <v>111</v>
      </c>
      <c r="T3364" s="34">
        <v>89</v>
      </c>
      <c r="U3364" s="34">
        <v>93</v>
      </c>
      <c r="V3364" s="34">
        <v>75</v>
      </c>
      <c r="W3364" s="34">
        <v>100</v>
      </c>
      <c r="X3364" s="34">
        <v>129</v>
      </c>
      <c r="Y3364" s="34">
        <v>91</v>
      </c>
      <c r="Z3364" s="34">
        <v>69</v>
      </c>
      <c r="AA3364" s="34">
        <v>106</v>
      </c>
      <c r="AB3364" s="34">
        <v>88</v>
      </c>
      <c r="AC3364" s="34">
        <v>156</v>
      </c>
    </row>
    <row r="3365" spans="1:29" x14ac:dyDescent="0.2">
      <c r="A3365" s="34" t="s">
        <v>63858</v>
      </c>
      <c r="B3365" s="34">
        <v>74</v>
      </c>
      <c r="C3365" s="34">
        <v>71</v>
      </c>
      <c r="D3365" s="34">
        <v>42</v>
      </c>
      <c r="E3365" s="34">
        <v>48</v>
      </c>
      <c r="F3365" s="34">
        <v>67</v>
      </c>
      <c r="G3365" s="34">
        <v>33</v>
      </c>
      <c r="H3365" s="34">
        <v>48</v>
      </c>
      <c r="I3365" s="34">
        <v>57</v>
      </c>
      <c r="J3365" s="34">
        <v>45</v>
      </c>
      <c r="K3365" s="34">
        <v>51</v>
      </c>
      <c r="L3365" s="34">
        <v>76</v>
      </c>
      <c r="M3365" s="34">
        <v>31</v>
      </c>
      <c r="N3365" s="34">
        <v>54</v>
      </c>
      <c r="O3365" s="34">
        <v>43</v>
      </c>
      <c r="P3365" s="34">
        <v>61</v>
      </c>
      <c r="Q3365" s="34">
        <v>96</v>
      </c>
      <c r="R3365" s="34">
        <v>77</v>
      </c>
      <c r="S3365" s="34">
        <v>65</v>
      </c>
      <c r="T3365" s="34">
        <v>133</v>
      </c>
      <c r="U3365" s="34">
        <v>74</v>
      </c>
      <c r="V3365" s="34">
        <v>76</v>
      </c>
      <c r="W3365" s="34">
        <v>102</v>
      </c>
      <c r="X3365" s="34">
        <v>59</v>
      </c>
      <c r="Y3365" s="34">
        <v>69</v>
      </c>
      <c r="Z3365" s="34">
        <v>80</v>
      </c>
      <c r="AA3365" s="34">
        <v>73</v>
      </c>
      <c r="AB3365" s="34">
        <v>119</v>
      </c>
      <c r="AC3365" s="34">
        <v>76</v>
      </c>
    </row>
    <row r="3366" spans="1:29" x14ac:dyDescent="0.2">
      <c r="A3366" s="34" t="s">
        <v>63859</v>
      </c>
      <c r="B3366" s="34">
        <v>23</v>
      </c>
      <c r="C3366" s="34">
        <v>12</v>
      </c>
      <c r="D3366" s="34">
        <v>11</v>
      </c>
      <c r="E3366" s="34">
        <v>26</v>
      </c>
      <c r="F3366" s="34">
        <v>12</v>
      </c>
      <c r="G3366" s="34">
        <v>12</v>
      </c>
      <c r="H3366" s="34">
        <v>11</v>
      </c>
      <c r="I3366" s="34">
        <v>11</v>
      </c>
      <c r="J3366" s="34">
        <v>15</v>
      </c>
      <c r="K3366" s="34">
        <v>12</v>
      </c>
      <c r="L3366" s="34">
        <v>17</v>
      </c>
      <c r="M3366" s="34">
        <v>12</v>
      </c>
      <c r="N3366" s="34">
        <v>15</v>
      </c>
      <c r="O3366" s="34">
        <v>8</v>
      </c>
      <c r="P3366" s="34">
        <v>14</v>
      </c>
      <c r="Q3366" s="34">
        <v>15</v>
      </c>
      <c r="R3366" s="34">
        <v>14</v>
      </c>
      <c r="S3366" s="34">
        <v>17</v>
      </c>
      <c r="T3366" s="34">
        <v>23</v>
      </c>
      <c r="U3366" s="34">
        <v>13</v>
      </c>
      <c r="V3366" s="34">
        <v>16</v>
      </c>
      <c r="W3366" s="34">
        <v>20</v>
      </c>
      <c r="X3366" s="34">
        <v>15</v>
      </c>
      <c r="Y3366" s="34">
        <v>13</v>
      </c>
      <c r="Z3366" s="34">
        <v>18</v>
      </c>
      <c r="AA3366" s="34">
        <v>9</v>
      </c>
      <c r="AB3366" s="34">
        <v>26</v>
      </c>
      <c r="AC3366" s="34">
        <v>26</v>
      </c>
    </row>
    <row r="3367" spans="1:29" x14ac:dyDescent="0.2">
      <c r="A3367" s="34" t="s">
        <v>63860</v>
      </c>
      <c r="B3367" s="34">
        <v>39</v>
      </c>
      <c r="C3367" s="34">
        <v>16</v>
      </c>
      <c r="D3367" s="34">
        <v>23</v>
      </c>
      <c r="E3367" s="34">
        <v>45</v>
      </c>
      <c r="F3367" s="34">
        <v>17</v>
      </c>
      <c r="G3367" s="34">
        <v>43</v>
      </c>
      <c r="H3367" s="34">
        <v>24</v>
      </c>
      <c r="I3367" s="34">
        <v>38</v>
      </c>
      <c r="J3367" s="34">
        <v>26</v>
      </c>
      <c r="K3367" s="34">
        <v>54</v>
      </c>
      <c r="L3367" s="34">
        <v>24</v>
      </c>
      <c r="M3367" s="34">
        <v>39</v>
      </c>
      <c r="N3367" s="34">
        <v>15</v>
      </c>
      <c r="O3367" s="34">
        <v>31</v>
      </c>
      <c r="P3367" s="34">
        <v>34</v>
      </c>
      <c r="Q3367" s="34">
        <v>40</v>
      </c>
      <c r="R3367" s="34">
        <v>35</v>
      </c>
      <c r="S3367" s="34">
        <v>38</v>
      </c>
      <c r="T3367" s="34">
        <v>32</v>
      </c>
      <c r="U3367" s="34">
        <v>21</v>
      </c>
      <c r="V3367" s="34">
        <v>38</v>
      </c>
      <c r="W3367" s="34">
        <v>34</v>
      </c>
      <c r="X3367" s="34">
        <v>13</v>
      </c>
      <c r="Y3367" s="34">
        <v>50</v>
      </c>
      <c r="Z3367" s="34">
        <v>20</v>
      </c>
      <c r="AA3367" s="34">
        <v>39</v>
      </c>
      <c r="AB3367" s="34">
        <v>34</v>
      </c>
      <c r="AC3367" s="34">
        <v>83</v>
      </c>
    </row>
    <row r="3368" spans="1:29" x14ac:dyDescent="0.2">
      <c r="A3368" s="34" t="s">
        <v>63861</v>
      </c>
      <c r="B3368" s="34">
        <v>100</v>
      </c>
      <c r="C3368" s="34">
        <v>133</v>
      </c>
      <c r="D3368" s="34">
        <v>124</v>
      </c>
      <c r="E3368" s="34">
        <v>147</v>
      </c>
      <c r="F3368" s="34">
        <v>137</v>
      </c>
      <c r="G3368" s="34">
        <v>177</v>
      </c>
      <c r="H3368" s="34">
        <v>116</v>
      </c>
      <c r="I3368" s="34">
        <v>143</v>
      </c>
      <c r="J3368" s="34">
        <v>121</v>
      </c>
      <c r="K3368" s="34">
        <v>149</v>
      </c>
      <c r="L3368" s="34">
        <v>107</v>
      </c>
      <c r="M3368" s="34">
        <v>123</v>
      </c>
      <c r="N3368" s="34">
        <v>132</v>
      </c>
      <c r="O3368" s="34">
        <v>138</v>
      </c>
      <c r="P3368" s="34">
        <v>131</v>
      </c>
      <c r="Q3368" s="34">
        <v>184</v>
      </c>
      <c r="R3368" s="34">
        <v>123</v>
      </c>
      <c r="S3368" s="34">
        <v>174</v>
      </c>
      <c r="T3368" s="34">
        <v>162</v>
      </c>
      <c r="U3368" s="34">
        <v>132</v>
      </c>
      <c r="V3368" s="34">
        <v>178</v>
      </c>
      <c r="W3368" s="34">
        <v>200</v>
      </c>
      <c r="X3368" s="34">
        <v>141</v>
      </c>
      <c r="Y3368" s="34">
        <v>156</v>
      </c>
      <c r="Z3368" s="34">
        <v>169</v>
      </c>
      <c r="AA3368" s="34">
        <v>174</v>
      </c>
      <c r="AB3368" s="34">
        <v>199</v>
      </c>
      <c r="AC3368" s="34">
        <v>228</v>
      </c>
    </row>
    <row r="3369" spans="1:29" x14ac:dyDescent="0.2">
      <c r="A3369" s="34" t="s">
        <v>63862</v>
      </c>
      <c r="B3369" s="34">
        <v>93</v>
      </c>
      <c r="C3369" s="34">
        <v>69</v>
      </c>
      <c r="D3369" s="34">
        <v>76</v>
      </c>
      <c r="E3369" s="34">
        <v>60</v>
      </c>
      <c r="F3369" s="34">
        <v>72</v>
      </c>
      <c r="G3369" s="34">
        <v>52</v>
      </c>
      <c r="H3369" s="34">
        <v>68</v>
      </c>
      <c r="I3369" s="34">
        <v>54</v>
      </c>
      <c r="J3369" s="34">
        <v>84</v>
      </c>
      <c r="K3369" s="34">
        <v>62</v>
      </c>
      <c r="L3369" s="34">
        <v>76</v>
      </c>
      <c r="M3369" s="34">
        <v>35</v>
      </c>
      <c r="N3369" s="34">
        <v>90</v>
      </c>
      <c r="O3369" s="34">
        <v>67</v>
      </c>
      <c r="P3369" s="34">
        <v>83</v>
      </c>
      <c r="Q3369" s="34">
        <v>81</v>
      </c>
      <c r="R3369" s="34">
        <v>86</v>
      </c>
      <c r="S3369" s="34">
        <v>70</v>
      </c>
      <c r="T3369" s="34">
        <v>89</v>
      </c>
      <c r="U3369" s="34">
        <v>81</v>
      </c>
      <c r="V3369" s="34">
        <v>110</v>
      </c>
      <c r="W3369" s="34">
        <v>119</v>
      </c>
      <c r="X3369" s="34">
        <v>134</v>
      </c>
      <c r="Y3369" s="34">
        <v>66</v>
      </c>
      <c r="Z3369" s="34">
        <v>83</v>
      </c>
      <c r="AA3369" s="34">
        <v>73</v>
      </c>
      <c r="AB3369" s="34">
        <v>135</v>
      </c>
      <c r="AC3369" s="34">
        <v>91</v>
      </c>
    </row>
    <row r="3370" spans="1:29" x14ac:dyDescent="0.2">
      <c r="A3370" s="34" t="s">
        <v>63863</v>
      </c>
      <c r="B3370" s="34">
        <v>53</v>
      </c>
      <c r="C3370" s="34">
        <v>48</v>
      </c>
      <c r="D3370" s="34">
        <v>67</v>
      </c>
      <c r="E3370" s="34">
        <v>23</v>
      </c>
      <c r="F3370" s="34">
        <v>45</v>
      </c>
      <c r="G3370" s="34">
        <v>30</v>
      </c>
      <c r="H3370" s="34">
        <v>54</v>
      </c>
      <c r="I3370" s="34">
        <v>45</v>
      </c>
      <c r="J3370" s="34">
        <v>47</v>
      </c>
      <c r="K3370" s="34">
        <v>41</v>
      </c>
      <c r="L3370" s="34">
        <v>45</v>
      </c>
      <c r="M3370" s="34">
        <v>29</v>
      </c>
      <c r="N3370" s="34">
        <v>43</v>
      </c>
      <c r="O3370" s="34">
        <v>27</v>
      </c>
      <c r="P3370" s="34">
        <v>60</v>
      </c>
      <c r="Q3370" s="34">
        <v>70</v>
      </c>
      <c r="R3370" s="34">
        <v>68</v>
      </c>
      <c r="S3370" s="34">
        <v>63</v>
      </c>
      <c r="T3370" s="34">
        <v>92</v>
      </c>
      <c r="U3370" s="34">
        <v>39</v>
      </c>
      <c r="V3370" s="34">
        <v>64</v>
      </c>
      <c r="W3370" s="34">
        <v>52</v>
      </c>
      <c r="X3370" s="34">
        <v>38</v>
      </c>
      <c r="Y3370" s="34">
        <v>68</v>
      </c>
      <c r="Z3370" s="34">
        <v>55</v>
      </c>
      <c r="AA3370" s="34">
        <v>43</v>
      </c>
      <c r="AB3370" s="34">
        <v>57</v>
      </c>
      <c r="AC3370" s="34">
        <v>70</v>
      </c>
    </row>
    <row r="3371" spans="1:29" x14ac:dyDescent="0.2">
      <c r="A3371" s="34" t="s">
        <v>63864</v>
      </c>
      <c r="B3371" s="34">
        <v>63</v>
      </c>
      <c r="C3371" s="34">
        <v>60</v>
      </c>
      <c r="D3371" s="34">
        <v>70</v>
      </c>
      <c r="E3371" s="34">
        <v>46</v>
      </c>
      <c r="F3371" s="34">
        <v>66</v>
      </c>
      <c r="G3371" s="34">
        <v>56</v>
      </c>
      <c r="H3371" s="34">
        <v>57</v>
      </c>
      <c r="I3371" s="34">
        <v>23</v>
      </c>
      <c r="J3371" s="34">
        <v>50</v>
      </c>
      <c r="K3371" s="34">
        <v>28</v>
      </c>
      <c r="L3371" s="34">
        <v>38</v>
      </c>
      <c r="M3371" s="34">
        <v>56</v>
      </c>
      <c r="N3371" s="34">
        <v>47</v>
      </c>
      <c r="O3371" s="34">
        <v>41</v>
      </c>
      <c r="P3371" s="34">
        <v>56</v>
      </c>
      <c r="Q3371" s="34">
        <v>80</v>
      </c>
      <c r="R3371" s="34">
        <v>78</v>
      </c>
      <c r="S3371" s="34">
        <v>59</v>
      </c>
      <c r="T3371" s="34">
        <v>82</v>
      </c>
      <c r="U3371" s="34">
        <v>82</v>
      </c>
      <c r="V3371" s="34">
        <v>60</v>
      </c>
      <c r="W3371" s="34">
        <v>53</v>
      </c>
      <c r="X3371" s="34">
        <v>84</v>
      </c>
      <c r="Y3371" s="34">
        <v>87</v>
      </c>
      <c r="Z3371" s="34">
        <v>50</v>
      </c>
      <c r="AA3371" s="34">
        <v>65</v>
      </c>
      <c r="AB3371" s="34">
        <v>74</v>
      </c>
      <c r="AC3371" s="34">
        <v>88</v>
      </c>
    </row>
    <row r="3372" spans="1:29" x14ac:dyDescent="0.2">
      <c r="A3372" s="34" t="s">
        <v>63865</v>
      </c>
      <c r="B3372" s="34">
        <v>35</v>
      </c>
      <c r="C3372" s="34">
        <v>28</v>
      </c>
      <c r="D3372" s="34">
        <v>35</v>
      </c>
      <c r="E3372" s="34">
        <v>34</v>
      </c>
      <c r="F3372" s="34">
        <v>46</v>
      </c>
      <c r="G3372" s="34">
        <v>50</v>
      </c>
      <c r="H3372" s="34">
        <v>57</v>
      </c>
      <c r="I3372" s="34">
        <v>47</v>
      </c>
      <c r="J3372" s="34">
        <v>43</v>
      </c>
      <c r="K3372" s="34">
        <v>36</v>
      </c>
      <c r="L3372" s="34">
        <v>43</v>
      </c>
      <c r="M3372" s="34">
        <v>31</v>
      </c>
      <c r="N3372" s="34">
        <v>40</v>
      </c>
      <c r="O3372" s="34">
        <v>51</v>
      </c>
      <c r="P3372" s="34">
        <v>22</v>
      </c>
      <c r="Q3372" s="34">
        <v>61</v>
      </c>
      <c r="R3372" s="34">
        <v>38</v>
      </c>
      <c r="S3372" s="34">
        <v>42</v>
      </c>
      <c r="T3372" s="34">
        <v>45</v>
      </c>
      <c r="U3372" s="34">
        <v>36</v>
      </c>
      <c r="V3372" s="34">
        <v>36</v>
      </c>
      <c r="W3372" s="34">
        <v>58</v>
      </c>
      <c r="X3372" s="34">
        <v>58</v>
      </c>
      <c r="Y3372" s="34">
        <v>63</v>
      </c>
      <c r="Z3372" s="34">
        <v>38</v>
      </c>
      <c r="AA3372" s="34">
        <v>34</v>
      </c>
      <c r="AB3372" s="34">
        <v>64</v>
      </c>
      <c r="AC3372" s="34">
        <v>70</v>
      </c>
    </row>
    <row r="3373" spans="1:29" x14ac:dyDescent="0.2">
      <c r="A3373" s="34" t="s">
        <v>63866</v>
      </c>
      <c r="B3373" s="34">
        <v>19</v>
      </c>
      <c r="C3373" s="34">
        <v>43</v>
      </c>
      <c r="D3373" s="34">
        <v>31</v>
      </c>
      <c r="E3373" s="34">
        <v>54</v>
      </c>
      <c r="F3373" s="34">
        <v>34</v>
      </c>
      <c r="G3373" s="34">
        <v>29</v>
      </c>
      <c r="H3373" s="34">
        <v>21</v>
      </c>
      <c r="I3373" s="34">
        <v>32</v>
      </c>
      <c r="J3373" s="34">
        <v>31</v>
      </c>
      <c r="K3373" s="34">
        <v>45</v>
      </c>
      <c r="L3373" s="34">
        <v>21</v>
      </c>
      <c r="M3373" s="34">
        <v>47</v>
      </c>
      <c r="N3373" s="34">
        <v>37</v>
      </c>
      <c r="O3373" s="34">
        <v>39</v>
      </c>
      <c r="P3373" s="34">
        <v>24</v>
      </c>
      <c r="Q3373" s="34">
        <v>64</v>
      </c>
      <c r="R3373" s="34">
        <v>29</v>
      </c>
      <c r="S3373" s="34">
        <v>52</v>
      </c>
      <c r="T3373" s="34">
        <v>24</v>
      </c>
      <c r="U3373" s="34">
        <v>37</v>
      </c>
      <c r="V3373" s="34">
        <v>42</v>
      </c>
      <c r="W3373" s="34">
        <v>54</v>
      </c>
      <c r="X3373" s="34">
        <v>25</v>
      </c>
      <c r="Y3373" s="34">
        <v>24</v>
      </c>
      <c r="Z3373" s="34">
        <v>47</v>
      </c>
      <c r="AA3373" s="34">
        <v>55</v>
      </c>
      <c r="AB3373" s="34">
        <v>43</v>
      </c>
      <c r="AC3373" s="34">
        <v>58</v>
      </c>
    </row>
    <row r="3374" spans="1:29" x14ac:dyDescent="0.2">
      <c r="A3374" s="34" t="s">
        <v>63867</v>
      </c>
      <c r="B3374" s="34">
        <v>32</v>
      </c>
      <c r="C3374" s="34">
        <v>34</v>
      </c>
      <c r="D3374" s="34">
        <v>31</v>
      </c>
      <c r="E3374" s="34">
        <v>44</v>
      </c>
      <c r="F3374" s="34">
        <v>34</v>
      </c>
      <c r="G3374" s="34">
        <v>23</v>
      </c>
      <c r="H3374" s="34">
        <v>25</v>
      </c>
      <c r="I3374" s="34">
        <v>21</v>
      </c>
      <c r="J3374" s="34">
        <v>21</v>
      </c>
      <c r="K3374" s="34">
        <v>20</v>
      </c>
      <c r="L3374" s="34">
        <v>24</v>
      </c>
      <c r="M3374" s="34">
        <v>35</v>
      </c>
      <c r="N3374" s="34">
        <v>19</v>
      </c>
      <c r="O3374" s="34">
        <v>15</v>
      </c>
      <c r="P3374" s="34">
        <v>22</v>
      </c>
      <c r="Q3374" s="34">
        <v>43</v>
      </c>
      <c r="R3374" s="34">
        <v>28</v>
      </c>
      <c r="S3374" s="34">
        <v>28</v>
      </c>
      <c r="T3374" s="34">
        <v>13</v>
      </c>
      <c r="U3374" s="34">
        <v>25</v>
      </c>
      <c r="V3374" s="34">
        <v>25</v>
      </c>
      <c r="W3374" s="34">
        <v>57</v>
      </c>
      <c r="X3374" s="34">
        <v>39</v>
      </c>
      <c r="Y3374" s="34">
        <v>57</v>
      </c>
      <c r="Z3374" s="34">
        <v>31</v>
      </c>
      <c r="AA3374" s="34">
        <v>35</v>
      </c>
      <c r="AB3374" s="34">
        <v>41</v>
      </c>
      <c r="AC3374" s="34">
        <v>56</v>
      </c>
    </row>
    <row r="3375" spans="1:29" x14ac:dyDescent="0.2">
      <c r="A3375" s="34" t="s">
        <v>63868</v>
      </c>
      <c r="B3375" s="34">
        <v>38</v>
      </c>
      <c r="C3375" s="34">
        <v>55</v>
      </c>
      <c r="D3375" s="34">
        <v>66</v>
      </c>
      <c r="E3375" s="34">
        <v>60</v>
      </c>
      <c r="F3375" s="34">
        <v>55</v>
      </c>
      <c r="G3375" s="34">
        <v>51</v>
      </c>
      <c r="H3375" s="34">
        <v>43</v>
      </c>
      <c r="I3375" s="34">
        <v>56</v>
      </c>
      <c r="J3375" s="34">
        <v>43</v>
      </c>
      <c r="K3375" s="34">
        <v>50</v>
      </c>
      <c r="L3375" s="34">
        <v>28</v>
      </c>
      <c r="M3375" s="34">
        <v>57</v>
      </c>
      <c r="N3375" s="34">
        <v>53</v>
      </c>
      <c r="O3375" s="34">
        <v>43</v>
      </c>
      <c r="P3375" s="34">
        <v>48</v>
      </c>
      <c r="Q3375" s="34">
        <v>76</v>
      </c>
      <c r="R3375" s="34">
        <v>63</v>
      </c>
      <c r="S3375" s="34">
        <v>72</v>
      </c>
      <c r="T3375" s="34">
        <v>44</v>
      </c>
      <c r="U3375" s="34">
        <v>46</v>
      </c>
      <c r="V3375" s="34">
        <v>56</v>
      </c>
      <c r="W3375" s="34">
        <v>69</v>
      </c>
      <c r="X3375" s="34">
        <v>80</v>
      </c>
      <c r="Y3375" s="34">
        <v>72</v>
      </c>
      <c r="Z3375" s="34">
        <v>62</v>
      </c>
      <c r="AA3375" s="34">
        <v>56</v>
      </c>
      <c r="AB3375" s="34">
        <v>83</v>
      </c>
      <c r="AC3375" s="34">
        <v>115</v>
      </c>
    </row>
    <row r="3376" spans="1:29" x14ac:dyDescent="0.2">
      <c r="A3376" s="34" t="s">
        <v>63869</v>
      </c>
      <c r="B3376" s="34">
        <v>18</v>
      </c>
      <c r="C3376" s="34">
        <v>38</v>
      </c>
      <c r="D3376" s="34">
        <v>49</v>
      </c>
      <c r="E3376" s="34">
        <v>60</v>
      </c>
      <c r="F3376" s="34">
        <v>57</v>
      </c>
      <c r="G3376" s="34">
        <v>43</v>
      </c>
      <c r="H3376" s="34">
        <v>28</v>
      </c>
      <c r="I3376" s="34">
        <v>64</v>
      </c>
      <c r="J3376" s="34">
        <v>21</v>
      </c>
      <c r="K3376" s="34">
        <v>32</v>
      </c>
      <c r="L3376" s="34">
        <v>19</v>
      </c>
      <c r="M3376" s="34">
        <v>33</v>
      </c>
      <c r="N3376" s="34">
        <v>28</v>
      </c>
      <c r="O3376" s="34">
        <v>45</v>
      </c>
      <c r="P3376" s="34">
        <v>28</v>
      </c>
      <c r="Q3376" s="34">
        <v>48</v>
      </c>
      <c r="R3376" s="34">
        <v>51</v>
      </c>
      <c r="S3376" s="34">
        <v>62</v>
      </c>
      <c r="T3376" s="34">
        <v>23</v>
      </c>
      <c r="U3376" s="34">
        <v>33</v>
      </c>
      <c r="V3376" s="34">
        <v>32</v>
      </c>
      <c r="W3376" s="34">
        <v>38</v>
      </c>
      <c r="X3376" s="34">
        <v>65</v>
      </c>
      <c r="Y3376" s="34">
        <v>23</v>
      </c>
      <c r="Z3376" s="34">
        <v>40</v>
      </c>
      <c r="AA3376" s="34">
        <v>44</v>
      </c>
      <c r="AB3376" s="34">
        <v>51</v>
      </c>
      <c r="AC3376" s="34">
        <v>72</v>
      </c>
    </row>
    <row r="3377" spans="1:29" x14ac:dyDescent="0.2">
      <c r="A3377" s="34" t="s">
        <v>63870</v>
      </c>
      <c r="B3377" s="34">
        <v>64</v>
      </c>
      <c r="C3377" s="34">
        <v>48</v>
      </c>
      <c r="D3377" s="34">
        <v>61</v>
      </c>
      <c r="E3377" s="34">
        <v>70</v>
      </c>
      <c r="F3377" s="34">
        <v>47</v>
      </c>
      <c r="G3377" s="34">
        <v>45</v>
      </c>
      <c r="H3377" s="34">
        <v>73</v>
      </c>
      <c r="I3377" s="34">
        <v>50</v>
      </c>
      <c r="J3377" s="34">
        <v>45</v>
      </c>
      <c r="K3377" s="34">
        <v>64</v>
      </c>
      <c r="L3377" s="34">
        <v>51</v>
      </c>
      <c r="M3377" s="34">
        <v>43</v>
      </c>
      <c r="N3377" s="34">
        <v>46</v>
      </c>
      <c r="O3377" s="34">
        <v>36</v>
      </c>
      <c r="P3377" s="34">
        <v>43</v>
      </c>
      <c r="Q3377" s="34">
        <v>82</v>
      </c>
      <c r="R3377" s="34">
        <v>92</v>
      </c>
      <c r="S3377" s="34">
        <v>71</v>
      </c>
      <c r="T3377" s="34">
        <v>57</v>
      </c>
      <c r="U3377" s="34">
        <v>82</v>
      </c>
      <c r="V3377" s="34">
        <v>72</v>
      </c>
      <c r="W3377" s="34">
        <v>71</v>
      </c>
      <c r="X3377" s="34">
        <v>53</v>
      </c>
      <c r="Y3377" s="34">
        <v>75</v>
      </c>
      <c r="Z3377" s="34">
        <v>52</v>
      </c>
      <c r="AA3377" s="34">
        <v>59</v>
      </c>
      <c r="AB3377" s="34">
        <v>69</v>
      </c>
      <c r="AC3377" s="34">
        <v>96</v>
      </c>
    </row>
    <row r="3378" spans="1:29" x14ac:dyDescent="0.2">
      <c r="A3378" s="34" t="s">
        <v>63871</v>
      </c>
      <c r="B3378" s="34">
        <v>22</v>
      </c>
      <c r="C3378" s="34">
        <v>30</v>
      </c>
      <c r="D3378" s="34">
        <v>41</v>
      </c>
      <c r="E3378" s="34">
        <v>34</v>
      </c>
      <c r="F3378" s="34">
        <v>28</v>
      </c>
      <c r="G3378" s="34">
        <v>38</v>
      </c>
      <c r="H3378" s="34">
        <v>22</v>
      </c>
      <c r="I3378" s="34">
        <v>17</v>
      </c>
      <c r="J3378" s="34">
        <v>17</v>
      </c>
      <c r="K3378" s="34">
        <v>25</v>
      </c>
      <c r="L3378" s="34">
        <v>16</v>
      </c>
      <c r="M3378" s="34">
        <v>40</v>
      </c>
      <c r="N3378" s="34">
        <v>26</v>
      </c>
      <c r="O3378" s="34">
        <v>20</v>
      </c>
      <c r="P3378" s="34">
        <v>24</v>
      </c>
      <c r="Q3378" s="34">
        <v>44</v>
      </c>
      <c r="R3378" s="34">
        <v>28</v>
      </c>
      <c r="S3378" s="34">
        <v>40</v>
      </c>
      <c r="T3378" s="34">
        <v>15</v>
      </c>
      <c r="U3378" s="34">
        <v>40</v>
      </c>
      <c r="V3378" s="34">
        <v>20</v>
      </c>
      <c r="W3378" s="34">
        <v>23</v>
      </c>
      <c r="X3378" s="34">
        <v>44</v>
      </c>
      <c r="Y3378" s="34">
        <v>38</v>
      </c>
      <c r="Z3378" s="34">
        <v>18</v>
      </c>
      <c r="AA3378" s="34">
        <v>44</v>
      </c>
      <c r="AB3378" s="34">
        <v>28</v>
      </c>
      <c r="AC3378" s="34">
        <v>55</v>
      </c>
    </row>
    <row r="3379" spans="1:29" x14ac:dyDescent="0.2">
      <c r="A3379" s="34" t="s">
        <v>63872</v>
      </c>
      <c r="B3379" s="34">
        <v>36</v>
      </c>
      <c r="C3379" s="34">
        <v>85</v>
      </c>
      <c r="D3379" s="34">
        <v>53</v>
      </c>
      <c r="E3379" s="34">
        <v>91</v>
      </c>
      <c r="F3379" s="34">
        <v>58</v>
      </c>
      <c r="G3379" s="34">
        <v>82</v>
      </c>
      <c r="H3379" s="34">
        <v>64</v>
      </c>
      <c r="I3379" s="34">
        <v>80</v>
      </c>
      <c r="J3379" s="34">
        <v>59</v>
      </c>
      <c r="K3379" s="34">
        <v>70</v>
      </c>
      <c r="L3379" s="34">
        <v>49</v>
      </c>
      <c r="M3379" s="34">
        <v>86</v>
      </c>
      <c r="N3379" s="34">
        <v>54</v>
      </c>
      <c r="O3379" s="34">
        <v>115</v>
      </c>
      <c r="P3379" s="34">
        <v>48</v>
      </c>
      <c r="Q3379" s="34">
        <v>110</v>
      </c>
      <c r="R3379" s="34">
        <v>66</v>
      </c>
      <c r="S3379" s="34">
        <v>98</v>
      </c>
      <c r="T3379" s="34">
        <v>37</v>
      </c>
      <c r="U3379" s="34">
        <v>88</v>
      </c>
      <c r="V3379" s="34">
        <v>69</v>
      </c>
      <c r="W3379" s="34">
        <v>94</v>
      </c>
      <c r="X3379" s="34">
        <v>118</v>
      </c>
      <c r="Y3379" s="34">
        <v>112</v>
      </c>
      <c r="Z3379" s="34">
        <v>63</v>
      </c>
      <c r="AA3379" s="34">
        <v>129</v>
      </c>
      <c r="AB3379" s="34">
        <v>66</v>
      </c>
      <c r="AC3379" s="34">
        <v>160</v>
      </c>
    </row>
    <row r="3380" spans="1:29" x14ac:dyDescent="0.2">
      <c r="A3380" s="34" t="s">
        <v>63873</v>
      </c>
      <c r="B3380" s="34">
        <v>38</v>
      </c>
      <c r="C3380" s="34">
        <v>60</v>
      </c>
      <c r="D3380" s="34">
        <v>74</v>
      </c>
      <c r="E3380" s="34">
        <v>57</v>
      </c>
      <c r="F3380" s="34">
        <v>61</v>
      </c>
      <c r="G3380" s="34">
        <v>74</v>
      </c>
      <c r="H3380" s="34">
        <v>53</v>
      </c>
      <c r="I3380" s="34">
        <v>60</v>
      </c>
      <c r="J3380" s="34">
        <v>59</v>
      </c>
      <c r="K3380" s="34">
        <v>50</v>
      </c>
      <c r="L3380" s="34">
        <v>51</v>
      </c>
      <c r="M3380" s="34">
        <v>54</v>
      </c>
      <c r="N3380" s="34">
        <v>67</v>
      </c>
      <c r="O3380" s="34">
        <v>57</v>
      </c>
      <c r="P3380" s="34">
        <v>72</v>
      </c>
      <c r="Q3380" s="34">
        <v>70</v>
      </c>
      <c r="R3380" s="34">
        <v>57</v>
      </c>
      <c r="S3380" s="34">
        <v>89</v>
      </c>
      <c r="T3380" s="34">
        <v>52</v>
      </c>
      <c r="U3380" s="34">
        <v>48</v>
      </c>
      <c r="V3380" s="34">
        <v>77</v>
      </c>
      <c r="W3380" s="34">
        <v>52</v>
      </c>
      <c r="X3380" s="34">
        <v>59</v>
      </c>
      <c r="Y3380" s="34">
        <v>55</v>
      </c>
      <c r="Z3380" s="34">
        <v>114</v>
      </c>
      <c r="AA3380" s="34">
        <v>90</v>
      </c>
      <c r="AB3380" s="34">
        <v>47</v>
      </c>
      <c r="AC3380" s="34">
        <v>68</v>
      </c>
    </row>
    <row r="3381" spans="1:29" x14ac:dyDescent="0.2">
      <c r="A3381" s="34" t="s">
        <v>63874</v>
      </c>
      <c r="B3381" s="34">
        <v>33</v>
      </c>
      <c r="C3381" s="34">
        <v>25</v>
      </c>
      <c r="D3381" s="34">
        <v>21</v>
      </c>
      <c r="E3381" s="34">
        <v>13</v>
      </c>
      <c r="F3381" s="34">
        <v>19</v>
      </c>
      <c r="G3381" s="34">
        <v>21</v>
      </c>
      <c r="H3381" s="34">
        <v>17</v>
      </c>
      <c r="I3381" s="34">
        <v>18</v>
      </c>
      <c r="J3381" s="34">
        <v>17</v>
      </c>
      <c r="K3381" s="34">
        <v>8</v>
      </c>
      <c r="L3381" s="34">
        <v>21</v>
      </c>
      <c r="M3381" s="34">
        <v>15</v>
      </c>
      <c r="N3381" s="34">
        <v>23</v>
      </c>
      <c r="O3381" s="34">
        <v>19</v>
      </c>
      <c r="P3381" s="34">
        <v>33</v>
      </c>
      <c r="Q3381" s="34">
        <v>15</v>
      </c>
      <c r="R3381" s="34">
        <v>20</v>
      </c>
      <c r="S3381" s="34">
        <v>16</v>
      </c>
      <c r="T3381" s="34">
        <v>34</v>
      </c>
      <c r="U3381" s="34">
        <v>10</v>
      </c>
      <c r="V3381" s="34">
        <v>19</v>
      </c>
      <c r="W3381" s="34">
        <v>20</v>
      </c>
      <c r="X3381" s="34">
        <v>34</v>
      </c>
      <c r="Y3381" s="34">
        <v>9</v>
      </c>
      <c r="Z3381" s="34">
        <v>11</v>
      </c>
      <c r="AA3381" s="34">
        <v>5</v>
      </c>
      <c r="AB3381" s="34">
        <v>34</v>
      </c>
      <c r="AC3381" s="34">
        <v>30</v>
      </c>
    </row>
    <row r="3382" spans="1:29" x14ac:dyDescent="0.2">
      <c r="A3382" s="34" t="s">
        <v>63875</v>
      </c>
      <c r="B3382" s="34">
        <v>62</v>
      </c>
      <c r="C3382" s="34">
        <v>38</v>
      </c>
      <c r="D3382" s="34">
        <v>54</v>
      </c>
      <c r="E3382" s="34">
        <v>59</v>
      </c>
      <c r="F3382" s="34">
        <v>39</v>
      </c>
      <c r="G3382" s="34">
        <v>52</v>
      </c>
      <c r="H3382" s="34">
        <v>53</v>
      </c>
      <c r="I3382" s="34">
        <v>37</v>
      </c>
      <c r="J3382" s="34">
        <v>30</v>
      </c>
      <c r="K3382" s="34">
        <v>54</v>
      </c>
      <c r="L3382" s="34">
        <v>36</v>
      </c>
      <c r="M3382" s="34">
        <v>34</v>
      </c>
      <c r="N3382" s="34">
        <v>46</v>
      </c>
      <c r="O3382" s="34">
        <v>46</v>
      </c>
      <c r="P3382" s="34">
        <v>36</v>
      </c>
      <c r="Q3382" s="34">
        <v>64</v>
      </c>
      <c r="R3382" s="34">
        <v>45</v>
      </c>
      <c r="S3382" s="34">
        <v>54</v>
      </c>
      <c r="T3382" s="34">
        <v>66</v>
      </c>
      <c r="U3382" s="34">
        <v>50</v>
      </c>
      <c r="V3382" s="34">
        <v>63</v>
      </c>
      <c r="W3382" s="34">
        <v>58</v>
      </c>
      <c r="X3382" s="34">
        <v>80</v>
      </c>
      <c r="Y3382" s="34">
        <v>42</v>
      </c>
      <c r="Z3382" s="34">
        <v>91</v>
      </c>
      <c r="AA3382" s="34">
        <v>82</v>
      </c>
      <c r="AB3382" s="34">
        <v>53</v>
      </c>
      <c r="AC3382" s="34">
        <v>65</v>
      </c>
    </row>
    <row r="3383" spans="1:29" x14ac:dyDescent="0.2">
      <c r="A3383" s="34" t="s">
        <v>63876</v>
      </c>
      <c r="B3383" s="34">
        <v>10</v>
      </c>
      <c r="C3383" s="34">
        <v>5</v>
      </c>
      <c r="D3383" s="34">
        <v>22</v>
      </c>
      <c r="E3383" s="34">
        <v>9</v>
      </c>
      <c r="F3383" s="34">
        <v>15</v>
      </c>
      <c r="G3383" s="34">
        <v>8</v>
      </c>
      <c r="H3383" s="34">
        <v>12</v>
      </c>
      <c r="I3383" s="34">
        <v>7</v>
      </c>
      <c r="J3383" s="34">
        <v>9</v>
      </c>
      <c r="K3383" s="34">
        <v>26</v>
      </c>
      <c r="L3383" s="34">
        <v>6</v>
      </c>
      <c r="M3383" s="34">
        <v>13</v>
      </c>
      <c r="N3383" s="34">
        <v>6</v>
      </c>
      <c r="O3383" s="34">
        <v>6</v>
      </c>
      <c r="P3383" s="34">
        <v>2</v>
      </c>
      <c r="Q3383" s="34">
        <v>22</v>
      </c>
      <c r="R3383" s="34">
        <v>10</v>
      </c>
      <c r="S3383" s="34">
        <v>8</v>
      </c>
      <c r="T3383" s="34">
        <v>7</v>
      </c>
      <c r="U3383" s="34">
        <v>12</v>
      </c>
      <c r="V3383" s="34">
        <v>11</v>
      </c>
      <c r="W3383" s="34">
        <v>4</v>
      </c>
      <c r="X3383" s="34">
        <v>4</v>
      </c>
      <c r="Y3383" s="34">
        <v>18</v>
      </c>
      <c r="Z3383" s="34">
        <v>9</v>
      </c>
      <c r="AA3383" s="34">
        <v>14</v>
      </c>
      <c r="AB3383" s="34">
        <v>2</v>
      </c>
      <c r="AC3383" s="34">
        <v>13</v>
      </c>
    </row>
    <row r="3384" spans="1:29" x14ac:dyDescent="0.2">
      <c r="A3384" s="34" t="s">
        <v>63877</v>
      </c>
      <c r="B3384" s="34">
        <v>48</v>
      </c>
      <c r="C3384" s="34">
        <v>62</v>
      </c>
      <c r="D3384" s="34">
        <v>52</v>
      </c>
      <c r="E3384" s="34">
        <v>56</v>
      </c>
      <c r="F3384" s="34">
        <v>59</v>
      </c>
      <c r="G3384" s="34">
        <v>68</v>
      </c>
      <c r="H3384" s="34">
        <v>53</v>
      </c>
      <c r="I3384" s="34">
        <v>47</v>
      </c>
      <c r="J3384" s="34">
        <v>41</v>
      </c>
      <c r="K3384" s="34">
        <v>79</v>
      </c>
      <c r="L3384" s="34">
        <v>27</v>
      </c>
      <c r="M3384" s="34">
        <v>65</v>
      </c>
      <c r="N3384" s="34">
        <v>56</v>
      </c>
      <c r="O3384" s="34">
        <v>71</v>
      </c>
      <c r="P3384" s="34">
        <v>32</v>
      </c>
      <c r="Q3384" s="34">
        <v>79</v>
      </c>
      <c r="R3384" s="34">
        <v>65</v>
      </c>
      <c r="S3384" s="34">
        <v>96</v>
      </c>
      <c r="T3384" s="34">
        <v>48</v>
      </c>
      <c r="U3384" s="34">
        <v>73</v>
      </c>
      <c r="V3384" s="34">
        <v>75</v>
      </c>
      <c r="W3384" s="34">
        <v>64</v>
      </c>
      <c r="X3384" s="34">
        <v>68</v>
      </c>
      <c r="Y3384" s="34">
        <v>51</v>
      </c>
      <c r="Z3384" s="34">
        <v>52</v>
      </c>
      <c r="AA3384" s="34">
        <v>76</v>
      </c>
      <c r="AB3384" s="34">
        <v>55</v>
      </c>
      <c r="AC3384" s="34">
        <v>120</v>
      </c>
    </row>
    <row r="3385" spans="1:29" x14ac:dyDescent="0.2">
      <c r="A3385" s="34" t="s">
        <v>63878</v>
      </c>
      <c r="B3385" s="34">
        <v>21</v>
      </c>
      <c r="C3385" s="34">
        <v>28</v>
      </c>
      <c r="D3385" s="34">
        <v>28</v>
      </c>
      <c r="E3385" s="34">
        <v>34</v>
      </c>
      <c r="F3385" s="34">
        <v>32</v>
      </c>
      <c r="G3385" s="34">
        <v>22</v>
      </c>
      <c r="H3385" s="34">
        <v>12</v>
      </c>
      <c r="I3385" s="34">
        <v>10</v>
      </c>
      <c r="J3385" s="34">
        <v>28</v>
      </c>
      <c r="K3385" s="34">
        <v>25</v>
      </c>
      <c r="L3385" s="34">
        <v>26</v>
      </c>
      <c r="M3385" s="34">
        <v>29</v>
      </c>
      <c r="N3385" s="34">
        <v>17</v>
      </c>
      <c r="O3385" s="34">
        <v>31</v>
      </c>
      <c r="P3385" s="34">
        <v>17</v>
      </c>
      <c r="Q3385" s="34">
        <v>23</v>
      </c>
      <c r="R3385" s="34">
        <v>35</v>
      </c>
      <c r="S3385" s="34">
        <v>20</v>
      </c>
      <c r="T3385" s="34">
        <v>37</v>
      </c>
      <c r="U3385" s="34">
        <v>24</v>
      </c>
      <c r="V3385" s="34">
        <v>25</v>
      </c>
      <c r="W3385" s="34">
        <v>26</v>
      </c>
      <c r="X3385" s="34">
        <v>23</v>
      </c>
      <c r="Y3385" s="34">
        <v>23</v>
      </c>
      <c r="Z3385" s="34">
        <v>28</v>
      </c>
      <c r="AA3385" s="34">
        <v>30</v>
      </c>
      <c r="AB3385" s="34">
        <v>39</v>
      </c>
      <c r="AC3385" s="34">
        <v>35</v>
      </c>
    </row>
    <row r="3386" spans="1:29" x14ac:dyDescent="0.2">
      <c r="A3386" s="34" t="s">
        <v>63879</v>
      </c>
      <c r="B3386" s="34">
        <v>31</v>
      </c>
      <c r="C3386" s="34">
        <v>68</v>
      </c>
      <c r="D3386" s="34">
        <v>52</v>
      </c>
      <c r="E3386" s="34">
        <v>69</v>
      </c>
      <c r="F3386" s="34">
        <v>48</v>
      </c>
      <c r="G3386" s="34">
        <v>30</v>
      </c>
      <c r="H3386" s="34">
        <v>70</v>
      </c>
      <c r="I3386" s="34">
        <v>44</v>
      </c>
      <c r="J3386" s="34">
        <v>56</v>
      </c>
      <c r="K3386" s="34">
        <v>99</v>
      </c>
      <c r="L3386" s="34">
        <v>32</v>
      </c>
      <c r="M3386" s="34">
        <v>75</v>
      </c>
      <c r="N3386" s="34">
        <v>37</v>
      </c>
      <c r="O3386" s="34">
        <v>61</v>
      </c>
      <c r="P3386" s="34">
        <v>36</v>
      </c>
      <c r="Q3386" s="34">
        <v>73</v>
      </c>
      <c r="R3386" s="34">
        <v>71</v>
      </c>
      <c r="S3386" s="34">
        <v>77</v>
      </c>
      <c r="T3386" s="34">
        <v>33</v>
      </c>
      <c r="U3386" s="34">
        <v>51</v>
      </c>
      <c r="V3386" s="34">
        <v>55</v>
      </c>
      <c r="W3386" s="34">
        <v>89</v>
      </c>
      <c r="X3386" s="34">
        <v>68</v>
      </c>
      <c r="Y3386" s="34">
        <v>79</v>
      </c>
      <c r="Z3386" s="34">
        <v>40</v>
      </c>
      <c r="AA3386" s="34">
        <v>80</v>
      </c>
      <c r="AB3386" s="34">
        <v>45</v>
      </c>
      <c r="AC3386" s="34">
        <v>114</v>
      </c>
    </row>
    <row r="3387" spans="1:29" x14ac:dyDescent="0.2">
      <c r="A3387" s="34" t="s">
        <v>63880</v>
      </c>
      <c r="B3387" s="34">
        <v>39</v>
      </c>
      <c r="C3387" s="34">
        <v>60</v>
      </c>
      <c r="D3387" s="34">
        <v>39</v>
      </c>
      <c r="E3387" s="34">
        <v>77</v>
      </c>
      <c r="F3387" s="34">
        <v>51</v>
      </c>
      <c r="G3387" s="34">
        <v>72</v>
      </c>
      <c r="H3387" s="34">
        <v>51</v>
      </c>
      <c r="I3387" s="34">
        <v>38</v>
      </c>
      <c r="J3387" s="34">
        <v>36</v>
      </c>
      <c r="K3387" s="34">
        <v>52</v>
      </c>
      <c r="L3387" s="34">
        <v>46</v>
      </c>
      <c r="M3387" s="34">
        <v>57</v>
      </c>
      <c r="N3387" s="34">
        <v>44</v>
      </c>
      <c r="O3387" s="34">
        <v>29</v>
      </c>
      <c r="P3387" s="34">
        <v>26</v>
      </c>
      <c r="Q3387" s="34">
        <v>84</v>
      </c>
      <c r="R3387" s="34">
        <v>54</v>
      </c>
      <c r="S3387" s="34">
        <v>75</v>
      </c>
      <c r="T3387" s="34">
        <v>68</v>
      </c>
      <c r="U3387" s="34">
        <v>71</v>
      </c>
      <c r="V3387" s="34">
        <v>72</v>
      </c>
      <c r="W3387" s="34">
        <v>100</v>
      </c>
      <c r="X3387" s="34">
        <v>41</v>
      </c>
      <c r="Y3387" s="34">
        <v>60</v>
      </c>
      <c r="Z3387" s="34">
        <v>37</v>
      </c>
      <c r="AA3387" s="34">
        <v>44</v>
      </c>
      <c r="AB3387" s="34">
        <v>70</v>
      </c>
      <c r="AC3387" s="34">
        <v>82</v>
      </c>
    </row>
    <row r="3388" spans="1:29" x14ac:dyDescent="0.2">
      <c r="A3388" s="34" t="s">
        <v>63881</v>
      </c>
      <c r="B3388" s="34">
        <v>27</v>
      </c>
      <c r="C3388" s="34">
        <v>30</v>
      </c>
      <c r="D3388" s="34">
        <v>27</v>
      </c>
      <c r="E3388" s="34">
        <v>31</v>
      </c>
      <c r="F3388" s="34">
        <v>31</v>
      </c>
      <c r="G3388" s="34">
        <v>29</v>
      </c>
      <c r="H3388" s="34">
        <v>41</v>
      </c>
      <c r="I3388" s="34">
        <v>34</v>
      </c>
      <c r="J3388" s="34">
        <v>27</v>
      </c>
      <c r="K3388" s="34">
        <v>32</v>
      </c>
      <c r="L3388" s="34">
        <v>27</v>
      </c>
      <c r="M3388" s="34">
        <v>29</v>
      </c>
      <c r="N3388" s="34">
        <v>30</v>
      </c>
      <c r="O3388" s="34">
        <v>32</v>
      </c>
      <c r="P3388" s="34">
        <v>19</v>
      </c>
      <c r="Q3388" s="34">
        <v>33</v>
      </c>
      <c r="R3388" s="34">
        <v>30</v>
      </c>
      <c r="S3388" s="34">
        <v>34</v>
      </c>
      <c r="T3388" s="34">
        <v>29</v>
      </c>
      <c r="U3388" s="34">
        <v>47</v>
      </c>
      <c r="V3388" s="34">
        <v>31</v>
      </c>
      <c r="W3388" s="34">
        <v>28</v>
      </c>
      <c r="X3388" s="34">
        <v>44</v>
      </c>
      <c r="Y3388" s="34">
        <v>29</v>
      </c>
      <c r="Z3388" s="34">
        <v>27</v>
      </c>
      <c r="AA3388" s="34">
        <v>35</v>
      </c>
      <c r="AB3388" s="34">
        <v>37</v>
      </c>
      <c r="AC3388" s="34">
        <v>24</v>
      </c>
    </row>
    <row r="3389" spans="1:29" x14ac:dyDescent="0.2">
      <c r="A3389" s="34" t="s">
        <v>63882</v>
      </c>
      <c r="B3389" s="34">
        <v>29</v>
      </c>
      <c r="C3389" s="34">
        <v>21</v>
      </c>
      <c r="D3389" s="34">
        <v>29</v>
      </c>
      <c r="E3389" s="34">
        <v>22</v>
      </c>
      <c r="F3389" s="34">
        <v>33</v>
      </c>
      <c r="G3389" s="34">
        <v>19</v>
      </c>
      <c r="H3389" s="34">
        <v>18</v>
      </c>
      <c r="I3389" s="34">
        <v>18</v>
      </c>
      <c r="J3389" s="34">
        <v>20</v>
      </c>
      <c r="K3389" s="34">
        <v>11</v>
      </c>
      <c r="L3389" s="34">
        <v>19</v>
      </c>
      <c r="M3389" s="34">
        <v>22</v>
      </c>
      <c r="N3389" s="34">
        <v>19</v>
      </c>
      <c r="O3389" s="34">
        <v>14</v>
      </c>
      <c r="P3389" s="34">
        <v>6</v>
      </c>
      <c r="Q3389" s="34">
        <v>30</v>
      </c>
      <c r="R3389" s="34">
        <v>25</v>
      </c>
      <c r="S3389" s="34">
        <v>25</v>
      </c>
      <c r="T3389" s="34">
        <v>33</v>
      </c>
      <c r="U3389" s="34">
        <v>18</v>
      </c>
      <c r="V3389" s="34">
        <v>30</v>
      </c>
      <c r="W3389" s="34">
        <v>34</v>
      </c>
      <c r="X3389" s="34">
        <v>29</v>
      </c>
      <c r="Y3389" s="34">
        <v>35</v>
      </c>
      <c r="Z3389" s="34">
        <v>17</v>
      </c>
      <c r="AA3389" s="34">
        <v>17</v>
      </c>
      <c r="AB3389" s="34">
        <v>36</v>
      </c>
      <c r="AC3389" s="34">
        <v>44</v>
      </c>
    </row>
    <row r="3390" spans="1:29" x14ac:dyDescent="0.2">
      <c r="A3390" s="34" t="s">
        <v>63883</v>
      </c>
      <c r="B3390" s="34">
        <v>42</v>
      </c>
      <c r="C3390" s="34">
        <v>30</v>
      </c>
      <c r="D3390" s="34">
        <v>45</v>
      </c>
      <c r="E3390" s="34">
        <v>62</v>
      </c>
      <c r="F3390" s="34">
        <v>61</v>
      </c>
      <c r="G3390" s="34">
        <v>41</v>
      </c>
      <c r="H3390" s="34">
        <v>47</v>
      </c>
      <c r="I3390" s="34">
        <v>47</v>
      </c>
      <c r="J3390" s="34">
        <v>40</v>
      </c>
      <c r="K3390" s="34">
        <v>36</v>
      </c>
      <c r="L3390" s="34">
        <v>39</v>
      </c>
      <c r="M3390" s="34">
        <v>55</v>
      </c>
      <c r="N3390" s="34">
        <v>41</v>
      </c>
      <c r="O3390" s="34">
        <v>46</v>
      </c>
      <c r="P3390" s="34">
        <v>43</v>
      </c>
      <c r="Q3390" s="34">
        <v>53</v>
      </c>
      <c r="R3390" s="34">
        <v>55</v>
      </c>
      <c r="S3390" s="34">
        <v>72</v>
      </c>
      <c r="T3390" s="34">
        <v>45</v>
      </c>
      <c r="U3390" s="34">
        <v>51</v>
      </c>
      <c r="V3390" s="34">
        <v>49</v>
      </c>
      <c r="W3390" s="34">
        <v>47</v>
      </c>
      <c r="X3390" s="34">
        <v>60</v>
      </c>
      <c r="Y3390" s="34">
        <v>53</v>
      </c>
      <c r="Z3390" s="34">
        <v>62</v>
      </c>
      <c r="AA3390" s="34">
        <v>62</v>
      </c>
      <c r="AB3390" s="34">
        <v>39</v>
      </c>
      <c r="AC3390" s="34">
        <v>68</v>
      </c>
    </row>
    <row r="3391" spans="1:29" x14ac:dyDescent="0.2">
      <c r="A3391" s="34" t="s">
        <v>63884</v>
      </c>
      <c r="B3391" s="34">
        <v>54</v>
      </c>
      <c r="C3391" s="34">
        <v>47</v>
      </c>
      <c r="D3391" s="34">
        <v>75</v>
      </c>
      <c r="E3391" s="34">
        <v>40</v>
      </c>
      <c r="F3391" s="34">
        <v>62</v>
      </c>
      <c r="G3391" s="34">
        <v>101</v>
      </c>
      <c r="H3391" s="34">
        <v>60</v>
      </c>
      <c r="I3391" s="34">
        <v>61</v>
      </c>
      <c r="J3391" s="34">
        <v>50</v>
      </c>
      <c r="K3391" s="34">
        <v>92</v>
      </c>
      <c r="L3391" s="34">
        <v>63</v>
      </c>
      <c r="M3391" s="34">
        <v>65</v>
      </c>
      <c r="N3391" s="34">
        <v>67</v>
      </c>
      <c r="O3391" s="34">
        <v>57</v>
      </c>
      <c r="P3391" s="34">
        <v>42</v>
      </c>
      <c r="Q3391" s="34">
        <v>108</v>
      </c>
      <c r="R3391" s="34">
        <v>75</v>
      </c>
      <c r="S3391" s="34">
        <v>94</v>
      </c>
      <c r="T3391" s="34">
        <v>56</v>
      </c>
      <c r="U3391" s="34">
        <v>59</v>
      </c>
      <c r="V3391" s="34">
        <v>76</v>
      </c>
      <c r="W3391" s="34">
        <v>63</v>
      </c>
      <c r="X3391" s="34">
        <v>79</v>
      </c>
      <c r="Y3391" s="34">
        <v>78</v>
      </c>
      <c r="Z3391" s="34">
        <v>70</v>
      </c>
      <c r="AA3391" s="34">
        <v>111</v>
      </c>
      <c r="AB3391" s="34">
        <v>49</v>
      </c>
      <c r="AC3391" s="34">
        <v>129</v>
      </c>
    </row>
    <row r="3392" spans="1:29" x14ac:dyDescent="0.2">
      <c r="A3392" s="34" t="s">
        <v>63885</v>
      </c>
      <c r="B3392" s="34">
        <v>76</v>
      </c>
      <c r="C3392" s="34">
        <v>99</v>
      </c>
      <c r="D3392" s="34">
        <v>120</v>
      </c>
      <c r="E3392" s="34">
        <v>96</v>
      </c>
      <c r="F3392" s="34">
        <v>116</v>
      </c>
      <c r="G3392" s="34">
        <v>82</v>
      </c>
      <c r="H3392" s="34">
        <v>90</v>
      </c>
      <c r="I3392" s="34">
        <v>64</v>
      </c>
      <c r="J3392" s="34">
        <v>104</v>
      </c>
      <c r="K3392" s="34">
        <v>87</v>
      </c>
      <c r="L3392" s="34">
        <v>65</v>
      </c>
      <c r="M3392" s="34">
        <v>90</v>
      </c>
      <c r="N3392" s="34">
        <v>102</v>
      </c>
      <c r="O3392" s="34">
        <v>96</v>
      </c>
      <c r="P3392" s="34">
        <v>84</v>
      </c>
      <c r="Q3392" s="34">
        <v>116</v>
      </c>
      <c r="R3392" s="34">
        <v>98</v>
      </c>
      <c r="S3392" s="34">
        <v>120</v>
      </c>
      <c r="T3392" s="34">
        <v>84</v>
      </c>
      <c r="U3392" s="34">
        <v>115</v>
      </c>
      <c r="V3392" s="34">
        <v>141</v>
      </c>
      <c r="W3392" s="34">
        <v>127</v>
      </c>
      <c r="X3392" s="34">
        <v>140</v>
      </c>
      <c r="Y3392" s="34">
        <v>95</v>
      </c>
      <c r="Z3392" s="34">
        <v>88</v>
      </c>
      <c r="AA3392" s="34">
        <v>164</v>
      </c>
      <c r="AB3392" s="34">
        <v>126</v>
      </c>
      <c r="AC3392" s="34">
        <v>172</v>
      </c>
    </row>
    <row r="3393" spans="1:29" x14ac:dyDescent="0.2">
      <c r="A3393" s="34" t="s">
        <v>63886</v>
      </c>
      <c r="B3393" s="34">
        <v>18</v>
      </c>
      <c r="C3393" s="34">
        <v>18</v>
      </c>
      <c r="D3393" s="34">
        <v>17</v>
      </c>
      <c r="E3393" s="34">
        <v>12</v>
      </c>
      <c r="F3393" s="34">
        <v>12</v>
      </c>
      <c r="G3393" s="34">
        <v>14</v>
      </c>
      <c r="H3393" s="34">
        <v>10</v>
      </c>
      <c r="I3393" s="34">
        <v>12</v>
      </c>
      <c r="J3393" s="34">
        <v>2</v>
      </c>
      <c r="K3393" s="34">
        <v>17</v>
      </c>
      <c r="L3393" s="34">
        <v>17</v>
      </c>
      <c r="M3393" s="34">
        <v>5</v>
      </c>
      <c r="N3393" s="34">
        <v>7</v>
      </c>
      <c r="O3393" s="34">
        <v>12</v>
      </c>
      <c r="P3393" s="34">
        <v>10</v>
      </c>
      <c r="Q3393" s="34">
        <v>14</v>
      </c>
      <c r="R3393" s="34">
        <v>4</v>
      </c>
      <c r="S3393" s="34">
        <v>9</v>
      </c>
      <c r="T3393" s="34">
        <v>20</v>
      </c>
      <c r="U3393" s="34">
        <v>11</v>
      </c>
      <c r="V3393" s="34">
        <v>7</v>
      </c>
      <c r="W3393" s="34">
        <v>7</v>
      </c>
      <c r="X3393" s="34">
        <v>12</v>
      </c>
      <c r="Y3393" s="34">
        <v>31</v>
      </c>
      <c r="Z3393" s="34">
        <v>9</v>
      </c>
      <c r="AA3393" s="34">
        <v>15</v>
      </c>
      <c r="AB3393" s="34">
        <v>15</v>
      </c>
      <c r="AC3393" s="34">
        <v>30</v>
      </c>
    </row>
    <row r="3394" spans="1:29" x14ac:dyDescent="0.2">
      <c r="A3394" s="34" t="s">
        <v>63887</v>
      </c>
      <c r="B3394" s="34">
        <v>36</v>
      </c>
      <c r="C3394" s="34">
        <v>31</v>
      </c>
      <c r="D3394" s="34">
        <v>18</v>
      </c>
      <c r="E3394" s="34">
        <v>20</v>
      </c>
      <c r="F3394" s="34">
        <v>23</v>
      </c>
      <c r="G3394" s="34">
        <v>20</v>
      </c>
      <c r="H3394" s="34">
        <v>34</v>
      </c>
      <c r="I3394" s="34">
        <v>28</v>
      </c>
      <c r="J3394" s="34">
        <v>25</v>
      </c>
      <c r="K3394" s="34">
        <v>28</v>
      </c>
      <c r="L3394" s="34">
        <v>25</v>
      </c>
      <c r="M3394" s="34">
        <v>23</v>
      </c>
      <c r="N3394" s="34">
        <v>17</v>
      </c>
      <c r="O3394" s="34">
        <v>13</v>
      </c>
      <c r="P3394" s="34">
        <v>24</v>
      </c>
      <c r="Q3394" s="34">
        <v>42</v>
      </c>
      <c r="R3394" s="34">
        <v>40</v>
      </c>
      <c r="S3394" s="34">
        <v>19</v>
      </c>
      <c r="T3394" s="34">
        <v>44</v>
      </c>
      <c r="U3394" s="34">
        <v>25</v>
      </c>
      <c r="V3394" s="34">
        <v>29</v>
      </c>
      <c r="W3394" s="34">
        <v>33</v>
      </c>
      <c r="X3394" s="34">
        <v>36</v>
      </c>
      <c r="Y3394" s="34">
        <v>45</v>
      </c>
      <c r="Z3394" s="34">
        <v>30</v>
      </c>
      <c r="AA3394" s="34">
        <v>32</v>
      </c>
      <c r="AB3394" s="34">
        <v>18</v>
      </c>
      <c r="AC3394" s="34">
        <v>50</v>
      </c>
    </row>
    <row r="3395" spans="1:29" x14ac:dyDescent="0.2">
      <c r="A3395" s="34" t="s">
        <v>63888</v>
      </c>
      <c r="B3395" s="34">
        <v>65</v>
      </c>
      <c r="C3395" s="34">
        <v>54</v>
      </c>
      <c r="D3395" s="34">
        <v>90</v>
      </c>
      <c r="E3395" s="34">
        <v>55</v>
      </c>
      <c r="F3395" s="34">
        <v>89</v>
      </c>
      <c r="G3395" s="34">
        <v>64</v>
      </c>
      <c r="H3395" s="34">
        <v>94</v>
      </c>
      <c r="I3395" s="34">
        <v>49</v>
      </c>
      <c r="J3395" s="34">
        <v>41</v>
      </c>
      <c r="K3395" s="34">
        <v>56</v>
      </c>
      <c r="L3395" s="34">
        <v>48</v>
      </c>
      <c r="M3395" s="34">
        <v>42</v>
      </c>
      <c r="N3395" s="34">
        <v>53</v>
      </c>
      <c r="O3395" s="34">
        <v>34</v>
      </c>
      <c r="P3395" s="34">
        <v>66</v>
      </c>
      <c r="Q3395" s="34">
        <v>73</v>
      </c>
      <c r="R3395" s="34">
        <v>85</v>
      </c>
      <c r="S3395" s="34">
        <v>73</v>
      </c>
      <c r="T3395" s="34">
        <v>77</v>
      </c>
      <c r="U3395" s="34">
        <v>84</v>
      </c>
      <c r="V3395" s="34">
        <v>125</v>
      </c>
      <c r="W3395" s="34">
        <v>56</v>
      </c>
      <c r="X3395" s="34">
        <v>88</v>
      </c>
      <c r="Y3395" s="34">
        <v>53</v>
      </c>
      <c r="Z3395" s="34">
        <v>79</v>
      </c>
      <c r="AA3395" s="34">
        <v>72</v>
      </c>
      <c r="AB3395" s="34">
        <v>66</v>
      </c>
      <c r="AC3395" s="34">
        <v>89</v>
      </c>
    </row>
    <row r="3396" spans="1:29" x14ac:dyDescent="0.2">
      <c r="A3396" s="34" t="s">
        <v>63889</v>
      </c>
      <c r="B3396" s="34">
        <v>212</v>
      </c>
      <c r="C3396" s="34">
        <v>202</v>
      </c>
      <c r="D3396" s="34">
        <v>301</v>
      </c>
      <c r="E3396" s="34">
        <v>222</v>
      </c>
      <c r="F3396" s="34">
        <v>348</v>
      </c>
      <c r="G3396" s="34">
        <v>157</v>
      </c>
      <c r="H3396" s="34">
        <v>293</v>
      </c>
      <c r="I3396" s="34">
        <v>187</v>
      </c>
      <c r="J3396" s="34">
        <v>290</v>
      </c>
      <c r="K3396" s="34">
        <v>203</v>
      </c>
      <c r="L3396" s="34">
        <v>255</v>
      </c>
      <c r="M3396" s="34">
        <v>158</v>
      </c>
      <c r="N3396" s="34">
        <v>235</v>
      </c>
      <c r="O3396" s="34">
        <v>171</v>
      </c>
      <c r="P3396" s="34">
        <v>259</v>
      </c>
      <c r="Q3396" s="34">
        <v>261</v>
      </c>
      <c r="R3396" s="34">
        <v>345</v>
      </c>
      <c r="S3396" s="34">
        <v>261</v>
      </c>
      <c r="T3396" s="34">
        <v>357</v>
      </c>
      <c r="U3396" s="34">
        <v>198</v>
      </c>
      <c r="V3396" s="34">
        <v>330</v>
      </c>
      <c r="W3396" s="34">
        <v>249</v>
      </c>
      <c r="X3396" s="34">
        <v>346</v>
      </c>
      <c r="Y3396" s="34">
        <v>268</v>
      </c>
      <c r="Z3396" s="34">
        <v>310</v>
      </c>
      <c r="AA3396" s="34">
        <v>273</v>
      </c>
      <c r="AB3396" s="34">
        <v>363</v>
      </c>
      <c r="AC3396" s="34">
        <v>368</v>
      </c>
    </row>
    <row r="3397" spans="1:29" x14ac:dyDescent="0.2">
      <c r="A3397" s="34" t="s">
        <v>63890</v>
      </c>
      <c r="B3397" s="34">
        <v>47</v>
      </c>
      <c r="C3397" s="34">
        <v>52</v>
      </c>
      <c r="D3397" s="34">
        <v>74</v>
      </c>
      <c r="E3397" s="34">
        <v>56</v>
      </c>
      <c r="F3397" s="34">
        <v>69</v>
      </c>
      <c r="G3397" s="34">
        <v>45</v>
      </c>
      <c r="H3397" s="34">
        <v>74</v>
      </c>
      <c r="I3397" s="34">
        <v>36</v>
      </c>
      <c r="J3397" s="34">
        <v>70</v>
      </c>
      <c r="K3397" s="34">
        <v>45</v>
      </c>
      <c r="L3397" s="34">
        <v>52</v>
      </c>
      <c r="M3397" s="34">
        <v>57</v>
      </c>
      <c r="N3397" s="34">
        <v>67</v>
      </c>
      <c r="O3397" s="34">
        <v>47</v>
      </c>
      <c r="P3397" s="34">
        <v>50</v>
      </c>
      <c r="Q3397" s="34">
        <v>56</v>
      </c>
      <c r="R3397" s="34">
        <v>84</v>
      </c>
      <c r="S3397" s="34">
        <v>68</v>
      </c>
      <c r="T3397" s="34">
        <v>61</v>
      </c>
      <c r="U3397" s="34">
        <v>52</v>
      </c>
      <c r="V3397" s="34">
        <v>66</v>
      </c>
      <c r="W3397" s="34">
        <v>51</v>
      </c>
      <c r="X3397" s="34">
        <v>83</v>
      </c>
      <c r="Y3397" s="34">
        <v>55</v>
      </c>
      <c r="Z3397" s="34">
        <v>72</v>
      </c>
      <c r="AA3397" s="34">
        <v>71</v>
      </c>
      <c r="AB3397" s="34">
        <v>61</v>
      </c>
      <c r="AC3397" s="34">
        <v>114</v>
      </c>
    </row>
    <row r="3398" spans="1:29" x14ac:dyDescent="0.2">
      <c r="A3398" s="34" t="s">
        <v>63891</v>
      </c>
      <c r="B3398" s="34">
        <v>46</v>
      </c>
      <c r="C3398" s="34">
        <v>20</v>
      </c>
      <c r="D3398" s="34">
        <v>27</v>
      </c>
      <c r="E3398" s="34">
        <v>29</v>
      </c>
      <c r="F3398" s="34">
        <v>24</v>
      </c>
      <c r="G3398" s="34">
        <v>27</v>
      </c>
      <c r="H3398" s="34">
        <v>16</v>
      </c>
      <c r="I3398" s="34">
        <v>16</v>
      </c>
      <c r="J3398" s="34">
        <v>38</v>
      </c>
      <c r="K3398" s="34">
        <v>16</v>
      </c>
      <c r="L3398" s="34">
        <v>30</v>
      </c>
      <c r="M3398" s="34">
        <v>19</v>
      </c>
      <c r="N3398" s="34">
        <v>26</v>
      </c>
      <c r="O3398" s="34">
        <v>27</v>
      </c>
      <c r="P3398" s="34">
        <v>25</v>
      </c>
      <c r="Q3398" s="34">
        <v>21</v>
      </c>
      <c r="R3398" s="34">
        <v>40</v>
      </c>
      <c r="S3398" s="34">
        <v>26</v>
      </c>
      <c r="T3398" s="34">
        <v>47</v>
      </c>
      <c r="U3398" s="34">
        <v>23</v>
      </c>
      <c r="V3398" s="34">
        <v>21</v>
      </c>
      <c r="W3398" s="34">
        <v>34</v>
      </c>
      <c r="X3398" s="34">
        <v>11</v>
      </c>
      <c r="Y3398" s="34">
        <v>39</v>
      </c>
      <c r="Z3398" s="34">
        <v>27</v>
      </c>
      <c r="AA3398" s="34">
        <v>48</v>
      </c>
      <c r="AB3398" s="34">
        <v>50</v>
      </c>
      <c r="AC3398" s="34">
        <v>37</v>
      </c>
    </row>
    <row r="3399" spans="1:29" x14ac:dyDescent="0.2">
      <c r="A3399" s="34" t="s">
        <v>63892</v>
      </c>
      <c r="B3399" s="34">
        <v>46</v>
      </c>
      <c r="C3399" s="34">
        <v>17</v>
      </c>
      <c r="D3399" s="34">
        <v>14</v>
      </c>
      <c r="E3399" s="34">
        <v>7</v>
      </c>
      <c r="F3399" s="34">
        <v>15</v>
      </c>
      <c r="G3399" s="34">
        <v>12</v>
      </c>
      <c r="H3399" s="34">
        <v>25</v>
      </c>
      <c r="I3399" s="34">
        <v>8</v>
      </c>
      <c r="J3399" s="34">
        <v>22</v>
      </c>
      <c r="K3399" s="34">
        <v>4</v>
      </c>
      <c r="L3399" s="34">
        <v>7</v>
      </c>
      <c r="M3399" s="34">
        <v>7</v>
      </c>
      <c r="N3399" s="34">
        <v>14</v>
      </c>
      <c r="O3399" s="34">
        <v>10</v>
      </c>
      <c r="P3399" s="34">
        <v>10</v>
      </c>
      <c r="Q3399" s="34">
        <v>19</v>
      </c>
      <c r="R3399" s="34">
        <v>20</v>
      </c>
      <c r="S3399" s="34">
        <v>27</v>
      </c>
      <c r="T3399" s="34">
        <v>5</v>
      </c>
      <c r="U3399" s="34">
        <v>9</v>
      </c>
      <c r="V3399" s="34">
        <v>29</v>
      </c>
      <c r="W3399" s="34">
        <v>13</v>
      </c>
      <c r="X3399" s="34">
        <v>10</v>
      </c>
      <c r="Y3399" s="34">
        <v>24</v>
      </c>
      <c r="Z3399" s="34">
        <v>15</v>
      </c>
      <c r="AA3399" s="34">
        <v>13</v>
      </c>
      <c r="AB3399" s="34">
        <v>20</v>
      </c>
      <c r="AC3399" s="34">
        <v>23</v>
      </c>
    </row>
    <row r="3400" spans="1:29" x14ac:dyDescent="0.2">
      <c r="A3400" s="34" t="s">
        <v>63893</v>
      </c>
      <c r="B3400" s="34">
        <v>14</v>
      </c>
      <c r="C3400" s="34">
        <v>44</v>
      </c>
      <c r="D3400" s="34">
        <v>31</v>
      </c>
      <c r="E3400" s="34">
        <v>31</v>
      </c>
      <c r="F3400" s="34">
        <v>28</v>
      </c>
      <c r="G3400" s="34">
        <v>25</v>
      </c>
      <c r="H3400" s="34">
        <v>24</v>
      </c>
      <c r="I3400" s="34">
        <v>49</v>
      </c>
      <c r="J3400" s="34">
        <v>21</v>
      </c>
      <c r="K3400" s="34">
        <v>39</v>
      </c>
      <c r="L3400" s="34">
        <v>9</v>
      </c>
      <c r="M3400" s="34">
        <v>28</v>
      </c>
      <c r="N3400" s="34">
        <v>30</v>
      </c>
      <c r="O3400" s="34">
        <v>12</v>
      </c>
      <c r="P3400" s="34">
        <v>25</v>
      </c>
      <c r="Q3400" s="34">
        <v>30</v>
      </c>
      <c r="R3400" s="34">
        <v>25</v>
      </c>
      <c r="S3400" s="34">
        <v>52</v>
      </c>
      <c r="T3400" s="34">
        <v>15</v>
      </c>
      <c r="U3400" s="34">
        <v>41</v>
      </c>
      <c r="V3400" s="34">
        <v>38</v>
      </c>
      <c r="W3400" s="34">
        <v>42</v>
      </c>
      <c r="X3400" s="34">
        <v>15</v>
      </c>
      <c r="Y3400" s="34">
        <v>26</v>
      </c>
      <c r="Z3400" s="34">
        <v>23</v>
      </c>
      <c r="AA3400" s="34">
        <v>23</v>
      </c>
      <c r="AB3400" s="34">
        <v>41</v>
      </c>
      <c r="AC3400" s="34">
        <v>53</v>
      </c>
    </row>
    <row r="3401" spans="1:29" x14ac:dyDescent="0.2">
      <c r="A3401" s="34" t="s">
        <v>63894</v>
      </c>
      <c r="B3401" s="34">
        <v>74</v>
      </c>
      <c r="C3401" s="34">
        <v>60</v>
      </c>
      <c r="D3401" s="34">
        <v>100</v>
      </c>
      <c r="E3401" s="34">
        <v>58</v>
      </c>
      <c r="F3401" s="34">
        <v>104</v>
      </c>
      <c r="G3401" s="34">
        <v>70</v>
      </c>
      <c r="H3401" s="34">
        <v>91</v>
      </c>
      <c r="I3401" s="34">
        <v>35</v>
      </c>
      <c r="J3401" s="34">
        <v>89</v>
      </c>
      <c r="K3401" s="34">
        <v>49</v>
      </c>
      <c r="L3401" s="34">
        <v>106</v>
      </c>
      <c r="M3401" s="34">
        <v>56</v>
      </c>
      <c r="N3401" s="34">
        <v>77</v>
      </c>
      <c r="O3401" s="34">
        <v>46</v>
      </c>
      <c r="P3401" s="34">
        <v>97</v>
      </c>
      <c r="Q3401" s="34">
        <v>88</v>
      </c>
      <c r="R3401" s="34">
        <v>123</v>
      </c>
      <c r="S3401" s="34">
        <v>76</v>
      </c>
      <c r="T3401" s="34">
        <v>134</v>
      </c>
      <c r="U3401" s="34">
        <v>81</v>
      </c>
      <c r="V3401" s="34">
        <v>69</v>
      </c>
      <c r="W3401" s="34">
        <v>104</v>
      </c>
      <c r="X3401" s="34">
        <v>153</v>
      </c>
      <c r="Y3401" s="34">
        <v>68</v>
      </c>
      <c r="Z3401" s="34">
        <v>73</v>
      </c>
      <c r="AA3401" s="34">
        <v>84</v>
      </c>
      <c r="AB3401" s="34">
        <v>113</v>
      </c>
      <c r="AC3401" s="34">
        <v>117</v>
      </c>
    </row>
    <row r="3402" spans="1:29" x14ac:dyDescent="0.2">
      <c r="A3402" s="34" t="s">
        <v>63895</v>
      </c>
      <c r="B3402" s="34">
        <v>17</v>
      </c>
      <c r="C3402" s="34">
        <v>32</v>
      </c>
      <c r="D3402" s="34">
        <v>15</v>
      </c>
      <c r="E3402" s="34">
        <v>45</v>
      </c>
      <c r="F3402" s="34">
        <v>23</v>
      </c>
      <c r="G3402" s="34">
        <v>57</v>
      </c>
      <c r="H3402" s="34">
        <v>25</v>
      </c>
      <c r="I3402" s="34">
        <v>45</v>
      </c>
      <c r="J3402" s="34">
        <v>24</v>
      </c>
      <c r="K3402" s="34">
        <v>72</v>
      </c>
      <c r="L3402" s="34">
        <v>4</v>
      </c>
      <c r="M3402" s="34">
        <v>45</v>
      </c>
      <c r="N3402" s="34">
        <v>17</v>
      </c>
      <c r="O3402" s="34">
        <v>58</v>
      </c>
      <c r="P3402" s="34">
        <v>21</v>
      </c>
      <c r="Q3402" s="34">
        <v>52</v>
      </c>
      <c r="R3402" s="34">
        <v>22</v>
      </c>
      <c r="S3402" s="34">
        <v>81</v>
      </c>
      <c r="T3402" s="34">
        <v>15</v>
      </c>
      <c r="U3402" s="34">
        <v>38</v>
      </c>
      <c r="V3402" s="34">
        <v>26</v>
      </c>
      <c r="W3402" s="34">
        <v>32</v>
      </c>
      <c r="X3402" s="34">
        <v>25</v>
      </c>
      <c r="Y3402" s="34">
        <v>40</v>
      </c>
      <c r="Z3402" s="34">
        <v>51</v>
      </c>
      <c r="AA3402" s="34">
        <v>58</v>
      </c>
      <c r="AB3402" s="34">
        <v>16</v>
      </c>
      <c r="AC3402" s="34">
        <v>76</v>
      </c>
    </row>
    <row r="3403" spans="1:29" x14ac:dyDescent="0.2">
      <c r="A3403" s="34" t="s">
        <v>63896</v>
      </c>
      <c r="B3403" s="34">
        <v>33</v>
      </c>
      <c r="C3403" s="34">
        <v>6</v>
      </c>
      <c r="D3403" s="34">
        <v>3</v>
      </c>
      <c r="E3403" s="34">
        <v>4</v>
      </c>
      <c r="F3403" s="34">
        <v>3</v>
      </c>
      <c r="G3403" s="34">
        <v>3</v>
      </c>
      <c r="H3403" s="34">
        <v>4</v>
      </c>
      <c r="I3403" s="34">
        <v>3</v>
      </c>
      <c r="J3403" s="34">
        <v>6</v>
      </c>
      <c r="K3403" s="34">
        <v>6</v>
      </c>
      <c r="L3403" s="34">
        <v>4</v>
      </c>
      <c r="M3403" s="34">
        <v>8</v>
      </c>
      <c r="N3403" s="34">
        <v>3</v>
      </c>
      <c r="O3403" s="34">
        <v>1</v>
      </c>
      <c r="P3403" s="34">
        <v>7</v>
      </c>
      <c r="Q3403" s="34">
        <v>14</v>
      </c>
      <c r="R3403" s="34">
        <v>2</v>
      </c>
      <c r="S3403" s="34">
        <v>6</v>
      </c>
      <c r="T3403" s="34">
        <v>5</v>
      </c>
      <c r="U3403" s="34">
        <v>8</v>
      </c>
      <c r="V3403" s="34">
        <v>16</v>
      </c>
      <c r="W3403" s="34">
        <v>10</v>
      </c>
      <c r="X3403" s="34">
        <v>15</v>
      </c>
      <c r="Y3403" s="34">
        <v>11</v>
      </c>
      <c r="Z3403" s="34">
        <v>5</v>
      </c>
      <c r="AA3403" s="34">
        <v>3</v>
      </c>
      <c r="AB3403" s="34">
        <v>2</v>
      </c>
      <c r="AC3403" s="34">
        <v>6</v>
      </c>
    </row>
    <row r="3404" spans="1:29" x14ac:dyDescent="0.2">
      <c r="A3404" s="34" t="s">
        <v>63897</v>
      </c>
      <c r="B3404" s="34">
        <v>36</v>
      </c>
      <c r="C3404" s="34">
        <v>48</v>
      </c>
      <c r="D3404" s="34">
        <v>57</v>
      </c>
      <c r="E3404" s="34">
        <v>43</v>
      </c>
      <c r="F3404" s="34">
        <v>57</v>
      </c>
      <c r="G3404" s="34">
        <v>54</v>
      </c>
      <c r="H3404" s="34">
        <v>51</v>
      </c>
      <c r="I3404" s="34">
        <v>41</v>
      </c>
      <c r="J3404" s="34">
        <v>56</v>
      </c>
      <c r="K3404" s="34">
        <v>63</v>
      </c>
      <c r="L3404" s="34">
        <v>48</v>
      </c>
      <c r="M3404" s="34">
        <v>31</v>
      </c>
      <c r="N3404" s="34">
        <v>54</v>
      </c>
      <c r="O3404" s="34">
        <v>28</v>
      </c>
      <c r="P3404" s="34">
        <v>46</v>
      </c>
      <c r="Q3404" s="34">
        <v>44</v>
      </c>
      <c r="R3404" s="34">
        <v>71</v>
      </c>
      <c r="S3404" s="34">
        <v>68</v>
      </c>
      <c r="T3404" s="34">
        <v>68</v>
      </c>
      <c r="U3404" s="34">
        <v>43</v>
      </c>
      <c r="V3404" s="34">
        <v>46</v>
      </c>
      <c r="W3404" s="34">
        <v>59</v>
      </c>
      <c r="X3404" s="34">
        <v>57</v>
      </c>
      <c r="Y3404" s="34">
        <v>55</v>
      </c>
      <c r="Z3404" s="34">
        <v>53</v>
      </c>
      <c r="AA3404" s="34">
        <v>57</v>
      </c>
      <c r="AB3404" s="34">
        <v>42</v>
      </c>
      <c r="AC3404" s="34">
        <v>72</v>
      </c>
    </row>
    <row r="3405" spans="1:29" x14ac:dyDescent="0.2">
      <c r="A3405" s="34" t="s">
        <v>63898</v>
      </c>
      <c r="B3405" s="34">
        <v>30</v>
      </c>
      <c r="C3405" s="34">
        <v>36</v>
      </c>
      <c r="D3405" s="34">
        <v>21</v>
      </c>
      <c r="E3405" s="34">
        <v>43</v>
      </c>
      <c r="F3405" s="34">
        <v>40</v>
      </c>
      <c r="G3405" s="34">
        <v>60</v>
      </c>
      <c r="H3405" s="34">
        <v>18</v>
      </c>
      <c r="I3405" s="34">
        <v>40</v>
      </c>
      <c r="J3405" s="34">
        <v>26</v>
      </c>
      <c r="K3405" s="34">
        <v>58</v>
      </c>
      <c r="L3405" s="34">
        <v>15</v>
      </c>
      <c r="M3405" s="34">
        <v>31</v>
      </c>
      <c r="N3405" s="34">
        <v>33</v>
      </c>
      <c r="O3405" s="34">
        <v>29</v>
      </c>
      <c r="P3405" s="34">
        <v>29</v>
      </c>
      <c r="Q3405" s="34">
        <v>56</v>
      </c>
      <c r="R3405" s="34">
        <v>31</v>
      </c>
      <c r="S3405" s="34">
        <v>65</v>
      </c>
      <c r="T3405" s="34">
        <v>22</v>
      </c>
      <c r="U3405" s="34">
        <v>33</v>
      </c>
      <c r="V3405" s="34">
        <v>47</v>
      </c>
      <c r="W3405" s="34">
        <v>33</v>
      </c>
      <c r="X3405" s="34">
        <v>41</v>
      </c>
      <c r="Y3405" s="34">
        <v>39</v>
      </c>
      <c r="Z3405" s="34">
        <v>39</v>
      </c>
      <c r="AA3405" s="34">
        <v>61</v>
      </c>
      <c r="AB3405" s="34">
        <v>45</v>
      </c>
      <c r="AC3405" s="34">
        <v>57</v>
      </c>
    </row>
    <row r="3406" spans="1:29" x14ac:dyDescent="0.2">
      <c r="A3406" s="34" t="s">
        <v>63899</v>
      </c>
      <c r="B3406" s="34">
        <v>65</v>
      </c>
      <c r="C3406" s="34">
        <v>96</v>
      </c>
      <c r="D3406" s="34">
        <v>37</v>
      </c>
      <c r="E3406" s="34">
        <v>115</v>
      </c>
      <c r="F3406" s="34">
        <v>52</v>
      </c>
      <c r="G3406" s="34">
        <v>77</v>
      </c>
      <c r="H3406" s="34">
        <v>63</v>
      </c>
      <c r="I3406" s="34">
        <v>91</v>
      </c>
      <c r="J3406" s="34">
        <v>54</v>
      </c>
      <c r="K3406" s="34">
        <v>99</v>
      </c>
      <c r="L3406" s="34">
        <v>58</v>
      </c>
      <c r="M3406" s="34">
        <v>92</v>
      </c>
      <c r="N3406" s="34">
        <v>62</v>
      </c>
      <c r="O3406" s="34">
        <v>88</v>
      </c>
      <c r="P3406" s="34">
        <v>49</v>
      </c>
      <c r="Q3406" s="34">
        <v>152</v>
      </c>
      <c r="R3406" s="34">
        <v>81</v>
      </c>
      <c r="S3406" s="34">
        <v>146</v>
      </c>
      <c r="T3406" s="34">
        <v>64</v>
      </c>
      <c r="U3406" s="34">
        <v>122</v>
      </c>
      <c r="V3406" s="34">
        <v>65</v>
      </c>
      <c r="W3406" s="34">
        <v>169</v>
      </c>
      <c r="X3406" s="34">
        <v>72</v>
      </c>
      <c r="Y3406" s="34">
        <v>111</v>
      </c>
      <c r="Z3406" s="34">
        <v>71</v>
      </c>
      <c r="AA3406" s="34">
        <v>121</v>
      </c>
      <c r="AB3406" s="34">
        <v>91</v>
      </c>
      <c r="AC3406" s="34">
        <v>195</v>
      </c>
    </row>
    <row r="3407" spans="1:29" x14ac:dyDescent="0.2">
      <c r="A3407" s="34" t="s">
        <v>63900</v>
      </c>
      <c r="B3407" s="34">
        <v>33</v>
      </c>
      <c r="C3407" s="34">
        <v>85</v>
      </c>
      <c r="D3407" s="34">
        <v>59</v>
      </c>
      <c r="E3407" s="34">
        <v>74</v>
      </c>
      <c r="F3407" s="34">
        <v>48</v>
      </c>
      <c r="G3407" s="34">
        <v>59</v>
      </c>
      <c r="H3407" s="34">
        <v>38</v>
      </c>
      <c r="I3407" s="34">
        <v>56</v>
      </c>
      <c r="J3407" s="34">
        <v>34</v>
      </c>
      <c r="K3407" s="34">
        <v>80</v>
      </c>
      <c r="L3407" s="34">
        <v>16</v>
      </c>
      <c r="M3407" s="34">
        <v>45</v>
      </c>
      <c r="N3407" s="34">
        <v>39</v>
      </c>
      <c r="O3407" s="34">
        <v>39</v>
      </c>
      <c r="P3407" s="34">
        <v>39</v>
      </c>
      <c r="Q3407" s="34">
        <v>59</v>
      </c>
      <c r="R3407" s="34">
        <v>43</v>
      </c>
      <c r="S3407" s="34">
        <v>89</v>
      </c>
      <c r="T3407" s="34">
        <v>18</v>
      </c>
      <c r="U3407" s="34">
        <v>36</v>
      </c>
      <c r="V3407" s="34">
        <v>48</v>
      </c>
      <c r="W3407" s="34">
        <v>46</v>
      </c>
      <c r="X3407" s="34">
        <v>60</v>
      </c>
      <c r="Y3407" s="34">
        <v>20</v>
      </c>
      <c r="Z3407" s="34">
        <v>52</v>
      </c>
      <c r="AA3407" s="34">
        <v>95</v>
      </c>
      <c r="AB3407" s="34">
        <v>16</v>
      </c>
      <c r="AC3407" s="34">
        <v>120</v>
      </c>
    </row>
    <row r="3408" spans="1:29" x14ac:dyDescent="0.2">
      <c r="A3408" s="34" t="s">
        <v>63901</v>
      </c>
      <c r="B3408" s="34">
        <v>151</v>
      </c>
      <c r="C3408" s="34">
        <v>188</v>
      </c>
      <c r="D3408" s="34">
        <v>203</v>
      </c>
      <c r="E3408" s="34">
        <v>176</v>
      </c>
      <c r="F3408" s="34">
        <v>199</v>
      </c>
      <c r="G3408" s="34">
        <v>110</v>
      </c>
      <c r="H3408" s="34">
        <v>191</v>
      </c>
      <c r="I3408" s="34">
        <v>161</v>
      </c>
      <c r="J3408" s="34">
        <v>203</v>
      </c>
      <c r="K3408" s="34">
        <v>158</v>
      </c>
      <c r="L3408" s="34">
        <v>131</v>
      </c>
      <c r="M3408" s="34">
        <v>145</v>
      </c>
      <c r="N3408" s="34">
        <v>157</v>
      </c>
      <c r="O3408" s="34">
        <v>149</v>
      </c>
      <c r="P3408" s="34">
        <v>171</v>
      </c>
      <c r="Q3408" s="34">
        <v>215</v>
      </c>
      <c r="R3408" s="34">
        <v>240</v>
      </c>
      <c r="S3408" s="34">
        <v>221</v>
      </c>
      <c r="T3408" s="34">
        <v>188</v>
      </c>
      <c r="U3408" s="34">
        <v>190</v>
      </c>
      <c r="V3408" s="34">
        <v>201</v>
      </c>
      <c r="W3408" s="34">
        <v>267</v>
      </c>
      <c r="X3408" s="34">
        <v>276</v>
      </c>
      <c r="Y3408" s="34">
        <v>219</v>
      </c>
      <c r="Z3408" s="34">
        <v>231</v>
      </c>
      <c r="AA3408" s="34">
        <v>228</v>
      </c>
      <c r="AB3408" s="34">
        <v>268</v>
      </c>
      <c r="AC3408" s="34">
        <v>283</v>
      </c>
    </row>
    <row r="3409" spans="1:29" x14ac:dyDescent="0.2">
      <c r="A3409" s="34" t="s">
        <v>63902</v>
      </c>
      <c r="B3409" s="34">
        <v>45</v>
      </c>
      <c r="C3409" s="34">
        <v>74</v>
      </c>
      <c r="D3409" s="34">
        <v>73</v>
      </c>
      <c r="E3409" s="34">
        <v>74</v>
      </c>
      <c r="F3409" s="34">
        <v>83</v>
      </c>
      <c r="G3409" s="34">
        <v>97</v>
      </c>
      <c r="H3409" s="34">
        <v>78</v>
      </c>
      <c r="I3409" s="34">
        <v>79</v>
      </c>
      <c r="J3409" s="34">
        <v>78</v>
      </c>
      <c r="K3409" s="34">
        <v>96</v>
      </c>
      <c r="L3409" s="34">
        <v>62</v>
      </c>
      <c r="M3409" s="34">
        <v>88</v>
      </c>
      <c r="N3409" s="34">
        <v>64</v>
      </c>
      <c r="O3409" s="34">
        <v>62</v>
      </c>
      <c r="P3409" s="34">
        <v>49</v>
      </c>
      <c r="Q3409" s="34">
        <v>105</v>
      </c>
      <c r="R3409" s="34">
        <v>113</v>
      </c>
      <c r="S3409" s="34">
        <v>113</v>
      </c>
      <c r="T3409" s="34">
        <v>97</v>
      </c>
      <c r="U3409" s="34">
        <v>113</v>
      </c>
      <c r="V3409" s="34">
        <v>76</v>
      </c>
      <c r="W3409" s="34">
        <v>159</v>
      </c>
      <c r="X3409" s="34">
        <v>85</v>
      </c>
      <c r="Y3409" s="34">
        <v>141</v>
      </c>
      <c r="Z3409" s="34">
        <v>99</v>
      </c>
      <c r="AA3409" s="34">
        <v>95</v>
      </c>
      <c r="AB3409" s="34">
        <v>128</v>
      </c>
      <c r="AC3409" s="34">
        <v>184</v>
      </c>
    </row>
    <row r="3410" spans="1:29" x14ac:dyDescent="0.2">
      <c r="A3410" s="34" t="s">
        <v>63903</v>
      </c>
      <c r="B3410" s="34">
        <v>15</v>
      </c>
      <c r="C3410" s="34">
        <v>57</v>
      </c>
      <c r="D3410" s="34">
        <v>51</v>
      </c>
      <c r="E3410" s="34">
        <v>57</v>
      </c>
      <c r="F3410" s="34">
        <v>54</v>
      </c>
      <c r="G3410" s="34">
        <v>71</v>
      </c>
      <c r="H3410" s="34">
        <v>43</v>
      </c>
      <c r="I3410" s="34">
        <v>35</v>
      </c>
      <c r="J3410" s="34">
        <v>34</v>
      </c>
      <c r="K3410" s="34">
        <v>54</v>
      </c>
      <c r="L3410" s="34">
        <v>16</v>
      </c>
      <c r="M3410" s="34">
        <v>39</v>
      </c>
      <c r="N3410" s="34">
        <v>43</v>
      </c>
      <c r="O3410" s="34">
        <v>37</v>
      </c>
      <c r="P3410" s="34">
        <v>39</v>
      </c>
      <c r="Q3410" s="34">
        <v>68</v>
      </c>
      <c r="R3410" s="34">
        <v>55</v>
      </c>
      <c r="S3410" s="34">
        <v>71</v>
      </c>
      <c r="T3410" s="34">
        <v>44</v>
      </c>
      <c r="U3410" s="34">
        <v>45</v>
      </c>
      <c r="V3410" s="34">
        <v>50</v>
      </c>
      <c r="W3410" s="34">
        <v>66</v>
      </c>
      <c r="X3410" s="34">
        <v>55</v>
      </c>
      <c r="Y3410" s="34">
        <v>43</v>
      </c>
      <c r="Z3410" s="34">
        <v>63</v>
      </c>
      <c r="AA3410" s="34">
        <v>74</v>
      </c>
      <c r="AB3410" s="34">
        <v>47</v>
      </c>
      <c r="AC3410" s="34">
        <v>82</v>
      </c>
    </row>
    <row r="3411" spans="1:29" x14ac:dyDescent="0.2">
      <c r="A3411" s="34" t="s">
        <v>63904</v>
      </c>
      <c r="B3411" s="34">
        <v>4</v>
      </c>
      <c r="C3411" s="34">
        <v>11</v>
      </c>
      <c r="D3411" s="34">
        <v>6</v>
      </c>
      <c r="E3411" s="34">
        <v>6</v>
      </c>
      <c r="F3411" s="34">
        <v>6</v>
      </c>
      <c r="G3411" s="34">
        <v>2</v>
      </c>
      <c r="H3411" s="34">
        <v>1</v>
      </c>
      <c r="I3411" s="34">
        <v>0</v>
      </c>
      <c r="J3411" s="34">
        <v>8</v>
      </c>
      <c r="K3411" s="34">
        <v>4</v>
      </c>
      <c r="L3411" s="34">
        <v>4</v>
      </c>
      <c r="M3411" s="34">
        <v>5</v>
      </c>
      <c r="N3411" s="34">
        <v>2</v>
      </c>
      <c r="O3411" s="34">
        <v>3</v>
      </c>
      <c r="P3411" s="34">
        <v>3</v>
      </c>
      <c r="Q3411" s="34">
        <v>1</v>
      </c>
      <c r="R3411" s="34">
        <v>3</v>
      </c>
      <c r="S3411" s="34">
        <v>3</v>
      </c>
      <c r="T3411" s="34">
        <v>2</v>
      </c>
      <c r="U3411" s="34">
        <v>4</v>
      </c>
      <c r="V3411" s="34">
        <v>5</v>
      </c>
      <c r="W3411" s="34">
        <v>1</v>
      </c>
      <c r="X3411" s="34">
        <v>1</v>
      </c>
      <c r="Y3411" s="34">
        <v>5</v>
      </c>
      <c r="Z3411" s="34">
        <v>5</v>
      </c>
      <c r="AA3411" s="34">
        <v>5</v>
      </c>
      <c r="AB3411" s="34">
        <v>3</v>
      </c>
      <c r="AC3411" s="34">
        <v>7</v>
      </c>
    </row>
    <row r="3412" spans="1:29" x14ac:dyDescent="0.2">
      <c r="A3412" s="34" t="s">
        <v>63905</v>
      </c>
      <c r="B3412" s="34">
        <v>55</v>
      </c>
      <c r="C3412" s="34">
        <v>46</v>
      </c>
      <c r="D3412" s="34">
        <v>99</v>
      </c>
      <c r="E3412" s="34">
        <v>63</v>
      </c>
      <c r="F3412" s="34">
        <v>101</v>
      </c>
      <c r="G3412" s="34">
        <v>89</v>
      </c>
      <c r="H3412" s="34">
        <v>86</v>
      </c>
      <c r="I3412" s="34">
        <v>43</v>
      </c>
      <c r="J3412" s="34">
        <v>88</v>
      </c>
      <c r="K3412" s="34">
        <v>62</v>
      </c>
      <c r="L3412" s="34">
        <v>69</v>
      </c>
      <c r="M3412" s="34">
        <v>64</v>
      </c>
      <c r="N3412" s="34">
        <v>85</v>
      </c>
      <c r="O3412" s="34">
        <v>67</v>
      </c>
      <c r="P3412" s="34">
        <v>87</v>
      </c>
      <c r="Q3412" s="34">
        <v>112</v>
      </c>
      <c r="R3412" s="34">
        <v>115</v>
      </c>
      <c r="S3412" s="34">
        <v>103</v>
      </c>
      <c r="T3412" s="34">
        <v>101</v>
      </c>
      <c r="U3412" s="34">
        <v>62</v>
      </c>
      <c r="V3412" s="34">
        <v>108</v>
      </c>
      <c r="W3412" s="34">
        <v>92</v>
      </c>
      <c r="X3412" s="34">
        <v>83</v>
      </c>
      <c r="Y3412" s="34">
        <v>87</v>
      </c>
      <c r="Z3412" s="34">
        <v>80</v>
      </c>
      <c r="AA3412" s="34">
        <v>74</v>
      </c>
      <c r="AB3412" s="34">
        <v>113</v>
      </c>
      <c r="AC3412" s="34">
        <v>118</v>
      </c>
    </row>
    <row r="3413" spans="1:29" x14ac:dyDescent="0.2">
      <c r="A3413" s="34" t="s">
        <v>63906</v>
      </c>
      <c r="B3413" s="34">
        <v>23</v>
      </c>
      <c r="C3413" s="34">
        <v>71</v>
      </c>
      <c r="D3413" s="34">
        <v>40</v>
      </c>
      <c r="E3413" s="34">
        <v>46</v>
      </c>
      <c r="F3413" s="34">
        <v>36</v>
      </c>
      <c r="G3413" s="34">
        <v>71</v>
      </c>
      <c r="H3413" s="34">
        <v>31</v>
      </c>
      <c r="I3413" s="34">
        <v>55</v>
      </c>
      <c r="J3413" s="34">
        <v>34</v>
      </c>
      <c r="K3413" s="34">
        <v>48</v>
      </c>
      <c r="L3413" s="34">
        <v>28</v>
      </c>
      <c r="M3413" s="34">
        <v>57</v>
      </c>
      <c r="N3413" s="34">
        <v>38</v>
      </c>
      <c r="O3413" s="34">
        <v>57</v>
      </c>
      <c r="P3413" s="34">
        <v>39</v>
      </c>
      <c r="Q3413" s="34">
        <v>76</v>
      </c>
      <c r="R3413" s="34">
        <v>56</v>
      </c>
      <c r="S3413" s="34">
        <v>58</v>
      </c>
      <c r="T3413" s="34">
        <v>30</v>
      </c>
      <c r="U3413" s="34">
        <v>49</v>
      </c>
      <c r="V3413" s="34">
        <v>43</v>
      </c>
      <c r="W3413" s="34">
        <v>50</v>
      </c>
      <c r="X3413" s="34">
        <v>50</v>
      </c>
      <c r="Y3413" s="34">
        <v>62</v>
      </c>
      <c r="Z3413" s="34">
        <v>48</v>
      </c>
      <c r="AA3413" s="34">
        <v>77</v>
      </c>
      <c r="AB3413" s="34">
        <v>30</v>
      </c>
      <c r="AC3413" s="34">
        <v>100</v>
      </c>
    </row>
    <row r="3414" spans="1:29" x14ac:dyDescent="0.2">
      <c r="A3414" s="34" t="s">
        <v>63907</v>
      </c>
      <c r="B3414" s="34">
        <v>104</v>
      </c>
      <c r="C3414" s="34">
        <v>106</v>
      </c>
      <c r="D3414" s="34">
        <v>115</v>
      </c>
      <c r="E3414" s="34">
        <v>123</v>
      </c>
      <c r="F3414" s="34">
        <v>135</v>
      </c>
      <c r="G3414" s="34">
        <v>157</v>
      </c>
      <c r="H3414" s="34">
        <v>179</v>
      </c>
      <c r="I3414" s="34">
        <v>130</v>
      </c>
      <c r="J3414" s="34">
        <v>159</v>
      </c>
      <c r="K3414" s="34">
        <v>135</v>
      </c>
      <c r="L3414" s="34">
        <v>159</v>
      </c>
      <c r="M3414" s="34">
        <v>135</v>
      </c>
      <c r="N3414" s="34">
        <v>123</v>
      </c>
      <c r="O3414" s="34">
        <v>120</v>
      </c>
      <c r="P3414" s="34">
        <v>124</v>
      </c>
      <c r="Q3414" s="34">
        <v>244</v>
      </c>
      <c r="R3414" s="34">
        <v>187</v>
      </c>
      <c r="S3414" s="34">
        <v>147</v>
      </c>
      <c r="T3414" s="34">
        <v>179</v>
      </c>
      <c r="U3414" s="34">
        <v>169</v>
      </c>
      <c r="V3414" s="34">
        <v>144</v>
      </c>
      <c r="W3414" s="34">
        <v>275</v>
      </c>
      <c r="X3414" s="34">
        <v>163</v>
      </c>
      <c r="Y3414" s="34">
        <v>148</v>
      </c>
      <c r="Z3414" s="34">
        <v>130</v>
      </c>
      <c r="AA3414" s="34">
        <v>160</v>
      </c>
      <c r="AB3414" s="34">
        <v>208</v>
      </c>
      <c r="AC3414" s="34">
        <v>256</v>
      </c>
    </row>
    <row r="3415" spans="1:29" x14ac:dyDescent="0.2">
      <c r="A3415" s="34" t="s">
        <v>63908</v>
      </c>
      <c r="B3415" s="34">
        <v>37</v>
      </c>
      <c r="C3415" s="34">
        <v>31</v>
      </c>
      <c r="D3415" s="34">
        <v>37</v>
      </c>
      <c r="E3415" s="34">
        <v>34</v>
      </c>
      <c r="F3415" s="34">
        <v>48</v>
      </c>
      <c r="G3415" s="34">
        <v>27</v>
      </c>
      <c r="H3415" s="34">
        <v>34</v>
      </c>
      <c r="I3415" s="34">
        <v>26</v>
      </c>
      <c r="J3415" s="34">
        <v>23</v>
      </c>
      <c r="K3415" s="34">
        <v>32</v>
      </c>
      <c r="L3415" s="34">
        <v>28</v>
      </c>
      <c r="M3415" s="34">
        <v>25</v>
      </c>
      <c r="N3415" s="34">
        <v>25</v>
      </c>
      <c r="O3415" s="34">
        <v>17</v>
      </c>
      <c r="P3415" s="34">
        <v>55</v>
      </c>
      <c r="Q3415" s="34">
        <v>29</v>
      </c>
      <c r="R3415" s="34">
        <v>51</v>
      </c>
      <c r="S3415" s="34">
        <v>35</v>
      </c>
      <c r="T3415" s="34">
        <v>47</v>
      </c>
      <c r="U3415" s="34">
        <v>36</v>
      </c>
      <c r="V3415" s="34">
        <v>48</v>
      </c>
      <c r="W3415" s="34">
        <v>36</v>
      </c>
      <c r="X3415" s="34">
        <v>37</v>
      </c>
      <c r="Y3415" s="34">
        <v>54</v>
      </c>
      <c r="Z3415" s="34">
        <v>36</v>
      </c>
      <c r="AA3415" s="34">
        <v>27</v>
      </c>
      <c r="AB3415" s="34">
        <v>81</v>
      </c>
      <c r="AC3415" s="34">
        <v>57</v>
      </c>
    </row>
    <row r="3416" spans="1:29" x14ac:dyDescent="0.2">
      <c r="A3416" s="34" t="s">
        <v>63909</v>
      </c>
      <c r="B3416" s="34">
        <v>66</v>
      </c>
      <c r="C3416" s="34">
        <v>27</v>
      </c>
      <c r="D3416" s="34">
        <v>25</v>
      </c>
      <c r="E3416" s="34">
        <v>29</v>
      </c>
      <c r="F3416" s="34">
        <v>46</v>
      </c>
      <c r="G3416" s="34">
        <v>16</v>
      </c>
      <c r="H3416" s="34">
        <v>33</v>
      </c>
      <c r="I3416" s="34">
        <v>29</v>
      </c>
      <c r="J3416" s="34">
        <v>37</v>
      </c>
      <c r="K3416" s="34">
        <v>20</v>
      </c>
      <c r="L3416" s="34">
        <v>34</v>
      </c>
      <c r="M3416" s="34">
        <v>31</v>
      </c>
      <c r="N3416" s="34">
        <v>36</v>
      </c>
      <c r="O3416" s="34">
        <v>28</v>
      </c>
      <c r="P3416" s="34">
        <v>32</v>
      </c>
      <c r="Q3416" s="34">
        <v>70</v>
      </c>
      <c r="R3416" s="34">
        <v>41</v>
      </c>
      <c r="S3416" s="34">
        <v>48</v>
      </c>
      <c r="T3416" s="34">
        <v>63</v>
      </c>
      <c r="U3416" s="34">
        <v>28</v>
      </c>
      <c r="V3416" s="34">
        <v>40</v>
      </c>
      <c r="W3416" s="34">
        <v>61</v>
      </c>
      <c r="X3416" s="34">
        <v>35</v>
      </c>
      <c r="Y3416" s="34">
        <v>33</v>
      </c>
      <c r="Z3416" s="34">
        <v>45</v>
      </c>
      <c r="AA3416" s="34">
        <v>32</v>
      </c>
      <c r="AB3416" s="34">
        <v>54</v>
      </c>
      <c r="AC3416" s="34">
        <v>55</v>
      </c>
    </row>
    <row r="3417" spans="1:29" x14ac:dyDescent="0.2">
      <c r="A3417" s="34" t="s">
        <v>63910</v>
      </c>
      <c r="B3417" s="34">
        <v>166</v>
      </c>
      <c r="C3417" s="34">
        <v>40</v>
      </c>
      <c r="D3417" s="34">
        <v>50</v>
      </c>
      <c r="E3417" s="34">
        <v>34</v>
      </c>
      <c r="F3417" s="34">
        <v>84</v>
      </c>
      <c r="G3417" s="34">
        <v>69</v>
      </c>
      <c r="H3417" s="34">
        <v>79</v>
      </c>
      <c r="I3417" s="34">
        <v>48</v>
      </c>
      <c r="J3417" s="34">
        <v>95</v>
      </c>
      <c r="K3417" s="34">
        <v>52</v>
      </c>
      <c r="L3417" s="34">
        <v>107</v>
      </c>
      <c r="M3417" s="34">
        <v>46</v>
      </c>
      <c r="N3417" s="34">
        <v>58</v>
      </c>
      <c r="O3417" s="34">
        <v>45</v>
      </c>
      <c r="P3417" s="34">
        <v>63</v>
      </c>
      <c r="Q3417" s="34">
        <v>57</v>
      </c>
      <c r="R3417" s="34">
        <v>120</v>
      </c>
      <c r="S3417" s="34">
        <v>67</v>
      </c>
      <c r="T3417" s="34">
        <v>98</v>
      </c>
      <c r="U3417" s="34">
        <v>77</v>
      </c>
      <c r="V3417" s="34">
        <v>105</v>
      </c>
      <c r="W3417" s="34">
        <v>118</v>
      </c>
      <c r="X3417" s="34">
        <v>85</v>
      </c>
      <c r="Y3417" s="34">
        <v>99</v>
      </c>
      <c r="Z3417" s="34">
        <v>74</v>
      </c>
      <c r="AA3417" s="34">
        <v>64</v>
      </c>
      <c r="AB3417" s="34">
        <v>107</v>
      </c>
      <c r="AC3417" s="34">
        <v>65</v>
      </c>
    </row>
    <row r="3418" spans="1:29" x14ac:dyDescent="0.2">
      <c r="A3418" s="34" t="s">
        <v>63911</v>
      </c>
      <c r="B3418" s="34">
        <v>2</v>
      </c>
      <c r="C3418" s="34">
        <v>0</v>
      </c>
      <c r="D3418" s="34">
        <v>0</v>
      </c>
      <c r="E3418" s="34">
        <v>0</v>
      </c>
      <c r="F3418" s="34">
        <v>0</v>
      </c>
      <c r="G3418" s="34">
        <v>0</v>
      </c>
      <c r="H3418" s="34">
        <v>0</v>
      </c>
      <c r="I3418" s="34">
        <v>0</v>
      </c>
      <c r="J3418" s="34">
        <v>0</v>
      </c>
      <c r="K3418" s="34">
        <v>0</v>
      </c>
      <c r="L3418" s="34">
        <v>0</v>
      </c>
      <c r="M3418" s="34">
        <v>0</v>
      </c>
      <c r="N3418" s="34">
        <v>0</v>
      </c>
      <c r="O3418" s="34">
        <v>0</v>
      </c>
      <c r="P3418" s="34">
        <v>1</v>
      </c>
      <c r="Q3418" s="34">
        <v>0</v>
      </c>
      <c r="R3418" s="34">
        <v>0</v>
      </c>
      <c r="S3418" s="34">
        <v>0</v>
      </c>
      <c r="T3418" s="34">
        <v>0</v>
      </c>
      <c r="U3418" s="34">
        <v>0</v>
      </c>
      <c r="V3418" s="34">
        <v>0</v>
      </c>
      <c r="W3418" s="34">
        <v>0</v>
      </c>
      <c r="X3418" s="34">
        <v>0</v>
      </c>
      <c r="Y3418" s="34">
        <v>0</v>
      </c>
      <c r="Z3418" s="34">
        <v>0</v>
      </c>
      <c r="AA3418" s="34">
        <v>0</v>
      </c>
      <c r="AB3418" s="34">
        <v>0</v>
      </c>
      <c r="AC3418" s="34">
        <v>0</v>
      </c>
    </row>
    <row r="3419" spans="1:29" x14ac:dyDescent="0.2">
      <c r="A3419" s="34" t="s">
        <v>63912</v>
      </c>
      <c r="B3419" s="34">
        <v>241</v>
      </c>
      <c r="C3419" s="34">
        <v>821</v>
      </c>
      <c r="D3419" s="34">
        <v>352</v>
      </c>
      <c r="E3419" s="34">
        <v>880</v>
      </c>
      <c r="F3419" s="34">
        <v>397</v>
      </c>
      <c r="G3419" s="34">
        <v>867</v>
      </c>
      <c r="H3419" s="34">
        <v>291</v>
      </c>
      <c r="I3419" s="34">
        <v>805</v>
      </c>
      <c r="J3419" s="34">
        <v>291</v>
      </c>
      <c r="K3419" s="34">
        <v>907</v>
      </c>
      <c r="L3419" s="34">
        <v>300</v>
      </c>
      <c r="M3419" s="34">
        <v>793</v>
      </c>
      <c r="N3419" s="34">
        <v>326</v>
      </c>
      <c r="O3419" s="34">
        <v>789</v>
      </c>
      <c r="P3419" s="34">
        <v>313</v>
      </c>
      <c r="Q3419" s="34">
        <v>986</v>
      </c>
      <c r="R3419" s="34">
        <v>426</v>
      </c>
      <c r="S3419" s="34">
        <v>789</v>
      </c>
      <c r="T3419" s="34">
        <v>344</v>
      </c>
      <c r="U3419" s="34">
        <v>787</v>
      </c>
      <c r="V3419" s="34">
        <v>384</v>
      </c>
      <c r="W3419" s="34">
        <v>782</v>
      </c>
      <c r="X3419" s="34">
        <v>459</v>
      </c>
      <c r="Y3419" s="34">
        <v>727</v>
      </c>
      <c r="Z3419" s="34">
        <v>378</v>
      </c>
      <c r="AA3419" s="34">
        <v>807</v>
      </c>
      <c r="AB3419" s="34">
        <v>400</v>
      </c>
      <c r="AC3419" s="34">
        <v>1117</v>
      </c>
    </row>
    <row r="3420" spans="1:29" x14ac:dyDescent="0.2">
      <c r="A3420" s="34" t="s">
        <v>63913</v>
      </c>
      <c r="B3420" s="34">
        <v>143</v>
      </c>
      <c r="C3420" s="34">
        <v>92</v>
      </c>
      <c r="D3420" s="34">
        <v>169</v>
      </c>
      <c r="E3420" s="34">
        <v>90</v>
      </c>
      <c r="F3420" s="34">
        <v>174</v>
      </c>
      <c r="G3420" s="34">
        <v>106</v>
      </c>
      <c r="H3420" s="34">
        <v>171</v>
      </c>
      <c r="I3420" s="34">
        <v>89</v>
      </c>
      <c r="J3420" s="34">
        <v>151</v>
      </c>
      <c r="K3420" s="34">
        <v>89</v>
      </c>
      <c r="L3420" s="34">
        <v>90</v>
      </c>
      <c r="M3420" s="34">
        <v>68</v>
      </c>
      <c r="N3420" s="34">
        <v>123</v>
      </c>
      <c r="O3420" s="34">
        <v>66</v>
      </c>
      <c r="P3420" s="34">
        <v>158</v>
      </c>
      <c r="Q3420" s="34">
        <v>117</v>
      </c>
      <c r="R3420" s="34">
        <v>134</v>
      </c>
      <c r="S3420" s="34">
        <v>116</v>
      </c>
      <c r="T3420" s="34">
        <v>157</v>
      </c>
      <c r="U3420" s="34">
        <v>65</v>
      </c>
      <c r="V3420" s="34">
        <v>184</v>
      </c>
      <c r="W3420" s="34">
        <v>105</v>
      </c>
      <c r="X3420" s="34">
        <v>164</v>
      </c>
      <c r="Y3420" s="34">
        <v>114</v>
      </c>
      <c r="Z3420" s="34">
        <v>176</v>
      </c>
      <c r="AA3420" s="34">
        <v>121</v>
      </c>
      <c r="AB3420" s="34">
        <v>143</v>
      </c>
      <c r="AC3420" s="34">
        <v>128</v>
      </c>
    </row>
    <row r="3421" spans="1:29" x14ac:dyDescent="0.2">
      <c r="A3421" s="34" t="s">
        <v>63914</v>
      </c>
      <c r="B3421" s="34">
        <v>116</v>
      </c>
      <c r="C3421" s="34">
        <v>123</v>
      </c>
      <c r="D3421" s="34">
        <v>108</v>
      </c>
      <c r="E3421" s="34">
        <v>138</v>
      </c>
      <c r="F3421" s="34">
        <v>106</v>
      </c>
      <c r="G3421" s="34">
        <v>133</v>
      </c>
      <c r="H3421" s="34">
        <v>94</v>
      </c>
      <c r="I3421" s="34">
        <v>109</v>
      </c>
      <c r="J3421" s="34">
        <v>92</v>
      </c>
      <c r="K3421" s="34">
        <v>156</v>
      </c>
      <c r="L3421" s="34">
        <v>71</v>
      </c>
      <c r="M3421" s="34">
        <v>146</v>
      </c>
      <c r="N3421" s="34">
        <v>82</v>
      </c>
      <c r="O3421" s="34">
        <v>112</v>
      </c>
      <c r="P3421" s="34">
        <v>104</v>
      </c>
      <c r="Q3421" s="34">
        <v>159</v>
      </c>
      <c r="R3421" s="34">
        <v>111</v>
      </c>
      <c r="S3421" s="34">
        <v>148</v>
      </c>
      <c r="T3421" s="34">
        <v>101</v>
      </c>
      <c r="U3421" s="34">
        <v>110</v>
      </c>
      <c r="V3421" s="34">
        <v>128</v>
      </c>
      <c r="W3421" s="34">
        <v>170</v>
      </c>
      <c r="X3421" s="34">
        <v>129</v>
      </c>
      <c r="Y3421" s="34">
        <v>155</v>
      </c>
      <c r="Z3421" s="34">
        <v>106</v>
      </c>
      <c r="AA3421" s="34">
        <v>168</v>
      </c>
      <c r="AB3421" s="34">
        <v>121</v>
      </c>
      <c r="AC3421" s="34">
        <v>211</v>
      </c>
    </row>
    <row r="3422" spans="1:29" x14ac:dyDescent="0.2">
      <c r="A3422" s="34" t="s">
        <v>63915</v>
      </c>
      <c r="B3422" s="34">
        <v>134</v>
      </c>
      <c r="C3422" s="34">
        <v>114</v>
      </c>
      <c r="D3422" s="34">
        <v>201</v>
      </c>
      <c r="E3422" s="34">
        <v>131</v>
      </c>
      <c r="F3422" s="34">
        <v>163</v>
      </c>
      <c r="G3422" s="34">
        <v>168</v>
      </c>
      <c r="H3422" s="34">
        <v>136</v>
      </c>
      <c r="I3422" s="34">
        <v>116</v>
      </c>
      <c r="J3422" s="34">
        <v>141</v>
      </c>
      <c r="K3422" s="34">
        <v>103</v>
      </c>
      <c r="L3422" s="34">
        <v>110</v>
      </c>
      <c r="M3422" s="34">
        <v>110</v>
      </c>
      <c r="N3422" s="34">
        <v>166</v>
      </c>
      <c r="O3422" s="34">
        <v>108</v>
      </c>
      <c r="P3422" s="34">
        <v>145</v>
      </c>
      <c r="Q3422" s="34">
        <v>203</v>
      </c>
      <c r="R3422" s="34">
        <v>206</v>
      </c>
      <c r="S3422" s="34">
        <v>152</v>
      </c>
      <c r="T3422" s="34">
        <v>176</v>
      </c>
      <c r="U3422" s="34">
        <v>122</v>
      </c>
      <c r="V3422" s="34">
        <v>209</v>
      </c>
      <c r="W3422" s="34">
        <v>149</v>
      </c>
      <c r="X3422" s="34">
        <v>165</v>
      </c>
      <c r="Y3422" s="34">
        <v>116</v>
      </c>
      <c r="Z3422" s="34">
        <v>179</v>
      </c>
      <c r="AA3422" s="34">
        <v>162</v>
      </c>
      <c r="AB3422" s="34">
        <v>199</v>
      </c>
      <c r="AC3422" s="34">
        <v>220</v>
      </c>
    </row>
    <row r="3423" spans="1:29" x14ac:dyDescent="0.2">
      <c r="A3423" s="34" t="s">
        <v>63916</v>
      </c>
      <c r="B3423" s="34">
        <v>133</v>
      </c>
      <c r="C3423" s="34">
        <v>226</v>
      </c>
      <c r="D3423" s="34">
        <v>310</v>
      </c>
      <c r="E3423" s="34">
        <v>206</v>
      </c>
      <c r="F3423" s="34">
        <v>187</v>
      </c>
      <c r="G3423" s="34">
        <v>224</v>
      </c>
      <c r="H3423" s="34">
        <v>196</v>
      </c>
      <c r="I3423" s="34">
        <v>170</v>
      </c>
      <c r="J3423" s="34">
        <v>215</v>
      </c>
      <c r="K3423" s="34">
        <v>246</v>
      </c>
      <c r="L3423" s="34">
        <v>140</v>
      </c>
      <c r="M3423" s="34">
        <v>209</v>
      </c>
      <c r="N3423" s="34">
        <v>198</v>
      </c>
      <c r="O3423" s="34">
        <v>198</v>
      </c>
      <c r="P3423" s="34">
        <v>181</v>
      </c>
      <c r="Q3423" s="34">
        <v>229</v>
      </c>
      <c r="R3423" s="34">
        <v>238</v>
      </c>
      <c r="S3423" s="34">
        <v>265</v>
      </c>
      <c r="T3423" s="34">
        <v>158</v>
      </c>
      <c r="U3423" s="34">
        <v>140</v>
      </c>
      <c r="V3423" s="34">
        <v>219</v>
      </c>
      <c r="W3423" s="34">
        <v>232</v>
      </c>
      <c r="X3423" s="34">
        <v>279</v>
      </c>
      <c r="Y3423" s="34">
        <v>209</v>
      </c>
      <c r="Z3423" s="34">
        <v>245</v>
      </c>
      <c r="AA3423" s="34">
        <v>227</v>
      </c>
      <c r="AB3423" s="34">
        <v>247</v>
      </c>
      <c r="AC3423" s="34">
        <v>296</v>
      </c>
    </row>
    <row r="3424" spans="1:29" x14ac:dyDescent="0.2">
      <c r="A3424" s="34" t="s">
        <v>63917</v>
      </c>
      <c r="B3424" s="34">
        <v>76</v>
      </c>
      <c r="C3424" s="34">
        <v>226</v>
      </c>
      <c r="D3424" s="34">
        <v>173</v>
      </c>
      <c r="E3424" s="34">
        <v>251</v>
      </c>
      <c r="F3424" s="34">
        <v>142</v>
      </c>
      <c r="G3424" s="34">
        <v>238</v>
      </c>
      <c r="H3424" s="34">
        <v>170</v>
      </c>
      <c r="I3424" s="34">
        <v>190</v>
      </c>
      <c r="J3424" s="34">
        <v>118</v>
      </c>
      <c r="K3424" s="34">
        <v>258</v>
      </c>
      <c r="L3424" s="34">
        <v>92</v>
      </c>
      <c r="M3424" s="34">
        <v>122</v>
      </c>
      <c r="N3424" s="34">
        <v>116</v>
      </c>
      <c r="O3424" s="34">
        <v>189</v>
      </c>
      <c r="P3424" s="34">
        <v>108</v>
      </c>
      <c r="Q3424" s="34">
        <v>229</v>
      </c>
      <c r="R3424" s="34">
        <v>145</v>
      </c>
      <c r="S3424" s="34">
        <v>243</v>
      </c>
      <c r="T3424" s="34">
        <v>116</v>
      </c>
      <c r="U3424" s="34">
        <v>171</v>
      </c>
      <c r="V3424" s="34">
        <v>190</v>
      </c>
      <c r="W3424" s="34">
        <v>202</v>
      </c>
      <c r="X3424" s="34">
        <v>253</v>
      </c>
      <c r="Y3424" s="34">
        <v>197</v>
      </c>
      <c r="Z3424" s="34">
        <v>172</v>
      </c>
      <c r="AA3424" s="34">
        <v>239</v>
      </c>
      <c r="AB3424" s="34">
        <v>129</v>
      </c>
      <c r="AC3424" s="34">
        <v>312</v>
      </c>
    </row>
    <row r="3425" spans="1:29" x14ac:dyDescent="0.2">
      <c r="A3425" s="34" t="s">
        <v>63918</v>
      </c>
      <c r="B3425" s="34">
        <v>173</v>
      </c>
      <c r="C3425" s="34">
        <v>173</v>
      </c>
      <c r="D3425" s="34">
        <v>218</v>
      </c>
      <c r="E3425" s="34">
        <v>212</v>
      </c>
      <c r="F3425" s="34">
        <v>157</v>
      </c>
      <c r="G3425" s="34">
        <v>206</v>
      </c>
      <c r="H3425" s="34">
        <v>168</v>
      </c>
      <c r="I3425" s="34">
        <v>185</v>
      </c>
      <c r="J3425" s="34">
        <v>144</v>
      </c>
      <c r="K3425" s="34">
        <v>237</v>
      </c>
      <c r="L3425" s="34">
        <v>125</v>
      </c>
      <c r="M3425" s="34">
        <v>158</v>
      </c>
      <c r="N3425" s="34">
        <v>170</v>
      </c>
      <c r="O3425" s="34">
        <v>172</v>
      </c>
      <c r="P3425" s="34">
        <v>168</v>
      </c>
      <c r="Q3425" s="34">
        <v>284</v>
      </c>
      <c r="R3425" s="34">
        <v>232</v>
      </c>
      <c r="S3425" s="34">
        <v>223</v>
      </c>
      <c r="T3425" s="34">
        <v>180</v>
      </c>
      <c r="U3425" s="34">
        <v>228</v>
      </c>
      <c r="V3425" s="34">
        <v>223</v>
      </c>
      <c r="W3425" s="34">
        <v>177</v>
      </c>
      <c r="X3425" s="34">
        <v>203</v>
      </c>
      <c r="Y3425" s="34">
        <v>156</v>
      </c>
      <c r="Z3425" s="34">
        <v>192</v>
      </c>
      <c r="AA3425" s="34">
        <v>219</v>
      </c>
      <c r="AB3425" s="34">
        <v>206</v>
      </c>
      <c r="AC3425" s="34">
        <v>284</v>
      </c>
    </row>
    <row r="3426" spans="1:29" x14ac:dyDescent="0.2">
      <c r="A3426" s="34" t="s">
        <v>63919</v>
      </c>
      <c r="B3426" s="34">
        <v>126</v>
      </c>
      <c r="C3426" s="34">
        <v>102</v>
      </c>
      <c r="D3426" s="34">
        <v>102</v>
      </c>
      <c r="E3426" s="34">
        <v>96</v>
      </c>
      <c r="F3426" s="34">
        <v>92</v>
      </c>
      <c r="G3426" s="34">
        <v>84</v>
      </c>
      <c r="H3426" s="34">
        <v>81</v>
      </c>
      <c r="I3426" s="34">
        <v>71</v>
      </c>
      <c r="J3426" s="34">
        <v>72</v>
      </c>
      <c r="K3426" s="34">
        <v>77</v>
      </c>
      <c r="L3426" s="34">
        <v>81</v>
      </c>
      <c r="M3426" s="34">
        <v>103</v>
      </c>
      <c r="N3426" s="34">
        <v>78</v>
      </c>
      <c r="O3426" s="34">
        <v>81</v>
      </c>
      <c r="P3426" s="34">
        <v>84</v>
      </c>
      <c r="Q3426" s="34">
        <v>86</v>
      </c>
      <c r="R3426" s="34">
        <v>134</v>
      </c>
      <c r="S3426" s="34">
        <v>94</v>
      </c>
      <c r="T3426" s="34">
        <v>81</v>
      </c>
      <c r="U3426" s="34">
        <v>80</v>
      </c>
      <c r="V3426" s="34">
        <v>104</v>
      </c>
      <c r="W3426" s="34">
        <v>119</v>
      </c>
      <c r="X3426" s="34">
        <v>116</v>
      </c>
      <c r="Y3426" s="34">
        <v>131</v>
      </c>
      <c r="Z3426" s="34">
        <v>88</v>
      </c>
      <c r="AA3426" s="34">
        <v>108</v>
      </c>
      <c r="AB3426" s="34">
        <v>97</v>
      </c>
      <c r="AC3426" s="34">
        <v>159</v>
      </c>
    </row>
    <row r="3427" spans="1:29" x14ac:dyDescent="0.2">
      <c r="A3427" s="34" t="s">
        <v>63920</v>
      </c>
      <c r="B3427" s="34">
        <v>103</v>
      </c>
      <c r="C3427" s="34">
        <v>162</v>
      </c>
      <c r="D3427" s="34">
        <v>193</v>
      </c>
      <c r="E3427" s="34">
        <v>182</v>
      </c>
      <c r="F3427" s="34">
        <v>221</v>
      </c>
      <c r="G3427" s="34">
        <v>159</v>
      </c>
      <c r="H3427" s="34">
        <v>143</v>
      </c>
      <c r="I3427" s="34">
        <v>162</v>
      </c>
      <c r="J3427" s="34">
        <v>113</v>
      </c>
      <c r="K3427" s="34">
        <v>155</v>
      </c>
      <c r="L3427" s="34">
        <v>97</v>
      </c>
      <c r="M3427" s="34">
        <v>146</v>
      </c>
      <c r="N3427" s="34">
        <v>121</v>
      </c>
      <c r="O3427" s="34">
        <v>130</v>
      </c>
      <c r="P3427" s="34">
        <v>118</v>
      </c>
      <c r="Q3427" s="34">
        <v>175</v>
      </c>
      <c r="R3427" s="34">
        <v>146</v>
      </c>
      <c r="S3427" s="34">
        <v>193</v>
      </c>
      <c r="T3427" s="34">
        <v>111</v>
      </c>
      <c r="U3427" s="34">
        <v>137</v>
      </c>
      <c r="V3427" s="34">
        <v>175</v>
      </c>
      <c r="W3427" s="34">
        <v>116</v>
      </c>
      <c r="X3427" s="34">
        <v>181</v>
      </c>
      <c r="Y3427" s="34">
        <v>121</v>
      </c>
      <c r="Z3427" s="34">
        <v>158</v>
      </c>
      <c r="AA3427" s="34">
        <v>165</v>
      </c>
      <c r="AB3427" s="34">
        <v>151</v>
      </c>
      <c r="AC3427" s="34">
        <v>232</v>
      </c>
    </row>
    <row r="3428" spans="1:29" x14ac:dyDescent="0.2">
      <c r="A3428" s="34" t="s">
        <v>63921</v>
      </c>
      <c r="B3428" s="34">
        <v>262</v>
      </c>
      <c r="C3428" s="34">
        <v>358</v>
      </c>
      <c r="D3428" s="34">
        <v>464</v>
      </c>
      <c r="E3428" s="34">
        <v>361</v>
      </c>
      <c r="F3428" s="34">
        <v>382</v>
      </c>
      <c r="G3428" s="34">
        <v>284</v>
      </c>
      <c r="H3428" s="34">
        <v>299</v>
      </c>
      <c r="I3428" s="34">
        <v>351</v>
      </c>
      <c r="J3428" s="34">
        <v>307</v>
      </c>
      <c r="K3428" s="34">
        <v>400</v>
      </c>
      <c r="L3428" s="34">
        <v>196</v>
      </c>
      <c r="M3428" s="34">
        <v>346</v>
      </c>
      <c r="N3428" s="34">
        <v>326</v>
      </c>
      <c r="O3428" s="34">
        <v>295</v>
      </c>
      <c r="P3428" s="34">
        <v>334</v>
      </c>
      <c r="Q3428" s="34">
        <v>452</v>
      </c>
      <c r="R3428" s="34">
        <v>351</v>
      </c>
      <c r="S3428" s="34">
        <v>452</v>
      </c>
      <c r="T3428" s="34">
        <v>302</v>
      </c>
      <c r="U3428" s="34">
        <v>330</v>
      </c>
      <c r="V3428" s="34">
        <v>392</v>
      </c>
      <c r="W3428" s="34">
        <v>364</v>
      </c>
      <c r="X3428" s="34">
        <v>437</v>
      </c>
      <c r="Y3428" s="34">
        <v>302</v>
      </c>
      <c r="Z3428" s="34">
        <v>447</v>
      </c>
      <c r="AA3428" s="34">
        <v>462</v>
      </c>
      <c r="AB3428" s="34">
        <v>325</v>
      </c>
      <c r="AC3428" s="34">
        <v>582</v>
      </c>
    </row>
    <row r="3429" spans="1:29" x14ac:dyDescent="0.2">
      <c r="A3429" s="34" t="s">
        <v>63922</v>
      </c>
      <c r="B3429" s="34">
        <v>57</v>
      </c>
      <c r="C3429" s="34">
        <v>86</v>
      </c>
      <c r="D3429" s="34">
        <v>87</v>
      </c>
      <c r="E3429" s="34">
        <v>88</v>
      </c>
      <c r="F3429" s="34">
        <v>117</v>
      </c>
      <c r="G3429" s="34">
        <v>90</v>
      </c>
      <c r="H3429" s="34">
        <v>87</v>
      </c>
      <c r="I3429" s="34">
        <v>78</v>
      </c>
      <c r="J3429" s="34">
        <v>78</v>
      </c>
      <c r="K3429" s="34">
        <v>98</v>
      </c>
      <c r="L3429" s="34">
        <v>62</v>
      </c>
      <c r="M3429" s="34">
        <v>76</v>
      </c>
      <c r="N3429" s="34">
        <v>91</v>
      </c>
      <c r="O3429" s="34">
        <v>76</v>
      </c>
      <c r="P3429" s="34">
        <v>77</v>
      </c>
      <c r="Q3429" s="34">
        <v>117</v>
      </c>
      <c r="R3429" s="34">
        <v>113</v>
      </c>
      <c r="S3429" s="34">
        <v>118</v>
      </c>
      <c r="T3429" s="34">
        <v>77</v>
      </c>
      <c r="U3429" s="34">
        <v>52</v>
      </c>
      <c r="V3429" s="34">
        <v>90</v>
      </c>
      <c r="W3429" s="34">
        <v>116</v>
      </c>
      <c r="X3429" s="34">
        <v>109</v>
      </c>
      <c r="Y3429" s="34">
        <v>97</v>
      </c>
      <c r="Z3429" s="34">
        <v>106</v>
      </c>
      <c r="AA3429" s="34">
        <v>129</v>
      </c>
      <c r="AB3429" s="34">
        <v>99</v>
      </c>
      <c r="AC3429" s="34">
        <v>143</v>
      </c>
    </row>
    <row r="3430" spans="1:29" x14ac:dyDescent="0.2">
      <c r="A3430" s="34" t="s">
        <v>63923</v>
      </c>
      <c r="B3430" s="34">
        <v>1398</v>
      </c>
      <c r="C3430" s="34">
        <v>808</v>
      </c>
      <c r="D3430" s="34">
        <v>1132</v>
      </c>
      <c r="E3430" s="34">
        <v>964</v>
      </c>
      <c r="F3430" s="34">
        <v>1214</v>
      </c>
      <c r="G3430" s="34">
        <v>857</v>
      </c>
      <c r="H3430" s="34">
        <v>1223</v>
      </c>
      <c r="I3430" s="34">
        <v>843</v>
      </c>
      <c r="J3430" s="34">
        <v>1305</v>
      </c>
      <c r="K3430" s="34">
        <v>808</v>
      </c>
      <c r="L3430" s="34">
        <v>1699</v>
      </c>
      <c r="M3430" s="34">
        <v>795</v>
      </c>
      <c r="N3430" s="34">
        <v>1013</v>
      </c>
      <c r="O3430" s="34">
        <v>895</v>
      </c>
      <c r="P3430" s="34">
        <v>1260</v>
      </c>
      <c r="Q3430" s="34">
        <v>1385</v>
      </c>
      <c r="R3430" s="34">
        <v>1657</v>
      </c>
      <c r="S3430" s="34">
        <v>1112</v>
      </c>
      <c r="T3430" s="34">
        <v>2259</v>
      </c>
      <c r="U3430" s="34">
        <v>1051</v>
      </c>
      <c r="V3430" s="34">
        <v>1704</v>
      </c>
      <c r="W3430" s="34">
        <v>1536</v>
      </c>
      <c r="X3430" s="34">
        <v>1518</v>
      </c>
      <c r="Y3430" s="34">
        <v>1366</v>
      </c>
      <c r="Z3430" s="34">
        <v>1288</v>
      </c>
      <c r="AA3430" s="34">
        <v>1245</v>
      </c>
      <c r="AB3430" s="34">
        <v>1998</v>
      </c>
      <c r="AC3430" s="34">
        <v>1572</v>
      </c>
    </row>
    <row r="3431" spans="1:29" x14ac:dyDescent="0.2">
      <c r="A3431" s="34" t="s">
        <v>63924</v>
      </c>
      <c r="B3431" s="34">
        <v>185</v>
      </c>
      <c r="C3431" s="34">
        <v>176</v>
      </c>
      <c r="D3431" s="34">
        <v>281</v>
      </c>
      <c r="E3431" s="34">
        <v>179</v>
      </c>
      <c r="F3431" s="34">
        <v>305</v>
      </c>
      <c r="G3431" s="34">
        <v>221</v>
      </c>
      <c r="H3431" s="34">
        <v>257</v>
      </c>
      <c r="I3431" s="34">
        <v>174</v>
      </c>
      <c r="J3431" s="34">
        <v>193</v>
      </c>
      <c r="K3431" s="34">
        <v>213</v>
      </c>
      <c r="L3431" s="34">
        <v>164</v>
      </c>
      <c r="M3431" s="34">
        <v>141</v>
      </c>
      <c r="N3431" s="34">
        <v>222</v>
      </c>
      <c r="O3431" s="34">
        <v>136</v>
      </c>
      <c r="P3431" s="34">
        <v>227</v>
      </c>
      <c r="Q3431" s="34">
        <v>219</v>
      </c>
      <c r="R3431" s="34">
        <v>295</v>
      </c>
      <c r="S3431" s="34">
        <v>227</v>
      </c>
      <c r="T3431" s="34">
        <v>234</v>
      </c>
      <c r="U3431" s="34">
        <v>147</v>
      </c>
      <c r="V3431" s="34">
        <v>295</v>
      </c>
      <c r="W3431" s="34">
        <v>209</v>
      </c>
      <c r="X3431" s="34">
        <v>311</v>
      </c>
      <c r="Y3431" s="34">
        <v>196</v>
      </c>
      <c r="Z3431" s="34">
        <v>348</v>
      </c>
      <c r="AA3431" s="34">
        <v>222</v>
      </c>
      <c r="AB3431" s="34">
        <v>237</v>
      </c>
      <c r="AC3431" s="34">
        <v>287</v>
      </c>
    </row>
    <row r="3432" spans="1:29" x14ac:dyDescent="0.2">
      <c r="A3432" s="34" t="s">
        <v>63925</v>
      </c>
      <c r="B3432" s="34">
        <v>176</v>
      </c>
      <c r="C3432" s="34">
        <v>200</v>
      </c>
      <c r="D3432" s="34">
        <v>239</v>
      </c>
      <c r="E3432" s="34">
        <v>261</v>
      </c>
      <c r="F3432" s="34">
        <v>217</v>
      </c>
      <c r="G3432" s="34">
        <v>234</v>
      </c>
      <c r="H3432" s="34">
        <v>187</v>
      </c>
      <c r="I3432" s="34">
        <v>211</v>
      </c>
      <c r="J3432" s="34">
        <v>190</v>
      </c>
      <c r="K3432" s="34">
        <v>240</v>
      </c>
      <c r="L3432" s="34">
        <v>131</v>
      </c>
      <c r="M3432" s="34">
        <v>182</v>
      </c>
      <c r="N3432" s="34">
        <v>192</v>
      </c>
      <c r="O3432" s="34">
        <v>187</v>
      </c>
      <c r="P3432" s="34">
        <v>170</v>
      </c>
      <c r="Q3432" s="34">
        <v>303</v>
      </c>
      <c r="R3432" s="34">
        <v>227</v>
      </c>
      <c r="S3432" s="34">
        <v>260</v>
      </c>
      <c r="T3432" s="34">
        <v>183</v>
      </c>
      <c r="U3432" s="34">
        <v>167</v>
      </c>
      <c r="V3432" s="34">
        <v>201</v>
      </c>
      <c r="W3432" s="34">
        <v>214</v>
      </c>
      <c r="X3432" s="34">
        <v>250</v>
      </c>
      <c r="Y3432" s="34">
        <v>186</v>
      </c>
      <c r="Z3432" s="34">
        <v>256</v>
      </c>
      <c r="AA3432" s="34">
        <v>279</v>
      </c>
      <c r="AB3432" s="34">
        <v>159</v>
      </c>
      <c r="AC3432" s="34">
        <v>327</v>
      </c>
    </row>
    <row r="3433" spans="1:29" x14ac:dyDescent="0.2">
      <c r="A3433" s="34" t="s">
        <v>63926</v>
      </c>
      <c r="B3433" s="34">
        <v>183</v>
      </c>
      <c r="C3433" s="34">
        <v>267</v>
      </c>
      <c r="D3433" s="34">
        <v>328</v>
      </c>
      <c r="E3433" s="34">
        <v>256</v>
      </c>
      <c r="F3433" s="34">
        <v>296</v>
      </c>
      <c r="G3433" s="34">
        <v>258</v>
      </c>
      <c r="H3433" s="34">
        <v>298</v>
      </c>
      <c r="I3433" s="34">
        <v>227</v>
      </c>
      <c r="J3433" s="34">
        <v>242</v>
      </c>
      <c r="K3433" s="34">
        <v>284</v>
      </c>
      <c r="L3433" s="34">
        <v>249</v>
      </c>
      <c r="M3433" s="34">
        <v>198</v>
      </c>
      <c r="N3433" s="34">
        <v>204</v>
      </c>
      <c r="O3433" s="34">
        <v>290</v>
      </c>
      <c r="P3433" s="34">
        <v>274</v>
      </c>
      <c r="Q3433" s="34">
        <v>353</v>
      </c>
      <c r="R3433" s="34">
        <v>408</v>
      </c>
      <c r="S3433" s="34">
        <v>284</v>
      </c>
      <c r="T3433" s="34">
        <v>309</v>
      </c>
      <c r="U3433" s="34">
        <v>235</v>
      </c>
      <c r="V3433" s="34">
        <v>301</v>
      </c>
      <c r="W3433" s="34">
        <v>346</v>
      </c>
      <c r="X3433" s="34">
        <v>323</v>
      </c>
      <c r="Y3433" s="34">
        <v>310</v>
      </c>
      <c r="Z3433" s="34">
        <v>278</v>
      </c>
      <c r="AA3433" s="34">
        <v>332</v>
      </c>
      <c r="AB3433" s="34">
        <v>370</v>
      </c>
      <c r="AC3433" s="34">
        <v>473</v>
      </c>
    </row>
    <row r="3434" spans="1:29" x14ac:dyDescent="0.2">
      <c r="A3434" s="34" t="s">
        <v>63927</v>
      </c>
      <c r="B3434" s="34">
        <v>73</v>
      </c>
      <c r="C3434" s="34">
        <v>62</v>
      </c>
      <c r="D3434" s="34">
        <v>82</v>
      </c>
      <c r="E3434" s="34">
        <v>86</v>
      </c>
      <c r="F3434" s="34">
        <v>82</v>
      </c>
      <c r="G3434" s="34">
        <v>87</v>
      </c>
      <c r="H3434" s="34">
        <v>54</v>
      </c>
      <c r="I3434" s="34">
        <v>53</v>
      </c>
      <c r="J3434" s="34">
        <v>54</v>
      </c>
      <c r="K3434" s="34">
        <v>81</v>
      </c>
      <c r="L3434" s="34">
        <v>38</v>
      </c>
      <c r="M3434" s="34">
        <v>67</v>
      </c>
      <c r="N3434" s="34">
        <v>61</v>
      </c>
      <c r="O3434" s="34">
        <v>62</v>
      </c>
      <c r="P3434" s="34">
        <v>59</v>
      </c>
      <c r="Q3434" s="34">
        <v>67</v>
      </c>
      <c r="R3434" s="34">
        <v>68</v>
      </c>
      <c r="S3434" s="34">
        <v>123</v>
      </c>
      <c r="T3434" s="34">
        <v>57</v>
      </c>
      <c r="U3434" s="34">
        <v>53</v>
      </c>
      <c r="V3434" s="34">
        <v>69</v>
      </c>
      <c r="W3434" s="34">
        <v>40</v>
      </c>
      <c r="X3434" s="34">
        <v>58</v>
      </c>
      <c r="Y3434" s="34">
        <v>70</v>
      </c>
      <c r="Z3434" s="34">
        <v>63</v>
      </c>
      <c r="AA3434" s="34">
        <v>76</v>
      </c>
      <c r="AB3434" s="34">
        <v>64</v>
      </c>
      <c r="AC3434" s="34">
        <v>98</v>
      </c>
    </row>
    <row r="3435" spans="1:29" x14ac:dyDescent="0.2">
      <c r="A3435" s="34" t="s">
        <v>63928</v>
      </c>
      <c r="B3435" s="34">
        <v>146</v>
      </c>
      <c r="C3435" s="34">
        <v>237</v>
      </c>
      <c r="D3435" s="34">
        <v>329</v>
      </c>
      <c r="E3435" s="34">
        <v>283</v>
      </c>
      <c r="F3435" s="34">
        <v>286</v>
      </c>
      <c r="G3435" s="34">
        <v>238</v>
      </c>
      <c r="H3435" s="34">
        <v>285</v>
      </c>
      <c r="I3435" s="34">
        <v>234</v>
      </c>
      <c r="J3435" s="34">
        <v>241</v>
      </c>
      <c r="K3435" s="34">
        <v>266</v>
      </c>
      <c r="L3435" s="34">
        <v>156</v>
      </c>
      <c r="M3435" s="34">
        <v>234</v>
      </c>
      <c r="N3435" s="34">
        <v>230</v>
      </c>
      <c r="O3435" s="34">
        <v>264</v>
      </c>
      <c r="P3435" s="34">
        <v>241</v>
      </c>
      <c r="Q3435" s="34">
        <v>303</v>
      </c>
      <c r="R3435" s="34">
        <v>310</v>
      </c>
      <c r="S3435" s="34">
        <v>322</v>
      </c>
      <c r="T3435" s="34">
        <v>205</v>
      </c>
      <c r="U3435" s="34">
        <v>206</v>
      </c>
      <c r="V3435" s="34">
        <v>280</v>
      </c>
      <c r="W3435" s="34">
        <v>208</v>
      </c>
      <c r="X3435" s="34">
        <v>391</v>
      </c>
      <c r="Y3435" s="34">
        <v>229</v>
      </c>
      <c r="Z3435" s="34">
        <v>286</v>
      </c>
      <c r="AA3435" s="34">
        <v>293</v>
      </c>
      <c r="AB3435" s="34">
        <v>242</v>
      </c>
      <c r="AC3435" s="34">
        <v>411</v>
      </c>
    </row>
    <row r="3436" spans="1:29" x14ac:dyDescent="0.2">
      <c r="A3436" s="34" t="s">
        <v>63929</v>
      </c>
      <c r="B3436" s="34">
        <v>112</v>
      </c>
      <c r="C3436" s="34">
        <v>106</v>
      </c>
      <c r="D3436" s="34">
        <v>128</v>
      </c>
      <c r="E3436" s="34">
        <v>125</v>
      </c>
      <c r="F3436" s="34">
        <v>132</v>
      </c>
      <c r="G3436" s="34">
        <v>143</v>
      </c>
      <c r="H3436" s="34">
        <v>129</v>
      </c>
      <c r="I3436" s="34">
        <v>68</v>
      </c>
      <c r="J3436" s="34">
        <v>120</v>
      </c>
      <c r="K3436" s="34">
        <v>109</v>
      </c>
      <c r="L3436" s="34">
        <v>115</v>
      </c>
      <c r="M3436" s="34">
        <v>126</v>
      </c>
      <c r="N3436" s="34">
        <v>108</v>
      </c>
      <c r="O3436" s="34">
        <v>108</v>
      </c>
      <c r="P3436" s="34">
        <v>128</v>
      </c>
      <c r="Q3436" s="34">
        <v>137</v>
      </c>
      <c r="R3436" s="34">
        <v>165</v>
      </c>
      <c r="S3436" s="34">
        <v>135</v>
      </c>
      <c r="T3436" s="34">
        <v>161</v>
      </c>
      <c r="U3436" s="34">
        <v>121</v>
      </c>
      <c r="V3436" s="34">
        <v>176</v>
      </c>
      <c r="W3436" s="34">
        <v>142</v>
      </c>
      <c r="X3436" s="34">
        <v>157</v>
      </c>
      <c r="Y3436" s="34">
        <v>163</v>
      </c>
      <c r="Z3436" s="34">
        <v>116</v>
      </c>
      <c r="AA3436" s="34">
        <v>133</v>
      </c>
      <c r="AB3436" s="34">
        <v>170</v>
      </c>
      <c r="AC3436" s="34">
        <v>160</v>
      </c>
    </row>
    <row r="3437" spans="1:29" x14ac:dyDescent="0.2">
      <c r="A3437" s="34" t="s">
        <v>63930</v>
      </c>
      <c r="B3437" s="34">
        <v>145</v>
      </c>
      <c r="C3437" s="34">
        <v>101</v>
      </c>
      <c r="D3437" s="34">
        <v>134</v>
      </c>
      <c r="E3437" s="34">
        <v>97</v>
      </c>
      <c r="F3437" s="34">
        <v>144</v>
      </c>
      <c r="G3437" s="34">
        <v>132</v>
      </c>
      <c r="H3437" s="34">
        <v>130</v>
      </c>
      <c r="I3437" s="34">
        <v>101</v>
      </c>
      <c r="J3437" s="34">
        <v>93</v>
      </c>
      <c r="K3437" s="34">
        <v>133</v>
      </c>
      <c r="L3437" s="34">
        <v>93</v>
      </c>
      <c r="M3437" s="34">
        <v>89</v>
      </c>
      <c r="N3437" s="34">
        <v>120</v>
      </c>
      <c r="O3437" s="34">
        <v>77</v>
      </c>
      <c r="P3437" s="34">
        <v>113</v>
      </c>
      <c r="Q3437" s="34">
        <v>117</v>
      </c>
      <c r="R3437" s="34">
        <v>164</v>
      </c>
      <c r="S3437" s="34">
        <v>147</v>
      </c>
      <c r="T3437" s="34">
        <v>129</v>
      </c>
      <c r="U3437" s="34">
        <v>104</v>
      </c>
      <c r="V3437" s="34">
        <v>154</v>
      </c>
      <c r="W3437" s="34">
        <v>160</v>
      </c>
      <c r="X3437" s="34">
        <v>164</v>
      </c>
      <c r="Y3437" s="34">
        <v>109</v>
      </c>
      <c r="Z3437" s="34">
        <v>164</v>
      </c>
      <c r="AA3437" s="34">
        <v>152</v>
      </c>
      <c r="AB3437" s="34">
        <v>139</v>
      </c>
      <c r="AC3437" s="34">
        <v>156</v>
      </c>
    </row>
    <row r="3438" spans="1:29" x14ac:dyDescent="0.2">
      <c r="A3438" s="34" t="s">
        <v>63931</v>
      </c>
      <c r="B3438" s="34">
        <v>200</v>
      </c>
      <c r="C3438" s="34">
        <v>261</v>
      </c>
      <c r="D3438" s="34">
        <v>342</v>
      </c>
      <c r="E3438" s="34">
        <v>285</v>
      </c>
      <c r="F3438" s="34">
        <v>254</v>
      </c>
      <c r="G3438" s="34">
        <v>290</v>
      </c>
      <c r="H3438" s="34">
        <v>226</v>
      </c>
      <c r="I3438" s="34">
        <v>213</v>
      </c>
      <c r="J3438" s="34">
        <v>189</v>
      </c>
      <c r="K3438" s="34">
        <v>270</v>
      </c>
      <c r="L3438" s="34">
        <v>117</v>
      </c>
      <c r="M3438" s="34">
        <v>203</v>
      </c>
      <c r="N3438" s="34">
        <v>211</v>
      </c>
      <c r="O3438" s="34">
        <v>247</v>
      </c>
      <c r="P3438" s="34">
        <v>201</v>
      </c>
      <c r="Q3438" s="34">
        <v>308</v>
      </c>
      <c r="R3438" s="34">
        <v>308</v>
      </c>
      <c r="S3438" s="34">
        <v>320</v>
      </c>
      <c r="T3438" s="34">
        <v>192</v>
      </c>
      <c r="U3438" s="34">
        <v>207</v>
      </c>
      <c r="V3438" s="34">
        <v>256</v>
      </c>
      <c r="W3438" s="34">
        <v>209</v>
      </c>
      <c r="X3438" s="34">
        <v>335</v>
      </c>
      <c r="Y3438" s="34">
        <v>189</v>
      </c>
      <c r="Z3438" s="34">
        <v>294</v>
      </c>
      <c r="AA3438" s="34">
        <v>297</v>
      </c>
      <c r="AB3438" s="34">
        <v>209</v>
      </c>
      <c r="AC3438" s="34">
        <v>377</v>
      </c>
    </row>
    <row r="3439" spans="1:29" x14ac:dyDescent="0.2">
      <c r="A3439" s="34" t="s">
        <v>63932</v>
      </c>
      <c r="B3439" s="34">
        <v>36</v>
      </c>
      <c r="C3439" s="34">
        <v>20</v>
      </c>
      <c r="D3439" s="34">
        <v>31</v>
      </c>
      <c r="E3439" s="34">
        <v>28</v>
      </c>
      <c r="F3439" s="34">
        <v>18</v>
      </c>
      <c r="G3439" s="34">
        <v>53</v>
      </c>
      <c r="H3439" s="34">
        <v>19</v>
      </c>
      <c r="I3439" s="34">
        <v>26</v>
      </c>
      <c r="J3439" s="34">
        <v>30</v>
      </c>
      <c r="K3439" s="34">
        <v>20</v>
      </c>
      <c r="L3439" s="34">
        <v>16</v>
      </c>
      <c r="M3439" s="34">
        <v>21</v>
      </c>
      <c r="N3439" s="34">
        <v>10</v>
      </c>
      <c r="O3439" s="34">
        <v>19</v>
      </c>
      <c r="P3439" s="34">
        <v>21</v>
      </c>
      <c r="Q3439" s="34">
        <v>35</v>
      </c>
      <c r="R3439" s="34">
        <v>25</v>
      </c>
      <c r="S3439" s="34">
        <v>29</v>
      </c>
      <c r="T3439" s="34">
        <v>24</v>
      </c>
      <c r="U3439" s="34">
        <v>16</v>
      </c>
      <c r="V3439" s="34">
        <v>24</v>
      </c>
      <c r="W3439" s="34">
        <v>17</v>
      </c>
      <c r="X3439" s="34">
        <v>21</v>
      </c>
      <c r="Y3439" s="34">
        <v>30</v>
      </c>
      <c r="Z3439" s="34">
        <v>33</v>
      </c>
      <c r="AA3439" s="34">
        <v>43</v>
      </c>
      <c r="AB3439" s="34">
        <v>43</v>
      </c>
      <c r="AC3439" s="34">
        <v>39</v>
      </c>
    </row>
    <row r="3440" spans="1:29" x14ac:dyDescent="0.2">
      <c r="A3440" s="34" t="s">
        <v>63933</v>
      </c>
      <c r="B3440" s="34">
        <v>155</v>
      </c>
      <c r="C3440" s="34">
        <v>120</v>
      </c>
      <c r="D3440" s="34">
        <v>192</v>
      </c>
      <c r="E3440" s="34">
        <v>129</v>
      </c>
      <c r="F3440" s="34">
        <v>163</v>
      </c>
      <c r="G3440" s="34">
        <v>156</v>
      </c>
      <c r="H3440" s="34">
        <v>144</v>
      </c>
      <c r="I3440" s="34">
        <v>85</v>
      </c>
      <c r="J3440" s="34">
        <v>132</v>
      </c>
      <c r="K3440" s="34">
        <v>141</v>
      </c>
      <c r="L3440" s="34">
        <v>105</v>
      </c>
      <c r="M3440" s="34">
        <v>109</v>
      </c>
      <c r="N3440" s="34">
        <v>107</v>
      </c>
      <c r="O3440" s="34">
        <v>123</v>
      </c>
      <c r="P3440" s="34">
        <v>103</v>
      </c>
      <c r="Q3440" s="34">
        <v>173</v>
      </c>
      <c r="R3440" s="34">
        <v>189</v>
      </c>
      <c r="S3440" s="34">
        <v>148</v>
      </c>
      <c r="T3440" s="34">
        <v>96</v>
      </c>
      <c r="U3440" s="34">
        <v>129</v>
      </c>
      <c r="V3440" s="34">
        <v>176</v>
      </c>
      <c r="W3440" s="34">
        <v>124</v>
      </c>
      <c r="X3440" s="34">
        <v>178</v>
      </c>
      <c r="Y3440" s="34">
        <v>113</v>
      </c>
      <c r="Z3440" s="34">
        <v>161</v>
      </c>
      <c r="AA3440" s="34">
        <v>147</v>
      </c>
      <c r="AB3440" s="34">
        <v>153</v>
      </c>
      <c r="AC3440" s="34">
        <v>186</v>
      </c>
    </row>
    <row r="3441" spans="1:29" x14ac:dyDescent="0.2">
      <c r="A3441" s="34" t="s">
        <v>63934</v>
      </c>
      <c r="B3441" s="34">
        <v>149</v>
      </c>
      <c r="C3441" s="34">
        <v>94</v>
      </c>
      <c r="D3441" s="34">
        <v>170</v>
      </c>
      <c r="E3441" s="34">
        <v>120</v>
      </c>
      <c r="F3441" s="34">
        <v>131</v>
      </c>
      <c r="G3441" s="34">
        <v>85</v>
      </c>
      <c r="H3441" s="34">
        <v>134</v>
      </c>
      <c r="I3441" s="34">
        <v>87</v>
      </c>
      <c r="J3441" s="34">
        <v>109</v>
      </c>
      <c r="K3441" s="34">
        <v>104</v>
      </c>
      <c r="L3441" s="34">
        <v>107</v>
      </c>
      <c r="M3441" s="34">
        <v>89</v>
      </c>
      <c r="N3441" s="34">
        <v>123</v>
      </c>
      <c r="O3441" s="34">
        <v>99</v>
      </c>
      <c r="P3441" s="34">
        <v>132</v>
      </c>
      <c r="Q3441" s="34">
        <v>160</v>
      </c>
      <c r="R3441" s="34">
        <v>136</v>
      </c>
      <c r="S3441" s="34">
        <v>117</v>
      </c>
      <c r="T3441" s="34">
        <v>136</v>
      </c>
      <c r="U3441" s="34">
        <v>98</v>
      </c>
      <c r="V3441" s="34">
        <v>170</v>
      </c>
      <c r="W3441" s="34">
        <v>166</v>
      </c>
      <c r="X3441" s="34">
        <v>160</v>
      </c>
      <c r="Y3441" s="34">
        <v>117</v>
      </c>
      <c r="Z3441" s="34">
        <v>156</v>
      </c>
      <c r="AA3441" s="34">
        <v>112</v>
      </c>
      <c r="AB3441" s="34">
        <v>185</v>
      </c>
      <c r="AC3441" s="34">
        <v>148</v>
      </c>
    </row>
    <row r="3442" spans="1:29" x14ac:dyDescent="0.2">
      <c r="A3442" s="34" t="s">
        <v>63935</v>
      </c>
      <c r="B3442" s="34">
        <v>148</v>
      </c>
      <c r="C3442" s="34">
        <v>220</v>
      </c>
      <c r="D3442" s="34">
        <v>292</v>
      </c>
      <c r="E3442" s="34">
        <v>246</v>
      </c>
      <c r="F3442" s="34">
        <v>247</v>
      </c>
      <c r="G3442" s="34">
        <v>231</v>
      </c>
      <c r="H3442" s="34">
        <v>255</v>
      </c>
      <c r="I3442" s="34">
        <v>237</v>
      </c>
      <c r="J3442" s="34">
        <v>248</v>
      </c>
      <c r="K3442" s="34">
        <v>272</v>
      </c>
      <c r="L3442" s="34">
        <v>133</v>
      </c>
      <c r="M3442" s="34">
        <v>181</v>
      </c>
      <c r="N3442" s="34">
        <v>200</v>
      </c>
      <c r="O3442" s="34">
        <v>226</v>
      </c>
      <c r="P3442" s="34">
        <v>188</v>
      </c>
      <c r="Q3442" s="34">
        <v>321</v>
      </c>
      <c r="R3442" s="34">
        <v>305</v>
      </c>
      <c r="S3442" s="34">
        <v>316</v>
      </c>
      <c r="T3442" s="34">
        <v>242</v>
      </c>
      <c r="U3442" s="34">
        <v>275</v>
      </c>
      <c r="V3442" s="34">
        <v>329</v>
      </c>
      <c r="W3442" s="34">
        <v>274</v>
      </c>
      <c r="X3442" s="34">
        <v>335</v>
      </c>
      <c r="Y3442" s="34">
        <v>228</v>
      </c>
      <c r="Z3442" s="34">
        <v>285</v>
      </c>
      <c r="AA3442" s="34">
        <v>346</v>
      </c>
      <c r="AB3442" s="34">
        <v>293</v>
      </c>
      <c r="AC3442" s="34">
        <v>418</v>
      </c>
    </row>
    <row r="3443" spans="1:29" x14ac:dyDescent="0.2">
      <c r="A3443" s="34" t="s">
        <v>63936</v>
      </c>
      <c r="B3443" s="34">
        <v>113</v>
      </c>
      <c r="C3443" s="34">
        <v>94</v>
      </c>
      <c r="D3443" s="34">
        <v>101</v>
      </c>
      <c r="E3443" s="34">
        <v>108</v>
      </c>
      <c r="F3443" s="34">
        <v>84</v>
      </c>
      <c r="G3443" s="34">
        <v>73</v>
      </c>
      <c r="H3443" s="34">
        <v>75</v>
      </c>
      <c r="I3443" s="34">
        <v>78</v>
      </c>
      <c r="J3443" s="34">
        <v>87</v>
      </c>
      <c r="K3443" s="34">
        <v>111</v>
      </c>
      <c r="L3443" s="34">
        <v>83</v>
      </c>
      <c r="M3443" s="34">
        <v>98</v>
      </c>
      <c r="N3443" s="34">
        <v>60</v>
      </c>
      <c r="O3443" s="34">
        <v>99</v>
      </c>
      <c r="P3443" s="34">
        <v>96</v>
      </c>
      <c r="Q3443" s="34">
        <v>130</v>
      </c>
      <c r="R3443" s="34">
        <v>103</v>
      </c>
      <c r="S3443" s="34">
        <v>143</v>
      </c>
      <c r="T3443" s="34">
        <v>138</v>
      </c>
      <c r="U3443" s="34">
        <v>123</v>
      </c>
      <c r="V3443" s="34">
        <v>94</v>
      </c>
      <c r="W3443" s="34">
        <v>154</v>
      </c>
      <c r="X3443" s="34">
        <v>117</v>
      </c>
      <c r="Y3443" s="34">
        <v>142</v>
      </c>
      <c r="Z3443" s="34">
        <v>99</v>
      </c>
      <c r="AA3443" s="34">
        <v>135</v>
      </c>
      <c r="AB3443" s="34">
        <v>126</v>
      </c>
      <c r="AC3443" s="34">
        <v>147</v>
      </c>
    </row>
    <row r="3444" spans="1:29" x14ac:dyDescent="0.2">
      <c r="A3444" s="34" t="s">
        <v>63937</v>
      </c>
      <c r="B3444" s="34">
        <v>255</v>
      </c>
      <c r="C3444" s="34">
        <v>507</v>
      </c>
      <c r="D3444" s="34">
        <v>403</v>
      </c>
      <c r="E3444" s="34">
        <v>477</v>
      </c>
      <c r="F3444" s="34">
        <v>393</v>
      </c>
      <c r="G3444" s="34">
        <v>497</v>
      </c>
      <c r="H3444" s="34">
        <v>376</v>
      </c>
      <c r="I3444" s="34">
        <v>506</v>
      </c>
      <c r="J3444" s="34">
        <v>379</v>
      </c>
      <c r="K3444" s="34">
        <v>453</v>
      </c>
      <c r="L3444" s="34">
        <v>318</v>
      </c>
      <c r="M3444" s="34">
        <v>424</v>
      </c>
      <c r="N3444" s="34">
        <v>329</v>
      </c>
      <c r="O3444" s="34">
        <v>409</v>
      </c>
      <c r="P3444" s="34">
        <v>339</v>
      </c>
      <c r="Q3444" s="34">
        <v>684</v>
      </c>
      <c r="R3444" s="34">
        <v>560</v>
      </c>
      <c r="S3444" s="34">
        <v>574</v>
      </c>
      <c r="T3444" s="34">
        <v>477</v>
      </c>
      <c r="U3444" s="34">
        <v>506</v>
      </c>
      <c r="V3444" s="34">
        <v>475</v>
      </c>
      <c r="W3444" s="34">
        <v>609</v>
      </c>
      <c r="X3444" s="34">
        <v>554</v>
      </c>
      <c r="Y3444" s="34">
        <v>588</v>
      </c>
      <c r="Z3444" s="34">
        <v>403</v>
      </c>
      <c r="AA3444" s="34">
        <v>593</v>
      </c>
      <c r="AB3444" s="34">
        <v>456</v>
      </c>
      <c r="AC3444" s="34">
        <v>794</v>
      </c>
    </row>
    <row r="3445" spans="1:29" x14ac:dyDescent="0.2">
      <c r="A3445" s="34" t="s">
        <v>63938</v>
      </c>
      <c r="B3445" s="34">
        <v>200</v>
      </c>
      <c r="C3445" s="34">
        <v>282</v>
      </c>
      <c r="D3445" s="34">
        <v>379</v>
      </c>
      <c r="E3445" s="34">
        <v>342</v>
      </c>
      <c r="F3445" s="34">
        <v>325</v>
      </c>
      <c r="G3445" s="34">
        <v>315</v>
      </c>
      <c r="H3445" s="34">
        <v>351</v>
      </c>
      <c r="I3445" s="34">
        <v>304</v>
      </c>
      <c r="J3445" s="34">
        <v>314</v>
      </c>
      <c r="K3445" s="34">
        <v>308</v>
      </c>
      <c r="L3445" s="34">
        <v>246</v>
      </c>
      <c r="M3445" s="34">
        <v>288</v>
      </c>
      <c r="N3445" s="34">
        <v>289</v>
      </c>
      <c r="O3445" s="34">
        <v>276</v>
      </c>
      <c r="P3445" s="34">
        <v>337</v>
      </c>
      <c r="Q3445" s="34">
        <v>388</v>
      </c>
      <c r="R3445" s="34">
        <v>422</v>
      </c>
      <c r="S3445" s="34">
        <v>352</v>
      </c>
      <c r="T3445" s="34">
        <v>264</v>
      </c>
      <c r="U3445" s="34">
        <v>342</v>
      </c>
      <c r="V3445" s="34">
        <v>340</v>
      </c>
      <c r="W3445" s="34">
        <v>412</v>
      </c>
      <c r="X3445" s="34">
        <v>486</v>
      </c>
      <c r="Y3445" s="34">
        <v>309</v>
      </c>
      <c r="Z3445" s="34">
        <v>362</v>
      </c>
      <c r="AA3445" s="34">
        <v>385</v>
      </c>
      <c r="AB3445" s="34">
        <v>345</v>
      </c>
      <c r="AC3445" s="34">
        <v>552</v>
      </c>
    </row>
    <row r="3446" spans="1:29" x14ac:dyDescent="0.2">
      <c r="A3446" s="34" t="s">
        <v>63939</v>
      </c>
      <c r="B3446" s="34">
        <v>183</v>
      </c>
      <c r="C3446" s="34">
        <v>206</v>
      </c>
      <c r="D3446" s="34">
        <v>282</v>
      </c>
      <c r="E3446" s="34">
        <v>224</v>
      </c>
      <c r="F3446" s="34">
        <v>281</v>
      </c>
      <c r="G3446" s="34">
        <v>143</v>
      </c>
      <c r="H3446" s="34">
        <v>261</v>
      </c>
      <c r="I3446" s="34">
        <v>178</v>
      </c>
      <c r="J3446" s="34">
        <v>264</v>
      </c>
      <c r="K3446" s="34">
        <v>244</v>
      </c>
      <c r="L3446" s="34">
        <v>167</v>
      </c>
      <c r="M3446" s="34">
        <v>193</v>
      </c>
      <c r="N3446" s="34">
        <v>252</v>
      </c>
      <c r="O3446" s="34">
        <v>203</v>
      </c>
      <c r="P3446" s="34">
        <v>258</v>
      </c>
      <c r="Q3446" s="34">
        <v>275</v>
      </c>
      <c r="R3446" s="34">
        <v>356</v>
      </c>
      <c r="S3446" s="34">
        <v>294</v>
      </c>
      <c r="T3446" s="34">
        <v>251</v>
      </c>
      <c r="U3446" s="34">
        <v>188</v>
      </c>
      <c r="V3446" s="34">
        <v>279</v>
      </c>
      <c r="W3446" s="34">
        <v>263</v>
      </c>
      <c r="X3446" s="34">
        <v>330</v>
      </c>
      <c r="Y3446" s="34">
        <v>275</v>
      </c>
      <c r="Z3446" s="34">
        <v>265</v>
      </c>
      <c r="AA3446" s="34">
        <v>272</v>
      </c>
      <c r="AB3446" s="34">
        <v>298</v>
      </c>
      <c r="AC3446" s="34">
        <v>375</v>
      </c>
    </row>
    <row r="3447" spans="1:29" x14ac:dyDescent="0.2">
      <c r="A3447" s="34" t="s">
        <v>63940</v>
      </c>
      <c r="B3447" s="34">
        <v>101</v>
      </c>
      <c r="C3447" s="34">
        <v>114</v>
      </c>
      <c r="D3447" s="34">
        <v>136</v>
      </c>
      <c r="E3447" s="34">
        <v>120</v>
      </c>
      <c r="F3447" s="34">
        <v>126</v>
      </c>
      <c r="G3447" s="34">
        <v>99</v>
      </c>
      <c r="H3447" s="34">
        <v>106</v>
      </c>
      <c r="I3447" s="34">
        <v>126</v>
      </c>
      <c r="J3447" s="34">
        <v>91</v>
      </c>
      <c r="K3447" s="34">
        <v>100</v>
      </c>
      <c r="L3447" s="34">
        <v>90</v>
      </c>
      <c r="M3447" s="34">
        <v>99</v>
      </c>
      <c r="N3447" s="34">
        <v>103</v>
      </c>
      <c r="O3447" s="34">
        <v>89</v>
      </c>
      <c r="P3447" s="34">
        <v>109</v>
      </c>
      <c r="Q3447" s="34">
        <v>162</v>
      </c>
      <c r="R3447" s="34">
        <v>148</v>
      </c>
      <c r="S3447" s="34">
        <v>175</v>
      </c>
      <c r="T3447" s="34">
        <v>86</v>
      </c>
      <c r="U3447" s="34">
        <v>88</v>
      </c>
      <c r="V3447" s="34">
        <v>171</v>
      </c>
      <c r="W3447" s="34">
        <v>123</v>
      </c>
      <c r="X3447" s="34">
        <v>138</v>
      </c>
      <c r="Y3447" s="34">
        <v>104</v>
      </c>
      <c r="Z3447" s="34">
        <v>129</v>
      </c>
      <c r="AA3447" s="34">
        <v>158</v>
      </c>
      <c r="AB3447" s="34">
        <v>100</v>
      </c>
      <c r="AC3447" s="34">
        <v>193</v>
      </c>
    </row>
    <row r="3448" spans="1:29" x14ac:dyDescent="0.2">
      <c r="A3448" s="34" t="s">
        <v>63941</v>
      </c>
      <c r="B3448" s="34">
        <v>113</v>
      </c>
      <c r="C3448" s="34">
        <v>21</v>
      </c>
      <c r="D3448" s="34">
        <v>55</v>
      </c>
      <c r="E3448" s="34">
        <v>56</v>
      </c>
      <c r="F3448" s="34">
        <v>48</v>
      </c>
      <c r="G3448" s="34">
        <v>35</v>
      </c>
      <c r="H3448" s="34">
        <v>51</v>
      </c>
      <c r="I3448" s="34">
        <v>65</v>
      </c>
      <c r="J3448" s="34">
        <v>57</v>
      </c>
      <c r="K3448" s="34">
        <v>66</v>
      </c>
      <c r="L3448" s="34">
        <v>39</v>
      </c>
      <c r="M3448" s="34">
        <v>42</v>
      </c>
      <c r="N3448" s="34">
        <v>59</v>
      </c>
      <c r="O3448" s="34">
        <v>63</v>
      </c>
      <c r="P3448" s="34">
        <v>41</v>
      </c>
      <c r="Q3448" s="34">
        <v>53</v>
      </c>
      <c r="R3448" s="34">
        <v>58</v>
      </c>
      <c r="S3448" s="34">
        <v>62</v>
      </c>
      <c r="T3448" s="34">
        <v>74</v>
      </c>
      <c r="U3448" s="34">
        <v>32</v>
      </c>
      <c r="V3448" s="34">
        <v>94</v>
      </c>
      <c r="W3448" s="34">
        <v>49</v>
      </c>
      <c r="X3448" s="34">
        <v>64</v>
      </c>
      <c r="Y3448" s="34">
        <v>36</v>
      </c>
      <c r="Z3448" s="34">
        <v>73</v>
      </c>
      <c r="AA3448" s="34">
        <v>43</v>
      </c>
      <c r="AB3448" s="34">
        <v>67</v>
      </c>
      <c r="AC3448" s="34">
        <v>66</v>
      </c>
    </row>
    <row r="3449" spans="1:29" x14ac:dyDescent="0.2">
      <c r="A3449" s="34" t="s">
        <v>63942</v>
      </c>
      <c r="B3449" s="34">
        <v>112</v>
      </c>
      <c r="C3449" s="34">
        <v>128</v>
      </c>
      <c r="D3449" s="34">
        <v>156</v>
      </c>
      <c r="E3449" s="34">
        <v>115</v>
      </c>
      <c r="F3449" s="34">
        <v>130</v>
      </c>
      <c r="G3449" s="34">
        <v>72</v>
      </c>
      <c r="H3449" s="34">
        <v>156</v>
      </c>
      <c r="I3449" s="34">
        <v>103</v>
      </c>
      <c r="J3449" s="34">
        <v>120</v>
      </c>
      <c r="K3449" s="34">
        <v>107</v>
      </c>
      <c r="L3449" s="34">
        <v>93</v>
      </c>
      <c r="M3449" s="34">
        <v>116</v>
      </c>
      <c r="N3449" s="34">
        <v>118</v>
      </c>
      <c r="O3449" s="34">
        <v>117</v>
      </c>
      <c r="P3449" s="34">
        <v>98</v>
      </c>
      <c r="Q3449" s="34">
        <v>123</v>
      </c>
      <c r="R3449" s="34">
        <v>180</v>
      </c>
      <c r="S3449" s="34">
        <v>156</v>
      </c>
      <c r="T3449" s="34">
        <v>115</v>
      </c>
      <c r="U3449" s="34">
        <v>90</v>
      </c>
      <c r="V3449" s="34">
        <v>162</v>
      </c>
      <c r="W3449" s="34">
        <v>117</v>
      </c>
      <c r="X3449" s="34">
        <v>183</v>
      </c>
      <c r="Y3449" s="34">
        <v>91</v>
      </c>
      <c r="Z3449" s="34">
        <v>154</v>
      </c>
      <c r="AA3449" s="34">
        <v>164</v>
      </c>
      <c r="AB3449" s="34">
        <v>109</v>
      </c>
      <c r="AC3449" s="34">
        <v>222</v>
      </c>
    </row>
    <row r="3450" spans="1:29" x14ac:dyDescent="0.2">
      <c r="A3450" s="34" t="s">
        <v>63943</v>
      </c>
      <c r="B3450" s="34">
        <v>505</v>
      </c>
      <c r="C3450" s="34">
        <v>496</v>
      </c>
      <c r="D3450" s="34">
        <v>740</v>
      </c>
      <c r="E3450" s="34">
        <v>526</v>
      </c>
      <c r="F3450" s="34">
        <v>734</v>
      </c>
      <c r="G3450" s="34">
        <v>568</v>
      </c>
      <c r="H3450" s="34">
        <v>742</v>
      </c>
      <c r="I3450" s="34">
        <v>478</v>
      </c>
      <c r="J3450" s="34">
        <v>735</v>
      </c>
      <c r="K3450" s="34">
        <v>609</v>
      </c>
      <c r="L3450" s="34">
        <v>570</v>
      </c>
      <c r="M3450" s="34">
        <v>449</v>
      </c>
      <c r="N3450" s="34">
        <v>676</v>
      </c>
      <c r="O3450" s="34">
        <v>545</v>
      </c>
      <c r="P3450" s="34">
        <v>668</v>
      </c>
      <c r="Q3450" s="34">
        <v>779</v>
      </c>
      <c r="R3450" s="34">
        <v>957</v>
      </c>
      <c r="S3450" s="34">
        <v>644</v>
      </c>
      <c r="T3450" s="34">
        <v>834</v>
      </c>
      <c r="U3450" s="34">
        <v>536</v>
      </c>
      <c r="V3450" s="34">
        <v>833</v>
      </c>
      <c r="W3450" s="34">
        <v>657</v>
      </c>
      <c r="X3450" s="34">
        <v>962</v>
      </c>
      <c r="Y3450" s="34">
        <v>587</v>
      </c>
      <c r="Z3450" s="34">
        <v>817</v>
      </c>
      <c r="AA3450" s="34">
        <v>666</v>
      </c>
      <c r="AB3450" s="34">
        <v>927</v>
      </c>
      <c r="AC3450" s="34">
        <v>838</v>
      </c>
    </row>
    <row r="3451" spans="1:29" x14ac:dyDescent="0.2">
      <c r="A3451" s="34" t="s">
        <v>63944</v>
      </c>
      <c r="B3451" s="34">
        <v>182</v>
      </c>
      <c r="C3451" s="34">
        <v>183</v>
      </c>
      <c r="D3451" s="34">
        <v>197</v>
      </c>
      <c r="E3451" s="34">
        <v>224</v>
      </c>
      <c r="F3451" s="34">
        <v>223</v>
      </c>
      <c r="G3451" s="34">
        <v>174</v>
      </c>
      <c r="H3451" s="34">
        <v>197</v>
      </c>
      <c r="I3451" s="34">
        <v>186</v>
      </c>
      <c r="J3451" s="34">
        <v>183</v>
      </c>
      <c r="K3451" s="34">
        <v>219</v>
      </c>
      <c r="L3451" s="34">
        <v>100</v>
      </c>
      <c r="M3451" s="34">
        <v>168</v>
      </c>
      <c r="N3451" s="34">
        <v>169</v>
      </c>
      <c r="O3451" s="34">
        <v>159</v>
      </c>
      <c r="P3451" s="34">
        <v>160</v>
      </c>
      <c r="Q3451" s="34">
        <v>253</v>
      </c>
      <c r="R3451" s="34">
        <v>224</v>
      </c>
      <c r="S3451" s="34">
        <v>236</v>
      </c>
      <c r="T3451" s="34">
        <v>189</v>
      </c>
      <c r="U3451" s="34">
        <v>201</v>
      </c>
      <c r="V3451" s="34">
        <v>227</v>
      </c>
      <c r="W3451" s="34">
        <v>268</v>
      </c>
      <c r="X3451" s="34">
        <v>213</v>
      </c>
      <c r="Y3451" s="34">
        <v>253</v>
      </c>
      <c r="Z3451" s="34">
        <v>250</v>
      </c>
      <c r="AA3451" s="34">
        <v>238</v>
      </c>
      <c r="AB3451" s="34">
        <v>238</v>
      </c>
      <c r="AC3451" s="34">
        <v>355</v>
      </c>
    </row>
    <row r="3452" spans="1:29" x14ac:dyDescent="0.2">
      <c r="A3452" s="34" t="s">
        <v>63945</v>
      </c>
      <c r="B3452" s="34">
        <v>180</v>
      </c>
      <c r="C3452" s="34">
        <v>215</v>
      </c>
      <c r="D3452" s="34">
        <v>237</v>
      </c>
      <c r="E3452" s="34">
        <v>213</v>
      </c>
      <c r="F3452" s="34">
        <v>228</v>
      </c>
      <c r="G3452" s="34">
        <v>137</v>
      </c>
      <c r="H3452" s="34">
        <v>241</v>
      </c>
      <c r="I3452" s="34">
        <v>184</v>
      </c>
      <c r="J3452" s="34">
        <v>231</v>
      </c>
      <c r="K3452" s="34">
        <v>203</v>
      </c>
      <c r="L3452" s="34">
        <v>168</v>
      </c>
      <c r="M3452" s="34">
        <v>190</v>
      </c>
      <c r="N3452" s="34">
        <v>184</v>
      </c>
      <c r="O3452" s="34">
        <v>206</v>
      </c>
      <c r="P3452" s="34">
        <v>269</v>
      </c>
      <c r="Q3452" s="34">
        <v>280</v>
      </c>
      <c r="R3452" s="34">
        <v>312</v>
      </c>
      <c r="S3452" s="34">
        <v>266</v>
      </c>
      <c r="T3452" s="34">
        <v>223</v>
      </c>
      <c r="U3452" s="34">
        <v>209</v>
      </c>
      <c r="V3452" s="34">
        <v>268</v>
      </c>
      <c r="W3452" s="34">
        <v>241</v>
      </c>
      <c r="X3452" s="34">
        <v>307</v>
      </c>
      <c r="Y3452" s="34">
        <v>256</v>
      </c>
      <c r="Z3452" s="34">
        <v>308</v>
      </c>
      <c r="AA3452" s="34">
        <v>239</v>
      </c>
      <c r="AB3452" s="34">
        <v>282</v>
      </c>
      <c r="AC3452" s="34">
        <v>396</v>
      </c>
    </row>
    <row r="3453" spans="1:29" x14ac:dyDescent="0.2">
      <c r="A3453" s="34" t="s">
        <v>63946</v>
      </c>
      <c r="B3453" s="34">
        <v>152</v>
      </c>
      <c r="C3453" s="34">
        <v>214</v>
      </c>
      <c r="D3453" s="34">
        <v>307</v>
      </c>
      <c r="E3453" s="34">
        <v>226</v>
      </c>
      <c r="F3453" s="34">
        <v>325</v>
      </c>
      <c r="G3453" s="34">
        <v>207</v>
      </c>
      <c r="H3453" s="34">
        <v>261</v>
      </c>
      <c r="I3453" s="34">
        <v>244</v>
      </c>
      <c r="J3453" s="34">
        <v>311</v>
      </c>
      <c r="K3453" s="34">
        <v>224</v>
      </c>
      <c r="L3453" s="34">
        <v>249</v>
      </c>
      <c r="M3453" s="34">
        <v>216</v>
      </c>
      <c r="N3453" s="34">
        <v>234</v>
      </c>
      <c r="O3453" s="34">
        <v>235</v>
      </c>
      <c r="P3453" s="34">
        <v>296</v>
      </c>
      <c r="Q3453" s="34">
        <v>301</v>
      </c>
      <c r="R3453" s="34">
        <v>400</v>
      </c>
      <c r="S3453" s="34">
        <v>310</v>
      </c>
      <c r="T3453" s="34">
        <v>363</v>
      </c>
      <c r="U3453" s="34">
        <v>216</v>
      </c>
      <c r="V3453" s="34">
        <v>363</v>
      </c>
      <c r="W3453" s="34">
        <v>231</v>
      </c>
      <c r="X3453" s="34">
        <v>392</v>
      </c>
      <c r="Y3453" s="34">
        <v>289</v>
      </c>
      <c r="Z3453" s="34">
        <v>376</v>
      </c>
      <c r="AA3453" s="34">
        <v>282</v>
      </c>
      <c r="AB3453" s="34">
        <v>359</v>
      </c>
      <c r="AC3453" s="34">
        <v>386</v>
      </c>
    </row>
    <row r="3454" spans="1:29" x14ac:dyDescent="0.2">
      <c r="A3454" s="34" t="s">
        <v>63947</v>
      </c>
      <c r="B3454" s="34">
        <v>281</v>
      </c>
      <c r="C3454" s="34">
        <v>328</v>
      </c>
      <c r="D3454" s="34">
        <v>493</v>
      </c>
      <c r="E3454" s="34">
        <v>368</v>
      </c>
      <c r="F3454" s="34">
        <v>369</v>
      </c>
      <c r="G3454" s="34">
        <v>313</v>
      </c>
      <c r="H3454" s="34">
        <v>264</v>
      </c>
      <c r="I3454" s="34">
        <v>327</v>
      </c>
      <c r="J3454" s="34">
        <v>237</v>
      </c>
      <c r="K3454" s="34">
        <v>302</v>
      </c>
      <c r="L3454" s="34">
        <v>144</v>
      </c>
      <c r="M3454" s="34">
        <v>266</v>
      </c>
      <c r="N3454" s="34">
        <v>259</v>
      </c>
      <c r="O3454" s="34">
        <v>254</v>
      </c>
      <c r="P3454" s="34">
        <v>215</v>
      </c>
      <c r="Q3454" s="34">
        <v>347</v>
      </c>
      <c r="R3454" s="34">
        <v>308</v>
      </c>
      <c r="S3454" s="34">
        <v>493</v>
      </c>
      <c r="T3454" s="34">
        <v>198</v>
      </c>
      <c r="U3454" s="34">
        <v>206</v>
      </c>
      <c r="V3454" s="34">
        <v>308</v>
      </c>
      <c r="W3454" s="34">
        <v>218</v>
      </c>
      <c r="X3454" s="34">
        <v>422</v>
      </c>
      <c r="Y3454" s="34">
        <v>195</v>
      </c>
      <c r="Z3454" s="34">
        <v>412</v>
      </c>
      <c r="AA3454" s="34">
        <v>388</v>
      </c>
      <c r="AB3454" s="34">
        <v>241</v>
      </c>
      <c r="AC3454" s="34">
        <v>467</v>
      </c>
    </row>
    <row r="3455" spans="1:29" x14ac:dyDescent="0.2">
      <c r="A3455" s="34" t="s">
        <v>63948</v>
      </c>
      <c r="B3455" s="34">
        <v>105</v>
      </c>
      <c r="C3455" s="34">
        <v>142</v>
      </c>
      <c r="D3455" s="34">
        <v>131</v>
      </c>
      <c r="E3455" s="34">
        <v>137</v>
      </c>
      <c r="F3455" s="34">
        <v>99</v>
      </c>
      <c r="G3455" s="34">
        <v>125</v>
      </c>
      <c r="H3455" s="34">
        <v>106</v>
      </c>
      <c r="I3455" s="34">
        <v>148</v>
      </c>
      <c r="J3455" s="34">
        <v>99</v>
      </c>
      <c r="K3455" s="34">
        <v>122</v>
      </c>
      <c r="L3455" s="34">
        <v>40</v>
      </c>
      <c r="M3455" s="34">
        <v>124</v>
      </c>
      <c r="N3455" s="34">
        <v>84</v>
      </c>
      <c r="O3455" s="34">
        <v>91</v>
      </c>
      <c r="P3455" s="34">
        <v>75</v>
      </c>
      <c r="Q3455" s="34">
        <v>161</v>
      </c>
      <c r="R3455" s="34">
        <v>115</v>
      </c>
      <c r="S3455" s="34">
        <v>211</v>
      </c>
      <c r="T3455" s="34">
        <v>75</v>
      </c>
      <c r="U3455" s="34">
        <v>110</v>
      </c>
      <c r="V3455" s="34">
        <v>122</v>
      </c>
      <c r="W3455" s="34">
        <v>119</v>
      </c>
      <c r="X3455" s="34">
        <v>127</v>
      </c>
      <c r="Y3455" s="34">
        <v>115</v>
      </c>
      <c r="Z3455" s="34">
        <v>142</v>
      </c>
      <c r="AA3455" s="34">
        <v>176</v>
      </c>
      <c r="AB3455" s="34">
        <v>85</v>
      </c>
      <c r="AC3455" s="34">
        <v>179</v>
      </c>
    </row>
    <row r="3456" spans="1:29" x14ac:dyDescent="0.2">
      <c r="A3456" s="34" t="s">
        <v>63949</v>
      </c>
      <c r="B3456" s="34">
        <v>177</v>
      </c>
      <c r="C3456" s="34">
        <v>209</v>
      </c>
      <c r="D3456" s="34">
        <v>312</v>
      </c>
      <c r="E3456" s="34">
        <v>248</v>
      </c>
      <c r="F3456" s="34">
        <v>267</v>
      </c>
      <c r="G3456" s="34">
        <v>214</v>
      </c>
      <c r="H3456" s="34">
        <v>230</v>
      </c>
      <c r="I3456" s="34">
        <v>204</v>
      </c>
      <c r="J3456" s="34">
        <v>210</v>
      </c>
      <c r="K3456" s="34">
        <v>303</v>
      </c>
      <c r="L3456" s="34">
        <v>161</v>
      </c>
      <c r="M3456" s="34">
        <v>179</v>
      </c>
      <c r="N3456" s="34">
        <v>199</v>
      </c>
      <c r="O3456" s="34">
        <v>211</v>
      </c>
      <c r="P3456" s="34">
        <v>196</v>
      </c>
      <c r="Q3456" s="34">
        <v>283</v>
      </c>
      <c r="R3456" s="34">
        <v>225</v>
      </c>
      <c r="S3456" s="34">
        <v>262</v>
      </c>
      <c r="T3456" s="34">
        <v>221</v>
      </c>
      <c r="U3456" s="34">
        <v>218</v>
      </c>
      <c r="V3456" s="34">
        <v>283</v>
      </c>
      <c r="W3456" s="34">
        <v>238</v>
      </c>
      <c r="X3456" s="34">
        <v>338</v>
      </c>
      <c r="Y3456" s="34">
        <v>214</v>
      </c>
      <c r="Z3456" s="34">
        <v>258</v>
      </c>
      <c r="AA3456" s="34">
        <v>283</v>
      </c>
      <c r="AB3456" s="34">
        <v>318</v>
      </c>
      <c r="AC3456" s="34">
        <v>326</v>
      </c>
    </row>
    <row r="3457" spans="1:29" x14ac:dyDescent="0.2">
      <c r="A3457" s="34" t="s">
        <v>63950</v>
      </c>
      <c r="B3457" s="34">
        <v>189</v>
      </c>
      <c r="C3457" s="34">
        <v>246</v>
      </c>
      <c r="D3457" s="34">
        <v>366</v>
      </c>
      <c r="E3457" s="34">
        <v>400</v>
      </c>
      <c r="F3457" s="34">
        <v>361</v>
      </c>
      <c r="G3457" s="34">
        <v>381</v>
      </c>
      <c r="H3457" s="34">
        <v>238</v>
      </c>
      <c r="I3457" s="34">
        <v>300</v>
      </c>
      <c r="J3457" s="34">
        <v>256</v>
      </c>
      <c r="K3457" s="34">
        <v>434</v>
      </c>
      <c r="L3457" s="34">
        <v>199</v>
      </c>
      <c r="M3457" s="34">
        <v>291</v>
      </c>
      <c r="N3457" s="34">
        <v>296</v>
      </c>
      <c r="O3457" s="34">
        <v>291</v>
      </c>
      <c r="P3457" s="34">
        <v>268</v>
      </c>
      <c r="Q3457" s="34">
        <v>376</v>
      </c>
      <c r="R3457" s="34">
        <v>362</v>
      </c>
      <c r="S3457" s="34">
        <v>440</v>
      </c>
      <c r="T3457" s="34">
        <v>260</v>
      </c>
      <c r="U3457" s="34">
        <v>318</v>
      </c>
      <c r="V3457" s="34">
        <v>355</v>
      </c>
      <c r="W3457" s="34">
        <v>295</v>
      </c>
      <c r="X3457" s="34">
        <v>420</v>
      </c>
      <c r="Y3457" s="34">
        <v>335</v>
      </c>
      <c r="Z3457" s="34">
        <v>406</v>
      </c>
      <c r="AA3457" s="34">
        <v>394</v>
      </c>
      <c r="AB3457" s="34">
        <v>385</v>
      </c>
      <c r="AC3457" s="34">
        <v>510</v>
      </c>
    </row>
    <row r="3458" spans="1:29" x14ac:dyDescent="0.2">
      <c r="A3458" s="34" t="s">
        <v>63951</v>
      </c>
      <c r="B3458" s="34">
        <v>125</v>
      </c>
      <c r="C3458" s="34">
        <v>158</v>
      </c>
      <c r="D3458" s="34">
        <v>254</v>
      </c>
      <c r="E3458" s="34">
        <v>196</v>
      </c>
      <c r="F3458" s="34">
        <v>154</v>
      </c>
      <c r="G3458" s="34">
        <v>203</v>
      </c>
      <c r="H3458" s="34">
        <v>146</v>
      </c>
      <c r="I3458" s="34">
        <v>167</v>
      </c>
      <c r="J3458" s="34">
        <v>131</v>
      </c>
      <c r="K3458" s="34">
        <v>162</v>
      </c>
      <c r="L3458" s="34">
        <v>69</v>
      </c>
      <c r="M3458" s="34">
        <v>132</v>
      </c>
      <c r="N3458" s="34">
        <v>125</v>
      </c>
      <c r="O3458" s="34">
        <v>96</v>
      </c>
      <c r="P3458" s="34">
        <v>108</v>
      </c>
      <c r="Q3458" s="34">
        <v>180</v>
      </c>
      <c r="R3458" s="34">
        <v>154</v>
      </c>
      <c r="S3458" s="34">
        <v>224</v>
      </c>
      <c r="T3458" s="34">
        <v>78</v>
      </c>
      <c r="U3458" s="34">
        <v>127</v>
      </c>
      <c r="V3458" s="34">
        <v>160</v>
      </c>
      <c r="W3458" s="34">
        <v>166</v>
      </c>
      <c r="X3458" s="34">
        <v>209</v>
      </c>
      <c r="Y3458" s="34">
        <v>135</v>
      </c>
      <c r="Z3458" s="34">
        <v>188</v>
      </c>
      <c r="AA3458" s="34">
        <v>209</v>
      </c>
      <c r="AB3458" s="34">
        <v>116</v>
      </c>
      <c r="AC3458" s="34">
        <v>228</v>
      </c>
    </row>
    <row r="3459" spans="1:29" x14ac:dyDescent="0.2">
      <c r="A3459" s="34" t="s">
        <v>63952</v>
      </c>
      <c r="B3459" s="34">
        <v>235</v>
      </c>
      <c r="C3459" s="34">
        <v>130</v>
      </c>
      <c r="D3459" s="34">
        <v>146</v>
      </c>
      <c r="E3459" s="34">
        <v>137</v>
      </c>
      <c r="F3459" s="34">
        <v>207</v>
      </c>
      <c r="G3459" s="34">
        <v>154</v>
      </c>
      <c r="H3459" s="34">
        <v>183</v>
      </c>
      <c r="I3459" s="34">
        <v>161</v>
      </c>
      <c r="J3459" s="34">
        <v>165</v>
      </c>
      <c r="K3459" s="34">
        <v>160</v>
      </c>
      <c r="L3459" s="34">
        <v>160</v>
      </c>
      <c r="M3459" s="34">
        <v>137</v>
      </c>
      <c r="N3459" s="34">
        <v>164</v>
      </c>
      <c r="O3459" s="34">
        <v>150</v>
      </c>
      <c r="P3459" s="34">
        <v>141</v>
      </c>
      <c r="Q3459" s="34">
        <v>146</v>
      </c>
      <c r="R3459" s="34">
        <v>215</v>
      </c>
      <c r="S3459" s="34">
        <v>176</v>
      </c>
      <c r="T3459" s="34">
        <v>246</v>
      </c>
      <c r="U3459" s="34">
        <v>150</v>
      </c>
      <c r="V3459" s="34">
        <v>207</v>
      </c>
      <c r="W3459" s="34">
        <v>240</v>
      </c>
      <c r="X3459" s="34">
        <v>181</v>
      </c>
      <c r="Y3459" s="34">
        <v>172</v>
      </c>
      <c r="Z3459" s="34">
        <v>159</v>
      </c>
      <c r="AA3459" s="34">
        <v>219</v>
      </c>
      <c r="AB3459" s="34">
        <v>220</v>
      </c>
      <c r="AC3459" s="34">
        <v>225</v>
      </c>
    </row>
    <row r="3460" spans="1:29" x14ac:dyDescent="0.2">
      <c r="A3460" s="34" t="s">
        <v>63953</v>
      </c>
      <c r="B3460" s="34">
        <v>223</v>
      </c>
      <c r="C3460" s="34">
        <v>263</v>
      </c>
      <c r="D3460" s="34">
        <v>258</v>
      </c>
      <c r="E3460" s="34">
        <v>242</v>
      </c>
      <c r="F3460" s="34">
        <v>257</v>
      </c>
      <c r="G3460" s="34">
        <v>218</v>
      </c>
      <c r="H3460" s="34">
        <v>237</v>
      </c>
      <c r="I3460" s="34">
        <v>178</v>
      </c>
      <c r="J3460" s="34">
        <v>231</v>
      </c>
      <c r="K3460" s="34">
        <v>212</v>
      </c>
      <c r="L3460" s="34">
        <v>210</v>
      </c>
      <c r="M3460" s="34">
        <v>231</v>
      </c>
      <c r="N3460" s="34">
        <v>225</v>
      </c>
      <c r="O3460" s="34">
        <v>221</v>
      </c>
      <c r="P3460" s="34">
        <v>207</v>
      </c>
      <c r="Q3460" s="34">
        <v>295</v>
      </c>
      <c r="R3460" s="34">
        <v>323</v>
      </c>
      <c r="S3460" s="34">
        <v>246</v>
      </c>
      <c r="T3460" s="34">
        <v>302</v>
      </c>
      <c r="U3460" s="34">
        <v>298</v>
      </c>
      <c r="V3460" s="34">
        <v>272</v>
      </c>
      <c r="W3460" s="34">
        <v>340</v>
      </c>
      <c r="X3460" s="34">
        <v>332</v>
      </c>
      <c r="Y3460" s="34">
        <v>265</v>
      </c>
      <c r="Z3460" s="34">
        <v>287</v>
      </c>
      <c r="AA3460" s="34">
        <v>313</v>
      </c>
      <c r="AB3460" s="34">
        <v>316</v>
      </c>
      <c r="AC3460" s="34">
        <v>346</v>
      </c>
    </row>
    <row r="3461" spans="1:29" x14ac:dyDescent="0.2">
      <c r="A3461" s="34" t="s">
        <v>63954</v>
      </c>
      <c r="B3461" s="34">
        <v>183</v>
      </c>
      <c r="C3461" s="34">
        <v>125</v>
      </c>
      <c r="D3461" s="34">
        <v>248</v>
      </c>
      <c r="E3461" s="34">
        <v>225</v>
      </c>
      <c r="F3461" s="34">
        <v>227</v>
      </c>
      <c r="G3461" s="34">
        <v>194</v>
      </c>
      <c r="H3461" s="34">
        <v>209</v>
      </c>
      <c r="I3461" s="34">
        <v>181</v>
      </c>
      <c r="J3461" s="34">
        <v>205</v>
      </c>
      <c r="K3461" s="34">
        <v>174</v>
      </c>
      <c r="L3461" s="34">
        <v>141</v>
      </c>
      <c r="M3461" s="34">
        <v>157</v>
      </c>
      <c r="N3461" s="34">
        <v>187</v>
      </c>
      <c r="O3461" s="34">
        <v>154</v>
      </c>
      <c r="P3461" s="34">
        <v>212</v>
      </c>
      <c r="Q3461" s="34">
        <v>193</v>
      </c>
      <c r="R3461" s="34">
        <v>233</v>
      </c>
      <c r="S3461" s="34">
        <v>252</v>
      </c>
      <c r="T3461" s="34">
        <v>193</v>
      </c>
      <c r="U3461" s="34">
        <v>159</v>
      </c>
      <c r="V3461" s="34">
        <v>260</v>
      </c>
      <c r="W3461" s="34">
        <v>177</v>
      </c>
      <c r="X3461" s="34">
        <v>293</v>
      </c>
      <c r="Y3461" s="34">
        <v>194</v>
      </c>
      <c r="Z3461" s="34">
        <v>222</v>
      </c>
      <c r="AA3461" s="34">
        <v>191</v>
      </c>
      <c r="AB3461" s="34">
        <v>262</v>
      </c>
      <c r="AC3461" s="34">
        <v>335</v>
      </c>
    </row>
    <row r="3462" spans="1:29" x14ac:dyDescent="0.2">
      <c r="A3462" s="34" t="s">
        <v>63955</v>
      </c>
      <c r="B3462" s="34">
        <v>184</v>
      </c>
      <c r="C3462" s="34">
        <v>135</v>
      </c>
      <c r="D3462" s="34">
        <v>210</v>
      </c>
      <c r="E3462" s="34">
        <v>182</v>
      </c>
      <c r="F3462" s="34">
        <v>196</v>
      </c>
      <c r="G3462" s="34">
        <v>175</v>
      </c>
      <c r="H3462" s="34">
        <v>158</v>
      </c>
      <c r="I3462" s="34">
        <v>138</v>
      </c>
      <c r="J3462" s="34">
        <v>161</v>
      </c>
      <c r="K3462" s="34">
        <v>157</v>
      </c>
      <c r="L3462" s="34">
        <v>147</v>
      </c>
      <c r="M3462" s="34">
        <v>156</v>
      </c>
      <c r="N3462" s="34">
        <v>175</v>
      </c>
      <c r="O3462" s="34">
        <v>163</v>
      </c>
      <c r="P3462" s="34">
        <v>174</v>
      </c>
      <c r="Q3462" s="34">
        <v>237</v>
      </c>
      <c r="R3462" s="34">
        <v>237</v>
      </c>
      <c r="S3462" s="34">
        <v>243</v>
      </c>
      <c r="T3462" s="34">
        <v>196</v>
      </c>
      <c r="U3462" s="34">
        <v>179</v>
      </c>
      <c r="V3462" s="34">
        <v>252</v>
      </c>
      <c r="W3462" s="34">
        <v>154</v>
      </c>
      <c r="X3462" s="34">
        <v>268</v>
      </c>
      <c r="Y3462" s="34">
        <v>213</v>
      </c>
      <c r="Z3462" s="34">
        <v>246</v>
      </c>
      <c r="AA3462" s="34">
        <v>227</v>
      </c>
      <c r="AB3462" s="34">
        <v>156</v>
      </c>
      <c r="AC3462" s="34">
        <v>296</v>
      </c>
    </row>
    <row r="3463" spans="1:29" x14ac:dyDescent="0.2">
      <c r="A3463" s="34" t="s">
        <v>63956</v>
      </c>
      <c r="B3463" s="34">
        <v>373</v>
      </c>
      <c r="C3463" s="34">
        <v>604</v>
      </c>
      <c r="D3463" s="34">
        <v>944</v>
      </c>
      <c r="E3463" s="34">
        <v>592</v>
      </c>
      <c r="F3463" s="34">
        <v>741</v>
      </c>
      <c r="G3463" s="34">
        <v>566</v>
      </c>
      <c r="H3463" s="34">
        <v>632</v>
      </c>
      <c r="I3463" s="34">
        <v>521</v>
      </c>
      <c r="J3463" s="34">
        <v>581</v>
      </c>
      <c r="K3463" s="34">
        <v>594</v>
      </c>
      <c r="L3463" s="34">
        <v>387</v>
      </c>
      <c r="M3463" s="34">
        <v>544</v>
      </c>
      <c r="N3463" s="34">
        <v>595</v>
      </c>
      <c r="O3463" s="34">
        <v>449</v>
      </c>
      <c r="P3463" s="34">
        <v>642</v>
      </c>
      <c r="Q3463" s="34">
        <v>663</v>
      </c>
      <c r="R3463" s="34">
        <v>757</v>
      </c>
      <c r="S3463" s="34">
        <v>739</v>
      </c>
      <c r="T3463" s="34">
        <v>515</v>
      </c>
      <c r="U3463" s="34">
        <v>521</v>
      </c>
      <c r="V3463" s="34">
        <v>749</v>
      </c>
      <c r="W3463" s="34">
        <v>543</v>
      </c>
      <c r="X3463" s="34">
        <v>864</v>
      </c>
      <c r="Y3463" s="34">
        <v>454</v>
      </c>
      <c r="Z3463" s="34">
        <v>830</v>
      </c>
      <c r="AA3463" s="34">
        <v>746</v>
      </c>
      <c r="AB3463" s="34">
        <v>606</v>
      </c>
      <c r="AC3463" s="34">
        <v>842</v>
      </c>
    </row>
    <row r="3464" spans="1:29" x14ac:dyDescent="0.2">
      <c r="A3464" s="34" t="s">
        <v>63957</v>
      </c>
      <c r="B3464" s="34">
        <v>58</v>
      </c>
      <c r="C3464" s="34">
        <v>110</v>
      </c>
      <c r="D3464" s="34">
        <v>124</v>
      </c>
      <c r="E3464" s="34">
        <v>122</v>
      </c>
      <c r="F3464" s="34">
        <v>125</v>
      </c>
      <c r="G3464" s="34">
        <v>143</v>
      </c>
      <c r="H3464" s="34">
        <v>137</v>
      </c>
      <c r="I3464" s="34">
        <v>132</v>
      </c>
      <c r="J3464" s="34">
        <v>119</v>
      </c>
      <c r="K3464" s="34">
        <v>143</v>
      </c>
      <c r="L3464" s="34">
        <v>66</v>
      </c>
      <c r="M3464" s="34">
        <v>115</v>
      </c>
      <c r="N3464" s="34">
        <v>79</v>
      </c>
      <c r="O3464" s="34">
        <v>94</v>
      </c>
      <c r="P3464" s="34">
        <v>108</v>
      </c>
      <c r="Q3464" s="34">
        <v>112</v>
      </c>
      <c r="R3464" s="34">
        <v>122</v>
      </c>
      <c r="S3464" s="34">
        <v>163</v>
      </c>
      <c r="T3464" s="34">
        <v>93</v>
      </c>
      <c r="U3464" s="34">
        <v>110</v>
      </c>
      <c r="V3464" s="34">
        <v>126</v>
      </c>
      <c r="W3464" s="34">
        <v>123</v>
      </c>
      <c r="X3464" s="34">
        <v>149</v>
      </c>
      <c r="Y3464" s="34">
        <v>82</v>
      </c>
      <c r="Z3464" s="34">
        <v>149</v>
      </c>
      <c r="AA3464" s="34">
        <v>107</v>
      </c>
      <c r="AB3464" s="34">
        <v>130</v>
      </c>
      <c r="AC3464" s="34">
        <v>173</v>
      </c>
    </row>
    <row r="3465" spans="1:29" x14ac:dyDescent="0.2">
      <c r="A3465" s="34" t="s">
        <v>63958</v>
      </c>
      <c r="B3465" s="34">
        <v>158</v>
      </c>
      <c r="C3465" s="34">
        <v>251</v>
      </c>
      <c r="D3465" s="34">
        <v>232</v>
      </c>
      <c r="E3465" s="34">
        <v>240</v>
      </c>
      <c r="F3465" s="34">
        <v>227</v>
      </c>
      <c r="G3465" s="34">
        <v>390</v>
      </c>
      <c r="H3465" s="34">
        <v>191</v>
      </c>
      <c r="I3465" s="34">
        <v>262</v>
      </c>
      <c r="J3465" s="34">
        <v>212</v>
      </c>
      <c r="K3465" s="34">
        <v>242</v>
      </c>
      <c r="L3465" s="34">
        <v>144</v>
      </c>
      <c r="M3465" s="34">
        <v>238</v>
      </c>
      <c r="N3465" s="34">
        <v>193</v>
      </c>
      <c r="O3465" s="34">
        <v>196</v>
      </c>
      <c r="P3465" s="34">
        <v>214</v>
      </c>
      <c r="Q3465" s="34">
        <v>331</v>
      </c>
      <c r="R3465" s="34">
        <v>269</v>
      </c>
      <c r="S3465" s="34">
        <v>352</v>
      </c>
      <c r="T3465" s="34">
        <v>231</v>
      </c>
      <c r="U3465" s="34">
        <v>245</v>
      </c>
      <c r="V3465" s="34">
        <v>283</v>
      </c>
      <c r="W3465" s="34">
        <v>360</v>
      </c>
      <c r="X3465" s="34">
        <v>288</v>
      </c>
      <c r="Y3465" s="34">
        <v>312</v>
      </c>
      <c r="Z3465" s="34">
        <v>297</v>
      </c>
      <c r="AA3465" s="34">
        <v>338</v>
      </c>
      <c r="AB3465" s="34">
        <v>257</v>
      </c>
      <c r="AC3465" s="34">
        <v>506</v>
      </c>
    </row>
    <row r="3466" spans="1:29" x14ac:dyDescent="0.2">
      <c r="A3466" s="34" t="s">
        <v>63959</v>
      </c>
      <c r="B3466" s="34">
        <v>220</v>
      </c>
      <c r="C3466" s="34">
        <v>285</v>
      </c>
      <c r="D3466" s="34">
        <v>252</v>
      </c>
      <c r="E3466" s="34">
        <v>262</v>
      </c>
      <c r="F3466" s="34">
        <v>301</v>
      </c>
      <c r="G3466" s="34">
        <v>269</v>
      </c>
      <c r="H3466" s="34">
        <v>333</v>
      </c>
      <c r="I3466" s="34">
        <v>219</v>
      </c>
      <c r="J3466" s="34">
        <v>254</v>
      </c>
      <c r="K3466" s="34">
        <v>329</v>
      </c>
      <c r="L3466" s="34">
        <v>258</v>
      </c>
      <c r="M3466" s="34">
        <v>238</v>
      </c>
      <c r="N3466" s="34">
        <v>264</v>
      </c>
      <c r="O3466" s="34">
        <v>258</v>
      </c>
      <c r="P3466" s="34">
        <v>246</v>
      </c>
      <c r="Q3466" s="34">
        <v>371</v>
      </c>
      <c r="R3466" s="34">
        <v>371</v>
      </c>
      <c r="S3466" s="34">
        <v>281</v>
      </c>
      <c r="T3466" s="34">
        <v>358</v>
      </c>
      <c r="U3466" s="34">
        <v>261</v>
      </c>
      <c r="V3466" s="34">
        <v>376</v>
      </c>
      <c r="W3466" s="34">
        <v>350</v>
      </c>
      <c r="X3466" s="34">
        <v>333</v>
      </c>
      <c r="Y3466" s="34">
        <v>351</v>
      </c>
      <c r="Z3466" s="34">
        <v>330</v>
      </c>
      <c r="AA3466" s="34">
        <v>360</v>
      </c>
      <c r="AB3466" s="34">
        <v>382</v>
      </c>
      <c r="AC3466" s="34">
        <v>409</v>
      </c>
    </row>
    <row r="3467" spans="1:29" x14ac:dyDescent="0.2">
      <c r="A3467" s="34" t="s">
        <v>63960</v>
      </c>
      <c r="B3467" s="34">
        <v>171</v>
      </c>
      <c r="C3467" s="34">
        <v>261</v>
      </c>
      <c r="D3467" s="34">
        <v>208</v>
      </c>
      <c r="E3467" s="34">
        <v>236</v>
      </c>
      <c r="F3467" s="34">
        <v>191</v>
      </c>
      <c r="G3467" s="34">
        <v>259</v>
      </c>
      <c r="H3467" s="34">
        <v>184</v>
      </c>
      <c r="I3467" s="34">
        <v>215</v>
      </c>
      <c r="J3467" s="34">
        <v>195</v>
      </c>
      <c r="K3467" s="34">
        <v>289</v>
      </c>
      <c r="L3467" s="34">
        <v>144</v>
      </c>
      <c r="M3467" s="34">
        <v>213</v>
      </c>
      <c r="N3467" s="34">
        <v>144</v>
      </c>
      <c r="O3467" s="34">
        <v>243</v>
      </c>
      <c r="P3467" s="34">
        <v>166</v>
      </c>
      <c r="Q3467" s="34">
        <v>297</v>
      </c>
      <c r="R3467" s="34">
        <v>197</v>
      </c>
      <c r="S3467" s="34">
        <v>271</v>
      </c>
      <c r="T3467" s="34">
        <v>167</v>
      </c>
      <c r="U3467" s="34">
        <v>184</v>
      </c>
      <c r="V3467" s="34">
        <v>245</v>
      </c>
      <c r="W3467" s="34">
        <v>258</v>
      </c>
      <c r="X3467" s="34">
        <v>223</v>
      </c>
      <c r="Y3467" s="34">
        <v>206</v>
      </c>
      <c r="Z3467" s="34">
        <v>199</v>
      </c>
      <c r="AA3467" s="34">
        <v>243</v>
      </c>
      <c r="AB3467" s="34">
        <v>177</v>
      </c>
      <c r="AC3467" s="34">
        <v>338</v>
      </c>
    </row>
    <row r="3468" spans="1:29" x14ac:dyDescent="0.2">
      <c r="A3468" s="34" t="s">
        <v>63961</v>
      </c>
      <c r="B3468" s="34">
        <v>89</v>
      </c>
      <c r="C3468" s="34">
        <v>114</v>
      </c>
      <c r="D3468" s="34">
        <v>171</v>
      </c>
      <c r="E3468" s="34">
        <v>139</v>
      </c>
      <c r="F3468" s="34">
        <v>113</v>
      </c>
      <c r="G3468" s="34">
        <v>144</v>
      </c>
      <c r="H3468" s="34">
        <v>124</v>
      </c>
      <c r="I3468" s="34">
        <v>137</v>
      </c>
      <c r="J3468" s="34">
        <v>111</v>
      </c>
      <c r="K3468" s="34">
        <v>188</v>
      </c>
      <c r="L3468" s="34">
        <v>103</v>
      </c>
      <c r="M3468" s="34">
        <v>183</v>
      </c>
      <c r="N3468" s="34">
        <v>110</v>
      </c>
      <c r="O3468" s="34">
        <v>131</v>
      </c>
      <c r="P3468" s="34">
        <v>116</v>
      </c>
      <c r="Q3468" s="34">
        <v>181</v>
      </c>
      <c r="R3468" s="34">
        <v>131</v>
      </c>
      <c r="S3468" s="34">
        <v>195</v>
      </c>
      <c r="T3468" s="34">
        <v>132</v>
      </c>
      <c r="U3468" s="34">
        <v>139</v>
      </c>
      <c r="V3468" s="34">
        <v>124</v>
      </c>
      <c r="W3468" s="34">
        <v>169</v>
      </c>
      <c r="X3468" s="34">
        <v>205</v>
      </c>
      <c r="Y3468" s="34">
        <v>158</v>
      </c>
      <c r="Z3468" s="34">
        <v>134</v>
      </c>
      <c r="AA3468" s="34">
        <v>209</v>
      </c>
      <c r="AB3468" s="34">
        <v>107</v>
      </c>
      <c r="AC3468" s="34">
        <v>247</v>
      </c>
    </row>
    <row r="3469" spans="1:29" x14ac:dyDescent="0.2">
      <c r="A3469" s="34" t="s">
        <v>63962</v>
      </c>
      <c r="B3469" s="34">
        <v>256</v>
      </c>
      <c r="C3469" s="34">
        <v>436</v>
      </c>
      <c r="D3469" s="34">
        <v>523</v>
      </c>
      <c r="E3469" s="34">
        <v>481</v>
      </c>
      <c r="F3469" s="34">
        <v>435</v>
      </c>
      <c r="G3469" s="34">
        <v>471</v>
      </c>
      <c r="H3469" s="34">
        <v>363</v>
      </c>
      <c r="I3469" s="34">
        <v>356</v>
      </c>
      <c r="J3469" s="34">
        <v>341</v>
      </c>
      <c r="K3469" s="34">
        <v>423</v>
      </c>
      <c r="L3469" s="34">
        <v>185</v>
      </c>
      <c r="M3469" s="34">
        <v>335</v>
      </c>
      <c r="N3469" s="34">
        <v>419</v>
      </c>
      <c r="O3469" s="34">
        <v>379</v>
      </c>
      <c r="P3469" s="34">
        <v>329</v>
      </c>
      <c r="Q3469" s="34">
        <v>434</v>
      </c>
      <c r="R3469" s="34">
        <v>392</v>
      </c>
      <c r="S3469" s="34">
        <v>542</v>
      </c>
      <c r="T3469" s="34">
        <v>273</v>
      </c>
      <c r="U3469" s="34">
        <v>305</v>
      </c>
      <c r="V3469" s="34">
        <v>448</v>
      </c>
      <c r="W3469" s="34">
        <v>379</v>
      </c>
      <c r="X3469" s="34">
        <v>540</v>
      </c>
      <c r="Y3469" s="34">
        <v>281</v>
      </c>
      <c r="Z3469" s="34">
        <v>519</v>
      </c>
      <c r="AA3469" s="34">
        <v>509</v>
      </c>
      <c r="AB3469" s="34">
        <v>372</v>
      </c>
      <c r="AC3469" s="34">
        <v>610</v>
      </c>
    </row>
    <row r="3470" spans="1:29" x14ac:dyDescent="0.2">
      <c r="A3470" s="34" t="s">
        <v>63963</v>
      </c>
      <c r="B3470" s="34">
        <v>193</v>
      </c>
      <c r="C3470" s="34">
        <v>215</v>
      </c>
      <c r="D3470" s="34">
        <v>280</v>
      </c>
      <c r="E3470" s="34">
        <v>230</v>
      </c>
      <c r="F3470" s="34">
        <v>293</v>
      </c>
      <c r="G3470" s="34">
        <v>290</v>
      </c>
      <c r="H3470" s="34">
        <v>257</v>
      </c>
      <c r="I3470" s="34">
        <v>201</v>
      </c>
      <c r="J3470" s="34">
        <v>250</v>
      </c>
      <c r="K3470" s="34">
        <v>238</v>
      </c>
      <c r="L3470" s="34">
        <v>246</v>
      </c>
      <c r="M3470" s="34">
        <v>228</v>
      </c>
      <c r="N3470" s="34">
        <v>215</v>
      </c>
      <c r="O3470" s="34">
        <v>177</v>
      </c>
      <c r="P3470" s="34">
        <v>256</v>
      </c>
      <c r="Q3470" s="34">
        <v>356</v>
      </c>
      <c r="R3470" s="34">
        <v>344</v>
      </c>
      <c r="S3470" s="34">
        <v>251</v>
      </c>
      <c r="T3470" s="34">
        <v>310</v>
      </c>
      <c r="U3470" s="34">
        <v>266</v>
      </c>
      <c r="V3470" s="34">
        <v>365</v>
      </c>
      <c r="W3470" s="34">
        <v>313</v>
      </c>
      <c r="X3470" s="34">
        <v>329</v>
      </c>
      <c r="Y3470" s="34">
        <v>336</v>
      </c>
      <c r="Z3470" s="34">
        <v>327</v>
      </c>
      <c r="AA3470" s="34">
        <v>341</v>
      </c>
      <c r="AB3470" s="34">
        <v>378</v>
      </c>
      <c r="AC3470" s="34">
        <v>398</v>
      </c>
    </row>
    <row r="3471" spans="1:29" x14ac:dyDescent="0.2">
      <c r="A3471" s="34" t="s">
        <v>63964</v>
      </c>
      <c r="B3471" s="34">
        <v>155</v>
      </c>
      <c r="C3471" s="34">
        <v>141</v>
      </c>
      <c r="D3471" s="34">
        <v>129</v>
      </c>
      <c r="E3471" s="34">
        <v>195</v>
      </c>
      <c r="F3471" s="34">
        <v>139</v>
      </c>
      <c r="G3471" s="34">
        <v>107</v>
      </c>
      <c r="H3471" s="34">
        <v>127</v>
      </c>
      <c r="I3471" s="34">
        <v>102</v>
      </c>
      <c r="J3471" s="34">
        <v>120</v>
      </c>
      <c r="K3471" s="34">
        <v>125</v>
      </c>
      <c r="L3471" s="34">
        <v>90</v>
      </c>
      <c r="M3471" s="34">
        <v>126</v>
      </c>
      <c r="N3471" s="34">
        <v>124</v>
      </c>
      <c r="O3471" s="34">
        <v>118</v>
      </c>
      <c r="P3471" s="34">
        <v>118</v>
      </c>
      <c r="Q3471" s="34">
        <v>171</v>
      </c>
      <c r="R3471" s="34">
        <v>151</v>
      </c>
      <c r="S3471" s="34">
        <v>129</v>
      </c>
      <c r="T3471" s="34">
        <v>147</v>
      </c>
      <c r="U3471" s="34">
        <v>136</v>
      </c>
      <c r="V3471" s="34">
        <v>154</v>
      </c>
      <c r="W3471" s="34">
        <v>139</v>
      </c>
      <c r="X3471" s="34">
        <v>188</v>
      </c>
      <c r="Y3471" s="34">
        <v>126</v>
      </c>
      <c r="Z3471" s="34">
        <v>142</v>
      </c>
      <c r="AA3471" s="34">
        <v>143</v>
      </c>
      <c r="AB3471" s="34">
        <v>147</v>
      </c>
      <c r="AC3471" s="34">
        <v>193</v>
      </c>
    </row>
    <row r="3472" spans="1:29" x14ac:dyDescent="0.2">
      <c r="A3472" s="34" t="s">
        <v>63965</v>
      </c>
      <c r="B3472" s="34">
        <v>98</v>
      </c>
      <c r="C3472" s="34">
        <v>184</v>
      </c>
      <c r="D3472" s="34">
        <v>200</v>
      </c>
      <c r="E3472" s="34">
        <v>173</v>
      </c>
      <c r="F3472" s="34">
        <v>156</v>
      </c>
      <c r="G3472" s="34">
        <v>213</v>
      </c>
      <c r="H3472" s="34">
        <v>116</v>
      </c>
      <c r="I3472" s="34">
        <v>124</v>
      </c>
      <c r="J3472" s="34">
        <v>140</v>
      </c>
      <c r="K3472" s="34">
        <v>176</v>
      </c>
      <c r="L3472" s="34">
        <v>91</v>
      </c>
      <c r="M3472" s="34">
        <v>138</v>
      </c>
      <c r="N3472" s="34">
        <v>137</v>
      </c>
      <c r="O3472" s="34">
        <v>130</v>
      </c>
      <c r="P3472" s="34">
        <v>149</v>
      </c>
      <c r="Q3472" s="34">
        <v>182</v>
      </c>
      <c r="R3472" s="34">
        <v>199</v>
      </c>
      <c r="S3472" s="34">
        <v>216</v>
      </c>
      <c r="T3472" s="34">
        <v>145</v>
      </c>
      <c r="U3472" s="34">
        <v>152</v>
      </c>
      <c r="V3472" s="34">
        <v>165</v>
      </c>
      <c r="W3472" s="34">
        <v>168</v>
      </c>
      <c r="X3472" s="34">
        <v>182</v>
      </c>
      <c r="Y3472" s="34">
        <v>144</v>
      </c>
      <c r="Z3472" s="34">
        <v>169</v>
      </c>
      <c r="AA3472" s="34">
        <v>181</v>
      </c>
      <c r="AB3472" s="34">
        <v>124</v>
      </c>
      <c r="AC3472" s="34">
        <v>252</v>
      </c>
    </row>
    <row r="3473" spans="1:29" x14ac:dyDescent="0.2">
      <c r="A3473" s="34" t="s">
        <v>63966</v>
      </c>
      <c r="B3473" s="34">
        <v>89</v>
      </c>
      <c r="C3473" s="34">
        <v>138</v>
      </c>
      <c r="D3473" s="34">
        <v>150</v>
      </c>
      <c r="E3473" s="34">
        <v>165</v>
      </c>
      <c r="F3473" s="34">
        <v>167</v>
      </c>
      <c r="G3473" s="34">
        <v>167</v>
      </c>
      <c r="H3473" s="34">
        <v>140</v>
      </c>
      <c r="I3473" s="34">
        <v>114</v>
      </c>
      <c r="J3473" s="34">
        <v>108</v>
      </c>
      <c r="K3473" s="34">
        <v>161</v>
      </c>
      <c r="L3473" s="34">
        <v>85</v>
      </c>
      <c r="M3473" s="34">
        <v>110</v>
      </c>
      <c r="N3473" s="34">
        <v>129</v>
      </c>
      <c r="O3473" s="34">
        <v>115</v>
      </c>
      <c r="P3473" s="34">
        <v>124</v>
      </c>
      <c r="Q3473" s="34">
        <v>174</v>
      </c>
      <c r="R3473" s="34">
        <v>169</v>
      </c>
      <c r="S3473" s="34">
        <v>170</v>
      </c>
      <c r="T3473" s="34">
        <v>129</v>
      </c>
      <c r="U3473" s="34">
        <v>126</v>
      </c>
      <c r="V3473" s="34">
        <v>152</v>
      </c>
      <c r="W3473" s="34">
        <v>121</v>
      </c>
      <c r="X3473" s="34">
        <v>184</v>
      </c>
      <c r="Y3473" s="34">
        <v>152</v>
      </c>
      <c r="Z3473" s="34">
        <v>174</v>
      </c>
      <c r="AA3473" s="34">
        <v>139</v>
      </c>
      <c r="AB3473" s="34">
        <v>144</v>
      </c>
      <c r="AC3473" s="34">
        <v>251</v>
      </c>
    </row>
    <row r="3474" spans="1:29" x14ac:dyDescent="0.2">
      <c r="A3474" s="34" t="s">
        <v>63967</v>
      </c>
      <c r="B3474" s="34">
        <v>203</v>
      </c>
      <c r="C3474" s="34">
        <v>207</v>
      </c>
      <c r="D3474" s="34">
        <v>213</v>
      </c>
      <c r="E3474" s="34">
        <v>203</v>
      </c>
      <c r="F3474" s="34">
        <v>209</v>
      </c>
      <c r="G3474" s="34">
        <v>225</v>
      </c>
      <c r="H3474" s="34">
        <v>182</v>
      </c>
      <c r="I3474" s="34">
        <v>179</v>
      </c>
      <c r="J3474" s="34">
        <v>155</v>
      </c>
      <c r="K3474" s="34">
        <v>238</v>
      </c>
      <c r="L3474" s="34">
        <v>121</v>
      </c>
      <c r="M3474" s="34">
        <v>187</v>
      </c>
      <c r="N3474" s="34">
        <v>177</v>
      </c>
      <c r="O3474" s="34">
        <v>167</v>
      </c>
      <c r="P3474" s="34">
        <v>155</v>
      </c>
      <c r="Q3474" s="34">
        <v>240</v>
      </c>
      <c r="R3474" s="34">
        <v>247</v>
      </c>
      <c r="S3474" s="34">
        <v>298</v>
      </c>
      <c r="T3474" s="34">
        <v>164</v>
      </c>
      <c r="U3474" s="34">
        <v>171</v>
      </c>
      <c r="V3474" s="34">
        <v>188</v>
      </c>
      <c r="W3474" s="34">
        <v>171</v>
      </c>
      <c r="X3474" s="34">
        <v>240</v>
      </c>
      <c r="Y3474" s="34">
        <v>172</v>
      </c>
      <c r="Z3474" s="34">
        <v>225</v>
      </c>
      <c r="AA3474" s="34">
        <v>251</v>
      </c>
      <c r="AB3474" s="34">
        <v>205</v>
      </c>
      <c r="AC3474" s="34">
        <v>283</v>
      </c>
    </row>
    <row r="3475" spans="1:29" x14ac:dyDescent="0.2">
      <c r="A3475" s="34" t="s">
        <v>63968</v>
      </c>
      <c r="B3475" s="34">
        <v>108</v>
      </c>
      <c r="C3475" s="34">
        <v>249</v>
      </c>
      <c r="D3475" s="34">
        <v>231</v>
      </c>
      <c r="E3475" s="34">
        <v>272</v>
      </c>
      <c r="F3475" s="34">
        <v>181</v>
      </c>
      <c r="G3475" s="34">
        <v>313</v>
      </c>
      <c r="H3475" s="34">
        <v>152</v>
      </c>
      <c r="I3475" s="34">
        <v>221</v>
      </c>
      <c r="J3475" s="34">
        <v>133</v>
      </c>
      <c r="K3475" s="34">
        <v>264</v>
      </c>
      <c r="L3475" s="34">
        <v>96</v>
      </c>
      <c r="M3475" s="34">
        <v>203</v>
      </c>
      <c r="N3475" s="34">
        <v>157</v>
      </c>
      <c r="O3475" s="34">
        <v>197</v>
      </c>
      <c r="P3475" s="34">
        <v>181</v>
      </c>
      <c r="Q3475" s="34">
        <v>273</v>
      </c>
      <c r="R3475" s="34">
        <v>148</v>
      </c>
      <c r="S3475" s="34">
        <v>311</v>
      </c>
      <c r="T3475" s="34">
        <v>115</v>
      </c>
      <c r="U3475" s="34">
        <v>214</v>
      </c>
      <c r="V3475" s="34">
        <v>203</v>
      </c>
      <c r="W3475" s="34">
        <v>230</v>
      </c>
      <c r="X3475" s="34">
        <v>174</v>
      </c>
      <c r="Y3475" s="34">
        <v>188</v>
      </c>
      <c r="Z3475" s="34">
        <v>208</v>
      </c>
      <c r="AA3475" s="34">
        <v>306</v>
      </c>
      <c r="AB3475" s="34">
        <v>137</v>
      </c>
      <c r="AC3475" s="34">
        <v>328</v>
      </c>
    </row>
    <row r="3476" spans="1:29" x14ac:dyDescent="0.2">
      <c r="A3476" s="34" t="s">
        <v>63969</v>
      </c>
      <c r="B3476" s="34">
        <v>264</v>
      </c>
      <c r="C3476" s="34">
        <v>372</v>
      </c>
      <c r="D3476" s="34">
        <v>421</v>
      </c>
      <c r="E3476" s="34">
        <v>361</v>
      </c>
      <c r="F3476" s="34">
        <v>456</v>
      </c>
      <c r="G3476" s="34">
        <v>342</v>
      </c>
      <c r="H3476" s="34">
        <v>477</v>
      </c>
      <c r="I3476" s="34">
        <v>357</v>
      </c>
      <c r="J3476" s="34">
        <v>454</v>
      </c>
      <c r="K3476" s="34">
        <v>420</v>
      </c>
      <c r="L3476" s="34">
        <v>389</v>
      </c>
      <c r="M3476" s="34">
        <v>333</v>
      </c>
      <c r="N3476" s="34">
        <v>369</v>
      </c>
      <c r="O3476" s="34">
        <v>370</v>
      </c>
      <c r="P3476" s="34">
        <v>367</v>
      </c>
      <c r="Q3476" s="34">
        <v>529</v>
      </c>
      <c r="R3476" s="34">
        <v>601</v>
      </c>
      <c r="S3476" s="34">
        <v>483</v>
      </c>
      <c r="T3476" s="34">
        <v>436</v>
      </c>
      <c r="U3476" s="34">
        <v>424</v>
      </c>
      <c r="V3476" s="34">
        <v>592</v>
      </c>
      <c r="W3476" s="34">
        <v>537</v>
      </c>
      <c r="X3476" s="34">
        <v>568</v>
      </c>
      <c r="Y3476" s="34">
        <v>469</v>
      </c>
      <c r="Z3476" s="34">
        <v>474</v>
      </c>
      <c r="AA3476" s="34">
        <v>489</v>
      </c>
      <c r="AB3476" s="34">
        <v>627</v>
      </c>
      <c r="AC3476" s="34">
        <v>641</v>
      </c>
    </row>
    <row r="3477" spans="1:29" x14ac:dyDescent="0.2">
      <c r="A3477" s="34" t="s">
        <v>63970</v>
      </c>
      <c r="B3477" s="34">
        <v>200</v>
      </c>
      <c r="C3477" s="34">
        <v>401</v>
      </c>
      <c r="D3477" s="34">
        <v>480</v>
      </c>
      <c r="E3477" s="34">
        <v>500</v>
      </c>
      <c r="F3477" s="34">
        <v>382</v>
      </c>
      <c r="G3477" s="34">
        <v>446</v>
      </c>
      <c r="H3477" s="34">
        <v>322</v>
      </c>
      <c r="I3477" s="34">
        <v>354</v>
      </c>
      <c r="J3477" s="34">
        <v>253</v>
      </c>
      <c r="K3477" s="34">
        <v>481</v>
      </c>
      <c r="L3477" s="34">
        <v>174</v>
      </c>
      <c r="M3477" s="34">
        <v>366</v>
      </c>
      <c r="N3477" s="34">
        <v>341</v>
      </c>
      <c r="O3477" s="34">
        <v>330</v>
      </c>
      <c r="P3477" s="34">
        <v>331</v>
      </c>
      <c r="Q3477" s="34">
        <v>482</v>
      </c>
      <c r="R3477" s="34">
        <v>342</v>
      </c>
      <c r="S3477" s="34">
        <v>514</v>
      </c>
      <c r="T3477" s="34">
        <v>259</v>
      </c>
      <c r="U3477" s="34">
        <v>374</v>
      </c>
      <c r="V3477" s="34">
        <v>426</v>
      </c>
      <c r="W3477" s="34">
        <v>363</v>
      </c>
      <c r="X3477" s="34">
        <v>437</v>
      </c>
      <c r="Y3477" s="34">
        <v>347</v>
      </c>
      <c r="Z3477" s="34">
        <v>444</v>
      </c>
      <c r="AA3477" s="34">
        <v>464</v>
      </c>
      <c r="AB3477" s="34">
        <v>278</v>
      </c>
      <c r="AC3477" s="34">
        <v>596</v>
      </c>
    </row>
    <row r="3478" spans="1:29" x14ac:dyDescent="0.2">
      <c r="A3478" s="34" t="s">
        <v>63971</v>
      </c>
      <c r="B3478" s="34">
        <v>169</v>
      </c>
      <c r="C3478" s="34">
        <v>123</v>
      </c>
      <c r="D3478" s="34">
        <v>129</v>
      </c>
      <c r="E3478" s="34">
        <v>122</v>
      </c>
      <c r="F3478" s="34">
        <v>173</v>
      </c>
      <c r="G3478" s="34">
        <v>139</v>
      </c>
      <c r="H3478" s="34">
        <v>143</v>
      </c>
      <c r="I3478" s="34">
        <v>109</v>
      </c>
      <c r="J3478" s="34">
        <v>146</v>
      </c>
      <c r="K3478" s="34">
        <v>129</v>
      </c>
      <c r="L3478" s="34">
        <v>131</v>
      </c>
      <c r="M3478" s="34">
        <v>107</v>
      </c>
      <c r="N3478" s="34">
        <v>120</v>
      </c>
      <c r="O3478" s="34">
        <v>139</v>
      </c>
      <c r="P3478" s="34">
        <v>137</v>
      </c>
      <c r="Q3478" s="34">
        <v>172</v>
      </c>
      <c r="R3478" s="34">
        <v>223</v>
      </c>
      <c r="S3478" s="34">
        <v>128</v>
      </c>
      <c r="T3478" s="34">
        <v>189</v>
      </c>
      <c r="U3478" s="34">
        <v>111</v>
      </c>
      <c r="V3478" s="34">
        <v>162</v>
      </c>
      <c r="W3478" s="34">
        <v>183</v>
      </c>
      <c r="X3478" s="34">
        <v>207</v>
      </c>
      <c r="Y3478" s="34">
        <v>170</v>
      </c>
      <c r="Z3478" s="34">
        <v>147</v>
      </c>
      <c r="AA3478" s="34">
        <v>145</v>
      </c>
      <c r="AB3478" s="34">
        <v>230</v>
      </c>
      <c r="AC3478" s="34">
        <v>224</v>
      </c>
    </row>
    <row r="3479" spans="1:29" x14ac:dyDescent="0.2">
      <c r="A3479" s="34" t="s">
        <v>63972</v>
      </c>
      <c r="B3479" s="34">
        <v>216</v>
      </c>
      <c r="C3479" s="34">
        <v>291</v>
      </c>
      <c r="D3479" s="34">
        <v>428</v>
      </c>
      <c r="E3479" s="34">
        <v>381</v>
      </c>
      <c r="F3479" s="34">
        <v>445</v>
      </c>
      <c r="G3479" s="34">
        <v>314</v>
      </c>
      <c r="H3479" s="34">
        <v>358</v>
      </c>
      <c r="I3479" s="34">
        <v>332</v>
      </c>
      <c r="J3479" s="34">
        <v>374</v>
      </c>
      <c r="K3479" s="34">
        <v>392</v>
      </c>
      <c r="L3479" s="34">
        <v>284</v>
      </c>
      <c r="M3479" s="34">
        <v>282</v>
      </c>
      <c r="N3479" s="34">
        <v>341</v>
      </c>
      <c r="O3479" s="34">
        <v>299</v>
      </c>
      <c r="P3479" s="34">
        <v>374</v>
      </c>
      <c r="Q3479" s="34">
        <v>423</v>
      </c>
      <c r="R3479" s="34">
        <v>452</v>
      </c>
      <c r="S3479" s="34">
        <v>422</v>
      </c>
      <c r="T3479" s="34">
        <v>356</v>
      </c>
      <c r="U3479" s="34">
        <v>377</v>
      </c>
      <c r="V3479" s="34">
        <v>464</v>
      </c>
      <c r="W3479" s="34">
        <v>401</v>
      </c>
      <c r="X3479" s="34">
        <v>511</v>
      </c>
      <c r="Y3479" s="34">
        <v>325</v>
      </c>
      <c r="Z3479" s="34">
        <v>500</v>
      </c>
      <c r="AA3479" s="34">
        <v>433</v>
      </c>
      <c r="AB3479" s="34">
        <v>352</v>
      </c>
      <c r="AC3479" s="34">
        <v>573</v>
      </c>
    </row>
    <row r="3480" spans="1:29" x14ac:dyDescent="0.2">
      <c r="A3480" s="34" t="s">
        <v>63973</v>
      </c>
      <c r="B3480" s="34">
        <v>205</v>
      </c>
      <c r="C3480" s="34">
        <v>257</v>
      </c>
      <c r="D3480" s="34">
        <v>305</v>
      </c>
      <c r="E3480" s="34">
        <v>236</v>
      </c>
      <c r="F3480" s="34">
        <v>223</v>
      </c>
      <c r="G3480" s="34">
        <v>306</v>
      </c>
      <c r="H3480" s="34">
        <v>237</v>
      </c>
      <c r="I3480" s="34">
        <v>252</v>
      </c>
      <c r="J3480" s="34">
        <v>202</v>
      </c>
      <c r="K3480" s="34">
        <v>244</v>
      </c>
      <c r="L3480" s="34">
        <v>142</v>
      </c>
      <c r="M3480" s="34">
        <v>220</v>
      </c>
      <c r="N3480" s="34">
        <v>212</v>
      </c>
      <c r="O3480" s="34">
        <v>226</v>
      </c>
      <c r="P3480" s="34">
        <v>212</v>
      </c>
      <c r="Q3480" s="34">
        <v>285</v>
      </c>
      <c r="R3480" s="34">
        <v>305</v>
      </c>
      <c r="S3480" s="34">
        <v>301</v>
      </c>
      <c r="T3480" s="34">
        <v>204</v>
      </c>
      <c r="U3480" s="34">
        <v>219</v>
      </c>
      <c r="V3480" s="34">
        <v>243</v>
      </c>
      <c r="W3480" s="34">
        <v>204</v>
      </c>
      <c r="X3480" s="34">
        <v>312</v>
      </c>
      <c r="Y3480" s="34">
        <v>197</v>
      </c>
      <c r="Z3480" s="34">
        <v>291</v>
      </c>
      <c r="AA3480" s="34">
        <v>304</v>
      </c>
      <c r="AB3480" s="34">
        <v>225</v>
      </c>
      <c r="AC3480" s="34">
        <v>444</v>
      </c>
    </row>
    <row r="3481" spans="1:29" x14ac:dyDescent="0.2">
      <c r="A3481" s="34" t="s">
        <v>63974</v>
      </c>
      <c r="B3481" s="34">
        <v>148</v>
      </c>
      <c r="C3481" s="34">
        <v>136</v>
      </c>
      <c r="D3481" s="34">
        <v>193</v>
      </c>
      <c r="E3481" s="34">
        <v>151</v>
      </c>
      <c r="F3481" s="34">
        <v>211</v>
      </c>
      <c r="G3481" s="34">
        <v>161</v>
      </c>
      <c r="H3481" s="34">
        <v>194</v>
      </c>
      <c r="I3481" s="34">
        <v>162</v>
      </c>
      <c r="J3481" s="34">
        <v>256</v>
      </c>
      <c r="K3481" s="34">
        <v>143</v>
      </c>
      <c r="L3481" s="34">
        <v>139</v>
      </c>
      <c r="M3481" s="34">
        <v>129</v>
      </c>
      <c r="N3481" s="34">
        <v>172</v>
      </c>
      <c r="O3481" s="34">
        <v>126</v>
      </c>
      <c r="P3481" s="34">
        <v>167</v>
      </c>
      <c r="Q3481" s="34">
        <v>239</v>
      </c>
      <c r="R3481" s="34">
        <v>249</v>
      </c>
      <c r="S3481" s="34">
        <v>211</v>
      </c>
      <c r="T3481" s="34">
        <v>205</v>
      </c>
      <c r="U3481" s="34">
        <v>160</v>
      </c>
      <c r="V3481" s="34">
        <v>198</v>
      </c>
      <c r="W3481" s="34">
        <v>178</v>
      </c>
      <c r="X3481" s="34">
        <v>228</v>
      </c>
      <c r="Y3481" s="34">
        <v>248</v>
      </c>
      <c r="Z3481" s="34">
        <v>183</v>
      </c>
      <c r="AA3481" s="34">
        <v>234</v>
      </c>
      <c r="AB3481" s="34">
        <v>207</v>
      </c>
      <c r="AC3481" s="34">
        <v>246</v>
      </c>
    </row>
    <row r="3482" spans="1:29" x14ac:dyDescent="0.2">
      <c r="A3482" s="34" t="s">
        <v>63975</v>
      </c>
      <c r="B3482" s="34">
        <v>296</v>
      </c>
      <c r="C3482" s="34">
        <v>379</v>
      </c>
      <c r="D3482" s="34">
        <v>493</v>
      </c>
      <c r="E3482" s="34">
        <v>337</v>
      </c>
      <c r="F3482" s="34">
        <v>444</v>
      </c>
      <c r="G3482" s="34">
        <v>225</v>
      </c>
      <c r="H3482" s="34">
        <v>384</v>
      </c>
      <c r="I3482" s="34">
        <v>306</v>
      </c>
      <c r="J3482" s="34">
        <v>350</v>
      </c>
      <c r="K3482" s="34">
        <v>367</v>
      </c>
      <c r="L3482" s="34">
        <v>288</v>
      </c>
      <c r="M3482" s="34">
        <v>249</v>
      </c>
      <c r="N3482" s="34">
        <v>343</v>
      </c>
      <c r="O3482" s="34">
        <v>283</v>
      </c>
      <c r="P3482" s="34">
        <v>406</v>
      </c>
      <c r="Q3482" s="34">
        <v>406</v>
      </c>
      <c r="R3482" s="34">
        <v>482</v>
      </c>
      <c r="S3482" s="34">
        <v>419</v>
      </c>
      <c r="T3482" s="34">
        <v>396</v>
      </c>
      <c r="U3482" s="34">
        <v>333</v>
      </c>
      <c r="V3482" s="34">
        <v>485</v>
      </c>
      <c r="W3482" s="34">
        <v>353</v>
      </c>
      <c r="X3482" s="34">
        <v>512</v>
      </c>
      <c r="Y3482" s="34">
        <v>299</v>
      </c>
      <c r="Z3482" s="34">
        <v>491</v>
      </c>
      <c r="AA3482" s="34">
        <v>390</v>
      </c>
      <c r="AB3482" s="34">
        <v>421</v>
      </c>
      <c r="AC3482" s="34">
        <v>476</v>
      </c>
    </row>
    <row r="3483" spans="1:29" x14ac:dyDescent="0.2">
      <c r="A3483" s="34" t="s">
        <v>63976</v>
      </c>
      <c r="B3483" s="34">
        <v>394</v>
      </c>
      <c r="C3483" s="34">
        <v>465</v>
      </c>
      <c r="D3483" s="34">
        <v>579</v>
      </c>
      <c r="E3483" s="34">
        <v>486</v>
      </c>
      <c r="F3483" s="34">
        <v>600</v>
      </c>
      <c r="G3483" s="34">
        <v>538</v>
      </c>
      <c r="H3483" s="34">
        <v>578</v>
      </c>
      <c r="I3483" s="34">
        <v>475</v>
      </c>
      <c r="J3483" s="34">
        <v>562</v>
      </c>
      <c r="K3483" s="34">
        <v>477</v>
      </c>
      <c r="L3483" s="34">
        <v>459</v>
      </c>
      <c r="M3483" s="34">
        <v>397</v>
      </c>
      <c r="N3483" s="34">
        <v>531</v>
      </c>
      <c r="O3483" s="34">
        <v>418</v>
      </c>
      <c r="P3483" s="34">
        <v>584</v>
      </c>
      <c r="Q3483" s="34">
        <v>712</v>
      </c>
      <c r="R3483" s="34">
        <v>683</v>
      </c>
      <c r="S3483" s="34">
        <v>527</v>
      </c>
      <c r="T3483" s="34">
        <v>577</v>
      </c>
      <c r="U3483" s="34">
        <v>570</v>
      </c>
      <c r="V3483" s="34">
        <v>629</v>
      </c>
      <c r="W3483" s="34">
        <v>564</v>
      </c>
      <c r="X3483" s="34">
        <v>669</v>
      </c>
      <c r="Y3483" s="34">
        <v>618</v>
      </c>
      <c r="Z3483" s="34">
        <v>699</v>
      </c>
      <c r="AA3483" s="34">
        <v>648</v>
      </c>
      <c r="AB3483" s="34">
        <v>798</v>
      </c>
      <c r="AC3483" s="34">
        <v>899</v>
      </c>
    </row>
    <row r="3484" spans="1:29" x14ac:dyDescent="0.2">
      <c r="A3484" s="34" t="s">
        <v>63977</v>
      </c>
      <c r="B3484" s="34">
        <v>450</v>
      </c>
      <c r="C3484" s="34">
        <v>362</v>
      </c>
      <c r="D3484" s="34">
        <v>434</v>
      </c>
      <c r="E3484" s="34">
        <v>392</v>
      </c>
      <c r="F3484" s="34">
        <v>503</v>
      </c>
      <c r="G3484" s="34">
        <v>362</v>
      </c>
      <c r="H3484" s="34">
        <v>492</v>
      </c>
      <c r="I3484" s="34">
        <v>270</v>
      </c>
      <c r="J3484" s="34">
        <v>510</v>
      </c>
      <c r="K3484" s="34">
        <v>308</v>
      </c>
      <c r="L3484" s="34">
        <v>480</v>
      </c>
      <c r="M3484" s="34">
        <v>341</v>
      </c>
      <c r="N3484" s="34">
        <v>423</v>
      </c>
      <c r="O3484" s="34">
        <v>328</v>
      </c>
      <c r="P3484" s="34">
        <v>460</v>
      </c>
      <c r="Q3484" s="34">
        <v>513</v>
      </c>
      <c r="R3484" s="34">
        <v>639</v>
      </c>
      <c r="S3484" s="34">
        <v>381</v>
      </c>
      <c r="T3484" s="34">
        <v>589</v>
      </c>
      <c r="U3484" s="34">
        <v>417</v>
      </c>
      <c r="V3484" s="34">
        <v>540</v>
      </c>
      <c r="W3484" s="34">
        <v>585</v>
      </c>
      <c r="X3484" s="34">
        <v>587</v>
      </c>
      <c r="Y3484" s="34">
        <v>528</v>
      </c>
      <c r="Z3484" s="34">
        <v>493</v>
      </c>
      <c r="AA3484" s="34">
        <v>466</v>
      </c>
      <c r="AB3484" s="34">
        <v>695</v>
      </c>
      <c r="AC3484" s="34">
        <v>662</v>
      </c>
    </row>
    <row r="3485" spans="1:29" x14ac:dyDescent="0.2">
      <c r="A3485" s="34" t="s">
        <v>63978</v>
      </c>
      <c r="B3485" s="34">
        <v>126</v>
      </c>
      <c r="C3485" s="34">
        <v>195</v>
      </c>
      <c r="D3485" s="34">
        <v>311</v>
      </c>
      <c r="E3485" s="34">
        <v>185</v>
      </c>
      <c r="F3485" s="34">
        <v>190</v>
      </c>
      <c r="G3485" s="34">
        <v>248</v>
      </c>
      <c r="H3485" s="34">
        <v>268</v>
      </c>
      <c r="I3485" s="34">
        <v>210</v>
      </c>
      <c r="J3485" s="34">
        <v>175</v>
      </c>
      <c r="K3485" s="34">
        <v>226</v>
      </c>
      <c r="L3485" s="34">
        <v>109</v>
      </c>
      <c r="M3485" s="34">
        <v>166</v>
      </c>
      <c r="N3485" s="34">
        <v>163</v>
      </c>
      <c r="O3485" s="34">
        <v>171</v>
      </c>
      <c r="P3485" s="34">
        <v>183</v>
      </c>
      <c r="Q3485" s="34">
        <v>245</v>
      </c>
      <c r="R3485" s="34">
        <v>233</v>
      </c>
      <c r="S3485" s="34">
        <v>271</v>
      </c>
      <c r="T3485" s="34">
        <v>173</v>
      </c>
      <c r="U3485" s="34">
        <v>141</v>
      </c>
      <c r="V3485" s="34">
        <v>258</v>
      </c>
      <c r="W3485" s="34">
        <v>219</v>
      </c>
      <c r="X3485" s="34">
        <v>292</v>
      </c>
      <c r="Y3485" s="34">
        <v>207</v>
      </c>
      <c r="Z3485" s="34">
        <v>245</v>
      </c>
      <c r="AA3485" s="34">
        <v>245</v>
      </c>
      <c r="AB3485" s="34">
        <v>221</v>
      </c>
      <c r="AC3485" s="34">
        <v>330</v>
      </c>
    </row>
    <row r="3486" spans="1:29" x14ac:dyDescent="0.2">
      <c r="A3486" s="34" t="s">
        <v>63979</v>
      </c>
      <c r="B3486" s="34">
        <v>408</v>
      </c>
      <c r="C3486" s="34">
        <v>563</v>
      </c>
      <c r="D3486" s="34">
        <v>720</v>
      </c>
      <c r="E3486" s="34">
        <v>533</v>
      </c>
      <c r="F3486" s="34">
        <v>630</v>
      </c>
      <c r="G3486" s="34">
        <v>438</v>
      </c>
      <c r="H3486" s="34">
        <v>528</v>
      </c>
      <c r="I3486" s="34">
        <v>449</v>
      </c>
      <c r="J3486" s="34">
        <v>446</v>
      </c>
      <c r="K3486" s="34">
        <v>482</v>
      </c>
      <c r="L3486" s="34">
        <v>303</v>
      </c>
      <c r="M3486" s="34">
        <v>478</v>
      </c>
      <c r="N3486" s="34">
        <v>424</v>
      </c>
      <c r="O3486" s="34">
        <v>423</v>
      </c>
      <c r="P3486" s="34">
        <v>441</v>
      </c>
      <c r="Q3486" s="34">
        <v>589</v>
      </c>
      <c r="R3486" s="34">
        <v>568</v>
      </c>
      <c r="S3486" s="34">
        <v>661</v>
      </c>
      <c r="T3486" s="34">
        <v>400</v>
      </c>
      <c r="U3486" s="34">
        <v>389</v>
      </c>
      <c r="V3486" s="34">
        <v>618</v>
      </c>
      <c r="W3486" s="34">
        <v>468</v>
      </c>
      <c r="X3486" s="34">
        <v>766</v>
      </c>
      <c r="Y3486" s="34">
        <v>446</v>
      </c>
      <c r="Z3486" s="34">
        <v>676</v>
      </c>
      <c r="AA3486" s="34">
        <v>583</v>
      </c>
      <c r="AB3486" s="34">
        <v>474</v>
      </c>
      <c r="AC3486" s="34">
        <v>833</v>
      </c>
    </row>
    <row r="3487" spans="1:29" x14ac:dyDescent="0.2">
      <c r="A3487" s="34" t="s">
        <v>63980</v>
      </c>
      <c r="B3487" s="34">
        <v>338</v>
      </c>
      <c r="C3487" s="34">
        <v>226</v>
      </c>
      <c r="D3487" s="34">
        <v>354</v>
      </c>
      <c r="E3487" s="34">
        <v>313</v>
      </c>
      <c r="F3487" s="34">
        <v>377</v>
      </c>
      <c r="G3487" s="34">
        <v>297</v>
      </c>
      <c r="H3487" s="34">
        <v>297</v>
      </c>
      <c r="I3487" s="34">
        <v>247</v>
      </c>
      <c r="J3487" s="34">
        <v>416</v>
      </c>
      <c r="K3487" s="34">
        <v>254</v>
      </c>
      <c r="L3487" s="34">
        <v>373</v>
      </c>
      <c r="M3487" s="34">
        <v>261</v>
      </c>
      <c r="N3487" s="34">
        <v>280</v>
      </c>
      <c r="O3487" s="34">
        <v>226</v>
      </c>
      <c r="P3487" s="34">
        <v>358</v>
      </c>
      <c r="Q3487" s="34">
        <v>361</v>
      </c>
      <c r="R3487" s="34">
        <v>535</v>
      </c>
      <c r="S3487" s="34">
        <v>318</v>
      </c>
      <c r="T3487" s="34">
        <v>578</v>
      </c>
      <c r="U3487" s="34">
        <v>287</v>
      </c>
      <c r="V3487" s="34">
        <v>418</v>
      </c>
      <c r="W3487" s="34">
        <v>402</v>
      </c>
      <c r="X3487" s="34">
        <v>362</v>
      </c>
      <c r="Y3487" s="34">
        <v>376</v>
      </c>
      <c r="Z3487" s="34">
        <v>319</v>
      </c>
      <c r="AA3487" s="34">
        <v>320</v>
      </c>
      <c r="AB3487" s="34">
        <v>483</v>
      </c>
      <c r="AC3487" s="34">
        <v>453</v>
      </c>
    </row>
    <row r="3488" spans="1:29" x14ac:dyDescent="0.2">
      <c r="A3488" s="34" t="s">
        <v>63981</v>
      </c>
      <c r="B3488" s="34">
        <v>164</v>
      </c>
      <c r="C3488" s="34">
        <v>166</v>
      </c>
      <c r="D3488" s="34">
        <v>251</v>
      </c>
      <c r="E3488" s="34">
        <v>256</v>
      </c>
      <c r="F3488" s="34">
        <v>291</v>
      </c>
      <c r="G3488" s="34">
        <v>261</v>
      </c>
      <c r="H3488" s="34">
        <v>198</v>
      </c>
      <c r="I3488" s="34">
        <v>192</v>
      </c>
      <c r="J3488" s="34">
        <v>231</v>
      </c>
      <c r="K3488" s="34">
        <v>229</v>
      </c>
      <c r="L3488" s="34">
        <v>210</v>
      </c>
      <c r="M3488" s="34">
        <v>178</v>
      </c>
      <c r="N3488" s="34">
        <v>211</v>
      </c>
      <c r="O3488" s="34">
        <v>181</v>
      </c>
      <c r="P3488" s="34">
        <v>227</v>
      </c>
      <c r="Q3488" s="34">
        <v>258</v>
      </c>
      <c r="R3488" s="34">
        <v>362</v>
      </c>
      <c r="S3488" s="34">
        <v>251</v>
      </c>
      <c r="T3488" s="34">
        <v>331</v>
      </c>
      <c r="U3488" s="34">
        <v>248</v>
      </c>
      <c r="V3488" s="34">
        <v>274</v>
      </c>
      <c r="W3488" s="34">
        <v>284</v>
      </c>
      <c r="X3488" s="34">
        <v>343</v>
      </c>
      <c r="Y3488" s="34">
        <v>230</v>
      </c>
      <c r="Z3488" s="34">
        <v>281</v>
      </c>
      <c r="AA3488" s="34">
        <v>326</v>
      </c>
      <c r="AB3488" s="34">
        <v>316</v>
      </c>
      <c r="AC3488" s="34">
        <v>291</v>
      </c>
    </row>
    <row r="3489" spans="1:29" x14ac:dyDescent="0.2">
      <c r="A3489" s="34" t="s">
        <v>63982</v>
      </c>
      <c r="B3489" s="34">
        <v>178</v>
      </c>
      <c r="C3489" s="34">
        <v>272</v>
      </c>
      <c r="D3489" s="34">
        <v>233</v>
      </c>
      <c r="E3489" s="34">
        <v>285</v>
      </c>
      <c r="F3489" s="34">
        <v>224</v>
      </c>
      <c r="G3489" s="34">
        <v>278</v>
      </c>
      <c r="H3489" s="34">
        <v>244</v>
      </c>
      <c r="I3489" s="34">
        <v>259</v>
      </c>
      <c r="J3489" s="34">
        <v>237</v>
      </c>
      <c r="K3489" s="34">
        <v>330</v>
      </c>
      <c r="L3489" s="34">
        <v>214</v>
      </c>
      <c r="M3489" s="34">
        <v>246</v>
      </c>
      <c r="N3489" s="34">
        <v>203</v>
      </c>
      <c r="O3489" s="34">
        <v>308</v>
      </c>
      <c r="P3489" s="34">
        <v>240</v>
      </c>
      <c r="Q3489" s="34">
        <v>357</v>
      </c>
      <c r="R3489" s="34">
        <v>255</v>
      </c>
      <c r="S3489" s="34">
        <v>329</v>
      </c>
      <c r="T3489" s="34">
        <v>256</v>
      </c>
      <c r="U3489" s="34">
        <v>309</v>
      </c>
      <c r="V3489" s="34">
        <v>344</v>
      </c>
      <c r="W3489" s="34">
        <v>366</v>
      </c>
      <c r="X3489" s="34">
        <v>366</v>
      </c>
      <c r="Y3489" s="34">
        <v>371</v>
      </c>
      <c r="Z3489" s="34">
        <v>255</v>
      </c>
      <c r="AA3489" s="34">
        <v>420</v>
      </c>
      <c r="AB3489" s="34">
        <v>293</v>
      </c>
      <c r="AC3489" s="34">
        <v>469</v>
      </c>
    </row>
    <row r="3490" spans="1:29" x14ac:dyDescent="0.2">
      <c r="A3490" s="34" t="s">
        <v>63983</v>
      </c>
      <c r="B3490" s="34">
        <v>55</v>
      </c>
      <c r="C3490" s="34">
        <v>65</v>
      </c>
      <c r="D3490" s="34">
        <v>69</v>
      </c>
      <c r="E3490" s="34">
        <v>53</v>
      </c>
      <c r="F3490" s="34">
        <v>73</v>
      </c>
      <c r="G3490" s="34">
        <v>66</v>
      </c>
      <c r="H3490" s="34">
        <v>76</v>
      </c>
      <c r="I3490" s="34">
        <v>69</v>
      </c>
      <c r="J3490" s="34">
        <v>56</v>
      </c>
      <c r="K3490" s="34">
        <v>47</v>
      </c>
      <c r="L3490" s="34">
        <v>44</v>
      </c>
      <c r="M3490" s="34">
        <v>50</v>
      </c>
      <c r="N3490" s="34">
        <v>60</v>
      </c>
      <c r="O3490" s="34">
        <v>53</v>
      </c>
      <c r="P3490" s="34">
        <v>53</v>
      </c>
      <c r="Q3490" s="34">
        <v>92</v>
      </c>
      <c r="R3490" s="34">
        <v>68</v>
      </c>
      <c r="S3490" s="34">
        <v>65</v>
      </c>
      <c r="T3490" s="34">
        <v>80</v>
      </c>
      <c r="U3490" s="34">
        <v>61</v>
      </c>
      <c r="V3490" s="34">
        <v>93</v>
      </c>
      <c r="W3490" s="34">
        <v>46</v>
      </c>
      <c r="X3490" s="34">
        <v>93</v>
      </c>
      <c r="Y3490" s="34">
        <v>54</v>
      </c>
      <c r="Z3490" s="34">
        <v>92</v>
      </c>
      <c r="AA3490" s="34">
        <v>85</v>
      </c>
      <c r="AB3490" s="34">
        <v>85</v>
      </c>
      <c r="AC3490" s="34">
        <v>82</v>
      </c>
    </row>
    <row r="3491" spans="1:29" x14ac:dyDescent="0.2">
      <c r="A3491" s="34" t="s">
        <v>63984</v>
      </c>
      <c r="B3491" s="34">
        <v>339</v>
      </c>
      <c r="C3491" s="34">
        <v>403</v>
      </c>
      <c r="D3491" s="34">
        <v>560</v>
      </c>
      <c r="E3491" s="34">
        <v>455</v>
      </c>
      <c r="F3491" s="34">
        <v>487</v>
      </c>
      <c r="G3491" s="34">
        <v>382</v>
      </c>
      <c r="H3491" s="34">
        <v>443</v>
      </c>
      <c r="I3491" s="34">
        <v>398</v>
      </c>
      <c r="J3491" s="34">
        <v>442</v>
      </c>
      <c r="K3491" s="34">
        <v>423</v>
      </c>
      <c r="L3491" s="34">
        <v>335</v>
      </c>
      <c r="M3491" s="34">
        <v>332</v>
      </c>
      <c r="N3491" s="34">
        <v>442</v>
      </c>
      <c r="O3491" s="34">
        <v>335</v>
      </c>
      <c r="P3491" s="34">
        <v>354</v>
      </c>
      <c r="Q3491" s="34">
        <v>553</v>
      </c>
      <c r="R3491" s="34">
        <v>554</v>
      </c>
      <c r="S3491" s="34">
        <v>590</v>
      </c>
      <c r="T3491" s="34">
        <v>464</v>
      </c>
      <c r="U3491" s="34">
        <v>398</v>
      </c>
      <c r="V3491" s="34">
        <v>507</v>
      </c>
      <c r="W3491" s="34">
        <v>473</v>
      </c>
      <c r="X3491" s="34">
        <v>580</v>
      </c>
      <c r="Y3491" s="34">
        <v>452</v>
      </c>
      <c r="Z3491" s="34">
        <v>526</v>
      </c>
      <c r="AA3491" s="34">
        <v>513</v>
      </c>
      <c r="AB3491" s="34">
        <v>513</v>
      </c>
      <c r="AC3491" s="34">
        <v>697</v>
      </c>
    </row>
    <row r="3492" spans="1:29" x14ac:dyDescent="0.2">
      <c r="A3492" s="34" t="s">
        <v>63985</v>
      </c>
      <c r="B3492" s="34">
        <v>91</v>
      </c>
      <c r="C3492" s="34">
        <v>202</v>
      </c>
      <c r="D3492" s="34">
        <v>244</v>
      </c>
      <c r="E3492" s="34">
        <v>218</v>
      </c>
      <c r="F3492" s="34">
        <v>174</v>
      </c>
      <c r="G3492" s="34">
        <v>236</v>
      </c>
      <c r="H3492" s="34">
        <v>102</v>
      </c>
      <c r="I3492" s="34">
        <v>167</v>
      </c>
      <c r="J3492" s="34">
        <v>80</v>
      </c>
      <c r="K3492" s="34">
        <v>198</v>
      </c>
      <c r="L3492" s="34">
        <v>57</v>
      </c>
      <c r="M3492" s="34">
        <v>126</v>
      </c>
      <c r="N3492" s="34">
        <v>118</v>
      </c>
      <c r="O3492" s="34">
        <v>153</v>
      </c>
      <c r="P3492" s="34">
        <v>95</v>
      </c>
      <c r="Q3492" s="34">
        <v>181</v>
      </c>
      <c r="R3492" s="34">
        <v>101</v>
      </c>
      <c r="S3492" s="34">
        <v>248</v>
      </c>
      <c r="T3492" s="34">
        <v>47</v>
      </c>
      <c r="U3492" s="34">
        <v>104</v>
      </c>
      <c r="V3492" s="34">
        <v>156</v>
      </c>
      <c r="W3492" s="34">
        <v>134</v>
      </c>
      <c r="X3492" s="34">
        <v>158</v>
      </c>
      <c r="Y3492" s="34">
        <v>93</v>
      </c>
      <c r="Z3492" s="34">
        <v>167</v>
      </c>
      <c r="AA3492" s="34">
        <v>190</v>
      </c>
      <c r="AB3492" s="34">
        <v>93</v>
      </c>
      <c r="AC3492" s="34">
        <v>253</v>
      </c>
    </row>
    <row r="3493" spans="1:29" x14ac:dyDescent="0.2">
      <c r="A3493" s="34" t="s">
        <v>63986</v>
      </c>
      <c r="B3493" s="34">
        <v>88</v>
      </c>
      <c r="C3493" s="34">
        <v>174</v>
      </c>
      <c r="D3493" s="34">
        <v>186</v>
      </c>
      <c r="E3493" s="34">
        <v>233</v>
      </c>
      <c r="F3493" s="34">
        <v>139</v>
      </c>
      <c r="G3493" s="34">
        <v>144</v>
      </c>
      <c r="H3493" s="34">
        <v>141</v>
      </c>
      <c r="I3493" s="34">
        <v>169</v>
      </c>
      <c r="J3493" s="34">
        <v>111</v>
      </c>
      <c r="K3493" s="34">
        <v>164</v>
      </c>
      <c r="L3493" s="34">
        <v>54</v>
      </c>
      <c r="M3493" s="34">
        <v>158</v>
      </c>
      <c r="N3493" s="34">
        <v>102</v>
      </c>
      <c r="O3493" s="34">
        <v>126</v>
      </c>
      <c r="P3493" s="34">
        <v>108</v>
      </c>
      <c r="Q3493" s="34">
        <v>147</v>
      </c>
      <c r="R3493" s="34">
        <v>142</v>
      </c>
      <c r="S3493" s="34">
        <v>203</v>
      </c>
      <c r="T3493" s="34">
        <v>84</v>
      </c>
      <c r="U3493" s="34">
        <v>108</v>
      </c>
      <c r="V3493" s="34">
        <v>177</v>
      </c>
      <c r="W3493" s="34">
        <v>117</v>
      </c>
      <c r="X3493" s="34">
        <v>140</v>
      </c>
      <c r="Y3493" s="34">
        <v>104</v>
      </c>
      <c r="Z3493" s="34">
        <v>201</v>
      </c>
      <c r="AA3493" s="34">
        <v>211</v>
      </c>
      <c r="AB3493" s="34">
        <v>96</v>
      </c>
      <c r="AC3493" s="34">
        <v>239</v>
      </c>
    </row>
    <row r="3494" spans="1:29" x14ac:dyDescent="0.2">
      <c r="A3494" s="34" t="s">
        <v>63987</v>
      </c>
      <c r="B3494" s="34">
        <v>405</v>
      </c>
      <c r="C3494" s="34">
        <v>373</v>
      </c>
      <c r="D3494" s="34">
        <v>413</v>
      </c>
      <c r="E3494" s="34">
        <v>493</v>
      </c>
      <c r="F3494" s="34">
        <v>441</v>
      </c>
      <c r="G3494" s="34">
        <v>553</v>
      </c>
      <c r="H3494" s="34">
        <v>430</v>
      </c>
      <c r="I3494" s="34">
        <v>396</v>
      </c>
      <c r="J3494" s="34">
        <v>429</v>
      </c>
      <c r="K3494" s="34">
        <v>507</v>
      </c>
      <c r="L3494" s="34">
        <v>535</v>
      </c>
      <c r="M3494" s="34">
        <v>449</v>
      </c>
      <c r="N3494" s="34">
        <v>415</v>
      </c>
      <c r="O3494" s="34">
        <v>417</v>
      </c>
      <c r="P3494" s="34">
        <v>448</v>
      </c>
      <c r="Q3494" s="34">
        <v>712</v>
      </c>
      <c r="R3494" s="34">
        <v>624</v>
      </c>
      <c r="S3494" s="34">
        <v>489</v>
      </c>
      <c r="T3494" s="34">
        <v>747</v>
      </c>
      <c r="U3494" s="34">
        <v>445</v>
      </c>
      <c r="V3494" s="34">
        <v>662</v>
      </c>
      <c r="W3494" s="34">
        <v>707</v>
      </c>
      <c r="X3494" s="34">
        <v>679</v>
      </c>
      <c r="Y3494" s="34">
        <v>708</v>
      </c>
      <c r="Z3494" s="34">
        <v>494</v>
      </c>
      <c r="AA3494" s="34">
        <v>552</v>
      </c>
      <c r="AB3494" s="34">
        <v>790</v>
      </c>
      <c r="AC3494" s="34">
        <v>762</v>
      </c>
    </row>
    <row r="3495" spans="1:29" x14ac:dyDescent="0.2">
      <c r="A3495" s="34" t="s">
        <v>63988</v>
      </c>
      <c r="B3495" s="34">
        <v>363</v>
      </c>
      <c r="C3495" s="34">
        <v>174</v>
      </c>
      <c r="D3495" s="34">
        <v>297</v>
      </c>
      <c r="E3495" s="34">
        <v>232</v>
      </c>
      <c r="F3495" s="34">
        <v>293</v>
      </c>
      <c r="G3495" s="34">
        <v>227</v>
      </c>
      <c r="H3495" s="34">
        <v>229</v>
      </c>
      <c r="I3495" s="34">
        <v>229</v>
      </c>
      <c r="J3495" s="34">
        <v>256</v>
      </c>
      <c r="K3495" s="34">
        <v>214</v>
      </c>
      <c r="L3495" s="34">
        <v>165</v>
      </c>
      <c r="M3495" s="34">
        <v>204</v>
      </c>
      <c r="N3495" s="34">
        <v>247</v>
      </c>
      <c r="O3495" s="34">
        <v>222</v>
      </c>
      <c r="P3495" s="34">
        <v>224</v>
      </c>
      <c r="Q3495" s="34">
        <v>245</v>
      </c>
      <c r="R3495" s="34">
        <v>316</v>
      </c>
      <c r="S3495" s="34">
        <v>261</v>
      </c>
      <c r="T3495" s="34">
        <v>241</v>
      </c>
      <c r="U3495" s="34">
        <v>158</v>
      </c>
      <c r="V3495" s="34">
        <v>317</v>
      </c>
      <c r="W3495" s="34">
        <v>216</v>
      </c>
      <c r="X3495" s="34">
        <v>299</v>
      </c>
      <c r="Y3495" s="34">
        <v>230</v>
      </c>
      <c r="Z3495" s="34">
        <v>319</v>
      </c>
      <c r="AA3495" s="34">
        <v>295</v>
      </c>
      <c r="AB3495" s="34">
        <v>284</v>
      </c>
      <c r="AC3495" s="34">
        <v>325</v>
      </c>
    </row>
    <row r="3496" spans="1:29" x14ac:dyDescent="0.2">
      <c r="A3496" s="34" t="s">
        <v>63989</v>
      </c>
      <c r="B3496" s="34">
        <v>367</v>
      </c>
      <c r="C3496" s="34">
        <v>273</v>
      </c>
      <c r="D3496" s="34">
        <v>323</v>
      </c>
      <c r="E3496" s="34">
        <v>213</v>
      </c>
      <c r="F3496" s="34">
        <v>377</v>
      </c>
      <c r="G3496" s="34">
        <v>267</v>
      </c>
      <c r="H3496" s="34">
        <v>347</v>
      </c>
      <c r="I3496" s="34">
        <v>225</v>
      </c>
      <c r="J3496" s="34">
        <v>317</v>
      </c>
      <c r="K3496" s="34">
        <v>256</v>
      </c>
      <c r="L3496" s="34">
        <v>365</v>
      </c>
      <c r="M3496" s="34">
        <v>233</v>
      </c>
      <c r="N3496" s="34">
        <v>314</v>
      </c>
      <c r="O3496" s="34">
        <v>201</v>
      </c>
      <c r="P3496" s="34">
        <v>322</v>
      </c>
      <c r="Q3496" s="34">
        <v>340</v>
      </c>
      <c r="R3496" s="34">
        <v>467</v>
      </c>
      <c r="S3496" s="34">
        <v>312</v>
      </c>
      <c r="T3496" s="34">
        <v>454</v>
      </c>
      <c r="U3496" s="34">
        <v>300</v>
      </c>
      <c r="V3496" s="34">
        <v>414</v>
      </c>
      <c r="W3496" s="34">
        <v>326</v>
      </c>
      <c r="X3496" s="34">
        <v>386</v>
      </c>
      <c r="Y3496" s="34">
        <v>341</v>
      </c>
      <c r="Z3496" s="34">
        <v>335</v>
      </c>
      <c r="AA3496" s="34">
        <v>382</v>
      </c>
      <c r="AB3496" s="34">
        <v>572</v>
      </c>
      <c r="AC3496" s="34">
        <v>400</v>
      </c>
    </row>
    <row r="3497" spans="1:29" x14ac:dyDescent="0.2">
      <c r="A3497" s="34" t="s">
        <v>63990</v>
      </c>
      <c r="B3497" s="34">
        <v>91</v>
      </c>
      <c r="C3497" s="34">
        <v>137</v>
      </c>
      <c r="D3497" s="34">
        <v>195</v>
      </c>
      <c r="E3497" s="34">
        <v>185</v>
      </c>
      <c r="F3497" s="34">
        <v>148</v>
      </c>
      <c r="G3497" s="34">
        <v>131</v>
      </c>
      <c r="H3497" s="34">
        <v>159</v>
      </c>
      <c r="I3497" s="34">
        <v>140</v>
      </c>
      <c r="J3497" s="34">
        <v>119</v>
      </c>
      <c r="K3497" s="34">
        <v>156</v>
      </c>
      <c r="L3497" s="34">
        <v>78</v>
      </c>
      <c r="M3497" s="34">
        <v>121</v>
      </c>
      <c r="N3497" s="34">
        <v>156</v>
      </c>
      <c r="O3497" s="34">
        <v>124</v>
      </c>
      <c r="P3497" s="34">
        <v>144</v>
      </c>
      <c r="Q3497" s="34">
        <v>176</v>
      </c>
      <c r="R3497" s="34">
        <v>172</v>
      </c>
      <c r="S3497" s="34">
        <v>175</v>
      </c>
      <c r="T3497" s="34">
        <v>119</v>
      </c>
      <c r="U3497" s="34">
        <v>127</v>
      </c>
      <c r="V3497" s="34">
        <v>223</v>
      </c>
      <c r="W3497" s="34">
        <v>76</v>
      </c>
      <c r="X3497" s="34">
        <v>197</v>
      </c>
      <c r="Y3497" s="34">
        <v>104</v>
      </c>
      <c r="Z3497" s="34">
        <v>138</v>
      </c>
      <c r="AA3497" s="34">
        <v>142</v>
      </c>
      <c r="AB3497" s="34">
        <v>140</v>
      </c>
      <c r="AC3497" s="34">
        <v>238</v>
      </c>
    </row>
    <row r="3498" spans="1:29" x14ac:dyDescent="0.2">
      <c r="A3498" s="34" t="s">
        <v>63991</v>
      </c>
      <c r="B3498" s="34">
        <v>312</v>
      </c>
      <c r="C3498" s="34">
        <v>344</v>
      </c>
      <c r="D3498" s="34">
        <v>422</v>
      </c>
      <c r="E3498" s="34">
        <v>409</v>
      </c>
      <c r="F3498" s="34">
        <v>402</v>
      </c>
      <c r="G3498" s="34">
        <v>475</v>
      </c>
      <c r="H3498" s="34">
        <v>416</v>
      </c>
      <c r="I3498" s="34">
        <v>314</v>
      </c>
      <c r="J3498" s="34">
        <v>380</v>
      </c>
      <c r="K3498" s="34">
        <v>394</v>
      </c>
      <c r="L3498" s="34">
        <v>281</v>
      </c>
      <c r="M3498" s="34">
        <v>351</v>
      </c>
      <c r="N3498" s="34">
        <v>307</v>
      </c>
      <c r="O3498" s="34">
        <v>347</v>
      </c>
      <c r="P3498" s="34">
        <v>344</v>
      </c>
      <c r="Q3498" s="34">
        <v>531</v>
      </c>
      <c r="R3498" s="34">
        <v>483</v>
      </c>
      <c r="S3498" s="34">
        <v>461</v>
      </c>
      <c r="T3498" s="34">
        <v>469</v>
      </c>
      <c r="U3498" s="34">
        <v>353</v>
      </c>
      <c r="V3498" s="34">
        <v>467</v>
      </c>
      <c r="W3498" s="34">
        <v>473</v>
      </c>
      <c r="X3498" s="34">
        <v>453</v>
      </c>
      <c r="Y3498" s="34">
        <v>466</v>
      </c>
      <c r="Z3498" s="34">
        <v>426</v>
      </c>
      <c r="AA3498" s="34">
        <v>556</v>
      </c>
      <c r="AB3498" s="34">
        <v>403</v>
      </c>
      <c r="AC3498" s="34">
        <v>681</v>
      </c>
    </row>
    <row r="3499" spans="1:29" x14ac:dyDescent="0.2">
      <c r="A3499" s="34" t="s">
        <v>63992</v>
      </c>
      <c r="B3499" s="34">
        <v>156</v>
      </c>
      <c r="C3499" s="34">
        <v>228</v>
      </c>
      <c r="D3499" s="34">
        <v>218</v>
      </c>
      <c r="E3499" s="34">
        <v>280</v>
      </c>
      <c r="F3499" s="34">
        <v>244</v>
      </c>
      <c r="G3499" s="34">
        <v>284</v>
      </c>
      <c r="H3499" s="34">
        <v>287</v>
      </c>
      <c r="I3499" s="34">
        <v>214</v>
      </c>
      <c r="J3499" s="34">
        <v>183</v>
      </c>
      <c r="K3499" s="34">
        <v>228</v>
      </c>
      <c r="L3499" s="34">
        <v>211</v>
      </c>
      <c r="M3499" s="34">
        <v>199</v>
      </c>
      <c r="N3499" s="34">
        <v>211</v>
      </c>
      <c r="O3499" s="34">
        <v>240</v>
      </c>
      <c r="P3499" s="34">
        <v>197</v>
      </c>
      <c r="Q3499" s="34">
        <v>299</v>
      </c>
      <c r="R3499" s="34">
        <v>289</v>
      </c>
      <c r="S3499" s="34">
        <v>230</v>
      </c>
      <c r="T3499" s="34">
        <v>244</v>
      </c>
      <c r="U3499" s="34">
        <v>235</v>
      </c>
      <c r="V3499" s="34">
        <v>262</v>
      </c>
      <c r="W3499" s="34">
        <v>246</v>
      </c>
      <c r="X3499" s="34">
        <v>311</v>
      </c>
      <c r="Y3499" s="34">
        <v>255</v>
      </c>
      <c r="Z3499" s="34">
        <v>223</v>
      </c>
      <c r="AA3499" s="34">
        <v>252</v>
      </c>
      <c r="AB3499" s="34">
        <v>278</v>
      </c>
      <c r="AC3499" s="34">
        <v>366</v>
      </c>
    </row>
    <row r="3500" spans="1:29" x14ac:dyDescent="0.2">
      <c r="A3500" s="34" t="s">
        <v>63993</v>
      </c>
      <c r="B3500" s="34">
        <v>559</v>
      </c>
      <c r="C3500" s="34">
        <v>557</v>
      </c>
      <c r="D3500" s="34">
        <v>665</v>
      </c>
      <c r="E3500" s="34">
        <v>533</v>
      </c>
      <c r="F3500" s="34">
        <v>712</v>
      </c>
      <c r="G3500" s="34">
        <v>533</v>
      </c>
      <c r="H3500" s="34">
        <v>636</v>
      </c>
      <c r="I3500" s="34">
        <v>488</v>
      </c>
      <c r="J3500" s="34">
        <v>618</v>
      </c>
      <c r="K3500" s="34">
        <v>519</v>
      </c>
      <c r="L3500" s="34">
        <v>475</v>
      </c>
      <c r="M3500" s="34">
        <v>438</v>
      </c>
      <c r="N3500" s="34">
        <v>644</v>
      </c>
      <c r="O3500" s="34">
        <v>476</v>
      </c>
      <c r="P3500" s="34">
        <v>573</v>
      </c>
      <c r="Q3500" s="34">
        <v>663</v>
      </c>
      <c r="R3500" s="34">
        <v>863</v>
      </c>
      <c r="S3500" s="34">
        <v>676</v>
      </c>
      <c r="T3500" s="34">
        <v>767</v>
      </c>
      <c r="U3500" s="34">
        <v>516</v>
      </c>
      <c r="V3500" s="34">
        <v>781</v>
      </c>
      <c r="W3500" s="34">
        <v>567</v>
      </c>
      <c r="X3500" s="34">
        <v>821</v>
      </c>
      <c r="Y3500" s="34">
        <v>590</v>
      </c>
      <c r="Z3500" s="34">
        <v>788</v>
      </c>
      <c r="AA3500" s="34">
        <v>603</v>
      </c>
      <c r="AB3500" s="34">
        <v>749</v>
      </c>
      <c r="AC3500" s="34">
        <v>900</v>
      </c>
    </row>
    <row r="3501" spans="1:29" x14ac:dyDescent="0.2">
      <c r="A3501" s="34" t="s">
        <v>63994</v>
      </c>
      <c r="B3501" s="34">
        <v>235</v>
      </c>
      <c r="C3501" s="34">
        <v>341</v>
      </c>
      <c r="D3501" s="34">
        <v>394</v>
      </c>
      <c r="E3501" s="34">
        <v>420</v>
      </c>
      <c r="F3501" s="34">
        <v>373</v>
      </c>
      <c r="G3501" s="34">
        <v>379</v>
      </c>
      <c r="H3501" s="34">
        <v>267</v>
      </c>
      <c r="I3501" s="34">
        <v>335</v>
      </c>
      <c r="J3501" s="34">
        <v>267</v>
      </c>
      <c r="K3501" s="34">
        <v>342</v>
      </c>
      <c r="L3501" s="34">
        <v>162</v>
      </c>
      <c r="M3501" s="34">
        <v>327</v>
      </c>
      <c r="N3501" s="34">
        <v>238</v>
      </c>
      <c r="O3501" s="34">
        <v>237</v>
      </c>
      <c r="P3501" s="34">
        <v>262</v>
      </c>
      <c r="Q3501" s="34">
        <v>365</v>
      </c>
      <c r="R3501" s="34">
        <v>302</v>
      </c>
      <c r="S3501" s="34">
        <v>397</v>
      </c>
      <c r="T3501" s="34">
        <v>237</v>
      </c>
      <c r="U3501" s="34">
        <v>253</v>
      </c>
      <c r="V3501" s="34">
        <v>331</v>
      </c>
      <c r="W3501" s="34">
        <v>325</v>
      </c>
      <c r="X3501" s="34">
        <v>396</v>
      </c>
      <c r="Y3501" s="34">
        <v>249</v>
      </c>
      <c r="Z3501" s="34">
        <v>357</v>
      </c>
      <c r="AA3501" s="34">
        <v>421</v>
      </c>
      <c r="AB3501" s="34">
        <v>229</v>
      </c>
      <c r="AC3501" s="34">
        <v>527</v>
      </c>
    </row>
    <row r="3502" spans="1:29" x14ac:dyDescent="0.2">
      <c r="A3502" s="34" t="s">
        <v>63995</v>
      </c>
      <c r="B3502" s="34">
        <v>107</v>
      </c>
      <c r="C3502" s="34">
        <v>101</v>
      </c>
      <c r="D3502" s="34">
        <v>163</v>
      </c>
      <c r="E3502" s="34">
        <v>113</v>
      </c>
      <c r="F3502" s="34">
        <v>173</v>
      </c>
      <c r="G3502" s="34">
        <v>89</v>
      </c>
      <c r="H3502" s="34">
        <v>160</v>
      </c>
      <c r="I3502" s="34">
        <v>112</v>
      </c>
      <c r="J3502" s="34">
        <v>128</v>
      </c>
      <c r="K3502" s="34">
        <v>105</v>
      </c>
      <c r="L3502" s="34">
        <v>112</v>
      </c>
      <c r="M3502" s="34">
        <v>89</v>
      </c>
      <c r="N3502" s="34">
        <v>162</v>
      </c>
      <c r="O3502" s="34">
        <v>107</v>
      </c>
      <c r="P3502" s="34">
        <v>136</v>
      </c>
      <c r="Q3502" s="34">
        <v>150</v>
      </c>
      <c r="R3502" s="34">
        <v>167</v>
      </c>
      <c r="S3502" s="34">
        <v>113</v>
      </c>
      <c r="T3502" s="34">
        <v>133</v>
      </c>
      <c r="U3502" s="34">
        <v>116</v>
      </c>
      <c r="V3502" s="34">
        <v>165</v>
      </c>
      <c r="W3502" s="34">
        <v>133</v>
      </c>
      <c r="X3502" s="34">
        <v>178</v>
      </c>
      <c r="Y3502" s="34">
        <v>130</v>
      </c>
      <c r="Z3502" s="34">
        <v>187</v>
      </c>
      <c r="AA3502" s="34">
        <v>147</v>
      </c>
      <c r="AB3502" s="34">
        <v>129</v>
      </c>
      <c r="AC3502" s="34">
        <v>190</v>
      </c>
    </row>
    <row r="3503" spans="1:29" x14ac:dyDescent="0.2">
      <c r="A3503" s="34" t="s">
        <v>63996</v>
      </c>
      <c r="B3503" s="34">
        <v>74</v>
      </c>
      <c r="C3503" s="34">
        <v>69</v>
      </c>
      <c r="D3503" s="34">
        <v>98</v>
      </c>
      <c r="E3503" s="34">
        <v>82</v>
      </c>
      <c r="F3503" s="34">
        <v>89</v>
      </c>
      <c r="G3503" s="34">
        <v>133</v>
      </c>
      <c r="H3503" s="34">
        <v>63</v>
      </c>
      <c r="I3503" s="34">
        <v>82</v>
      </c>
      <c r="J3503" s="34">
        <v>89</v>
      </c>
      <c r="K3503" s="34">
        <v>72</v>
      </c>
      <c r="L3503" s="34">
        <v>63</v>
      </c>
      <c r="M3503" s="34">
        <v>77</v>
      </c>
      <c r="N3503" s="34">
        <v>79</v>
      </c>
      <c r="O3503" s="34">
        <v>100</v>
      </c>
      <c r="P3503" s="34">
        <v>101</v>
      </c>
      <c r="Q3503" s="34">
        <v>67</v>
      </c>
      <c r="R3503" s="34">
        <v>104</v>
      </c>
      <c r="S3503" s="34">
        <v>130</v>
      </c>
      <c r="T3503" s="34">
        <v>96</v>
      </c>
      <c r="U3503" s="34">
        <v>63</v>
      </c>
      <c r="V3503" s="34">
        <v>86</v>
      </c>
      <c r="W3503" s="34">
        <v>86</v>
      </c>
      <c r="X3503" s="34">
        <v>106</v>
      </c>
      <c r="Y3503" s="34">
        <v>96</v>
      </c>
      <c r="Z3503" s="34">
        <v>99</v>
      </c>
      <c r="AA3503" s="34">
        <v>112</v>
      </c>
      <c r="AB3503" s="34">
        <v>69</v>
      </c>
      <c r="AC3503" s="34">
        <v>127</v>
      </c>
    </row>
    <row r="3504" spans="1:29" x14ac:dyDescent="0.2">
      <c r="A3504" s="34" t="s">
        <v>63997</v>
      </c>
      <c r="B3504" s="34">
        <v>193</v>
      </c>
      <c r="C3504" s="34">
        <v>227</v>
      </c>
      <c r="D3504" s="34">
        <v>241</v>
      </c>
      <c r="E3504" s="34">
        <v>192</v>
      </c>
      <c r="F3504" s="34">
        <v>207</v>
      </c>
      <c r="G3504" s="34">
        <v>123</v>
      </c>
      <c r="H3504" s="34">
        <v>192</v>
      </c>
      <c r="I3504" s="34">
        <v>162</v>
      </c>
      <c r="J3504" s="34">
        <v>145</v>
      </c>
      <c r="K3504" s="34">
        <v>231</v>
      </c>
      <c r="L3504" s="34">
        <v>87</v>
      </c>
      <c r="M3504" s="34">
        <v>174</v>
      </c>
      <c r="N3504" s="34">
        <v>149</v>
      </c>
      <c r="O3504" s="34">
        <v>140</v>
      </c>
      <c r="P3504" s="34">
        <v>130</v>
      </c>
      <c r="Q3504" s="34">
        <v>215</v>
      </c>
      <c r="R3504" s="34">
        <v>129</v>
      </c>
      <c r="S3504" s="34">
        <v>248</v>
      </c>
      <c r="T3504" s="34">
        <v>103</v>
      </c>
      <c r="U3504" s="34">
        <v>134</v>
      </c>
      <c r="V3504" s="34">
        <v>244</v>
      </c>
      <c r="W3504" s="34">
        <v>141</v>
      </c>
      <c r="X3504" s="34">
        <v>268</v>
      </c>
      <c r="Y3504" s="34">
        <v>97</v>
      </c>
      <c r="Z3504" s="34">
        <v>236</v>
      </c>
      <c r="AA3504" s="34">
        <v>195</v>
      </c>
      <c r="AB3504" s="34">
        <v>175</v>
      </c>
      <c r="AC3504" s="34">
        <v>251</v>
      </c>
    </row>
    <row r="3505" spans="1:29" x14ac:dyDescent="0.2">
      <c r="A3505" s="34" t="s">
        <v>63998</v>
      </c>
      <c r="B3505" s="34">
        <v>106</v>
      </c>
      <c r="C3505" s="34">
        <v>91</v>
      </c>
      <c r="D3505" s="34">
        <v>84</v>
      </c>
      <c r="E3505" s="34">
        <v>88</v>
      </c>
      <c r="F3505" s="34">
        <v>76</v>
      </c>
      <c r="G3505" s="34">
        <v>88</v>
      </c>
      <c r="H3505" s="34">
        <v>91</v>
      </c>
      <c r="I3505" s="34">
        <v>76</v>
      </c>
      <c r="J3505" s="34">
        <v>83</v>
      </c>
      <c r="K3505" s="34">
        <v>124</v>
      </c>
      <c r="L3505" s="34">
        <v>74</v>
      </c>
      <c r="M3505" s="34">
        <v>77</v>
      </c>
      <c r="N3505" s="34">
        <v>78</v>
      </c>
      <c r="O3505" s="34">
        <v>105</v>
      </c>
      <c r="P3505" s="34">
        <v>73</v>
      </c>
      <c r="Q3505" s="34">
        <v>116</v>
      </c>
      <c r="R3505" s="34">
        <v>96</v>
      </c>
      <c r="S3505" s="34">
        <v>133</v>
      </c>
      <c r="T3505" s="34">
        <v>77</v>
      </c>
      <c r="U3505" s="34">
        <v>83</v>
      </c>
      <c r="V3505" s="34">
        <v>76</v>
      </c>
      <c r="W3505" s="34">
        <v>97</v>
      </c>
      <c r="X3505" s="34">
        <v>120</v>
      </c>
      <c r="Y3505" s="34">
        <v>117</v>
      </c>
      <c r="Z3505" s="34">
        <v>105</v>
      </c>
      <c r="AA3505" s="34">
        <v>105</v>
      </c>
      <c r="AB3505" s="34">
        <v>113</v>
      </c>
      <c r="AC3505" s="34">
        <v>163</v>
      </c>
    </row>
    <row r="3506" spans="1:29" x14ac:dyDescent="0.2">
      <c r="A3506" s="34" t="s">
        <v>63999</v>
      </c>
      <c r="B3506" s="34">
        <v>107</v>
      </c>
      <c r="C3506" s="34">
        <v>190</v>
      </c>
      <c r="D3506" s="34">
        <v>201</v>
      </c>
      <c r="E3506" s="34">
        <v>311</v>
      </c>
      <c r="F3506" s="34">
        <v>203</v>
      </c>
      <c r="G3506" s="34">
        <v>277</v>
      </c>
      <c r="H3506" s="34">
        <v>155</v>
      </c>
      <c r="I3506" s="34">
        <v>215</v>
      </c>
      <c r="J3506" s="34">
        <v>186</v>
      </c>
      <c r="K3506" s="34">
        <v>198</v>
      </c>
      <c r="L3506" s="34">
        <v>97</v>
      </c>
      <c r="M3506" s="34">
        <v>209</v>
      </c>
      <c r="N3506" s="34">
        <v>171</v>
      </c>
      <c r="O3506" s="34">
        <v>193</v>
      </c>
      <c r="P3506" s="34">
        <v>182</v>
      </c>
      <c r="Q3506" s="34">
        <v>252</v>
      </c>
      <c r="R3506" s="34">
        <v>197</v>
      </c>
      <c r="S3506" s="34">
        <v>279</v>
      </c>
      <c r="T3506" s="34">
        <v>139</v>
      </c>
      <c r="U3506" s="34">
        <v>195</v>
      </c>
      <c r="V3506" s="34">
        <v>210</v>
      </c>
      <c r="W3506" s="34">
        <v>182</v>
      </c>
      <c r="X3506" s="34">
        <v>275</v>
      </c>
      <c r="Y3506" s="34">
        <v>152</v>
      </c>
      <c r="Z3506" s="34">
        <v>293</v>
      </c>
      <c r="AA3506" s="34">
        <v>280</v>
      </c>
      <c r="AB3506" s="34">
        <v>174</v>
      </c>
      <c r="AC3506" s="34">
        <v>343</v>
      </c>
    </row>
    <row r="3507" spans="1:29" x14ac:dyDescent="0.2">
      <c r="A3507" s="34" t="s">
        <v>64000</v>
      </c>
      <c r="B3507" s="34">
        <v>134</v>
      </c>
      <c r="C3507" s="34">
        <v>160</v>
      </c>
      <c r="D3507" s="34">
        <v>107</v>
      </c>
      <c r="E3507" s="34">
        <v>174</v>
      </c>
      <c r="F3507" s="34">
        <v>121</v>
      </c>
      <c r="G3507" s="34">
        <v>172</v>
      </c>
      <c r="H3507" s="34">
        <v>92</v>
      </c>
      <c r="I3507" s="34">
        <v>166</v>
      </c>
      <c r="J3507" s="34">
        <v>128</v>
      </c>
      <c r="K3507" s="34">
        <v>157</v>
      </c>
      <c r="L3507" s="34">
        <v>97</v>
      </c>
      <c r="M3507" s="34">
        <v>133</v>
      </c>
      <c r="N3507" s="34">
        <v>96</v>
      </c>
      <c r="O3507" s="34">
        <v>183</v>
      </c>
      <c r="P3507" s="34">
        <v>78</v>
      </c>
      <c r="Q3507" s="34">
        <v>232</v>
      </c>
      <c r="R3507" s="34">
        <v>138</v>
      </c>
      <c r="S3507" s="34">
        <v>166</v>
      </c>
      <c r="T3507" s="34">
        <v>112</v>
      </c>
      <c r="U3507" s="34">
        <v>169</v>
      </c>
      <c r="V3507" s="34">
        <v>115</v>
      </c>
      <c r="W3507" s="34">
        <v>183</v>
      </c>
      <c r="X3507" s="34">
        <v>122</v>
      </c>
      <c r="Y3507" s="34">
        <v>216</v>
      </c>
      <c r="Z3507" s="34">
        <v>127</v>
      </c>
      <c r="AA3507" s="34">
        <v>192</v>
      </c>
      <c r="AB3507" s="34">
        <v>136</v>
      </c>
      <c r="AC3507" s="34">
        <v>249</v>
      </c>
    </row>
    <row r="3508" spans="1:29" x14ac:dyDescent="0.2">
      <c r="A3508" s="34" t="s">
        <v>64001</v>
      </c>
      <c r="B3508" s="34">
        <v>129</v>
      </c>
      <c r="C3508" s="34">
        <v>173</v>
      </c>
      <c r="D3508" s="34">
        <v>259</v>
      </c>
      <c r="E3508" s="34">
        <v>207</v>
      </c>
      <c r="F3508" s="34">
        <v>167</v>
      </c>
      <c r="G3508" s="34">
        <v>177</v>
      </c>
      <c r="H3508" s="34">
        <v>106</v>
      </c>
      <c r="I3508" s="34">
        <v>171</v>
      </c>
      <c r="J3508" s="34">
        <v>143</v>
      </c>
      <c r="K3508" s="34">
        <v>185</v>
      </c>
      <c r="L3508" s="34">
        <v>51</v>
      </c>
      <c r="M3508" s="34">
        <v>155</v>
      </c>
      <c r="N3508" s="34">
        <v>148</v>
      </c>
      <c r="O3508" s="34">
        <v>150</v>
      </c>
      <c r="P3508" s="34">
        <v>133</v>
      </c>
      <c r="Q3508" s="34">
        <v>187</v>
      </c>
      <c r="R3508" s="34">
        <v>132</v>
      </c>
      <c r="S3508" s="34">
        <v>203</v>
      </c>
      <c r="T3508" s="34">
        <v>76</v>
      </c>
      <c r="U3508" s="34">
        <v>152</v>
      </c>
      <c r="V3508" s="34">
        <v>182</v>
      </c>
      <c r="W3508" s="34">
        <v>117</v>
      </c>
      <c r="X3508" s="34">
        <v>206</v>
      </c>
      <c r="Y3508" s="34">
        <v>86</v>
      </c>
      <c r="Z3508" s="34">
        <v>196</v>
      </c>
      <c r="AA3508" s="34">
        <v>212</v>
      </c>
      <c r="AB3508" s="34">
        <v>94</v>
      </c>
      <c r="AC3508" s="34">
        <v>239</v>
      </c>
    </row>
    <row r="3509" spans="1:29" x14ac:dyDescent="0.2">
      <c r="A3509" s="34" t="s">
        <v>64002</v>
      </c>
      <c r="B3509" s="34">
        <v>65</v>
      </c>
      <c r="C3509" s="34">
        <v>89</v>
      </c>
      <c r="D3509" s="34">
        <v>142</v>
      </c>
      <c r="E3509" s="34">
        <v>93</v>
      </c>
      <c r="F3509" s="34">
        <v>120</v>
      </c>
      <c r="G3509" s="34">
        <v>104</v>
      </c>
      <c r="H3509" s="34">
        <v>102</v>
      </c>
      <c r="I3509" s="34">
        <v>80</v>
      </c>
      <c r="J3509" s="34">
        <v>77</v>
      </c>
      <c r="K3509" s="34">
        <v>97</v>
      </c>
      <c r="L3509" s="34">
        <v>56</v>
      </c>
      <c r="M3509" s="34">
        <v>66</v>
      </c>
      <c r="N3509" s="34">
        <v>94</v>
      </c>
      <c r="O3509" s="34">
        <v>97</v>
      </c>
      <c r="P3509" s="34">
        <v>87</v>
      </c>
      <c r="Q3509" s="34">
        <v>88</v>
      </c>
      <c r="R3509" s="34">
        <v>119</v>
      </c>
      <c r="S3509" s="34">
        <v>103</v>
      </c>
      <c r="T3509" s="34">
        <v>93</v>
      </c>
      <c r="U3509" s="34">
        <v>67</v>
      </c>
      <c r="V3509" s="34">
        <v>110</v>
      </c>
      <c r="W3509" s="34">
        <v>122</v>
      </c>
      <c r="X3509" s="34">
        <v>132</v>
      </c>
      <c r="Y3509" s="34">
        <v>81</v>
      </c>
      <c r="Z3509" s="34">
        <v>99</v>
      </c>
      <c r="AA3509" s="34">
        <v>122</v>
      </c>
      <c r="AB3509" s="34">
        <v>84</v>
      </c>
      <c r="AC3509" s="34">
        <v>166</v>
      </c>
    </row>
    <row r="3510" spans="1:29" x14ac:dyDescent="0.2">
      <c r="A3510" s="34" t="s">
        <v>64003</v>
      </c>
      <c r="B3510" s="34">
        <v>50</v>
      </c>
      <c r="C3510" s="34">
        <v>58</v>
      </c>
      <c r="D3510" s="34">
        <v>93</v>
      </c>
      <c r="E3510" s="34">
        <v>80</v>
      </c>
      <c r="F3510" s="34">
        <v>92</v>
      </c>
      <c r="G3510" s="34">
        <v>82</v>
      </c>
      <c r="H3510" s="34">
        <v>72</v>
      </c>
      <c r="I3510" s="34">
        <v>73</v>
      </c>
      <c r="J3510" s="34">
        <v>44</v>
      </c>
      <c r="K3510" s="34">
        <v>81</v>
      </c>
      <c r="L3510" s="34">
        <v>52</v>
      </c>
      <c r="M3510" s="34">
        <v>46</v>
      </c>
      <c r="N3510" s="34">
        <v>68</v>
      </c>
      <c r="O3510" s="34">
        <v>64</v>
      </c>
      <c r="P3510" s="34">
        <v>60</v>
      </c>
      <c r="Q3510" s="34">
        <v>86</v>
      </c>
      <c r="R3510" s="34">
        <v>76</v>
      </c>
      <c r="S3510" s="34">
        <v>95</v>
      </c>
      <c r="T3510" s="34">
        <v>44</v>
      </c>
      <c r="U3510" s="34">
        <v>56</v>
      </c>
      <c r="V3510" s="34">
        <v>73</v>
      </c>
      <c r="W3510" s="34">
        <v>63</v>
      </c>
      <c r="X3510" s="34">
        <v>94</v>
      </c>
      <c r="Y3510" s="34">
        <v>72</v>
      </c>
      <c r="Z3510" s="34">
        <v>72</v>
      </c>
      <c r="AA3510" s="34">
        <v>73</v>
      </c>
      <c r="AB3510" s="34">
        <v>64</v>
      </c>
      <c r="AC3510" s="34">
        <v>76</v>
      </c>
    </row>
    <row r="3511" spans="1:29" x14ac:dyDescent="0.2">
      <c r="A3511" s="34" t="s">
        <v>64004</v>
      </c>
      <c r="B3511" s="34">
        <v>128</v>
      </c>
      <c r="C3511" s="34">
        <v>185</v>
      </c>
      <c r="D3511" s="34">
        <v>269</v>
      </c>
      <c r="E3511" s="34">
        <v>208</v>
      </c>
      <c r="F3511" s="34">
        <v>234</v>
      </c>
      <c r="G3511" s="34">
        <v>198</v>
      </c>
      <c r="H3511" s="34">
        <v>251</v>
      </c>
      <c r="I3511" s="34">
        <v>189</v>
      </c>
      <c r="J3511" s="34">
        <v>200</v>
      </c>
      <c r="K3511" s="34">
        <v>187</v>
      </c>
      <c r="L3511" s="34">
        <v>162</v>
      </c>
      <c r="M3511" s="34">
        <v>173</v>
      </c>
      <c r="N3511" s="34">
        <v>228</v>
      </c>
      <c r="O3511" s="34">
        <v>151</v>
      </c>
      <c r="P3511" s="34">
        <v>176</v>
      </c>
      <c r="Q3511" s="34">
        <v>270</v>
      </c>
      <c r="R3511" s="34">
        <v>262</v>
      </c>
      <c r="S3511" s="34">
        <v>249</v>
      </c>
      <c r="T3511" s="34">
        <v>198</v>
      </c>
      <c r="U3511" s="34">
        <v>211</v>
      </c>
      <c r="V3511" s="34">
        <v>288</v>
      </c>
      <c r="W3511" s="34">
        <v>230</v>
      </c>
      <c r="X3511" s="34">
        <v>300</v>
      </c>
      <c r="Y3511" s="34">
        <v>221</v>
      </c>
      <c r="Z3511" s="34">
        <v>274</v>
      </c>
      <c r="AA3511" s="34">
        <v>232</v>
      </c>
      <c r="AB3511" s="34">
        <v>209</v>
      </c>
      <c r="AC3511" s="34">
        <v>260</v>
      </c>
    </row>
    <row r="3512" spans="1:29" x14ac:dyDescent="0.2">
      <c r="A3512" s="34" t="s">
        <v>64005</v>
      </c>
      <c r="B3512" s="34">
        <v>201</v>
      </c>
      <c r="C3512" s="34">
        <v>154</v>
      </c>
      <c r="D3512" s="34">
        <v>235</v>
      </c>
      <c r="E3512" s="34">
        <v>152</v>
      </c>
      <c r="F3512" s="34">
        <v>215</v>
      </c>
      <c r="G3512" s="34">
        <v>170</v>
      </c>
      <c r="H3512" s="34">
        <v>216</v>
      </c>
      <c r="I3512" s="34">
        <v>146</v>
      </c>
      <c r="J3512" s="34">
        <v>192</v>
      </c>
      <c r="K3512" s="34">
        <v>144</v>
      </c>
      <c r="L3512" s="34">
        <v>212</v>
      </c>
      <c r="M3512" s="34">
        <v>155</v>
      </c>
      <c r="N3512" s="34">
        <v>219</v>
      </c>
      <c r="O3512" s="34">
        <v>146</v>
      </c>
      <c r="P3512" s="34">
        <v>199</v>
      </c>
      <c r="Q3512" s="34">
        <v>204</v>
      </c>
      <c r="R3512" s="34">
        <v>303</v>
      </c>
      <c r="S3512" s="34">
        <v>199</v>
      </c>
      <c r="T3512" s="34">
        <v>364</v>
      </c>
      <c r="U3512" s="34">
        <v>197</v>
      </c>
      <c r="V3512" s="34">
        <v>346</v>
      </c>
      <c r="W3512" s="34">
        <v>291</v>
      </c>
      <c r="X3512" s="34">
        <v>326</v>
      </c>
      <c r="Y3512" s="34">
        <v>252</v>
      </c>
      <c r="Z3512" s="34">
        <v>301</v>
      </c>
      <c r="AA3512" s="34">
        <v>205</v>
      </c>
      <c r="AB3512" s="34">
        <v>320</v>
      </c>
      <c r="AC3512" s="34">
        <v>282</v>
      </c>
    </row>
    <row r="3513" spans="1:29" x14ac:dyDescent="0.2">
      <c r="A3513" s="34" t="s">
        <v>64006</v>
      </c>
      <c r="B3513" s="34">
        <v>173</v>
      </c>
      <c r="C3513" s="34">
        <v>121</v>
      </c>
      <c r="D3513" s="34">
        <v>189</v>
      </c>
      <c r="E3513" s="34">
        <v>118</v>
      </c>
      <c r="F3513" s="34">
        <v>176</v>
      </c>
      <c r="G3513" s="34">
        <v>116</v>
      </c>
      <c r="H3513" s="34">
        <v>148</v>
      </c>
      <c r="I3513" s="34">
        <v>110</v>
      </c>
      <c r="J3513" s="34">
        <v>181</v>
      </c>
      <c r="K3513" s="34">
        <v>123</v>
      </c>
      <c r="L3513" s="34">
        <v>169</v>
      </c>
      <c r="M3513" s="34">
        <v>112</v>
      </c>
      <c r="N3513" s="34">
        <v>139</v>
      </c>
      <c r="O3513" s="34">
        <v>90</v>
      </c>
      <c r="P3513" s="34">
        <v>154</v>
      </c>
      <c r="Q3513" s="34">
        <v>189</v>
      </c>
      <c r="R3513" s="34">
        <v>222</v>
      </c>
      <c r="S3513" s="34">
        <v>147</v>
      </c>
      <c r="T3513" s="34">
        <v>230</v>
      </c>
      <c r="U3513" s="34">
        <v>127</v>
      </c>
      <c r="V3513" s="34">
        <v>224</v>
      </c>
      <c r="W3513" s="34">
        <v>193</v>
      </c>
      <c r="X3513" s="34">
        <v>184</v>
      </c>
      <c r="Y3513" s="34">
        <v>196</v>
      </c>
      <c r="Z3513" s="34">
        <v>181</v>
      </c>
      <c r="AA3513" s="34">
        <v>140</v>
      </c>
      <c r="AB3513" s="34">
        <v>250</v>
      </c>
      <c r="AC3513" s="34">
        <v>209</v>
      </c>
    </row>
    <row r="3514" spans="1:29" x14ac:dyDescent="0.2">
      <c r="A3514" s="34" t="s">
        <v>64007</v>
      </c>
      <c r="B3514" s="34">
        <v>103</v>
      </c>
      <c r="C3514" s="34">
        <v>134</v>
      </c>
      <c r="D3514" s="34">
        <v>142</v>
      </c>
      <c r="E3514" s="34">
        <v>155</v>
      </c>
      <c r="F3514" s="34">
        <v>147</v>
      </c>
      <c r="G3514" s="34">
        <v>161</v>
      </c>
      <c r="H3514" s="34">
        <v>150</v>
      </c>
      <c r="I3514" s="34">
        <v>156</v>
      </c>
      <c r="J3514" s="34">
        <v>173</v>
      </c>
      <c r="K3514" s="34">
        <v>184</v>
      </c>
      <c r="L3514" s="34">
        <v>129</v>
      </c>
      <c r="M3514" s="34">
        <v>103</v>
      </c>
      <c r="N3514" s="34">
        <v>149</v>
      </c>
      <c r="O3514" s="34">
        <v>127</v>
      </c>
      <c r="P3514" s="34">
        <v>121</v>
      </c>
      <c r="Q3514" s="34">
        <v>180</v>
      </c>
      <c r="R3514" s="34">
        <v>246</v>
      </c>
      <c r="S3514" s="34">
        <v>182</v>
      </c>
      <c r="T3514" s="34">
        <v>136</v>
      </c>
      <c r="U3514" s="34">
        <v>155</v>
      </c>
      <c r="V3514" s="34">
        <v>248</v>
      </c>
      <c r="W3514" s="34">
        <v>168</v>
      </c>
      <c r="X3514" s="34">
        <v>202</v>
      </c>
      <c r="Y3514" s="34">
        <v>174</v>
      </c>
      <c r="Z3514" s="34">
        <v>216</v>
      </c>
      <c r="AA3514" s="34">
        <v>169</v>
      </c>
      <c r="AB3514" s="34">
        <v>160</v>
      </c>
      <c r="AC3514" s="34">
        <v>262</v>
      </c>
    </row>
    <row r="3515" spans="1:29" x14ac:dyDescent="0.2">
      <c r="A3515" s="34" t="s">
        <v>64008</v>
      </c>
      <c r="B3515" s="34">
        <v>188</v>
      </c>
      <c r="C3515" s="34">
        <v>460</v>
      </c>
      <c r="D3515" s="34">
        <v>484</v>
      </c>
      <c r="E3515" s="34">
        <v>483</v>
      </c>
      <c r="F3515" s="34">
        <v>360</v>
      </c>
      <c r="G3515" s="34">
        <v>420</v>
      </c>
      <c r="H3515" s="34">
        <v>333</v>
      </c>
      <c r="I3515" s="34">
        <v>387</v>
      </c>
      <c r="J3515" s="34">
        <v>295</v>
      </c>
      <c r="K3515" s="34">
        <v>402</v>
      </c>
      <c r="L3515" s="34">
        <v>153</v>
      </c>
      <c r="M3515" s="34">
        <v>380</v>
      </c>
      <c r="N3515" s="34">
        <v>288</v>
      </c>
      <c r="O3515" s="34">
        <v>298</v>
      </c>
      <c r="P3515" s="34">
        <v>289</v>
      </c>
      <c r="Q3515" s="34">
        <v>439</v>
      </c>
      <c r="R3515" s="34">
        <v>369</v>
      </c>
      <c r="S3515" s="34">
        <v>556</v>
      </c>
      <c r="T3515" s="34">
        <v>230</v>
      </c>
      <c r="U3515" s="34">
        <v>319</v>
      </c>
      <c r="V3515" s="34">
        <v>326</v>
      </c>
      <c r="W3515" s="34">
        <v>282</v>
      </c>
      <c r="X3515" s="34">
        <v>417</v>
      </c>
      <c r="Y3515" s="34">
        <v>291</v>
      </c>
      <c r="Z3515" s="34">
        <v>416</v>
      </c>
      <c r="AA3515" s="34">
        <v>467</v>
      </c>
      <c r="AB3515" s="34">
        <v>262</v>
      </c>
      <c r="AC3515" s="34">
        <v>633</v>
      </c>
    </row>
    <row r="3516" spans="1:29" x14ac:dyDescent="0.2">
      <c r="A3516" s="34" t="s">
        <v>64009</v>
      </c>
      <c r="B3516" s="34">
        <v>94</v>
      </c>
      <c r="C3516" s="34">
        <v>115</v>
      </c>
      <c r="D3516" s="34">
        <v>199</v>
      </c>
      <c r="E3516" s="34">
        <v>146</v>
      </c>
      <c r="F3516" s="34">
        <v>159</v>
      </c>
      <c r="G3516" s="34">
        <v>149</v>
      </c>
      <c r="H3516" s="34">
        <v>166</v>
      </c>
      <c r="I3516" s="34">
        <v>102</v>
      </c>
      <c r="J3516" s="34">
        <v>148</v>
      </c>
      <c r="K3516" s="34">
        <v>112</v>
      </c>
      <c r="L3516" s="34">
        <v>122</v>
      </c>
      <c r="M3516" s="34">
        <v>121</v>
      </c>
      <c r="N3516" s="34">
        <v>144</v>
      </c>
      <c r="O3516" s="34">
        <v>114</v>
      </c>
      <c r="P3516" s="34">
        <v>169</v>
      </c>
      <c r="Q3516" s="34">
        <v>125</v>
      </c>
      <c r="R3516" s="34">
        <v>201</v>
      </c>
      <c r="S3516" s="34">
        <v>131</v>
      </c>
      <c r="T3516" s="34">
        <v>160</v>
      </c>
      <c r="U3516" s="34">
        <v>132</v>
      </c>
      <c r="V3516" s="34">
        <v>159</v>
      </c>
      <c r="W3516" s="34">
        <v>133</v>
      </c>
      <c r="X3516" s="34">
        <v>223</v>
      </c>
      <c r="Y3516" s="34">
        <v>172</v>
      </c>
      <c r="Z3516" s="34">
        <v>158</v>
      </c>
      <c r="AA3516" s="34">
        <v>152</v>
      </c>
      <c r="AB3516" s="34">
        <v>193</v>
      </c>
      <c r="AC3516" s="34">
        <v>162</v>
      </c>
    </row>
    <row r="3517" spans="1:29" x14ac:dyDescent="0.2">
      <c r="A3517" s="34" t="s">
        <v>64010</v>
      </c>
      <c r="B3517" s="34">
        <v>91</v>
      </c>
      <c r="C3517" s="34">
        <v>96</v>
      </c>
      <c r="D3517" s="34">
        <v>116</v>
      </c>
      <c r="E3517" s="34">
        <v>140</v>
      </c>
      <c r="F3517" s="34">
        <v>116</v>
      </c>
      <c r="G3517" s="34">
        <v>117</v>
      </c>
      <c r="H3517" s="34">
        <v>97</v>
      </c>
      <c r="I3517" s="34">
        <v>90</v>
      </c>
      <c r="J3517" s="34">
        <v>80</v>
      </c>
      <c r="K3517" s="34">
        <v>107</v>
      </c>
      <c r="L3517" s="34">
        <v>61</v>
      </c>
      <c r="M3517" s="34">
        <v>112</v>
      </c>
      <c r="N3517" s="34">
        <v>67</v>
      </c>
      <c r="O3517" s="34">
        <v>102</v>
      </c>
      <c r="P3517" s="34">
        <v>118</v>
      </c>
      <c r="Q3517" s="34">
        <v>130</v>
      </c>
      <c r="R3517" s="34">
        <v>110</v>
      </c>
      <c r="S3517" s="34">
        <v>135</v>
      </c>
      <c r="T3517" s="34">
        <v>94</v>
      </c>
      <c r="U3517" s="34">
        <v>105</v>
      </c>
      <c r="V3517" s="34">
        <v>125</v>
      </c>
      <c r="W3517" s="34">
        <v>145</v>
      </c>
      <c r="X3517" s="34">
        <v>110</v>
      </c>
      <c r="Y3517" s="34">
        <v>112</v>
      </c>
      <c r="Z3517" s="34">
        <v>113</v>
      </c>
      <c r="AA3517" s="34">
        <v>127</v>
      </c>
      <c r="AB3517" s="34">
        <v>100</v>
      </c>
      <c r="AC3517" s="34">
        <v>169</v>
      </c>
    </row>
    <row r="3518" spans="1:29" x14ac:dyDescent="0.2">
      <c r="A3518" s="34" t="s">
        <v>64011</v>
      </c>
      <c r="B3518" s="34">
        <v>290</v>
      </c>
      <c r="C3518" s="34">
        <v>228</v>
      </c>
      <c r="D3518" s="34">
        <v>263</v>
      </c>
      <c r="E3518" s="34">
        <v>268</v>
      </c>
      <c r="F3518" s="34">
        <v>308</v>
      </c>
      <c r="G3518" s="34">
        <v>260</v>
      </c>
      <c r="H3518" s="34">
        <v>240</v>
      </c>
      <c r="I3518" s="34">
        <v>241</v>
      </c>
      <c r="J3518" s="34">
        <v>320</v>
      </c>
      <c r="K3518" s="34">
        <v>275</v>
      </c>
      <c r="L3518" s="34">
        <v>225</v>
      </c>
      <c r="M3518" s="34">
        <v>205</v>
      </c>
      <c r="N3518" s="34">
        <v>255</v>
      </c>
      <c r="O3518" s="34">
        <v>236</v>
      </c>
      <c r="P3518" s="34">
        <v>295</v>
      </c>
      <c r="Q3518" s="34">
        <v>338</v>
      </c>
      <c r="R3518" s="34">
        <v>345</v>
      </c>
      <c r="S3518" s="34">
        <v>288</v>
      </c>
      <c r="T3518" s="34">
        <v>300</v>
      </c>
      <c r="U3518" s="34">
        <v>251</v>
      </c>
      <c r="V3518" s="34">
        <v>331</v>
      </c>
      <c r="W3518" s="34">
        <v>367</v>
      </c>
      <c r="X3518" s="34">
        <v>408</v>
      </c>
      <c r="Y3518" s="34">
        <v>290</v>
      </c>
      <c r="Z3518" s="34">
        <v>290</v>
      </c>
      <c r="AA3518" s="34">
        <v>394</v>
      </c>
      <c r="AB3518" s="34">
        <v>356</v>
      </c>
      <c r="AC3518" s="34">
        <v>380</v>
      </c>
    </row>
    <row r="3519" spans="1:29" x14ac:dyDescent="0.2">
      <c r="A3519" s="34" t="s">
        <v>64012</v>
      </c>
      <c r="B3519" s="34">
        <v>150</v>
      </c>
      <c r="C3519" s="34">
        <v>287</v>
      </c>
      <c r="D3519" s="34">
        <v>209</v>
      </c>
      <c r="E3519" s="34">
        <v>312</v>
      </c>
      <c r="F3519" s="34">
        <v>194</v>
      </c>
      <c r="G3519" s="34">
        <v>327</v>
      </c>
      <c r="H3519" s="34">
        <v>195</v>
      </c>
      <c r="I3519" s="34">
        <v>280</v>
      </c>
      <c r="J3519" s="34">
        <v>161</v>
      </c>
      <c r="K3519" s="34">
        <v>310</v>
      </c>
      <c r="L3519" s="34">
        <v>100</v>
      </c>
      <c r="M3519" s="34">
        <v>255</v>
      </c>
      <c r="N3519" s="34">
        <v>192</v>
      </c>
      <c r="O3519" s="34">
        <v>231</v>
      </c>
      <c r="P3519" s="34">
        <v>160</v>
      </c>
      <c r="Q3519" s="34">
        <v>336</v>
      </c>
      <c r="R3519" s="34">
        <v>253</v>
      </c>
      <c r="S3519" s="34">
        <v>328</v>
      </c>
      <c r="T3519" s="34">
        <v>178</v>
      </c>
      <c r="U3519" s="34">
        <v>257</v>
      </c>
      <c r="V3519" s="34">
        <v>212</v>
      </c>
      <c r="W3519" s="34">
        <v>310</v>
      </c>
      <c r="X3519" s="34">
        <v>188</v>
      </c>
      <c r="Y3519" s="34">
        <v>226</v>
      </c>
      <c r="Z3519" s="34">
        <v>216</v>
      </c>
      <c r="AA3519" s="34">
        <v>376</v>
      </c>
      <c r="AB3519" s="34">
        <v>157</v>
      </c>
      <c r="AC3519" s="34">
        <v>478</v>
      </c>
    </row>
    <row r="3520" spans="1:29" x14ac:dyDescent="0.2">
      <c r="A3520" s="34" t="s">
        <v>64013</v>
      </c>
      <c r="B3520" s="34">
        <v>98</v>
      </c>
      <c r="C3520" s="34">
        <v>177</v>
      </c>
      <c r="D3520" s="34">
        <v>186</v>
      </c>
      <c r="E3520" s="34">
        <v>150</v>
      </c>
      <c r="F3520" s="34">
        <v>145</v>
      </c>
      <c r="G3520" s="34">
        <v>151</v>
      </c>
      <c r="H3520" s="34">
        <v>148</v>
      </c>
      <c r="I3520" s="34">
        <v>152</v>
      </c>
      <c r="J3520" s="34">
        <v>126</v>
      </c>
      <c r="K3520" s="34">
        <v>153</v>
      </c>
      <c r="L3520" s="34">
        <v>100</v>
      </c>
      <c r="M3520" s="34">
        <v>118</v>
      </c>
      <c r="N3520" s="34">
        <v>129</v>
      </c>
      <c r="O3520" s="34">
        <v>111</v>
      </c>
      <c r="P3520" s="34">
        <v>135</v>
      </c>
      <c r="Q3520" s="34">
        <v>174</v>
      </c>
      <c r="R3520" s="34">
        <v>161</v>
      </c>
      <c r="S3520" s="34">
        <v>173</v>
      </c>
      <c r="T3520" s="34">
        <v>121</v>
      </c>
      <c r="U3520" s="34">
        <v>154</v>
      </c>
      <c r="V3520" s="34">
        <v>195</v>
      </c>
      <c r="W3520" s="34">
        <v>146</v>
      </c>
      <c r="X3520" s="34">
        <v>173</v>
      </c>
      <c r="Y3520" s="34">
        <v>144</v>
      </c>
      <c r="Z3520" s="34">
        <v>210</v>
      </c>
      <c r="AA3520" s="34">
        <v>180</v>
      </c>
      <c r="AB3520" s="34">
        <v>147</v>
      </c>
      <c r="AC3520" s="34">
        <v>241</v>
      </c>
    </row>
    <row r="3521" spans="1:29" x14ac:dyDescent="0.2">
      <c r="A3521" s="34" t="s">
        <v>64014</v>
      </c>
      <c r="B3521" s="34">
        <v>340</v>
      </c>
      <c r="C3521" s="34">
        <v>590</v>
      </c>
      <c r="D3521" s="34">
        <v>574</v>
      </c>
      <c r="E3521" s="34">
        <v>669</v>
      </c>
      <c r="F3521" s="34">
        <v>537</v>
      </c>
      <c r="G3521" s="34">
        <v>708</v>
      </c>
      <c r="H3521" s="34">
        <v>525</v>
      </c>
      <c r="I3521" s="34">
        <v>541</v>
      </c>
      <c r="J3521" s="34">
        <v>483</v>
      </c>
      <c r="K3521" s="34">
        <v>658</v>
      </c>
      <c r="L3521" s="34">
        <v>311</v>
      </c>
      <c r="M3521" s="34">
        <v>567</v>
      </c>
      <c r="N3521" s="34">
        <v>443</v>
      </c>
      <c r="O3521" s="34">
        <v>543</v>
      </c>
      <c r="P3521" s="34">
        <v>422</v>
      </c>
      <c r="Q3521" s="34">
        <v>779</v>
      </c>
      <c r="R3521" s="34">
        <v>582</v>
      </c>
      <c r="S3521" s="34">
        <v>752</v>
      </c>
      <c r="T3521" s="34">
        <v>436</v>
      </c>
      <c r="U3521" s="34">
        <v>586</v>
      </c>
      <c r="V3521" s="34">
        <v>602</v>
      </c>
      <c r="W3521" s="34">
        <v>646</v>
      </c>
      <c r="X3521" s="34">
        <v>719</v>
      </c>
      <c r="Y3521" s="34">
        <v>650</v>
      </c>
      <c r="Z3521" s="34">
        <v>606</v>
      </c>
      <c r="AA3521" s="34">
        <v>769</v>
      </c>
      <c r="AB3521" s="34">
        <v>523</v>
      </c>
      <c r="AC3521" s="34">
        <v>1012</v>
      </c>
    </row>
    <row r="3522" spans="1:29" x14ac:dyDescent="0.2">
      <c r="A3522" s="34" t="s">
        <v>64015</v>
      </c>
      <c r="B3522" s="34">
        <v>266</v>
      </c>
      <c r="C3522" s="34">
        <v>238</v>
      </c>
      <c r="D3522" s="34">
        <v>333</v>
      </c>
      <c r="E3522" s="34">
        <v>238</v>
      </c>
      <c r="F3522" s="34">
        <v>297</v>
      </c>
      <c r="G3522" s="34">
        <v>311</v>
      </c>
      <c r="H3522" s="34">
        <v>340</v>
      </c>
      <c r="I3522" s="34">
        <v>215</v>
      </c>
      <c r="J3522" s="34">
        <v>326</v>
      </c>
      <c r="K3522" s="34">
        <v>205</v>
      </c>
      <c r="L3522" s="34">
        <v>245</v>
      </c>
      <c r="M3522" s="34">
        <v>209</v>
      </c>
      <c r="N3522" s="34">
        <v>278</v>
      </c>
      <c r="O3522" s="34">
        <v>264</v>
      </c>
      <c r="P3522" s="34">
        <v>325</v>
      </c>
      <c r="Q3522" s="34">
        <v>331</v>
      </c>
      <c r="R3522" s="34">
        <v>324</v>
      </c>
      <c r="S3522" s="34">
        <v>311</v>
      </c>
      <c r="T3522" s="34">
        <v>307</v>
      </c>
      <c r="U3522" s="34">
        <v>240</v>
      </c>
      <c r="V3522" s="34">
        <v>405</v>
      </c>
      <c r="W3522" s="34">
        <v>329</v>
      </c>
      <c r="X3522" s="34">
        <v>413</v>
      </c>
      <c r="Y3522" s="34">
        <v>325</v>
      </c>
      <c r="Z3522" s="34">
        <v>294</v>
      </c>
      <c r="AA3522" s="34">
        <v>331</v>
      </c>
      <c r="AB3522" s="34">
        <v>385</v>
      </c>
      <c r="AC3522" s="34">
        <v>407</v>
      </c>
    </row>
    <row r="3523" spans="1:29" x14ac:dyDescent="0.2">
      <c r="A3523" s="34" t="s">
        <v>64016</v>
      </c>
      <c r="B3523" s="34">
        <v>194</v>
      </c>
      <c r="C3523" s="34">
        <v>236</v>
      </c>
      <c r="D3523" s="34">
        <v>212</v>
      </c>
      <c r="E3523" s="34">
        <v>252</v>
      </c>
      <c r="F3523" s="34">
        <v>191</v>
      </c>
      <c r="G3523" s="34">
        <v>234</v>
      </c>
      <c r="H3523" s="34">
        <v>211</v>
      </c>
      <c r="I3523" s="34">
        <v>222</v>
      </c>
      <c r="J3523" s="34">
        <v>249</v>
      </c>
      <c r="K3523" s="34">
        <v>272</v>
      </c>
      <c r="L3523" s="34">
        <v>233</v>
      </c>
      <c r="M3523" s="34">
        <v>214</v>
      </c>
      <c r="N3523" s="34">
        <v>195</v>
      </c>
      <c r="O3523" s="34">
        <v>167</v>
      </c>
      <c r="P3523" s="34">
        <v>243</v>
      </c>
      <c r="Q3523" s="34">
        <v>380</v>
      </c>
      <c r="R3523" s="34">
        <v>336</v>
      </c>
      <c r="S3523" s="34">
        <v>267</v>
      </c>
      <c r="T3523" s="34">
        <v>279</v>
      </c>
      <c r="U3523" s="34">
        <v>236</v>
      </c>
      <c r="V3523" s="34">
        <v>272</v>
      </c>
      <c r="W3523" s="34">
        <v>316</v>
      </c>
      <c r="X3523" s="34">
        <v>232</v>
      </c>
      <c r="Y3523" s="34">
        <v>291</v>
      </c>
      <c r="Z3523" s="34">
        <v>237</v>
      </c>
      <c r="AA3523" s="34">
        <v>282</v>
      </c>
      <c r="AB3523" s="34">
        <v>281</v>
      </c>
      <c r="AC3523" s="34">
        <v>375</v>
      </c>
    </row>
    <row r="3524" spans="1:29" x14ac:dyDescent="0.2">
      <c r="A3524" s="34" t="s">
        <v>64017</v>
      </c>
      <c r="B3524" s="34">
        <v>185</v>
      </c>
      <c r="C3524" s="34">
        <v>210</v>
      </c>
      <c r="D3524" s="34">
        <v>242</v>
      </c>
      <c r="E3524" s="34">
        <v>217</v>
      </c>
      <c r="F3524" s="34">
        <v>190</v>
      </c>
      <c r="G3524" s="34">
        <v>245</v>
      </c>
      <c r="H3524" s="34">
        <v>192</v>
      </c>
      <c r="I3524" s="34">
        <v>232</v>
      </c>
      <c r="J3524" s="34">
        <v>194</v>
      </c>
      <c r="K3524" s="34">
        <v>286</v>
      </c>
      <c r="L3524" s="34">
        <v>169</v>
      </c>
      <c r="M3524" s="34">
        <v>190</v>
      </c>
      <c r="N3524" s="34">
        <v>180</v>
      </c>
      <c r="O3524" s="34">
        <v>202</v>
      </c>
      <c r="P3524" s="34">
        <v>198</v>
      </c>
      <c r="Q3524" s="34">
        <v>297</v>
      </c>
      <c r="R3524" s="34">
        <v>302</v>
      </c>
      <c r="S3524" s="34">
        <v>280</v>
      </c>
      <c r="T3524" s="34">
        <v>241</v>
      </c>
      <c r="U3524" s="34">
        <v>239</v>
      </c>
      <c r="V3524" s="34">
        <v>308</v>
      </c>
      <c r="W3524" s="34">
        <v>255</v>
      </c>
      <c r="X3524" s="34">
        <v>236</v>
      </c>
      <c r="Y3524" s="34">
        <v>213</v>
      </c>
      <c r="Z3524" s="34">
        <v>238</v>
      </c>
      <c r="AA3524" s="34">
        <v>377</v>
      </c>
      <c r="AB3524" s="34">
        <v>210</v>
      </c>
      <c r="AC3524" s="34">
        <v>337</v>
      </c>
    </row>
    <row r="3525" spans="1:29" x14ac:dyDescent="0.2">
      <c r="A3525" s="34" t="s">
        <v>64018</v>
      </c>
      <c r="B3525" s="34">
        <v>271</v>
      </c>
      <c r="C3525" s="34">
        <v>345</v>
      </c>
      <c r="D3525" s="34">
        <v>402</v>
      </c>
      <c r="E3525" s="34">
        <v>376</v>
      </c>
      <c r="F3525" s="34">
        <v>394</v>
      </c>
      <c r="G3525" s="34">
        <v>380</v>
      </c>
      <c r="H3525" s="34">
        <v>383</v>
      </c>
      <c r="I3525" s="34">
        <v>318</v>
      </c>
      <c r="J3525" s="34">
        <v>272</v>
      </c>
      <c r="K3525" s="34">
        <v>406</v>
      </c>
      <c r="L3525" s="34">
        <v>268</v>
      </c>
      <c r="M3525" s="34">
        <v>343</v>
      </c>
      <c r="N3525" s="34">
        <v>299</v>
      </c>
      <c r="O3525" s="34">
        <v>369</v>
      </c>
      <c r="P3525" s="34">
        <v>352</v>
      </c>
      <c r="Q3525" s="34">
        <v>477</v>
      </c>
      <c r="R3525" s="34">
        <v>413</v>
      </c>
      <c r="S3525" s="34">
        <v>460</v>
      </c>
      <c r="T3525" s="34">
        <v>360</v>
      </c>
      <c r="U3525" s="34">
        <v>377</v>
      </c>
      <c r="V3525" s="34">
        <v>373</v>
      </c>
      <c r="W3525" s="34">
        <v>414</v>
      </c>
      <c r="X3525" s="34">
        <v>419</v>
      </c>
      <c r="Y3525" s="34">
        <v>470</v>
      </c>
      <c r="Z3525" s="34">
        <v>428</v>
      </c>
      <c r="AA3525" s="34">
        <v>483</v>
      </c>
      <c r="AB3525" s="34">
        <v>367</v>
      </c>
      <c r="AC3525" s="34">
        <v>612</v>
      </c>
    </row>
    <row r="3526" spans="1:29" x14ac:dyDescent="0.2">
      <c r="A3526" s="34" t="s">
        <v>64019</v>
      </c>
      <c r="B3526" s="34">
        <v>231</v>
      </c>
      <c r="C3526" s="34">
        <v>278</v>
      </c>
      <c r="D3526" s="34">
        <v>282</v>
      </c>
      <c r="E3526" s="34">
        <v>298</v>
      </c>
      <c r="F3526" s="34">
        <v>309</v>
      </c>
      <c r="G3526" s="34">
        <v>292</v>
      </c>
      <c r="H3526" s="34">
        <v>246</v>
      </c>
      <c r="I3526" s="34">
        <v>251</v>
      </c>
      <c r="J3526" s="34">
        <v>275</v>
      </c>
      <c r="K3526" s="34">
        <v>286</v>
      </c>
      <c r="L3526" s="34">
        <v>210</v>
      </c>
      <c r="M3526" s="34">
        <v>262</v>
      </c>
      <c r="N3526" s="34">
        <v>248</v>
      </c>
      <c r="O3526" s="34">
        <v>241</v>
      </c>
      <c r="P3526" s="34">
        <v>276</v>
      </c>
      <c r="Q3526" s="34">
        <v>357</v>
      </c>
      <c r="R3526" s="34">
        <v>343</v>
      </c>
      <c r="S3526" s="34">
        <v>299</v>
      </c>
      <c r="T3526" s="34">
        <v>255</v>
      </c>
      <c r="U3526" s="34">
        <v>245</v>
      </c>
      <c r="V3526" s="34">
        <v>347</v>
      </c>
      <c r="W3526" s="34">
        <v>371</v>
      </c>
      <c r="X3526" s="34">
        <v>360</v>
      </c>
      <c r="Y3526" s="34">
        <v>340</v>
      </c>
      <c r="Z3526" s="34">
        <v>347</v>
      </c>
      <c r="AA3526" s="34">
        <v>357</v>
      </c>
      <c r="AB3526" s="34">
        <v>305</v>
      </c>
      <c r="AC3526" s="34">
        <v>511</v>
      </c>
    </row>
    <row r="3527" spans="1:29" x14ac:dyDescent="0.2">
      <c r="A3527" s="34" t="s">
        <v>64020</v>
      </c>
      <c r="B3527" s="34">
        <v>245</v>
      </c>
      <c r="C3527" s="34">
        <v>241</v>
      </c>
      <c r="D3527" s="34">
        <v>265</v>
      </c>
      <c r="E3527" s="34">
        <v>274</v>
      </c>
      <c r="F3527" s="34">
        <v>265</v>
      </c>
      <c r="G3527" s="34">
        <v>267</v>
      </c>
      <c r="H3527" s="34">
        <v>298</v>
      </c>
      <c r="I3527" s="34">
        <v>247</v>
      </c>
      <c r="J3527" s="34">
        <v>325</v>
      </c>
      <c r="K3527" s="34">
        <v>315</v>
      </c>
      <c r="L3527" s="34">
        <v>258</v>
      </c>
      <c r="M3527" s="34">
        <v>276</v>
      </c>
      <c r="N3527" s="34">
        <v>289</v>
      </c>
      <c r="O3527" s="34">
        <v>247</v>
      </c>
      <c r="P3527" s="34">
        <v>261</v>
      </c>
      <c r="Q3527" s="34">
        <v>341</v>
      </c>
      <c r="R3527" s="34">
        <v>414</v>
      </c>
      <c r="S3527" s="34">
        <v>316</v>
      </c>
      <c r="T3527" s="34">
        <v>323</v>
      </c>
      <c r="U3527" s="34">
        <v>347</v>
      </c>
      <c r="V3527" s="34">
        <v>296</v>
      </c>
      <c r="W3527" s="34">
        <v>334</v>
      </c>
      <c r="X3527" s="34">
        <v>392</v>
      </c>
      <c r="Y3527" s="34">
        <v>335</v>
      </c>
      <c r="Z3527" s="34">
        <v>280</v>
      </c>
      <c r="AA3527" s="34">
        <v>355</v>
      </c>
      <c r="AB3527" s="34">
        <v>353</v>
      </c>
      <c r="AC3527" s="34">
        <v>459</v>
      </c>
    </row>
    <row r="3528" spans="1:29" x14ac:dyDescent="0.2">
      <c r="A3528" s="34" t="s">
        <v>64021</v>
      </c>
      <c r="B3528" s="34">
        <v>71</v>
      </c>
      <c r="C3528" s="34">
        <v>119</v>
      </c>
      <c r="D3528" s="34">
        <v>107</v>
      </c>
      <c r="E3528" s="34">
        <v>134</v>
      </c>
      <c r="F3528" s="34">
        <v>165</v>
      </c>
      <c r="G3528" s="34">
        <v>129</v>
      </c>
      <c r="H3528" s="34">
        <v>106</v>
      </c>
      <c r="I3528" s="34">
        <v>124</v>
      </c>
      <c r="J3528" s="34">
        <v>119</v>
      </c>
      <c r="K3528" s="34">
        <v>165</v>
      </c>
      <c r="L3528" s="34">
        <v>97</v>
      </c>
      <c r="M3528" s="34">
        <v>126</v>
      </c>
      <c r="N3528" s="34">
        <v>102</v>
      </c>
      <c r="O3528" s="34">
        <v>114</v>
      </c>
      <c r="P3528" s="34">
        <v>103</v>
      </c>
      <c r="Q3528" s="34">
        <v>179</v>
      </c>
      <c r="R3528" s="34">
        <v>154</v>
      </c>
      <c r="S3528" s="34">
        <v>143</v>
      </c>
      <c r="T3528" s="34">
        <v>135</v>
      </c>
      <c r="U3528" s="34">
        <v>116</v>
      </c>
      <c r="V3528" s="34">
        <v>131</v>
      </c>
      <c r="W3528" s="34">
        <v>109</v>
      </c>
      <c r="X3528" s="34">
        <v>127</v>
      </c>
      <c r="Y3528" s="34">
        <v>162</v>
      </c>
      <c r="Z3528" s="34">
        <v>131</v>
      </c>
      <c r="AA3528" s="34">
        <v>149</v>
      </c>
      <c r="AB3528" s="34">
        <v>156</v>
      </c>
      <c r="AC3528" s="34">
        <v>189</v>
      </c>
    </row>
    <row r="3529" spans="1:29" x14ac:dyDescent="0.2">
      <c r="A3529" s="34" t="s">
        <v>64022</v>
      </c>
      <c r="B3529" s="34">
        <v>0</v>
      </c>
      <c r="C3529" s="34">
        <v>0</v>
      </c>
      <c r="D3529" s="34">
        <v>0</v>
      </c>
      <c r="E3529" s="34">
        <v>0</v>
      </c>
      <c r="F3529" s="34">
        <v>0</v>
      </c>
      <c r="G3529" s="34">
        <v>0</v>
      </c>
      <c r="H3529" s="34">
        <v>0</v>
      </c>
      <c r="I3529" s="34">
        <v>0</v>
      </c>
      <c r="J3529" s="34">
        <v>0</v>
      </c>
      <c r="K3529" s="34">
        <v>0</v>
      </c>
      <c r="L3529" s="34">
        <v>0</v>
      </c>
      <c r="M3529" s="34">
        <v>0</v>
      </c>
      <c r="N3529" s="34">
        <v>0</v>
      </c>
      <c r="O3529" s="34">
        <v>0</v>
      </c>
      <c r="P3529" s="34">
        <v>0</v>
      </c>
      <c r="Q3529" s="34">
        <v>0</v>
      </c>
      <c r="R3529" s="34">
        <v>0</v>
      </c>
      <c r="S3529" s="34">
        <v>0</v>
      </c>
      <c r="T3529" s="34">
        <v>0</v>
      </c>
      <c r="U3529" s="34">
        <v>0</v>
      </c>
      <c r="V3529" s="34">
        <v>0</v>
      </c>
      <c r="W3529" s="34">
        <v>0</v>
      </c>
      <c r="X3529" s="34">
        <v>0</v>
      </c>
      <c r="Y3529" s="34">
        <v>0</v>
      </c>
      <c r="Z3529" s="34">
        <v>0</v>
      </c>
      <c r="AA3529" s="34">
        <v>0</v>
      </c>
      <c r="AB3529" s="34">
        <v>0</v>
      </c>
      <c r="AC3529" s="34">
        <v>0</v>
      </c>
    </row>
    <row r="3530" spans="1:29" x14ac:dyDescent="0.2">
      <c r="A3530" s="34" t="s">
        <v>64023</v>
      </c>
      <c r="B3530" s="34">
        <v>307</v>
      </c>
      <c r="C3530" s="34">
        <v>359</v>
      </c>
      <c r="D3530" s="34">
        <v>444</v>
      </c>
      <c r="E3530" s="34">
        <v>410</v>
      </c>
      <c r="F3530" s="34">
        <v>459</v>
      </c>
      <c r="G3530" s="34">
        <v>414</v>
      </c>
      <c r="H3530" s="34">
        <v>483</v>
      </c>
      <c r="I3530" s="34">
        <v>380</v>
      </c>
      <c r="J3530" s="34">
        <v>428</v>
      </c>
      <c r="K3530" s="34">
        <v>366</v>
      </c>
      <c r="L3530" s="34">
        <v>297</v>
      </c>
      <c r="M3530" s="34">
        <v>362</v>
      </c>
      <c r="N3530" s="34">
        <v>391</v>
      </c>
      <c r="O3530" s="34">
        <v>299</v>
      </c>
      <c r="P3530" s="34">
        <v>413</v>
      </c>
      <c r="Q3530" s="34">
        <v>536</v>
      </c>
      <c r="R3530" s="34">
        <v>525</v>
      </c>
      <c r="S3530" s="34">
        <v>487</v>
      </c>
      <c r="T3530" s="34">
        <v>464</v>
      </c>
      <c r="U3530" s="34">
        <v>425</v>
      </c>
      <c r="V3530" s="34">
        <v>458</v>
      </c>
      <c r="W3530" s="34">
        <v>500</v>
      </c>
      <c r="X3530" s="34">
        <v>501</v>
      </c>
      <c r="Y3530" s="34">
        <v>442</v>
      </c>
      <c r="Z3530" s="34">
        <v>464</v>
      </c>
      <c r="AA3530" s="34">
        <v>522</v>
      </c>
      <c r="AB3530" s="34">
        <v>534</v>
      </c>
      <c r="AC3530" s="34">
        <v>687</v>
      </c>
    </row>
    <row r="3531" spans="1:29" x14ac:dyDescent="0.2">
      <c r="A3531" s="34" t="s">
        <v>64024</v>
      </c>
      <c r="B3531" s="34">
        <v>728</v>
      </c>
      <c r="C3531" s="34">
        <v>592</v>
      </c>
      <c r="D3531" s="34">
        <v>775</v>
      </c>
      <c r="E3531" s="34">
        <v>580</v>
      </c>
      <c r="F3531" s="34">
        <v>813</v>
      </c>
      <c r="G3531" s="34">
        <v>640</v>
      </c>
      <c r="H3531" s="34">
        <v>808</v>
      </c>
      <c r="I3531" s="34">
        <v>581</v>
      </c>
      <c r="J3531" s="34">
        <v>786</v>
      </c>
      <c r="K3531" s="34">
        <v>656</v>
      </c>
      <c r="L3531" s="34">
        <v>862</v>
      </c>
      <c r="M3531" s="34">
        <v>595</v>
      </c>
      <c r="N3531" s="34">
        <v>641</v>
      </c>
      <c r="O3531" s="34">
        <v>593</v>
      </c>
      <c r="P3531" s="34">
        <v>813</v>
      </c>
      <c r="Q3531" s="34">
        <v>957</v>
      </c>
      <c r="R3531" s="34">
        <v>1115</v>
      </c>
      <c r="S3531" s="34">
        <v>753</v>
      </c>
      <c r="T3531" s="34">
        <v>1030</v>
      </c>
      <c r="U3531" s="34">
        <v>877</v>
      </c>
      <c r="V3531" s="34">
        <v>1025</v>
      </c>
      <c r="W3531" s="34">
        <v>1195</v>
      </c>
      <c r="X3531" s="34">
        <v>959</v>
      </c>
      <c r="Y3531" s="34">
        <v>1014</v>
      </c>
      <c r="Z3531" s="34">
        <v>874</v>
      </c>
      <c r="AA3531" s="34">
        <v>842</v>
      </c>
      <c r="AB3531" s="34">
        <v>1181</v>
      </c>
      <c r="AC3531" s="34">
        <v>1194</v>
      </c>
    </row>
    <row r="3532" spans="1:29" x14ac:dyDescent="0.2">
      <c r="A3532" s="34" t="s">
        <v>64025</v>
      </c>
      <c r="B3532" s="34">
        <v>322</v>
      </c>
      <c r="C3532" s="34">
        <v>642</v>
      </c>
      <c r="D3532" s="34">
        <v>601</v>
      </c>
      <c r="E3532" s="34">
        <v>720</v>
      </c>
      <c r="F3532" s="34">
        <v>533</v>
      </c>
      <c r="G3532" s="34">
        <v>712</v>
      </c>
      <c r="H3532" s="34">
        <v>539</v>
      </c>
      <c r="I3532" s="34">
        <v>682</v>
      </c>
      <c r="J3532" s="34">
        <v>447</v>
      </c>
      <c r="K3532" s="34">
        <v>804</v>
      </c>
      <c r="L3532" s="34">
        <v>335</v>
      </c>
      <c r="M3532" s="34">
        <v>598</v>
      </c>
      <c r="N3532" s="34">
        <v>430</v>
      </c>
      <c r="O3532" s="34">
        <v>596</v>
      </c>
      <c r="P3532" s="34">
        <v>521</v>
      </c>
      <c r="Q3532" s="34">
        <v>769</v>
      </c>
      <c r="R3532" s="34">
        <v>544</v>
      </c>
      <c r="S3532" s="34">
        <v>928</v>
      </c>
      <c r="T3532" s="34">
        <v>434</v>
      </c>
      <c r="U3532" s="34">
        <v>667</v>
      </c>
      <c r="V3532" s="34">
        <v>601</v>
      </c>
      <c r="W3532" s="34">
        <v>837</v>
      </c>
      <c r="X3532" s="34">
        <v>747</v>
      </c>
      <c r="Y3532" s="34">
        <v>638</v>
      </c>
      <c r="Z3532" s="34">
        <v>660</v>
      </c>
      <c r="AA3532" s="34">
        <v>936</v>
      </c>
      <c r="AB3532" s="34">
        <v>511</v>
      </c>
      <c r="AC3532" s="34">
        <v>1131</v>
      </c>
    </row>
    <row r="3533" spans="1:29" x14ac:dyDescent="0.2">
      <c r="A3533" s="34" t="s">
        <v>64026</v>
      </c>
      <c r="B3533" s="34">
        <v>309</v>
      </c>
      <c r="C3533" s="34">
        <v>332</v>
      </c>
      <c r="D3533" s="34">
        <v>351</v>
      </c>
      <c r="E3533" s="34">
        <v>391</v>
      </c>
      <c r="F3533" s="34">
        <v>286</v>
      </c>
      <c r="G3533" s="34">
        <v>292</v>
      </c>
      <c r="H3533" s="34">
        <v>324</v>
      </c>
      <c r="I3533" s="34">
        <v>357</v>
      </c>
      <c r="J3533" s="34">
        <v>342</v>
      </c>
      <c r="K3533" s="34">
        <v>350</v>
      </c>
      <c r="L3533" s="34">
        <v>294</v>
      </c>
      <c r="M3533" s="34">
        <v>301</v>
      </c>
      <c r="N3533" s="34">
        <v>245</v>
      </c>
      <c r="O3533" s="34">
        <v>282</v>
      </c>
      <c r="P3533" s="34">
        <v>314</v>
      </c>
      <c r="Q3533" s="34">
        <v>391</v>
      </c>
      <c r="R3533" s="34">
        <v>392</v>
      </c>
      <c r="S3533" s="34">
        <v>353</v>
      </c>
      <c r="T3533" s="34">
        <v>422</v>
      </c>
      <c r="U3533" s="34">
        <v>378</v>
      </c>
      <c r="V3533" s="34">
        <v>352</v>
      </c>
      <c r="W3533" s="34">
        <v>530</v>
      </c>
      <c r="X3533" s="34">
        <v>397</v>
      </c>
      <c r="Y3533" s="34">
        <v>392</v>
      </c>
      <c r="Z3533" s="34">
        <v>349</v>
      </c>
      <c r="AA3533" s="34">
        <v>428</v>
      </c>
      <c r="AB3533" s="34">
        <v>474</v>
      </c>
      <c r="AC3533" s="34">
        <v>558</v>
      </c>
    </row>
    <row r="3534" spans="1:29" x14ac:dyDescent="0.2">
      <c r="A3534" s="34" t="s">
        <v>64027</v>
      </c>
      <c r="B3534" s="34">
        <v>299</v>
      </c>
      <c r="C3534" s="34">
        <v>293</v>
      </c>
      <c r="D3534" s="34">
        <v>359</v>
      </c>
      <c r="E3534" s="34">
        <v>286</v>
      </c>
      <c r="F3534" s="34">
        <v>340</v>
      </c>
      <c r="G3534" s="34">
        <v>247</v>
      </c>
      <c r="H3534" s="34">
        <v>338</v>
      </c>
      <c r="I3534" s="34">
        <v>297</v>
      </c>
      <c r="J3534" s="34">
        <v>319</v>
      </c>
      <c r="K3534" s="34">
        <v>306</v>
      </c>
      <c r="L3534" s="34">
        <v>282</v>
      </c>
      <c r="M3534" s="34">
        <v>293</v>
      </c>
      <c r="N3534" s="34">
        <v>273</v>
      </c>
      <c r="O3534" s="34">
        <v>256</v>
      </c>
      <c r="P3534" s="34">
        <v>256</v>
      </c>
      <c r="Q3534" s="34">
        <v>452</v>
      </c>
      <c r="R3534" s="34">
        <v>382</v>
      </c>
      <c r="S3534" s="34">
        <v>358</v>
      </c>
      <c r="T3534" s="34">
        <v>396</v>
      </c>
      <c r="U3534" s="34">
        <v>329</v>
      </c>
      <c r="V3534" s="34">
        <v>389</v>
      </c>
      <c r="W3534" s="34">
        <v>403</v>
      </c>
      <c r="X3534" s="34">
        <v>417</v>
      </c>
      <c r="Y3534" s="34">
        <v>312</v>
      </c>
      <c r="Z3534" s="34">
        <v>291</v>
      </c>
      <c r="AA3534" s="34">
        <v>404</v>
      </c>
      <c r="AB3534" s="34">
        <v>364</v>
      </c>
      <c r="AC3534" s="34">
        <v>477</v>
      </c>
    </row>
    <row r="3535" spans="1:29" x14ac:dyDescent="0.2">
      <c r="A3535" s="34" t="s">
        <v>64028</v>
      </c>
      <c r="B3535" s="34">
        <v>36</v>
      </c>
      <c r="C3535" s="34">
        <v>58</v>
      </c>
      <c r="D3535" s="34">
        <v>58</v>
      </c>
      <c r="E3535" s="34">
        <v>75</v>
      </c>
      <c r="F3535" s="34">
        <v>41</v>
      </c>
      <c r="G3535" s="34">
        <v>30</v>
      </c>
      <c r="H3535" s="34">
        <v>64</v>
      </c>
      <c r="I3535" s="34">
        <v>58</v>
      </c>
      <c r="J3535" s="34">
        <v>53</v>
      </c>
      <c r="K3535" s="34">
        <v>62</v>
      </c>
      <c r="L3535" s="34">
        <v>41</v>
      </c>
      <c r="M3535" s="34">
        <v>68</v>
      </c>
      <c r="N3535" s="34">
        <v>33</v>
      </c>
      <c r="O3535" s="34">
        <v>61</v>
      </c>
      <c r="P3535" s="34">
        <v>55</v>
      </c>
      <c r="Q3535" s="34">
        <v>62</v>
      </c>
      <c r="R3535" s="34">
        <v>67</v>
      </c>
      <c r="S3535" s="34">
        <v>95</v>
      </c>
      <c r="T3535" s="34">
        <v>29</v>
      </c>
      <c r="U3535" s="34">
        <v>56</v>
      </c>
      <c r="V3535" s="34">
        <v>52</v>
      </c>
      <c r="W3535" s="34">
        <v>98</v>
      </c>
      <c r="X3535" s="34">
        <v>53</v>
      </c>
      <c r="Y3535" s="34">
        <v>68</v>
      </c>
      <c r="Z3535" s="34">
        <v>45</v>
      </c>
      <c r="AA3535" s="34">
        <v>69</v>
      </c>
      <c r="AB3535" s="34">
        <v>49</v>
      </c>
      <c r="AC3535" s="34">
        <v>109</v>
      </c>
    </row>
    <row r="3536" spans="1:29" x14ac:dyDescent="0.2">
      <c r="A3536" s="34" t="s">
        <v>64029</v>
      </c>
      <c r="B3536" s="34">
        <v>238</v>
      </c>
      <c r="C3536" s="34">
        <v>389</v>
      </c>
      <c r="D3536" s="34">
        <v>379</v>
      </c>
      <c r="E3536" s="34">
        <v>375</v>
      </c>
      <c r="F3536" s="34">
        <v>397</v>
      </c>
      <c r="G3536" s="34">
        <v>425</v>
      </c>
      <c r="H3536" s="34">
        <v>338</v>
      </c>
      <c r="I3536" s="34">
        <v>421</v>
      </c>
      <c r="J3536" s="34">
        <v>325</v>
      </c>
      <c r="K3536" s="34">
        <v>373</v>
      </c>
      <c r="L3536" s="34">
        <v>365</v>
      </c>
      <c r="M3536" s="34">
        <v>352</v>
      </c>
      <c r="N3536" s="34">
        <v>319</v>
      </c>
      <c r="O3536" s="34">
        <v>359</v>
      </c>
      <c r="P3536" s="34">
        <v>315</v>
      </c>
      <c r="Q3536" s="34">
        <v>541</v>
      </c>
      <c r="R3536" s="34">
        <v>474</v>
      </c>
      <c r="S3536" s="34">
        <v>451</v>
      </c>
      <c r="T3536" s="34">
        <v>484</v>
      </c>
      <c r="U3536" s="34">
        <v>396</v>
      </c>
      <c r="V3536" s="34">
        <v>375</v>
      </c>
      <c r="W3536" s="34">
        <v>567</v>
      </c>
      <c r="X3536" s="34">
        <v>450</v>
      </c>
      <c r="Y3536" s="34">
        <v>430</v>
      </c>
      <c r="Z3536" s="34">
        <v>480</v>
      </c>
      <c r="AA3536" s="34">
        <v>534</v>
      </c>
      <c r="AB3536" s="34">
        <v>567</v>
      </c>
      <c r="AC3536" s="34">
        <v>673</v>
      </c>
    </row>
    <row r="3537" spans="1:29" x14ac:dyDescent="0.2">
      <c r="A3537" s="34" t="s">
        <v>64030</v>
      </c>
      <c r="B3537" s="34">
        <v>137</v>
      </c>
      <c r="C3537" s="34">
        <v>294</v>
      </c>
      <c r="D3537" s="34">
        <v>262</v>
      </c>
      <c r="E3537" s="34">
        <v>243</v>
      </c>
      <c r="F3537" s="34">
        <v>240</v>
      </c>
      <c r="G3537" s="34">
        <v>254</v>
      </c>
      <c r="H3537" s="34">
        <v>225</v>
      </c>
      <c r="I3537" s="34">
        <v>307</v>
      </c>
      <c r="J3537" s="34">
        <v>212</v>
      </c>
      <c r="K3537" s="34">
        <v>312</v>
      </c>
      <c r="L3537" s="34">
        <v>124</v>
      </c>
      <c r="M3537" s="34">
        <v>237</v>
      </c>
      <c r="N3537" s="34">
        <v>226</v>
      </c>
      <c r="O3537" s="34">
        <v>260</v>
      </c>
      <c r="P3537" s="34">
        <v>193</v>
      </c>
      <c r="Q3537" s="34">
        <v>367</v>
      </c>
      <c r="R3537" s="34">
        <v>241</v>
      </c>
      <c r="S3537" s="34">
        <v>347</v>
      </c>
      <c r="T3537" s="34">
        <v>188</v>
      </c>
      <c r="U3537" s="34">
        <v>252</v>
      </c>
      <c r="V3537" s="34">
        <v>271</v>
      </c>
      <c r="W3537" s="34">
        <v>268</v>
      </c>
      <c r="X3537" s="34">
        <v>300</v>
      </c>
      <c r="Y3537" s="34">
        <v>248</v>
      </c>
      <c r="Z3537" s="34">
        <v>283</v>
      </c>
      <c r="AA3537" s="34">
        <v>435</v>
      </c>
      <c r="AB3537" s="34">
        <v>190</v>
      </c>
      <c r="AC3537" s="34">
        <v>470</v>
      </c>
    </row>
    <row r="3538" spans="1:29" x14ac:dyDescent="0.2">
      <c r="A3538" s="34" t="s">
        <v>64031</v>
      </c>
      <c r="B3538" s="34">
        <v>201</v>
      </c>
      <c r="C3538" s="34">
        <v>233</v>
      </c>
      <c r="D3538" s="34">
        <v>218</v>
      </c>
      <c r="E3538" s="34">
        <v>229</v>
      </c>
      <c r="F3538" s="34">
        <v>183</v>
      </c>
      <c r="G3538" s="34">
        <v>189</v>
      </c>
      <c r="H3538" s="34">
        <v>145</v>
      </c>
      <c r="I3538" s="34">
        <v>200</v>
      </c>
      <c r="J3538" s="34">
        <v>147</v>
      </c>
      <c r="K3538" s="34">
        <v>234</v>
      </c>
      <c r="L3538" s="34">
        <v>120</v>
      </c>
      <c r="M3538" s="34">
        <v>197</v>
      </c>
      <c r="N3538" s="34">
        <v>152</v>
      </c>
      <c r="O3538" s="34">
        <v>160</v>
      </c>
      <c r="P3538" s="34">
        <v>133</v>
      </c>
      <c r="Q3538" s="34">
        <v>288</v>
      </c>
      <c r="R3538" s="34">
        <v>216</v>
      </c>
      <c r="S3538" s="34">
        <v>298</v>
      </c>
      <c r="T3538" s="34">
        <v>195</v>
      </c>
      <c r="U3538" s="34">
        <v>225</v>
      </c>
      <c r="V3538" s="34">
        <v>221</v>
      </c>
      <c r="W3538" s="34">
        <v>264</v>
      </c>
      <c r="X3538" s="34">
        <v>194</v>
      </c>
      <c r="Y3538" s="34">
        <v>286</v>
      </c>
      <c r="Z3538" s="34">
        <v>191</v>
      </c>
      <c r="AA3538" s="34">
        <v>298</v>
      </c>
      <c r="AB3538" s="34">
        <v>214</v>
      </c>
      <c r="AC3538" s="34">
        <v>376</v>
      </c>
    </row>
    <row r="3539" spans="1:29" x14ac:dyDescent="0.2">
      <c r="A3539" s="34" t="s">
        <v>64032</v>
      </c>
      <c r="B3539" s="34">
        <v>563</v>
      </c>
      <c r="C3539" s="34">
        <v>410</v>
      </c>
      <c r="D3539" s="34">
        <v>549</v>
      </c>
      <c r="E3539" s="34">
        <v>509</v>
      </c>
      <c r="F3539" s="34">
        <v>637</v>
      </c>
      <c r="G3539" s="34">
        <v>481</v>
      </c>
      <c r="H3539" s="34">
        <v>581</v>
      </c>
      <c r="I3539" s="34">
        <v>381</v>
      </c>
      <c r="J3539" s="34">
        <v>594</v>
      </c>
      <c r="K3539" s="34">
        <v>487</v>
      </c>
      <c r="L3539" s="34">
        <v>504</v>
      </c>
      <c r="M3539" s="34">
        <v>459</v>
      </c>
      <c r="N3539" s="34">
        <v>505</v>
      </c>
      <c r="O3539" s="34">
        <v>428</v>
      </c>
      <c r="P3539" s="34">
        <v>532</v>
      </c>
      <c r="Q3539" s="34">
        <v>678</v>
      </c>
      <c r="R3539" s="34">
        <v>801</v>
      </c>
      <c r="S3539" s="34">
        <v>540</v>
      </c>
      <c r="T3539" s="34">
        <v>769</v>
      </c>
      <c r="U3539" s="34">
        <v>532</v>
      </c>
      <c r="V3539" s="34">
        <v>742</v>
      </c>
      <c r="W3539" s="34">
        <v>721</v>
      </c>
      <c r="X3539" s="34">
        <v>686</v>
      </c>
      <c r="Y3539" s="34">
        <v>638</v>
      </c>
      <c r="Z3539" s="34">
        <v>684</v>
      </c>
      <c r="AA3539" s="34">
        <v>696</v>
      </c>
      <c r="AB3539" s="34">
        <v>855</v>
      </c>
      <c r="AC3539" s="34">
        <v>818</v>
      </c>
    </row>
    <row r="3540" spans="1:29" x14ac:dyDescent="0.2">
      <c r="A3540" s="34" t="s">
        <v>64033</v>
      </c>
      <c r="B3540" s="34">
        <v>138</v>
      </c>
      <c r="C3540" s="34">
        <v>107</v>
      </c>
      <c r="D3540" s="34">
        <v>82</v>
      </c>
      <c r="E3540" s="34">
        <v>132</v>
      </c>
      <c r="F3540" s="34">
        <v>110</v>
      </c>
      <c r="G3540" s="34">
        <v>146</v>
      </c>
      <c r="H3540" s="34">
        <v>85</v>
      </c>
      <c r="I3540" s="34">
        <v>143</v>
      </c>
      <c r="J3540" s="34">
        <v>88</v>
      </c>
      <c r="K3540" s="34">
        <v>145</v>
      </c>
      <c r="L3540" s="34">
        <v>77</v>
      </c>
      <c r="M3540" s="34">
        <v>134</v>
      </c>
      <c r="N3540" s="34">
        <v>86</v>
      </c>
      <c r="O3540" s="34">
        <v>110</v>
      </c>
      <c r="P3540" s="34">
        <v>83</v>
      </c>
      <c r="Q3540" s="34">
        <v>173</v>
      </c>
      <c r="R3540" s="34">
        <v>122</v>
      </c>
      <c r="S3540" s="34">
        <v>184</v>
      </c>
      <c r="T3540" s="34">
        <v>91</v>
      </c>
      <c r="U3540" s="34">
        <v>144</v>
      </c>
      <c r="V3540" s="34">
        <v>124</v>
      </c>
      <c r="W3540" s="34">
        <v>187</v>
      </c>
      <c r="X3540" s="34">
        <v>92</v>
      </c>
      <c r="Y3540" s="34">
        <v>152</v>
      </c>
      <c r="Z3540" s="34">
        <v>105</v>
      </c>
      <c r="AA3540" s="34">
        <v>190</v>
      </c>
      <c r="AB3540" s="34">
        <v>102</v>
      </c>
      <c r="AC3540" s="34">
        <v>233</v>
      </c>
    </row>
    <row r="3541" spans="1:29" x14ac:dyDescent="0.2">
      <c r="A3541" s="34" t="s">
        <v>64034</v>
      </c>
      <c r="B3541" s="34">
        <v>80</v>
      </c>
      <c r="C3541" s="34">
        <v>152</v>
      </c>
      <c r="D3541" s="34">
        <v>173</v>
      </c>
      <c r="E3541" s="34">
        <v>185</v>
      </c>
      <c r="F3541" s="34">
        <v>127</v>
      </c>
      <c r="G3541" s="34">
        <v>179</v>
      </c>
      <c r="H3541" s="34">
        <v>115</v>
      </c>
      <c r="I3541" s="34">
        <v>180</v>
      </c>
      <c r="J3541" s="34">
        <v>103</v>
      </c>
      <c r="K3541" s="34">
        <v>253</v>
      </c>
      <c r="L3541" s="34">
        <v>70</v>
      </c>
      <c r="M3541" s="34">
        <v>162</v>
      </c>
      <c r="N3541" s="34">
        <v>114</v>
      </c>
      <c r="O3541" s="34">
        <v>148</v>
      </c>
      <c r="P3541" s="34">
        <v>97</v>
      </c>
      <c r="Q3541" s="34">
        <v>189</v>
      </c>
      <c r="R3541" s="34">
        <v>109</v>
      </c>
      <c r="S3541" s="34">
        <v>269</v>
      </c>
      <c r="T3541" s="34">
        <v>90</v>
      </c>
      <c r="U3541" s="34">
        <v>142</v>
      </c>
      <c r="V3541" s="34">
        <v>122</v>
      </c>
      <c r="W3541" s="34">
        <v>179</v>
      </c>
      <c r="X3541" s="34">
        <v>167</v>
      </c>
      <c r="Y3541" s="34">
        <v>133</v>
      </c>
      <c r="Z3541" s="34">
        <v>143</v>
      </c>
      <c r="AA3541" s="34">
        <v>209</v>
      </c>
      <c r="AB3541" s="34">
        <v>85</v>
      </c>
      <c r="AC3541" s="34">
        <v>277</v>
      </c>
    </row>
    <row r="3542" spans="1:29" x14ac:dyDescent="0.2">
      <c r="A3542" s="34" t="s">
        <v>64035</v>
      </c>
      <c r="B3542" s="34">
        <v>737</v>
      </c>
      <c r="C3542" s="34">
        <v>647</v>
      </c>
      <c r="D3542" s="34">
        <v>784</v>
      </c>
      <c r="E3542" s="34">
        <v>711</v>
      </c>
      <c r="F3542" s="34">
        <v>693</v>
      </c>
      <c r="G3542" s="34">
        <v>741</v>
      </c>
      <c r="H3542" s="34">
        <v>642</v>
      </c>
      <c r="I3542" s="34">
        <v>652</v>
      </c>
      <c r="J3542" s="34">
        <v>714</v>
      </c>
      <c r="K3542" s="34">
        <v>692</v>
      </c>
      <c r="L3542" s="34">
        <v>637</v>
      </c>
      <c r="M3542" s="34">
        <v>586</v>
      </c>
      <c r="N3542" s="34">
        <v>621</v>
      </c>
      <c r="O3542" s="34">
        <v>647</v>
      </c>
      <c r="P3542" s="34">
        <v>656</v>
      </c>
      <c r="Q3542" s="34">
        <v>924</v>
      </c>
      <c r="R3542" s="34">
        <v>998</v>
      </c>
      <c r="S3542" s="34">
        <v>876</v>
      </c>
      <c r="T3542" s="34">
        <v>894</v>
      </c>
      <c r="U3542" s="34">
        <v>765</v>
      </c>
      <c r="V3542" s="34">
        <v>953</v>
      </c>
      <c r="W3542" s="34">
        <v>913</v>
      </c>
      <c r="X3542" s="34">
        <v>936</v>
      </c>
      <c r="Y3542" s="34">
        <v>949</v>
      </c>
      <c r="Z3542" s="34">
        <v>778</v>
      </c>
      <c r="AA3542" s="34">
        <v>887</v>
      </c>
      <c r="AB3542" s="34">
        <v>901</v>
      </c>
      <c r="AC3542" s="34">
        <v>1149</v>
      </c>
    </row>
    <row r="3543" spans="1:29" x14ac:dyDescent="0.2">
      <c r="A3543" s="34" t="s">
        <v>64036</v>
      </c>
      <c r="B3543" s="34">
        <v>99</v>
      </c>
      <c r="C3543" s="34">
        <v>243</v>
      </c>
      <c r="D3543" s="34">
        <v>136</v>
      </c>
      <c r="E3543" s="34">
        <v>245</v>
      </c>
      <c r="F3543" s="34">
        <v>180</v>
      </c>
      <c r="G3543" s="34">
        <v>239</v>
      </c>
      <c r="H3543" s="34">
        <v>138</v>
      </c>
      <c r="I3543" s="34">
        <v>176</v>
      </c>
      <c r="J3543" s="34">
        <v>120</v>
      </c>
      <c r="K3543" s="34">
        <v>219</v>
      </c>
      <c r="L3543" s="34">
        <v>60</v>
      </c>
      <c r="M3543" s="34">
        <v>185</v>
      </c>
      <c r="N3543" s="34">
        <v>132</v>
      </c>
      <c r="O3543" s="34">
        <v>199</v>
      </c>
      <c r="P3543" s="34">
        <v>152</v>
      </c>
      <c r="Q3543" s="34">
        <v>283</v>
      </c>
      <c r="R3543" s="34">
        <v>130</v>
      </c>
      <c r="S3543" s="34">
        <v>288</v>
      </c>
      <c r="T3543" s="34">
        <v>114</v>
      </c>
      <c r="U3543" s="34">
        <v>177</v>
      </c>
      <c r="V3543" s="34">
        <v>185</v>
      </c>
      <c r="W3543" s="34">
        <v>217</v>
      </c>
      <c r="X3543" s="34">
        <v>229</v>
      </c>
      <c r="Y3543" s="34">
        <v>156</v>
      </c>
      <c r="Z3543" s="34">
        <v>179</v>
      </c>
      <c r="AA3543" s="34">
        <v>289</v>
      </c>
      <c r="AB3543" s="34">
        <v>147</v>
      </c>
      <c r="AC3543" s="34">
        <v>336</v>
      </c>
    </row>
    <row r="3544" spans="1:29" x14ac:dyDescent="0.2">
      <c r="A3544" s="34" t="s">
        <v>64037</v>
      </c>
      <c r="B3544" s="34">
        <v>95</v>
      </c>
      <c r="C3544" s="34">
        <v>277</v>
      </c>
      <c r="D3544" s="34">
        <v>246</v>
      </c>
      <c r="E3544" s="34">
        <v>331</v>
      </c>
      <c r="F3544" s="34">
        <v>213</v>
      </c>
      <c r="G3544" s="34">
        <v>285</v>
      </c>
      <c r="H3544" s="34">
        <v>209</v>
      </c>
      <c r="I3544" s="34">
        <v>299</v>
      </c>
      <c r="J3544" s="34">
        <v>191</v>
      </c>
      <c r="K3544" s="34">
        <v>298</v>
      </c>
      <c r="L3544" s="34">
        <v>150</v>
      </c>
      <c r="M3544" s="34">
        <v>189</v>
      </c>
      <c r="N3544" s="34">
        <v>196</v>
      </c>
      <c r="O3544" s="34">
        <v>266</v>
      </c>
      <c r="P3544" s="34">
        <v>172</v>
      </c>
      <c r="Q3544" s="34">
        <v>362</v>
      </c>
      <c r="R3544" s="34">
        <v>233</v>
      </c>
      <c r="S3544" s="34">
        <v>341</v>
      </c>
      <c r="T3544" s="34">
        <v>152</v>
      </c>
      <c r="U3544" s="34">
        <v>279</v>
      </c>
      <c r="V3544" s="34">
        <v>262</v>
      </c>
      <c r="W3544" s="34">
        <v>292</v>
      </c>
      <c r="X3544" s="34">
        <v>294</v>
      </c>
      <c r="Y3544" s="34">
        <v>278</v>
      </c>
      <c r="Z3544" s="34">
        <v>254</v>
      </c>
      <c r="AA3544" s="34">
        <v>389</v>
      </c>
      <c r="AB3544" s="34">
        <v>196</v>
      </c>
      <c r="AC3544" s="34">
        <v>436</v>
      </c>
    </row>
    <row r="3545" spans="1:29" x14ac:dyDescent="0.2">
      <c r="A3545" s="34" t="s">
        <v>64038</v>
      </c>
      <c r="B3545" s="34">
        <v>215</v>
      </c>
      <c r="C3545" s="34">
        <v>247</v>
      </c>
      <c r="D3545" s="34">
        <v>346</v>
      </c>
      <c r="E3545" s="34">
        <v>323</v>
      </c>
      <c r="F3545" s="34">
        <v>321</v>
      </c>
      <c r="G3545" s="34">
        <v>308</v>
      </c>
      <c r="H3545" s="34">
        <v>277</v>
      </c>
      <c r="I3545" s="34">
        <v>281</v>
      </c>
      <c r="J3545" s="34">
        <v>267</v>
      </c>
      <c r="K3545" s="34">
        <v>349</v>
      </c>
      <c r="L3545" s="34">
        <v>172</v>
      </c>
      <c r="M3545" s="34">
        <v>252</v>
      </c>
      <c r="N3545" s="34">
        <v>228</v>
      </c>
      <c r="O3545" s="34">
        <v>247</v>
      </c>
      <c r="P3545" s="34">
        <v>260</v>
      </c>
      <c r="Q3545" s="34">
        <v>282</v>
      </c>
      <c r="R3545" s="34">
        <v>357</v>
      </c>
      <c r="S3545" s="34">
        <v>351</v>
      </c>
      <c r="T3545" s="34">
        <v>236</v>
      </c>
      <c r="U3545" s="34">
        <v>267</v>
      </c>
      <c r="V3545" s="34">
        <v>300</v>
      </c>
      <c r="W3545" s="34">
        <v>277</v>
      </c>
      <c r="X3545" s="34">
        <v>362</v>
      </c>
      <c r="Y3545" s="34">
        <v>276</v>
      </c>
      <c r="Z3545" s="34">
        <v>321</v>
      </c>
      <c r="AA3545" s="34">
        <v>316</v>
      </c>
      <c r="AB3545" s="34">
        <v>241</v>
      </c>
      <c r="AC3545" s="34">
        <v>436</v>
      </c>
    </row>
    <row r="3546" spans="1:29" x14ac:dyDescent="0.2">
      <c r="A3546" s="34" t="s">
        <v>64039</v>
      </c>
      <c r="B3546" s="34">
        <v>229</v>
      </c>
      <c r="C3546" s="34">
        <v>386</v>
      </c>
      <c r="D3546" s="34">
        <v>303</v>
      </c>
      <c r="E3546" s="34">
        <v>430</v>
      </c>
      <c r="F3546" s="34">
        <v>326</v>
      </c>
      <c r="G3546" s="34">
        <v>409</v>
      </c>
      <c r="H3546" s="34">
        <v>264</v>
      </c>
      <c r="I3546" s="34">
        <v>306</v>
      </c>
      <c r="J3546" s="34">
        <v>263</v>
      </c>
      <c r="K3546" s="34">
        <v>423</v>
      </c>
      <c r="L3546" s="34">
        <v>193</v>
      </c>
      <c r="M3546" s="34">
        <v>300</v>
      </c>
      <c r="N3546" s="34">
        <v>250</v>
      </c>
      <c r="O3546" s="34">
        <v>339</v>
      </c>
      <c r="P3546" s="34">
        <v>263</v>
      </c>
      <c r="Q3546" s="34">
        <v>468</v>
      </c>
      <c r="R3546" s="34">
        <v>335</v>
      </c>
      <c r="S3546" s="34">
        <v>458</v>
      </c>
      <c r="T3546" s="34">
        <v>211</v>
      </c>
      <c r="U3546" s="34">
        <v>351</v>
      </c>
      <c r="V3546" s="34">
        <v>288</v>
      </c>
      <c r="W3546" s="34">
        <v>417</v>
      </c>
      <c r="X3546" s="34">
        <v>328</v>
      </c>
      <c r="Y3546" s="34">
        <v>331</v>
      </c>
      <c r="Z3546" s="34">
        <v>294</v>
      </c>
      <c r="AA3546" s="34">
        <v>469</v>
      </c>
      <c r="AB3546" s="34">
        <v>337</v>
      </c>
      <c r="AC3546" s="34">
        <v>598</v>
      </c>
    </row>
    <row r="3547" spans="1:29" x14ac:dyDescent="0.2">
      <c r="A3547" s="34" t="s">
        <v>64040</v>
      </c>
      <c r="B3547" s="34">
        <v>162</v>
      </c>
      <c r="C3547" s="34">
        <v>315</v>
      </c>
      <c r="D3547" s="34">
        <v>354</v>
      </c>
      <c r="E3547" s="34">
        <v>357</v>
      </c>
      <c r="F3547" s="34">
        <v>253</v>
      </c>
      <c r="G3547" s="34">
        <v>286</v>
      </c>
      <c r="H3547" s="34">
        <v>234</v>
      </c>
      <c r="I3547" s="34">
        <v>233</v>
      </c>
      <c r="J3547" s="34">
        <v>215</v>
      </c>
      <c r="K3547" s="34">
        <v>323</v>
      </c>
      <c r="L3547" s="34">
        <v>124</v>
      </c>
      <c r="M3547" s="34">
        <v>266</v>
      </c>
      <c r="N3547" s="34">
        <v>209</v>
      </c>
      <c r="O3547" s="34">
        <v>244</v>
      </c>
      <c r="P3547" s="34">
        <v>180</v>
      </c>
      <c r="Q3547" s="34">
        <v>278</v>
      </c>
      <c r="R3547" s="34">
        <v>254</v>
      </c>
      <c r="S3547" s="34">
        <v>382</v>
      </c>
      <c r="T3547" s="34">
        <v>156</v>
      </c>
      <c r="U3547" s="34">
        <v>248</v>
      </c>
      <c r="V3547" s="34">
        <v>340</v>
      </c>
      <c r="W3547" s="34">
        <v>222</v>
      </c>
      <c r="X3547" s="34">
        <v>331</v>
      </c>
      <c r="Y3547" s="34">
        <v>209</v>
      </c>
      <c r="Z3547" s="34">
        <v>325</v>
      </c>
      <c r="AA3547" s="34">
        <v>339</v>
      </c>
      <c r="AB3547" s="34">
        <v>181</v>
      </c>
      <c r="AC3547" s="34">
        <v>468</v>
      </c>
    </row>
    <row r="3548" spans="1:29" x14ac:dyDescent="0.2">
      <c r="A3548" s="34" t="s">
        <v>64041</v>
      </c>
      <c r="B3548" s="34">
        <v>202</v>
      </c>
      <c r="C3548" s="34">
        <v>354</v>
      </c>
      <c r="D3548" s="34">
        <v>318</v>
      </c>
      <c r="E3548" s="34">
        <v>421</v>
      </c>
      <c r="F3548" s="34">
        <v>350</v>
      </c>
      <c r="G3548" s="34">
        <v>407</v>
      </c>
      <c r="H3548" s="34">
        <v>299</v>
      </c>
      <c r="I3548" s="34">
        <v>391</v>
      </c>
      <c r="J3548" s="34">
        <v>281</v>
      </c>
      <c r="K3548" s="34">
        <v>408</v>
      </c>
      <c r="L3548" s="34">
        <v>151</v>
      </c>
      <c r="M3548" s="34">
        <v>321</v>
      </c>
      <c r="N3548" s="34">
        <v>279</v>
      </c>
      <c r="O3548" s="34">
        <v>334</v>
      </c>
      <c r="P3548" s="34">
        <v>269</v>
      </c>
      <c r="Q3548" s="34">
        <v>460</v>
      </c>
      <c r="R3548" s="34">
        <v>286</v>
      </c>
      <c r="S3548" s="34">
        <v>494</v>
      </c>
      <c r="T3548" s="34">
        <v>233</v>
      </c>
      <c r="U3548" s="34">
        <v>336</v>
      </c>
      <c r="V3548" s="34">
        <v>321</v>
      </c>
      <c r="W3548" s="34">
        <v>350</v>
      </c>
      <c r="X3548" s="34">
        <v>401</v>
      </c>
      <c r="Y3548" s="34">
        <v>342</v>
      </c>
      <c r="Z3548" s="34">
        <v>356</v>
      </c>
      <c r="AA3548" s="34">
        <v>483</v>
      </c>
      <c r="AB3548" s="34">
        <v>297</v>
      </c>
      <c r="AC3548" s="34">
        <v>672</v>
      </c>
    </row>
    <row r="3549" spans="1:29" x14ac:dyDescent="0.2">
      <c r="A3549" s="34" t="s">
        <v>64042</v>
      </c>
      <c r="B3549" s="34">
        <v>73</v>
      </c>
      <c r="C3549" s="34">
        <v>139</v>
      </c>
      <c r="D3549" s="34">
        <v>99</v>
      </c>
      <c r="E3549" s="34">
        <v>170</v>
      </c>
      <c r="F3549" s="34">
        <v>149</v>
      </c>
      <c r="G3549" s="34">
        <v>148</v>
      </c>
      <c r="H3549" s="34">
        <v>79</v>
      </c>
      <c r="I3549" s="34">
        <v>140</v>
      </c>
      <c r="J3549" s="34">
        <v>110</v>
      </c>
      <c r="K3549" s="34">
        <v>191</v>
      </c>
      <c r="L3549" s="34">
        <v>75</v>
      </c>
      <c r="M3549" s="34">
        <v>141</v>
      </c>
      <c r="N3549" s="34">
        <v>98</v>
      </c>
      <c r="O3549" s="34">
        <v>144</v>
      </c>
      <c r="P3549" s="34">
        <v>101</v>
      </c>
      <c r="Q3549" s="34">
        <v>193</v>
      </c>
      <c r="R3549" s="34">
        <v>96</v>
      </c>
      <c r="S3549" s="34">
        <v>199</v>
      </c>
      <c r="T3549" s="34">
        <v>110</v>
      </c>
      <c r="U3549" s="34">
        <v>161</v>
      </c>
      <c r="V3549" s="34">
        <v>105</v>
      </c>
      <c r="W3549" s="34">
        <v>148</v>
      </c>
      <c r="X3549" s="34">
        <v>121</v>
      </c>
      <c r="Y3549" s="34">
        <v>159</v>
      </c>
      <c r="Z3549" s="34">
        <v>137</v>
      </c>
      <c r="AA3549" s="34">
        <v>203</v>
      </c>
      <c r="AB3549" s="34">
        <v>116</v>
      </c>
      <c r="AC3549" s="34">
        <v>234</v>
      </c>
    </row>
    <row r="3550" spans="1:29" x14ac:dyDescent="0.2">
      <c r="A3550" s="34" t="s">
        <v>64043</v>
      </c>
      <c r="B3550" s="34">
        <v>124</v>
      </c>
      <c r="C3550" s="34">
        <v>67</v>
      </c>
      <c r="D3550" s="34">
        <v>97</v>
      </c>
      <c r="E3550" s="34">
        <v>108</v>
      </c>
      <c r="F3550" s="34">
        <v>94</v>
      </c>
      <c r="G3550" s="34">
        <v>134</v>
      </c>
      <c r="H3550" s="34">
        <v>92</v>
      </c>
      <c r="I3550" s="34">
        <v>66</v>
      </c>
      <c r="J3550" s="34">
        <v>137</v>
      </c>
      <c r="K3550" s="34">
        <v>89</v>
      </c>
      <c r="L3550" s="34">
        <v>77</v>
      </c>
      <c r="M3550" s="34">
        <v>95</v>
      </c>
      <c r="N3550" s="34">
        <v>92</v>
      </c>
      <c r="O3550" s="34">
        <v>67</v>
      </c>
      <c r="P3550" s="34">
        <v>103</v>
      </c>
      <c r="Q3550" s="34">
        <v>134</v>
      </c>
      <c r="R3550" s="34">
        <v>126</v>
      </c>
      <c r="S3550" s="34">
        <v>114</v>
      </c>
      <c r="T3550" s="34">
        <v>108</v>
      </c>
      <c r="U3550" s="34">
        <v>65</v>
      </c>
      <c r="V3550" s="34">
        <v>127</v>
      </c>
      <c r="W3550" s="34">
        <v>130</v>
      </c>
      <c r="X3550" s="34">
        <v>105</v>
      </c>
      <c r="Y3550" s="34">
        <v>121</v>
      </c>
      <c r="Z3550" s="34">
        <v>122</v>
      </c>
      <c r="AA3550" s="34">
        <v>98</v>
      </c>
      <c r="AB3550" s="34">
        <v>84</v>
      </c>
      <c r="AC3550" s="34">
        <v>173</v>
      </c>
    </row>
    <row r="3551" spans="1:29" x14ac:dyDescent="0.2">
      <c r="A3551" s="34" t="s">
        <v>64044</v>
      </c>
      <c r="B3551" s="34">
        <v>163</v>
      </c>
      <c r="C3551" s="34">
        <v>336</v>
      </c>
      <c r="D3551" s="34">
        <v>296</v>
      </c>
      <c r="E3551" s="34">
        <v>345</v>
      </c>
      <c r="F3551" s="34">
        <v>263</v>
      </c>
      <c r="G3551" s="34">
        <v>310</v>
      </c>
      <c r="H3551" s="34">
        <v>227</v>
      </c>
      <c r="I3551" s="34">
        <v>348</v>
      </c>
      <c r="J3551" s="34">
        <v>193</v>
      </c>
      <c r="K3551" s="34">
        <v>351</v>
      </c>
      <c r="L3551" s="34">
        <v>215</v>
      </c>
      <c r="M3551" s="34">
        <v>366</v>
      </c>
      <c r="N3551" s="34">
        <v>210</v>
      </c>
      <c r="O3551" s="34">
        <v>296</v>
      </c>
      <c r="P3551" s="34">
        <v>231</v>
      </c>
      <c r="Q3551" s="34">
        <v>434</v>
      </c>
      <c r="R3551" s="34">
        <v>266</v>
      </c>
      <c r="S3551" s="34">
        <v>432</v>
      </c>
      <c r="T3551" s="34">
        <v>211</v>
      </c>
      <c r="U3551" s="34">
        <v>294</v>
      </c>
      <c r="V3551" s="34">
        <v>295</v>
      </c>
      <c r="W3551" s="34">
        <v>413</v>
      </c>
      <c r="X3551" s="34">
        <v>311</v>
      </c>
      <c r="Y3551" s="34">
        <v>315</v>
      </c>
      <c r="Z3551" s="34">
        <v>271</v>
      </c>
      <c r="AA3551" s="34">
        <v>402</v>
      </c>
      <c r="AB3551" s="34">
        <v>291</v>
      </c>
      <c r="AC3551" s="34">
        <v>571</v>
      </c>
    </row>
    <row r="3552" spans="1:29" x14ac:dyDescent="0.2">
      <c r="A3552" s="34" t="s">
        <v>64045</v>
      </c>
      <c r="B3552" s="34">
        <v>78</v>
      </c>
      <c r="C3552" s="34">
        <v>120</v>
      </c>
      <c r="D3552" s="34">
        <v>114</v>
      </c>
      <c r="E3552" s="34">
        <v>129</v>
      </c>
      <c r="F3552" s="34">
        <v>89</v>
      </c>
      <c r="G3552" s="34">
        <v>122</v>
      </c>
      <c r="H3552" s="34">
        <v>65</v>
      </c>
      <c r="I3552" s="34">
        <v>102</v>
      </c>
      <c r="J3552" s="34">
        <v>66</v>
      </c>
      <c r="K3552" s="34">
        <v>101</v>
      </c>
      <c r="L3552" s="34">
        <v>34</v>
      </c>
      <c r="M3552" s="34">
        <v>76</v>
      </c>
      <c r="N3552" s="34">
        <v>58</v>
      </c>
      <c r="O3552" s="34">
        <v>90</v>
      </c>
      <c r="P3552" s="34">
        <v>50</v>
      </c>
      <c r="Q3552" s="34">
        <v>97</v>
      </c>
      <c r="R3552" s="34">
        <v>53</v>
      </c>
      <c r="S3552" s="34">
        <v>153</v>
      </c>
      <c r="T3552" s="34">
        <v>53</v>
      </c>
      <c r="U3552" s="34">
        <v>89</v>
      </c>
      <c r="V3552" s="34">
        <v>76</v>
      </c>
      <c r="W3552" s="34">
        <v>94</v>
      </c>
      <c r="X3552" s="34">
        <v>123</v>
      </c>
      <c r="Y3552" s="34">
        <v>77</v>
      </c>
      <c r="Z3552" s="34">
        <v>96</v>
      </c>
      <c r="AA3552" s="34">
        <v>118</v>
      </c>
      <c r="AB3552" s="34">
        <v>64</v>
      </c>
      <c r="AC3552" s="34">
        <v>129</v>
      </c>
    </row>
    <row r="3553" spans="1:29" x14ac:dyDescent="0.2">
      <c r="A3553" s="34" t="s">
        <v>64046</v>
      </c>
      <c r="B3553" s="34">
        <v>201</v>
      </c>
      <c r="C3553" s="34">
        <v>195</v>
      </c>
      <c r="D3553" s="34">
        <v>256</v>
      </c>
      <c r="E3553" s="34">
        <v>167</v>
      </c>
      <c r="F3553" s="34">
        <v>208</v>
      </c>
      <c r="G3553" s="34">
        <v>151</v>
      </c>
      <c r="H3553" s="34">
        <v>229</v>
      </c>
      <c r="I3553" s="34">
        <v>173</v>
      </c>
      <c r="J3553" s="34">
        <v>201</v>
      </c>
      <c r="K3553" s="34">
        <v>174</v>
      </c>
      <c r="L3553" s="34">
        <v>179</v>
      </c>
      <c r="M3553" s="34">
        <v>144</v>
      </c>
      <c r="N3553" s="34">
        <v>141</v>
      </c>
      <c r="O3553" s="34">
        <v>143</v>
      </c>
      <c r="P3553" s="34">
        <v>192</v>
      </c>
      <c r="Q3553" s="34">
        <v>185</v>
      </c>
      <c r="R3553" s="34">
        <v>291</v>
      </c>
      <c r="S3553" s="34">
        <v>200</v>
      </c>
      <c r="T3553" s="34">
        <v>224</v>
      </c>
      <c r="U3553" s="34">
        <v>181</v>
      </c>
      <c r="V3553" s="34">
        <v>252</v>
      </c>
      <c r="W3553" s="34">
        <v>219</v>
      </c>
      <c r="X3553" s="34">
        <v>235</v>
      </c>
      <c r="Y3553" s="34">
        <v>216</v>
      </c>
      <c r="Z3553" s="34">
        <v>233</v>
      </c>
      <c r="AA3553" s="34">
        <v>240</v>
      </c>
      <c r="AB3553" s="34">
        <v>270</v>
      </c>
      <c r="AC3553" s="34">
        <v>311</v>
      </c>
    </row>
    <row r="3554" spans="1:29" x14ac:dyDescent="0.2">
      <c r="A3554" s="34" t="s">
        <v>64047</v>
      </c>
      <c r="B3554" s="34">
        <v>104</v>
      </c>
      <c r="C3554" s="34">
        <v>159</v>
      </c>
      <c r="D3554" s="34">
        <v>173</v>
      </c>
      <c r="E3554" s="34">
        <v>157</v>
      </c>
      <c r="F3554" s="34">
        <v>180</v>
      </c>
      <c r="G3554" s="34">
        <v>180</v>
      </c>
      <c r="H3554" s="34">
        <v>154</v>
      </c>
      <c r="I3554" s="34">
        <v>147</v>
      </c>
      <c r="J3554" s="34">
        <v>124</v>
      </c>
      <c r="K3554" s="34">
        <v>165</v>
      </c>
      <c r="L3554" s="34">
        <v>78</v>
      </c>
      <c r="M3554" s="34">
        <v>182</v>
      </c>
      <c r="N3554" s="34">
        <v>111</v>
      </c>
      <c r="O3554" s="34">
        <v>140</v>
      </c>
      <c r="P3554" s="34">
        <v>94</v>
      </c>
      <c r="Q3554" s="34">
        <v>214</v>
      </c>
      <c r="R3554" s="34">
        <v>155</v>
      </c>
      <c r="S3554" s="34">
        <v>230</v>
      </c>
      <c r="T3554" s="34">
        <v>127</v>
      </c>
      <c r="U3554" s="34">
        <v>174</v>
      </c>
      <c r="V3554" s="34">
        <v>177</v>
      </c>
      <c r="W3554" s="34">
        <v>180</v>
      </c>
      <c r="X3554" s="34">
        <v>217</v>
      </c>
      <c r="Y3554" s="34">
        <v>161</v>
      </c>
      <c r="Z3554" s="34">
        <v>247</v>
      </c>
      <c r="AA3554" s="34">
        <v>241</v>
      </c>
      <c r="AB3554" s="34">
        <v>151</v>
      </c>
      <c r="AC3554" s="34">
        <v>260</v>
      </c>
    </row>
    <row r="3555" spans="1:29" x14ac:dyDescent="0.2">
      <c r="A3555" s="34" t="s">
        <v>64048</v>
      </c>
      <c r="B3555" s="34">
        <v>216</v>
      </c>
      <c r="C3555" s="34">
        <v>162</v>
      </c>
      <c r="D3555" s="34">
        <v>237</v>
      </c>
      <c r="E3555" s="34">
        <v>191</v>
      </c>
      <c r="F3555" s="34">
        <v>274</v>
      </c>
      <c r="G3555" s="34">
        <v>202</v>
      </c>
      <c r="H3555" s="34">
        <v>236</v>
      </c>
      <c r="I3555" s="34">
        <v>195</v>
      </c>
      <c r="J3555" s="34">
        <v>168</v>
      </c>
      <c r="K3555" s="34">
        <v>238</v>
      </c>
      <c r="L3555" s="34">
        <v>146</v>
      </c>
      <c r="M3555" s="34">
        <v>192</v>
      </c>
      <c r="N3555" s="34">
        <v>189</v>
      </c>
      <c r="O3555" s="34">
        <v>149</v>
      </c>
      <c r="P3555" s="34">
        <v>221</v>
      </c>
      <c r="Q3555" s="34">
        <v>261</v>
      </c>
      <c r="R3555" s="34">
        <v>273</v>
      </c>
      <c r="S3555" s="34">
        <v>242</v>
      </c>
      <c r="T3555" s="34">
        <v>162</v>
      </c>
      <c r="U3555" s="34">
        <v>224</v>
      </c>
      <c r="V3555" s="34">
        <v>299</v>
      </c>
      <c r="W3555" s="34">
        <v>239</v>
      </c>
      <c r="X3555" s="34">
        <v>273</v>
      </c>
      <c r="Y3555" s="34">
        <v>264</v>
      </c>
      <c r="Z3555" s="34">
        <v>253</v>
      </c>
      <c r="AA3555" s="34">
        <v>274</v>
      </c>
      <c r="AB3555" s="34">
        <v>287</v>
      </c>
      <c r="AC3555" s="34">
        <v>313</v>
      </c>
    </row>
    <row r="3556" spans="1:29" x14ac:dyDescent="0.2">
      <c r="A3556" s="34" t="s">
        <v>64049</v>
      </c>
      <c r="B3556" s="34">
        <v>24</v>
      </c>
      <c r="C3556" s="34">
        <v>16</v>
      </c>
      <c r="D3556" s="34">
        <v>28</v>
      </c>
      <c r="E3556" s="34">
        <v>11</v>
      </c>
      <c r="F3556" s="34">
        <v>8</v>
      </c>
      <c r="G3556" s="34">
        <v>18</v>
      </c>
      <c r="H3556" s="34">
        <v>22</v>
      </c>
      <c r="I3556" s="34">
        <v>17</v>
      </c>
      <c r="J3556" s="34">
        <v>17</v>
      </c>
      <c r="K3556" s="34">
        <v>20</v>
      </c>
      <c r="L3556" s="34">
        <v>7</v>
      </c>
      <c r="M3556" s="34">
        <v>22</v>
      </c>
      <c r="N3556" s="34">
        <v>8</v>
      </c>
      <c r="O3556" s="34">
        <v>8</v>
      </c>
      <c r="P3556" s="34">
        <v>13</v>
      </c>
      <c r="Q3556" s="34">
        <v>13</v>
      </c>
      <c r="R3556" s="34">
        <v>17</v>
      </c>
      <c r="S3556" s="34">
        <v>13</v>
      </c>
      <c r="T3556" s="34">
        <v>7</v>
      </c>
      <c r="U3556" s="34">
        <v>18</v>
      </c>
      <c r="V3556" s="34">
        <v>17</v>
      </c>
      <c r="W3556" s="34">
        <v>19</v>
      </c>
      <c r="X3556" s="34">
        <v>21</v>
      </c>
      <c r="Y3556" s="34">
        <v>11</v>
      </c>
      <c r="Z3556" s="34">
        <v>12</v>
      </c>
      <c r="AA3556" s="34">
        <v>25</v>
      </c>
      <c r="AB3556" s="34">
        <v>16</v>
      </c>
      <c r="AC3556" s="34">
        <v>14</v>
      </c>
    </row>
    <row r="3557" spans="1:29" x14ac:dyDescent="0.2">
      <c r="A3557" s="34" t="s">
        <v>64050</v>
      </c>
      <c r="B3557" s="34">
        <v>178</v>
      </c>
      <c r="C3557" s="34">
        <v>191</v>
      </c>
      <c r="D3557" s="34">
        <v>199</v>
      </c>
      <c r="E3557" s="34">
        <v>231</v>
      </c>
      <c r="F3557" s="34">
        <v>209</v>
      </c>
      <c r="G3557" s="34">
        <v>208</v>
      </c>
      <c r="H3557" s="34">
        <v>190</v>
      </c>
      <c r="I3557" s="34">
        <v>203</v>
      </c>
      <c r="J3557" s="34">
        <v>191</v>
      </c>
      <c r="K3557" s="34">
        <v>199</v>
      </c>
      <c r="L3557" s="34">
        <v>157</v>
      </c>
      <c r="M3557" s="34">
        <v>204</v>
      </c>
      <c r="N3557" s="34">
        <v>211</v>
      </c>
      <c r="O3557" s="34">
        <v>228</v>
      </c>
      <c r="P3557" s="34">
        <v>183</v>
      </c>
      <c r="Q3557" s="34">
        <v>284</v>
      </c>
      <c r="R3557" s="34">
        <v>328</v>
      </c>
      <c r="S3557" s="34">
        <v>295</v>
      </c>
      <c r="T3557" s="34">
        <v>202</v>
      </c>
      <c r="U3557" s="34">
        <v>234</v>
      </c>
      <c r="V3557" s="34">
        <v>280</v>
      </c>
      <c r="W3557" s="34">
        <v>310</v>
      </c>
      <c r="X3557" s="34">
        <v>265</v>
      </c>
      <c r="Y3557" s="34">
        <v>300</v>
      </c>
      <c r="Z3557" s="34">
        <v>183</v>
      </c>
      <c r="AA3557" s="34">
        <v>249</v>
      </c>
      <c r="AB3557" s="34">
        <v>280</v>
      </c>
      <c r="AC3557" s="34">
        <v>321</v>
      </c>
    </row>
    <row r="3558" spans="1:29" x14ac:dyDescent="0.2">
      <c r="A3558" s="34" t="s">
        <v>64051</v>
      </c>
      <c r="B3558" s="34">
        <v>123</v>
      </c>
      <c r="C3558" s="34">
        <v>142</v>
      </c>
      <c r="D3558" s="34">
        <v>202</v>
      </c>
      <c r="E3558" s="34">
        <v>160</v>
      </c>
      <c r="F3558" s="34">
        <v>195</v>
      </c>
      <c r="G3558" s="34">
        <v>191</v>
      </c>
      <c r="H3558" s="34">
        <v>201</v>
      </c>
      <c r="I3558" s="34">
        <v>171</v>
      </c>
      <c r="J3558" s="34">
        <v>194</v>
      </c>
      <c r="K3558" s="34">
        <v>157</v>
      </c>
      <c r="L3558" s="34">
        <v>167</v>
      </c>
      <c r="M3558" s="34">
        <v>154</v>
      </c>
      <c r="N3558" s="34">
        <v>146</v>
      </c>
      <c r="O3558" s="34">
        <v>155</v>
      </c>
      <c r="P3558" s="34">
        <v>185</v>
      </c>
      <c r="Q3558" s="34">
        <v>182</v>
      </c>
      <c r="R3558" s="34">
        <v>167</v>
      </c>
      <c r="S3558" s="34">
        <v>198</v>
      </c>
      <c r="T3558" s="34">
        <v>217</v>
      </c>
      <c r="U3558" s="34">
        <v>164</v>
      </c>
      <c r="V3558" s="34">
        <v>237</v>
      </c>
      <c r="W3558" s="34">
        <v>194</v>
      </c>
      <c r="X3558" s="34">
        <v>194</v>
      </c>
      <c r="Y3558" s="34">
        <v>212</v>
      </c>
      <c r="Z3558" s="34">
        <v>195</v>
      </c>
      <c r="AA3558" s="34">
        <v>173</v>
      </c>
      <c r="AB3558" s="34">
        <v>235</v>
      </c>
      <c r="AC3558" s="34">
        <v>283</v>
      </c>
    </row>
    <row r="3559" spans="1:29" x14ac:dyDescent="0.2">
      <c r="A3559" s="34" t="s">
        <v>64052</v>
      </c>
      <c r="B3559" s="34">
        <v>170</v>
      </c>
      <c r="C3559" s="34">
        <v>256</v>
      </c>
      <c r="D3559" s="34">
        <v>241</v>
      </c>
      <c r="E3559" s="34">
        <v>294</v>
      </c>
      <c r="F3559" s="34">
        <v>194</v>
      </c>
      <c r="G3559" s="34">
        <v>229</v>
      </c>
      <c r="H3559" s="34">
        <v>205</v>
      </c>
      <c r="I3559" s="34">
        <v>219</v>
      </c>
      <c r="J3559" s="34">
        <v>127</v>
      </c>
      <c r="K3559" s="34">
        <v>272</v>
      </c>
      <c r="L3559" s="34">
        <v>82</v>
      </c>
      <c r="M3559" s="34">
        <v>181</v>
      </c>
      <c r="N3559" s="34">
        <v>158</v>
      </c>
      <c r="O3559" s="34">
        <v>181</v>
      </c>
      <c r="P3559" s="34">
        <v>154</v>
      </c>
      <c r="Q3559" s="34">
        <v>305</v>
      </c>
      <c r="R3559" s="34">
        <v>177</v>
      </c>
      <c r="S3559" s="34">
        <v>345</v>
      </c>
      <c r="T3559" s="34">
        <v>107</v>
      </c>
      <c r="U3559" s="34">
        <v>194</v>
      </c>
      <c r="V3559" s="34">
        <v>184</v>
      </c>
      <c r="W3559" s="34">
        <v>243</v>
      </c>
      <c r="X3559" s="34">
        <v>261</v>
      </c>
      <c r="Y3559" s="34">
        <v>171</v>
      </c>
      <c r="Z3559" s="34">
        <v>234</v>
      </c>
      <c r="AA3559" s="34">
        <v>324</v>
      </c>
      <c r="AB3559" s="34">
        <v>179</v>
      </c>
      <c r="AC3559" s="34">
        <v>382</v>
      </c>
    </row>
    <row r="3560" spans="1:29" x14ac:dyDescent="0.2">
      <c r="A3560" s="34" t="s">
        <v>64053</v>
      </c>
      <c r="B3560" s="34">
        <v>234</v>
      </c>
      <c r="C3560" s="34">
        <v>333</v>
      </c>
      <c r="D3560" s="34">
        <v>340</v>
      </c>
      <c r="E3560" s="34">
        <v>351</v>
      </c>
      <c r="F3560" s="34">
        <v>346</v>
      </c>
      <c r="G3560" s="34">
        <v>279</v>
      </c>
      <c r="H3560" s="34">
        <v>310</v>
      </c>
      <c r="I3560" s="34">
        <v>245</v>
      </c>
      <c r="J3560" s="34">
        <v>246</v>
      </c>
      <c r="K3560" s="34">
        <v>355</v>
      </c>
      <c r="L3560" s="34">
        <v>197</v>
      </c>
      <c r="M3560" s="34">
        <v>305</v>
      </c>
      <c r="N3560" s="34">
        <v>268</v>
      </c>
      <c r="O3560" s="34">
        <v>301</v>
      </c>
      <c r="P3560" s="34">
        <v>278</v>
      </c>
      <c r="Q3560" s="34">
        <v>412</v>
      </c>
      <c r="R3560" s="34">
        <v>385</v>
      </c>
      <c r="S3560" s="34">
        <v>410</v>
      </c>
      <c r="T3560" s="34">
        <v>374</v>
      </c>
      <c r="U3560" s="34">
        <v>310</v>
      </c>
      <c r="V3560" s="34">
        <v>349</v>
      </c>
      <c r="W3560" s="34">
        <v>419</v>
      </c>
      <c r="X3560" s="34">
        <v>413</v>
      </c>
      <c r="Y3560" s="34">
        <v>348</v>
      </c>
      <c r="Z3560" s="34">
        <v>332</v>
      </c>
      <c r="AA3560" s="34">
        <v>406</v>
      </c>
      <c r="AB3560" s="34">
        <v>385</v>
      </c>
      <c r="AC3560" s="34">
        <v>497</v>
      </c>
    </row>
    <row r="3561" spans="1:29" x14ac:dyDescent="0.2">
      <c r="A3561" s="34" t="s">
        <v>64054</v>
      </c>
      <c r="B3561" s="34">
        <v>66</v>
      </c>
      <c r="C3561" s="34">
        <v>98</v>
      </c>
      <c r="D3561" s="34">
        <v>111</v>
      </c>
      <c r="E3561" s="34">
        <v>147</v>
      </c>
      <c r="F3561" s="34">
        <v>126</v>
      </c>
      <c r="G3561" s="34">
        <v>84</v>
      </c>
      <c r="H3561" s="34">
        <v>77</v>
      </c>
      <c r="I3561" s="34">
        <v>72</v>
      </c>
      <c r="J3561" s="34">
        <v>67</v>
      </c>
      <c r="K3561" s="34">
        <v>106</v>
      </c>
      <c r="L3561" s="34">
        <v>55</v>
      </c>
      <c r="M3561" s="34">
        <v>97</v>
      </c>
      <c r="N3561" s="34">
        <v>75</v>
      </c>
      <c r="O3561" s="34">
        <v>96</v>
      </c>
      <c r="P3561" s="34">
        <v>53</v>
      </c>
      <c r="Q3561" s="34">
        <v>119</v>
      </c>
      <c r="R3561" s="34">
        <v>80</v>
      </c>
      <c r="S3561" s="34">
        <v>149</v>
      </c>
      <c r="T3561" s="34">
        <v>67</v>
      </c>
      <c r="U3561" s="34">
        <v>100</v>
      </c>
      <c r="V3561" s="34">
        <v>104</v>
      </c>
      <c r="W3561" s="34">
        <v>98</v>
      </c>
      <c r="X3561" s="34">
        <v>100</v>
      </c>
      <c r="Y3561" s="34">
        <v>88</v>
      </c>
      <c r="Z3561" s="34">
        <v>92</v>
      </c>
      <c r="AA3561" s="34">
        <v>129</v>
      </c>
      <c r="AB3561" s="34">
        <v>74</v>
      </c>
      <c r="AC3561" s="34">
        <v>177</v>
      </c>
    </row>
    <row r="3562" spans="1:29" x14ac:dyDescent="0.2">
      <c r="A3562" s="34" t="s">
        <v>64055</v>
      </c>
      <c r="B3562" s="34">
        <v>179</v>
      </c>
      <c r="C3562" s="34">
        <v>248</v>
      </c>
      <c r="D3562" s="34">
        <v>171</v>
      </c>
      <c r="E3562" s="34">
        <v>317</v>
      </c>
      <c r="F3562" s="34">
        <v>232</v>
      </c>
      <c r="G3562" s="34">
        <v>278</v>
      </c>
      <c r="H3562" s="34">
        <v>208</v>
      </c>
      <c r="I3562" s="34">
        <v>278</v>
      </c>
      <c r="J3562" s="34">
        <v>188</v>
      </c>
      <c r="K3562" s="34">
        <v>269</v>
      </c>
      <c r="L3562" s="34">
        <v>181</v>
      </c>
      <c r="M3562" s="34">
        <v>252</v>
      </c>
      <c r="N3562" s="34">
        <v>172</v>
      </c>
      <c r="O3562" s="34">
        <v>233</v>
      </c>
      <c r="P3562" s="34">
        <v>193</v>
      </c>
      <c r="Q3562" s="34">
        <v>393</v>
      </c>
      <c r="R3562" s="34">
        <v>222</v>
      </c>
      <c r="S3562" s="34">
        <v>305</v>
      </c>
      <c r="T3562" s="34">
        <v>238</v>
      </c>
      <c r="U3562" s="34">
        <v>273</v>
      </c>
      <c r="V3562" s="34">
        <v>243</v>
      </c>
      <c r="W3562" s="34">
        <v>310</v>
      </c>
      <c r="X3562" s="34">
        <v>278</v>
      </c>
      <c r="Y3562" s="34">
        <v>348</v>
      </c>
      <c r="Z3562" s="34">
        <v>226</v>
      </c>
      <c r="AA3562" s="34">
        <v>349</v>
      </c>
      <c r="AB3562" s="34">
        <v>283</v>
      </c>
      <c r="AC3562" s="34">
        <v>438</v>
      </c>
    </row>
    <row r="3563" spans="1:29" x14ac:dyDescent="0.2">
      <c r="A3563" s="34" t="s">
        <v>64056</v>
      </c>
      <c r="B3563" s="34">
        <v>313</v>
      </c>
      <c r="C3563" s="34">
        <v>391</v>
      </c>
      <c r="D3563" s="34">
        <v>298</v>
      </c>
      <c r="E3563" s="34">
        <v>422</v>
      </c>
      <c r="F3563" s="34">
        <v>299</v>
      </c>
      <c r="G3563" s="34">
        <v>511</v>
      </c>
      <c r="H3563" s="34">
        <v>286</v>
      </c>
      <c r="I3563" s="34">
        <v>365</v>
      </c>
      <c r="J3563" s="34">
        <v>332</v>
      </c>
      <c r="K3563" s="34">
        <v>473</v>
      </c>
      <c r="L3563" s="34">
        <v>335</v>
      </c>
      <c r="M3563" s="34">
        <v>307</v>
      </c>
      <c r="N3563" s="34">
        <v>328</v>
      </c>
      <c r="O3563" s="34">
        <v>366</v>
      </c>
      <c r="P3563" s="34">
        <v>271</v>
      </c>
      <c r="Q3563" s="34">
        <v>521</v>
      </c>
      <c r="R3563" s="34">
        <v>365</v>
      </c>
      <c r="S3563" s="34">
        <v>511</v>
      </c>
      <c r="T3563" s="34">
        <v>382</v>
      </c>
      <c r="U3563" s="34">
        <v>400</v>
      </c>
      <c r="V3563" s="34">
        <v>446</v>
      </c>
      <c r="W3563" s="34">
        <v>554</v>
      </c>
      <c r="X3563" s="34">
        <v>402</v>
      </c>
      <c r="Y3563" s="34">
        <v>509</v>
      </c>
      <c r="Z3563" s="34">
        <v>346</v>
      </c>
      <c r="AA3563" s="34">
        <v>555</v>
      </c>
      <c r="AB3563" s="34">
        <v>347</v>
      </c>
      <c r="AC3563" s="34">
        <v>599</v>
      </c>
    </row>
    <row r="3564" spans="1:29" x14ac:dyDescent="0.2">
      <c r="A3564" s="34" t="s">
        <v>64057</v>
      </c>
      <c r="B3564" s="34">
        <v>139</v>
      </c>
      <c r="C3564" s="34">
        <v>175</v>
      </c>
      <c r="D3564" s="34">
        <v>195</v>
      </c>
      <c r="E3564" s="34">
        <v>158</v>
      </c>
      <c r="F3564" s="34">
        <v>169</v>
      </c>
      <c r="G3564" s="34">
        <v>229</v>
      </c>
      <c r="H3564" s="34">
        <v>154</v>
      </c>
      <c r="I3564" s="34">
        <v>167</v>
      </c>
      <c r="J3564" s="34">
        <v>150</v>
      </c>
      <c r="K3564" s="34">
        <v>225</v>
      </c>
      <c r="L3564" s="34">
        <v>100</v>
      </c>
      <c r="M3564" s="34">
        <v>137</v>
      </c>
      <c r="N3564" s="34">
        <v>133</v>
      </c>
      <c r="O3564" s="34">
        <v>162</v>
      </c>
      <c r="P3564" s="34">
        <v>159</v>
      </c>
      <c r="Q3564" s="34">
        <v>171</v>
      </c>
      <c r="R3564" s="34">
        <v>220</v>
      </c>
      <c r="S3564" s="34">
        <v>232</v>
      </c>
      <c r="T3564" s="34">
        <v>142</v>
      </c>
      <c r="U3564" s="34">
        <v>174</v>
      </c>
      <c r="V3564" s="34">
        <v>252</v>
      </c>
      <c r="W3564" s="34">
        <v>220</v>
      </c>
      <c r="X3564" s="34">
        <v>191</v>
      </c>
      <c r="Y3564" s="34">
        <v>174</v>
      </c>
      <c r="Z3564" s="34">
        <v>196</v>
      </c>
      <c r="AA3564" s="34">
        <v>190</v>
      </c>
      <c r="AB3564" s="34">
        <v>183</v>
      </c>
      <c r="AC3564" s="34">
        <v>308</v>
      </c>
    </row>
    <row r="3565" spans="1:29" x14ac:dyDescent="0.2">
      <c r="A3565" s="34" t="s">
        <v>64058</v>
      </c>
      <c r="B3565" s="34">
        <v>149</v>
      </c>
      <c r="C3565" s="34">
        <v>154</v>
      </c>
      <c r="D3565" s="34">
        <v>141</v>
      </c>
      <c r="E3565" s="34">
        <v>177</v>
      </c>
      <c r="F3565" s="34">
        <v>184</v>
      </c>
      <c r="G3565" s="34">
        <v>137</v>
      </c>
      <c r="H3565" s="34">
        <v>127</v>
      </c>
      <c r="I3565" s="34">
        <v>126</v>
      </c>
      <c r="J3565" s="34">
        <v>134</v>
      </c>
      <c r="K3565" s="34">
        <v>179</v>
      </c>
      <c r="L3565" s="34">
        <v>105</v>
      </c>
      <c r="M3565" s="34">
        <v>166</v>
      </c>
      <c r="N3565" s="34">
        <v>175</v>
      </c>
      <c r="O3565" s="34">
        <v>127</v>
      </c>
      <c r="P3565" s="34">
        <v>156</v>
      </c>
      <c r="Q3565" s="34">
        <v>221</v>
      </c>
      <c r="R3565" s="34">
        <v>195</v>
      </c>
      <c r="S3565" s="34">
        <v>219</v>
      </c>
      <c r="T3565" s="34">
        <v>126</v>
      </c>
      <c r="U3565" s="34">
        <v>141</v>
      </c>
      <c r="V3565" s="34">
        <v>152</v>
      </c>
      <c r="W3565" s="34">
        <v>166</v>
      </c>
      <c r="X3565" s="34">
        <v>175</v>
      </c>
      <c r="Y3565" s="34">
        <v>151</v>
      </c>
      <c r="Z3565" s="34">
        <v>243</v>
      </c>
      <c r="AA3565" s="34">
        <v>216</v>
      </c>
      <c r="AB3565" s="34">
        <v>199</v>
      </c>
      <c r="AC3565" s="34">
        <v>250</v>
      </c>
    </row>
    <row r="3566" spans="1:29" x14ac:dyDescent="0.2">
      <c r="A3566" s="34" t="s">
        <v>64059</v>
      </c>
      <c r="B3566" s="34">
        <v>365</v>
      </c>
      <c r="C3566" s="34">
        <v>337</v>
      </c>
      <c r="D3566" s="34">
        <v>390</v>
      </c>
      <c r="E3566" s="34">
        <v>408</v>
      </c>
      <c r="F3566" s="34">
        <v>395</v>
      </c>
      <c r="G3566" s="34">
        <v>482</v>
      </c>
      <c r="H3566" s="34">
        <v>407</v>
      </c>
      <c r="I3566" s="34">
        <v>346</v>
      </c>
      <c r="J3566" s="34">
        <v>460</v>
      </c>
      <c r="K3566" s="34">
        <v>463</v>
      </c>
      <c r="L3566" s="34">
        <v>433</v>
      </c>
      <c r="M3566" s="34">
        <v>338</v>
      </c>
      <c r="N3566" s="34">
        <v>380</v>
      </c>
      <c r="O3566" s="34">
        <v>379</v>
      </c>
      <c r="P3566" s="34">
        <v>362</v>
      </c>
      <c r="Q3566" s="34">
        <v>519</v>
      </c>
      <c r="R3566" s="34">
        <v>483</v>
      </c>
      <c r="S3566" s="34">
        <v>419</v>
      </c>
      <c r="T3566" s="34">
        <v>525</v>
      </c>
      <c r="U3566" s="34">
        <v>452</v>
      </c>
      <c r="V3566" s="34">
        <v>445</v>
      </c>
      <c r="W3566" s="34">
        <v>542</v>
      </c>
      <c r="X3566" s="34">
        <v>469</v>
      </c>
      <c r="Y3566" s="34">
        <v>445</v>
      </c>
      <c r="Z3566" s="34">
        <v>457</v>
      </c>
      <c r="AA3566" s="34">
        <v>509</v>
      </c>
      <c r="AB3566" s="34">
        <v>472</v>
      </c>
      <c r="AC3566" s="34">
        <v>642</v>
      </c>
    </row>
    <row r="3567" spans="1:29" x14ac:dyDescent="0.2">
      <c r="A3567" s="34" t="s">
        <v>64060</v>
      </c>
      <c r="B3567" s="34">
        <v>120</v>
      </c>
      <c r="C3567" s="34">
        <v>152</v>
      </c>
      <c r="D3567" s="34">
        <v>115</v>
      </c>
      <c r="E3567" s="34">
        <v>150</v>
      </c>
      <c r="F3567" s="34">
        <v>119</v>
      </c>
      <c r="G3567" s="34">
        <v>98</v>
      </c>
      <c r="H3567" s="34">
        <v>119</v>
      </c>
      <c r="I3567" s="34">
        <v>89</v>
      </c>
      <c r="J3567" s="34">
        <v>97</v>
      </c>
      <c r="K3567" s="34">
        <v>158</v>
      </c>
      <c r="L3567" s="34">
        <v>79</v>
      </c>
      <c r="M3567" s="34">
        <v>127</v>
      </c>
      <c r="N3567" s="34">
        <v>117</v>
      </c>
      <c r="O3567" s="34">
        <v>149</v>
      </c>
      <c r="P3567" s="34">
        <v>124</v>
      </c>
      <c r="Q3567" s="34">
        <v>248</v>
      </c>
      <c r="R3567" s="34">
        <v>169</v>
      </c>
      <c r="S3567" s="34">
        <v>160</v>
      </c>
      <c r="T3567" s="34">
        <v>98</v>
      </c>
      <c r="U3567" s="34">
        <v>162</v>
      </c>
      <c r="V3567" s="34">
        <v>127</v>
      </c>
      <c r="W3567" s="34">
        <v>181</v>
      </c>
      <c r="X3567" s="34">
        <v>157</v>
      </c>
      <c r="Y3567" s="34">
        <v>143</v>
      </c>
      <c r="Z3567" s="34">
        <v>155</v>
      </c>
      <c r="AA3567" s="34">
        <v>161</v>
      </c>
      <c r="AB3567" s="34">
        <v>131</v>
      </c>
      <c r="AC3567" s="34">
        <v>209</v>
      </c>
    </row>
    <row r="3568" spans="1:29" x14ac:dyDescent="0.2">
      <c r="A3568" s="34" t="s">
        <v>64061</v>
      </c>
      <c r="B3568" s="34">
        <v>129</v>
      </c>
      <c r="C3568" s="34">
        <v>180</v>
      </c>
      <c r="D3568" s="34">
        <v>111</v>
      </c>
      <c r="E3568" s="34">
        <v>168</v>
      </c>
      <c r="F3568" s="34">
        <v>126</v>
      </c>
      <c r="G3568" s="34">
        <v>176</v>
      </c>
      <c r="H3568" s="34">
        <v>136</v>
      </c>
      <c r="I3568" s="34">
        <v>155</v>
      </c>
      <c r="J3568" s="34">
        <v>118</v>
      </c>
      <c r="K3568" s="34">
        <v>173</v>
      </c>
      <c r="L3568" s="34">
        <v>76</v>
      </c>
      <c r="M3568" s="34">
        <v>92</v>
      </c>
      <c r="N3568" s="34">
        <v>87</v>
      </c>
      <c r="O3568" s="34">
        <v>149</v>
      </c>
      <c r="P3568" s="34">
        <v>134</v>
      </c>
      <c r="Q3568" s="34">
        <v>174</v>
      </c>
      <c r="R3568" s="34">
        <v>181</v>
      </c>
      <c r="S3568" s="34">
        <v>197</v>
      </c>
      <c r="T3568" s="34">
        <v>128</v>
      </c>
      <c r="U3568" s="34">
        <v>174</v>
      </c>
      <c r="V3568" s="34">
        <v>165</v>
      </c>
      <c r="W3568" s="34">
        <v>192</v>
      </c>
      <c r="X3568" s="34">
        <v>140</v>
      </c>
      <c r="Y3568" s="34">
        <v>178</v>
      </c>
      <c r="Z3568" s="34">
        <v>106</v>
      </c>
      <c r="AA3568" s="34">
        <v>202</v>
      </c>
      <c r="AB3568" s="34">
        <v>103</v>
      </c>
      <c r="AC3568" s="34">
        <v>240</v>
      </c>
    </row>
    <row r="3569" spans="1:29" x14ac:dyDescent="0.2">
      <c r="A3569" s="34" t="s">
        <v>64062</v>
      </c>
      <c r="B3569" s="34">
        <v>271</v>
      </c>
      <c r="C3569" s="34">
        <v>376</v>
      </c>
      <c r="D3569" s="34">
        <v>376</v>
      </c>
      <c r="E3569" s="34">
        <v>413</v>
      </c>
      <c r="F3569" s="34">
        <v>380</v>
      </c>
      <c r="G3569" s="34">
        <v>485</v>
      </c>
      <c r="H3569" s="34">
        <v>393</v>
      </c>
      <c r="I3569" s="34">
        <v>393</v>
      </c>
      <c r="J3569" s="34">
        <v>347</v>
      </c>
      <c r="K3569" s="34">
        <v>437</v>
      </c>
      <c r="L3569" s="34">
        <v>296</v>
      </c>
      <c r="M3569" s="34">
        <v>345</v>
      </c>
      <c r="N3569" s="34">
        <v>288</v>
      </c>
      <c r="O3569" s="34">
        <v>309</v>
      </c>
      <c r="P3569" s="34">
        <v>360</v>
      </c>
      <c r="Q3569" s="34">
        <v>465</v>
      </c>
      <c r="R3569" s="34">
        <v>482</v>
      </c>
      <c r="S3569" s="34">
        <v>458</v>
      </c>
      <c r="T3569" s="34">
        <v>424</v>
      </c>
      <c r="U3569" s="34">
        <v>470</v>
      </c>
      <c r="V3569" s="34">
        <v>484</v>
      </c>
      <c r="W3569" s="34">
        <v>579</v>
      </c>
      <c r="X3569" s="34">
        <v>468</v>
      </c>
      <c r="Y3569" s="34">
        <v>453</v>
      </c>
      <c r="Z3569" s="34">
        <v>386</v>
      </c>
      <c r="AA3569" s="34">
        <v>506</v>
      </c>
      <c r="AB3569" s="34">
        <v>419</v>
      </c>
      <c r="AC3569" s="34">
        <v>562</v>
      </c>
    </row>
    <row r="3570" spans="1:29" x14ac:dyDescent="0.2">
      <c r="A3570" s="34" t="s">
        <v>64063</v>
      </c>
      <c r="B3570" s="34">
        <v>461</v>
      </c>
      <c r="C3570" s="34">
        <v>441</v>
      </c>
      <c r="D3570" s="34">
        <v>590</v>
      </c>
      <c r="E3570" s="34">
        <v>517</v>
      </c>
      <c r="F3570" s="34">
        <v>570</v>
      </c>
      <c r="G3570" s="34">
        <v>461</v>
      </c>
      <c r="H3570" s="34">
        <v>509</v>
      </c>
      <c r="I3570" s="34">
        <v>454</v>
      </c>
      <c r="J3570" s="34">
        <v>481</v>
      </c>
      <c r="K3570" s="34">
        <v>514</v>
      </c>
      <c r="L3570" s="34">
        <v>454</v>
      </c>
      <c r="M3570" s="34">
        <v>404</v>
      </c>
      <c r="N3570" s="34">
        <v>459</v>
      </c>
      <c r="O3570" s="34">
        <v>422</v>
      </c>
      <c r="P3570" s="34">
        <v>465</v>
      </c>
      <c r="Q3570" s="34">
        <v>670</v>
      </c>
      <c r="R3570" s="34">
        <v>602</v>
      </c>
      <c r="S3570" s="34">
        <v>625</v>
      </c>
      <c r="T3570" s="34">
        <v>632</v>
      </c>
      <c r="U3570" s="34">
        <v>562</v>
      </c>
      <c r="V3570" s="34">
        <v>517</v>
      </c>
      <c r="W3570" s="34">
        <v>657</v>
      </c>
      <c r="X3570" s="34">
        <v>695</v>
      </c>
      <c r="Y3570" s="34">
        <v>618</v>
      </c>
      <c r="Z3570" s="34">
        <v>526</v>
      </c>
      <c r="AA3570" s="34">
        <v>539</v>
      </c>
      <c r="AB3570" s="34">
        <v>671</v>
      </c>
      <c r="AC3570" s="34">
        <v>824</v>
      </c>
    </row>
    <row r="3571" spans="1:29" x14ac:dyDescent="0.2">
      <c r="A3571" s="34" t="s">
        <v>64064</v>
      </c>
      <c r="B3571" s="34">
        <v>157</v>
      </c>
      <c r="C3571" s="34">
        <v>146</v>
      </c>
      <c r="D3571" s="34">
        <v>169</v>
      </c>
      <c r="E3571" s="34">
        <v>180</v>
      </c>
      <c r="F3571" s="34">
        <v>167</v>
      </c>
      <c r="G3571" s="34">
        <v>142</v>
      </c>
      <c r="H3571" s="34">
        <v>168</v>
      </c>
      <c r="I3571" s="34">
        <v>197</v>
      </c>
      <c r="J3571" s="34">
        <v>171</v>
      </c>
      <c r="K3571" s="34">
        <v>173</v>
      </c>
      <c r="L3571" s="34">
        <v>161</v>
      </c>
      <c r="M3571" s="34">
        <v>165</v>
      </c>
      <c r="N3571" s="34">
        <v>112</v>
      </c>
      <c r="O3571" s="34">
        <v>164</v>
      </c>
      <c r="P3571" s="34">
        <v>189</v>
      </c>
      <c r="Q3571" s="34">
        <v>256</v>
      </c>
      <c r="R3571" s="34">
        <v>228</v>
      </c>
      <c r="S3571" s="34">
        <v>207</v>
      </c>
      <c r="T3571" s="34">
        <v>208</v>
      </c>
      <c r="U3571" s="34">
        <v>202</v>
      </c>
      <c r="V3571" s="34">
        <v>147</v>
      </c>
      <c r="W3571" s="34">
        <v>177</v>
      </c>
      <c r="X3571" s="34">
        <v>188</v>
      </c>
      <c r="Y3571" s="34">
        <v>212</v>
      </c>
      <c r="Z3571" s="34">
        <v>230</v>
      </c>
      <c r="AA3571" s="34">
        <v>255</v>
      </c>
      <c r="AB3571" s="34">
        <v>207</v>
      </c>
      <c r="AC3571" s="34">
        <v>284</v>
      </c>
    </row>
    <row r="3572" spans="1:29" x14ac:dyDescent="0.2">
      <c r="A3572" s="34" t="s">
        <v>64065</v>
      </c>
      <c r="B3572" s="34">
        <v>264</v>
      </c>
      <c r="C3572" s="34">
        <v>281</v>
      </c>
      <c r="D3572" s="34">
        <v>295</v>
      </c>
      <c r="E3572" s="34">
        <v>280</v>
      </c>
      <c r="F3572" s="34">
        <v>266</v>
      </c>
      <c r="G3572" s="34">
        <v>300</v>
      </c>
      <c r="H3572" s="34">
        <v>317</v>
      </c>
      <c r="I3572" s="34">
        <v>310</v>
      </c>
      <c r="J3572" s="34">
        <v>260</v>
      </c>
      <c r="K3572" s="34">
        <v>308</v>
      </c>
      <c r="L3572" s="34">
        <v>202</v>
      </c>
      <c r="M3572" s="34">
        <v>290</v>
      </c>
      <c r="N3572" s="34">
        <v>281</v>
      </c>
      <c r="O3572" s="34">
        <v>247</v>
      </c>
      <c r="P3572" s="34">
        <v>257</v>
      </c>
      <c r="Q3572" s="34">
        <v>376</v>
      </c>
      <c r="R3572" s="34">
        <v>378</v>
      </c>
      <c r="S3572" s="34">
        <v>380</v>
      </c>
      <c r="T3572" s="34">
        <v>312</v>
      </c>
      <c r="U3572" s="34">
        <v>301</v>
      </c>
      <c r="V3572" s="34">
        <v>315</v>
      </c>
      <c r="W3572" s="34">
        <v>374</v>
      </c>
      <c r="X3572" s="34">
        <v>369</v>
      </c>
      <c r="Y3572" s="34">
        <v>361</v>
      </c>
      <c r="Z3572" s="34">
        <v>408</v>
      </c>
      <c r="AA3572" s="34">
        <v>378</v>
      </c>
      <c r="AB3572" s="34">
        <v>317</v>
      </c>
      <c r="AC3572" s="34">
        <v>540</v>
      </c>
    </row>
    <row r="3573" spans="1:29" x14ac:dyDescent="0.2">
      <c r="A3573" s="34" t="s">
        <v>64066</v>
      </c>
      <c r="B3573" s="34">
        <v>172</v>
      </c>
      <c r="C3573" s="34">
        <v>215</v>
      </c>
      <c r="D3573" s="34">
        <v>231</v>
      </c>
      <c r="E3573" s="34">
        <v>243</v>
      </c>
      <c r="F3573" s="34">
        <v>217</v>
      </c>
      <c r="G3573" s="34">
        <v>206</v>
      </c>
      <c r="H3573" s="34">
        <v>194</v>
      </c>
      <c r="I3573" s="34">
        <v>228</v>
      </c>
      <c r="J3573" s="34">
        <v>149</v>
      </c>
      <c r="K3573" s="34">
        <v>256</v>
      </c>
      <c r="L3573" s="34">
        <v>131</v>
      </c>
      <c r="M3573" s="34">
        <v>196</v>
      </c>
      <c r="N3573" s="34">
        <v>191</v>
      </c>
      <c r="O3573" s="34">
        <v>206</v>
      </c>
      <c r="P3573" s="34">
        <v>166</v>
      </c>
      <c r="Q3573" s="34">
        <v>306</v>
      </c>
      <c r="R3573" s="34">
        <v>233</v>
      </c>
      <c r="S3573" s="34">
        <v>313</v>
      </c>
      <c r="T3573" s="34">
        <v>166</v>
      </c>
      <c r="U3573" s="34">
        <v>210</v>
      </c>
      <c r="V3573" s="34">
        <v>240</v>
      </c>
      <c r="W3573" s="34">
        <v>275</v>
      </c>
      <c r="X3573" s="34">
        <v>247</v>
      </c>
      <c r="Y3573" s="34">
        <v>253</v>
      </c>
      <c r="Z3573" s="34">
        <v>268</v>
      </c>
      <c r="AA3573" s="34">
        <v>279</v>
      </c>
      <c r="AB3573" s="34">
        <v>272</v>
      </c>
      <c r="AC3573" s="34">
        <v>395</v>
      </c>
    </row>
    <row r="3574" spans="1:29" x14ac:dyDescent="0.2">
      <c r="A3574" s="34" t="s">
        <v>64067</v>
      </c>
      <c r="B3574" s="34">
        <v>110</v>
      </c>
      <c r="C3574" s="34">
        <v>181</v>
      </c>
      <c r="D3574" s="34">
        <v>161</v>
      </c>
      <c r="E3574" s="34">
        <v>181</v>
      </c>
      <c r="F3574" s="34">
        <v>144</v>
      </c>
      <c r="G3574" s="34">
        <v>220</v>
      </c>
      <c r="H3574" s="34">
        <v>114</v>
      </c>
      <c r="I3574" s="34">
        <v>141</v>
      </c>
      <c r="J3574" s="34">
        <v>114</v>
      </c>
      <c r="K3574" s="34">
        <v>181</v>
      </c>
      <c r="L3574" s="34">
        <v>58</v>
      </c>
      <c r="M3574" s="34">
        <v>139</v>
      </c>
      <c r="N3574" s="34">
        <v>116</v>
      </c>
      <c r="O3574" s="34">
        <v>112</v>
      </c>
      <c r="P3574" s="34">
        <v>92</v>
      </c>
      <c r="Q3574" s="34">
        <v>170</v>
      </c>
      <c r="R3574" s="34">
        <v>149</v>
      </c>
      <c r="S3574" s="34">
        <v>242</v>
      </c>
      <c r="T3574" s="34">
        <v>104</v>
      </c>
      <c r="U3574" s="34">
        <v>125</v>
      </c>
      <c r="V3574" s="34">
        <v>165</v>
      </c>
      <c r="W3574" s="34">
        <v>170</v>
      </c>
      <c r="X3574" s="34">
        <v>172</v>
      </c>
      <c r="Y3574" s="34">
        <v>117</v>
      </c>
      <c r="Z3574" s="34">
        <v>181</v>
      </c>
      <c r="AA3574" s="34">
        <v>232</v>
      </c>
      <c r="AB3574" s="34">
        <v>118</v>
      </c>
      <c r="AC3574" s="34">
        <v>294</v>
      </c>
    </row>
    <row r="3575" spans="1:29" x14ac:dyDescent="0.2">
      <c r="A3575" s="34" t="s">
        <v>64068</v>
      </c>
      <c r="B3575" s="34">
        <v>119</v>
      </c>
      <c r="C3575" s="34">
        <v>178</v>
      </c>
      <c r="D3575" s="34">
        <v>147</v>
      </c>
      <c r="E3575" s="34">
        <v>177</v>
      </c>
      <c r="F3575" s="34">
        <v>146</v>
      </c>
      <c r="G3575" s="34">
        <v>192</v>
      </c>
      <c r="H3575" s="34">
        <v>124</v>
      </c>
      <c r="I3575" s="34">
        <v>155</v>
      </c>
      <c r="J3575" s="34">
        <v>109</v>
      </c>
      <c r="K3575" s="34">
        <v>196</v>
      </c>
      <c r="L3575" s="34">
        <v>89</v>
      </c>
      <c r="M3575" s="34">
        <v>159</v>
      </c>
      <c r="N3575" s="34">
        <v>130</v>
      </c>
      <c r="O3575" s="34">
        <v>162</v>
      </c>
      <c r="P3575" s="34">
        <v>116</v>
      </c>
      <c r="Q3575" s="34">
        <v>177</v>
      </c>
      <c r="R3575" s="34">
        <v>147</v>
      </c>
      <c r="S3575" s="34">
        <v>199</v>
      </c>
      <c r="T3575" s="34">
        <v>122</v>
      </c>
      <c r="U3575" s="34">
        <v>157</v>
      </c>
      <c r="V3575" s="34">
        <v>168</v>
      </c>
      <c r="W3575" s="34">
        <v>203</v>
      </c>
      <c r="X3575" s="34">
        <v>217</v>
      </c>
      <c r="Y3575" s="34">
        <v>159</v>
      </c>
      <c r="Z3575" s="34">
        <v>133</v>
      </c>
      <c r="AA3575" s="34">
        <v>198</v>
      </c>
      <c r="AB3575" s="34">
        <v>151</v>
      </c>
      <c r="AC3575" s="34">
        <v>242</v>
      </c>
    </row>
    <row r="3576" spans="1:29" x14ac:dyDescent="0.2">
      <c r="A3576" s="34" t="s">
        <v>64069</v>
      </c>
      <c r="B3576" s="34">
        <v>155</v>
      </c>
      <c r="C3576" s="34">
        <v>259</v>
      </c>
      <c r="D3576" s="34">
        <v>276</v>
      </c>
      <c r="E3576" s="34">
        <v>286</v>
      </c>
      <c r="F3576" s="34">
        <v>219</v>
      </c>
      <c r="G3576" s="34">
        <v>200</v>
      </c>
      <c r="H3576" s="34">
        <v>198</v>
      </c>
      <c r="I3576" s="34">
        <v>217</v>
      </c>
      <c r="J3576" s="34">
        <v>144</v>
      </c>
      <c r="K3576" s="34">
        <v>265</v>
      </c>
      <c r="L3576" s="34">
        <v>138</v>
      </c>
      <c r="M3576" s="34">
        <v>215</v>
      </c>
      <c r="N3576" s="34">
        <v>173</v>
      </c>
      <c r="O3576" s="34">
        <v>226</v>
      </c>
      <c r="P3576" s="34">
        <v>187</v>
      </c>
      <c r="Q3576" s="34">
        <v>289</v>
      </c>
      <c r="R3576" s="34">
        <v>225</v>
      </c>
      <c r="S3576" s="34">
        <v>299</v>
      </c>
      <c r="T3576" s="34">
        <v>228</v>
      </c>
      <c r="U3576" s="34">
        <v>230</v>
      </c>
      <c r="V3576" s="34">
        <v>270</v>
      </c>
      <c r="W3576" s="34">
        <v>229</v>
      </c>
      <c r="X3576" s="34">
        <v>254</v>
      </c>
      <c r="Y3576" s="34">
        <v>224</v>
      </c>
      <c r="Z3576" s="34">
        <v>265</v>
      </c>
      <c r="AA3576" s="34">
        <v>305</v>
      </c>
      <c r="AB3576" s="34">
        <v>194</v>
      </c>
      <c r="AC3576" s="34">
        <v>351</v>
      </c>
    </row>
    <row r="3577" spans="1:29" x14ac:dyDescent="0.2">
      <c r="A3577" s="34" t="s">
        <v>64070</v>
      </c>
      <c r="B3577" s="34">
        <v>61</v>
      </c>
      <c r="C3577" s="34">
        <v>162</v>
      </c>
      <c r="D3577" s="34">
        <v>130</v>
      </c>
      <c r="E3577" s="34">
        <v>148</v>
      </c>
      <c r="F3577" s="34">
        <v>96</v>
      </c>
      <c r="G3577" s="34">
        <v>185</v>
      </c>
      <c r="H3577" s="34">
        <v>99</v>
      </c>
      <c r="I3577" s="34">
        <v>154</v>
      </c>
      <c r="J3577" s="34">
        <v>74</v>
      </c>
      <c r="K3577" s="34">
        <v>143</v>
      </c>
      <c r="L3577" s="34">
        <v>50</v>
      </c>
      <c r="M3577" s="34">
        <v>143</v>
      </c>
      <c r="N3577" s="34">
        <v>74</v>
      </c>
      <c r="O3577" s="34">
        <v>102</v>
      </c>
      <c r="P3577" s="34">
        <v>83</v>
      </c>
      <c r="Q3577" s="34">
        <v>163</v>
      </c>
      <c r="R3577" s="34">
        <v>94</v>
      </c>
      <c r="S3577" s="34">
        <v>215</v>
      </c>
      <c r="T3577" s="34">
        <v>61</v>
      </c>
      <c r="U3577" s="34">
        <v>99</v>
      </c>
      <c r="V3577" s="34">
        <v>119</v>
      </c>
      <c r="W3577" s="34">
        <v>119</v>
      </c>
      <c r="X3577" s="34">
        <v>108</v>
      </c>
      <c r="Y3577" s="34">
        <v>132</v>
      </c>
      <c r="Z3577" s="34">
        <v>112</v>
      </c>
      <c r="AA3577" s="34">
        <v>167</v>
      </c>
      <c r="AB3577" s="34">
        <v>90</v>
      </c>
      <c r="AC3577" s="34">
        <v>227</v>
      </c>
    </row>
    <row r="3578" spans="1:29" x14ac:dyDescent="0.2">
      <c r="A3578" s="34" t="s">
        <v>64071</v>
      </c>
      <c r="B3578" s="34">
        <v>306</v>
      </c>
      <c r="C3578" s="34">
        <v>490</v>
      </c>
      <c r="D3578" s="34">
        <v>648</v>
      </c>
      <c r="E3578" s="34">
        <v>517</v>
      </c>
      <c r="F3578" s="34">
        <v>572</v>
      </c>
      <c r="G3578" s="34">
        <v>492</v>
      </c>
      <c r="H3578" s="34">
        <v>594</v>
      </c>
      <c r="I3578" s="34">
        <v>543</v>
      </c>
      <c r="J3578" s="34">
        <v>548</v>
      </c>
      <c r="K3578" s="34">
        <v>572</v>
      </c>
      <c r="L3578" s="34">
        <v>404</v>
      </c>
      <c r="M3578" s="34">
        <v>430</v>
      </c>
      <c r="N3578" s="34">
        <v>444</v>
      </c>
      <c r="O3578" s="34">
        <v>514</v>
      </c>
      <c r="P3578" s="34">
        <v>453</v>
      </c>
      <c r="Q3578" s="34">
        <v>791</v>
      </c>
      <c r="R3578" s="34">
        <v>671</v>
      </c>
      <c r="S3578" s="34">
        <v>686</v>
      </c>
      <c r="T3578" s="34">
        <v>649</v>
      </c>
      <c r="U3578" s="34">
        <v>574</v>
      </c>
      <c r="V3578" s="34">
        <v>596</v>
      </c>
      <c r="W3578" s="34">
        <v>668</v>
      </c>
      <c r="X3578" s="34">
        <v>626</v>
      </c>
      <c r="Y3578" s="34">
        <v>605</v>
      </c>
      <c r="Z3578" s="34">
        <v>612</v>
      </c>
      <c r="AA3578" s="34">
        <v>698</v>
      </c>
      <c r="AB3578" s="34">
        <v>653</v>
      </c>
      <c r="AC3578" s="34">
        <v>986</v>
      </c>
    </row>
    <row r="3579" spans="1:29" x14ac:dyDescent="0.2">
      <c r="A3579" s="34" t="s">
        <v>64072</v>
      </c>
      <c r="B3579" s="34">
        <v>117</v>
      </c>
      <c r="C3579" s="34">
        <v>260</v>
      </c>
      <c r="D3579" s="34">
        <v>254</v>
      </c>
      <c r="E3579" s="34">
        <v>244</v>
      </c>
      <c r="F3579" s="34">
        <v>163</v>
      </c>
      <c r="G3579" s="34">
        <v>236</v>
      </c>
      <c r="H3579" s="34">
        <v>146</v>
      </c>
      <c r="I3579" s="34">
        <v>190</v>
      </c>
      <c r="J3579" s="34">
        <v>154</v>
      </c>
      <c r="K3579" s="34">
        <v>231</v>
      </c>
      <c r="L3579" s="34">
        <v>87</v>
      </c>
      <c r="M3579" s="34">
        <v>165</v>
      </c>
      <c r="N3579" s="34">
        <v>142</v>
      </c>
      <c r="O3579" s="34">
        <v>183</v>
      </c>
      <c r="P3579" s="34">
        <v>197</v>
      </c>
      <c r="Q3579" s="34">
        <v>247</v>
      </c>
      <c r="R3579" s="34">
        <v>196</v>
      </c>
      <c r="S3579" s="34">
        <v>317</v>
      </c>
      <c r="T3579" s="34">
        <v>149</v>
      </c>
      <c r="U3579" s="34">
        <v>182</v>
      </c>
      <c r="V3579" s="34">
        <v>178</v>
      </c>
      <c r="W3579" s="34">
        <v>210</v>
      </c>
      <c r="X3579" s="34">
        <v>232</v>
      </c>
      <c r="Y3579" s="34">
        <v>164</v>
      </c>
      <c r="Z3579" s="34">
        <v>225</v>
      </c>
      <c r="AA3579" s="34">
        <v>257</v>
      </c>
      <c r="AB3579" s="34">
        <v>164</v>
      </c>
      <c r="AC3579" s="34">
        <v>425</v>
      </c>
    </row>
    <row r="3580" spans="1:29" x14ac:dyDescent="0.2">
      <c r="A3580" s="34" t="s">
        <v>64073</v>
      </c>
      <c r="B3580" s="34">
        <v>175</v>
      </c>
      <c r="C3580" s="34">
        <v>322</v>
      </c>
      <c r="D3580" s="34">
        <v>254</v>
      </c>
      <c r="E3580" s="34">
        <v>334</v>
      </c>
      <c r="F3580" s="34">
        <v>273</v>
      </c>
      <c r="G3580" s="34">
        <v>273</v>
      </c>
      <c r="H3580" s="34">
        <v>306</v>
      </c>
      <c r="I3580" s="34">
        <v>278</v>
      </c>
      <c r="J3580" s="34">
        <v>241</v>
      </c>
      <c r="K3580" s="34">
        <v>341</v>
      </c>
      <c r="L3580" s="34">
        <v>194</v>
      </c>
      <c r="M3580" s="34">
        <v>224</v>
      </c>
      <c r="N3580" s="34">
        <v>190</v>
      </c>
      <c r="O3580" s="34">
        <v>266</v>
      </c>
      <c r="P3580" s="34">
        <v>246</v>
      </c>
      <c r="Q3580" s="34">
        <v>346</v>
      </c>
      <c r="R3580" s="34">
        <v>314</v>
      </c>
      <c r="S3580" s="34">
        <v>329</v>
      </c>
      <c r="T3580" s="34">
        <v>208</v>
      </c>
      <c r="U3580" s="34">
        <v>289</v>
      </c>
      <c r="V3580" s="34">
        <v>264</v>
      </c>
      <c r="W3580" s="34">
        <v>360</v>
      </c>
      <c r="X3580" s="34">
        <v>303</v>
      </c>
      <c r="Y3580" s="34">
        <v>338</v>
      </c>
      <c r="Z3580" s="34">
        <v>296</v>
      </c>
      <c r="AA3580" s="34">
        <v>391</v>
      </c>
      <c r="AB3580" s="34">
        <v>286</v>
      </c>
      <c r="AC3580" s="34">
        <v>508</v>
      </c>
    </row>
    <row r="3581" spans="1:29" x14ac:dyDescent="0.2">
      <c r="A3581" s="34" t="s">
        <v>64074</v>
      </c>
      <c r="B3581" s="34">
        <v>85</v>
      </c>
      <c r="C3581" s="34">
        <v>135</v>
      </c>
      <c r="D3581" s="34">
        <v>148</v>
      </c>
      <c r="E3581" s="34">
        <v>193</v>
      </c>
      <c r="F3581" s="34">
        <v>149</v>
      </c>
      <c r="G3581" s="34">
        <v>247</v>
      </c>
      <c r="H3581" s="34">
        <v>117</v>
      </c>
      <c r="I3581" s="34">
        <v>177</v>
      </c>
      <c r="J3581" s="34">
        <v>92</v>
      </c>
      <c r="K3581" s="34">
        <v>191</v>
      </c>
      <c r="L3581" s="34">
        <v>60</v>
      </c>
      <c r="M3581" s="34">
        <v>143</v>
      </c>
      <c r="N3581" s="34">
        <v>105</v>
      </c>
      <c r="O3581" s="34">
        <v>162</v>
      </c>
      <c r="P3581" s="34">
        <v>74</v>
      </c>
      <c r="Q3581" s="34">
        <v>187</v>
      </c>
      <c r="R3581" s="34">
        <v>132</v>
      </c>
      <c r="S3581" s="34">
        <v>237</v>
      </c>
      <c r="T3581" s="34">
        <v>53</v>
      </c>
      <c r="U3581" s="34">
        <v>155</v>
      </c>
      <c r="V3581" s="34">
        <v>128</v>
      </c>
      <c r="W3581" s="34">
        <v>210</v>
      </c>
      <c r="X3581" s="34">
        <v>173</v>
      </c>
      <c r="Y3581" s="34">
        <v>125</v>
      </c>
      <c r="Z3581" s="34">
        <v>196</v>
      </c>
      <c r="AA3581" s="34">
        <v>259</v>
      </c>
      <c r="AB3581" s="34">
        <v>112</v>
      </c>
      <c r="AC3581" s="34">
        <v>336</v>
      </c>
    </row>
    <row r="3582" spans="1:29" x14ac:dyDescent="0.2">
      <c r="A3582" s="34" t="s">
        <v>64075</v>
      </c>
      <c r="B3582" s="34">
        <v>158</v>
      </c>
      <c r="C3582" s="34">
        <v>290</v>
      </c>
      <c r="D3582" s="34">
        <v>196</v>
      </c>
      <c r="E3582" s="34">
        <v>296</v>
      </c>
      <c r="F3582" s="34">
        <v>197</v>
      </c>
      <c r="G3582" s="34">
        <v>285</v>
      </c>
      <c r="H3582" s="34">
        <v>208</v>
      </c>
      <c r="I3582" s="34">
        <v>228</v>
      </c>
      <c r="J3582" s="34">
        <v>158</v>
      </c>
      <c r="K3582" s="34">
        <v>304</v>
      </c>
      <c r="L3582" s="34">
        <v>134</v>
      </c>
      <c r="M3582" s="34">
        <v>234</v>
      </c>
      <c r="N3582" s="34">
        <v>128</v>
      </c>
      <c r="O3582" s="34">
        <v>245</v>
      </c>
      <c r="P3582" s="34">
        <v>156</v>
      </c>
      <c r="Q3582" s="34">
        <v>348</v>
      </c>
      <c r="R3582" s="34">
        <v>213</v>
      </c>
      <c r="S3582" s="34">
        <v>337</v>
      </c>
      <c r="T3582" s="34">
        <v>195</v>
      </c>
      <c r="U3582" s="34">
        <v>270</v>
      </c>
      <c r="V3582" s="34">
        <v>243</v>
      </c>
      <c r="W3582" s="34">
        <v>326</v>
      </c>
      <c r="X3582" s="34">
        <v>296</v>
      </c>
      <c r="Y3582" s="34">
        <v>290</v>
      </c>
      <c r="Z3582" s="34">
        <v>214</v>
      </c>
      <c r="AA3582" s="34">
        <v>407</v>
      </c>
      <c r="AB3582" s="34">
        <v>189</v>
      </c>
      <c r="AC3582" s="34">
        <v>442</v>
      </c>
    </row>
    <row r="3583" spans="1:29" x14ac:dyDescent="0.2">
      <c r="A3583" s="34" t="s">
        <v>64076</v>
      </c>
      <c r="B3583" s="34">
        <v>198</v>
      </c>
      <c r="C3583" s="34">
        <v>261</v>
      </c>
      <c r="D3583" s="34">
        <v>261</v>
      </c>
      <c r="E3583" s="34">
        <v>280</v>
      </c>
      <c r="F3583" s="34">
        <v>299</v>
      </c>
      <c r="G3583" s="34">
        <v>246</v>
      </c>
      <c r="H3583" s="34">
        <v>225</v>
      </c>
      <c r="I3583" s="34">
        <v>283</v>
      </c>
      <c r="J3583" s="34">
        <v>266</v>
      </c>
      <c r="K3583" s="34">
        <v>287</v>
      </c>
      <c r="L3583" s="34">
        <v>186</v>
      </c>
      <c r="M3583" s="34">
        <v>251</v>
      </c>
      <c r="N3583" s="34">
        <v>251</v>
      </c>
      <c r="O3583" s="34">
        <v>241</v>
      </c>
      <c r="P3583" s="34">
        <v>271</v>
      </c>
      <c r="Q3583" s="34">
        <v>361</v>
      </c>
      <c r="R3583" s="34">
        <v>344</v>
      </c>
      <c r="S3583" s="34">
        <v>334</v>
      </c>
      <c r="T3583" s="34">
        <v>226</v>
      </c>
      <c r="U3583" s="34">
        <v>295</v>
      </c>
      <c r="V3583" s="34">
        <v>327</v>
      </c>
      <c r="W3583" s="34">
        <v>268</v>
      </c>
      <c r="X3583" s="34">
        <v>338</v>
      </c>
      <c r="Y3583" s="34">
        <v>265</v>
      </c>
      <c r="Z3583" s="34">
        <v>258</v>
      </c>
      <c r="AA3583" s="34">
        <v>334</v>
      </c>
      <c r="AB3583" s="34">
        <v>319</v>
      </c>
      <c r="AC3583" s="34">
        <v>462</v>
      </c>
    </row>
    <row r="3584" spans="1:29" x14ac:dyDescent="0.2">
      <c r="A3584" s="34" t="s">
        <v>64077</v>
      </c>
      <c r="B3584" s="34">
        <v>93</v>
      </c>
      <c r="C3584" s="34">
        <v>188</v>
      </c>
      <c r="D3584" s="34">
        <v>171</v>
      </c>
      <c r="E3584" s="34">
        <v>137</v>
      </c>
      <c r="F3584" s="34">
        <v>137</v>
      </c>
      <c r="G3584" s="34">
        <v>168</v>
      </c>
      <c r="H3584" s="34">
        <v>167</v>
      </c>
      <c r="I3584" s="34">
        <v>98</v>
      </c>
      <c r="J3584" s="34">
        <v>122</v>
      </c>
      <c r="K3584" s="34">
        <v>182</v>
      </c>
      <c r="L3584" s="34">
        <v>106</v>
      </c>
      <c r="M3584" s="34">
        <v>135</v>
      </c>
      <c r="N3584" s="34">
        <v>123</v>
      </c>
      <c r="O3584" s="34">
        <v>166</v>
      </c>
      <c r="P3584" s="34">
        <v>119</v>
      </c>
      <c r="Q3584" s="34">
        <v>201</v>
      </c>
      <c r="R3584" s="34">
        <v>159</v>
      </c>
      <c r="S3584" s="34">
        <v>200</v>
      </c>
      <c r="T3584" s="34">
        <v>121</v>
      </c>
      <c r="U3584" s="34">
        <v>156</v>
      </c>
      <c r="V3584" s="34">
        <v>200</v>
      </c>
      <c r="W3584" s="34">
        <v>125</v>
      </c>
      <c r="X3584" s="34">
        <v>204</v>
      </c>
      <c r="Y3584" s="34">
        <v>144</v>
      </c>
      <c r="Z3584" s="34">
        <v>194</v>
      </c>
      <c r="AA3584" s="34">
        <v>196</v>
      </c>
      <c r="AB3584" s="34">
        <v>137</v>
      </c>
      <c r="AC3584" s="34">
        <v>271</v>
      </c>
    </row>
    <row r="3585" spans="1:29" x14ac:dyDescent="0.2">
      <c r="A3585" s="34" t="s">
        <v>64078</v>
      </c>
      <c r="B3585" s="34">
        <v>219</v>
      </c>
      <c r="C3585" s="34">
        <v>424</v>
      </c>
      <c r="D3585" s="34">
        <v>329</v>
      </c>
      <c r="E3585" s="34">
        <v>438</v>
      </c>
      <c r="F3585" s="34">
        <v>312</v>
      </c>
      <c r="G3585" s="34">
        <v>399</v>
      </c>
      <c r="H3585" s="34">
        <v>338</v>
      </c>
      <c r="I3585" s="34">
        <v>431</v>
      </c>
      <c r="J3585" s="34">
        <v>240</v>
      </c>
      <c r="K3585" s="34">
        <v>417</v>
      </c>
      <c r="L3585" s="34">
        <v>205</v>
      </c>
      <c r="M3585" s="34">
        <v>372</v>
      </c>
      <c r="N3585" s="34">
        <v>272</v>
      </c>
      <c r="O3585" s="34">
        <v>374</v>
      </c>
      <c r="P3585" s="34">
        <v>293</v>
      </c>
      <c r="Q3585" s="34">
        <v>539</v>
      </c>
      <c r="R3585" s="34">
        <v>337</v>
      </c>
      <c r="S3585" s="34">
        <v>483</v>
      </c>
      <c r="T3585" s="34">
        <v>304</v>
      </c>
      <c r="U3585" s="34">
        <v>399</v>
      </c>
      <c r="V3585" s="34">
        <v>339</v>
      </c>
      <c r="W3585" s="34">
        <v>405</v>
      </c>
      <c r="X3585" s="34">
        <v>425</v>
      </c>
      <c r="Y3585" s="34">
        <v>362</v>
      </c>
      <c r="Z3585" s="34">
        <v>386</v>
      </c>
      <c r="AA3585" s="34">
        <v>491</v>
      </c>
      <c r="AB3585" s="34">
        <v>296</v>
      </c>
      <c r="AC3585" s="34">
        <v>720</v>
      </c>
    </row>
    <row r="3586" spans="1:29" x14ac:dyDescent="0.2">
      <c r="A3586" s="34" t="s">
        <v>64079</v>
      </c>
      <c r="B3586" s="34">
        <v>117</v>
      </c>
      <c r="C3586" s="34">
        <v>135</v>
      </c>
      <c r="D3586" s="34">
        <v>163</v>
      </c>
      <c r="E3586" s="34">
        <v>165</v>
      </c>
      <c r="F3586" s="34">
        <v>123</v>
      </c>
      <c r="G3586" s="34">
        <v>103</v>
      </c>
      <c r="H3586" s="34">
        <v>118</v>
      </c>
      <c r="I3586" s="34">
        <v>110</v>
      </c>
      <c r="J3586" s="34">
        <v>120</v>
      </c>
      <c r="K3586" s="34">
        <v>157</v>
      </c>
      <c r="L3586" s="34">
        <v>94</v>
      </c>
      <c r="M3586" s="34">
        <v>132</v>
      </c>
      <c r="N3586" s="34">
        <v>111</v>
      </c>
      <c r="O3586" s="34">
        <v>125</v>
      </c>
      <c r="P3586" s="34">
        <v>156</v>
      </c>
      <c r="Q3586" s="34">
        <v>204</v>
      </c>
      <c r="R3586" s="34">
        <v>158</v>
      </c>
      <c r="S3586" s="34">
        <v>149</v>
      </c>
      <c r="T3586" s="34">
        <v>111</v>
      </c>
      <c r="U3586" s="34">
        <v>119</v>
      </c>
      <c r="V3586" s="34">
        <v>126</v>
      </c>
      <c r="W3586" s="34">
        <v>180</v>
      </c>
      <c r="X3586" s="34">
        <v>197</v>
      </c>
      <c r="Y3586" s="34">
        <v>136</v>
      </c>
      <c r="Z3586" s="34">
        <v>158</v>
      </c>
      <c r="AA3586" s="34">
        <v>188</v>
      </c>
      <c r="AB3586" s="34">
        <v>147</v>
      </c>
      <c r="AC3586" s="34">
        <v>247</v>
      </c>
    </row>
    <row r="3587" spans="1:29" x14ac:dyDescent="0.2">
      <c r="A3587" s="34" t="s">
        <v>64080</v>
      </c>
      <c r="B3587" s="34">
        <v>142</v>
      </c>
      <c r="C3587" s="34">
        <v>163</v>
      </c>
      <c r="D3587" s="34">
        <v>196</v>
      </c>
      <c r="E3587" s="34">
        <v>226</v>
      </c>
      <c r="F3587" s="34">
        <v>185</v>
      </c>
      <c r="G3587" s="34">
        <v>230</v>
      </c>
      <c r="H3587" s="34">
        <v>147</v>
      </c>
      <c r="I3587" s="34">
        <v>195</v>
      </c>
      <c r="J3587" s="34">
        <v>123</v>
      </c>
      <c r="K3587" s="34">
        <v>193</v>
      </c>
      <c r="L3587" s="34">
        <v>118</v>
      </c>
      <c r="M3587" s="34">
        <v>166</v>
      </c>
      <c r="N3587" s="34">
        <v>138</v>
      </c>
      <c r="O3587" s="34">
        <v>176</v>
      </c>
      <c r="P3587" s="34">
        <v>163</v>
      </c>
      <c r="Q3587" s="34">
        <v>279</v>
      </c>
      <c r="R3587" s="34">
        <v>190</v>
      </c>
      <c r="S3587" s="34">
        <v>240</v>
      </c>
      <c r="T3587" s="34">
        <v>147</v>
      </c>
      <c r="U3587" s="34">
        <v>232</v>
      </c>
      <c r="V3587" s="34">
        <v>149</v>
      </c>
      <c r="W3587" s="34">
        <v>254</v>
      </c>
      <c r="X3587" s="34">
        <v>205</v>
      </c>
      <c r="Y3587" s="34">
        <v>198</v>
      </c>
      <c r="Z3587" s="34">
        <v>154</v>
      </c>
      <c r="AA3587" s="34">
        <v>286</v>
      </c>
      <c r="AB3587" s="34">
        <v>211</v>
      </c>
      <c r="AC3587" s="34">
        <v>367</v>
      </c>
    </row>
    <row r="3588" spans="1:29" x14ac:dyDescent="0.2">
      <c r="A3588" s="34" t="s">
        <v>64081</v>
      </c>
      <c r="B3588" s="34">
        <v>137</v>
      </c>
      <c r="C3588" s="34">
        <v>150</v>
      </c>
      <c r="D3588" s="34">
        <v>188</v>
      </c>
      <c r="E3588" s="34">
        <v>154</v>
      </c>
      <c r="F3588" s="34">
        <v>154</v>
      </c>
      <c r="G3588" s="34">
        <v>149</v>
      </c>
      <c r="H3588" s="34">
        <v>198</v>
      </c>
      <c r="I3588" s="34">
        <v>225</v>
      </c>
      <c r="J3588" s="34">
        <v>180</v>
      </c>
      <c r="K3588" s="34">
        <v>216</v>
      </c>
      <c r="L3588" s="34">
        <v>178</v>
      </c>
      <c r="M3588" s="34">
        <v>180</v>
      </c>
      <c r="N3588" s="34">
        <v>152</v>
      </c>
      <c r="O3588" s="34">
        <v>145</v>
      </c>
      <c r="P3588" s="34">
        <v>157</v>
      </c>
      <c r="Q3588" s="34">
        <v>194</v>
      </c>
      <c r="R3588" s="34">
        <v>212</v>
      </c>
      <c r="S3588" s="34">
        <v>211</v>
      </c>
      <c r="T3588" s="34">
        <v>229</v>
      </c>
      <c r="U3588" s="34">
        <v>179</v>
      </c>
      <c r="V3588" s="34">
        <v>217</v>
      </c>
      <c r="W3588" s="34">
        <v>291</v>
      </c>
      <c r="X3588" s="34">
        <v>220</v>
      </c>
      <c r="Y3588" s="34">
        <v>256</v>
      </c>
      <c r="Z3588" s="34">
        <v>160</v>
      </c>
      <c r="AA3588" s="34">
        <v>178</v>
      </c>
      <c r="AB3588" s="34">
        <v>231</v>
      </c>
      <c r="AC3588" s="34">
        <v>261</v>
      </c>
    </row>
    <row r="3589" spans="1:29" x14ac:dyDescent="0.2">
      <c r="A3589" s="34" t="s">
        <v>64082</v>
      </c>
      <c r="B3589" s="34">
        <v>132</v>
      </c>
      <c r="C3589" s="34">
        <v>184</v>
      </c>
      <c r="D3589" s="34">
        <v>171</v>
      </c>
      <c r="E3589" s="34">
        <v>191</v>
      </c>
      <c r="F3589" s="34">
        <v>174</v>
      </c>
      <c r="G3589" s="34">
        <v>225</v>
      </c>
      <c r="H3589" s="34">
        <v>172</v>
      </c>
      <c r="I3589" s="34">
        <v>173</v>
      </c>
      <c r="J3589" s="34">
        <v>149</v>
      </c>
      <c r="K3589" s="34">
        <v>182</v>
      </c>
      <c r="L3589" s="34">
        <v>118</v>
      </c>
      <c r="M3589" s="34">
        <v>159</v>
      </c>
      <c r="N3589" s="34">
        <v>144</v>
      </c>
      <c r="O3589" s="34">
        <v>176</v>
      </c>
      <c r="P3589" s="34">
        <v>131</v>
      </c>
      <c r="Q3589" s="34">
        <v>247</v>
      </c>
      <c r="R3589" s="34">
        <v>191</v>
      </c>
      <c r="S3589" s="34">
        <v>315</v>
      </c>
      <c r="T3589" s="34">
        <v>145</v>
      </c>
      <c r="U3589" s="34">
        <v>182</v>
      </c>
      <c r="V3589" s="34">
        <v>159</v>
      </c>
      <c r="W3589" s="34">
        <v>223</v>
      </c>
      <c r="X3589" s="34">
        <v>236</v>
      </c>
      <c r="Y3589" s="34">
        <v>217</v>
      </c>
      <c r="Z3589" s="34">
        <v>178</v>
      </c>
      <c r="AA3589" s="34">
        <v>228</v>
      </c>
      <c r="AB3589" s="34">
        <v>180</v>
      </c>
      <c r="AC3589" s="34">
        <v>305</v>
      </c>
    </row>
    <row r="3590" spans="1:29" x14ac:dyDescent="0.2">
      <c r="A3590" s="34" t="s">
        <v>64083</v>
      </c>
      <c r="B3590" s="34">
        <v>134</v>
      </c>
      <c r="C3590" s="34">
        <v>102</v>
      </c>
      <c r="D3590" s="34">
        <v>145</v>
      </c>
      <c r="E3590" s="34">
        <v>149</v>
      </c>
      <c r="F3590" s="34">
        <v>165</v>
      </c>
      <c r="G3590" s="34">
        <v>119</v>
      </c>
      <c r="H3590" s="34">
        <v>138</v>
      </c>
      <c r="I3590" s="34">
        <v>112</v>
      </c>
      <c r="J3590" s="34">
        <v>138</v>
      </c>
      <c r="K3590" s="34">
        <v>146</v>
      </c>
      <c r="L3590" s="34">
        <v>91</v>
      </c>
      <c r="M3590" s="34">
        <v>134</v>
      </c>
      <c r="N3590" s="34">
        <v>141</v>
      </c>
      <c r="O3590" s="34">
        <v>90</v>
      </c>
      <c r="P3590" s="34">
        <v>116</v>
      </c>
      <c r="Q3590" s="34">
        <v>166</v>
      </c>
      <c r="R3590" s="34">
        <v>173</v>
      </c>
      <c r="S3590" s="34">
        <v>129</v>
      </c>
      <c r="T3590" s="34">
        <v>135</v>
      </c>
      <c r="U3590" s="34">
        <v>169</v>
      </c>
      <c r="V3590" s="34">
        <v>163</v>
      </c>
      <c r="W3590" s="34">
        <v>136</v>
      </c>
      <c r="X3590" s="34">
        <v>151</v>
      </c>
      <c r="Y3590" s="34">
        <v>158</v>
      </c>
      <c r="Z3590" s="34">
        <v>120</v>
      </c>
      <c r="AA3590" s="34">
        <v>172</v>
      </c>
      <c r="AB3590" s="34">
        <v>194</v>
      </c>
      <c r="AC3590" s="34">
        <v>209</v>
      </c>
    </row>
    <row r="3591" spans="1:29" x14ac:dyDescent="0.2">
      <c r="A3591" s="34" t="s">
        <v>64084</v>
      </c>
      <c r="B3591" s="34">
        <v>164</v>
      </c>
      <c r="C3591" s="34">
        <v>165</v>
      </c>
      <c r="D3591" s="34">
        <v>139</v>
      </c>
      <c r="E3591" s="34">
        <v>202</v>
      </c>
      <c r="F3591" s="34">
        <v>129</v>
      </c>
      <c r="G3591" s="34">
        <v>191</v>
      </c>
      <c r="H3591" s="34">
        <v>106</v>
      </c>
      <c r="I3591" s="34">
        <v>142</v>
      </c>
      <c r="J3591" s="34">
        <v>124</v>
      </c>
      <c r="K3591" s="34">
        <v>170</v>
      </c>
      <c r="L3591" s="34">
        <v>89</v>
      </c>
      <c r="M3591" s="34">
        <v>135</v>
      </c>
      <c r="N3591" s="34">
        <v>139</v>
      </c>
      <c r="O3591" s="34">
        <v>162</v>
      </c>
      <c r="P3591" s="34">
        <v>96</v>
      </c>
      <c r="Q3591" s="34">
        <v>179</v>
      </c>
      <c r="R3591" s="34">
        <v>157</v>
      </c>
      <c r="S3591" s="34">
        <v>240</v>
      </c>
      <c r="T3591" s="34">
        <v>104</v>
      </c>
      <c r="U3591" s="34">
        <v>173</v>
      </c>
      <c r="V3591" s="34">
        <v>135</v>
      </c>
      <c r="W3591" s="34">
        <v>199</v>
      </c>
      <c r="X3591" s="34">
        <v>133</v>
      </c>
      <c r="Y3591" s="34">
        <v>170</v>
      </c>
      <c r="Z3591" s="34">
        <v>168</v>
      </c>
      <c r="AA3591" s="34">
        <v>209</v>
      </c>
      <c r="AB3591" s="34">
        <v>136</v>
      </c>
      <c r="AC3591" s="34">
        <v>251</v>
      </c>
    </row>
    <row r="3592" spans="1:29" x14ac:dyDescent="0.2">
      <c r="A3592" s="34" t="s">
        <v>64085</v>
      </c>
      <c r="B3592" s="34">
        <v>206</v>
      </c>
      <c r="C3592" s="34">
        <v>343</v>
      </c>
      <c r="D3592" s="34">
        <v>396</v>
      </c>
      <c r="E3592" s="34">
        <v>369</v>
      </c>
      <c r="F3592" s="34">
        <v>352</v>
      </c>
      <c r="G3592" s="34">
        <v>425</v>
      </c>
      <c r="H3592" s="34">
        <v>346</v>
      </c>
      <c r="I3592" s="34">
        <v>374</v>
      </c>
      <c r="J3592" s="34">
        <v>257</v>
      </c>
      <c r="K3592" s="34">
        <v>391</v>
      </c>
      <c r="L3592" s="34">
        <v>206</v>
      </c>
      <c r="M3592" s="34">
        <v>327</v>
      </c>
      <c r="N3592" s="34">
        <v>247</v>
      </c>
      <c r="O3592" s="34">
        <v>277</v>
      </c>
      <c r="P3592" s="34">
        <v>319</v>
      </c>
      <c r="Q3592" s="34">
        <v>461</v>
      </c>
      <c r="R3592" s="34">
        <v>442</v>
      </c>
      <c r="S3592" s="34">
        <v>471</v>
      </c>
      <c r="T3592" s="34">
        <v>296</v>
      </c>
      <c r="U3592" s="34">
        <v>331</v>
      </c>
      <c r="V3592" s="34">
        <v>311</v>
      </c>
      <c r="W3592" s="34">
        <v>369</v>
      </c>
      <c r="X3592" s="34">
        <v>469</v>
      </c>
      <c r="Y3592" s="34">
        <v>397</v>
      </c>
      <c r="Z3592" s="34">
        <v>366</v>
      </c>
      <c r="AA3592" s="34">
        <v>390</v>
      </c>
      <c r="AB3592" s="34">
        <v>340</v>
      </c>
      <c r="AC3592" s="34">
        <v>591</v>
      </c>
    </row>
    <row r="3593" spans="1:29" x14ac:dyDescent="0.2">
      <c r="A3593" s="34" t="s">
        <v>64086</v>
      </c>
      <c r="B3593" s="34">
        <v>269</v>
      </c>
      <c r="C3593" s="34">
        <v>508</v>
      </c>
      <c r="D3593" s="34">
        <v>326</v>
      </c>
      <c r="E3593" s="34">
        <v>556</v>
      </c>
      <c r="F3593" s="34">
        <v>315</v>
      </c>
      <c r="G3593" s="34">
        <v>580</v>
      </c>
      <c r="H3593" s="34">
        <v>282</v>
      </c>
      <c r="I3593" s="34">
        <v>450</v>
      </c>
      <c r="J3593" s="34">
        <v>217</v>
      </c>
      <c r="K3593" s="34">
        <v>523</v>
      </c>
      <c r="L3593" s="34">
        <v>193</v>
      </c>
      <c r="M3593" s="34">
        <v>472</v>
      </c>
      <c r="N3593" s="34">
        <v>226</v>
      </c>
      <c r="O3593" s="34">
        <v>409</v>
      </c>
      <c r="P3593" s="34">
        <v>242</v>
      </c>
      <c r="Q3593" s="34">
        <v>606</v>
      </c>
      <c r="R3593" s="34">
        <v>346</v>
      </c>
      <c r="S3593" s="34">
        <v>609</v>
      </c>
      <c r="T3593" s="34">
        <v>277</v>
      </c>
      <c r="U3593" s="34">
        <v>458</v>
      </c>
      <c r="V3593" s="34">
        <v>281</v>
      </c>
      <c r="W3593" s="34">
        <v>487</v>
      </c>
      <c r="X3593" s="34">
        <v>328</v>
      </c>
      <c r="Y3593" s="34">
        <v>401</v>
      </c>
      <c r="Z3593" s="34">
        <v>342</v>
      </c>
      <c r="AA3593" s="34">
        <v>567</v>
      </c>
      <c r="AB3593" s="34">
        <v>282</v>
      </c>
      <c r="AC3593" s="34">
        <v>709</v>
      </c>
    </row>
    <row r="3594" spans="1:29" x14ac:dyDescent="0.2">
      <c r="A3594" s="34" t="s">
        <v>64087</v>
      </c>
      <c r="B3594" s="34">
        <v>110</v>
      </c>
      <c r="C3594" s="34">
        <v>104</v>
      </c>
      <c r="D3594" s="34">
        <v>100</v>
      </c>
      <c r="E3594" s="34">
        <v>157</v>
      </c>
      <c r="F3594" s="34">
        <v>85</v>
      </c>
      <c r="G3594" s="34">
        <v>108</v>
      </c>
      <c r="H3594" s="34">
        <v>116</v>
      </c>
      <c r="I3594" s="34">
        <v>122</v>
      </c>
      <c r="J3594" s="34">
        <v>76</v>
      </c>
      <c r="K3594" s="34">
        <v>107</v>
      </c>
      <c r="L3594" s="34">
        <v>74</v>
      </c>
      <c r="M3594" s="34">
        <v>93</v>
      </c>
      <c r="N3594" s="34">
        <v>79</v>
      </c>
      <c r="O3594" s="34">
        <v>108</v>
      </c>
      <c r="P3594" s="34">
        <v>72</v>
      </c>
      <c r="Q3594" s="34">
        <v>173</v>
      </c>
      <c r="R3594" s="34">
        <v>119</v>
      </c>
      <c r="S3594" s="34">
        <v>168</v>
      </c>
      <c r="T3594" s="34">
        <v>88</v>
      </c>
      <c r="U3594" s="34">
        <v>136</v>
      </c>
      <c r="V3594" s="34">
        <v>63</v>
      </c>
      <c r="W3594" s="34">
        <v>124</v>
      </c>
      <c r="X3594" s="34">
        <v>100</v>
      </c>
      <c r="Y3594" s="34">
        <v>134</v>
      </c>
      <c r="Z3594" s="34">
        <v>89</v>
      </c>
      <c r="AA3594" s="34">
        <v>164</v>
      </c>
      <c r="AB3594" s="34">
        <v>106</v>
      </c>
      <c r="AC3594" s="34">
        <v>233</v>
      </c>
    </row>
    <row r="3595" spans="1:29" x14ac:dyDescent="0.2">
      <c r="A3595" s="34" t="s">
        <v>64088</v>
      </c>
      <c r="B3595" s="34">
        <v>210</v>
      </c>
      <c r="C3595" s="34">
        <v>376</v>
      </c>
      <c r="D3595" s="34">
        <v>426</v>
      </c>
      <c r="E3595" s="34">
        <v>354</v>
      </c>
      <c r="F3595" s="34">
        <v>448</v>
      </c>
      <c r="G3595" s="34">
        <v>374</v>
      </c>
      <c r="H3595" s="34">
        <v>361</v>
      </c>
      <c r="I3595" s="34">
        <v>356</v>
      </c>
      <c r="J3595" s="34">
        <v>364</v>
      </c>
      <c r="K3595" s="34">
        <v>394</v>
      </c>
      <c r="L3595" s="34">
        <v>277</v>
      </c>
      <c r="M3595" s="34">
        <v>350</v>
      </c>
      <c r="N3595" s="34">
        <v>348</v>
      </c>
      <c r="O3595" s="34">
        <v>306</v>
      </c>
      <c r="P3595" s="34">
        <v>374</v>
      </c>
      <c r="Q3595" s="34">
        <v>532</v>
      </c>
      <c r="R3595" s="34">
        <v>459</v>
      </c>
      <c r="S3595" s="34">
        <v>495</v>
      </c>
      <c r="T3595" s="34">
        <v>355</v>
      </c>
      <c r="U3595" s="34">
        <v>406</v>
      </c>
      <c r="V3595" s="34">
        <v>454</v>
      </c>
      <c r="W3595" s="34">
        <v>461</v>
      </c>
      <c r="X3595" s="34">
        <v>548</v>
      </c>
      <c r="Y3595" s="34">
        <v>407</v>
      </c>
      <c r="Z3595" s="34">
        <v>397</v>
      </c>
      <c r="AA3595" s="34">
        <v>440</v>
      </c>
      <c r="AB3595" s="34">
        <v>427</v>
      </c>
      <c r="AC3595" s="34">
        <v>674</v>
      </c>
    </row>
    <row r="3596" spans="1:29" x14ac:dyDescent="0.2">
      <c r="A3596" s="34" t="s">
        <v>64089</v>
      </c>
      <c r="B3596" s="34">
        <v>168</v>
      </c>
      <c r="C3596" s="34">
        <v>324</v>
      </c>
      <c r="D3596" s="34">
        <v>246</v>
      </c>
      <c r="E3596" s="34">
        <v>369</v>
      </c>
      <c r="F3596" s="34">
        <v>240</v>
      </c>
      <c r="G3596" s="34">
        <v>297</v>
      </c>
      <c r="H3596" s="34">
        <v>234</v>
      </c>
      <c r="I3596" s="34">
        <v>271</v>
      </c>
      <c r="J3596" s="34">
        <v>193</v>
      </c>
      <c r="K3596" s="34">
        <v>396</v>
      </c>
      <c r="L3596" s="34">
        <v>143</v>
      </c>
      <c r="M3596" s="34">
        <v>253</v>
      </c>
      <c r="N3596" s="34">
        <v>195</v>
      </c>
      <c r="O3596" s="34">
        <v>248</v>
      </c>
      <c r="P3596" s="34">
        <v>236</v>
      </c>
      <c r="Q3596" s="34">
        <v>384</v>
      </c>
      <c r="R3596" s="34">
        <v>292</v>
      </c>
      <c r="S3596" s="34">
        <v>360</v>
      </c>
      <c r="T3596" s="34">
        <v>172</v>
      </c>
      <c r="U3596" s="34">
        <v>296</v>
      </c>
      <c r="V3596" s="34">
        <v>245</v>
      </c>
      <c r="W3596" s="34">
        <v>357</v>
      </c>
      <c r="X3596" s="34">
        <v>341</v>
      </c>
      <c r="Y3596" s="34">
        <v>315</v>
      </c>
      <c r="Z3596" s="34">
        <v>313</v>
      </c>
      <c r="AA3596" s="34">
        <v>466</v>
      </c>
      <c r="AB3596" s="34">
        <v>282</v>
      </c>
      <c r="AC3596" s="34">
        <v>547</v>
      </c>
    </row>
    <row r="3597" spans="1:29" x14ac:dyDescent="0.2">
      <c r="A3597" s="34" t="s">
        <v>64090</v>
      </c>
      <c r="B3597" s="34">
        <v>576</v>
      </c>
      <c r="C3597" s="34">
        <v>488</v>
      </c>
      <c r="D3597" s="34">
        <v>587</v>
      </c>
      <c r="E3597" s="34">
        <v>514</v>
      </c>
      <c r="F3597" s="34">
        <v>590</v>
      </c>
      <c r="G3597" s="34">
        <v>474</v>
      </c>
      <c r="H3597" s="34">
        <v>544</v>
      </c>
      <c r="I3597" s="34">
        <v>482</v>
      </c>
      <c r="J3597" s="34">
        <v>529</v>
      </c>
      <c r="K3597" s="34">
        <v>591</v>
      </c>
      <c r="L3597" s="34">
        <v>418</v>
      </c>
      <c r="M3597" s="34">
        <v>460</v>
      </c>
      <c r="N3597" s="34">
        <v>472</v>
      </c>
      <c r="O3597" s="34">
        <v>504</v>
      </c>
      <c r="P3597" s="34">
        <v>541</v>
      </c>
      <c r="Q3597" s="34">
        <v>687</v>
      </c>
      <c r="R3597" s="34">
        <v>722</v>
      </c>
      <c r="S3597" s="34">
        <v>596</v>
      </c>
      <c r="T3597" s="34">
        <v>594</v>
      </c>
      <c r="U3597" s="34">
        <v>519</v>
      </c>
      <c r="V3597" s="34">
        <v>535</v>
      </c>
      <c r="W3597" s="34">
        <v>686</v>
      </c>
      <c r="X3597" s="34">
        <v>638</v>
      </c>
      <c r="Y3597" s="34">
        <v>602</v>
      </c>
      <c r="Z3597" s="34">
        <v>662</v>
      </c>
      <c r="AA3597" s="34">
        <v>692</v>
      </c>
      <c r="AB3597" s="34">
        <v>746</v>
      </c>
      <c r="AC3597" s="34">
        <v>881</v>
      </c>
    </row>
    <row r="3598" spans="1:29" x14ac:dyDescent="0.2">
      <c r="A3598" s="34" t="s">
        <v>64091</v>
      </c>
      <c r="B3598" s="34">
        <v>125</v>
      </c>
      <c r="C3598" s="34">
        <v>115</v>
      </c>
      <c r="D3598" s="34">
        <v>129</v>
      </c>
      <c r="E3598" s="34">
        <v>106</v>
      </c>
      <c r="F3598" s="34">
        <v>133</v>
      </c>
      <c r="G3598" s="34">
        <v>165</v>
      </c>
      <c r="H3598" s="34">
        <v>117</v>
      </c>
      <c r="I3598" s="34">
        <v>104</v>
      </c>
      <c r="J3598" s="34">
        <v>104</v>
      </c>
      <c r="K3598" s="34">
        <v>115</v>
      </c>
      <c r="L3598" s="34">
        <v>71</v>
      </c>
      <c r="M3598" s="34">
        <v>94</v>
      </c>
      <c r="N3598" s="34">
        <v>67</v>
      </c>
      <c r="O3598" s="34">
        <v>100</v>
      </c>
      <c r="P3598" s="34">
        <v>99</v>
      </c>
      <c r="Q3598" s="34">
        <v>94</v>
      </c>
      <c r="R3598" s="34">
        <v>112</v>
      </c>
      <c r="S3598" s="34">
        <v>168</v>
      </c>
      <c r="T3598" s="34">
        <v>97</v>
      </c>
      <c r="U3598" s="34">
        <v>97</v>
      </c>
      <c r="V3598" s="34">
        <v>97</v>
      </c>
      <c r="W3598" s="34">
        <v>111</v>
      </c>
      <c r="X3598" s="34">
        <v>168</v>
      </c>
      <c r="Y3598" s="34">
        <v>74</v>
      </c>
      <c r="Z3598" s="34">
        <v>91</v>
      </c>
      <c r="AA3598" s="34">
        <v>152</v>
      </c>
      <c r="AB3598" s="34">
        <v>105</v>
      </c>
      <c r="AC3598" s="34">
        <v>169</v>
      </c>
    </row>
    <row r="3599" spans="1:29" x14ac:dyDescent="0.2">
      <c r="A3599" s="34" t="s">
        <v>64092</v>
      </c>
      <c r="B3599" s="34">
        <v>229</v>
      </c>
      <c r="C3599" s="34">
        <v>318</v>
      </c>
      <c r="D3599" s="34">
        <v>335</v>
      </c>
      <c r="E3599" s="34">
        <v>346</v>
      </c>
      <c r="F3599" s="34">
        <v>358</v>
      </c>
      <c r="G3599" s="34">
        <v>324</v>
      </c>
      <c r="H3599" s="34">
        <v>405</v>
      </c>
      <c r="I3599" s="34">
        <v>300</v>
      </c>
      <c r="J3599" s="34">
        <v>348</v>
      </c>
      <c r="K3599" s="34">
        <v>332</v>
      </c>
      <c r="L3599" s="34">
        <v>350</v>
      </c>
      <c r="M3599" s="34">
        <v>299</v>
      </c>
      <c r="N3599" s="34">
        <v>368</v>
      </c>
      <c r="O3599" s="34">
        <v>304</v>
      </c>
      <c r="P3599" s="34">
        <v>386</v>
      </c>
      <c r="Q3599" s="34">
        <v>448</v>
      </c>
      <c r="R3599" s="34">
        <v>578</v>
      </c>
      <c r="S3599" s="34">
        <v>402</v>
      </c>
      <c r="T3599" s="34">
        <v>470</v>
      </c>
      <c r="U3599" s="34">
        <v>356</v>
      </c>
      <c r="V3599" s="34">
        <v>486</v>
      </c>
      <c r="W3599" s="34">
        <v>422</v>
      </c>
      <c r="X3599" s="34">
        <v>417</v>
      </c>
      <c r="Y3599" s="34">
        <v>438</v>
      </c>
      <c r="Z3599" s="34">
        <v>445</v>
      </c>
      <c r="AA3599" s="34">
        <v>413</v>
      </c>
      <c r="AB3599" s="34">
        <v>518</v>
      </c>
      <c r="AC3599" s="34">
        <v>549</v>
      </c>
    </row>
    <row r="3600" spans="1:29" x14ac:dyDescent="0.2">
      <c r="A3600" s="34" t="s">
        <v>64093</v>
      </c>
      <c r="B3600" s="34">
        <v>238</v>
      </c>
      <c r="C3600" s="34">
        <v>263</v>
      </c>
      <c r="D3600" s="34">
        <v>294</v>
      </c>
      <c r="E3600" s="34">
        <v>293</v>
      </c>
      <c r="F3600" s="34">
        <v>309</v>
      </c>
      <c r="G3600" s="34">
        <v>259</v>
      </c>
      <c r="H3600" s="34">
        <v>298</v>
      </c>
      <c r="I3600" s="34">
        <v>268</v>
      </c>
      <c r="J3600" s="34">
        <v>275</v>
      </c>
      <c r="K3600" s="34">
        <v>300</v>
      </c>
      <c r="L3600" s="34">
        <v>263</v>
      </c>
      <c r="M3600" s="34">
        <v>243</v>
      </c>
      <c r="N3600" s="34">
        <v>238</v>
      </c>
      <c r="O3600" s="34">
        <v>283</v>
      </c>
      <c r="P3600" s="34">
        <v>237</v>
      </c>
      <c r="Q3600" s="34">
        <v>349</v>
      </c>
      <c r="R3600" s="34">
        <v>384</v>
      </c>
      <c r="S3600" s="34">
        <v>363</v>
      </c>
      <c r="T3600" s="34">
        <v>359</v>
      </c>
      <c r="U3600" s="34">
        <v>281</v>
      </c>
      <c r="V3600" s="34">
        <v>326</v>
      </c>
      <c r="W3600" s="34">
        <v>440</v>
      </c>
      <c r="X3600" s="34">
        <v>422</v>
      </c>
      <c r="Y3600" s="34">
        <v>373</v>
      </c>
      <c r="Z3600" s="34">
        <v>299</v>
      </c>
      <c r="AA3600" s="34">
        <v>446</v>
      </c>
      <c r="AB3600" s="34">
        <v>414</v>
      </c>
      <c r="AC3600" s="34">
        <v>496</v>
      </c>
    </row>
    <row r="3601" spans="1:29" x14ac:dyDescent="0.2">
      <c r="A3601" s="34" t="s">
        <v>64094</v>
      </c>
      <c r="B3601" s="34">
        <v>90</v>
      </c>
      <c r="C3601" s="34">
        <v>127</v>
      </c>
      <c r="D3601" s="34">
        <v>136</v>
      </c>
      <c r="E3601" s="34">
        <v>164</v>
      </c>
      <c r="F3601" s="34">
        <v>152</v>
      </c>
      <c r="G3601" s="34">
        <v>156</v>
      </c>
      <c r="H3601" s="34">
        <v>153</v>
      </c>
      <c r="I3601" s="34">
        <v>125</v>
      </c>
      <c r="J3601" s="34">
        <v>147</v>
      </c>
      <c r="K3601" s="34">
        <v>185</v>
      </c>
      <c r="L3601" s="34">
        <v>109</v>
      </c>
      <c r="M3601" s="34">
        <v>138</v>
      </c>
      <c r="N3601" s="34">
        <v>106</v>
      </c>
      <c r="O3601" s="34">
        <v>138</v>
      </c>
      <c r="P3601" s="34">
        <v>116</v>
      </c>
      <c r="Q3601" s="34">
        <v>189</v>
      </c>
      <c r="R3601" s="34">
        <v>167</v>
      </c>
      <c r="S3601" s="34">
        <v>194</v>
      </c>
      <c r="T3601" s="34">
        <v>137</v>
      </c>
      <c r="U3601" s="34">
        <v>115</v>
      </c>
      <c r="V3601" s="34">
        <v>152</v>
      </c>
      <c r="W3601" s="34">
        <v>225</v>
      </c>
      <c r="X3601" s="34">
        <v>152</v>
      </c>
      <c r="Y3601" s="34">
        <v>139</v>
      </c>
      <c r="Z3601" s="34">
        <v>137</v>
      </c>
      <c r="AA3601" s="34">
        <v>199</v>
      </c>
      <c r="AB3601" s="34">
        <v>184</v>
      </c>
      <c r="AC3601" s="34">
        <v>230</v>
      </c>
    </row>
    <row r="3602" spans="1:29" x14ac:dyDescent="0.2">
      <c r="A3602" s="34" t="s">
        <v>64095</v>
      </c>
      <c r="B3602" s="34">
        <v>190</v>
      </c>
      <c r="C3602" s="34">
        <v>136</v>
      </c>
      <c r="D3602" s="34">
        <v>122</v>
      </c>
      <c r="E3602" s="34">
        <v>191</v>
      </c>
      <c r="F3602" s="34">
        <v>93</v>
      </c>
      <c r="G3602" s="34">
        <v>119</v>
      </c>
      <c r="H3602" s="34">
        <v>117</v>
      </c>
      <c r="I3602" s="34">
        <v>153</v>
      </c>
      <c r="J3602" s="34">
        <v>107</v>
      </c>
      <c r="K3602" s="34">
        <v>162</v>
      </c>
      <c r="L3602" s="34">
        <v>124</v>
      </c>
      <c r="M3602" s="34">
        <v>157</v>
      </c>
      <c r="N3602" s="34">
        <v>100</v>
      </c>
      <c r="O3602" s="34">
        <v>131</v>
      </c>
      <c r="P3602" s="34">
        <v>77</v>
      </c>
      <c r="Q3602" s="34">
        <v>171</v>
      </c>
      <c r="R3602" s="34">
        <v>118</v>
      </c>
      <c r="S3602" s="34">
        <v>144</v>
      </c>
      <c r="T3602" s="34">
        <v>150</v>
      </c>
      <c r="U3602" s="34">
        <v>181</v>
      </c>
      <c r="V3602" s="34">
        <v>123</v>
      </c>
      <c r="W3602" s="34">
        <v>203</v>
      </c>
      <c r="X3602" s="34">
        <v>154</v>
      </c>
      <c r="Y3602" s="34">
        <v>215</v>
      </c>
      <c r="Z3602" s="34">
        <v>131</v>
      </c>
      <c r="AA3602" s="34">
        <v>209</v>
      </c>
      <c r="AB3602" s="34">
        <v>159</v>
      </c>
      <c r="AC3602" s="34">
        <v>263</v>
      </c>
    </row>
    <row r="3603" spans="1:29" x14ac:dyDescent="0.2">
      <c r="A3603" s="34" t="s">
        <v>64096</v>
      </c>
      <c r="B3603" s="34">
        <v>119</v>
      </c>
      <c r="C3603" s="34">
        <v>267</v>
      </c>
      <c r="D3603" s="34">
        <v>283</v>
      </c>
      <c r="E3603" s="34">
        <v>325</v>
      </c>
      <c r="F3603" s="34">
        <v>218</v>
      </c>
      <c r="G3603" s="34">
        <v>294</v>
      </c>
      <c r="H3603" s="34">
        <v>157</v>
      </c>
      <c r="I3603" s="34">
        <v>258</v>
      </c>
      <c r="J3603" s="34">
        <v>135</v>
      </c>
      <c r="K3603" s="34">
        <v>332</v>
      </c>
      <c r="L3603" s="34">
        <v>80</v>
      </c>
      <c r="M3603" s="34">
        <v>204</v>
      </c>
      <c r="N3603" s="34">
        <v>166</v>
      </c>
      <c r="O3603" s="34">
        <v>237</v>
      </c>
      <c r="P3603" s="34">
        <v>171</v>
      </c>
      <c r="Q3603" s="34">
        <v>245</v>
      </c>
      <c r="R3603" s="34">
        <v>194</v>
      </c>
      <c r="S3603" s="34">
        <v>394</v>
      </c>
      <c r="T3603" s="34">
        <v>88</v>
      </c>
      <c r="U3603" s="34">
        <v>194</v>
      </c>
      <c r="V3603" s="34">
        <v>217</v>
      </c>
      <c r="W3603" s="34">
        <v>222</v>
      </c>
      <c r="X3603" s="34">
        <v>271</v>
      </c>
      <c r="Y3603" s="34">
        <v>113</v>
      </c>
      <c r="Z3603" s="34">
        <v>320</v>
      </c>
      <c r="AA3603" s="34">
        <v>365</v>
      </c>
      <c r="AB3603" s="34">
        <v>133</v>
      </c>
      <c r="AC3603" s="34">
        <v>375</v>
      </c>
    </row>
    <row r="3604" spans="1:29" x14ac:dyDescent="0.2">
      <c r="A3604" s="34" t="s">
        <v>64097</v>
      </c>
      <c r="B3604" s="34">
        <v>100</v>
      </c>
      <c r="C3604" s="34">
        <v>97</v>
      </c>
      <c r="D3604" s="34">
        <v>80</v>
      </c>
      <c r="E3604" s="34">
        <v>110</v>
      </c>
      <c r="F3604" s="34">
        <v>60</v>
      </c>
      <c r="G3604" s="34">
        <v>77</v>
      </c>
      <c r="H3604" s="34">
        <v>63</v>
      </c>
      <c r="I3604" s="34">
        <v>111</v>
      </c>
      <c r="J3604" s="34">
        <v>75</v>
      </c>
      <c r="K3604" s="34">
        <v>86</v>
      </c>
      <c r="L3604" s="34">
        <v>73</v>
      </c>
      <c r="M3604" s="34">
        <v>74</v>
      </c>
      <c r="N3604" s="34">
        <v>71</v>
      </c>
      <c r="O3604" s="34">
        <v>76</v>
      </c>
      <c r="P3604" s="34">
        <v>77</v>
      </c>
      <c r="Q3604" s="34">
        <v>125</v>
      </c>
      <c r="R3604" s="34">
        <v>107</v>
      </c>
      <c r="S3604" s="34">
        <v>145</v>
      </c>
      <c r="T3604" s="34">
        <v>116</v>
      </c>
      <c r="U3604" s="34">
        <v>88</v>
      </c>
      <c r="V3604" s="34">
        <v>88</v>
      </c>
      <c r="W3604" s="34">
        <v>158</v>
      </c>
      <c r="X3604" s="34">
        <v>150</v>
      </c>
      <c r="Y3604" s="34">
        <v>124</v>
      </c>
      <c r="Z3604" s="34">
        <v>93</v>
      </c>
      <c r="AA3604" s="34">
        <v>122</v>
      </c>
      <c r="AB3604" s="34">
        <v>103</v>
      </c>
      <c r="AC3604" s="34">
        <v>177</v>
      </c>
    </row>
    <row r="3605" spans="1:29" x14ac:dyDescent="0.2">
      <c r="A3605" s="34" t="s">
        <v>64098</v>
      </c>
      <c r="B3605" s="34">
        <v>120</v>
      </c>
      <c r="C3605" s="34">
        <v>93</v>
      </c>
      <c r="D3605" s="34">
        <v>123</v>
      </c>
      <c r="E3605" s="34">
        <v>99</v>
      </c>
      <c r="F3605" s="34">
        <v>111</v>
      </c>
      <c r="G3605" s="34">
        <v>87</v>
      </c>
      <c r="H3605" s="34">
        <v>92</v>
      </c>
      <c r="I3605" s="34">
        <v>96</v>
      </c>
      <c r="J3605" s="34">
        <v>91</v>
      </c>
      <c r="K3605" s="34">
        <v>100</v>
      </c>
      <c r="L3605" s="34">
        <v>73</v>
      </c>
      <c r="M3605" s="34">
        <v>102</v>
      </c>
      <c r="N3605" s="34">
        <v>89</v>
      </c>
      <c r="O3605" s="34">
        <v>104</v>
      </c>
      <c r="P3605" s="34">
        <v>93</v>
      </c>
      <c r="Q3605" s="34">
        <v>113</v>
      </c>
      <c r="R3605" s="34">
        <v>130</v>
      </c>
      <c r="S3605" s="34">
        <v>135</v>
      </c>
      <c r="T3605" s="34">
        <v>139</v>
      </c>
      <c r="U3605" s="34">
        <v>117</v>
      </c>
      <c r="V3605" s="34">
        <v>143</v>
      </c>
      <c r="W3605" s="34">
        <v>124</v>
      </c>
      <c r="X3605" s="34">
        <v>143</v>
      </c>
      <c r="Y3605" s="34">
        <v>112</v>
      </c>
      <c r="Z3605" s="34">
        <v>124</v>
      </c>
      <c r="AA3605" s="34">
        <v>128</v>
      </c>
      <c r="AB3605" s="34">
        <v>127</v>
      </c>
      <c r="AC3605" s="34">
        <v>196</v>
      </c>
    </row>
    <row r="3606" spans="1:29" x14ac:dyDescent="0.2">
      <c r="A3606" s="34" t="s">
        <v>64099</v>
      </c>
      <c r="B3606" s="34">
        <v>220</v>
      </c>
      <c r="C3606" s="34">
        <v>526</v>
      </c>
      <c r="D3606" s="34">
        <v>428</v>
      </c>
      <c r="E3606" s="34">
        <v>518</v>
      </c>
      <c r="F3606" s="34">
        <v>373</v>
      </c>
      <c r="G3606" s="34">
        <v>523</v>
      </c>
      <c r="H3606" s="34">
        <v>306</v>
      </c>
      <c r="I3606" s="34">
        <v>402</v>
      </c>
      <c r="J3606" s="34">
        <v>315</v>
      </c>
      <c r="K3606" s="34">
        <v>464</v>
      </c>
      <c r="L3606" s="34">
        <v>195</v>
      </c>
      <c r="M3606" s="34">
        <v>358</v>
      </c>
      <c r="N3606" s="34">
        <v>313</v>
      </c>
      <c r="O3606" s="34">
        <v>387</v>
      </c>
      <c r="P3606" s="34">
        <v>344</v>
      </c>
      <c r="Q3606" s="34">
        <v>539</v>
      </c>
      <c r="R3606" s="34">
        <v>357</v>
      </c>
      <c r="S3606" s="34">
        <v>624</v>
      </c>
      <c r="T3606" s="34">
        <v>271</v>
      </c>
      <c r="U3606" s="34">
        <v>395</v>
      </c>
      <c r="V3606" s="34">
        <v>404</v>
      </c>
      <c r="W3606" s="34">
        <v>564</v>
      </c>
      <c r="X3606" s="34">
        <v>495</v>
      </c>
      <c r="Y3606" s="34">
        <v>411</v>
      </c>
      <c r="Z3606" s="34">
        <v>420</v>
      </c>
      <c r="AA3606" s="34">
        <v>632</v>
      </c>
      <c r="AB3606" s="34">
        <v>336</v>
      </c>
      <c r="AC3606" s="34">
        <v>732</v>
      </c>
    </row>
    <row r="3607" spans="1:29" x14ac:dyDescent="0.2">
      <c r="A3607" s="34" t="s">
        <v>64100</v>
      </c>
      <c r="B3607" s="34">
        <v>286</v>
      </c>
      <c r="C3607" s="34">
        <v>402</v>
      </c>
      <c r="D3607" s="34">
        <v>358</v>
      </c>
      <c r="E3607" s="34">
        <v>422</v>
      </c>
      <c r="F3607" s="34">
        <v>434</v>
      </c>
      <c r="G3607" s="34">
        <v>437</v>
      </c>
      <c r="H3607" s="34">
        <v>371</v>
      </c>
      <c r="I3607" s="34">
        <v>358</v>
      </c>
      <c r="J3607" s="34">
        <v>400</v>
      </c>
      <c r="K3607" s="34">
        <v>448</v>
      </c>
      <c r="L3607" s="34">
        <v>357</v>
      </c>
      <c r="M3607" s="34">
        <v>372</v>
      </c>
      <c r="N3607" s="34">
        <v>287</v>
      </c>
      <c r="O3607" s="34">
        <v>342</v>
      </c>
      <c r="P3607" s="34">
        <v>317</v>
      </c>
      <c r="Q3607" s="34">
        <v>491</v>
      </c>
      <c r="R3607" s="34">
        <v>463</v>
      </c>
      <c r="S3607" s="34">
        <v>529</v>
      </c>
      <c r="T3607" s="34">
        <v>416</v>
      </c>
      <c r="U3607" s="34">
        <v>415</v>
      </c>
      <c r="V3607" s="34">
        <v>407</v>
      </c>
      <c r="W3607" s="34">
        <v>632</v>
      </c>
      <c r="X3607" s="34">
        <v>469</v>
      </c>
      <c r="Y3607" s="34">
        <v>480</v>
      </c>
      <c r="Z3607" s="34">
        <v>397</v>
      </c>
      <c r="AA3607" s="34">
        <v>512</v>
      </c>
      <c r="AB3607" s="34">
        <v>483</v>
      </c>
      <c r="AC3607" s="34">
        <v>602</v>
      </c>
    </row>
    <row r="3608" spans="1:29" x14ac:dyDescent="0.2">
      <c r="A3608" s="34" t="s">
        <v>64101</v>
      </c>
      <c r="B3608" s="34">
        <v>111</v>
      </c>
      <c r="C3608" s="34">
        <v>205</v>
      </c>
      <c r="D3608" s="34">
        <v>190</v>
      </c>
      <c r="E3608" s="34">
        <v>222</v>
      </c>
      <c r="F3608" s="34">
        <v>109</v>
      </c>
      <c r="G3608" s="34">
        <v>154</v>
      </c>
      <c r="H3608" s="34">
        <v>91</v>
      </c>
      <c r="I3608" s="34">
        <v>136</v>
      </c>
      <c r="J3608" s="34">
        <v>84</v>
      </c>
      <c r="K3608" s="34">
        <v>178</v>
      </c>
      <c r="L3608" s="34">
        <v>24</v>
      </c>
      <c r="M3608" s="34">
        <v>118</v>
      </c>
      <c r="N3608" s="34">
        <v>79</v>
      </c>
      <c r="O3608" s="34">
        <v>115</v>
      </c>
      <c r="P3608" s="34">
        <v>71</v>
      </c>
      <c r="Q3608" s="34">
        <v>108</v>
      </c>
      <c r="R3608" s="34">
        <v>83</v>
      </c>
      <c r="S3608" s="34">
        <v>223</v>
      </c>
      <c r="T3608" s="34">
        <v>48</v>
      </c>
      <c r="U3608" s="34">
        <v>91</v>
      </c>
      <c r="V3608" s="34">
        <v>112</v>
      </c>
      <c r="W3608" s="34">
        <v>125</v>
      </c>
      <c r="X3608" s="34">
        <v>122</v>
      </c>
      <c r="Y3608" s="34">
        <v>105</v>
      </c>
      <c r="Z3608" s="34">
        <v>126</v>
      </c>
      <c r="AA3608" s="34">
        <v>205</v>
      </c>
      <c r="AB3608" s="34">
        <v>50</v>
      </c>
      <c r="AC3608" s="34">
        <v>240</v>
      </c>
    </row>
    <row r="3609" spans="1:29" x14ac:dyDescent="0.2">
      <c r="A3609" s="34" t="s">
        <v>64102</v>
      </c>
      <c r="B3609" s="34">
        <v>630</v>
      </c>
      <c r="C3609" s="34">
        <v>824</v>
      </c>
      <c r="D3609" s="34">
        <v>1193</v>
      </c>
      <c r="E3609" s="34">
        <v>979</v>
      </c>
      <c r="F3609" s="34">
        <v>956</v>
      </c>
      <c r="G3609" s="34">
        <v>776</v>
      </c>
      <c r="H3609" s="34">
        <v>935</v>
      </c>
      <c r="I3609" s="34">
        <v>780</v>
      </c>
      <c r="J3609" s="34">
        <v>848</v>
      </c>
      <c r="K3609" s="34">
        <v>842</v>
      </c>
      <c r="L3609" s="34">
        <v>617</v>
      </c>
      <c r="M3609" s="34">
        <v>762</v>
      </c>
      <c r="N3609" s="34">
        <v>846</v>
      </c>
      <c r="O3609" s="34">
        <v>800</v>
      </c>
      <c r="P3609" s="34">
        <v>918</v>
      </c>
      <c r="Q3609" s="34">
        <v>1077</v>
      </c>
      <c r="R3609" s="34">
        <v>1122</v>
      </c>
      <c r="S3609" s="34">
        <v>1028</v>
      </c>
      <c r="T3609" s="34">
        <v>876</v>
      </c>
      <c r="U3609" s="34">
        <v>752</v>
      </c>
      <c r="V3609" s="34">
        <v>1026</v>
      </c>
      <c r="W3609" s="34">
        <v>1017</v>
      </c>
      <c r="X3609" s="34">
        <v>1164</v>
      </c>
      <c r="Y3609" s="34">
        <v>871</v>
      </c>
      <c r="Z3609" s="34">
        <v>1054</v>
      </c>
      <c r="AA3609" s="34">
        <v>1153</v>
      </c>
      <c r="AB3609" s="34">
        <v>881</v>
      </c>
      <c r="AC3609" s="34">
        <v>1332</v>
      </c>
    </row>
    <row r="3610" spans="1:29" x14ac:dyDescent="0.2">
      <c r="A3610" s="34" t="s">
        <v>64103</v>
      </c>
      <c r="B3610" s="34">
        <v>168</v>
      </c>
      <c r="C3610" s="34">
        <v>263</v>
      </c>
      <c r="D3610" s="34">
        <v>227</v>
      </c>
      <c r="E3610" s="34">
        <v>327</v>
      </c>
      <c r="F3610" s="34">
        <v>296</v>
      </c>
      <c r="G3610" s="34">
        <v>329</v>
      </c>
      <c r="H3610" s="34">
        <v>242</v>
      </c>
      <c r="I3610" s="34">
        <v>263</v>
      </c>
      <c r="J3610" s="34">
        <v>230</v>
      </c>
      <c r="K3610" s="34">
        <v>296</v>
      </c>
      <c r="L3610" s="34">
        <v>219</v>
      </c>
      <c r="M3610" s="34">
        <v>241</v>
      </c>
      <c r="N3610" s="34">
        <v>270</v>
      </c>
      <c r="O3610" s="34">
        <v>219</v>
      </c>
      <c r="P3610" s="34">
        <v>212</v>
      </c>
      <c r="Q3610" s="34">
        <v>362</v>
      </c>
      <c r="R3610" s="34">
        <v>311</v>
      </c>
      <c r="S3610" s="34">
        <v>341</v>
      </c>
      <c r="T3610" s="34">
        <v>244</v>
      </c>
      <c r="U3610" s="34">
        <v>276</v>
      </c>
      <c r="V3610" s="34">
        <v>261</v>
      </c>
      <c r="W3610" s="34">
        <v>362</v>
      </c>
      <c r="X3610" s="34">
        <v>314</v>
      </c>
      <c r="Y3610" s="34">
        <v>308</v>
      </c>
      <c r="Z3610" s="34">
        <v>341</v>
      </c>
      <c r="AA3610" s="34">
        <v>383</v>
      </c>
      <c r="AB3610" s="34">
        <v>299</v>
      </c>
      <c r="AC3610" s="34">
        <v>499</v>
      </c>
    </row>
    <row r="3611" spans="1:29" x14ac:dyDescent="0.2">
      <c r="A3611" s="34" t="s">
        <v>64104</v>
      </c>
      <c r="B3611" s="34">
        <v>105</v>
      </c>
      <c r="C3611" s="34">
        <v>116</v>
      </c>
      <c r="D3611" s="34">
        <v>166</v>
      </c>
      <c r="E3611" s="34">
        <v>133</v>
      </c>
      <c r="F3611" s="34">
        <v>126</v>
      </c>
      <c r="G3611" s="34">
        <v>102</v>
      </c>
      <c r="H3611" s="34">
        <v>123</v>
      </c>
      <c r="I3611" s="34">
        <v>86</v>
      </c>
      <c r="J3611" s="34">
        <v>93</v>
      </c>
      <c r="K3611" s="34">
        <v>134</v>
      </c>
      <c r="L3611" s="34">
        <v>68</v>
      </c>
      <c r="M3611" s="34">
        <v>97</v>
      </c>
      <c r="N3611" s="34">
        <v>97</v>
      </c>
      <c r="O3611" s="34">
        <v>103</v>
      </c>
      <c r="P3611" s="34">
        <v>77</v>
      </c>
      <c r="Q3611" s="34">
        <v>118</v>
      </c>
      <c r="R3611" s="34">
        <v>117</v>
      </c>
      <c r="S3611" s="34">
        <v>137</v>
      </c>
      <c r="T3611" s="34">
        <v>70</v>
      </c>
      <c r="U3611" s="34">
        <v>106</v>
      </c>
      <c r="V3611" s="34">
        <v>161</v>
      </c>
      <c r="W3611" s="34">
        <v>105</v>
      </c>
      <c r="X3611" s="34">
        <v>177</v>
      </c>
      <c r="Y3611" s="34">
        <v>86</v>
      </c>
      <c r="Z3611" s="34">
        <v>140</v>
      </c>
      <c r="AA3611" s="34">
        <v>136</v>
      </c>
      <c r="AB3611" s="34">
        <v>101</v>
      </c>
      <c r="AC3611" s="34">
        <v>162</v>
      </c>
    </row>
    <row r="3612" spans="1:29" x14ac:dyDescent="0.2">
      <c r="A3612" s="34" t="s">
        <v>64105</v>
      </c>
      <c r="B3612" s="34">
        <v>18</v>
      </c>
      <c r="C3612" s="34">
        <v>11</v>
      </c>
      <c r="D3612" s="34">
        <v>5</v>
      </c>
      <c r="E3612" s="34">
        <v>16</v>
      </c>
      <c r="F3612" s="34">
        <v>7</v>
      </c>
      <c r="G3612" s="34">
        <v>10</v>
      </c>
      <c r="H3612" s="34">
        <v>10</v>
      </c>
      <c r="I3612" s="34">
        <v>13</v>
      </c>
      <c r="J3612" s="34">
        <v>5</v>
      </c>
      <c r="K3612" s="34">
        <v>23</v>
      </c>
      <c r="L3612" s="34">
        <v>4</v>
      </c>
      <c r="M3612" s="34">
        <v>19</v>
      </c>
      <c r="N3612" s="34">
        <v>8</v>
      </c>
      <c r="O3612" s="34">
        <v>15</v>
      </c>
      <c r="P3612" s="34">
        <v>6</v>
      </c>
      <c r="Q3612" s="34">
        <v>3</v>
      </c>
      <c r="R3612" s="34">
        <v>9</v>
      </c>
      <c r="S3612" s="34">
        <v>20</v>
      </c>
      <c r="T3612" s="34">
        <v>9</v>
      </c>
      <c r="U3612" s="34">
        <v>13</v>
      </c>
      <c r="V3612" s="34">
        <v>1</v>
      </c>
      <c r="W3612" s="34">
        <v>14</v>
      </c>
      <c r="X3612" s="34">
        <v>8</v>
      </c>
      <c r="Y3612" s="34">
        <v>15</v>
      </c>
      <c r="Z3612" s="34">
        <v>17</v>
      </c>
      <c r="AA3612" s="34">
        <v>14</v>
      </c>
      <c r="AB3612" s="34">
        <v>5</v>
      </c>
      <c r="AC3612" s="34">
        <v>21</v>
      </c>
    </row>
    <row r="3613" spans="1:29" x14ac:dyDescent="0.2">
      <c r="A3613" s="34" t="s">
        <v>64106</v>
      </c>
      <c r="B3613" s="34">
        <v>191</v>
      </c>
      <c r="C3613" s="34">
        <v>259</v>
      </c>
      <c r="D3613" s="34">
        <v>232</v>
      </c>
      <c r="E3613" s="34">
        <v>272</v>
      </c>
      <c r="F3613" s="34">
        <v>209</v>
      </c>
      <c r="G3613" s="34">
        <v>280</v>
      </c>
      <c r="H3613" s="34">
        <v>239</v>
      </c>
      <c r="I3613" s="34">
        <v>259</v>
      </c>
      <c r="J3613" s="34">
        <v>201</v>
      </c>
      <c r="K3613" s="34">
        <v>288</v>
      </c>
      <c r="L3613" s="34">
        <v>167</v>
      </c>
      <c r="M3613" s="34">
        <v>252</v>
      </c>
      <c r="N3613" s="34">
        <v>145</v>
      </c>
      <c r="O3613" s="34">
        <v>242</v>
      </c>
      <c r="P3613" s="34">
        <v>192</v>
      </c>
      <c r="Q3613" s="34">
        <v>338</v>
      </c>
      <c r="R3613" s="34">
        <v>256</v>
      </c>
      <c r="S3613" s="34">
        <v>291</v>
      </c>
      <c r="T3613" s="34">
        <v>219</v>
      </c>
      <c r="U3613" s="34">
        <v>234</v>
      </c>
      <c r="V3613" s="34">
        <v>193</v>
      </c>
      <c r="W3613" s="34">
        <v>369</v>
      </c>
      <c r="X3613" s="34">
        <v>302</v>
      </c>
      <c r="Y3613" s="34">
        <v>293</v>
      </c>
      <c r="Z3613" s="34">
        <v>229</v>
      </c>
      <c r="AA3613" s="34">
        <v>317</v>
      </c>
      <c r="AB3613" s="34">
        <v>275</v>
      </c>
      <c r="AC3613" s="34">
        <v>484</v>
      </c>
    </row>
    <row r="3614" spans="1:29" x14ac:dyDescent="0.2">
      <c r="A3614" s="34" t="s">
        <v>64107</v>
      </c>
      <c r="B3614" s="34">
        <v>54</v>
      </c>
      <c r="C3614" s="34">
        <v>70</v>
      </c>
      <c r="D3614" s="34">
        <v>113</v>
      </c>
      <c r="E3614" s="34">
        <v>108</v>
      </c>
      <c r="F3614" s="34">
        <v>74</v>
      </c>
      <c r="G3614" s="34">
        <v>94</v>
      </c>
      <c r="H3614" s="34">
        <v>53</v>
      </c>
      <c r="I3614" s="34">
        <v>74</v>
      </c>
      <c r="J3614" s="34">
        <v>59</v>
      </c>
      <c r="K3614" s="34">
        <v>119</v>
      </c>
      <c r="L3614" s="34">
        <v>51</v>
      </c>
      <c r="M3614" s="34">
        <v>69</v>
      </c>
      <c r="N3614" s="34">
        <v>66</v>
      </c>
      <c r="O3614" s="34">
        <v>81</v>
      </c>
      <c r="P3614" s="34">
        <v>56</v>
      </c>
      <c r="Q3614" s="34">
        <v>78</v>
      </c>
      <c r="R3614" s="34">
        <v>70</v>
      </c>
      <c r="S3614" s="34">
        <v>130</v>
      </c>
      <c r="T3614" s="34">
        <v>45</v>
      </c>
      <c r="U3614" s="34">
        <v>46</v>
      </c>
      <c r="V3614" s="34">
        <v>61</v>
      </c>
      <c r="W3614" s="34">
        <v>72</v>
      </c>
      <c r="X3614" s="34">
        <v>86</v>
      </c>
      <c r="Y3614" s="34">
        <v>63</v>
      </c>
      <c r="Z3614" s="34">
        <v>79</v>
      </c>
      <c r="AA3614" s="34">
        <v>100</v>
      </c>
      <c r="AB3614" s="34">
        <v>61</v>
      </c>
      <c r="AC3614" s="34">
        <v>124</v>
      </c>
    </row>
    <row r="3615" spans="1:29" x14ac:dyDescent="0.2">
      <c r="A3615" s="34" t="s">
        <v>64108</v>
      </c>
      <c r="B3615" s="34">
        <v>425</v>
      </c>
      <c r="C3615" s="34">
        <v>453</v>
      </c>
      <c r="D3615" s="34">
        <v>559</v>
      </c>
      <c r="E3615" s="34">
        <v>440</v>
      </c>
      <c r="F3615" s="34">
        <v>601</v>
      </c>
      <c r="G3615" s="34">
        <v>558</v>
      </c>
      <c r="H3615" s="34">
        <v>504</v>
      </c>
      <c r="I3615" s="34">
        <v>447</v>
      </c>
      <c r="J3615" s="34">
        <v>570</v>
      </c>
      <c r="K3615" s="34">
        <v>513</v>
      </c>
      <c r="L3615" s="34">
        <v>592</v>
      </c>
      <c r="M3615" s="34">
        <v>487</v>
      </c>
      <c r="N3615" s="34">
        <v>497</v>
      </c>
      <c r="O3615" s="34">
        <v>458</v>
      </c>
      <c r="P3615" s="34">
        <v>626</v>
      </c>
      <c r="Q3615" s="34">
        <v>694</v>
      </c>
      <c r="R3615" s="34">
        <v>796</v>
      </c>
      <c r="S3615" s="34">
        <v>563</v>
      </c>
      <c r="T3615" s="34">
        <v>796</v>
      </c>
      <c r="U3615" s="34">
        <v>495</v>
      </c>
      <c r="V3615" s="34">
        <v>651</v>
      </c>
      <c r="W3615" s="34">
        <v>736</v>
      </c>
      <c r="X3615" s="34">
        <v>648</v>
      </c>
      <c r="Y3615" s="34">
        <v>625</v>
      </c>
      <c r="Z3615" s="34">
        <v>582</v>
      </c>
      <c r="AA3615" s="34">
        <v>660</v>
      </c>
      <c r="AB3615" s="34">
        <v>704</v>
      </c>
      <c r="AC3615" s="34">
        <v>805</v>
      </c>
    </row>
    <row r="3616" spans="1:29" x14ac:dyDescent="0.2">
      <c r="A3616" s="34" t="s">
        <v>64109</v>
      </c>
      <c r="B3616" s="34">
        <v>224</v>
      </c>
      <c r="C3616" s="34">
        <v>235</v>
      </c>
      <c r="D3616" s="34">
        <v>326</v>
      </c>
      <c r="E3616" s="34">
        <v>319</v>
      </c>
      <c r="F3616" s="34">
        <v>314</v>
      </c>
      <c r="G3616" s="34">
        <v>349</v>
      </c>
      <c r="H3616" s="34">
        <v>272</v>
      </c>
      <c r="I3616" s="34">
        <v>272</v>
      </c>
      <c r="J3616" s="34">
        <v>307</v>
      </c>
      <c r="K3616" s="34">
        <v>242</v>
      </c>
      <c r="L3616" s="34">
        <v>212</v>
      </c>
      <c r="M3616" s="34">
        <v>244</v>
      </c>
      <c r="N3616" s="34">
        <v>267</v>
      </c>
      <c r="O3616" s="34">
        <v>240</v>
      </c>
      <c r="P3616" s="34">
        <v>234</v>
      </c>
      <c r="Q3616" s="34">
        <v>398</v>
      </c>
      <c r="R3616" s="34">
        <v>373</v>
      </c>
      <c r="S3616" s="34">
        <v>329</v>
      </c>
      <c r="T3616" s="34">
        <v>359</v>
      </c>
      <c r="U3616" s="34">
        <v>329</v>
      </c>
      <c r="V3616" s="34">
        <v>384</v>
      </c>
      <c r="W3616" s="34">
        <v>471</v>
      </c>
      <c r="X3616" s="34">
        <v>373</v>
      </c>
      <c r="Y3616" s="34">
        <v>381</v>
      </c>
      <c r="Z3616" s="34">
        <v>357</v>
      </c>
      <c r="AA3616" s="34">
        <v>334</v>
      </c>
      <c r="AB3616" s="34">
        <v>357</v>
      </c>
      <c r="AC3616" s="34">
        <v>463</v>
      </c>
    </row>
    <row r="3617" spans="1:29" x14ac:dyDescent="0.2">
      <c r="A3617" s="34" t="s">
        <v>64110</v>
      </c>
      <c r="B3617" s="34">
        <v>291</v>
      </c>
      <c r="C3617" s="34">
        <v>378</v>
      </c>
      <c r="D3617" s="34">
        <v>364</v>
      </c>
      <c r="E3617" s="34">
        <v>455</v>
      </c>
      <c r="F3617" s="34">
        <v>356</v>
      </c>
      <c r="G3617" s="34">
        <v>509</v>
      </c>
      <c r="H3617" s="34">
        <v>349</v>
      </c>
      <c r="I3617" s="34">
        <v>409</v>
      </c>
      <c r="J3617" s="34">
        <v>281</v>
      </c>
      <c r="K3617" s="34">
        <v>448</v>
      </c>
      <c r="L3617" s="34">
        <v>245</v>
      </c>
      <c r="M3617" s="34">
        <v>372</v>
      </c>
      <c r="N3617" s="34">
        <v>285</v>
      </c>
      <c r="O3617" s="34">
        <v>349</v>
      </c>
      <c r="P3617" s="34">
        <v>296</v>
      </c>
      <c r="Q3617" s="34">
        <v>518</v>
      </c>
      <c r="R3617" s="34">
        <v>432</v>
      </c>
      <c r="S3617" s="34">
        <v>543</v>
      </c>
      <c r="T3617" s="34">
        <v>278</v>
      </c>
      <c r="U3617" s="34">
        <v>414</v>
      </c>
      <c r="V3617" s="34">
        <v>408</v>
      </c>
      <c r="W3617" s="34">
        <v>578</v>
      </c>
      <c r="X3617" s="34">
        <v>418</v>
      </c>
      <c r="Y3617" s="34">
        <v>486</v>
      </c>
      <c r="Z3617" s="34">
        <v>405</v>
      </c>
      <c r="AA3617" s="34">
        <v>616</v>
      </c>
      <c r="AB3617" s="34">
        <v>399</v>
      </c>
      <c r="AC3617" s="34">
        <v>654</v>
      </c>
    </row>
    <row r="3618" spans="1:29" x14ac:dyDescent="0.2">
      <c r="A3618" s="34" t="s">
        <v>64111</v>
      </c>
      <c r="B3618" s="34">
        <v>806</v>
      </c>
      <c r="C3618" s="34">
        <v>625</v>
      </c>
      <c r="D3618" s="34">
        <v>638</v>
      </c>
      <c r="E3618" s="34">
        <v>611</v>
      </c>
      <c r="F3618" s="34">
        <v>700</v>
      </c>
      <c r="G3618" s="34">
        <v>740</v>
      </c>
      <c r="H3618" s="34">
        <v>672</v>
      </c>
      <c r="I3618" s="34">
        <v>610</v>
      </c>
      <c r="J3618" s="34">
        <v>694</v>
      </c>
      <c r="K3618" s="34">
        <v>584</v>
      </c>
      <c r="L3618" s="34">
        <v>924</v>
      </c>
      <c r="M3618" s="34">
        <v>614</v>
      </c>
      <c r="N3618" s="34">
        <v>601</v>
      </c>
      <c r="O3618" s="34">
        <v>600</v>
      </c>
      <c r="P3618" s="34">
        <v>667</v>
      </c>
      <c r="Q3618" s="34">
        <v>1109</v>
      </c>
      <c r="R3618" s="34">
        <v>1047</v>
      </c>
      <c r="S3618" s="34">
        <v>774</v>
      </c>
      <c r="T3618" s="34">
        <v>1220</v>
      </c>
      <c r="U3618" s="34">
        <v>859</v>
      </c>
      <c r="V3618" s="34">
        <v>988</v>
      </c>
      <c r="W3618" s="34">
        <v>1479</v>
      </c>
      <c r="X3618" s="34">
        <v>809</v>
      </c>
      <c r="Y3618" s="34">
        <v>1100</v>
      </c>
      <c r="Z3618" s="34">
        <v>739</v>
      </c>
      <c r="AA3618" s="34">
        <v>807</v>
      </c>
      <c r="AB3618" s="34">
        <v>1073</v>
      </c>
      <c r="AC3618" s="34">
        <v>1133</v>
      </c>
    </row>
    <row r="3619" spans="1:29" x14ac:dyDescent="0.2">
      <c r="A3619" s="34" t="s">
        <v>64112</v>
      </c>
      <c r="B3619" s="34">
        <v>4</v>
      </c>
      <c r="C3619" s="34">
        <v>0</v>
      </c>
      <c r="D3619" s="34">
        <v>0</v>
      </c>
      <c r="E3619" s="34">
        <v>0</v>
      </c>
      <c r="F3619" s="34">
        <v>0</v>
      </c>
      <c r="G3619" s="34">
        <v>0</v>
      </c>
      <c r="H3619" s="34">
        <v>0</v>
      </c>
      <c r="I3619" s="34">
        <v>0</v>
      </c>
      <c r="J3619" s="34">
        <v>0</v>
      </c>
      <c r="K3619" s="34">
        <v>0</v>
      </c>
      <c r="L3619" s="34">
        <v>0</v>
      </c>
      <c r="M3619" s="34">
        <v>0</v>
      </c>
      <c r="N3619" s="34">
        <v>0</v>
      </c>
      <c r="O3619" s="34">
        <v>0</v>
      </c>
      <c r="P3619" s="34">
        <v>0</v>
      </c>
      <c r="Q3619" s="34">
        <v>0</v>
      </c>
      <c r="R3619" s="34">
        <v>0</v>
      </c>
      <c r="S3619" s="34">
        <v>0</v>
      </c>
      <c r="T3619" s="34">
        <v>0</v>
      </c>
      <c r="U3619" s="34">
        <v>0</v>
      </c>
      <c r="V3619" s="34">
        <v>0</v>
      </c>
      <c r="W3619" s="34">
        <v>0</v>
      </c>
      <c r="X3619" s="34">
        <v>0</v>
      </c>
      <c r="Y3619" s="34">
        <v>0</v>
      </c>
      <c r="Z3619" s="34">
        <v>0</v>
      </c>
      <c r="AA3619" s="34">
        <v>0</v>
      </c>
      <c r="AB3619" s="34">
        <v>0</v>
      </c>
      <c r="AC3619" s="34">
        <v>0</v>
      </c>
    </row>
    <row r="3620" spans="1:29" x14ac:dyDescent="0.2">
      <c r="A3620" s="34" t="s">
        <v>64113</v>
      </c>
      <c r="B3620" s="34">
        <v>61</v>
      </c>
      <c r="C3620" s="34">
        <v>55</v>
      </c>
      <c r="D3620" s="34">
        <v>88</v>
      </c>
      <c r="E3620" s="34">
        <v>67</v>
      </c>
      <c r="F3620" s="34">
        <v>46</v>
      </c>
      <c r="G3620" s="34">
        <v>123</v>
      </c>
      <c r="H3620" s="34">
        <v>49</v>
      </c>
      <c r="I3620" s="34">
        <v>79</v>
      </c>
      <c r="J3620" s="34">
        <v>65</v>
      </c>
      <c r="K3620" s="34">
        <v>57</v>
      </c>
      <c r="L3620" s="34">
        <v>42</v>
      </c>
      <c r="M3620" s="34">
        <v>62</v>
      </c>
      <c r="N3620" s="34">
        <v>59</v>
      </c>
      <c r="O3620" s="34">
        <v>76</v>
      </c>
      <c r="P3620" s="34">
        <v>55</v>
      </c>
      <c r="Q3620" s="34">
        <v>101</v>
      </c>
      <c r="R3620" s="34">
        <v>83</v>
      </c>
      <c r="S3620" s="34">
        <v>61</v>
      </c>
      <c r="T3620" s="34">
        <v>72</v>
      </c>
      <c r="U3620" s="34">
        <v>45</v>
      </c>
      <c r="V3620" s="34">
        <v>75</v>
      </c>
      <c r="W3620" s="34">
        <v>87</v>
      </c>
      <c r="X3620" s="34">
        <v>116</v>
      </c>
      <c r="Y3620" s="34">
        <v>83</v>
      </c>
      <c r="Z3620" s="34">
        <v>52</v>
      </c>
      <c r="AA3620" s="34">
        <v>62</v>
      </c>
      <c r="AB3620" s="34">
        <v>100</v>
      </c>
      <c r="AC3620" s="34">
        <v>112</v>
      </c>
    </row>
    <row r="3621" spans="1:29" x14ac:dyDescent="0.2">
      <c r="A3621" s="34" t="s">
        <v>64114</v>
      </c>
      <c r="B3621" s="34">
        <v>73</v>
      </c>
      <c r="C3621" s="34">
        <v>119</v>
      </c>
      <c r="D3621" s="34">
        <v>97</v>
      </c>
      <c r="E3621" s="34">
        <v>92</v>
      </c>
      <c r="F3621" s="34">
        <v>108</v>
      </c>
      <c r="G3621" s="34">
        <v>124</v>
      </c>
      <c r="H3621" s="34">
        <v>64</v>
      </c>
      <c r="I3621" s="34">
        <v>77</v>
      </c>
      <c r="J3621" s="34">
        <v>61</v>
      </c>
      <c r="K3621" s="34">
        <v>126</v>
      </c>
      <c r="L3621" s="34">
        <v>79</v>
      </c>
      <c r="M3621" s="34">
        <v>90</v>
      </c>
      <c r="N3621" s="34">
        <v>67</v>
      </c>
      <c r="O3621" s="34">
        <v>103</v>
      </c>
      <c r="P3621" s="34">
        <v>99</v>
      </c>
      <c r="Q3621" s="34">
        <v>169</v>
      </c>
      <c r="R3621" s="34">
        <v>128</v>
      </c>
      <c r="S3621" s="34">
        <v>111</v>
      </c>
      <c r="T3621" s="34">
        <v>107</v>
      </c>
      <c r="U3621" s="34">
        <v>88</v>
      </c>
      <c r="V3621" s="34">
        <v>114</v>
      </c>
      <c r="W3621" s="34">
        <v>119</v>
      </c>
      <c r="X3621" s="34">
        <v>162</v>
      </c>
      <c r="Y3621" s="34">
        <v>123</v>
      </c>
      <c r="Z3621" s="34">
        <v>120</v>
      </c>
      <c r="AA3621" s="34">
        <v>131</v>
      </c>
      <c r="AB3621" s="34">
        <v>128</v>
      </c>
      <c r="AC3621" s="34">
        <v>161</v>
      </c>
    </row>
    <row r="3622" spans="1:29" x14ac:dyDescent="0.2">
      <c r="A3622" s="34" t="s">
        <v>64115</v>
      </c>
      <c r="B3622" s="34">
        <v>53</v>
      </c>
      <c r="C3622" s="34">
        <v>41</v>
      </c>
      <c r="D3622" s="34">
        <v>37</v>
      </c>
      <c r="E3622" s="34">
        <v>37</v>
      </c>
      <c r="F3622" s="34">
        <v>43</v>
      </c>
      <c r="G3622" s="34">
        <v>53</v>
      </c>
      <c r="H3622" s="34">
        <v>37</v>
      </c>
      <c r="I3622" s="34">
        <v>37</v>
      </c>
      <c r="J3622" s="34">
        <v>51</v>
      </c>
      <c r="K3622" s="34">
        <v>61</v>
      </c>
      <c r="L3622" s="34">
        <v>37</v>
      </c>
      <c r="M3622" s="34">
        <v>28</v>
      </c>
      <c r="N3622" s="34">
        <v>31</v>
      </c>
      <c r="O3622" s="34">
        <v>44</v>
      </c>
      <c r="P3622" s="34">
        <v>40</v>
      </c>
      <c r="Q3622" s="34">
        <v>49</v>
      </c>
      <c r="R3622" s="34">
        <v>47</v>
      </c>
      <c r="S3622" s="34">
        <v>46</v>
      </c>
      <c r="T3622" s="34">
        <v>21</v>
      </c>
      <c r="U3622" s="34">
        <v>35</v>
      </c>
      <c r="V3622" s="34">
        <v>26</v>
      </c>
      <c r="W3622" s="34">
        <v>49</v>
      </c>
      <c r="X3622" s="34">
        <v>59</v>
      </c>
      <c r="Y3622" s="34">
        <v>35</v>
      </c>
      <c r="Z3622" s="34">
        <v>60</v>
      </c>
      <c r="AA3622" s="34">
        <v>50</v>
      </c>
      <c r="AB3622" s="34">
        <v>47</v>
      </c>
      <c r="AC3622" s="34">
        <v>61</v>
      </c>
    </row>
    <row r="3623" spans="1:29" x14ac:dyDescent="0.2">
      <c r="A3623" s="34" t="s">
        <v>64116</v>
      </c>
      <c r="B3623" s="34">
        <v>76</v>
      </c>
      <c r="C3623" s="34">
        <v>81</v>
      </c>
      <c r="D3623" s="34">
        <v>119</v>
      </c>
      <c r="E3623" s="34">
        <v>98</v>
      </c>
      <c r="F3623" s="34">
        <v>98</v>
      </c>
      <c r="G3623" s="34">
        <v>109</v>
      </c>
      <c r="H3623" s="34">
        <v>106</v>
      </c>
      <c r="I3623" s="34">
        <v>112</v>
      </c>
      <c r="J3623" s="34">
        <v>77</v>
      </c>
      <c r="K3623" s="34">
        <v>95</v>
      </c>
      <c r="L3623" s="34">
        <v>53</v>
      </c>
      <c r="M3623" s="34">
        <v>66</v>
      </c>
      <c r="N3623" s="34">
        <v>101</v>
      </c>
      <c r="O3623" s="34">
        <v>69</v>
      </c>
      <c r="P3623" s="34">
        <v>79</v>
      </c>
      <c r="Q3623" s="34">
        <v>134</v>
      </c>
      <c r="R3623" s="34">
        <v>95</v>
      </c>
      <c r="S3623" s="34">
        <v>100</v>
      </c>
      <c r="T3623" s="34">
        <v>85</v>
      </c>
      <c r="U3623" s="34">
        <v>99</v>
      </c>
      <c r="V3623" s="34">
        <v>94</v>
      </c>
      <c r="W3623" s="34">
        <v>116</v>
      </c>
      <c r="X3623" s="34">
        <v>101</v>
      </c>
      <c r="Y3623" s="34">
        <v>78</v>
      </c>
      <c r="Z3623" s="34">
        <v>105</v>
      </c>
      <c r="AA3623" s="34">
        <v>99</v>
      </c>
      <c r="AB3623" s="34">
        <v>106</v>
      </c>
      <c r="AC3623" s="34">
        <v>164</v>
      </c>
    </row>
    <row r="3624" spans="1:29" x14ac:dyDescent="0.2">
      <c r="A3624" s="34" t="s">
        <v>64117</v>
      </c>
      <c r="B3624" s="34">
        <v>31</v>
      </c>
      <c r="C3624" s="34">
        <v>56</v>
      </c>
      <c r="D3624" s="34">
        <v>63</v>
      </c>
      <c r="E3624" s="34">
        <v>55</v>
      </c>
      <c r="F3624" s="34">
        <v>36</v>
      </c>
      <c r="G3624" s="34">
        <v>53</v>
      </c>
      <c r="H3624" s="34">
        <v>28</v>
      </c>
      <c r="I3624" s="34">
        <v>56</v>
      </c>
      <c r="J3624" s="34">
        <v>29</v>
      </c>
      <c r="K3624" s="34">
        <v>69</v>
      </c>
      <c r="L3624" s="34">
        <v>25</v>
      </c>
      <c r="M3624" s="34">
        <v>53</v>
      </c>
      <c r="N3624" s="34">
        <v>47</v>
      </c>
      <c r="O3624" s="34">
        <v>33</v>
      </c>
      <c r="P3624" s="34">
        <v>36</v>
      </c>
      <c r="Q3624" s="34">
        <v>79</v>
      </c>
      <c r="R3624" s="34">
        <v>42</v>
      </c>
      <c r="S3624" s="34">
        <v>75</v>
      </c>
      <c r="T3624" s="34">
        <v>29</v>
      </c>
      <c r="U3624" s="34">
        <v>59</v>
      </c>
      <c r="V3624" s="34">
        <v>30</v>
      </c>
      <c r="W3624" s="34">
        <v>46</v>
      </c>
      <c r="X3624" s="34">
        <v>50</v>
      </c>
      <c r="Y3624" s="34">
        <v>50</v>
      </c>
      <c r="Z3624" s="34">
        <v>59</v>
      </c>
      <c r="AA3624" s="34">
        <v>66</v>
      </c>
      <c r="AB3624" s="34">
        <v>33</v>
      </c>
      <c r="AC3624" s="34">
        <v>103</v>
      </c>
    </row>
    <row r="3625" spans="1:29" x14ac:dyDescent="0.2">
      <c r="A3625" s="34" t="s">
        <v>64118</v>
      </c>
      <c r="B3625" s="34">
        <v>25</v>
      </c>
      <c r="C3625" s="34">
        <v>18</v>
      </c>
      <c r="D3625" s="34">
        <v>8</v>
      </c>
      <c r="E3625" s="34">
        <v>22</v>
      </c>
      <c r="F3625" s="34">
        <v>25</v>
      </c>
      <c r="G3625" s="34">
        <v>20</v>
      </c>
      <c r="H3625" s="34">
        <v>14</v>
      </c>
      <c r="I3625" s="34">
        <v>22</v>
      </c>
      <c r="J3625" s="34">
        <v>20</v>
      </c>
      <c r="K3625" s="34">
        <v>14</v>
      </c>
      <c r="L3625" s="34">
        <v>8</v>
      </c>
      <c r="M3625" s="34">
        <v>14</v>
      </c>
      <c r="N3625" s="34">
        <v>15</v>
      </c>
      <c r="O3625" s="34">
        <v>7</v>
      </c>
      <c r="P3625" s="34">
        <v>6</v>
      </c>
      <c r="Q3625" s="34">
        <v>25</v>
      </c>
      <c r="R3625" s="34">
        <v>23</v>
      </c>
      <c r="S3625" s="34">
        <v>30</v>
      </c>
      <c r="T3625" s="34">
        <v>6</v>
      </c>
      <c r="U3625" s="34">
        <v>17</v>
      </c>
      <c r="V3625" s="34">
        <v>12</v>
      </c>
      <c r="W3625" s="34">
        <v>17</v>
      </c>
      <c r="X3625" s="34">
        <v>25</v>
      </c>
      <c r="Y3625" s="34">
        <v>19</v>
      </c>
      <c r="Z3625" s="34">
        <v>25</v>
      </c>
      <c r="AA3625" s="34">
        <v>18</v>
      </c>
      <c r="AB3625" s="34">
        <v>14</v>
      </c>
      <c r="AC3625" s="34">
        <v>22</v>
      </c>
    </row>
    <row r="3626" spans="1:29" x14ac:dyDescent="0.2">
      <c r="A3626" s="34" t="s">
        <v>64119</v>
      </c>
      <c r="B3626" s="34">
        <v>73</v>
      </c>
      <c r="C3626" s="34">
        <v>248</v>
      </c>
      <c r="D3626" s="34">
        <v>149</v>
      </c>
      <c r="E3626" s="34">
        <v>314</v>
      </c>
      <c r="F3626" s="34">
        <v>161</v>
      </c>
      <c r="G3626" s="34">
        <v>270</v>
      </c>
      <c r="H3626" s="34">
        <v>132</v>
      </c>
      <c r="I3626" s="34">
        <v>200</v>
      </c>
      <c r="J3626" s="34">
        <v>103</v>
      </c>
      <c r="K3626" s="34">
        <v>249</v>
      </c>
      <c r="L3626" s="34">
        <v>78</v>
      </c>
      <c r="M3626" s="34">
        <v>194</v>
      </c>
      <c r="N3626" s="34">
        <v>155</v>
      </c>
      <c r="O3626" s="34">
        <v>199</v>
      </c>
      <c r="P3626" s="34">
        <v>112</v>
      </c>
      <c r="Q3626" s="34">
        <v>307</v>
      </c>
      <c r="R3626" s="34">
        <v>148</v>
      </c>
      <c r="S3626" s="34">
        <v>308</v>
      </c>
      <c r="T3626" s="34">
        <v>107</v>
      </c>
      <c r="U3626" s="34">
        <v>257</v>
      </c>
      <c r="V3626" s="34">
        <v>170</v>
      </c>
      <c r="W3626" s="34">
        <v>287</v>
      </c>
      <c r="X3626" s="34">
        <v>153</v>
      </c>
      <c r="Y3626" s="34">
        <v>232</v>
      </c>
      <c r="Z3626" s="34">
        <v>110</v>
      </c>
      <c r="AA3626" s="34">
        <v>269</v>
      </c>
      <c r="AB3626" s="34">
        <v>103</v>
      </c>
      <c r="AC3626" s="34">
        <v>433</v>
      </c>
    </row>
    <row r="3627" spans="1:29" x14ac:dyDescent="0.2">
      <c r="A3627" s="34" t="s">
        <v>64120</v>
      </c>
      <c r="B3627" s="34">
        <v>39</v>
      </c>
      <c r="C3627" s="34">
        <v>35</v>
      </c>
      <c r="D3627" s="34">
        <v>77</v>
      </c>
      <c r="E3627" s="34">
        <v>67</v>
      </c>
      <c r="F3627" s="34">
        <v>63</v>
      </c>
      <c r="G3627" s="34">
        <v>54</v>
      </c>
      <c r="H3627" s="34">
        <v>48</v>
      </c>
      <c r="I3627" s="34">
        <v>34</v>
      </c>
      <c r="J3627" s="34">
        <v>47</v>
      </c>
      <c r="K3627" s="34">
        <v>73</v>
      </c>
      <c r="L3627" s="34">
        <v>37</v>
      </c>
      <c r="M3627" s="34">
        <v>31</v>
      </c>
      <c r="N3627" s="34">
        <v>43</v>
      </c>
      <c r="O3627" s="34">
        <v>39</v>
      </c>
      <c r="P3627" s="34">
        <v>57</v>
      </c>
      <c r="Q3627" s="34">
        <v>86</v>
      </c>
      <c r="R3627" s="34">
        <v>49</v>
      </c>
      <c r="S3627" s="34">
        <v>87</v>
      </c>
      <c r="T3627" s="34">
        <v>75</v>
      </c>
      <c r="U3627" s="34">
        <v>51</v>
      </c>
      <c r="V3627" s="34">
        <v>40</v>
      </c>
      <c r="W3627" s="34">
        <v>69</v>
      </c>
      <c r="X3627" s="34">
        <v>52</v>
      </c>
      <c r="Y3627" s="34">
        <v>61</v>
      </c>
      <c r="Z3627" s="34">
        <v>54</v>
      </c>
      <c r="AA3627" s="34">
        <v>62</v>
      </c>
      <c r="AB3627" s="34">
        <v>57</v>
      </c>
      <c r="AC3627" s="34">
        <v>80</v>
      </c>
    </row>
    <row r="3628" spans="1:29" x14ac:dyDescent="0.2">
      <c r="A3628" s="34" t="s">
        <v>64121</v>
      </c>
      <c r="B3628" s="34">
        <v>33</v>
      </c>
      <c r="C3628" s="34">
        <v>70</v>
      </c>
      <c r="D3628" s="34">
        <v>64</v>
      </c>
      <c r="E3628" s="34">
        <v>66</v>
      </c>
      <c r="F3628" s="34">
        <v>57</v>
      </c>
      <c r="G3628" s="34">
        <v>82</v>
      </c>
      <c r="H3628" s="34">
        <v>62</v>
      </c>
      <c r="I3628" s="34">
        <v>60</v>
      </c>
      <c r="J3628" s="34">
        <v>11</v>
      </c>
      <c r="K3628" s="34">
        <v>199</v>
      </c>
      <c r="L3628" s="34">
        <v>19</v>
      </c>
      <c r="M3628" s="34">
        <v>50</v>
      </c>
      <c r="N3628" s="34">
        <v>44</v>
      </c>
      <c r="O3628" s="34">
        <v>41</v>
      </c>
      <c r="P3628" s="34">
        <v>54</v>
      </c>
      <c r="Q3628" s="34">
        <v>77</v>
      </c>
      <c r="R3628" s="34">
        <v>40</v>
      </c>
      <c r="S3628" s="34">
        <v>85</v>
      </c>
      <c r="T3628" s="34">
        <v>10</v>
      </c>
      <c r="U3628" s="34">
        <v>114</v>
      </c>
      <c r="V3628" s="34">
        <v>73</v>
      </c>
      <c r="W3628" s="34">
        <v>50</v>
      </c>
      <c r="X3628" s="34">
        <v>62</v>
      </c>
      <c r="Y3628" s="34">
        <v>38</v>
      </c>
      <c r="Z3628" s="34">
        <v>51</v>
      </c>
      <c r="AA3628" s="34">
        <v>61</v>
      </c>
      <c r="AB3628" s="34">
        <v>49</v>
      </c>
      <c r="AC3628" s="34">
        <v>82</v>
      </c>
    </row>
    <row r="3629" spans="1:29" x14ac:dyDescent="0.2">
      <c r="A3629" s="34" t="s">
        <v>64122</v>
      </c>
      <c r="B3629" s="34">
        <v>71</v>
      </c>
      <c r="C3629" s="34">
        <v>79</v>
      </c>
      <c r="D3629" s="34">
        <v>115</v>
      </c>
      <c r="E3629" s="34">
        <v>93</v>
      </c>
      <c r="F3629" s="34">
        <v>99</v>
      </c>
      <c r="G3629" s="34">
        <v>74</v>
      </c>
      <c r="H3629" s="34">
        <v>40</v>
      </c>
      <c r="I3629" s="34">
        <v>56</v>
      </c>
      <c r="J3629" s="34">
        <v>87</v>
      </c>
      <c r="K3629" s="34">
        <v>86</v>
      </c>
      <c r="L3629" s="34">
        <v>43</v>
      </c>
      <c r="M3629" s="34">
        <v>53</v>
      </c>
      <c r="N3629" s="34">
        <v>79</v>
      </c>
      <c r="O3629" s="34">
        <v>59</v>
      </c>
      <c r="P3629" s="34">
        <v>77</v>
      </c>
      <c r="Q3629" s="34">
        <v>75</v>
      </c>
      <c r="R3629" s="34">
        <v>87</v>
      </c>
      <c r="S3629" s="34">
        <v>106</v>
      </c>
      <c r="T3629" s="34">
        <v>74</v>
      </c>
      <c r="U3629" s="34">
        <v>67</v>
      </c>
      <c r="V3629" s="34">
        <v>75</v>
      </c>
      <c r="W3629" s="34">
        <v>75</v>
      </c>
      <c r="X3629" s="34">
        <v>108</v>
      </c>
      <c r="Y3629" s="34">
        <v>48</v>
      </c>
      <c r="Z3629" s="34">
        <v>128</v>
      </c>
      <c r="AA3629" s="34">
        <v>96</v>
      </c>
      <c r="AB3629" s="34">
        <v>81</v>
      </c>
      <c r="AC3629" s="34">
        <v>135</v>
      </c>
    </row>
    <row r="3630" spans="1:29" x14ac:dyDescent="0.2">
      <c r="A3630" s="34" t="s">
        <v>64123</v>
      </c>
      <c r="B3630" s="34">
        <v>25</v>
      </c>
      <c r="C3630" s="34">
        <v>54</v>
      </c>
      <c r="D3630" s="34">
        <v>55</v>
      </c>
      <c r="E3630" s="34">
        <v>46</v>
      </c>
      <c r="F3630" s="34">
        <v>38</v>
      </c>
      <c r="G3630" s="34">
        <v>56</v>
      </c>
      <c r="H3630" s="34">
        <v>27</v>
      </c>
      <c r="I3630" s="34">
        <v>37</v>
      </c>
      <c r="J3630" s="34">
        <v>32</v>
      </c>
      <c r="K3630" s="34">
        <v>46</v>
      </c>
      <c r="L3630" s="34">
        <v>7</v>
      </c>
      <c r="M3630" s="34">
        <v>35</v>
      </c>
      <c r="N3630" s="34">
        <v>32</v>
      </c>
      <c r="O3630" s="34">
        <v>30</v>
      </c>
      <c r="P3630" s="34">
        <v>31</v>
      </c>
      <c r="Q3630" s="34">
        <v>35</v>
      </c>
      <c r="R3630" s="34">
        <v>25</v>
      </c>
      <c r="S3630" s="34">
        <v>36</v>
      </c>
      <c r="T3630" s="34">
        <v>18</v>
      </c>
      <c r="U3630" s="34">
        <v>30</v>
      </c>
      <c r="V3630" s="34">
        <v>22</v>
      </c>
      <c r="W3630" s="34">
        <v>30</v>
      </c>
      <c r="X3630" s="34">
        <v>26</v>
      </c>
      <c r="Y3630" s="34">
        <v>30</v>
      </c>
      <c r="Z3630" s="34">
        <v>46</v>
      </c>
      <c r="AA3630" s="34">
        <v>54</v>
      </c>
      <c r="AB3630" s="34">
        <v>31</v>
      </c>
      <c r="AC3630" s="34">
        <v>63</v>
      </c>
    </row>
    <row r="3631" spans="1:29" x14ac:dyDescent="0.2">
      <c r="A3631" s="34" t="s">
        <v>64124</v>
      </c>
      <c r="B3631" s="34">
        <v>526</v>
      </c>
      <c r="C3631" s="34">
        <v>349</v>
      </c>
      <c r="D3631" s="34">
        <v>476</v>
      </c>
      <c r="E3631" s="34">
        <v>360</v>
      </c>
      <c r="F3631" s="34">
        <v>500</v>
      </c>
      <c r="G3631" s="34">
        <v>292</v>
      </c>
      <c r="H3631" s="34">
        <v>486</v>
      </c>
      <c r="I3631" s="34">
        <v>285</v>
      </c>
      <c r="J3631" s="34">
        <v>515</v>
      </c>
      <c r="K3631" s="34">
        <v>343</v>
      </c>
      <c r="L3631" s="34">
        <v>557</v>
      </c>
      <c r="M3631" s="34">
        <v>370</v>
      </c>
      <c r="N3631" s="34">
        <v>434</v>
      </c>
      <c r="O3631" s="34">
        <v>315</v>
      </c>
      <c r="P3631" s="34">
        <v>513</v>
      </c>
      <c r="Q3631" s="34">
        <v>526</v>
      </c>
      <c r="R3631" s="34">
        <v>670</v>
      </c>
      <c r="S3631" s="34">
        <v>421</v>
      </c>
      <c r="T3631" s="34">
        <v>857</v>
      </c>
      <c r="U3631" s="34">
        <v>357</v>
      </c>
      <c r="V3631" s="34">
        <v>749</v>
      </c>
      <c r="W3631" s="34">
        <v>460</v>
      </c>
      <c r="X3631" s="34">
        <v>597</v>
      </c>
      <c r="Y3631" s="34">
        <v>503</v>
      </c>
      <c r="Z3631" s="34">
        <v>562</v>
      </c>
      <c r="AA3631" s="34">
        <v>523</v>
      </c>
      <c r="AB3631" s="34">
        <v>809</v>
      </c>
      <c r="AC3631" s="34">
        <v>612</v>
      </c>
    </row>
    <row r="3632" spans="1:29" x14ac:dyDescent="0.2">
      <c r="A3632" s="34" t="s">
        <v>64125</v>
      </c>
      <c r="B3632" s="34">
        <v>61</v>
      </c>
      <c r="C3632" s="34">
        <v>70</v>
      </c>
      <c r="D3632" s="34">
        <v>72</v>
      </c>
      <c r="E3632" s="34">
        <v>78</v>
      </c>
      <c r="F3632" s="34">
        <v>75</v>
      </c>
      <c r="G3632" s="34">
        <v>84</v>
      </c>
      <c r="H3632" s="34">
        <v>52</v>
      </c>
      <c r="I3632" s="34">
        <v>59</v>
      </c>
      <c r="J3632" s="34">
        <v>68</v>
      </c>
      <c r="K3632" s="34">
        <v>55</v>
      </c>
      <c r="L3632" s="34">
        <v>32</v>
      </c>
      <c r="M3632" s="34">
        <v>52</v>
      </c>
      <c r="N3632" s="34">
        <v>51</v>
      </c>
      <c r="O3632" s="34">
        <v>60</v>
      </c>
      <c r="P3632" s="34">
        <v>38</v>
      </c>
      <c r="Q3632" s="34">
        <v>65</v>
      </c>
      <c r="R3632" s="34">
        <v>70</v>
      </c>
      <c r="S3632" s="34">
        <v>83</v>
      </c>
      <c r="T3632" s="34">
        <v>47</v>
      </c>
      <c r="U3632" s="34">
        <v>44</v>
      </c>
      <c r="V3632" s="34">
        <v>66</v>
      </c>
      <c r="W3632" s="34">
        <v>70</v>
      </c>
      <c r="X3632" s="34">
        <v>81</v>
      </c>
      <c r="Y3632" s="34">
        <v>47</v>
      </c>
      <c r="Z3632" s="34">
        <v>94</v>
      </c>
      <c r="AA3632" s="34">
        <v>82</v>
      </c>
      <c r="AB3632" s="34">
        <v>78</v>
      </c>
      <c r="AC3632" s="34">
        <v>86</v>
      </c>
    </row>
    <row r="3633" spans="1:29" x14ac:dyDescent="0.2">
      <c r="A3633" s="34" t="s">
        <v>64126</v>
      </c>
      <c r="B3633" s="34">
        <v>87</v>
      </c>
      <c r="C3633" s="34">
        <v>69</v>
      </c>
      <c r="D3633" s="34">
        <v>133</v>
      </c>
      <c r="E3633" s="34">
        <v>141</v>
      </c>
      <c r="F3633" s="34">
        <v>104</v>
      </c>
      <c r="G3633" s="34">
        <v>116</v>
      </c>
      <c r="H3633" s="34">
        <v>82</v>
      </c>
      <c r="I3633" s="34">
        <v>91</v>
      </c>
      <c r="J3633" s="34">
        <v>88</v>
      </c>
      <c r="K3633" s="34">
        <v>125</v>
      </c>
      <c r="L3633" s="34">
        <v>51</v>
      </c>
      <c r="M3633" s="34">
        <v>95</v>
      </c>
      <c r="N3633" s="34">
        <v>88</v>
      </c>
      <c r="O3633" s="34">
        <v>93</v>
      </c>
      <c r="P3633" s="34">
        <v>82</v>
      </c>
      <c r="Q3633" s="34">
        <v>94</v>
      </c>
      <c r="R3633" s="34">
        <v>94</v>
      </c>
      <c r="S3633" s="34">
        <v>119</v>
      </c>
      <c r="T3633" s="34">
        <v>71</v>
      </c>
      <c r="U3633" s="34">
        <v>76</v>
      </c>
      <c r="V3633" s="34">
        <v>127</v>
      </c>
      <c r="W3633" s="34">
        <v>79</v>
      </c>
      <c r="X3633" s="34">
        <v>151</v>
      </c>
      <c r="Y3633" s="34">
        <v>79</v>
      </c>
      <c r="Z3633" s="34">
        <v>95</v>
      </c>
      <c r="AA3633" s="34">
        <v>112</v>
      </c>
      <c r="AB3633" s="34">
        <v>80</v>
      </c>
      <c r="AC3633" s="34">
        <v>159</v>
      </c>
    </row>
    <row r="3634" spans="1:29" x14ac:dyDescent="0.2">
      <c r="A3634" s="34" t="s">
        <v>64127</v>
      </c>
      <c r="B3634" s="34">
        <v>64</v>
      </c>
      <c r="C3634" s="34">
        <v>91</v>
      </c>
      <c r="D3634" s="34">
        <v>89</v>
      </c>
      <c r="E3634" s="34">
        <v>121</v>
      </c>
      <c r="F3634" s="34">
        <v>93</v>
      </c>
      <c r="G3634" s="34">
        <v>127</v>
      </c>
      <c r="H3634" s="34">
        <v>105</v>
      </c>
      <c r="I3634" s="34">
        <v>111</v>
      </c>
      <c r="J3634" s="34">
        <v>79</v>
      </c>
      <c r="K3634" s="34">
        <v>93</v>
      </c>
      <c r="L3634" s="34">
        <v>54</v>
      </c>
      <c r="M3634" s="34">
        <v>85</v>
      </c>
      <c r="N3634" s="34">
        <v>58</v>
      </c>
      <c r="O3634" s="34">
        <v>98</v>
      </c>
      <c r="P3634" s="34">
        <v>91</v>
      </c>
      <c r="Q3634" s="34">
        <v>99</v>
      </c>
      <c r="R3634" s="34">
        <v>79</v>
      </c>
      <c r="S3634" s="34">
        <v>109</v>
      </c>
      <c r="T3634" s="34">
        <v>90</v>
      </c>
      <c r="U3634" s="34">
        <v>91</v>
      </c>
      <c r="V3634" s="34">
        <v>70</v>
      </c>
      <c r="W3634" s="34">
        <v>130</v>
      </c>
      <c r="X3634" s="34">
        <v>112</v>
      </c>
      <c r="Y3634" s="34">
        <v>107</v>
      </c>
      <c r="Z3634" s="34">
        <v>86</v>
      </c>
      <c r="AA3634" s="34">
        <v>124</v>
      </c>
      <c r="AB3634" s="34">
        <v>92</v>
      </c>
      <c r="AC3634" s="34">
        <v>145</v>
      </c>
    </row>
    <row r="3635" spans="1:29" x14ac:dyDescent="0.2">
      <c r="A3635" s="34" t="s">
        <v>64128</v>
      </c>
      <c r="B3635" s="34">
        <v>34</v>
      </c>
      <c r="C3635" s="34">
        <v>41</v>
      </c>
      <c r="D3635" s="34">
        <v>69</v>
      </c>
      <c r="E3635" s="34">
        <v>59</v>
      </c>
      <c r="F3635" s="34">
        <v>51</v>
      </c>
      <c r="G3635" s="34">
        <v>36</v>
      </c>
      <c r="H3635" s="34">
        <v>38</v>
      </c>
      <c r="I3635" s="34">
        <v>46</v>
      </c>
      <c r="J3635" s="34">
        <v>35</v>
      </c>
      <c r="K3635" s="34">
        <v>63</v>
      </c>
      <c r="L3635" s="34">
        <v>21</v>
      </c>
      <c r="M3635" s="34">
        <v>43</v>
      </c>
      <c r="N3635" s="34">
        <v>37</v>
      </c>
      <c r="O3635" s="34">
        <v>37</v>
      </c>
      <c r="P3635" s="34">
        <v>47</v>
      </c>
      <c r="Q3635" s="34">
        <v>46</v>
      </c>
      <c r="R3635" s="34">
        <v>43</v>
      </c>
      <c r="S3635" s="34">
        <v>65</v>
      </c>
      <c r="T3635" s="34">
        <v>25</v>
      </c>
      <c r="U3635" s="34">
        <v>31</v>
      </c>
      <c r="V3635" s="34">
        <v>55</v>
      </c>
      <c r="W3635" s="34">
        <v>33</v>
      </c>
      <c r="X3635" s="34">
        <v>68</v>
      </c>
      <c r="Y3635" s="34">
        <v>39</v>
      </c>
      <c r="Z3635" s="34">
        <v>63</v>
      </c>
      <c r="AA3635" s="34">
        <v>72</v>
      </c>
      <c r="AB3635" s="34">
        <v>28</v>
      </c>
      <c r="AC3635" s="34">
        <v>96</v>
      </c>
    </row>
    <row r="3636" spans="1:29" x14ac:dyDescent="0.2">
      <c r="A3636" s="34" t="s">
        <v>64129</v>
      </c>
      <c r="B3636" s="34">
        <v>52</v>
      </c>
      <c r="C3636" s="34">
        <v>63</v>
      </c>
      <c r="D3636" s="34">
        <v>97</v>
      </c>
      <c r="E3636" s="34">
        <v>82</v>
      </c>
      <c r="F3636" s="34">
        <v>90</v>
      </c>
      <c r="G3636" s="34">
        <v>110</v>
      </c>
      <c r="H3636" s="34">
        <v>78</v>
      </c>
      <c r="I3636" s="34">
        <v>58</v>
      </c>
      <c r="J3636" s="34">
        <v>85</v>
      </c>
      <c r="K3636" s="34">
        <v>112</v>
      </c>
      <c r="L3636" s="34">
        <v>30</v>
      </c>
      <c r="M3636" s="34">
        <v>85</v>
      </c>
      <c r="N3636" s="34">
        <v>63</v>
      </c>
      <c r="O3636" s="34">
        <v>61</v>
      </c>
      <c r="P3636" s="34">
        <v>70</v>
      </c>
      <c r="Q3636" s="34">
        <v>103</v>
      </c>
      <c r="R3636" s="34">
        <v>73</v>
      </c>
      <c r="S3636" s="34">
        <v>106</v>
      </c>
      <c r="T3636" s="34">
        <v>58</v>
      </c>
      <c r="U3636" s="34">
        <v>40</v>
      </c>
      <c r="V3636" s="34">
        <v>100</v>
      </c>
      <c r="W3636" s="34">
        <v>90</v>
      </c>
      <c r="X3636" s="34">
        <v>100</v>
      </c>
      <c r="Y3636" s="34">
        <v>71</v>
      </c>
      <c r="Z3636" s="34">
        <v>102</v>
      </c>
      <c r="AA3636" s="34">
        <v>98</v>
      </c>
      <c r="AB3636" s="34">
        <v>71</v>
      </c>
      <c r="AC3636" s="34">
        <v>152</v>
      </c>
    </row>
    <row r="3637" spans="1:29" x14ac:dyDescent="0.2">
      <c r="A3637" s="34" t="s">
        <v>64130</v>
      </c>
      <c r="B3637" s="34">
        <v>41</v>
      </c>
      <c r="C3637" s="34">
        <v>22</v>
      </c>
      <c r="D3637" s="34">
        <v>43</v>
      </c>
      <c r="E3637" s="34">
        <v>18</v>
      </c>
      <c r="F3637" s="34">
        <v>31</v>
      </c>
      <c r="G3637" s="34">
        <v>0</v>
      </c>
      <c r="H3637" s="34">
        <v>29</v>
      </c>
      <c r="I3637" s="34">
        <v>16</v>
      </c>
      <c r="J3637" s="34">
        <v>26</v>
      </c>
      <c r="K3637" s="34">
        <v>7</v>
      </c>
      <c r="L3637" s="34">
        <v>26</v>
      </c>
      <c r="M3637" s="34">
        <v>18</v>
      </c>
      <c r="N3637" s="34">
        <v>20</v>
      </c>
      <c r="O3637" s="34">
        <v>24</v>
      </c>
      <c r="P3637" s="34">
        <v>24</v>
      </c>
      <c r="Q3637" s="34">
        <v>27</v>
      </c>
      <c r="R3637" s="34">
        <v>37</v>
      </c>
      <c r="S3637" s="34">
        <v>25</v>
      </c>
      <c r="T3637" s="34">
        <v>30</v>
      </c>
      <c r="U3637" s="34">
        <v>25</v>
      </c>
      <c r="V3637" s="34">
        <v>33</v>
      </c>
      <c r="W3637" s="34">
        <v>18</v>
      </c>
      <c r="X3637" s="34">
        <v>36</v>
      </c>
      <c r="Y3637" s="34">
        <v>20</v>
      </c>
      <c r="Z3637" s="34">
        <v>27</v>
      </c>
      <c r="AA3637" s="34">
        <v>29</v>
      </c>
      <c r="AB3637" s="34">
        <v>50</v>
      </c>
      <c r="AC3637" s="34">
        <v>29</v>
      </c>
    </row>
    <row r="3638" spans="1:29" x14ac:dyDescent="0.2">
      <c r="A3638" s="34" t="s">
        <v>64131</v>
      </c>
      <c r="B3638" s="34">
        <v>65</v>
      </c>
      <c r="C3638" s="34">
        <v>107</v>
      </c>
      <c r="D3638" s="34">
        <v>103</v>
      </c>
      <c r="E3638" s="34">
        <v>123</v>
      </c>
      <c r="F3638" s="34">
        <v>120</v>
      </c>
      <c r="G3638" s="34">
        <v>102</v>
      </c>
      <c r="H3638" s="34">
        <v>94</v>
      </c>
      <c r="I3638" s="34">
        <v>93</v>
      </c>
      <c r="J3638" s="34">
        <v>87</v>
      </c>
      <c r="K3638" s="34">
        <v>107</v>
      </c>
      <c r="L3638" s="34">
        <v>60</v>
      </c>
      <c r="M3638" s="34">
        <v>81</v>
      </c>
      <c r="N3638" s="34">
        <v>81</v>
      </c>
      <c r="O3638" s="34">
        <v>110</v>
      </c>
      <c r="P3638" s="34">
        <v>94</v>
      </c>
      <c r="Q3638" s="34">
        <v>108</v>
      </c>
      <c r="R3638" s="34">
        <v>100</v>
      </c>
      <c r="S3638" s="34">
        <v>122</v>
      </c>
      <c r="T3638" s="34">
        <v>94</v>
      </c>
      <c r="U3638" s="34">
        <v>81</v>
      </c>
      <c r="V3638" s="34">
        <v>82</v>
      </c>
      <c r="W3638" s="34">
        <v>98</v>
      </c>
      <c r="X3638" s="34">
        <v>120</v>
      </c>
      <c r="Y3638" s="34">
        <v>98</v>
      </c>
      <c r="Z3638" s="34">
        <v>127</v>
      </c>
      <c r="AA3638" s="34">
        <v>100</v>
      </c>
      <c r="AB3638" s="34">
        <v>102</v>
      </c>
      <c r="AC3638" s="34">
        <v>130</v>
      </c>
    </row>
    <row r="3639" spans="1:29" x14ac:dyDescent="0.2">
      <c r="A3639" s="34" t="s">
        <v>64132</v>
      </c>
      <c r="B3639" s="34">
        <v>70</v>
      </c>
      <c r="C3639" s="34">
        <v>82</v>
      </c>
      <c r="D3639" s="34">
        <v>91</v>
      </c>
      <c r="E3639" s="34">
        <v>46</v>
      </c>
      <c r="F3639" s="34">
        <v>92</v>
      </c>
      <c r="G3639" s="34">
        <v>60</v>
      </c>
      <c r="H3639" s="34">
        <v>78</v>
      </c>
      <c r="I3639" s="34">
        <v>66</v>
      </c>
      <c r="J3639" s="34">
        <v>78</v>
      </c>
      <c r="K3639" s="34">
        <v>77</v>
      </c>
      <c r="L3639" s="34">
        <v>44</v>
      </c>
      <c r="M3639" s="34">
        <v>68</v>
      </c>
      <c r="N3639" s="34">
        <v>72</v>
      </c>
      <c r="O3639" s="34">
        <v>65</v>
      </c>
      <c r="P3639" s="34">
        <v>69</v>
      </c>
      <c r="Q3639" s="34">
        <v>96</v>
      </c>
      <c r="R3639" s="34">
        <v>87</v>
      </c>
      <c r="S3639" s="34">
        <v>94</v>
      </c>
      <c r="T3639" s="34">
        <v>67</v>
      </c>
      <c r="U3639" s="34">
        <v>47</v>
      </c>
      <c r="V3639" s="34">
        <v>82</v>
      </c>
      <c r="W3639" s="34">
        <v>68</v>
      </c>
      <c r="X3639" s="34">
        <v>114</v>
      </c>
      <c r="Y3639" s="34">
        <v>51</v>
      </c>
      <c r="Z3639" s="34">
        <v>91</v>
      </c>
      <c r="AA3639" s="34">
        <v>69</v>
      </c>
      <c r="AB3639" s="34">
        <v>87</v>
      </c>
      <c r="AC3639" s="34">
        <v>140</v>
      </c>
    </row>
    <row r="3640" spans="1:29" x14ac:dyDescent="0.2">
      <c r="A3640" s="34" t="s">
        <v>64133</v>
      </c>
      <c r="B3640" s="34">
        <v>8</v>
      </c>
      <c r="C3640" s="34">
        <v>16</v>
      </c>
      <c r="D3640" s="34">
        <v>31</v>
      </c>
      <c r="E3640" s="34">
        <v>17</v>
      </c>
      <c r="F3640" s="34">
        <v>23</v>
      </c>
      <c r="G3640" s="34">
        <v>20</v>
      </c>
      <c r="H3640" s="34">
        <v>16</v>
      </c>
      <c r="I3640" s="34">
        <v>15</v>
      </c>
      <c r="J3640" s="34">
        <v>14</v>
      </c>
      <c r="K3640" s="34">
        <v>12</v>
      </c>
      <c r="L3640" s="34">
        <v>11</v>
      </c>
      <c r="M3640" s="34">
        <v>15</v>
      </c>
      <c r="N3640" s="34">
        <v>14</v>
      </c>
      <c r="O3640" s="34">
        <v>8</v>
      </c>
      <c r="P3640" s="34">
        <v>15</v>
      </c>
      <c r="Q3640" s="34">
        <v>9</v>
      </c>
      <c r="R3640" s="34">
        <v>18</v>
      </c>
      <c r="S3640" s="34">
        <v>22</v>
      </c>
      <c r="T3640" s="34">
        <v>23</v>
      </c>
      <c r="U3640" s="34">
        <v>8</v>
      </c>
      <c r="V3640" s="34">
        <v>40</v>
      </c>
      <c r="W3640" s="34">
        <v>11</v>
      </c>
      <c r="X3640" s="34">
        <v>29</v>
      </c>
      <c r="Y3640" s="34">
        <v>5</v>
      </c>
      <c r="Z3640" s="34">
        <v>29</v>
      </c>
      <c r="AA3640" s="34">
        <v>19</v>
      </c>
      <c r="AB3640" s="34">
        <v>20</v>
      </c>
      <c r="AC3640" s="34">
        <v>33</v>
      </c>
    </row>
    <row r="3641" spans="1:29" x14ac:dyDescent="0.2">
      <c r="A3641" s="34" t="s">
        <v>64134</v>
      </c>
      <c r="B3641" s="34">
        <v>55</v>
      </c>
      <c r="C3641" s="34">
        <v>61</v>
      </c>
      <c r="D3641" s="34">
        <v>68</v>
      </c>
      <c r="E3641" s="34">
        <v>45</v>
      </c>
      <c r="F3641" s="34">
        <v>69</v>
      </c>
      <c r="G3641" s="34">
        <v>46</v>
      </c>
      <c r="H3641" s="34">
        <v>69</v>
      </c>
      <c r="I3641" s="34">
        <v>39</v>
      </c>
      <c r="J3641" s="34">
        <v>37</v>
      </c>
      <c r="K3641" s="34">
        <v>58</v>
      </c>
      <c r="L3641" s="34">
        <v>31</v>
      </c>
      <c r="M3641" s="34">
        <v>59</v>
      </c>
      <c r="N3641" s="34">
        <v>60</v>
      </c>
      <c r="O3641" s="34">
        <v>43</v>
      </c>
      <c r="P3641" s="34">
        <v>61</v>
      </c>
      <c r="Q3641" s="34">
        <v>46</v>
      </c>
      <c r="R3641" s="34">
        <v>75</v>
      </c>
      <c r="S3641" s="34">
        <v>92</v>
      </c>
      <c r="T3641" s="34">
        <v>34</v>
      </c>
      <c r="U3641" s="34">
        <v>37</v>
      </c>
      <c r="V3641" s="34">
        <v>76</v>
      </c>
      <c r="W3641" s="34">
        <v>42</v>
      </c>
      <c r="X3641" s="34">
        <v>77</v>
      </c>
      <c r="Y3641" s="34">
        <v>45</v>
      </c>
      <c r="Z3641" s="34">
        <v>49</v>
      </c>
      <c r="AA3641" s="34">
        <v>57</v>
      </c>
      <c r="AB3641" s="34">
        <v>65</v>
      </c>
      <c r="AC3641" s="34">
        <v>83</v>
      </c>
    </row>
    <row r="3642" spans="1:29" x14ac:dyDescent="0.2">
      <c r="A3642" s="34" t="s">
        <v>64135</v>
      </c>
      <c r="B3642" s="34">
        <v>73</v>
      </c>
      <c r="C3642" s="34">
        <v>83</v>
      </c>
      <c r="D3642" s="34">
        <v>94</v>
      </c>
      <c r="E3642" s="34">
        <v>69</v>
      </c>
      <c r="F3642" s="34">
        <v>100</v>
      </c>
      <c r="G3642" s="34">
        <v>111</v>
      </c>
      <c r="H3642" s="34">
        <v>89</v>
      </c>
      <c r="I3642" s="34">
        <v>64</v>
      </c>
      <c r="J3642" s="34">
        <v>78</v>
      </c>
      <c r="K3642" s="34">
        <v>96</v>
      </c>
      <c r="L3642" s="34">
        <v>67</v>
      </c>
      <c r="M3642" s="34">
        <v>67</v>
      </c>
      <c r="N3642" s="34">
        <v>69</v>
      </c>
      <c r="O3642" s="34">
        <v>87</v>
      </c>
      <c r="P3642" s="34">
        <v>71</v>
      </c>
      <c r="Q3642" s="34">
        <v>102</v>
      </c>
      <c r="R3642" s="34">
        <v>97</v>
      </c>
      <c r="S3642" s="34">
        <v>127</v>
      </c>
      <c r="T3642" s="34">
        <v>74</v>
      </c>
      <c r="U3642" s="34">
        <v>82</v>
      </c>
      <c r="V3642" s="34">
        <v>77</v>
      </c>
      <c r="W3642" s="34">
        <v>133</v>
      </c>
      <c r="X3642" s="34">
        <v>111</v>
      </c>
      <c r="Y3642" s="34">
        <v>107</v>
      </c>
      <c r="Z3642" s="34">
        <v>112</v>
      </c>
      <c r="AA3642" s="34">
        <v>176</v>
      </c>
      <c r="AB3642" s="34">
        <v>87</v>
      </c>
      <c r="AC3642" s="34">
        <v>145</v>
      </c>
    </row>
    <row r="3643" spans="1:29" x14ac:dyDescent="0.2">
      <c r="A3643" s="34" t="s">
        <v>64136</v>
      </c>
      <c r="B3643" s="34">
        <v>49</v>
      </c>
      <c r="C3643" s="34">
        <v>43</v>
      </c>
      <c r="D3643" s="34">
        <v>70</v>
      </c>
      <c r="E3643" s="34">
        <v>47</v>
      </c>
      <c r="F3643" s="34">
        <v>61</v>
      </c>
      <c r="G3643" s="34">
        <v>64</v>
      </c>
      <c r="H3643" s="34">
        <v>43</v>
      </c>
      <c r="I3643" s="34">
        <v>54</v>
      </c>
      <c r="J3643" s="34">
        <v>56</v>
      </c>
      <c r="K3643" s="34">
        <v>58</v>
      </c>
      <c r="L3643" s="34">
        <v>36</v>
      </c>
      <c r="M3643" s="34">
        <v>38</v>
      </c>
      <c r="N3643" s="34">
        <v>39</v>
      </c>
      <c r="O3643" s="34">
        <v>47</v>
      </c>
      <c r="P3643" s="34">
        <v>56</v>
      </c>
      <c r="Q3643" s="34">
        <v>48</v>
      </c>
      <c r="R3643" s="34">
        <v>66</v>
      </c>
      <c r="S3643" s="34">
        <v>66</v>
      </c>
      <c r="T3643" s="34">
        <v>54</v>
      </c>
      <c r="U3643" s="34">
        <v>51</v>
      </c>
      <c r="V3643" s="34">
        <v>53</v>
      </c>
      <c r="W3643" s="34">
        <v>67</v>
      </c>
      <c r="X3643" s="34">
        <v>72</v>
      </c>
      <c r="Y3643" s="34">
        <v>56</v>
      </c>
      <c r="Z3643" s="34">
        <v>80</v>
      </c>
      <c r="AA3643" s="34">
        <v>73</v>
      </c>
      <c r="AB3643" s="34">
        <v>57</v>
      </c>
      <c r="AC3643" s="34">
        <v>88</v>
      </c>
    </row>
    <row r="3644" spans="1:29" x14ac:dyDescent="0.2">
      <c r="A3644" s="34" t="s">
        <v>64137</v>
      </c>
      <c r="B3644" s="34">
        <v>36</v>
      </c>
      <c r="C3644" s="34">
        <v>68</v>
      </c>
      <c r="D3644" s="34">
        <v>21</v>
      </c>
      <c r="E3644" s="34">
        <v>57</v>
      </c>
      <c r="F3644" s="34">
        <v>15</v>
      </c>
      <c r="G3644" s="34">
        <v>40</v>
      </c>
      <c r="H3644" s="34">
        <v>13</v>
      </c>
      <c r="I3644" s="34">
        <v>64</v>
      </c>
      <c r="J3644" s="34">
        <v>9</v>
      </c>
      <c r="K3644" s="34">
        <v>73</v>
      </c>
      <c r="L3644" s="34">
        <v>9</v>
      </c>
      <c r="M3644" s="34">
        <v>68</v>
      </c>
      <c r="N3644" s="34">
        <v>13</v>
      </c>
      <c r="O3644" s="34">
        <v>67</v>
      </c>
      <c r="P3644" s="34">
        <v>17</v>
      </c>
      <c r="Q3644" s="34">
        <v>49</v>
      </c>
      <c r="R3644" s="34">
        <v>29</v>
      </c>
      <c r="S3644" s="34">
        <v>55</v>
      </c>
      <c r="T3644" s="34">
        <v>24</v>
      </c>
      <c r="U3644" s="34">
        <v>45</v>
      </c>
      <c r="V3644" s="34">
        <v>15</v>
      </c>
      <c r="W3644" s="34">
        <v>31</v>
      </c>
      <c r="X3644" s="34">
        <v>9</v>
      </c>
      <c r="Y3644" s="34">
        <v>38</v>
      </c>
      <c r="Z3644" s="34">
        <v>20</v>
      </c>
      <c r="AA3644" s="34">
        <v>44</v>
      </c>
      <c r="AB3644" s="34">
        <v>14</v>
      </c>
      <c r="AC3644" s="34">
        <v>69</v>
      </c>
    </row>
    <row r="3645" spans="1:29" x14ac:dyDescent="0.2">
      <c r="A3645" s="34" t="s">
        <v>64138</v>
      </c>
      <c r="B3645" s="34">
        <v>109</v>
      </c>
      <c r="C3645" s="34">
        <v>132</v>
      </c>
      <c r="D3645" s="34">
        <v>152</v>
      </c>
      <c r="E3645" s="34">
        <v>141</v>
      </c>
      <c r="F3645" s="34">
        <v>153</v>
      </c>
      <c r="G3645" s="34">
        <v>135</v>
      </c>
      <c r="H3645" s="34">
        <v>137</v>
      </c>
      <c r="I3645" s="34">
        <v>149</v>
      </c>
      <c r="J3645" s="34">
        <v>156</v>
      </c>
      <c r="K3645" s="34">
        <v>125</v>
      </c>
      <c r="L3645" s="34">
        <v>112</v>
      </c>
      <c r="M3645" s="34">
        <v>142</v>
      </c>
      <c r="N3645" s="34">
        <v>112</v>
      </c>
      <c r="O3645" s="34">
        <v>137</v>
      </c>
      <c r="P3645" s="34">
        <v>135</v>
      </c>
      <c r="Q3645" s="34">
        <v>171</v>
      </c>
      <c r="R3645" s="34">
        <v>177</v>
      </c>
      <c r="S3645" s="34">
        <v>210</v>
      </c>
      <c r="T3645" s="34">
        <v>168</v>
      </c>
      <c r="U3645" s="34">
        <v>126</v>
      </c>
      <c r="V3645" s="34">
        <v>198</v>
      </c>
      <c r="W3645" s="34">
        <v>163</v>
      </c>
      <c r="X3645" s="34">
        <v>167</v>
      </c>
      <c r="Y3645" s="34">
        <v>166</v>
      </c>
      <c r="Z3645" s="34">
        <v>195</v>
      </c>
      <c r="AA3645" s="34">
        <v>207</v>
      </c>
      <c r="AB3645" s="34">
        <v>163</v>
      </c>
      <c r="AC3645" s="34">
        <v>207</v>
      </c>
    </row>
    <row r="3646" spans="1:29" x14ac:dyDescent="0.2">
      <c r="A3646" s="34" t="s">
        <v>64139</v>
      </c>
      <c r="B3646" s="34">
        <v>43</v>
      </c>
      <c r="C3646" s="34">
        <v>94</v>
      </c>
      <c r="D3646" s="34">
        <v>64</v>
      </c>
      <c r="E3646" s="34">
        <v>95</v>
      </c>
      <c r="F3646" s="34">
        <v>79</v>
      </c>
      <c r="G3646" s="34">
        <v>113</v>
      </c>
      <c r="H3646" s="34">
        <v>82</v>
      </c>
      <c r="I3646" s="34">
        <v>73</v>
      </c>
      <c r="J3646" s="34">
        <v>55</v>
      </c>
      <c r="K3646" s="34">
        <v>76</v>
      </c>
      <c r="L3646" s="34">
        <v>44</v>
      </c>
      <c r="M3646" s="34">
        <v>78</v>
      </c>
      <c r="N3646" s="34">
        <v>59</v>
      </c>
      <c r="O3646" s="34">
        <v>81</v>
      </c>
      <c r="P3646" s="34">
        <v>64</v>
      </c>
      <c r="Q3646" s="34">
        <v>99</v>
      </c>
      <c r="R3646" s="34">
        <v>76</v>
      </c>
      <c r="S3646" s="34">
        <v>97</v>
      </c>
      <c r="T3646" s="34">
        <v>71</v>
      </c>
      <c r="U3646" s="34">
        <v>63</v>
      </c>
      <c r="V3646" s="34">
        <v>75</v>
      </c>
      <c r="W3646" s="34">
        <v>80</v>
      </c>
      <c r="X3646" s="34">
        <v>89</v>
      </c>
      <c r="Y3646" s="34">
        <v>112</v>
      </c>
      <c r="Z3646" s="34">
        <v>92</v>
      </c>
      <c r="AA3646" s="34">
        <v>85</v>
      </c>
      <c r="AB3646" s="34">
        <v>80</v>
      </c>
      <c r="AC3646" s="34">
        <v>135</v>
      </c>
    </row>
    <row r="3647" spans="1:29" x14ac:dyDescent="0.2">
      <c r="A3647" s="34" t="s">
        <v>64140</v>
      </c>
      <c r="B3647" s="34">
        <v>50</v>
      </c>
      <c r="C3647" s="34">
        <v>44</v>
      </c>
      <c r="D3647" s="34">
        <v>54</v>
      </c>
      <c r="E3647" s="34">
        <v>71</v>
      </c>
      <c r="F3647" s="34">
        <v>66</v>
      </c>
      <c r="G3647" s="34">
        <v>45</v>
      </c>
      <c r="H3647" s="34">
        <v>46</v>
      </c>
      <c r="I3647" s="34">
        <v>58</v>
      </c>
      <c r="J3647" s="34">
        <v>34</v>
      </c>
      <c r="K3647" s="34">
        <v>45</v>
      </c>
      <c r="L3647" s="34">
        <v>44</v>
      </c>
      <c r="M3647" s="34">
        <v>35</v>
      </c>
      <c r="N3647" s="34">
        <v>39</v>
      </c>
      <c r="O3647" s="34">
        <v>43</v>
      </c>
      <c r="P3647" s="34">
        <v>47</v>
      </c>
      <c r="Q3647" s="34">
        <v>55</v>
      </c>
      <c r="R3647" s="34">
        <v>67</v>
      </c>
      <c r="S3647" s="34">
        <v>54</v>
      </c>
      <c r="T3647" s="34">
        <v>36</v>
      </c>
      <c r="U3647" s="34">
        <v>47</v>
      </c>
      <c r="V3647" s="34">
        <v>49</v>
      </c>
      <c r="W3647" s="34">
        <v>50</v>
      </c>
      <c r="X3647" s="34">
        <v>81</v>
      </c>
      <c r="Y3647" s="34">
        <v>47</v>
      </c>
      <c r="Z3647" s="34">
        <v>46</v>
      </c>
      <c r="AA3647" s="34">
        <v>74</v>
      </c>
      <c r="AB3647" s="34">
        <v>38</v>
      </c>
      <c r="AC3647" s="34">
        <v>86</v>
      </c>
    </row>
    <row r="3648" spans="1:29" x14ac:dyDescent="0.2">
      <c r="A3648" s="34" t="s">
        <v>64141</v>
      </c>
      <c r="B3648" s="34">
        <v>44</v>
      </c>
      <c r="C3648" s="34">
        <v>34</v>
      </c>
      <c r="D3648" s="34">
        <v>92</v>
      </c>
      <c r="E3648" s="34">
        <v>62</v>
      </c>
      <c r="F3648" s="34">
        <v>64</v>
      </c>
      <c r="G3648" s="34">
        <v>52</v>
      </c>
      <c r="H3648" s="34">
        <v>39</v>
      </c>
      <c r="I3648" s="34">
        <v>48</v>
      </c>
      <c r="J3648" s="34">
        <v>52</v>
      </c>
      <c r="K3648" s="34">
        <v>70</v>
      </c>
      <c r="L3648" s="34">
        <v>30</v>
      </c>
      <c r="M3648" s="34">
        <v>33</v>
      </c>
      <c r="N3648" s="34">
        <v>48</v>
      </c>
      <c r="O3648" s="34">
        <v>35</v>
      </c>
      <c r="P3648" s="34">
        <v>43</v>
      </c>
      <c r="Q3648" s="34">
        <v>46</v>
      </c>
      <c r="R3648" s="34">
        <v>60</v>
      </c>
      <c r="S3648" s="34">
        <v>67</v>
      </c>
      <c r="T3648" s="34">
        <v>52</v>
      </c>
      <c r="U3648" s="34">
        <v>48</v>
      </c>
      <c r="V3648" s="34">
        <v>50</v>
      </c>
      <c r="W3648" s="34">
        <v>14</v>
      </c>
      <c r="X3648" s="34">
        <v>59</v>
      </c>
      <c r="Y3648" s="34">
        <v>27</v>
      </c>
      <c r="Z3648" s="34">
        <v>80</v>
      </c>
      <c r="AA3648" s="34">
        <v>61</v>
      </c>
      <c r="AB3648" s="34">
        <v>64</v>
      </c>
      <c r="AC3648" s="34">
        <v>76</v>
      </c>
    </row>
    <row r="3649" spans="1:29" x14ac:dyDescent="0.2">
      <c r="A3649" s="34" t="s">
        <v>64142</v>
      </c>
      <c r="B3649" s="34">
        <v>68</v>
      </c>
      <c r="C3649" s="34">
        <v>62</v>
      </c>
      <c r="D3649" s="34">
        <v>102</v>
      </c>
      <c r="E3649" s="34">
        <v>113</v>
      </c>
      <c r="F3649" s="34">
        <v>102</v>
      </c>
      <c r="G3649" s="34">
        <v>70</v>
      </c>
      <c r="H3649" s="34">
        <v>138</v>
      </c>
      <c r="I3649" s="34">
        <v>80</v>
      </c>
      <c r="J3649" s="34">
        <v>107</v>
      </c>
      <c r="K3649" s="34">
        <v>68</v>
      </c>
      <c r="L3649" s="34">
        <v>72</v>
      </c>
      <c r="M3649" s="34">
        <v>67</v>
      </c>
      <c r="N3649" s="34">
        <v>111</v>
      </c>
      <c r="O3649" s="34">
        <v>66</v>
      </c>
      <c r="P3649" s="34">
        <v>97</v>
      </c>
      <c r="Q3649" s="34">
        <v>92</v>
      </c>
      <c r="R3649" s="34">
        <v>109</v>
      </c>
      <c r="S3649" s="34">
        <v>120</v>
      </c>
      <c r="T3649" s="34">
        <v>105</v>
      </c>
      <c r="U3649" s="34">
        <v>80</v>
      </c>
      <c r="V3649" s="34">
        <v>140</v>
      </c>
      <c r="W3649" s="34">
        <v>95</v>
      </c>
      <c r="X3649" s="34">
        <v>134</v>
      </c>
      <c r="Y3649" s="34">
        <v>92</v>
      </c>
      <c r="Z3649" s="34">
        <v>112</v>
      </c>
      <c r="AA3649" s="34">
        <v>107</v>
      </c>
      <c r="AB3649" s="34">
        <v>150</v>
      </c>
      <c r="AC3649" s="34">
        <v>187</v>
      </c>
    </row>
    <row r="3650" spans="1:29" x14ac:dyDescent="0.2">
      <c r="A3650" s="34" t="s">
        <v>64143</v>
      </c>
      <c r="B3650" s="34">
        <v>55</v>
      </c>
      <c r="C3650" s="34">
        <v>61</v>
      </c>
      <c r="D3650" s="34">
        <v>77</v>
      </c>
      <c r="E3650" s="34">
        <v>68</v>
      </c>
      <c r="F3650" s="34">
        <v>48</v>
      </c>
      <c r="G3650" s="34">
        <v>42</v>
      </c>
      <c r="H3650" s="34">
        <v>49</v>
      </c>
      <c r="I3650" s="34">
        <v>64</v>
      </c>
      <c r="J3650" s="34">
        <v>50</v>
      </c>
      <c r="K3650" s="34">
        <v>63</v>
      </c>
      <c r="L3650" s="34">
        <v>29</v>
      </c>
      <c r="M3650" s="34">
        <v>48</v>
      </c>
      <c r="N3650" s="34">
        <v>59</v>
      </c>
      <c r="O3650" s="34">
        <v>35</v>
      </c>
      <c r="P3650" s="34">
        <v>28</v>
      </c>
      <c r="Q3650" s="34">
        <v>61</v>
      </c>
      <c r="R3650" s="34">
        <v>46</v>
      </c>
      <c r="S3650" s="34">
        <v>62</v>
      </c>
      <c r="T3650" s="34">
        <v>35</v>
      </c>
      <c r="U3650" s="34">
        <v>50</v>
      </c>
      <c r="V3650" s="34">
        <v>63</v>
      </c>
      <c r="W3650" s="34">
        <v>61</v>
      </c>
      <c r="X3650" s="34">
        <v>50</v>
      </c>
      <c r="Y3650" s="34">
        <v>71</v>
      </c>
      <c r="Z3650" s="34">
        <v>77</v>
      </c>
      <c r="AA3650" s="34">
        <v>78</v>
      </c>
      <c r="AB3650" s="34">
        <v>45</v>
      </c>
      <c r="AC3650" s="34">
        <v>82</v>
      </c>
    </row>
    <row r="3651" spans="1:29" x14ac:dyDescent="0.2">
      <c r="A3651" s="34" t="s">
        <v>64144</v>
      </c>
      <c r="B3651" s="34">
        <v>139</v>
      </c>
      <c r="C3651" s="34">
        <v>141</v>
      </c>
      <c r="D3651" s="34">
        <v>188</v>
      </c>
      <c r="E3651" s="34">
        <v>125</v>
      </c>
      <c r="F3651" s="34">
        <v>201</v>
      </c>
      <c r="G3651" s="34">
        <v>121</v>
      </c>
      <c r="H3651" s="34">
        <v>159</v>
      </c>
      <c r="I3651" s="34">
        <v>149</v>
      </c>
      <c r="J3651" s="34">
        <v>155</v>
      </c>
      <c r="K3651" s="34">
        <v>115</v>
      </c>
      <c r="L3651" s="34">
        <v>112</v>
      </c>
      <c r="M3651" s="34">
        <v>110</v>
      </c>
      <c r="N3651" s="34">
        <v>134</v>
      </c>
      <c r="O3651" s="34">
        <v>106</v>
      </c>
      <c r="P3651" s="34">
        <v>116</v>
      </c>
      <c r="Q3651" s="34">
        <v>198</v>
      </c>
      <c r="R3651" s="34">
        <v>196</v>
      </c>
      <c r="S3651" s="34">
        <v>169</v>
      </c>
      <c r="T3651" s="34">
        <v>160</v>
      </c>
      <c r="U3651" s="34">
        <v>111</v>
      </c>
      <c r="V3651" s="34">
        <v>180</v>
      </c>
      <c r="W3651" s="34">
        <v>102</v>
      </c>
      <c r="X3651" s="34">
        <v>181</v>
      </c>
      <c r="Y3651" s="34">
        <v>130</v>
      </c>
      <c r="Z3651" s="34">
        <v>181</v>
      </c>
      <c r="AA3651" s="34">
        <v>123</v>
      </c>
      <c r="AB3651" s="34">
        <v>145</v>
      </c>
      <c r="AC3651" s="34">
        <v>202</v>
      </c>
    </row>
    <row r="3652" spans="1:29" x14ac:dyDescent="0.2">
      <c r="A3652" s="34" t="s">
        <v>64145</v>
      </c>
      <c r="B3652" s="34">
        <v>65</v>
      </c>
      <c r="C3652" s="34">
        <v>44</v>
      </c>
      <c r="D3652" s="34">
        <v>59</v>
      </c>
      <c r="E3652" s="34">
        <v>29</v>
      </c>
      <c r="F3652" s="34">
        <v>51</v>
      </c>
      <c r="G3652" s="34">
        <v>57</v>
      </c>
      <c r="H3652" s="34">
        <v>45</v>
      </c>
      <c r="I3652" s="34">
        <v>33</v>
      </c>
      <c r="J3652" s="34">
        <v>41</v>
      </c>
      <c r="K3652" s="34">
        <v>35</v>
      </c>
      <c r="L3652" s="34">
        <v>28</v>
      </c>
      <c r="M3652" s="34">
        <v>32</v>
      </c>
      <c r="N3652" s="34">
        <v>34</v>
      </c>
      <c r="O3652" s="34">
        <v>15</v>
      </c>
      <c r="P3652" s="34">
        <v>43</v>
      </c>
      <c r="Q3652" s="34">
        <v>36</v>
      </c>
      <c r="R3652" s="34">
        <v>60</v>
      </c>
      <c r="S3652" s="34">
        <v>40</v>
      </c>
      <c r="T3652" s="34">
        <v>41</v>
      </c>
      <c r="U3652" s="34">
        <v>37</v>
      </c>
      <c r="V3652" s="34">
        <v>59</v>
      </c>
      <c r="W3652" s="34">
        <v>28</v>
      </c>
      <c r="X3652" s="34">
        <v>36</v>
      </c>
      <c r="Y3652" s="34">
        <v>17</v>
      </c>
      <c r="Z3652" s="34">
        <v>60</v>
      </c>
      <c r="AA3652" s="34">
        <v>38</v>
      </c>
      <c r="AB3652" s="34">
        <v>25</v>
      </c>
      <c r="AC3652" s="34">
        <v>46</v>
      </c>
    </row>
    <row r="3653" spans="1:29" x14ac:dyDescent="0.2">
      <c r="A3653" s="34" t="s">
        <v>64146</v>
      </c>
      <c r="B3653" s="34">
        <v>42</v>
      </c>
      <c r="C3653" s="34">
        <v>44</v>
      </c>
      <c r="D3653" s="34">
        <v>33</v>
      </c>
      <c r="E3653" s="34">
        <v>30</v>
      </c>
      <c r="F3653" s="34">
        <v>34</v>
      </c>
      <c r="G3653" s="34">
        <v>34</v>
      </c>
      <c r="H3653" s="34">
        <v>31</v>
      </c>
      <c r="I3653" s="34">
        <v>36</v>
      </c>
      <c r="J3653" s="34">
        <v>24</v>
      </c>
      <c r="K3653" s="34">
        <v>34</v>
      </c>
      <c r="L3653" s="34">
        <v>18</v>
      </c>
      <c r="M3653" s="34">
        <v>13</v>
      </c>
      <c r="N3653" s="34">
        <v>39</v>
      </c>
      <c r="O3653" s="34">
        <v>42</v>
      </c>
      <c r="P3653" s="34">
        <v>27</v>
      </c>
      <c r="Q3653" s="34">
        <v>32</v>
      </c>
      <c r="R3653" s="34">
        <v>42</v>
      </c>
      <c r="S3653" s="34">
        <v>26</v>
      </c>
      <c r="T3653" s="34">
        <v>25</v>
      </c>
      <c r="U3653" s="34">
        <v>8</v>
      </c>
      <c r="V3653" s="34">
        <v>34</v>
      </c>
      <c r="W3653" s="34">
        <v>36</v>
      </c>
      <c r="X3653" s="34">
        <v>30</v>
      </c>
      <c r="Y3653" s="34">
        <v>12</v>
      </c>
      <c r="Z3653" s="34">
        <v>44</v>
      </c>
      <c r="AA3653" s="34">
        <v>39</v>
      </c>
      <c r="AB3653" s="34">
        <v>37</v>
      </c>
      <c r="AC3653" s="34">
        <v>59</v>
      </c>
    </row>
    <row r="3654" spans="1:29" x14ac:dyDescent="0.2">
      <c r="A3654" s="34" t="s">
        <v>64147</v>
      </c>
      <c r="B3654" s="34">
        <v>37</v>
      </c>
      <c r="C3654" s="34">
        <v>39</v>
      </c>
      <c r="D3654" s="34">
        <v>37</v>
      </c>
      <c r="E3654" s="34">
        <v>47</v>
      </c>
      <c r="F3654" s="34">
        <v>34</v>
      </c>
      <c r="G3654" s="34">
        <v>56</v>
      </c>
      <c r="H3654" s="34">
        <v>40</v>
      </c>
      <c r="I3654" s="34">
        <v>49</v>
      </c>
      <c r="J3654" s="34">
        <v>27</v>
      </c>
      <c r="K3654" s="34">
        <v>60</v>
      </c>
      <c r="L3654" s="34">
        <v>29</v>
      </c>
      <c r="M3654" s="34">
        <v>57</v>
      </c>
      <c r="N3654" s="34">
        <v>35</v>
      </c>
      <c r="O3654" s="34">
        <v>41</v>
      </c>
      <c r="P3654" s="34">
        <v>33</v>
      </c>
      <c r="Q3654" s="34">
        <v>77</v>
      </c>
      <c r="R3654" s="34">
        <v>45</v>
      </c>
      <c r="S3654" s="34">
        <v>70</v>
      </c>
      <c r="T3654" s="34">
        <v>37</v>
      </c>
      <c r="U3654" s="34">
        <v>53</v>
      </c>
      <c r="V3654" s="34">
        <v>28</v>
      </c>
      <c r="W3654" s="34">
        <v>63</v>
      </c>
      <c r="X3654" s="34">
        <v>42</v>
      </c>
      <c r="Y3654" s="34">
        <v>74</v>
      </c>
      <c r="Z3654" s="34">
        <v>38</v>
      </c>
      <c r="AA3654" s="34">
        <v>64</v>
      </c>
      <c r="AB3654" s="34">
        <v>26</v>
      </c>
      <c r="AC3654" s="34">
        <v>97</v>
      </c>
    </row>
    <row r="3655" spans="1:29" x14ac:dyDescent="0.2">
      <c r="A3655" s="34" t="s">
        <v>64148</v>
      </c>
      <c r="B3655" s="34">
        <v>94</v>
      </c>
      <c r="C3655" s="34">
        <v>110</v>
      </c>
      <c r="D3655" s="34">
        <v>169</v>
      </c>
      <c r="E3655" s="34">
        <v>104</v>
      </c>
      <c r="F3655" s="34">
        <v>93</v>
      </c>
      <c r="G3655" s="34">
        <v>122</v>
      </c>
      <c r="H3655" s="34">
        <v>89</v>
      </c>
      <c r="I3655" s="34">
        <v>88</v>
      </c>
      <c r="J3655" s="34">
        <v>85</v>
      </c>
      <c r="K3655" s="34">
        <v>141</v>
      </c>
      <c r="L3655" s="34">
        <v>32</v>
      </c>
      <c r="M3655" s="34">
        <v>74</v>
      </c>
      <c r="N3655" s="34">
        <v>87</v>
      </c>
      <c r="O3655" s="34">
        <v>90</v>
      </c>
      <c r="P3655" s="34">
        <v>78</v>
      </c>
      <c r="Q3655" s="34">
        <v>114</v>
      </c>
      <c r="R3655" s="34">
        <v>100</v>
      </c>
      <c r="S3655" s="34">
        <v>141</v>
      </c>
      <c r="T3655" s="34">
        <v>35</v>
      </c>
      <c r="U3655" s="34">
        <v>70</v>
      </c>
      <c r="V3655" s="34">
        <v>90</v>
      </c>
      <c r="W3655" s="34">
        <v>77</v>
      </c>
      <c r="X3655" s="34">
        <v>132</v>
      </c>
      <c r="Y3655" s="34">
        <v>80</v>
      </c>
      <c r="Z3655" s="34">
        <v>114</v>
      </c>
      <c r="AA3655" s="34">
        <v>137</v>
      </c>
      <c r="AB3655" s="34">
        <v>73</v>
      </c>
      <c r="AC3655" s="34">
        <v>163</v>
      </c>
    </row>
    <row r="3656" spans="1:29" x14ac:dyDescent="0.2">
      <c r="A3656" s="34" t="s">
        <v>64149</v>
      </c>
      <c r="B3656" s="34">
        <v>48</v>
      </c>
      <c r="C3656" s="34">
        <v>35</v>
      </c>
      <c r="D3656" s="34">
        <v>51</v>
      </c>
      <c r="E3656" s="34">
        <v>61</v>
      </c>
      <c r="F3656" s="34">
        <v>45</v>
      </c>
      <c r="G3656" s="34">
        <v>56</v>
      </c>
      <c r="H3656" s="34">
        <v>18</v>
      </c>
      <c r="I3656" s="34">
        <v>22</v>
      </c>
      <c r="J3656" s="34">
        <v>46</v>
      </c>
      <c r="K3656" s="34">
        <v>43</v>
      </c>
      <c r="L3656" s="34">
        <v>26</v>
      </c>
      <c r="M3656" s="34">
        <v>27</v>
      </c>
      <c r="N3656" s="34">
        <v>40</v>
      </c>
      <c r="O3656" s="34">
        <v>26</v>
      </c>
      <c r="P3656" s="34">
        <v>36</v>
      </c>
      <c r="Q3656" s="34">
        <v>33</v>
      </c>
      <c r="R3656" s="34">
        <v>36</v>
      </c>
      <c r="S3656" s="34">
        <v>46</v>
      </c>
      <c r="T3656" s="34">
        <v>14</v>
      </c>
      <c r="U3656" s="34">
        <v>38</v>
      </c>
      <c r="V3656" s="34">
        <v>45</v>
      </c>
      <c r="W3656" s="34">
        <v>23</v>
      </c>
      <c r="X3656" s="34">
        <v>37</v>
      </c>
      <c r="Y3656" s="34">
        <v>31</v>
      </c>
      <c r="Z3656" s="34">
        <v>46</v>
      </c>
      <c r="AA3656" s="34">
        <v>62</v>
      </c>
      <c r="AB3656" s="34">
        <v>39</v>
      </c>
      <c r="AC3656" s="34">
        <v>39</v>
      </c>
    </row>
    <row r="3657" spans="1:29" x14ac:dyDescent="0.2">
      <c r="A3657" s="34" t="s">
        <v>64150</v>
      </c>
      <c r="B3657" s="34">
        <v>47</v>
      </c>
      <c r="C3657" s="34">
        <v>49</v>
      </c>
      <c r="D3657" s="34">
        <v>47</v>
      </c>
      <c r="E3657" s="34">
        <v>61</v>
      </c>
      <c r="F3657" s="34">
        <v>49</v>
      </c>
      <c r="G3657" s="34">
        <v>76</v>
      </c>
      <c r="H3657" s="34">
        <v>45</v>
      </c>
      <c r="I3657" s="34">
        <v>52</v>
      </c>
      <c r="J3657" s="34">
        <v>26</v>
      </c>
      <c r="K3657" s="34">
        <v>57</v>
      </c>
      <c r="L3657" s="34">
        <v>24</v>
      </c>
      <c r="M3657" s="34">
        <v>54</v>
      </c>
      <c r="N3657" s="34">
        <v>49</v>
      </c>
      <c r="O3657" s="34">
        <v>37</v>
      </c>
      <c r="P3657" s="34">
        <v>34</v>
      </c>
      <c r="Q3657" s="34">
        <v>58</v>
      </c>
      <c r="R3657" s="34">
        <v>60</v>
      </c>
      <c r="S3657" s="34">
        <v>71</v>
      </c>
      <c r="T3657" s="34">
        <v>28</v>
      </c>
      <c r="U3657" s="34">
        <v>36</v>
      </c>
      <c r="V3657" s="34">
        <v>40</v>
      </c>
      <c r="W3657" s="34">
        <v>72</v>
      </c>
      <c r="X3657" s="34">
        <v>65</v>
      </c>
      <c r="Y3657" s="34">
        <v>31</v>
      </c>
      <c r="Z3657" s="34">
        <v>81</v>
      </c>
      <c r="AA3657" s="34">
        <v>75</v>
      </c>
      <c r="AB3657" s="34">
        <v>71</v>
      </c>
      <c r="AC3657" s="34">
        <v>86</v>
      </c>
    </row>
    <row r="3658" spans="1:29" x14ac:dyDescent="0.2">
      <c r="A3658" s="34" t="s">
        <v>64151</v>
      </c>
      <c r="B3658" s="34">
        <v>50</v>
      </c>
      <c r="C3658" s="34">
        <v>44</v>
      </c>
      <c r="D3658" s="34">
        <v>56</v>
      </c>
      <c r="E3658" s="34">
        <v>46</v>
      </c>
      <c r="F3658" s="34">
        <v>29</v>
      </c>
      <c r="G3658" s="34">
        <v>47</v>
      </c>
      <c r="H3658" s="34">
        <v>41</v>
      </c>
      <c r="I3658" s="34">
        <v>43</v>
      </c>
      <c r="J3658" s="34">
        <v>49</v>
      </c>
      <c r="K3658" s="34">
        <v>54</v>
      </c>
      <c r="L3658" s="34">
        <v>16</v>
      </c>
      <c r="M3658" s="34">
        <v>46</v>
      </c>
      <c r="N3658" s="34">
        <v>36</v>
      </c>
      <c r="O3658" s="34">
        <v>45</v>
      </c>
      <c r="P3658" s="34">
        <v>37</v>
      </c>
      <c r="Q3658" s="34">
        <v>54</v>
      </c>
      <c r="R3658" s="34">
        <v>33</v>
      </c>
      <c r="S3658" s="34">
        <v>32</v>
      </c>
      <c r="T3658" s="34">
        <v>20</v>
      </c>
      <c r="U3658" s="34">
        <v>39</v>
      </c>
      <c r="V3658" s="34">
        <v>28</v>
      </c>
      <c r="W3658" s="34">
        <v>23</v>
      </c>
      <c r="X3658" s="34">
        <v>44</v>
      </c>
      <c r="Y3658" s="34">
        <v>50</v>
      </c>
      <c r="Z3658" s="34">
        <v>45</v>
      </c>
      <c r="AA3658" s="34">
        <v>47</v>
      </c>
      <c r="AB3658" s="34">
        <v>60</v>
      </c>
      <c r="AC3658" s="34">
        <v>46</v>
      </c>
    </row>
    <row r="3659" spans="1:29" x14ac:dyDescent="0.2">
      <c r="A3659" s="34" t="s">
        <v>64152</v>
      </c>
      <c r="B3659" s="34">
        <v>46</v>
      </c>
      <c r="C3659" s="34">
        <v>68</v>
      </c>
      <c r="D3659" s="34">
        <v>58</v>
      </c>
      <c r="E3659" s="34">
        <v>64</v>
      </c>
      <c r="F3659" s="34">
        <v>33</v>
      </c>
      <c r="G3659" s="34">
        <v>56</v>
      </c>
      <c r="H3659" s="34">
        <v>34</v>
      </c>
      <c r="I3659" s="34">
        <v>52</v>
      </c>
      <c r="J3659" s="34">
        <v>25</v>
      </c>
      <c r="K3659" s="34">
        <v>41</v>
      </c>
      <c r="L3659" s="34">
        <v>15</v>
      </c>
      <c r="M3659" s="34">
        <v>53</v>
      </c>
      <c r="N3659" s="34">
        <v>35</v>
      </c>
      <c r="O3659" s="34">
        <v>43</v>
      </c>
      <c r="P3659" s="34">
        <v>25</v>
      </c>
      <c r="Q3659" s="34">
        <v>50</v>
      </c>
      <c r="R3659" s="34">
        <v>44</v>
      </c>
      <c r="S3659" s="34">
        <v>95</v>
      </c>
      <c r="T3659" s="34">
        <v>16</v>
      </c>
      <c r="U3659" s="34">
        <v>37</v>
      </c>
      <c r="V3659" s="34">
        <v>47</v>
      </c>
      <c r="W3659" s="34">
        <v>48</v>
      </c>
      <c r="X3659" s="34">
        <v>30</v>
      </c>
      <c r="Y3659" s="34">
        <v>34</v>
      </c>
      <c r="Z3659" s="34">
        <v>44</v>
      </c>
      <c r="AA3659" s="34">
        <v>61</v>
      </c>
      <c r="AB3659" s="34">
        <v>10</v>
      </c>
      <c r="AC3659" s="34">
        <v>77</v>
      </c>
    </row>
    <row r="3660" spans="1:29" x14ac:dyDescent="0.2">
      <c r="A3660" s="34" t="s">
        <v>64153</v>
      </c>
      <c r="B3660" s="34">
        <v>67</v>
      </c>
      <c r="C3660" s="34">
        <v>1</v>
      </c>
      <c r="D3660" s="34">
        <v>1</v>
      </c>
      <c r="E3660" s="34">
        <v>1</v>
      </c>
      <c r="F3660" s="34">
        <v>10</v>
      </c>
      <c r="G3660" s="34">
        <v>1</v>
      </c>
      <c r="H3660" s="34">
        <v>4</v>
      </c>
      <c r="I3660" s="34">
        <v>1</v>
      </c>
      <c r="J3660" s="34">
        <v>5</v>
      </c>
      <c r="K3660" s="34">
        <v>4</v>
      </c>
      <c r="L3660" s="34">
        <v>1</v>
      </c>
      <c r="M3660" s="34">
        <v>2</v>
      </c>
      <c r="N3660" s="34">
        <v>3</v>
      </c>
      <c r="O3660" s="34">
        <v>3</v>
      </c>
      <c r="P3660" s="34">
        <v>1</v>
      </c>
      <c r="Q3660" s="34">
        <v>1</v>
      </c>
      <c r="R3660" s="34">
        <v>5</v>
      </c>
      <c r="S3660" s="34">
        <v>4</v>
      </c>
      <c r="T3660" s="34">
        <v>0</v>
      </c>
      <c r="U3660" s="34">
        <v>2</v>
      </c>
      <c r="V3660" s="34">
        <v>1</v>
      </c>
      <c r="W3660" s="34">
        <v>4</v>
      </c>
      <c r="X3660" s="34">
        <v>0</v>
      </c>
      <c r="Y3660" s="34">
        <v>1</v>
      </c>
      <c r="Z3660" s="34">
        <v>5</v>
      </c>
      <c r="AA3660" s="34">
        <v>4</v>
      </c>
      <c r="AB3660" s="34">
        <v>4</v>
      </c>
      <c r="AC3660" s="34">
        <v>1</v>
      </c>
    </row>
    <row r="3661" spans="1:29" x14ac:dyDescent="0.2">
      <c r="A3661" s="34" t="s">
        <v>64154</v>
      </c>
      <c r="B3661" s="34">
        <v>104</v>
      </c>
      <c r="C3661" s="34">
        <v>106</v>
      </c>
      <c r="D3661" s="34">
        <v>100</v>
      </c>
      <c r="E3661" s="34">
        <v>142</v>
      </c>
      <c r="F3661" s="34">
        <v>110</v>
      </c>
      <c r="G3661" s="34">
        <v>238</v>
      </c>
      <c r="H3661" s="34">
        <v>88</v>
      </c>
      <c r="I3661" s="34">
        <v>140</v>
      </c>
      <c r="J3661" s="34">
        <v>96</v>
      </c>
      <c r="K3661" s="34">
        <v>141</v>
      </c>
      <c r="L3661" s="34">
        <v>63</v>
      </c>
      <c r="M3661" s="34">
        <v>100</v>
      </c>
      <c r="N3661" s="34">
        <v>98</v>
      </c>
      <c r="O3661" s="34">
        <v>111</v>
      </c>
      <c r="P3661" s="34">
        <v>104</v>
      </c>
      <c r="Q3661" s="34">
        <v>196</v>
      </c>
      <c r="R3661" s="34">
        <v>168</v>
      </c>
      <c r="S3661" s="34">
        <v>160</v>
      </c>
      <c r="T3661" s="34">
        <v>120</v>
      </c>
      <c r="U3661" s="34">
        <v>97</v>
      </c>
      <c r="V3661" s="34">
        <v>104</v>
      </c>
      <c r="W3661" s="34">
        <v>132</v>
      </c>
      <c r="X3661" s="34">
        <v>133</v>
      </c>
      <c r="Y3661" s="34">
        <v>114</v>
      </c>
      <c r="Z3661" s="34">
        <v>94</v>
      </c>
      <c r="AA3661" s="34">
        <v>151</v>
      </c>
      <c r="AB3661" s="34">
        <v>146</v>
      </c>
      <c r="AC3661" s="34">
        <v>182</v>
      </c>
    </row>
    <row r="3662" spans="1:29" x14ac:dyDescent="0.2">
      <c r="A3662" s="34" t="s">
        <v>64155</v>
      </c>
      <c r="B3662" s="34">
        <v>71</v>
      </c>
      <c r="C3662" s="34">
        <v>124</v>
      </c>
      <c r="D3662" s="34">
        <v>179</v>
      </c>
      <c r="E3662" s="34">
        <v>155</v>
      </c>
      <c r="F3662" s="34">
        <v>165</v>
      </c>
      <c r="G3662" s="34">
        <v>108</v>
      </c>
      <c r="H3662" s="34">
        <v>134</v>
      </c>
      <c r="I3662" s="34">
        <v>125</v>
      </c>
      <c r="J3662" s="34">
        <v>107</v>
      </c>
      <c r="K3662" s="34">
        <v>151</v>
      </c>
      <c r="L3662" s="34">
        <v>82</v>
      </c>
      <c r="M3662" s="34">
        <v>108</v>
      </c>
      <c r="N3662" s="34">
        <v>143</v>
      </c>
      <c r="O3662" s="34">
        <v>116</v>
      </c>
      <c r="P3662" s="34">
        <v>123</v>
      </c>
      <c r="Q3662" s="34">
        <v>177</v>
      </c>
      <c r="R3662" s="34">
        <v>147</v>
      </c>
      <c r="S3662" s="34">
        <v>138</v>
      </c>
      <c r="T3662" s="34">
        <v>118</v>
      </c>
      <c r="U3662" s="34">
        <v>139</v>
      </c>
      <c r="V3662" s="34">
        <v>190</v>
      </c>
      <c r="W3662" s="34">
        <v>166</v>
      </c>
      <c r="X3662" s="34">
        <v>211</v>
      </c>
      <c r="Y3662" s="34">
        <v>141</v>
      </c>
      <c r="Z3662" s="34">
        <v>152</v>
      </c>
      <c r="AA3662" s="34">
        <v>153</v>
      </c>
      <c r="AB3662" s="34">
        <v>132</v>
      </c>
      <c r="AC3662" s="34">
        <v>254</v>
      </c>
    </row>
    <row r="3663" spans="1:29" x14ac:dyDescent="0.2">
      <c r="A3663" s="34" t="s">
        <v>64156</v>
      </c>
      <c r="B3663" s="34">
        <v>73</v>
      </c>
      <c r="C3663" s="34">
        <v>60</v>
      </c>
      <c r="D3663" s="34">
        <v>135</v>
      </c>
      <c r="E3663" s="34">
        <v>71</v>
      </c>
      <c r="F3663" s="34">
        <v>97</v>
      </c>
      <c r="G3663" s="34">
        <v>55</v>
      </c>
      <c r="H3663" s="34">
        <v>80</v>
      </c>
      <c r="I3663" s="34">
        <v>60</v>
      </c>
      <c r="J3663" s="34">
        <v>94</v>
      </c>
      <c r="K3663" s="34">
        <v>63</v>
      </c>
      <c r="L3663" s="34">
        <v>61</v>
      </c>
      <c r="M3663" s="34">
        <v>55</v>
      </c>
      <c r="N3663" s="34">
        <v>73</v>
      </c>
      <c r="O3663" s="34">
        <v>81</v>
      </c>
      <c r="P3663" s="34">
        <v>87</v>
      </c>
      <c r="Q3663" s="34">
        <v>56</v>
      </c>
      <c r="R3663" s="34">
        <v>143</v>
      </c>
      <c r="S3663" s="34">
        <v>56</v>
      </c>
      <c r="T3663" s="34">
        <v>97</v>
      </c>
      <c r="U3663" s="34">
        <v>61</v>
      </c>
      <c r="V3663" s="34">
        <v>113</v>
      </c>
      <c r="W3663" s="34">
        <v>37</v>
      </c>
      <c r="X3663" s="34">
        <v>131</v>
      </c>
      <c r="Y3663" s="34">
        <v>64</v>
      </c>
      <c r="Z3663" s="34">
        <v>114</v>
      </c>
      <c r="AA3663" s="34">
        <v>64</v>
      </c>
      <c r="AB3663" s="34">
        <v>144</v>
      </c>
      <c r="AC3663" s="34">
        <v>109</v>
      </c>
    </row>
    <row r="3664" spans="1:29" x14ac:dyDescent="0.2">
      <c r="A3664" s="34" t="s">
        <v>64157</v>
      </c>
      <c r="B3664" s="34">
        <v>88</v>
      </c>
      <c r="C3664" s="34">
        <v>89</v>
      </c>
      <c r="D3664" s="34">
        <v>152</v>
      </c>
      <c r="E3664" s="34">
        <v>95</v>
      </c>
      <c r="F3664" s="34">
        <v>95</v>
      </c>
      <c r="G3664" s="34">
        <v>50</v>
      </c>
      <c r="H3664" s="34">
        <v>109</v>
      </c>
      <c r="I3664" s="34">
        <v>40</v>
      </c>
      <c r="J3664" s="34">
        <v>66</v>
      </c>
      <c r="K3664" s="34">
        <v>105</v>
      </c>
      <c r="L3664" s="34">
        <v>41</v>
      </c>
      <c r="M3664" s="34">
        <v>79</v>
      </c>
      <c r="N3664" s="34">
        <v>96</v>
      </c>
      <c r="O3664" s="34">
        <v>51</v>
      </c>
      <c r="P3664" s="34">
        <v>66</v>
      </c>
      <c r="Q3664" s="34">
        <v>109</v>
      </c>
      <c r="R3664" s="34">
        <v>81</v>
      </c>
      <c r="S3664" s="34">
        <v>137</v>
      </c>
      <c r="T3664" s="34">
        <v>66</v>
      </c>
      <c r="U3664" s="34">
        <v>66</v>
      </c>
      <c r="V3664" s="34">
        <v>109</v>
      </c>
      <c r="W3664" s="34">
        <v>69</v>
      </c>
      <c r="X3664" s="34">
        <v>150</v>
      </c>
      <c r="Y3664" s="34">
        <v>60</v>
      </c>
      <c r="Z3664" s="34">
        <v>106</v>
      </c>
      <c r="AA3664" s="34">
        <v>118</v>
      </c>
      <c r="AB3664" s="34">
        <v>79</v>
      </c>
      <c r="AC3664" s="34">
        <v>124</v>
      </c>
    </row>
    <row r="3665" spans="1:29" x14ac:dyDescent="0.2">
      <c r="A3665" s="34" t="s">
        <v>64158</v>
      </c>
      <c r="B3665" s="34">
        <v>35</v>
      </c>
      <c r="C3665" s="34">
        <v>91</v>
      </c>
      <c r="D3665" s="34">
        <v>88</v>
      </c>
      <c r="E3665" s="34">
        <v>106</v>
      </c>
      <c r="F3665" s="34">
        <v>90</v>
      </c>
      <c r="G3665" s="34">
        <v>95</v>
      </c>
      <c r="H3665" s="34">
        <v>84</v>
      </c>
      <c r="I3665" s="34">
        <v>66</v>
      </c>
      <c r="J3665" s="34">
        <v>73</v>
      </c>
      <c r="K3665" s="34">
        <v>145</v>
      </c>
      <c r="L3665" s="34">
        <v>35</v>
      </c>
      <c r="M3665" s="34">
        <v>80</v>
      </c>
      <c r="N3665" s="34">
        <v>73</v>
      </c>
      <c r="O3665" s="34">
        <v>77</v>
      </c>
      <c r="P3665" s="34">
        <v>55</v>
      </c>
      <c r="Q3665" s="34">
        <v>103</v>
      </c>
      <c r="R3665" s="34">
        <v>73</v>
      </c>
      <c r="S3665" s="34">
        <v>102</v>
      </c>
      <c r="T3665" s="34">
        <v>54</v>
      </c>
      <c r="U3665" s="34">
        <v>71</v>
      </c>
      <c r="V3665" s="34">
        <v>65</v>
      </c>
      <c r="W3665" s="34">
        <v>74</v>
      </c>
      <c r="X3665" s="34">
        <v>70</v>
      </c>
      <c r="Y3665" s="34">
        <v>85</v>
      </c>
      <c r="Z3665" s="34">
        <v>105</v>
      </c>
      <c r="AA3665" s="34">
        <v>123</v>
      </c>
      <c r="AB3665" s="34">
        <v>64</v>
      </c>
      <c r="AC3665" s="34">
        <v>136</v>
      </c>
    </row>
    <row r="3666" spans="1:29" x14ac:dyDescent="0.2">
      <c r="A3666" s="34" t="s">
        <v>64159</v>
      </c>
      <c r="B3666" s="34">
        <v>41</v>
      </c>
      <c r="C3666" s="34">
        <v>60</v>
      </c>
      <c r="D3666" s="34">
        <v>93</v>
      </c>
      <c r="E3666" s="34">
        <v>77</v>
      </c>
      <c r="F3666" s="34">
        <v>97</v>
      </c>
      <c r="G3666" s="34">
        <v>81</v>
      </c>
      <c r="H3666" s="34">
        <v>77</v>
      </c>
      <c r="I3666" s="34">
        <v>63</v>
      </c>
      <c r="J3666" s="34">
        <v>52</v>
      </c>
      <c r="K3666" s="34">
        <v>51</v>
      </c>
      <c r="L3666" s="34">
        <v>37</v>
      </c>
      <c r="M3666" s="34">
        <v>54</v>
      </c>
      <c r="N3666" s="34">
        <v>49</v>
      </c>
      <c r="O3666" s="34">
        <v>46</v>
      </c>
      <c r="P3666" s="34">
        <v>53</v>
      </c>
      <c r="Q3666" s="34">
        <v>71</v>
      </c>
      <c r="R3666" s="34">
        <v>87</v>
      </c>
      <c r="S3666" s="34">
        <v>93</v>
      </c>
      <c r="T3666" s="34">
        <v>63</v>
      </c>
      <c r="U3666" s="34">
        <v>58</v>
      </c>
      <c r="V3666" s="34">
        <v>83</v>
      </c>
      <c r="W3666" s="34">
        <v>63</v>
      </c>
      <c r="X3666" s="34">
        <v>92</v>
      </c>
      <c r="Y3666" s="34">
        <v>37</v>
      </c>
      <c r="Z3666" s="34">
        <v>93</v>
      </c>
      <c r="AA3666" s="34">
        <v>79</v>
      </c>
      <c r="AB3666" s="34">
        <v>61</v>
      </c>
      <c r="AC3666" s="34">
        <v>75</v>
      </c>
    </row>
    <row r="3667" spans="1:29" x14ac:dyDescent="0.2">
      <c r="A3667" s="34" t="s">
        <v>64160</v>
      </c>
      <c r="B3667" s="34">
        <v>94</v>
      </c>
      <c r="C3667" s="34">
        <v>133</v>
      </c>
      <c r="D3667" s="34">
        <v>109</v>
      </c>
      <c r="E3667" s="34">
        <v>131</v>
      </c>
      <c r="F3667" s="34">
        <v>138</v>
      </c>
      <c r="G3667" s="34">
        <v>107</v>
      </c>
      <c r="H3667" s="34">
        <v>95</v>
      </c>
      <c r="I3667" s="34">
        <v>100</v>
      </c>
      <c r="J3667" s="34">
        <v>88</v>
      </c>
      <c r="K3667" s="34">
        <v>126</v>
      </c>
      <c r="L3667" s="34">
        <v>105</v>
      </c>
      <c r="M3667" s="34">
        <v>100</v>
      </c>
      <c r="N3667" s="34">
        <v>106</v>
      </c>
      <c r="O3667" s="34">
        <v>103</v>
      </c>
      <c r="P3667" s="34">
        <v>109</v>
      </c>
      <c r="Q3667" s="34">
        <v>158</v>
      </c>
      <c r="R3667" s="34">
        <v>169</v>
      </c>
      <c r="S3667" s="34">
        <v>112</v>
      </c>
      <c r="T3667" s="34">
        <v>142</v>
      </c>
      <c r="U3667" s="34">
        <v>99</v>
      </c>
      <c r="V3667" s="34">
        <v>153</v>
      </c>
      <c r="W3667" s="34">
        <v>165</v>
      </c>
      <c r="X3667" s="34">
        <v>156</v>
      </c>
      <c r="Y3667" s="34">
        <v>121</v>
      </c>
      <c r="Z3667" s="34">
        <v>151</v>
      </c>
      <c r="AA3667" s="34">
        <v>172</v>
      </c>
      <c r="AB3667" s="34">
        <v>133</v>
      </c>
      <c r="AC3667" s="34">
        <v>172</v>
      </c>
    </row>
    <row r="3668" spans="1:29" x14ac:dyDescent="0.2">
      <c r="A3668" s="34" t="s">
        <v>64161</v>
      </c>
      <c r="B3668" s="34">
        <v>70</v>
      </c>
      <c r="C3668" s="34">
        <v>88</v>
      </c>
      <c r="D3668" s="34">
        <v>81</v>
      </c>
      <c r="E3668" s="34">
        <v>68</v>
      </c>
      <c r="F3668" s="34">
        <v>96</v>
      </c>
      <c r="G3668" s="34">
        <v>70</v>
      </c>
      <c r="H3668" s="34">
        <v>75</v>
      </c>
      <c r="I3668" s="34">
        <v>83</v>
      </c>
      <c r="J3668" s="34">
        <v>77</v>
      </c>
      <c r="K3668" s="34">
        <v>93</v>
      </c>
      <c r="L3668" s="34">
        <v>52</v>
      </c>
      <c r="M3668" s="34">
        <v>76</v>
      </c>
      <c r="N3668" s="34">
        <v>92</v>
      </c>
      <c r="O3668" s="34">
        <v>90</v>
      </c>
      <c r="P3668" s="34">
        <v>77</v>
      </c>
      <c r="Q3668" s="34">
        <v>90</v>
      </c>
      <c r="R3668" s="34">
        <v>77</v>
      </c>
      <c r="S3668" s="34">
        <v>127</v>
      </c>
      <c r="T3668" s="34">
        <v>89</v>
      </c>
      <c r="U3668" s="34">
        <v>76</v>
      </c>
      <c r="V3668" s="34">
        <v>113</v>
      </c>
      <c r="W3668" s="34">
        <v>76</v>
      </c>
      <c r="X3668" s="34">
        <v>88</v>
      </c>
      <c r="Y3668" s="34">
        <v>97</v>
      </c>
      <c r="Z3668" s="34">
        <v>137</v>
      </c>
      <c r="AA3668" s="34">
        <v>125</v>
      </c>
      <c r="AB3668" s="34">
        <v>76</v>
      </c>
      <c r="AC3668" s="34">
        <v>154</v>
      </c>
    </row>
    <row r="3669" spans="1:29" x14ac:dyDescent="0.2">
      <c r="A3669" s="34" t="s">
        <v>64162</v>
      </c>
      <c r="B3669" s="34">
        <v>29</v>
      </c>
      <c r="C3669" s="34">
        <v>44</v>
      </c>
      <c r="D3669" s="34">
        <v>53</v>
      </c>
      <c r="E3669" s="34">
        <v>67</v>
      </c>
      <c r="F3669" s="34">
        <v>50</v>
      </c>
      <c r="G3669" s="34">
        <v>52</v>
      </c>
      <c r="H3669" s="34">
        <v>52</v>
      </c>
      <c r="I3669" s="34">
        <v>37</v>
      </c>
      <c r="J3669" s="34">
        <v>35</v>
      </c>
      <c r="K3669" s="34">
        <v>43</v>
      </c>
      <c r="L3669" s="34">
        <v>23</v>
      </c>
      <c r="M3669" s="34">
        <v>18</v>
      </c>
      <c r="N3669" s="34">
        <v>22</v>
      </c>
      <c r="O3669" s="34">
        <v>37</v>
      </c>
      <c r="P3669" s="34">
        <v>28</v>
      </c>
      <c r="Q3669" s="34">
        <v>55</v>
      </c>
      <c r="R3669" s="34">
        <v>44</v>
      </c>
      <c r="S3669" s="34">
        <v>55</v>
      </c>
      <c r="T3669" s="34">
        <v>45</v>
      </c>
      <c r="U3669" s="34">
        <v>24</v>
      </c>
      <c r="V3669" s="34">
        <v>39</v>
      </c>
      <c r="W3669" s="34">
        <v>59</v>
      </c>
      <c r="X3669" s="34">
        <v>64</v>
      </c>
      <c r="Y3669" s="34">
        <v>28</v>
      </c>
      <c r="Z3669" s="34">
        <v>66</v>
      </c>
      <c r="AA3669" s="34">
        <v>25</v>
      </c>
      <c r="AB3669" s="34">
        <v>21</v>
      </c>
      <c r="AC3669" s="34">
        <v>53</v>
      </c>
    </row>
    <row r="3670" spans="1:29" x14ac:dyDescent="0.2">
      <c r="A3670" s="34" t="s">
        <v>64163</v>
      </c>
      <c r="B3670" s="34">
        <v>95</v>
      </c>
      <c r="C3670" s="34">
        <v>75</v>
      </c>
      <c r="D3670" s="34">
        <v>87</v>
      </c>
      <c r="E3670" s="34">
        <v>88</v>
      </c>
      <c r="F3670" s="34">
        <v>81</v>
      </c>
      <c r="G3670" s="34">
        <v>116</v>
      </c>
      <c r="H3670" s="34">
        <v>65</v>
      </c>
      <c r="I3670" s="34">
        <v>89</v>
      </c>
      <c r="J3670" s="34">
        <v>59</v>
      </c>
      <c r="K3670" s="34">
        <v>96</v>
      </c>
      <c r="L3670" s="34">
        <v>29</v>
      </c>
      <c r="M3670" s="34">
        <v>91</v>
      </c>
      <c r="N3670" s="34">
        <v>60</v>
      </c>
      <c r="O3670" s="34">
        <v>54</v>
      </c>
      <c r="P3670" s="34">
        <v>61</v>
      </c>
      <c r="Q3670" s="34">
        <v>98</v>
      </c>
      <c r="R3670" s="34">
        <v>75</v>
      </c>
      <c r="S3670" s="34">
        <v>124</v>
      </c>
      <c r="T3670" s="34">
        <v>34</v>
      </c>
      <c r="U3670" s="34">
        <v>38</v>
      </c>
      <c r="V3670" s="34">
        <v>65</v>
      </c>
      <c r="W3670" s="34">
        <v>98</v>
      </c>
      <c r="X3670" s="34">
        <v>110</v>
      </c>
      <c r="Y3670" s="34">
        <v>42</v>
      </c>
      <c r="Z3670" s="34">
        <v>89</v>
      </c>
      <c r="AA3670" s="34">
        <v>105</v>
      </c>
      <c r="AB3670" s="34">
        <v>70</v>
      </c>
      <c r="AC3670" s="34">
        <v>128</v>
      </c>
    </row>
    <row r="3671" spans="1:29" x14ac:dyDescent="0.2">
      <c r="A3671" s="34" t="s">
        <v>64164</v>
      </c>
      <c r="B3671" s="34">
        <v>76</v>
      </c>
      <c r="C3671" s="34">
        <v>61</v>
      </c>
      <c r="D3671" s="34">
        <v>94</v>
      </c>
      <c r="E3671" s="34">
        <v>73</v>
      </c>
      <c r="F3671" s="34">
        <v>93</v>
      </c>
      <c r="G3671" s="34">
        <v>75</v>
      </c>
      <c r="H3671" s="34">
        <v>110</v>
      </c>
      <c r="I3671" s="34">
        <v>50</v>
      </c>
      <c r="J3671" s="34">
        <v>87</v>
      </c>
      <c r="K3671" s="34">
        <v>34</v>
      </c>
      <c r="L3671" s="34">
        <v>54</v>
      </c>
      <c r="M3671" s="34">
        <v>56</v>
      </c>
      <c r="N3671" s="34">
        <v>79</v>
      </c>
      <c r="O3671" s="34">
        <v>70</v>
      </c>
      <c r="P3671" s="34">
        <v>70</v>
      </c>
      <c r="Q3671" s="34">
        <v>76</v>
      </c>
      <c r="R3671" s="34">
        <v>113</v>
      </c>
      <c r="S3671" s="34">
        <v>63</v>
      </c>
      <c r="T3671" s="34">
        <v>107</v>
      </c>
      <c r="U3671" s="34">
        <v>49</v>
      </c>
      <c r="V3671" s="34">
        <v>108</v>
      </c>
      <c r="W3671" s="34">
        <v>89</v>
      </c>
      <c r="X3671" s="34">
        <v>96</v>
      </c>
      <c r="Y3671" s="34">
        <v>103</v>
      </c>
      <c r="Z3671" s="34">
        <v>69</v>
      </c>
      <c r="AA3671" s="34">
        <v>59</v>
      </c>
      <c r="AB3671" s="34">
        <v>122</v>
      </c>
      <c r="AC3671" s="34">
        <v>115</v>
      </c>
    </row>
    <row r="3672" spans="1:29" x14ac:dyDescent="0.2">
      <c r="A3672" s="34" t="s">
        <v>64165</v>
      </c>
      <c r="B3672" s="34">
        <v>54</v>
      </c>
      <c r="C3672" s="34">
        <v>59</v>
      </c>
      <c r="D3672" s="34">
        <v>53</v>
      </c>
      <c r="E3672" s="34">
        <v>38</v>
      </c>
      <c r="F3672" s="34">
        <v>59</v>
      </c>
      <c r="G3672" s="34">
        <v>28</v>
      </c>
      <c r="H3672" s="34">
        <v>49</v>
      </c>
      <c r="I3672" s="34">
        <v>41</v>
      </c>
      <c r="J3672" s="34">
        <v>29</v>
      </c>
      <c r="K3672" s="34">
        <v>38</v>
      </c>
      <c r="L3672" s="34">
        <v>28</v>
      </c>
      <c r="M3672" s="34">
        <v>55</v>
      </c>
      <c r="N3672" s="34">
        <v>42</v>
      </c>
      <c r="O3672" s="34">
        <v>39</v>
      </c>
      <c r="P3672" s="34">
        <v>25</v>
      </c>
      <c r="Q3672" s="34">
        <v>46</v>
      </c>
      <c r="R3672" s="34">
        <v>39</v>
      </c>
      <c r="S3672" s="34">
        <v>46</v>
      </c>
      <c r="T3672" s="34">
        <v>44</v>
      </c>
      <c r="U3672" s="34">
        <v>31</v>
      </c>
      <c r="V3672" s="34">
        <v>55</v>
      </c>
      <c r="W3672" s="34">
        <v>33</v>
      </c>
      <c r="X3672" s="34">
        <v>55</v>
      </c>
      <c r="Y3672" s="34">
        <v>27</v>
      </c>
      <c r="Z3672" s="34">
        <v>50</v>
      </c>
      <c r="AA3672" s="34">
        <v>67</v>
      </c>
      <c r="AB3672" s="34">
        <v>55</v>
      </c>
      <c r="AC3672" s="34">
        <v>67</v>
      </c>
    </row>
    <row r="3673" spans="1:29" x14ac:dyDescent="0.2">
      <c r="A3673" s="34" t="s">
        <v>64166</v>
      </c>
      <c r="B3673" s="34">
        <v>37</v>
      </c>
      <c r="C3673" s="34">
        <v>56</v>
      </c>
      <c r="D3673" s="34">
        <v>72</v>
      </c>
      <c r="E3673" s="34">
        <v>67</v>
      </c>
      <c r="F3673" s="34">
        <v>51</v>
      </c>
      <c r="G3673" s="34">
        <v>51</v>
      </c>
      <c r="H3673" s="34">
        <v>41</v>
      </c>
      <c r="I3673" s="34">
        <v>39</v>
      </c>
      <c r="J3673" s="34">
        <v>53</v>
      </c>
      <c r="K3673" s="34">
        <v>59</v>
      </c>
      <c r="L3673" s="34">
        <v>28</v>
      </c>
      <c r="M3673" s="34">
        <v>38</v>
      </c>
      <c r="N3673" s="34">
        <v>25</v>
      </c>
      <c r="O3673" s="34">
        <v>38</v>
      </c>
      <c r="P3673" s="34">
        <v>37</v>
      </c>
      <c r="Q3673" s="34">
        <v>75</v>
      </c>
      <c r="R3673" s="34">
        <v>56</v>
      </c>
      <c r="S3673" s="34">
        <v>64</v>
      </c>
      <c r="T3673" s="34">
        <v>27</v>
      </c>
      <c r="U3673" s="34">
        <v>22</v>
      </c>
      <c r="V3673" s="34">
        <v>55</v>
      </c>
      <c r="W3673" s="34">
        <v>45</v>
      </c>
      <c r="X3673" s="34">
        <v>68</v>
      </c>
      <c r="Y3673" s="34">
        <v>46</v>
      </c>
      <c r="Z3673" s="34">
        <v>49</v>
      </c>
      <c r="AA3673" s="34">
        <v>62</v>
      </c>
      <c r="AB3673" s="34">
        <v>41</v>
      </c>
      <c r="AC3673" s="34">
        <v>95</v>
      </c>
    </row>
    <row r="3674" spans="1:29" x14ac:dyDescent="0.2">
      <c r="A3674" s="34" t="s">
        <v>64167</v>
      </c>
      <c r="B3674" s="34">
        <v>35</v>
      </c>
      <c r="C3674" s="34">
        <v>88</v>
      </c>
      <c r="D3674" s="34">
        <v>75</v>
      </c>
      <c r="E3674" s="34">
        <v>89</v>
      </c>
      <c r="F3674" s="34">
        <v>53</v>
      </c>
      <c r="G3674" s="34">
        <v>77</v>
      </c>
      <c r="H3674" s="34">
        <v>54</v>
      </c>
      <c r="I3674" s="34">
        <v>86</v>
      </c>
      <c r="J3674" s="34">
        <v>52</v>
      </c>
      <c r="K3674" s="34">
        <v>91</v>
      </c>
      <c r="L3674" s="34">
        <v>28</v>
      </c>
      <c r="M3674" s="34">
        <v>57</v>
      </c>
      <c r="N3674" s="34">
        <v>52</v>
      </c>
      <c r="O3674" s="34">
        <v>94</v>
      </c>
      <c r="P3674" s="34">
        <v>49</v>
      </c>
      <c r="Q3674" s="34">
        <v>111</v>
      </c>
      <c r="R3674" s="34">
        <v>49</v>
      </c>
      <c r="S3674" s="34">
        <v>81</v>
      </c>
      <c r="T3674" s="34">
        <v>31</v>
      </c>
      <c r="U3674" s="34">
        <v>55</v>
      </c>
      <c r="V3674" s="34">
        <v>61</v>
      </c>
      <c r="W3674" s="34">
        <v>57</v>
      </c>
      <c r="X3674" s="34">
        <v>72</v>
      </c>
      <c r="Y3674" s="34">
        <v>50</v>
      </c>
      <c r="Z3674" s="34">
        <v>73</v>
      </c>
      <c r="AA3674" s="34">
        <v>113</v>
      </c>
      <c r="AB3674" s="34">
        <v>54</v>
      </c>
      <c r="AC3674" s="34">
        <v>77</v>
      </c>
    </row>
    <row r="3675" spans="1:29" x14ac:dyDescent="0.2">
      <c r="A3675" s="34" t="s">
        <v>64168</v>
      </c>
      <c r="B3675" s="34">
        <v>92</v>
      </c>
      <c r="C3675" s="34">
        <v>217</v>
      </c>
      <c r="D3675" s="34">
        <v>169</v>
      </c>
      <c r="E3675" s="34">
        <v>233</v>
      </c>
      <c r="F3675" s="34">
        <v>128</v>
      </c>
      <c r="G3675" s="34">
        <v>231</v>
      </c>
      <c r="H3675" s="34">
        <v>119</v>
      </c>
      <c r="I3675" s="34">
        <v>169</v>
      </c>
      <c r="J3675" s="34">
        <v>121</v>
      </c>
      <c r="K3675" s="34">
        <v>254</v>
      </c>
      <c r="L3675" s="34">
        <v>76</v>
      </c>
      <c r="M3675" s="34">
        <v>175</v>
      </c>
      <c r="N3675" s="34">
        <v>113</v>
      </c>
      <c r="O3675" s="34">
        <v>163</v>
      </c>
      <c r="P3675" s="34">
        <v>100</v>
      </c>
      <c r="Q3675" s="34">
        <v>205</v>
      </c>
      <c r="R3675" s="34">
        <v>125</v>
      </c>
      <c r="S3675" s="34">
        <v>273</v>
      </c>
      <c r="T3675" s="34">
        <v>99</v>
      </c>
      <c r="U3675" s="34">
        <v>172</v>
      </c>
      <c r="V3675" s="34">
        <v>153</v>
      </c>
      <c r="W3675" s="34">
        <v>154</v>
      </c>
      <c r="X3675" s="34">
        <v>130</v>
      </c>
      <c r="Y3675" s="34">
        <v>158</v>
      </c>
      <c r="Z3675" s="34">
        <v>160</v>
      </c>
      <c r="AA3675" s="34">
        <v>214</v>
      </c>
      <c r="AB3675" s="34">
        <v>124</v>
      </c>
      <c r="AC3675" s="34">
        <v>294</v>
      </c>
    </row>
    <row r="3676" spans="1:29" x14ac:dyDescent="0.2">
      <c r="A3676" s="34" t="s">
        <v>64169</v>
      </c>
      <c r="B3676" s="34">
        <v>42</v>
      </c>
      <c r="C3676" s="34">
        <v>74</v>
      </c>
      <c r="D3676" s="34">
        <v>79</v>
      </c>
      <c r="E3676" s="34">
        <v>86</v>
      </c>
      <c r="F3676" s="34">
        <v>59</v>
      </c>
      <c r="G3676" s="34">
        <v>74</v>
      </c>
      <c r="H3676" s="34">
        <v>58</v>
      </c>
      <c r="I3676" s="34">
        <v>85</v>
      </c>
      <c r="J3676" s="34">
        <v>40</v>
      </c>
      <c r="K3676" s="34">
        <v>76</v>
      </c>
      <c r="L3676" s="34">
        <v>26</v>
      </c>
      <c r="M3676" s="34">
        <v>55</v>
      </c>
      <c r="N3676" s="34">
        <v>48</v>
      </c>
      <c r="O3676" s="34">
        <v>42</v>
      </c>
      <c r="P3676" s="34">
        <v>57</v>
      </c>
      <c r="Q3676" s="34">
        <v>62</v>
      </c>
      <c r="R3676" s="34">
        <v>55</v>
      </c>
      <c r="S3676" s="34">
        <v>95</v>
      </c>
      <c r="T3676" s="34">
        <v>37</v>
      </c>
      <c r="U3676" s="34">
        <v>46</v>
      </c>
      <c r="V3676" s="34">
        <v>59</v>
      </c>
      <c r="W3676" s="34">
        <v>43</v>
      </c>
      <c r="X3676" s="34">
        <v>67</v>
      </c>
      <c r="Y3676" s="34">
        <v>57</v>
      </c>
      <c r="Z3676" s="34">
        <v>96</v>
      </c>
      <c r="AA3676" s="34">
        <v>95</v>
      </c>
      <c r="AB3676" s="34">
        <v>63</v>
      </c>
      <c r="AC3676" s="34">
        <v>84</v>
      </c>
    </row>
    <row r="3677" spans="1:29" x14ac:dyDescent="0.2">
      <c r="A3677" s="34" t="s">
        <v>64170</v>
      </c>
      <c r="B3677" s="34">
        <v>94</v>
      </c>
      <c r="C3677" s="34">
        <v>56</v>
      </c>
      <c r="D3677" s="34">
        <v>84</v>
      </c>
      <c r="E3677" s="34">
        <v>93</v>
      </c>
      <c r="F3677" s="34">
        <v>82</v>
      </c>
      <c r="G3677" s="34">
        <v>129</v>
      </c>
      <c r="H3677" s="34">
        <v>80</v>
      </c>
      <c r="I3677" s="34">
        <v>65</v>
      </c>
      <c r="J3677" s="34">
        <v>87</v>
      </c>
      <c r="K3677" s="34">
        <v>95</v>
      </c>
      <c r="L3677" s="34">
        <v>61</v>
      </c>
      <c r="M3677" s="34">
        <v>65</v>
      </c>
      <c r="N3677" s="34">
        <v>75</v>
      </c>
      <c r="O3677" s="34">
        <v>74</v>
      </c>
      <c r="P3677" s="34">
        <v>77</v>
      </c>
      <c r="Q3677" s="34">
        <v>163</v>
      </c>
      <c r="R3677" s="34">
        <v>111</v>
      </c>
      <c r="S3677" s="34">
        <v>127</v>
      </c>
      <c r="T3677" s="34">
        <v>100</v>
      </c>
      <c r="U3677" s="34">
        <v>74</v>
      </c>
      <c r="V3677" s="34">
        <v>98</v>
      </c>
      <c r="W3677" s="34">
        <v>74</v>
      </c>
      <c r="X3677" s="34">
        <v>146</v>
      </c>
      <c r="Y3677" s="34">
        <v>98</v>
      </c>
      <c r="Z3677" s="34">
        <v>83</v>
      </c>
      <c r="AA3677" s="34">
        <v>149</v>
      </c>
      <c r="AB3677" s="34">
        <v>96</v>
      </c>
      <c r="AC3677" s="34">
        <v>184</v>
      </c>
    </row>
    <row r="3678" spans="1:29" x14ac:dyDescent="0.2">
      <c r="A3678" s="34" t="s">
        <v>64171</v>
      </c>
      <c r="B3678" s="34">
        <v>78</v>
      </c>
      <c r="C3678" s="34">
        <v>177</v>
      </c>
      <c r="D3678" s="34">
        <v>160</v>
      </c>
      <c r="E3678" s="34">
        <v>195</v>
      </c>
      <c r="F3678" s="34">
        <v>121</v>
      </c>
      <c r="G3678" s="34">
        <v>119</v>
      </c>
      <c r="H3678" s="34">
        <v>75</v>
      </c>
      <c r="I3678" s="34">
        <v>188</v>
      </c>
      <c r="J3678" s="34">
        <v>76</v>
      </c>
      <c r="K3678" s="34">
        <v>208</v>
      </c>
      <c r="L3678" s="34">
        <v>38</v>
      </c>
      <c r="M3678" s="34">
        <v>143</v>
      </c>
      <c r="N3678" s="34">
        <v>87</v>
      </c>
      <c r="O3678" s="34">
        <v>133</v>
      </c>
      <c r="P3678" s="34">
        <v>64</v>
      </c>
      <c r="Q3678" s="34">
        <v>145</v>
      </c>
      <c r="R3678" s="34">
        <v>101</v>
      </c>
      <c r="S3678" s="34">
        <v>244</v>
      </c>
      <c r="T3678" s="34">
        <v>75</v>
      </c>
      <c r="U3678" s="34">
        <v>150</v>
      </c>
      <c r="V3678" s="34">
        <v>99</v>
      </c>
      <c r="W3678" s="34">
        <v>130</v>
      </c>
      <c r="X3678" s="34">
        <v>142</v>
      </c>
      <c r="Y3678" s="34">
        <v>123</v>
      </c>
      <c r="Z3678" s="34">
        <v>133</v>
      </c>
      <c r="AA3678" s="34">
        <v>178</v>
      </c>
      <c r="AB3678" s="34">
        <v>84</v>
      </c>
      <c r="AC3678" s="34">
        <v>197</v>
      </c>
    </row>
    <row r="3679" spans="1:29" x14ac:dyDescent="0.2">
      <c r="A3679" s="34" t="s">
        <v>64172</v>
      </c>
      <c r="B3679" s="34">
        <v>134</v>
      </c>
      <c r="C3679" s="34">
        <v>256</v>
      </c>
      <c r="D3679" s="34">
        <v>194</v>
      </c>
      <c r="E3679" s="34">
        <v>309</v>
      </c>
      <c r="F3679" s="34">
        <v>197</v>
      </c>
      <c r="G3679" s="34">
        <v>322</v>
      </c>
      <c r="H3679" s="34">
        <v>240</v>
      </c>
      <c r="I3679" s="34">
        <v>317</v>
      </c>
      <c r="J3679" s="34">
        <v>214</v>
      </c>
      <c r="K3679" s="34">
        <v>282</v>
      </c>
      <c r="L3679" s="34">
        <v>160</v>
      </c>
      <c r="M3679" s="34">
        <v>271</v>
      </c>
      <c r="N3679" s="34">
        <v>207</v>
      </c>
      <c r="O3679" s="34">
        <v>230</v>
      </c>
      <c r="P3679" s="34">
        <v>173</v>
      </c>
      <c r="Q3679" s="34">
        <v>359</v>
      </c>
      <c r="R3679" s="34">
        <v>262</v>
      </c>
      <c r="S3679" s="34">
        <v>358</v>
      </c>
      <c r="T3679" s="34">
        <v>234</v>
      </c>
      <c r="U3679" s="34">
        <v>312</v>
      </c>
      <c r="V3679" s="34">
        <v>231</v>
      </c>
      <c r="W3679" s="34">
        <v>340</v>
      </c>
      <c r="X3679" s="34">
        <v>253</v>
      </c>
      <c r="Y3679" s="34">
        <v>395</v>
      </c>
      <c r="Z3679" s="34">
        <v>241</v>
      </c>
      <c r="AA3679" s="34">
        <v>317</v>
      </c>
      <c r="AB3679" s="34">
        <v>270</v>
      </c>
      <c r="AC3679" s="34">
        <v>431</v>
      </c>
    </row>
    <row r="3680" spans="1:29" x14ac:dyDescent="0.2">
      <c r="A3680" s="34" t="s">
        <v>64173</v>
      </c>
      <c r="B3680" s="34">
        <v>58</v>
      </c>
      <c r="C3680" s="34">
        <v>108</v>
      </c>
      <c r="D3680" s="34">
        <v>106</v>
      </c>
      <c r="E3680" s="34">
        <v>118</v>
      </c>
      <c r="F3680" s="34">
        <v>106</v>
      </c>
      <c r="G3680" s="34">
        <v>63</v>
      </c>
      <c r="H3680" s="34">
        <v>75</v>
      </c>
      <c r="I3680" s="34">
        <v>69</v>
      </c>
      <c r="J3680" s="34">
        <v>81</v>
      </c>
      <c r="K3680" s="34">
        <v>79</v>
      </c>
      <c r="L3680" s="34">
        <v>39</v>
      </c>
      <c r="M3680" s="34">
        <v>77</v>
      </c>
      <c r="N3680" s="34">
        <v>91</v>
      </c>
      <c r="O3680" s="34">
        <v>73</v>
      </c>
      <c r="P3680" s="34">
        <v>67</v>
      </c>
      <c r="Q3680" s="34">
        <v>123</v>
      </c>
      <c r="R3680" s="34">
        <v>92</v>
      </c>
      <c r="S3680" s="34">
        <v>118</v>
      </c>
      <c r="T3680" s="34">
        <v>83</v>
      </c>
      <c r="U3680" s="34">
        <v>77</v>
      </c>
      <c r="V3680" s="34">
        <v>128</v>
      </c>
      <c r="W3680" s="34">
        <v>101</v>
      </c>
      <c r="X3680" s="34">
        <v>90</v>
      </c>
      <c r="Y3680" s="34">
        <v>93</v>
      </c>
      <c r="Z3680" s="34">
        <v>106</v>
      </c>
      <c r="AA3680" s="34">
        <v>110</v>
      </c>
      <c r="AB3680" s="34">
        <v>78</v>
      </c>
      <c r="AC3680" s="34">
        <v>123</v>
      </c>
    </row>
    <row r="3681" spans="1:29" x14ac:dyDescent="0.2">
      <c r="A3681" s="34" t="s">
        <v>64174</v>
      </c>
      <c r="B3681" s="34">
        <v>100</v>
      </c>
      <c r="C3681" s="34">
        <v>155</v>
      </c>
      <c r="D3681" s="34">
        <v>159</v>
      </c>
      <c r="E3681" s="34">
        <v>185</v>
      </c>
      <c r="F3681" s="34">
        <v>131</v>
      </c>
      <c r="G3681" s="34">
        <v>153</v>
      </c>
      <c r="H3681" s="34">
        <v>96</v>
      </c>
      <c r="I3681" s="34">
        <v>143</v>
      </c>
      <c r="J3681" s="34">
        <v>104</v>
      </c>
      <c r="K3681" s="34">
        <v>184</v>
      </c>
      <c r="L3681" s="34">
        <v>73</v>
      </c>
      <c r="M3681" s="34">
        <v>129</v>
      </c>
      <c r="N3681" s="34">
        <v>87</v>
      </c>
      <c r="O3681" s="34">
        <v>123</v>
      </c>
      <c r="P3681" s="34">
        <v>114</v>
      </c>
      <c r="Q3681" s="34">
        <v>163</v>
      </c>
      <c r="R3681" s="34">
        <v>115</v>
      </c>
      <c r="S3681" s="34">
        <v>239</v>
      </c>
      <c r="T3681" s="34">
        <v>98</v>
      </c>
      <c r="U3681" s="34">
        <v>121</v>
      </c>
      <c r="V3681" s="34">
        <v>179</v>
      </c>
      <c r="W3681" s="34">
        <v>114</v>
      </c>
      <c r="X3681" s="34">
        <v>190</v>
      </c>
      <c r="Y3681" s="34">
        <v>111</v>
      </c>
      <c r="Z3681" s="34">
        <v>188</v>
      </c>
      <c r="AA3681" s="34">
        <v>164</v>
      </c>
      <c r="AB3681" s="34">
        <v>96</v>
      </c>
      <c r="AC3681" s="34">
        <v>241</v>
      </c>
    </row>
    <row r="3682" spans="1:29" x14ac:dyDescent="0.2">
      <c r="A3682" s="34" t="s">
        <v>64175</v>
      </c>
      <c r="B3682" s="34">
        <v>38</v>
      </c>
      <c r="C3682" s="34">
        <v>20</v>
      </c>
      <c r="D3682" s="34">
        <v>60</v>
      </c>
      <c r="E3682" s="34">
        <v>54</v>
      </c>
      <c r="F3682" s="34">
        <v>33</v>
      </c>
      <c r="G3682" s="34">
        <v>56</v>
      </c>
      <c r="H3682" s="34">
        <v>50</v>
      </c>
      <c r="I3682" s="34">
        <v>38</v>
      </c>
      <c r="J3682" s="34">
        <v>35</v>
      </c>
      <c r="K3682" s="34">
        <v>30</v>
      </c>
      <c r="L3682" s="34">
        <v>23</v>
      </c>
      <c r="M3682" s="34">
        <v>50</v>
      </c>
      <c r="N3682" s="34">
        <v>43</v>
      </c>
      <c r="O3682" s="34">
        <v>49</v>
      </c>
      <c r="P3682" s="34">
        <v>49</v>
      </c>
      <c r="Q3682" s="34">
        <v>58</v>
      </c>
      <c r="R3682" s="34">
        <v>53</v>
      </c>
      <c r="S3682" s="34">
        <v>38</v>
      </c>
      <c r="T3682" s="34">
        <v>48</v>
      </c>
      <c r="U3682" s="34">
        <v>12</v>
      </c>
      <c r="V3682" s="34">
        <v>47</v>
      </c>
      <c r="W3682" s="34">
        <v>46</v>
      </c>
      <c r="X3682" s="34">
        <v>65</v>
      </c>
      <c r="Y3682" s="34">
        <v>40</v>
      </c>
      <c r="Z3682" s="34">
        <v>51</v>
      </c>
      <c r="AA3682" s="34">
        <v>25</v>
      </c>
      <c r="AB3682" s="34">
        <v>41</v>
      </c>
      <c r="AC3682" s="34">
        <v>36</v>
      </c>
    </row>
    <row r="3683" spans="1:29" x14ac:dyDescent="0.2">
      <c r="A3683" s="34" t="s">
        <v>64176</v>
      </c>
      <c r="B3683" s="34">
        <v>56</v>
      </c>
      <c r="C3683" s="34">
        <v>67</v>
      </c>
      <c r="D3683" s="34">
        <v>81</v>
      </c>
      <c r="E3683" s="34">
        <v>81</v>
      </c>
      <c r="F3683" s="34">
        <v>54</v>
      </c>
      <c r="G3683" s="34">
        <v>62</v>
      </c>
      <c r="H3683" s="34">
        <v>74</v>
      </c>
      <c r="I3683" s="34">
        <v>52</v>
      </c>
      <c r="J3683" s="34">
        <v>44</v>
      </c>
      <c r="K3683" s="34">
        <v>51</v>
      </c>
      <c r="L3683" s="34">
        <v>34</v>
      </c>
      <c r="M3683" s="34">
        <v>36</v>
      </c>
      <c r="N3683" s="34">
        <v>40</v>
      </c>
      <c r="O3683" s="34">
        <v>45</v>
      </c>
      <c r="P3683" s="34">
        <v>66</v>
      </c>
      <c r="Q3683" s="34">
        <v>79</v>
      </c>
      <c r="R3683" s="34">
        <v>53</v>
      </c>
      <c r="S3683" s="34">
        <v>58</v>
      </c>
      <c r="T3683" s="34">
        <v>34</v>
      </c>
      <c r="U3683" s="34">
        <v>42</v>
      </c>
      <c r="V3683" s="34">
        <v>79</v>
      </c>
      <c r="W3683" s="34">
        <v>56</v>
      </c>
      <c r="X3683" s="34">
        <v>78</v>
      </c>
      <c r="Y3683" s="34">
        <v>35</v>
      </c>
      <c r="Z3683" s="34">
        <v>81</v>
      </c>
      <c r="AA3683" s="34">
        <v>59</v>
      </c>
      <c r="AB3683" s="34">
        <v>55</v>
      </c>
      <c r="AC3683" s="34">
        <v>90</v>
      </c>
    </row>
    <row r="3684" spans="1:29" x14ac:dyDescent="0.2">
      <c r="A3684" s="34" t="s">
        <v>64177</v>
      </c>
      <c r="B3684" s="34">
        <v>172</v>
      </c>
      <c r="C3684" s="34">
        <v>336</v>
      </c>
      <c r="D3684" s="34">
        <v>319</v>
      </c>
      <c r="E3684" s="34">
        <v>442</v>
      </c>
      <c r="F3684" s="34">
        <v>359</v>
      </c>
      <c r="G3684" s="34">
        <v>332</v>
      </c>
      <c r="H3684" s="34">
        <v>319</v>
      </c>
      <c r="I3684" s="34">
        <v>333</v>
      </c>
      <c r="J3684" s="34">
        <v>322</v>
      </c>
      <c r="K3684" s="34">
        <v>409</v>
      </c>
      <c r="L3684" s="34">
        <v>231</v>
      </c>
      <c r="M3684" s="34">
        <v>257</v>
      </c>
      <c r="N3684" s="34">
        <v>278</v>
      </c>
      <c r="O3684" s="34">
        <v>366</v>
      </c>
      <c r="P3684" s="34">
        <v>287</v>
      </c>
      <c r="Q3684" s="34">
        <v>489</v>
      </c>
      <c r="R3684" s="34">
        <v>364</v>
      </c>
      <c r="S3684" s="34">
        <v>440</v>
      </c>
      <c r="T3684" s="34">
        <v>294</v>
      </c>
      <c r="U3684" s="34">
        <v>375</v>
      </c>
      <c r="V3684" s="34">
        <v>354</v>
      </c>
      <c r="W3684" s="34">
        <v>408</v>
      </c>
      <c r="X3684" s="34">
        <v>322</v>
      </c>
      <c r="Y3684" s="34">
        <v>440</v>
      </c>
      <c r="Z3684" s="34">
        <v>315</v>
      </c>
      <c r="AA3684" s="34">
        <v>465</v>
      </c>
      <c r="AB3684" s="34">
        <v>409</v>
      </c>
      <c r="AC3684" s="34">
        <v>536</v>
      </c>
    </row>
    <row r="3685" spans="1:29" x14ac:dyDescent="0.2">
      <c r="A3685" s="34" t="s">
        <v>64178</v>
      </c>
      <c r="B3685" s="34">
        <v>138</v>
      </c>
      <c r="C3685" s="34">
        <v>101</v>
      </c>
      <c r="D3685" s="34">
        <v>106</v>
      </c>
      <c r="E3685" s="34">
        <v>130</v>
      </c>
      <c r="F3685" s="34">
        <v>125</v>
      </c>
      <c r="G3685" s="34">
        <v>123</v>
      </c>
      <c r="H3685" s="34">
        <v>126</v>
      </c>
      <c r="I3685" s="34">
        <v>123</v>
      </c>
      <c r="J3685" s="34">
        <v>129</v>
      </c>
      <c r="K3685" s="34">
        <v>119</v>
      </c>
      <c r="L3685" s="34">
        <v>84</v>
      </c>
      <c r="M3685" s="34">
        <v>110</v>
      </c>
      <c r="N3685" s="34">
        <v>89</v>
      </c>
      <c r="O3685" s="34">
        <v>98</v>
      </c>
      <c r="P3685" s="34">
        <v>135</v>
      </c>
      <c r="Q3685" s="34">
        <v>143</v>
      </c>
      <c r="R3685" s="34">
        <v>149</v>
      </c>
      <c r="S3685" s="34">
        <v>133</v>
      </c>
      <c r="T3685" s="34">
        <v>140</v>
      </c>
      <c r="U3685" s="34">
        <v>98</v>
      </c>
      <c r="V3685" s="34">
        <v>148</v>
      </c>
      <c r="W3685" s="34">
        <v>150</v>
      </c>
      <c r="X3685" s="34">
        <v>148</v>
      </c>
      <c r="Y3685" s="34">
        <v>179</v>
      </c>
      <c r="Z3685" s="34">
        <v>181</v>
      </c>
      <c r="AA3685" s="34">
        <v>132</v>
      </c>
      <c r="AB3685" s="34">
        <v>179</v>
      </c>
      <c r="AC3685" s="34">
        <v>205</v>
      </c>
    </row>
    <row r="3686" spans="1:29" x14ac:dyDescent="0.2">
      <c r="A3686" s="34" t="s">
        <v>64179</v>
      </c>
      <c r="B3686" s="34">
        <v>37</v>
      </c>
      <c r="C3686" s="34">
        <v>17</v>
      </c>
      <c r="D3686" s="34">
        <v>42</v>
      </c>
      <c r="E3686" s="34">
        <v>30</v>
      </c>
      <c r="F3686" s="34">
        <v>36</v>
      </c>
      <c r="G3686" s="34">
        <v>26</v>
      </c>
      <c r="H3686" s="34">
        <v>20</v>
      </c>
      <c r="I3686" s="34">
        <v>42</v>
      </c>
      <c r="J3686" s="34">
        <v>24</v>
      </c>
      <c r="K3686" s="34">
        <v>38</v>
      </c>
      <c r="L3686" s="34">
        <v>17</v>
      </c>
      <c r="M3686" s="34">
        <v>26</v>
      </c>
      <c r="N3686" s="34">
        <v>20</v>
      </c>
      <c r="O3686" s="34">
        <v>20</v>
      </c>
      <c r="P3686" s="34">
        <v>29</v>
      </c>
      <c r="Q3686" s="34">
        <v>26</v>
      </c>
      <c r="R3686" s="34">
        <v>24</v>
      </c>
      <c r="S3686" s="34">
        <v>47</v>
      </c>
      <c r="T3686" s="34">
        <v>29</v>
      </c>
      <c r="U3686" s="34">
        <v>28</v>
      </c>
      <c r="V3686" s="34">
        <v>37</v>
      </c>
      <c r="W3686" s="34">
        <v>39</v>
      </c>
      <c r="X3686" s="34">
        <v>46</v>
      </c>
      <c r="Y3686" s="34">
        <v>11</v>
      </c>
      <c r="Z3686" s="34">
        <v>55</v>
      </c>
      <c r="AA3686" s="34">
        <v>38</v>
      </c>
      <c r="AB3686" s="34">
        <v>16</v>
      </c>
      <c r="AC3686" s="34">
        <v>39</v>
      </c>
    </row>
    <row r="3687" spans="1:29" x14ac:dyDescent="0.2">
      <c r="A3687" s="34" t="s">
        <v>64180</v>
      </c>
      <c r="B3687" s="34">
        <v>170</v>
      </c>
      <c r="C3687" s="34">
        <v>179</v>
      </c>
      <c r="D3687" s="34">
        <v>254</v>
      </c>
      <c r="E3687" s="34">
        <v>204</v>
      </c>
      <c r="F3687" s="34">
        <v>168</v>
      </c>
      <c r="G3687" s="34">
        <v>137</v>
      </c>
      <c r="H3687" s="34">
        <v>165</v>
      </c>
      <c r="I3687" s="34">
        <v>132</v>
      </c>
      <c r="J3687" s="34">
        <v>164</v>
      </c>
      <c r="K3687" s="34">
        <v>160</v>
      </c>
      <c r="L3687" s="34">
        <v>79</v>
      </c>
      <c r="M3687" s="34">
        <v>145</v>
      </c>
      <c r="N3687" s="34">
        <v>180</v>
      </c>
      <c r="O3687" s="34">
        <v>152</v>
      </c>
      <c r="P3687" s="34">
        <v>177</v>
      </c>
      <c r="Q3687" s="34">
        <v>175</v>
      </c>
      <c r="R3687" s="34">
        <v>168</v>
      </c>
      <c r="S3687" s="34">
        <v>217</v>
      </c>
      <c r="T3687" s="34">
        <v>98</v>
      </c>
      <c r="U3687" s="34">
        <v>98</v>
      </c>
      <c r="V3687" s="34">
        <v>172</v>
      </c>
      <c r="W3687" s="34">
        <v>146</v>
      </c>
      <c r="X3687" s="34">
        <v>213</v>
      </c>
      <c r="Y3687" s="34">
        <v>99</v>
      </c>
      <c r="Z3687" s="34">
        <v>222</v>
      </c>
      <c r="AA3687" s="34">
        <v>199</v>
      </c>
      <c r="AB3687" s="34">
        <v>151</v>
      </c>
      <c r="AC3687" s="34">
        <v>228</v>
      </c>
    </row>
    <row r="3688" spans="1:29" x14ac:dyDescent="0.2">
      <c r="A3688" s="34" t="s">
        <v>64181</v>
      </c>
      <c r="B3688" s="34">
        <v>130</v>
      </c>
      <c r="C3688" s="34">
        <v>135</v>
      </c>
      <c r="D3688" s="34">
        <v>122</v>
      </c>
      <c r="E3688" s="34">
        <v>194</v>
      </c>
      <c r="F3688" s="34">
        <v>143</v>
      </c>
      <c r="G3688" s="34">
        <v>162</v>
      </c>
      <c r="H3688" s="34">
        <v>133</v>
      </c>
      <c r="I3688" s="34">
        <v>133</v>
      </c>
      <c r="J3688" s="34">
        <v>166</v>
      </c>
      <c r="K3688" s="34">
        <v>178</v>
      </c>
      <c r="L3688" s="34">
        <v>152</v>
      </c>
      <c r="M3688" s="34">
        <v>141</v>
      </c>
      <c r="N3688" s="34">
        <v>137</v>
      </c>
      <c r="O3688" s="34">
        <v>175</v>
      </c>
      <c r="P3688" s="34">
        <v>156</v>
      </c>
      <c r="Q3688" s="34">
        <v>206</v>
      </c>
      <c r="R3688" s="34">
        <v>204</v>
      </c>
      <c r="S3688" s="34">
        <v>175</v>
      </c>
      <c r="T3688" s="34">
        <v>161</v>
      </c>
      <c r="U3688" s="34">
        <v>184</v>
      </c>
      <c r="V3688" s="34">
        <v>197</v>
      </c>
      <c r="W3688" s="34">
        <v>239</v>
      </c>
      <c r="X3688" s="34">
        <v>224</v>
      </c>
      <c r="Y3688" s="34">
        <v>190</v>
      </c>
      <c r="Z3688" s="34">
        <v>193</v>
      </c>
      <c r="AA3688" s="34">
        <v>210</v>
      </c>
      <c r="AB3688" s="34">
        <v>251</v>
      </c>
      <c r="AC3688" s="34">
        <v>284</v>
      </c>
    </row>
    <row r="3689" spans="1:29" x14ac:dyDescent="0.2">
      <c r="A3689" s="34" t="s">
        <v>64182</v>
      </c>
      <c r="B3689" s="34">
        <v>70</v>
      </c>
      <c r="C3689" s="34">
        <v>115</v>
      </c>
      <c r="D3689" s="34">
        <v>124</v>
      </c>
      <c r="E3689" s="34">
        <v>99</v>
      </c>
      <c r="F3689" s="34">
        <v>128</v>
      </c>
      <c r="G3689" s="34">
        <v>114</v>
      </c>
      <c r="H3689" s="34">
        <v>114</v>
      </c>
      <c r="I3689" s="34">
        <v>88</v>
      </c>
      <c r="J3689" s="34">
        <v>91</v>
      </c>
      <c r="K3689" s="34">
        <v>122</v>
      </c>
      <c r="L3689" s="34">
        <v>92</v>
      </c>
      <c r="M3689" s="34">
        <v>96</v>
      </c>
      <c r="N3689" s="34">
        <v>98</v>
      </c>
      <c r="O3689" s="34">
        <v>107</v>
      </c>
      <c r="P3689" s="34">
        <v>110</v>
      </c>
      <c r="Q3689" s="34">
        <v>168</v>
      </c>
      <c r="R3689" s="34">
        <v>114</v>
      </c>
      <c r="S3689" s="34">
        <v>132</v>
      </c>
      <c r="T3689" s="34">
        <v>116</v>
      </c>
      <c r="U3689" s="34">
        <v>102</v>
      </c>
      <c r="V3689" s="34">
        <v>131</v>
      </c>
      <c r="W3689" s="34">
        <v>132</v>
      </c>
      <c r="X3689" s="34">
        <v>133</v>
      </c>
      <c r="Y3689" s="34">
        <v>139</v>
      </c>
      <c r="Z3689" s="34">
        <v>123</v>
      </c>
      <c r="AA3689" s="34">
        <v>156</v>
      </c>
      <c r="AB3689" s="34">
        <v>125</v>
      </c>
      <c r="AC3689" s="34">
        <v>210</v>
      </c>
    </row>
    <row r="3690" spans="1:29" x14ac:dyDescent="0.2">
      <c r="A3690" s="34" t="s">
        <v>64183</v>
      </c>
      <c r="B3690" s="34">
        <v>63</v>
      </c>
      <c r="C3690" s="34">
        <v>80</v>
      </c>
      <c r="D3690" s="34">
        <v>73</v>
      </c>
      <c r="E3690" s="34">
        <v>132</v>
      </c>
      <c r="F3690" s="34">
        <v>74</v>
      </c>
      <c r="G3690" s="34">
        <v>107</v>
      </c>
      <c r="H3690" s="34">
        <v>68</v>
      </c>
      <c r="I3690" s="34">
        <v>59</v>
      </c>
      <c r="J3690" s="34">
        <v>77</v>
      </c>
      <c r="K3690" s="34">
        <v>80</v>
      </c>
      <c r="L3690" s="34">
        <v>46</v>
      </c>
      <c r="M3690" s="34">
        <v>92</v>
      </c>
      <c r="N3690" s="34">
        <v>72</v>
      </c>
      <c r="O3690" s="34">
        <v>80</v>
      </c>
      <c r="P3690" s="34">
        <v>76</v>
      </c>
      <c r="Q3690" s="34">
        <v>109</v>
      </c>
      <c r="R3690" s="34">
        <v>124</v>
      </c>
      <c r="S3690" s="34">
        <v>111</v>
      </c>
      <c r="T3690" s="34">
        <v>71</v>
      </c>
      <c r="U3690" s="34">
        <v>107</v>
      </c>
      <c r="V3690" s="34">
        <v>88</v>
      </c>
      <c r="W3690" s="34">
        <v>90</v>
      </c>
      <c r="X3690" s="34">
        <v>96</v>
      </c>
      <c r="Y3690" s="34">
        <v>130</v>
      </c>
      <c r="Z3690" s="34">
        <v>94</v>
      </c>
      <c r="AA3690" s="34">
        <v>124</v>
      </c>
      <c r="AB3690" s="34">
        <v>87</v>
      </c>
      <c r="AC3690" s="34">
        <v>124</v>
      </c>
    </row>
    <row r="3691" spans="1:29" x14ac:dyDescent="0.2">
      <c r="A3691" s="34" t="s">
        <v>64184</v>
      </c>
      <c r="B3691" s="34">
        <v>33</v>
      </c>
      <c r="C3691" s="34">
        <v>15</v>
      </c>
      <c r="D3691" s="34">
        <v>25</v>
      </c>
      <c r="E3691" s="34">
        <v>18</v>
      </c>
      <c r="F3691" s="34">
        <v>17</v>
      </c>
      <c r="G3691" s="34">
        <v>42</v>
      </c>
      <c r="H3691" s="34">
        <v>10</v>
      </c>
      <c r="I3691" s="34">
        <v>16</v>
      </c>
      <c r="J3691" s="34">
        <v>16</v>
      </c>
      <c r="K3691" s="34">
        <v>26</v>
      </c>
      <c r="L3691" s="34">
        <v>17</v>
      </c>
      <c r="M3691" s="34">
        <v>31</v>
      </c>
      <c r="N3691" s="34">
        <v>20</v>
      </c>
      <c r="O3691" s="34">
        <v>13</v>
      </c>
      <c r="P3691" s="34">
        <v>27</v>
      </c>
      <c r="Q3691" s="34">
        <v>23</v>
      </c>
      <c r="R3691" s="34">
        <v>20</v>
      </c>
      <c r="S3691" s="34">
        <v>43</v>
      </c>
      <c r="T3691" s="34">
        <v>22</v>
      </c>
      <c r="U3691" s="34">
        <v>30</v>
      </c>
      <c r="V3691" s="34">
        <v>20</v>
      </c>
      <c r="W3691" s="34">
        <v>12</v>
      </c>
      <c r="X3691" s="34">
        <v>18</v>
      </c>
      <c r="Y3691" s="34">
        <v>14</v>
      </c>
      <c r="Z3691" s="34">
        <v>28</v>
      </c>
      <c r="AA3691" s="34">
        <v>28</v>
      </c>
      <c r="AB3691" s="34">
        <v>17</v>
      </c>
      <c r="AC3691" s="34">
        <v>26</v>
      </c>
    </row>
    <row r="3692" spans="1:29" x14ac:dyDescent="0.2">
      <c r="A3692" s="34" t="s">
        <v>64185</v>
      </c>
      <c r="B3692" s="34">
        <v>144</v>
      </c>
      <c r="C3692" s="34">
        <v>165</v>
      </c>
      <c r="D3692" s="34">
        <v>285</v>
      </c>
      <c r="E3692" s="34">
        <v>185</v>
      </c>
      <c r="F3692" s="34">
        <v>211</v>
      </c>
      <c r="G3692" s="34">
        <v>143</v>
      </c>
      <c r="H3692" s="34">
        <v>171</v>
      </c>
      <c r="I3692" s="34">
        <v>117</v>
      </c>
      <c r="J3692" s="34">
        <v>205</v>
      </c>
      <c r="K3692" s="34">
        <v>154</v>
      </c>
      <c r="L3692" s="34">
        <v>126</v>
      </c>
      <c r="M3692" s="34">
        <v>144</v>
      </c>
      <c r="N3692" s="34">
        <v>211</v>
      </c>
      <c r="O3692" s="34">
        <v>184</v>
      </c>
      <c r="P3692" s="34">
        <v>170</v>
      </c>
      <c r="Q3692" s="34">
        <v>231</v>
      </c>
      <c r="R3692" s="34">
        <v>199</v>
      </c>
      <c r="S3692" s="34">
        <v>224</v>
      </c>
      <c r="T3692" s="34">
        <v>153</v>
      </c>
      <c r="U3692" s="34">
        <v>186</v>
      </c>
      <c r="V3692" s="34">
        <v>214</v>
      </c>
      <c r="W3692" s="34">
        <v>184</v>
      </c>
      <c r="X3692" s="34">
        <v>237</v>
      </c>
      <c r="Y3692" s="34">
        <v>138</v>
      </c>
      <c r="Z3692" s="34">
        <v>257</v>
      </c>
      <c r="AA3692" s="34">
        <v>235</v>
      </c>
      <c r="AB3692" s="34">
        <v>225</v>
      </c>
      <c r="AC3692" s="34">
        <v>256</v>
      </c>
    </row>
    <row r="3693" spans="1:29" x14ac:dyDescent="0.2">
      <c r="A3693" s="34" t="s">
        <v>64186</v>
      </c>
      <c r="B3693" s="34">
        <v>45</v>
      </c>
      <c r="C3693" s="34">
        <v>50</v>
      </c>
      <c r="D3693" s="34">
        <v>86</v>
      </c>
      <c r="E3693" s="34">
        <v>59</v>
      </c>
      <c r="F3693" s="34">
        <v>57</v>
      </c>
      <c r="G3693" s="34">
        <v>40</v>
      </c>
      <c r="H3693" s="34">
        <v>49</v>
      </c>
      <c r="I3693" s="34">
        <v>33</v>
      </c>
      <c r="J3693" s="34">
        <v>19</v>
      </c>
      <c r="K3693" s="34">
        <v>52</v>
      </c>
      <c r="L3693" s="34">
        <v>15</v>
      </c>
      <c r="M3693" s="34">
        <v>29</v>
      </c>
      <c r="N3693" s="34">
        <v>46</v>
      </c>
      <c r="O3693" s="34">
        <v>45</v>
      </c>
      <c r="P3693" s="34">
        <v>52</v>
      </c>
      <c r="Q3693" s="34">
        <v>43</v>
      </c>
      <c r="R3693" s="34">
        <v>42</v>
      </c>
      <c r="S3693" s="34">
        <v>108</v>
      </c>
      <c r="T3693" s="34">
        <v>15</v>
      </c>
      <c r="U3693" s="34">
        <v>29</v>
      </c>
      <c r="V3693" s="34">
        <v>36</v>
      </c>
      <c r="W3693" s="34">
        <v>32</v>
      </c>
      <c r="X3693" s="34">
        <v>68</v>
      </c>
      <c r="Y3693" s="34">
        <v>43</v>
      </c>
      <c r="Z3693" s="34">
        <v>70</v>
      </c>
      <c r="AA3693" s="34">
        <v>76</v>
      </c>
      <c r="AB3693" s="34">
        <v>22</v>
      </c>
      <c r="AC3693" s="34">
        <v>65</v>
      </c>
    </row>
    <row r="3694" spans="1:29" x14ac:dyDescent="0.2">
      <c r="A3694" s="34" t="s">
        <v>64187</v>
      </c>
      <c r="B3694" s="34">
        <v>12</v>
      </c>
      <c r="C3694" s="34">
        <v>31</v>
      </c>
      <c r="D3694" s="34">
        <v>17</v>
      </c>
      <c r="E3694" s="34">
        <v>40</v>
      </c>
      <c r="F3694" s="34">
        <v>28</v>
      </c>
      <c r="G3694" s="34">
        <v>31</v>
      </c>
      <c r="H3694" s="34">
        <v>18</v>
      </c>
      <c r="I3694" s="34">
        <v>29</v>
      </c>
      <c r="J3694" s="34">
        <v>19</v>
      </c>
      <c r="K3694" s="34">
        <v>41</v>
      </c>
      <c r="L3694" s="34">
        <v>12</v>
      </c>
      <c r="M3694" s="34">
        <v>22</v>
      </c>
      <c r="N3694" s="34">
        <v>18</v>
      </c>
      <c r="O3694" s="34">
        <v>30</v>
      </c>
      <c r="P3694" s="34">
        <v>20</v>
      </c>
      <c r="Q3694" s="34">
        <v>22</v>
      </c>
      <c r="R3694" s="34">
        <v>18</v>
      </c>
      <c r="S3694" s="34">
        <v>58</v>
      </c>
      <c r="T3694" s="34">
        <v>5</v>
      </c>
      <c r="U3694" s="34">
        <v>21</v>
      </c>
      <c r="V3694" s="34">
        <v>16</v>
      </c>
      <c r="W3694" s="34">
        <v>15</v>
      </c>
      <c r="X3694" s="34">
        <v>40</v>
      </c>
      <c r="Y3694" s="34">
        <v>13</v>
      </c>
      <c r="Z3694" s="34">
        <v>29</v>
      </c>
      <c r="AA3694" s="34">
        <v>47</v>
      </c>
      <c r="AB3694" s="34">
        <v>18</v>
      </c>
      <c r="AC3694" s="34">
        <v>44</v>
      </c>
    </row>
    <row r="3695" spans="1:29" x14ac:dyDescent="0.2">
      <c r="A3695" s="34" t="s">
        <v>64188</v>
      </c>
      <c r="B3695" s="34">
        <v>180</v>
      </c>
      <c r="C3695" s="34">
        <v>83</v>
      </c>
      <c r="D3695" s="34">
        <v>139</v>
      </c>
      <c r="E3695" s="34">
        <v>116</v>
      </c>
      <c r="F3695" s="34">
        <v>170</v>
      </c>
      <c r="G3695" s="34">
        <v>112</v>
      </c>
      <c r="H3695" s="34">
        <v>151</v>
      </c>
      <c r="I3695" s="34">
        <v>80</v>
      </c>
      <c r="J3695" s="34">
        <v>167</v>
      </c>
      <c r="K3695" s="34">
        <v>122</v>
      </c>
      <c r="L3695" s="34">
        <v>149</v>
      </c>
      <c r="M3695" s="34">
        <v>74</v>
      </c>
      <c r="N3695" s="34">
        <v>119</v>
      </c>
      <c r="O3695" s="34">
        <v>97</v>
      </c>
      <c r="P3695" s="34">
        <v>131</v>
      </c>
      <c r="Q3695" s="34">
        <v>128</v>
      </c>
      <c r="R3695" s="34">
        <v>209</v>
      </c>
      <c r="S3695" s="34">
        <v>147</v>
      </c>
      <c r="T3695" s="34">
        <v>174</v>
      </c>
      <c r="U3695" s="34">
        <v>104</v>
      </c>
      <c r="V3695" s="34">
        <v>172</v>
      </c>
      <c r="W3695" s="34">
        <v>125</v>
      </c>
      <c r="X3695" s="34">
        <v>209</v>
      </c>
      <c r="Y3695" s="34">
        <v>146</v>
      </c>
      <c r="Z3695" s="34">
        <v>180</v>
      </c>
      <c r="AA3695" s="34">
        <v>152</v>
      </c>
      <c r="AB3695" s="34">
        <v>207</v>
      </c>
      <c r="AC3695" s="34">
        <v>183</v>
      </c>
    </row>
    <row r="3696" spans="1:29" x14ac:dyDescent="0.2">
      <c r="A3696" s="34" t="s">
        <v>64189</v>
      </c>
      <c r="B3696" s="34">
        <v>210</v>
      </c>
      <c r="C3696" s="34">
        <v>250</v>
      </c>
      <c r="D3696" s="34">
        <v>360</v>
      </c>
      <c r="E3696" s="34">
        <v>316</v>
      </c>
      <c r="F3696" s="34">
        <v>300</v>
      </c>
      <c r="G3696" s="34">
        <v>218</v>
      </c>
      <c r="H3696" s="34">
        <v>276</v>
      </c>
      <c r="I3696" s="34">
        <v>252</v>
      </c>
      <c r="J3696" s="34">
        <v>250</v>
      </c>
      <c r="K3696" s="34">
        <v>346</v>
      </c>
      <c r="L3696" s="34">
        <v>162</v>
      </c>
      <c r="M3696" s="34">
        <v>244</v>
      </c>
      <c r="N3696" s="34">
        <v>207</v>
      </c>
      <c r="O3696" s="34">
        <v>205</v>
      </c>
      <c r="P3696" s="34">
        <v>236</v>
      </c>
      <c r="Q3696" s="34">
        <v>320</v>
      </c>
      <c r="R3696" s="34">
        <v>269</v>
      </c>
      <c r="S3696" s="34">
        <v>388</v>
      </c>
      <c r="T3696" s="34">
        <v>222</v>
      </c>
      <c r="U3696" s="34">
        <v>214</v>
      </c>
      <c r="V3696" s="34">
        <v>278</v>
      </c>
      <c r="W3696" s="34">
        <v>325</v>
      </c>
      <c r="X3696" s="34">
        <v>324</v>
      </c>
      <c r="Y3696" s="34">
        <v>242</v>
      </c>
      <c r="Z3696" s="34">
        <v>391</v>
      </c>
      <c r="AA3696" s="34">
        <v>331</v>
      </c>
      <c r="AB3696" s="34">
        <v>290</v>
      </c>
      <c r="AC3696" s="34">
        <v>462</v>
      </c>
    </row>
    <row r="3697" spans="1:29" x14ac:dyDescent="0.2">
      <c r="A3697" s="34" t="s">
        <v>64190</v>
      </c>
      <c r="B3697" s="34">
        <v>162</v>
      </c>
      <c r="C3697" s="34">
        <v>163</v>
      </c>
      <c r="D3697" s="34">
        <v>196</v>
      </c>
      <c r="E3697" s="34">
        <v>190</v>
      </c>
      <c r="F3697" s="34">
        <v>202</v>
      </c>
      <c r="G3697" s="34">
        <v>174</v>
      </c>
      <c r="H3697" s="34">
        <v>215</v>
      </c>
      <c r="I3697" s="34">
        <v>182</v>
      </c>
      <c r="J3697" s="34">
        <v>212</v>
      </c>
      <c r="K3697" s="34">
        <v>204</v>
      </c>
      <c r="L3697" s="34">
        <v>184</v>
      </c>
      <c r="M3697" s="34">
        <v>170</v>
      </c>
      <c r="N3697" s="34">
        <v>131</v>
      </c>
      <c r="O3697" s="34">
        <v>188</v>
      </c>
      <c r="P3697" s="34">
        <v>251</v>
      </c>
      <c r="Q3697" s="34">
        <v>236</v>
      </c>
      <c r="R3697" s="34">
        <v>259</v>
      </c>
      <c r="S3697" s="34">
        <v>206</v>
      </c>
      <c r="T3697" s="34">
        <v>267</v>
      </c>
      <c r="U3697" s="34">
        <v>199</v>
      </c>
      <c r="V3697" s="34">
        <v>222</v>
      </c>
      <c r="W3697" s="34">
        <v>224</v>
      </c>
      <c r="X3697" s="34">
        <v>227</v>
      </c>
      <c r="Y3697" s="34">
        <v>193</v>
      </c>
      <c r="Z3697" s="34">
        <v>191</v>
      </c>
      <c r="AA3697" s="34">
        <v>288</v>
      </c>
      <c r="AB3697" s="34">
        <v>275</v>
      </c>
      <c r="AC3697" s="34">
        <v>325</v>
      </c>
    </row>
    <row r="3698" spans="1:29" x14ac:dyDescent="0.2">
      <c r="A3698" s="34" t="s">
        <v>64191</v>
      </c>
      <c r="B3698" s="34">
        <v>16</v>
      </c>
      <c r="C3698" s="34">
        <v>34</v>
      </c>
      <c r="D3698" s="34">
        <v>40</v>
      </c>
      <c r="E3698" s="34">
        <v>25</v>
      </c>
      <c r="F3698" s="34">
        <v>32</v>
      </c>
      <c r="G3698" s="34">
        <v>10</v>
      </c>
      <c r="H3698" s="34">
        <v>17</v>
      </c>
      <c r="I3698" s="34">
        <v>34</v>
      </c>
      <c r="J3698" s="34">
        <v>16</v>
      </c>
      <c r="K3698" s="34">
        <v>25</v>
      </c>
      <c r="L3698" s="34">
        <v>12</v>
      </c>
      <c r="M3698" s="34">
        <v>31</v>
      </c>
      <c r="N3698" s="34">
        <v>15</v>
      </c>
      <c r="O3698" s="34">
        <v>28</v>
      </c>
      <c r="P3698" s="34">
        <v>22</v>
      </c>
      <c r="Q3698" s="34">
        <v>47</v>
      </c>
      <c r="R3698" s="34">
        <v>37</v>
      </c>
      <c r="S3698" s="34">
        <v>57</v>
      </c>
      <c r="T3698" s="34">
        <v>23</v>
      </c>
      <c r="U3698" s="34">
        <v>19</v>
      </c>
      <c r="V3698" s="34">
        <v>29</v>
      </c>
      <c r="W3698" s="34">
        <v>24</v>
      </c>
      <c r="X3698" s="34">
        <v>40</v>
      </c>
      <c r="Y3698" s="34">
        <v>23</v>
      </c>
      <c r="Z3698" s="34">
        <v>42</v>
      </c>
      <c r="AA3698" s="34">
        <v>35</v>
      </c>
      <c r="AB3698" s="34">
        <v>16</v>
      </c>
      <c r="AC3698" s="34">
        <v>41</v>
      </c>
    </row>
    <row r="3699" spans="1:29" x14ac:dyDescent="0.2">
      <c r="A3699" s="34" t="s">
        <v>64192</v>
      </c>
      <c r="B3699" s="34">
        <v>111</v>
      </c>
      <c r="C3699" s="34">
        <v>114</v>
      </c>
      <c r="D3699" s="34">
        <v>77</v>
      </c>
      <c r="E3699" s="34">
        <v>80</v>
      </c>
      <c r="F3699" s="34">
        <v>110</v>
      </c>
      <c r="G3699" s="34">
        <v>120</v>
      </c>
      <c r="H3699" s="34">
        <v>72</v>
      </c>
      <c r="I3699" s="34">
        <v>85</v>
      </c>
      <c r="J3699" s="34">
        <v>89</v>
      </c>
      <c r="K3699" s="34">
        <v>99</v>
      </c>
      <c r="L3699" s="34">
        <v>70</v>
      </c>
      <c r="M3699" s="34">
        <v>94</v>
      </c>
      <c r="N3699" s="34">
        <v>65</v>
      </c>
      <c r="O3699" s="34">
        <v>79</v>
      </c>
      <c r="P3699" s="34">
        <v>97</v>
      </c>
      <c r="Q3699" s="34">
        <v>116</v>
      </c>
      <c r="R3699" s="34">
        <v>118</v>
      </c>
      <c r="S3699" s="34">
        <v>131</v>
      </c>
      <c r="T3699" s="34">
        <v>74</v>
      </c>
      <c r="U3699" s="34">
        <v>94</v>
      </c>
      <c r="V3699" s="34">
        <v>128</v>
      </c>
      <c r="W3699" s="34">
        <v>105</v>
      </c>
      <c r="X3699" s="34">
        <v>118</v>
      </c>
      <c r="Y3699" s="34">
        <v>113</v>
      </c>
      <c r="Z3699" s="34">
        <v>113</v>
      </c>
      <c r="AA3699" s="34">
        <v>104</v>
      </c>
      <c r="AB3699" s="34">
        <v>89</v>
      </c>
      <c r="AC3699" s="34">
        <v>160</v>
      </c>
    </row>
    <row r="3700" spans="1:29" x14ac:dyDescent="0.2">
      <c r="A3700" s="34" t="s">
        <v>64193</v>
      </c>
      <c r="B3700" s="34">
        <v>92</v>
      </c>
      <c r="C3700" s="34">
        <v>134</v>
      </c>
      <c r="D3700" s="34">
        <v>210</v>
      </c>
      <c r="E3700" s="34">
        <v>104</v>
      </c>
      <c r="F3700" s="34">
        <v>157</v>
      </c>
      <c r="G3700" s="34">
        <v>113</v>
      </c>
      <c r="H3700" s="34">
        <v>138</v>
      </c>
      <c r="I3700" s="34">
        <v>126</v>
      </c>
      <c r="J3700" s="34">
        <v>134</v>
      </c>
      <c r="K3700" s="34">
        <v>104</v>
      </c>
      <c r="L3700" s="34">
        <v>80</v>
      </c>
      <c r="M3700" s="34">
        <v>101</v>
      </c>
      <c r="N3700" s="34">
        <v>121</v>
      </c>
      <c r="O3700" s="34">
        <v>107</v>
      </c>
      <c r="P3700" s="34">
        <v>123</v>
      </c>
      <c r="Q3700" s="34">
        <v>155</v>
      </c>
      <c r="R3700" s="34">
        <v>161</v>
      </c>
      <c r="S3700" s="34">
        <v>124</v>
      </c>
      <c r="T3700" s="34">
        <v>112</v>
      </c>
      <c r="U3700" s="34">
        <v>118</v>
      </c>
      <c r="V3700" s="34">
        <v>166</v>
      </c>
      <c r="W3700" s="34">
        <v>170</v>
      </c>
      <c r="X3700" s="34">
        <v>180</v>
      </c>
      <c r="Y3700" s="34">
        <v>116</v>
      </c>
      <c r="Z3700" s="34">
        <v>154</v>
      </c>
      <c r="AA3700" s="34">
        <v>184</v>
      </c>
      <c r="AB3700" s="34">
        <v>133</v>
      </c>
      <c r="AC3700" s="34">
        <v>209</v>
      </c>
    </row>
    <row r="3701" spans="1:29" x14ac:dyDescent="0.2">
      <c r="A3701" s="34" t="s">
        <v>64194</v>
      </c>
      <c r="B3701" s="34">
        <v>228</v>
      </c>
      <c r="C3701" s="34">
        <v>273</v>
      </c>
      <c r="D3701" s="34">
        <v>329</v>
      </c>
      <c r="E3701" s="34">
        <v>265</v>
      </c>
      <c r="F3701" s="34">
        <v>263</v>
      </c>
      <c r="G3701" s="34">
        <v>324</v>
      </c>
      <c r="H3701" s="34">
        <v>289</v>
      </c>
      <c r="I3701" s="34">
        <v>204</v>
      </c>
      <c r="J3701" s="34">
        <v>230</v>
      </c>
      <c r="K3701" s="34">
        <v>286</v>
      </c>
      <c r="L3701" s="34">
        <v>202</v>
      </c>
      <c r="M3701" s="34">
        <v>264</v>
      </c>
      <c r="N3701" s="34">
        <v>287</v>
      </c>
      <c r="O3701" s="34">
        <v>204</v>
      </c>
      <c r="P3701" s="34">
        <v>255</v>
      </c>
      <c r="Q3701" s="34">
        <v>271</v>
      </c>
      <c r="R3701" s="34">
        <v>297</v>
      </c>
      <c r="S3701" s="34">
        <v>286</v>
      </c>
      <c r="T3701" s="34">
        <v>210</v>
      </c>
      <c r="U3701" s="34">
        <v>199</v>
      </c>
      <c r="V3701" s="34">
        <v>325</v>
      </c>
      <c r="W3701" s="34">
        <v>256</v>
      </c>
      <c r="X3701" s="34">
        <v>344</v>
      </c>
      <c r="Y3701" s="34">
        <v>236</v>
      </c>
      <c r="Z3701" s="34">
        <v>309</v>
      </c>
      <c r="AA3701" s="34">
        <v>276</v>
      </c>
      <c r="AB3701" s="34">
        <v>300</v>
      </c>
      <c r="AC3701" s="34">
        <v>357</v>
      </c>
    </row>
    <row r="3702" spans="1:29" x14ac:dyDescent="0.2">
      <c r="A3702" s="34" t="s">
        <v>64195</v>
      </c>
      <c r="B3702" s="34">
        <v>119</v>
      </c>
      <c r="C3702" s="34">
        <v>175</v>
      </c>
      <c r="D3702" s="34">
        <v>320</v>
      </c>
      <c r="E3702" s="34">
        <v>196</v>
      </c>
      <c r="F3702" s="34">
        <v>242</v>
      </c>
      <c r="G3702" s="34">
        <v>162</v>
      </c>
      <c r="H3702" s="34">
        <v>161</v>
      </c>
      <c r="I3702" s="34">
        <v>179</v>
      </c>
      <c r="J3702" s="34">
        <v>151</v>
      </c>
      <c r="K3702" s="34">
        <v>199</v>
      </c>
      <c r="L3702" s="34">
        <v>101</v>
      </c>
      <c r="M3702" s="34">
        <v>151</v>
      </c>
      <c r="N3702" s="34">
        <v>178</v>
      </c>
      <c r="O3702" s="34">
        <v>179</v>
      </c>
      <c r="P3702" s="34">
        <v>172</v>
      </c>
      <c r="Q3702" s="34">
        <v>169</v>
      </c>
      <c r="R3702" s="34">
        <v>200</v>
      </c>
      <c r="S3702" s="34">
        <v>215</v>
      </c>
      <c r="T3702" s="34">
        <v>117</v>
      </c>
      <c r="U3702" s="34">
        <v>108</v>
      </c>
      <c r="V3702" s="34">
        <v>190</v>
      </c>
      <c r="W3702" s="34">
        <v>135</v>
      </c>
      <c r="X3702" s="34">
        <v>232</v>
      </c>
      <c r="Y3702" s="34">
        <v>99</v>
      </c>
      <c r="Z3702" s="34">
        <v>204</v>
      </c>
      <c r="AA3702" s="34">
        <v>202</v>
      </c>
      <c r="AB3702" s="34">
        <v>156</v>
      </c>
      <c r="AC3702" s="34">
        <v>226</v>
      </c>
    </row>
    <row r="3703" spans="1:29" x14ac:dyDescent="0.2">
      <c r="A3703" s="34" t="s">
        <v>64196</v>
      </c>
      <c r="B3703" s="34">
        <v>44</v>
      </c>
      <c r="C3703" s="34">
        <v>49</v>
      </c>
      <c r="D3703" s="34">
        <v>68</v>
      </c>
      <c r="E3703" s="34">
        <v>78</v>
      </c>
      <c r="F3703" s="34">
        <v>58</v>
      </c>
      <c r="G3703" s="34">
        <v>68</v>
      </c>
      <c r="H3703" s="34">
        <v>40</v>
      </c>
      <c r="I3703" s="34">
        <v>63</v>
      </c>
      <c r="J3703" s="34">
        <v>57</v>
      </c>
      <c r="K3703" s="34">
        <v>78</v>
      </c>
      <c r="L3703" s="34">
        <v>42</v>
      </c>
      <c r="M3703" s="34">
        <v>42</v>
      </c>
      <c r="N3703" s="34">
        <v>35</v>
      </c>
      <c r="O3703" s="34">
        <v>49</v>
      </c>
      <c r="P3703" s="34">
        <v>76</v>
      </c>
      <c r="Q3703" s="34">
        <v>57</v>
      </c>
      <c r="R3703" s="34">
        <v>67</v>
      </c>
      <c r="S3703" s="34">
        <v>87</v>
      </c>
      <c r="T3703" s="34">
        <v>57</v>
      </c>
      <c r="U3703" s="34">
        <v>72</v>
      </c>
      <c r="V3703" s="34">
        <v>76</v>
      </c>
      <c r="W3703" s="34">
        <v>59</v>
      </c>
      <c r="X3703" s="34">
        <v>97</v>
      </c>
      <c r="Y3703" s="34">
        <v>46</v>
      </c>
      <c r="Z3703" s="34">
        <v>70</v>
      </c>
      <c r="AA3703" s="34">
        <v>64</v>
      </c>
      <c r="AB3703" s="34">
        <v>73</v>
      </c>
      <c r="AC3703" s="34">
        <v>69</v>
      </c>
    </row>
    <row r="3704" spans="1:29" x14ac:dyDescent="0.2">
      <c r="A3704" s="34" t="s">
        <v>64197</v>
      </c>
      <c r="B3704" s="34">
        <v>29</v>
      </c>
      <c r="C3704" s="34">
        <v>41</v>
      </c>
      <c r="D3704" s="34">
        <v>46</v>
      </c>
      <c r="E3704" s="34">
        <v>31</v>
      </c>
      <c r="F3704" s="34">
        <v>26</v>
      </c>
      <c r="G3704" s="34">
        <v>44</v>
      </c>
      <c r="H3704" s="34">
        <v>26</v>
      </c>
      <c r="I3704" s="34">
        <v>28</v>
      </c>
      <c r="J3704" s="34">
        <v>24</v>
      </c>
      <c r="K3704" s="34">
        <v>34</v>
      </c>
      <c r="L3704" s="34">
        <v>24</v>
      </c>
      <c r="M3704" s="34">
        <v>51</v>
      </c>
      <c r="N3704" s="34">
        <v>19</v>
      </c>
      <c r="O3704" s="34">
        <v>21</v>
      </c>
      <c r="P3704" s="34">
        <v>32</v>
      </c>
      <c r="Q3704" s="34">
        <v>36</v>
      </c>
      <c r="R3704" s="34">
        <v>22</v>
      </c>
      <c r="S3704" s="34">
        <v>49</v>
      </c>
      <c r="T3704" s="34">
        <v>22</v>
      </c>
      <c r="U3704" s="34">
        <v>33</v>
      </c>
      <c r="V3704" s="34">
        <v>39</v>
      </c>
      <c r="W3704" s="34">
        <v>39</v>
      </c>
      <c r="X3704" s="34">
        <v>65</v>
      </c>
      <c r="Y3704" s="34">
        <v>37</v>
      </c>
      <c r="Z3704" s="34">
        <v>24</v>
      </c>
      <c r="AA3704" s="34">
        <v>45</v>
      </c>
      <c r="AB3704" s="34">
        <v>29</v>
      </c>
      <c r="AC3704" s="34">
        <v>45</v>
      </c>
    </row>
    <row r="3705" spans="1:29" x14ac:dyDescent="0.2">
      <c r="A3705" s="34" t="s">
        <v>64198</v>
      </c>
      <c r="B3705" s="34">
        <v>91</v>
      </c>
      <c r="C3705" s="34">
        <v>65</v>
      </c>
      <c r="D3705" s="34">
        <v>112</v>
      </c>
      <c r="E3705" s="34">
        <v>82</v>
      </c>
      <c r="F3705" s="34">
        <v>78</v>
      </c>
      <c r="G3705" s="34">
        <v>66</v>
      </c>
      <c r="H3705" s="34">
        <v>59</v>
      </c>
      <c r="I3705" s="34">
        <v>71</v>
      </c>
      <c r="J3705" s="34">
        <v>44</v>
      </c>
      <c r="K3705" s="34">
        <v>94</v>
      </c>
      <c r="L3705" s="34">
        <v>35</v>
      </c>
      <c r="M3705" s="34">
        <v>62</v>
      </c>
      <c r="N3705" s="34">
        <v>56</v>
      </c>
      <c r="O3705" s="34">
        <v>39</v>
      </c>
      <c r="P3705" s="34">
        <v>55</v>
      </c>
      <c r="Q3705" s="34">
        <v>45</v>
      </c>
      <c r="R3705" s="34">
        <v>66</v>
      </c>
      <c r="S3705" s="34">
        <v>109</v>
      </c>
      <c r="T3705" s="34">
        <v>35</v>
      </c>
      <c r="U3705" s="34">
        <v>41</v>
      </c>
      <c r="V3705" s="34">
        <v>68</v>
      </c>
      <c r="W3705" s="34">
        <v>54</v>
      </c>
      <c r="X3705" s="34">
        <v>116</v>
      </c>
      <c r="Y3705" s="34">
        <v>50</v>
      </c>
      <c r="Z3705" s="34">
        <v>98</v>
      </c>
      <c r="AA3705" s="34">
        <v>86</v>
      </c>
      <c r="AB3705" s="34">
        <v>44</v>
      </c>
      <c r="AC3705" s="34">
        <v>123</v>
      </c>
    </row>
    <row r="3706" spans="1:29" x14ac:dyDescent="0.2">
      <c r="A3706" s="34" t="s">
        <v>64199</v>
      </c>
      <c r="B3706" s="34">
        <v>64</v>
      </c>
      <c r="C3706" s="34">
        <v>140</v>
      </c>
      <c r="D3706" s="34">
        <v>113</v>
      </c>
      <c r="E3706" s="34">
        <v>132</v>
      </c>
      <c r="F3706" s="34">
        <v>101</v>
      </c>
      <c r="G3706" s="34">
        <v>192</v>
      </c>
      <c r="H3706" s="34">
        <v>78</v>
      </c>
      <c r="I3706" s="34">
        <v>159</v>
      </c>
      <c r="J3706" s="34">
        <v>78</v>
      </c>
      <c r="K3706" s="34">
        <v>135</v>
      </c>
      <c r="L3706" s="34">
        <v>49</v>
      </c>
      <c r="M3706" s="34">
        <v>134</v>
      </c>
      <c r="N3706" s="34">
        <v>71</v>
      </c>
      <c r="O3706" s="34">
        <v>128</v>
      </c>
      <c r="P3706" s="34">
        <v>74</v>
      </c>
      <c r="Q3706" s="34">
        <v>157</v>
      </c>
      <c r="R3706" s="34">
        <v>66</v>
      </c>
      <c r="S3706" s="34">
        <v>138</v>
      </c>
      <c r="T3706" s="34">
        <v>54</v>
      </c>
      <c r="U3706" s="34">
        <v>147</v>
      </c>
      <c r="V3706" s="34">
        <v>117</v>
      </c>
      <c r="W3706" s="34">
        <v>126</v>
      </c>
      <c r="X3706" s="34">
        <v>80</v>
      </c>
      <c r="Y3706" s="34">
        <v>145</v>
      </c>
      <c r="Z3706" s="34">
        <v>75</v>
      </c>
      <c r="AA3706" s="34">
        <v>141</v>
      </c>
      <c r="AB3706" s="34">
        <v>65</v>
      </c>
      <c r="AC3706" s="34">
        <v>155</v>
      </c>
    </row>
    <row r="3707" spans="1:29" x14ac:dyDescent="0.2">
      <c r="A3707" s="34" t="s">
        <v>64200</v>
      </c>
      <c r="B3707" s="34">
        <v>23</v>
      </c>
      <c r="C3707" s="34">
        <v>17</v>
      </c>
      <c r="D3707" s="34">
        <v>24</v>
      </c>
      <c r="E3707" s="34">
        <v>9</v>
      </c>
      <c r="F3707" s="34">
        <v>29</v>
      </c>
      <c r="G3707" s="34">
        <v>31</v>
      </c>
      <c r="H3707" s="34">
        <v>31</v>
      </c>
      <c r="I3707" s="34">
        <v>18</v>
      </c>
      <c r="J3707" s="34">
        <v>19</v>
      </c>
      <c r="K3707" s="34">
        <v>18</v>
      </c>
      <c r="L3707" s="34">
        <v>14</v>
      </c>
      <c r="M3707" s="34">
        <v>18</v>
      </c>
      <c r="N3707" s="34">
        <v>17</v>
      </c>
      <c r="O3707" s="34">
        <v>13</v>
      </c>
      <c r="P3707" s="34">
        <v>13</v>
      </c>
      <c r="Q3707" s="34">
        <v>31</v>
      </c>
      <c r="R3707" s="34">
        <v>21</v>
      </c>
      <c r="S3707" s="34">
        <v>25</v>
      </c>
      <c r="T3707" s="34">
        <v>18</v>
      </c>
      <c r="U3707" s="34">
        <v>10</v>
      </c>
      <c r="V3707" s="34">
        <v>30</v>
      </c>
      <c r="W3707" s="34">
        <v>14</v>
      </c>
      <c r="X3707" s="34">
        <v>25</v>
      </c>
      <c r="Y3707" s="34">
        <v>20</v>
      </c>
      <c r="Z3707" s="34">
        <v>29</v>
      </c>
      <c r="AA3707" s="34">
        <v>16</v>
      </c>
      <c r="AB3707" s="34">
        <v>29</v>
      </c>
      <c r="AC3707" s="34">
        <v>29</v>
      </c>
    </row>
    <row r="3708" spans="1:29" x14ac:dyDescent="0.2">
      <c r="A3708" s="34" t="s">
        <v>64201</v>
      </c>
      <c r="B3708" s="34">
        <v>55</v>
      </c>
      <c r="C3708" s="34">
        <v>72</v>
      </c>
      <c r="D3708" s="34">
        <v>58</v>
      </c>
      <c r="E3708" s="34">
        <v>84</v>
      </c>
      <c r="F3708" s="34">
        <v>65</v>
      </c>
      <c r="G3708" s="34">
        <v>75</v>
      </c>
      <c r="H3708" s="34">
        <v>60</v>
      </c>
      <c r="I3708" s="34">
        <v>80</v>
      </c>
      <c r="J3708" s="34">
        <v>56</v>
      </c>
      <c r="K3708" s="34">
        <v>74</v>
      </c>
      <c r="L3708" s="34">
        <v>42</v>
      </c>
      <c r="M3708" s="34">
        <v>41</v>
      </c>
      <c r="N3708" s="34">
        <v>53</v>
      </c>
      <c r="O3708" s="34">
        <v>46</v>
      </c>
      <c r="P3708" s="34">
        <v>70</v>
      </c>
      <c r="Q3708" s="34">
        <v>71</v>
      </c>
      <c r="R3708" s="34">
        <v>56</v>
      </c>
      <c r="S3708" s="34">
        <v>88</v>
      </c>
      <c r="T3708" s="34">
        <v>26</v>
      </c>
      <c r="U3708" s="34">
        <v>79</v>
      </c>
      <c r="V3708" s="34">
        <v>57</v>
      </c>
      <c r="W3708" s="34">
        <v>72</v>
      </c>
      <c r="X3708" s="34">
        <v>88</v>
      </c>
      <c r="Y3708" s="34">
        <v>55</v>
      </c>
      <c r="Z3708" s="34">
        <v>66</v>
      </c>
      <c r="AA3708" s="34">
        <v>70</v>
      </c>
      <c r="AB3708" s="34">
        <v>69</v>
      </c>
      <c r="AC3708" s="34">
        <v>89</v>
      </c>
    </row>
    <row r="3709" spans="1:29" x14ac:dyDescent="0.2">
      <c r="A3709" s="34" t="s">
        <v>64202</v>
      </c>
      <c r="B3709" s="34">
        <v>38</v>
      </c>
      <c r="C3709" s="34">
        <v>63</v>
      </c>
      <c r="D3709" s="34">
        <v>77</v>
      </c>
      <c r="E3709" s="34">
        <v>94</v>
      </c>
      <c r="F3709" s="34">
        <v>54</v>
      </c>
      <c r="G3709" s="34">
        <v>59</v>
      </c>
      <c r="H3709" s="34">
        <v>39</v>
      </c>
      <c r="I3709" s="34">
        <v>43</v>
      </c>
      <c r="J3709" s="34">
        <v>36</v>
      </c>
      <c r="K3709" s="34">
        <v>76</v>
      </c>
      <c r="L3709" s="34">
        <v>13</v>
      </c>
      <c r="M3709" s="34">
        <v>51</v>
      </c>
      <c r="N3709" s="34">
        <v>53</v>
      </c>
      <c r="O3709" s="34">
        <v>40</v>
      </c>
      <c r="P3709" s="34">
        <v>23</v>
      </c>
      <c r="Q3709" s="34">
        <v>43</v>
      </c>
      <c r="R3709" s="34">
        <v>23</v>
      </c>
      <c r="S3709" s="34">
        <v>90</v>
      </c>
      <c r="T3709" s="34">
        <v>10</v>
      </c>
      <c r="U3709" s="34">
        <v>33</v>
      </c>
      <c r="V3709" s="34">
        <v>41</v>
      </c>
      <c r="W3709" s="34">
        <v>29</v>
      </c>
      <c r="X3709" s="34">
        <v>45</v>
      </c>
      <c r="Y3709" s="34">
        <v>19</v>
      </c>
      <c r="Z3709" s="34">
        <v>50</v>
      </c>
      <c r="AA3709" s="34">
        <v>73</v>
      </c>
      <c r="AB3709" s="34">
        <v>21</v>
      </c>
      <c r="AC3709" s="34">
        <v>110</v>
      </c>
    </row>
    <row r="3710" spans="1:29" x14ac:dyDescent="0.2">
      <c r="A3710" s="34" t="s">
        <v>64203</v>
      </c>
      <c r="B3710" s="34">
        <v>26</v>
      </c>
      <c r="C3710" s="34">
        <v>27</v>
      </c>
      <c r="D3710" s="34">
        <v>78</v>
      </c>
      <c r="E3710" s="34">
        <v>30</v>
      </c>
      <c r="F3710" s="34">
        <v>43</v>
      </c>
      <c r="G3710" s="34">
        <v>32</v>
      </c>
      <c r="H3710" s="34">
        <v>33</v>
      </c>
      <c r="I3710" s="34">
        <v>35</v>
      </c>
      <c r="J3710" s="34">
        <v>29</v>
      </c>
      <c r="K3710" s="34">
        <v>60</v>
      </c>
      <c r="L3710" s="34">
        <v>21</v>
      </c>
      <c r="M3710" s="34">
        <v>31</v>
      </c>
      <c r="N3710" s="34">
        <v>43</v>
      </c>
      <c r="O3710" s="34">
        <v>28</v>
      </c>
      <c r="P3710" s="34">
        <v>23</v>
      </c>
      <c r="Q3710" s="34">
        <v>72</v>
      </c>
      <c r="R3710" s="34">
        <v>43</v>
      </c>
      <c r="S3710" s="34">
        <v>69</v>
      </c>
      <c r="T3710" s="34">
        <v>20</v>
      </c>
      <c r="U3710" s="34">
        <v>52</v>
      </c>
      <c r="V3710" s="34">
        <v>48</v>
      </c>
      <c r="W3710" s="34">
        <v>50</v>
      </c>
      <c r="X3710" s="34">
        <v>68</v>
      </c>
      <c r="Y3710" s="34">
        <v>36</v>
      </c>
      <c r="Z3710" s="34">
        <v>60</v>
      </c>
      <c r="AA3710" s="34">
        <v>36</v>
      </c>
      <c r="AB3710" s="34">
        <v>46</v>
      </c>
      <c r="AC3710" s="34">
        <v>76</v>
      </c>
    </row>
    <row r="3711" spans="1:29" x14ac:dyDescent="0.2">
      <c r="A3711" s="34" t="s">
        <v>64204</v>
      </c>
      <c r="B3711" s="34">
        <v>10</v>
      </c>
      <c r="C3711" s="34">
        <v>5</v>
      </c>
      <c r="D3711" s="34">
        <v>15</v>
      </c>
      <c r="E3711" s="34">
        <v>10</v>
      </c>
      <c r="F3711" s="34">
        <v>17</v>
      </c>
      <c r="G3711" s="34">
        <v>31</v>
      </c>
      <c r="H3711" s="34">
        <v>5</v>
      </c>
      <c r="I3711" s="34">
        <v>17</v>
      </c>
      <c r="J3711" s="34">
        <v>5</v>
      </c>
      <c r="K3711" s="34">
        <v>8</v>
      </c>
      <c r="L3711" s="34">
        <v>7</v>
      </c>
      <c r="M3711" s="34">
        <v>5</v>
      </c>
      <c r="N3711" s="34">
        <v>8</v>
      </c>
      <c r="O3711" s="34">
        <v>4</v>
      </c>
      <c r="P3711" s="34">
        <v>6</v>
      </c>
      <c r="Q3711" s="34">
        <v>14</v>
      </c>
      <c r="R3711" s="34">
        <v>9</v>
      </c>
      <c r="S3711" s="34">
        <v>0</v>
      </c>
      <c r="T3711" s="34">
        <v>6</v>
      </c>
      <c r="U3711" s="34">
        <v>3</v>
      </c>
      <c r="V3711" s="34">
        <v>14</v>
      </c>
      <c r="W3711" s="34">
        <v>9</v>
      </c>
      <c r="X3711" s="34">
        <v>16</v>
      </c>
      <c r="Y3711" s="34">
        <v>7</v>
      </c>
      <c r="Z3711" s="34">
        <v>8</v>
      </c>
      <c r="AA3711" s="34">
        <v>15</v>
      </c>
      <c r="AB3711" s="34">
        <v>13</v>
      </c>
      <c r="AC3711" s="34">
        <v>25</v>
      </c>
    </row>
    <row r="3712" spans="1:29" x14ac:dyDescent="0.2">
      <c r="A3712" s="34" t="s">
        <v>64205</v>
      </c>
      <c r="B3712" s="34">
        <v>67</v>
      </c>
      <c r="C3712" s="34">
        <v>52</v>
      </c>
      <c r="D3712" s="34">
        <v>97</v>
      </c>
      <c r="E3712" s="34">
        <v>85</v>
      </c>
      <c r="F3712" s="34">
        <v>102</v>
      </c>
      <c r="G3712" s="34">
        <v>64</v>
      </c>
      <c r="H3712" s="34">
        <v>108</v>
      </c>
      <c r="I3712" s="34">
        <v>74</v>
      </c>
      <c r="J3712" s="34">
        <v>69</v>
      </c>
      <c r="K3712" s="34">
        <v>66</v>
      </c>
      <c r="L3712" s="34">
        <v>53</v>
      </c>
      <c r="M3712" s="34">
        <v>58</v>
      </c>
      <c r="N3712" s="34">
        <v>60</v>
      </c>
      <c r="O3712" s="34">
        <v>39</v>
      </c>
      <c r="P3712" s="34">
        <v>75</v>
      </c>
      <c r="Q3712" s="34">
        <v>80</v>
      </c>
      <c r="R3712" s="34">
        <v>92</v>
      </c>
      <c r="S3712" s="34">
        <v>71</v>
      </c>
      <c r="T3712" s="34">
        <v>61</v>
      </c>
      <c r="U3712" s="34">
        <v>59</v>
      </c>
      <c r="V3712" s="34">
        <v>96</v>
      </c>
      <c r="W3712" s="34">
        <v>53</v>
      </c>
      <c r="X3712" s="34">
        <v>103</v>
      </c>
      <c r="Y3712" s="34">
        <v>66</v>
      </c>
      <c r="Z3712" s="34">
        <v>133</v>
      </c>
      <c r="AA3712" s="34">
        <v>63</v>
      </c>
      <c r="AB3712" s="34">
        <v>82</v>
      </c>
      <c r="AC3712" s="34">
        <v>125</v>
      </c>
    </row>
    <row r="3713" spans="1:29" x14ac:dyDescent="0.2">
      <c r="A3713" s="34" t="s">
        <v>64206</v>
      </c>
      <c r="B3713" s="34">
        <v>90</v>
      </c>
      <c r="C3713" s="34">
        <v>74</v>
      </c>
      <c r="D3713" s="34">
        <v>96</v>
      </c>
      <c r="E3713" s="34">
        <v>97</v>
      </c>
      <c r="F3713" s="34">
        <v>85</v>
      </c>
      <c r="G3713" s="34">
        <v>83</v>
      </c>
      <c r="H3713" s="34">
        <v>32</v>
      </c>
      <c r="I3713" s="34">
        <v>95</v>
      </c>
      <c r="J3713" s="34">
        <v>75</v>
      </c>
      <c r="K3713" s="34">
        <v>96</v>
      </c>
      <c r="L3713" s="34">
        <v>81</v>
      </c>
      <c r="M3713" s="34">
        <v>87</v>
      </c>
      <c r="N3713" s="34">
        <v>82</v>
      </c>
      <c r="O3713" s="34">
        <v>91</v>
      </c>
      <c r="P3713" s="34">
        <v>94</v>
      </c>
      <c r="Q3713" s="34">
        <v>120</v>
      </c>
      <c r="R3713" s="34">
        <v>128</v>
      </c>
      <c r="S3713" s="34">
        <v>142</v>
      </c>
      <c r="T3713" s="34">
        <v>86</v>
      </c>
      <c r="U3713" s="34">
        <v>94</v>
      </c>
      <c r="V3713" s="34">
        <v>92</v>
      </c>
      <c r="W3713" s="34">
        <v>124</v>
      </c>
      <c r="X3713" s="34">
        <v>81</v>
      </c>
      <c r="Y3713" s="34">
        <v>105</v>
      </c>
      <c r="Z3713" s="34">
        <v>110</v>
      </c>
      <c r="AA3713" s="34">
        <v>132</v>
      </c>
      <c r="AB3713" s="34">
        <v>98</v>
      </c>
      <c r="AC3713" s="34">
        <v>176</v>
      </c>
    </row>
    <row r="3714" spans="1:29" x14ac:dyDescent="0.2">
      <c r="A3714" s="34" t="s">
        <v>64207</v>
      </c>
      <c r="B3714" s="34">
        <v>90</v>
      </c>
      <c r="C3714" s="34">
        <v>86</v>
      </c>
      <c r="D3714" s="34">
        <v>104</v>
      </c>
      <c r="E3714" s="34">
        <v>79</v>
      </c>
      <c r="F3714" s="34">
        <v>100</v>
      </c>
      <c r="G3714" s="34">
        <v>35</v>
      </c>
      <c r="H3714" s="34">
        <v>74</v>
      </c>
      <c r="I3714" s="34">
        <v>90</v>
      </c>
      <c r="J3714" s="34">
        <v>94</v>
      </c>
      <c r="K3714" s="34">
        <v>55</v>
      </c>
      <c r="L3714" s="34">
        <v>80</v>
      </c>
      <c r="M3714" s="34">
        <v>91</v>
      </c>
      <c r="N3714" s="34">
        <v>77</v>
      </c>
      <c r="O3714" s="34">
        <v>80</v>
      </c>
      <c r="P3714" s="34">
        <v>101</v>
      </c>
      <c r="Q3714" s="34">
        <v>119</v>
      </c>
      <c r="R3714" s="34">
        <v>131</v>
      </c>
      <c r="S3714" s="34">
        <v>103</v>
      </c>
      <c r="T3714" s="34">
        <v>109</v>
      </c>
      <c r="U3714" s="34">
        <v>97</v>
      </c>
      <c r="V3714" s="34">
        <v>99</v>
      </c>
      <c r="W3714" s="34">
        <v>93</v>
      </c>
      <c r="X3714" s="34">
        <v>109</v>
      </c>
      <c r="Y3714" s="34">
        <v>120</v>
      </c>
      <c r="Z3714" s="34">
        <v>73</v>
      </c>
      <c r="AA3714" s="34">
        <v>112</v>
      </c>
      <c r="AB3714" s="34">
        <v>136</v>
      </c>
      <c r="AC3714" s="34">
        <v>141</v>
      </c>
    </row>
    <row r="3715" spans="1:29" x14ac:dyDescent="0.2">
      <c r="A3715" s="34" t="s">
        <v>64208</v>
      </c>
      <c r="B3715" s="34">
        <v>33</v>
      </c>
      <c r="C3715" s="34">
        <v>64</v>
      </c>
      <c r="D3715" s="34">
        <v>65</v>
      </c>
      <c r="E3715" s="34">
        <v>60</v>
      </c>
      <c r="F3715" s="34">
        <v>60</v>
      </c>
      <c r="G3715" s="34">
        <v>73</v>
      </c>
      <c r="H3715" s="34">
        <v>42</v>
      </c>
      <c r="I3715" s="34">
        <v>41</v>
      </c>
      <c r="J3715" s="34">
        <v>53</v>
      </c>
      <c r="K3715" s="34">
        <v>54</v>
      </c>
      <c r="L3715" s="34">
        <v>30</v>
      </c>
      <c r="M3715" s="34">
        <v>35</v>
      </c>
      <c r="N3715" s="34">
        <v>30</v>
      </c>
      <c r="O3715" s="34">
        <v>46</v>
      </c>
      <c r="P3715" s="34">
        <v>53</v>
      </c>
      <c r="Q3715" s="34">
        <v>70</v>
      </c>
      <c r="R3715" s="34">
        <v>55</v>
      </c>
      <c r="S3715" s="34">
        <v>53</v>
      </c>
      <c r="T3715" s="34">
        <v>35</v>
      </c>
      <c r="U3715" s="34">
        <v>40</v>
      </c>
      <c r="V3715" s="34">
        <v>43</v>
      </c>
      <c r="W3715" s="34">
        <v>54</v>
      </c>
      <c r="X3715" s="34">
        <v>66</v>
      </c>
      <c r="Y3715" s="34">
        <v>47</v>
      </c>
      <c r="Z3715" s="34">
        <v>45</v>
      </c>
      <c r="AA3715" s="34">
        <v>46</v>
      </c>
      <c r="AB3715" s="34">
        <v>57</v>
      </c>
      <c r="AC3715" s="34">
        <v>76</v>
      </c>
    </row>
    <row r="3716" spans="1:29" x14ac:dyDescent="0.2">
      <c r="A3716" s="34" t="s">
        <v>64209</v>
      </c>
      <c r="B3716" s="34">
        <v>79</v>
      </c>
      <c r="C3716" s="34">
        <v>138</v>
      </c>
      <c r="D3716" s="34">
        <v>162</v>
      </c>
      <c r="E3716" s="34">
        <v>148</v>
      </c>
      <c r="F3716" s="34">
        <v>143</v>
      </c>
      <c r="G3716" s="34">
        <v>148</v>
      </c>
      <c r="H3716" s="34">
        <v>119</v>
      </c>
      <c r="I3716" s="34">
        <v>171</v>
      </c>
      <c r="J3716" s="34">
        <v>72</v>
      </c>
      <c r="K3716" s="34">
        <v>199</v>
      </c>
      <c r="L3716" s="34">
        <v>46</v>
      </c>
      <c r="M3716" s="34">
        <v>91</v>
      </c>
      <c r="N3716" s="34">
        <v>80</v>
      </c>
      <c r="O3716" s="34">
        <v>134</v>
      </c>
      <c r="P3716" s="34">
        <v>66</v>
      </c>
      <c r="Q3716" s="34">
        <v>144</v>
      </c>
      <c r="R3716" s="34">
        <v>108</v>
      </c>
      <c r="S3716" s="34">
        <v>174</v>
      </c>
      <c r="T3716" s="34">
        <v>52</v>
      </c>
      <c r="U3716" s="34">
        <v>97</v>
      </c>
      <c r="V3716" s="34">
        <v>101</v>
      </c>
      <c r="W3716" s="34">
        <v>90</v>
      </c>
      <c r="X3716" s="34">
        <v>140</v>
      </c>
      <c r="Y3716" s="34">
        <v>83</v>
      </c>
      <c r="Z3716" s="34">
        <v>146</v>
      </c>
      <c r="AA3716" s="34">
        <v>162</v>
      </c>
      <c r="AB3716" s="34">
        <v>53</v>
      </c>
      <c r="AC3716" s="34">
        <v>241</v>
      </c>
    </row>
    <row r="3717" spans="1:29" x14ac:dyDescent="0.2">
      <c r="A3717" s="34" t="s">
        <v>64210</v>
      </c>
      <c r="B3717" s="34">
        <v>56</v>
      </c>
      <c r="C3717" s="34">
        <v>40</v>
      </c>
      <c r="D3717" s="34">
        <v>98</v>
      </c>
      <c r="E3717" s="34">
        <v>68</v>
      </c>
      <c r="F3717" s="34">
        <v>90</v>
      </c>
      <c r="G3717" s="34">
        <v>43</v>
      </c>
      <c r="H3717" s="34">
        <v>82</v>
      </c>
      <c r="I3717" s="34">
        <v>65</v>
      </c>
      <c r="J3717" s="34">
        <v>98</v>
      </c>
      <c r="K3717" s="34">
        <v>72</v>
      </c>
      <c r="L3717" s="34">
        <v>78</v>
      </c>
      <c r="M3717" s="34">
        <v>59</v>
      </c>
      <c r="N3717" s="34">
        <v>87</v>
      </c>
      <c r="O3717" s="34">
        <v>66</v>
      </c>
      <c r="P3717" s="34">
        <v>109</v>
      </c>
      <c r="Q3717" s="34">
        <v>61</v>
      </c>
      <c r="R3717" s="34">
        <v>103</v>
      </c>
      <c r="S3717" s="34">
        <v>95</v>
      </c>
      <c r="T3717" s="34">
        <v>88</v>
      </c>
      <c r="U3717" s="34">
        <v>81</v>
      </c>
      <c r="V3717" s="34">
        <v>112</v>
      </c>
      <c r="W3717" s="34">
        <v>109</v>
      </c>
      <c r="X3717" s="34">
        <v>119</v>
      </c>
      <c r="Y3717" s="34">
        <v>52</v>
      </c>
      <c r="Z3717" s="34">
        <v>112</v>
      </c>
      <c r="AA3717" s="34">
        <v>114</v>
      </c>
      <c r="AB3717" s="34">
        <v>107</v>
      </c>
      <c r="AC3717" s="34">
        <v>113</v>
      </c>
    </row>
    <row r="3718" spans="1:29" x14ac:dyDescent="0.2">
      <c r="A3718" s="34" t="s">
        <v>64211</v>
      </c>
      <c r="B3718" s="34">
        <v>52</v>
      </c>
      <c r="C3718" s="34">
        <v>84</v>
      </c>
      <c r="D3718" s="34">
        <v>62</v>
      </c>
      <c r="E3718" s="34">
        <v>84</v>
      </c>
      <c r="F3718" s="34">
        <v>68</v>
      </c>
      <c r="G3718" s="34">
        <v>76</v>
      </c>
      <c r="H3718" s="34">
        <v>42</v>
      </c>
      <c r="I3718" s="34">
        <v>70</v>
      </c>
      <c r="J3718" s="34">
        <v>50</v>
      </c>
      <c r="K3718" s="34">
        <v>101</v>
      </c>
      <c r="L3718" s="34">
        <v>36</v>
      </c>
      <c r="M3718" s="34">
        <v>71</v>
      </c>
      <c r="N3718" s="34">
        <v>45</v>
      </c>
      <c r="O3718" s="34">
        <v>62</v>
      </c>
      <c r="P3718" s="34">
        <v>41</v>
      </c>
      <c r="Q3718" s="34">
        <v>81</v>
      </c>
      <c r="R3718" s="34">
        <v>58</v>
      </c>
      <c r="S3718" s="34">
        <v>97</v>
      </c>
      <c r="T3718" s="34">
        <v>36</v>
      </c>
      <c r="U3718" s="34">
        <v>84</v>
      </c>
      <c r="V3718" s="34">
        <v>65</v>
      </c>
      <c r="W3718" s="34">
        <v>93</v>
      </c>
      <c r="X3718" s="34">
        <v>81</v>
      </c>
      <c r="Y3718" s="34">
        <v>84</v>
      </c>
      <c r="Z3718" s="34">
        <v>76</v>
      </c>
      <c r="AA3718" s="34">
        <v>120</v>
      </c>
      <c r="AB3718" s="34">
        <v>41</v>
      </c>
      <c r="AC3718" s="34">
        <v>104</v>
      </c>
    </row>
    <row r="3719" spans="1:29" x14ac:dyDescent="0.2">
      <c r="A3719" s="34" t="s">
        <v>64212</v>
      </c>
      <c r="B3719" s="34">
        <v>93</v>
      </c>
      <c r="C3719" s="34">
        <v>92</v>
      </c>
      <c r="D3719" s="34">
        <v>75</v>
      </c>
      <c r="E3719" s="34">
        <v>86</v>
      </c>
      <c r="F3719" s="34">
        <v>73</v>
      </c>
      <c r="G3719" s="34">
        <v>123</v>
      </c>
      <c r="H3719" s="34">
        <v>75</v>
      </c>
      <c r="I3719" s="34">
        <v>89</v>
      </c>
      <c r="J3719" s="34">
        <v>83</v>
      </c>
      <c r="K3719" s="34">
        <v>108</v>
      </c>
      <c r="L3719" s="34">
        <v>45</v>
      </c>
      <c r="M3719" s="34">
        <v>73</v>
      </c>
      <c r="N3719" s="34">
        <v>53</v>
      </c>
      <c r="O3719" s="34">
        <v>69</v>
      </c>
      <c r="P3719" s="34">
        <v>54</v>
      </c>
      <c r="Q3719" s="34">
        <v>115</v>
      </c>
      <c r="R3719" s="34">
        <v>87</v>
      </c>
      <c r="S3719" s="34">
        <v>110</v>
      </c>
      <c r="T3719" s="34">
        <v>70</v>
      </c>
      <c r="U3719" s="34">
        <v>63</v>
      </c>
      <c r="V3719" s="34">
        <v>59</v>
      </c>
      <c r="W3719" s="34">
        <v>125</v>
      </c>
      <c r="X3719" s="34">
        <v>96</v>
      </c>
      <c r="Y3719" s="34">
        <v>102</v>
      </c>
      <c r="Z3719" s="34">
        <v>89</v>
      </c>
      <c r="AA3719" s="34">
        <v>110</v>
      </c>
      <c r="AB3719" s="34">
        <v>112</v>
      </c>
      <c r="AC3719" s="34">
        <v>154</v>
      </c>
    </row>
    <row r="3720" spans="1:29" x14ac:dyDescent="0.2">
      <c r="A3720" s="34" t="s">
        <v>64213</v>
      </c>
      <c r="B3720" s="34">
        <v>92</v>
      </c>
      <c r="C3720" s="34">
        <v>203</v>
      </c>
      <c r="D3720" s="34">
        <v>149</v>
      </c>
      <c r="E3720" s="34">
        <v>205</v>
      </c>
      <c r="F3720" s="34">
        <v>186</v>
      </c>
      <c r="G3720" s="34">
        <v>223</v>
      </c>
      <c r="H3720" s="34">
        <v>140</v>
      </c>
      <c r="I3720" s="34">
        <v>180</v>
      </c>
      <c r="J3720" s="34">
        <v>109</v>
      </c>
      <c r="K3720" s="34">
        <v>240</v>
      </c>
      <c r="L3720" s="34">
        <v>84</v>
      </c>
      <c r="M3720" s="34">
        <v>174</v>
      </c>
      <c r="N3720" s="34">
        <v>154</v>
      </c>
      <c r="O3720" s="34">
        <v>159</v>
      </c>
      <c r="P3720" s="34">
        <v>172</v>
      </c>
      <c r="Q3720" s="34">
        <v>235</v>
      </c>
      <c r="R3720" s="34">
        <v>167</v>
      </c>
      <c r="S3720" s="34">
        <v>282</v>
      </c>
      <c r="T3720" s="34">
        <v>143</v>
      </c>
      <c r="U3720" s="34">
        <v>189</v>
      </c>
      <c r="V3720" s="34">
        <v>148</v>
      </c>
      <c r="W3720" s="34">
        <v>216</v>
      </c>
      <c r="X3720" s="34">
        <v>141</v>
      </c>
      <c r="Y3720" s="34">
        <v>178</v>
      </c>
      <c r="Z3720" s="34">
        <v>178</v>
      </c>
      <c r="AA3720" s="34">
        <v>198</v>
      </c>
      <c r="AB3720" s="34">
        <v>133</v>
      </c>
      <c r="AC3720" s="34">
        <v>318</v>
      </c>
    </row>
    <row r="3721" spans="1:29" x14ac:dyDescent="0.2">
      <c r="A3721" s="34" t="s">
        <v>64214</v>
      </c>
      <c r="B3721" s="34">
        <v>32</v>
      </c>
      <c r="C3721" s="34">
        <v>102</v>
      </c>
      <c r="D3721" s="34">
        <v>80</v>
      </c>
      <c r="E3721" s="34">
        <v>120</v>
      </c>
      <c r="F3721" s="34">
        <v>76</v>
      </c>
      <c r="G3721" s="34">
        <v>118</v>
      </c>
      <c r="H3721" s="34">
        <v>77</v>
      </c>
      <c r="I3721" s="34">
        <v>94</v>
      </c>
      <c r="J3721" s="34">
        <v>51</v>
      </c>
      <c r="K3721" s="34">
        <v>113</v>
      </c>
      <c r="L3721" s="34">
        <v>31</v>
      </c>
      <c r="M3721" s="34">
        <v>95</v>
      </c>
      <c r="N3721" s="34">
        <v>33</v>
      </c>
      <c r="O3721" s="34">
        <v>75</v>
      </c>
      <c r="P3721" s="34">
        <v>80</v>
      </c>
      <c r="Q3721" s="34">
        <v>113</v>
      </c>
      <c r="R3721" s="34">
        <v>77</v>
      </c>
      <c r="S3721" s="34">
        <v>142</v>
      </c>
      <c r="T3721" s="34">
        <v>42</v>
      </c>
      <c r="U3721" s="34">
        <v>77</v>
      </c>
      <c r="V3721" s="34">
        <v>89</v>
      </c>
      <c r="W3721" s="34">
        <v>112</v>
      </c>
      <c r="X3721" s="34">
        <v>83</v>
      </c>
      <c r="Y3721" s="34">
        <v>84</v>
      </c>
      <c r="Z3721" s="34">
        <v>76</v>
      </c>
      <c r="AA3721" s="34">
        <v>130</v>
      </c>
      <c r="AB3721" s="34">
        <v>67</v>
      </c>
      <c r="AC3721" s="34">
        <v>156</v>
      </c>
    </row>
    <row r="3722" spans="1:29" x14ac:dyDescent="0.2">
      <c r="A3722" s="34" t="s">
        <v>64215</v>
      </c>
      <c r="B3722" s="34">
        <v>159</v>
      </c>
      <c r="C3722" s="34">
        <v>212</v>
      </c>
      <c r="D3722" s="34">
        <v>227</v>
      </c>
      <c r="E3722" s="34">
        <v>223</v>
      </c>
      <c r="F3722" s="34">
        <v>223</v>
      </c>
      <c r="G3722" s="34">
        <v>159</v>
      </c>
      <c r="H3722" s="34">
        <v>198</v>
      </c>
      <c r="I3722" s="34">
        <v>171</v>
      </c>
      <c r="J3722" s="34">
        <v>170</v>
      </c>
      <c r="K3722" s="34">
        <v>188</v>
      </c>
      <c r="L3722" s="34">
        <v>121</v>
      </c>
      <c r="M3722" s="34">
        <v>185</v>
      </c>
      <c r="N3722" s="34">
        <v>163</v>
      </c>
      <c r="O3722" s="34">
        <v>151</v>
      </c>
      <c r="P3722" s="34">
        <v>181</v>
      </c>
      <c r="Q3722" s="34">
        <v>185</v>
      </c>
      <c r="R3722" s="34">
        <v>175</v>
      </c>
      <c r="S3722" s="34">
        <v>268</v>
      </c>
      <c r="T3722" s="34">
        <v>148</v>
      </c>
      <c r="U3722" s="34">
        <v>156</v>
      </c>
      <c r="V3722" s="34">
        <v>174</v>
      </c>
      <c r="W3722" s="34">
        <v>202</v>
      </c>
      <c r="X3722" s="34">
        <v>275</v>
      </c>
      <c r="Y3722" s="34">
        <v>179</v>
      </c>
      <c r="Z3722" s="34">
        <v>230</v>
      </c>
      <c r="AA3722" s="34">
        <v>247</v>
      </c>
      <c r="AB3722" s="34">
        <v>210</v>
      </c>
      <c r="AC3722" s="34">
        <v>335</v>
      </c>
    </row>
    <row r="3723" spans="1:29" x14ac:dyDescent="0.2">
      <c r="A3723" s="34" t="s">
        <v>64216</v>
      </c>
      <c r="B3723" s="34">
        <v>117</v>
      </c>
      <c r="C3723" s="34">
        <v>219</v>
      </c>
      <c r="D3723" s="34">
        <v>165</v>
      </c>
      <c r="E3723" s="34">
        <v>182</v>
      </c>
      <c r="F3723" s="34">
        <v>139</v>
      </c>
      <c r="G3723" s="34">
        <v>202</v>
      </c>
      <c r="H3723" s="34">
        <v>136</v>
      </c>
      <c r="I3723" s="34">
        <v>221</v>
      </c>
      <c r="J3723" s="34">
        <v>119</v>
      </c>
      <c r="K3723" s="34">
        <v>218</v>
      </c>
      <c r="L3723" s="34">
        <v>128</v>
      </c>
      <c r="M3723" s="34">
        <v>214</v>
      </c>
      <c r="N3723" s="34">
        <v>127</v>
      </c>
      <c r="O3723" s="34">
        <v>180</v>
      </c>
      <c r="P3723" s="34">
        <v>145</v>
      </c>
      <c r="Q3723" s="34">
        <v>242</v>
      </c>
      <c r="R3723" s="34">
        <v>147</v>
      </c>
      <c r="S3723" s="34">
        <v>251</v>
      </c>
      <c r="T3723" s="34">
        <v>156</v>
      </c>
      <c r="U3723" s="34">
        <v>192</v>
      </c>
      <c r="V3723" s="34">
        <v>182</v>
      </c>
      <c r="W3723" s="34">
        <v>260</v>
      </c>
      <c r="X3723" s="34">
        <v>170</v>
      </c>
      <c r="Y3723" s="34">
        <v>210</v>
      </c>
      <c r="Z3723" s="34">
        <v>178</v>
      </c>
      <c r="AA3723" s="34">
        <v>225</v>
      </c>
      <c r="AB3723" s="34">
        <v>215</v>
      </c>
      <c r="AC3723" s="34">
        <v>331</v>
      </c>
    </row>
    <row r="3724" spans="1:29" x14ac:dyDescent="0.2">
      <c r="A3724" s="34" t="s">
        <v>64217</v>
      </c>
      <c r="B3724" s="34">
        <v>135</v>
      </c>
      <c r="C3724" s="34">
        <v>267</v>
      </c>
      <c r="D3724" s="34">
        <v>228</v>
      </c>
      <c r="E3724" s="34">
        <v>255</v>
      </c>
      <c r="F3724" s="34">
        <v>223</v>
      </c>
      <c r="G3724" s="34">
        <v>263</v>
      </c>
      <c r="H3724" s="34">
        <v>200</v>
      </c>
      <c r="I3724" s="34">
        <v>253</v>
      </c>
      <c r="J3724" s="34">
        <v>192</v>
      </c>
      <c r="K3724" s="34">
        <v>259</v>
      </c>
      <c r="L3724" s="34">
        <v>130</v>
      </c>
      <c r="M3724" s="34">
        <v>216</v>
      </c>
      <c r="N3724" s="34">
        <v>175</v>
      </c>
      <c r="O3724" s="34">
        <v>216</v>
      </c>
      <c r="P3724" s="34">
        <v>165</v>
      </c>
      <c r="Q3724" s="34">
        <v>284</v>
      </c>
      <c r="R3724" s="34">
        <v>276</v>
      </c>
      <c r="S3724" s="34">
        <v>250</v>
      </c>
      <c r="T3724" s="34">
        <v>214</v>
      </c>
      <c r="U3724" s="34">
        <v>274</v>
      </c>
      <c r="V3724" s="34">
        <v>206</v>
      </c>
      <c r="W3724" s="34">
        <v>270</v>
      </c>
      <c r="X3724" s="34">
        <v>246</v>
      </c>
      <c r="Y3724" s="34">
        <v>274</v>
      </c>
      <c r="Z3724" s="34">
        <v>224</v>
      </c>
      <c r="AA3724" s="34">
        <v>312</v>
      </c>
      <c r="AB3724" s="34">
        <v>219</v>
      </c>
      <c r="AC3724" s="34">
        <v>350</v>
      </c>
    </row>
    <row r="3725" spans="1:29" x14ac:dyDescent="0.2">
      <c r="A3725" s="34" t="s">
        <v>64218</v>
      </c>
      <c r="B3725" s="34">
        <v>86</v>
      </c>
      <c r="C3725" s="34">
        <v>218</v>
      </c>
      <c r="D3725" s="34">
        <v>219</v>
      </c>
      <c r="E3725" s="34">
        <v>237</v>
      </c>
      <c r="F3725" s="34">
        <v>175</v>
      </c>
      <c r="G3725" s="34">
        <v>221</v>
      </c>
      <c r="H3725" s="34">
        <v>165</v>
      </c>
      <c r="I3725" s="34">
        <v>189</v>
      </c>
      <c r="J3725" s="34">
        <v>171</v>
      </c>
      <c r="K3725" s="34">
        <v>214</v>
      </c>
      <c r="L3725" s="34">
        <v>90</v>
      </c>
      <c r="M3725" s="34">
        <v>179</v>
      </c>
      <c r="N3725" s="34">
        <v>139</v>
      </c>
      <c r="O3725" s="34">
        <v>182</v>
      </c>
      <c r="P3725" s="34">
        <v>144</v>
      </c>
      <c r="Q3725" s="34">
        <v>249</v>
      </c>
      <c r="R3725" s="34">
        <v>198</v>
      </c>
      <c r="S3725" s="34">
        <v>256</v>
      </c>
      <c r="T3725" s="34">
        <v>156</v>
      </c>
      <c r="U3725" s="34">
        <v>197</v>
      </c>
      <c r="V3725" s="34">
        <v>202</v>
      </c>
      <c r="W3725" s="34">
        <v>182</v>
      </c>
      <c r="X3725" s="34">
        <v>221</v>
      </c>
      <c r="Y3725" s="34">
        <v>186</v>
      </c>
      <c r="Z3725" s="34">
        <v>167</v>
      </c>
      <c r="AA3725" s="34">
        <v>231</v>
      </c>
      <c r="AB3725" s="34">
        <v>174</v>
      </c>
      <c r="AC3725" s="34">
        <v>337</v>
      </c>
    </row>
    <row r="3726" spans="1:29" x14ac:dyDescent="0.2">
      <c r="A3726" s="34" t="s">
        <v>64219</v>
      </c>
      <c r="B3726" s="34">
        <v>120</v>
      </c>
      <c r="C3726" s="34">
        <v>126</v>
      </c>
      <c r="D3726" s="34">
        <v>202</v>
      </c>
      <c r="E3726" s="34">
        <v>146</v>
      </c>
      <c r="F3726" s="34">
        <v>164</v>
      </c>
      <c r="G3726" s="34">
        <v>149</v>
      </c>
      <c r="H3726" s="34">
        <v>134</v>
      </c>
      <c r="I3726" s="34">
        <v>118</v>
      </c>
      <c r="J3726" s="34">
        <v>161</v>
      </c>
      <c r="K3726" s="34">
        <v>128</v>
      </c>
      <c r="L3726" s="34">
        <v>140</v>
      </c>
      <c r="M3726" s="34">
        <v>139</v>
      </c>
      <c r="N3726" s="34">
        <v>123</v>
      </c>
      <c r="O3726" s="34">
        <v>92</v>
      </c>
      <c r="P3726" s="34">
        <v>134</v>
      </c>
      <c r="Q3726" s="34">
        <v>207</v>
      </c>
      <c r="R3726" s="34">
        <v>190</v>
      </c>
      <c r="S3726" s="34">
        <v>162</v>
      </c>
      <c r="T3726" s="34">
        <v>174</v>
      </c>
      <c r="U3726" s="34">
        <v>138</v>
      </c>
      <c r="V3726" s="34">
        <v>136</v>
      </c>
      <c r="W3726" s="34">
        <v>187</v>
      </c>
      <c r="X3726" s="34">
        <v>197</v>
      </c>
      <c r="Y3726" s="34">
        <v>151</v>
      </c>
      <c r="Z3726" s="34">
        <v>140</v>
      </c>
      <c r="AA3726" s="34">
        <v>179</v>
      </c>
      <c r="AB3726" s="34">
        <v>202</v>
      </c>
      <c r="AC3726" s="34">
        <v>232</v>
      </c>
    </row>
    <row r="3727" spans="1:29" x14ac:dyDescent="0.2">
      <c r="A3727" s="34" t="s">
        <v>64220</v>
      </c>
      <c r="B3727" s="34">
        <v>93</v>
      </c>
      <c r="C3727" s="34">
        <v>85</v>
      </c>
      <c r="D3727" s="34">
        <v>158</v>
      </c>
      <c r="E3727" s="34">
        <v>115</v>
      </c>
      <c r="F3727" s="34">
        <v>147</v>
      </c>
      <c r="G3727" s="34">
        <v>137</v>
      </c>
      <c r="H3727" s="34">
        <v>132</v>
      </c>
      <c r="I3727" s="34">
        <v>78</v>
      </c>
      <c r="J3727" s="34">
        <v>128</v>
      </c>
      <c r="K3727" s="34">
        <v>95</v>
      </c>
      <c r="L3727" s="34">
        <v>75</v>
      </c>
      <c r="M3727" s="34">
        <v>77</v>
      </c>
      <c r="N3727" s="34">
        <v>110</v>
      </c>
      <c r="O3727" s="34">
        <v>80</v>
      </c>
      <c r="P3727" s="34">
        <v>127</v>
      </c>
      <c r="Q3727" s="34">
        <v>108</v>
      </c>
      <c r="R3727" s="34">
        <v>146</v>
      </c>
      <c r="S3727" s="34">
        <v>106</v>
      </c>
      <c r="T3727" s="34">
        <v>79</v>
      </c>
      <c r="U3727" s="34">
        <v>92</v>
      </c>
      <c r="V3727" s="34">
        <v>165</v>
      </c>
      <c r="W3727" s="34">
        <v>101</v>
      </c>
      <c r="X3727" s="34">
        <v>154</v>
      </c>
      <c r="Y3727" s="34">
        <v>78</v>
      </c>
      <c r="Z3727" s="34">
        <v>133</v>
      </c>
      <c r="AA3727" s="34">
        <v>118</v>
      </c>
      <c r="AB3727" s="34">
        <v>119</v>
      </c>
      <c r="AC3727" s="34">
        <v>148</v>
      </c>
    </row>
    <row r="3728" spans="1:29" x14ac:dyDescent="0.2">
      <c r="A3728" s="34" t="s">
        <v>64221</v>
      </c>
      <c r="B3728" s="34">
        <v>79</v>
      </c>
      <c r="C3728" s="34">
        <v>111</v>
      </c>
      <c r="D3728" s="34">
        <v>146</v>
      </c>
      <c r="E3728" s="34">
        <v>156</v>
      </c>
      <c r="F3728" s="34">
        <v>99</v>
      </c>
      <c r="G3728" s="34">
        <v>111</v>
      </c>
      <c r="H3728" s="34">
        <v>99</v>
      </c>
      <c r="I3728" s="34">
        <v>99</v>
      </c>
      <c r="J3728" s="34">
        <v>82</v>
      </c>
      <c r="K3728" s="34">
        <v>135</v>
      </c>
      <c r="L3728" s="34">
        <v>64</v>
      </c>
      <c r="M3728" s="34">
        <v>127</v>
      </c>
      <c r="N3728" s="34">
        <v>84</v>
      </c>
      <c r="O3728" s="34">
        <v>92</v>
      </c>
      <c r="P3728" s="34">
        <v>109</v>
      </c>
      <c r="Q3728" s="34">
        <v>150</v>
      </c>
      <c r="R3728" s="34">
        <v>106</v>
      </c>
      <c r="S3728" s="34">
        <v>134</v>
      </c>
      <c r="T3728" s="34">
        <v>99</v>
      </c>
      <c r="U3728" s="34">
        <v>168</v>
      </c>
      <c r="V3728" s="34">
        <v>117</v>
      </c>
      <c r="W3728" s="34">
        <v>189</v>
      </c>
      <c r="X3728" s="34">
        <v>115</v>
      </c>
      <c r="Y3728" s="34">
        <v>145</v>
      </c>
      <c r="Z3728" s="34">
        <v>113</v>
      </c>
      <c r="AA3728" s="34">
        <v>176</v>
      </c>
      <c r="AB3728" s="34">
        <v>138</v>
      </c>
      <c r="AC3728" s="34">
        <v>202</v>
      </c>
    </row>
    <row r="3729" spans="1:29" x14ac:dyDescent="0.2">
      <c r="A3729" s="34" t="s">
        <v>64222</v>
      </c>
      <c r="B3729" s="34">
        <v>26</v>
      </c>
      <c r="C3729" s="34">
        <v>54</v>
      </c>
      <c r="D3729" s="34">
        <v>20</v>
      </c>
      <c r="E3729" s="34">
        <v>42</v>
      </c>
      <c r="F3729" s="34">
        <v>26</v>
      </c>
      <c r="G3729" s="34">
        <v>47</v>
      </c>
      <c r="H3729" s="34">
        <v>11</v>
      </c>
      <c r="I3729" s="34">
        <v>42</v>
      </c>
      <c r="J3729" s="34">
        <v>9</v>
      </c>
      <c r="K3729" s="34">
        <v>31</v>
      </c>
      <c r="L3729" s="34">
        <v>11</v>
      </c>
      <c r="M3729" s="34">
        <v>54</v>
      </c>
      <c r="N3729" s="34">
        <v>12</v>
      </c>
      <c r="O3729" s="34">
        <v>36</v>
      </c>
      <c r="P3729" s="34">
        <v>17</v>
      </c>
      <c r="Q3729" s="34">
        <v>61</v>
      </c>
      <c r="R3729" s="34">
        <v>40</v>
      </c>
      <c r="S3729" s="34">
        <v>54</v>
      </c>
      <c r="T3729" s="34">
        <v>20</v>
      </c>
      <c r="U3729" s="34">
        <v>34</v>
      </c>
      <c r="V3729" s="34">
        <v>20</v>
      </c>
      <c r="W3729" s="34">
        <v>48</v>
      </c>
      <c r="X3729" s="34">
        <v>32</v>
      </c>
      <c r="Y3729" s="34">
        <v>26</v>
      </c>
      <c r="Z3729" s="34">
        <v>32</v>
      </c>
      <c r="AA3729" s="34">
        <v>54</v>
      </c>
      <c r="AB3729" s="34">
        <v>22</v>
      </c>
      <c r="AC3729" s="34">
        <v>67</v>
      </c>
    </row>
    <row r="3730" spans="1:29" x14ac:dyDescent="0.2">
      <c r="A3730" s="34" t="s">
        <v>64223</v>
      </c>
      <c r="B3730" s="34">
        <v>0</v>
      </c>
      <c r="C3730" s="34">
        <v>0</v>
      </c>
      <c r="D3730" s="34">
        <v>0</v>
      </c>
      <c r="E3730" s="34">
        <v>0</v>
      </c>
      <c r="F3730" s="34">
        <v>0</v>
      </c>
      <c r="G3730" s="34">
        <v>0</v>
      </c>
      <c r="H3730" s="34">
        <v>0</v>
      </c>
      <c r="I3730" s="34">
        <v>0</v>
      </c>
      <c r="J3730" s="34">
        <v>0</v>
      </c>
      <c r="K3730" s="34">
        <v>0</v>
      </c>
      <c r="L3730" s="34">
        <v>0</v>
      </c>
      <c r="M3730" s="34">
        <v>0</v>
      </c>
      <c r="N3730" s="34">
        <v>0</v>
      </c>
      <c r="O3730" s="34">
        <v>0</v>
      </c>
      <c r="P3730" s="34">
        <v>0</v>
      </c>
      <c r="Q3730" s="34">
        <v>0</v>
      </c>
      <c r="R3730" s="34">
        <v>0</v>
      </c>
      <c r="S3730" s="34">
        <v>0</v>
      </c>
      <c r="T3730" s="34">
        <v>0</v>
      </c>
      <c r="U3730" s="34">
        <v>0</v>
      </c>
      <c r="V3730" s="34">
        <v>0</v>
      </c>
      <c r="W3730" s="34">
        <v>0</v>
      </c>
      <c r="X3730" s="34">
        <v>0</v>
      </c>
      <c r="Y3730" s="34">
        <v>0</v>
      </c>
      <c r="Z3730" s="34">
        <v>0</v>
      </c>
      <c r="AA3730" s="34">
        <v>0</v>
      </c>
      <c r="AB3730" s="34">
        <v>0</v>
      </c>
      <c r="AC3730" s="34">
        <v>0</v>
      </c>
    </row>
    <row r="3731" spans="1:29" x14ac:dyDescent="0.2">
      <c r="A3731" s="34" t="s">
        <v>64224</v>
      </c>
      <c r="B3731" s="34">
        <v>86</v>
      </c>
      <c r="C3731" s="34">
        <v>102</v>
      </c>
      <c r="D3731" s="34">
        <v>96</v>
      </c>
      <c r="E3731" s="34">
        <v>112</v>
      </c>
      <c r="F3731" s="34">
        <v>82</v>
      </c>
      <c r="G3731" s="34">
        <v>130</v>
      </c>
      <c r="H3731" s="34">
        <v>78</v>
      </c>
      <c r="I3731" s="34">
        <v>112</v>
      </c>
      <c r="J3731" s="34">
        <v>87</v>
      </c>
      <c r="K3731" s="34">
        <v>100</v>
      </c>
      <c r="L3731" s="34">
        <v>62</v>
      </c>
      <c r="M3731" s="34">
        <v>102</v>
      </c>
      <c r="N3731" s="34">
        <v>71</v>
      </c>
      <c r="O3731" s="34">
        <v>61</v>
      </c>
      <c r="P3731" s="34">
        <v>65</v>
      </c>
      <c r="Q3731" s="34">
        <v>146</v>
      </c>
      <c r="R3731" s="34">
        <v>95</v>
      </c>
      <c r="S3731" s="34">
        <v>132</v>
      </c>
      <c r="T3731" s="34">
        <v>71</v>
      </c>
      <c r="U3731" s="34">
        <v>99</v>
      </c>
      <c r="V3731" s="34">
        <v>102</v>
      </c>
      <c r="W3731" s="34">
        <v>103</v>
      </c>
      <c r="X3731" s="34">
        <v>76</v>
      </c>
      <c r="Y3731" s="34">
        <v>105</v>
      </c>
      <c r="Z3731" s="34">
        <v>114</v>
      </c>
      <c r="AA3731" s="34">
        <v>131</v>
      </c>
      <c r="AB3731" s="34">
        <v>99</v>
      </c>
      <c r="AC3731" s="34">
        <v>142</v>
      </c>
    </row>
    <row r="3732" spans="1:29" x14ac:dyDescent="0.2">
      <c r="A3732" s="34" t="s">
        <v>64225</v>
      </c>
      <c r="B3732" s="34">
        <v>298</v>
      </c>
      <c r="C3732" s="34">
        <v>231</v>
      </c>
      <c r="D3732" s="34">
        <v>316</v>
      </c>
      <c r="E3732" s="34">
        <v>320</v>
      </c>
      <c r="F3732" s="34">
        <v>405</v>
      </c>
      <c r="G3732" s="34">
        <v>236</v>
      </c>
      <c r="H3732" s="34">
        <v>397</v>
      </c>
      <c r="I3732" s="34">
        <v>223</v>
      </c>
      <c r="J3732" s="34">
        <v>348</v>
      </c>
      <c r="K3732" s="34">
        <v>266</v>
      </c>
      <c r="L3732" s="34">
        <v>338</v>
      </c>
      <c r="M3732" s="34">
        <v>334</v>
      </c>
      <c r="N3732" s="34">
        <v>329</v>
      </c>
      <c r="O3732" s="34">
        <v>248</v>
      </c>
      <c r="P3732" s="34">
        <v>310</v>
      </c>
      <c r="Q3732" s="34">
        <v>379</v>
      </c>
      <c r="R3732" s="34">
        <v>366</v>
      </c>
      <c r="S3732" s="34">
        <v>324</v>
      </c>
      <c r="T3732" s="34">
        <v>454</v>
      </c>
      <c r="U3732" s="34">
        <v>341</v>
      </c>
      <c r="V3732" s="34">
        <v>415</v>
      </c>
      <c r="W3732" s="34">
        <v>337</v>
      </c>
      <c r="X3732" s="34">
        <v>451</v>
      </c>
      <c r="Y3732" s="34">
        <v>381</v>
      </c>
      <c r="Z3732" s="34">
        <v>404</v>
      </c>
      <c r="AA3732" s="34">
        <v>365</v>
      </c>
      <c r="AB3732" s="34">
        <v>487</v>
      </c>
      <c r="AC3732" s="34">
        <v>558</v>
      </c>
    </row>
    <row r="3733" spans="1:29" x14ac:dyDescent="0.2">
      <c r="A3733" s="34" t="s">
        <v>64226</v>
      </c>
      <c r="B3733" s="34">
        <v>70</v>
      </c>
      <c r="C3733" s="34">
        <v>137</v>
      </c>
      <c r="D3733" s="34">
        <v>141</v>
      </c>
      <c r="E3733" s="34">
        <v>139</v>
      </c>
      <c r="F3733" s="34">
        <v>115</v>
      </c>
      <c r="G3733" s="34">
        <v>122</v>
      </c>
      <c r="H3733" s="34">
        <v>101</v>
      </c>
      <c r="I3733" s="34">
        <v>106</v>
      </c>
      <c r="J3733" s="34">
        <v>99</v>
      </c>
      <c r="K3733" s="34">
        <v>134</v>
      </c>
      <c r="L3733" s="34">
        <v>58</v>
      </c>
      <c r="M3733" s="34">
        <v>70</v>
      </c>
      <c r="N3733" s="34">
        <v>96</v>
      </c>
      <c r="O3733" s="34">
        <v>97</v>
      </c>
      <c r="P3733" s="34">
        <v>86</v>
      </c>
      <c r="Q3733" s="34">
        <v>103</v>
      </c>
      <c r="R3733" s="34">
        <v>143</v>
      </c>
      <c r="S3733" s="34">
        <v>135</v>
      </c>
      <c r="T3733" s="34">
        <v>68</v>
      </c>
      <c r="U3733" s="34">
        <v>83</v>
      </c>
      <c r="V3733" s="34">
        <v>124</v>
      </c>
      <c r="W3733" s="34">
        <v>113</v>
      </c>
      <c r="X3733" s="34">
        <v>132</v>
      </c>
      <c r="Y3733" s="34">
        <v>81</v>
      </c>
      <c r="Z3733" s="34">
        <v>137</v>
      </c>
      <c r="AA3733" s="34">
        <v>137</v>
      </c>
      <c r="AB3733" s="34">
        <v>119</v>
      </c>
      <c r="AC3733" s="34">
        <v>156</v>
      </c>
    </row>
    <row r="3734" spans="1:29" x14ac:dyDescent="0.2">
      <c r="A3734" s="34" t="s">
        <v>64227</v>
      </c>
      <c r="B3734" s="34">
        <v>167</v>
      </c>
      <c r="C3734" s="34">
        <v>227</v>
      </c>
      <c r="D3734" s="34">
        <v>194</v>
      </c>
      <c r="E3734" s="34">
        <v>246</v>
      </c>
      <c r="F3734" s="34">
        <v>264</v>
      </c>
      <c r="G3734" s="34">
        <v>182</v>
      </c>
      <c r="H3734" s="34">
        <v>176</v>
      </c>
      <c r="I3734" s="34">
        <v>194</v>
      </c>
      <c r="J3734" s="34">
        <v>195</v>
      </c>
      <c r="K3734" s="34">
        <v>188</v>
      </c>
      <c r="L3734" s="34">
        <v>175</v>
      </c>
      <c r="M3734" s="34">
        <v>186</v>
      </c>
      <c r="N3734" s="34">
        <v>153</v>
      </c>
      <c r="O3734" s="34">
        <v>195</v>
      </c>
      <c r="P3734" s="34">
        <v>194</v>
      </c>
      <c r="Q3734" s="34">
        <v>269</v>
      </c>
      <c r="R3734" s="34">
        <v>288</v>
      </c>
      <c r="S3734" s="34">
        <v>297</v>
      </c>
      <c r="T3734" s="34">
        <v>226</v>
      </c>
      <c r="U3734" s="34">
        <v>218</v>
      </c>
      <c r="V3734" s="34">
        <v>269</v>
      </c>
      <c r="W3734" s="34">
        <v>292</v>
      </c>
      <c r="X3734" s="34">
        <v>330</v>
      </c>
      <c r="Y3734" s="34">
        <v>257</v>
      </c>
      <c r="Z3734" s="34">
        <v>231</v>
      </c>
      <c r="AA3734" s="34">
        <v>286</v>
      </c>
      <c r="AB3734" s="34">
        <v>292</v>
      </c>
      <c r="AC3734" s="34">
        <v>369</v>
      </c>
    </row>
    <row r="3735" spans="1:29" x14ac:dyDescent="0.2">
      <c r="A3735" s="34" t="s">
        <v>64228</v>
      </c>
      <c r="B3735" s="34">
        <v>141</v>
      </c>
      <c r="C3735" s="34">
        <v>151</v>
      </c>
      <c r="D3735" s="34">
        <v>219</v>
      </c>
      <c r="E3735" s="34">
        <v>205</v>
      </c>
      <c r="F3735" s="34">
        <v>224</v>
      </c>
      <c r="G3735" s="34">
        <v>194</v>
      </c>
      <c r="H3735" s="34">
        <v>182</v>
      </c>
      <c r="I3735" s="34">
        <v>160</v>
      </c>
      <c r="J3735" s="34">
        <v>166</v>
      </c>
      <c r="K3735" s="34">
        <v>200</v>
      </c>
      <c r="L3735" s="34">
        <v>161</v>
      </c>
      <c r="M3735" s="34">
        <v>187</v>
      </c>
      <c r="N3735" s="34">
        <v>155</v>
      </c>
      <c r="O3735" s="34">
        <v>183</v>
      </c>
      <c r="P3735" s="34">
        <v>162</v>
      </c>
      <c r="Q3735" s="34">
        <v>224</v>
      </c>
      <c r="R3735" s="34">
        <v>235</v>
      </c>
      <c r="S3735" s="34">
        <v>234</v>
      </c>
      <c r="T3735" s="34">
        <v>175</v>
      </c>
      <c r="U3735" s="34">
        <v>198</v>
      </c>
      <c r="V3735" s="34">
        <v>242</v>
      </c>
      <c r="W3735" s="34">
        <v>210</v>
      </c>
      <c r="X3735" s="34">
        <v>205</v>
      </c>
      <c r="Y3735" s="34">
        <v>205</v>
      </c>
      <c r="Z3735" s="34">
        <v>209</v>
      </c>
      <c r="AA3735" s="34">
        <v>206</v>
      </c>
      <c r="AB3735" s="34">
        <v>260</v>
      </c>
      <c r="AC3735" s="34">
        <v>307</v>
      </c>
    </row>
    <row r="3736" spans="1:29" x14ac:dyDescent="0.2">
      <c r="A3736" s="34" t="s">
        <v>64229</v>
      </c>
      <c r="B3736" s="34">
        <v>19</v>
      </c>
      <c r="C3736" s="34">
        <v>61</v>
      </c>
      <c r="D3736" s="34">
        <v>47</v>
      </c>
      <c r="E3736" s="34">
        <v>49</v>
      </c>
      <c r="F3736" s="34">
        <v>21</v>
      </c>
      <c r="G3736" s="34">
        <v>34</v>
      </c>
      <c r="H3736" s="34">
        <v>19</v>
      </c>
      <c r="I3736" s="34">
        <v>32</v>
      </c>
      <c r="J3736" s="34">
        <v>35</v>
      </c>
      <c r="K3736" s="34">
        <v>45</v>
      </c>
      <c r="L3736" s="34">
        <v>13</v>
      </c>
      <c r="M3736" s="34">
        <v>31</v>
      </c>
      <c r="N3736" s="34">
        <v>25</v>
      </c>
      <c r="O3736" s="34">
        <v>22</v>
      </c>
      <c r="P3736" s="34">
        <v>28</v>
      </c>
      <c r="Q3736" s="34">
        <v>42</v>
      </c>
      <c r="R3736" s="34">
        <v>21</v>
      </c>
      <c r="S3736" s="34">
        <v>34</v>
      </c>
      <c r="T3736" s="34">
        <v>8</v>
      </c>
      <c r="U3736" s="34">
        <v>31</v>
      </c>
      <c r="V3736" s="34">
        <v>23</v>
      </c>
      <c r="W3736" s="34">
        <v>51</v>
      </c>
      <c r="X3736" s="34">
        <v>32</v>
      </c>
      <c r="Y3736" s="34">
        <v>31</v>
      </c>
      <c r="Z3736" s="34">
        <v>31</v>
      </c>
      <c r="AA3736" s="34">
        <v>42</v>
      </c>
      <c r="AB3736" s="34">
        <v>14</v>
      </c>
      <c r="AC3736" s="34">
        <v>58</v>
      </c>
    </row>
    <row r="3737" spans="1:29" x14ac:dyDescent="0.2">
      <c r="A3737" s="34" t="s">
        <v>64230</v>
      </c>
      <c r="B3737" s="34">
        <v>66</v>
      </c>
      <c r="C3737" s="34">
        <v>124</v>
      </c>
      <c r="D3737" s="34">
        <v>115</v>
      </c>
      <c r="E3737" s="34">
        <v>131</v>
      </c>
      <c r="F3737" s="34">
        <v>132</v>
      </c>
      <c r="G3737" s="34">
        <v>127</v>
      </c>
      <c r="H3737" s="34">
        <v>121</v>
      </c>
      <c r="I3737" s="34">
        <v>144</v>
      </c>
      <c r="J3737" s="34">
        <v>112</v>
      </c>
      <c r="K3737" s="34">
        <v>127</v>
      </c>
      <c r="L3737" s="34">
        <v>97</v>
      </c>
      <c r="M3737" s="34">
        <v>132</v>
      </c>
      <c r="N3737" s="34">
        <v>111</v>
      </c>
      <c r="O3737" s="34">
        <v>105</v>
      </c>
      <c r="P3737" s="34">
        <v>122</v>
      </c>
      <c r="Q3737" s="34">
        <v>136</v>
      </c>
      <c r="R3737" s="34">
        <v>151</v>
      </c>
      <c r="S3737" s="34">
        <v>168</v>
      </c>
      <c r="T3737" s="34">
        <v>128</v>
      </c>
      <c r="U3737" s="34">
        <v>139</v>
      </c>
      <c r="V3737" s="34">
        <v>144</v>
      </c>
      <c r="W3737" s="34">
        <v>175</v>
      </c>
      <c r="X3737" s="34">
        <v>168</v>
      </c>
      <c r="Y3737" s="34">
        <v>158</v>
      </c>
      <c r="Z3737" s="34">
        <v>110</v>
      </c>
      <c r="AA3737" s="34">
        <v>148</v>
      </c>
      <c r="AB3737" s="34">
        <v>186</v>
      </c>
      <c r="AC3737" s="34">
        <v>213</v>
      </c>
    </row>
    <row r="3738" spans="1:29" x14ac:dyDescent="0.2">
      <c r="A3738" s="34" t="s">
        <v>64231</v>
      </c>
      <c r="B3738" s="34">
        <v>36</v>
      </c>
      <c r="C3738" s="34">
        <v>48</v>
      </c>
      <c r="D3738" s="34">
        <v>46</v>
      </c>
      <c r="E3738" s="34">
        <v>48</v>
      </c>
      <c r="F3738" s="34">
        <v>33</v>
      </c>
      <c r="G3738" s="34">
        <v>57</v>
      </c>
      <c r="H3738" s="34">
        <v>28</v>
      </c>
      <c r="I3738" s="34">
        <v>33</v>
      </c>
      <c r="J3738" s="34">
        <v>23</v>
      </c>
      <c r="K3738" s="34">
        <v>38</v>
      </c>
      <c r="L3738" s="34">
        <v>14</v>
      </c>
      <c r="M3738" s="34">
        <v>29</v>
      </c>
      <c r="N3738" s="34">
        <v>30</v>
      </c>
      <c r="O3738" s="34">
        <v>43</v>
      </c>
      <c r="P3738" s="34">
        <v>23</v>
      </c>
      <c r="Q3738" s="34">
        <v>37</v>
      </c>
      <c r="R3738" s="34">
        <v>39</v>
      </c>
      <c r="S3738" s="34">
        <v>37</v>
      </c>
      <c r="T3738" s="34">
        <v>17</v>
      </c>
      <c r="U3738" s="34">
        <v>28</v>
      </c>
      <c r="V3738" s="34">
        <v>26</v>
      </c>
      <c r="W3738" s="34">
        <v>32</v>
      </c>
      <c r="X3738" s="34">
        <v>36</v>
      </c>
      <c r="Y3738" s="34">
        <v>32</v>
      </c>
      <c r="Z3738" s="34">
        <v>36</v>
      </c>
      <c r="AA3738" s="34">
        <v>58</v>
      </c>
      <c r="AB3738" s="34">
        <v>25</v>
      </c>
      <c r="AC3738" s="34">
        <v>63</v>
      </c>
    </row>
    <row r="3739" spans="1:29" x14ac:dyDescent="0.2">
      <c r="A3739" s="34" t="s">
        <v>64232</v>
      </c>
      <c r="B3739" s="34">
        <v>69</v>
      </c>
      <c r="C3739" s="34">
        <v>80</v>
      </c>
      <c r="D3739" s="34">
        <v>88</v>
      </c>
      <c r="E3739" s="34">
        <v>71</v>
      </c>
      <c r="F3739" s="34">
        <v>52</v>
      </c>
      <c r="G3739" s="34">
        <v>59</v>
      </c>
      <c r="H3739" s="34">
        <v>43</v>
      </c>
      <c r="I3739" s="34">
        <v>91</v>
      </c>
      <c r="J3739" s="34">
        <v>49</v>
      </c>
      <c r="K3739" s="34">
        <v>69</v>
      </c>
      <c r="L3739" s="34">
        <v>33</v>
      </c>
      <c r="M3739" s="34">
        <v>61</v>
      </c>
      <c r="N3739" s="34">
        <v>44</v>
      </c>
      <c r="O3739" s="34">
        <v>56</v>
      </c>
      <c r="P3739" s="34">
        <v>58</v>
      </c>
      <c r="Q3739" s="34">
        <v>81</v>
      </c>
      <c r="R3739" s="34">
        <v>54</v>
      </c>
      <c r="S3739" s="34">
        <v>97</v>
      </c>
      <c r="T3739" s="34">
        <v>51</v>
      </c>
      <c r="U3739" s="34">
        <v>54</v>
      </c>
      <c r="V3739" s="34">
        <v>64</v>
      </c>
      <c r="W3739" s="34">
        <v>75</v>
      </c>
      <c r="X3739" s="34">
        <v>61</v>
      </c>
      <c r="Y3739" s="34">
        <v>57</v>
      </c>
      <c r="Z3739" s="34">
        <v>82</v>
      </c>
      <c r="AA3739" s="34">
        <v>105</v>
      </c>
      <c r="AB3739" s="34">
        <v>50</v>
      </c>
      <c r="AC3739" s="34">
        <v>104</v>
      </c>
    </row>
    <row r="3740" spans="1:29" x14ac:dyDescent="0.2">
      <c r="A3740" s="34" t="s">
        <v>64233</v>
      </c>
      <c r="B3740" s="34">
        <v>194</v>
      </c>
      <c r="C3740" s="34">
        <v>162</v>
      </c>
      <c r="D3740" s="34">
        <v>221</v>
      </c>
      <c r="E3740" s="34">
        <v>184</v>
      </c>
      <c r="F3740" s="34">
        <v>172</v>
      </c>
      <c r="G3740" s="34">
        <v>245</v>
      </c>
      <c r="H3740" s="34">
        <v>184</v>
      </c>
      <c r="I3740" s="34">
        <v>210</v>
      </c>
      <c r="J3740" s="34">
        <v>205</v>
      </c>
      <c r="K3740" s="34">
        <v>215</v>
      </c>
      <c r="L3740" s="34">
        <v>157</v>
      </c>
      <c r="M3740" s="34">
        <v>183</v>
      </c>
      <c r="N3740" s="34">
        <v>191</v>
      </c>
      <c r="O3740" s="34">
        <v>195</v>
      </c>
      <c r="P3740" s="34">
        <v>163</v>
      </c>
      <c r="Q3740" s="34">
        <v>222</v>
      </c>
      <c r="R3740" s="34">
        <v>223</v>
      </c>
      <c r="S3740" s="34">
        <v>239</v>
      </c>
      <c r="T3740" s="34">
        <v>184</v>
      </c>
      <c r="U3740" s="34">
        <v>216</v>
      </c>
      <c r="V3740" s="34">
        <v>225</v>
      </c>
      <c r="W3740" s="34">
        <v>238</v>
      </c>
      <c r="X3740" s="34">
        <v>218</v>
      </c>
      <c r="Y3740" s="34">
        <v>245</v>
      </c>
      <c r="Z3740" s="34">
        <v>230</v>
      </c>
      <c r="AA3740" s="34">
        <v>232</v>
      </c>
      <c r="AB3740" s="34">
        <v>179</v>
      </c>
      <c r="AC3740" s="34">
        <v>282</v>
      </c>
    </row>
    <row r="3741" spans="1:29" x14ac:dyDescent="0.2">
      <c r="A3741" s="34" t="s">
        <v>64234</v>
      </c>
      <c r="B3741" s="34">
        <v>83</v>
      </c>
      <c r="C3741" s="34">
        <v>125</v>
      </c>
      <c r="D3741" s="34">
        <v>149</v>
      </c>
      <c r="E3741" s="34">
        <v>148</v>
      </c>
      <c r="F3741" s="34">
        <v>141</v>
      </c>
      <c r="G3741" s="34">
        <v>134</v>
      </c>
      <c r="H3741" s="34">
        <v>121</v>
      </c>
      <c r="I3741" s="34">
        <v>144</v>
      </c>
      <c r="J3741" s="34">
        <v>97</v>
      </c>
      <c r="K3741" s="34">
        <v>166</v>
      </c>
      <c r="L3741" s="34">
        <v>107</v>
      </c>
      <c r="M3741" s="34">
        <v>123</v>
      </c>
      <c r="N3741" s="34">
        <v>125</v>
      </c>
      <c r="O3741" s="34">
        <v>133</v>
      </c>
      <c r="P3741" s="34">
        <v>107</v>
      </c>
      <c r="Q3741" s="34">
        <v>196</v>
      </c>
      <c r="R3741" s="34">
        <v>147</v>
      </c>
      <c r="S3741" s="34">
        <v>188</v>
      </c>
      <c r="T3741" s="34">
        <v>125</v>
      </c>
      <c r="U3741" s="34">
        <v>128</v>
      </c>
      <c r="V3741" s="34">
        <v>129</v>
      </c>
      <c r="W3741" s="34">
        <v>136</v>
      </c>
      <c r="X3741" s="34">
        <v>170</v>
      </c>
      <c r="Y3741" s="34">
        <v>151</v>
      </c>
      <c r="Z3741" s="34">
        <v>136</v>
      </c>
      <c r="AA3741" s="34">
        <v>175</v>
      </c>
      <c r="AB3741" s="34">
        <v>127</v>
      </c>
      <c r="AC3741" s="34">
        <v>199</v>
      </c>
    </row>
    <row r="3742" spans="1:29" x14ac:dyDescent="0.2">
      <c r="A3742" s="34" t="s">
        <v>64235</v>
      </c>
      <c r="B3742" s="34">
        <v>29</v>
      </c>
      <c r="C3742" s="34">
        <v>72</v>
      </c>
      <c r="D3742" s="34">
        <v>73</v>
      </c>
      <c r="E3742" s="34">
        <v>70</v>
      </c>
      <c r="F3742" s="34">
        <v>49</v>
      </c>
      <c r="G3742" s="34">
        <v>63</v>
      </c>
      <c r="H3742" s="34">
        <v>22</v>
      </c>
      <c r="I3742" s="34">
        <v>29</v>
      </c>
      <c r="J3742" s="34">
        <v>14</v>
      </c>
      <c r="K3742" s="34">
        <v>45</v>
      </c>
      <c r="L3742" s="34">
        <v>19</v>
      </c>
      <c r="M3742" s="34">
        <v>56</v>
      </c>
      <c r="N3742" s="34">
        <v>33</v>
      </c>
      <c r="O3742" s="34">
        <v>30</v>
      </c>
      <c r="P3742" s="34">
        <v>29</v>
      </c>
      <c r="Q3742" s="34">
        <v>46</v>
      </c>
      <c r="R3742" s="34">
        <v>28</v>
      </c>
      <c r="S3742" s="34">
        <v>84</v>
      </c>
      <c r="T3742" s="34">
        <v>12</v>
      </c>
      <c r="U3742" s="34">
        <v>32</v>
      </c>
      <c r="V3742" s="34">
        <v>52</v>
      </c>
      <c r="W3742" s="34">
        <v>28</v>
      </c>
      <c r="X3742" s="34">
        <v>45</v>
      </c>
      <c r="Y3742" s="34">
        <v>26</v>
      </c>
      <c r="Z3742" s="34">
        <v>35</v>
      </c>
      <c r="AA3742" s="34">
        <v>67</v>
      </c>
      <c r="AB3742" s="34">
        <v>31</v>
      </c>
      <c r="AC3742" s="34">
        <v>100</v>
      </c>
    </row>
    <row r="3743" spans="1:29" x14ac:dyDescent="0.2">
      <c r="A3743" s="34" t="s">
        <v>64236</v>
      </c>
      <c r="B3743" s="34">
        <v>158</v>
      </c>
      <c r="C3743" s="34">
        <v>56</v>
      </c>
      <c r="D3743" s="34">
        <v>36</v>
      </c>
      <c r="E3743" s="34">
        <v>55</v>
      </c>
      <c r="F3743" s="34">
        <v>64</v>
      </c>
      <c r="G3743" s="34">
        <v>52</v>
      </c>
      <c r="H3743" s="34">
        <v>49</v>
      </c>
      <c r="I3743" s="34">
        <v>33</v>
      </c>
      <c r="J3743" s="34">
        <v>36</v>
      </c>
      <c r="K3743" s="34">
        <v>62</v>
      </c>
      <c r="L3743" s="34">
        <v>34</v>
      </c>
      <c r="M3743" s="34">
        <v>29</v>
      </c>
      <c r="N3743" s="34">
        <v>44</v>
      </c>
      <c r="O3743" s="34">
        <v>46</v>
      </c>
      <c r="P3743" s="34">
        <v>40</v>
      </c>
      <c r="Q3743" s="34">
        <v>50</v>
      </c>
      <c r="R3743" s="34">
        <v>46</v>
      </c>
      <c r="S3743" s="34">
        <v>72</v>
      </c>
      <c r="T3743" s="34">
        <v>38</v>
      </c>
      <c r="U3743" s="34">
        <v>34</v>
      </c>
      <c r="V3743" s="34">
        <v>52</v>
      </c>
      <c r="W3743" s="34">
        <v>52</v>
      </c>
      <c r="X3743" s="34">
        <v>78</v>
      </c>
      <c r="Y3743" s="34">
        <v>71</v>
      </c>
      <c r="Z3743" s="34">
        <v>58</v>
      </c>
      <c r="AA3743" s="34">
        <v>51</v>
      </c>
      <c r="AB3743" s="34">
        <v>52</v>
      </c>
      <c r="AC3743" s="34">
        <v>71</v>
      </c>
    </row>
    <row r="3744" spans="1:29" x14ac:dyDescent="0.2">
      <c r="A3744" s="34" t="s">
        <v>64237</v>
      </c>
      <c r="B3744" s="34">
        <v>55</v>
      </c>
      <c r="C3744" s="34">
        <v>109</v>
      </c>
      <c r="D3744" s="34">
        <v>144</v>
      </c>
      <c r="E3744" s="34">
        <v>107</v>
      </c>
      <c r="F3744" s="34">
        <v>100</v>
      </c>
      <c r="G3744" s="34">
        <v>86</v>
      </c>
      <c r="H3744" s="34">
        <v>76</v>
      </c>
      <c r="I3744" s="34">
        <v>85</v>
      </c>
      <c r="J3744" s="34">
        <v>102</v>
      </c>
      <c r="K3744" s="34">
        <v>113</v>
      </c>
      <c r="L3744" s="34">
        <v>53</v>
      </c>
      <c r="M3744" s="34">
        <v>89</v>
      </c>
      <c r="N3744" s="34">
        <v>83</v>
      </c>
      <c r="O3744" s="34">
        <v>92</v>
      </c>
      <c r="P3744" s="34">
        <v>103</v>
      </c>
      <c r="Q3744" s="34">
        <v>91</v>
      </c>
      <c r="R3744" s="34">
        <v>102</v>
      </c>
      <c r="S3744" s="34">
        <v>108</v>
      </c>
      <c r="T3744" s="34">
        <v>54</v>
      </c>
      <c r="U3744" s="34">
        <v>83</v>
      </c>
      <c r="V3744" s="34">
        <v>96</v>
      </c>
      <c r="W3744" s="34">
        <v>98</v>
      </c>
      <c r="X3744" s="34">
        <v>118</v>
      </c>
      <c r="Y3744" s="34">
        <v>82</v>
      </c>
      <c r="Z3744" s="34">
        <v>161</v>
      </c>
      <c r="AA3744" s="34">
        <v>139</v>
      </c>
      <c r="AB3744" s="34">
        <v>69</v>
      </c>
      <c r="AC3744" s="34">
        <v>142</v>
      </c>
    </row>
    <row r="3745" spans="1:29" x14ac:dyDescent="0.2">
      <c r="A3745" s="34" t="s">
        <v>64238</v>
      </c>
      <c r="B3745" s="34">
        <v>40</v>
      </c>
      <c r="C3745" s="34">
        <v>74</v>
      </c>
      <c r="D3745" s="34">
        <v>53</v>
      </c>
      <c r="E3745" s="34">
        <v>101</v>
      </c>
      <c r="F3745" s="34">
        <v>48</v>
      </c>
      <c r="G3745" s="34">
        <v>116</v>
      </c>
      <c r="H3745" s="34">
        <v>38</v>
      </c>
      <c r="I3745" s="34">
        <v>72</v>
      </c>
      <c r="J3745" s="34">
        <v>37</v>
      </c>
      <c r="K3745" s="34">
        <v>94</v>
      </c>
      <c r="L3745" s="34">
        <v>17</v>
      </c>
      <c r="M3745" s="34">
        <v>61</v>
      </c>
      <c r="N3745" s="34">
        <v>34</v>
      </c>
      <c r="O3745" s="34">
        <v>67</v>
      </c>
      <c r="P3745" s="34">
        <v>40</v>
      </c>
      <c r="Q3745" s="34">
        <v>78</v>
      </c>
      <c r="R3745" s="34">
        <v>26</v>
      </c>
      <c r="S3745" s="34">
        <v>115</v>
      </c>
      <c r="T3745" s="34">
        <v>31</v>
      </c>
      <c r="U3745" s="34">
        <v>48</v>
      </c>
      <c r="V3745" s="34">
        <v>67</v>
      </c>
      <c r="W3745" s="34">
        <v>67</v>
      </c>
      <c r="X3745" s="34">
        <v>50</v>
      </c>
      <c r="Y3745" s="34">
        <v>50</v>
      </c>
      <c r="Z3745" s="34">
        <v>42</v>
      </c>
      <c r="AA3745" s="34">
        <v>112</v>
      </c>
      <c r="AB3745" s="34">
        <v>34</v>
      </c>
      <c r="AC3745" s="34">
        <v>110</v>
      </c>
    </row>
    <row r="3746" spans="1:29" x14ac:dyDescent="0.2">
      <c r="A3746" s="34" t="s">
        <v>64239</v>
      </c>
      <c r="B3746" s="34">
        <v>59</v>
      </c>
      <c r="C3746" s="34">
        <v>117</v>
      </c>
      <c r="D3746" s="34">
        <v>103</v>
      </c>
      <c r="E3746" s="34">
        <v>129</v>
      </c>
      <c r="F3746" s="34">
        <v>100</v>
      </c>
      <c r="G3746" s="34">
        <v>110</v>
      </c>
      <c r="H3746" s="34">
        <v>80</v>
      </c>
      <c r="I3746" s="34">
        <v>103</v>
      </c>
      <c r="J3746" s="34">
        <v>67</v>
      </c>
      <c r="K3746" s="34">
        <v>107</v>
      </c>
      <c r="L3746" s="34">
        <v>51</v>
      </c>
      <c r="M3746" s="34">
        <v>76</v>
      </c>
      <c r="N3746" s="34">
        <v>77</v>
      </c>
      <c r="O3746" s="34">
        <v>94</v>
      </c>
      <c r="P3746" s="34">
        <v>93</v>
      </c>
      <c r="Q3746" s="34">
        <v>132</v>
      </c>
      <c r="R3746" s="34">
        <v>104</v>
      </c>
      <c r="S3746" s="34">
        <v>136</v>
      </c>
      <c r="T3746" s="34">
        <v>58</v>
      </c>
      <c r="U3746" s="34">
        <v>81</v>
      </c>
      <c r="V3746" s="34">
        <v>73</v>
      </c>
      <c r="W3746" s="34">
        <v>92</v>
      </c>
      <c r="X3746" s="34">
        <v>126</v>
      </c>
      <c r="Y3746" s="34">
        <v>74</v>
      </c>
      <c r="Z3746" s="34">
        <v>113</v>
      </c>
      <c r="AA3746" s="34">
        <v>136</v>
      </c>
      <c r="AB3746" s="34">
        <v>62</v>
      </c>
      <c r="AC3746" s="34">
        <v>169</v>
      </c>
    </row>
    <row r="3747" spans="1:29" x14ac:dyDescent="0.2">
      <c r="A3747" s="34" t="s">
        <v>64240</v>
      </c>
      <c r="B3747" s="34">
        <v>79</v>
      </c>
      <c r="C3747" s="34">
        <v>238</v>
      </c>
      <c r="D3747" s="34">
        <v>108</v>
      </c>
      <c r="E3747" s="34">
        <v>271</v>
      </c>
      <c r="F3747" s="34">
        <v>109</v>
      </c>
      <c r="G3747" s="34">
        <v>219</v>
      </c>
      <c r="H3747" s="34">
        <v>90</v>
      </c>
      <c r="I3747" s="34">
        <v>216</v>
      </c>
      <c r="J3747" s="34">
        <v>106</v>
      </c>
      <c r="K3747" s="34">
        <v>232</v>
      </c>
      <c r="L3747" s="34">
        <v>56</v>
      </c>
      <c r="M3747" s="34">
        <v>198</v>
      </c>
      <c r="N3747" s="34">
        <v>87</v>
      </c>
      <c r="O3747" s="34">
        <v>179</v>
      </c>
      <c r="P3747" s="34">
        <v>106</v>
      </c>
      <c r="Q3747" s="34">
        <v>231</v>
      </c>
      <c r="R3747" s="34">
        <v>123</v>
      </c>
      <c r="S3747" s="34">
        <v>240</v>
      </c>
      <c r="T3747" s="34">
        <v>78</v>
      </c>
      <c r="U3747" s="34">
        <v>165</v>
      </c>
      <c r="V3747" s="34">
        <v>91</v>
      </c>
      <c r="W3747" s="34">
        <v>192</v>
      </c>
      <c r="X3747" s="34">
        <v>152</v>
      </c>
      <c r="Y3747" s="34">
        <v>124</v>
      </c>
      <c r="Z3747" s="34">
        <v>119</v>
      </c>
      <c r="AA3747" s="34">
        <v>213</v>
      </c>
      <c r="AB3747" s="34">
        <v>102</v>
      </c>
      <c r="AC3747" s="34">
        <v>271</v>
      </c>
    </row>
    <row r="3748" spans="1:29" x14ac:dyDescent="0.2">
      <c r="A3748" s="34" t="s">
        <v>64241</v>
      </c>
      <c r="B3748" s="34">
        <v>35</v>
      </c>
      <c r="C3748" s="34">
        <v>40</v>
      </c>
      <c r="D3748" s="34">
        <v>57</v>
      </c>
      <c r="E3748" s="34">
        <v>44</v>
      </c>
      <c r="F3748" s="34">
        <v>26</v>
      </c>
      <c r="G3748" s="34">
        <v>60</v>
      </c>
      <c r="H3748" s="34">
        <v>14</v>
      </c>
      <c r="I3748" s="34">
        <v>36</v>
      </c>
      <c r="J3748" s="34">
        <v>23</v>
      </c>
      <c r="K3748" s="34">
        <v>44</v>
      </c>
      <c r="L3748" s="34">
        <v>17</v>
      </c>
      <c r="M3748" s="34">
        <v>29</v>
      </c>
      <c r="N3748" s="34">
        <v>14</v>
      </c>
      <c r="O3748" s="34">
        <v>39</v>
      </c>
      <c r="P3748" s="34">
        <v>25</v>
      </c>
      <c r="Q3748" s="34">
        <v>37</v>
      </c>
      <c r="R3748" s="34">
        <v>24</v>
      </c>
      <c r="S3748" s="34">
        <v>50</v>
      </c>
      <c r="T3748" s="34">
        <v>12</v>
      </c>
      <c r="U3748" s="34">
        <v>24</v>
      </c>
      <c r="V3748" s="34">
        <v>38</v>
      </c>
      <c r="W3748" s="34">
        <v>29</v>
      </c>
      <c r="X3748" s="34">
        <v>44</v>
      </c>
      <c r="Y3748" s="34">
        <v>14</v>
      </c>
      <c r="Z3748" s="34">
        <v>51</v>
      </c>
      <c r="AA3748" s="34">
        <v>46</v>
      </c>
      <c r="AB3748" s="34">
        <v>26</v>
      </c>
      <c r="AC3748" s="34">
        <v>52</v>
      </c>
    </row>
    <row r="3749" spans="1:29" x14ac:dyDescent="0.2">
      <c r="A3749" s="34" t="s">
        <v>64242</v>
      </c>
      <c r="B3749" s="34">
        <v>52</v>
      </c>
      <c r="C3749" s="34">
        <v>52</v>
      </c>
      <c r="D3749" s="34">
        <v>71</v>
      </c>
      <c r="E3749" s="34">
        <v>80</v>
      </c>
      <c r="F3749" s="34">
        <v>54</v>
      </c>
      <c r="G3749" s="34">
        <v>32</v>
      </c>
      <c r="H3749" s="34">
        <v>58</v>
      </c>
      <c r="I3749" s="34">
        <v>43</v>
      </c>
      <c r="J3749" s="34">
        <v>37</v>
      </c>
      <c r="K3749" s="34">
        <v>79</v>
      </c>
      <c r="L3749" s="34">
        <v>27</v>
      </c>
      <c r="M3749" s="34">
        <v>46</v>
      </c>
      <c r="N3749" s="34">
        <v>36</v>
      </c>
      <c r="O3749" s="34">
        <v>46</v>
      </c>
      <c r="P3749" s="34">
        <v>42</v>
      </c>
      <c r="Q3749" s="34">
        <v>49</v>
      </c>
      <c r="R3749" s="34">
        <v>55</v>
      </c>
      <c r="S3749" s="34">
        <v>82</v>
      </c>
      <c r="T3749" s="34">
        <v>37</v>
      </c>
      <c r="U3749" s="34">
        <v>28</v>
      </c>
      <c r="V3749" s="34">
        <v>54</v>
      </c>
      <c r="W3749" s="34">
        <v>40</v>
      </c>
      <c r="X3749" s="34">
        <v>60</v>
      </c>
      <c r="Y3749" s="34">
        <v>41</v>
      </c>
      <c r="Z3749" s="34">
        <v>46</v>
      </c>
      <c r="AA3749" s="34">
        <v>67</v>
      </c>
      <c r="AB3749" s="34">
        <v>43</v>
      </c>
      <c r="AC3749" s="34">
        <v>72</v>
      </c>
    </row>
    <row r="3750" spans="1:29" x14ac:dyDescent="0.2">
      <c r="A3750" s="34" t="s">
        <v>64243</v>
      </c>
      <c r="B3750" s="34">
        <v>53</v>
      </c>
      <c r="C3750" s="34">
        <v>125</v>
      </c>
      <c r="D3750" s="34">
        <v>103</v>
      </c>
      <c r="E3750" s="34">
        <v>178</v>
      </c>
      <c r="F3750" s="34">
        <v>104</v>
      </c>
      <c r="G3750" s="34">
        <v>152</v>
      </c>
      <c r="H3750" s="34">
        <v>78</v>
      </c>
      <c r="I3750" s="34">
        <v>160</v>
      </c>
      <c r="J3750" s="34">
        <v>67</v>
      </c>
      <c r="K3750" s="34">
        <v>131</v>
      </c>
      <c r="L3750" s="34">
        <v>42</v>
      </c>
      <c r="M3750" s="34">
        <v>161</v>
      </c>
      <c r="N3750" s="34">
        <v>66</v>
      </c>
      <c r="O3750" s="34">
        <v>140</v>
      </c>
      <c r="P3750" s="34">
        <v>92</v>
      </c>
      <c r="Q3750" s="34">
        <v>170</v>
      </c>
      <c r="R3750" s="34">
        <v>104</v>
      </c>
      <c r="S3750" s="34">
        <v>170</v>
      </c>
      <c r="T3750" s="34">
        <v>53</v>
      </c>
      <c r="U3750" s="34">
        <v>122</v>
      </c>
      <c r="V3750" s="34">
        <v>77</v>
      </c>
      <c r="W3750" s="34">
        <v>143</v>
      </c>
      <c r="X3750" s="34">
        <v>104</v>
      </c>
      <c r="Y3750" s="34">
        <v>114</v>
      </c>
      <c r="Z3750" s="34">
        <v>90</v>
      </c>
      <c r="AA3750" s="34">
        <v>183</v>
      </c>
      <c r="AB3750" s="34">
        <v>88</v>
      </c>
      <c r="AC3750" s="34">
        <v>193</v>
      </c>
    </row>
    <row r="3751" spans="1:29" x14ac:dyDescent="0.2">
      <c r="A3751" s="34" t="s">
        <v>64244</v>
      </c>
      <c r="B3751" s="34">
        <v>70</v>
      </c>
      <c r="C3751" s="34">
        <v>106</v>
      </c>
      <c r="D3751" s="34">
        <v>87</v>
      </c>
      <c r="E3751" s="34">
        <v>117</v>
      </c>
      <c r="F3751" s="34">
        <v>71</v>
      </c>
      <c r="G3751" s="34">
        <v>99</v>
      </c>
      <c r="H3751" s="34">
        <v>98</v>
      </c>
      <c r="I3751" s="34">
        <v>97</v>
      </c>
      <c r="J3751" s="34">
        <v>78</v>
      </c>
      <c r="K3751" s="34">
        <v>96</v>
      </c>
      <c r="L3751" s="34">
        <v>42</v>
      </c>
      <c r="M3751" s="34">
        <v>86</v>
      </c>
      <c r="N3751" s="34">
        <v>65</v>
      </c>
      <c r="O3751" s="34">
        <v>78</v>
      </c>
      <c r="P3751" s="34">
        <v>62</v>
      </c>
      <c r="Q3751" s="34">
        <v>138</v>
      </c>
      <c r="R3751" s="34">
        <v>84</v>
      </c>
      <c r="S3751" s="34">
        <v>109</v>
      </c>
      <c r="T3751" s="34">
        <v>76</v>
      </c>
      <c r="U3751" s="34">
        <v>57</v>
      </c>
      <c r="V3751" s="34">
        <v>93</v>
      </c>
      <c r="W3751" s="34">
        <v>102</v>
      </c>
      <c r="X3751" s="34">
        <v>80</v>
      </c>
      <c r="Y3751" s="34">
        <v>90</v>
      </c>
      <c r="Z3751" s="34">
        <v>76</v>
      </c>
      <c r="AA3751" s="34">
        <v>105</v>
      </c>
      <c r="AB3751" s="34">
        <v>84</v>
      </c>
      <c r="AC3751" s="34">
        <v>137</v>
      </c>
    </row>
    <row r="3752" spans="1:29" x14ac:dyDescent="0.2">
      <c r="A3752" s="34" t="s">
        <v>64245</v>
      </c>
      <c r="B3752" s="34">
        <v>59</v>
      </c>
      <c r="C3752" s="34">
        <v>88</v>
      </c>
      <c r="D3752" s="34">
        <v>85</v>
      </c>
      <c r="E3752" s="34">
        <v>97</v>
      </c>
      <c r="F3752" s="34">
        <v>74</v>
      </c>
      <c r="G3752" s="34">
        <v>55</v>
      </c>
      <c r="H3752" s="34">
        <v>55</v>
      </c>
      <c r="I3752" s="34">
        <v>70</v>
      </c>
      <c r="J3752" s="34">
        <v>63</v>
      </c>
      <c r="K3752" s="34">
        <v>77</v>
      </c>
      <c r="L3752" s="34">
        <v>55</v>
      </c>
      <c r="M3752" s="34">
        <v>56</v>
      </c>
      <c r="N3752" s="34">
        <v>76</v>
      </c>
      <c r="O3752" s="34">
        <v>40</v>
      </c>
      <c r="P3752" s="34">
        <v>49</v>
      </c>
      <c r="Q3752" s="34">
        <v>75</v>
      </c>
      <c r="R3752" s="34">
        <v>78</v>
      </c>
      <c r="S3752" s="34">
        <v>65</v>
      </c>
      <c r="T3752" s="34">
        <v>61</v>
      </c>
      <c r="U3752" s="34">
        <v>47</v>
      </c>
      <c r="V3752" s="34">
        <v>65</v>
      </c>
      <c r="W3752" s="34">
        <v>87</v>
      </c>
      <c r="X3752" s="34">
        <v>98</v>
      </c>
      <c r="Y3752" s="34">
        <v>47</v>
      </c>
      <c r="Z3752" s="34">
        <v>100</v>
      </c>
      <c r="AA3752" s="34">
        <v>100</v>
      </c>
      <c r="AB3752" s="34">
        <v>78</v>
      </c>
      <c r="AC3752" s="34">
        <v>130</v>
      </c>
    </row>
    <row r="3753" spans="1:29" x14ac:dyDescent="0.2">
      <c r="A3753" s="34" t="s">
        <v>64246</v>
      </c>
      <c r="B3753" s="34">
        <v>32</v>
      </c>
      <c r="C3753" s="34">
        <v>54</v>
      </c>
      <c r="D3753" s="34">
        <v>61</v>
      </c>
      <c r="E3753" s="34">
        <v>56</v>
      </c>
      <c r="F3753" s="34">
        <v>41</v>
      </c>
      <c r="G3753" s="34">
        <v>72</v>
      </c>
      <c r="H3753" s="34">
        <v>24</v>
      </c>
      <c r="I3753" s="34">
        <v>56</v>
      </c>
      <c r="J3753" s="34">
        <v>27</v>
      </c>
      <c r="K3753" s="34">
        <v>67</v>
      </c>
      <c r="L3753" s="34">
        <v>14</v>
      </c>
      <c r="M3753" s="34">
        <v>41</v>
      </c>
      <c r="N3753" s="34">
        <v>23</v>
      </c>
      <c r="O3753" s="34">
        <v>30</v>
      </c>
      <c r="P3753" s="34">
        <v>23</v>
      </c>
      <c r="Q3753" s="34">
        <v>55</v>
      </c>
      <c r="R3753" s="34">
        <v>29</v>
      </c>
      <c r="S3753" s="34">
        <v>61</v>
      </c>
      <c r="T3753" s="34">
        <v>19</v>
      </c>
      <c r="U3753" s="34">
        <v>28</v>
      </c>
      <c r="V3753" s="34">
        <v>41</v>
      </c>
      <c r="W3753" s="34">
        <v>38</v>
      </c>
      <c r="X3753" s="34">
        <v>52</v>
      </c>
      <c r="Y3753" s="34">
        <v>37</v>
      </c>
      <c r="Z3753" s="34">
        <v>50</v>
      </c>
      <c r="AA3753" s="34">
        <v>53</v>
      </c>
      <c r="AB3753" s="34">
        <v>14</v>
      </c>
      <c r="AC3753" s="34">
        <v>91</v>
      </c>
    </row>
    <row r="3754" spans="1:29" x14ac:dyDescent="0.2">
      <c r="A3754" s="34" t="s">
        <v>64247</v>
      </c>
      <c r="B3754" s="34">
        <v>111</v>
      </c>
      <c r="C3754" s="34">
        <v>131</v>
      </c>
      <c r="D3754" s="34">
        <v>157</v>
      </c>
      <c r="E3754" s="34">
        <v>128</v>
      </c>
      <c r="F3754" s="34">
        <v>195</v>
      </c>
      <c r="G3754" s="34">
        <v>134</v>
      </c>
      <c r="H3754" s="34">
        <v>160</v>
      </c>
      <c r="I3754" s="34">
        <v>109</v>
      </c>
      <c r="J3754" s="34">
        <v>133</v>
      </c>
      <c r="K3754" s="34">
        <v>170</v>
      </c>
      <c r="L3754" s="34">
        <v>108</v>
      </c>
      <c r="M3754" s="34">
        <v>105</v>
      </c>
      <c r="N3754" s="34">
        <v>109</v>
      </c>
      <c r="O3754" s="34">
        <v>97</v>
      </c>
      <c r="P3754" s="34">
        <v>136</v>
      </c>
      <c r="Q3754" s="34">
        <v>171</v>
      </c>
      <c r="R3754" s="34">
        <v>158</v>
      </c>
      <c r="S3754" s="34">
        <v>166</v>
      </c>
      <c r="T3754" s="34">
        <v>155</v>
      </c>
      <c r="U3754" s="34">
        <v>138</v>
      </c>
      <c r="V3754" s="34">
        <v>151</v>
      </c>
      <c r="W3754" s="34">
        <v>151</v>
      </c>
      <c r="X3754" s="34">
        <v>184</v>
      </c>
      <c r="Y3754" s="34">
        <v>115</v>
      </c>
      <c r="Z3754" s="34">
        <v>142</v>
      </c>
      <c r="AA3754" s="34">
        <v>181</v>
      </c>
      <c r="AB3754" s="34">
        <v>122</v>
      </c>
      <c r="AC3754" s="34">
        <v>197</v>
      </c>
    </row>
    <row r="3755" spans="1:29" x14ac:dyDescent="0.2">
      <c r="A3755" s="34" t="s">
        <v>64248</v>
      </c>
      <c r="B3755" s="34">
        <v>51</v>
      </c>
      <c r="C3755" s="34">
        <v>93</v>
      </c>
      <c r="D3755" s="34">
        <v>87</v>
      </c>
      <c r="E3755" s="34">
        <v>112</v>
      </c>
      <c r="F3755" s="34">
        <v>68</v>
      </c>
      <c r="G3755" s="34">
        <v>77</v>
      </c>
      <c r="H3755" s="34">
        <v>49</v>
      </c>
      <c r="I3755" s="34">
        <v>77</v>
      </c>
      <c r="J3755" s="34">
        <v>35</v>
      </c>
      <c r="K3755" s="34">
        <v>78</v>
      </c>
      <c r="L3755" s="34">
        <v>27</v>
      </c>
      <c r="M3755" s="34">
        <v>60</v>
      </c>
      <c r="N3755" s="34">
        <v>39</v>
      </c>
      <c r="O3755" s="34">
        <v>55</v>
      </c>
      <c r="P3755" s="34">
        <v>46</v>
      </c>
      <c r="Q3755" s="34">
        <v>102</v>
      </c>
      <c r="R3755" s="34">
        <v>66</v>
      </c>
      <c r="S3755" s="34">
        <v>108</v>
      </c>
      <c r="T3755" s="34">
        <v>44</v>
      </c>
      <c r="U3755" s="34">
        <v>84</v>
      </c>
      <c r="V3755" s="34">
        <v>69</v>
      </c>
      <c r="W3755" s="34">
        <v>97</v>
      </c>
      <c r="X3755" s="34">
        <v>50</v>
      </c>
      <c r="Y3755" s="34">
        <v>55</v>
      </c>
      <c r="Z3755" s="34">
        <v>62</v>
      </c>
      <c r="AA3755" s="34">
        <v>82</v>
      </c>
      <c r="AB3755" s="34">
        <v>55</v>
      </c>
      <c r="AC3755" s="34">
        <v>109</v>
      </c>
    </row>
    <row r="3756" spans="1:29" x14ac:dyDescent="0.2">
      <c r="A3756" s="34" t="s">
        <v>64249</v>
      </c>
      <c r="B3756" s="34">
        <v>108</v>
      </c>
      <c r="C3756" s="34">
        <v>258</v>
      </c>
      <c r="D3756" s="34">
        <v>188</v>
      </c>
      <c r="E3756" s="34">
        <v>239</v>
      </c>
      <c r="F3756" s="34">
        <v>229</v>
      </c>
      <c r="G3756" s="34">
        <v>202</v>
      </c>
      <c r="H3756" s="34">
        <v>166</v>
      </c>
      <c r="I3756" s="34">
        <v>220</v>
      </c>
      <c r="J3756" s="34">
        <v>130</v>
      </c>
      <c r="K3756" s="34">
        <v>278</v>
      </c>
      <c r="L3756" s="34">
        <v>120</v>
      </c>
      <c r="M3756" s="34">
        <v>202</v>
      </c>
      <c r="N3756" s="34">
        <v>147</v>
      </c>
      <c r="O3756" s="34">
        <v>254</v>
      </c>
      <c r="P3756" s="34">
        <v>145</v>
      </c>
      <c r="Q3756" s="34">
        <v>263</v>
      </c>
      <c r="R3756" s="34">
        <v>211</v>
      </c>
      <c r="S3756" s="34">
        <v>257</v>
      </c>
      <c r="T3756" s="34">
        <v>130</v>
      </c>
      <c r="U3756" s="34">
        <v>200</v>
      </c>
      <c r="V3756" s="34">
        <v>210</v>
      </c>
      <c r="W3756" s="34">
        <v>218</v>
      </c>
      <c r="X3756" s="34">
        <v>220</v>
      </c>
      <c r="Y3756" s="34">
        <v>192</v>
      </c>
      <c r="Z3756" s="34">
        <v>186</v>
      </c>
      <c r="AA3756" s="34">
        <v>271</v>
      </c>
      <c r="AB3756" s="34">
        <v>182</v>
      </c>
      <c r="AC3756" s="34">
        <v>378</v>
      </c>
    </row>
    <row r="3757" spans="1:29" x14ac:dyDescent="0.2">
      <c r="A3757" s="34" t="s">
        <v>64250</v>
      </c>
      <c r="B3757" s="34">
        <v>21</v>
      </c>
      <c r="C3757" s="34">
        <v>40</v>
      </c>
      <c r="D3757" s="34">
        <v>39</v>
      </c>
      <c r="E3757" s="34">
        <v>31</v>
      </c>
      <c r="F3757" s="34">
        <v>27</v>
      </c>
      <c r="G3757" s="34">
        <v>25</v>
      </c>
      <c r="H3757" s="34">
        <v>20</v>
      </c>
      <c r="I3757" s="34">
        <v>24</v>
      </c>
      <c r="J3757" s="34">
        <v>14</v>
      </c>
      <c r="K3757" s="34">
        <v>48</v>
      </c>
      <c r="L3757" s="34">
        <v>16</v>
      </c>
      <c r="M3757" s="34">
        <v>31</v>
      </c>
      <c r="N3757" s="34">
        <v>10</v>
      </c>
      <c r="O3757" s="34">
        <v>21</v>
      </c>
      <c r="P3757" s="34">
        <v>17</v>
      </c>
      <c r="Q3757" s="34">
        <v>27</v>
      </c>
      <c r="R3757" s="34">
        <v>16</v>
      </c>
      <c r="S3757" s="34">
        <v>34</v>
      </c>
      <c r="T3757" s="34">
        <v>12</v>
      </c>
      <c r="U3757" s="34">
        <v>37</v>
      </c>
      <c r="V3757" s="34">
        <v>29</v>
      </c>
      <c r="W3757" s="34">
        <v>20</v>
      </c>
      <c r="X3757" s="34">
        <v>32</v>
      </c>
      <c r="Y3757" s="34">
        <v>26</v>
      </c>
      <c r="Z3757" s="34">
        <v>27</v>
      </c>
      <c r="AA3757" s="34">
        <v>33</v>
      </c>
      <c r="AB3757" s="34">
        <v>20</v>
      </c>
      <c r="AC3757" s="34">
        <v>35</v>
      </c>
    </row>
    <row r="3758" spans="1:29" x14ac:dyDescent="0.2">
      <c r="A3758" s="34" t="s">
        <v>64251</v>
      </c>
      <c r="B3758" s="34">
        <v>59</v>
      </c>
      <c r="C3758" s="34">
        <v>45</v>
      </c>
      <c r="D3758" s="34">
        <v>81</v>
      </c>
      <c r="E3758" s="34">
        <v>87</v>
      </c>
      <c r="F3758" s="34">
        <v>70</v>
      </c>
      <c r="G3758" s="34">
        <v>50</v>
      </c>
      <c r="H3758" s="34">
        <v>65</v>
      </c>
      <c r="I3758" s="34">
        <v>49</v>
      </c>
      <c r="J3758" s="34">
        <v>42</v>
      </c>
      <c r="K3758" s="34">
        <v>92</v>
      </c>
      <c r="L3758" s="34">
        <v>45</v>
      </c>
      <c r="M3758" s="34">
        <v>66</v>
      </c>
      <c r="N3758" s="34">
        <v>61</v>
      </c>
      <c r="O3758" s="34">
        <v>82</v>
      </c>
      <c r="P3758" s="34">
        <v>57</v>
      </c>
      <c r="Q3758" s="34">
        <v>85</v>
      </c>
      <c r="R3758" s="34">
        <v>77</v>
      </c>
      <c r="S3758" s="34">
        <v>68</v>
      </c>
      <c r="T3758" s="34">
        <v>64</v>
      </c>
      <c r="U3758" s="34">
        <v>72</v>
      </c>
      <c r="V3758" s="34">
        <v>64</v>
      </c>
      <c r="W3758" s="34">
        <v>105</v>
      </c>
      <c r="X3758" s="34">
        <v>63</v>
      </c>
      <c r="Y3758" s="34">
        <v>77</v>
      </c>
      <c r="Z3758" s="34">
        <v>69</v>
      </c>
      <c r="AA3758" s="34">
        <v>99</v>
      </c>
      <c r="AB3758" s="34">
        <v>100</v>
      </c>
      <c r="AC3758" s="34">
        <v>120</v>
      </c>
    </row>
    <row r="3759" spans="1:29" x14ac:dyDescent="0.2">
      <c r="A3759" s="34" t="s">
        <v>64252</v>
      </c>
      <c r="B3759" s="34">
        <v>59</v>
      </c>
      <c r="C3759" s="34">
        <v>89</v>
      </c>
      <c r="D3759" s="34">
        <v>122</v>
      </c>
      <c r="E3759" s="34">
        <v>102</v>
      </c>
      <c r="F3759" s="34">
        <v>90</v>
      </c>
      <c r="G3759" s="34">
        <v>112</v>
      </c>
      <c r="H3759" s="34">
        <v>68</v>
      </c>
      <c r="I3759" s="34">
        <v>84</v>
      </c>
      <c r="J3759" s="34">
        <v>81</v>
      </c>
      <c r="K3759" s="34">
        <v>115</v>
      </c>
      <c r="L3759" s="34">
        <v>67</v>
      </c>
      <c r="M3759" s="34">
        <v>80</v>
      </c>
      <c r="N3759" s="34">
        <v>90</v>
      </c>
      <c r="O3759" s="34">
        <v>96</v>
      </c>
      <c r="P3759" s="34">
        <v>84</v>
      </c>
      <c r="Q3759" s="34">
        <v>137</v>
      </c>
      <c r="R3759" s="34">
        <v>121</v>
      </c>
      <c r="S3759" s="34">
        <v>116</v>
      </c>
      <c r="T3759" s="34">
        <v>100</v>
      </c>
      <c r="U3759" s="34">
        <v>104</v>
      </c>
      <c r="V3759" s="34">
        <v>87</v>
      </c>
      <c r="W3759" s="34">
        <v>156</v>
      </c>
      <c r="X3759" s="34">
        <v>88</v>
      </c>
      <c r="Y3759" s="34">
        <v>128</v>
      </c>
      <c r="Z3759" s="34">
        <v>81</v>
      </c>
      <c r="AA3759" s="34">
        <v>132</v>
      </c>
      <c r="AB3759" s="34">
        <v>109</v>
      </c>
      <c r="AC3759" s="34">
        <v>215</v>
      </c>
    </row>
    <row r="3760" spans="1:29" x14ac:dyDescent="0.2">
      <c r="A3760" s="34" t="s">
        <v>64253</v>
      </c>
      <c r="B3760" s="34">
        <v>44</v>
      </c>
      <c r="C3760" s="34">
        <v>46</v>
      </c>
      <c r="D3760" s="34">
        <v>56</v>
      </c>
      <c r="E3760" s="34">
        <v>47</v>
      </c>
      <c r="F3760" s="34">
        <v>39</v>
      </c>
      <c r="G3760" s="34">
        <v>48</v>
      </c>
      <c r="H3760" s="34">
        <v>56</v>
      </c>
      <c r="I3760" s="34">
        <v>40</v>
      </c>
      <c r="J3760" s="34">
        <v>37</v>
      </c>
      <c r="K3760" s="34">
        <v>50</v>
      </c>
      <c r="L3760" s="34">
        <v>13</v>
      </c>
      <c r="M3760" s="34">
        <v>49</v>
      </c>
      <c r="N3760" s="34">
        <v>28</v>
      </c>
      <c r="O3760" s="34">
        <v>30</v>
      </c>
      <c r="P3760" s="34">
        <v>36</v>
      </c>
      <c r="Q3760" s="34">
        <v>29</v>
      </c>
      <c r="R3760" s="34">
        <v>30</v>
      </c>
      <c r="S3760" s="34">
        <v>81</v>
      </c>
      <c r="T3760" s="34">
        <v>29</v>
      </c>
      <c r="U3760" s="34">
        <v>50</v>
      </c>
      <c r="V3760" s="34">
        <v>42</v>
      </c>
      <c r="W3760" s="34">
        <v>24</v>
      </c>
      <c r="X3760" s="34">
        <v>53</v>
      </c>
      <c r="Y3760" s="34">
        <v>27</v>
      </c>
      <c r="Z3760" s="34">
        <v>60</v>
      </c>
      <c r="AA3760" s="34">
        <v>68</v>
      </c>
      <c r="AB3760" s="34">
        <v>16</v>
      </c>
      <c r="AC3760" s="34">
        <v>96</v>
      </c>
    </row>
    <row r="3761" spans="1:29" x14ac:dyDescent="0.2">
      <c r="A3761" s="34" t="s">
        <v>64254</v>
      </c>
      <c r="B3761" s="34">
        <v>98</v>
      </c>
      <c r="C3761" s="34">
        <v>147</v>
      </c>
      <c r="D3761" s="34">
        <v>160</v>
      </c>
      <c r="E3761" s="34">
        <v>134</v>
      </c>
      <c r="F3761" s="34">
        <v>135</v>
      </c>
      <c r="G3761" s="34">
        <v>122</v>
      </c>
      <c r="H3761" s="34">
        <v>112</v>
      </c>
      <c r="I3761" s="34">
        <v>118</v>
      </c>
      <c r="J3761" s="34">
        <v>127</v>
      </c>
      <c r="K3761" s="34">
        <v>138</v>
      </c>
      <c r="L3761" s="34">
        <v>80</v>
      </c>
      <c r="M3761" s="34">
        <v>107</v>
      </c>
      <c r="N3761" s="34">
        <v>107</v>
      </c>
      <c r="O3761" s="34">
        <v>124</v>
      </c>
      <c r="P3761" s="34">
        <v>151</v>
      </c>
      <c r="Q3761" s="34">
        <v>191</v>
      </c>
      <c r="R3761" s="34">
        <v>131</v>
      </c>
      <c r="S3761" s="34">
        <v>221</v>
      </c>
      <c r="T3761" s="34">
        <v>124</v>
      </c>
      <c r="U3761" s="34">
        <v>147</v>
      </c>
      <c r="V3761" s="34">
        <v>156</v>
      </c>
      <c r="W3761" s="34">
        <v>152</v>
      </c>
      <c r="X3761" s="34">
        <v>158</v>
      </c>
      <c r="Y3761" s="34">
        <v>130</v>
      </c>
      <c r="Z3761" s="34">
        <v>119</v>
      </c>
      <c r="AA3761" s="34">
        <v>175</v>
      </c>
      <c r="AB3761" s="34">
        <v>153</v>
      </c>
      <c r="AC3761" s="34">
        <v>226</v>
      </c>
    </row>
    <row r="3762" spans="1:29" x14ac:dyDescent="0.2">
      <c r="A3762" s="34" t="s">
        <v>64255</v>
      </c>
      <c r="B3762" s="34">
        <v>91</v>
      </c>
      <c r="C3762" s="34">
        <v>206</v>
      </c>
      <c r="D3762" s="34">
        <v>251</v>
      </c>
      <c r="E3762" s="34">
        <v>204</v>
      </c>
      <c r="F3762" s="34">
        <v>269</v>
      </c>
      <c r="G3762" s="34">
        <v>193</v>
      </c>
      <c r="H3762" s="34">
        <v>189</v>
      </c>
      <c r="I3762" s="34">
        <v>155</v>
      </c>
      <c r="J3762" s="34">
        <v>202</v>
      </c>
      <c r="K3762" s="34">
        <v>243</v>
      </c>
      <c r="L3762" s="34">
        <v>131</v>
      </c>
      <c r="M3762" s="34">
        <v>152</v>
      </c>
      <c r="N3762" s="34">
        <v>172</v>
      </c>
      <c r="O3762" s="34">
        <v>160</v>
      </c>
      <c r="P3762" s="34">
        <v>216</v>
      </c>
      <c r="Q3762" s="34">
        <v>266</v>
      </c>
      <c r="R3762" s="34">
        <v>265</v>
      </c>
      <c r="S3762" s="34">
        <v>267</v>
      </c>
      <c r="T3762" s="34">
        <v>163</v>
      </c>
      <c r="U3762" s="34">
        <v>181</v>
      </c>
      <c r="V3762" s="34">
        <v>251</v>
      </c>
      <c r="W3762" s="34">
        <v>231</v>
      </c>
      <c r="X3762" s="34">
        <v>271</v>
      </c>
      <c r="Y3762" s="34">
        <v>163</v>
      </c>
      <c r="Z3762" s="34">
        <v>300</v>
      </c>
      <c r="AA3762" s="34">
        <v>254</v>
      </c>
      <c r="AB3762" s="34">
        <v>173</v>
      </c>
      <c r="AC3762" s="34">
        <v>303</v>
      </c>
    </row>
    <row r="3763" spans="1:29" x14ac:dyDescent="0.2">
      <c r="A3763" s="34" t="s">
        <v>64256</v>
      </c>
      <c r="B3763" s="34">
        <v>103</v>
      </c>
      <c r="C3763" s="34">
        <v>177</v>
      </c>
      <c r="D3763" s="34">
        <v>158</v>
      </c>
      <c r="E3763" s="34">
        <v>213</v>
      </c>
      <c r="F3763" s="34">
        <v>150</v>
      </c>
      <c r="G3763" s="34">
        <v>146</v>
      </c>
      <c r="H3763" s="34">
        <v>156</v>
      </c>
      <c r="I3763" s="34">
        <v>164</v>
      </c>
      <c r="J3763" s="34">
        <v>155</v>
      </c>
      <c r="K3763" s="34">
        <v>222</v>
      </c>
      <c r="L3763" s="34">
        <v>124</v>
      </c>
      <c r="M3763" s="34">
        <v>184</v>
      </c>
      <c r="N3763" s="34">
        <v>134</v>
      </c>
      <c r="O3763" s="34">
        <v>136</v>
      </c>
      <c r="P3763" s="34">
        <v>109</v>
      </c>
      <c r="Q3763" s="34">
        <v>225</v>
      </c>
      <c r="R3763" s="34">
        <v>188</v>
      </c>
      <c r="S3763" s="34">
        <v>178</v>
      </c>
      <c r="T3763" s="34">
        <v>131</v>
      </c>
      <c r="U3763" s="34">
        <v>161</v>
      </c>
      <c r="V3763" s="34">
        <v>157</v>
      </c>
      <c r="W3763" s="34">
        <v>170</v>
      </c>
      <c r="X3763" s="34">
        <v>177</v>
      </c>
      <c r="Y3763" s="34">
        <v>176</v>
      </c>
      <c r="Z3763" s="34">
        <v>205</v>
      </c>
      <c r="AA3763" s="34">
        <v>202</v>
      </c>
      <c r="AB3763" s="34">
        <v>145</v>
      </c>
      <c r="AC3763" s="34">
        <v>212</v>
      </c>
    </row>
    <row r="3764" spans="1:29" x14ac:dyDescent="0.2">
      <c r="A3764" s="34" t="s">
        <v>64257</v>
      </c>
      <c r="B3764" s="34">
        <v>118</v>
      </c>
      <c r="C3764" s="34">
        <v>180</v>
      </c>
      <c r="D3764" s="34">
        <v>150</v>
      </c>
      <c r="E3764" s="34">
        <v>212</v>
      </c>
      <c r="F3764" s="34">
        <v>139</v>
      </c>
      <c r="G3764" s="34">
        <v>174</v>
      </c>
      <c r="H3764" s="34">
        <v>123</v>
      </c>
      <c r="I3764" s="34">
        <v>132</v>
      </c>
      <c r="J3764" s="34">
        <v>106</v>
      </c>
      <c r="K3764" s="34">
        <v>164</v>
      </c>
      <c r="L3764" s="34">
        <v>97</v>
      </c>
      <c r="M3764" s="34">
        <v>167</v>
      </c>
      <c r="N3764" s="34">
        <v>135</v>
      </c>
      <c r="O3764" s="34">
        <v>176</v>
      </c>
      <c r="P3764" s="34">
        <v>128</v>
      </c>
      <c r="Q3764" s="34">
        <v>237</v>
      </c>
      <c r="R3764" s="34">
        <v>158</v>
      </c>
      <c r="S3764" s="34">
        <v>196</v>
      </c>
      <c r="T3764" s="34">
        <v>127</v>
      </c>
      <c r="U3764" s="34">
        <v>145</v>
      </c>
      <c r="V3764" s="34">
        <v>158</v>
      </c>
      <c r="W3764" s="34">
        <v>266</v>
      </c>
      <c r="X3764" s="34">
        <v>132</v>
      </c>
      <c r="Y3764" s="34">
        <v>215</v>
      </c>
      <c r="Z3764" s="34">
        <v>151</v>
      </c>
      <c r="AA3764" s="34">
        <v>210</v>
      </c>
      <c r="AB3764" s="34">
        <v>217</v>
      </c>
      <c r="AC3764" s="34">
        <v>276</v>
      </c>
    </row>
    <row r="3765" spans="1:29" x14ac:dyDescent="0.2">
      <c r="A3765" s="34" t="s">
        <v>64258</v>
      </c>
      <c r="B3765" s="34">
        <v>47</v>
      </c>
      <c r="C3765" s="34">
        <v>121</v>
      </c>
      <c r="D3765" s="34">
        <v>107</v>
      </c>
      <c r="E3765" s="34">
        <v>171</v>
      </c>
      <c r="F3765" s="34">
        <v>95</v>
      </c>
      <c r="G3765" s="34">
        <v>129</v>
      </c>
      <c r="H3765" s="34">
        <v>61</v>
      </c>
      <c r="I3765" s="34">
        <v>121</v>
      </c>
      <c r="J3765" s="34">
        <v>63</v>
      </c>
      <c r="K3765" s="34">
        <v>121</v>
      </c>
      <c r="L3765" s="34">
        <v>54</v>
      </c>
      <c r="M3765" s="34">
        <v>109</v>
      </c>
      <c r="N3765" s="34">
        <v>90</v>
      </c>
      <c r="O3765" s="34">
        <v>112</v>
      </c>
      <c r="P3765" s="34">
        <v>88</v>
      </c>
      <c r="Q3765" s="34">
        <v>112</v>
      </c>
      <c r="R3765" s="34">
        <v>104</v>
      </c>
      <c r="S3765" s="34">
        <v>174</v>
      </c>
      <c r="T3765" s="34">
        <v>69</v>
      </c>
      <c r="U3765" s="34">
        <v>91</v>
      </c>
      <c r="V3765" s="34">
        <v>96</v>
      </c>
      <c r="W3765" s="34">
        <v>122</v>
      </c>
      <c r="X3765" s="34">
        <v>110</v>
      </c>
      <c r="Y3765" s="34">
        <v>81</v>
      </c>
      <c r="Z3765" s="34">
        <v>107</v>
      </c>
      <c r="AA3765" s="34">
        <v>147</v>
      </c>
      <c r="AB3765" s="34">
        <v>69</v>
      </c>
      <c r="AC3765" s="34">
        <v>177</v>
      </c>
    </row>
    <row r="3766" spans="1:29" x14ac:dyDescent="0.2">
      <c r="A3766" s="34" t="s">
        <v>64259</v>
      </c>
      <c r="B3766" s="34">
        <v>47</v>
      </c>
      <c r="C3766" s="34">
        <v>66</v>
      </c>
      <c r="D3766" s="34">
        <v>64</v>
      </c>
      <c r="E3766" s="34">
        <v>79</v>
      </c>
      <c r="F3766" s="34">
        <v>66</v>
      </c>
      <c r="G3766" s="34">
        <v>56</v>
      </c>
      <c r="H3766" s="34">
        <v>57</v>
      </c>
      <c r="I3766" s="34">
        <v>70</v>
      </c>
      <c r="J3766" s="34">
        <v>35</v>
      </c>
      <c r="K3766" s="34">
        <v>71</v>
      </c>
      <c r="L3766" s="34">
        <v>28</v>
      </c>
      <c r="M3766" s="34">
        <v>77</v>
      </c>
      <c r="N3766" s="34">
        <v>41</v>
      </c>
      <c r="O3766" s="34">
        <v>65</v>
      </c>
      <c r="P3766" s="34">
        <v>37</v>
      </c>
      <c r="Q3766" s="34">
        <v>104</v>
      </c>
      <c r="R3766" s="34">
        <v>77</v>
      </c>
      <c r="S3766" s="34">
        <v>86</v>
      </c>
      <c r="T3766" s="34">
        <v>48</v>
      </c>
      <c r="U3766" s="34">
        <v>73</v>
      </c>
      <c r="V3766" s="34">
        <v>63</v>
      </c>
      <c r="W3766" s="34">
        <v>72</v>
      </c>
      <c r="X3766" s="34">
        <v>71</v>
      </c>
      <c r="Y3766" s="34">
        <v>80</v>
      </c>
      <c r="Z3766" s="34">
        <v>66</v>
      </c>
      <c r="AA3766" s="34">
        <v>87</v>
      </c>
      <c r="AB3766" s="34">
        <v>49</v>
      </c>
      <c r="AC3766" s="34">
        <v>110</v>
      </c>
    </row>
    <row r="3767" spans="1:29" x14ac:dyDescent="0.2">
      <c r="A3767" s="34" t="s">
        <v>64260</v>
      </c>
      <c r="B3767" s="34">
        <v>148</v>
      </c>
      <c r="C3767" s="34">
        <v>287</v>
      </c>
      <c r="D3767" s="34">
        <v>284</v>
      </c>
      <c r="E3767" s="34">
        <v>289</v>
      </c>
      <c r="F3767" s="34">
        <v>219</v>
      </c>
      <c r="G3767" s="34">
        <v>291</v>
      </c>
      <c r="H3767" s="34">
        <v>232</v>
      </c>
      <c r="I3767" s="34">
        <v>223</v>
      </c>
      <c r="J3767" s="34">
        <v>216</v>
      </c>
      <c r="K3767" s="34">
        <v>298</v>
      </c>
      <c r="L3767" s="34">
        <v>168</v>
      </c>
      <c r="M3767" s="34">
        <v>228</v>
      </c>
      <c r="N3767" s="34">
        <v>198</v>
      </c>
      <c r="O3767" s="34">
        <v>199</v>
      </c>
      <c r="P3767" s="34">
        <v>223</v>
      </c>
      <c r="Q3767" s="34">
        <v>367</v>
      </c>
      <c r="R3767" s="34">
        <v>322</v>
      </c>
      <c r="S3767" s="34">
        <v>306</v>
      </c>
      <c r="T3767" s="34">
        <v>190</v>
      </c>
      <c r="U3767" s="34">
        <v>227</v>
      </c>
      <c r="V3767" s="34">
        <v>268</v>
      </c>
      <c r="W3767" s="34">
        <v>398</v>
      </c>
      <c r="X3767" s="34">
        <v>282</v>
      </c>
      <c r="Y3767" s="34">
        <v>297</v>
      </c>
      <c r="Z3767" s="34">
        <v>285</v>
      </c>
      <c r="AA3767" s="34">
        <v>315</v>
      </c>
      <c r="AB3767" s="34">
        <v>267</v>
      </c>
      <c r="AC3767" s="34">
        <v>435</v>
      </c>
    </row>
    <row r="3768" spans="1:29" x14ac:dyDescent="0.2">
      <c r="A3768" s="34" t="s">
        <v>64261</v>
      </c>
      <c r="B3768" s="34">
        <v>40</v>
      </c>
      <c r="C3768" s="34">
        <v>72</v>
      </c>
      <c r="D3768" s="34">
        <v>57</v>
      </c>
      <c r="E3768" s="34">
        <v>62</v>
      </c>
      <c r="F3768" s="34">
        <v>46</v>
      </c>
      <c r="G3768" s="34">
        <v>67</v>
      </c>
      <c r="H3768" s="34">
        <v>42</v>
      </c>
      <c r="I3768" s="34">
        <v>67</v>
      </c>
      <c r="J3768" s="34">
        <v>43</v>
      </c>
      <c r="K3768" s="34">
        <v>66</v>
      </c>
      <c r="L3768" s="34">
        <v>33</v>
      </c>
      <c r="M3768" s="34">
        <v>52</v>
      </c>
      <c r="N3768" s="34">
        <v>50</v>
      </c>
      <c r="O3768" s="34">
        <v>85</v>
      </c>
      <c r="P3768" s="34">
        <v>30</v>
      </c>
      <c r="Q3768" s="34">
        <v>94</v>
      </c>
      <c r="R3768" s="34">
        <v>39</v>
      </c>
      <c r="S3768" s="34">
        <v>97</v>
      </c>
      <c r="T3768" s="34">
        <v>30</v>
      </c>
      <c r="U3768" s="34">
        <v>55</v>
      </c>
      <c r="V3768" s="34">
        <v>44</v>
      </c>
      <c r="W3768" s="34">
        <v>87</v>
      </c>
      <c r="X3768" s="34">
        <v>46</v>
      </c>
      <c r="Y3768" s="34">
        <v>64</v>
      </c>
      <c r="Z3768" s="34">
        <v>68</v>
      </c>
      <c r="AA3768" s="34">
        <v>72</v>
      </c>
      <c r="AB3768" s="34">
        <v>45</v>
      </c>
      <c r="AC3768" s="34">
        <v>101</v>
      </c>
    </row>
    <row r="3769" spans="1:29" x14ac:dyDescent="0.2">
      <c r="A3769" s="34" t="s">
        <v>64262</v>
      </c>
      <c r="B3769" s="34">
        <v>87</v>
      </c>
      <c r="C3769" s="34">
        <v>133</v>
      </c>
      <c r="D3769" s="34">
        <v>159</v>
      </c>
      <c r="E3769" s="34">
        <v>143</v>
      </c>
      <c r="F3769" s="34">
        <v>106</v>
      </c>
      <c r="G3769" s="34">
        <v>149</v>
      </c>
      <c r="H3769" s="34">
        <v>113</v>
      </c>
      <c r="I3769" s="34">
        <v>114</v>
      </c>
      <c r="J3769" s="34">
        <v>96</v>
      </c>
      <c r="K3769" s="34">
        <v>164</v>
      </c>
      <c r="L3769" s="34">
        <v>90</v>
      </c>
      <c r="M3769" s="34">
        <v>88</v>
      </c>
      <c r="N3769" s="34">
        <v>104</v>
      </c>
      <c r="O3769" s="34">
        <v>126</v>
      </c>
      <c r="P3769" s="34">
        <v>84</v>
      </c>
      <c r="Q3769" s="34">
        <v>160</v>
      </c>
      <c r="R3769" s="34">
        <v>135</v>
      </c>
      <c r="S3769" s="34">
        <v>171</v>
      </c>
      <c r="T3769" s="34">
        <v>88</v>
      </c>
      <c r="U3769" s="34">
        <v>128</v>
      </c>
      <c r="V3769" s="34">
        <v>121</v>
      </c>
      <c r="W3769" s="34">
        <v>128</v>
      </c>
      <c r="X3769" s="34">
        <v>155</v>
      </c>
      <c r="Y3769" s="34">
        <v>150</v>
      </c>
      <c r="Z3769" s="34">
        <v>104</v>
      </c>
      <c r="AA3769" s="34">
        <v>170</v>
      </c>
      <c r="AB3769" s="34">
        <v>83</v>
      </c>
      <c r="AC3769" s="34">
        <v>168</v>
      </c>
    </row>
    <row r="3770" spans="1:29" x14ac:dyDescent="0.2">
      <c r="A3770" s="34" t="s">
        <v>64263</v>
      </c>
      <c r="B3770" s="34">
        <v>77</v>
      </c>
      <c r="C3770" s="34">
        <v>82</v>
      </c>
      <c r="D3770" s="34">
        <v>74</v>
      </c>
      <c r="E3770" s="34">
        <v>108</v>
      </c>
      <c r="F3770" s="34">
        <v>58</v>
      </c>
      <c r="G3770" s="34">
        <v>75</v>
      </c>
      <c r="H3770" s="34">
        <v>79</v>
      </c>
      <c r="I3770" s="34">
        <v>80</v>
      </c>
      <c r="J3770" s="34">
        <v>57</v>
      </c>
      <c r="K3770" s="34">
        <v>85</v>
      </c>
      <c r="L3770" s="34">
        <v>43</v>
      </c>
      <c r="M3770" s="34">
        <v>81</v>
      </c>
      <c r="N3770" s="34">
        <v>67</v>
      </c>
      <c r="O3770" s="34">
        <v>45</v>
      </c>
      <c r="P3770" s="34">
        <v>66</v>
      </c>
      <c r="Q3770" s="34">
        <v>75</v>
      </c>
      <c r="R3770" s="34">
        <v>94</v>
      </c>
      <c r="S3770" s="34">
        <v>122</v>
      </c>
      <c r="T3770" s="34">
        <v>51</v>
      </c>
      <c r="U3770" s="34">
        <v>85</v>
      </c>
      <c r="V3770" s="34">
        <v>42</v>
      </c>
      <c r="W3770" s="34">
        <v>94</v>
      </c>
      <c r="X3770" s="34">
        <v>94</v>
      </c>
      <c r="Y3770" s="34">
        <v>89</v>
      </c>
      <c r="Z3770" s="34">
        <v>75</v>
      </c>
      <c r="AA3770" s="34">
        <v>131</v>
      </c>
      <c r="AB3770" s="34">
        <v>106</v>
      </c>
      <c r="AC3770" s="34">
        <v>141</v>
      </c>
    </row>
    <row r="3771" spans="1:29" x14ac:dyDescent="0.2">
      <c r="A3771" s="34" t="s">
        <v>64264</v>
      </c>
      <c r="B3771" s="34">
        <v>167</v>
      </c>
      <c r="C3771" s="34">
        <v>260</v>
      </c>
      <c r="D3771" s="34">
        <v>195</v>
      </c>
      <c r="E3771" s="34">
        <v>278</v>
      </c>
      <c r="F3771" s="34">
        <v>196</v>
      </c>
      <c r="G3771" s="34">
        <v>246</v>
      </c>
      <c r="H3771" s="34">
        <v>173</v>
      </c>
      <c r="I3771" s="34">
        <v>255</v>
      </c>
      <c r="J3771" s="34">
        <v>179</v>
      </c>
      <c r="K3771" s="34">
        <v>282</v>
      </c>
      <c r="L3771" s="34">
        <v>126</v>
      </c>
      <c r="M3771" s="34">
        <v>289</v>
      </c>
      <c r="N3771" s="34">
        <v>169</v>
      </c>
      <c r="O3771" s="34">
        <v>255</v>
      </c>
      <c r="P3771" s="34">
        <v>166</v>
      </c>
      <c r="Q3771" s="34">
        <v>313</v>
      </c>
      <c r="R3771" s="34">
        <v>204</v>
      </c>
      <c r="S3771" s="34">
        <v>303</v>
      </c>
      <c r="T3771" s="34">
        <v>178</v>
      </c>
      <c r="U3771" s="34">
        <v>227</v>
      </c>
      <c r="V3771" s="34">
        <v>209</v>
      </c>
      <c r="W3771" s="34">
        <v>318</v>
      </c>
      <c r="X3771" s="34">
        <v>235</v>
      </c>
      <c r="Y3771" s="34">
        <v>287</v>
      </c>
      <c r="Z3771" s="34">
        <v>192</v>
      </c>
      <c r="AA3771" s="34">
        <v>303</v>
      </c>
      <c r="AB3771" s="34">
        <v>235</v>
      </c>
      <c r="AC3771" s="34">
        <v>454</v>
      </c>
    </row>
    <row r="3772" spans="1:29" x14ac:dyDescent="0.2">
      <c r="A3772" s="34" t="s">
        <v>64265</v>
      </c>
      <c r="B3772" s="34">
        <v>121</v>
      </c>
      <c r="C3772" s="34">
        <v>154</v>
      </c>
      <c r="D3772" s="34">
        <v>260</v>
      </c>
      <c r="E3772" s="34">
        <v>178</v>
      </c>
      <c r="F3772" s="34">
        <v>223</v>
      </c>
      <c r="G3772" s="34">
        <v>163</v>
      </c>
      <c r="H3772" s="34">
        <v>186</v>
      </c>
      <c r="I3772" s="34">
        <v>181</v>
      </c>
      <c r="J3772" s="34">
        <v>161</v>
      </c>
      <c r="K3772" s="34">
        <v>183</v>
      </c>
      <c r="L3772" s="34">
        <v>121</v>
      </c>
      <c r="M3772" s="34">
        <v>177</v>
      </c>
      <c r="N3772" s="34">
        <v>152</v>
      </c>
      <c r="O3772" s="34">
        <v>161</v>
      </c>
      <c r="P3772" s="34">
        <v>185</v>
      </c>
      <c r="Q3772" s="34">
        <v>240</v>
      </c>
      <c r="R3772" s="34">
        <v>215</v>
      </c>
      <c r="S3772" s="34">
        <v>203</v>
      </c>
      <c r="T3772" s="34">
        <v>215</v>
      </c>
      <c r="U3772" s="34">
        <v>202</v>
      </c>
      <c r="V3772" s="34">
        <v>187</v>
      </c>
      <c r="W3772" s="34">
        <v>217</v>
      </c>
      <c r="X3772" s="34">
        <v>296</v>
      </c>
      <c r="Y3772" s="34">
        <v>182</v>
      </c>
      <c r="Z3772" s="34">
        <v>192</v>
      </c>
      <c r="AA3772" s="34">
        <v>190</v>
      </c>
      <c r="AB3772" s="34">
        <v>208</v>
      </c>
      <c r="AC3772" s="34">
        <v>221</v>
      </c>
    </row>
    <row r="3773" spans="1:29" x14ac:dyDescent="0.2">
      <c r="A3773" s="34" t="s">
        <v>64266</v>
      </c>
      <c r="B3773" s="34">
        <v>113</v>
      </c>
      <c r="C3773" s="34">
        <v>173</v>
      </c>
      <c r="D3773" s="34">
        <v>164</v>
      </c>
      <c r="E3773" s="34">
        <v>230</v>
      </c>
      <c r="F3773" s="34">
        <v>173</v>
      </c>
      <c r="G3773" s="34">
        <v>213</v>
      </c>
      <c r="H3773" s="34">
        <v>183</v>
      </c>
      <c r="I3773" s="34">
        <v>173</v>
      </c>
      <c r="J3773" s="34">
        <v>133</v>
      </c>
      <c r="K3773" s="34">
        <v>200</v>
      </c>
      <c r="L3773" s="34">
        <v>118</v>
      </c>
      <c r="M3773" s="34">
        <v>148</v>
      </c>
      <c r="N3773" s="34">
        <v>151</v>
      </c>
      <c r="O3773" s="34">
        <v>170</v>
      </c>
      <c r="P3773" s="34">
        <v>161</v>
      </c>
      <c r="Q3773" s="34">
        <v>234</v>
      </c>
      <c r="R3773" s="34">
        <v>211</v>
      </c>
      <c r="S3773" s="34">
        <v>239</v>
      </c>
      <c r="T3773" s="34">
        <v>106</v>
      </c>
      <c r="U3773" s="34">
        <v>179</v>
      </c>
      <c r="V3773" s="34">
        <v>157</v>
      </c>
      <c r="W3773" s="34">
        <v>207</v>
      </c>
      <c r="X3773" s="34">
        <v>189</v>
      </c>
      <c r="Y3773" s="34">
        <v>181</v>
      </c>
      <c r="Z3773" s="34">
        <v>185</v>
      </c>
      <c r="AA3773" s="34">
        <v>276</v>
      </c>
      <c r="AB3773" s="34">
        <v>173</v>
      </c>
      <c r="AC3773" s="34">
        <v>311</v>
      </c>
    </row>
    <row r="3774" spans="1:29" x14ac:dyDescent="0.2">
      <c r="A3774" s="34" t="s">
        <v>64267</v>
      </c>
      <c r="B3774" s="34">
        <v>67</v>
      </c>
      <c r="C3774" s="34">
        <v>133</v>
      </c>
      <c r="D3774" s="34">
        <v>123</v>
      </c>
      <c r="E3774" s="34">
        <v>171</v>
      </c>
      <c r="F3774" s="34">
        <v>97</v>
      </c>
      <c r="G3774" s="34">
        <v>150</v>
      </c>
      <c r="H3774" s="34">
        <v>81</v>
      </c>
      <c r="I3774" s="34">
        <v>126</v>
      </c>
      <c r="J3774" s="34">
        <v>65</v>
      </c>
      <c r="K3774" s="34">
        <v>132</v>
      </c>
      <c r="L3774" s="34">
        <v>61</v>
      </c>
      <c r="M3774" s="34">
        <v>141</v>
      </c>
      <c r="N3774" s="34">
        <v>82</v>
      </c>
      <c r="O3774" s="34">
        <v>136</v>
      </c>
      <c r="P3774" s="34">
        <v>68</v>
      </c>
      <c r="Q3774" s="34">
        <v>154</v>
      </c>
      <c r="R3774" s="34">
        <v>85</v>
      </c>
      <c r="S3774" s="34">
        <v>169</v>
      </c>
      <c r="T3774" s="34">
        <v>75</v>
      </c>
      <c r="U3774" s="34">
        <v>126</v>
      </c>
      <c r="V3774" s="34">
        <v>135</v>
      </c>
      <c r="W3774" s="34">
        <v>109</v>
      </c>
      <c r="X3774" s="34">
        <v>104</v>
      </c>
      <c r="Y3774" s="34">
        <v>116</v>
      </c>
      <c r="Z3774" s="34">
        <v>92</v>
      </c>
      <c r="AA3774" s="34">
        <v>174</v>
      </c>
      <c r="AB3774" s="34">
        <v>87</v>
      </c>
      <c r="AC3774" s="34">
        <v>274</v>
      </c>
    </row>
    <row r="3775" spans="1:29" x14ac:dyDescent="0.2">
      <c r="A3775" s="34" t="s">
        <v>64268</v>
      </c>
      <c r="B3775" s="34">
        <v>47</v>
      </c>
      <c r="C3775" s="34">
        <v>83</v>
      </c>
      <c r="D3775" s="34">
        <v>46</v>
      </c>
      <c r="E3775" s="34">
        <v>61</v>
      </c>
      <c r="F3775" s="34">
        <v>38</v>
      </c>
      <c r="G3775" s="34">
        <v>85</v>
      </c>
      <c r="H3775" s="34">
        <v>36</v>
      </c>
      <c r="I3775" s="34">
        <v>61</v>
      </c>
      <c r="J3775" s="34">
        <v>45</v>
      </c>
      <c r="K3775" s="34">
        <v>95</v>
      </c>
      <c r="L3775" s="34">
        <v>27</v>
      </c>
      <c r="M3775" s="34">
        <v>57</v>
      </c>
      <c r="N3775" s="34">
        <v>17</v>
      </c>
      <c r="O3775" s="34">
        <v>66</v>
      </c>
      <c r="P3775" s="34">
        <v>38</v>
      </c>
      <c r="Q3775" s="34">
        <v>39</v>
      </c>
      <c r="R3775" s="34">
        <v>49</v>
      </c>
      <c r="S3775" s="34">
        <v>88</v>
      </c>
      <c r="T3775" s="34">
        <v>18</v>
      </c>
      <c r="U3775" s="34">
        <v>56</v>
      </c>
      <c r="V3775" s="34">
        <v>41</v>
      </c>
      <c r="W3775" s="34">
        <v>51</v>
      </c>
      <c r="X3775" s="34">
        <v>54</v>
      </c>
      <c r="Y3775" s="34">
        <v>50</v>
      </c>
      <c r="Z3775" s="34">
        <v>39</v>
      </c>
      <c r="AA3775" s="34">
        <v>73</v>
      </c>
      <c r="AB3775" s="34">
        <v>30</v>
      </c>
      <c r="AC3775" s="34">
        <v>90</v>
      </c>
    </row>
    <row r="3776" spans="1:29" x14ac:dyDescent="0.2">
      <c r="A3776" s="34" t="s">
        <v>64269</v>
      </c>
      <c r="B3776" s="34">
        <v>31</v>
      </c>
      <c r="C3776" s="34">
        <v>24</v>
      </c>
      <c r="D3776" s="34">
        <v>50</v>
      </c>
      <c r="E3776" s="34">
        <v>58</v>
      </c>
      <c r="F3776" s="34">
        <v>47</v>
      </c>
      <c r="G3776" s="34">
        <v>37</v>
      </c>
      <c r="H3776" s="34">
        <v>20</v>
      </c>
      <c r="I3776" s="34">
        <v>42</v>
      </c>
      <c r="J3776" s="34">
        <v>39</v>
      </c>
      <c r="K3776" s="34">
        <v>57</v>
      </c>
      <c r="L3776" s="34">
        <v>13</v>
      </c>
      <c r="M3776" s="34">
        <v>37</v>
      </c>
      <c r="N3776" s="34">
        <v>38</v>
      </c>
      <c r="O3776" s="34">
        <v>45</v>
      </c>
      <c r="P3776" s="34">
        <v>42</v>
      </c>
      <c r="Q3776" s="34">
        <v>41</v>
      </c>
      <c r="R3776" s="34">
        <v>37</v>
      </c>
      <c r="S3776" s="34">
        <v>58</v>
      </c>
      <c r="T3776" s="34">
        <v>29</v>
      </c>
      <c r="U3776" s="34">
        <v>51</v>
      </c>
      <c r="V3776" s="34">
        <v>50</v>
      </c>
      <c r="W3776" s="34">
        <v>36</v>
      </c>
      <c r="X3776" s="34">
        <v>65</v>
      </c>
      <c r="Y3776" s="34">
        <v>55</v>
      </c>
      <c r="Z3776" s="34">
        <v>26</v>
      </c>
      <c r="AA3776" s="34">
        <v>43</v>
      </c>
      <c r="AB3776" s="34">
        <v>20</v>
      </c>
      <c r="AC3776" s="34">
        <v>78</v>
      </c>
    </row>
    <row r="3777" spans="1:29" x14ac:dyDescent="0.2">
      <c r="A3777" s="34" t="s">
        <v>64270</v>
      </c>
      <c r="B3777" s="34">
        <v>60</v>
      </c>
      <c r="C3777" s="34">
        <v>76</v>
      </c>
      <c r="D3777" s="34">
        <v>73</v>
      </c>
      <c r="E3777" s="34">
        <v>83</v>
      </c>
      <c r="F3777" s="34">
        <v>74</v>
      </c>
      <c r="G3777" s="34">
        <v>95</v>
      </c>
      <c r="H3777" s="34">
        <v>54</v>
      </c>
      <c r="I3777" s="34">
        <v>102</v>
      </c>
      <c r="J3777" s="34">
        <v>59</v>
      </c>
      <c r="K3777" s="34">
        <v>107</v>
      </c>
      <c r="L3777" s="34">
        <v>34</v>
      </c>
      <c r="M3777" s="34">
        <v>54</v>
      </c>
      <c r="N3777" s="34">
        <v>82</v>
      </c>
      <c r="O3777" s="34">
        <v>87</v>
      </c>
      <c r="P3777" s="34">
        <v>57</v>
      </c>
      <c r="Q3777" s="34">
        <v>82</v>
      </c>
      <c r="R3777" s="34">
        <v>92</v>
      </c>
      <c r="S3777" s="34">
        <v>101</v>
      </c>
      <c r="T3777" s="34">
        <v>48</v>
      </c>
      <c r="U3777" s="34">
        <v>81</v>
      </c>
      <c r="V3777" s="34">
        <v>85</v>
      </c>
      <c r="W3777" s="34">
        <v>89</v>
      </c>
      <c r="X3777" s="34">
        <v>83</v>
      </c>
      <c r="Y3777" s="34">
        <v>55</v>
      </c>
      <c r="Z3777" s="34">
        <v>76</v>
      </c>
      <c r="AA3777" s="34">
        <v>114</v>
      </c>
      <c r="AB3777" s="34">
        <v>74</v>
      </c>
      <c r="AC3777" s="34">
        <v>157</v>
      </c>
    </row>
    <row r="3778" spans="1:29" x14ac:dyDescent="0.2">
      <c r="A3778" s="34" t="s">
        <v>64271</v>
      </c>
      <c r="B3778" s="34">
        <v>29</v>
      </c>
      <c r="C3778" s="34">
        <v>81</v>
      </c>
      <c r="D3778" s="34">
        <v>58</v>
      </c>
      <c r="E3778" s="34">
        <v>78</v>
      </c>
      <c r="F3778" s="34">
        <v>45</v>
      </c>
      <c r="G3778" s="34">
        <v>96</v>
      </c>
      <c r="H3778" s="34">
        <v>35</v>
      </c>
      <c r="I3778" s="34">
        <v>51</v>
      </c>
      <c r="J3778" s="34">
        <v>30</v>
      </c>
      <c r="K3778" s="34">
        <v>77</v>
      </c>
      <c r="L3778" s="34">
        <v>18</v>
      </c>
      <c r="M3778" s="34">
        <v>59</v>
      </c>
      <c r="N3778" s="34">
        <v>40</v>
      </c>
      <c r="O3778" s="34">
        <v>44</v>
      </c>
      <c r="P3778" s="34">
        <v>26</v>
      </c>
      <c r="Q3778" s="34">
        <v>67</v>
      </c>
      <c r="R3778" s="34">
        <v>40</v>
      </c>
      <c r="S3778" s="34">
        <v>78</v>
      </c>
      <c r="T3778" s="34">
        <v>22</v>
      </c>
      <c r="U3778" s="34">
        <v>54</v>
      </c>
      <c r="V3778" s="34">
        <v>57</v>
      </c>
      <c r="W3778" s="34">
        <v>43</v>
      </c>
      <c r="X3778" s="34">
        <v>53</v>
      </c>
      <c r="Y3778" s="34">
        <v>28</v>
      </c>
      <c r="Z3778" s="34">
        <v>79</v>
      </c>
      <c r="AA3778" s="34">
        <v>115</v>
      </c>
      <c r="AB3778" s="34">
        <v>27</v>
      </c>
      <c r="AC3778" s="34">
        <v>89</v>
      </c>
    </row>
    <row r="3779" spans="1:29" x14ac:dyDescent="0.2">
      <c r="A3779" s="34" t="s">
        <v>64272</v>
      </c>
      <c r="B3779" s="34">
        <v>116</v>
      </c>
      <c r="C3779" s="34">
        <v>268</v>
      </c>
      <c r="D3779" s="34">
        <v>221</v>
      </c>
      <c r="E3779" s="34">
        <v>294</v>
      </c>
      <c r="F3779" s="34">
        <v>199</v>
      </c>
      <c r="G3779" s="34">
        <v>240</v>
      </c>
      <c r="H3779" s="34">
        <v>193</v>
      </c>
      <c r="I3779" s="34">
        <v>233</v>
      </c>
      <c r="J3779" s="34">
        <v>175</v>
      </c>
      <c r="K3779" s="34">
        <v>329</v>
      </c>
      <c r="L3779" s="34">
        <v>130</v>
      </c>
      <c r="M3779" s="34">
        <v>277</v>
      </c>
      <c r="N3779" s="34">
        <v>152</v>
      </c>
      <c r="O3779" s="34">
        <v>263</v>
      </c>
      <c r="P3779" s="34">
        <v>150</v>
      </c>
      <c r="Q3779" s="34">
        <v>339</v>
      </c>
      <c r="R3779" s="34">
        <v>206</v>
      </c>
      <c r="S3779" s="34">
        <v>321</v>
      </c>
      <c r="T3779" s="34">
        <v>157</v>
      </c>
      <c r="U3779" s="34">
        <v>245</v>
      </c>
      <c r="V3779" s="34">
        <v>232</v>
      </c>
      <c r="W3779" s="34">
        <v>310</v>
      </c>
      <c r="X3779" s="34">
        <v>264</v>
      </c>
      <c r="Y3779" s="34">
        <v>311</v>
      </c>
      <c r="Z3779" s="34">
        <v>222</v>
      </c>
      <c r="AA3779" s="34">
        <v>387</v>
      </c>
      <c r="AB3779" s="34">
        <v>204</v>
      </c>
      <c r="AC3779" s="34">
        <v>460</v>
      </c>
    </row>
    <row r="3780" spans="1:29" x14ac:dyDescent="0.2">
      <c r="A3780" s="34" t="s">
        <v>64273</v>
      </c>
      <c r="B3780" s="34">
        <v>41</v>
      </c>
      <c r="C3780" s="34">
        <v>69</v>
      </c>
      <c r="D3780" s="34">
        <v>102</v>
      </c>
      <c r="E3780" s="34">
        <v>76</v>
      </c>
      <c r="F3780" s="34">
        <v>82</v>
      </c>
      <c r="G3780" s="34">
        <v>95</v>
      </c>
      <c r="H3780" s="34">
        <v>50</v>
      </c>
      <c r="I3780" s="34">
        <v>63</v>
      </c>
      <c r="J3780" s="34">
        <v>71</v>
      </c>
      <c r="K3780" s="34">
        <v>78</v>
      </c>
      <c r="L3780" s="34">
        <v>30</v>
      </c>
      <c r="M3780" s="34">
        <v>74</v>
      </c>
      <c r="N3780" s="34">
        <v>49</v>
      </c>
      <c r="O3780" s="34">
        <v>69</v>
      </c>
      <c r="P3780" s="34">
        <v>60</v>
      </c>
      <c r="Q3780" s="34">
        <v>68</v>
      </c>
      <c r="R3780" s="34">
        <v>67</v>
      </c>
      <c r="S3780" s="34">
        <v>116</v>
      </c>
      <c r="T3780" s="34">
        <v>34</v>
      </c>
      <c r="U3780" s="34">
        <v>79</v>
      </c>
      <c r="V3780" s="34">
        <v>81</v>
      </c>
      <c r="W3780" s="34">
        <v>48</v>
      </c>
      <c r="X3780" s="34">
        <v>96</v>
      </c>
      <c r="Y3780" s="34">
        <v>45</v>
      </c>
      <c r="Z3780" s="34">
        <v>79</v>
      </c>
      <c r="AA3780" s="34">
        <v>71</v>
      </c>
      <c r="AB3780" s="34">
        <v>66</v>
      </c>
      <c r="AC3780" s="34">
        <v>116</v>
      </c>
    </row>
    <row r="3781" spans="1:29" x14ac:dyDescent="0.2">
      <c r="A3781" s="34" t="s">
        <v>64274</v>
      </c>
      <c r="B3781" s="34">
        <v>49</v>
      </c>
      <c r="C3781" s="34">
        <v>130</v>
      </c>
      <c r="D3781" s="34">
        <v>85</v>
      </c>
      <c r="E3781" s="34">
        <v>166</v>
      </c>
      <c r="F3781" s="34">
        <v>102</v>
      </c>
      <c r="G3781" s="34">
        <v>141</v>
      </c>
      <c r="H3781" s="34">
        <v>85</v>
      </c>
      <c r="I3781" s="34">
        <v>120</v>
      </c>
      <c r="J3781" s="34">
        <v>82</v>
      </c>
      <c r="K3781" s="34">
        <v>105</v>
      </c>
      <c r="L3781" s="34">
        <v>64</v>
      </c>
      <c r="M3781" s="34">
        <v>115</v>
      </c>
      <c r="N3781" s="34">
        <v>66</v>
      </c>
      <c r="O3781" s="34">
        <v>92</v>
      </c>
      <c r="P3781" s="34">
        <v>79</v>
      </c>
      <c r="Q3781" s="34">
        <v>137</v>
      </c>
      <c r="R3781" s="34">
        <v>109</v>
      </c>
      <c r="S3781" s="34">
        <v>167</v>
      </c>
      <c r="T3781" s="34">
        <v>59</v>
      </c>
      <c r="U3781" s="34">
        <v>108</v>
      </c>
      <c r="V3781" s="34">
        <v>112</v>
      </c>
      <c r="W3781" s="34">
        <v>117</v>
      </c>
      <c r="X3781" s="34">
        <v>117</v>
      </c>
      <c r="Y3781" s="34">
        <v>109</v>
      </c>
      <c r="Z3781" s="34">
        <v>89</v>
      </c>
      <c r="AA3781" s="34">
        <v>138</v>
      </c>
      <c r="AB3781" s="34">
        <v>77</v>
      </c>
      <c r="AC3781" s="34">
        <v>192</v>
      </c>
    </row>
    <row r="3782" spans="1:29" x14ac:dyDescent="0.2">
      <c r="A3782" s="34" t="s">
        <v>64275</v>
      </c>
      <c r="B3782" s="34">
        <v>63</v>
      </c>
      <c r="C3782" s="34">
        <v>124</v>
      </c>
      <c r="D3782" s="34">
        <v>157</v>
      </c>
      <c r="E3782" s="34">
        <v>138</v>
      </c>
      <c r="F3782" s="34">
        <v>113</v>
      </c>
      <c r="G3782" s="34">
        <v>200</v>
      </c>
      <c r="H3782" s="34">
        <v>77</v>
      </c>
      <c r="I3782" s="34">
        <v>124</v>
      </c>
      <c r="J3782" s="34">
        <v>86</v>
      </c>
      <c r="K3782" s="34">
        <v>158</v>
      </c>
      <c r="L3782" s="34">
        <v>47</v>
      </c>
      <c r="M3782" s="34">
        <v>98</v>
      </c>
      <c r="N3782" s="34">
        <v>96</v>
      </c>
      <c r="O3782" s="34">
        <v>94</v>
      </c>
      <c r="P3782" s="34">
        <v>70</v>
      </c>
      <c r="Q3782" s="34">
        <v>153</v>
      </c>
      <c r="R3782" s="34">
        <v>93</v>
      </c>
      <c r="S3782" s="34">
        <v>142</v>
      </c>
      <c r="T3782" s="34">
        <v>48</v>
      </c>
      <c r="U3782" s="34">
        <v>92</v>
      </c>
      <c r="V3782" s="34">
        <v>84</v>
      </c>
      <c r="W3782" s="34">
        <v>105</v>
      </c>
      <c r="X3782" s="34">
        <v>131</v>
      </c>
      <c r="Y3782" s="34">
        <v>87</v>
      </c>
      <c r="Z3782" s="34">
        <v>137</v>
      </c>
      <c r="AA3782" s="34">
        <v>136</v>
      </c>
      <c r="AB3782" s="34">
        <v>87</v>
      </c>
      <c r="AC3782" s="34">
        <v>155</v>
      </c>
    </row>
    <row r="3783" spans="1:29" x14ac:dyDescent="0.2">
      <c r="A3783" s="34" t="s">
        <v>64276</v>
      </c>
      <c r="B3783" s="34">
        <v>52</v>
      </c>
      <c r="C3783" s="34">
        <v>43</v>
      </c>
      <c r="D3783" s="34">
        <v>46</v>
      </c>
      <c r="E3783" s="34">
        <v>56</v>
      </c>
      <c r="F3783" s="34">
        <v>51</v>
      </c>
      <c r="G3783" s="34">
        <v>85</v>
      </c>
      <c r="H3783" s="34">
        <v>48</v>
      </c>
      <c r="I3783" s="34">
        <v>60</v>
      </c>
      <c r="J3783" s="34">
        <v>60</v>
      </c>
      <c r="K3783" s="34">
        <v>71</v>
      </c>
      <c r="L3783" s="34">
        <v>45</v>
      </c>
      <c r="M3783" s="34">
        <v>72</v>
      </c>
      <c r="N3783" s="34">
        <v>45</v>
      </c>
      <c r="O3783" s="34">
        <v>51</v>
      </c>
      <c r="P3783" s="34">
        <v>67</v>
      </c>
      <c r="Q3783" s="34">
        <v>62</v>
      </c>
      <c r="R3783" s="34">
        <v>71</v>
      </c>
      <c r="S3783" s="34">
        <v>82</v>
      </c>
      <c r="T3783" s="34">
        <v>34</v>
      </c>
      <c r="U3783" s="34">
        <v>62</v>
      </c>
      <c r="V3783" s="34">
        <v>65</v>
      </c>
      <c r="W3783" s="34">
        <v>85</v>
      </c>
      <c r="X3783" s="34">
        <v>53</v>
      </c>
      <c r="Y3783" s="34">
        <v>44</v>
      </c>
      <c r="Z3783" s="34">
        <v>66</v>
      </c>
      <c r="AA3783" s="34">
        <v>63</v>
      </c>
      <c r="AB3783" s="34">
        <v>46</v>
      </c>
      <c r="AC3783" s="34">
        <v>115</v>
      </c>
    </row>
    <row r="3784" spans="1:29" x14ac:dyDescent="0.2">
      <c r="A3784" s="34" t="s">
        <v>64277</v>
      </c>
      <c r="B3784" s="34">
        <v>73</v>
      </c>
      <c r="C3784" s="34">
        <v>98</v>
      </c>
      <c r="D3784" s="34">
        <v>95</v>
      </c>
      <c r="E3784" s="34">
        <v>100</v>
      </c>
      <c r="F3784" s="34">
        <v>82</v>
      </c>
      <c r="G3784" s="34">
        <v>96</v>
      </c>
      <c r="H3784" s="34">
        <v>103</v>
      </c>
      <c r="I3784" s="34">
        <v>87</v>
      </c>
      <c r="J3784" s="34">
        <v>83</v>
      </c>
      <c r="K3784" s="34">
        <v>111</v>
      </c>
      <c r="L3784" s="34">
        <v>52</v>
      </c>
      <c r="M3784" s="34">
        <v>61</v>
      </c>
      <c r="N3784" s="34">
        <v>63</v>
      </c>
      <c r="O3784" s="34">
        <v>72</v>
      </c>
      <c r="P3784" s="34">
        <v>62</v>
      </c>
      <c r="Q3784" s="34">
        <v>109</v>
      </c>
      <c r="R3784" s="34">
        <v>80</v>
      </c>
      <c r="S3784" s="34">
        <v>133</v>
      </c>
      <c r="T3784" s="34">
        <v>87</v>
      </c>
      <c r="U3784" s="34">
        <v>95</v>
      </c>
      <c r="V3784" s="34">
        <v>88</v>
      </c>
      <c r="W3784" s="34">
        <v>70</v>
      </c>
      <c r="X3784" s="34">
        <v>97</v>
      </c>
      <c r="Y3784" s="34">
        <v>73</v>
      </c>
      <c r="Z3784" s="34">
        <v>109</v>
      </c>
      <c r="AA3784" s="34">
        <v>75</v>
      </c>
      <c r="AB3784" s="34">
        <v>105</v>
      </c>
      <c r="AC3784" s="34">
        <v>120</v>
      </c>
    </row>
    <row r="3785" spans="1:29" x14ac:dyDescent="0.2">
      <c r="A3785" s="34" t="s">
        <v>64278</v>
      </c>
      <c r="B3785" s="34">
        <v>32</v>
      </c>
      <c r="C3785" s="34">
        <v>110</v>
      </c>
      <c r="D3785" s="34">
        <v>55</v>
      </c>
      <c r="E3785" s="34">
        <v>120</v>
      </c>
      <c r="F3785" s="34">
        <v>54</v>
      </c>
      <c r="G3785" s="34">
        <v>89</v>
      </c>
      <c r="H3785" s="34">
        <v>33</v>
      </c>
      <c r="I3785" s="34">
        <v>54</v>
      </c>
      <c r="J3785" s="34">
        <v>31</v>
      </c>
      <c r="K3785" s="34">
        <v>81</v>
      </c>
      <c r="L3785" s="34">
        <v>19</v>
      </c>
      <c r="M3785" s="34">
        <v>74</v>
      </c>
      <c r="N3785" s="34">
        <v>34</v>
      </c>
      <c r="O3785" s="34">
        <v>55</v>
      </c>
      <c r="P3785" s="34">
        <v>26</v>
      </c>
      <c r="Q3785" s="34">
        <v>84</v>
      </c>
      <c r="R3785" s="34">
        <v>33</v>
      </c>
      <c r="S3785" s="34">
        <v>121</v>
      </c>
      <c r="T3785" s="34">
        <v>24</v>
      </c>
      <c r="U3785" s="34">
        <v>44</v>
      </c>
      <c r="V3785" s="34">
        <v>55</v>
      </c>
      <c r="W3785" s="34">
        <v>83</v>
      </c>
      <c r="X3785" s="34">
        <v>39</v>
      </c>
      <c r="Y3785" s="34">
        <v>46</v>
      </c>
      <c r="Z3785" s="34">
        <v>44</v>
      </c>
      <c r="AA3785" s="34">
        <v>85</v>
      </c>
      <c r="AB3785" s="34">
        <v>36</v>
      </c>
      <c r="AC3785" s="34">
        <v>96</v>
      </c>
    </row>
    <row r="3786" spans="1:29" x14ac:dyDescent="0.2">
      <c r="A3786" s="34" t="s">
        <v>64279</v>
      </c>
      <c r="B3786" s="34">
        <v>81</v>
      </c>
      <c r="C3786" s="34">
        <v>116</v>
      </c>
      <c r="D3786" s="34">
        <v>119</v>
      </c>
      <c r="E3786" s="34">
        <v>116</v>
      </c>
      <c r="F3786" s="34">
        <v>130</v>
      </c>
      <c r="G3786" s="34">
        <v>115</v>
      </c>
      <c r="H3786" s="34">
        <v>106</v>
      </c>
      <c r="I3786" s="34">
        <v>112</v>
      </c>
      <c r="J3786" s="34">
        <v>74</v>
      </c>
      <c r="K3786" s="34">
        <v>134</v>
      </c>
      <c r="L3786" s="34">
        <v>49</v>
      </c>
      <c r="M3786" s="34">
        <v>99</v>
      </c>
      <c r="N3786" s="34">
        <v>82</v>
      </c>
      <c r="O3786" s="34">
        <v>93</v>
      </c>
      <c r="P3786" s="34">
        <v>125</v>
      </c>
      <c r="Q3786" s="34">
        <v>143</v>
      </c>
      <c r="R3786" s="34">
        <v>83</v>
      </c>
      <c r="S3786" s="34">
        <v>157</v>
      </c>
      <c r="T3786" s="34">
        <v>76</v>
      </c>
      <c r="U3786" s="34">
        <v>106</v>
      </c>
      <c r="V3786" s="34">
        <v>79</v>
      </c>
      <c r="W3786" s="34">
        <v>90</v>
      </c>
      <c r="X3786" s="34">
        <v>147</v>
      </c>
      <c r="Y3786" s="34">
        <v>95</v>
      </c>
      <c r="Z3786" s="34">
        <v>128</v>
      </c>
      <c r="AA3786" s="34">
        <v>184</v>
      </c>
      <c r="AB3786" s="34">
        <v>117</v>
      </c>
      <c r="AC3786" s="34">
        <v>172</v>
      </c>
    </row>
    <row r="3787" spans="1:29" x14ac:dyDescent="0.2">
      <c r="A3787" s="34" t="s">
        <v>64280</v>
      </c>
      <c r="B3787" s="34">
        <v>40</v>
      </c>
      <c r="C3787" s="34">
        <v>49</v>
      </c>
      <c r="D3787" s="34">
        <v>55</v>
      </c>
      <c r="E3787" s="34">
        <v>69</v>
      </c>
      <c r="F3787" s="34">
        <v>42</v>
      </c>
      <c r="G3787" s="34">
        <v>47</v>
      </c>
      <c r="H3787" s="34">
        <v>57</v>
      </c>
      <c r="I3787" s="34">
        <v>33</v>
      </c>
      <c r="J3787" s="34">
        <v>51</v>
      </c>
      <c r="K3787" s="34">
        <v>54</v>
      </c>
      <c r="L3787" s="34">
        <v>26</v>
      </c>
      <c r="M3787" s="34">
        <v>40</v>
      </c>
      <c r="N3787" s="34">
        <v>28</v>
      </c>
      <c r="O3787" s="34">
        <v>59</v>
      </c>
      <c r="P3787" s="34">
        <v>39</v>
      </c>
      <c r="Q3787" s="34">
        <v>59</v>
      </c>
      <c r="R3787" s="34">
        <v>40</v>
      </c>
      <c r="S3787" s="34">
        <v>88</v>
      </c>
      <c r="T3787" s="34">
        <v>42</v>
      </c>
      <c r="U3787" s="34">
        <v>51</v>
      </c>
      <c r="V3787" s="34">
        <v>51</v>
      </c>
      <c r="W3787" s="34">
        <v>56</v>
      </c>
      <c r="X3787" s="34">
        <v>60</v>
      </c>
      <c r="Y3787" s="34">
        <v>34</v>
      </c>
      <c r="Z3787" s="34">
        <v>93</v>
      </c>
      <c r="AA3787" s="34">
        <v>81</v>
      </c>
      <c r="AB3787" s="34">
        <v>33</v>
      </c>
      <c r="AC3787" s="34">
        <v>100</v>
      </c>
    </row>
    <row r="3788" spans="1:29" x14ac:dyDescent="0.2">
      <c r="A3788" s="34" t="s">
        <v>64281</v>
      </c>
      <c r="B3788" s="34">
        <v>53</v>
      </c>
      <c r="C3788" s="34">
        <v>78</v>
      </c>
      <c r="D3788" s="34">
        <v>57</v>
      </c>
      <c r="E3788" s="34">
        <v>75</v>
      </c>
      <c r="F3788" s="34">
        <v>57</v>
      </c>
      <c r="G3788" s="34">
        <v>66</v>
      </c>
      <c r="H3788" s="34">
        <v>42</v>
      </c>
      <c r="I3788" s="34">
        <v>58</v>
      </c>
      <c r="J3788" s="34">
        <v>51</v>
      </c>
      <c r="K3788" s="34">
        <v>73</v>
      </c>
      <c r="L3788" s="34">
        <v>40</v>
      </c>
      <c r="M3788" s="34">
        <v>50</v>
      </c>
      <c r="N3788" s="34">
        <v>36</v>
      </c>
      <c r="O3788" s="34">
        <v>68</v>
      </c>
      <c r="P3788" s="34">
        <v>37</v>
      </c>
      <c r="Q3788" s="34">
        <v>84</v>
      </c>
      <c r="R3788" s="34">
        <v>52</v>
      </c>
      <c r="S3788" s="34">
        <v>76</v>
      </c>
      <c r="T3788" s="34">
        <v>38</v>
      </c>
      <c r="U3788" s="34">
        <v>43</v>
      </c>
      <c r="V3788" s="34">
        <v>47</v>
      </c>
      <c r="W3788" s="34">
        <v>60</v>
      </c>
      <c r="X3788" s="34">
        <v>62</v>
      </c>
      <c r="Y3788" s="34">
        <v>54</v>
      </c>
      <c r="Z3788" s="34">
        <v>57</v>
      </c>
      <c r="AA3788" s="34">
        <v>67</v>
      </c>
      <c r="AB3788" s="34">
        <v>65</v>
      </c>
      <c r="AC3788" s="34">
        <v>100</v>
      </c>
    </row>
    <row r="3789" spans="1:29" x14ac:dyDescent="0.2">
      <c r="A3789" s="34" t="s">
        <v>64282</v>
      </c>
      <c r="B3789" s="34">
        <v>78</v>
      </c>
      <c r="C3789" s="34">
        <v>68</v>
      </c>
      <c r="D3789" s="34">
        <v>115</v>
      </c>
      <c r="E3789" s="34">
        <v>78</v>
      </c>
      <c r="F3789" s="34">
        <v>84</v>
      </c>
      <c r="G3789" s="34">
        <v>31</v>
      </c>
      <c r="H3789" s="34">
        <v>103</v>
      </c>
      <c r="I3789" s="34">
        <v>79</v>
      </c>
      <c r="J3789" s="34">
        <v>96</v>
      </c>
      <c r="K3789" s="34">
        <v>62</v>
      </c>
      <c r="L3789" s="34">
        <v>92</v>
      </c>
      <c r="M3789" s="34">
        <v>56</v>
      </c>
      <c r="N3789" s="34">
        <v>68</v>
      </c>
      <c r="O3789" s="34">
        <v>82</v>
      </c>
      <c r="P3789" s="34">
        <v>77</v>
      </c>
      <c r="Q3789" s="34">
        <v>108</v>
      </c>
      <c r="R3789" s="34">
        <v>110</v>
      </c>
      <c r="S3789" s="34">
        <v>73</v>
      </c>
      <c r="T3789" s="34">
        <v>105</v>
      </c>
      <c r="U3789" s="34">
        <v>85</v>
      </c>
      <c r="V3789" s="34">
        <v>126</v>
      </c>
      <c r="W3789" s="34">
        <v>98</v>
      </c>
      <c r="X3789" s="34">
        <v>88</v>
      </c>
      <c r="Y3789" s="34">
        <v>112</v>
      </c>
      <c r="Z3789" s="34">
        <v>132</v>
      </c>
      <c r="AA3789" s="34">
        <v>96</v>
      </c>
      <c r="AB3789" s="34">
        <v>108</v>
      </c>
      <c r="AC3789" s="34">
        <v>129</v>
      </c>
    </row>
    <row r="3790" spans="1:29" x14ac:dyDescent="0.2">
      <c r="A3790" s="34" t="s">
        <v>64283</v>
      </c>
      <c r="B3790" s="34">
        <v>58</v>
      </c>
      <c r="C3790" s="34">
        <v>113</v>
      </c>
      <c r="D3790" s="34">
        <v>115</v>
      </c>
      <c r="E3790" s="34">
        <v>112</v>
      </c>
      <c r="F3790" s="34">
        <v>135</v>
      </c>
      <c r="G3790" s="34">
        <v>120</v>
      </c>
      <c r="H3790" s="34">
        <v>119</v>
      </c>
      <c r="I3790" s="34">
        <v>96</v>
      </c>
      <c r="J3790" s="34">
        <v>95</v>
      </c>
      <c r="K3790" s="34">
        <v>111</v>
      </c>
      <c r="L3790" s="34">
        <v>96</v>
      </c>
      <c r="M3790" s="34">
        <v>123</v>
      </c>
      <c r="N3790" s="34">
        <v>112</v>
      </c>
      <c r="O3790" s="34">
        <v>102</v>
      </c>
      <c r="P3790" s="34">
        <v>118</v>
      </c>
      <c r="Q3790" s="34">
        <v>138</v>
      </c>
      <c r="R3790" s="34">
        <v>126</v>
      </c>
      <c r="S3790" s="34">
        <v>104</v>
      </c>
      <c r="T3790" s="34">
        <v>116</v>
      </c>
      <c r="U3790" s="34">
        <v>83</v>
      </c>
      <c r="V3790" s="34">
        <v>155</v>
      </c>
      <c r="W3790" s="34">
        <v>87</v>
      </c>
      <c r="X3790" s="34">
        <v>174</v>
      </c>
      <c r="Y3790" s="34">
        <v>120</v>
      </c>
      <c r="Z3790" s="34">
        <v>151</v>
      </c>
      <c r="AA3790" s="34">
        <v>145</v>
      </c>
      <c r="AB3790" s="34">
        <v>164</v>
      </c>
      <c r="AC3790" s="34">
        <v>195</v>
      </c>
    </row>
    <row r="3791" spans="1:29" x14ac:dyDescent="0.2">
      <c r="A3791" s="34" t="s">
        <v>64284</v>
      </c>
      <c r="B3791" s="34">
        <v>26</v>
      </c>
      <c r="C3791" s="34">
        <v>18</v>
      </c>
      <c r="D3791" s="34">
        <v>38</v>
      </c>
      <c r="E3791" s="34">
        <v>15</v>
      </c>
      <c r="F3791" s="34">
        <v>15</v>
      </c>
      <c r="G3791" s="34">
        <v>27</v>
      </c>
      <c r="H3791" s="34">
        <v>18</v>
      </c>
      <c r="I3791" s="34">
        <v>28</v>
      </c>
      <c r="J3791" s="34">
        <v>17</v>
      </c>
      <c r="K3791" s="34">
        <v>31</v>
      </c>
      <c r="L3791" s="34">
        <v>19</v>
      </c>
      <c r="M3791" s="34">
        <v>36</v>
      </c>
      <c r="N3791" s="34">
        <v>27</v>
      </c>
      <c r="O3791" s="34">
        <v>18</v>
      </c>
      <c r="P3791" s="34">
        <v>37</v>
      </c>
      <c r="Q3791" s="34">
        <v>14</v>
      </c>
      <c r="R3791" s="34">
        <v>28</v>
      </c>
      <c r="S3791" s="34">
        <v>23</v>
      </c>
      <c r="T3791" s="34">
        <v>33</v>
      </c>
      <c r="U3791" s="34">
        <v>22</v>
      </c>
      <c r="V3791" s="34">
        <v>39</v>
      </c>
      <c r="W3791" s="34">
        <v>31</v>
      </c>
      <c r="X3791" s="34">
        <v>29</v>
      </c>
      <c r="Y3791" s="34">
        <v>35</v>
      </c>
      <c r="Z3791" s="34">
        <v>39</v>
      </c>
      <c r="AA3791" s="34">
        <v>25</v>
      </c>
      <c r="AB3791" s="34">
        <v>29</v>
      </c>
      <c r="AC3791" s="34">
        <v>62</v>
      </c>
    </row>
    <row r="3792" spans="1:29" x14ac:dyDescent="0.2">
      <c r="A3792" s="34" t="s">
        <v>64285</v>
      </c>
      <c r="B3792" s="34">
        <v>76</v>
      </c>
      <c r="C3792" s="34">
        <v>167</v>
      </c>
      <c r="D3792" s="34">
        <v>104</v>
      </c>
      <c r="E3792" s="34">
        <v>117</v>
      </c>
      <c r="F3792" s="34">
        <v>117</v>
      </c>
      <c r="G3792" s="34">
        <v>124</v>
      </c>
      <c r="H3792" s="34">
        <v>109</v>
      </c>
      <c r="I3792" s="34">
        <v>82</v>
      </c>
      <c r="J3792" s="34">
        <v>76</v>
      </c>
      <c r="K3792" s="34">
        <v>134</v>
      </c>
      <c r="L3792" s="34">
        <v>103</v>
      </c>
      <c r="M3792" s="34">
        <v>111</v>
      </c>
      <c r="N3792" s="34">
        <v>79</v>
      </c>
      <c r="O3792" s="34">
        <v>96</v>
      </c>
      <c r="P3792" s="34">
        <v>85</v>
      </c>
      <c r="Q3792" s="34">
        <v>139</v>
      </c>
      <c r="R3792" s="34">
        <v>132</v>
      </c>
      <c r="S3792" s="34">
        <v>124</v>
      </c>
      <c r="T3792" s="34">
        <v>102</v>
      </c>
      <c r="U3792" s="34">
        <v>107</v>
      </c>
      <c r="V3792" s="34">
        <v>121</v>
      </c>
      <c r="W3792" s="34">
        <v>109</v>
      </c>
      <c r="X3792" s="34">
        <v>155</v>
      </c>
      <c r="Y3792" s="34">
        <v>114</v>
      </c>
      <c r="Z3792" s="34">
        <v>164</v>
      </c>
      <c r="AA3792" s="34">
        <v>120</v>
      </c>
      <c r="AB3792" s="34">
        <v>106</v>
      </c>
      <c r="AC3792" s="34">
        <v>185</v>
      </c>
    </row>
    <row r="3793" spans="1:29" x14ac:dyDescent="0.2">
      <c r="A3793" s="34" t="s">
        <v>64286</v>
      </c>
      <c r="B3793" s="34">
        <v>73</v>
      </c>
      <c r="C3793" s="34">
        <v>150</v>
      </c>
      <c r="D3793" s="34">
        <v>91</v>
      </c>
      <c r="E3793" s="34">
        <v>213</v>
      </c>
      <c r="F3793" s="34">
        <v>105</v>
      </c>
      <c r="G3793" s="34">
        <v>156</v>
      </c>
      <c r="H3793" s="34">
        <v>99</v>
      </c>
      <c r="I3793" s="34">
        <v>135</v>
      </c>
      <c r="J3793" s="34">
        <v>52</v>
      </c>
      <c r="K3793" s="34">
        <v>168</v>
      </c>
      <c r="L3793" s="34">
        <v>32</v>
      </c>
      <c r="M3793" s="34">
        <v>136</v>
      </c>
      <c r="N3793" s="34">
        <v>74</v>
      </c>
      <c r="O3793" s="34">
        <v>140</v>
      </c>
      <c r="P3793" s="34">
        <v>59</v>
      </c>
      <c r="Q3793" s="34">
        <v>173</v>
      </c>
      <c r="R3793" s="34">
        <v>85</v>
      </c>
      <c r="S3793" s="34">
        <v>175</v>
      </c>
      <c r="T3793" s="34">
        <v>74</v>
      </c>
      <c r="U3793" s="34">
        <v>112</v>
      </c>
      <c r="V3793" s="34">
        <v>96</v>
      </c>
      <c r="W3793" s="34">
        <v>144</v>
      </c>
      <c r="X3793" s="34">
        <v>110</v>
      </c>
      <c r="Y3793" s="34">
        <v>115</v>
      </c>
      <c r="Z3793" s="34">
        <v>85</v>
      </c>
      <c r="AA3793" s="34">
        <v>203</v>
      </c>
      <c r="AB3793" s="34">
        <v>90</v>
      </c>
      <c r="AC3793" s="34">
        <v>194</v>
      </c>
    </row>
    <row r="3794" spans="1:29" x14ac:dyDescent="0.2">
      <c r="A3794" s="34" t="s">
        <v>64287</v>
      </c>
      <c r="B3794" s="34">
        <v>128</v>
      </c>
      <c r="C3794" s="34">
        <v>144</v>
      </c>
      <c r="D3794" s="34">
        <v>160</v>
      </c>
      <c r="E3794" s="34">
        <v>180</v>
      </c>
      <c r="F3794" s="34">
        <v>138</v>
      </c>
      <c r="G3794" s="34">
        <v>199</v>
      </c>
      <c r="H3794" s="34">
        <v>123</v>
      </c>
      <c r="I3794" s="34">
        <v>134</v>
      </c>
      <c r="J3794" s="34">
        <v>93</v>
      </c>
      <c r="K3794" s="34">
        <v>186</v>
      </c>
      <c r="L3794" s="34">
        <v>72</v>
      </c>
      <c r="M3794" s="34">
        <v>117</v>
      </c>
      <c r="N3794" s="34">
        <v>118</v>
      </c>
      <c r="O3794" s="34">
        <v>129</v>
      </c>
      <c r="P3794" s="34">
        <v>108</v>
      </c>
      <c r="Q3794" s="34">
        <v>150</v>
      </c>
      <c r="R3794" s="34">
        <v>112</v>
      </c>
      <c r="S3794" s="34">
        <v>202</v>
      </c>
      <c r="T3794" s="34">
        <v>114</v>
      </c>
      <c r="U3794" s="34">
        <v>91</v>
      </c>
      <c r="V3794" s="34">
        <v>165</v>
      </c>
      <c r="W3794" s="34">
        <v>129</v>
      </c>
      <c r="X3794" s="34">
        <v>203</v>
      </c>
      <c r="Y3794" s="34">
        <v>97</v>
      </c>
      <c r="Z3794" s="34">
        <v>188</v>
      </c>
      <c r="AA3794" s="34">
        <v>194</v>
      </c>
      <c r="AB3794" s="34">
        <v>114</v>
      </c>
      <c r="AC3794" s="34">
        <v>197</v>
      </c>
    </row>
    <row r="3795" spans="1:29" x14ac:dyDescent="0.2">
      <c r="A3795" s="34" t="s">
        <v>64288</v>
      </c>
      <c r="B3795" s="34">
        <v>38</v>
      </c>
      <c r="C3795" s="34">
        <v>133</v>
      </c>
      <c r="D3795" s="34">
        <v>47</v>
      </c>
      <c r="E3795" s="34">
        <v>97</v>
      </c>
      <c r="F3795" s="34">
        <v>37</v>
      </c>
      <c r="G3795" s="34">
        <v>130</v>
      </c>
      <c r="H3795" s="34">
        <v>42</v>
      </c>
      <c r="I3795" s="34">
        <v>124</v>
      </c>
      <c r="J3795" s="34">
        <v>34</v>
      </c>
      <c r="K3795" s="34">
        <v>131</v>
      </c>
      <c r="L3795" s="34">
        <v>34</v>
      </c>
      <c r="M3795" s="34">
        <v>118</v>
      </c>
      <c r="N3795" s="34">
        <v>41</v>
      </c>
      <c r="O3795" s="34">
        <v>118</v>
      </c>
      <c r="P3795" s="34">
        <v>41</v>
      </c>
      <c r="Q3795" s="34">
        <v>111</v>
      </c>
      <c r="R3795" s="34">
        <v>45</v>
      </c>
      <c r="S3795" s="34">
        <v>136</v>
      </c>
      <c r="T3795" s="34">
        <v>38</v>
      </c>
      <c r="U3795" s="34">
        <v>97</v>
      </c>
      <c r="V3795" s="34">
        <v>46</v>
      </c>
      <c r="W3795" s="34">
        <v>128</v>
      </c>
      <c r="X3795" s="34">
        <v>27</v>
      </c>
      <c r="Y3795" s="34">
        <v>85</v>
      </c>
      <c r="Z3795" s="34">
        <v>47</v>
      </c>
      <c r="AA3795" s="34">
        <v>109</v>
      </c>
      <c r="AB3795" s="34">
        <v>45</v>
      </c>
      <c r="AC3795" s="34">
        <v>112</v>
      </c>
    </row>
    <row r="3796" spans="1:29" x14ac:dyDescent="0.2">
      <c r="A3796" s="34" t="s">
        <v>64289</v>
      </c>
      <c r="B3796" s="34">
        <v>48</v>
      </c>
      <c r="C3796" s="34">
        <v>67</v>
      </c>
      <c r="D3796" s="34">
        <v>70</v>
      </c>
      <c r="E3796" s="34">
        <v>82</v>
      </c>
      <c r="F3796" s="34">
        <v>70</v>
      </c>
      <c r="G3796" s="34">
        <v>82</v>
      </c>
      <c r="H3796" s="34">
        <v>42</v>
      </c>
      <c r="I3796" s="34">
        <v>46</v>
      </c>
      <c r="J3796" s="34">
        <v>48</v>
      </c>
      <c r="K3796" s="34">
        <v>80</v>
      </c>
      <c r="L3796" s="34">
        <v>26</v>
      </c>
      <c r="M3796" s="34">
        <v>54</v>
      </c>
      <c r="N3796" s="34">
        <v>21</v>
      </c>
      <c r="O3796" s="34">
        <v>93</v>
      </c>
      <c r="P3796" s="34">
        <v>47</v>
      </c>
      <c r="Q3796" s="34">
        <v>58</v>
      </c>
      <c r="R3796" s="34">
        <v>64</v>
      </c>
      <c r="S3796" s="34">
        <v>89</v>
      </c>
      <c r="T3796" s="34">
        <v>40</v>
      </c>
      <c r="U3796" s="34">
        <v>49</v>
      </c>
      <c r="V3796" s="34">
        <v>53</v>
      </c>
      <c r="W3796" s="34">
        <v>77</v>
      </c>
      <c r="X3796" s="34">
        <v>63</v>
      </c>
      <c r="Y3796" s="34">
        <v>54</v>
      </c>
      <c r="Z3796" s="34">
        <v>45</v>
      </c>
      <c r="AA3796" s="34">
        <v>111</v>
      </c>
      <c r="AB3796" s="34">
        <v>38</v>
      </c>
      <c r="AC3796" s="34">
        <v>105</v>
      </c>
    </row>
    <row r="3797" spans="1:29" x14ac:dyDescent="0.2">
      <c r="A3797" s="34" t="s">
        <v>64290</v>
      </c>
      <c r="B3797" s="34">
        <v>45</v>
      </c>
      <c r="C3797" s="34">
        <v>46</v>
      </c>
      <c r="D3797" s="34">
        <v>39</v>
      </c>
      <c r="E3797" s="34">
        <v>34</v>
      </c>
      <c r="F3797" s="34">
        <v>50</v>
      </c>
      <c r="G3797" s="34">
        <v>49</v>
      </c>
      <c r="H3797" s="34">
        <v>39</v>
      </c>
      <c r="I3797" s="34">
        <v>57</v>
      </c>
      <c r="J3797" s="34">
        <v>23</v>
      </c>
      <c r="K3797" s="34">
        <v>60</v>
      </c>
      <c r="L3797" s="34">
        <v>23</v>
      </c>
      <c r="M3797" s="34">
        <v>48</v>
      </c>
      <c r="N3797" s="34">
        <v>27</v>
      </c>
      <c r="O3797" s="34">
        <v>39</v>
      </c>
      <c r="P3797" s="34">
        <v>34</v>
      </c>
      <c r="Q3797" s="34">
        <v>59</v>
      </c>
      <c r="R3797" s="34">
        <v>52</v>
      </c>
      <c r="S3797" s="34">
        <v>53</v>
      </c>
      <c r="T3797" s="34">
        <v>21</v>
      </c>
      <c r="U3797" s="34">
        <v>30</v>
      </c>
      <c r="V3797" s="34">
        <v>32</v>
      </c>
      <c r="W3797" s="34">
        <v>60</v>
      </c>
      <c r="X3797" s="34">
        <v>55</v>
      </c>
      <c r="Y3797" s="34">
        <v>40</v>
      </c>
      <c r="Z3797" s="34">
        <v>61</v>
      </c>
      <c r="AA3797" s="34">
        <v>65</v>
      </c>
      <c r="AB3797" s="34">
        <v>37</v>
      </c>
      <c r="AC3797" s="34">
        <v>53</v>
      </c>
    </row>
    <row r="3798" spans="1:29" x14ac:dyDescent="0.2">
      <c r="A3798" s="34" t="s">
        <v>64291</v>
      </c>
      <c r="B3798" s="34">
        <v>205</v>
      </c>
      <c r="C3798" s="34">
        <v>201</v>
      </c>
      <c r="D3798" s="34">
        <v>241</v>
      </c>
      <c r="E3798" s="34">
        <v>227</v>
      </c>
      <c r="F3798" s="34">
        <v>269</v>
      </c>
      <c r="G3798" s="34">
        <v>296</v>
      </c>
      <c r="H3798" s="34">
        <v>237</v>
      </c>
      <c r="I3798" s="34">
        <v>194</v>
      </c>
      <c r="J3798" s="34">
        <v>198</v>
      </c>
      <c r="K3798" s="34">
        <v>240</v>
      </c>
      <c r="L3798" s="34">
        <v>135</v>
      </c>
      <c r="M3798" s="34">
        <v>204</v>
      </c>
      <c r="N3798" s="34">
        <v>186</v>
      </c>
      <c r="O3798" s="34">
        <v>208</v>
      </c>
      <c r="P3798" s="34">
        <v>186</v>
      </c>
      <c r="Q3798" s="34">
        <v>219</v>
      </c>
      <c r="R3798" s="34">
        <v>274</v>
      </c>
      <c r="S3798" s="34">
        <v>266</v>
      </c>
      <c r="T3798" s="34">
        <v>192</v>
      </c>
      <c r="U3798" s="34">
        <v>213</v>
      </c>
      <c r="V3798" s="34">
        <v>257</v>
      </c>
      <c r="W3798" s="34">
        <v>218</v>
      </c>
      <c r="X3798" s="34">
        <v>306</v>
      </c>
      <c r="Y3798" s="34">
        <v>217</v>
      </c>
      <c r="Z3798" s="34">
        <v>333</v>
      </c>
      <c r="AA3798" s="34">
        <v>292</v>
      </c>
      <c r="AB3798" s="34">
        <v>258</v>
      </c>
      <c r="AC3798" s="34">
        <v>320</v>
      </c>
    </row>
    <row r="3799" spans="1:29" x14ac:dyDescent="0.2">
      <c r="A3799" s="34" t="s">
        <v>64292</v>
      </c>
      <c r="B3799" s="34">
        <v>92</v>
      </c>
      <c r="C3799" s="34">
        <v>157</v>
      </c>
      <c r="D3799" s="34">
        <v>178</v>
      </c>
      <c r="E3799" s="34">
        <v>176</v>
      </c>
      <c r="F3799" s="34">
        <v>148</v>
      </c>
      <c r="G3799" s="34">
        <v>158</v>
      </c>
      <c r="H3799" s="34">
        <v>157</v>
      </c>
      <c r="I3799" s="34">
        <v>101</v>
      </c>
      <c r="J3799" s="34">
        <v>110</v>
      </c>
      <c r="K3799" s="34">
        <v>171</v>
      </c>
      <c r="L3799" s="34">
        <v>65</v>
      </c>
      <c r="M3799" s="34">
        <v>158</v>
      </c>
      <c r="N3799" s="34">
        <v>102</v>
      </c>
      <c r="O3799" s="34">
        <v>140</v>
      </c>
      <c r="P3799" s="34">
        <v>126</v>
      </c>
      <c r="Q3799" s="34">
        <v>154</v>
      </c>
      <c r="R3799" s="34">
        <v>147</v>
      </c>
      <c r="S3799" s="34">
        <v>143</v>
      </c>
      <c r="T3799" s="34">
        <v>110</v>
      </c>
      <c r="U3799" s="34">
        <v>91</v>
      </c>
      <c r="V3799" s="34">
        <v>192</v>
      </c>
      <c r="W3799" s="34">
        <v>108</v>
      </c>
      <c r="X3799" s="34">
        <v>185</v>
      </c>
      <c r="Y3799" s="34">
        <v>85</v>
      </c>
      <c r="Z3799" s="34">
        <v>156</v>
      </c>
      <c r="AA3799" s="34">
        <v>185</v>
      </c>
      <c r="AB3799" s="34">
        <v>124</v>
      </c>
      <c r="AC3799" s="34">
        <v>252</v>
      </c>
    </row>
    <row r="3800" spans="1:29" x14ac:dyDescent="0.2">
      <c r="A3800" s="34" t="s">
        <v>64293</v>
      </c>
      <c r="B3800" s="34">
        <v>91</v>
      </c>
      <c r="C3800" s="34">
        <v>163</v>
      </c>
      <c r="D3800" s="34">
        <v>150</v>
      </c>
      <c r="E3800" s="34">
        <v>207</v>
      </c>
      <c r="F3800" s="34">
        <v>190</v>
      </c>
      <c r="G3800" s="34">
        <v>206</v>
      </c>
      <c r="H3800" s="34">
        <v>135</v>
      </c>
      <c r="I3800" s="34">
        <v>190</v>
      </c>
      <c r="J3800" s="34">
        <v>152</v>
      </c>
      <c r="K3800" s="34">
        <v>191</v>
      </c>
      <c r="L3800" s="34">
        <v>146</v>
      </c>
      <c r="M3800" s="34">
        <v>230</v>
      </c>
      <c r="N3800" s="34">
        <v>146</v>
      </c>
      <c r="O3800" s="34">
        <v>173</v>
      </c>
      <c r="P3800" s="34">
        <v>130</v>
      </c>
      <c r="Q3800" s="34">
        <v>272</v>
      </c>
      <c r="R3800" s="34">
        <v>219</v>
      </c>
      <c r="S3800" s="34">
        <v>252</v>
      </c>
      <c r="T3800" s="34">
        <v>192</v>
      </c>
      <c r="U3800" s="34">
        <v>206</v>
      </c>
      <c r="V3800" s="34">
        <v>141</v>
      </c>
      <c r="W3800" s="34">
        <v>209</v>
      </c>
      <c r="X3800" s="34">
        <v>157</v>
      </c>
      <c r="Y3800" s="34">
        <v>272</v>
      </c>
      <c r="Z3800" s="34">
        <v>187</v>
      </c>
      <c r="AA3800" s="34">
        <v>267</v>
      </c>
      <c r="AB3800" s="34">
        <v>218</v>
      </c>
      <c r="AC3800" s="34">
        <v>320</v>
      </c>
    </row>
    <row r="3801" spans="1:29" x14ac:dyDescent="0.2">
      <c r="A3801" s="34" t="s">
        <v>64294</v>
      </c>
      <c r="B3801" s="34">
        <v>63</v>
      </c>
      <c r="C3801" s="34">
        <v>57</v>
      </c>
      <c r="D3801" s="34">
        <v>67</v>
      </c>
      <c r="E3801" s="34">
        <v>87</v>
      </c>
      <c r="F3801" s="34">
        <v>66</v>
      </c>
      <c r="G3801" s="34">
        <v>77</v>
      </c>
      <c r="H3801" s="34">
        <v>81</v>
      </c>
      <c r="I3801" s="34">
        <v>56</v>
      </c>
      <c r="J3801" s="34">
        <v>54</v>
      </c>
      <c r="K3801" s="34">
        <v>72</v>
      </c>
      <c r="L3801" s="34">
        <v>59</v>
      </c>
      <c r="M3801" s="34">
        <v>70</v>
      </c>
      <c r="N3801" s="34">
        <v>46</v>
      </c>
      <c r="O3801" s="34">
        <v>55</v>
      </c>
      <c r="P3801" s="34">
        <v>57</v>
      </c>
      <c r="Q3801" s="34">
        <v>73</v>
      </c>
      <c r="R3801" s="34">
        <v>81</v>
      </c>
      <c r="S3801" s="34">
        <v>87</v>
      </c>
      <c r="T3801" s="34">
        <v>87</v>
      </c>
      <c r="U3801" s="34">
        <v>59</v>
      </c>
      <c r="V3801" s="34">
        <v>66</v>
      </c>
      <c r="W3801" s="34">
        <v>79</v>
      </c>
      <c r="X3801" s="34">
        <v>96</v>
      </c>
      <c r="Y3801" s="34">
        <v>89</v>
      </c>
      <c r="Z3801" s="34">
        <v>61</v>
      </c>
      <c r="AA3801" s="34">
        <v>64</v>
      </c>
      <c r="AB3801" s="34">
        <v>68</v>
      </c>
      <c r="AC3801" s="34">
        <v>96</v>
      </c>
    </row>
    <row r="3802" spans="1:29" x14ac:dyDescent="0.2">
      <c r="A3802" s="34" t="s">
        <v>64295</v>
      </c>
      <c r="B3802" s="34">
        <v>40</v>
      </c>
      <c r="C3802" s="34">
        <v>62</v>
      </c>
      <c r="D3802" s="34">
        <v>41</v>
      </c>
      <c r="E3802" s="34">
        <v>55</v>
      </c>
      <c r="F3802" s="34">
        <v>59</v>
      </c>
      <c r="G3802" s="34">
        <v>55</v>
      </c>
      <c r="H3802" s="34">
        <v>55</v>
      </c>
      <c r="I3802" s="34">
        <v>44</v>
      </c>
      <c r="J3802" s="34">
        <v>43</v>
      </c>
      <c r="K3802" s="34">
        <v>83</v>
      </c>
      <c r="L3802" s="34">
        <v>28</v>
      </c>
      <c r="M3802" s="34">
        <v>52</v>
      </c>
      <c r="N3802" s="34">
        <v>42</v>
      </c>
      <c r="O3802" s="34">
        <v>33</v>
      </c>
      <c r="P3802" s="34">
        <v>40</v>
      </c>
      <c r="Q3802" s="34">
        <v>76</v>
      </c>
      <c r="R3802" s="34">
        <v>36</v>
      </c>
      <c r="S3802" s="34">
        <v>60</v>
      </c>
      <c r="T3802" s="34">
        <v>42</v>
      </c>
      <c r="U3802" s="34">
        <v>39</v>
      </c>
      <c r="V3802" s="34">
        <v>57</v>
      </c>
      <c r="W3802" s="34">
        <v>43</v>
      </c>
      <c r="X3802" s="34">
        <v>57</v>
      </c>
      <c r="Y3802" s="34">
        <v>58</v>
      </c>
      <c r="Z3802" s="34">
        <v>96</v>
      </c>
      <c r="AA3802" s="34">
        <v>59</v>
      </c>
      <c r="AB3802" s="34">
        <v>70</v>
      </c>
      <c r="AC3802" s="34">
        <v>91</v>
      </c>
    </row>
    <row r="3803" spans="1:29" x14ac:dyDescent="0.2">
      <c r="A3803" s="34" t="s">
        <v>64296</v>
      </c>
      <c r="B3803" s="34">
        <v>97</v>
      </c>
      <c r="C3803" s="34">
        <v>133</v>
      </c>
      <c r="D3803" s="34">
        <v>102</v>
      </c>
      <c r="E3803" s="34">
        <v>140</v>
      </c>
      <c r="F3803" s="34">
        <v>83</v>
      </c>
      <c r="G3803" s="34">
        <v>150</v>
      </c>
      <c r="H3803" s="34">
        <v>77</v>
      </c>
      <c r="I3803" s="34">
        <v>136</v>
      </c>
      <c r="J3803" s="34">
        <v>112</v>
      </c>
      <c r="K3803" s="34">
        <v>168</v>
      </c>
      <c r="L3803" s="34">
        <v>63</v>
      </c>
      <c r="M3803" s="34">
        <v>153</v>
      </c>
      <c r="N3803" s="34">
        <v>83</v>
      </c>
      <c r="O3803" s="34">
        <v>129</v>
      </c>
      <c r="P3803" s="34">
        <v>96</v>
      </c>
      <c r="Q3803" s="34">
        <v>173</v>
      </c>
      <c r="R3803" s="34">
        <v>121</v>
      </c>
      <c r="S3803" s="34">
        <v>175</v>
      </c>
      <c r="T3803" s="34">
        <v>95</v>
      </c>
      <c r="U3803" s="34">
        <v>161</v>
      </c>
      <c r="V3803" s="34">
        <v>126</v>
      </c>
      <c r="W3803" s="34">
        <v>159</v>
      </c>
      <c r="X3803" s="34">
        <v>92</v>
      </c>
      <c r="Y3803" s="34">
        <v>182</v>
      </c>
      <c r="Z3803" s="34">
        <v>85</v>
      </c>
      <c r="AA3803" s="34">
        <v>163</v>
      </c>
      <c r="AB3803" s="34">
        <v>136</v>
      </c>
      <c r="AC3803" s="34">
        <v>201</v>
      </c>
    </row>
    <row r="3804" spans="1:29" x14ac:dyDescent="0.2">
      <c r="A3804" s="34" t="s">
        <v>64297</v>
      </c>
      <c r="B3804" s="34">
        <v>35</v>
      </c>
      <c r="C3804" s="34">
        <v>90</v>
      </c>
      <c r="D3804" s="34">
        <v>84</v>
      </c>
      <c r="E3804" s="34">
        <v>81</v>
      </c>
      <c r="F3804" s="34">
        <v>57</v>
      </c>
      <c r="G3804" s="34">
        <v>67</v>
      </c>
      <c r="H3804" s="34">
        <v>40</v>
      </c>
      <c r="I3804" s="34">
        <v>68</v>
      </c>
      <c r="J3804" s="34">
        <v>27</v>
      </c>
      <c r="K3804" s="34">
        <v>73</v>
      </c>
      <c r="L3804" s="34">
        <v>10</v>
      </c>
      <c r="M3804" s="34">
        <v>34</v>
      </c>
      <c r="N3804" s="34">
        <v>34</v>
      </c>
      <c r="O3804" s="34">
        <v>45</v>
      </c>
      <c r="P3804" s="34">
        <v>31</v>
      </c>
      <c r="Q3804" s="34">
        <v>50</v>
      </c>
      <c r="R3804" s="34">
        <v>26</v>
      </c>
      <c r="S3804" s="34">
        <v>86</v>
      </c>
      <c r="T3804" s="34">
        <v>15</v>
      </c>
      <c r="U3804" s="34">
        <v>39</v>
      </c>
      <c r="V3804" s="34">
        <v>41</v>
      </c>
      <c r="W3804" s="34">
        <v>28</v>
      </c>
      <c r="X3804" s="34">
        <v>65</v>
      </c>
      <c r="Y3804" s="34">
        <v>24</v>
      </c>
      <c r="Z3804" s="34">
        <v>56</v>
      </c>
      <c r="AA3804" s="34">
        <v>69</v>
      </c>
      <c r="AB3804" s="34">
        <v>24</v>
      </c>
      <c r="AC3804" s="34">
        <v>99</v>
      </c>
    </row>
    <row r="3805" spans="1:29" x14ac:dyDescent="0.2">
      <c r="A3805" s="34" t="s">
        <v>64298</v>
      </c>
      <c r="B3805" s="34">
        <v>55</v>
      </c>
      <c r="C3805" s="34">
        <v>83</v>
      </c>
      <c r="D3805" s="34">
        <v>45</v>
      </c>
      <c r="E3805" s="34">
        <v>80</v>
      </c>
      <c r="F3805" s="34">
        <v>86</v>
      </c>
      <c r="G3805" s="34">
        <v>102</v>
      </c>
      <c r="H3805" s="34">
        <v>74</v>
      </c>
      <c r="I3805" s="34">
        <v>91</v>
      </c>
      <c r="J3805" s="34">
        <v>49</v>
      </c>
      <c r="K3805" s="34">
        <v>89</v>
      </c>
      <c r="L3805" s="34">
        <v>38</v>
      </c>
      <c r="M3805" s="34">
        <v>70</v>
      </c>
      <c r="N3805" s="34">
        <v>71</v>
      </c>
      <c r="O3805" s="34">
        <v>70</v>
      </c>
      <c r="P3805" s="34">
        <v>46</v>
      </c>
      <c r="Q3805" s="34">
        <v>97</v>
      </c>
      <c r="R3805" s="34">
        <v>112</v>
      </c>
      <c r="S3805" s="34">
        <v>71</v>
      </c>
      <c r="T3805" s="34">
        <v>67</v>
      </c>
      <c r="U3805" s="34">
        <v>80</v>
      </c>
      <c r="V3805" s="34">
        <v>53</v>
      </c>
      <c r="W3805" s="34">
        <v>106</v>
      </c>
      <c r="X3805" s="34">
        <v>116</v>
      </c>
      <c r="Y3805" s="34">
        <v>96</v>
      </c>
      <c r="Z3805" s="34">
        <v>97</v>
      </c>
      <c r="AA3805" s="34">
        <v>69</v>
      </c>
      <c r="AB3805" s="34">
        <v>67</v>
      </c>
      <c r="AC3805" s="34">
        <v>125</v>
      </c>
    </row>
    <row r="3806" spans="1:29" x14ac:dyDescent="0.2">
      <c r="A3806" s="34" t="s">
        <v>64299</v>
      </c>
      <c r="B3806" s="34">
        <v>67</v>
      </c>
      <c r="C3806" s="34">
        <v>115</v>
      </c>
      <c r="D3806" s="34">
        <v>93</v>
      </c>
      <c r="E3806" s="34">
        <v>105</v>
      </c>
      <c r="F3806" s="34">
        <v>88</v>
      </c>
      <c r="G3806" s="34">
        <v>95</v>
      </c>
      <c r="H3806" s="34">
        <v>84</v>
      </c>
      <c r="I3806" s="34">
        <v>84</v>
      </c>
      <c r="J3806" s="34">
        <v>59</v>
      </c>
      <c r="K3806" s="34">
        <v>107</v>
      </c>
      <c r="L3806" s="34">
        <v>60</v>
      </c>
      <c r="M3806" s="34">
        <v>99</v>
      </c>
      <c r="N3806" s="34">
        <v>58</v>
      </c>
      <c r="O3806" s="34">
        <v>67</v>
      </c>
      <c r="P3806" s="34">
        <v>50</v>
      </c>
      <c r="Q3806" s="34">
        <v>121</v>
      </c>
      <c r="R3806" s="34">
        <v>89</v>
      </c>
      <c r="S3806" s="34">
        <v>110</v>
      </c>
      <c r="T3806" s="34">
        <v>63</v>
      </c>
      <c r="U3806" s="34">
        <v>71</v>
      </c>
      <c r="V3806" s="34">
        <v>87</v>
      </c>
      <c r="W3806" s="34">
        <v>126</v>
      </c>
      <c r="X3806" s="34">
        <v>102</v>
      </c>
      <c r="Y3806" s="34">
        <v>106</v>
      </c>
      <c r="Z3806" s="34">
        <v>45</v>
      </c>
      <c r="AA3806" s="34">
        <v>127</v>
      </c>
      <c r="AB3806" s="34">
        <v>67</v>
      </c>
      <c r="AC3806" s="34">
        <v>191</v>
      </c>
    </row>
    <row r="3807" spans="1:29" x14ac:dyDescent="0.2">
      <c r="A3807" s="34" t="s">
        <v>64300</v>
      </c>
      <c r="B3807" s="34">
        <v>52</v>
      </c>
      <c r="C3807" s="34">
        <v>137</v>
      </c>
      <c r="D3807" s="34">
        <v>91</v>
      </c>
      <c r="E3807" s="34">
        <v>128</v>
      </c>
      <c r="F3807" s="34">
        <v>62</v>
      </c>
      <c r="G3807" s="34">
        <v>121</v>
      </c>
      <c r="H3807" s="34">
        <v>52</v>
      </c>
      <c r="I3807" s="34">
        <v>89</v>
      </c>
      <c r="J3807" s="34">
        <v>44</v>
      </c>
      <c r="K3807" s="34">
        <v>113</v>
      </c>
      <c r="L3807" s="34">
        <v>32</v>
      </c>
      <c r="M3807" s="34">
        <v>85</v>
      </c>
      <c r="N3807" s="34">
        <v>41</v>
      </c>
      <c r="O3807" s="34">
        <v>88</v>
      </c>
      <c r="P3807" s="34">
        <v>54</v>
      </c>
      <c r="Q3807" s="34">
        <v>98</v>
      </c>
      <c r="R3807" s="34">
        <v>42</v>
      </c>
      <c r="S3807" s="34">
        <v>121</v>
      </c>
      <c r="T3807" s="34">
        <v>39</v>
      </c>
      <c r="U3807" s="34">
        <v>72</v>
      </c>
      <c r="V3807" s="34">
        <v>58</v>
      </c>
      <c r="W3807" s="34">
        <v>84</v>
      </c>
      <c r="X3807" s="34">
        <v>86</v>
      </c>
      <c r="Y3807" s="34">
        <v>80</v>
      </c>
      <c r="Z3807" s="34">
        <v>75</v>
      </c>
      <c r="AA3807" s="34">
        <v>145</v>
      </c>
      <c r="AB3807" s="34">
        <v>53</v>
      </c>
      <c r="AC3807" s="34">
        <v>181</v>
      </c>
    </row>
    <row r="3808" spans="1:29" x14ac:dyDescent="0.2">
      <c r="A3808" s="34" t="s">
        <v>64301</v>
      </c>
      <c r="B3808" s="34">
        <v>104</v>
      </c>
      <c r="C3808" s="34">
        <v>237</v>
      </c>
      <c r="D3808" s="34">
        <v>117</v>
      </c>
      <c r="E3808" s="34">
        <v>255</v>
      </c>
      <c r="F3808" s="34">
        <v>145</v>
      </c>
      <c r="G3808" s="34">
        <v>186</v>
      </c>
      <c r="H3808" s="34">
        <v>95</v>
      </c>
      <c r="I3808" s="34">
        <v>251</v>
      </c>
      <c r="J3808" s="34">
        <v>104</v>
      </c>
      <c r="K3808" s="34">
        <v>236</v>
      </c>
      <c r="L3808" s="34">
        <v>107</v>
      </c>
      <c r="M3808" s="34">
        <v>203</v>
      </c>
      <c r="N3808" s="34">
        <v>133</v>
      </c>
      <c r="O3808" s="34">
        <v>201</v>
      </c>
      <c r="P3808" s="34">
        <v>116</v>
      </c>
      <c r="Q3808" s="34">
        <v>233</v>
      </c>
      <c r="R3808" s="34">
        <v>180</v>
      </c>
      <c r="S3808" s="34">
        <v>247</v>
      </c>
      <c r="T3808" s="34">
        <v>150</v>
      </c>
      <c r="U3808" s="34">
        <v>208</v>
      </c>
      <c r="V3808" s="34">
        <v>166</v>
      </c>
      <c r="W3808" s="34">
        <v>267</v>
      </c>
      <c r="X3808" s="34">
        <v>135</v>
      </c>
      <c r="Y3808" s="34">
        <v>230</v>
      </c>
      <c r="Z3808" s="34">
        <v>122</v>
      </c>
      <c r="AA3808" s="34">
        <v>265</v>
      </c>
      <c r="AB3808" s="34">
        <v>158</v>
      </c>
      <c r="AC3808" s="34">
        <v>296</v>
      </c>
    </row>
    <row r="3809" spans="1:29" x14ac:dyDescent="0.2">
      <c r="A3809" s="34" t="s">
        <v>64302</v>
      </c>
      <c r="B3809" s="34">
        <v>42</v>
      </c>
      <c r="C3809" s="34">
        <v>69</v>
      </c>
      <c r="D3809" s="34">
        <v>77</v>
      </c>
      <c r="E3809" s="34">
        <v>99</v>
      </c>
      <c r="F3809" s="34">
        <v>46</v>
      </c>
      <c r="G3809" s="34">
        <v>64</v>
      </c>
      <c r="H3809" s="34">
        <v>37</v>
      </c>
      <c r="I3809" s="34">
        <v>74</v>
      </c>
      <c r="J3809" s="34">
        <v>18</v>
      </c>
      <c r="K3809" s="34">
        <v>95</v>
      </c>
      <c r="L3809" s="34">
        <v>13</v>
      </c>
      <c r="M3809" s="34">
        <v>38</v>
      </c>
      <c r="N3809" s="34">
        <v>47</v>
      </c>
      <c r="O3809" s="34">
        <v>59</v>
      </c>
      <c r="P3809" s="34">
        <v>21</v>
      </c>
      <c r="Q3809" s="34">
        <v>62</v>
      </c>
      <c r="R3809" s="34">
        <v>33</v>
      </c>
      <c r="S3809" s="34">
        <v>105</v>
      </c>
      <c r="T3809" s="34">
        <v>22</v>
      </c>
      <c r="U3809" s="34">
        <v>31</v>
      </c>
      <c r="V3809" s="34">
        <v>61</v>
      </c>
      <c r="W3809" s="34">
        <v>55</v>
      </c>
      <c r="X3809" s="34">
        <v>57</v>
      </c>
      <c r="Y3809" s="34">
        <v>31</v>
      </c>
      <c r="Z3809" s="34">
        <v>69</v>
      </c>
      <c r="AA3809" s="34">
        <v>107</v>
      </c>
      <c r="AB3809" s="34">
        <v>25</v>
      </c>
      <c r="AC3809" s="34">
        <v>95</v>
      </c>
    </row>
    <row r="3810" spans="1:29" x14ac:dyDescent="0.2">
      <c r="A3810" s="34" t="s">
        <v>64303</v>
      </c>
      <c r="B3810" s="34">
        <v>147</v>
      </c>
      <c r="C3810" s="34">
        <v>144</v>
      </c>
      <c r="D3810" s="34">
        <v>179</v>
      </c>
      <c r="E3810" s="34">
        <v>184</v>
      </c>
      <c r="F3810" s="34">
        <v>158</v>
      </c>
      <c r="G3810" s="34">
        <v>160</v>
      </c>
      <c r="H3810" s="34">
        <v>119</v>
      </c>
      <c r="I3810" s="34">
        <v>193</v>
      </c>
      <c r="J3810" s="34">
        <v>124</v>
      </c>
      <c r="K3810" s="34">
        <v>191</v>
      </c>
      <c r="L3810" s="34">
        <v>95</v>
      </c>
      <c r="M3810" s="34">
        <v>128</v>
      </c>
      <c r="N3810" s="34">
        <v>99</v>
      </c>
      <c r="O3810" s="34">
        <v>127</v>
      </c>
      <c r="P3810" s="34">
        <v>116</v>
      </c>
      <c r="Q3810" s="34">
        <v>186</v>
      </c>
      <c r="R3810" s="34">
        <v>133</v>
      </c>
      <c r="S3810" s="34">
        <v>200</v>
      </c>
      <c r="T3810" s="34">
        <v>98</v>
      </c>
      <c r="U3810" s="34">
        <v>142</v>
      </c>
      <c r="V3810" s="34">
        <v>119</v>
      </c>
      <c r="W3810" s="34">
        <v>178</v>
      </c>
      <c r="X3810" s="34">
        <v>178</v>
      </c>
      <c r="Y3810" s="34">
        <v>153</v>
      </c>
      <c r="Z3810" s="34">
        <v>166</v>
      </c>
      <c r="AA3810" s="34">
        <v>170</v>
      </c>
      <c r="AB3810" s="34">
        <v>131</v>
      </c>
      <c r="AC3810" s="34">
        <v>286</v>
      </c>
    </row>
    <row r="3811" spans="1:29" x14ac:dyDescent="0.2">
      <c r="A3811" s="34" t="s">
        <v>64304</v>
      </c>
      <c r="B3811" s="34">
        <v>33</v>
      </c>
      <c r="C3811" s="34">
        <v>32</v>
      </c>
      <c r="D3811" s="34">
        <v>30</v>
      </c>
      <c r="E3811" s="34">
        <v>34</v>
      </c>
      <c r="F3811" s="34">
        <v>24</v>
      </c>
      <c r="G3811" s="34">
        <v>14</v>
      </c>
      <c r="H3811" s="34">
        <v>32</v>
      </c>
      <c r="I3811" s="34">
        <v>46</v>
      </c>
      <c r="J3811" s="34">
        <v>33</v>
      </c>
      <c r="K3811" s="34">
        <v>26</v>
      </c>
      <c r="L3811" s="34">
        <v>21</v>
      </c>
      <c r="M3811" s="34">
        <v>26</v>
      </c>
      <c r="N3811" s="34">
        <v>29</v>
      </c>
      <c r="O3811" s="34">
        <v>33</v>
      </c>
      <c r="P3811" s="34">
        <v>41</v>
      </c>
      <c r="Q3811" s="34">
        <v>38</v>
      </c>
      <c r="R3811" s="34">
        <v>36</v>
      </c>
      <c r="S3811" s="34">
        <v>33</v>
      </c>
      <c r="T3811" s="34">
        <v>26</v>
      </c>
      <c r="U3811" s="34">
        <v>27</v>
      </c>
      <c r="V3811" s="34">
        <v>40</v>
      </c>
      <c r="W3811" s="34">
        <v>40</v>
      </c>
      <c r="X3811" s="34">
        <v>48</v>
      </c>
      <c r="Y3811" s="34">
        <v>14</v>
      </c>
      <c r="Z3811" s="34">
        <v>36</v>
      </c>
      <c r="AA3811" s="34">
        <v>43</v>
      </c>
      <c r="AB3811" s="34">
        <v>15</v>
      </c>
      <c r="AC3811" s="34">
        <v>60</v>
      </c>
    </row>
    <row r="3812" spans="1:29" x14ac:dyDescent="0.2">
      <c r="A3812" s="34" t="s">
        <v>64305</v>
      </c>
      <c r="B3812" s="34">
        <v>41</v>
      </c>
      <c r="C3812" s="34">
        <v>76</v>
      </c>
      <c r="D3812" s="34">
        <v>60</v>
      </c>
      <c r="E3812" s="34">
        <v>81</v>
      </c>
      <c r="F3812" s="34">
        <v>46</v>
      </c>
      <c r="G3812" s="34">
        <v>77</v>
      </c>
      <c r="H3812" s="34">
        <v>35</v>
      </c>
      <c r="I3812" s="34">
        <v>80</v>
      </c>
      <c r="J3812" s="34">
        <v>46</v>
      </c>
      <c r="K3812" s="34">
        <v>51</v>
      </c>
      <c r="L3812" s="34">
        <v>17</v>
      </c>
      <c r="M3812" s="34">
        <v>58</v>
      </c>
      <c r="N3812" s="34">
        <v>26</v>
      </c>
      <c r="O3812" s="34">
        <v>59</v>
      </c>
      <c r="P3812" s="34">
        <v>37</v>
      </c>
      <c r="Q3812" s="34">
        <v>74</v>
      </c>
      <c r="R3812" s="34">
        <v>40</v>
      </c>
      <c r="S3812" s="34">
        <v>93</v>
      </c>
      <c r="T3812" s="34">
        <v>37</v>
      </c>
      <c r="U3812" s="34">
        <v>59</v>
      </c>
      <c r="V3812" s="34">
        <v>58</v>
      </c>
      <c r="W3812" s="34">
        <v>46</v>
      </c>
      <c r="X3812" s="34">
        <v>55</v>
      </c>
      <c r="Y3812" s="34">
        <v>50</v>
      </c>
      <c r="Z3812" s="34">
        <v>51</v>
      </c>
      <c r="AA3812" s="34">
        <v>83</v>
      </c>
      <c r="AB3812" s="34">
        <v>36</v>
      </c>
      <c r="AC3812" s="34">
        <v>111</v>
      </c>
    </row>
    <row r="3813" spans="1:29" x14ac:dyDescent="0.2">
      <c r="A3813" s="34" t="s">
        <v>64306</v>
      </c>
      <c r="B3813" s="34">
        <v>14</v>
      </c>
      <c r="C3813" s="34">
        <v>7</v>
      </c>
      <c r="D3813" s="34">
        <v>13</v>
      </c>
      <c r="E3813" s="34">
        <v>10</v>
      </c>
      <c r="F3813" s="34">
        <v>12</v>
      </c>
      <c r="G3813" s="34">
        <v>12</v>
      </c>
      <c r="H3813" s="34">
        <v>10</v>
      </c>
      <c r="I3813" s="34">
        <v>9</v>
      </c>
      <c r="J3813" s="34">
        <v>12</v>
      </c>
      <c r="K3813" s="34">
        <v>4</v>
      </c>
      <c r="L3813" s="34">
        <v>3</v>
      </c>
      <c r="M3813" s="34">
        <v>11</v>
      </c>
      <c r="N3813" s="34">
        <v>7</v>
      </c>
      <c r="O3813" s="34">
        <v>7</v>
      </c>
      <c r="P3813" s="34">
        <v>5</v>
      </c>
      <c r="Q3813" s="34">
        <v>2</v>
      </c>
      <c r="R3813" s="34">
        <v>10</v>
      </c>
      <c r="S3813" s="34">
        <v>15</v>
      </c>
      <c r="T3813" s="34">
        <v>7</v>
      </c>
      <c r="U3813" s="34">
        <v>12</v>
      </c>
      <c r="V3813" s="34">
        <v>12</v>
      </c>
      <c r="W3813" s="34">
        <v>8</v>
      </c>
      <c r="X3813" s="34">
        <v>14</v>
      </c>
      <c r="Y3813" s="34">
        <v>5</v>
      </c>
      <c r="Z3813" s="34">
        <v>20</v>
      </c>
      <c r="AA3813" s="34">
        <v>4</v>
      </c>
      <c r="AB3813" s="34">
        <v>23</v>
      </c>
      <c r="AC3813" s="34">
        <v>15</v>
      </c>
    </row>
    <row r="3814" spans="1:29" x14ac:dyDescent="0.2">
      <c r="A3814" s="34" t="s">
        <v>64307</v>
      </c>
      <c r="B3814" s="34">
        <v>73</v>
      </c>
      <c r="C3814" s="34">
        <v>98</v>
      </c>
      <c r="D3814" s="34">
        <v>96</v>
      </c>
      <c r="E3814" s="34">
        <v>128</v>
      </c>
      <c r="F3814" s="34">
        <v>104</v>
      </c>
      <c r="G3814" s="34">
        <v>139</v>
      </c>
      <c r="H3814" s="34">
        <v>85</v>
      </c>
      <c r="I3814" s="34">
        <v>137</v>
      </c>
      <c r="J3814" s="34">
        <v>75</v>
      </c>
      <c r="K3814" s="34">
        <v>132</v>
      </c>
      <c r="L3814" s="34">
        <v>67</v>
      </c>
      <c r="M3814" s="34">
        <v>86</v>
      </c>
      <c r="N3814" s="34">
        <v>59</v>
      </c>
      <c r="O3814" s="34">
        <v>96</v>
      </c>
      <c r="P3814" s="34">
        <v>61</v>
      </c>
      <c r="Q3814" s="34">
        <v>115</v>
      </c>
      <c r="R3814" s="34">
        <v>93</v>
      </c>
      <c r="S3814" s="34">
        <v>118</v>
      </c>
      <c r="T3814" s="34">
        <v>75</v>
      </c>
      <c r="U3814" s="34">
        <v>109</v>
      </c>
      <c r="V3814" s="34">
        <v>82</v>
      </c>
      <c r="W3814" s="34">
        <v>128</v>
      </c>
      <c r="X3814" s="34">
        <v>121</v>
      </c>
      <c r="Y3814" s="34">
        <v>143</v>
      </c>
      <c r="Z3814" s="34">
        <v>84</v>
      </c>
      <c r="AA3814" s="34">
        <v>142</v>
      </c>
      <c r="AB3814" s="34">
        <v>70</v>
      </c>
      <c r="AC3814" s="34">
        <v>151</v>
      </c>
    </row>
    <row r="3815" spans="1:29" x14ac:dyDescent="0.2">
      <c r="A3815" s="34" t="s">
        <v>64308</v>
      </c>
      <c r="B3815" s="34">
        <v>29</v>
      </c>
      <c r="C3815" s="34">
        <v>94</v>
      </c>
      <c r="D3815" s="34">
        <v>65</v>
      </c>
      <c r="E3815" s="34">
        <v>83</v>
      </c>
      <c r="F3815" s="34">
        <v>51</v>
      </c>
      <c r="G3815" s="34">
        <v>78</v>
      </c>
      <c r="H3815" s="34">
        <v>38</v>
      </c>
      <c r="I3815" s="34">
        <v>93</v>
      </c>
      <c r="J3815" s="34">
        <v>43</v>
      </c>
      <c r="K3815" s="34">
        <v>75</v>
      </c>
      <c r="L3815" s="34">
        <v>22</v>
      </c>
      <c r="M3815" s="34">
        <v>69</v>
      </c>
      <c r="N3815" s="34">
        <v>44</v>
      </c>
      <c r="O3815" s="34">
        <v>49</v>
      </c>
      <c r="P3815" s="34">
        <v>17</v>
      </c>
      <c r="Q3815" s="34">
        <v>86</v>
      </c>
      <c r="R3815" s="34">
        <v>31</v>
      </c>
      <c r="S3815" s="34">
        <v>109</v>
      </c>
      <c r="T3815" s="34">
        <v>27</v>
      </c>
      <c r="U3815" s="34">
        <v>60</v>
      </c>
      <c r="V3815" s="34">
        <v>62</v>
      </c>
      <c r="W3815" s="34">
        <v>70</v>
      </c>
      <c r="X3815" s="34">
        <v>67</v>
      </c>
      <c r="Y3815" s="34">
        <v>56</v>
      </c>
      <c r="Z3815" s="34">
        <v>89</v>
      </c>
      <c r="AA3815" s="34">
        <v>89</v>
      </c>
      <c r="AB3815" s="34">
        <v>35</v>
      </c>
      <c r="AC3815" s="34">
        <v>126</v>
      </c>
    </row>
    <row r="3816" spans="1:29" x14ac:dyDescent="0.2">
      <c r="A3816" s="34" t="s">
        <v>64309</v>
      </c>
      <c r="B3816" s="34">
        <v>116</v>
      </c>
      <c r="C3816" s="34">
        <v>103</v>
      </c>
      <c r="D3816" s="34">
        <v>136</v>
      </c>
      <c r="E3816" s="34">
        <v>127</v>
      </c>
      <c r="F3816" s="34">
        <v>118</v>
      </c>
      <c r="G3816" s="34">
        <v>168</v>
      </c>
      <c r="H3816" s="34">
        <v>109</v>
      </c>
      <c r="I3816" s="34">
        <v>91</v>
      </c>
      <c r="J3816" s="34">
        <v>99</v>
      </c>
      <c r="K3816" s="34">
        <v>118</v>
      </c>
      <c r="L3816" s="34">
        <v>132</v>
      </c>
      <c r="M3816" s="34">
        <v>107</v>
      </c>
      <c r="N3816" s="34">
        <v>119</v>
      </c>
      <c r="O3816" s="34">
        <v>149</v>
      </c>
      <c r="P3816" s="34">
        <v>90</v>
      </c>
      <c r="Q3816" s="34">
        <v>158</v>
      </c>
      <c r="R3816" s="34">
        <v>177</v>
      </c>
      <c r="S3816" s="34">
        <v>144</v>
      </c>
      <c r="T3816" s="34">
        <v>151</v>
      </c>
      <c r="U3816" s="34">
        <v>131</v>
      </c>
      <c r="V3816" s="34">
        <v>106</v>
      </c>
      <c r="W3816" s="34">
        <v>211</v>
      </c>
      <c r="X3816" s="34">
        <v>149</v>
      </c>
      <c r="Y3816" s="34">
        <v>175</v>
      </c>
      <c r="Z3816" s="34">
        <v>131</v>
      </c>
      <c r="AA3816" s="34">
        <v>159</v>
      </c>
      <c r="AB3816" s="34">
        <v>153</v>
      </c>
      <c r="AC3816" s="34">
        <v>150</v>
      </c>
    </row>
    <row r="3817" spans="1:29" x14ac:dyDescent="0.2">
      <c r="A3817" s="34" t="s">
        <v>64310</v>
      </c>
      <c r="B3817" s="34">
        <v>79</v>
      </c>
      <c r="C3817" s="34">
        <v>143</v>
      </c>
      <c r="D3817" s="34">
        <v>112</v>
      </c>
      <c r="E3817" s="34">
        <v>122</v>
      </c>
      <c r="F3817" s="34">
        <v>109</v>
      </c>
      <c r="G3817" s="34">
        <v>161</v>
      </c>
      <c r="H3817" s="34">
        <v>100</v>
      </c>
      <c r="I3817" s="34">
        <v>140</v>
      </c>
      <c r="J3817" s="34">
        <v>94</v>
      </c>
      <c r="K3817" s="34">
        <v>182</v>
      </c>
      <c r="L3817" s="34">
        <v>68</v>
      </c>
      <c r="M3817" s="34">
        <v>131</v>
      </c>
      <c r="N3817" s="34">
        <v>103</v>
      </c>
      <c r="O3817" s="34">
        <v>119</v>
      </c>
      <c r="P3817" s="34">
        <v>126</v>
      </c>
      <c r="Q3817" s="34">
        <v>135</v>
      </c>
      <c r="R3817" s="34">
        <v>105</v>
      </c>
      <c r="S3817" s="34">
        <v>191</v>
      </c>
      <c r="T3817" s="34">
        <v>115</v>
      </c>
      <c r="U3817" s="34">
        <v>104</v>
      </c>
      <c r="V3817" s="34">
        <v>100</v>
      </c>
      <c r="W3817" s="34">
        <v>109</v>
      </c>
      <c r="X3817" s="34">
        <v>118</v>
      </c>
      <c r="Y3817" s="34">
        <v>135</v>
      </c>
      <c r="Z3817" s="34">
        <v>106</v>
      </c>
      <c r="AA3817" s="34">
        <v>159</v>
      </c>
      <c r="AB3817" s="34">
        <v>128</v>
      </c>
      <c r="AC3817" s="34">
        <v>173</v>
      </c>
    </row>
    <row r="3818" spans="1:29" x14ac:dyDescent="0.2">
      <c r="A3818" s="34" t="s">
        <v>64311</v>
      </c>
      <c r="B3818" s="34">
        <v>115</v>
      </c>
      <c r="C3818" s="34">
        <v>121</v>
      </c>
      <c r="D3818" s="34">
        <v>146</v>
      </c>
      <c r="E3818" s="34">
        <v>152</v>
      </c>
      <c r="F3818" s="34">
        <v>114</v>
      </c>
      <c r="G3818" s="34">
        <v>155</v>
      </c>
      <c r="H3818" s="34">
        <v>121</v>
      </c>
      <c r="I3818" s="34">
        <v>129</v>
      </c>
      <c r="J3818" s="34">
        <v>111</v>
      </c>
      <c r="K3818" s="34">
        <v>161</v>
      </c>
      <c r="L3818" s="34">
        <v>70</v>
      </c>
      <c r="M3818" s="34">
        <v>108</v>
      </c>
      <c r="N3818" s="34">
        <v>91</v>
      </c>
      <c r="O3818" s="34">
        <v>124</v>
      </c>
      <c r="P3818" s="34">
        <v>79</v>
      </c>
      <c r="Q3818" s="34">
        <v>187</v>
      </c>
      <c r="R3818" s="34">
        <v>123</v>
      </c>
      <c r="S3818" s="34">
        <v>199</v>
      </c>
      <c r="T3818" s="34">
        <v>117</v>
      </c>
      <c r="U3818" s="34">
        <v>112</v>
      </c>
      <c r="V3818" s="34">
        <v>156</v>
      </c>
      <c r="W3818" s="34">
        <v>194</v>
      </c>
      <c r="X3818" s="34">
        <v>162</v>
      </c>
      <c r="Y3818" s="34">
        <v>141</v>
      </c>
      <c r="Z3818" s="34">
        <v>134</v>
      </c>
      <c r="AA3818" s="34">
        <v>174</v>
      </c>
      <c r="AB3818" s="34">
        <v>155</v>
      </c>
      <c r="AC3818" s="34">
        <v>212</v>
      </c>
    </row>
    <row r="3819" spans="1:29" x14ac:dyDescent="0.2">
      <c r="A3819" s="34" t="s">
        <v>64312</v>
      </c>
      <c r="B3819" s="34">
        <v>350</v>
      </c>
      <c r="C3819" s="34">
        <v>224</v>
      </c>
      <c r="D3819" s="34">
        <v>230</v>
      </c>
      <c r="E3819" s="34">
        <v>264</v>
      </c>
      <c r="F3819" s="34">
        <v>265</v>
      </c>
      <c r="G3819" s="34">
        <v>290</v>
      </c>
      <c r="H3819" s="34">
        <v>266</v>
      </c>
      <c r="I3819" s="34">
        <v>256</v>
      </c>
      <c r="J3819" s="34">
        <v>263</v>
      </c>
      <c r="K3819" s="34">
        <v>307</v>
      </c>
      <c r="L3819" s="34">
        <v>308</v>
      </c>
      <c r="M3819" s="34">
        <v>262</v>
      </c>
      <c r="N3819" s="34">
        <v>215</v>
      </c>
      <c r="O3819" s="34">
        <v>331</v>
      </c>
      <c r="P3819" s="34">
        <v>244</v>
      </c>
      <c r="Q3819" s="34">
        <v>467</v>
      </c>
      <c r="R3819" s="34">
        <v>350</v>
      </c>
      <c r="S3819" s="34">
        <v>352</v>
      </c>
      <c r="T3819" s="34">
        <v>357</v>
      </c>
      <c r="U3819" s="34">
        <v>340</v>
      </c>
      <c r="V3819" s="34">
        <v>331</v>
      </c>
      <c r="W3819" s="34">
        <v>570</v>
      </c>
      <c r="X3819" s="34">
        <v>339</v>
      </c>
      <c r="Y3819" s="34">
        <v>574</v>
      </c>
      <c r="Z3819" s="34">
        <v>235</v>
      </c>
      <c r="AA3819" s="34">
        <v>368</v>
      </c>
      <c r="AB3819" s="34">
        <v>471</v>
      </c>
      <c r="AC3819" s="34">
        <v>594</v>
      </c>
    </row>
    <row r="3820" spans="1:29" x14ac:dyDescent="0.2">
      <c r="A3820" s="34" t="s">
        <v>64313</v>
      </c>
      <c r="B3820" s="34">
        <v>1</v>
      </c>
      <c r="C3820" s="34">
        <v>0</v>
      </c>
      <c r="D3820" s="34">
        <v>0</v>
      </c>
      <c r="E3820" s="34">
        <v>0</v>
      </c>
      <c r="F3820" s="34">
        <v>0</v>
      </c>
      <c r="G3820" s="34">
        <v>0</v>
      </c>
      <c r="H3820" s="34">
        <v>0</v>
      </c>
      <c r="I3820" s="34">
        <v>0</v>
      </c>
      <c r="J3820" s="34">
        <v>0</v>
      </c>
      <c r="K3820" s="34">
        <v>0</v>
      </c>
      <c r="L3820" s="34">
        <v>0</v>
      </c>
      <c r="M3820" s="34">
        <v>0</v>
      </c>
      <c r="N3820" s="34">
        <v>0</v>
      </c>
      <c r="O3820" s="34">
        <v>0</v>
      </c>
      <c r="P3820" s="34">
        <v>0</v>
      </c>
      <c r="Q3820" s="34">
        <v>0</v>
      </c>
      <c r="R3820" s="34">
        <v>0</v>
      </c>
      <c r="S3820" s="34">
        <v>0</v>
      </c>
      <c r="T3820" s="34">
        <v>0</v>
      </c>
      <c r="U3820" s="34">
        <v>0</v>
      </c>
      <c r="V3820" s="34">
        <v>0</v>
      </c>
      <c r="W3820" s="34">
        <v>0</v>
      </c>
      <c r="X3820" s="34">
        <v>0</v>
      </c>
      <c r="Y3820" s="34">
        <v>0</v>
      </c>
      <c r="Z3820" s="34">
        <v>0</v>
      </c>
      <c r="AA3820" s="34">
        <v>0</v>
      </c>
      <c r="AB3820" s="34">
        <v>0</v>
      </c>
      <c r="AC3820" s="34">
        <v>0</v>
      </c>
    </row>
    <row r="3821" spans="1:29" x14ac:dyDescent="0.2">
      <c r="A3821" s="34" t="s">
        <v>64314</v>
      </c>
      <c r="B3821" s="34">
        <v>305</v>
      </c>
      <c r="C3821" s="34">
        <v>523</v>
      </c>
      <c r="D3821" s="34">
        <v>314</v>
      </c>
      <c r="E3821" s="34">
        <v>580</v>
      </c>
      <c r="F3821" s="34">
        <v>270</v>
      </c>
      <c r="G3821" s="34">
        <v>478</v>
      </c>
      <c r="H3821" s="34">
        <v>236</v>
      </c>
      <c r="I3821" s="34">
        <v>517</v>
      </c>
      <c r="J3821" s="34">
        <v>261</v>
      </c>
      <c r="K3821" s="34">
        <v>575</v>
      </c>
      <c r="L3821" s="34">
        <v>209</v>
      </c>
      <c r="M3821" s="34">
        <v>509</v>
      </c>
      <c r="N3821" s="34">
        <v>220</v>
      </c>
      <c r="O3821" s="34">
        <v>517</v>
      </c>
      <c r="P3821" s="34">
        <v>221</v>
      </c>
      <c r="Q3821" s="34">
        <v>638</v>
      </c>
      <c r="R3821" s="34">
        <v>357</v>
      </c>
      <c r="S3821" s="34">
        <v>562</v>
      </c>
      <c r="T3821" s="34">
        <v>282</v>
      </c>
      <c r="U3821" s="34">
        <v>485</v>
      </c>
      <c r="V3821" s="34">
        <v>345</v>
      </c>
      <c r="W3821" s="34">
        <v>503</v>
      </c>
      <c r="X3821" s="34">
        <v>335</v>
      </c>
      <c r="Y3821" s="34">
        <v>477</v>
      </c>
      <c r="Z3821" s="34">
        <v>340</v>
      </c>
      <c r="AA3821" s="34">
        <v>511</v>
      </c>
      <c r="AB3821" s="34">
        <v>284</v>
      </c>
      <c r="AC3821" s="34">
        <v>718</v>
      </c>
    </row>
    <row r="3822" spans="1:29" x14ac:dyDescent="0.2">
      <c r="A3822" s="34" t="s">
        <v>64315</v>
      </c>
      <c r="B3822" s="34">
        <v>230</v>
      </c>
      <c r="C3822" s="34">
        <v>214</v>
      </c>
      <c r="D3822" s="34">
        <v>116</v>
      </c>
      <c r="E3822" s="34">
        <v>219</v>
      </c>
      <c r="F3822" s="34">
        <v>142</v>
      </c>
      <c r="G3822" s="34">
        <v>239</v>
      </c>
      <c r="H3822" s="34">
        <v>114</v>
      </c>
      <c r="I3822" s="34">
        <v>187</v>
      </c>
      <c r="J3822" s="34">
        <v>107</v>
      </c>
      <c r="K3822" s="34">
        <v>170</v>
      </c>
      <c r="L3822" s="34">
        <v>119</v>
      </c>
      <c r="M3822" s="34">
        <v>118</v>
      </c>
      <c r="N3822" s="34">
        <v>114</v>
      </c>
      <c r="O3822" s="34">
        <v>191</v>
      </c>
      <c r="P3822" s="34">
        <v>98</v>
      </c>
      <c r="Q3822" s="34">
        <v>248</v>
      </c>
      <c r="R3822" s="34">
        <v>140</v>
      </c>
      <c r="S3822" s="34">
        <v>201</v>
      </c>
      <c r="T3822" s="34">
        <v>140</v>
      </c>
      <c r="U3822" s="34">
        <v>167</v>
      </c>
      <c r="V3822" s="34">
        <v>113</v>
      </c>
      <c r="W3822" s="34">
        <v>214</v>
      </c>
      <c r="X3822" s="34">
        <v>154</v>
      </c>
      <c r="Y3822" s="34">
        <v>202</v>
      </c>
      <c r="Z3822" s="34">
        <v>114</v>
      </c>
      <c r="AA3822" s="34">
        <v>196</v>
      </c>
      <c r="AB3822" s="34">
        <v>147</v>
      </c>
      <c r="AC3822" s="34">
        <v>248</v>
      </c>
    </row>
    <row r="3823" spans="1:29" x14ac:dyDescent="0.2">
      <c r="A3823" s="34" t="s">
        <v>64316</v>
      </c>
      <c r="B3823" s="34">
        <v>183</v>
      </c>
      <c r="C3823" s="34">
        <v>178</v>
      </c>
      <c r="D3823" s="34">
        <v>205</v>
      </c>
      <c r="E3823" s="34">
        <v>204</v>
      </c>
      <c r="F3823" s="34">
        <v>192</v>
      </c>
      <c r="G3823" s="34">
        <v>170</v>
      </c>
      <c r="H3823" s="34">
        <v>179</v>
      </c>
      <c r="I3823" s="34">
        <v>165</v>
      </c>
      <c r="J3823" s="34">
        <v>153</v>
      </c>
      <c r="K3823" s="34">
        <v>188</v>
      </c>
      <c r="L3823" s="34">
        <v>127</v>
      </c>
      <c r="M3823" s="34">
        <v>175</v>
      </c>
      <c r="N3823" s="34">
        <v>139</v>
      </c>
      <c r="O3823" s="34">
        <v>178</v>
      </c>
      <c r="P3823" s="34">
        <v>209</v>
      </c>
      <c r="Q3823" s="34">
        <v>233</v>
      </c>
      <c r="R3823" s="34">
        <v>199</v>
      </c>
      <c r="S3823" s="34">
        <v>257</v>
      </c>
      <c r="T3823" s="34">
        <v>198</v>
      </c>
      <c r="U3823" s="34">
        <v>173</v>
      </c>
      <c r="V3823" s="34">
        <v>212</v>
      </c>
      <c r="W3823" s="34">
        <v>217</v>
      </c>
      <c r="X3823" s="34">
        <v>235</v>
      </c>
      <c r="Y3823" s="34">
        <v>171</v>
      </c>
      <c r="Z3823" s="34">
        <v>169</v>
      </c>
      <c r="AA3823" s="34">
        <v>212</v>
      </c>
      <c r="AB3823" s="34">
        <v>217</v>
      </c>
      <c r="AC3823" s="34">
        <v>293</v>
      </c>
    </row>
    <row r="3824" spans="1:29" x14ac:dyDescent="0.2">
      <c r="A3824" s="34" t="s">
        <v>64317</v>
      </c>
      <c r="B3824" s="34">
        <v>299</v>
      </c>
      <c r="C3824" s="34">
        <v>348</v>
      </c>
      <c r="D3824" s="34">
        <v>351</v>
      </c>
      <c r="E3824" s="34">
        <v>455</v>
      </c>
      <c r="F3824" s="34">
        <v>428</v>
      </c>
      <c r="G3824" s="34">
        <v>388</v>
      </c>
      <c r="H3824" s="34">
        <v>362</v>
      </c>
      <c r="I3824" s="34">
        <v>345</v>
      </c>
      <c r="J3824" s="34">
        <v>319</v>
      </c>
      <c r="K3824" s="34">
        <v>400</v>
      </c>
      <c r="L3824" s="34">
        <v>224</v>
      </c>
      <c r="M3824" s="34">
        <v>336</v>
      </c>
      <c r="N3824" s="34">
        <v>278</v>
      </c>
      <c r="O3824" s="34">
        <v>354</v>
      </c>
      <c r="P3824" s="34">
        <v>370</v>
      </c>
      <c r="Q3824" s="34">
        <v>498</v>
      </c>
      <c r="R3824" s="34">
        <v>481</v>
      </c>
      <c r="S3824" s="34">
        <v>420</v>
      </c>
      <c r="T3824" s="34">
        <v>345</v>
      </c>
      <c r="U3824" s="34">
        <v>366</v>
      </c>
      <c r="V3824" s="34">
        <v>423</v>
      </c>
      <c r="W3824" s="34">
        <v>389</v>
      </c>
      <c r="X3824" s="34">
        <v>537</v>
      </c>
      <c r="Y3824" s="34">
        <v>429</v>
      </c>
      <c r="Z3824" s="34">
        <v>399</v>
      </c>
      <c r="AA3824" s="34">
        <v>526</v>
      </c>
      <c r="AB3824" s="34">
        <v>404</v>
      </c>
      <c r="AC3824" s="34">
        <v>620</v>
      </c>
    </row>
    <row r="3825" spans="1:29" x14ac:dyDescent="0.2">
      <c r="A3825" s="34" t="s">
        <v>64318</v>
      </c>
      <c r="B3825" s="34">
        <v>179</v>
      </c>
      <c r="C3825" s="34">
        <v>335</v>
      </c>
      <c r="D3825" s="34">
        <v>270</v>
      </c>
      <c r="E3825" s="34">
        <v>326</v>
      </c>
      <c r="F3825" s="34">
        <v>279</v>
      </c>
      <c r="G3825" s="34">
        <v>247</v>
      </c>
      <c r="H3825" s="34">
        <v>208</v>
      </c>
      <c r="I3825" s="34">
        <v>313</v>
      </c>
      <c r="J3825" s="34">
        <v>185</v>
      </c>
      <c r="K3825" s="34">
        <v>341</v>
      </c>
      <c r="L3825" s="34">
        <v>123</v>
      </c>
      <c r="M3825" s="34">
        <v>233</v>
      </c>
      <c r="N3825" s="34">
        <v>202</v>
      </c>
      <c r="O3825" s="34">
        <v>256</v>
      </c>
      <c r="P3825" s="34">
        <v>189</v>
      </c>
      <c r="Q3825" s="34">
        <v>294</v>
      </c>
      <c r="R3825" s="34">
        <v>260</v>
      </c>
      <c r="S3825" s="34">
        <v>354</v>
      </c>
      <c r="T3825" s="34">
        <v>158</v>
      </c>
      <c r="U3825" s="34">
        <v>267</v>
      </c>
      <c r="V3825" s="34">
        <v>294</v>
      </c>
      <c r="W3825" s="34">
        <v>227</v>
      </c>
      <c r="X3825" s="34">
        <v>309</v>
      </c>
      <c r="Y3825" s="34">
        <v>232</v>
      </c>
      <c r="Z3825" s="34">
        <v>296</v>
      </c>
      <c r="AA3825" s="34">
        <v>334</v>
      </c>
      <c r="AB3825" s="34">
        <v>255</v>
      </c>
      <c r="AC3825" s="34">
        <v>357</v>
      </c>
    </row>
    <row r="3826" spans="1:29" x14ac:dyDescent="0.2">
      <c r="A3826" s="34" t="s">
        <v>64319</v>
      </c>
      <c r="B3826" s="34">
        <v>107</v>
      </c>
      <c r="C3826" s="34">
        <v>148</v>
      </c>
      <c r="D3826" s="34">
        <v>155</v>
      </c>
      <c r="E3826" s="34">
        <v>142</v>
      </c>
      <c r="F3826" s="34">
        <v>126</v>
      </c>
      <c r="G3826" s="34">
        <v>118</v>
      </c>
      <c r="H3826" s="34">
        <v>119</v>
      </c>
      <c r="I3826" s="34">
        <v>139</v>
      </c>
      <c r="J3826" s="34">
        <v>97</v>
      </c>
      <c r="K3826" s="34">
        <v>122</v>
      </c>
      <c r="L3826" s="34">
        <v>65</v>
      </c>
      <c r="M3826" s="34">
        <v>89</v>
      </c>
      <c r="N3826" s="34">
        <v>101</v>
      </c>
      <c r="O3826" s="34">
        <v>141</v>
      </c>
      <c r="P3826" s="34">
        <v>106</v>
      </c>
      <c r="Q3826" s="34">
        <v>161</v>
      </c>
      <c r="R3826" s="34">
        <v>121</v>
      </c>
      <c r="S3826" s="34">
        <v>166</v>
      </c>
      <c r="T3826" s="34">
        <v>89</v>
      </c>
      <c r="U3826" s="34">
        <v>109</v>
      </c>
      <c r="V3826" s="34">
        <v>87</v>
      </c>
      <c r="W3826" s="34">
        <v>77</v>
      </c>
      <c r="X3826" s="34">
        <v>156</v>
      </c>
      <c r="Y3826" s="34">
        <v>98</v>
      </c>
      <c r="Z3826" s="34">
        <v>126</v>
      </c>
      <c r="AA3826" s="34">
        <v>148</v>
      </c>
      <c r="AB3826" s="34">
        <v>102</v>
      </c>
      <c r="AC3826" s="34">
        <v>198</v>
      </c>
    </row>
    <row r="3827" spans="1:29" x14ac:dyDescent="0.2">
      <c r="A3827" s="34" t="s">
        <v>64320</v>
      </c>
      <c r="B3827" s="34">
        <v>330</v>
      </c>
      <c r="C3827" s="34">
        <v>334</v>
      </c>
      <c r="D3827" s="34">
        <v>523</v>
      </c>
      <c r="E3827" s="34">
        <v>400</v>
      </c>
      <c r="F3827" s="34">
        <v>477</v>
      </c>
      <c r="G3827" s="34">
        <v>329</v>
      </c>
      <c r="H3827" s="34">
        <v>423</v>
      </c>
      <c r="I3827" s="34">
        <v>374</v>
      </c>
      <c r="J3827" s="34">
        <v>404</v>
      </c>
      <c r="K3827" s="34">
        <v>352</v>
      </c>
      <c r="L3827" s="34">
        <v>257</v>
      </c>
      <c r="M3827" s="34">
        <v>340</v>
      </c>
      <c r="N3827" s="34">
        <v>431</v>
      </c>
      <c r="O3827" s="34">
        <v>264</v>
      </c>
      <c r="P3827" s="34">
        <v>388</v>
      </c>
      <c r="Q3827" s="34">
        <v>469</v>
      </c>
      <c r="R3827" s="34">
        <v>518</v>
      </c>
      <c r="S3827" s="34">
        <v>478</v>
      </c>
      <c r="T3827" s="34">
        <v>370</v>
      </c>
      <c r="U3827" s="34">
        <v>362</v>
      </c>
      <c r="V3827" s="34">
        <v>491</v>
      </c>
      <c r="W3827" s="34">
        <v>396</v>
      </c>
      <c r="X3827" s="34">
        <v>561</v>
      </c>
      <c r="Y3827" s="34">
        <v>368</v>
      </c>
      <c r="Z3827" s="34">
        <v>499</v>
      </c>
      <c r="AA3827" s="34">
        <v>448</v>
      </c>
      <c r="AB3827" s="34">
        <v>425</v>
      </c>
      <c r="AC3827" s="34">
        <v>558</v>
      </c>
    </row>
    <row r="3828" spans="1:29" x14ac:dyDescent="0.2">
      <c r="A3828" s="34" t="s">
        <v>64321</v>
      </c>
      <c r="B3828" s="34">
        <v>181</v>
      </c>
      <c r="C3828" s="34">
        <v>157</v>
      </c>
      <c r="D3828" s="34">
        <v>143</v>
      </c>
      <c r="E3828" s="34">
        <v>157</v>
      </c>
      <c r="F3828" s="34">
        <v>147</v>
      </c>
      <c r="G3828" s="34">
        <v>224</v>
      </c>
      <c r="H3828" s="34">
        <v>149</v>
      </c>
      <c r="I3828" s="34">
        <v>171</v>
      </c>
      <c r="J3828" s="34">
        <v>139</v>
      </c>
      <c r="K3828" s="34">
        <v>193</v>
      </c>
      <c r="L3828" s="34">
        <v>152</v>
      </c>
      <c r="M3828" s="34">
        <v>164</v>
      </c>
      <c r="N3828" s="34">
        <v>133</v>
      </c>
      <c r="O3828" s="34">
        <v>150</v>
      </c>
      <c r="P3828" s="34">
        <v>122</v>
      </c>
      <c r="Q3828" s="34">
        <v>184</v>
      </c>
      <c r="R3828" s="34">
        <v>169</v>
      </c>
      <c r="S3828" s="34">
        <v>222</v>
      </c>
      <c r="T3828" s="34">
        <v>208</v>
      </c>
      <c r="U3828" s="34">
        <v>162</v>
      </c>
      <c r="V3828" s="34">
        <v>151</v>
      </c>
      <c r="W3828" s="34">
        <v>230</v>
      </c>
      <c r="X3828" s="34">
        <v>176</v>
      </c>
      <c r="Y3828" s="34">
        <v>216</v>
      </c>
      <c r="Z3828" s="34">
        <v>196</v>
      </c>
      <c r="AA3828" s="34">
        <v>209</v>
      </c>
      <c r="AB3828" s="34">
        <v>165</v>
      </c>
      <c r="AC3828" s="34">
        <v>253</v>
      </c>
    </row>
    <row r="3829" spans="1:29" x14ac:dyDescent="0.2">
      <c r="A3829" s="34" t="s">
        <v>64322</v>
      </c>
      <c r="B3829" s="34">
        <v>177</v>
      </c>
      <c r="C3829" s="34">
        <v>249</v>
      </c>
      <c r="D3829" s="34">
        <v>358</v>
      </c>
      <c r="E3829" s="34">
        <v>230</v>
      </c>
      <c r="F3829" s="34">
        <v>262</v>
      </c>
      <c r="G3829" s="34">
        <v>194</v>
      </c>
      <c r="H3829" s="34">
        <v>260</v>
      </c>
      <c r="I3829" s="34">
        <v>220</v>
      </c>
      <c r="J3829" s="34">
        <v>225</v>
      </c>
      <c r="K3829" s="34">
        <v>257</v>
      </c>
      <c r="L3829" s="34">
        <v>157</v>
      </c>
      <c r="M3829" s="34">
        <v>185</v>
      </c>
      <c r="N3829" s="34">
        <v>246</v>
      </c>
      <c r="O3829" s="34">
        <v>179</v>
      </c>
      <c r="P3829" s="34">
        <v>235</v>
      </c>
      <c r="Q3829" s="34">
        <v>294</v>
      </c>
      <c r="R3829" s="34">
        <v>315</v>
      </c>
      <c r="S3829" s="34">
        <v>338</v>
      </c>
      <c r="T3829" s="34">
        <v>196</v>
      </c>
      <c r="U3829" s="34">
        <v>194</v>
      </c>
      <c r="V3829" s="34">
        <v>319</v>
      </c>
      <c r="W3829" s="34">
        <v>222</v>
      </c>
      <c r="X3829" s="34">
        <v>340</v>
      </c>
      <c r="Y3829" s="34">
        <v>154</v>
      </c>
      <c r="Z3829" s="34">
        <v>309</v>
      </c>
      <c r="AA3829" s="34">
        <v>292</v>
      </c>
      <c r="AB3829" s="34">
        <v>253</v>
      </c>
      <c r="AC3829" s="34">
        <v>410</v>
      </c>
    </row>
    <row r="3830" spans="1:29" x14ac:dyDescent="0.2">
      <c r="A3830" s="34" t="s">
        <v>64323</v>
      </c>
      <c r="B3830" s="34">
        <v>370</v>
      </c>
      <c r="C3830" s="34">
        <v>993</v>
      </c>
      <c r="D3830" s="34">
        <v>570</v>
      </c>
      <c r="E3830" s="34">
        <v>1048</v>
      </c>
      <c r="F3830" s="34">
        <v>467</v>
      </c>
      <c r="G3830" s="34">
        <v>717</v>
      </c>
      <c r="H3830" s="34">
        <v>356</v>
      </c>
      <c r="I3830" s="34">
        <v>825</v>
      </c>
      <c r="J3830" s="34">
        <v>392</v>
      </c>
      <c r="K3830" s="34">
        <v>1028</v>
      </c>
      <c r="L3830" s="34">
        <v>249</v>
      </c>
      <c r="M3830" s="34">
        <v>865</v>
      </c>
      <c r="N3830" s="34">
        <v>408</v>
      </c>
      <c r="O3830" s="34">
        <v>705</v>
      </c>
      <c r="P3830" s="34">
        <v>372</v>
      </c>
      <c r="Q3830" s="34">
        <v>870</v>
      </c>
      <c r="R3830" s="34">
        <v>435</v>
      </c>
      <c r="S3830" s="34">
        <v>1030</v>
      </c>
      <c r="T3830" s="34">
        <v>287</v>
      </c>
      <c r="U3830" s="34">
        <v>684</v>
      </c>
      <c r="V3830" s="34">
        <v>441</v>
      </c>
      <c r="W3830" s="34">
        <v>697</v>
      </c>
      <c r="X3830" s="34">
        <v>556</v>
      </c>
      <c r="Y3830" s="34">
        <v>646</v>
      </c>
      <c r="Z3830" s="34">
        <v>604</v>
      </c>
      <c r="AA3830" s="34">
        <v>986</v>
      </c>
      <c r="AB3830" s="34">
        <v>344</v>
      </c>
      <c r="AC3830" s="34">
        <v>1252</v>
      </c>
    </row>
    <row r="3831" spans="1:29" x14ac:dyDescent="0.2">
      <c r="A3831" s="34" t="s">
        <v>64324</v>
      </c>
      <c r="B3831" s="34">
        <v>78</v>
      </c>
      <c r="C3831" s="34">
        <v>33</v>
      </c>
      <c r="D3831" s="34">
        <v>50</v>
      </c>
      <c r="E3831" s="34">
        <v>71</v>
      </c>
      <c r="F3831" s="34">
        <v>51</v>
      </c>
      <c r="G3831" s="34">
        <v>36</v>
      </c>
      <c r="H3831" s="34">
        <v>57</v>
      </c>
      <c r="I3831" s="34">
        <v>63</v>
      </c>
      <c r="J3831" s="34">
        <v>43</v>
      </c>
      <c r="K3831" s="34">
        <v>36</v>
      </c>
      <c r="L3831" s="34">
        <v>13</v>
      </c>
      <c r="M3831" s="34">
        <v>45</v>
      </c>
      <c r="N3831" s="34">
        <v>46</v>
      </c>
      <c r="O3831" s="34">
        <v>34</v>
      </c>
      <c r="P3831" s="34">
        <v>47</v>
      </c>
      <c r="Q3831" s="34">
        <v>48</v>
      </c>
      <c r="R3831" s="34">
        <v>43</v>
      </c>
      <c r="S3831" s="34">
        <v>63</v>
      </c>
      <c r="T3831" s="34">
        <v>54</v>
      </c>
      <c r="U3831" s="34">
        <v>33</v>
      </c>
      <c r="V3831" s="34">
        <v>84</v>
      </c>
      <c r="W3831" s="34">
        <v>32</v>
      </c>
      <c r="X3831" s="34">
        <v>75</v>
      </c>
      <c r="Y3831" s="34">
        <v>41</v>
      </c>
      <c r="Z3831" s="34">
        <v>84</v>
      </c>
      <c r="AA3831" s="34">
        <v>46</v>
      </c>
      <c r="AB3831" s="34">
        <v>54</v>
      </c>
      <c r="AC3831" s="34">
        <v>64</v>
      </c>
    </row>
    <row r="3832" spans="1:29" x14ac:dyDescent="0.2">
      <c r="A3832" s="34" t="s">
        <v>64325</v>
      </c>
      <c r="B3832" s="34">
        <v>2152</v>
      </c>
      <c r="C3832" s="34">
        <v>1085</v>
      </c>
      <c r="D3832" s="34">
        <v>1700</v>
      </c>
      <c r="E3832" s="34">
        <v>1201</v>
      </c>
      <c r="F3832" s="34">
        <v>1785</v>
      </c>
      <c r="G3832" s="34">
        <v>1226</v>
      </c>
      <c r="H3832" s="34">
        <v>1827</v>
      </c>
      <c r="I3832" s="34">
        <v>1134</v>
      </c>
      <c r="J3832" s="34">
        <v>1759</v>
      </c>
      <c r="K3832" s="34">
        <v>1248</v>
      </c>
      <c r="L3832" s="34">
        <v>1945</v>
      </c>
      <c r="M3832" s="34">
        <v>1092</v>
      </c>
      <c r="N3832" s="34">
        <v>1503</v>
      </c>
      <c r="O3832" s="34">
        <v>1172</v>
      </c>
      <c r="P3832" s="34">
        <v>1773</v>
      </c>
      <c r="Q3832" s="34">
        <v>1859</v>
      </c>
      <c r="R3832" s="34">
        <v>2576</v>
      </c>
      <c r="S3832" s="34">
        <v>1559</v>
      </c>
      <c r="T3832" s="34">
        <v>2794</v>
      </c>
      <c r="U3832" s="34">
        <v>1461</v>
      </c>
      <c r="V3832" s="34">
        <v>2406</v>
      </c>
      <c r="W3832" s="34">
        <v>1793</v>
      </c>
      <c r="X3832" s="34">
        <v>2156</v>
      </c>
      <c r="Y3832" s="34">
        <v>1932</v>
      </c>
      <c r="Z3832" s="34">
        <v>1823</v>
      </c>
      <c r="AA3832" s="34">
        <v>1644</v>
      </c>
      <c r="AB3832" s="34">
        <v>2970</v>
      </c>
      <c r="AC3832" s="34">
        <v>2133</v>
      </c>
    </row>
    <row r="3833" spans="1:29" x14ac:dyDescent="0.2">
      <c r="A3833" s="34" t="s">
        <v>64326</v>
      </c>
      <c r="B3833" s="34">
        <v>298</v>
      </c>
      <c r="C3833" s="34">
        <v>378</v>
      </c>
      <c r="D3833" s="34">
        <v>457</v>
      </c>
      <c r="E3833" s="34">
        <v>392</v>
      </c>
      <c r="F3833" s="34">
        <v>424</v>
      </c>
      <c r="G3833" s="34">
        <v>377</v>
      </c>
      <c r="H3833" s="34">
        <v>332</v>
      </c>
      <c r="I3833" s="34">
        <v>370</v>
      </c>
      <c r="J3833" s="34">
        <v>291</v>
      </c>
      <c r="K3833" s="34">
        <v>450</v>
      </c>
      <c r="L3833" s="34">
        <v>227</v>
      </c>
      <c r="M3833" s="34">
        <v>364</v>
      </c>
      <c r="N3833" s="34">
        <v>316</v>
      </c>
      <c r="O3833" s="34">
        <v>320</v>
      </c>
      <c r="P3833" s="34">
        <v>323</v>
      </c>
      <c r="Q3833" s="34">
        <v>492</v>
      </c>
      <c r="R3833" s="34">
        <v>357</v>
      </c>
      <c r="S3833" s="34">
        <v>476</v>
      </c>
      <c r="T3833" s="34">
        <v>276</v>
      </c>
      <c r="U3833" s="34">
        <v>366</v>
      </c>
      <c r="V3833" s="34">
        <v>375</v>
      </c>
      <c r="W3833" s="34">
        <v>342</v>
      </c>
      <c r="X3833" s="34">
        <v>472</v>
      </c>
      <c r="Y3833" s="34">
        <v>296</v>
      </c>
      <c r="Z3833" s="34">
        <v>454</v>
      </c>
      <c r="AA3833" s="34">
        <v>443</v>
      </c>
      <c r="AB3833" s="34">
        <v>326</v>
      </c>
      <c r="AC3833" s="34">
        <v>623</v>
      </c>
    </row>
    <row r="3834" spans="1:29" x14ac:dyDescent="0.2">
      <c r="A3834" s="34" t="s">
        <v>64327</v>
      </c>
      <c r="B3834" s="34">
        <v>357</v>
      </c>
      <c r="C3834" s="34">
        <v>368</v>
      </c>
      <c r="D3834" s="34">
        <v>618</v>
      </c>
      <c r="E3834" s="34">
        <v>395</v>
      </c>
      <c r="F3834" s="34">
        <v>455</v>
      </c>
      <c r="G3834" s="34">
        <v>353</v>
      </c>
      <c r="H3834" s="34">
        <v>416</v>
      </c>
      <c r="I3834" s="34">
        <v>337</v>
      </c>
      <c r="J3834" s="34">
        <v>382</v>
      </c>
      <c r="K3834" s="34">
        <v>407</v>
      </c>
      <c r="L3834" s="34">
        <v>206</v>
      </c>
      <c r="M3834" s="34">
        <v>365</v>
      </c>
      <c r="N3834" s="34">
        <v>351</v>
      </c>
      <c r="O3834" s="34">
        <v>296</v>
      </c>
      <c r="P3834" s="34">
        <v>305</v>
      </c>
      <c r="Q3834" s="34">
        <v>347</v>
      </c>
      <c r="R3834" s="34">
        <v>365</v>
      </c>
      <c r="S3834" s="34">
        <v>526</v>
      </c>
      <c r="T3834" s="34">
        <v>296</v>
      </c>
      <c r="U3834" s="34">
        <v>288</v>
      </c>
      <c r="V3834" s="34">
        <v>462</v>
      </c>
      <c r="W3834" s="34">
        <v>375</v>
      </c>
      <c r="X3834" s="34">
        <v>528</v>
      </c>
      <c r="Y3834" s="34">
        <v>316</v>
      </c>
      <c r="Z3834" s="34">
        <v>605</v>
      </c>
      <c r="AA3834" s="34">
        <v>438</v>
      </c>
      <c r="AB3834" s="34">
        <v>361</v>
      </c>
      <c r="AC3834" s="34">
        <v>593</v>
      </c>
    </row>
    <row r="3835" spans="1:29" x14ac:dyDescent="0.2">
      <c r="A3835" s="34" t="s">
        <v>64328</v>
      </c>
      <c r="B3835" s="34">
        <v>313</v>
      </c>
      <c r="C3835" s="34">
        <v>366</v>
      </c>
      <c r="D3835" s="34">
        <v>444</v>
      </c>
      <c r="E3835" s="34">
        <v>399</v>
      </c>
      <c r="F3835" s="34">
        <v>460</v>
      </c>
      <c r="G3835" s="34">
        <v>511</v>
      </c>
      <c r="H3835" s="34">
        <v>368</v>
      </c>
      <c r="I3835" s="34">
        <v>353</v>
      </c>
      <c r="J3835" s="34">
        <v>426</v>
      </c>
      <c r="K3835" s="34">
        <v>426</v>
      </c>
      <c r="L3835" s="34">
        <v>319</v>
      </c>
      <c r="M3835" s="34">
        <v>386</v>
      </c>
      <c r="N3835" s="34">
        <v>409</v>
      </c>
      <c r="O3835" s="34">
        <v>308</v>
      </c>
      <c r="P3835" s="34">
        <v>360</v>
      </c>
      <c r="Q3835" s="34">
        <v>534</v>
      </c>
      <c r="R3835" s="34">
        <v>523</v>
      </c>
      <c r="S3835" s="34">
        <v>481</v>
      </c>
      <c r="T3835" s="34">
        <v>460</v>
      </c>
      <c r="U3835" s="34">
        <v>357</v>
      </c>
      <c r="V3835" s="34">
        <v>442</v>
      </c>
      <c r="W3835" s="34">
        <v>462</v>
      </c>
      <c r="X3835" s="34">
        <v>477</v>
      </c>
      <c r="Y3835" s="34">
        <v>476</v>
      </c>
      <c r="Z3835" s="34">
        <v>402</v>
      </c>
      <c r="AA3835" s="34">
        <v>477</v>
      </c>
      <c r="AB3835" s="34">
        <v>470</v>
      </c>
      <c r="AC3835" s="34">
        <v>668</v>
      </c>
    </row>
    <row r="3836" spans="1:29" x14ac:dyDescent="0.2">
      <c r="A3836" s="34" t="s">
        <v>64329</v>
      </c>
      <c r="B3836" s="34">
        <v>156</v>
      </c>
      <c r="C3836" s="34">
        <v>261</v>
      </c>
      <c r="D3836" s="34">
        <v>330</v>
      </c>
      <c r="E3836" s="34">
        <v>243</v>
      </c>
      <c r="F3836" s="34">
        <v>236</v>
      </c>
      <c r="G3836" s="34">
        <v>136</v>
      </c>
      <c r="H3836" s="34">
        <v>205</v>
      </c>
      <c r="I3836" s="34">
        <v>218</v>
      </c>
      <c r="J3836" s="34">
        <v>178</v>
      </c>
      <c r="K3836" s="34">
        <v>194</v>
      </c>
      <c r="L3836" s="34">
        <v>88</v>
      </c>
      <c r="M3836" s="34">
        <v>179</v>
      </c>
      <c r="N3836" s="34">
        <v>179</v>
      </c>
      <c r="O3836" s="34">
        <v>165</v>
      </c>
      <c r="P3836" s="34">
        <v>194</v>
      </c>
      <c r="Q3836" s="34">
        <v>265</v>
      </c>
      <c r="R3836" s="34">
        <v>202</v>
      </c>
      <c r="S3836" s="34">
        <v>269</v>
      </c>
      <c r="T3836" s="34">
        <v>182</v>
      </c>
      <c r="U3836" s="34">
        <v>164</v>
      </c>
      <c r="V3836" s="34">
        <v>226</v>
      </c>
      <c r="W3836" s="34">
        <v>200</v>
      </c>
      <c r="X3836" s="34">
        <v>258</v>
      </c>
      <c r="Y3836" s="34">
        <v>177</v>
      </c>
      <c r="Z3836" s="34">
        <v>270</v>
      </c>
      <c r="AA3836" s="34">
        <v>267</v>
      </c>
      <c r="AB3836" s="34">
        <v>175</v>
      </c>
      <c r="AC3836" s="34">
        <v>351</v>
      </c>
    </row>
    <row r="3837" spans="1:29" x14ac:dyDescent="0.2">
      <c r="A3837" s="34" t="s">
        <v>64330</v>
      </c>
      <c r="B3837" s="34">
        <v>216</v>
      </c>
      <c r="C3837" s="34">
        <v>324</v>
      </c>
      <c r="D3837" s="34">
        <v>406</v>
      </c>
      <c r="E3837" s="34">
        <v>367</v>
      </c>
      <c r="F3837" s="34">
        <v>327</v>
      </c>
      <c r="G3837" s="34">
        <v>323</v>
      </c>
      <c r="H3837" s="34">
        <v>291</v>
      </c>
      <c r="I3837" s="34">
        <v>298</v>
      </c>
      <c r="J3837" s="34">
        <v>258</v>
      </c>
      <c r="K3837" s="34">
        <v>376</v>
      </c>
      <c r="L3837" s="34">
        <v>167</v>
      </c>
      <c r="M3837" s="34">
        <v>276</v>
      </c>
      <c r="N3837" s="34">
        <v>287</v>
      </c>
      <c r="O3837" s="34">
        <v>305</v>
      </c>
      <c r="P3837" s="34">
        <v>271</v>
      </c>
      <c r="Q3837" s="34">
        <v>379</v>
      </c>
      <c r="R3837" s="34">
        <v>374</v>
      </c>
      <c r="S3837" s="34">
        <v>431</v>
      </c>
      <c r="T3837" s="34">
        <v>240</v>
      </c>
      <c r="U3837" s="34">
        <v>295</v>
      </c>
      <c r="V3837" s="34">
        <v>369</v>
      </c>
      <c r="W3837" s="34">
        <v>293</v>
      </c>
      <c r="X3837" s="34">
        <v>470</v>
      </c>
      <c r="Y3837" s="34">
        <v>263</v>
      </c>
      <c r="Z3837" s="34">
        <v>390</v>
      </c>
      <c r="AA3837" s="34">
        <v>455</v>
      </c>
      <c r="AB3837" s="34">
        <v>331</v>
      </c>
      <c r="AC3837" s="34">
        <v>601</v>
      </c>
    </row>
    <row r="3838" spans="1:29" x14ac:dyDescent="0.2">
      <c r="A3838" s="34" t="s">
        <v>64331</v>
      </c>
      <c r="B3838" s="34">
        <v>152</v>
      </c>
      <c r="C3838" s="34">
        <v>141</v>
      </c>
      <c r="D3838" s="34">
        <v>120</v>
      </c>
      <c r="E3838" s="34">
        <v>219</v>
      </c>
      <c r="F3838" s="34">
        <v>133</v>
      </c>
      <c r="G3838" s="34">
        <v>141</v>
      </c>
      <c r="H3838" s="34">
        <v>102</v>
      </c>
      <c r="I3838" s="34">
        <v>161</v>
      </c>
      <c r="J3838" s="34">
        <v>102</v>
      </c>
      <c r="K3838" s="34">
        <v>151</v>
      </c>
      <c r="L3838" s="34">
        <v>72</v>
      </c>
      <c r="M3838" s="34">
        <v>125</v>
      </c>
      <c r="N3838" s="34">
        <v>121</v>
      </c>
      <c r="O3838" s="34">
        <v>100</v>
      </c>
      <c r="P3838" s="34">
        <v>103</v>
      </c>
      <c r="Q3838" s="34">
        <v>228</v>
      </c>
      <c r="R3838" s="34">
        <v>151</v>
      </c>
      <c r="S3838" s="34">
        <v>156</v>
      </c>
      <c r="T3838" s="34">
        <v>140</v>
      </c>
      <c r="U3838" s="34">
        <v>144</v>
      </c>
      <c r="V3838" s="34">
        <v>171</v>
      </c>
      <c r="W3838" s="34">
        <v>129</v>
      </c>
      <c r="X3838" s="34">
        <v>190</v>
      </c>
      <c r="Y3838" s="34">
        <v>123</v>
      </c>
      <c r="Z3838" s="34">
        <v>148</v>
      </c>
      <c r="AA3838" s="34">
        <v>177</v>
      </c>
      <c r="AB3838" s="34">
        <v>199</v>
      </c>
      <c r="AC3838" s="34">
        <v>207</v>
      </c>
    </row>
    <row r="3839" spans="1:29" x14ac:dyDescent="0.2">
      <c r="A3839" s="34" t="s">
        <v>64332</v>
      </c>
      <c r="B3839" s="34">
        <v>246</v>
      </c>
      <c r="C3839" s="34">
        <v>246</v>
      </c>
      <c r="D3839" s="34">
        <v>262</v>
      </c>
      <c r="E3839" s="34">
        <v>302</v>
      </c>
      <c r="F3839" s="34">
        <v>248</v>
      </c>
      <c r="G3839" s="34">
        <v>195</v>
      </c>
      <c r="H3839" s="34">
        <v>216</v>
      </c>
      <c r="I3839" s="34">
        <v>267</v>
      </c>
      <c r="J3839" s="34">
        <v>204</v>
      </c>
      <c r="K3839" s="34">
        <v>240</v>
      </c>
      <c r="L3839" s="34">
        <v>144</v>
      </c>
      <c r="M3839" s="34">
        <v>204</v>
      </c>
      <c r="N3839" s="34">
        <v>200</v>
      </c>
      <c r="O3839" s="34">
        <v>199</v>
      </c>
      <c r="P3839" s="34">
        <v>215</v>
      </c>
      <c r="Q3839" s="34">
        <v>282</v>
      </c>
      <c r="R3839" s="34">
        <v>232</v>
      </c>
      <c r="S3839" s="34">
        <v>282</v>
      </c>
      <c r="T3839" s="34">
        <v>186</v>
      </c>
      <c r="U3839" s="34">
        <v>212</v>
      </c>
      <c r="V3839" s="34">
        <v>273</v>
      </c>
      <c r="W3839" s="34">
        <v>292</v>
      </c>
      <c r="X3839" s="34">
        <v>289</v>
      </c>
      <c r="Y3839" s="34">
        <v>218</v>
      </c>
      <c r="Z3839" s="34">
        <v>232</v>
      </c>
      <c r="AA3839" s="34">
        <v>255</v>
      </c>
      <c r="AB3839" s="34">
        <v>245</v>
      </c>
      <c r="AC3839" s="34">
        <v>360</v>
      </c>
    </row>
    <row r="3840" spans="1:29" x14ac:dyDescent="0.2">
      <c r="A3840" s="34" t="s">
        <v>64333</v>
      </c>
      <c r="B3840" s="34">
        <v>268</v>
      </c>
      <c r="C3840" s="34">
        <v>283</v>
      </c>
      <c r="D3840" s="34">
        <v>332</v>
      </c>
      <c r="E3840" s="34">
        <v>303</v>
      </c>
      <c r="F3840" s="34">
        <v>263</v>
      </c>
      <c r="G3840" s="34">
        <v>290</v>
      </c>
      <c r="H3840" s="34">
        <v>222</v>
      </c>
      <c r="I3840" s="34">
        <v>288</v>
      </c>
      <c r="J3840" s="34">
        <v>195</v>
      </c>
      <c r="K3840" s="34">
        <v>260</v>
      </c>
      <c r="L3840" s="34">
        <v>130</v>
      </c>
      <c r="M3840" s="34">
        <v>236</v>
      </c>
      <c r="N3840" s="34">
        <v>198</v>
      </c>
      <c r="O3840" s="34">
        <v>213</v>
      </c>
      <c r="P3840" s="34">
        <v>193</v>
      </c>
      <c r="Q3840" s="34">
        <v>324</v>
      </c>
      <c r="R3840" s="34">
        <v>297</v>
      </c>
      <c r="S3840" s="34">
        <v>334</v>
      </c>
      <c r="T3840" s="34">
        <v>176</v>
      </c>
      <c r="U3840" s="34">
        <v>227</v>
      </c>
      <c r="V3840" s="34">
        <v>305</v>
      </c>
      <c r="W3840" s="34">
        <v>214</v>
      </c>
      <c r="X3840" s="34">
        <v>304</v>
      </c>
      <c r="Y3840" s="34">
        <v>219</v>
      </c>
      <c r="Z3840" s="34">
        <v>366</v>
      </c>
      <c r="AA3840" s="34">
        <v>325</v>
      </c>
      <c r="AB3840" s="34">
        <v>260</v>
      </c>
      <c r="AC3840" s="34">
        <v>394</v>
      </c>
    </row>
    <row r="3841" spans="1:29" x14ac:dyDescent="0.2">
      <c r="A3841" s="34" t="s">
        <v>64334</v>
      </c>
      <c r="B3841" s="34">
        <v>59</v>
      </c>
      <c r="C3841" s="34">
        <v>76</v>
      </c>
      <c r="D3841" s="34">
        <v>104</v>
      </c>
      <c r="E3841" s="34">
        <v>68</v>
      </c>
      <c r="F3841" s="34">
        <v>71</v>
      </c>
      <c r="G3841" s="34">
        <v>54</v>
      </c>
      <c r="H3841" s="34">
        <v>67</v>
      </c>
      <c r="I3841" s="34">
        <v>66</v>
      </c>
      <c r="J3841" s="34">
        <v>98</v>
      </c>
      <c r="K3841" s="34">
        <v>82</v>
      </c>
      <c r="L3841" s="34">
        <v>57</v>
      </c>
      <c r="M3841" s="34">
        <v>62</v>
      </c>
      <c r="N3841" s="34">
        <v>85</v>
      </c>
      <c r="O3841" s="34">
        <v>69</v>
      </c>
      <c r="P3841" s="34">
        <v>81</v>
      </c>
      <c r="Q3841" s="34">
        <v>77</v>
      </c>
      <c r="R3841" s="34">
        <v>82</v>
      </c>
      <c r="S3841" s="34">
        <v>106</v>
      </c>
      <c r="T3841" s="34">
        <v>65</v>
      </c>
      <c r="U3841" s="34">
        <v>71</v>
      </c>
      <c r="V3841" s="34">
        <v>108</v>
      </c>
      <c r="W3841" s="34">
        <v>80</v>
      </c>
      <c r="X3841" s="34">
        <v>111</v>
      </c>
      <c r="Y3841" s="34">
        <v>72</v>
      </c>
      <c r="Z3841" s="34">
        <v>119</v>
      </c>
      <c r="AA3841" s="34">
        <v>84</v>
      </c>
      <c r="AB3841" s="34">
        <v>93</v>
      </c>
      <c r="AC3841" s="34">
        <v>93</v>
      </c>
    </row>
    <row r="3842" spans="1:29" x14ac:dyDescent="0.2">
      <c r="A3842" s="34" t="s">
        <v>64335</v>
      </c>
      <c r="B3842" s="34">
        <v>259</v>
      </c>
      <c r="C3842" s="34">
        <v>394</v>
      </c>
      <c r="D3842" s="34">
        <v>414</v>
      </c>
      <c r="E3842" s="34">
        <v>354</v>
      </c>
      <c r="F3842" s="34">
        <v>273</v>
      </c>
      <c r="G3842" s="34">
        <v>358</v>
      </c>
      <c r="H3842" s="34">
        <v>286</v>
      </c>
      <c r="I3842" s="34">
        <v>328</v>
      </c>
      <c r="J3842" s="34">
        <v>251</v>
      </c>
      <c r="K3842" s="34">
        <v>361</v>
      </c>
      <c r="L3842" s="34">
        <v>192</v>
      </c>
      <c r="M3842" s="34">
        <v>297</v>
      </c>
      <c r="N3842" s="34">
        <v>248</v>
      </c>
      <c r="O3842" s="34">
        <v>300</v>
      </c>
      <c r="P3842" s="34">
        <v>244</v>
      </c>
      <c r="Q3842" s="34">
        <v>421</v>
      </c>
      <c r="R3842" s="34">
        <v>327</v>
      </c>
      <c r="S3842" s="34">
        <v>425</v>
      </c>
      <c r="T3842" s="34">
        <v>279</v>
      </c>
      <c r="U3842" s="34">
        <v>297</v>
      </c>
      <c r="V3842" s="34">
        <v>405</v>
      </c>
      <c r="W3842" s="34">
        <v>378</v>
      </c>
      <c r="X3842" s="34">
        <v>393</v>
      </c>
      <c r="Y3842" s="34">
        <v>350</v>
      </c>
      <c r="Z3842" s="34">
        <v>379</v>
      </c>
      <c r="AA3842" s="34">
        <v>455</v>
      </c>
      <c r="AB3842" s="34">
        <v>336</v>
      </c>
      <c r="AC3842" s="34">
        <v>568</v>
      </c>
    </row>
    <row r="3843" spans="1:29" x14ac:dyDescent="0.2">
      <c r="A3843" s="34" t="s">
        <v>64336</v>
      </c>
      <c r="B3843" s="34">
        <v>205</v>
      </c>
      <c r="C3843" s="34">
        <v>139</v>
      </c>
      <c r="D3843" s="34">
        <v>176</v>
      </c>
      <c r="E3843" s="34">
        <v>151</v>
      </c>
      <c r="F3843" s="34">
        <v>158</v>
      </c>
      <c r="G3843" s="34">
        <v>184</v>
      </c>
      <c r="H3843" s="34">
        <v>147</v>
      </c>
      <c r="I3843" s="34">
        <v>151</v>
      </c>
      <c r="J3843" s="34">
        <v>155</v>
      </c>
      <c r="K3843" s="34">
        <v>149</v>
      </c>
      <c r="L3843" s="34">
        <v>130</v>
      </c>
      <c r="M3843" s="34">
        <v>175</v>
      </c>
      <c r="N3843" s="34">
        <v>136</v>
      </c>
      <c r="O3843" s="34">
        <v>167</v>
      </c>
      <c r="P3843" s="34">
        <v>122</v>
      </c>
      <c r="Q3843" s="34">
        <v>187</v>
      </c>
      <c r="R3843" s="34">
        <v>186</v>
      </c>
      <c r="S3843" s="34">
        <v>183</v>
      </c>
      <c r="T3843" s="34">
        <v>154</v>
      </c>
      <c r="U3843" s="34">
        <v>126</v>
      </c>
      <c r="V3843" s="34">
        <v>179</v>
      </c>
      <c r="W3843" s="34">
        <v>204</v>
      </c>
      <c r="X3843" s="34">
        <v>241</v>
      </c>
      <c r="Y3843" s="34">
        <v>153</v>
      </c>
      <c r="Z3843" s="34">
        <v>177</v>
      </c>
      <c r="AA3843" s="34">
        <v>172</v>
      </c>
      <c r="AB3843" s="34">
        <v>169</v>
      </c>
      <c r="AC3843" s="34">
        <v>260</v>
      </c>
    </row>
    <row r="3844" spans="1:29" x14ac:dyDescent="0.2">
      <c r="A3844" s="34" t="s">
        <v>64337</v>
      </c>
      <c r="B3844" s="34">
        <v>217</v>
      </c>
      <c r="C3844" s="34">
        <v>369</v>
      </c>
      <c r="D3844" s="34">
        <v>291</v>
      </c>
      <c r="E3844" s="34">
        <v>531</v>
      </c>
      <c r="F3844" s="34">
        <v>227</v>
      </c>
      <c r="G3844" s="34">
        <v>430</v>
      </c>
      <c r="H3844" s="34">
        <v>221</v>
      </c>
      <c r="I3844" s="34">
        <v>418</v>
      </c>
      <c r="J3844" s="34">
        <v>211</v>
      </c>
      <c r="K3844" s="34">
        <v>432</v>
      </c>
      <c r="L3844" s="34">
        <v>136</v>
      </c>
      <c r="M3844" s="34">
        <v>376</v>
      </c>
      <c r="N3844" s="34">
        <v>192</v>
      </c>
      <c r="O3844" s="34">
        <v>414</v>
      </c>
      <c r="P3844" s="34">
        <v>214</v>
      </c>
      <c r="Q3844" s="34">
        <v>529</v>
      </c>
      <c r="R3844" s="34">
        <v>289</v>
      </c>
      <c r="S3844" s="34">
        <v>550</v>
      </c>
      <c r="T3844" s="34">
        <v>224</v>
      </c>
      <c r="U3844" s="34">
        <v>366</v>
      </c>
      <c r="V3844" s="34">
        <v>210</v>
      </c>
      <c r="W3844" s="34">
        <v>416</v>
      </c>
      <c r="X3844" s="34">
        <v>332</v>
      </c>
      <c r="Y3844" s="34">
        <v>399</v>
      </c>
      <c r="Z3844" s="34">
        <v>293</v>
      </c>
      <c r="AA3844" s="34">
        <v>476</v>
      </c>
      <c r="AB3844" s="34">
        <v>294</v>
      </c>
      <c r="AC3844" s="34">
        <v>546</v>
      </c>
    </row>
    <row r="3845" spans="1:29" x14ac:dyDescent="0.2">
      <c r="A3845" s="34" t="s">
        <v>64338</v>
      </c>
      <c r="B3845" s="34">
        <v>245</v>
      </c>
      <c r="C3845" s="34">
        <v>324</v>
      </c>
      <c r="D3845" s="34">
        <v>383</v>
      </c>
      <c r="E3845" s="34">
        <v>327</v>
      </c>
      <c r="F3845" s="34">
        <v>343</v>
      </c>
      <c r="G3845" s="34">
        <v>449</v>
      </c>
      <c r="H3845" s="34">
        <v>322</v>
      </c>
      <c r="I3845" s="34">
        <v>279</v>
      </c>
      <c r="J3845" s="34">
        <v>255</v>
      </c>
      <c r="K3845" s="34">
        <v>326</v>
      </c>
      <c r="L3845" s="34">
        <v>255</v>
      </c>
      <c r="M3845" s="34">
        <v>276</v>
      </c>
      <c r="N3845" s="34">
        <v>296</v>
      </c>
      <c r="O3845" s="34">
        <v>317</v>
      </c>
      <c r="P3845" s="34">
        <v>282</v>
      </c>
      <c r="Q3845" s="34">
        <v>377</v>
      </c>
      <c r="R3845" s="34">
        <v>350</v>
      </c>
      <c r="S3845" s="34">
        <v>414</v>
      </c>
      <c r="T3845" s="34">
        <v>321</v>
      </c>
      <c r="U3845" s="34">
        <v>278</v>
      </c>
      <c r="V3845" s="34">
        <v>382</v>
      </c>
      <c r="W3845" s="34">
        <v>393</v>
      </c>
      <c r="X3845" s="34">
        <v>417</v>
      </c>
      <c r="Y3845" s="34">
        <v>361</v>
      </c>
      <c r="Z3845" s="34">
        <v>330</v>
      </c>
      <c r="AA3845" s="34">
        <v>399</v>
      </c>
      <c r="AB3845" s="34">
        <v>351</v>
      </c>
      <c r="AC3845" s="34">
        <v>461</v>
      </c>
    </row>
    <row r="3846" spans="1:29" x14ac:dyDescent="0.2">
      <c r="A3846" s="34" t="s">
        <v>64339</v>
      </c>
      <c r="B3846" s="34">
        <v>384</v>
      </c>
      <c r="C3846" s="34">
        <v>448</v>
      </c>
      <c r="D3846" s="34">
        <v>418</v>
      </c>
      <c r="E3846" s="34">
        <v>496</v>
      </c>
      <c r="F3846" s="34">
        <v>396</v>
      </c>
      <c r="G3846" s="34">
        <v>509</v>
      </c>
      <c r="H3846" s="34">
        <v>323</v>
      </c>
      <c r="I3846" s="34">
        <v>357</v>
      </c>
      <c r="J3846" s="34">
        <v>356</v>
      </c>
      <c r="K3846" s="34">
        <v>465</v>
      </c>
      <c r="L3846" s="34">
        <v>317</v>
      </c>
      <c r="M3846" s="34">
        <v>411</v>
      </c>
      <c r="N3846" s="34">
        <v>360</v>
      </c>
      <c r="O3846" s="34">
        <v>367</v>
      </c>
      <c r="P3846" s="34">
        <v>343</v>
      </c>
      <c r="Q3846" s="34">
        <v>610</v>
      </c>
      <c r="R3846" s="34">
        <v>342</v>
      </c>
      <c r="S3846" s="34">
        <v>545</v>
      </c>
      <c r="T3846" s="34">
        <v>407</v>
      </c>
      <c r="U3846" s="34">
        <v>450</v>
      </c>
      <c r="V3846" s="34">
        <v>392</v>
      </c>
      <c r="W3846" s="34">
        <v>573</v>
      </c>
      <c r="X3846" s="34">
        <v>473</v>
      </c>
      <c r="Y3846" s="34">
        <v>478</v>
      </c>
      <c r="Z3846" s="34">
        <v>354</v>
      </c>
      <c r="AA3846" s="34">
        <v>526</v>
      </c>
      <c r="AB3846" s="34">
        <v>523</v>
      </c>
      <c r="AC3846" s="34">
        <v>703</v>
      </c>
    </row>
    <row r="3847" spans="1:29" x14ac:dyDescent="0.2">
      <c r="A3847" s="34" t="s">
        <v>64340</v>
      </c>
      <c r="B3847" s="34">
        <v>241</v>
      </c>
      <c r="C3847" s="34">
        <v>281</v>
      </c>
      <c r="D3847" s="34">
        <v>429</v>
      </c>
      <c r="E3847" s="34">
        <v>332</v>
      </c>
      <c r="F3847" s="34">
        <v>327</v>
      </c>
      <c r="G3847" s="34">
        <v>319</v>
      </c>
      <c r="H3847" s="34">
        <v>326</v>
      </c>
      <c r="I3847" s="34">
        <v>304</v>
      </c>
      <c r="J3847" s="34">
        <v>272</v>
      </c>
      <c r="K3847" s="34">
        <v>259</v>
      </c>
      <c r="L3847" s="34">
        <v>224</v>
      </c>
      <c r="M3847" s="34">
        <v>289</v>
      </c>
      <c r="N3847" s="34">
        <v>271</v>
      </c>
      <c r="O3847" s="34">
        <v>263</v>
      </c>
      <c r="P3847" s="34">
        <v>248</v>
      </c>
      <c r="Q3847" s="34">
        <v>375</v>
      </c>
      <c r="R3847" s="34">
        <v>385</v>
      </c>
      <c r="S3847" s="34">
        <v>373</v>
      </c>
      <c r="T3847" s="34">
        <v>213</v>
      </c>
      <c r="U3847" s="34">
        <v>250</v>
      </c>
      <c r="V3847" s="34">
        <v>377</v>
      </c>
      <c r="W3847" s="34">
        <v>298</v>
      </c>
      <c r="X3847" s="34">
        <v>386</v>
      </c>
      <c r="Y3847" s="34">
        <v>246</v>
      </c>
      <c r="Z3847" s="34">
        <v>353</v>
      </c>
      <c r="AA3847" s="34">
        <v>346</v>
      </c>
      <c r="AB3847" s="34">
        <v>312</v>
      </c>
      <c r="AC3847" s="34">
        <v>522</v>
      </c>
    </row>
    <row r="3848" spans="1:29" x14ac:dyDescent="0.2">
      <c r="A3848" s="34" t="s">
        <v>64341</v>
      </c>
      <c r="B3848" s="34">
        <v>254</v>
      </c>
      <c r="C3848" s="34">
        <v>270</v>
      </c>
      <c r="D3848" s="34">
        <v>358</v>
      </c>
      <c r="E3848" s="34">
        <v>297</v>
      </c>
      <c r="F3848" s="34">
        <v>374</v>
      </c>
      <c r="G3848" s="34">
        <v>338</v>
      </c>
      <c r="H3848" s="34">
        <v>350</v>
      </c>
      <c r="I3848" s="34">
        <v>272</v>
      </c>
      <c r="J3848" s="34">
        <v>267</v>
      </c>
      <c r="K3848" s="34">
        <v>283</v>
      </c>
      <c r="L3848" s="34">
        <v>195</v>
      </c>
      <c r="M3848" s="34">
        <v>309</v>
      </c>
      <c r="N3848" s="34">
        <v>296</v>
      </c>
      <c r="O3848" s="34">
        <v>259</v>
      </c>
      <c r="P3848" s="34">
        <v>322</v>
      </c>
      <c r="Q3848" s="34">
        <v>357</v>
      </c>
      <c r="R3848" s="34">
        <v>410</v>
      </c>
      <c r="S3848" s="34">
        <v>453</v>
      </c>
      <c r="T3848" s="34">
        <v>272</v>
      </c>
      <c r="U3848" s="34">
        <v>246</v>
      </c>
      <c r="V3848" s="34">
        <v>355</v>
      </c>
      <c r="W3848" s="34">
        <v>362</v>
      </c>
      <c r="X3848" s="34">
        <v>436</v>
      </c>
      <c r="Y3848" s="34">
        <v>275</v>
      </c>
      <c r="Z3848" s="34">
        <v>315</v>
      </c>
      <c r="AA3848" s="34">
        <v>403</v>
      </c>
      <c r="AB3848" s="34">
        <v>394</v>
      </c>
      <c r="AC3848" s="34">
        <v>552</v>
      </c>
    </row>
    <row r="3849" spans="1:29" x14ac:dyDescent="0.2">
      <c r="A3849" s="34" t="s">
        <v>64342</v>
      </c>
      <c r="B3849" s="34">
        <v>192</v>
      </c>
      <c r="C3849" s="34">
        <v>143</v>
      </c>
      <c r="D3849" s="34">
        <v>205</v>
      </c>
      <c r="E3849" s="34">
        <v>209</v>
      </c>
      <c r="F3849" s="34">
        <v>152</v>
      </c>
      <c r="G3849" s="34">
        <v>174</v>
      </c>
      <c r="H3849" s="34">
        <v>172</v>
      </c>
      <c r="I3849" s="34">
        <v>187</v>
      </c>
      <c r="J3849" s="34">
        <v>120</v>
      </c>
      <c r="K3849" s="34">
        <v>187</v>
      </c>
      <c r="L3849" s="34">
        <v>99</v>
      </c>
      <c r="M3849" s="34">
        <v>164</v>
      </c>
      <c r="N3849" s="34">
        <v>176</v>
      </c>
      <c r="O3849" s="34">
        <v>164</v>
      </c>
      <c r="P3849" s="34">
        <v>123</v>
      </c>
      <c r="Q3849" s="34">
        <v>202</v>
      </c>
      <c r="R3849" s="34">
        <v>192</v>
      </c>
      <c r="S3849" s="34">
        <v>260</v>
      </c>
      <c r="T3849" s="34">
        <v>141</v>
      </c>
      <c r="U3849" s="34">
        <v>150</v>
      </c>
      <c r="V3849" s="34">
        <v>203</v>
      </c>
      <c r="W3849" s="34">
        <v>182</v>
      </c>
      <c r="X3849" s="34">
        <v>202</v>
      </c>
      <c r="Y3849" s="34">
        <v>131</v>
      </c>
      <c r="Z3849" s="34">
        <v>200</v>
      </c>
      <c r="AA3849" s="34">
        <v>189</v>
      </c>
      <c r="AB3849" s="34">
        <v>160</v>
      </c>
      <c r="AC3849" s="34">
        <v>311</v>
      </c>
    </row>
    <row r="3850" spans="1:29" x14ac:dyDescent="0.2">
      <c r="A3850" s="34" t="s">
        <v>64343</v>
      </c>
      <c r="B3850" s="34">
        <v>313</v>
      </c>
      <c r="C3850" s="34">
        <v>310</v>
      </c>
      <c r="D3850" s="34">
        <v>422</v>
      </c>
      <c r="E3850" s="34">
        <v>324</v>
      </c>
      <c r="F3850" s="34">
        <v>424</v>
      </c>
      <c r="G3850" s="34">
        <v>271</v>
      </c>
      <c r="H3850" s="34">
        <v>347</v>
      </c>
      <c r="I3850" s="34">
        <v>267</v>
      </c>
      <c r="J3850" s="34">
        <v>360</v>
      </c>
      <c r="K3850" s="34">
        <v>299</v>
      </c>
      <c r="L3850" s="34">
        <v>277</v>
      </c>
      <c r="M3850" s="34">
        <v>240</v>
      </c>
      <c r="N3850" s="34">
        <v>339</v>
      </c>
      <c r="O3850" s="34">
        <v>241</v>
      </c>
      <c r="P3850" s="34">
        <v>307</v>
      </c>
      <c r="Q3850" s="34">
        <v>372</v>
      </c>
      <c r="R3850" s="34">
        <v>419</v>
      </c>
      <c r="S3850" s="34">
        <v>361</v>
      </c>
      <c r="T3850" s="34">
        <v>339</v>
      </c>
      <c r="U3850" s="34">
        <v>296</v>
      </c>
      <c r="V3850" s="34">
        <v>431</v>
      </c>
      <c r="W3850" s="34">
        <v>350</v>
      </c>
      <c r="X3850" s="34">
        <v>504</v>
      </c>
      <c r="Y3850" s="34">
        <v>296</v>
      </c>
      <c r="Z3850" s="34">
        <v>423</v>
      </c>
      <c r="AA3850" s="34">
        <v>360</v>
      </c>
      <c r="AB3850" s="34">
        <v>444</v>
      </c>
      <c r="AC3850" s="34">
        <v>514</v>
      </c>
    </row>
    <row r="3851" spans="1:29" x14ac:dyDescent="0.2">
      <c r="A3851" s="34" t="s">
        <v>64344</v>
      </c>
      <c r="B3851" s="34">
        <v>203</v>
      </c>
      <c r="C3851" s="34">
        <v>257</v>
      </c>
      <c r="D3851" s="34">
        <v>318</v>
      </c>
      <c r="E3851" s="34">
        <v>259</v>
      </c>
      <c r="F3851" s="34">
        <v>274</v>
      </c>
      <c r="G3851" s="34">
        <v>365</v>
      </c>
      <c r="H3851" s="34">
        <v>233</v>
      </c>
      <c r="I3851" s="34">
        <v>204</v>
      </c>
      <c r="J3851" s="34">
        <v>199</v>
      </c>
      <c r="K3851" s="34">
        <v>238</v>
      </c>
      <c r="L3851" s="34">
        <v>125</v>
      </c>
      <c r="M3851" s="34">
        <v>225</v>
      </c>
      <c r="N3851" s="34">
        <v>218</v>
      </c>
      <c r="O3851" s="34">
        <v>198</v>
      </c>
      <c r="P3851" s="34">
        <v>207</v>
      </c>
      <c r="Q3851" s="34">
        <v>288</v>
      </c>
      <c r="R3851" s="34">
        <v>258</v>
      </c>
      <c r="S3851" s="34">
        <v>302</v>
      </c>
      <c r="T3851" s="34">
        <v>181</v>
      </c>
      <c r="U3851" s="34">
        <v>214</v>
      </c>
      <c r="V3851" s="34">
        <v>299</v>
      </c>
      <c r="W3851" s="34">
        <v>191</v>
      </c>
      <c r="X3851" s="34">
        <v>318</v>
      </c>
      <c r="Y3851" s="34">
        <v>226</v>
      </c>
      <c r="Z3851" s="34">
        <v>307</v>
      </c>
      <c r="AA3851" s="34">
        <v>277</v>
      </c>
      <c r="AB3851" s="34">
        <v>203</v>
      </c>
      <c r="AC3851" s="34">
        <v>398</v>
      </c>
    </row>
    <row r="3852" spans="1:29" x14ac:dyDescent="0.2">
      <c r="A3852" s="34" t="s">
        <v>64345</v>
      </c>
      <c r="B3852" s="34">
        <v>616</v>
      </c>
      <c r="C3852" s="34">
        <v>509</v>
      </c>
      <c r="D3852" s="34">
        <v>723</v>
      </c>
      <c r="E3852" s="34">
        <v>581</v>
      </c>
      <c r="F3852" s="34">
        <v>679</v>
      </c>
      <c r="G3852" s="34">
        <v>499</v>
      </c>
      <c r="H3852" s="34">
        <v>568</v>
      </c>
      <c r="I3852" s="34">
        <v>486</v>
      </c>
      <c r="J3852" s="34">
        <v>582</v>
      </c>
      <c r="K3852" s="34">
        <v>573</v>
      </c>
      <c r="L3852" s="34">
        <v>495</v>
      </c>
      <c r="M3852" s="34">
        <v>515</v>
      </c>
      <c r="N3852" s="34">
        <v>488</v>
      </c>
      <c r="O3852" s="34">
        <v>481</v>
      </c>
      <c r="P3852" s="34">
        <v>637</v>
      </c>
      <c r="Q3852" s="34">
        <v>740</v>
      </c>
      <c r="R3852" s="34">
        <v>863</v>
      </c>
      <c r="S3852" s="34">
        <v>746</v>
      </c>
      <c r="T3852" s="34">
        <v>623</v>
      </c>
      <c r="U3852" s="34">
        <v>534</v>
      </c>
      <c r="V3852" s="34">
        <v>833</v>
      </c>
      <c r="W3852" s="34">
        <v>675</v>
      </c>
      <c r="X3852" s="34">
        <v>864</v>
      </c>
      <c r="Y3852" s="34">
        <v>638</v>
      </c>
      <c r="Z3852" s="34">
        <v>705</v>
      </c>
      <c r="AA3852" s="34">
        <v>672</v>
      </c>
      <c r="AB3852" s="34">
        <v>757</v>
      </c>
      <c r="AC3852" s="34">
        <v>916</v>
      </c>
    </row>
    <row r="3853" spans="1:29" x14ac:dyDescent="0.2">
      <c r="A3853" s="34" t="s">
        <v>64346</v>
      </c>
      <c r="B3853" s="34">
        <v>313</v>
      </c>
      <c r="C3853" s="34">
        <v>293</v>
      </c>
      <c r="D3853" s="34">
        <v>362</v>
      </c>
      <c r="E3853" s="34">
        <v>293</v>
      </c>
      <c r="F3853" s="34">
        <v>390</v>
      </c>
      <c r="G3853" s="34">
        <v>375</v>
      </c>
      <c r="H3853" s="34">
        <v>387</v>
      </c>
      <c r="I3853" s="34">
        <v>256</v>
      </c>
      <c r="J3853" s="34">
        <v>304</v>
      </c>
      <c r="K3853" s="34">
        <v>378</v>
      </c>
      <c r="L3853" s="34">
        <v>252</v>
      </c>
      <c r="M3853" s="34">
        <v>247</v>
      </c>
      <c r="N3853" s="34">
        <v>277</v>
      </c>
      <c r="O3853" s="34">
        <v>223</v>
      </c>
      <c r="P3853" s="34">
        <v>273</v>
      </c>
      <c r="Q3853" s="34">
        <v>396</v>
      </c>
      <c r="R3853" s="34">
        <v>444</v>
      </c>
      <c r="S3853" s="34">
        <v>366</v>
      </c>
      <c r="T3853" s="34">
        <v>365</v>
      </c>
      <c r="U3853" s="34">
        <v>267</v>
      </c>
      <c r="V3853" s="34">
        <v>448</v>
      </c>
      <c r="W3853" s="34">
        <v>361</v>
      </c>
      <c r="X3853" s="34">
        <v>414</v>
      </c>
      <c r="Y3853" s="34">
        <v>322</v>
      </c>
      <c r="Z3853" s="34">
        <v>431</v>
      </c>
      <c r="AA3853" s="34">
        <v>382</v>
      </c>
      <c r="AB3853" s="34">
        <v>427</v>
      </c>
      <c r="AC3853" s="34">
        <v>480</v>
      </c>
    </row>
    <row r="3854" spans="1:29" x14ac:dyDescent="0.2">
      <c r="A3854" s="34" t="s">
        <v>64347</v>
      </c>
      <c r="B3854" s="34">
        <v>259</v>
      </c>
      <c r="C3854" s="34">
        <v>501</v>
      </c>
      <c r="D3854" s="34">
        <v>394</v>
      </c>
      <c r="E3854" s="34">
        <v>528</v>
      </c>
      <c r="F3854" s="34">
        <v>332</v>
      </c>
      <c r="G3854" s="34">
        <v>571</v>
      </c>
      <c r="H3854" s="34">
        <v>286</v>
      </c>
      <c r="I3854" s="34">
        <v>486</v>
      </c>
      <c r="J3854" s="34">
        <v>271</v>
      </c>
      <c r="K3854" s="34">
        <v>493</v>
      </c>
      <c r="L3854" s="34">
        <v>198</v>
      </c>
      <c r="M3854" s="34">
        <v>457</v>
      </c>
      <c r="N3854" s="34">
        <v>305</v>
      </c>
      <c r="O3854" s="34">
        <v>461</v>
      </c>
      <c r="P3854" s="34">
        <v>313</v>
      </c>
      <c r="Q3854" s="34">
        <v>583</v>
      </c>
      <c r="R3854" s="34">
        <v>331</v>
      </c>
      <c r="S3854" s="34">
        <v>563</v>
      </c>
      <c r="T3854" s="34">
        <v>255</v>
      </c>
      <c r="U3854" s="34">
        <v>409</v>
      </c>
      <c r="V3854" s="34">
        <v>388</v>
      </c>
      <c r="W3854" s="34">
        <v>481</v>
      </c>
      <c r="X3854" s="34">
        <v>345</v>
      </c>
      <c r="Y3854" s="34">
        <v>391</v>
      </c>
      <c r="Z3854" s="34">
        <v>293</v>
      </c>
      <c r="AA3854" s="34">
        <v>474</v>
      </c>
      <c r="AB3854" s="34">
        <v>365</v>
      </c>
      <c r="AC3854" s="34">
        <v>701</v>
      </c>
    </row>
    <row r="3855" spans="1:29" x14ac:dyDescent="0.2">
      <c r="A3855" s="34" t="s">
        <v>64348</v>
      </c>
      <c r="B3855" s="34">
        <v>250</v>
      </c>
      <c r="C3855" s="34">
        <v>242</v>
      </c>
      <c r="D3855" s="34">
        <v>391</v>
      </c>
      <c r="E3855" s="34">
        <v>247</v>
      </c>
      <c r="F3855" s="34">
        <v>332</v>
      </c>
      <c r="G3855" s="34">
        <v>217</v>
      </c>
      <c r="H3855" s="34">
        <v>373</v>
      </c>
      <c r="I3855" s="34">
        <v>215</v>
      </c>
      <c r="J3855" s="34">
        <v>368</v>
      </c>
      <c r="K3855" s="34">
        <v>261</v>
      </c>
      <c r="L3855" s="34">
        <v>270</v>
      </c>
      <c r="M3855" s="34">
        <v>218</v>
      </c>
      <c r="N3855" s="34">
        <v>307</v>
      </c>
      <c r="O3855" s="34">
        <v>238</v>
      </c>
      <c r="P3855" s="34">
        <v>310</v>
      </c>
      <c r="Q3855" s="34">
        <v>331</v>
      </c>
      <c r="R3855" s="34">
        <v>388</v>
      </c>
      <c r="S3855" s="34">
        <v>286</v>
      </c>
      <c r="T3855" s="34">
        <v>373</v>
      </c>
      <c r="U3855" s="34">
        <v>224</v>
      </c>
      <c r="V3855" s="34">
        <v>455</v>
      </c>
      <c r="W3855" s="34">
        <v>263</v>
      </c>
      <c r="X3855" s="34">
        <v>453</v>
      </c>
      <c r="Y3855" s="34">
        <v>237</v>
      </c>
      <c r="Z3855" s="34">
        <v>394</v>
      </c>
      <c r="AA3855" s="34">
        <v>317</v>
      </c>
      <c r="AB3855" s="34">
        <v>391</v>
      </c>
      <c r="AC3855" s="34">
        <v>412</v>
      </c>
    </row>
    <row r="3856" spans="1:29" x14ac:dyDescent="0.2">
      <c r="A3856" s="34" t="s">
        <v>64349</v>
      </c>
      <c r="B3856" s="34">
        <v>329</v>
      </c>
      <c r="C3856" s="34">
        <v>348</v>
      </c>
      <c r="D3856" s="34">
        <v>487</v>
      </c>
      <c r="E3856" s="34">
        <v>345</v>
      </c>
      <c r="F3856" s="34">
        <v>301</v>
      </c>
      <c r="G3856" s="34">
        <v>315</v>
      </c>
      <c r="H3856" s="34">
        <v>282</v>
      </c>
      <c r="I3856" s="34">
        <v>250</v>
      </c>
      <c r="J3856" s="34">
        <v>227</v>
      </c>
      <c r="K3856" s="34">
        <v>357</v>
      </c>
      <c r="L3856" s="34">
        <v>133</v>
      </c>
      <c r="M3856" s="34">
        <v>273</v>
      </c>
      <c r="N3856" s="34">
        <v>250</v>
      </c>
      <c r="O3856" s="34">
        <v>219</v>
      </c>
      <c r="P3856" s="34">
        <v>225</v>
      </c>
      <c r="Q3856" s="34">
        <v>305</v>
      </c>
      <c r="R3856" s="34">
        <v>283</v>
      </c>
      <c r="S3856" s="34">
        <v>467</v>
      </c>
      <c r="T3856" s="34">
        <v>146</v>
      </c>
      <c r="U3856" s="34">
        <v>229</v>
      </c>
      <c r="V3856" s="34">
        <v>358</v>
      </c>
      <c r="W3856" s="34">
        <v>245</v>
      </c>
      <c r="X3856" s="34">
        <v>448</v>
      </c>
      <c r="Y3856" s="34">
        <v>169</v>
      </c>
      <c r="Z3856" s="34">
        <v>347</v>
      </c>
      <c r="AA3856" s="34">
        <v>339</v>
      </c>
      <c r="AB3856" s="34">
        <v>234</v>
      </c>
      <c r="AC3856" s="34">
        <v>528</v>
      </c>
    </row>
    <row r="3857" spans="1:29" x14ac:dyDescent="0.2">
      <c r="A3857" s="34" t="s">
        <v>64350</v>
      </c>
      <c r="B3857" s="34">
        <v>178</v>
      </c>
      <c r="C3857" s="34">
        <v>321</v>
      </c>
      <c r="D3857" s="34">
        <v>290</v>
      </c>
      <c r="E3857" s="34">
        <v>328</v>
      </c>
      <c r="F3857" s="34">
        <v>218</v>
      </c>
      <c r="G3857" s="34">
        <v>350</v>
      </c>
      <c r="H3857" s="34">
        <v>187</v>
      </c>
      <c r="I3857" s="34">
        <v>251</v>
      </c>
      <c r="J3857" s="34">
        <v>138</v>
      </c>
      <c r="K3857" s="34">
        <v>315</v>
      </c>
      <c r="L3857" s="34">
        <v>115</v>
      </c>
      <c r="M3857" s="34">
        <v>232</v>
      </c>
      <c r="N3857" s="34">
        <v>178</v>
      </c>
      <c r="O3857" s="34">
        <v>234</v>
      </c>
      <c r="P3857" s="34">
        <v>165</v>
      </c>
      <c r="Q3857" s="34">
        <v>325</v>
      </c>
      <c r="R3857" s="34">
        <v>193</v>
      </c>
      <c r="S3857" s="34">
        <v>303</v>
      </c>
      <c r="T3857" s="34">
        <v>150</v>
      </c>
      <c r="U3857" s="34">
        <v>219</v>
      </c>
      <c r="V3857" s="34">
        <v>247</v>
      </c>
      <c r="W3857" s="34">
        <v>241</v>
      </c>
      <c r="X3857" s="34">
        <v>264</v>
      </c>
      <c r="Y3857" s="34">
        <v>239</v>
      </c>
      <c r="Z3857" s="34">
        <v>254</v>
      </c>
      <c r="AA3857" s="34">
        <v>379</v>
      </c>
      <c r="AB3857" s="34">
        <v>145</v>
      </c>
      <c r="AC3857" s="34">
        <v>406</v>
      </c>
    </row>
    <row r="3858" spans="1:29" x14ac:dyDescent="0.2">
      <c r="A3858" s="34" t="s">
        <v>64351</v>
      </c>
      <c r="B3858" s="34">
        <v>196</v>
      </c>
      <c r="C3858" s="34">
        <v>216</v>
      </c>
      <c r="D3858" s="34">
        <v>286</v>
      </c>
      <c r="E3858" s="34">
        <v>311</v>
      </c>
      <c r="F3858" s="34">
        <v>267</v>
      </c>
      <c r="G3858" s="34">
        <v>204</v>
      </c>
      <c r="H3858" s="34">
        <v>185</v>
      </c>
      <c r="I3858" s="34">
        <v>212</v>
      </c>
      <c r="J3858" s="34">
        <v>204</v>
      </c>
      <c r="K3858" s="34">
        <v>257</v>
      </c>
      <c r="L3858" s="34">
        <v>155</v>
      </c>
      <c r="M3858" s="34">
        <v>177</v>
      </c>
      <c r="N3858" s="34">
        <v>180</v>
      </c>
      <c r="O3858" s="34">
        <v>251</v>
      </c>
      <c r="P3858" s="34">
        <v>217</v>
      </c>
      <c r="Q3858" s="34">
        <v>312</v>
      </c>
      <c r="R3858" s="34">
        <v>235</v>
      </c>
      <c r="S3858" s="34">
        <v>332</v>
      </c>
      <c r="T3858" s="34">
        <v>187</v>
      </c>
      <c r="U3858" s="34">
        <v>191</v>
      </c>
      <c r="V3858" s="34">
        <v>227</v>
      </c>
      <c r="W3858" s="34">
        <v>271</v>
      </c>
      <c r="X3858" s="34">
        <v>308</v>
      </c>
      <c r="Y3858" s="34">
        <v>199</v>
      </c>
      <c r="Z3858" s="34">
        <v>253</v>
      </c>
      <c r="AA3858" s="34">
        <v>280</v>
      </c>
      <c r="AB3858" s="34">
        <v>225</v>
      </c>
      <c r="AC3858" s="34">
        <v>426</v>
      </c>
    </row>
    <row r="3859" spans="1:29" x14ac:dyDescent="0.2">
      <c r="A3859" s="34" t="s">
        <v>64352</v>
      </c>
      <c r="B3859" s="34">
        <v>213</v>
      </c>
      <c r="C3859" s="34">
        <v>505</v>
      </c>
      <c r="D3859" s="34">
        <v>319</v>
      </c>
      <c r="E3859" s="34">
        <v>511</v>
      </c>
      <c r="F3859" s="34">
        <v>301</v>
      </c>
      <c r="G3859" s="34">
        <v>472</v>
      </c>
      <c r="H3859" s="34">
        <v>316</v>
      </c>
      <c r="I3859" s="34">
        <v>446</v>
      </c>
      <c r="J3859" s="34">
        <v>244</v>
      </c>
      <c r="K3859" s="34">
        <v>506</v>
      </c>
      <c r="L3859" s="34">
        <v>192</v>
      </c>
      <c r="M3859" s="34">
        <v>404</v>
      </c>
      <c r="N3859" s="34">
        <v>226</v>
      </c>
      <c r="O3859" s="34">
        <v>438</v>
      </c>
      <c r="P3859" s="34">
        <v>226</v>
      </c>
      <c r="Q3859" s="34">
        <v>457</v>
      </c>
      <c r="R3859" s="34">
        <v>361</v>
      </c>
      <c r="S3859" s="34">
        <v>529</v>
      </c>
      <c r="T3859" s="34">
        <v>300</v>
      </c>
      <c r="U3859" s="34">
        <v>404</v>
      </c>
      <c r="V3859" s="34">
        <v>332</v>
      </c>
      <c r="W3859" s="34">
        <v>389</v>
      </c>
      <c r="X3859" s="34">
        <v>350</v>
      </c>
      <c r="Y3859" s="34">
        <v>378</v>
      </c>
      <c r="Z3859" s="34">
        <v>326</v>
      </c>
      <c r="AA3859" s="34">
        <v>551</v>
      </c>
      <c r="AB3859" s="34">
        <v>340</v>
      </c>
      <c r="AC3859" s="34">
        <v>651</v>
      </c>
    </row>
    <row r="3860" spans="1:29" x14ac:dyDescent="0.2">
      <c r="A3860" s="34" t="s">
        <v>64353</v>
      </c>
      <c r="B3860" s="34">
        <v>168</v>
      </c>
      <c r="C3860" s="34">
        <v>188</v>
      </c>
      <c r="D3860" s="34">
        <v>271</v>
      </c>
      <c r="E3860" s="34">
        <v>257</v>
      </c>
      <c r="F3860" s="34">
        <v>233</v>
      </c>
      <c r="G3860" s="34">
        <v>203</v>
      </c>
      <c r="H3860" s="34">
        <v>161</v>
      </c>
      <c r="I3860" s="34">
        <v>170</v>
      </c>
      <c r="J3860" s="34">
        <v>135</v>
      </c>
      <c r="K3860" s="34">
        <v>203</v>
      </c>
      <c r="L3860" s="34">
        <v>82</v>
      </c>
      <c r="M3860" s="34">
        <v>175</v>
      </c>
      <c r="N3860" s="34">
        <v>173</v>
      </c>
      <c r="O3860" s="34">
        <v>193</v>
      </c>
      <c r="P3860" s="34">
        <v>158</v>
      </c>
      <c r="Q3860" s="34">
        <v>240</v>
      </c>
      <c r="R3860" s="34">
        <v>165</v>
      </c>
      <c r="S3860" s="34">
        <v>306</v>
      </c>
      <c r="T3860" s="34">
        <v>106</v>
      </c>
      <c r="U3860" s="34">
        <v>145</v>
      </c>
      <c r="V3860" s="34">
        <v>194</v>
      </c>
      <c r="W3860" s="34">
        <v>161</v>
      </c>
      <c r="X3860" s="34">
        <v>267</v>
      </c>
      <c r="Y3860" s="34">
        <v>130</v>
      </c>
      <c r="Z3860" s="34">
        <v>241</v>
      </c>
      <c r="AA3860" s="34">
        <v>277</v>
      </c>
      <c r="AB3860" s="34">
        <v>145</v>
      </c>
      <c r="AC3860" s="34">
        <v>339</v>
      </c>
    </row>
    <row r="3861" spans="1:29" x14ac:dyDescent="0.2">
      <c r="A3861" s="34" t="s">
        <v>64354</v>
      </c>
      <c r="B3861" s="34">
        <v>474</v>
      </c>
      <c r="C3861" s="34">
        <v>388</v>
      </c>
      <c r="D3861" s="34">
        <v>430</v>
      </c>
      <c r="E3861" s="34">
        <v>503</v>
      </c>
      <c r="F3861" s="34">
        <v>554</v>
      </c>
      <c r="G3861" s="34">
        <v>447</v>
      </c>
      <c r="H3861" s="34">
        <v>436</v>
      </c>
      <c r="I3861" s="34">
        <v>381</v>
      </c>
      <c r="J3861" s="34">
        <v>414</v>
      </c>
      <c r="K3861" s="34">
        <v>673</v>
      </c>
      <c r="L3861" s="34">
        <v>471</v>
      </c>
      <c r="M3861" s="34">
        <v>404</v>
      </c>
      <c r="N3861" s="34">
        <v>410</v>
      </c>
      <c r="O3861" s="34">
        <v>447</v>
      </c>
      <c r="P3861" s="34">
        <v>435</v>
      </c>
      <c r="Q3861" s="34">
        <v>673</v>
      </c>
      <c r="R3861" s="34">
        <v>586</v>
      </c>
      <c r="S3861" s="34">
        <v>440</v>
      </c>
      <c r="T3861" s="34">
        <v>624</v>
      </c>
      <c r="U3861" s="34">
        <v>518</v>
      </c>
      <c r="V3861" s="34">
        <v>545</v>
      </c>
      <c r="W3861" s="34">
        <v>641</v>
      </c>
      <c r="X3861" s="34">
        <v>594</v>
      </c>
      <c r="Y3861" s="34">
        <v>544</v>
      </c>
      <c r="Z3861" s="34">
        <v>477</v>
      </c>
      <c r="AA3861" s="34">
        <v>690</v>
      </c>
      <c r="AB3861" s="34">
        <v>742</v>
      </c>
      <c r="AC3861" s="34">
        <v>732</v>
      </c>
    </row>
    <row r="3862" spans="1:29" x14ac:dyDescent="0.2">
      <c r="A3862" s="34" t="s">
        <v>64355</v>
      </c>
      <c r="B3862" s="34">
        <v>406</v>
      </c>
      <c r="C3862" s="34">
        <v>439</v>
      </c>
      <c r="D3862" s="34">
        <v>532</v>
      </c>
      <c r="E3862" s="34">
        <v>417</v>
      </c>
      <c r="F3862" s="34">
        <v>571</v>
      </c>
      <c r="G3862" s="34">
        <v>527</v>
      </c>
      <c r="H3862" s="34">
        <v>563</v>
      </c>
      <c r="I3862" s="34">
        <v>469</v>
      </c>
      <c r="J3862" s="34">
        <v>478</v>
      </c>
      <c r="K3862" s="34">
        <v>593</v>
      </c>
      <c r="L3862" s="34">
        <v>433</v>
      </c>
      <c r="M3862" s="34">
        <v>415</v>
      </c>
      <c r="N3862" s="34">
        <v>450</v>
      </c>
      <c r="O3862" s="34">
        <v>407</v>
      </c>
      <c r="P3862" s="34">
        <v>523</v>
      </c>
      <c r="Q3862" s="34">
        <v>597</v>
      </c>
      <c r="R3862" s="34">
        <v>644</v>
      </c>
      <c r="S3862" s="34">
        <v>538</v>
      </c>
      <c r="T3862" s="34">
        <v>634</v>
      </c>
      <c r="U3862" s="34">
        <v>511</v>
      </c>
      <c r="V3862" s="34">
        <v>661</v>
      </c>
      <c r="W3862" s="34">
        <v>660</v>
      </c>
      <c r="X3862" s="34">
        <v>681</v>
      </c>
      <c r="Y3862" s="34">
        <v>613</v>
      </c>
      <c r="Z3862" s="34">
        <v>515</v>
      </c>
      <c r="AA3862" s="34">
        <v>656</v>
      </c>
      <c r="AB3862" s="34">
        <v>727</v>
      </c>
      <c r="AC3862" s="34">
        <v>838</v>
      </c>
    </row>
    <row r="3863" spans="1:29" x14ac:dyDescent="0.2">
      <c r="A3863" s="34" t="s">
        <v>64356</v>
      </c>
      <c r="B3863" s="34">
        <v>287</v>
      </c>
      <c r="C3863" s="34">
        <v>397</v>
      </c>
      <c r="D3863" s="34">
        <v>481</v>
      </c>
      <c r="E3863" s="34">
        <v>481</v>
      </c>
      <c r="F3863" s="34">
        <v>458</v>
      </c>
      <c r="G3863" s="34">
        <v>427</v>
      </c>
      <c r="H3863" s="34">
        <v>411</v>
      </c>
      <c r="I3863" s="34">
        <v>392</v>
      </c>
      <c r="J3863" s="34">
        <v>369</v>
      </c>
      <c r="K3863" s="34">
        <v>470</v>
      </c>
      <c r="L3863" s="34">
        <v>260</v>
      </c>
      <c r="M3863" s="34">
        <v>415</v>
      </c>
      <c r="N3863" s="34">
        <v>378</v>
      </c>
      <c r="O3863" s="34">
        <v>327</v>
      </c>
      <c r="P3863" s="34">
        <v>368</v>
      </c>
      <c r="Q3863" s="34">
        <v>530</v>
      </c>
      <c r="R3863" s="34">
        <v>493</v>
      </c>
      <c r="S3863" s="34">
        <v>559</v>
      </c>
      <c r="T3863" s="34">
        <v>357</v>
      </c>
      <c r="U3863" s="34">
        <v>415</v>
      </c>
      <c r="V3863" s="34">
        <v>449</v>
      </c>
      <c r="W3863" s="34">
        <v>406</v>
      </c>
      <c r="X3863" s="34">
        <v>505</v>
      </c>
      <c r="Y3863" s="34">
        <v>370</v>
      </c>
      <c r="Z3863" s="34">
        <v>488</v>
      </c>
      <c r="AA3863" s="34">
        <v>476</v>
      </c>
      <c r="AB3863" s="34">
        <v>452</v>
      </c>
      <c r="AC3863" s="34">
        <v>642</v>
      </c>
    </row>
    <row r="3864" spans="1:29" x14ac:dyDescent="0.2">
      <c r="A3864" s="34" t="s">
        <v>64357</v>
      </c>
      <c r="B3864" s="34">
        <v>305</v>
      </c>
      <c r="C3864" s="34">
        <v>386</v>
      </c>
      <c r="D3864" s="34">
        <v>492</v>
      </c>
      <c r="E3864" s="34">
        <v>429</v>
      </c>
      <c r="F3864" s="34">
        <v>422</v>
      </c>
      <c r="G3864" s="34">
        <v>461</v>
      </c>
      <c r="H3864" s="34">
        <v>349</v>
      </c>
      <c r="I3864" s="34">
        <v>422</v>
      </c>
      <c r="J3864" s="34">
        <v>361</v>
      </c>
      <c r="K3864" s="34">
        <v>399</v>
      </c>
      <c r="L3864" s="34">
        <v>312</v>
      </c>
      <c r="M3864" s="34">
        <v>362</v>
      </c>
      <c r="N3864" s="34">
        <v>347</v>
      </c>
      <c r="O3864" s="34">
        <v>326</v>
      </c>
      <c r="P3864" s="34">
        <v>359</v>
      </c>
      <c r="Q3864" s="34">
        <v>519</v>
      </c>
      <c r="R3864" s="34">
        <v>537</v>
      </c>
      <c r="S3864" s="34">
        <v>519</v>
      </c>
      <c r="T3864" s="34">
        <v>426</v>
      </c>
      <c r="U3864" s="34">
        <v>404</v>
      </c>
      <c r="V3864" s="34">
        <v>496</v>
      </c>
      <c r="W3864" s="34">
        <v>452</v>
      </c>
      <c r="X3864" s="34">
        <v>567</v>
      </c>
      <c r="Y3864" s="34">
        <v>448</v>
      </c>
      <c r="Z3864" s="34">
        <v>444</v>
      </c>
      <c r="AA3864" s="34">
        <v>533</v>
      </c>
      <c r="AB3864" s="34">
        <v>507</v>
      </c>
      <c r="AC3864" s="34">
        <v>647</v>
      </c>
    </row>
    <row r="3865" spans="1:29" x14ac:dyDescent="0.2">
      <c r="A3865" s="34" t="s">
        <v>64358</v>
      </c>
      <c r="B3865" s="34">
        <v>450</v>
      </c>
      <c r="C3865" s="34">
        <v>514</v>
      </c>
      <c r="D3865" s="34">
        <v>682</v>
      </c>
      <c r="E3865" s="34">
        <v>567</v>
      </c>
      <c r="F3865" s="34">
        <v>566</v>
      </c>
      <c r="G3865" s="34">
        <v>451</v>
      </c>
      <c r="H3865" s="34">
        <v>471</v>
      </c>
      <c r="I3865" s="34">
        <v>465</v>
      </c>
      <c r="J3865" s="34">
        <v>379</v>
      </c>
      <c r="K3865" s="34">
        <v>553</v>
      </c>
      <c r="L3865" s="34">
        <v>227</v>
      </c>
      <c r="M3865" s="34">
        <v>389</v>
      </c>
      <c r="N3865" s="34">
        <v>432</v>
      </c>
      <c r="O3865" s="34">
        <v>367</v>
      </c>
      <c r="P3865" s="34">
        <v>402</v>
      </c>
      <c r="Q3865" s="34">
        <v>512</v>
      </c>
      <c r="R3865" s="34">
        <v>584</v>
      </c>
      <c r="S3865" s="34">
        <v>607</v>
      </c>
      <c r="T3865" s="34">
        <v>326</v>
      </c>
      <c r="U3865" s="34">
        <v>397</v>
      </c>
      <c r="V3865" s="34">
        <v>565</v>
      </c>
      <c r="W3865" s="34">
        <v>375</v>
      </c>
      <c r="X3865" s="34">
        <v>771</v>
      </c>
      <c r="Y3865" s="34">
        <v>394</v>
      </c>
      <c r="Z3865" s="34">
        <v>601</v>
      </c>
      <c r="AA3865" s="34">
        <v>564</v>
      </c>
      <c r="AB3865" s="34">
        <v>458</v>
      </c>
      <c r="AC3865" s="34">
        <v>723</v>
      </c>
    </row>
    <row r="3866" spans="1:29" x14ac:dyDescent="0.2">
      <c r="A3866" s="34" t="s">
        <v>64359</v>
      </c>
      <c r="B3866" s="34">
        <v>78</v>
      </c>
      <c r="C3866" s="34">
        <v>60</v>
      </c>
      <c r="D3866" s="34">
        <v>66</v>
      </c>
      <c r="E3866" s="34">
        <v>53</v>
      </c>
      <c r="F3866" s="34">
        <v>77</v>
      </c>
      <c r="G3866" s="34">
        <v>72</v>
      </c>
      <c r="H3866" s="34">
        <v>42</v>
      </c>
      <c r="I3866" s="34">
        <v>65</v>
      </c>
      <c r="J3866" s="34">
        <v>58</v>
      </c>
      <c r="K3866" s="34">
        <v>76</v>
      </c>
      <c r="L3866" s="34">
        <v>26</v>
      </c>
      <c r="M3866" s="34">
        <v>31</v>
      </c>
      <c r="N3866" s="34">
        <v>55</v>
      </c>
      <c r="O3866" s="34">
        <v>61</v>
      </c>
      <c r="P3866" s="34">
        <v>51</v>
      </c>
      <c r="Q3866" s="34">
        <v>89</v>
      </c>
      <c r="R3866" s="34">
        <v>78</v>
      </c>
      <c r="S3866" s="34">
        <v>63</v>
      </c>
      <c r="T3866" s="34">
        <v>42</v>
      </c>
      <c r="U3866" s="34">
        <v>50</v>
      </c>
      <c r="V3866" s="34">
        <v>50</v>
      </c>
      <c r="W3866" s="34">
        <v>58</v>
      </c>
      <c r="X3866" s="34">
        <v>45</v>
      </c>
      <c r="Y3866" s="34">
        <v>60</v>
      </c>
      <c r="Z3866" s="34">
        <v>66</v>
      </c>
      <c r="AA3866" s="34">
        <v>90</v>
      </c>
      <c r="AB3866" s="34">
        <v>52</v>
      </c>
      <c r="AC3866" s="34">
        <v>86</v>
      </c>
    </row>
    <row r="3867" spans="1:29" x14ac:dyDescent="0.2">
      <c r="A3867" s="34" t="s">
        <v>64360</v>
      </c>
      <c r="B3867" s="34">
        <v>223</v>
      </c>
      <c r="C3867" s="34">
        <v>437</v>
      </c>
      <c r="D3867" s="34">
        <v>317</v>
      </c>
      <c r="E3867" s="34">
        <v>508</v>
      </c>
      <c r="F3867" s="34">
        <v>290</v>
      </c>
      <c r="G3867" s="34">
        <v>407</v>
      </c>
      <c r="H3867" s="34">
        <v>274</v>
      </c>
      <c r="I3867" s="34">
        <v>433</v>
      </c>
      <c r="J3867" s="34">
        <v>236</v>
      </c>
      <c r="K3867" s="34">
        <v>446</v>
      </c>
      <c r="L3867" s="34">
        <v>187</v>
      </c>
      <c r="M3867" s="34">
        <v>417</v>
      </c>
      <c r="N3867" s="34">
        <v>285</v>
      </c>
      <c r="O3867" s="34">
        <v>420</v>
      </c>
      <c r="P3867" s="34">
        <v>243</v>
      </c>
      <c r="Q3867" s="34">
        <v>520</v>
      </c>
      <c r="R3867" s="34">
        <v>349</v>
      </c>
      <c r="S3867" s="34">
        <v>547</v>
      </c>
      <c r="T3867" s="34">
        <v>249</v>
      </c>
      <c r="U3867" s="34">
        <v>380</v>
      </c>
      <c r="V3867" s="34">
        <v>382</v>
      </c>
      <c r="W3867" s="34">
        <v>486</v>
      </c>
      <c r="X3867" s="34">
        <v>343</v>
      </c>
      <c r="Y3867" s="34">
        <v>404</v>
      </c>
      <c r="Z3867" s="34">
        <v>328</v>
      </c>
      <c r="AA3867" s="34">
        <v>509</v>
      </c>
      <c r="AB3867" s="34">
        <v>280</v>
      </c>
      <c r="AC3867" s="34">
        <v>699</v>
      </c>
    </row>
    <row r="3868" spans="1:29" x14ac:dyDescent="0.2">
      <c r="A3868" s="34" t="s">
        <v>64361</v>
      </c>
      <c r="B3868" s="34">
        <v>301</v>
      </c>
      <c r="C3868" s="34">
        <v>348</v>
      </c>
      <c r="D3868" s="34">
        <v>315</v>
      </c>
      <c r="E3868" s="34">
        <v>334</v>
      </c>
      <c r="F3868" s="34">
        <v>280</v>
      </c>
      <c r="G3868" s="34">
        <v>406</v>
      </c>
      <c r="H3868" s="34">
        <v>355</v>
      </c>
      <c r="I3868" s="34">
        <v>334</v>
      </c>
      <c r="J3868" s="34">
        <v>300</v>
      </c>
      <c r="K3868" s="34">
        <v>341</v>
      </c>
      <c r="L3868" s="34">
        <v>291</v>
      </c>
      <c r="M3868" s="34">
        <v>325</v>
      </c>
      <c r="N3868" s="34">
        <v>292</v>
      </c>
      <c r="O3868" s="34">
        <v>268</v>
      </c>
      <c r="P3868" s="34">
        <v>271</v>
      </c>
      <c r="Q3868" s="34">
        <v>439</v>
      </c>
      <c r="R3868" s="34">
        <v>373</v>
      </c>
      <c r="S3868" s="34">
        <v>437</v>
      </c>
      <c r="T3868" s="34">
        <v>329</v>
      </c>
      <c r="U3868" s="34">
        <v>398</v>
      </c>
      <c r="V3868" s="34">
        <v>364</v>
      </c>
      <c r="W3868" s="34">
        <v>449</v>
      </c>
      <c r="X3868" s="34">
        <v>368</v>
      </c>
      <c r="Y3868" s="34">
        <v>371</v>
      </c>
      <c r="Z3868" s="34">
        <v>328</v>
      </c>
      <c r="AA3868" s="34">
        <v>461</v>
      </c>
      <c r="AB3868" s="34">
        <v>387</v>
      </c>
      <c r="AC3868" s="34">
        <v>527</v>
      </c>
    </row>
    <row r="3869" spans="1:29" x14ac:dyDescent="0.2">
      <c r="A3869" s="34" t="s">
        <v>64362</v>
      </c>
      <c r="B3869" s="34">
        <v>179</v>
      </c>
      <c r="C3869" s="34">
        <v>116</v>
      </c>
      <c r="D3869" s="34">
        <v>116</v>
      </c>
      <c r="E3869" s="34">
        <v>167</v>
      </c>
      <c r="F3869" s="34">
        <v>95</v>
      </c>
      <c r="G3869" s="34">
        <v>135</v>
      </c>
      <c r="H3869" s="34">
        <v>100</v>
      </c>
      <c r="I3869" s="34">
        <v>110</v>
      </c>
      <c r="J3869" s="34">
        <v>78</v>
      </c>
      <c r="K3869" s="34">
        <v>150</v>
      </c>
      <c r="L3869" s="34">
        <v>67</v>
      </c>
      <c r="M3869" s="34">
        <v>119</v>
      </c>
      <c r="N3869" s="34">
        <v>115</v>
      </c>
      <c r="O3869" s="34">
        <v>107</v>
      </c>
      <c r="P3869" s="34">
        <v>95</v>
      </c>
      <c r="Q3869" s="34">
        <v>179</v>
      </c>
      <c r="R3869" s="34">
        <v>129</v>
      </c>
      <c r="S3869" s="34">
        <v>160</v>
      </c>
      <c r="T3869" s="34">
        <v>127</v>
      </c>
      <c r="U3869" s="34">
        <v>120</v>
      </c>
      <c r="V3869" s="34">
        <v>113</v>
      </c>
      <c r="W3869" s="34">
        <v>142</v>
      </c>
      <c r="X3869" s="34">
        <v>124</v>
      </c>
      <c r="Y3869" s="34">
        <v>141</v>
      </c>
      <c r="Z3869" s="34">
        <v>120</v>
      </c>
      <c r="AA3869" s="34">
        <v>150</v>
      </c>
      <c r="AB3869" s="34">
        <v>133</v>
      </c>
      <c r="AC3869" s="34">
        <v>205</v>
      </c>
    </row>
    <row r="3870" spans="1:29" x14ac:dyDescent="0.2">
      <c r="A3870" s="34" t="s">
        <v>64363</v>
      </c>
      <c r="B3870" s="34">
        <v>92</v>
      </c>
      <c r="C3870" s="34">
        <v>85</v>
      </c>
      <c r="D3870" s="34">
        <v>121</v>
      </c>
      <c r="E3870" s="34">
        <v>78</v>
      </c>
      <c r="F3870" s="34">
        <v>90</v>
      </c>
      <c r="G3870" s="34">
        <v>73</v>
      </c>
      <c r="H3870" s="34">
        <v>87</v>
      </c>
      <c r="I3870" s="34">
        <v>89</v>
      </c>
      <c r="J3870" s="34">
        <v>88</v>
      </c>
      <c r="K3870" s="34">
        <v>104</v>
      </c>
      <c r="L3870" s="34">
        <v>38</v>
      </c>
      <c r="M3870" s="34">
        <v>68</v>
      </c>
      <c r="N3870" s="34">
        <v>73</v>
      </c>
      <c r="O3870" s="34">
        <v>70</v>
      </c>
      <c r="P3870" s="34">
        <v>69</v>
      </c>
      <c r="Q3870" s="34">
        <v>92</v>
      </c>
      <c r="R3870" s="34">
        <v>75</v>
      </c>
      <c r="S3870" s="34">
        <v>112</v>
      </c>
      <c r="T3870" s="34">
        <v>68</v>
      </c>
      <c r="U3870" s="34">
        <v>80</v>
      </c>
      <c r="V3870" s="34">
        <v>94</v>
      </c>
      <c r="W3870" s="34">
        <v>100</v>
      </c>
      <c r="X3870" s="34">
        <v>111</v>
      </c>
      <c r="Y3870" s="34">
        <v>71</v>
      </c>
      <c r="Z3870" s="34">
        <v>103</v>
      </c>
      <c r="AA3870" s="34">
        <v>101</v>
      </c>
      <c r="AB3870" s="34">
        <v>74</v>
      </c>
      <c r="AC3870" s="34">
        <v>137</v>
      </c>
    </row>
    <row r="3871" spans="1:29" x14ac:dyDescent="0.2">
      <c r="A3871" s="34" t="s">
        <v>64364</v>
      </c>
      <c r="B3871" s="34">
        <v>384</v>
      </c>
      <c r="C3871" s="34">
        <v>574</v>
      </c>
      <c r="D3871" s="34">
        <v>643</v>
      </c>
      <c r="E3871" s="34">
        <v>652</v>
      </c>
      <c r="F3871" s="34">
        <v>513</v>
      </c>
      <c r="G3871" s="34">
        <v>637</v>
      </c>
      <c r="H3871" s="34">
        <v>427</v>
      </c>
      <c r="I3871" s="34">
        <v>569</v>
      </c>
      <c r="J3871" s="34">
        <v>338</v>
      </c>
      <c r="K3871" s="34">
        <v>607</v>
      </c>
      <c r="L3871" s="34">
        <v>204</v>
      </c>
      <c r="M3871" s="34">
        <v>451</v>
      </c>
      <c r="N3871" s="34">
        <v>382</v>
      </c>
      <c r="O3871" s="34">
        <v>448</v>
      </c>
      <c r="P3871" s="34">
        <v>406</v>
      </c>
      <c r="Q3871" s="34">
        <v>550</v>
      </c>
      <c r="R3871" s="34">
        <v>464</v>
      </c>
      <c r="S3871" s="34">
        <v>735</v>
      </c>
      <c r="T3871" s="34">
        <v>251</v>
      </c>
      <c r="U3871" s="34">
        <v>405</v>
      </c>
      <c r="V3871" s="34">
        <v>532</v>
      </c>
      <c r="W3871" s="34">
        <v>452</v>
      </c>
      <c r="X3871" s="34">
        <v>584</v>
      </c>
      <c r="Y3871" s="34">
        <v>348</v>
      </c>
      <c r="Z3871" s="34">
        <v>513</v>
      </c>
      <c r="AA3871" s="34">
        <v>613</v>
      </c>
      <c r="AB3871" s="34">
        <v>349</v>
      </c>
      <c r="AC3871" s="34">
        <v>734</v>
      </c>
    </row>
    <row r="3872" spans="1:29" x14ac:dyDescent="0.2">
      <c r="A3872" s="34" t="s">
        <v>64365</v>
      </c>
      <c r="B3872" s="34">
        <v>295</v>
      </c>
      <c r="C3872" s="34">
        <v>276</v>
      </c>
      <c r="D3872" s="34">
        <v>296</v>
      </c>
      <c r="E3872" s="34">
        <v>306</v>
      </c>
      <c r="F3872" s="34">
        <v>321</v>
      </c>
      <c r="G3872" s="34">
        <v>278</v>
      </c>
      <c r="H3872" s="34">
        <v>258</v>
      </c>
      <c r="I3872" s="34">
        <v>236</v>
      </c>
      <c r="J3872" s="34">
        <v>293</v>
      </c>
      <c r="K3872" s="34">
        <v>313</v>
      </c>
      <c r="L3872" s="34">
        <v>203</v>
      </c>
      <c r="M3872" s="34">
        <v>288</v>
      </c>
      <c r="N3872" s="34">
        <v>253</v>
      </c>
      <c r="O3872" s="34">
        <v>270</v>
      </c>
      <c r="P3872" s="34">
        <v>277</v>
      </c>
      <c r="Q3872" s="34">
        <v>406</v>
      </c>
      <c r="R3872" s="34">
        <v>311</v>
      </c>
      <c r="S3872" s="34">
        <v>336</v>
      </c>
      <c r="T3872" s="34">
        <v>370</v>
      </c>
      <c r="U3872" s="34">
        <v>272</v>
      </c>
      <c r="V3872" s="34">
        <v>364</v>
      </c>
      <c r="W3872" s="34">
        <v>372</v>
      </c>
      <c r="X3872" s="34">
        <v>344</v>
      </c>
      <c r="Y3872" s="34">
        <v>332</v>
      </c>
      <c r="Z3872" s="34">
        <v>348</v>
      </c>
      <c r="AA3872" s="34">
        <v>375</v>
      </c>
      <c r="AB3872" s="34">
        <v>455</v>
      </c>
      <c r="AC3872" s="34">
        <v>507</v>
      </c>
    </row>
    <row r="3873" spans="1:29" x14ac:dyDescent="0.2">
      <c r="A3873" s="34" t="s">
        <v>64366</v>
      </c>
      <c r="B3873" s="34">
        <v>259</v>
      </c>
      <c r="C3873" s="34">
        <v>463</v>
      </c>
      <c r="D3873" s="34">
        <v>405</v>
      </c>
      <c r="E3873" s="34">
        <v>487</v>
      </c>
      <c r="F3873" s="34">
        <v>416</v>
      </c>
      <c r="G3873" s="34">
        <v>457</v>
      </c>
      <c r="H3873" s="34">
        <v>309</v>
      </c>
      <c r="I3873" s="34">
        <v>400</v>
      </c>
      <c r="J3873" s="34">
        <v>333</v>
      </c>
      <c r="K3873" s="34">
        <v>391</v>
      </c>
      <c r="L3873" s="34">
        <v>264</v>
      </c>
      <c r="M3873" s="34">
        <v>363</v>
      </c>
      <c r="N3873" s="34">
        <v>365</v>
      </c>
      <c r="O3873" s="34">
        <v>354</v>
      </c>
      <c r="P3873" s="34">
        <v>327</v>
      </c>
      <c r="Q3873" s="34">
        <v>486</v>
      </c>
      <c r="R3873" s="34">
        <v>500</v>
      </c>
      <c r="S3873" s="34">
        <v>546</v>
      </c>
      <c r="T3873" s="34">
        <v>334</v>
      </c>
      <c r="U3873" s="34">
        <v>396</v>
      </c>
      <c r="V3873" s="34">
        <v>426</v>
      </c>
      <c r="W3873" s="34">
        <v>494</v>
      </c>
      <c r="X3873" s="34">
        <v>465</v>
      </c>
      <c r="Y3873" s="34">
        <v>452</v>
      </c>
      <c r="Z3873" s="34">
        <v>374</v>
      </c>
      <c r="AA3873" s="34">
        <v>572</v>
      </c>
      <c r="AB3873" s="34">
        <v>439</v>
      </c>
      <c r="AC3873" s="34">
        <v>646</v>
      </c>
    </row>
    <row r="3874" spans="1:29" x14ac:dyDescent="0.2">
      <c r="A3874" s="34" t="s">
        <v>64367</v>
      </c>
      <c r="B3874" s="34">
        <v>142</v>
      </c>
      <c r="C3874" s="34">
        <v>251</v>
      </c>
      <c r="D3874" s="34">
        <v>242</v>
      </c>
      <c r="E3874" s="34">
        <v>213</v>
      </c>
      <c r="F3874" s="34">
        <v>193</v>
      </c>
      <c r="G3874" s="34">
        <v>241</v>
      </c>
      <c r="H3874" s="34">
        <v>172</v>
      </c>
      <c r="I3874" s="34">
        <v>237</v>
      </c>
      <c r="J3874" s="34">
        <v>166</v>
      </c>
      <c r="K3874" s="34">
        <v>229</v>
      </c>
      <c r="L3874" s="34">
        <v>102</v>
      </c>
      <c r="M3874" s="34">
        <v>245</v>
      </c>
      <c r="N3874" s="34">
        <v>143</v>
      </c>
      <c r="O3874" s="34">
        <v>191</v>
      </c>
      <c r="P3874" s="34">
        <v>153</v>
      </c>
      <c r="Q3874" s="34">
        <v>255</v>
      </c>
      <c r="R3874" s="34">
        <v>205</v>
      </c>
      <c r="S3874" s="34">
        <v>253</v>
      </c>
      <c r="T3874" s="34">
        <v>147</v>
      </c>
      <c r="U3874" s="34">
        <v>197</v>
      </c>
      <c r="V3874" s="34">
        <v>209</v>
      </c>
      <c r="W3874" s="34">
        <v>210</v>
      </c>
      <c r="X3874" s="34">
        <v>248</v>
      </c>
      <c r="Y3874" s="34">
        <v>240</v>
      </c>
      <c r="Z3874" s="34">
        <v>297</v>
      </c>
      <c r="AA3874" s="34">
        <v>335</v>
      </c>
      <c r="AB3874" s="34">
        <v>169</v>
      </c>
      <c r="AC3874" s="34">
        <v>417</v>
      </c>
    </row>
    <row r="3875" spans="1:29" x14ac:dyDescent="0.2">
      <c r="A3875" s="34" t="s">
        <v>64368</v>
      </c>
      <c r="B3875" s="34">
        <v>111</v>
      </c>
      <c r="C3875" s="34">
        <v>139</v>
      </c>
      <c r="D3875" s="34">
        <v>106</v>
      </c>
      <c r="E3875" s="34">
        <v>199</v>
      </c>
      <c r="F3875" s="34">
        <v>112</v>
      </c>
      <c r="G3875" s="34">
        <v>211</v>
      </c>
      <c r="H3875" s="34">
        <v>106</v>
      </c>
      <c r="I3875" s="34">
        <v>169</v>
      </c>
      <c r="J3875" s="34">
        <v>79</v>
      </c>
      <c r="K3875" s="34">
        <v>175</v>
      </c>
      <c r="L3875" s="34">
        <v>64</v>
      </c>
      <c r="M3875" s="34">
        <v>127</v>
      </c>
      <c r="N3875" s="34">
        <v>78</v>
      </c>
      <c r="O3875" s="34">
        <v>116</v>
      </c>
      <c r="P3875" s="34">
        <v>55</v>
      </c>
      <c r="Q3875" s="34">
        <v>167</v>
      </c>
      <c r="R3875" s="34">
        <v>115</v>
      </c>
      <c r="S3875" s="34">
        <v>205</v>
      </c>
      <c r="T3875" s="34">
        <v>77</v>
      </c>
      <c r="U3875" s="34">
        <v>130</v>
      </c>
      <c r="V3875" s="34">
        <v>109</v>
      </c>
      <c r="W3875" s="34">
        <v>120</v>
      </c>
      <c r="X3875" s="34">
        <v>100</v>
      </c>
      <c r="Y3875" s="34">
        <v>132</v>
      </c>
      <c r="Z3875" s="34">
        <v>137</v>
      </c>
      <c r="AA3875" s="34">
        <v>191</v>
      </c>
      <c r="AB3875" s="34">
        <v>119</v>
      </c>
      <c r="AC3875" s="34">
        <v>263</v>
      </c>
    </row>
    <row r="3876" spans="1:29" x14ac:dyDescent="0.2">
      <c r="A3876" s="34" t="s">
        <v>64369</v>
      </c>
      <c r="B3876" s="34">
        <v>396</v>
      </c>
      <c r="C3876" s="34">
        <v>506</v>
      </c>
      <c r="D3876" s="34">
        <v>500</v>
      </c>
      <c r="E3876" s="34">
        <v>577</v>
      </c>
      <c r="F3876" s="34">
        <v>457</v>
      </c>
      <c r="G3876" s="34">
        <v>441</v>
      </c>
      <c r="H3876" s="34">
        <v>406</v>
      </c>
      <c r="I3876" s="34">
        <v>481</v>
      </c>
      <c r="J3876" s="34">
        <v>369</v>
      </c>
      <c r="K3876" s="34">
        <v>485</v>
      </c>
      <c r="L3876" s="34">
        <v>238</v>
      </c>
      <c r="M3876" s="34">
        <v>345</v>
      </c>
      <c r="N3876" s="34">
        <v>336</v>
      </c>
      <c r="O3876" s="34">
        <v>458</v>
      </c>
      <c r="P3876" s="34">
        <v>359</v>
      </c>
      <c r="Q3876" s="34">
        <v>513</v>
      </c>
      <c r="R3876" s="34">
        <v>419</v>
      </c>
      <c r="S3876" s="34">
        <v>631</v>
      </c>
      <c r="T3876" s="34">
        <v>306</v>
      </c>
      <c r="U3876" s="34">
        <v>393</v>
      </c>
      <c r="V3876" s="34">
        <v>507</v>
      </c>
      <c r="W3876" s="34">
        <v>447</v>
      </c>
      <c r="X3876" s="34">
        <v>522</v>
      </c>
      <c r="Y3876" s="34">
        <v>397</v>
      </c>
      <c r="Z3876" s="34">
        <v>412</v>
      </c>
      <c r="AA3876" s="34">
        <v>571</v>
      </c>
      <c r="AB3876" s="34">
        <v>365</v>
      </c>
      <c r="AC3876" s="34">
        <v>690</v>
      </c>
    </row>
    <row r="3877" spans="1:29" x14ac:dyDescent="0.2">
      <c r="A3877" s="34" t="s">
        <v>64370</v>
      </c>
      <c r="B3877" s="34">
        <v>147</v>
      </c>
      <c r="C3877" s="34">
        <v>237</v>
      </c>
      <c r="D3877" s="34">
        <v>265</v>
      </c>
      <c r="E3877" s="34">
        <v>247</v>
      </c>
      <c r="F3877" s="34">
        <v>202</v>
      </c>
      <c r="G3877" s="34">
        <v>220</v>
      </c>
      <c r="H3877" s="34">
        <v>136</v>
      </c>
      <c r="I3877" s="34">
        <v>243</v>
      </c>
      <c r="J3877" s="34">
        <v>171</v>
      </c>
      <c r="K3877" s="34">
        <v>246</v>
      </c>
      <c r="L3877" s="34">
        <v>117</v>
      </c>
      <c r="M3877" s="34">
        <v>177</v>
      </c>
      <c r="N3877" s="34">
        <v>158</v>
      </c>
      <c r="O3877" s="34">
        <v>207</v>
      </c>
      <c r="P3877" s="34">
        <v>157</v>
      </c>
      <c r="Q3877" s="34">
        <v>268</v>
      </c>
      <c r="R3877" s="34">
        <v>176</v>
      </c>
      <c r="S3877" s="34">
        <v>315</v>
      </c>
      <c r="T3877" s="34">
        <v>121</v>
      </c>
      <c r="U3877" s="34">
        <v>193</v>
      </c>
      <c r="V3877" s="34">
        <v>253</v>
      </c>
      <c r="W3877" s="34">
        <v>205</v>
      </c>
      <c r="X3877" s="34">
        <v>244</v>
      </c>
      <c r="Y3877" s="34">
        <v>177</v>
      </c>
      <c r="Z3877" s="34">
        <v>236</v>
      </c>
      <c r="AA3877" s="34">
        <v>267</v>
      </c>
      <c r="AB3877" s="34">
        <v>134</v>
      </c>
      <c r="AC3877" s="34">
        <v>340</v>
      </c>
    </row>
    <row r="3878" spans="1:29" x14ac:dyDescent="0.2">
      <c r="A3878" s="34" t="s">
        <v>64371</v>
      </c>
      <c r="B3878" s="34">
        <v>404</v>
      </c>
      <c r="C3878" s="34">
        <v>1129</v>
      </c>
      <c r="D3878" s="34">
        <v>504</v>
      </c>
      <c r="E3878" s="34">
        <v>1276</v>
      </c>
      <c r="F3878" s="34">
        <v>599</v>
      </c>
      <c r="G3878" s="34">
        <v>1174</v>
      </c>
      <c r="H3878" s="34">
        <v>539</v>
      </c>
      <c r="I3878" s="34">
        <v>1188</v>
      </c>
      <c r="J3878" s="34">
        <v>525</v>
      </c>
      <c r="K3878" s="34">
        <v>1265</v>
      </c>
      <c r="L3878" s="34">
        <v>397</v>
      </c>
      <c r="M3878" s="34">
        <v>1145</v>
      </c>
      <c r="N3878" s="34">
        <v>457</v>
      </c>
      <c r="O3878" s="34">
        <v>1144</v>
      </c>
      <c r="P3878" s="34">
        <v>515</v>
      </c>
      <c r="Q3878" s="34">
        <v>1338</v>
      </c>
      <c r="R3878" s="34">
        <v>679</v>
      </c>
      <c r="S3878" s="34">
        <v>1261</v>
      </c>
      <c r="T3878" s="34">
        <v>618</v>
      </c>
      <c r="U3878" s="34">
        <v>1060</v>
      </c>
      <c r="V3878" s="34">
        <v>612</v>
      </c>
      <c r="W3878" s="34">
        <v>1128</v>
      </c>
      <c r="X3878" s="34">
        <v>641</v>
      </c>
      <c r="Y3878" s="34">
        <v>1173</v>
      </c>
      <c r="Z3878" s="34">
        <v>556</v>
      </c>
      <c r="AA3878" s="34">
        <v>1293</v>
      </c>
      <c r="AB3878" s="34">
        <v>679</v>
      </c>
      <c r="AC3878" s="34">
        <v>1588</v>
      </c>
    </row>
    <row r="3879" spans="1:29" x14ac:dyDescent="0.2">
      <c r="A3879" s="34" t="s">
        <v>64372</v>
      </c>
      <c r="B3879" s="34">
        <v>278</v>
      </c>
      <c r="C3879" s="34">
        <v>471</v>
      </c>
      <c r="D3879" s="34">
        <v>574</v>
      </c>
      <c r="E3879" s="34">
        <v>607</v>
      </c>
      <c r="F3879" s="34">
        <v>418</v>
      </c>
      <c r="G3879" s="34">
        <v>525</v>
      </c>
      <c r="H3879" s="34">
        <v>373</v>
      </c>
      <c r="I3879" s="34">
        <v>438</v>
      </c>
      <c r="J3879" s="34">
        <v>363</v>
      </c>
      <c r="K3879" s="34">
        <v>446</v>
      </c>
      <c r="L3879" s="34">
        <v>187</v>
      </c>
      <c r="M3879" s="34">
        <v>475</v>
      </c>
      <c r="N3879" s="34">
        <v>348</v>
      </c>
      <c r="O3879" s="34">
        <v>421</v>
      </c>
      <c r="P3879" s="34">
        <v>344</v>
      </c>
      <c r="Q3879" s="34">
        <v>582</v>
      </c>
      <c r="R3879" s="34">
        <v>422</v>
      </c>
      <c r="S3879" s="34">
        <v>610</v>
      </c>
      <c r="T3879" s="34">
        <v>322</v>
      </c>
      <c r="U3879" s="34">
        <v>337</v>
      </c>
      <c r="V3879" s="34">
        <v>507</v>
      </c>
      <c r="W3879" s="34">
        <v>396</v>
      </c>
      <c r="X3879" s="34">
        <v>536</v>
      </c>
      <c r="Y3879" s="34">
        <v>397</v>
      </c>
      <c r="Z3879" s="34">
        <v>492</v>
      </c>
      <c r="AA3879" s="34">
        <v>554</v>
      </c>
      <c r="AB3879" s="34">
        <v>368</v>
      </c>
      <c r="AC3879" s="34">
        <v>739</v>
      </c>
    </row>
    <row r="3880" spans="1:29" x14ac:dyDescent="0.2">
      <c r="A3880" s="34" t="s">
        <v>64373</v>
      </c>
      <c r="B3880" s="34">
        <v>259</v>
      </c>
      <c r="C3880" s="34">
        <v>373</v>
      </c>
      <c r="D3880" s="34">
        <v>237</v>
      </c>
      <c r="E3880" s="34">
        <v>431</v>
      </c>
      <c r="F3880" s="34">
        <v>240</v>
      </c>
      <c r="G3880" s="34">
        <v>393</v>
      </c>
      <c r="H3880" s="34">
        <v>221</v>
      </c>
      <c r="I3880" s="34">
        <v>370</v>
      </c>
      <c r="J3880" s="34">
        <v>239</v>
      </c>
      <c r="K3880" s="34">
        <v>432</v>
      </c>
      <c r="L3880" s="34">
        <v>261</v>
      </c>
      <c r="M3880" s="34">
        <v>371</v>
      </c>
      <c r="N3880" s="34">
        <v>223</v>
      </c>
      <c r="O3880" s="34">
        <v>373</v>
      </c>
      <c r="P3880" s="34">
        <v>248</v>
      </c>
      <c r="Q3880" s="34">
        <v>520</v>
      </c>
      <c r="R3880" s="34">
        <v>397</v>
      </c>
      <c r="S3880" s="34">
        <v>388</v>
      </c>
      <c r="T3880" s="34">
        <v>309</v>
      </c>
      <c r="U3880" s="34">
        <v>390</v>
      </c>
      <c r="V3880" s="34">
        <v>300</v>
      </c>
      <c r="W3880" s="34">
        <v>470</v>
      </c>
      <c r="X3880" s="34">
        <v>375</v>
      </c>
      <c r="Y3880" s="34">
        <v>437</v>
      </c>
      <c r="Z3880" s="34">
        <v>266</v>
      </c>
      <c r="AA3880" s="34">
        <v>387</v>
      </c>
      <c r="AB3880" s="34">
        <v>308</v>
      </c>
      <c r="AC3880" s="34">
        <v>654</v>
      </c>
    </row>
    <row r="3881" spans="1:29" x14ac:dyDescent="0.2">
      <c r="A3881" s="34" t="s">
        <v>64374</v>
      </c>
      <c r="B3881" s="34">
        <v>400</v>
      </c>
      <c r="C3881" s="34">
        <v>534</v>
      </c>
      <c r="D3881" s="34">
        <v>733</v>
      </c>
      <c r="E3881" s="34">
        <v>504</v>
      </c>
      <c r="F3881" s="34">
        <v>698</v>
      </c>
      <c r="G3881" s="34">
        <v>539</v>
      </c>
      <c r="H3881" s="34">
        <v>594</v>
      </c>
      <c r="I3881" s="34">
        <v>512</v>
      </c>
      <c r="J3881" s="34">
        <v>517</v>
      </c>
      <c r="K3881" s="34">
        <v>547</v>
      </c>
      <c r="L3881" s="34">
        <v>374</v>
      </c>
      <c r="M3881" s="34">
        <v>387</v>
      </c>
      <c r="N3881" s="34">
        <v>564</v>
      </c>
      <c r="O3881" s="34">
        <v>430</v>
      </c>
      <c r="P3881" s="34">
        <v>506</v>
      </c>
      <c r="Q3881" s="34">
        <v>591</v>
      </c>
      <c r="R3881" s="34">
        <v>722</v>
      </c>
      <c r="S3881" s="34">
        <v>634</v>
      </c>
      <c r="T3881" s="34">
        <v>501</v>
      </c>
      <c r="U3881" s="34">
        <v>463</v>
      </c>
      <c r="V3881" s="34">
        <v>767</v>
      </c>
      <c r="W3881" s="34">
        <v>494</v>
      </c>
      <c r="X3881" s="34">
        <v>800</v>
      </c>
      <c r="Y3881" s="34">
        <v>539</v>
      </c>
      <c r="Z3881" s="34">
        <v>735</v>
      </c>
      <c r="AA3881" s="34">
        <v>651</v>
      </c>
      <c r="AB3881" s="34">
        <v>659</v>
      </c>
      <c r="AC3881" s="34">
        <v>829</v>
      </c>
    </row>
    <row r="3882" spans="1:29" x14ac:dyDescent="0.2">
      <c r="A3882" s="34" t="s">
        <v>64375</v>
      </c>
      <c r="B3882" s="34">
        <v>290</v>
      </c>
      <c r="C3882" s="34">
        <v>254</v>
      </c>
      <c r="D3882" s="34">
        <v>411</v>
      </c>
      <c r="E3882" s="34">
        <v>277</v>
      </c>
      <c r="F3882" s="34">
        <v>321</v>
      </c>
      <c r="G3882" s="34">
        <v>287</v>
      </c>
      <c r="H3882" s="34">
        <v>299</v>
      </c>
      <c r="I3882" s="34">
        <v>254</v>
      </c>
      <c r="J3882" s="34">
        <v>224</v>
      </c>
      <c r="K3882" s="34">
        <v>282</v>
      </c>
      <c r="L3882" s="34">
        <v>132</v>
      </c>
      <c r="M3882" s="34">
        <v>271</v>
      </c>
      <c r="N3882" s="34">
        <v>257</v>
      </c>
      <c r="O3882" s="34">
        <v>226</v>
      </c>
      <c r="P3882" s="34">
        <v>225</v>
      </c>
      <c r="Q3882" s="34">
        <v>327</v>
      </c>
      <c r="R3882" s="34">
        <v>310</v>
      </c>
      <c r="S3882" s="34">
        <v>395</v>
      </c>
      <c r="T3882" s="34">
        <v>201</v>
      </c>
      <c r="U3882" s="34">
        <v>228</v>
      </c>
      <c r="V3882" s="34">
        <v>340</v>
      </c>
      <c r="W3882" s="34">
        <v>285</v>
      </c>
      <c r="X3882" s="34">
        <v>386</v>
      </c>
      <c r="Y3882" s="34">
        <v>244</v>
      </c>
      <c r="Z3882" s="34">
        <v>330</v>
      </c>
      <c r="AA3882" s="34">
        <v>388</v>
      </c>
      <c r="AB3882" s="34">
        <v>290</v>
      </c>
      <c r="AC3882" s="34">
        <v>447</v>
      </c>
    </row>
    <row r="3883" spans="1:29" x14ac:dyDescent="0.2">
      <c r="A3883" s="34" t="s">
        <v>64376</v>
      </c>
      <c r="B3883" s="34">
        <v>186</v>
      </c>
      <c r="C3883" s="34">
        <v>280</v>
      </c>
      <c r="D3883" s="34">
        <v>252</v>
      </c>
      <c r="E3883" s="34">
        <v>304</v>
      </c>
      <c r="F3883" s="34">
        <v>260</v>
      </c>
      <c r="G3883" s="34">
        <v>280</v>
      </c>
      <c r="H3883" s="34">
        <v>273</v>
      </c>
      <c r="I3883" s="34">
        <v>294</v>
      </c>
      <c r="J3883" s="34">
        <v>279</v>
      </c>
      <c r="K3883" s="34">
        <v>335</v>
      </c>
      <c r="L3883" s="34">
        <v>207</v>
      </c>
      <c r="M3883" s="34">
        <v>233</v>
      </c>
      <c r="N3883" s="34">
        <v>212</v>
      </c>
      <c r="O3883" s="34">
        <v>300</v>
      </c>
      <c r="P3883" s="34">
        <v>292</v>
      </c>
      <c r="Q3883" s="34">
        <v>329</v>
      </c>
      <c r="R3883" s="34">
        <v>342</v>
      </c>
      <c r="S3883" s="34">
        <v>363</v>
      </c>
      <c r="T3883" s="34">
        <v>269</v>
      </c>
      <c r="U3883" s="34">
        <v>296</v>
      </c>
      <c r="V3883" s="34">
        <v>284</v>
      </c>
      <c r="W3883" s="34">
        <v>372</v>
      </c>
      <c r="X3883" s="34">
        <v>372</v>
      </c>
      <c r="Y3883" s="34">
        <v>312</v>
      </c>
      <c r="Z3883" s="34">
        <v>316</v>
      </c>
      <c r="AA3883" s="34">
        <v>326</v>
      </c>
      <c r="AB3883" s="34">
        <v>341</v>
      </c>
      <c r="AC3883" s="34">
        <v>486</v>
      </c>
    </row>
    <row r="3884" spans="1:29" x14ac:dyDescent="0.2">
      <c r="A3884" s="34" t="s">
        <v>64377</v>
      </c>
      <c r="B3884" s="34">
        <v>347</v>
      </c>
      <c r="C3884" s="34">
        <v>391</v>
      </c>
      <c r="D3884" s="34">
        <v>549</v>
      </c>
      <c r="E3884" s="34">
        <v>426</v>
      </c>
      <c r="F3884" s="34">
        <v>449</v>
      </c>
      <c r="G3884" s="34">
        <v>457</v>
      </c>
      <c r="H3884" s="34">
        <v>416</v>
      </c>
      <c r="I3884" s="34">
        <v>402</v>
      </c>
      <c r="J3884" s="34">
        <v>342</v>
      </c>
      <c r="K3884" s="34">
        <v>418</v>
      </c>
      <c r="L3884" s="34">
        <v>246</v>
      </c>
      <c r="M3884" s="34">
        <v>334</v>
      </c>
      <c r="N3884" s="34">
        <v>417</v>
      </c>
      <c r="O3884" s="34">
        <v>314</v>
      </c>
      <c r="P3884" s="34">
        <v>377</v>
      </c>
      <c r="Q3884" s="34">
        <v>454</v>
      </c>
      <c r="R3884" s="34">
        <v>497</v>
      </c>
      <c r="S3884" s="34">
        <v>525</v>
      </c>
      <c r="T3884" s="34">
        <v>349</v>
      </c>
      <c r="U3884" s="34">
        <v>340</v>
      </c>
      <c r="V3884" s="34">
        <v>476</v>
      </c>
      <c r="W3884" s="34">
        <v>460</v>
      </c>
      <c r="X3884" s="34">
        <v>532</v>
      </c>
      <c r="Y3884" s="34">
        <v>347</v>
      </c>
      <c r="Z3884" s="34">
        <v>482</v>
      </c>
      <c r="AA3884" s="34">
        <v>490</v>
      </c>
      <c r="AB3884" s="34">
        <v>436</v>
      </c>
      <c r="AC3884" s="34">
        <v>549</v>
      </c>
    </row>
    <row r="3885" spans="1:29" x14ac:dyDescent="0.2">
      <c r="A3885" s="34" t="s">
        <v>64378</v>
      </c>
      <c r="B3885" s="34">
        <v>550</v>
      </c>
      <c r="C3885" s="34">
        <v>632</v>
      </c>
      <c r="D3885" s="34">
        <v>733</v>
      </c>
      <c r="E3885" s="34">
        <v>745</v>
      </c>
      <c r="F3885" s="34">
        <v>713</v>
      </c>
      <c r="G3885" s="34">
        <v>725</v>
      </c>
      <c r="H3885" s="34">
        <v>667</v>
      </c>
      <c r="I3885" s="34">
        <v>658</v>
      </c>
      <c r="J3885" s="34">
        <v>682</v>
      </c>
      <c r="K3885" s="34">
        <v>763</v>
      </c>
      <c r="L3885" s="34">
        <v>606</v>
      </c>
      <c r="M3885" s="34">
        <v>541</v>
      </c>
      <c r="N3885" s="34">
        <v>616</v>
      </c>
      <c r="O3885" s="34">
        <v>574</v>
      </c>
      <c r="P3885" s="34">
        <v>702</v>
      </c>
      <c r="Q3885" s="34">
        <v>799</v>
      </c>
      <c r="R3885" s="34">
        <v>842</v>
      </c>
      <c r="S3885" s="34">
        <v>769</v>
      </c>
      <c r="T3885" s="34">
        <v>767</v>
      </c>
      <c r="U3885" s="34">
        <v>667</v>
      </c>
      <c r="V3885" s="34">
        <v>896</v>
      </c>
      <c r="W3885" s="34">
        <v>775</v>
      </c>
      <c r="X3885" s="34">
        <v>815</v>
      </c>
      <c r="Y3885" s="34">
        <v>758</v>
      </c>
      <c r="Z3885" s="34">
        <v>787</v>
      </c>
      <c r="AA3885" s="34">
        <v>897</v>
      </c>
      <c r="AB3885" s="34">
        <v>942</v>
      </c>
      <c r="AC3885" s="34">
        <v>1030</v>
      </c>
    </row>
    <row r="3886" spans="1:29" x14ac:dyDescent="0.2">
      <c r="A3886" s="34" t="s">
        <v>64379</v>
      </c>
      <c r="B3886" s="34">
        <v>555</v>
      </c>
      <c r="C3886" s="34">
        <v>422</v>
      </c>
      <c r="D3886" s="34">
        <v>457</v>
      </c>
      <c r="E3886" s="34">
        <v>489</v>
      </c>
      <c r="F3886" s="34">
        <v>438</v>
      </c>
      <c r="G3886" s="34">
        <v>494</v>
      </c>
      <c r="H3886" s="34">
        <v>511</v>
      </c>
      <c r="I3886" s="34">
        <v>475</v>
      </c>
      <c r="J3886" s="34">
        <v>469</v>
      </c>
      <c r="K3886" s="34">
        <v>395</v>
      </c>
      <c r="L3886" s="34">
        <v>458</v>
      </c>
      <c r="M3886" s="34">
        <v>367</v>
      </c>
      <c r="N3886" s="34">
        <v>374</v>
      </c>
      <c r="O3886" s="34">
        <v>467</v>
      </c>
      <c r="P3886" s="34">
        <v>469</v>
      </c>
      <c r="Q3886" s="34">
        <v>655</v>
      </c>
      <c r="R3886" s="34">
        <v>668</v>
      </c>
      <c r="S3886" s="34">
        <v>542</v>
      </c>
      <c r="T3886" s="34">
        <v>563</v>
      </c>
      <c r="U3886" s="34">
        <v>459</v>
      </c>
      <c r="V3886" s="34">
        <v>555</v>
      </c>
      <c r="W3886" s="34">
        <v>668</v>
      </c>
      <c r="X3886" s="34">
        <v>604</v>
      </c>
      <c r="Y3886" s="34">
        <v>525</v>
      </c>
      <c r="Z3886" s="34">
        <v>474</v>
      </c>
      <c r="AA3886" s="34">
        <v>546</v>
      </c>
      <c r="AB3886" s="34">
        <v>613</v>
      </c>
      <c r="AC3886" s="34">
        <v>696</v>
      </c>
    </row>
    <row r="3887" spans="1:29" x14ac:dyDescent="0.2">
      <c r="A3887" s="34" t="s">
        <v>64380</v>
      </c>
      <c r="B3887" s="34">
        <v>221</v>
      </c>
      <c r="C3887" s="34">
        <v>264</v>
      </c>
      <c r="D3887" s="34">
        <v>310</v>
      </c>
      <c r="E3887" s="34">
        <v>351</v>
      </c>
      <c r="F3887" s="34">
        <v>272</v>
      </c>
      <c r="G3887" s="34">
        <v>308</v>
      </c>
      <c r="H3887" s="34">
        <v>205</v>
      </c>
      <c r="I3887" s="34">
        <v>239</v>
      </c>
      <c r="J3887" s="34">
        <v>207</v>
      </c>
      <c r="K3887" s="34">
        <v>279</v>
      </c>
      <c r="L3887" s="34">
        <v>133</v>
      </c>
      <c r="M3887" s="34">
        <v>199</v>
      </c>
      <c r="N3887" s="34">
        <v>222</v>
      </c>
      <c r="O3887" s="34">
        <v>220</v>
      </c>
      <c r="P3887" s="34">
        <v>207</v>
      </c>
      <c r="Q3887" s="34">
        <v>264</v>
      </c>
      <c r="R3887" s="34">
        <v>230</v>
      </c>
      <c r="S3887" s="34">
        <v>361</v>
      </c>
      <c r="T3887" s="34">
        <v>159</v>
      </c>
      <c r="U3887" s="34">
        <v>234</v>
      </c>
      <c r="V3887" s="34">
        <v>278</v>
      </c>
      <c r="W3887" s="34">
        <v>229</v>
      </c>
      <c r="X3887" s="34">
        <v>318</v>
      </c>
      <c r="Y3887" s="34">
        <v>176</v>
      </c>
      <c r="Z3887" s="34">
        <v>317</v>
      </c>
      <c r="AA3887" s="34">
        <v>348</v>
      </c>
      <c r="AB3887" s="34">
        <v>245</v>
      </c>
      <c r="AC3887" s="34">
        <v>428</v>
      </c>
    </row>
    <row r="3888" spans="1:29" x14ac:dyDescent="0.2">
      <c r="A3888" s="34" t="s">
        <v>64381</v>
      </c>
      <c r="B3888" s="34">
        <v>579</v>
      </c>
      <c r="C3888" s="34">
        <v>670</v>
      </c>
      <c r="D3888" s="34">
        <v>855</v>
      </c>
      <c r="E3888" s="34">
        <v>676</v>
      </c>
      <c r="F3888" s="34">
        <v>710</v>
      </c>
      <c r="G3888" s="34">
        <v>653</v>
      </c>
      <c r="H3888" s="34">
        <v>646</v>
      </c>
      <c r="I3888" s="34">
        <v>573</v>
      </c>
      <c r="J3888" s="34">
        <v>570</v>
      </c>
      <c r="K3888" s="34">
        <v>685</v>
      </c>
      <c r="L3888" s="34">
        <v>349</v>
      </c>
      <c r="M3888" s="34">
        <v>438</v>
      </c>
      <c r="N3888" s="34">
        <v>581</v>
      </c>
      <c r="O3888" s="34">
        <v>519</v>
      </c>
      <c r="P3888" s="34">
        <v>511</v>
      </c>
      <c r="Q3888" s="34">
        <v>732</v>
      </c>
      <c r="R3888" s="34">
        <v>630</v>
      </c>
      <c r="S3888" s="34">
        <v>773</v>
      </c>
      <c r="T3888" s="34">
        <v>454</v>
      </c>
      <c r="U3888" s="34">
        <v>509</v>
      </c>
      <c r="V3888" s="34">
        <v>747</v>
      </c>
      <c r="W3888" s="34">
        <v>541</v>
      </c>
      <c r="X3888" s="34">
        <v>849</v>
      </c>
      <c r="Y3888" s="34">
        <v>527</v>
      </c>
      <c r="Z3888" s="34">
        <v>767</v>
      </c>
      <c r="AA3888" s="34">
        <v>798</v>
      </c>
      <c r="AB3888" s="34">
        <v>610</v>
      </c>
      <c r="AC3888" s="34">
        <v>981</v>
      </c>
    </row>
    <row r="3889" spans="1:29" x14ac:dyDescent="0.2">
      <c r="A3889" s="34" t="s">
        <v>64382</v>
      </c>
      <c r="B3889" s="34">
        <v>522</v>
      </c>
      <c r="C3889" s="34">
        <v>486</v>
      </c>
      <c r="D3889" s="34">
        <v>579</v>
      </c>
      <c r="E3889" s="34">
        <v>523</v>
      </c>
      <c r="F3889" s="34">
        <v>642</v>
      </c>
      <c r="G3889" s="34">
        <v>465</v>
      </c>
      <c r="H3889" s="34">
        <v>637</v>
      </c>
      <c r="I3889" s="34">
        <v>531</v>
      </c>
      <c r="J3889" s="34">
        <v>625</v>
      </c>
      <c r="K3889" s="34">
        <v>551</v>
      </c>
      <c r="L3889" s="34">
        <v>592</v>
      </c>
      <c r="M3889" s="34">
        <v>480</v>
      </c>
      <c r="N3889" s="34">
        <v>500</v>
      </c>
      <c r="O3889" s="34">
        <v>477</v>
      </c>
      <c r="P3889" s="34">
        <v>580</v>
      </c>
      <c r="Q3889" s="34">
        <v>776</v>
      </c>
      <c r="R3889" s="34">
        <v>861</v>
      </c>
      <c r="S3889" s="34">
        <v>641</v>
      </c>
      <c r="T3889" s="34">
        <v>829</v>
      </c>
      <c r="U3889" s="34">
        <v>574</v>
      </c>
      <c r="V3889" s="34">
        <v>650</v>
      </c>
      <c r="W3889" s="34">
        <v>842</v>
      </c>
      <c r="X3889" s="34">
        <v>760</v>
      </c>
      <c r="Y3889" s="34">
        <v>761</v>
      </c>
      <c r="Z3889" s="34">
        <v>614</v>
      </c>
      <c r="AA3889" s="34">
        <v>691</v>
      </c>
      <c r="AB3889" s="34">
        <v>886</v>
      </c>
      <c r="AC3889" s="34">
        <v>918</v>
      </c>
    </row>
    <row r="3890" spans="1:29" x14ac:dyDescent="0.2">
      <c r="A3890" s="34" t="s">
        <v>64383</v>
      </c>
      <c r="B3890" s="34">
        <v>198</v>
      </c>
      <c r="C3890" s="34">
        <v>149</v>
      </c>
      <c r="D3890" s="34">
        <v>165</v>
      </c>
      <c r="E3890" s="34">
        <v>177</v>
      </c>
      <c r="F3890" s="34">
        <v>169</v>
      </c>
      <c r="G3890" s="34">
        <v>154</v>
      </c>
      <c r="H3890" s="34">
        <v>151</v>
      </c>
      <c r="I3890" s="34">
        <v>131</v>
      </c>
      <c r="J3890" s="34">
        <v>165</v>
      </c>
      <c r="K3890" s="34">
        <v>172</v>
      </c>
      <c r="L3890" s="34">
        <v>150</v>
      </c>
      <c r="M3890" s="34">
        <v>156</v>
      </c>
      <c r="N3890" s="34">
        <v>132</v>
      </c>
      <c r="O3890" s="34">
        <v>123</v>
      </c>
      <c r="P3890" s="34">
        <v>166</v>
      </c>
      <c r="Q3890" s="34">
        <v>183</v>
      </c>
      <c r="R3890" s="34">
        <v>209</v>
      </c>
      <c r="S3890" s="34">
        <v>183</v>
      </c>
      <c r="T3890" s="34">
        <v>164</v>
      </c>
      <c r="U3890" s="34">
        <v>123</v>
      </c>
      <c r="V3890" s="34">
        <v>196</v>
      </c>
      <c r="W3890" s="34">
        <v>169</v>
      </c>
      <c r="X3890" s="34">
        <v>242</v>
      </c>
      <c r="Y3890" s="34">
        <v>196</v>
      </c>
      <c r="Z3890" s="34">
        <v>181</v>
      </c>
      <c r="AA3890" s="34">
        <v>168</v>
      </c>
      <c r="AB3890" s="34">
        <v>202</v>
      </c>
      <c r="AC3890" s="34">
        <v>273</v>
      </c>
    </row>
    <row r="3891" spans="1:29" x14ac:dyDescent="0.2">
      <c r="A3891" s="34" t="s">
        <v>64384</v>
      </c>
      <c r="B3891" s="34">
        <v>284</v>
      </c>
      <c r="C3891" s="34">
        <v>354</v>
      </c>
      <c r="D3891" s="34">
        <v>375</v>
      </c>
      <c r="E3891" s="34">
        <v>386</v>
      </c>
      <c r="F3891" s="34">
        <v>424</v>
      </c>
      <c r="G3891" s="34">
        <v>406</v>
      </c>
      <c r="H3891" s="34">
        <v>344</v>
      </c>
      <c r="I3891" s="34">
        <v>297</v>
      </c>
      <c r="J3891" s="34">
        <v>348</v>
      </c>
      <c r="K3891" s="34">
        <v>503</v>
      </c>
      <c r="L3891" s="34">
        <v>264</v>
      </c>
      <c r="M3891" s="34">
        <v>337</v>
      </c>
      <c r="N3891" s="34">
        <v>259</v>
      </c>
      <c r="O3891" s="34">
        <v>344</v>
      </c>
      <c r="P3891" s="34">
        <v>295</v>
      </c>
      <c r="Q3891" s="34">
        <v>446</v>
      </c>
      <c r="R3891" s="34">
        <v>423</v>
      </c>
      <c r="S3891" s="34">
        <v>416</v>
      </c>
      <c r="T3891" s="34">
        <v>381</v>
      </c>
      <c r="U3891" s="34">
        <v>341</v>
      </c>
      <c r="V3891" s="34">
        <v>400</v>
      </c>
      <c r="W3891" s="34">
        <v>385</v>
      </c>
      <c r="X3891" s="34">
        <v>406</v>
      </c>
      <c r="Y3891" s="34">
        <v>363</v>
      </c>
      <c r="Z3891" s="34">
        <v>422</v>
      </c>
      <c r="AA3891" s="34">
        <v>523</v>
      </c>
      <c r="AB3891" s="34">
        <v>434</v>
      </c>
      <c r="AC3891" s="34">
        <v>549</v>
      </c>
    </row>
    <row r="3892" spans="1:29" x14ac:dyDescent="0.2">
      <c r="A3892" s="34" t="s">
        <v>64385</v>
      </c>
      <c r="B3892" s="34">
        <v>91</v>
      </c>
      <c r="C3892" s="34">
        <v>98</v>
      </c>
      <c r="D3892" s="34">
        <v>143</v>
      </c>
      <c r="E3892" s="34">
        <v>139</v>
      </c>
      <c r="F3892" s="34">
        <v>115</v>
      </c>
      <c r="G3892" s="34">
        <v>139</v>
      </c>
      <c r="H3892" s="34">
        <v>108</v>
      </c>
      <c r="I3892" s="34">
        <v>90</v>
      </c>
      <c r="J3892" s="34">
        <v>97</v>
      </c>
      <c r="K3892" s="34">
        <v>111</v>
      </c>
      <c r="L3892" s="34">
        <v>56</v>
      </c>
      <c r="M3892" s="34">
        <v>112</v>
      </c>
      <c r="N3892" s="34">
        <v>92</v>
      </c>
      <c r="O3892" s="34">
        <v>115</v>
      </c>
      <c r="P3892" s="34">
        <v>99</v>
      </c>
      <c r="Q3892" s="34">
        <v>144</v>
      </c>
      <c r="R3892" s="34">
        <v>154</v>
      </c>
      <c r="S3892" s="34">
        <v>143</v>
      </c>
      <c r="T3892" s="34">
        <v>97</v>
      </c>
      <c r="U3892" s="34">
        <v>124</v>
      </c>
      <c r="V3892" s="34">
        <v>127</v>
      </c>
      <c r="W3892" s="34">
        <v>110</v>
      </c>
      <c r="X3892" s="34">
        <v>137</v>
      </c>
      <c r="Y3892" s="34">
        <v>99</v>
      </c>
      <c r="Z3892" s="34">
        <v>134</v>
      </c>
      <c r="AA3892" s="34">
        <v>157</v>
      </c>
      <c r="AB3892" s="34">
        <v>127</v>
      </c>
      <c r="AC3892" s="34">
        <v>132</v>
      </c>
    </row>
    <row r="3893" spans="1:29" x14ac:dyDescent="0.2">
      <c r="A3893" s="34" t="s">
        <v>64386</v>
      </c>
      <c r="B3893" s="34">
        <v>450</v>
      </c>
      <c r="C3893" s="34">
        <v>417</v>
      </c>
      <c r="D3893" s="34">
        <v>603</v>
      </c>
      <c r="E3893" s="34">
        <v>462</v>
      </c>
      <c r="F3893" s="34">
        <v>564</v>
      </c>
      <c r="G3893" s="34">
        <v>356</v>
      </c>
      <c r="H3893" s="34">
        <v>516</v>
      </c>
      <c r="I3893" s="34">
        <v>409</v>
      </c>
      <c r="J3893" s="34">
        <v>414</v>
      </c>
      <c r="K3893" s="34">
        <v>453</v>
      </c>
      <c r="L3893" s="34">
        <v>314</v>
      </c>
      <c r="M3893" s="34">
        <v>367</v>
      </c>
      <c r="N3893" s="34">
        <v>414</v>
      </c>
      <c r="O3893" s="34">
        <v>344</v>
      </c>
      <c r="P3893" s="34">
        <v>407</v>
      </c>
      <c r="Q3893" s="34">
        <v>605</v>
      </c>
      <c r="R3893" s="34">
        <v>574</v>
      </c>
      <c r="S3893" s="34">
        <v>555</v>
      </c>
      <c r="T3893" s="34">
        <v>446</v>
      </c>
      <c r="U3893" s="34">
        <v>469</v>
      </c>
      <c r="V3893" s="34">
        <v>586</v>
      </c>
      <c r="W3893" s="34">
        <v>482</v>
      </c>
      <c r="X3893" s="34">
        <v>707</v>
      </c>
      <c r="Y3893" s="34">
        <v>389</v>
      </c>
      <c r="Z3893" s="34">
        <v>555</v>
      </c>
      <c r="AA3893" s="34">
        <v>527</v>
      </c>
      <c r="AB3893" s="34">
        <v>504</v>
      </c>
      <c r="AC3893" s="34">
        <v>728</v>
      </c>
    </row>
    <row r="3894" spans="1:29" x14ac:dyDescent="0.2">
      <c r="A3894" s="34" t="s">
        <v>64387</v>
      </c>
      <c r="B3894" s="34">
        <v>96</v>
      </c>
      <c r="C3894" s="34">
        <v>107</v>
      </c>
      <c r="D3894" s="34">
        <v>167</v>
      </c>
      <c r="E3894" s="34">
        <v>158</v>
      </c>
      <c r="F3894" s="34">
        <v>129</v>
      </c>
      <c r="G3894" s="34">
        <v>133</v>
      </c>
      <c r="H3894" s="34">
        <v>70</v>
      </c>
      <c r="I3894" s="34">
        <v>86</v>
      </c>
      <c r="J3894" s="34">
        <v>65</v>
      </c>
      <c r="K3894" s="34">
        <v>114</v>
      </c>
      <c r="L3894" s="34">
        <v>33</v>
      </c>
      <c r="M3894" s="34">
        <v>96</v>
      </c>
      <c r="N3894" s="34">
        <v>70</v>
      </c>
      <c r="O3894" s="34">
        <v>71</v>
      </c>
      <c r="P3894" s="34">
        <v>69</v>
      </c>
      <c r="Q3894" s="34">
        <v>99</v>
      </c>
      <c r="R3894" s="34">
        <v>70</v>
      </c>
      <c r="S3894" s="34">
        <v>131</v>
      </c>
      <c r="T3894" s="34">
        <v>37</v>
      </c>
      <c r="U3894" s="34">
        <v>57</v>
      </c>
      <c r="V3894" s="34">
        <v>88</v>
      </c>
      <c r="W3894" s="34">
        <v>69</v>
      </c>
      <c r="X3894" s="34">
        <v>140</v>
      </c>
      <c r="Y3894" s="34">
        <v>62</v>
      </c>
      <c r="Z3894" s="34">
        <v>128</v>
      </c>
      <c r="AA3894" s="34">
        <v>163</v>
      </c>
      <c r="AB3894" s="34">
        <v>56</v>
      </c>
      <c r="AC3894" s="34">
        <v>158</v>
      </c>
    </row>
    <row r="3895" spans="1:29" x14ac:dyDescent="0.2">
      <c r="A3895" s="34" t="s">
        <v>64388</v>
      </c>
      <c r="B3895" s="34">
        <v>115</v>
      </c>
      <c r="C3895" s="34">
        <v>212</v>
      </c>
      <c r="D3895" s="34">
        <v>249</v>
      </c>
      <c r="E3895" s="34">
        <v>196</v>
      </c>
      <c r="F3895" s="34">
        <v>206</v>
      </c>
      <c r="G3895" s="34">
        <v>192</v>
      </c>
      <c r="H3895" s="34">
        <v>167</v>
      </c>
      <c r="I3895" s="34">
        <v>186</v>
      </c>
      <c r="J3895" s="34">
        <v>119</v>
      </c>
      <c r="K3895" s="34">
        <v>238</v>
      </c>
      <c r="L3895" s="34">
        <v>63</v>
      </c>
      <c r="M3895" s="34">
        <v>164</v>
      </c>
      <c r="N3895" s="34">
        <v>112</v>
      </c>
      <c r="O3895" s="34">
        <v>159</v>
      </c>
      <c r="P3895" s="34">
        <v>152</v>
      </c>
      <c r="Q3895" s="34">
        <v>189</v>
      </c>
      <c r="R3895" s="34">
        <v>153</v>
      </c>
      <c r="S3895" s="34">
        <v>273</v>
      </c>
      <c r="T3895" s="34">
        <v>81</v>
      </c>
      <c r="U3895" s="34">
        <v>175</v>
      </c>
      <c r="V3895" s="34">
        <v>210</v>
      </c>
      <c r="W3895" s="34">
        <v>139</v>
      </c>
      <c r="X3895" s="34">
        <v>183</v>
      </c>
      <c r="Y3895" s="34">
        <v>149</v>
      </c>
      <c r="Z3895" s="34">
        <v>217</v>
      </c>
      <c r="AA3895" s="34">
        <v>213</v>
      </c>
      <c r="AB3895" s="34">
        <v>127</v>
      </c>
      <c r="AC3895" s="34">
        <v>219</v>
      </c>
    </row>
    <row r="3896" spans="1:29" x14ac:dyDescent="0.2">
      <c r="A3896" s="34" t="s">
        <v>64389</v>
      </c>
      <c r="B3896" s="34">
        <v>484</v>
      </c>
      <c r="C3896" s="34">
        <v>379</v>
      </c>
      <c r="D3896" s="34">
        <v>464</v>
      </c>
      <c r="E3896" s="34">
        <v>412</v>
      </c>
      <c r="F3896" s="34">
        <v>529</v>
      </c>
      <c r="G3896" s="34">
        <v>474</v>
      </c>
      <c r="H3896" s="34">
        <v>543</v>
      </c>
      <c r="I3896" s="34">
        <v>383</v>
      </c>
      <c r="J3896" s="34">
        <v>480</v>
      </c>
      <c r="K3896" s="34">
        <v>437</v>
      </c>
      <c r="L3896" s="34">
        <v>578</v>
      </c>
      <c r="M3896" s="34">
        <v>424</v>
      </c>
      <c r="N3896" s="34">
        <v>430</v>
      </c>
      <c r="O3896" s="34">
        <v>407</v>
      </c>
      <c r="P3896" s="34">
        <v>512</v>
      </c>
      <c r="Q3896" s="34">
        <v>626</v>
      </c>
      <c r="R3896" s="34">
        <v>699</v>
      </c>
      <c r="S3896" s="34">
        <v>547</v>
      </c>
      <c r="T3896" s="34">
        <v>793</v>
      </c>
      <c r="U3896" s="34">
        <v>553</v>
      </c>
      <c r="V3896" s="34">
        <v>647</v>
      </c>
      <c r="W3896" s="34">
        <v>736</v>
      </c>
      <c r="X3896" s="34">
        <v>661</v>
      </c>
      <c r="Y3896" s="34">
        <v>668</v>
      </c>
      <c r="Z3896" s="34">
        <v>534</v>
      </c>
      <c r="AA3896" s="34">
        <v>491</v>
      </c>
      <c r="AB3896" s="34">
        <v>829</v>
      </c>
      <c r="AC3896" s="34">
        <v>755</v>
      </c>
    </row>
    <row r="3897" spans="1:29" x14ac:dyDescent="0.2">
      <c r="A3897" s="34" t="s">
        <v>64390</v>
      </c>
      <c r="B3897" s="34">
        <v>551</v>
      </c>
      <c r="C3897" s="34">
        <v>326</v>
      </c>
      <c r="D3897" s="34">
        <v>487</v>
      </c>
      <c r="E3897" s="34">
        <v>399</v>
      </c>
      <c r="F3897" s="34">
        <v>412</v>
      </c>
      <c r="G3897" s="34">
        <v>410</v>
      </c>
      <c r="H3897" s="34">
        <v>317</v>
      </c>
      <c r="I3897" s="34">
        <v>312</v>
      </c>
      <c r="J3897" s="34">
        <v>326</v>
      </c>
      <c r="K3897" s="34">
        <v>355</v>
      </c>
      <c r="L3897" s="34">
        <v>224</v>
      </c>
      <c r="M3897" s="34">
        <v>308</v>
      </c>
      <c r="N3897" s="34">
        <v>326</v>
      </c>
      <c r="O3897" s="34">
        <v>288</v>
      </c>
      <c r="P3897" s="34">
        <v>338</v>
      </c>
      <c r="Q3897" s="34">
        <v>421</v>
      </c>
      <c r="R3897" s="34">
        <v>383</v>
      </c>
      <c r="S3897" s="34">
        <v>442</v>
      </c>
      <c r="T3897" s="34">
        <v>315</v>
      </c>
      <c r="U3897" s="34">
        <v>270</v>
      </c>
      <c r="V3897" s="34">
        <v>449</v>
      </c>
      <c r="W3897" s="34">
        <v>408</v>
      </c>
      <c r="X3897" s="34">
        <v>462</v>
      </c>
      <c r="Y3897" s="34">
        <v>349</v>
      </c>
      <c r="Z3897" s="34">
        <v>461</v>
      </c>
      <c r="AA3897" s="34">
        <v>448</v>
      </c>
      <c r="AB3897" s="34">
        <v>388</v>
      </c>
      <c r="AC3897" s="34">
        <v>560</v>
      </c>
    </row>
    <row r="3898" spans="1:29" x14ac:dyDescent="0.2">
      <c r="A3898" s="34" t="s">
        <v>64391</v>
      </c>
      <c r="B3898" s="34">
        <v>594</v>
      </c>
      <c r="C3898" s="34">
        <v>436</v>
      </c>
      <c r="D3898" s="34">
        <v>582</v>
      </c>
      <c r="E3898" s="34">
        <v>441</v>
      </c>
      <c r="F3898" s="34">
        <v>601</v>
      </c>
      <c r="G3898" s="34">
        <v>501</v>
      </c>
      <c r="H3898" s="34">
        <v>671</v>
      </c>
      <c r="I3898" s="34">
        <v>444</v>
      </c>
      <c r="J3898" s="34">
        <v>576</v>
      </c>
      <c r="K3898" s="34">
        <v>460</v>
      </c>
      <c r="L3898" s="34">
        <v>581</v>
      </c>
      <c r="M3898" s="34">
        <v>397</v>
      </c>
      <c r="N3898" s="34">
        <v>567</v>
      </c>
      <c r="O3898" s="34">
        <v>417</v>
      </c>
      <c r="P3898" s="34">
        <v>518</v>
      </c>
      <c r="Q3898" s="34">
        <v>652</v>
      </c>
      <c r="R3898" s="34">
        <v>856</v>
      </c>
      <c r="S3898" s="34">
        <v>521</v>
      </c>
      <c r="T3898" s="34">
        <v>854</v>
      </c>
      <c r="U3898" s="34">
        <v>456</v>
      </c>
      <c r="V3898" s="34">
        <v>749</v>
      </c>
      <c r="W3898" s="34">
        <v>677</v>
      </c>
      <c r="X3898" s="34">
        <v>685</v>
      </c>
      <c r="Y3898" s="34">
        <v>557</v>
      </c>
      <c r="Z3898" s="34">
        <v>652</v>
      </c>
      <c r="AA3898" s="34">
        <v>526</v>
      </c>
      <c r="AB3898" s="34">
        <v>877</v>
      </c>
      <c r="AC3898" s="34">
        <v>787</v>
      </c>
    </row>
    <row r="3899" spans="1:29" x14ac:dyDescent="0.2">
      <c r="A3899" s="34" t="s">
        <v>64392</v>
      </c>
      <c r="B3899" s="34">
        <v>125</v>
      </c>
      <c r="C3899" s="34">
        <v>167</v>
      </c>
      <c r="D3899" s="34">
        <v>226</v>
      </c>
      <c r="E3899" s="34">
        <v>221</v>
      </c>
      <c r="F3899" s="34">
        <v>188</v>
      </c>
      <c r="G3899" s="34">
        <v>141</v>
      </c>
      <c r="H3899" s="34">
        <v>141</v>
      </c>
      <c r="I3899" s="34">
        <v>151</v>
      </c>
      <c r="J3899" s="34">
        <v>120</v>
      </c>
      <c r="K3899" s="34">
        <v>203</v>
      </c>
      <c r="L3899" s="34">
        <v>74</v>
      </c>
      <c r="M3899" s="34">
        <v>123</v>
      </c>
      <c r="N3899" s="34">
        <v>173</v>
      </c>
      <c r="O3899" s="34">
        <v>157</v>
      </c>
      <c r="P3899" s="34">
        <v>152</v>
      </c>
      <c r="Q3899" s="34">
        <v>150</v>
      </c>
      <c r="R3899" s="34">
        <v>191</v>
      </c>
      <c r="S3899" s="34">
        <v>262</v>
      </c>
      <c r="T3899" s="34">
        <v>102</v>
      </c>
      <c r="U3899" s="34">
        <v>117</v>
      </c>
      <c r="V3899" s="34">
        <v>211</v>
      </c>
      <c r="W3899" s="34">
        <v>147</v>
      </c>
      <c r="X3899" s="34">
        <v>232</v>
      </c>
      <c r="Y3899" s="34">
        <v>122</v>
      </c>
      <c r="Z3899" s="34">
        <v>226</v>
      </c>
      <c r="AA3899" s="34">
        <v>228</v>
      </c>
      <c r="AB3899" s="34">
        <v>139</v>
      </c>
      <c r="AC3899" s="34">
        <v>236</v>
      </c>
    </row>
    <row r="3900" spans="1:29" x14ac:dyDescent="0.2">
      <c r="A3900" s="34" t="s">
        <v>64393</v>
      </c>
      <c r="B3900" s="34">
        <v>424</v>
      </c>
      <c r="C3900" s="34">
        <v>480</v>
      </c>
      <c r="D3900" s="34">
        <v>353</v>
      </c>
      <c r="E3900" s="34">
        <v>553</v>
      </c>
      <c r="F3900" s="34">
        <v>352</v>
      </c>
      <c r="G3900" s="34">
        <v>585</v>
      </c>
      <c r="H3900" s="34">
        <v>309</v>
      </c>
      <c r="I3900" s="34">
        <v>440</v>
      </c>
      <c r="J3900" s="34">
        <v>281</v>
      </c>
      <c r="K3900" s="34">
        <v>517</v>
      </c>
      <c r="L3900" s="34">
        <v>239</v>
      </c>
      <c r="M3900" s="34">
        <v>429</v>
      </c>
      <c r="N3900" s="34">
        <v>266</v>
      </c>
      <c r="O3900" s="34">
        <v>447</v>
      </c>
      <c r="P3900" s="34">
        <v>276</v>
      </c>
      <c r="Q3900" s="34">
        <v>618</v>
      </c>
      <c r="R3900" s="34">
        <v>334</v>
      </c>
      <c r="S3900" s="34">
        <v>581</v>
      </c>
      <c r="T3900" s="34">
        <v>361</v>
      </c>
      <c r="U3900" s="34">
        <v>446</v>
      </c>
      <c r="V3900" s="34">
        <v>322</v>
      </c>
      <c r="W3900" s="34">
        <v>655</v>
      </c>
      <c r="X3900" s="34">
        <v>452</v>
      </c>
      <c r="Y3900" s="34">
        <v>432</v>
      </c>
      <c r="Z3900" s="34">
        <v>330</v>
      </c>
      <c r="AA3900" s="34">
        <v>516</v>
      </c>
      <c r="AB3900" s="34">
        <v>390</v>
      </c>
      <c r="AC3900" s="34">
        <v>788</v>
      </c>
    </row>
    <row r="3901" spans="1:29" x14ac:dyDescent="0.2">
      <c r="A3901" s="34" t="s">
        <v>64394</v>
      </c>
      <c r="B3901" s="34">
        <v>233</v>
      </c>
      <c r="C3901" s="34">
        <v>309</v>
      </c>
      <c r="D3901" s="34">
        <v>414</v>
      </c>
      <c r="E3901" s="34">
        <v>294</v>
      </c>
      <c r="F3901" s="34">
        <v>364</v>
      </c>
      <c r="G3901" s="34">
        <v>240</v>
      </c>
      <c r="H3901" s="34">
        <v>316</v>
      </c>
      <c r="I3901" s="34">
        <v>257</v>
      </c>
      <c r="J3901" s="34">
        <v>291</v>
      </c>
      <c r="K3901" s="34">
        <v>294</v>
      </c>
      <c r="L3901" s="34">
        <v>268</v>
      </c>
      <c r="M3901" s="34">
        <v>212</v>
      </c>
      <c r="N3901" s="34">
        <v>285</v>
      </c>
      <c r="O3901" s="34">
        <v>255</v>
      </c>
      <c r="P3901" s="34">
        <v>293</v>
      </c>
      <c r="Q3901" s="34">
        <v>315</v>
      </c>
      <c r="R3901" s="34">
        <v>399</v>
      </c>
      <c r="S3901" s="34">
        <v>373</v>
      </c>
      <c r="T3901" s="34">
        <v>378</v>
      </c>
      <c r="U3901" s="34">
        <v>236</v>
      </c>
      <c r="V3901" s="34">
        <v>365</v>
      </c>
      <c r="W3901" s="34">
        <v>307</v>
      </c>
      <c r="X3901" s="34">
        <v>480</v>
      </c>
      <c r="Y3901" s="34">
        <v>279</v>
      </c>
      <c r="Z3901" s="34">
        <v>414</v>
      </c>
      <c r="AA3901" s="34">
        <v>323</v>
      </c>
      <c r="AB3901" s="34">
        <v>386</v>
      </c>
      <c r="AC3901" s="34">
        <v>387</v>
      </c>
    </row>
    <row r="3902" spans="1:29" x14ac:dyDescent="0.2">
      <c r="A3902" s="34" t="s">
        <v>64395</v>
      </c>
      <c r="B3902" s="34">
        <v>834</v>
      </c>
      <c r="C3902" s="34">
        <v>640</v>
      </c>
      <c r="D3902" s="34">
        <v>941</v>
      </c>
      <c r="E3902" s="34">
        <v>663</v>
      </c>
      <c r="F3902" s="34">
        <v>875</v>
      </c>
      <c r="G3902" s="34">
        <v>747</v>
      </c>
      <c r="H3902" s="34">
        <v>748</v>
      </c>
      <c r="I3902" s="34">
        <v>682</v>
      </c>
      <c r="J3902" s="34">
        <v>822</v>
      </c>
      <c r="K3902" s="34">
        <v>651</v>
      </c>
      <c r="L3902" s="34">
        <v>632</v>
      </c>
      <c r="M3902" s="34">
        <v>563</v>
      </c>
      <c r="N3902" s="34">
        <v>754</v>
      </c>
      <c r="O3902" s="34">
        <v>541</v>
      </c>
      <c r="P3902" s="34">
        <v>765</v>
      </c>
      <c r="Q3902" s="34">
        <v>844</v>
      </c>
      <c r="R3902" s="34">
        <v>1004</v>
      </c>
      <c r="S3902" s="34">
        <v>846</v>
      </c>
      <c r="T3902" s="34">
        <v>893</v>
      </c>
      <c r="U3902" s="34">
        <v>644</v>
      </c>
      <c r="V3902" s="34">
        <v>1107</v>
      </c>
      <c r="W3902" s="34">
        <v>754</v>
      </c>
      <c r="X3902" s="34">
        <v>1105</v>
      </c>
      <c r="Y3902" s="34">
        <v>732</v>
      </c>
      <c r="Z3902" s="34">
        <v>1047</v>
      </c>
      <c r="AA3902" s="34">
        <v>859</v>
      </c>
      <c r="AB3902" s="34">
        <v>1100</v>
      </c>
      <c r="AC3902" s="34">
        <v>1052</v>
      </c>
    </row>
    <row r="3903" spans="1:29" x14ac:dyDescent="0.2">
      <c r="A3903" s="34" t="s">
        <v>64396</v>
      </c>
      <c r="B3903" s="34">
        <v>280</v>
      </c>
      <c r="C3903" s="34">
        <v>267</v>
      </c>
      <c r="D3903" s="34">
        <v>356</v>
      </c>
      <c r="E3903" s="34">
        <v>265</v>
      </c>
      <c r="F3903" s="34">
        <v>267</v>
      </c>
      <c r="G3903" s="34">
        <v>292</v>
      </c>
      <c r="H3903" s="34">
        <v>225</v>
      </c>
      <c r="I3903" s="34">
        <v>212</v>
      </c>
      <c r="J3903" s="34">
        <v>239</v>
      </c>
      <c r="K3903" s="34">
        <v>275</v>
      </c>
      <c r="L3903" s="34">
        <v>123</v>
      </c>
      <c r="M3903" s="34">
        <v>216</v>
      </c>
      <c r="N3903" s="34">
        <v>254</v>
      </c>
      <c r="O3903" s="34">
        <v>225</v>
      </c>
      <c r="P3903" s="34">
        <v>181</v>
      </c>
      <c r="Q3903" s="34">
        <v>265</v>
      </c>
      <c r="R3903" s="34">
        <v>292</v>
      </c>
      <c r="S3903" s="34">
        <v>371</v>
      </c>
      <c r="T3903" s="34">
        <v>156</v>
      </c>
      <c r="U3903" s="34">
        <v>217</v>
      </c>
      <c r="V3903" s="34">
        <v>282</v>
      </c>
      <c r="W3903" s="34">
        <v>236</v>
      </c>
      <c r="X3903" s="34">
        <v>331</v>
      </c>
      <c r="Y3903" s="34">
        <v>192</v>
      </c>
      <c r="Z3903" s="34">
        <v>358</v>
      </c>
      <c r="AA3903" s="34">
        <v>293</v>
      </c>
      <c r="AB3903" s="34">
        <v>200</v>
      </c>
      <c r="AC3903" s="34">
        <v>383</v>
      </c>
    </row>
    <row r="3904" spans="1:29" x14ac:dyDescent="0.2">
      <c r="A3904" s="34" t="s">
        <v>64397</v>
      </c>
      <c r="B3904" s="34">
        <v>215</v>
      </c>
      <c r="C3904" s="34">
        <v>259</v>
      </c>
      <c r="D3904" s="34">
        <v>324</v>
      </c>
      <c r="E3904" s="34">
        <v>251</v>
      </c>
      <c r="F3904" s="34">
        <v>307</v>
      </c>
      <c r="G3904" s="34">
        <v>237</v>
      </c>
      <c r="H3904" s="34">
        <v>288</v>
      </c>
      <c r="I3904" s="34">
        <v>252</v>
      </c>
      <c r="J3904" s="34">
        <v>282</v>
      </c>
      <c r="K3904" s="34">
        <v>314</v>
      </c>
      <c r="L3904" s="34">
        <v>161</v>
      </c>
      <c r="M3904" s="34">
        <v>209</v>
      </c>
      <c r="N3904" s="34">
        <v>236</v>
      </c>
      <c r="O3904" s="34">
        <v>238</v>
      </c>
      <c r="P3904" s="34">
        <v>266</v>
      </c>
      <c r="Q3904" s="34">
        <v>360</v>
      </c>
      <c r="R3904" s="34">
        <v>305</v>
      </c>
      <c r="S3904" s="34">
        <v>347</v>
      </c>
      <c r="T3904" s="34">
        <v>290</v>
      </c>
      <c r="U3904" s="34">
        <v>293</v>
      </c>
      <c r="V3904" s="34">
        <v>320</v>
      </c>
      <c r="W3904" s="34">
        <v>237</v>
      </c>
      <c r="X3904" s="34">
        <v>397</v>
      </c>
      <c r="Y3904" s="34">
        <v>242</v>
      </c>
      <c r="Z3904" s="34">
        <v>372</v>
      </c>
      <c r="AA3904" s="34">
        <v>284</v>
      </c>
      <c r="AB3904" s="34">
        <v>301</v>
      </c>
      <c r="AC3904" s="34">
        <v>449</v>
      </c>
    </row>
    <row r="3905" spans="1:29" x14ac:dyDescent="0.2">
      <c r="A3905" s="34" t="s">
        <v>64398</v>
      </c>
      <c r="B3905" s="34">
        <v>143</v>
      </c>
      <c r="C3905" s="34">
        <v>136</v>
      </c>
      <c r="D3905" s="34">
        <v>217</v>
      </c>
      <c r="E3905" s="34">
        <v>167</v>
      </c>
      <c r="F3905" s="34">
        <v>179</v>
      </c>
      <c r="G3905" s="34">
        <v>133</v>
      </c>
      <c r="H3905" s="34">
        <v>162</v>
      </c>
      <c r="I3905" s="34">
        <v>166</v>
      </c>
      <c r="J3905" s="34">
        <v>141</v>
      </c>
      <c r="K3905" s="34">
        <v>132</v>
      </c>
      <c r="L3905" s="34">
        <v>106</v>
      </c>
      <c r="M3905" s="34">
        <v>132</v>
      </c>
      <c r="N3905" s="34">
        <v>152</v>
      </c>
      <c r="O3905" s="34">
        <v>167</v>
      </c>
      <c r="P3905" s="34">
        <v>152</v>
      </c>
      <c r="Q3905" s="34">
        <v>199</v>
      </c>
      <c r="R3905" s="34">
        <v>212</v>
      </c>
      <c r="S3905" s="34">
        <v>222</v>
      </c>
      <c r="T3905" s="34">
        <v>156</v>
      </c>
      <c r="U3905" s="34">
        <v>144</v>
      </c>
      <c r="V3905" s="34">
        <v>227</v>
      </c>
      <c r="W3905" s="34">
        <v>140</v>
      </c>
      <c r="X3905" s="34">
        <v>239</v>
      </c>
      <c r="Y3905" s="34">
        <v>133</v>
      </c>
      <c r="Z3905" s="34">
        <v>209</v>
      </c>
      <c r="AA3905" s="34">
        <v>187</v>
      </c>
      <c r="AB3905" s="34">
        <v>168</v>
      </c>
      <c r="AC3905" s="34">
        <v>200</v>
      </c>
    </row>
    <row r="3906" spans="1:29" x14ac:dyDescent="0.2">
      <c r="A3906" s="34" t="s">
        <v>64399</v>
      </c>
      <c r="B3906" s="34">
        <v>479</v>
      </c>
      <c r="C3906" s="34">
        <v>631</v>
      </c>
      <c r="D3906" s="34">
        <v>966</v>
      </c>
      <c r="E3906" s="34">
        <v>683</v>
      </c>
      <c r="F3906" s="34">
        <v>682</v>
      </c>
      <c r="G3906" s="34">
        <v>621</v>
      </c>
      <c r="H3906" s="34">
        <v>507</v>
      </c>
      <c r="I3906" s="34">
        <v>533</v>
      </c>
      <c r="J3906" s="34">
        <v>466</v>
      </c>
      <c r="K3906" s="34">
        <v>668</v>
      </c>
      <c r="L3906" s="34">
        <v>278</v>
      </c>
      <c r="M3906" s="34">
        <v>479</v>
      </c>
      <c r="N3906" s="34">
        <v>520</v>
      </c>
      <c r="O3906" s="34">
        <v>504</v>
      </c>
      <c r="P3906" s="34">
        <v>473</v>
      </c>
      <c r="Q3906" s="34">
        <v>574</v>
      </c>
      <c r="R3906" s="34">
        <v>525</v>
      </c>
      <c r="S3906" s="34">
        <v>809</v>
      </c>
      <c r="T3906" s="34">
        <v>344</v>
      </c>
      <c r="U3906" s="34">
        <v>410</v>
      </c>
      <c r="V3906" s="34">
        <v>657</v>
      </c>
      <c r="W3906" s="34">
        <v>509</v>
      </c>
      <c r="X3906" s="34">
        <v>785</v>
      </c>
      <c r="Y3906" s="34">
        <v>427</v>
      </c>
      <c r="Z3906" s="34">
        <v>834</v>
      </c>
      <c r="AA3906" s="34">
        <v>753</v>
      </c>
      <c r="AB3906" s="34">
        <v>482</v>
      </c>
      <c r="AC3906" s="34">
        <v>880</v>
      </c>
    </row>
    <row r="3907" spans="1:29" x14ac:dyDescent="0.2">
      <c r="A3907" s="34" t="s">
        <v>64400</v>
      </c>
      <c r="B3907" s="34">
        <v>189</v>
      </c>
      <c r="C3907" s="34">
        <v>244</v>
      </c>
      <c r="D3907" s="34">
        <v>366</v>
      </c>
      <c r="E3907" s="34">
        <v>250</v>
      </c>
      <c r="F3907" s="34">
        <v>301</v>
      </c>
      <c r="G3907" s="34">
        <v>270</v>
      </c>
      <c r="H3907" s="34">
        <v>290</v>
      </c>
      <c r="I3907" s="34">
        <v>226</v>
      </c>
      <c r="J3907" s="34">
        <v>288</v>
      </c>
      <c r="K3907" s="34">
        <v>254</v>
      </c>
      <c r="L3907" s="34">
        <v>183</v>
      </c>
      <c r="M3907" s="34">
        <v>217</v>
      </c>
      <c r="N3907" s="34">
        <v>261</v>
      </c>
      <c r="O3907" s="34">
        <v>245</v>
      </c>
      <c r="P3907" s="34">
        <v>247</v>
      </c>
      <c r="Q3907" s="34">
        <v>262</v>
      </c>
      <c r="R3907" s="34">
        <v>324</v>
      </c>
      <c r="S3907" s="34">
        <v>263</v>
      </c>
      <c r="T3907" s="34">
        <v>263</v>
      </c>
      <c r="U3907" s="34">
        <v>255</v>
      </c>
      <c r="V3907" s="34">
        <v>321</v>
      </c>
      <c r="W3907" s="34">
        <v>284</v>
      </c>
      <c r="X3907" s="34">
        <v>421</v>
      </c>
      <c r="Y3907" s="34">
        <v>267</v>
      </c>
      <c r="Z3907" s="34">
        <v>375</v>
      </c>
      <c r="AA3907" s="34">
        <v>275</v>
      </c>
      <c r="AB3907" s="34">
        <v>288</v>
      </c>
      <c r="AC3907" s="34">
        <v>355</v>
      </c>
    </row>
    <row r="3908" spans="1:29" x14ac:dyDescent="0.2">
      <c r="A3908" s="34" t="s">
        <v>64401</v>
      </c>
      <c r="B3908" s="34">
        <v>101</v>
      </c>
      <c r="C3908" s="34">
        <v>111</v>
      </c>
      <c r="D3908" s="34">
        <v>138</v>
      </c>
      <c r="E3908" s="34">
        <v>139</v>
      </c>
      <c r="F3908" s="34">
        <v>147</v>
      </c>
      <c r="G3908" s="34">
        <v>140</v>
      </c>
      <c r="H3908" s="34">
        <v>195</v>
      </c>
      <c r="I3908" s="34">
        <v>121</v>
      </c>
      <c r="J3908" s="34">
        <v>127</v>
      </c>
      <c r="K3908" s="34">
        <v>148</v>
      </c>
      <c r="L3908" s="34">
        <v>66</v>
      </c>
      <c r="M3908" s="34">
        <v>129</v>
      </c>
      <c r="N3908" s="34">
        <v>133</v>
      </c>
      <c r="O3908" s="34">
        <v>127</v>
      </c>
      <c r="P3908" s="34">
        <v>150</v>
      </c>
      <c r="Q3908" s="34">
        <v>154</v>
      </c>
      <c r="R3908" s="34">
        <v>138</v>
      </c>
      <c r="S3908" s="34">
        <v>184</v>
      </c>
      <c r="T3908" s="34">
        <v>135</v>
      </c>
      <c r="U3908" s="34">
        <v>95</v>
      </c>
      <c r="V3908" s="34">
        <v>145</v>
      </c>
      <c r="W3908" s="34">
        <v>128</v>
      </c>
      <c r="X3908" s="34">
        <v>181</v>
      </c>
      <c r="Y3908" s="34">
        <v>137</v>
      </c>
      <c r="Z3908" s="34">
        <v>165</v>
      </c>
      <c r="AA3908" s="34">
        <v>160</v>
      </c>
      <c r="AB3908" s="34">
        <v>110</v>
      </c>
      <c r="AC3908" s="34">
        <v>212</v>
      </c>
    </row>
    <row r="3909" spans="1:29" x14ac:dyDescent="0.2">
      <c r="A3909" s="34" t="s">
        <v>64402</v>
      </c>
      <c r="B3909" s="34">
        <v>171</v>
      </c>
      <c r="C3909" s="34">
        <v>260</v>
      </c>
      <c r="D3909" s="34">
        <v>184</v>
      </c>
      <c r="E3909" s="34">
        <v>231</v>
      </c>
      <c r="F3909" s="34">
        <v>160</v>
      </c>
      <c r="G3909" s="34">
        <v>278</v>
      </c>
      <c r="H3909" s="34">
        <v>186</v>
      </c>
      <c r="I3909" s="34">
        <v>252</v>
      </c>
      <c r="J3909" s="34">
        <v>144</v>
      </c>
      <c r="K3909" s="34">
        <v>277</v>
      </c>
      <c r="L3909" s="34">
        <v>129</v>
      </c>
      <c r="M3909" s="34">
        <v>215</v>
      </c>
      <c r="N3909" s="34">
        <v>148</v>
      </c>
      <c r="O3909" s="34">
        <v>249</v>
      </c>
      <c r="P3909" s="34">
        <v>174</v>
      </c>
      <c r="Q3909" s="34">
        <v>327</v>
      </c>
      <c r="R3909" s="34">
        <v>180</v>
      </c>
      <c r="S3909" s="34">
        <v>331</v>
      </c>
      <c r="T3909" s="34">
        <v>169</v>
      </c>
      <c r="U3909" s="34">
        <v>203</v>
      </c>
      <c r="V3909" s="34">
        <v>196</v>
      </c>
      <c r="W3909" s="34">
        <v>299</v>
      </c>
      <c r="X3909" s="34">
        <v>245</v>
      </c>
      <c r="Y3909" s="34">
        <v>244</v>
      </c>
      <c r="Z3909" s="34">
        <v>228</v>
      </c>
      <c r="AA3909" s="34">
        <v>270</v>
      </c>
      <c r="AB3909" s="34">
        <v>163</v>
      </c>
      <c r="AC3909" s="34">
        <v>366</v>
      </c>
    </row>
    <row r="3910" spans="1:29" x14ac:dyDescent="0.2">
      <c r="A3910" s="34" t="s">
        <v>64403</v>
      </c>
      <c r="B3910" s="34">
        <v>136</v>
      </c>
      <c r="C3910" s="34">
        <v>227</v>
      </c>
      <c r="D3910" s="34">
        <v>262</v>
      </c>
      <c r="E3910" s="34">
        <v>253</v>
      </c>
      <c r="F3910" s="34">
        <v>211</v>
      </c>
      <c r="G3910" s="34">
        <v>194</v>
      </c>
      <c r="H3910" s="34">
        <v>132</v>
      </c>
      <c r="I3910" s="34">
        <v>145</v>
      </c>
      <c r="J3910" s="34">
        <v>117</v>
      </c>
      <c r="K3910" s="34">
        <v>219</v>
      </c>
      <c r="L3910" s="34">
        <v>45</v>
      </c>
      <c r="M3910" s="34">
        <v>157</v>
      </c>
      <c r="N3910" s="34">
        <v>140</v>
      </c>
      <c r="O3910" s="34">
        <v>128</v>
      </c>
      <c r="P3910" s="34">
        <v>106</v>
      </c>
      <c r="Q3910" s="34">
        <v>176</v>
      </c>
      <c r="R3910" s="34">
        <v>137</v>
      </c>
      <c r="S3910" s="34">
        <v>326</v>
      </c>
      <c r="T3910" s="34">
        <v>61</v>
      </c>
      <c r="U3910" s="34">
        <v>117</v>
      </c>
      <c r="V3910" s="34">
        <v>175</v>
      </c>
      <c r="W3910" s="34">
        <v>136</v>
      </c>
      <c r="X3910" s="34">
        <v>196</v>
      </c>
      <c r="Y3910" s="34">
        <v>111</v>
      </c>
      <c r="Z3910" s="34">
        <v>238</v>
      </c>
      <c r="AA3910" s="34">
        <v>284</v>
      </c>
      <c r="AB3910" s="34">
        <v>86</v>
      </c>
      <c r="AC3910" s="34">
        <v>314</v>
      </c>
    </row>
    <row r="3911" spans="1:29" x14ac:dyDescent="0.2">
      <c r="A3911" s="34" t="s">
        <v>64404</v>
      </c>
      <c r="B3911" s="34">
        <v>116</v>
      </c>
      <c r="C3911" s="34">
        <v>131</v>
      </c>
      <c r="D3911" s="34">
        <v>160</v>
      </c>
      <c r="E3911" s="34">
        <v>158</v>
      </c>
      <c r="F3911" s="34">
        <v>105</v>
      </c>
      <c r="G3911" s="34">
        <v>190</v>
      </c>
      <c r="H3911" s="34">
        <v>110</v>
      </c>
      <c r="I3911" s="34">
        <v>112</v>
      </c>
      <c r="J3911" s="34">
        <v>105</v>
      </c>
      <c r="K3911" s="34">
        <v>156</v>
      </c>
      <c r="L3911" s="34">
        <v>50</v>
      </c>
      <c r="M3911" s="34">
        <v>176</v>
      </c>
      <c r="N3911" s="34">
        <v>99</v>
      </c>
      <c r="O3911" s="34">
        <v>119</v>
      </c>
      <c r="P3911" s="34">
        <v>99</v>
      </c>
      <c r="Q3911" s="34">
        <v>119</v>
      </c>
      <c r="R3911" s="34">
        <v>110</v>
      </c>
      <c r="S3911" s="34">
        <v>149</v>
      </c>
      <c r="T3911" s="34">
        <v>85</v>
      </c>
      <c r="U3911" s="34">
        <v>92</v>
      </c>
      <c r="V3911" s="34">
        <v>119</v>
      </c>
      <c r="W3911" s="34">
        <v>115</v>
      </c>
      <c r="X3911" s="34">
        <v>109</v>
      </c>
      <c r="Y3911" s="34">
        <v>115</v>
      </c>
      <c r="Z3911" s="34">
        <v>138</v>
      </c>
      <c r="AA3911" s="34">
        <v>171</v>
      </c>
      <c r="AB3911" s="34">
        <v>103</v>
      </c>
      <c r="AC3911" s="34">
        <v>205</v>
      </c>
    </row>
    <row r="3912" spans="1:29" x14ac:dyDescent="0.2">
      <c r="A3912" s="34" t="s">
        <v>64405</v>
      </c>
      <c r="B3912" s="34">
        <v>79</v>
      </c>
      <c r="C3912" s="34">
        <v>82</v>
      </c>
      <c r="D3912" s="34">
        <v>123</v>
      </c>
      <c r="E3912" s="34">
        <v>85</v>
      </c>
      <c r="F3912" s="34">
        <v>103</v>
      </c>
      <c r="G3912" s="34">
        <v>74</v>
      </c>
      <c r="H3912" s="34">
        <v>95</v>
      </c>
      <c r="I3912" s="34">
        <v>74</v>
      </c>
      <c r="J3912" s="34">
        <v>82</v>
      </c>
      <c r="K3912" s="34">
        <v>74</v>
      </c>
      <c r="L3912" s="34">
        <v>45</v>
      </c>
      <c r="M3912" s="34">
        <v>69</v>
      </c>
      <c r="N3912" s="34">
        <v>78</v>
      </c>
      <c r="O3912" s="34">
        <v>72</v>
      </c>
      <c r="P3912" s="34">
        <v>71</v>
      </c>
      <c r="Q3912" s="34">
        <v>72</v>
      </c>
      <c r="R3912" s="34">
        <v>100</v>
      </c>
      <c r="S3912" s="34">
        <v>101</v>
      </c>
      <c r="T3912" s="34">
        <v>55</v>
      </c>
      <c r="U3912" s="34">
        <v>73</v>
      </c>
      <c r="V3912" s="34">
        <v>85</v>
      </c>
      <c r="W3912" s="34">
        <v>63</v>
      </c>
      <c r="X3912" s="34">
        <v>108</v>
      </c>
      <c r="Y3912" s="34">
        <v>67</v>
      </c>
      <c r="Z3912" s="34">
        <v>82</v>
      </c>
      <c r="AA3912" s="34">
        <v>126</v>
      </c>
      <c r="AB3912" s="34">
        <v>88</v>
      </c>
      <c r="AC3912" s="34">
        <v>165</v>
      </c>
    </row>
    <row r="3913" spans="1:29" x14ac:dyDescent="0.2">
      <c r="A3913" s="34" t="s">
        <v>64406</v>
      </c>
      <c r="B3913" s="34">
        <v>160</v>
      </c>
      <c r="C3913" s="34">
        <v>224</v>
      </c>
      <c r="D3913" s="34">
        <v>216</v>
      </c>
      <c r="E3913" s="34">
        <v>192</v>
      </c>
      <c r="F3913" s="34">
        <v>211</v>
      </c>
      <c r="G3913" s="34">
        <v>139</v>
      </c>
      <c r="H3913" s="34">
        <v>204</v>
      </c>
      <c r="I3913" s="34">
        <v>148</v>
      </c>
      <c r="J3913" s="34">
        <v>169</v>
      </c>
      <c r="K3913" s="34">
        <v>186</v>
      </c>
      <c r="L3913" s="34">
        <v>124</v>
      </c>
      <c r="M3913" s="34">
        <v>168</v>
      </c>
      <c r="N3913" s="34">
        <v>147</v>
      </c>
      <c r="O3913" s="34">
        <v>145</v>
      </c>
      <c r="P3913" s="34">
        <v>169</v>
      </c>
      <c r="Q3913" s="34">
        <v>252</v>
      </c>
      <c r="R3913" s="34">
        <v>193</v>
      </c>
      <c r="S3913" s="34">
        <v>215</v>
      </c>
      <c r="T3913" s="34">
        <v>161</v>
      </c>
      <c r="U3913" s="34">
        <v>141</v>
      </c>
      <c r="V3913" s="34">
        <v>219</v>
      </c>
      <c r="W3913" s="34">
        <v>153</v>
      </c>
      <c r="X3913" s="34">
        <v>263</v>
      </c>
      <c r="Y3913" s="34">
        <v>130</v>
      </c>
      <c r="Z3913" s="34">
        <v>235</v>
      </c>
      <c r="AA3913" s="34">
        <v>247</v>
      </c>
      <c r="AB3913" s="34">
        <v>188</v>
      </c>
      <c r="AC3913" s="34">
        <v>277</v>
      </c>
    </row>
    <row r="3914" spans="1:29" x14ac:dyDescent="0.2">
      <c r="A3914" s="34" t="s">
        <v>64407</v>
      </c>
      <c r="B3914" s="34">
        <v>381</v>
      </c>
      <c r="C3914" s="34">
        <v>348</v>
      </c>
      <c r="D3914" s="34">
        <v>402</v>
      </c>
      <c r="E3914" s="34">
        <v>391</v>
      </c>
      <c r="F3914" s="34">
        <v>487</v>
      </c>
      <c r="G3914" s="34">
        <v>260</v>
      </c>
      <c r="H3914" s="34">
        <v>423</v>
      </c>
      <c r="I3914" s="34">
        <v>373</v>
      </c>
      <c r="J3914" s="34">
        <v>398</v>
      </c>
      <c r="K3914" s="34">
        <v>412</v>
      </c>
      <c r="L3914" s="34">
        <v>356</v>
      </c>
      <c r="M3914" s="34">
        <v>354</v>
      </c>
      <c r="N3914" s="34">
        <v>382</v>
      </c>
      <c r="O3914" s="34">
        <v>345</v>
      </c>
      <c r="P3914" s="34">
        <v>363</v>
      </c>
      <c r="Q3914" s="34">
        <v>461</v>
      </c>
      <c r="R3914" s="34">
        <v>540</v>
      </c>
      <c r="S3914" s="34">
        <v>452</v>
      </c>
      <c r="T3914" s="34">
        <v>494</v>
      </c>
      <c r="U3914" s="34">
        <v>411</v>
      </c>
      <c r="V3914" s="34">
        <v>586</v>
      </c>
      <c r="W3914" s="34">
        <v>420</v>
      </c>
      <c r="X3914" s="34">
        <v>516</v>
      </c>
      <c r="Y3914" s="34">
        <v>451</v>
      </c>
      <c r="Z3914" s="34">
        <v>469</v>
      </c>
      <c r="AA3914" s="34">
        <v>424</v>
      </c>
      <c r="AB3914" s="34">
        <v>638</v>
      </c>
      <c r="AC3914" s="34">
        <v>614</v>
      </c>
    </row>
    <row r="3915" spans="1:29" x14ac:dyDescent="0.2">
      <c r="A3915" s="34" t="s">
        <v>64408</v>
      </c>
      <c r="B3915" s="34">
        <v>344</v>
      </c>
      <c r="C3915" s="34">
        <v>256</v>
      </c>
      <c r="D3915" s="34">
        <v>361</v>
      </c>
      <c r="E3915" s="34">
        <v>301</v>
      </c>
      <c r="F3915" s="34">
        <v>375</v>
      </c>
      <c r="G3915" s="34">
        <v>264</v>
      </c>
      <c r="H3915" s="34">
        <v>277</v>
      </c>
      <c r="I3915" s="34">
        <v>239</v>
      </c>
      <c r="J3915" s="34">
        <v>314</v>
      </c>
      <c r="K3915" s="34">
        <v>295</v>
      </c>
      <c r="L3915" s="34">
        <v>327</v>
      </c>
      <c r="M3915" s="34">
        <v>218</v>
      </c>
      <c r="N3915" s="34">
        <v>307</v>
      </c>
      <c r="O3915" s="34">
        <v>216</v>
      </c>
      <c r="P3915" s="34">
        <v>305</v>
      </c>
      <c r="Q3915" s="34">
        <v>392</v>
      </c>
      <c r="R3915" s="34">
        <v>462</v>
      </c>
      <c r="S3915" s="34">
        <v>310</v>
      </c>
      <c r="T3915" s="34">
        <v>377</v>
      </c>
      <c r="U3915" s="34">
        <v>304</v>
      </c>
      <c r="V3915" s="34">
        <v>417</v>
      </c>
      <c r="W3915" s="34">
        <v>352</v>
      </c>
      <c r="X3915" s="34">
        <v>426</v>
      </c>
      <c r="Y3915" s="34">
        <v>404</v>
      </c>
      <c r="Z3915" s="34">
        <v>397</v>
      </c>
      <c r="AA3915" s="34">
        <v>307</v>
      </c>
      <c r="AB3915" s="34">
        <v>463</v>
      </c>
      <c r="AC3915" s="34">
        <v>543</v>
      </c>
    </row>
    <row r="3916" spans="1:29" x14ac:dyDescent="0.2">
      <c r="A3916" s="34" t="s">
        <v>64409</v>
      </c>
      <c r="B3916" s="34">
        <v>148</v>
      </c>
      <c r="C3916" s="34">
        <v>157</v>
      </c>
      <c r="D3916" s="34">
        <v>215</v>
      </c>
      <c r="E3916" s="34">
        <v>271</v>
      </c>
      <c r="F3916" s="34">
        <v>195</v>
      </c>
      <c r="G3916" s="34">
        <v>162</v>
      </c>
      <c r="H3916" s="34">
        <v>195</v>
      </c>
      <c r="I3916" s="34">
        <v>193</v>
      </c>
      <c r="J3916" s="34">
        <v>188</v>
      </c>
      <c r="K3916" s="34">
        <v>182</v>
      </c>
      <c r="L3916" s="34">
        <v>142</v>
      </c>
      <c r="M3916" s="34">
        <v>194</v>
      </c>
      <c r="N3916" s="34">
        <v>142</v>
      </c>
      <c r="O3916" s="34">
        <v>145</v>
      </c>
      <c r="P3916" s="34">
        <v>148</v>
      </c>
      <c r="Q3916" s="34">
        <v>267</v>
      </c>
      <c r="R3916" s="34">
        <v>206</v>
      </c>
      <c r="S3916" s="34">
        <v>288</v>
      </c>
      <c r="T3916" s="34">
        <v>186</v>
      </c>
      <c r="U3916" s="34">
        <v>164</v>
      </c>
      <c r="V3916" s="34">
        <v>243</v>
      </c>
      <c r="W3916" s="34">
        <v>237</v>
      </c>
      <c r="X3916" s="34">
        <v>251</v>
      </c>
      <c r="Y3916" s="34">
        <v>196</v>
      </c>
      <c r="Z3916" s="34">
        <v>228</v>
      </c>
      <c r="AA3916" s="34">
        <v>309</v>
      </c>
      <c r="AB3916" s="34">
        <v>160</v>
      </c>
      <c r="AC3916" s="34">
        <v>324</v>
      </c>
    </row>
    <row r="3917" spans="1:29" x14ac:dyDescent="0.2">
      <c r="A3917" s="34" t="s">
        <v>64410</v>
      </c>
      <c r="B3917" s="34">
        <v>257</v>
      </c>
      <c r="C3917" s="34">
        <v>476</v>
      </c>
      <c r="D3917" s="34">
        <v>470</v>
      </c>
      <c r="E3917" s="34">
        <v>504</v>
      </c>
      <c r="F3917" s="34">
        <v>358</v>
      </c>
      <c r="G3917" s="34">
        <v>460</v>
      </c>
      <c r="H3917" s="34">
        <v>268</v>
      </c>
      <c r="I3917" s="34">
        <v>360</v>
      </c>
      <c r="J3917" s="34">
        <v>271</v>
      </c>
      <c r="K3917" s="34">
        <v>547</v>
      </c>
      <c r="L3917" s="34">
        <v>136</v>
      </c>
      <c r="M3917" s="34">
        <v>332</v>
      </c>
      <c r="N3917" s="34">
        <v>294</v>
      </c>
      <c r="O3917" s="34">
        <v>366</v>
      </c>
      <c r="P3917" s="34">
        <v>257</v>
      </c>
      <c r="Q3917" s="34">
        <v>421</v>
      </c>
      <c r="R3917" s="34">
        <v>325</v>
      </c>
      <c r="S3917" s="34">
        <v>486</v>
      </c>
      <c r="T3917" s="34">
        <v>179</v>
      </c>
      <c r="U3917" s="34">
        <v>283</v>
      </c>
      <c r="V3917" s="34">
        <v>342</v>
      </c>
      <c r="W3917" s="34">
        <v>283</v>
      </c>
      <c r="X3917" s="34">
        <v>411</v>
      </c>
      <c r="Y3917" s="34">
        <v>264</v>
      </c>
      <c r="Z3917" s="34">
        <v>439</v>
      </c>
      <c r="AA3917" s="34">
        <v>484</v>
      </c>
      <c r="AB3917" s="34">
        <v>206</v>
      </c>
      <c r="AC3917" s="34">
        <v>610</v>
      </c>
    </row>
    <row r="3918" spans="1:29" x14ac:dyDescent="0.2">
      <c r="A3918" s="34" t="s">
        <v>64411</v>
      </c>
      <c r="B3918" s="34">
        <v>141</v>
      </c>
      <c r="C3918" s="34">
        <v>141</v>
      </c>
      <c r="D3918" s="34">
        <v>223</v>
      </c>
      <c r="E3918" s="34">
        <v>107</v>
      </c>
      <c r="F3918" s="34">
        <v>226</v>
      </c>
      <c r="G3918" s="34">
        <v>112</v>
      </c>
      <c r="H3918" s="34">
        <v>177</v>
      </c>
      <c r="I3918" s="34">
        <v>171</v>
      </c>
      <c r="J3918" s="34">
        <v>146</v>
      </c>
      <c r="K3918" s="34">
        <v>104</v>
      </c>
      <c r="L3918" s="34">
        <v>132</v>
      </c>
      <c r="M3918" s="34">
        <v>142</v>
      </c>
      <c r="N3918" s="34">
        <v>194</v>
      </c>
      <c r="O3918" s="34">
        <v>103</v>
      </c>
      <c r="P3918" s="34">
        <v>179</v>
      </c>
      <c r="Q3918" s="34">
        <v>162</v>
      </c>
      <c r="R3918" s="34">
        <v>205</v>
      </c>
      <c r="S3918" s="34">
        <v>202</v>
      </c>
      <c r="T3918" s="34">
        <v>180</v>
      </c>
      <c r="U3918" s="34">
        <v>133</v>
      </c>
      <c r="V3918" s="34">
        <v>305</v>
      </c>
      <c r="W3918" s="34">
        <v>245</v>
      </c>
      <c r="X3918" s="34">
        <v>221</v>
      </c>
      <c r="Y3918" s="34">
        <v>135</v>
      </c>
      <c r="Z3918" s="34">
        <v>227</v>
      </c>
      <c r="AA3918" s="34">
        <v>162</v>
      </c>
      <c r="AB3918" s="34">
        <v>183</v>
      </c>
      <c r="AC3918" s="34">
        <v>239</v>
      </c>
    </row>
    <row r="3919" spans="1:29" x14ac:dyDescent="0.2">
      <c r="A3919" s="34" t="s">
        <v>64412</v>
      </c>
      <c r="B3919" s="34">
        <v>133</v>
      </c>
      <c r="C3919" s="34">
        <v>190</v>
      </c>
      <c r="D3919" s="34">
        <v>204</v>
      </c>
      <c r="E3919" s="34">
        <v>242</v>
      </c>
      <c r="F3919" s="34">
        <v>158</v>
      </c>
      <c r="G3919" s="34">
        <v>203</v>
      </c>
      <c r="H3919" s="34">
        <v>125</v>
      </c>
      <c r="I3919" s="34">
        <v>190</v>
      </c>
      <c r="J3919" s="34">
        <v>151</v>
      </c>
      <c r="K3919" s="34">
        <v>200</v>
      </c>
      <c r="L3919" s="34">
        <v>94</v>
      </c>
      <c r="M3919" s="34">
        <v>141</v>
      </c>
      <c r="N3919" s="34">
        <v>114</v>
      </c>
      <c r="O3919" s="34">
        <v>175</v>
      </c>
      <c r="P3919" s="34">
        <v>113</v>
      </c>
      <c r="Q3919" s="34">
        <v>189</v>
      </c>
      <c r="R3919" s="34">
        <v>157</v>
      </c>
      <c r="S3919" s="34">
        <v>188</v>
      </c>
      <c r="T3919" s="34">
        <v>119</v>
      </c>
      <c r="U3919" s="34">
        <v>210</v>
      </c>
      <c r="V3919" s="34">
        <v>125</v>
      </c>
      <c r="W3919" s="34">
        <v>188</v>
      </c>
      <c r="X3919" s="34">
        <v>191</v>
      </c>
      <c r="Y3919" s="34">
        <v>147</v>
      </c>
      <c r="Z3919" s="34">
        <v>187</v>
      </c>
      <c r="AA3919" s="34">
        <v>195</v>
      </c>
      <c r="AB3919" s="34">
        <v>175</v>
      </c>
      <c r="AC3919" s="34">
        <v>285</v>
      </c>
    </row>
    <row r="3920" spans="1:29" x14ac:dyDescent="0.2">
      <c r="A3920" s="34" t="s">
        <v>64413</v>
      </c>
      <c r="B3920" s="34">
        <v>353</v>
      </c>
      <c r="C3920" s="34">
        <v>248</v>
      </c>
      <c r="D3920" s="34">
        <v>292</v>
      </c>
      <c r="E3920" s="34">
        <v>260</v>
      </c>
      <c r="F3920" s="34">
        <v>211</v>
      </c>
      <c r="G3920" s="34">
        <v>226</v>
      </c>
      <c r="H3920" s="34">
        <v>238</v>
      </c>
      <c r="I3920" s="34">
        <v>239</v>
      </c>
      <c r="J3920" s="34">
        <v>230</v>
      </c>
      <c r="K3920" s="34">
        <v>244</v>
      </c>
      <c r="L3920" s="34">
        <v>189</v>
      </c>
      <c r="M3920" s="34">
        <v>220</v>
      </c>
      <c r="N3920" s="34">
        <v>212</v>
      </c>
      <c r="O3920" s="34">
        <v>258</v>
      </c>
      <c r="P3920" s="34">
        <v>241</v>
      </c>
      <c r="Q3920" s="34">
        <v>286</v>
      </c>
      <c r="R3920" s="34">
        <v>247</v>
      </c>
      <c r="S3920" s="34">
        <v>311</v>
      </c>
      <c r="T3920" s="34">
        <v>221</v>
      </c>
      <c r="U3920" s="34">
        <v>271</v>
      </c>
      <c r="V3920" s="34">
        <v>279</v>
      </c>
      <c r="W3920" s="34">
        <v>326</v>
      </c>
      <c r="X3920" s="34">
        <v>285</v>
      </c>
      <c r="Y3920" s="34">
        <v>293</v>
      </c>
      <c r="Z3920" s="34">
        <v>274</v>
      </c>
      <c r="AA3920" s="34">
        <v>284</v>
      </c>
      <c r="AB3920" s="34">
        <v>248</v>
      </c>
      <c r="AC3920" s="34">
        <v>434</v>
      </c>
    </row>
    <row r="3921" spans="1:29" x14ac:dyDescent="0.2">
      <c r="A3921" s="34" t="s">
        <v>64414</v>
      </c>
      <c r="B3921" s="34">
        <v>237</v>
      </c>
      <c r="C3921" s="34">
        <v>357</v>
      </c>
      <c r="D3921" s="34">
        <v>346</v>
      </c>
      <c r="E3921" s="34">
        <v>345</v>
      </c>
      <c r="F3921" s="34">
        <v>356</v>
      </c>
      <c r="G3921" s="34">
        <v>416</v>
      </c>
      <c r="H3921" s="34">
        <v>276</v>
      </c>
      <c r="I3921" s="34">
        <v>362</v>
      </c>
      <c r="J3921" s="34">
        <v>277</v>
      </c>
      <c r="K3921" s="34">
        <v>393</v>
      </c>
      <c r="L3921" s="34">
        <v>202</v>
      </c>
      <c r="M3921" s="34">
        <v>358</v>
      </c>
      <c r="N3921" s="34">
        <v>280</v>
      </c>
      <c r="O3921" s="34">
        <v>314</v>
      </c>
      <c r="P3921" s="34">
        <v>257</v>
      </c>
      <c r="Q3921" s="34">
        <v>479</v>
      </c>
      <c r="R3921" s="34">
        <v>368</v>
      </c>
      <c r="S3921" s="34">
        <v>467</v>
      </c>
      <c r="T3921" s="34">
        <v>257</v>
      </c>
      <c r="U3921" s="34">
        <v>345</v>
      </c>
      <c r="V3921" s="34">
        <v>307</v>
      </c>
      <c r="W3921" s="34">
        <v>367</v>
      </c>
      <c r="X3921" s="34">
        <v>375</v>
      </c>
      <c r="Y3921" s="34">
        <v>304</v>
      </c>
      <c r="Z3921" s="34">
        <v>356</v>
      </c>
      <c r="AA3921" s="34">
        <v>449</v>
      </c>
      <c r="AB3921" s="34">
        <v>305</v>
      </c>
      <c r="AC3921" s="34">
        <v>572</v>
      </c>
    </row>
    <row r="3922" spans="1:29" x14ac:dyDescent="0.2">
      <c r="A3922" s="34" t="s">
        <v>64415</v>
      </c>
      <c r="B3922" s="34">
        <v>109</v>
      </c>
      <c r="C3922" s="34">
        <v>187</v>
      </c>
      <c r="D3922" s="34">
        <v>186</v>
      </c>
      <c r="E3922" s="34">
        <v>177</v>
      </c>
      <c r="F3922" s="34">
        <v>154</v>
      </c>
      <c r="G3922" s="34">
        <v>181</v>
      </c>
      <c r="H3922" s="34">
        <v>120</v>
      </c>
      <c r="I3922" s="34">
        <v>165</v>
      </c>
      <c r="J3922" s="34">
        <v>133</v>
      </c>
      <c r="K3922" s="34">
        <v>203</v>
      </c>
      <c r="L3922" s="34">
        <v>49</v>
      </c>
      <c r="M3922" s="34">
        <v>140</v>
      </c>
      <c r="N3922" s="34">
        <v>99</v>
      </c>
      <c r="O3922" s="34">
        <v>184</v>
      </c>
      <c r="P3922" s="34">
        <v>122</v>
      </c>
      <c r="Q3922" s="34">
        <v>173</v>
      </c>
      <c r="R3922" s="34">
        <v>152</v>
      </c>
      <c r="S3922" s="34">
        <v>239</v>
      </c>
      <c r="T3922" s="34">
        <v>145</v>
      </c>
      <c r="U3922" s="34">
        <v>132</v>
      </c>
      <c r="V3922" s="34">
        <v>198</v>
      </c>
      <c r="W3922" s="34">
        <v>156</v>
      </c>
      <c r="X3922" s="34">
        <v>183</v>
      </c>
      <c r="Y3922" s="34">
        <v>127</v>
      </c>
      <c r="Z3922" s="34">
        <v>180</v>
      </c>
      <c r="AA3922" s="34">
        <v>204</v>
      </c>
      <c r="AB3922" s="34">
        <v>129</v>
      </c>
      <c r="AC3922" s="34">
        <v>281</v>
      </c>
    </row>
    <row r="3923" spans="1:29" x14ac:dyDescent="0.2">
      <c r="A3923" s="34" t="s">
        <v>64416</v>
      </c>
      <c r="B3923" s="34">
        <v>517</v>
      </c>
      <c r="C3923" s="34">
        <v>816</v>
      </c>
      <c r="D3923" s="34">
        <v>876</v>
      </c>
      <c r="E3923" s="34">
        <v>811</v>
      </c>
      <c r="F3923" s="34">
        <v>786</v>
      </c>
      <c r="G3923" s="34">
        <v>806</v>
      </c>
      <c r="H3923" s="34">
        <v>771</v>
      </c>
      <c r="I3923" s="34">
        <v>692</v>
      </c>
      <c r="J3923" s="34">
        <v>661</v>
      </c>
      <c r="K3923" s="34">
        <v>848</v>
      </c>
      <c r="L3923" s="34">
        <v>438</v>
      </c>
      <c r="M3923" s="34">
        <v>673</v>
      </c>
      <c r="N3923" s="34">
        <v>654</v>
      </c>
      <c r="O3923" s="34">
        <v>613</v>
      </c>
      <c r="P3923" s="34">
        <v>596</v>
      </c>
      <c r="Q3923" s="34">
        <v>865</v>
      </c>
      <c r="R3923" s="34">
        <v>829</v>
      </c>
      <c r="S3923" s="34">
        <v>994</v>
      </c>
      <c r="T3923" s="34">
        <v>589</v>
      </c>
      <c r="U3923" s="34">
        <v>699</v>
      </c>
      <c r="V3923" s="34">
        <v>866</v>
      </c>
      <c r="W3923" s="34">
        <v>793</v>
      </c>
      <c r="X3923" s="34">
        <v>938</v>
      </c>
      <c r="Y3923" s="34">
        <v>754</v>
      </c>
      <c r="Z3923" s="34">
        <v>903</v>
      </c>
      <c r="AA3923" s="34">
        <v>989</v>
      </c>
      <c r="AB3923" s="34">
        <v>723</v>
      </c>
      <c r="AC3923" s="34">
        <v>1261</v>
      </c>
    </row>
    <row r="3924" spans="1:29" x14ac:dyDescent="0.2">
      <c r="A3924" s="34" t="s">
        <v>64417</v>
      </c>
      <c r="B3924" s="34">
        <v>322</v>
      </c>
      <c r="C3924" s="34">
        <v>431</v>
      </c>
      <c r="D3924" s="34">
        <v>376</v>
      </c>
      <c r="E3924" s="34">
        <v>429</v>
      </c>
      <c r="F3924" s="34">
        <v>328</v>
      </c>
      <c r="G3924" s="34">
        <v>342</v>
      </c>
      <c r="H3924" s="34">
        <v>370</v>
      </c>
      <c r="I3924" s="34">
        <v>387</v>
      </c>
      <c r="J3924" s="34">
        <v>291</v>
      </c>
      <c r="K3924" s="34">
        <v>438</v>
      </c>
      <c r="L3924" s="34">
        <v>225</v>
      </c>
      <c r="M3924" s="34">
        <v>383</v>
      </c>
      <c r="N3924" s="34">
        <v>279</v>
      </c>
      <c r="O3924" s="34">
        <v>360</v>
      </c>
      <c r="P3924" s="34">
        <v>248</v>
      </c>
      <c r="Q3924" s="34">
        <v>548</v>
      </c>
      <c r="R3924" s="34">
        <v>403</v>
      </c>
      <c r="S3924" s="34">
        <v>491</v>
      </c>
      <c r="T3924" s="34">
        <v>344</v>
      </c>
      <c r="U3924" s="34">
        <v>437</v>
      </c>
      <c r="V3924" s="34">
        <v>416</v>
      </c>
      <c r="W3924" s="34">
        <v>477</v>
      </c>
      <c r="X3924" s="34">
        <v>417</v>
      </c>
      <c r="Y3924" s="34">
        <v>502</v>
      </c>
      <c r="Z3924" s="34">
        <v>340</v>
      </c>
      <c r="AA3924" s="34">
        <v>479</v>
      </c>
      <c r="AB3924" s="34">
        <v>416</v>
      </c>
      <c r="AC3924" s="34">
        <v>676</v>
      </c>
    </row>
    <row r="3925" spans="1:29" x14ac:dyDescent="0.2">
      <c r="A3925" s="34" t="s">
        <v>64418</v>
      </c>
      <c r="B3925" s="34">
        <v>308</v>
      </c>
      <c r="C3925" s="34">
        <v>428</v>
      </c>
      <c r="D3925" s="34">
        <v>321</v>
      </c>
      <c r="E3925" s="34">
        <v>406</v>
      </c>
      <c r="F3925" s="34">
        <v>345</v>
      </c>
      <c r="G3925" s="34">
        <v>394</v>
      </c>
      <c r="H3925" s="34">
        <v>379</v>
      </c>
      <c r="I3925" s="34">
        <v>442</v>
      </c>
      <c r="J3925" s="34">
        <v>306</v>
      </c>
      <c r="K3925" s="34">
        <v>418</v>
      </c>
      <c r="L3925" s="34">
        <v>251</v>
      </c>
      <c r="M3925" s="34">
        <v>357</v>
      </c>
      <c r="N3925" s="34">
        <v>339</v>
      </c>
      <c r="O3925" s="34">
        <v>356</v>
      </c>
      <c r="P3925" s="34">
        <v>370</v>
      </c>
      <c r="Q3925" s="34">
        <v>602</v>
      </c>
      <c r="R3925" s="34">
        <v>438</v>
      </c>
      <c r="S3925" s="34">
        <v>479</v>
      </c>
      <c r="T3925" s="34">
        <v>365</v>
      </c>
      <c r="U3925" s="34">
        <v>423</v>
      </c>
      <c r="V3925" s="34">
        <v>353</v>
      </c>
      <c r="W3925" s="34">
        <v>521</v>
      </c>
      <c r="X3925" s="34">
        <v>498</v>
      </c>
      <c r="Y3925" s="34">
        <v>477</v>
      </c>
      <c r="Z3925" s="34">
        <v>418</v>
      </c>
      <c r="AA3925" s="34">
        <v>522</v>
      </c>
      <c r="AB3925" s="34">
        <v>466</v>
      </c>
      <c r="AC3925" s="34">
        <v>698</v>
      </c>
    </row>
    <row r="3926" spans="1:29" x14ac:dyDescent="0.2">
      <c r="A3926" s="34" t="s">
        <v>64419</v>
      </c>
      <c r="B3926" s="34">
        <v>327</v>
      </c>
      <c r="C3926" s="34">
        <v>451</v>
      </c>
      <c r="D3926" s="34">
        <v>480</v>
      </c>
      <c r="E3926" s="34">
        <v>479</v>
      </c>
      <c r="F3926" s="34">
        <v>423</v>
      </c>
      <c r="G3926" s="34">
        <v>470</v>
      </c>
      <c r="H3926" s="34">
        <v>395</v>
      </c>
      <c r="I3926" s="34">
        <v>467</v>
      </c>
      <c r="J3926" s="34">
        <v>378</v>
      </c>
      <c r="K3926" s="34">
        <v>515</v>
      </c>
      <c r="L3926" s="34">
        <v>283</v>
      </c>
      <c r="M3926" s="34">
        <v>412</v>
      </c>
      <c r="N3926" s="34">
        <v>327</v>
      </c>
      <c r="O3926" s="34">
        <v>431</v>
      </c>
      <c r="P3926" s="34">
        <v>384</v>
      </c>
      <c r="Q3926" s="34">
        <v>569</v>
      </c>
      <c r="R3926" s="34">
        <v>429</v>
      </c>
      <c r="S3926" s="34">
        <v>549</v>
      </c>
      <c r="T3926" s="34">
        <v>368</v>
      </c>
      <c r="U3926" s="34">
        <v>453</v>
      </c>
      <c r="V3926" s="34">
        <v>459</v>
      </c>
      <c r="W3926" s="34">
        <v>515</v>
      </c>
      <c r="X3926" s="34">
        <v>549</v>
      </c>
      <c r="Y3926" s="34">
        <v>531</v>
      </c>
      <c r="Z3926" s="34">
        <v>500</v>
      </c>
      <c r="AA3926" s="34">
        <v>556</v>
      </c>
      <c r="AB3926" s="34">
        <v>542</v>
      </c>
      <c r="AC3926" s="34">
        <v>716</v>
      </c>
    </row>
    <row r="3927" spans="1:29" x14ac:dyDescent="0.2">
      <c r="A3927" s="34" t="s">
        <v>64420</v>
      </c>
      <c r="B3927" s="34">
        <v>363</v>
      </c>
      <c r="C3927" s="34">
        <v>323</v>
      </c>
      <c r="D3927" s="34">
        <v>421</v>
      </c>
      <c r="E3927" s="34">
        <v>340</v>
      </c>
      <c r="F3927" s="34">
        <v>347</v>
      </c>
      <c r="G3927" s="34">
        <v>321</v>
      </c>
      <c r="H3927" s="34">
        <v>330</v>
      </c>
      <c r="I3927" s="34">
        <v>329</v>
      </c>
      <c r="J3927" s="34">
        <v>311</v>
      </c>
      <c r="K3927" s="34">
        <v>369</v>
      </c>
      <c r="L3927" s="34">
        <v>226</v>
      </c>
      <c r="M3927" s="34">
        <v>287</v>
      </c>
      <c r="N3927" s="34">
        <v>300</v>
      </c>
      <c r="O3927" s="34">
        <v>294</v>
      </c>
      <c r="P3927" s="34">
        <v>258</v>
      </c>
      <c r="Q3927" s="34">
        <v>410</v>
      </c>
      <c r="R3927" s="34">
        <v>411</v>
      </c>
      <c r="S3927" s="34">
        <v>414</v>
      </c>
      <c r="T3927" s="34">
        <v>320</v>
      </c>
      <c r="U3927" s="34">
        <v>328</v>
      </c>
      <c r="V3927" s="34">
        <v>352</v>
      </c>
      <c r="W3927" s="34">
        <v>411</v>
      </c>
      <c r="X3927" s="34">
        <v>494</v>
      </c>
      <c r="Y3927" s="34">
        <v>397</v>
      </c>
      <c r="Z3927" s="34">
        <v>433</v>
      </c>
      <c r="AA3927" s="34">
        <v>384</v>
      </c>
      <c r="AB3927" s="34">
        <v>413</v>
      </c>
      <c r="AC3927" s="34">
        <v>586</v>
      </c>
    </row>
    <row r="3928" spans="1:29" x14ac:dyDescent="0.2">
      <c r="A3928" s="34" t="s">
        <v>64421</v>
      </c>
      <c r="B3928" s="34">
        <v>489</v>
      </c>
      <c r="C3928" s="34">
        <v>679</v>
      </c>
      <c r="D3928" s="34">
        <v>913</v>
      </c>
      <c r="E3928" s="34">
        <v>770</v>
      </c>
      <c r="F3928" s="34">
        <v>808</v>
      </c>
      <c r="G3928" s="34">
        <v>670</v>
      </c>
      <c r="H3928" s="34">
        <v>756</v>
      </c>
      <c r="I3928" s="34">
        <v>635</v>
      </c>
      <c r="J3928" s="34">
        <v>671</v>
      </c>
      <c r="K3928" s="34">
        <v>717</v>
      </c>
      <c r="L3928" s="34">
        <v>508</v>
      </c>
      <c r="M3928" s="34">
        <v>633</v>
      </c>
      <c r="N3928" s="34">
        <v>682</v>
      </c>
      <c r="O3928" s="34">
        <v>656</v>
      </c>
      <c r="P3928" s="34">
        <v>695</v>
      </c>
      <c r="Q3928" s="34">
        <v>824</v>
      </c>
      <c r="R3928" s="34">
        <v>852</v>
      </c>
      <c r="S3928" s="34">
        <v>877</v>
      </c>
      <c r="T3928" s="34">
        <v>624</v>
      </c>
      <c r="U3928" s="34">
        <v>665</v>
      </c>
      <c r="V3928" s="34">
        <v>877</v>
      </c>
      <c r="W3928" s="34">
        <v>774</v>
      </c>
      <c r="X3928" s="34">
        <v>906</v>
      </c>
      <c r="Y3928" s="34">
        <v>726</v>
      </c>
      <c r="Z3928" s="34">
        <v>898</v>
      </c>
      <c r="AA3928" s="34">
        <v>893</v>
      </c>
      <c r="AB3928" s="34">
        <v>815</v>
      </c>
      <c r="AC3928" s="34">
        <v>1169</v>
      </c>
    </row>
    <row r="3929" spans="1:29" x14ac:dyDescent="0.2">
      <c r="A3929" s="34" t="s">
        <v>64422</v>
      </c>
      <c r="B3929" s="34">
        <v>220</v>
      </c>
      <c r="C3929" s="34">
        <v>200</v>
      </c>
      <c r="D3929" s="34">
        <v>248</v>
      </c>
      <c r="E3929" s="34">
        <v>222</v>
      </c>
      <c r="F3929" s="34">
        <v>202</v>
      </c>
      <c r="G3929" s="34">
        <v>266</v>
      </c>
      <c r="H3929" s="34">
        <v>194</v>
      </c>
      <c r="I3929" s="34">
        <v>222</v>
      </c>
      <c r="J3929" s="34">
        <v>190</v>
      </c>
      <c r="K3929" s="34">
        <v>264</v>
      </c>
      <c r="L3929" s="34">
        <v>186</v>
      </c>
      <c r="M3929" s="34">
        <v>223</v>
      </c>
      <c r="N3929" s="34">
        <v>172</v>
      </c>
      <c r="O3929" s="34">
        <v>216</v>
      </c>
      <c r="P3929" s="34">
        <v>169</v>
      </c>
      <c r="Q3929" s="34">
        <v>340</v>
      </c>
      <c r="R3929" s="34">
        <v>272</v>
      </c>
      <c r="S3929" s="34">
        <v>276</v>
      </c>
      <c r="T3929" s="34">
        <v>220</v>
      </c>
      <c r="U3929" s="34">
        <v>240</v>
      </c>
      <c r="V3929" s="34">
        <v>242</v>
      </c>
      <c r="W3929" s="34">
        <v>273</v>
      </c>
      <c r="X3929" s="34">
        <v>222</v>
      </c>
      <c r="Y3929" s="34">
        <v>280</v>
      </c>
      <c r="Z3929" s="34">
        <v>204</v>
      </c>
      <c r="AA3929" s="34">
        <v>277</v>
      </c>
      <c r="AB3929" s="34">
        <v>239</v>
      </c>
      <c r="AC3929" s="34">
        <v>360</v>
      </c>
    </row>
    <row r="3930" spans="1:29" x14ac:dyDescent="0.2">
      <c r="A3930" s="34" t="s">
        <v>64423</v>
      </c>
      <c r="B3930" s="34">
        <v>179</v>
      </c>
      <c r="C3930" s="34">
        <v>270</v>
      </c>
      <c r="D3930" s="34">
        <v>273</v>
      </c>
      <c r="E3930" s="34">
        <v>288</v>
      </c>
      <c r="F3930" s="34">
        <v>293</v>
      </c>
      <c r="G3930" s="34">
        <v>213</v>
      </c>
      <c r="H3930" s="34">
        <v>285</v>
      </c>
      <c r="I3930" s="34">
        <v>243</v>
      </c>
      <c r="J3930" s="34">
        <v>287</v>
      </c>
      <c r="K3930" s="34">
        <v>179</v>
      </c>
      <c r="L3930" s="34">
        <v>209</v>
      </c>
      <c r="M3930" s="34">
        <v>222</v>
      </c>
      <c r="N3930" s="34">
        <v>269</v>
      </c>
      <c r="O3930" s="34">
        <v>234</v>
      </c>
      <c r="P3930" s="34">
        <v>284</v>
      </c>
      <c r="Q3930" s="34">
        <v>318</v>
      </c>
      <c r="R3930" s="34">
        <v>322</v>
      </c>
      <c r="S3930" s="34">
        <v>301</v>
      </c>
      <c r="T3930" s="34">
        <v>275</v>
      </c>
      <c r="U3930" s="34">
        <v>242</v>
      </c>
      <c r="V3930" s="34">
        <v>305</v>
      </c>
      <c r="W3930" s="34">
        <v>303</v>
      </c>
      <c r="X3930" s="34">
        <v>330</v>
      </c>
      <c r="Y3930" s="34">
        <v>297</v>
      </c>
      <c r="Z3930" s="34">
        <v>250</v>
      </c>
      <c r="AA3930" s="34">
        <v>299</v>
      </c>
      <c r="AB3930" s="34">
        <v>263</v>
      </c>
      <c r="AC3930" s="34">
        <v>347</v>
      </c>
    </row>
    <row r="3931" spans="1:29" x14ac:dyDescent="0.2">
      <c r="A3931" s="34" t="s">
        <v>64424</v>
      </c>
      <c r="B3931" s="34">
        <v>0</v>
      </c>
      <c r="C3931" s="34">
        <v>0</v>
      </c>
      <c r="D3931" s="34">
        <v>0</v>
      </c>
      <c r="E3931" s="34">
        <v>0</v>
      </c>
      <c r="F3931" s="34">
        <v>0</v>
      </c>
      <c r="G3931" s="34">
        <v>0</v>
      </c>
      <c r="H3931" s="34">
        <v>0</v>
      </c>
      <c r="I3931" s="34">
        <v>0</v>
      </c>
      <c r="J3931" s="34">
        <v>0</v>
      </c>
      <c r="K3931" s="34">
        <v>1</v>
      </c>
      <c r="L3931" s="34">
        <v>0</v>
      </c>
      <c r="M3931" s="34">
        <v>0</v>
      </c>
      <c r="N3931" s="34">
        <v>0</v>
      </c>
      <c r="O3931" s="34">
        <v>0</v>
      </c>
      <c r="P3931" s="34">
        <v>0</v>
      </c>
      <c r="Q3931" s="34">
        <v>0</v>
      </c>
      <c r="R3931" s="34">
        <v>0</v>
      </c>
      <c r="S3931" s="34">
        <v>0</v>
      </c>
      <c r="T3931" s="34">
        <v>0</v>
      </c>
      <c r="U3931" s="34">
        <v>0</v>
      </c>
      <c r="V3931" s="34">
        <v>0</v>
      </c>
      <c r="W3931" s="34">
        <v>0</v>
      </c>
      <c r="X3931" s="34">
        <v>0</v>
      </c>
      <c r="Y3931" s="34">
        <v>0</v>
      </c>
      <c r="Z3931" s="34">
        <v>0</v>
      </c>
      <c r="AA3931" s="34">
        <v>0</v>
      </c>
      <c r="AB3931" s="34">
        <v>0</v>
      </c>
      <c r="AC3931" s="34">
        <v>0</v>
      </c>
    </row>
    <row r="3932" spans="1:29" x14ac:dyDescent="0.2">
      <c r="A3932" s="34" t="s">
        <v>64425</v>
      </c>
      <c r="B3932" s="34">
        <v>358</v>
      </c>
      <c r="C3932" s="34">
        <v>1030</v>
      </c>
      <c r="D3932" s="34">
        <v>273</v>
      </c>
      <c r="E3932" s="34">
        <v>1199</v>
      </c>
      <c r="F3932" s="34">
        <v>304</v>
      </c>
      <c r="G3932" s="34">
        <v>1214</v>
      </c>
      <c r="H3932" s="34">
        <v>254</v>
      </c>
      <c r="I3932" s="34">
        <v>1011</v>
      </c>
      <c r="J3932" s="34">
        <v>228</v>
      </c>
      <c r="K3932" s="34">
        <v>1178</v>
      </c>
      <c r="L3932" s="34">
        <v>205</v>
      </c>
      <c r="M3932" s="34">
        <v>1010</v>
      </c>
      <c r="N3932" s="34">
        <v>227</v>
      </c>
      <c r="O3932" s="34">
        <v>986</v>
      </c>
      <c r="P3932" s="34">
        <v>225</v>
      </c>
      <c r="Q3932" s="34">
        <v>1087</v>
      </c>
      <c r="R3932" s="34">
        <v>294</v>
      </c>
      <c r="S3932" s="34">
        <v>1093</v>
      </c>
      <c r="T3932" s="34">
        <v>270</v>
      </c>
      <c r="U3932" s="34">
        <v>856</v>
      </c>
      <c r="V3932" s="34">
        <v>256</v>
      </c>
      <c r="W3932" s="34">
        <v>1059</v>
      </c>
      <c r="X3932" s="34">
        <v>329</v>
      </c>
      <c r="Y3932" s="34">
        <v>829</v>
      </c>
      <c r="Z3932" s="34">
        <v>274</v>
      </c>
      <c r="AA3932" s="34">
        <v>860</v>
      </c>
      <c r="AB3932" s="34">
        <v>326</v>
      </c>
      <c r="AC3932" s="34">
        <v>1383</v>
      </c>
    </row>
    <row r="3933" spans="1:29" x14ac:dyDescent="0.2">
      <c r="A3933" s="34" t="s">
        <v>64426</v>
      </c>
      <c r="B3933" s="34">
        <v>1074</v>
      </c>
      <c r="C3933" s="34">
        <v>1014</v>
      </c>
      <c r="D3933" s="34">
        <v>1134</v>
      </c>
      <c r="E3933" s="34">
        <v>1017</v>
      </c>
      <c r="F3933" s="34">
        <v>1269</v>
      </c>
      <c r="G3933" s="34">
        <v>1072</v>
      </c>
      <c r="H3933" s="34">
        <v>1224</v>
      </c>
      <c r="I3933" s="34">
        <v>1011</v>
      </c>
      <c r="J3933" s="34">
        <v>1262</v>
      </c>
      <c r="K3933" s="34">
        <v>1072</v>
      </c>
      <c r="L3933" s="34">
        <v>1102</v>
      </c>
      <c r="M3933" s="34">
        <v>938</v>
      </c>
      <c r="N3933" s="34">
        <v>1100</v>
      </c>
      <c r="O3933" s="34">
        <v>907</v>
      </c>
      <c r="P3933" s="34">
        <v>1059</v>
      </c>
      <c r="Q3933" s="34">
        <v>1509</v>
      </c>
      <c r="R3933" s="34">
        <v>1496</v>
      </c>
      <c r="S3933" s="34">
        <v>1331</v>
      </c>
      <c r="T3933" s="34">
        <v>1558</v>
      </c>
      <c r="U3933" s="34">
        <v>1239</v>
      </c>
      <c r="V3933" s="34">
        <v>1342</v>
      </c>
      <c r="W3933" s="34">
        <v>1553</v>
      </c>
      <c r="X3933" s="34">
        <v>1455</v>
      </c>
      <c r="Y3933" s="34">
        <v>1291</v>
      </c>
      <c r="Z3933" s="34">
        <v>1204</v>
      </c>
      <c r="AA3933" s="34">
        <v>1282</v>
      </c>
      <c r="AB3933" s="34">
        <v>1505</v>
      </c>
      <c r="AC3933" s="34">
        <v>1727</v>
      </c>
    </row>
    <row r="3934" spans="1:29" x14ac:dyDescent="0.2">
      <c r="A3934" s="34" t="s">
        <v>64427</v>
      </c>
      <c r="B3934" s="34">
        <v>332</v>
      </c>
      <c r="C3934" s="34">
        <v>466</v>
      </c>
      <c r="D3934" s="34">
        <v>484</v>
      </c>
      <c r="E3934" s="34">
        <v>435</v>
      </c>
      <c r="F3934" s="34">
        <v>413</v>
      </c>
      <c r="G3934" s="34">
        <v>424</v>
      </c>
      <c r="H3934" s="34">
        <v>362</v>
      </c>
      <c r="I3934" s="34">
        <v>313</v>
      </c>
      <c r="J3934" s="34">
        <v>295</v>
      </c>
      <c r="K3934" s="34">
        <v>392</v>
      </c>
      <c r="L3934" s="34">
        <v>203</v>
      </c>
      <c r="M3934" s="34">
        <v>327</v>
      </c>
      <c r="N3934" s="34">
        <v>331</v>
      </c>
      <c r="O3934" s="34">
        <v>332</v>
      </c>
      <c r="P3934" s="34">
        <v>313</v>
      </c>
      <c r="Q3934" s="34">
        <v>444</v>
      </c>
      <c r="R3934" s="34">
        <v>383</v>
      </c>
      <c r="S3934" s="34">
        <v>467</v>
      </c>
      <c r="T3934" s="34">
        <v>277</v>
      </c>
      <c r="U3934" s="34">
        <v>280</v>
      </c>
      <c r="V3934" s="34">
        <v>407</v>
      </c>
      <c r="W3934" s="34">
        <v>407</v>
      </c>
      <c r="X3934" s="34">
        <v>496</v>
      </c>
      <c r="Y3934" s="34">
        <v>350</v>
      </c>
      <c r="Z3934" s="34">
        <v>453</v>
      </c>
      <c r="AA3934" s="34">
        <v>479</v>
      </c>
      <c r="AB3934" s="34">
        <v>349</v>
      </c>
      <c r="AC3934" s="34">
        <v>632</v>
      </c>
    </row>
    <row r="3935" spans="1:29" x14ac:dyDescent="0.2">
      <c r="A3935" s="34" t="s">
        <v>64428</v>
      </c>
      <c r="B3935" s="34">
        <v>503</v>
      </c>
      <c r="C3935" s="34">
        <v>476</v>
      </c>
      <c r="D3935" s="34">
        <v>519</v>
      </c>
      <c r="E3935" s="34">
        <v>554</v>
      </c>
      <c r="F3935" s="34">
        <v>469</v>
      </c>
      <c r="G3935" s="34">
        <v>432</v>
      </c>
      <c r="H3935" s="34">
        <v>576</v>
      </c>
      <c r="I3935" s="34">
        <v>473</v>
      </c>
      <c r="J3935" s="34">
        <v>524</v>
      </c>
      <c r="K3935" s="34">
        <v>598</v>
      </c>
      <c r="L3935" s="34">
        <v>409</v>
      </c>
      <c r="M3935" s="34">
        <v>398</v>
      </c>
      <c r="N3935" s="34">
        <v>443</v>
      </c>
      <c r="O3935" s="34">
        <v>442</v>
      </c>
      <c r="P3935" s="34">
        <v>491</v>
      </c>
      <c r="Q3935" s="34">
        <v>669</v>
      </c>
      <c r="R3935" s="34">
        <v>656</v>
      </c>
      <c r="S3935" s="34">
        <v>638</v>
      </c>
      <c r="T3935" s="34">
        <v>591</v>
      </c>
      <c r="U3935" s="34">
        <v>554</v>
      </c>
      <c r="V3935" s="34">
        <v>590</v>
      </c>
      <c r="W3935" s="34">
        <v>613</v>
      </c>
      <c r="X3935" s="34">
        <v>664</v>
      </c>
      <c r="Y3935" s="34">
        <v>661</v>
      </c>
      <c r="Z3935" s="34">
        <v>589</v>
      </c>
      <c r="AA3935" s="34">
        <v>629</v>
      </c>
      <c r="AB3935" s="34">
        <v>695</v>
      </c>
      <c r="AC3935" s="34">
        <v>896</v>
      </c>
    </row>
    <row r="3936" spans="1:29" x14ac:dyDescent="0.2">
      <c r="A3936" s="34" t="s">
        <v>64429</v>
      </c>
      <c r="B3936" s="34">
        <v>461</v>
      </c>
      <c r="C3936" s="34">
        <v>517</v>
      </c>
      <c r="D3936" s="34">
        <v>555</v>
      </c>
      <c r="E3936" s="34">
        <v>452</v>
      </c>
      <c r="F3936" s="34">
        <v>492</v>
      </c>
      <c r="G3936" s="34">
        <v>536</v>
      </c>
      <c r="H3936" s="34">
        <v>424</v>
      </c>
      <c r="I3936" s="34">
        <v>432</v>
      </c>
      <c r="J3936" s="34">
        <v>465</v>
      </c>
      <c r="K3936" s="34">
        <v>529</v>
      </c>
      <c r="L3936" s="34">
        <v>390</v>
      </c>
      <c r="M3936" s="34">
        <v>440</v>
      </c>
      <c r="N3936" s="34">
        <v>430</v>
      </c>
      <c r="O3936" s="34">
        <v>468</v>
      </c>
      <c r="P3936" s="34">
        <v>488</v>
      </c>
      <c r="Q3936" s="34">
        <v>623</v>
      </c>
      <c r="R3936" s="34">
        <v>545</v>
      </c>
      <c r="S3936" s="34">
        <v>672</v>
      </c>
      <c r="T3936" s="34">
        <v>468</v>
      </c>
      <c r="U3936" s="34">
        <v>492</v>
      </c>
      <c r="V3936" s="34">
        <v>585</v>
      </c>
      <c r="W3936" s="34">
        <v>629</v>
      </c>
      <c r="X3936" s="34">
        <v>563</v>
      </c>
      <c r="Y3936" s="34">
        <v>552</v>
      </c>
      <c r="Z3936" s="34">
        <v>603</v>
      </c>
      <c r="AA3936" s="34">
        <v>634</v>
      </c>
      <c r="AB3936" s="34">
        <v>517</v>
      </c>
      <c r="AC3936" s="34">
        <v>893</v>
      </c>
    </row>
    <row r="3937" spans="1:29" x14ac:dyDescent="0.2">
      <c r="A3937" s="34" t="s">
        <v>64430</v>
      </c>
      <c r="B3937" s="34">
        <v>54</v>
      </c>
      <c r="C3937" s="34">
        <v>145</v>
      </c>
      <c r="D3937" s="34">
        <v>116</v>
      </c>
      <c r="E3937" s="34">
        <v>146</v>
      </c>
      <c r="F3937" s="34">
        <v>89</v>
      </c>
      <c r="G3937" s="34">
        <v>143</v>
      </c>
      <c r="H3937" s="34">
        <v>83</v>
      </c>
      <c r="I3937" s="34">
        <v>115</v>
      </c>
      <c r="J3937" s="34">
        <v>66</v>
      </c>
      <c r="K3937" s="34">
        <v>151</v>
      </c>
      <c r="L3937" s="34">
        <v>41</v>
      </c>
      <c r="M3937" s="34">
        <v>107</v>
      </c>
      <c r="N3937" s="34">
        <v>85</v>
      </c>
      <c r="O3937" s="34">
        <v>93</v>
      </c>
      <c r="P3937" s="34">
        <v>83</v>
      </c>
      <c r="Q3937" s="34">
        <v>126</v>
      </c>
      <c r="R3937" s="34">
        <v>79</v>
      </c>
      <c r="S3937" s="34">
        <v>164</v>
      </c>
      <c r="T3937" s="34">
        <v>64</v>
      </c>
      <c r="U3937" s="34">
        <v>108</v>
      </c>
      <c r="V3937" s="34">
        <v>84</v>
      </c>
      <c r="W3937" s="34">
        <v>101</v>
      </c>
      <c r="X3937" s="34">
        <v>126</v>
      </c>
      <c r="Y3937" s="34">
        <v>98</v>
      </c>
      <c r="Z3937" s="34">
        <v>91</v>
      </c>
      <c r="AA3937" s="34">
        <v>152</v>
      </c>
      <c r="AB3937" s="34">
        <v>53</v>
      </c>
      <c r="AC3937" s="34">
        <v>203</v>
      </c>
    </row>
    <row r="3938" spans="1:29" x14ac:dyDescent="0.2">
      <c r="A3938" s="34" t="s">
        <v>64431</v>
      </c>
      <c r="B3938" s="34">
        <v>342</v>
      </c>
      <c r="C3938" s="34">
        <v>435</v>
      </c>
      <c r="D3938" s="34">
        <v>420</v>
      </c>
      <c r="E3938" s="34">
        <v>510</v>
      </c>
      <c r="F3938" s="34">
        <v>489</v>
      </c>
      <c r="G3938" s="34">
        <v>482</v>
      </c>
      <c r="H3938" s="34">
        <v>425</v>
      </c>
      <c r="I3938" s="34">
        <v>494</v>
      </c>
      <c r="J3938" s="34">
        <v>413</v>
      </c>
      <c r="K3938" s="34">
        <v>555</v>
      </c>
      <c r="L3938" s="34">
        <v>387</v>
      </c>
      <c r="M3938" s="34">
        <v>445</v>
      </c>
      <c r="N3938" s="34">
        <v>371</v>
      </c>
      <c r="O3938" s="34">
        <v>421</v>
      </c>
      <c r="P3938" s="34">
        <v>405</v>
      </c>
      <c r="Q3938" s="34">
        <v>713</v>
      </c>
      <c r="R3938" s="34">
        <v>576</v>
      </c>
      <c r="S3938" s="34">
        <v>623</v>
      </c>
      <c r="T3938" s="34">
        <v>520</v>
      </c>
      <c r="U3938" s="34">
        <v>541</v>
      </c>
      <c r="V3938" s="34">
        <v>535</v>
      </c>
      <c r="W3938" s="34">
        <v>696</v>
      </c>
      <c r="X3938" s="34">
        <v>505</v>
      </c>
      <c r="Y3938" s="34">
        <v>630</v>
      </c>
      <c r="Z3938" s="34">
        <v>482</v>
      </c>
      <c r="AA3938" s="34">
        <v>666</v>
      </c>
      <c r="AB3938" s="34">
        <v>569</v>
      </c>
      <c r="AC3938" s="34">
        <v>815</v>
      </c>
    </row>
    <row r="3939" spans="1:29" x14ac:dyDescent="0.2">
      <c r="A3939" s="34" t="s">
        <v>64432</v>
      </c>
      <c r="B3939" s="34">
        <v>176</v>
      </c>
      <c r="C3939" s="34">
        <v>350</v>
      </c>
      <c r="D3939" s="34">
        <v>250</v>
      </c>
      <c r="E3939" s="34">
        <v>382</v>
      </c>
      <c r="F3939" s="34">
        <v>240</v>
      </c>
      <c r="G3939" s="34">
        <v>378</v>
      </c>
      <c r="H3939" s="34">
        <v>183</v>
      </c>
      <c r="I3939" s="34">
        <v>302</v>
      </c>
      <c r="J3939" s="34">
        <v>174</v>
      </c>
      <c r="K3939" s="34">
        <v>361</v>
      </c>
      <c r="L3939" s="34">
        <v>113</v>
      </c>
      <c r="M3939" s="34">
        <v>268</v>
      </c>
      <c r="N3939" s="34">
        <v>205</v>
      </c>
      <c r="O3939" s="34">
        <v>244</v>
      </c>
      <c r="P3939" s="34">
        <v>223</v>
      </c>
      <c r="Q3939" s="34">
        <v>391</v>
      </c>
      <c r="R3939" s="34">
        <v>212</v>
      </c>
      <c r="S3939" s="34">
        <v>402</v>
      </c>
      <c r="T3939" s="34">
        <v>140</v>
      </c>
      <c r="U3939" s="34">
        <v>268</v>
      </c>
      <c r="V3939" s="34">
        <v>279</v>
      </c>
      <c r="W3939" s="34">
        <v>250</v>
      </c>
      <c r="X3939" s="34">
        <v>277</v>
      </c>
      <c r="Y3939" s="34">
        <v>293</v>
      </c>
      <c r="Z3939" s="34">
        <v>248</v>
      </c>
      <c r="AA3939" s="34">
        <v>423</v>
      </c>
      <c r="AB3939" s="34">
        <v>236</v>
      </c>
      <c r="AC3939" s="34">
        <v>469</v>
      </c>
    </row>
    <row r="3940" spans="1:29" x14ac:dyDescent="0.2">
      <c r="A3940" s="34" t="s">
        <v>64433</v>
      </c>
      <c r="B3940" s="34">
        <v>348</v>
      </c>
      <c r="C3940" s="34">
        <v>394</v>
      </c>
      <c r="D3940" s="34">
        <v>389</v>
      </c>
      <c r="E3940" s="34">
        <v>467</v>
      </c>
      <c r="F3940" s="34">
        <v>387</v>
      </c>
      <c r="G3940" s="34">
        <v>453</v>
      </c>
      <c r="H3940" s="34">
        <v>405</v>
      </c>
      <c r="I3940" s="34">
        <v>403</v>
      </c>
      <c r="J3940" s="34">
        <v>328</v>
      </c>
      <c r="K3940" s="34">
        <v>470</v>
      </c>
      <c r="L3940" s="34">
        <v>244</v>
      </c>
      <c r="M3940" s="34">
        <v>403</v>
      </c>
      <c r="N3940" s="34">
        <v>272</v>
      </c>
      <c r="O3940" s="34">
        <v>425</v>
      </c>
      <c r="P3940" s="34">
        <v>260</v>
      </c>
      <c r="Q3940" s="34">
        <v>646</v>
      </c>
      <c r="R3940" s="34">
        <v>442</v>
      </c>
      <c r="S3940" s="34">
        <v>513</v>
      </c>
      <c r="T3940" s="34">
        <v>357</v>
      </c>
      <c r="U3940" s="34">
        <v>470</v>
      </c>
      <c r="V3940" s="34">
        <v>447</v>
      </c>
      <c r="W3940" s="34">
        <v>497</v>
      </c>
      <c r="X3940" s="34">
        <v>471</v>
      </c>
      <c r="Y3940" s="34">
        <v>494</v>
      </c>
      <c r="Z3940" s="34">
        <v>385</v>
      </c>
      <c r="AA3940" s="34">
        <v>633</v>
      </c>
      <c r="AB3940" s="34">
        <v>382</v>
      </c>
      <c r="AC3940" s="34">
        <v>723</v>
      </c>
    </row>
    <row r="3941" spans="1:29" x14ac:dyDescent="0.2">
      <c r="A3941" s="34" t="s">
        <v>64434</v>
      </c>
      <c r="B3941" s="34">
        <v>865</v>
      </c>
      <c r="C3941" s="34">
        <v>761</v>
      </c>
      <c r="D3941" s="34">
        <v>765</v>
      </c>
      <c r="E3941" s="34">
        <v>799</v>
      </c>
      <c r="F3941" s="34">
        <v>753</v>
      </c>
      <c r="G3941" s="34">
        <v>888</v>
      </c>
      <c r="H3941" s="34">
        <v>762</v>
      </c>
      <c r="I3941" s="34">
        <v>784</v>
      </c>
      <c r="J3941" s="34">
        <v>733</v>
      </c>
      <c r="K3941" s="34">
        <v>932</v>
      </c>
      <c r="L3941" s="34">
        <v>624</v>
      </c>
      <c r="M3941" s="34">
        <v>750</v>
      </c>
      <c r="N3941" s="34">
        <v>733</v>
      </c>
      <c r="O3941" s="34">
        <v>793</v>
      </c>
      <c r="P3941" s="34">
        <v>724</v>
      </c>
      <c r="Q3941" s="34">
        <v>1095</v>
      </c>
      <c r="R3941" s="34">
        <v>966</v>
      </c>
      <c r="S3941" s="34">
        <v>1131</v>
      </c>
      <c r="T3941" s="34">
        <v>796</v>
      </c>
      <c r="U3941" s="34">
        <v>921</v>
      </c>
      <c r="V3941" s="34">
        <v>826</v>
      </c>
      <c r="W3941" s="34">
        <v>1049</v>
      </c>
      <c r="X3941" s="34">
        <v>970</v>
      </c>
      <c r="Y3941" s="34">
        <v>997</v>
      </c>
      <c r="Z3941" s="34">
        <v>796</v>
      </c>
      <c r="AA3941" s="34">
        <v>1043</v>
      </c>
      <c r="AB3941" s="34">
        <v>1069</v>
      </c>
      <c r="AC3941" s="34">
        <v>1485</v>
      </c>
    </row>
    <row r="3942" spans="1:29" x14ac:dyDescent="0.2">
      <c r="A3942" s="34" t="s">
        <v>64435</v>
      </c>
      <c r="B3942" s="34">
        <v>253</v>
      </c>
      <c r="C3942" s="34">
        <v>141</v>
      </c>
      <c r="D3942" s="34">
        <v>209</v>
      </c>
      <c r="E3942" s="34">
        <v>200</v>
      </c>
      <c r="F3942" s="34">
        <v>201</v>
      </c>
      <c r="G3942" s="34">
        <v>145</v>
      </c>
      <c r="H3942" s="34">
        <v>158</v>
      </c>
      <c r="I3942" s="34">
        <v>164</v>
      </c>
      <c r="J3942" s="34">
        <v>150</v>
      </c>
      <c r="K3942" s="34">
        <v>215</v>
      </c>
      <c r="L3942" s="34">
        <v>128</v>
      </c>
      <c r="M3942" s="34">
        <v>129</v>
      </c>
      <c r="N3942" s="34">
        <v>126</v>
      </c>
      <c r="O3942" s="34">
        <v>171</v>
      </c>
      <c r="P3942" s="34">
        <v>162</v>
      </c>
      <c r="Q3942" s="34">
        <v>185</v>
      </c>
      <c r="R3942" s="34">
        <v>223</v>
      </c>
      <c r="S3942" s="34">
        <v>174</v>
      </c>
      <c r="T3942" s="34">
        <v>169</v>
      </c>
      <c r="U3942" s="34">
        <v>193</v>
      </c>
      <c r="V3942" s="34">
        <v>220</v>
      </c>
      <c r="W3942" s="34">
        <v>195</v>
      </c>
      <c r="X3942" s="34">
        <v>202</v>
      </c>
      <c r="Y3942" s="34">
        <v>183</v>
      </c>
      <c r="Z3942" s="34">
        <v>149</v>
      </c>
      <c r="AA3942" s="34">
        <v>246</v>
      </c>
      <c r="AB3942" s="34">
        <v>192</v>
      </c>
      <c r="AC3942" s="34">
        <v>303</v>
      </c>
    </row>
    <row r="3943" spans="1:29" x14ac:dyDescent="0.2">
      <c r="A3943" s="34" t="s">
        <v>64436</v>
      </c>
      <c r="B3943" s="34">
        <v>118</v>
      </c>
      <c r="C3943" s="34">
        <v>193</v>
      </c>
      <c r="D3943" s="34">
        <v>215</v>
      </c>
      <c r="E3943" s="34">
        <v>210</v>
      </c>
      <c r="F3943" s="34">
        <v>144</v>
      </c>
      <c r="G3943" s="34">
        <v>178</v>
      </c>
      <c r="H3943" s="34">
        <v>135</v>
      </c>
      <c r="I3943" s="34">
        <v>133</v>
      </c>
      <c r="J3943" s="34">
        <v>93</v>
      </c>
      <c r="K3943" s="34">
        <v>156</v>
      </c>
      <c r="L3943" s="34">
        <v>54</v>
      </c>
      <c r="M3943" s="34">
        <v>155</v>
      </c>
      <c r="N3943" s="34">
        <v>109</v>
      </c>
      <c r="O3943" s="34">
        <v>91</v>
      </c>
      <c r="P3943" s="34">
        <v>110</v>
      </c>
      <c r="Q3943" s="34">
        <v>165</v>
      </c>
      <c r="R3943" s="34">
        <v>140</v>
      </c>
      <c r="S3943" s="34">
        <v>187</v>
      </c>
      <c r="T3943" s="34">
        <v>71</v>
      </c>
      <c r="U3943" s="34">
        <v>120</v>
      </c>
      <c r="V3943" s="34">
        <v>116</v>
      </c>
      <c r="W3943" s="34">
        <v>158</v>
      </c>
      <c r="X3943" s="34">
        <v>161</v>
      </c>
      <c r="Y3943" s="34">
        <v>112</v>
      </c>
      <c r="Z3943" s="34">
        <v>167</v>
      </c>
      <c r="AA3943" s="34">
        <v>196</v>
      </c>
      <c r="AB3943" s="34">
        <v>95</v>
      </c>
      <c r="AC3943" s="34">
        <v>229</v>
      </c>
    </row>
    <row r="3944" spans="1:29" x14ac:dyDescent="0.2">
      <c r="A3944" s="34" t="s">
        <v>64437</v>
      </c>
      <c r="B3944" s="34">
        <v>1063</v>
      </c>
      <c r="C3944" s="34">
        <v>783</v>
      </c>
      <c r="D3944" s="34">
        <v>916</v>
      </c>
      <c r="E3944" s="34">
        <v>864</v>
      </c>
      <c r="F3944" s="34">
        <v>944</v>
      </c>
      <c r="G3944" s="34">
        <v>688</v>
      </c>
      <c r="H3944" s="34">
        <v>837</v>
      </c>
      <c r="I3944" s="34">
        <v>675</v>
      </c>
      <c r="J3944" s="34">
        <v>810</v>
      </c>
      <c r="K3944" s="34">
        <v>774</v>
      </c>
      <c r="L3944" s="34">
        <v>695</v>
      </c>
      <c r="M3944" s="34">
        <v>710</v>
      </c>
      <c r="N3944" s="34">
        <v>715</v>
      </c>
      <c r="O3944" s="34">
        <v>665</v>
      </c>
      <c r="P3944" s="34">
        <v>762</v>
      </c>
      <c r="Q3944" s="34">
        <v>1089</v>
      </c>
      <c r="R3944" s="34">
        <v>1023</v>
      </c>
      <c r="S3944" s="34">
        <v>958</v>
      </c>
      <c r="T3944" s="34">
        <v>928</v>
      </c>
      <c r="U3944" s="34">
        <v>851</v>
      </c>
      <c r="V3944" s="34">
        <v>1081</v>
      </c>
      <c r="W3944" s="34">
        <v>1068</v>
      </c>
      <c r="X3944" s="34">
        <v>1005</v>
      </c>
      <c r="Y3944" s="34">
        <v>910</v>
      </c>
      <c r="Z3944" s="34">
        <v>897</v>
      </c>
      <c r="AA3944" s="34">
        <v>1050</v>
      </c>
      <c r="AB3944" s="34">
        <v>1067</v>
      </c>
      <c r="AC3944" s="34">
        <v>1207</v>
      </c>
    </row>
    <row r="3945" spans="1:29" x14ac:dyDescent="0.2">
      <c r="A3945" s="34" t="s">
        <v>64438</v>
      </c>
      <c r="B3945" s="34">
        <v>134</v>
      </c>
      <c r="C3945" s="34">
        <v>276</v>
      </c>
      <c r="D3945" s="34">
        <v>255</v>
      </c>
      <c r="E3945" s="34">
        <v>276</v>
      </c>
      <c r="F3945" s="34">
        <v>219</v>
      </c>
      <c r="G3945" s="34">
        <v>367</v>
      </c>
      <c r="H3945" s="34">
        <v>166</v>
      </c>
      <c r="I3945" s="34">
        <v>226</v>
      </c>
      <c r="J3945" s="34">
        <v>148</v>
      </c>
      <c r="K3945" s="34">
        <v>311</v>
      </c>
      <c r="L3945" s="34">
        <v>91</v>
      </c>
      <c r="M3945" s="34">
        <v>242</v>
      </c>
      <c r="N3945" s="34">
        <v>157</v>
      </c>
      <c r="O3945" s="34">
        <v>241</v>
      </c>
      <c r="P3945" s="34">
        <v>126</v>
      </c>
      <c r="Q3945" s="34">
        <v>310</v>
      </c>
      <c r="R3945" s="34">
        <v>183</v>
      </c>
      <c r="S3945" s="34">
        <v>395</v>
      </c>
      <c r="T3945" s="34">
        <v>130</v>
      </c>
      <c r="U3945" s="34">
        <v>214</v>
      </c>
      <c r="V3945" s="34">
        <v>207</v>
      </c>
      <c r="W3945" s="34">
        <v>240</v>
      </c>
      <c r="X3945" s="34">
        <v>264</v>
      </c>
      <c r="Y3945" s="34">
        <v>196</v>
      </c>
      <c r="Z3945" s="34">
        <v>209</v>
      </c>
      <c r="AA3945" s="34">
        <v>352</v>
      </c>
      <c r="AB3945" s="34">
        <v>176</v>
      </c>
      <c r="AC3945" s="34">
        <v>373</v>
      </c>
    </row>
    <row r="3946" spans="1:29" x14ac:dyDescent="0.2">
      <c r="A3946" s="34" t="s">
        <v>64439</v>
      </c>
      <c r="B3946" s="34">
        <v>122</v>
      </c>
      <c r="C3946" s="34">
        <v>179</v>
      </c>
      <c r="D3946" s="34">
        <v>153</v>
      </c>
      <c r="E3946" s="34">
        <v>181</v>
      </c>
      <c r="F3946" s="34">
        <v>159</v>
      </c>
      <c r="G3946" s="34">
        <v>215</v>
      </c>
      <c r="H3946" s="34">
        <v>157</v>
      </c>
      <c r="I3946" s="34">
        <v>199</v>
      </c>
      <c r="J3946" s="34">
        <v>118</v>
      </c>
      <c r="K3946" s="34">
        <v>177</v>
      </c>
      <c r="L3946" s="34">
        <v>61</v>
      </c>
      <c r="M3946" s="34">
        <v>150</v>
      </c>
      <c r="N3946" s="34">
        <v>99</v>
      </c>
      <c r="O3946" s="34">
        <v>185</v>
      </c>
      <c r="P3946" s="34">
        <v>121</v>
      </c>
      <c r="Q3946" s="34">
        <v>201</v>
      </c>
      <c r="R3946" s="34">
        <v>184</v>
      </c>
      <c r="S3946" s="34">
        <v>219</v>
      </c>
      <c r="T3946" s="34">
        <v>100</v>
      </c>
      <c r="U3946" s="34">
        <v>160</v>
      </c>
      <c r="V3946" s="34">
        <v>158</v>
      </c>
      <c r="W3946" s="34">
        <v>172</v>
      </c>
      <c r="X3946" s="34">
        <v>166</v>
      </c>
      <c r="Y3946" s="34">
        <v>162</v>
      </c>
      <c r="Z3946" s="34">
        <v>153</v>
      </c>
      <c r="AA3946" s="34">
        <v>223</v>
      </c>
      <c r="AB3946" s="34">
        <v>135</v>
      </c>
      <c r="AC3946" s="34">
        <v>340</v>
      </c>
    </row>
    <row r="3947" spans="1:29" x14ac:dyDescent="0.2">
      <c r="A3947" s="34" t="s">
        <v>64440</v>
      </c>
      <c r="B3947" s="34">
        <v>326</v>
      </c>
      <c r="C3947" s="34">
        <v>554</v>
      </c>
      <c r="D3947" s="34">
        <v>541</v>
      </c>
      <c r="E3947" s="34">
        <v>627</v>
      </c>
      <c r="F3947" s="34">
        <v>512</v>
      </c>
      <c r="G3947" s="34">
        <v>534</v>
      </c>
      <c r="H3947" s="34">
        <v>469</v>
      </c>
      <c r="I3947" s="34">
        <v>501</v>
      </c>
      <c r="J3947" s="34">
        <v>410</v>
      </c>
      <c r="K3947" s="34">
        <v>526</v>
      </c>
      <c r="L3947" s="34">
        <v>246</v>
      </c>
      <c r="M3947" s="34">
        <v>437</v>
      </c>
      <c r="N3947" s="34">
        <v>392</v>
      </c>
      <c r="O3947" s="34">
        <v>404</v>
      </c>
      <c r="P3947" s="34">
        <v>425</v>
      </c>
      <c r="Q3947" s="34">
        <v>647</v>
      </c>
      <c r="R3947" s="34">
        <v>544</v>
      </c>
      <c r="S3947" s="34">
        <v>709</v>
      </c>
      <c r="T3947" s="34">
        <v>339</v>
      </c>
      <c r="U3947" s="34">
        <v>438</v>
      </c>
      <c r="V3947" s="34">
        <v>518</v>
      </c>
      <c r="W3947" s="34">
        <v>513</v>
      </c>
      <c r="X3947" s="34">
        <v>669</v>
      </c>
      <c r="Y3947" s="34">
        <v>515</v>
      </c>
      <c r="Z3947" s="34">
        <v>632</v>
      </c>
      <c r="AA3947" s="34">
        <v>664</v>
      </c>
      <c r="AB3947" s="34">
        <v>426</v>
      </c>
      <c r="AC3947" s="34">
        <v>873</v>
      </c>
    </row>
    <row r="3948" spans="1:29" x14ac:dyDescent="0.2">
      <c r="A3948" s="34" t="s">
        <v>64441</v>
      </c>
      <c r="B3948" s="34">
        <v>418</v>
      </c>
      <c r="C3948" s="34">
        <v>636</v>
      </c>
      <c r="D3948" s="34">
        <v>675</v>
      </c>
      <c r="E3948" s="34">
        <v>739</v>
      </c>
      <c r="F3948" s="34">
        <v>668</v>
      </c>
      <c r="G3948" s="34">
        <v>640</v>
      </c>
      <c r="H3948" s="34">
        <v>580</v>
      </c>
      <c r="I3948" s="34">
        <v>628</v>
      </c>
      <c r="J3948" s="34">
        <v>451</v>
      </c>
      <c r="K3948" s="34">
        <v>642</v>
      </c>
      <c r="L3948" s="34">
        <v>366</v>
      </c>
      <c r="M3948" s="34">
        <v>577</v>
      </c>
      <c r="N3948" s="34">
        <v>492</v>
      </c>
      <c r="O3948" s="34">
        <v>523</v>
      </c>
      <c r="P3948" s="34">
        <v>487</v>
      </c>
      <c r="Q3948" s="34">
        <v>838</v>
      </c>
      <c r="R3948" s="34">
        <v>610</v>
      </c>
      <c r="S3948" s="34">
        <v>776</v>
      </c>
      <c r="T3948" s="34">
        <v>485</v>
      </c>
      <c r="U3948" s="34">
        <v>585</v>
      </c>
      <c r="V3948" s="34">
        <v>733</v>
      </c>
      <c r="W3948" s="34">
        <v>807</v>
      </c>
      <c r="X3948" s="34">
        <v>732</v>
      </c>
      <c r="Y3948" s="34">
        <v>603</v>
      </c>
      <c r="Z3948" s="34">
        <v>677</v>
      </c>
      <c r="AA3948" s="34">
        <v>866</v>
      </c>
      <c r="AB3948" s="34">
        <v>633</v>
      </c>
      <c r="AC3948" s="34">
        <v>1062</v>
      </c>
    </row>
    <row r="3949" spans="1:29" x14ac:dyDescent="0.2">
      <c r="A3949" s="34" t="s">
        <v>64442</v>
      </c>
      <c r="B3949" s="34">
        <v>219</v>
      </c>
      <c r="C3949" s="34">
        <v>294</v>
      </c>
      <c r="D3949" s="34">
        <v>396</v>
      </c>
      <c r="E3949" s="34">
        <v>355</v>
      </c>
      <c r="F3949" s="34">
        <v>245</v>
      </c>
      <c r="G3949" s="34">
        <v>335</v>
      </c>
      <c r="H3949" s="34">
        <v>211</v>
      </c>
      <c r="I3949" s="34">
        <v>296</v>
      </c>
      <c r="J3949" s="34">
        <v>178</v>
      </c>
      <c r="K3949" s="34">
        <v>293</v>
      </c>
      <c r="L3949" s="34">
        <v>90</v>
      </c>
      <c r="M3949" s="34">
        <v>230</v>
      </c>
      <c r="N3949" s="34">
        <v>196</v>
      </c>
      <c r="O3949" s="34">
        <v>234</v>
      </c>
      <c r="P3949" s="34">
        <v>207</v>
      </c>
      <c r="Q3949" s="34">
        <v>276</v>
      </c>
      <c r="R3949" s="34">
        <v>209</v>
      </c>
      <c r="S3949" s="34">
        <v>338</v>
      </c>
      <c r="T3949" s="34">
        <v>126</v>
      </c>
      <c r="U3949" s="34">
        <v>178</v>
      </c>
      <c r="V3949" s="34">
        <v>267</v>
      </c>
      <c r="W3949" s="34">
        <v>245</v>
      </c>
      <c r="X3949" s="34">
        <v>286</v>
      </c>
      <c r="Y3949" s="34">
        <v>196</v>
      </c>
      <c r="Z3949" s="34">
        <v>296</v>
      </c>
      <c r="AA3949" s="34">
        <v>293</v>
      </c>
      <c r="AB3949" s="34">
        <v>175</v>
      </c>
      <c r="AC3949" s="34">
        <v>400</v>
      </c>
    </row>
    <row r="3950" spans="1:29" x14ac:dyDescent="0.2">
      <c r="A3950" s="34" t="s">
        <v>64443</v>
      </c>
      <c r="B3950" s="34">
        <v>220</v>
      </c>
      <c r="C3950" s="34">
        <v>274</v>
      </c>
      <c r="D3950" s="34">
        <v>269</v>
      </c>
      <c r="E3950" s="34">
        <v>303</v>
      </c>
      <c r="F3950" s="34">
        <v>220</v>
      </c>
      <c r="G3950" s="34">
        <v>285</v>
      </c>
      <c r="H3950" s="34">
        <v>219</v>
      </c>
      <c r="I3950" s="34">
        <v>251</v>
      </c>
      <c r="J3950" s="34">
        <v>180</v>
      </c>
      <c r="K3950" s="34">
        <v>303</v>
      </c>
      <c r="L3950" s="34">
        <v>130</v>
      </c>
      <c r="M3950" s="34">
        <v>192</v>
      </c>
      <c r="N3950" s="34">
        <v>212</v>
      </c>
      <c r="O3950" s="34">
        <v>239</v>
      </c>
      <c r="P3950" s="34">
        <v>182</v>
      </c>
      <c r="Q3950" s="34">
        <v>305</v>
      </c>
      <c r="R3950" s="34">
        <v>208</v>
      </c>
      <c r="S3950" s="34">
        <v>351</v>
      </c>
      <c r="T3950" s="34">
        <v>188</v>
      </c>
      <c r="U3950" s="34">
        <v>262</v>
      </c>
      <c r="V3950" s="34">
        <v>244</v>
      </c>
      <c r="W3950" s="34">
        <v>244</v>
      </c>
      <c r="X3950" s="34">
        <v>279</v>
      </c>
      <c r="Y3950" s="34">
        <v>243</v>
      </c>
      <c r="Z3950" s="34">
        <v>313</v>
      </c>
      <c r="AA3950" s="34">
        <v>316</v>
      </c>
      <c r="AB3950" s="34">
        <v>183</v>
      </c>
      <c r="AC3950" s="34">
        <v>490</v>
      </c>
    </row>
    <row r="3951" spans="1:29" x14ac:dyDescent="0.2">
      <c r="A3951" s="34" t="s">
        <v>64444</v>
      </c>
      <c r="B3951" s="34">
        <v>160</v>
      </c>
      <c r="C3951" s="34">
        <v>221</v>
      </c>
      <c r="D3951" s="34">
        <v>237</v>
      </c>
      <c r="E3951" s="34">
        <v>248</v>
      </c>
      <c r="F3951" s="34">
        <v>194</v>
      </c>
      <c r="G3951" s="34">
        <v>211</v>
      </c>
      <c r="H3951" s="34">
        <v>174</v>
      </c>
      <c r="I3951" s="34">
        <v>204</v>
      </c>
      <c r="J3951" s="34">
        <v>155</v>
      </c>
      <c r="K3951" s="34">
        <v>225</v>
      </c>
      <c r="L3951" s="34">
        <v>97</v>
      </c>
      <c r="M3951" s="34">
        <v>158</v>
      </c>
      <c r="N3951" s="34">
        <v>144</v>
      </c>
      <c r="O3951" s="34">
        <v>237</v>
      </c>
      <c r="P3951" s="34">
        <v>192</v>
      </c>
      <c r="Q3951" s="34">
        <v>261</v>
      </c>
      <c r="R3951" s="34">
        <v>231</v>
      </c>
      <c r="S3951" s="34">
        <v>251</v>
      </c>
      <c r="T3951" s="34">
        <v>174</v>
      </c>
      <c r="U3951" s="34">
        <v>211</v>
      </c>
      <c r="V3951" s="34">
        <v>205</v>
      </c>
      <c r="W3951" s="34">
        <v>199</v>
      </c>
      <c r="X3951" s="34">
        <v>200</v>
      </c>
      <c r="Y3951" s="34">
        <v>211</v>
      </c>
      <c r="Z3951" s="34">
        <v>240</v>
      </c>
      <c r="AA3951" s="34">
        <v>233</v>
      </c>
      <c r="AB3951" s="34">
        <v>197</v>
      </c>
      <c r="AC3951" s="34">
        <v>370</v>
      </c>
    </row>
    <row r="3952" spans="1:29" x14ac:dyDescent="0.2">
      <c r="A3952" s="34" t="s">
        <v>64445</v>
      </c>
      <c r="B3952" s="34">
        <v>296</v>
      </c>
      <c r="C3952" s="34">
        <v>346</v>
      </c>
      <c r="D3952" s="34">
        <v>403</v>
      </c>
      <c r="E3952" s="34">
        <v>468</v>
      </c>
      <c r="F3952" s="34">
        <v>391</v>
      </c>
      <c r="G3952" s="34">
        <v>366</v>
      </c>
      <c r="H3952" s="34">
        <v>352</v>
      </c>
      <c r="I3952" s="34">
        <v>342</v>
      </c>
      <c r="J3952" s="34">
        <v>359</v>
      </c>
      <c r="K3952" s="34">
        <v>427</v>
      </c>
      <c r="L3952" s="34">
        <v>298</v>
      </c>
      <c r="M3952" s="34">
        <v>366</v>
      </c>
      <c r="N3952" s="34">
        <v>353</v>
      </c>
      <c r="O3952" s="34">
        <v>373</v>
      </c>
      <c r="P3952" s="34">
        <v>377</v>
      </c>
      <c r="Q3952" s="34">
        <v>502</v>
      </c>
      <c r="R3952" s="34">
        <v>538</v>
      </c>
      <c r="S3952" s="34">
        <v>498</v>
      </c>
      <c r="T3952" s="34">
        <v>354</v>
      </c>
      <c r="U3952" s="34">
        <v>378</v>
      </c>
      <c r="V3952" s="34">
        <v>448</v>
      </c>
      <c r="W3952" s="34">
        <v>461</v>
      </c>
      <c r="X3952" s="34">
        <v>559</v>
      </c>
      <c r="Y3952" s="34">
        <v>416</v>
      </c>
      <c r="Z3952" s="34">
        <v>474</v>
      </c>
      <c r="AA3952" s="34">
        <v>504</v>
      </c>
      <c r="AB3952" s="34">
        <v>406</v>
      </c>
      <c r="AC3952" s="34">
        <v>567</v>
      </c>
    </row>
    <row r="3953" spans="1:29" x14ac:dyDescent="0.2">
      <c r="A3953" s="34" t="s">
        <v>64446</v>
      </c>
      <c r="B3953" s="34">
        <v>157</v>
      </c>
      <c r="C3953" s="34">
        <v>465</v>
      </c>
      <c r="D3953" s="34">
        <v>228</v>
      </c>
      <c r="E3953" s="34">
        <v>465</v>
      </c>
      <c r="F3953" s="34">
        <v>193</v>
      </c>
      <c r="G3953" s="34">
        <v>444</v>
      </c>
      <c r="H3953" s="34">
        <v>168</v>
      </c>
      <c r="I3953" s="34">
        <v>451</v>
      </c>
      <c r="J3953" s="34">
        <v>178</v>
      </c>
      <c r="K3953" s="34">
        <v>525</v>
      </c>
      <c r="L3953" s="34">
        <v>138</v>
      </c>
      <c r="M3953" s="34">
        <v>388</v>
      </c>
      <c r="N3953" s="34">
        <v>187</v>
      </c>
      <c r="O3953" s="34">
        <v>441</v>
      </c>
      <c r="P3953" s="34">
        <v>229</v>
      </c>
      <c r="Q3953" s="34">
        <v>548</v>
      </c>
      <c r="R3953" s="34">
        <v>274</v>
      </c>
      <c r="S3953" s="34">
        <v>518</v>
      </c>
      <c r="T3953" s="34">
        <v>178</v>
      </c>
      <c r="U3953" s="34">
        <v>373</v>
      </c>
      <c r="V3953" s="34">
        <v>275</v>
      </c>
      <c r="W3953" s="34">
        <v>445</v>
      </c>
      <c r="X3953" s="34">
        <v>276</v>
      </c>
      <c r="Y3953" s="34">
        <v>347</v>
      </c>
      <c r="Z3953" s="34">
        <v>211</v>
      </c>
      <c r="AA3953" s="34">
        <v>473</v>
      </c>
      <c r="AB3953" s="34">
        <v>238</v>
      </c>
      <c r="AC3953" s="34">
        <v>638</v>
      </c>
    </row>
    <row r="3954" spans="1:29" x14ac:dyDescent="0.2">
      <c r="A3954" s="34" t="s">
        <v>64447</v>
      </c>
      <c r="B3954" s="34">
        <v>121</v>
      </c>
      <c r="C3954" s="34">
        <v>169</v>
      </c>
      <c r="D3954" s="34">
        <v>171</v>
      </c>
      <c r="E3954" s="34">
        <v>184</v>
      </c>
      <c r="F3954" s="34">
        <v>127</v>
      </c>
      <c r="G3954" s="34">
        <v>126</v>
      </c>
      <c r="H3954" s="34">
        <v>99</v>
      </c>
      <c r="I3954" s="34">
        <v>152</v>
      </c>
      <c r="J3954" s="34">
        <v>58</v>
      </c>
      <c r="K3954" s="34">
        <v>196</v>
      </c>
      <c r="L3954" s="34">
        <v>17</v>
      </c>
      <c r="M3954" s="34">
        <v>117</v>
      </c>
      <c r="N3954" s="34">
        <v>85</v>
      </c>
      <c r="O3954" s="34">
        <v>120</v>
      </c>
      <c r="P3954" s="34">
        <v>92</v>
      </c>
      <c r="Q3954" s="34">
        <v>158</v>
      </c>
      <c r="R3954" s="34">
        <v>78</v>
      </c>
      <c r="S3954" s="34">
        <v>231</v>
      </c>
      <c r="T3954" s="34">
        <v>54</v>
      </c>
      <c r="U3954" s="34">
        <v>119</v>
      </c>
      <c r="V3954" s="34">
        <v>123</v>
      </c>
      <c r="W3954" s="34">
        <v>107</v>
      </c>
      <c r="X3954" s="34">
        <v>150</v>
      </c>
      <c r="Y3954" s="34">
        <v>85</v>
      </c>
      <c r="Z3954" s="34">
        <v>161</v>
      </c>
      <c r="AA3954" s="34">
        <v>184</v>
      </c>
      <c r="AB3954" s="34">
        <v>74</v>
      </c>
      <c r="AC3954" s="34">
        <v>226</v>
      </c>
    </row>
    <row r="3955" spans="1:29" x14ac:dyDescent="0.2">
      <c r="A3955" s="34" t="s">
        <v>64448</v>
      </c>
      <c r="B3955" s="34">
        <v>318</v>
      </c>
      <c r="C3955" s="34">
        <v>413</v>
      </c>
      <c r="D3955" s="34">
        <v>389</v>
      </c>
      <c r="E3955" s="34">
        <v>305</v>
      </c>
      <c r="F3955" s="34">
        <v>437</v>
      </c>
      <c r="G3955" s="34">
        <v>307</v>
      </c>
      <c r="H3955" s="34">
        <v>404</v>
      </c>
      <c r="I3955" s="34">
        <v>350</v>
      </c>
      <c r="J3955" s="34">
        <v>341</v>
      </c>
      <c r="K3955" s="34">
        <v>432</v>
      </c>
      <c r="L3955" s="34">
        <v>265</v>
      </c>
      <c r="M3955" s="34">
        <v>341</v>
      </c>
      <c r="N3955" s="34">
        <v>342</v>
      </c>
      <c r="O3955" s="34">
        <v>317</v>
      </c>
      <c r="P3955" s="34">
        <v>315</v>
      </c>
      <c r="Q3955" s="34">
        <v>455</v>
      </c>
      <c r="R3955" s="34">
        <v>449</v>
      </c>
      <c r="S3955" s="34">
        <v>493</v>
      </c>
      <c r="T3955" s="34">
        <v>346</v>
      </c>
      <c r="U3955" s="34">
        <v>367</v>
      </c>
      <c r="V3955" s="34">
        <v>412</v>
      </c>
      <c r="W3955" s="34">
        <v>495</v>
      </c>
      <c r="X3955" s="34">
        <v>398</v>
      </c>
      <c r="Y3955" s="34">
        <v>438</v>
      </c>
      <c r="Z3955" s="34">
        <v>435</v>
      </c>
      <c r="AA3955" s="34">
        <v>542</v>
      </c>
      <c r="AB3955" s="34">
        <v>473</v>
      </c>
      <c r="AC3955" s="34">
        <v>684</v>
      </c>
    </row>
    <row r="3956" spans="1:29" x14ac:dyDescent="0.2">
      <c r="A3956" s="34" t="s">
        <v>64449</v>
      </c>
      <c r="B3956" s="34">
        <v>169</v>
      </c>
      <c r="C3956" s="34">
        <v>195</v>
      </c>
      <c r="D3956" s="34">
        <v>183</v>
      </c>
      <c r="E3956" s="34">
        <v>227</v>
      </c>
      <c r="F3956" s="34">
        <v>203</v>
      </c>
      <c r="G3956" s="34">
        <v>243</v>
      </c>
      <c r="H3956" s="34">
        <v>192</v>
      </c>
      <c r="I3956" s="34">
        <v>190</v>
      </c>
      <c r="J3956" s="34">
        <v>146</v>
      </c>
      <c r="K3956" s="34">
        <v>210</v>
      </c>
      <c r="L3956" s="34">
        <v>92</v>
      </c>
      <c r="M3956" s="34">
        <v>186</v>
      </c>
      <c r="N3956" s="34">
        <v>138</v>
      </c>
      <c r="O3956" s="34">
        <v>158</v>
      </c>
      <c r="P3956" s="34">
        <v>159</v>
      </c>
      <c r="Q3956" s="34">
        <v>234</v>
      </c>
      <c r="R3956" s="34">
        <v>176</v>
      </c>
      <c r="S3956" s="34">
        <v>235</v>
      </c>
      <c r="T3956" s="34">
        <v>131</v>
      </c>
      <c r="U3956" s="34">
        <v>172</v>
      </c>
      <c r="V3956" s="34">
        <v>260</v>
      </c>
      <c r="W3956" s="34">
        <v>211</v>
      </c>
      <c r="X3956" s="34">
        <v>222</v>
      </c>
      <c r="Y3956" s="34">
        <v>187</v>
      </c>
      <c r="Z3956" s="34">
        <v>214</v>
      </c>
      <c r="AA3956" s="34">
        <v>236</v>
      </c>
      <c r="AB3956" s="34">
        <v>130</v>
      </c>
      <c r="AC3956" s="34">
        <v>280</v>
      </c>
    </row>
    <row r="3957" spans="1:29" x14ac:dyDescent="0.2">
      <c r="A3957" s="34" t="s">
        <v>64450</v>
      </c>
      <c r="B3957" s="34">
        <v>402</v>
      </c>
      <c r="C3957" s="34">
        <v>554</v>
      </c>
      <c r="D3957" s="34">
        <v>502</v>
      </c>
      <c r="E3957" s="34">
        <v>544</v>
      </c>
      <c r="F3957" s="34">
        <v>545</v>
      </c>
      <c r="G3957" s="34">
        <v>548</v>
      </c>
      <c r="H3957" s="34">
        <v>480</v>
      </c>
      <c r="I3957" s="34">
        <v>486</v>
      </c>
      <c r="J3957" s="34">
        <v>488</v>
      </c>
      <c r="K3957" s="34">
        <v>589</v>
      </c>
      <c r="L3957" s="34">
        <v>357</v>
      </c>
      <c r="M3957" s="34">
        <v>434</v>
      </c>
      <c r="N3957" s="34">
        <v>435</v>
      </c>
      <c r="O3957" s="34">
        <v>487</v>
      </c>
      <c r="P3957" s="34">
        <v>407</v>
      </c>
      <c r="Q3957" s="34">
        <v>698</v>
      </c>
      <c r="R3957" s="34">
        <v>534</v>
      </c>
      <c r="S3957" s="34">
        <v>815</v>
      </c>
      <c r="T3957" s="34">
        <v>480</v>
      </c>
      <c r="U3957" s="34">
        <v>497</v>
      </c>
      <c r="V3957" s="34">
        <v>559</v>
      </c>
      <c r="W3957" s="34">
        <v>585</v>
      </c>
      <c r="X3957" s="34">
        <v>587</v>
      </c>
      <c r="Y3957" s="34">
        <v>542</v>
      </c>
      <c r="Z3957" s="34">
        <v>605</v>
      </c>
      <c r="AA3957" s="34">
        <v>765</v>
      </c>
      <c r="AB3957" s="34">
        <v>576</v>
      </c>
      <c r="AC3957" s="34">
        <v>889</v>
      </c>
    </row>
    <row r="3958" spans="1:29" x14ac:dyDescent="0.2">
      <c r="A3958" s="34" t="s">
        <v>64451</v>
      </c>
      <c r="B3958" s="34">
        <v>92</v>
      </c>
      <c r="C3958" s="34">
        <v>184</v>
      </c>
      <c r="D3958" s="34">
        <v>190</v>
      </c>
      <c r="E3958" s="34">
        <v>211</v>
      </c>
      <c r="F3958" s="34">
        <v>137</v>
      </c>
      <c r="G3958" s="34">
        <v>214</v>
      </c>
      <c r="H3958" s="34">
        <v>125</v>
      </c>
      <c r="I3958" s="34">
        <v>143</v>
      </c>
      <c r="J3958" s="34">
        <v>99</v>
      </c>
      <c r="K3958" s="34">
        <v>169</v>
      </c>
      <c r="L3958" s="34">
        <v>80</v>
      </c>
      <c r="M3958" s="34">
        <v>172</v>
      </c>
      <c r="N3958" s="34">
        <v>77</v>
      </c>
      <c r="O3958" s="34">
        <v>175</v>
      </c>
      <c r="P3958" s="34">
        <v>108</v>
      </c>
      <c r="Q3958" s="34">
        <v>214</v>
      </c>
      <c r="R3958" s="34">
        <v>135</v>
      </c>
      <c r="S3958" s="34">
        <v>209</v>
      </c>
      <c r="T3958" s="34">
        <v>91</v>
      </c>
      <c r="U3958" s="34">
        <v>141</v>
      </c>
      <c r="V3958" s="34">
        <v>160</v>
      </c>
      <c r="W3958" s="34">
        <v>201</v>
      </c>
      <c r="X3958" s="34">
        <v>145</v>
      </c>
      <c r="Y3958" s="34">
        <v>182</v>
      </c>
      <c r="Z3958" s="34">
        <v>155</v>
      </c>
      <c r="AA3958" s="34">
        <v>182</v>
      </c>
      <c r="AB3958" s="34">
        <v>145</v>
      </c>
      <c r="AC3958" s="34">
        <v>268</v>
      </c>
    </row>
    <row r="3959" spans="1:29" x14ac:dyDescent="0.2">
      <c r="A3959" s="34" t="s">
        <v>64452</v>
      </c>
      <c r="B3959" s="34">
        <v>271</v>
      </c>
      <c r="C3959" s="34">
        <v>295</v>
      </c>
      <c r="D3959" s="34">
        <v>281</v>
      </c>
      <c r="E3959" s="34">
        <v>305</v>
      </c>
      <c r="F3959" s="34">
        <v>308</v>
      </c>
      <c r="G3959" s="34">
        <v>244</v>
      </c>
      <c r="H3959" s="34">
        <v>280</v>
      </c>
      <c r="I3959" s="34">
        <v>307</v>
      </c>
      <c r="J3959" s="34">
        <v>297</v>
      </c>
      <c r="K3959" s="34">
        <v>348</v>
      </c>
      <c r="L3959" s="34">
        <v>243</v>
      </c>
      <c r="M3959" s="34">
        <v>247</v>
      </c>
      <c r="N3959" s="34">
        <v>293</v>
      </c>
      <c r="O3959" s="34">
        <v>285</v>
      </c>
      <c r="P3959" s="34">
        <v>307</v>
      </c>
      <c r="Q3959" s="34">
        <v>436</v>
      </c>
      <c r="R3959" s="34">
        <v>408</v>
      </c>
      <c r="S3959" s="34">
        <v>337</v>
      </c>
      <c r="T3959" s="34">
        <v>374</v>
      </c>
      <c r="U3959" s="34">
        <v>354</v>
      </c>
      <c r="V3959" s="34">
        <v>434</v>
      </c>
      <c r="W3959" s="34">
        <v>389</v>
      </c>
      <c r="X3959" s="34">
        <v>436</v>
      </c>
      <c r="Y3959" s="34">
        <v>383</v>
      </c>
      <c r="Z3959" s="34">
        <v>317</v>
      </c>
      <c r="AA3959" s="34">
        <v>422</v>
      </c>
      <c r="AB3959" s="34">
        <v>429</v>
      </c>
      <c r="AC3959" s="34">
        <v>553</v>
      </c>
    </row>
    <row r="3960" spans="1:29" x14ac:dyDescent="0.2">
      <c r="A3960" s="34" t="s">
        <v>64453</v>
      </c>
      <c r="B3960" s="34">
        <v>131</v>
      </c>
      <c r="C3960" s="34">
        <v>162</v>
      </c>
      <c r="D3960" s="34">
        <v>136</v>
      </c>
      <c r="E3960" s="34">
        <v>143</v>
      </c>
      <c r="F3960" s="34">
        <v>132</v>
      </c>
      <c r="G3960" s="34">
        <v>148</v>
      </c>
      <c r="H3960" s="34">
        <v>119</v>
      </c>
      <c r="I3960" s="34">
        <v>165</v>
      </c>
      <c r="J3960" s="34">
        <v>130</v>
      </c>
      <c r="K3960" s="34">
        <v>175</v>
      </c>
      <c r="L3960" s="34">
        <v>102</v>
      </c>
      <c r="M3960" s="34">
        <v>119</v>
      </c>
      <c r="N3960" s="34">
        <v>90</v>
      </c>
      <c r="O3960" s="34">
        <v>150</v>
      </c>
      <c r="P3960" s="34">
        <v>104</v>
      </c>
      <c r="Q3960" s="34">
        <v>221</v>
      </c>
      <c r="R3960" s="34">
        <v>158</v>
      </c>
      <c r="S3960" s="34">
        <v>184</v>
      </c>
      <c r="T3960" s="34">
        <v>147</v>
      </c>
      <c r="U3960" s="34">
        <v>165</v>
      </c>
      <c r="V3960" s="34">
        <v>162</v>
      </c>
      <c r="W3960" s="34">
        <v>222</v>
      </c>
      <c r="X3960" s="34">
        <v>117</v>
      </c>
      <c r="Y3960" s="34">
        <v>164</v>
      </c>
      <c r="Z3960" s="34">
        <v>136</v>
      </c>
      <c r="AA3960" s="34">
        <v>236</v>
      </c>
      <c r="AB3960" s="34">
        <v>169</v>
      </c>
      <c r="AC3960" s="34">
        <v>243</v>
      </c>
    </row>
    <row r="3961" spans="1:29" x14ac:dyDescent="0.2">
      <c r="A3961" s="34" t="s">
        <v>64454</v>
      </c>
      <c r="B3961" s="34">
        <v>173</v>
      </c>
      <c r="C3961" s="34">
        <v>315</v>
      </c>
      <c r="D3961" s="34">
        <v>199</v>
      </c>
      <c r="E3961" s="34">
        <v>333</v>
      </c>
      <c r="F3961" s="34">
        <v>150</v>
      </c>
      <c r="G3961" s="34">
        <v>267</v>
      </c>
      <c r="H3961" s="34">
        <v>112</v>
      </c>
      <c r="I3961" s="34">
        <v>284</v>
      </c>
      <c r="J3961" s="34">
        <v>132</v>
      </c>
      <c r="K3961" s="34">
        <v>328</v>
      </c>
      <c r="L3961" s="34">
        <v>64</v>
      </c>
      <c r="M3961" s="34">
        <v>248</v>
      </c>
      <c r="N3961" s="34">
        <v>134</v>
      </c>
      <c r="O3961" s="34">
        <v>263</v>
      </c>
      <c r="P3961" s="34">
        <v>123</v>
      </c>
      <c r="Q3961" s="34">
        <v>283</v>
      </c>
      <c r="R3961" s="34">
        <v>155</v>
      </c>
      <c r="S3961" s="34">
        <v>405</v>
      </c>
      <c r="T3961" s="34">
        <v>97</v>
      </c>
      <c r="U3961" s="34">
        <v>210</v>
      </c>
      <c r="V3961" s="34">
        <v>138</v>
      </c>
      <c r="W3961" s="34">
        <v>226</v>
      </c>
      <c r="X3961" s="34">
        <v>198</v>
      </c>
      <c r="Y3961" s="34">
        <v>195</v>
      </c>
      <c r="Z3961" s="34">
        <v>187</v>
      </c>
      <c r="AA3961" s="34">
        <v>311</v>
      </c>
      <c r="AB3961" s="34">
        <v>117</v>
      </c>
      <c r="AC3961" s="34">
        <v>432</v>
      </c>
    </row>
    <row r="3962" spans="1:29" x14ac:dyDescent="0.2">
      <c r="A3962" s="34" t="s">
        <v>64455</v>
      </c>
      <c r="B3962" s="34">
        <v>259</v>
      </c>
      <c r="C3962" s="34">
        <v>195</v>
      </c>
      <c r="D3962" s="34">
        <v>278</v>
      </c>
      <c r="E3962" s="34">
        <v>218</v>
      </c>
      <c r="F3962" s="34">
        <v>245</v>
      </c>
      <c r="G3962" s="34">
        <v>205</v>
      </c>
      <c r="H3962" s="34">
        <v>229</v>
      </c>
      <c r="I3962" s="34">
        <v>216</v>
      </c>
      <c r="J3962" s="34">
        <v>212</v>
      </c>
      <c r="K3962" s="34">
        <v>240</v>
      </c>
      <c r="L3962" s="34">
        <v>138</v>
      </c>
      <c r="M3962" s="34">
        <v>185</v>
      </c>
      <c r="N3962" s="34">
        <v>198</v>
      </c>
      <c r="O3962" s="34">
        <v>222</v>
      </c>
      <c r="P3962" s="34">
        <v>215</v>
      </c>
      <c r="Q3962" s="34">
        <v>259</v>
      </c>
      <c r="R3962" s="34">
        <v>235</v>
      </c>
      <c r="S3962" s="34">
        <v>285</v>
      </c>
      <c r="T3962" s="34">
        <v>210</v>
      </c>
      <c r="U3962" s="34">
        <v>257</v>
      </c>
      <c r="V3962" s="34">
        <v>263</v>
      </c>
      <c r="W3962" s="34">
        <v>289</v>
      </c>
      <c r="X3962" s="34">
        <v>270</v>
      </c>
      <c r="Y3962" s="34">
        <v>205</v>
      </c>
      <c r="Z3962" s="34">
        <v>282</v>
      </c>
      <c r="AA3962" s="34">
        <v>234</v>
      </c>
      <c r="AB3962" s="34">
        <v>230</v>
      </c>
      <c r="AC3962" s="34">
        <v>359</v>
      </c>
    </row>
    <row r="3963" spans="1:29" x14ac:dyDescent="0.2">
      <c r="A3963" s="34" t="s">
        <v>64456</v>
      </c>
      <c r="B3963" s="34">
        <v>117</v>
      </c>
      <c r="C3963" s="34">
        <v>133</v>
      </c>
      <c r="D3963" s="34">
        <v>140</v>
      </c>
      <c r="E3963" s="34">
        <v>110</v>
      </c>
      <c r="F3963" s="34">
        <v>131</v>
      </c>
      <c r="G3963" s="34">
        <v>123</v>
      </c>
      <c r="H3963" s="34">
        <v>112</v>
      </c>
      <c r="I3963" s="34">
        <v>126</v>
      </c>
      <c r="J3963" s="34">
        <v>111</v>
      </c>
      <c r="K3963" s="34">
        <v>128</v>
      </c>
      <c r="L3963" s="34">
        <v>90</v>
      </c>
      <c r="M3963" s="34">
        <v>126</v>
      </c>
      <c r="N3963" s="34">
        <v>106</v>
      </c>
      <c r="O3963" s="34">
        <v>99</v>
      </c>
      <c r="P3963" s="34">
        <v>128</v>
      </c>
      <c r="Q3963" s="34">
        <v>141</v>
      </c>
      <c r="R3963" s="34">
        <v>143</v>
      </c>
      <c r="S3963" s="34">
        <v>166</v>
      </c>
      <c r="T3963" s="34">
        <v>128</v>
      </c>
      <c r="U3963" s="34">
        <v>112</v>
      </c>
      <c r="V3963" s="34">
        <v>151</v>
      </c>
      <c r="W3963" s="34">
        <v>162</v>
      </c>
      <c r="X3963" s="34">
        <v>189</v>
      </c>
      <c r="Y3963" s="34">
        <v>120</v>
      </c>
      <c r="Z3963" s="34">
        <v>181</v>
      </c>
      <c r="AA3963" s="34">
        <v>188</v>
      </c>
      <c r="AB3963" s="34">
        <v>131</v>
      </c>
      <c r="AC3963" s="34">
        <v>216</v>
      </c>
    </row>
    <row r="3964" spans="1:29" x14ac:dyDescent="0.2">
      <c r="A3964" s="34" t="s">
        <v>64457</v>
      </c>
      <c r="B3964" s="34">
        <v>279</v>
      </c>
      <c r="C3964" s="34">
        <v>396</v>
      </c>
      <c r="D3964" s="34">
        <v>315</v>
      </c>
      <c r="E3964" s="34">
        <v>533</v>
      </c>
      <c r="F3964" s="34">
        <v>307</v>
      </c>
      <c r="G3964" s="34">
        <v>483</v>
      </c>
      <c r="H3964" s="34">
        <v>276</v>
      </c>
      <c r="I3964" s="34">
        <v>475</v>
      </c>
      <c r="J3964" s="34">
        <v>342</v>
      </c>
      <c r="K3964" s="34">
        <v>477</v>
      </c>
      <c r="L3964" s="34">
        <v>210</v>
      </c>
      <c r="M3964" s="34">
        <v>466</v>
      </c>
      <c r="N3964" s="34">
        <v>264</v>
      </c>
      <c r="O3964" s="34">
        <v>416</v>
      </c>
      <c r="P3964" s="34">
        <v>271</v>
      </c>
      <c r="Q3964" s="34">
        <v>580</v>
      </c>
      <c r="R3964" s="34">
        <v>397</v>
      </c>
      <c r="S3964" s="34">
        <v>563</v>
      </c>
      <c r="T3964" s="34">
        <v>301</v>
      </c>
      <c r="U3964" s="34">
        <v>431</v>
      </c>
      <c r="V3964" s="34">
        <v>390</v>
      </c>
      <c r="W3964" s="34">
        <v>543</v>
      </c>
      <c r="X3964" s="34">
        <v>389</v>
      </c>
      <c r="Y3964" s="34">
        <v>513</v>
      </c>
      <c r="Z3964" s="34">
        <v>353</v>
      </c>
      <c r="AA3964" s="34">
        <v>543</v>
      </c>
      <c r="AB3964" s="34">
        <v>393</v>
      </c>
      <c r="AC3964" s="34">
        <v>730</v>
      </c>
    </row>
    <row r="3965" spans="1:29" x14ac:dyDescent="0.2">
      <c r="A3965" s="34" t="s">
        <v>64458</v>
      </c>
      <c r="B3965" s="34">
        <v>493</v>
      </c>
      <c r="C3965" s="34">
        <v>583</v>
      </c>
      <c r="D3965" s="34">
        <v>596</v>
      </c>
      <c r="E3965" s="34">
        <v>711</v>
      </c>
      <c r="F3965" s="34">
        <v>613</v>
      </c>
      <c r="G3965" s="34">
        <v>649</v>
      </c>
      <c r="H3965" s="34">
        <v>612</v>
      </c>
      <c r="I3965" s="34">
        <v>581</v>
      </c>
      <c r="J3965" s="34">
        <v>527</v>
      </c>
      <c r="K3965" s="34">
        <v>631</v>
      </c>
      <c r="L3965" s="34">
        <v>486</v>
      </c>
      <c r="M3965" s="34">
        <v>514</v>
      </c>
      <c r="N3965" s="34">
        <v>524</v>
      </c>
      <c r="O3965" s="34">
        <v>561</v>
      </c>
      <c r="P3965" s="34">
        <v>535</v>
      </c>
      <c r="Q3965" s="34">
        <v>857</v>
      </c>
      <c r="R3965" s="34">
        <v>730</v>
      </c>
      <c r="S3965" s="34">
        <v>684</v>
      </c>
      <c r="T3965" s="34">
        <v>694</v>
      </c>
      <c r="U3965" s="34">
        <v>663</v>
      </c>
      <c r="V3965" s="34">
        <v>714</v>
      </c>
      <c r="W3965" s="34">
        <v>799</v>
      </c>
      <c r="X3965" s="34">
        <v>780</v>
      </c>
      <c r="Y3965" s="34">
        <v>781</v>
      </c>
      <c r="Z3965" s="34">
        <v>569</v>
      </c>
      <c r="AA3965" s="34">
        <v>726</v>
      </c>
      <c r="AB3965" s="34">
        <v>832</v>
      </c>
      <c r="AC3965" s="34">
        <v>955</v>
      </c>
    </row>
    <row r="3966" spans="1:29" x14ac:dyDescent="0.2">
      <c r="A3966" s="34" t="s">
        <v>64459</v>
      </c>
      <c r="B3966" s="34">
        <v>156</v>
      </c>
      <c r="C3966" s="34">
        <v>216</v>
      </c>
      <c r="D3966" s="34">
        <v>197</v>
      </c>
      <c r="E3966" s="34">
        <v>209</v>
      </c>
      <c r="F3966" s="34">
        <v>157</v>
      </c>
      <c r="G3966" s="34">
        <v>223</v>
      </c>
      <c r="H3966" s="34">
        <v>139</v>
      </c>
      <c r="I3966" s="34">
        <v>231</v>
      </c>
      <c r="J3966" s="34">
        <v>141</v>
      </c>
      <c r="K3966" s="34">
        <v>226</v>
      </c>
      <c r="L3966" s="34">
        <v>68</v>
      </c>
      <c r="M3966" s="34">
        <v>165</v>
      </c>
      <c r="N3966" s="34">
        <v>169</v>
      </c>
      <c r="O3966" s="34">
        <v>177</v>
      </c>
      <c r="P3966" s="34">
        <v>141</v>
      </c>
      <c r="Q3966" s="34">
        <v>209</v>
      </c>
      <c r="R3966" s="34">
        <v>173</v>
      </c>
      <c r="S3966" s="34">
        <v>218</v>
      </c>
      <c r="T3966" s="34">
        <v>146</v>
      </c>
      <c r="U3966" s="34">
        <v>181</v>
      </c>
      <c r="V3966" s="34">
        <v>173</v>
      </c>
      <c r="W3966" s="34">
        <v>207</v>
      </c>
      <c r="X3966" s="34">
        <v>201</v>
      </c>
      <c r="Y3966" s="34">
        <v>148</v>
      </c>
      <c r="Z3966" s="34">
        <v>206</v>
      </c>
      <c r="AA3966" s="34">
        <v>270</v>
      </c>
      <c r="AB3966" s="34">
        <v>155</v>
      </c>
      <c r="AC3966" s="34">
        <v>361</v>
      </c>
    </row>
    <row r="3967" spans="1:29" x14ac:dyDescent="0.2">
      <c r="A3967" s="34" t="s">
        <v>64460</v>
      </c>
      <c r="B3967" s="34">
        <v>216</v>
      </c>
      <c r="C3967" s="34">
        <v>200</v>
      </c>
      <c r="D3967" s="34">
        <v>311</v>
      </c>
      <c r="E3967" s="34">
        <v>249</v>
      </c>
      <c r="F3967" s="34">
        <v>244</v>
      </c>
      <c r="G3967" s="34">
        <v>247</v>
      </c>
      <c r="H3967" s="34">
        <v>230</v>
      </c>
      <c r="I3967" s="34">
        <v>207</v>
      </c>
      <c r="J3967" s="34">
        <v>249</v>
      </c>
      <c r="K3967" s="34">
        <v>263</v>
      </c>
      <c r="L3967" s="34">
        <v>175</v>
      </c>
      <c r="M3967" s="34">
        <v>217</v>
      </c>
      <c r="N3967" s="34">
        <v>227</v>
      </c>
      <c r="O3967" s="34">
        <v>230</v>
      </c>
      <c r="P3967" s="34">
        <v>209</v>
      </c>
      <c r="Q3967" s="34">
        <v>303</v>
      </c>
      <c r="R3967" s="34">
        <v>318</v>
      </c>
      <c r="S3967" s="34">
        <v>315</v>
      </c>
      <c r="T3967" s="34">
        <v>254</v>
      </c>
      <c r="U3967" s="34">
        <v>233</v>
      </c>
      <c r="V3967" s="34">
        <v>316</v>
      </c>
      <c r="W3967" s="34">
        <v>315</v>
      </c>
      <c r="X3967" s="34">
        <v>345</v>
      </c>
      <c r="Y3967" s="34">
        <v>244</v>
      </c>
      <c r="Z3967" s="34">
        <v>281</v>
      </c>
      <c r="AA3967" s="34">
        <v>360</v>
      </c>
      <c r="AB3967" s="34">
        <v>266</v>
      </c>
      <c r="AC3967" s="34">
        <v>368</v>
      </c>
    </row>
    <row r="3968" spans="1:29" x14ac:dyDescent="0.2">
      <c r="A3968" s="34" t="s">
        <v>64461</v>
      </c>
      <c r="B3968" s="34">
        <v>505</v>
      </c>
      <c r="C3968" s="34">
        <v>384</v>
      </c>
      <c r="D3968" s="34">
        <v>491</v>
      </c>
      <c r="E3968" s="34">
        <v>437</v>
      </c>
      <c r="F3968" s="34">
        <v>510</v>
      </c>
      <c r="G3968" s="34">
        <v>402</v>
      </c>
      <c r="H3968" s="34">
        <v>532</v>
      </c>
      <c r="I3968" s="34">
        <v>411</v>
      </c>
      <c r="J3968" s="34">
        <v>404</v>
      </c>
      <c r="K3968" s="34">
        <v>424</v>
      </c>
      <c r="L3968" s="34">
        <v>387</v>
      </c>
      <c r="M3968" s="34">
        <v>388</v>
      </c>
      <c r="N3968" s="34">
        <v>380</v>
      </c>
      <c r="O3968" s="34">
        <v>399</v>
      </c>
      <c r="P3968" s="34">
        <v>424</v>
      </c>
      <c r="Q3968" s="34">
        <v>595</v>
      </c>
      <c r="R3968" s="34">
        <v>570</v>
      </c>
      <c r="S3968" s="34">
        <v>529</v>
      </c>
      <c r="T3968" s="34">
        <v>562</v>
      </c>
      <c r="U3968" s="34">
        <v>510</v>
      </c>
      <c r="V3968" s="34">
        <v>497</v>
      </c>
      <c r="W3968" s="34">
        <v>581</v>
      </c>
      <c r="X3968" s="34">
        <v>628</v>
      </c>
      <c r="Y3968" s="34">
        <v>436</v>
      </c>
      <c r="Z3968" s="34">
        <v>492</v>
      </c>
      <c r="AA3968" s="34">
        <v>578</v>
      </c>
      <c r="AB3968" s="34">
        <v>595</v>
      </c>
      <c r="AC3968" s="34">
        <v>684</v>
      </c>
    </row>
    <row r="3969" spans="1:29" x14ac:dyDescent="0.2">
      <c r="A3969" s="34" t="s">
        <v>64462</v>
      </c>
      <c r="B3969" s="34">
        <v>198</v>
      </c>
      <c r="C3969" s="34">
        <v>255</v>
      </c>
      <c r="D3969" s="34">
        <v>270</v>
      </c>
      <c r="E3969" s="34">
        <v>267</v>
      </c>
      <c r="F3969" s="34">
        <v>243</v>
      </c>
      <c r="G3969" s="34">
        <v>236</v>
      </c>
      <c r="H3969" s="34">
        <v>209</v>
      </c>
      <c r="I3969" s="34">
        <v>260</v>
      </c>
      <c r="J3969" s="34">
        <v>190</v>
      </c>
      <c r="K3969" s="34">
        <v>284</v>
      </c>
      <c r="L3969" s="34">
        <v>155</v>
      </c>
      <c r="M3969" s="34">
        <v>229</v>
      </c>
      <c r="N3969" s="34">
        <v>175</v>
      </c>
      <c r="O3969" s="34">
        <v>200</v>
      </c>
      <c r="P3969" s="34">
        <v>219</v>
      </c>
      <c r="Q3969" s="34">
        <v>373</v>
      </c>
      <c r="R3969" s="34">
        <v>302</v>
      </c>
      <c r="S3969" s="34">
        <v>329</v>
      </c>
      <c r="T3969" s="34">
        <v>245</v>
      </c>
      <c r="U3969" s="34">
        <v>240</v>
      </c>
      <c r="V3969" s="34">
        <v>248</v>
      </c>
      <c r="W3969" s="34">
        <v>286</v>
      </c>
      <c r="X3969" s="34">
        <v>308</v>
      </c>
      <c r="Y3969" s="34">
        <v>232</v>
      </c>
      <c r="Z3969" s="34">
        <v>318</v>
      </c>
      <c r="AA3969" s="34">
        <v>366</v>
      </c>
      <c r="AB3969" s="34">
        <v>221</v>
      </c>
      <c r="AC3969" s="34">
        <v>360</v>
      </c>
    </row>
    <row r="3970" spans="1:29" x14ac:dyDescent="0.2">
      <c r="A3970" s="34" t="s">
        <v>64463</v>
      </c>
      <c r="B3970" s="34">
        <v>332</v>
      </c>
      <c r="C3970" s="34">
        <v>436</v>
      </c>
      <c r="D3970" s="34">
        <v>415</v>
      </c>
      <c r="E3970" s="34">
        <v>433</v>
      </c>
      <c r="F3970" s="34">
        <v>404</v>
      </c>
      <c r="G3970" s="34">
        <v>480</v>
      </c>
      <c r="H3970" s="34">
        <v>349</v>
      </c>
      <c r="I3970" s="34">
        <v>393</v>
      </c>
      <c r="J3970" s="34">
        <v>342</v>
      </c>
      <c r="K3970" s="34">
        <v>444</v>
      </c>
      <c r="L3970" s="34">
        <v>270</v>
      </c>
      <c r="M3970" s="34">
        <v>377</v>
      </c>
      <c r="N3970" s="34">
        <v>326</v>
      </c>
      <c r="O3970" s="34">
        <v>424</v>
      </c>
      <c r="P3970" s="34">
        <v>378</v>
      </c>
      <c r="Q3970" s="34">
        <v>530</v>
      </c>
      <c r="R3970" s="34">
        <v>395</v>
      </c>
      <c r="S3970" s="34">
        <v>587</v>
      </c>
      <c r="T3970" s="34">
        <v>364</v>
      </c>
      <c r="U3970" s="34">
        <v>403</v>
      </c>
      <c r="V3970" s="34">
        <v>433</v>
      </c>
      <c r="W3970" s="34">
        <v>510</v>
      </c>
      <c r="X3970" s="34">
        <v>533</v>
      </c>
      <c r="Y3970" s="34">
        <v>436</v>
      </c>
      <c r="Z3970" s="34">
        <v>438</v>
      </c>
      <c r="AA3970" s="34">
        <v>562</v>
      </c>
      <c r="AB3970" s="34">
        <v>457</v>
      </c>
      <c r="AC3970" s="34">
        <v>748</v>
      </c>
    </row>
    <row r="3971" spans="1:29" x14ac:dyDescent="0.2">
      <c r="A3971" s="34" t="s">
        <v>64464</v>
      </c>
      <c r="B3971" s="34">
        <v>373</v>
      </c>
      <c r="C3971" s="34">
        <v>356</v>
      </c>
      <c r="D3971" s="34">
        <v>371</v>
      </c>
      <c r="E3971" s="34">
        <v>519</v>
      </c>
      <c r="F3971" s="34">
        <v>410</v>
      </c>
      <c r="G3971" s="34">
        <v>396</v>
      </c>
      <c r="H3971" s="34">
        <v>335</v>
      </c>
      <c r="I3971" s="34">
        <v>321</v>
      </c>
      <c r="J3971" s="34">
        <v>343</v>
      </c>
      <c r="K3971" s="34">
        <v>391</v>
      </c>
      <c r="L3971" s="34">
        <v>275</v>
      </c>
      <c r="M3971" s="34">
        <v>287</v>
      </c>
      <c r="N3971" s="34">
        <v>324</v>
      </c>
      <c r="O3971" s="34">
        <v>291</v>
      </c>
      <c r="P3971" s="34">
        <v>354</v>
      </c>
      <c r="Q3971" s="34">
        <v>530</v>
      </c>
      <c r="R3971" s="34">
        <v>421</v>
      </c>
      <c r="S3971" s="34">
        <v>459</v>
      </c>
      <c r="T3971" s="34">
        <v>384</v>
      </c>
      <c r="U3971" s="34">
        <v>427</v>
      </c>
      <c r="V3971" s="34">
        <v>433</v>
      </c>
      <c r="W3971" s="34">
        <v>399</v>
      </c>
      <c r="X3971" s="34">
        <v>473</v>
      </c>
      <c r="Y3971" s="34">
        <v>435</v>
      </c>
      <c r="Z3971" s="34">
        <v>469</v>
      </c>
      <c r="AA3971" s="34">
        <v>461</v>
      </c>
      <c r="AB3971" s="34">
        <v>435</v>
      </c>
      <c r="AC3971" s="34">
        <v>574</v>
      </c>
    </row>
    <row r="3972" spans="1:29" x14ac:dyDescent="0.2">
      <c r="A3972" s="34" t="s">
        <v>64465</v>
      </c>
      <c r="B3972" s="34">
        <v>681</v>
      </c>
      <c r="C3972" s="34">
        <v>563</v>
      </c>
      <c r="D3972" s="34">
        <v>792</v>
      </c>
      <c r="E3972" s="34">
        <v>671</v>
      </c>
      <c r="F3972" s="34">
        <v>687</v>
      </c>
      <c r="G3972" s="34">
        <v>520</v>
      </c>
      <c r="H3972" s="34">
        <v>681</v>
      </c>
      <c r="I3972" s="34">
        <v>584</v>
      </c>
      <c r="J3972" s="34">
        <v>614</v>
      </c>
      <c r="K3972" s="34">
        <v>650</v>
      </c>
      <c r="L3972" s="34">
        <v>534</v>
      </c>
      <c r="M3972" s="34">
        <v>522</v>
      </c>
      <c r="N3972" s="34">
        <v>617</v>
      </c>
      <c r="O3972" s="34">
        <v>581</v>
      </c>
      <c r="P3972" s="34">
        <v>624</v>
      </c>
      <c r="Q3972" s="34">
        <v>857</v>
      </c>
      <c r="R3972" s="34">
        <v>800</v>
      </c>
      <c r="S3972" s="34">
        <v>699</v>
      </c>
      <c r="T3972" s="34">
        <v>655</v>
      </c>
      <c r="U3972" s="34">
        <v>600</v>
      </c>
      <c r="V3972" s="34">
        <v>791</v>
      </c>
      <c r="W3972" s="34">
        <v>777</v>
      </c>
      <c r="X3972" s="34">
        <v>1006</v>
      </c>
      <c r="Y3972" s="34">
        <v>696</v>
      </c>
      <c r="Z3972" s="34">
        <v>813</v>
      </c>
      <c r="AA3972" s="34">
        <v>773</v>
      </c>
      <c r="AB3972" s="34">
        <v>976</v>
      </c>
      <c r="AC3972" s="34">
        <v>1056</v>
      </c>
    </row>
    <row r="3973" spans="1:29" x14ac:dyDescent="0.2">
      <c r="A3973" s="34" t="s">
        <v>64466</v>
      </c>
      <c r="B3973" s="34">
        <v>326</v>
      </c>
      <c r="C3973" s="34">
        <v>360</v>
      </c>
      <c r="D3973" s="34">
        <v>486</v>
      </c>
      <c r="E3973" s="34">
        <v>423</v>
      </c>
      <c r="F3973" s="34">
        <v>518</v>
      </c>
      <c r="G3973" s="34">
        <v>420</v>
      </c>
      <c r="H3973" s="34">
        <v>455</v>
      </c>
      <c r="I3973" s="34">
        <v>371</v>
      </c>
      <c r="J3973" s="34">
        <v>396</v>
      </c>
      <c r="K3973" s="34">
        <v>465</v>
      </c>
      <c r="L3973" s="34">
        <v>402</v>
      </c>
      <c r="M3973" s="34">
        <v>391</v>
      </c>
      <c r="N3973" s="34">
        <v>444</v>
      </c>
      <c r="O3973" s="34">
        <v>350</v>
      </c>
      <c r="P3973" s="34">
        <v>425</v>
      </c>
      <c r="Q3973" s="34">
        <v>509</v>
      </c>
      <c r="R3973" s="34">
        <v>606</v>
      </c>
      <c r="S3973" s="34">
        <v>487</v>
      </c>
      <c r="T3973" s="34">
        <v>522</v>
      </c>
      <c r="U3973" s="34">
        <v>437</v>
      </c>
      <c r="V3973" s="34">
        <v>495</v>
      </c>
      <c r="W3973" s="34">
        <v>485</v>
      </c>
      <c r="X3973" s="34">
        <v>582</v>
      </c>
      <c r="Y3973" s="34">
        <v>456</v>
      </c>
      <c r="Z3973" s="34">
        <v>496</v>
      </c>
      <c r="AA3973" s="34">
        <v>622</v>
      </c>
      <c r="AB3973" s="34">
        <v>509</v>
      </c>
      <c r="AC3973" s="34">
        <v>663</v>
      </c>
    </row>
    <row r="3974" spans="1:29" x14ac:dyDescent="0.2">
      <c r="A3974" s="34" t="s">
        <v>64467</v>
      </c>
      <c r="B3974" s="34">
        <v>374</v>
      </c>
      <c r="C3974" s="34">
        <v>492</v>
      </c>
      <c r="D3974" s="34">
        <v>528</v>
      </c>
      <c r="E3974" s="34">
        <v>631</v>
      </c>
      <c r="F3974" s="34">
        <v>484</v>
      </c>
      <c r="G3974" s="34">
        <v>579</v>
      </c>
      <c r="H3974" s="34">
        <v>413</v>
      </c>
      <c r="I3974" s="34">
        <v>490</v>
      </c>
      <c r="J3974" s="34">
        <v>446</v>
      </c>
      <c r="K3974" s="34">
        <v>584</v>
      </c>
      <c r="L3974" s="34">
        <v>348</v>
      </c>
      <c r="M3974" s="34">
        <v>476</v>
      </c>
      <c r="N3974" s="34">
        <v>408</v>
      </c>
      <c r="O3974" s="34">
        <v>498</v>
      </c>
      <c r="P3974" s="34">
        <v>449</v>
      </c>
      <c r="Q3974" s="34">
        <v>629</v>
      </c>
      <c r="R3974" s="34">
        <v>618</v>
      </c>
      <c r="S3974" s="34">
        <v>641</v>
      </c>
      <c r="T3974" s="34">
        <v>478</v>
      </c>
      <c r="U3974" s="34">
        <v>562</v>
      </c>
      <c r="V3974" s="34">
        <v>536</v>
      </c>
      <c r="W3974" s="34">
        <v>565</v>
      </c>
      <c r="X3974" s="34">
        <v>599</v>
      </c>
      <c r="Y3974" s="34">
        <v>604</v>
      </c>
      <c r="Z3974" s="34">
        <v>555</v>
      </c>
      <c r="AA3974" s="34">
        <v>622</v>
      </c>
      <c r="AB3974" s="34">
        <v>549</v>
      </c>
      <c r="AC3974" s="34">
        <v>903</v>
      </c>
    </row>
    <row r="3975" spans="1:29" x14ac:dyDescent="0.2">
      <c r="A3975" s="34" t="s">
        <v>64468</v>
      </c>
      <c r="B3975" s="34">
        <v>295</v>
      </c>
      <c r="C3975" s="34">
        <v>474</v>
      </c>
      <c r="D3975" s="34">
        <v>476</v>
      </c>
      <c r="E3975" s="34">
        <v>567</v>
      </c>
      <c r="F3975" s="34">
        <v>397</v>
      </c>
      <c r="G3975" s="34">
        <v>515</v>
      </c>
      <c r="H3975" s="34">
        <v>333</v>
      </c>
      <c r="I3975" s="34">
        <v>392</v>
      </c>
      <c r="J3975" s="34">
        <v>324</v>
      </c>
      <c r="K3975" s="34">
        <v>488</v>
      </c>
      <c r="L3975" s="34">
        <v>200</v>
      </c>
      <c r="M3975" s="34">
        <v>445</v>
      </c>
      <c r="N3975" s="34">
        <v>306</v>
      </c>
      <c r="O3975" s="34">
        <v>371</v>
      </c>
      <c r="P3975" s="34">
        <v>316</v>
      </c>
      <c r="Q3975" s="34">
        <v>503</v>
      </c>
      <c r="R3975" s="34">
        <v>396</v>
      </c>
      <c r="S3975" s="34">
        <v>616</v>
      </c>
      <c r="T3975" s="34">
        <v>291</v>
      </c>
      <c r="U3975" s="34">
        <v>395</v>
      </c>
      <c r="V3975" s="34">
        <v>383</v>
      </c>
      <c r="W3975" s="34">
        <v>406</v>
      </c>
      <c r="X3975" s="34">
        <v>447</v>
      </c>
      <c r="Y3975" s="34">
        <v>371</v>
      </c>
      <c r="Z3975" s="34">
        <v>348</v>
      </c>
      <c r="AA3975" s="34">
        <v>514</v>
      </c>
      <c r="AB3975" s="34">
        <v>392</v>
      </c>
      <c r="AC3975" s="34">
        <v>725</v>
      </c>
    </row>
    <row r="3976" spans="1:29" x14ac:dyDescent="0.2">
      <c r="A3976" s="34" t="s">
        <v>64469</v>
      </c>
      <c r="B3976" s="34">
        <v>114</v>
      </c>
      <c r="C3976" s="34">
        <v>124</v>
      </c>
      <c r="D3976" s="34">
        <v>157</v>
      </c>
      <c r="E3976" s="34">
        <v>147</v>
      </c>
      <c r="F3976" s="34">
        <v>146</v>
      </c>
      <c r="G3976" s="34">
        <v>183</v>
      </c>
      <c r="H3976" s="34">
        <v>131</v>
      </c>
      <c r="I3976" s="34">
        <v>133</v>
      </c>
      <c r="J3976" s="34">
        <v>97</v>
      </c>
      <c r="K3976" s="34">
        <v>165</v>
      </c>
      <c r="L3976" s="34">
        <v>50</v>
      </c>
      <c r="M3976" s="34">
        <v>147</v>
      </c>
      <c r="N3976" s="34">
        <v>95</v>
      </c>
      <c r="O3976" s="34">
        <v>120</v>
      </c>
      <c r="P3976" s="34">
        <v>103</v>
      </c>
      <c r="Q3976" s="34">
        <v>173</v>
      </c>
      <c r="R3976" s="34">
        <v>111</v>
      </c>
      <c r="S3976" s="34">
        <v>180</v>
      </c>
      <c r="T3976" s="34">
        <v>57</v>
      </c>
      <c r="U3976" s="34">
        <v>105</v>
      </c>
      <c r="V3976" s="34">
        <v>112</v>
      </c>
      <c r="W3976" s="34">
        <v>135</v>
      </c>
      <c r="X3976" s="34">
        <v>140</v>
      </c>
      <c r="Y3976" s="34">
        <v>93</v>
      </c>
      <c r="Z3976" s="34">
        <v>146</v>
      </c>
      <c r="AA3976" s="34">
        <v>205</v>
      </c>
      <c r="AB3976" s="34">
        <v>123</v>
      </c>
      <c r="AC3976" s="34">
        <v>194</v>
      </c>
    </row>
    <row r="3977" spans="1:29" x14ac:dyDescent="0.2">
      <c r="A3977" s="34" t="s">
        <v>64470</v>
      </c>
      <c r="B3977" s="34">
        <v>173</v>
      </c>
      <c r="C3977" s="34">
        <v>313</v>
      </c>
      <c r="D3977" s="34">
        <v>146</v>
      </c>
      <c r="E3977" s="34">
        <v>344</v>
      </c>
      <c r="F3977" s="34">
        <v>142</v>
      </c>
      <c r="G3977" s="34">
        <v>280</v>
      </c>
      <c r="H3977" s="34">
        <v>160</v>
      </c>
      <c r="I3977" s="34">
        <v>305</v>
      </c>
      <c r="J3977" s="34">
        <v>102</v>
      </c>
      <c r="K3977" s="34">
        <v>338</v>
      </c>
      <c r="L3977" s="34">
        <v>88</v>
      </c>
      <c r="M3977" s="34">
        <v>285</v>
      </c>
      <c r="N3977" s="34">
        <v>110</v>
      </c>
      <c r="O3977" s="34">
        <v>239</v>
      </c>
      <c r="P3977" s="34">
        <v>121</v>
      </c>
      <c r="Q3977" s="34">
        <v>372</v>
      </c>
      <c r="R3977" s="34">
        <v>169</v>
      </c>
      <c r="S3977" s="34">
        <v>326</v>
      </c>
      <c r="T3977" s="34">
        <v>113</v>
      </c>
      <c r="U3977" s="34">
        <v>283</v>
      </c>
      <c r="V3977" s="34">
        <v>164</v>
      </c>
      <c r="W3977" s="34">
        <v>325</v>
      </c>
      <c r="X3977" s="34">
        <v>194</v>
      </c>
      <c r="Y3977" s="34">
        <v>273</v>
      </c>
      <c r="Z3977" s="34">
        <v>194</v>
      </c>
      <c r="AA3977" s="34">
        <v>400</v>
      </c>
      <c r="AB3977" s="34">
        <v>137</v>
      </c>
      <c r="AC3977" s="34">
        <v>366</v>
      </c>
    </row>
    <row r="3978" spans="1:29" x14ac:dyDescent="0.2">
      <c r="A3978" s="34" t="s">
        <v>64471</v>
      </c>
      <c r="B3978" s="34">
        <v>227</v>
      </c>
      <c r="C3978" s="34">
        <v>237</v>
      </c>
      <c r="D3978" s="34">
        <v>197</v>
      </c>
      <c r="E3978" s="34">
        <v>296</v>
      </c>
      <c r="F3978" s="34">
        <v>205</v>
      </c>
      <c r="G3978" s="34">
        <v>245</v>
      </c>
      <c r="H3978" s="34">
        <v>201</v>
      </c>
      <c r="I3978" s="34">
        <v>287</v>
      </c>
      <c r="J3978" s="34">
        <v>159</v>
      </c>
      <c r="K3978" s="34">
        <v>301</v>
      </c>
      <c r="L3978" s="34">
        <v>110</v>
      </c>
      <c r="M3978" s="34">
        <v>228</v>
      </c>
      <c r="N3978" s="34">
        <v>162</v>
      </c>
      <c r="O3978" s="34">
        <v>209</v>
      </c>
      <c r="P3978" s="34">
        <v>151</v>
      </c>
      <c r="Q3978" s="34">
        <v>292</v>
      </c>
      <c r="R3978" s="34">
        <v>213</v>
      </c>
      <c r="S3978" s="34">
        <v>298</v>
      </c>
      <c r="T3978" s="34">
        <v>143</v>
      </c>
      <c r="U3978" s="34">
        <v>245</v>
      </c>
      <c r="V3978" s="34">
        <v>208</v>
      </c>
      <c r="W3978" s="34">
        <v>308</v>
      </c>
      <c r="X3978" s="34">
        <v>274</v>
      </c>
      <c r="Y3978" s="34">
        <v>235</v>
      </c>
      <c r="Z3978" s="34">
        <v>217</v>
      </c>
      <c r="AA3978" s="34">
        <v>297</v>
      </c>
      <c r="AB3978" s="34">
        <v>237</v>
      </c>
      <c r="AC3978" s="34">
        <v>457</v>
      </c>
    </row>
    <row r="3979" spans="1:29" x14ac:dyDescent="0.2">
      <c r="A3979" s="34" t="s">
        <v>64472</v>
      </c>
      <c r="B3979" s="34">
        <v>92</v>
      </c>
      <c r="C3979" s="34">
        <v>172</v>
      </c>
      <c r="D3979" s="34">
        <v>182</v>
      </c>
      <c r="E3979" s="34">
        <v>217</v>
      </c>
      <c r="F3979" s="34">
        <v>150</v>
      </c>
      <c r="G3979" s="34">
        <v>214</v>
      </c>
      <c r="H3979" s="34">
        <v>89</v>
      </c>
      <c r="I3979" s="34">
        <v>183</v>
      </c>
      <c r="J3979" s="34">
        <v>99</v>
      </c>
      <c r="K3979" s="34">
        <v>188</v>
      </c>
      <c r="L3979" s="34">
        <v>76</v>
      </c>
      <c r="M3979" s="34">
        <v>136</v>
      </c>
      <c r="N3979" s="34">
        <v>112</v>
      </c>
      <c r="O3979" s="34">
        <v>138</v>
      </c>
      <c r="P3979" s="34">
        <v>103</v>
      </c>
      <c r="Q3979" s="34">
        <v>162</v>
      </c>
      <c r="R3979" s="34">
        <v>142</v>
      </c>
      <c r="S3979" s="34">
        <v>211</v>
      </c>
      <c r="T3979" s="34">
        <v>88</v>
      </c>
      <c r="U3979" s="34">
        <v>134</v>
      </c>
      <c r="V3979" s="34">
        <v>124</v>
      </c>
      <c r="W3979" s="34">
        <v>177</v>
      </c>
      <c r="X3979" s="34">
        <v>148</v>
      </c>
      <c r="Y3979" s="34">
        <v>146</v>
      </c>
      <c r="Z3979" s="34">
        <v>192</v>
      </c>
      <c r="AA3979" s="34">
        <v>230</v>
      </c>
      <c r="AB3979" s="34">
        <v>93</v>
      </c>
      <c r="AC3979" s="34">
        <v>267</v>
      </c>
    </row>
    <row r="3980" spans="1:29" x14ac:dyDescent="0.2">
      <c r="A3980" s="34" t="s">
        <v>64473</v>
      </c>
      <c r="B3980" s="34">
        <v>281</v>
      </c>
      <c r="C3980" s="34">
        <v>334</v>
      </c>
      <c r="D3980" s="34">
        <v>363</v>
      </c>
      <c r="E3980" s="34">
        <v>434</v>
      </c>
      <c r="F3980" s="34">
        <v>383</v>
      </c>
      <c r="G3980" s="34">
        <v>390</v>
      </c>
      <c r="H3980" s="34">
        <v>368</v>
      </c>
      <c r="I3980" s="34">
        <v>364</v>
      </c>
      <c r="J3980" s="34">
        <v>305</v>
      </c>
      <c r="K3980" s="34">
        <v>368</v>
      </c>
      <c r="L3980" s="34">
        <v>243</v>
      </c>
      <c r="M3980" s="34">
        <v>333</v>
      </c>
      <c r="N3980" s="34">
        <v>303</v>
      </c>
      <c r="O3980" s="34">
        <v>333</v>
      </c>
      <c r="P3980" s="34">
        <v>320</v>
      </c>
      <c r="Q3980" s="34">
        <v>505</v>
      </c>
      <c r="R3980" s="34">
        <v>427</v>
      </c>
      <c r="S3980" s="34">
        <v>472</v>
      </c>
      <c r="T3980" s="34">
        <v>321</v>
      </c>
      <c r="U3980" s="34">
        <v>420</v>
      </c>
      <c r="V3980" s="34">
        <v>350</v>
      </c>
      <c r="W3980" s="34">
        <v>459</v>
      </c>
      <c r="X3980" s="34">
        <v>367</v>
      </c>
      <c r="Y3980" s="34">
        <v>353</v>
      </c>
      <c r="Z3980" s="34">
        <v>426</v>
      </c>
      <c r="AA3980" s="34">
        <v>470</v>
      </c>
      <c r="AB3980" s="34">
        <v>371</v>
      </c>
      <c r="AC3980" s="34">
        <v>645</v>
      </c>
    </row>
    <row r="3981" spans="1:29" x14ac:dyDescent="0.2">
      <c r="A3981" s="34" t="s">
        <v>64474</v>
      </c>
      <c r="B3981" s="34">
        <v>169</v>
      </c>
      <c r="C3981" s="34">
        <v>240</v>
      </c>
      <c r="D3981" s="34">
        <v>344</v>
      </c>
      <c r="E3981" s="34">
        <v>290</v>
      </c>
      <c r="F3981" s="34">
        <v>245</v>
      </c>
      <c r="G3981" s="34">
        <v>309</v>
      </c>
      <c r="H3981" s="34">
        <v>217</v>
      </c>
      <c r="I3981" s="34">
        <v>178</v>
      </c>
      <c r="J3981" s="34">
        <v>201</v>
      </c>
      <c r="K3981" s="34">
        <v>286</v>
      </c>
      <c r="L3981" s="34">
        <v>147</v>
      </c>
      <c r="M3981" s="34">
        <v>252</v>
      </c>
      <c r="N3981" s="34">
        <v>192</v>
      </c>
      <c r="O3981" s="34">
        <v>180</v>
      </c>
      <c r="P3981" s="34">
        <v>179</v>
      </c>
      <c r="Q3981" s="34">
        <v>285</v>
      </c>
      <c r="R3981" s="34">
        <v>260</v>
      </c>
      <c r="S3981" s="34">
        <v>278</v>
      </c>
      <c r="T3981" s="34">
        <v>162</v>
      </c>
      <c r="U3981" s="34">
        <v>202</v>
      </c>
      <c r="V3981" s="34">
        <v>258</v>
      </c>
      <c r="W3981" s="34">
        <v>201</v>
      </c>
      <c r="X3981" s="34">
        <v>261</v>
      </c>
      <c r="Y3981" s="34">
        <v>199</v>
      </c>
      <c r="Z3981" s="34">
        <v>299</v>
      </c>
      <c r="AA3981" s="34">
        <v>274</v>
      </c>
      <c r="AB3981" s="34">
        <v>185</v>
      </c>
      <c r="AC3981" s="34">
        <v>375</v>
      </c>
    </row>
    <row r="3982" spans="1:29" x14ac:dyDescent="0.2">
      <c r="A3982" s="34" t="s">
        <v>64475</v>
      </c>
      <c r="B3982" s="34">
        <v>250</v>
      </c>
      <c r="C3982" s="34">
        <v>389</v>
      </c>
      <c r="D3982" s="34">
        <v>378</v>
      </c>
      <c r="E3982" s="34">
        <v>421</v>
      </c>
      <c r="F3982" s="34">
        <v>371</v>
      </c>
      <c r="G3982" s="34">
        <v>399</v>
      </c>
      <c r="H3982" s="34">
        <v>291</v>
      </c>
      <c r="I3982" s="34">
        <v>416</v>
      </c>
      <c r="J3982" s="34">
        <v>313</v>
      </c>
      <c r="K3982" s="34">
        <v>433</v>
      </c>
      <c r="L3982" s="34">
        <v>250</v>
      </c>
      <c r="M3982" s="34">
        <v>388</v>
      </c>
      <c r="N3982" s="34">
        <v>285</v>
      </c>
      <c r="O3982" s="34">
        <v>315</v>
      </c>
      <c r="P3982" s="34">
        <v>343</v>
      </c>
      <c r="Q3982" s="34">
        <v>456</v>
      </c>
      <c r="R3982" s="34">
        <v>381</v>
      </c>
      <c r="S3982" s="34">
        <v>454</v>
      </c>
      <c r="T3982" s="34">
        <v>330</v>
      </c>
      <c r="U3982" s="34">
        <v>364</v>
      </c>
      <c r="V3982" s="34">
        <v>389</v>
      </c>
      <c r="W3982" s="34">
        <v>357</v>
      </c>
      <c r="X3982" s="34">
        <v>384</v>
      </c>
      <c r="Y3982" s="34">
        <v>357</v>
      </c>
      <c r="Z3982" s="34">
        <v>375</v>
      </c>
      <c r="AA3982" s="34">
        <v>503</v>
      </c>
      <c r="AB3982" s="34">
        <v>311</v>
      </c>
      <c r="AC3982" s="34">
        <v>575</v>
      </c>
    </row>
    <row r="3983" spans="1:29" x14ac:dyDescent="0.2">
      <c r="A3983" s="34" t="s">
        <v>64476</v>
      </c>
      <c r="B3983" s="34">
        <v>168</v>
      </c>
      <c r="C3983" s="34">
        <v>357</v>
      </c>
      <c r="D3983" s="34">
        <v>379</v>
      </c>
      <c r="E3983" s="34">
        <v>469</v>
      </c>
      <c r="F3983" s="34">
        <v>323</v>
      </c>
      <c r="G3983" s="34">
        <v>394</v>
      </c>
      <c r="H3983" s="34">
        <v>262</v>
      </c>
      <c r="I3983" s="34">
        <v>366</v>
      </c>
      <c r="J3983" s="34">
        <v>214</v>
      </c>
      <c r="K3983" s="34">
        <v>382</v>
      </c>
      <c r="L3983" s="34">
        <v>144</v>
      </c>
      <c r="M3983" s="34">
        <v>303</v>
      </c>
      <c r="N3983" s="34">
        <v>205</v>
      </c>
      <c r="O3983" s="34">
        <v>283</v>
      </c>
      <c r="P3983" s="34">
        <v>228</v>
      </c>
      <c r="Q3983" s="34">
        <v>425</v>
      </c>
      <c r="R3983" s="34">
        <v>288</v>
      </c>
      <c r="S3983" s="34">
        <v>597</v>
      </c>
      <c r="T3983" s="34">
        <v>184</v>
      </c>
      <c r="U3983" s="34">
        <v>274</v>
      </c>
      <c r="V3983" s="34">
        <v>345</v>
      </c>
      <c r="W3983" s="34">
        <v>320</v>
      </c>
      <c r="X3983" s="34">
        <v>418</v>
      </c>
      <c r="Y3983" s="34">
        <v>217</v>
      </c>
      <c r="Z3983" s="34">
        <v>401</v>
      </c>
      <c r="AA3983" s="34">
        <v>380</v>
      </c>
      <c r="AB3983" s="34">
        <v>265</v>
      </c>
      <c r="AC3983" s="34">
        <v>521</v>
      </c>
    </row>
    <row r="3984" spans="1:29" x14ac:dyDescent="0.2">
      <c r="A3984" s="34" t="s">
        <v>64477</v>
      </c>
      <c r="B3984" s="34">
        <v>263</v>
      </c>
      <c r="C3984" s="34">
        <v>282</v>
      </c>
      <c r="D3984" s="34">
        <v>313</v>
      </c>
      <c r="E3984" s="34">
        <v>330</v>
      </c>
      <c r="F3984" s="34">
        <v>268</v>
      </c>
      <c r="G3984" s="34">
        <v>335</v>
      </c>
      <c r="H3984" s="34">
        <v>238</v>
      </c>
      <c r="I3984" s="34">
        <v>288</v>
      </c>
      <c r="J3984" s="34">
        <v>257</v>
      </c>
      <c r="K3984" s="34">
        <v>299</v>
      </c>
      <c r="L3984" s="34">
        <v>183</v>
      </c>
      <c r="M3984" s="34">
        <v>280</v>
      </c>
      <c r="N3984" s="34">
        <v>260</v>
      </c>
      <c r="O3984" s="34">
        <v>268</v>
      </c>
      <c r="P3984" s="34">
        <v>245</v>
      </c>
      <c r="Q3984" s="34">
        <v>333</v>
      </c>
      <c r="R3984" s="34">
        <v>313</v>
      </c>
      <c r="S3984" s="34">
        <v>371</v>
      </c>
      <c r="T3984" s="34">
        <v>284</v>
      </c>
      <c r="U3984" s="34">
        <v>284</v>
      </c>
      <c r="V3984" s="34">
        <v>351</v>
      </c>
      <c r="W3984" s="34">
        <v>305</v>
      </c>
      <c r="X3984" s="34">
        <v>368</v>
      </c>
      <c r="Y3984" s="34">
        <v>311</v>
      </c>
      <c r="Z3984" s="34">
        <v>286</v>
      </c>
      <c r="AA3984" s="34">
        <v>374</v>
      </c>
      <c r="AB3984" s="34">
        <v>306</v>
      </c>
      <c r="AC3984" s="34">
        <v>475</v>
      </c>
    </row>
    <row r="3985" spans="1:29" x14ac:dyDescent="0.2">
      <c r="A3985" s="34" t="s">
        <v>64478</v>
      </c>
      <c r="B3985" s="34">
        <v>294</v>
      </c>
      <c r="C3985" s="34">
        <v>253</v>
      </c>
      <c r="D3985" s="34">
        <v>347</v>
      </c>
      <c r="E3985" s="34">
        <v>317</v>
      </c>
      <c r="F3985" s="34">
        <v>335</v>
      </c>
      <c r="G3985" s="34">
        <v>328</v>
      </c>
      <c r="H3985" s="34">
        <v>303</v>
      </c>
      <c r="I3985" s="34">
        <v>271</v>
      </c>
      <c r="J3985" s="34">
        <v>284</v>
      </c>
      <c r="K3985" s="34">
        <v>309</v>
      </c>
      <c r="L3985" s="34">
        <v>232</v>
      </c>
      <c r="M3985" s="34">
        <v>239</v>
      </c>
      <c r="N3985" s="34">
        <v>295</v>
      </c>
      <c r="O3985" s="34">
        <v>276</v>
      </c>
      <c r="P3985" s="34">
        <v>300</v>
      </c>
      <c r="Q3985" s="34">
        <v>345</v>
      </c>
      <c r="R3985" s="34">
        <v>408</v>
      </c>
      <c r="S3985" s="34">
        <v>321</v>
      </c>
      <c r="T3985" s="34">
        <v>333</v>
      </c>
      <c r="U3985" s="34">
        <v>293</v>
      </c>
      <c r="V3985" s="34">
        <v>369</v>
      </c>
      <c r="W3985" s="34">
        <v>330</v>
      </c>
      <c r="X3985" s="34">
        <v>386</v>
      </c>
      <c r="Y3985" s="34">
        <v>308</v>
      </c>
      <c r="Z3985" s="34">
        <v>334</v>
      </c>
      <c r="AA3985" s="34">
        <v>408</v>
      </c>
      <c r="AB3985" s="34">
        <v>338</v>
      </c>
      <c r="AC3985" s="34">
        <v>517</v>
      </c>
    </row>
    <row r="3986" spans="1:29" x14ac:dyDescent="0.2">
      <c r="A3986" s="34" t="s">
        <v>64479</v>
      </c>
      <c r="B3986" s="34">
        <v>110</v>
      </c>
      <c r="C3986" s="34">
        <v>177</v>
      </c>
      <c r="D3986" s="34">
        <v>214</v>
      </c>
      <c r="E3986" s="34">
        <v>209</v>
      </c>
      <c r="F3986" s="34">
        <v>176</v>
      </c>
      <c r="G3986" s="34">
        <v>158</v>
      </c>
      <c r="H3986" s="34">
        <v>172</v>
      </c>
      <c r="I3986" s="34">
        <v>132</v>
      </c>
      <c r="J3986" s="34">
        <v>115</v>
      </c>
      <c r="K3986" s="34">
        <v>189</v>
      </c>
      <c r="L3986" s="34">
        <v>96</v>
      </c>
      <c r="M3986" s="34">
        <v>142</v>
      </c>
      <c r="N3986" s="34">
        <v>158</v>
      </c>
      <c r="O3986" s="34">
        <v>150</v>
      </c>
      <c r="P3986" s="34">
        <v>153</v>
      </c>
      <c r="Q3986" s="34">
        <v>205</v>
      </c>
      <c r="R3986" s="34">
        <v>205</v>
      </c>
      <c r="S3986" s="34">
        <v>227</v>
      </c>
      <c r="T3986" s="34">
        <v>120</v>
      </c>
      <c r="U3986" s="34">
        <v>159</v>
      </c>
      <c r="V3986" s="34">
        <v>199</v>
      </c>
      <c r="W3986" s="34">
        <v>183</v>
      </c>
      <c r="X3986" s="34">
        <v>200</v>
      </c>
      <c r="Y3986" s="34">
        <v>171</v>
      </c>
      <c r="Z3986" s="34">
        <v>233</v>
      </c>
      <c r="AA3986" s="34">
        <v>227</v>
      </c>
      <c r="AB3986" s="34">
        <v>175</v>
      </c>
      <c r="AC3986" s="34">
        <v>292</v>
      </c>
    </row>
    <row r="3987" spans="1:29" x14ac:dyDescent="0.2">
      <c r="A3987" s="34" t="s">
        <v>64480</v>
      </c>
      <c r="B3987" s="34">
        <v>285</v>
      </c>
      <c r="C3987" s="34">
        <v>251</v>
      </c>
      <c r="D3987" s="34">
        <v>257</v>
      </c>
      <c r="E3987" s="34">
        <v>316</v>
      </c>
      <c r="F3987" s="34">
        <v>232</v>
      </c>
      <c r="G3987" s="34">
        <v>274</v>
      </c>
      <c r="H3987" s="34">
        <v>241</v>
      </c>
      <c r="I3987" s="34">
        <v>278</v>
      </c>
      <c r="J3987" s="34">
        <v>209</v>
      </c>
      <c r="K3987" s="34">
        <v>263</v>
      </c>
      <c r="L3987" s="34">
        <v>148</v>
      </c>
      <c r="M3987" s="34">
        <v>265</v>
      </c>
      <c r="N3987" s="34">
        <v>268</v>
      </c>
      <c r="O3987" s="34">
        <v>222</v>
      </c>
      <c r="P3987" s="34">
        <v>247</v>
      </c>
      <c r="Q3987" s="34">
        <v>310</v>
      </c>
      <c r="R3987" s="34">
        <v>273</v>
      </c>
      <c r="S3987" s="34">
        <v>356</v>
      </c>
      <c r="T3987" s="34">
        <v>194</v>
      </c>
      <c r="U3987" s="34">
        <v>223</v>
      </c>
      <c r="V3987" s="34">
        <v>365</v>
      </c>
      <c r="W3987" s="34">
        <v>313</v>
      </c>
      <c r="X3987" s="34">
        <v>302</v>
      </c>
      <c r="Y3987" s="34">
        <v>258</v>
      </c>
      <c r="Z3987" s="34">
        <v>344</v>
      </c>
      <c r="AA3987" s="34">
        <v>325</v>
      </c>
      <c r="AB3987" s="34">
        <v>246</v>
      </c>
      <c r="AC3987" s="34">
        <v>418</v>
      </c>
    </row>
    <row r="3988" spans="1:29" x14ac:dyDescent="0.2">
      <c r="A3988" s="34" t="s">
        <v>64481</v>
      </c>
      <c r="B3988" s="34">
        <v>176</v>
      </c>
      <c r="C3988" s="34">
        <v>191</v>
      </c>
      <c r="D3988" s="34">
        <v>219</v>
      </c>
      <c r="E3988" s="34">
        <v>214</v>
      </c>
      <c r="F3988" s="34">
        <v>257</v>
      </c>
      <c r="G3988" s="34">
        <v>223</v>
      </c>
      <c r="H3988" s="34">
        <v>212</v>
      </c>
      <c r="I3988" s="34">
        <v>182</v>
      </c>
      <c r="J3988" s="34">
        <v>208</v>
      </c>
      <c r="K3988" s="34">
        <v>223</v>
      </c>
      <c r="L3988" s="34">
        <v>133</v>
      </c>
      <c r="M3988" s="34">
        <v>160</v>
      </c>
      <c r="N3988" s="34">
        <v>190</v>
      </c>
      <c r="O3988" s="34">
        <v>147</v>
      </c>
      <c r="P3988" s="34">
        <v>198</v>
      </c>
      <c r="Q3988" s="34">
        <v>264</v>
      </c>
      <c r="R3988" s="34">
        <v>220</v>
      </c>
      <c r="S3988" s="34">
        <v>196</v>
      </c>
      <c r="T3988" s="34">
        <v>209</v>
      </c>
      <c r="U3988" s="34">
        <v>165</v>
      </c>
      <c r="V3988" s="34">
        <v>266</v>
      </c>
      <c r="W3988" s="34">
        <v>174</v>
      </c>
      <c r="X3988" s="34">
        <v>280</v>
      </c>
      <c r="Y3988" s="34">
        <v>174</v>
      </c>
      <c r="Z3988" s="34">
        <v>235</v>
      </c>
      <c r="AA3988" s="34">
        <v>205</v>
      </c>
      <c r="AB3988" s="34">
        <v>237</v>
      </c>
      <c r="AC3988" s="34">
        <v>262</v>
      </c>
    </row>
    <row r="3989" spans="1:29" x14ac:dyDescent="0.2">
      <c r="A3989" s="34" t="s">
        <v>64482</v>
      </c>
      <c r="B3989" s="34">
        <v>165</v>
      </c>
      <c r="C3989" s="34">
        <v>195</v>
      </c>
      <c r="D3989" s="34">
        <v>203</v>
      </c>
      <c r="E3989" s="34">
        <v>234</v>
      </c>
      <c r="F3989" s="34">
        <v>235</v>
      </c>
      <c r="G3989" s="34">
        <v>258</v>
      </c>
      <c r="H3989" s="34">
        <v>175</v>
      </c>
      <c r="I3989" s="34">
        <v>224</v>
      </c>
      <c r="J3989" s="34">
        <v>167</v>
      </c>
      <c r="K3989" s="34">
        <v>277</v>
      </c>
      <c r="L3989" s="34">
        <v>117</v>
      </c>
      <c r="M3989" s="34">
        <v>216</v>
      </c>
      <c r="N3989" s="34">
        <v>159</v>
      </c>
      <c r="O3989" s="34">
        <v>220</v>
      </c>
      <c r="P3989" s="34">
        <v>173</v>
      </c>
      <c r="Q3989" s="34">
        <v>305</v>
      </c>
      <c r="R3989" s="34">
        <v>205</v>
      </c>
      <c r="S3989" s="34">
        <v>291</v>
      </c>
      <c r="T3989" s="34">
        <v>158</v>
      </c>
      <c r="U3989" s="34">
        <v>235</v>
      </c>
      <c r="V3989" s="34">
        <v>206</v>
      </c>
      <c r="W3989" s="34">
        <v>267</v>
      </c>
      <c r="X3989" s="34">
        <v>253</v>
      </c>
      <c r="Y3989" s="34">
        <v>278</v>
      </c>
      <c r="Z3989" s="34">
        <v>230</v>
      </c>
      <c r="AA3989" s="34">
        <v>275</v>
      </c>
      <c r="AB3989" s="34">
        <v>186</v>
      </c>
      <c r="AC3989" s="34">
        <v>338</v>
      </c>
    </row>
    <row r="3990" spans="1:29" x14ac:dyDescent="0.2">
      <c r="A3990" s="34" t="s">
        <v>64483</v>
      </c>
      <c r="B3990" s="34">
        <v>248</v>
      </c>
      <c r="C3990" s="34">
        <v>243</v>
      </c>
      <c r="D3990" s="34">
        <v>293</v>
      </c>
      <c r="E3990" s="34">
        <v>244</v>
      </c>
      <c r="F3990" s="34">
        <v>275</v>
      </c>
      <c r="G3990" s="34">
        <v>174</v>
      </c>
      <c r="H3990" s="34">
        <v>273</v>
      </c>
      <c r="I3990" s="34">
        <v>258</v>
      </c>
      <c r="J3990" s="34">
        <v>248</v>
      </c>
      <c r="K3990" s="34">
        <v>274</v>
      </c>
      <c r="L3990" s="34">
        <v>272</v>
      </c>
      <c r="M3990" s="34">
        <v>211</v>
      </c>
      <c r="N3990" s="34">
        <v>236</v>
      </c>
      <c r="O3990" s="34">
        <v>198</v>
      </c>
      <c r="P3990" s="34">
        <v>321</v>
      </c>
      <c r="Q3990" s="34">
        <v>339</v>
      </c>
      <c r="R3990" s="34">
        <v>403</v>
      </c>
      <c r="S3990" s="34">
        <v>329</v>
      </c>
      <c r="T3990" s="34">
        <v>427</v>
      </c>
      <c r="U3990" s="34">
        <v>254</v>
      </c>
      <c r="V3990" s="34">
        <v>415</v>
      </c>
      <c r="W3990" s="34">
        <v>387</v>
      </c>
      <c r="X3990" s="34">
        <v>320</v>
      </c>
      <c r="Y3990" s="34">
        <v>293</v>
      </c>
      <c r="Z3990" s="34">
        <v>298</v>
      </c>
      <c r="AA3990" s="34">
        <v>320</v>
      </c>
      <c r="AB3990" s="34">
        <v>451</v>
      </c>
      <c r="AC3990" s="34">
        <v>375</v>
      </c>
    </row>
    <row r="3991" spans="1:29" x14ac:dyDescent="0.2">
      <c r="A3991" s="34" t="s">
        <v>64484</v>
      </c>
      <c r="B3991" s="34">
        <v>285</v>
      </c>
      <c r="C3991" s="34">
        <v>413</v>
      </c>
      <c r="D3991" s="34">
        <v>433</v>
      </c>
      <c r="E3991" s="34">
        <v>454</v>
      </c>
      <c r="F3991" s="34">
        <v>383</v>
      </c>
      <c r="G3991" s="34">
        <v>409</v>
      </c>
      <c r="H3991" s="34">
        <v>348</v>
      </c>
      <c r="I3991" s="34">
        <v>337</v>
      </c>
      <c r="J3991" s="34">
        <v>310</v>
      </c>
      <c r="K3991" s="34">
        <v>436</v>
      </c>
      <c r="L3991" s="34">
        <v>239</v>
      </c>
      <c r="M3991" s="34">
        <v>421</v>
      </c>
      <c r="N3991" s="34">
        <v>281</v>
      </c>
      <c r="O3991" s="34">
        <v>355</v>
      </c>
      <c r="P3991" s="34">
        <v>270</v>
      </c>
      <c r="Q3991" s="34">
        <v>523</v>
      </c>
      <c r="R3991" s="34">
        <v>428</v>
      </c>
      <c r="S3991" s="34">
        <v>556</v>
      </c>
      <c r="T3991" s="34">
        <v>261</v>
      </c>
      <c r="U3991" s="34">
        <v>428</v>
      </c>
      <c r="V3991" s="34">
        <v>368</v>
      </c>
      <c r="W3991" s="34">
        <v>424</v>
      </c>
      <c r="X3991" s="34">
        <v>451</v>
      </c>
      <c r="Y3991" s="34">
        <v>455</v>
      </c>
      <c r="Z3991" s="34">
        <v>428</v>
      </c>
      <c r="AA3991" s="34">
        <v>588</v>
      </c>
      <c r="AB3991" s="34">
        <v>377</v>
      </c>
      <c r="AC3991" s="34">
        <v>689</v>
      </c>
    </row>
    <row r="3992" spans="1:29" x14ac:dyDescent="0.2">
      <c r="A3992" s="34" t="s">
        <v>64485</v>
      </c>
      <c r="B3992" s="34">
        <v>184</v>
      </c>
      <c r="C3992" s="34">
        <v>271</v>
      </c>
      <c r="D3992" s="34">
        <v>294</v>
      </c>
      <c r="E3992" s="34">
        <v>339</v>
      </c>
      <c r="F3992" s="34">
        <v>233</v>
      </c>
      <c r="G3992" s="34">
        <v>316</v>
      </c>
      <c r="H3992" s="34">
        <v>211</v>
      </c>
      <c r="I3992" s="34">
        <v>228</v>
      </c>
      <c r="J3992" s="34">
        <v>194</v>
      </c>
      <c r="K3992" s="34">
        <v>366</v>
      </c>
      <c r="L3992" s="34">
        <v>203</v>
      </c>
      <c r="M3992" s="34">
        <v>250</v>
      </c>
      <c r="N3992" s="34">
        <v>224</v>
      </c>
      <c r="O3992" s="34">
        <v>296</v>
      </c>
      <c r="P3992" s="34">
        <v>231</v>
      </c>
      <c r="Q3992" s="34">
        <v>379</v>
      </c>
      <c r="R3992" s="34">
        <v>306</v>
      </c>
      <c r="S3992" s="34">
        <v>360</v>
      </c>
      <c r="T3992" s="34">
        <v>238</v>
      </c>
      <c r="U3992" s="34">
        <v>253</v>
      </c>
      <c r="V3992" s="34">
        <v>243</v>
      </c>
      <c r="W3992" s="34">
        <v>370</v>
      </c>
      <c r="X3992" s="34">
        <v>356</v>
      </c>
      <c r="Y3992" s="34">
        <v>295</v>
      </c>
      <c r="Z3992" s="34">
        <v>237</v>
      </c>
      <c r="AA3992" s="34">
        <v>318</v>
      </c>
      <c r="AB3992" s="34">
        <v>276</v>
      </c>
      <c r="AC3992" s="34">
        <v>416</v>
      </c>
    </row>
    <row r="3993" spans="1:29" x14ac:dyDescent="0.2">
      <c r="A3993" s="34" t="s">
        <v>64486</v>
      </c>
      <c r="B3993" s="34">
        <v>250</v>
      </c>
      <c r="C3993" s="34">
        <v>323</v>
      </c>
      <c r="D3993" s="34">
        <v>302</v>
      </c>
      <c r="E3993" s="34">
        <v>321</v>
      </c>
      <c r="F3993" s="34">
        <v>293</v>
      </c>
      <c r="G3993" s="34">
        <v>321</v>
      </c>
      <c r="H3993" s="34">
        <v>273</v>
      </c>
      <c r="I3993" s="34">
        <v>279</v>
      </c>
      <c r="J3993" s="34">
        <v>243</v>
      </c>
      <c r="K3993" s="34">
        <v>371</v>
      </c>
      <c r="L3993" s="34">
        <v>170</v>
      </c>
      <c r="M3993" s="34">
        <v>298</v>
      </c>
      <c r="N3993" s="34">
        <v>264</v>
      </c>
      <c r="O3993" s="34">
        <v>264</v>
      </c>
      <c r="P3993" s="34">
        <v>266</v>
      </c>
      <c r="Q3993" s="34">
        <v>415</v>
      </c>
      <c r="R3993" s="34">
        <v>318</v>
      </c>
      <c r="S3993" s="34">
        <v>451</v>
      </c>
      <c r="T3993" s="34">
        <v>254</v>
      </c>
      <c r="U3993" s="34">
        <v>316</v>
      </c>
      <c r="V3993" s="34">
        <v>330</v>
      </c>
      <c r="W3993" s="34">
        <v>327</v>
      </c>
      <c r="X3993" s="34">
        <v>410</v>
      </c>
      <c r="Y3993" s="34">
        <v>305</v>
      </c>
      <c r="Z3993" s="34">
        <v>280</v>
      </c>
      <c r="AA3993" s="34">
        <v>466</v>
      </c>
      <c r="AB3993" s="34">
        <v>293</v>
      </c>
      <c r="AC3993" s="34">
        <v>568</v>
      </c>
    </row>
    <row r="3994" spans="1:29" x14ac:dyDescent="0.2">
      <c r="A3994" s="34" t="s">
        <v>64487</v>
      </c>
      <c r="B3994" s="34">
        <v>362</v>
      </c>
      <c r="C3994" s="34">
        <v>563</v>
      </c>
      <c r="D3994" s="34">
        <v>451</v>
      </c>
      <c r="E3994" s="34">
        <v>616</v>
      </c>
      <c r="F3994" s="34">
        <v>434</v>
      </c>
      <c r="G3994" s="34">
        <v>594</v>
      </c>
      <c r="H3994" s="34">
        <v>361</v>
      </c>
      <c r="I3994" s="34">
        <v>534</v>
      </c>
      <c r="J3994" s="34">
        <v>304</v>
      </c>
      <c r="K3994" s="34">
        <v>627</v>
      </c>
      <c r="L3994" s="34">
        <v>246</v>
      </c>
      <c r="M3994" s="34">
        <v>512</v>
      </c>
      <c r="N3994" s="34">
        <v>339</v>
      </c>
      <c r="O3994" s="34">
        <v>542</v>
      </c>
      <c r="P3994" s="34">
        <v>306</v>
      </c>
      <c r="Q3994" s="34">
        <v>662</v>
      </c>
      <c r="R3994" s="34">
        <v>488</v>
      </c>
      <c r="S3994" s="34">
        <v>657</v>
      </c>
      <c r="T3994" s="34">
        <v>321</v>
      </c>
      <c r="U3994" s="34">
        <v>470</v>
      </c>
      <c r="V3994" s="34">
        <v>523</v>
      </c>
      <c r="W3994" s="34">
        <v>572</v>
      </c>
      <c r="X3994" s="34">
        <v>484</v>
      </c>
      <c r="Y3994" s="34">
        <v>490</v>
      </c>
      <c r="Z3994" s="34">
        <v>435</v>
      </c>
      <c r="AA3994" s="34">
        <v>691</v>
      </c>
      <c r="AB3994" s="34">
        <v>375</v>
      </c>
      <c r="AC3994" s="34">
        <v>940</v>
      </c>
    </row>
    <row r="3995" spans="1:29" x14ac:dyDescent="0.2">
      <c r="A3995" s="34" t="s">
        <v>64488</v>
      </c>
      <c r="B3995" s="34">
        <v>669</v>
      </c>
      <c r="C3995" s="34">
        <v>1036</v>
      </c>
      <c r="D3995" s="34">
        <v>936</v>
      </c>
      <c r="E3995" s="34">
        <v>947</v>
      </c>
      <c r="F3995" s="34">
        <v>904</v>
      </c>
      <c r="G3995" s="34">
        <v>923</v>
      </c>
      <c r="H3995" s="34">
        <v>719</v>
      </c>
      <c r="I3995" s="34">
        <v>884</v>
      </c>
      <c r="J3995" s="34">
        <v>688</v>
      </c>
      <c r="K3995" s="34">
        <v>1150</v>
      </c>
      <c r="L3995" s="34">
        <v>484</v>
      </c>
      <c r="M3995" s="34">
        <v>795</v>
      </c>
      <c r="N3995" s="34">
        <v>719</v>
      </c>
      <c r="O3995" s="34">
        <v>815</v>
      </c>
      <c r="P3995" s="34">
        <v>769</v>
      </c>
      <c r="Q3995" s="34">
        <v>1104</v>
      </c>
      <c r="R3995" s="34">
        <v>855</v>
      </c>
      <c r="S3995" s="34">
        <v>1233</v>
      </c>
      <c r="T3995" s="34">
        <v>639</v>
      </c>
      <c r="U3995" s="34">
        <v>715</v>
      </c>
      <c r="V3995" s="34">
        <v>923</v>
      </c>
      <c r="W3995" s="34">
        <v>968</v>
      </c>
      <c r="X3995" s="34">
        <v>1150</v>
      </c>
      <c r="Y3995" s="34">
        <v>827</v>
      </c>
      <c r="Z3995" s="34">
        <v>980</v>
      </c>
      <c r="AA3995" s="34">
        <v>1172</v>
      </c>
      <c r="AB3995" s="34">
        <v>757</v>
      </c>
      <c r="AC3995" s="34">
        <v>1525</v>
      </c>
    </row>
    <row r="3996" spans="1:29" x14ac:dyDescent="0.2">
      <c r="A3996" s="34" t="s">
        <v>64489</v>
      </c>
      <c r="B3996" s="34">
        <v>174</v>
      </c>
      <c r="C3996" s="34">
        <v>290</v>
      </c>
      <c r="D3996" s="34">
        <v>262</v>
      </c>
      <c r="E3996" s="34">
        <v>309</v>
      </c>
      <c r="F3996" s="34">
        <v>192</v>
      </c>
      <c r="G3996" s="34">
        <v>339</v>
      </c>
      <c r="H3996" s="34">
        <v>165</v>
      </c>
      <c r="I3996" s="34">
        <v>227</v>
      </c>
      <c r="J3996" s="34">
        <v>171</v>
      </c>
      <c r="K3996" s="34">
        <v>298</v>
      </c>
      <c r="L3996" s="34">
        <v>115</v>
      </c>
      <c r="M3996" s="34">
        <v>221</v>
      </c>
      <c r="N3996" s="34">
        <v>177</v>
      </c>
      <c r="O3996" s="34">
        <v>228</v>
      </c>
      <c r="P3996" s="34">
        <v>163</v>
      </c>
      <c r="Q3996" s="34">
        <v>382</v>
      </c>
      <c r="R3996" s="34">
        <v>254</v>
      </c>
      <c r="S3996" s="34">
        <v>333</v>
      </c>
      <c r="T3996" s="34">
        <v>181</v>
      </c>
      <c r="U3996" s="34">
        <v>267</v>
      </c>
      <c r="V3996" s="34">
        <v>229</v>
      </c>
      <c r="W3996" s="34">
        <v>356</v>
      </c>
      <c r="X3996" s="34">
        <v>188</v>
      </c>
      <c r="Y3996" s="34">
        <v>298</v>
      </c>
      <c r="Z3996" s="34">
        <v>240</v>
      </c>
      <c r="AA3996" s="34">
        <v>372</v>
      </c>
      <c r="AB3996" s="34">
        <v>178</v>
      </c>
      <c r="AC3996" s="34">
        <v>489</v>
      </c>
    </row>
    <row r="3997" spans="1:29" x14ac:dyDescent="0.2">
      <c r="A3997" s="34" t="s">
        <v>64490</v>
      </c>
      <c r="B3997" s="34">
        <v>147</v>
      </c>
      <c r="C3997" s="34">
        <v>99</v>
      </c>
      <c r="D3997" s="34">
        <v>29</v>
      </c>
      <c r="E3997" s="34">
        <v>119</v>
      </c>
      <c r="F3997" s="34">
        <v>58</v>
      </c>
      <c r="G3997" s="34">
        <v>72</v>
      </c>
      <c r="H3997" s="34">
        <v>34</v>
      </c>
      <c r="I3997" s="34">
        <v>75</v>
      </c>
      <c r="J3997" s="34">
        <v>58</v>
      </c>
      <c r="K3997" s="34">
        <v>115</v>
      </c>
      <c r="L3997" s="34">
        <v>26</v>
      </c>
      <c r="M3997" s="34">
        <v>86</v>
      </c>
      <c r="N3997" s="34">
        <v>37</v>
      </c>
      <c r="O3997" s="34">
        <v>103</v>
      </c>
      <c r="P3997" s="34">
        <v>35</v>
      </c>
      <c r="Q3997" s="34">
        <v>105</v>
      </c>
      <c r="R3997" s="34">
        <v>53</v>
      </c>
      <c r="S3997" s="34">
        <v>102</v>
      </c>
      <c r="T3997" s="34">
        <v>25</v>
      </c>
      <c r="U3997" s="34">
        <v>89</v>
      </c>
      <c r="V3997" s="34">
        <v>51</v>
      </c>
      <c r="W3997" s="34">
        <v>73</v>
      </c>
      <c r="X3997" s="34">
        <v>61</v>
      </c>
      <c r="Y3997" s="34">
        <v>59</v>
      </c>
      <c r="Z3997" s="34">
        <v>36</v>
      </c>
      <c r="AA3997" s="34">
        <v>102</v>
      </c>
      <c r="AB3997" s="34">
        <v>41</v>
      </c>
      <c r="AC3997" s="34">
        <v>101</v>
      </c>
    </row>
    <row r="3998" spans="1:29" x14ac:dyDescent="0.2">
      <c r="A3998" s="34" t="s">
        <v>64491</v>
      </c>
      <c r="B3998" s="34">
        <v>202</v>
      </c>
      <c r="C3998" s="34">
        <v>199</v>
      </c>
      <c r="D3998" s="34">
        <v>274</v>
      </c>
      <c r="E3998" s="34">
        <v>258</v>
      </c>
      <c r="F3998" s="34">
        <v>254</v>
      </c>
      <c r="G3998" s="34">
        <v>207</v>
      </c>
      <c r="H3998" s="34">
        <v>253</v>
      </c>
      <c r="I3998" s="34">
        <v>173</v>
      </c>
      <c r="J3998" s="34">
        <v>193</v>
      </c>
      <c r="K3998" s="34">
        <v>224</v>
      </c>
      <c r="L3998" s="34">
        <v>131</v>
      </c>
      <c r="M3998" s="34">
        <v>188</v>
      </c>
      <c r="N3998" s="34">
        <v>188</v>
      </c>
      <c r="O3998" s="34">
        <v>190</v>
      </c>
      <c r="P3998" s="34">
        <v>185</v>
      </c>
      <c r="Q3998" s="34">
        <v>239</v>
      </c>
      <c r="R3998" s="34">
        <v>263</v>
      </c>
      <c r="S3998" s="34">
        <v>295</v>
      </c>
      <c r="T3998" s="34">
        <v>168</v>
      </c>
      <c r="U3998" s="34">
        <v>220</v>
      </c>
      <c r="V3998" s="34">
        <v>240</v>
      </c>
      <c r="W3998" s="34">
        <v>229</v>
      </c>
      <c r="X3998" s="34">
        <v>282</v>
      </c>
      <c r="Y3998" s="34">
        <v>214</v>
      </c>
      <c r="Z3998" s="34">
        <v>275</v>
      </c>
      <c r="AA3998" s="34">
        <v>290</v>
      </c>
      <c r="AB3998" s="34">
        <v>245</v>
      </c>
      <c r="AC3998" s="34">
        <v>414</v>
      </c>
    </row>
    <row r="3999" spans="1:29" x14ac:dyDescent="0.2">
      <c r="A3999" s="34" t="s">
        <v>64492</v>
      </c>
      <c r="B3999" s="34">
        <v>1029</v>
      </c>
      <c r="C3999" s="34">
        <v>1047</v>
      </c>
      <c r="D3999" s="34">
        <v>1214</v>
      </c>
      <c r="E3999" s="34">
        <v>1068</v>
      </c>
      <c r="F3999" s="34">
        <v>1141</v>
      </c>
      <c r="G3999" s="34">
        <v>1054</v>
      </c>
      <c r="H3999" s="34">
        <v>1037</v>
      </c>
      <c r="I3999" s="34">
        <v>985</v>
      </c>
      <c r="J3999" s="34">
        <v>960</v>
      </c>
      <c r="K3999" s="34">
        <v>1123</v>
      </c>
      <c r="L3999" s="34">
        <v>791</v>
      </c>
      <c r="M3999" s="34">
        <v>964</v>
      </c>
      <c r="N3999" s="34">
        <v>933</v>
      </c>
      <c r="O3999" s="34">
        <v>941</v>
      </c>
      <c r="P3999" s="34">
        <v>1004</v>
      </c>
      <c r="Q3999" s="34">
        <v>1192</v>
      </c>
      <c r="R3999" s="34">
        <v>1294</v>
      </c>
      <c r="S3999" s="34">
        <v>1422</v>
      </c>
      <c r="T3999" s="34">
        <v>1005</v>
      </c>
      <c r="U3999" s="34">
        <v>993</v>
      </c>
      <c r="V3999" s="34">
        <v>1240</v>
      </c>
      <c r="W3999" s="34">
        <v>1253</v>
      </c>
      <c r="X3999" s="34">
        <v>1427</v>
      </c>
      <c r="Y3999" s="34">
        <v>1110</v>
      </c>
      <c r="Z3999" s="34">
        <v>1225</v>
      </c>
      <c r="AA3999" s="34">
        <v>1361</v>
      </c>
      <c r="AB3999" s="34">
        <v>1356</v>
      </c>
      <c r="AC3999" s="34">
        <v>1685</v>
      </c>
    </row>
    <row r="4000" spans="1:29" x14ac:dyDescent="0.2">
      <c r="A4000" s="34" t="s">
        <v>64493</v>
      </c>
      <c r="B4000" s="34">
        <v>228</v>
      </c>
      <c r="C4000" s="34">
        <v>349</v>
      </c>
      <c r="D4000" s="34">
        <v>345</v>
      </c>
      <c r="E4000" s="34">
        <v>359</v>
      </c>
      <c r="F4000" s="34">
        <v>286</v>
      </c>
      <c r="G4000" s="34">
        <v>466</v>
      </c>
      <c r="H4000" s="34">
        <v>212</v>
      </c>
      <c r="I4000" s="34">
        <v>302</v>
      </c>
      <c r="J4000" s="34">
        <v>237</v>
      </c>
      <c r="K4000" s="34">
        <v>356</v>
      </c>
      <c r="L4000" s="34">
        <v>137</v>
      </c>
      <c r="M4000" s="34">
        <v>253</v>
      </c>
      <c r="N4000" s="34">
        <v>201</v>
      </c>
      <c r="O4000" s="34">
        <v>306</v>
      </c>
      <c r="P4000" s="34">
        <v>204</v>
      </c>
      <c r="Q4000" s="34">
        <v>386</v>
      </c>
      <c r="R4000" s="34">
        <v>245</v>
      </c>
      <c r="S4000" s="34">
        <v>449</v>
      </c>
      <c r="T4000" s="34">
        <v>201</v>
      </c>
      <c r="U4000" s="34">
        <v>262</v>
      </c>
      <c r="V4000" s="34">
        <v>328</v>
      </c>
      <c r="W4000" s="34">
        <v>281</v>
      </c>
      <c r="X4000" s="34">
        <v>327</v>
      </c>
      <c r="Y4000" s="34">
        <v>216</v>
      </c>
      <c r="Z4000" s="34">
        <v>330</v>
      </c>
      <c r="AA4000" s="34">
        <v>374</v>
      </c>
      <c r="AB4000" s="34">
        <v>212</v>
      </c>
      <c r="AC4000" s="34">
        <v>461</v>
      </c>
    </row>
    <row r="4001" spans="1:29" x14ac:dyDescent="0.2">
      <c r="A4001" s="34" t="s">
        <v>64494</v>
      </c>
      <c r="B4001" s="34">
        <v>257</v>
      </c>
      <c r="C4001" s="34">
        <v>245</v>
      </c>
      <c r="D4001" s="34">
        <v>268</v>
      </c>
      <c r="E4001" s="34">
        <v>297</v>
      </c>
      <c r="F4001" s="34">
        <v>300</v>
      </c>
      <c r="G4001" s="34">
        <v>263</v>
      </c>
      <c r="H4001" s="34">
        <v>288</v>
      </c>
      <c r="I4001" s="34">
        <v>214</v>
      </c>
      <c r="J4001" s="34">
        <v>279</v>
      </c>
      <c r="K4001" s="34">
        <v>238</v>
      </c>
      <c r="L4001" s="34">
        <v>277</v>
      </c>
      <c r="M4001" s="34">
        <v>248</v>
      </c>
      <c r="N4001" s="34">
        <v>273</v>
      </c>
      <c r="O4001" s="34">
        <v>250</v>
      </c>
      <c r="P4001" s="34">
        <v>348</v>
      </c>
      <c r="Q4001" s="34">
        <v>365</v>
      </c>
      <c r="R4001" s="34">
        <v>431</v>
      </c>
      <c r="S4001" s="34">
        <v>276</v>
      </c>
      <c r="T4001" s="34">
        <v>411</v>
      </c>
      <c r="U4001" s="34">
        <v>325</v>
      </c>
      <c r="V4001" s="34">
        <v>340</v>
      </c>
      <c r="W4001" s="34">
        <v>344</v>
      </c>
      <c r="X4001" s="34">
        <v>350</v>
      </c>
      <c r="Y4001" s="34">
        <v>345</v>
      </c>
      <c r="Z4001" s="34">
        <v>266</v>
      </c>
      <c r="AA4001" s="34">
        <v>362</v>
      </c>
      <c r="AB4001" s="34">
        <v>423</v>
      </c>
      <c r="AC4001" s="34">
        <v>485</v>
      </c>
    </row>
    <row r="4002" spans="1:29" x14ac:dyDescent="0.2">
      <c r="A4002" s="34" t="s">
        <v>64495</v>
      </c>
      <c r="B4002" s="34">
        <v>319</v>
      </c>
      <c r="C4002" s="34">
        <v>261</v>
      </c>
      <c r="D4002" s="34">
        <v>322</v>
      </c>
      <c r="E4002" s="34">
        <v>279</v>
      </c>
      <c r="F4002" s="34">
        <v>281</v>
      </c>
      <c r="G4002" s="34">
        <v>244</v>
      </c>
      <c r="H4002" s="34">
        <v>267</v>
      </c>
      <c r="I4002" s="34">
        <v>230</v>
      </c>
      <c r="J4002" s="34">
        <v>261</v>
      </c>
      <c r="K4002" s="34">
        <v>299</v>
      </c>
      <c r="L4002" s="34">
        <v>248</v>
      </c>
      <c r="M4002" s="34">
        <v>239</v>
      </c>
      <c r="N4002" s="34">
        <v>276</v>
      </c>
      <c r="O4002" s="34">
        <v>230</v>
      </c>
      <c r="P4002" s="34">
        <v>253</v>
      </c>
      <c r="Q4002" s="34">
        <v>368</v>
      </c>
      <c r="R4002" s="34">
        <v>353</v>
      </c>
      <c r="S4002" s="34">
        <v>359</v>
      </c>
      <c r="T4002" s="34">
        <v>285</v>
      </c>
      <c r="U4002" s="34">
        <v>281</v>
      </c>
      <c r="V4002" s="34">
        <v>392</v>
      </c>
      <c r="W4002" s="34">
        <v>415</v>
      </c>
      <c r="X4002" s="34">
        <v>339</v>
      </c>
      <c r="Y4002" s="34">
        <v>334</v>
      </c>
      <c r="Z4002" s="34">
        <v>301</v>
      </c>
      <c r="AA4002" s="34">
        <v>445</v>
      </c>
      <c r="AB4002" s="34">
        <v>388</v>
      </c>
      <c r="AC4002" s="34">
        <v>538</v>
      </c>
    </row>
    <row r="4003" spans="1:29" x14ac:dyDescent="0.2">
      <c r="A4003" s="34" t="s">
        <v>64496</v>
      </c>
      <c r="B4003" s="34">
        <v>123</v>
      </c>
      <c r="C4003" s="34">
        <v>119</v>
      </c>
      <c r="D4003" s="34">
        <v>135</v>
      </c>
      <c r="E4003" s="34">
        <v>113</v>
      </c>
      <c r="F4003" s="34">
        <v>129</v>
      </c>
      <c r="G4003" s="34">
        <v>141</v>
      </c>
      <c r="H4003" s="34">
        <v>106</v>
      </c>
      <c r="I4003" s="34">
        <v>133</v>
      </c>
      <c r="J4003" s="34">
        <v>90</v>
      </c>
      <c r="K4003" s="34">
        <v>129</v>
      </c>
      <c r="L4003" s="34">
        <v>80</v>
      </c>
      <c r="M4003" s="34">
        <v>103</v>
      </c>
      <c r="N4003" s="34">
        <v>94</v>
      </c>
      <c r="O4003" s="34">
        <v>107</v>
      </c>
      <c r="P4003" s="34">
        <v>109</v>
      </c>
      <c r="Q4003" s="34">
        <v>176</v>
      </c>
      <c r="R4003" s="34">
        <v>133</v>
      </c>
      <c r="S4003" s="34">
        <v>134</v>
      </c>
      <c r="T4003" s="34">
        <v>123</v>
      </c>
      <c r="U4003" s="34">
        <v>125</v>
      </c>
      <c r="V4003" s="34">
        <v>93</v>
      </c>
      <c r="W4003" s="34">
        <v>132</v>
      </c>
      <c r="X4003" s="34">
        <v>141</v>
      </c>
      <c r="Y4003" s="34">
        <v>117</v>
      </c>
      <c r="Z4003" s="34">
        <v>116</v>
      </c>
      <c r="AA4003" s="34">
        <v>184</v>
      </c>
      <c r="AB4003" s="34">
        <v>101</v>
      </c>
      <c r="AC4003" s="34">
        <v>176</v>
      </c>
    </row>
    <row r="4004" spans="1:29" x14ac:dyDescent="0.2">
      <c r="A4004" s="34" t="s">
        <v>64497</v>
      </c>
      <c r="B4004" s="34">
        <v>360</v>
      </c>
      <c r="C4004" s="34">
        <v>345</v>
      </c>
      <c r="D4004" s="34">
        <v>265</v>
      </c>
      <c r="E4004" s="34">
        <v>403</v>
      </c>
      <c r="F4004" s="34">
        <v>406</v>
      </c>
      <c r="G4004" s="34">
        <v>385</v>
      </c>
      <c r="H4004" s="34">
        <v>331</v>
      </c>
      <c r="I4004" s="34">
        <v>351</v>
      </c>
      <c r="J4004" s="34">
        <v>353</v>
      </c>
      <c r="K4004" s="34">
        <v>372</v>
      </c>
      <c r="L4004" s="34">
        <v>302</v>
      </c>
      <c r="M4004" s="34">
        <v>352</v>
      </c>
      <c r="N4004" s="34">
        <v>300</v>
      </c>
      <c r="O4004" s="34">
        <v>392</v>
      </c>
      <c r="P4004" s="34">
        <v>271</v>
      </c>
      <c r="Q4004" s="34">
        <v>478</v>
      </c>
      <c r="R4004" s="34">
        <v>378</v>
      </c>
      <c r="S4004" s="34">
        <v>455</v>
      </c>
      <c r="T4004" s="34">
        <v>397</v>
      </c>
      <c r="U4004" s="34">
        <v>384</v>
      </c>
      <c r="V4004" s="34">
        <v>432</v>
      </c>
      <c r="W4004" s="34">
        <v>546</v>
      </c>
      <c r="X4004" s="34">
        <v>379</v>
      </c>
      <c r="Y4004" s="34">
        <v>477</v>
      </c>
      <c r="Z4004" s="34">
        <v>308</v>
      </c>
      <c r="AA4004" s="34">
        <v>520</v>
      </c>
      <c r="AB4004" s="34">
        <v>437</v>
      </c>
      <c r="AC4004" s="34">
        <v>598</v>
      </c>
    </row>
    <row r="4005" spans="1:29" x14ac:dyDescent="0.2">
      <c r="A4005" s="34" t="s">
        <v>64498</v>
      </c>
      <c r="B4005" s="34">
        <v>119</v>
      </c>
      <c r="C4005" s="34">
        <v>254</v>
      </c>
      <c r="D4005" s="34">
        <v>250</v>
      </c>
      <c r="E4005" s="34">
        <v>284</v>
      </c>
      <c r="F4005" s="34">
        <v>174</v>
      </c>
      <c r="G4005" s="34">
        <v>225</v>
      </c>
      <c r="H4005" s="34">
        <v>98</v>
      </c>
      <c r="I4005" s="34">
        <v>205</v>
      </c>
      <c r="J4005" s="34">
        <v>118</v>
      </c>
      <c r="K4005" s="34">
        <v>268</v>
      </c>
      <c r="L4005" s="34">
        <v>41</v>
      </c>
      <c r="M4005" s="34">
        <v>170</v>
      </c>
      <c r="N4005" s="34">
        <v>138</v>
      </c>
      <c r="O4005" s="34">
        <v>160</v>
      </c>
      <c r="P4005" s="34">
        <v>130</v>
      </c>
      <c r="Q4005" s="34">
        <v>200</v>
      </c>
      <c r="R4005" s="34">
        <v>110</v>
      </c>
      <c r="S4005" s="34">
        <v>298</v>
      </c>
      <c r="T4005" s="34">
        <v>76</v>
      </c>
      <c r="U4005" s="34">
        <v>159</v>
      </c>
      <c r="V4005" s="34">
        <v>143</v>
      </c>
      <c r="W4005" s="34">
        <v>153</v>
      </c>
      <c r="X4005" s="34">
        <v>206</v>
      </c>
      <c r="Y4005" s="34">
        <v>108</v>
      </c>
      <c r="Z4005" s="34">
        <v>220</v>
      </c>
      <c r="AA4005" s="34">
        <v>251</v>
      </c>
      <c r="AB4005" s="34">
        <v>83</v>
      </c>
      <c r="AC4005" s="34">
        <v>304</v>
      </c>
    </row>
    <row r="4006" spans="1:29" x14ac:dyDescent="0.2">
      <c r="A4006" s="34" t="s">
        <v>64499</v>
      </c>
      <c r="B4006" s="34">
        <v>184</v>
      </c>
      <c r="C4006" s="34">
        <v>485</v>
      </c>
      <c r="D4006" s="34">
        <v>144</v>
      </c>
      <c r="E4006" s="34">
        <v>507</v>
      </c>
      <c r="F4006" s="34">
        <v>124</v>
      </c>
      <c r="G4006" s="34">
        <v>651</v>
      </c>
      <c r="H4006" s="34">
        <v>111</v>
      </c>
      <c r="I4006" s="34">
        <v>479</v>
      </c>
      <c r="J4006" s="34">
        <v>140</v>
      </c>
      <c r="K4006" s="34">
        <v>505</v>
      </c>
      <c r="L4006" s="34">
        <v>141</v>
      </c>
      <c r="M4006" s="34">
        <v>431</v>
      </c>
      <c r="N4006" s="34">
        <v>136</v>
      </c>
      <c r="O4006" s="34">
        <v>405</v>
      </c>
      <c r="P4006" s="34">
        <v>159</v>
      </c>
      <c r="Q4006" s="34">
        <v>616</v>
      </c>
      <c r="R4006" s="34">
        <v>223</v>
      </c>
      <c r="S4006" s="34">
        <v>512</v>
      </c>
      <c r="T4006" s="34">
        <v>181</v>
      </c>
      <c r="U4006" s="34">
        <v>438</v>
      </c>
      <c r="V4006" s="34">
        <v>175</v>
      </c>
      <c r="W4006" s="34">
        <v>461</v>
      </c>
      <c r="X4006" s="34">
        <v>226</v>
      </c>
      <c r="Y4006" s="34">
        <v>445</v>
      </c>
      <c r="Z4006" s="34">
        <v>153</v>
      </c>
      <c r="AA4006" s="34">
        <v>448</v>
      </c>
      <c r="AB4006" s="34">
        <v>208</v>
      </c>
      <c r="AC4006" s="34">
        <v>595</v>
      </c>
    </row>
    <row r="4007" spans="1:29" x14ac:dyDescent="0.2">
      <c r="A4007" s="34" t="s">
        <v>64500</v>
      </c>
      <c r="B4007" s="34">
        <v>142</v>
      </c>
      <c r="C4007" s="34">
        <v>112</v>
      </c>
      <c r="D4007" s="34">
        <v>129</v>
      </c>
      <c r="E4007" s="34">
        <v>166</v>
      </c>
      <c r="F4007" s="34">
        <v>125</v>
      </c>
      <c r="G4007" s="34">
        <v>145</v>
      </c>
      <c r="H4007" s="34">
        <v>142</v>
      </c>
      <c r="I4007" s="34">
        <v>98</v>
      </c>
      <c r="J4007" s="34">
        <v>123</v>
      </c>
      <c r="K4007" s="34">
        <v>131</v>
      </c>
      <c r="L4007" s="34">
        <v>78</v>
      </c>
      <c r="M4007" s="34">
        <v>107</v>
      </c>
      <c r="N4007" s="34">
        <v>103</v>
      </c>
      <c r="O4007" s="34">
        <v>116</v>
      </c>
      <c r="P4007" s="34">
        <v>116</v>
      </c>
      <c r="Q4007" s="34">
        <v>173</v>
      </c>
      <c r="R4007" s="34">
        <v>158</v>
      </c>
      <c r="S4007" s="34">
        <v>161</v>
      </c>
      <c r="T4007" s="34">
        <v>121</v>
      </c>
      <c r="U4007" s="34">
        <v>144</v>
      </c>
      <c r="V4007" s="34">
        <v>182</v>
      </c>
      <c r="W4007" s="34">
        <v>137</v>
      </c>
      <c r="X4007" s="34">
        <v>206</v>
      </c>
      <c r="Y4007" s="34">
        <v>162</v>
      </c>
      <c r="Z4007" s="34">
        <v>118</v>
      </c>
      <c r="AA4007" s="34">
        <v>171</v>
      </c>
      <c r="AB4007" s="34">
        <v>142</v>
      </c>
      <c r="AC4007" s="34">
        <v>210</v>
      </c>
    </row>
    <row r="4008" spans="1:29" x14ac:dyDescent="0.2">
      <c r="A4008" s="34" t="s">
        <v>64501</v>
      </c>
      <c r="B4008" s="34">
        <v>231</v>
      </c>
      <c r="C4008" s="34">
        <v>831</v>
      </c>
      <c r="D4008" s="34">
        <v>314</v>
      </c>
      <c r="E4008" s="34">
        <v>1035</v>
      </c>
      <c r="F4008" s="34">
        <v>241</v>
      </c>
      <c r="G4008" s="34">
        <v>920</v>
      </c>
      <c r="H4008" s="34">
        <v>217</v>
      </c>
      <c r="I4008" s="34">
        <v>765</v>
      </c>
      <c r="J4008" s="34">
        <v>209</v>
      </c>
      <c r="K4008" s="34">
        <v>1003</v>
      </c>
      <c r="L4008" s="34">
        <v>136</v>
      </c>
      <c r="M4008" s="34">
        <v>665</v>
      </c>
      <c r="N4008" s="34">
        <v>179</v>
      </c>
      <c r="O4008" s="34">
        <v>745</v>
      </c>
      <c r="P4008" s="34">
        <v>191</v>
      </c>
      <c r="Q4008" s="34">
        <v>747</v>
      </c>
      <c r="R4008" s="34">
        <v>233</v>
      </c>
      <c r="S4008" s="34">
        <v>882</v>
      </c>
      <c r="T4008" s="34">
        <v>140</v>
      </c>
      <c r="U4008" s="34">
        <v>551</v>
      </c>
      <c r="V4008" s="34">
        <v>272</v>
      </c>
      <c r="W4008" s="34">
        <v>623</v>
      </c>
      <c r="X4008" s="34">
        <v>279</v>
      </c>
      <c r="Y4008" s="34">
        <v>503</v>
      </c>
      <c r="Z4008" s="34">
        <v>282</v>
      </c>
      <c r="AA4008" s="34">
        <v>756</v>
      </c>
      <c r="AB4008" s="34">
        <v>183</v>
      </c>
      <c r="AC4008" s="34">
        <v>954</v>
      </c>
    </row>
    <row r="4009" spans="1:29" x14ac:dyDescent="0.2">
      <c r="A4009" s="34" t="s">
        <v>64502</v>
      </c>
      <c r="B4009" s="34">
        <v>308</v>
      </c>
      <c r="C4009" s="34">
        <v>498</v>
      </c>
      <c r="D4009" s="34">
        <v>293</v>
      </c>
      <c r="E4009" s="34">
        <v>502</v>
      </c>
      <c r="F4009" s="34">
        <v>312</v>
      </c>
      <c r="G4009" s="34">
        <v>583</v>
      </c>
      <c r="H4009" s="34">
        <v>325</v>
      </c>
      <c r="I4009" s="34">
        <v>430</v>
      </c>
      <c r="J4009" s="34">
        <v>261</v>
      </c>
      <c r="K4009" s="34">
        <v>501</v>
      </c>
      <c r="L4009" s="34">
        <v>274</v>
      </c>
      <c r="M4009" s="34">
        <v>431</v>
      </c>
      <c r="N4009" s="34">
        <v>294</v>
      </c>
      <c r="O4009" s="34">
        <v>422</v>
      </c>
      <c r="P4009" s="34">
        <v>257</v>
      </c>
      <c r="Q4009" s="34">
        <v>655</v>
      </c>
      <c r="R4009" s="34">
        <v>378</v>
      </c>
      <c r="S4009" s="34">
        <v>617</v>
      </c>
      <c r="T4009" s="34">
        <v>338</v>
      </c>
      <c r="U4009" s="34">
        <v>500</v>
      </c>
      <c r="V4009" s="34">
        <v>339</v>
      </c>
      <c r="W4009" s="34">
        <v>585</v>
      </c>
      <c r="X4009" s="34">
        <v>447</v>
      </c>
      <c r="Y4009" s="34">
        <v>547</v>
      </c>
      <c r="Z4009" s="34">
        <v>361</v>
      </c>
      <c r="AA4009" s="34">
        <v>642</v>
      </c>
      <c r="AB4009" s="34">
        <v>434</v>
      </c>
      <c r="AC4009" s="34">
        <v>792</v>
      </c>
    </row>
    <row r="4010" spans="1:29" x14ac:dyDescent="0.2">
      <c r="A4010" s="34" t="s">
        <v>64503</v>
      </c>
      <c r="B4010" s="34">
        <v>122</v>
      </c>
      <c r="C4010" s="34">
        <v>158</v>
      </c>
      <c r="D4010" s="34">
        <v>167</v>
      </c>
      <c r="E4010" s="34">
        <v>177</v>
      </c>
      <c r="F4010" s="34">
        <v>103</v>
      </c>
      <c r="G4010" s="34">
        <v>168</v>
      </c>
      <c r="H4010" s="34">
        <v>70</v>
      </c>
      <c r="I4010" s="34">
        <v>118</v>
      </c>
      <c r="J4010" s="34">
        <v>83</v>
      </c>
      <c r="K4010" s="34">
        <v>170</v>
      </c>
      <c r="L4010" s="34">
        <v>19</v>
      </c>
      <c r="M4010" s="34">
        <v>121</v>
      </c>
      <c r="N4010" s="34">
        <v>82</v>
      </c>
      <c r="O4010" s="34">
        <v>86</v>
      </c>
      <c r="P4010" s="34">
        <v>83</v>
      </c>
      <c r="Q4010" s="34">
        <v>122</v>
      </c>
      <c r="R4010" s="34">
        <v>72</v>
      </c>
      <c r="S4010" s="34">
        <v>198</v>
      </c>
      <c r="T4010" s="34">
        <v>28</v>
      </c>
      <c r="U4010" s="34">
        <v>70</v>
      </c>
      <c r="V4010" s="34">
        <v>124</v>
      </c>
      <c r="W4010" s="34">
        <v>107</v>
      </c>
      <c r="X4010" s="34">
        <v>136</v>
      </c>
      <c r="Y4010" s="34">
        <v>54</v>
      </c>
      <c r="Z4010" s="34">
        <v>136</v>
      </c>
      <c r="AA4010" s="34">
        <v>156</v>
      </c>
      <c r="AB4010" s="34">
        <v>53</v>
      </c>
      <c r="AC4010" s="34">
        <v>167</v>
      </c>
    </row>
    <row r="4011" spans="1:29" x14ac:dyDescent="0.2">
      <c r="A4011" s="34" t="s">
        <v>64504</v>
      </c>
      <c r="B4011" s="34">
        <v>623</v>
      </c>
      <c r="C4011" s="34">
        <v>666</v>
      </c>
      <c r="D4011" s="34">
        <v>712</v>
      </c>
      <c r="E4011" s="34">
        <v>701</v>
      </c>
      <c r="F4011" s="34">
        <v>686</v>
      </c>
      <c r="G4011" s="34">
        <v>766</v>
      </c>
      <c r="H4011" s="34">
        <v>522</v>
      </c>
      <c r="I4011" s="34">
        <v>655</v>
      </c>
      <c r="J4011" s="34">
        <v>521</v>
      </c>
      <c r="K4011" s="34">
        <v>753</v>
      </c>
      <c r="L4011" s="34">
        <v>356</v>
      </c>
      <c r="M4011" s="34">
        <v>607</v>
      </c>
      <c r="N4011" s="34">
        <v>485</v>
      </c>
      <c r="O4011" s="34">
        <v>621</v>
      </c>
      <c r="P4011" s="34">
        <v>489</v>
      </c>
      <c r="Q4011" s="34">
        <v>844</v>
      </c>
      <c r="R4011" s="34">
        <v>662</v>
      </c>
      <c r="S4011" s="34">
        <v>928</v>
      </c>
      <c r="T4011" s="34">
        <v>467</v>
      </c>
      <c r="U4011" s="34">
        <v>668</v>
      </c>
      <c r="V4011" s="34">
        <v>716</v>
      </c>
      <c r="W4011" s="34">
        <v>761</v>
      </c>
      <c r="X4011" s="34">
        <v>778</v>
      </c>
      <c r="Y4011" s="34">
        <v>708</v>
      </c>
      <c r="Z4011" s="34">
        <v>660</v>
      </c>
      <c r="AA4011" s="34">
        <v>897</v>
      </c>
      <c r="AB4011" s="34">
        <v>596</v>
      </c>
      <c r="AC4011" s="34">
        <v>1227</v>
      </c>
    </row>
    <row r="4012" spans="1:29" x14ac:dyDescent="0.2">
      <c r="A4012" s="34" t="s">
        <v>64505</v>
      </c>
      <c r="B4012" s="34">
        <v>235</v>
      </c>
      <c r="C4012" s="34">
        <v>290</v>
      </c>
      <c r="D4012" s="34">
        <v>372</v>
      </c>
      <c r="E4012" s="34">
        <v>262</v>
      </c>
      <c r="F4012" s="34">
        <v>382</v>
      </c>
      <c r="G4012" s="34">
        <v>286</v>
      </c>
      <c r="H4012" s="34">
        <v>350</v>
      </c>
      <c r="I4012" s="34">
        <v>287</v>
      </c>
      <c r="J4012" s="34">
        <v>361</v>
      </c>
      <c r="K4012" s="34">
        <v>270</v>
      </c>
      <c r="L4012" s="34">
        <v>275</v>
      </c>
      <c r="M4012" s="34">
        <v>264</v>
      </c>
      <c r="N4012" s="34">
        <v>283</v>
      </c>
      <c r="O4012" s="34">
        <v>270</v>
      </c>
      <c r="P4012" s="34">
        <v>366</v>
      </c>
      <c r="Q4012" s="34">
        <v>358</v>
      </c>
      <c r="R4012" s="34">
        <v>446</v>
      </c>
      <c r="S4012" s="34">
        <v>358</v>
      </c>
      <c r="T4012" s="34">
        <v>313</v>
      </c>
      <c r="U4012" s="34">
        <v>296</v>
      </c>
      <c r="V4012" s="34">
        <v>428</v>
      </c>
      <c r="W4012" s="34">
        <v>335</v>
      </c>
      <c r="X4012" s="34">
        <v>449</v>
      </c>
      <c r="Y4012" s="34">
        <v>299</v>
      </c>
      <c r="Z4012" s="34">
        <v>342</v>
      </c>
      <c r="AA4012" s="34">
        <v>431</v>
      </c>
      <c r="AB4012" s="34">
        <v>439</v>
      </c>
      <c r="AC4012" s="34">
        <v>548</v>
      </c>
    </row>
    <row r="4013" spans="1:29" x14ac:dyDescent="0.2">
      <c r="A4013" s="34" t="s">
        <v>64506</v>
      </c>
      <c r="B4013" s="34">
        <v>134</v>
      </c>
      <c r="C4013" s="34">
        <v>259</v>
      </c>
      <c r="D4013" s="34">
        <v>243</v>
      </c>
      <c r="E4013" s="34">
        <v>214</v>
      </c>
      <c r="F4013" s="34">
        <v>185</v>
      </c>
      <c r="G4013" s="34">
        <v>230</v>
      </c>
      <c r="H4013" s="34">
        <v>155</v>
      </c>
      <c r="I4013" s="34">
        <v>176</v>
      </c>
      <c r="J4013" s="34">
        <v>162</v>
      </c>
      <c r="K4013" s="34">
        <v>219</v>
      </c>
      <c r="L4013" s="34">
        <v>58</v>
      </c>
      <c r="M4013" s="34">
        <v>198</v>
      </c>
      <c r="N4013" s="34">
        <v>153</v>
      </c>
      <c r="O4013" s="34">
        <v>170</v>
      </c>
      <c r="P4013" s="34">
        <v>148</v>
      </c>
      <c r="Q4013" s="34">
        <v>246</v>
      </c>
      <c r="R4013" s="34">
        <v>185</v>
      </c>
      <c r="S4013" s="34">
        <v>245</v>
      </c>
      <c r="T4013" s="34">
        <v>123</v>
      </c>
      <c r="U4013" s="34">
        <v>164</v>
      </c>
      <c r="V4013" s="34">
        <v>195</v>
      </c>
      <c r="W4013" s="34">
        <v>189</v>
      </c>
      <c r="X4013" s="34">
        <v>255</v>
      </c>
      <c r="Y4013" s="34">
        <v>173</v>
      </c>
      <c r="Z4013" s="34">
        <v>186</v>
      </c>
      <c r="AA4013" s="34">
        <v>230</v>
      </c>
      <c r="AB4013" s="34">
        <v>184</v>
      </c>
      <c r="AC4013" s="34">
        <v>301</v>
      </c>
    </row>
    <row r="4014" spans="1:29" x14ac:dyDescent="0.2">
      <c r="A4014" s="34" t="s">
        <v>64507</v>
      </c>
      <c r="B4014" s="34">
        <v>40</v>
      </c>
      <c r="C4014" s="34">
        <v>43</v>
      </c>
      <c r="D4014" s="34">
        <v>38</v>
      </c>
      <c r="E4014" s="34">
        <v>55</v>
      </c>
      <c r="F4014" s="34">
        <v>35</v>
      </c>
      <c r="G4014" s="34">
        <v>51</v>
      </c>
      <c r="H4014" s="34">
        <v>34</v>
      </c>
      <c r="I4014" s="34">
        <v>33</v>
      </c>
      <c r="J4014" s="34">
        <v>22</v>
      </c>
      <c r="K4014" s="34">
        <v>22</v>
      </c>
      <c r="L4014" s="34">
        <v>9</v>
      </c>
      <c r="M4014" s="34">
        <v>27</v>
      </c>
      <c r="N4014" s="34">
        <v>14</v>
      </c>
      <c r="O4014" s="34">
        <v>20</v>
      </c>
      <c r="P4014" s="34">
        <v>10</v>
      </c>
      <c r="Q4014" s="34">
        <v>25</v>
      </c>
      <c r="R4014" s="34">
        <v>33</v>
      </c>
      <c r="S4014" s="34">
        <v>33</v>
      </c>
      <c r="T4014" s="34">
        <v>23</v>
      </c>
      <c r="U4014" s="34">
        <v>30</v>
      </c>
      <c r="V4014" s="34">
        <v>23</v>
      </c>
      <c r="W4014" s="34">
        <v>35</v>
      </c>
      <c r="X4014" s="34">
        <v>37</v>
      </c>
      <c r="Y4014" s="34">
        <v>19</v>
      </c>
      <c r="Z4014" s="34">
        <v>36</v>
      </c>
      <c r="AA4014" s="34">
        <v>56</v>
      </c>
      <c r="AB4014" s="34">
        <v>25</v>
      </c>
      <c r="AC4014" s="34">
        <v>49</v>
      </c>
    </row>
    <row r="4015" spans="1:29" x14ac:dyDescent="0.2">
      <c r="A4015" s="34" t="s">
        <v>64508</v>
      </c>
      <c r="B4015" s="34">
        <v>368</v>
      </c>
      <c r="C4015" s="34">
        <v>474</v>
      </c>
      <c r="D4015" s="34">
        <v>437</v>
      </c>
      <c r="E4015" s="34">
        <v>529</v>
      </c>
      <c r="F4015" s="34">
        <v>452</v>
      </c>
      <c r="G4015" s="34">
        <v>472</v>
      </c>
      <c r="H4015" s="34">
        <v>469</v>
      </c>
      <c r="I4015" s="34">
        <v>484</v>
      </c>
      <c r="J4015" s="34">
        <v>359</v>
      </c>
      <c r="K4015" s="34">
        <v>549</v>
      </c>
      <c r="L4015" s="34">
        <v>308</v>
      </c>
      <c r="M4015" s="34">
        <v>419</v>
      </c>
      <c r="N4015" s="34">
        <v>370</v>
      </c>
      <c r="O4015" s="34">
        <v>387</v>
      </c>
      <c r="P4015" s="34">
        <v>346</v>
      </c>
      <c r="Q4015" s="34">
        <v>558</v>
      </c>
      <c r="R4015" s="34">
        <v>444</v>
      </c>
      <c r="S4015" s="34">
        <v>692</v>
      </c>
      <c r="T4015" s="34">
        <v>390</v>
      </c>
      <c r="U4015" s="34">
        <v>462</v>
      </c>
      <c r="V4015" s="34">
        <v>461</v>
      </c>
      <c r="W4015" s="34">
        <v>552</v>
      </c>
      <c r="X4015" s="34">
        <v>498</v>
      </c>
      <c r="Y4015" s="34">
        <v>514</v>
      </c>
      <c r="Z4015" s="34">
        <v>466</v>
      </c>
      <c r="AA4015" s="34">
        <v>663</v>
      </c>
      <c r="AB4015" s="34">
        <v>421</v>
      </c>
      <c r="AC4015" s="34">
        <v>695</v>
      </c>
    </row>
    <row r="4016" spans="1:29" x14ac:dyDescent="0.2">
      <c r="A4016" s="34" t="s">
        <v>64509</v>
      </c>
      <c r="B4016" s="34">
        <v>89</v>
      </c>
      <c r="C4016" s="34">
        <v>146</v>
      </c>
      <c r="D4016" s="34">
        <v>166</v>
      </c>
      <c r="E4016" s="34">
        <v>208</v>
      </c>
      <c r="F4016" s="34">
        <v>134</v>
      </c>
      <c r="G4016" s="34">
        <v>174</v>
      </c>
      <c r="H4016" s="34">
        <v>131</v>
      </c>
      <c r="I4016" s="34">
        <v>167</v>
      </c>
      <c r="J4016" s="34">
        <v>100</v>
      </c>
      <c r="K4016" s="34">
        <v>154</v>
      </c>
      <c r="L4016" s="34">
        <v>51</v>
      </c>
      <c r="M4016" s="34">
        <v>139</v>
      </c>
      <c r="N4016" s="34">
        <v>99</v>
      </c>
      <c r="O4016" s="34">
        <v>134</v>
      </c>
      <c r="P4016" s="34">
        <v>129</v>
      </c>
      <c r="Q4016" s="34">
        <v>166</v>
      </c>
      <c r="R4016" s="34">
        <v>111</v>
      </c>
      <c r="S4016" s="34">
        <v>216</v>
      </c>
      <c r="T4016" s="34">
        <v>71</v>
      </c>
      <c r="U4016" s="34">
        <v>159</v>
      </c>
      <c r="V4016" s="34">
        <v>124</v>
      </c>
      <c r="W4016" s="34">
        <v>111</v>
      </c>
      <c r="X4016" s="34">
        <v>186</v>
      </c>
      <c r="Y4016" s="34">
        <v>125</v>
      </c>
      <c r="Z4016" s="34">
        <v>158</v>
      </c>
      <c r="AA4016" s="34">
        <v>188</v>
      </c>
      <c r="AB4016" s="34">
        <v>110</v>
      </c>
      <c r="AC4016" s="34">
        <v>238</v>
      </c>
    </row>
    <row r="4017" spans="1:29" x14ac:dyDescent="0.2">
      <c r="A4017" s="34" t="s">
        <v>64510</v>
      </c>
      <c r="B4017" s="34">
        <v>461</v>
      </c>
      <c r="C4017" s="34">
        <v>320</v>
      </c>
      <c r="D4017" s="34">
        <v>542</v>
      </c>
      <c r="E4017" s="34">
        <v>411</v>
      </c>
      <c r="F4017" s="34">
        <v>570</v>
      </c>
      <c r="G4017" s="34">
        <v>315</v>
      </c>
      <c r="H4017" s="34">
        <v>507</v>
      </c>
      <c r="I4017" s="34">
        <v>358</v>
      </c>
      <c r="J4017" s="34">
        <v>413</v>
      </c>
      <c r="K4017" s="34">
        <v>379</v>
      </c>
      <c r="L4017" s="34">
        <v>379</v>
      </c>
      <c r="M4017" s="34">
        <v>373</v>
      </c>
      <c r="N4017" s="34">
        <v>384</v>
      </c>
      <c r="O4017" s="34">
        <v>325</v>
      </c>
      <c r="P4017" s="34">
        <v>474</v>
      </c>
      <c r="Q4017" s="34">
        <v>596</v>
      </c>
      <c r="R4017" s="34">
        <v>544</v>
      </c>
      <c r="S4017" s="34">
        <v>450</v>
      </c>
      <c r="T4017" s="34">
        <v>548</v>
      </c>
      <c r="U4017" s="34">
        <v>486</v>
      </c>
      <c r="V4017" s="34">
        <v>624</v>
      </c>
      <c r="W4017" s="34">
        <v>579</v>
      </c>
      <c r="X4017" s="34">
        <v>676</v>
      </c>
      <c r="Y4017" s="34">
        <v>517</v>
      </c>
      <c r="Z4017" s="34">
        <v>438</v>
      </c>
      <c r="AA4017" s="34">
        <v>486</v>
      </c>
      <c r="AB4017" s="34">
        <v>654</v>
      </c>
      <c r="AC4017" s="34">
        <v>564</v>
      </c>
    </row>
    <row r="4018" spans="1:29" x14ac:dyDescent="0.2">
      <c r="A4018" s="34" t="s">
        <v>64511</v>
      </c>
      <c r="B4018" s="34">
        <v>233</v>
      </c>
      <c r="C4018" s="34">
        <v>284</v>
      </c>
      <c r="D4018" s="34">
        <v>282</v>
      </c>
      <c r="E4018" s="34">
        <v>349</v>
      </c>
      <c r="F4018" s="34">
        <v>248</v>
      </c>
      <c r="G4018" s="34">
        <v>316</v>
      </c>
      <c r="H4018" s="34">
        <v>220</v>
      </c>
      <c r="I4018" s="34">
        <v>322</v>
      </c>
      <c r="J4018" s="34">
        <v>225</v>
      </c>
      <c r="K4018" s="34">
        <v>349</v>
      </c>
      <c r="L4018" s="34">
        <v>162</v>
      </c>
      <c r="M4018" s="34">
        <v>270</v>
      </c>
      <c r="N4018" s="34">
        <v>225</v>
      </c>
      <c r="O4018" s="34">
        <v>281</v>
      </c>
      <c r="P4018" s="34">
        <v>255</v>
      </c>
      <c r="Q4018" s="34">
        <v>419</v>
      </c>
      <c r="R4018" s="34">
        <v>270</v>
      </c>
      <c r="S4018" s="34">
        <v>402</v>
      </c>
      <c r="T4018" s="34">
        <v>242</v>
      </c>
      <c r="U4018" s="34">
        <v>267</v>
      </c>
      <c r="V4018" s="34">
        <v>266</v>
      </c>
      <c r="W4018" s="34">
        <v>368</v>
      </c>
      <c r="X4018" s="34">
        <v>345</v>
      </c>
      <c r="Y4018" s="34">
        <v>304</v>
      </c>
      <c r="Z4018" s="34">
        <v>234</v>
      </c>
      <c r="AA4018" s="34">
        <v>382</v>
      </c>
      <c r="AB4018" s="34">
        <v>255</v>
      </c>
      <c r="AC4018" s="34">
        <v>443</v>
      </c>
    </row>
    <row r="4019" spans="1:29" x14ac:dyDescent="0.2">
      <c r="A4019" s="34" t="s">
        <v>64512</v>
      </c>
      <c r="B4019" s="34">
        <v>439</v>
      </c>
      <c r="C4019" s="34">
        <v>439</v>
      </c>
      <c r="D4019" s="34">
        <v>445</v>
      </c>
      <c r="E4019" s="34">
        <v>524</v>
      </c>
      <c r="F4019" s="34">
        <v>398</v>
      </c>
      <c r="G4019" s="34">
        <v>467</v>
      </c>
      <c r="H4019" s="34">
        <v>385</v>
      </c>
      <c r="I4019" s="34">
        <v>419</v>
      </c>
      <c r="J4019" s="34">
        <v>388</v>
      </c>
      <c r="K4019" s="34">
        <v>508</v>
      </c>
      <c r="L4019" s="34">
        <v>338</v>
      </c>
      <c r="M4019" s="34">
        <v>371</v>
      </c>
      <c r="N4019" s="34">
        <v>353</v>
      </c>
      <c r="O4019" s="34">
        <v>410</v>
      </c>
      <c r="P4019" s="34">
        <v>378</v>
      </c>
      <c r="Q4019" s="34">
        <v>691</v>
      </c>
      <c r="R4019" s="34">
        <v>502</v>
      </c>
      <c r="S4019" s="34">
        <v>591</v>
      </c>
      <c r="T4019" s="34">
        <v>423</v>
      </c>
      <c r="U4019" s="34">
        <v>493</v>
      </c>
      <c r="V4019" s="34">
        <v>455</v>
      </c>
      <c r="W4019" s="34">
        <v>532</v>
      </c>
      <c r="X4019" s="34">
        <v>503</v>
      </c>
      <c r="Y4019" s="34">
        <v>632</v>
      </c>
      <c r="Z4019" s="34">
        <v>416</v>
      </c>
      <c r="AA4019" s="34">
        <v>597</v>
      </c>
      <c r="AB4019" s="34">
        <v>513</v>
      </c>
      <c r="AC4019" s="34">
        <v>800</v>
      </c>
    </row>
    <row r="4020" spans="1:29" x14ac:dyDescent="0.2">
      <c r="A4020" s="34" t="s">
        <v>64513</v>
      </c>
      <c r="B4020" s="34">
        <v>1567</v>
      </c>
      <c r="C4020" s="34">
        <v>1024</v>
      </c>
      <c r="D4020" s="34">
        <v>1048</v>
      </c>
      <c r="E4020" s="34">
        <v>1053</v>
      </c>
      <c r="F4020" s="34">
        <v>1186</v>
      </c>
      <c r="G4020" s="34">
        <v>1076</v>
      </c>
      <c r="H4020" s="34">
        <v>1261</v>
      </c>
      <c r="I4020" s="34">
        <v>1023</v>
      </c>
      <c r="J4020" s="34">
        <v>1204</v>
      </c>
      <c r="K4020" s="34">
        <v>1001</v>
      </c>
      <c r="L4020" s="34">
        <v>1536</v>
      </c>
      <c r="M4020" s="34">
        <v>1002</v>
      </c>
      <c r="N4020" s="34">
        <v>979</v>
      </c>
      <c r="O4020" s="34">
        <v>1028</v>
      </c>
      <c r="P4020" s="34">
        <v>1147</v>
      </c>
      <c r="Q4020" s="34">
        <v>1796</v>
      </c>
      <c r="R4020" s="34">
        <v>1731</v>
      </c>
      <c r="S4020" s="34">
        <v>1271</v>
      </c>
      <c r="T4020" s="34">
        <v>1928</v>
      </c>
      <c r="U4020" s="34">
        <v>1442</v>
      </c>
      <c r="V4020" s="34">
        <v>1535</v>
      </c>
      <c r="W4020" s="34">
        <v>2186</v>
      </c>
      <c r="X4020" s="34">
        <v>1513</v>
      </c>
      <c r="Y4020" s="34">
        <v>1802</v>
      </c>
      <c r="Z4020" s="34">
        <v>1159</v>
      </c>
      <c r="AA4020" s="34">
        <v>1513</v>
      </c>
      <c r="AB4020" s="34">
        <v>2040</v>
      </c>
      <c r="AC4020" s="34">
        <v>2004</v>
      </c>
    </row>
    <row r="4021" spans="1:29" x14ac:dyDescent="0.2">
      <c r="A4021" s="34" t="s">
        <v>64514</v>
      </c>
      <c r="B4021" s="34">
        <v>7</v>
      </c>
      <c r="C4021" s="34">
        <v>0</v>
      </c>
      <c r="D4021" s="34">
        <v>0</v>
      </c>
      <c r="E4021" s="34">
        <v>0</v>
      </c>
      <c r="F4021" s="34">
        <v>0</v>
      </c>
      <c r="G4021" s="34">
        <v>0</v>
      </c>
      <c r="H4021" s="34">
        <v>0</v>
      </c>
      <c r="I4021" s="34">
        <v>0</v>
      </c>
      <c r="J4021" s="34">
        <v>0</v>
      </c>
      <c r="K4021" s="34">
        <v>0</v>
      </c>
      <c r="L4021" s="34">
        <v>0</v>
      </c>
      <c r="M4021" s="34">
        <v>0</v>
      </c>
      <c r="N4021" s="34">
        <v>0</v>
      </c>
      <c r="O4021" s="34">
        <v>0</v>
      </c>
      <c r="P4021" s="34">
        <v>0</v>
      </c>
      <c r="Q4021" s="34">
        <v>0</v>
      </c>
      <c r="R4021" s="34">
        <v>0</v>
      </c>
      <c r="S4021" s="34">
        <v>0</v>
      </c>
      <c r="T4021" s="34">
        <v>0</v>
      </c>
      <c r="U4021" s="34">
        <v>0</v>
      </c>
      <c r="V4021" s="34">
        <v>0</v>
      </c>
      <c r="W4021" s="34">
        <v>1</v>
      </c>
      <c r="X4021" s="34">
        <v>0</v>
      </c>
      <c r="Y4021" s="34">
        <v>0</v>
      </c>
      <c r="Z4021" s="34">
        <v>0</v>
      </c>
      <c r="AA4021" s="34">
        <v>0</v>
      </c>
      <c r="AB4021" s="34">
        <v>0</v>
      </c>
      <c r="AC4021" s="34">
        <v>0</v>
      </c>
    </row>
    <row r="4022" spans="1:29" x14ac:dyDescent="0.2">
      <c r="A4022" s="34" t="s">
        <v>64515</v>
      </c>
      <c r="B4022" s="34">
        <v>112</v>
      </c>
      <c r="C4022" s="34">
        <v>86</v>
      </c>
      <c r="D4022" s="34">
        <v>129</v>
      </c>
      <c r="E4022" s="34">
        <v>88</v>
      </c>
      <c r="F4022" s="34">
        <v>125</v>
      </c>
      <c r="G4022" s="34">
        <v>98</v>
      </c>
      <c r="H4022" s="34">
        <v>103</v>
      </c>
      <c r="I4022" s="34">
        <v>91</v>
      </c>
      <c r="J4022" s="34">
        <v>143</v>
      </c>
      <c r="K4022" s="34">
        <v>118</v>
      </c>
      <c r="L4022" s="34">
        <v>119</v>
      </c>
      <c r="M4022" s="34">
        <v>89</v>
      </c>
      <c r="N4022" s="34">
        <v>110</v>
      </c>
      <c r="O4022" s="34">
        <v>95</v>
      </c>
      <c r="P4022" s="34">
        <v>90</v>
      </c>
      <c r="Q4022" s="34">
        <v>162</v>
      </c>
      <c r="R4022" s="34">
        <v>162</v>
      </c>
      <c r="S4022" s="34">
        <v>101</v>
      </c>
      <c r="T4022" s="34">
        <v>123</v>
      </c>
      <c r="U4022" s="34">
        <v>81</v>
      </c>
      <c r="V4022" s="34">
        <v>178</v>
      </c>
      <c r="W4022" s="34">
        <v>118</v>
      </c>
      <c r="X4022" s="34">
        <v>108</v>
      </c>
      <c r="Y4022" s="34">
        <v>111</v>
      </c>
      <c r="Z4022" s="34">
        <v>147</v>
      </c>
      <c r="AA4022" s="34">
        <v>108</v>
      </c>
      <c r="AB4022" s="34">
        <v>172</v>
      </c>
      <c r="AC4022" s="34">
        <v>173</v>
      </c>
    </row>
    <row r="4023" spans="1:29" x14ac:dyDescent="0.2">
      <c r="A4023" s="34" t="s">
        <v>64516</v>
      </c>
      <c r="B4023" s="34">
        <v>109</v>
      </c>
      <c r="C4023" s="34">
        <v>90</v>
      </c>
      <c r="D4023" s="34">
        <v>118</v>
      </c>
      <c r="E4023" s="34">
        <v>91</v>
      </c>
      <c r="F4023" s="34">
        <v>108</v>
      </c>
      <c r="G4023" s="34">
        <v>88</v>
      </c>
      <c r="H4023" s="34">
        <v>133</v>
      </c>
      <c r="I4023" s="34">
        <v>92</v>
      </c>
      <c r="J4023" s="34">
        <v>73</v>
      </c>
      <c r="K4023" s="34">
        <v>66</v>
      </c>
      <c r="L4023" s="34">
        <v>74</v>
      </c>
      <c r="M4023" s="34">
        <v>56</v>
      </c>
      <c r="N4023" s="34">
        <v>101</v>
      </c>
      <c r="O4023" s="34">
        <v>71</v>
      </c>
      <c r="P4023" s="34">
        <v>70</v>
      </c>
      <c r="Q4023" s="34">
        <v>114</v>
      </c>
      <c r="R4023" s="34">
        <v>122</v>
      </c>
      <c r="S4023" s="34">
        <v>96</v>
      </c>
      <c r="T4023" s="34">
        <v>102</v>
      </c>
      <c r="U4023" s="34">
        <v>91</v>
      </c>
      <c r="V4023" s="34">
        <v>112</v>
      </c>
      <c r="W4023" s="34">
        <v>134</v>
      </c>
      <c r="X4023" s="34">
        <v>116</v>
      </c>
      <c r="Y4023" s="34">
        <v>89</v>
      </c>
      <c r="Z4023" s="34">
        <v>132</v>
      </c>
      <c r="AA4023" s="34">
        <v>89</v>
      </c>
      <c r="AB4023" s="34">
        <v>127</v>
      </c>
      <c r="AC4023" s="34">
        <v>116</v>
      </c>
    </row>
    <row r="4024" spans="1:29" x14ac:dyDescent="0.2">
      <c r="A4024" s="34" t="s">
        <v>64517</v>
      </c>
      <c r="B4024" s="34">
        <v>80</v>
      </c>
      <c r="C4024" s="34">
        <v>66</v>
      </c>
      <c r="D4024" s="34">
        <v>84</v>
      </c>
      <c r="E4024" s="34">
        <v>47</v>
      </c>
      <c r="F4024" s="34">
        <v>73</v>
      </c>
      <c r="G4024" s="34">
        <v>103</v>
      </c>
      <c r="H4024" s="34">
        <v>69</v>
      </c>
      <c r="I4024" s="34">
        <v>50</v>
      </c>
      <c r="J4024" s="34">
        <v>63</v>
      </c>
      <c r="K4024" s="34">
        <v>62</v>
      </c>
      <c r="L4024" s="34">
        <v>61</v>
      </c>
      <c r="M4024" s="34">
        <v>65</v>
      </c>
      <c r="N4024" s="34">
        <v>54</v>
      </c>
      <c r="O4024" s="34">
        <v>58</v>
      </c>
      <c r="P4024" s="34">
        <v>81</v>
      </c>
      <c r="Q4024" s="34">
        <v>71</v>
      </c>
      <c r="R4024" s="34">
        <v>114</v>
      </c>
      <c r="S4024" s="34">
        <v>57</v>
      </c>
      <c r="T4024" s="34">
        <v>98</v>
      </c>
      <c r="U4024" s="34">
        <v>62</v>
      </c>
      <c r="V4024" s="34">
        <v>90</v>
      </c>
      <c r="W4024" s="34">
        <v>83</v>
      </c>
      <c r="X4024" s="34">
        <v>93</v>
      </c>
      <c r="Y4024" s="34">
        <v>72</v>
      </c>
      <c r="Z4024" s="34">
        <v>84</v>
      </c>
      <c r="AA4024" s="34">
        <v>92</v>
      </c>
      <c r="AB4024" s="34">
        <v>87</v>
      </c>
      <c r="AC4024" s="34">
        <v>105</v>
      </c>
    </row>
    <row r="4025" spans="1:29" x14ac:dyDescent="0.2">
      <c r="A4025" s="34" t="s">
        <v>64518</v>
      </c>
      <c r="B4025" s="34">
        <v>93</v>
      </c>
      <c r="C4025" s="34">
        <v>97</v>
      </c>
      <c r="D4025" s="34">
        <v>125</v>
      </c>
      <c r="E4025" s="34">
        <v>109</v>
      </c>
      <c r="F4025" s="34">
        <v>131</v>
      </c>
      <c r="G4025" s="34">
        <v>77</v>
      </c>
      <c r="H4025" s="34">
        <v>108</v>
      </c>
      <c r="I4025" s="34">
        <v>96</v>
      </c>
      <c r="J4025" s="34">
        <v>119</v>
      </c>
      <c r="K4025" s="34">
        <v>98</v>
      </c>
      <c r="L4025" s="34">
        <v>100</v>
      </c>
      <c r="M4025" s="34">
        <v>101</v>
      </c>
      <c r="N4025" s="34">
        <v>101</v>
      </c>
      <c r="O4025" s="34">
        <v>72</v>
      </c>
      <c r="P4025" s="34">
        <v>133</v>
      </c>
      <c r="Q4025" s="34">
        <v>96</v>
      </c>
      <c r="R4025" s="34">
        <v>143</v>
      </c>
      <c r="S4025" s="34">
        <v>130</v>
      </c>
      <c r="T4025" s="34">
        <v>159</v>
      </c>
      <c r="U4025" s="34">
        <v>98</v>
      </c>
      <c r="V4025" s="34">
        <v>157</v>
      </c>
      <c r="W4025" s="34">
        <v>91</v>
      </c>
      <c r="X4025" s="34">
        <v>167</v>
      </c>
      <c r="Y4025" s="34">
        <v>95</v>
      </c>
      <c r="Z4025" s="34">
        <v>120</v>
      </c>
      <c r="AA4025" s="34">
        <v>115</v>
      </c>
      <c r="AB4025" s="34">
        <v>122</v>
      </c>
      <c r="AC4025" s="34">
        <v>157</v>
      </c>
    </row>
    <row r="4026" spans="1:29" x14ac:dyDescent="0.2">
      <c r="A4026" s="34" t="s">
        <v>64519</v>
      </c>
      <c r="B4026" s="34">
        <v>88</v>
      </c>
      <c r="C4026" s="34">
        <v>160</v>
      </c>
      <c r="D4026" s="34">
        <v>204</v>
      </c>
      <c r="E4026" s="34">
        <v>166</v>
      </c>
      <c r="F4026" s="34">
        <v>169</v>
      </c>
      <c r="G4026" s="34">
        <v>213</v>
      </c>
      <c r="H4026" s="34">
        <v>164</v>
      </c>
      <c r="I4026" s="34">
        <v>142</v>
      </c>
      <c r="J4026" s="34">
        <v>135</v>
      </c>
      <c r="K4026" s="34">
        <v>181</v>
      </c>
      <c r="L4026" s="34">
        <v>110</v>
      </c>
      <c r="M4026" s="34">
        <v>161</v>
      </c>
      <c r="N4026" s="34">
        <v>136</v>
      </c>
      <c r="O4026" s="34">
        <v>145</v>
      </c>
      <c r="P4026" s="34">
        <v>117</v>
      </c>
      <c r="Q4026" s="34">
        <v>174</v>
      </c>
      <c r="R4026" s="34">
        <v>152</v>
      </c>
      <c r="S4026" s="34">
        <v>190</v>
      </c>
      <c r="T4026" s="34">
        <v>126</v>
      </c>
      <c r="U4026" s="34">
        <v>124</v>
      </c>
      <c r="V4026" s="34">
        <v>173</v>
      </c>
      <c r="W4026" s="34">
        <v>148</v>
      </c>
      <c r="X4026" s="34">
        <v>178</v>
      </c>
      <c r="Y4026" s="34">
        <v>131</v>
      </c>
      <c r="Z4026" s="34">
        <v>163</v>
      </c>
      <c r="AA4026" s="34">
        <v>238</v>
      </c>
      <c r="AB4026" s="34">
        <v>135</v>
      </c>
      <c r="AC4026" s="34">
        <v>272</v>
      </c>
    </row>
    <row r="4027" spans="1:29" x14ac:dyDescent="0.2">
      <c r="A4027" s="34" t="s">
        <v>64520</v>
      </c>
      <c r="B4027" s="34">
        <v>81</v>
      </c>
      <c r="C4027" s="34">
        <v>105</v>
      </c>
      <c r="D4027" s="34">
        <v>155</v>
      </c>
      <c r="E4027" s="34">
        <v>149</v>
      </c>
      <c r="F4027" s="34">
        <v>186</v>
      </c>
      <c r="G4027" s="34">
        <v>137</v>
      </c>
      <c r="H4027" s="34">
        <v>147</v>
      </c>
      <c r="I4027" s="34">
        <v>109</v>
      </c>
      <c r="J4027" s="34">
        <v>144</v>
      </c>
      <c r="K4027" s="34">
        <v>126</v>
      </c>
      <c r="L4027" s="34">
        <v>66</v>
      </c>
      <c r="M4027" s="34">
        <v>112</v>
      </c>
      <c r="N4027" s="34">
        <v>139</v>
      </c>
      <c r="O4027" s="34">
        <v>87</v>
      </c>
      <c r="P4027" s="34">
        <v>125</v>
      </c>
      <c r="Q4027" s="34">
        <v>144</v>
      </c>
      <c r="R4027" s="34">
        <v>157</v>
      </c>
      <c r="S4027" s="34">
        <v>133</v>
      </c>
      <c r="T4027" s="34">
        <v>135</v>
      </c>
      <c r="U4027" s="34">
        <v>107</v>
      </c>
      <c r="V4027" s="34">
        <v>169</v>
      </c>
      <c r="W4027" s="34">
        <v>122</v>
      </c>
      <c r="X4027" s="34">
        <v>204</v>
      </c>
      <c r="Y4027" s="34">
        <v>90</v>
      </c>
      <c r="Z4027" s="34">
        <v>183</v>
      </c>
      <c r="AA4027" s="34">
        <v>115</v>
      </c>
      <c r="AB4027" s="34">
        <v>163</v>
      </c>
      <c r="AC4027" s="34">
        <v>177</v>
      </c>
    </row>
    <row r="4028" spans="1:29" x14ac:dyDescent="0.2">
      <c r="A4028" s="34" t="s">
        <v>64521</v>
      </c>
      <c r="B4028" s="34">
        <v>122</v>
      </c>
      <c r="C4028" s="34">
        <v>125</v>
      </c>
      <c r="D4028" s="34">
        <v>139</v>
      </c>
      <c r="E4028" s="34">
        <v>95</v>
      </c>
      <c r="F4028" s="34">
        <v>116</v>
      </c>
      <c r="G4028" s="34">
        <v>104</v>
      </c>
      <c r="H4028" s="34">
        <v>72</v>
      </c>
      <c r="I4028" s="34">
        <v>77</v>
      </c>
      <c r="J4028" s="34">
        <v>89</v>
      </c>
      <c r="K4028" s="34">
        <v>95</v>
      </c>
      <c r="L4028" s="34">
        <v>105</v>
      </c>
      <c r="M4028" s="34">
        <v>94</v>
      </c>
      <c r="N4028" s="34">
        <v>118</v>
      </c>
      <c r="O4028" s="34">
        <v>80</v>
      </c>
      <c r="P4028" s="34">
        <v>130</v>
      </c>
      <c r="Q4028" s="34">
        <v>134</v>
      </c>
      <c r="R4028" s="34">
        <v>147</v>
      </c>
      <c r="S4028" s="34">
        <v>127</v>
      </c>
      <c r="T4028" s="34">
        <v>114</v>
      </c>
      <c r="U4028" s="34">
        <v>94</v>
      </c>
      <c r="V4028" s="34">
        <v>158</v>
      </c>
      <c r="W4028" s="34">
        <v>122</v>
      </c>
      <c r="X4028" s="34">
        <v>177</v>
      </c>
      <c r="Y4028" s="34">
        <v>81</v>
      </c>
      <c r="Z4028" s="34">
        <v>157</v>
      </c>
      <c r="AA4028" s="34">
        <v>131</v>
      </c>
      <c r="AB4028" s="34">
        <v>166</v>
      </c>
      <c r="AC4028" s="34">
        <v>204</v>
      </c>
    </row>
    <row r="4029" spans="1:29" x14ac:dyDescent="0.2">
      <c r="A4029" s="34" t="s">
        <v>64522</v>
      </c>
      <c r="B4029" s="34">
        <v>96</v>
      </c>
      <c r="C4029" s="34">
        <v>65</v>
      </c>
      <c r="D4029" s="34">
        <v>74</v>
      </c>
      <c r="E4029" s="34">
        <v>83</v>
      </c>
      <c r="F4029" s="34">
        <v>123</v>
      </c>
      <c r="G4029" s="34">
        <v>70</v>
      </c>
      <c r="H4029" s="34">
        <v>81</v>
      </c>
      <c r="I4029" s="34">
        <v>85</v>
      </c>
      <c r="J4029" s="34">
        <v>126</v>
      </c>
      <c r="K4029" s="34">
        <v>69</v>
      </c>
      <c r="L4029" s="34">
        <v>124</v>
      </c>
      <c r="M4029" s="34">
        <v>59</v>
      </c>
      <c r="N4029" s="34">
        <v>65</v>
      </c>
      <c r="O4029" s="34">
        <v>63</v>
      </c>
      <c r="P4029" s="34">
        <v>83</v>
      </c>
      <c r="Q4029" s="34">
        <v>114</v>
      </c>
      <c r="R4029" s="34">
        <v>143</v>
      </c>
      <c r="S4029" s="34">
        <v>95</v>
      </c>
      <c r="T4029" s="34">
        <v>113</v>
      </c>
      <c r="U4029" s="34">
        <v>80</v>
      </c>
      <c r="V4029" s="34">
        <v>123</v>
      </c>
      <c r="W4029" s="34">
        <v>129</v>
      </c>
      <c r="X4029" s="34">
        <v>153</v>
      </c>
      <c r="Y4029" s="34">
        <v>94</v>
      </c>
      <c r="Z4029" s="34">
        <v>119</v>
      </c>
      <c r="AA4029" s="34">
        <v>116</v>
      </c>
      <c r="AB4029" s="34">
        <v>134</v>
      </c>
      <c r="AC4029" s="34">
        <v>160</v>
      </c>
    </row>
    <row r="4030" spans="1:29" x14ac:dyDescent="0.2">
      <c r="A4030" s="34" t="s">
        <v>64523</v>
      </c>
      <c r="B4030" s="34">
        <v>85</v>
      </c>
      <c r="C4030" s="34">
        <v>127</v>
      </c>
      <c r="D4030" s="34">
        <v>165</v>
      </c>
      <c r="E4030" s="34">
        <v>154</v>
      </c>
      <c r="F4030" s="34">
        <v>151</v>
      </c>
      <c r="G4030" s="34">
        <v>180</v>
      </c>
      <c r="H4030" s="34">
        <v>101</v>
      </c>
      <c r="I4030" s="34">
        <v>97</v>
      </c>
      <c r="J4030" s="34">
        <v>104</v>
      </c>
      <c r="K4030" s="34">
        <v>150</v>
      </c>
      <c r="L4030" s="34">
        <v>63</v>
      </c>
      <c r="M4030" s="34">
        <v>107</v>
      </c>
      <c r="N4030" s="34">
        <v>131</v>
      </c>
      <c r="O4030" s="34">
        <v>143</v>
      </c>
      <c r="P4030" s="34">
        <v>118</v>
      </c>
      <c r="Q4030" s="34">
        <v>147</v>
      </c>
      <c r="R4030" s="34">
        <v>185</v>
      </c>
      <c r="S4030" s="34">
        <v>143</v>
      </c>
      <c r="T4030" s="34">
        <v>106</v>
      </c>
      <c r="U4030" s="34">
        <v>123</v>
      </c>
      <c r="V4030" s="34">
        <v>178</v>
      </c>
      <c r="W4030" s="34">
        <v>118</v>
      </c>
      <c r="X4030" s="34">
        <v>196</v>
      </c>
      <c r="Y4030" s="34">
        <v>90</v>
      </c>
      <c r="Z4030" s="34">
        <v>154</v>
      </c>
      <c r="AA4030" s="34">
        <v>154</v>
      </c>
      <c r="AB4030" s="34">
        <v>196</v>
      </c>
      <c r="AC4030" s="34">
        <v>200</v>
      </c>
    </row>
    <row r="4031" spans="1:29" x14ac:dyDescent="0.2">
      <c r="A4031" s="34" t="s">
        <v>64524</v>
      </c>
      <c r="B4031" s="34">
        <v>176</v>
      </c>
      <c r="C4031" s="34">
        <v>252</v>
      </c>
      <c r="D4031" s="34">
        <v>242</v>
      </c>
      <c r="E4031" s="34">
        <v>258</v>
      </c>
      <c r="F4031" s="34">
        <v>233</v>
      </c>
      <c r="G4031" s="34">
        <v>176</v>
      </c>
      <c r="H4031" s="34">
        <v>178</v>
      </c>
      <c r="I4031" s="34">
        <v>219</v>
      </c>
      <c r="J4031" s="34">
        <v>177</v>
      </c>
      <c r="K4031" s="34">
        <v>227</v>
      </c>
      <c r="L4031" s="34">
        <v>131</v>
      </c>
      <c r="M4031" s="34">
        <v>184</v>
      </c>
      <c r="N4031" s="34">
        <v>162</v>
      </c>
      <c r="O4031" s="34">
        <v>162</v>
      </c>
      <c r="P4031" s="34">
        <v>181</v>
      </c>
      <c r="Q4031" s="34">
        <v>273</v>
      </c>
      <c r="R4031" s="34">
        <v>209</v>
      </c>
      <c r="S4031" s="34">
        <v>289</v>
      </c>
      <c r="T4031" s="34">
        <v>171</v>
      </c>
      <c r="U4031" s="34">
        <v>161</v>
      </c>
      <c r="V4031" s="34">
        <v>233</v>
      </c>
      <c r="W4031" s="34">
        <v>179</v>
      </c>
      <c r="X4031" s="34">
        <v>309</v>
      </c>
      <c r="Y4031" s="34">
        <v>191</v>
      </c>
      <c r="Z4031" s="34">
        <v>215</v>
      </c>
      <c r="AA4031" s="34">
        <v>252</v>
      </c>
      <c r="AB4031" s="34">
        <v>195</v>
      </c>
      <c r="AC4031" s="34">
        <v>310</v>
      </c>
    </row>
    <row r="4032" spans="1:29" x14ac:dyDescent="0.2">
      <c r="A4032" s="34" t="s">
        <v>64525</v>
      </c>
      <c r="B4032" s="34">
        <v>38</v>
      </c>
      <c r="C4032" s="34">
        <v>33</v>
      </c>
      <c r="D4032" s="34">
        <v>44</v>
      </c>
      <c r="E4032" s="34">
        <v>46</v>
      </c>
      <c r="F4032" s="34">
        <v>40</v>
      </c>
      <c r="G4032" s="34">
        <v>58</v>
      </c>
      <c r="H4032" s="34">
        <v>37</v>
      </c>
      <c r="I4032" s="34">
        <v>29</v>
      </c>
      <c r="J4032" s="34">
        <v>28</v>
      </c>
      <c r="K4032" s="34">
        <v>51</v>
      </c>
      <c r="L4032" s="34">
        <v>27</v>
      </c>
      <c r="M4032" s="34">
        <v>34</v>
      </c>
      <c r="N4032" s="34">
        <v>39</v>
      </c>
      <c r="O4032" s="34">
        <v>34</v>
      </c>
      <c r="P4032" s="34">
        <v>38</v>
      </c>
      <c r="Q4032" s="34">
        <v>45</v>
      </c>
      <c r="R4032" s="34">
        <v>32</v>
      </c>
      <c r="S4032" s="34">
        <v>44</v>
      </c>
      <c r="T4032" s="34">
        <v>51</v>
      </c>
      <c r="U4032" s="34">
        <v>25</v>
      </c>
      <c r="V4032" s="34">
        <v>29</v>
      </c>
      <c r="W4032" s="34">
        <v>54</v>
      </c>
      <c r="X4032" s="34">
        <v>56</v>
      </c>
      <c r="Y4032" s="34">
        <v>37</v>
      </c>
      <c r="Z4032" s="34">
        <v>64</v>
      </c>
      <c r="AA4032" s="34">
        <v>32</v>
      </c>
      <c r="AB4032" s="34">
        <v>44</v>
      </c>
      <c r="AC4032" s="34">
        <v>65</v>
      </c>
    </row>
    <row r="4033" spans="1:29" x14ac:dyDescent="0.2">
      <c r="A4033" s="34" t="s">
        <v>64526</v>
      </c>
      <c r="B4033" s="34">
        <v>808</v>
      </c>
      <c r="C4033" s="34">
        <v>269</v>
      </c>
      <c r="D4033" s="34">
        <v>524</v>
      </c>
      <c r="E4033" s="34">
        <v>334</v>
      </c>
      <c r="F4033" s="34">
        <v>561</v>
      </c>
      <c r="G4033" s="34">
        <v>374</v>
      </c>
      <c r="H4033" s="34">
        <v>531</v>
      </c>
      <c r="I4033" s="34">
        <v>293</v>
      </c>
      <c r="J4033" s="34">
        <v>599</v>
      </c>
      <c r="K4033" s="34">
        <v>390</v>
      </c>
      <c r="L4033" s="34">
        <v>695</v>
      </c>
      <c r="M4033" s="34">
        <v>298</v>
      </c>
      <c r="N4033" s="34">
        <v>519</v>
      </c>
      <c r="O4033" s="34">
        <v>313</v>
      </c>
      <c r="P4033" s="34">
        <v>571</v>
      </c>
      <c r="Q4033" s="34">
        <v>553</v>
      </c>
      <c r="R4033" s="34">
        <v>815</v>
      </c>
      <c r="S4033" s="34">
        <v>396</v>
      </c>
      <c r="T4033" s="34">
        <v>872</v>
      </c>
      <c r="U4033" s="34">
        <v>462</v>
      </c>
      <c r="V4033" s="34">
        <v>715</v>
      </c>
      <c r="W4033" s="34">
        <v>568</v>
      </c>
      <c r="X4033" s="34">
        <v>755</v>
      </c>
      <c r="Y4033" s="34">
        <v>599</v>
      </c>
      <c r="Z4033" s="34">
        <v>500</v>
      </c>
      <c r="AA4033" s="34">
        <v>499</v>
      </c>
      <c r="AB4033" s="34">
        <v>1020</v>
      </c>
      <c r="AC4033" s="34">
        <v>621</v>
      </c>
    </row>
    <row r="4034" spans="1:29" x14ac:dyDescent="0.2">
      <c r="A4034" s="34" t="s">
        <v>64527</v>
      </c>
      <c r="B4034" s="34">
        <v>114</v>
      </c>
      <c r="C4034" s="34">
        <v>97</v>
      </c>
      <c r="D4034" s="34">
        <v>129</v>
      </c>
      <c r="E4034" s="34">
        <v>110</v>
      </c>
      <c r="F4034" s="34">
        <v>105</v>
      </c>
      <c r="G4034" s="34">
        <v>97</v>
      </c>
      <c r="H4034" s="34">
        <v>98</v>
      </c>
      <c r="I4034" s="34">
        <v>103</v>
      </c>
      <c r="J4034" s="34">
        <v>116</v>
      </c>
      <c r="K4034" s="34">
        <v>100</v>
      </c>
      <c r="L4034" s="34">
        <v>54</v>
      </c>
      <c r="M4034" s="34">
        <v>86</v>
      </c>
      <c r="N4034" s="34">
        <v>61</v>
      </c>
      <c r="O4034" s="34">
        <v>87</v>
      </c>
      <c r="P4034" s="34">
        <v>93</v>
      </c>
      <c r="Q4034" s="34">
        <v>121</v>
      </c>
      <c r="R4034" s="34">
        <v>128</v>
      </c>
      <c r="S4034" s="34">
        <v>148</v>
      </c>
      <c r="T4034" s="34">
        <v>113</v>
      </c>
      <c r="U4034" s="34">
        <v>93</v>
      </c>
      <c r="V4034" s="34">
        <v>128</v>
      </c>
      <c r="W4034" s="34">
        <v>86</v>
      </c>
      <c r="X4034" s="34">
        <v>133</v>
      </c>
      <c r="Y4034" s="34">
        <v>120</v>
      </c>
      <c r="Z4034" s="34">
        <v>143</v>
      </c>
      <c r="AA4034" s="34">
        <v>117</v>
      </c>
      <c r="AB4034" s="34">
        <v>110</v>
      </c>
      <c r="AC4034" s="34">
        <v>172</v>
      </c>
    </row>
    <row r="4035" spans="1:29" x14ac:dyDescent="0.2">
      <c r="A4035" s="34" t="s">
        <v>64528</v>
      </c>
      <c r="B4035" s="34">
        <v>131</v>
      </c>
      <c r="C4035" s="34">
        <v>92</v>
      </c>
      <c r="D4035" s="34">
        <v>172</v>
      </c>
      <c r="E4035" s="34">
        <v>115</v>
      </c>
      <c r="F4035" s="34">
        <v>118</v>
      </c>
      <c r="G4035" s="34">
        <v>121</v>
      </c>
      <c r="H4035" s="34">
        <v>136</v>
      </c>
      <c r="I4035" s="34">
        <v>79</v>
      </c>
      <c r="J4035" s="34">
        <v>139</v>
      </c>
      <c r="K4035" s="34">
        <v>78</v>
      </c>
      <c r="L4035" s="34">
        <v>63</v>
      </c>
      <c r="M4035" s="34">
        <v>78</v>
      </c>
      <c r="N4035" s="34">
        <v>103</v>
      </c>
      <c r="O4035" s="34">
        <v>93</v>
      </c>
      <c r="P4035" s="34">
        <v>88</v>
      </c>
      <c r="Q4035" s="34">
        <v>111</v>
      </c>
      <c r="R4035" s="34">
        <v>131</v>
      </c>
      <c r="S4035" s="34">
        <v>110</v>
      </c>
      <c r="T4035" s="34">
        <v>109</v>
      </c>
      <c r="U4035" s="34">
        <v>61</v>
      </c>
      <c r="V4035" s="34">
        <v>180</v>
      </c>
      <c r="W4035" s="34">
        <v>90</v>
      </c>
      <c r="X4035" s="34">
        <v>193</v>
      </c>
      <c r="Y4035" s="34">
        <v>74</v>
      </c>
      <c r="Z4035" s="34">
        <v>169</v>
      </c>
      <c r="AA4035" s="34">
        <v>119</v>
      </c>
      <c r="AB4035" s="34">
        <v>152</v>
      </c>
      <c r="AC4035" s="34">
        <v>118</v>
      </c>
    </row>
    <row r="4036" spans="1:29" x14ac:dyDescent="0.2">
      <c r="A4036" s="34" t="s">
        <v>64529</v>
      </c>
      <c r="B4036" s="34">
        <v>103</v>
      </c>
      <c r="C4036" s="34">
        <v>147</v>
      </c>
      <c r="D4036" s="34">
        <v>145</v>
      </c>
      <c r="E4036" s="34">
        <v>103</v>
      </c>
      <c r="F4036" s="34">
        <v>165</v>
      </c>
      <c r="G4036" s="34">
        <v>81</v>
      </c>
      <c r="H4036" s="34">
        <v>158</v>
      </c>
      <c r="I4036" s="34">
        <v>116</v>
      </c>
      <c r="J4036" s="34">
        <v>133</v>
      </c>
      <c r="K4036" s="34">
        <v>131</v>
      </c>
      <c r="L4036" s="34">
        <v>157</v>
      </c>
      <c r="M4036" s="34">
        <v>76</v>
      </c>
      <c r="N4036" s="34">
        <v>135</v>
      </c>
      <c r="O4036" s="34">
        <v>112</v>
      </c>
      <c r="P4036" s="34">
        <v>150</v>
      </c>
      <c r="Q4036" s="34">
        <v>161</v>
      </c>
      <c r="R4036" s="34">
        <v>191</v>
      </c>
      <c r="S4036" s="34">
        <v>165</v>
      </c>
      <c r="T4036" s="34">
        <v>190</v>
      </c>
      <c r="U4036" s="34">
        <v>150</v>
      </c>
      <c r="V4036" s="34">
        <v>175</v>
      </c>
      <c r="W4036" s="34">
        <v>154</v>
      </c>
      <c r="X4036" s="34">
        <v>201</v>
      </c>
      <c r="Y4036" s="34">
        <v>150</v>
      </c>
      <c r="Z4036" s="34">
        <v>156</v>
      </c>
      <c r="AA4036" s="34">
        <v>143</v>
      </c>
      <c r="AB4036" s="34">
        <v>211</v>
      </c>
      <c r="AC4036" s="34">
        <v>189</v>
      </c>
    </row>
    <row r="4037" spans="1:29" x14ac:dyDescent="0.2">
      <c r="A4037" s="34" t="s">
        <v>64530</v>
      </c>
      <c r="B4037" s="34">
        <v>59</v>
      </c>
      <c r="C4037" s="34">
        <v>62</v>
      </c>
      <c r="D4037" s="34">
        <v>88</v>
      </c>
      <c r="E4037" s="34">
        <v>59</v>
      </c>
      <c r="F4037" s="34">
        <v>87</v>
      </c>
      <c r="G4037" s="34">
        <v>47</v>
      </c>
      <c r="H4037" s="34">
        <v>44</v>
      </c>
      <c r="I4037" s="34">
        <v>66</v>
      </c>
      <c r="J4037" s="34">
        <v>34</v>
      </c>
      <c r="K4037" s="34">
        <v>74</v>
      </c>
      <c r="L4037" s="34">
        <v>35</v>
      </c>
      <c r="M4037" s="34">
        <v>61</v>
      </c>
      <c r="N4037" s="34">
        <v>41</v>
      </c>
      <c r="O4037" s="34">
        <v>70</v>
      </c>
      <c r="P4037" s="34">
        <v>61</v>
      </c>
      <c r="Q4037" s="34">
        <v>64</v>
      </c>
      <c r="R4037" s="34">
        <v>95</v>
      </c>
      <c r="S4037" s="34">
        <v>72</v>
      </c>
      <c r="T4037" s="34">
        <v>42</v>
      </c>
      <c r="U4037" s="34">
        <v>40</v>
      </c>
      <c r="V4037" s="34">
        <v>44</v>
      </c>
      <c r="W4037" s="34">
        <v>71</v>
      </c>
      <c r="X4037" s="34">
        <v>88</v>
      </c>
      <c r="Y4037" s="34">
        <v>50</v>
      </c>
      <c r="Z4037" s="34">
        <v>74</v>
      </c>
      <c r="AA4037" s="34">
        <v>61</v>
      </c>
      <c r="AB4037" s="34">
        <v>44</v>
      </c>
      <c r="AC4037" s="34">
        <v>106</v>
      </c>
    </row>
    <row r="4038" spans="1:29" x14ac:dyDescent="0.2">
      <c r="A4038" s="34" t="s">
        <v>64531</v>
      </c>
      <c r="B4038" s="34">
        <v>82</v>
      </c>
      <c r="C4038" s="34">
        <v>106</v>
      </c>
      <c r="D4038" s="34">
        <v>170</v>
      </c>
      <c r="E4038" s="34">
        <v>120</v>
      </c>
      <c r="F4038" s="34">
        <v>128</v>
      </c>
      <c r="G4038" s="34">
        <v>146</v>
      </c>
      <c r="H4038" s="34">
        <v>130</v>
      </c>
      <c r="I4038" s="34">
        <v>102</v>
      </c>
      <c r="J4038" s="34">
        <v>118</v>
      </c>
      <c r="K4038" s="34">
        <v>93</v>
      </c>
      <c r="L4038" s="34">
        <v>65</v>
      </c>
      <c r="M4038" s="34">
        <v>71</v>
      </c>
      <c r="N4038" s="34">
        <v>109</v>
      </c>
      <c r="O4038" s="34">
        <v>101</v>
      </c>
      <c r="P4038" s="34">
        <v>83</v>
      </c>
      <c r="Q4038" s="34">
        <v>120</v>
      </c>
      <c r="R4038" s="34">
        <v>162</v>
      </c>
      <c r="S4038" s="34">
        <v>146</v>
      </c>
      <c r="T4038" s="34">
        <v>126</v>
      </c>
      <c r="U4038" s="34">
        <v>82</v>
      </c>
      <c r="V4038" s="34">
        <v>182</v>
      </c>
      <c r="W4038" s="34">
        <v>71</v>
      </c>
      <c r="X4038" s="34">
        <v>143</v>
      </c>
      <c r="Y4038" s="34">
        <v>84</v>
      </c>
      <c r="Z4038" s="34">
        <v>144</v>
      </c>
      <c r="AA4038" s="34">
        <v>131</v>
      </c>
      <c r="AB4038" s="34">
        <v>121</v>
      </c>
      <c r="AC4038" s="34">
        <v>170</v>
      </c>
    </row>
    <row r="4039" spans="1:29" x14ac:dyDescent="0.2">
      <c r="A4039" s="34" t="s">
        <v>64532</v>
      </c>
      <c r="B4039" s="34">
        <v>120</v>
      </c>
      <c r="C4039" s="34">
        <v>111</v>
      </c>
      <c r="D4039" s="34">
        <v>175</v>
      </c>
      <c r="E4039" s="34">
        <v>120</v>
      </c>
      <c r="F4039" s="34">
        <v>180</v>
      </c>
      <c r="G4039" s="34">
        <v>137</v>
      </c>
      <c r="H4039" s="34">
        <v>153</v>
      </c>
      <c r="I4039" s="34">
        <v>79</v>
      </c>
      <c r="J4039" s="34">
        <v>190</v>
      </c>
      <c r="K4039" s="34">
        <v>134</v>
      </c>
      <c r="L4039" s="34">
        <v>148</v>
      </c>
      <c r="M4039" s="34">
        <v>106</v>
      </c>
      <c r="N4039" s="34">
        <v>131</v>
      </c>
      <c r="O4039" s="34">
        <v>144</v>
      </c>
      <c r="P4039" s="34">
        <v>151</v>
      </c>
      <c r="Q4039" s="34">
        <v>152</v>
      </c>
      <c r="R4039" s="34">
        <v>201</v>
      </c>
      <c r="S4039" s="34">
        <v>126</v>
      </c>
      <c r="T4039" s="34">
        <v>212</v>
      </c>
      <c r="U4039" s="34">
        <v>124</v>
      </c>
      <c r="V4039" s="34">
        <v>175</v>
      </c>
      <c r="W4039" s="34">
        <v>186</v>
      </c>
      <c r="X4039" s="34">
        <v>174</v>
      </c>
      <c r="Y4039" s="34">
        <v>176</v>
      </c>
      <c r="Z4039" s="34">
        <v>151</v>
      </c>
      <c r="AA4039" s="34">
        <v>209</v>
      </c>
      <c r="AB4039" s="34">
        <v>208</v>
      </c>
      <c r="AC4039" s="34">
        <v>191</v>
      </c>
    </row>
    <row r="4040" spans="1:29" x14ac:dyDescent="0.2">
      <c r="A4040" s="34" t="s">
        <v>64533</v>
      </c>
      <c r="B4040" s="34">
        <v>160</v>
      </c>
      <c r="C4040" s="34">
        <v>130</v>
      </c>
      <c r="D4040" s="34">
        <v>215</v>
      </c>
      <c r="E4040" s="34">
        <v>157</v>
      </c>
      <c r="F4040" s="34">
        <v>233</v>
      </c>
      <c r="G4040" s="34">
        <v>224</v>
      </c>
      <c r="H4040" s="34">
        <v>217</v>
      </c>
      <c r="I4040" s="34">
        <v>111</v>
      </c>
      <c r="J4040" s="34">
        <v>178</v>
      </c>
      <c r="K4040" s="34">
        <v>141</v>
      </c>
      <c r="L4040" s="34">
        <v>158</v>
      </c>
      <c r="M4040" s="34">
        <v>109</v>
      </c>
      <c r="N4040" s="34">
        <v>211</v>
      </c>
      <c r="O4040" s="34">
        <v>159</v>
      </c>
      <c r="P4040" s="34">
        <v>206</v>
      </c>
      <c r="Q4040" s="34">
        <v>211</v>
      </c>
      <c r="R4040" s="34">
        <v>272</v>
      </c>
      <c r="S4040" s="34">
        <v>210</v>
      </c>
      <c r="T4040" s="34">
        <v>198</v>
      </c>
      <c r="U4040" s="34">
        <v>163</v>
      </c>
      <c r="V4040" s="34">
        <v>248</v>
      </c>
      <c r="W4040" s="34">
        <v>196</v>
      </c>
      <c r="X4040" s="34">
        <v>313</v>
      </c>
      <c r="Y4040" s="34">
        <v>180</v>
      </c>
      <c r="Z4040" s="34">
        <v>258</v>
      </c>
      <c r="AA4040" s="34">
        <v>159</v>
      </c>
      <c r="AB4040" s="34">
        <v>294</v>
      </c>
      <c r="AC4040" s="34">
        <v>215</v>
      </c>
    </row>
    <row r="4041" spans="1:29" x14ac:dyDescent="0.2">
      <c r="A4041" s="34" t="s">
        <v>64534</v>
      </c>
      <c r="B4041" s="34">
        <v>85</v>
      </c>
      <c r="C4041" s="34">
        <v>96</v>
      </c>
      <c r="D4041" s="34">
        <v>74</v>
      </c>
      <c r="E4041" s="34">
        <v>99</v>
      </c>
      <c r="F4041" s="34">
        <v>86</v>
      </c>
      <c r="G4041" s="34">
        <v>98</v>
      </c>
      <c r="H4041" s="34">
        <v>105</v>
      </c>
      <c r="I4041" s="34">
        <v>65</v>
      </c>
      <c r="J4041" s="34">
        <v>84</v>
      </c>
      <c r="K4041" s="34">
        <v>100</v>
      </c>
      <c r="L4041" s="34">
        <v>52</v>
      </c>
      <c r="M4041" s="34">
        <v>76</v>
      </c>
      <c r="N4041" s="34">
        <v>78</v>
      </c>
      <c r="O4041" s="34">
        <v>70</v>
      </c>
      <c r="P4041" s="34">
        <v>59</v>
      </c>
      <c r="Q4041" s="34">
        <v>115</v>
      </c>
      <c r="R4041" s="34">
        <v>96</v>
      </c>
      <c r="S4041" s="34">
        <v>108</v>
      </c>
      <c r="T4041" s="34">
        <v>77</v>
      </c>
      <c r="U4041" s="34">
        <v>72</v>
      </c>
      <c r="V4041" s="34">
        <v>73</v>
      </c>
      <c r="W4041" s="34">
        <v>95</v>
      </c>
      <c r="X4041" s="34">
        <v>109</v>
      </c>
      <c r="Y4041" s="34">
        <v>94</v>
      </c>
      <c r="Z4041" s="34">
        <v>88</v>
      </c>
      <c r="AA4041" s="34">
        <v>121</v>
      </c>
      <c r="AB4041" s="34">
        <v>82</v>
      </c>
      <c r="AC4041" s="34">
        <v>141</v>
      </c>
    </row>
    <row r="4042" spans="1:29" x14ac:dyDescent="0.2">
      <c r="A4042" s="34" t="s">
        <v>64535</v>
      </c>
      <c r="B4042" s="34">
        <v>29</v>
      </c>
      <c r="C4042" s="34">
        <v>38</v>
      </c>
      <c r="D4042" s="34">
        <v>50</v>
      </c>
      <c r="E4042" s="34">
        <v>29</v>
      </c>
      <c r="F4042" s="34">
        <v>18</v>
      </c>
      <c r="G4042" s="34">
        <v>33</v>
      </c>
      <c r="H4042" s="34">
        <v>26</v>
      </c>
      <c r="I4042" s="34">
        <v>17</v>
      </c>
      <c r="J4042" s="34">
        <v>34</v>
      </c>
      <c r="K4042" s="34">
        <v>41</v>
      </c>
      <c r="L4042" s="34">
        <v>20</v>
      </c>
      <c r="M4042" s="34">
        <v>36</v>
      </c>
      <c r="N4042" s="34">
        <v>51</v>
      </c>
      <c r="O4042" s="34">
        <v>23</v>
      </c>
      <c r="P4042" s="34">
        <v>30</v>
      </c>
      <c r="Q4042" s="34">
        <v>33</v>
      </c>
      <c r="R4042" s="34">
        <v>50</v>
      </c>
      <c r="S4042" s="34">
        <v>32</v>
      </c>
      <c r="T4042" s="34">
        <v>36</v>
      </c>
      <c r="U4042" s="34">
        <v>16</v>
      </c>
      <c r="V4042" s="34">
        <v>42</v>
      </c>
      <c r="W4042" s="34">
        <v>28</v>
      </c>
      <c r="X4042" s="34">
        <v>61</v>
      </c>
      <c r="Y4042" s="34">
        <v>39</v>
      </c>
      <c r="Z4042" s="34">
        <v>53</v>
      </c>
      <c r="AA4042" s="34">
        <v>39</v>
      </c>
      <c r="AB4042" s="34">
        <v>48</v>
      </c>
      <c r="AC4042" s="34">
        <v>58</v>
      </c>
    </row>
    <row r="4043" spans="1:29" x14ac:dyDescent="0.2">
      <c r="A4043" s="34" t="s">
        <v>64536</v>
      </c>
      <c r="B4043" s="34">
        <v>103</v>
      </c>
      <c r="C4043" s="34">
        <v>94</v>
      </c>
      <c r="D4043" s="34">
        <v>152</v>
      </c>
      <c r="E4043" s="34">
        <v>99</v>
      </c>
      <c r="F4043" s="34">
        <v>115</v>
      </c>
      <c r="G4043" s="34">
        <v>74</v>
      </c>
      <c r="H4043" s="34">
        <v>94</v>
      </c>
      <c r="I4043" s="34">
        <v>79</v>
      </c>
      <c r="J4043" s="34">
        <v>119</v>
      </c>
      <c r="K4043" s="34">
        <v>97</v>
      </c>
      <c r="L4043" s="34">
        <v>73</v>
      </c>
      <c r="M4043" s="34">
        <v>93</v>
      </c>
      <c r="N4043" s="34">
        <v>99</v>
      </c>
      <c r="O4043" s="34">
        <v>84</v>
      </c>
      <c r="P4043" s="34">
        <v>121</v>
      </c>
      <c r="Q4043" s="34">
        <v>102</v>
      </c>
      <c r="R4043" s="34">
        <v>159</v>
      </c>
      <c r="S4043" s="34">
        <v>108</v>
      </c>
      <c r="T4043" s="34">
        <v>130</v>
      </c>
      <c r="U4043" s="34">
        <v>87</v>
      </c>
      <c r="V4043" s="34">
        <v>143</v>
      </c>
      <c r="W4043" s="34">
        <v>74</v>
      </c>
      <c r="X4043" s="34">
        <v>176</v>
      </c>
      <c r="Y4043" s="34">
        <v>110</v>
      </c>
      <c r="Z4043" s="34">
        <v>141</v>
      </c>
      <c r="AA4043" s="34">
        <v>138</v>
      </c>
      <c r="AB4043" s="34">
        <v>176</v>
      </c>
      <c r="AC4043" s="34">
        <v>165</v>
      </c>
    </row>
    <row r="4044" spans="1:29" x14ac:dyDescent="0.2">
      <c r="A4044" s="34" t="s">
        <v>64537</v>
      </c>
      <c r="B4044" s="34">
        <v>109</v>
      </c>
      <c r="C4044" s="34">
        <v>122</v>
      </c>
      <c r="D4044" s="34">
        <v>122</v>
      </c>
      <c r="E4044" s="34">
        <v>105</v>
      </c>
      <c r="F4044" s="34">
        <v>129</v>
      </c>
      <c r="G4044" s="34">
        <v>104</v>
      </c>
      <c r="H4044" s="34">
        <v>133</v>
      </c>
      <c r="I4044" s="34">
        <v>87</v>
      </c>
      <c r="J4044" s="34">
        <v>105</v>
      </c>
      <c r="K4044" s="34">
        <v>119</v>
      </c>
      <c r="L4044" s="34">
        <v>100</v>
      </c>
      <c r="M4044" s="34">
        <v>73</v>
      </c>
      <c r="N4044" s="34">
        <v>78</v>
      </c>
      <c r="O4044" s="34">
        <v>95</v>
      </c>
      <c r="P4044" s="34">
        <v>104</v>
      </c>
      <c r="Q4044" s="34">
        <v>137</v>
      </c>
      <c r="R4044" s="34">
        <v>145</v>
      </c>
      <c r="S4044" s="34">
        <v>135</v>
      </c>
      <c r="T4044" s="34">
        <v>129</v>
      </c>
      <c r="U4044" s="34">
        <v>157</v>
      </c>
      <c r="V4044" s="34">
        <v>137</v>
      </c>
      <c r="W4044" s="34">
        <v>170</v>
      </c>
      <c r="X4044" s="34">
        <v>161</v>
      </c>
      <c r="Y4044" s="34">
        <v>158</v>
      </c>
      <c r="Z4044" s="34">
        <v>140</v>
      </c>
      <c r="AA4044" s="34">
        <v>190</v>
      </c>
      <c r="AB4044" s="34">
        <v>177</v>
      </c>
      <c r="AC4044" s="34">
        <v>217</v>
      </c>
    </row>
    <row r="4045" spans="1:29" x14ac:dyDescent="0.2">
      <c r="A4045" s="34" t="s">
        <v>64538</v>
      </c>
      <c r="B4045" s="34">
        <v>118</v>
      </c>
      <c r="C4045" s="34">
        <v>177</v>
      </c>
      <c r="D4045" s="34">
        <v>219</v>
      </c>
      <c r="E4045" s="34">
        <v>239</v>
      </c>
      <c r="F4045" s="34">
        <v>225</v>
      </c>
      <c r="G4045" s="34">
        <v>216</v>
      </c>
      <c r="H4045" s="34">
        <v>207</v>
      </c>
      <c r="I4045" s="34">
        <v>186</v>
      </c>
      <c r="J4045" s="34">
        <v>229</v>
      </c>
      <c r="K4045" s="34">
        <v>199</v>
      </c>
      <c r="L4045" s="34">
        <v>126</v>
      </c>
      <c r="M4045" s="34">
        <v>153</v>
      </c>
      <c r="N4045" s="34">
        <v>187</v>
      </c>
      <c r="O4045" s="34">
        <v>153</v>
      </c>
      <c r="P4045" s="34">
        <v>140</v>
      </c>
      <c r="Q4045" s="34">
        <v>231</v>
      </c>
      <c r="R4045" s="34">
        <v>244</v>
      </c>
      <c r="S4045" s="34">
        <v>242</v>
      </c>
      <c r="T4045" s="34">
        <v>190</v>
      </c>
      <c r="U4045" s="34">
        <v>175</v>
      </c>
      <c r="V4045" s="34">
        <v>253</v>
      </c>
      <c r="W4045" s="34">
        <v>202</v>
      </c>
      <c r="X4045" s="34">
        <v>222</v>
      </c>
      <c r="Y4045" s="34">
        <v>197</v>
      </c>
      <c r="Z4045" s="34">
        <v>244</v>
      </c>
      <c r="AA4045" s="34">
        <v>240</v>
      </c>
      <c r="AB4045" s="34">
        <v>210</v>
      </c>
      <c r="AC4045" s="34">
        <v>301</v>
      </c>
    </row>
    <row r="4046" spans="1:29" x14ac:dyDescent="0.2">
      <c r="A4046" s="34" t="s">
        <v>64539</v>
      </c>
      <c r="B4046" s="34">
        <v>56</v>
      </c>
      <c r="C4046" s="34">
        <v>56</v>
      </c>
      <c r="D4046" s="34">
        <v>63</v>
      </c>
      <c r="E4046" s="34">
        <v>44</v>
      </c>
      <c r="F4046" s="34">
        <v>62</v>
      </c>
      <c r="G4046" s="34">
        <v>86</v>
      </c>
      <c r="H4046" s="34">
        <v>49</v>
      </c>
      <c r="I4046" s="34">
        <v>60</v>
      </c>
      <c r="J4046" s="34">
        <v>49</v>
      </c>
      <c r="K4046" s="34">
        <v>96</v>
      </c>
      <c r="L4046" s="34">
        <v>30</v>
      </c>
      <c r="M4046" s="34">
        <v>24</v>
      </c>
      <c r="N4046" s="34">
        <v>45</v>
      </c>
      <c r="O4046" s="34">
        <v>38</v>
      </c>
      <c r="P4046" s="34">
        <v>43</v>
      </c>
      <c r="Q4046" s="34">
        <v>45</v>
      </c>
      <c r="R4046" s="34">
        <v>78</v>
      </c>
      <c r="S4046" s="34">
        <v>45</v>
      </c>
      <c r="T4046" s="34">
        <v>72</v>
      </c>
      <c r="U4046" s="34">
        <v>70</v>
      </c>
      <c r="V4046" s="34">
        <v>90</v>
      </c>
      <c r="W4046" s="34">
        <v>63</v>
      </c>
      <c r="X4046" s="34">
        <v>73</v>
      </c>
      <c r="Y4046" s="34">
        <v>65</v>
      </c>
      <c r="Z4046" s="34">
        <v>63</v>
      </c>
      <c r="AA4046" s="34">
        <v>62</v>
      </c>
      <c r="AB4046" s="34">
        <v>83</v>
      </c>
      <c r="AC4046" s="34">
        <v>82</v>
      </c>
    </row>
    <row r="4047" spans="1:29" x14ac:dyDescent="0.2">
      <c r="A4047" s="34" t="s">
        <v>64540</v>
      </c>
      <c r="B4047" s="34">
        <v>129</v>
      </c>
      <c r="C4047" s="34">
        <v>199</v>
      </c>
      <c r="D4047" s="34">
        <v>141</v>
      </c>
      <c r="E4047" s="34">
        <v>204</v>
      </c>
      <c r="F4047" s="34">
        <v>170</v>
      </c>
      <c r="G4047" s="34">
        <v>220</v>
      </c>
      <c r="H4047" s="34">
        <v>189</v>
      </c>
      <c r="I4047" s="34">
        <v>218</v>
      </c>
      <c r="J4047" s="34">
        <v>132</v>
      </c>
      <c r="K4047" s="34">
        <v>244</v>
      </c>
      <c r="L4047" s="34">
        <v>124</v>
      </c>
      <c r="M4047" s="34">
        <v>166</v>
      </c>
      <c r="N4047" s="34">
        <v>135</v>
      </c>
      <c r="O4047" s="34">
        <v>176</v>
      </c>
      <c r="P4047" s="34">
        <v>137</v>
      </c>
      <c r="Q4047" s="34">
        <v>288</v>
      </c>
      <c r="R4047" s="34">
        <v>197</v>
      </c>
      <c r="S4047" s="34">
        <v>246</v>
      </c>
      <c r="T4047" s="34">
        <v>223</v>
      </c>
      <c r="U4047" s="34">
        <v>269</v>
      </c>
      <c r="V4047" s="34">
        <v>151</v>
      </c>
      <c r="W4047" s="34">
        <v>265</v>
      </c>
      <c r="X4047" s="34">
        <v>192</v>
      </c>
      <c r="Y4047" s="34">
        <v>289</v>
      </c>
      <c r="Z4047" s="34">
        <v>166</v>
      </c>
      <c r="AA4047" s="34">
        <v>251</v>
      </c>
      <c r="AB4047" s="34">
        <v>230</v>
      </c>
      <c r="AC4047" s="34">
        <v>305</v>
      </c>
    </row>
    <row r="4048" spans="1:29" x14ac:dyDescent="0.2">
      <c r="A4048" s="34" t="s">
        <v>64541</v>
      </c>
      <c r="B4048" s="34">
        <v>81</v>
      </c>
      <c r="C4048" s="34">
        <v>66</v>
      </c>
      <c r="D4048" s="34">
        <v>50</v>
      </c>
      <c r="E4048" s="34">
        <v>57</v>
      </c>
      <c r="F4048" s="34">
        <v>60</v>
      </c>
      <c r="G4048" s="34">
        <v>54</v>
      </c>
      <c r="H4048" s="34">
        <v>43</v>
      </c>
      <c r="I4048" s="34">
        <v>41</v>
      </c>
      <c r="J4048" s="34">
        <v>51</v>
      </c>
      <c r="K4048" s="34">
        <v>69</v>
      </c>
      <c r="L4048" s="34">
        <v>45</v>
      </c>
      <c r="M4048" s="34">
        <v>57</v>
      </c>
      <c r="N4048" s="34">
        <v>53</v>
      </c>
      <c r="O4048" s="34">
        <v>60</v>
      </c>
      <c r="P4048" s="34">
        <v>39</v>
      </c>
      <c r="Q4048" s="34">
        <v>84</v>
      </c>
      <c r="R4048" s="34">
        <v>81</v>
      </c>
      <c r="S4048" s="34">
        <v>61</v>
      </c>
      <c r="T4048" s="34">
        <v>47</v>
      </c>
      <c r="U4048" s="34">
        <v>58</v>
      </c>
      <c r="V4048" s="34">
        <v>62</v>
      </c>
      <c r="W4048" s="34">
        <v>81</v>
      </c>
      <c r="X4048" s="34">
        <v>64</v>
      </c>
      <c r="Y4048" s="34">
        <v>46</v>
      </c>
      <c r="Z4048" s="34">
        <v>68</v>
      </c>
      <c r="AA4048" s="34">
        <v>53</v>
      </c>
      <c r="AB4048" s="34">
        <v>39</v>
      </c>
      <c r="AC4048" s="34">
        <v>65</v>
      </c>
    </row>
    <row r="4049" spans="1:29" x14ac:dyDescent="0.2">
      <c r="A4049" s="34" t="s">
        <v>64542</v>
      </c>
      <c r="B4049" s="34">
        <v>97</v>
      </c>
      <c r="C4049" s="34">
        <v>99</v>
      </c>
      <c r="D4049" s="34">
        <v>161</v>
      </c>
      <c r="E4049" s="34">
        <v>107</v>
      </c>
      <c r="F4049" s="34">
        <v>126</v>
      </c>
      <c r="G4049" s="34">
        <v>128</v>
      </c>
      <c r="H4049" s="34">
        <v>156</v>
      </c>
      <c r="I4049" s="34">
        <v>151</v>
      </c>
      <c r="J4049" s="34">
        <v>124</v>
      </c>
      <c r="K4049" s="34">
        <v>113</v>
      </c>
      <c r="L4049" s="34">
        <v>99</v>
      </c>
      <c r="M4049" s="34">
        <v>116</v>
      </c>
      <c r="N4049" s="34">
        <v>96</v>
      </c>
      <c r="O4049" s="34">
        <v>112</v>
      </c>
      <c r="P4049" s="34">
        <v>166</v>
      </c>
      <c r="Q4049" s="34">
        <v>133</v>
      </c>
      <c r="R4049" s="34">
        <v>152</v>
      </c>
      <c r="S4049" s="34">
        <v>150</v>
      </c>
      <c r="T4049" s="34">
        <v>163</v>
      </c>
      <c r="U4049" s="34">
        <v>156</v>
      </c>
      <c r="V4049" s="34">
        <v>152</v>
      </c>
      <c r="W4049" s="34">
        <v>142</v>
      </c>
      <c r="X4049" s="34">
        <v>140</v>
      </c>
      <c r="Y4049" s="34">
        <v>160</v>
      </c>
      <c r="Z4049" s="34">
        <v>156</v>
      </c>
      <c r="AA4049" s="34">
        <v>155</v>
      </c>
      <c r="AB4049" s="34">
        <v>176</v>
      </c>
      <c r="AC4049" s="34">
        <v>190</v>
      </c>
    </row>
    <row r="4050" spans="1:29" x14ac:dyDescent="0.2">
      <c r="A4050" s="34" t="s">
        <v>64543</v>
      </c>
      <c r="B4050" s="34">
        <v>53</v>
      </c>
      <c r="C4050" s="34">
        <v>20</v>
      </c>
      <c r="D4050" s="34">
        <v>44</v>
      </c>
      <c r="E4050" s="34">
        <v>40</v>
      </c>
      <c r="F4050" s="34">
        <v>49</v>
      </c>
      <c r="G4050" s="34">
        <v>31</v>
      </c>
      <c r="H4050" s="34">
        <v>45</v>
      </c>
      <c r="I4050" s="34">
        <v>25</v>
      </c>
      <c r="J4050" s="34">
        <v>43</v>
      </c>
      <c r="K4050" s="34">
        <v>40</v>
      </c>
      <c r="L4050" s="34">
        <v>31</v>
      </c>
      <c r="M4050" s="34">
        <v>27</v>
      </c>
      <c r="N4050" s="34">
        <v>30</v>
      </c>
      <c r="O4050" s="34">
        <v>27</v>
      </c>
      <c r="P4050" s="34">
        <v>54</v>
      </c>
      <c r="Q4050" s="34">
        <v>40</v>
      </c>
      <c r="R4050" s="34">
        <v>58</v>
      </c>
      <c r="S4050" s="34">
        <v>49</v>
      </c>
      <c r="T4050" s="34">
        <v>32</v>
      </c>
      <c r="U4050" s="34">
        <v>26</v>
      </c>
      <c r="V4050" s="34">
        <v>66</v>
      </c>
      <c r="W4050" s="34">
        <v>34</v>
      </c>
      <c r="X4050" s="34">
        <v>74</v>
      </c>
      <c r="Y4050" s="34">
        <v>30</v>
      </c>
      <c r="Z4050" s="34">
        <v>43</v>
      </c>
      <c r="AA4050" s="34">
        <v>41</v>
      </c>
      <c r="AB4050" s="34">
        <v>45</v>
      </c>
      <c r="AC4050" s="34">
        <v>68</v>
      </c>
    </row>
    <row r="4051" spans="1:29" x14ac:dyDescent="0.2">
      <c r="A4051" s="34" t="s">
        <v>64544</v>
      </c>
      <c r="B4051" s="34">
        <v>129</v>
      </c>
      <c r="C4051" s="34">
        <v>142</v>
      </c>
      <c r="D4051" s="34">
        <v>220</v>
      </c>
      <c r="E4051" s="34">
        <v>143</v>
      </c>
      <c r="F4051" s="34">
        <v>189</v>
      </c>
      <c r="G4051" s="34">
        <v>108</v>
      </c>
      <c r="H4051" s="34">
        <v>207</v>
      </c>
      <c r="I4051" s="34">
        <v>113</v>
      </c>
      <c r="J4051" s="34">
        <v>180</v>
      </c>
      <c r="K4051" s="34">
        <v>136</v>
      </c>
      <c r="L4051" s="34">
        <v>143</v>
      </c>
      <c r="M4051" s="34">
        <v>129</v>
      </c>
      <c r="N4051" s="34">
        <v>161</v>
      </c>
      <c r="O4051" s="34">
        <v>130</v>
      </c>
      <c r="P4051" s="34">
        <v>148</v>
      </c>
      <c r="Q4051" s="34">
        <v>196</v>
      </c>
      <c r="R4051" s="34">
        <v>228</v>
      </c>
      <c r="S4051" s="34">
        <v>178</v>
      </c>
      <c r="T4051" s="34">
        <v>226</v>
      </c>
      <c r="U4051" s="34">
        <v>119</v>
      </c>
      <c r="V4051" s="34">
        <v>194</v>
      </c>
      <c r="W4051" s="34">
        <v>219</v>
      </c>
      <c r="X4051" s="34">
        <v>275</v>
      </c>
      <c r="Y4051" s="34">
        <v>203</v>
      </c>
      <c r="Z4051" s="34">
        <v>213</v>
      </c>
      <c r="AA4051" s="34">
        <v>167</v>
      </c>
      <c r="AB4051" s="34">
        <v>241</v>
      </c>
      <c r="AC4051" s="34">
        <v>264</v>
      </c>
    </row>
    <row r="4052" spans="1:29" x14ac:dyDescent="0.2">
      <c r="A4052" s="34" t="s">
        <v>64545</v>
      </c>
      <c r="B4052" s="34">
        <v>68</v>
      </c>
      <c r="C4052" s="34">
        <v>69</v>
      </c>
      <c r="D4052" s="34">
        <v>115</v>
      </c>
      <c r="E4052" s="34">
        <v>70</v>
      </c>
      <c r="F4052" s="34">
        <v>102</v>
      </c>
      <c r="G4052" s="34">
        <v>81</v>
      </c>
      <c r="H4052" s="34">
        <v>90</v>
      </c>
      <c r="I4052" s="34">
        <v>74</v>
      </c>
      <c r="J4052" s="34">
        <v>78</v>
      </c>
      <c r="K4052" s="34">
        <v>70</v>
      </c>
      <c r="L4052" s="34">
        <v>49</v>
      </c>
      <c r="M4052" s="34">
        <v>51</v>
      </c>
      <c r="N4052" s="34">
        <v>64</v>
      </c>
      <c r="O4052" s="34">
        <v>50</v>
      </c>
      <c r="P4052" s="34">
        <v>76</v>
      </c>
      <c r="Q4052" s="34">
        <v>104</v>
      </c>
      <c r="R4052" s="34">
        <v>105</v>
      </c>
      <c r="S4052" s="34">
        <v>72</v>
      </c>
      <c r="T4052" s="34">
        <v>69</v>
      </c>
      <c r="U4052" s="34">
        <v>79</v>
      </c>
      <c r="V4052" s="34">
        <v>108</v>
      </c>
      <c r="W4052" s="34">
        <v>89</v>
      </c>
      <c r="X4052" s="34">
        <v>112</v>
      </c>
      <c r="Y4052" s="34">
        <v>76</v>
      </c>
      <c r="Z4052" s="34">
        <v>76</v>
      </c>
      <c r="AA4052" s="34">
        <v>78</v>
      </c>
      <c r="AB4052" s="34">
        <v>71</v>
      </c>
      <c r="AC4052" s="34">
        <v>101</v>
      </c>
    </row>
    <row r="4053" spans="1:29" x14ac:dyDescent="0.2">
      <c r="A4053" s="34" t="s">
        <v>64546</v>
      </c>
      <c r="B4053" s="34">
        <v>246</v>
      </c>
      <c r="C4053" s="34">
        <v>223</v>
      </c>
      <c r="D4053" s="34">
        <v>309</v>
      </c>
      <c r="E4053" s="34">
        <v>242</v>
      </c>
      <c r="F4053" s="34">
        <v>291</v>
      </c>
      <c r="G4053" s="34">
        <v>257</v>
      </c>
      <c r="H4053" s="34">
        <v>288</v>
      </c>
      <c r="I4053" s="34">
        <v>213</v>
      </c>
      <c r="J4053" s="34">
        <v>257</v>
      </c>
      <c r="K4053" s="34">
        <v>242</v>
      </c>
      <c r="L4053" s="34">
        <v>216</v>
      </c>
      <c r="M4053" s="34">
        <v>210</v>
      </c>
      <c r="N4053" s="34">
        <v>216</v>
      </c>
      <c r="O4053" s="34">
        <v>233</v>
      </c>
      <c r="P4053" s="34">
        <v>226</v>
      </c>
      <c r="Q4053" s="34">
        <v>375</v>
      </c>
      <c r="R4053" s="34">
        <v>301</v>
      </c>
      <c r="S4053" s="34">
        <v>312</v>
      </c>
      <c r="T4053" s="34">
        <v>297</v>
      </c>
      <c r="U4053" s="34">
        <v>211</v>
      </c>
      <c r="V4053" s="34">
        <v>280</v>
      </c>
      <c r="W4053" s="34">
        <v>309</v>
      </c>
      <c r="X4053" s="34">
        <v>319</v>
      </c>
      <c r="Y4053" s="34">
        <v>261</v>
      </c>
      <c r="Z4053" s="34">
        <v>284</v>
      </c>
      <c r="AA4053" s="34">
        <v>304</v>
      </c>
      <c r="AB4053" s="34">
        <v>367</v>
      </c>
      <c r="AC4053" s="34">
        <v>411</v>
      </c>
    </row>
    <row r="4054" spans="1:29" x14ac:dyDescent="0.2">
      <c r="A4054" s="34" t="s">
        <v>64547</v>
      </c>
      <c r="B4054" s="34">
        <v>147</v>
      </c>
      <c r="C4054" s="34">
        <v>104</v>
      </c>
      <c r="D4054" s="34">
        <v>192</v>
      </c>
      <c r="E4054" s="34">
        <v>99</v>
      </c>
      <c r="F4054" s="34">
        <v>195</v>
      </c>
      <c r="G4054" s="34">
        <v>121</v>
      </c>
      <c r="H4054" s="34">
        <v>175</v>
      </c>
      <c r="I4054" s="34">
        <v>98</v>
      </c>
      <c r="J4054" s="34">
        <v>172</v>
      </c>
      <c r="K4054" s="34">
        <v>120</v>
      </c>
      <c r="L4054" s="34">
        <v>131</v>
      </c>
      <c r="M4054" s="34">
        <v>91</v>
      </c>
      <c r="N4054" s="34">
        <v>183</v>
      </c>
      <c r="O4054" s="34">
        <v>91</v>
      </c>
      <c r="P4054" s="34">
        <v>183</v>
      </c>
      <c r="Q4054" s="34">
        <v>151</v>
      </c>
      <c r="R4054" s="34">
        <v>259</v>
      </c>
      <c r="S4054" s="34">
        <v>150</v>
      </c>
      <c r="T4054" s="34">
        <v>218</v>
      </c>
      <c r="U4054" s="34">
        <v>125</v>
      </c>
      <c r="V4054" s="34">
        <v>219</v>
      </c>
      <c r="W4054" s="34">
        <v>169</v>
      </c>
      <c r="X4054" s="34">
        <v>202</v>
      </c>
      <c r="Y4054" s="34">
        <v>147</v>
      </c>
      <c r="Z4054" s="34">
        <v>229</v>
      </c>
      <c r="AA4054" s="34">
        <v>202</v>
      </c>
      <c r="AB4054" s="34">
        <v>177</v>
      </c>
      <c r="AC4054" s="34">
        <v>205</v>
      </c>
    </row>
    <row r="4055" spans="1:29" x14ac:dyDescent="0.2">
      <c r="A4055" s="34" t="s">
        <v>64548</v>
      </c>
      <c r="B4055" s="34">
        <v>86</v>
      </c>
      <c r="C4055" s="34">
        <v>60</v>
      </c>
      <c r="D4055" s="34">
        <v>88</v>
      </c>
      <c r="E4055" s="34">
        <v>51</v>
      </c>
      <c r="F4055" s="34">
        <v>59</v>
      </c>
      <c r="G4055" s="34">
        <v>76</v>
      </c>
      <c r="H4055" s="34">
        <v>73</v>
      </c>
      <c r="I4055" s="34">
        <v>50</v>
      </c>
      <c r="J4055" s="34">
        <v>91</v>
      </c>
      <c r="K4055" s="34">
        <v>31</v>
      </c>
      <c r="L4055" s="34">
        <v>70</v>
      </c>
      <c r="M4055" s="34">
        <v>56</v>
      </c>
      <c r="N4055" s="34">
        <v>75</v>
      </c>
      <c r="O4055" s="34">
        <v>40</v>
      </c>
      <c r="P4055" s="34">
        <v>91</v>
      </c>
      <c r="Q4055" s="34">
        <v>106</v>
      </c>
      <c r="R4055" s="34">
        <v>98</v>
      </c>
      <c r="S4055" s="34">
        <v>88</v>
      </c>
      <c r="T4055" s="34">
        <v>98</v>
      </c>
      <c r="U4055" s="34">
        <v>61</v>
      </c>
      <c r="V4055" s="34">
        <v>79</v>
      </c>
      <c r="W4055" s="34">
        <v>94</v>
      </c>
      <c r="X4055" s="34">
        <v>78</v>
      </c>
      <c r="Y4055" s="34">
        <v>67</v>
      </c>
      <c r="Z4055" s="34">
        <v>61</v>
      </c>
      <c r="AA4055" s="34">
        <v>79</v>
      </c>
      <c r="AB4055" s="34">
        <v>105</v>
      </c>
      <c r="AC4055" s="34">
        <v>68</v>
      </c>
    </row>
    <row r="4056" spans="1:29" x14ac:dyDescent="0.2">
      <c r="A4056" s="34" t="s">
        <v>64549</v>
      </c>
      <c r="B4056" s="34">
        <v>78</v>
      </c>
      <c r="C4056" s="34">
        <v>86</v>
      </c>
      <c r="D4056" s="34">
        <v>193</v>
      </c>
      <c r="E4056" s="34">
        <v>86</v>
      </c>
      <c r="F4056" s="34">
        <v>149</v>
      </c>
      <c r="G4056" s="34">
        <v>91</v>
      </c>
      <c r="H4056" s="34">
        <v>182</v>
      </c>
      <c r="I4056" s="34">
        <v>80</v>
      </c>
      <c r="J4056" s="34">
        <v>157</v>
      </c>
      <c r="K4056" s="34">
        <v>84</v>
      </c>
      <c r="L4056" s="34">
        <v>119</v>
      </c>
      <c r="M4056" s="34">
        <v>101</v>
      </c>
      <c r="N4056" s="34">
        <v>169</v>
      </c>
      <c r="O4056" s="34">
        <v>89</v>
      </c>
      <c r="P4056" s="34">
        <v>157</v>
      </c>
      <c r="Q4056" s="34">
        <v>113</v>
      </c>
      <c r="R4056" s="34">
        <v>190</v>
      </c>
      <c r="S4056" s="34">
        <v>73</v>
      </c>
      <c r="T4056" s="34">
        <v>114</v>
      </c>
      <c r="U4056" s="34">
        <v>111</v>
      </c>
      <c r="V4056" s="34">
        <v>140</v>
      </c>
      <c r="W4056" s="34">
        <v>124</v>
      </c>
      <c r="X4056" s="34">
        <v>172</v>
      </c>
      <c r="Y4056" s="34">
        <v>120</v>
      </c>
      <c r="Z4056" s="34">
        <v>144</v>
      </c>
      <c r="AA4056" s="34">
        <v>104</v>
      </c>
      <c r="AB4056" s="34">
        <v>153</v>
      </c>
      <c r="AC4056" s="34">
        <v>177</v>
      </c>
    </row>
    <row r="4057" spans="1:29" x14ac:dyDescent="0.2">
      <c r="A4057" s="34" t="s">
        <v>64550</v>
      </c>
      <c r="B4057" s="34">
        <v>145</v>
      </c>
      <c r="C4057" s="34">
        <v>154</v>
      </c>
      <c r="D4057" s="34">
        <v>176</v>
      </c>
      <c r="E4057" s="34">
        <v>166</v>
      </c>
      <c r="F4057" s="34">
        <v>129</v>
      </c>
      <c r="G4057" s="34">
        <v>142</v>
      </c>
      <c r="H4057" s="34">
        <v>116</v>
      </c>
      <c r="I4057" s="34">
        <v>136</v>
      </c>
      <c r="J4057" s="34">
        <v>89</v>
      </c>
      <c r="K4057" s="34">
        <v>172</v>
      </c>
      <c r="L4057" s="34">
        <v>47</v>
      </c>
      <c r="M4057" s="34">
        <v>114</v>
      </c>
      <c r="N4057" s="34">
        <v>134</v>
      </c>
      <c r="O4057" s="34">
        <v>104</v>
      </c>
      <c r="P4057" s="34">
        <v>114</v>
      </c>
      <c r="Q4057" s="34">
        <v>124</v>
      </c>
      <c r="R4057" s="34">
        <v>97</v>
      </c>
      <c r="S4057" s="34">
        <v>181</v>
      </c>
      <c r="T4057" s="34">
        <v>99</v>
      </c>
      <c r="U4057" s="34">
        <v>93</v>
      </c>
      <c r="V4057" s="34">
        <v>150</v>
      </c>
      <c r="W4057" s="34">
        <v>117</v>
      </c>
      <c r="X4057" s="34">
        <v>172</v>
      </c>
      <c r="Y4057" s="34">
        <v>78</v>
      </c>
      <c r="Z4057" s="34">
        <v>197</v>
      </c>
      <c r="AA4057" s="34">
        <v>171</v>
      </c>
      <c r="AB4057" s="34">
        <v>120</v>
      </c>
      <c r="AC4057" s="34">
        <v>195</v>
      </c>
    </row>
    <row r="4058" spans="1:29" x14ac:dyDescent="0.2">
      <c r="A4058" s="34" t="s">
        <v>64551</v>
      </c>
      <c r="B4058" s="34">
        <v>62</v>
      </c>
      <c r="C4058" s="34">
        <v>42</v>
      </c>
      <c r="D4058" s="34">
        <v>57</v>
      </c>
      <c r="E4058" s="34">
        <v>48</v>
      </c>
      <c r="F4058" s="34">
        <v>47</v>
      </c>
      <c r="G4058" s="34">
        <v>29</v>
      </c>
      <c r="H4058" s="34">
        <v>51</v>
      </c>
      <c r="I4058" s="34">
        <v>34</v>
      </c>
      <c r="J4058" s="34">
        <v>31</v>
      </c>
      <c r="K4058" s="34">
        <v>40</v>
      </c>
      <c r="L4058" s="34">
        <v>24</v>
      </c>
      <c r="M4058" s="34">
        <v>45</v>
      </c>
      <c r="N4058" s="34">
        <v>44</v>
      </c>
      <c r="O4058" s="34">
        <v>46</v>
      </c>
      <c r="P4058" s="34">
        <v>37</v>
      </c>
      <c r="Q4058" s="34">
        <v>55</v>
      </c>
      <c r="R4058" s="34">
        <v>65</v>
      </c>
      <c r="S4058" s="34">
        <v>54</v>
      </c>
      <c r="T4058" s="34">
        <v>42</v>
      </c>
      <c r="U4058" s="34">
        <v>44</v>
      </c>
      <c r="V4058" s="34">
        <v>87</v>
      </c>
      <c r="W4058" s="34">
        <v>45</v>
      </c>
      <c r="X4058" s="34">
        <v>52</v>
      </c>
      <c r="Y4058" s="34">
        <v>20</v>
      </c>
      <c r="Z4058" s="34">
        <v>68</v>
      </c>
      <c r="AA4058" s="34">
        <v>57</v>
      </c>
      <c r="AB4058" s="34">
        <v>42</v>
      </c>
      <c r="AC4058" s="34">
        <v>82</v>
      </c>
    </row>
    <row r="4059" spans="1:29" x14ac:dyDescent="0.2">
      <c r="A4059" s="34" t="s">
        <v>64552</v>
      </c>
      <c r="B4059" s="34">
        <v>75</v>
      </c>
      <c r="C4059" s="34">
        <v>49</v>
      </c>
      <c r="D4059" s="34">
        <v>77</v>
      </c>
      <c r="E4059" s="34">
        <v>60</v>
      </c>
      <c r="F4059" s="34">
        <v>80</v>
      </c>
      <c r="G4059" s="34">
        <v>57</v>
      </c>
      <c r="H4059" s="34">
        <v>73</v>
      </c>
      <c r="I4059" s="34">
        <v>76</v>
      </c>
      <c r="J4059" s="34">
        <v>68</v>
      </c>
      <c r="K4059" s="34">
        <v>66</v>
      </c>
      <c r="L4059" s="34">
        <v>39</v>
      </c>
      <c r="M4059" s="34">
        <v>47</v>
      </c>
      <c r="N4059" s="34">
        <v>75</v>
      </c>
      <c r="O4059" s="34">
        <v>66</v>
      </c>
      <c r="P4059" s="34">
        <v>80</v>
      </c>
      <c r="Q4059" s="34">
        <v>74</v>
      </c>
      <c r="R4059" s="34">
        <v>72</v>
      </c>
      <c r="S4059" s="34">
        <v>65</v>
      </c>
      <c r="T4059" s="34">
        <v>67</v>
      </c>
      <c r="U4059" s="34">
        <v>66</v>
      </c>
      <c r="V4059" s="34">
        <v>69</v>
      </c>
      <c r="W4059" s="34">
        <v>75</v>
      </c>
      <c r="X4059" s="34">
        <v>83</v>
      </c>
      <c r="Y4059" s="34">
        <v>74</v>
      </c>
      <c r="Z4059" s="34">
        <v>79</v>
      </c>
      <c r="AA4059" s="34">
        <v>73</v>
      </c>
      <c r="AB4059" s="34">
        <v>69</v>
      </c>
      <c r="AC4059" s="34">
        <v>106</v>
      </c>
    </row>
    <row r="4060" spans="1:29" x14ac:dyDescent="0.2">
      <c r="A4060" s="34" t="s">
        <v>64553</v>
      </c>
      <c r="B4060" s="34">
        <v>67</v>
      </c>
      <c r="C4060" s="34">
        <v>51</v>
      </c>
      <c r="D4060" s="34">
        <v>79</v>
      </c>
      <c r="E4060" s="34">
        <v>67</v>
      </c>
      <c r="F4060" s="34">
        <v>82</v>
      </c>
      <c r="G4060" s="34">
        <v>62</v>
      </c>
      <c r="H4060" s="34">
        <v>62</v>
      </c>
      <c r="I4060" s="34">
        <v>51</v>
      </c>
      <c r="J4060" s="34">
        <v>82</v>
      </c>
      <c r="K4060" s="34">
        <v>54</v>
      </c>
      <c r="L4060" s="34">
        <v>49</v>
      </c>
      <c r="M4060" s="34">
        <v>56</v>
      </c>
      <c r="N4060" s="34">
        <v>59</v>
      </c>
      <c r="O4060" s="34">
        <v>46</v>
      </c>
      <c r="P4060" s="34">
        <v>61</v>
      </c>
      <c r="Q4060" s="34">
        <v>61</v>
      </c>
      <c r="R4060" s="34">
        <v>63</v>
      </c>
      <c r="S4060" s="34">
        <v>82</v>
      </c>
      <c r="T4060" s="34">
        <v>62</v>
      </c>
      <c r="U4060" s="34">
        <v>68</v>
      </c>
      <c r="V4060" s="34">
        <v>71</v>
      </c>
      <c r="W4060" s="34">
        <v>67</v>
      </c>
      <c r="X4060" s="34">
        <v>89</v>
      </c>
      <c r="Y4060" s="34">
        <v>61</v>
      </c>
      <c r="Z4060" s="34">
        <v>91</v>
      </c>
      <c r="AA4060" s="34">
        <v>79</v>
      </c>
      <c r="AB4060" s="34">
        <v>97</v>
      </c>
      <c r="AC4060" s="34">
        <v>97</v>
      </c>
    </row>
    <row r="4061" spans="1:29" x14ac:dyDescent="0.2">
      <c r="A4061" s="34" t="s">
        <v>64554</v>
      </c>
      <c r="B4061" s="34">
        <v>83</v>
      </c>
      <c r="C4061" s="34">
        <v>98</v>
      </c>
      <c r="D4061" s="34">
        <v>128</v>
      </c>
      <c r="E4061" s="34">
        <v>114</v>
      </c>
      <c r="F4061" s="34">
        <v>79</v>
      </c>
      <c r="G4061" s="34">
        <v>125</v>
      </c>
      <c r="H4061" s="34">
        <v>73</v>
      </c>
      <c r="I4061" s="34">
        <v>95</v>
      </c>
      <c r="J4061" s="34">
        <v>69</v>
      </c>
      <c r="K4061" s="34">
        <v>120</v>
      </c>
      <c r="L4061" s="34">
        <v>39</v>
      </c>
      <c r="M4061" s="34">
        <v>111</v>
      </c>
      <c r="N4061" s="34">
        <v>77</v>
      </c>
      <c r="O4061" s="34">
        <v>99</v>
      </c>
      <c r="P4061" s="34">
        <v>88</v>
      </c>
      <c r="Q4061" s="34">
        <v>82</v>
      </c>
      <c r="R4061" s="34">
        <v>64</v>
      </c>
      <c r="S4061" s="34">
        <v>132</v>
      </c>
      <c r="T4061" s="34">
        <v>54</v>
      </c>
      <c r="U4061" s="34">
        <v>66</v>
      </c>
      <c r="V4061" s="34">
        <v>84</v>
      </c>
      <c r="W4061" s="34">
        <v>93</v>
      </c>
      <c r="X4061" s="34">
        <v>105</v>
      </c>
      <c r="Y4061" s="34">
        <v>71</v>
      </c>
      <c r="Z4061" s="34">
        <v>105</v>
      </c>
      <c r="AA4061" s="34">
        <v>126</v>
      </c>
      <c r="AB4061" s="34">
        <v>75</v>
      </c>
      <c r="AC4061" s="34">
        <v>132</v>
      </c>
    </row>
    <row r="4062" spans="1:29" x14ac:dyDescent="0.2">
      <c r="A4062" s="34" t="s">
        <v>64555</v>
      </c>
      <c r="B4062" s="34">
        <v>175</v>
      </c>
      <c r="C4062" s="34">
        <v>162</v>
      </c>
      <c r="D4062" s="34">
        <v>163</v>
      </c>
      <c r="E4062" s="34">
        <v>207</v>
      </c>
      <c r="F4062" s="34">
        <v>225</v>
      </c>
      <c r="G4062" s="34">
        <v>214</v>
      </c>
      <c r="H4062" s="34">
        <v>176</v>
      </c>
      <c r="I4062" s="34">
        <v>192</v>
      </c>
      <c r="J4062" s="34">
        <v>152</v>
      </c>
      <c r="K4062" s="34">
        <v>179</v>
      </c>
      <c r="L4062" s="34">
        <v>184</v>
      </c>
      <c r="M4062" s="34">
        <v>167</v>
      </c>
      <c r="N4062" s="34">
        <v>155</v>
      </c>
      <c r="O4062" s="34">
        <v>209</v>
      </c>
      <c r="P4062" s="34">
        <v>182</v>
      </c>
      <c r="Q4062" s="34">
        <v>255</v>
      </c>
      <c r="R4062" s="34">
        <v>228</v>
      </c>
      <c r="S4062" s="34">
        <v>212</v>
      </c>
      <c r="T4062" s="34">
        <v>214</v>
      </c>
      <c r="U4062" s="34">
        <v>220</v>
      </c>
      <c r="V4062" s="34">
        <v>267</v>
      </c>
      <c r="W4062" s="34">
        <v>336</v>
      </c>
      <c r="X4062" s="34">
        <v>183</v>
      </c>
      <c r="Y4062" s="34">
        <v>220</v>
      </c>
      <c r="Z4062" s="34">
        <v>178</v>
      </c>
      <c r="AA4062" s="34">
        <v>279</v>
      </c>
      <c r="AB4062" s="34">
        <v>310</v>
      </c>
      <c r="AC4062" s="34">
        <v>286</v>
      </c>
    </row>
    <row r="4063" spans="1:29" x14ac:dyDescent="0.2">
      <c r="A4063" s="34" t="s">
        <v>64556</v>
      </c>
      <c r="B4063" s="34">
        <v>157</v>
      </c>
      <c r="C4063" s="34">
        <v>168</v>
      </c>
      <c r="D4063" s="34">
        <v>179</v>
      </c>
      <c r="E4063" s="34">
        <v>150</v>
      </c>
      <c r="F4063" s="34">
        <v>182</v>
      </c>
      <c r="G4063" s="34">
        <v>171</v>
      </c>
      <c r="H4063" s="34">
        <v>166</v>
      </c>
      <c r="I4063" s="34">
        <v>235</v>
      </c>
      <c r="J4063" s="34">
        <v>152</v>
      </c>
      <c r="K4063" s="34">
        <v>255</v>
      </c>
      <c r="L4063" s="34">
        <v>154</v>
      </c>
      <c r="M4063" s="34">
        <v>164</v>
      </c>
      <c r="N4063" s="34">
        <v>141</v>
      </c>
      <c r="O4063" s="34">
        <v>184</v>
      </c>
      <c r="P4063" s="34">
        <v>153</v>
      </c>
      <c r="Q4063" s="34">
        <v>254</v>
      </c>
      <c r="R4063" s="34">
        <v>221</v>
      </c>
      <c r="S4063" s="34">
        <v>234</v>
      </c>
      <c r="T4063" s="34">
        <v>268</v>
      </c>
      <c r="U4063" s="34">
        <v>211</v>
      </c>
      <c r="V4063" s="34">
        <v>213</v>
      </c>
      <c r="W4063" s="34">
        <v>337</v>
      </c>
      <c r="X4063" s="34">
        <v>188</v>
      </c>
      <c r="Y4063" s="34">
        <v>241</v>
      </c>
      <c r="Z4063" s="34">
        <v>193</v>
      </c>
      <c r="AA4063" s="34">
        <v>223</v>
      </c>
      <c r="AB4063" s="34">
        <v>242</v>
      </c>
      <c r="AC4063" s="34">
        <v>293</v>
      </c>
    </row>
    <row r="4064" spans="1:29" x14ac:dyDescent="0.2">
      <c r="A4064" s="34" t="s">
        <v>64557</v>
      </c>
      <c r="B4064" s="34">
        <v>116</v>
      </c>
      <c r="C4064" s="34">
        <v>83</v>
      </c>
      <c r="D4064" s="34">
        <v>106</v>
      </c>
      <c r="E4064" s="34">
        <v>70</v>
      </c>
      <c r="F4064" s="34">
        <v>90</v>
      </c>
      <c r="G4064" s="34">
        <v>78</v>
      </c>
      <c r="H4064" s="34">
        <v>130</v>
      </c>
      <c r="I4064" s="34">
        <v>70</v>
      </c>
      <c r="J4064" s="34">
        <v>81</v>
      </c>
      <c r="K4064" s="34">
        <v>108</v>
      </c>
      <c r="L4064" s="34">
        <v>74</v>
      </c>
      <c r="M4064" s="34">
        <v>93</v>
      </c>
      <c r="N4064" s="34">
        <v>77</v>
      </c>
      <c r="O4064" s="34">
        <v>52</v>
      </c>
      <c r="P4064" s="34">
        <v>99</v>
      </c>
      <c r="Q4064" s="34">
        <v>127</v>
      </c>
      <c r="R4064" s="34">
        <v>120</v>
      </c>
      <c r="S4064" s="34">
        <v>97</v>
      </c>
      <c r="T4064" s="34">
        <v>74</v>
      </c>
      <c r="U4064" s="34">
        <v>98</v>
      </c>
      <c r="V4064" s="34">
        <v>145</v>
      </c>
      <c r="W4064" s="34">
        <v>81</v>
      </c>
      <c r="X4064" s="34">
        <v>124</v>
      </c>
      <c r="Y4064" s="34">
        <v>73</v>
      </c>
      <c r="Z4064" s="34">
        <v>92</v>
      </c>
      <c r="AA4064" s="34">
        <v>102</v>
      </c>
      <c r="AB4064" s="34">
        <v>117</v>
      </c>
      <c r="AC4064" s="34">
        <v>167</v>
      </c>
    </row>
    <row r="4065" spans="1:29" x14ac:dyDescent="0.2">
      <c r="A4065" s="34" t="s">
        <v>64558</v>
      </c>
      <c r="B4065" s="34">
        <v>134</v>
      </c>
      <c r="C4065" s="34">
        <v>179</v>
      </c>
      <c r="D4065" s="34">
        <v>180</v>
      </c>
      <c r="E4065" s="34">
        <v>197</v>
      </c>
      <c r="F4065" s="34">
        <v>162</v>
      </c>
      <c r="G4065" s="34">
        <v>188</v>
      </c>
      <c r="H4065" s="34">
        <v>165</v>
      </c>
      <c r="I4065" s="34">
        <v>180</v>
      </c>
      <c r="J4065" s="34">
        <v>143</v>
      </c>
      <c r="K4065" s="34">
        <v>150</v>
      </c>
      <c r="L4065" s="34">
        <v>107</v>
      </c>
      <c r="M4065" s="34">
        <v>169</v>
      </c>
      <c r="N4065" s="34">
        <v>143</v>
      </c>
      <c r="O4065" s="34">
        <v>170</v>
      </c>
      <c r="P4065" s="34">
        <v>136</v>
      </c>
      <c r="Q4065" s="34">
        <v>244</v>
      </c>
      <c r="R4065" s="34">
        <v>210</v>
      </c>
      <c r="S4065" s="34">
        <v>199</v>
      </c>
      <c r="T4065" s="34">
        <v>200</v>
      </c>
      <c r="U4065" s="34">
        <v>168</v>
      </c>
      <c r="V4065" s="34">
        <v>179</v>
      </c>
      <c r="W4065" s="34">
        <v>214</v>
      </c>
      <c r="X4065" s="34">
        <v>179</v>
      </c>
      <c r="Y4065" s="34">
        <v>185</v>
      </c>
      <c r="Z4065" s="34">
        <v>199</v>
      </c>
      <c r="AA4065" s="34">
        <v>254</v>
      </c>
      <c r="AB4065" s="34">
        <v>205</v>
      </c>
      <c r="AC4065" s="34">
        <v>292</v>
      </c>
    </row>
    <row r="4066" spans="1:29" x14ac:dyDescent="0.2">
      <c r="A4066" s="34" t="s">
        <v>64559</v>
      </c>
      <c r="B4066" s="34">
        <v>154</v>
      </c>
      <c r="C4066" s="34">
        <v>132</v>
      </c>
      <c r="D4066" s="34">
        <v>161</v>
      </c>
      <c r="E4066" s="34">
        <v>131</v>
      </c>
      <c r="F4066" s="34">
        <v>187</v>
      </c>
      <c r="G4066" s="34">
        <v>87</v>
      </c>
      <c r="H4066" s="34">
        <v>164</v>
      </c>
      <c r="I4066" s="34">
        <v>97</v>
      </c>
      <c r="J4066" s="34">
        <v>121</v>
      </c>
      <c r="K4066" s="34">
        <v>107</v>
      </c>
      <c r="L4066" s="34">
        <v>98</v>
      </c>
      <c r="M4066" s="34">
        <v>78</v>
      </c>
      <c r="N4066" s="34">
        <v>132</v>
      </c>
      <c r="O4066" s="34">
        <v>79</v>
      </c>
      <c r="P4066" s="34">
        <v>123</v>
      </c>
      <c r="Q4066" s="34">
        <v>127</v>
      </c>
      <c r="R4066" s="34">
        <v>161</v>
      </c>
      <c r="S4066" s="34">
        <v>103</v>
      </c>
      <c r="T4066" s="34">
        <v>134</v>
      </c>
      <c r="U4066" s="34">
        <v>93</v>
      </c>
      <c r="V4066" s="34">
        <v>215</v>
      </c>
      <c r="W4066" s="34">
        <v>123</v>
      </c>
      <c r="X4066" s="34">
        <v>235</v>
      </c>
      <c r="Y4066" s="34">
        <v>75</v>
      </c>
      <c r="Z4066" s="34">
        <v>187</v>
      </c>
      <c r="AA4066" s="34">
        <v>151</v>
      </c>
      <c r="AB4066" s="34">
        <v>151</v>
      </c>
      <c r="AC4066" s="34">
        <v>177</v>
      </c>
    </row>
    <row r="4067" spans="1:29" x14ac:dyDescent="0.2">
      <c r="A4067" s="34" t="s">
        <v>64560</v>
      </c>
      <c r="B4067" s="34">
        <v>74</v>
      </c>
      <c r="C4067" s="34">
        <v>140</v>
      </c>
      <c r="D4067" s="34">
        <v>176</v>
      </c>
      <c r="E4067" s="34">
        <v>176</v>
      </c>
      <c r="F4067" s="34">
        <v>160</v>
      </c>
      <c r="G4067" s="34">
        <v>147</v>
      </c>
      <c r="H4067" s="34">
        <v>121</v>
      </c>
      <c r="I4067" s="34">
        <v>113</v>
      </c>
      <c r="J4067" s="34">
        <v>142</v>
      </c>
      <c r="K4067" s="34">
        <v>152</v>
      </c>
      <c r="L4067" s="34">
        <v>73</v>
      </c>
      <c r="M4067" s="34">
        <v>131</v>
      </c>
      <c r="N4067" s="34">
        <v>92</v>
      </c>
      <c r="O4067" s="34">
        <v>117</v>
      </c>
      <c r="P4067" s="34">
        <v>132</v>
      </c>
      <c r="Q4067" s="34">
        <v>221</v>
      </c>
      <c r="R4067" s="34">
        <v>200</v>
      </c>
      <c r="S4067" s="34">
        <v>216</v>
      </c>
      <c r="T4067" s="34">
        <v>102</v>
      </c>
      <c r="U4067" s="34">
        <v>156</v>
      </c>
      <c r="V4067" s="34">
        <v>117</v>
      </c>
      <c r="W4067" s="34">
        <v>161</v>
      </c>
      <c r="X4067" s="34">
        <v>141</v>
      </c>
      <c r="Y4067" s="34">
        <v>131</v>
      </c>
      <c r="Z4067" s="34">
        <v>208</v>
      </c>
      <c r="AA4067" s="34">
        <v>200</v>
      </c>
      <c r="AB4067" s="34">
        <v>152</v>
      </c>
      <c r="AC4067" s="34">
        <v>242</v>
      </c>
    </row>
    <row r="4068" spans="1:29" x14ac:dyDescent="0.2">
      <c r="A4068" s="34" t="s">
        <v>64561</v>
      </c>
      <c r="B4068" s="34">
        <v>61</v>
      </c>
      <c r="C4068" s="34">
        <v>42</v>
      </c>
      <c r="D4068" s="34">
        <v>66</v>
      </c>
      <c r="E4068" s="34">
        <v>70</v>
      </c>
      <c r="F4068" s="34">
        <v>67</v>
      </c>
      <c r="G4068" s="34">
        <v>67</v>
      </c>
      <c r="H4068" s="34">
        <v>58</v>
      </c>
      <c r="I4068" s="34">
        <v>82</v>
      </c>
      <c r="J4068" s="34">
        <v>61</v>
      </c>
      <c r="K4068" s="34">
        <v>74</v>
      </c>
      <c r="L4068" s="34">
        <v>41</v>
      </c>
      <c r="M4068" s="34">
        <v>49</v>
      </c>
      <c r="N4068" s="34">
        <v>53</v>
      </c>
      <c r="O4068" s="34">
        <v>44</v>
      </c>
      <c r="P4068" s="34">
        <v>80</v>
      </c>
      <c r="Q4068" s="34">
        <v>78</v>
      </c>
      <c r="R4068" s="34">
        <v>60</v>
      </c>
      <c r="S4068" s="34">
        <v>79</v>
      </c>
      <c r="T4068" s="34">
        <v>44</v>
      </c>
      <c r="U4068" s="34">
        <v>56</v>
      </c>
      <c r="V4068" s="34">
        <v>80</v>
      </c>
      <c r="W4068" s="34">
        <v>63</v>
      </c>
      <c r="X4068" s="34">
        <v>64</v>
      </c>
      <c r="Y4068" s="34">
        <v>52</v>
      </c>
      <c r="Z4068" s="34">
        <v>70</v>
      </c>
      <c r="AA4068" s="34">
        <v>81</v>
      </c>
      <c r="AB4068" s="34">
        <v>96</v>
      </c>
      <c r="AC4068" s="34">
        <v>89</v>
      </c>
    </row>
    <row r="4069" spans="1:29" x14ac:dyDescent="0.2">
      <c r="A4069" s="34" t="s">
        <v>64562</v>
      </c>
      <c r="B4069" s="34">
        <v>139</v>
      </c>
      <c r="C4069" s="34">
        <v>123</v>
      </c>
      <c r="D4069" s="34">
        <v>141</v>
      </c>
      <c r="E4069" s="34">
        <v>122</v>
      </c>
      <c r="F4069" s="34">
        <v>146</v>
      </c>
      <c r="G4069" s="34">
        <v>79</v>
      </c>
      <c r="H4069" s="34">
        <v>144</v>
      </c>
      <c r="I4069" s="34">
        <v>123</v>
      </c>
      <c r="J4069" s="34">
        <v>128</v>
      </c>
      <c r="K4069" s="34">
        <v>116</v>
      </c>
      <c r="L4069" s="34">
        <v>136</v>
      </c>
      <c r="M4069" s="34">
        <v>88</v>
      </c>
      <c r="N4069" s="34">
        <v>156</v>
      </c>
      <c r="O4069" s="34">
        <v>123</v>
      </c>
      <c r="P4069" s="34">
        <v>122</v>
      </c>
      <c r="Q4069" s="34">
        <v>177</v>
      </c>
      <c r="R4069" s="34">
        <v>195</v>
      </c>
      <c r="S4069" s="34">
        <v>137</v>
      </c>
      <c r="T4069" s="34">
        <v>227</v>
      </c>
      <c r="U4069" s="34">
        <v>147</v>
      </c>
      <c r="V4069" s="34">
        <v>171</v>
      </c>
      <c r="W4069" s="34">
        <v>214</v>
      </c>
      <c r="X4069" s="34">
        <v>200</v>
      </c>
      <c r="Y4069" s="34">
        <v>177</v>
      </c>
      <c r="Z4069" s="34">
        <v>172</v>
      </c>
      <c r="AA4069" s="34">
        <v>146</v>
      </c>
      <c r="AB4069" s="34">
        <v>183</v>
      </c>
      <c r="AC4069" s="34">
        <v>206</v>
      </c>
    </row>
    <row r="4070" spans="1:29" x14ac:dyDescent="0.2">
      <c r="A4070" s="34" t="s">
        <v>64563</v>
      </c>
      <c r="B4070" s="34">
        <v>103</v>
      </c>
      <c r="C4070" s="34">
        <v>76</v>
      </c>
      <c r="D4070" s="34">
        <v>152</v>
      </c>
      <c r="E4070" s="34">
        <v>104</v>
      </c>
      <c r="F4070" s="34">
        <v>121</v>
      </c>
      <c r="G4070" s="34">
        <v>79</v>
      </c>
      <c r="H4070" s="34">
        <v>93</v>
      </c>
      <c r="I4070" s="34">
        <v>107</v>
      </c>
      <c r="J4070" s="34">
        <v>108</v>
      </c>
      <c r="K4070" s="34">
        <v>123</v>
      </c>
      <c r="L4070" s="34">
        <v>86</v>
      </c>
      <c r="M4070" s="34">
        <v>103</v>
      </c>
      <c r="N4070" s="34">
        <v>87</v>
      </c>
      <c r="O4070" s="34">
        <v>97</v>
      </c>
      <c r="P4070" s="34">
        <v>116</v>
      </c>
      <c r="Q4070" s="34">
        <v>120</v>
      </c>
      <c r="R4070" s="34">
        <v>113</v>
      </c>
      <c r="S4070" s="34">
        <v>131</v>
      </c>
      <c r="T4070" s="34">
        <v>99</v>
      </c>
      <c r="U4070" s="34">
        <v>116</v>
      </c>
      <c r="V4070" s="34">
        <v>137</v>
      </c>
      <c r="W4070" s="34">
        <v>139</v>
      </c>
      <c r="X4070" s="34">
        <v>185</v>
      </c>
      <c r="Y4070" s="34">
        <v>108</v>
      </c>
      <c r="Z4070" s="34">
        <v>138</v>
      </c>
      <c r="AA4070" s="34">
        <v>106</v>
      </c>
      <c r="AB4070" s="34">
        <v>139</v>
      </c>
      <c r="AC4070" s="34">
        <v>152</v>
      </c>
    </row>
    <row r="4071" spans="1:29" x14ac:dyDescent="0.2">
      <c r="A4071" s="34" t="s">
        <v>64564</v>
      </c>
      <c r="B4071" s="34">
        <v>62</v>
      </c>
      <c r="C4071" s="34">
        <v>38</v>
      </c>
      <c r="D4071" s="34">
        <v>73</v>
      </c>
      <c r="E4071" s="34">
        <v>61</v>
      </c>
      <c r="F4071" s="34">
        <v>67</v>
      </c>
      <c r="G4071" s="34">
        <v>47</v>
      </c>
      <c r="H4071" s="34">
        <v>61</v>
      </c>
      <c r="I4071" s="34">
        <v>29</v>
      </c>
      <c r="J4071" s="34">
        <v>71</v>
      </c>
      <c r="K4071" s="34">
        <v>45</v>
      </c>
      <c r="L4071" s="34">
        <v>39</v>
      </c>
      <c r="M4071" s="34">
        <v>62</v>
      </c>
      <c r="N4071" s="34">
        <v>66</v>
      </c>
      <c r="O4071" s="34">
        <v>78</v>
      </c>
      <c r="P4071" s="34">
        <v>48</v>
      </c>
      <c r="Q4071" s="34">
        <v>74</v>
      </c>
      <c r="R4071" s="34">
        <v>77</v>
      </c>
      <c r="S4071" s="34">
        <v>51</v>
      </c>
      <c r="T4071" s="34">
        <v>70</v>
      </c>
      <c r="U4071" s="34">
        <v>46</v>
      </c>
      <c r="V4071" s="34">
        <v>80</v>
      </c>
      <c r="W4071" s="34">
        <v>64</v>
      </c>
      <c r="X4071" s="34">
        <v>54</v>
      </c>
      <c r="Y4071" s="34">
        <v>43</v>
      </c>
      <c r="Z4071" s="34">
        <v>78</v>
      </c>
      <c r="AA4071" s="34">
        <v>52</v>
      </c>
      <c r="AB4071" s="34">
        <v>69</v>
      </c>
      <c r="AC4071" s="34">
        <v>77</v>
      </c>
    </row>
    <row r="4072" spans="1:29" x14ac:dyDescent="0.2">
      <c r="A4072" s="34" t="s">
        <v>64565</v>
      </c>
      <c r="B4072" s="34">
        <v>146</v>
      </c>
      <c r="C4072" s="34">
        <v>210</v>
      </c>
      <c r="D4072" s="34">
        <v>306</v>
      </c>
      <c r="E4072" s="34">
        <v>240</v>
      </c>
      <c r="F4072" s="34">
        <v>214</v>
      </c>
      <c r="G4072" s="34">
        <v>178</v>
      </c>
      <c r="H4072" s="34">
        <v>224</v>
      </c>
      <c r="I4072" s="34">
        <v>199</v>
      </c>
      <c r="J4072" s="34">
        <v>137</v>
      </c>
      <c r="K4072" s="34">
        <v>199</v>
      </c>
      <c r="L4072" s="34">
        <v>119</v>
      </c>
      <c r="M4072" s="34">
        <v>146</v>
      </c>
      <c r="N4072" s="34">
        <v>190</v>
      </c>
      <c r="O4072" s="34">
        <v>154</v>
      </c>
      <c r="P4072" s="34">
        <v>222</v>
      </c>
      <c r="Q4072" s="34">
        <v>223</v>
      </c>
      <c r="R4072" s="34">
        <v>200</v>
      </c>
      <c r="S4072" s="34">
        <v>259</v>
      </c>
      <c r="T4072" s="34">
        <v>150</v>
      </c>
      <c r="U4072" s="34">
        <v>162</v>
      </c>
      <c r="V4072" s="34">
        <v>218</v>
      </c>
      <c r="W4072" s="34">
        <v>207</v>
      </c>
      <c r="X4072" s="34">
        <v>291</v>
      </c>
      <c r="Y4072" s="34">
        <v>142</v>
      </c>
      <c r="Z4072" s="34">
        <v>302</v>
      </c>
      <c r="AA4072" s="34">
        <v>244</v>
      </c>
      <c r="AB4072" s="34">
        <v>237</v>
      </c>
      <c r="AC4072" s="34">
        <v>329</v>
      </c>
    </row>
    <row r="4073" spans="1:29" x14ac:dyDescent="0.2">
      <c r="A4073" s="34" t="s">
        <v>64566</v>
      </c>
      <c r="B4073" s="34">
        <v>151</v>
      </c>
      <c r="C4073" s="34">
        <v>181</v>
      </c>
      <c r="D4073" s="34">
        <v>205</v>
      </c>
      <c r="E4073" s="34">
        <v>186</v>
      </c>
      <c r="F4073" s="34">
        <v>257</v>
      </c>
      <c r="G4073" s="34">
        <v>199</v>
      </c>
      <c r="H4073" s="34">
        <v>264</v>
      </c>
      <c r="I4073" s="34">
        <v>149</v>
      </c>
      <c r="J4073" s="34">
        <v>202</v>
      </c>
      <c r="K4073" s="34">
        <v>172</v>
      </c>
      <c r="L4073" s="34">
        <v>243</v>
      </c>
      <c r="M4073" s="34">
        <v>154</v>
      </c>
      <c r="N4073" s="34">
        <v>197</v>
      </c>
      <c r="O4073" s="34">
        <v>160</v>
      </c>
      <c r="P4073" s="34">
        <v>197</v>
      </c>
      <c r="Q4073" s="34">
        <v>289</v>
      </c>
      <c r="R4073" s="34">
        <v>327</v>
      </c>
      <c r="S4073" s="34">
        <v>227</v>
      </c>
      <c r="T4073" s="34">
        <v>275</v>
      </c>
      <c r="U4073" s="34">
        <v>210</v>
      </c>
      <c r="V4073" s="34">
        <v>280</v>
      </c>
      <c r="W4073" s="34">
        <v>239</v>
      </c>
      <c r="X4073" s="34">
        <v>284</v>
      </c>
      <c r="Y4073" s="34">
        <v>272</v>
      </c>
      <c r="Z4073" s="34">
        <v>220</v>
      </c>
      <c r="AA4073" s="34">
        <v>219</v>
      </c>
      <c r="AB4073" s="34">
        <v>377</v>
      </c>
      <c r="AC4073" s="34">
        <v>322</v>
      </c>
    </row>
    <row r="4074" spans="1:29" x14ac:dyDescent="0.2">
      <c r="A4074" s="34" t="s">
        <v>64567</v>
      </c>
      <c r="B4074" s="34">
        <v>120</v>
      </c>
      <c r="C4074" s="34">
        <v>115</v>
      </c>
      <c r="D4074" s="34">
        <v>159</v>
      </c>
      <c r="E4074" s="34">
        <v>116</v>
      </c>
      <c r="F4074" s="34">
        <v>123</v>
      </c>
      <c r="G4074" s="34">
        <v>99</v>
      </c>
      <c r="H4074" s="34">
        <v>174</v>
      </c>
      <c r="I4074" s="34">
        <v>128</v>
      </c>
      <c r="J4074" s="34">
        <v>115</v>
      </c>
      <c r="K4074" s="34">
        <v>113</v>
      </c>
      <c r="L4074" s="34">
        <v>138</v>
      </c>
      <c r="M4074" s="34">
        <v>93</v>
      </c>
      <c r="N4074" s="34">
        <v>145</v>
      </c>
      <c r="O4074" s="34">
        <v>104</v>
      </c>
      <c r="P4074" s="34">
        <v>124</v>
      </c>
      <c r="Q4074" s="34">
        <v>133</v>
      </c>
      <c r="R4074" s="34">
        <v>182</v>
      </c>
      <c r="S4074" s="34">
        <v>139</v>
      </c>
      <c r="T4074" s="34">
        <v>146</v>
      </c>
      <c r="U4074" s="34">
        <v>128</v>
      </c>
      <c r="V4074" s="34">
        <v>182</v>
      </c>
      <c r="W4074" s="34">
        <v>181</v>
      </c>
      <c r="X4074" s="34">
        <v>226</v>
      </c>
      <c r="Y4074" s="34">
        <v>157</v>
      </c>
      <c r="Z4074" s="34">
        <v>147</v>
      </c>
      <c r="AA4074" s="34">
        <v>151</v>
      </c>
      <c r="AB4074" s="34">
        <v>242</v>
      </c>
      <c r="AC4074" s="34">
        <v>222</v>
      </c>
    </row>
    <row r="4075" spans="1:29" x14ac:dyDescent="0.2">
      <c r="A4075" s="34" t="s">
        <v>64568</v>
      </c>
      <c r="B4075" s="34">
        <v>53</v>
      </c>
      <c r="C4075" s="34">
        <v>38</v>
      </c>
      <c r="D4075" s="34">
        <v>82</v>
      </c>
      <c r="E4075" s="34">
        <v>45</v>
      </c>
      <c r="F4075" s="34">
        <v>55</v>
      </c>
      <c r="G4075" s="34">
        <v>80</v>
      </c>
      <c r="H4075" s="34">
        <v>27</v>
      </c>
      <c r="I4075" s="34">
        <v>48</v>
      </c>
      <c r="J4075" s="34">
        <v>34</v>
      </c>
      <c r="K4075" s="34">
        <v>94</v>
      </c>
      <c r="L4075" s="34">
        <v>36</v>
      </c>
      <c r="M4075" s="34">
        <v>46</v>
      </c>
      <c r="N4075" s="34">
        <v>72</v>
      </c>
      <c r="O4075" s="34">
        <v>31</v>
      </c>
      <c r="P4075" s="34">
        <v>43</v>
      </c>
      <c r="Q4075" s="34">
        <v>80</v>
      </c>
      <c r="R4075" s="34">
        <v>94</v>
      </c>
      <c r="S4075" s="34">
        <v>69</v>
      </c>
      <c r="T4075" s="34">
        <v>53</v>
      </c>
      <c r="U4075" s="34">
        <v>56</v>
      </c>
      <c r="V4075" s="34">
        <v>67</v>
      </c>
      <c r="W4075" s="34">
        <v>48</v>
      </c>
      <c r="X4075" s="34">
        <v>72</v>
      </c>
      <c r="Y4075" s="34">
        <v>70</v>
      </c>
      <c r="Z4075" s="34">
        <v>66</v>
      </c>
      <c r="AA4075" s="34">
        <v>85</v>
      </c>
      <c r="AB4075" s="34">
        <v>59</v>
      </c>
      <c r="AC4075" s="34">
        <v>72</v>
      </c>
    </row>
    <row r="4076" spans="1:29" x14ac:dyDescent="0.2">
      <c r="A4076" s="34" t="s">
        <v>64569</v>
      </c>
      <c r="B4076" s="34">
        <v>32</v>
      </c>
      <c r="C4076" s="34">
        <v>44</v>
      </c>
      <c r="D4076" s="34">
        <v>71</v>
      </c>
      <c r="E4076" s="34">
        <v>63</v>
      </c>
      <c r="F4076" s="34">
        <v>63</v>
      </c>
      <c r="G4076" s="34">
        <v>62</v>
      </c>
      <c r="H4076" s="34">
        <v>54</v>
      </c>
      <c r="I4076" s="34">
        <v>47</v>
      </c>
      <c r="J4076" s="34">
        <v>71</v>
      </c>
      <c r="K4076" s="34">
        <v>94</v>
      </c>
      <c r="L4076" s="34">
        <v>40</v>
      </c>
      <c r="M4076" s="34">
        <v>58</v>
      </c>
      <c r="N4076" s="34">
        <v>57</v>
      </c>
      <c r="O4076" s="34">
        <v>38</v>
      </c>
      <c r="P4076" s="34">
        <v>65</v>
      </c>
      <c r="Q4076" s="34">
        <v>71</v>
      </c>
      <c r="R4076" s="34">
        <v>57</v>
      </c>
      <c r="S4076" s="34">
        <v>93</v>
      </c>
      <c r="T4076" s="34">
        <v>57</v>
      </c>
      <c r="U4076" s="34">
        <v>57</v>
      </c>
      <c r="V4076" s="34">
        <v>67</v>
      </c>
      <c r="W4076" s="34">
        <v>54</v>
      </c>
      <c r="X4076" s="34">
        <v>79</v>
      </c>
      <c r="Y4076" s="34">
        <v>54</v>
      </c>
      <c r="Z4076" s="34">
        <v>75</v>
      </c>
      <c r="AA4076" s="34">
        <v>76</v>
      </c>
      <c r="AB4076" s="34">
        <v>68</v>
      </c>
      <c r="AC4076" s="34">
        <v>96</v>
      </c>
    </row>
    <row r="4077" spans="1:29" x14ac:dyDescent="0.2">
      <c r="A4077" s="34" t="s">
        <v>64570</v>
      </c>
      <c r="B4077" s="34">
        <v>200</v>
      </c>
      <c r="C4077" s="34">
        <v>225</v>
      </c>
      <c r="D4077" s="34">
        <v>251</v>
      </c>
      <c r="E4077" s="34">
        <v>235</v>
      </c>
      <c r="F4077" s="34">
        <v>210</v>
      </c>
      <c r="G4077" s="34">
        <v>197</v>
      </c>
      <c r="H4077" s="34">
        <v>193</v>
      </c>
      <c r="I4077" s="34">
        <v>200</v>
      </c>
      <c r="J4077" s="34">
        <v>209</v>
      </c>
      <c r="K4077" s="34">
        <v>259</v>
      </c>
      <c r="L4077" s="34">
        <v>133</v>
      </c>
      <c r="M4077" s="34">
        <v>195</v>
      </c>
      <c r="N4077" s="34">
        <v>193</v>
      </c>
      <c r="O4077" s="34">
        <v>169</v>
      </c>
      <c r="P4077" s="34">
        <v>169</v>
      </c>
      <c r="Q4077" s="34">
        <v>274</v>
      </c>
      <c r="R4077" s="34">
        <v>300</v>
      </c>
      <c r="S4077" s="34">
        <v>295</v>
      </c>
      <c r="T4077" s="34">
        <v>189</v>
      </c>
      <c r="U4077" s="34">
        <v>174</v>
      </c>
      <c r="V4077" s="34">
        <v>243</v>
      </c>
      <c r="W4077" s="34">
        <v>256</v>
      </c>
      <c r="X4077" s="34">
        <v>301</v>
      </c>
      <c r="Y4077" s="34">
        <v>241</v>
      </c>
      <c r="Z4077" s="34">
        <v>314</v>
      </c>
      <c r="AA4077" s="34">
        <v>317</v>
      </c>
      <c r="AB4077" s="34">
        <v>251</v>
      </c>
      <c r="AC4077" s="34">
        <v>413</v>
      </c>
    </row>
    <row r="4078" spans="1:29" x14ac:dyDescent="0.2">
      <c r="A4078" s="34" t="s">
        <v>64571</v>
      </c>
      <c r="B4078" s="34">
        <v>83</v>
      </c>
      <c r="C4078" s="34">
        <v>66</v>
      </c>
      <c r="D4078" s="34">
        <v>99</v>
      </c>
      <c r="E4078" s="34">
        <v>92</v>
      </c>
      <c r="F4078" s="34">
        <v>69</v>
      </c>
      <c r="G4078" s="34">
        <v>75</v>
      </c>
      <c r="H4078" s="34">
        <v>87</v>
      </c>
      <c r="I4078" s="34">
        <v>87</v>
      </c>
      <c r="J4078" s="34">
        <v>89</v>
      </c>
      <c r="K4078" s="34">
        <v>89</v>
      </c>
      <c r="L4078" s="34">
        <v>40</v>
      </c>
      <c r="M4078" s="34">
        <v>84</v>
      </c>
      <c r="N4078" s="34">
        <v>57</v>
      </c>
      <c r="O4078" s="34">
        <v>95</v>
      </c>
      <c r="P4078" s="34">
        <v>68</v>
      </c>
      <c r="Q4078" s="34">
        <v>107</v>
      </c>
      <c r="R4078" s="34">
        <v>100</v>
      </c>
      <c r="S4078" s="34">
        <v>104</v>
      </c>
      <c r="T4078" s="34">
        <v>38</v>
      </c>
      <c r="U4078" s="34">
        <v>70</v>
      </c>
      <c r="V4078" s="34">
        <v>73</v>
      </c>
      <c r="W4078" s="34">
        <v>86</v>
      </c>
      <c r="X4078" s="34">
        <v>121</v>
      </c>
      <c r="Y4078" s="34">
        <v>86</v>
      </c>
      <c r="Z4078" s="34">
        <v>73</v>
      </c>
      <c r="AA4078" s="34">
        <v>90</v>
      </c>
      <c r="AB4078" s="34">
        <v>69</v>
      </c>
      <c r="AC4078" s="34">
        <v>138</v>
      </c>
    </row>
    <row r="4079" spans="1:29" x14ac:dyDescent="0.2">
      <c r="A4079" s="34" t="s">
        <v>64572</v>
      </c>
      <c r="B4079" s="34">
        <v>120</v>
      </c>
      <c r="C4079" s="34">
        <v>187</v>
      </c>
      <c r="D4079" s="34">
        <v>161</v>
      </c>
      <c r="E4079" s="34">
        <v>159</v>
      </c>
      <c r="F4079" s="34">
        <v>164</v>
      </c>
      <c r="G4079" s="34">
        <v>179</v>
      </c>
      <c r="H4079" s="34">
        <v>131</v>
      </c>
      <c r="I4079" s="34">
        <v>137</v>
      </c>
      <c r="J4079" s="34">
        <v>127</v>
      </c>
      <c r="K4079" s="34">
        <v>159</v>
      </c>
      <c r="L4079" s="34">
        <v>117</v>
      </c>
      <c r="M4079" s="34">
        <v>156</v>
      </c>
      <c r="N4079" s="34">
        <v>122</v>
      </c>
      <c r="O4079" s="34">
        <v>170</v>
      </c>
      <c r="P4079" s="34">
        <v>150</v>
      </c>
      <c r="Q4079" s="34">
        <v>203</v>
      </c>
      <c r="R4079" s="34">
        <v>236</v>
      </c>
      <c r="S4079" s="34">
        <v>220</v>
      </c>
      <c r="T4079" s="34">
        <v>203</v>
      </c>
      <c r="U4079" s="34">
        <v>192</v>
      </c>
      <c r="V4079" s="34">
        <v>188</v>
      </c>
      <c r="W4079" s="34">
        <v>226</v>
      </c>
      <c r="X4079" s="34">
        <v>177</v>
      </c>
      <c r="Y4079" s="34">
        <v>190</v>
      </c>
      <c r="Z4079" s="34">
        <v>201</v>
      </c>
      <c r="AA4079" s="34">
        <v>232</v>
      </c>
      <c r="AB4079" s="34">
        <v>249</v>
      </c>
      <c r="AC4079" s="34">
        <v>269</v>
      </c>
    </row>
    <row r="4080" spans="1:29" x14ac:dyDescent="0.2">
      <c r="A4080" s="34" t="s">
        <v>64573</v>
      </c>
      <c r="B4080" s="34">
        <v>107</v>
      </c>
      <c r="C4080" s="34">
        <v>122</v>
      </c>
      <c r="D4080" s="34">
        <v>133</v>
      </c>
      <c r="E4080" s="34">
        <v>120</v>
      </c>
      <c r="F4080" s="34">
        <v>102</v>
      </c>
      <c r="G4080" s="34">
        <v>126</v>
      </c>
      <c r="H4080" s="34">
        <v>133</v>
      </c>
      <c r="I4080" s="34">
        <v>97</v>
      </c>
      <c r="J4080" s="34">
        <v>81</v>
      </c>
      <c r="K4080" s="34">
        <v>124</v>
      </c>
      <c r="L4080" s="34">
        <v>67</v>
      </c>
      <c r="M4080" s="34">
        <v>73</v>
      </c>
      <c r="N4080" s="34">
        <v>99</v>
      </c>
      <c r="O4080" s="34">
        <v>120</v>
      </c>
      <c r="P4080" s="34">
        <v>89</v>
      </c>
      <c r="Q4080" s="34">
        <v>162</v>
      </c>
      <c r="R4080" s="34">
        <v>110</v>
      </c>
      <c r="S4080" s="34">
        <v>134</v>
      </c>
      <c r="T4080" s="34">
        <v>75</v>
      </c>
      <c r="U4080" s="34">
        <v>91</v>
      </c>
      <c r="V4080" s="34">
        <v>152</v>
      </c>
      <c r="W4080" s="34">
        <v>82</v>
      </c>
      <c r="X4080" s="34">
        <v>154</v>
      </c>
      <c r="Y4080" s="34">
        <v>91</v>
      </c>
      <c r="Z4080" s="34">
        <v>145</v>
      </c>
      <c r="AA4080" s="34">
        <v>151</v>
      </c>
      <c r="AB4080" s="34">
        <v>113</v>
      </c>
      <c r="AC4080" s="34">
        <v>169</v>
      </c>
    </row>
    <row r="4081" spans="1:29" x14ac:dyDescent="0.2">
      <c r="A4081" s="34" t="s">
        <v>64574</v>
      </c>
      <c r="B4081" s="34">
        <v>186</v>
      </c>
      <c r="C4081" s="34">
        <v>213</v>
      </c>
      <c r="D4081" s="34">
        <v>284</v>
      </c>
      <c r="E4081" s="34">
        <v>286</v>
      </c>
      <c r="F4081" s="34">
        <v>378</v>
      </c>
      <c r="G4081" s="34">
        <v>268</v>
      </c>
      <c r="H4081" s="34">
        <v>299</v>
      </c>
      <c r="I4081" s="34">
        <v>249</v>
      </c>
      <c r="J4081" s="34">
        <v>225</v>
      </c>
      <c r="K4081" s="34">
        <v>617</v>
      </c>
      <c r="L4081" s="34">
        <v>321</v>
      </c>
      <c r="M4081" s="34">
        <v>190</v>
      </c>
      <c r="N4081" s="34">
        <v>310</v>
      </c>
      <c r="O4081" s="34">
        <v>215</v>
      </c>
      <c r="P4081" s="34">
        <v>278</v>
      </c>
      <c r="Q4081" s="34">
        <v>304</v>
      </c>
      <c r="R4081" s="34">
        <v>408</v>
      </c>
      <c r="S4081" s="34">
        <v>269</v>
      </c>
      <c r="T4081" s="34">
        <v>467</v>
      </c>
      <c r="U4081" s="34">
        <v>294</v>
      </c>
      <c r="V4081" s="34">
        <v>337</v>
      </c>
      <c r="W4081" s="34">
        <v>336</v>
      </c>
      <c r="X4081" s="34">
        <v>430</v>
      </c>
      <c r="Y4081" s="34">
        <v>298</v>
      </c>
      <c r="Z4081" s="34">
        <v>160</v>
      </c>
      <c r="AA4081" s="34">
        <v>527</v>
      </c>
      <c r="AB4081" s="34">
        <v>411</v>
      </c>
      <c r="AC4081" s="34">
        <v>341</v>
      </c>
    </row>
    <row r="4082" spans="1:29" x14ac:dyDescent="0.2">
      <c r="A4082" s="34" t="s">
        <v>64575</v>
      </c>
      <c r="B4082" s="34">
        <v>166</v>
      </c>
      <c r="C4082" s="34">
        <v>265</v>
      </c>
      <c r="D4082" s="34">
        <v>402</v>
      </c>
      <c r="E4082" s="34">
        <v>272</v>
      </c>
      <c r="F4082" s="34">
        <v>343</v>
      </c>
      <c r="G4082" s="34">
        <v>311</v>
      </c>
      <c r="H4082" s="34">
        <v>302</v>
      </c>
      <c r="I4082" s="34">
        <v>258</v>
      </c>
      <c r="J4082" s="34">
        <v>333</v>
      </c>
      <c r="K4082" s="34">
        <v>286</v>
      </c>
      <c r="L4082" s="34">
        <v>240</v>
      </c>
      <c r="M4082" s="34">
        <v>248</v>
      </c>
      <c r="N4082" s="34">
        <v>273</v>
      </c>
      <c r="O4082" s="34">
        <v>273</v>
      </c>
      <c r="P4082" s="34">
        <v>289</v>
      </c>
      <c r="Q4082" s="34">
        <v>340</v>
      </c>
      <c r="R4082" s="34">
        <v>391</v>
      </c>
      <c r="S4082" s="34">
        <v>372</v>
      </c>
      <c r="T4082" s="34">
        <v>341</v>
      </c>
      <c r="U4082" s="34">
        <v>279</v>
      </c>
      <c r="V4082" s="34">
        <v>408</v>
      </c>
      <c r="W4082" s="34">
        <v>381</v>
      </c>
      <c r="X4082" s="34">
        <v>458</v>
      </c>
      <c r="Y4082" s="34">
        <v>311</v>
      </c>
      <c r="Z4082" s="34">
        <v>319</v>
      </c>
      <c r="AA4082" s="34">
        <v>361</v>
      </c>
      <c r="AB4082" s="34">
        <v>373</v>
      </c>
      <c r="AC4082" s="34">
        <v>475</v>
      </c>
    </row>
    <row r="4083" spans="1:29" x14ac:dyDescent="0.2">
      <c r="A4083" s="34" t="s">
        <v>64576</v>
      </c>
      <c r="B4083" s="34">
        <v>102</v>
      </c>
      <c r="C4083" s="34">
        <v>119</v>
      </c>
      <c r="D4083" s="34">
        <v>155</v>
      </c>
      <c r="E4083" s="34">
        <v>110</v>
      </c>
      <c r="F4083" s="34">
        <v>132</v>
      </c>
      <c r="G4083" s="34">
        <v>95</v>
      </c>
      <c r="H4083" s="34">
        <v>141</v>
      </c>
      <c r="I4083" s="34">
        <v>128</v>
      </c>
      <c r="J4083" s="34">
        <v>107</v>
      </c>
      <c r="K4083" s="34">
        <v>130</v>
      </c>
      <c r="L4083" s="34">
        <v>70</v>
      </c>
      <c r="M4083" s="34">
        <v>131</v>
      </c>
      <c r="N4083" s="34">
        <v>85</v>
      </c>
      <c r="O4083" s="34">
        <v>79</v>
      </c>
      <c r="P4083" s="34">
        <v>123</v>
      </c>
      <c r="Q4083" s="34">
        <v>134</v>
      </c>
      <c r="R4083" s="34">
        <v>123</v>
      </c>
      <c r="S4083" s="34">
        <v>114</v>
      </c>
      <c r="T4083" s="34">
        <v>110</v>
      </c>
      <c r="U4083" s="34">
        <v>78</v>
      </c>
      <c r="V4083" s="34">
        <v>176</v>
      </c>
      <c r="W4083" s="34">
        <v>103</v>
      </c>
      <c r="X4083" s="34">
        <v>166</v>
      </c>
      <c r="Y4083" s="34">
        <v>118</v>
      </c>
      <c r="Z4083" s="34">
        <v>156</v>
      </c>
      <c r="AA4083" s="34">
        <v>118</v>
      </c>
      <c r="AB4083" s="34">
        <v>157</v>
      </c>
      <c r="AC4083" s="34">
        <v>154</v>
      </c>
    </row>
    <row r="4084" spans="1:29" x14ac:dyDescent="0.2">
      <c r="A4084" s="34" t="s">
        <v>64577</v>
      </c>
      <c r="B4084" s="34">
        <v>50</v>
      </c>
      <c r="C4084" s="34">
        <v>54</v>
      </c>
      <c r="D4084" s="34">
        <v>73</v>
      </c>
      <c r="E4084" s="34">
        <v>54</v>
      </c>
      <c r="F4084" s="34">
        <v>89</v>
      </c>
      <c r="G4084" s="34">
        <v>14</v>
      </c>
      <c r="H4084" s="34">
        <v>84</v>
      </c>
      <c r="I4084" s="34">
        <v>51</v>
      </c>
      <c r="J4084" s="34">
        <v>78</v>
      </c>
      <c r="K4084" s="34">
        <v>54</v>
      </c>
      <c r="L4084" s="34">
        <v>45</v>
      </c>
      <c r="M4084" s="34">
        <v>61</v>
      </c>
      <c r="N4084" s="34">
        <v>76</v>
      </c>
      <c r="O4084" s="34">
        <v>31</v>
      </c>
      <c r="P4084" s="34">
        <v>61</v>
      </c>
      <c r="Q4084" s="34">
        <v>62</v>
      </c>
      <c r="R4084" s="34">
        <v>98</v>
      </c>
      <c r="S4084" s="34">
        <v>60</v>
      </c>
      <c r="T4084" s="34">
        <v>73</v>
      </c>
      <c r="U4084" s="34">
        <v>60</v>
      </c>
      <c r="V4084" s="34">
        <v>51</v>
      </c>
      <c r="W4084" s="34">
        <v>86</v>
      </c>
      <c r="X4084" s="34">
        <v>114</v>
      </c>
      <c r="Y4084" s="34">
        <v>71</v>
      </c>
      <c r="Z4084" s="34">
        <v>90</v>
      </c>
      <c r="AA4084" s="34">
        <v>60</v>
      </c>
      <c r="AB4084" s="34">
        <v>101</v>
      </c>
      <c r="AC4084" s="34">
        <v>71</v>
      </c>
    </row>
    <row r="4085" spans="1:29" x14ac:dyDescent="0.2">
      <c r="A4085" s="34" t="s">
        <v>64578</v>
      </c>
      <c r="B4085" s="34">
        <v>125</v>
      </c>
      <c r="C4085" s="34">
        <v>112</v>
      </c>
      <c r="D4085" s="34">
        <v>195</v>
      </c>
      <c r="E4085" s="34">
        <v>148</v>
      </c>
      <c r="F4085" s="34">
        <v>136</v>
      </c>
      <c r="G4085" s="34">
        <v>121</v>
      </c>
      <c r="H4085" s="34">
        <v>151</v>
      </c>
      <c r="I4085" s="34">
        <v>142</v>
      </c>
      <c r="J4085" s="34">
        <v>125</v>
      </c>
      <c r="K4085" s="34">
        <v>138</v>
      </c>
      <c r="L4085" s="34">
        <v>97</v>
      </c>
      <c r="M4085" s="34">
        <v>114</v>
      </c>
      <c r="N4085" s="34">
        <v>143</v>
      </c>
      <c r="O4085" s="34">
        <v>104</v>
      </c>
      <c r="P4085" s="34">
        <v>166</v>
      </c>
      <c r="Q4085" s="34">
        <v>184</v>
      </c>
      <c r="R4085" s="34">
        <v>159</v>
      </c>
      <c r="S4085" s="34">
        <v>173</v>
      </c>
      <c r="T4085" s="34">
        <v>170</v>
      </c>
      <c r="U4085" s="34">
        <v>91</v>
      </c>
      <c r="V4085" s="34">
        <v>162</v>
      </c>
      <c r="W4085" s="34">
        <v>154</v>
      </c>
      <c r="X4085" s="34">
        <v>212</v>
      </c>
      <c r="Y4085" s="34">
        <v>130</v>
      </c>
      <c r="Z4085" s="34">
        <v>201</v>
      </c>
      <c r="AA4085" s="34">
        <v>153</v>
      </c>
      <c r="AB4085" s="34">
        <v>191</v>
      </c>
      <c r="AC4085" s="34">
        <v>194</v>
      </c>
    </row>
    <row r="4086" spans="1:29" x14ac:dyDescent="0.2">
      <c r="A4086" s="34" t="s">
        <v>64579</v>
      </c>
      <c r="B4086" s="34">
        <v>140</v>
      </c>
      <c r="C4086" s="34">
        <v>128</v>
      </c>
      <c r="D4086" s="34">
        <v>127</v>
      </c>
      <c r="E4086" s="34">
        <v>157</v>
      </c>
      <c r="F4086" s="34">
        <v>155</v>
      </c>
      <c r="G4086" s="34">
        <v>93</v>
      </c>
      <c r="H4086" s="34">
        <v>131</v>
      </c>
      <c r="I4086" s="34">
        <v>108</v>
      </c>
      <c r="J4086" s="34">
        <v>101</v>
      </c>
      <c r="K4086" s="34">
        <v>110</v>
      </c>
      <c r="L4086" s="34">
        <v>114</v>
      </c>
      <c r="M4086" s="34">
        <v>111</v>
      </c>
      <c r="N4086" s="34">
        <v>112</v>
      </c>
      <c r="O4086" s="34">
        <v>89</v>
      </c>
      <c r="P4086" s="34">
        <v>111</v>
      </c>
      <c r="Q4086" s="34">
        <v>181</v>
      </c>
      <c r="R4086" s="34">
        <v>157</v>
      </c>
      <c r="S4086" s="34">
        <v>130</v>
      </c>
      <c r="T4086" s="34">
        <v>190</v>
      </c>
      <c r="U4086" s="34">
        <v>116</v>
      </c>
      <c r="V4086" s="34">
        <v>122</v>
      </c>
      <c r="W4086" s="34">
        <v>151</v>
      </c>
      <c r="X4086" s="34">
        <v>149</v>
      </c>
      <c r="Y4086" s="34">
        <v>140</v>
      </c>
      <c r="Z4086" s="34">
        <v>189</v>
      </c>
      <c r="AA4086" s="34">
        <v>146</v>
      </c>
      <c r="AB4086" s="34">
        <v>149</v>
      </c>
      <c r="AC4086" s="34">
        <v>201</v>
      </c>
    </row>
    <row r="4087" spans="1:29" x14ac:dyDescent="0.2">
      <c r="A4087" s="34" t="s">
        <v>64580</v>
      </c>
      <c r="B4087" s="34">
        <v>233</v>
      </c>
      <c r="C4087" s="34">
        <v>147</v>
      </c>
      <c r="D4087" s="34">
        <v>255</v>
      </c>
      <c r="E4087" s="34">
        <v>186</v>
      </c>
      <c r="F4087" s="34">
        <v>256</v>
      </c>
      <c r="G4087" s="34">
        <v>130</v>
      </c>
      <c r="H4087" s="34">
        <v>244</v>
      </c>
      <c r="I4087" s="34">
        <v>186</v>
      </c>
      <c r="J4087" s="34">
        <v>225</v>
      </c>
      <c r="K4087" s="34">
        <v>186</v>
      </c>
      <c r="L4087" s="34">
        <v>236</v>
      </c>
      <c r="M4087" s="34">
        <v>160</v>
      </c>
      <c r="N4087" s="34">
        <v>209</v>
      </c>
      <c r="O4087" s="34">
        <v>183</v>
      </c>
      <c r="P4087" s="34">
        <v>266</v>
      </c>
      <c r="Q4087" s="34">
        <v>262</v>
      </c>
      <c r="R4087" s="34">
        <v>276</v>
      </c>
      <c r="S4087" s="34">
        <v>229</v>
      </c>
      <c r="T4087" s="34">
        <v>357</v>
      </c>
      <c r="U4087" s="34">
        <v>215</v>
      </c>
      <c r="V4087" s="34">
        <v>306</v>
      </c>
      <c r="W4087" s="34">
        <v>303</v>
      </c>
      <c r="X4087" s="34">
        <v>325</v>
      </c>
      <c r="Y4087" s="34">
        <v>289</v>
      </c>
      <c r="Z4087" s="34">
        <v>229</v>
      </c>
      <c r="AA4087" s="34">
        <v>219</v>
      </c>
      <c r="AB4087" s="34">
        <v>305</v>
      </c>
      <c r="AC4087" s="34">
        <v>332</v>
      </c>
    </row>
    <row r="4088" spans="1:29" x14ac:dyDescent="0.2">
      <c r="A4088" s="34" t="s">
        <v>64581</v>
      </c>
      <c r="B4088" s="34">
        <v>84</v>
      </c>
      <c r="C4088" s="34">
        <v>63</v>
      </c>
      <c r="D4088" s="34">
        <v>108</v>
      </c>
      <c r="E4088" s="34">
        <v>65</v>
      </c>
      <c r="F4088" s="34">
        <v>114</v>
      </c>
      <c r="G4088" s="34">
        <v>76</v>
      </c>
      <c r="H4088" s="34">
        <v>72</v>
      </c>
      <c r="I4088" s="34">
        <v>54</v>
      </c>
      <c r="J4088" s="34">
        <v>79</v>
      </c>
      <c r="K4088" s="34">
        <v>50</v>
      </c>
      <c r="L4088" s="34">
        <v>51</v>
      </c>
      <c r="M4088" s="34">
        <v>35</v>
      </c>
      <c r="N4088" s="34">
        <v>59</v>
      </c>
      <c r="O4088" s="34">
        <v>52</v>
      </c>
      <c r="P4088" s="34">
        <v>72</v>
      </c>
      <c r="Q4088" s="34">
        <v>72</v>
      </c>
      <c r="R4088" s="34">
        <v>106</v>
      </c>
      <c r="S4088" s="34">
        <v>78</v>
      </c>
      <c r="T4088" s="34">
        <v>68</v>
      </c>
      <c r="U4088" s="34">
        <v>55</v>
      </c>
      <c r="V4088" s="34">
        <v>94</v>
      </c>
      <c r="W4088" s="34">
        <v>63</v>
      </c>
      <c r="X4088" s="34">
        <v>111</v>
      </c>
      <c r="Y4088" s="34">
        <v>51</v>
      </c>
      <c r="Z4088" s="34">
        <v>116</v>
      </c>
      <c r="AA4088" s="34">
        <v>87</v>
      </c>
      <c r="AB4088" s="34">
        <v>80</v>
      </c>
      <c r="AC4088" s="34">
        <v>120</v>
      </c>
    </row>
    <row r="4089" spans="1:29" x14ac:dyDescent="0.2">
      <c r="A4089" s="34" t="s">
        <v>64582</v>
      </c>
      <c r="B4089" s="34">
        <v>236</v>
      </c>
      <c r="C4089" s="34">
        <v>291</v>
      </c>
      <c r="D4089" s="34">
        <v>337</v>
      </c>
      <c r="E4089" s="34">
        <v>231</v>
      </c>
      <c r="F4089" s="34">
        <v>302</v>
      </c>
      <c r="G4089" s="34">
        <v>215</v>
      </c>
      <c r="H4089" s="34">
        <v>243</v>
      </c>
      <c r="I4089" s="34">
        <v>218</v>
      </c>
      <c r="J4089" s="34">
        <v>238</v>
      </c>
      <c r="K4089" s="34">
        <v>261</v>
      </c>
      <c r="L4089" s="34">
        <v>161</v>
      </c>
      <c r="M4089" s="34">
        <v>235</v>
      </c>
      <c r="N4089" s="34">
        <v>212</v>
      </c>
      <c r="O4089" s="34">
        <v>238</v>
      </c>
      <c r="P4089" s="34">
        <v>248</v>
      </c>
      <c r="Q4089" s="34">
        <v>323</v>
      </c>
      <c r="R4089" s="34">
        <v>262</v>
      </c>
      <c r="S4089" s="34">
        <v>335</v>
      </c>
      <c r="T4089" s="34">
        <v>203</v>
      </c>
      <c r="U4089" s="34">
        <v>257</v>
      </c>
      <c r="V4089" s="34">
        <v>300</v>
      </c>
      <c r="W4089" s="34">
        <v>252</v>
      </c>
      <c r="X4089" s="34">
        <v>359</v>
      </c>
      <c r="Y4089" s="34">
        <v>228</v>
      </c>
      <c r="Z4089" s="34">
        <v>349</v>
      </c>
      <c r="AA4089" s="34">
        <v>256</v>
      </c>
      <c r="AB4089" s="34">
        <v>267</v>
      </c>
      <c r="AC4089" s="34">
        <v>334</v>
      </c>
    </row>
    <row r="4090" spans="1:29" x14ac:dyDescent="0.2">
      <c r="A4090" s="34" t="s">
        <v>64583</v>
      </c>
      <c r="B4090" s="34">
        <v>159</v>
      </c>
      <c r="C4090" s="34">
        <v>98</v>
      </c>
      <c r="D4090" s="34">
        <v>92</v>
      </c>
      <c r="E4090" s="34">
        <v>84</v>
      </c>
      <c r="F4090" s="34">
        <v>114</v>
      </c>
      <c r="G4090" s="34">
        <v>135</v>
      </c>
      <c r="H4090" s="34">
        <v>100</v>
      </c>
      <c r="I4090" s="34">
        <v>83</v>
      </c>
      <c r="J4090" s="34">
        <v>86</v>
      </c>
      <c r="K4090" s="34">
        <v>79</v>
      </c>
      <c r="L4090" s="34">
        <v>94</v>
      </c>
      <c r="M4090" s="34">
        <v>62</v>
      </c>
      <c r="N4090" s="34">
        <v>90</v>
      </c>
      <c r="O4090" s="34">
        <v>71</v>
      </c>
      <c r="P4090" s="34">
        <v>82</v>
      </c>
      <c r="Q4090" s="34">
        <v>133</v>
      </c>
      <c r="R4090" s="34">
        <v>125</v>
      </c>
      <c r="S4090" s="34">
        <v>110</v>
      </c>
      <c r="T4090" s="34">
        <v>146</v>
      </c>
      <c r="U4090" s="34">
        <v>110</v>
      </c>
      <c r="V4090" s="34">
        <v>131</v>
      </c>
      <c r="W4090" s="34">
        <v>127</v>
      </c>
      <c r="X4090" s="34">
        <v>145</v>
      </c>
      <c r="Y4090" s="34">
        <v>136</v>
      </c>
      <c r="Z4090" s="34">
        <v>80</v>
      </c>
      <c r="AA4090" s="34">
        <v>86</v>
      </c>
      <c r="AB4090" s="34">
        <v>155</v>
      </c>
      <c r="AC4090" s="34">
        <v>135</v>
      </c>
    </row>
    <row r="4091" spans="1:29" x14ac:dyDescent="0.2">
      <c r="A4091" s="34" t="s">
        <v>64584</v>
      </c>
      <c r="B4091" s="34">
        <v>109</v>
      </c>
      <c r="C4091" s="34">
        <v>94</v>
      </c>
      <c r="D4091" s="34">
        <v>146</v>
      </c>
      <c r="E4091" s="34">
        <v>108</v>
      </c>
      <c r="F4091" s="34">
        <v>121</v>
      </c>
      <c r="G4091" s="34">
        <v>86</v>
      </c>
      <c r="H4091" s="34">
        <v>124</v>
      </c>
      <c r="I4091" s="34">
        <v>97</v>
      </c>
      <c r="J4091" s="34">
        <v>93</v>
      </c>
      <c r="K4091" s="34">
        <v>95</v>
      </c>
      <c r="L4091" s="34">
        <v>111</v>
      </c>
      <c r="M4091" s="34">
        <v>94</v>
      </c>
      <c r="N4091" s="34">
        <v>123</v>
      </c>
      <c r="O4091" s="34">
        <v>77</v>
      </c>
      <c r="P4091" s="34">
        <v>87</v>
      </c>
      <c r="Q4091" s="34">
        <v>130</v>
      </c>
      <c r="R4091" s="34">
        <v>166</v>
      </c>
      <c r="S4091" s="34">
        <v>106</v>
      </c>
      <c r="T4091" s="34">
        <v>129</v>
      </c>
      <c r="U4091" s="34">
        <v>123</v>
      </c>
      <c r="V4091" s="34">
        <v>105</v>
      </c>
      <c r="W4091" s="34">
        <v>118</v>
      </c>
      <c r="X4091" s="34">
        <v>141</v>
      </c>
      <c r="Y4091" s="34">
        <v>144</v>
      </c>
      <c r="Z4091" s="34">
        <v>132</v>
      </c>
      <c r="AA4091" s="34">
        <v>122</v>
      </c>
      <c r="AB4091" s="34">
        <v>153</v>
      </c>
      <c r="AC4091" s="34">
        <v>181</v>
      </c>
    </row>
    <row r="4092" spans="1:29" x14ac:dyDescent="0.2">
      <c r="A4092" s="34" t="s">
        <v>64585</v>
      </c>
      <c r="B4092" s="34">
        <v>123</v>
      </c>
      <c r="C4092" s="34">
        <v>94</v>
      </c>
      <c r="D4092" s="34">
        <v>125</v>
      </c>
      <c r="E4092" s="34">
        <v>124</v>
      </c>
      <c r="F4092" s="34">
        <v>124</v>
      </c>
      <c r="G4092" s="34">
        <v>169</v>
      </c>
      <c r="H4092" s="34">
        <v>202</v>
      </c>
      <c r="I4092" s="34">
        <v>129</v>
      </c>
      <c r="J4092" s="34">
        <v>137</v>
      </c>
      <c r="K4092" s="34">
        <v>134</v>
      </c>
      <c r="L4092" s="34">
        <v>126</v>
      </c>
      <c r="M4092" s="34">
        <v>106</v>
      </c>
      <c r="N4092" s="34">
        <v>152</v>
      </c>
      <c r="O4092" s="34">
        <v>96</v>
      </c>
      <c r="P4092" s="34">
        <v>150</v>
      </c>
      <c r="Q4092" s="34">
        <v>168</v>
      </c>
      <c r="R4092" s="34">
        <v>237</v>
      </c>
      <c r="S4092" s="34">
        <v>136</v>
      </c>
      <c r="T4092" s="34">
        <v>166</v>
      </c>
      <c r="U4092" s="34">
        <v>123</v>
      </c>
      <c r="V4092" s="34">
        <v>190</v>
      </c>
      <c r="W4092" s="34">
        <v>138</v>
      </c>
      <c r="X4092" s="34">
        <v>217</v>
      </c>
      <c r="Y4092" s="34">
        <v>165</v>
      </c>
      <c r="Z4092" s="34">
        <v>209</v>
      </c>
      <c r="AA4092" s="34">
        <v>204</v>
      </c>
      <c r="AB4092" s="34">
        <v>138</v>
      </c>
      <c r="AC4092" s="34">
        <v>322</v>
      </c>
    </row>
    <row r="4093" spans="1:29" x14ac:dyDescent="0.2">
      <c r="A4093" s="34" t="s">
        <v>64586</v>
      </c>
      <c r="B4093" s="34">
        <v>20</v>
      </c>
      <c r="C4093" s="34">
        <v>15</v>
      </c>
      <c r="D4093" s="34">
        <v>19</v>
      </c>
      <c r="E4093" s="34">
        <v>28</v>
      </c>
      <c r="F4093" s="34">
        <v>24</v>
      </c>
      <c r="G4093" s="34">
        <v>27</v>
      </c>
      <c r="H4093" s="34">
        <v>9</v>
      </c>
      <c r="I4093" s="34">
        <v>5</v>
      </c>
      <c r="J4093" s="34">
        <v>15</v>
      </c>
      <c r="K4093" s="34">
        <v>37</v>
      </c>
      <c r="L4093" s="34">
        <v>12</v>
      </c>
      <c r="M4093" s="34">
        <v>23</v>
      </c>
      <c r="N4093" s="34">
        <v>17</v>
      </c>
      <c r="O4093" s="34">
        <v>11</v>
      </c>
      <c r="P4093" s="34">
        <v>11</v>
      </c>
      <c r="Q4093" s="34">
        <v>42</v>
      </c>
      <c r="R4093" s="34">
        <v>22</v>
      </c>
      <c r="S4093" s="34">
        <v>27</v>
      </c>
      <c r="T4093" s="34">
        <v>19</v>
      </c>
      <c r="U4093" s="34">
        <v>31</v>
      </c>
      <c r="V4093" s="34">
        <v>34</v>
      </c>
      <c r="W4093" s="34">
        <v>16</v>
      </c>
      <c r="X4093" s="34">
        <v>37</v>
      </c>
      <c r="Y4093" s="34">
        <v>30</v>
      </c>
      <c r="Z4093" s="34">
        <v>7</v>
      </c>
      <c r="AA4093" s="34">
        <v>40</v>
      </c>
      <c r="AB4093" s="34">
        <v>22</v>
      </c>
      <c r="AC4093" s="34">
        <v>53</v>
      </c>
    </row>
    <row r="4094" spans="1:29" x14ac:dyDescent="0.2">
      <c r="A4094" s="34" t="s">
        <v>64587</v>
      </c>
      <c r="B4094" s="34">
        <v>123</v>
      </c>
      <c r="C4094" s="34">
        <v>100</v>
      </c>
      <c r="D4094" s="34">
        <v>132</v>
      </c>
      <c r="E4094" s="34">
        <v>150</v>
      </c>
      <c r="F4094" s="34">
        <v>158</v>
      </c>
      <c r="G4094" s="34">
        <v>102</v>
      </c>
      <c r="H4094" s="34">
        <v>163</v>
      </c>
      <c r="I4094" s="34">
        <v>110</v>
      </c>
      <c r="J4094" s="34">
        <v>138</v>
      </c>
      <c r="K4094" s="34">
        <v>110</v>
      </c>
      <c r="L4094" s="34">
        <v>128</v>
      </c>
      <c r="M4094" s="34">
        <v>87</v>
      </c>
      <c r="N4094" s="34">
        <v>115</v>
      </c>
      <c r="O4094" s="34">
        <v>87</v>
      </c>
      <c r="P4094" s="34">
        <v>154</v>
      </c>
      <c r="Q4094" s="34">
        <v>106</v>
      </c>
      <c r="R4094" s="34">
        <v>180</v>
      </c>
      <c r="S4094" s="34">
        <v>147</v>
      </c>
      <c r="T4094" s="34">
        <v>141</v>
      </c>
      <c r="U4094" s="34">
        <v>108</v>
      </c>
      <c r="V4094" s="34">
        <v>191</v>
      </c>
      <c r="W4094" s="34">
        <v>109</v>
      </c>
      <c r="X4094" s="34">
        <v>212</v>
      </c>
      <c r="Y4094" s="34">
        <v>114</v>
      </c>
      <c r="Z4094" s="34">
        <v>152</v>
      </c>
      <c r="AA4094" s="34">
        <v>120</v>
      </c>
      <c r="AB4094" s="34">
        <v>141</v>
      </c>
      <c r="AC4094" s="34">
        <v>228</v>
      </c>
    </row>
    <row r="4095" spans="1:29" x14ac:dyDescent="0.2">
      <c r="A4095" s="34" t="s">
        <v>64588</v>
      </c>
      <c r="B4095" s="34">
        <v>49</v>
      </c>
      <c r="C4095" s="34">
        <v>53</v>
      </c>
      <c r="D4095" s="34">
        <v>56</v>
      </c>
      <c r="E4095" s="34">
        <v>75</v>
      </c>
      <c r="F4095" s="34">
        <v>44</v>
      </c>
      <c r="G4095" s="34">
        <v>33</v>
      </c>
      <c r="H4095" s="34">
        <v>45</v>
      </c>
      <c r="I4095" s="34">
        <v>58</v>
      </c>
      <c r="J4095" s="34">
        <v>30</v>
      </c>
      <c r="K4095" s="34">
        <v>47</v>
      </c>
      <c r="L4095" s="34">
        <v>19</v>
      </c>
      <c r="M4095" s="34">
        <v>30</v>
      </c>
      <c r="N4095" s="34">
        <v>26</v>
      </c>
      <c r="O4095" s="34">
        <v>33</v>
      </c>
      <c r="P4095" s="34">
        <v>39</v>
      </c>
      <c r="Q4095" s="34">
        <v>49</v>
      </c>
      <c r="R4095" s="34">
        <v>36</v>
      </c>
      <c r="S4095" s="34">
        <v>110</v>
      </c>
      <c r="T4095" s="34">
        <v>26</v>
      </c>
      <c r="U4095" s="34">
        <v>32</v>
      </c>
      <c r="V4095" s="34">
        <v>60</v>
      </c>
      <c r="W4095" s="34">
        <v>40</v>
      </c>
      <c r="X4095" s="34">
        <v>72</v>
      </c>
      <c r="Y4095" s="34">
        <v>33</v>
      </c>
      <c r="Z4095" s="34">
        <v>81</v>
      </c>
      <c r="AA4095" s="34">
        <v>53</v>
      </c>
      <c r="AB4095" s="34">
        <v>21</v>
      </c>
      <c r="AC4095" s="34">
        <v>72</v>
      </c>
    </row>
    <row r="4096" spans="1:29" x14ac:dyDescent="0.2">
      <c r="A4096" s="34" t="s">
        <v>64589</v>
      </c>
      <c r="B4096" s="34">
        <v>56</v>
      </c>
      <c r="C4096" s="34">
        <v>79</v>
      </c>
      <c r="D4096" s="34">
        <v>101</v>
      </c>
      <c r="E4096" s="34">
        <v>82</v>
      </c>
      <c r="F4096" s="34">
        <v>70</v>
      </c>
      <c r="G4096" s="34">
        <v>103</v>
      </c>
      <c r="H4096" s="34">
        <v>54</v>
      </c>
      <c r="I4096" s="34">
        <v>69</v>
      </c>
      <c r="J4096" s="34">
        <v>57</v>
      </c>
      <c r="K4096" s="34">
        <v>111</v>
      </c>
      <c r="L4096" s="34">
        <v>36</v>
      </c>
      <c r="M4096" s="34">
        <v>80</v>
      </c>
      <c r="N4096" s="34">
        <v>49</v>
      </c>
      <c r="O4096" s="34">
        <v>77</v>
      </c>
      <c r="P4096" s="34">
        <v>36</v>
      </c>
      <c r="Q4096" s="34">
        <v>79</v>
      </c>
      <c r="R4096" s="34">
        <v>65</v>
      </c>
      <c r="S4096" s="34">
        <v>111</v>
      </c>
      <c r="T4096" s="34">
        <v>23</v>
      </c>
      <c r="U4096" s="34">
        <v>70</v>
      </c>
      <c r="V4096" s="34">
        <v>65</v>
      </c>
      <c r="W4096" s="34">
        <v>62</v>
      </c>
      <c r="X4096" s="34">
        <v>99</v>
      </c>
      <c r="Y4096" s="34">
        <v>53</v>
      </c>
      <c r="Z4096" s="34">
        <v>73</v>
      </c>
      <c r="AA4096" s="34">
        <v>100</v>
      </c>
      <c r="AB4096" s="34">
        <v>55</v>
      </c>
      <c r="AC4096" s="34">
        <v>119</v>
      </c>
    </row>
    <row r="4097" spans="1:29" x14ac:dyDescent="0.2">
      <c r="A4097" s="34" t="s">
        <v>64590</v>
      </c>
      <c r="B4097" s="34">
        <v>171</v>
      </c>
      <c r="C4097" s="34">
        <v>160</v>
      </c>
      <c r="D4097" s="34">
        <v>155</v>
      </c>
      <c r="E4097" s="34">
        <v>143</v>
      </c>
      <c r="F4097" s="34">
        <v>196</v>
      </c>
      <c r="G4097" s="34">
        <v>132</v>
      </c>
      <c r="H4097" s="34">
        <v>201</v>
      </c>
      <c r="I4097" s="34">
        <v>127</v>
      </c>
      <c r="J4097" s="34">
        <v>228</v>
      </c>
      <c r="K4097" s="34">
        <v>179</v>
      </c>
      <c r="L4097" s="34">
        <v>188</v>
      </c>
      <c r="M4097" s="34">
        <v>152</v>
      </c>
      <c r="N4097" s="34">
        <v>179</v>
      </c>
      <c r="O4097" s="34">
        <v>162</v>
      </c>
      <c r="P4097" s="34">
        <v>198</v>
      </c>
      <c r="Q4097" s="34">
        <v>254</v>
      </c>
      <c r="R4097" s="34">
        <v>306</v>
      </c>
      <c r="S4097" s="34">
        <v>180</v>
      </c>
      <c r="T4097" s="34">
        <v>288</v>
      </c>
      <c r="U4097" s="34">
        <v>209</v>
      </c>
      <c r="V4097" s="34">
        <v>277</v>
      </c>
      <c r="W4097" s="34">
        <v>310</v>
      </c>
      <c r="X4097" s="34">
        <v>196</v>
      </c>
      <c r="Y4097" s="34">
        <v>217</v>
      </c>
      <c r="Z4097" s="34">
        <v>176</v>
      </c>
      <c r="AA4097" s="34">
        <v>207</v>
      </c>
      <c r="AB4097" s="34">
        <v>239</v>
      </c>
      <c r="AC4097" s="34">
        <v>266</v>
      </c>
    </row>
    <row r="4098" spans="1:29" x14ac:dyDescent="0.2">
      <c r="A4098" s="34" t="s">
        <v>64591</v>
      </c>
      <c r="B4098" s="34">
        <v>352</v>
      </c>
      <c r="C4098" s="34">
        <v>489</v>
      </c>
      <c r="D4098" s="34">
        <v>562</v>
      </c>
      <c r="E4098" s="34">
        <v>433</v>
      </c>
      <c r="F4098" s="34">
        <v>498</v>
      </c>
      <c r="G4098" s="34">
        <v>503</v>
      </c>
      <c r="H4098" s="34">
        <v>482</v>
      </c>
      <c r="I4098" s="34">
        <v>455</v>
      </c>
      <c r="J4098" s="34">
        <v>462</v>
      </c>
      <c r="K4098" s="34">
        <v>541</v>
      </c>
      <c r="L4098" s="34">
        <v>335</v>
      </c>
      <c r="M4098" s="34">
        <v>412</v>
      </c>
      <c r="N4098" s="34">
        <v>410</v>
      </c>
      <c r="O4098" s="34">
        <v>413</v>
      </c>
      <c r="P4098" s="34">
        <v>418</v>
      </c>
      <c r="Q4098" s="34">
        <v>576</v>
      </c>
      <c r="R4098" s="34">
        <v>555</v>
      </c>
      <c r="S4098" s="34">
        <v>570</v>
      </c>
      <c r="T4098" s="34">
        <v>483</v>
      </c>
      <c r="U4098" s="34">
        <v>448</v>
      </c>
      <c r="V4098" s="34">
        <v>536</v>
      </c>
      <c r="W4098" s="34">
        <v>608</v>
      </c>
      <c r="X4098" s="34">
        <v>584</v>
      </c>
      <c r="Y4098" s="34">
        <v>531</v>
      </c>
      <c r="Z4098" s="34">
        <v>596</v>
      </c>
      <c r="AA4098" s="34">
        <v>631</v>
      </c>
      <c r="AB4098" s="34">
        <v>504</v>
      </c>
      <c r="AC4098" s="34">
        <v>803</v>
      </c>
    </row>
    <row r="4099" spans="1:29" x14ac:dyDescent="0.2">
      <c r="A4099" s="34" t="s">
        <v>64592</v>
      </c>
      <c r="B4099" s="34">
        <v>214</v>
      </c>
      <c r="C4099" s="34">
        <v>109</v>
      </c>
      <c r="D4099" s="34">
        <v>167</v>
      </c>
      <c r="E4099" s="34">
        <v>125</v>
      </c>
      <c r="F4099" s="34">
        <v>148</v>
      </c>
      <c r="G4099" s="34">
        <v>108</v>
      </c>
      <c r="H4099" s="34">
        <v>185</v>
      </c>
      <c r="I4099" s="34">
        <v>98</v>
      </c>
      <c r="J4099" s="34">
        <v>188</v>
      </c>
      <c r="K4099" s="34">
        <v>125</v>
      </c>
      <c r="L4099" s="34">
        <v>158</v>
      </c>
      <c r="M4099" s="34">
        <v>118</v>
      </c>
      <c r="N4099" s="34">
        <v>134</v>
      </c>
      <c r="O4099" s="34">
        <v>83</v>
      </c>
      <c r="P4099" s="34">
        <v>175</v>
      </c>
      <c r="Q4099" s="34">
        <v>180</v>
      </c>
      <c r="R4099" s="34">
        <v>242</v>
      </c>
      <c r="S4099" s="34">
        <v>149</v>
      </c>
      <c r="T4099" s="34">
        <v>230</v>
      </c>
      <c r="U4099" s="34">
        <v>147</v>
      </c>
      <c r="V4099" s="34">
        <v>166</v>
      </c>
      <c r="W4099" s="34">
        <v>133</v>
      </c>
      <c r="X4099" s="34">
        <v>195</v>
      </c>
      <c r="Y4099" s="34">
        <v>194</v>
      </c>
      <c r="Z4099" s="34">
        <v>184</v>
      </c>
      <c r="AA4099" s="34">
        <v>142</v>
      </c>
      <c r="AB4099" s="34">
        <v>254</v>
      </c>
      <c r="AC4099" s="34">
        <v>177</v>
      </c>
    </row>
    <row r="4100" spans="1:29" x14ac:dyDescent="0.2">
      <c r="A4100" s="34" t="s">
        <v>64593</v>
      </c>
      <c r="B4100" s="34">
        <v>47</v>
      </c>
      <c r="C4100" s="34">
        <v>69</v>
      </c>
      <c r="D4100" s="34">
        <v>84</v>
      </c>
      <c r="E4100" s="34">
        <v>74</v>
      </c>
      <c r="F4100" s="34">
        <v>60</v>
      </c>
      <c r="G4100" s="34">
        <v>69</v>
      </c>
      <c r="H4100" s="34">
        <v>70</v>
      </c>
      <c r="I4100" s="34">
        <v>67</v>
      </c>
      <c r="J4100" s="34">
        <v>55</v>
      </c>
      <c r="K4100" s="34">
        <v>81</v>
      </c>
      <c r="L4100" s="34">
        <v>38</v>
      </c>
      <c r="M4100" s="34">
        <v>49</v>
      </c>
      <c r="N4100" s="34">
        <v>56</v>
      </c>
      <c r="O4100" s="34">
        <v>59</v>
      </c>
      <c r="P4100" s="34">
        <v>45</v>
      </c>
      <c r="Q4100" s="34">
        <v>59</v>
      </c>
      <c r="R4100" s="34">
        <v>85</v>
      </c>
      <c r="S4100" s="34">
        <v>102</v>
      </c>
      <c r="T4100" s="34">
        <v>34</v>
      </c>
      <c r="U4100" s="34">
        <v>48</v>
      </c>
      <c r="V4100" s="34">
        <v>97</v>
      </c>
      <c r="W4100" s="34">
        <v>57</v>
      </c>
      <c r="X4100" s="34">
        <v>86</v>
      </c>
      <c r="Y4100" s="34">
        <v>69</v>
      </c>
      <c r="Z4100" s="34">
        <v>80</v>
      </c>
      <c r="AA4100" s="34">
        <v>95</v>
      </c>
      <c r="AB4100" s="34">
        <v>70</v>
      </c>
      <c r="AC4100" s="34">
        <v>133</v>
      </c>
    </row>
    <row r="4101" spans="1:29" x14ac:dyDescent="0.2">
      <c r="A4101" s="34" t="s">
        <v>64594</v>
      </c>
      <c r="B4101" s="34">
        <v>221</v>
      </c>
      <c r="C4101" s="34">
        <v>161</v>
      </c>
      <c r="D4101" s="34">
        <v>268</v>
      </c>
      <c r="E4101" s="34">
        <v>158</v>
      </c>
      <c r="F4101" s="34">
        <v>288</v>
      </c>
      <c r="G4101" s="34">
        <v>136</v>
      </c>
      <c r="H4101" s="34">
        <v>278</v>
      </c>
      <c r="I4101" s="34">
        <v>127</v>
      </c>
      <c r="J4101" s="34">
        <v>218</v>
      </c>
      <c r="K4101" s="34">
        <v>148</v>
      </c>
      <c r="L4101" s="34">
        <v>185</v>
      </c>
      <c r="M4101" s="34">
        <v>128</v>
      </c>
      <c r="N4101" s="34">
        <v>178</v>
      </c>
      <c r="O4101" s="34">
        <v>128</v>
      </c>
      <c r="P4101" s="34">
        <v>212</v>
      </c>
      <c r="Q4101" s="34">
        <v>193</v>
      </c>
      <c r="R4101" s="34">
        <v>264</v>
      </c>
      <c r="S4101" s="34">
        <v>209</v>
      </c>
      <c r="T4101" s="34">
        <v>319</v>
      </c>
      <c r="U4101" s="34">
        <v>150</v>
      </c>
      <c r="V4101" s="34">
        <v>264</v>
      </c>
      <c r="W4101" s="34">
        <v>274</v>
      </c>
      <c r="X4101" s="34">
        <v>330</v>
      </c>
      <c r="Y4101" s="34">
        <v>210</v>
      </c>
      <c r="Z4101" s="34">
        <v>267</v>
      </c>
      <c r="AA4101" s="34">
        <v>198</v>
      </c>
      <c r="AB4101" s="34">
        <v>233</v>
      </c>
      <c r="AC4101" s="34">
        <v>252</v>
      </c>
    </row>
    <row r="4102" spans="1:29" x14ac:dyDescent="0.2">
      <c r="A4102" s="34" t="s">
        <v>64595</v>
      </c>
      <c r="B4102" s="34">
        <v>93</v>
      </c>
      <c r="C4102" s="34">
        <v>80</v>
      </c>
      <c r="D4102" s="34">
        <v>117</v>
      </c>
      <c r="E4102" s="34">
        <v>78</v>
      </c>
      <c r="F4102" s="34">
        <v>103</v>
      </c>
      <c r="G4102" s="34">
        <v>73</v>
      </c>
      <c r="H4102" s="34">
        <v>120</v>
      </c>
      <c r="I4102" s="34">
        <v>73</v>
      </c>
      <c r="J4102" s="34">
        <v>111</v>
      </c>
      <c r="K4102" s="34">
        <v>89</v>
      </c>
      <c r="L4102" s="34">
        <v>82</v>
      </c>
      <c r="M4102" s="34">
        <v>78</v>
      </c>
      <c r="N4102" s="34">
        <v>69</v>
      </c>
      <c r="O4102" s="34">
        <v>71</v>
      </c>
      <c r="P4102" s="34">
        <v>94</v>
      </c>
      <c r="Q4102" s="34">
        <v>139</v>
      </c>
      <c r="R4102" s="34">
        <v>115</v>
      </c>
      <c r="S4102" s="34">
        <v>73</v>
      </c>
      <c r="T4102" s="34">
        <v>97</v>
      </c>
      <c r="U4102" s="34">
        <v>75</v>
      </c>
      <c r="V4102" s="34">
        <v>95</v>
      </c>
      <c r="W4102" s="34">
        <v>103</v>
      </c>
      <c r="X4102" s="34">
        <v>165</v>
      </c>
      <c r="Y4102" s="34">
        <v>111</v>
      </c>
      <c r="Z4102" s="34">
        <v>102</v>
      </c>
      <c r="AA4102" s="34">
        <v>119</v>
      </c>
      <c r="AB4102" s="34">
        <v>143</v>
      </c>
      <c r="AC4102" s="34">
        <v>132</v>
      </c>
    </row>
    <row r="4103" spans="1:29" x14ac:dyDescent="0.2">
      <c r="A4103" s="34" t="s">
        <v>64596</v>
      </c>
      <c r="B4103" s="34">
        <v>316</v>
      </c>
      <c r="C4103" s="34">
        <v>135</v>
      </c>
      <c r="D4103" s="34">
        <v>239</v>
      </c>
      <c r="E4103" s="34">
        <v>156</v>
      </c>
      <c r="F4103" s="34">
        <v>217</v>
      </c>
      <c r="G4103" s="34">
        <v>125</v>
      </c>
      <c r="H4103" s="34">
        <v>240</v>
      </c>
      <c r="I4103" s="34">
        <v>161</v>
      </c>
      <c r="J4103" s="34">
        <v>190</v>
      </c>
      <c r="K4103" s="34">
        <v>148</v>
      </c>
      <c r="L4103" s="34">
        <v>200</v>
      </c>
      <c r="M4103" s="34">
        <v>147</v>
      </c>
      <c r="N4103" s="34">
        <v>217</v>
      </c>
      <c r="O4103" s="34">
        <v>129</v>
      </c>
      <c r="P4103" s="34">
        <v>231</v>
      </c>
      <c r="Q4103" s="34">
        <v>253</v>
      </c>
      <c r="R4103" s="34">
        <v>289</v>
      </c>
      <c r="S4103" s="34">
        <v>193</v>
      </c>
      <c r="T4103" s="34">
        <v>232</v>
      </c>
      <c r="U4103" s="34">
        <v>179</v>
      </c>
      <c r="V4103" s="34">
        <v>233</v>
      </c>
      <c r="W4103" s="34">
        <v>201</v>
      </c>
      <c r="X4103" s="34">
        <v>328</v>
      </c>
      <c r="Y4103" s="34">
        <v>201</v>
      </c>
      <c r="Z4103" s="34">
        <v>230</v>
      </c>
      <c r="AA4103" s="34">
        <v>160</v>
      </c>
      <c r="AB4103" s="34">
        <v>273</v>
      </c>
      <c r="AC4103" s="34">
        <v>265</v>
      </c>
    </row>
    <row r="4104" spans="1:29" x14ac:dyDescent="0.2">
      <c r="A4104" s="34" t="s">
        <v>64597</v>
      </c>
      <c r="B4104" s="34">
        <v>140</v>
      </c>
      <c r="C4104" s="34">
        <v>151</v>
      </c>
      <c r="D4104" s="34">
        <v>266</v>
      </c>
      <c r="E4104" s="34">
        <v>195</v>
      </c>
      <c r="F4104" s="34">
        <v>207</v>
      </c>
      <c r="G4104" s="34">
        <v>166</v>
      </c>
      <c r="H4104" s="34">
        <v>196</v>
      </c>
      <c r="I4104" s="34">
        <v>155</v>
      </c>
      <c r="J4104" s="34">
        <v>180</v>
      </c>
      <c r="K4104" s="34">
        <v>243</v>
      </c>
      <c r="L4104" s="34">
        <v>134</v>
      </c>
      <c r="M4104" s="34">
        <v>152</v>
      </c>
      <c r="N4104" s="34">
        <v>173</v>
      </c>
      <c r="O4104" s="34">
        <v>168</v>
      </c>
      <c r="P4104" s="34">
        <v>189</v>
      </c>
      <c r="Q4104" s="34">
        <v>236</v>
      </c>
      <c r="R4104" s="34">
        <v>207</v>
      </c>
      <c r="S4104" s="34">
        <v>316</v>
      </c>
      <c r="T4104" s="34">
        <v>171</v>
      </c>
      <c r="U4104" s="34">
        <v>146</v>
      </c>
      <c r="V4104" s="34">
        <v>215</v>
      </c>
      <c r="W4104" s="34">
        <v>210</v>
      </c>
      <c r="X4104" s="34">
        <v>271</v>
      </c>
      <c r="Y4104" s="34">
        <v>185</v>
      </c>
      <c r="Z4104" s="34">
        <v>257</v>
      </c>
      <c r="AA4104" s="34">
        <v>275</v>
      </c>
      <c r="AB4104" s="34">
        <v>191</v>
      </c>
      <c r="AC4104" s="34">
        <v>338</v>
      </c>
    </row>
    <row r="4105" spans="1:29" x14ac:dyDescent="0.2">
      <c r="A4105" s="34" t="s">
        <v>64598</v>
      </c>
      <c r="B4105" s="34">
        <v>63</v>
      </c>
      <c r="C4105" s="34">
        <v>60</v>
      </c>
      <c r="D4105" s="34">
        <v>80</v>
      </c>
      <c r="E4105" s="34">
        <v>52</v>
      </c>
      <c r="F4105" s="34">
        <v>74</v>
      </c>
      <c r="G4105" s="34">
        <v>58</v>
      </c>
      <c r="H4105" s="34">
        <v>73</v>
      </c>
      <c r="I4105" s="34">
        <v>33</v>
      </c>
      <c r="J4105" s="34">
        <v>65</v>
      </c>
      <c r="K4105" s="34">
        <v>54</v>
      </c>
      <c r="L4105" s="34">
        <v>70</v>
      </c>
      <c r="M4105" s="34">
        <v>34</v>
      </c>
      <c r="N4105" s="34">
        <v>69</v>
      </c>
      <c r="O4105" s="34">
        <v>65</v>
      </c>
      <c r="P4105" s="34">
        <v>59</v>
      </c>
      <c r="Q4105" s="34">
        <v>83</v>
      </c>
      <c r="R4105" s="34">
        <v>98</v>
      </c>
      <c r="S4105" s="34">
        <v>70</v>
      </c>
      <c r="T4105" s="34">
        <v>60</v>
      </c>
      <c r="U4105" s="34">
        <v>45</v>
      </c>
      <c r="V4105" s="34">
        <v>82</v>
      </c>
      <c r="W4105" s="34">
        <v>72</v>
      </c>
      <c r="X4105" s="34">
        <v>86</v>
      </c>
      <c r="Y4105" s="34">
        <v>102</v>
      </c>
      <c r="Z4105" s="34">
        <v>89</v>
      </c>
      <c r="AA4105" s="34">
        <v>75</v>
      </c>
      <c r="AB4105" s="34">
        <v>94</v>
      </c>
      <c r="AC4105" s="34">
        <v>115</v>
      </c>
    </row>
    <row r="4106" spans="1:29" x14ac:dyDescent="0.2">
      <c r="A4106" s="34" t="s">
        <v>64599</v>
      </c>
      <c r="B4106" s="34">
        <v>40</v>
      </c>
      <c r="C4106" s="34">
        <v>22</v>
      </c>
      <c r="D4106" s="34">
        <v>29</v>
      </c>
      <c r="E4106" s="34">
        <v>14</v>
      </c>
      <c r="F4106" s="34">
        <v>32</v>
      </c>
      <c r="G4106" s="34">
        <v>16</v>
      </c>
      <c r="H4106" s="34">
        <v>33</v>
      </c>
      <c r="I4106" s="34">
        <v>24</v>
      </c>
      <c r="J4106" s="34">
        <v>26</v>
      </c>
      <c r="K4106" s="34">
        <v>18</v>
      </c>
      <c r="L4106" s="34">
        <v>22</v>
      </c>
      <c r="M4106" s="34">
        <v>8</v>
      </c>
      <c r="N4106" s="34">
        <v>28</v>
      </c>
      <c r="O4106" s="34">
        <v>20</v>
      </c>
      <c r="P4106" s="34">
        <v>18</v>
      </c>
      <c r="Q4106" s="34">
        <v>17</v>
      </c>
      <c r="R4106" s="34">
        <v>32</v>
      </c>
      <c r="S4106" s="34">
        <v>19</v>
      </c>
      <c r="T4106" s="34">
        <v>24</v>
      </c>
      <c r="U4106" s="34">
        <v>7</v>
      </c>
      <c r="V4106" s="34">
        <v>26</v>
      </c>
      <c r="W4106" s="34">
        <v>14</v>
      </c>
      <c r="X4106" s="34">
        <v>15</v>
      </c>
      <c r="Y4106" s="34">
        <v>16</v>
      </c>
      <c r="Z4106" s="34">
        <v>28</v>
      </c>
      <c r="AA4106" s="34">
        <v>17</v>
      </c>
      <c r="AB4106" s="34">
        <v>26</v>
      </c>
      <c r="AC4106" s="34">
        <v>29</v>
      </c>
    </row>
    <row r="4107" spans="1:29" x14ac:dyDescent="0.2">
      <c r="A4107" s="34" t="s">
        <v>64600</v>
      </c>
      <c r="B4107" s="34">
        <v>115</v>
      </c>
      <c r="C4107" s="34">
        <v>125</v>
      </c>
      <c r="D4107" s="34">
        <v>242</v>
      </c>
      <c r="E4107" s="34">
        <v>129</v>
      </c>
      <c r="F4107" s="34">
        <v>164</v>
      </c>
      <c r="G4107" s="34">
        <v>127</v>
      </c>
      <c r="H4107" s="34">
        <v>155</v>
      </c>
      <c r="I4107" s="34">
        <v>135</v>
      </c>
      <c r="J4107" s="34">
        <v>100</v>
      </c>
      <c r="K4107" s="34">
        <v>122</v>
      </c>
      <c r="L4107" s="34">
        <v>74</v>
      </c>
      <c r="M4107" s="34">
        <v>100</v>
      </c>
      <c r="N4107" s="34">
        <v>121</v>
      </c>
      <c r="O4107" s="34">
        <v>113</v>
      </c>
      <c r="P4107" s="34">
        <v>131</v>
      </c>
      <c r="Q4107" s="34">
        <v>127</v>
      </c>
      <c r="R4107" s="34">
        <v>123</v>
      </c>
      <c r="S4107" s="34">
        <v>182</v>
      </c>
      <c r="T4107" s="34">
        <v>84</v>
      </c>
      <c r="U4107" s="34">
        <v>96</v>
      </c>
      <c r="V4107" s="34">
        <v>159</v>
      </c>
      <c r="W4107" s="34">
        <v>101</v>
      </c>
      <c r="X4107" s="34">
        <v>143</v>
      </c>
      <c r="Y4107" s="34">
        <v>89</v>
      </c>
      <c r="Z4107" s="34">
        <v>191</v>
      </c>
      <c r="AA4107" s="34">
        <v>162</v>
      </c>
      <c r="AB4107" s="34">
        <v>142</v>
      </c>
      <c r="AC4107" s="34">
        <v>208</v>
      </c>
    </row>
    <row r="4108" spans="1:29" x14ac:dyDescent="0.2">
      <c r="A4108" s="34" t="s">
        <v>64601</v>
      </c>
      <c r="B4108" s="34">
        <v>61</v>
      </c>
      <c r="C4108" s="34">
        <v>63</v>
      </c>
      <c r="D4108" s="34">
        <v>37</v>
      </c>
      <c r="E4108" s="34">
        <v>56</v>
      </c>
      <c r="F4108" s="34">
        <v>43</v>
      </c>
      <c r="G4108" s="34">
        <v>42</v>
      </c>
      <c r="H4108" s="34">
        <v>49</v>
      </c>
      <c r="I4108" s="34">
        <v>51</v>
      </c>
      <c r="J4108" s="34">
        <v>46</v>
      </c>
      <c r="K4108" s="34">
        <v>56</v>
      </c>
      <c r="L4108" s="34">
        <v>36</v>
      </c>
      <c r="M4108" s="34">
        <v>35</v>
      </c>
      <c r="N4108" s="34">
        <v>53</v>
      </c>
      <c r="O4108" s="34">
        <v>53</v>
      </c>
      <c r="P4108" s="34">
        <v>49</v>
      </c>
      <c r="Q4108" s="34">
        <v>71</v>
      </c>
      <c r="R4108" s="34">
        <v>53</v>
      </c>
      <c r="S4108" s="34">
        <v>56</v>
      </c>
      <c r="T4108" s="34">
        <v>35</v>
      </c>
      <c r="U4108" s="34">
        <v>56</v>
      </c>
      <c r="V4108" s="34">
        <v>40</v>
      </c>
      <c r="W4108" s="34">
        <v>68</v>
      </c>
      <c r="X4108" s="34">
        <v>47</v>
      </c>
      <c r="Y4108" s="34">
        <v>63</v>
      </c>
      <c r="Z4108" s="34">
        <v>42</v>
      </c>
      <c r="AA4108" s="34">
        <v>53</v>
      </c>
      <c r="AB4108" s="34">
        <v>66</v>
      </c>
      <c r="AC4108" s="34">
        <v>76</v>
      </c>
    </row>
    <row r="4109" spans="1:29" x14ac:dyDescent="0.2">
      <c r="A4109" s="34" t="s">
        <v>64602</v>
      </c>
      <c r="B4109" s="34">
        <v>41</v>
      </c>
      <c r="C4109" s="34">
        <v>68</v>
      </c>
      <c r="D4109" s="34">
        <v>83</v>
      </c>
      <c r="E4109" s="34">
        <v>82</v>
      </c>
      <c r="F4109" s="34">
        <v>58</v>
      </c>
      <c r="G4109" s="34">
        <v>66</v>
      </c>
      <c r="H4109" s="34">
        <v>59</v>
      </c>
      <c r="I4109" s="34">
        <v>83</v>
      </c>
      <c r="J4109" s="34">
        <v>49</v>
      </c>
      <c r="K4109" s="34">
        <v>105</v>
      </c>
      <c r="L4109" s="34">
        <v>28</v>
      </c>
      <c r="M4109" s="34">
        <v>82</v>
      </c>
      <c r="N4109" s="34">
        <v>67</v>
      </c>
      <c r="O4109" s="34">
        <v>87</v>
      </c>
      <c r="P4109" s="34">
        <v>33</v>
      </c>
      <c r="Q4109" s="34">
        <v>76</v>
      </c>
      <c r="R4109" s="34">
        <v>70</v>
      </c>
      <c r="S4109" s="34">
        <v>81</v>
      </c>
      <c r="T4109" s="34">
        <v>49</v>
      </c>
      <c r="U4109" s="34">
        <v>69</v>
      </c>
      <c r="V4109" s="34">
        <v>67</v>
      </c>
      <c r="W4109" s="34">
        <v>90</v>
      </c>
      <c r="X4109" s="34">
        <v>75</v>
      </c>
      <c r="Y4109" s="34">
        <v>65</v>
      </c>
      <c r="Z4109" s="34">
        <v>39</v>
      </c>
      <c r="AA4109" s="34">
        <v>82</v>
      </c>
      <c r="AB4109" s="34">
        <v>46</v>
      </c>
      <c r="AC4109" s="34">
        <v>124</v>
      </c>
    </row>
    <row r="4110" spans="1:29" x14ac:dyDescent="0.2">
      <c r="A4110" s="34" t="s">
        <v>64603</v>
      </c>
      <c r="B4110" s="34">
        <v>78</v>
      </c>
      <c r="C4110" s="34">
        <v>128</v>
      </c>
      <c r="D4110" s="34">
        <v>124</v>
      </c>
      <c r="E4110" s="34">
        <v>155</v>
      </c>
      <c r="F4110" s="34">
        <v>106</v>
      </c>
      <c r="G4110" s="34">
        <v>91</v>
      </c>
      <c r="H4110" s="34">
        <v>122</v>
      </c>
      <c r="I4110" s="34">
        <v>95</v>
      </c>
      <c r="J4110" s="34">
        <v>79</v>
      </c>
      <c r="K4110" s="34">
        <v>119</v>
      </c>
      <c r="L4110" s="34">
        <v>80</v>
      </c>
      <c r="M4110" s="34">
        <v>90</v>
      </c>
      <c r="N4110" s="34">
        <v>86</v>
      </c>
      <c r="O4110" s="34">
        <v>89</v>
      </c>
      <c r="P4110" s="34">
        <v>123</v>
      </c>
      <c r="Q4110" s="34">
        <v>129</v>
      </c>
      <c r="R4110" s="34">
        <v>142</v>
      </c>
      <c r="S4110" s="34">
        <v>154</v>
      </c>
      <c r="T4110" s="34">
        <v>107</v>
      </c>
      <c r="U4110" s="34">
        <v>88</v>
      </c>
      <c r="V4110" s="34">
        <v>128</v>
      </c>
      <c r="W4110" s="34">
        <v>103</v>
      </c>
      <c r="X4110" s="34">
        <v>149</v>
      </c>
      <c r="Y4110" s="34">
        <v>161</v>
      </c>
      <c r="Z4110" s="34">
        <v>166</v>
      </c>
      <c r="AA4110" s="34">
        <v>111</v>
      </c>
      <c r="AB4110" s="34">
        <v>191</v>
      </c>
      <c r="AC4110" s="34">
        <v>131</v>
      </c>
    </row>
    <row r="4111" spans="1:29" x14ac:dyDescent="0.2">
      <c r="A4111" s="34" t="s">
        <v>64604</v>
      </c>
      <c r="B4111" s="34">
        <v>66</v>
      </c>
      <c r="C4111" s="34">
        <v>119</v>
      </c>
      <c r="D4111" s="34">
        <v>199</v>
      </c>
      <c r="E4111" s="34">
        <v>177</v>
      </c>
      <c r="F4111" s="34">
        <v>136</v>
      </c>
      <c r="G4111" s="34">
        <v>107</v>
      </c>
      <c r="H4111" s="34">
        <v>109</v>
      </c>
      <c r="I4111" s="34">
        <v>98</v>
      </c>
      <c r="J4111" s="34">
        <v>101</v>
      </c>
      <c r="K4111" s="34">
        <v>151</v>
      </c>
      <c r="L4111" s="34">
        <v>37</v>
      </c>
      <c r="M4111" s="34">
        <v>130</v>
      </c>
      <c r="N4111" s="34">
        <v>104</v>
      </c>
      <c r="O4111" s="34">
        <v>118</v>
      </c>
      <c r="P4111" s="34">
        <v>115</v>
      </c>
      <c r="Q4111" s="34">
        <v>119</v>
      </c>
      <c r="R4111" s="34">
        <v>98</v>
      </c>
      <c r="S4111" s="34">
        <v>193</v>
      </c>
      <c r="T4111" s="34">
        <v>77</v>
      </c>
      <c r="U4111" s="34">
        <v>89</v>
      </c>
      <c r="V4111" s="34">
        <v>130</v>
      </c>
      <c r="W4111" s="34">
        <v>114</v>
      </c>
      <c r="X4111" s="34">
        <v>174</v>
      </c>
      <c r="Y4111" s="34">
        <v>84</v>
      </c>
      <c r="Z4111" s="34">
        <v>158</v>
      </c>
      <c r="AA4111" s="34">
        <v>140</v>
      </c>
      <c r="AB4111" s="34">
        <v>89</v>
      </c>
      <c r="AC4111" s="34">
        <v>191</v>
      </c>
    </row>
    <row r="4112" spans="1:29" x14ac:dyDescent="0.2">
      <c r="A4112" s="34" t="s">
        <v>64605</v>
      </c>
      <c r="B4112" s="34">
        <v>58</v>
      </c>
      <c r="C4112" s="34">
        <v>49</v>
      </c>
      <c r="D4112" s="34">
        <v>57</v>
      </c>
      <c r="E4112" s="34">
        <v>63</v>
      </c>
      <c r="F4112" s="34">
        <v>55</v>
      </c>
      <c r="G4112" s="34">
        <v>53</v>
      </c>
      <c r="H4112" s="34">
        <v>82</v>
      </c>
      <c r="I4112" s="34">
        <v>39</v>
      </c>
      <c r="J4112" s="34">
        <v>57</v>
      </c>
      <c r="K4112" s="34">
        <v>66</v>
      </c>
      <c r="L4112" s="34">
        <v>32</v>
      </c>
      <c r="M4112" s="34">
        <v>54</v>
      </c>
      <c r="N4112" s="34">
        <v>70</v>
      </c>
      <c r="O4112" s="34">
        <v>28</v>
      </c>
      <c r="P4112" s="34">
        <v>49</v>
      </c>
      <c r="Q4112" s="34">
        <v>33</v>
      </c>
      <c r="R4112" s="34">
        <v>49</v>
      </c>
      <c r="S4112" s="34">
        <v>64</v>
      </c>
      <c r="T4112" s="34">
        <v>47</v>
      </c>
      <c r="U4112" s="34">
        <v>48</v>
      </c>
      <c r="V4112" s="34">
        <v>104</v>
      </c>
      <c r="W4112" s="34">
        <v>49</v>
      </c>
      <c r="X4112" s="34">
        <v>66</v>
      </c>
      <c r="Y4112" s="34">
        <v>46</v>
      </c>
      <c r="Z4112" s="34">
        <v>87</v>
      </c>
      <c r="AA4112" s="34">
        <v>49</v>
      </c>
      <c r="AB4112" s="34">
        <v>73</v>
      </c>
      <c r="AC4112" s="34">
        <v>69</v>
      </c>
    </row>
    <row r="4113" spans="1:29" x14ac:dyDescent="0.2">
      <c r="A4113" s="34" t="s">
        <v>64606</v>
      </c>
      <c r="B4113" s="34">
        <v>29</v>
      </c>
      <c r="C4113" s="34">
        <v>29</v>
      </c>
      <c r="D4113" s="34">
        <v>37</v>
      </c>
      <c r="E4113" s="34">
        <v>47</v>
      </c>
      <c r="F4113" s="34">
        <v>48</v>
      </c>
      <c r="G4113" s="34">
        <v>39</v>
      </c>
      <c r="H4113" s="34">
        <v>37</v>
      </c>
      <c r="I4113" s="34">
        <v>28</v>
      </c>
      <c r="J4113" s="34">
        <v>18</v>
      </c>
      <c r="K4113" s="34">
        <v>46</v>
      </c>
      <c r="L4113" s="34">
        <v>23</v>
      </c>
      <c r="M4113" s="34">
        <v>26</v>
      </c>
      <c r="N4113" s="34">
        <v>28</v>
      </c>
      <c r="O4113" s="34">
        <v>24</v>
      </c>
      <c r="P4113" s="34">
        <v>31</v>
      </c>
      <c r="Q4113" s="34">
        <v>46</v>
      </c>
      <c r="R4113" s="34">
        <v>30</v>
      </c>
      <c r="S4113" s="34">
        <v>32</v>
      </c>
      <c r="T4113" s="34">
        <v>18</v>
      </c>
      <c r="U4113" s="34">
        <v>22</v>
      </c>
      <c r="V4113" s="34">
        <v>48</v>
      </c>
      <c r="W4113" s="34">
        <v>31</v>
      </c>
      <c r="X4113" s="34">
        <v>34</v>
      </c>
      <c r="Y4113" s="34">
        <v>49</v>
      </c>
      <c r="Z4113" s="34">
        <v>55</v>
      </c>
      <c r="AA4113" s="34">
        <v>60</v>
      </c>
      <c r="AB4113" s="34">
        <v>25</v>
      </c>
      <c r="AC4113" s="34">
        <v>40</v>
      </c>
    </row>
    <row r="4114" spans="1:29" x14ac:dyDescent="0.2">
      <c r="A4114" s="34" t="s">
        <v>64607</v>
      </c>
      <c r="B4114" s="34">
        <v>62</v>
      </c>
      <c r="C4114" s="34">
        <v>24</v>
      </c>
      <c r="D4114" s="34">
        <v>95</v>
      </c>
      <c r="E4114" s="34">
        <v>47</v>
      </c>
      <c r="F4114" s="34">
        <v>98</v>
      </c>
      <c r="G4114" s="34">
        <v>57</v>
      </c>
      <c r="H4114" s="34">
        <v>90</v>
      </c>
      <c r="I4114" s="34">
        <v>58</v>
      </c>
      <c r="J4114" s="34">
        <v>61</v>
      </c>
      <c r="K4114" s="34">
        <v>93</v>
      </c>
      <c r="L4114" s="34">
        <v>60</v>
      </c>
      <c r="M4114" s="34">
        <v>42</v>
      </c>
      <c r="N4114" s="34">
        <v>76</v>
      </c>
      <c r="O4114" s="34">
        <v>47</v>
      </c>
      <c r="P4114" s="34">
        <v>86</v>
      </c>
      <c r="Q4114" s="34">
        <v>103</v>
      </c>
      <c r="R4114" s="34">
        <v>73</v>
      </c>
      <c r="S4114" s="34">
        <v>79</v>
      </c>
      <c r="T4114" s="34">
        <v>66</v>
      </c>
      <c r="U4114" s="34">
        <v>87</v>
      </c>
      <c r="V4114" s="34">
        <v>104</v>
      </c>
      <c r="W4114" s="34">
        <v>102</v>
      </c>
      <c r="X4114" s="34">
        <v>79</v>
      </c>
      <c r="Y4114" s="34">
        <v>68</v>
      </c>
      <c r="Z4114" s="34">
        <v>70</v>
      </c>
      <c r="AA4114" s="34">
        <v>85</v>
      </c>
      <c r="AB4114" s="34">
        <v>109</v>
      </c>
      <c r="AC4114" s="34">
        <v>124</v>
      </c>
    </row>
    <row r="4115" spans="1:29" x14ac:dyDescent="0.2">
      <c r="A4115" s="34" t="s">
        <v>64608</v>
      </c>
      <c r="B4115" s="34">
        <v>129</v>
      </c>
      <c r="C4115" s="34">
        <v>157</v>
      </c>
      <c r="D4115" s="34">
        <v>142</v>
      </c>
      <c r="E4115" s="34">
        <v>145</v>
      </c>
      <c r="F4115" s="34">
        <v>189</v>
      </c>
      <c r="G4115" s="34">
        <v>175</v>
      </c>
      <c r="H4115" s="34">
        <v>158</v>
      </c>
      <c r="I4115" s="34">
        <v>171</v>
      </c>
      <c r="J4115" s="34">
        <v>161</v>
      </c>
      <c r="K4115" s="34">
        <v>160</v>
      </c>
      <c r="L4115" s="34">
        <v>124</v>
      </c>
      <c r="M4115" s="34">
        <v>154</v>
      </c>
      <c r="N4115" s="34">
        <v>153</v>
      </c>
      <c r="O4115" s="34">
        <v>148</v>
      </c>
      <c r="P4115" s="34">
        <v>146</v>
      </c>
      <c r="Q4115" s="34">
        <v>234</v>
      </c>
      <c r="R4115" s="34">
        <v>223</v>
      </c>
      <c r="S4115" s="34">
        <v>167</v>
      </c>
      <c r="T4115" s="34">
        <v>207</v>
      </c>
      <c r="U4115" s="34">
        <v>184</v>
      </c>
      <c r="V4115" s="34">
        <v>192</v>
      </c>
      <c r="W4115" s="34">
        <v>223</v>
      </c>
      <c r="X4115" s="34">
        <v>154</v>
      </c>
      <c r="Y4115" s="34">
        <v>197</v>
      </c>
      <c r="Z4115" s="34">
        <v>206</v>
      </c>
      <c r="AA4115" s="34">
        <v>194</v>
      </c>
      <c r="AB4115" s="34">
        <v>221</v>
      </c>
      <c r="AC4115" s="34">
        <v>299</v>
      </c>
    </row>
    <row r="4116" spans="1:29" x14ac:dyDescent="0.2">
      <c r="A4116" s="34" t="s">
        <v>64609</v>
      </c>
      <c r="B4116" s="34">
        <v>123</v>
      </c>
      <c r="C4116" s="34">
        <v>115</v>
      </c>
      <c r="D4116" s="34">
        <v>149</v>
      </c>
      <c r="E4116" s="34">
        <v>180</v>
      </c>
      <c r="F4116" s="34">
        <v>179</v>
      </c>
      <c r="G4116" s="34">
        <v>203</v>
      </c>
      <c r="H4116" s="34">
        <v>192</v>
      </c>
      <c r="I4116" s="34">
        <v>142</v>
      </c>
      <c r="J4116" s="34">
        <v>142</v>
      </c>
      <c r="K4116" s="34">
        <v>186</v>
      </c>
      <c r="L4116" s="34">
        <v>164</v>
      </c>
      <c r="M4116" s="34">
        <v>150</v>
      </c>
      <c r="N4116" s="34">
        <v>109</v>
      </c>
      <c r="O4116" s="34">
        <v>117</v>
      </c>
      <c r="P4116" s="34">
        <v>146</v>
      </c>
      <c r="Q4116" s="34">
        <v>238</v>
      </c>
      <c r="R4116" s="34">
        <v>245</v>
      </c>
      <c r="S4116" s="34">
        <v>183</v>
      </c>
      <c r="T4116" s="34">
        <v>261</v>
      </c>
      <c r="U4116" s="34">
        <v>209</v>
      </c>
      <c r="V4116" s="34">
        <v>226</v>
      </c>
      <c r="W4116" s="34">
        <v>256</v>
      </c>
      <c r="X4116" s="34">
        <v>170</v>
      </c>
      <c r="Y4116" s="34">
        <v>232</v>
      </c>
      <c r="Z4116" s="34">
        <v>179</v>
      </c>
      <c r="AA4116" s="34">
        <v>258</v>
      </c>
      <c r="AB4116" s="34">
        <v>219</v>
      </c>
      <c r="AC4116" s="34">
        <v>266</v>
      </c>
    </row>
    <row r="4117" spans="1:29" x14ac:dyDescent="0.2">
      <c r="A4117" s="34" t="s">
        <v>64610</v>
      </c>
      <c r="B4117" s="34">
        <v>58</v>
      </c>
      <c r="C4117" s="34">
        <v>54</v>
      </c>
      <c r="D4117" s="34">
        <v>47</v>
      </c>
      <c r="E4117" s="34">
        <v>64</v>
      </c>
      <c r="F4117" s="34">
        <v>56</v>
      </c>
      <c r="G4117" s="34">
        <v>64</v>
      </c>
      <c r="H4117" s="34">
        <v>33</v>
      </c>
      <c r="I4117" s="34">
        <v>56</v>
      </c>
      <c r="J4117" s="34">
        <v>43</v>
      </c>
      <c r="K4117" s="34">
        <v>74</v>
      </c>
      <c r="L4117" s="34">
        <v>25</v>
      </c>
      <c r="M4117" s="34">
        <v>63</v>
      </c>
      <c r="N4117" s="34">
        <v>40</v>
      </c>
      <c r="O4117" s="34">
        <v>58</v>
      </c>
      <c r="P4117" s="34">
        <v>27</v>
      </c>
      <c r="Q4117" s="34">
        <v>82</v>
      </c>
      <c r="R4117" s="34">
        <v>53</v>
      </c>
      <c r="S4117" s="34">
        <v>60</v>
      </c>
      <c r="T4117" s="34">
        <v>49</v>
      </c>
      <c r="U4117" s="34">
        <v>67</v>
      </c>
      <c r="V4117" s="34">
        <v>45</v>
      </c>
      <c r="W4117" s="34">
        <v>82</v>
      </c>
      <c r="X4117" s="34">
        <v>58</v>
      </c>
      <c r="Y4117" s="34">
        <v>97</v>
      </c>
      <c r="Z4117" s="34">
        <v>68</v>
      </c>
      <c r="AA4117" s="34">
        <v>86</v>
      </c>
      <c r="AB4117" s="34">
        <v>90</v>
      </c>
      <c r="AC4117" s="34">
        <v>135</v>
      </c>
    </row>
    <row r="4118" spans="1:29" x14ac:dyDescent="0.2">
      <c r="A4118" s="34" t="s">
        <v>64611</v>
      </c>
      <c r="B4118" s="34">
        <v>142</v>
      </c>
      <c r="C4118" s="34">
        <v>302</v>
      </c>
      <c r="D4118" s="34">
        <v>449</v>
      </c>
      <c r="E4118" s="34">
        <v>283</v>
      </c>
      <c r="F4118" s="34">
        <v>346</v>
      </c>
      <c r="G4118" s="34">
        <v>294</v>
      </c>
      <c r="H4118" s="34">
        <v>274</v>
      </c>
      <c r="I4118" s="34">
        <v>258</v>
      </c>
      <c r="J4118" s="34">
        <v>233</v>
      </c>
      <c r="K4118" s="34">
        <v>273</v>
      </c>
      <c r="L4118" s="34">
        <v>148</v>
      </c>
      <c r="M4118" s="34">
        <v>217</v>
      </c>
      <c r="N4118" s="34">
        <v>271</v>
      </c>
      <c r="O4118" s="34">
        <v>238</v>
      </c>
      <c r="P4118" s="34">
        <v>235</v>
      </c>
      <c r="Q4118" s="34">
        <v>329</v>
      </c>
      <c r="R4118" s="34">
        <v>331</v>
      </c>
      <c r="S4118" s="34">
        <v>341</v>
      </c>
      <c r="T4118" s="34">
        <v>192</v>
      </c>
      <c r="U4118" s="34">
        <v>192</v>
      </c>
      <c r="V4118" s="34">
        <v>294</v>
      </c>
      <c r="W4118" s="34">
        <v>206</v>
      </c>
      <c r="X4118" s="34">
        <v>407</v>
      </c>
      <c r="Y4118" s="34">
        <v>187</v>
      </c>
      <c r="Z4118" s="34">
        <v>371</v>
      </c>
      <c r="AA4118" s="34">
        <v>352</v>
      </c>
      <c r="AB4118" s="34">
        <v>210</v>
      </c>
      <c r="AC4118" s="34">
        <v>414</v>
      </c>
    </row>
    <row r="4119" spans="1:29" x14ac:dyDescent="0.2">
      <c r="A4119" s="34" t="s">
        <v>64612</v>
      </c>
      <c r="B4119" s="34">
        <v>54</v>
      </c>
      <c r="C4119" s="34">
        <v>78</v>
      </c>
      <c r="D4119" s="34">
        <v>100</v>
      </c>
      <c r="E4119" s="34">
        <v>62</v>
      </c>
      <c r="F4119" s="34">
        <v>99</v>
      </c>
      <c r="G4119" s="34">
        <v>49</v>
      </c>
      <c r="H4119" s="34">
        <v>66</v>
      </c>
      <c r="I4119" s="34">
        <v>69</v>
      </c>
      <c r="J4119" s="34">
        <v>61</v>
      </c>
      <c r="K4119" s="34">
        <v>65</v>
      </c>
      <c r="L4119" s="34">
        <v>68</v>
      </c>
      <c r="M4119" s="34">
        <v>55</v>
      </c>
      <c r="N4119" s="34">
        <v>36</v>
      </c>
      <c r="O4119" s="34">
        <v>61</v>
      </c>
      <c r="P4119" s="34">
        <v>75</v>
      </c>
      <c r="Q4119" s="34">
        <v>77</v>
      </c>
      <c r="R4119" s="34">
        <v>98</v>
      </c>
      <c r="S4119" s="34">
        <v>62</v>
      </c>
      <c r="T4119" s="34">
        <v>76</v>
      </c>
      <c r="U4119" s="34">
        <v>44</v>
      </c>
      <c r="V4119" s="34">
        <v>77</v>
      </c>
      <c r="W4119" s="34">
        <v>60</v>
      </c>
      <c r="X4119" s="34">
        <v>121</v>
      </c>
      <c r="Y4119" s="34">
        <v>48</v>
      </c>
      <c r="Z4119" s="34">
        <v>114</v>
      </c>
      <c r="AA4119" s="34">
        <v>77</v>
      </c>
      <c r="AB4119" s="34">
        <v>98</v>
      </c>
      <c r="AC4119" s="34">
        <v>79</v>
      </c>
    </row>
    <row r="4120" spans="1:29" x14ac:dyDescent="0.2">
      <c r="A4120" s="34" t="s">
        <v>64613</v>
      </c>
      <c r="B4120" s="34">
        <v>54</v>
      </c>
      <c r="C4120" s="34">
        <v>48</v>
      </c>
      <c r="D4120" s="34">
        <v>65</v>
      </c>
      <c r="E4120" s="34">
        <v>30</v>
      </c>
      <c r="F4120" s="34">
        <v>53</v>
      </c>
      <c r="G4120" s="34">
        <v>45</v>
      </c>
      <c r="H4120" s="34">
        <v>46</v>
      </c>
      <c r="I4120" s="34">
        <v>37</v>
      </c>
      <c r="J4120" s="34">
        <v>20</v>
      </c>
      <c r="K4120" s="34">
        <v>50</v>
      </c>
      <c r="L4120" s="34">
        <v>26</v>
      </c>
      <c r="M4120" s="34">
        <v>47</v>
      </c>
      <c r="N4120" s="34">
        <v>21</v>
      </c>
      <c r="O4120" s="34">
        <v>37</v>
      </c>
      <c r="P4120" s="34">
        <v>22</v>
      </c>
      <c r="Q4120" s="34">
        <v>45</v>
      </c>
      <c r="R4120" s="34">
        <v>29</v>
      </c>
      <c r="S4120" s="34">
        <v>52</v>
      </c>
      <c r="T4120" s="34">
        <v>42</v>
      </c>
      <c r="U4120" s="34">
        <v>34</v>
      </c>
      <c r="V4120" s="34">
        <v>42</v>
      </c>
      <c r="W4120" s="34">
        <v>39</v>
      </c>
      <c r="X4120" s="34">
        <v>41</v>
      </c>
      <c r="Y4120" s="34">
        <v>23</v>
      </c>
      <c r="Z4120" s="34">
        <v>43</v>
      </c>
      <c r="AA4120" s="34">
        <v>42</v>
      </c>
      <c r="AB4120" s="34">
        <v>63</v>
      </c>
      <c r="AC4120" s="34">
        <v>76</v>
      </c>
    </row>
    <row r="4121" spans="1:29" x14ac:dyDescent="0.2">
      <c r="A4121" s="34" t="s">
        <v>64614</v>
      </c>
      <c r="B4121" s="34">
        <v>228</v>
      </c>
      <c r="C4121" s="34">
        <v>226</v>
      </c>
      <c r="D4121" s="34">
        <v>210</v>
      </c>
      <c r="E4121" s="34">
        <v>184</v>
      </c>
      <c r="F4121" s="34">
        <v>213</v>
      </c>
      <c r="G4121" s="34">
        <v>158</v>
      </c>
      <c r="H4121" s="34">
        <v>184</v>
      </c>
      <c r="I4121" s="34">
        <v>127</v>
      </c>
      <c r="J4121" s="34">
        <v>183</v>
      </c>
      <c r="K4121" s="34">
        <v>141</v>
      </c>
      <c r="L4121" s="34">
        <v>191</v>
      </c>
      <c r="M4121" s="34">
        <v>134</v>
      </c>
      <c r="N4121" s="34">
        <v>155</v>
      </c>
      <c r="O4121" s="34">
        <v>130</v>
      </c>
      <c r="P4121" s="34">
        <v>205</v>
      </c>
      <c r="Q4121" s="34">
        <v>216</v>
      </c>
      <c r="R4121" s="34">
        <v>304</v>
      </c>
      <c r="S4121" s="34">
        <v>197</v>
      </c>
      <c r="T4121" s="34">
        <v>247</v>
      </c>
      <c r="U4121" s="34">
        <v>147</v>
      </c>
      <c r="V4121" s="34">
        <v>191</v>
      </c>
      <c r="W4121" s="34">
        <v>235</v>
      </c>
      <c r="X4121" s="34">
        <v>277</v>
      </c>
      <c r="Y4121" s="34">
        <v>192</v>
      </c>
      <c r="Z4121" s="34">
        <v>209</v>
      </c>
      <c r="AA4121" s="34">
        <v>226</v>
      </c>
      <c r="AB4121" s="34">
        <v>237</v>
      </c>
      <c r="AC4121" s="34">
        <v>273</v>
      </c>
    </row>
    <row r="4122" spans="1:29" x14ac:dyDescent="0.2">
      <c r="A4122" s="34" t="s">
        <v>64615</v>
      </c>
      <c r="B4122" s="34">
        <v>71</v>
      </c>
      <c r="C4122" s="34">
        <v>97</v>
      </c>
      <c r="D4122" s="34">
        <v>80</v>
      </c>
      <c r="E4122" s="34">
        <v>102</v>
      </c>
      <c r="F4122" s="34">
        <v>79</v>
      </c>
      <c r="G4122" s="34">
        <v>98</v>
      </c>
      <c r="H4122" s="34">
        <v>62</v>
      </c>
      <c r="I4122" s="34">
        <v>109</v>
      </c>
      <c r="J4122" s="34">
        <v>74</v>
      </c>
      <c r="K4122" s="34">
        <v>104</v>
      </c>
      <c r="L4122" s="34">
        <v>47</v>
      </c>
      <c r="M4122" s="34">
        <v>98</v>
      </c>
      <c r="N4122" s="34">
        <v>66</v>
      </c>
      <c r="O4122" s="34">
        <v>86</v>
      </c>
      <c r="P4122" s="34">
        <v>73</v>
      </c>
      <c r="Q4122" s="34">
        <v>129</v>
      </c>
      <c r="R4122" s="34">
        <v>98</v>
      </c>
      <c r="S4122" s="34">
        <v>134</v>
      </c>
      <c r="T4122" s="34">
        <v>93</v>
      </c>
      <c r="U4122" s="34">
        <v>93</v>
      </c>
      <c r="V4122" s="34">
        <v>95</v>
      </c>
      <c r="W4122" s="34">
        <v>118</v>
      </c>
      <c r="X4122" s="34">
        <v>119</v>
      </c>
      <c r="Y4122" s="34">
        <v>98</v>
      </c>
      <c r="Z4122" s="34">
        <v>100</v>
      </c>
      <c r="AA4122" s="34">
        <v>106</v>
      </c>
      <c r="AB4122" s="34">
        <v>129</v>
      </c>
      <c r="AC4122" s="34">
        <v>172</v>
      </c>
    </row>
    <row r="4123" spans="1:29" x14ac:dyDescent="0.2">
      <c r="A4123" s="34" t="s">
        <v>64616</v>
      </c>
      <c r="B4123" s="34">
        <v>30</v>
      </c>
      <c r="C4123" s="34">
        <v>73</v>
      </c>
      <c r="D4123" s="34">
        <v>34</v>
      </c>
      <c r="E4123" s="34">
        <v>60</v>
      </c>
      <c r="F4123" s="34">
        <v>36</v>
      </c>
      <c r="G4123" s="34">
        <v>35</v>
      </c>
      <c r="H4123" s="34">
        <v>35</v>
      </c>
      <c r="I4123" s="34">
        <v>45</v>
      </c>
      <c r="J4123" s="34">
        <v>40</v>
      </c>
      <c r="K4123" s="34">
        <v>72</v>
      </c>
      <c r="L4123" s="34">
        <v>26</v>
      </c>
      <c r="M4123" s="34">
        <v>45</v>
      </c>
      <c r="N4123" s="34">
        <v>27</v>
      </c>
      <c r="O4123" s="34">
        <v>35</v>
      </c>
      <c r="P4123" s="34">
        <v>34</v>
      </c>
      <c r="Q4123" s="34">
        <v>58</v>
      </c>
      <c r="R4123" s="34">
        <v>48</v>
      </c>
      <c r="S4123" s="34">
        <v>44</v>
      </c>
      <c r="T4123" s="34">
        <v>37</v>
      </c>
      <c r="U4123" s="34">
        <v>44</v>
      </c>
      <c r="V4123" s="34">
        <v>68</v>
      </c>
      <c r="W4123" s="34">
        <v>51</v>
      </c>
      <c r="X4123" s="34">
        <v>55</v>
      </c>
      <c r="Y4123" s="34">
        <v>50</v>
      </c>
      <c r="Z4123" s="34">
        <v>52</v>
      </c>
      <c r="AA4123" s="34">
        <v>93</v>
      </c>
      <c r="AB4123" s="34">
        <v>37</v>
      </c>
      <c r="AC4123" s="34">
        <v>91</v>
      </c>
    </row>
    <row r="4124" spans="1:29" x14ac:dyDescent="0.2">
      <c r="A4124" s="34" t="s">
        <v>64617</v>
      </c>
      <c r="B4124" s="34">
        <v>163</v>
      </c>
      <c r="C4124" s="34">
        <v>150</v>
      </c>
      <c r="D4124" s="34">
        <v>190</v>
      </c>
      <c r="E4124" s="34">
        <v>204</v>
      </c>
      <c r="F4124" s="34">
        <v>177</v>
      </c>
      <c r="G4124" s="34">
        <v>153</v>
      </c>
      <c r="H4124" s="34">
        <v>134</v>
      </c>
      <c r="I4124" s="34">
        <v>208</v>
      </c>
      <c r="J4124" s="34">
        <v>154</v>
      </c>
      <c r="K4124" s="34">
        <v>254</v>
      </c>
      <c r="L4124" s="34">
        <v>124</v>
      </c>
      <c r="M4124" s="34">
        <v>187</v>
      </c>
      <c r="N4124" s="34">
        <v>136</v>
      </c>
      <c r="O4124" s="34">
        <v>165</v>
      </c>
      <c r="P4124" s="34">
        <v>156</v>
      </c>
      <c r="Q4124" s="34">
        <v>272</v>
      </c>
      <c r="R4124" s="34">
        <v>172</v>
      </c>
      <c r="S4124" s="34">
        <v>233</v>
      </c>
      <c r="T4124" s="34">
        <v>140</v>
      </c>
      <c r="U4124" s="34">
        <v>207</v>
      </c>
      <c r="V4124" s="34">
        <v>209</v>
      </c>
      <c r="W4124" s="34">
        <v>223</v>
      </c>
      <c r="X4124" s="34">
        <v>186</v>
      </c>
      <c r="Y4124" s="34">
        <v>207</v>
      </c>
      <c r="Z4124" s="34">
        <v>211</v>
      </c>
      <c r="AA4124" s="34">
        <v>254</v>
      </c>
      <c r="AB4124" s="34">
        <v>197</v>
      </c>
      <c r="AC4124" s="34">
        <v>329</v>
      </c>
    </row>
    <row r="4125" spans="1:29" x14ac:dyDescent="0.2">
      <c r="A4125" s="34" t="s">
        <v>64618</v>
      </c>
      <c r="B4125" s="34">
        <v>158</v>
      </c>
      <c r="C4125" s="34">
        <v>151</v>
      </c>
      <c r="D4125" s="34">
        <v>146</v>
      </c>
      <c r="E4125" s="34">
        <v>248</v>
      </c>
      <c r="F4125" s="34">
        <v>169</v>
      </c>
      <c r="G4125" s="34">
        <v>144</v>
      </c>
      <c r="H4125" s="34">
        <v>150</v>
      </c>
      <c r="I4125" s="34">
        <v>159</v>
      </c>
      <c r="J4125" s="34">
        <v>147</v>
      </c>
      <c r="K4125" s="34">
        <v>210</v>
      </c>
      <c r="L4125" s="34">
        <v>128</v>
      </c>
      <c r="M4125" s="34">
        <v>127</v>
      </c>
      <c r="N4125" s="34">
        <v>130</v>
      </c>
      <c r="O4125" s="34">
        <v>158</v>
      </c>
      <c r="P4125" s="34">
        <v>126</v>
      </c>
      <c r="Q4125" s="34">
        <v>252</v>
      </c>
      <c r="R4125" s="34">
        <v>245</v>
      </c>
      <c r="S4125" s="34">
        <v>250</v>
      </c>
      <c r="T4125" s="34">
        <v>206</v>
      </c>
      <c r="U4125" s="34">
        <v>208</v>
      </c>
      <c r="V4125" s="34">
        <v>160</v>
      </c>
      <c r="W4125" s="34">
        <v>289</v>
      </c>
      <c r="X4125" s="34">
        <v>257</v>
      </c>
      <c r="Y4125" s="34">
        <v>246</v>
      </c>
      <c r="Z4125" s="34">
        <v>187</v>
      </c>
      <c r="AA4125" s="34">
        <v>232</v>
      </c>
      <c r="AB4125" s="34">
        <v>242</v>
      </c>
      <c r="AC4125" s="34">
        <v>271</v>
      </c>
    </row>
    <row r="4126" spans="1:29" x14ac:dyDescent="0.2">
      <c r="A4126" s="34" t="s">
        <v>64619</v>
      </c>
      <c r="B4126" s="34">
        <v>114</v>
      </c>
      <c r="C4126" s="34">
        <v>130</v>
      </c>
      <c r="D4126" s="34">
        <v>131</v>
      </c>
      <c r="E4126" s="34">
        <v>132</v>
      </c>
      <c r="F4126" s="34">
        <v>126</v>
      </c>
      <c r="G4126" s="34">
        <v>165</v>
      </c>
      <c r="H4126" s="34">
        <v>122</v>
      </c>
      <c r="I4126" s="34">
        <v>109</v>
      </c>
      <c r="J4126" s="34">
        <v>130</v>
      </c>
      <c r="K4126" s="34">
        <v>126</v>
      </c>
      <c r="L4126" s="34">
        <v>105</v>
      </c>
      <c r="M4126" s="34">
        <v>108</v>
      </c>
      <c r="N4126" s="34">
        <v>143</v>
      </c>
      <c r="O4126" s="34">
        <v>146</v>
      </c>
      <c r="P4126" s="34">
        <v>99</v>
      </c>
      <c r="Q4126" s="34">
        <v>143</v>
      </c>
      <c r="R4126" s="34">
        <v>157</v>
      </c>
      <c r="S4126" s="34">
        <v>166</v>
      </c>
      <c r="T4126" s="34">
        <v>149</v>
      </c>
      <c r="U4126" s="34">
        <v>156</v>
      </c>
      <c r="V4126" s="34">
        <v>131</v>
      </c>
      <c r="W4126" s="34">
        <v>200</v>
      </c>
      <c r="X4126" s="34">
        <v>134</v>
      </c>
      <c r="Y4126" s="34">
        <v>126</v>
      </c>
      <c r="Z4126" s="34">
        <v>148</v>
      </c>
      <c r="AA4126" s="34">
        <v>180</v>
      </c>
      <c r="AB4126" s="34">
        <v>226</v>
      </c>
      <c r="AC4126" s="34">
        <v>162</v>
      </c>
    </row>
    <row r="4127" spans="1:29" x14ac:dyDescent="0.2">
      <c r="A4127" s="34" t="s">
        <v>64620</v>
      </c>
      <c r="B4127" s="34">
        <v>114</v>
      </c>
      <c r="C4127" s="34">
        <v>143</v>
      </c>
      <c r="D4127" s="34">
        <v>165</v>
      </c>
      <c r="E4127" s="34">
        <v>193</v>
      </c>
      <c r="F4127" s="34">
        <v>187</v>
      </c>
      <c r="G4127" s="34">
        <v>194</v>
      </c>
      <c r="H4127" s="34">
        <v>201</v>
      </c>
      <c r="I4127" s="34">
        <v>143</v>
      </c>
      <c r="J4127" s="34">
        <v>115</v>
      </c>
      <c r="K4127" s="34">
        <v>201</v>
      </c>
      <c r="L4127" s="34">
        <v>121</v>
      </c>
      <c r="M4127" s="34">
        <v>148</v>
      </c>
      <c r="N4127" s="34">
        <v>123</v>
      </c>
      <c r="O4127" s="34">
        <v>149</v>
      </c>
      <c r="P4127" s="34">
        <v>165</v>
      </c>
      <c r="Q4127" s="34">
        <v>199</v>
      </c>
      <c r="R4127" s="34">
        <v>214</v>
      </c>
      <c r="S4127" s="34">
        <v>152</v>
      </c>
      <c r="T4127" s="34">
        <v>178</v>
      </c>
      <c r="U4127" s="34">
        <v>143</v>
      </c>
      <c r="V4127" s="34">
        <v>184</v>
      </c>
      <c r="W4127" s="34">
        <v>207</v>
      </c>
      <c r="X4127" s="34">
        <v>175</v>
      </c>
      <c r="Y4127" s="34">
        <v>154</v>
      </c>
      <c r="Z4127" s="34">
        <v>210</v>
      </c>
      <c r="AA4127" s="34">
        <v>154</v>
      </c>
      <c r="AB4127" s="34">
        <v>175</v>
      </c>
      <c r="AC4127" s="34">
        <v>262</v>
      </c>
    </row>
    <row r="4128" spans="1:29" x14ac:dyDescent="0.2">
      <c r="A4128" s="34" t="s">
        <v>64621</v>
      </c>
      <c r="B4128" s="34">
        <v>237</v>
      </c>
      <c r="C4128" s="34">
        <v>351</v>
      </c>
      <c r="D4128" s="34">
        <v>446</v>
      </c>
      <c r="E4128" s="34">
        <v>437</v>
      </c>
      <c r="F4128" s="34">
        <v>471</v>
      </c>
      <c r="G4128" s="34">
        <v>398</v>
      </c>
      <c r="H4128" s="34">
        <v>435</v>
      </c>
      <c r="I4128" s="34">
        <v>346</v>
      </c>
      <c r="J4128" s="34">
        <v>382</v>
      </c>
      <c r="K4128" s="34">
        <v>443</v>
      </c>
      <c r="L4128" s="34">
        <v>374</v>
      </c>
      <c r="M4128" s="34">
        <v>406</v>
      </c>
      <c r="N4128" s="34">
        <v>359</v>
      </c>
      <c r="O4128" s="34">
        <v>300</v>
      </c>
      <c r="P4128" s="34">
        <v>416</v>
      </c>
      <c r="Q4128" s="34">
        <v>527</v>
      </c>
      <c r="R4128" s="34">
        <v>497</v>
      </c>
      <c r="S4128" s="34">
        <v>501</v>
      </c>
      <c r="T4128" s="34">
        <v>438</v>
      </c>
      <c r="U4128" s="34">
        <v>427</v>
      </c>
      <c r="V4128" s="34">
        <v>513</v>
      </c>
      <c r="W4128" s="34">
        <v>603</v>
      </c>
      <c r="X4128" s="34">
        <v>554</v>
      </c>
      <c r="Y4128" s="34">
        <v>426</v>
      </c>
      <c r="Z4128" s="34">
        <v>519</v>
      </c>
      <c r="AA4128" s="34">
        <v>508</v>
      </c>
      <c r="AB4128" s="34">
        <v>561</v>
      </c>
      <c r="AC4128" s="34">
        <v>634</v>
      </c>
    </row>
    <row r="4129" spans="1:29" x14ac:dyDescent="0.2">
      <c r="A4129" s="34" t="s">
        <v>64622</v>
      </c>
      <c r="B4129" s="34">
        <v>78</v>
      </c>
      <c r="C4129" s="34">
        <v>66</v>
      </c>
      <c r="D4129" s="34">
        <v>66</v>
      </c>
      <c r="E4129" s="34">
        <v>49</v>
      </c>
      <c r="F4129" s="34">
        <v>71</v>
      </c>
      <c r="G4129" s="34">
        <v>109</v>
      </c>
      <c r="H4129" s="34">
        <v>78</v>
      </c>
      <c r="I4129" s="34">
        <v>72</v>
      </c>
      <c r="J4129" s="34">
        <v>69</v>
      </c>
      <c r="K4129" s="34">
        <v>73</v>
      </c>
      <c r="L4129" s="34">
        <v>57</v>
      </c>
      <c r="M4129" s="34">
        <v>64</v>
      </c>
      <c r="N4129" s="34">
        <v>73</v>
      </c>
      <c r="O4129" s="34">
        <v>72</v>
      </c>
      <c r="P4129" s="34">
        <v>61</v>
      </c>
      <c r="Q4129" s="34">
        <v>83</v>
      </c>
      <c r="R4129" s="34">
        <v>90</v>
      </c>
      <c r="S4129" s="34">
        <v>81</v>
      </c>
      <c r="T4129" s="34">
        <v>41</v>
      </c>
      <c r="U4129" s="34">
        <v>78</v>
      </c>
      <c r="V4129" s="34">
        <v>92</v>
      </c>
      <c r="W4129" s="34">
        <v>69</v>
      </c>
      <c r="X4129" s="34">
        <v>66</v>
      </c>
      <c r="Y4129" s="34">
        <v>44</v>
      </c>
      <c r="Z4129" s="34">
        <v>102</v>
      </c>
      <c r="AA4129" s="34">
        <v>80</v>
      </c>
      <c r="AB4129" s="34">
        <v>87</v>
      </c>
      <c r="AC4129" s="34">
        <v>88</v>
      </c>
    </row>
    <row r="4130" spans="1:29" x14ac:dyDescent="0.2">
      <c r="A4130" s="34" t="s">
        <v>64623</v>
      </c>
      <c r="B4130" s="34">
        <v>133</v>
      </c>
      <c r="C4130" s="34">
        <v>79</v>
      </c>
      <c r="D4130" s="34">
        <v>86</v>
      </c>
      <c r="E4130" s="34">
        <v>106</v>
      </c>
      <c r="F4130" s="34">
        <v>146</v>
      </c>
      <c r="G4130" s="34">
        <v>74</v>
      </c>
      <c r="H4130" s="34">
        <v>113</v>
      </c>
      <c r="I4130" s="34">
        <v>104</v>
      </c>
      <c r="J4130" s="34">
        <v>112</v>
      </c>
      <c r="K4130" s="34">
        <v>100</v>
      </c>
      <c r="L4130" s="34">
        <v>110</v>
      </c>
      <c r="M4130" s="34">
        <v>105</v>
      </c>
      <c r="N4130" s="34">
        <v>82</v>
      </c>
      <c r="O4130" s="34">
        <v>77</v>
      </c>
      <c r="P4130" s="34">
        <v>103</v>
      </c>
      <c r="Q4130" s="34">
        <v>137</v>
      </c>
      <c r="R4130" s="34">
        <v>146</v>
      </c>
      <c r="S4130" s="34">
        <v>157</v>
      </c>
      <c r="T4130" s="34">
        <v>160</v>
      </c>
      <c r="U4130" s="34">
        <v>91</v>
      </c>
      <c r="V4130" s="34">
        <v>163</v>
      </c>
      <c r="W4130" s="34">
        <v>135</v>
      </c>
      <c r="X4130" s="34">
        <v>166</v>
      </c>
      <c r="Y4130" s="34">
        <v>157</v>
      </c>
      <c r="Z4130" s="34">
        <v>158</v>
      </c>
      <c r="AA4130" s="34">
        <v>128</v>
      </c>
      <c r="AB4130" s="34">
        <v>135</v>
      </c>
      <c r="AC4130" s="34">
        <v>170</v>
      </c>
    </row>
    <row r="4131" spans="1:29" x14ac:dyDescent="0.2">
      <c r="A4131" s="34" t="s">
        <v>64624</v>
      </c>
      <c r="B4131" s="34">
        <v>44</v>
      </c>
      <c r="C4131" s="34">
        <v>29</v>
      </c>
      <c r="D4131" s="34">
        <v>53</v>
      </c>
      <c r="E4131" s="34">
        <v>42</v>
      </c>
      <c r="F4131" s="34">
        <v>33</v>
      </c>
      <c r="G4131" s="34">
        <v>37</v>
      </c>
      <c r="H4131" s="34">
        <v>49</v>
      </c>
      <c r="I4131" s="34">
        <v>45</v>
      </c>
      <c r="J4131" s="34">
        <v>57</v>
      </c>
      <c r="K4131" s="34">
        <v>31</v>
      </c>
      <c r="L4131" s="34">
        <v>37</v>
      </c>
      <c r="M4131" s="34">
        <v>38</v>
      </c>
      <c r="N4131" s="34">
        <v>42</v>
      </c>
      <c r="O4131" s="34">
        <v>36</v>
      </c>
      <c r="P4131" s="34">
        <v>44</v>
      </c>
      <c r="Q4131" s="34">
        <v>56</v>
      </c>
      <c r="R4131" s="34">
        <v>87</v>
      </c>
      <c r="S4131" s="34">
        <v>39</v>
      </c>
      <c r="T4131" s="34">
        <v>47</v>
      </c>
      <c r="U4131" s="34">
        <v>30</v>
      </c>
      <c r="V4131" s="34">
        <v>43</v>
      </c>
      <c r="W4131" s="34">
        <v>48</v>
      </c>
      <c r="X4131" s="34">
        <v>55</v>
      </c>
      <c r="Y4131" s="34">
        <v>51</v>
      </c>
      <c r="Z4131" s="34">
        <v>49</v>
      </c>
      <c r="AA4131" s="34">
        <v>58</v>
      </c>
      <c r="AB4131" s="34">
        <v>52</v>
      </c>
      <c r="AC4131" s="34">
        <v>61</v>
      </c>
    </row>
    <row r="4132" spans="1:29" x14ac:dyDescent="0.2">
      <c r="A4132" s="34" t="s">
        <v>64625</v>
      </c>
      <c r="B4132" s="34">
        <v>0</v>
      </c>
      <c r="C4132" s="34">
        <v>0</v>
      </c>
      <c r="D4132" s="34">
        <v>0</v>
      </c>
      <c r="E4132" s="34">
        <v>0</v>
      </c>
      <c r="F4132" s="34">
        <v>0</v>
      </c>
      <c r="G4132" s="34">
        <v>0</v>
      </c>
      <c r="H4132" s="34">
        <v>0</v>
      </c>
      <c r="I4132" s="34">
        <v>0</v>
      </c>
      <c r="J4132" s="34">
        <v>0</v>
      </c>
      <c r="K4132" s="34">
        <v>0</v>
      </c>
      <c r="L4132" s="34">
        <v>0</v>
      </c>
      <c r="M4132" s="34">
        <v>0</v>
      </c>
      <c r="N4132" s="34">
        <v>0</v>
      </c>
      <c r="O4132" s="34">
        <v>0</v>
      </c>
      <c r="P4132" s="34">
        <v>0</v>
      </c>
      <c r="Q4132" s="34">
        <v>0</v>
      </c>
      <c r="R4132" s="34">
        <v>0</v>
      </c>
      <c r="S4132" s="34">
        <v>0</v>
      </c>
      <c r="T4132" s="34">
        <v>0</v>
      </c>
      <c r="U4132" s="34">
        <v>0</v>
      </c>
      <c r="V4132" s="34">
        <v>0</v>
      </c>
      <c r="W4132" s="34">
        <v>0</v>
      </c>
      <c r="X4132" s="34">
        <v>0</v>
      </c>
      <c r="Y4132" s="34">
        <v>0</v>
      </c>
      <c r="Z4132" s="34">
        <v>0</v>
      </c>
      <c r="AA4132" s="34">
        <v>0</v>
      </c>
      <c r="AB4132" s="34">
        <v>0</v>
      </c>
      <c r="AC4132" s="34">
        <v>0</v>
      </c>
    </row>
    <row r="4133" spans="1:29" x14ac:dyDescent="0.2">
      <c r="A4133" s="34" t="s">
        <v>64626</v>
      </c>
      <c r="B4133" s="34">
        <v>162</v>
      </c>
      <c r="C4133" s="34">
        <v>211</v>
      </c>
      <c r="D4133" s="34">
        <v>195</v>
      </c>
      <c r="E4133" s="34">
        <v>157</v>
      </c>
      <c r="F4133" s="34">
        <v>213</v>
      </c>
      <c r="G4133" s="34">
        <v>257</v>
      </c>
      <c r="H4133" s="34">
        <v>197</v>
      </c>
      <c r="I4133" s="34">
        <v>235</v>
      </c>
      <c r="J4133" s="34">
        <v>160</v>
      </c>
      <c r="K4133" s="34">
        <v>183</v>
      </c>
      <c r="L4133" s="34">
        <v>155</v>
      </c>
      <c r="M4133" s="34">
        <v>167</v>
      </c>
      <c r="N4133" s="34">
        <v>166</v>
      </c>
      <c r="O4133" s="34">
        <v>173</v>
      </c>
      <c r="P4133" s="34">
        <v>178</v>
      </c>
      <c r="Q4133" s="34">
        <v>288</v>
      </c>
      <c r="R4133" s="34">
        <v>227</v>
      </c>
      <c r="S4133" s="34">
        <v>266</v>
      </c>
      <c r="T4133" s="34">
        <v>250</v>
      </c>
      <c r="U4133" s="34">
        <v>181</v>
      </c>
      <c r="V4133" s="34">
        <v>250</v>
      </c>
      <c r="W4133" s="34">
        <v>249</v>
      </c>
      <c r="X4133" s="34">
        <v>218</v>
      </c>
      <c r="Y4133" s="34">
        <v>286</v>
      </c>
      <c r="Z4133" s="34">
        <v>220</v>
      </c>
      <c r="AA4133" s="34">
        <v>269</v>
      </c>
      <c r="AB4133" s="34">
        <v>258</v>
      </c>
      <c r="AC4133" s="34">
        <v>345</v>
      </c>
    </row>
    <row r="4134" spans="1:29" x14ac:dyDescent="0.2">
      <c r="A4134" s="34" t="s">
        <v>64627</v>
      </c>
      <c r="B4134" s="34">
        <v>470</v>
      </c>
      <c r="C4134" s="34">
        <v>434</v>
      </c>
      <c r="D4134" s="34">
        <v>476</v>
      </c>
      <c r="E4134" s="34">
        <v>450</v>
      </c>
      <c r="F4134" s="34">
        <v>563</v>
      </c>
      <c r="G4134" s="34">
        <v>438</v>
      </c>
      <c r="H4134" s="34">
        <v>527</v>
      </c>
      <c r="I4134" s="34">
        <v>397</v>
      </c>
      <c r="J4134" s="34">
        <v>522</v>
      </c>
      <c r="K4134" s="34">
        <v>446</v>
      </c>
      <c r="L4134" s="34">
        <v>623</v>
      </c>
      <c r="M4134" s="34">
        <v>444</v>
      </c>
      <c r="N4134" s="34">
        <v>455</v>
      </c>
      <c r="O4134" s="34">
        <v>412</v>
      </c>
      <c r="P4134" s="34">
        <v>488</v>
      </c>
      <c r="Q4134" s="34">
        <v>628</v>
      </c>
      <c r="R4134" s="34">
        <v>830</v>
      </c>
      <c r="S4134" s="34">
        <v>523</v>
      </c>
      <c r="T4134" s="34">
        <v>814</v>
      </c>
      <c r="U4134" s="34">
        <v>596</v>
      </c>
      <c r="V4134" s="34">
        <v>648</v>
      </c>
      <c r="W4134" s="34">
        <v>734</v>
      </c>
      <c r="X4134" s="34">
        <v>792</v>
      </c>
      <c r="Y4134" s="34">
        <v>646</v>
      </c>
      <c r="Z4134" s="34">
        <v>572</v>
      </c>
      <c r="AA4134" s="34">
        <v>626</v>
      </c>
      <c r="AB4134" s="34">
        <v>857</v>
      </c>
      <c r="AC4134" s="34">
        <v>797</v>
      </c>
    </row>
    <row r="4135" spans="1:29" x14ac:dyDescent="0.2">
      <c r="A4135" s="34" t="s">
        <v>64628</v>
      </c>
      <c r="B4135" s="34">
        <v>106</v>
      </c>
      <c r="C4135" s="34">
        <v>161</v>
      </c>
      <c r="D4135" s="34">
        <v>187</v>
      </c>
      <c r="E4135" s="34">
        <v>162</v>
      </c>
      <c r="F4135" s="34">
        <v>145</v>
      </c>
      <c r="G4135" s="34">
        <v>155</v>
      </c>
      <c r="H4135" s="34">
        <v>151</v>
      </c>
      <c r="I4135" s="34">
        <v>152</v>
      </c>
      <c r="J4135" s="34">
        <v>179</v>
      </c>
      <c r="K4135" s="34">
        <v>158</v>
      </c>
      <c r="L4135" s="34">
        <v>121</v>
      </c>
      <c r="M4135" s="34">
        <v>143</v>
      </c>
      <c r="N4135" s="34">
        <v>148</v>
      </c>
      <c r="O4135" s="34">
        <v>120</v>
      </c>
      <c r="P4135" s="34">
        <v>117</v>
      </c>
      <c r="Q4135" s="34">
        <v>190</v>
      </c>
      <c r="R4135" s="34">
        <v>167</v>
      </c>
      <c r="S4135" s="34">
        <v>217</v>
      </c>
      <c r="T4135" s="34">
        <v>116</v>
      </c>
      <c r="U4135" s="34">
        <v>165</v>
      </c>
      <c r="V4135" s="34">
        <v>252</v>
      </c>
      <c r="W4135" s="34">
        <v>186</v>
      </c>
      <c r="X4135" s="34">
        <v>207</v>
      </c>
      <c r="Y4135" s="34">
        <v>175</v>
      </c>
      <c r="Z4135" s="34">
        <v>192</v>
      </c>
      <c r="AA4135" s="34">
        <v>203</v>
      </c>
      <c r="AB4135" s="34">
        <v>167</v>
      </c>
      <c r="AC4135" s="34">
        <v>267</v>
      </c>
    </row>
    <row r="4136" spans="1:29" x14ac:dyDescent="0.2">
      <c r="A4136" s="34" t="s">
        <v>64629</v>
      </c>
      <c r="B4136" s="34">
        <v>242</v>
      </c>
      <c r="C4136" s="34">
        <v>281</v>
      </c>
      <c r="D4136" s="34">
        <v>320</v>
      </c>
      <c r="E4136" s="34">
        <v>309</v>
      </c>
      <c r="F4136" s="34">
        <v>331</v>
      </c>
      <c r="G4136" s="34">
        <v>301</v>
      </c>
      <c r="H4136" s="34">
        <v>356</v>
      </c>
      <c r="I4136" s="34">
        <v>317</v>
      </c>
      <c r="J4136" s="34">
        <v>304</v>
      </c>
      <c r="K4136" s="34">
        <v>355</v>
      </c>
      <c r="L4136" s="34">
        <v>313</v>
      </c>
      <c r="M4136" s="34">
        <v>336</v>
      </c>
      <c r="N4136" s="34">
        <v>287</v>
      </c>
      <c r="O4136" s="34">
        <v>292</v>
      </c>
      <c r="P4136" s="34">
        <v>296</v>
      </c>
      <c r="Q4136" s="34">
        <v>526</v>
      </c>
      <c r="R4136" s="34">
        <v>417</v>
      </c>
      <c r="S4136" s="34">
        <v>466</v>
      </c>
      <c r="T4136" s="34">
        <v>350</v>
      </c>
      <c r="U4136" s="34">
        <v>424</v>
      </c>
      <c r="V4136" s="34">
        <v>453</v>
      </c>
      <c r="W4136" s="34">
        <v>537</v>
      </c>
      <c r="X4136" s="34">
        <v>353</v>
      </c>
      <c r="Y4136" s="34">
        <v>495</v>
      </c>
      <c r="Z4136" s="34">
        <v>322</v>
      </c>
      <c r="AA4136" s="34">
        <v>491</v>
      </c>
      <c r="AB4136" s="34">
        <v>433</v>
      </c>
      <c r="AC4136" s="34">
        <v>616</v>
      </c>
    </row>
    <row r="4137" spans="1:29" x14ac:dyDescent="0.2">
      <c r="A4137" s="34" t="s">
        <v>64630</v>
      </c>
      <c r="B4137" s="34">
        <v>216</v>
      </c>
      <c r="C4137" s="34">
        <v>165</v>
      </c>
      <c r="D4137" s="34">
        <v>275</v>
      </c>
      <c r="E4137" s="34">
        <v>143</v>
      </c>
      <c r="F4137" s="34">
        <v>267</v>
      </c>
      <c r="G4137" s="34">
        <v>172</v>
      </c>
      <c r="H4137" s="34">
        <v>272</v>
      </c>
      <c r="I4137" s="34">
        <v>202</v>
      </c>
      <c r="J4137" s="34">
        <v>211</v>
      </c>
      <c r="K4137" s="34">
        <v>176</v>
      </c>
      <c r="L4137" s="34">
        <v>217</v>
      </c>
      <c r="M4137" s="34">
        <v>148</v>
      </c>
      <c r="N4137" s="34">
        <v>206</v>
      </c>
      <c r="O4137" s="34">
        <v>160</v>
      </c>
      <c r="P4137" s="34">
        <v>276</v>
      </c>
      <c r="Q4137" s="34">
        <v>216</v>
      </c>
      <c r="R4137" s="34">
        <v>325</v>
      </c>
      <c r="S4137" s="34">
        <v>234</v>
      </c>
      <c r="T4137" s="34">
        <v>239</v>
      </c>
      <c r="U4137" s="34">
        <v>180</v>
      </c>
      <c r="V4137" s="34">
        <v>337</v>
      </c>
      <c r="W4137" s="34">
        <v>237</v>
      </c>
      <c r="X4137" s="34">
        <v>319</v>
      </c>
      <c r="Y4137" s="34">
        <v>262</v>
      </c>
      <c r="Z4137" s="34">
        <v>298</v>
      </c>
      <c r="AA4137" s="34">
        <v>243</v>
      </c>
      <c r="AB4137" s="34">
        <v>302</v>
      </c>
      <c r="AC4137" s="34">
        <v>281</v>
      </c>
    </row>
    <row r="4138" spans="1:29" x14ac:dyDescent="0.2">
      <c r="A4138" s="34" t="s">
        <v>64631</v>
      </c>
      <c r="B4138" s="34">
        <v>22</v>
      </c>
      <c r="C4138" s="34">
        <v>37</v>
      </c>
      <c r="D4138" s="34">
        <v>22</v>
      </c>
      <c r="E4138" s="34">
        <v>25</v>
      </c>
      <c r="F4138" s="34">
        <v>21</v>
      </c>
      <c r="G4138" s="34">
        <v>35</v>
      </c>
      <c r="H4138" s="34">
        <v>17</v>
      </c>
      <c r="I4138" s="34">
        <v>25</v>
      </c>
      <c r="J4138" s="34">
        <v>8</v>
      </c>
      <c r="K4138" s="34">
        <v>38</v>
      </c>
      <c r="L4138" s="34">
        <v>13</v>
      </c>
      <c r="M4138" s="34">
        <v>21</v>
      </c>
      <c r="N4138" s="34">
        <v>14</v>
      </c>
      <c r="O4138" s="34">
        <v>20</v>
      </c>
      <c r="P4138" s="34">
        <v>7</v>
      </c>
      <c r="Q4138" s="34">
        <v>37</v>
      </c>
      <c r="R4138" s="34">
        <v>13</v>
      </c>
      <c r="S4138" s="34">
        <v>49</v>
      </c>
      <c r="T4138" s="34">
        <v>9</v>
      </c>
      <c r="U4138" s="34">
        <v>32</v>
      </c>
      <c r="V4138" s="34">
        <v>18</v>
      </c>
      <c r="W4138" s="34">
        <v>23</v>
      </c>
      <c r="X4138" s="34">
        <v>13</v>
      </c>
      <c r="Y4138" s="34">
        <v>26</v>
      </c>
      <c r="Z4138" s="34">
        <v>29</v>
      </c>
      <c r="AA4138" s="34">
        <v>25</v>
      </c>
      <c r="AB4138" s="34">
        <v>19</v>
      </c>
      <c r="AC4138" s="34">
        <v>48</v>
      </c>
    </row>
    <row r="4139" spans="1:29" x14ac:dyDescent="0.2">
      <c r="A4139" s="34" t="s">
        <v>64632</v>
      </c>
      <c r="B4139" s="34">
        <v>118</v>
      </c>
      <c r="C4139" s="34">
        <v>178</v>
      </c>
      <c r="D4139" s="34">
        <v>145</v>
      </c>
      <c r="E4139" s="34">
        <v>189</v>
      </c>
      <c r="F4139" s="34">
        <v>186</v>
      </c>
      <c r="G4139" s="34">
        <v>209</v>
      </c>
      <c r="H4139" s="34">
        <v>201</v>
      </c>
      <c r="I4139" s="34">
        <v>142</v>
      </c>
      <c r="J4139" s="34">
        <v>204</v>
      </c>
      <c r="K4139" s="34">
        <v>197</v>
      </c>
      <c r="L4139" s="34">
        <v>160</v>
      </c>
      <c r="M4139" s="34">
        <v>148</v>
      </c>
      <c r="N4139" s="34">
        <v>130</v>
      </c>
      <c r="O4139" s="34">
        <v>155</v>
      </c>
      <c r="P4139" s="34">
        <v>187</v>
      </c>
      <c r="Q4139" s="34">
        <v>206</v>
      </c>
      <c r="R4139" s="34">
        <v>189</v>
      </c>
      <c r="S4139" s="34">
        <v>221</v>
      </c>
      <c r="T4139" s="34">
        <v>223</v>
      </c>
      <c r="U4139" s="34">
        <v>246</v>
      </c>
      <c r="V4139" s="34">
        <v>167</v>
      </c>
      <c r="W4139" s="34">
        <v>339</v>
      </c>
      <c r="X4139" s="34">
        <v>229</v>
      </c>
      <c r="Y4139" s="34">
        <v>216</v>
      </c>
      <c r="Z4139" s="34">
        <v>185</v>
      </c>
      <c r="AA4139" s="34">
        <v>204</v>
      </c>
      <c r="AB4139" s="34">
        <v>188</v>
      </c>
      <c r="AC4139" s="34">
        <v>268</v>
      </c>
    </row>
    <row r="4140" spans="1:29" x14ac:dyDescent="0.2">
      <c r="A4140" s="34" t="s">
        <v>64633</v>
      </c>
      <c r="B4140" s="34">
        <v>67</v>
      </c>
      <c r="C4140" s="34">
        <v>89</v>
      </c>
      <c r="D4140" s="34">
        <v>114</v>
      </c>
      <c r="E4140" s="34">
        <v>105</v>
      </c>
      <c r="F4140" s="34">
        <v>75</v>
      </c>
      <c r="G4140" s="34">
        <v>84</v>
      </c>
      <c r="H4140" s="34">
        <v>77</v>
      </c>
      <c r="I4140" s="34">
        <v>91</v>
      </c>
      <c r="J4140" s="34">
        <v>85</v>
      </c>
      <c r="K4140" s="34">
        <v>91</v>
      </c>
      <c r="L4140" s="34">
        <v>56</v>
      </c>
      <c r="M4140" s="34">
        <v>92</v>
      </c>
      <c r="N4140" s="34">
        <v>67</v>
      </c>
      <c r="O4140" s="34">
        <v>74</v>
      </c>
      <c r="P4140" s="34">
        <v>86</v>
      </c>
      <c r="Q4140" s="34">
        <v>103</v>
      </c>
      <c r="R4140" s="34">
        <v>122</v>
      </c>
      <c r="S4140" s="34">
        <v>88</v>
      </c>
      <c r="T4140" s="34">
        <v>85</v>
      </c>
      <c r="U4140" s="34">
        <v>84</v>
      </c>
      <c r="V4140" s="34">
        <v>116</v>
      </c>
      <c r="W4140" s="34">
        <v>106</v>
      </c>
      <c r="X4140" s="34">
        <v>105</v>
      </c>
      <c r="Y4140" s="34">
        <v>64</v>
      </c>
      <c r="Z4140" s="34">
        <v>126</v>
      </c>
      <c r="AA4140" s="34">
        <v>123</v>
      </c>
      <c r="AB4140" s="34">
        <v>101</v>
      </c>
      <c r="AC4140" s="34">
        <v>139</v>
      </c>
    </row>
    <row r="4141" spans="1:29" x14ac:dyDescent="0.2">
      <c r="A4141" s="34" t="s">
        <v>64634</v>
      </c>
      <c r="B4141" s="34">
        <v>130</v>
      </c>
      <c r="C4141" s="34">
        <v>110</v>
      </c>
      <c r="D4141" s="34">
        <v>99</v>
      </c>
      <c r="E4141" s="34">
        <v>103</v>
      </c>
      <c r="F4141" s="34">
        <v>137</v>
      </c>
      <c r="G4141" s="34">
        <v>101</v>
      </c>
      <c r="H4141" s="34">
        <v>118</v>
      </c>
      <c r="I4141" s="34">
        <v>122</v>
      </c>
      <c r="J4141" s="34">
        <v>96</v>
      </c>
      <c r="K4141" s="34">
        <v>108</v>
      </c>
      <c r="L4141" s="34">
        <v>64</v>
      </c>
      <c r="M4141" s="34">
        <v>82</v>
      </c>
      <c r="N4141" s="34">
        <v>72</v>
      </c>
      <c r="O4141" s="34">
        <v>110</v>
      </c>
      <c r="P4141" s="34">
        <v>120</v>
      </c>
      <c r="Q4141" s="34">
        <v>133</v>
      </c>
      <c r="R4141" s="34">
        <v>125</v>
      </c>
      <c r="S4141" s="34">
        <v>144</v>
      </c>
      <c r="T4141" s="34">
        <v>97</v>
      </c>
      <c r="U4141" s="34">
        <v>144</v>
      </c>
      <c r="V4141" s="34">
        <v>105</v>
      </c>
      <c r="W4141" s="34">
        <v>128</v>
      </c>
      <c r="X4141" s="34">
        <v>125</v>
      </c>
      <c r="Y4141" s="34">
        <v>127</v>
      </c>
      <c r="Z4141" s="34">
        <v>139</v>
      </c>
      <c r="AA4141" s="34">
        <v>138</v>
      </c>
      <c r="AB4141" s="34">
        <v>148</v>
      </c>
      <c r="AC4141" s="34">
        <v>183</v>
      </c>
    </row>
    <row r="4142" spans="1:29" x14ac:dyDescent="0.2">
      <c r="A4142" s="34" t="s">
        <v>64635</v>
      </c>
      <c r="B4142" s="34">
        <v>361</v>
      </c>
      <c r="C4142" s="34">
        <v>229</v>
      </c>
      <c r="D4142" s="34">
        <v>289</v>
      </c>
      <c r="E4142" s="34">
        <v>216</v>
      </c>
      <c r="F4142" s="34">
        <v>305</v>
      </c>
      <c r="G4142" s="34">
        <v>193</v>
      </c>
      <c r="H4142" s="34">
        <v>267</v>
      </c>
      <c r="I4142" s="34">
        <v>231</v>
      </c>
      <c r="J4142" s="34">
        <v>275</v>
      </c>
      <c r="K4142" s="34">
        <v>229</v>
      </c>
      <c r="L4142" s="34">
        <v>248</v>
      </c>
      <c r="M4142" s="34">
        <v>179</v>
      </c>
      <c r="N4142" s="34">
        <v>244</v>
      </c>
      <c r="O4142" s="34">
        <v>234</v>
      </c>
      <c r="P4142" s="34">
        <v>282</v>
      </c>
      <c r="Q4142" s="34">
        <v>317</v>
      </c>
      <c r="R4142" s="34">
        <v>355</v>
      </c>
      <c r="S4142" s="34">
        <v>276</v>
      </c>
      <c r="T4142" s="34">
        <v>403</v>
      </c>
      <c r="U4142" s="34">
        <v>246</v>
      </c>
      <c r="V4142" s="34">
        <v>298</v>
      </c>
      <c r="W4142" s="34">
        <v>346</v>
      </c>
      <c r="X4142" s="34">
        <v>384</v>
      </c>
      <c r="Y4142" s="34">
        <v>308</v>
      </c>
      <c r="Z4142" s="34">
        <v>237</v>
      </c>
      <c r="AA4142" s="34">
        <v>282</v>
      </c>
      <c r="AB4142" s="34">
        <v>424</v>
      </c>
      <c r="AC4142" s="34">
        <v>387</v>
      </c>
    </row>
    <row r="4143" spans="1:29" x14ac:dyDescent="0.2">
      <c r="A4143" s="34" t="s">
        <v>64636</v>
      </c>
      <c r="B4143" s="34">
        <v>93</v>
      </c>
      <c r="C4143" s="34">
        <v>81</v>
      </c>
      <c r="D4143" s="34">
        <v>129</v>
      </c>
      <c r="E4143" s="34">
        <v>107</v>
      </c>
      <c r="F4143" s="34">
        <v>140</v>
      </c>
      <c r="G4143" s="34">
        <v>112</v>
      </c>
      <c r="H4143" s="34">
        <v>109</v>
      </c>
      <c r="I4143" s="34">
        <v>99</v>
      </c>
      <c r="J4143" s="34">
        <v>114</v>
      </c>
      <c r="K4143" s="34">
        <v>119</v>
      </c>
      <c r="L4143" s="34">
        <v>91</v>
      </c>
      <c r="M4143" s="34">
        <v>80</v>
      </c>
      <c r="N4143" s="34">
        <v>78</v>
      </c>
      <c r="O4143" s="34">
        <v>74</v>
      </c>
      <c r="P4143" s="34">
        <v>120</v>
      </c>
      <c r="Q4143" s="34">
        <v>117</v>
      </c>
      <c r="R4143" s="34">
        <v>141</v>
      </c>
      <c r="S4143" s="34">
        <v>115</v>
      </c>
      <c r="T4143" s="34">
        <v>140</v>
      </c>
      <c r="U4143" s="34">
        <v>99</v>
      </c>
      <c r="V4143" s="34">
        <v>158</v>
      </c>
      <c r="W4143" s="34">
        <v>140</v>
      </c>
      <c r="X4143" s="34">
        <v>157</v>
      </c>
      <c r="Y4143" s="34">
        <v>113</v>
      </c>
      <c r="Z4143" s="34">
        <v>152</v>
      </c>
      <c r="AA4143" s="34">
        <v>149</v>
      </c>
      <c r="AB4143" s="34">
        <v>184</v>
      </c>
      <c r="AC4143" s="34">
        <v>134</v>
      </c>
    </row>
    <row r="4144" spans="1:29" x14ac:dyDescent="0.2">
      <c r="A4144" s="34" t="s">
        <v>64637</v>
      </c>
      <c r="B4144" s="34">
        <v>41</v>
      </c>
      <c r="C4144" s="34">
        <v>50</v>
      </c>
      <c r="D4144" s="34">
        <v>72</v>
      </c>
      <c r="E4144" s="34">
        <v>44</v>
      </c>
      <c r="F4144" s="34">
        <v>55</v>
      </c>
      <c r="G4144" s="34">
        <v>45</v>
      </c>
      <c r="H4144" s="34">
        <v>37</v>
      </c>
      <c r="I4144" s="34">
        <v>32</v>
      </c>
      <c r="J4144" s="34">
        <v>45</v>
      </c>
      <c r="K4144" s="34">
        <v>47</v>
      </c>
      <c r="L4144" s="34">
        <v>16</v>
      </c>
      <c r="M4144" s="34">
        <v>32</v>
      </c>
      <c r="N4144" s="34">
        <v>31</v>
      </c>
      <c r="O4144" s="34">
        <v>23</v>
      </c>
      <c r="P4144" s="34">
        <v>30</v>
      </c>
      <c r="Q4144" s="34">
        <v>31</v>
      </c>
      <c r="R4144" s="34">
        <v>26</v>
      </c>
      <c r="S4144" s="34">
        <v>58</v>
      </c>
      <c r="T4144" s="34">
        <v>28</v>
      </c>
      <c r="U4144" s="34">
        <v>33</v>
      </c>
      <c r="V4144" s="34">
        <v>39</v>
      </c>
      <c r="W4144" s="34">
        <v>26</v>
      </c>
      <c r="X4144" s="34">
        <v>66</v>
      </c>
      <c r="Y4144" s="34">
        <v>33</v>
      </c>
      <c r="Z4144" s="34">
        <v>41</v>
      </c>
      <c r="AA4144" s="34">
        <v>49</v>
      </c>
      <c r="AB4144" s="34">
        <v>32</v>
      </c>
      <c r="AC4144" s="34">
        <v>51</v>
      </c>
    </row>
    <row r="4145" spans="1:29" x14ac:dyDescent="0.2">
      <c r="A4145" s="34" t="s">
        <v>64638</v>
      </c>
      <c r="B4145" s="34">
        <v>506</v>
      </c>
      <c r="C4145" s="34">
        <v>300</v>
      </c>
      <c r="D4145" s="34">
        <v>431</v>
      </c>
      <c r="E4145" s="34">
        <v>385</v>
      </c>
      <c r="F4145" s="34">
        <v>445</v>
      </c>
      <c r="G4145" s="34">
        <v>261</v>
      </c>
      <c r="H4145" s="34">
        <v>403</v>
      </c>
      <c r="I4145" s="34">
        <v>343</v>
      </c>
      <c r="J4145" s="34">
        <v>399</v>
      </c>
      <c r="K4145" s="34">
        <v>347</v>
      </c>
      <c r="L4145" s="34">
        <v>376</v>
      </c>
      <c r="M4145" s="34">
        <v>350</v>
      </c>
      <c r="N4145" s="34">
        <v>339</v>
      </c>
      <c r="O4145" s="34">
        <v>278</v>
      </c>
      <c r="P4145" s="34">
        <v>385</v>
      </c>
      <c r="Q4145" s="34">
        <v>452</v>
      </c>
      <c r="R4145" s="34">
        <v>633</v>
      </c>
      <c r="S4145" s="34">
        <v>407</v>
      </c>
      <c r="T4145" s="34">
        <v>483</v>
      </c>
      <c r="U4145" s="34">
        <v>394</v>
      </c>
      <c r="V4145" s="34">
        <v>521</v>
      </c>
      <c r="W4145" s="34">
        <v>469</v>
      </c>
      <c r="X4145" s="34">
        <v>554</v>
      </c>
      <c r="Y4145" s="34">
        <v>459</v>
      </c>
      <c r="Z4145" s="34">
        <v>411</v>
      </c>
      <c r="AA4145" s="34">
        <v>442</v>
      </c>
      <c r="AB4145" s="34">
        <v>566</v>
      </c>
      <c r="AC4145" s="34">
        <v>521</v>
      </c>
    </row>
    <row r="4146" spans="1:29" x14ac:dyDescent="0.2">
      <c r="A4146" s="34" t="s">
        <v>64639</v>
      </c>
      <c r="B4146" s="34">
        <v>74</v>
      </c>
      <c r="C4146" s="34">
        <v>181</v>
      </c>
      <c r="D4146" s="34">
        <v>194</v>
      </c>
      <c r="E4146" s="34">
        <v>249</v>
      </c>
      <c r="F4146" s="34">
        <v>138</v>
      </c>
      <c r="G4146" s="34">
        <v>331</v>
      </c>
      <c r="H4146" s="34">
        <v>130</v>
      </c>
      <c r="I4146" s="34">
        <v>196</v>
      </c>
      <c r="J4146" s="34">
        <v>127</v>
      </c>
      <c r="K4146" s="34">
        <v>233</v>
      </c>
      <c r="L4146" s="34">
        <v>81</v>
      </c>
      <c r="M4146" s="34">
        <v>193</v>
      </c>
      <c r="N4146" s="34">
        <v>115</v>
      </c>
      <c r="O4146" s="34">
        <v>169</v>
      </c>
      <c r="P4146" s="34">
        <v>121</v>
      </c>
      <c r="Q4146" s="34">
        <v>283</v>
      </c>
      <c r="R4146" s="34">
        <v>161</v>
      </c>
      <c r="S4146" s="34">
        <v>274</v>
      </c>
      <c r="T4146" s="34">
        <v>114</v>
      </c>
      <c r="U4146" s="34">
        <v>130</v>
      </c>
      <c r="V4146" s="34">
        <v>163</v>
      </c>
      <c r="W4146" s="34">
        <v>187</v>
      </c>
      <c r="X4146" s="34">
        <v>189</v>
      </c>
      <c r="Y4146" s="34">
        <v>187</v>
      </c>
      <c r="Z4146" s="34">
        <v>178</v>
      </c>
      <c r="AA4146" s="34">
        <v>216</v>
      </c>
      <c r="AB4146" s="34">
        <v>129</v>
      </c>
      <c r="AC4146" s="34">
        <v>323</v>
      </c>
    </row>
    <row r="4147" spans="1:29" x14ac:dyDescent="0.2">
      <c r="A4147" s="34" t="s">
        <v>64640</v>
      </c>
      <c r="B4147" s="34">
        <v>81</v>
      </c>
      <c r="C4147" s="34">
        <v>173</v>
      </c>
      <c r="D4147" s="34">
        <v>142</v>
      </c>
      <c r="E4147" s="34">
        <v>184</v>
      </c>
      <c r="F4147" s="34">
        <v>127</v>
      </c>
      <c r="G4147" s="34">
        <v>188</v>
      </c>
      <c r="H4147" s="34">
        <v>116</v>
      </c>
      <c r="I4147" s="34">
        <v>159</v>
      </c>
      <c r="J4147" s="34">
        <v>117</v>
      </c>
      <c r="K4147" s="34">
        <v>149</v>
      </c>
      <c r="L4147" s="34">
        <v>89</v>
      </c>
      <c r="M4147" s="34">
        <v>141</v>
      </c>
      <c r="N4147" s="34">
        <v>99</v>
      </c>
      <c r="O4147" s="34">
        <v>156</v>
      </c>
      <c r="P4147" s="34">
        <v>113</v>
      </c>
      <c r="Q4147" s="34">
        <v>158</v>
      </c>
      <c r="R4147" s="34">
        <v>161</v>
      </c>
      <c r="S4147" s="34">
        <v>197</v>
      </c>
      <c r="T4147" s="34">
        <v>104</v>
      </c>
      <c r="U4147" s="34">
        <v>164</v>
      </c>
      <c r="V4147" s="34">
        <v>168</v>
      </c>
      <c r="W4147" s="34">
        <v>166</v>
      </c>
      <c r="X4147" s="34">
        <v>171</v>
      </c>
      <c r="Y4147" s="34">
        <v>160</v>
      </c>
      <c r="Z4147" s="34">
        <v>182</v>
      </c>
      <c r="AA4147" s="34">
        <v>224</v>
      </c>
      <c r="AB4147" s="34">
        <v>134</v>
      </c>
      <c r="AC4147" s="34">
        <v>240</v>
      </c>
    </row>
    <row r="4148" spans="1:29" x14ac:dyDescent="0.2">
      <c r="A4148" s="34" t="s">
        <v>64641</v>
      </c>
      <c r="B4148" s="34">
        <v>147</v>
      </c>
      <c r="C4148" s="34">
        <v>234</v>
      </c>
      <c r="D4148" s="34">
        <v>341</v>
      </c>
      <c r="E4148" s="34">
        <v>273</v>
      </c>
      <c r="F4148" s="34">
        <v>316</v>
      </c>
      <c r="G4148" s="34">
        <v>223</v>
      </c>
      <c r="H4148" s="34">
        <v>236</v>
      </c>
      <c r="I4148" s="34">
        <v>251</v>
      </c>
      <c r="J4148" s="34">
        <v>220</v>
      </c>
      <c r="K4148" s="34">
        <v>279</v>
      </c>
      <c r="L4148" s="34">
        <v>143</v>
      </c>
      <c r="M4148" s="34">
        <v>249</v>
      </c>
      <c r="N4148" s="34">
        <v>227</v>
      </c>
      <c r="O4148" s="34">
        <v>288</v>
      </c>
      <c r="P4148" s="34">
        <v>216</v>
      </c>
      <c r="Q4148" s="34">
        <v>318</v>
      </c>
      <c r="R4148" s="34">
        <v>259</v>
      </c>
      <c r="S4148" s="34">
        <v>307</v>
      </c>
      <c r="T4148" s="34">
        <v>240</v>
      </c>
      <c r="U4148" s="34">
        <v>240</v>
      </c>
      <c r="V4148" s="34">
        <v>320</v>
      </c>
      <c r="W4148" s="34">
        <v>313</v>
      </c>
      <c r="X4148" s="34">
        <v>331</v>
      </c>
      <c r="Y4148" s="34">
        <v>305</v>
      </c>
      <c r="Z4148" s="34">
        <v>329</v>
      </c>
      <c r="AA4148" s="34">
        <v>329</v>
      </c>
      <c r="AB4148" s="34">
        <v>233</v>
      </c>
      <c r="AC4148" s="34">
        <v>441</v>
      </c>
    </row>
    <row r="4149" spans="1:29" x14ac:dyDescent="0.2">
      <c r="A4149" s="34" t="s">
        <v>64642</v>
      </c>
      <c r="B4149" s="34">
        <v>210</v>
      </c>
      <c r="C4149" s="34">
        <v>269</v>
      </c>
      <c r="D4149" s="34">
        <v>303</v>
      </c>
      <c r="E4149" s="34">
        <v>265</v>
      </c>
      <c r="F4149" s="34">
        <v>344</v>
      </c>
      <c r="G4149" s="34">
        <v>267</v>
      </c>
      <c r="H4149" s="34">
        <v>270</v>
      </c>
      <c r="I4149" s="34">
        <v>281</v>
      </c>
      <c r="J4149" s="34">
        <v>251</v>
      </c>
      <c r="K4149" s="34">
        <v>390</v>
      </c>
      <c r="L4149" s="34">
        <v>182</v>
      </c>
      <c r="M4149" s="34">
        <v>270</v>
      </c>
      <c r="N4149" s="34">
        <v>271</v>
      </c>
      <c r="O4149" s="34">
        <v>270</v>
      </c>
      <c r="P4149" s="34">
        <v>256</v>
      </c>
      <c r="Q4149" s="34">
        <v>361</v>
      </c>
      <c r="R4149" s="34">
        <v>323</v>
      </c>
      <c r="S4149" s="34">
        <v>360</v>
      </c>
      <c r="T4149" s="34">
        <v>298</v>
      </c>
      <c r="U4149" s="34">
        <v>298</v>
      </c>
      <c r="V4149" s="34">
        <v>278</v>
      </c>
      <c r="W4149" s="34">
        <v>395</v>
      </c>
      <c r="X4149" s="34">
        <v>331</v>
      </c>
      <c r="Y4149" s="34">
        <v>317</v>
      </c>
      <c r="Z4149" s="34">
        <v>318</v>
      </c>
      <c r="AA4149" s="34">
        <v>384</v>
      </c>
      <c r="AB4149" s="34">
        <v>323</v>
      </c>
      <c r="AC4149" s="34">
        <v>517</v>
      </c>
    </row>
    <row r="4150" spans="1:29" x14ac:dyDescent="0.2">
      <c r="A4150" s="34" t="s">
        <v>64643</v>
      </c>
      <c r="B4150" s="34">
        <v>80</v>
      </c>
      <c r="C4150" s="34">
        <v>112</v>
      </c>
      <c r="D4150" s="34">
        <v>172</v>
      </c>
      <c r="E4150" s="34">
        <v>124</v>
      </c>
      <c r="F4150" s="34">
        <v>130</v>
      </c>
      <c r="G4150" s="34">
        <v>120</v>
      </c>
      <c r="H4150" s="34">
        <v>125</v>
      </c>
      <c r="I4150" s="34">
        <v>129</v>
      </c>
      <c r="J4150" s="34">
        <v>110</v>
      </c>
      <c r="K4150" s="34">
        <v>147</v>
      </c>
      <c r="L4150" s="34">
        <v>54</v>
      </c>
      <c r="M4150" s="34">
        <v>75</v>
      </c>
      <c r="N4150" s="34">
        <v>103</v>
      </c>
      <c r="O4150" s="34">
        <v>89</v>
      </c>
      <c r="P4150" s="34">
        <v>93</v>
      </c>
      <c r="Q4150" s="34">
        <v>104</v>
      </c>
      <c r="R4150" s="34">
        <v>124</v>
      </c>
      <c r="S4150" s="34">
        <v>178</v>
      </c>
      <c r="T4150" s="34">
        <v>87</v>
      </c>
      <c r="U4150" s="34">
        <v>81</v>
      </c>
      <c r="V4150" s="34">
        <v>137</v>
      </c>
      <c r="W4150" s="34">
        <v>107</v>
      </c>
      <c r="X4150" s="34">
        <v>185</v>
      </c>
      <c r="Y4150" s="34">
        <v>102</v>
      </c>
      <c r="Z4150" s="34">
        <v>173</v>
      </c>
      <c r="AA4150" s="34">
        <v>139</v>
      </c>
      <c r="AB4150" s="34">
        <v>103</v>
      </c>
      <c r="AC4150" s="34">
        <v>148</v>
      </c>
    </row>
    <row r="4151" spans="1:29" x14ac:dyDescent="0.2">
      <c r="A4151" s="34" t="s">
        <v>64644</v>
      </c>
      <c r="B4151" s="34">
        <v>103</v>
      </c>
      <c r="C4151" s="34">
        <v>113</v>
      </c>
      <c r="D4151" s="34">
        <v>130</v>
      </c>
      <c r="E4151" s="34">
        <v>124</v>
      </c>
      <c r="F4151" s="34">
        <v>114</v>
      </c>
      <c r="G4151" s="34">
        <v>141</v>
      </c>
      <c r="H4151" s="34">
        <v>134</v>
      </c>
      <c r="I4151" s="34">
        <v>100</v>
      </c>
      <c r="J4151" s="34">
        <v>126</v>
      </c>
      <c r="K4151" s="34">
        <v>151</v>
      </c>
      <c r="L4151" s="34">
        <v>84</v>
      </c>
      <c r="M4151" s="34">
        <v>108</v>
      </c>
      <c r="N4151" s="34">
        <v>95</v>
      </c>
      <c r="O4151" s="34">
        <v>106</v>
      </c>
      <c r="P4151" s="34">
        <v>141</v>
      </c>
      <c r="Q4151" s="34">
        <v>150</v>
      </c>
      <c r="R4151" s="34">
        <v>161</v>
      </c>
      <c r="S4151" s="34">
        <v>163</v>
      </c>
      <c r="T4151" s="34">
        <v>116</v>
      </c>
      <c r="U4151" s="34">
        <v>135</v>
      </c>
      <c r="V4151" s="34">
        <v>184</v>
      </c>
      <c r="W4151" s="34">
        <v>137</v>
      </c>
      <c r="X4151" s="34">
        <v>199</v>
      </c>
      <c r="Y4151" s="34">
        <v>131</v>
      </c>
      <c r="Z4151" s="34">
        <v>161</v>
      </c>
      <c r="AA4151" s="34">
        <v>162</v>
      </c>
      <c r="AB4151" s="34">
        <v>141</v>
      </c>
      <c r="AC4151" s="34">
        <v>254</v>
      </c>
    </row>
    <row r="4152" spans="1:29" x14ac:dyDescent="0.2">
      <c r="A4152" s="34" t="s">
        <v>64645</v>
      </c>
      <c r="B4152" s="34">
        <v>59</v>
      </c>
      <c r="C4152" s="34">
        <v>91</v>
      </c>
      <c r="D4152" s="34">
        <v>69</v>
      </c>
      <c r="E4152" s="34">
        <v>118</v>
      </c>
      <c r="F4152" s="34">
        <v>73</v>
      </c>
      <c r="G4152" s="34">
        <v>129</v>
      </c>
      <c r="H4152" s="34">
        <v>68</v>
      </c>
      <c r="I4152" s="34">
        <v>79</v>
      </c>
      <c r="J4152" s="34">
        <v>79</v>
      </c>
      <c r="K4152" s="34">
        <v>102</v>
      </c>
      <c r="L4152" s="34">
        <v>42</v>
      </c>
      <c r="M4152" s="34">
        <v>92</v>
      </c>
      <c r="N4152" s="34">
        <v>47</v>
      </c>
      <c r="O4152" s="34">
        <v>76</v>
      </c>
      <c r="P4152" s="34">
        <v>74</v>
      </c>
      <c r="Q4152" s="34">
        <v>121</v>
      </c>
      <c r="R4152" s="34">
        <v>85</v>
      </c>
      <c r="S4152" s="34">
        <v>113</v>
      </c>
      <c r="T4152" s="34">
        <v>79</v>
      </c>
      <c r="U4152" s="34">
        <v>84</v>
      </c>
      <c r="V4152" s="34">
        <v>94</v>
      </c>
      <c r="W4152" s="34">
        <v>87</v>
      </c>
      <c r="X4152" s="34">
        <v>116</v>
      </c>
      <c r="Y4152" s="34">
        <v>75</v>
      </c>
      <c r="Z4152" s="34">
        <v>81</v>
      </c>
      <c r="AA4152" s="34">
        <v>113</v>
      </c>
      <c r="AB4152" s="34">
        <v>87</v>
      </c>
      <c r="AC4152" s="34">
        <v>189</v>
      </c>
    </row>
    <row r="4153" spans="1:29" x14ac:dyDescent="0.2">
      <c r="A4153" s="34" t="s">
        <v>64646</v>
      </c>
      <c r="B4153" s="34">
        <v>67</v>
      </c>
      <c r="C4153" s="34">
        <v>51</v>
      </c>
      <c r="D4153" s="34">
        <v>48</v>
      </c>
      <c r="E4153" s="34">
        <v>41</v>
      </c>
      <c r="F4153" s="34">
        <v>56</v>
      </c>
      <c r="G4153" s="34">
        <v>98</v>
      </c>
      <c r="H4153" s="34">
        <v>41</v>
      </c>
      <c r="I4153" s="34">
        <v>46</v>
      </c>
      <c r="J4153" s="34">
        <v>45</v>
      </c>
      <c r="K4153" s="34">
        <v>39</v>
      </c>
      <c r="L4153" s="34">
        <v>40</v>
      </c>
      <c r="M4153" s="34">
        <v>23</v>
      </c>
      <c r="N4153" s="34">
        <v>47</v>
      </c>
      <c r="O4153" s="34">
        <v>46</v>
      </c>
      <c r="P4153" s="34">
        <v>51</v>
      </c>
      <c r="Q4153" s="34">
        <v>57</v>
      </c>
      <c r="R4153" s="34">
        <v>55</v>
      </c>
      <c r="S4153" s="34">
        <v>53</v>
      </c>
      <c r="T4153" s="34">
        <v>62</v>
      </c>
      <c r="U4153" s="34">
        <v>61</v>
      </c>
      <c r="V4153" s="34">
        <v>63</v>
      </c>
      <c r="W4153" s="34">
        <v>66</v>
      </c>
      <c r="X4153" s="34">
        <v>55</v>
      </c>
      <c r="Y4153" s="34">
        <v>61</v>
      </c>
      <c r="Z4153" s="34">
        <v>42</v>
      </c>
      <c r="AA4153" s="34">
        <v>55</v>
      </c>
      <c r="AB4153" s="34">
        <v>40</v>
      </c>
      <c r="AC4153" s="34">
        <v>114</v>
      </c>
    </row>
    <row r="4154" spans="1:29" x14ac:dyDescent="0.2">
      <c r="A4154" s="34" t="s">
        <v>64647</v>
      </c>
      <c r="B4154" s="34">
        <v>104</v>
      </c>
      <c r="C4154" s="34">
        <v>132</v>
      </c>
      <c r="D4154" s="34">
        <v>137</v>
      </c>
      <c r="E4154" s="34">
        <v>185</v>
      </c>
      <c r="F4154" s="34">
        <v>165</v>
      </c>
      <c r="G4154" s="34">
        <v>194</v>
      </c>
      <c r="H4154" s="34">
        <v>123</v>
      </c>
      <c r="I4154" s="34">
        <v>138</v>
      </c>
      <c r="J4154" s="34">
        <v>169</v>
      </c>
      <c r="K4154" s="34">
        <v>183</v>
      </c>
      <c r="L4154" s="34">
        <v>121</v>
      </c>
      <c r="M4154" s="34">
        <v>123</v>
      </c>
      <c r="N4154" s="34">
        <v>101</v>
      </c>
      <c r="O4154" s="34">
        <v>104</v>
      </c>
      <c r="P4154" s="34">
        <v>132</v>
      </c>
      <c r="Q4154" s="34">
        <v>209</v>
      </c>
      <c r="R4154" s="34">
        <v>214</v>
      </c>
      <c r="S4154" s="34">
        <v>167</v>
      </c>
      <c r="T4154" s="34">
        <v>171</v>
      </c>
      <c r="U4154" s="34">
        <v>147</v>
      </c>
      <c r="V4154" s="34">
        <v>229</v>
      </c>
      <c r="W4154" s="34">
        <v>248</v>
      </c>
      <c r="X4154" s="34">
        <v>221</v>
      </c>
      <c r="Y4154" s="34">
        <v>165</v>
      </c>
      <c r="Z4154" s="34">
        <v>179</v>
      </c>
      <c r="AA4154" s="34">
        <v>183</v>
      </c>
      <c r="AB4154" s="34">
        <v>169</v>
      </c>
      <c r="AC4154" s="34">
        <v>272</v>
      </c>
    </row>
    <row r="4155" spans="1:29" x14ac:dyDescent="0.2">
      <c r="A4155" s="34" t="s">
        <v>64648</v>
      </c>
      <c r="B4155" s="34">
        <v>37</v>
      </c>
      <c r="C4155" s="34">
        <v>102</v>
      </c>
      <c r="D4155" s="34">
        <v>86</v>
      </c>
      <c r="E4155" s="34">
        <v>130</v>
      </c>
      <c r="F4155" s="34">
        <v>35</v>
      </c>
      <c r="G4155" s="34">
        <v>85</v>
      </c>
      <c r="H4155" s="34">
        <v>86</v>
      </c>
      <c r="I4155" s="34">
        <v>89</v>
      </c>
      <c r="J4155" s="34">
        <v>41</v>
      </c>
      <c r="K4155" s="34">
        <v>113</v>
      </c>
      <c r="L4155" s="34">
        <v>20</v>
      </c>
      <c r="M4155" s="34">
        <v>73</v>
      </c>
      <c r="N4155" s="34">
        <v>40</v>
      </c>
      <c r="O4155" s="34">
        <v>59</v>
      </c>
      <c r="P4155" s="34">
        <v>59</v>
      </c>
      <c r="Q4155" s="34">
        <v>84</v>
      </c>
      <c r="R4155" s="34">
        <v>37</v>
      </c>
      <c r="S4155" s="34">
        <v>134</v>
      </c>
      <c r="T4155" s="34">
        <v>24</v>
      </c>
      <c r="U4155" s="34">
        <v>61</v>
      </c>
      <c r="V4155" s="34">
        <v>66</v>
      </c>
      <c r="W4155" s="34">
        <v>86</v>
      </c>
      <c r="X4155" s="34">
        <v>83</v>
      </c>
      <c r="Y4155" s="34">
        <v>68</v>
      </c>
      <c r="Z4155" s="34">
        <v>87</v>
      </c>
      <c r="AA4155" s="34">
        <v>118</v>
      </c>
      <c r="AB4155" s="34">
        <v>57</v>
      </c>
      <c r="AC4155" s="34">
        <v>145</v>
      </c>
    </row>
    <row r="4156" spans="1:29" x14ac:dyDescent="0.2">
      <c r="A4156" s="34" t="s">
        <v>64649</v>
      </c>
      <c r="B4156" s="34">
        <v>149</v>
      </c>
      <c r="C4156" s="34">
        <v>175</v>
      </c>
      <c r="D4156" s="34">
        <v>208</v>
      </c>
      <c r="E4156" s="34">
        <v>158</v>
      </c>
      <c r="F4156" s="34">
        <v>213</v>
      </c>
      <c r="G4156" s="34">
        <v>183</v>
      </c>
      <c r="H4156" s="34">
        <v>163</v>
      </c>
      <c r="I4156" s="34">
        <v>166</v>
      </c>
      <c r="J4156" s="34">
        <v>171</v>
      </c>
      <c r="K4156" s="34">
        <v>186</v>
      </c>
      <c r="L4156" s="34">
        <v>142</v>
      </c>
      <c r="M4156" s="34">
        <v>164</v>
      </c>
      <c r="N4156" s="34">
        <v>170</v>
      </c>
      <c r="O4156" s="34">
        <v>144</v>
      </c>
      <c r="P4156" s="34">
        <v>172</v>
      </c>
      <c r="Q4156" s="34">
        <v>207</v>
      </c>
      <c r="R4156" s="34">
        <v>217</v>
      </c>
      <c r="S4156" s="34">
        <v>184</v>
      </c>
      <c r="T4156" s="34">
        <v>206</v>
      </c>
      <c r="U4156" s="34">
        <v>185</v>
      </c>
      <c r="V4156" s="34">
        <v>215</v>
      </c>
      <c r="W4156" s="34">
        <v>247</v>
      </c>
      <c r="X4156" s="34">
        <v>231</v>
      </c>
      <c r="Y4156" s="34">
        <v>217</v>
      </c>
      <c r="Z4156" s="34">
        <v>229</v>
      </c>
      <c r="AA4156" s="34">
        <v>221</v>
      </c>
      <c r="AB4156" s="34">
        <v>280</v>
      </c>
      <c r="AC4156" s="34">
        <v>269</v>
      </c>
    </row>
    <row r="4157" spans="1:29" x14ac:dyDescent="0.2">
      <c r="A4157" s="34" t="s">
        <v>64650</v>
      </c>
      <c r="B4157" s="34">
        <v>73</v>
      </c>
      <c r="C4157" s="34">
        <v>43</v>
      </c>
      <c r="D4157" s="34">
        <v>48</v>
      </c>
      <c r="E4157" s="34">
        <v>49</v>
      </c>
      <c r="F4157" s="34">
        <v>47</v>
      </c>
      <c r="G4157" s="34">
        <v>32</v>
      </c>
      <c r="H4157" s="34">
        <v>38</v>
      </c>
      <c r="I4157" s="34">
        <v>40</v>
      </c>
      <c r="J4157" s="34">
        <v>27</v>
      </c>
      <c r="K4157" s="34">
        <v>30</v>
      </c>
      <c r="L4157" s="34">
        <v>29</v>
      </c>
      <c r="M4157" s="34">
        <v>47</v>
      </c>
      <c r="N4157" s="34">
        <v>52</v>
      </c>
      <c r="O4157" s="34">
        <v>50</v>
      </c>
      <c r="P4157" s="34">
        <v>54</v>
      </c>
      <c r="Q4157" s="34">
        <v>57</v>
      </c>
      <c r="R4157" s="34">
        <v>60</v>
      </c>
      <c r="S4157" s="34">
        <v>59</v>
      </c>
      <c r="T4157" s="34">
        <v>43</v>
      </c>
      <c r="U4157" s="34">
        <v>44</v>
      </c>
      <c r="V4157" s="34">
        <v>46</v>
      </c>
      <c r="W4157" s="34">
        <v>47</v>
      </c>
      <c r="X4157" s="34">
        <v>35</v>
      </c>
      <c r="Y4157" s="34">
        <v>51</v>
      </c>
      <c r="Z4157" s="34">
        <v>33</v>
      </c>
      <c r="AA4157" s="34">
        <v>54</v>
      </c>
      <c r="AB4157" s="34">
        <v>37</v>
      </c>
      <c r="AC4157" s="34">
        <v>79</v>
      </c>
    </row>
    <row r="4158" spans="1:29" x14ac:dyDescent="0.2">
      <c r="A4158" s="34" t="s">
        <v>64651</v>
      </c>
      <c r="B4158" s="34">
        <v>171</v>
      </c>
      <c r="C4158" s="34">
        <v>270</v>
      </c>
      <c r="D4158" s="34">
        <v>301</v>
      </c>
      <c r="E4158" s="34">
        <v>320</v>
      </c>
      <c r="F4158" s="34">
        <v>290</v>
      </c>
      <c r="G4158" s="34">
        <v>360</v>
      </c>
      <c r="H4158" s="34">
        <v>278</v>
      </c>
      <c r="I4158" s="34">
        <v>265</v>
      </c>
      <c r="J4158" s="34">
        <v>256</v>
      </c>
      <c r="K4158" s="34">
        <v>309</v>
      </c>
      <c r="L4158" s="34">
        <v>239</v>
      </c>
      <c r="M4158" s="34">
        <v>274</v>
      </c>
      <c r="N4158" s="34">
        <v>205</v>
      </c>
      <c r="O4158" s="34">
        <v>245</v>
      </c>
      <c r="P4158" s="34">
        <v>224</v>
      </c>
      <c r="Q4158" s="34">
        <v>420</v>
      </c>
      <c r="R4158" s="34">
        <v>329</v>
      </c>
      <c r="S4158" s="34">
        <v>354</v>
      </c>
      <c r="T4158" s="34">
        <v>284</v>
      </c>
      <c r="U4158" s="34">
        <v>288</v>
      </c>
      <c r="V4158" s="34">
        <v>317</v>
      </c>
      <c r="W4158" s="34">
        <v>383</v>
      </c>
      <c r="X4158" s="34">
        <v>314</v>
      </c>
      <c r="Y4158" s="34">
        <v>363</v>
      </c>
      <c r="Z4158" s="34">
        <v>346</v>
      </c>
      <c r="AA4158" s="34">
        <v>414</v>
      </c>
      <c r="AB4158" s="34">
        <v>295</v>
      </c>
      <c r="AC4158" s="34">
        <v>522</v>
      </c>
    </row>
    <row r="4159" spans="1:29" x14ac:dyDescent="0.2">
      <c r="A4159" s="34" t="s">
        <v>64652</v>
      </c>
      <c r="B4159" s="34">
        <v>37</v>
      </c>
      <c r="C4159" s="34">
        <v>28</v>
      </c>
      <c r="D4159" s="34">
        <v>45</v>
      </c>
      <c r="E4159" s="34">
        <v>29</v>
      </c>
      <c r="F4159" s="34">
        <v>40</v>
      </c>
      <c r="G4159" s="34">
        <v>37</v>
      </c>
      <c r="H4159" s="34">
        <v>36</v>
      </c>
      <c r="I4159" s="34">
        <v>25</v>
      </c>
      <c r="J4159" s="34">
        <v>32</v>
      </c>
      <c r="K4159" s="34">
        <v>20</v>
      </c>
      <c r="L4159" s="34">
        <v>20</v>
      </c>
      <c r="M4159" s="34">
        <v>5</v>
      </c>
      <c r="N4159" s="34">
        <v>26</v>
      </c>
      <c r="O4159" s="34">
        <v>22</v>
      </c>
      <c r="P4159" s="34">
        <v>15</v>
      </c>
      <c r="Q4159" s="34">
        <v>37</v>
      </c>
      <c r="R4159" s="34">
        <v>23</v>
      </c>
      <c r="S4159" s="34">
        <v>23</v>
      </c>
      <c r="T4159" s="34">
        <v>30</v>
      </c>
      <c r="U4159" s="34">
        <v>25</v>
      </c>
      <c r="V4159" s="34">
        <v>35</v>
      </c>
      <c r="W4159" s="34">
        <v>28</v>
      </c>
      <c r="X4159" s="34">
        <v>27</v>
      </c>
      <c r="Y4159" s="34">
        <v>21</v>
      </c>
      <c r="Z4159" s="34">
        <v>50</v>
      </c>
      <c r="AA4159" s="34">
        <v>45</v>
      </c>
      <c r="AB4159" s="34">
        <v>26</v>
      </c>
      <c r="AC4159" s="34">
        <v>31</v>
      </c>
    </row>
    <row r="4160" spans="1:29" x14ac:dyDescent="0.2">
      <c r="A4160" s="34" t="s">
        <v>64653</v>
      </c>
      <c r="B4160" s="34">
        <v>119</v>
      </c>
      <c r="C4160" s="34">
        <v>95</v>
      </c>
      <c r="D4160" s="34">
        <v>186</v>
      </c>
      <c r="E4160" s="34">
        <v>113</v>
      </c>
      <c r="F4160" s="34">
        <v>142</v>
      </c>
      <c r="G4160" s="34">
        <v>156</v>
      </c>
      <c r="H4160" s="34">
        <v>155</v>
      </c>
      <c r="I4160" s="34">
        <v>97</v>
      </c>
      <c r="J4160" s="34">
        <v>132</v>
      </c>
      <c r="K4160" s="34">
        <v>184</v>
      </c>
      <c r="L4160" s="34">
        <v>138</v>
      </c>
      <c r="M4160" s="34">
        <v>114</v>
      </c>
      <c r="N4160" s="34">
        <v>139</v>
      </c>
      <c r="O4160" s="34">
        <v>118</v>
      </c>
      <c r="P4160" s="34">
        <v>151</v>
      </c>
      <c r="Q4160" s="34">
        <v>180</v>
      </c>
      <c r="R4160" s="34">
        <v>207</v>
      </c>
      <c r="S4160" s="34">
        <v>125</v>
      </c>
      <c r="T4160" s="34">
        <v>204</v>
      </c>
      <c r="U4160" s="34">
        <v>159</v>
      </c>
      <c r="V4160" s="34">
        <v>210</v>
      </c>
      <c r="W4160" s="34">
        <v>168</v>
      </c>
      <c r="X4160" s="34">
        <v>214</v>
      </c>
      <c r="Y4160" s="34">
        <v>192</v>
      </c>
      <c r="Z4160" s="34">
        <v>177</v>
      </c>
      <c r="AA4160" s="34">
        <v>164</v>
      </c>
      <c r="AB4160" s="34">
        <v>190</v>
      </c>
      <c r="AC4160" s="34">
        <v>249</v>
      </c>
    </row>
    <row r="4161" spans="1:29" x14ac:dyDescent="0.2">
      <c r="A4161" s="34" t="s">
        <v>64654</v>
      </c>
      <c r="B4161" s="34">
        <v>64</v>
      </c>
      <c r="C4161" s="34">
        <v>49</v>
      </c>
      <c r="D4161" s="34">
        <v>59</v>
      </c>
      <c r="E4161" s="34">
        <v>65</v>
      </c>
      <c r="F4161" s="34">
        <v>61</v>
      </c>
      <c r="G4161" s="34">
        <v>65</v>
      </c>
      <c r="H4161" s="34">
        <v>38</v>
      </c>
      <c r="I4161" s="34">
        <v>61</v>
      </c>
      <c r="J4161" s="34">
        <v>64</v>
      </c>
      <c r="K4161" s="34">
        <v>41</v>
      </c>
      <c r="L4161" s="34">
        <v>62</v>
      </c>
      <c r="M4161" s="34">
        <v>55</v>
      </c>
      <c r="N4161" s="34">
        <v>57</v>
      </c>
      <c r="O4161" s="34">
        <v>48</v>
      </c>
      <c r="P4161" s="34">
        <v>68</v>
      </c>
      <c r="Q4161" s="34">
        <v>71</v>
      </c>
      <c r="R4161" s="34">
        <v>72</v>
      </c>
      <c r="S4161" s="34">
        <v>59</v>
      </c>
      <c r="T4161" s="34">
        <v>99</v>
      </c>
      <c r="U4161" s="34">
        <v>69</v>
      </c>
      <c r="V4161" s="34">
        <v>74</v>
      </c>
      <c r="W4161" s="34">
        <v>49</v>
      </c>
      <c r="X4161" s="34">
        <v>64</v>
      </c>
      <c r="Y4161" s="34">
        <v>91</v>
      </c>
      <c r="Z4161" s="34">
        <v>85</v>
      </c>
      <c r="AA4161" s="34">
        <v>66</v>
      </c>
      <c r="AB4161" s="34">
        <v>70</v>
      </c>
      <c r="AC4161" s="34">
        <v>115</v>
      </c>
    </row>
    <row r="4162" spans="1:29" x14ac:dyDescent="0.2">
      <c r="A4162" s="34" t="s">
        <v>64655</v>
      </c>
      <c r="B4162" s="34">
        <v>102</v>
      </c>
      <c r="C4162" s="34">
        <v>96</v>
      </c>
      <c r="D4162" s="34">
        <v>104</v>
      </c>
      <c r="E4162" s="34">
        <v>147</v>
      </c>
      <c r="F4162" s="34">
        <v>97</v>
      </c>
      <c r="G4162" s="34">
        <v>89</v>
      </c>
      <c r="H4162" s="34">
        <v>113</v>
      </c>
      <c r="I4162" s="34">
        <v>74</v>
      </c>
      <c r="J4162" s="34">
        <v>80</v>
      </c>
      <c r="K4162" s="34">
        <v>97</v>
      </c>
      <c r="L4162" s="34">
        <v>53</v>
      </c>
      <c r="M4162" s="34">
        <v>84</v>
      </c>
      <c r="N4162" s="34">
        <v>119</v>
      </c>
      <c r="O4162" s="34">
        <v>80</v>
      </c>
      <c r="P4162" s="34">
        <v>87</v>
      </c>
      <c r="Q4162" s="34">
        <v>134</v>
      </c>
      <c r="R4162" s="34">
        <v>112</v>
      </c>
      <c r="S4162" s="34">
        <v>123</v>
      </c>
      <c r="T4162" s="34">
        <v>69</v>
      </c>
      <c r="U4162" s="34">
        <v>95</v>
      </c>
      <c r="V4162" s="34">
        <v>115</v>
      </c>
      <c r="W4162" s="34">
        <v>107</v>
      </c>
      <c r="X4162" s="34">
        <v>125</v>
      </c>
      <c r="Y4162" s="34">
        <v>72</v>
      </c>
      <c r="Z4162" s="34">
        <v>90</v>
      </c>
      <c r="AA4162" s="34">
        <v>95</v>
      </c>
      <c r="AB4162" s="34">
        <v>77</v>
      </c>
      <c r="AC4162" s="34">
        <v>114</v>
      </c>
    </row>
    <row r="4163" spans="1:29" x14ac:dyDescent="0.2">
      <c r="A4163" s="34" t="s">
        <v>64656</v>
      </c>
      <c r="B4163" s="34">
        <v>133</v>
      </c>
      <c r="C4163" s="34">
        <v>211</v>
      </c>
      <c r="D4163" s="34">
        <v>177</v>
      </c>
      <c r="E4163" s="34">
        <v>229</v>
      </c>
      <c r="F4163" s="34">
        <v>259</v>
      </c>
      <c r="G4163" s="34">
        <v>161</v>
      </c>
      <c r="H4163" s="34">
        <v>222</v>
      </c>
      <c r="I4163" s="34">
        <v>188</v>
      </c>
      <c r="J4163" s="34">
        <v>196</v>
      </c>
      <c r="K4163" s="34">
        <v>186</v>
      </c>
      <c r="L4163" s="34">
        <v>171</v>
      </c>
      <c r="M4163" s="34">
        <v>222</v>
      </c>
      <c r="N4163" s="34">
        <v>209</v>
      </c>
      <c r="O4163" s="34">
        <v>162</v>
      </c>
      <c r="P4163" s="34">
        <v>212</v>
      </c>
      <c r="Q4163" s="34">
        <v>232</v>
      </c>
      <c r="R4163" s="34">
        <v>296</v>
      </c>
      <c r="S4163" s="34">
        <v>281</v>
      </c>
      <c r="T4163" s="34">
        <v>251</v>
      </c>
      <c r="U4163" s="34">
        <v>207</v>
      </c>
      <c r="V4163" s="34">
        <v>247</v>
      </c>
      <c r="W4163" s="34">
        <v>292</v>
      </c>
      <c r="X4163" s="34">
        <v>270</v>
      </c>
      <c r="Y4163" s="34">
        <v>224</v>
      </c>
      <c r="Z4163" s="34">
        <v>261</v>
      </c>
      <c r="AA4163" s="34">
        <v>288</v>
      </c>
      <c r="AB4163" s="34">
        <v>246</v>
      </c>
      <c r="AC4163" s="34">
        <v>357</v>
      </c>
    </row>
    <row r="4164" spans="1:29" x14ac:dyDescent="0.2">
      <c r="A4164" s="34" t="s">
        <v>64657</v>
      </c>
      <c r="B4164" s="34">
        <v>56</v>
      </c>
      <c r="C4164" s="34">
        <v>87</v>
      </c>
      <c r="D4164" s="34">
        <v>95</v>
      </c>
      <c r="E4164" s="34">
        <v>104</v>
      </c>
      <c r="F4164" s="34">
        <v>93</v>
      </c>
      <c r="G4164" s="34">
        <v>50</v>
      </c>
      <c r="H4164" s="34">
        <v>79</v>
      </c>
      <c r="I4164" s="34">
        <v>83</v>
      </c>
      <c r="J4164" s="34">
        <v>75</v>
      </c>
      <c r="K4164" s="34">
        <v>73</v>
      </c>
      <c r="L4164" s="34">
        <v>46</v>
      </c>
      <c r="M4164" s="34">
        <v>52</v>
      </c>
      <c r="N4164" s="34">
        <v>70</v>
      </c>
      <c r="O4164" s="34">
        <v>70</v>
      </c>
      <c r="P4164" s="34">
        <v>69</v>
      </c>
      <c r="Q4164" s="34">
        <v>93</v>
      </c>
      <c r="R4164" s="34">
        <v>111</v>
      </c>
      <c r="S4164" s="34">
        <v>105</v>
      </c>
      <c r="T4164" s="34">
        <v>63</v>
      </c>
      <c r="U4164" s="34">
        <v>59</v>
      </c>
      <c r="V4164" s="34">
        <v>74</v>
      </c>
      <c r="W4164" s="34">
        <v>91</v>
      </c>
      <c r="X4164" s="34">
        <v>88</v>
      </c>
      <c r="Y4164" s="34">
        <v>76</v>
      </c>
      <c r="Z4164" s="34">
        <v>94</v>
      </c>
      <c r="AA4164" s="34">
        <v>101</v>
      </c>
      <c r="AB4164" s="34">
        <v>100</v>
      </c>
      <c r="AC4164" s="34">
        <v>152</v>
      </c>
    </row>
    <row r="4165" spans="1:29" x14ac:dyDescent="0.2">
      <c r="A4165" s="34" t="s">
        <v>64658</v>
      </c>
      <c r="B4165" s="34">
        <v>157</v>
      </c>
      <c r="C4165" s="34">
        <v>179</v>
      </c>
      <c r="D4165" s="34">
        <v>199</v>
      </c>
      <c r="E4165" s="34">
        <v>182</v>
      </c>
      <c r="F4165" s="34">
        <v>240</v>
      </c>
      <c r="G4165" s="34">
        <v>196</v>
      </c>
      <c r="H4165" s="34">
        <v>211</v>
      </c>
      <c r="I4165" s="34">
        <v>181</v>
      </c>
      <c r="J4165" s="34">
        <v>204</v>
      </c>
      <c r="K4165" s="34">
        <v>207</v>
      </c>
      <c r="L4165" s="34">
        <v>167</v>
      </c>
      <c r="M4165" s="34">
        <v>168</v>
      </c>
      <c r="N4165" s="34">
        <v>203</v>
      </c>
      <c r="O4165" s="34">
        <v>162</v>
      </c>
      <c r="P4165" s="34">
        <v>171</v>
      </c>
      <c r="Q4165" s="34">
        <v>203</v>
      </c>
      <c r="R4165" s="34">
        <v>244</v>
      </c>
      <c r="S4165" s="34">
        <v>239</v>
      </c>
      <c r="T4165" s="34">
        <v>180</v>
      </c>
      <c r="U4165" s="34">
        <v>187</v>
      </c>
      <c r="V4165" s="34">
        <v>277</v>
      </c>
      <c r="W4165" s="34">
        <v>196</v>
      </c>
      <c r="X4165" s="34">
        <v>274</v>
      </c>
      <c r="Y4165" s="34">
        <v>187</v>
      </c>
      <c r="Z4165" s="34">
        <v>304</v>
      </c>
      <c r="AA4165" s="34">
        <v>207</v>
      </c>
      <c r="AB4165" s="34">
        <v>248</v>
      </c>
      <c r="AC4165" s="34">
        <v>329</v>
      </c>
    </row>
    <row r="4166" spans="1:29" x14ac:dyDescent="0.2">
      <c r="A4166" s="34" t="s">
        <v>64659</v>
      </c>
      <c r="B4166" s="34">
        <v>261</v>
      </c>
      <c r="C4166" s="34">
        <v>334</v>
      </c>
      <c r="D4166" s="34">
        <v>395</v>
      </c>
      <c r="E4166" s="34">
        <v>313</v>
      </c>
      <c r="F4166" s="34">
        <v>408</v>
      </c>
      <c r="G4166" s="34">
        <v>345</v>
      </c>
      <c r="H4166" s="34">
        <v>394</v>
      </c>
      <c r="I4166" s="34">
        <v>353</v>
      </c>
      <c r="J4166" s="34">
        <v>376</v>
      </c>
      <c r="K4166" s="34">
        <v>344</v>
      </c>
      <c r="L4166" s="34">
        <v>356</v>
      </c>
      <c r="M4166" s="34">
        <v>260</v>
      </c>
      <c r="N4166" s="34">
        <v>311</v>
      </c>
      <c r="O4166" s="34">
        <v>308</v>
      </c>
      <c r="P4166" s="34">
        <v>372</v>
      </c>
      <c r="Q4166" s="34">
        <v>449</v>
      </c>
      <c r="R4166" s="34">
        <v>527</v>
      </c>
      <c r="S4166" s="34">
        <v>396</v>
      </c>
      <c r="T4166" s="34">
        <v>526</v>
      </c>
      <c r="U4166" s="34">
        <v>375</v>
      </c>
      <c r="V4166" s="34">
        <v>442</v>
      </c>
      <c r="W4166" s="34">
        <v>495</v>
      </c>
      <c r="X4166" s="34">
        <v>651</v>
      </c>
      <c r="Y4166" s="34">
        <v>463</v>
      </c>
      <c r="Z4166" s="34">
        <v>451</v>
      </c>
      <c r="AA4166" s="34">
        <v>393</v>
      </c>
      <c r="AB4166" s="34">
        <v>573</v>
      </c>
      <c r="AC4166" s="34">
        <v>559</v>
      </c>
    </row>
    <row r="4167" spans="1:29" x14ac:dyDescent="0.2">
      <c r="A4167" s="34" t="s">
        <v>64660</v>
      </c>
      <c r="B4167" s="34">
        <v>69</v>
      </c>
      <c r="C4167" s="34">
        <v>90</v>
      </c>
      <c r="D4167" s="34">
        <v>108</v>
      </c>
      <c r="E4167" s="34">
        <v>102</v>
      </c>
      <c r="F4167" s="34">
        <v>82</v>
      </c>
      <c r="G4167" s="34">
        <v>99</v>
      </c>
      <c r="H4167" s="34">
        <v>71</v>
      </c>
      <c r="I4167" s="34">
        <v>95</v>
      </c>
      <c r="J4167" s="34">
        <v>79</v>
      </c>
      <c r="K4167" s="34">
        <v>95</v>
      </c>
      <c r="L4167" s="34">
        <v>44</v>
      </c>
      <c r="M4167" s="34">
        <v>103</v>
      </c>
      <c r="N4167" s="34">
        <v>60</v>
      </c>
      <c r="O4167" s="34">
        <v>73</v>
      </c>
      <c r="P4167" s="34">
        <v>50</v>
      </c>
      <c r="Q4167" s="34">
        <v>81</v>
      </c>
      <c r="R4167" s="34">
        <v>100</v>
      </c>
      <c r="S4167" s="34">
        <v>120</v>
      </c>
      <c r="T4167" s="34">
        <v>74</v>
      </c>
      <c r="U4167" s="34">
        <v>89</v>
      </c>
      <c r="V4167" s="34">
        <v>110</v>
      </c>
      <c r="W4167" s="34">
        <v>114</v>
      </c>
      <c r="X4167" s="34">
        <v>94</v>
      </c>
      <c r="Y4167" s="34">
        <v>77</v>
      </c>
      <c r="Z4167" s="34">
        <v>101</v>
      </c>
      <c r="AA4167" s="34">
        <v>101</v>
      </c>
      <c r="AB4167" s="34">
        <v>87</v>
      </c>
      <c r="AC4167" s="34">
        <v>118</v>
      </c>
    </row>
    <row r="4168" spans="1:29" x14ac:dyDescent="0.2">
      <c r="A4168" s="34" t="s">
        <v>64661</v>
      </c>
      <c r="B4168" s="34">
        <v>107</v>
      </c>
      <c r="C4168" s="34">
        <v>149</v>
      </c>
      <c r="D4168" s="34">
        <v>153</v>
      </c>
      <c r="E4168" s="34">
        <v>138</v>
      </c>
      <c r="F4168" s="34">
        <v>150</v>
      </c>
      <c r="G4168" s="34">
        <v>115</v>
      </c>
      <c r="H4168" s="34">
        <v>146</v>
      </c>
      <c r="I4168" s="34">
        <v>151</v>
      </c>
      <c r="J4168" s="34">
        <v>143</v>
      </c>
      <c r="K4168" s="34">
        <v>218</v>
      </c>
      <c r="L4168" s="34">
        <v>101</v>
      </c>
      <c r="M4168" s="34">
        <v>177</v>
      </c>
      <c r="N4168" s="34">
        <v>106</v>
      </c>
      <c r="O4168" s="34">
        <v>102</v>
      </c>
      <c r="P4168" s="34">
        <v>123</v>
      </c>
      <c r="Q4168" s="34">
        <v>208</v>
      </c>
      <c r="R4168" s="34">
        <v>190</v>
      </c>
      <c r="S4168" s="34">
        <v>249</v>
      </c>
      <c r="T4168" s="34">
        <v>180</v>
      </c>
      <c r="U4168" s="34">
        <v>165</v>
      </c>
      <c r="V4168" s="34">
        <v>170</v>
      </c>
      <c r="W4168" s="34">
        <v>238</v>
      </c>
      <c r="X4168" s="34">
        <v>199</v>
      </c>
      <c r="Y4168" s="34">
        <v>182</v>
      </c>
      <c r="Z4168" s="34">
        <v>140</v>
      </c>
      <c r="AA4168" s="34">
        <v>181</v>
      </c>
      <c r="AB4168" s="34">
        <v>170</v>
      </c>
      <c r="AC4168" s="34">
        <v>274</v>
      </c>
    </row>
    <row r="4169" spans="1:29" x14ac:dyDescent="0.2">
      <c r="A4169" s="34" t="s">
        <v>64662</v>
      </c>
      <c r="B4169" s="34">
        <v>258</v>
      </c>
      <c r="C4169" s="34">
        <v>299</v>
      </c>
      <c r="D4169" s="34">
        <v>386</v>
      </c>
      <c r="E4169" s="34">
        <v>271</v>
      </c>
      <c r="F4169" s="34">
        <v>329</v>
      </c>
      <c r="G4169" s="34">
        <v>345</v>
      </c>
      <c r="H4169" s="34">
        <v>369</v>
      </c>
      <c r="I4169" s="34">
        <v>274</v>
      </c>
      <c r="J4169" s="34">
        <v>308</v>
      </c>
      <c r="K4169" s="34">
        <v>320</v>
      </c>
      <c r="L4169" s="34">
        <v>333</v>
      </c>
      <c r="M4169" s="34">
        <v>280</v>
      </c>
      <c r="N4169" s="34">
        <v>322</v>
      </c>
      <c r="O4169" s="34">
        <v>285</v>
      </c>
      <c r="P4169" s="34">
        <v>318</v>
      </c>
      <c r="Q4169" s="34">
        <v>417</v>
      </c>
      <c r="R4169" s="34">
        <v>436</v>
      </c>
      <c r="S4169" s="34">
        <v>364</v>
      </c>
      <c r="T4169" s="34">
        <v>412</v>
      </c>
      <c r="U4169" s="34">
        <v>304</v>
      </c>
      <c r="V4169" s="34">
        <v>381</v>
      </c>
      <c r="W4169" s="34">
        <v>448</v>
      </c>
      <c r="X4169" s="34">
        <v>397</v>
      </c>
      <c r="Y4169" s="34">
        <v>361</v>
      </c>
      <c r="Z4169" s="34">
        <v>391</v>
      </c>
      <c r="AA4169" s="34">
        <v>374</v>
      </c>
      <c r="AB4169" s="34">
        <v>433</v>
      </c>
      <c r="AC4169" s="34">
        <v>514</v>
      </c>
    </row>
    <row r="4170" spans="1:29" x14ac:dyDescent="0.2">
      <c r="A4170" s="34" t="s">
        <v>64663</v>
      </c>
      <c r="B4170" s="34">
        <v>53</v>
      </c>
      <c r="C4170" s="34">
        <v>73</v>
      </c>
      <c r="D4170" s="34">
        <v>65</v>
      </c>
      <c r="E4170" s="34">
        <v>67</v>
      </c>
      <c r="F4170" s="34">
        <v>60</v>
      </c>
      <c r="G4170" s="34">
        <v>56</v>
      </c>
      <c r="H4170" s="34">
        <v>70</v>
      </c>
      <c r="I4170" s="34">
        <v>65</v>
      </c>
      <c r="J4170" s="34">
        <v>69</v>
      </c>
      <c r="K4170" s="34">
        <v>63</v>
      </c>
      <c r="L4170" s="34">
        <v>58</v>
      </c>
      <c r="M4170" s="34">
        <v>44</v>
      </c>
      <c r="N4170" s="34">
        <v>48</v>
      </c>
      <c r="O4170" s="34">
        <v>49</v>
      </c>
      <c r="P4170" s="34">
        <v>42</v>
      </c>
      <c r="Q4170" s="34">
        <v>58</v>
      </c>
      <c r="R4170" s="34">
        <v>57</v>
      </c>
      <c r="S4170" s="34">
        <v>52</v>
      </c>
      <c r="T4170" s="34">
        <v>48</v>
      </c>
      <c r="U4170" s="34">
        <v>66</v>
      </c>
      <c r="V4170" s="34">
        <v>74</v>
      </c>
      <c r="W4170" s="34">
        <v>60</v>
      </c>
      <c r="X4170" s="34">
        <v>62</v>
      </c>
      <c r="Y4170" s="34">
        <v>41</v>
      </c>
      <c r="Z4170" s="34">
        <v>57</v>
      </c>
      <c r="AA4170" s="34">
        <v>67</v>
      </c>
      <c r="AB4170" s="34">
        <v>75</v>
      </c>
      <c r="AC4170" s="34">
        <v>70</v>
      </c>
    </row>
    <row r="4171" spans="1:29" x14ac:dyDescent="0.2">
      <c r="A4171" s="34" t="s">
        <v>64664</v>
      </c>
      <c r="B4171" s="34">
        <v>93</v>
      </c>
      <c r="C4171" s="34">
        <v>70</v>
      </c>
      <c r="D4171" s="34">
        <v>88</v>
      </c>
      <c r="E4171" s="34">
        <v>85</v>
      </c>
      <c r="F4171" s="34">
        <v>101</v>
      </c>
      <c r="G4171" s="34">
        <v>126</v>
      </c>
      <c r="H4171" s="34">
        <v>90</v>
      </c>
      <c r="I4171" s="34">
        <v>92</v>
      </c>
      <c r="J4171" s="34">
        <v>102</v>
      </c>
      <c r="K4171" s="34">
        <v>75</v>
      </c>
      <c r="L4171" s="34">
        <v>72</v>
      </c>
      <c r="M4171" s="34">
        <v>62</v>
      </c>
      <c r="N4171" s="34">
        <v>88</v>
      </c>
      <c r="O4171" s="34">
        <v>63</v>
      </c>
      <c r="P4171" s="34">
        <v>88</v>
      </c>
      <c r="Q4171" s="34">
        <v>110</v>
      </c>
      <c r="R4171" s="34">
        <v>98</v>
      </c>
      <c r="S4171" s="34">
        <v>116</v>
      </c>
      <c r="T4171" s="34">
        <v>112</v>
      </c>
      <c r="U4171" s="34">
        <v>109</v>
      </c>
      <c r="V4171" s="34">
        <v>93</v>
      </c>
      <c r="W4171" s="34">
        <v>110</v>
      </c>
      <c r="X4171" s="34">
        <v>141</v>
      </c>
      <c r="Y4171" s="34">
        <v>126</v>
      </c>
      <c r="Z4171" s="34">
        <v>101</v>
      </c>
      <c r="AA4171" s="34">
        <v>119</v>
      </c>
      <c r="AB4171" s="34">
        <v>95</v>
      </c>
      <c r="AC4171" s="34">
        <v>172</v>
      </c>
    </row>
    <row r="4172" spans="1:29" x14ac:dyDescent="0.2">
      <c r="A4172" s="34" t="s">
        <v>64665</v>
      </c>
      <c r="B4172" s="34">
        <v>173</v>
      </c>
      <c r="C4172" s="34">
        <v>207</v>
      </c>
      <c r="D4172" s="34">
        <v>256</v>
      </c>
      <c r="E4172" s="34">
        <v>208</v>
      </c>
      <c r="F4172" s="34">
        <v>261</v>
      </c>
      <c r="G4172" s="34">
        <v>250</v>
      </c>
      <c r="H4172" s="34">
        <v>253</v>
      </c>
      <c r="I4172" s="34">
        <v>165</v>
      </c>
      <c r="J4172" s="34">
        <v>266</v>
      </c>
      <c r="K4172" s="34">
        <v>211</v>
      </c>
      <c r="L4172" s="34">
        <v>203</v>
      </c>
      <c r="M4172" s="34">
        <v>201</v>
      </c>
      <c r="N4172" s="34">
        <v>231</v>
      </c>
      <c r="O4172" s="34">
        <v>156</v>
      </c>
      <c r="P4172" s="34">
        <v>214</v>
      </c>
      <c r="Q4172" s="34">
        <v>268</v>
      </c>
      <c r="R4172" s="34">
        <v>319</v>
      </c>
      <c r="S4172" s="34">
        <v>263</v>
      </c>
      <c r="T4172" s="34">
        <v>347</v>
      </c>
      <c r="U4172" s="34">
        <v>230</v>
      </c>
      <c r="V4172" s="34">
        <v>282</v>
      </c>
      <c r="W4172" s="34">
        <v>262</v>
      </c>
      <c r="X4172" s="34">
        <v>339</v>
      </c>
      <c r="Y4172" s="34">
        <v>260</v>
      </c>
      <c r="Z4172" s="34">
        <v>261</v>
      </c>
      <c r="AA4172" s="34">
        <v>271</v>
      </c>
      <c r="AB4172" s="34">
        <v>356</v>
      </c>
      <c r="AC4172" s="34">
        <v>371</v>
      </c>
    </row>
    <row r="4173" spans="1:29" x14ac:dyDescent="0.2">
      <c r="A4173" s="34" t="s">
        <v>64666</v>
      </c>
      <c r="B4173" s="34">
        <v>295</v>
      </c>
      <c r="C4173" s="34">
        <v>275</v>
      </c>
      <c r="D4173" s="34">
        <v>363</v>
      </c>
      <c r="E4173" s="34">
        <v>302</v>
      </c>
      <c r="F4173" s="34">
        <v>349</v>
      </c>
      <c r="G4173" s="34">
        <v>250</v>
      </c>
      <c r="H4173" s="34">
        <v>301</v>
      </c>
      <c r="I4173" s="34">
        <v>304</v>
      </c>
      <c r="J4173" s="34">
        <v>342</v>
      </c>
      <c r="K4173" s="34">
        <v>307</v>
      </c>
      <c r="L4173" s="34">
        <v>276</v>
      </c>
      <c r="M4173" s="34">
        <v>220</v>
      </c>
      <c r="N4173" s="34">
        <v>299</v>
      </c>
      <c r="O4173" s="34">
        <v>263</v>
      </c>
      <c r="P4173" s="34">
        <v>271</v>
      </c>
      <c r="Q4173" s="34">
        <v>354</v>
      </c>
      <c r="R4173" s="34">
        <v>435</v>
      </c>
      <c r="S4173" s="34">
        <v>340</v>
      </c>
      <c r="T4173" s="34">
        <v>457</v>
      </c>
      <c r="U4173" s="34">
        <v>315</v>
      </c>
      <c r="V4173" s="34">
        <v>388</v>
      </c>
      <c r="W4173" s="34">
        <v>311</v>
      </c>
      <c r="X4173" s="34">
        <v>445</v>
      </c>
      <c r="Y4173" s="34">
        <v>348</v>
      </c>
      <c r="Z4173" s="34">
        <v>390</v>
      </c>
      <c r="AA4173" s="34">
        <v>361</v>
      </c>
      <c r="AB4173" s="34">
        <v>424</v>
      </c>
      <c r="AC4173" s="34">
        <v>444</v>
      </c>
    </row>
    <row r="4174" spans="1:29" x14ac:dyDescent="0.2">
      <c r="A4174" s="34" t="s">
        <v>64667</v>
      </c>
      <c r="B4174" s="34">
        <v>145</v>
      </c>
      <c r="C4174" s="34">
        <v>210</v>
      </c>
      <c r="D4174" s="34">
        <v>192</v>
      </c>
      <c r="E4174" s="34">
        <v>276</v>
      </c>
      <c r="F4174" s="34">
        <v>258</v>
      </c>
      <c r="G4174" s="34">
        <v>265</v>
      </c>
      <c r="H4174" s="34">
        <v>263</v>
      </c>
      <c r="I4174" s="34">
        <v>161</v>
      </c>
      <c r="J4174" s="34">
        <v>216</v>
      </c>
      <c r="K4174" s="34">
        <v>231</v>
      </c>
      <c r="L4174" s="34">
        <v>219</v>
      </c>
      <c r="M4174" s="34">
        <v>169</v>
      </c>
      <c r="N4174" s="34">
        <v>170</v>
      </c>
      <c r="O4174" s="34">
        <v>208</v>
      </c>
      <c r="P4174" s="34">
        <v>195</v>
      </c>
      <c r="Q4174" s="34">
        <v>293</v>
      </c>
      <c r="R4174" s="34">
        <v>295</v>
      </c>
      <c r="S4174" s="34">
        <v>299</v>
      </c>
      <c r="T4174" s="34">
        <v>293</v>
      </c>
      <c r="U4174" s="34">
        <v>249</v>
      </c>
      <c r="V4174" s="34">
        <v>222</v>
      </c>
      <c r="W4174" s="34">
        <v>254</v>
      </c>
      <c r="X4174" s="34">
        <v>262</v>
      </c>
      <c r="Y4174" s="34">
        <v>292</v>
      </c>
      <c r="Z4174" s="34">
        <v>240</v>
      </c>
      <c r="AA4174" s="34">
        <v>269</v>
      </c>
      <c r="AB4174" s="34">
        <v>294</v>
      </c>
      <c r="AC4174" s="34">
        <v>367</v>
      </c>
    </row>
    <row r="4175" spans="1:29" x14ac:dyDescent="0.2">
      <c r="A4175" s="34" t="s">
        <v>64668</v>
      </c>
      <c r="B4175" s="34">
        <v>170</v>
      </c>
      <c r="C4175" s="34">
        <v>163</v>
      </c>
      <c r="D4175" s="34">
        <v>194</v>
      </c>
      <c r="E4175" s="34">
        <v>190</v>
      </c>
      <c r="F4175" s="34">
        <v>163</v>
      </c>
      <c r="G4175" s="34">
        <v>176</v>
      </c>
      <c r="H4175" s="34">
        <v>143</v>
      </c>
      <c r="I4175" s="34">
        <v>174</v>
      </c>
      <c r="J4175" s="34">
        <v>117</v>
      </c>
      <c r="K4175" s="34">
        <v>211</v>
      </c>
      <c r="L4175" s="34">
        <v>107</v>
      </c>
      <c r="M4175" s="34">
        <v>170</v>
      </c>
      <c r="N4175" s="34">
        <v>159</v>
      </c>
      <c r="O4175" s="34">
        <v>212</v>
      </c>
      <c r="P4175" s="34">
        <v>155</v>
      </c>
      <c r="Q4175" s="34">
        <v>232</v>
      </c>
      <c r="R4175" s="34">
        <v>191</v>
      </c>
      <c r="S4175" s="34">
        <v>230</v>
      </c>
      <c r="T4175" s="34">
        <v>226</v>
      </c>
      <c r="U4175" s="34">
        <v>168</v>
      </c>
      <c r="V4175" s="34">
        <v>209</v>
      </c>
      <c r="W4175" s="34">
        <v>228</v>
      </c>
      <c r="X4175" s="34">
        <v>203</v>
      </c>
      <c r="Y4175" s="34">
        <v>187</v>
      </c>
      <c r="Z4175" s="34">
        <v>157</v>
      </c>
      <c r="AA4175" s="34">
        <v>234</v>
      </c>
      <c r="AB4175" s="34">
        <v>199</v>
      </c>
      <c r="AC4175" s="34">
        <v>272</v>
      </c>
    </row>
    <row r="4176" spans="1:29" x14ac:dyDescent="0.2">
      <c r="A4176" s="34" t="s">
        <v>64669</v>
      </c>
      <c r="B4176" s="34">
        <v>117</v>
      </c>
      <c r="C4176" s="34">
        <v>70</v>
      </c>
      <c r="D4176" s="34">
        <v>88</v>
      </c>
      <c r="E4176" s="34">
        <v>109</v>
      </c>
      <c r="F4176" s="34">
        <v>104</v>
      </c>
      <c r="G4176" s="34">
        <v>96</v>
      </c>
      <c r="H4176" s="34">
        <v>59</v>
      </c>
      <c r="I4176" s="34">
        <v>99</v>
      </c>
      <c r="J4176" s="34">
        <v>87</v>
      </c>
      <c r="K4176" s="34">
        <v>78</v>
      </c>
      <c r="L4176" s="34">
        <v>53</v>
      </c>
      <c r="M4176" s="34">
        <v>67</v>
      </c>
      <c r="N4176" s="34">
        <v>72</v>
      </c>
      <c r="O4176" s="34">
        <v>82</v>
      </c>
      <c r="P4176" s="34">
        <v>45</v>
      </c>
      <c r="Q4176" s="34">
        <v>137</v>
      </c>
      <c r="R4176" s="34">
        <v>101</v>
      </c>
      <c r="S4176" s="34">
        <v>106</v>
      </c>
      <c r="T4176" s="34">
        <v>78</v>
      </c>
      <c r="U4176" s="34">
        <v>77</v>
      </c>
      <c r="V4176" s="34">
        <v>111</v>
      </c>
      <c r="W4176" s="34">
        <v>113</v>
      </c>
      <c r="X4176" s="34">
        <v>84</v>
      </c>
      <c r="Y4176" s="34">
        <v>95</v>
      </c>
      <c r="Z4176" s="34">
        <v>107</v>
      </c>
      <c r="AA4176" s="34">
        <v>115</v>
      </c>
      <c r="AB4176" s="34">
        <v>64</v>
      </c>
      <c r="AC4176" s="34">
        <v>116</v>
      </c>
    </row>
    <row r="4177" spans="1:29" x14ac:dyDescent="0.2">
      <c r="A4177" s="34" t="s">
        <v>64670</v>
      </c>
      <c r="B4177" s="34">
        <v>40</v>
      </c>
      <c r="C4177" s="34">
        <v>88</v>
      </c>
      <c r="D4177" s="34">
        <v>77</v>
      </c>
      <c r="E4177" s="34">
        <v>85</v>
      </c>
      <c r="F4177" s="34">
        <v>55</v>
      </c>
      <c r="G4177" s="34">
        <v>68</v>
      </c>
      <c r="H4177" s="34">
        <v>34</v>
      </c>
      <c r="I4177" s="34">
        <v>89</v>
      </c>
      <c r="J4177" s="34">
        <v>55</v>
      </c>
      <c r="K4177" s="34">
        <v>106</v>
      </c>
      <c r="L4177" s="34">
        <v>37</v>
      </c>
      <c r="M4177" s="34">
        <v>72</v>
      </c>
      <c r="N4177" s="34">
        <v>66</v>
      </c>
      <c r="O4177" s="34">
        <v>48</v>
      </c>
      <c r="P4177" s="34">
        <v>57</v>
      </c>
      <c r="Q4177" s="34">
        <v>80</v>
      </c>
      <c r="R4177" s="34">
        <v>55</v>
      </c>
      <c r="S4177" s="34">
        <v>91</v>
      </c>
      <c r="T4177" s="34">
        <v>53</v>
      </c>
      <c r="U4177" s="34">
        <v>66</v>
      </c>
      <c r="V4177" s="34">
        <v>86</v>
      </c>
      <c r="W4177" s="34">
        <v>50</v>
      </c>
      <c r="X4177" s="34">
        <v>73</v>
      </c>
      <c r="Y4177" s="34">
        <v>70</v>
      </c>
      <c r="Z4177" s="34">
        <v>70</v>
      </c>
      <c r="AA4177" s="34">
        <v>93</v>
      </c>
      <c r="AB4177" s="34">
        <v>63</v>
      </c>
      <c r="AC4177" s="34">
        <v>131</v>
      </c>
    </row>
    <row r="4178" spans="1:29" x14ac:dyDescent="0.2">
      <c r="A4178" s="34" t="s">
        <v>64671</v>
      </c>
      <c r="B4178" s="34">
        <v>90</v>
      </c>
      <c r="C4178" s="34">
        <v>101</v>
      </c>
      <c r="D4178" s="34">
        <v>92</v>
      </c>
      <c r="E4178" s="34">
        <v>98</v>
      </c>
      <c r="F4178" s="34">
        <v>79</v>
      </c>
      <c r="G4178" s="34">
        <v>99</v>
      </c>
      <c r="H4178" s="34">
        <v>63</v>
      </c>
      <c r="I4178" s="34">
        <v>70</v>
      </c>
      <c r="J4178" s="34">
        <v>59</v>
      </c>
      <c r="K4178" s="34">
        <v>126</v>
      </c>
      <c r="L4178" s="34">
        <v>49</v>
      </c>
      <c r="M4178" s="34">
        <v>85</v>
      </c>
      <c r="N4178" s="34">
        <v>59</v>
      </c>
      <c r="O4178" s="34">
        <v>94</v>
      </c>
      <c r="P4178" s="34">
        <v>85</v>
      </c>
      <c r="Q4178" s="34">
        <v>124</v>
      </c>
      <c r="R4178" s="34">
        <v>107</v>
      </c>
      <c r="S4178" s="34">
        <v>120</v>
      </c>
      <c r="T4178" s="34">
        <v>64</v>
      </c>
      <c r="U4178" s="34">
        <v>101</v>
      </c>
      <c r="V4178" s="34">
        <v>84</v>
      </c>
      <c r="W4178" s="34">
        <v>85</v>
      </c>
      <c r="X4178" s="34">
        <v>125</v>
      </c>
      <c r="Y4178" s="34">
        <v>119</v>
      </c>
      <c r="Z4178" s="34">
        <v>80</v>
      </c>
      <c r="AA4178" s="34">
        <v>119</v>
      </c>
      <c r="AB4178" s="34">
        <v>81</v>
      </c>
      <c r="AC4178" s="34">
        <v>172</v>
      </c>
    </row>
    <row r="4179" spans="1:29" x14ac:dyDescent="0.2">
      <c r="A4179" s="34" t="s">
        <v>64672</v>
      </c>
      <c r="B4179" s="34">
        <v>111</v>
      </c>
      <c r="C4179" s="34">
        <v>152</v>
      </c>
      <c r="D4179" s="34">
        <v>149</v>
      </c>
      <c r="E4179" s="34">
        <v>145</v>
      </c>
      <c r="F4179" s="34">
        <v>158</v>
      </c>
      <c r="G4179" s="34">
        <v>147</v>
      </c>
      <c r="H4179" s="34">
        <v>134</v>
      </c>
      <c r="I4179" s="34">
        <v>144</v>
      </c>
      <c r="J4179" s="34">
        <v>151</v>
      </c>
      <c r="K4179" s="34">
        <v>149</v>
      </c>
      <c r="L4179" s="34">
        <v>83</v>
      </c>
      <c r="M4179" s="34">
        <v>157</v>
      </c>
      <c r="N4179" s="34">
        <v>107</v>
      </c>
      <c r="O4179" s="34">
        <v>121</v>
      </c>
      <c r="P4179" s="34">
        <v>120</v>
      </c>
      <c r="Q4179" s="34">
        <v>160</v>
      </c>
      <c r="R4179" s="34">
        <v>153</v>
      </c>
      <c r="S4179" s="34">
        <v>198</v>
      </c>
      <c r="T4179" s="34">
        <v>132</v>
      </c>
      <c r="U4179" s="34">
        <v>135</v>
      </c>
      <c r="V4179" s="34">
        <v>167</v>
      </c>
      <c r="W4179" s="34">
        <v>140</v>
      </c>
      <c r="X4179" s="34">
        <v>203</v>
      </c>
      <c r="Y4179" s="34">
        <v>149</v>
      </c>
      <c r="Z4179" s="34">
        <v>162</v>
      </c>
      <c r="AA4179" s="34">
        <v>200</v>
      </c>
      <c r="AB4179" s="34">
        <v>162</v>
      </c>
      <c r="AC4179" s="34">
        <v>253</v>
      </c>
    </row>
    <row r="4180" spans="1:29" x14ac:dyDescent="0.2">
      <c r="A4180" s="34" t="s">
        <v>64673</v>
      </c>
      <c r="B4180" s="34">
        <v>39</v>
      </c>
      <c r="C4180" s="34">
        <v>40</v>
      </c>
      <c r="D4180" s="34">
        <v>99</v>
      </c>
      <c r="E4180" s="34">
        <v>75</v>
      </c>
      <c r="F4180" s="34">
        <v>67</v>
      </c>
      <c r="G4180" s="34">
        <v>52</v>
      </c>
      <c r="H4180" s="34">
        <v>73</v>
      </c>
      <c r="I4180" s="34">
        <v>46</v>
      </c>
      <c r="J4180" s="34">
        <v>66</v>
      </c>
      <c r="K4180" s="34">
        <v>63</v>
      </c>
      <c r="L4180" s="34">
        <v>30</v>
      </c>
      <c r="M4180" s="34">
        <v>34</v>
      </c>
      <c r="N4180" s="34">
        <v>51</v>
      </c>
      <c r="O4180" s="34">
        <v>52</v>
      </c>
      <c r="P4180" s="34">
        <v>48</v>
      </c>
      <c r="Q4180" s="34">
        <v>85</v>
      </c>
      <c r="R4180" s="34">
        <v>62</v>
      </c>
      <c r="S4180" s="34">
        <v>87</v>
      </c>
      <c r="T4180" s="34">
        <v>51</v>
      </c>
      <c r="U4180" s="34">
        <v>40</v>
      </c>
      <c r="V4180" s="34">
        <v>75</v>
      </c>
      <c r="W4180" s="34">
        <v>50</v>
      </c>
      <c r="X4180" s="34">
        <v>84</v>
      </c>
      <c r="Y4180" s="34">
        <v>54</v>
      </c>
      <c r="Z4180" s="34">
        <v>80</v>
      </c>
      <c r="AA4180" s="34">
        <v>94</v>
      </c>
      <c r="AB4180" s="34">
        <v>54</v>
      </c>
      <c r="AC4180" s="34">
        <v>104</v>
      </c>
    </row>
    <row r="4181" spans="1:29" x14ac:dyDescent="0.2">
      <c r="A4181" s="34" t="s">
        <v>64674</v>
      </c>
      <c r="B4181" s="34">
        <v>158</v>
      </c>
      <c r="C4181" s="34">
        <v>266</v>
      </c>
      <c r="D4181" s="34">
        <v>248</v>
      </c>
      <c r="E4181" s="34">
        <v>255</v>
      </c>
      <c r="F4181" s="34">
        <v>259</v>
      </c>
      <c r="G4181" s="34">
        <v>277</v>
      </c>
      <c r="H4181" s="34">
        <v>186</v>
      </c>
      <c r="I4181" s="34">
        <v>200</v>
      </c>
      <c r="J4181" s="34">
        <v>205</v>
      </c>
      <c r="K4181" s="34">
        <v>281</v>
      </c>
      <c r="L4181" s="34">
        <v>191</v>
      </c>
      <c r="M4181" s="34">
        <v>237</v>
      </c>
      <c r="N4181" s="34">
        <v>208</v>
      </c>
      <c r="O4181" s="34">
        <v>194</v>
      </c>
      <c r="P4181" s="34">
        <v>208</v>
      </c>
      <c r="Q4181" s="34">
        <v>266</v>
      </c>
      <c r="R4181" s="34">
        <v>269</v>
      </c>
      <c r="S4181" s="34">
        <v>276</v>
      </c>
      <c r="T4181" s="34">
        <v>248</v>
      </c>
      <c r="U4181" s="34">
        <v>251</v>
      </c>
      <c r="V4181" s="34">
        <v>256</v>
      </c>
      <c r="W4181" s="34">
        <v>351</v>
      </c>
      <c r="X4181" s="34">
        <v>306</v>
      </c>
      <c r="Y4181" s="34">
        <v>333</v>
      </c>
      <c r="Z4181" s="34">
        <v>215</v>
      </c>
      <c r="AA4181" s="34">
        <v>327</v>
      </c>
      <c r="AB4181" s="34">
        <v>346</v>
      </c>
      <c r="AC4181" s="34">
        <v>461</v>
      </c>
    </row>
    <row r="4182" spans="1:29" x14ac:dyDescent="0.2">
      <c r="A4182" s="34" t="s">
        <v>64675</v>
      </c>
      <c r="B4182" s="34">
        <v>51</v>
      </c>
      <c r="C4182" s="34">
        <v>45</v>
      </c>
      <c r="D4182" s="34">
        <v>61</v>
      </c>
      <c r="E4182" s="34">
        <v>74</v>
      </c>
      <c r="F4182" s="34">
        <v>43</v>
      </c>
      <c r="G4182" s="34">
        <v>56</v>
      </c>
      <c r="H4182" s="34">
        <v>43</v>
      </c>
      <c r="I4182" s="34">
        <v>54</v>
      </c>
      <c r="J4182" s="34">
        <v>51</v>
      </c>
      <c r="K4182" s="34">
        <v>62</v>
      </c>
      <c r="L4182" s="34">
        <v>30</v>
      </c>
      <c r="M4182" s="34">
        <v>26</v>
      </c>
      <c r="N4182" s="34">
        <v>44</v>
      </c>
      <c r="O4182" s="34">
        <v>56</v>
      </c>
      <c r="P4182" s="34">
        <v>56</v>
      </c>
      <c r="Q4182" s="34">
        <v>83</v>
      </c>
      <c r="R4182" s="34">
        <v>61</v>
      </c>
      <c r="S4182" s="34">
        <v>73</v>
      </c>
      <c r="T4182" s="34">
        <v>27</v>
      </c>
      <c r="U4182" s="34">
        <v>60</v>
      </c>
      <c r="V4182" s="34">
        <v>67</v>
      </c>
      <c r="W4182" s="34">
        <v>61</v>
      </c>
      <c r="X4182" s="34">
        <v>60</v>
      </c>
      <c r="Y4182" s="34">
        <v>64</v>
      </c>
      <c r="Z4182" s="34">
        <v>61</v>
      </c>
      <c r="AA4182" s="34">
        <v>66</v>
      </c>
      <c r="AB4182" s="34">
        <v>44</v>
      </c>
      <c r="AC4182" s="34">
        <v>62</v>
      </c>
    </row>
    <row r="4183" spans="1:29" x14ac:dyDescent="0.2">
      <c r="A4183" s="34" t="s">
        <v>64676</v>
      </c>
      <c r="B4183" s="34">
        <v>123</v>
      </c>
      <c r="C4183" s="34">
        <v>198</v>
      </c>
      <c r="D4183" s="34">
        <v>191</v>
      </c>
      <c r="E4183" s="34">
        <v>265</v>
      </c>
      <c r="F4183" s="34">
        <v>209</v>
      </c>
      <c r="G4183" s="34">
        <v>210</v>
      </c>
      <c r="H4183" s="34">
        <v>188</v>
      </c>
      <c r="I4183" s="34">
        <v>200</v>
      </c>
      <c r="J4183" s="34">
        <v>209</v>
      </c>
      <c r="K4183" s="34">
        <v>208</v>
      </c>
      <c r="L4183" s="34">
        <v>157</v>
      </c>
      <c r="M4183" s="34">
        <v>169</v>
      </c>
      <c r="N4183" s="34">
        <v>170</v>
      </c>
      <c r="O4183" s="34">
        <v>162</v>
      </c>
      <c r="P4183" s="34">
        <v>168</v>
      </c>
      <c r="Q4183" s="34">
        <v>237</v>
      </c>
      <c r="R4183" s="34">
        <v>238</v>
      </c>
      <c r="S4183" s="34">
        <v>209</v>
      </c>
      <c r="T4183" s="34">
        <v>225</v>
      </c>
      <c r="U4183" s="34">
        <v>191</v>
      </c>
      <c r="V4183" s="34">
        <v>285</v>
      </c>
      <c r="W4183" s="34">
        <v>195</v>
      </c>
      <c r="X4183" s="34">
        <v>298</v>
      </c>
      <c r="Y4183" s="34">
        <v>211</v>
      </c>
      <c r="Z4183" s="34">
        <v>219</v>
      </c>
      <c r="AA4183" s="34">
        <v>237</v>
      </c>
      <c r="AB4183" s="34">
        <v>270</v>
      </c>
      <c r="AC4183" s="34">
        <v>332</v>
      </c>
    </row>
    <row r="4184" spans="1:29" x14ac:dyDescent="0.2">
      <c r="A4184" s="34" t="s">
        <v>64677</v>
      </c>
      <c r="B4184" s="34">
        <v>57</v>
      </c>
      <c r="C4184" s="34">
        <v>76</v>
      </c>
      <c r="D4184" s="34">
        <v>80</v>
      </c>
      <c r="E4184" s="34">
        <v>107</v>
      </c>
      <c r="F4184" s="34">
        <v>62</v>
      </c>
      <c r="G4184" s="34">
        <v>67</v>
      </c>
      <c r="H4184" s="34">
        <v>85</v>
      </c>
      <c r="I4184" s="34">
        <v>70</v>
      </c>
      <c r="J4184" s="34">
        <v>59</v>
      </c>
      <c r="K4184" s="34">
        <v>67</v>
      </c>
      <c r="L4184" s="34">
        <v>36</v>
      </c>
      <c r="M4184" s="34">
        <v>53</v>
      </c>
      <c r="N4184" s="34">
        <v>69</v>
      </c>
      <c r="O4184" s="34">
        <v>58</v>
      </c>
      <c r="P4184" s="34">
        <v>62</v>
      </c>
      <c r="Q4184" s="34">
        <v>83</v>
      </c>
      <c r="R4184" s="34">
        <v>67</v>
      </c>
      <c r="S4184" s="34">
        <v>95</v>
      </c>
      <c r="T4184" s="34">
        <v>60</v>
      </c>
      <c r="U4184" s="34">
        <v>45</v>
      </c>
      <c r="V4184" s="34">
        <v>81</v>
      </c>
      <c r="W4184" s="34">
        <v>68</v>
      </c>
      <c r="X4184" s="34">
        <v>76</v>
      </c>
      <c r="Y4184" s="34">
        <v>63</v>
      </c>
      <c r="Z4184" s="34">
        <v>81</v>
      </c>
      <c r="AA4184" s="34">
        <v>85</v>
      </c>
      <c r="AB4184" s="34">
        <v>39</v>
      </c>
      <c r="AC4184" s="34">
        <v>100</v>
      </c>
    </row>
    <row r="4185" spans="1:29" x14ac:dyDescent="0.2">
      <c r="A4185" s="34" t="s">
        <v>64678</v>
      </c>
      <c r="B4185" s="34">
        <v>82</v>
      </c>
      <c r="C4185" s="34">
        <v>98</v>
      </c>
      <c r="D4185" s="34">
        <v>82</v>
      </c>
      <c r="E4185" s="34">
        <v>91</v>
      </c>
      <c r="F4185" s="34">
        <v>101</v>
      </c>
      <c r="G4185" s="34">
        <v>50</v>
      </c>
      <c r="H4185" s="34">
        <v>66</v>
      </c>
      <c r="I4185" s="34">
        <v>77</v>
      </c>
      <c r="J4185" s="34">
        <v>87</v>
      </c>
      <c r="K4185" s="34">
        <v>94</v>
      </c>
      <c r="L4185" s="34">
        <v>69</v>
      </c>
      <c r="M4185" s="34">
        <v>81</v>
      </c>
      <c r="N4185" s="34">
        <v>87</v>
      </c>
      <c r="O4185" s="34">
        <v>85</v>
      </c>
      <c r="P4185" s="34">
        <v>66</v>
      </c>
      <c r="Q4185" s="34">
        <v>98</v>
      </c>
      <c r="R4185" s="34">
        <v>94</v>
      </c>
      <c r="S4185" s="34">
        <v>93</v>
      </c>
      <c r="T4185" s="34">
        <v>81</v>
      </c>
      <c r="U4185" s="34">
        <v>69</v>
      </c>
      <c r="V4185" s="34">
        <v>93</v>
      </c>
      <c r="W4185" s="34">
        <v>110</v>
      </c>
      <c r="X4185" s="34">
        <v>91</v>
      </c>
      <c r="Y4185" s="34">
        <v>62</v>
      </c>
      <c r="Z4185" s="34">
        <v>95</v>
      </c>
      <c r="AA4185" s="34">
        <v>106</v>
      </c>
      <c r="AB4185" s="34">
        <v>113</v>
      </c>
      <c r="AC4185" s="34">
        <v>189</v>
      </c>
    </row>
    <row r="4186" spans="1:29" x14ac:dyDescent="0.2">
      <c r="A4186" s="34" t="s">
        <v>64679</v>
      </c>
      <c r="B4186" s="34">
        <v>152</v>
      </c>
      <c r="C4186" s="34">
        <v>205</v>
      </c>
      <c r="D4186" s="34">
        <v>206</v>
      </c>
      <c r="E4186" s="34">
        <v>276</v>
      </c>
      <c r="F4186" s="34">
        <v>209</v>
      </c>
      <c r="G4186" s="34">
        <v>275</v>
      </c>
      <c r="H4186" s="34">
        <v>223</v>
      </c>
      <c r="I4186" s="34">
        <v>229</v>
      </c>
      <c r="J4186" s="34">
        <v>187</v>
      </c>
      <c r="K4186" s="34">
        <v>239</v>
      </c>
      <c r="L4186" s="34">
        <v>167</v>
      </c>
      <c r="M4186" s="34">
        <v>216</v>
      </c>
      <c r="N4186" s="34">
        <v>187</v>
      </c>
      <c r="O4186" s="34">
        <v>174</v>
      </c>
      <c r="P4186" s="34">
        <v>201</v>
      </c>
      <c r="Q4186" s="34">
        <v>305</v>
      </c>
      <c r="R4186" s="34">
        <v>262</v>
      </c>
      <c r="S4186" s="34">
        <v>276</v>
      </c>
      <c r="T4186" s="34">
        <v>248</v>
      </c>
      <c r="U4186" s="34">
        <v>251</v>
      </c>
      <c r="V4186" s="34">
        <v>210</v>
      </c>
      <c r="W4186" s="34">
        <v>285</v>
      </c>
      <c r="X4186" s="34">
        <v>207</v>
      </c>
      <c r="Y4186" s="34">
        <v>244</v>
      </c>
      <c r="Z4186" s="34">
        <v>215</v>
      </c>
      <c r="AA4186" s="34">
        <v>241</v>
      </c>
      <c r="AB4186" s="34">
        <v>291</v>
      </c>
      <c r="AC4186" s="34">
        <v>387</v>
      </c>
    </row>
    <row r="4187" spans="1:29" x14ac:dyDescent="0.2">
      <c r="A4187" s="34" t="s">
        <v>64680</v>
      </c>
      <c r="B4187" s="34">
        <v>34</v>
      </c>
      <c r="C4187" s="34">
        <v>77</v>
      </c>
      <c r="D4187" s="34">
        <v>87</v>
      </c>
      <c r="E4187" s="34">
        <v>67</v>
      </c>
      <c r="F4187" s="34">
        <v>94</v>
      </c>
      <c r="G4187" s="34">
        <v>83</v>
      </c>
      <c r="H4187" s="34">
        <v>70</v>
      </c>
      <c r="I4187" s="34">
        <v>74</v>
      </c>
      <c r="J4187" s="34">
        <v>72</v>
      </c>
      <c r="K4187" s="34">
        <v>56</v>
      </c>
      <c r="L4187" s="34">
        <v>49</v>
      </c>
      <c r="M4187" s="34">
        <v>68</v>
      </c>
      <c r="N4187" s="34">
        <v>69</v>
      </c>
      <c r="O4187" s="34">
        <v>57</v>
      </c>
      <c r="P4187" s="34">
        <v>64</v>
      </c>
      <c r="Q4187" s="34">
        <v>81</v>
      </c>
      <c r="R4187" s="34">
        <v>81</v>
      </c>
      <c r="S4187" s="34">
        <v>88</v>
      </c>
      <c r="T4187" s="34">
        <v>32</v>
      </c>
      <c r="U4187" s="34">
        <v>68</v>
      </c>
      <c r="V4187" s="34">
        <v>73</v>
      </c>
      <c r="W4187" s="34">
        <v>58</v>
      </c>
      <c r="X4187" s="34">
        <v>110</v>
      </c>
      <c r="Y4187" s="34">
        <v>66</v>
      </c>
      <c r="Z4187" s="34">
        <v>112</v>
      </c>
      <c r="AA4187" s="34">
        <v>80</v>
      </c>
      <c r="AB4187" s="34">
        <v>81</v>
      </c>
      <c r="AC4187" s="34">
        <v>122</v>
      </c>
    </row>
    <row r="4188" spans="1:29" x14ac:dyDescent="0.2">
      <c r="A4188" s="34" t="s">
        <v>64681</v>
      </c>
      <c r="B4188" s="34">
        <v>155</v>
      </c>
      <c r="C4188" s="34">
        <v>222</v>
      </c>
      <c r="D4188" s="34">
        <v>261</v>
      </c>
      <c r="E4188" s="34">
        <v>228</v>
      </c>
      <c r="F4188" s="34">
        <v>241</v>
      </c>
      <c r="G4188" s="34">
        <v>334</v>
      </c>
      <c r="H4188" s="34">
        <v>248</v>
      </c>
      <c r="I4188" s="34">
        <v>238</v>
      </c>
      <c r="J4188" s="34">
        <v>226</v>
      </c>
      <c r="K4188" s="34">
        <v>316</v>
      </c>
      <c r="L4188" s="34">
        <v>163</v>
      </c>
      <c r="M4188" s="34">
        <v>251</v>
      </c>
      <c r="N4188" s="34">
        <v>166</v>
      </c>
      <c r="O4188" s="34">
        <v>218</v>
      </c>
      <c r="P4188" s="34">
        <v>208</v>
      </c>
      <c r="Q4188" s="34">
        <v>329</v>
      </c>
      <c r="R4188" s="34">
        <v>284</v>
      </c>
      <c r="S4188" s="34">
        <v>341</v>
      </c>
      <c r="T4188" s="34">
        <v>189</v>
      </c>
      <c r="U4188" s="34">
        <v>270</v>
      </c>
      <c r="V4188" s="34">
        <v>252</v>
      </c>
      <c r="W4188" s="34">
        <v>306</v>
      </c>
      <c r="X4188" s="34">
        <v>314</v>
      </c>
      <c r="Y4188" s="34">
        <v>238</v>
      </c>
      <c r="Z4188" s="34">
        <v>306</v>
      </c>
      <c r="AA4188" s="34">
        <v>313</v>
      </c>
      <c r="AB4188" s="34">
        <v>228</v>
      </c>
      <c r="AC4188" s="34">
        <v>416</v>
      </c>
    </row>
    <row r="4189" spans="1:29" x14ac:dyDescent="0.2">
      <c r="A4189" s="34" t="s">
        <v>64682</v>
      </c>
      <c r="B4189" s="34">
        <v>82</v>
      </c>
      <c r="C4189" s="34">
        <v>87</v>
      </c>
      <c r="D4189" s="34">
        <v>120</v>
      </c>
      <c r="E4189" s="34">
        <v>129</v>
      </c>
      <c r="F4189" s="34">
        <v>149</v>
      </c>
      <c r="G4189" s="34">
        <v>88</v>
      </c>
      <c r="H4189" s="34">
        <v>71</v>
      </c>
      <c r="I4189" s="34">
        <v>87</v>
      </c>
      <c r="J4189" s="34">
        <v>82</v>
      </c>
      <c r="K4189" s="34">
        <v>76</v>
      </c>
      <c r="L4189" s="34">
        <v>61</v>
      </c>
      <c r="M4189" s="34">
        <v>86</v>
      </c>
      <c r="N4189" s="34">
        <v>93</v>
      </c>
      <c r="O4189" s="34">
        <v>73</v>
      </c>
      <c r="P4189" s="34">
        <v>101</v>
      </c>
      <c r="Q4189" s="34">
        <v>150</v>
      </c>
      <c r="R4189" s="34">
        <v>87</v>
      </c>
      <c r="S4189" s="34">
        <v>82</v>
      </c>
      <c r="T4189" s="34">
        <v>94</v>
      </c>
      <c r="U4189" s="34">
        <v>90</v>
      </c>
      <c r="V4189" s="34">
        <v>123</v>
      </c>
      <c r="W4189" s="34">
        <v>114</v>
      </c>
      <c r="X4189" s="34">
        <v>127</v>
      </c>
      <c r="Y4189" s="34">
        <v>119</v>
      </c>
      <c r="Z4189" s="34">
        <v>129</v>
      </c>
      <c r="AA4189" s="34">
        <v>138</v>
      </c>
      <c r="AB4189" s="34">
        <v>121</v>
      </c>
      <c r="AC4189" s="34">
        <v>168</v>
      </c>
    </row>
    <row r="4190" spans="1:29" x14ac:dyDescent="0.2">
      <c r="A4190" s="34" t="s">
        <v>64683</v>
      </c>
      <c r="B4190" s="34">
        <v>96</v>
      </c>
      <c r="C4190" s="34">
        <v>135</v>
      </c>
      <c r="D4190" s="34">
        <v>149</v>
      </c>
      <c r="E4190" s="34">
        <v>177</v>
      </c>
      <c r="F4190" s="34">
        <v>144</v>
      </c>
      <c r="G4190" s="34">
        <v>192</v>
      </c>
      <c r="H4190" s="34">
        <v>116</v>
      </c>
      <c r="I4190" s="34">
        <v>125</v>
      </c>
      <c r="J4190" s="34">
        <v>135</v>
      </c>
      <c r="K4190" s="34">
        <v>159</v>
      </c>
      <c r="L4190" s="34">
        <v>83</v>
      </c>
      <c r="M4190" s="34">
        <v>126</v>
      </c>
      <c r="N4190" s="34">
        <v>104</v>
      </c>
      <c r="O4190" s="34">
        <v>99</v>
      </c>
      <c r="P4190" s="34">
        <v>133</v>
      </c>
      <c r="Q4190" s="34">
        <v>182</v>
      </c>
      <c r="R4190" s="34">
        <v>177</v>
      </c>
      <c r="S4190" s="34">
        <v>175</v>
      </c>
      <c r="T4190" s="34">
        <v>139</v>
      </c>
      <c r="U4190" s="34">
        <v>140</v>
      </c>
      <c r="V4190" s="34">
        <v>188</v>
      </c>
      <c r="W4190" s="34">
        <v>137</v>
      </c>
      <c r="X4190" s="34">
        <v>190</v>
      </c>
      <c r="Y4190" s="34">
        <v>143</v>
      </c>
      <c r="Z4190" s="34">
        <v>176</v>
      </c>
      <c r="AA4190" s="34">
        <v>182</v>
      </c>
      <c r="AB4190" s="34">
        <v>185</v>
      </c>
      <c r="AC4190" s="34">
        <v>245</v>
      </c>
    </row>
    <row r="4191" spans="1:29" x14ac:dyDescent="0.2">
      <c r="A4191" s="34" t="s">
        <v>64684</v>
      </c>
      <c r="B4191" s="34">
        <v>66</v>
      </c>
      <c r="C4191" s="34">
        <v>50</v>
      </c>
      <c r="D4191" s="34">
        <v>92</v>
      </c>
      <c r="E4191" s="34">
        <v>70</v>
      </c>
      <c r="F4191" s="34">
        <v>63</v>
      </c>
      <c r="G4191" s="34">
        <v>98</v>
      </c>
      <c r="H4191" s="34">
        <v>84</v>
      </c>
      <c r="I4191" s="34">
        <v>79</v>
      </c>
      <c r="J4191" s="34">
        <v>83</v>
      </c>
      <c r="K4191" s="34">
        <v>74</v>
      </c>
      <c r="L4191" s="34">
        <v>72</v>
      </c>
      <c r="M4191" s="34">
        <v>57</v>
      </c>
      <c r="N4191" s="34">
        <v>67</v>
      </c>
      <c r="O4191" s="34">
        <v>67</v>
      </c>
      <c r="P4191" s="34">
        <v>69</v>
      </c>
      <c r="Q4191" s="34">
        <v>96</v>
      </c>
      <c r="R4191" s="34">
        <v>107</v>
      </c>
      <c r="S4191" s="34">
        <v>85</v>
      </c>
      <c r="T4191" s="34">
        <v>102</v>
      </c>
      <c r="U4191" s="34">
        <v>87</v>
      </c>
      <c r="V4191" s="34">
        <v>104</v>
      </c>
      <c r="W4191" s="34">
        <v>93</v>
      </c>
      <c r="X4191" s="34">
        <v>77</v>
      </c>
      <c r="Y4191" s="34">
        <v>95</v>
      </c>
      <c r="Z4191" s="34">
        <v>75</v>
      </c>
      <c r="AA4191" s="34">
        <v>85</v>
      </c>
      <c r="AB4191" s="34">
        <v>163</v>
      </c>
      <c r="AC4191" s="34">
        <v>127</v>
      </c>
    </row>
    <row r="4192" spans="1:29" x14ac:dyDescent="0.2">
      <c r="A4192" s="34" t="s">
        <v>64685</v>
      </c>
      <c r="B4192" s="34">
        <v>139</v>
      </c>
      <c r="C4192" s="34">
        <v>193</v>
      </c>
      <c r="D4192" s="34">
        <v>280</v>
      </c>
      <c r="E4192" s="34">
        <v>215</v>
      </c>
      <c r="F4192" s="34">
        <v>267</v>
      </c>
      <c r="G4192" s="34">
        <v>200</v>
      </c>
      <c r="H4192" s="34">
        <v>248</v>
      </c>
      <c r="I4192" s="34">
        <v>158</v>
      </c>
      <c r="J4192" s="34">
        <v>219</v>
      </c>
      <c r="K4192" s="34">
        <v>258</v>
      </c>
      <c r="L4192" s="34">
        <v>181</v>
      </c>
      <c r="M4192" s="34">
        <v>218</v>
      </c>
      <c r="N4192" s="34">
        <v>199</v>
      </c>
      <c r="O4192" s="34">
        <v>181</v>
      </c>
      <c r="P4192" s="34">
        <v>191</v>
      </c>
      <c r="Q4192" s="34">
        <v>264</v>
      </c>
      <c r="R4192" s="34">
        <v>284</v>
      </c>
      <c r="S4192" s="34">
        <v>313</v>
      </c>
      <c r="T4192" s="34">
        <v>256</v>
      </c>
      <c r="U4192" s="34">
        <v>188</v>
      </c>
      <c r="V4192" s="34">
        <v>268</v>
      </c>
      <c r="W4192" s="34">
        <v>244</v>
      </c>
      <c r="X4192" s="34">
        <v>301</v>
      </c>
      <c r="Y4192" s="34">
        <v>208</v>
      </c>
      <c r="Z4192" s="34">
        <v>321</v>
      </c>
      <c r="AA4192" s="34">
        <v>335</v>
      </c>
      <c r="AB4192" s="34">
        <v>298</v>
      </c>
      <c r="AC4192" s="34">
        <v>365</v>
      </c>
    </row>
    <row r="4193" spans="1:29" x14ac:dyDescent="0.2">
      <c r="A4193" s="34" t="s">
        <v>64686</v>
      </c>
      <c r="B4193" s="34">
        <v>77</v>
      </c>
      <c r="C4193" s="34">
        <v>68</v>
      </c>
      <c r="D4193" s="34">
        <v>42</v>
      </c>
      <c r="E4193" s="34">
        <v>65</v>
      </c>
      <c r="F4193" s="34">
        <v>54</v>
      </c>
      <c r="G4193" s="34">
        <v>78</v>
      </c>
      <c r="H4193" s="34">
        <v>57</v>
      </c>
      <c r="I4193" s="34">
        <v>63</v>
      </c>
      <c r="J4193" s="34">
        <v>54</v>
      </c>
      <c r="K4193" s="34">
        <v>65</v>
      </c>
      <c r="L4193" s="34">
        <v>45</v>
      </c>
      <c r="M4193" s="34">
        <v>70</v>
      </c>
      <c r="N4193" s="34">
        <v>47</v>
      </c>
      <c r="O4193" s="34">
        <v>64</v>
      </c>
      <c r="P4193" s="34">
        <v>92</v>
      </c>
      <c r="Q4193" s="34">
        <v>87</v>
      </c>
      <c r="R4193" s="34">
        <v>70</v>
      </c>
      <c r="S4193" s="34">
        <v>78</v>
      </c>
      <c r="T4193" s="34">
        <v>62</v>
      </c>
      <c r="U4193" s="34">
        <v>50</v>
      </c>
      <c r="V4193" s="34">
        <v>65</v>
      </c>
      <c r="W4193" s="34">
        <v>95</v>
      </c>
      <c r="X4193" s="34">
        <v>60</v>
      </c>
      <c r="Y4193" s="34">
        <v>82</v>
      </c>
      <c r="Z4193" s="34">
        <v>78</v>
      </c>
      <c r="AA4193" s="34">
        <v>82</v>
      </c>
      <c r="AB4193" s="34">
        <v>91</v>
      </c>
      <c r="AC4193" s="34">
        <v>81</v>
      </c>
    </row>
    <row r="4194" spans="1:29" x14ac:dyDescent="0.2">
      <c r="A4194" s="34" t="s">
        <v>64687</v>
      </c>
      <c r="B4194" s="34">
        <v>88</v>
      </c>
      <c r="C4194" s="34">
        <v>86</v>
      </c>
      <c r="D4194" s="34">
        <v>70</v>
      </c>
      <c r="E4194" s="34">
        <v>77</v>
      </c>
      <c r="F4194" s="34">
        <v>70</v>
      </c>
      <c r="G4194" s="34">
        <v>72</v>
      </c>
      <c r="H4194" s="34">
        <v>85</v>
      </c>
      <c r="I4194" s="34">
        <v>71</v>
      </c>
      <c r="J4194" s="34">
        <v>73</v>
      </c>
      <c r="K4194" s="34">
        <v>60</v>
      </c>
      <c r="L4194" s="34">
        <v>53</v>
      </c>
      <c r="M4194" s="34">
        <v>67</v>
      </c>
      <c r="N4194" s="34">
        <v>74</v>
      </c>
      <c r="O4194" s="34">
        <v>46</v>
      </c>
      <c r="P4194" s="34">
        <v>74</v>
      </c>
      <c r="Q4194" s="34">
        <v>88</v>
      </c>
      <c r="R4194" s="34">
        <v>93</v>
      </c>
      <c r="S4194" s="34">
        <v>95</v>
      </c>
      <c r="T4194" s="34">
        <v>90</v>
      </c>
      <c r="U4194" s="34">
        <v>59</v>
      </c>
      <c r="V4194" s="34">
        <v>98</v>
      </c>
      <c r="W4194" s="34">
        <v>71</v>
      </c>
      <c r="X4194" s="34">
        <v>90</v>
      </c>
      <c r="Y4194" s="34">
        <v>100</v>
      </c>
      <c r="Z4194" s="34">
        <v>124</v>
      </c>
      <c r="AA4194" s="34">
        <v>86</v>
      </c>
      <c r="AB4194" s="34">
        <v>68</v>
      </c>
      <c r="AC4194" s="34">
        <v>134</v>
      </c>
    </row>
    <row r="4195" spans="1:29" x14ac:dyDescent="0.2">
      <c r="A4195" s="34" t="s">
        <v>64688</v>
      </c>
      <c r="B4195" s="34">
        <v>152</v>
      </c>
      <c r="C4195" s="34">
        <v>263</v>
      </c>
      <c r="D4195" s="34">
        <v>250</v>
      </c>
      <c r="E4195" s="34">
        <v>274</v>
      </c>
      <c r="F4195" s="34">
        <v>230</v>
      </c>
      <c r="G4195" s="34">
        <v>282</v>
      </c>
      <c r="H4195" s="34">
        <v>287</v>
      </c>
      <c r="I4195" s="34">
        <v>241</v>
      </c>
      <c r="J4195" s="34">
        <v>225</v>
      </c>
      <c r="K4195" s="34">
        <v>311</v>
      </c>
      <c r="L4195" s="34">
        <v>156</v>
      </c>
      <c r="M4195" s="34">
        <v>224</v>
      </c>
      <c r="N4195" s="34">
        <v>168</v>
      </c>
      <c r="O4195" s="34">
        <v>220</v>
      </c>
      <c r="P4195" s="34">
        <v>197</v>
      </c>
      <c r="Q4195" s="34">
        <v>319</v>
      </c>
      <c r="R4195" s="34">
        <v>270</v>
      </c>
      <c r="S4195" s="34">
        <v>290</v>
      </c>
      <c r="T4195" s="34">
        <v>212</v>
      </c>
      <c r="U4195" s="34">
        <v>300</v>
      </c>
      <c r="V4195" s="34">
        <v>272</v>
      </c>
      <c r="W4195" s="34">
        <v>361</v>
      </c>
      <c r="X4195" s="34">
        <v>287</v>
      </c>
      <c r="Y4195" s="34">
        <v>313</v>
      </c>
      <c r="Z4195" s="34">
        <v>294</v>
      </c>
      <c r="AA4195" s="34">
        <v>384</v>
      </c>
      <c r="AB4195" s="34">
        <v>295</v>
      </c>
      <c r="AC4195" s="34">
        <v>472</v>
      </c>
    </row>
    <row r="4196" spans="1:29" x14ac:dyDescent="0.2">
      <c r="A4196" s="34" t="s">
        <v>64689</v>
      </c>
      <c r="B4196" s="34">
        <v>198</v>
      </c>
      <c r="C4196" s="34">
        <v>139</v>
      </c>
      <c r="D4196" s="34">
        <v>228</v>
      </c>
      <c r="E4196" s="34">
        <v>176</v>
      </c>
      <c r="F4196" s="34">
        <v>216</v>
      </c>
      <c r="G4196" s="34">
        <v>163</v>
      </c>
      <c r="H4196" s="34">
        <v>202</v>
      </c>
      <c r="I4196" s="34">
        <v>122</v>
      </c>
      <c r="J4196" s="34">
        <v>169</v>
      </c>
      <c r="K4196" s="34">
        <v>209</v>
      </c>
      <c r="L4196" s="34">
        <v>120</v>
      </c>
      <c r="M4196" s="34">
        <v>150</v>
      </c>
      <c r="N4196" s="34">
        <v>133</v>
      </c>
      <c r="O4196" s="34">
        <v>144</v>
      </c>
      <c r="P4196" s="34">
        <v>152</v>
      </c>
      <c r="Q4196" s="34">
        <v>195</v>
      </c>
      <c r="R4196" s="34">
        <v>222</v>
      </c>
      <c r="S4196" s="34">
        <v>234</v>
      </c>
      <c r="T4196" s="34">
        <v>144</v>
      </c>
      <c r="U4196" s="34">
        <v>174</v>
      </c>
      <c r="V4196" s="34">
        <v>204</v>
      </c>
      <c r="W4196" s="34">
        <v>170</v>
      </c>
      <c r="X4196" s="34">
        <v>225</v>
      </c>
      <c r="Y4196" s="34">
        <v>169</v>
      </c>
      <c r="Z4196" s="34">
        <v>231</v>
      </c>
      <c r="AA4196" s="34">
        <v>221</v>
      </c>
      <c r="AB4196" s="34">
        <v>226</v>
      </c>
      <c r="AC4196" s="34">
        <v>281</v>
      </c>
    </row>
    <row r="4197" spans="1:29" x14ac:dyDescent="0.2">
      <c r="A4197" s="34" t="s">
        <v>64690</v>
      </c>
      <c r="B4197" s="34">
        <v>66</v>
      </c>
      <c r="C4197" s="34">
        <v>49</v>
      </c>
      <c r="D4197" s="34">
        <v>74</v>
      </c>
      <c r="E4197" s="34">
        <v>52</v>
      </c>
      <c r="F4197" s="34">
        <v>44</v>
      </c>
      <c r="G4197" s="34">
        <v>53</v>
      </c>
      <c r="H4197" s="34">
        <v>51</v>
      </c>
      <c r="I4197" s="34">
        <v>50</v>
      </c>
      <c r="J4197" s="34">
        <v>39</v>
      </c>
      <c r="K4197" s="34">
        <v>66</v>
      </c>
      <c r="L4197" s="34">
        <v>40</v>
      </c>
      <c r="M4197" s="34">
        <v>46</v>
      </c>
      <c r="N4197" s="34">
        <v>51</v>
      </c>
      <c r="O4197" s="34">
        <v>34</v>
      </c>
      <c r="P4197" s="34">
        <v>32</v>
      </c>
      <c r="Q4197" s="34">
        <v>75</v>
      </c>
      <c r="R4197" s="34">
        <v>67</v>
      </c>
      <c r="S4197" s="34">
        <v>65</v>
      </c>
      <c r="T4197" s="34">
        <v>44</v>
      </c>
      <c r="U4197" s="34">
        <v>51</v>
      </c>
      <c r="V4197" s="34">
        <v>78</v>
      </c>
      <c r="W4197" s="34">
        <v>55</v>
      </c>
      <c r="X4197" s="34">
        <v>67</v>
      </c>
      <c r="Y4197" s="34">
        <v>56</v>
      </c>
      <c r="Z4197" s="34">
        <v>59</v>
      </c>
      <c r="AA4197" s="34">
        <v>77</v>
      </c>
      <c r="AB4197" s="34">
        <v>55</v>
      </c>
      <c r="AC4197" s="34">
        <v>102</v>
      </c>
    </row>
    <row r="4198" spans="1:29" x14ac:dyDescent="0.2">
      <c r="A4198" s="34" t="s">
        <v>64691</v>
      </c>
      <c r="B4198" s="34">
        <v>86</v>
      </c>
      <c r="C4198" s="34">
        <v>128</v>
      </c>
      <c r="D4198" s="34">
        <v>162</v>
      </c>
      <c r="E4198" s="34">
        <v>122</v>
      </c>
      <c r="F4198" s="34">
        <v>135</v>
      </c>
      <c r="G4198" s="34">
        <v>124</v>
      </c>
      <c r="H4198" s="34">
        <v>101</v>
      </c>
      <c r="I4198" s="34">
        <v>141</v>
      </c>
      <c r="J4198" s="34">
        <v>142</v>
      </c>
      <c r="K4198" s="34">
        <v>139</v>
      </c>
      <c r="L4198" s="34">
        <v>87</v>
      </c>
      <c r="M4198" s="34">
        <v>117</v>
      </c>
      <c r="N4198" s="34">
        <v>99</v>
      </c>
      <c r="O4198" s="34">
        <v>155</v>
      </c>
      <c r="P4198" s="34">
        <v>95</v>
      </c>
      <c r="Q4198" s="34">
        <v>127</v>
      </c>
      <c r="R4198" s="34">
        <v>134</v>
      </c>
      <c r="S4198" s="34">
        <v>155</v>
      </c>
      <c r="T4198" s="34">
        <v>101</v>
      </c>
      <c r="U4198" s="34">
        <v>122</v>
      </c>
      <c r="V4198" s="34">
        <v>127</v>
      </c>
      <c r="W4198" s="34">
        <v>142</v>
      </c>
      <c r="X4198" s="34">
        <v>157</v>
      </c>
      <c r="Y4198" s="34">
        <v>134</v>
      </c>
      <c r="Z4198" s="34">
        <v>113</v>
      </c>
      <c r="AA4198" s="34">
        <v>170</v>
      </c>
      <c r="AB4198" s="34">
        <v>158</v>
      </c>
      <c r="AC4198" s="34">
        <v>178</v>
      </c>
    </row>
    <row r="4199" spans="1:29" x14ac:dyDescent="0.2">
      <c r="A4199" s="34" t="s">
        <v>64692</v>
      </c>
      <c r="B4199" s="34">
        <v>131</v>
      </c>
      <c r="C4199" s="34">
        <v>157</v>
      </c>
      <c r="D4199" s="34">
        <v>226</v>
      </c>
      <c r="E4199" s="34">
        <v>198</v>
      </c>
      <c r="F4199" s="34">
        <v>159</v>
      </c>
      <c r="G4199" s="34">
        <v>163</v>
      </c>
      <c r="H4199" s="34">
        <v>171</v>
      </c>
      <c r="I4199" s="34">
        <v>159</v>
      </c>
      <c r="J4199" s="34">
        <v>149</v>
      </c>
      <c r="K4199" s="34">
        <v>142</v>
      </c>
      <c r="L4199" s="34">
        <v>124</v>
      </c>
      <c r="M4199" s="34">
        <v>134</v>
      </c>
      <c r="N4199" s="34">
        <v>123</v>
      </c>
      <c r="O4199" s="34">
        <v>160</v>
      </c>
      <c r="P4199" s="34">
        <v>139</v>
      </c>
      <c r="Q4199" s="34">
        <v>196</v>
      </c>
      <c r="R4199" s="34">
        <v>167</v>
      </c>
      <c r="S4199" s="34">
        <v>192</v>
      </c>
      <c r="T4199" s="34">
        <v>137</v>
      </c>
      <c r="U4199" s="34">
        <v>136</v>
      </c>
      <c r="V4199" s="34">
        <v>135</v>
      </c>
      <c r="W4199" s="34">
        <v>189</v>
      </c>
      <c r="X4199" s="34">
        <v>211</v>
      </c>
      <c r="Y4199" s="34">
        <v>152</v>
      </c>
      <c r="Z4199" s="34">
        <v>170</v>
      </c>
      <c r="AA4199" s="34">
        <v>193</v>
      </c>
      <c r="AB4199" s="34">
        <v>133</v>
      </c>
      <c r="AC4199" s="34">
        <v>286</v>
      </c>
    </row>
    <row r="4200" spans="1:29" x14ac:dyDescent="0.2">
      <c r="A4200" s="34" t="s">
        <v>64693</v>
      </c>
      <c r="B4200" s="34">
        <v>372</v>
      </c>
      <c r="C4200" s="34">
        <v>323</v>
      </c>
      <c r="D4200" s="34">
        <v>329</v>
      </c>
      <c r="E4200" s="34">
        <v>447</v>
      </c>
      <c r="F4200" s="34">
        <v>363</v>
      </c>
      <c r="G4200" s="34">
        <v>352</v>
      </c>
      <c r="H4200" s="34">
        <v>347</v>
      </c>
      <c r="I4200" s="34">
        <v>311</v>
      </c>
      <c r="J4200" s="34">
        <v>261</v>
      </c>
      <c r="K4200" s="34">
        <v>399</v>
      </c>
      <c r="L4200" s="34">
        <v>242</v>
      </c>
      <c r="M4200" s="34">
        <v>315</v>
      </c>
      <c r="N4200" s="34">
        <v>280</v>
      </c>
      <c r="O4200" s="34">
        <v>290</v>
      </c>
      <c r="P4200" s="34">
        <v>238</v>
      </c>
      <c r="Q4200" s="34">
        <v>444</v>
      </c>
      <c r="R4200" s="34">
        <v>371</v>
      </c>
      <c r="S4200" s="34">
        <v>437</v>
      </c>
      <c r="T4200" s="34">
        <v>366</v>
      </c>
      <c r="U4200" s="34">
        <v>400</v>
      </c>
      <c r="V4200" s="34">
        <v>374</v>
      </c>
      <c r="W4200" s="34">
        <v>487</v>
      </c>
      <c r="X4200" s="34">
        <v>421</v>
      </c>
      <c r="Y4200" s="34">
        <v>395</v>
      </c>
      <c r="Z4200" s="34">
        <v>386</v>
      </c>
      <c r="AA4200" s="34">
        <v>498</v>
      </c>
      <c r="AB4200" s="34">
        <v>432</v>
      </c>
      <c r="AC4200" s="34">
        <v>612</v>
      </c>
    </row>
    <row r="4201" spans="1:29" x14ac:dyDescent="0.2">
      <c r="A4201" s="34" t="s">
        <v>64694</v>
      </c>
      <c r="B4201" s="34">
        <v>93</v>
      </c>
      <c r="C4201" s="34">
        <v>115</v>
      </c>
      <c r="D4201" s="34">
        <v>131</v>
      </c>
      <c r="E4201" s="34">
        <v>119</v>
      </c>
      <c r="F4201" s="34">
        <v>111</v>
      </c>
      <c r="G4201" s="34">
        <v>104</v>
      </c>
      <c r="H4201" s="34">
        <v>93</v>
      </c>
      <c r="I4201" s="34">
        <v>83</v>
      </c>
      <c r="J4201" s="34">
        <v>84</v>
      </c>
      <c r="K4201" s="34">
        <v>110</v>
      </c>
      <c r="L4201" s="34">
        <v>56</v>
      </c>
      <c r="M4201" s="34">
        <v>98</v>
      </c>
      <c r="N4201" s="34">
        <v>81</v>
      </c>
      <c r="O4201" s="34">
        <v>99</v>
      </c>
      <c r="P4201" s="34">
        <v>98</v>
      </c>
      <c r="Q4201" s="34">
        <v>135</v>
      </c>
      <c r="R4201" s="34">
        <v>112</v>
      </c>
      <c r="S4201" s="34">
        <v>106</v>
      </c>
      <c r="T4201" s="34">
        <v>90</v>
      </c>
      <c r="U4201" s="34">
        <v>71</v>
      </c>
      <c r="V4201" s="34">
        <v>122</v>
      </c>
      <c r="W4201" s="34">
        <v>127</v>
      </c>
      <c r="X4201" s="34">
        <v>132</v>
      </c>
      <c r="Y4201" s="34">
        <v>65</v>
      </c>
      <c r="Z4201" s="34">
        <v>137</v>
      </c>
      <c r="AA4201" s="34">
        <v>99</v>
      </c>
      <c r="AB4201" s="34">
        <v>115</v>
      </c>
      <c r="AC4201" s="34">
        <v>137</v>
      </c>
    </row>
    <row r="4202" spans="1:29" x14ac:dyDescent="0.2">
      <c r="A4202" s="34" t="s">
        <v>64695</v>
      </c>
      <c r="B4202" s="34">
        <v>119</v>
      </c>
      <c r="C4202" s="34">
        <v>148</v>
      </c>
      <c r="D4202" s="34">
        <v>175</v>
      </c>
      <c r="E4202" s="34">
        <v>127</v>
      </c>
      <c r="F4202" s="34">
        <v>184</v>
      </c>
      <c r="G4202" s="34">
        <v>260</v>
      </c>
      <c r="H4202" s="34">
        <v>138</v>
      </c>
      <c r="I4202" s="34">
        <v>180</v>
      </c>
      <c r="J4202" s="34">
        <v>127</v>
      </c>
      <c r="K4202" s="34">
        <v>129</v>
      </c>
      <c r="L4202" s="34">
        <v>171</v>
      </c>
      <c r="M4202" s="34">
        <v>138</v>
      </c>
      <c r="N4202" s="34">
        <v>136</v>
      </c>
      <c r="O4202" s="34">
        <v>114</v>
      </c>
      <c r="P4202" s="34">
        <v>180</v>
      </c>
      <c r="Q4202" s="34">
        <v>182</v>
      </c>
      <c r="R4202" s="34">
        <v>210</v>
      </c>
      <c r="S4202" s="34">
        <v>163</v>
      </c>
      <c r="T4202" s="34">
        <v>215</v>
      </c>
      <c r="U4202" s="34">
        <v>177</v>
      </c>
      <c r="V4202" s="34">
        <v>192</v>
      </c>
      <c r="W4202" s="34">
        <v>202</v>
      </c>
      <c r="X4202" s="34">
        <v>207</v>
      </c>
      <c r="Y4202" s="34">
        <v>181</v>
      </c>
      <c r="Z4202" s="34">
        <v>176</v>
      </c>
      <c r="AA4202" s="34">
        <v>178</v>
      </c>
      <c r="AB4202" s="34">
        <v>226</v>
      </c>
      <c r="AC4202" s="34">
        <v>225</v>
      </c>
    </row>
    <row r="4203" spans="1:29" x14ac:dyDescent="0.2">
      <c r="A4203" s="34" t="s">
        <v>64696</v>
      </c>
      <c r="B4203" s="34">
        <v>114</v>
      </c>
      <c r="C4203" s="34">
        <v>129</v>
      </c>
      <c r="D4203" s="34">
        <v>75</v>
      </c>
      <c r="E4203" s="34">
        <v>102</v>
      </c>
      <c r="F4203" s="34">
        <v>116</v>
      </c>
      <c r="G4203" s="34">
        <v>101</v>
      </c>
      <c r="H4203" s="34">
        <v>96</v>
      </c>
      <c r="I4203" s="34">
        <v>100</v>
      </c>
      <c r="J4203" s="34">
        <v>74</v>
      </c>
      <c r="K4203" s="34">
        <v>136</v>
      </c>
      <c r="L4203" s="34">
        <v>68</v>
      </c>
      <c r="M4203" s="34">
        <v>108</v>
      </c>
      <c r="N4203" s="34">
        <v>72</v>
      </c>
      <c r="O4203" s="34">
        <v>99</v>
      </c>
      <c r="P4203" s="34">
        <v>89</v>
      </c>
      <c r="Q4203" s="34">
        <v>155</v>
      </c>
      <c r="R4203" s="34">
        <v>124</v>
      </c>
      <c r="S4203" s="34">
        <v>144</v>
      </c>
      <c r="T4203" s="34">
        <v>113</v>
      </c>
      <c r="U4203" s="34">
        <v>104</v>
      </c>
      <c r="V4203" s="34">
        <v>105</v>
      </c>
      <c r="W4203" s="34">
        <v>175</v>
      </c>
      <c r="X4203" s="34">
        <v>110</v>
      </c>
      <c r="Y4203" s="34">
        <v>139</v>
      </c>
      <c r="Z4203" s="34">
        <v>99</v>
      </c>
      <c r="AA4203" s="34">
        <v>143</v>
      </c>
      <c r="AB4203" s="34">
        <v>121</v>
      </c>
      <c r="AC4203" s="34">
        <v>162</v>
      </c>
    </row>
    <row r="4204" spans="1:29" x14ac:dyDescent="0.2">
      <c r="A4204" s="34" t="s">
        <v>64697</v>
      </c>
      <c r="B4204" s="34">
        <v>50</v>
      </c>
      <c r="C4204" s="34">
        <v>82</v>
      </c>
      <c r="D4204" s="34">
        <v>74</v>
      </c>
      <c r="E4204" s="34">
        <v>112</v>
      </c>
      <c r="F4204" s="34">
        <v>78</v>
      </c>
      <c r="G4204" s="34">
        <v>72</v>
      </c>
      <c r="H4204" s="34">
        <v>72</v>
      </c>
      <c r="I4204" s="34">
        <v>63</v>
      </c>
      <c r="J4204" s="34">
        <v>60</v>
      </c>
      <c r="K4204" s="34">
        <v>73</v>
      </c>
      <c r="L4204" s="34">
        <v>47</v>
      </c>
      <c r="M4204" s="34">
        <v>56</v>
      </c>
      <c r="N4204" s="34">
        <v>58</v>
      </c>
      <c r="O4204" s="34">
        <v>52</v>
      </c>
      <c r="P4204" s="34">
        <v>74</v>
      </c>
      <c r="Q4204" s="34">
        <v>93</v>
      </c>
      <c r="R4204" s="34">
        <v>91</v>
      </c>
      <c r="S4204" s="34">
        <v>105</v>
      </c>
      <c r="T4204" s="34">
        <v>67</v>
      </c>
      <c r="U4204" s="34">
        <v>87</v>
      </c>
      <c r="V4204" s="34">
        <v>84</v>
      </c>
      <c r="W4204" s="34">
        <v>104</v>
      </c>
      <c r="X4204" s="34">
        <v>101</v>
      </c>
      <c r="Y4204" s="34">
        <v>81</v>
      </c>
      <c r="Z4204" s="34">
        <v>62</v>
      </c>
      <c r="AA4204" s="34">
        <v>77</v>
      </c>
      <c r="AB4204" s="34">
        <v>40</v>
      </c>
      <c r="AC4204" s="34">
        <v>118</v>
      </c>
    </row>
    <row r="4205" spans="1:29" x14ac:dyDescent="0.2">
      <c r="A4205" s="34" t="s">
        <v>64698</v>
      </c>
      <c r="B4205" s="34">
        <v>169</v>
      </c>
      <c r="C4205" s="34">
        <v>133</v>
      </c>
      <c r="D4205" s="34">
        <v>171</v>
      </c>
      <c r="E4205" s="34">
        <v>185</v>
      </c>
      <c r="F4205" s="34">
        <v>165</v>
      </c>
      <c r="G4205" s="34">
        <v>99</v>
      </c>
      <c r="H4205" s="34">
        <v>184</v>
      </c>
      <c r="I4205" s="34">
        <v>122</v>
      </c>
      <c r="J4205" s="34">
        <v>186</v>
      </c>
      <c r="K4205" s="34">
        <v>185</v>
      </c>
      <c r="L4205" s="34">
        <v>180</v>
      </c>
      <c r="M4205" s="34">
        <v>150</v>
      </c>
      <c r="N4205" s="34">
        <v>161</v>
      </c>
      <c r="O4205" s="34">
        <v>150</v>
      </c>
      <c r="P4205" s="34">
        <v>151</v>
      </c>
      <c r="Q4205" s="34">
        <v>265</v>
      </c>
      <c r="R4205" s="34">
        <v>260</v>
      </c>
      <c r="S4205" s="34">
        <v>197</v>
      </c>
      <c r="T4205" s="34">
        <v>247</v>
      </c>
      <c r="U4205" s="34">
        <v>136</v>
      </c>
      <c r="V4205" s="34">
        <v>230</v>
      </c>
      <c r="W4205" s="34">
        <v>243</v>
      </c>
      <c r="X4205" s="34">
        <v>210</v>
      </c>
      <c r="Y4205" s="34">
        <v>211</v>
      </c>
      <c r="Z4205" s="34">
        <v>231</v>
      </c>
      <c r="AA4205" s="34">
        <v>173</v>
      </c>
      <c r="AB4205" s="34">
        <v>283</v>
      </c>
      <c r="AC4205" s="34">
        <v>222</v>
      </c>
    </row>
    <row r="4206" spans="1:29" x14ac:dyDescent="0.2">
      <c r="A4206" s="34" t="s">
        <v>64699</v>
      </c>
      <c r="B4206" s="34">
        <v>52</v>
      </c>
      <c r="C4206" s="34">
        <v>126</v>
      </c>
      <c r="D4206" s="34">
        <v>157</v>
      </c>
      <c r="E4206" s="34">
        <v>157</v>
      </c>
      <c r="F4206" s="34">
        <v>98</v>
      </c>
      <c r="G4206" s="34">
        <v>165</v>
      </c>
      <c r="H4206" s="34">
        <v>84</v>
      </c>
      <c r="I4206" s="34">
        <v>131</v>
      </c>
      <c r="J4206" s="34">
        <v>63</v>
      </c>
      <c r="K4206" s="34">
        <v>181</v>
      </c>
      <c r="L4206" s="34">
        <v>36</v>
      </c>
      <c r="M4206" s="34">
        <v>109</v>
      </c>
      <c r="N4206" s="34">
        <v>105</v>
      </c>
      <c r="O4206" s="34">
        <v>107</v>
      </c>
      <c r="P4206" s="34">
        <v>73</v>
      </c>
      <c r="Q4206" s="34">
        <v>156</v>
      </c>
      <c r="R4206" s="34">
        <v>79</v>
      </c>
      <c r="S4206" s="34">
        <v>222</v>
      </c>
      <c r="T4206" s="34">
        <v>40</v>
      </c>
      <c r="U4206" s="34">
        <v>93</v>
      </c>
      <c r="V4206" s="34">
        <v>105</v>
      </c>
      <c r="W4206" s="34">
        <v>121</v>
      </c>
      <c r="X4206" s="34">
        <v>156</v>
      </c>
      <c r="Y4206" s="34">
        <v>72</v>
      </c>
      <c r="Z4206" s="34">
        <v>132</v>
      </c>
      <c r="AA4206" s="34">
        <v>189</v>
      </c>
      <c r="AB4206" s="34">
        <v>51</v>
      </c>
      <c r="AC4206" s="34">
        <v>238</v>
      </c>
    </row>
    <row r="4207" spans="1:29" x14ac:dyDescent="0.2">
      <c r="A4207" s="34" t="s">
        <v>64700</v>
      </c>
      <c r="B4207" s="34">
        <v>70</v>
      </c>
      <c r="C4207" s="34">
        <v>100</v>
      </c>
      <c r="D4207" s="34">
        <v>68</v>
      </c>
      <c r="E4207" s="34">
        <v>91</v>
      </c>
      <c r="F4207" s="34">
        <v>63</v>
      </c>
      <c r="G4207" s="34">
        <v>98</v>
      </c>
      <c r="H4207" s="34">
        <v>63</v>
      </c>
      <c r="I4207" s="34">
        <v>78</v>
      </c>
      <c r="J4207" s="34">
        <v>55</v>
      </c>
      <c r="K4207" s="34">
        <v>73</v>
      </c>
      <c r="L4207" s="34">
        <v>52</v>
      </c>
      <c r="M4207" s="34">
        <v>59</v>
      </c>
      <c r="N4207" s="34">
        <v>57</v>
      </c>
      <c r="O4207" s="34">
        <v>69</v>
      </c>
      <c r="P4207" s="34">
        <v>71</v>
      </c>
      <c r="Q4207" s="34">
        <v>94</v>
      </c>
      <c r="R4207" s="34">
        <v>102</v>
      </c>
      <c r="S4207" s="34">
        <v>62</v>
      </c>
      <c r="T4207" s="34">
        <v>69</v>
      </c>
      <c r="U4207" s="34">
        <v>104</v>
      </c>
      <c r="V4207" s="34">
        <v>85</v>
      </c>
      <c r="W4207" s="34">
        <v>124</v>
      </c>
      <c r="X4207" s="34">
        <v>120</v>
      </c>
      <c r="Y4207" s="34">
        <v>82</v>
      </c>
      <c r="Z4207" s="34">
        <v>62</v>
      </c>
      <c r="AA4207" s="34">
        <v>98</v>
      </c>
      <c r="AB4207" s="34">
        <v>126</v>
      </c>
      <c r="AC4207" s="34">
        <v>85</v>
      </c>
    </row>
    <row r="4208" spans="1:29" x14ac:dyDescent="0.2">
      <c r="A4208" s="34" t="s">
        <v>64701</v>
      </c>
      <c r="B4208" s="34">
        <v>52</v>
      </c>
      <c r="C4208" s="34">
        <v>58</v>
      </c>
      <c r="D4208" s="34">
        <v>66</v>
      </c>
      <c r="E4208" s="34">
        <v>78</v>
      </c>
      <c r="F4208" s="34">
        <v>84</v>
      </c>
      <c r="G4208" s="34">
        <v>78</v>
      </c>
      <c r="H4208" s="34">
        <v>72</v>
      </c>
      <c r="I4208" s="34">
        <v>57</v>
      </c>
      <c r="J4208" s="34">
        <v>77</v>
      </c>
      <c r="K4208" s="34">
        <v>71</v>
      </c>
      <c r="L4208" s="34">
        <v>61</v>
      </c>
      <c r="M4208" s="34">
        <v>49</v>
      </c>
      <c r="N4208" s="34">
        <v>52</v>
      </c>
      <c r="O4208" s="34">
        <v>73</v>
      </c>
      <c r="P4208" s="34">
        <v>52</v>
      </c>
      <c r="Q4208" s="34">
        <v>59</v>
      </c>
      <c r="R4208" s="34">
        <v>70</v>
      </c>
      <c r="S4208" s="34">
        <v>59</v>
      </c>
      <c r="T4208" s="34">
        <v>96</v>
      </c>
      <c r="U4208" s="34">
        <v>79</v>
      </c>
      <c r="V4208" s="34">
        <v>87</v>
      </c>
      <c r="W4208" s="34">
        <v>70</v>
      </c>
      <c r="X4208" s="34">
        <v>105</v>
      </c>
      <c r="Y4208" s="34">
        <v>82</v>
      </c>
      <c r="Z4208" s="34">
        <v>106</v>
      </c>
      <c r="AA4208" s="34">
        <v>67</v>
      </c>
      <c r="AB4208" s="34">
        <v>79</v>
      </c>
      <c r="AC4208" s="34">
        <v>78</v>
      </c>
    </row>
    <row r="4209" spans="1:29" x14ac:dyDescent="0.2">
      <c r="A4209" s="34" t="s">
        <v>64702</v>
      </c>
      <c r="B4209" s="34">
        <v>117</v>
      </c>
      <c r="C4209" s="34">
        <v>174</v>
      </c>
      <c r="D4209" s="34">
        <v>143</v>
      </c>
      <c r="E4209" s="34">
        <v>186</v>
      </c>
      <c r="F4209" s="34">
        <v>138</v>
      </c>
      <c r="G4209" s="34">
        <v>152</v>
      </c>
      <c r="H4209" s="34">
        <v>129</v>
      </c>
      <c r="I4209" s="34">
        <v>128</v>
      </c>
      <c r="J4209" s="34">
        <v>96</v>
      </c>
      <c r="K4209" s="34">
        <v>162</v>
      </c>
      <c r="L4209" s="34">
        <v>75</v>
      </c>
      <c r="M4209" s="34">
        <v>156</v>
      </c>
      <c r="N4209" s="34">
        <v>119</v>
      </c>
      <c r="O4209" s="34">
        <v>142</v>
      </c>
      <c r="P4209" s="34">
        <v>99</v>
      </c>
      <c r="Q4209" s="34">
        <v>178</v>
      </c>
      <c r="R4209" s="34">
        <v>111</v>
      </c>
      <c r="S4209" s="34">
        <v>186</v>
      </c>
      <c r="T4209" s="34">
        <v>87</v>
      </c>
      <c r="U4209" s="34">
        <v>137</v>
      </c>
      <c r="V4209" s="34">
        <v>120</v>
      </c>
      <c r="W4209" s="34">
        <v>198</v>
      </c>
      <c r="X4209" s="34">
        <v>135</v>
      </c>
      <c r="Y4209" s="34">
        <v>138</v>
      </c>
      <c r="Z4209" s="34">
        <v>160</v>
      </c>
      <c r="AA4209" s="34">
        <v>203</v>
      </c>
      <c r="AB4209" s="34">
        <v>115</v>
      </c>
      <c r="AC4209" s="34">
        <v>250</v>
      </c>
    </row>
    <row r="4210" spans="1:29" x14ac:dyDescent="0.2">
      <c r="A4210" s="34" t="s">
        <v>64703</v>
      </c>
      <c r="B4210" s="34">
        <v>145</v>
      </c>
      <c r="C4210" s="34">
        <v>160</v>
      </c>
      <c r="D4210" s="34">
        <v>152</v>
      </c>
      <c r="E4210" s="34">
        <v>234</v>
      </c>
      <c r="F4210" s="34">
        <v>160</v>
      </c>
      <c r="G4210" s="34">
        <v>181</v>
      </c>
      <c r="H4210" s="34">
        <v>160</v>
      </c>
      <c r="I4210" s="34">
        <v>203</v>
      </c>
      <c r="J4210" s="34">
        <v>133</v>
      </c>
      <c r="K4210" s="34">
        <v>192</v>
      </c>
      <c r="L4210" s="34">
        <v>157</v>
      </c>
      <c r="M4210" s="34">
        <v>183</v>
      </c>
      <c r="N4210" s="34">
        <v>102</v>
      </c>
      <c r="O4210" s="34">
        <v>171</v>
      </c>
      <c r="P4210" s="34">
        <v>163</v>
      </c>
      <c r="Q4210" s="34">
        <v>269</v>
      </c>
      <c r="R4210" s="34">
        <v>180</v>
      </c>
      <c r="S4210" s="34">
        <v>257</v>
      </c>
      <c r="T4210" s="34">
        <v>199</v>
      </c>
      <c r="U4210" s="34">
        <v>214</v>
      </c>
      <c r="V4210" s="34">
        <v>174</v>
      </c>
      <c r="W4210" s="34">
        <v>295</v>
      </c>
      <c r="X4210" s="34">
        <v>163</v>
      </c>
      <c r="Y4210" s="34">
        <v>218</v>
      </c>
      <c r="Z4210" s="34">
        <v>194</v>
      </c>
      <c r="AA4210" s="34">
        <v>198</v>
      </c>
      <c r="AB4210" s="34">
        <v>207</v>
      </c>
      <c r="AC4210" s="34">
        <v>345</v>
      </c>
    </row>
    <row r="4211" spans="1:29" x14ac:dyDescent="0.2">
      <c r="A4211" s="34" t="s">
        <v>64704</v>
      </c>
      <c r="B4211" s="34">
        <v>61</v>
      </c>
      <c r="C4211" s="34">
        <v>60</v>
      </c>
      <c r="D4211" s="34">
        <v>75</v>
      </c>
      <c r="E4211" s="34">
        <v>81</v>
      </c>
      <c r="F4211" s="34">
        <v>48</v>
      </c>
      <c r="G4211" s="34">
        <v>99</v>
      </c>
      <c r="H4211" s="34">
        <v>34</v>
      </c>
      <c r="I4211" s="34">
        <v>90</v>
      </c>
      <c r="J4211" s="34">
        <v>23</v>
      </c>
      <c r="K4211" s="34">
        <v>95</v>
      </c>
      <c r="L4211" s="34">
        <v>16</v>
      </c>
      <c r="M4211" s="34">
        <v>67</v>
      </c>
      <c r="N4211" s="34">
        <v>26</v>
      </c>
      <c r="O4211" s="34">
        <v>70</v>
      </c>
      <c r="P4211" s="34">
        <v>33</v>
      </c>
      <c r="Q4211" s="34">
        <v>70</v>
      </c>
      <c r="R4211" s="34">
        <v>37</v>
      </c>
      <c r="S4211" s="34">
        <v>86</v>
      </c>
      <c r="T4211" s="34">
        <v>29</v>
      </c>
      <c r="U4211" s="34">
        <v>60</v>
      </c>
      <c r="V4211" s="34">
        <v>51</v>
      </c>
      <c r="W4211" s="34">
        <v>66</v>
      </c>
      <c r="X4211" s="34">
        <v>54</v>
      </c>
      <c r="Y4211" s="34">
        <v>28</v>
      </c>
      <c r="Z4211" s="34">
        <v>60</v>
      </c>
      <c r="AA4211" s="34">
        <v>85</v>
      </c>
      <c r="AB4211" s="34">
        <v>31</v>
      </c>
      <c r="AC4211" s="34">
        <v>108</v>
      </c>
    </row>
    <row r="4212" spans="1:29" x14ac:dyDescent="0.2">
      <c r="A4212" s="34" t="s">
        <v>64705</v>
      </c>
      <c r="B4212" s="34">
        <v>335</v>
      </c>
      <c r="C4212" s="34">
        <v>338</v>
      </c>
      <c r="D4212" s="34">
        <v>463</v>
      </c>
      <c r="E4212" s="34">
        <v>384</v>
      </c>
      <c r="F4212" s="34">
        <v>426</v>
      </c>
      <c r="G4212" s="34">
        <v>306</v>
      </c>
      <c r="H4212" s="34">
        <v>402</v>
      </c>
      <c r="I4212" s="34">
        <v>305</v>
      </c>
      <c r="J4212" s="34">
        <v>323</v>
      </c>
      <c r="K4212" s="34">
        <v>391</v>
      </c>
      <c r="L4212" s="34">
        <v>290</v>
      </c>
      <c r="M4212" s="34">
        <v>289</v>
      </c>
      <c r="N4212" s="34">
        <v>338</v>
      </c>
      <c r="O4212" s="34">
        <v>295</v>
      </c>
      <c r="P4212" s="34">
        <v>281</v>
      </c>
      <c r="Q4212" s="34">
        <v>498</v>
      </c>
      <c r="R4212" s="34">
        <v>448</v>
      </c>
      <c r="S4212" s="34">
        <v>465</v>
      </c>
      <c r="T4212" s="34">
        <v>394</v>
      </c>
      <c r="U4212" s="34">
        <v>352</v>
      </c>
      <c r="V4212" s="34">
        <v>414</v>
      </c>
      <c r="W4212" s="34">
        <v>463</v>
      </c>
      <c r="X4212" s="34">
        <v>514</v>
      </c>
      <c r="Y4212" s="34">
        <v>379</v>
      </c>
      <c r="Z4212" s="34">
        <v>490</v>
      </c>
      <c r="AA4212" s="34">
        <v>421</v>
      </c>
      <c r="AB4212" s="34">
        <v>451</v>
      </c>
      <c r="AC4212" s="34">
        <v>623</v>
      </c>
    </row>
    <row r="4213" spans="1:29" x14ac:dyDescent="0.2">
      <c r="A4213" s="34" t="s">
        <v>64706</v>
      </c>
      <c r="B4213" s="34">
        <v>74</v>
      </c>
      <c r="C4213" s="34">
        <v>99</v>
      </c>
      <c r="D4213" s="34">
        <v>128</v>
      </c>
      <c r="E4213" s="34">
        <v>134</v>
      </c>
      <c r="F4213" s="34">
        <v>106</v>
      </c>
      <c r="G4213" s="34">
        <v>70</v>
      </c>
      <c r="H4213" s="34">
        <v>96</v>
      </c>
      <c r="I4213" s="34">
        <v>119</v>
      </c>
      <c r="J4213" s="34">
        <v>91</v>
      </c>
      <c r="K4213" s="34">
        <v>103</v>
      </c>
      <c r="L4213" s="34">
        <v>106</v>
      </c>
      <c r="M4213" s="34">
        <v>90</v>
      </c>
      <c r="N4213" s="34">
        <v>73</v>
      </c>
      <c r="O4213" s="34">
        <v>95</v>
      </c>
      <c r="P4213" s="34">
        <v>98</v>
      </c>
      <c r="Q4213" s="34">
        <v>152</v>
      </c>
      <c r="R4213" s="34">
        <v>105</v>
      </c>
      <c r="S4213" s="34">
        <v>105</v>
      </c>
      <c r="T4213" s="34">
        <v>109</v>
      </c>
      <c r="U4213" s="34">
        <v>94</v>
      </c>
      <c r="V4213" s="34">
        <v>117</v>
      </c>
      <c r="W4213" s="34">
        <v>137</v>
      </c>
      <c r="X4213" s="34">
        <v>167</v>
      </c>
      <c r="Y4213" s="34">
        <v>123</v>
      </c>
      <c r="Z4213" s="34">
        <v>130</v>
      </c>
      <c r="AA4213" s="34">
        <v>105</v>
      </c>
      <c r="AB4213" s="34">
        <v>131</v>
      </c>
      <c r="AC4213" s="34">
        <v>136</v>
      </c>
    </row>
    <row r="4214" spans="1:29" x14ac:dyDescent="0.2">
      <c r="A4214" s="34" t="s">
        <v>64707</v>
      </c>
      <c r="B4214" s="34">
        <v>59</v>
      </c>
      <c r="C4214" s="34">
        <v>116</v>
      </c>
      <c r="D4214" s="34">
        <v>149</v>
      </c>
      <c r="E4214" s="34">
        <v>174</v>
      </c>
      <c r="F4214" s="34">
        <v>122</v>
      </c>
      <c r="G4214" s="34">
        <v>193</v>
      </c>
      <c r="H4214" s="34">
        <v>77</v>
      </c>
      <c r="I4214" s="34">
        <v>86</v>
      </c>
      <c r="J4214" s="34">
        <v>94</v>
      </c>
      <c r="K4214" s="34">
        <v>130</v>
      </c>
      <c r="L4214" s="34">
        <v>54</v>
      </c>
      <c r="M4214" s="34">
        <v>109</v>
      </c>
      <c r="N4214" s="34">
        <v>65</v>
      </c>
      <c r="O4214" s="34">
        <v>120</v>
      </c>
      <c r="P4214" s="34">
        <v>80</v>
      </c>
      <c r="Q4214" s="34">
        <v>158</v>
      </c>
      <c r="R4214" s="34">
        <v>125</v>
      </c>
      <c r="S4214" s="34">
        <v>137</v>
      </c>
      <c r="T4214" s="34">
        <v>64</v>
      </c>
      <c r="U4214" s="34">
        <v>98</v>
      </c>
      <c r="V4214" s="34">
        <v>101</v>
      </c>
      <c r="W4214" s="34">
        <v>131</v>
      </c>
      <c r="X4214" s="34">
        <v>120</v>
      </c>
      <c r="Y4214" s="34">
        <v>94</v>
      </c>
      <c r="Z4214" s="34">
        <v>141</v>
      </c>
      <c r="AA4214" s="34">
        <v>131</v>
      </c>
      <c r="AB4214" s="34">
        <v>98</v>
      </c>
      <c r="AC4214" s="34">
        <v>193</v>
      </c>
    </row>
    <row r="4215" spans="1:29" x14ac:dyDescent="0.2">
      <c r="A4215" s="34" t="s">
        <v>64708</v>
      </c>
      <c r="B4215" s="34">
        <v>8</v>
      </c>
      <c r="C4215" s="34">
        <v>10</v>
      </c>
      <c r="D4215" s="34">
        <v>6</v>
      </c>
      <c r="E4215" s="34">
        <v>11</v>
      </c>
      <c r="F4215" s="34">
        <v>16</v>
      </c>
      <c r="G4215" s="34">
        <v>15</v>
      </c>
      <c r="H4215" s="34">
        <v>18</v>
      </c>
      <c r="I4215" s="34">
        <v>12</v>
      </c>
      <c r="J4215" s="34">
        <v>8</v>
      </c>
      <c r="K4215" s="34">
        <v>13</v>
      </c>
      <c r="L4215" s="34">
        <v>12</v>
      </c>
      <c r="M4215" s="34">
        <v>14</v>
      </c>
      <c r="N4215" s="34">
        <v>11</v>
      </c>
      <c r="O4215" s="34">
        <v>12</v>
      </c>
      <c r="P4215" s="34">
        <v>4</v>
      </c>
      <c r="Q4215" s="34">
        <v>18</v>
      </c>
      <c r="R4215" s="34">
        <v>15</v>
      </c>
      <c r="S4215" s="34">
        <v>12</v>
      </c>
      <c r="T4215" s="34">
        <v>12</v>
      </c>
      <c r="U4215" s="34">
        <v>19</v>
      </c>
      <c r="V4215" s="34">
        <v>22</v>
      </c>
      <c r="W4215" s="34">
        <v>26</v>
      </c>
      <c r="X4215" s="34">
        <v>19</v>
      </c>
      <c r="Y4215" s="34">
        <v>27</v>
      </c>
      <c r="Z4215" s="34">
        <v>14</v>
      </c>
      <c r="AA4215" s="34">
        <v>8</v>
      </c>
      <c r="AB4215" s="34">
        <v>10</v>
      </c>
      <c r="AC4215" s="34">
        <v>27</v>
      </c>
    </row>
    <row r="4216" spans="1:29" x14ac:dyDescent="0.2">
      <c r="A4216" s="34" t="s">
        <v>64709</v>
      </c>
      <c r="B4216" s="34">
        <v>121</v>
      </c>
      <c r="C4216" s="34">
        <v>192</v>
      </c>
      <c r="D4216" s="34">
        <v>157</v>
      </c>
      <c r="E4216" s="34">
        <v>161</v>
      </c>
      <c r="F4216" s="34">
        <v>167</v>
      </c>
      <c r="G4216" s="34">
        <v>170</v>
      </c>
      <c r="H4216" s="34">
        <v>157</v>
      </c>
      <c r="I4216" s="34">
        <v>184</v>
      </c>
      <c r="J4216" s="34">
        <v>145</v>
      </c>
      <c r="K4216" s="34">
        <v>214</v>
      </c>
      <c r="L4216" s="34">
        <v>120</v>
      </c>
      <c r="M4216" s="34">
        <v>166</v>
      </c>
      <c r="N4216" s="34">
        <v>129</v>
      </c>
      <c r="O4216" s="34">
        <v>157</v>
      </c>
      <c r="P4216" s="34">
        <v>141</v>
      </c>
      <c r="Q4216" s="34">
        <v>209</v>
      </c>
      <c r="R4216" s="34">
        <v>160</v>
      </c>
      <c r="S4216" s="34">
        <v>185</v>
      </c>
      <c r="T4216" s="34">
        <v>144</v>
      </c>
      <c r="U4216" s="34">
        <v>213</v>
      </c>
      <c r="V4216" s="34">
        <v>179</v>
      </c>
      <c r="W4216" s="34">
        <v>236</v>
      </c>
      <c r="X4216" s="34">
        <v>132</v>
      </c>
      <c r="Y4216" s="34">
        <v>218</v>
      </c>
      <c r="Z4216" s="34">
        <v>176</v>
      </c>
      <c r="AA4216" s="34">
        <v>242</v>
      </c>
      <c r="AB4216" s="34">
        <v>208</v>
      </c>
      <c r="AC4216" s="34">
        <v>249</v>
      </c>
    </row>
    <row r="4217" spans="1:29" x14ac:dyDescent="0.2">
      <c r="A4217" s="34" t="s">
        <v>64710</v>
      </c>
      <c r="B4217" s="34">
        <v>70</v>
      </c>
      <c r="C4217" s="34">
        <v>141</v>
      </c>
      <c r="D4217" s="34">
        <v>166</v>
      </c>
      <c r="E4217" s="34">
        <v>146</v>
      </c>
      <c r="F4217" s="34">
        <v>119</v>
      </c>
      <c r="G4217" s="34">
        <v>188</v>
      </c>
      <c r="H4217" s="34">
        <v>78</v>
      </c>
      <c r="I4217" s="34">
        <v>118</v>
      </c>
      <c r="J4217" s="34">
        <v>83</v>
      </c>
      <c r="K4217" s="34">
        <v>174</v>
      </c>
      <c r="L4217" s="34">
        <v>45</v>
      </c>
      <c r="M4217" s="34">
        <v>96</v>
      </c>
      <c r="N4217" s="34">
        <v>59</v>
      </c>
      <c r="O4217" s="34">
        <v>125</v>
      </c>
      <c r="P4217" s="34">
        <v>106</v>
      </c>
      <c r="Q4217" s="34">
        <v>133</v>
      </c>
      <c r="R4217" s="34">
        <v>114</v>
      </c>
      <c r="S4217" s="34">
        <v>175</v>
      </c>
      <c r="T4217" s="34">
        <v>87</v>
      </c>
      <c r="U4217" s="34">
        <v>121</v>
      </c>
      <c r="V4217" s="34">
        <v>139</v>
      </c>
      <c r="W4217" s="34">
        <v>142</v>
      </c>
      <c r="X4217" s="34">
        <v>166</v>
      </c>
      <c r="Y4217" s="34">
        <v>117</v>
      </c>
      <c r="Z4217" s="34">
        <v>128</v>
      </c>
      <c r="AA4217" s="34">
        <v>212</v>
      </c>
      <c r="AB4217" s="34">
        <v>98</v>
      </c>
      <c r="AC4217" s="34">
        <v>233</v>
      </c>
    </row>
    <row r="4218" spans="1:29" x14ac:dyDescent="0.2">
      <c r="A4218" s="34" t="s">
        <v>64711</v>
      </c>
      <c r="B4218" s="34">
        <v>181</v>
      </c>
      <c r="C4218" s="34">
        <v>113</v>
      </c>
      <c r="D4218" s="34">
        <v>157</v>
      </c>
      <c r="E4218" s="34">
        <v>158</v>
      </c>
      <c r="F4218" s="34">
        <v>147</v>
      </c>
      <c r="G4218" s="34">
        <v>120</v>
      </c>
      <c r="H4218" s="34">
        <v>136</v>
      </c>
      <c r="I4218" s="34">
        <v>132</v>
      </c>
      <c r="J4218" s="34">
        <v>164</v>
      </c>
      <c r="K4218" s="34">
        <v>152</v>
      </c>
      <c r="L4218" s="34">
        <v>158</v>
      </c>
      <c r="M4218" s="34">
        <v>128</v>
      </c>
      <c r="N4218" s="34">
        <v>98</v>
      </c>
      <c r="O4218" s="34">
        <v>94</v>
      </c>
      <c r="P4218" s="34">
        <v>139</v>
      </c>
      <c r="Q4218" s="34">
        <v>182</v>
      </c>
      <c r="R4218" s="34">
        <v>167</v>
      </c>
      <c r="S4218" s="34">
        <v>142</v>
      </c>
      <c r="T4218" s="34">
        <v>230</v>
      </c>
      <c r="U4218" s="34">
        <v>133</v>
      </c>
      <c r="V4218" s="34">
        <v>175</v>
      </c>
      <c r="W4218" s="34">
        <v>198</v>
      </c>
      <c r="X4218" s="34">
        <v>178</v>
      </c>
      <c r="Y4218" s="34">
        <v>155</v>
      </c>
      <c r="Z4218" s="34">
        <v>168</v>
      </c>
      <c r="AA4218" s="34">
        <v>180</v>
      </c>
      <c r="AB4218" s="34">
        <v>264</v>
      </c>
      <c r="AC4218" s="34">
        <v>250</v>
      </c>
    </row>
    <row r="4219" spans="1:29" x14ac:dyDescent="0.2">
      <c r="A4219" s="34" t="s">
        <v>64712</v>
      </c>
      <c r="B4219" s="34">
        <v>107</v>
      </c>
      <c r="C4219" s="34">
        <v>67</v>
      </c>
      <c r="D4219" s="34">
        <v>109</v>
      </c>
      <c r="E4219" s="34">
        <v>54</v>
      </c>
      <c r="F4219" s="34">
        <v>82</v>
      </c>
      <c r="G4219" s="34">
        <v>82</v>
      </c>
      <c r="H4219" s="34">
        <v>77</v>
      </c>
      <c r="I4219" s="34">
        <v>81</v>
      </c>
      <c r="J4219" s="34">
        <v>72</v>
      </c>
      <c r="K4219" s="34">
        <v>68</v>
      </c>
      <c r="L4219" s="34">
        <v>68</v>
      </c>
      <c r="M4219" s="34">
        <v>53</v>
      </c>
      <c r="N4219" s="34">
        <v>71</v>
      </c>
      <c r="O4219" s="34">
        <v>82</v>
      </c>
      <c r="P4219" s="34">
        <v>82</v>
      </c>
      <c r="Q4219" s="34">
        <v>101</v>
      </c>
      <c r="R4219" s="34">
        <v>88</v>
      </c>
      <c r="S4219" s="34">
        <v>99</v>
      </c>
      <c r="T4219" s="34">
        <v>80</v>
      </c>
      <c r="U4219" s="34">
        <v>94</v>
      </c>
      <c r="V4219" s="34">
        <v>92</v>
      </c>
      <c r="W4219" s="34">
        <v>84</v>
      </c>
      <c r="X4219" s="34">
        <v>119</v>
      </c>
      <c r="Y4219" s="34">
        <v>95</v>
      </c>
      <c r="Z4219" s="34">
        <v>93</v>
      </c>
      <c r="AA4219" s="34">
        <v>91</v>
      </c>
      <c r="AB4219" s="34">
        <v>122</v>
      </c>
      <c r="AC4219" s="34">
        <v>136</v>
      </c>
    </row>
    <row r="4220" spans="1:29" x14ac:dyDescent="0.2">
      <c r="A4220" s="34" t="s">
        <v>64713</v>
      </c>
      <c r="B4220" s="34">
        <v>123</v>
      </c>
      <c r="C4220" s="34">
        <v>146</v>
      </c>
      <c r="D4220" s="34">
        <v>144</v>
      </c>
      <c r="E4220" s="34">
        <v>137</v>
      </c>
      <c r="F4220" s="34">
        <v>174</v>
      </c>
      <c r="G4220" s="34">
        <v>111</v>
      </c>
      <c r="H4220" s="34">
        <v>125</v>
      </c>
      <c r="I4220" s="34">
        <v>144</v>
      </c>
      <c r="J4220" s="34">
        <v>147</v>
      </c>
      <c r="K4220" s="34">
        <v>144</v>
      </c>
      <c r="L4220" s="34">
        <v>120</v>
      </c>
      <c r="M4220" s="34">
        <v>117</v>
      </c>
      <c r="N4220" s="34">
        <v>117</v>
      </c>
      <c r="O4220" s="34">
        <v>121</v>
      </c>
      <c r="P4220" s="34">
        <v>133</v>
      </c>
      <c r="Q4220" s="34">
        <v>247</v>
      </c>
      <c r="R4220" s="34">
        <v>166</v>
      </c>
      <c r="S4220" s="34">
        <v>169</v>
      </c>
      <c r="T4220" s="34">
        <v>199</v>
      </c>
      <c r="U4220" s="34">
        <v>120</v>
      </c>
      <c r="V4220" s="34">
        <v>153</v>
      </c>
      <c r="W4220" s="34">
        <v>280</v>
      </c>
      <c r="X4220" s="34">
        <v>201</v>
      </c>
      <c r="Y4220" s="34">
        <v>184</v>
      </c>
      <c r="Z4220" s="34">
        <v>139</v>
      </c>
      <c r="AA4220" s="34">
        <v>196</v>
      </c>
      <c r="AB4220" s="34">
        <v>183</v>
      </c>
      <c r="AC4220" s="34">
        <v>239</v>
      </c>
    </row>
    <row r="4221" spans="1:29" x14ac:dyDescent="0.2">
      <c r="A4221" s="34" t="s">
        <v>64714</v>
      </c>
      <c r="B4221" s="34">
        <v>552</v>
      </c>
      <c r="C4221" s="34">
        <v>362</v>
      </c>
      <c r="D4221" s="34">
        <v>440</v>
      </c>
      <c r="E4221" s="34">
        <v>397</v>
      </c>
      <c r="F4221" s="34">
        <v>483</v>
      </c>
      <c r="G4221" s="34">
        <v>366</v>
      </c>
      <c r="H4221" s="34">
        <v>493</v>
      </c>
      <c r="I4221" s="34">
        <v>437</v>
      </c>
      <c r="J4221" s="34">
        <v>480</v>
      </c>
      <c r="K4221" s="34">
        <v>386</v>
      </c>
      <c r="L4221" s="34">
        <v>728</v>
      </c>
      <c r="M4221" s="34">
        <v>418</v>
      </c>
      <c r="N4221" s="34">
        <v>480</v>
      </c>
      <c r="O4221" s="34">
        <v>386</v>
      </c>
      <c r="P4221" s="34">
        <v>508</v>
      </c>
      <c r="Q4221" s="34">
        <v>653</v>
      </c>
      <c r="R4221" s="34">
        <v>748</v>
      </c>
      <c r="S4221" s="34">
        <v>485</v>
      </c>
      <c r="T4221" s="34">
        <v>728</v>
      </c>
      <c r="U4221" s="34">
        <v>596</v>
      </c>
      <c r="V4221" s="34">
        <v>679</v>
      </c>
      <c r="W4221" s="34">
        <v>935</v>
      </c>
      <c r="X4221" s="34">
        <v>500</v>
      </c>
      <c r="Y4221" s="34">
        <v>892</v>
      </c>
      <c r="Z4221" s="34">
        <v>516</v>
      </c>
      <c r="AA4221" s="34">
        <v>621</v>
      </c>
      <c r="AB4221" s="34">
        <v>955</v>
      </c>
      <c r="AC4221" s="34">
        <v>748</v>
      </c>
    </row>
    <row r="4222" spans="1:29" x14ac:dyDescent="0.2">
      <c r="A4222" s="34" t="s">
        <v>64715</v>
      </c>
      <c r="B4222" s="34">
        <v>6</v>
      </c>
      <c r="C4222" s="34">
        <v>0</v>
      </c>
      <c r="D4222" s="34">
        <v>0</v>
      </c>
      <c r="E4222" s="34">
        <v>0</v>
      </c>
      <c r="F4222" s="34">
        <v>0</v>
      </c>
      <c r="G4222" s="34">
        <v>0</v>
      </c>
      <c r="H4222" s="34">
        <v>0</v>
      </c>
      <c r="I4222" s="34">
        <v>0</v>
      </c>
      <c r="J4222" s="34">
        <v>0</v>
      </c>
      <c r="K4222" s="34">
        <v>0</v>
      </c>
      <c r="L4222" s="34">
        <v>0</v>
      </c>
      <c r="M4222" s="34">
        <v>0</v>
      </c>
      <c r="N4222" s="34">
        <v>0</v>
      </c>
      <c r="O4222" s="34">
        <v>0</v>
      </c>
      <c r="P4222" s="34">
        <v>0</v>
      </c>
      <c r="Q4222" s="34">
        <v>0</v>
      </c>
      <c r="R4222" s="34">
        <v>0</v>
      </c>
      <c r="S4222" s="34">
        <v>0</v>
      </c>
      <c r="T4222" s="34">
        <v>0</v>
      </c>
      <c r="U4222" s="34">
        <v>0</v>
      </c>
      <c r="V4222" s="34">
        <v>0</v>
      </c>
      <c r="W4222" s="34">
        <v>0</v>
      </c>
      <c r="X4222" s="34">
        <v>0</v>
      </c>
      <c r="Y4222" s="34">
        <v>0</v>
      </c>
      <c r="Z4222" s="34">
        <v>0</v>
      </c>
      <c r="AA4222" s="34">
        <v>0</v>
      </c>
      <c r="AB4222" s="34">
        <v>0</v>
      </c>
      <c r="AC4222" s="34">
        <v>0</v>
      </c>
    </row>
    <row r="4223" spans="1:29" x14ac:dyDescent="0.2">
      <c r="A4223" s="34" t="s">
        <v>64716</v>
      </c>
      <c r="B4223" s="34">
        <v>43</v>
      </c>
      <c r="C4223" s="34">
        <v>57</v>
      </c>
      <c r="D4223" s="34">
        <v>48</v>
      </c>
      <c r="E4223" s="34">
        <v>40</v>
      </c>
      <c r="F4223" s="34">
        <v>59</v>
      </c>
      <c r="G4223" s="34">
        <v>41</v>
      </c>
      <c r="H4223" s="34">
        <v>24</v>
      </c>
      <c r="I4223" s="34">
        <v>19</v>
      </c>
      <c r="J4223" s="34">
        <v>24</v>
      </c>
      <c r="K4223" s="34">
        <v>30</v>
      </c>
      <c r="L4223" s="34">
        <v>28</v>
      </c>
      <c r="M4223" s="34">
        <v>21</v>
      </c>
      <c r="N4223" s="34">
        <v>41</v>
      </c>
      <c r="O4223" s="34">
        <v>22</v>
      </c>
      <c r="P4223" s="34">
        <v>33</v>
      </c>
      <c r="Q4223" s="34">
        <v>52</v>
      </c>
      <c r="R4223" s="34">
        <v>49</v>
      </c>
      <c r="S4223" s="34">
        <v>68</v>
      </c>
      <c r="T4223" s="34">
        <v>38</v>
      </c>
      <c r="U4223" s="34">
        <v>33</v>
      </c>
      <c r="V4223" s="34">
        <v>41</v>
      </c>
      <c r="W4223" s="34">
        <v>59</v>
      </c>
      <c r="X4223" s="34">
        <v>55</v>
      </c>
      <c r="Y4223" s="34">
        <v>35</v>
      </c>
      <c r="Z4223" s="34">
        <v>30</v>
      </c>
      <c r="AA4223" s="34">
        <v>76</v>
      </c>
      <c r="AB4223" s="34">
        <v>49</v>
      </c>
      <c r="AC4223" s="34">
        <v>77</v>
      </c>
    </row>
    <row r="4224" spans="1:29" x14ac:dyDescent="0.2">
      <c r="A4224" s="34" t="s">
        <v>64717</v>
      </c>
      <c r="B4224" s="34">
        <v>58</v>
      </c>
      <c r="C4224" s="34">
        <v>148</v>
      </c>
      <c r="D4224" s="34">
        <v>125</v>
      </c>
      <c r="E4224" s="34">
        <v>162</v>
      </c>
      <c r="F4224" s="34">
        <v>90</v>
      </c>
      <c r="G4224" s="34">
        <v>145</v>
      </c>
      <c r="H4224" s="34">
        <v>90</v>
      </c>
      <c r="I4224" s="34">
        <v>127</v>
      </c>
      <c r="J4224" s="34">
        <v>99</v>
      </c>
      <c r="K4224" s="34">
        <v>125</v>
      </c>
      <c r="L4224" s="34">
        <v>50</v>
      </c>
      <c r="M4224" s="34">
        <v>121</v>
      </c>
      <c r="N4224" s="34">
        <v>90</v>
      </c>
      <c r="O4224" s="34">
        <v>104</v>
      </c>
      <c r="P4224" s="34">
        <v>85</v>
      </c>
      <c r="Q4224" s="34">
        <v>154</v>
      </c>
      <c r="R4224" s="34">
        <v>96</v>
      </c>
      <c r="S4224" s="34">
        <v>171</v>
      </c>
      <c r="T4224" s="34">
        <v>91</v>
      </c>
      <c r="U4224" s="34">
        <v>114</v>
      </c>
      <c r="V4224" s="34">
        <v>98</v>
      </c>
      <c r="W4224" s="34">
        <v>125</v>
      </c>
      <c r="X4224" s="34">
        <v>147</v>
      </c>
      <c r="Y4224" s="34">
        <v>91</v>
      </c>
      <c r="Z4224" s="34">
        <v>111</v>
      </c>
      <c r="AA4224" s="34">
        <v>116</v>
      </c>
      <c r="AB4224" s="34">
        <v>82</v>
      </c>
      <c r="AC4224" s="34">
        <v>209</v>
      </c>
    </row>
    <row r="4225" spans="1:29" x14ac:dyDescent="0.2">
      <c r="A4225" s="34" t="s">
        <v>64718</v>
      </c>
      <c r="B4225" s="34">
        <v>25</v>
      </c>
      <c r="C4225" s="34">
        <v>7</v>
      </c>
      <c r="D4225" s="34">
        <v>4</v>
      </c>
      <c r="E4225" s="34">
        <v>4</v>
      </c>
      <c r="F4225" s="34">
        <v>8</v>
      </c>
      <c r="G4225" s="34">
        <v>18</v>
      </c>
      <c r="H4225" s="34">
        <v>12</v>
      </c>
      <c r="I4225" s="34">
        <v>5</v>
      </c>
      <c r="J4225" s="34">
        <v>16</v>
      </c>
      <c r="K4225" s="34">
        <v>6</v>
      </c>
      <c r="L4225" s="34">
        <v>5</v>
      </c>
      <c r="M4225" s="34">
        <v>12</v>
      </c>
      <c r="N4225" s="34">
        <v>17</v>
      </c>
      <c r="O4225" s="34">
        <v>12</v>
      </c>
      <c r="P4225" s="34">
        <v>11</v>
      </c>
      <c r="Q4225" s="34">
        <v>16</v>
      </c>
      <c r="R4225" s="34">
        <v>5</v>
      </c>
      <c r="S4225" s="34">
        <v>9</v>
      </c>
      <c r="T4225" s="34">
        <v>14</v>
      </c>
      <c r="U4225" s="34">
        <v>6</v>
      </c>
      <c r="V4225" s="34">
        <v>22</v>
      </c>
      <c r="W4225" s="34">
        <v>3</v>
      </c>
      <c r="X4225" s="34">
        <v>6</v>
      </c>
      <c r="Y4225" s="34">
        <v>7</v>
      </c>
      <c r="Z4225" s="34">
        <v>9</v>
      </c>
      <c r="AA4225" s="34">
        <v>7</v>
      </c>
      <c r="AB4225" s="34">
        <v>14</v>
      </c>
      <c r="AC4225" s="34">
        <v>21</v>
      </c>
    </row>
    <row r="4226" spans="1:29" x14ac:dyDescent="0.2">
      <c r="A4226" s="34" t="s">
        <v>64719</v>
      </c>
      <c r="B4226" s="34">
        <v>28</v>
      </c>
      <c r="C4226" s="34">
        <v>20</v>
      </c>
      <c r="D4226" s="34">
        <v>25</v>
      </c>
      <c r="E4226" s="34">
        <v>43</v>
      </c>
      <c r="F4226" s="34">
        <v>31</v>
      </c>
      <c r="G4226" s="34">
        <v>9</v>
      </c>
      <c r="H4226" s="34">
        <v>17</v>
      </c>
      <c r="I4226" s="34">
        <v>20</v>
      </c>
      <c r="J4226" s="34">
        <v>26</v>
      </c>
      <c r="K4226" s="34">
        <v>31</v>
      </c>
      <c r="L4226" s="34">
        <v>11</v>
      </c>
      <c r="M4226" s="34">
        <v>19</v>
      </c>
      <c r="N4226" s="34">
        <v>21</v>
      </c>
      <c r="O4226" s="34">
        <v>27</v>
      </c>
      <c r="P4226" s="34">
        <v>23</v>
      </c>
      <c r="Q4226" s="34">
        <v>17</v>
      </c>
      <c r="R4226" s="34">
        <v>21</v>
      </c>
      <c r="S4226" s="34">
        <v>23</v>
      </c>
      <c r="T4226" s="34">
        <v>17</v>
      </c>
      <c r="U4226" s="34">
        <v>14</v>
      </c>
      <c r="V4226" s="34">
        <v>27</v>
      </c>
      <c r="W4226" s="34">
        <v>17</v>
      </c>
      <c r="X4226" s="34">
        <v>28</v>
      </c>
      <c r="Y4226" s="34">
        <v>20</v>
      </c>
      <c r="Z4226" s="34">
        <v>32</v>
      </c>
      <c r="AA4226" s="34">
        <v>27</v>
      </c>
      <c r="AB4226" s="34">
        <v>16</v>
      </c>
      <c r="AC4226" s="34">
        <v>38</v>
      </c>
    </row>
    <row r="4227" spans="1:29" x14ac:dyDescent="0.2">
      <c r="A4227" s="34" t="s">
        <v>64720</v>
      </c>
      <c r="B4227" s="34">
        <v>44</v>
      </c>
      <c r="C4227" s="34">
        <v>60</v>
      </c>
      <c r="D4227" s="34">
        <v>78</v>
      </c>
      <c r="E4227" s="34">
        <v>55</v>
      </c>
      <c r="F4227" s="34">
        <v>65</v>
      </c>
      <c r="G4227" s="34">
        <v>57</v>
      </c>
      <c r="H4227" s="34">
        <v>57</v>
      </c>
      <c r="I4227" s="34">
        <v>33</v>
      </c>
      <c r="J4227" s="34">
        <v>54</v>
      </c>
      <c r="K4227" s="34">
        <v>43</v>
      </c>
      <c r="L4227" s="34">
        <v>33</v>
      </c>
      <c r="M4227" s="34">
        <v>34</v>
      </c>
      <c r="N4227" s="34">
        <v>34</v>
      </c>
      <c r="O4227" s="34">
        <v>27</v>
      </c>
      <c r="P4227" s="34">
        <v>48</v>
      </c>
      <c r="Q4227" s="34">
        <v>52</v>
      </c>
      <c r="R4227" s="34">
        <v>53</v>
      </c>
      <c r="S4227" s="34">
        <v>71</v>
      </c>
      <c r="T4227" s="34">
        <v>33</v>
      </c>
      <c r="U4227" s="34">
        <v>45</v>
      </c>
      <c r="V4227" s="34">
        <v>86</v>
      </c>
      <c r="W4227" s="34">
        <v>44</v>
      </c>
      <c r="X4227" s="34">
        <v>70</v>
      </c>
      <c r="Y4227" s="34">
        <v>17</v>
      </c>
      <c r="Z4227" s="34">
        <v>76</v>
      </c>
      <c r="AA4227" s="34">
        <v>43</v>
      </c>
      <c r="AB4227" s="34">
        <v>55</v>
      </c>
      <c r="AC4227" s="34">
        <v>76</v>
      </c>
    </row>
    <row r="4228" spans="1:29" x14ac:dyDescent="0.2">
      <c r="A4228" s="34" t="s">
        <v>64721</v>
      </c>
      <c r="B4228" s="34">
        <v>16</v>
      </c>
      <c r="C4228" s="34">
        <v>7</v>
      </c>
      <c r="D4228" s="34">
        <v>11</v>
      </c>
      <c r="E4228" s="34">
        <v>11</v>
      </c>
      <c r="F4228" s="34">
        <v>9</v>
      </c>
      <c r="G4228" s="34">
        <v>10</v>
      </c>
      <c r="H4228" s="34">
        <v>11</v>
      </c>
      <c r="I4228" s="34">
        <v>17</v>
      </c>
      <c r="J4228" s="34">
        <v>10</v>
      </c>
      <c r="K4228" s="34">
        <v>11</v>
      </c>
      <c r="L4228" s="34">
        <v>4</v>
      </c>
      <c r="M4228" s="34">
        <v>11</v>
      </c>
      <c r="N4228" s="34">
        <v>14</v>
      </c>
      <c r="O4228" s="34">
        <v>6</v>
      </c>
      <c r="P4228" s="34">
        <v>16</v>
      </c>
      <c r="Q4228" s="34">
        <v>9</v>
      </c>
      <c r="R4228" s="34">
        <v>19</v>
      </c>
      <c r="S4228" s="34">
        <v>16</v>
      </c>
      <c r="T4228" s="34">
        <v>9</v>
      </c>
      <c r="U4228" s="34">
        <v>15</v>
      </c>
      <c r="V4228" s="34">
        <v>13</v>
      </c>
      <c r="W4228" s="34">
        <v>2</v>
      </c>
      <c r="X4228" s="34">
        <v>13</v>
      </c>
      <c r="Y4228" s="34">
        <v>13</v>
      </c>
      <c r="Z4228" s="34">
        <v>7</v>
      </c>
      <c r="AA4228" s="34">
        <v>10</v>
      </c>
      <c r="AB4228" s="34">
        <v>17</v>
      </c>
      <c r="AC4228" s="34">
        <v>25</v>
      </c>
    </row>
    <row r="4229" spans="1:29" x14ac:dyDescent="0.2">
      <c r="A4229" s="34" t="s">
        <v>64722</v>
      </c>
      <c r="B4229" s="34">
        <v>62</v>
      </c>
      <c r="C4229" s="34">
        <v>67</v>
      </c>
      <c r="D4229" s="34">
        <v>143</v>
      </c>
      <c r="E4229" s="34">
        <v>82</v>
      </c>
      <c r="F4229" s="34">
        <v>98</v>
      </c>
      <c r="G4229" s="34">
        <v>101</v>
      </c>
      <c r="H4229" s="34">
        <v>70</v>
      </c>
      <c r="I4229" s="34">
        <v>75</v>
      </c>
      <c r="J4229" s="34">
        <v>67</v>
      </c>
      <c r="K4229" s="34">
        <v>93</v>
      </c>
      <c r="L4229" s="34">
        <v>63</v>
      </c>
      <c r="M4229" s="34">
        <v>75</v>
      </c>
      <c r="N4229" s="34">
        <v>89</v>
      </c>
      <c r="O4229" s="34">
        <v>56</v>
      </c>
      <c r="P4229" s="34">
        <v>90</v>
      </c>
      <c r="Q4229" s="34">
        <v>122</v>
      </c>
      <c r="R4229" s="34">
        <v>123</v>
      </c>
      <c r="S4229" s="34">
        <v>115</v>
      </c>
      <c r="T4229" s="34">
        <v>70</v>
      </c>
      <c r="U4229" s="34">
        <v>61</v>
      </c>
      <c r="V4229" s="34">
        <v>129</v>
      </c>
      <c r="W4229" s="34">
        <v>76</v>
      </c>
      <c r="X4229" s="34">
        <v>103</v>
      </c>
      <c r="Y4229" s="34">
        <v>66</v>
      </c>
      <c r="Z4229" s="34">
        <v>126</v>
      </c>
      <c r="AA4229" s="34">
        <v>74</v>
      </c>
      <c r="AB4229" s="34">
        <v>83</v>
      </c>
      <c r="AC4229" s="34">
        <v>169</v>
      </c>
    </row>
    <row r="4230" spans="1:29" x14ac:dyDescent="0.2">
      <c r="A4230" s="34" t="s">
        <v>64723</v>
      </c>
      <c r="B4230" s="34">
        <v>33</v>
      </c>
      <c r="C4230" s="34">
        <v>10</v>
      </c>
      <c r="D4230" s="34">
        <v>27</v>
      </c>
      <c r="E4230" s="34">
        <v>21</v>
      </c>
      <c r="F4230" s="34">
        <v>23</v>
      </c>
      <c r="G4230" s="34">
        <v>8</v>
      </c>
      <c r="H4230" s="34">
        <v>28</v>
      </c>
      <c r="I4230" s="34">
        <v>25</v>
      </c>
      <c r="J4230" s="34">
        <v>20</v>
      </c>
      <c r="K4230" s="34">
        <v>27</v>
      </c>
      <c r="L4230" s="34">
        <v>19</v>
      </c>
      <c r="M4230" s="34">
        <v>23</v>
      </c>
      <c r="N4230" s="34">
        <v>20</v>
      </c>
      <c r="O4230" s="34">
        <v>17</v>
      </c>
      <c r="P4230" s="34">
        <v>15</v>
      </c>
      <c r="Q4230" s="34">
        <v>39</v>
      </c>
      <c r="R4230" s="34">
        <v>22</v>
      </c>
      <c r="S4230" s="34">
        <v>30</v>
      </c>
      <c r="T4230" s="34">
        <v>28</v>
      </c>
      <c r="U4230" s="34">
        <v>15</v>
      </c>
      <c r="V4230" s="34">
        <v>37</v>
      </c>
      <c r="W4230" s="34">
        <v>32</v>
      </c>
      <c r="X4230" s="34">
        <v>31</v>
      </c>
      <c r="Y4230" s="34">
        <v>26</v>
      </c>
      <c r="Z4230" s="34">
        <v>22</v>
      </c>
      <c r="AA4230" s="34">
        <v>28</v>
      </c>
      <c r="AB4230" s="34">
        <v>30</v>
      </c>
      <c r="AC4230" s="34">
        <v>34</v>
      </c>
    </row>
    <row r="4231" spans="1:29" x14ac:dyDescent="0.2">
      <c r="A4231" s="34" t="s">
        <v>64724</v>
      </c>
      <c r="B4231" s="34">
        <v>17</v>
      </c>
      <c r="C4231" s="34">
        <v>7</v>
      </c>
      <c r="D4231" s="34">
        <v>13</v>
      </c>
      <c r="E4231" s="34">
        <v>8</v>
      </c>
      <c r="F4231" s="34">
        <v>9</v>
      </c>
      <c r="G4231" s="34">
        <v>13</v>
      </c>
      <c r="H4231" s="34">
        <v>8</v>
      </c>
      <c r="I4231" s="34">
        <v>15</v>
      </c>
      <c r="J4231" s="34">
        <v>12</v>
      </c>
      <c r="K4231" s="34">
        <v>25</v>
      </c>
      <c r="L4231" s="34">
        <v>6</v>
      </c>
      <c r="M4231" s="34">
        <v>16</v>
      </c>
      <c r="N4231" s="34">
        <v>12</v>
      </c>
      <c r="O4231" s="34">
        <v>11</v>
      </c>
      <c r="P4231" s="34">
        <v>13</v>
      </c>
      <c r="Q4231" s="34">
        <v>20</v>
      </c>
      <c r="R4231" s="34">
        <v>5</v>
      </c>
      <c r="S4231" s="34">
        <v>25</v>
      </c>
      <c r="T4231" s="34">
        <v>10</v>
      </c>
      <c r="U4231" s="34">
        <v>7</v>
      </c>
      <c r="V4231" s="34">
        <v>7</v>
      </c>
      <c r="W4231" s="34">
        <v>14</v>
      </c>
      <c r="X4231" s="34">
        <v>10</v>
      </c>
      <c r="Y4231" s="34">
        <v>6</v>
      </c>
      <c r="Z4231" s="34">
        <v>16</v>
      </c>
      <c r="AA4231" s="34">
        <v>13</v>
      </c>
      <c r="AB4231" s="34">
        <v>6</v>
      </c>
      <c r="AC4231" s="34">
        <v>26</v>
      </c>
    </row>
    <row r="4232" spans="1:29" x14ac:dyDescent="0.2">
      <c r="A4232" s="34" t="s">
        <v>64725</v>
      </c>
      <c r="B4232" s="34">
        <v>66</v>
      </c>
      <c r="C4232" s="34">
        <v>60</v>
      </c>
      <c r="D4232" s="34">
        <v>84</v>
      </c>
      <c r="E4232" s="34">
        <v>64</v>
      </c>
      <c r="F4232" s="34">
        <v>57</v>
      </c>
      <c r="G4232" s="34">
        <v>70</v>
      </c>
      <c r="H4232" s="34">
        <v>49</v>
      </c>
      <c r="I4232" s="34">
        <v>51</v>
      </c>
      <c r="J4232" s="34">
        <v>57</v>
      </c>
      <c r="K4232" s="34">
        <v>63</v>
      </c>
      <c r="L4232" s="34">
        <v>21</v>
      </c>
      <c r="M4232" s="34">
        <v>59</v>
      </c>
      <c r="N4232" s="34">
        <v>50</v>
      </c>
      <c r="O4232" s="34">
        <v>38</v>
      </c>
      <c r="P4232" s="34">
        <v>40</v>
      </c>
      <c r="Q4232" s="34">
        <v>55</v>
      </c>
      <c r="R4232" s="34">
        <v>51</v>
      </c>
      <c r="S4232" s="34">
        <v>92</v>
      </c>
      <c r="T4232" s="34">
        <v>33</v>
      </c>
      <c r="U4232" s="34">
        <v>50</v>
      </c>
      <c r="V4232" s="34">
        <v>47</v>
      </c>
      <c r="W4232" s="34">
        <v>60</v>
      </c>
      <c r="X4232" s="34">
        <v>75</v>
      </c>
      <c r="Y4232" s="34">
        <v>31</v>
      </c>
      <c r="Z4232" s="34">
        <v>92</v>
      </c>
      <c r="AA4232" s="34">
        <v>72</v>
      </c>
      <c r="AB4232" s="34">
        <v>47</v>
      </c>
      <c r="AC4232" s="34">
        <v>90</v>
      </c>
    </row>
    <row r="4233" spans="1:29" x14ac:dyDescent="0.2">
      <c r="A4233" s="34" t="s">
        <v>64726</v>
      </c>
      <c r="B4233" s="34">
        <v>21</v>
      </c>
      <c r="C4233" s="34">
        <v>32</v>
      </c>
      <c r="D4233" s="34">
        <v>32</v>
      </c>
      <c r="E4233" s="34">
        <v>15</v>
      </c>
      <c r="F4233" s="34">
        <v>28</v>
      </c>
      <c r="G4233" s="34">
        <v>26</v>
      </c>
      <c r="H4233" s="34">
        <v>26</v>
      </c>
      <c r="I4233" s="34">
        <v>12</v>
      </c>
      <c r="J4233" s="34">
        <v>19</v>
      </c>
      <c r="K4233" s="34">
        <v>16</v>
      </c>
      <c r="L4233" s="34">
        <v>11</v>
      </c>
      <c r="M4233" s="34">
        <v>12</v>
      </c>
      <c r="N4233" s="34">
        <v>17</v>
      </c>
      <c r="O4233" s="34">
        <v>16</v>
      </c>
      <c r="P4233" s="34">
        <v>20</v>
      </c>
      <c r="Q4233" s="34">
        <v>24</v>
      </c>
      <c r="R4233" s="34">
        <v>26</v>
      </c>
      <c r="S4233" s="34">
        <v>18</v>
      </c>
      <c r="T4233" s="34">
        <v>15</v>
      </c>
      <c r="U4233" s="34">
        <v>11</v>
      </c>
      <c r="V4233" s="34">
        <v>30</v>
      </c>
      <c r="W4233" s="34">
        <v>9</v>
      </c>
      <c r="X4233" s="34">
        <v>28</v>
      </c>
      <c r="Y4233" s="34">
        <v>15</v>
      </c>
      <c r="Z4233" s="34">
        <v>36</v>
      </c>
      <c r="AA4233" s="34">
        <v>16</v>
      </c>
      <c r="AB4233" s="34">
        <v>28</v>
      </c>
      <c r="AC4233" s="34">
        <v>24</v>
      </c>
    </row>
    <row r="4234" spans="1:29" x14ac:dyDescent="0.2">
      <c r="A4234" s="34" t="s">
        <v>64727</v>
      </c>
      <c r="B4234" s="34">
        <v>306</v>
      </c>
      <c r="C4234" s="34">
        <v>223</v>
      </c>
      <c r="D4234" s="34">
        <v>270</v>
      </c>
      <c r="E4234" s="34">
        <v>267</v>
      </c>
      <c r="F4234" s="34">
        <v>300</v>
      </c>
      <c r="G4234" s="34">
        <v>213</v>
      </c>
      <c r="H4234" s="34">
        <v>296</v>
      </c>
      <c r="I4234" s="34">
        <v>207</v>
      </c>
      <c r="J4234" s="34">
        <v>281</v>
      </c>
      <c r="K4234" s="34">
        <v>204</v>
      </c>
      <c r="L4234" s="34">
        <v>335</v>
      </c>
      <c r="M4234" s="34">
        <v>168</v>
      </c>
      <c r="N4234" s="34">
        <v>254</v>
      </c>
      <c r="O4234" s="34">
        <v>196</v>
      </c>
      <c r="P4234" s="34">
        <v>293</v>
      </c>
      <c r="Q4234" s="34">
        <v>345</v>
      </c>
      <c r="R4234" s="34">
        <v>421</v>
      </c>
      <c r="S4234" s="34">
        <v>274</v>
      </c>
      <c r="T4234" s="34">
        <v>384</v>
      </c>
      <c r="U4234" s="34">
        <v>267</v>
      </c>
      <c r="V4234" s="34">
        <v>369</v>
      </c>
      <c r="W4234" s="34">
        <v>377</v>
      </c>
      <c r="X4234" s="34">
        <v>291</v>
      </c>
      <c r="Y4234" s="34">
        <v>328</v>
      </c>
      <c r="Z4234" s="34">
        <v>322</v>
      </c>
      <c r="AA4234" s="34">
        <v>270</v>
      </c>
      <c r="AB4234" s="34">
        <v>437</v>
      </c>
      <c r="AC4234" s="34">
        <v>405</v>
      </c>
    </row>
    <row r="4235" spans="1:29" x14ac:dyDescent="0.2">
      <c r="A4235" s="34" t="s">
        <v>64728</v>
      </c>
      <c r="B4235" s="34">
        <v>34</v>
      </c>
      <c r="C4235" s="34">
        <v>13</v>
      </c>
      <c r="D4235" s="34">
        <v>47</v>
      </c>
      <c r="E4235" s="34">
        <v>33</v>
      </c>
      <c r="F4235" s="34">
        <v>14</v>
      </c>
      <c r="G4235" s="34">
        <v>46</v>
      </c>
      <c r="H4235" s="34">
        <v>14</v>
      </c>
      <c r="I4235" s="34">
        <v>27</v>
      </c>
      <c r="J4235" s="34">
        <v>14</v>
      </c>
      <c r="K4235" s="34">
        <v>56</v>
      </c>
      <c r="L4235" s="34">
        <v>7</v>
      </c>
      <c r="M4235" s="34">
        <v>31</v>
      </c>
      <c r="N4235" s="34">
        <v>24</v>
      </c>
      <c r="O4235" s="34">
        <v>30</v>
      </c>
      <c r="P4235" s="34">
        <v>29</v>
      </c>
      <c r="Q4235" s="34">
        <v>34</v>
      </c>
      <c r="R4235" s="34">
        <v>17</v>
      </c>
      <c r="S4235" s="34">
        <v>46</v>
      </c>
      <c r="T4235" s="34">
        <v>14</v>
      </c>
      <c r="U4235" s="34">
        <v>27</v>
      </c>
      <c r="V4235" s="34">
        <v>25</v>
      </c>
      <c r="W4235" s="34">
        <v>23</v>
      </c>
      <c r="X4235" s="34">
        <v>30</v>
      </c>
      <c r="Y4235" s="34">
        <v>30</v>
      </c>
      <c r="Z4235" s="34">
        <v>25</v>
      </c>
      <c r="AA4235" s="34">
        <v>41</v>
      </c>
      <c r="AB4235" s="34">
        <v>26</v>
      </c>
      <c r="AC4235" s="34">
        <v>50</v>
      </c>
    </row>
    <row r="4236" spans="1:29" x14ac:dyDescent="0.2">
      <c r="A4236" s="34" t="s">
        <v>64729</v>
      </c>
      <c r="B4236" s="34">
        <v>34</v>
      </c>
      <c r="C4236" s="34">
        <v>47</v>
      </c>
      <c r="D4236" s="34">
        <v>91</v>
      </c>
      <c r="E4236" s="34">
        <v>66</v>
      </c>
      <c r="F4236" s="34">
        <v>61</v>
      </c>
      <c r="G4236" s="34">
        <v>53</v>
      </c>
      <c r="H4236" s="34">
        <v>71</v>
      </c>
      <c r="I4236" s="34">
        <v>53</v>
      </c>
      <c r="J4236" s="34">
        <v>43</v>
      </c>
      <c r="K4236" s="34">
        <v>58</v>
      </c>
      <c r="L4236" s="34">
        <v>23</v>
      </c>
      <c r="M4236" s="34">
        <v>48</v>
      </c>
      <c r="N4236" s="34">
        <v>44</v>
      </c>
      <c r="O4236" s="34">
        <v>39</v>
      </c>
      <c r="P4236" s="34">
        <v>41</v>
      </c>
      <c r="Q4236" s="34">
        <v>47</v>
      </c>
      <c r="R4236" s="34">
        <v>51</v>
      </c>
      <c r="S4236" s="34">
        <v>51</v>
      </c>
      <c r="T4236" s="34">
        <v>35</v>
      </c>
      <c r="U4236" s="34">
        <v>48</v>
      </c>
      <c r="V4236" s="34">
        <v>62</v>
      </c>
      <c r="W4236" s="34">
        <v>50</v>
      </c>
      <c r="X4236" s="34">
        <v>83</v>
      </c>
      <c r="Y4236" s="34">
        <v>33</v>
      </c>
      <c r="Z4236" s="34">
        <v>65</v>
      </c>
      <c r="AA4236" s="34">
        <v>82</v>
      </c>
      <c r="AB4236" s="34">
        <v>38</v>
      </c>
      <c r="AC4236" s="34">
        <v>108</v>
      </c>
    </row>
    <row r="4237" spans="1:29" x14ac:dyDescent="0.2">
      <c r="A4237" s="34" t="s">
        <v>64730</v>
      </c>
      <c r="B4237" s="34">
        <v>41</v>
      </c>
      <c r="C4237" s="34">
        <v>8</v>
      </c>
      <c r="D4237" s="34">
        <v>54</v>
      </c>
      <c r="E4237" s="34">
        <v>20</v>
      </c>
      <c r="F4237" s="34">
        <v>41</v>
      </c>
      <c r="G4237" s="34">
        <v>44</v>
      </c>
      <c r="H4237" s="34">
        <v>33</v>
      </c>
      <c r="I4237" s="34">
        <v>20</v>
      </c>
      <c r="J4237" s="34">
        <v>30</v>
      </c>
      <c r="K4237" s="34">
        <v>20</v>
      </c>
      <c r="L4237" s="34">
        <v>21</v>
      </c>
      <c r="M4237" s="34">
        <v>13</v>
      </c>
      <c r="N4237" s="34">
        <v>22</v>
      </c>
      <c r="O4237" s="34">
        <v>24</v>
      </c>
      <c r="P4237" s="34">
        <v>25</v>
      </c>
      <c r="Q4237" s="34">
        <v>28</v>
      </c>
      <c r="R4237" s="34">
        <v>35</v>
      </c>
      <c r="S4237" s="34">
        <v>46</v>
      </c>
      <c r="T4237" s="34">
        <v>27</v>
      </c>
      <c r="U4237" s="34">
        <v>20</v>
      </c>
      <c r="V4237" s="34">
        <v>38</v>
      </c>
      <c r="W4237" s="34">
        <v>13</v>
      </c>
      <c r="X4237" s="34">
        <v>45</v>
      </c>
      <c r="Y4237" s="34">
        <v>27</v>
      </c>
      <c r="Z4237" s="34">
        <v>29</v>
      </c>
      <c r="AA4237" s="34">
        <v>22</v>
      </c>
      <c r="AB4237" s="34">
        <v>24</v>
      </c>
      <c r="AC4237" s="34">
        <v>33</v>
      </c>
    </row>
    <row r="4238" spans="1:29" x14ac:dyDescent="0.2">
      <c r="A4238" s="34" t="s">
        <v>64731</v>
      </c>
      <c r="B4238" s="34">
        <v>16</v>
      </c>
      <c r="C4238" s="34">
        <v>55</v>
      </c>
      <c r="D4238" s="34">
        <v>29</v>
      </c>
      <c r="E4238" s="34">
        <v>32</v>
      </c>
      <c r="F4238" s="34">
        <v>24</v>
      </c>
      <c r="G4238" s="34">
        <v>16</v>
      </c>
      <c r="H4238" s="34">
        <v>31</v>
      </c>
      <c r="I4238" s="34">
        <v>26</v>
      </c>
      <c r="J4238" s="34">
        <v>4</v>
      </c>
      <c r="K4238" s="34">
        <v>17</v>
      </c>
      <c r="L4238" s="34">
        <v>11</v>
      </c>
      <c r="M4238" s="34">
        <v>29</v>
      </c>
      <c r="N4238" s="34">
        <v>15</v>
      </c>
      <c r="O4238" s="34">
        <v>15</v>
      </c>
      <c r="P4238" s="34">
        <v>13</v>
      </c>
      <c r="Q4238" s="34">
        <v>38</v>
      </c>
      <c r="R4238" s="34">
        <v>14</v>
      </c>
      <c r="S4238" s="34">
        <v>32</v>
      </c>
      <c r="T4238" s="34">
        <v>14</v>
      </c>
      <c r="U4238" s="34">
        <v>13</v>
      </c>
      <c r="V4238" s="34">
        <v>24</v>
      </c>
      <c r="W4238" s="34">
        <v>38</v>
      </c>
      <c r="X4238" s="34">
        <v>39</v>
      </c>
      <c r="Y4238" s="34">
        <v>19</v>
      </c>
      <c r="Z4238" s="34">
        <v>43</v>
      </c>
      <c r="AA4238" s="34">
        <v>33</v>
      </c>
      <c r="AB4238" s="34">
        <v>25</v>
      </c>
      <c r="AC4238" s="34">
        <v>47</v>
      </c>
    </row>
    <row r="4239" spans="1:29" x14ac:dyDescent="0.2">
      <c r="A4239" s="34" t="s">
        <v>64732</v>
      </c>
      <c r="B4239" s="34">
        <v>37</v>
      </c>
      <c r="C4239" s="34">
        <v>22</v>
      </c>
      <c r="D4239" s="34">
        <v>37</v>
      </c>
      <c r="E4239" s="34">
        <v>26</v>
      </c>
      <c r="F4239" s="34">
        <v>24</v>
      </c>
      <c r="G4239" s="34">
        <v>13</v>
      </c>
      <c r="H4239" s="34">
        <v>17</v>
      </c>
      <c r="I4239" s="34">
        <v>14</v>
      </c>
      <c r="J4239" s="34">
        <v>16</v>
      </c>
      <c r="K4239" s="34">
        <v>13</v>
      </c>
      <c r="L4239" s="34">
        <v>11</v>
      </c>
      <c r="M4239" s="34">
        <v>13</v>
      </c>
      <c r="N4239" s="34">
        <v>17</v>
      </c>
      <c r="O4239" s="34">
        <v>17</v>
      </c>
      <c r="P4239" s="34">
        <v>16</v>
      </c>
      <c r="Q4239" s="34">
        <v>17</v>
      </c>
      <c r="R4239" s="34">
        <v>21</v>
      </c>
      <c r="S4239" s="34">
        <v>22</v>
      </c>
      <c r="T4239" s="34">
        <v>17</v>
      </c>
      <c r="U4239" s="34">
        <v>13</v>
      </c>
      <c r="V4239" s="34">
        <v>29</v>
      </c>
      <c r="W4239" s="34">
        <v>34</v>
      </c>
      <c r="X4239" s="34">
        <v>32</v>
      </c>
      <c r="Y4239" s="34">
        <v>16</v>
      </c>
      <c r="Z4239" s="34">
        <v>23</v>
      </c>
      <c r="AA4239" s="34">
        <v>29</v>
      </c>
      <c r="AB4239" s="34">
        <v>17</v>
      </c>
      <c r="AC4239" s="34">
        <v>44</v>
      </c>
    </row>
    <row r="4240" spans="1:29" x14ac:dyDescent="0.2">
      <c r="A4240" s="34" t="s">
        <v>64733</v>
      </c>
      <c r="B4240" s="34">
        <v>28</v>
      </c>
      <c r="C4240" s="34">
        <v>21</v>
      </c>
      <c r="D4240" s="34">
        <v>17</v>
      </c>
      <c r="E4240" s="34">
        <v>6</v>
      </c>
      <c r="F4240" s="34">
        <v>14</v>
      </c>
      <c r="G4240" s="34">
        <v>13</v>
      </c>
      <c r="H4240" s="34">
        <v>10</v>
      </c>
      <c r="I4240" s="34">
        <v>12</v>
      </c>
      <c r="J4240" s="34">
        <v>12</v>
      </c>
      <c r="K4240" s="34">
        <v>21</v>
      </c>
      <c r="L4240" s="34">
        <v>8</v>
      </c>
      <c r="M4240" s="34">
        <v>19</v>
      </c>
      <c r="N4240" s="34">
        <v>5</v>
      </c>
      <c r="O4240" s="34">
        <v>21</v>
      </c>
      <c r="P4240" s="34">
        <v>6</v>
      </c>
      <c r="Q4240" s="34">
        <v>23</v>
      </c>
      <c r="R4240" s="34">
        <v>14</v>
      </c>
      <c r="S4240" s="34">
        <v>13</v>
      </c>
      <c r="T4240" s="34">
        <v>18</v>
      </c>
      <c r="U4240" s="34">
        <v>15</v>
      </c>
      <c r="V4240" s="34">
        <v>20</v>
      </c>
      <c r="W4240" s="34">
        <v>12</v>
      </c>
      <c r="X4240" s="34">
        <v>13</v>
      </c>
      <c r="Y4240" s="34">
        <v>8</v>
      </c>
      <c r="Z4240" s="34">
        <v>15</v>
      </c>
      <c r="AA4240" s="34">
        <v>7</v>
      </c>
      <c r="AB4240" s="34">
        <v>16</v>
      </c>
      <c r="AC4240" s="34">
        <v>8</v>
      </c>
    </row>
    <row r="4241" spans="1:29" x14ac:dyDescent="0.2">
      <c r="A4241" s="34" t="s">
        <v>64734</v>
      </c>
      <c r="B4241" s="34">
        <v>48</v>
      </c>
      <c r="C4241" s="34">
        <v>23</v>
      </c>
      <c r="D4241" s="34">
        <v>53</v>
      </c>
      <c r="E4241" s="34">
        <v>57</v>
      </c>
      <c r="F4241" s="34">
        <v>40</v>
      </c>
      <c r="G4241" s="34">
        <v>33</v>
      </c>
      <c r="H4241" s="34">
        <v>66</v>
      </c>
      <c r="I4241" s="34">
        <v>31</v>
      </c>
      <c r="J4241" s="34">
        <v>36</v>
      </c>
      <c r="K4241" s="34">
        <v>38</v>
      </c>
      <c r="L4241" s="34">
        <v>23</v>
      </c>
      <c r="M4241" s="34">
        <v>53</v>
      </c>
      <c r="N4241" s="34">
        <v>31</v>
      </c>
      <c r="O4241" s="34">
        <v>29</v>
      </c>
      <c r="P4241" s="34">
        <v>37</v>
      </c>
      <c r="Q4241" s="34">
        <v>42</v>
      </c>
      <c r="R4241" s="34">
        <v>50</v>
      </c>
      <c r="S4241" s="34">
        <v>99</v>
      </c>
      <c r="T4241" s="34">
        <v>43</v>
      </c>
      <c r="U4241" s="34">
        <v>27</v>
      </c>
      <c r="V4241" s="34">
        <v>31</v>
      </c>
      <c r="W4241" s="34">
        <v>49</v>
      </c>
      <c r="X4241" s="34">
        <v>65</v>
      </c>
      <c r="Y4241" s="34">
        <v>38</v>
      </c>
      <c r="Z4241" s="34">
        <v>64</v>
      </c>
      <c r="AA4241" s="34">
        <v>56</v>
      </c>
      <c r="AB4241" s="34">
        <v>41</v>
      </c>
      <c r="AC4241" s="34">
        <v>73</v>
      </c>
    </row>
    <row r="4242" spans="1:29" x14ac:dyDescent="0.2">
      <c r="A4242" s="34" t="s">
        <v>64735</v>
      </c>
      <c r="B4242" s="34">
        <v>45</v>
      </c>
      <c r="C4242" s="34">
        <v>25</v>
      </c>
      <c r="D4242" s="34">
        <v>40</v>
      </c>
      <c r="E4242" s="34">
        <v>22</v>
      </c>
      <c r="F4242" s="34">
        <v>39</v>
      </c>
      <c r="G4242" s="34">
        <v>21</v>
      </c>
      <c r="H4242" s="34">
        <v>40</v>
      </c>
      <c r="I4242" s="34">
        <v>34</v>
      </c>
      <c r="J4242" s="34">
        <v>25</v>
      </c>
      <c r="K4242" s="34">
        <v>42</v>
      </c>
      <c r="L4242" s="34">
        <v>11</v>
      </c>
      <c r="M4242" s="34">
        <v>29</v>
      </c>
      <c r="N4242" s="34">
        <v>30</v>
      </c>
      <c r="O4242" s="34">
        <v>32</v>
      </c>
      <c r="P4242" s="34">
        <v>12</v>
      </c>
      <c r="Q4242" s="34">
        <v>22</v>
      </c>
      <c r="R4242" s="34">
        <v>29</v>
      </c>
      <c r="S4242" s="34">
        <v>41</v>
      </c>
      <c r="T4242" s="34">
        <v>15</v>
      </c>
      <c r="U4242" s="34">
        <v>18</v>
      </c>
      <c r="V4242" s="34">
        <v>33</v>
      </c>
      <c r="W4242" s="34">
        <v>24</v>
      </c>
      <c r="X4242" s="34">
        <v>58</v>
      </c>
      <c r="Y4242" s="34">
        <v>9</v>
      </c>
      <c r="Z4242" s="34">
        <v>41</v>
      </c>
      <c r="AA4242" s="34">
        <v>34</v>
      </c>
      <c r="AB4242" s="34">
        <v>27</v>
      </c>
      <c r="AC4242" s="34">
        <v>50</v>
      </c>
    </row>
    <row r="4243" spans="1:29" x14ac:dyDescent="0.2">
      <c r="A4243" s="34" t="s">
        <v>64736</v>
      </c>
      <c r="B4243" s="34">
        <v>11</v>
      </c>
      <c r="C4243" s="34">
        <v>3</v>
      </c>
      <c r="D4243" s="34">
        <v>10</v>
      </c>
      <c r="E4243" s="34">
        <v>8</v>
      </c>
      <c r="F4243" s="34">
        <v>7</v>
      </c>
      <c r="G4243" s="34">
        <v>8</v>
      </c>
      <c r="H4243" s="34">
        <v>1</v>
      </c>
      <c r="I4243" s="34">
        <v>10</v>
      </c>
      <c r="J4243" s="34">
        <v>7</v>
      </c>
      <c r="K4243" s="34">
        <v>9</v>
      </c>
      <c r="L4243" s="34">
        <v>2</v>
      </c>
      <c r="M4243" s="34">
        <v>10</v>
      </c>
      <c r="N4243" s="34">
        <v>7</v>
      </c>
      <c r="O4243" s="34">
        <v>6</v>
      </c>
      <c r="P4243" s="34">
        <v>5</v>
      </c>
      <c r="Q4243" s="34">
        <v>12</v>
      </c>
      <c r="R4243" s="34">
        <v>8</v>
      </c>
      <c r="S4243" s="34">
        <v>18</v>
      </c>
      <c r="T4243" s="34">
        <v>3</v>
      </c>
      <c r="U4243" s="34">
        <v>6</v>
      </c>
      <c r="V4243" s="34">
        <v>9</v>
      </c>
      <c r="W4243" s="34">
        <v>1</v>
      </c>
      <c r="X4243" s="34">
        <v>8</v>
      </c>
      <c r="Y4243" s="34">
        <v>3</v>
      </c>
      <c r="Z4243" s="34">
        <v>10</v>
      </c>
      <c r="AA4243" s="34">
        <v>12</v>
      </c>
      <c r="AB4243" s="34">
        <v>5</v>
      </c>
      <c r="AC4243" s="34">
        <v>13</v>
      </c>
    </row>
    <row r="4244" spans="1:29" x14ac:dyDescent="0.2">
      <c r="A4244" s="34" t="s">
        <v>64737</v>
      </c>
      <c r="B4244" s="34">
        <v>31</v>
      </c>
      <c r="C4244" s="34">
        <v>52</v>
      </c>
      <c r="D4244" s="34">
        <v>46</v>
      </c>
      <c r="E4244" s="34">
        <v>41</v>
      </c>
      <c r="F4244" s="34">
        <v>39</v>
      </c>
      <c r="G4244" s="34">
        <v>38</v>
      </c>
      <c r="H4244" s="34">
        <v>39</v>
      </c>
      <c r="I4244" s="34">
        <v>35</v>
      </c>
      <c r="J4244" s="34">
        <v>31</v>
      </c>
      <c r="K4244" s="34">
        <v>37</v>
      </c>
      <c r="L4244" s="34">
        <v>15</v>
      </c>
      <c r="M4244" s="34">
        <v>31</v>
      </c>
      <c r="N4244" s="34">
        <v>27</v>
      </c>
      <c r="O4244" s="34">
        <v>41</v>
      </c>
      <c r="P4244" s="34">
        <v>37</v>
      </c>
      <c r="Q4244" s="34">
        <v>38</v>
      </c>
      <c r="R4244" s="34">
        <v>23</v>
      </c>
      <c r="S4244" s="34">
        <v>37</v>
      </c>
      <c r="T4244" s="34">
        <v>34</v>
      </c>
      <c r="U4244" s="34">
        <v>32</v>
      </c>
      <c r="V4244" s="34">
        <v>27</v>
      </c>
      <c r="W4244" s="34">
        <v>19</v>
      </c>
      <c r="X4244" s="34">
        <v>41</v>
      </c>
      <c r="Y4244" s="34">
        <v>21</v>
      </c>
      <c r="Z4244" s="34">
        <v>39</v>
      </c>
      <c r="AA4244" s="34">
        <v>42</v>
      </c>
      <c r="AB4244" s="34">
        <v>34</v>
      </c>
      <c r="AC4244" s="34">
        <v>63</v>
      </c>
    </row>
    <row r="4245" spans="1:29" x14ac:dyDescent="0.2">
      <c r="A4245" s="34" t="s">
        <v>64738</v>
      </c>
      <c r="B4245" s="34">
        <v>52</v>
      </c>
      <c r="C4245" s="34">
        <v>31</v>
      </c>
      <c r="D4245" s="34">
        <v>75</v>
      </c>
      <c r="E4245" s="34">
        <v>59</v>
      </c>
      <c r="F4245" s="34">
        <v>58</v>
      </c>
      <c r="G4245" s="34">
        <v>66</v>
      </c>
      <c r="H4245" s="34">
        <v>31</v>
      </c>
      <c r="I4245" s="34">
        <v>32</v>
      </c>
      <c r="J4245" s="34">
        <v>35</v>
      </c>
      <c r="K4245" s="34">
        <v>39</v>
      </c>
      <c r="L4245" s="34">
        <v>23</v>
      </c>
      <c r="M4245" s="34">
        <v>39</v>
      </c>
      <c r="N4245" s="34">
        <v>38</v>
      </c>
      <c r="O4245" s="34">
        <v>22</v>
      </c>
      <c r="P4245" s="34">
        <v>33</v>
      </c>
      <c r="Q4245" s="34">
        <v>50</v>
      </c>
      <c r="R4245" s="34">
        <v>54</v>
      </c>
      <c r="S4245" s="34">
        <v>53</v>
      </c>
      <c r="T4245" s="34">
        <v>39</v>
      </c>
      <c r="U4245" s="34">
        <v>30</v>
      </c>
      <c r="V4245" s="34">
        <v>54</v>
      </c>
      <c r="W4245" s="34">
        <v>46</v>
      </c>
      <c r="X4245" s="34">
        <v>69</v>
      </c>
      <c r="Y4245" s="34">
        <v>32</v>
      </c>
      <c r="Z4245" s="34">
        <v>63</v>
      </c>
      <c r="AA4245" s="34">
        <v>63</v>
      </c>
      <c r="AB4245" s="34">
        <v>40</v>
      </c>
      <c r="AC4245" s="34">
        <v>83</v>
      </c>
    </row>
    <row r="4246" spans="1:29" x14ac:dyDescent="0.2">
      <c r="A4246" s="34" t="s">
        <v>64739</v>
      </c>
      <c r="B4246" s="34">
        <v>41</v>
      </c>
      <c r="C4246" s="34">
        <v>33</v>
      </c>
      <c r="D4246" s="34">
        <v>52</v>
      </c>
      <c r="E4246" s="34">
        <v>36</v>
      </c>
      <c r="F4246" s="34">
        <v>36</v>
      </c>
      <c r="G4246" s="34">
        <v>26</v>
      </c>
      <c r="H4246" s="34">
        <v>30</v>
      </c>
      <c r="I4246" s="34">
        <v>28</v>
      </c>
      <c r="J4246" s="34">
        <v>37</v>
      </c>
      <c r="K4246" s="34">
        <v>31</v>
      </c>
      <c r="L4246" s="34">
        <v>18</v>
      </c>
      <c r="M4246" s="34">
        <v>24</v>
      </c>
      <c r="N4246" s="34">
        <v>40</v>
      </c>
      <c r="O4246" s="34">
        <v>23</v>
      </c>
      <c r="P4246" s="34">
        <v>24</v>
      </c>
      <c r="Q4246" s="34">
        <v>42</v>
      </c>
      <c r="R4246" s="34">
        <v>51</v>
      </c>
      <c r="S4246" s="34">
        <v>52</v>
      </c>
      <c r="T4246" s="34">
        <v>45</v>
      </c>
      <c r="U4246" s="34">
        <v>22</v>
      </c>
      <c r="V4246" s="34">
        <v>40</v>
      </c>
      <c r="W4246" s="34">
        <v>20</v>
      </c>
      <c r="X4246" s="34">
        <v>56</v>
      </c>
      <c r="Y4246" s="34">
        <v>25</v>
      </c>
      <c r="Z4246" s="34">
        <v>31</v>
      </c>
      <c r="AA4246" s="34">
        <v>42</v>
      </c>
      <c r="AB4246" s="34">
        <v>38</v>
      </c>
      <c r="AC4246" s="34">
        <v>38</v>
      </c>
    </row>
    <row r="4247" spans="1:29" x14ac:dyDescent="0.2">
      <c r="A4247" s="34" t="s">
        <v>64740</v>
      </c>
      <c r="B4247" s="34">
        <v>38</v>
      </c>
      <c r="C4247" s="34">
        <v>30</v>
      </c>
      <c r="D4247" s="34">
        <v>41</v>
      </c>
      <c r="E4247" s="34">
        <v>36</v>
      </c>
      <c r="F4247" s="34">
        <v>47</v>
      </c>
      <c r="G4247" s="34">
        <v>12</v>
      </c>
      <c r="H4247" s="34">
        <v>40</v>
      </c>
      <c r="I4247" s="34">
        <v>20</v>
      </c>
      <c r="J4247" s="34">
        <v>30</v>
      </c>
      <c r="K4247" s="34">
        <v>22</v>
      </c>
      <c r="L4247" s="34">
        <v>25</v>
      </c>
      <c r="M4247" s="34">
        <v>19</v>
      </c>
      <c r="N4247" s="34">
        <v>26</v>
      </c>
      <c r="O4247" s="34">
        <v>18</v>
      </c>
      <c r="P4247" s="34">
        <v>38</v>
      </c>
      <c r="Q4247" s="34">
        <v>31</v>
      </c>
      <c r="R4247" s="34">
        <v>32</v>
      </c>
      <c r="S4247" s="34">
        <v>31</v>
      </c>
      <c r="T4247" s="34">
        <v>32</v>
      </c>
      <c r="U4247" s="34">
        <v>29</v>
      </c>
      <c r="V4247" s="34">
        <v>41</v>
      </c>
      <c r="W4247" s="34">
        <v>38</v>
      </c>
      <c r="X4247" s="34">
        <v>46</v>
      </c>
      <c r="Y4247" s="34">
        <v>19</v>
      </c>
      <c r="Z4247" s="34">
        <v>46</v>
      </c>
      <c r="AA4247" s="34">
        <v>28</v>
      </c>
      <c r="AB4247" s="34">
        <v>54</v>
      </c>
      <c r="AC4247" s="34">
        <v>45</v>
      </c>
    </row>
    <row r="4248" spans="1:29" x14ac:dyDescent="0.2">
      <c r="A4248" s="34" t="s">
        <v>64741</v>
      </c>
      <c r="B4248" s="34">
        <v>57</v>
      </c>
      <c r="C4248" s="34">
        <v>56</v>
      </c>
      <c r="D4248" s="34">
        <v>75</v>
      </c>
      <c r="E4248" s="34">
        <v>52</v>
      </c>
      <c r="F4248" s="34">
        <v>69</v>
      </c>
      <c r="G4248" s="34">
        <v>68</v>
      </c>
      <c r="H4248" s="34">
        <v>50</v>
      </c>
      <c r="I4248" s="34">
        <v>43</v>
      </c>
      <c r="J4248" s="34">
        <v>44</v>
      </c>
      <c r="K4248" s="34">
        <v>73</v>
      </c>
      <c r="L4248" s="34">
        <v>40</v>
      </c>
      <c r="M4248" s="34">
        <v>41</v>
      </c>
      <c r="N4248" s="34">
        <v>41</v>
      </c>
      <c r="O4248" s="34">
        <v>36</v>
      </c>
      <c r="P4248" s="34">
        <v>38</v>
      </c>
      <c r="Q4248" s="34">
        <v>53</v>
      </c>
      <c r="R4248" s="34">
        <v>88</v>
      </c>
      <c r="S4248" s="34">
        <v>64</v>
      </c>
      <c r="T4248" s="34">
        <v>49</v>
      </c>
      <c r="U4248" s="34">
        <v>61</v>
      </c>
      <c r="V4248" s="34">
        <v>41</v>
      </c>
      <c r="W4248" s="34">
        <v>60</v>
      </c>
      <c r="X4248" s="34">
        <v>80</v>
      </c>
      <c r="Y4248" s="34">
        <v>79</v>
      </c>
      <c r="Z4248" s="34">
        <v>54</v>
      </c>
      <c r="AA4248" s="34">
        <v>83</v>
      </c>
      <c r="AB4248" s="34">
        <v>65</v>
      </c>
      <c r="AC4248" s="34">
        <v>96</v>
      </c>
    </row>
    <row r="4249" spans="1:29" x14ac:dyDescent="0.2">
      <c r="A4249" s="34" t="s">
        <v>64742</v>
      </c>
      <c r="B4249" s="34">
        <v>19</v>
      </c>
      <c r="C4249" s="34">
        <v>16</v>
      </c>
      <c r="D4249" s="34">
        <v>17</v>
      </c>
      <c r="E4249" s="34">
        <v>22</v>
      </c>
      <c r="F4249" s="34">
        <v>11</v>
      </c>
      <c r="G4249" s="34">
        <v>26</v>
      </c>
      <c r="H4249" s="34">
        <v>14</v>
      </c>
      <c r="I4249" s="34">
        <v>26</v>
      </c>
      <c r="J4249" s="34">
        <v>19</v>
      </c>
      <c r="K4249" s="34">
        <v>9</v>
      </c>
      <c r="L4249" s="34">
        <v>6</v>
      </c>
      <c r="M4249" s="34">
        <v>20</v>
      </c>
      <c r="N4249" s="34">
        <v>19</v>
      </c>
      <c r="O4249" s="34">
        <v>11</v>
      </c>
      <c r="P4249" s="34">
        <v>4</v>
      </c>
      <c r="Q4249" s="34">
        <v>11</v>
      </c>
      <c r="R4249" s="34">
        <v>22</v>
      </c>
      <c r="S4249" s="34">
        <v>29</v>
      </c>
      <c r="T4249" s="34">
        <v>12</v>
      </c>
      <c r="U4249" s="34">
        <v>21</v>
      </c>
      <c r="V4249" s="34">
        <v>18</v>
      </c>
      <c r="W4249" s="34">
        <v>14</v>
      </c>
      <c r="X4249" s="34">
        <v>23</v>
      </c>
      <c r="Y4249" s="34">
        <v>2</v>
      </c>
      <c r="Z4249" s="34">
        <v>15</v>
      </c>
      <c r="AA4249" s="34">
        <v>19</v>
      </c>
      <c r="AB4249" s="34">
        <v>19</v>
      </c>
      <c r="AC4249" s="34">
        <v>18</v>
      </c>
    </row>
    <row r="4250" spans="1:29" x14ac:dyDescent="0.2">
      <c r="A4250" s="34" t="s">
        <v>64743</v>
      </c>
      <c r="B4250" s="34">
        <v>48</v>
      </c>
      <c r="C4250" s="34">
        <v>68</v>
      </c>
      <c r="D4250" s="34">
        <v>94</v>
      </c>
      <c r="E4250" s="34">
        <v>48</v>
      </c>
      <c r="F4250" s="34">
        <v>57</v>
      </c>
      <c r="G4250" s="34">
        <v>83</v>
      </c>
      <c r="H4250" s="34">
        <v>62</v>
      </c>
      <c r="I4250" s="34">
        <v>71</v>
      </c>
      <c r="J4250" s="34">
        <v>44</v>
      </c>
      <c r="K4250" s="34">
        <v>62</v>
      </c>
      <c r="L4250" s="34">
        <v>38</v>
      </c>
      <c r="M4250" s="34">
        <v>57</v>
      </c>
      <c r="N4250" s="34">
        <v>70</v>
      </c>
      <c r="O4250" s="34">
        <v>58</v>
      </c>
      <c r="P4250" s="34">
        <v>55</v>
      </c>
      <c r="Q4250" s="34">
        <v>73</v>
      </c>
      <c r="R4250" s="34">
        <v>64</v>
      </c>
      <c r="S4250" s="34">
        <v>55</v>
      </c>
      <c r="T4250" s="34">
        <v>47</v>
      </c>
      <c r="U4250" s="34">
        <v>45</v>
      </c>
      <c r="V4250" s="34">
        <v>78</v>
      </c>
      <c r="W4250" s="34">
        <v>56</v>
      </c>
      <c r="X4250" s="34">
        <v>125</v>
      </c>
      <c r="Y4250" s="34">
        <v>68</v>
      </c>
      <c r="Z4250" s="34">
        <v>46</v>
      </c>
      <c r="AA4250" s="34">
        <v>64</v>
      </c>
      <c r="AB4250" s="34">
        <v>48</v>
      </c>
      <c r="AC4250" s="34">
        <v>55</v>
      </c>
    </row>
    <row r="4251" spans="1:29" x14ac:dyDescent="0.2">
      <c r="A4251" s="34" t="s">
        <v>64744</v>
      </c>
      <c r="B4251" s="34">
        <v>23</v>
      </c>
      <c r="C4251" s="34">
        <v>21</v>
      </c>
      <c r="D4251" s="34">
        <v>60</v>
      </c>
      <c r="E4251" s="34">
        <v>33</v>
      </c>
      <c r="F4251" s="34">
        <v>35</v>
      </c>
      <c r="G4251" s="34">
        <v>21</v>
      </c>
      <c r="H4251" s="34">
        <v>31</v>
      </c>
      <c r="I4251" s="34">
        <v>26</v>
      </c>
      <c r="J4251" s="34">
        <v>24</v>
      </c>
      <c r="K4251" s="34">
        <v>39</v>
      </c>
      <c r="L4251" s="34">
        <v>24</v>
      </c>
      <c r="M4251" s="34">
        <v>9</v>
      </c>
      <c r="N4251" s="34">
        <v>25</v>
      </c>
      <c r="O4251" s="34">
        <v>20</v>
      </c>
      <c r="P4251" s="34">
        <v>22</v>
      </c>
      <c r="Q4251" s="34">
        <v>31</v>
      </c>
      <c r="R4251" s="34">
        <v>23</v>
      </c>
      <c r="S4251" s="34">
        <v>32</v>
      </c>
      <c r="T4251" s="34">
        <v>27</v>
      </c>
      <c r="U4251" s="34">
        <v>16</v>
      </c>
      <c r="V4251" s="34">
        <v>51</v>
      </c>
      <c r="W4251" s="34">
        <v>38</v>
      </c>
      <c r="X4251" s="34">
        <v>62</v>
      </c>
      <c r="Y4251" s="34">
        <v>14</v>
      </c>
      <c r="Z4251" s="34">
        <v>36</v>
      </c>
      <c r="AA4251" s="34">
        <v>50</v>
      </c>
      <c r="AB4251" s="34">
        <v>21</v>
      </c>
      <c r="AC4251" s="34">
        <v>71</v>
      </c>
    </row>
    <row r="4252" spans="1:29" x14ac:dyDescent="0.2">
      <c r="A4252" s="34" t="s">
        <v>64745</v>
      </c>
      <c r="B4252" s="34">
        <v>40</v>
      </c>
      <c r="C4252" s="34">
        <v>18</v>
      </c>
      <c r="D4252" s="34">
        <v>31</v>
      </c>
      <c r="E4252" s="34">
        <v>24</v>
      </c>
      <c r="F4252" s="34">
        <v>24</v>
      </c>
      <c r="G4252" s="34">
        <v>23</v>
      </c>
      <c r="H4252" s="34">
        <v>30</v>
      </c>
      <c r="I4252" s="34">
        <v>36</v>
      </c>
      <c r="J4252" s="34">
        <v>32</v>
      </c>
      <c r="K4252" s="34">
        <v>28</v>
      </c>
      <c r="L4252" s="34">
        <v>12</v>
      </c>
      <c r="M4252" s="34">
        <v>24</v>
      </c>
      <c r="N4252" s="34">
        <v>13</v>
      </c>
      <c r="O4252" s="34">
        <v>15</v>
      </c>
      <c r="P4252" s="34">
        <v>29</v>
      </c>
      <c r="Q4252" s="34">
        <v>26</v>
      </c>
      <c r="R4252" s="34">
        <v>25</v>
      </c>
      <c r="S4252" s="34">
        <v>32</v>
      </c>
      <c r="T4252" s="34">
        <v>27</v>
      </c>
      <c r="U4252" s="34">
        <v>30</v>
      </c>
      <c r="V4252" s="34">
        <v>28</v>
      </c>
      <c r="W4252" s="34">
        <v>19</v>
      </c>
      <c r="X4252" s="34">
        <v>39</v>
      </c>
      <c r="Y4252" s="34">
        <v>25</v>
      </c>
      <c r="Z4252" s="34">
        <v>28</v>
      </c>
      <c r="AA4252" s="34">
        <v>36</v>
      </c>
      <c r="AB4252" s="34">
        <v>36</v>
      </c>
      <c r="AC4252" s="34">
        <v>31</v>
      </c>
    </row>
    <row r="4253" spans="1:29" x14ac:dyDescent="0.2">
      <c r="A4253" s="34" t="s">
        <v>64746</v>
      </c>
      <c r="B4253" s="34">
        <v>26</v>
      </c>
      <c r="C4253" s="34">
        <v>29</v>
      </c>
      <c r="D4253" s="34">
        <v>75</v>
      </c>
      <c r="E4253" s="34">
        <v>44</v>
      </c>
      <c r="F4253" s="34">
        <v>35</v>
      </c>
      <c r="G4253" s="34">
        <v>23</v>
      </c>
      <c r="H4253" s="34">
        <v>46</v>
      </c>
      <c r="I4253" s="34">
        <v>27</v>
      </c>
      <c r="J4253" s="34">
        <v>27</v>
      </c>
      <c r="K4253" s="34">
        <v>29</v>
      </c>
      <c r="L4253" s="34">
        <v>21</v>
      </c>
      <c r="M4253" s="34">
        <v>47</v>
      </c>
      <c r="N4253" s="34">
        <v>38</v>
      </c>
      <c r="O4253" s="34">
        <v>28</v>
      </c>
      <c r="P4253" s="34">
        <v>37</v>
      </c>
      <c r="Q4253" s="34">
        <v>23</v>
      </c>
      <c r="R4253" s="34">
        <v>52</v>
      </c>
      <c r="S4253" s="34">
        <v>31</v>
      </c>
      <c r="T4253" s="34">
        <v>25</v>
      </c>
      <c r="U4253" s="34">
        <v>26</v>
      </c>
      <c r="V4253" s="34">
        <v>33</v>
      </c>
      <c r="W4253" s="34">
        <v>21</v>
      </c>
      <c r="X4253" s="34">
        <v>43</v>
      </c>
      <c r="Y4253" s="34">
        <v>19</v>
      </c>
      <c r="Z4253" s="34">
        <v>42</v>
      </c>
      <c r="AA4253" s="34">
        <v>35</v>
      </c>
      <c r="AB4253" s="34">
        <v>37</v>
      </c>
      <c r="AC4253" s="34">
        <v>29</v>
      </c>
    </row>
    <row r="4254" spans="1:29" x14ac:dyDescent="0.2">
      <c r="A4254" s="34" t="s">
        <v>64747</v>
      </c>
      <c r="B4254" s="34">
        <v>194</v>
      </c>
      <c r="C4254" s="34">
        <v>225</v>
      </c>
      <c r="D4254" s="34">
        <v>284</v>
      </c>
      <c r="E4254" s="34">
        <v>275</v>
      </c>
      <c r="F4254" s="34">
        <v>266</v>
      </c>
      <c r="G4254" s="34">
        <v>240</v>
      </c>
      <c r="H4254" s="34">
        <v>279</v>
      </c>
      <c r="I4254" s="34">
        <v>215</v>
      </c>
      <c r="J4254" s="34">
        <v>218</v>
      </c>
      <c r="K4254" s="34">
        <v>238</v>
      </c>
      <c r="L4254" s="34">
        <v>200</v>
      </c>
      <c r="M4254" s="34">
        <v>214</v>
      </c>
      <c r="N4254" s="34">
        <v>231</v>
      </c>
      <c r="O4254" s="34">
        <v>227</v>
      </c>
      <c r="P4254" s="34">
        <v>194</v>
      </c>
      <c r="Q4254" s="34">
        <v>294</v>
      </c>
      <c r="R4254" s="34">
        <v>362</v>
      </c>
      <c r="S4254" s="34">
        <v>309</v>
      </c>
      <c r="T4254" s="34">
        <v>236</v>
      </c>
      <c r="U4254" s="34">
        <v>262</v>
      </c>
      <c r="V4254" s="34">
        <v>264</v>
      </c>
      <c r="W4254" s="34">
        <v>260</v>
      </c>
      <c r="X4254" s="34">
        <v>353</v>
      </c>
      <c r="Y4254" s="34">
        <v>268</v>
      </c>
      <c r="Z4254" s="34">
        <v>288</v>
      </c>
      <c r="AA4254" s="34">
        <v>346</v>
      </c>
      <c r="AB4254" s="34">
        <v>248</v>
      </c>
      <c r="AC4254" s="34">
        <v>405</v>
      </c>
    </row>
    <row r="4255" spans="1:29" x14ac:dyDescent="0.2">
      <c r="A4255" s="34" t="s">
        <v>64748</v>
      </c>
      <c r="B4255" s="34">
        <v>38</v>
      </c>
      <c r="C4255" s="34">
        <v>31</v>
      </c>
      <c r="D4255" s="34">
        <v>39</v>
      </c>
      <c r="E4255" s="34">
        <v>10</v>
      </c>
      <c r="F4255" s="34">
        <v>29</v>
      </c>
      <c r="G4255" s="34">
        <v>18</v>
      </c>
      <c r="H4255" s="34">
        <v>24</v>
      </c>
      <c r="I4255" s="34">
        <v>19</v>
      </c>
      <c r="J4255" s="34">
        <v>17</v>
      </c>
      <c r="K4255" s="34">
        <v>39</v>
      </c>
      <c r="L4255" s="34">
        <v>14</v>
      </c>
      <c r="M4255" s="34">
        <v>20</v>
      </c>
      <c r="N4255" s="34">
        <v>19</v>
      </c>
      <c r="O4255" s="34">
        <v>16</v>
      </c>
      <c r="P4255" s="34">
        <v>13</v>
      </c>
      <c r="Q4255" s="34">
        <v>26</v>
      </c>
      <c r="R4255" s="34">
        <v>26</v>
      </c>
      <c r="S4255" s="34">
        <v>28</v>
      </c>
      <c r="T4255" s="34">
        <v>24</v>
      </c>
      <c r="U4255" s="34">
        <v>26</v>
      </c>
      <c r="V4255" s="34">
        <v>15</v>
      </c>
      <c r="W4255" s="34">
        <v>33</v>
      </c>
      <c r="X4255" s="34">
        <v>32</v>
      </c>
      <c r="Y4255" s="34">
        <v>18</v>
      </c>
      <c r="Z4255" s="34">
        <v>30</v>
      </c>
      <c r="AA4255" s="34">
        <v>32</v>
      </c>
      <c r="AB4255" s="34">
        <v>11</v>
      </c>
      <c r="AC4255" s="34">
        <v>22</v>
      </c>
    </row>
    <row r="4256" spans="1:29" x14ac:dyDescent="0.2">
      <c r="A4256" s="34" t="s">
        <v>64749</v>
      </c>
      <c r="B4256" s="34">
        <v>36</v>
      </c>
      <c r="C4256" s="34">
        <v>5</v>
      </c>
      <c r="D4256" s="34">
        <v>12</v>
      </c>
      <c r="E4256" s="34">
        <v>15</v>
      </c>
      <c r="F4256" s="34">
        <v>18</v>
      </c>
      <c r="G4256" s="34">
        <v>4</v>
      </c>
      <c r="H4256" s="34">
        <v>22</v>
      </c>
      <c r="I4256" s="34">
        <v>16</v>
      </c>
      <c r="J4256" s="34">
        <v>21</v>
      </c>
      <c r="K4256" s="34">
        <v>12</v>
      </c>
      <c r="L4256" s="34">
        <v>9</v>
      </c>
      <c r="M4256" s="34">
        <v>20</v>
      </c>
      <c r="N4256" s="34">
        <v>15</v>
      </c>
      <c r="O4256" s="34">
        <v>8</v>
      </c>
      <c r="P4256" s="34">
        <v>16</v>
      </c>
      <c r="Q4256" s="34">
        <v>9</v>
      </c>
      <c r="R4256" s="34">
        <v>21</v>
      </c>
      <c r="S4256" s="34">
        <v>18</v>
      </c>
      <c r="T4256" s="34">
        <v>6</v>
      </c>
      <c r="U4256" s="34">
        <v>11</v>
      </c>
      <c r="V4256" s="34">
        <v>15</v>
      </c>
      <c r="W4256" s="34">
        <v>11</v>
      </c>
      <c r="X4256" s="34">
        <v>9</v>
      </c>
      <c r="Y4256" s="34">
        <v>16</v>
      </c>
      <c r="Z4256" s="34">
        <v>23</v>
      </c>
      <c r="AA4256" s="34">
        <v>12</v>
      </c>
      <c r="AB4256" s="34">
        <v>16</v>
      </c>
      <c r="AC4256" s="34">
        <v>8</v>
      </c>
    </row>
    <row r="4257" spans="1:29" x14ac:dyDescent="0.2">
      <c r="A4257" s="34" t="s">
        <v>64750</v>
      </c>
      <c r="B4257" s="34">
        <v>22</v>
      </c>
      <c r="C4257" s="34">
        <v>16</v>
      </c>
      <c r="D4257" s="34">
        <v>22</v>
      </c>
      <c r="E4257" s="34">
        <v>12</v>
      </c>
      <c r="F4257" s="34">
        <v>13</v>
      </c>
      <c r="G4257" s="34">
        <v>23</v>
      </c>
      <c r="H4257" s="34">
        <v>6</v>
      </c>
      <c r="I4257" s="34">
        <v>0</v>
      </c>
      <c r="J4257" s="34">
        <v>13</v>
      </c>
      <c r="K4257" s="34">
        <v>7</v>
      </c>
      <c r="L4257" s="34">
        <v>7</v>
      </c>
      <c r="M4257" s="34">
        <v>6</v>
      </c>
      <c r="N4257" s="34">
        <v>17</v>
      </c>
      <c r="O4257" s="34">
        <v>6</v>
      </c>
      <c r="P4257" s="34">
        <v>12</v>
      </c>
      <c r="Q4257" s="34">
        <v>11</v>
      </c>
      <c r="R4257" s="34">
        <v>21</v>
      </c>
      <c r="S4257" s="34">
        <v>12</v>
      </c>
      <c r="T4257" s="34">
        <v>20</v>
      </c>
      <c r="U4257" s="34">
        <v>8</v>
      </c>
      <c r="V4257" s="34">
        <v>32</v>
      </c>
      <c r="W4257" s="34">
        <v>11</v>
      </c>
      <c r="X4257" s="34">
        <v>24</v>
      </c>
      <c r="Y4257" s="34">
        <v>5</v>
      </c>
      <c r="Z4257" s="34">
        <v>14</v>
      </c>
      <c r="AA4257" s="34">
        <v>30</v>
      </c>
      <c r="AB4257" s="34">
        <v>14</v>
      </c>
      <c r="AC4257" s="34">
        <v>32</v>
      </c>
    </row>
    <row r="4258" spans="1:29" x14ac:dyDescent="0.2">
      <c r="A4258" s="34" t="s">
        <v>64751</v>
      </c>
      <c r="B4258" s="34">
        <v>50</v>
      </c>
      <c r="C4258" s="34">
        <v>33</v>
      </c>
      <c r="D4258" s="34">
        <v>73</v>
      </c>
      <c r="E4258" s="34">
        <v>34</v>
      </c>
      <c r="F4258" s="34">
        <v>32</v>
      </c>
      <c r="G4258" s="34">
        <v>57</v>
      </c>
      <c r="H4258" s="34">
        <v>38</v>
      </c>
      <c r="I4258" s="34">
        <v>25</v>
      </c>
      <c r="J4258" s="34">
        <v>13</v>
      </c>
      <c r="K4258" s="34">
        <v>45</v>
      </c>
      <c r="L4258" s="34">
        <v>12</v>
      </c>
      <c r="M4258" s="34">
        <v>19</v>
      </c>
      <c r="N4258" s="34">
        <v>32</v>
      </c>
      <c r="O4258" s="34">
        <v>24</v>
      </c>
      <c r="P4258" s="34">
        <v>30</v>
      </c>
      <c r="Q4258" s="34">
        <v>25</v>
      </c>
      <c r="R4258" s="34">
        <v>30</v>
      </c>
      <c r="S4258" s="34">
        <v>54</v>
      </c>
      <c r="T4258" s="34">
        <v>10</v>
      </c>
      <c r="U4258" s="34">
        <v>25</v>
      </c>
      <c r="V4258" s="34">
        <v>29</v>
      </c>
      <c r="W4258" s="34">
        <v>29</v>
      </c>
      <c r="X4258" s="34">
        <v>38</v>
      </c>
      <c r="Y4258" s="34">
        <v>27</v>
      </c>
      <c r="Z4258" s="34">
        <v>61</v>
      </c>
      <c r="AA4258" s="34">
        <v>56</v>
      </c>
      <c r="AB4258" s="34">
        <v>19</v>
      </c>
      <c r="AC4258" s="34">
        <v>64</v>
      </c>
    </row>
    <row r="4259" spans="1:29" x14ac:dyDescent="0.2">
      <c r="A4259" s="34" t="s">
        <v>64752</v>
      </c>
      <c r="B4259" s="34">
        <v>58</v>
      </c>
      <c r="C4259" s="34">
        <v>105</v>
      </c>
      <c r="D4259" s="34">
        <v>151</v>
      </c>
      <c r="E4259" s="34">
        <v>117</v>
      </c>
      <c r="F4259" s="34">
        <v>103</v>
      </c>
      <c r="G4259" s="34">
        <v>72</v>
      </c>
      <c r="H4259" s="34">
        <v>89</v>
      </c>
      <c r="I4259" s="34">
        <v>92</v>
      </c>
      <c r="J4259" s="34">
        <v>81</v>
      </c>
      <c r="K4259" s="34">
        <v>103</v>
      </c>
      <c r="L4259" s="34">
        <v>46</v>
      </c>
      <c r="M4259" s="34">
        <v>62</v>
      </c>
      <c r="N4259" s="34">
        <v>79</v>
      </c>
      <c r="O4259" s="34">
        <v>89</v>
      </c>
      <c r="P4259" s="34">
        <v>88</v>
      </c>
      <c r="Q4259" s="34">
        <v>79</v>
      </c>
      <c r="R4259" s="34">
        <v>95</v>
      </c>
      <c r="S4259" s="34">
        <v>93</v>
      </c>
      <c r="T4259" s="34">
        <v>61</v>
      </c>
      <c r="U4259" s="34">
        <v>58</v>
      </c>
      <c r="V4259" s="34">
        <v>116</v>
      </c>
      <c r="W4259" s="34">
        <v>80</v>
      </c>
      <c r="X4259" s="34">
        <v>118</v>
      </c>
      <c r="Y4259" s="34">
        <v>61</v>
      </c>
      <c r="Z4259" s="34">
        <v>99</v>
      </c>
      <c r="AA4259" s="34">
        <v>89</v>
      </c>
      <c r="AB4259" s="34">
        <v>81</v>
      </c>
      <c r="AC4259" s="34">
        <v>127</v>
      </c>
    </row>
    <row r="4260" spans="1:29" x14ac:dyDescent="0.2">
      <c r="A4260" s="34" t="s">
        <v>64753</v>
      </c>
      <c r="B4260" s="34">
        <v>29</v>
      </c>
      <c r="C4260" s="34">
        <v>20</v>
      </c>
      <c r="D4260" s="34">
        <v>25</v>
      </c>
      <c r="E4260" s="34">
        <v>32</v>
      </c>
      <c r="F4260" s="34">
        <v>15</v>
      </c>
      <c r="G4260" s="34">
        <v>14</v>
      </c>
      <c r="H4260" s="34">
        <v>10</v>
      </c>
      <c r="I4260" s="34">
        <v>15</v>
      </c>
      <c r="J4260" s="34">
        <v>11</v>
      </c>
      <c r="K4260" s="34">
        <v>15</v>
      </c>
      <c r="L4260" s="34">
        <v>7</v>
      </c>
      <c r="M4260" s="34">
        <v>10</v>
      </c>
      <c r="N4260" s="34">
        <v>9</v>
      </c>
      <c r="O4260" s="34">
        <v>16</v>
      </c>
      <c r="P4260" s="34">
        <v>13</v>
      </c>
      <c r="Q4260" s="34">
        <v>15</v>
      </c>
      <c r="R4260" s="34">
        <v>14</v>
      </c>
      <c r="S4260" s="34">
        <v>12</v>
      </c>
      <c r="T4260" s="34">
        <v>8</v>
      </c>
      <c r="U4260" s="34">
        <v>12</v>
      </c>
      <c r="V4260" s="34">
        <v>28</v>
      </c>
      <c r="W4260" s="34">
        <v>15</v>
      </c>
      <c r="X4260" s="34">
        <v>17</v>
      </c>
      <c r="Y4260" s="34">
        <v>10</v>
      </c>
      <c r="Z4260" s="34">
        <v>37</v>
      </c>
      <c r="AA4260" s="34">
        <v>26</v>
      </c>
      <c r="AB4260" s="34">
        <v>18</v>
      </c>
      <c r="AC4260" s="34">
        <v>29</v>
      </c>
    </row>
    <row r="4261" spans="1:29" x14ac:dyDescent="0.2">
      <c r="A4261" s="34" t="s">
        <v>64754</v>
      </c>
      <c r="B4261" s="34">
        <v>22</v>
      </c>
      <c r="C4261" s="34">
        <v>26</v>
      </c>
      <c r="D4261" s="34">
        <v>21</v>
      </c>
      <c r="E4261" s="34">
        <v>18</v>
      </c>
      <c r="F4261" s="34">
        <v>29</v>
      </c>
      <c r="G4261" s="34">
        <v>3</v>
      </c>
      <c r="H4261" s="34">
        <v>14</v>
      </c>
      <c r="I4261" s="34">
        <v>7</v>
      </c>
      <c r="J4261" s="34">
        <v>14</v>
      </c>
      <c r="K4261" s="34">
        <v>6</v>
      </c>
      <c r="L4261" s="34">
        <v>14</v>
      </c>
      <c r="M4261" s="34">
        <v>33</v>
      </c>
      <c r="N4261" s="34">
        <v>10</v>
      </c>
      <c r="O4261" s="34">
        <v>7</v>
      </c>
      <c r="P4261" s="34">
        <v>12</v>
      </c>
      <c r="Q4261" s="34">
        <v>14</v>
      </c>
      <c r="R4261" s="34">
        <v>21</v>
      </c>
      <c r="S4261" s="34">
        <v>19</v>
      </c>
      <c r="T4261" s="34">
        <v>10</v>
      </c>
      <c r="U4261" s="34">
        <v>10</v>
      </c>
      <c r="V4261" s="34">
        <v>22</v>
      </c>
      <c r="W4261" s="34">
        <v>15</v>
      </c>
      <c r="X4261" s="34">
        <v>16</v>
      </c>
      <c r="Y4261" s="34">
        <v>8</v>
      </c>
      <c r="Z4261" s="34">
        <v>33</v>
      </c>
      <c r="AA4261" s="34">
        <v>3</v>
      </c>
      <c r="AB4261" s="34">
        <v>25</v>
      </c>
      <c r="AC4261" s="34">
        <v>21</v>
      </c>
    </row>
    <row r="4262" spans="1:29" x14ac:dyDescent="0.2">
      <c r="A4262" s="34" t="s">
        <v>64755</v>
      </c>
      <c r="B4262" s="34">
        <v>18</v>
      </c>
      <c r="C4262" s="34">
        <v>18</v>
      </c>
      <c r="D4262" s="34">
        <v>29</v>
      </c>
      <c r="E4262" s="34">
        <v>41</v>
      </c>
      <c r="F4262" s="34">
        <v>29</v>
      </c>
      <c r="G4262" s="34">
        <v>15</v>
      </c>
      <c r="H4262" s="34">
        <v>20</v>
      </c>
      <c r="I4262" s="34">
        <v>11</v>
      </c>
      <c r="J4262" s="34">
        <v>16</v>
      </c>
      <c r="K4262" s="34">
        <v>28</v>
      </c>
      <c r="L4262" s="34">
        <v>8</v>
      </c>
      <c r="M4262" s="34">
        <v>16</v>
      </c>
      <c r="N4262" s="34">
        <v>11</v>
      </c>
      <c r="O4262" s="34">
        <v>16</v>
      </c>
      <c r="P4262" s="34">
        <v>28</v>
      </c>
      <c r="Q4262" s="34">
        <v>7</v>
      </c>
      <c r="R4262" s="34">
        <v>16</v>
      </c>
      <c r="S4262" s="34">
        <v>22</v>
      </c>
      <c r="T4262" s="34">
        <v>12</v>
      </c>
      <c r="U4262" s="34">
        <v>6</v>
      </c>
      <c r="V4262" s="34">
        <v>25</v>
      </c>
      <c r="W4262" s="34">
        <v>18</v>
      </c>
      <c r="X4262" s="34">
        <v>23</v>
      </c>
      <c r="Y4262" s="34">
        <v>8</v>
      </c>
      <c r="Z4262" s="34">
        <v>39</v>
      </c>
      <c r="AA4262" s="34">
        <v>14</v>
      </c>
      <c r="AB4262" s="34">
        <v>20</v>
      </c>
      <c r="AC4262" s="34">
        <v>18</v>
      </c>
    </row>
    <row r="4263" spans="1:29" x14ac:dyDescent="0.2">
      <c r="A4263" s="34" t="s">
        <v>64756</v>
      </c>
      <c r="B4263" s="34">
        <v>72</v>
      </c>
      <c r="C4263" s="34">
        <v>43</v>
      </c>
      <c r="D4263" s="34">
        <v>90</v>
      </c>
      <c r="E4263" s="34">
        <v>46</v>
      </c>
      <c r="F4263" s="34">
        <v>87</v>
      </c>
      <c r="G4263" s="34">
        <v>41</v>
      </c>
      <c r="H4263" s="34">
        <v>48</v>
      </c>
      <c r="I4263" s="34">
        <v>35</v>
      </c>
      <c r="J4263" s="34">
        <v>57</v>
      </c>
      <c r="K4263" s="34">
        <v>51</v>
      </c>
      <c r="L4263" s="34">
        <v>43</v>
      </c>
      <c r="M4263" s="34">
        <v>33</v>
      </c>
      <c r="N4263" s="34">
        <v>55</v>
      </c>
      <c r="O4263" s="34">
        <v>29</v>
      </c>
      <c r="P4263" s="34">
        <v>87</v>
      </c>
      <c r="Q4263" s="34">
        <v>58</v>
      </c>
      <c r="R4263" s="34">
        <v>97</v>
      </c>
      <c r="S4263" s="34">
        <v>44</v>
      </c>
      <c r="T4263" s="34">
        <v>97</v>
      </c>
      <c r="U4263" s="34">
        <v>48</v>
      </c>
      <c r="V4263" s="34">
        <v>72</v>
      </c>
      <c r="W4263" s="34">
        <v>47</v>
      </c>
      <c r="X4263" s="34">
        <v>84</v>
      </c>
      <c r="Y4263" s="34">
        <v>49</v>
      </c>
      <c r="Z4263" s="34">
        <v>73</v>
      </c>
      <c r="AA4263" s="34">
        <v>38</v>
      </c>
      <c r="AB4263" s="34">
        <v>60</v>
      </c>
      <c r="AC4263" s="34">
        <v>64</v>
      </c>
    </row>
    <row r="4264" spans="1:29" x14ac:dyDescent="0.2">
      <c r="A4264" s="34" t="s">
        <v>64757</v>
      </c>
      <c r="B4264" s="34">
        <v>69</v>
      </c>
      <c r="C4264" s="34">
        <v>84</v>
      </c>
      <c r="D4264" s="34">
        <v>134</v>
      </c>
      <c r="E4264" s="34">
        <v>114</v>
      </c>
      <c r="F4264" s="34">
        <v>112</v>
      </c>
      <c r="G4264" s="34">
        <v>102</v>
      </c>
      <c r="H4264" s="34">
        <v>135</v>
      </c>
      <c r="I4264" s="34">
        <v>68</v>
      </c>
      <c r="J4264" s="34">
        <v>86</v>
      </c>
      <c r="K4264" s="34">
        <v>104</v>
      </c>
      <c r="L4264" s="34">
        <v>82</v>
      </c>
      <c r="M4264" s="34">
        <v>101</v>
      </c>
      <c r="N4264" s="34">
        <v>79</v>
      </c>
      <c r="O4264" s="34">
        <v>94</v>
      </c>
      <c r="P4264" s="34">
        <v>95</v>
      </c>
      <c r="Q4264" s="34">
        <v>162</v>
      </c>
      <c r="R4264" s="34">
        <v>105</v>
      </c>
      <c r="S4264" s="34">
        <v>106</v>
      </c>
      <c r="T4264" s="34">
        <v>110</v>
      </c>
      <c r="U4264" s="34">
        <v>104</v>
      </c>
      <c r="V4264" s="34">
        <v>108</v>
      </c>
      <c r="W4264" s="34">
        <v>116</v>
      </c>
      <c r="X4264" s="34">
        <v>125</v>
      </c>
      <c r="Y4264" s="34">
        <v>82</v>
      </c>
      <c r="Z4264" s="34">
        <v>140</v>
      </c>
      <c r="AA4264" s="34">
        <v>118</v>
      </c>
      <c r="AB4264" s="34">
        <v>125</v>
      </c>
      <c r="AC4264" s="34">
        <v>137</v>
      </c>
    </row>
    <row r="4265" spans="1:29" x14ac:dyDescent="0.2">
      <c r="A4265" s="34" t="s">
        <v>64758</v>
      </c>
      <c r="B4265" s="34">
        <v>62</v>
      </c>
      <c r="C4265" s="34">
        <v>38</v>
      </c>
      <c r="D4265" s="34">
        <v>112</v>
      </c>
      <c r="E4265" s="34">
        <v>51</v>
      </c>
      <c r="F4265" s="34">
        <v>68</v>
      </c>
      <c r="G4265" s="34">
        <v>54</v>
      </c>
      <c r="H4265" s="34">
        <v>55</v>
      </c>
      <c r="I4265" s="34">
        <v>56</v>
      </c>
      <c r="J4265" s="34">
        <v>67</v>
      </c>
      <c r="K4265" s="34">
        <v>51</v>
      </c>
      <c r="L4265" s="34">
        <v>48</v>
      </c>
      <c r="M4265" s="34">
        <v>46</v>
      </c>
      <c r="N4265" s="34">
        <v>51</v>
      </c>
      <c r="O4265" s="34">
        <v>55</v>
      </c>
      <c r="P4265" s="34">
        <v>52</v>
      </c>
      <c r="Q4265" s="34">
        <v>55</v>
      </c>
      <c r="R4265" s="34">
        <v>83</v>
      </c>
      <c r="S4265" s="34">
        <v>61</v>
      </c>
      <c r="T4265" s="34">
        <v>54</v>
      </c>
      <c r="U4265" s="34">
        <v>43</v>
      </c>
      <c r="V4265" s="34">
        <v>82</v>
      </c>
      <c r="W4265" s="34">
        <v>55</v>
      </c>
      <c r="X4265" s="34">
        <v>105</v>
      </c>
      <c r="Y4265" s="34">
        <v>32</v>
      </c>
      <c r="Z4265" s="34">
        <v>61</v>
      </c>
      <c r="AA4265" s="34">
        <v>66</v>
      </c>
      <c r="AB4265" s="34">
        <v>80</v>
      </c>
      <c r="AC4265" s="34">
        <v>93</v>
      </c>
    </row>
    <row r="4266" spans="1:29" x14ac:dyDescent="0.2">
      <c r="A4266" s="34" t="s">
        <v>64759</v>
      </c>
      <c r="B4266" s="34">
        <v>48</v>
      </c>
      <c r="C4266" s="34">
        <v>27</v>
      </c>
      <c r="D4266" s="34">
        <v>63</v>
      </c>
      <c r="E4266" s="34">
        <v>44</v>
      </c>
      <c r="F4266" s="34">
        <v>58</v>
      </c>
      <c r="G4266" s="34">
        <v>45</v>
      </c>
      <c r="H4266" s="34">
        <v>38</v>
      </c>
      <c r="I4266" s="34">
        <v>25</v>
      </c>
      <c r="J4266" s="34">
        <v>33</v>
      </c>
      <c r="K4266" s="34">
        <v>18</v>
      </c>
      <c r="L4266" s="34">
        <v>19</v>
      </c>
      <c r="M4266" s="34">
        <v>38</v>
      </c>
      <c r="N4266" s="34">
        <v>31</v>
      </c>
      <c r="O4266" s="34">
        <v>39</v>
      </c>
      <c r="P4266" s="34">
        <v>48</v>
      </c>
      <c r="Q4266" s="34">
        <v>47</v>
      </c>
      <c r="R4266" s="34">
        <v>41</v>
      </c>
      <c r="S4266" s="34">
        <v>62</v>
      </c>
      <c r="T4266" s="34">
        <v>48</v>
      </c>
      <c r="U4266" s="34">
        <v>33</v>
      </c>
      <c r="V4266" s="34">
        <v>39</v>
      </c>
      <c r="W4266" s="34">
        <v>35</v>
      </c>
      <c r="X4266" s="34">
        <v>58</v>
      </c>
      <c r="Y4266" s="34">
        <v>26</v>
      </c>
      <c r="Z4266" s="34">
        <v>54</v>
      </c>
      <c r="AA4266" s="34">
        <v>39</v>
      </c>
      <c r="AB4266" s="34">
        <v>43</v>
      </c>
      <c r="AC4266" s="34">
        <v>70</v>
      </c>
    </row>
    <row r="4267" spans="1:29" x14ac:dyDescent="0.2">
      <c r="A4267" s="34" t="s">
        <v>64760</v>
      </c>
      <c r="B4267" s="34">
        <v>64</v>
      </c>
      <c r="C4267" s="34">
        <v>40</v>
      </c>
      <c r="D4267" s="34">
        <v>72</v>
      </c>
      <c r="E4267" s="34">
        <v>43</v>
      </c>
      <c r="F4267" s="34">
        <v>47</v>
      </c>
      <c r="G4267" s="34">
        <v>27</v>
      </c>
      <c r="H4267" s="34">
        <v>41</v>
      </c>
      <c r="I4267" s="34">
        <v>43</v>
      </c>
      <c r="J4267" s="34">
        <v>37</v>
      </c>
      <c r="K4267" s="34">
        <v>33</v>
      </c>
      <c r="L4267" s="34">
        <v>13</v>
      </c>
      <c r="M4267" s="34">
        <v>38</v>
      </c>
      <c r="N4267" s="34">
        <v>46</v>
      </c>
      <c r="O4267" s="34">
        <v>31</v>
      </c>
      <c r="P4267" s="34">
        <v>43</v>
      </c>
      <c r="Q4267" s="34">
        <v>44</v>
      </c>
      <c r="R4267" s="34">
        <v>34</v>
      </c>
      <c r="S4267" s="34">
        <v>74</v>
      </c>
      <c r="T4267" s="34">
        <v>31</v>
      </c>
      <c r="U4267" s="34">
        <v>36</v>
      </c>
      <c r="V4267" s="34">
        <v>41</v>
      </c>
      <c r="W4267" s="34">
        <v>48</v>
      </c>
      <c r="X4267" s="34">
        <v>58</v>
      </c>
      <c r="Y4267" s="34">
        <v>24</v>
      </c>
      <c r="Z4267" s="34">
        <v>51</v>
      </c>
      <c r="AA4267" s="34">
        <v>47</v>
      </c>
      <c r="AB4267" s="34">
        <v>26</v>
      </c>
      <c r="AC4267" s="34">
        <v>102</v>
      </c>
    </row>
    <row r="4268" spans="1:29" x14ac:dyDescent="0.2">
      <c r="A4268" s="34" t="s">
        <v>64761</v>
      </c>
      <c r="B4268" s="34">
        <v>16</v>
      </c>
      <c r="C4268" s="34">
        <v>11</v>
      </c>
      <c r="D4268" s="34">
        <v>17</v>
      </c>
      <c r="E4268" s="34">
        <v>13</v>
      </c>
      <c r="F4268" s="34">
        <v>8</v>
      </c>
      <c r="G4268" s="34">
        <v>9</v>
      </c>
      <c r="H4268" s="34">
        <v>15</v>
      </c>
      <c r="I4268" s="34">
        <v>4</v>
      </c>
      <c r="J4268" s="34">
        <v>13</v>
      </c>
      <c r="K4268" s="34">
        <v>12</v>
      </c>
      <c r="L4268" s="34">
        <v>4</v>
      </c>
      <c r="M4268" s="34">
        <v>14</v>
      </c>
      <c r="N4268" s="34">
        <v>17</v>
      </c>
      <c r="O4268" s="34">
        <v>6</v>
      </c>
      <c r="P4268" s="34">
        <v>10</v>
      </c>
      <c r="Q4268" s="34">
        <v>12</v>
      </c>
      <c r="R4268" s="34">
        <v>10</v>
      </c>
      <c r="S4268" s="34">
        <v>7</v>
      </c>
      <c r="T4268" s="34">
        <v>5</v>
      </c>
      <c r="U4268" s="34">
        <v>4</v>
      </c>
      <c r="V4268" s="34">
        <v>12</v>
      </c>
      <c r="W4268" s="34">
        <v>3</v>
      </c>
      <c r="X4268" s="34">
        <v>14</v>
      </c>
      <c r="Y4268" s="34">
        <v>8</v>
      </c>
      <c r="Z4268" s="34">
        <v>6</v>
      </c>
      <c r="AA4268" s="34">
        <v>12</v>
      </c>
      <c r="AB4268" s="34">
        <v>6</v>
      </c>
      <c r="AC4268" s="34">
        <v>19</v>
      </c>
    </row>
    <row r="4269" spans="1:29" x14ac:dyDescent="0.2">
      <c r="A4269" s="34" t="s">
        <v>64762</v>
      </c>
      <c r="B4269" s="34">
        <v>37</v>
      </c>
      <c r="C4269" s="34">
        <v>6</v>
      </c>
      <c r="D4269" s="34">
        <v>31</v>
      </c>
      <c r="E4269" s="34">
        <v>11</v>
      </c>
      <c r="F4269" s="34">
        <v>22</v>
      </c>
      <c r="G4269" s="34">
        <v>5</v>
      </c>
      <c r="H4269" s="34">
        <v>23</v>
      </c>
      <c r="I4269" s="34">
        <v>13</v>
      </c>
      <c r="J4269" s="34">
        <v>24</v>
      </c>
      <c r="K4269" s="34">
        <v>29</v>
      </c>
      <c r="L4269" s="34">
        <v>17</v>
      </c>
      <c r="M4269" s="34">
        <v>13</v>
      </c>
      <c r="N4269" s="34">
        <v>24</v>
      </c>
      <c r="O4269" s="34">
        <v>21</v>
      </c>
      <c r="P4269" s="34">
        <v>19</v>
      </c>
      <c r="Q4269" s="34">
        <v>29</v>
      </c>
      <c r="R4269" s="34">
        <v>37</v>
      </c>
      <c r="S4269" s="34">
        <v>36</v>
      </c>
      <c r="T4269" s="34">
        <v>14</v>
      </c>
      <c r="U4269" s="34">
        <v>16</v>
      </c>
      <c r="V4269" s="34">
        <v>10</v>
      </c>
      <c r="W4269" s="34">
        <v>16</v>
      </c>
      <c r="X4269" s="34">
        <v>37</v>
      </c>
      <c r="Y4269" s="34">
        <v>5</v>
      </c>
      <c r="Z4269" s="34">
        <v>15</v>
      </c>
      <c r="AA4269" s="34">
        <v>20</v>
      </c>
      <c r="AB4269" s="34">
        <v>21</v>
      </c>
      <c r="AC4269" s="34">
        <v>32</v>
      </c>
    </row>
    <row r="4270" spans="1:29" x14ac:dyDescent="0.2">
      <c r="A4270" s="34" t="s">
        <v>64763</v>
      </c>
      <c r="B4270" s="34">
        <v>35</v>
      </c>
      <c r="C4270" s="34">
        <v>17</v>
      </c>
      <c r="D4270" s="34">
        <v>15</v>
      </c>
      <c r="E4270" s="34">
        <v>10</v>
      </c>
      <c r="F4270" s="34">
        <v>11</v>
      </c>
      <c r="G4270" s="34">
        <v>4</v>
      </c>
      <c r="H4270" s="34">
        <v>10</v>
      </c>
      <c r="I4270" s="34">
        <v>3</v>
      </c>
      <c r="J4270" s="34">
        <v>12</v>
      </c>
      <c r="K4270" s="34">
        <v>17</v>
      </c>
      <c r="L4270" s="34">
        <v>9</v>
      </c>
      <c r="M4270" s="34">
        <v>17</v>
      </c>
      <c r="N4270" s="34">
        <v>15</v>
      </c>
      <c r="O4270" s="34">
        <v>17</v>
      </c>
      <c r="P4270" s="34">
        <v>13</v>
      </c>
      <c r="Q4270" s="34">
        <v>11</v>
      </c>
      <c r="R4270" s="34">
        <v>17</v>
      </c>
      <c r="S4270" s="34">
        <v>18</v>
      </c>
      <c r="T4270" s="34">
        <v>21</v>
      </c>
      <c r="U4270" s="34">
        <v>9</v>
      </c>
      <c r="V4270" s="34">
        <v>23</v>
      </c>
      <c r="W4270" s="34">
        <v>26</v>
      </c>
      <c r="X4270" s="34">
        <v>20</v>
      </c>
      <c r="Y4270" s="34">
        <v>16</v>
      </c>
      <c r="Z4270" s="34">
        <v>11</v>
      </c>
      <c r="AA4270" s="34">
        <v>10</v>
      </c>
      <c r="AB4270" s="34">
        <v>24</v>
      </c>
      <c r="AC4270" s="34">
        <v>20</v>
      </c>
    </row>
    <row r="4271" spans="1:29" x14ac:dyDescent="0.2">
      <c r="A4271" s="34" t="s">
        <v>64764</v>
      </c>
      <c r="B4271" s="34">
        <v>95</v>
      </c>
      <c r="C4271" s="34">
        <v>132</v>
      </c>
      <c r="D4271" s="34">
        <v>177</v>
      </c>
      <c r="E4271" s="34">
        <v>143</v>
      </c>
      <c r="F4271" s="34">
        <v>149</v>
      </c>
      <c r="G4271" s="34">
        <v>138</v>
      </c>
      <c r="H4271" s="34">
        <v>143</v>
      </c>
      <c r="I4271" s="34">
        <v>112</v>
      </c>
      <c r="J4271" s="34">
        <v>124</v>
      </c>
      <c r="K4271" s="34">
        <v>118</v>
      </c>
      <c r="L4271" s="34">
        <v>91</v>
      </c>
      <c r="M4271" s="34">
        <v>102</v>
      </c>
      <c r="N4271" s="34">
        <v>130</v>
      </c>
      <c r="O4271" s="34">
        <v>116</v>
      </c>
      <c r="P4271" s="34">
        <v>131</v>
      </c>
      <c r="Q4271" s="34">
        <v>148</v>
      </c>
      <c r="R4271" s="34">
        <v>180</v>
      </c>
      <c r="S4271" s="34">
        <v>158</v>
      </c>
      <c r="T4271" s="34">
        <v>94</v>
      </c>
      <c r="U4271" s="34">
        <v>148</v>
      </c>
      <c r="V4271" s="34">
        <v>183</v>
      </c>
      <c r="W4271" s="34">
        <v>133</v>
      </c>
      <c r="X4271" s="34">
        <v>176</v>
      </c>
      <c r="Y4271" s="34">
        <v>95</v>
      </c>
      <c r="Z4271" s="34">
        <v>205</v>
      </c>
      <c r="AA4271" s="34">
        <v>162</v>
      </c>
      <c r="AB4271" s="34">
        <v>164</v>
      </c>
      <c r="AC4271" s="34">
        <v>223</v>
      </c>
    </row>
    <row r="4272" spans="1:29" x14ac:dyDescent="0.2">
      <c r="A4272" s="34" t="s">
        <v>64765</v>
      </c>
      <c r="B4272" s="34">
        <v>26</v>
      </c>
      <c r="C4272" s="34">
        <v>35</v>
      </c>
      <c r="D4272" s="34">
        <v>49</v>
      </c>
      <c r="E4272" s="34">
        <v>42</v>
      </c>
      <c r="F4272" s="34">
        <v>53</v>
      </c>
      <c r="G4272" s="34">
        <v>69</v>
      </c>
      <c r="H4272" s="34">
        <v>52</v>
      </c>
      <c r="I4272" s="34">
        <v>33</v>
      </c>
      <c r="J4272" s="34">
        <v>35</v>
      </c>
      <c r="K4272" s="34">
        <v>38</v>
      </c>
      <c r="L4272" s="34">
        <v>17</v>
      </c>
      <c r="M4272" s="34">
        <v>41</v>
      </c>
      <c r="N4272" s="34">
        <v>25</v>
      </c>
      <c r="O4272" s="34">
        <v>27</v>
      </c>
      <c r="P4272" s="34">
        <v>45</v>
      </c>
      <c r="Q4272" s="34">
        <v>60</v>
      </c>
      <c r="R4272" s="34">
        <v>50</v>
      </c>
      <c r="S4272" s="34">
        <v>76</v>
      </c>
      <c r="T4272" s="34">
        <v>22</v>
      </c>
      <c r="U4272" s="34">
        <v>42</v>
      </c>
      <c r="V4272" s="34">
        <v>52</v>
      </c>
      <c r="W4272" s="34">
        <v>58</v>
      </c>
      <c r="X4272" s="34">
        <v>61</v>
      </c>
      <c r="Y4272" s="34">
        <v>34</v>
      </c>
      <c r="Z4272" s="34">
        <v>71</v>
      </c>
      <c r="AA4272" s="34">
        <v>37</v>
      </c>
      <c r="AB4272" s="34">
        <v>14</v>
      </c>
      <c r="AC4272" s="34">
        <v>57</v>
      </c>
    </row>
    <row r="4273" spans="1:29" x14ac:dyDescent="0.2">
      <c r="A4273" s="34" t="s">
        <v>64766</v>
      </c>
      <c r="B4273" s="34">
        <v>53</v>
      </c>
      <c r="C4273" s="34">
        <v>48</v>
      </c>
      <c r="D4273" s="34">
        <v>91</v>
      </c>
      <c r="E4273" s="34">
        <v>48</v>
      </c>
      <c r="F4273" s="34">
        <v>76</v>
      </c>
      <c r="G4273" s="34">
        <v>46</v>
      </c>
      <c r="H4273" s="34">
        <v>29</v>
      </c>
      <c r="I4273" s="34">
        <v>35</v>
      </c>
      <c r="J4273" s="34">
        <v>29</v>
      </c>
      <c r="K4273" s="34">
        <v>44</v>
      </c>
      <c r="L4273" s="34">
        <v>10</v>
      </c>
      <c r="M4273" s="34">
        <v>39</v>
      </c>
      <c r="N4273" s="34">
        <v>29</v>
      </c>
      <c r="O4273" s="34">
        <v>27</v>
      </c>
      <c r="P4273" s="34">
        <v>40</v>
      </c>
      <c r="Q4273" s="34">
        <v>41</v>
      </c>
      <c r="R4273" s="34">
        <v>29</v>
      </c>
      <c r="S4273" s="34">
        <v>60</v>
      </c>
      <c r="T4273" s="34">
        <v>22</v>
      </c>
      <c r="U4273" s="34">
        <v>21</v>
      </c>
      <c r="V4273" s="34">
        <v>57</v>
      </c>
      <c r="W4273" s="34">
        <v>34</v>
      </c>
      <c r="X4273" s="34">
        <v>75</v>
      </c>
      <c r="Y4273" s="34">
        <v>13</v>
      </c>
      <c r="Z4273" s="34">
        <v>59</v>
      </c>
      <c r="AA4273" s="34">
        <v>50</v>
      </c>
      <c r="AB4273" s="34">
        <v>28</v>
      </c>
      <c r="AC4273" s="34">
        <v>41</v>
      </c>
    </row>
    <row r="4274" spans="1:29" x14ac:dyDescent="0.2">
      <c r="A4274" s="34" t="s">
        <v>64767</v>
      </c>
      <c r="B4274" s="34">
        <v>49</v>
      </c>
      <c r="C4274" s="34">
        <v>44</v>
      </c>
      <c r="D4274" s="34">
        <v>69</v>
      </c>
      <c r="E4274" s="34">
        <v>85</v>
      </c>
      <c r="F4274" s="34">
        <v>90</v>
      </c>
      <c r="G4274" s="34">
        <v>98</v>
      </c>
      <c r="H4274" s="34">
        <v>73</v>
      </c>
      <c r="I4274" s="34">
        <v>59</v>
      </c>
      <c r="J4274" s="34">
        <v>75</v>
      </c>
      <c r="K4274" s="34">
        <v>80</v>
      </c>
      <c r="L4274" s="34">
        <v>42</v>
      </c>
      <c r="M4274" s="34">
        <v>59</v>
      </c>
      <c r="N4274" s="34">
        <v>65</v>
      </c>
      <c r="O4274" s="34">
        <v>54</v>
      </c>
      <c r="P4274" s="34">
        <v>84</v>
      </c>
      <c r="Q4274" s="34">
        <v>86</v>
      </c>
      <c r="R4274" s="34">
        <v>60</v>
      </c>
      <c r="S4274" s="34">
        <v>85</v>
      </c>
      <c r="T4274" s="34">
        <v>67</v>
      </c>
      <c r="U4274" s="34">
        <v>74</v>
      </c>
      <c r="V4274" s="34">
        <v>69</v>
      </c>
      <c r="W4274" s="34">
        <v>100</v>
      </c>
      <c r="X4274" s="34">
        <v>124</v>
      </c>
      <c r="Y4274" s="34">
        <v>66</v>
      </c>
      <c r="Z4274" s="34">
        <v>86</v>
      </c>
      <c r="AA4274" s="34">
        <v>89</v>
      </c>
      <c r="AB4274" s="34">
        <v>77</v>
      </c>
      <c r="AC4274" s="34">
        <v>113</v>
      </c>
    </row>
    <row r="4275" spans="1:29" x14ac:dyDescent="0.2">
      <c r="A4275" s="34" t="s">
        <v>64768</v>
      </c>
      <c r="B4275" s="34">
        <v>46</v>
      </c>
      <c r="C4275" s="34">
        <v>38</v>
      </c>
      <c r="D4275" s="34">
        <v>88</v>
      </c>
      <c r="E4275" s="34">
        <v>51</v>
      </c>
      <c r="F4275" s="34">
        <v>54</v>
      </c>
      <c r="G4275" s="34">
        <v>44</v>
      </c>
      <c r="H4275" s="34">
        <v>45</v>
      </c>
      <c r="I4275" s="34">
        <v>37</v>
      </c>
      <c r="J4275" s="34">
        <v>37</v>
      </c>
      <c r="K4275" s="34">
        <v>46</v>
      </c>
      <c r="L4275" s="34">
        <v>35</v>
      </c>
      <c r="M4275" s="34">
        <v>36</v>
      </c>
      <c r="N4275" s="34">
        <v>62</v>
      </c>
      <c r="O4275" s="34">
        <v>44</v>
      </c>
      <c r="P4275" s="34">
        <v>37</v>
      </c>
      <c r="Q4275" s="34">
        <v>44</v>
      </c>
      <c r="R4275" s="34">
        <v>68</v>
      </c>
      <c r="S4275" s="34">
        <v>52</v>
      </c>
      <c r="T4275" s="34">
        <v>36</v>
      </c>
      <c r="U4275" s="34">
        <v>51</v>
      </c>
      <c r="V4275" s="34">
        <v>58</v>
      </c>
      <c r="W4275" s="34">
        <v>49</v>
      </c>
      <c r="X4275" s="34">
        <v>69</v>
      </c>
      <c r="Y4275" s="34">
        <v>38</v>
      </c>
      <c r="Z4275" s="34">
        <v>60</v>
      </c>
      <c r="AA4275" s="34">
        <v>63</v>
      </c>
      <c r="AB4275" s="34">
        <v>53</v>
      </c>
      <c r="AC4275" s="34">
        <v>73</v>
      </c>
    </row>
    <row r="4276" spans="1:29" x14ac:dyDescent="0.2">
      <c r="A4276" s="34" t="s">
        <v>64769</v>
      </c>
      <c r="B4276" s="34">
        <v>28</v>
      </c>
      <c r="C4276" s="34">
        <v>31</v>
      </c>
      <c r="D4276" s="34">
        <v>27</v>
      </c>
      <c r="E4276" s="34">
        <v>24</v>
      </c>
      <c r="F4276" s="34">
        <v>31</v>
      </c>
      <c r="G4276" s="34">
        <v>49</v>
      </c>
      <c r="H4276" s="34">
        <v>18</v>
      </c>
      <c r="I4276" s="34">
        <v>34</v>
      </c>
      <c r="J4276" s="34">
        <v>24</v>
      </c>
      <c r="K4276" s="34">
        <v>33</v>
      </c>
      <c r="L4276" s="34">
        <v>15</v>
      </c>
      <c r="M4276" s="34">
        <v>24</v>
      </c>
      <c r="N4276" s="34">
        <v>22</v>
      </c>
      <c r="O4276" s="34">
        <v>41</v>
      </c>
      <c r="P4276" s="34">
        <v>32</v>
      </c>
      <c r="Q4276" s="34">
        <v>27</v>
      </c>
      <c r="R4276" s="34">
        <v>37</v>
      </c>
      <c r="S4276" s="34">
        <v>32</v>
      </c>
      <c r="T4276" s="34">
        <v>19</v>
      </c>
      <c r="U4276" s="34">
        <v>27</v>
      </c>
      <c r="V4276" s="34">
        <v>34</v>
      </c>
      <c r="W4276" s="34">
        <v>37</v>
      </c>
      <c r="X4276" s="34">
        <v>41</v>
      </c>
      <c r="Y4276" s="34">
        <v>32</v>
      </c>
      <c r="Z4276" s="34">
        <v>49</v>
      </c>
      <c r="AA4276" s="34">
        <v>46</v>
      </c>
      <c r="AB4276" s="34">
        <v>25</v>
      </c>
      <c r="AC4276" s="34">
        <v>59</v>
      </c>
    </row>
    <row r="4277" spans="1:29" x14ac:dyDescent="0.2">
      <c r="A4277" s="34" t="s">
        <v>64770</v>
      </c>
      <c r="B4277" s="34">
        <v>19</v>
      </c>
      <c r="C4277" s="34">
        <v>27</v>
      </c>
      <c r="D4277" s="34">
        <v>42</v>
      </c>
      <c r="E4277" s="34">
        <v>15</v>
      </c>
      <c r="F4277" s="34">
        <v>36</v>
      </c>
      <c r="G4277" s="34">
        <v>25</v>
      </c>
      <c r="H4277" s="34">
        <v>29</v>
      </c>
      <c r="I4277" s="34">
        <v>24</v>
      </c>
      <c r="J4277" s="34">
        <v>22</v>
      </c>
      <c r="K4277" s="34">
        <v>26</v>
      </c>
      <c r="L4277" s="34">
        <v>13</v>
      </c>
      <c r="M4277" s="34">
        <v>18</v>
      </c>
      <c r="N4277" s="34">
        <v>18</v>
      </c>
      <c r="O4277" s="34">
        <v>18</v>
      </c>
      <c r="P4277" s="34">
        <v>20</v>
      </c>
      <c r="Q4277" s="34">
        <v>19</v>
      </c>
      <c r="R4277" s="34">
        <v>17</v>
      </c>
      <c r="S4277" s="34">
        <v>35</v>
      </c>
      <c r="T4277" s="34">
        <v>21</v>
      </c>
      <c r="U4277" s="34">
        <v>24</v>
      </c>
      <c r="V4277" s="34">
        <v>41</v>
      </c>
      <c r="W4277" s="34">
        <v>15</v>
      </c>
      <c r="X4277" s="34">
        <v>26</v>
      </c>
      <c r="Y4277" s="34">
        <v>12</v>
      </c>
      <c r="Z4277" s="34">
        <v>23</v>
      </c>
      <c r="AA4277" s="34">
        <v>28</v>
      </c>
      <c r="AB4277" s="34">
        <v>24</v>
      </c>
      <c r="AC4277" s="34">
        <v>24</v>
      </c>
    </row>
    <row r="4278" spans="1:29" x14ac:dyDescent="0.2">
      <c r="A4278" s="34" t="s">
        <v>64771</v>
      </c>
      <c r="B4278" s="34">
        <v>57</v>
      </c>
      <c r="C4278" s="34">
        <v>46</v>
      </c>
      <c r="D4278" s="34">
        <v>59</v>
      </c>
      <c r="E4278" s="34">
        <v>61</v>
      </c>
      <c r="F4278" s="34">
        <v>63</v>
      </c>
      <c r="G4278" s="34">
        <v>46</v>
      </c>
      <c r="H4278" s="34">
        <v>67</v>
      </c>
      <c r="I4278" s="34">
        <v>37</v>
      </c>
      <c r="J4278" s="34">
        <v>30</v>
      </c>
      <c r="K4278" s="34">
        <v>65</v>
      </c>
      <c r="L4278" s="34">
        <v>25</v>
      </c>
      <c r="M4278" s="34">
        <v>31</v>
      </c>
      <c r="N4278" s="34">
        <v>40</v>
      </c>
      <c r="O4278" s="34">
        <v>57</v>
      </c>
      <c r="P4278" s="34">
        <v>42</v>
      </c>
      <c r="Q4278" s="34">
        <v>58</v>
      </c>
      <c r="R4278" s="34">
        <v>68</v>
      </c>
      <c r="S4278" s="34">
        <v>62</v>
      </c>
      <c r="T4278" s="34">
        <v>39</v>
      </c>
      <c r="U4278" s="34">
        <v>29</v>
      </c>
      <c r="V4278" s="34">
        <v>45</v>
      </c>
      <c r="W4278" s="34">
        <v>42</v>
      </c>
      <c r="X4278" s="34">
        <v>83</v>
      </c>
      <c r="Y4278" s="34">
        <v>26</v>
      </c>
      <c r="Z4278" s="34">
        <v>63</v>
      </c>
      <c r="AA4278" s="34">
        <v>63</v>
      </c>
      <c r="AB4278" s="34">
        <v>31</v>
      </c>
      <c r="AC4278" s="34">
        <v>90</v>
      </c>
    </row>
    <row r="4279" spans="1:29" x14ac:dyDescent="0.2">
      <c r="A4279" s="34" t="s">
        <v>64772</v>
      </c>
      <c r="B4279" s="34">
        <v>29</v>
      </c>
      <c r="C4279" s="34">
        <v>32</v>
      </c>
      <c r="D4279" s="34">
        <v>31</v>
      </c>
      <c r="E4279" s="34">
        <v>30</v>
      </c>
      <c r="F4279" s="34">
        <v>31</v>
      </c>
      <c r="G4279" s="34">
        <v>26</v>
      </c>
      <c r="H4279" s="34">
        <v>22</v>
      </c>
      <c r="I4279" s="34">
        <v>26</v>
      </c>
      <c r="J4279" s="34">
        <v>29</v>
      </c>
      <c r="K4279" s="34">
        <v>52</v>
      </c>
      <c r="L4279" s="34">
        <v>8</v>
      </c>
      <c r="M4279" s="34">
        <v>21</v>
      </c>
      <c r="N4279" s="34">
        <v>33</v>
      </c>
      <c r="O4279" s="34">
        <v>29</v>
      </c>
      <c r="P4279" s="34">
        <v>27</v>
      </c>
      <c r="Q4279" s="34">
        <v>46</v>
      </c>
      <c r="R4279" s="34">
        <v>25</v>
      </c>
      <c r="S4279" s="34">
        <v>59</v>
      </c>
      <c r="T4279" s="34">
        <v>17</v>
      </c>
      <c r="U4279" s="34">
        <v>15</v>
      </c>
      <c r="V4279" s="34">
        <v>31</v>
      </c>
      <c r="W4279" s="34">
        <v>36</v>
      </c>
      <c r="X4279" s="34">
        <v>32</v>
      </c>
      <c r="Y4279" s="34">
        <v>22</v>
      </c>
      <c r="Z4279" s="34">
        <v>39</v>
      </c>
      <c r="AA4279" s="34">
        <v>38</v>
      </c>
      <c r="AB4279" s="34">
        <v>15</v>
      </c>
      <c r="AC4279" s="34">
        <v>59</v>
      </c>
    </row>
    <row r="4280" spans="1:29" x14ac:dyDescent="0.2">
      <c r="A4280" s="34" t="s">
        <v>64773</v>
      </c>
      <c r="B4280" s="34">
        <v>54</v>
      </c>
      <c r="C4280" s="34">
        <v>25</v>
      </c>
      <c r="D4280" s="34">
        <v>27</v>
      </c>
      <c r="E4280" s="34">
        <v>18</v>
      </c>
      <c r="F4280" s="34">
        <v>45</v>
      </c>
      <c r="G4280" s="34">
        <v>22</v>
      </c>
      <c r="H4280" s="34">
        <v>32</v>
      </c>
      <c r="I4280" s="34">
        <v>15</v>
      </c>
      <c r="J4280" s="34">
        <v>37</v>
      </c>
      <c r="K4280" s="34">
        <v>19</v>
      </c>
      <c r="L4280" s="34">
        <v>23</v>
      </c>
      <c r="M4280" s="34">
        <v>12</v>
      </c>
      <c r="N4280" s="34">
        <v>21</v>
      </c>
      <c r="O4280" s="34">
        <v>16</v>
      </c>
      <c r="P4280" s="34">
        <v>38</v>
      </c>
      <c r="Q4280" s="34">
        <v>50</v>
      </c>
      <c r="R4280" s="34">
        <v>39</v>
      </c>
      <c r="S4280" s="34">
        <v>27</v>
      </c>
      <c r="T4280" s="34">
        <v>45</v>
      </c>
      <c r="U4280" s="34">
        <v>9</v>
      </c>
      <c r="V4280" s="34">
        <v>28</v>
      </c>
      <c r="W4280" s="34">
        <v>31</v>
      </c>
      <c r="X4280" s="34">
        <v>49</v>
      </c>
      <c r="Y4280" s="34">
        <v>16</v>
      </c>
      <c r="Z4280" s="34">
        <v>33</v>
      </c>
      <c r="AA4280" s="34">
        <v>37</v>
      </c>
      <c r="AB4280" s="34">
        <v>51</v>
      </c>
      <c r="AC4280" s="34">
        <v>32</v>
      </c>
    </row>
    <row r="4281" spans="1:29" x14ac:dyDescent="0.2">
      <c r="A4281" s="34" t="s">
        <v>64774</v>
      </c>
      <c r="B4281" s="34">
        <v>56</v>
      </c>
      <c r="C4281" s="34">
        <v>159</v>
      </c>
      <c r="D4281" s="34">
        <v>122</v>
      </c>
      <c r="E4281" s="34">
        <v>192</v>
      </c>
      <c r="F4281" s="34">
        <v>104</v>
      </c>
      <c r="G4281" s="34">
        <v>148</v>
      </c>
      <c r="H4281" s="34">
        <v>95</v>
      </c>
      <c r="I4281" s="34">
        <v>134</v>
      </c>
      <c r="J4281" s="34">
        <v>70</v>
      </c>
      <c r="K4281" s="34">
        <v>136</v>
      </c>
      <c r="L4281" s="34">
        <v>39</v>
      </c>
      <c r="M4281" s="34">
        <v>132</v>
      </c>
      <c r="N4281" s="34">
        <v>89</v>
      </c>
      <c r="O4281" s="34">
        <v>116</v>
      </c>
      <c r="P4281" s="34">
        <v>96</v>
      </c>
      <c r="Q4281" s="34">
        <v>153</v>
      </c>
      <c r="R4281" s="34">
        <v>109</v>
      </c>
      <c r="S4281" s="34">
        <v>179</v>
      </c>
      <c r="T4281" s="34">
        <v>50</v>
      </c>
      <c r="U4281" s="34">
        <v>103</v>
      </c>
      <c r="V4281" s="34">
        <v>104</v>
      </c>
      <c r="W4281" s="34">
        <v>111</v>
      </c>
      <c r="X4281" s="34">
        <v>94</v>
      </c>
      <c r="Y4281" s="34">
        <v>96</v>
      </c>
      <c r="Z4281" s="34">
        <v>112</v>
      </c>
      <c r="AA4281" s="34">
        <v>142</v>
      </c>
      <c r="AB4281" s="34">
        <v>56</v>
      </c>
      <c r="AC4281" s="34">
        <v>203</v>
      </c>
    </row>
    <row r="4282" spans="1:29" x14ac:dyDescent="0.2">
      <c r="A4282" s="34" t="s">
        <v>64775</v>
      </c>
      <c r="B4282" s="34">
        <v>59</v>
      </c>
      <c r="C4282" s="34">
        <v>33</v>
      </c>
      <c r="D4282" s="34">
        <v>77</v>
      </c>
      <c r="E4282" s="34">
        <v>32</v>
      </c>
      <c r="F4282" s="34">
        <v>64</v>
      </c>
      <c r="G4282" s="34">
        <v>36</v>
      </c>
      <c r="H4282" s="34">
        <v>47</v>
      </c>
      <c r="I4282" s="34">
        <v>40</v>
      </c>
      <c r="J4282" s="34">
        <v>42</v>
      </c>
      <c r="K4282" s="34">
        <v>58</v>
      </c>
      <c r="L4282" s="34">
        <v>39</v>
      </c>
      <c r="M4282" s="34">
        <v>55</v>
      </c>
      <c r="N4282" s="34">
        <v>47</v>
      </c>
      <c r="O4282" s="34">
        <v>45</v>
      </c>
      <c r="P4282" s="34">
        <v>56</v>
      </c>
      <c r="Q4282" s="34">
        <v>70</v>
      </c>
      <c r="R4282" s="34">
        <v>63</v>
      </c>
      <c r="S4282" s="34">
        <v>45</v>
      </c>
      <c r="T4282" s="34">
        <v>77</v>
      </c>
      <c r="U4282" s="34">
        <v>50</v>
      </c>
      <c r="V4282" s="34">
        <v>70</v>
      </c>
      <c r="W4282" s="34">
        <v>98</v>
      </c>
      <c r="X4282" s="34">
        <v>84</v>
      </c>
      <c r="Y4282" s="34">
        <v>48</v>
      </c>
      <c r="Z4282" s="34">
        <v>70</v>
      </c>
      <c r="AA4282" s="34">
        <v>62</v>
      </c>
      <c r="AB4282" s="34">
        <v>61</v>
      </c>
      <c r="AC4282" s="34">
        <v>85</v>
      </c>
    </row>
    <row r="4283" spans="1:29" x14ac:dyDescent="0.2">
      <c r="A4283" s="34" t="s">
        <v>64776</v>
      </c>
      <c r="B4283" s="34">
        <v>36</v>
      </c>
      <c r="C4283" s="34">
        <v>8</v>
      </c>
      <c r="D4283" s="34">
        <v>36</v>
      </c>
      <c r="E4283" s="34">
        <v>14</v>
      </c>
      <c r="F4283" s="34">
        <v>17</v>
      </c>
      <c r="G4283" s="34">
        <v>10</v>
      </c>
      <c r="H4283" s="34">
        <v>20</v>
      </c>
      <c r="I4283" s="34">
        <v>15</v>
      </c>
      <c r="J4283" s="34">
        <v>17</v>
      </c>
      <c r="K4283" s="34">
        <v>12</v>
      </c>
      <c r="L4283" s="34">
        <v>17</v>
      </c>
      <c r="M4283" s="34">
        <v>7</v>
      </c>
      <c r="N4283" s="34">
        <v>19</v>
      </c>
      <c r="O4283" s="34">
        <v>20</v>
      </c>
      <c r="P4283" s="34">
        <v>15</v>
      </c>
      <c r="Q4283" s="34">
        <v>22</v>
      </c>
      <c r="R4283" s="34">
        <v>27</v>
      </c>
      <c r="S4283" s="34">
        <v>25</v>
      </c>
      <c r="T4283" s="34">
        <v>14</v>
      </c>
      <c r="U4283" s="34">
        <v>17</v>
      </c>
      <c r="V4283" s="34">
        <v>26</v>
      </c>
      <c r="W4283" s="34">
        <v>20</v>
      </c>
      <c r="X4283" s="34">
        <v>21</v>
      </c>
      <c r="Y4283" s="34">
        <v>11</v>
      </c>
      <c r="Z4283" s="34">
        <v>32</v>
      </c>
      <c r="AA4283" s="34">
        <v>23</v>
      </c>
      <c r="AB4283" s="34">
        <v>19</v>
      </c>
      <c r="AC4283" s="34">
        <v>26</v>
      </c>
    </row>
    <row r="4284" spans="1:29" x14ac:dyDescent="0.2">
      <c r="A4284" s="34" t="s">
        <v>64777</v>
      </c>
      <c r="B4284" s="34">
        <v>36</v>
      </c>
      <c r="C4284" s="34">
        <v>34</v>
      </c>
      <c r="D4284" s="34">
        <v>60</v>
      </c>
      <c r="E4284" s="34">
        <v>48</v>
      </c>
      <c r="F4284" s="34">
        <v>54</v>
      </c>
      <c r="G4284" s="34">
        <v>26</v>
      </c>
      <c r="H4284" s="34">
        <v>31</v>
      </c>
      <c r="I4284" s="34">
        <v>25</v>
      </c>
      <c r="J4284" s="34">
        <v>25</v>
      </c>
      <c r="K4284" s="34">
        <v>37</v>
      </c>
      <c r="L4284" s="34">
        <v>15</v>
      </c>
      <c r="M4284" s="34">
        <v>31</v>
      </c>
      <c r="N4284" s="34">
        <v>25</v>
      </c>
      <c r="O4284" s="34">
        <v>19</v>
      </c>
      <c r="P4284" s="34">
        <v>23</v>
      </c>
      <c r="Q4284" s="34">
        <v>30</v>
      </c>
      <c r="R4284" s="34">
        <v>27</v>
      </c>
      <c r="S4284" s="34">
        <v>39</v>
      </c>
      <c r="T4284" s="34">
        <v>21</v>
      </c>
      <c r="U4284" s="34">
        <v>29</v>
      </c>
      <c r="V4284" s="34">
        <v>46</v>
      </c>
      <c r="W4284" s="34">
        <v>39</v>
      </c>
      <c r="X4284" s="34">
        <v>54</v>
      </c>
      <c r="Y4284" s="34">
        <v>19</v>
      </c>
      <c r="Z4284" s="34">
        <v>56</v>
      </c>
      <c r="AA4284" s="34">
        <v>41</v>
      </c>
      <c r="AB4284" s="34">
        <v>26</v>
      </c>
      <c r="AC4284" s="34">
        <v>45</v>
      </c>
    </row>
    <row r="4285" spans="1:29" x14ac:dyDescent="0.2">
      <c r="A4285" s="34" t="s">
        <v>64778</v>
      </c>
      <c r="B4285" s="34">
        <v>35</v>
      </c>
      <c r="C4285" s="34">
        <v>17</v>
      </c>
      <c r="D4285" s="34">
        <v>42</v>
      </c>
      <c r="E4285" s="34">
        <v>20</v>
      </c>
      <c r="F4285" s="34">
        <v>27</v>
      </c>
      <c r="G4285" s="34">
        <v>36</v>
      </c>
      <c r="H4285" s="34">
        <v>55</v>
      </c>
      <c r="I4285" s="34">
        <v>17</v>
      </c>
      <c r="J4285" s="34">
        <v>26</v>
      </c>
      <c r="K4285" s="34">
        <v>20</v>
      </c>
      <c r="L4285" s="34">
        <v>18</v>
      </c>
      <c r="M4285" s="34">
        <v>11</v>
      </c>
      <c r="N4285" s="34">
        <v>24</v>
      </c>
      <c r="O4285" s="34">
        <v>10</v>
      </c>
      <c r="P4285" s="34">
        <v>22</v>
      </c>
      <c r="Q4285" s="34">
        <v>35</v>
      </c>
      <c r="R4285" s="34">
        <v>32</v>
      </c>
      <c r="S4285" s="34">
        <v>25</v>
      </c>
      <c r="T4285" s="34">
        <v>35</v>
      </c>
      <c r="U4285" s="34">
        <v>32</v>
      </c>
      <c r="V4285" s="34">
        <v>21</v>
      </c>
      <c r="W4285" s="34">
        <v>33</v>
      </c>
      <c r="X4285" s="34">
        <v>19</v>
      </c>
      <c r="Y4285" s="34">
        <v>30</v>
      </c>
      <c r="Z4285" s="34">
        <v>26</v>
      </c>
      <c r="AA4285" s="34">
        <v>34</v>
      </c>
      <c r="AB4285" s="34">
        <v>28</v>
      </c>
      <c r="AC4285" s="34">
        <v>38</v>
      </c>
    </row>
    <row r="4286" spans="1:29" x14ac:dyDescent="0.2">
      <c r="A4286" s="34" t="s">
        <v>64779</v>
      </c>
      <c r="B4286" s="34">
        <v>58</v>
      </c>
      <c r="C4286" s="34">
        <v>52</v>
      </c>
      <c r="D4286" s="34">
        <v>102</v>
      </c>
      <c r="E4286" s="34">
        <v>104</v>
      </c>
      <c r="F4286" s="34">
        <v>77</v>
      </c>
      <c r="G4286" s="34">
        <v>86</v>
      </c>
      <c r="H4286" s="34">
        <v>54</v>
      </c>
      <c r="I4286" s="34">
        <v>72</v>
      </c>
      <c r="J4286" s="34">
        <v>64</v>
      </c>
      <c r="K4286" s="34">
        <v>91</v>
      </c>
      <c r="L4286" s="34">
        <v>40</v>
      </c>
      <c r="M4286" s="34">
        <v>53</v>
      </c>
      <c r="N4286" s="34">
        <v>47</v>
      </c>
      <c r="O4286" s="34">
        <v>64</v>
      </c>
      <c r="P4286" s="34">
        <v>57</v>
      </c>
      <c r="Q4286" s="34">
        <v>61</v>
      </c>
      <c r="R4286" s="34">
        <v>76</v>
      </c>
      <c r="S4286" s="34">
        <v>88</v>
      </c>
      <c r="T4286" s="34">
        <v>55</v>
      </c>
      <c r="U4286" s="34">
        <v>72</v>
      </c>
      <c r="V4286" s="34">
        <v>77</v>
      </c>
      <c r="W4286" s="34">
        <v>74</v>
      </c>
      <c r="X4286" s="34">
        <v>76</v>
      </c>
      <c r="Y4286" s="34">
        <v>64</v>
      </c>
      <c r="Z4286" s="34">
        <v>95</v>
      </c>
      <c r="AA4286" s="34">
        <v>97</v>
      </c>
      <c r="AB4286" s="34">
        <v>48</v>
      </c>
      <c r="AC4286" s="34">
        <v>111</v>
      </c>
    </row>
    <row r="4287" spans="1:29" x14ac:dyDescent="0.2">
      <c r="A4287" s="34" t="s">
        <v>64780</v>
      </c>
      <c r="B4287" s="34">
        <v>64</v>
      </c>
      <c r="C4287" s="34">
        <v>51</v>
      </c>
      <c r="D4287" s="34">
        <v>118</v>
      </c>
      <c r="E4287" s="34">
        <v>75</v>
      </c>
      <c r="F4287" s="34">
        <v>91</v>
      </c>
      <c r="G4287" s="34">
        <v>60</v>
      </c>
      <c r="H4287" s="34">
        <v>80</v>
      </c>
      <c r="I4287" s="34">
        <v>50</v>
      </c>
      <c r="J4287" s="34">
        <v>104</v>
      </c>
      <c r="K4287" s="34">
        <v>49</v>
      </c>
      <c r="L4287" s="34">
        <v>63</v>
      </c>
      <c r="M4287" s="34">
        <v>63</v>
      </c>
      <c r="N4287" s="34">
        <v>79</v>
      </c>
      <c r="O4287" s="34">
        <v>72</v>
      </c>
      <c r="P4287" s="34">
        <v>101</v>
      </c>
      <c r="Q4287" s="34">
        <v>87</v>
      </c>
      <c r="R4287" s="34">
        <v>93</v>
      </c>
      <c r="S4287" s="34">
        <v>69</v>
      </c>
      <c r="T4287" s="34">
        <v>89</v>
      </c>
      <c r="U4287" s="34">
        <v>44</v>
      </c>
      <c r="V4287" s="34">
        <v>112</v>
      </c>
      <c r="W4287" s="34">
        <v>40</v>
      </c>
      <c r="X4287" s="34">
        <v>89</v>
      </c>
      <c r="Y4287" s="34">
        <v>71</v>
      </c>
      <c r="Z4287" s="34">
        <v>126</v>
      </c>
      <c r="AA4287" s="34">
        <v>79</v>
      </c>
      <c r="AB4287" s="34">
        <v>85</v>
      </c>
      <c r="AC4287" s="34">
        <v>98</v>
      </c>
    </row>
    <row r="4288" spans="1:29" x14ac:dyDescent="0.2">
      <c r="A4288" s="34" t="s">
        <v>64781</v>
      </c>
      <c r="B4288" s="34">
        <v>100</v>
      </c>
      <c r="C4288" s="34">
        <v>48</v>
      </c>
      <c r="D4288" s="34">
        <v>71</v>
      </c>
      <c r="E4288" s="34">
        <v>64</v>
      </c>
      <c r="F4288" s="34">
        <v>79</v>
      </c>
      <c r="G4288" s="34">
        <v>17</v>
      </c>
      <c r="H4288" s="34">
        <v>79</v>
      </c>
      <c r="I4288" s="34">
        <v>54</v>
      </c>
      <c r="J4288" s="34">
        <v>81</v>
      </c>
      <c r="K4288" s="34">
        <v>36</v>
      </c>
      <c r="L4288" s="34">
        <v>57</v>
      </c>
      <c r="M4288" s="34">
        <v>59</v>
      </c>
      <c r="N4288" s="34">
        <v>36</v>
      </c>
      <c r="O4288" s="34">
        <v>35</v>
      </c>
      <c r="P4288" s="34">
        <v>53</v>
      </c>
      <c r="Q4288" s="34">
        <v>84</v>
      </c>
      <c r="R4288" s="34">
        <v>69</v>
      </c>
      <c r="S4288" s="34">
        <v>80</v>
      </c>
      <c r="T4288" s="34">
        <v>81</v>
      </c>
      <c r="U4288" s="34">
        <v>41</v>
      </c>
      <c r="V4288" s="34">
        <v>59</v>
      </c>
      <c r="W4288" s="34">
        <v>53</v>
      </c>
      <c r="X4288" s="34">
        <v>98</v>
      </c>
      <c r="Y4288" s="34">
        <v>47</v>
      </c>
      <c r="Z4288" s="34">
        <v>75</v>
      </c>
      <c r="AA4288" s="34">
        <v>64</v>
      </c>
      <c r="AB4288" s="34">
        <v>90</v>
      </c>
      <c r="AC4288" s="34">
        <v>70</v>
      </c>
    </row>
    <row r="4289" spans="1:29" x14ac:dyDescent="0.2">
      <c r="A4289" s="34" t="s">
        <v>64782</v>
      </c>
      <c r="B4289" s="34">
        <v>34</v>
      </c>
      <c r="C4289" s="34">
        <v>53</v>
      </c>
      <c r="D4289" s="34">
        <v>61</v>
      </c>
      <c r="E4289" s="34">
        <v>49</v>
      </c>
      <c r="F4289" s="34">
        <v>35</v>
      </c>
      <c r="G4289" s="34">
        <v>62</v>
      </c>
      <c r="H4289" s="34">
        <v>25</v>
      </c>
      <c r="I4289" s="34">
        <v>41</v>
      </c>
      <c r="J4289" s="34">
        <v>30</v>
      </c>
      <c r="K4289" s="34">
        <v>67</v>
      </c>
      <c r="L4289" s="34">
        <v>17</v>
      </c>
      <c r="M4289" s="34">
        <v>41</v>
      </c>
      <c r="N4289" s="34">
        <v>39</v>
      </c>
      <c r="O4289" s="34">
        <v>44</v>
      </c>
      <c r="P4289" s="34">
        <v>30</v>
      </c>
      <c r="Q4289" s="34">
        <v>35</v>
      </c>
      <c r="R4289" s="34">
        <v>37</v>
      </c>
      <c r="S4289" s="34">
        <v>63</v>
      </c>
      <c r="T4289" s="34">
        <v>25</v>
      </c>
      <c r="U4289" s="34">
        <v>38</v>
      </c>
      <c r="V4289" s="34">
        <v>27</v>
      </c>
      <c r="W4289" s="34">
        <v>29</v>
      </c>
      <c r="X4289" s="34">
        <v>61</v>
      </c>
      <c r="Y4289" s="34">
        <v>35</v>
      </c>
      <c r="Z4289" s="34">
        <v>51</v>
      </c>
      <c r="AA4289" s="34">
        <v>31</v>
      </c>
      <c r="AB4289" s="34">
        <v>34</v>
      </c>
      <c r="AC4289" s="34">
        <v>58</v>
      </c>
    </row>
    <row r="4290" spans="1:29" x14ac:dyDescent="0.2">
      <c r="A4290" s="34" t="s">
        <v>64783</v>
      </c>
      <c r="B4290" s="34">
        <v>109</v>
      </c>
      <c r="C4290" s="34">
        <v>95</v>
      </c>
      <c r="D4290" s="34">
        <v>166</v>
      </c>
      <c r="E4290" s="34">
        <v>100</v>
      </c>
      <c r="F4290" s="34">
        <v>76</v>
      </c>
      <c r="G4290" s="34">
        <v>88</v>
      </c>
      <c r="H4290" s="34">
        <v>72</v>
      </c>
      <c r="I4290" s="34">
        <v>91</v>
      </c>
      <c r="J4290" s="34">
        <v>79</v>
      </c>
      <c r="K4290" s="34">
        <v>107</v>
      </c>
      <c r="L4290" s="34">
        <v>40</v>
      </c>
      <c r="M4290" s="34">
        <v>55</v>
      </c>
      <c r="N4290" s="34">
        <v>102</v>
      </c>
      <c r="O4290" s="34">
        <v>84</v>
      </c>
      <c r="P4290" s="34">
        <v>69</v>
      </c>
      <c r="Q4290" s="34">
        <v>85</v>
      </c>
      <c r="R4290" s="34">
        <v>99</v>
      </c>
      <c r="S4290" s="34">
        <v>124</v>
      </c>
      <c r="T4290" s="34">
        <v>58</v>
      </c>
      <c r="U4290" s="34">
        <v>48</v>
      </c>
      <c r="V4290" s="34">
        <v>107</v>
      </c>
      <c r="W4290" s="34">
        <v>75</v>
      </c>
      <c r="X4290" s="34">
        <v>118</v>
      </c>
      <c r="Y4290" s="34">
        <v>57</v>
      </c>
      <c r="Z4290" s="34">
        <v>138</v>
      </c>
      <c r="AA4290" s="34">
        <v>99</v>
      </c>
      <c r="AB4290" s="34">
        <v>63</v>
      </c>
      <c r="AC4290" s="34">
        <v>133</v>
      </c>
    </row>
    <row r="4291" spans="1:29" x14ac:dyDescent="0.2">
      <c r="A4291" s="34" t="s">
        <v>64784</v>
      </c>
      <c r="B4291" s="34">
        <v>68</v>
      </c>
      <c r="C4291" s="34">
        <v>34</v>
      </c>
      <c r="D4291" s="34">
        <v>54</v>
      </c>
      <c r="E4291" s="34">
        <v>38</v>
      </c>
      <c r="F4291" s="34">
        <v>54</v>
      </c>
      <c r="G4291" s="34">
        <v>20</v>
      </c>
      <c r="H4291" s="34">
        <v>36</v>
      </c>
      <c r="I4291" s="34">
        <v>28</v>
      </c>
      <c r="J4291" s="34">
        <v>35</v>
      </c>
      <c r="K4291" s="34">
        <v>38</v>
      </c>
      <c r="L4291" s="34">
        <v>26</v>
      </c>
      <c r="M4291" s="34">
        <v>30</v>
      </c>
      <c r="N4291" s="34">
        <v>41</v>
      </c>
      <c r="O4291" s="34">
        <v>22</v>
      </c>
      <c r="P4291" s="34">
        <v>45</v>
      </c>
      <c r="Q4291" s="34">
        <v>24</v>
      </c>
      <c r="R4291" s="34">
        <v>58</v>
      </c>
      <c r="S4291" s="34">
        <v>32</v>
      </c>
      <c r="T4291" s="34">
        <v>49</v>
      </c>
      <c r="U4291" s="34">
        <v>36</v>
      </c>
      <c r="V4291" s="34">
        <v>35</v>
      </c>
      <c r="W4291" s="34">
        <v>48</v>
      </c>
      <c r="X4291" s="34">
        <v>33</v>
      </c>
      <c r="Y4291" s="34">
        <v>40</v>
      </c>
      <c r="Z4291" s="34">
        <v>26</v>
      </c>
      <c r="AA4291" s="34">
        <v>47</v>
      </c>
      <c r="AB4291" s="34">
        <v>42</v>
      </c>
      <c r="AC4291" s="34">
        <v>70</v>
      </c>
    </row>
    <row r="4292" spans="1:29" x14ac:dyDescent="0.2">
      <c r="A4292" s="34" t="s">
        <v>64785</v>
      </c>
      <c r="B4292" s="34">
        <v>35</v>
      </c>
      <c r="C4292" s="34">
        <v>38</v>
      </c>
      <c r="D4292" s="34">
        <v>60</v>
      </c>
      <c r="E4292" s="34">
        <v>55</v>
      </c>
      <c r="F4292" s="34">
        <v>55</v>
      </c>
      <c r="G4292" s="34">
        <v>48</v>
      </c>
      <c r="H4292" s="34">
        <v>43</v>
      </c>
      <c r="I4292" s="34">
        <v>24</v>
      </c>
      <c r="J4292" s="34">
        <v>39</v>
      </c>
      <c r="K4292" s="34">
        <v>51</v>
      </c>
      <c r="L4292" s="34">
        <v>26</v>
      </c>
      <c r="M4292" s="34">
        <v>19</v>
      </c>
      <c r="N4292" s="34">
        <v>33</v>
      </c>
      <c r="O4292" s="34">
        <v>32</v>
      </c>
      <c r="P4292" s="34">
        <v>25</v>
      </c>
      <c r="Q4292" s="34">
        <v>61</v>
      </c>
      <c r="R4292" s="34">
        <v>52</v>
      </c>
      <c r="S4292" s="34">
        <v>61</v>
      </c>
      <c r="T4292" s="34">
        <v>32</v>
      </c>
      <c r="U4292" s="34">
        <v>42</v>
      </c>
      <c r="V4292" s="34">
        <v>62</v>
      </c>
      <c r="W4292" s="34">
        <v>58</v>
      </c>
      <c r="X4292" s="34">
        <v>65</v>
      </c>
      <c r="Y4292" s="34">
        <v>33</v>
      </c>
      <c r="Z4292" s="34">
        <v>72</v>
      </c>
      <c r="AA4292" s="34">
        <v>49</v>
      </c>
      <c r="AB4292" s="34">
        <v>49</v>
      </c>
      <c r="AC4292" s="34">
        <v>82</v>
      </c>
    </row>
    <row r="4293" spans="1:29" x14ac:dyDescent="0.2">
      <c r="A4293" s="34" t="s">
        <v>64786</v>
      </c>
      <c r="B4293" s="34">
        <v>45</v>
      </c>
      <c r="C4293" s="34">
        <v>61</v>
      </c>
      <c r="D4293" s="34">
        <v>88</v>
      </c>
      <c r="E4293" s="34">
        <v>52</v>
      </c>
      <c r="F4293" s="34">
        <v>79</v>
      </c>
      <c r="G4293" s="34">
        <v>39</v>
      </c>
      <c r="H4293" s="34">
        <v>79</v>
      </c>
      <c r="I4293" s="34">
        <v>61</v>
      </c>
      <c r="J4293" s="34">
        <v>45</v>
      </c>
      <c r="K4293" s="34">
        <v>69</v>
      </c>
      <c r="L4293" s="34">
        <v>28</v>
      </c>
      <c r="M4293" s="34">
        <v>37</v>
      </c>
      <c r="N4293" s="34">
        <v>69</v>
      </c>
      <c r="O4293" s="34">
        <v>51</v>
      </c>
      <c r="P4293" s="34">
        <v>64</v>
      </c>
      <c r="Q4293" s="34">
        <v>70</v>
      </c>
      <c r="R4293" s="34">
        <v>78</v>
      </c>
      <c r="S4293" s="34">
        <v>84</v>
      </c>
      <c r="T4293" s="34">
        <v>64</v>
      </c>
      <c r="U4293" s="34">
        <v>71</v>
      </c>
      <c r="V4293" s="34">
        <v>97</v>
      </c>
      <c r="W4293" s="34">
        <v>52</v>
      </c>
      <c r="X4293" s="34">
        <v>65</v>
      </c>
      <c r="Y4293" s="34">
        <v>78</v>
      </c>
      <c r="Z4293" s="34">
        <v>62</v>
      </c>
      <c r="AA4293" s="34">
        <v>75</v>
      </c>
      <c r="AB4293" s="34">
        <v>87</v>
      </c>
      <c r="AC4293" s="34">
        <v>90</v>
      </c>
    </row>
    <row r="4294" spans="1:29" x14ac:dyDescent="0.2">
      <c r="A4294" s="34" t="s">
        <v>64787</v>
      </c>
      <c r="B4294" s="34">
        <v>10</v>
      </c>
      <c r="C4294" s="34">
        <v>19</v>
      </c>
      <c r="D4294" s="34">
        <v>20</v>
      </c>
      <c r="E4294" s="34">
        <v>49</v>
      </c>
      <c r="F4294" s="34">
        <v>17</v>
      </c>
      <c r="G4294" s="34">
        <v>31</v>
      </c>
      <c r="H4294" s="34">
        <v>23</v>
      </c>
      <c r="I4294" s="34">
        <v>20</v>
      </c>
      <c r="J4294" s="34">
        <v>20</v>
      </c>
      <c r="K4294" s="34">
        <v>21</v>
      </c>
      <c r="L4294" s="34">
        <v>6</v>
      </c>
      <c r="M4294" s="34">
        <v>26</v>
      </c>
      <c r="N4294" s="34">
        <v>23</v>
      </c>
      <c r="O4294" s="34">
        <v>24</v>
      </c>
      <c r="P4294" s="34">
        <v>10</v>
      </c>
      <c r="Q4294" s="34">
        <v>26</v>
      </c>
      <c r="R4294" s="34">
        <v>22</v>
      </c>
      <c r="S4294" s="34">
        <v>28</v>
      </c>
      <c r="T4294" s="34">
        <v>14</v>
      </c>
      <c r="U4294" s="34">
        <v>7</v>
      </c>
      <c r="V4294" s="34">
        <v>16</v>
      </c>
      <c r="W4294" s="34">
        <v>19</v>
      </c>
      <c r="X4294" s="34">
        <v>30</v>
      </c>
      <c r="Y4294" s="34">
        <v>19</v>
      </c>
      <c r="Z4294" s="34">
        <v>18</v>
      </c>
      <c r="AA4294" s="34">
        <v>30</v>
      </c>
      <c r="AB4294" s="34">
        <v>25</v>
      </c>
      <c r="AC4294" s="34">
        <v>19</v>
      </c>
    </row>
    <row r="4295" spans="1:29" x14ac:dyDescent="0.2">
      <c r="A4295" s="34" t="s">
        <v>64788</v>
      </c>
      <c r="B4295" s="34">
        <v>64</v>
      </c>
      <c r="C4295" s="34">
        <v>74</v>
      </c>
      <c r="D4295" s="34">
        <v>107</v>
      </c>
      <c r="E4295" s="34">
        <v>106</v>
      </c>
      <c r="F4295" s="34">
        <v>85</v>
      </c>
      <c r="G4295" s="34">
        <v>72</v>
      </c>
      <c r="H4295" s="34">
        <v>99</v>
      </c>
      <c r="I4295" s="34">
        <v>69</v>
      </c>
      <c r="J4295" s="34">
        <v>74</v>
      </c>
      <c r="K4295" s="34">
        <v>84</v>
      </c>
      <c r="L4295" s="34">
        <v>47</v>
      </c>
      <c r="M4295" s="34">
        <v>51</v>
      </c>
      <c r="N4295" s="34">
        <v>69</v>
      </c>
      <c r="O4295" s="34">
        <v>62</v>
      </c>
      <c r="P4295" s="34">
        <v>98</v>
      </c>
      <c r="Q4295" s="34">
        <v>107</v>
      </c>
      <c r="R4295" s="34">
        <v>76</v>
      </c>
      <c r="S4295" s="34">
        <v>100</v>
      </c>
      <c r="T4295" s="34">
        <v>64</v>
      </c>
      <c r="U4295" s="34">
        <v>66</v>
      </c>
      <c r="V4295" s="34">
        <v>96</v>
      </c>
      <c r="W4295" s="34">
        <v>61</v>
      </c>
      <c r="X4295" s="34">
        <v>127</v>
      </c>
      <c r="Y4295" s="34">
        <v>83</v>
      </c>
      <c r="Z4295" s="34">
        <v>83</v>
      </c>
      <c r="AA4295" s="34">
        <v>87</v>
      </c>
      <c r="AB4295" s="34">
        <v>93</v>
      </c>
      <c r="AC4295" s="34">
        <v>167</v>
      </c>
    </row>
    <row r="4296" spans="1:29" x14ac:dyDescent="0.2">
      <c r="A4296" s="34" t="s">
        <v>64789</v>
      </c>
      <c r="B4296" s="34">
        <v>25</v>
      </c>
      <c r="C4296" s="34">
        <v>16</v>
      </c>
      <c r="D4296" s="34">
        <v>28</v>
      </c>
      <c r="E4296" s="34">
        <v>18</v>
      </c>
      <c r="F4296" s="34">
        <v>16</v>
      </c>
      <c r="G4296" s="34">
        <v>12</v>
      </c>
      <c r="H4296" s="34">
        <v>8</v>
      </c>
      <c r="I4296" s="34">
        <v>20</v>
      </c>
      <c r="J4296" s="34">
        <v>12</v>
      </c>
      <c r="K4296" s="34">
        <v>14</v>
      </c>
      <c r="L4296" s="34">
        <v>4</v>
      </c>
      <c r="M4296" s="34">
        <v>10</v>
      </c>
      <c r="N4296" s="34">
        <v>13</v>
      </c>
      <c r="O4296" s="34">
        <v>14</v>
      </c>
      <c r="P4296" s="34">
        <v>5</v>
      </c>
      <c r="Q4296" s="34">
        <v>6</v>
      </c>
      <c r="R4296" s="34">
        <v>6</v>
      </c>
      <c r="S4296" s="34">
        <v>33</v>
      </c>
      <c r="T4296" s="34">
        <v>4</v>
      </c>
      <c r="U4296" s="34">
        <v>9</v>
      </c>
      <c r="V4296" s="34">
        <v>18</v>
      </c>
      <c r="W4296" s="34">
        <v>8</v>
      </c>
      <c r="X4296" s="34">
        <v>17</v>
      </c>
      <c r="Y4296" s="34">
        <v>10</v>
      </c>
      <c r="Z4296" s="34">
        <v>17</v>
      </c>
      <c r="AA4296" s="34">
        <v>21</v>
      </c>
      <c r="AB4296" s="34">
        <v>4</v>
      </c>
      <c r="AC4296" s="34">
        <v>26</v>
      </c>
    </row>
    <row r="4297" spans="1:29" x14ac:dyDescent="0.2">
      <c r="A4297" s="34" t="s">
        <v>64790</v>
      </c>
      <c r="B4297" s="34">
        <v>14</v>
      </c>
      <c r="C4297" s="34">
        <v>13</v>
      </c>
      <c r="D4297" s="34">
        <v>27</v>
      </c>
      <c r="E4297" s="34">
        <v>16</v>
      </c>
      <c r="F4297" s="34">
        <v>14</v>
      </c>
      <c r="G4297" s="34">
        <v>37</v>
      </c>
      <c r="H4297" s="34">
        <v>10</v>
      </c>
      <c r="I4297" s="34">
        <v>18</v>
      </c>
      <c r="J4297" s="34">
        <v>5</v>
      </c>
      <c r="K4297" s="34">
        <v>13</v>
      </c>
      <c r="L4297" s="34">
        <v>3</v>
      </c>
      <c r="M4297" s="34">
        <v>10</v>
      </c>
      <c r="N4297" s="34">
        <v>10</v>
      </c>
      <c r="O4297" s="34">
        <v>22</v>
      </c>
      <c r="P4297" s="34">
        <v>8</v>
      </c>
      <c r="Q4297" s="34">
        <v>13</v>
      </c>
      <c r="R4297" s="34">
        <v>10</v>
      </c>
      <c r="S4297" s="34">
        <v>15</v>
      </c>
      <c r="T4297" s="34">
        <v>8</v>
      </c>
      <c r="U4297" s="34">
        <v>7</v>
      </c>
      <c r="V4297" s="34">
        <v>13</v>
      </c>
      <c r="W4297" s="34">
        <v>6</v>
      </c>
      <c r="X4297" s="34">
        <v>11</v>
      </c>
      <c r="Y4297" s="34">
        <v>6</v>
      </c>
      <c r="Z4297" s="34">
        <v>19</v>
      </c>
      <c r="AA4297" s="34">
        <v>29</v>
      </c>
      <c r="AB4297" s="34">
        <v>7</v>
      </c>
      <c r="AC4297" s="34">
        <v>20</v>
      </c>
    </row>
    <row r="4298" spans="1:29" x14ac:dyDescent="0.2">
      <c r="A4298" s="34" t="s">
        <v>64791</v>
      </c>
      <c r="B4298" s="34">
        <v>93</v>
      </c>
      <c r="C4298" s="34">
        <v>58</v>
      </c>
      <c r="D4298" s="34">
        <v>113</v>
      </c>
      <c r="E4298" s="34">
        <v>82</v>
      </c>
      <c r="F4298" s="34">
        <v>107</v>
      </c>
      <c r="G4298" s="34">
        <v>70</v>
      </c>
      <c r="H4298" s="34">
        <v>107</v>
      </c>
      <c r="I4298" s="34">
        <v>87</v>
      </c>
      <c r="J4298" s="34">
        <v>122</v>
      </c>
      <c r="K4298" s="34">
        <v>66</v>
      </c>
      <c r="L4298" s="34">
        <v>110</v>
      </c>
      <c r="M4298" s="34">
        <v>89</v>
      </c>
      <c r="N4298" s="34">
        <v>112</v>
      </c>
      <c r="O4298" s="34">
        <v>71</v>
      </c>
      <c r="P4298" s="34">
        <v>86</v>
      </c>
      <c r="Q4298" s="34">
        <v>111</v>
      </c>
      <c r="R4298" s="34">
        <v>126</v>
      </c>
      <c r="S4298" s="34">
        <v>82</v>
      </c>
      <c r="T4298" s="34">
        <v>150</v>
      </c>
      <c r="U4298" s="34">
        <v>97</v>
      </c>
      <c r="V4298" s="34">
        <v>150</v>
      </c>
      <c r="W4298" s="34">
        <v>98</v>
      </c>
      <c r="X4298" s="34">
        <v>139</v>
      </c>
      <c r="Y4298" s="34">
        <v>98</v>
      </c>
      <c r="Z4298" s="34">
        <v>170</v>
      </c>
      <c r="AA4298" s="34">
        <v>99</v>
      </c>
      <c r="AB4298" s="34">
        <v>147</v>
      </c>
      <c r="AC4298" s="34">
        <v>132</v>
      </c>
    </row>
    <row r="4299" spans="1:29" x14ac:dyDescent="0.2">
      <c r="A4299" s="34" t="s">
        <v>64792</v>
      </c>
      <c r="B4299" s="34">
        <v>161</v>
      </c>
      <c r="C4299" s="34">
        <v>185</v>
      </c>
      <c r="D4299" s="34">
        <v>236</v>
      </c>
      <c r="E4299" s="34">
        <v>186</v>
      </c>
      <c r="F4299" s="34">
        <v>229</v>
      </c>
      <c r="G4299" s="34">
        <v>169</v>
      </c>
      <c r="H4299" s="34">
        <v>188</v>
      </c>
      <c r="I4299" s="34">
        <v>160</v>
      </c>
      <c r="J4299" s="34">
        <v>163</v>
      </c>
      <c r="K4299" s="34">
        <v>192</v>
      </c>
      <c r="L4299" s="34">
        <v>102</v>
      </c>
      <c r="M4299" s="34">
        <v>149</v>
      </c>
      <c r="N4299" s="34">
        <v>211</v>
      </c>
      <c r="O4299" s="34">
        <v>128</v>
      </c>
      <c r="P4299" s="34">
        <v>178</v>
      </c>
      <c r="Q4299" s="34">
        <v>181</v>
      </c>
      <c r="R4299" s="34">
        <v>206</v>
      </c>
      <c r="S4299" s="34">
        <v>215</v>
      </c>
      <c r="T4299" s="34">
        <v>123</v>
      </c>
      <c r="U4299" s="34">
        <v>129</v>
      </c>
      <c r="V4299" s="34">
        <v>245</v>
      </c>
      <c r="W4299" s="34">
        <v>188</v>
      </c>
      <c r="X4299" s="34">
        <v>303</v>
      </c>
      <c r="Y4299" s="34">
        <v>118</v>
      </c>
      <c r="Z4299" s="34">
        <v>250</v>
      </c>
      <c r="AA4299" s="34">
        <v>194</v>
      </c>
      <c r="AB4299" s="34">
        <v>172</v>
      </c>
      <c r="AC4299" s="34">
        <v>292</v>
      </c>
    </row>
    <row r="4300" spans="1:29" x14ac:dyDescent="0.2">
      <c r="A4300" s="34" t="s">
        <v>64793</v>
      </c>
      <c r="B4300" s="34">
        <v>82</v>
      </c>
      <c r="C4300" s="34">
        <v>57</v>
      </c>
      <c r="D4300" s="34">
        <v>60</v>
      </c>
      <c r="E4300" s="34">
        <v>68</v>
      </c>
      <c r="F4300" s="34">
        <v>66</v>
      </c>
      <c r="G4300" s="34">
        <v>58</v>
      </c>
      <c r="H4300" s="34">
        <v>53</v>
      </c>
      <c r="I4300" s="34">
        <v>40</v>
      </c>
      <c r="J4300" s="34">
        <v>56</v>
      </c>
      <c r="K4300" s="34">
        <v>50</v>
      </c>
      <c r="L4300" s="34">
        <v>49</v>
      </c>
      <c r="M4300" s="34">
        <v>40</v>
      </c>
      <c r="N4300" s="34">
        <v>46</v>
      </c>
      <c r="O4300" s="34">
        <v>35</v>
      </c>
      <c r="P4300" s="34">
        <v>57</v>
      </c>
      <c r="Q4300" s="34">
        <v>65</v>
      </c>
      <c r="R4300" s="34">
        <v>101</v>
      </c>
      <c r="S4300" s="34">
        <v>54</v>
      </c>
      <c r="T4300" s="34">
        <v>104</v>
      </c>
      <c r="U4300" s="34">
        <v>76</v>
      </c>
      <c r="V4300" s="34">
        <v>84</v>
      </c>
      <c r="W4300" s="34">
        <v>63</v>
      </c>
      <c r="X4300" s="34">
        <v>45</v>
      </c>
      <c r="Y4300" s="34">
        <v>44</v>
      </c>
      <c r="Z4300" s="34">
        <v>78</v>
      </c>
      <c r="AA4300" s="34">
        <v>69</v>
      </c>
      <c r="AB4300" s="34">
        <v>91</v>
      </c>
      <c r="AC4300" s="34">
        <v>89</v>
      </c>
    </row>
    <row r="4301" spans="1:29" x14ac:dyDescent="0.2">
      <c r="A4301" s="34" t="s">
        <v>64794</v>
      </c>
      <c r="B4301" s="34">
        <v>22</v>
      </c>
      <c r="C4301" s="34">
        <v>32</v>
      </c>
      <c r="D4301" s="34">
        <v>51</v>
      </c>
      <c r="E4301" s="34">
        <v>39</v>
      </c>
      <c r="F4301" s="34">
        <v>25</v>
      </c>
      <c r="G4301" s="34">
        <v>22</v>
      </c>
      <c r="H4301" s="34">
        <v>14</v>
      </c>
      <c r="I4301" s="34">
        <v>23</v>
      </c>
      <c r="J4301" s="34">
        <v>22</v>
      </c>
      <c r="K4301" s="34">
        <v>20</v>
      </c>
      <c r="L4301" s="34">
        <v>14</v>
      </c>
      <c r="M4301" s="34">
        <v>32</v>
      </c>
      <c r="N4301" s="34">
        <v>21</v>
      </c>
      <c r="O4301" s="34">
        <v>29</v>
      </c>
      <c r="P4301" s="34">
        <v>13</v>
      </c>
      <c r="Q4301" s="34">
        <v>21</v>
      </c>
      <c r="R4301" s="34">
        <v>17</v>
      </c>
      <c r="S4301" s="34">
        <v>52</v>
      </c>
      <c r="T4301" s="34">
        <v>7</v>
      </c>
      <c r="U4301" s="34">
        <v>22</v>
      </c>
      <c r="V4301" s="34">
        <v>14</v>
      </c>
      <c r="W4301" s="34">
        <v>27</v>
      </c>
      <c r="X4301" s="34">
        <v>37</v>
      </c>
      <c r="Y4301" s="34">
        <v>19</v>
      </c>
      <c r="Z4301" s="34">
        <v>47</v>
      </c>
      <c r="AA4301" s="34">
        <v>50</v>
      </c>
      <c r="AB4301" s="34">
        <v>25</v>
      </c>
      <c r="AC4301" s="34">
        <v>44</v>
      </c>
    </row>
    <row r="4302" spans="1:29" x14ac:dyDescent="0.2">
      <c r="A4302" s="34" t="s">
        <v>64795</v>
      </c>
      <c r="B4302" s="34">
        <v>78</v>
      </c>
      <c r="C4302" s="34">
        <v>86</v>
      </c>
      <c r="D4302" s="34">
        <v>83</v>
      </c>
      <c r="E4302" s="34">
        <v>90</v>
      </c>
      <c r="F4302" s="34">
        <v>95</v>
      </c>
      <c r="G4302" s="34">
        <v>76</v>
      </c>
      <c r="H4302" s="34">
        <v>81</v>
      </c>
      <c r="I4302" s="34">
        <v>87</v>
      </c>
      <c r="J4302" s="34">
        <v>53</v>
      </c>
      <c r="K4302" s="34">
        <v>177</v>
      </c>
      <c r="L4302" s="34">
        <v>53</v>
      </c>
      <c r="M4302" s="34">
        <v>60</v>
      </c>
      <c r="N4302" s="34">
        <v>48</v>
      </c>
      <c r="O4302" s="34">
        <v>83</v>
      </c>
      <c r="P4302" s="34">
        <v>57</v>
      </c>
      <c r="Q4302" s="34">
        <v>84</v>
      </c>
      <c r="R4302" s="34">
        <v>76</v>
      </c>
      <c r="S4302" s="34">
        <v>144</v>
      </c>
      <c r="T4302" s="34">
        <v>52</v>
      </c>
      <c r="U4302" s="34">
        <v>95</v>
      </c>
      <c r="V4302" s="34">
        <v>89</v>
      </c>
      <c r="W4302" s="34">
        <v>110</v>
      </c>
      <c r="X4302" s="34">
        <v>95</v>
      </c>
      <c r="Y4302" s="34">
        <v>61</v>
      </c>
      <c r="Z4302" s="34">
        <v>97</v>
      </c>
      <c r="AA4302" s="34">
        <v>117</v>
      </c>
      <c r="AB4302" s="34">
        <v>55</v>
      </c>
      <c r="AC4302" s="34">
        <v>123</v>
      </c>
    </row>
    <row r="4303" spans="1:29" x14ac:dyDescent="0.2">
      <c r="A4303" s="34" t="s">
        <v>64796</v>
      </c>
      <c r="B4303" s="34">
        <v>34</v>
      </c>
      <c r="C4303" s="34">
        <v>31</v>
      </c>
      <c r="D4303" s="34">
        <v>35</v>
      </c>
      <c r="E4303" s="34">
        <v>23</v>
      </c>
      <c r="F4303" s="34">
        <v>32</v>
      </c>
      <c r="G4303" s="34">
        <v>16</v>
      </c>
      <c r="H4303" s="34">
        <v>16</v>
      </c>
      <c r="I4303" s="34">
        <v>19</v>
      </c>
      <c r="J4303" s="34">
        <v>21</v>
      </c>
      <c r="K4303" s="34">
        <v>17</v>
      </c>
      <c r="L4303" s="34">
        <v>14</v>
      </c>
      <c r="M4303" s="34">
        <v>13</v>
      </c>
      <c r="N4303" s="34">
        <v>19</v>
      </c>
      <c r="O4303" s="34">
        <v>12</v>
      </c>
      <c r="P4303" s="34">
        <v>20</v>
      </c>
      <c r="Q4303" s="34">
        <v>31</v>
      </c>
      <c r="R4303" s="34">
        <v>29</v>
      </c>
      <c r="S4303" s="34">
        <v>26</v>
      </c>
      <c r="T4303" s="34">
        <v>17</v>
      </c>
      <c r="U4303" s="34">
        <v>16</v>
      </c>
      <c r="V4303" s="34">
        <v>31</v>
      </c>
      <c r="W4303" s="34">
        <v>17</v>
      </c>
      <c r="X4303" s="34">
        <v>34</v>
      </c>
      <c r="Y4303" s="34">
        <v>25</v>
      </c>
      <c r="Z4303" s="34">
        <v>18</v>
      </c>
      <c r="AA4303" s="34">
        <v>16</v>
      </c>
      <c r="AB4303" s="34">
        <v>36</v>
      </c>
      <c r="AC4303" s="34">
        <v>34</v>
      </c>
    </row>
    <row r="4304" spans="1:29" x14ac:dyDescent="0.2">
      <c r="A4304" s="34" t="s">
        <v>64797</v>
      </c>
      <c r="B4304" s="34">
        <v>107</v>
      </c>
      <c r="C4304" s="34">
        <v>77</v>
      </c>
      <c r="D4304" s="34">
        <v>94</v>
      </c>
      <c r="E4304" s="34">
        <v>90</v>
      </c>
      <c r="F4304" s="34">
        <v>86</v>
      </c>
      <c r="G4304" s="34">
        <v>45</v>
      </c>
      <c r="H4304" s="34">
        <v>68</v>
      </c>
      <c r="I4304" s="34">
        <v>47</v>
      </c>
      <c r="J4304" s="34">
        <v>81</v>
      </c>
      <c r="K4304" s="34">
        <v>80</v>
      </c>
      <c r="L4304" s="34">
        <v>46</v>
      </c>
      <c r="M4304" s="34">
        <v>61</v>
      </c>
      <c r="N4304" s="34">
        <v>63</v>
      </c>
      <c r="O4304" s="34">
        <v>43</v>
      </c>
      <c r="P4304" s="34">
        <v>65</v>
      </c>
      <c r="Q4304" s="34">
        <v>80</v>
      </c>
      <c r="R4304" s="34">
        <v>81</v>
      </c>
      <c r="S4304" s="34">
        <v>114</v>
      </c>
      <c r="T4304" s="34">
        <v>70</v>
      </c>
      <c r="U4304" s="34">
        <v>59</v>
      </c>
      <c r="V4304" s="34">
        <v>83</v>
      </c>
      <c r="W4304" s="34">
        <v>78</v>
      </c>
      <c r="X4304" s="34">
        <v>108</v>
      </c>
      <c r="Y4304" s="34">
        <v>72</v>
      </c>
      <c r="Z4304" s="34">
        <v>61</v>
      </c>
      <c r="AA4304" s="34">
        <v>117</v>
      </c>
      <c r="AB4304" s="34">
        <v>55</v>
      </c>
      <c r="AC4304" s="34">
        <v>108</v>
      </c>
    </row>
    <row r="4305" spans="1:29" x14ac:dyDescent="0.2">
      <c r="A4305" s="34" t="s">
        <v>64798</v>
      </c>
      <c r="B4305" s="34">
        <v>48</v>
      </c>
      <c r="C4305" s="34">
        <v>37</v>
      </c>
      <c r="D4305" s="34">
        <v>66</v>
      </c>
      <c r="E4305" s="34">
        <v>47</v>
      </c>
      <c r="F4305" s="34">
        <v>48</v>
      </c>
      <c r="G4305" s="34">
        <v>39</v>
      </c>
      <c r="H4305" s="34">
        <v>51</v>
      </c>
      <c r="I4305" s="34">
        <v>40</v>
      </c>
      <c r="J4305" s="34">
        <v>24</v>
      </c>
      <c r="K4305" s="34">
        <v>124</v>
      </c>
      <c r="L4305" s="34">
        <v>13</v>
      </c>
      <c r="M4305" s="34">
        <v>29</v>
      </c>
      <c r="N4305" s="34">
        <v>28</v>
      </c>
      <c r="O4305" s="34">
        <v>44</v>
      </c>
      <c r="P4305" s="34">
        <v>35</v>
      </c>
      <c r="Q4305" s="34">
        <v>55</v>
      </c>
      <c r="R4305" s="34">
        <v>42</v>
      </c>
      <c r="S4305" s="34">
        <v>45</v>
      </c>
      <c r="T4305" s="34">
        <v>26</v>
      </c>
      <c r="U4305" s="34">
        <v>33</v>
      </c>
      <c r="V4305" s="34">
        <v>72</v>
      </c>
      <c r="W4305" s="34">
        <v>26</v>
      </c>
      <c r="X4305" s="34">
        <v>21</v>
      </c>
      <c r="Y4305" s="34">
        <v>44</v>
      </c>
      <c r="Z4305" s="34">
        <v>41</v>
      </c>
      <c r="AA4305" s="34">
        <v>76</v>
      </c>
      <c r="AB4305" s="34">
        <v>24</v>
      </c>
      <c r="AC4305" s="34">
        <v>73</v>
      </c>
    </row>
    <row r="4306" spans="1:29" x14ac:dyDescent="0.2">
      <c r="A4306" s="34" t="s">
        <v>64799</v>
      </c>
      <c r="B4306" s="34">
        <v>29</v>
      </c>
      <c r="C4306" s="34">
        <v>26</v>
      </c>
      <c r="D4306" s="34">
        <v>25</v>
      </c>
      <c r="E4306" s="34">
        <v>42</v>
      </c>
      <c r="F4306" s="34">
        <v>33</v>
      </c>
      <c r="G4306" s="34">
        <v>30</v>
      </c>
      <c r="H4306" s="34">
        <v>38</v>
      </c>
      <c r="I4306" s="34">
        <v>19</v>
      </c>
      <c r="J4306" s="34">
        <v>17</v>
      </c>
      <c r="K4306" s="34">
        <v>31</v>
      </c>
      <c r="L4306" s="34">
        <v>17</v>
      </c>
      <c r="M4306" s="34">
        <v>35</v>
      </c>
      <c r="N4306" s="34">
        <v>15</v>
      </c>
      <c r="O4306" s="34">
        <v>18</v>
      </c>
      <c r="P4306" s="34">
        <v>31</v>
      </c>
      <c r="Q4306" s="34">
        <v>29</v>
      </c>
      <c r="R4306" s="34">
        <v>27</v>
      </c>
      <c r="S4306" s="34">
        <v>38</v>
      </c>
      <c r="T4306" s="34">
        <v>12</v>
      </c>
      <c r="U4306" s="34">
        <v>18</v>
      </c>
      <c r="V4306" s="34">
        <v>29</v>
      </c>
      <c r="W4306" s="34">
        <v>25</v>
      </c>
      <c r="X4306" s="34">
        <v>30</v>
      </c>
      <c r="Y4306" s="34">
        <v>17</v>
      </c>
      <c r="Z4306" s="34">
        <v>46</v>
      </c>
      <c r="AA4306" s="34">
        <v>26</v>
      </c>
      <c r="AB4306" s="34">
        <v>18</v>
      </c>
      <c r="AC4306" s="34">
        <v>53</v>
      </c>
    </row>
    <row r="4307" spans="1:29" x14ac:dyDescent="0.2">
      <c r="A4307" s="34" t="s">
        <v>64800</v>
      </c>
      <c r="B4307" s="34">
        <v>31</v>
      </c>
      <c r="C4307" s="34">
        <v>20</v>
      </c>
      <c r="D4307" s="34">
        <v>30</v>
      </c>
      <c r="E4307" s="34">
        <v>44</v>
      </c>
      <c r="F4307" s="34">
        <v>37</v>
      </c>
      <c r="G4307" s="34">
        <v>23</v>
      </c>
      <c r="H4307" s="34">
        <v>19</v>
      </c>
      <c r="I4307" s="34">
        <v>31</v>
      </c>
      <c r="J4307" s="34">
        <v>23</v>
      </c>
      <c r="K4307" s="34">
        <v>22</v>
      </c>
      <c r="L4307" s="34">
        <v>20</v>
      </c>
      <c r="M4307" s="34">
        <v>24</v>
      </c>
      <c r="N4307" s="34">
        <v>19</v>
      </c>
      <c r="O4307" s="34">
        <v>19</v>
      </c>
      <c r="P4307" s="34">
        <v>27</v>
      </c>
      <c r="Q4307" s="34">
        <v>12</v>
      </c>
      <c r="R4307" s="34">
        <v>24</v>
      </c>
      <c r="S4307" s="34">
        <v>13</v>
      </c>
      <c r="T4307" s="34">
        <v>18</v>
      </c>
      <c r="U4307" s="34">
        <v>18</v>
      </c>
      <c r="V4307" s="34">
        <v>50</v>
      </c>
      <c r="W4307" s="34">
        <v>19</v>
      </c>
      <c r="X4307" s="34">
        <v>43</v>
      </c>
      <c r="Y4307" s="34">
        <v>12</v>
      </c>
      <c r="Z4307" s="34">
        <v>26</v>
      </c>
      <c r="AA4307" s="34">
        <v>8</v>
      </c>
      <c r="AB4307" s="34">
        <v>26</v>
      </c>
      <c r="AC4307" s="34">
        <v>37</v>
      </c>
    </row>
    <row r="4308" spans="1:29" x14ac:dyDescent="0.2">
      <c r="A4308" s="34" t="s">
        <v>64801</v>
      </c>
      <c r="B4308" s="34">
        <v>38</v>
      </c>
      <c r="C4308" s="34">
        <v>54</v>
      </c>
      <c r="D4308" s="34">
        <v>48</v>
      </c>
      <c r="E4308" s="34">
        <v>44</v>
      </c>
      <c r="F4308" s="34">
        <v>50</v>
      </c>
      <c r="G4308" s="34">
        <v>67</v>
      </c>
      <c r="H4308" s="34">
        <v>49</v>
      </c>
      <c r="I4308" s="34">
        <v>33</v>
      </c>
      <c r="J4308" s="34">
        <v>21</v>
      </c>
      <c r="K4308" s="34">
        <v>43</v>
      </c>
      <c r="L4308" s="34">
        <v>16</v>
      </c>
      <c r="M4308" s="34">
        <v>32</v>
      </c>
      <c r="N4308" s="34">
        <v>38</v>
      </c>
      <c r="O4308" s="34">
        <v>22</v>
      </c>
      <c r="P4308" s="34">
        <v>56</v>
      </c>
      <c r="Q4308" s="34">
        <v>24</v>
      </c>
      <c r="R4308" s="34">
        <v>35</v>
      </c>
      <c r="S4308" s="34">
        <v>63</v>
      </c>
      <c r="T4308" s="34">
        <v>24</v>
      </c>
      <c r="U4308" s="34">
        <v>31</v>
      </c>
      <c r="V4308" s="34">
        <v>41</v>
      </c>
      <c r="W4308" s="34">
        <v>19</v>
      </c>
      <c r="X4308" s="34">
        <v>61</v>
      </c>
      <c r="Y4308" s="34">
        <v>14</v>
      </c>
      <c r="Z4308" s="34">
        <v>72</v>
      </c>
      <c r="AA4308" s="34">
        <v>55</v>
      </c>
      <c r="AB4308" s="34">
        <v>18</v>
      </c>
      <c r="AC4308" s="34">
        <v>28</v>
      </c>
    </row>
    <row r="4309" spans="1:29" x14ac:dyDescent="0.2">
      <c r="A4309" s="34" t="s">
        <v>64802</v>
      </c>
      <c r="B4309" s="34">
        <v>25</v>
      </c>
      <c r="C4309" s="34">
        <v>27</v>
      </c>
      <c r="D4309" s="34">
        <v>32</v>
      </c>
      <c r="E4309" s="34">
        <v>19</v>
      </c>
      <c r="F4309" s="34">
        <v>24</v>
      </c>
      <c r="G4309" s="34">
        <v>50</v>
      </c>
      <c r="H4309" s="34">
        <v>35</v>
      </c>
      <c r="I4309" s="34">
        <v>11</v>
      </c>
      <c r="J4309" s="34">
        <v>21</v>
      </c>
      <c r="K4309" s="34">
        <v>25</v>
      </c>
      <c r="L4309" s="34">
        <v>14</v>
      </c>
      <c r="M4309" s="34">
        <v>18</v>
      </c>
      <c r="N4309" s="34">
        <v>27</v>
      </c>
      <c r="O4309" s="34">
        <v>14</v>
      </c>
      <c r="P4309" s="34">
        <v>16</v>
      </c>
      <c r="Q4309" s="34">
        <v>25</v>
      </c>
      <c r="R4309" s="34">
        <v>33</v>
      </c>
      <c r="S4309" s="34">
        <v>36</v>
      </c>
      <c r="T4309" s="34">
        <v>24</v>
      </c>
      <c r="U4309" s="34">
        <v>20</v>
      </c>
      <c r="V4309" s="34">
        <v>26</v>
      </c>
      <c r="W4309" s="34">
        <v>38</v>
      </c>
      <c r="X4309" s="34">
        <v>31</v>
      </c>
      <c r="Y4309" s="34">
        <v>34</v>
      </c>
      <c r="Z4309" s="34">
        <v>46</v>
      </c>
      <c r="AA4309" s="34">
        <v>22</v>
      </c>
      <c r="AB4309" s="34">
        <v>21</v>
      </c>
      <c r="AC4309" s="34">
        <v>45</v>
      </c>
    </row>
    <row r="4310" spans="1:29" x14ac:dyDescent="0.2">
      <c r="A4310" s="34" t="s">
        <v>64803</v>
      </c>
      <c r="B4310" s="34">
        <v>16</v>
      </c>
      <c r="C4310" s="34">
        <v>37</v>
      </c>
      <c r="D4310" s="34">
        <v>31</v>
      </c>
      <c r="E4310" s="34">
        <v>35</v>
      </c>
      <c r="F4310" s="34">
        <v>29</v>
      </c>
      <c r="G4310" s="34">
        <v>20</v>
      </c>
      <c r="H4310" s="34">
        <v>22</v>
      </c>
      <c r="I4310" s="34">
        <v>21</v>
      </c>
      <c r="J4310" s="34">
        <v>11</v>
      </c>
      <c r="K4310" s="34">
        <v>43</v>
      </c>
      <c r="L4310" s="34">
        <v>14</v>
      </c>
      <c r="M4310" s="34">
        <v>25</v>
      </c>
      <c r="N4310" s="34">
        <v>16</v>
      </c>
      <c r="O4310" s="34">
        <v>29</v>
      </c>
      <c r="P4310" s="34">
        <v>9</v>
      </c>
      <c r="Q4310" s="34">
        <v>38</v>
      </c>
      <c r="R4310" s="34">
        <v>26</v>
      </c>
      <c r="S4310" s="34">
        <v>39</v>
      </c>
      <c r="T4310" s="34">
        <v>13</v>
      </c>
      <c r="U4310" s="34">
        <v>26</v>
      </c>
      <c r="V4310" s="34">
        <v>14</v>
      </c>
      <c r="W4310" s="34">
        <v>29</v>
      </c>
      <c r="X4310" s="34">
        <v>19</v>
      </c>
      <c r="Y4310" s="34">
        <v>28</v>
      </c>
      <c r="Z4310" s="34">
        <v>32</v>
      </c>
      <c r="AA4310" s="34">
        <v>30</v>
      </c>
      <c r="AB4310" s="34">
        <v>14</v>
      </c>
      <c r="AC4310" s="34">
        <v>44</v>
      </c>
    </row>
    <row r="4311" spans="1:29" x14ac:dyDescent="0.2">
      <c r="A4311" s="34" t="s">
        <v>64804</v>
      </c>
      <c r="B4311" s="34">
        <v>23</v>
      </c>
      <c r="C4311" s="34">
        <v>20</v>
      </c>
      <c r="D4311" s="34">
        <v>25</v>
      </c>
      <c r="E4311" s="34">
        <v>33</v>
      </c>
      <c r="F4311" s="34">
        <v>23</v>
      </c>
      <c r="G4311" s="34">
        <v>25</v>
      </c>
      <c r="H4311" s="34">
        <v>12</v>
      </c>
      <c r="I4311" s="34">
        <v>13</v>
      </c>
      <c r="J4311" s="34">
        <v>11</v>
      </c>
      <c r="K4311" s="34">
        <v>44</v>
      </c>
      <c r="L4311" s="34">
        <v>9</v>
      </c>
      <c r="M4311" s="34">
        <v>24</v>
      </c>
      <c r="N4311" s="34">
        <v>7</v>
      </c>
      <c r="O4311" s="34">
        <v>17</v>
      </c>
      <c r="P4311" s="34">
        <v>7</v>
      </c>
      <c r="Q4311" s="34">
        <v>38</v>
      </c>
      <c r="R4311" s="34">
        <v>14</v>
      </c>
      <c r="S4311" s="34">
        <v>29</v>
      </c>
      <c r="T4311" s="34">
        <v>8</v>
      </c>
      <c r="U4311" s="34">
        <v>25</v>
      </c>
      <c r="V4311" s="34">
        <v>16</v>
      </c>
      <c r="W4311" s="34">
        <v>37</v>
      </c>
      <c r="X4311" s="34">
        <v>8</v>
      </c>
      <c r="Y4311" s="34">
        <v>22</v>
      </c>
      <c r="Z4311" s="34">
        <v>17</v>
      </c>
      <c r="AA4311" s="34">
        <v>25</v>
      </c>
      <c r="AB4311" s="34">
        <v>16</v>
      </c>
      <c r="AC4311" s="34">
        <v>43</v>
      </c>
    </row>
    <row r="4312" spans="1:29" x14ac:dyDescent="0.2">
      <c r="A4312" s="34" t="s">
        <v>64805</v>
      </c>
      <c r="B4312" s="34">
        <v>19</v>
      </c>
      <c r="C4312" s="34">
        <v>26</v>
      </c>
      <c r="D4312" s="34">
        <v>47</v>
      </c>
      <c r="E4312" s="34">
        <v>19</v>
      </c>
      <c r="F4312" s="34">
        <v>32</v>
      </c>
      <c r="G4312" s="34">
        <v>12</v>
      </c>
      <c r="H4312" s="34">
        <v>17</v>
      </c>
      <c r="I4312" s="34">
        <v>17</v>
      </c>
      <c r="J4312" s="34">
        <v>5</v>
      </c>
      <c r="K4312" s="34">
        <v>20</v>
      </c>
      <c r="L4312" s="34">
        <v>10</v>
      </c>
      <c r="M4312" s="34">
        <v>15</v>
      </c>
      <c r="N4312" s="34">
        <v>16</v>
      </c>
      <c r="O4312" s="34">
        <v>23</v>
      </c>
      <c r="P4312" s="34">
        <v>12</v>
      </c>
      <c r="Q4312" s="34">
        <v>19</v>
      </c>
      <c r="R4312" s="34">
        <v>13</v>
      </c>
      <c r="S4312" s="34">
        <v>22</v>
      </c>
      <c r="T4312" s="34">
        <v>6</v>
      </c>
      <c r="U4312" s="34">
        <v>9</v>
      </c>
      <c r="V4312" s="34">
        <v>44</v>
      </c>
      <c r="W4312" s="34">
        <v>7</v>
      </c>
      <c r="X4312" s="34">
        <v>41</v>
      </c>
      <c r="Y4312" s="34">
        <v>8</v>
      </c>
      <c r="Z4312" s="34">
        <v>34</v>
      </c>
      <c r="AA4312" s="34">
        <v>19</v>
      </c>
      <c r="AB4312" s="34">
        <v>7</v>
      </c>
      <c r="AC4312" s="34">
        <v>24</v>
      </c>
    </row>
    <row r="4313" spans="1:29" x14ac:dyDescent="0.2">
      <c r="A4313" s="34" t="s">
        <v>64806</v>
      </c>
      <c r="B4313" s="34">
        <v>33</v>
      </c>
      <c r="C4313" s="34">
        <v>38</v>
      </c>
      <c r="D4313" s="34">
        <v>39</v>
      </c>
      <c r="E4313" s="34">
        <v>36</v>
      </c>
      <c r="F4313" s="34">
        <v>41</v>
      </c>
      <c r="G4313" s="34">
        <v>28</v>
      </c>
      <c r="H4313" s="34">
        <v>23</v>
      </c>
      <c r="I4313" s="34">
        <v>24</v>
      </c>
      <c r="J4313" s="34">
        <v>8</v>
      </c>
      <c r="K4313" s="34">
        <v>35</v>
      </c>
      <c r="L4313" s="34">
        <v>9</v>
      </c>
      <c r="M4313" s="34">
        <v>23</v>
      </c>
      <c r="N4313" s="34">
        <v>18</v>
      </c>
      <c r="O4313" s="34">
        <v>22</v>
      </c>
      <c r="P4313" s="34">
        <v>22</v>
      </c>
      <c r="Q4313" s="34">
        <v>24</v>
      </c>
      <c r="R4313" s="34">
        <v>31</v>
      </c>
      <c r="S4313" s="34">
        <v>44</v>
      </c>
      <c r="T4313" s="34">
        <v>18</v>
      </c>
      <c r="U4313" s="34">
        <v>19</v>
      </c>
      <c r="V4313" s="34">
        <v>22</v>
      </c>
      <c r="W4313" s="34">
        <v>15</v>
      </c>
      <c r="X4313" s="34">
        <v>37</v>
      </c>
      <c r="Y4313" s="34">
        <v>15</v>
      </c>
      <c r="Z4313" s="34">
        <v>38</v>
      </c>
      <c r="AA4313" s="34">
        <v>24</v>
      </c>
      <c r="AB4313" s="34">
        <v>33</v>
      </c>
      <c r="AC4313" s="34">
        <v>38</v>
      </c>
    </row>
    <row r="4314" spans="1:29" x14ac:dyDescent="0.2">
      <c r="A4314" s="34" t="s">
        <v>64807</v>
      </c>
      <c r="B4314" s="34">
        <v>25</v>
      </c>
      <c r="C4314" s="34">
        <v>45</v>
      </c>
      <c r="D4314" s="34">
        <v>77</v>
      </c>
      <c r="E4314" s="34">
        <v>63</v>
      </c>
      <c r="F4314" s="34">
        <v>44</v>
      </c>
      <c r="G4314" s="34">
        <v>54</v>
      </c>
      <c r="H4314" s="34">
        <v>34</v>
      </c>
      <c r="I4314" s="34">
        <v>48</v>
      </c>
      <c r="J4314" s="34">
        <v>28</v>
      </c>
      <c r="K4314" s="34">
        <v>58</v>
      </c>
      <c r="L4314" s="34">
        <v>21</v>
      </c>
      <c r="M4314" s="34">
        <v>30</v>
      </c>
      <c r="N4314" s="34">
        <v>28</v>
      </c>
      <c r="O4314" s="34">
        <v>30</v>
      </c>
      <c r="P4314" s="34">
        <v>43</v>
      </c>
      <c r="Q4314" s="34">
        <v>34</v>
      </c>
      <c r="R4314" s="34">
        <v>38</v>
      </c>
      <c r="S4314" s="34">
        <v>69</v>
      </c>
      <c r="T4314" s="34">
        <v>29</v>
      </c>
      <c r="U4314" s="34">
        <v>36</v>
      </c>
      <c r="V4314" s="34">
        <v>48</v>
      </c>
      <c r="W4314" s="34">
        <v>32</v>
      </c>
      <c r="X4314" s="34">
        <v>65</v>
      </c>
      <c r="Y4314" s="34">
        <v>34</v>
      </c>
      <c r="Z4314" s="34">
        <v>44</v>
      </c>
      <c r="AA4314" s="34">
        <v>77</v>
      </c>
      <c r="AB4314" s="34">
        <v>22</v>
      </c>
      <c r="AC4314" s="34">
        <v>45</v>
      </c>
    </row>
    <row r="4315" spans="1:29" x14ac:dyDescent="0.2">
      <c r="A4315" s="34" t="s">
        <v>64808</v>
      </c>
      <c r="B4315" s="34">
        <v>56</v>
      </c>
      <c r="C4315" s="34">
        <v>64</v>
      </c>
      <c r="D4315" s="34">
        <v>94</v>
      </c>
      <c r="E4315" s="34">
        <v>102</v>
      </c>
      <c r="F4315" s="34">
        <v>107</v>
      </c>
      <c r="G4315" s="34">
        <v>90</v>
      </c>
      <c r="H4315" s="34">
        <v>78</v>
      </c>
      <c r="I4315" s="34">
        <v>96</v>
      </c>
      <c r="J4315" s="34">
        <v>58</v>
      </c>
      <c r="K4315" s="34">
        <v>99</v>
      </c>
      <c r="L4315" s="34">
        <v>44</v>
      </c>
      <c r="M4315" s="34">
        <v>80</v>
      </c>
      <c r="N4315" s="34">
        <v>66</v>
      </c>
      <c r="O4315" s="34">
        <v>71</v>
      </c>
      <c r="P4315" s="34">
        <v>74</v>
      </c>
      <c r="Q4315" s="34">
        <v>78</v>
      </c>
      <c r="R4315" s="34">
        <v>79</v>
      </c>
      <c r="S4315" s="34">
        <v>114</v>
      </c>
      <c r="T4315" s="34">
        <v>58</v>
      </c>
      <c r="U4315" s="34">
        <v>84</v>
      </c>
      <c r="V4315" s="34">
        <v>89</v>
      </c>
      <c r="W4315" s="34">
        <v>102</v>
      </c>
      <c r="X4315" s="34">
        <v>117</v>
      </c>
      <c r="Y4315" s="34">
        <v>81</v>
      </c>
      <c r="Z4315" s="34">
        <v>98</v>
      </c>
      <c r="AA4315" s="34">
        <v>111</v>
      </c>
      <c r="AB4315" s="34">
        <v>54</v>
      </c>
      <c r="AC4315" s="34">
        <v>163</v>
      </c>
    </row>
    <row r="4316" spans="1:29" x14ac:dyDescent="0.2">
      <c r="A4316" s="34" t="s">
        <v>64809</v>
      </c>
      <c r="B4316" s="34">
        <v>75</v>
      </c>
      <c r="C4316" s="34">
        <v>91</v>
      </c>
      <c r="D4316" s="34">
        <v>118</v>
      </c>
      <c r="E4316" s="34">
        <v>75</v>
      </c>
      <c r="F4316" s="34">
        <v>111</v>
      </c>
      <c r="G4316" s="34">
        <v>63</v>
      </c>
      <c r="H4316" s="34">
        <v>133</v>
      </c>
      <c r="I4316" s="34">
        <v>50</v>
      </c>
      <c r="J4316" s="34">
        <v>97</v>
      </c>
      <c r="K4316" s="34">
        <v>84</v>
      </c>
      <c r="L4316" s="34">
        <v>67</v>
      </c>
      <c r="M4316" s="34">
        <v>68</v>
      </c>
      <c r="N4316" s="34">
        <v>71</v>
      </c>
      <c r="O4316" s="34">
        <v>38</v>
      </c>
      <c r="P4316" s="34">
        <v>92</v>
      </c>
      <c r="Q4316" s="34">
        <v>80</v>
      </c>
      <c r="R4316" s="34">
        <v>123</v>
      </c>
      <c r="S4316" s="34">
        <v>93</v>
      </c>
      <c r="T4316" s="34">
        <v>98</v>
      </c>
      <c r="U4316" s="34">
        <v>67</v>
      </c>
      <c r="V4316" s="34">
        <v>129</v>
      </c>
      <c r="W4316" s="34">
        <v>81</v>
      </c>
      <c r="X4316" s="34">
        <v>126</v>
      </c>
      <c r="Y4316" s="34">
        <v>71</v>
      </c>
      <c r="Z4316" s="34">
        <v>94</v>
      </c>
      <c r="AA4316" s="34">
        <v>65</v>
      </c>
      <c r="AB4316" s="34">
        <v>115</v>
      </c>
      <c r="AC4316" s="34">
        <v>117</v>
      </c>
    </row>
    <row r="4317" spans="1:29" x14ac:dyDescent="0.2">
      <c r="A4317" s="34" t="s">
        <v>64810</v>
      </c>
      <c r="B4317" s="34">
        <v>87</v>
      </c>
      <c r="C4317" s="34">
        <v>99</v>
      </c>
      <c r="D4317" s="34">
        <v>135</v>
      </c>
      <c r="E4317" s="34">
        <v>78</v>
      </c>
      <c r="F4317" s="34">
        <v>117</v>
      </c>
      <c r="G4317" s="34">
        <v>75</v>
      </c>
      <c r="H4317" s="34">
        <v>126</v>
      </c>
      <c r="I4317" s="34">
        <v>76</v>
      </c>
      <c r="J4317" s="34">
        <v>108</v>
      </c>
      <c r="K4317" s="34">
        <v>81</v>
      </c>
      <c r="L4317" s="34">
        <v>105</v>
      </c>
      <c r="M4317" s="34">
        <v>85</v>
      </c>
      <c r="N4317" s="34">
        <v>116</v>
      </c>
      <c r="O4317" s="34">
        <v>66</v>
      </c>
      <c r="P4317" s="34">
        <v>110</v>
      </c>
      <c r="Q4317" s="34">
        <v>84</v>
      </c>
      <c r="R4317" s="34">
        <v>132</v>
      </c>
      <c r="S4317" s="34">
        <v>100</v>
      </c>
      <c r="T4317" s="34">
        <v>166</v>
      </c>
      <c r="U4317" s="34">
        <v>85</v>
      </c>
      <c r="V4317" s="34">
        <v>167</v>
      </c>
      <c r="W4317" s="34">
        <v>150</v>
      </c>
      <c r="X4317" s="34">
        <v>151</v>
      </c>
      <c r="Y4317" s="34">
        <v>60</v>
      </c>
      <c r="Z4317" s="34">
        <v>129</v>
      </c>
      <c r="AA4317" s="34">
        <v>111</v>
      </c>
      <c r="AB4317" s="34">
        <v>189</v>
      </c>
      <c r="AC4317" s="34">
        <v>162</v>
      </c>
    </row>
    <row r="4318" spans="1:29" x14ac:dyDescent="0.2">
      <c r="A4318" s="34" t="s">
        <v>64811</v>
      </c>
      <c r="B4318" s="34">
        <v>18</v>
      </c>
      <c r="C4318" s="34">
        <v>12</v>
      </c>
      <c r="D4318" s="34">
        <v>21</v>
      </c>
      <c r="E4318" s="34">
        <v>17</v>
      </c>
      <c r="F4318" s="34">
        <v>16</v>
      </c>
      <c r="G4318" s="34">
        <v>16</v>
      </c>
      <c r="H4318" s="34">
        <v>19</v>
      </c>
      <c r="I4318" s="34">
        <v>26</v>
      </c>
      <c r="J4318" s="34">
        <v>17</v>
      </c>
      <c r="K4318" s="34">
        <v>17</v>
      </c>
      <c r="L4318" s="34">
        <v>8</v>
      </c>
      <c r="M4318" s="34">
        <v>21</v>
      </c>
      <c r="N4318" s="34">
        <v>8</v>
      </c>
      <c r="O4318" s="34">
        <v>15</v>
      </c>
      <c r="P4318" s="34">
        <v>8</v>
      </c>
      <c r="Q4318" s="34">
        <v>30</v>
      </c>
      <c r="R4318" s="34">
        <v>20</v>
      </c>
      <c r="S4318" s="34">
        <v>20</v>
      </c>
      <c r="T4318" s="34">
        <v>19</v>
      </c>
      <c r="U4318" s="34">
        <v>24</v>
      </c>
      <c r="V4318" s="34">
        <v>22</v>
      </c>
      <c r="W4318" s="34">
        <v>28</v>
      </c>
      <c r="X4318" s="34">
        <v>36</v>
      </c>
      <c r="Y4318" s="34">
        <v>12</v>
      </c>
      <c r="Z4318" s="34">
        <v>16</v>
      </c>
      <c r="AA4318" s="34">
        <v>21</v>
      </c>
      <c r="AB4318" s="34">
        <v>16</v>
      </c>
      <c r="AC4318" s="34">
        <v>40</v>
      </c>
    </row>
    <row r="4319" spans="1:29" x14ac:dyDescent="0.2">
      <c r="A4319" s="34" t="s">
        <v>64812</v>
      </c>
      <c r="B4319" s="34">
        <v>37</v>
      </c>
      <c r="C4319" s="34">
        <v>66</v>
      </c>
      <c r="D4319" s="34">
        <v>139</v>
      </c>
      <c r="E4319" s="34">
        <v>87</v>
      </c>
      <c r="F4319" s="34">
        <v>99</v>
      </c>
      <c r="G4319" s="34">
        <v>50</v>
      </c>
      <c r="H4319" s="34">
        <v>54</v>
      </c>
      <c r="I4319" s="34">
        <v>67</v>
      </c>
      <c r="J4319" s="34">
        <v>76</v>
      </c>
      <c r="K4319" s="34">
        <v>97</v>
      </c>
      <c r="L4319" s="34">
        <v>18</v>
      </c>
      <c r="M4319" s="34">
        <v>53</v>
      </c>
      <c r="N4319" s="34">
        <v>67</v>
      </c>
      <c r="O4319" s="34">
        <v>50</v>
      </c>
      <c r="P4319" s="34">
        <v>79</v>
      </c>
      <c r="Q4319" s="34">
        <v>75</v>
      </c>
      <c r="R4319" s="34">
        <v>64</v>
      </c>
      <c r="S4319" s="34">
        <v>80</v>
      </c>
      <c r="T4319" s="34">
        <v>47</v>
      </c>
      <c r="U4319" s="34">
        <v>52</v>
      </c>
      <c r="V4319" s="34">
        <v>89</v>
      </c>
      <c r="W4319" s="34">
        <v>60</v>
      </c>
      <c r="X4319" s="34">
        <v>96</v>
      </c>
      <c r="Y4319" s="34">
        <v>50</v>
      </c>
      <c r="Z4319" s="34">
        <v>105</v>
      </c>
      <c r="AA4319" s="34">
        <v>85</v>
      </c>
      <c r="AB4319" s="34">
        <v>41</v>
      </c>
      <c r="AC4319" s="34">
        <v>84</v>
      </c>
    </row>
    <row r="4320" spans="1:29" x14ac:dyDescent="0.2">
      <c r="A4320" s="34" t="s">
        <v>64813</v>
      </c>
      <c r="B4320" s="34">
        <v>14</v>
      </c>
      <c r="C4320" s="34">
        <v>23</v>
      </c>
      <c r="D4320" s="34">
        <v>24</v>
      </c>
      <c r="E4320" s="34">
        <v>15</v>
      </c>
      <c r="F4320" s="34">
        <v>12</v>
      </c>
      <c r="G4320" s="34">
        <v>7</v>
      </c>
      <c r="H4320" s="34">
        <v>15</v>
      </c>
      <c r="I4320" s="34">
        <v>11</v>
      </c>
      <c r="J4320" s="34">
        <v>18</v>
      </c>
      <c r="K4320" s="34">
        <v>13</v>
      </c>
      <c r="L4320" s="34">
        <v>9</v>
      </c>
      <c r="M4320" s="34">
        <v>19</v>
      </c>
      <c r="N4320" s="34">
        <v>18</v>
      </c>
      <c r="O4320" s="34">
        <v>6</v>
      </c>
      <c r="P4320" s="34">
        <v>20</v>
      </c>
      <c r="Q4320" s="34">
        <v>24</v>
      </c>
      <c r="R4320" s="34">
        <v>10</v>
      </c>
      <c r="S4320" s="34">
        <v>25</v>
      </c>
      <c r="T4320" s="34">
        <v>20</v>
      </c>
      <c r="U4320" s="34">
        <v>9</v>
      </c>
      <c r="V4320" s="34">
        <v>24</v>
      </c>
      <c r="W4320" s="34">
        <v>25</v>
      </c>
      <c r="X4320" s="34">
        <v>22</v>
      </c>
      <c r="Y4320" s="34">
        <v>19</v>
      </c>
      <c r="Z4320" s="34">
        <v>10</v>
      </c>
      <c r="AA4320" s="34">
        <v>15</v>
      </c>
      <c r="AB4320" s="34">
        <v>13</v>
      </c>
      <c r="AC4320" s="34">
        <v>30</v>
      </c>
    </row>
    <row r="4321" spans="1:29" x14ac:dyDescent="0.2">
      <c r="A4321" s="34" t="s">
        <v>64814</v>
      </c>
      <c r="B4321" s="34">
        <v>16</v>
      </c>
      <c r="C4321" s="34">
        <v>8</v>
      </c>
      <c r="D4321" s="34">
        <v>22</v>
      </c>
      <c r="E4321" s="34">
        <v>8</v>
      </c>
      <c r="F4321" s="34">
        <v>14</v>
      </c>
      <c r="G4321" s="34">
        <v>41</v>
      </c>
      <c r="H4321" s="34">
        <v>14</v>
      </c>
      <c r="I4321" s="34">
        <v>8</v>
      </c>
      <c r="J4321" s="34">
        <v>13</v>
      </c>
      <c r="K4321" s="34">
        <v>19</v>
      </c>
      <c r="L4321" s="34">
        <v>9</v>
      </c>
      <c r="M4321" s="34">
        <v>13</v>
      </c>
      <c r="N4321" s="34">
        <v>13</v>
      </c>
      <c r="O4321" s="34">
        <v>23</v>
      </c>
      <c r="P4321" s="34">
        <v>13</v>
      </c>
      <c r="Q4321" s="34">
        <v>9</v>
      </c>
      <c r="R4321" s="34">
        <v>21</v>
      </c>
      <c r="S4321" s="34">
        <v>11</v>
      </c>
      <c r="T4321" s="34">
        <v>6</v>
      </c>
      <c r="U4321" s="34">
        <v>17</v>
      </c>
      <c r="V4321" s="34">
        <v>16</v>
      </c>
      <c r="W4321" s="34">
        <v>14</v>
      </c>
      <c r="X4321" s="34">
        <v>22</v>
      </c>
      <c r="Y4321" s="34">
        <v>16</v>
      </c>
      <c r="Z4321" s="34">
        <v>27</v>
      </c>
      <c r="AA4321" s="34">
        <v>29</v>
      </c>
      <c r="AB4321" s="34">
        <v>18</v>
      </c>
      <c r="AC4321" s="34">
        <v>12</v>
      </c>
    </row>
    <row r="4322" spans="1:29" x14ac:dyDescent="0.2">
      <c r="A4322" s="34" t="s">
        <v>64815</v>
      </c>
      <c r="B4322" s="34">
        <v>84</v>
      </c>
      <c r="C4322" s="34">
        <v>48</v>
      </c>
      <c r="D4322" s="34">
        <v>103</v>
      </c>
      <c r="E4322" s="34">
        <v>90</v>
      </c>
      <c r="F4322" s="34">
        <v>104</v>
      </c>
      <c r="G4322" s="34">
        <v>56</v>
      </c>
      <c r="H4322" s="34">
        <v>81</v>
      </c>
      <c r="I4322" s="34">
        <v>59</v>
      </c>
      <c r="J4322" s="34">
        <v>89</v>
      </c>
      <c r="K4322" s="34">
        <v>65</v>
      </c>
      <c r="L4322" s="34">
        <v>62</v>
      </c>
      <c r="M4322" s="34">
        <v>45</v>
      </c>
      <c r="N4322" s="34">
        <v>77</v>
      </c>
      <c r="O4322" s="34">
        <v>61</v>
      </c>
      <c r="P4322" s="34">
        <v>77</v>
      </c>
      <c r="Q4322" s="34">
        <v>70</v>
      </c>
      <c r="R4322" s="34">
        <v>112</v>
      </c>
      <c r="S4322" s="34">
        <v>82</v>
      </c>
      <c r="T4322" s="34">
        <v>90</v>
      </c>
      <c r="U4322" s="34">
        <v>62</v>
      </c>
      <c r="V4322" s="34">
        <v>123</v>
      </c>
      <c r="W4322" s="34">
        <v>55</v>
      </c>
      <c r="X4322" s="34">
        <v>130</v>
      </c>
      <c r="Y4322" s="34">
        <v>69</v>
      </c>
      <c r="Z4322" s="34">
        <v>117</v>
      </c>
      <c r="AA4322" s="34">
        <v>82</v>
      </c>
      <c r="AB4322" s="34">
        <v>100</v>
      </c>
      <c r="AC4322" s="34">
        <v>121</v>
      </c>
    </row>
    <row r="4323" spans="1:29" x14ac:dyDescent="0.2">
      <c r="A4323" s="34" t="s">
        <v>64816</v>
      </c>
      <c r="B4323" s="34">
        <v>50</v>
      </c>
      <c r="C4323" s="34">
        <v>47</v>
      </c>
      <c r="D4323" s="34">
        <v>50</v>
      </c>
      <c r="E4323" s="34">
        <v>49</v>
      </c>
      <c r="F4323" s="34">
        <v>52</v>
      </c>
      <c r="G4323" s="34">
        <v>69</v>
      </c>
      <c r="H4323" s="34">
        <v>46</v>
      </c>
      <c r="I4323" s="34">
        <v>43</v>
      </c>
      <c r="J4323" s="34">
        <v>27</v>
      </c>
      <c r="K4323" s="34">
        <v>41</v>
      </c>
      <c r="L4323" s="34">
        <v>33</v>
      </c>
      <c r="M4323" s="34">
        <v>55</v>
      </c>
      <c r="N4323" s="34">
        <v>41</v>
      </c>
      <c r="O4323" s="34">
        <v>57</v>
      </c>
      <c r="P4323" s="34">
        <v>35</v>
      </c>
      <c r="Q4323" s="34">
        <v>59</v>
      </c>
      <c r="R4323" s="34">
        <v>44</v>
      </c>
      <c r="S4323" s="34">
        <v>46</v>
      </c>
      <c r="T4323" s="34">
        <v>21</v>
      </c>
      <c r="U4323" s="34">
        <v>49</v>
      </c>
      <c r="V4323" s="34">
        <v>55</v>
      </c>
      <c r="W4323" s="34">
        <v>63</v>
      </c>
      <c r="X4323" s="34">
        <v>62</v>
      </c>
      <c r="Y4323" s="34">
        <v>42</v>
      </c>
      <c r="Z4323" s="34">
        <v>52</v>
      </c>
      <c r="AA4323" s="34">
        <v>66</v>
      </c>
      <c r="AB4323" s="34">
        <v>43</v>
      </c>
      <c r="AC4323" s="34">
        <v>72</v>
      </c>
    </row>
    <row r="4324" spans="1:29" x14ac:dyDescent="0.2">
      <c r="A4324" s="34" t="s">
        <v>64817</v>
      </c>
      <c r="B4324" s="34">
        <v>18</v>
      </c>
      <c r="C4324" s="34">
        <v>34</v>
      </c>
      <c r="D4324" s="34">
        <v>33</v>
      </c>
      <c r="E4324" s="34">
        <v>32</v>
      </c>
      <c r="F4324" s="34">
        <v>27</v>
      </c>
      <c r="G4324" s="34">
        <v>21</v>
      </c>
      <c r="H4324" s="34">
        <v>24</v>
      </c>
      <c r="I4324" s="34">
        <v>15</v>
      </c>
      <c r="J4324" s="34">
        <v>20</v>
      </c>
      <c r="K4324" s="34">
        <v>13</v>
      </c>
      <c r="L4324" s="34">
        <v>14</v>
      </c>
      <c r="M4324" s="34">
        <v>22</v>
      </c>
      <c r="N4324" s="34">
        <v>25</v>
      </c>
      <c r="O4324" s="34">
        <v>30</v>
      </c>
      <c r="P4324" s="34">
        <v>18</v>
      </c>
      <c r="Q4324" s="34">
        <v>17</v>
      </c>
      <c r="R4324" s="34">
        <v>38</v>
      </c>
      <c r="S4324" s="34">
        <v>63</v>
      </c>
      <c r="T4324" s="34">
        <v>23</v>
      </c>
      <c r="U4324" s="34">
        <v>15</v>
      </c>
      <c r="V4324" s="34">
        <v>33</v>
      </c>
      <c r="W4324" s="34">
        <v>29</v>
      </c>
      <c r="X4324" s="34">
        <v>37</v>
      </c>
      <c r="Y4324" s="34">
        <v>20</v>
      </c>
      <c r="Z4324" s="34">
        <v>23</v>
      </c>
      <c r="AA4324" s="34">
        <v>43</v>
      </c>
      <c r="AB4324" s="34">
        <v>24</v>
      </c>
      <c r="AC4324" s="34">
        <v>38</v>
      </c>
    </row>
    <row r="4325" spans="1:29" x14ac:dyDescent="0.2">
      <c r="A4325" s="34" t="s">
        <v>64818</v>
      </c>
      <c r="B4325" s="34">
        <v>82</v>
      </c>
      <c r="C4325" s="34">
        <v>135</v>
      </c>
      <c r="D4325" s="34">
        <v>120</v>
      </c>
      <c r="E4325" s="34">
        <v>136</v>
      </c>
      <c r="F4325" s="34">
        <v>124</v>
      </c>
      <c r="G4325" s="34">
        <v>149</v>
      </c>
      <c r="H4325" s="34">
        <v>116</v>
      </c>
      <c r="I4325" s="34">
        <v>127</v>
      </c>
      <c r="J4325" s="34">
        <v>78</v>
      </c>
      <c r="K4325" s="34">
        <v>124</v>
      </c>
      <c r="L4325" s="34">
        <v>54</v>
      </c>
      <c r="M4325" s="34">
        <v>104</v>
      </c>
      <c r="N4325" s="34">
        <v>107</v>
      </c>
      <c r="O4325" s="34">
        <v>94</v>
      </c>
      <c r="P4325" s="34">
        <v>76</v>
      </c>
      <c r="Q4325" s="34">
        <v>164</v>
      </c>
      <c r="R4325" s="34">
        <v>113</v>
      </c>
      <c r="S4325" s="34">
        <v>129</v>
      </c>
      <c r="T4325" s="34">
        <v>88</v>
      </c>
      <c r="U4325" s="34">
        <v>110</v>
      </c>
      <c r="V4325" s="34">
        <v>76</v>
      </c>
      <c r="W4325" s="34">
        <v>103</v>
      </c>
      <c r="X4325" s="34">
        <v>134</v>
      </c>
      <c r="Y4325" s="34">
        <v>97</v>
      </c>
      <c r="Z4325" s="34">
        <v>149</v>
      </c>
      <c r="AA4325" s="34">
        <v>169</v>
      </c>
      <c r="AB4325" s="34">
        <v>115</v>
      </c>
      <c r="AC4325" s="34">
        <v>189</v>
      </c>
    </row>
    <row r="4326" spans="1:29" x14ac:dyDescent="0.2">
      <c r="A4326" s="34" t="s">
        <v>64819</v>
      </c>
      <c r="B4326" s="34">
        <v>61</v>
      </c>
      <c r="C4326" s="34">
        <v>59</v>
      </c>
      <c r="D4326" s="34">
        <v>79</v>
      </c>
      <c r="E4326" s="34">
        <v>76</v>
      </c>
      <c r="F4326" s="34">
        <v>75</v>
      </c>
      <c r="G4326" s="34">
        <v>85</v>
      </c>
      <c r="H4326" s="34">
        <v>54</v>
      </c>
      <c r="I4326" s="34">
        <v>37</v>
      </c>
      <c r="J4326" s="34">
        <v>55</v>
      </c>
      <c r="K4326" s="34">
        <v>72</v>
      </c>
      <c r="L4326" s="34">
        <v>42</v>
      </c>
      <c r="M4326" s="34">
        <v>61</v>
      </c>
      <c r="N4326" s="34">
        <v>52</v>
      </c>
      <c r="O4326" s="34">
        <v>62</v>
      </c>
      <c r="P4326" s="34">
        <v>64</v>
      </c>
      <c r="Q4326" s="34">
        <v>51</v>
      </c>
      <c r="R4326" s="34">
        <v>58</v>
      </c>
      <c r="S4326" s="34">
        <v>99</v>
      </c>
      <c r="T4326" s="34">
        <v>77</v>
      </c>
      <c r="U4326" s="34">
        <v>58</v>
      </c>
      <c r="V4326" s="34">
        <v>68</v>
      </c>
      <c r="W4326" s="34">
        <v>70</v>
      </c>
      <c r="X4326" s="34">
        <v>103</v>
      </c>
      <c r="Y4326" s="34">
        <v>65</v>
      </c>
      <c r="Z4326" s="34">
        <v>56</v>
      </c>
      <c r="AA4326" s="34">
        <v>85</v>
      </c>
      <c r="AB4326" s="34">
        <v>76</v>
      </c>
      <c r="AC4326" s="34">
        <v>113</v>
      </c>
    </row>
    <row r="4327" spans="1:29" x14ac:dyDescent="0.2">
      <c r="A4327" s="34" t="s">
        <v>64820</v>
      </c>
      <c r="B4327" s="34">
        <v>58</v>
      </c>
      <c r="C4327" s="34">
        <v>57</v>
      </c>
      <c r="D4327" s="34">
        <v>85</v>
      </c>
      <c r="E4327" s="34">
        <v>112</v>
      </c>
      <c r="F4327" s="34">
        <v>111</v>
      </c>
      <c r="G4327" s="34">
        <v>72</v>
      </c>
      <c r="H4327" s="34">
        <v>65</v>
      </c>
      <c r="I4327" s="34">
        <v>68</v>
      </c>
      <c r="J4327" s="34">
        <v>83</v>
      </c>
      <c r="K4327" s="34">
        <v>78</v>
      </c>
      <c r="L4327" s="34">
        <v>62</v>
      </c>
      <c r="M4327" s="34">
        <v>112</v>
      </c>
      <c r="N4327" s="34">
        <v>95</v>
      </c>
      <c r="O4327" s="34">
        <v>75</v>
      </c>
      <c r="P4327" s="34">
        <v>78</v>
      </c>
      <c r="Q4327" s="34">
        <v>86</v>
      </c>
      <c r="R4327" s="34">
        <v>84</v>
      </c>
      <c r="S4327" s="34">
        <v>117</v>
      </c>
      <c r="T4327" s="34">
        <v>79</v>
      </c>
      <c r="U4327" s="34">
        <v>96</v>
      </c>
      <c r="V4327" s="34">
        <v>100</v>
      </c>
      <c r="W4327" s="34">
        <v>140</v>
      </c>
      <c r="X4327" s="34">
        <v>97</v>
      </c>
      <c r="Y4327" s="34">
        <v>103</v>
      </c>
      <c r="Z4327" s="34">
        <v>80</v>
      </c>
      <c r="AA4327" s="34">
        <v>86</v>
      </c>
      <c r="AB4327" s="34">
        <v>70</v>
      </c>
      <c r="AC4327" s="34">
        <v>142</v>
      </c>
    </row>
    <row r="4328" spans="1:29" x14ac:dyDescent="0.2">
      <c r="A4328" s="34" t="s">
        <v>64821</v>
      </c>
      <c r="B4328" s="34">
        <v>55</v>
      </c>
      <c r="C4328" s="34">
        <v>81</v>
      </c>
      <c r="D4328" s="34">
        <v>96</v>
      </c>
      <c r="E4328" s="34">
        <v>49</v>
      </c>
      <c r="F4328" s="34">
        <v>66</v>
      </c>
      <c r="G4328" s="34">
        <v>113</v>
      </c>
      <c r="H4328" s="34">
        <v>49</v>
      </c>
      <c r="I4328" s="34">
        <v>58</v>
      </c>
      <c r="J4328" s="34">
        <v>56</v>
      </c>
      <c r="K4328" s="34">
        <v>84</v>
      </c>
      <c r="L4328" s="34">
        <v>27</v>
      </c>
      <c r="M4328" s="34">
        <v>82</v>
      </c>
      <c r="N4328" s="34">
        <v>66</v>
      </c>
      <c r="O4328" s="34">
        <v>81</v>
      </c>
      <c r="P4328" s="34">
        <v>49</v>
      </c>
      <c r="Q4328" s="34">
        <v>92</v>
      </c>
      <c r="R4328" s="34">
        <v>86</v>
      </c>
      <c r="S4328" s="34">
        <v>89</v>
      </c>
      <c r="T4328" s="34">
        <v>77</v>
      </c>
      <c r="U4328" s="34">
        <v>78</v>
      </c>
      <c r="V4328" s="34">
        <v>75</v>
      </c>
      <c r="W4328" s="34">
        <v>93</v>
      </c>
      <c r="X4328" s="34">
        <v>57</v>
      </c>
      <c r="Y4328" s="34">
        <v>61</v>
      </c>
      <c r="Z4328" s="34">
        <v>91</v>
      </c>
      <c r="AA4328" s="34">
        <v>111</v>
      </c>
      <c r="AB4328" s="34">
        <v>60</v>
      </c>
      <c r="AC4328" s="34">
        <v>131</v>
      </c>
    </row>
    <row r="4329" spans="1:29" x14ac:dyDescent="0.2">
      <c r="A4329" s="34" t="s">
        <v>64822</v>
      </c>
      <c r="B4329" s="34">
        <v>55</v>
      </c>
      <c r="C4329" s="34">
        <v>43</v>
      </c>
      <c r="D4329" s="34">
        <v>69</v>
      </c>
      <c r="E4329" s="34">
        <v>42</v>
      </c>
      <c r="F4329" s="34">
        <v>50</v>
      </c>
      <c r="G4329" s="34">
        <v>46</v>
      </c>
      <c r="H4329" s="34">
        <v>55</v>
      </c>
      <c r="I4329" s="34">
        <v>46</v>
      </c>
      <c r="J4329" s="34">
        <v>36</v>
      </c>
      <c r="K4329" s="34">
        <v>62</v>
      </c>
      <c r="L4329" s="34">
        <v>33</v>
      </c>
      <c r="M4329" s="34">
        <v>38</v>
      </c>
      <c r="N4329" s="34">
        <v>64</v>
      </c>
      <c r="O4329" s="34">
        <v>61</v>
      </c>
      <c r="P4329" s="34">
        <v>40</v>
      </c>
      <c r="Q4329" s="34">
        <v>37</v>
      </c>
      <c r="R4329" s="34">
        <v>48</v>
      </c>
      <c r="S4329" s="34">
        <v>64</v>
      </c>
      <c r="T4329" s="34">
        <v>45</v>
      </c>
      <c r="U4329" s="34">
        <v>59</v>
      </c>
      <c r="V4329" s="34">
        <v>73</v>
      </c>
      <c r="W4329" s="34">
        <v>44</v>
      </c>
      <c r="X4329" s="34">
        <v>52</v>
      </c>
      <c r="Y4329" s="34">
        <v>37</v>
      </c>
      <c r="Z4329" s="34">
        <v>77</v>
      </c>
      <c r="AA4329" s="34">
        <v>54</v>
      </c>
      <c r="AB4329" s="34">
        <v>73</v>
      </c>
      <c r="AC4329" s="34">
        <v>78</v>
      </c>
    </row>
    <row r="4330" spans="1:29" x14ac:dyDescent="0.2">
      <c r="A4330" s="34" t="s">
        <v>64823</v>
      </c>
      <c r="B4330" s="34">
        <v>50</v>
      </c>
      <c r="C4330" s="34">
        <v>34</v>
      </c>
      <c r="D4330" s="34">
        <v>71</v>
      </c>
      <c r="E4330" s="34">
        <v>56</v>
      </c>
      <c r="F4330" s="34">
        <v>54</v>
      </c>
      <c r="G4330" s="34">
        <v>50</v>
      </c>
      <c r="H4330" s="34">
        <v>32</v>
      </c>
      <c r="I4330" s="34">
        <v>51</v>
      </c>
      <c r="J4330" s="34">
        <v>38</v>
      </c>
      <c r="K4330" s="34">
        <v>57</v>
      </c>
      <c r="L4330" s="34">
        <v>27</v>
      </c>
      <c r="M4330" s="34">
        <v>49</v>
      </c>
      <c r="N4330" s="34">
        <v>18</v>
      </c>
      <c r="O4330" s="34">
        <v>50</v>
      </c>
      <c r="P4330" s="34">
        <v>23</v>
      </c>
      <c r="Q4330" s="34">
        <v>59</v>
      </c>
      <c r="R4330" s="34">
        <v>50</v>
      </c>
      <c r="S4330" s="34">
        <v>57</v>
      </c>
      <c r="T4330" s="34">
        <v>40</v>
      </c>
      <c r="U4330" s="34">
        <v>23</v>
      </c>
      <c r="V4330" s="34">
        <v>68</v>
      </c>
      <c r="W4330" s="34">
        <v>35</v>
      </c>
      <c r="X4330" s="34">
        <v>46</v>
      </c>
      <c r="Y4330" s="34">
        <v>40</v>
      </c>
      <c r="Z4330" s="34">
        <v>48</v>
      </c>
      <c r="AA4330" s="34">
        <v>47</v>
      </c>
      <c r="AB4330" s="34">
        <v>54</v>
      </c>
      <c r="AC4330" s="34">
        <v>57</v>
      </c>
    </row>
    <row r="4331" spans="1:29" x14ac:dyDescent="0.2">
      <c r="A4331" s="34" t="s">
        <v>64824</v>
      </c>
      <c r="B4331" s="34">
        <v>32</v>
      </c>
      <c r="C4331" s="34">
        <v>12</v>
      </c>
      <c r="D4331" s="34">
        <v>15</v>
      </c>
      <c r="E4331" s="34">
        <v>12</v>
      </c>
      <c r="F4331" s="34">
        <v>17</v>
      </c>
      <c r="G4331" s="34">
        <v>46</v>
      </c>
      <c r="H4331" s="34">
        <v>21</v>
      </c>
      <c r="I4331" s="34">
        <v>27</v>
      </c>
      <c r="J4331" s="34">
        <v>21</v>
      </c>
      <c r="K4331" s="34">
        <v>13</v>
      </c>
      <c r="L4331" s="34">
        <v>11</v>
      </c>
      <c r="M4331" s="34">
        <v>20</v>
      </c>
      <c r="N4331" s="34">
        <v>20</v>
      </c>
      <c r="O4331" s="34">
        <v>7</v>
      </c>
      <c r="P4331" s="34">
        <v>14</v>
      </c>
      <c r="Q4331" s="34">
        <v>20</v>
      </c>
      <c r="R4331" s="34">
        <v>14</v>
      </c>
      <c r="S4331" s="34">
        <v>13</v>
      </c>
      <c r="T4331" s="34">
        <v>15</v>
      </c>
      <c r="U4331" s="34">
        <v>21</v>
      </c>
      <c r="V4331" s="34">
        <v>6</v>
      </c>
      <c r="W4331" s="34">
        <v>26</v>
      </c>
      <c r="X4331" s="34">
        <v>10</v>
      </c>
      <c r="Y4331" s="34">
        <v>9</v>
      </c>
      <c r="Z4331" s="34">
        <v>12</v>
      </c>
      <c r="AA4331" s="34">
        <v>29</v>
      </c>
      <c r="AB4331" s="34">
        <v>20</v>
      </c>
      <c r="AC4331" s="34">
        <v>22</v>
      </c>
    </row>
    <row r="4332" spans="1:29" x14ac:dyDescent="0.2">
      <c r="A4332" s="34" t="s">
        <v>64825</v>
      </c>
      <c r="B4332" s="34">
        <v>26</v>
      </c>
      <c r="C4332" s="34">
        <v>76</v>
      </c>
      <c r="D4332" s="34">
        <v>100</v>
      </c>
      <c r="E4332" s="34">
        <v>94</v>
      </c>
      <c r="F4332" s="34">
        <v>103</v>
      </c>
      <c r="G4332" s="34">
        <v>96</v>
      </c>
      <c r="H4332" s="34">
        <v>69</v>
      </c>
      <c r="I4332" s="34">
        <v>79</v>
      </c>
      <c r="J4332" s="34">
        <v>72</v>
      </c>
      <c r="K4332" s="34">
        <v>66</v>
      </c>
      <c r="L4332" s="34">
        <v>51</v>
      </c>
      <c r="M4332" s="34">
        <v>60</v>
      </c>
      <c r="N4332" s="34">
        <v>67</v>
      </c>
      <c r="O4332" s="34">
        <v>65</v>
      </c>
      <c r="P4332" s="34">
        <v>77</v>
      </c>
      <c r="Q4332" s="34">
        <v>96</v>
      </c>
      <c r="R4332" s="34">
        <v>102</v>
      </c>
      <c r="S4332" s="34">
        <v>108</v>
      </c>
      <c r="T4332" s="34">
        <v>75</v>
      </c>
      <c r="U4332" s="34">
        <v>74</v>
      </c>
      <c r="V4332" s="34">
        <v>98</v>
      </c>
      <c r="W4332" s="34">
        <v>78</v>
      </c>
      <c r="X4332" s="34">
        <v>128</v>
      </c>
      <c r="Y4332" s="34">
        <v>87</v>
      </c>
      <c r="Z4332" s="34">
        <v>75</v>
      </c>
      <c r="AA4332" s="34">
        <v>78</v>
      </c>
      <c r="AB4332" s="34">
        <v>123</v>
      </c>
      <c r="AC4332" s="34">
        <v>119</v>
      </c>
    </row>
    <row r="4333" spans="1:29" x14ac:dyDescent="0.2">
      <c r="A4333" s="34" t="s">
        <v>64826</v>
      </c>
      <c r="B4333" s="34">
        <v>0</v>
      </c>
      <c r="C4333" s="34">
        <v>0</v>
      </c>
      <c r="D4333" s="34">
        <v>0</v>
      </c>
      <c r="E4333" s="34">
        <v>0</v>
      </c>
      <c r="F4333" s="34">
        <v>0</v>
      </c>
      <c r="G4333" s="34">
        <v>0</v>
      </c>
      <c r="H4333" s="34">
        <v>0</v>
      </c>
      <c r="I4333" s="34">
        <v>0</v>
      </c>
      <c r="J4333" s="34">
        <v>0</v>
      </c>
      <c r="K4333" s="34">
        <v>0</v>
      </c>
      <c r="L4333" s="34">
        <v>0</v>
      </c>
      <c r="M4333" s="34">
        <v>0</v>
      </c>
      <c r="N4333" s="34">
        <v>0</v>
      </c>
      <c r="O4333" s="34">
        <v>0</v>
      </c>
      <c r="P4333" s="34">
        <v>0</v>
      </c>
      <c r="Q4333" s="34">
        <v>0</v>
      </c>
      <c r="R4333" s="34">
        <v>0</v>
      </c>
      <c r="S4333" s="34">
        <v>0</v>
      </c>
      <c r="T4333" s="34">
        <v>0</v>
      </c>
      <c r="U4333" s="34">
        <v>0</v>
      </c>
      <c r="V4333" s="34">
        <v>0</v>
      </c>
      <c r="W4333" s="34">
        <v>0</v>
      </c>
      <c r="X4333" s="34">
        <v>0</v>
      </c>
      <c r="Y4333" s="34">
        <v>0</v>
      </c>
      <c r="Z4333" s="34">
        <v>0</v>
      </c>
      <c r="AA4333" s="34">
        <v>0</v>
      </c>
      <c r="AB4333" s="34">
        <v>0</v>
      </c>
      <c r="AC4333" s="34">
        <v>0</v>
      </c>
    </row>
    <row r="4334" spans="1:29" x14ac:dyDescent="0.2">
      <c r="A4334" s="34" t="s">
        <v>64827</v>
      </c>
      <c r="B4334" s="34">
        <v>83</v>
      </c>
      <c r="C4334" s="34">
        <v>123</v>
      </c>
      <c r="D4334" s="34">
        <v>137</v>
      </c>
      <c r="E4334" s="34">
        <v>79</v>
      </c>
      <c r="F4334" s="34">
        <v>147</v>
      </c>
      <c r="G4334" s="34">
        <v>141</v>
      </c>
      <c r="H4334" s="34">
        <v>82</v>
      </c>
      <c r="I4334" s="34">
        <v>98</v>
      </c>
      <c r="J4334" s="34">
        <v>97</v>
      </c>
      <c r="K4334" s="34">
        <v>122</v>
      </c>
      <c r="L4334" s="34">
        <v>55</v>
      </c>
      <c r="M4334" s="34">
        <v>86</v>
      </c>
      <c r="N4334" s="34">
        <v>115</v>
      </c>
      <c r="O4334" s="34">
        <v>81</v>
      </c>
      <c r="P4334" s="34">
        <v>102</v>
      </c>
      <c r="Q4334" s="34">
        <v>122</v>
      </c>
      <c r="R4334" s="34">
        <v>111</v>
      </c>
      <c r="S4334" s="34">
        <v>136</v>
      </c>
      <c r="T4334" s="34">
        <v>108</v>
      </c>
      <c r="U4334" s="34">
        <v>99</v>
      </c>
      <c r="V4334" s="34">
        <v>127</v>
      </c>
      <c r="W4334" s="34">
        <v>124</v>
      </c>
      <c r="X4334" s="34">
        <v>94</v>
      </c>
      <c r="Y4334" s="34">
        <v>100</v>
      </c>
      <c r="Z4334" s="34">
        <v>87</v>
      </c>
      <c r="AA4334" s="34">
        <v>138</v>
      </c>
      <c r="AB4334" s="34">
        <v>90</v>
      </c>
      <c r="AC4334" s="34">
        <v>191</v>
      </c>
    </row>
    <row r="4335" spans="1:29" x14ac:dyDescent="0.2">
      <c r="A4335" s="34" t="s">
        <v>64828</v>
      </c>
      <c r="B4335" s="34">
        <v>156</v>
      </c>
      <c r="C4335" s="34">
        <v>77</v>
      </c>
      <c r="D4335" s="34">
        <v>147</v>
      </c>
      <c r="E4335" s="34">
        <v>83</v>
      </c>
      <c r="F4335" s="34">
        <v>139</v>
      </c>
      <c r="G4335" s="34">
        <v>101</v>
      </c>
      <c r="H4335" s="34">
        <v>145</v>
      </c>
      <c r="I4335" s="34">
        <v>98</v>
      </c>
      <c r="J4335" s="34">
        <v>143</v>
      </c>
      <c r="K4335" s="34">
        <v>84</v>
      </c>
      <c r="L4335" s="34">
        <v>122</v>
      </c>
      <c r="M4335" s="34">
        <v>77</v>
      </c>
      <c r="N4335" s="34">
        <v>168</v>
      </c>
      <c r="O4335" s="34">
        <v>77</v>
      </c>
      <c r="P4335" s="34">
        <v>142</v>
      </c>
      <c r="Q4335" s="34">
        <v>116</v>
      </c>
      <c r="R4335" s="34">
        <v>189</v>
      </c>
      <c r="S4335" s="34">
        <v>94</v>
      </c>
      <c r="T4335" s="34">
        <v>157</v>
      </c>
      <c r="U4335" s="34">
        <v>94</v>
      </c>
      <c r="V4335" s="34">
        <v>139</v>
      </c>
      <c r="W4335" s="34">
        <v>108</v>
      </c>
      <c r="X4335" s="34">
        <v>128</v>
      </c>
      <c r="Y4335" s="34">
        <v>89</v>
      </c>
      <c r="Z4335" s="34">
        <v>119</v>
      </c>
      <c r="AA4335" s="34">
        <v>126</v>
      </c>
      <c r="AB4335" s="34">
        <v>207</v>
      </c>
      <c r="AC4335" s="34">
        <v>169</v>
      </c>
    </row>
    <row r="4336" spans="1:29" x14ac:dyDescent="0.2">
      <c r="A4336" s="34" t="s">
        <v>64829</v>
      </c>
      <c r="B4336" s="34">
        <v>44</v>
      </c>
      <c r="C4336" s="34">
        <v>63</v>
      </c>
      <c r="D4336" s="34">
        <v>31</v>
      </c>
      <c r="E4336" s="34">
        <v>58</v>
      </c>
      <c r="F4336" s="34">
        <v>39</v>
      </c>
      <c r="G4336" s="34">
        <v>64</v>
      </c>
      <c r="H4336" s="34">
        <v>59</v>
      </c>
      <c r="I4336" s="34">
        <v>42</v>
      </c>
      <c r="J4336" s="34">
        <v>39</v>
      </c>
      <c r="K4336" s="34">
        <v>75</v>
      </c>
      <c r="L4336" s="34">
        <v>17</v>
      </c>
      <c r="M4336" s="34">
        <v>55</v>
      </c>
      <c r="N4336" s="34">
        <v>35</v>
      </c>
      <c r="O4336" s="34">
        <v>48</v>
      </c>
      <c r="P4336" s="34">
        <v>28</v>
      </c>
      <c r="Q4336" s="34">
        <v>61</v>
      </c>
      <c r="R4336" s="34">
        <v>35</v>
      </c>
      <c r="S4336" s="34">
        <v>73</v>
      </c>
      <c r="T4336" s="34">
        <v>28</v>
      </c>
      <c r="U4336" s="34">
        <v>25</v>
      </c>
      <c r="V4336" s="34">
        <v>43</v>
      </c>
      <c r="W4336" s="34">
        <v>52</v>
      </c>
      <c r="X4336" s="34">
        <v>38</v>
      </c>
      <c r="Y4336" s="34">
        <v>30</v>
      </c>
      <c r="Z4336" s="34">
        <v>49</v>
      </c>
      <c r="AA4336" s="34">
        <v>70</v>
      </c>
      <c r="AB4336" s="34">
        <v>41</v>
      </c>
      <c r="AC4336" s="34">
        <v>65</v>
      </c>
    </row>
    <row r="4337" spans="1:29" x14ac:dyDescent="0.2">
      <c r="A4337" s="34" t="s">
        <v>64830</v>
      </c>
      <c r="B4337" s="34">
        <v>79</v>
      </c>
      <c r="C4337" s="34">
        <v>81</v>
      </c>
      <c r="D4337" s="34">
        <v>102</v>
      </c>
      <c r="E4337" s="34">
        <v>73</v>
      </c>
      <c r="F4337" s="34">
        <v>84</v>
      </c>
      <c r="G4337" s="34">
        <v>48</v>
      </c>
      <c r="H4337" s="34">
        <v>82</v>
      </c>
      <c r="I4337" s="34">
        <v>60</v>
      </c>
      <c r="J4337" s="34">
        <v>101</v>
      </c>
      <c r="K4337" s="34">
        <v>56</v>
      </c>
      <c r="L4337" s="34">
        <v>54</v>
      </c>
      <c r="M4337" s="34">
        <v>45</v>
      </c>
      <c r="N4337" s="34">
        <v>72</v>
      </c>
      <c r="O4337" s="34">
        <v>64</v>
      </c>
      <c r="P4337" s="34">
        <v>79</v>
      </c>
      <c r="Q4337" s="34">
        <v>55</v>
      </c>
      <c r="R4337" s="34">
        <v>71</v>
      </c>
      <c r="S4337" s="34">
        <v>63</v>
      </c>
      <c r="T4337" s="34">
        <v>88</v>
      </c>
      <c r="U4337" s="34">
        <v>60</v>
      </c>
      <c r="V4337" s="34">
        <v>102</v>
      </c>
      <c r="W4337" s="34">
        <v>108</v>
      </c>
      <c r="X4337" s="34">
        <v>109</v>
      </c>
      <c r="Y4337" s="34">
        <v>75</v>
      </c>
      <c r="Z4337" s="34">
        <v>102</v>
      </c>
      <c r="AA4337" s="34">
        <v>66</v>
      </c>
      <c r="AB4337" s="34">
        <v>89</v>
      </c>
      <c r="AC4337" s="34">
        <v>76</v>
      </c>
    </row>
    <row r="4338" spans="1:29" x14ac:dyDescent="0.2">
      <c r="A4338" s="34" t="s">
        <v>64831</v>
      </c>
      <c r="B4338" s="34">
        <v>74</v>
      </c>
      <c r="C4338" s="34">
        <v>73</v>
      </c>
      <c r="D4338" s="34">
        <v>100</v>
      </c>
      <c r="E4338" s="34">
        <v>53</v>
      </c>
      <c r="F4338" s="34">
        <v>67</v>
      </c>
      <c r="G4338" s="34">
        <v>78</v>
      </c>
      <c r="H4338" s="34">
        <v>71</v>
      </c>
      <c r="I4338" s="34">
        <v>74</v>
      </c>
      <c r="J4338" s="34">
        <v>43</v>
      </c>
      <c r="K4338" s="34">
        <v>56</v>
      </c>
      <c r="L4338" s="34">
        <v>42</v>
      </c>
      <c r="M4338" s="34">
        <v>69</v>
      </c>
      <c r="N4338" s="34">
        <v>65</v>
      </c>
      <c r="O4338" s="34">
        <v>36</v>
      </c>
      <c r="P4338" s="34">
        <v>52</v>
      </c>
      <c r="Q4338" s="34">
        <v>75</v>
      </c>
      <c r="R4338" s="34">
        <v>65</v>
      </c>
      <c r="S4338" s="34">
        <v>89</v>
      </c>
      <c r="T4338" s="34">
        <v>68</v>
      </c>
      <c r="U4338" s="34">
        <v>67</v>
      </c>
      <c r="V4338" s="34">
        <v>70</v>
      </c>
      <c r="W4338" s="34">
        <v>90</v>
      </c>
      <c r="X4338" s="34">
        <v>78</v>
      </c>
      <c r="Y4338" s="34">
        <v>79</v>
      </c>
      <c r="Z4338" s="34">
        <v>101</v>
      </c>
      <c r="AA4338" s="34">
        <v>107</v>
      </c>
      <c r="AB4338" s="34">
        <v>86</v>
      </c>
      <c r="AC4338" s="34">
        <v>83</v>
      </c>
    </row>
    <row r="4339" spans="1:29" x14ac:dyDescent="0.2">
      <c r="A4339" s="34" t="s">
        <v>64832</v>
      </c>
      <c r="B4339" s="34">
        <v>7</v>
      </c>
      <c r="C4339" s="34">
        <v>10</v>
      </c>
      <c r="D4339" s="34">
        <v>9</v>
      </c>
      <c r="E4339" s="34">
        <v>9</v>
      </c>
      <c r="F4339" s="34">
        <v>13</v>
      </c>
      <c r="G4339" s="34">
        <v>7</v>
      </c>
      <c r="H4339" s="34">
        <v>10</v>
      </c>
      <c r="I4339" s="34">
        <v>5</v>
      </c>
      <c r="J4339" s="34">
        <v>10</v>
      </c>
      <c r="K4339" s="34">
        <v>16</v>
      </c>
      <c r="L4339" s="34">
        <v>6</v>
      </c>
      <c r="M4339" s="34">
        <v>11</v>
      </c>
      <c r="N4339" s="34">
        <v>12</v>
      </c>
      <c r="O4339" s="34">
        <v>14</v>
      </c>
      <c r="P4339" s="34">
        <v>8</v>
      </c>
      <c r="Q4339" s="34">
        <v>13</v>
      </c>
      <c r="R4339" s="34">
        <v>22</v>
      </c>
      <c r="S4339" s="34">
        <v>10</v>
      </c>
      <c r="T4339" s="34">
        <v>8</v>
      </c>
      <c r="U4339" s="34">
        <v>6</v>
      </c>
      <c r="V4339" s="34">
        <v>7</v>
      </c>
      <c r="W4339" s="34">
        <v>10</v>
      </c>
      <c r="X4339" s="34">
        <v>16</v>
      </c>
      <c r="Y4339" s="34">
        <v>7</v>
      </c>
      <c r="Z4339" s="34">
        <v>16</v>
      </c>
      <c r="AA4339" s="34">
        <v>11</v>
      </c>
      <c r="AB4339" s="34">
        <v>11</v>
      </c>
      <c r="AC4339" s="34">
        <v>20</v>
      </c>
    </row>
    <row r="4340" spans="1:29" x14ac:dyDescent="0.2">
      <c r="A4340" s="34" t="s">
        <v>64833</v>
      </c>
      <c r="B4340" s="34">
        <v>54</v>
      </c>
      <c r="C4340" s="34">
        <v>129</v>
      </c>
      <c r="D4340" s="34">
        <v>92</v>
      </c>
      <c r="E4340" s="34">
        <v>124</v>
      </c>
      <c r="F4340" s="34">
        <v>116</v>
      </c>
      <c r="G4340" s="34">
        <v>97</v>
      </c>
      <c r="H4340" s="34">
        <v>97</v>
      </c>
      <c r="I4340" s="34">
        <v>104</v>
      </c>
      <c r="J4340" s="34">
        <v>90</v>
      </c>
      <c r="K4340" s="34">
        <v>111</v>
      </c>
      <c r="L4340" s="34">
        <v>60</v>
      </c>
      <c r="M4340" s="34">
        <v>101</v>
      </c>
      <c r="N4340" s="34">
        <v>87</v>
      </c>
      <c r="O4340" s="34">
        <v>81</v>
      </c>
      <c r="P4340" s="34">
        <v>88</v>
      </c>
      <c r="Q4340" s="34">
        <v>171</v>
      </c>
      <c r="R4340" s="34">
        <v>109</v>
      </c>
      <c r="S4340" s="34">
        <v>123</v>
      </c>
      <c r="T4340" s="34">
        <v>99</v>
      </c>
      <c r="U4340" s="34">
        <v>97</v>
      </c>
      <c r="V4340" s="34">
        <v>102</v>
      </c>
      <c r="W4340" s="34">
        <v>142</v>
      </c>
      <c r="X4340" s="34">
        <v>105</v>
      </c>
      <c r="Y4340" s="34">
        <v>107</v>
      </c>
      <c r="Z4340" s="34">
        <v>126</v>
      </c>
      <c r="AA4340" s="34">
        <v>142</v>
      </c>
      <c r="AB4340" s="34">
        <v>120</v>
      </c>
      <c r="AC4340" s="34">
        <v>194</v>
      </c>
    </row>
    <row r="4341" spans="1:29" x14ac:dyDescent="0.2">
      <c r="A4341" s="34" t="s">
        <v>64834</v>
      </c>
      <c r="B4341" s="34">
        <v>22</v>
      </c>
      <c r="C4341" s="34">
        <v>118</v>
      </c>
      <c r="D4341" s="34">
        <v>111</v>
      </c>
      <c r="E4341" s="34">
        <v>101</v>
      </c>
      <c r="F4341" s="34">
        <v>56</v>
      </c>
      <c r="G4341" s="34">
        <v>50</v>
      </c>
      <c r="H4341" s="34">
        <v>58</v>
      </c>
      <c r="I4341" s="34">
        <v>65</v>
      </c>
      <c r="J4341" s="34">
        <v>53</v>
      </c>
      <c r="K4341" s="34">
        <v>80</v>
      </c>
      <c r="L4341" s="34">
        <v>32</v>
      </c>
      <c r="M4341" s="34">
        <v>59</v>
      </c>
      <c r="N4341" s="34">
        <v>59</v>
      </c>
      <c r="O4341" s="34">
        <v>60</v>
      </c>
      <c r="P4341" s="34">
        <v>46</v>
      </c>
      <c r="Q4341" s="34">
        <v>95</v>
      </c>
      <c r="R4341" s="34">
        <v>52</v>
      </c>
      <c r="S4341" s="34">
        <v>96</v>
      </c>
      <c r="T4341" s="34">
        <v>32</v>
      </c>
      <c r="U4341" s="34">
        <v>64</v>
      </c>
      <c r="V4341" s="34">
        <v>75</v>
      </c>
      <c r="W4341" s="34">
        <v>73</v>
      </c>
      <c r="X4341" s="34">
        <v>74</v>
      </c>
      <c r="Y4341" s="34">
        <v>59</v>
      </c>
      <c r="Z4341" s="34">
        <v>74</v>
      </c>
      <c r="AA4341" s="34">
        <v>96</v>
      </c>
      <c r="AB4341" s="34">
        <v>44</v>
      </c>
      <c r="AC4341" s="34">
        <v>94</v>
      </c>
    </row>
    <row r="4342" spans="1:29" x14ac:dyDescent="0.2">
      <c r="A4342" s="34" t="s">
        <v>64835</v>
      </c>
      <c r="B4342" s="34">
        <v>72</v>
      </c>
      <c r="C4342" s="34">
        <v>50</v>
      </c>
      <c r="D4342" s="34">
        <v>104</v>
      </c>
      <c r="E4342" s="34">
        <v>82</v>
      </c>
      <c r="F4342" s="34">
        <v>85</v>
      </c>
      <c r="G4342" s="34">
        <v>104</v>
      </c>
      <c r="H4342" s="34">
        <v>53</v>
      </c>
      <c r="I4342" s="34">
        <v>75</v>
      </c>
      <c r="J4342" s="34">
        <v>49</v>
      </c>
      <c r="K4342" s="34">
        <v>87</v>
      </c>
      <c r="L4342" s="34">
        <v>54</v>
      </c>
      <c r="M4342" s="34">
        <v>65</v>
      </c>
      <c r="N4342" s="34">
        <v>73</v>
      </c>
      <c r="O4342" s="34">
        <v>90</v>
      </c>
      <c r="P4342" s="34">
        <v>75</v>
      </c>
      <c r="Q4342" s="34">
        <v>123</v>
      </c>
      <c r="R4342" s="34">
        <v>69</v>
      </c>
      <c r="S4342" s="34">
        <v>107</v>
      </c>
      <c r="T4342" s="34">
        <v>60</v>
      </c>
      <c r="U4342" s="34">
        <v>92</v>
      </c>
      <c r="V4342" s="34">
        <v>87</v>
      </c>
      <c r="W4342" s="34">
        <v>114</v>
      </c>
      <c r="X4342" s="34">
        <v>134</v>
      </c>
      <c r="Y4342" s="34">
        <v>104</v>
      </c>
      <c r="Z4342" s="34">
        <v>153</v>
      </c>
      <c r="AA4342" s="34">
        <v>117</v>
      </c>
      <c r="AB4342" s="34">
        <v>70</v>
      </c>
      <c r="AC4342" s="34">
        <v>146</v>
      </c>
    </row>
    <row r="4343" spans="1:29" x14ac:dyDescent="0.2">
      <c r="A4343" s="34" t="s">
        <v>64836</v>
      </c>
      <c r="B4343" s="34">
        <v>150</v>
      </c>
      <c r="C4343" s="34">
        <v>136</v>
      </c>
      <c r="D4343" s="34">
        <v>158</v>
      </c>
      <c r="E4343" s="34">
        <v>149</v>
      </c>
      <c r="F4343" s="34">
        <v>173</v>
      </c>
      <c r="G4343" s="34">
        <v>133</v>
      </c>
      <c r="H4343" s="34">
        <v>139</v>
      </c>
      <c r="I4343" s="34">
        <v>119</v>
      </c>
      <c r="J4343" s="34">
        <v>138</v>
      </c>
      <c r="K4343" s="34">
        <v>144</v>
      </c>
      <c r="L4343" s="34">
        <v>137</v>
      </c>
      <c r="M4343" s="34">
        <v>114</v>
      </c>
      <c r="N4343" s="34">
        <v>139</v>
      </c>
      <c r="O4343" s="34">
        <v>140</v>
      </c>
      <c r="P4343" s="34">
        <v>121</v>
      </c>
      <c r="Q4343" s="34">
        <v>163</v>
      </c>
      <c r="R4343" s="34">
        <v>186</v>
      </c>
      <c r="S4343" s="34">
        <v>162</v>
      </c>
      <c r="T4343" s="34">
        <v>160</v>
      </c>
      <c r="U4343" s="34">
        <v>127</v>
      </c>
      <c r="V4343" s="34">
        <v>166</v>
      </c>
      <c r="W4343" s="34">
        <v>173</v>
      </c>
      <c r="X4343" s="34">
        <v>198</v>
      </c>
      <c r="Y4343" s="34">
        <v>155</v>
      </c>
      <c r="Z4343" s="34">
        <v>213</v>
      </c>
      <c r="AA4343" s="34">
        <v>191</v>
      </c>
      <c r="AB4343" s="34">
        <v>202</v>
      </c>
      <c r="AC4343" s="34">
        <v>201</v>
      </c>
    </row>
    <row r="4344" spans="1:29" x14ac:dyDescent="0.2">
      <c r="A4344" s="34" t="s">
        <v>64837</v>
      </c>
      <c r="B4344" s="34">
        <v>58</v>
      </c>
      <c r="C4344" s="34">
        <v>47</v>
      </c>
      <c r="D4344" s="34">
        <v>79</v>
      </c>
      <c r="E4344" s="34">
        <v>56</v>
      </c>
      <c r="F4344" s="34">
        <v>98</v>
      </c>
      <c r="G4344" s="34">
        <v>51</v>
      </c>
      <c r="H4344" s="34">
        <v>70</v>
      </c>
      <c r="I4344" s="34">
        <v>49</v>
      </c>
      <c r="J4344" s="34">
        <v>71</v>
      </c>
      <c r="K4344" s="34">
        <v>68</v>
      </c>
      <c r="L4344" s="34">
        <v>54</v>
      </c>
      <c r="M4344" s="34">
        <v>51</v>
      </c>
      <c r="N4344" s="34">
        <v>46</v>
      </c>
      <c r="O4344" s="34">
        <v>64</v>
      </c>
      <c r="P4344" s="34">
        <v>47</v>
      </c>
      <c r="Q4344" s="34">
        <v>105</v>
      </c>
      <c r="R4344" s="34">
        <v>57</v>
      </c>
      <c r="S4344" s="34">
        <v>47</v>
      </c>
      <c r="T4344" s="34">
        <v>52</v>
      </c>
      <c r="U4344" s="34">
        <v>47</v>
      </c>
      <c r="V4344" s="34">
        <v>98</v>
      </c>
      <c r="W4344" s="34">
        <v>48</v>
      </c>
      <c r="X4344" s="34">
        <v>128</v>
      </c>
      <c r="Y4344" s="34">
        <v>45</v>
      </c>
      <c r="Z4344" s="34">
        <v>75</v>
      </c>
      <c r="AA4344" s="34">
        <v>80</v>
      </c>
      <c r="AB4344" s="34">
        <v>60</v>
      </c>
      <c r="AC4344" s="34">
        <v>92</v>
      </c>
    </row>
    <row r="4345" spans="1:29" x14ac:dyDescent="0.2">
      <c r="A4345" s="34" t="s">
        <v>64838</v>
      </c>
      <c r="B4345" s="34">
        <v>13</v>
      </c>
      <c r="C4345" s="34">
        <v>15</v>
      </c>
      <c r="D4345" s="34">
        <v>10</v>
      </c>
      <c r="E4345" s="34">
        <v>3</v>
      </c>
      <c r="F4345" s="34">
        <v>2</v>
      </c>
      <c r="G4345" s="34">
        <v>13</v>
      </c>
      <c r="H4345" s="34">
        <v>1</v>
      </c>
      <c r="I4345" s="34">
        <v>4</v>
      </c>
      <c r="J4345" s="34">
        <v>1</v>
      </c>
      <c r="K4345" s="34">
        <v>12</v>
      </c>
      <c r="L4345" s="34">
        <v>3</v>
      </c>
      <c r="M4345" s="34">
        <v>5</v>
      </c>
      <c r="N4345" s="34">
        <v>9</v>
      </c>
      <c r="O4345" s="34">
        <v>12</v>
      </c>
      <c r="P4345" s="34">
        <v>4</v>
      </c>
      <c r="Q4345" s="34">
        <v>7</v>
      </c>
      <c r="R4345" s="34">
        <v>6</v>
      </c>
      <c r="S4345" s="34">
        <v>7</v>
      </c>
      <c r="T4345" s="34">
        <v>3</v>
      </c>
      <c r="U4345" s="34">
        <v>4</v>
      </c>
      <c r="V4345" s="34">
        <v>10</v>
      </c>
      <c r="W4345" s="34">
        <v>3</v>
      </c>
      <c r="X4345" s="34">
        <v>7</v>
      </c>
      <c r="Y4345" s="34">
        <v>2</v>
      </c>
      <c r="Z4345" s="34">
        <v>11</v>
      </c>
      <c r="AA4345" s="34">
        <v>5</v>
      </c>
      <c r="AB4345" s="34">
        <v>1</v>
      </c>
      <c r="AC4345" s="34">
        <v>9</v>
      </c>
    </row>
    <row r="4346" spans="1:29" x14ac:dyDescent="0.2">
      <c r="A4346" s="34" t="s">
        <v>64839</v>
      </c>
      <c r="B4346" s="34">
        <v>192</v>
      </c>
      <c r="C4346" s="34">
        <v>213</v>
      </c>
      <c r="D4346" s="34">
        <v>202</v>
      </c>
      <c r="E4346" s="34">
        <v>247</v>
      </c>
      <c r="F4346" s="34">
        <v>195</v>
      </c>
      <c r="G4346" s="34">
        <v>172</v>
      </c>
      <c r="H4346" s="34">
        <v>227</v>
      </c>
      <c r="I4346" s="34">
        <v>204</v>
      </c>
      <c r="J4346" s="34">
        <v>170</v>
      </c>
      <c r="K4346" s="34">
        <v>253</v>
      </c>
      <c r="L4346" s="34">
        <v>144</v>
      </c>
      <c r="M4346" s="34">
        <v>176</v>
      </c>
      <c r="N4346" s="34">
        <v>185</v>
      </c>
      <c r="O4346" s="34">
        <v>195</v>
      </c>
      <c r="P4346" s="34">
        <v>178</v>
      </c>
      <c r="Q4346" s="34">
        <v>303</v>
      </c>
      <c r="R4346" s="34">
        <v>251</v>
      </c>
      <c r="S4346" s="34">
        <v>267</v>
      </c>
      <c r="T4346" s="34">
        <v>189</v>
      </c>
      <c r="U4346" s="34">
        <v>205</v>
      </c>
      <c r="V4346" s="34">
        <v>212</v>
      </c>
      <c r="W4346" s="34">
        <v>274</v>
      </c>
      <c r="X4346" s="34">
        <v>244</v>
      </c>
      <c r="Y4346" s="34">
        <v>214</v>
      </c>
      <c r="Z4346" s="34">
        <v>211</v>
      </c>
      <c r="AA4346" s="34">
        <v>294</v>
      </c>
      <c r="AB4346" s="34">
        <v>234</v>
      </c>
      <c r="AC4346" s="34">
        <v>310</v>
      </c>
    </row>
    <row r="4347" spans="1:29" x14ac:dyDescent="0.2">
      <c r="A4347" s="34" t="s">
        <v>64840</v>
      </c>
      <c r="B4347" s="34">
        <v>27</v>
      </c>
      <c r="C4347" s="34">
        <v>15</v>
      </c>
      <c r="D4347" s="34">
        <v>27</v>
      </c>
      <c r="E4347" s="34">
        <v>32</v>
      </c>
      <c r="F4347" s="34">
        <v>22</v>
      </c>
      <c r="G4347" s="34">
        <v>24</v>
      </c>
      <c r="H4347" s="34">
        <v>36</v>
      </c>
      <c r="I4347" s="34">
        <v>13</v>
      </c>
      <c r="J4347" s="34">
        <v>19</v>
      </c>
      <c r="K4347" s="34">
        <v>30</v>
      </c>
      <c r="L4347" s="34">
        <v>10</v>
      </c>
      <c r="M4347" s="34">
        <v>16</v>
      </c>
      <c r="N4347" s="34">
        <v>24</v>
      </c>
      <c r="O4347" s="34">
        <v>18</v>
      </c>
      <c r="P4347" s="34">
        <v>18</v>
      </c>
      <c r="Q4347" s="34">
        <v>31</v>
      </c>
      <c r="R4347" s="34">
        <v>23</v>
      </c>
      <c r="S4347" s="34">
        <v>42</v>
      </c>
      <c r="T4347" s="34">
        <v>12</v>
      </c>
      <c r="U4347" s="34">
        <v>22</v>
      </c>
      <c r="V4347" s="34">
        <v>40</v>
      </c>
      <c r="W4347" s="34">
        <v>21</v>
      </c>
      <c r="X4347" s="34">
        <v>45</v>
      </c>
      <c r="Y4347" s="34">
        <v>14</v>
      </c>
      <c r="Z4347" s="34">
        <v>36</v>
      </c>
      <c r="AA4347" s="34">
        <v>27</v>
      </c>
      <c r="AB4347" s="34">
        <v>17</v>
      </c>
      <c r="AC4347" s="34">
        <v>38</v>
      </c>
    </row>
    <row r="4348" spans="1:29" x14ac:dyDescent="0.2">
      <c r="A4348" s="34" t="s">
        <v>64841</v>
      </c>
      <c r="B4348" s="34">
        <v>19</v>
      </c>
      <c r="C4348" s="34">
        <v>58</v>
      </c>
      <c r="D4348" s="34">
        <v>54</v>
      </c>
      <c r="E4348" s="34">
        <v>68</v>
      </c>
      <c r="F4348" s="34">
        <v>53</v>
      </c>
      <c r="G4348" s="34">
        <v>52</v>
      </c>
      <c r="H4348" s="34">
        <v>23</v>
      </c>
      <c r="I4348" s="34">
        <v>61</v>
      </c>
      <c r="J4348" s="34">
        <v>31</v>
      </c>
      <c r="K4348" s="34">
        <v>56</v>
      </c>
      <c r="L4348" s="34">
        <v>19</v>
      </c>
      <c r="M4348" s="34">
        <v>33</v>
      </c>
      <c r="N4348" s="34">
        <v>32</v>
      </c>
      <c r="O4348" s="34">
        <v>36</v>
      </c>
      <c r="P4348" s="34">
        <v>33</v>
      </c>
      <c r="Q4348" s="34">
        <v>45</v>
      </c>
      <c r="R4348" s="34">
        <v>48</v>
      </c>
      <c r="S4348" s="34">
        <v>59</v>
      </c>
      <c r="T4348" s="34">
        <v>19</v>
      </c>
      <c r="U4348" s="34">
        <v>40</v>
      </c>
      <c r="V4348" s="34">
        <v>33</v>
      </c>
      <c r="W4348" s="34">
        <v>30</v>
      </c>
      <c r="X4348" s="34">
        <v>45</v>
      </c>
      <c r="Y4348" s="34">
        <v>28</v>
      </c>
      <c r="Z4348" s="34">
        <v>40</v>
      </c>
      <c r="AA4348" s="34">
        <v>45</v>
      </c>
      <c r="AB4348" s="34">
        <v>33</v>
      </c>
      <c r="AC4348" s="34">
        <v>50</v>
      </c>
    </row>
    <row r="4349" spans="1:29" x14ac:dyDescent="0.2">
      <c r="A4349" s="34" t="s">
        <v>64842</v>
      </c>
      <c r="B4349" s="34">
        <v>31</v>
      </c>
      <c r="C4349" s="34">
        <v>99</v>
      </c>
      <c r="D4349" s="34">
        <v>73</v>
      </c>
      <c r="E4349" s="34">
        <v>55</v>
      </c>
      <c r="F4349" s="34">
        <v>46</v>
      </c>
      <c r="G4349" s="34">
        <v>93</v>
      </c>
      <c r="H4349" s="34">
        <v>32</v>
      </c>
      <c r="I4349" s="34">
        <v>45</v>
      </c>
      <c r="J4349" s="34">
        <v>29</v>
      </c>
      <c r="K4349" s="34">
        <v>53</v>
      </c>
      <c r="L4349" s="34">
        <v>24</v>
      </c>
      <c r="M4349" s="34">
        <v>41</v>
      </c>
      <c r="N4349" s="34">
        <v>36</v>
      </c>
      <c r="O4349" s="34">
        <v>50</v>
      </c>
      <c r="P4349" s="34">
        <v>40</v>
      </c>
      <c r="Q4349" s="34">
        <v>88</v>
      </c>
      <c r="R4349" s="34">
        <v>52</v>
      </c>
      <c r="S4349" s="34">
        <v>79</v>
      </c>
      <c r="T4349" s="34">
        <v>27</v>
      </c>
      <c r="U4349" s="34">
        <v>41</v>
      </c>
      <c r="V4349" s="34">
        <v>43</v>
      </c>
      <c r="W4349" s="34">
        <v>50</v>
      </c>
      <c r="X4349" s="34">
        <v>49</v>
      </c>
      <c r="Y4349" s="34">
        <v>36</v>
      </c>
      <c r="Z4349" s="34">
        <v>57</v>
      </c>
      <c r="AA4349" s="34">
        <v>62</v>
      </c>
      <c r="AB4349" s="34">
        <v>32</v>
      </c>
      <c r="AC4349" s="34">
        <v>94</v>
      </c>
    </row>
    <row r="4350" spans="1:29" x14ac:dyDescent="0.2">
      <c r="A4350" s="34" t="s">
        <v>64843</v>
      </c>
      <c r="B4350" s="34">
        <v>47</v>
      </c>
      <c r="C4350" s="34">
        <v>69</v>
      </c>
      <c r="D4350" s="34">
        <v>102</v>
      </c>
      <c r="E4350" s="34">
        <v>97</v>
      </c>
      <c r="F4350" s="34">
        <v>66</v>
      </c>
      <c r="G4350" s="34">
        <v>90</v>
      </c>
      <c r="H4350" s="34">
        <v>50</v>
      </c>
      <c r="I4350" s="34">
        <v>60</v>
      </c>
      <c r="J4350" s="34">
        <v>56</v>
      </c>
      <c r="K4350" s="34">
        <v>73</v>
      </c>
      <c r="L4350" s="34">
        <v>39</v>
      </c>
      <c r="M4350" s="34">
        <v>74</v>
      </c>
      <c r="N4350" s="34">
        <v>75</v>
      </c>
      <c r="O4350" s="34">
        <v>82</v>
      </c>
      <c r="P4350" s="34">
        <v>72</v>
      </c>
      <c r="Q4350" s="34">
        <v>121</v>
      </c>
      <c r="R4350" s="34">
        <v>80</v>
      </c>
      <c r="S4350" s="34">
        <v>94</v>
      </c>
      <c r="T4350" s="34">
        <v>45</v>
      </c>
      <c r="U4350" s="34">
        <v>77</v>
      </c>
      <c r="V4350" s="34">
        <v>67</v>
      </c>
      <c r="W4350" s="34">
        <v>95</v>
      </c>
      <c r="X4350" s="34">
        <v>94</v>
      </c>
      <c r="Y4350" s="34">
        <v>79</v>
      </c>
      <c r="Z4350" s="34">
        <v>89</v>
      </c>
      <c r="AA4350" s="34">
        <v>120</v>
      </c>
      <c r="AB4350" s="34">
        <v>65</v>
      </c>
      <c r="AC4350" s="34">
        <v>158</v>
      </c>
    </row>
    <row r="4351" spans="1:29" x14ac:dyDescent="0.2">
      <c r="A4351" s="34" t="s">
        <v>64844</v>
      </c>
      <c r="B4351" s="34">
        <v>39</v>
      </c>
      <c r="C4351" s="34">
        <v>46</v>
      </c>
      <c r="D4351" s="34">
        <v>37</v>
      </c>
      <c r="E4351" s="34">
        <v>48</v>
      </c>
      <c r="F4351" s="34">
        <v>21</v>
      </c>
      <c r="G4351" s="34">
        <v>41</v>
      </c>
      <c r="H4351" s="34">
        <v>35</v>
      </c>
      <c r="I4351" s="34">
        <v>35</v>
      </c>
      <c r="J4351" s="34">
        <v>25</v>
      </c>
      <c r="K4351" s="34">
        <v>52</v>
      </c>
      <c r="L4351" s="34">
        <v>11</v>
      </c>
      <c r="M4351" s="34">
        <v>23</v>
      </c>
      <c r="N4351" s="34">
        <v>26</v>
      </c>
      <c r="O4351" s="34">
        <v>28</v>
      </c>
      <c r="P4351" s="34">
        <v>33</v>
      </c>
      <c r="Q4351" s="34">
        <v>49</v>
      </c>
      <c r="R4351" s="34">
        <v>16</v>
      </c>
      <c r="S4351" s="34">
        <v>38</v>
      </c>
      <c r="T4351" s="34">
        <v>16</v>
      </c>
      <c r="U4351" s="34">
        <v>36</v>
      </c>
      <c r="V4351" s="34">
        <v>41</v>
      </c>
      <c r="W4351" s="34">
        <v>38</v>
      </c>
      <c r="X4351" s="34">
        <v>66</v>
      </c>
      <c r="Y4351" s="34">
        <v>28</v>
      </c>
      <c r="Z4351" s="34">
        <v>52</v>
      </c>
      <c r="AA4351" s="34">
        <v>65</v>
      </c>
      <c r="AB4351" s="34">
        <v>27</v>
      </c>
      <c r="AC4351" s="34">
        <v>71</v>
      </c>
    </row>
    <row r="4352" spans="1:29" x14ac:dyDescent="0.2">
      <c r="A4352" s="34" t="s">
        <v>64845</v>
      </c>
      <c r="B4352" s="34">
        <v>41</v>
      </c>
      <c r="C4352" s="34">
        <v>100</v>
      </c>
      <c r="D4352" s="34">
        <v>80</v>
      </c>
      <c r="E4352" s="34">
        <v>85</v>
      </c>
      <c r="F4352" s="34">
        <v>47</v>
      </c>
      <c r="G4352" s="34">
        <v>48</v>
      </c>
      <c r="H4352" s="34">
        <v>53</v>
      </c>
      <c r="I4352" s="34">
        <v>41</v>
      </c>
      <c r="J4352" s="34">
        <v>28</v>
      </c>
      <c r="K4352" s="34">
        <v>90</v>
      </c>
      <c r="L4352" s="34">
        <v>15</v>
      </c>
      <c r="M4352" s="34">
        <v>54</v>
      </c>
      <c r="N4352" s="34">
        <v>47</v>
      </c>
      <c r="O4352" s="34">
        <v>54</v>
      </c>
      <c r="P4352" s="34">
        <v>43</v>
      </c>
      <c r="Q4352" s="34">
        <v>69</v>
      </c>
      <c r="R4352" s="34">
        <v>53</v>
      </c>
      <c r="S4352" s="34">
        <v>99</v>
      </c>
      <c r="T4352" s="34">
        <v>35</v>
      </c>
      <c r="U4352" s="34">
        <v>61</v>
      </c>
      <c r="V4352" s="34">
        <v>58</v>
      </c>
      <c r="W4352" s="34">
        <v>52</v>
      </c>
      <c r="X4352" s="34">
        <v>42</v>
      </c>
      <c r="Y4352" s="34">
        <v>46</v>
      </c>
      <c r="Z4352" s="34">
        <v>49</v>
      </c>
      <c r="AA4352" s="34">
        <v>75</v>
      </c>
      <c r="AB4352" s="34">
        <v>56</v>
      </c>
      <c r="AC4352" s="34">
        <v>86</v>
      </c>
    </row>
    <row r="4353" spans="1:29" x14ac:dyDescent="0.2">
      <c r="A4353" s="34" t="s">
        <v>64846</v>
      </c>
      <c r="B4353" s="34">
        <v>15</v>
      </c>
      <c r="C4353" s="34">
        <v>10</v>
      </c>
      <c r="D4353" s="34">
        <v>20</v>
      </c>
      <c r="E4353" s="34">
        <v>11</v>
      </c>
      <c r="F4353" s="34">
        <v>17</v>
      </c>
      <c r="G4353" s="34">
        <v>19</v>
      </c>
      <c r="H4353" s="34">
        <v>14</v>
      </c>
      <c r="I4353" s="34">
        <v>15</v>
      </c>
      <c r="J4353" s="34">
        <v>15</v>
      </c>
      <c r="K4353" s="34">
        <v>21</v>
      </c>
      <c r="L4353" s="34">
        <v>11</v>
      </c>
      <c r="M4353" s="34">
        <v>7</v>
      </c>
      <c r="N4353" s="34">
        <v>17</v>
      </c>
      <c r="O4353" s="34">
        <v>6</v>
      </c>
      <c r="P4353" s="34">
        <v>13</v>
      </c>
      <c r="Q4353" s="34">
        <v>17</v>
      </c>
      <c r="R4353" s="34">
        <v>11</v>
      </c>
      <c r="S4353" s="34">
        <v>18</v>
      </c>
      <c r="T4353" s="34">
        <v>5</v>
      </c>
      <c r="U4353" s="34">
        <v>21</v>
      </c>
      <c r="V4353" s="34">
        <v>6</v>
      </c>
      <c r="W4353" s="34">
        <v>12</v>
      </c>
      <c r="X4353" s="34">
        <v>15</v>
      </c>
      <c r="Y4353" s="34">
        <v>9</v>
      </c>
      <c r="Z4353" s="34">
        <v>15</v>
      </c>
      <c r="AA4353" s="34">
        <v>29</v>
      </c>
      <c r="AB4353" s="34">
        <v>10</v>
      </c>
      <c r="AC4353" s="34">
        <v>17</v>
      </c>
    </row>
    <row r="4354" spans="1:29" x14ac:dyDescent="0.2">
      <c r="A4354" s="34" t="s">
        <v>64847</v>
      </c>
      <c r="B4354" s="34">
        <v>55</v>
      </c>
      <c r="C4354" s="34">
        <v>98</v>
      </c>
      <c r="D4354" s="34">
        <v>114</v>
      </c>
      <c r="E4354" s="34">
        <v>142</v>
      </c>
      <c r="F4354" s="34">
        <v>100</v>
      </c>
      <c r="G4354" s="34">
        <v>104</v>
      </c>
      <c r="H4354" s="34">
        <v>94</v>
      </c>
      <c r="I4354" s="34">
        <v>91</v>
      </c>
      <c r="J4354" s="34">
        <v>79</v>
      </c>
      <c r="K4354" s="34">
        <v>106</v>
      </c>
      <c r="L4354" s="34">
        <v>54</v>
      </c>
      <c r="M4354" s="34">
        <v>54</v>
      </c>
      <c r="N4354" s="34">
        <v>62</v>
      </c>
      <c r="O4354" s="34">
        <v>89</v>
      </c>
      <c r="P4354" s="34">
        <v>93</v>
      </c>
      <c r="Q4354" s="34">
        <v>124</v>
      </c>
      <c r="R4354" s="34">
        <v>82</v>
      </c>
      <c r="S4354" s="34">
        <v>120</v>
      </c>
      <c r="T4354" s="34">
        <v>70</v>
      </c>
      <c r="U4354" s="34">
        <v>76</v>
      </c>
      <c r="V4354" s="34">
        <v>103</v>
      </c>
      <c r="W4354" s="34">
        <v>136</v>
      </c>
      <c r="X4354" s="34">
        <v>118</v>
      </c>
      <c r="Y4354" s="34">
        <v>67</v>
      </c>
      <c r="Z4354" s="34">
        <v>109</v>
      </c>
      <c r="AA4354" s="34">
        <v>118</v>
      </c>
      <c r="AB4354" s="34">
        <v>71</v>
      </c>
      <c r="AC4354" s="34">
        <v>146</v>
      </c>
    </row>
    <row r="4355" spans="1:29" x14ac:dyDescent="0.2">
      <c r="A4355" s="34" t="s">
        <v>64848</v>
      </c>
      <c r="B4355" s="34">
        <v>32</v>
      </c>
      <c r="C4355" s="34">
        <v>29</v>
      </c>
      <c r="D4355" s="34">
        <v>66</v>
      </c>
      <c r="E4355" s="34">
        <v>24</v>
      </c>
      <c r="F4355" s="34">
        <v>45</v>
      </c>
      <c r="G4355" s="34">
        <v>58</v>
      </c>
      <c r="H4355" s="34">
        <v>38</v>
      </c>
      <c r="I4355" s="34">
        <v>30</v>
      </c>
      <c r="J4355" s="34">
        <v>36</v>
      </c>
      <c r="K4355" s="34">
        <v>50</v>
      </c>
      <c r="L4355" s="34">
        <v>39</v>
      </c>
      <c r="M4355" s="34">
        <v>42</v>
      </c>
      <c r="N4355" s="34">
        <v>34</v>
      </c>
      <c r="O4355" s="34">
        <v>44</v>
      </c>
      <c r="P4355" s="34">
        <v>43</v>
      </c>
      <c r="Q4355" s="34">
        <v>43</v>
      </c>
      <c r="R4355" s="34">
        <v>37</v>
      </c>
      <c r="S4355" s="34">
        <v>32</v>
      </c>
      <c r="T4355" s="34">
        <v>34</v>
      </c>
      <c r="U4355" s="34">
        <v>23</v>
      </c>
      <c r="V4355" s="34">
        <v>59</v>
      </c>
      <c r="W4355" s="34">
        <v>26</v>
      </c>
      <c r="X4355" s="34">
        <v>49</v>
      </c>
      <c r="Y4355" s="34">
        <v>28</v>
      </c>
      <c r="Z4355" s="34">
        <v>44</v>
      </c>
      <c r="AA4355" s="34">
        <v>48</v>
      </c>
      <c r="AB4355" s="34">
        <v>46</v>
      </c>
      <c r="AC4355" s="34">
        <v>46</v>
      </c>
    </row>
    <row r="4356" spans="1:29" x14ac:dyDescent="0.2">
      <c r="A4356" s="34" t="s">
        <v>64849</v>
      </c>
      <c r="B4356" s="34">
        <v>15</v>
      </c>
      <c r="C4356" s="34">
        <v>30</v>
      </c>
      <c r="D4356" s="34">
        <v>48</v>
      </c>
      <c r="E4356" s="34">
        <v>38</v>
      </c>
      <c r="F4356" s="34">
        <v>21</v>
      </c>
      <c r="G4356" s="34">
        <v>52</v>
      </c>
      <c r="H4356" s="34">
        <v>31</v>
      </c>
      <c r="I4356" s="34">
        <v>39</v>
      </c>
      <c r="J4356" s="34">
        <v>14</v>
      </c>
      <c r="K4356" s="34">
        <v>60</v>
      </c>
      <c r="L4356" s="34">
        <v>8</v>
      </c>
      <c r="M4356" s="34">
        <v>45</v>
      </c>
      <c r="N4356" s="34">
        <v>17</v>
      </c>
      <c r="O4356" s="34">
        <v>39</v>
      </c>
      <c r="P4356" s="34">
        <v>17</v>
      </c>
      <c r="Q4356" s="34">
        <v>45</v>
      </c>
      <c r="R4356" s="34">
        <v>15</v>
      </c>
      <c r="S4356" s="34">
        <v>46</v>
      </c>
      <c r="T4356" s="34">
        <v>12</v>
      </c>
      <c r="U4356" s="34">
        <v>19</v>
      </c>
      <c r="V4356" s="34">
        <v>25</v>
      </c>
      <c r="W4356" s="34">
        <v>25</v>
      </c>
      <c r="X4356" s="34">
        <v>31</v>
      </c>
      <c r="Y4356" s="34">
        <v>16</v>
      </c>
      <c r="Z4356" s="34">
        <v>41</v>
      </c>
      <c r="AA4356" s="34">
        <v>38</v>
      </c>
      <c r="AB4356" s="34">
        <v>20</v>
      </c>
      <c r="AC4356" s="34">
        <v>73</v>
      </c>
    </row>
    <row r="4357" spans="1:29" x14ac:dyDescent="0.2">
      <c r="A4357" s="34" t="s">
        <v>64850</v>
      </c>
      <c r="B4357" s="34">
        <v>52</v>
      </c>
      <c r="C4357" s="34">
        <v>31</v>
      </c>
      <c r="D4357" s="34">
        <v>76</v>
      </c>
      <c r="E4357" s="34">
        <v>45</v>
      </c>
      <c r="F4357" s="34">
        <v>64</v>
      </c>
      <c r="G4357" s="34">
        <v>28</v>
      </c>
      <c r="H4357" s="34">
        <v>78</v>
      </c>
      <c r="I4357" s="34">
        <v>46</v>
      </c>
      <c r="J4357" s="34">
        <v>63</v>
      </c>
      <c r="K4357" s="34">
        <v>53</v>
      </c>
      <c r="L4357" s="34">
        <v>52</v>
      </c>
      <c r="M4357" s="34">
        <v>35</v>
      </c>
      <c r="N4357" s="34">
        <v>50</v>
      </c>
      <c r="O4357" s="34">
        <v>36</v>
      </c>
      <c r="P4357" s="34">
        <v>67</v>
      </c>
      <c r="Q4357" s="34">
        <v>59</v>
      </c>
      <c r="R4357" s="34">
        <v>94</v>
      </c>
      <c r="S4357" s="34">
        <v>65</v>
      </c>
      <c r="T4357" s="34">
        <v>66</v>
      </c>
      <c r="U4357" s="34">
        <v>49</v>
      </c>
      <c r="V4357" s="34">
        <v>79</v>
      </c>
      <c r="W4357" s="34">
        <v>66</v>
      </c>
      <c r="X4357" s="34">
        <v>77</v>
      </c>
      <c r="Y4357" s="34">
        <v>43</v>
      </c>
      <c r="Z4357" s="34">
        <v>69</v>
      </c>
      <c r="AA4357" s="34">
        <v>58</v>
      </c>
      <c r="AB4357" s="34">
        <v>97</v>
      </c>
      <c r="AC4357" s="34">
        <v>91</v>
      </c>
    </row>
    <row r="4358" spans="1:29" x14ac:dyDescent="0.2">
      <c r="A4358" s="34" t="s">
        <v>64851</v>
      </c>
      <c r="B4358" s="34">
        <v>17</v>
      </c>
      <c r="C4358" s="34">
        <v>15</v>
      </c>
      <c r="D4358" s="34">
        <v>36</v>
      </c>
      <c r="E4358" s="34">
        <v>26</v>
      </c>
      <c r="F4358" s="34">
        <v>19</v>
      </c>
      <c r="G4358" s="34">
        <v>28</v>
      </c>
      <c r="H4358" s="34">
        <v>20</v>
      </c>
      <c r="I4358" s="34">
        <v>18</v>
      </c>
      <c r="J4358" s="34">
        <v>11</v>
      </c>
      <c r="K4358" s="34">
        <v>20</v>
      </c>
      <c r="L4358" s="34">
        <v>11</v>
      </c>
      <c r="M4358" s="34">
        <v>18</v>
      </c>
      <c r="N4358" s="34">
        <v>16</v>
      </c>
      <c r="O4358" s="34">
        <v>24</v>
      </c>
      <c r="P4358" s="34">
        <v>25</v>
      </c>
      <c r="Q4358" s="34">
        <v>13</v>
      </c>
      <c r="R4358" s="34">
        <v>17</v>
      </c>
      <c r="S4358" s="34">
        <v>42</v>
      </c>
      <c r="T4358" s="34">
        <v>10</v>
      </c>
      <c r="U4358" s="34">
        <v>14</v>
      </c>
      <c r="V4358" s="34">
        <v>25</v>
      </c>
      <c r="W4358" s="34">
        <v>15</v>
      </c>
      <c r="X4358" s="34">
        <v>22</v>
      </c>
      <c r="Y4358" s="34">
        <v>18</v>
      </c>
      <c r="Z4358" s="34">
        <v>30</v>
      </c>
      <c r="AA4358" s="34">
        <v>38</v>
      </c>
      <c r="AB4358" s="34">
        <v>16</v>
      </c>
      <c r="AC4358" s="34">
        <v>64</v>
      </c>
    </row>
    <row r="4359" spans="1:29" x14ac:dyDescent="0.2">
      <c r="A4359" s="34" t="s">
        <v>64852</v>
      </c>
      <c r="B4359" s="34">
        <v>65</v>
      </c>
      <c r="C4359" s="34">
        <v>114</v>
      </c>
      <c r="D4359" s="34">
        <v>164</v>
      </c>
      <c r="E4359" s="34">
        <v>141</v>
      </c>
      <c r="F4359" s="34">
        <v>151</v>
      </c>
      <c r="G4359" s="34">
        <v>161</v>
      </c>
      <c r="H4359" s="34">
        <v>136</v>
      </c>
      <c r="I4359" s="34">
        <v>115</v>
      </c>
      <c r="J4359" s="34">
        <v>112</v>
      </c>
      <c r="K4359" s="34">
        <v>141</v>
      </c>
      <c r="L4359" s="34">
        <v>80</v>
      </c>
      <c r="M4359" s="34">
        <v>103</v>
      </c>
      <c r="N4359" s="34">
        <v>131</v>
      </c>
      <c r="O4359" s="34">
        <v>124</v>
      </c>
      <c r="P4359" s="34">
        <v>108</v>
      </c>
      <c r="Q4359" s="34">
        <v>118</v>
      </c>
      <c r="R4359" s="34">
        <v>131</v>
      </c>
      <c r="S4359" s="34">
        <v>181</v>
      </c>
      <c r="T4359" s="34">
        <v>105</v>
      </c>
      <c r="U4359" s="34">
        <v>119</v>
      </c>
      <c r="V4359" s="34">
        <v>108</v>
      </c>
      <c r="W4359" s="34">
        <v>123</v>
      </c>
      <c r="X4359" s="34">
        <v>164</v>
      </c>
      <c r="Y4359" s="34">
        <v>119</v>
      </c>
      <c r="Z4359" s="34">
        <v>173</v>
      </c>
      <c r="AA4359" s="34">
        <v>185</v>
      </c>
      <c r="AB4359" s="34">
        <v>144</v>
      </c>
      <c r="AC4359" s="34">
        <v>222</v>
      </c>
    </row>
    <row r="4360" spans="1:29" x14ac:dyDescent="0.2">
      <c r="A4360" s="34" t="s">
        <v>64853</v>
      </c>
      <c r="B4360" s="34">
        <v>6</v>
      </c>
      <c r="C4360" s="34">
        <v>25</v>
      </c>
      <c r="D4360" s="34">
        <v>6</v>
      </c>
      <c r="E4360" s="34">
        <v>26</v>
      </c>
      <c r="F4360" s="34">
        <v>9</v>
      </c>
      <c r="G4360" s="34">
        <v>26</v>
      </c>
      <c r="H4360" s="34">
        <v>5</v>
      </c>
      <c r="I4360" s="34">
        <v>20</v>
      </c>
      <c r="J4360" s="34">
        <v>6</v>
      </c>
      <c r="K4360" s="34">
        <v>22</v>
      </c>
      <c r="L4360" s="34">
        <v>3</v>
      </c>
      <c r="M4360" s="34">
        <v>26</v>
      </c>
      <c r="N4360" s="34">
        <v>7</v>
      </c>
      <c r="O4360" s="34">
        <v>14</v>
      </c>
      <c r="P4360" s="34">
        <v>14</v>
      </c>
      <c r="Q4360" s="34">
        <v>16</v>
      </c>
      <c r="R4360" s="34">
        <v>8</v>
      </c>
      <c r="S4360" s="34">
        <v>20</v>
      </c>
      <c r="T4360" s="34">
        <v>7</v>
      </c>
      <c r="U4360" s="34">
        <v>17</v>
      </c>
      <c r="V4360" s="34">
        <v>13</v>
      </c>
      <c r="W4360" s="34">
        <v>28</v>
      </c>
      <c r="X4360" s="34">
        <v>8</v>
      </c>
      <c r="Y4360" s="34">
        <v>17</v>
      </c>
      <c r="Z4360" s="34">
        <v>14</v>
      </c>
      <c r="AA4360" s="34">
        <v>15</v>
      </c>
      <c r="AB4360" s="34">
        <v>15</v>
      </c>
      <c r="AC4360" s="34">
        <v>27</v>
      </c>
    </row>
    <row r="4361" spans="1:29" x14ac:dyDescent="0.2">
      <c r="A4361" s="34" t="s">
        <v>64854</v>
      </c>
      <c r="B4361" s="34">
        <v>42</v>
      </c>
      <c r="C4361" s="34">
        <v>57</v>
      </c>
      <c r="D4361" s="34">
        <v>78</v>
      </c>
      <c r="E4361" s="34">
        <v>67</v>
      </c>
      <c r="F4361" s="34">
        <v>79</v>
      </c>
      <c r="G4361" s="34">
        <v>101</v>
      </c>
      <c r="H4361" s="34">
        <v>35</v>
      </c>
      <c r="I4361" s="34">
        <v>64</v>
      </c>
      <c r="J4361" s="34">
        <v>71</v>
      </c>
      <c r="K4361" s="34">
        <v>84</v>
      </c>
      <c r="L4361" s="34">
        <v>55</v>
      </c>
      <c r="M4361" s="34">
        <v>66</v>
      </c>
      <c r="N4361" s="34">
        <v>56</v>
      </c>
      <c r="O4361" s="34">
        <v>58</v>
      </c>
      <c r="P4361" s="34">
        <v>57</v>
      </c>
      <c r="Q4361" s="34">
        <v>98</v>
      </c>
      <c r="R4361" s="34">
        <v>66</v>
      </c>
      <c r="S4361" s="34">
        <v>97</v>
      </c>
      <c r="T4361" s="34">
        <v>65</v>
      </c>
      <c r="U4361" s="34">
        <v>92</v>
      </c>
      <c r="V4361" s="34">
        <v>92</v>
      </c>
      <c r="W4361" s="34">
        <v>90</v>
      </c>
      <c r="X4361" s="34">
        <v>72</v>
      </c>
      <c r="Y4361" s="34">
        <v>99</v>
      </c>
      <c r="Z4361" s="34">
        <v>82</v>
      </c>
      <c r="AA4361" s="34">
        <v>78</v>
      </c>
      <c r="AB4361" s="34">
        <v>80</v>
      </c>
      <c r="AC4361" s="34">
        <v>104</v>
      </c>
    </row>
    <row r="4362" spans="1:29" x14ac:dyDescent="0.2">
      <c r="A4362" s="34" t="s">
        <v>64855</v>
      </c>
      <c r="B4362" s="34">
        <v>27</v>
      </c>
      <c r="C4362" s="34">
        <v>21</v>
      </c>
      <c r="D4362" s="34">
        <v>24</v>
      </c>
      <c r="E4362" s="34">
        <v>20</v>
      </c>
      <c r="F4362" s="34">
        <v>27</v>
      </c>
      <c r="G4362" s="34">
        <v>37</v>
      </c>
      <c r="H4362" s="34">
        <v>24</v>
      </c>
      <c r="I4362" s="34">
        <v>18</v>
      </c>
      <c r="J4362" s="34">
        <v>20</v>
      </c>
      <c r="K4362" s="34">
        <v>29</v>
      </c>
      <c r="L4362" s="34">
        <v>7</v>
      </c>
      <c r="M4362" s="34">
        <v>15</v>
      </c>
      <c r="N4362" s="34">
        <v>21</v>
      </c>
      <c r="O4362" s="34">
        <v>9</v>
      </c>
      <c r="P4362" s="34">
        <v>20</v>
      </c>
      <c r="Q4362" s="34">
        <v>27</v>
      </c>
      <c r="R4362" s="34">
        <v>28</v>
      </c>
      <c r="S4362" s="34">
        <v>27</v>
      </c>
      <c r="T4362" s="34">
        <v>25</v>
      </c>
      <c r="U4362" s="34">
        <v>26</v>
      </c>
      <c r="V4362" s="34">
        <v>28</v>
      </c>
      <c r="W4362" s="34">
        <v>35</v>
      </c>
      <c r="X4362" s="34">
        <v>23</v>
      </c>
      <c r="Y4362" s="34">
        <v>31</v>
      </c>
      <c r="Z4362" s="34">
        <v>20</v>
      </c>
      <c r="AA4362" s="34">
        <v>26</v>
      </c>
      <c r="AB4362" s="34">
        <v>30</v>
      </c>
      <c r="AC4362" s="34">
        <v>37</v>
      </c>
    </row>
    <row r="4363" spans="1:29" x14ac:dyDescent="0.2">
      <c r="A4363" s="34" t="s">
        <v>64856</v>
      </c>
      <c r="B4363" s="34">
        <v>34</v>
      </c>
      <c r="C4363" s="34">
        <v>56</v>
      </c>
      <c r="D4363" s="34">
        <v>49</v>
      </c>
      <c r="E4363" s="34">
        <v>71</v>
      </c>
      <c r="F4363" s="34">
        <v>42</v>
      </c>
      <c r="G4363" s="34">
        <v>54</v>
      </c>
      <c r="H4363" s="34">
        <v>21</v>
      </c>
      <c r="I4363" s="34">
        <v>61</v>
      </c>
      <c r="J4363" s="34">
        <v>18</v>
      </c>
      <c r="K4363" s="34">
        <v>56</v>
      </c>
      <c r="L4363" s="34">
        <v>16</v>
      </c>
      <c r="M4363" s="34">
        <v>44</v>
      </c>
      <c r="N4363" s="34">
        <v>34</v>
      </c>
      <c r="O4363" s="34">
        <v>47</v>
      </c>
      <c r="P4363" s="34">
        <v>24</v>
      </c>
      <c r="Q4363" s="34">
        <v>61</v>
      </c>
      <c r="R4363" s="34">
        <v>15</v>
      </c>
      <c r="S4363" s="34">
        <v>69</v>
      </c>
      <c r="T4363" s="34">
        <v>25</v>
      </c>
      <c r="U4363" s="34">
        <v>40</v>
      </c>
      <c r="V4363" s="34">
        <v>50</v>
      </c>
      <c r="W4363" s="34">
        <v>36</v>
      </c>
      <c r="X4363" s="34">
        <v>51</v>
      </c>
      <c r="Y4363" s="34">
        <v>47</v>
      </c>
      <c r="Z4363" s="34">
        <v>55</v>
      </c>
      <c r="AA4363" s="34">
        <v>67</v>
      </c>
      <c r="AB4363" s="34">
        <v>22</v>
      </c>
      <c r="AC4363" s="34">
        <v>94</v>
      </c>
    </row>
    <row r="4364" spans="1:29" x14ac:dyDescent="0.2">
      <c r="A4364" s="34" t="s">
        <v>64857</v>
      </c>
      <c r="B4364" s="34">
        <v>70</v>
      </c>
      <c r="C4364" s="34">
        <v>89</v>
      </c>
      <c r="D4364" s="34">
        <v>127</v>
      </c>
      <c r="E4364" s="34">
        <v>63</v>
      </c>
      <c r="F4364" s="34">
        <v>86</v>
      </c>
      <c r="G4364" s="34">
        <v>72</v>
      </c>
      <c r="H4364" s="34">
        <v>87</v>
      </c>
      <c r="I4364" s="34">
        <v>78</v>
      </c>
      <c r="J4364" s="34">
        <v>89</v>
      </c>
      <c r="K4364" s="34">
        <v>83</v>
      </c>
      <c r="L4364" s="34">
        <v>57</v>
      </c>
      <c r="M4364" s="34">
        <v>61</v>
      </c>
      <c r="N4364" s="34">
        <v>92</v>
      </c>
      <c r="O4364" s="34">
        <v>56</v>
      </c>
      <c r="P4364" s="34">
        <v>96</v>
      </c>
      <c r="Q4364" s="34">
        <v>80</v>
      </c>
      <c r="R4364" s="34">
        <v>117</v>
      </c>
      <c r="S4364" s="34">
        <v>101</v>
      </c>
      <c r="T4364" s="34">
        <v>69</v>
      </c>
      <c r="U4364" s="34">
        <v>53</v>
      </c>
      <c r="V4364" s="34">
        <v>92</v>
      </c>
      <c r="W4364" s="34">
        <v>79</v>
      </c>
      <c r="X4364" s="34">
        <v>81</v>
      </c>
      <c r="Y4364" s="34">
        <v>67</v>
      </c>
      <c r="Z4364" s="34">
        <v>117</v>
      </c>
      <c r="AA4364" s="34">
        <v>90</v>
      </c>
      <c r="AB4364" s="34">
        <v>87</v>
      </c>
      <c r="AC4364" s="34">
        <v>99</v>
      </c>
    </row>
    <row r="4365" spans="1:29" x14ac:dyDescent="0.2">
      <c r="A4365" s="34" t="s">
        <v>64858</v>
      </c>
      <c r="B4365" s="34">
        <v>37</v>
      </c>
      <c r="C4365" s="34">
        <v>59</v>
      </c>
      <c r="D4365" s="34">
        <v>81</v>
      </c>
      <c r="E4365" s="34">
        <v>58</v>
      </c>
      <c r="F4365" s="34">
        <v>60</v>
      </c>
      <c r="G4365" s="34">
        <v>60</v>
      </c>
      <c r="H4365" s="34">
        <v>45</v>
      </c>
      <c r="I4365" s="34">
        <v>42</v>
      </c>
      <c r="J4365" s="34">
        <v>41</v>
      </c>
      <c r="K4365" s="34">
        <v>56</v>
      </c>
      <c r="L4365" s="34">
        <v>21</v>
      </c>
      <c r="M4365" s="34">
        <v>57</v>
      </c>
      <c r="N4365" s="34">
        <v>47</v>
      </c>
      <c r="O4365" s="34">
        <v>64</v>
      </c>
      <c r="P4365" s="34">
        <v>48</v>
      </c>
      <c r="Q4365" s="34">
        <v>67</v>
      </c>
      <c r="R4365" s="34">
        <v>71</v>
      </c>
      <c r="S4365" s="34">
        <v>86</v>
      </c>
      <c r="T4365" s="34">
        <v>27</v>
      </c>
      <c r="U4365" s="34">
        <v>73</v>
      </c>
      <c r="V4365" s="34">
        <v>71</v>
      </c>
      <c r="W4365" s="34">
        <v>56</v>
      </c>
      <c r="X4365" s="34">
        <v>59</v>
      </c>
      <c r="Y4365" s="34">
        <v>71</v>
      </c>
      <c r="Z4365" s="34">
        <v>78</v>
      </c>
      <c r="AA4365" s="34">
        <v>106</v>
      </c>
      <c r="AB4365" s="34">
        <v>34</v>
      </c>
      <c r="AC4365" s="34">
        <v>93</v>
      </c>
    </row>
    <row r="4366" spans="1:29" x14ac:dyDescent="0.2">
      <c r="A4366" s="34" t="s">
        <v>64859</v>
      </c>
      <c r="B4366" s="34">
        <v>59</v>
      </c>
      <c r="C4366" s="34">
        <v>82</v>
      </c>
      <c r="D4366" s="34">
        <v>91</v>
      </c>
      <c r="E4366" s="34">
        <v>99</v>
      </c>
      <c r="F4366" s="34">
        <v>98</v>
      </c>
      <c r="G4366" s="34">
        <v>81</v>
      </c>
      <c r="H4366" s="34">
        <v>86</v>
      </c>
      <c r="I4366" s="34">
        <v>75</v>
      </c>
      <c r="J4366" s="34">
        <v>54</v>
      </c>
      <c r="K4366" s="34">
        <v>75</v>
      </c>
      <c r="L4366" s="34">
        <v>57</v>
      </c>
      <c r="M4366" s="34">
        <v>58</v>
      </c>
      <c r="N4366" s="34">
        <v>81</v>
      </c>
      <c r="O4366" s="34">
        <v>83</v>
      </c>
      <c r="P4366" s="34">
        <v>75</v>
      </c>
      <c r="Q4366" s="34">
        <v>125</v>
      </c>
      <c r="R4366" s="34">
        <v>97</v>
      </c>
      <c r="S4366" s="34">
        <v>105</v>
      </c>
      <c r="T4366" s="34">
        <v>73</v>
      </c>
      <c r="U4366" s="34">
        <v>79</v>
      </c>
      <c r="V4366" s="34">
        <v>86</v>
      </c>
      <c r="W4366" s="34">
        <v>80</v>
      </c>
      <c r="X4366" s="34">
        <v>115</v>
      </c>
      <c r="Y4366" s="34">
        <v>80</v>
      </c>
      <c r="Z4366" s="34">
        <v>137</v>
      </c>
      <c r="AA4366" s="34">
        <v>120</v>
      </c>
      <c r="AB4366" s="34">
        <v>93</v>
      </c>
      <c r="AC4366" s="34">
        <v>169</v>
      </c>
    </row>
    <row r="4367" spans="1:29" x14ac:dyDescent="0.2">
      <c r="A4367" s="34" t="s">
        <v>64860</v>
      </c>
      <c r="B4367" s="34">
        <v>84</v>
      </c>
      <c r="C4367" s="34">
        <v>179</v>
      </c>
      <c r="D4367" s="34">
        <v>180</v>
      </c>
      <c r="E4367" s="34">
        <v>187</v>
      </c>
      <c r="F4367" s="34">
        <v>123</v>
      </c>
      <c r="G4367" s="34">
        <v>105</v>
      </c>
      <c r="H4367" s="34">
        <v>124</v>
      </c>
      <c r="I4367" s="34">
        <v>223</v>
      </c>
      <c r="J4367" s="34">
        <v>113</v>
      </c>
      <c r="K4367" s="34">
        <v>187</v>
      </c>
      <c r="L4367" s="34">
        <v>100</v>
      </c>
      <c r="M4367" s="34">
        <v>167</v>
      </c>
      <c r="N4367" s="34">
        <v>113</v>
      </c>
      <c r="O4367" s="34">
        <v>179</v>
      </c>
      <c r="P4367" s="34">
        <v>148</v>
      </c>
      <c r="Q4367" s="34">
        <v>215</v>
      </c>
      <c r="R4367" s="34">
        <v>122</v>
      </c>
      <c r="S4367" s="34">
        <v>210</v>
      </c>
      <c r="T4367" s="34">
        <v>111</v>
      </c>
      <c r="U4367" s="34">
        <v>181</v>
      </c>
      <c r="V4367" s="34">
        <v>171</v>
      </c>
      <c r="W4367" s="34">
        <v>184</v>
      </c>
      <c r="X4367" s="34">
        <v>170</v>
      </c>
      <c r="Y4367" s="34">
        <v>156</v>
      </c>
      <c r="Z4367" s="34">
        <v>166</v>
      </c>
      <c r="AA4367" s="34">
        <v>178</v>
      </c>
      <c r="AB4367" s="34">
        <v>118</v>
      </c>
      <c r="AC4367" s="34">
        <v>236</v>
      </c>
    </row>
    <row r="4368" spans="1:29" x14ac:dyDescent="0.2">
      <c r="A4368" s="34" t="s">
        <v>64861</v>
      </c>
      <c r="B4368" s="34">
        <v>29</v>
      </c>
      <c r="C4368" s="34">
        <v>16</v>
      </c>
      <c r="D4368" s="34">
        <v>27</v>
      </c>
      <c r="E4368" s="34">
        <v>28</v>
      </c>
      <c r="F4368" s="34">
        <v>11</v>
      </c>
      <c r="G4368" s="34">
        <v>27</v>
      </c>
      <c r="H4368" s="34">
        <v>35</v>
      </c>
      <c r="I4368" s="34">
        <v>20</v>
      </c>
      <c r="J4368" s="34">
        <v>12</v>
      </c>
      <c r="K4368" s="34">
        <v>6</v>
      </c>
      <c r="L4368" s="34">
        <v>6</v>
      </c>
      <c r="M4368" s="34">
        <v>15</v>
      </c>
      <c r="N4368" s="34">
        <v>14</v>
      </c>
      <c r="O4368" s="34">
        <v>14</v>
      </c>
      <c r="P4368" s="34">
        <v>11</v>
      </c>
      <c r="Q4368" s="34">
        <v>23</v>
      </c>
      <c r="R4368" s="34">
        <v>12</v>
      </c>
      <c r="S4368" s="34">
        <v>29</v>
      </c>
      <c r="T4368" s="34">
        <v>14</v>
      </c>
      <c r="U4368" s="34">
        <v>18</v>
      </c>
      <c r="V4368" s="34">
        <v>27</v>
      </c>
      <c r="W4368" s="34">
        <v>21</v>
      </c>
      <c r="X4368" s="34">
        <v>27</v>
      </c>
      <c r="Y4368" s="34">
        <v>19</v>
      </c>
      <c r="Z4368" s="34">
        <v>23</v>
      </c>
      <c r="AA4368" s="34">
        <v>22</v>
      </c>
      <c r="AB4368" s="34">
        <v>10</v>
      </c>
      <c r="AC4368" s="34">
        <v>26</v>
      </c>
    </row>
    <row r="4369" spans="1:29" x14ac:dyDescent="0.2">
      <c r="A4369" s="34" t="s">
        <v>64862</v>
      </c>
      <c r="B4369" s="34">
        <v>49</v>
      </c>
      <c r="C4369" s="34">
        <v>70</v>
      </c>
      <c r="D4369" s="34">
        <v>103</v>
      </c>
      <c r="E4369" s="34">
        <v>89</v>
      </c>
      <c r="F4369" s="34">
        <v>91</v>
      </c>
      <c r="G4369" s="34">
        <v>72</v>
      </c>
      <c r="H4369" s="34">
        <v>71</v>
      </c>
      <c r="I4369" s="34">
        <v>69</v>
      </c>
      <c r="J4369" s="34">
        <v>78</v>
      </c>
      <c r="K4369" s="34">
        <v>60</v>
      </c>
      <c r="L4369" s="34">
        <v>57</v>
      </c>
      <c r="M4369" s="34">
        <v>48</v>
      </c>
      <c r="N4369" s="34">
        <v>76</v>
      </c>
      <c r="O4369" s="34">
        <v>53</v>
      </c>
      <c r="P4369" s="34">
        <v>77</v>
      </c>
      <c r="Q4369" s="34">
        <v>91</v>
      </c>
      <c r="R4369" s="34">
        <v>94</v>
      </c>
      <c r="S4369" s="34">
        <v>109</v>
      </c>
      <c r="T4369" s="34">
        <v>79</v>
      </c>
      <c r="U4369" s="34">
        <v>70</v>
      </c>
      <c r="V4369" s="34">
        <v>93</v>
      </c>
      <c r="W4369" s="34">
        <v>87</v>
      </c>
      <c r="X4369" s="34">
        <v>97</v>
      </c>
      <c r="Y4369" s="34">
        <v>65</v>
      </c>
      <c r="Z4369" s="34">
        <v>105</v>
      </c>
      <c r="AA4369" s="34">
        <v>90</v>
      </c>
      <c r="AB4369" s="34">
        <v>77</v>
      </c>
      <c r="AC4369" s="34">
        <v>107</v>
      </c>
    </row>
    <row r="4370" spans="1:29" x14ac:dyDescent="0.2">
      <c r="A4370" s="34" t="s">
        <v>64863</v>
      </c>
      <c r="B4370" s="34">
        <v>105</v>
      </c>
      <c r="C4370" s="34">
        <v>102</v>
      </c>
      <c r="D4370" s="34">
        <v>110</v>
      </c>
      <c r="E4370" s="34">
        <v>95</v>
      </c>
      <c r="F4370" s="34">
        <v>130</v>
      </c>
      <c r="G4370" s="34">
        <v>81</v>
      </c>
      <c r="H4370" s="34">
        <v>95</v>
      </c>
      <c r="I4370" s="34">
        <v>89</v>
      </c>
      <c r="J4370" s="34">
        <v>76</v>
      </c>
      <c r="K4370" s="34">
        <v>87</v>
      </c>
      <c r="L4370" s="34">
        <v>80</v>
      </c>
      <c r="M4370" s="34">
        <v>88</v>
      </c>
      <c r="N4370" s="34">
        <v>97</v>
      </c>
      <c r="O4370" s="34">
        <v>90</v>
      </c>
      <c r="P4370" s="34">
        <v>113</v>
      </c>
      <c r="Q4370" s="34">
        <v>102</v>
      </c>
      <c r="R4370" s="34">
        <v>119</v>
      </c>
      <c r="S4370" s="34">
        <v>135</v>
      </c>
      <c r="T4370" s="34">
        <v>87</v>
      </c>
      <c r="U4370" s="34">
        <v>87</v>
      </c>
      <c r="V4370" s="34">
        <v>126</v>
      </c>
      <c r="W4370" s="34">
        <v>154</v>
      </c>
      <c r="X4370" s="34">
        <v>147</v>
      </c>
      <c r="Y4370" s="34">
        <v>88</v>
      </c>
      <c r="Z4370" s="34">
        <v>133</v>
      </c>
      <c r="AA4370" s="34">
        <v>107</v>
      </c>
      <c r="AB4370" s="34">
        <v>149</v>
      </c>
      <c r="AC4370" s="34">
        <v>155</v>
      </c>
    </row>
    <row r="4371" spans="1:29" x14ac:dyDescent="0.2">
      <c r="A4371" s="34" t="s">
        <v>64864</v>
      </c>
      <c r="B4371" s="34">
        <v>41</v>
      </c>
      <c r="C4371" s="34">
        <v>63</v>
      </c>
      <c r="D4371" s="34">
        <v>75</v>
      </c>
      <c r="E4371" s="34">
        <v>55</v>
      </c>
      <c r="F4371" s="34">
        <v>71</v>
      </c>
      <c r="G4371" s="34">
        <v>83</v>
      </c>
      <c r="H4371" s="34">
        <v>52</v>
      </c>
      <c r="I4371" s="34">
        <v>58</v>
      </c>
      <c r="J4371" s="34">
        <v>56</v>
      </c>
      <c r="K4371" s="34">
        <v>68</v>
      </c>
      <c r="L4371" s="34">
        <v>37</v>
      </c>
      <c r="M4371" s="34">
        <v>72</v>
      </c>
      <c r="N4371" s="34">
        <v>42</v>
      </c>
      <c r="O4371" s="34">
        <v>55</v>
      </c>
      <c r="P4371" s="34">
        <v>68</v>
      </c>
      <c r="Q4371" s="34">
        <v>62</v>
      </c>
      <c r="R4371" s="34">
        <v>79</v>
      </c>
      <c r="S4371" s="34">
        <v>131</v>
      </c>
      <c r="T4371" s="34">
        <v>30</v>
      </c>
      <c r="U4371" s="34">
        <v>77</v>
      </c>
      <c r="V4371" s="34">
        <v>62</v>
      </c>
      <c r="W4371" s="34">
        <v>86</v>
      </c>
      <c r="X4371" s="34">
        <v>63</v>
      </c>
      <c r="Y4371" s="34">
        <v>46</v>
      </c>
      <c r="Z4371" s="34">
        <v>72</v>
      </c>
      <c r="AA4371" s="34">
        <v>76</v>
      </c>
      <c r="AB4371" s="34">
        <v>77</v>
      </c>
      <c r="AC4371" s="34">
        <v>119</v>
      </c>
    </row>
    <row r="4372" spans="1:29" x14ac:dyDescent="0.2">
      <c r="A4372" s="34" t="s">
        <v>64865</v>
      </c>
      <c r="B4372" s="34">
        <v>38</v>
      </c>
      <c r="C4372" s="34">
        <v>48</v>
      </c>
      <c r="D4372" s="34">
        <v>36</v>
      </c>
      <c r="E4372" s="34">
        <v>48</v>
      </c>
      <c r="F4372" s="34">
        <v>43</v>
      </c>
      <c r="G4372" s="34">
        <v>32</v>
      </c>
      <c r="H4372" s="34">
        <v>43</v>
      </c>
      <c r="I4372" s="34">
        <v>22</v>
      </c>
      <c r="J4372" s="34">
        <v>59</v>
      </c>
      <c r="K4372" s="34">
        <v>66</v>
      </c>
      <c r="L4372" s="34">
        <v>23</v>
      </c>
      <c r="M4372" s="34">
        <v>53</v>
      </c>
      <c r="N4372" s="34">
        <v>31</v>
      </c>
      <c r="O4372" s="34">
        <v>33</v>
      </c>
      <c r="P4372" s="34">
        <v>54</v>
      </c>
      <c r="Q4372" s="34">
        <v>69</v>
      </c>
      <c r="R4372" s="34">
        <v>44</v>
      </c>
      <c r="S4372" s="34">
        <v>66</v>
      </c>
      <c r="T4372" s="34">
        <v>45</v>
      </c>
      <c r="U4372" s="34">
        <v>38</v>
      </c>
      <c r="V4372" s="34">
        <v>62</v>
      </c>
      <c r="W4372" s="34">
        <v>74</v>
      </c>
      <c r="X4372" s="34">
        <v>62</v>
      </c>
      <c r="Y4372" s="34">
        <v>51</v>
      </c>
      <c r="Z4372" s="34">
        <v>65</v>
      </c>
      <c r="AA4372" s="34">
        <v>69</v>
      </c>
      <c r="AB4372" s="34">
        <v>55</v>
      </c>
      <c r="AC4372" s="34">
        <v>85</v>
      </c>
    </row>
    <row r="4373" spans="1:29" x14ac:dyDescent="0.2">
      <c r="A4373" s="34" t="s">
        <v>64866</v>
      </c>
      <c r="B4373" s="34">
        <v>76</v>
      </c>
      <c r="C4373" s="34">
        <v>65</v>
      </c>
      <c r="D4373" s="34">
        <v>73</v>
      </c>
      <c r="E4373" s="34">
        <v>74</v>
      </c>
      <c r="F4373" s="34">
        <v>67</v>
      </c>
      <c r="G4373" s="34">
        <v>49</v>
      </c>
      <c r="H4373" s="34">
        <v>34</v>
      </c>
      <c r="I4373" s="34">
        <v>78</v>
      </c>
      <c r="J4373" s="34">
        <v>46</v>
      </c>
      <c r="K4373" s="34">
        <v>97</v>
      </c>
      <c r="L4373" s="34">
        <v>34</v>
      </c>
      <c r="M4373" s="34">
        <v>69</v>
      </c>
      <c r="N4373" s="34">
        <v>43</v>
      </c>
      <c r="O4373" s="34">
        <v>71</v>
      </c>
      <c r="P4373" s="34">
        <v>69</v>
      </c>
      <c r="Q4373" s="34">
        <v>103</v>
      </c>
      <c r="R4373" s="34">
        <v>58</v>
      </c>
      <c r="S4373" s="34">
        <v>114</v>
      </c>
      <c r="T4373" s="34">
        <v>35</v>
      </c>
      <c r="U4373" s="34">
        <v>58</v>
      </c>
      <c r="V4373" s="34">
        <v>58</v>
      </c>
      <c r="W4373" s="34">
        <v>103</v>
      </c>
      <c r="X4373" s="34">
        <v>51</v>
      </c>
      <c r="Y4373" s="34">
        <v>67</v>
      </c>
      <c r="Z4373" s="34">
        <v>69</v>
      </c>
      <c r="AA4373" s="34">
        <v>112</v>
      </c>
      <c r="AB4373" s="34">
        <v>58</v>
      </c>
      <c r="AC4373" s="34">
        <v>129</v>
      </c>
    </row>
    <row r="4374" spans="1:29" x14ac:dyDescent="0.2">
      <c r="A4374" s="34" t="s">
        <v>64867</v>
      </c>
      <c r="B4374" s="34">
        <v>98</v>
      </c>
      <c r="C4374" s="34">
        <v>94</v>
      </c>
      <c r="D4374" s="34">
        <v>104</v>
      </c>
      <c r="E4374" s="34">
        <v>83</v>
      </c>
      <c r="F4374" s="34">
        <v>107</v>
      </c>
      <c r="G4374" s="34">
        <v>97</v>
      </c>
      <c r="H4374" s="34">
        <v>81</v>
      </c>
      <c r="I4374" s="34">
        <v>112</v>
      </c>
      <c r="J4374" s="34">
        <v>81</v>
      </c>
      <c r="K4374" s="34">
        <v>111</v>
      </c>
      <c r="L4374" s="34">
        <v>44</v>
      </c>
      <c r="M4374" s="34">
        <v>61</v>
      </c>
      <c r="N4374" s="34">
        <v>68</v>
      </c>
      <c r="O4374" s="34">
        <v>80</v>
      </c>
      <c r="P4374" s="34">
        <v>69</v>
      </c>
      <c r="Q4374" s="34">
        <v>102</v>
      </c>
      <c r="R4374" s="34">
        <v>108</v>
      </c>
      <c r="S4374" s="34">
        <v>128</v>
      </c>
      <c r="T4374" s="34">
        <v>83</v>
      </c>
      <c r="U4374" s="34">
        <v>73</v>
      </c>
      <c r="V4374" s="34">
        <v>95</v>
      </c>
      <c r="W4374" s="34">
        <v>136</v>
      </c>
      <c r="X4374" s="34">
        <v>115</v>
      </c>
      <c r="Y4374" s="34">
        <v>105</v>
      </c>
      <c r="Z4374" s="34">
        <v>103</v>
      </c>
      <c r="AA4374" s="34">
        <v>117</v>
      </c>
      <c r="AB4374" s="34">
        <v>106</v>
      </c>
      <c r="AC4374" s="34">
        <v>161</v>
      </c>
    </row>
    <row r="4375" spans="1:29" x14ac:dyDescent="0.2">
      <c r="A4375" s="34" t="s">
        <v>64868</v>
      </c>
      <c r="B4375" s="34">
        <v>74</v>
      </c>
      <c r="C4375" s="34">
        <v>92</v>
      </c>
      <c r="D4375" s="34">
        <v>165</v>
      </c>
      <c r="E4375" s="34">
        <v>108</v>
      </c>
      <c r="F4375" s="34">
        <v>116</v>
      </c>
      <c r="G4375" s="34">
        <v>107</v>
      </c>
      <c r="H4375" s="34">
        <v>134</v>
      </c>
      <c r="I4375" s="34">
        <v>86</v>
      </c>
      <c r="J4375" s="34">
        <v>118</v>
      </c>
      <c r="K4375" s="34">
        <v>109</v>
      </c>
      <c r="L4375" s="34">
        <v>83</v>
      </c>
      <c r="M4375" s="34">
        <v>90</v>
      </c>
      <c r="N4375" s="34">
        <v>140</v>
      </c>
      <c r="O4375" s="34">
        <v>87</v>
      </c>
      <c r="P4375" s="34">
        <v>109</v>
      </c>
      <c r="Q4375" s="34">
        <v>123</v>
      </c>
      <c r="R4375" s="34">
        <v>170</v>
      </c>
      <c r="S4375" s="34">
        <v>101</v>
      </c>
      <c r="T4375" s="34">
        <v>139</v>
      </c>
      <c r="U4375" s="34">
        <v>93</v>
      </c>
      <c r="V4375" s="34">
        <v>153</v>
      </c>
      <c r="W4375" s="34">
        <v>115</v>
      </c>
      <c r="X4375" s="34">
        <v>204</v>
      </c>
      <c r="Y4375" s="34">
        <v>94</v>
      </c>
      <c r="Z4375" s="34">
        <v>117</v>
      </c>
      <c r="AA4375" s="34">
        <v>115</v>
      </c>
      <c r="AB4375" s="34">
        <v>134</v>
      </c>
      <c r="AC4375" s="34">
        <v>146</v>
      </c>
    </row>
    <row r="4376" spans="1:29" x14ac:dyDescent="0.2">
      <c r="A4376" s="34" t="s">
        <v>64869</v>
      </c>
      <c r="B4376" s="34">
        <v>98</v>
      </c>
      <c r="C4376" s="34">
        <v>109</v>
      </c>
      <c r="D4376" s="34">
        <v>211</v>
      </c>
      <c r="E4376" s="34">
        <v>167</v>
      </c>
      <c r="F4376" s="34">
        <v>222</v>
      </c>
      <c r="G4376" s="34">
        <v>164</v>
      </c>
      <c r="H4376" s="34">
        <v>142</v>
      </c>
      <c r="I4376" s="34">
        <v>120</v>
      </c>
      <c r="J4376" s="34">
        <v>155</v>
      </c>
      <c r="K4376" s="34">
        <v>117</v>
      </c>
      <c r="L4376" s="34">
        <v>108</v>
      </c>
      <c r="M4376" s="34">
        <v>137</v>
      </c>
      <c r="N4376" s="34">
        <v>155</v>
      </c>
      <c r="O4376" s="34">
        <v>110</v>
      </c>
      <c r="P4376" s="34">
        <v>123</v>
      </c>
      <c r="Q4376" s="34">
        <v>154</v>
      </c>
      <c r="R4376" s="34">
        <v>187</v>
      </c>
      <c r="S4376" s="34">
        <v>197</v>
      </c>
      <c r="T4376" s="34">
        <v>141</v>
      </c>
      <c r="U4376" s="34">
        <v>135</v>
      </c>
      <c r="V4376" s="34">
        <v>167</v>
      </c>
      <c r="W4376" s="34">
        <v>150</v>
      </c>
      <c r="X4376" s="34">
        <v>185</v>
      </c>
      <c r="Y4376" s="34">
        <v>116</v>
      </c>
      <c r="Z4376" s="34">
        <v>156</v>
      </c>
      <c r="AA4376" s="34">
        <v>184</v>
      </c>
      <c r="AB4376" s="34">
        <v>171</v>
      </c>
      <c r="AC4376" s="34">
        <v>237</v>
      </c>
    </row>
    <row r="4377" spans="1:29" x14ac:dyDescent="0.2">
      <c r="A4377" s="34" t="s">
        <v>64870</v>
      </c>
      <c r="B4377" s="34">
        <v>42</v>
      </c>
      <c r="C4377" s="34">
        <v>46</v>
      </c>
      <c r="D4377" s="34">
        <v>61</v>
      </c>
      <c r="E4377" s="34">
        <v>51</v>
      </c>
      <c r="F4377" s="34">
        <v>35</v>
      </c>
      <c r="G4377" s="34">
        <v>76</v>
      </c>
      <c r="H4377" s="34">
        <v>37</v>
      </c>
      <c r="I4377" s="34">
        <v>45</v>
      </c>
      <c r="J4377" s="34">
        <v>42</v>
      </c>
      <c r="K4377" s="34">
        <v>40</v>
      </c>
      <c r="L4377" s="34">
        <v>20</v>
      </c>
      <c r="M4377" s="34">
        <v>30</v>
      </c>
      <c r="N4377" s="34">
        <v>39</v>
      </c>
      <c r="O4377" s="34">
        <v>32</v>
      </c>
      <c r="P4377" s="34">
        <v>36</v>
      </c>
      <c r="Q4377" s="34">
        <v>50</v>
      </c>
      <c r="R4377" s="34">
        <v>29</v>
      </c>
      <c r="S4377" s="34">
        <v>67</v>
      </c>
      <c r="T4377" s="34">
        <v>27</v>
      </c>
      <c r="U4377" s="34">
        <v>37</v>
      </c>
      <c r="V4377" s="34">
        <v>44</v>
      </c>
      <c r="W4377" s="34">
        <v>52</v>
      </c>
      <c r="X4377" s="34">
        <v>35</v>
      </c>
      <c r="Y4377" s="34">
        <v>44</v>
      </c>
      <c r="Z4377" s="34">
        <v>60</v>
      </c>
      <c r="AA4377" s="34">
        <v>61</v>
      </c>
      <c r="AB4377" s="34">
        <v>32</v>
      </c>
      <c r="AC4377" s="34">
        <v>80</v>
      </c>
    </row>
    <row r="4378" spans="1:29" x14ac:dyDescent="0.2">
      <c r="A4378" s="34" t="s">
        <v>64871</v>
      </c>
      <c r="B4378" s="34">
        <v>21</v>
      </c>
      <c r="C4378" s="34">
        <v>67</v>
      </c>
      <c r="D4378" s="34">
        <v>48</v>
      </c>
      <c r="E4378" s="34">
        <v>74</v>
      </c>
      <c r="F4378" s="34">
        <v>37</v>
      </c>
      <c r="G4378" s="34">
        <v>60</v>
      </c>
      <c r="H4378" s="34">
        <v>28</v>
      </c>
      <c r="I4378" s="34">
        <v>43</v>
      </c>
      <c r="J4378" s="34">
        <v>24</v>
      </c>
      <c r="K4378" s="34">
        <v>77</v>
      </c>
      <c r="L4378" s="34">
        <v>7</v>
      </c>
      <c r="M4378" s="34">
        <v>41</v>
      </c>
      <c r="N4378" s="34">
        <v>30</v>
      </c>
      <c r="O4378" s="34">
        <v>49</v>
      </c>
      <c r="P4378" s="34">
        <v>23</v>
      </c>
      <c r="Q4378" s="34">
        <v>46</v>
      </c>
      <c r="R4378" s="34">
        <v>27</v>
      </c>
      <c r="S4378" s="34">
        <v>77</v>
      </c>
      <c r="T4378" s="34">
        <v>18</v>
      </c>
      <c r="U4378" s="34">
        <v>40</v>
      </c>
      <c r="V4378" s="34">
        <v>29</v>
      </c>
      <c r="W4378" s="34">
        <v>49</v>
      </c>
      <c r="X4378" s="34">
        <v>36</v>
      </c>
      <c r="Y4378" s="34">
        <v>32</v>
      </c>
      <c r="Z4378" s="34">
        <v>36</v>
      </c>
      <c r="AA4378" s="34">
        <v>79</v>
      </c>
      <c r="AB4378" s="34">
        <v>21</v>
      </c>
      <c r="AC4378" s="34">
        <v>97</v>
      </c>
    </row>
    <row r="4379" spans="1:29" x14ac:dyDescent="0.2">
      <c r="A4379" s="34" t="s">
        <v>64872</v>
      </c>
      <c r="B4379" s="34">
        <v>42</v>
      </c>
      <c r="C4379" s="34">
        <v>100</v>
      </c>
      <c r="D4379" s="34">
        <v>116</v>
      </c>
      <c r="E4379" s="34">
        <v>126</v>
      </c>
      <c r="F4379" s="34">
        <v>94</v>
      </c>
      <c r="G4379" s="34">
        <v>114</v>
      </c>
      <c r="H4379" s="34">
        <v>83</v>
      </c>
      <c r="I4379" s="34">
        <v>114</v>
      </c>
      <c r="J4379" s="34">
        <v>74</v>
      </c>
      <c r="K4379" s="34">
        <v>116</v>
      </c>
      <c r="L4379" s="34">
        <v>45</v>
      </c>
      <c r="M4379" s="34">
        <v>89</v>
      </c>
      <c r="N4379" s="34">
        <v>59</v>
      </c>
      <c r="O4379" s="34">
        <v>113</v>
      </c>
      <c r="P4379" s="34">
        <v>66</v>
      </c>
      <c r="Q4379" s="34">
        <v>114</v>
      </c>
      <c r="R4379" s="34">
        <v>56</v>
      </c>
      <c r="S4379" s="34">
        <v>154</v>
      </c>
      <c r="T4379" s="34">
        <v>54</v>
      </c>
      <c r="U4379" s="34">
        <v>89</v>
      </c>
      <c r="V4379" s="34">
        <v>104</v>
      </c>
      <c r="W4379" s="34">
        <v>112</v>
      </c>
      <c r="X4379" s="34">
        <v>91</v>
      </c>
      <c r="Y4379" s="34">
        <v>98</v>
      </c>
      <c r="Z4379" s="34">
        <v>125</v>
      </c>
      <c r="AA4379" s="34">
        <v>129</v>
      </c>
      <c r="AB4379" s="34">
        <v>121</v>
      </c>
      <c r="AC4379" s="34">
        <v>170</v>
      </c>
    </row>
    <row r="4380" spans="1:29" x14ac:dyDescent="0.2">
      <c r="A4380" s="34" t="s">
        <v>64873</v>
      </c>
      <c r="B4380" s="34">
        <v>35</v>
      </c>
      <c r="C4380" s="34">
        <v>45</v>
      </c>
      <c r="D4380" s="34">
        <v>58</v>
      </c>
      <c r="E4380" s="34">
        <v>60</v>
      </c>
      <c r="F4380" s="34">
        <v>45</v>
      </c>
      <c r="G4380" s="34">
        <v>50</v>
      </c>
      <c r="H4380" s="34">
        <v>31</v>
      </c>
      <c r="I4380" s="34">
        <v>40</v>
      </c>
      <c r="J4380" s="34">
        <v>33</v>
      </c>
      <c r="K4380" s="34">
        <v>47</v>
      </c>
      <c r="L4380" s="34">
        <v>19</v>
      </c>
      <c r="M4380" s="34">
        <v>36</v>
      </c>
      <c r="N4380" s="34">
        <v>31</v>
      </c>
      <c r="O4380" s="34">
        <v>38</v>
      </c>
      <c r="P4380" s="34">
        <v>28</v>
      </c>
      <c r="Q4380" s="34">
        <v>50</v>
      </c>
      <c r="R4380" s="34">
        <v>32</v>
      </c>
      <c r="S4380" s="34">
        <v>67</v>
      </c>
      <c r="T4380" s="34">
        <v>37</v>
      </c>
      <c r="U4380" s="34">
        <v>45</v>
      </c>
      <c r="V4380" s="34">
        <v>47</v>
      </c>
      <c r="W4380" s="34">
        <v>47</v>
      </c>
      <c r="X4380" s="34">
        <v>37</v>
      </c>
      <c r="Y4380" s="34">
        <v>32</v>
      </c>
      <c r="Z4380" s="34">
        <v>42</v>
      </c>
      <c r="AA4380" s="34">
        <v>52</v>
      </c>
      <c r="AB4380" s="34">
        <v>53</v>
      </c>
      <c r="AC4380" s="34">
        <v>79</v>
      </c>
    </row>
    <row r="4381" spans="1:29" x14ac:dyDescent="0.2">
      <c r="A4381" s="34" t="s">
        <v>64874</v>
      </c>
      <c r="B4381" s="34">
        <v>3</v>
      </c>
      <c r="C4381" s="34">
        <v>61</v>
      </c>
      <c r="D4381" s="34">
        <v>21</v>
      </c>
      <c r="E4381" s="34">
        <v>34</v>
      </c>
      <c r="F4381" s="34">
        <v>15</v>
      </c>
      <c r="G4381" s="34">
        <v>58</v>
      </c>
      <c r="H4381" s="34">
        <v>13</v>
      </c>
      <c r="I4381" s="34">
        <v>33</v>
      </c>
      <c r="J4381" s="34">
        <v>26</v>
      </c>
      <c r="K4381" s="34">
        <v>67</v>
      </c>
      <c r="L4381" s="34">
        <v>12</v>
      </c>
      <c r="M4381" s="34">
        <v>28</v>
      </c>
      <c r="N4381" s="34">
        <v>21</v>
      </c>
      <c r="O4381" s="34">
        <v>33</v>
      </c>
      <c r="P4381" s="34">
        <v>11</v>
      </c>
      <c r="Q4381" s="34">
        <v>34</v>
      </c>
      <c r="R4381" s="34">
        <v>27</v>
      </c>
      <c r="S4381" s="34">
        <v>74</v>
      </c>
      <c r="T4381" s="34">
        <v>16</v>
      </c>
      <c r="U4381" s="34">
        <v>33</v>
      </c>
      <c r="V4381" s="34">
        <v>11</v>
      </c>
      <c r="W4381" s="34">
        <v>39</v>
      </c>
      <c r="X4381" s="34">
        <v>33</v>
      </c>
      <c r="Y4381" s="34">
        <v>10</v>
      </c>
      <c r="Z4381" s="34">
        <v>22</v>
      </c>
      <c r="AA4381" s="34">
        <v>35</v>
      </c>
      <c r="AB4381" s="34">
        <v>10</v>
      </c>
      <c r="AC4381" s="34">
        <v>61</v>
      </c>
    </row>
    <row r="4382" spans="1:29" x14ac:dyDescent="0.2">
      <c r="A4382" s="34" t="s">
        <v>64875</v>
      </c>
      <c r="B4382" s="34">
        <v>37</v>
      </c>
      <c r="C4382" s="34">
        <v>59</v>
      </c>
      <c r="D4382" s="34">
        <v>48</v>
      </c>
      <c r="E4382" s="34">
        <v>58</v>
      </c>
      <c r="F4382" s="34">
        <v>51</v>
      </c>
      <c r="G4382" s="34">
        <v>49</v>
      </c>
      <c r="H4382" s="34">
        <v>54</v>
      </c>
      <c r="I4382" s="34">
        <v>49</v>
      </c>
      <c r="J4382" s="34">
        <v>29</v>
      </c>
      <c r="K4382" s="34">
        <v>58</v>
      </c>
      <c r="L4382" s="34">
        <v>35</v>
      </c>
      <c r="M4382" s="34">
        <v>43</v>
      </c>
      <c r="N4382" s="34">
        <v>34</v>
      </c>
      <c r="O4382" s="34">
        <v>42</v>
      </c>
      <c r="P4382" s="34">
        <v>37</v>
      </c>
      <c r="Q4382" s="34">
        <v>69</v>
      </c>
      <c r="R4382" s="34">
        <v>40</v>
      </c>
      <c r="S4382" s="34">
        <v>63</v>
      </c>
      <c r="T4382" s="34">
        <v>32</v>
      </c>
      <c r="U4382" s="34">
        <v>51</v>
      </c>
      <c r="V4382" s="34">
        <v>33</v>
      </c>
      <c r="W4382" s="34">
        <v>62</v>
      </c>
      <c r="X4382" s="34">
        <v>70</v>
      </c>
      <c r="Y4382" s="34">
        <v>49</v>
      </c>
      <c r="Z4382" s="34">
        <v>53</v>
      </c>
      <c r="AA4382" s="34">
        <v>51</v>
      </c>
      <c r="AB4382" s="34">
        <v>43</v>
      </c>
      <c r="AC4382" s="34">
        <v>79</v>
      </c>
    </row>
    <row r="4383" spans="1:29" x14ac:dyDescent="0.2">
      <c r="A4383" s="34" t="s">
        <v>64876</v>
      </c>
      <c r="B4383" s="34">
        <v>12</v>
      </c>
      <c r="C4383" s="34">
        <v>30</v>
      </c>
      <c r="D4383" s="34">
        <v>35</v>
      </c>
      <c r="E4383" s="34">
        <v>25</v>
      </c>
      <c r="F4383" s="34">
        <v>12</v>
      </c>
      <c r="G4383" s="34">
        <v>2</v>
      </c>
      <c r="H4383" s="34">
        <v>6</v>
      </c>
      <c r="I4383" s="34">
        <v>21</v>
      </c>
      <c r="J4383" s="34">
        <v>10</v>
      </c>
      <c r="K4383" s="34">
        <v>16</v>
      </c>
      <c r="L4383" s="34">
        <v>0</v>
      </c>
      <c r="M4383" s="34">
        <v>8</v>
      </c>
      <c r="N4383" s="34">
        <v>6</v>
      </c>
      <c r="O4383" s="34">
        <v>13</v>
      </c>
      <c r="P4383" s="34">
        <v>6</v>
      </c>
      <c r="Q4383" s="34">
        <v>13</v>
      </c>
      <c r="R4383" s="34">
        <v>10</v>
      </c>
      <c r="S4383" s="34">
        <v>25</v>
      </c>
      <c r="T4383" s="34">
        <v>4</v>
      </c>
      <c r="U4383" s="34">
        <v>9</v>
      </c>
      <c r="V4383" s="34">
        <v>20</v>
      </c>
      <c r="W4383" s="34">
        <v>11</v>
      </c>
      <c r="X4383" s="34">
        <v>13</v>
      </c>
      <c r="Y4383" s="34">
        <v>7</v>
      </c>
      <c r="Z4383" s="34">
        <v>11</v>
      </c>
      <c r="AA4383" s="34">
        <v>15</v>
      </c>
      <c r="AB4383" s="34">
        <v>9</v>
      </c>
      <c r="AC4383" s="34">
        <v>38</v>
      </c>
    </row>
    <row r="4384" spans="1:29" x14ac:dyDescent="0.2">
      <c r="A4384" s="34" t="s">
        <v>64877</v>
      </c>
      <c r="B4384" s="34">
        <v>33</v>
      </c>
      <c r="C4384" s="34">
        <v>64</v>
      </c>
      <c r="D4384" s="34">
        <v>98</v>
      </c>
      <c r="E4384" s="34">
        <v>47</v>
      </c>
      <c r="F4384" s="34">
        <v>53</v>
      </c>
      <c r="G4384" s="34">
        <v>75</v>
      </c>
      <c r="H4384" s="34">
        <v>80</v>
      </c>
      <c r="I4384" s="34">
        <v>45</v>
      </c>
      <c r="J4384" s="34">
        <v>41</v>
      </c>
      <c r="K4384" s="34">
        <v>94</v>
      </c>
      <c r="L4384" s="34">
        <v>28</v>
      </c>
      <c r="M4384" s="34">
        <v>43</v>
      </c>
      <c r="N4384" s="34">
        <v>34</v>
      </c>
      <c r="O4384" s="34">
        <v>44</v>
      </c>
      <c r="P4384" s="34">
        <v>46</v>
      </c>
      <c r="Q4384" s="34">
        <v>74</v>
      </c>
      <c r="R4384" s="34">
        <v>59</v>
      </c>
      <c r="S4384" s="34">
        <v>85</v>
      </c>
      <c r="T4384" s="34">
        <v>35</v>
      </c>
      <c r="U4384" s="34">
        <v>48</v>
      </c>
      <c r="V4384" s="34">
        <v>77</v>
      </c>
      <c r="W4384" s="34">
        <v>57</v>
      </c>
      <c r="X4384" s="34">
        <v>83</v>
      </c>
      <c r="Y4384" s="34">
        <v>56</v>
      </c>
      <c r="Z4384" s="34">
        <v>61</v>
      </c>
      <c r="AA4384" s="34">
        <v>61</v>
      </c>
      <c r="AB4384" s="34">
        <v>49</v>
      </c>
      <c r="AC4384" s="34">
        <v>122</v>
      </c>
    </row>
    <row r="4385" spans="1:29" x14ac:dyDescent="0.2">
      <c r="A4385" s="34" t="s">
        <v>64878</v>
      </c>
      <c r="B4385" s="34">
        <v>35</v>
      </c>
      <c r="C4385" s="34">
        <v>73</v>
      </c>
      <c r="D4385" s="34">
        <v>111</v>
      </c>
      <c r="E4385" s="34">
        <v>84</v>
      </c>
      <c r="F4385" s="34">
        <v>57</v>
      </c>
      <c r="G4385" s="34">
        <v>50</v>
      </c>
      <c r="H4385" s="34">
        <v>38</v>
      </c>
      <c r="I4385" s="34">
        <v>91</v>
      </c>
      <c r="J4385" s="34">
        <v>39</v>
      </c>
      <c r="K4385" s="34">
        <v>85</v>
      </c>
      <c r="L4385" s="34">
        <v>20</v>
      </c>
      <c r="M4385" s="34">
        <v>54</v>
      </c>
      <c r="N4385" s="34">
        <v>42</v>
      </c>
      <c r="O4385" s="34">
        <v>76</v>
      </c>
      <c r="P4385" s="34">
        <v>52</v>
      </c>
      <c r="Q4385" s="34">
        <v>67</v>
      </c>
      <c r="R4385" s="34">
        <v>56</v>
      </c>
      <c r="S4385" s="34">
        <v>141</v>
      </c>
      <c r="T4385" s="34">
        <v>24</v>
      </c>
      <c r="U4385" s="34">
        <v>54</v>
      </c>
      <c r="V4385" s="34">
        <v>55</v>
      </c>
      <c r="W4385" s="34">
        <v>73</v>
      </c>
      <c r="X4385" s="34">
        <v>83</v>
      </c>
      <c r="Y4385" s="34">
        <v>48</v>
      </c>
      <c r="Z4385" s="34">
        <v>84</v>
      </c>
      <c r="AA4385" s="34">
        <v>78</v>
      </c>
      <c r="AB4385" s="34">
        <v>29</v>
      </c>
      <c r="AC4385" s="34">
        <v>104</v>
      </c>
    </row>
    <row r="4386" spans="1:29" x14ac:dyDescent="0.2">
      <c r="A4386" s="34" t="s">
        <v>64879</v>
      </c>
      <c r="B4386" s="34">
        <v>35</v>
      </c>
      <c r="C4386" s="34">
        <v>52</v>
      </c>
      <c r="D4386" s="34">
        <v>86</v>
      </c>
      <c r="E4386" s="34">
        <v>74</v>
      </c>
      <c r="F4386" s="34">
        <v>50</v>
      </c>
      <c r="G4386" s="34">
        <v>49</v>
      </c>
      <c r="H4386" s="34">
        <v>45</v>
      </c>
      <c r="I4386" s="34">
        <v>70</v>
      </c>
      <c r="J4386" s="34">
        <v>45</v>
      </c>
      <c r="K4386" s="34">
        <v>59</v>
      </c>
      <c r="L4386" s="34">
        <v>43</v>
      </c>
      <c r="M4386" s="34">
        <v>47</v>
      </c>
      <c r="N4386" s="34">
        <v>51</v>
      </c>
      <c r="O4386" s="34">
        <v>61</v>
      </c>
      <c r="P4386" s="34">
        <v>40</v>
      </c>
      <c r="Q4386" s="34">
        <v>64</v>
      </c>
      <c r="R4386" s="34">
        <v>72</v>
      </c>
      <c r="S4386" s="34">
        <v>91</v>
      </c>
      <c r="T4386" s="34">
        <v>44</v>
      </c>
      <c r="U4386" s="34">
        <v>67</v>
      </c>
      <c r="V4386" s="34">
        <v>56</v>
      </c>
      <c r="W4386" s="34">
        <v>79</v>
      </c>
      <c r="X4386" s="34">
        <v>89</v>
      </c>
      <c r="Y4386" s="34">
        <v>57</v>
      </c>
      <c r="Z4386" s="34">
        <v>52</v>
      </c>
      <c r="AA4386" s="34">
        <v>105</v>
      </c>
      <c r="AB4386" s="34">
        <v>64</v>
      </c>
      <c r="AC4386" s="34">
        <v>88</v>
      </c>
    </row>
    <row r="4387" spans="1:29" x14ac:dyDescent="0.2">
      <c r="A4387" s="34" t="s">
        <v>64880</v>
      </c>
      <c r="B4387" s="34">
        <v>85</v>
      </c>
      <c r="C4387" s="34">
        <v>110</v>
      </c>
      <c r="D4387" s="34">
        <v>179</v>
      </c>
      <c r="E4387" s="34">
        <v>118</v>
      </c>
      <c r="F4387" s="34">
        <v>127</v>
      </c>
      <c r="G4387" s="34">
        <v>141</v>
      </c>
      <c r="H4387" s="34">
        <v>158</v>
      </c>
      <c r="I4387" s="34">
        <v>103</v>
      </c>
      <c r="J4387" s="34">
        <v>121</v>
      </c>
      <c r="K4387" s="34">
        <v>110</v>
      </c>
      <c r="L4387" s="34">
        <v>74</v>
      </c>
      <c r="M4387" s="34">
        <v>88</v>
      </c>
      <c r="N4387" s="34">
        <v>127</v>
      </c>
      <c r="O4387" s="34">
        <v>122</v>
      </c>
      <c r="P4387" s="34">
        <v>117</v>
      </c>
      <c r="Q4387" s="34">
        <v>144</v>
      </c>
      <c r="R4387" s="34">
        <v>135</v>
      </c>
      <c r="S4387" s="34">
        <v>156</v>
      </c>
      <c r="T4387" s="34">
        <v>128</v>
      </c>
      <c r="U4387" s="34">
        <v>90</v>
      </c>
      <c r="V4387" s="34">
        <v>166</v>
      </c>
      <c r="W4387" s="34">
        <v>118</v>
      </c>
      <c r="X4387" s="34">
        <v>160</v>
      </c>
      <c r="Y4387" s="34">
        <v>95</v>
      </c>
      <c r="Z4387" s="34">
        <v>153</v>
      </c>
      <c r="AA4387" s="34">
        <v>118</v>
      </c>
      <c r="AB4387" s="34">
        <v>148</v>
      </c>
      <c r="AC4387" s="34">
        <v>165</v>
      </c>
    </row>
    <row r="4388" spans="1:29" x14ac:dyDescent="0.2">
      <c r="A4388" s="34" t="s">
        <v>64881</v>
      </c>
      <c r="B4388" s="34">
        <v>27</v>
      </c>
      <c r="C4388" s="34">
        <v>33</v>
      </c>
      <c r="D4388" s="34">
        <v>27</v>
      </c>
      <c r="E4388" s="34">
        <v>42</v>
      </c>
      <c r="F4388" s="34">
        <v>25</v>
      </c>
      <c r="G4388" s="34">
        <v>36</v>
      </c>
      <c r="H4388" s="34">
        <v>18</v>
      </c>
      <c r="I4388" s="34">
        <v>47</v>
      </c>
      <c r="J4388" s="34">
        <v>11</v>
      </c>
      <c r="K4388" s="34">
        <v>65</v>
      </c>
      <c r="L4388" s="34">
        <v>6</v>
      </c>
      <c r="M4388" s="34">
        <v>22</v>
      </c>
      <c r="N4388" s="34">
        <v>14</v>
      </c>
      <c r="O4388" s="34">
        <v>48</v>
      </c>
      <c r="P4388" s="34">
        <v>14</v>
      </c>
      <c r="Q4388" s="34">
        <v>21</v>
      </c>
      <c r="R4388" s="34">
        <v>31</v>
      </c>
      <c r="S4388" s="34">
        <v>32</v>
      </c>
      <c r="T4388" s="34">
        <v>19</v>
      </c>
      <c r="U4388" s="34">
        <v>21</v>
      </c>
      <c r="V4388" s="34">
        <v>35</v>
      </c>
      <c r="W4388" s="34">
        <v>51</v>
      </c>
      <c r="X4388" s="34">
        <v>21</v>
      </c>
      <c r="Y4388" s="34">
        <v>25</v>
      </c>
      <c r="Z4388" s="34">
        <v>27</v>
      </c>
      <c r="AA4388" s="34">
        <v>47</v>
      </c>
      <c r="AB4388" s="34">
        <v>22</v>
      </c>
      <c r="AC4388" s="34">
        <v>50</v>
      </c>
    </row>
    <row r="4389" spans="1:29" x14ac:dyDescent="0.2">
      <c r="A4389" s="34" t="s">
        <v>64882</v>
      </c>
      <c r="B4389" s="34">
        <v>47</v>
      </c>
      <c r="C4389" s="34">
        <v>26</v>
      </c>
      <c r="D4389" s="34">
        <v>46</v>
      </c>
      <c r="E4389" s="34">
        <v>44</v>
      </c>
      <c r="F4389" s="34">
        <v>27</v>
      </c>
      <c r="G4389" s="34">
        <v>41</v>
      </c>
      <c r="H4389" s="34">
        <v>27</v>
      </c>
      <c r="I4389" s="34">
        <v>23</v>
      </c>
      <c r="J4389" s="34">
        <v>22</v>
      </c>
      <c r="K4389" s="34">
        <v>28</v>
      </c>
      <c r="L4389" s="34">
        <v>23</v>
      </c>
      <c r="M4389" s="34">
        <v>26</v>
      </c>
      <c r="N4389" s="34">
        <v>40</v>
      </c>
      <c r="O4389" s="34">
        <v>33</v>
      </c>
      <c r="P4389" s="34">
        <v>35</v>
      </c>
      <c r="Q4389" s="34">
        <v>45</v>
      </c>
      <c r="R4389" s="34">
        <v>44</v>
      </c>
      <c r="S4389" s="34">
        <v>40</v>
      </c>
      <c r="T4389" s="34">
        <v>20</v>
      </c>
      <c r="U4389" s="34">
        <v>39</v>
      </c>
      <c r="V4389" s="34">
        <v>57</v>
      </c>
      <c r="W4389" s="34">
        <v>38</v>
      </c>
      <c r="X4389" s="34">
        <v>52</v>
      </c>
      <c r="Y4389" s="34">
        <v>23</v>
      </c>
      <c r="Z4389" s="34">
        <v>21</v>
      </c>
      <c r="AA4389" s="34">
        <v>61</v>
      </c>
      <c r="AB4389" s="34">
        <v>28</v>
      </c>
      <c r="AC4389" s="34">
        <v>56</v>
      </c>
    </row>
    <row r="4390" spans="1:29" x14ac:dyDescent="0.2">
      <c r="A4390" s="34" t="s">
        <v>64883</v>
      </c>
      <c r="B4390" s="34">
        <v>22</v>
      </c>
      <c r="C4390" s="34">
        <v>67</v>
      </c>
      <c r="D4390" s="34">
        <v>67</v>
      </c>
      <c r="E4390" s="34">
        <v>54</v>
      </c>
      <c r="F4390" s="34">
        <v>40</v>
      </c>
      <c r="G4390" s="34">
        <v>66</v>
      </c>
      <c r="H4390" s="34">
        <v>57</v>
      </c>
      <c r="I4390" s="34">
        <v>54</v>
      </c>
      <c r="J4390" s="34">
        <v>40</v>
      </c>
      <c r="K4390" s="34">
        <v>51</v>
      </c>
      <c r="L4390" s="34">
        <v>20</v>
      </c>
      <c r="M4390" s="34">
        <v>50</v>
      </c>
      <c r="N4390" s="34">
        <v>41</v>
      </c>
      <c r="O4390" s="34">
        <v>40</v>
      </c>
      <c r="P4390" s="34">
        <v>30</v>
      </c>
      <c r="Q4390" s="34">
        <v>55</v>
      </c>
      <c r="R4390" s="34">
        <v>68</v>
      </c>
      <c r="S4390" s="34">
        <v>70</v>
      </c>
      <c r="T4390" s="34">
        <v>49</v>
      </c>
      <c r="U4390" s="34">
        <v>45</v>
      </c>
      <c r="V4390" s="34">
        <v>82</v>
      </c>
      <c r="W4390" s="34">
        <v>72</v>
      </c>
      <c r="X4390" s="34">
        <v>66</v>
      </c>
      <c r="Y4390" s="34">
        <v>42</v>
      </c>
      <c r="Z4390" s="34">
        <v>51</v>
      </c>
      <c r="AA4390" s="34">
        <v>51</v>
      </c>
      <c r="AB4390" s="34">
        <v>49</v>
      </c>
      <c r="AC4390" s="34">
        <v>78</v>
      </c>
    </row>
    <row r="4391" spans="1:29" x14ac:dyDescent="0.2">
      <c r="A4391" s="34" t="s">
        <v>64884</v>
      </c>
      <c r="B4391" s="34">
        <v>38</v>
      </c>
      <c r="C4391" s="34">
        <v>33</v>
      </c>
      <c r="D4391" s="34">
        <v>47</v>
      </c>
      <c r="E4391" s="34">
        <v>38</v>
      </c>
      <c r="F4391" s="34">
        <v>40</v>
      </c>
      <c r="G4391" s="34">
        <v>38</v>
      </c>
      <c r="H4391" s="34">
        <v>41</v>
      </c>
      <c r="I4391" s="34">
        <v>22</v>
      </c>
      <c r="J4391" s="34">
        <v>26</v>
      </c>
      <c r="K4391" s="34">
        <v>41</v>
      </c>
      <c r="L4391" s="34">
        <v>29</v>
      </c>
      <c r="M4391" s="34">
        <v>35</v>
      </c>
      <c r="N4391" s="34">
        <v>32</v>
      </c>
      <c r="O4391" s="34">
        <v>34</v>
      </c>
      <c r="P4391" s="34">
        <v>45</v>
      </c>
      <c r="Q4391" s="34">
        <v>28</v>
      </c>
      <c r="R4391" s="34">
        <v>41</v>
      </c>
      <c r="S4391" s="34">
        <v>52</v>
      </c>
      <c r="T4391" s="34">
        <v>23</v>
      </c>
      <c r="U4391" s="34">
        <v>26</v>
      </c>
      <c r="V4391" s="34">
        <v>52</v>
      </c>
      <c r="W4391" s="34">
        <v>33</v>
      </c>
      <c r="X4391" s="34">
        <v>66</v>
      </c>
      <c r="Y4391" s="34">
        <v>32</v>
      </c>
      <c r="Z4391" s="34">
        <v>71</v>
      </c>
      <c r="AA4391" s="34">
        <v>43</v>
      </c>
      <c r="AB4391" s="34">
        <v>20</v>
      </c>
      <c r="AC4391" s="34">
        <v>39</v>
      </c>
    </row>
    <row r="4392" spans="1:29" x14ac:dyDescent="0.2">
      <c r="A4392" s="34" t="s">
        <v>64885</v>
      </c>
      <c r="B4392" s="34">
        <v>33</v>
      </c>
      <c r="C4392" s="34">
        <v>29</v>
      </c>
      <c r="D4392" s="34">
        <v>23</v>
      </c>
      <c r="E4392" s="34">
        <v>47</v>
      </c>
      <c r="F4392" s="34">
        <v>25</v>
      </c>
      <c r="G4392" s="34">
        <v>41</v>
      </c>
      <c r="H4392" s="34">
        <v>26</v>
      </c>
      <c r="I4392" s="34">
        <v>33</v>
      </c>
      <c r="J4392" s="34">
        <v>33</v>
      </c>
      <c r="K4392" s="34">
        <v>29</v>
      </c>
      <c r="L4392" s="34">
        <v>34</v>
      </c>
      <c r="M4392" s="34">
        <v>23</v>
      </c>
      <c r="N4392" s="34">
        <v>24</v>
      </c>
      <c r="O4392" s="34">
        <v>29</v>
      </c>
      <c r="P4392" s="34">
        <v>20</v>
      </c>
      <c r="Q4392" s="34">
        <v>30</v>
      </c>
      <c r="R4392" s="34">
        <v>45</v>
      </c>
      <c r="S4392" s="34">
        <v>41</v>
      </c>
      <c r="T4392" s="34">
        <v>19</v>
      </c>
      <c r="U4392" s="34">
        <v>22</v>
      </c>
      <c r="V4392" s="34">
        <v>26</v>
      </c>
      <c r="W4392" s="34">
        <v>69</v>
      </c>
      <c r="X4392" s="34">
        <v>36</v>
      </c>
      <c r="Y4392" s="34">
        <v>71</v>
      </c>
      <c r="Z4392" s="34">
        <v>31</v>
      </c>
      <c r="AA4392" s="34">
        <v>30</v>
      </c>
      <c r="AB4392" s="34">
        <v>42</v>
      </c>
      <c r="AC4392" s="34">
        <v>57</v>
      </c>
    </row>
    <row r="4393" spans="1:29" x14ac:dyDescent="0.2">
      <c r="A4393" s="34" t="s">
        <v>64886</v>
      </c>
      <c r="B4393" s="34">
        <v>45</v>
      </c>
      <c r="C4393" s="34">
        <v>89</v>
      </c>
      <c r="D4393" s="34">
        <v>127</v>
      </c>
      <c r="E4393" s="34">
        <v>96</v>
      </c>
      <c r="F4393" s="34">
        <v>114</v>
      </c>
      <c r="G4393" s="34">
        <v>92</v>
      </c>
      <c r="H4393" s="34">
        <v>94</v>
      </c>
      <c r="I4393" s="34">
        <v>96</v>
      </c>
      <c r="J4393" s="34">
        <v>76</v>
      </c>
      <c r="K4393" s="34">
        <v>134</v>
      </c>
      <c r="L4393" s="34">
        <v>63</v>
      </c>
      <c r="M4393" s="34">
        <v>85</v>
      </c>
      <c r="N4393" s="34">
        <v>78</v>
      </c>
      <c r="O4393" s="34">
        <v>76</v>
      </c>
      <c r="P4393" s="34">
        <v>90</v>
      </c>
      <c r="Q4393" s="34">
        <v>137</v>
      </c>
      <c r="R4393" s="34">
        <v>95</v>
      </c>
      <c r="S4393" s="34">
        <v>136</v>
      </c>
      <c r="T4393" s="34">
        <v>63</v>
      </c>
      <c r="U4393" s="34">
        <v>112</v>
      </c>
      <c r="V4393" s="34">
        <v>136</v>
      </c>
      <c r="W4393" s="34">
        <v>83</v>
      </c>
      <c r="X4393" s="34">
        <v>157</v>
      </c>
      <c r="Y4393" s="34">
        <v>82</v>
      </c>
      <c r="Z4393" s="34">
        <v>100</v>
      </c>
      <c r="AA4393" s="34">
        <v>119</v>
      </c>
      <c r="AB4393" s="34">
        <v>74</v>
      </c>
      <c r="AC4393" s="34">
        <v>188</v>
      </c>
    </row>
    <row r="4394" spans="1:29" x14ac:dyDescent="0.2">
      <c r="A4394" s="34" t="s">
        <v>64887</v>
      </c>
      <c r="B4394" s="34">
        <v>52</v>
      </c>
      <c r="C4394" s="34">
        <v>58</v>
      </c>
      <c r="D4394" s="34">
        <v>81</v>
      </c>
      <c r="E4394" s="34">
        <v>34</v>
      </c>
      <c r="F4394" s="34">
        <v>76</v>
      </c>
      <c r="G4394" s="34">
        <v>39</v>
      </c>
      <c r="H4394" s="34">
        <v>76</v>
      </c>
      <c r="I4394" s="34">
        <v>48</v>
      </c>
      <c r="J4394" s="34">
        <v>64</v>
      </c>
      <c r="K4394" s="34">
        <v>56</v>
      </c>
      <c r="L4394" s="34">
        <v>57</v>
      </c>
      <c r="M4394" s="34">
        <v>46</v>
      </c>
      <c r="N4394" s="34">
        <v>59</v>
      </c>
      <c r="O4394" s="34">
        <v>34</v>
      </c>
      <c r="P4394" s="34">
        <v>60</v>
      </c>
      <c r="Q4394" s="34">
        <v>65</v>
      </c>
      <c r="R4394" s="34">
        <v>62</v>
      </c>
      <c r="S4394" s="34">
        <v>56</v>
      </c>
      <c r="T4394" s="34">
        <v>74</v>
      </c>
      <c r="U4394" s="34">
        <v>46</v>
      </c>
      <c r="V4394" s="34">
        <v>87</v>
      </c>
      <c r="W4394" s="34">
        <v>57</v>
      </c>
      <c r="X4394" s="34">
        <v>70</v>
      </c>
      <c r="Y4394" s="34">
        <v>59</v>
      </c>
      <c r="Z4394" s="34">
        <v>83</v>
      </c>
      <c r="AA4394" s="34">
        <v>66</v>
      </c>
      <c r="AB4394" s="34">
        <v>59</v>
      </c>
      <c r="AC4394" s="34">
        <v>64</v>
      </c>
    </row>
    <row r="4395" spans="1:29" x14ac:dyDescent="0.2">
      <c r="A4395" s="34" t="s">
        <v>64888</v>
      </c>
      <c r="B4395" s="34">
        <v>34</v>
      </c>
      <c r="C4395" s="34">
        <v>39</v>
      </c>
      <c r="D4395" s="34">
        <v>55</v>
      </c>
      <c r="E4395" s="34">
        <v>74</v>
      </c>
      <c r="F4395" s="34">
        <v>46</v>
      </c>
      <c r="G4395" s="34">
        <v>55</v>
      </c>
      <c r="H4395" s="34">
        <v>38</v>
      </c>
      <c r="I4395" s="34">
        <v>34</v>
      </c>
      <c r="J4395" s="34">
        <v>46</v>
      </c>
      <c r="K4395" s="34">
        <v>55</v>
      </c>
      <c r="L4395" s="34">
        <v>34</v>
      </c>
      <c r="M4395" s="34">
        <v>36</v>
      </c>
      <c r="N4395" s="34">
        <v>40</v>
      </c>
      <c r="O4395" s="34">
        <v>34</v>
      </c>
      <c r="P4395" s="34">
        <v>42</v>
      </c>
      <c r="Q4395" s="34">
        <v>77</v>
      </c>
      <c r="R4395" s="34">
        <v>60</v>
      </c>
      <c r="S4395" s="34">
        <v>57</v>
      </c>
      <c r="T4395" s="34">
        <v>37</v>
      </c>
      <c r="U4395" s="34">
        <v>47</v>
      </c>
      <c r="V4395" s="34">
        <v>49</v>
      </c>
      <c r="W4395" s="34">
        <v>45</v>
      </c>
      <c r="X4395" s="34">
        <v>40</v>
      </c>
      <c r="Y4395" s="34">
        <v>26</v>
      </c>
      <c r="Z4395" s="34">
        <v>55</v>
      </c>
      <c r="AA4395" s="34">
        <v>59</v>
      </c>
      <c r="AB4395" s="34">
        <v>47</v>
      </c>
      <c r="AC4395" s="34">
        <v>66</v>
      </c>
    </row>
    <row r="4396" spans="1:29" x14ac:dyDescent="0.2">
      <c r="A4396" s="34" t="s">
        <v>64889</v>
      </c>
      <c r="B4396" s="34">
        <v>62</v>
      </c>
      <c r="C4396" s="34">
        <v>110</v>
      </c>
      <c r="D4396" s="34">
        <v>111</v>
      </c>
      <c r="E4396" s="34">
        <v>117</v>
      </c>
      <c r="F4396" s="34">
        <v>106</v>
      </c>
      <c r="G4396" s="34">
        <v>100</v>
      </c>
      <c r="H4396" s="34">
        <v>83</v>
      </c>
      <c r="I4396" s="34">
        <v>82</v>
      </c>
      <c r="J4396" s="34">
        <v>58</v>
      </c>
      <c r="K4396" s="34">
        <v>135</v>
      </c>
      <c r="L4396" s="34">
        <v>42</v>
      </c>
      <c r="M4396" s="34">
        <v>96</v>
      </c>
      <c r="N4396" s="34">
        <v>74</v>
      </c>
      <c r="O4396" s="34">
        <v>71</v>
      </c>
      <c r="P4396" s="34">
        <v>76</v>
      </c>
      <c r="Q4396" s="34">
        <v>104</v>
      </c>
      <c r="R4396" s="34">
        <v>101</v>
      </c>
      <c r="S4396" s="34">
        <v>134</v>
      </c>
      <c r="T4396" s="34">
        <v>49</v>
      </c>
      <c r="U4396" s="34">
        <v>78</v>
      </c>
      <c r="V4396" s="34">
        <v>92</v>
      </c>
      <c r="W4396" s="34">
        <v>84</v>
      </c>
      <c r="X4396" s="34">
        <v>116</v>
      </c>
      <c r="Y4396" s="34">
        <v>99</v>
      </c>
      <c r="Z4396" s="34">
        <v>112</v>
      </c>
      <c r="AA4396" s="34">
        <v>134</v>
      </c>
      <c r="AB4396" s="34">
        <v>87</v>
      </c>
      <c r="AC4396" s="34">
        <v>160</v>
      </c>
    </row>
    <row r="4397" spans="1:29" x14ac:dyDescent="0.2">
      <c r="A4397" s="34" t="s">
        <v>64890</v>
      </c>
      <c r="B4397" s="34">
        <v>104</v>
      </c>
      <c r="C4397" s="34">
        <v>217</v>
      </c>
      <c r="D4397" s="34">
        <v>152</v>
      </c>
      <c r="E4397" s="34">
        <v>214</v>
      </c>
      <c r="F4397" s="34">
        <v>110</v>
      </c>
      <c r="G4397" s="34">
        <v>254</v>
      </c>
      <c r="H4397" s="34">
        <v>118</v>
      </c>
      <c r="I4397" s="34">
        <v>179</v>
      </c>
      <c r="J4397" s="34">
        <v>85</v>
      </c>
      <c r="K4397" s="34">
        <v>237</v>
      </c>
      <c r="L4397" s="34">
        <v>62</v>
      </c>
      <c r="M4397" s="34">
        <v>180</v>
      </c>
      <c r="N4397" s="34">
        <v>93</v>
      </c>
      <c r="O4397" s="34">
        <v>149</v>
      </c>
      <c r="P4397" s="34">
        <v>111</v>
      </c>
      <c r="Q4397" s="34">
        <v>239</v>
      </c>
      <c r="R4397" s="34">
        <v>122</v>
      </c>
      <c r="S4397" s="34">
        <v>285</v>
      </c>
      <c r="T4397" s="34">
        <v>84</v>
      </c>
      <c r="U4397" s="34">
        <v>145</v>
      </c>
      <c r="V4397" s="34">
        <v>106</v>
      </c>
      <c r="W4397" s="34">
        <v>213</v>
      </c>
      <c r="X4397" s="34">
        <v>180</v>
      </c>
      <c r="Y4397" s="34">
        <v>116</v>
      </c>
      <c r="Z4397" s="34">
        <v>144</v>
      </c>
      <c r="AA4397" s="34">
        <v>258</v>
      </c>
      <c r="AB4397" s="34">
        <v>103</v>
      </c>
      <c r="AC4397" s="34">
        <v>300</v>
      </c>
    </row>
    <row r="4398" spans="1:29" x14ac:dyDescent="0.2">
      <c r="A4398" s="34" t="s">
        <v>64891</v>
      </c>
      <c r="B4398" s="34">
        <v>35</v>
      </c>
      <c r="C4398" s="34">
        <v>59</v>
      </c>
      <c r="D4398" s="34">
        <v>54</v>
      </c>
      <c r="E4398" s="34">
        <v>82</v>
      </c>
      <c r="F4398" s="34">
        <v>39</v>
      </c>
      <c r="G4398" s="34">
        <v>83</v>
      </c>
      <c r="H4398" s="34">
        <v>29</v>
      </c>
      <c r="I4398" s="34">
        <v>59</v>
      </c>
      <c r="J4398" s="34">
        <v>38</v>
      </c>
      <c r="K4398" s="34">
        <v>80</v>
      </c>
      <c r="L4398" s="34">
        <v>21</v>
      </c>
      <c r="M4398" s="34">
        <v>64</v>
      </c>
      <c r="N4398" s="34">
        <v>35</v>
      </c>
      <c r="O4398" s="34">
        <v>54</v>
      </c>
      <c r="P4398" s="34">
        <v>46</v>
      </c>
      <c r="Q4398" s="34">
        <v>84</v>
      </c>
      <c r="R4398" s="34">
        <v>46</v>
      </c>
      <c r="S4398" s="34">
        <v>77</v>
      </c>
      <c r="T4398" s="34">
        <v>37</v>
      </c>
      <c r="U4398" s="34">
        <v>51</v>
      </c>
      <c r="V4398" s="34">
        <v>37</v>
      </c>
      <c r="W4398" s="34">
        <v>62</v>
      </c>
      <c r="X4398" s="34">
        <v>83</v>
      </c>
      <c r="Y4398" s="34">
        <v>50</v>
      </c>
      <c r="Z4398" s="34">
        <v>63</v>
      </c>
      <c r="AA4398" s="34">
        <v>98</v>
      </c>
      <c r="AB4398" s="34">
        <v>55</v>
      </c>
      <c r="AC4398" s="34">
        <v>104</v>
      </c>
    </row>
    <row r="4399" spans="1:29" x14ac:dyDescent="0.2">
      <c r="A4399" s="34" t="s">
        <v>64892</v>
      </c>
      <c r="B4399" s="34">
        <v>44</v>
      </c>
      <c r="C4399" s="34">
        <v>42</v>
      </c>
      <c r="D4399" s="34">
        <v>75</v>
      </c>
      <c r="E4399" s="34">
        <v>44</v>
      </c>
      <c r="F4399" s="34">
        <v>65</v>
      </c>
      <c r="G4399" s="34">
        <v>74</v>
      </c>
      <c r="H4399" s="34">
        <v>61</v>
      </c>
      <c r="I4399" s="34">
        <v>40</v>
      </c>
      <c r="J4399" s="34">
        <v>37</v>
      </c>
      <c r="K4399" s="34">
        <v>33</v>
      </c>
      <c r="L4399" s="34">
        <v>28</v>
      </c>
      <c r="M4399" s="34">
        <v>38</v>
      </c>
      <c r="N4399" s="34">
        <v>43</v>
      </c>
      <c r="O4399" s="34">
        <v>55</v>
      </c>
      <c r="P4399" s="34">
        <v>43</v>
      </c>
      <c r="Q4399" s="34">
        <v>48</v>
      </c>
      <c r="R4399" s="34">
        <v>77</v>
      </c>
      <c r="S4399" s="34">
        <v>76</v>
      </c>
      <c r="T4399" s="34">
        <v>44</v>
      </c>
      <c r="U4399" s="34">
        <v>51</v>
      </c>
      <c r="V4399" s="34">
        <v>62</v>
      </c>
      <c r="W4399" s="34">
        <v>49</v>
      </c>
      <c r="X4399" s="34">
        <v>46</v>
      </c>
      <c r="Y4399" s="34">
        <v>44</v>
      </c>
      <c r="Z4399" s="34">
        <v>65</v>
      </c>
      <c r="AA4399" s="34">
        <v>69</v>
      </c>
      <c r="AB4399" s="34">
        <v>55</v>
      </c>
      <c r="AC4399" s="34">
        <v>87</v>
      </c>
    </row>
    <row r="4400" spans="1:29" x14ac:dyDescent="0.2">
      <c r="A4400" s="34" t="s">
        <v>64893</v>
      </c>
      <c r="B4400" s="34">
        <v>24</v>
      </c>
      <c r="C4400" s="34">
        <v>10</v>
      </c>
      <c r="D4400" s="34">
        <v>23</v>
      </c>
      <c r="E4400" s="34">
        <v>44</v>
      </c>
      <c r="F4400" s="34">
        <v>23</v>
      </c>
      <c r="G4400" s="34">
        <v>16</v>
      </c>
      <c r="H4400" s="34">
        <v>23</v>
      </c>
      <c r="I4400" s="34">
        <v>14</v>
      </c>
      <c r="J4400" s="34">
        <v>9</v>
      </c>
      <c r="K4400" s="34">
        <v>25</v>
      </c>
      <c r="L4400" s="34">
        <v>7</v>
      </c>
      <c r="M4400" s="34">
        <v>24</v>
      </c>
      <c r="N4400" s="34">
        <v>13</v>
      </c>
      <c r="O4400" s="34">
        <v>28</v>
      </c>
      <c r="P4400" s="34">
        <v>11</v>
      </c>
      <c r="Q4400" s="34">
        <v>23</v>
      </c>
      <c r="R4400" s="34">
        <v>20</v>
      </c>
      <c r="S4400" s="34">
        <v>34</v>
      </c>
      <c r="T4400" s="34">
        <v>17</v>
      </c>
      <c r="U4400" s="34">
        <v>15</v>
      </c>
      <c r="V4400" s="34">
        <v>14</v>
      </c>
      <c r="W4400" s="34">
        <v>17</v>
      </c>
      <c r="X4400" s="34">
        <v>26</v>
      </c>
      <c r="Y4400" s="34">
        <v>23</v>
      </c>
      <c r="Z4400" s="34">
        <v>24</v>
      </c>
      <c r="AA4400" s="34">
        <v>35</v>
      </c>
      <c r="AB4400" s="34">
        <v>11</v>
      </c>
      <c r="AC4400" s="34">
        <v>39</v>
      </c>
    </row>
    <row r="4401" spans="1:29" x14ac:dyDescent="0.2">
      <c r="A4401" s="34" t="s">
        <v>64894</v>
      </c>
      <c r="B4401" s="34">
        <v>139</v>
      </c>
      <c r="C4401" s="34">
        <v>109</v>
      </c>
      <c r="D4401" s="34">
        <v>151</v>
      </c>
      <c r="E4401" s="34">
        <v>134</v>
      </c>
      <c r="F4401" s="34">
        <v>138</v>
      </c>
      <c r="G4401" s="34">
        <v>108</v>
      </c>
      <c r="H4401" s="34">
        <v>116</v>
      </c>
      <c r="I4401" s="34">
        <v>130</v>
      </c>
      <c r="J4401" s="34">
        <v>103</v>
      </c>
      <c r="K4401" s="34">
        <v>126</v>
      </c>
      <c r="L4401" s="34">
        <v>87</v>
      </c>
      <c r="M4401" s="34">
        <v>98</v>
      </c>
      <c r="N4401" s="34">
        <v>91</v>
      </c>
      <c r="O4401" s="34">
        <v>63</v>
      </c>
      <c r="P4401" s="34">
        <v>78</v>
      </c>
      <c r="Q4401" s="34">
        <v>111</v>
      </c>
      <c r="R4401" s="34">
        <v>114</v>
      </c>
      <c r="S4401" s="34">
        <v>142</v>
      </c>
      <c r="T4401" s="34">
        <v>82</v>
      </c>
      <c r="U4401" s="34">
        <v>127</v>
      </c>
      <c r="V4401" s="34">
        <v>129</v>
      </c>
      <c r="W4401" s="34">
        <v>127</v>
      </c>
      <c r="X4401" s="34">
        <v>182</v>
      </c>
      <c r="Y4401" s="34">
        <v>121</v>
      </c>
      <c r="Z4401" s="34">
        <v>143</v>
      </c>
      <c r="AA4401" s="34">
        <v>156</v>
      </c>
      <c r="AB4401" s="34">
        <v>124</v>
      </c>
      <c r="AC4401" s="34">
        <v>191</v>
      </c>
    </row>
    <row r="4402" spans="1:29" x14ac:dyDescent="0.2">
      <c r="A4402" s="34" t="s">
        <v>64895</v>
      </c>
      <c r="B4402" s="34">
        <v>32</v>
      </c>
      <c r="C4402" s="34">
        <v>62</v>
      </c>
      <c r="D4402" s="34">
        <v>53</v>
      </c>
      <c r="E4402" s="34">
        <v>49</v>
      </c>
      <c r="F4402" s="34">
        <v>40</v>
      </c>
      <c r="G4402" s="34">
        <v>61</v>
      </c>
      <c r="H4402" s="34">
        <v>32</v>
      </c>
      <c r="I4402" s="34">
        <v>53</v>
      </c>
      <c r="J4402" s="34">
        <v>29</v>
      </c>
      <c r="K4402" s="34">
        <v>39</v>
      </c>
      <c r="L4402" s="34">
        <v>17</v>
      </c>
      <c r="M4402" s="34">
        <v>52</v>
      </c>
      <c r="N4402" s="34">
        <v>29</v>
      </c>
      <c r="O4402" s="34">
        <v>53</v>
      </c>
      <c r="P4402" s="34">
        <v>33</v>
      </c>
      <c r="Q4402" s="34">
        <v>55</v>
      </c>
      <c r="R4402" s="34">
        <v>46</v>
      </c>
      <c r="S4402" s="34">
        <v>73</v>
      </c>
      <c r="T4402" s="34">
        <v>23</v>
      </c>
      <c r="U4402" s="34">
        <v>34</v>
      </c>
      <c r="V4402" s="34">
        <v>68</v>
      </c>
      <c r="W4402" s="34">
        <v>55</v>
      </c>
      <c r="X4402" s="34">
        <v>63</v>
      </c>
      <c r="Y4402" s="34">
        <v>42</v>
      </c>
      <c r="Z4402" s="34">
        <v>58</v>
      </c>
      <c r="AA4402" s="34">
        <v>50</v>
      </c>
      <c r="AB4402" s="34">
        <v>37</v>
      </c>
      <c r="AC4402" s="34">
        <v>68</v>
      </c>
    </row>
    <row r="4403" spans="1:29" x14ac:dyDescent="0.2">
      <c r="A4403" s="34" t="s">
        <v>64896</v>
      </c>
      <c r="B4403" s="34">
        <v>47</v>
      </c>
      <c r="C4403" s="34">
        <v>29</v>
      </c>
      <c r="D4403" s="34">
        <v>77</v>
      </c>
      <c r="E4403" s="34">
        <v>69</v>
      </c>
      <c r="F4403" s="34">
        <v>67</v>
      </c>
      <c r="G4403" s="34">
        <v>60</v>
      </c>
      <c r="H4403" s="34">
        <v>57</v>
      </c>
      <c r="I4403" s="34">
        <v>70</v>
      </c>
      <c r="J4403" s="34">
        <v>57</v>
      </c>
      <c r="K4403" s="34">
        <v>52</v>
      </c>
      <c r="L4403" s="34">
        <v>53</v>
      </c>
      <c r="M4403" s="34">
        <v>60</v>
      </c>
      <c r="N4403" s="34">
        <v>57</v>
      </c>
      <c r="O4403" s="34">
        <v>54</v>
      </c>
      <c r="P4403" s="34">
        <v>49</v>
      </c>
      <c r="Q4403" s="34">
        <v>66</v>
      </c>
      <c r="R4403" s="34">
        <v>86</v>
      </c>
      <c r="S4403" s="34">
        <v>88</v>
      </c>
      <c r="T4403" s="34">
        <v>58</v>
      </c>
      <c r="U4403" s="34">
        <v>75</v>
      </c>
      <c r="V4403" s="34">
        <v>80</v>
      </c>
      <c r="W4403" s="34">
        <v>83</v>
      </c>
      <c r="X4403" s="34">
        <v>113</v>
      </c>
      <c r="Y4403" s="34">
        <v>80</v>
      </c>
      <c r="Z4403" s="34">
        <v>82</v>
      </c>
      <c r="AA4403" s="34">
        <v>74</v>
      </c>
      <c r="AB4403" s="34">
        <v>82</v>
      </c>
      <c r="AC4403" s="34">
        <v>103</v>
      </c>
    </row>
    <row r="4404" spans="1:29" x14ac:dyDescent="0.2">
      <c r="A4404" s="34" t="s">
        <v>64897</v>
      </c>
      <c r="B4404" s="34">
        <v>48</v>
      </c>
      <c r="C4404" s="34">
        <v>52</v>
      </c>
      <c r="D4404" s="34">
        <v>37</v>
      </c>
      <c r="E4404" s="34">
        <v>33</v>
      </c>
      <c r="F4404" s="34">
        <v>48</v>
      </c>
      <c r="G4404" s="34">
        <v>41</v>
      </c>
      <c r="H4404" s="34">
        <v>34</v>
      </c>
      <c r="I4404" s="34">
        <v>47</v>
      </c>
      <c r="J4404" s="34">
        <v>25</v>
      </c>
      <c r="K4404" s="34">
        <v>65</v>
      </c>
      <c r="L4404" s="34">
        <v>18</v>
      </c>
      <c r="M4404" s="34">
        <v>47</v>
      </c>
      <c r="N4404" s="34">
        <v>26</v>
      </c>
      <c r="O4404" s="34">
        <v>20</v>
      </c>
      <c r="P4404" s="34">
        <v>33</v>
      </c>
      <c r="Q4404" s="34">
        <v>47</v>
      </c>
      <c r="R4404" s="34">
        <v>30</v>
      </c>
      <c r="S4404" s="34">
        <v>76</v>
      </c>
      <c r="T4404" s="34">
        <v>28</v>
      </c>
      <c r="U4404" s="34">
        <v>27</v>
      </c>
      <c r="V4404" s="34">
        <v>42</v>
      </c>
      <c r="W4404" s="34">
        <v>46</v>
      </c>
      <c r="X4404" s="34">
        <v>52</v>
      </c>
      <c r="Y4404" s="34">
        <v>66</v>
      </c>
      <c r="Z4404" s="34">
        <v>44</v>
      </c>
      <c r="AA4404" s="34">
        <v>63</v>
      </c>
      <c r="AB4404" s="34">
        <v>44</v>
      </c>
      <c r="AC4404" s="34">
        <v>87</v>
      </c>
    </row>
    <row r="4405" spans="1:29" x14ac:dyDescent="0.2">
      <c r="A4405" s="34" t="s">
        <v>64898</v>
      </c>
      <c r="B4405" s="34">
        <v>30</v>
      </c>
      <c r="C4405" s="34">
        <v>63</v>
      </c>
      <c r="D4405" s="34">
        <v>54</v>
      </c>
      <c r="E4405" s="34">
        <v>80</v>
      </c>
      <c r="F4405" s="34">
        <v>60</v>
      </c>
      <c r="G4405" s="34">
        <v>55</v>
      </c>
      <c r="H4405" s="34">
        <v>40</v>
      </c>
      <c r="I4405" s="34">
        <v>33</v>
      </c>
      <c r="J4405" s="34">
        <v>33</v>
      </c>
      <c r="K4405" s="34">
        <v>75</v>
      </c>
      <c r="L4405" s="34">
        <v>36</v>
      </c>
      <c r="M4405" s="34">
        <v>36</v>
      </c>
      <c r="N4405" s="34">
        <v>42</v>
      </c>
      <c r="O4405" s="34">
        <v>34</v>
      </c>
      <c r="P4405" s="34">
        <v>48</v>
      </c>
      <c r="Q4405" s="34">
        <v>73</v>
      </c>
      <c r="R4405" s="34">
        <v>58</v>
      </c>
      <c r="S4405" s="34">
        <v>87</v>
      </c>
      <c r="T4405" s="34">
        <v>45</v>
      </c>
      <c r="U4405" s="34">
        <v>52</v>
      </c>
      <c r="V4405" s="34">
        <v>55</v>
      </c>
      <c r="W4405" s="34">
        <v>67</v>
      </c>
      <c r="X4405" s="34">
        <v>66</v>
      </c>
      <c r="Y4405" s="34">
        <v>47</v>
      </c>
      <c r="Z4405" s="34">
        <v>52</v>
      </c>
      <c r="AA4405" s="34">
        <v>80</v>
      </c>
      <c r="AB4405" s="34">
        <v>78</v>
      </c>
      <c r="AC4405" s="34">
        <v>102</v>
      </c>
    </row>
    <row r="4406" spans="1:29" x14ac:dyDescent="0.2">
      <c r="A4406" s="34" t="s">
        <v>64899</v>
      </c>
      <c r="B4406" s="34">
        <v>53</v>
      </c>
      <c r="C4406" s="34">
        <v>87</v>
      </c>
      <c r="D4406" s="34">
        <v>83</v>
      </c>
      <c r="E4406" s="34">
        <v>149</v>
      </c>
      <c r="F4406" s="34">
        <v>96</v>
      </c>
      <c r="G4406" s="34">
        <v>135</v>
      </c>
      <c r="H4406" s="34">
        <v>61</v>
      </c>
      <c r="I4406" s="34">
        <v>131</v>
      </c>
      <c r="J4406" s="34">
        <v>57</v>
      </c>
      <c r="K4406" s="34">
        <v>160</v>
      </c>
      <c r="L4406" s="34">
        <v>61</v>
      </c>
      <c r="M4406" s="34">
        <v>99</v>
      </c>
      <c r="N4406" s="34">
        <v>56</v>
      </c>
      <c r="O4406" s="34">
        <v>100</v>
      </c>
      <c r="P4406" s="34">
        <v>71</v>
      </c>
      <c r="Q4406" s="34">
        <v>171</v>
      </c>
      <c r="R4406" s="34">
        <v>98</v>
      </c>
      <c r="S4406" s="34">
        <v>140</v>
      </c>
      <c r="T4406" s="34">
        <v>114</v>
      </c>
      <c r="U4406" s="34">
        <v>116</v>
      </c>
      <c r="V4406" s="34">
        <v>65</v>
      </c>
      <c r="W4406" s="34">
        <v>198</v>
      </c>
      <c r="X4406" s="34">
        <v>91</v>
      </c>
      <c r="Y4406" s="34">
        <v>127</v>
      </c>
      <c r="Z4406" s="34">
        <v>135</v>
      </c>
      <c r="AA4406" s="34">
        <v>133</v>
      </c>
      <c r="AB4406" s="34">
        <v>94</v>
      </c>
      <c r="AC4406" s="34">
        <v>177</v>
      </c>
    </row>
    <row r="4407" spans="1:29" x14ac:dyDescent="0.2">
      <c r="A4407" s="34" t="s">
        <v>64900</v>
      </c>
      <c r="B4407" s="34">
        <v>18</v>
      </c>
      <c r="C4407" s="34">
        <v>27</v>
      </c>
      <c r="D4407" s="34">
        <v>66</v>
      </c>
      <c r="E4407" s="34">
        <v>24</v>
      </c>
      <c r="F4407" s="34">
        <v>20</v>
      </c>
      <c r="G4407" s="34">
        <v>36</v>
      </c>
      <c r="H4407" s="34">
        <v>22</v>
      </c>
      <c r="I4407" s="34">
        <v>26</v>
      </c>
      <c r="J4407" s="34">
        <v>22</v>
      </c>
      <c r="K4407" s="34">
        <v>50</v>
      </c>
      <c r="L4407" s="34">
        <v>8</v>
      </c>
      <c r="M4407" s="34">
        <v>24</v>
      </c>
      <c r="N4407" s="34">
        <v>24</v>
      </c>
      <c r="O4407" s="34">
        <v>20</v>
      </c>
      <c r="P4407" s="34">
        <v>15</v>
      </c>
      <c r="Q4407" s="34">
        <v>30</v>
      </c>
      <c r="R4407" s="34">
        <v>27</v>
      </c>
      <c r="S4407" s="34">
        <v>43</v>
      </c>
      <c r="T4407" s="34">
        <v>11</v>
      </c>
      <c r="U4407" s="34">
        <v>10</v>
      </c>
      <c r="V4407" s="34">
        <v>28</v>
      </c>
      <c r="W4407" s="34">
        <v>19</v>
      </c>
      <c r="X4407" s="34">
        <v>34</v>
      </c>
      <c r="Y4407" s="34">
        <v>10</v>
      </c>
      <c r="Z4407" s="34">
        <v>42</v>
      </c>
      <c r="AA4407" s="34">
        <v>36</v>
      </c>
      <c r="AB4407" s="34">
        <v>11</v>
      </c>
      <c r="AC4407" s="34">
        <v>45</v>
      </c>
    </row>
    <row r="4408" spans="1:29" x14ac:dyDescent="0.2">
      <c r="A4408" s="34" t="s">
        <v>64901</v>
      </c>
      <c r="B4408" s="34">
        <v>41</v>
      </c>
      <c r="C4408" s="34">
        <v>70</v>
      </c>
      <c r="D4408" s="34">
        <v>72</v>
      </c>
      <c r="E4408" s="34">
        <v>55</v>
      </c>
      <c r="F4408" s="34">
        <v>69</v>
      </c>
      <c r="G4408" s="34">
        <v>50</v>
      </c>
      <c r="H4408" s="34">
        <v>69</v>
      </c>
      <c r="I4408" s="34">
        <v>49</v>
      </c>
      <c r="J4408" s="34">
        <v>60</v>
      </c>
      <c r="K4408" s="34">
        <v>64</v>
      </c>
      <c r="L4408" s="34">
        <v>28</v>
      </c>
      <c r="M4408" s="34">
        <v>39</v>
      </c>
      <c r="N4408" s="34">
        <v>55</v>
      </c>
      <c r="O4408" s="34">
        <v>74</v>
      </c>
      <c r="P4408" s="34">
        <v>45</v>
      </c>
      <c r="Q4408" s="34">
        <v>78</v>
      </c>
      <c r="R4408" s="34">
        <v>67</v>
      </c>
      <c r="S4408" s="34">
        <v>67</v>
      </c>
      <c r="T4408" s="34">
        <v>49</v>
      </c>
      <c r="U4408" s="34">
        <v>52</v>
      </c>
      <c r="V4408" s="34">
        <v>65</v>
      </c>
      <c r="W4408" s="34">
        <v>59</v>
      </c>
      <c r="X4408" s="34">
        <v>77</v>
      </c>
      <c r="Y4408" s="34">
        <v>58</v>
      </c>
      <c r="Z4408" s="34">
        <v>88</v>
      </c>
      <c r="AA4408" s="34">
        <v>59</v>
      </c>
      <c r="AB4408" s="34">
        <v>71</v>
      </c>
      <c r="AC4408" s="34">
        <v>99</v>
      </c>
    </row>
    <row r="4409" spans="1:29" x14ac:dyDescent="0.2">
      <c r="A4409" s="34" t="s">
        <v>64902</v>
      </c>
      <c r="B4409" s="34">
        <v>25</v>
      </c>
      <c r="C4409" s="34">
        <v>71</v>
      </c>
      <c r="D4409" s="34">
        <v>42</v>
      </c>
      <c r="E4409" s="34">
        <v>55</v>
      </c>
      <c r="F4409" s="34">
        <v>42</v>
      </c>
      <c r="G4409" s="34">
        <v>59</v>
      </c>
      <c r="H4409" s="34">
        <v>45</v>
      </c>
      <c r="I4409" s="34">
        <v>68</v>
      </c>
      <c r="J4409" s="34">
        <v>40</v>
      </c>
      <c r="K4409" s="34">
        <v>99</v>
      </c>
      <c r="L4409" s="34">
        <v>35</v>
      </c>
      <c r="M4409" s="34">
        <v>41</v>
      </c>
      <c r="N4409" s="34">
        <v>30</v>
      </c>
      <c r="O4409" s="34">
        <v>34</v>
      </c>
      <c r="P4409" s="34">
        <v>55</v>
      </c>
      <c r="Q4409" s="34">
        <v>65</v>
      </c>
      <c r="R4409" s="34">
        <v>35</v>
      </c>
      <c r="S4409" s="34">
        <v>77</v>
      </c>
      <c r="T4409" s="34">
        <v>36</v>
      </c>
      <c r="U4409" s="34">
        <v>53</v>
      </c>
      <c r="V4409" s="34">
        <v>28</v>
      </c>
      <c r="W4409" s="34">
        <v>62</v>
      </c>
      <c r="X4409" s="34">
        <v>49</v>
      </c>
      <c r="Y4409" s="34">
        <v>46</v>
      </c>
      <c r="Z4409" s="34">
        <v>65</v>
      </c>
      <c r="AA4409" s="34">
        <v>57</v>
      </c>
      <c r="AB4409" s="34">
        <v>49</v>
      </c>
      <c r="AC4409" s="34">
        <v>89</v>
      </c>
    </row>
    <row r="4410" spans="1:29" x14ac:dyDescent="0.2">
      <c r="A4410" s="34" t="s">
        <v>64903</v>
      </c>
      <c r="B4410" s="34">
        <v>45</v>
      </c>
      <c r="C4410" s="34">
        <v>102</v>
      </c>
      <c r="D4410" s="34">
        <v>85</v>
      </c>
      <c r="E4410" s="34">
        <v>70</v>
      </c>
      <c r="F4410" s="34">
        <v>56</v>
      </c>
      <c r="G4410" s="34">
        <v>64</v>
      </c>
      <c r="H4410" s="34">
        <v>37</v>
      </c>
      <c r="I4410" s="34">
        <v>55</v>
      </c>
      <c r="J4410" s="34">
        <v>40</v>
      </c>
      <c r="K4410" s="34">
        <v>95</v>
      </c>
      <c r="L4410" s="34">
        <v>22</v>
      </c>
      <c r="M4410" s="34">
        <v>55</v>
      </c>
      <c r="N4410" s="34">
        <v>45</v>
      </c>
      <c r="O4410" s="34">
        <v>68</v>
      </c>
      <c r="P4410" s="34">
        <v>52</v>
      </c>
      <c r="Q4410" s="34">
        <v>95</v>
      </c>
      <c r="R4410" s="34">
        <v>28</v>
      </c>
      <c r="S4410" s="34">
        <v>110</v>
      </c>
      <c r="T4410" s="34">
        <v>32</v>
      </c>
      <c r="U4410" s="34">
        <v>64</v>
      </c>
      <c r="V4410" s="34">
        <v>63</v>
      </c>
      <c r="W4410" s="34">
        <v>85</v>
      </c>
      <c r="X4410" s="34">
        <v>53</v>
      </c>
      <c r="Y4410" s="34">
        <v>48</v>
      </c>
      <c r="Z4410" s="34">
        <v>86</v>
      </c>
      <c r="AA4410" s="34">
        <v>132</v>
      </c>
      <c r="AB4410" s="34">
        <v>39</v>
      </c>
      <c r="AC4410" s="34">
        <v>137</v>
      </c>
    </row>
    <row r="4411" spans="1:29" x14ac:dyDescent="0.2">
      <c r="A4411" s="34" t="s">
        <v>64904</v>
      </c>
      <c r="B4411" s="34">
        <v>53</v>
      </c>
      <c r="C4411" s="34">
        <v>45</v>
      </c>
      <c r="D4411" s="34">
        <v>48</v>
      </c>
      <c r="E4411" s="34">
        <v>63</v>
      </c>
      <c r="F4411" s="34">
        <v>31</v>
      </c>
      <c r="G4411" s="34">
        <v>18</v>
      </c>
      <c r="H4411" s="34">
        <v>43</v>
      </c>
      <c r="I4411" s="34">
        <v>25</v>
      </c>
      <c r="J4411" s="34">
        <v>36</v>
      </c>
      <c r="K4411" s="34">
        <v>44</v>
      </c>
      <c r="L4411" s="34">
        <v>35</v>
      </c>
      <c r="M4411" s="34">
        <v>34</v>
      </c>
      <c r="N4411" s="34">
        <v>42</v>
      </c>
      <c r="O4411" s="34">
        <v>26</v>
      </c>
      <c r="P4411" s="34">
        <v>32</v>
      </c>
      <c r="Q4411" s="34">
        <v>39</v>
      </c>
      <c r="R4411" s="34">
        <v>43</v>
      </c>
      <c r="S4411" s="34">
        <v>28</v>
      </c>
      <c r="T4411" s="34">
        <v>57</v>
      </c>
      <c r="U4411" s="34">
        <v>49</v>
      </c>
      <c r="V4411" s="34">
        <v>57</v>
      </c>
      <c r="W4411" s="34">
        <v>69</v>
      </c>
      <c r="X4411" s="34">
        <v>32</v>
      </c>
      <c r="Y4411" s="34">
        <v>39</v>
      </c>
      <c r="Z4411" s="34">
        <v>35</v>
      </c>
      <c r="AA4411" s="34">
        <v>64</v>
      </c>
      <c r="AB4411" s="34">
        <v>44</v>
      </c>
      <c r="AC4411" s="34">
        <v>85</v>
      </c>
    </row>
    <row r="4412" spans="1:29" x14ac:dyDescent="0.2">
      <c r="A4412" s="34" t="s">
        <v>64905</v>
      </c>
      <c r="B4412" s="34">
        <v>28</v>
      </c>
      <c r="C4412" s="34">
        <v>28</v>
      </c>
      <c r="D4412" s="34">
        <v>46</v>
      </c>
      <c r="E4412" s="34">
        <v>24</v>
      </c>
      <c r="F4412" s="34">
        <v>19</v>
      </c>
      <c r="G4412" s="34">
        <v>27</v>
      </c>
      <c r="H4412" s="34">
        <v>17</v>
      </c>
      <c r="I4412" s="34">
        <v>20</v>
      </c>
      <c r="J4412" s="34">
        <v>12</v>
      </c>
      <c r="K4412" s="34">
        <v>21</v>
      </c>
      <c r="L4412" s="34">
        <v>4</v>
      </c>
      <c r="M4412" s="34">
        <v>16</v>
      </c>
      <c r="N4412" s="34">
        <v>24</v>
      </c>
      <c r="O4412" s="34">
        <v>11</v>
      </c>
      <c r="P4412" s="34">
        <v>9</v>
      </c>
      <c r="Q4412" s="34">
        <v>13</v>
      </c>
      <c r="R4412" s="34">
        <v>9</v>
      </c>
      <c r="S4412" s="34">
        <v>37</v>
      </c>
      <c r="T4412" s="34">
        <v>4</v>
      </c>
      <c r="U4412" s="34">
        <v>15</v>
      </c>
      <c r="V4412" s="34">
        <v>30</v>
      </c>
      <c r="W4412" s="34">
        <v>14</v>
      </c>
      <c r="X4412" s="34">
        <v>30</v>
      </c>
      <c r="Y4412" s="34">
        <v>10</v>
      </c>
      <c r="Z4412" s="34">
        <v>22</v>
      </c>
      <c r="AA4412" s="34">
        <v>23</v>
      </c>
      <c r="AB4412" s="34">
        <v>4</v>
      </c>
      <c r="AC4412" s="34">
        <v>27</v>
      </c>
    </row>
    <row r="4413" spans="1:29" x14ac:dyDescent="0.2">
      <c r="A4413" s="34" t="s">
        <v>64906</v>
      </c>
      <c r="B4413" s="34">
        <v>113</v>
      </c>
      <c r="C4413" s="34">
        <v>95</v>
      </c>
      <c r="D4413" s="34">
        <v>131</v>
      </c>
      <c r="E4413" s="34">
        <v>156</v>
      </c>
      <c r="F4413" s="34">
        <v>123</v>
      </c>
      <c r="G4413" s="34">
        <v>103</v>
      </c>
      <c r="H4413" s="34">
        <v>73</v>
      </c>
      <c r="I4413" s="34">
        <v>111</v>
      </c>
      <c r="J4413" s="34">
        <v>45</v>
      </c>
      <c r="K4413" s="34">
        <v>99</v>
      </c>
      <c r="L4413" s="34">
        <v>38</v>
      </c>
      <c r="M4413" s="34">
        <v>78</v>
      </c>
      <c r="N4413" s="34">
        <v>75</v>
      </c>
      <c r="O4413" s="34">
        <v>71</v>
      </c>
      <c r="P4413" s="34">
        <v>75</v>
      </c>
      <c r="Q4413" s="34">
        <v>131</v>
      </c>
      <c r="R4413" s="34">
        <v>101</v>
      </c>
      <c r="S4413" s="34">
        <v>125</v>
      </c>
      <c r="T4413" s="34">
        <v>51</v>
      </c>
      <c r="U4413" s="34">
        <v>58</v>
      </c>
      <c r="V4413" s="34">
        <v>92</v>
      </c>
      <c r="W4413" s="34">
        <v>103</v>
      </c>
      <c r="X4413" s="34">
        <v>103</v>
      </c>
      <c r="Y4413" s="34">
        <v>63</v>
      </c>
      <c r="Z4413" s="34">
        <v>82</v>
      </c>
      <c r="AA4413" s="34">
        <v>99</v>
      </c>
      <c r="AB4413" s="34">
        <v>75</v>
      </c>
      <c r="AC4413" s="34">
        <v>140</v>
      </c>
    </row>
    <row r="4414" spans="1:29" x14ac:dyDescent="0.2">
      <c r="A4414" s="34" t="s">
        <v>64907</v>
      </c>
      <c r="B4414" s="34">
        <v>25</v>
      </c>
      <c r="C4414" s="34">
        <v>73</v>
      </c>
      <c r="D4414" s="34">
        <v>36</v>
      </c>
      <c r="E4414" s="34">
        <v>53</v>
      </c>
      <c r="F4414" s="34">
        <v>20</v>
      </c>
      <c r="G4414" s="34">
        <v>59</v>
      </c>
      <c r="H4414" s="34">
        <v>36</v>
      </c>
      <c r="I4414" s="34">
        <v>56</v>
      </c>
      <c r="J4414" s="34">
        <v>13</v>
      </c>
      <c r="K4414" s="34">
        <v>59</v>
      </c>
      <c r="L4414" s="34">
        <v>21</v>
      </c>
      <c r="M4414" s="34">
        <v>52</v>
      </c>
      <c r="N4414" s="34">
        <v>15</v>
      </c>
      <c r="O4414" s="34">
        <v>59</v>
      </c>
      <c r="P4414" s="34">
        <v>21</v>
      </c>
      <c r="Q4414" s="34">
        <v>75</v>
      </c>
      <c r="R4414" s="34">
        <v>35</v>
      </c>
      <c r="S4414" s="34">
        <v>86</v>
      </c>
      <c r="T4414" s="34">
        <v>25</v>
      </c>
      <c r="U4414" s="34">
        <v>49</v>
      </c>
      <c r="V4414" s="34">
        <v>24</v>
      </c>
      <c r="W4414" s="34">
        <v>65</v>
      </c>
      <c r="X4414" s="34">
        <v>24</v>
      </c>
      <c r="Y4414" s="34">
        <v>83</v>
      </c>
      <c r="Z4414" s="34">
        <v>24</v>
      </c>
      <c r="AA4414" s="34">
        <v>68</v>
      </c>
      <c r="AB4414" s="34">
        <v>37</v>
      </c>
      <c r="AC4414" s="34">
        <v>86</v>
      </c>
    </row>
    <row r="4415" spans="1:29" x14ac:dyDescent="0.2">
      <c r="A4415" s="34" t="s">
        <v>64908</v>
      </c>
      <c r="B4415" s="34">
        <v>23</v>
      </c>
      <c r="C4415" s="34">
        <v>29</v>
      </c>
      <c r="D4415" s="34">
        <v>22</v>
      </c>
      <c r="E4415" s="34">
        <v>26</v>
      </c>
      <c r="F4415" s="34">
        <v>15</v>
      </c>
      <c r="G4415" s="34">
        <v>18</v>
      </c>
      <c r="H4415" s="34">
        <v>7</v>
      </c>
      <c r="I4415" s="34">
        <v>16</v>
      </c>
      <c r="J4415" s="34">
        <v>13</v>
      </c>
      <c r="K4415" s="34">
        <v>29</v>
      </c>
      <c r="L4415" s="34">
        <v>2</v>
      </c>
      <c r="M4415" s="34">
        <v>17</v>
      </c>
      <c r="N4415" s="34">
        <v>8</v>
      </c>
      <c r="O4415" s="34">
        <v>21</v>
      </c>
      <c r="P4415" s="34">
        <v>12</v>
      </c>
      <c r="Q4415" s="34">
        <v>14</v>
      </c>
      <c r="R4415" s="34">
        <v>12</v>
      </c>
      <c r="S4415" s="34">
        <v>24</v>
      </c>
      <c r="T4415" s="34">
        <v>3</v>
      </c>
      <c r="U4415" s="34">
        <v>15</v>
      </c>
      <c r="V4415" s="34">
        <v>17</v>
      </c>
      <c r="W4415" s="34">
        <v>17</v>
      </c>
      <c r="X4415" s="34">
        <v>17</v>
      </c>
      <c r="Y4415" s="34">
        <v>13</v>
      </c>
      <c r="Z4415" s="34">
        <v>16</v>
      </c>
      <c r="AA4415" s="34">
        <v>27</v>
      </c>
      <c r="AB4415" s="34">
        <v>6</v>
      </c>
      <c r="AC4415" s="34">
        <v>27</v>
      </c>
    </row>
    <row r="4416" spans="1:29" x14ac:dyDescent="0.2">
      <c r="A4416" s="34" t="s">
        <v>64909</v>
      </c>
      <c r="B4416" s="34">
        <v>9</v>
      </c>
      <c r="C4416" s="34">
        <v>36</v>
      </c>
      <c r="D4416" s="34">
        <v>31</v>
      </c>
      <c r="E4416" s="34">
        <v>47</v>
      </c>
      <c r="F4416" s="34">
        <v>20</v>
      </c>
      <c r="G4416" s="34">
        <v>37</v>
      </c>
      <c r="H4416" s="34">
        <v>13</v>
      </c>
      <c r="I4416" s="34">
        <v>33</v>
      </c>
      <c r="J4416" s="34">
        <v>8</v>
      </c>
      <c r="K4416" s="34">
        <v>32</v>
      </c>
      <c r="L4416" s="34">
        <v>14</v>
      </c>
      <c r="M4416" s="34">
        <v>27</v>
      </c>
      <c r="N4416" s="34">
        <v>10</v>
      </c>
      <c r="O4416" s="34">
        <v>34</v>
      </c>
      <c r="P4416" s="34">
        <v>12</v>
      </c>
      <c r="Q4416" s="34">
        <v>39</v>
      </c>
      <c r="R4416" s="34">
        <v>22</v>
      </c>
      <c r="S4416" s="34">
        <v>62</v>
      </c>
      <c r="T4416" s="34">
        <v>10</v>
      </c>
      <c r="U4416" s="34">
        <v>40</v>
      </c>
      <c r="V4416" s="34">
        <v>14</v>
      </c>
      <c r="W4416" s="34">
        <v>44</v>
      </c>
      <c r="X4416" s="34">
        <v>26</v>
      </c>
      <c r="Y4416" s="34">
        <v>36</v>
      </c>
      <c r="Z4416" s="34">
        <v>28</v>
      </c>
      <c r="AA4416" s="34">
        <v>43</v>
      </c>
      <c r="AB4416" s="34">
        <v>26</v>
      </c>
      <c r="AC4416" s="34">
        <v>72</v>
      </c>
    </row>
    <row r="4417" spans="1:29" x14ac:dyDescent="0.2">
      <c r="A4417" s="34" t="s">
        <v>64910</v>
      </c>
      <c r="B4417" s="34">
        <v>45</v>
      </c>
      <c r="C4417" s="34">
        <v>57</v>
      </c>
      <c r="D4417" s="34">
        <v>69</v>
      </c>
      <c r="E4417" s="34">
        <v>65</v>
      </c>
      <c r="F4417" s="34">
        <v>54</v>
      </c>
      <c r="G4417" s="34">
        <v>72</v>
      </c>
      <c r="H4417" s="34">
        <v>40</v>
      </c>
      <c r="I4417" s="34">
        <v>44</v>
      </c>
      <c r="J4417" s="34">
        <v>45</v>
      </c>
      <c r="K4417" s="34">
        <v>59</v>
      </c>
      <c r="L4417" s="34">
        <v>32</v>
      </c>
      <c r="M4417" s="34">
        <v>59</v>
      </c>
      <c r="N4417" s="34">
        <v>53</v>
      </c>
      <c r="O4417" s="34">
        <v>26</v>
      </c>
      <c r="P4417" s="34">
        <v>46</v>
      </c>
      <c r="Q4417" s="34">
        <v>73</v>
      </c>
      <c r="R4417" s="34">
        <v>58</v>
      </c>
      <c r="S4417" s="34">
        <v>70</v>
      </c>
      <c r="T4417" s="34">
        <v>42</v>
      </c>
      <c r="U4417" s="34">
        <v>67</v>
      </c>
      <c r="V4417" s="34">
        <v>76</v>
      </c>
      <c r="W4417" s="34">
        <v>37</v>
      </c>
      <c r="X4417" s="34">
        <v>69</v>
      </c>
      <c r="Y4417" s="34">
        <v>34</v>
      </c>
      <c r="Z4417" s="34">
        <v>80</v>
      </c>
      <c r="AA4417" s="34">
        <v>92</v>
      </c>
      <c r="AB4417" s="34">
        <v>38</v>
      </c>
      <c r="AC4417" s="34">
        <v>85</v>
      </c>
    </row>
    <row r="4418" spans="1:29" x14ac:dyDescent="0.2">
      <c r="A4418" s="34" t="s">
        <v>64911</v>
      </c>
      <c r="B4418" s="34">
        <v>23</v>
      </c>
      <c r="C4418" s="34">
        <v>48</v>
      </c>
      <c r="D4418" s="34">
        <v>48</v>
      </c>
      <c r="E4418" s="34">
        <v>44</v>
      </c>
      <c r="F4418" s="34">
        <v>24</v>
      </c>
      <c r="G4418" s="34">
        <v>53</v>
      </c>
      <c r="H4418" s="34">
        <v>24</v>
      </c>
      <c r="I4418" s="34">
        <v>28</v>
      </c>
      <c r="J4418" s="34">
        <v>24</v>
      </c>
      <c r="K4418" s="34">
        <v>23</v>
      </c>
      <c r="L4418" s="34">
        <v>21</v>
      </c>
      <c r="M4418" s="34">
        <v>28</v>
      </c>
      <c r="N4418" s="34">
        <v>14</v>
      </c>
      <c r="O4418" s="34">
        <v>29</v>
      </c>
      <c r="P4418" s="34">
        <v>26</v>
      </c>
      <c r="Q4418" s="34">
        <v>31</v>
      </c>
      <c r="R4418" s="34">
        <v>33</v>
      </c>
      <c r="S4418" s="34">
        <v>59</v>
      </c>
      <c r="T4418" s="34">
        <v>13</v>
      </c>
      <c r="U4418" s="34">
        <v>16</v>
      </c>
      <c r="V4418" s="34">
        <v>30</v>
      </c>
      <c r="W4418" s="34">
        <v>46</v>
      </c>
      <c r="X4418" s="34">
        <v>41</v>
      </c>
      <c r="Y4418" s="34">
        <v>19</v>
      </c>
      <c r="Z4418" s="34">
        <v>50</v>
      </c>
      <c r="AA4418" s="34">
        <v>43</v>
      </c>
      <c r="AB4418" s="34">
        <v>19</v>
      </c>
      <c r="AC4418" s="34">
        <v>89</v>
      </c>
    </row>
    <row r="4419" spans="1:29" x14ac:dyDescent="0.2">
      <c r="A4419" s="34" t="s">
        <v>64912</v>
      </c>
      <c r="B4419" s="34">
        <v>69</v>
      </c>
      <c r="C4419" s="34">
        <v>48</v>
      </c>
      <c r="D4419" s="34">
        <v>70</v>
      </c>
      <c r="E4419" s="34">
        <v>45</v>
      </c>
      <c r="F4419" s="34">
        <v>65</v>
      </c>
      <c r="G4419" s="34">
        <v>120</v>
      </c>
      <c r="H4419" s="34">
        <v>50</v>
      </c>
      <c r="I4419" s="34">
        <v>58</v>
      </c>
      <c r="J4419" s="34">
        <v>50</v>
      </c>
      <c r="K4419" s="34">
        <v>82</v>
      </c>
      <c r="L4419" s="34">
        <v>50</v>
      </c>
      <c r="M4419" s="34">
        <v>55</v>
      </c>
      <c r="N4419" s="34">
        <v>50</v>
      </c>
      <c r="O4419" s="34">
        <v>52</v>
      </c>
      <c r="P4419" s="34">
        <v>59</v>
      </c>
      <c r="Q4419" s="34">
        <v>79</v>
      </c>
      <c r="R4419" s="34">
        <v>56</v>
      </c>
      <c r="S4419" s="34">
        <v>82</v>
      </c>
      <c r="T4419" s="34">
        <v>62</v>
      </c>
      <c r="U4419" s="34">
        <v>83</v>
      </c>
      <c r="V4419" s="34">
        <v>72</v>
      </c>
      <c r="W4419" s="34">
        <v>94</v>
      </c>
      <c r="X4419" s="34">
        <v>95</v>
      </c>
      <c r="Y4419" s="34">
        <v>94</v>
      </c>
      <c r="Z4419" s="34">
        <v>59</v>
      </c>
      <c r="AA4419" s="34">
        <v>97</v>
      </c>
      <c r="AB4419" s="34">
        <v>82</v>
      </c>
      <c r="AC4419" s="34">
        <v>113</v>
      </c>
    </row>
    <row r="4420" spans="1:29" x14ac:dyDescent="0.2">
      <c r="A4420" s="34" t="s">
        <v>64913</v>
      </c>
      <c r="B4420" s="34">
        <v>45</v>
      </c>
      <c r="C4420" s="34">
        <v>31</v>
      </c>
      <c r="D4420" s="34">
        <v>31</v>
      </c>
      <c r="E4420" s="34">
        <v>23</v>
      </c>
      <c r="F4420" s="34">
        <v>22</v>
      </c>
      <c r="G4420" s="34">
        <v>14</v>
      </c>
      <c r="H4420" s="34">
        <v>13</v>
      </c>
      <c r="I4420" s="34">
        <v>20</v>
      </c>
      <c r="J4420" s="34">
        <v>24</v>
      </c>
      <c r="K4420" s="34">
        <v>33</v>
      </c>
      <c r="L4420" s="34">
        <v>11</v>
      </c>
      <c r="M4420" s="34">
        <v>5</v>
      </c>
      <c r="N4420" s="34">
        <v>17</v>
      </c>
      <c r="O4420" s="34">
        <v>10</v>
      </c>
      <c r="P4420" s="34">
        <v>23</v>
      </c>
      <c r="Q4420" s="34">
        <v>23</v>
      </c>
      <c r="R4420" s="34">
        <v>29</v>
      </c>
      <c r="S4420" s="34">
        <v>41</v>
      </c>
      <c r="T4420" s="34">
        <v>27</v>
      </c>
      <c r="U4420" s="34">
        <v>33</v>
      </c>
      <c r="V4420" s="34">
        <v>19</v>
      </c>
      <c r="W4420" s="34">
        <v>27</v>
      </c>
      <c r="X4420" s="34">
        <v>30</v>
      </c>
      <c r="Y4420" s="34">
        <v>20</v>
      </c>
      <c r="Z4420" s="34">
        <v>34</v>
      </c>
      <c r="AA4420" s="34">
        <v>21</v>
      </c>
      <c r="AB4420" s="34">
        <v>21</v>
      </c>
      <c r="AC4420" s="34">
        <v>32</v>
      </c>
    </row>
    <row r="4421" spans="1:29" x14ac:dyDescent="0.2">
      <c r="A4421" s="34" t="s">
        <v>64914</v>
      </c>
      <c r="B4421" s="34">
        <v>92</v>
      </c>
      <c r="C4421" s="34">
        <v>148</v>
      </c>
      <c r="D4421" s="34">
        <v>145</v>
      </c>
      <c r="E4421" s="34">
        <v>118</v>
      </c>
      <c r="F4421" s="34">
        <v>119</v>
      </c>
      <c r="G4421" s="34">
        <v>122</v>
      </c>
      <c r="H4421" s="34">
        <v>91</v>
      </c>
      <c r="I4421" s="34">
        <v>124</v>
      </c>
      <c r="J4421" s="34">
        <v>95</v>
      </c>
      <c r="K4421" s="34">
        <v>156</v>
      </c>
      <c r="L4421" s="34">
        <v>95</v>
      </c>
      <c r="M4421" s="34">
        <v>112</v>
      </c>
      <c r="N4421" s="34">
        <v>76</v>
      </c>
      <c r="O4421" s="34">
        <v>121</v>
      </c>
      <c r="P4421" s="34">
        <v>80</v>
      </c>
      <c r="Q4421" s="34">
        <v>147</v>
      </c>
      <c r="R4421" s="34">
        <v>139</v>
      </c>
      <c r="S4421" s="34">
        <v>200</v>
      </c>
      <c r="T4421" s="34">
        <v>69</v>
      </c>
      <c r="U4421" s="34">
        <v>99</v>
      </c>
      <c r="V4421" s="34">
        <v>115</v>
      </c>
      <c r="W4421" s="34">
        <v>179</v>
      </c>
      <c r="X4421" s="34">
        <v>186</v>
      </c>
      <c r="Y4421" s="34">
        <v>134</v>
      </c>
      <c r="Z4421" s="34">
        <v>92</v>
      </c>
      <c r="AA4421" s="34">
        <v>181</v>
      </c>
      <c r="AB4421" s="34">
        <v>140</v>
      </c>
      <c r="AC4421" s="34">
        <v>280</v>
      </c>
    </row>
    <row r="4422" spans="1:29" x14ac:dyDescent="0.2">
      <c r="A4422" s="34" t="s">
        <v>64915</v>
      </c>
      <c r="B4422" s="34">
        <v>260</v>
      </c>
      <c r="C4422" s="34">
        <v>230</v>
      </c>
      <c r="D4422" s="34">
        <v>213</v>
      </c>
      <c r="E4422" s="34">
        <v>258</v>
      </c>
      <c r="F4422" s="34">
        <v>334</v>
      </c>
      <c r="G4422" s="34">
        <v>206</v>
      </c>
      <c r="H4422" s="34">
        <v>298</v>
      </c>
      <c r="I4422" s="34">
        <v>218</v>
      </c>
      <c r="J4422" s="34">
        <v>299</v>
      </c>
      <c r="K4422" s="34">
        <v>279</v>
      </c>
      <c r="L4422" s="34">
        <v>352</v>
      </c>
      <c r="M4422" s="34">
        <v>195</v>
      </c>
      <c r="N4422" s="34">
        <v>232</v>
      </c>
      <c r="O4422" s="34">
        <v>171</v>
      </c>
      <c r="P4422" s="34">
        <v>289</v>
      </c>
      <c r="Q4422" s="34">
        <v>302</v>
      </c>
      <c r="R4422" s="34">
        <v>431</v>
      </c>
      <c r="S4422" s="34">
        <v>340</v>
      </c>
      <c r="T4422" s="34">
        <v>440</v>
      </c>
      <c r="U4422" s="34">
        <v>307</v>
      </c>
      <c r="V4422" s="34">
        <v>335</v>
      </c>
      <c r="W4422" s="34">
        <v>437</v>
      </c>
      <c r="X4422" s="34">
        <v>449</v>
      </c>
      <c r="Y4422" s="34">
        <v>438</v>
      </c>
      <c r="Z4422" s="34">
        <v>345</v>
      </c>
      <c r="AA4422" s="34">
        <v>371</v>
      </c>
      <c r="AB4422" s="34">
        <v>580</v>
      </c>
      <c r="AC4422" s="34">
        <v>409</v>
      </c>
    </row>
    <row r="4423" spans="1:29" x14ac:dyDescent="0.2">
      <c r="A4423" s="34" t="s">
        <v>64916</v>
      </c>
      <c r="B4423" s="34">
        <v>0</v>
      </c>
      <c r="C4423" s="34">
        <v>0</v>
      </c>
      <c r="D4423" s="34">
        <v>0</v>
      </c>
      <c r="E4423" s="34">
        <v>0</v>
      </c>
      <c r="F4423" s="34">
        <v>0</v>
      </c>
      <c r="G4423" s="34">
        <v>0</v>
      </c>
      <c r="H4423" s="34">
        <v>0</v>
      </c>
      <c r="I4423" s="34">
        <v>0</v>
      </c>
      <c r="J4423" s="34">
        <v>0</v>
      </c>
      <c r="K4423" s="34">
        <v>0</v>
      </c>
      <c r="L4423" s="34">
        <v>0</v>
      </c>
      <c r="M4423" s="34">
        <v>0</v>
      </c>
      <c r="N4423" s="34">
        <v>0</v>
      </c>
      <c r="O4423" s="34">
        <v>0</v>
      </c>
      <c r="P4423" s="34">
        <v>0</v>
      </c>
      <c r="Q4423" s="34">
        <v>0</v>
      </c>
      <c r="R4423" s="34">
        <v>0</v>
      </c>
      <c r="S4423" s="34">
        <v>0</v>
      </c>
      <c r="T4423" s="34">
        <v>0</v>
      </c>
      <c r="U4423" s="34">
        <v>0</v>
      </c>
      <c r="V4423" s="34">
        <v>0</v>
      </c>
      <c r="W4423" s="34">
        <v>0</v>
      </c>
      <c r="X4423" s="34">
        <v>0</v>
      </c>
      <c r="Y4423" s="34">
        <v>0</v>
      </c>
      <c r="Z4423" s="34">
        <v>0</v>
      </c>
      <c r="AA4423" s="34">
        <v>0</v>
      </c>
      <c r="AB4423" s="34">
        <v>0</v>
      </c>
      <c r="AC4423" s="34">
        <v>0</v>
      </c>
    </row>
    <row r="4424" spans="1:29" x14ac:dyDescent="0.2">
      <c r="A4424" s="34" t="s">
        <v>64917</v>
      </c>
      <c r="B4424" s="34">
        <v>38</v>
      </c>
      <c r="C4424" s="34">
        <v>91</v>
      </c>
      <c r="D4424" s="34">
        <v>138</v>
      </c>
      <c r="E4424" s="34">
        <v>88</v>
      </c>
      <c r="F4424" s="34">
        <v>116</v>
      </c>
      <c r="G4424" s="34">
        <v>81</v>
      </c>
      <c r="H4424" s="34">
        <v>98</v>
      </c>
      <c r="I4424" s="34">
        <v>65</v>
      </c>
      <c r="J4424" s="34">
        <v>67</v>
      </c>
      <c r="K4424" s="34">
        <v>98</v>
      </c>
      <c r="L4424" s="34">
        <v>38</v>
      </c>
      <c r="M4424" s="34">
        <v>85</v>
      </c>
      <c r="N4424" s="34">
        <v>101</v>
      </c>
      <c r="O4424" s="34">
        <v>77</v>
      </c>
      <c r="P4424" s="34">
        <v>84</v>
      </c>
      <c r="Q4424" s="34">
        <v>125</v>
      </c>
      <c r="R4424" s="34">
        <v>96</v>
      </c>
      <c r="S4424" s="34">
        <v>116</v>
      </c>
      <c r="T4424" s="34">
        <v>63</v>
      </c>
      <c r="U4424" s="34">
        <v>65</v>
      </c>
      <c r="V4424" s="34">
        <v>119</v>
      </c>
      <c r="W4424" s="34">
        <v>70</v>
      </c>
      <c r="X4424" s="34">
        <v>110</v>
      </c>
      <c r="Y4424" s="34">
        <v>92</v>
      </c>
      <c r="Z4424" s="34">
        <v>120</v>
      </c>
      <c r="AA4424" s="34">
        <v>109</v>
      </c>
      <c r="AB4424" s="34">
        <v>69</v>
      </c>
      <c r="AC4424" s="34">
        <v>129</v>
      </c>
    </row>
    <row r="4425" spans="1:29" x14ac:dyDescent="0.2">
      <c r="A4425" s="34" t="s">
        <v>64918</v>
      </c>
      <c r="B4425" s="34">
        <v>38</v>
      </c>
      <c r="C4425" s="34">
        <v>63</v>
      </c>
      <c r="D4425" s="34">
        <v>55</v>
      </c>
      <c r="E4425" s="34">
        <v>53</v>
      </c>
      <c r="F4425" s="34">
        <v>42</v>
      </c>
      <c r="G4425" s="34">
        <v>24</v>
      </c>
      <c r="H4425" s="34">
        <v>51</v>
      </c>
      <c r="I4425" s="34">
        <v>52</v>
      </c>
      <c r="J4425" s="34">
        <v>58</v>
      </c>
      <c r="K4425" s="34">
        <v>40</v>
      </c>
      <c r="L4425" s="34">
        <v>18</v>
      </c>
      <c r="M4425" s="34">
        <v>55</v>
      </c>
      <c r="N4425" s="34">
        <v>45</v>
      </c>
      <c r="O4425" s="34">
        <v>59</v>
      </c>
      <c r="P4425" s="34">
        <v>42</v>
      </c>
      <c r="Q4425" s="34">
        <v>54</v>
      </c>
      <c r="R4425" s="34">
        <v>51</v>
      </c>
      <c r="S4425" s="34">
        <v>57</v>
      </c>
      <c r="T4425" s="34">
        <v>46</v>
      </c>
      <c r="U4425" s="34">
        <v>62</v>
      </c>
      <c r="V4425" s="34">
        <v>50</v>
      </c>
      <c r="W4425" s="34">
        <v>55</v>
      </c>
      <c r="X4425" s="34">
        <v>82</v>
      </c>
      <c r="Y4425" s="34">
        <v>47</v>
      </c>
      <c r="Z4425" s="34">
        <v>56</v>
      </c>
      <c r="AA4425" s="34">
        <v>78</v>
      </c>
      <c r="AB4425" s="34">
        <v>67</v>
      </c>
      <c r="AC4425" s="34">
        <v>78</v>
      </c>
    </row>
    <row r="4426" spans="1:29" x14ac:dyDescent="0.2">
      <c r="A4426" s="34" t="s">
        <v>64919</v>
      </c>
      <c r="B4426" s="34">
        <v>27</v>
      </c>
      <c r="C4426" s="34">
        <v>23</v>
      </c>
      <c r="D4426" s="34">
        <v>39</v>
      </c>
      <c r="E4426" s="34">
        <v>30</v>
      </c>
      <c r="F4426" s="34">
        <v>24</v>
      </c>
      <c r="G4426" s="34">
        <v>38</v>
      </c>
      <c r="H4426" s="34">
        <v>22</v>
      </c>
      <c r="I4426" s="34">
        <v>17</v>
      </c>
      <c r="J4426" s="34">
        <v>36</v>
      </c>
      <c r="K4426" s="34">
        <v>28</v>
      </c>
      <c r="L4426" s="34">
        <v>10</v>
      </c>
      <c r="M4426" s="34">
        <v>30</v>
      </c>
      <c r="N4426" s="34">
        <v>17</v>
      </c>
      <c r="O4426" s="34">
        <v>23</v>
      </c>
      <c r="P4426" s="34">
        <v>29</v>
      </c>
      <c r="Q4426" s="34">
        <v>18</v>
      </c>
      <c r="R4426" s="34">
        <v>27</v>
      </c>
      <c r="S4426" s="34">
        <v>28</v>
      </c>
      <c r="T4426" s="34">
        <v>20</v>
      </c>
      <c r="U4426" s="34">
        <v>23</v>
      </c>
      <c r="V4426" s="34">
        <v>13</v>
      </c>
      <c r="W4426" s="34">
        <v>24</v>
      </c>
      <c r="X4426" s="34">
        <v>17</v>
      </c>
      <c r="Y4426" s="34">
        <v>21</v>
      </c>
      <c r="Z4426" s="34">
        <v>34</v>
      </c>
      <c r="AA4426" s="34">
        <v>52</v>
      </c>
      <c r="AB4426" s="34">
        <v>31</v>
      </c>
      <c r="AC4426" s="34">
        <v>40</v>
      </c>
    </row>
    <row r="4427" spans="1:29" x14ac:dyDescent="0.2">
      <c r="A4427" s="34" t="s">
        <v>64920</v>
      </c>
      <c r="B4427" s="34">
        <v>25</v>
      </c>
      <c r="C4427" s="34">
        <v>58</v>
      </c>
      <c r="D4427" s="34">
        <v>79</v>
      </c>
      <c r="E4427" s="34">
        <v>63</v>
      </c>
      <c r="F4427" s="34">
        <v>72</v>
      </c>
      <c r="G4427" s="34">
        <v>76</v>
      </c>
      <c r="H4427" s="34">
        <v>56</v>
      </c>
      <c r="I4427" s="34">
        <v>80</v>
      </c>
      <c r="J4427" s="34">
        <v>33</v>
      </c>
      <c r="K4427" s="34">
        <v>58</v>
      </c>
      <c r="L4427" s="34">
        <v>25</v>
      </c>
      <c r="M4427" s="34">
        <v>45</v>
      </c>
      <c r="N4427" s="34">
        <v>45</v>
      </c>
      <c r="O4427" s="34">
        <v>43</v>
      </c>
      <c r="P4427" s="34">
        <v>43</v>
      </c>
      <c r="Q4427" s="34">
        <v>69</v>
      </c>
      <c r="R4427" s="34">
        <v>53</v>
      </c>
      <c r="S4427" s="34">
        <v>61</v>
      </c>
      <c r="T4427" s="34">
        <v>36</v>
      </c>
      <c r="U4427" s="34">
        <v>70</v>
      </c>
      <c r="V4427" s="34">
        <v>56</v>
      </c>
      <c r="W4427" s="34">
        <v>43</v>
      </c>
      <c r="X4427" s="34">
        <v>76</v>
      </c>
      <c r="Y4427" s="34">
        <v>61</v>
      </c>
      <c r="Z4427" s="34">
        <v>46</v>
      </c>
      <c r="AA4427" s="34">
        <v>85</v>
      </c>
      <c r="AB4427" s="34">
        <v>38</v>
      </c>
      <c r="AC4427" s="34">
        <v>83</v>
      </c>
    </row>
    <row r="4428" spans="1:29" x14ac:dyDescent="0.2">
      <c r="A4428" s="34" t="s">
        <v>64921</v>
      </c>
      <c r="B4428" s="34">
        <v>39</v>
      </c>
      <c r="C4428" s="34">
        <v>57</v>
      </c>
      <c r="D4428" s="34">
        <v>99</v>
      </c>
      <c r="E4428" s="34">
        <v>56</v>
      </c>
      <c r="F4428" s="34">
        <v>53</v>
      </c>
      <c r="G4428" s="34">
        <v>47</v>
      </c>
      <c r="H4428" s="34">
        <v>49</v>
      </c>
      <c r="I4428" s="34">
        <v>45</v>
      </c>
      <c r="J4428" s="34">
        <v>38</v>
      </c>
      <c r="K4428" s="34">
        <v>60</v>
      </c>
      <c r="L4428" s="34">
        <v>20</v>
      </c>
      <c r="M4428" s="34">
        <v>53</v>
      </c>
      <c r="N4428" s="34">
        <v>50</v>
      </c>
      <c r="O4428" s="34">
        <v>40</v>
      </c>
      <c r="P4428" s="34">
        <v>39</v>
      </c>
      <c r="Q4428" s="34">
        <v>65</v>
      </c>
      <c r="R4428" s="34">
        <v>40</v>
      </c>
      <c r="S4428" s="34">
        <v>53</v>
      </c>
      <c r="T4428" s="34">
        <v>20</v>
      </c>
      <c r="U4428" s="34">
        <v>32</v>
      </c>
      <c r="V4428" s="34">
        <v>61</v>
      </c>
      <c r="W4428" s="34">
        <v>35</v>
      </c>
      <c r="X4428" s="34">
        <v>82</v>
      </c>
      <c r="Y4428" s="34">
        <v>23</v>
      </c>
      <c r="Z4428" s="34">
        <v>81</v>
      </c>
      <c r="AA4428" s="34">
        <v>62</v>
      </c>
      <c r="AB4428" s="34">
        <v>37</v>
      </c>
      <c r="AC4428" s="34">
        <v>75</v>
      </c>
    </row>
    <row r="4429" spans="1:29" x14ac:dyDescent="0.2">
      <c r="A4429" s="34" t="s">
        <v>64922</v>
      </c>
      <c r="B4429" s="34">
        <v>21</v>
      </c>
      <c r="C4429" s="34">
        <v>41</v>
      </c>
      <c r="D4429" s="34">
        <v>55</v>
      </c>
      <c r="E4429" s="34">
        <v>53</v>
      </c>
      <c r="F4429" s="34">
        <v>25</v>
      </c>
      <c r="G4429" s="34">
        <v>32</v>
      </c>
      <c r="H4429" s="34">
        <v>21</v>
      </c>
      <c r="I4429" s="34">
        <v>35</v>
      </c>
      <c r="J4429" s="34">
        <v>23</v>
      </c>
      <c r="K4429" s="34">
        <v>41</v>
      </c>
      <c r="L4429" s="34">
        <v>8</v>
      </c>
      <c r="M4429" s="34">
        <v>25</v>
      </c>
      <c r="N4429" s="34">
        <v>26</v>
      </c>
      <c r="O4429" s="34">
        <v>31</v>
      </c>
      <c r="P4429" s="34">
        <v>32</v>
      </c>
      <c r="Q4429" s="34">
        <v>48</v>
      </c>
      <c r="R4429" s="34">
        <v>30</v>
      </c>
      <c r="S4429" s="34">
        <v>37</v>
      </c>
      <c r="T4429" s="34">
        <v>9</v>
      </c>
      <c r="U4429" s="34">
        <v>18</v>
      </c>
      <c r="V4429" s="34">
        <v>36</v>
      </c>
      <c r="W4429" s="34">
        <v>27</v>
      </c>
      <c r="X4429" s="34">
        <v>35</v>
      </c>
      <c r="Y4429" s="34">
        <v>23</v>
      </c>
      <c r="Z4429" s="34">
        <v>59</v>
      </c>
      <c r="AA4429" s="34">
        <v>68</v>
      </c>
      <c r="AB4429" s="34">
        <v>25</v>
      </c>
      <c r="AC4429" s="34">
        <v>51</v>
      </c>
    </row>
    <row r="4430" spans="1:29" x14ac:dyDescent="0.2">
      <c r="A4430" s="34" t="s">
        <v>64923</v>
      </c>
      <c r="B4430" s="34">
        <v>37</v>
      </c>
      <c r="C4430" s="34">
        <v>86</v>
      </c>
      <c r="D4430" s="34">
        <v>188</v>
      </c>
      <c r="E4430" s="34">
        <v>85</v>
      </c>
      <c r="F4430" s="34">
        <v>114</v>
      </c>
      <c r="G4430" s="34">
        <v>68</v>
      </c>
      <c r="H4430" s="34">
        <v>103</v>
      </c>
      <c r="I4430" s="34">
        <v>81</v>
      </c>
      <c r="J4430" s="34">
        <v>99</v>
      </c>
      <c r="K4430" s="34">
        <v>104</v>
      </c>
      <c r="L4430" s="34">
        <v>38</v>
      </c>
      <c r="M4430" s="34">
        <v>64</v>
      </c>
      <c r="N4430" s="34">
        <v>80</v>
      </c>
      <c r="O4430" s="34">
        <v>71</v>
      </c>
      <c r="P4430" s="34">
        <v>84</v>
      </c>
      <c r="Q4430" s="34">
        <v>105</v>
      </c>
      <c r="R4430" s="34">
        <v>136</v>
      </c>
      <c r="S4430" s="34">
        <v>138</v>
      </c>
      <c r="T4430" s="34">
        <v>69</v>
      </c>
      <c r="U4430" s="34">
        <v>62</v>
      </c>
      <c r="V4430" s="34">
        <v>137</v>
      </c>
      <c r="W4430" s="34">
        <v>69</v>
      </c>
      <c r="X4430" s="34">
        <v>125</v>
      </c>
      <c r="Y4430" s="34">
        <v>57</v>
      </c>
      <c r="Z4430" s="34">
        <v>134</v>
      </c>
      <c r="AA4430" s="34">
        <v>85</v>
      </c>
      <c r="AB4430" s="34">
        <v>85</v>
      </c>
      <c r="AC4430" s="34">
        <v>126</v>
      </c>
    </row>
    <row r="4431" spans="1:29" x14ac:dyDescent="0.2">
      <c r="A4431" s="34" t="s">
        <v>64924</v>
      </c>
      <c r="B4431" s="34">
        <v>23</v>
      </c>
      <c r="C4431" s="34">
        <v>46</v>
      </c>
      <c r="D4431" s="34">
        <v>31</v>
      </c>
      <c r="E4431" s="34">
        <v>77</v>
      </c>
      <c r="F4431" s="34">
        <v>41</v>
      </c>
      <c r="G4431" s="34">
        <v>60</v>
      </c>
      <c r="H4431" s="34">
        <v>22</v>
      </c>
      <c r="I4431" s="34">
        <v>65</v>
      </c>
      <c r="J4431" s="34">
        <v>40</v>
      </c>
      <c r="K4431" s="34">
        <v>65</v>
      </c>
      <c r="L4431" s="34">
        <v>23</v>
      </c>
      <c r="M4431" s="34">
        <v>65</v>
      </c>
      <c r="N4431" s="34">
        <v>37</v>
      </c>
      <c r="O4431" s="34">
        <v>36</v>
      </c>
      <c r="P4431" s="34">
        <v>38</v>
      </c>
      <c r="Q4431" s="34">
        <v>98</v>
      </c>
      <c r="R4431" s="34">
        <v>47</v>
      </c>
      <c r="S4431" s="34">
        <v>63</v>
      </c>
      <c r="T4431" s="34">
        <v>27</v>
      </c>
      <c r="U4431" s="34">
        <v>66</v>
      </c>
      <c r="V4431" s="34">
        <v>52</v>
      </c>
      <c r="W4431" s="34">
        <v>93</v>
      </c>
      <c r="X4431" s="34">
        <v>67</v>
      </c>
      <c r="Y4431" s="34">
        <v>63</v>
      </c>
      <c r="Z4431" s="34">
        <v>42</v>
      </c>
      <c r="AA4431" s="34">
        <v>88</v>
      </c>
      <c r="AB4431" s="34">
        <v>54</v>
      </c>
      <c r="AC4431" s="34">
        <v>109</v>
      </c>
    </row>
    <row r="4432" spans="1:29" x14ac:dyDescent="0.2">
      <c r="A4432" s="34" t="s">
        <v>64925</v>
      </c>
      <c r="B4432" s="34">
        <v>20</v>
      </c>
      <c r="C4432" s="34">
        <v>16</v>
      </c>
      <c r="D4432" s="34">
        <v>24</v>
      </c>
      <c r="E4432" s="34">
        <v>32</v>
      </c>
      <c r="F4432" s="34">
        <v>12</v>
      </c>
      <c r="G4432" s="34">
        <v>4</v>
      </c>
      <c r="H4432" s="34">
        <v>16</v>
      </c>
      <c r="I4432" s="34">
        <v>37</v>
      </c>
      <c r="J4432" s="34">
        <v>13</v>
      </c>
      <c r="K4432" s="34">
        <v>20</v>
      </c>
      <c r="L4432" s="34">
        <v>3</v>
      </c>
      <c r="M4432" s="34">
        <v>13</v>
      </c>
      <c r="N4432" s="34">
        <v>10</v>
      </c>
      <c r="O4432" s="34">
        <v>24</v>
      </c>
      <c r="P4432" s="34">
        <v>6</v>
      </c>
      <c r="Q4432" s="34">
        <v>19</v>
      </c>
      <c r="R4432" s="34">
        <v>13</v>
      </c>
      <c r="S4432" s="34">
        <v>26</v>
      </c>
      <c r="T4432" s="34">
        <v>3</v>
      </c>
      <c r="U4432" s="34">
        <v>15</v>
      </c>
      <c r="V4432" s="34">
        <v>13</v>
      </c>
      <c r="W4432" s="34">
        <v>14</v>
      </c>
      <c r="X4432" s="34">
        <v>20</v>
      </c>
      <c r="Y4432" s="34">
        <v>14</v>
      </c>
      <c r="Z4432" s="34">
        <v>18</v>
      </c>
      <c r="AA4432" s="34">
        <v>14</v>
      </c>
      <c r="AB4432" s="34">
        <v>18</v>
      </c>
      <c r="AC4432" s="34">
        <v>17</v>
      </c>
    </row>
    <row r="4433" spans="1:29" x14ac:dyDescent="0.2">
      <c r="A4433" s="34" t="s">
        <v>64926</v>
      </c>
      <c r="B4433" s="34">
        <v>46</v>
      </c>
      <c r="C4433" s="34">
        <v>68</v>
      </c>
      <c r="D4433" s="34">
        <v>75</v>
      </c>
      <c r="E4433" s="34">
        <v>65</v>
      </c>
      <c r="F4433" s="34">
        <v>55</v>
      </c>
      <c r="G4433" s="34">
        <v>48</v>
      </c>
      <c r="H4433" s="34">
        <v>43</v>
      </c>
      <c r="I4433" s="34">
        <v>84</v>
      </c>
      <c r="J4433" s="34">
        <v>43</v>
      </c>
      <c r="K4433" s="34">
        <v>58</v>
      </c>
      <c r="L4433" s="34">
        <v>14</v>
      </c>
      <c r="M4433" s="34">
        <v>57</v>
      </c>
      <c r="N4433" s="34">
        <v>53</v>
      </c>
      <c r="O4433" s="34">
        <v>50</v>
      </c>
      <c r="P4433" s="34">
        <v>54</v>
      </c>
      <c r="Q4433" s="34">
        <v>77</v>
      </c>
      <c r="R4433" s="34">
        <v>56</v>
      </c>
      <c r="S4433" s="34">
        <v>97</v>
      </c>
      <c r="T4433" s="34">
        <v>39</v>
      </c>
      <c r="U4433" s="34">
        <v>34</v>
      </c>
      <c r="V4433" s="34">
        <v>78</v>
      </c>
      <c r="W4433" s="34">
        <v>62</v>
      </c>
      <c r="X4433" s="34">
        <v>69</v>
      </c>
      <c r="Y4433" s="34">
        <v>39</v>
      </c>
      <c r="Z4433" s="34">
        <v>80</v>
      </c>
      <c r="AA4433" s="34">
        <v>88</v>
      </c>
      <c r="AB4433" s="34">
        <v>39</v>
      </c>
      <c r="AC4433" s="34">
        <v>101</v>
      </c>
    </row>
    <row r="4434" spans="1:29" x14ac:dyDescent="0.2">
      <c r="A4434" s="34" t="s">
        <v>64927</v>
      </c>
      <c r="B4434" s="34">
        <v>13</v>
      </c>
      <c r="C4434" s="34">
        <v>32</v>
      </c>
      <c r="D4434" s="34">
        <v>11</v>
      </c>
      <c r="E4434" s="34">
        <v>36</v>
      </c>
      <c r="F4434" s="34">
        <v>11</v>
      </c>
      <c r="G4434" s="34">
        <v>10</v>
      </c>
      <c r="H4434" s="34">
        <v>6</v>
      </c>
      <c r="I4434" s="34">
        <v>18</v>
      </c>
      <c r="J4434" s="34">
        <v>10</v>
      </c>
      <c r="K4434" s="34">
        <v>47</v>
      </c>
      <c r="L4434" s="34">
        <v>4</v>
      </c>
      <c r="M4434" s="34">
        <v>37</v>
      </c>
      <c r="N4434" s="34">
        <v>11</v>
      </c>
      <c r="O4434" s="34">
        <v>22</v>
      </c>
      <c r="P4434" s="34">
        <v>9</v>
      </c>
      <c r="Q4434" s="34">
        <v>26</v>
      </c>
      <c r="R4434" s="34">
        <v>9</v>
      </c>
      <c r="S4434" s="34">
        <v>31</v>
      </c>
      <c r="T4434" s="34">
        <v>6</v>
      </c>
      <c r="U4434" s="34">
        <v>18</v>
      </c>
      <c r="V4434" s="34">
        <v>10</v>
      </c>
      <c r="W4434" s="34">
        <v>9</v>
      </c>
      <c r="X4434" s="34">
        <v>9</v>
      </c>
      <c r="Y4434" s="34">
        <v>16</v>
      </c>
      <c r="Z4434" s="34">
        <v>19</v>
      </c>
      <c r="AA4434" s="34">
        <v>33</v>
      </c>
      <c r="AB4434" s="34">
        <v>9</v>
      </c>
      <c r="AC4434" s="34">
        <v>31</v>
      </c>
    </row>
    <row r="4435" spans="1:29" x14ac:dyDescent="0.2">
      <c r="A4435" s="34" t="s">
        <v>64928</v>
      </c>
      <c r="B4435" s="34">
        <v>322</v>
      </c>
      <c r="C4435" s="34">
        <v>278</v>
      </c>
      <c r="D4435" s="34">
        <v>357</v>
      </c>
      <c r="E4435" s="34">
        <v>272</v>
      </c>
      <c r="F4435" s="34">
        <v>399</v>
      </c>
      <c r="G4435" s="34">
        <v>260</v>
      </c>
      <c r="H4435" s="34">
        <v>345</v>
      </c>
      <c r="I4435" s="34">
        <v>233</v>
      </c>
      <c r="J4435" s="34">
        <v>397</v>
      </c>
      <c r="K4435" s="34">
        <v>314</v>
      </c>
      <c r="L4435" s="34">
        <v>385</v>
      </c>
      <c r="M4435" s="34">
        <v>216</v>
      </c>
      <c r="N4435" s="34">
        <v>329</v>
      </c>
      <c r="O4435" s="34">
        <v>229</v>
      </c>
      <c r="P4435" s="34">
        <v>355</v>
      </c>
      <c r="Q4435" s="34">
        <v>354</v>
      </c>
      <c r="R4435" s="34">
        <v>537</v>
      </c>
      <c r="S4435" s="34">
        <v>329</v>
      </c>
      <c r="T4435" s="34">
        <v>577</v>
      </c>
      <c r="U4435" s="34">
        <v>342</v>
      </c>
      <c r="V4435" s="34">
        <v>458</v>
      </c>
      <c r="W4435" s="34">
        <v>372</v>
      </c>
      <c r="X4435" s="34">
        <v>454</v>
      </c>
      <c r="Y4435" s="34">
        <v>373</v>
      </c>
      <c r="Z4435" s="34">
        <v>334</v>
      </c>
      <c r="AA4435" s="34">
        <v>362</v>
      </c>
      <c r="AB4435" s="34">
        <v>520</v>
      </c>
      <c r="AC4435" s="34">
        <v>544</v>
      </c>
    </row>
    <row r="4436" spans="1:29" x14ac:dyDescent="0.2">
      <c r="A4436" s="34" t="s">
        <v>64929</v>
      </c>
      <c r="B4436" s="34">
        <v>31</v>
      </c>
      <c r="C4436" s="34">
        <v>67</v>
      </c>
      <c r="D4436" s="34">
        <v>79</v>
      </c>
      <c r="E4436" s="34">
        <v>48</v>
      </c>
      <c r="F4436" s="34">
        <v>60</v>
      </c>
      <c r="G4436" s="34">
        <v>51</v>
      </c>
      <c r="H4436" s="34">
        <v>38</v>
      </c>
      <c r="I4436" s="34">
        <v>39</v>
      </c>
      <c r="J4436" s="34">
        <v>35</v>
      </c>
      <c r="K4436" s="34">
        <v>82</v>
      </c>
      <c r="L4436" s="34">
        <v>21</v>
      </c>
      <c r="M4436" s="34">
        <v>44</v>
      </c>
      <c r="N4436" s="34">
        <v>37</v>
      </c>
      <c r="O4436" s="34">
        <v>63</v>
      </c>
      <c r="P4436" s="34">
        <v>36</v>
      </c>
      <c r="Q4436" s="34">
        <v>51</v>
      </c>
      <c r="R4436" s="34">
        <v>53</v>
      </c>
      <c r="S4436" s="34">
        <v>83</v>
      </c>
      <c r="T4436" s="34">
        <v>17</v>
      </c>
      <c r="U4436" s="34">
        <v>40</v>
      </c>
      <c r="V4436" s="34">
        <v>44</v>
      </c>
      <c r="W4436" s="34">
        <v>60</v>
      </c>
      <c r="X4436" s="34">
        <v>46</v>
      </c>
      <c r="Y4436" s="34">
        <v>50</v>
      </c>
      <c r="Z4436" s="34">
        <v>64</v>
      </c>
      <c r="AA4436" s="34">
        <v>81</v>
      </c>
      <c r="AB4436" s="34">
        <v>37</v>
      </c>
      <c r="AC4436" s="34">
        <v>106</v>
      </c>
    </row>
    <row r="4437" spans="1:29" x14ac:dyDescent="0.2">
      <c r="A4437" s="34" t="s">
        <v>64930</v>
      </c>
      <c r="B4437" s="34">
        <v>46</v>
      </c>
      <c r="C4437" s="34">
        <v>150</v>
      </c>
      <c r="D4437" s="34">
        <v>170</v>
      </c>
      <c r="E4437" s="34">
        <v>180</v>
      </c>
      <c r="F4437" s="34">
        <v>138</v>
      </c>
      <c r="G4437" s="34">
        <v>167</v>
      </c>
      <c r="H4437" s="34">
        <v>113</v>
      </c>
      <c r="I4437" s="34">
        <v>124</v>
      </c>
      <c r="J4437" s="34">
        <v>96</v>
      </c>
      <c r="K4437" s="34">
        <v>144</v>
      </c>
      <c r="L4437" s="34">
        <v>53</v>
      </c>
      <c r="M4437" s="34">
        <v>100</v>
      </c>
      <c r="N4437" s="34">
        <v>108</v>
      </c>
      <c r="O4437" s="34">
        <v>104</v>
      </c>
      <c r="P4437" s="34">
        <v>85</v>
      </c>
      <c r="Q4437" s="34">
        <v>113</v>
      </c>
      <c r="R4437" s="34">
        <v>99</v>
      </c>
      <c r="S4437" s="34">
        <v>200</v>
      </c>
      <c r="T4437" s="34">
        <v>62</v>
      </c>
      <c r="U4437" s="34">
        <v>123</v>
      </c>
      <c r="V4437" s="34">
        <v>142</v>
      </c>
      <c r="W4437" s="34">
        <v>100</v>
      </c>
      <c r="X4437" s="34">
        <v>174</v>
      </c>
      <c r="Y4437" s="34">
        <v>87</v>
      </c>
      <c r="Z4437" s="34">
        <v>202</v>
      </c>
      <c r="AA4437" s="34">
        <v>167</v>
      </c>
      <c r="AB4437" s="34">
        <v>91</v>
      </c>
      <c r="AC4437" s="34">
        <v>179</v>
      </c>
    </row>
    <row r="4438" spans="1:29" x14ac:dyDescent="0.2">
      <c r="A4438" s="34" t="s">
        <v>64931</v>
      </c>
      <c r="B4438" s="34">
        <v>26</v>
      </c>
      <c r="C4438" s="34">
        <v>59</v>
      </c>
      <c r="D4438" s="34">
        <v>83</v>
      </c>
      <c r="E4438" s="34">
        <v>70</v>
      </c>
      <c r="F4438" s="34">
        <v>51</v>
      </c>
      <c r="G4438" s="34">
        <v>74</v>
      </c>
      <c r="H4438" s="34">
        <v>49</v>
      </c>
      <c r="I4438" s="34">
        <v>61</v>
      </c>
      <c r="J4438" s="34">
        <v>45</v>
      </c>
      <c r="K4438" s="34">
        <v>51</v>
      </c>
      <c r="L4438" s="34">
        <v>25</v>
      </c>
      <c r="M4438" s="34">
        <v>44</v>
      </c>
      <c r="N4438" s="34">
        <v>37</v>
      </c>
      <c r="O4438" s="34">
        <v>51</v>
      </c>
      <c r="P4438" s="34">
        <v>47</v>
      </c>
      <c r="Q4438" s="34">
        <v>68</v>
      </c>
      <c r="R4438" s="34">
        <v>51</v>
      </c>
      <c r="S4438" s="34">
        <v>60</v>
      </c>
      <c r="T4438" s="34">
        <v>42</v>
      </c>
      <c r="U4438" s="34">
        <v>64</v>
      </c>
      <c r="V4438" s="34">
        <v>60</v>
      </c>
      <c r="W4438" s="34">
        <v>74</v>
      </c>
      <c r="X4438" s="34">
        <v>77</v>
      </c>
      <c r="Y4438" s="34">
        <v>68</v>
      </c>
      <c r="Z4438" s="34">
        <v>63</v>
      </c>
      <c r="AA4438" s="34">
        <v>78</v>
      </c>
      <c r="AB4438" s="34">
        <v>45</v>
      </c>
      <c r="AC4438" s="34">
        <v>111</v>
      </c>
    </row>
    <row r="4439" spans="1:29" x14ac:dyDescent="0.2">
      <c r="A4439" s="34" t="s">
        <v>64932</v>
      </c>
      <c r="B4439" s="34">
        <v>21</v>
      </c>
      <c r="C4439" s="34">
        <v>27</v>
      </c>
      <c r="D4439" s="34">
        <v>54</v>
      </c>
      <c r="E4439" s="34">
        <v>42</v>
      </c>
      <c r="F4439" s="34">
        <v>32</v>
      </c>
      <c r="G4439" s="34">
        <v>26</v>
      </c>
      <c r="H4439" s="34">
        <v>33</v>
      </c>
      <c r="I4439" s="34">
        <v>23</v>
      </c>
      <c r="J4439" s="34">
        <v>20</v>
      </c>
      <c r="K4439" s="34">
        <v>36</v>
      </c>
      <c r="L4439" s="34">
        <v>9</v>
      </c>
      <c r="M4439" s="34">
        <v>26</v>
      </c>
      <c r="N4439" s="34">
        <v>26</v>
      </c>
      <c r="O4439" s="34">
        <v>8</v>
      </c>
      <c r="P4439" s="34">
        <v>20</v>
      </c>
      <c r="Q4439" s="34">
        <v>24</v>
      </c>
      <c r="R4439" s="34">
        <v>32</v>
      </c>
      <c r="S4439" s="34">
        <v>49</v>
      </c>
      <c r="T4439" s="34">
        <v>20</v>
      </c>
      <c r="U4439" s="34">
        <v>12</v>
      </c>
      <c r="V4439" s="34">
        <v>32</v>
      </c>
      <c r="W4439" s="34">
        <v>20</v>
      </c>
      <c r="X4439" s="34">
        <v>44</v>
      </c>
      <c r="Y4439" s="34">
        <v>15</v>
      </c>
      <c r="Z4439" s="34">
        <v>32</v>
      </c>
      <c r="AA4439" s="34">
        <v>23</v>
      </c>
      <c r="AB4439" s="34">
        <v>16</v>
      </c>
      <c r="AC4439" s="34">
        <v>49</v>
      </c>
    </row>
    <row r="4440" spans="1:29" x14ac:dyDescent="0.2">
      <c r="A4440" s="34" t="s">
        <v>64933</v>
      </c>
      <c r="B4440" s="34">
        <v>33</v>
      </c>
      <c r="C4440" s="34">
        <v>25</v>
      </c>
      <c r="D4440" s="34">
        <v>48</v>
      </c>
      <c r="E4440" s="34">
        <v>40</v>
      </c>
      <c r="F4440" s="34">
        <v>37</v>
      </c>
      <c r="G4440" s="34">
        <v>30</v>
      </c>
      <c r="H4440" s="34">
        <v>24</v>
      </c>
      <c r="I4440" s="34">
        <v>50</v>
      </c>
      <c r="J4440" s="34">
        <v>18</v>
      </c>
      <c r="K4440" s="34">
        <v>31</v>
      </c>
      <c r="L4440" s="34">
        <v>7</v>
      </c>
      <c r="M4440" s="34">
        <v>16</v>
      </c>
      <c r="N4440" s="34">
        <v>21</v>
      </c>
      <c r="O4440" s="34">
        <v>31</v>
      </c>
      <c r="P4440" s="34">
        <v>16</v>
      </c>
      <c r="Q4440" s="34">
        <v>25</v>
      </c>
      <c r="R4440" s="34">
        <v>17</v>
      </c>
      <c r="S4440" s="34">
        <v>41</v>
      </c>
      <c r="T4440" s="34">
        <v>10</v>
      </c>
      <c r="U4440" s="34">
        <v>24</v>
      </c>
      <c r="V4440" s="34">
        <v>46</v>
      </c>
      <c r="W4440" s="34">
        <v>14</v>
      </c>
      <c r="X4440" s="34">
        <v>47</v>
      </c>
      <c r="Y4440" s="34">
        <v>14</v>
      </c>
      <c r="Z4440" s="34">
        <v>37</v>
      </c>
      <c r="AA4440" s="34">
        <v>32</v>
      </c>
      <c r="AB4440" s="34">
        <v>24</v>
      </c>
      <c r="AC4440" s="34">
        <v>74</v>
      </c>
    </row>
    <row r="4441" spans="1:29" x14ac:dyDescent="0.2">
      <c r="A4441" s="34" t="s">
        <v>64934</v>
      </c>
      <c r="B4441" s="34">
        <v>15</v>
      </c>
      <c r="C4441" s="34">
        <v>19</v>
      </c>
      <c r="D4441" s="34">
        <v>2</v>
      </c>
      <c r="E4441" s="34">
        <v>6</v>
      </c>
      <c r="F4441" s="34">
        <v>6</v>
      </c>
      <c r="G4441" s="34">
        <v>7</v>
      </c>
      <c r="H4441" s="34">
        <v>4</v>
      </c>
      <c r="I4441" s="34">
        <v>10</v>
      </c>
      <c r="J4441" s="34">
        <v>8</v>
      </c>
      <c r="K4441" s="34">
        <v>23</v>
      </c>
      <c r="L4441" s="34">
        <v>4</v>
      </c>
      <c r="M4441" s="34">
        <v>0</v>
      </c>
      <c r="N4441" s="34">
        <v>14</v>
      </c>
      <c r="O4441" s="34">
        <v>11</v>
      </c>
      <c r="P4441" s="34">
        <v>3</v>
      </c>
      <c r="Q4441" s="34">
        <v>10</v>
      </c>
      <c r="R4441" s="34">
        <v>5</v>
      </c>
      <c r="S4441" s="34">
        <v>9</v>
      </c>
      <c r="T4441" s="34">
        <v>9</v>
      </c>
      <c r="U4441" s="34">
        <v>11</v>
      </c>
      <c r="V4441" s="34">
        <v>8</v>
      </c>
      <c r="W4441" s="34">
        <v>14</v>
      </c>
      <c r="X4441" s="34">
        <v>26</v>
      </c>
      <c r="Y4441" s="34">
        <v>7</v>
      </c>
      <c r="Z4441" s="34">
        <v>6</v>
      </c>
      <c r="AA4441" s="34">
        <v>2</v>
      </c>
      <c r="AB4441" s="34">
        <v>12</v>
      </c>
      <c r="AC4441" s="34">
        <v>28</v>
      </c>
    </row>
    <row r="4442" spans="1:29" x14ac:dyDescent="0.2">
      <c r="A4442" s="34" t="s">
        <v>64935</v>
      </c>
      <c r="B4442" s="34">
        <v>19</v>
      </c>
      <c r="C4442" s="34">
        <v>15</v>
      </c>
      <c r="D4442" s="34">
        <v>25</v>
      </c>
      <c r="E4442" s="34">
        <v>25</v>
      </c>
      <c r="F4442" s="34">
        <v>28</v>
      </c>
      <c r="G4442" s="34">
        <v>28</v>
      </c>
      <c r="H4442" s="34">
        <v>18</v>
      </c>
      <c r="I4442" s="34">
        <v>5</v>
      </c>
      <c r="J4442" s="34">
        <v>13</v>
      </c>
      <c r="K4442" s="34">
        <v>15</v>
      </c>
      <c r="L4442" s="34">
        <v>8</v>
      </c>
      <c r="M4442" s="34">
        <v>11</v>
      </c>
      <c r="N4442" s="34">
        <v>17</v>
      </c>
      <c r="O4442" s="34">
        <v>17</v>
      </c>
      <c r="P4442" s="34">
        <v>25</v>
      </c>
      <c r="Q4442" s="34">
        <v>33</v>
      </c>
      <c r="R4442" s="34">
        <v>16</v>
      </c>
      <c r="S4442" s="34">
        <v>24</v>
      </c>
      <c r="T4442" s="34">
        <v>13</v>
      </c>
      <c r="U4442" s="34">
        <v>13</v>
      </c>
      <c r="V4442" s="34">
        <v>15</v>
      </c>
      <c r="W4442" s="34">
        <v>20</v>
      </c>
      <c r="X4442" s="34">
        <v>48</v>
      </c>
      <c r="Y4442" s="34">
        <v>25</v>
      </c>
      <c r="Z4442" s="34">
        <v>23</v>
      </c>
      <c r="AA4442" s="34">
        <v>32</v>
      </c>
      <c r="AB4442" s="34">
        <v>11</v>
      </c>
      <c r="AC4442" s="34">
        <v>29</v>
      </c>
    </row>
    <row r="4443" spans="1:29" x14ac:dyDescent="0.2">
      <c r="A4443" s="34" t="s">
        <v>64936</v>
      </c>
      <c r="B4443" s="34">
        <v>48</v>
      </c>
      <c r="C4443" s="34">
        <v>94</v>
      </c>
      <c r="D4443" s="34">
        <v>111</v>
      </c>
      <c r="E4443" s="34">
        <v>114</v>
      </c>
      <c r="F4443" s="34">
        <v>93</v>
      </c>
      <c r="G4443" s="34">
        <v>72</v>
      </c>
      <c r="H4443" s="34">
        <v>81</v>
      </c>
      <c r="I4443" s="34">
        <v>65</v>
      </c>
      <c r="J4443" s="34">
        <v>58</v>
      </c>
      <c r="K4443" s="34">
        <v>82</v>
      </c>
      <c r="L4443" s="34">
        <v>28</v>
      </c>
      <c r="M4443" s="34">
        <v>71</v>
      </c>
      <c r="N4443" s="34">
        <v>71</v>
      </c>
      <c r="O4443" s="34">
        <v>77</v>
      </c>
      <c r="P4443" s="34">
        <v>75</v>
      </c>
      <c r="Q4443" s="34">
        <v>88</v>
      </c>
      <c r="R4443" s="34">
        <v>63</v>
      </c>
      <c r="S4443" s="34">
        <v>132</v>
      </c>
      <c r="T4443" s="34">
        <v>47</v>
      </c>
      <c r="U4443" s="34">
        <v>49</v>
      </c>
      <c r="V4443" s="34">
        <v>90</v>
      </c>
      <c r="W4443" s="34">
        <v>73</v>
      </c>
      <c r="X4443" s="34">
        <v>107</v>
      </c>
      <c r="Y4443" s="34">
        <v>34</v>
      </c>
      <c r="Z4443" s="34">
        <v>104</v>
      </c>
      <c r="AA4443" s="34">
        <v>107</v>
      </c>
      <c r="AB4443" s="34">
        <v>64</v>
      </c>
      <c r="AC4443" s="34">
        <v>140</v>
      </c>
    </row>
    <row r="4444" spans="1:29" x14ac:dyDescent="0.2">
      <c r="A4444" s="34" t="s">
        <v>64937</v>
      </c>
      <c r="B4444" s="34">
        <v>5</v>
      </c>
      <c r="C4444" s="34">
        <v>5</v>
      </c>
      <c r="D4444" s="34">
        <v>2</v>
      </c>
      <c r="E4444" s="34">
        <v>6</v>
      </c>
      <c r="F4444" s="34">
        <v>0</v>
      </c>
      <c r="G4444" s="34">
        <v>0</v>
      </c>
      <c r="H4444" s="34">
        <v>2</v>
      </c>
      <c r="I4444" s="34">
        <v>1</v>
      </c>
      <c r="J4444" s="34">
        <v>4</v>
      </c>
      <c r="K4444" s="34">
        <v>1</v>
      </c>
      <c r="L4444" s="34">
        <v>0</v>
      </c>
      <c r="M4444" s="34">
        <v>7</v>
      </c>
      <c r="N4444" s="34">
        <v>1</v>
      </c>
      <c r="O4444" s="34">
        <v>3</v>
      </c>
      <c r="P4444" s="34">
        <v>1</v>
      </c>
      <c r="Q4444" s="34">
        <v>0</v>
      </c>
      <c r="R4444" s="34">
        <v>3</v>
      </c>
      <c r="S4444" s="34">
        <v>6</v>
      </c>
      <c r="T4444" s="34">
        <v>1</v>
      </c>
      <c r="U4444" s="34">
        <v>2</v>
      </c>
      <c r="V4444" s="34">
        <v>4</v>
      </c>
      <c r="W4444" s="34">
        <v>1</v>
      </c>
      <c r="X4444" s="34">
        <v>6</v>
      </c>
      <c r="Y4444" s="34">
        <v>2</v>
      </c>
      <c r="Z4444" s="34">
        <v>4</v>
      </c>
      <c r="AA4444" s="34">
        <v>8</v>
      </c>
      <c r="AB4444" s="34">
        <v>2</v>
      </c>
      <c r="AC4444" s="34">
        <v>3</v>
      </c>
    </row>
    <row r="4445" spans="1:29" x14ac:dyDescent="0.2">
      <c r="A4445" s="34" t="s">
        <v>64938</v>
      </c>
      <c r="B4445" s="34">
        <v>26</v>
      </c>
      <c r="C4445" s="34">
        <v>37</v>
      </c>
      <c r="D4445" s="34">
        <v>42</v>
      </c>
      <c r="E4445" s="34">
        <v>36</v>
      </c>
      <c r="F4445" s="34">
        <v>14</v>
      </c>
      <c r="G4445" s="34">
        <v>129</v>
      </c>
      <c r="H4445" s="34">
        <v>25</v>
      </c>
      <c r="I4445" s="34">
        <v>33</v>
      </c>
      <c r="J4445" s="34">
        <v>17</v>
      </c>
      <c r="K4445" s="34">
        <v>27</v>
      </c>
      <c r="L4445" s="34">
        <v>4</v>
      </c>
      <c r="M4445" s="34">
        <v>35</v>
      </c>
      <c r="N4445" s="34">
        <v>19</v>
      </c>
      <c r="O4445" s="34">
        <v>34</v>
      </c>
      <c r="P4445" s="34">
        <v>15</v>
      </c>
      <c r="Q4445" s="34">
        <v>108</v>
      </c>
      <c r="R4445" s="34">
        <v>35</v>
      </c>
      <c r="S4445" s="34">
        <v>37</v>
      </c>
      <c r="T4445" s="34">
        <v>6</v>
      </c>
      <c r="U4445" s="34">
        <v>26</v>
      </c>
      <c r="V4445" s="34">
        <v>22</v>
      </c>
      <c r="W4445" s="34">
        <v>21</v>
      </c>
      <c r="X4445" s="34">
        <v>37</v>
      </c>
      <c r="Y4445" s="34">
        <v>26</v>
      </c>
      <c r="Z4445" s="34">
        <v>35</v>
      </c>
      <c r="AA4445" s="34">
        <v>15</v>
      </c>
      <c r="AB4445" s="34">
        <v>15</v>
      </c>
      <c r="AC4445" s="34">
        <v>35</v>
      </c>
    </row>
    <row r="4446" spans="1:29" x14ac:dyDescent="0.2">
      <c r="A4446" s="34" t="s">
        <v>64939</v>
      </c>
      <c r="B4446" s="34">
        <v>34</v>
      </c>
      <c r="C4446" s="34">
        <v>19</v>
      </c>
      <c r="D4446" s="34">
        <v>33</v>
      </c>
      <c r="E4446" s="34">
        <v>22</v>
      </c>
      <c r="F4446" s="34">
        <v>34</v>
      </c>
      <c r="G4446" s="34">
        <v>20</v>
      </c>
      <c r="H4446" s="34">
        <v>20</v>
      </c>
      <c r="I4446" s="34">
        <v>21</v>
      </c>
      <c r="J4446" s="34">
        <v>11</v>
      </c>
      <c r="K4446" s="34">
        <v>17</v>
      </c>
      <c r="L4446" s="34">
        <v>10</v>
      </c>
      <c r="M4446" s="34">
        <v>13</v>
      </c>
      <c r="N4446" s="34">
        <v>28</v>
      </c>
      <c r="O4446" s="34">
        <v>16</v>
      </c>
      <c r="P4446" s="34">
        <v>29</v>
      </c>
      <c r="Q4446" s="34">
        <v>24</v>
      </c>
      <c r="R4446" s="34">
        <v>27</v>
      </c>
      <c r="S4446" s="34">
        <v>13</v>
      </c>
      <c r="T4446" s="34">
        <v>22</v>
      </c>
      <c r="U4446" s="34">
        <v>15</v>
      </c>
      <c r="V4446" s="34">
        <v>12</v>
      </c>
      <c r="W4446" s="34">
        <v>24</v>
      </c>
      <c r="X4446" s="34">
        <v>35</v>
      </c>
      <c r="Y4446" s="34">
        <v>25</v>
      </c>
      <c r="Z4446" s="34">
        <v>34</v>
      </c>
      <c r="AA4446" s="34">
        <v>28</v>
      </c>
      <c r="AB4446" s="34">
        <v>29</v>
      </c>
      <c r="AC4446" s="34">
        <v>21</v>
      </c>
    </row>
    <row r="4447" spans="1:29" x14ac:dyDescent="0.2">
      <c r="A4447" s="34" t="s">
        <v>64940</v>
      </c>
      <c r="B4447" s="34">
        <v>18</v>
      </c>
      <c r="C4447" s="34">
        <v>43</v>
      </c>
      <c r="D4447" s="34">
        <v>40</v>
      </c>
      <c r="E4447" s="34">
        <v>44</v>
      </c>
      <c r="F4447" s="34">
        <v>33</v>
      </c>
      <c r="G4447" s="34">
        <v>25</v>
      </c>
      <c r="H4447" s="34">
        <v>31</v>
      </c>
      <c r="I4447" s="34">
        <v>20</v>
      </c>
      <c r="J4447" s="34">
        <v>32</v>
      </c>
      <c r="K4447" s="34">
        <v>35</v>
      </c>
      <c r="L4447" s="34">
        <v>14</v>
      </c>
      <c r="M4447" s="34">
        <v>33</v>
      </c>
      <c r="N4447" s="34">
        <v>14</v>
      </c>
      <c r="O4447" s="34">
        <v>35</v>
      </c>
      <c r="P4447" s="34">
        <v>25</v>
      </c>
      <c r="Q4447" s="34">
        <v>46</v>
      </c>
      <c r="R4447" s="34">
        <v>22</v>
      </c>
      <c r="S4447" s="34">
        <v>54</v>
      </c>
      <c r="T4447" s="34">
        <v>18</v>
      </c>
      <c r="U4447" s="34">
        <v>29</v>
      </c>
      <c r="V4447" s="34">
        <v>10</v>
      </c>
      <c r="W4447" s="34">
        <v>18</v>
      </c>
      <c r="X4447" s="34">
        <v>18</v>
      </c>
      <c r="Y4447" s="34">
        <v>32</v>
      </c>
      <c r="Z4447" s="34">
        <v>50</v>
      </c>
      <c r="AA4447" s="34">
        <v>42</v>
      </c>
      <c r="AB4447" s="34">
        <v>33</v>
      </c>
      <c r="AC4447" s="34">
        <v>43</v>
      </c>
    </row>
    <row r="4448" spans="1:29" x14ac:dyDescent="0.2">
      <c r="A4448" s="34" t="s">
        <v>64941</v>
      </c>
      <c r="B4448" s="34">
        <v>13</v>
      </c>
      <c r="C4448" s="34">
        <v>16</v>
      </c>
      <c r="D4448" s="34">
        <v>13</v>
      </c>
      <c r="E4448" s="34">
        <v>14</v>
      </c>
      <c r="F4448" s="34">
        <v>9</v>
      </c>
      <c r="G4448" s="34">
        <v>27</v>
      </c>
      <c r="H4448" s="34">
        <v>15</v>
      </c>
      <c r="I4448" s="34">
        <v>12</v>
      </c>
      <c r="J4448" s="34">
        <v>11</v>
      </c>
      <c r="K4448" s="34">
        <v>9</v>
      </c>
      <c r="L4448" s="34">
        <v>5</v>
      </c>
      <c r="M4448" s="34">
        <v>11</v>
      </c>
      <c r="N4448" s="34">
        <v>17</v>
      </c>
      <c r="O4448" s="34">
        <v>11</v>
      </c>
      <c r="P4448" s="34">
        <v>4</v>
      </c>
      <c r="Q4448" s="34">
        <v>14</v>
      </c>
      <c r="R4448" s="34">
        <v>14</v>
      </c>
      <c r="S4448" s="34">
        <v>25</v>
      </c>
      <c r="T4448" s="34">
        <v>11</v>
      </c>
      <c r="U4448" s="34">
        <v>19</v>
      </c>
      <c r="V4448" s="34">
        <v>23</v>
      </c>
      <c r="W4448" s="34">
        <v>12</v>
      </c>
      <c r="X4448" s="34">
        <v>29</v>
      </c>
      <c r="Y4448" s="34">
        <v>9</v>
      </c>
      <c r="Z4448" s="34">
        <v>18</v>
      </c>
      <c r="AA4448" s="34">
        <v>32</v>
      </c>
      <c r="AB4448" s="34">
        <v>16</v>
      </c>
      <c r="AC4448" s="34">
        <v>21</v>
      </c>
    </row>
    <row r="4449" spans="1:29" x14ac:dyDescent="0.2">
      <c r="A4449" s="34" t="s">
        <v>64942</v>
      </c>
      <c r="B4449" s="34">
        <v>64</v>
      </c>
      <c r="C4449" s="34">
        <v>96</v>
      </c>
      <c r="D4449" s="34">
        <v>83</v>
      </c>
      <c r="E4449" s="34">
        <v>68</v>
      </c>
      <c r="F4449" s="34">
        <v>101</v>
      </c>
      <c r="G4449" s="34">
        <v>68</v>
      </c>
      <c r="H4449" s="34">
        <v>141</v>
      </c>
      <c r="I4449" s="34">
        <v>63</v>
      </c>
      <c r="J4449" s="34">
        <v>80</v>
      </c>
      <c r="K4449" s="34">
        <v>86</v>
      </c>
      <c r="L4449" s="34">
        <v>63</v>
      </c>
      <c r="M4449" s="34">
        <v>52</v>
      </c>
      <c r="N4449" s="34">
        <v>115</v>
      </c>
      <c r="O4449" s="34">
        <v>71</v>
      </c>
      <c r="P4449" s="34">
        <v>72</v>
      </c>
      <c r="Q4449" s="34">
        <v>88</v>
      </c>
      <c r="R4449" s="34">
        <v>116</v>
      </c>
      <c r="S4449" s="34">
        <v>94</v>
      </c>
      <c r="T4449" s="34">
        <v>85</v>
      </c>
      <c r="U4449" s="34">
        <v>76</v>
      </c>
      <c r="V4449" s="34">
        <v>108</v>
      </c>
      <c r="W4449" s="34">
        <v>77</v>
      </c>
      <c r="X4449" s="34">
        <v>139</v>
      </c>
      <c r="Y4449" s="34">
        <v>68</v>
      </c>
      <c r="Z4449" s="34">
        <v>99</v>
      </c>
      <c r="AA4449" s="34">
        <v>101</v>
      </c>
      <c r="AB4449" s="34">
        <v>124</v>
      </c>
      <c r="AC4449" s="34">
        <v>136</v>
      </c>
    </row>
    <row r="4450" spans="1:29" x14ac:dyDescent="0.2">
      <c r="A4450" s="34" t="s">
        <v>64943</v>
      </c>
      <c r="B4450" s="34">
        <v>8</v>
      </c>
      <c r="C4450" s="34">
        <v>9</v>
      </c>
      <c r="D4450" s="34">
        <v>10</v>
      </c>
      <c r="E4450" s="34">
        <v>14</v>
      </c>
      <c r="F4450" s="34">
        <v>5</v>
      </c>
      <c r="G4450" s="34">
        <v>16</v>
      </c>
      <c r="H4450" s="34">
        <v>5</v>
      </c>
      <c r="I4450" s="34">
        <v>10</v>
      </c>
      <c r="J4450" s="34">
        <v>8</v>
      </c>
      <c r="K4450" s="34">
        <v>5</v>
      </c>
      <c r="L4450" s="34">
        <v>3</v>
      </c>
      <c r="M4450" s="34">
        <v>15</v>
      </c>
      <c r="N4450" s="34">
        <v>2</v>
      </c>
      <c r="O4450" s="34">
        <v>5</v>
      </c>
      <c r="P4450" s="34">
        <v>5</v>
      </c>
      <c r="Q4450" s="34">
        <v>8</v>
      </c>
      <c r="R4450" s="34">
        <v>10</v>
      </c>
      <c r="S4450" s="34">
        <v>19</v>
      </c>
      <c r="T4450" s="34">
        <v>4</v>
      </c>
      <c r="U4450" s="34">
        <v>8</v>
      </c>
      <c r="V4450" s="34">
        <v>13</v>
      </c>
      <c r="W4450" s="34">
        <v>9</v>
      </c>
      <c r="X4450" s="34">
        <v>7</v>
      </c>
      <c r="Y4450" s="34">
        <v>5</v>
      </c>
      <c r="Z4450" s="34">
        <v>0</v>
      </c>
      <c r="AA4450" s="34">
        <v>11</v>
      </c>
      <c r="AB4450" s="34">
        <v>3</v>
      </c>
      <c r="AC4450" s="34">
        <v>26</v>
      </c>
    </row>
    <row r="4451" spans="1:29" x14ac:dyDescent="0.2">
      <c r="A4451" s="34" t="s">
        <v>64944</v>
      </c>
      <c r="B4451" s="34">
        <v>25</v>
      </c>
      <c r="C4451" s="34">
        <v>37</v>
      </c>
      <c r="D4451" s="34">
        <v>87</v>
      </c>
      <c r="E4451" s="34">
        <v>55</v>
      </c>
      <c r="F4451" s="34">
        <v>51</v>
      </c>
      <c r="G4451" s="34">
        <v>31</v>
      </c>
      <c r="H4451" s="34">
        <v>52</v>
      </c>
      <c r="I4451" s="34">
        <v>37</v>
      </c>
      <c r="J4451" s="34">
        <v>52</v>
      </c>
      <c r="K4451" s="34">
        <v>55</v>
      </c>
      <c r="L4451" s="34">
        <v>26</v>
      </c>
      <c r="M4451" s="34">
        <v>31</v>
      </c>
      <c r="N4451" s="34">
        <v>41</v>
      </c>
      <c r="O4451" s="34">
        <v>31</v>
      </c>
      <c r="P4451" s="34">
        <v>55</v>
      </c>
      <c r="Q4451" s="34">
        <v>45</v>
      </c>
      <c r="R4451" s="34">
        <v>54</v>
      </c>
      <c r="S4451" s="34">
        <v>47</v>
      </c>
      <c r="T4451" s="34">
        <v>31</v>
      </c>
      <c r="U4451" s="34">
        <v>40</v>
      </c>
      <c r="V4451" s="34">
        <v>57</v>
      </c>
      <c r="W4451" s="34">
        <v>29</v>
      </c>
      <c r="X4451" s="34">
        <v>59</v>
      </c>
      <c r="Y4451" s="34">
        <v>38</v>
      </c>
      <c r="Z4451" s="34">
        <v>46</v>
      </c>
      <c r="AA4451" s="34">
        <v>44</v>
      </c>
      <c r="AB4451" s="34">
        <v>33</v>
      </c>
      <c r="AC4451" s="34">
        <v>78</v>
      </c>
    </row>
    <row r="4452" spans="1:29" x14ac:dyDescent="0.2">
      <c r="A4452" s="34" t="s">
        <v>64945</v>
      </c>
      <c r="B4452" s="34">
        <v>39</v>
      </c>
      <c r="C4452" s="34">
        <v>94</v>
      </c>
      <c r="D4452" s="34">
        <v>161</v>
      </c>
      <c r="E4452" s="34">
        <v>113</v>
      </c>
      <c r="F4452" s="34">
        <v>92</v>
      </c>
      <c r="G4452" s="34">
        <v>90</v>
      </c>
      <c r="H4452" s="34">
        <v>92</v>
      </c>
      <c r="I4452" s="34">
        <v>97</v>
      </c>
      <c r="J4452" s="34">
        <v>59</v>
      </c>
      <c r="K4452" s="34">
        <v>116</v>
      </c>
      <c r="L4452" s="34">
        <v>33</v>
      </c>
      <c r="M4452" s="34">
        <v>78</v>
      </c>
      <c r="N4452" s="34">
        <v>74</v>
      </c>
      <c r="O4452" s="34">
        <v>90</v>
      </c>
      <c r="P4452" s="34">
        <v>102</v>
      </c>
      <c r="Q4452" s="34">
        <v>84</v>
      </c>
      <c r="R4452" s="34">
        <v>113</v>
      </c>
      <c r="S4452" s="34">
        <v>132</v>
      </c>
      <c r="T4452" s="34">
        <v>75</v>
      </c>
      <c r="U4452" s="34">
        <v>65</v>
      </c>
      <c r="V4452" s="34">
        <v>122</v>
      </c>
      <c r="W4452" s="34">
        <v>71</v>
      </c>
      <c r="X4452" s="34">
        <v>155</v>
      </c>
      <c r="Y4452" s="34">
        <v>59</v>
      </c>
      <c r="Z4452" s="34">
        <v>147</v>
      </c>
      <c r="AA4452" s="34">
        <v>126</v>
      </c>
      <c r="AB4452" s="34">
        <v>83</v>
      </c>
      <c r="AC4452" s="34">
        <v>164</v>
      </c>
    </row>
    <row r="4453" spans="1:29" x14ac:dyDescent="0.2">
      <c r="A4453" s="34" t="s">
        <v>64946</v>
      </c>
      <c r="B4453" s="34">
        <v>31</v>
      </c>
      <c r="C4453" s="34">
        <v>20</v>
      </c>
      <c r="D4453" s="34">
        <v>18</v>
      </c>
      <c r="E4453" s="34">
        <v>24</v>
      </c>
      <c r="F4453" s="34">
        <v>15</v>
      </c>
      <c r="G4453" s="34">
        <v>18</v>
      </c>
      <c r="H4453" s="34">
        <v>37</v>
      </c>
      <c r="I4453" s="34">
        <v>28</v>
      </c>
      <c r="J4453" s="34">
        <v>21</v>
      </c>
      <c r="K4453" s="34">
        <v>23</v>
      </c>
      <c r="L4453" s="34">
        <v>5</v>
      </c>
      <c r="M4453" s="34">
        <v>12</v>
      </c>
      <c r="N4453" s="34">
        <v>13</v>
      </c>
      <c r="O4453" s="34">
        <v>15</v>
      </c>
      <c r="P4453" s="34">
        <v>4</v>
      </c>
      <c r="Q4453" s="34">
        <v>27</v>
      </c>
      <c r="R4453" s="34">
        <v>23</v>
      </c>
      <c r="S4453" s="34">
        <v>21</v>
      </c>
      <c r="T4453" s="34">
        <v>16</v>
      </c>
      <c r="U4453" s="34">
        <v>8</v>
      </c>
      <c r="V4453" s="34">
        <v>17</v>
      </c>
      <c r="W4453" s="34">
        <v>22</v>
      </c>
      <c r="X4453" s="34">
        <v>26</v>
      </c>
      <c r="Y4453" s="34">
        <v>22</v>
      </c>
      <c r="Z4453" s="34">
        <v>28</v>
      </c>
      <c r="AA4453" s="34">
        <v>32</v>
      </c>
      <c r="AB4453" s="34">
        <v>14</v>
      </c>
      <c r="AC4453" s="34">
        <v>24</v>
      </c>
    </row>
    <row r="4454" spans="1:29" x14ac:dyDescent="0.2">
      <c r="A4454" s="34" t="s">
        <v>64947</v>
      </c>
      <c r="B4454" s="34">
        <v>23</v>
      </c>
      <c r="C4454" s="34">
        <v>43</v>
      </c>
      <c r="D4454" s="34">
        <v>41</v>
      </c>
      <c r="E4454" s="34">
        <v>40</v>
      </c>
      <c r="F4454" s="34">
        <v>18</v>
      </c>
      <c r="G4454" s="34">
        <v>37</v>
      </c>
      <c r="H4454" s="34">
        <v>27</v>
      </c>
      <c r="I4454" s="34">
        <v>17</v>
      </c>
      <c r="J4454" s="34">
        <v>20</v>
      </c>
      <c r="K4454" s="34">
        <v>44</v>
      </c>
      <c r="L4454" s="34">
        <v>15</v>
      </c>
      <c r="M4454" s="34">
        <v>33</v>
      </c>
      <c r="N4454" s="34">
        <v>26</v>
      </c>
      <c r="O4454" s="34">
        <v>28</v>
      </c>
      <c r="P4454" s="34">
        <v>28</v>
      </c>
      <c r="Q4454" s="34">
        <v>42</v>
      </c>
      <c r="R4454" s="34">
        <v>30</v>
      </c>
      <c r="S4454" s="34">
        <v>36</v>
      </c>
      <c r="T4454" s="34">
        <v>23</v>
      </c>
      <c r="U4454" s="34">
        <v>30</v>
      </c>
      <c r="V4454" s="34">
        <v>56</v>
      </c>
      <c r="W4454" s="34">
        <v>10</v>
      </c>
      <c r="X4454" s="34">
        <v>43</v>
      </c>
      <c r="Y4454" s="34">
        <v>27</v>
      </c>
      <c r="Z4454" s="34">
        <v>53</v>
      </c>
      <c r="AA4454" s="34">
        <v>34</v>
      </c>
      <c r="AB4454" s="34">
        <v>14</v>
      </c>
      <c r="AC4454" s="34">
        <v>39</v>
      </c>
    </row>
    <row r="4455" spans="1:29" x14ac:dyDescent="0.2">
      <c r="A4455" s="34" t="s">
        <v>64948</v>
      </c>
      <c r="B4455" s="34">
        <v>96</v>
      </c>
      <c r="C4455" s="34">
        <v>132</v>
      </c>
      <c r="D4455" s="34">
        <v>107</v>
      </c>
      <c r="E4455" s="34">
        <v>122</v>
      </c>
      <c r="F4455" s="34">
        <v>120</v>
      </c>
      <c r="G4455" s="34">
        <v>135</v>
      </c>
      <c r="H4455" s="34">
        <v>94</v>
      </c>
      <c r="I4455" s="34">
        <v>142</v>
      </c>
      <c r="J4455" s="34">
        <v>102</v>
      </c>
      <c r="K4455" s="34">
        <v>158</v>
      </c>
      <c r="L4455" s="34">
        <v>62</v>
      </c>
      <c r="M4455" s="34">
        <v>99</v>
      </c>
      <c r="N4455" s="34">
        <v>102</v>
      </c>
      <c r="O4455" s="34">
        <v>74</v>
      </c>
      <c r="P4455" s="34">
        <v>92</v>
      </c>
      <c r="Q4455" s="34">
        <v>111</v>
      </c>
      <c r="R4455" s="34">
        <v>106</v>
      </c>
      <c r="S4455" s="34">
        <v>158</v>
      </c>
      <c r="T4455" s="34">
        <v>92</v>
      </c>
      <c r="U4455" s="34">
        <v>116</v>
      </c>
      <c r="V4455" s="34">
        <v>118</v>
      </c>
      <c r="W4455" s="34">
        <v>112</v>
      </c>
      <c r="X4455" s="34">
        <v>171</v>
      </c>
      <c r="Y4455" s="34">
        <v>85</v>
      </c>
      <c r="Z4455" s="34">
        <v>149</v>
      </c>
      <c r="AA4455" s="34">
        <v>130</v>
      </c>
      <c r="AB4455" s="34">
        <v>103</v>
      </c>
      <c r="AC4455" s="34">
        <v>162</v>
      </c>
    </row>
    <row r="4456" spans="1:29" x14ac:dyDescent="0.2">
      <c r="A4456" s="34" t="s">
        <v>64949</v>
      </c>
      <c r="B4456" s="34">
        <v>33</v>
      </c>
      <c r="C4456" s="34">
        <v>55</v>
      </c>
      <c r="D4456" s="34">
        <v>81</v>
      </c>
      <c r="E4456" s="34">
        <v>59</v>
      </c>
      <c r="F4456" s="34">
        <v>44</v>
      </c>
      <c r="G4456" s="34">
        <v>64</v>
      </c>
      <c r="H4456" s="34">
        <v>43</v>
      </c>
      <c r="I4456" s="34">
        <v>71</v>
      </c>
      <c r="J4456" s="34">
        <v>38</v>
      </c>
      <c r="K4456" s="34">
        <v>47</v>
      </c>
      <c r="L4456" s="34">
        <v>19</v>
      </c>
      <c r="M4456" s="34">
        <v>52</v>
      </c>
      <c r="N4456" s="34">
        <v>35</v>
      </c>
      <c r="O4456" s="34">
        <v>33</v>
      </c>
      <c r="P4456" s="34">
        <v>43</v>
      </c>
      <c r="Q4456" s="34">
        <v>58</v>
      </c>
      <c r="R4456" s="34">
        <v>42</v>
      </c>
      <c r="S4456" s="34">
        <v>73</v>
      </c>
      <c r="T4456" s="34">
        <v>34</v>
      </c>
      <c r="U4456" s="34">
        <v>33</v>
      </c>
      <c r="V4456" s="34">
        <v>60</v>
      </c>
      <c r="W4456" s="34">
        <v>44</v>
      </c>
      <c r="X4456" s="34">
        <v>71</v>
      </c>
      <c r="Y4456" s="34">
        <v>38</v>
      </c>
      <c r="Z4456" s="34">
        <v>45</v>
      </c>
      <c r="AA4456" s="34">
        <v>61</v>
      </c>
      <c r="AB4456" s="34">
        <v>42</v>
      </c>
      <c r="AC4456" s="34">
        <v>70</v>
      </c>
    </row>
    <row r="4457" spans="1:29" x14ac:dyDescent="0.2">
      <c r="A4457" s="34" t="s">
        <v>64950</v>
      </c>
      <c r="B4457" s="34">
        <v>27</v>
      </c>
      <c r="C4457" s="34">
        <v>32</v>
      </c>
      <c r="D4457" s="34">
        <v>39</v>
      </c>
      <c r="E4457" s="34">
        <v>49</v>
      </c>
      <c r="F4457" s="34">
        <v>18</v>
      </c>
      <c r="G4457" s="34">
        <v>28</v>
      </c>
      <c r="H4457" s="34">
        <v>34</v>
      </c>
      <c r="I4457" s="34">
        <v>26</v>
      </c>
      <c r="J4457" s="34">
        <v>22</v>
      </c>
      <c r="K4457" s="34">
        <v>23</v>
      </c>
      <c r="L4457" s="34">
        <v>10</v>
      </c>
      <c r="M4457" s="34">
        <v>23</v>
      </c>
      <c r="N4457" s="34">
        <v>17</v>
      </c>
      <c r="O4457" s="34">
        <v>22</v>
      </c>
      <c r="P4457" s="34">
        <v>22</v>
      </c>
      <c r="Q4457" s="34">
        <v>30</v>
      </c>
      <c r="R4457" s="34">
        <v>31</v>
      </c>
      <c r="S4457" s="34">
        <v>26</v>
      </c>
      <c r="T4457" s="34">
        <v>12</v>
      </c>
      <c r="U4457" s="34">
        <v>28</v>
      </c>
      <c r="V4457" s="34">
        <v>20</v>
      </c>
      <c r="W4457" s="34">
        <v>25</v>
      </c>
      <c r="X4457" s="34">
        <v>34</v>
      </c>
      <c r="Y4457" s="34">
        <v>28</v>
      </c>
      <c r="Z4457" s="34">
        <v>29</v>
      </c>
      <c r="AA4457" s="34">
        <v>31</v>
      </c>
      <c r="AB4457" s="34">
        <v>23</v>
      </c>
      <c r="AC4457" s="34">
        <v>25</v>
      </c>
    </row>
    <row r="4458" spans="1:29" x14ac:dyDescent="0.2">
      <c r="A4458" s="34" t="s">
        <v>64951</v>
      </c>
      <c r="B4458" s="34">
        <v>23</v>
      </c>
      <c r="C4458" s="34">
        <v>43</v>
      </c>
      <c r="D4458" s="34">
        <v>39</v>
      </c>
      <c r="E4458" s="34">
        <v>53</v>
      </c>
      <c r="F4458" s="34">
        <v>51</v>
      </c>
      <c r="G4458" s="34">
        <v>63</v>
      </c>
      <c r="H4458" s="34">
        <v>34</v>
      </c>
      <c r="I4458" s="34">
        <v>74</v>
      </c>
      <c r="J4458" s="34">
        <v>31</v>
      </c>
      <c r="K4458" s="34">
        <v>63</v>
      </c>
      <c r="L4458" s="34">
        <v>18</v>
      </c>
      <c r="M4458" s="34">
        <v>66</v>
      </c>
      <c r="N4458" s="34">
        <v>25</v>
      </c>
      <c r="O4458" s="34">
        <v>70</v>
      </c>
      <c r="P4458" s="34">
        <v>41</v>
      </c>
      <c r="Q4458" s="34">
        <v>70</v>
      </c>
      <c r="R4458" s="34">
        <v>57</v>
      </c>
      <c r="S4458" s="34">
        <v>94</v>
      </c>
      <c r="T4458" s="34">
        <v>40</v>
      </c>
      <c r="U4458" s="34">
        <v>60</v>
      </c>
      <c r="V4458" s="34">
        <v>50</v>
      </c>
      <c r="W4458" s="34">
        <v>45</v>
      </c>
      <c r="X4458" s="34">
        <v>75</v>
      </c>
      <c r="Y4458" s="34">
        <v>55</v>
      </c>
      <c r="Z4458" s="34">
        <v>30</v>
      </c>
      <c r="AA4458" s="34">
        <v>64</v>
      </c>
      <c r="AB4458" s="34">
        <v>36</v>
      </c>
      <c r="AC4458" s="34">
        <v>82</v>
      </c>
    </row>
    <row r="4459" spans="1:29" x14ac:dyDescent="0.2">
      <c r="A4459" s="34" t="s">
        <v>64952</v>
      </c>
      <c r="B4459" s="34">
        <v>72</v>
      </c>
      <c r="C4459" s="34">
        <v>103</v>
      </c>
      <c r="D4459" s="34">
        <v>192</v>
      </c>
      <c r="E4459" s="34">
        <v>135</v>
      </c>
      <c r="F4459" s="34">
        <v>102</v>
      </c>
      <c r="G4459" s="34">
        <v>116</v>
      </c>
      <c r="H4459" s="34">
        <v>83</v>
      </c>
      <c r="I4459" s="34">
        <v>85</v>
      </c>
      <c r="J4459" s="34">
        <v>46</v>
      </c>
      <c r="K4459" s="34">
        <v>119</v>
      </c>
      <c r="L4459" s="34">
        <v>30</v>
      </c>
      <c r="M4459" s="34">
        <v>56</v>
      </c>
      <c r="N4459" s="34">
        <v>81</v>
      </c>
      <c r="O4459" s="34">
        <v>51</v>
      </c>
      <c r="P4459" s="34">
        <v>71</v>
      </c>
      <c r="Q4459" s="34">
        <v>93</v>
      </c>
      <c r="R4459" s="34">
        <v>95</v>
      </c>
      <c r="S4459" s="34">
        <v>175</v>
      </c>
      <c r="T4459" s="34">
        <v>37</v>
      </c>
      <c r="U4459" s="34">
        <v>57</v>
      </c>
      <c r="V4459" s="34">
        <v>119</v>
      </c>
      <c r="W4459" s="34">
        <v>59</v>
      </c>
      <c r="X4459" s="34">
        <v>115</v>
      </c>
      <c r="Y4459" s="34">
        <v>47</v>
      </c>
      <c r="Z4459" s="34">
        <v>119</v>
      </c>
      <c r="AA4459" s="34">
        <v>111</v>
      </c>
      <c r="AB4459" s="34">
        <v>66</v>
      </c>
      <c r="AC4459" s="34">
        <v>155</v>
      </c>
    </row>
    <row r="4460" spans="1:29" x14ac:dyDescent="0.2">
      <c r="A4460" s="34" t="s">
        <v>64953</v>
      </c>
      <c r="B4460" s="34">
        <v>15</v>
      </c>
      <c r="C4460" s="34">
        <v>21</v>
      </c>
      <c r="D4460" s="34">
        <v>40</v>
      </c>
      <c r="E4460" s="34">
        <v>21</v>
      </c>
      <c r="F4460" s="34">
        <v>29</v>
      </c>
      <c r="G4460" s="34">
        <v>8</v>
      </c>
      <c r="H4460" s="34">
        <v>21</v>
      </c>
      <c r="I4460" s="34">
        <v>20</v>
      </c>
      <c r="J4460" s="34">
        <v>16</v>
      </c>
      <c r="K4460" s="34">
        <v>14</v>
      </c>
      <c r="L4460" s="34">
        <v>16</v>
      </c>
      <c r="M4460" s="34">
        <v>22</v>
      </c>
      <c r="N4460" s="34">
        <v>26</v>
      </c>
      <c r="O4460" s="34">
        <v>15</v>
      </c>
      <c r="P4460" s="34">
        <v>32</v>
      </c>
      <c r="Q4460" s="34">
        <v>20</v>
      </c>
      <c r="R4460" s="34">
        <v>28</v>
      </c>
      <c r="S4460" s="34">
        <v>41</v>
      </c>
      <c r="T4460" s="34">
        <v>9</v>
      </c>
      <c r="U4460" s="34">
        <v>15</v>
      </c>
      <c r="V4460" s="34">
        <v>34</v>
      </c>
      <c r="W4460" s="34">
        <v>16</v>
      </c>
      <c r="X4460" s="34">
        <v>34</v>
      </c>
      <c r="Y4460" s="34">
        <v>10</v>
      </c>
      <c r="Z4460" s="34">
        <v>20</v>
      </c>
      <c r="AA4460" s="34">
        <v>37</v>
      </c>
      <c r="AB4460" s="34">
        <v>19</v>
      </c>
      <c r="AC4460" s="34">
        <v>51</v>
      </c>
    </row>
    <row r="4461" spans="1:29" x14ac:dyDescent="0.2">
      <c r="A4461" s="34" t="s">
        <v>64954</v>
      </c>
      <c r="B4461" s="34">
        <v>23</v>
      </c>
      <c r="C4461" s="34">
        <v>53</v>
      </c>
      <c r="D4461" s="34">
        <v>28</v>
      </c>
      <c r="E4461" s="34">
        <v>63</v>
      </c>
      <c r="F4461" s="34">
        <v>29</v>
      </c>
      <c r="G4461" s="34">
        <v>54</v>
      </c>
      <c r="H4461" s="34">
        <v>21</v>
      </c>
      <c r="I4461" s="34">
        <v>39</v>
      </c>
      <c r="J4461" s="34">
        <v>19</v>
      </c>
      <c r="K4461" s="34">
        <v>57</v>
      </c>
      <c r="L4461" s="34">
        <v>10</v>
      </c>
      <c r="M4461" s="34">
        <v>47</v>
      </c>
      <c r="N4461" s="34">
        <v>21</v>
      </c>
      <c r="O4461" s="34">
        <v>49</v>
      </c>
      <c r="P4461" s="34">
        <v>13</v>
      </c>
      <c r="Q4461" s="34">
        <v>35</v>
      </c>
      <c r="R4461" s="34">
        <v>19</v>
      </c>
      <c r="S4461" s="34">
        <v>63</v>
      </c>
      <c r="T4461" s="34">
        <v>13</v>
      </c>
      <c r="U4461" s="34">
        <v>24</v>
      </c>
      <c r="V4461" s="34">
        <v>21</v>
      </c>
      <c r="W4461" s="34">
        <v>33</v>
      </c>
      <c r="X4461" s="34">
        <v>47</v>
      </c>
      <c r="Y4461" s="34">
        <v>24</v>
      </c>
      <c r="Z4461" s="34">
        <v>33</v>
      </c>
      <c r="AA4461" s="34">
        <v>41</v>
      </c>
      <c r="AB4461" s="34">
        <v>34</v>
      </c>
      <c r="AC4461" s="34">
        <v>51</v>
      </c>
    </row>
    <row r="4462" spans="1:29" x14ac:dyDescent="0.2">
      <c r="A4462" s="34" t="s">
        <v>64955</v>
      </c>
      <c r="B4462" s="34">
        <v>28</v>
      </c>
      <c r="C4462" s="34">
        <v>55</v>
      </c>
      <c r="D4462" s="34">
        <v>66</v>
      </c>
      <c r="E4462" s="34">
        <v>65</v>
      </c>
      <c r="F4462" s="34">
        <v>57</v>
      </c>
      <c r="G4462" s="34">
        <v>66</v>
      </c>
      <c r="H4462" s="34">
        <v>57</v>
      </c>
      <c r="I4462" s="34">
        <v>56</v>
      </c>
      <c r="J4462" s="34">
        <v>31</v>
      </c>
      <c r="K4462" s="34">
        <v>51</v>
      </c>
      <c r="L4462" s="34">
        <v>16</v>
      </c>
      <c r="M4462" s="34">
        <v>35</v>
      </c>
      <c r="N4462" s="34">
        <v>43</v>
      </c>
      <c r="O4462" s="34">
        <v>43</v>
      </c>
      <c r="P4462" s="34">
        <v>53</v>
      </c>
      <c r="Q4462" s="34">
        <v>57</v>
      </c>
      <c r="R4462" s="34">
        <v>54</v>
      </c>
      <c r="S4462" s="34">
        <v>84</v>
      </c>
      <c r="T4462" s="34">
        <v>29</v>
      </c>
      <c r="U4462" s="34">
        <v>49</v>
      </c>
      <c r="V4462" s="34">
        <v>46</v>
      </c>
      <c r="W4462" s="34">
        <v>50</v>
      </c>
      <c r="X4462" s="34">
        <v>60</v>
      </c>
      <c r="Y4462" s="34">
        <v>32</v>
      </c>
      <c r="Z4462" s="34">
        <v>87</v>
      </c>
      <c r="AA4462" s="34">
        <v>92</v>
      </c>
      <c r="AB4462" s="34">
        <v>47</v>
      </c>
      <c r="AC4462" s="34">
        <v>107</v>
      </c>
    </row>
    <row r="4463" spans="1:29" x14ac:dyDescent="0.2">
      <c r="A4463" s="34" t="s">
        <v>64956</v>
      </c>
      <c r="B4463" s="34">
        <v>15</v>
      </c>
      <c r="C4463" s="34">
        <v>32</v>
      </c>
      <c r="D4463" s="34">
        <v>34</v>
      </c>
      <c r="E4463" s="34">
        <v>13</v>
      </c>
      <c r="F4463" s="34">
        <v>17</v>
      </c>
      <c r="G4463" s="34">
        <v>37</v>
      </c>
      <c r="H4463" s="34">
        <v>11</v>
      </c>
      <c r="I4463" s="34">
        <v>12</v>
      </c>
      <c r="J4463" s="34">
        <v>7</v>
      </c>
      <c r="K4463" s="34">
        <v>31</v>
      </c>
      <c r="L4463" s="34">
        <v>6</v>
      </c>
      <c r="M4463" s="34">
        <v>10</v>
      </c>
      <c r="N4463" s="34">
        <v>14</v>
      </c>
      <c r="O4463" s="34">
        <v>10</v>
      </c>
      <c r="P4463" s="34">
        <v>12</v>
      </c>
      <c r="Q4463" s="34">
        <v>26</v>
      </c>
      <c r="R4463" s="34">
        <v>8</v>
      </c>
      <c r="S4463" s="34">
        <v>24</v>
      </c>
      <c r="T4463" s="34">
        <v>7</v>
      </c>
      <c r="U4463" s="34">
        <v>19</v>
      </c>
      <c r="V4463" s="34">
        <v>21</v>
      </c>
      <c r="W4463" s="34">
        <v>18</v>
      </c>
      <c r="X4463" s="34">
        <v>22</v>
      </c>
      <c r="Y4463" s="34">
        <v>8</v>
      </c>
      <c r="Z4463" s="34">
        <v>25</v>
      </c>
      <c r="AA4463" s="34">
        <v>37</v>
      </c>
      <c r="AB4463" s="34">
        <v>11</v>
      </c>
      <c r="AC4463" s="34">
        <v>32</v>
      </c>
    </row>
    <row r="4464" spans="1:29" x14ac:dyDescent="0.2">
      <c r="A4464" s="34" t="s">
        <v>64957</v>
      </c>
      <c r="B4464" s="34">
        <v>66</v>
      </c>
      <c r="C4464" s="34">
        <v>73</v>
      </c>
      <c r="D4464" s="34">
        <v>111</v>
      </c>
      <c r="E4464" s="34">
        <v>82</v>
      </c>
      <c r="F4464" s="34">
        <v>103</v>
      </c>
      <c r="G4464" s="34">
        <v>69</v>
      </c>
      <c r="H4464" s="34">
        <v>118</v>
      </c>
      <c r="I4464" s="34">
        <v>78</v>
      </c>
      <c r="J4464" s="34">
        <v>119</v>
      </c>
      <c r="K4464" s="34">
        <v>84</v>
      </c>
      <c r="L4464" s="34">
        <v>80</v>
      </c>
      <c r="M4464" s="34">
        <v>61</v>
      </c>
      <c r="N4464" s="34">
        <v>85</v>
      </c>
      <c r="O4464" s="34">
        <v>72</v>
      </c>
      <c r="P4464" s="34">
        <v>89</v>
      </c>
      <c r="Q4464" s="34">
        <v>108</v>
      </c>
      <c r="R4464" s="34">
        <v>139</v>
      </c>
      <c r="S4464" s="34">
        <v>95</v>
      </c>
      <c r="T4464" s="34">
        <v>126</v>
      </c>
      <c r="U4464" s="34">
        <v>95</v>
      </c>
      <c r="V4464" s="34">
        <v>138</v>
      </c>
      <c r="W4464" s="34">
        <v>99</v>
      </c>
      <c r="X4464" s="34">
        <v>136</v>
      </c>
      <c r="Y4464" s="34">
        <v>101</v>
      </c>
      <c r="Z4464" s="34">
        <v>107</v>
      </c>
      <c r="AA4464" s="34">
        <v>133</v>
      </c>
      <c r="AB4464" s="34">
        <v>130</v>
      </c>
      <c r="AC4464" s="34">
        <v>114</v>
      </c>
    </row>
    <row r="4465" spans="1:29" x14ac:dyDescent="0.2">
      <c r="A4465" s="34" t="s">
        <v>64958</v>
      </c>
      <c r="B4465" s="34">
        <v>39</v>
      </c>
      <c r="C4465" s="34">
        <v>59</v>
      </c>
      <c r="D4465" s="34">
        <v>99</v>
      </c>
      <c r="E4465" s="34">
        <v>87</v>
      </c>
      <c r="F4465" s="34">
        <v>67</v>
      </c>
      <c r="G4465" s="34">
        <v>110</v>
      </c>
      <c r="H4465" s="34">
        <v>74</v>
      </c>
      <c r="I4465" s="34">
        <v>103</v>
      </c>
      <c r="J4465" s="34">
        <v>77</v>
      </c>
      <c r="K4465" s="34">
        <v>116</v>
      </c>
      <c r="L4465" s="34">
        <v>65</v>
      </c>
      <c r="M4465" s="34">
        <v>48</v>
      </c>
      <c r="N4465" s="34">
        <v>72</v>
      </c>
      <c r="O4465" s="34">
        <v>62</v>
      </c>
      <c r="P4465" s="34">
        <v>82</v>
      </c>
      <c r="Q4465" s="34">
        <v>74</v>
      </c>
      <c r="R4465" s="34">
        <v>76</v>
      </c>
      <c r="S4465" s="34">
        <v>75</v>
      </c>
      <c r="T4465" s="34">
        <v>83</v>
      </c>
      <c r="U4465" s="34">
        <v>78</v>
      </c>
      <c r="V4465" s="34">
        <v>108</v>
      </c>
      <c r="W4465" s="34">
        <v>84</v>
      </c>
      <c r="X4465" s="34">
        <v>107</v>
      </c>
      <c r="Y4465" s="34">
        <v>89</v>
      </c>
      <c r="Z4465" s="34">
        <v>73</v>
      </c>
      <c r="AA4465" s="34">
        <v>121</v>
      </c>
      <c r="AB4465" s="34">
        <v>88</v>
      </c>
      <c r="AC4465" s="34">
        <v>131</v>
      </c>
    </row>
    <row r="4466" spans="1:29" x14ac:dyDescent="0.2">
      <c r="A4466" s="34" t="s">
        <v>64959</v>
      </c>
      <c r="B4466" s="34">
        <v>28</v>
      </c>
      <c r="C4466" s="34">
        <v>43</v>
      </c>
      <c r="D4466" s="34">
        <v>26</v>
      </c>
      <c r="E4466" s="34">
        <v>29</v>
      </c>
      <c r="F4466" s="34">
        <v>20</v>
      </c>
      <c r="G4466" s="34">
        <v>12</v>
      </c>
      <c r="H4466" s="34">
        <v>14</v>
      </c>
      <c r="I4466" s="34">
        <v>47</v>
      </c>
      <c r="J4466" s="34">
        <v>17</v>
      </c>
      <c r="K4466" s="34">
        <v>26</v>
      </c>
      <c r="L4466" s="34">
        <v>5</v>
      </c>
      <c r="M4466" s="34">
        <v>30</v>
      </c>
      <c r="N4466" s="34">
        <v>18</v>
      </c>
      <c r="O4466" s="34">
        <v>25</v>
      </c>
      <c r="P4466" s="34">
        <v>22</v>
      </c>
      <c r="Q4466" s="34">
        <v>29</v>
      </c>
      <c r="R4466" s="34">
        <v>14</v>
      </c>
      <c r="S4466" s="34">
        <v>32</v>
      </c>
      <c r="T4466" s="34">
        <v>16</v>
      </c>
      <c r="U4466" s="34">
        <v>17</v>
      </c>
      <c r="V4466" s="34">
        <v>17</v>
      </c>
      <c r="W4466" s="34">
        <v>25</v>
      </c>
      <c r="X4466" s="34">
        <v>38</v>
      </c>
      <c r="Y4466" s="34">
        <v>25</v>
      </c>
      <c r="Z4466" s="34">
        <v>21</v>
      </c>
      <c r="AA4466" s="34">
        <v>28</v>
      </c>
      <c r="AB4466" s="34">
        <v>19</v>
      </c>
      <c r="AC4466" s="34">
        <v>47</v>
      </c>
    </row>
    <row r="4467" spans="1:29" x14ac:dyDescent="0.2">
      <c r="A4467" s="34" t="s">
        <v>64960</v>
      </c>
      <c r="B4467" s="34">
        <v>38</v>
      </c>
      <c r="C4467" s="34">
        <v>17</v>
      </c>
      <c r="D4467" s="34">
        <v>32</v>
      </c>
      <c r="E4467" s="34">
        <v>28</v>
      </c>
      <c r="F4467" s="34">
        <v>34</v>
      </c>
      <c r="G4467" s="34">
        <v>29</v>
      </c>
      <c r="H4467" s="34">
        <v>35</v>
      </c>
      <c r="I4467" s="34">
        <v>29</v>
      </c>
      <c r="J4467" s="34">
        <v>28</v>
      </c>
      <c r="K4467" s="34">
        <v>29</v>
      </c>
      <c r="L4467" s="34">
        <v>12</v>
      </c>
      <c r="M4467" s="34">
        <v>20</v>
      </c>
      <c r="N4467" s="34">
        <v>29</v>
      </c>
      <c r="O4467" s="34">
        <v>14</v>
      </c>
      <c r="P4467" s="34">
        <v>29</v>
      </c>
      <c r="Q4467" s="34">
        <v>30</v>
      </c>
      <c r="R4467" s="34">
        <v>28</v>
      </c>
      <c r="S4467" s="34">
        <v>29</v>
      </c>
      <c r="T4467" s="34">
        <v>17</v>
      </c>
      <c r="U4467" s="34">
        <v>26</v>
      </c>
      <c r="V4467" s="34">
        <v>22</v>
      </c>
      <c r="W4467" s="34">
        <v>13</v>
      </c>
      <c r="X4467" s="34">
        <v>41</v>
      </c>
      <c r="Y4467" s="34">
        <v>18</v>
      </c>
      <c r="Z4467" s="34">
        <v>16</v>
      </c>
      <c r="AA4467" s="34">
        <v>31</v>
      </c>
      <c r="AB4467" s="34">
        <v>12</v>
      </c>
      <c r="AC4467" s="34">
        <v>46</v>
      </c>
    </row>
    <row r="4468" spans="1:29" x14ac:dyDescent="0.2">
      <c r="A4468" s="34" t="s">
        <v>64961</v>
      </c>
      <c r="B4468" s="34">
        <v>68</v>
      </c>
      <c r="C4468" s="34">
        <v>107</v>
      </c>
      <c r="D4468" s="34">
        <v>235</v>
      </c>
      <c r="E4468" s="34">
        <v>99</v>
      </c>
      <c r="F4468" s="34">
        <v>131</v>
      </c>
      <c r="G4468" s="34">
        <v>89</v>
      </c>
      <c r="H4468" s="34">
        <v>126</v>
      </c>
      <c r="I4468" s="34">
        <v>92</v>
      </c>
      <c r="J4468" s="34">
        <v>100</v>
      </c>
      <c r="K4468" s="34">
        <v>153</v>
      </c>
      <c r="L4468" s="34">
        <v>55</v>
      </c>
      <c r="M4468" s="34">
        <v>122</v>
      </c>
      <c r="N4468" s="34">
        <v>117</v>
      </c>
      <c r="O4468" s="34">
        <v>90</v>
      </c>
      <c r="P4468" s="34">
        <v>78</v>
      </c>
      <c r="Q4468" s="34">
        <v>103</v>
      </c>
      <c r="R4468" s="34">
        <v>120</v>
      </c>
      <c r="S4468" s="34">
        <v>177</v>
      </c>
      <c r="T4468" s="34">
        <v>74</v>
      </c>
      <c r="U4468" s="34">
        <v>50</v>
      </c>
      <c r="V4468" s="34">
        <v>188</v>
      </c>
      <c r="W4468" s="34">
        <v>62</v>
      </c>
      <c r="X4468" s="34">
        <v>218</v>
      </c>
      <c r="Y4468" s="34">
        <v>63</v>
      </c>
      <c r="Z4468" s="34">
        <v>157</v>
      </c>
      <c r="AA4468" s="34">
        <v>140</v>
      </c>
      <c r="AB4468" s="34">
        <v>94</v>
      </c>
      <c r="AC4468" s="34">
        <v>188</v>
      </c>
    </row>
    <row r="4469" spans="1:29" x14ac:dyDescent="0.2">
      <c r="A4469" s="34" t="s">
        <v>64962</v>
      </c>
      <c r="B4469" s="34">
        <v>11</v>
      </c>
      <c r="C4469" s="34">
        <v>39</v>
      </c>
      <c r="D4469" s="34">
        <v>44</v>
      </c>
      <c r="E4469" s="34">
        <v>26</v>
      </c>
      <c r="F4469" s="34">
        <v>33</v>
      </c>
      <c r="G4469" s="34">
        <v>28</v>
      </c>
      <c r="H4469" s="34">
        <v>35</v>
      </c>
      <c r="I4469" s="34">
        <v>24</v>
      </c>
      <c r="J4469" s="34">
        <v>17</v>
      </c>
      <c r="K4469" s="34">
        <v>20</v>
      </c>
      <c r="L4469" s="34">
        <v>9</v>
      </c>
      <c r="M4469" s="34">
        <v>23</v>
      </c>
      <c r="N4469" s="34">
        <v>31</v>
      </c>
      <c r="O4469" s="34">
        <v>21</v>
      </c>
      <c r="P4469" s="34">
        <v>27</v>
      </c>
      <c r="Q4469" s="34">
        <v>23</v>
      </c>
      <c r="R4469" s="34">
        <v>22</v>
      </c>
      <c r="S4469" s="34">
        <v>26</v>
      </c>
      <c r="T4469" s="34">
        <v>12</v>
      </c>
      <c r="U4469" s="34">
        <v>10</v>
      </c>
      <c r="V4469" s="34">
        <v>42</v>
      </c>
      <c r="W4469" s="34">
        <v>12</v>
      </c>
      <c r="X4469" s="34">
        <v>40</v>
      </c>
      <c r="Y4469" s="34">
        <v>7</v>
      </c>
      <c r="Z4469" s="34">
        <v>45</v>
      </c>
      <c r="AA4469" s="34">
        <v>11</v>
      </c>
      <c r="AB4469" s="34">
        <v>12</v>
      </c>
      <c r="AC4469" s="34">
        <v>61</v>
      </c>
    </row>
    <row r="4470" spans="1:29" x14ac:dyDescent="0.2">
      <c r="A4470" s="34" t="s">
        <v>64963</v>
      </c>
      <c r="B4470" s="34">
        <v>21</v>
      </c>
      <c r="C4470" s="34">
        <v>29</v>
      </c>
      <c r="D4470" s="34">
        <v>17</v>
      </c>
      <c r="E4470" s="34">
        <v>35</v>
      </c>
      <c r="F4470" s="34">
        <v>19</v>
      </c>
      <c r="G4470" s="34">
        <v>36</v>
      </c>
      <c r="H4470" s="34">
        <v>9</v>
      </c>
      <c r="I4470" s="34">
        <v>16</v>
      </c>
      <c r="J4470" s="34">
        <v>18</v>
      </c>
      <c r="K4470" s="34">
        <v>17</v>
      </c>
      <c r="L4470" s="34">
        <v>19</v>
      </c>
      <c r="M4470" s="34">
        <v>19</v>
      </c>
      <c r="N4470" s="34">
        <v>18</v>
      </c>
      <c r="O4470" s="34">
        <v>7</v>
      </c>
      <c r="P4470" s="34">
        <v>18</v>
      </c>
      <c r="Q4470" s="34">
        <v>34</v>
      </c>
      <c r="R4470" s="34">
        <v>18</v>
      </c>
      <c r="S4470" s="34">
        <v>39</v>
      </c>
      <c r="T4470" s="34">
        <v>13</v>
      </c>
      <c r="U4470" s="34">
        <v>17</v>
      </c>
      <c r="V4470" s="34">
        <v>16</v>
      </c>
      <c r="W4470" s="34">
        <v>14</v>
      </c>
      <c r="X4470" s="34">
        <v>40</v>
      </c>
      <c r="Y4470" s="34">
        <v>17</v>
      </c>
      <c r="Z4470" s="34">
        <v>38</v>
      </c>
      <c r="AA4470" s="34">
        <v>30</v>
      </c>
      <c r="AB4470" s="34">
        <v>26</v>
      </c>
      <c r="AC4470" s="34">
        <v>30</v>
      </c>
    </row>
    <row r="4471" spans="1:29" x14ac:dyDescent="0.2">
      <c r="A4471" s="34" t="s">
        <v>64964</v>
      </c>
      <c r="B4471" s="34">
        <v>55</v>
      </c>
      <c r="C4471" s="34">
        <v>56</v>
      </c>
      <c r="D4471" s="34">
        <v>93</v>
      </c>
      <c r="E4471" s="34">
        <v>84</v>
      </c>
      <c r="F4471" s="34">
        <v>90</v>
      </c>
      <c r="G4471" s="34">
        <v>91</v>
      </c>
      <c r="H4471" s="34">
        <v>66</v>
      </c>
      <c r="I4471" s="34">
        <v>53</v>
      </c>
      <c r="J4471" s="34">
        <v>57</v>
      </c>
      <c r="K4471" s="34">
        <v>106</v>
      </c>
      <c r="L4471" s="34">
        <v>53</v>
      </c>
      <c r="M4471" s="34">
        <v>69</v>
      </c>
      <c r="N4471" s="34">
        <v>72</v>
      </c>
      <c r="O4471" s="34">
        <v>62</v>
      </c>
      <c r="P4471" s="34">
        <v>88</v>
      </c>
      <c r="Q4471" s="34">
        <v>115</v>
      </c>
      <c r="R4471" s="34">
        <v>100</v>
      </c>
      <c r="S4471" s="34">
        <v>106</v>
      </c>
      <c r="T4471" s="34">
        <v>56</v>
      </c>
      <c r="U4471" s="34">
        <v>57</v>
      </c>
      <c r="V4471" s="34">
        <v>96</v>
      </c>
      <c r="W4471" s="34">
        <v>88</v>
      </c>
      <c r="X4471" s="34">
        <v>104</v>
      </c>
      <c r="Y4471" s="34">
        <v>87</v>
      </c>
      <c r="Z4471" s="34">
        <v>96</v>
      </c>
      <c r="AA4471" s="34">
        <v>111</v>
      </c>
      <c r="AB4471" s="34">
        <v>100</v>
      </c>
      <c r="AC4471" s="34">
        <v>116</v>
      </c>
    </row>
    <row r="4472" spans="1:29" x14ac:dyDescent="0.2">
      <c r="A4472" s="34" t="s">
        <v>64965</v>
      </c>
      <c r="B4472" s="34">
        <v>27</v>
      </c>
      <c r="C4472" s="34">
        <v>79</v>
      </c>
      <c r="D4472" s="34">
        <v>68</v>
      </c>
      <c r="E4472" s="34">
        <v>73</v>
      </c>
      <c r="F4472" s="34">
        <v>53</v>
      </c>
      <c r="G4472" s="34">
        <v>78</v>
      </c>
      <c r="H4472" s="34">
        <v>54</v>
      </c>
      <c r="I4472" s="34">
        <v>51</v>
      </c>
      <c r="J4472" s="34">
        <v>42</v>
      </c>
      <c r="K4472" s="34">
        <v>52</v>
      </c>
      <c r="L4472" s="34">
        <v>27</v>
      </c>
      <c r="M4472" s="34">
        <v>55</v>
      </c>
      <c r="N4472" s="34">
        <v>47</v>
      </c>
      <c r="O4472" s="34">
        <v>46</v>
      </c>
      <c r="P4472" s="34">
        <v>35</v>
      </c>
      <c r="Q4472" s="34">
        <v>64</v>
      </c>
      <c r="R4472" s="34">
        <v>59</v>
      </c>
      <c r="S4472" s="34">
        <v>95</v>
      </c>
      <c r="T4472" s="34">
        <v>53</v>
      </c>
      <c r="U4472" s="34">
        <v>55</v>
      </c>
      <c r="V4472" s="34">
        <v>69</v>
      </c>
      <c r="W4472" s="34">
        <v>54</v>
      </c>
      <c r="X4472" s="34">
        <v>56</v>
      </c>
      <c r="Y4472" s="34">
        <v>51</v>
      </c>
      <c r="Z4472" s="34">
        <v>39</v>
      </c>
      <c r="AA4472" s="34">
        <v>63</v>
      </c>
      <c r="AB4472" s="34">
        <v>53</v>
      </c>
      <c r="AC4472" s="34">
        <v>78</v>
      </c>
    </row>
    <row r="4473" spans="1:29" x14ac:dyDescent="0.2">
      <c r="A4473" s="34" t="s">
        <v>64966</v>
      </c>
      <c r="B4473" s="34">
        <v>11</v>
      </c>
      <c r="C4473" s="34">
        <v>21</v>
      </c>
      <c r="D4473" s="34">
        <v>25</v>
      </c>
      <c r="E4473" s="34">
        <v>33</v>
      </c>
      <c r="F4473" s="34">
        <v>23</v>
      </c>
      <c r="G4473" s="34">
        <v>13</v>
      </c>
      <c r="H4473" s="34">
        <v>12</v>
      </c>
      <c r="I4473" s="34">
        <v>14</v>
      </c>
      <c r="J4473" s="34">
        <v>10</v>
      </c>
      <c r="K4473" s="34">
        <v>33</v>
      </c>
      <c r="L4473" s="34">
        <v>5</v>
      </c>
      <c r="M4473" s="34">
        <v>10</v>
      </c>
      <c r="N4473" s="34">
        <v>22</v>
      </c>
      <c r="O4473" s="34">
        <v>15</v>
      </c>
      <c r="P4473" s="34">
        <v>12</v>
      </c>
      <c r="Q4473" s="34">
        <v>13</v>
      </c>
      <c r="R4473" s="34">
        <v>16</v>
      </c>
      <c r="S4473" s="34">
        <v>18</v>
      </c>
      <c r="T4473" s="34">
        <v>9</v>
      </c>
      <c r="U4473" s="34">
        <v>16</v>
      </c>
      <c r="V4473" s="34">
        <v>9</v>
      </c>
      <c r="W4473" s="34">
        <v>12</v>
      </c>
      <c r="X4473" s="34">
        <v>25</v>
      </c>
      <c r="Y4473" s="34">
        <v>8</v>
      </c>
      <c r="Z4473" s="34">
        <v>32</v>
      </c>
      <c r="AA4473" s="34">
        <v>26</v>
      </c>
      <c r="AB4473" s="34">
        <v>2</v>
      </c>
      <c r="AC4473" s="34">
        <v>30</v>
      </c>
    </row>
    <row r="4474" spans="1:29" x14ac:dyDescent="0.2">
      <c r="A4474" s="34" t="s">
        <v>64967</v>
      </c>
      <c r="B4474" s="34">
        <v>40</v>
      </c>
      <c r="C4474" s="34">
        <v>147</v>
      </c>
      <c r="D4474" s="34">
        <v>106</v>
      </c>
      <c r="E4474" s="34">
        <v>134</v>
      </c>
      <c r="F4474" s="34">
        <v>80</v>
      </c>
      <c r="G4474" s="34">
        <v>112</v>
      </c>
      <c r="H4474" s="34">
        <v>97</v>
      </c>
      <c r="I4474" s="34">
        <v>121</v>
      </c>
      <c r="J4474" s="34">
        <v>32</v>
      </c>
      <c r="K4474" s="34">
        <v>128</v>
      </c>
      <c r="L4474" s="34">
        <v>24</v>
      </c>
      <c r="M4474" s="34">
        <v>100</v>
      </c>
      <c r="N4474" s="34">
        <v>71</v>
      </c>
      <c r="O4474" s="34">
        <v>64</v>
      </c>
      <c r="P4474" s="34">
        <v>61</v>
      </c>
      <c r="Q4474" s="34">
        <v>134</v>
      </c>
      <c r="R4474" s="34">
        <v>60</v>
      </c>
      <c r="S4474" s="34">
        <v>207</v>
      </c>
      <c r="T4474" s="34">
        <v>38</v>
      </c>
      <c r="U4474" s="34">
        <v>96</v>
      </c>
      <c r="V4474" s="34">
        <v>85</v>
      </c>
      <c r="W4474" s="34">
        <v>89</v>
      </c>
      <c r="X4474" s="34">
        <v>124</v>
      </c>
      <c r="Y4474" s="34">
        <v>70</v>
      </c>
      <c r="Z4474" s="34">
        <v>119</v>
      </c>
      <c r="AA4474" s="34">
        <v>163</v>
      </c>
      <c r="AB4474" s="34">
        <v>51</v>
      </c>
      <c r="AC4474" s="34">
        <v>166</v>
      </c>
    </row>
    <row r="4475" spans="1:29" x14ac:dyDescent="0.2">
      <c r="A4475" s="34" t="s">
        <v>64968</v>
      </c>
      <c r="B4475" s="34">
        <v>35</v>
      </c>
      <c r="C4475" s="34">
        <v>65</v>
      </c>
      <c r="D4475" s="34">
        <v>75</v>
      </c>
      <c r="E4475" s="34">
        <v>52</v>
      </c>
      <c r="F4475" s="34">
        <v>75</v>
      </c>
      <c r="G4475" s="34">
        <v>54</v>
      </c>
      <c r="H4475" s="34">
        <v>48</v>
      </c>
      <c r="I4475" s="34">
        <v>42</v>
      </c>
      <c r="J4475" s="34">
        <v>56</v>
      </c>
      <c r="K4475" s="34">
        <v>108</v>
      </c>
      <c r="L4475" s="34">
        <v>42</v>
      </c>
      <c r="M4475" s="34">
        <v>70</v>
      </c>
      <c r="N4475" s="34">
        <v>53</v>
      </c>
      <c r="O4475" s="34">
        <v>63</v>
      </c>
      <c r="P4475" s="34">
        <v>76</v>
      </c>
      <c r="Q4475" s="34">
        <v>71</v>
      </c>
      <c r="R4475" s="34">
        <v>66</v>
      </c>
      <c r="S4475" s="34">
        <v>91</v>
      </c>
      <c r="T4475" s="34">
        <v>62</v>
      </c>
      <c r="U4475" s="34">
        <v>67</v>
      </c>
      <c r="V4475" s="34">
        <v>82</v>
      </c>
      <c r="W4475" s="34">
        <v>104</v>
      </c>
      <c r="X4475" s="34">
        <v>106</v>
      </c>
      <c r="Y4475" s="34">
        <v>82</v>
      </c>
      <c r="Z4475" s="34">
        <v>85</v>
      </c>
      <c r="AA4475" s="34">
        <v>127</v>
      </c>
      <c r="AB4475" s="34">
        <v>82</v>
      </c>
      <c r="AC4475" s="34">
        <v>145</v>
      </c>
    </row>
    <row r="4476" spans="1:29" x14ac:dyDescent="0.2">
      <c r="A4476" s="34" t="s">
        <v>64969</v>
      </c>
      <c r="B4476" s="34">
        <v>72</v>
      </c>
      <c r="C4476" s="34">
        <v>129</v>
      </c>
      <c r="D4476" s="34">
        <v>173</v>
      </c>
      <c r="E4476" s="34">
        <v>121</v>
      </c>
      <c r="F4476" s="34">
        <v>133</v>
      </c>
      <c r="G4476" s="34">
        <v>108</v>
      </c>
      <c r="H4476" s="34">
        <v>109</v>
      </c>
      <c r="I4476" s="34">
        <v>101</v>
      </c>
      <c r="J4476" s="34">
        <v>123</v>
      </c>
      <c r="K4476" s="34">
        <v>131</v>
      </c>
      <c r="L4476" s="34">
        <v>70</v>
      </c>
      <c r="M4476" s="34">
        <v>112</v>
      </c>
      <c r="N4476" s="34">
        <v>91</v>
      </c>
      <c r="O4476" s="34">
        <v>78</v>
      </c>
      <c r="P4476" s="34">
        <v>89</v>
      </c>
      <c r="Q4476" s="34">
        <v>131</v>
      </c>
      <c r="R4476" s="34">
        <v>152</v>
      </c>
      <c r="S4476" s="34">
        <v>142</v>
      </c>
      <c r="T4476" s="34">
        <v>97</v>
      </c>
      <c r="U4476" s="34">
        <v>98</v>
      </c>
      <c r="V4476" s="34">
        <v>169</v>
      </c>
      <c r="W4476" s="34">
        <v>103</v>
      </c>
      <c r="X4476" s="34">
        <v>149</v>
      </c>
      <c r="Y4476" s="34">
        <v>77</v>
      </c>
      <c r="Z4476" s="34">
        <v>156</v>
      </c>
      <c r="AA4476" s="34">
        <v>119</v>
      </c>
      <c r="AB4476" s="34">
        <v>123</v>
      </c>
      <c r="AC4476" s="34">
        <v>171</v>
      </c>
    </row>
    <row r="4477" spans="1:29" x14ac:dyDescent="0.2">
      <c r="A4477" s="34" t="s">
        <v>64970</v>
      </c>
      <c r="B4477" s="34">
        <v>18</v>
      </c>
      <c r="C4477" s="34">
        <v>12</v>
      </c>
      <c r="D4477" s="34">
        <v>37</v>
      </c>
      <c r="E4477" s="34">
        <v>26</v>
      </c>
      <c r="F4477" s="34">
        <v>27</v>
      </c>
      <c r="G4477" s="34">
        <v>23</v>
      </c>
      <c r="H4477" s="34">
        <v>22</v>
      </c>
      <c r="I4477" s="34">
        <v>14</v>
      </c>
      <c r="J4477" s="34">
        <v>19</v>
      </c>
      <c r="K4477" s="34">
        <v>27</v>
      </c>
      <c r="L4477" s="34">
        <v>9</v>
      </c>
      <c r="M4477" s="34">
        <v>24</v>
      </c>
      <c r="N4477" s="34">
        <v>15</v>
      </c>
      <c r="O4477" s="34">
        <v>33</v>
      </c>
      <c r="P4477" s="34">
        <v>29</v>
      </c>
      <c r="Q4477" s="34">
        <v>22</v>
      </c>
      <c r="R4477" s="34">
        <v>22</v>
      </c>
      <c r="S4477" s="34">
        <v>47</v>
      </c>
      <c r="T4477" s="34">
        <v>20</v>
      </c>
      <c r="U4477" s="34">
        <v>15</v>
      </c>
      <c r="V4477" s="34">
        <v>24</v>
      </c>
      <c r="W4477" s="34">
        <v>8</v>
      </c>
      <c r="X4477" s="34">
        <v>31</v>
      </c>
      <c r="Y4477" s="34">
        <v>20</v>
      </c>
      <c r="Z4477" s="34">
        <v>43</v>
      </c>
      <c r="AA4477" s="34">
        <v>26</v>
      </c>
      <c r="AB4477" s="34">
        <v>15</v>
      </c>
      <c r="AC4477" s="34">
        <v>24</v>
      </c>
    </row>
    <row r="4478" spans="1:29" x14ac:dyDescent="0.2">
      <c r="A4478" s="34" t="s">
        <v>64971</v>
      </c>
      <c r="B4478" s="34">
        <v>10</v>
      </c>
      <c r="C4478" s="34">
        <v>22</v>
      </c>
      <c r="D4478" s="34">
        <v>27</v>
      </c>
      <c r="E4478" s="34">
        <v>16</v>
      </c>
      <c r="F4478" s="34">
        <v>21</v>
      </c>
      <c r="G4478" s="34">
        <v>14</v>
      </c>
      <c r="H4478" s="34">
        <v>15</v>
      </c>
      <c r="I4478" s="34">
        <v>14</v>
      </c>
      <c r="J4478" s="34">
        <v>13</v>
      </c>
      <c r="K4478" s="34">
        <v>19</v>
      </c>
      <c r="L4478" s="34">
        <v>6</v>
      </c>
      <c r="M4478" s="34">
        <v>16</v>
      </c>
      <c r="N4478" s="34">
        <v>8</v>
      </c>
      <c r="O4478" s="34">
        <v>25</v>
      </c>
      <c r="P4478" s="34">
        <v>21</v>
      </c>
      <c r="Q4478" s="34">
        <v>14</v>
      </c>
      <c r="R4478" s="34">
        <v>24</v>
      </c>
      <c r="S4478" s="34">
        <v>23</v>
      </c>
      <c r="T4478" s="34">
        <v>4</v>
      </c>
      <c r="U4478" s="34">
        <v>7</v>
      </c>
      <c r="V4478" s="34">
        <v>25</v>
      </c>
      <c r="W4478" s="34">
        <v>12</v>
      </c>
      <c r="X4478" s="34">
        <v>20</v>
      </c>
      <c r="Y4478" s="34">
        <v>8</v>
      </c>
      <c r="Z4478" s="34">
        <v>43</v>
      </c>
      <c r="AA4478" s="34">
        <v>20</v>
      </c>
      <c r="AB4478" s="34">
        <v>5</v>
      </c>
      <c r="AC4478" s="34">
        <v>26</v>
      </c>
    </row>
    <row r="4479" spans="1:29" x14ac:dyDescent="0.2">
      <c r="A4479" s="34" t="s">
        <v>64972</v>
      </c>
      <c r="B4479" s="34">
        <v>41</v>
      </c>
      <c r="C4479" s="34">
        <v>50</v>
      </c>
      <c r="D4479" s="34">
        <v>66</v>
      </c>
      <c r="E4479" s="34">
        <v>62</v>
      </c>
      <c r="F4479" s="34">
        <v>51</v>
      </c>
      <c r="G4479" s="34">
        <v>52</v>
      </c>
      <c r="H4479" s="34">
        <v>56</v>
      </c>
      <c r="I4479" s="34">
        <v>53</v>
      </c>
      <c r="J4479" s="34">
        <v>40</v>
      </c>
      <c r="K4479" s="34">
        <v>70</v>
      </c>
      <c r="L4479" s="34">
        <v>23</v>
      </c>
      <c r="M4479" s="34">
        <v>50</v>
      </c>
      <c r="N4479" s="34">
        <v>36</v>
      </c>
      <c r="O4479" s="34">
        <v>46</v>
      </c>
      <c r="P4479" s="34">
        <v>46</v>
      </c>
      <c r="Q4479" s="34">
        <v>75</v>
      </c>
      <c r="R4479" s="34">
        <v>40</v>
      </c>
      <c r="S4479" s="34">
        <v>66</v>
      </c>
      <c r="T4479" s="34">
        <v>18</v>
      </c>
      <c r="U4479" s="34">
        <v>43</v>
      </c>
      <c r="V4479" s="34">
        <v>67</v>
      </c>
      <c r="W4479" s="34">
        <v>33</v>
      </c>
      <c r="X4479" s="34">
        <v>96</v>
      </c>
      <c r="Y4479" s="34">
        <v>51</v>
      </c>
      <c r="Z4479" s="34">
        <v>62</v>
      </c>
      <c r="AA4479" s="34">
        <v>54</v>
      </c>
      <c r="AB4479" s="34">
        <v>32</v>
      </c>
      <c r="AC4479" s="34">
        <v>61</v>
      </c>
    </row>
    <row r="4480" spans="1:29" x14ac:dyDescent="0.2">
      <c r="A4480" s="34" t="s">
        <v>64973</v>
      </c>
      <c r="B4480" s="34">
        <v>20</v>
      </c>
      <c r="C4480" s="34">
        <v>19</v>
      </c>
      <c r="D4480" s="34">
        <v>36</v>
      </c>
      <c r="E4480" s="34">
        <v>34</v>
      </c>
      <c r="F4480" s="34">
        <v>23</v>
      </c>
      <c r="G4480" s="34">
        <v>30</v>
      </c>
      <c r="H4480" s="34">
        <v>13</v>
      </c>
      <c r="I4480" s="34">
        <v>24</v>
      </c>
      <c r="J4480" s="34">
        <v>10</v>
      </c>
      <c r="K4480" s="34">
        <v>18</v>
      </c>
      <c r="L4480" s="34">
        <v>5</v>
      </c>
      <c r="M4480" s="34">
        <v>18</v>
      </c>
      <c r="N4480" s="34">
        <v>25</v>
      </c>
      <c r="O4480" s="34">
        <v>7</v>
      </c>
      <c r="P4480" s="34">
        <v>11</v>
      </c>
      <c r="Q4480" s="34">
        <v>14</v>
      </c>
      <c r="R4480" s="34">
        <v>14</v>
      </c>
      <c r="S4480" s="34">
        <v>37</v>
      </c>
      <c r="T4480" s="34">
        <v>14</v>
      </c>
      <c r="U4480" s="34">
        <v>8</v>
      </c>
      <c r="V4480" s="34">
        <v>30</v>
      </c>
      <c r="W4480" s="34">
        <v>16</v>
      </c>
      <c r="X4480" s="34">
        <v>34</v>
      </c>
      <c r="Y4480" s="34">
        <v>9</v>
      </c>
      <c r="Z4480" s="34">
        <v>27</v>
      </c>
      <c r="AA4480" s="34">
        <v>32</v>
      </c>
      <c r="AB4480" s="34">
        <v>16</v>
      </c>
      <c r="AC4480" s="34">
        <v>29</v>
      </c>
    </row>
    <row r="4481" spans="1:29" x14ac:dyDescent="0.2">
      <c r="A4481" s="34" t="s">
        <v>64974</v>
      </c>
      <c r="B4481" s="34">
        <v>49</v>
      </c>
      <c r="C4481" s="34">
        <v>32</v>
      </c>
      <c r="D4481" s="34">
        <v>43</v>
      </c>
      <c r="E4481" s="34">
        <v>44</v>
      </c>
      <c r="F4481" s="34">
        <v>38</v>
      </c>
      <c r="G4481" s="34">
        <v>43</v>
      </c>
      <c r="H4481" s="34">
        <v>39</v>
      </c>
      <c r="I4481" s="34">
        <v>23</v>
      </c>
      <c r="J4481" s="34">
        <v>43</v>
      </c>
      <c r="K4481" s="34">
        <v>47</v>
      </c>
      <c r="L4481" s="34">
        <v>18</v>
      </c>
      <c r="M4481" s="34">
        <v>41</v>
      </c>
      <c r="N4481" s="34">
        <v>37</v>
      </c>
      <c r="O4481" s="34">
        <v>48</v>
      </c>
      <c r="P4481" s="34">
        <v>41</v>
      </c>
      <c r="Q4481" s="34">
        <v>31</v>
      </c>
      <c r="R4481" s="34">
        <v>34</v>
      </c>
      <c r="S4481" s="34">
        <v>35</v>
      </c>
      <c r="T4481" s="34">
        <v>18</v>
      </c>
      <c r="U4481" s="34">
        <v>35</v>
      </c>
      <c r="V4481" s="34">
        <v>60</v>
      </c>
      <c r="W4481" s="34">
        <v>36</v>
      </c>
      <c r="X4481" s="34">
        <v>57</v>
      </c>
      <c r="Y4481" s="34">
        <v>31</v>
      </c>
      <c r="Z4481" s="34">
        <v>43</v>
      </c>
      <c r="AA4481" s="34">
        <v>36</v>
      </c>
      <c r="AB4481" s="34">
        <v>24</v>
      </c>
      <c r="AC4481" s="34">
        <v>55</v>
      </c>
    </row>
    <row r="4482" spans="1:29" x14ac:dyDescent="0.2">
      <c r="A4482" s="34" t="s">
        <v>64975</v>
      </c>
      <c r="B4482" s="34">
        <v>60</v>
      </c>
      <c r="C4482" s="34">
        <v>146</v>
      </c>
      <c r="D4482" s="34">
        <v>136</v>
      </c>
      <c r="E4482" s="34">
        <v>174</v>
      </c>
      <c r="F4482" s="34">
        <v>109</v>
      </c>
      <c r="G4482" s="34">
        <v>187</v>
      </c>
      <c r="H4482" s="34">
        <v>78</v>
      </c>
      <c r="I4482" s="34">
        <v>120</v>
      </c>
      <c r="J4482" s="34">
        <v>64</v>
      </c>
      <c r="K4482" s="34">
        <v>159</v>
      </c>
      <c r="L4482" s="34">
        <v>15</v>
      </c>
      <c r="M4482" s="34">
        <v>110</v>
      </c>
      <c r="N4482" s="34">
        <v>52</v>
      </c>
      <c r="O4482" s="34">
        <v>138</v>
      </c>
      <c r="P4482" s="34">
        <v>54</v>
      </c>
      <c r="Q4482" s="34">
        <v>114</v>
      </c>
      <c r="R4482" s="34">
        <v>53</v>
      </c>
      <c r="S4482" s="34">
        <v>168</v>
      </c>
      <c r="T4482" s="34">
        <v>29</v>
      </c>
      <c r="U4482" s="34">
        <v>71</v>
      </c>
      <c r="V4482" s="34">
        <v>83</v>
      </c>
      <c r="W4482" s="34">
        <v>94</v>
      </c>
      <c r="X4482" s="34">
        <v>134</v>
      </c>
      <c r="Y4482" s="34">
        <v>67</v>
      </c>
      <c r="Z4482" s="34">
        <v>139</v>
      </c>
      <c r="AA4482" s="34">
        <v>172</v>
      </c>
      <c r="AB4482" s="34">
        <v>45</v>
      </c>
      <c r="AC4482" s="34">
        <v>235</v>
      </c>
    </row>
    <row r="4483" spans="1:29" x14ac:dyDescent="0.2">
      <c r="A4483" s="34" t="s">
        <v>64976</v>
      </c>
      <c r="B4483" s="34">
        <v>55</v>
      </c>
      <c r="C4483" s="34">
        <v>139</v>
      </c>
      <c r="D4483" s="34">
        <v>133</v>
      </c>
      <c r="E4483" s="34">
        <v>190</v>
      </c>
      <c r="F4483" s="34">
        <v>148</v>
      </c>
      <c r="G4483" s="34">
        <v>185</v>
      </c>
      <c r="H4483" s="34">
        <v>99</v>
      </c>
      <c r="I4483" s="34">
        <v>137</v>
      </c>
      <c r="J4483" s="34">
        <v>78</v>
      </c>
      <c r="K4483" s="34">
        <v>159</v>
      </c>
      <c r="L4483" s="34">
        <v>76</v>
      </c>
      <c r="M4483" s="34">
        <v>155</v>
      </c>
      <c r="N4483" s="34">
        <v>86</v>
      </c>
      <c r="O4483" s="34">
        <v>119</v>
      </c>
      <c r="P4483" s="34">
        <v>100</v>
      </c>
      <c r="Q4483" s="34">
        <v>177</v>
      </c>
      <c r="R4483" s="34">
        <v>134</v>
      </c>
      <c r="S4483" s="34">
        <v>159</v>
      </c>
      <c r="T4483" s="34">
        <v>103</v>
      </c>
      <c r="U4483" s="34">
        <v>136</v>
      </c>
      <c r="V4483" s="34">
        <v>141</v>
      </c>
      <c r="W4483" s="34">
        <v>135</v>
      </c>
      <c r="X4483" s="34">
        <v>141</v>
      </c>
      <c r="Y4483" s="34">
        <v>160</v>
      </c>
      <c r="Z4483" s="34">
        <v>132</v>
      </c>
      <c r="AA4483" s="34">
        <v>230</v>
      </c>
      <c r="AB4483" s="34">
        <v>143</v>
      </c>
      <c r="AC4483" s="34">
        <v>221</v>
      </c>
    </row>
    <row r="4484" spans="1:29" x14ac:dyDescent="0.2">
      <c r="A4484" s="34" t="s">
        <v>64977</v>
      </c>
      <c r="B4484" s="34">
        <v>32</v>
      </c>
      <c r="C4484" s="34">
        <v>38</v>
      </c>
      <c r="D4484" s="34">
        <v>56</v>
      </c>
      <c r="E4484" s="34">
        <v>32</v>
      </c>
      <c r="F4484" s="34">
        <v>21</v>
      </c>
      <c r="G4484" s="34">
        <v>35</v>
      </c>
      <c r="H4484" s="34">
        <v>28</v>
      </c>
      <c r="I4484" s="34">
        <v>20</v>
      </c>
      <c r="J4484" s="34">
        <v>8</v>
      </c>
      <c r="K4484" s="34">
        <v>35</v>
      </c>
      <c r="L4484" s="34">
        <v>15</v>
      </c>
      <c r="M4484" s="34">
        <v>25</v>
      </c>
      <c r="N4484" s="34">
        <v>26</v>
      </c>
      <c r="O4484" s="34">
        <v>29</v>
      </c>
      <c r="P4484" s="34">
        <v>22</v>
      </c>
      <c r="Q4484" s="34">
        <v>23</v>
      </c>
      <c r="R4484" s="34">
        <v>23</v>
      </c>
      <c r="S4484" s="34">
        <v>29</v>
      </c>
      <c r="T4484" s="34">
        <v>20</v>
      </c>
      <c r="U4484" s="34">
        <v>28</v>
      </c>
      <c r="V4484" s="34">
        <v>31</v>
      </c>
      <c r="W4484" s="34">
        <v>30</v>
      </c>
      <c r="X4484" s="34">
        <v>48</v>
      </c>
      <c r="Y4484" s="34">
        <v>12</v>
      </c>
      <c r="Z4484" s="34">
        <v>32</v>
      </c>
      <c r="AA4484" s="34">
        <v>34</v>
      </c>
      <c r="AB4484" s="34">
        <v>27</v>
      </c>
      <c r="AC4484" s="34">
        <v>37</v>
      </c>
    </row>
    <row r="4485" spans="1:29" x14ac:dyDescent="0.2">
      <c r="A4485" s="34" t="s">
        <v>64978</v>
      </c>
      <c r="B4485" s="34">
        <v>38</v>
      </c>
      <c r="C4485" s="34">
        <v>90</v>
      </c>
      <c r="D4485" s="34">
        <v>83</v>
      </c>
      <c r="E4485" s="34">
        <v>138</v>
      </c>
      <c r="F4485" s="34">
        <v>66</v>
      </c>
      <c r="G4485" s="34">
        <v>105</v>
      </c>
      <c r="H4485" s="34">
        <v>30</v>
      </c>
      <c r="I4485" s="34">
        <v>89</v>
      </c>
      <c r="J4485" s="34">
        <v>38</v>
      </c>
      <c r="K4485" s="34">
        <v>81</v>
      </c>
      <c r="L4485" s="34">
        <v>17</v>
      </c>
      <c r="M4485" s="34">
        <v>65</v>
      </c>
      <c r="N4485" s="34">
        <v>62</v>
      </c>
      <c r="O4485" s="34">
        <v>85</v>
      </c>
      <c r="P4485" s="34">
        <v>44</v>
      </c>
      <c r="Q4485" s="34">
        <v>65</v>
      </c>
      <c r="R4485" s="34">
        <v>30</v>
      </c>
      <c r="S4485" s="34">
        <v>85</v>
      </c>
      <c r="T4485" s="34">
        <v>27</v>
      </c>
      <c r="U4485" s="34">
        <v>60</v>
      </c>
      <c r="V4485" s="34">
        <v>84</v>
      </c>
      <c r="W4485" s="34">
        <v>53</v>
      </c>
      <c r="X4485" s="34">
        <v>56</v>
      </c>
      <c r="Y4485" s="34">
        <v>43</v>
      </c>
      <c r="Z4485" s="34">
        <v>52</v>
      </c>
      <c r="AA4485" s="34">
        <v>99</v>
      </c>
      <c r="AB4485" s="34">
        <v>29</v>
      </c>
      <c r="AC4485" s="34">
        <v>109</v>
      </c>
    </row>
    <row r="4486" spans="1:29" x14ac:dyDescent="0.2">
      <c r="A4486" s="34" t="s">
        <v>64979</v>
      </c>
      <c r="B4486" s="34">
        <v>17</v>
      </c>
      <c r="C4486" s="34">
        <v>41</v>
      </c>
      <c r="D4486" s="34">
        <v>37</v>
      </c>
      <c r="E4486" s="34">
        <v>27</v>
      </c>
      <c r="F4486" s="34">
        <v>43</v>
      </c>
      <c r="G4486" s="34">
        <v>60</v>
      </c>
      <c r="H4486" s="34">
        <v>36</v>
      </c>
      <c r="I4486" s="34">
        <v>30</v>
      </c>
      <c r="J4486" s="34">
        <v>32</v>
      </c>
      <c r="K4486" s="34">
        <v>38</v>
      </c>
      <c r="L4486" s="34">
        <v>20</v>
      </c>
      <c r="M4486" s="34">
        <v>31</v>
      </c>
      <c r="N4486" s="34">
        <v>18</v>
      </c>
      <c r="O4486" s="34">
        <v>18</v>
      </c>
      <c r="P4486" s="34">
        <v>57</v>
      </c>
      <c r="Q4486" s="34">
        <v>32</v>
      </c>
      <c r="R4486" s="34">
        <v>52</v>
      </c>
      <c r="S4486" s="34">
        <v>62</v>
      </c>
      <c r="T4486" s="34">
        <v>35</v>
      </c>
      <c r="U4486" s="34">
        <v>23</v>
      </c>
      <c r="V4486" s="34">
        <v>42</v>
      </c>
      <c r="W4486" s="34">
        <v>34</v>
      </c>
      <c r="X4486" s="34">
        <v>48</v>
      </c>
      <c r="Y4486" s="34">
        <v>22</v>
      </c>
      <c r="Z4486" s="34">
        <v>40</v>
      </c>
      <c r="AA4486" s="34">
        <v>38</v>
      </c>
      <c r="AB4486" s="34">
        <v>33</v>
      </c>
      <c r="AC4486" s="34">
        <v>84</v>
      </c>
    </row>
    <row r="4487" spans="1:29" x14ac:dyDescent="0.2">
      <c r="A4487" s="34" t="s">
        <v>64980</v>
      </c>
      <c r="B4487" s="34">
        <v>51</v>
      </c>
      <c r="C4487" s="34">
        <v>84</v>
      </c>
      <c r="D4487" s="34">
        <v>100</v>
      </c>
      <c r="E4487" s="34">
        <v>92</v>
      </c>
      <c r="F4487" s="34">
        <v>71</v>
      </c>
      <c r="G4487" s="34">
        <v>73</v>
      </c>
      <c r="H4487" s="34">
        <v>65</v>
      </c>
      <c r="I4487" s="34">
        <v>66</v>
      </c>
      <c r="J4487" s="34">
        <v>41</v>
      </c>
      <c r="K4487" s="34">
        <v>128</v>
      </c>
      <c r="L4487" s="34">
        <v>26</v>
      </c>
      <c r="M4487" s="34">
        <v>66</v>
      </c>
      <c r="N4487" s="34">
        <v>61</v>
      </c>
      <c r="O4487" s="34">
        <v>61</v>
      </c>
      <c r="P4487" s="34">
        <v>44</v>
      </c>
      <c r="Q4487" s="34">
        <v>87</v>
      </c>
      <c r="R4487" s="34">
        <v>57</v>
      </c>
      <c r="S4487" s="34">
        <v>85</v>
      </c>
      <c r="T4487" s="34">
        <v>23</v>
      </c>
      <c r="U4487" s="34">
        <v>50</v>
      </c>
      <c r="V4487" s="34">
        <v>56</v>
      </c>
      <c r="W4487" s="34">
        <v>39</v>
      </c>
      <c r="X4487" s="34">
        <v>68</v>
      </c>
      <c r="Y4487" s="34">
        <v>70</v>
      </c>
      <c r="Z4487" s="34">
        <v>87</v>
      </c>
      <c r="AA4487" s="34">
        <v>78</v>
      </c>
      <c r="AB4487" s="34">
        <v>48</v>
      </c>
      <c r="AC4487" s="34">
        <v>113</v>
      </c>
    </row>
    <row r="4488" spans="1:29" x14ac:dyDescent="0.2">
      <c r="A4488" s="34" t="s">
        <v>64981</v>
      </c>
      <c r="B4488" s="34">
        <v>88</v>
      </c>
      <c r="C4488" s="34">
        <v>125</v>
      </c>
      <c r="D4488" s="34">
        <v>190</v>
      </c>
      <c r="E4488" s="34">
        <v>129</v>
      </c>
      <c r="F4488" s="34">
        <v>153</v>
      </c>
      <c r="G4488" s="34">
        <v>175</v>
      </c>
      <c r="H4488" s="34">
        <v>143</v>
      </c>
      <c r="I4488" s="34">
        <v>125</v>
      </c>
      <c r="J4488" s="34">
        <v>119</v>
      </c>
      <c r="K4488" s="34">
        <v>144</v>
      </c>
      <c r="L4488" s="34">
        <v>98</v>
      </c>
      <c r="M4488" s="34">
        <v>125</v>
      </c>
      <c r="N4488" s="34">
        <v>136</v>
      </c>
      <c r="O4488" s="34">
        <v>96</v>
      </c>
      <c r="P4488" s="34">
        <v>134</v>
      </c>
      <c r="Q4488" s="34">
        <v>174</v>
      </c>
      <c r="R4488" s="34">
        <v>176</v>
      </c>
      <c r="S4488" s="34">
        <v>178</v>
      </c>
      <c r="T4488" s="34">
        <v>133</v>
      </c>
      <c r="U4488" s="34">
        <v>117</v>
      </c>
      <c r="V4488" s="34">
        <v>170</v>
      </c>
      <c r="W4488" s="34">
        <v>130</v>
      </c>
      <c r="X4488" s="34">
        <v>205</v>
      </c>
      <c r="Y4488" s="34">
        <v>115</v>
      </c>
      <c r="Z4488" s="34">
        <v>186</v>
      </c>
      <c r="AA4488" s="34">
        <v>177</v>
      </c>
      <c r="AB4488" s="34">
        <v>163</v>
      </c>
      <c r="AC4488" s="34">
        <v>196</v>
      </c>
    </row>
    <row r="4489" spans="1:29" x14ac:dyDescent="0.2">
      <c r="A4489" s="34" t="s">
        <v>64982</v>
      </c>
      <c r="B4489" s="34">
        <v>53</v>
      </c>
      <c r="C4489" s="34">
        <v>38</v>
      </c>
      <c r="D4489" s="34">
        <v>61</v>
      </c>
      <c r="E4489" s="34">
        <v>63</v>
      </c>
      <c r="F4489" s="34">
        <v>83</v>
      </c>
      <c r="G4489" s="34">
        <v>33</v>
      </c>
      <c r="H4489" s="34">
        <v>77</v>
      </c>
      <c r="I4489" s="34">
        <v>31</v>
      </c>
      <c r="J4489" s="34">
        <v>41</v>
      </c>
      <c r="K4489" s="34">
        <v>38</v>
      </c>
      <c r="L4489" s="34">
        <v>40</v>
      </c>
      <c r="M4489" s="34">
        <v>41</v>
      </c>
      <c r="N4489" s="34">
        <v>51</v>
      </c>
      <c r="O4489" s="34">
        <v>39</v>
      </c>
      <c r="P4489" s="34">
        <v>57</v>
      </c>
      <c r="Q4489" s="34">
        <v>44</v>
      </c>
      <c r="R4489" s="34">
        <v>98</v>
      </c>
      <c r="S4489" s="34">
        <v>81</v>
      </c>
      <c r="T4489" s="34">
        <v>77</v>
      </c>
      <c r="U4489" s="34">
        <v>59</v>
      </c>
      <c r="V4489" s="34">
        <v>79</v>
      </c>
      <c r="W4489" s="34">
        <v>46</v>
      </c>
      <c r="X4489" s="34">
        <v>99</v>
      </c>
      <c r="Y4489" s="34">
        <v>47</v>
      </c>
      <c r="Z4489" s="34">
        <v>78</v>
      </c>
      <c r="AA4489" s="34">
        <v>76</v>
      </c>
      <c r="AB4489" s="34">
        <v>60</v>
      </c>
      <c r="AC4489" s="34">
        <v>83</v>
      </c>
    </row>
    <row r="4490" spans="1:29" x14ac:dyDescent="0.2">
      <c r="A4490" s="34" t="s">
        <v>64983</v>
      </c>
      <c r="B4490" s="34">
        <v>25</v>
      </c>
      <c r="C4490" s="34">
        <v>48</v>
      </c>
      <c r="D4490" s="34">
        <v>41</v>
      </c>
      <c r="E4490" s="34">
        <v>37</v>
      </c>
      <c r="F4490" s="34">
        <v>50</v>
      </c>
      <c r="G4490" s="34">
        <v>49</v>
      </c>
      <c r="H4490" s="34">
        <v>16</v>
      </c>
      <c r="I4490" s="34">
        <v>35</v>
      </c>
      <c r="J4490" s="34">
        <v>15</v>
      </c>
      <c r="K4490" s="34">
        <v>37</v>
      </c>
      <c r="L4490" s="34">
        <v>5</v>
      </c>
      <c r="M4490" s="34">
        <v>9</v>
      </c>
      <c r="N4490" s="34">
        <v>25</v>
      </c>
      <c r="O4490" s="34">
        <v>23</v>
      </c>
      <c r="P4490" s="34">
        <v>16</v>
      </c>
      <c r="Q4490" s="34">
        <v>38</v>
      </c>
      <c r="R4490" s="34">
        <v>27</v>
      </c>
      <c r="S4490" s="34">
        <v>37</v>
      </c>
      <c r="T4490" s="34">
        <v>9</v>
      </c>
      <c r="U4490" s="34">
        <v>37</v>
      </c>
      <c r="V4490" s="34">
        <v>16</v>
      </c>
      <c r="W4490" s="34">
        <v>26</v>
      </c>
      <c r="X4490" s="34">
        <v>37</v>
      </c>
      <c r="Y4490" s="34">
        <v>9</v>
      </c>
      <c r="Z4490" s="34">
        <v>23</v>
      </c>
      <c r="AA4490" s="34">
        <v>37</v>
      </c>
      <c r="AB4490" s="34">
        <v>22</v>
      </c>
      <c r="AC4490" s="34">
        <v>36</v>
      </c>
    </row>
    <row r="4491" spans="1:29" x14ac:dyDescent="0.2">
      <c r="A4491" s="34" t="s">
        <v>64984</v>
      </c>
      <c r="B4491" s="34">
        <v>98</v>
      </c>
      <c r="C4491" s="34">
        <v>100</v>
      </c>
      <c r="D4491" s="34">
        <v>258</v>
      </c>
      <c r="E4491" s="34">
        <v>158</v>
      </c>
      <c r="F4491" s="34">
        <v>145</v>
      </c>
      <c r="G4491" s="34">
        <v>128</v>
      </c>
      <c r="H4491" s="34">
        <v>126</v>
      </c>
      <c r="I4491" s="34">
        <v>106</v>
      </c>
      <c r="J4491" s="34">
        <v>110</v>
      </c>
      <c r="K4491" s="34">
        <v>133</v>
      </c>
      <c r="L4491" s="34">
        <v>35</v>
      </c>
      <c r="M4491" s="34">
        <v>105</v>
      </c>
      <c r="N4491" s="34">
        <v>102</v>
      </c>
      <c r="O4491" s="34">
        <v>71</v>
      </c>
      <c r="P4491" s="34">
        <v>120</v>
      </c>
      <c r="Q4491" s="34">
        <v>136</v>
      </c>
      <c r="R4491" s="34">
        <v>120</v>
      </c>
      <c r="S4491" s="34">
        <v>158</v>
      </c>
      <c r="T4491" s="34">
        <v>78</v>
      </c>
      <c r="U4491" s="34">
        <v>87</v>
      </c>
      <c r="V4491" s="34">
        <v>165</v>
      </c>
      <c r="W4491" s="34">
        <v>89</v>
      </c>
      <c r="X4491" s="34">
        <v>196</v>
      </c>
      <c r="Y4491" s="34">
        <v>77</v>
      </c>
      <c r="Z4491" s="34">
        <v>182</v>
      </c>
      <c r="AA4491" s="34">
        <v>177</v>
      </c>
      <c r="AB4491" s="34">
        <v>108</v>
      </c>
      <c r="AC4491" s="34">
        <v>182</v>
      </c>
    </row>
    <row r="4492" spans="1:29" x14ac:dyDescent="0.2">
      <c r="A4492" s="34" t="s">
        <v>64985</v>
      </c>
      <c r="B4492" s="34">
        <v>62</v>
      </c>
      <c r="C4492" s="34">
        <v>75</v>
      </c>
      <c r="D4492" s="34">
        <v>73</v>
      </c>
      <c r="E4492" s="34">
        <v>77</v>
      </c>
      <c r="F4492" s="34">
        <v>83</v>
      </c>
      <c r="G4492" s="34">
        <v>86</v>
      </c>
      <c r="H4492" s="34">
        <v>107</v>
      </c>
      <c r="I4492" s="34">
        <v>58</v>
      </c>
      <c r="J4492" s="34">
        <v>75</v>
      </c>
      <c r="K4492" s="34">
        <v>64</v>
      </c>
      <c r="L4492" s="34">
        <v>66</v>
      </c>
      <c r="M4492" s="34">
        <v>51</v>
      </c>
      <c r="N4492" s="34">
        <v>84</v>
      </c>
      <c r="O4492" s="34">
        <v>56</v>
      </c>
      <c r="P4492" s="34">
        <v>106</v>
      </c>
      <c r="Q4492" s="34">
        <v>111</v>
      </c>
      <c r="R4492" s="34">
        <v>112</v>
      </c>
      <c r="S4492" s="34">
        <v>119</v>
      </c>
      <c r="T4492" s="34">
        <v>87</v>
      </c>
      <c r="U4492" s="34">
        <v>79</v>
      </c>
      <c r="V4492" s="34">
        <v>130</v>
      </c>
      <c r="W4492" s="34">
        <v>78</v>
      </c>
      <c r="X4492" s="34">
        <v>97</v>
      </c>
      <c r="Y4492" s="34">
        <v>131</v>
      </c>
      <c r="Z4492" s="34">
        <v>103</v>
      </c>
      <c r="AA4492" s="34">
        <v>123</v>
      </c>
      <c r="AB4492" s="34">
        <v>137</v>
      </c>
      <c r="AC4492" s="34">
        <v>133</v>
      </c>
    </row>
    <row r="4493" spans="1:29" x14ac:dyDescent="0.2">
      <c r="A4493" s="34" t="s">
        <v>64986</v>
      </c>
      <c r="B4493" s="34">
        <v>32</v>
      </c>
      <c r="C4493" s="34">
        <v>34</v>
      </c>
      <c r="D4493" s="34">
        <v>43</v>
      </c>
      <c r="E4493" s="34">
        <v>42</v>
      </c>
      <c r="F4493" s="34">
        <v>33</v>
      </c>
      <c r="G4493" s="34">
        <v>29</v>
      </c>
      <c r="H4493" s="34">
        <v>41</v>
      </c>
      <c r="I4493" s="34">
        <v>27</v>
      </c>
      <c r="J4493" s="34">
        <v>20</v>
      </c>
      <c r="K4493" s="34">
        <v>22</v>
      </c>
      <c r="L4493" s="34">
        <v>19</v>
      </c>
      <c r="M4493" s="34">
        <v>24</v>
      </c>
      <c r="N4493" s="34">
        <v>28</v>
      </c>
      <c r="O4493" s="34">
        <v>36</v>
      </c>
      <c r="P4493" s="34">
        <v>30</v>
      </c>
      <c r="Q4493" s="34">
        <v>32</v>
      </c>
      <c r="R4493" s="34">
        <v>29</v>
      </c>
      <c r="S4493" s="34">
        <v>25</v>
      </c>
      <c r="T4493" s="34">
        <v>30</v>
      </c>
      <c r="U4493" s="34">
        <v>40</v>
      </c>
      <c r="V4493" s="34">
        <v>40</v>
      </c>
      <c r="W4493" s="34">
        <v>22</v>
      </c>
      <c r="X4493" s="34">
        <v>56</v>
      </c>
      <c r="Y4493" s="34">
        <v>14</v>
      </c>
      <c r="Z4493" s="34">
        <v>40</v>
      </c>
      <c r="AA4493" s="34">
        <v>28</v>
      </c>
      <c r="AB4493" s="34">
        <v>35</v>
      </c>
      <c r="AC4493" s="34">
        <v>59</v>
      </c>
    </row>
    <row r="4494" spans="1:29" x14ac:dyDescent="0.2">
      <c r="A4494" s="34" t="s">
        <v>64987</v>
      </c>
      <c r="B4494" s="34">
        <v>16</v>
      </c>
      <c r="C4494" s="34">
        <v>28</v>
      </c>
      <c r="D4494" s="34">
        <v>32</v>
      </c>
      <c r="E4494" s="34">
        <v>44</v>
      </c>
      <c r="F4494" s="34">
        <v>17</v>
      </c>
      <c r="G4494" s="34">
        <v>48</v>
      </c>
      <c r="H4494" s="34">
        <v>33</v>
      </c>
      <c r="I4494" s="34">
        <v>41</v>
      </c>
      <c r="J4494" s="34">
        <v>29</v>
      </c>
      <c r="K4494" s="34">
        <v>54</v>
      </c>
      <c r="L4494" s="34">
        <v>7</v>
      </c>
      <c r="M4494" s="34">
        <v>30</v>
      </c>
      <c r="N4494" s="34">
        <v>20</v>
      </c>
      <c r="O4494" s="34">
        <v>30</v>
      </c>
      <c r="P4494" s="34">
        <v>24</v>
      </c>
      <c r="Q4494" s="34">
        <v>45</v>
      </c>
      <c r="R4494" s="34">
        <v>24</v>
      </c>
      <c r="S4494" s="34">
        <v>74</v>
      </c>
      <c r="T4494" s="34">
        <v>10</v>
      </c>
      <c r="U4494" s="34">
        <v>37</v>
      </c>
      <c r="V4494" s="34">
        <v>31</v>
      </c>
      <c r="W4494" s="34">
        <v>34</v>
      </c>
      <c r="X4494" s="34">
        <v>37</v>
      </c>
      <c r="Y4494" s="34">
        <v>22</v>
      </c>
      <c r="Z4494" s="34">
        <v>32</v>
      </c>
      <c r="AA4494" s="34">
        <v>28</v>
      </c>
      <c r="AB4494" s="34">
        <v>14</v>
      </c>
      <c r="AC4494" s="34">
        <v>69</v>
      </c>
    </row>
    <row r="4495" spans="1:29" x14ac:dyDescent="0.2">
      <c r="A4495" s="34" t="s">
        <v>64988</v>
      </c>
      <c r="B4495" s="34">
        <v>11</v>
      </c>
      <c r="C4495" s="34">
        <v>26</v>
      </c>
      <c r="D4495" s="34">
        <v>22</v>
      </c>
      <c r="E4495" s="34">
        <v>28</v>
      </c>
      <c r="F4495" s="34">
        <v>16</v>
      </c>
      <c r="G4495" s="34">
        <v>16</v>
      </c>
      <c r="H4495" s="34">
        <v>16</v>
      </c>
      <c r="I4495" s="34">
        <v>14</v>
      </c>
      <c r="J4495" s="34">
        <v>6</v>
      </c>
      <c r="K4495" s="34">
        <v>15</v>
      </c>
      <c r="L4495" s="34">
        <v>2</v>
      </c>
      <c r="M4495" s="34">
        <v>16</v>
      </c>
      <c r="N4495" s="34">
        <v>11</v>
      </c>
      <c r="O4495" s="34">
        <v>18</v>
      </c>
      <c r="P4495" s="34">
        <v>7</v>
      </c>
      <c r="Q4495" s="34">
        <v>13</v>
      </c>
      <c r="R4495" s="34">
        <v>17</v>
      </c>
      <c r="S4495" s="34">
        <v>26</v>
      </c>
      <c r="T4495" s="34">
        <v>9</v>
      </c>
      <c r="U4495" s="34">
        <v>11</v>
      </c>
      <c r="V4495" s="34">
        <v>11</v>
      </c>
      <c r="W4495" s="34">
        <v>21</v>
      </c>
      <c r="X4495" s="34">
        <v>12</v>
      </c>
      <c r="Y4495" s="34">
        <v>10</v>
      </c>
      <c r="Z4495" s="34">
        <v>8</v>
      </c>
      <c r="AA4495" s="34">
        <v>30</v>
      </c>
      <c r="AB4495" s="34">
        <v>6</v>
      </c>
      <c r="AC4495" s="34">
        <v>25</v>
      </c>
    </row>
    <row r="4496" spans="1:29" x14ac:dyDescent="0.2">
      <c r="A4496" s="34" t="s">
        <v>64989</v>
      </c>
      <c r="B4496" s="34">
        <v>59</v>
      </c>
      <c r="C4496" s="34">
        <v>111</v>
      </c>
      <c r="D4496" s="34">
        <v>172</v>
      </c>
      <c r="E4496" s="34">
        <v>98</v>
      </c>
      <c r="F4496" s="34">
        <v>140</v>
      </c>
      <c r="G4496" s="34">
        <v>111</v>
      </c>
      <c r="H4496" s="34">
        <v>131</v>
      </c>
      <c r="I4496" s="34">
        <v>108</v>
      </c>
      <c r="J4496" s="34">
        <v>121</v>
      </c>
      <c r="K4496" s="34">
        <v>116</v>
      </c>
      <c r="L4496" s="34">
        <v>60</v>
      </c>
      <c r="M4496" s="34">
        <v>70</v>
      </c>
      <c r="N4496" s="34">
        <v>126</v>
      </c>
      <c r="O4496" s="34">
        <v>80</v>
      </c>
      <c r="P4496" s="34">
        <v>126</v>
      </c>
      <c r="Q4496" s="34">
        <v>138</v>
      </c>
      <c r="R4496" s="34">
        <v>115</v>
      </c>
      <c r="S4496" s="34">
        <v>148</v>
      </c>
      <c r="T4496" s="34">
        <v>73</v>
      </c>
      <c r="U4496" s="34">
        <v>61</v>
      </c>
      <c r="V4496" s="34">
        <v>164</v>
      </c>
      <c r="W4496" s="34">
        <v>73</v>
      </c>
      <c r="X4496" s="34">
        <v>133</v>
      </c>
      <c r="Y4496" s="34">
        <v>64</v>
      </c>
      <c r="Z4496" s="34">
        <v>177</v>
      </c>
      <c r="AA4496" s="34">
        <v>114</v>
      </c>
      <c r="AB4496" s="34">
        <v>81</v>
      </c>
      <c r="AC4496" s="34">
        <v>172</v>
      </c>
    </row>
    <row r="4497" spans="1:29" x14ac:dyDescent="0.2">
      <c r="A4497" s="34" t="s">
        <v>64990</v>
      </c>
      <c r="B4497" s="34">
        <v>9</v>
      </c>
      <c r="C4497" s="34">
        <v>19</v>
      </c>
      <c r="D4497" s="34">
        <v>16</v>
      </c>
      <c r="E4497" s="34">
        <v>28</v>
      </c>
      <c r="F4497" s="34">
        <v>13</v>
      </c>
      <c r="G4497" s="34">
        <v>13</v>
      </c>
      <c r="H4497" s="34">
        <v>13</v>
      </c>
      <c r="I4497" s="34">
        <v>23</v>
      </c>
      <c r="J4497" s="34">
        <v>10</v>
      </c>
      <c r="K4497" s="34">
        <v>6</v>
      </c>
      <c r="L4497" s="34">
        <v>1</v>
      </c>
      <c r="M4497" s="34">
        <v>2</v>
      </c>
      <c r="N4497" s="34">
        <v>10</v>
      </c>
      <c r="O4497" s="34">
        <v>12</v>
      </c>
      <c r="P4497" s="34">
        <v>16</v>
      </c>
      <c r="Q4497" s="34">
        <v>6</v>
      </c>
      <c r="R4497" s="34">
        <v>2</v>
      </c>
      <c r="S4497" s="34">
        <v>24</v>
      </c>
      <c r="T4497" s="34">
        <v>6</v>
      </c>
      <c r="U4497" s="34">
        <v>5</v>
      </c>
      <c r="V4497" s="34">
        <v>13</v>
      </c>
      <c r="W4497" s="34">
        <v>12</v>
      </c>
      <c r="X4497" s="34">
        <v>11</v>
      </c>
      <c r="Y4497" s="34">
        <v>4</v>
      </c>
      <c r="Z4497" s="34">
        <v>16</v>
      </c>
      <c r="AA4497" s="34">
        <v>24</v>
      </c>
      <c r="AB4497" s="34">
        <v>4</v>
      </c>
      <c r="AC4497" s="34">
        <v>21</v>
      </c>
    </row>
    <row r="4498" spans="1:29" x14ac:dyDescent="0.2">
      <c r="A4498" s="34" t="s">
        <v>64991</v>
      </c>
      <c r="B4498" s="34">
        <v>9</v>
      </c>
      <c r="C4498" s="34">
        <v>6</v>
      </c>
      <c r="D4498" s="34">
        <v>10</v>
      </c>
      <c r="E4498" s="34">
        <v>10</v>
      </c>
      <c r="F4498" s="34">
        <v>7</v>
      </c>
      <c r="G4498" s="34">
        <v>0</v>
      </c>
      <c r="H4498" s="34">
        <v>7</v>
      </c>
      <c r="I4498" s="34">
        <v>1</v>
      </c>
      <c r="J4498" s="34">
        <v>4</v>
      </c>
      <c r="K4498" s="34">
        <v>1</v>
      </c>
      <c r="L4498" s="34">
        <v>1</v>
      </c>
      <c r="M4498" s="34">
        <v>0</v>
      </c>
      <c r="N4498" s="34">
        <v>3</v>
      </c>
      <c r="O4498" s="34">
        <v>4</v>
      </c>
      <c r="P4498" s="34">
        <v>8</v>
      </c>
      <c r="Q4498" s="34">
        <v>4</v>
      </c>
      <c r="R4498" s="34">
        <v>4</v>
      </c>
      <c r="S4498" s="34">
        <v>10</v>
      </c>
      <c r="T4498" s="34">
        <v>2</v>
      </c>
      <c r="U4498" s="34">
        <v>5</v>
      </c>
      <c r="V4498" s="34">
        <v>3</v>
      </c>
      <c r="W4498" s="34">
        <v>3</v>
      </c>
      <c r="X4498" s="34">
        <v>2</v>
      </c>
      <c r="Y4498" s="34">
        <v>2</v>
      </c>
      <c r="Z4498" s="34">
        <v>7</v>
      </c>
      <c r="AA4498" s="34">
        <v>5</v>
      </c>
      <c r="AB4498" s="34">
        <v>6</v>
      </c>
      <c r="AC4498" s="34">
        <v>5</v>
      </c>
    </row>
    <row r="4499" spans="1:29" x14ac:dyDescent="0.2">
      <c r="A4499" s="34" t="s">
        <v>64992</v>
      </c>
      <c r="B4499" s="34">
        <v>64</v>
      </c>
      <c r="C4499" s="34">
        <v>83</v>
      </c>
      <c r="D4499" s="34">
        <v>102</v>
      </c>
      <c r="E4499" s="34">
        <v>110</v>
      </c>
      <c r="F4499" s="34">
        <v>72</v>
      </c>
      <c r="G4499" s="34">
        <v>64</v>
      </c>
      <c r="H4499" s="34">
        <v>79</v>
      </c>
      <c r="I4499" s="34">
        <v>98</v>
      </c>
      <c r="J4499" s="34">
        <v>83</v>
      </c>
      <c r="K4499" s="34">
        <v>77</v>
      </c>
      <c r="L4499" s="34">
        <v>90</v>
      </c>
      <c r="M4499" s="34">
        <v>77</v>
      </c>
      <c r="N4499" s="34">
        <v>84</v>
      </c>
      <c r="O4499" s="34">
        <v>80</v>
      </c>
      <c r="P4499" s="34">
        <v>79</v>
      </c>
      <c r="Q4499" s="34">
        <v>111</v>
      </c>
      <c r="R4499" s="34">
        <v>110</v>
      </c>
      <c r="S4499" s="34">
        <v>91</v>
      </c>
      <c r="T4499" s="34">
        <v>111</v>
      </c>
      <c r="U4499" s="34">
        <v>73</v>
      </c>
      <c r="V4499" s="34">
        <v>78</v>
      </c>
      <c r="W4499" s="34">
        <v>93</v>
      </c>
      <c r="X4499" s="34">
        <v>100</v>
      </c>
      <c r="Y4499" s="34">
        <v>106</v>
      </c>
      <c r="Z4499" s="34">
        <v>78</v>
      </c>
      <c r="AA4499" s="34">
        <v>95</v>
      </c>
      <c r="AB4499" s="34">
        <v>84</v>
      </c>
      <c r="AC4499" s="34">
        <v>143</v>
      </c>
    </row>
    <row r="4500" spans="1:29" x14ac:dyDescent="0.2">
      <c r="A4500" s="34" t="s">
        <v>64993</v>
      </c>
      <c r="B4500" s="34">
        <v>119</v>
      </c>
      <c r="C4500" s="34">
        <v>215</v>
      </c>
      <c r="D4500" s="34">
        <v>330</v>
      </c>
      <c r="E4500" s="34">
        <v>241</v>
      </c>
      <c r="F4500" s="34">
        <v>235</v>
      </c>
      <c r="G4500" s="34">
        <v>192</v>
      </c>
      <c r="H4500" s="34">
        <v>257</v>
      </c>
      <c r="I4500" s="34">
        <v>213</v>
      </c>
      <c r="J4500" s="34">
        <v>188</v>
      </c>
      <c r="K4500" s="34">
        <v>238</v>
      </c>
      <c r="L4500" s="34">
        <v>103</v>
      </c>
      <c r="M4500" s="34">
        <v>178</v>
      </c>
      <c r="N4500" s="34">
        <v>210</v>
      </c>
      <c r="O4500" s="34">
        <v>174</v>
      </c>
      <c r="P4500" s="34">
        <v>184</v>
      </c>
      <c r="Q4500" s="34">
        <v>264</v>
      </c>
      <c r="R4500" s="34">
        <v>287</v>
      </c>
      <c r="S4500" s="34">
        <v>290</v>
      </c>
      <c r="T4500" s="34">
        <v>124</v>
      </c>
      <c r="U4500" s="34">
        <v>174</v>
      </c>
      <c r="V4500" s="34">
        <v>278</v>
      </c>
      <c r="W4500" s="34">
        <v>168</v>
      </c>
      <c r="X4500" s="34">
        <v>305</v>
      </c>
      <c r="Y4500" s="34">
        <v>197</v>
      </c>
      <c r="Z4500" s="34">
        <v>267</v>
      </c>
      <c r="AA4500" s="34">
        <v>272</v>
      </c>
      <c r="AB4500" s="34">
        <v>185</v>
      </c>
      <c r="AC4500" s="34">
        <v>310</v>
      </c>
    </row>
    <row r="4501" spans="1:29" x14ac:dyDescent="0.2">
      <c r="A4501" s="34" t="s">
        <v>64994</v>
      </c>
      <c r="B4501" s="34">
        <v>62</v>
      </c>
      <c r="C4501" s="34">
        <v>58</v>
      </c>
      <c r="D4501" s="34">
        <v>118</v>
      </c>
      <c r="E4501" s="34">
        <v>56</v>
      </c>
      <c r="F4501" s="34">
        <v>93</v>
      </c>
      <c r="G4501" s="34">
        <v>57</v>
      </c>
      <c r="H4501" s="34">
        <v>91</v>
      </c>
      <c r="I4501" s="34">
        <v>66</v>
      </c>
      <c r="J4501" s="34">
        <v>77</v>
      </c>
      <c r="K4501" s="34">
        <v>87</v>
      </c>
      <c r="L4501" s="34">
        <v>44</v>
      </c>
      <c r="M4501" s="34">
        <v>76</v>
      </c>
      <c r="N4501" s="34">
        <v>84</v>
      </c>
      <c r="O4501" s="34">
        <v>81</v>
      </c>
      <c r="P4501" s="34">
        <v>81</v>
      </c>
      <c r="Q4501" s="34">
        <v>99</v>
      </c>
      <c r="R4501" s="34">
        <v>111</v>
      </c>
      <c r="S4501" s="34">
        <v>103</v>
      </c>
      <c r="T4501" s="34">
        <v>80</v>
      </c>
      <c r="U4501" s="34">
        <v>74</v>
      </c>
      <c r="V4501" s="34">
        <v>107</v>
      </c>
      <c r="W4501" s="34">
        <v>99</v>
      </c>
      <c r="X4501" s="34">
        <v>87</v>
      </c>
      <c r="Y4501" s="34">
        <v>99</v>
      </c>
      <c r="Z4501" s="34">
        <v>71</v>
      </c>
      <c r="AA4501" s="34">
        <v>86</v>
      </c>
      <c r="AB4501" s="34">
        <v>117</v>
      </c>
      <c r="AC4501" s="34">
        <v>127</v>
      </c>
    </row>
    <row r="4502" spans="1:29" x14ac:dyDescent="0.2">
      <c r="A4502" s="34" t="s">
        <v>64995</v>
      </c>
      <c r="B4502" s="34">
        <v>18</v>
      </c>
      <c r="C4502" s="34">
        <v>59</v>
      </c>
      <c r="D4502" s="34">
        <v>62</v>
      </c>
      <c r="E4502" s="34">
        <v>58</v>
      </c>
      <c r="F4502" s="34">
        <v>43</v>
      </c>
      <c r="G4502" s="34">
        <v>49</v>
      </c>
      <c r="H4502" s="34">
        <v>25</v>
      </c>
      <c r="I4502" s="34">
        <v>39</v>
      </c>
      <c r="J4502" s="34">
        <v>22</v>
      </c>
      <c r="K4502" s="34">
        <v>30</v>
      </c>
      <c r="L4502" s="34">
        <v>16</v>
      </c>
      <c r="M4502" s="34">
        <v>31</v>
      </c>
      <c r="N4502" s="34">
        <v>18</v>
      </c>
      <c r="O4502" s="34">
        <v>34</v>
      </c>
      <c r="P4502" s="34">
        <v>18</v>
      </c>
      <c r="Q4502" s="34">
        <v>30</v>
      </c>
      <c r="R4502" s="34">
        <v>28</v>
      </c>
      <c r="S4502" s="34">
        <v>50</v>
      </c>
      <c r="T4502" s="34">
        <v>12</v>
      </c>
      <c r="U4502" s="34">
        <v>20</v>
      </c>
      <c r="V4502" s="34">
        <v>40</v>
      </c>
      <c r="W4502" s="34">
        <v>26</v>
      </c>
      <c r="X4502" s="34">
        <v>52</v>
      </c>
      <c r="Y4502" s="34">
        <v>17</v>
      </c>
      <c r="Z4502" s="34">
        <v>47</v>
      </c>
      <c r="AA4502" s="34">
        <v>44</v>
      </c>
      <c r="AB4502" s="34">
        <v>24</v>
      </c>
      <c r="AC4502" s="34">
        <v>56</v>
      </c>
    </row>
    <row r="4503" spans="1:29" x14ac:dyDescent="0.2">
      <c r="A4503" s="34" t="s">
        <v>64996</v>
      </c>
      <c r="B4503" s="34">
        <v>53</v>
      </c>
      <c r="C4503" s="34">
        <v>59</v>
      </c>
      <c r="D4503" s="34">
        <v>147</v>
      </c>
      <c r="E4503" s="34">
        <v>107</v>
      </c>
      <c r="F4503" s="34">
        <v>108</v>
      </c>
      <c r="G4503" s="34">
        <v>88</v>
      </c>
      <c r="H4503" s="34">
        <v>89</v>
      </c>
      <c r="I4503" s="34">
        <v>56</v>
      </c>
      <c r="J4503" s="34">
        <v>77</v>
      </c>
      <c r="K4503" s="34">
        <v>90</v>
      </c>
      <c r="L4503" s="34">
        <v>53</v>
      </c>
      <c r="M4503" s="34">
        <v>62</v>
      </c>
      <c r="N4503" s="34">
        <v>91</v>
      </c>
      <c r="O4503" s="34">
        <v>71</v>
      </c>
      <c r="P4503" s="34">
        <v>98</v>
      </c>
      <c r="Q4503" s="34">
        <v>91</v>
      </c>
      <c r="R4503" s="34">
        <v>142</v>
      </c>
      <c r="S4503" s="34">
        <v>123</v>
      </c>
      <c r="T4503" s="34">
        <v>84</v>
      </c>
      <c r="U4503" s="34">
        <v>69</v>
      </c>
      <c r="V4503" s="34">
        <v>130</v>
      </c>
      <c r="W4503" s="34">
        <v>80</v>
      </c>
      <c r="X4503" s="34">
        <v>99</v>
      </c>
      <c r="Y4503" s="34">
        <v>55</v>
      </c>
      <c r="Z4503" s="34">
        <v>138</v>
      </c>
      <c r="AA4503" s="34">
        <v>126</v>
      </c>
      <c r="AB4503" s="34">
        <v>92</v>
      </c>
      <c r="AC4503" s="34">
        <v>147</v>
      </c>
    </row>
    <row r="4504" spans="1:29" x14ac:dyDescent="0.2">
      <c r="A4504" s="34" t="s">
        <v>64997</v>
      </c>
      <c r="B4504" s="34">
        <v>26</v>
      </c>
      <c r="C4504" s="34">
        <v>17</v>
      </c>
      <c r="D4504" s="34">
        <v>11</v>
      </c>
      <c r="E4504" s="34">
        <v>32</v>
      </c>
      <c r="F4504" s="34">
        <v>15</v>
      </c>
      <c r="G4504" s="34">
        <v>37</v>
      </c>
      <c r="H4504" s="34">
        <v>18</v>
      </c>
      <c r="I4504" s="34">
        <v>10</v>
      </c>
      <c r="J4504" s="34">
        <v>15</v>
      </c>
      <c r="K4504" s="34">
        <v>31</v>
      </c>
      <c r="L4504" s="34">
        <v>8</v>
      </c>
      <c r="M4504" s="34">
        <v>20</v>
      </c>
      <c r="N4504" s="34">
        <v>15</v>
      </c>
      <c r="O4504" s="34">
        <v>8</v>
      </c>
      <c r="P4504" s="34">
        <v>9</v>
      </c>
      <c r="Q4504" s="34">
        <v>21</v>
      </c>
      <c r="R4504" s="34">
        <v>16</v>
      </c>
      <c r="S4504" s="34">
        <v>24</v>
      </c>
      <c r="T4504" s="34">
        <v>5</v>
      </c>
      <c r="U4504" s="34">
        <v>13</v>
      </c>
      <c r="V4504" s="34">
        <v>27</v>
      </c>
      <c r="W4504" s="34">
        <v>14</v>
      </c>
      <c r="X4504" s="34">
        <v>22</v>
      </c>
      <c r="Y4504" s="34">
        <v>10</v>
      </c>
      <c r="Z4504" s="34">
        <v>17</v>
      </c>
      <c r="AA4504" s="34">
        <v>30</v>
      </c>
      <c r="AB4504" s="34">
        <v>4</v>
      </c>
      <c r="AC4504" s="34">
        <v>48</v>
      </c>
    </row>
    <row r="4505" spans="1:29" x14ac:dyDescent="0.2">
      <c r="A4505" s="34" t="s">
        <v>64998</v>
      </c>
      <c r="B4505" s="34">
        <v>125</v>
      </c>
      <c r="C4505" s="34">
        <v>128</v>
      </c>
      <c r="D4505" s="34">
        <v>199</v>
      </c>
      <c r="E4505" s="34">
        <v>113</v>
      </c>
      <c r="F4505" s="34">
        <v>144</v>
      </c>
      <c r="G4505" s="34">
        <v>157</v>
      </c>
      <c r="H4505" s="34">
        <v>146</v>
      </c>
      <c r="I4505" s="34">
        <v>157</v>
      </c>
      <c r="J4505" s="34">
        <v>127</v>
      </c>
      <c r="K4505" s="34">
        <v>100</v>
      </c>
      <c r="L4505" s="34">
        <v>77</v>
      </c>
      <c r="M4505" s="34">
        <v>84</v>
      </c>
      <c r="N4505" s="34">
        <v>152</v>
      </c>
      <c r="O4505" s="34">
        <v>64</v>
      </c>
      <c r="P4505" s="34">
        <v>120</v>
      </c>
      <c r="Q4505" s="34">
        <v>162</v>
      </c>
      <c r="R4505" s="34">
        <v>164</v>
      </c>
      <c r="S4505" s="34">
        <v>164</v>
      </c>
      <c r="T4505" s="34">
        <v>112</v>
      </c>
      <c r="U4505" s="34">
        <v>111</v>
      </c>
      <c r="V4505" s="34">
        <v>167</v>
      </c>
      <c r="W4505" s="34">
        <v>128</v>
      </c>
      <c r="X4505" s="34">
        <v>220</v>
      </c>
      <c r="Y4505" s="34">
        <v>100</v>
      </c>
      <c r="Z4505" s="34">
        <v>158</v>
      </c>
      <c r="AA4505" s="34">
        <v>154</v>
      </c>
      <c r="AB4505" s="34">
        <v>179</v>
      </c>
      <c r="AC4505" s="34">
        <v>190</v>
      </c>
    </row>
    <row r="4506" spans="1:29" x14ac:dyDescent="0.2">
      <c r="A4506" s="34" t="s">
        <v>64999</v>
      </c>
      <c r="B4506" s="34">
        <v>34</v>
      </c>
      <c r="C4506" s="34">
        <v>43</v>
      </c>
      <c r="D4506" s="34">
        <v>61</v>
      </c>
      <c r="E4506" s="34">
        <v>57</v>
      </c>
      <c r="F4506" s="34">
        <v>31</v>
      </c>
      <c r="G4506" s="34">
        <v>51</v>
      </c>
      <c r="H4506" s="34">
        <v>26</v>
      </c>
      <c r="I4506" s="34">
        <v>48</v>
      </c>
      <c r="J4506" s="34">
        <v>30</v>
      </c>
      <c r="K4506" s="34">
        <v>32</v>
      </c>
      <c r="L4506" s="34">
        <v>11</v>
      </c>
      <c r="M4506" s="34">
        <v>48</v>
      </c>
      <c r="N4506" s="34">
        <v>25</v>
      </c>
      <c r="O4506" s="34">
        <v>28</v>
      </c>
      <c r="P4506" s="34">
        <v>24</v>
      </c>
      <c r="Q4506" s="34">
        <v>55</v>
      </c>
      <c r="R4506" s="34">
        <v>30</v>
      </c>
      <c r="S4506" s="34">
        <v>61</v>
      </c>
      <c r="T4506" s="34">
        <v>6</v>
      </c>
      <c r="U4506" s="34">
        <v>24</v>
      </c>
      <c r="V4506" s="34">
        <v>29</v>
      </c>
      <c r="W4506" s="34">
        <v>33</v>
      </c>
      <c r="X4506" s="34">
        <v>44</v>
      </c>
      <c r="Y4506" s="34">
        <v>30</v>
      </c>
      <c r="Z4506" s="34">
        <v>48</v>
      </c>
      <c r="AA4506" s="34">
        <v>54</v>
      </c>
      <c r="AB4506" s="34">
        <v>19</v>
      </c>
      <c r="AC4506" s="34">
        <v>74</v>
      </c>
    </row>
    <row r="4507" spans="1:29" x14ac:dyDescent="0.2">
      <c r="A4507" s="34" t="s">
        <v>65000</v>
      </c>
      <c r="B4507" s="34">
        <v>16</v>
      </c>
      <c r="C4507" s="34">
        <v>10</v>
      </c>
      <c r="D4507" s="34">
        <v>14</v>
      </c>
      <c r="E4507" s="34">
        <v>14</v>
      </c>
      <c r="F4507" s="34">
        <v>21</v>
      </c>
      <c r="G4507" s="34">
        <v>8</v>
      </c>
      <c r="H4507" s="34">
        <v>10</v>
      </c>
      <c r="I4507" s="34">
        <v>20</v>
      </c>
      <c r="J4507" s="34">
        <v>11</v>
      </c>
      <c r="K4507" s="34">
        <v>20</v>
      </c>
      <c r="L4507" s="34">
        <v>9</v>
      </c>
      <c r="M4507" s="34">
        <v>13</v>
      </c>
      <c r="N4507" s="34">
        <v>20</v>
      </c>
      <c r="O4507" s="34">
        <v>6</v>
      </c>
      <c r="P4507" s="34">
        <v>13</v>
      </c>
      <c r="Q4507" s="34">
        <v>17</v>
      </c>
      <c r="R4507" s="34">
        <v>18</v>
      </c>
      <c r="S4507" s="34">
        <v>15</v>
      </c>
      <c r="T4507" s="34">
        <v>15</v>
      </c>
      <c r="U4507" s="34">
        <v>7</v>
      </c>
      <c r="V4507" s="34">
        <v>10</v>
      </c>
      <c r="W4507" s="34">
        <v>14</v>
      </c>
      <c r="X4507" s="34">
        <v>24</v>
      </c>
      <c r="Y4507" s="34">
        <v>9</v>
      </c>
      <c r="Z4507" s="34">
        <v>6</v>
      </c>
      <c r="AA4507" s="34">
        <v>25</v>
      </c>
      <c r="AB4507" s="34">
        <v>12</v>
      </c>
      <c r="AC4507" s="34">
        <v>29</v>
      </c>
    </row>
    <row r="4508" spans="1:29" x14ac:dyDescent="0.2">
      <c r="A4508" s="34" t="s">
        <v>65001</v>
      </c>
      <c r="B4508" s="34">
        <v>16</v>
      </c>
      <c r="C4508" s="34">
        <v>4</v>
      </c>
      <c r="D4508" s="34">
        <v>6</v>
      </c>
      <c r="E4508" s="34">
        <v>2</v>
      </c>
      <c r="F4508" s="34">
        <v>5</v>
      </c>
      <c r="G4508" s="34">
        <v>5</v>
      </c>
      <c r="H4508" s="34">
        <v>2</v>
      </c>
      <c r="I4508" s="34">
        <v>5</v>
      </c>
      <c r="J4508" s="34">
        <v>6</v>
      </c>
      <c r="K4508" s="34">
        <v>3</v>
      </c>
      <c r="L4508" s="34">
        <v>2</v>
      </c>
      <c r="M4508" s="34">
        <v>1</v>
      </c>
      <c r="N4508" s="34">
        <v>7</v>
      </c>
      <c r="O4508" s="34">
        <v>1</v>
      </c>
      <c r="P4508" s="34">
        <v>4</v>
      </c>
      <c r="Q4508" s="34">
        <v>5</v>
      </c>
      <c r="R4508" s="34">
        <v>0</v>
      </c>
      <c r="S4508" s="34">
        <v>4</v>
      </c>
      <c r="T4508" s="34">
        <v>4</v>
      </c>
      <c r="U4508" s="34">
        <v>3</v>
      </c>
      <c r="V4508" s="34">
        <v>9</v>
      </c>
      <c r="W4508" s="34">
        <v>1</v>
      </c>
      <c r="X4508" s="34">
        <v>6</v>
      </c>
      <c r="Y4508" s="34">
        <v>1</v>
      </c>
      <c r="Z4508" s="34">
        <v>2</v>
      </c>
      <c r="AA4508" s="34">
        <v>7</v>
      </c>
      <c r="AB4508" s="34">
        <v>1</v>
      </c>
      <c r="AC4508" s="34">
        <v>11</v>
      </c>
    </row>
    <row r="4509" spans="1:29" x14ac:dyDescent="0.2">
      <c r="A4509" s="34" t="s">
        <v>65002</v>
      </c>
      <c r="B4509" s="34">
        <v>32</v>
      </c>
      <c r="C4509" s="34">
        <v>51</v>
      </c>
      <c r="D4509" s="34">
        <v>58</v>
      </c>
      <c r="E4509" s="34">
        <v>62</v>
      </c>
      <c r="F4509" s="34">
        <v>38</v>
      </c>
      <c r="G4509" s="34">
        <v>42</v>
      </c>
      <c r="H4509" s="34">
        <v>23</v>
      </c>
      <c r="I4509" s="34">
        <v>29</v>
      </c>
      <c r="J4509" s="34">
        <v>28</v>
      </c>
      <c r="K4509" s="34">
        <v>58</v>
      </c>
      <c r="L4509" s="34">
        <v>9</v>
      </c>
      <c r="M4509" s="34">
        <v>25</v>
      </c>
      <c r="N4509" s="34">
        <v>39</v>
      </c>
      <c r="O4509" s="34">
        <v>50</v>
      </c>
      <c r="P4509" s="34">
        <v>23</v>
      </c>
      <c r="Q4509" s="34">
        <v>32</v>
      </c>
      <c r="R4509" s="34">
        <v>20</v>
      </c>
      <c r="S4509" s="34">
        <v>60</v>
      </c>
      <c r="T4509" s="34">
        <v>8</v>
      </c>
      <c r="U4509" s="34">
        <v>31</v>
      </c>
      <c r="V4509" s="34">
        <v>56</v>
      </c>
      <c r="W4509" s="34">
        <v>46</v>
      </c>
      <c r="X4509" s="34">
        <v>44</v>
      </c>
      <c r="Y4509" s="34">
        <v>12</v>
      </c>
      <c r="Z4509" s="34">
        <v>61</v>
      </c>
      <c r="AA4509" s="34">
        <v>64</v>
      </c>
      <c r="AB4509" s="34">
        <v>17</v>
      </c>
      <c r="AC4509" s="34">
        <v>72</v>
      </c>
    </row>
    <row r="4510" spans="1:29" x14ac:dyDescent="0.2">
      <c r="A4510" s="34" t="s">
        <v>65003</v>
      </c>
      <c r="B4510" s="34">
        <v>30</v>
      </c>
      <c r="C4510" s="34">
        <v>77</v>
      </c>
      <c r="D4510" s="34">
        <v>110</v>
      </c>
      <c r="E4510" s="34">
        <v>37</v>
      </c>
      <c r="F4510" s="34">
        <v>76</v>
      </c>
      <c r="G4510" s="34">
        <v>37</v>
      </c>
      <c r="H4510" s="34">
        <v>77</v>
      </c>
      <c r="I4510" s="34">
        <v>67</v>
      </c>
      <c r="J4510" s="34">
        <v>62</v>
      </c>
      <c r="K4510" s="34">
        <v>52</v>
      </c>
      <c r="L4510" s="34">
        <v>49</v>
      </c>
      <c r="M4510" s="34">
        <v>56</v>
      </c>
      <c r="N4510" s="34">
        <v>75</v>
      </c>
      <c r="O4510" s="34">
        <v>54</v>
      </c>
      <c r="P4510" s="34">
        <v>57</v>
      </c>
      <c r="Q4510" s="34">
        <v>80</v>
      </c>
      <c r="R4510" s="34">
        <v>59</v>
      </c>
      <c r="S4510" s="34">
        <v>78</v>
      </c>
      <c r="T4510" s="34">
        <v>45</v>
      </c>
      <c r="U4510" s="34">
        <v>56</v>
      </c>
      <c r="V4510" s="34">
        <v>60</v>
      </c>
      <c r="W4510" s="34">
        <v>72</v>
      </c>
      <c r="X4510" s="34">
        <v>106</v>
      </c>
      <c r="Y4510" s="34">
        <v>47</v>
      </c>
      <c r="Z4510" s="34">
        <v>100</v>
      </c>
      <c r="AA4510" s="34">
        <v>73</v>
      </c>
      <c r="AB4510" s="34">
        <v>68</v>
      </c>
      <c r="AC4510" s="34">
        <v>94</v>
      </c>
    </row>
    <row r="4511" spans="1:29" x14ac:dyDescent="0.2">
      <c r="A4511" s="34" t="s">
        <v>65004</v>
      </c>
      <c r="B4511" s="34">
        <v>14</v>
      </c>
      <c r="C4511" s="34">
        <v>32</v>
      </c>
      <c r="D4511" s="34">
        <v>42</v>
      </c>
      <c r="E4511" s="34">
        <v>61</v>
      </c>
      <c r="F4511" s="34">
        <v>20</v>
      </c>
      <c r="G4511" s="34">
        <v>12</v>
      </c>
      <c r="H4511" s="34">
        <v>29</v>
      </c>
      <c r="I4511" s="34">
        <v>31</v>
      </c>
      <c r="J4511" s="34">
        <v>19</v>
      </c>
      <c r="K4511" s="34">
        <v>44</v>
      </c>
      <c r="L4511" s="34">
        <v>6</v>
      </c>
      <c r="M4511" s="34">
        <v>30</v>
      </c>
      <c r="N4511" s="34">
        <v>18</v>
      </c>
      <c r="O4511" s="34">
        <v>28</v>
      </c>
      <c r="P4511" s="34">
        <v>15</v>
      </c>
      <c r="Q4511" s="34">
        <v>24</v>
      </c>
      <c r="R4511" s="34">
        <v>9</v>
      </c>
      <c r="S4511" s="34">
        <v>53</v>
      </c>
      <c r="T4511" s="34">
        <v>4</v>
      </c>
      <c r="U4511" s="34">
        <v>31</v>
      </c>
      <c r="V4511" s="34">
        <v>19</v>
      </c>
      <c r="W4511" s="34">
        <v>25</v>
      </c>
      <c r="X4511" s="34">
        <v>30</v>
      </c>
      <c r="Y4511" s="34">
        <v>37</v>
      </c>
      <c r="Z4511" s="34">
        <v>26</v>
      </c>
      <c r="AA4511" s="34">
        <v>40</v>
      </c>
      <c r="AB4511" s="34">
        <v>11</v>
      </c>
      <c r="AC4511" s="34">
        <v>55</v>
      </c>
    </row>
    <row r="4512" spans="1:29" x14ac:dyDescent="0.2">
      <c r="A4512" s="34" t="s">
        <v>65005</v>
      </c>
      <c r="B4512" s="34">
        <v>23</v>
      </c>
      <c r="C4512" s="34">
        <v>69</v>
      </c>
      <c r="D4512" s="34">
        <v>67</v>
      </c>
      <c r="E4512" s="34">
        <v>78</v>
      </c>
      <c r="F4512" s="34">
        <v>56</v>
      </c>
      <c r="G4512" s="34">
        <v>92</v>
      </c>
      <c r="H4512" s="34">
        <v>62</v>
      </c>
      <c r="I4512" s="34">
        <v>76</v>
      </c>
      <c r="J4512" s="34">
        <v>47</v>
      </c>
      <c r="K4512" s="34">
        <v>95</v>
      </c>
      <c r="L4512" s="34">
        <v>26</v>
      </c>
      <c r="M4512" s="34">
        <v>63</v>
      </c>
      <c r="N4512" s="34">
        <v>62</v>
      </c>
      <c r="O4512" s="34">
        <v>60</v>
      </c>
      <c r="P4512" s="34">
        <v>61</v>
      </c>
      <c r="Q4512" s="34">
        <v>66</v>
      </c>
      <c r="R4512" s="34">
        <v>88</v>
      </c>
      <c r="S4512" s="34">
        <v>80</v>
      </c>
      <c r="T4512" s="34">
        <v>61</v>
      </c>
      <c r="U4512" s="34">
        <v>67</v>
      </c>
      <c r="V4512" s="34">
        <v>85</v>
      </c>
      <c r="W4512" s="34">
        <v>53</v>
      </c>
      <c r="X4512" s="34">
        <v>119</v>
      </c>
      <c r="Y4512" s="34">
        <v>62</v>
      </c>
      <c r="Z4512" s="34">
        <v>93</v>
      </c>
      <c r="AA4512" s="34">
        <v>95</v>
      </c>
      <c r="AB4512" s="34">
        <v>46</v>
      </c>
      <c r="AC4512" s="34">
        <v>93</v>
      </c>
    </row>
    <row r="4513" spans="1:29" x14ac:dyDescent="0.2">
      <c r="A4513" s="34" t="s">
        <v>65006</v>
      </c>
      <c r="B4513" s="34">
        <v>17</v>
      </c>
      <c r="C4513" s="34">
        <v>22</v>
      </c>
      <c r="D4513" s="34">
        <v>36</v>
      </c>
      <c r="E4513" s="34">
        <v>13</v>
      </c>
      <c r="F4513" s="34">
        <v>16</v>
      </c>
      <c r="G4513" s="34">
        <v>11</v>
      </c>
      <c r="H4513" s="34">
        <v>11</v>
      </c>
      <c r="I4513" s="34">
        <v>21</v>
      </c>
      <c r="J4513" s="34">
        <v>11</v>
      </c>
      <c r="K4513" s="34">
        <v>21</v>
      </c>
      <c r="L4513" s="34">
        <v>3</v>
      </c>
      <c r="M4513" s="34">
        <v>17</v>
      </c>
      <c r="N4513" s="34">
        <v>5</v>
      </c>
      <c r="O4513" s="34">
        <v>24</v>
      </c>
      <c r="P4513" s="34">
        <v>11</v>
      </c>
      <c r="Q4513" s="34">
        <v>10</v>
      </c>
      <c r="R4513" s="34">
        <v>10</v>
      </c>
      <c r="S4513" s="34">
        <v>37</v>
      </c>
      <c r="T4513" s="34">
        <v>5</v>
      </c>
      <c r="U4513" s="34">
        <v>4</v>
      </c>
      <c r="V4513" s="34">
        <v>16</v>
      </c>
      <c r="W4513" s="34">
        <v>8</v>
      </c>
      <c r="X4513" s="34">
        <v>36</v>
      </c>
      <c r="Y4513" s="34">
        <v>4</v>
      </c>
      <c r="Z4513" s="34">
        <v>28</v>
      </c>
      <c r="AA4513" s="34">
        <v>21</v>
      </c>
      <c r="AB4513" s="34">
        <v>9</v>
      </c>
      <c r="AC4513" s="34">
        <v>43</v>
      </c>
    </row>
    <row r="4514" spans="1:29" x14ac:dyDescent="0.2">
      <c r="A4514" s="34" t="s">
        <v>65007</v>
      </c>
      <c r="B4514" s="34">
        <v>18</v>
      </c>
      <c r="C4514" s="34">
        <v>38</v>
      </c>
      <c r="D4514" s="34">
        <v>71</v>
      </c>
      <c r="E4514" s="34">
        <v>55</v>
      </c>
      <c r="F4514" s="34">
        <v>43</v>
      </c>
      <c r="G4514" s="34">
        <v>56</v>
      </c>
      <c r="H4514" s="34">
        <v>24</v>
      </c>
      <c r="I4514" s="34">
        <v>27</v>
      </c>
      <c r="J4514" s="34">
        <v>17</v>
      </c>
      <c r="K4514" s="34">
        <v>51</v>
      </c>
      <c r="L4514" s="34">
        <v>14</v>
      </c>
      <c r="M4514" s="34">
        <v>23</v>
      </c>
      <c r="N4514" s="34">
        <v>30</v>
      </c>
      <c r="O4514" s="34">
        <v>15</v>
      </c>
      <c r="P4514" s="34">
        <v>37</v>
      </c>
      <c r="Q4514" s="34">
        <v>38</v>
      </c>
      <c r="R4514" s="34">
        <v>30</v>
      </c>
      <c r="S4514" s="34">
        <v>63</v>
      </c>
      <c r="T4514" s="34">
        <v>10</v>
      </c>
      <c r="U4514" s="34">
        <v>35</v>
      </c>
      <c r="V4514" s="34">
        <v>54</v>
      </c>
      <c r="W4514" s="34">
        <v>42</v>
      </c>
      <c r="X4514" s="34">
        <v>35</v>
      </c>
      <c r="Y4514" s="34">
        <v>18</v>
      </c>
      <c r="Z4514" s="34">
        <v>42</v>
      </c>
      <c r="AA4514" s="34">
        <v>43</v>
      </c>
      <c r="AB4514" s="34">
        <v>19</v>
      </c>
      <c r="AC4514" s="34">
        <v>36</v>
      </c>
    </row>
    <row r="4515" spans="1:29" x14ac:dyDescent="0.2">
      <c r="A4515" s="34" t="s">
        <v>65008</v>
      </c>
      <c r="B4515" s="34">
        <v>3</v>
      </c>
      <c r="C4515" s="34">
        <v>17</v>
      </c>
      <c r="D4515" s="34">
        <v>19</v>
      </c>
      <c r="E4515" s="34">
        <v>18</v>
      </c>
      <c r="F4515" s="34">
        <v>13</v>
      </c>
      <c r="G4515" s="34">
        <v>9</v>
      </c>
      <c r="H4515" s="34">
        <v>9</v>
      </c>
      <c r="I4515" s="34">
        <v>1</v>
      </c>
      <c r="J4515" s="34">
        <v>4</v>
      </c>
      <c r="K4515" s="34">
        <v>13</v>
      </c>
      <c r="L4515" s="34">
        <v>5</v>
      </c>
      <c r="M4515" s="34">
        <v>16</v>
      </c>
      <c r="N4515" s="34">
        <v>20</v>
      </c>
      <c r="O4515" s="34">
        <v>4</v>
      </c>
      <c r="P4515" s="34">
        <v>8</v>
      </c>
      <c r="Q4515" s="34">
        <v>13</v>
      </c>
      <c r="R4515" s="34">
        <v>7</v>
      </c>
      <c r="S4515" s="34">
        <v>17</v>
      </c>
      <c r="T4515" s="34">
        <v>3</v>
      </c>
      <c r="U4515" s="34">
        <v>6</v>
      </c>
      <c r="V4515" s="34">
        <v>4</v>
      </c>
      <c r="W4515" s="34">
        <v>7</v>
      </c>
      <c r="X4515" s="34">
        <v>11</v>
      </c>
      <c r="Y4515" s="34">
        <v>10</v>
      </c>
      <c r="Z4515" s="34">
        <v>9</v>
      </c>
      <c r="AA4515" s="34">
        <v>32</v>
      </c>
      <c r="AB4515" s="34">
        <v>6</v>
      </c>
      <c r="AC4515" s="34">
        <v>7</v>
      </c>
    </row>
    <row r="4516" spans="1:29" x14ac:dyDescent="0.2">
      <c r="A4516" s="34" t="s">
        <v>65009</v>
      </c>
      <c r="B4516" s="34">
        <v>19</v>
      </c>
      <c r="C4516" s="34">
        <v>9</v>
      </c>
      <c r="D4516" s="34">
        <v>23</v>
      </c>
      <c r="E4516" s="34">
        <v>18</v>
      </c>
      <c r="F4516" s="34">
        <v>27</v>
      </c>
      <c r="G4516" s="34">
        <v>5</v>
      </c>
      <c r="H4516" s="34">
        <v>15</v>
      </c>
      <c r="I4516" s="34">
        <v>13</v>
      </c>
      <c r="J4516" s="34">
        <v>13</v>
      </c>
      <c r="K4516" s="34">
        <v>24</v>
      </c>
      <c r="L4516" s="34">
        <v>16</v>
      </c>
      <c r="M4516" s="34">
        <v>5</v>
      </c>
      <c r="N4516" s="34">
        <v>14</v>
      </c>
      <c r="O4516" s="34">
        <v>7</v>
      </c>
      <c r="P4516" s="34">
        <v>16</v>
      </c>
      <c r="Q4516" s="34">
        <v>14</v>
      </c>
      <c r="R4516" s="34">
        <v>27</v>
      </c>
      <c r="S4516" s="34">
        <v>30</v>
      </c>
      <c r="T4516" s="34">
        <v>20</v>
      </c>
      <c r="U4516" s="34">
        <v>17</v>
      </c>
      <c r="V4516" s="34">
        <v>29</v>
      </c>
      <c r="W4516" s="34">
        <v>4</v>
      </c>
      <c r="X4516" s="34">
        <v>17</v>
      </c>
      <c r="Y4516" s="34">
        <v>13</v>
      </c>
      <c r="Z4516" s="34">
        <v>23</v>
      </c>
      <c r="AA4516" s="34">
        <v>28</v>
      </c>
      <c r="AB4516" s="34">
        <v>14</v>
      </c>
      <c r="AC4516" s="34">
        <v>29</v>
      </c>
    </row>
    <row r="4517" spans="1:29" x14ac:dyDescent="0.2">
      <c r="A4517" s="34" t="s">
        <v>65010</v>
      </c>
      <c r="B4517" s="34">
        <v>36</v>
      </c>
      <c r="C4517" s="34">
        <v>36</v>
      </c>
      <c r="D4517" s="34">
        <v>51</v>
      </c>
      <c r="E4517" s="34">
        <v>38</v>
      </c>
      <c r="F4517" s="34">
        <v>43</v>
      </c>
      <c r="G4517" s="34">
        <v>30</v>
      </c>
      <c r="H4517" s="34">
        <v>63</v>
      </c>
      <c r="I4517" s="34">
        <v>18</v>
      </c>
      <c r="J4517" s="34">
        <v>32</v>
      </c>
      <c r="K4517" s="34">
        <v>20</v>
      </c>
      <c r="L4517" s="34">
        <v>27</v>
      </c>
      <c r="M4517" s="34">
        <v>30</v>
      </c>
      <c r="N4517" s="34">
        <v>37</v>
      </c>
      <c r="O4517" s="34">
        <v>24</v>
      </c>
      <c r="P4517" s="34">
        <v>27</v>
      </c>
      <c r="Q4517" s="34">
        <v>39</v>
      </c>
      <c r="R4517" s="34">
        <v>39</v>
      </c>
      <c r="S4517" s="34">
        <v>43</v>
      </c>
      <c r="T4517" s="34">
        <v>35</v>
      </c>
      <c r="U4517" s="34">
        <v>29</v>
      </c>
      <c r="V4517" s="34">
        <v>50</v>
      </c>
      <c r="W4517" s="34">
        <v>48</v>
      </c>
      <c r="X4517" s="34">
        <v>46</v>
      </c>
      <c r="Y4517" s="34">
        <v>37</v>
      </c>
      <c r="Z4517" s="34">
        <v>40</v>
      </c>
      <c r="AA4517" s="34">
        <v>43</v>
      </c>
      <c r="AB4517" s="34">
        <v>48</v>
      </c>
      <c r="AC4517" s="34">
        <v>60</v>
      </c>
    </row>
    <row r="4518" spans="1:29" x14ac:dyDescent="0.2">
      <c r="A4518" s="34" t="s">
        <v>65011</v>
      </c>
      <c r="B4518" s="34">
        <v>42</v>
      </c>
      <c r="C4518" s="34">
        <v>37</v>
      </c>
      <c r="D4518" s="34">
        <v>48</v>
      </c>
      <c r="E4518" s="34">
        <v>37</v>
      </c>
      <c r="F4518" s="34">
        <v>39</v>
      </c>
      <c r="G4518" s="34">
        <v>41</v>
      </c>
      <c r="H4518" s="34">
        <v>38</v>
      </c>
      <c r="I4518" s="34">
        <v>49</v>
      </c>
      <c r="J4518" s="34">
        <v>37</v>
      </c>
      <c r="K4518" s="34">
        <v>31</v>
      </c>
      <c r="L4518" s="34">
        <v>37</v>
      </c>
      <c r="M4518" s="34">
        <v>27</v>
      </c>
      <c r="N4518" s="34">
        <v>39</v>
      </c>
      <c r="O4518" s="34">
        <v>33</v>
      </c>
      <c r="P4518" s="34">
        <v>43</v>
      </c>
      <c r="Q4518" s="34">
        <v>42</v>
      </c>
      <c r="R4518" s="34">
        <v>45</v>
      </c>
      <c r="S4518" s="34">
        <v>31</v>
      </c>
      <c r="T4518" s="34">
        <v>40</v>
      </c>
      <c r="U4518" s="34">
        <v>33</v>
      </c>
      <c r="V4518" s="34">
        <v>54</v>
      </c>
      <c r="W4518" s="34">
        <v>32</v>
      </c>
      <c r="X4518" s="34">
        <v>62</v>
      </c>
      <c r="Y4518" s="34">
        <v>53</v>
      </c>
      <c r="Z4518" s="34">
        <v>46</v>
      </c>
      <c r="AA4518" s="34">
        <v>66</v>
      </c>
      <c r="AB4518" s="34">
        <v>50</v>
      </c>
      <c r="AC4518" s="34">
        <v>47</v>
      </c>
    </row>
    <row r="4519" spans="1:29" x14ac:dyDescent="0.2">
      <c r="A4519" s="34" t="s">
        <v>65012</v>
      </c>
      <c r="B4519" s="34">
        <v>14</v>
      </c>
      <c r="C4519" s="34">
        <v>28</v>
      </c>
      <c r="D4519" s="34">
        <v>20</v>
      </c>
      <c r="E4519" s="34">
        <v>23</v>
      </c>
      <c r="F4519" s="34">
        <v>16</v>
      </c>
      <c r="G4519" s="34">
        <v>23</v>
      </c>
      <c r="H4519" s="34">
        <v>14</v>
      </c>
      <c r="I4519" s="34">
        <v>36</v>
      </c>
      <c r="J4519" s="34">
        <v>14</v>
      </c>
      <c r="K4519" s="34">
        <v>31</v>
      </c>
      <c r="L4519" s="34">
        <v>9</v>
      </c>
      <c r="M4519" s="34">
        <v>19</v>
      </c>
      <c r="N4519" s="34">
        <v>5</v>
      </c>
      <c r="O4519" s="34">
        <v>18</v>
      </c>
      <c r="P4519" s="34">
        <v>19</v>
      </c>
      <c r="Q4519" s="34">
        <v>23</v>
      </c>
      <c r="R4519" s="34">
        <v>19</v>
      </c>
      <c r="S4519" s="34">
        <v>32</v>
      </c>
      <c r="T4519" s="34">
        <v>8</v>
      </c>
      <c r="U4519" s="34">
        <v>11</v>
      </c>
      <c r="V4519" s="34">
        <v>20</v>
      </c>
      <c r="W4519" s="34">
        <v>9</v>
      </c>
      <c r="X4519" s="34">
        <v>10</v>
      </c>
      <c r="Y4519" s="34">
        <v>15</v>
      </c>
      <c r="Z4519" s="34">
        <v>16</v>
      </c>
      <c r="AA4519" s="34">
        <v>21</v>
      </c>
      <c r="AB4519" s="34">
        <v>13</v>
      </c>
      <c r="AC4519" s="34">
        <v>26</v>
      </c>
    </row>
    <row r="4520" spans="1:29" x14ac:dyDescent="0.2">
      <c r="A4520" s="34" t="s">
        <v>65013</v>
      </c>
      <c r="B4520" s="34">
        <v>21</v>
      </c>
      <c r="C4520" s="34">
        <v>36</v>
      </c>
      <c r="D4520" s="34">
        <v>38</v>
      </c>
      <c r="E4520" s="34">
        <v>23</v>
      </c>
      <c r="F4520" s="34">
        <v>20</v>
      </c>
      <c r="G4520" s="34">
        <v>38</v>
      </c>
      <c r="H4520" s="34">
        <v>15</v>
      </c>
      <c r="I4520" s="34">
        <v>34</v>
      </c>
      <c r="J4520" s="34">
        <v>13</v>
      </c>
      <c r="K4520" s="34">
        <v>27</v>
      </c>
      <c r="L4520" s="34">
        <v>5</v>
      </c>
      <c r="M4520" s="34">
        <v>16</v>
      </c>
      <c r="N4520" s="34">
        <v>11</v>
      </c>
      <c r="O4520" s="34">
        <v>16</v>
      </c>
      <c r="P4520" s="34">
        <v>7</v>
      </c>
      <c r="Q4520" s="34">
        <v>22</v>
      </c>
      <c r="R4520" s="34">
        <v>10</v>
      </c>
      <c r="S4520" s="34">
        <v>36</v>
      </c>
      <c r="T4520" s="34">
        <v>5</v>
      </c>
      <c r="U4520" s="34">
        <v>17</v>
      </c>
      <c r="V4520" s="34">
        <v>14</v>
      </c>
      <c r="W4520" s="34">
        <v>11</v>
      </c>
      <c r="X4520" s="34">
        <v>18</v>
      </c>
      <c r="Y4520" s="34">
        <v>11</v>
      </c>
      <c r="Z4520" s="34">
        <v>19</v>
      </c>
      <c r="AA4520" s="34">
        <v>23</v>
      </c>
      <c r="AB4520" s="34">
        <v>13</v>
      </c>
      <c r="AC4520" s="34">
        <v>30</v>
      </c>
    </row>
    <row r="4521" spans="1:29" x14ac:dyDescent="0.2">
      <c r="A4521" s="34" t="s">
        <v>65014</v>
      </c>
      <c r="B4521" s="34">
        <v>6</v>
      </c>
      <c r="C4521" s="34">
        <v>24</v>
      </c>
      <c r="D4521" s="34">
        <v>31</v>
      </c>
      <c r="E4521" s="34">
        <v>17</v>
      </c>
      <c r="F4521" s="34">
        <v>19</v>
      </c>
      <c r="G4521" s="34">
        <v>31</v>
      </c>
      <c r="H4521" s="34">
        <v>12</v>
      </c>
      <c r="I4521" s="34">
        <v>30</v>
      </c>
      <c r="J4521" s="34">
        <v>11</v>
      </c>
      <c r="K4521" s="34">
        <v>20</v>
      </c>
      <c r="L4521" s="34">
        <v>11</v>
      </c>
      <c r="M4521" s="34">
        <v>15</v>
      </c>
      <c r="N4521" s="34">
        <v>10</v>
      </c>
      <c r="O4521" s="34">
        <v>6</v>
      </c>
      <c r="P4521" s="34">
        <v>11</v>
      </c>
      <c r="Q4521" s="34">
        <v>45</v>
      </c>
      <c r="R4521" s="34">
        <v>27</v>
      </c>
      <c r="S4521" s="34">
        <v>34</v>
      </c>
      <c r="T4521" s="34">
        <v>9</v>
      </c>
      <c r="U4521" s="34">
        <v>17</v>
      </c>
      <c r="V4521" s="34">
        <v>25</v>
      </c>
      <c r="W4521" s="34">
        <v>10</v>
      </c>
      <c r="X4521" s="34">
        <v>28</v>
      </c>
      <c r="Y4521" s="34">
        <v>16</v>
      </c>
      <c r="Z4521" s="34">
        <v>20</v>
      </c>
      <c r="AA4521" s="34">
        <v>24</v>
      </c>
      <c r="AB4521" s="34">
        <v>15</v>
      </c>
      <c r="AC4521" s="34">
        <v>40</v>
      </c>
    </row>
    <row r="4522" spans="1:29" x14ac:dyDescent="0.2">
      <c r="A4522" s="34" t="s">
        <v>65015</v>
      </c>
      <c r="B4522" s="34">
        <v>14</v>
      </c>
      <c r="C4522" s="34">
        <v>15</v>
      </c>
      <c r="D4522" s="34">
        <v>19</v>
      </c>
      <c r="E4522" s="34">
        <v>19</v>
      </c>
      <c r="F4522" s="34">
        <v>12</v>
      </c>
      <c r="G4522" s="34">
        <v>21</v>
      </c>
      <c r="H4522" s="34">
        <v>15</v>
      </c>
      <c r="I4522" s="34">
        <v>12</v>
      </c>
      <c r="J4522" s="34">
        <v>18</v>
      </c>
      <c r="K4522" s="34">
        <v>12</v>
      </c>
      <c r="L4522" s="34">
        <v>9</v>
      </c>
      <c r="M4522" s="34">
        <v>19</v>
      </c>
      <c r="N4522" s="34">
        <v>20</v>
      </c>
      <c r="O4522" s="34">
        <v>11</v>
      </c>
      <c r="P4522" s="34">
        <v>8</v>
      </c>
      <c r="Q4522" s="34">
        <v>24</v>
      </c>
      <c r="R4522" s="34">
        <v>26</v>
      </c>
      <c r="S4522" s="34">
        <v>32</v>
      </c>
      <c r="T4522" s="34">
        <v>4</v>
      </c>
      <c r="U4522" s="34">
        <v>13</v>
      </c>
      <c r="V4522" s="34">
        <v>17</v>
      </c>
      <c r="W4522" s="34">
        <v>7</v>
      </c>
      <c r="X4522" s="34">
        <v>31</v>
      </c>
      <c r="Y4522" s="34">
        <v>15</v>
      </c>
      <c r="Z4522" s="34">
        <v>23</v>
      </c>
      <c r="AA4522" s="34">
        <v>11</v>
      </c>
      <c r="AB4522" s="34">
        <v>9</v>
      </c>
      <c r="AC4522" s="34">
        <v>26</v>
      </c>
    </row>
    <row r="4523" spans="1:29" x14ac:dyDescent="0.2">
      <c r="A4523" s="34" t="s">
        <v>65016</v>
      </c>
      <c r="B4523" s="34">
        <v>64</v>
      </c>
      <c r="C4523" s="34">
        <v>31</v>
      </c>
      <c r="D4523" s="34">
        <v>44</v>
      </c>
      <c r="E4523" s="34">
        <v>30</v>
      </c>
      <c r="F4523" s="34">
        <v>59</v>
      </c>
      <c r="G4523" s="34">
        <v>38</v>
      </c>
      <c r="H4523" s="34">
        <v>64</v>
      </c>
      <c r="I4523" s="34">
        <v>35</v>
      </c>
      <c r="J4523" s="34">
        <v>40</v>
      </c>
      <c r="K4523" s="34">
        <v>38</v>
      </c>
      <c r="L4523" s="34">
        <v>27</v>
      </c>
      <c r="M4523" s="34">
        <v>31</v>
      </c>
      <c r="N4523" s="34">
        <v>39</v>
      </c>
      <c r="O4523" s="34">
        <v>26</v>
      </c>
      <c r="P4523" s="34">
        <v>45</v>
      </c>
      <c r="Q4523" s="34">
        <v>42</v>
      </c>
      <c r="R4523" s="34">
        <v>63</v>
      </c>
      <c r="S4523" s="34">
        <v>36</v>
      </c>
      <c r="T4523" s="34">
        <v>37</v>
      </c>
      <c r="U4523" s="34">
        <v>42</v>
      </c>
      <c r="V4523" s="34">
        <v>66</v>
      </c>
      <c r="W4523" s="34">
        <v>28</v>
      </c>
      <c r="X4523" s="34">
        <v>35</v>
      </c>
      <c r="Y4523" s="34">
        <v>47</v>
      </c>
      <c r="Z4523" s="34">
        <v>46</v>
      </c>
      <c r="AA4523" s="34">
        <v>74</v>
      </c>
      <c r="AB4523" s="34">
        <v>60</v>
      </c>
      <c r="AC4523" s="34">
        <v>50</v>
      </c>
    </row>
    <row r="4524" spans="1:29" x14ac:dyDescent="0.2">
      <c r="A4524" s="34" t="s">
        <v>65017</v>
      </c>
      <c r="B4524" s="34">
        <v>31</v>
      </c>
      <c r="C4524" s="34">
        <v>60</v>
      </c>
      <c r="D4524" s="34">
        <v>87</v>
      </c>
      <c r="E4524" s="34">
        <v>73</v>
      </c>
      <c r="F4524" s="34">
        <v>61</v>
      </c>
      <c r="G4524" s="34">
        <v>44</v>
      </c>
      <c r="H4524" s="34">
        <v>55</v>
      </c>
      <c r="I4524" s="34">
        <v>79</v>
      </c>
      <c r="J4524" s="34">
        <v>47</v>
      </c>
      <c r="K4524" s="34">
        <v>65</v>
      </c>
      <c r="L4524" s="34">
        <v>26</v>
      </c>
      <c r="M4524" s="34">
        <v>49</v>
      </c>
      <c r="N4524" s="34">
        <v>34</v>
      </c>
      <c r="O4524" s="34">
        <v>40</v>
      </c>
      <c r="P4524" s="34">
        <v>33</v>
      </c>
      <c r="Q4524" s="34">
        <v>69</v>
      </c>
      <c r="R4524" s="34">
        <v>41</v>
      </c>
      <c r="S4524" s="34">
        <v>78</v>
      </c>
      <c r="T4524" s="34">
        <v>29</v>
      </c>
      <c r="U4524" s="34">
        <v>51</v>
      </c>
      <c r="V4524" s="34">
        <v>50</v>
      </c>
      <c r="W4524" s="34">
        <v>43</v>
      </c>
      <c r="X4524" s="34">
        <v>79</v>
      </c>
      <c r="Y4524" s="34">
        <v>52</v>
      </c>
      <c r="Z4524" s="34">
        <v>36</v>
      </c>
      <c r="AA4524" s="34">
        <v>92</v>
      </c>
      <c r="AB4524" s="34">
        <v>28</v>
      </c>
      <c r="AC4524" s="34">
        <v>100</v>
      </c>
    </row>
    <row r="4525" spans="1:29" x14ac:dyDescent="0.2">
      <c r="A4525" s="34" t="s">
        <v>65018</v>
      </c>
      <c r="B4525" s="34">
        <v>10</v>
      </c>
      <c r="C4525" s="34">
        <v>20</v>
      </c>
      <c r="D4525" s="34">
        <v>10</v>
      </c>
      <c r="E4525" s="34">
        <v>18</v>
      </c>
      <c r="F4525" s="34">
        <v>17</v>
      </c>
      <c r="G4525" s="34">
        <v>20</v>
      </c>
      <c r="H4525" s="34">
        <v>10</v>
      </c>
      <c r="I4525" s="34">
        <v>13</v>
      </c>
      <c r="J4525" s="34">
        <v>12</v>
      </c>
      <c r="K4525" s="34">
        <v>12</v>
      </c>
      <c r="L4525" s="34">
        <v>8</v>
      </c>
      <c r="M4525" s="34">
        <v>15</v>
      </c>
      <c r="N4525" s="34">
        <v>4</v>
      </c>
      <c r="O4525" s="34">
        <v>6</v>
      </c>
      <c r="P4525" s="34">
        <v>8</v>
      </c>
      <c r="Q4525" s="34">
        <v>26</v>
      </c>
      <c r="R4525" s="34">
        <v>8</v>
      </c>
      <c r="S4525" s="34">
        <v>25</v>
      </c>
      <c r="T4525" s="34">
        <v>2</v>
      </c>
      <c r="U4525" s="34">
        <v>12</v>
      </c>
      <c r="V4525" s="34">
        <v>26</v>
      </c>
      <c r="W4525" s="34">
        <v>12</v>
      </c>
      <c r="X4525" s="34">
        <v>11</v>
      </c>
      <c r="Y4525" s="34">
        <v>7</v>
      </c>
      <c r="Z4525" s="34">
        <v>23</v>
      </c>
      <c r="AA4525" s="34">
        <v>21</v>
      </c>
      <c r="AB4525" s="34">
        <v>2</v>
      </c>
      <c r="AC4525" s="34">
        <v>33</v>
      </c>
    </row>
    <row r="4526" spans="1:29" x14ac:dyDescent="0.2">
      <c r="A4526" s="34" t="s">
        <v>65019</v>
      </c>
      <c r="B4526" s="34">
        <v>51</v>
      </c>
      <c r="C4526" s="34">
        <v>86</v>
      </c>
      <c r="D4526" s="34">
        <v>123</v>
      </c>
      <c r="E4526" s="34">
        <v>130</v>
      </c>
      <c r="F4526" s="34">
        <v>84</v>
      </c>
      <c r="G4526" s="34">
        <v>112</v>
      </c>
      <c r="H4526" s="34">
        <v>113</v>
      </c>
      <c r="I4526" s="34">
        <v>107</v>
      </c>
      <c r="J4526" s="34">
        <v>91</v>
      </c>
      <c r="K4526" s="34">
        <v>127</v>
      </c>
      <c r="L4526" s="34">
        <v>36</v>
      </c>
      <c r="M4526" s="34">
        <v>100</v>
      </c>
      <c r="N4526" s="34">
        <v>82</v>
      </c>
      <c r="O4526" s="34">
        <v>100</v>
      </c>
      <c r="P4526" s="34">
        <v>86</v>
      </c>
      <c r="Q4526" s="34">
        <v>110</v>
      </c>
      <c r="R4526" s="34">
        <v>86</v>
      </c>
      <c r="S4526" s="34">
        <v>128</v>
      </c>
      <c r="T4526" s="34">
        <v>60</v>
      </c>
      <c r="U4526" s="34">
        <v>86</v>
      </c>
      <c r="V4526" s="34">
        <v>107</v>
      </c>
      <c r="W4526" s="34">
        <v>86</v>
      </c>
      <c r="X4526" s="34">
        <v>121</v>
      </c>
      <c r="Y4526" s="34">
        <v>76</v>
      </c>
      <c r="Z4526" s="34">
        <v>127</v>
      </c>
      <c r="AA4526" s="34">
        <v>154</v>
      </c>
      <c r="AB4526" s="34">
        <v>61</v>
      </c>
      <c r="AC4526" s="34">
        <v>175</v>
      </c>
    </row>
    <row r="4527" spans="1:29" x14ac:dyDescent="0.2">
      <c r="A4527" s="34" t="s">
        <v>65020</v>
      </c>
      <c r="B4527" s="34">
        <v>54</v>
      </c>
      <c r="C4527" s="34">
        <v>126</v>
      </c>
      <c r="D4527" s="34">
        <v>116</v>
      </c>
      <c r="E4527" s="34">
        <v>107</v>
      </c>
      <c r="F4527" s="34">
        <v>86</v>
      </c>
      <c r="G4527" s="34">
        <v>142</v>
      </c>
      <c r="H4527" s="34">
        <v>85</v>
      </c>
      <c r="I4527" s="34">
        <v>107</v>
      </c>
      <c r="J4527" s="34">
        <v>67</v>
      </c>
      <c r="K4527" s="34">
        <v>98</v>
      </c>
      <c r="L4527" s="34">
        <v>51</v>
      </c>
      <c r="M4527" s="34">
        <v>69</v>
      </c>
      <c r="N4527" s="34">
        <v>71</v>
      </c>
      <c r="O4527" s="34">
        <v>98</v>
      </c>
      <c r="P4527" s="34">
        <v>95</v>
      </c>
      <c r="Q4527" s="34">
        <v>137</v>
      </c>
      <c r="R4527" s="34">
        <v>111</v>
      </c>
      <c r="S4527" s="34">
        <v>139</v>
      </c>
      <c r="T4527" s="34">
        <v>70</v>
      </c>
      <c r="U4527" s="34">
        <v>71</v>
      </c>
      <c r="V4527" s="34">
        <v>105</v>
      </c>
      <c r="W4527" s="34">
        <v>102</v>
      </c>
      <c r="X4527" s="34">
        <v>147</v>
      </c>
      <c r="Y4527" s="34">
        <v>89</v>
      </c>
      <c r="Z4527" s="34">
        <v>89</v>
      </c>
      <c r="AA4527" s="34">
        <v>134</v>
      </c>
      <c r="AB4527" s="34">
        <v>81</v>
      </c>
      <c r="AC4527" s="34">
        <v>189</v>
      </c>
    </row>
    <row r="4528" spans="1:29" x14ac:dyDescent="0.2">
      <c r="A4528" s="34" t="s">
        <v>65021</v>
      </c>
      <c r="B4528" s="34">
        <v>77</v>
      </c>
      <c r="C4528" s="34">
        <v>102</v>
      </c>
      <c r="D4528" s="34">
        <v>122</v>
      </c>
      <c r="E4528" s="34">
        <v>71</v>
      </c>
      <c r="F4528" s="34">
        <v>101</v>
      </c>
      <c r="G4528" s="34">
        <v>97</v>
      </c>
      <c r="H4528" s="34">
        <v>102</v>
      </c>
      <c r="I4528" s="34">
        <v>97</v>
      </c>
      <c r="J4528" s="34">
        <v>87</v>
      </c>
      <c r="K4528" s="34">
        <v>89</v>
      </c>
      <c r="L4528" s="34">
        <v>79</v>
      </c>
      <c r="M4528" s="34">
        <v>112</v>
      </c>
      <c r="N4528" s="34">
        <v>141</v>
      </c>
      <c r="O4528" s="34">
        <v>71</v>
      </c>
      <c r="P4528" s="34">
        <v>105</v>
      </c>
      <c r="Q4528" s="34">
        <v>125</v>
      </c>
      <c r="R4528" s="34">
        <v>138</v>
      </c>
      <c r="S4528" s="34">
        <v>140</v>
      </c>
      <c r="T4528" s="34">
        <v>89</v>
      </c>
      <c r="U4528" s="34">
        <v>99</v>
      </c>
      <c r="V4528" s="34">
        <v>132</v>
      </c>
      <c r="W4528" s="34">
        <v>93</v>
      </c>
      <c r="X4528" s="34">
        <v>181</v>
      </c>
      <c r="Y4528" s="34">
        <v>128</v>
      </c>
      <c r="Z4528" s="34">
        <v>180</v>
      </c>
      <c r="AA4528" s="34">
        <v>138</v>
      </c>
      <c r="AB4528" s="34">
        <v>127</v>
      </c>
      <c r="AC4528" s="34">
        <v>178</v>
      </c>
    </row>
    <row r="4529" spans="1:29" x14ac:dyDescent="0.2">
      <c r="A4529" s="34" t="s">
        <v>65022</v>
      </c>
      <c r="B4529" s="34">
        <v>26</v>
      </c>
      <c r="C4529" s="34">
        <v>23</v>
      </c>
      <c r="D4529" s="34">
        <v>9</v>
      </c>
      <c r="E4529" s="34">
        <v>25</v>
      </c>
      <c r="F4529" s="34">
        <v>18</v>
      </c>
      <c r="G4529" s="34">
        <v>33</v>
      </c>
      <c r="H4529" s="34">
        <v>12</v>
      </c>
      <c r="I4529" s="34">
        <v>14</v>
      </c>
      <c r="J4529" s="34">
        <v>10</v>
      </c>
      <c r="K4529" s="34">
        <v>27</v>
      </c>
      <c r="L4529" s="34">
        <v>5</v>
      </c>
      <c r="M4529" s="34">
        <v>19</v>
      </c>
      <c r="N4529" s="34">
        <v>13</v>
      </c>
      <c r="O4529" s="34">
        <v>21</v>
      </c>
      <c r="P4529" s="34">
        <v>18</v>
      </c>
      <c r="Q4529" s="34">
        <v>28</v>
      </c>
      <c r="R4529" s="34">
        <v>11</v>
      </c>
      <c r="S4529" s="34">
        <v>41</v>
      </c>
      <c r="T4529" s="34">
        <v>10</v>
      </c>
      <c r="U4529" s="34">
        <v>9</v>
      </c>
      <c r="V4529" s="34">
        <v>27</v>
      </c>
      <c r="W4529" s="34">
        <v>17</v>
      </c>
      <c r="X4529" s="34">
        <v>23</v>
      </c>
      <c r="Y4529" s="34">
        <v>8</v>
      </c>
      <c r="Z4529" s="34">
        <v>15</v>
      </c>
      <c r="AA4529" s="34">
        <v>22</v>
      </c>
      <c r="AB4529" s="34">
        <v>28</v>
      </c>
      <c r="AC4529" s="34">
        <v>42</v>
      </c>
    </row>
    <row r="4530" spans="1:29" x14ac:dyDescent="0.2">
      <c r="A4530" s="34" t="s">
        <v>65023</v>
      </c>
      <c r="B4530" s="34">
        <v>55</v>
      </c>
      <c r="C4530" s="34">
        <v>72</v>
      </c>
      <c r="D4530" s="34">
        <v>118</v>
      </c>
      <c r="E4530" s="34">
        <v>106</v>
      </c>
      <c r="F4530" s="34">
        <v>106</v>
      </c>
      <c r="G4530" s="34">
        <v>96</v>
      </c>
      <c r="H4530" s="34">
        <v>105</v>
      </c>
      <c r="I4530" s="34">
        <v>100</v>
      </c>
      <c r="J4530" s="34">
        <v>76</v>
      </c>
      <c r="K4530" s="34">
        <v>98</v>
      </c>
      <c r="L4530" s="34">
        <v>43</v>
      </c>
      <c r="M4530" s="34">
        <v>79</v>
      </c>
      <c r="N4530" s="34">
        <v>72</v>
      </c>
      <c r="O4530" s="34">
        <v>68</v>
      </c>
      <c r="P4530" s="34">
        <v>67</v>
      </c>
      <c r="Q4530" s="34">
        <v>98</v>
      </c>
      <c r="R4530" s="34">
        <v>107</v>
      </c>
      <c r="S4530" s="34">
        <v>87</v>
      </c>
      <c r="T4530" s="34">
        <v>74</v>
      </c>
      <c r="U4530" s="34">
        <v>77</v>
      </c>
      <c r="V4530" s="34">
        <v>94</v>
      </c>
      <c r="W4530" s="34">
        <v>101</v>
      </c>
      <c r="X4530" s="34">
        <v>122</v>
      </c>
      <c r="Y4530" s="34">
        <v>80</v>
      </c>
      <c r="Z4530" s="34">
        <v>76</v>
      </c>
      <c r="AA4530" s="34">
        <v>132</v>
      </c>
      <c r="AB4530" s="34">
        <v>82</v>
      </c>
      <c r="AC4530" s="34">
        <v>124</v>
      </c>
    </row>
    <row r="4531" spans="1:29" x14ac:dyDescent="0.2">
      <c r="A4531" s="34" t="s">
        <v>65024</v>
      </c>
      <c r="B4531" s="34">
        <v>43</v>
      </c>
      <c r="C4531" s="34">
        <v>64</v>
      </c>
      <c r="D4531" s="34">
        <v>60</v>
      </c>
      <c r="E4531" s="34">
        <v>88</v>
      </c>
      <c r="F4531" s="34">
        <v>56</v>
      </c>
      <c r="G4531" s="34">
        <v>68</v>
      </c>
      <c r="H4531" s="34">
        <v>45</v>
      </c>
      <c r="I4531" s="34">
        <v>61</v>
      </c>
      <c r="J4531" s="34">
        <v>41</v>
      </c>
      <c r="K4531" s="34">
        <v>83</v>
      </c>
      <c r="L4531" s="34">
        <v>24</v>
      </c>
      <c r="M4531" s="34">
        <v>47</v>
      </c>
      <c r="N4531" s="34">
        <v>31</v>
      </c>
      <c r="O4531" s="34">
        <v>60</v>
      </c>
      <c r="P4531" s="34">
        <v>52</v>
      </c>
      <c r="Q4531" s="34">
        <v>76</v>
      </c>
      <c r="R4531" s="34">
        <v>49</v>
      </c>
      <c r="S4531" s="34">
        <v>72</v>
      </c>
      <c r="T4531" s="34">
        <v>42</v>
      </c>
      <c r="U4531" s="34">
        <v>56</v>
      </c>
      <c r="V4531" s="34">
        <v>44</v>
      </c>
      <c r="W4531" s="34">
        <v>64</v>
      </c>
      <c r="X4531" s="34">
        <v>59</v>
      </c>
      <c r="Y4531" s="34">
        <v>44</v>
      </c>
      <c r="Z4531" s="34">
        <v>57</v>
      </c>
      <c r="AA4531" s="34">
        <v>72</v>
      </c>
      <c r="AB4531" s="34">
        <v>55</v>
      </c>
      <c r="AC4531" s="34">
        <v>132</v>
      </c>
    </row>
    <row r="4532" spans="1:29" x14ac:dyDescent="0.2">
      <c r="A4532" s="34" t="s">
        <v>65025</v>
      </c>
      <c r="B4532" s="34">
        <v>32</v>
      </c>
      <c r="C4532" s="34">
        <v>19</v>
      </c>
      <c r="D4532" s="34">
        <v>46</v>
      </c>
      <c r="E4532" s="34">
        <v>26</v>
      </c>
      <c r="F4532" s="34">
        <v>33</v>
      </c>
      <c r="G4532" s="34">
        <v>15</v>
      </c>
      <c r="H4532" s="34">
        <v>42</v>
      </c>
      <c r="I4532" s="34">
        <v>37</v>
      </c>
      <c r="J4532" s="34">
        <v>22</v>
      </c>
      <c r="K4532" s="34">
        <v>51</v>
      </c>
      <c r="L4532" s="34">
        <v>25</v>
      </c>
      <c r="M4532" s="34">
        <v>16</v>
      </c>
      <c r="N4532" s="34">
        <v>38</v>
      </c>
      <c r="O4532" s="34">
        <v>25</v>
      </c>
      <c r="P4532" s="34">
        <v>22</v>
      </c>
      <c r="Q4532" s="34">
        <v>23</v>
      </c>
      <c r="R4532" s="34">
        <v>75</v>
      </c>
      <c r="S4532" s="34">
        <v>27</v>
      </c>
      <c r="T4532" s="34">
        <v>25</v>
      </c>
      <c r="U4532" s="34">
        <v>20</v>
      </c>
      <c r="V4532" s="34">
        <v>26</v>
      </c>
      <c r="W4532" s="34">
        <v>28</v>
      </c>
      <c r="X4532" s="34">
        <v>32</v>
      </c>
      <c r="Y4532" s="34">
        <v>27</v>
      </c>
      <c r="Z4532" s="34">
        <v>56</v>
      </c>
      <c r="AA4532" s="34">
        <v>24</v>
      </c>
      <c r="AB4532" s="34">
        <v>44</v>
      </c>
      <c r="AC4532" s="34">
        <v>57</v>
      </c>
    </row>
    <row r="4533" spans="1:29" x14ac:dyDescent="0.2">
      <c r="A4533" s="34" t="s">
        <v>65026</v>
      </c>
      <c r="B4533" s="34">
        <v>17</v>
      </c>
      <c r="C4533" s="34">
        <v>36</v>
      </c>
      <c r="D4533" s="34">
        <v>25</v>
      </c>
      <c r="E4533" s="34">
        <v>38</v>
      </c>
      <c r="F4533" s="34">
        <v>27</v>
      </c>
      <c r="G4533" s="34">
        <v>20</v>
      </c>
      <c r="H4533" s="34">
        <v>14</v>
      </c>
      <c r="I4533" s="34">
        <v>13</v>
      </c>
      <c r="J4533" s="34">
        <v>19</v>
      </c>
      <c r="K4533" s="34">
        <v>31</v>
      </c>
      <c r="L4533" s="34">
        <v>20</v>
      </c>
      <c r="M4533" s="34">
        <v>31</v>
      </c>
      <c r="N4533" s="34">
        <v>25</v>
      </c>
      <c r="O4533" s="34">
        <v>26</v>
      </c>
      <c r="P4533" s="34">
        <v>13</v>
      </c>
      <c r="Q4533" s="34">
        <v>33</v>
      </c>
      <c r="R4533" s="34">
        <v>22</v>
      </c>
      <c r="S4533" s="34">
        <v>39</v>
      </c>
      <c r="T4533" s="34">
        <v>10</v>
      </c>
      <c r="U4533" s="34">
        <v>20</v>
      </c>
      <c r="V4533" s="34">
        <v>19</v>
      </c>
      <c r="W4533" s="34">
        <v>25</v>
      </c>
      <c r="X4533" s="34">
        <v>26</v>
      </c>
      <c r="Y4533" s="34">
        <v>27</v>
      </c>
      <c r="Z4533" s="34">
        <v>18</v>
      </c>
      <c r="AA4533" s="34">
        <v>46</v>
      </c>
      <c r="AB4533" s="34">
        <v>8</v>
      </c>
      <c r="AC4533" s="34">
        <v>50</v>
      </c>
    </row>
    <row r="4534" spans="1:29" x14ac:dyDescent="0.2">
      <c r="A4534" s="34" t="s">
        <v>65027</v>
      </c>
      <c r="B4534" s="34">
        <v>0</v>
      </c>
      <c r="C4534" s="34">
        <v>0</v>
      </c>
      <c r="D4534" s="34">
        <v>0</v>
      </c>
      <c r="E4534" s="34">
        <v>0</v>
      </c>
      <c r="F4534" s="34">
        <v>0</v>
      </c>
      <c r="G4534" s="34">
        <v>0</v>
      </c>
      <c r="H4534" s="34">
        <v>0</v>
      </c>
      <c r="I4534" s="34">
        <v>0</v>
      </c>
      <c r="J4534" s="34">
        <v>0</v>
      </c>
      <c r="K4534" s="34">
        <v>0</v>
      </c>
      <c r="L4534" s="34">
        <v>0</v>
      </c>
      <c r="M4534" s="34">
        <v>0</v>
      </c>
      <c r="N4534" s="34">
        <v>0</v>
      </c>
      <c r="O4534" s="34">
        <v>0</v>
      </c>
      <c r="P4534" s="34">
        <v>0</v>
      </c>
      <c r="Q4534" s="34">
        <v>0</v>
      </c>
      <c r="R4534" s="34">
        <v>0</v>
      </c>
      <c r="S4534" s="34">
        <v>0</v>
      </c>
      <c r="T4534" s="34">
        <v>0</v>
      </c>
      <c r="U4534" s="34">
        <v>0</v>
      </c>
      <c r="V4534" s="34">
        <v>0</v>
      </c>
      <c r="W4534" s="34">
        <v>0</v>
      </c>
      <c r="X4534" s="34">
        <v>0</v>
      </c>
      <c r="Y4534" s="34">
        <v>0</v>
      </c>
      <c r="Z4534" s="34">
        <v>0</v>
      </c>
      <c r="AA4534" s="34">
        <v>0</v>
      </c>
      <c r="AB4534" s="34">
        <v>0</v>
      </c>
      <c r="AC4534" s="34">
        <v>0</v>
      </c>
    </row>
    <row r="4535" spans="1:29" x14ac:dyDescent="0.2">
      <c r="A4535" s="34" t="s">
        <v>65028</v>
      </c>
      <c r="B4535" s="34">
        <v>70</v>
      </c>
      <c r="C4535" s="34">
        <v>115</v>
      </c>
      <c r="D4535" s="34">
        <v>134</v>
      </c>
      <c r="E4535" s="34">
        <v>115</v>
      </c>
      <c r="F4535" s="34">
        <v>168</v>
      </c>
      <c r="G4535" s="34">
        <v>116</v>
      </c>
      <c r="H4535" s="34">
        <v>123</v>
      </c>
      <c r="I4535" s="34">
        <v>81</v>
      </c>
      <c r="J4535" s="34">
        <v>126</v>
      </c>
      <c r="K4535" s="34">
        <v>122</v>
      </c>
      <c r="L4535" s="34">
        <v>73</v>
      </c>
      <c r="M4535" s="34">
        <v>99</v>
      </c>
      <c r="N4535" s="34">
        <v>135</v>
      </c>
      <c r="O4535" s="34">
        <v>92</v>
      </c>
      <c r="P4535" s="34">
        <v>146</v>
      </c>
      <c r="Q4535" s="34">
        <v>123</v>
      </c>
      <c r="R4535" s="34">
        <v>144</v>
      </c>
      <c r="S4535" s="34">
        <v>109</v>
      </c>
      <c r="T4535" s="34">
        <v>109</v>
      </c>
      <c r="U4535" s="34">
        <v>91</v>
      </c>
      <c r="V4535" s="34">
        <v>136</v>
      </c>
      <c r="W4535" s="34">
        <v>98</v>
      </c>
      <c r="X4535" s="34">
        <v>198</v>
      </c>
      <c r="Y4535" s="34">
        <v>119</v>
      </c>
      <c r="Z4535" s="34">
        <v>130</v>
      </c>
      <c r="AA4535" s="34">
        <v>124</v>
      </c>
      <c r="AB4535" s="34">
        <v>137</v>
      </c>
      <c r="AC4535" s="34">
        <v>177</v>
      </c>
    </row>
    <row r="4536" spans="1:29" x14ac:dyDescent="0.2">
      <c r="A4536" s="34" t="s">
        <v>65029</v>
      </c>
      <c r="B4536" s="34">
        <v>140</v>
      </c>
      <c r="C4536" s="34">
        <v>107</v>
      </c>
      <c r="D4536" s="34">
        <v>196</v>
      </c>
      <c r="E4536" s="34">
        <v>164</v>
      </c>
      <c r="F4536" s="34">
        <v>149</v>
      </c>
      <c r="G4536" s="34">
        <v>94</v>
      </c>
      <c r="H4536" s="34">
        <v>183</v>
      </c>
      <c r="I4536" s="34">
        <v>152</v>
      </c>
      <c r="J4536" s="34">
        <v>145</v>
      </c>
      <c r="K4536" s="34">
        <v>167</v>
      </c>
      <c r="L4536" s="34">
        <v>131</v>
      </c>
      <c r="M4536" s="34">
        <v>122</v>
      </c>
      <c r="N4536" s="34">
        <v>151</v>
      </c>
      <c r="O4536" s="34">
        <v>124</v>
      </c>
      <c r="P4536" s="34">
        <v>194</v>
      </c>
      <c r="Q4536" s="34">
        <v>173</v>
      </c>
      <c r="R4536" s="34">
        <v>170</v>
      </c>
      <c r="S4536" s="34">
        <v>163</v>
      </c>
      <c r="T4536" s="34">
        <v>169</v>
      </c>
      <c r="U4536" s="34">
        <v>103</v>
      </c>
      <c r="V4536" s="34">
        <v>161</v>
      </c>
      <c r="W4536" s="34">
        <v>170</v>
      </c>
      <c r="X4536" s="34">
        <v>173</v>
      </c>
      <c r="Y4536" s="34">
        <v>135</v>
      </c>
      <c r="Z4536" s="34">
        <v>162</v>
      </c>
      <c r="AA4536" s="34">
        <v>180</v>
      </c>
      <c r="AB4536" s="34">
        <v>162</v>
      </c>
      <c r="AC4536" s="34">
        <v>192</v>
      </c>
    </row>
    <row r="4537" spans="1:29" x14ac:dyDescent="0.2">
      <c r="A4537" s="34" t="s">
        <v>65030</v>
      </c>
      <c r="B4537" s="34">
        <v>46</v>
      </c>
      <c r="C4537" s="34">
        <v>92</v>
      </c>
      <c r="D4537" s="34">
        <v>134</v>
      </c>
      <c r="E4537" s="34">
        <v>146</v>
      </c>
      <c r="F4537" s="34">
        <v>68</v>
      </c>
      <c r="G4537" s="34">
        <v>83</v>
      </c>
      <c r="H4537" s="34">
        <v>62</v>
      </c>
      <c r="I4537" s="34">
        <v>68</v>
      </c>
      <c r="J4537" s="34">
        <v>59</v>
      </c>
      <c r="K4537" s="34">
        <v>100</v>
      </c>
      <c r="L4537" s="34">
        <v>38</v>
      </c>
      <c r="M4537" s="34">
        <v>106</v>
      </c>
      <c r="N4537" s="34">
        <v>69</v>
      </c>
      <c r="O4537" s="34">
        <v>75</v>
      </c>
      <c r="P4537" s="34">
        <v>66</v>
      </c>
      <c r="Q4537" s="34">
        <v>107</v>
      </c>
      <c r="R4537" s="34">
        <v>74</v>
      </c>
      <c r="S4537" s="34">
        <v>112</v>
      </c>
      <c r="T4537" s="34">
        <v>41</v>
      </c>
      <c r="U4537" s="34">
        <v>77</v>
      </c>
      <c r="V4537" s="34">
        <v>89</v>
      </c>
      <c r="W4537" s="34">
        <v>102</v>
      </c>
      <c r="X4537" s="34">
        <v>115</v>
      </c>
      <c r="Y4537" s="34">
        <v>67</v>
      </c>
      <c r="Z4537" s="34">
        <v>104</v>
      </c>
      <c r="AA4537" s="34">
        <v>155</v>
      </c>
      <c r="AB4537" s="34">
        <v>85</v>
      </c>
      <c r="AC4537" s="34">
        <v>166</v>
      </c>
    </row>
    <row r="4538" spans="1:29" x14ac:dyDescent="0.2">
      <c r="A4538" s="34" t="s">
        <v>65031</v>
      </c>
      <c r="B4538" s="34">
        <v>62</v>
      </c>
      <c r="C4538" s="34">
        <v>68</v>
      </c>
      <c r="D4538" s="34">
        <v>132</v>
      </c>
      <c r="E4538" s="34">
        <v>116</v>
      </c>
      <c r="F4538" s="34">
        <v>85</v>
      </c>
      <c r="G4538" s="34">
        <v>103</v>
      </c>
      <c r="H4538" s="34">
        <v>87</v>
      </c>
      <c r="I4538" s="34">
        <v>71</v>
      </c>
      <c r="J4538" s="34">
        <v>81</v>
      </c>
      <c r="K4538" s="34">
        <v>97</v>
      </c>
      <c r="L4538" s="34">
        <v>51</v>
      </c>
      <c r="M4538" s="34">
        <v>86</v>
      </c>
      <c r="N4538" s="34">
        <v>54</v>
      </c>
      <c r="O4538" s="34">
        <v>75</v>
      </c>
      <c r="P4538" s="34">
        <v>83</v>
      </c>
      <c r="Q4538" s="34">
        <v>103</v>
      </c>
      <c r="R4538" s="34">
        <v>131</v>
      </c>
      <c r="S4538" s="34">
        <v>136</v>
      </c>
      <c r="T4538" s="34">
        <v>66</v>
      </c>
      <c r="U4538" s="34">
        <v>84</v>
      </c>
      <c r="V4538" s="34">
        <v>101</v>
      </c>
      <c r="W4538" s="34">
        <v>79</v>
      </c>
      <c r="X4538" s="34">
        <v>120</v>
      </c>
      <c r="Y4538" s="34">
        <v>93</v>
      </c>
      <c r="Z4538" s="34">
        <v>89</v>
      </c>
      <c r="AA4538" s="34">
        <v>95</v>
      </c>
      <c r="AB4538" s="34">
        <v>113</v>
      </c>
      <c r="AC4538" s="34">
        <v>130</v>
      </c>
    </row>
    <row r="4539" spans="1:29" x14ac:dyDescent="0.2">
      <c r="A4539" s="34" t="s">
        <v>65032</v>
      </c>
      <c r="B4539" s="34">
        <v>59</v>
      </c>
      <c r="C4539" s="34">
        <v>72</v>
      </c>
      <c r="D4539" s="34">
        <v>112</v>
      </c>
      <c r="E4539" s="34">
        <v>83</v>
      </c>
      <c r="F4539" s="34">
        <v>95</v>
      </c>
      <c r="G4539" s="34">
        <v>133</v>
      </c>
      <c r="H4539" s="34">
        <v>75</v>
      </c>
      <c r="I4539" s="34">
        <v>100</v>
      </c>
      <c r="J4539" s="34">
        <v>75</v>
      </c>
      <c r="K4539" s="34">
        <v>81</v>
      </c>
      <c r="L4539" s="34">
        <v>50</v>
      </c>
      <c r="M4539" s="34">
        <v>75</v>
      </c>
      <c r="N4539" s="34">
        <v>80</v>
      </c>
      <c r="O4539" s="34">
        <v>82</v>
      </c>
      <c r="P4539" s="34">
        <v>72</v>
      </c>
      <c r="Q4539" s="34">
        <v>110</v>
      </c>
      <c r="R4539" s="34">
        <v>117</v>
      </c>
      <c r="S4539" s="34">
        <v>123</v>
      </c>
      <c r="T4539" s="34">
        <v>73</v>
      </c>
      <c r="U4539" s="34">
        <v>105</v>
      </c>
      <c r="V4539" s="34">
        <v>93</v>
      </c>
      <c r="W4539" s="34">
        <v>76</v>
      </c>
      <c r="X4539" s="34">
        <v>112</v>
      </c>
      <c r="Y4539" s="34">
        <v>68</v>
      </c>
      <c r="Z4539" s="34">
        <v>137</v>
      </c>
      <c r="AA4539" s="34">
        <v>126</v>
      </c>
      <c r="AB4539" s="34">
        <v>85</v>
      </c>
      <c r="AC4539" s="34">
        <v>150</v>
      </c>
    </row>
    <row r="4540" spans="1:29" x14ac:dyDescent="0.2">
      <c r="A4540" s="34" t="s">
        <v>65033</v>
      </c>
      <c r="B4540" s="34">
        <v>8</v>
      </c>
      <c r="C4540" s="34">
        <v>27</v>
      </c>
      <c r="D4540" s="34">
        <v>47</v>
      </c>
      <c r="E4540" s="34">
        <v>35</v>
      </c>
      <c r="F4540" s="34">
        <v>38</v>
      </c>
      <c r="G4540" s="34">
        <v>34</v>
      </c>
      <c r="H4540" s="34">
        <v>14</v>
      </c>
      <c r="I4540" s="34">
        <v>26</v>
      </c>
      <c r="J4540" s="34">
        <v>17</v>
      </c>
      <c r="K4540" s="34">
        <v>42</v>
      </c>
      <c r="L4540" s="34">
        <v>10</v>
      </c>
      <c r="M4540" s="34">
        <v>22</v>
      </c>
      <c r="N4540" s="34">
        <v>21</v>
      </c>
      <c r="O4540" s="34">
        <v>22</v>
      </c>
      <c r="P4540" s="34">
        <v>21</v>
      </c>
      <c r="Q4540" s="34">
        <v>28</v>
      </c>
      <c r="R4540" s="34">
        <v>17</v>
      </c>
      <c r="S4540" s="34">
        <v>45</v>
      </c>
      <c r="T4540" s="34">
        <v>11</v>
      </c>
      <c r="U4540" s="34">
        <v>25</v>
      </c>
      <c r="V4540" s="34">
        <v>21</v>
      </c>
      <c r="W4540" s="34">
        <v>16</v>
      </c>
      <c r="X4540" s="34">
        <v>29</v>
      </c>
      <c r="Y4540" s="34">
        <v>10</v>
      </c>
      <c r="Z4540" s="34">
        <v>24</v>
      </c>
      <c r="AA4540" s="34">
        <v>45</v>
      </c>
      <c r="AB4540" s="34">
        <v>14</v>
      </c>
      <c r="AC4540" s="34">
        <v>36</v>
      </c>
    </row>
    <row r="4541" spans="1:29" x14ac:dyDescent="0.2">
      <c r="A4541" s="34" t="s">
        <v>65034</v>
      </c>
      <c r="B4541" s="34">
        <v>30</v>
      </c>
      <c r="C4541" s="34">
        <v>48</v>
      </c>
      <c r="D4541" s="34">
        <v>60</v>
      </c>
      <c r="E4541" s="34">
        <v>67</v>
      </c>
      <c r="F4541" s="34">
        <v>36</v>
      </c>
      <c r="G4541" s="34">
        <v>71</v>
      </c>
      <c r="H4541" s="34">
        <v>27</v>
      </c>
      <c r="I4541" s="34">
        <v>61</v>
      </c>
      <c r="J4541" s="34">
        <v>35</v>
      </c>
      <c r="K4541" s="34">
        <v>52</v>
      </c>
      <c r="L4541" s="34">
        <v>24</v>
      </c>
      <c r="M4541" s="34">
        <v>25</v>
      </c>
      <c r="N4541" s="34">
        <v>33</v>
      </c>
      <c r="O4541" s="34">
        <v>41</v>
      </c>
      <c r="P4541" s="34">
        <v>56</v>
      </c>
      <c r="Q4541" s="34">
        <v>38</v>
      </c>
      <c r="R4541" s="34">
        <v>35</v>
      </c>
      <c r="S4541" s="34">
        <v>48</v>
      </c>
      <c r="T4541" s="34">
        <v>59</v>
      </c>
      <c r="U4541" s="34">
        <v>39</v>
      </c>
      <c r="V4541" s="34">
        <v>75</v>
      </c>
      <c r="W4541" s="34">
        <v>49</v>
      </c>
      <c r="X4541" s="34">
        <v>39</v>
      </c>
      <c r="Y4541" s="34">
        <v>51</v>
      </c>
      <c r="Z4541" s="34">
        <v>43</v>
      </c>
      <c r="AA4541" s="34">
        <v>55</v>
      </c>
      <c r="AB4541" s="34">
        <v>31</v>
      </c>
      <c r="AC4541" s="34">
        <v>72</v>
      </c>
    </row>
    <row r="4542" spans="1:29" x14ac:dyDescent="0.2">
      <c r="A4542" s="34" t="s">
        <v>65035</v>
      </c>
      <c r="B4542" s="34">
        <v>24</v>
      </c>
      <c r="C4542" s="34">
        <v>56</v>
      </c>
      <c r="D4542" s="34">
        <v>57</v>
      </c>
      <c r="E4542" s="34">
        <v>42</v>
      </c>
      <c r="F4542" s="34">
        <v>43</v>
      </c>
      <c r="G4542" s="34">
        <v>56</v>
      </c>
      <c r="H4542" s="34">
        <v>35</v>
      </c>
      <c r="I4542" s="34">
        <v>38</v>
      </c>
      <c r="J4542" s="34">
        <v>30</v>
      </c>
      <c r="K4542" s="34">
        <v>53</v>
      </c>
      <c r="L4542" s="34">
        <v>10</v>
      </c>
      <c r="M4542" s="34">
        <v>50</v>
      </c>
      <c r="N4542" s="34">
        <v>40</v>
      </c>
      <c r="O4542" s="34">
        <v>43</v>
      </c>
      <c r="P4542" s="34">
        <v>33</v>
      </c>
      <c r="Q4542" s="34">
        <v>44</v>
      </c>
      <c r="R4542" s="34">
        <v>29</v>
      </c>
      <c r="S4542" s="34">
        <v>56</v>
      </c>
      <c r="T4542" s="34">
        <v>22</v>
      </c>
      <c r="U4542" s="34">
        <v>40</v>
      </c>
      <c r="V4542" s="34">
        <v>38</v>
      </c>
      <c r="W4542" s="34">
        <v>38</v>
      </c>
      <c r="X4542" s="34">
        <v>66</v>
      </c>
      <c r="Y4542" s="34">
        <v>20</v>
      </c>
      <c r="Z4542" s="34">
        <v>41</v>
      </c>
      <c r="AA4542" s="34">
        <v>71</v>
      </c>
      <c r="AB4542" s="34">
        <v>38</v>
      </c>
      <c r="AC4542" s="34">
        <v>67</v>
      </c>
    </row>
    <row r="4543" spans="1:29" x14ac:dyDescent="0.2">
      <c r="A4543" s="34" t="s">
        <v>65036</v>
      </c>
      <c r="B4543" s="34">
        <v>47</v>
      </c>
      <c r="C4543" s="34">
        <v>109</v>
      </c>
      <c r="D4543" s="34">
        <v>135</v>
      </c>
      <c r="E4543" s="34">
        <v>101</v>
      </c>
      <c r="F4543" s="34">
        <v>170</v>
      </c>
      <c r="G4543" s="34">
        <v>96</v>
      </c>
      <c r="H4543" s="34">
        <v>106</v>
      </c>
      <c r="I4543" s="34">
        <v>86</v>
      </c>
      <c r="J4543" s="34">
        <v>101</v>
      </c>
      <c r="K4543" s="34">
        <v>99</v>
      </c>
      <c r="L4543" s="34">
        <v>50</v>
      </c>
      <c r="M4543" s="34">
        <v>96</v>
      </c>
      <c r="N4543" s="34">
        <v>87</v>
      </c>
      <c r="O4543" s="34">
        <v>89</v>
      </c>
      <c r="P4543" s="34">
        <v>88</v>
      </c>
      <c r="Q4543" s="34">
        <v>135</v>
      </c>
      <c r="R4543" s="34">
        <v>113</v>
      </c>
      <c r="S4543" s="34">
        <v>133</v>
      </c>
      <c r="T4543" s="34">
        <v>69</v>
      </c>
      <c r="U4543" s="34">
        <v>103</v>
      </c>
      <c r="V4543" s="34">
        <v>108</v>
      </c>
      <c r="W4543" s="34">
        <v>94</v>
      </c>
      <c r="X4543" s="34">
        <v>129</v>
      </c>
      <c r="Y4543" s="34">
        <v>67</v>
      </c>
      <c r="Z4543" s="34">
        <v>160</v>
      </c>
      <c r="AA4543" s="34">
        <v>107</v>
      </c>
      <c r="AB4543" s="34">
        <v>87</v>
      </c>
      <c r="AC4543" s="34">
        <v>195</v>
      </c>
    </row>
    <row r="4544" spans="1:29" x14ac:dyDescent="0.2">
      <c r="A4544" s="34" t="s">
        <v>65037</v>
      </c>
      <c r="B4544" s="34">
        <v>140</v>
      </c>
      <c r="C4544" s="34">
        <v>215</v>
      </c>
      <c r="D4544" s="34">
        <v>264</v>
      </c>
      <c r="E4544" s="34">
        <v>215</v>
      </c>
      <c r="F4544" s="34">
        <v>201</v>
      </c>
      <c r="G4544" s="34">
        <v>237</v>
      </c>
      <c r="H4544" s="34">
        <v>142</v>
      </c>
      <c r="I4544" s="34">
        <v>192</v>
      </c>
      <c r="J4544" s="34">
        <v>154</v>
      </c>
      <c r="K4544" s="34">
        <v>210</v>
      </c>
      <c r="L4544" s="34">
        <v>107</v>
      </c>
      <c r="M4544" s="34">
        <v>159</v>
      </c>
      <c r="N4544" s="34">
        <v>117</v>
      </c>
      <c r="O4544" s="34">
        <v>174</v>
      </c>
      <c r="P4544" s="34">
        <v>137</v>
      </c>
      <c r="Q4544" s="34">
        <v>240</v>
      </c>
      <c r="R4544" s="34">
        <v>175</v>
      </c>
      <c r="S4544" s="34">
        <v>218</v>
      </c>
      <c r="T4544" s="34">
        <v>158</v>
      </c>
      <c r="U4544" s="34">
        <v>174</v>
      </c>
      <c r="V4544" s="34">
        <v>220</v>
      </c>
      <c r="W4544" s="34">
        <v>163</v>
      </c>
      <c r="X4544" s="34">
        <v>225</v>
      </c>
      <c r="Y4544" s="34">
        <v>172</v>
      </c>
      <c r="Z4544" s="34">
        <v>207</v>
      </c>
      <c r="AA4544" s="34">
        <v>217</v>
      </c>
      <c r="AB4544" s="34">
        <v>139</v>
      </c>
      <c r="AC4544" s="34">
        <v>321</v>
      </c>
    </row>
    <row r="4545" spans="1:29" x14ac:dyDescent="0.2">
      <c r="A4545" s="34" t="s">
        <v>65038</v>
      </c>
      <c r="B4545" s="34">
        <v>37</v>
      </c>
      <c r="C4545" s="34">
        <v>120</v>
      </c>
      <c r="D4545" s="34">
        <v>120</v>
      </c>
      <c r="E4545" s="34">
        <v>71</v>
      </c>
      <c r="F4545" s="34">
        <v>87</v>
      </c>
      <c r="G4545" s="34">
        <v>109</v>
      </c>
      <c r="H4545" s="34">
        <v>84</v>
      </c>
      <c r="I4545" s="34">
        <v>109</v>
      </c>
      <c r="J4545" s="34">
        <v>85</v>
      </c>
      <c r="K4545" s="34">
        <v>118</v>
      </c>
      <c r="L4545" s="34">
        <v>38</v>
      </c>
      <c r="M4545" s="34">
        <v>102</v>
      </c>
      <c r="N4545" s="34">
        <v>80</v>
      </c>
      <c r="O4545" s="34">
        <v>80</v>
      </c>
      <c r="P4545" s="34">
        <v>66</v>
      </c>
      <c r="Q4545" s="34">
        <v>101</v>
      </c>
      <c r="R4545" s="34">
        <v>100</v>
      </c>
      <c r="S4545" s="34">
        <v>143</v>
      </c>
      <c r="T4545" s="34">
        <v>76</v>
      </c>
      <c r="U4545" s="34">
        <v>108</v>
      </c>
      <c r="V4545" s="34">
        <v>119</v>
      </c>
      <c r="W4545" s="34">
        <v>131</v>
      </c>
      <c r="X4545" s="34">
        <v>121</v>
      </c>
      <c r="Y4545" s="34">
        <v>105</v>
      </c>
      <c r="Z4545" s="34">
        <v>117</v>
      </c>
      <c r="AA4545" s="34">
        <v>147</v>
      </c>
      <c r="AB4545" s="34">
        <v>89</v>
      </c>
      <c r="AC4545" s="34">
        <v>192</v>
      </c>
    </row>
    <row r="4546" spans="1:29" x14ac:dyDescent="0.2">
      <c r="A4546" s="34" t="s">
        <v>65039</v>
      </c>
      <c r="B4546" s="34">
        <v>14</v>
      </c>
      <c r="C4546" s="34">
        <v>29</v>
      </c>
      <c r="D4546" s="34">
        <v>41</v>
      </c>
      <c r="E4546" s="34">
        <v>44</v>
      </c>
      <c r="F4546" s="34">
        <v>49</v>
      </c>
      <c r="G4546" s="34">
        <v>23</v>
      </c>
      <c r="H4546" s="34">
        <v>35</v>
      </c>
      <c r="I4546" s="34">
        <v>17</v>
      </c>
      <c r="J4546" s="34">
        <v>13</v>
      </c>
      <c r="K4546" s="34">
        <v>46</v>
      </c>
      <c r="L4546" s="34">
        <v>6</v>
      </c>
      <c r="M4546" s="34">
        <v>25</v>
      </c>
      <c r="N4546" s="34">
        <v>26</v>
      </c>
      <c r="O4546" s="34">
        <v>28</v>
      </c>
      <c r="P4546" s="34">
        <v>24</v>
      </c>
      <c r="Q4546" s="34">
        <v>33</v>
      </c>
      <c r="R4546" s="34">
        <v>18</v>
      </c>
      <c r="S4546" s="34">
        <v>36</v>
      </c>
      <c r="T4546" s="34">
        <v>12</v>
      </c>
      <c r="U4546" s="34">
        <v>20</v>
      </c>
      <c r="V4546" s="34">
        <v>39</v>
      </c>
      <c r="W4546" s="34">
        <v>30</v>
      </c>
      <c r="X4546" s="34">
        <v>41</v>
      </c>
      <c r="Y4546" s="34">
        <v>15</v>
      </c>
      <c r="Z4546" s="34">
        <v>39</v>
      </c>
      <c r="AA4546" s="34">
        <v>34</v>
      </c>
      <c r="AB4546" s="34">
        <v>28</v>
      </c>
      <c r="AC4546" s="34">
        <v>59</v>
      </c>
    </row>
    <row r="4547" spans="1:29" x14ac:dyDescent="0.2">
      <c r="A4547" s="34" t="s">
        <v>65040</v>
      </c>
      <c r="B4547" s="34">
        <v>186</v>
      </c>
      <c r="C4547" s="34">
        <v>211</v>
      </c>
      <c r="D4547" s="34">
        <v>276</v>
      </c>
      <c r="E4547" s="34">
        <v>249</v>
      </c>
      <c r="F4547" s="34">
        <v>274</v>
      </c>
      <c r="G4547" s="34">
        <v>208</v>
      </c>
      <c r="H4547" s="34">
        <v>238</v>
      </c>
      <c r="I4547" s="34">
        <v>199</v>
      </c>
      <c r="J4547" s="34">
        <v>179</v>
      </c>
      <c r="K4547" s="34">
        <v>241</v>
      </c>
      <c r="L4547" s="34">
        <v>141</v>
      </c>
      <c r="M4547" s="34">
        <v>178</v>
      </c>
      <c r="N4547" s="34">
        <v>201</v>
      </c>
      <c r="O4547" s="34">
        <v>240</v>
      </c>
      <c r="P4547" s="34">
        <v>202</v>
      </c>
      <c r="Q4547" s="34">
        <v>324</v>
      </c>
      <c r="R4547" s="34">
        <v>240</v>
      </c>
      <c r="S4547" s="34">
        <v>317</v>
      </c>
      <c r="T4547" s="34">
        <v>191</v>
      </c>
      <c r="U4547" s="34">
        <v>243</v>
      </c>
      <c r="V4547" s="34">
        <v>302</v>
      </c>
      <c r="W4547" s="34">
        <v>231</v>
      </c>
      <c r="X4547" s="34">
        <v>299</v>
      </c>
      <c r="Y4547" s="34">
        <v>208</v>
      </c>
      <c r="Z4547" s="34">
        <v>291</v>
      </c>
      <c r="AA4547" s="34">
        <v>331</v>
      </c>
      <c r="AB4547" s="34">
        <v>251</v>
      </c>
      <c r="AC4547" s="34">
        <v>368</v>
      </c>
    </row>
    <row r="4548" spans="1:29" x14ac:dyDescent="0.2">
      <c r="A4548" s="34" t="s">
        <v>65041</v>
      </c>
      <c r="B4548" s="34">
        <v>17</v>
      </c>
      <c r="C4548" s="34">
        <v>26</v>
      </c>
      <c r="D4548" s="34">
        <v>33</v>
      </c>
      <c r="E4548" s="34">
        <v>35</v>
      </c>
      <c r="F4548" s="34">
        <v>38</v>
      </c>
      <c r="G4548" s="34">
        <v>42</v>
      </c>
      <c r="H4548" s="34">
        <v>27</v>
      </c>
      <c r="I4548" s="34">
        <v>33</v>
      </c>
      <c r="J4548" s="34">
        <v>23</v>
      </c>
      <c r="K4548" s="34">
        <v>28</v>
      </c>
      <c r="L4548" s="34">
        <v>3</v>
      </c>
      <c r="M4548" s="34">
        <v>31</v>
      </c>
      <c r="N4548" s="34">
        <v>23</v>
      </c>
      <c r="O4548" s="34">
        <v>32</v>
      </c>
      <c r="P4548" s="34">
        <v>21</v>
      </c>
      <c r="Q4548" s="34">
        <v>22</v>
      </c>
      <c r="R4548" s="34">
        <v>25</v>
      </c>
      <c r="S4548" s="34">
        <v>56</v>
      </c>
      <c r="T4548" s="34">
        <v>10</v>
      </c>
      <c r="U4548" s="34">
        <v>20</v>
      </c>
      <c r="V4548" s="34">
        <v>38</v>
      </c>
      <c r="W4548" s="34">
        <v>26</v>
      </c>
      <c r="X4548" s="34">
        <v>27</v>
      </c>
      <c r="Y4548" s="34">
        <v>17</v>
      </c>
      <c r="Z4548" s="34">
        <v>37</v>
      </c>
      <c r="AA4548" s="34">
        <v>35</v>
      </c>
      <c r="AB4548" s="34">
        <v>12</v>
      </c>
      <c r="AC4548" s="34">
        <v>45</v>
      </c>
    </row>
    <row r="4549" spans="1:29" x14ac:dyDescent="0.2">
      <c r="A4549" s="34" t="s">
        <v>65042</v>
      </c>
      <c r="B4549" s="34">
        <v>21</v>
      </c>
      <c r="C4549" s="34">
        <v>53</v>
      </c>
      <c r="D4549" s="34">
        <v>33</v>
      </c>
      <c r="E4549" s="34">
        <v>31</v>
      </c>
      <c r="F4549" s="34">
        <v>27</v>
      </c>
      <c r="G4549" s="34">
        <v>35</v>
      </c>
      <c r="H4549" s="34">
        <v>34</v>
      </c>
      <c r="I4549" s="34">
        <v>42</v>
      </c>
      <c r="J4549" s="34">
        <v>18</v>
      </c>
      <c r="K4549" s="34">
        <v>28</v>
      </c>
      <c r="L4549" s="34">
        <v>13</v>
      </c>
      <c r="M4549" s="34">
        <v>27</v>
      </c>
      <c r="N4549" s="34">
        <v>29</v>
      </c>
      <c r="O4549" s="34">
        <v>25</v>
      </c>
      <c r="P4549" s="34">
        <v>18</v>
      </c>
      <c r="Q4549" s="34">
        <v>35</v>
      </c>
      <c r="R4549" s="34">
        <v>30</v>
      </c>
      <c r="S4549" s="34">
        <v>67</v>
      </c>
      <c r="T4549" s="34">
        <v>14</v>
      </c>
      <c r="U4549" s="34">
        <v>21</v>
      </c>
      <c r="V4549" s="34">
        <v>31</v>
      </c>
      <c r="W4549" s="34">
        <v>25</v>
      </c>
      <c r="X4549" s="34">
        <v>26</v>
      </c>
      <c r="Y4549" s="34">
        <v>22</v>
      </c>
      <c r="Z4549" s="34">
        <v>20</v>
      </c>
      <c r="AA4549" s="34">
        <v>41</v>
      </c>
      <c r="AB4549" s="34">
        <v>19</v>
      </c>
      <c r="AC4549" s="34">
        <v>56</v>
      </c>
    </row>
    <row r="4550" spans="1:29" x14ac:dyDescent="0.2">
      <c r="A4550" s="34" t="s">
        <v>65043</v>
      </c>
      <c r="B4550" s="34">
        <v>49</v>
      </c>
      <c r="C4550" s="34">
        <v>187</v>
      </c>
      <c r="D4550" s="34">
        <v>227</v>
      </c>
      <c r="E4550" s="34">
        <v>245</v>
      </c>
      <c r="F4550" s="34">
        <v>174</v>
      </c>
      <c r="G4550" s="34">
        <v>168</v>
      </c>
      <c r="H4550" s="34">
        <v>118</v>
      </c>
      <c r="I4550" s="34">
        <v>163</v>
      </c>
      <c r="J4550" s="34">
        <v>103</v>
      </c>
      <c r="K4550" s="34">
        <v>208</v>
      </c>
      <c r="L4550" s="34">
        <v>49</v>
      </c>
      <c r="M4550" s="34">
        <v>155</v>
      </c>
      <c r="N4550" s="34">
        <v>128</v>
      </c>
      <c r="O4550" s="34">
        <v>150</v>
      </c>
      <c r="P4550" s="34">
        <v>109</v>
      </c>
      <c r="Q4550" s="34">
        <v>189</v>
      </c>
      <c r="R4550" s="34">
        <v>124</v>
      </c>
      <c r="S4550" s="34">
        <v>275</v>
      </c>
      <c r="T4550" s="34">
        <v>63</v>
      </c>
      <c r="U4550" s="34">
        <v>121</v>
      </c>
      <c r="V4550" s="34">
        <v>155</v>
      </c>
      <c r="W4550" s="34">
        <v>132</v>
      </c>
      <c r="X4550" s="34">
        <v>194</v>
      </c>
      <c r="Y4550" s="34">
        <v>96</v>
      </c>
      <c r="Z4550" s="34">
        <v>186</v>
      </c>
      <c r="AA4550" s="34">
        <v>155</v>
      </c>
      <c r="AB4550" s="34">
        <v>78</v>
      </c>
      <c r="AC4550" s="34">
        <v>278</v>
      </c>
    </row>
    <row r="4551" spans="1:29" x14ac:dyDescent="0.2">
      <c r="A4551" s="34" t="s">
        <v>65044</v>
      </c>
      <c r="B4551" s="34">
        <v>39</v>
      </c>
      <c r="C4551" s="34">
        <v>113</v>
      </c>
      <c r="D4551" s="34">
        <v>99</v>
      </c>
      <c r="E4551" s="34">
        <v>86</v>
      </c>
      <c r="F4551" s="34">
        <v>83</v>
      </c>
      <c r="G4551" s="34">
        <v>88</v>
      </c>
      <c r="H4551" s="34">
        <v>84</v>
      </c>
      <c r="I4551" s="34">
        <v>94</v>
      </c>
      <c r="J4551" s="34">
        <v>67</v>
      </c>
      <c r="K4551" s="34">
        <v>103</v>
      </c>
      <c r="L4551" s="34">
        <v>29</v>
      </c>
      <c r="M4551" s="34">
        <v>77</v>
      </c>
      <c r="N4551" s="34">
        <v>90</v>
      </c>
      <c r="O4551" s="34">
        <v>51</v>
      </c>
      <c r="P4551" s="34">
        <v>55</v>
      </c>
      <c r="Q4551" s="34">
        <v>87</v>
      </c>
      <c r="R4551" s="34">
        <v>80</v>
      </c>
      <c r="S4551" s="34">
        <v>125</v>
      </c>
      <c r="T4551" s="34">
        <v>39</v>
      </c>
      <c r="U4551" s="34">
        <v>49</v>
      </c>
      <c r="V4551" s="34">
        <v>80</v>
      </c>
      <c r="W4551" s="34">
        <v>72</v>
      </c>
      <c r="X4551" s="34">
        <v>117</v>
      </c>
      <c r="Y4551" s="34">
        <v>69</v>
      </c>
      <c r="Z4551" s="34">
        <v>85</v>
      </c>
      <c r="AA4551" s="34">
        <v>100</v>
      </c>
      <c r="AB4551" s="34">
        <v>65</v>
      </c>
      <c r="AC4551" s="34">
        <v>130</v>
      </c>
    </row>
    <row r="4552" spans="1:29" x14ac:dyDescent="0.2">
      <c r="A4552" s="34" t="s">
        <v>65045</v>
      </c>
      <c r="B4552" s="34">
        <v>21</v>
      </c>
      <c r="C4552" s="34">
        <v>67</v>
      </c>
      <c r="D4552" s="34">
        <v>48</v>
      </c>
      <c r="E4552" s="34">
        <v>59</v>
      </c>
      <c r="F4552" s="34">
        <v>33</v>
      </c>
      <c r="G4552" s="34">
        <v>65</v>
      </c>
      <c r="H4552" s="34">
        <v>18</v>
      </c>
      <c r="I4552" s="34">
        <v>58</v>
      </c>
      <c r="J4552" s="34">
        <v>25</v>
      </c>
      <c r="K4552" s="34">
        <v>81</v>
      </c>
      <c r="L4552" s="34">
        <v>16</v>
      </c>
      <c r="M4552" s="34">
        <v>40</v>
      </c>
      <c r="N4552" s="34">
        <v>23</v>
      </c>
      <c r="O4552" s="34">
        <v>53</v>
      </c>
      <c r="P4552" s="34">
        <v>28</v>
      </c>
      <c r="Q4552" s="34">
        <v>51</v>
      </c>
      <c r="R4552" s="34">
        <v>19</v>
      </c>
      <c r="S4552" s="34">
        <v>81</v>
      </c>
      <c r="T4552" s="34">
        <v>17</v>
      </c>
      <c r="U4552" s="34">
        <v>28</v>
      </c>
      <c r="V4552" s="34">
        <v>45</v>
      </c>
      <c r="W4552" s="34">
        <v>38</v>
      </c>
      <c r="X4552" s="34">
        <v>48</v>
      </c>
      <c r="Y4552" s="34">
        <v>29</v>
      </c>
      <c r="Z4552" s="34">
        <v>50</v>
      </c>
      <c r="AA4552" s="34">
        <v>68</v>
      </c>
      <c r="AB4552" s="34">
        <v>31</v>
      </c>
      <c r="AC4552" s="34">
        <v>112</v>
      </c>
    </row>
    <row r="4553" spans="1:29" x14ac:dyDescent="0.2">
      <c r="A4553" s="34" t="s">
        <v>65046</v>
      </c>
      <c r="B4553" s="34">
        <v>25</v>
      </c>
      <c r="C4553" s="34">
        <v>67</v>
      </c>
      <c r="D4553" s="34">
        <v>90</v>
      </c>
      <c r="E4553" s="34">
        <v>70</v>
      </c>
      <c r="F4553" s="34">
        <v>43</v>
      </c>
      <c r="G4553" s="34">
        <v>101</v>
      </c>
      <c r="H4553" s="34">
        <v>48</v>
      </c>
      <c r="I4553" s="34">
        <v>57</v>
      </c>
      <c r="J4553" s="34">
        <v>47</v>
      </c>
      <c r="K4553" s="34">
        <v>92</v>
      </c>
      <c r="L4553" s="34">
        <v>15</v>
      </c>
      <c r="M4553" s="34">
        <v>53</v>
      </c>
      <c r="N4553" s="34">
        <v>41</v>
      </c>
      <c r="O4553" s="34">
        <v>58</v>
      </c>
      <c r="P4553" s="34">
        <v>60</v>
      </c>
      <c r="Q4553" s="34">
        <v>63</v>
      </c>
      <c r="R4553" s="34">
        <v>44</v>
      </c>
      <c r="S4553" s="34">
        <v>88</v>
      </c>
      <c r="T4553" s="34">
        <v>34</v>
      </c>
      <c r="U4553" s="34">
        <v>48</v>
      </c>
      <c r="V4553" s="34">
        <v>78</v>
      </c>
      <c r="W4553" s="34">
        <v>58</v>
      </c>
      <c r="X4553" s="34">
        <v>70</v>
      </c>
      <c r="Y4553" s="34">
        <v>43</v>
      </c>
      <c r="Z4553" s="34">
        <v>76</v>
      </c>
      <c r="AA4553" s="34">
        <v>74</v>
      </c>
      <c r="AB4553" s="34">
        <v>32</v>
      </c>
      <c r="AC4553" s="34">
        <v>99</v>
      </c>
    </row>
    <row r="4554" spans="1:29" x14ac:dyDescent="0.2">
      <c r="A4554" s="34" t="s">
        <v>65047</v>
      </c>
      <c r="B4554" s="34">
        <v>21</v>
      </c>
      <c r="C4554" s="34">
        <v>36</v>
      </c>
      <c r="D4554" s="34">
        <v>48</v>
      </c>
      <c r="E4554" s="34">
        <v>64</v>
      </c>
      <c r="F4554" s="34">
        <v>44</v>
      </c>
      <c r="G4554" s="34">
        <v>37</v>
      </c>
      <c r="H4554" s="34">
        <v>52</v>
      </c>
      <c r="I4554" s="34">
        <v>57</v>
      </c>
      <c r="J4554" s="34">
        <v>34</v>
      </c>
      <c r="K4554" s="34">
        <v>51</v>
      </c>
      <c r="L4554" s="34">
        <v>18</v>
      </c>
      <c r="M4554" s="34">
        <v>30</v>
      </c>
      <c r="N4554" s="34">
        <v>43</v>
      </c>
      <c r="O4554" s="34">
        <v>39</v>
      </c>
      <c r="P4554" s="34">
        <v>39</v>
      </c>
      <c r="Q4554" s="34">
        <v>40</v>
      </c>
      <c r="R4554" s="34">
        <v>47</v>
      </c>
      <c r="S4554" s="34">
        <v>60</v>
      </c>
      <c r="T4554" s="34">
        <v>28</v>
      </c>
      <c r="U4554" s="34">
        <v>19</v>
      </c>
      <c r="V4554" s="34">
        <v>43</v>
      </c>
      <c r="W4554" s="34">
        <v>25</v>
      </c>
      <c r="X4554" s="34">
        <v>53</v>
      </c>
      <c r="Y4554" s="34">
        <v>22</v>
      </c>
      <c r="Z4554" s="34">
        <v>43</v>
      </c>
      <c r="AA4554" s="34">
        <v>41</v>
      </c>
      <c r="AB4554" s="34">
        <v>41</v>
      </c>
      <c r="AC4554" s="34">
        <v>58</v>
      </c>
    </row>
    <row r="4555" spans="1:29" x14ac:dyDescent="0.2">
      <c r="A4555" s="34" t="s">
        <v>65048</v>
      </c>
      <c r="B4555" s="34">
        <v>41</v>
      </c>
      <c r="C4555" s="34">
        <v>57</v>
      </c>
      <c r="D4555" s="34">
        <v>67</v>
      </c>
      <c r="E4555" s="34">
        <v>56</v>
      </c>
      <c r="F4555" s="34">
        <v>68</v>
      </c>
      <c r="G4555" s="34">
        <v>51</v>
      </c>
      <c r="H4555" s="34">
        <v>77</v>
      </c>
      <c r="I4555" s="34">
        <v>58</v>
      </c>
      <c r="J4555" s="34">
        <v>49</v>
      </c>
      <c r="K4555" s="34">
        <v>41</v>
      </c>
      <c r="L4555" s="34">
        <v>46</v>
      </c>
      <c r="M4555" s="34">
        <v>52</v>
      </c>
      <c r="N4555" s="34">
        <v>41</v>
      </c>
      <c r="O4555" s="34">
        <v>47</v>
      </c>
      <c r="P4555" s="34">
        <v>32</v>
      </c>
      <c r="Q4555" s="34">
        <v>60</v>
      </c>
      <c r="R4555" s="34">
        <v>78</v>
      </c>
      <c r="S4555" s="34">
        <v>81</v>
      </c>
      <c r="T4555" s="34">
        <v>54</v>
      </c>
      <c r="U4555" s="34">
        <v>31</v>
      </c>
      <c r="V4555" s="34">
        <v>70</v>
      </c>
      <c r="W4555" s="34">
        <v>43</v>
      </c>
      <c r="X4555" s="34">
        <v>63</v>
      </c>
      <c r="Y4555" s="34">
        <v>57</v>
      </c>
      <c r="Z4555" s="34">
        <v>97</v>
      </c>
      <c r="AA4555" s="34">
        <v>51</v>
      </c>
      <c r="AB4555" s="34">
        <v>57</v>
      </c>
      <c r="AC4555" s="34">
        <v>105</v>
      </c>
    </row>
    <row r="4556" spans="1:29" x14ac:dyDescent="0.2">
      <c r="A4556" s="34" t="s">
        <v>65049</v>
      </c>
      <c r="B4556" s="34">
        <v>24</v>
      </c>
      <c r="C4556" s="34">
        <v>87</v>
      </c>
      <c r="D4556" s="34">
        <v>74</v>
      </c>
      <c r="E4556" s="34">
        <v>95</v>
      </c>
      <c r="F4556" s="34">
        <v>54</v>
      </c>
      <c r="G4556" s="34">
        <v>131</v>
      </c>
      <c r="H4556" s="34">
        <v>73</v>
      </c>
      <c r="I4556" s="34">
        <v>76</v>
      </c>
      <c r="J4556" s="34">
        <v>49</v>
      </c>
      <c r="K4556" s="34">
        <v>128</v>
      </c>
      <c r="L4556" s="34">
        <v>32</v>
      </c>
      <c r="M4556" s="34">
        <v>60</v>
      </c>
      <c r="N4556" s="34">
        <v>57</v>
      </c>
      <c r="O4556" s="34">
        <v>68</v>
      </c>
      <c r="P4556" s="34">
        <v>59</v>
      </c>
      <c r="Q4556" s="34">
        <v>110</v>
      </c>
      <c r="R4556" s="34">
        <v>60</v>
      </c>
      <c r="S4556" s="34">
        <v>138</v>
      </c>
      <c r="T4556" s="34">
        <v>41</v>
      </c>
      <c r="U4556" s="34">
        <v>100</v>
      </c>
      <c r="V4556" s="34">
        <v>75</v>
      </c>
      <c r="W4556" s="34">
        <v>98</v>
      </c>
      <c r="X4556" s="34">
        <v>77</v>
      </c>
      <c r="Y4556" s="34">
        <v>91</v>
      </c>
      <c r="Z4556" s="34">
        <v>94</v>
      </c>
      <c r="AA4556" s="34">
        <v>144</v>
      </c>
      <c r="AB4556" s="34">
        <v>62</v>
      </c>
      <c r="AC4556" s="34">
        <v>144</v>
      </c>
    </row>
    <row r="4557" spans="1:29" x14ac:dyDescent="0.2">
      <c r="A4557" s="34" t="s">
        <v>65050</v>
      </c>
      <c r="B4557" s="34">
        <v>7</v>
      </c>
      <c r="C4557" s="34">
        <v>17</v>
      </c>
      <c r="D4557" s="34">
        <v>25</v>
      </c>
      <c r="E4557" s="34">
        <v>43</v>
      </c>
      <c r="F4557" s="34">
        <v>16</v>
      </c>
      <c r="G4557" s="34">
        <v>24</v>
      </c>
      <c r="H4557" s="34">
        <v>7</v>
      </c>
      <c r="I4557" s="34">
        <v>29</v>
      </c>
      <c r="J4557" s="34">
        <v>9</v>
      </c>
      <c r="K4557" s="34">
        <v>25</v>
      </c>
      <c r="L4557" s="34">
        <v>2</v>
      </c>
      <c r="M4557" s="34">
        <v>23</v>
      </c>
      <c r="N4557" s="34">
        <v>9</v>
      </c>
      <c r="O4557" s="34">
        <v>11</v>
      </c>
      <c r="P4557" s="34">
        <v>11</v>
      </c>
      <c r="Q4557" s="34">
        <v>22</v>
      </c>
      <c r="R4557" s="34">
        <v>12</v>
      </c>
      <c r="S4557" s="34">
        <v>27</v>
      </c>
      <c r="T4557" s="34">
        <v>3</v>
      </c>
      <c r="U4557" s="34">
        <v>13</v>
      </c>
      <c r="V4557" s="34">
        <v>16</v>
      </c>
      <c r="W4557" s="34">
        <v>19</v>
      </c>
      <c r="X4557" s="34">
        <v>14</v>
      </c>
      <c r="Y4557" s="34">
        <v>13</v>
      </c>
      <c r="Z4557" s="34">
        <v>15</v>
      </c>
      <c r="AA4557" s="34">
        <v>16</v>
      </c>
      <c r="AB4557" s="34">
        <v>5</v>
      </c>
      <c r="AC4557" s="34">
        <v>29</v>
      </c>
    </row>
    <row r="4558" spans="1:29" x14ac:dyDescent="0.2">
      <c r="A4558" s="34" t="s">
        <v>65051</v>
      </c>
      <c r="B4558" s="34">
        <v>34</v>
      </c>
      <c r="C4558" s="34">
        <v>61</v>
      </c>
      <c r="D4558" s="34">
        <v>56</v>
      </c>
      <c r="E4558" s="34">
        <v>48</v>
      </c>
      <c r="F4558" s="34">
        <v>43</v>
      </c>
      <c r="G4558" s="34">
        <v>89</v>
      </c>
      <c r="H4558" s="34">
        <v>52</v>
      </c>
      <c r="I4558" s="34">
        <v>51</v>
      </c>
      <c r="J4558" s="34">
        <v>55</v>
      </c>
      <c r="K4558" s="34">
        <v>67</v>
      </c>
      <c r="L4558" s="34">
        <v>36</v>
      </c>
      <c r="M4558" s="34">
        <v>40</v>
      </c>
      <c r="N4558" s="34">
        <v>54</v>
      </c>
      <c r="O4558" s="34">
        <v>37</v>
      </c>
      <c r="P4558" s="34">
        <v>44</v>
      </c>
      <c r="Q4558" s="34">
        <v>80</v>
      </c>
      <c r="R4558" s="34">
        <v>56</v>
      </c>
      <c r="S4558" s="34">
        <v>76</v>
      </c>
      <c r="T4558" s="34">
        <v>53</v>
      </c>
      <c r="U4558" s="34">
        <v>51</v>
      </c>
      <c r="V4558" s="34">
        <v>42</v>
      </c>
      <c r="W4558" s="34">
        <v>44</v>
      </c>
      <c r="X4558" s="34">
        <v>74</v>
      </c>
      <c r="Y4558" s="34">
        <v>55</v>
      </c>
      <c r="Z4558" s="34">
        <v>59</v>
      </c>
      <c r="AA4558" s="34">
        <v>72</v>
      </c>
      <c r="AB4558" s="34">
        <v>48</v>
      </c>
      <c r="AC4558" s="34">
        <v>97</v>
      </c>
    </row>
    <row r="4559" spans="1:29" x14ac:dyDescent="0.2">
      <c r="A4559" s="34" t="s">
        <v>65052</v>
      </c>
      <c r="B4559" s="34">
        <v>19</v>
      </c>
      <c r="C4559" s="34">
        <v>31</v>
      </c>
      <c r="D4559" s="34">
        <v>29</v>
      </c>
      <c r="E4559" s="34">
        <v>30</v>
      </c>
      <c r="F4559" s="34">
        <v>25</v>
      </c>
      <c r="G4559" s="34">
        <v>38</v>
      </c>
      <c r="H4559" s="34">
        <v>23</v>
      </c>
      <c r="I4559" s="34">
        <v>53</v>
      </c>
      <c r="J4559" s="34">
        <v>15</v>
      </c>
      <c r="K4559" s="34">
        <v>46</v>
      </c>
      <c r="L4559" s="34">
        <v>11</v>
      </c>
      <c r="M4559" s="34">
        <v>25</v>
      </c>
      <c r="N4559" s="34">
        <v>25</v>
      </c>
      <c r="O4559" s="34">
        <v>33</v>
      </c>
      <c r="P4559" s="34">
        <v>20</v>
      </c>
      <c r="Q4559" s="34">
        <v>35</v>
      </c>
      <c r="R4559" s="34">
        <v>26</v>
      </c>
      <c r="S4559" s="34">
        <v>49</v>
      </c>
      <c r="T4559" s="34">
        <v>2</v>
      </c>
      <c r="U4559" s="34">
        <v>21</v>
      </c>
      <c r="V4559" s="34">
        <v>23</v>
      </c>
      <c r="W4559" s="34">
        <v>22</v>
      </c>
      <c r="X4559" s="34">
        <v>37</v>
      </c>
      <c r="Y4559" s="34">
        <v>20</v>
      </c>
      <c r="Z4559" s="34">
        <v>36</v>
      </c>
      <c r="AA4559" s="34">
        <v>27</v>
      </c>
      <c r="AB4559" s="34">
        <v>10</v>
      </c>
      <c r="AC4559" s="34">
        <v>74</v>
      </c>
    </row>
    <row r="4560" spans="1:29" x14ac:dyDescent="0.2">
      <c r="A4560" s="34" t="s">
        <v>65053</v>
      </c>
      <c r="B4560" s="34">
        <v>49</v>
      </c>
      <c r="C4560" s="34">
        <v>95</v>
      </c>
      <c r="D4560" s="34">
        <v>115</v>
      </c>
      <c r="E4560" s="34">
        <v>76</v>
      </c>
      <c r="F4560" s="34">
        <v>86</v>
      </c>
      <c r="G4560" s="34">
        <v>129</v>
      </c>
      <c r="H4560" s="34">
        <v>60</v>
      </c>
      <c r="I4560" s="34">
        <v>70</v>
      </c>
      <c r="J4560" s="34">
        <v>53</v>
      </c>
      <c r="K4560" s="34">
        <v>117</v>
      </c>
      <c r="L4560" s="34">
        <v>36</v>
      </c>
      <c r="M4560" s="34">
        <v>73</v>
      </c>
      <c r="N4560" s="34">
        <v>54</v>
      </c>
      <c r="O4560" s="34">
        <v>72</v>
      </c>
      <c r="P4560" s="34">
        <v>58</v>
      </c>
      <c r="Q4560" s="34">
        <v>72</v>
      </c>
      <c r="R4560" s="34">
        <v>67</v>
      </c>
      <c r="S4560" s="34">
        <v>153</v>
      </c>
      <c r="T4560" s="34">
        <v>40</v>
      </c>
      <c r="U4560" s="34">
        <v>91</v>
      </c>
      <c r="V4560" s="34">
        <v>82</v>
      </c>
      <c r="W4560" s="34">
        <v>83</v>
      </c>
      <c r="X4560" s="34">
        <v>119</v>
      </c>
      <c r="Y4560" s="34">
        <v>55</v>
      </c>
      <c r="Z4560" s="34">
        <v>84</v>
      </c>
      <c r="AA4560" s="34">
        <v>111</v>
      </c>
      <c r="AB4560" s="34">
        <v>52</v>
      </c>
      <c r="AC4560" s="34">
        <v>175</v>
      </c>
    </row>
    <row r="4561" spans="1:29" x14ac:dyDescent="0.2">
      <c r="A4561" s="34" t="s">
        <v>65054</v>
      </c>
      <c r="B4561" s="34">
        <v>6</v>
      </c>
      <c r="C4561" s="34">
        <v>5</v>
      </c>
      <c r="D4561" s="34">
        <v>3</v>
      </c>
      <c r="E4561" s="34">
        <v>6</v>
      </c>
      <c r="F4561" s="34">
        <v>4</v>
      </c>
      <c r="G4561" s="34">
        <v>0</v>
      </c>
      <c r="H4561" s="34">
        <v>6</v>
      </c>
      <c r="I4561" s="34">
        <v>3</v>
      </c>
      <c r="J4561" s="34">
        <v>1</v>
      </c>
      <c r="K4561" s="34">
        <v>5</v>
      </c>
      <c r="L4561" s="34">
        <v>2</v>
      </c>
      <c r="M4561" s="34">
        <v>6</v>
      </c>
      <c r="N4561" s="34">
        <v>0</v>
      </c>
      <c r="O4561" s="34">
        <v>1</v>
      </c>
      <c r="P4561" s="34">
        <v>12</v>
      </c>
      <c r="Q4561" s="34">
        <v>3</v>
      </c>
      <c r="R4561" s="34">
        <v>8</v>
      </c>
      <c r="S4561" s="34">
        <v>3</v>
      </c>
      <c r="T4561" s="34">
        <v>3</v>
      </c>
      <c r="U4561" s="34">
        <v>3</v>
      </c>
      <c r="V4561" s="34">
        <v>8</v>
      </c>
      <c r="W4561" s="34">
        <v>3</v>
      </c>
      <c r="X4561" s="34">
        <v>5</v>
      </c>
      <c r="Y4561" s="34">
        <v>0</v>
      </c>
      <c r="Z4561" s="34">
        <v>8</v>
      </c>
      <c r="AA4561" s="34">
        <v>3</v>
      </c>
      <c r="AB4561" s="34">
        <v>3</v>
      </c>
      <c r="AC4561" s="34">
        <v>10</v>
      </c>
    </row>
    <row r="4562" spans="1:29" x14ac:dyDescent="0.2">
      <c r="A4562" s="34" t="s">
        <v>65055</v>
      </c>
      <c r="B4562" s="34">
        <v>46</v>
      </c>
      <c r="C4562" s="34">
        <v>95</v>
      </c>
      <c r="D4562" s="34">
        <v>118</v>
      </c>
      <c r="E4562" s="34">
        <v>100</v>
      </c>
      <c r="F4562" s="34">
        <v>131</v>
      </c>
      <c r="G4562" s="34">
        <v>126</v>
      </c>
      <c r="H4562" s="34">
        <v>94</v>
      </c>
      <c r="I4562" s="34">
        <v>128</v>
      </c>
      <c r="J4562" s="34">
        <v>81</v>
      </c>
      <c r="K4562" s="34">
        <v>103</v>
      </c>
      <c r="L4562" s="34">
        <v>40</v>
      </c>
      <c r="M4562" s="34">
        <v>66</v>
      </c>
      <c r="N4562" s="34">
        <v>103</v>
      </c>
      <c r="O4562" s="34">
        <v>92</v>
      </c>
      <c r="P4562" s="34">
        <v>58</v>
      </c>
      <c r="Q4562" s="34">
        <v>99</v>
      </c>
      <c r="R4562" s="34">
        <v>118</v>
      </c>
      <c r="S4562" s="34">
        <v>131</v>
      </c>
      <c r="T4562" s="34">
        <v>110</v>
      </c>
      <c r="U4562" s="34">
        <v>93</v>
      </c>
      <c r="V4562" s="34">
        <v>142</v>
      </c>
      <c r="W4562" s="34">
        <v>92</v>
      </c>
      <c r="X4562" s="34">
        <v>160</v>
      </c>
      <c r="Y4562" s="34">
        <v>87</v>
      </c>
      <c r="Z4562" s="34">
        <v>132</v>
      </c>
      <c r="AA4562" s="34">
        <v>130</v>
      </c>
      <c r="AB4562" s="34">
        <v>97</v>
      </c>
      <c r="AC4562" s="34">
        <v>155</v>
      </c>
    </row>
    <row r="4563" spans="1:29" x14ac:dyDescent="0.2">
      <c r="A4563" s="34" t="s">
        <v>65056</v>
      </c>
      <c r="B4563" s="34">
        <v>16</v>
      </c>
      <c r="C4563" s="34">
        <v>30</v>
      </c>
      <c r="D4563" s="34">
        <v>19</v>
      </c>
      <c r="E4563" s="34">
        <v>26</v>
      </c>
      <c r="F4563" s="34">
        <v>22</v>
      </c>
      <c r="G4563" s="34">
        <v>38</v>
      </c>
      <c r="H4563" s="34">
        <v>9</v>
      </c>
      <c r="I4563" s="34">
        <v>22</v>
      </c>
      <c r="J4563" s="34">
        <v>12</v>
      </c>
      <c r="K4563" s="34">
        <v>38</v>
      </c>
      <c r="L4563" s="34">
        <v>8</v>
      </c>
      <c r="M4563" s="34">
        <v>23</v>
      </c>
      <c r="N4563" s="34">
        <v>19</v>
      </c>
      <c r="O4563" s="34">
        <v>32</v>
      </c>
      <c r="P4563" s="34">
        <v>29</v>
      </c>
      <c r="Q4563" s="34">
        <v>24</v>
      </c>
      <c r="R4563" s="34">
        <v>17</v>
      </c>
      <c r="S4563" s="34">
        <v>34</v>
      </c>
      <c r="T4563" s="34">
        <v>26</v>
      </c>
      <c r="U4563" s="34">
        <v>29</v>
      </c>
      <c r="V4563" s="34">
        <v>19</v>
      </c>
      <c r="W4563" s="34">
        <v>31</v>
      </c>
      <c r="X4563" s="34">
        <v>33</v>
      </c>
      <c r="Y4563" s="34">
        <v>31</v>
      </c>
      <c r="Z4563" s="34">
        <v>23</v>
      </c>
      <c r="AA4563" s="34">
        <v>51</v>
      </c>
      <c r="AB4563" s="34">
        <v>16</v>
      </c>
      <c r="AC4563" s="34">
        <v>50</v>
      </c>
    </row>
    <row r="4564" spans="1:29" x14ac:dyDescent="0.2">
      <c r="A4564" s="34" t="s">
        <v>65057</v>
      </c>
      <c r="B4564" s="34">
        <v>31</v>
      </c>
      <c r="C4564" s="34">
        <v>92</v>
      </c>
      <c r="D4564" s="34">
        <v>125</v>
      </c>
      <c r="E4564" s="34">
        <v>112</v>
      </c>
      <c r="F4564" s="34">
        <v>92</v>
      </c>
      <c r="G4564" s="34">
        <v>92</v>
      </c>
      <c r="H4564" s="34">
        <v>65</v>
      </c>
      <c r="I4564" s="34">
        <v>86</v>
      </c>
      <c r="J4564" s="34">
        <v>41</v>
      </c>
      <c r="K4564" s="34">
        <v>103</v>
      </c>
      <c r="L4564" s="34">
        <v>25</v>
      </c>
      <c r="M4564" s="34">
        <v>67</v>
      </c>
      <c r="N4564" s="34">
        <v>53</v>
      </c>
      <c r="O4564" s="34">
        <v>68</v>
      </c>
      <c r="P4564" s="34">
        <v>72</v>
      </c>
      <c r="Q4564" s="34">
        <v>102</v>
      </c>
      <c r="R4564" s="34">
        <v>67</v>
      </c>
      <c r="S4564" s="34">
        <v>123</v>
      </c>
      <c r="T4564" s="34">
        <v>30</v>
      </c>
      <c r="U4564" s="34">
        <v>55</v>
      </c>
      <c r="V4564" s="34">
        <v>78</v>
      </c>
      <c r="W4564" s="34">
        <v>52</v>
      </c>
      <c r="X4564" s="34">
        <v>104</v>
      </c>
      <c r="Y4564" s="34">
        <v>57</v>
      </c>
      <c r="Z4564" s="34">
        <v>129</v>
      </c>
      <c r="AA4564" s="34">
        <v>70</v>
      </c>
      <c r="AB4564" s="34">
        <v>39</v>
      </c>
      <c r="AC4564" s="34">
        <v>99</v>
      </c>
    </row>
    <row r="4565" spans="1:29" x14ac:dyDescent="0.2">
      <c r="A4565" s="34" t="s">
        <v>65058</v>
      </c>
      <c r="B4565" s="34">
        <v>26</v>
      </c>
      <c r="C4565" s="34">
        <v>26</v>
      </c>
      <c r="D4565" s="34">
        <v>63</v>
      </c>
      <c r="E4565" s="34">
        <v>45</v>
      </c>
      <c r="F4565" s="34">
        <v>46</v>
      </c>
      <c r="G4565" s="34">
        <v>39</v>
      </c>
      <c r="H4565" s="34">
        <v>25</v>
      </c>
      <c r="I4565" s="34">
        <v>40</v>
      </c>
      <c r="J4565" s="34">
        <v>24</v>
      </c>
      <c r="K4565" s="34">
        <v>48</v>
      </c>
      <c r="L4565" s="34">
        <v>24</v>
      </c>
      <c r="M4565" s="34">
        <v>30</v>
      </c>
      <c r="N4565" s="34">
        <v>49</v>
      </c>
      <c r="O4565" s="34">
        <v>42</v>
      </c>
      <c r="P4565" s="34">
        <v>39</v>
      </c>
      <c r="Q4565" s="34">
        <v>52</v>
      </c>
      <c r="R4565" s="34">
        <v>38</v>
      </c>
      <c r="S4565" s="34">
        <v>58</v>
      </c>
      <c r="T4565" s="34">
        <v>46</v>
      </c>
      <c r="U4565" s="34">
        <v>36</v>
      </c>
      <c r="V4565" s="34">
        <v>53</v>
      </c>
      <c r="W4565" s="34">
        <v>31</v>
      </c>
      <c r="X4565" s="34">
        <v>71</v>
      </c>
      <c r="Y4565" s="34">
        <v>19</v>
      </c>
      <c r="Z4565" s="34">
        <v>58</v>
      </c>
      <c r="AA4565" s="34">
        <v>72</v>
      </c>
      <c r="AB4565" s="34">
        <v>74</v>
      </c>
      <c r="AC4565" s="34">
        <v>52</v>
      </c>
    </row>
    <row r="4566" spans="1:29" x14ac:dyDescent="0.2">
      <c r="A4566" s="34" t="s">
        <v>65059</v>
      </c>
      <c r="B4566" s="34">
        <v>14</v>
      </c>
      <c r="C4566" s="34">
        <v>34</v>
      </c>
      <c r="D4566" s="34">
        <v>24</v>
      </c>
      <c r="E4566" s="34">
        <v>38</v>
      </c>
      <c r="F4566" s="34">
        <v>29</v>
      </c>
      <c r="G4566" s="34">
        <v>19</v>
      </c>
      <c r="H4566" s="34">
        <v>17</v>
      </c>
      <c r="I4566" s="34">
        <v>11</v>
      </c>
      <c r="J4566" s="34">
        <v>13</v>
      </c>
      <c r="K4566" s="34">
        <v>30</v>
      </c>
      <c r="L4566" s="34">
        <v>9</v>
      </c>
      <c r="M4566" s="34">
        <v>28</v>
      </c>
      <c r="N4566" s="34">
        <v>23</v>
      </c>
      <c r="O4566" s="34">
        <v>13</v>
      </c>
      <c r="P4566" s="34">
        <v>11</v>
      </c>
      <c r="Q4566" s="34">
        <v>39</v>
      </c>
      <c r="R4566" s="34">
        <v>24</v>
      </c>
      <c r="S4566" s="34">
        <v>35</v>
      </c>
      <c r="T4566" s="34">
        <v>7</v>
      </c>
      <c r="U4566" s="34">
        <v>25</v>
      </c>
      <c r="V4566" s="34">
        <v>28</v>
      </c>
      <c r="W4566" s="34">
        <v>18</v>
      </c>
      <c r="X4566" s="34">
        <v>24</v>
      </c>
      <c r="Y4566" s="34">
        <v>17</v>
      </c>
      <c r="Z4566" s="34">
        <v>19</v>
      </c>
      <c r="AA4566" s="34">
        <v>27</v>
      </c>
      <c r="AB4566" s="34">
        <v>6</v>
      </c>
      <c r="AC4566" s="34">
        <v>45</v>
      </c>
    </row>
    <row r="4567" spans="1:29" x14ac:dyDescent="0.2">
      <c r="A4567" s="34" t="s">
        <v>65060</v>
      </c>
      <c r="B4567" s="34">
        <v>44</v>
      </c>
      <c r="C4567" s="34">
        <v>102</v>
      </c>
      <c r="D4567" s="34">
        <v>132</v>
      </c>
      <c r="E4567" s="34">
        <v>112</v>
      </c>
      <c r="F4567" s="34">
        <v>86</v>
      </c>
      <c r="G4567" s="34">
        <v>110</v>
      </c>
      <c r="H4567" s="34">
        <v>71</v>
      </c>
      <c r="I4567" s="34">
        <v>109</v>
      </c>
      <c r="J4567" s="34">
        <v>64</v>
      </c>
      <c r="K4567" s="34">
        <v>135</v>
      </c>
      <c r="L4567" s="34">
        <v>36</v>
      </c>
      <c r="M4567" s="34">
        <v>81</v>
      </c>
      <c r="N4567" s="34">
        <v>75</v>
      </c>
      <c r="O4567" s="34">
        <v>81</v>
      </c>
      <c r="P4567" s="34">
        <v>57</v>
      </c>
      <c r="Q4567" s="34">
        <v>124</v>
      </c>
      <c r="R4567" s="34">
        <v>77</v>
      </c>
      <c r="S4567" s="34">
        <v>125</v>
      </c>
      <c r="T4567" s="34">
        <v>56</v>
      </c>
      <c r="U4567" s="34">
        <v>80</v>
      </c>
      <c r="V4567" s="34">
        <v>84</v>
      </c>
      <c r="W4567" s="34">
        <v>88</v>
      </c>
      <c r="X4567" s="34">
        <v>116</v>
      </c>
      <c r="Y4567" s="34">
        <v>79</v>
      </c>
      <c r="Z4567" s="34">
        <v>63</v>
      </c>
      <c r="AA4567" s="34">
        <v>186</v>
      </c>
      <c r="AB4567" s="34">
        <v>78</v>
      </c>
      <c r="AC4567" s="34">
        <v>189</v>
      </c>
    </row>
    <row r="4568" spans="1:29" x14ac:dyDescent="0.2">
      <c r="A4568" s="34" t="s">
        <v>65061</v>
      </c>
      <c r="B4568" s="34">
        <v>48</v>
      </c>
      <c r="C4568" s="34">
        <v>50</v>
      </c>
      <c r="D4568" s="34">
        <v>84</v>
      </c>
      <c r="E4568" s="34">
        <v>95</v>
      </c>
      <c r="F4568" s="34">
        <v>60</v>
      </c>
      <c r="G4568" s="34">
        <v>70</v>
      </c>
      <c r="H4568" s="34">
        <v>57</v>
      </c>
      <c r="I4568" s="34">
        <v>58</v>
      </c>
      <c r="J4568" s="34">
        <v>43</v>
      </c>
      <c r="K4568" s="34">
        <v>76</v>
      </c>
      <c r="L4568" s="34">
        <v>37</v>
      </c>
      <c r="M4568" s="34">
        <v>80</v>
      </c>
      <c r="N4568" s="34">
        <v>43</v>
      </c>
      <c r="O4568" s="34">
        <v>61</v>
      </c>
      <c r="P4568" s="34">
        <v>39</v>
      </c>
      <c r="Q4568" s="34">
        <v>99</v>
      </c>
      <c r="R4568" s="34">
        <v>66</v>
      </c>
      <c r="S4568" s="34">
        <v>67</v>
      </c>
      <c r="T4568" s="34">
        <v>57</v>
      </c>
      <c r="U4568" s="34">
        <v>61</v>
      </c>
      <c r="V4568" s="34">
        <v>53</v>
      </c>
      <c r="W4568" s="34">
        <v>70</v>
      </c>
      <c r="X4568" s="34">
        <v>66</v>
      </c>
      <c r="Y4568" s="34">
        <v>61</v>
      </c>
      <c r="Z4568" s="34">
        <v>64</v>
      </c>
      <c r="AA4568" s="34">
        <v>77</v>
      </c>
      <c r="AB4568" s="34">
        <v>51</v>
      </c>
      <c r="AC4568" s="34">
        <v>119</v>
      </c>
    </row>
    <row r="4569" spans="1:29" x14ac:dyDescent="0.2">
      <c r="A4569" s="34" t="s">
        <v>65062</v>
      </c>
      <c r="B4569" s="34">
        <v>32</v>
      </c>
      <c r="C4569" s="34">
        <v>29</v>
      </c>
      <c r="D4569" s="34">
        <v>34</v>
      </c>
      <c r="E4569" s="34">
        <v>62</v>
      </c>
      <c r="F4569" s="34">
        <v>30</v>
      </c>
      <c r="G4569" s="34">
        <v>46</v>
      </c>
      <c r="H4569" s="34">
        <v>30</v>
      </c>
      <c r="I4569" s="34">
        <v>45</v>
      </c>
      <c r="J4569" s="34">
        <v>33</v>
      </c>
      <c r="K4569" s="34">
        <v>80</v>
      </c>
      <c r="L4569" s="34">
        <v>20</v>
      </c>
      <c r="M4569" s="34">
        <v>41</v>
      </c>
      <c r="N4569" s="34">
        <v>28</v>
      </c>
      <c r="O4569" s="34">
        <v>60</v>
      </c>
      <c r="P4569" s="34">
        <v>16</v>
      </c>
      <c r="Q4569" s="34">
        <v>49</v>
      </c>
      <c r="R4569" s="34">
        <v>38</v>
      </c>
      <c r="S4569" s="34">
        <v>41</v>
      </c>
      <c r="T4569" s="34">
        <v>26</v>
      </c>
      <c r="U4569" s="34">
        <v>34</v>
      </c>
      <c r="V4569" s="34">
        <v>28</v>
      </c>
      <c r="W4569" s="34">
        <v>26</v>
      </c>
      <c r="X4569" s="34">
        <v>37</v>
      </c>
      <c r="Y4569" s="34">
        <v>34</v>
      </c>
      <c r="Z4569" s="34">
        <v>48</v>
      </c>
      <c r="AA4569" s="34">
        <v>64</v>
      </c>
      <c r="AB4569" s="34">
        <v>26</v>
      </c>
      <c r="AC4569" s="34">
        <v>80</v>
      </c>
    </row>
    <row r="4570" spans="1:29" x14ac:dyDescent="0.2">
      <c r="A4570" s="34" t="s">
        <v>65063</v>
      </c>
      <c r="B4570" s="34">
        <v>32</v>
      </c>
      <c r="C4570" s="34">
        <v>57</v>
      </c>
      <c r="D4570" s="34">
        <v>64</v>
      </c>
      <c r="E4570" s="34">
        <v>74</v>
      </c>
      <c r="F4570" s="34">
        <v>66</v>
      </c>
      <c r="G4570" s="34">
        <v>34</v>
      </c>
      <c r="H4570" s="34">
        <v>51</v>
      </c>
      <c r="I4570" s="34">
        <v>56</v>
      </c>
      <c r="J4570" s="34">
        <v>35</v>
      </c>
      <c r="K4570" s="34">
        <v>39</v>
      </c>
      <c r="L4570" s="34">
        <v>25</v>
      </c>
      <c r="M4570" s="34">
        <v>45</v>
      </c>
      <c r="N4570" s="34">
        <v>53</v>
      </c>
      <c r="O4570" s="34">
        <v>42</v>
      </c>
      <c r="P4570" s="34">
        <v>51</v>
      </c>
      <c r="Q4570" s="34">
        <v>60</v>
      </c>
      <c r="R4570" s="34">
        <v>57</v>
      </c>
      <c r="S4570" s="34">
        <v>64</v>
      </c>
      <c r="T4570" s="34">
        <v>39</v>
      </c>
      <c r="U4570" s="34">
        <v>32</v>
      </c>
      <c r="V4570" s="34">
        <v>43</v>
      </c>
      <c r="W4570" s="34">
        <v>57</v>
      </c>
      <c r="X4570" s="34">
        <v>81</v>
      </c>
      <c r="Y4570" s="34">
        <v>64</v>
      </c>
      <c r="Z4570" s="34">
        <v>58</v>
      </c>
      <c r="AA4570" s="34">
        <v>67</v>
      </c>
      <c r="AB4570" s="34">
        <v>61</v>
      </c>
      <c r="AC4570" s="34">
        <v>86</v>
      </c>
    </row>
    <row r="4571" spans="1:29" x14ac:dyDescent="0.2">
      <c r="A4571" s="34" t="s">
        <v>65064</v>
      </c>
      <c r="B4571" s="34">
        <v>113</v>
      </c>
      <c r="C4571" s="34">
        <v>223</v>
      </c>
      <c r="D4571" s="34">
        <v>309</v>
      </c>
      <c r="E4571" s="34">
        <v>239</v>
      </c>
      <c r="F4571" s="34">
        <v>250</v>
      </c>
      <c r="G4571" s="34">
        <v>185</v>
      </c>
      <c r="H4571" s="34">
        <v>228</v>
      </c>
      <c r="I4571" s="34">
        <v>187</v>
      </c>
      <c r="J4571" s="34">
        <v>233</v>
      </c>
      <c r="K4571" s="34">
        <v>202</v>
      </c>
      <c r="L4571" s="34">
        <v>202</v>
      </c>
      <c r="M4571" s="34">
        <v>191</v>
      </c>
      <c r="N4571" s="34">
        <v>242</v>
      </c>
      <c r="O4571" s="34">
        <v>160</v>
      </c>
      <c r="P4571" s="34">
        <v>208</v>
      </c>
      <c r="Q4571" s="34">
        <v>262</v>
      </c>
      <c r="R4571" s="34">
        <v>284</v>
      </c>
      <c r="S4571" s="34">
        <v>268</v>
      </c>
      <c r="T4571" s="34">
        <v>257</v>
      </c>
      <c r="U4571" s="34">
        <v>205</v>
      </c>
      <c r="V4571" s="34">
        <v>288</v>
      </c>
      <c r="W4571" s="34">
        <v>232</v>
      </c>
      <c r="X4571" s="34">
        <v>298</v>
      </c>
      <c r="Y4571" s="34">
        <v>243</v>
      </c>
      <c r="Z4571" s="34">
        <v>293</v>
      </c>
      <c r="AA4571" s="34">
        <v>278</v>
      </c>
      <c r="AB4571" s="34">
        <v>286</v>
      </c>
      <c r="AC4571" s="34">
        <v>363</v>
      </c>
    </row>
    <row r="4572" spans="1:29" x14ac:dyDescent="0.2">
      <c r="A4572" s="34" t="s">
        <v>65065</v>
      </c>
      <c r="B4572" s="34">
        <v>21</v>
      </c>
      <c r="C4572" s="34">
        <v>50</v>
      </c>
      <c r="D4572" s="34">
        <v>36</v>
      </c>
      <c r="E4572" s="34">
        <v>54</v>
      </c>
      <c r="F4572" s="34">
        <v>45</v>
      </c>
      <c r="G4572" s="34">
        <v>43</v>
      </c>
      <c r="H4572" s="34">
        <v>35</v>
      </c>
      <c r="I4572" s="34">
        <v>44</v>
      </c>
      <c r="J4572" s="34">
        <v>37</v>
      </c>
      <c r="K4572" s="34">
        <v>69</v>
      </c>
      <c r="L4572" s="34">
        <v>28</v>
      </c>
      <c r="M4572" s="34">
        <v>37</v>
      </c>
      <c r="N4572" s="34">
        <v>19</v>
      </c>
      <c r="O4572" s="34">
        <v>50</v>
      </c>
      <c r="P4572" s="34">
        <v>26</v>
      </c>
      <c r="Q4572" s="34">
        <v>61</v>
      </c>
      <c r="R4572" s="34">
        <v>33</v>
      </c>
      <c r="S4572" s="34">
        <v>66</v>
      </c>
      <c r="T4572" s="34">
        <v>15</v>
      </c>
      <c r="U4572" s="34">
        <v>39</v>
      </c>
      <c r="V4572" s="34">
        <v>36</v>
      </c>
      <c r="W4572" s="34">
        <v>45</v>
      </c>
      <c r="X4572" s="34">
        <v>35</v>
      </c>
      <c r="Y4572" s="34">
        <v>36</v>
      </c>
      <c r="Z4572" s="34">
        <v>26</v>
      </c>
      <c r="AA4572" s="34">
        <v>58</v>
      </c>
      <c r="AB4572" s="34">
        <v>50</v>
      </c>
      <c r="AC4572" s="34">
        <v>85</v>
      </c>
    </row>
    <row r="4573" spans="1:29" x14ac:dyDescent="0.2">
      <c r="A4573" s="34" t="s">
        <v>65066</v>
      </c>
      <c r="B4573" s="34">
        <v>57</v>
      </c>
      <c r="C4573" s="34">
        <v>102</v>
      </c>
      <c r="D4573" s="34">
        <v>119</v>
      </c>
      <c r="E4573" s="34">
        <v>90</v>
      </c>
      <c r="F4573" s="34">
        <v>123</v>
      </c>
      <c r="G4573" s="34">
        <v>112</v>
      </c>
      <c r="H4573" s="34">
        <v>116</v>
      </c>
      <c r="I4573" s="34">
        <v>100</v>
      </c>
      <c r="J4573" s="34">
        <v>83</v>
      </c>
      <c r="K4573" s="34">
        <v>116</v>
      </c>
      <c r="L4573" s="34">
        <v>55</v>
      </c>
      <c r="M4573" s="34">
        <v>70</v>
      </c>
      <c r="N4573" s="34">
        <v>108</v>
      </c>
      <c r="O4573" s="34">
        <v>76</v>
      </c>
      <c r="P4573" s="34">
        <v>87</v>
      </c>
      <c r="Q4573" s="34">
        <v>102</v>
      </c>
      <c r="R4573" s="34">
        <v>108</v>
      </c>
      <c r="S4573" s="34">
        <v>126</v>
      </c>
      <c r="T4573" s="34">
        <v>95</v>
      </c>
      <c r="U4573" s="34">
        <v>71</v>
      </c>
      <c r="V4573" s="34">
        <v>135</v>
      </c>
      <c r="W4573" s="34">
        <v>104</v>
      </c>
      <c r="X4573" s="34">
        <v>123</v>
      </c>
      <c r="Y4573" s="34">
        <v>80</v>
      </c>
      <c r="Z4573" s="34">
        <v>104</v>
      </c>
      <c r="AA4573" s="34">
        <v>115</v>
      </c>
      <c r="AB4573" s="34">
        <v>144</v>
      </c>
      <c r="AC4573" s="34">
        <v>123</v>
      </c>
    </row>
    <row r="4574" spans="1:29" x14ac:dyDescent="0.2">
      <c r="A4574" s="34" t="s">
        <v>65067</v>
      </c>
      <c r="B4574" s="34">
        <v>45</v>
      </c>
      <c r="C4574" s="34">
        <v>48</v>
      </c>
      <c r="D4574" s="34">
        <v>59</v>
      </c>
      <c r="E4574" s="34">
        <v>64</v>
      </c>
      <c r="F4574" s="34">
        <v>55</v>
      </c>
      <c r="G4574" s="34">
        <v>82</v>
      </c>
      <c r="H4574" s="34">
        <v>34</v>
      </c>
      <c r="I4574" s="34">
        <v>47</v>
      </c>
      <c r="J4574" s="34">
        <v>51</v>
      </c>
      <c r="K4574" s="34">
        <v>65</v>
      </c>
      <c r="L4574" s="34">
        <v>30</v>
      </c>
      <c r="M4574" s="34">
        <v>55</v>
      </c>
      <c r="N4574" s="34">
        <v>47</v>
      </c>
      <c r="O4574" s="34">
        <v>50</v>
      </c>
      <c r="P4574" s="34">
        <v>38</v>
      </c>
      <c r="Q4574" s="34">
        <v>93</v>
      </c>
      <c r="R4574" s="34">
        <v>48</v>
      </c>
      <c r="S4574" s="34">
        <v>79</v>
      </c>
      <c r="T4574" s="34">
        <v>53</v>
      </c>
      <c r="U4574" s="34">
        <v>56</v>
      </c>
      <c r="V4574" s="34">
        <v>88</v>
      </c>
      <c r="W4574" s="34">
        <v>46</v>
      </c>
      <c r="X4574" s="34">
        <v>95</v>
      </c>
      <c r="Y4574" s="34">
        <v>55</v>
      </c>
      <c r="Z4574" s="34">
        <v>71</v>
      </c>
      <c r="AA4574" s="34">
        <v>81</v>
      </c>
      <c r="AB4574" s="34">
        <v>85</v>
      </c>
      <c r="AC4574" s="34">
        <v>115</v>
      </c>
    </row>
    <row r="4575" spans="1:29" x14ac:dyDescent="0.2">
      <c r="A4575" s="34" t="s">
        <v>65068</v>
      </c>
      <c r="B4575" s="34">
        <v>84</v>
      </c>
      <c r="C4575" s="34">
        <v>165</v>
      </c>
      <c r="D4575" s="34">
        <v>168</v>
      </c>
      <c r="E4575" s="34">
        <v>201</v>
      </c>
      <c r="F4575" s="34">
        <v>179</v>
      </c>
      <c r="G4575" s="34">
        <v>143</v>
      </c>
      <c r="H4575" s="34">
        <v>179</v>
      </c>
      <c r="I4575" s="34">
        <v>126</v>
      </c>
      <c r="J4575" s="34">
        <v>161</v>
      </c>
      <c r="K4575" s="34">
        <v>150</v>
      </c>
      <c r="L4575" s="34">
        <v>73</v>
      </c>
      <c r="M4575" s="34">
        <v>153</v>
      </c>
      <c r="N4575" s="34">
        <v>133</v>
      </c>
      <c r="O4575" s="34">
        <v>127</v>
      </c>
      <c r="P4575" s="34">
        <v>125</v>
      </c>
      <c r="Q4575" s="34">
        <v>177</v>
      </c>
      <c r="R4575" s="34">
        <v>158</v>
      </c>
      <c r="S4575" s="34">
        <v>191</v>
      </c>
      <c r="T4575" s="34">
        <v>107</v>
      </c>
      <c r="U4575" s="34">
        <v>164</v>
      </c>
      <c r="V4575" s="34">
        <v>149</v>
      </c>
      <c r="W4575" s="34">
        <v>110</v>
      </c>
      <c r="X4575" s="34">
        <v>211</v>
      </c>
      <c r="Y4575" s="34">
        <v>142</v>
      </c>
      <c r="Z4575" s="34">
        <v>176</v>
      </c>
      <c r="AA4575" s="34">
        <v>183</v>
      </c>
      <c r="AB4575" s="34">
        <v>167</v>
      </c>
      <c r="AC4575" s="34">
        <v>234</v>
      </c>
    </row>
    <row r="4576" spans="1:29" x14ac:dyDescent="0.2">
      <c r="A4576" s="34" t="s">
        <v>65069</v>
      </c>
      <c r="B4576" s="34">
        <v>30</v>
      </c>
      <c r="C4576" s="34">
        <v>36</v>
      </c>
      <c r="D4576" s="34">
        <v>22</v>
      </c>
      <c r="E4576" s="34">
        <v>38</v>
      </c>
      <c r="F4576" s="34">
        <v>37</v>
      </c>
      <c r="G4576" s="34">
        <v>15</v>
      </c>
      <c r="H4576" s="34">
        <v>48</v>
      </c>
      <c r="I4576" s="34">
        <v>33</v>
      </c>
      <c r="J4576" s="34">
        <v>29</v>
      </c>
      <c r="K4576" s="34">
        <v>46</v>
      </c>
      <c r="L4576" s="34">
        <v>14</v>
      </c>
      <c r="M4576" s="34">
        <v>25</v>
      </c>
      <c r="N4576" s="34">
        <v>30</v>
      </c>
      <c r="O4576" s="34">
        <v>20</v>
      </c>
      <c r="P4576" s="34">
        <v>25</v>
      </c>
      <c r="Q4576" s="34">
        <v>52</v>
      </c>
      <c r="R4576" s="34">
        <v>27</v>
      </c>
      <c r="S4576" s="34">
        <v>32</v>
      </c>
      <c r="T4576" s="34">
        <v>19</v>
      </c>
      <c r="U4576" s="34">
        <v>32</v>
      </c>
      <c r="V4576" s="34">
        <v>15</v>
      </c>
      <c r="W4576" s="34">
        <v>24</v>
      </c>
      <c r="X4576" s="34">
        <v>42</v>
      </c>
      <c r="Y4576" s="34">
        <v>36</v>
      </c>
      <c r="Z4576" s="34">
        <v>40</v>
      </c>
      <c r="AA4576" s="34">
        <v>49</v>
      </c>
      <c r="AB4576" s="34">
        <v>22</v>
      </c>
      <c r="AC4576" s="34">
        <v>51</v>
      </c>
    </row>
    <row r="4577" spans="1:29" x14ac:dyDescent="0.2">
      <c r="A4577" s="34" t="s">
        <v>65070</v>
      </c>
      <c r="B4577" s="34">
        <v>43</v>
      </c>
      <c r="C4577" s="34">
        <v>96</v>
      </c>
      <c r="D4577" s="34">
        <v>95</v>
      </c>
      <c r="E4577" s="34">
        <v>123</v>
      </c>
      <c r="F4577" s="34">
        <v>109</v>
      </c>
      <c r="G4577" s="34">
        <v>97</v>
      </c>
      <c r="H4577" s="34">
        <v>64</v>
      </c>
      <c r="I4577" s="34">
        <v>83</v>
      </c>
      <c r="J4577" s="34">
        <v>80</v>
      </c>
      <c r="K4577" s="34">
        <v>96</v>
      </c>
      <c r="L4577" s="34">
        <v>50</v>
      </c>
      <c r="M4577" s="34">
        <v>74</v>
      </c>
      <c r="N4577" s="34">
        <v>71</v>
      </c>
      <c r="O4577" s="34">
        <v>67</v>
      </c>
      <c r="P4577" s="34">
        <v>74</v>
      </c>
      <c r="Q4577" s="34">
        <v>136</v>
      </c>
      <c r="R4577" s="34">
        <v>123</v>
      </c>
      <c r="S4577" s="34">
        <v>140</v>
      </c>
      <c r="T4577" s="34">
        <v>65</v>
      </c>
      <c r="U4577" s="34">
        <v>62</v>
      </c>
      <c r="V4577" s="34">
        <v>102</v>
      </c>
      <c r="W4577" s="34">
        <v>88</v>
      </c>
      <c r="X4577" s="34">
        <v>127</v>
      </c>
      <c r="Y4577" s="34">
        <v>109</v>
      </c>
      <c r="Z4577" s="34">
        <v>146</v>
      </c>
      <c r="AA4577" s="34">
        <v>138</v>
      </c>
      <c r="AB4577" s="34">
        <v>65</v>
      </c>
      <c r="AC4577" s="34">
        <v>170</v>
      </c>
    </row>
    <row r="4578" spans="1:29" x14ac:dyDescent="0.2">
      <c r="A4578" s="34" t="s">
        <v>65071</v>
      </c>
      <c r="B4578" s="34">
        <v>35</v>
      </c>
      <c r="C4578" s="34">
        <v>55</v>
      </c>
      <c r="D4578" s="34">
        <v>87</v>
      </c>
      <c r="E4578" s="34">
        <v>92</v>
      </c>
      <c r="F4578" s="34">
        <v>78</v>
      </c>
      <c r="G4578" s="34">
        <v>72</v>
      </c>
      <c r="H4578" s="34">
        <v>68</v>
      </c>
      <c r="I4578" s="34">
        <v>73</v>
      </c>
      <c r="J4578" s="34">
        <v>60</v>
      </c>
      <c r="K4578" s="34">
        <v>60</v>
      </c>
      <c r="L4578" s="34">
        <v>46</v>
      </c>
      <c r="M4578" s="34">
        <v>51</v>
      </c>
      <c r="N4578" s="34">
        <v>61</v>
      </c>
      <c r="O4578" s="34">
        <v>49</v>
      </c>
      <c r="P4578" s="34">
        <v>61</v>
      </c>
      <c r="Q4578" s="34">
        <v>72</v>
      </c>
      <c r="R4578" s="34">
        <v>63</v>
      </c>
      <c r="S4578" s="34">
        <v>98</v>
      </c>
      <c r="T4578" s="34">
        <v>33</v>
      </c>
      <c r="U4578" s="34">
        <v>51</v>
      </c>
      <c r="V4578" s="34">
        <v>67</v>
      </c>
      <c r="W4578" s="34">
        <v>55</v>
      </c>
      <c r="X4578" s="34">
        <v>105</v>
      </c>
      <c r="Y4578" s="34">
        <v>60</v>
      </c>
      <c r="Z4578" s="34">
        <v>101</v>
      </c>
      <c r="AA4578" s="34">
        <v>79</v>
      </c>
      <c r="AB4578" s="34">
        <v>83</v>
      </c>
      <c r="AC4578" s="34">
        <v>98</v>
      </c>
    </row>
    <row r="4579" spans="1:29" x14ac:dyDescent="0.2">
      <c r="A4579" s="34" t="s">
        <v>65072</v>
      </c>
      <c r="B4579" s="34">
        <v>16</v>
      </c>
      <c r="C4579" s="34">
        <v>32</v>
      </c>
      <c r="D4579" s="34">
        <v>34</v>
      </c>
      <c r="E4579" s="34">
        <v>26</v>
      </c>
      <c r="F4579" s="34">
        <v>16</v>
      </c>
      <c r="G4579" s="34">
        <v>32</v>
      </c>
      <c r="H4579" s="34">
        <v>24</v>
      </c>
      <c r="I4579" s="34">
        <v>27</v>
      </c>
      <c r="J4579" s="34">
        <v>8</v>
      </c>
      <c r="K4579" s="34">
        <v>21</v>
      </c>
      <c r="L4579" s="34">
        <v>5</v>
      </c>
      <c r="M4579" s="34">
        <v>21</v>
      </c>
      <c r="N4579" s="34">
        <v>11</v>
      </c>
      <c r="O4579" s="34">
        <v>12</v>
      </c>
      <c r="P4579" s="34">
        <v>9</v>
      </c>
      <c r="Q4579" s="34">
        <v>12</v>
      </c>
      <c r="R4579" s="34">
        <v>14</v>
      </c>
      <c r="S4579" s="34">
        <v>32</v>
      </c>
      <c r="T4579" s="34">
        <v>4</v>
      </c>
      <c r="U4579" s="34">
        <v>22</v>
      </c>
      <c r="V4579" s="34">
        <v>15</v>
      </c>
      <c r="W4579" s="34">
        <v>15</v>
      </c>
      <c r="X4579" s="34">
        <v>18</v>
      </c>
      <c r="Y4579" s="34">
        <v>10</v>
      </c>
      <c r="Z4579" s="34">
        <v>22</v>
      </c>
      <c r="AA4579" s="34">
        <v>19</v>
      </c>
      <c r="AB4579" s="34">
        <v>3</v>
      </c>
      <c r="AC4579" s="34">
        <v>47</v>
      </c>
    </row>
    <row r="4580" spans="1:29" x14ac:dyDescent="0.2">
      <c r="A4580" s="34" t="s">
        <v>65073</v>
      </c>
      <c r="B4580" s="34">
        <v>27</v>
      </c>
      <c r="C4580" s="34">
        <v>43</v>
      </c>
      <c r="D4580" s="34">
        <v>41</v>
      </c>
      <c r="E4580" s="34">
        <v>53</v>
      </c>
      <c r="F4580" s="34">
        <v>28</v>
      </c>
      <c r="G4580" s="34">
        <v>48</v>
      </c>
      <c r="H4580" s="34">
        <v>30</v>
      </c>
      <c r="I4580" s="34">
        <v>37</v>
      </c>
      <c r="J4580" s="34">
        <v>26</v>
      </c>
      <c r="K4580" s="34">
        <v>51</v>
      </c>
      <c r="L4580" s="34">
        <v>26</v>
      </c>
      <c r="M4580" s="34">
        <v>40</v>
      </c>
      <c r="N4580" s="34">
        <v>32</v>
      </c>
      <c r="O4580" s="34">
        <v>50</v>
      </c>
      <c r="P4580" s="34">
        <v>29</v>
      </c>
      <c r="Q4580" s="34">
        <v>82</v>
      </c>
      <c r="R4580" s="34">
        <v>32</v>
      </c>
      <c r="S4580" s="34">
        <v>78</v>
      </c>
      <c r="T4580" s="34">
        <v>22</v>
      </c>
      <c r="U4580" s="34">
        <v>47</v>
      </c>
      <c r="V4580" s="34">
        <v>60</v>
      </c>
      <c r="W4580" s="34">
        <v>35</v>
      </c>
      <c r="X4580" s="34">
        <v>64</v>
      </c>
      <c r="Y4580" s="34">
        <v>45</v>
      </c>
      <c r="Z4580" s="34">
        <v>45</v>
      </c>
      <c r="AA4580" s="34">
        <v>55</v>
      </c>
      <c r="AB4580" s="34">
        <v>38</v>
      </c>
      <c r="AC4580" s="34">
        <v>71</v>
      </c>
    </row>
    <row r="4581" spans="1:29" x14ac:dyDescent="0.2">
      <c r="A4581" s="34" t="s">
        <v>65074</v>
      </c>
      <c r="B4581" s="34">
        <v>30</v>
      </c>
      <c r="C4581" s="34">
        <v>91</v>
      </c>
      <c r="D4581" s="34">
        <v>67</v>
      </c>
      <c r="E4581" s="34">
        <v>113</v>
      </c>
      <c r="F4581" s="34">
        <v>47</v>
      </c>
      <c r="G4581" s="34">
        <v>89</v>
      </c>
      <c r="H4581" s="34">
        <v>24</v>
      </c>
      <c r="I4581" s="34">
        <v>75</v>
      </c>
      <c r="J4581" s="34">
        <v>27</v>
      </c>
      <c r="K4581" s="34">
        <v>79</v>
      </c>
      <c r="L4581" s="34">
        <v>23</v>
      </c>
      <c r="M4581" s="34">
        <v>93</v>
      </c>
      <c r="N4581" s="34">
        <v>39</v>
      </c>
      <c r="O4581" s="34">
        <v>75</v>
      </c>
      <c r="P4581" s="34">
        <v>54</v>
      </c>
      <c r="Q4581" s="34">
        <v>85</v>
      </c>
      <c r="R4581" s="34">
        <v>39</v>
      </c>
      <c r="S4581" s="34">
        <v>110</v>
      </c>
      <c r="T4581" s="34">
        <v>30</v>
      </c>
      <c r="U4581" s="34">
        <v>68</v>
      </c>
      <c r="V4581" s="34">
        <v>61</v>
      </c>
      <c r="W4581" s="34">
        <v>49</v>
      </c>
      <c r="X4581" s="34">
        <v>54</v>
      </c>
      <c r="Y4581" s="34">
        <v>40</v>
      </c>
      <c r="Z4581" s="34">
        <v>58</v>
      </c>
      <c r="AA4581" s="34">
        <v>104</v>
      </c>
      <c r="AB4581" s="34">
        <v>28</v>
      </c>
      <c r="AC4581" s="34">
        <v>127</v>
      </c>
    </row>
    <row r="4582" spans="1:29" x14ac:dyDescent="0.2">
      <c r="A4582" s="34" t="s">
        <v>65075</v>
      </c>
      <c r="B4582" s="34">
        <v>12</v>
      </c>
      <c r="C4582" s="34">
        <v>25</v>
      </c>
      <c r="D4582" s="34">
        <v>31</v>
      </c>
      <c r="E4582" s="34">
        <v>36</v>
      </c>
      <c r="F4582" s="34">
        <v>12</v>
      </c>
      <c r="G4582" s="34">
        <v>18</v>
      </c>
      <c r="H4582" s="34">
        <v>13</v>
      </c>
      <c r="I4582" s="34">
        <v>25</v>
      </c>
      <c r="J4582" s="34">
        <v>3</v>
      </c>
      <c r="K4582" s="34">
        <v>25</v>
      </c>
      <c r="L4582" s="34">
        <v>7</v>
      </c>
      <c r="M4582" s="34">
        <v>12</v>
      </c>
      <c r="N4582" s="34">
        <v>12</v>
      </c>
      <c r="O4582" s="34">
        <v>24</v>
      </c>
      <c r="P4582" s="34">
        <v>8</v>
      </c>
      <c r="Q4582" s="34">
        <v>15</v>
      </c>
      <c r="R4582" s="34">
        <v>11</v>
      </c>
      <c r="S4582" s="34">
        <v>20</v>
      </c>
      <c r="T4582" s="34">
        <v>6</v>
      </c>
      <c r="U4582" s="34">
        <v>11</v>
      </c>
      <c r="V4582" s="34">
        <v>22</v>
      </c>
      <c r="W4582" s="34">
        <v>12</v>
      </c>
      <c r="X4582" s="34">
        <v>30</v>
      </c>
      <c r="Y4582" s="34">
        <v>4</v>
      </c>
      <c r="Z4582" s="34">
        <v>16</v>
      </c>
      <c r="AA4582" s="34">
        <v>20</v>
      </c>
      <c r="AB4582" s="34">
        <v>7</v>
      </c>
      <c r="AC4582" s="34">
        <v>25</v>
      </c>
    </row>
    <row r="4583" spans="1:29" x14ac:dyDescent="0.2">
      <c r="A4583" s="34" t="s">
        <v>65076</v>
      </c>
      <c r="B4583" s="34">
        <v>46</v>
      </c>
      <c r="C4583" s="34">
        <v>123</v>
      </c>
      <c r="D4583" s="34">
        <v>115</v>
      </c>
      <c r="E4583" s="34">
        <v>141</v>
      </c>
      <c r="F4583" s="34">
        <v>86</v>
      </c>
      <c r="G4583" s="34">
        <v>149</v>
      </c>
      <c r="H4583" s="34">
        <v>54</v>
      </c>
      <c r="I4583" s="34">
        <v>84</v>
      </c>
      <c r="J4583" s="34">
        <v>91</v>
      </c>
      <c r="K4583" s="34">
        <v>115</v>
      </c>
      <c r="L4583" s="34">
        <v>40</v>
      </c>
      <c r="M4583" s="34">
        <v>81</v>
      </c>
      <c r="N4583" s="34">
        <v>88</v>
      </c>
      <c r="O4583" s="34">
        <v>107</v>
      </c>
      <c r="P4583" s="34">
        <v>65</v>
      </c>
      <c r="Q4583" s="34">
        <v>158</v>
      </c>
      <c r="R4583" s="34">
        <v>98</v>
      </c>
      <c r="S4583" s="34">
        <v>123</v>
      </c>
      <c r="T4583" s="34">
        <v>62</v>
      </c>
      <c r="U4583" s="34">
        <v>120</v>
      </c>
      <c r="V4583" s="34">
        <v>107</v>
      </c>
      <c r="W4583" s="34">
        <v>104</v>
      </c>
      <c r="X4583" s="34">
        <v>114</v>
      </c>
      <c r="Y4583" s="34">
        <v>91</v>
      </c>
      <c r="Z4583" s="34">
        <v>91</v>
      </c>
      <c r="AA4583" s="34">
        <v>166</v>
      </c>
      <c r="AB4583" s="34">
        <v>81</v>
      </c>
      <c r="AC4583" s="34">
        <v>196</v>
      </c>
    </row>
    <row r="4584" spans="1:29" x14ac:dyDescent="0.2">
      <c r="A4584" s="34" t="s">
        <v>65077</v>
      </c>
      <c r="B4584" s="34">
        <v>24</v>
      </c>
      <c r="C4584" s="34">
        <v>69</v>
      </c>
      <c r="D4584" s="34">
        <v>72</v>
      </c>
      <c r="E4584" s="34">
        <v>72</v>
      </c>
      <c r="F4584" s="34">
        <v>62</v>
      </c>
      <c r="G4584" s="34">
        <v>77</v>
      </c>
      <c r="H4584" s="34">
        <v>54</v>
      </c>
      <c r="I4584" s="34">
        <v>45</v>
      </c>
      <c r="J4584" s="34">
        <v>37</v>
      </c>
      <c r="K4584" s="34">
        <v>55</v>
      </c>
      <c r="L4584" s="34">
        <v>12</v>
      </c>
      <c r="M4584" s="34">
        <v>46</v>
      </c>
      <c r="N4584" s="34">
        <v>40</v>
      </c>
      <c r="O4584" s="34">
        <v>47</v>
      </c>
      <c r="P4584" s="34">
        <v>41</v>
      </c>
      <c r="Q4584" s="34">
        <v>80</v>
      </c>
      <c r="R4584" s="34">
        <v>61</v>
      </c>
      <c r="S4584" s="34">
        <v>92</v>
      </c>
      <c r="T4584" s="34">
        <v>16</v>
      </c>
      <c r="U4584" s="34">
        <v>43</v>
      </c>
      <c r="V4584" s="34">
        <v>80</v>
      </c>
      <c r="W4584" s="34">
        <v>56</v>
      </c>
      <c r="X4584" s="34">
        <v>72</v>
      </c>
      <c r="Y4584" s="34">
        <v>33</v>
      </c>
      <c r="Z4584" s="34">
        <v>93</v>
      </c>
      <c r="AA4584" s="34">
        <v>89</v>
      </c>
      <c r="AB4584" s="34">
        <v>26</v>
      </c>
      <c r="AC4584" s="34">
        <v>80</v>
      </c>
    </row>
    <row r="4585" spans="1:29" x14ac:dyDescent="0.2">
      <c r="A4585" s="34" t="s">
        <v>65078</v>
      </c>
      <c r="B4585" s="34">
        <v>43</v>
      </c>
      <c r="C4585" s="34">
        <v>76</v>
      </c>
      <c r="D4585" s="34">
        <v>62</v>
      </c>
      <c r="E4585" s="34">
        <v>75</v>
      </c>
      <c r="F4585" s="34">
        <v>53</v>
      </c>
      <c r="G4585" s="34">
        <v>62</v>
      </c>
      <c r="H4585" s="34">
        <v>48</v>
      </c>
      <c r="I4585" s="34">
        <v>47</v>
      </c>
      <c r="J4585" s="34">
        <v>42</v>
      </c>
      <c r="K4585" s="34">
        <v>39</v>
      </c>
      <c r="L4585" s="34">
        <v>24</v>
      </c>
      <c r="M4585" s="34">
        <v>67</v>
      </c>
      <c r="N4585" s="34">
        <v>56</v>
      </c>
      <c r="O4585" s="34">
        <v>71</v>
      </c>
      <c r="P4585" s="34">
        <v>54</v>
      </c>
      <c r="Q4585" s="34">
        <v>66</v>
      </c>
      <c r="R4585" s="34">
        <v>46</v>
      </c>
      <c r="S4585" s="34">
        <v>74</v>
      </c>
      <c r="T4585" s="34">
        <v>24</v>
      </c>
      <c r="U4585" s="34">
        <v>44</v>
      </c>
      <c r="V4585" s="34">
        <v>56</v>
      </c>
      <c r="W4585" s="34">
        <v>43</v>
      </c>
      <c r="X4585" s="34">
        <v>56</v>
      </c>
      <c r="Y4585" s="34">
        <v>31</v>
      </c>
      <c r="Z4585" s="34">
        <v>62</v>
      </c>
      <c r="AA4585" s="34">
        <v>74</v>
      </c>
      <c r="AB4585" s="34">
        <v>45</v>
      </c>
      <c r="AC4585" s="34">
        <v>78</v>
      </c>
    </row>
    <row r="4586" spans="1:29" x14ac:dyDescent="0.2">
      <c r="A4586" s="34" t="s">
        <v>65079</v>
      </c>
      <c r="B4586" s="34">
        <v>16</v>
      </c>
      <c r="C4586" s="34">
        <v>28</v>
      </c>
      <c r="D4586" s="34">
        <v>51</v>
      </c>
      <c r="E4586" s="34">
        <v>61</v>
      </c>
      <c r="F4586" s="34">
        <v>31</v>
      </c>
      <c r="G4586" s="34">
        <v>40</v>
      </c>
      <c r="H4586" s="34">
        <v>31</v>
      </c>
      <c r="I4586" s="34">
        <v>46</v>
      </c>
      <c r="J4586" s="34">
        <v>25</v>
      </c>
      <c r="K4586" s="34">
        <v>71</v>
      </c>
      <c r="L4586" s="34">
        <v>7</v>
      </c>
      <c r="M4586" s="34">
        <v>30</v>
      </c>
      <c r="N4586" s="34">
        <v>31</v>
      </c>
      <c r="O4586" s="34">
        <v>31</v>
      </c>
      <c r="P4586" s="34">
        <v>24</v>
      </c>
      <c r="Q4586" s="34">
        <v>30</v>
      </c>
      <c r="R4586" s="34">
        <v>25</v>
      </c>
      <c r="S4586" s="34">
        <v>52</v>
      </c>
      <c r="T4586" s="34">
        <v>14</v>
      </c>
      <c r="U4586" s="34">
        <v>27</v>
      </c>
      <c r="V4586" s="34">
        <v>33</v>
      </c>
      <c r="W4586" s="34">
        <v>28</v>
      </c>
      <c r="X4586" s="34">
        <v>52</v>
      </c>
      <c r="Y4586" s="34">
        <v>24</v>
      </c>
      <c r="Z4586" s="34">
        <v>44</v>
      </c>
      <c r="AA4586" s="34">
        <v>51</v>
      </c>
      <c r="AB4586" s="34">
        <v>19</v>
      </c>
      <c r="AC4586" s="34">
        <v>55</v>
      </c>
    </row>
    <row r="4587" spans="1:29" x14ac:dyDescent="0.2">
      <c r="A4587" s="34" t="s">
        <v>65080</v>
      </c>
      <c r="B4587" s="34">
        <v>42</v>
      </c>
      <c r="C4587" s="34">
        <v>148</v>
      </c>
      <c r="D4587" s="34">
        <v>132</v>
      </c>
      <c r="E4587" s="34">
        <v>179</v>
      </c>
      <c r="F4587" s="34">
        <v>124</v>
      </c>
      <c r="G4587" s="34">
        <v>89</v>
      </c>
      <c r="H4587" s="34">
        <v>101</v>
      </c>
      <c r="I4587" s="34">
        <v>126</v>
      </c>
      <c r="J4587" s="34">
        <v>80</v>
      </c>
      <c r="K4587" s="34">
        <v>159</v>
      </c>
      <c r="L4587" s="34">
        <v>52</v>
      </c>
      <c r="M4587" s="34">
        <v>132</v>
      </c>
      <c r="N4587" s="34">
        <v>86</v>
      </c>
      <c r="O4587" s="34">
        <v>145</v>
      </c>
      <c r="P4587" s="34">
        <v>99</v>
      </c>
      <c r="Q4587" s="34">
        <v>166</v>
      </c>
      <c r="R4587" s="34">
        <v>115</v>
      </c>
      <c r="S4587" s="34">
        <v>209</v>
      </c>
      <c r="T4587" s="34">
        <v>70</v>
      </c>
      <c r="U4587" s="34">
        <v>139</v>
      </c>
      <c r="V4587" s="34">
        <v>135</v>
      </c>
      <c r="W4587" s="34">
        <v>140</v>
      </c>
      <c r="X4587" s="34">
        <v>130</v>
      </c>
      <c r="Y4587" s="34">
        <v>146</v>
      </c>
      <c r="Z4587" s="34">
        <v>109</v>
      </c>
      <c r="AA4587" s="34">
        <v>175</v>
      </c>
      <c r="AB4587" s="34">
        <v>80</v>
      </c>
      <c r="AC4587" s="34">
        <v>245</v>
      </c>
    </row>
    <row r="4588" spans="1:29" x14ac:dyDescent="0.2">
      <c r="A4588" s="34" t="s">
        <v>65081</v>
      </c>
      <c r="B4588" s="34">
        <v>41</v>
      </c>
      <c r="C4588" s="34">
        <v>75</v>
      </c>
      <c r="D4588" s="34">
        <v>97</v>
      </c>
      <c r="E4588" s="34">
        <v>102</v>
      </c>
      <c r="F4588" s="34">
        <v>89</v>
      </c>
      <c r="G4588" s="34">
        <v>44</v>
      </c>
      <c r="H4588" s="34">
        <v>87</v>
      </c>
      <c r="I4588" s="34">
        <v>83</v>
      </c>
      <c r="J4588" s="34">
        <v>61</v>
      </c>
      <c r="K4588" s="34">
        <v>85</v>
      </c>
      <c r="L4588" s="34">
        <v>33</v>
      </c>
      <c r="M4588" s="34">
        <v>72</v>
      </c>
      <c r="N4588" s="34">
        <v>69</v>
      </c>
      <c r="O4588" s="34">
        <v>72</v>
      </c>
      <c r="P4588" s="34">
        <v>89</v>
      </c>
      <c r="Q4588" s="34">
        <v>71</v>
      </c>
      <c r="R4588" s="34">
        <v>76</v>
      </c>
      <c r="S4588" s="34">
        <v>119</v>
      </c>
      <c r="T4588" s="34">
        <v>64</v>
      </c>
      <c r="U4588" s="34">
        <v>63</v>
      </c>
      <c r="V4588" s="34">
        <v>94</v>
      </c>
      <c r="W4588" s="34">
        <v>73</v>
      </c>
      <c r="X4588" s="34">
        <v>94</v>
      </c>
      <c r="Y4588" s="34">
        <v>60</v>
      </c>
      <c r="Z4588" s="34">
        <v>93</v>
      </c>
      <c r="AA4588" s="34">
        <v>87</v>
      </c>
      <c r="AB4588" s="34">
        <v>75</v>
      </c>
      <c r="AC4588" s="34">
        <v>144</v>
      </c>
    </row>
    <row r="4589" spans="1:29" x14ac:dyDescent="0.2">
      <c r="A4589" s="34" t="s">
        <v>65082</v>
      </c>
      <c r="B4589" s="34">
        <v>20</v>
      </c>
      <c r="C4589" s="34">
        <v>61</v>
      </c>
      <c r="D4589" s="34">
        <v>75</v>
      </c>
      <c r="E4589" s="34">
        <v>80</v>
      </c>
      <c r="F4589" s="34">
        <v>65</v>
      </c>
      <c r="G4589" s="34">
        <v>59</v>
      </c>
      <c r="H4589" s="34">
        <v>51</v>
      </c>
      <c r="I4589" s="34">
        <v>68</v>
      </c>
      <c r="J4589" s="34">
        <v>28</v>
      </c>
      <c r="K4589" s="34">
        <v>84</v>
      </c>
      <c r="L4589" s="34">
        <v>17</v>
      </c>
      <c r="M4589" s="34">
        <v>66</v>
      </c>
      <c r="N4589" s="34">
        <v>52</v>
      </c>
      <c r="O4589" s="34">
        <v>39</v>
      </c>
      <c r="P4589" s="34">
        <v>52</v>
      </c>
      <c r="Q4589" s="34">
        <v>56</v>
      </c>
      <c r="R4589" s="34">
        <v>45</v>
      </c>
      <c r="S4589" s="34">
        <v>75</v>
      </c>
      <c r="T4589" s="34">
        <v>28</v>
      </c>
      <c r="U4589" s="34">
        <v>62</v>
      </c>
      <c r="V4589" s="34">
        <v>63</v>
      </c>
      <c r="W4589" s="34">
        <v>53</v>
      </c>
      <c r="X4589" s="34">
        <v>51</v>
      </c>
      <c r="Y4589" s="34">
        <v>35</v>
      </c>
      <c r="Z4589" s="34">
        <v>71</v>
      </c>
      <c r="AA4589" s="34">
        <v>94</v>
      </c>
      <c r="AB4589" s="34">
        <v>30</v>
      </c>
      <c r="AC4589" s="34">
        <v>92</v>
      </c>
    </row>
    <row r="4590" spans="1:29" x14ac:dyDescent="0.2">
      <c r="A4590" s="34" t="s">
        <v>65083</v>
      </c>
      <c r="B4590" s="34">
        <v>32</v>
      </c>
      <c r="C4590" s="34">
        <v>50</v>
      </c>
      <c r="D4590" s="34">
        <v>85</v>
      </c>
      <c r="E4590" s="34">
        <v>51</v>
      </c>
      <c r="F4590" s="34">
        <v>42</v>
      </c>
      <c r="G4590" s="34">
        <v>39</v>
      </c>
      <c r="H4590" s="34">
        <v>36</v>
      </c>
      <c r="I4590" s="34">
        <v>60</v>
      </c>
      <c r="J4590" s="34">
        <v>40</v>
      </c>
      <c r="K4590" s="34">
        <v>78</v>
      </c>
      <c r="L4590" s="34">
        <v>22</v>
      </c>
      <c r="M4590" s="34">
        <v>39</v>
      </c>
      <c r="N4590" s="34">
        <v>37</v>
      </c>
      <c r="O4590" s="34">
        <v>32</v>
      </c>
      <c r="P4590" s="34">
        <v>51</v>
      </c>
      <c r="Q4590" s="34">
        <v>47</v>
      </c>
      <c r="R4590" s="34">
        <v>52</v>
      </c>
      <c r="S4590" s="34">
        <v>63</v>
      </c>
      <c r="T4590" s="34">
        <v>18</v>
      </c>
      <c r="U4590" s="34">
        <v>34</v>
      </c>
      <c r="V4590" s="34">
        <v>49</v>
      </c>
      <c r="W4590" s="34">
        <v>33</v>
      </c>
      <c r="X4590" s="34">
        <v>70</v>
      </c>
      <c r="Y4590" s="34">
        <v>37</v>
      </c>
      <c r="Z4590" s="34">
        <v>43</v>
      </c>
      <c r="AA4590" s="34">
        <v>51</v>
      </c>
      <c r="AB4590" s="34">
        <v>29</v>
      </c>
      <c r="AC4590" s="34">
        <v>40</v>
      </c>
    </row>
    <row r="4591" spans="1:29" x14ac:dyDescent="0.2">
      <c r="A4591" s="34" t="s">
        <v>65084</v>
      </c>
      <c r="B4591" s="34">
        <v>17</v>
      </c>
      <c r="C4591" s="34">
        <v>37</v>
      </c>
      <c r="D4591" s="34">
        <v>46</v>
      </c>
      <c r="E4591" s="34">
        <v>46</v>
      </c>
      <c r="F4591" s="34">
        <v>27</v>
      </c>
      <c r="G4591" s="34">
        <v>41</v>
      </c>
      <c r="H4591" s="34">
        <v>25</v>
      </c>
      <c r="I4591" s="34">
        <v>35</v>
      </c>
      <c r="J4591" s="34">
        <v>33</v>
      </c>
      <c r="K4591" s="34">
        <v>43</v>
      </c>
      <c r="L4591" s="34">
        <v>11</v>
      </c>
      <c r="M4591" s="34">
        <v>28</v>
      </c>
      <c r="N4591" s="34">
        <v>21</v>
      </c>
      <c r="O4591" s="34">
        <v>25</v>
      </c>
      <c r="P4591" s="34">
        <v>11</v>
      </c>
      <c r="Q4591" s="34">
        <v>45</v>
      </c>
      <c r="R4591" s="34">
        <v>32</v>
      </c>
      <c r="S4591" s="34">
        <v>41</v>
      </c>
      <c r="T4591" s="34">
        <v>20</v>
      </c>
      <c r="U4591" s="34">
        <v>31</v>
      </c>
      <c r="V4591" s="34">
        <v>24</v>
      </c>
      <c r="W4591" s="34">
        <v>21</v>
      </c>
      <c r="X4591" s="34">
        <v>39</v>
      </c>
      <c r="Y4591" s="34">
        <v>20</v>
      </c>
      <c r="Z4591" s="34">
        <v>38</v>
      </c>
      <c r="AA4591" s="34">
        <v>42</v>
      </c>
      <c r="AB4591" s="34">
        <v>28</v>
      </c>
      <c r="AC4591" s="34">
        <v>56</v>
      </c>
    </row>
    <row r="4592" spans="1:29" x14ac:dyDescent="0.2">
      <c r="A4592" s="34" t="s">
        <v>65085</v>
      </c>
      <c r="B4592" s="34">
        <v>30</v>
      </c>
      <c r="C4592" s="34">
        <v>61</v>
      </c>
      <c r="D4592" s="34">
        <v>66</v>
      </c>
      <c r="E4592" s="34">
        <v>70</v>
      </c>
      <c r="F4592" s="34">
        <v>49</v>
      </c>
      <c r="G4592" s="34">
        <v>39</v>
      </c>
      <c r="H4592" s="34">
        <v>45</v>
      </c>
      <c r="I4592" s="34">
        <v>50</v>
      </c>
      <c r="J4592" s="34">
        <v>48</v>
      </c>
      <c r="K4592" s="34">
        <v>53</v>
      </c>
      <c r="L4592" s="34">
        <v>18</v>
      </c>
      <c r="M4592" s="34">
        <v>56</v>
      </c>
      <c r="N4592" s="34">
        <v>38</v>
      </c>
      <c r="O4592" s="34">
        <v>41</v>
      </c>
      <c r="P4592" s="34">
        <v>60</v>
      </c>
      <c r="Q4592" s="34">
        <v>58</v>
      </c>
      <c r="R4592" s="34">
        <v>56</v>
      </c>
      <c r="S4592" s="34">
        <v>62</v>
      </c>
      <c r="T4592" s="34">
        <v>42</v>
      </c>
      <c r="U4592" s="34">
        <v>37</v>
      </c>
      <c r="V4592" s="34">
        <v>77</v>
      </c>
      <c r="W4592" s="34">
        <v>31</v>
      </c>
      <c r="X4592" s="34">
        <v>62</v>
      </c>
      <c r="Y4592" s="34">
        <v>39</v>
      </c>
      <c r="Z4592" s="34">
        <v>70</v>
      </c>
      <c r="AA4592" s="34">
        <v>66</v>
      </c>
      <c r="AB4592" s="34">
        <v>53</v>
      </c>
      <c r="AC4592" s="34">
        <v>99</v>
      </c>
    </row>
    <row r="4593" spans="1:29" x14ac:dyDescent="0.2">
      <c r="A4593" s="34" t="s">
        <v>65086</v>
      </c>
      <c r="B4593" s="34">
        <v>38</v>
      </c>
      <c r="C4593" s="34">
        <v>43</v>
      </c>
      <c r="D4593" s="34">
        <v>66</v>
      </c>
      <c r="E4593" s="34">
        <v>42</v>
      </c>
      <c r="F4593" s="34">
        <v>42</v>
      </c>
      <c r="G4593" s="34">
        <v>58</v>
      </c>
      <c r="H4593" s="34">
        <v>43</v>
      </c>
      <c r="I4593" s="34">
        <v>42</v>
      </c>
      <c r="J4593" s="34">
        <v>43</v>
      </c>
      <c r="K4593" s="34">
        <v>43</v>
      </c>
      <c r="L4593" s="34">
        <v>36</v>
      </c>
      <c r="M4593" s="34">
        <v>35</v>
      </c>
      <c r="N4593" s="34">
        <v>28</v>
      </c>
      <c r="O4593" s="34">
        <v>49</v>
      </c>
      <c r="P4593" s="34">
        <v>47</v>
      </c>
      <c r="Q4593" s="34">
        <v>63</v>
      </c>
      <c r="R4593" s="34">
        <v>41</v>
      </c>
      <c r="S4593" s="34">
        <v>74</v>
      </c>
      <c r="T4593" s="34">
        <v>55</v>
      </c>
      <c r="U4593" s="34">
        <v>49</v>
      </c>
      <c r="V4593" s="34">
        <v>57</v>
      </c>
      <c r="W4593" s="34">
        <v>51</v>
      </c>
      <c r="X4593" s="34">
        <v>44</v>
      </c>
      <c r="Y4593" s="34">
        <v>67</v>
      </c>
      <c r="Z4593" s="34">
        <v>60</v>
      </c>
      <c r="AA4593" s="34">
        <v>70</v>
      </c>
      <c r="AB4593" s="34">
        <v>38</v>
      </c>
      <c r="AC4593" s="34">
        <v>61</v>
      </c>
    </row>
    <row r="4594" spans="1:29" x14ac:dyDescent="0.2">
      <c r="A4594" s="34" t="s">
        <v>65087</v>
      </c>
      <c r="B4594" s="34">
        <v>35</v>
      </c>
      <c r="C4594" s="34">
        <v>64</v>
      </c>
      <c r="D4594" s="34">
        <v>53</v>
      </c>
      <c r="E4594" s="34">
        <v>88</v>
      </c>
      <c r="F4594" s="34">
        <v>59</v>
      </c>
      <c r="G4594" s="34">
        <v>108</v>
      </c>
      <c r="H4594" s="34">
        <v>36</v>
      </c>
      <c r="I4594" s="34">
        <v>49</v>
      </c>
      <c r="J4594" s="34">
        <v>26</v>
      </c>
      <c r="K4594" s="34">
        <v>84</v>
      </c>
      <c r="L4594" s="34">
        <v>29</v>
      </c>
      <c r="M4594" s="34">
        <v>58</v>
      </c>
      <c r="N4594" s="34">
        <v>32</v>
      </c>
      <c r="O4594" s="34">
        <v>54</v>
      </c>
      <c r="P4594" s="34">
        <v>30</v>
      </c>
      <c r="Q4594" s="34">
        <v>94</v>
      </c>
      <c r="R4594" s="34">
        <v>45</v>
      </c>
      <c r="S4594" s="34">
        <v>60</v>
      </c>
      <c r="T4594" s="34">
        <v>31</v>
      </c>
      <c r="U4594" s="34">
        <v>42</v>
      </c>
      <c r="V4594" s="34">
        <v>57</v>
      </c>
      <c r="W4594" s="34">
        <v>45</v>
      </c>
      <c r="X4594" s="34">
        <v>36</v>
      </c>
      <c r="Y4594" s="34">
        <v>38</v>
      </c>
      <c r="Z4594" s="34">
        <v>86</v>
      </c>
      <c r="AA4594" s="34">
        <v>60</v>
      </c>
      <c r="AB4594" s="34">
        <v>32</v>
      </c>
      <c r="AC4594" s="34">
        <v>106</v>
      </c>
    </row>
    <row r="4595" spans="1:29" x14ac:dyDescent="0.2">
      <c r="A4595" s="34" t="s">
        <v>65088</v>
      </c>
      <c r="B4595" s="34">
        <v>35</v>
      </c>
      <c r="C4595" s="34">
        <v>56</v>
      </c>
      <c r="D4595" s="34">
        <v>93</v>
      </c>
      <c r="E4595" s="34">
        <v>41</v>
      </c>
      <c r="F4595" s="34">
        <v>72</v>
      </c>
      <c r="G4595" s="34">
        <v>44</v>
      </c>
      <c r="H4595" s="34">
        <v>53</v>
      </c>
      <c r="I4595" s="34">
        <v>57</v>
      </c>
      <c r="J4595" s="34">
        <v>54</v>
      </c>
      <c r="K4595" s="34">
        <v>57</v>
      </c>
      <c r="L4595" s="34">
        <v>28</v>
      </c>
      <c r="M4595" s="34">
        <v>64</v>
      </c>
      <c r="N4595" s="34">
        <v>71</v>
      </c>
      <c r="O4595" s="34">
        <v>53</v>
      </c>
      <c r="P4595" s="34">
        <v>52</v>
      </c>
      <c r="Q4595" s="34">
        <v>61</v>
      </c>
      <c r="R4595" s="34">
        <v>72</v>
      </c>
      <c r="S4595" s="34">
        <v>54</v>
      </c>
      <c r="T4595" s="34">
        <v>44</v>
      </c>
      <c r="U4595" s="34">
        <v>49</v>
      </c>
      <c r="V4595" s="34">
        <v>72</v>
      </c>
      <c r="W4595" s="34">
        <v>49</v>
      </c>
      <c r="X4595" s="34">
        <v>107</v>
      </c>
      <c r="Y4595" s="34">
        <v>47</v>
      </c>
      <c r="Z4595" s="34">
        <v>113</v>
      </c>
      <c r="AA4595" s="34">
        <v>81</v>
      </c>
      <c r="AB4595" s="34">
        <v>49</v>
      </c>
      <c r="AC4595" s="34">
        <v>100</v>
      </c>
    </row>
    <row r="4596" spans="1:29" x14ac:dyDescent="0.2">
      <c r="A4596" s="34" t="s">
        <v>65089</v>
      </c>
      <c r="B4596" s="34">
        <v>21</v>
      </c>
      <c r="C4596" s="34">
        <v>43</v>
      </c>
      <c r="D4596" s="34">
        <v>70</v>
      </c>
      <c r="E4596" s="34">
        <v>23</v>
      </c>
      <c r="F4596" s="34">
        <v>36</v>
      </c>
      <c r="G4596" s="34">
        <v>45</v>
      </c>
      <c r="H4596" s="34">
        <v>30</v>
      </c>
      <c r="I4596" s="34">
        <v>21</v>
      </c>
      <c r="J4596" s="34">
        <v>19</v>
      </c>
      <c r="K4596" s="34">
        <v>39</v>
      </c>
      <c r="L4596" s="34">
        <v>26</v>
      </c>
      <c r="M4596" s="34">
        <v>30</v>
      </c>
      <c r="N4596" s="34">
        <v>38</v>
      </c>
      <c r="O4596" s="34">
        <v>31</v>
      </c>
      <c r="P4596" s="34">
        <v>40</v>
      </c>
      <c r="Q4596" s="34">
        <v>37</v>
      </c>
      <c r="R4596" s="34">
        <v>30</v>
      </c>
      <c r="S4596" s="34">
        <v>51</v>
      </c>
      <c r="T4596" s="34">
        <v>20</v>
      </c>
      <c r="U4596" s="34">
        <v>30</v>
      </c>
      <c r="V4596" s="34">
        <v>38</v>
      </c>
      <c r="W4596" s="34">
        <v>17</v>
      </c>
      <c r="X4596" s="34">
        <v>35</v>
      </c>
      <c r="Y4596" s="34">
        <v>19</v>
      </c>
      <c r="Z4596" s="34">
        <v>49</v>
      </c>
      <c r="AA4596" s="34">
        <v>38</v>
      </c>
      <c r="AB4596" s="34">
        <v>46</v>
      </c>
      <c r="AC4596" s="34">
        <v>52</v>
      </c>
    </row>
    <row r="4597" spans="1:29" x14ac:dyDescent="0.2">
      <c r="A4597" s="34" t="s">
        <v>65090</v>
      </c>
      <c r="B4597" s="34">
        <v>58</v>
      </c>
      <c r="C4597" s="34">
        <v>128</v>
      </c>
      <c r="D4597" s="34">
        <v>77</v>
      </c>
      <c r="E4597" s="34">
        <v>113</v>
      </c>
      <c r="F4597" s="34">
        <v>96</v>
      </c>
      <c r="G4597" s="34">
        <v>113</v>
      </c>
      <c r="H4597" s="34">
        <v>75</v>
      </c>
      <c r="I4597" s="34">
        <v>103</v>
      </c>
      <c r="J4597" s="34">
        <v>69</v>
      </c>
      <c r="K4597" s="34">
        <v>127</v>
      </c>
      <c r="L4597" s="34">
        <v>36</v>
      </c>
      <c r="M4597" s="34">
        <v>102</v>
      </c>
      <c r="N4597" s="34">
        <v>62</v>
      </c>
      <c r="O4597" s="34">
        <v>103</v>
      </c>
      <c r="P4597" s="34">
        <v>62</v>
      </c>
      <c r="Q4597" s="34">
        <v>128</v>
      </c>
      <c r="R4597" s="34">
        <v>78</v>
      </c>
      <c r="S4597" s="34">
        <v>133</v>
      </c>
      <c r="T4597" s="34">
        <v>48</v>
      </c>
      <c r="U4597" s="34">
        <v>100</v>
      </c>
      <c r="V4597" s="34">
        <v>55</v>
      </c>
      <c r="W4597" s="34">
        <v>92</v>
      </c>
      <c r="X4597" s="34">
        <v>95</v>
      </c>
      <c r="Y4597" s="34">
        <v>105</v>
      </c>
      <c r="Z4597" s="34">
        <v>63</v>
      </c>
      <c r="AA4597" s="34">
        <v>134</v>
      </c>
      <c r="AB4597" s="34">
        <v>61</v>
      </c>
      <c r="AC4597" s="34">
        <v>187</v>
      </c>
    </row>
    <row r="4598" spans="1:29" x14ac:dyDescent="0.2">
      <c r="A4598" s="34" t="s">
        <v>65091</v>
      </c>
      <c r="B4598" s="34">
        <v>88</v>
      </c>
      <c r="C4598" s="34">
        <v>130</v>
      </c>
      <c r="D4598" s="34">
        <v>126</v>
      </c>
      <c r="E4598" s="34">
        <v>157</v>
      </c>
      <c r="F4598" s="34">
        <v>102</v>
      </c>
      <c r="G4598" s="34">
        <v>146</v>
      </c>
      <c r="H4598" s="34">
        <v>111</v>
      </c>
      <c r="I4598" s="34">
        <v>95</v>
      </c>
      <c r="J4598" s="34">
        <v>77</v>
      </c>
      <c r="K4598" s="34">
        <v>122</v>
      </c>
      <c r="L4598" s="34">
        <v>47</v>
      </c>
      <c r="M4598" s="34">
        <v>136</v>
      </c>
      <c r="N4598" s="34">
        <v>79</v>
      </c>
      <c r="O4598" s="34">
        <v>111</v>
      </c>
      <c r="P4598" s="34">
        <v>100</v>
      </c>
      <c r="Q4598" s="34">
        <v>163</v>
      </c>
      <c r="R4598" s="34">
        <v>100</v>
      </c>
      <c r="S4598" s="34">
        <v>160</v>
      </c>
      <c r="T4598" s="34">
        <v>61</v>
      </c>
      <c r="U4598" s="34">
        <v>101</v>
      </c>
      <c r="V4598" s="34">
        <v>100</v>
      </c>
      <c r="W4598" s="34">
        <v>113</v>
      </c>
      <c r="X4598" s="34">
        <v>151</v>
      </c>
      <c r="Y4598" s="34">
        <v>84</v>
      </c>
      <c r="Z4598" s="34">
        <v>128</v>
      </c>
      <c r="AA4598" s="34">
        <v>166</v>
      </c>
      <c r="AB4598" s="34">
        <v>69</v>
      </c>
      <c r="AC4598" s="34">
        <v>195</v>
      </c>
    </row>
    <row r="4599" spans="1:29" x14ac:dyDescent="0.2">
      <c r="A4599" s="34" t="s">
        <v>65092</v>
      </c>
      <c r="B4599" s="34">
        <v>25</v>
      </c>
      <c r="C4599" s="34">
        <v>78</v>
      </c>
      <c r="D4599" s="34">
        <v>95</v>
      </c>
      <c r="E4599" s="34">
        <v>100</v>
      </c>
      <c r="F4599" s="34">
        <v>87</v>
      </c>
      <c r="G4599" s="34">
        <v>122</v>
      </c>
      <c r="H4599" s="34">
        <v>67</v>
      </c>
      <c r="I4599" s="34">
        <v>76</v>
      </c>
      <c r="J4599" s="34">
        <v>56</v>
      </c>
      <c r="K4599" s="34">
        <v>123</v>
      </c>
      <c r="L4599" s="34">
        <v>50</v>
      </c>
      <c r="M4599" s="34">
        <v>82</v>
      </c>
      <c r="N4599" s="34">
        <v>49</v>
      </c>
      <c r="O4599" s="34">
        <v>71</v>
      </c>
      <c r="P4599" s="34">
        <v>94</v>
      </c>
      <c r="Q4599" s="34">
        <v>111</v>
      </c>
      <c r="R4599" s="34">
        <v>71</v>
      </c>
      <c r="S4599" s="34">
        <v>108</v>
      </c>
      <c r="T4599" s="34">
        <v>48</v>
      </c>
      <c r="U4599" s="34">
        <v>82</v>
      </c>
      <c r="V4599" s="34">
        <v>72</v>
      </c>
      <c r="W4599" s="34">
        <v>94</v>
      </c>
      <c r="X4599" s="34">
        <v>93</v>
      </c>
      <c r="Y4599" s="34">
        <v>104</v>
      </c>
      <c r="Z4599" s="34">
        <v>93</v>
      </c>
      <c r="AA4599" s="34">
        <v>114</v>
      </c>
      <c r="AB4599" s="34">
        <v>71</v>
      </c>
      <c r="AC4599" s="34">
        <v>164</v>
      </c>
    </row>
    <row r="4600" spans="1:29" x14ac:dyDescent="0.2">
      <c r="A4600" s="34" t="s">
        <v>65093</v>
      </c>
      <c r="B4600" s="34">
        <v>26</v>
      </c>
      <c r="C4600" s="34">
        <v>21</v>
      </c>
      <c r="D4600" s="34">
        <v>28</v>
      </c>
      <c r="E4600" s="34">
        <v>17</v>
      </c>
      <c r="F4600" s="34">
        <v>13</v>
      </c>
      <c r="G4600" s="34">
        <v>33</v>
      </c>
      <c r="H4600" s="34">
        <v>22</v>
      </c>
      <c r="I4600" s="34">
        <v>18</v>
      </c>
      <c r="J4600" s="34">
        <v>13</v>
      </c>
      <c r="K4600" s="34">
        <v>26</v>
      </c>
      <c r="L4600" s="34">
        <v>7</v>
      </c>
      <c r="M4600" s="34">
        <v>21</v>
      </c>
      <c r="N4600" s="34">
        <v>14</v>
      </c>
      <c r="O4600" s="34">
        <v>14</v>
      </c>
      <c r="P4600" s="34">
        <v>20</v>
      </c>
      <c r="Q4600" s="34">
        <v>30</v>
      </c>
      <c r="R4600" s="34">
        <v>20</v>
      </c>
      <c r="S4600" s="34">
        <v>19</v>
      </c>
      <c r="T4600" s="34">
        <v>6</v>
      </c>
      <c r="U4600" s="34">
        <v>24</v>
      </c>
      <c r="V4600" s="34">
        <v>29</v>
      </c>
      <c r="W4600" s="34">
        <v>24</v>
      </c>
      <c r="X4600" s="34">
        <v>23</v>
      </c>
      <c r="Y4600" s="34">
        <v>14</v>
      </c>
      <c r="Z4600" s="34">
        <v>11</v>
      </c>
      <c r="AA4600" s="34">
        <v>36</v>
      </c>
      <c r="AB4600" s="34">
        <v>11</v>
      </c>
      <c r="AC4600" s="34">
        <v>49</v>
      </c>
    </row>
    <row r="4601" spans="1:29" x14ac:dyDescent="0.2">
      <c r="A4601" s="34" t="s">
        <v>65094</v>
      </c>
      <c r="B4601" s="34">
        <v>31</v>
      </c>
      <c r="C4601" s="34">
        <v>43</v>
      </c>
      <c r="D4601" s="34">
        <v>73</v>
      </c>
      <c r="E4601" s="34">
        <v>47</v>
      </c>
      <c r="F4601" s="34">
        <v>50</v>
      </c>
      <c r="G4601" s="34">
        <v>26</v>
      </c>
      <c r="H4601" s="34">
        <v>40</v>
      </c>
      <c r="I4601" s="34">
        <v>38</v>
      </c>
      <c r="J4601" s="34">
        <v>35</v>
      </c>
      <c r="K4601" s="34">
        <v>59</v>
      </c>
      <c r="L4601" s="34">
        <v>20</v>
      </c>
      <c r="M4601" s="34">
        <v>43</v>
      </c>
      <c r="N4601" s="34">
        <v>33</v>
      </c>
      <c r="O4601" s="34">
        <v>42</v>
      </c>
      <c r="P4601" s="34">
        <v>51</v>
      </c>
      <c r="Q4601" s="34">
        <v>44</v>
      </c>
      <c r="R4601" s="34">
        <v>40</v>
      </c>
      <c r="S4601" s="34">
        <v>65</v>
      </c>
      <c r="T4601" s="34">
        <v>26</v>
      </c>
      <c r="U4601" s="34">
        <v>31</v>
      </c>
      <c r="V4601" s="34">
        <v>48</v>
      </c>
      <c r="W4601" s="34">
        <v>50</v>
      </c>
      <c r="X4601" s="34">
        <v>42</v>
      </c>
      <c r="Y4601" s="34">
        <v>28</v>
      </c>
      <c r="Z4601" s="34">
        <v>34</v>
      </c>
      <c r="AA4601" s="34">
        <v>40</v>
      </c>
      <c r="AB4601" s="34">
        <v>23</v>
      </c>
      <c r="AC4601" s="34">
        <v>71</v>
      </c>
    </row>
    <row r="4602" spans="1:29" x14ac:dyDescent="0.2">
      <c r="A4602" s="34" t="s">
        <v>65095</v>
      </c>
      <c r="B4602" s="34">
        <v>150</v>
      </c>
      <c r="C4602" s="34">
        <v>166</v>
      </c>
      <c r="D4602" s="34">
        <v>172</v>
      </c>
      <c r="E4602" s="34">
        <v>163</v>
      </c>
      <c r="F4602" s="34">
        <v>193</v>
      </c>
      <c r="G4602" s="34">
        <v>178</v>
      </c>
      <c r="H4602" s="34">
        <v>171</v>
      </c>
      <c r="I4602" s="34">
        <v>107</v>
      </c>
      <c r="J4602" s="34">
        <v>173</v>
      </c>
      <c r="K4602" s="34">
        <v>138</v>
      </c>
      <c r="L4602" s="34">
        <v>83</v>
      </c>
      <c r="M4602" s="34">
        <v>120</v>
      </c>
      <c r="N4602" s="34">
        <v>126</v>
      </c>
      <c r="O4602" s="34">
        <v>152</v>
      </c>
      <c r="P4602" s="34">
        <v>147</v>
      </c>
      <c r="Q4602" s="34">
        <v>165</v>
      </c>
      <c r="R4602" s="34">
        <v>206</v>
      </c>
      <c r="S4602" s="34">
        <v>246</v>
      </c>
      <c r="T4602" s="34">
        <v>128</v>
      </c>
      <c r="U4602" s="34">
        <v>126</v>
      </c>
      <c r="V4602" s="34">
        <v>156</v>
      </c>
      <c r="W4602" s="34">
        <v>158</v>
      </c>
      <c r="X4602" s="34">
        <v>221</v>
      </c>
      <c r="Y4602" s="34">
        <v>141</v>
      </c>
      <c r="Z4602" s="34">
        <v>236</v>
      </c>
      <c r="AA4602" s="34">
        <v>189</v>
      </c>
      <c r="AB4602" s="34">
        <v>155</v>
      </c>
      <c r="AC4602" s="34">
        <v>252</v>
      </c>
    </row>
    <row r="4603" spans="1:29" x14ac:dyDescent="0.2">
      <c r="A4603" s="34" t="s">
        <v>65096</v>
      </c>
      <c r="B4603" s="34">
        <v>26</v>
      </c>
      <c r="C4603" s="34">
        <v>35</v>
      </c>
      <c r="D4603" s="34">
        <v>49</v>
      </c>
      <c r="E4603" s="34">
        <v>49</v>
      </c>
      <c r="F4603" s="34">
        <v>39</v>
      </c>
      <c r="G4603" s="34">
        <v>58</v>
      </c>
      <c r="H4603" s="34">
        <v>15</v>
      </c>
      <c r="I4603" s="34">
        <v>53</v>
      </c>
      <c r="J4603" s="34">
        <v>19</v>
      </c>
      <c r="K4603" s="34">
        <v>38</v>
      </c>
      <c r="L4603" s="34">
        <v>17</v>
      </c>
      <c r="M4603" s="34">
        <v>29</v>
      </c>
      <c r="N4603" s="34">
        <v>21</v>
      </c>
      <c r="O4603" s="34">
        <v>14</v>
      </c>
      <c r="P4603" s="34">
        <v>20</v>
      </c>
      <c r="Q4603" s="34">
        <v>44</v>
      </c>
      <c r="R4603" s="34">
        <v>27</v>
      </c>
      <c r="S4603" s="34">
        <v>51</v>
      </c>
      <c r="T4603" s="34">
        <v>22</v>
      </c>
      <c r="U4603" s="34">
        <v>34</v>
      </c>
      <c r="V4603" s="34">
        <v>13</v>
      </c>
      <c r="W4603" s="34">
        <v>23</v>
      </c>
      <c r="X4603" s="34">
        <v>32</v>
      </c>
      <c r="Y4603" s="34">
        <v>23</v>
      </c>
      <c r="Z4603" s="34">
        <v>30</v>
      </c>
      <c r="AA4603" s="34">
        <v>43</v>
      </c>
      <c r="AB4603" s="34">
        <v>9</v>
      </c>
      <c r="AC4603" s="34">
        <v>60</v>
      </c>
    </row>
    <row r="4604" spans="1:29" x14ac:dyDescent="0.2">
      <c r="A4604" s="34" t="s">
        <v>65097</v>
      </c>
      <c r="B4604" s="34">
        <v>32</v>
      </c>
      <c r="C4604" s="34">
        <v>44</v>
      </c>
      <c r="D4604" s="34">
        <v>55</v>
      </c>
      <c r="E4604" s="34">
        <v>65</v>
      </c>
      <c r="F4604" s="34">
        <v>56</v>
      </c>
      <c r="G4604" s="34">
        <v>65</v>
      </c>
      <c r="H4604" s="34">
        <v>42</v>
      </c>
      <c r="I4604" s="34">
        <v>42</v>
      </c>
      <c r="J4604" s="34">
        <v>50</v>
      </c>
      <c r="K4604" s="34">
        <v>40</v>
      </c>
      <c r="L4604" s="34">
        <v>33</v>
      </c>
      <c r="M4604" s="34">
        <v>43</v>
      </c>
      <c r="N4604" s="34">
        <v>61</v>
      </c>
      <c r="O4604" s="34">
        <v>56</v>
      </c>
      <c r="P4604" s="34">
        <v>51</v>
      </c>
      <c r="Q4604" s="34">
        <v>55</v>
      </c>
      <c r="R4604" s="34">
        <v>67</v>
      </c>
      <c r="S4604" s="34">
        <v>74</v>
      </c>
      <c r="T4604" s="34">
        <v>40</v>
      </c>
      <c r="U4604" s="34">
        <v>46</v>
      </c>
      <c r="V4604" s="34">
        <v>68</v>
      </c>
      <c r="W4604" s="34">
        <v>70</v>
      </c>
      <c r="X4604" s="34">
        <v>91</v>
      </c>
      <c r="Y4604" s="34">
        <v>52</v>
      </c>
      <c r="Z4604" s="34">
        <v>69</v>
      </c>
      <c r="AA4604" s="34">
        <v>98</v>
      </c>
      <c r="AB4604" s="34">
        <v>64</v>
      </c>
      <c r="AC4604" s="34">
        <v>117</v>
      </c>
    </row>
    <row r="4605" spans="1:29" x14ac:dyDescent="0.2">
      <c r="A4605" s="34" t="s">
        <v>65098</v>
      </c>
      <c r="B4605" s="34">
        <v>29</v>
      </c>
      <c r="C4605" s="34">
        <v>21</v>
      </c>
      <c r="D4605" s="34">
        <v>34</v>
      </c>
      <c r="E4605" s="34">
        <v>41</v>
      </c>
      <c r="F4605" s="34">
        <v>44</v>
      </c>
      <c r="G4605" s="34">
        <v>27</v>
      </c>
      <c r="H4605" s="34">
        <v>35</v>
      </c>
      <c r="I4605" s="34">
        <v>28</v>
      </c>
      <c r="J4605" s="34">
        <v>19</v>
      </c>
      <c r="K4605" s="34">
        <v>49</v>
      </c>
      <c r="L4605" s="34">
        <v>29</v>
      </c>
      <c r="M4605" s="34">
        <v>31</v>
      </c>
      <c r="N4605" s="34">
        <v>40</v>
      </c>
      <c r="O4605" s="34">
        <v>46</v>
      </c>
      <c r="P4605" s="34">
        <v>33</v>
      </c>
      <c r="Q4605" s="34">
        <v>48</v>
      </c>
      <c r="R4605" s="34">
        <v>30</v>
      </c>
      <c r="S4605" s="34">
        <v>37</v>
      </c>
      <c r="T4605" s="34">
        <v>25</v>
      </c>
      <c r="U4605" s="34">
        <v>40</v>
      </c>
      <c r="V4605" s="34">
        <v>28</v>
      </c>
      <c r="W4605" s="34">
        <v>45</v>
      </c>
      <c r="X4605" s="34">
        <v>53</v>
      </c>
      <c r="Y4605" s="34">
        <v>21</v>
      </c>
      <c r="Z4605" s="34">
        <v>18</v>
      </c>
      <c r="AA4605" s="34">
        <v>36</v>
      </c>
      <c r="AB4605" s="34">
        <v>33</v>
      </c>
      <c r="AC4605" s="34">
        <v>54</v>
      </c>
    </row>
    <row r="4606" spans="1:29" x14ac:dyDescent="0.2">
      <c r="A4606" s="34" t="s">
        <v>65099</v>
      </c>
      <c r="B4606" s="34">
        <v>22</v>
      </c>
      <c r="C4606" s="34">
        <v>38</v>
      </c>
      <c r="D4606" s="34">
        <v>73</v>
      </c>
      <c r="E4606" s="34">
        <v>30</v>
      </c>
      <c r="F4606" s="34">
        <v>42</v>
      </c>
      <c r="G4606" s="34">
        <v>30</v>
      </c>
      <c r="H4606" s="34">
        <v>32</v>
      </c>
      <c r="I4606" s="34">
        <v>35</v>
      </c>
      <c r="J4606" s="34">
        <v>25</v>
      </c>
      <c r="K4606" s="34">
        <v>52</v>
      </c>
      <c r="L4606" s="34">
        <v>12</v>
      </c>
      <c r="M4606" s="34">
        <v>31</v>
      </c>
      <c r="N4606" s="34">
        <v>54</v>
      </c>
      <c r="O4606" s="34">
        <v>22</v>
      </c>
      <c r="P4606" s="34">
        <v>33</v>
      </c>
      <c r="Q4606" s="34">
        <v>36</v>
      </c>
      <c r="R4606" s="34">
        <v>55</v>
      </c>
      <c r="S4606" s="34">
        <v>47</v>
      </c>
      <c r="T4606" s="34">
        <v>20</v>
      </c>
      <c r="U4606" s="34">
        <v>32</v>
      </c>
      <c r="V4606" s="34">
        <v>43</v>
      </c>
      <c r="W4606" s="34">
        <v>30</v>
      </c>
      <c r="X4606" s="34">
        <v>66</v>
      </c>
      <c r="Y4606" s="34">
        <v>41</v>
      </c>
      <c r="Z4606" s="34">
        <v>38</v>
      </c>
      <c r="AA4606" s="34">
        <v>50</v>
      </c>
      <c r="AB4606" s="34">
        <v>38</v>
      </c>
      <c r="AC4606" s="34">
        <v>57</v>
      </c>
    </row>
    <row r="4607" spans="1:29" x14ac:dyDescent="0.2">
      <c r="A4607" s="34" t="s">
        <v>65100</v>
      </c>
      <c r="B4607" s="34">
        <v>41</v>
      </c>
      <c r="C4607" s="34">
        <v>34</v>
      </c>
      <c r="D4607" s="34">
        <v>40</v>
      </c>
      <c r="E4607" s="34">
        <v>70</v>
      </c>
      <c r="F4607" s="34">
        <v>47</v>
      </c>
      <c r="G4607" s="34">
        <v>56</v>
      </c>
      <c r="H4607" s="34">
        <v>45</v>
      </c>
      <c r="I4607" s="34">
        <v>41</v>
      </c>
      <c r="J4607" s="34">
        <v>50</v>
      </c>
      <c r="K4607" s="34">
        <v>74</v>
      </c>
      <c r="L4607" s="34">
        <v>38</v>
      </c>
      <c r="M4607" s="34">
        <v>52</v>
      </c>
      <c r="N4607" s="34">
        <v>69</v>
      </c>
      <c r="O4607" s="34">
        <v>46</v>
      </c>
      <c r="P4607" s="34">
        <v>47</v>
      </c>
      <c r="Q4607" s="34">
        <v>67</v>
      </c>
      <c r="R4607" s="34">
        <v>69</v>
      </c>
      <c r="S4607" s="34">
        <v>63</v>
      </c>
      <c r="T4607" s="34">
        <v>60</v>
      </c>
      <c r="U4607" s="34">
        <v>53</v>
      </c>
      <c r="V4607" s="34">
        <v>32</v>
      </c>
      <c r="W4607" s="34">
        <v>66</v>
      </c>
      <c r="X4607" s="34">
        <v>98</v>
      </c>
      <c r="Y4607" s="34">
        <v>90</v>
      </c>
      <c r="Z4607" s="34">
        <v>45</v>
      </c>
      <c r="AA4607" s="34">
        <v>57</v>
      </c>
      <c r="AB4607" s="34">
        <v>45</v>
      </c>
      <c r="AC4607" s="34">
        <v>82</v>
      </c>
    </row>
    <row r="4608" spans="1:29" x14ac:dyDescent="0.2">
      <c r="A4608" s="34" t="s">
        <v>65101</v>
      </c>
      <c r="B4608" s="34">
        <v>16</v>
      </c>
      <c r="C4608" s="34">
        <v>59</v>
      </c>
      <c r="D4608" s="34">
        <v>74</v>
      </c>
      <c r="E4608" s="34">
        <v>71</v>
      </c>
      <c r="F4608" s="34">
        <v>34</v>
      </c>
      <c r="G4608" s="34">
        <v>54</v>
      </c>
      <c r="H4608" s="34">
        <v>33</v>
      </c>
      <c r="I4608" s="34">
        <v>58</v>
      </c>
      <c r="J4608" s="34">
        <v>12</v>
      </c>
      <c r="K4608" s="34">
        <v>66</v>
      </c>
      <c r="L4608" s="34">
        <v>6</v>
      </c>
      <c r="M4608" s="34">
        <v>45</v>
      </c>
      <c r="N4608" s="34">
        <v>31</v>
      </c>
      <c r="O4608" s="34">
        <v>35</v>
      </c>
      <c r="P4608" s="34">
        <v>29</v>
      </c>
      <c r="Q4608" s="34">
        <v>48</v>
      </c>
      <c r="R4608" s="34">
        <v>24</v>
      </c>
      <c r="S4608" s="34">
        <v>78</v>
      </c>
      <c r="T4608" s="34">
        <v>12</v>
      </c>
      <c r="U4608" s="34">
        <v>16</v>
      </c>
      <c r="V4608" s="34">
        <v>39</v>
      </c>
      <c r="W4608" s="34">
        <v>23</v>
      </c>
      <c r="X4608" s="34">
        <v>34</v>
      </c>
      <c r="Y4608" s="34">
        <v>15</v>
      </c>
      <c r="Z4608" s="34">
        <v>60</v>
      </c>
      <c r="AA4608" s="34">
        <v>81</v>
      </c>
      <c r="AB4608" s="34">
        <v>11</v>
      </c>
      <c r="AC4608" s="34">
        <v>68</v>
      </c>
    </row>
    <row r="4609" spans="1:29" x14ac:dyDescent="0.2">
      <c r="A4609" s="34" t="s">
        <v>65102</v>
      </c>
      <c r="B4609" s="34">
        <v>24</v>
      </c>
      <c r="C4609" s="34">
        <v>69</v>
      </c>
      <c r="D4609" s="34">
        <v>65</v>
      </c>
      <c r="E4609" s="34">
        <v>66</v>
      </c>
      <c r="F4609" s="34">
        <v>55</v>
      </c>
      <c r="G4609" s="34">
        <v>64</v>
      </c>
      <c r="H4609" s="34">
        <v>57</v>
      </c>
      <c r="I4609" s="34">
        <v>60</v>
      </c>
      <c r="J4609" s="34">
        <v>48</v>
      </c>
      <c r="K4609" s="34">
        <v>46</v>
      </c>
      <c r="L4609" s="34">
        <v>19</v>
      </c>
      <c r="M4609" s="34">
        <v>56</v>
      </c>
      <c r="N4609" s="34">
        <v>32</v>
      </c>
      <c r="O4609" s="34">
        <v>41</v>
      </c>
      <c r="P4609" s="34">
        <v>46</v>
      </c>
      <c r="Q4609" s="34">
        <v>66</v>
      </c>
      <c r="R4609" s="34">
        <v>53</v>
      </c>
      <c r="S4609" s="34">
        <v>85</v>
      </c>
      <c r="T4609" s="34">
        <v>37</v>
      </c>
      <c r="U4609" s="34">
        <v>54</v>
      </c>
      <c r="V4609" s="34">
        <v>58</v>
      </c>
      <c r="W4609" s="34">
        <v>51</v>
      </c>
      <c r="X4609" s="34">
        <v>56</v>
      </c>
      <c r="Y4609" s="34">
        <v>55</v>
      </c>
      <c r="Z4609" s="34">
        <v>43</v>
      </c>
      <c r="AA4609" s="34">
        <v>98</v>
      </c>
      <c r="AB4609" s="34">
        <v>50</v>
      </c>
      <c r="AC4609" s="34">
        <v>86</v>
      </c>
    </row>
    <row r="4610" spans="1:29" x14ac:dyDescent="0.2">
      <c r="A4610" s="34" t="s">
        <v>65103</v>
      </c>
      <c r="B4610" s="34">
        <v>18</v>
      </c>
      <c r="C4610" s="34">
        <v>27</v>
      </c>
      <c r="D4610" s="34">
        <v>36</v>
      </c>
      <c r="E4610" s="34">
        <v>45</v>
      </c>
      <c r="F4610" s="34">
        <v>26</v>
      </c>
      <c r="G4610" s="34">
        <v>54</v>
      </c>
      <c r="H4610" s="34">
        <v>29</v>
      </c>
      <c r="I4610" s="34">
        <v>33</v>
      </c>
      <c r="J4610" s="34">
        <v>11</v>
      </c>
      <c r="K4610" s="34">
        <v>37</v>
      </c>
      <c r="L4610" s="34">
        <v>5</v>
      </c>
      <c r="M4610" s="34">
        <v>30</v>
      </c>
      <c r="N4610" s="34">
        <v>19</v>
      </c>
      <c r="O4610" s="34">
        <v>18</v>
      </c>
      <c r="P4610" s="34">
        <v>14</v>
      </c>
      <c r="Q4610" s="34">
        <v>35</v>
      </c>
      <c r="R4610" s="34">
        <v>25</v>
      </c>
      <c r="S4610" s="34">
        <v>48</v>
      </c>
      <c r="T4610" s="34">
        <v>5</v>
      </c>
      <c r="U4610" s="34">
        <v>19</v>
      </c>
      <c r="V4610" s="34">
        <v>17</v>
      </c>
      <c r="W4610" s="34">
        <v>24</v>
      </c>
      <c r="X4610" s="34">
        <v>35</v>
      </c>
      <c r="Y4610" s="34">
        <v>23</v>
      </c>
      <c r="Z4610" s="34">
        <v>15</v>
      </c>
      <c r="AA4610" s="34">
        <v>52</v>
      </c>
      <c r="AB4610" s="34">
        <v>23</v>
      </c>
      <c r="AC4610" s="34">
        <v>65</v>
      </c>
    </row>
    <row r="4611" spans="1:29" x14ac:dyDescent="0.2">
      <c r="A4611" s="34" t="s">
        <v>65104</v>
      </c>
      <c r="B4611" s="34">
        <v>46</v>
      </c>
      <c r="C4611" s="34">
        <v>60</v>
      </c>
      <c r="D4611" s="34">
        <v>52</v>
      </c>
      <c r="E4611" s="34">
        <v>68</v>
      </c>
      <c r="F4611" s="34">
        <v>38</v>
      </c>
      <c r="G4611" s="34">
        <v>37</v>
      </c>
      <c r="H4611" s="34">
        <v>32</v>
      </c>
      <c r="I4611" s="34">
        <v>56</v>
      </c>
      <c r="J4611" s="34">
        <v>32</v>
      </c>
      <c r="K4611" s="34">
        <v>55</v>
      </c>
      <c r="L4611" s="34">
        <v>13</v>
      </c>
      <c r="M4611" s="34">
        <v>38</v>
      </c>
      <c r="N4611" s="34">
        <v>23</v>
      </c>
      <c r="O4611" s="34">
        <v>47</v>
      </c>
      <c r="P4611" s="34">
        <v>22</v>
      </c>
      <c r="Q4611" s="34">
        <v>81</v>
      </c>
      <c r="R4611" s="34">
        <v>44</v>
      </c>
      <c r="S4611" s="34">
        <v>73</v>
      </c>
      <c r="T4611" s="34">
        <v>11</v>
      </c>
      <c r="U4611" s="34">
        <v>39</v>
      </c>
      <c r="V4611" s="34">
        <v>37</v>
      </c>
      <c r="W4611" s="34">
        <v>47</v>
      </c>
      <c r="X4611" s="34">
        <v>49</v>
      </c>
      <c r="Y4611" s="34">
        <v>38</v>
      </c>
      <c r="Z4611" s="34">
        <v>37</v>
      </c>
      <c r="AA4611" s="34">
        <v>60</v>
      </c>
      <c r="AB4611" s="34">
        <v>26</v>
      </c>
      <c r="AC4611" s="34">
        <v>98</v>
      </c>
    </row>
    <row r="4612" spans="1:29" x14ac:dyDescent="0.2">
      <c r="A4612" s="34" t="s">
        <v>65105</v>
      </c>
      <c r="B4612" s="34">
        <v>54</v>
      </c>
      <c r="C4612" s="34">
        <v>122</v>
      </c>
      <c r="D4612" s="34">
        <v>96</v>
      </c>
      <c r="E4612" s="34">
        <v>109</v>
      </c>
      <c r="F4612" s="34">
        <v>90</v>
      </c>
      <c r="G4612" s="34">
        <v>131</v>
      </c>
      <c r="H4612" s="34">
        <v>80</v>
      </c>
      <c r="I4612" s="34">
        <v>88</v>
      </c>
      <c r="J4612" s="34">
        <v>71</v>
      </c>
      <c r="K4612" s="34">
        <v>105</v>
      </c>
      <c r="L4612" s="34">
        <v>55</v>
      </c>
      <c r="M4612" s="34">
        <v>79</v>
      </c>
      <c r="N4612" s="34">
        <v>72</v>
      </c>
      <c r="O4612" s="34">
        <v>96</v>
      </c>
      <c r="P4612" s="34">
        <v>53</v>
      </c>
      <c r="Q4612" s="34">
        <v>145</v>
      </c>
      <c r="R4612" s="34">
        <v>94</v>
      </c>
      <c r="S4612" s="34">
        <v>126</v>
      </c>
      <c r="T4612" s="34">
        <v>55</v>
      </c>
      <c r="U4612" s="34">
        <v>103</v>
      </c>
      <c r="V4612" s="34">
        <v>85</v>
      </c>
      <c r="W4612" s="34">
        <v>113</v>
      </c>
      <c r="X4612" s="34">
        <v>78</v>
      </c>
      <c r="Y4612" s="34">
        <v>97</v>
      </c>
      <c r="Z4612" s="34">
        <v>96</v>
      </c>
      <c r="AA4612" s="34">
        <v>124</v>
      </c>
      <c r="AB4612" s="34">
        <v>62</v>
      </c>
      <c r="AC4612" s="34">
        <v>154</v>
      </c>
    </row>
    <row r="4613" spans="1:29" x14ac:dyDescent="0.2">
      <c r="A4613" s="34" t="s">
        <v>65106</v>
      </c>
      <c r="B4613" s="34">
        <v>16</v>
      </c>
      <c r="C4613" s="34">
        <v>45</v>
      </c>
      <c r="D4613" s="34">
        <v>34</v>
      </c>
      <c r="E4613" s="34">
        <v>63</v>
      </c>
      <c r="F4613" s="34">
        <v>24</v>
      </c>
      <c r="G4613" s="34">
        <v>30</v>
      </c>
      <c r="H4613" s="34">
        <v>11</v>
      </c>
      <c r="I4613" s="34">
        <v>40</v>
      </c>
      <c r="J4613" s="34">
        <v>7</v>
      </c>
      <c r="K4613" s="34">
        <v>48</v>
      </c>
      <c r="L4613" s="34">
        <v>0</v>
      </c>
      <c r="M4613" s="34">
        <v>21</v>
      </c>
      <c r="N4613" s="34">
        <v>16</v>
      </c>
      <c r="O4613" s="34">
        <v>23</v>
      </c>
      <c r="P4613" s="34">
        <v>11</v>
      </c>
      <c r="Q4613" s="34">
        <v>19</v>
      </c>
      <c r="R4613" s="34">
        <v>7</v>
      </c>
      <c r="S4613" s="34">
        <v>37</v>
      </c>
      <c r="T4613" s="34">
        <v>4</v>
      </c>
      <c r="U4613" s="34">
        <v>10</v>
      </c>
      <c r="V4613" s="34">
        <v>11</v>
      </c>
      <c r="W4613" s="34">
        <v>27</v>
      </c>
      <c r="X4613" s="34">
        <v>12</v>
      </c>
      <c r="Y4613" s="34">
        <v>4</v>
      </c>
      <c r="Z4613" s="34">
        <v>18</v>
      </c>
      <c r="AA4613" s="34">
        <v>41</v>
      </c>
      <c r="AB4613" s="34">
        <v>3</v>
      </c>
      <c r="AC4613" s="34">
        <v>35</v>
      </c>
    </row>
    <row r="4614" spans="1:29" x14ac:dyDescent="0.2">
      <c r="A4614" s="34" t="s">
        <v>65107</v>
      </c>
      <c r="B4614" s="34">
        <v>83</v>
      </c>
      <c r="C4614" s="34">
        <v>159</v>
      </c>
      <c r="D4614" s="34">
        <v>184</v>
      </c>
      <c r="E4614" s="34">
        <v>162</v>
      </c>
      <c r="F4614" s="34">
        <v>161</v>
      </c>
      <c r="G4614" s="34">
        <v>141</v>
      </c>
      <c r="H4614" s="34">
        <v>126</v>
      </c>
      <c r="I4614" s="34">
        <v>131</v>
      </c>
      <c r="J4614" s="34">
        <v>118</v>
      </c>
      <c r="K4614" s="34">
        <v>154</v>
      </c>
      <c r="L4614" s="34">
        <v>69</v>
      </c>
      <c r="M4614" s="34">
        <v>108</v>
      </c>
      <c r="N4614" s="34">
        <v>119</v>
      </c>
      <c r="O4614" s="34">
        <v>121</v>
      </c>
      <c r="P4614" s="34">
        <v>114</v>
      </c>
      <c r="Q4614" s="34">
        <v>159</v>
      </c>
      <c r="R4614" s="34">
        <v>127</v>
      </c>
      <c r="S4614" s="34">
        <v>192</v>
      </c>
      <c r="T4614" s="34">
        <v>70</v>
      </c>
      <c r="U4614" s="34">
        <v>98</v>
      </c>
      <c r="V4614" s="34">
        <v>173</v>
      </c>
      <c r="W4614" s="34">
        <v>105</v>
      </c>
      <c r="X4614" s="34">
        <v>176</v>
      </c>
      <c r="Y4614" s="34">
        <v>108</v>
      </c>
      <c r="Z4614" s="34">
        <v>164</v>
      </c>
      <c r="AA4614" s="34">
        <v>183</v>
      </c>
      <c r="AB4614" s="34">
        <v>116</v>
      </c>
      <c r="AC4614" s="34">
        <v>233</v>
      </c>
    </row>
    <row r="4615" spans="1:29" x14ac:dyDescent="0.2">
      <c r="A4615" s="34" t="s">
        <v>65108</v>
      </c>
      <c r="B4615" s="34">
        <v>26</v>
      </c>
      <c r="C4615" s="34">
        <v>24</v>
      </c>
      <c r="D4615" s="34">
        <v>54</v>
      </c>
      <c r="E4615" s="34">
        <v>56</v>
      </c>
      <c r="F4615" s="34">
        <v>56</v>
      </c>
      <c r="G4615" s="34">
        <v>31</v>
      </c>
      <c r="H4615" s="34">
        <v>37</v>
      </c>
      <c r="I4615" s="34">
        <v>37</v>
      </c>
      <c r="J4615" s="34">
        <v>47</v>
      </c>
      <c r="K4615" s="34">
        <v>42</v>
      </c>
      <c r="L4615" s="34">
        <v>16</v>
      </c>
      <c r="M4615" s="34">
        <v>43</v>
      </c>
      <c r="N4615" s="34">
        <v>17</v>
      </c>
      <c r="O4615" s="34">
        <v>20</v>
      </c>
      <c r="P4615" s="34">
        <v>44</v>
      </c>
      <c r="Q4615" s="34">
        <v>41</v>
      </c>
      <c r="R4615" s="34">
        <v>44</v>
      </c>
      <c r="S4615" s="34">
        <v>35</v>
      </c>
      <c r="T4615" s="34">
        <v>40</v>
      </c>
      <c r="U4615" s="34">
        <v>29</v>
      </c>
      <c r="V4615" s="34">
        <v>43</v>
      </c>
      <c r="W4615" s="34">
        <v>22</v>
      </c>
      <c r="X4615" s="34">
        <v>90</v>
      </c>
      <c r="Y4615" s="34">
        <v>24</v>
      </c>
      <c r="Z4615" s="34">
        <v>60</v>
      </c>
      <c r="AA4615" s="34">
        <v>59</v>
      </c>
      <c r="AB4615" s="34">
        <v>22</v>
      </c>
      <c r="AC4615" s="34">
        <v>99</v>
      </c>
    </row>
    <row r="4616" spans="1:29" x14ac:dyDescent="0.2">
      <c r="A4616" s="34" t="s">
        <v>65109</v>
      </c>
      <c r="B4616" s="34">
        <v>29</v>
      </c>
      <c r="C4616" s="34">
        <v>34</v>
      </c>
      <c r="D4616" s="34">
        <v>25</v>
      </c>
      <c r="E4616" s="34">
        <v>46</v>
      </c>
      <c r="F4616" s="34">
        <v>14</v>
      </c>
      <c r="G4616" s="34">
        <v>36</v>
      </c>
      <c r="H4616" s="34">
        <v>15</v>
      </c>
      <c r="I4616" s="34">
        <v>23</v>
      </c>
      <c r="J4616" s="34">
        <v>11</v>
      </c>
      <c r="K4616" s="34">
        <v>37</v>
      </c>
      <c r="L4616" s="34">
        <v>7</v>
      </c>
      <c r="M4616" s="34">
        <v>29</v>
      </c>
      <c r="N4616" s="34">
        <v>12</v>
      </c>
      <c r="O4616" s="34">
        <v>26</v>
      </c>
      <c r="P4616" s="34">
        <v>15</v>
      </c>
      <c r="Q4616" s="34">
        <v>49</v>
      </c>
      <c r="R4616" s="34">
        <v>18</v>
      </c>
      <c r="S4616" s="34">
        <v>47</v>
      </c>
      <c r="T4616" s="34">
        <v>8</v>
      </c>
      <c r="U4616" s="34">
        <v>45</v>
      </c>
      <c r="V4616" s="34">
        <v>24</v>
      </c>
      <c r="W4616" s="34">
        <v>30</v>
      </c>
      <c r="X4616" s="34">
        <v>11</v>
      </c>
      <c r="Y4616" s="34">
        <v>21</v>
      </c>
      <c r="Z4616" s="34">
        <v>32</v>
      </c>
      <c r="AA4616" s="34">
        <v>61</v>
      </c>
      <c r="AB4616" s="34">
        <v>21</v>
      </c>
      <c r="AC4616" s="34">
        <v>73</v>
      </c>
    </row>
    <row r="4617" spans="1:29" x14ac:dyDescent="0.2">
      <c r="A4617" s="34" t="s">
        <v>65110</v>
      </c>
      <c r="B4617" s="34">
        <v>8</v>
      </c>
      <c r="C4617" s="34">
        <v>17</v>
      </c>
      <c r="D4617" s="34">
        <v>20</v>
      </c>
      <c r="E4617" s="34">
        <v>33</v>
      </c>
      <c r="F4617" s="34">
        <v>26</v>
      </c>
      <c r="G4617" s="34">
        <v>28</v>
      </c>
      <c r="H4617" s="34">
        <v>19</v>
      </c>
      <c r="I4617" s="34">
        <v>32</v>
      </c>
      <c r="J4617" s="34">
        <v>21</v>
      </c>
      <c r="K4617" s="34">
        <v>30</v>
      </c>
      <c r="L4617" s="34">
        <v>6</v>
      </c>
      <c r="M4617" s="34">
        <v>22</v>
      </c>
      <c r="N4617" s="34">
        <v>26</v>
      </c>
      <c r="O4617" s="34">
        <v>35</v>
      </c>
      <c r="P4617" s="34">
        <v>25</v>
      </c>
      <c r="Q4617" s="34">
        <v>23</v>
      </c>
      <c r="R4617" s="34">
        <v>19</v>
      </c>
      <c r="S4617" s="34">
        <v>29</v>
      </c>
      <c r="T4617" s="34">
        <v>12</v>
      </c>
      <c r="U4617" s="34">
        <v>29</v>
      </c>
      <c r="V4617" s="34">
        <v>19</v>
      </c>
      <c r="W4617" s="34">
        <v>24</v>
      </c>
      <c r="X4617" s="34">
        <v>32</v>
      </c>
      <c r="Y4617" s="34">
        <v>26</v>
      </c>
      <c r="Z4617" s="34">
        <v>20</v>
      </c>
      <c r="AA4617" s="34">
        <v>37</v>
      </c>
      <c r="AB4617" s="34">
        <v>13</v>
      </c>
      <c r="AC4617" s="34">
        <v>38</v>
      </c>
    </row>
    <row r="4618" spans="1:29" x14ac:dyDescent="0.2">
      <c r="A4618" s="34" t="s">
        <v>65111</v>
      </c>
      <c r="B4618" s="34">
        <v>48</v>
      </c>
      <c r="C4618" s="34">
        <v>178</v>
      </c>
      <c r="D4618" s="34">
        <v>142</v>
      </c>
      <c r="E4618" s="34">
        <v>172</v>
      </c>
      <c r="F4618" s="34">
        <v>140</v>
      </c>
      <c r="G4618" s="34">
        <v>170</v>
      </c>
      <c r="H4618" s="34">
        <v>107</v>
      </c>
      <c r="I4618" s="34">
        <v>190</v>
      </c>
      <c r="J4618" s="34">
        <v>54</v>
      </c>
      <c r="K4618" s="34">
        <v>153</v>
      </c>
      <c r="L4618" s="34">
        <v>42</v>
      </c>
      <c r="M4618" s="34">
        <v>114</v>
      </c>
      <c r="N4618" s="34">
        <v>62</v>
      </c>
      <c r="O4618" s="34">
        <v>166</v>
      </c>
      <c r="P4618" s="34">
        <v>75</v>
      </c>
      <c r="Q4618" s="34">
        <v>157</v>
      </c>
      <c r="R4618" s="34">
        <v>148</v>
      </c>
      <c r="S4618" s="34">
        <v>223</v>
      </c>
      <c r="T4618" s="34">
        <v>54</v>
      </c>
      <c r="U4618" s="34">
        <v>120</v>
      </c>
      <c r="V4618" s="34">
        <v>97</v>
      </c>
      <c r="W4618" s="34">
        <v>153</v>
      </c>
      <c r="X4618" s="34">
        <v>183</v>
      </c>
      <c r="Y4618" s="34">
        <v>177</v>
      </c>
      <c r="Z4618" s="34">
        <v>122</v>
      </c>
      <c r="AA4618" s="34">
        <v>204</v>
      </c>
      <c r="AB4618" s="34">
        <v>75</v>
      </c>
      <c r="AC4618" s="34">
        <v>271</v>
      </c>
    </row>
    <row r="4619" spans="1:29" x14ac:dyDescent="0.2">
      <c r="A4619" s="34" t="s">
        <v>65112</v>
      </c>
      <c r="B4619" s="34">
        <v>8</v>
      </c>
      <c r="C4619" s="34">
        <v>45</v>
      </c>
      <c r="D4619" s="34">
        <v>46</v>
      </c>
      <c r="E4619" s="34">
        <v>31</v>
      </c>
      <c r="F4619" s="34">
        <v>29</v>
      </c>
      <c r="G4619" s="34">
        <v>53</v>
      </c>
      <c r="H4619" s="34">
        <v>18</v>
      </c>
      <c r="I4619" s="34">
        <v>21</v>
      </c>
      <c r="J4619" s="34">
        <v>12</v>
      </c>
      <c r="K4619" s="34">
        <v>28</v>
      </c>
      <c r="L4619" s="34">
        <v>10</v>
      </c>
      <c r="M4619" s="34">
        <v>34</v>
      </c>
      <c r="N4619" s="34">
        <v>18</v>
      </c>
      <c r="O4619" s="34">
        <v>14</v>
      </c>
      <c r="P4619" s="34">
        <v>31</v>
      </c>
      <c r="Q4619" s="34">
        <v>19</v>
      </c>
      <c r="R4619" s="34">
        <v>19</v>
      </c>
      <c r="S4619" s="34">
        <v>32</v>
      </c>
      <c r="T4619" s="34">
        <v>8</v>
      </c>
      <c r="U4619" s="34">
        <v>18</v>
      </c>
      <c r="V4619" s="34">
        <v>18</v>
      </c>
      <c r="W4619" s="34">
        <v>27</v>
      </c>
      <c r="X4619" s="34">
        <v>28</v>
      </c>
      <c r="Y4619" s="34">
        <v>20</v>
      </c>
      <c r="Z4619" s="34">
        <v>23</v>
      </c>
      <c r="AA4619" s="34">
        <v>37</v>
      </c>
      <c r="AB4619" s="34">
        <v>7</v>
      </c>
      <c r="AC4619" s="34">
        <v>37</v>
      </c>
    </row>
    <row r="4620" spans="1:29" x14ac:dyDescent="0.2">
      <c r="A4620" s="34" t="s">
        <v>65113</v>
      </c>
      <c r="B4620" s="34">
        <v>62</v>
      </c>
      <c r="C4620" s="34">
        <v>74</v>
      </c>
      <c r="D4620" s="34">
        <v>40</v>
      </c>
      <c r="E4620" s="34">
        <v>95</v>
      </c>
      <c r="F4620" s="34">
        <v>70</v>
      </c>
      <c r="G4620" s="34">
        <v>68</v>
      </c>
      <c r="H4620" s="34">
        <v>72</v>
      </c>
      <c r="I4620" s="34">
        <v>85</v>
      </c>
      <c r="J4620" s="34">
        <v>44</v>
      </c>
      <c r="K4620" s="34">
        <v>94</v>
      </c>
      <c r="L4620" s="34">
        <v>49</v>
      </c>
      <c r="M4620" s="34">
        <v>58</v>
      </c>
      <c r="N4620" s="34">
        <v>56</v>
      </c>
      <c r="O4620" s="34">
        <v>60</v>
      </c>
      <c r="P4620" s="34">
        <v>58</v>
      </c>
      <c r="Q4620" s="34">
        <v>106</v>
      </c>
      <c r="R4620" s="34">
        <v>70</v>
      </c>
      <c r="S4620" s="34">
        <v>106</v>
      </c>
      <c r="T4620" s="34">
        <v>45</v>
      </c>
      <c r="U4620" s="34">
        <v>83</v>
      </c>
      <c r="V4620" s="34">
        <v>75</v>
      </c>
      <c r="W4620" s="34">
        <v>73</v>
      </c>
      <c r="X4620" s="34">
        <v>96</v>
      </c>
      <c r="Y4620" s="34">
        <v>84</v>
      </c>
      <c r="Z4620" s="34">
        <v>72</v>
      </c>
      <c r="AA4620" s="34">
        <v>76</v>
      </c>
      <c r="AB4620" s="34">
        <v>73</v>
      </c>
      <c r="AC4620" s="34">
        <v>103</v>
      </c>
    </row>
    <row r="4621" spans="1:29" x14ac:dyDescent="0.2">
      <c r="A4621" s="34" t="s">
        <v>65114</v>
      </c>
      <c r="B4621" s="34">
        <v>26</v>
      </c>
      <c r="C4621" s="34">
        <v>68</v>
      </c>
      <c r="D4621" s="34">
        <v>51</v>
      </c>
      <c r="E4621" s="34">
        <v>111</v>
      </c>
      <c r="F4621" s="34">
        <v>56</v>
      </c>
      <c r="G4621" s="34">
        <v>100</v>
      </c>
      <c r="H4621" s="34">
        <v>53</v>
      </c>
      <c r="I4621" s="34">
        <v>95</v>
      </c>
      <c r="J4621" s="34">
        <v>37</v>
      </c>
      <c r="K4621" s="34">
        <v>90</v>
      </c>
      <c r="L4621" s="34">
        <v>22</v>
      </c>
      <c r="M4621" s="34">
        <v>89</v>
      </c>
      <c r="N4621" s="34">
        <v>50</v>
      </c>
      <c r="O4621" s="34">
        <v>68</v>
      </c>
      <c r="P4621" s="34">
        <v>50</v>
      </c>
      <c r="Q4621" s="34">
        <v>77</v>
      </c>
      <c r="R4621" s="34">
        <v>47</v>
      </c>
      <c r="S4621" s="34">
        <v>77</v>
      </c>
      <c r="T4621" s="34">
        <v>49</v>
      </c>
      <c r="U4621" s="34">
        <v>70</v>
      </c>
      <c r="V4621" s="34">
        <v>46</v>
      </c>
      <c r="W4621" s="34">
        <v>61</v>
      </c>
      <c r="X4621" s="34">
        <v>70</v>
      </c>
      <c r="Y4621" s="34">
        <v>76</v>
      </c>
      <c r="Z4621" s="34">
        <v>62</v>
      </c>
      <c r="AA4621" s="34">
        <v>129</v>
      </c>
      <c r="AB4621" s="34">
        <v>51</v>
      </c>
      <c r="AC4621" s="34">
        <v>116</v>
      </c>
    </row>
    <row r="4622" spans="1:29" x14ac:dyDescent="0.2">
      <c r="A4622" s="34" t="s">
        <v>65115</v>
      </c>
      <c r="B4622" s="34">
        <v>59</v>
      </c>
      <c r="C4622" s="34">
        <v>138</v>
      </c>
      <c r="D4622" s="34">
        <v>140</v>
      </c>
      <c r="E4622" s="34">
        <v>122</v>
      </c>
      <c r="F4622" s="34">
        <v>105</v>
      </c>
      <c r="G4622" s="34">
        <v>148</v>
      </c>
      <c r="H4622" s="34">
        <v>120</v>
      </c>
      <c r="I4622" s="34">
        <v>148</v>
      </c>
      <c r="J4622" s="34">
        <v>105</v>
      </c>
      <c r="K4622" s="34">
        <v>150</v>
      </c>
      <c r="L4622" s="34">
        <v>58</v>
      </c>
      <c r="M4622" s="34">
        <v>135</v>
      </c>
      <c r="N4622" s="34">
        <v>78</v>
      </c>
      <c r="O4622" s="34">
        <v>133</v>
      </c>
      <c r="P4622" s="34">
        <v>105</v>
      </c>
      <c r="Q4622" s="34">
        <v>192</v>
      </c>
      <c r="R4622" s="34">
        <v>125</v>
      </c>
      <c r="S4622" s="34">
        <v>165</v>
      </c>
      <c r="T4622" s="34">
        <v>78</v>
      </c>
      <c r="U4622" s="34">
        <v>137</v>
      </c>
      <c r="V4622" s="34">
        <v>150</v>
      </c>
      <c r="W4622" s="34">
        <v>161</v>
      </c>
      <c r="X4622" s="34">
        <v>149</v>
      </c>
      <c r="Y4622" s="34">
        <v>152</v>
      </c>
      <c r="Z4622" s="34">
        <v>174</v>
      </c>
      <c r="AA4622" s="34">
        <v>176</v>
      </c>
      <c r="AB4622" s="34">
        <v>109</v>
      </c>
      <c r="AC4622" s="34">
        <v>265</v>
      </c>
    </row>
    <row r="4623" spans="1:29" x14ac:dyDescent="0.2">
      <c r="A4623" s="34" t="s">
        <v>65116</v>
      </c>
      <c r="B4623" s="34">
        <v>143</v>
      </c>
      <c r="C4623" s="34">
        <v>73</v>
      </c>
      <c r="D4623" s="34">
        <v>115</v>
      </c>
      <c r="E4623" s="34">
        <v>83</v>
      </c>
      <c r="F4623" s="34">
        <v>119</v>
      </c>
      <c r="G4623" s="34">
        <v>79</v>
      </c>
      <c r="H4623" s="34">
        <v>122</v>
      </c>
      <c r="I4623" s="34">
        <v>79</v>
      </c>
      <c r="J4623" s="34">
        <v>128</v>
      </c>
      <c r="K4623" s="34">
        <v>74</v>
      </c>
      <c r="L4623" s="34">
        <v>144</v>
      </c>
      <c r="M4623" s="34">
        <v>53</v>
      </c>
      <c r="N4623" s="34">
        <v>119</v>
      </c>
      <c r="O4623" s="34">
        <v>76</v>
      </c>
      <c r="P4623" s="34">
        <v>139</v>
      </c>
      <c r="Q4623" s="34">
        <v>125</v>
      </c>
      <c r="R4623" s="34">
        <v>160</v>
      </c>
      <c r="S4623" s="34">
        <v>109</v>
      </c>
      <c r="T4623" s="34">
        <v>171</v>
      </c>
      <c r="U4623" s="34">
        <v>99</v>
      </c>
      <c r="V4623" s="34">
        <v>145</v>
      </c>
      <c r="W4623" s="34">
        <v>169</v>
      </c>
      <c r="X4623" s="34">
        <v>145</v>
      </c>
      <c r="Y4623" s="34">
        <v>136</v>
      </c>
      <c r="Z4623" s="34">
        <v>153</v>
      </c>
      <c r="AA4623" s="34">
        <v>118</v>
      </c>
      <c r="AB4623" s="34">
        <v>212</v>
      </c>
      <c r="AC4623" s="34">
        <v>163</v>
      </c>
    </row>
    <row r="4624" spans="1:29" x14ac:dyDescent="0.2">
      <c r="A4624" s="34" t="s">
        <v>65117</v>
      </c>
      <c r="B4624" s="34">
        <v>1</v>
      </c>
      <c r="C4624" s="34">
        <v>0</v>
      </c>
      <c r="D4624" s="34">
        <v>0</v>
      </c>
      <c r="E4624" s="34">
        <v>0</v>
      </c>
      <c r="F4624" s="34">
        <v>0</v>
      </c>
      <c r="G4624" s="34">
        <v>0</v>
      </c>
      <c r="H4624" s="34">
        <v>0</v>
      </c>
      <c r="I4624" s="34">
        <v>0</v>
      </c>
      <c r="J4624" s="34">
        <v>0</v>
      </c>
      <c r="K4624" s="34">
        <v>0</v>
      </c>
      <c r="L4624" s="34">
        <v>0</v>
      </c>
      <c r="M4624" s="34">
        <v>0</v>
      </c>
      <c r="N4624" s="34">
        <v>0</v>
      </c>
      <c r="O4624" s="34">
        <v>0</v>
      </c>
      <c r="P4624" s="34">
        <v>0</v>
      </c>
      <c r="Q4624" s="34">
        <v>0</v>
      </c>
      <c r="R4624" s="34">
        <v>0</v>
      </c>
      <c r="S4624" s="34">
        <v>0</v>
      </c>
      <c r="T4624" s="34">
        <v>0</v>
      </c>
      <c r="U4624" s="34">
        <v>0</v>
      </c>
      <c r="V4624" s="34">
        <v>0</v>
      </c>
      <c r="W4624" s="34">
        <v>0</v>
      </c>
      <c r="X4624" s="34">
        <v>0</v>
      </c>
      <c r="Y4624" s="34">
        <v>0</v>
      </c>
      <c r="Z4624" s="34">
        <v>0</v>
      </c>
      <c r="AA4624" s="34">
        <v>0</v>
      </c>
      <c r="AB4624" s="34">
        <v>0</v>
      </c>
      <c r="AC4624" s="34">
        <v>0</v>
      </c>
    </row>
    <row r="4625" spans="1:29" x14ac:dyDescent="0.2">
      <c r="A4625" s="34" t="s">
        <v>65118</v>
      </c>
      <c r="B4625" s="34">
        <v>43</v>
      </c>
      <c r="C4625" s="34">
        <v>88</v>
      </c>
      <c r="D4625" s="34">
        <v>85</v>
      </c>
      <c r="E4625" s="34">
        <v>80</v>
      </c>
      <c r="F4625" s="34">
        <v>57</v>
      </c>
      <c r="G4625" s="34">
        <v>39</v>
      </c>
      <c r="H4625" s="34">
        <v>63</v>
      </c>
      <c r="I4625" s="34">
        <v>84</v>
      </c>
      <c r="J4625" s="34">
        <v>57</v>
      </c>
      <c r="K4625" s="34">
        <v>64</v>
      </c>
      <c r="L4625" s="34">
        <v>50</v>
      </c>
      <c r="M4625" s="34">
        <v>76</v>
      </c>
      <c r="N4625" s="34">
        <v>68</v>
      </c>
      <c r="O4625" s="34">
        <v>102</v>
      </c>
      <c r="P4625" s="34">
        <v>38</v>
      </c>
      <c r="Q4625" s="34">
        <v>82</v>
      </c>
      <c r="R4625" s="34">
        <v>95</v>
      </c>
      <c r="S4625" s="34">
        <v>91</v>
      </c>
      <c r="T4625" s="34">
        <v>66</v>
      </c>
      <c r="U4625" s="34">
        <v>76</v>
      </c>
      <c r="V4625" s="34">
        <v>106</v>
      </c>
      <c r="W4625" s="34">
        <v>79</v>
      </c>
      <c r="X4625" s="34">
        <v>106</v>
      </c>
      <c r="Y4625" s="34">
        <v>64</v>
      </c>
      <c r="Z4625" s="34">
        <v>64</v>
      </c>
      <c r="AA4625" s="34">
        <v>84</v>
      </c>
      <c r="AB4625" s="34">
        <v>77</v>
      </c>
      <c r="AC4625" s="34">
        <v>130</v>
      </c>
    </row>
    <row r="4626" spans="1:29" x14ac:dyDescent="0.2">
      <c r="A4626" s="34" t="s">
        <v>65119</v>
      </c>
      <c r="B4626" s="34">
        <v>44</v>
      </c>
      <c r="C4626" s="34">
        <v>71</v>
      </c>
      <c r="D4626" s="34">
        <v>44</v>
      </c>
      <c r="E4626" s="34">
        <v>76</v>
      </c>
      <c r="F4626" s="34">
        <v>35</v>
      </c>
      <c r="G4626" s="34">
        <v>66</v>
      </c>
      <c r="H4626" s="34">
        <v>40</v>
      </c>
      <c r="I4626" s="34">
        <v>84</v>
      </c>
      <c r="J4626" s="34">
        <v>29</v>
      </c>
      <c r="K4626" s="34">
        <v>44</v>
      </c>
      <c r="L4626" s="34">
        <v>33</v>
      </c>
      <c r="M4626" s="34">
        <v>52</v>
      </c>
      <c r="N4626" s="34">
        <v>33</v>
      </c>
      <c r="O4626" s="34">
        <v>54</v>
      </c>
      <c r="P4626" s="34">
        <v>29</v>
      </c>
      <c r="Q4626" s="34">
        <v>81</v>
      </c>
      <c r="R4626" s="34">
        <v>32</v>
      </c>
      <c r="S4626" s="34">
        <v>83</v>
      </c>
      <c r="T4626" s="34">
        <v>36</v>
      </c>
      <c r="U4626" s="34">
        <v>61</v>
      </c>
      <c r="V4626" s="34">
        <v>38</v>
      </c>
      <c r="W4626" s="34">
        <v>76</v>
      </c>
      <c r="X4626" s="34">
        <v>53</v>
      </c>
      <c r="Y4626" s="34">
        <v>45</v>
      </c>
      <c r="Z4626" s="34">
        <v>42</v>
      </c>
      <c r="AA4626" s="34">
        <v>77</v>
      </c>
      <c r="AB4626" s="34">
        <v>31</v>
      </c>
      <c r="AC4626" s="34">
        <v>79</v>
      </c>
    </row>
    <row r="4627" spans="1:29" x14ac:dyDescent="0.2">
      <c r="A4627" s="34" t="s">
        <v>65120</v>
      </c>
      <c r="B4627" s="34">
        <v>28</v>
      </c>
      <c r="C4627" s="34">
        <v>29</v>
      </c>
      <c r="D4627" s="34">
        <v>73</v>
      </c>
      <c r="E4627" s="34">
        <v>44</v>
      </c>
      <c r="F4627" s="34">
        <v>43</v>
      </c>
      <c r="G4627" s="34">
        <v>57</v>
      </c>
      <c r="H4627" s="34">
        <v>37</v>
      </c>
      <c r="I4627" s="34">
        <v>30</v>
      </c>
      <c r="J4627" s="34">
        <v>16</v>
      </c>
      <c r="K4627" s="34">
        <v>53</v>
      </c>
      <c r="L4627" s="34">
        <v>13</v>
      </c>
      <c r="M4627" s="34">
        <v>40</v>
      </c>
      <c r="N4627" s="34">
        <v>23</v>
      </c>
      <c r="O4627" s="34">
        <v>48</v>
      </c>
      <c r="P4627" s="34">
        <v>59</v>
      </c>
      <c r="Q4627" s="34">
        <v>39</v>
      </c>
      <c r="R4627" s="34">
        <v>39</v>
      </c>
      <c r="S4627" s="34">
        <v>66</v>
      </c>
      <c r="T4627" s="34">
        <v>37</v>
      </c>
      <c r="U4627" s="34">
        <v>38</v>
      </c>
      <c r="V4627" s="34">
        <v>53</v>
      </c>
      <c r="W4627" s="34">
        <v>35</v>
      </c>
      <c r="X4627" s="34">
        <v>43</v>
      </c>
      <c r="Y4627" s="34">
        <v>44</v>
      </c>
      <c r="Z4627" s="34">
        <v>46</v>
      </c>
      <c r="AA4627" s="34">
        <v>51</v>
      </c>
      <c r="AB4627" s="34">
        <v>35</v>
      </c>
      <c r="AC4627" s="34">
        <v>53</v>
      </c>
    </row>
    <row r="4628" spans="1:29" x14ac:dyDescent="0.2">
      <c r="A4628" s="34" t="s">
        <v>65121</v>
      </c>
      <c r="B4628" s="34">
        <v>48</v>
      </c>
      <c r="C4628" s="34">
        <v>98</v>
      </c>
      <c r="D4628" s="34">
        <v>80</v>
      </c>
      <c r="E4628" s="34">
        <v>102</v>
      </c>
      <c r="F4628" s="34">
        <v>51</v>
      </c>
      <c r="G4628" s="34">
        <v>87</v>
      </c>
      <c r="H4628" s="34">
        <v>92</v>
      </c>
      <c r="I4628" s="34">
        <v>93</v>
      </c>
      <c r="J4628" s="34">
        <v>43</v>
      </c>
      <c r="K4628" s="34">
        <v>115</v>
      </c>
      <c r="L4628" s="34">
        <v>28</v>
      </c>
      <c r="M4628" s="34">
        <v>61</v>
      </c>
      <c r="N4628" s="34">
        <v>45</v>
      </c>
      <c r="O4628" s="34">
        <v>82</v>
      </c>
      <c r="P4628" s="34">
        <v>51</v>
      </c>
      <c r="Q4628" s="34">
        <v>88</v>
      </c>
      <c r="R4628" s="34">
        <v>73</v>
      </c>
      <c r="S4628" s="34">
        <v>112</v>
      </c>
      <c r="T4628" s="34">
        <v>61</v>
      </c>
      <c r="U4628" s="34">
        <v>79</v>
      </c>
      <c r="V4628" s="34">
        <v>75</v>
      </c>
      <c r="W4628" s="34">
        <v>87</v>
      </c>
      <c r="X4628" s="34">
        <v>96</v>
      </c>
      <c r="Y4628" s="34">
        <v>79</v>
      </c>
      <c r="Z4628" s="34">
        <v>77</v>
      </c>
      <c r="AA4628" s="34">
        <v>111</v>
      </c>
      <c r="AB4628" s="34">
        <v>65</v>
      </c>
      <c r="AC4628" s="34">
        <v>152</v>
      </c>
    </row>
    <row r="4629" spans="1:29" x14ac:dyDescent="0.2">
      <c r="A4629" s="34" t="s">
        <v>65122</v>
      </c>
      <c r="B4629" s="34">
        <v>24</v>
      </c>
      <c r="C4629" s="34">
        <v>27</v>
      </c>
      <c r="D4629" s="34">
        <v>57</v>
      </c>
      <c r="E4629" s="34">
        <v>37</v>
      </c>
      <c r="F4629" s="34">
        <v>35</v>
      </c>
      <c r="G4629" s="34">
        <v>42</v>
      </c>
      <c r="H4629" s="34">
        <v>39</v>
      </c>
      <c r="I4629" s="34">
        <v>27</v>
      </c>
      <c r="J4629" s="34">
        <v>31</v>
      </c>
      <c r="K4629" s="34">
        <v>34</v>
      </c>
      <c r="L4629" s="34">
        <v>15</v>
      </c>
      <c r="M4629" s="34">
        <v>45</v>
      </c>
      <c r="N4629" s="34">
        <v>27</v>
      </c>
      <c r="O4629" s="34">
        <v>25</v>
      </c>
      <c r="P4629" s="34">
        <v>62</v>
      </c>
      <c r="Q4629" s="34">
        <v>45</v>
      </c>
      <c r="R4629" s="34">
        <v>46</v>
      </c>
      <c r="S4629" s="34">
        <v>37</v>
      </c>
      <c r="T4629" s="34">
        <v>29</v>
      </c>
      <c r="U4629" s="34">
        <v>29</v>
      </c>
      <c r="V4629" s="34">
        <v>46</v>
      </c>
      <c r="W4629" s="34">
        <v>43</v>
      </c>
      <c r="X4629" s="34">
        <v>48</v>
      </c>
      <c r="Y4629" s="34">
        <v>25</v>
      </c>
      <c r="Z4629" s="34">
        <v>70</v>
      </c>
      <c r="AA4629" s="34">
        <v>38</v>
      </c>
      <c r="AB4629" s="34">
        <v>40</v>
      </c>
      <c r="AC4629" s="34">
        <v>50</v>
      </c>
    </row>
    <row r="4630" spans="1:29" x14ac:dyDescent="0.2">
      <c r="A4630" s="34" t="s">
        <v>65123</v>
      </c>
      <c r="B4630" s="34">
        <v>21</v>
      </c>
      <c r="C4630" s="34">
        <v>49</v>
      </c>
      <c r="D4630" s="34">
        <v>69</v>
      </c>
      <c r="E4630" s="34">
        <v>48</v>
      </c>
      <c r="F4630" s="34">
        <v>59</v>
      </c>
      <c r="G4630" s="34">
        <v>60</v>
      </c>
      <c r="H4630" s="34">
        <v>66</v>
      </c>
      <c r="I4630" s="34">
        <v>52</v>
      </c>
      <c r="J4630" s="34">
        <v>44</v>
      </c>
      <c r="K4630" s="34">
        <v>58</v>
      </c>
      <c r="L4630" s="34">
        <v>18</v>
      </c>
      <c r="M4630" s="34">
        <v>40</v>
      </c>
      <c r="N4630" s="34">
        <v>53</v>
      </c>
      <c r="O4630" s="34">
        <v>69</v>
      </c>
      <c r="P4630" s="34">
        <v>31</v>
      </c>
      <c r="Q4630" s="34">
        <v>48</v>
      </c>
      <c r="R4630" s="34">
        <v>58</v>
      </c>
      <c r="S4630" s="34">
        <v>74</v>
      </c>
      <c r="T4630" s="34">
        <v>39</v>
      </c>
      <c r="U4630" s="34">
        <v>38</v>
      </c>
      <c r="V4630" s="34">
        <v>69</v>
      </c>
      <c r="W4630" s="34">
        <v>55</v>
      </c>
      <c r="X4630" s="34">
        <v>69</v>
      </c>
      <c r="Y4630" s="34">
        <v>36</v>
      </c>
      <c r="Z4630" s="34">
        <v>76</v>
      </c>
      <c r="AA4630" s="34">
        <v>61</v>
      </c>
      <c r="AB4630" s="34">
        <v>43</v>
      </c>
      <c r="AC4630" s="34">
        <v>91</v>
      </c>
    </row>
    <row r="4631" spans="1:29" x14ac:dyDescent="0.2">
      <c r="A4631" s="34" t="s">
        <v>65124</v>
      </c>
      <c r="B4631" s="34">
        <v>38</v>
      </c>
      <c r="C4631" s="34">
        <v>60</v>
      </c>
      <c r="D4631" s="34">
        <v>84</v>
      </c>
      <c r="E4631" s="34">
        <v>88</v>
      </c>
      <c r="F4631" s="34">
        <v>66</v>
      </c>
      <c r="G4631" s="34">
        <v>53</v>
      </c>
      <c r="H4631" s="34">
        <v>43</v>
      </c>
      <c r="I4631" s="34">
        <v>51</v>
      </c>
      <c r="J4631" s="34">
        <v>35</v>
      </c>
      <c r="K4631" s="34">
        <v>55</v>
      </c>
      <c r="L4631" s="34">
        <v>30</v>
      </c>
      <c r="M4631" s="34">
        <v>35</v>
      </c>
      <c r="N4631" s="34">
        <v>40</v>
      </c>
      <c r="O4631" s="34">
        <v>37</v>
      </c>
      <c r="P4631" s="34">
        <v>40</v>
      </c>
      <c r="Q4631" s="34">
        <v>58</v>
      </c>
      <c r="R4631" s="34">
        <v>32</v>
      </c>
      <c r="S4631" s="34">
        <v>106</v>
      </c>
      <c r="T4631" s="34">
        <v>39</v>
      </c>
      <c r="U4631" s="34">
        <v>44</v>
      </c>
      <c r="V4631" s="34">
        <v>65</v>
      </c>
      <c r="W4631" s="34">
        <v>49</v>
      </c>
      <c r="X4631" s="34">
        <v>88</v>
      </c>
      <c r="Y4631" s="34">
        <v>72</v>
      </c>
      <c r="Z4631" s="34">
        <v>58</v>
      </c>
      <c r="AA4631" s="34">
        <v>56</v>
      </c>
      <c r="AB4631" s="34">
        <v>52</v>
      </c>
      <c r="AC4631" s="34">
        <v>92</v>
      </c>
    </row>
    <row r="4632" spans="1:29" x14ac:dyDescent="0.2">
      <c r="A4632" s="34" t="s">
        <v>65125</v>
      </c>
      <c r="B4632" s="34">
        <v>34</v>
      </c>
      <c r="C4632" s="34">
        <v>38</v>
      </c>
      <c r="D4632" s="34">
        <v>76</v>
      </c>
      <c r="E4632" s="34">
        <v>49</v>
      </c>
      <c r="F4632" s="34">
        <v>76</v>
      </c>
      <c r="G4632" s="34">
        <v>71</v>
      </c>
      <c r="H4632" s="34">
        <v>57</v>
      </c>
      <c r="I4632" s="34">
        <v>45</v>
      </c>
      <c r="J4632" s="34">
        <v>49</v>
      </c>
      <c r="K4632" s="34">
        <v>37</v>
      </c>
      <c r="L4632" s="34">
        <v>45</v>
      </c>
      <c r="M4632" s="34">
        <v>40</v>
      </c>
      <c r="N4632" s="34">
        <v>37</v>
      </c>
      <c r="O4632" s="34">
        <v>22</v>
      </c>
      <c r="P4632" s="34">
        <v>60</v>
      </c>
      <c r="Q4632" s="34">
        <v>53</v>
      </c>
      <c r="R4632" s="34">
        <v>63</v>
      </c>
      <c r="S4632" s="34">
        <v>41</v>
      </c>
      <c r="T4632" s="34">
        <v>55</v>
      </c>
      <c r="U4632" s="34">
        <v>32</v>
      </c>
      <c r="V4632" s="34">
        <v>50</v>
      </c>
      <c r="W4632" s="34">
        <v>53</v>
      </c>
      <c r="X4632" s="34">
        <v>57</v>
      </c>
      <c r="Y4632" s="34">
        <v>35</v>
      </c>
      <c r="Z4632" s="34">
        <v>51</v>
      </c>
      <c r="AA4632" s="34">
        <v>60</v>
      </c>
      <c r="AB4632" s="34">
        <v>93</v>
      </c>
      <c r="AC4632" s="34">
        <v>67</v>
      </c>
    </row>
    <row r="4633" spans="1:29" x14ac:dyDescent="0.2">
      <c r="A4633" s="34" t="s">
        <v>65126</v>
      </c>
      <c r="B4633" s="34">
        <v>45</v>
      </c>
      <c r="C4633" s="34">
        <v>88</v>
      </c>
      <c r="D4633" s="34">
        <v>169</v>
      </c>
      <c r="E4633" s="34">
        <v>105</v>
      </c>
      <c r="F4633" s="34">
        <v>112</v>
      </c>
      <c r="G4633" s="34">
        <v>92</v>
      </c>
      <c r="H4633" s="34">
        <v>90</v>
      </c>
      <c r="I4633" s="34">
        <v>81</v>
      </c>
      <c r="J4633" s="34">
        <v>85</v>
      </c>
      <c r="K4633" s="34">
        <v>105</v>
      </c>
      <c r="L4633" s="34">
        <v>34</v>
      </c>
      <c r="M4633" s="34">
        <v>101</v>
      </c>
      <c r="N4633" s="34">
        <v>84</v>
      </c>
      <c r="O4633" s="34">
        <v>102</v>
      </c>
      <c r="P4633" s="34">
        <v>83</v>
      </c>
      <c r="Q4633" s="34">
        <v>100</v>
      </c>
      <c r="R4633" s="34">
        <v>82</v>
      </c>
      <c r="S4633" s="34">
        <v>133</v>
      </c>
      <c r="T4633" s="34">
        <v>47</v>
      </c>
      <c r="U4633" s="34">
        <v>92</v>
      </c>
      <c r="V4633" s="34">
        <v>114</v>
      </c>
      <c r="W4633" s="34">
        <v>58</v>
      </c>
      <c r="X4633" s="34">
        <v>144</v>
      </c>
      <c r="Y4633" s="34">
        <v>60</v>
      </c>
      <c r="Z4633" s="34">
        <v>118</v>
      </c>
      <c r="AA4633" s="34">
        <v>139</v>
      </c>
      <c r="AB4633" s="34">
        <v>82</v>
      </c>
      <c r="AC4633" s="34">
        <v>165</v>
      </c>
    </row>
    <row r="4634" spans="1:29" x14ac:dyDescent="0.2">
      <c r="A4634" s="34" t="s">
        <v>65127</v>
      </c>
      <c r="B4634" s="34">
        <v>79</v>
      </c>
      <c r="C4634" s="34">
        <v>104</v>
      </c>
      <c r="D4634" s="34">
        <v>142</v>
      </c>
      <c r="E4634" s="34">
        <v>109</v>
      </c>
      <c r="F4634" s="34">
        <v>157</v>
      </c>
      <c r="G4634" s="34">
        <v>118</v>
      </c>
      <c r="H4634" s="34">
        <v>99</v>
      </c>
      <c r="I4634" s="34">
        <v>107</v>
      </c>
      <c r="J4634" s="34">
        <v>72</v>
      </c>
      <c r="K4634" s="34">
        <v>113</v>
      </c>
      <c r="L4634" s="34">
        <v>66</v>
      </c>
      <c r="M4634" s="34">
        <v>86</v>
      </c>
      <c r="N4634" s="34">
        <v>92</v>
      </c>
      <c r="O4634" s="34">
        <v>70</v>
      </c>
      <c r="P4634" s="34">
        <v>80</v>
      </c>
      <c r="Q4634" s="34">
        <v>99</v>
      </c>
      <c r="R4634" s="34">
        <v>101</v>
      </c>
      <c r="S4634" s="34">
        <v>157</v>
      </c>
      <c r="T4634" s="34">
        <v>95</v>
      </c>
      <c r="U4634" s="34">
        <v>62</v>
      </c>
      <c r="V4634" s="34">
        <v>110</v>
      </c>
      <c r="W4634" s="34">
        <v>114</v>
      </c>
      <c r="X4634" s="34">
        <v>128</v>
      </c>
      <c r="Y4634" s="34">
        <v>77</v>
      </c>
      <c r="Z4634" s="34">
        <v>148</v>
      </c>
      <c r="AA4634" s="34">
        <v>147</v>
      </c>
      <c r="AB4634" s="34">
        <v>112</v>
      </c>
      <c r="AC4634" s="34">
        <v>153</v>
      </c>
    </row>
    <row r="4635" spans="1:29" x14ac:dyDescent="0.2">
      <c r="A4635" s="34" t="s">
        <v>65128</v>
      </c>
      <c r="B4635" s="34">
        <v>15</v>
      </c>
      <c r="C4635" s="34">
        <v>33</v>
      </c>
      <c r="D4635" s="34">
        <v>26</v>
      </c>
      <c r="E4635" s="34">
        <v>50</v>
      </c>
      <c r="F4635" s="34">
        <v>18</v>
      </c>
      <c r="G4635" s="34">
        <v>42</v>
      </c>
      <c r="H4635" s="34">
        <v>14</v>
      </c>
      <c r="I4635" s="34">
        <v>49</v>
      </c>
      <c r="J4635" s="34">
        <v>14</v>
      </c>
      <c r="K4635" s="34">
        <v>42</v>
      </c>
      <c r="L4635" s="34">
        <v>10</v>
      </c>
      <c r="M4635" s="34">
        <v>25</v>
      </c>
      <c r="N4635" s="34">
        <v>24</v>
      </c>
      <c r="O4635" s="34">
        <v>30</v>
      </c>
      <c r="P4635" s="34">
        <v>17</v>
      </c>
      <c r="Q4635" s="34">
        <v>29</v>
      </c>
      <c r="R4635" s="34">
        <v>20</v>
      </c>
      <c r="S4635" s="34">
        <v>47</v>
      </c>
      <c r="T4635" s="34">
        <v>10</v>
      </c>
      <c r="U4635" s="34">
        <v>25</v>
      </c>
      <c r="V4635" s="34">
        <v>22</v>
      </c>
      <c r="W4635" s="34">
        <v>23</v>
      </c>
      <c r="X4635" s="34">
        <v>36</v>
      </c>
      <c r="Y4635" s="34">
        <v>30</v>
      </c>
      <c r="Z4635" s="34">
        <v>31</v>
      </c>
      <c r="AA4635" s="34">
        <v>37</v>
      </c>
      <c r="AB4635" s="34">
        <v>17</v>
      </c>
      <c r="AC4635" s="34">
        <v>51</v>
      </c>
    </row>
    <row r="4636" spans="1:29" x14ac:dyDescent="0.2">
      <c r="A4636" s="34" t="s">
        <v>65129</v>
      </c>
      <c r="B4636" s="34">
        <v>556</v>
      </c>
      <c r="C4636" s="34">
        <v>510</v>
      </c>
      <c r="D4636" s="34">
        <v>712</v>
      </c>
      <c r="E4636" s="34">
        <v>657</v>
      </c>
      <c r="F4636" s="34">
        <v>741</v>
      </c>
      <c r="G4636" s="34">
        <v>622</v>
      </c>
      <c r="H4636" s="34">
        <v>783</v>
      </c>
      <c r="I4636" s="34">
        <v>625</v>
      </c>
      <c r="J4636" s="34">
        <v>787</v>
      </c>
      <c r="K4636" s="34">
        <v>622</v>
      </c>
      <c r="L4636" s="34">
        <v>884</v>
      </c>
      <c r="M4636" s="34">
        <v>631</v>
      </c>
      <c r="N4636" s="34">
        <v>727</v>
      </c>
      <c r="O4636" s="34">
        <v>526</v>
      </c>
      <c r="P4636" s="34">
        <v>737</v>
      </c>
      <c r="Q4636" s="34">
        <v>818</v>
      </c>
      <c r="R4636" s="34">
        <v>1019</v>
      </c>
      <c r="S4636" s="34">
        <v>715</v>
      </c>
      <c r="T4636" s="34">
        <v>1113</v>
      </c>
      <c r="U4636" s="34">
        <v>726</v>
      </c>
      <c r="V4636" s="34">
        <v>957</v>
      </c>
      <c r="W4636" s="34">
        <v>1033</v>
      </c>
      <c r="X4636" s="34">
        <v>872</v>
      </c>
      <c r="Y4636" s="34">
        <v>798</v>
      </c>
      <c r="Z4636" s="34">
        <v>783</v>
      </c>
      <c r="AA4636" s="34">
        <v>786</v>
      </c>
      <c r="AB4636" s="34">
        <v>1178</v>
      </c>
      <c r="AC4636" s="34">
        <v>1003</v>
      </c>
    </row>
    <row r="4637" spans="1:29" x14ac:dyDescent="0.2">
      <c r="A4637" s="34" t="s">
        <v>65130</v>
      </c>
      <c r="B4637" s="34">
        <v>43</v>
      </c>
      <c r="C4637" s="34">
        <v>30</v>
      </c>
      <c r="D4637" s="34">
        <v>33</v>
      </c>
      <c r="E4637" s="34">
        <v>24</v>
      </c>
      <c r="F4637" s="34">
        <v>31</v>
      </c>
      <c r="G4637" s="34">
        <v>52</v>
      </c>
      <c r="H4637" s="34">
        <v>34</v>
      </c>
      <c r="I4637" s="34">
        <v>12</v>
      </c>
      <c r="J4637" s="34">
        <v>15</v>
      </c>
      <c r="K4637" s="34">
        <v>29</v>
      </c>
      <c r="L4637" s="34">
        <v>15</v>
      </c>
      <c r="M4637" s="34">
        <v>23</v>
      </c>
      <c r="N4637" s="34">
        <v>17</v>
      </c>
      <c r="O4637" s="34">
        <v>17</v>
      </c>
      <c r="P4637" s="34">
        <v>25</v>
      </c>
      <c r="Q4637" s="34">
        <v>26</v>
      </c>
      <c r="R4637" s="34">
        <v>35</v>
      </c>
      <c r="S4637" s="34">
        <v>41</v>
      </c>
      <c r="T4637" s="34">
        <v>19</v>
      </c>
      <c r="U4637" s="34">
        <v>10</v>
      </c>
      <c r="V4637" s="34">
        <v>68</v>
      </c>
      <c r="W4637" s="34">
        <v>8</v>
      </c>
      <c r="X4637" s="34">
        <v>50</v>
      </c>
      <c r="Y4637" s="34">
        <v>17</v>
      </c>
      <c r="Z4637" s="34">
        <v>34</v>
      </c>
      <c r="AA4637" s="34">
        <v>30</v>
      </c>
      <c r="AB4637" s="34">
        <v>22</v>
      </c>
      <c r="AC4637" s="34">
        <v>47</v>
      </c>
    </row>
    <row r="4638" spans="1:29" x14ac:dyDescent="0.2">
      <c r="A4638" s="34" t="s">
        <v>65131</v>
      </c>
      <c r="B4638" s="34">
        <v>38</v>
      </c>
      <c r="C4638" s="34">
        <v>55</v>
      </c>
      <c r="D4638" s="34">
        <v>91</v>
      </c>
      <c r="E4638" s="34">
        <v>59</v>
      </c>
      <c r="F4638" s="34">
        <v>64</v>
      </c>
      <c r="G4638" s="34">
        <v>32</v>
      </c>
      <c r="H4638" s="34">
        <v>49</v>
      </c>
      <c r="I4638" s="34">
        <v>53</v>
      </c>
      <c r="J4638" s="34">
        <v>35</v>
      </c>
      <c r="K4638" s="34">
        <v>75</v>
      </c>
      <c r="L4638" s="34">
        <v>17</v>
      </c>
      <c r="M4638" s="34">
        <v>46</v>
      </c>
      <c r="N4638" s="34">
        <v>65</v>
      </c>
      <c r="O4638" s="34">
        <v>45</v>
      </c>
      <c r="P4638" s="34">
        <v>45</v>
      </c>
      <c r="Q4638" s="34">
        <v>61</v>
      </c>
      <c r="R4638" s="34">
        <v>70</v>
      </c>
      <c r="S4638" s="34">
        <v>76</v>
      </c>
      <c r="T4638" s="34">
        <v>27</v>
      </c>
      <c r="U4638" s="34">
        <v>42</v>
      </c>
      <c r="V4638" s="34">
        <v>76</v>
      </c>
      <c r="W4638" s="34">
        <v>36</v>
      </c>
      <c r="X4638" s="34">
        <v>87</v>
      </c>
      <c r="Y4638" s="34">
        <v>30</v>
      </c>
      <c r="Z4638" s="34">
        <v>79</v>
      </c>
      <c r="AA4638" s="34">
        <v>82</v>
      </c>
      <c r="AB4638" s="34">
        <v>45</v>
      </c>
      <c r="AC4638" s="34">
        <v>70</v>
      </c>
    </row>
    <row r="4639" spans="1:29" x14ac:dyDescent="0.2">
      <c r="A4639" s="34" t="s">
        <v>65132</v>
      </c>
      <c r="B4639" s="34">
        <v>56</v>
      </c>
      <c r="C4639" s="34">
        <v>105</v>
      </c>
      <c r="D4639" s="34">
        <v>110</v>
      </c>
      <c r="E4639" s="34">
        <v>76</v>
      </c>
      <c r="F4639" s="34">
        <v>81</v>
      </c>
      <c r="G4639" s="34">
        <v>97</v>
      </c>
      <c r="H4639" s="34">
        <v>92</v>
      </c>
      <c r="I4639" s="34">
        <v>62</v>
      </c>
      <c r="J4639" s="34">
        <v>66</v>
      </c>
      <c r="K4639" s="34">
        <v>88</v>
      </c>
      <c r="L4639" s="34">
        <v>57</v>
      </c>
      <c r="M4639" s="34">
        <v>49</v>
      </c>
      <c r="N4639" s="34">
        <v>64</v>
      </c>
      <c r="O4639" s="34">
        <v>65</v>
      </c>
      <c r="P4639" s="34">
        <v>64</v>
      </c>
      <c r="Q4639" s="34">
        <v>82</v>
      </c>
      <c r="R4639" s="34">
        <v>83</v>
      </c>
      <c r="S4639" s="34">
        <v>101</v>
      </c>
      <c r="T4639" s="34">
        <v>69</v>
      </c>
      <c r="U4639" s="34">
        <v>89</v>
      </c>
      <c r="V4639" s="34">
        <v>68</v>
      </c>
      <c r="W4639" s="34">
        <v>91</v>
      </c>
      <c r="X4639" s="34">
        <v>92</v>
      </c>
      <c r="Y4639" s="34">
        <v>112</v>
      </c>
      <c r="Z4639" s="34">
        <v>105</v>
      </c>
      <c r="AA4639" s="34">
        <v>116</v>
      </c>
      <c r="AB4639" s="34">
        <v>100</v>
      </c>
      <c r="AC4639" s="34">
        <v>116</v>
      </c>
    </row>
    <row r="4640" spans="1:29" x14ac:dyDescent="0.2">
      <c r="A4640" s="34" t="s">
        <v>65133</v>
      </c>
      <c r="B4640" s="34">
        <v>28</v>
      </c>
      <c r="C4640" s="34">
        <v>41</v>
      </c>
      <c r="D4640" s="34">
        <v>69</v>
      </c>
      <c r="E4640" s="34">
        <v>50</v>
      </c>
      <c r="F4640" s="34">
        <v>48</v>
      </c>
      <c r="G4640" s="34">
        <v>59</v>
      </c>
      <c r="H4640" s="34">
        <v>44</v>
      </c>
      <c r="I4640" s="34">
        <v>52</v>
      </c>
      <c r="J4640" s="34">
        <v>34</v>
      </c>
      <c r="K4640" s="34">
        <v>38</v>
      </c>
      <c r="L4640" s="34">
        <v>10</v>
      </c>
      <c r="M4640" s="34">
        <v>27</v>
      </c>
      <c r="N4640" s="34">
        <v>32</v>
      </c>
      <c r="O4640" s="34">
        <v>27</v>
      </c>
      <c r="P4640" s="34">
        <v>13</v>
      </c>
      <c r="Q4640" s="34">
        <v>37</v>
      </c>
      <c r="R4640" s="34">
        <v>39</v>
      </c>
      <c r="S4640" s="34">
        <v>36</v>
      </c>
      <c r="T4640" s="34">
        <v>18</v>
      </c>
      <c r="U4640" s="34">
        <v>37</v>
      </c>
      <c r="V4640" s="34">
        <v>40</v>
      </c>
      <c r="W4640" s="34">
        <v>27</v>
      </c>
      <c r="X4640" s="34">
        <v>37</v>
      </c>
      <c r="Y4640" s="34">
        <v>21</v>
      </c>
      <c r="Z4640" s="34">
        <v>47</v>
      </c>
      <c r="AA4640" s="34">
        <v>37</v>
      </c>
      <c r="AB4640" s="34">
        <v>26</v>
      </c>
      <c r="AC4640" s="34">
        <v>67</v>
      </c>
    </row>
    <row r="4641" spans="1:29" x14ac:dyDescent="0.2">
      <c r="A4641" s="34" t="s">
        <v>65134</v>
      </c>
      <c r="B4641" s="34">
        <v>49</v>
      </c>
      <c r="C4641" s="34">
        <v>83</v>
      </c>
      <c r="D4641" s="34">
        <v>97</v>
      </c>
      <c r="E4641" s="34">
        <v>62</v>
      </c>
      <c r="F4641" s="34">
        <v>76</v>
      </c>
      <c r="G4641" s="34">
        <v>64</v>
      </c>
      <c r="H4641" s="34">
        <v>43</v>
      </c>
      <c r="I4641" s="34">
        <v>55</v>
      </c>
      <c r="J4641" s="34">
        <v>46</v>
      </c>
      <c r="K4641" s="34">
        <v>59</v>
      </c>
      <c r="L4641" s="34">
        <v>30</v>
      </c>
      <c r="M4641" s="34">
        <v>60</v>
      </c>
      <c r="N4641" s="34">
        <v>45</v>
      </c>
      <c r="O4641" s="34">
        <v>49</v>
      </c>
      <c r="P4641" s="34">
        <v>50</v>
      </c>
      <c r="Q4641" s="34">
        <v>60</v>
      </c>
      <c r="R4641" s="34">
        <v>55</v>
      </c>
      <c r="S4641" s="34">
        <v>80</v>
      </c>
      <c r="T4641" s="34">
        <v>33</v>
      </c>
      <c r="U4641" s="34">
        <v>55</v>
      </c>
      <c r="V4641" s="34">
        <v>63</v>
      </c>
      <c r="W4641" s="34">
        <v>44</v>
      </c>
      <c r="X4641" s="34">
        <v>50</v>
      </c>
      <c r="Y4641" s="34">
        <v>46</v>
      </c>
      <c r="Z4641" s="34">
        <v>67</v>
      </c>
      <c r="AA4641" s="34">
        <v>64</v>
      </c>
      <c r="AB4641" s="34">
        <v>45</v>
      </c>
      <c r="AC4641" s="34">
        <v>107</v>
      </c>
    </row>
    <row r="4642" spans="1:29" x14ac:dyDescent="0.2">
      <c r="A4642" s="34" t="s">
        <v>65135</v>
      </c>
      <c r="B4642" s="34">
        <v>87</v>
      </c>
      <c r="C4642" s="34">
        <v>146</v>
      </c>
      <c r="D4642" s="34">
        <v>205</v>
      </c>
      <c r="E4642" s="34">
        <v>147</v>
      </c>
      <c r="F4642" s="34">
        <v>208</v>
      </c>
      <c r="G4642" s="34">
        <v>155</v>
      </c>
      <c r="H4642" s="34">
        <v>196</v>
      </c>
      <c r="I4642" s="34">
        <v>158</v>
      </c>
      <c r="J4642" s="34">
        <v>184</v>
      </c>
      <c r="K4642" s="34">
        <v>128</v>
      </c>
      <c r="L4642" s="34">
        <v>104</v>
      </c>
      <c r="M4642" s="34">
        <v>99</v>
      </c>
      <c r="N4642" s="34">
        <v>147</v>
      </c>
      <c r="O4642" s="34">
        <v>143</v>
      </c>
      <c r="P4642" s="34">
        <v>215</v>
      </c>
      <c r="Q4642" s="34">
        <v>152</v>
      </c>
      <c r="R4642" s="34">
        <v>215</v>
      </c>
      <c r="S4642" s="34">
        <v>160</v>
      </c>
      <c r="T4642" s="34">
        <v>162</v>
      </c>
      <c r="U4642" s="34">
        <v>127</v>
      </c>
      <c r="V4642" s="34">
        <v>245</v>
      </c>
      <c r="W4642" s="34">
        <v>135</v>
      </c>
      <c r="X4642" s="34">
        <v>200</v>
      </c>
      <c r="Y4642" s="34">
        <v>110</v>
      </c>
      <c r="Z4642" s="34">
        <v>172</v>
      </c>
      <c r="AA4642" s="34">
        <v>167</v>
      </c>
      <c r="AB4642" s="34">
        <v>156</v>
      </c>
      <c r="AC4642" s="34">
        <v>213</v>
      </c>
    </row>
    <row r="4643" spans="1:29" x14ac:dyDescent="0.2">
      <c r="A4643" s="34" t="s">
        <v>65136</v>
      </c>
      <c r="B4643" s="34">
        <v>67</v>
      </c>
      <c r="C4643" s="34">
        <v>89</v>
      </c>
      <c r="D4643" s="34">
        <v>131</v>
      </c>
      <c r="E4643" s="34">
        <v>117</v>
      </c>
      <c r="F4643" s="34">
        <v>111</v>
      </c>
      <c r="G4643" s="34">
        <v>55</v>
      </c>
      <c r="H4643" s="34">
        <v>115</v>
      </c>
      <c r="I4643" s="34">
        <v>99</v>
      </c>
      <c r="J4643" s="34">
        <v>90</v>
      </c>
      <c r="K4643" s="34">
        <v>84</v>
      </c>
      <c r="L4643" s="34">
        <v>65</v>
      </c>
      <c r="M4643" s="34">
        <v>86</v>
      </c>
      <c r="N4643" s="34">
        <v>114</v>
      </c>
      <c r="O4643" s="34">
        <v>64</v>
      </c>
      <c r="P4643" s="34">
        <v>78</v>
      </c>
      <c r="Q4643" s="34">
        <v>98</v>
      </c>
      <c r="R4643" s="34">
        <v>108</v>
      </c>
      <c r="S4643" s="34">
        <v>95</v>
      </c>
      <c r="T4643" s="34">
        <v>97</v>
      </c>
      <c r="U4643" s="34">
        <v>76</v>
      </c>
      <c r="V4643" s="34">
        <v>120</v>
      </c>
      <c r="W4643" s="34">
        <v>84</v>
      </c>
      <c r="X4643" s="34">
        <v>140</v>
      </c>
      <c r="Y4643" s="34">
        <v>78</v>
      </c>
      <c r="Z4643" s="34">
        <v>111</v>
      </c>
      <c r="AA4643" s="34">
        <v>120</v>
      </c>
      <c r="AB4643" s="34">
        <v>110</v>
      </c>
      <c r="AC4643" s="34">
        <v>142</v>
      </c>
    </row>
    <row r="4644" spans="1:29" x14ac:dyDescent="0.2">
      <c r="A4644" s="34" t="s">
        <v>65137</v>
      </c>
      <c r="B4644" s="34">
        <v>63</v>
      </c>
      <c r="C4644" s="34">
        <v>78</v>
      </c>
      <c r="D4644" s="34">
        <v>87</v>
      </c>
      <c r="E4644" s="34">
        <v>61</v>
      </c>
      <c r="F4644" s="34">
        <v>65</v>
      </c>
      <c r="G4644" s="34">
        <v>32</v>
      </c>
      <c r="H4644" s="34">
        <v>54</v>
      </c>
      <c r="I4644" s="34">
        <v>73</v>
      </c>
      <c r="J4644" s="34">
        <v>39</v>
      </c>
      <c r="K4644" s="34">
        <v>60</v>
      </c>
      <c r="L4644" s="34">
        <v>17</v>
      </c>
      <c r="M4644" s="34">
        <v>50</v>
      </c>
      <c r="N4644" s="34">
        <v>51</v>
      </c>
      <c r="O4644" s="34">
        <v>54</v>
      </c>
      <c r="P4644" s="34">
        <v>43</v>
      </c>
      <c r="Q4644" s="34">
        <v>74</v>
      </c>
      <c r="R4644" s="34">
        <v>41</v>
      </c>
      <c r="S4644" s="34">
        <v>103</v>
      </c>
      <c r="T4644" s="34">
        <v>39</v>
      </c>
      <c r="U4644" s="34">
        <v>58</v>
      </c>
      <c r="V4644" s="34">
        <v>59</v>
      </c>
      <c r="W4644" s="34">
        <v>52</v>
      </c>
      <c r="X4644" s="34">
        <v>58</v>
      </c>
      <c r="Y4644" s="34">
        <v>49</v>
      </c>
      <c r="Z4644" s="34">
        <v>59</v>
      </c>
      <c r="AA4644" s="34">
        <v>63</v>
      </c>
      <c r="AB4644" s="34">
        <v>31</v>
      </c>
      <c r="AC4644" s="34">
        <v>98</v>
      </c>
    </row>
    <row r="4645" spans="1:29" x14ac:dyDescent="0.2">
      <c r="A4645" s="34" t="s">
        <v>65138</v>
      </c>
      <c r="B4645" s="34">
        <v>8</v>
      </c>
      <c r="C4645" s="34">
        <v>75</v>
      </c>
      <c r="D4645" s="34">
        <v>57</v>
      </c>
      <c r="E4645" s="34">
        <v>87</v>
      </c>
      <c r="F4645" s="34">
        <v>27</v>
      </c>
      <c r="G4645" s="34">
        <v>75</v>
      </c>
      <c r="H4645" s="34">
        <v>22</v>
      </c>
      <c r="I4645" s="34">
        <v>63</v>
      </c>
      <c r="J4645" s="34">
        <v>39</v>
      </c>
      <c r="K4645" s="34">
        <v>69</v>
      </c>
      <c r="L4645" s="34">
        <v>18</v>
      </c>
      <c r="M4645" s="34">
        <v>52</v>
      </c>
      <c r="N4645" s="34">
        <v>28</v>
      </c>
      <c r="O4645" s="34">
        <v>63</v>
      </c>
      <c r="P4645" s="34">
        <v>22</v>
      </c>
      <c r="Q4645" s="34">
        <v>61</v>
      </c>
      <c r="R4645" s="34">
        <v>45</v>
      </c>
      <c r="S4645" s="34">
        <v>64</v>
      </c>
      <c r="T4645" s="34">
        <v>19</v>
      </c>
      <c r="U4645" s="34">
        <v>36</v>
      </c>
      <c r="V4645" s="34">
        <v>45</v>
      </c>
      <c r="W4645" s="34">
        <v>49</v>
      </c>
      <c r="X4645" s="34">
        <v>61</v>
      </c>
      <c r="Y4645" s="34">
        <v>19</v>
      </c>
      <c r="Z4645" s="34">
        <v>30</v>
      </c>
      <c r="AA4645" s="34">
        <v>72</v>
      </c>
      <c r="AB4645" s="34">
        <v>23</v>
      </c>
      <c r="AC4645" s="34">
        <v>90</v>
      </c>
    </row>
    <row r="4646" spans="1:29" x14ac:dyDescent="0.2">
      <c r="A4646" s="34" t="s">
        <v>65139</v>
      </c>
      <c r="B4646" s="34">
        <v>39</v>
      </c>
      <c r="C4646" s="34">
        <v>18</v>
      </c>
      <c r="D4646" s="34">
        <v>35</v>
      </c>
      <c r="E4646" s="34">
        <v>36</v>
      </c>
      <c r="F4646" s="34">
        <v>35</v>
      </c>
      <c r="G4646" s="34">
        <v>23</v>
      </c>
      <c r="H4646" s="34">
        <v>36</v>
      </c>
      <c r="I4646" s="34">
        <v>18</v>
      </c>
      <c r="J4646" s="34">
        <v>11</v>
      </c>
      <c r="K4646" s="34">
        <v>33</v>
      </c>
      <c r="L4646" s="34">
        <v>11</v>
      </c>
      <c r="M4646" s="34">
        <v>22</v>
      </c>
      <c r="N4646" s="34">
        <v>30</v>
      </c>
      <c r="O4646" s="34">
        <v>19</v>
      </c>
      <c r="P4646" s="34">
        <v>20</v>
      </c>
      <c r="Q4646" s="34">
        <v>36</v>
      </c>
      <c r="R4646" s="34">
        <v>27</v>
      </c>
      <c r="S4646" s="34">
        <v>31</v>
      </c>
      <c r="T4646" s="34">
        <v>12</v>
      </c>
      <c r="U4646" s="34">
        <v>23</v>
      </c>
      <c r="V4646" s="34">
        <v>21</v>
      </c>
      <c r="W4646" s="34">
        <v>14</v>
      </c>
      <c r="X4646" s="34">
        <v>22</v>
      </c>
      <c r="Y4646" s="34">
        <v>15</v>
      </c>
      <c r="Z4646" s="34">
        <v>37</v>
      </c>
      <c r="AA4646" s="34">
        <v>13</v>
      </c>
      <c r="AB4646" s="34">
        <v>17</v>
      </c>
      <c r="AC4646" s="34">
        <v>41</v>
      </c>
    </row>
    <row r="4647" spans="1:29" x14ac:dyDescent="0.2">
      <c r="A4647" s="34" t="s">
        <v>65140</v>
      </c>
      <c r="B4647" s="34">
        <v>42</v>
      </c>
      <c r="C4647" s="34">
        <v>44</v>
      </c>
      <c r="D4647" s="34">
        <v>45</v>
      </c>
      <c r="E4647" s="34">
        <v>34</v>
      </c>
      <c r="F4647" s="34">
        <v>45</v>
      </c>
      <c r="G4647" s="34">
        <v>31</v>
      </c>
      <c r="H4647" s="34">
        <v>18</v>
      </c>
      <c r="I4647" s="34">
        <v>26</v>
      </c>
      <c r="J4647" s="34">
        <v>22</v>
      </c>
      <c r="K4647" s="34">
        <v>47</v>
      </c>
      <c r="L4647" s="34">
        <v>34</v>
      </c>
      <c r="M4647" s="34">
        <v>37</v>
      </c>
      <c r="N4647" s="34">
        <v>31</v>
      </c>
      <c r="O4647" s="34">
        <v>22</v>
      </c>
      <c r="P4647" s="34">
        <v>25</v>
      </c>
      <c r="Q4647" s="34">
        <v>28</v>
      </c>
      <c r="R4647" s="34">
        <v>55</v>
      </c>
      <c r="S4647" s="34">
        <v>26</v>
      </c>
      <c r="T4647" s="34">
        <v>54</v>
      </c>
      <c r="U4647" s="34">
        <v>25</v>
      </c>
      <c r="V4647" s="34">
        <v>33</v>
      </c>
      <c r="W4647" s="34">
        <v>19</v>
      </c>
      <c r="X4647" s="34">
        <v>60</v>
      </c>
      <c r="Y4647" s="34">
        <v>26</v>
      </c>
      <c r="Z4647" s="34">
        <v>37</v>
      </c>
      <c r="AA4647" s="34">
        <v>23</v>
      </c>
      <c r="AB4647" s="34">
        <v>38</v>
      </c>
      <c r="AC4647" s="34">
        <v>47</v>
      </c>
    </row>
    <row r="4648" spans="1:29" x14ac:dyDescent="0.2">
      <c r="A4648" s="34" t="s">
        <v>65141</v>
      </c>
      <c r="B4648" s="34">
        <v>47</v>
      </c>
      <c r="C4648" s="34">
        <v>55</v>
      </c>
      <c r="D4648" s="34">
        <v>57</v>
      </c>
      <c r="E4648" s="34">
        <v>42</v>
      </c>
      <c r="F4648" s="34">
        <v>51</v>
      </c>
      <c r="G4648" s="34">
        <v>15</v>
      </c>
      <c r="H4648" s="34">
        <v>59</v>
      </c>
      <c r="I4648" s="34">
        <v>34</v>
      </c>
      <c r="J4648" s="34">
        <v>36</v>
      </c>
      <c r="K4648" s="34">
        <v>43</v>
      </c>
      <c r="L4648" s="34">
        <v>25</v>
      </c>
      <c r="M4648" s="34">
        <v>34</v>
      </c>
      <c r="N4648" s="34">
        <v>37</v>
      </c>
      <c r="O4648" s="34">
        <v>41</v>
      </c>
      <c r="P4648" s="34">
        <v>56</v>
      </c>
      <c r="Q4648" s="34">
        <v>39</v>
      </c>
      <c r="R4648" s="34">
        <v>42</v>
      </c>
      <c r="S4648" s="34">
        <v>50</v>
      </c>
      <c r="T4648" s="34">
        <v>40</v>
      </c>
      <c r="U4648" s="34">
        <v>39</v>
      </c>
      <c r="V4648" s="34">
        <v>64</v>
      </c>
      <c r="W4648" s="34">
        <v>33</v>
      </c>
      <c r="X4648" s="34">
        <v>48</v>
      </c>
      <c r="Y4648" s="34">
        <v>26</v>
      </c>
      <c r="Z4648" s="34">
        <v>77</v>
      </c>
      <c r="AA4648" s="34">
        <v>62</v>
      </c>
      <c r="AB4648" s="34">
        <v>35</v>
      </c>
      <c r="AC4648" s="34">
        <v>62</v>
      </c>
    </row>
    <row r="4649" spans="1:29" x14ac:dyDescent="0.2">
      <c r="A4649" s="34" t="s">
        <v>65142</v>
      </c>
      <c r="B4649" s="34">
        <v>34</v>
      </c>
      <c r="C4649" s="34">
        <v>72</v>
      </c>
      <c r="D4649" s="34">
        <v>63</v>
      </c>
      <c r="E4649" s="34">
        <v>36</v>
      </c>
      <c r="F4649" s="34">
        <v>65</v>
      </c>
      <c r="G4649" s="34">
        <v>90</v>
      </c>
      <c r="H4649" s="34">
        <v>40</v>
      </c>
      <c r="I4649" s="34">
        <v>58</v>
      </c>
      <c r="J4649" s="34">
        <v>39</v>
      </c>
      <c r="K4649" s="34">
        <v>66</v>
      </c>
      <c r="L4649" s="34">
        <v>33</v>
      </c>
      <c r="M4649" s="34">
        <v>51</v>
      </c>
      <c r="N4649" s="34">
        <v>53</v>
      </c>
      <c r="O4649" s="34">
        <v>38</v>
      </c>
      <c r="P4649" s="34">
        <v>62</v>
      </c>
      <c r="Q4649" s="34">
        <v>62</v>
      </c>
      <c r="R4649" s="34">
        <v>35</v>
      </c>
      <c r="S4649" s="34">
        <v>58</v>
      </c>
      <c r="T4649" s="34">
        <v>47</v>
      </c>
      <c r="U4649" s="34">
        <v>44</v>
      </c>
      <c r="V4649" s="34">
        <v>56</v>
      </c>
      <c r="W4649" s="34">
        <v>77</v>
      </c>
      <c r="X4649" s="34">
        <v>63</v>
      </c>
      <c r="Y4649" s="34">
        <v>43</v>
      </c>
      <c r="Z4649" s="34">
        <v>60</v>
      </c>
      <c r="AA4649" s="34">
        <v>72</v>
      </c>
      <c r="AB4649" s="34">
        <v>37</v>
      </c>
      <c r="AC4649" s="34">
        <v>85</v>
      </c>
    </row>
    <row r="4650" spans="1:29" x14ac:dyDescent="0.2">
      <c r="A4650" s="34" t="s">
        <v>65143</v>
      </c>
      <c r="B4650" s="34">
        <v>47</v>
      </c>
      <c r="C4650" s="34">
        <v>34</v>
      </c>
      <c r="D4650" s="34">
        <v>62</v>
      </c>
      <c r="E4650" s="34">
        <v>47</v>
      </c>
      <c r="F4650" s="34">
        <v>52</v>
      </c>
      <c r="G4650" s="34">
        <v>55</v>
      </c>
      <c r="H4650" s="34">
        <v>49</v>
      </c>
      <c r="I4650" s="34">
        <v>51</v>
      </c>
      <c r="J4650" s="34">
        <v>50</v>
      </c>
      <c r="K4650" s="34">
        <v>67</v>
      </c>
      <c r="L4650" s="34">
        <v>19</v>
      </c>
      <c r="M4650" s="34">
        <v>42</v>
      </c>
      <c r="N4650" s="34">
        <v>44</v>
      </c>
      <c r="O4650" s="34">
        <v>27</v>
      </c>
      <c r="P4650" s="34">
        <v>44</v>
      </c>
      <c r="Q4650" s="34">
        <v>65</v>
      </c>
      <c r="R4650" s="34">
        <v>60</v>
      </c>
      <c r="S4650" s="34">
        <v>29</v>
      </c>
      <c r="T4650" s="34">
        <v>40</v>
      </c>
      <c r="U4650" s="34">
        <v>32</v>
      </c>
      <c r="V4650" s="34">
        <v>61</v>
      </c>
      <c r="W4650" s="34">
        <v>49</v>
      </c>
      <c r="X4650" s="34">
        <v>54</v>
      </c>
      <c r="Y4650" s="34">
        <v>40</v>
      </c>
      <c r="Z4650" s="34">
        <v>50</v>
      </c>
      <c r="AA4650" s="34">
        <v>39</v>
      </c>
      <c r="AB4650" s="34">
        <v>44</v>
      </c>
      <c r="AC4650" s="34">
        <v>61</v>
      </c>
    </row>
    <row r="4651" spans="1:29" x14ac:dyDescent="0.2">
      <c r="A4651" s="34" t="s">
        <v>65144</v>
      </c>
      <c r="B4651" s="34">
        <v>35</v>
      </c>
      <c r="C4651" s="34">
        <v>22</v>
      </c>
      <c r="D4651" s="34">
        <v>33</v>
      </c>
      <c r="E4651" s="34">
        <v>37</v>
      </c>
      <c r="F4651" s="34">
        <v>21</v>
      </c>
      <c r="G4651" s="34">
        <v>11</v>
      </c>
      <c r="H4651" s="34">
        <v>37</v>
      </c>
      <c r="I4651" s="34">
        <v>19</v>
      </c>
      <c r="J4651" s="34">
        <v>19</v>
      </c>
      <c r="K4651" s="34">
        <v>23</v>
      </c>
      <c r="L4651" s="34">
        <v>12</v>
      </c>
      <c r="M4651" s="34">
        <v>18</v>
      </c>
      <c r="N4651" s="34">
        <v>23</v>
      </c>
      <c r="O4651" s="34">
        <v>21</v>
      </c>
      <c r="P4651" s="34">
        <v>21</v>
      </c>
      <c r="Q4651" s="34">
        <v>37</v>
      </c>
      <c r="R4651" s="34">
        <v>33</v>
      </c>
      <c r="S4651" s="34">
        <v>38</v>
      </c>
      <c r="T4651" s="34">
        <v>16</v>
      </c>
      <c r="U4651" s="34">
        <v>27</v>
      </c>
      <c r="V4651" s="34">
        <v>34</v>
      </c>
      <c r="W4651" s="34">
        <v>33</v>
      </c>
      <c r="X4651" s="34">
        <v>55</v>
      </c>
      <c r="Y4651" s="34">
        <v>52</v>
      </c>
      <c r="Z4651" s="34">
        <v>35</v>
      </c>
      <c r="AA4651" s="34">
        <v>40</v>
      </c>
      <c r="AB4651" s="34">
        <v>20</v>
      </c>
      <c r="AC4651" s="34">
        <v>49</v>
      </c>
    </row>
    <row r="4652" spans="1:29" x14ac:dyDescent="0.2">
      <c r="A4652" s="34" t="s">
        <v>65145</v>
      </c>
      <c r="B4652" s="34">
        <v>50</v>
      </c>
      <c r="C4652" s="34">
        <v>99</v>
      </c>
      <c r="D4652" s="34">
        <v>111</v>
      </c>
      <c r="E4652" s="34">
        <v>83</v>
      </c>
      <c r="F4652" s="34">
        <v>90</v>
      </c>
      <c r="G4652" s="34">
        <v>112</v>
      </c>
      <c r="H4652" s="34">
        <v>64</v>
      </c>
      <c r="I4652" s="34">
        <v>62</v>
      </c>
      <c r="J4652" s="34">
        <v>60</v>
      </c>
      <c r="K4652" s="34">
        <v>62</v>
      </c>
      <c r="L4652" s="34">
        <v>43</v>
      </c>
      <c r="M4652" s="34">
        <v>50</v>
      </c>
      <c r="N4652" s="34">
        <v>51</v>
      </c>
      <c r="O4652" s="34">
        <v>49</v>
      </c>
      <c r="P4652" s="34">
        <v>64</v>
      </c>
      <c r="Q4652" s="34">
        <v>84</v>
      </c>
      <c r="R4652" s="34">
        <v>72</v>
      </c>
      <c r="S4652" s="34">
        <v>127</v>
      </c>
      <c r="T4652" s="34">
        <v>35</v>
      </c>
      <c r="U4652" s="34">
        <v>36</v>
      </c>
      <c r="V4652" s="34">
        <v>72</v>
      </c>
      <c r="W4652" s="34">
        <v>52</v>
      </c>
      <c r="X4652" s="34">
        <v>100</v>
      </c>
      <c r="Y4652" s="34">
        <v>49</v>
      </c>
      <c r="Z4652" s="34">
        <v>107</v>
      </c>
      <c r="AA4652" s="34">
        <v>71</v>
      </c>
      <c r="AB4652" s="34">
        <v>79</v>
      </c>
      <c r="AC4652" s="34">
        <v>96</v>
      </c>
    </row>
    <row r="4653" spans="1:29" x14ac:dyDescent="0.2">
      <c r="A4653" s="34" t="s">
        <v>65146</v>
      </c>
      <c r="B4653" s="34">
        <v>20</v>
      </c>
      <c r="C4653" s="34">
        <v>58</v>
      </c>
      <c r="D4653" s="34">
        <v>27</v>
      </c>
      <c r="E4653" s="34">
        <v>67</v>
      </c>
      <c r="F4653" s="34">
        <v>23</v>
      </c>
      <c r="G4653" s="34">
        <v>66</v>
      </c>
      <c r="H4653" s="34">
        <v>28</v>
      </c>
      <c r="I4653" s="34">
        <v>64</v>
      </c>
      <c r="J4653" s="34">
        <v>18</v>
      </c>
      <c r="K4653" s="34">
        <v>83</v>
      </c>
      <c r="L4653" s="34">
        <v>4</v>
      </c>
      <c r="M4653" s="34">
        <v>58</v>
      </c>
      <c r="N4653" s="34">
        <v>9</v>
      </c>
      <c r="O4653" s="34">
        <v>65</v>
      </c>
      <c r="P4653" s="34">
        <v>19</v>
      </c>
      <c r="Q4653" s="34">
        <v>60</v>
      </c>
      <c r="R4653" s="34">
        <v>24</v>
      </c>
      <c r="S4653" s="34">
        <v>95</v>
      </c>
      <c r="T4653" s="34">
        <v>16</v>
      </c>
      <c r="U4653" s="34">
        <v>43</v>
      </c>
      <c r="V4653" s="34">
        <v>34</v>
      </c>
      <c r="W4653" s="34">
        <v>51</v>
      </c>
      <c r="X4653" s="34">
        <v>32</v>
      </c>
      <c r="Y4653" s="34">
        <v>53</v>
      </c>
      <c r="Z4653" s="34">
        <v>26</v>
      </c>
      <c r="AA4653" s="34">
        <v>75</v>
      </c>
      <c r="AB4653" s="34">
        <v>16</v>
      </c>
      <c r="AC4653" s="34">
        <v>93</v>
      </c>
    </row>
    <row r="4654" spans="1:29" x14ac:dyDescent="0.2">
      <c r="A4654" s="34" t="s">
        <v>65147</v>
      </c>
      <c r="B4654" s="34">
        <v>68</v>
      </c>
      <c r="C4654" s="34">
        <v>106</v>
      </c>
      <c r="D4654" s="34">
        <v>155</v>
      </c>
      <c r="E4654" s="34">
        <v>76</v>
      </c>
      <c r="F4654" s="34">
        <v>140</v>
      </c>
      <c r="G4654" s="34">
        <v>79</v>
      </c>
      <c r="H4654" s="34">
        <v>99</v>
      </c>
      <c r="I4654" s="34">
        <v>78</v>
      </c>
      <c r="J4654" s="34">
        <v>95</v>
      </c>
      <c r="K4654" s="34">
        <v>110</v>
      </c>
      <c r="L4654" s="34">
        <v>75</v>
      </c>
      <c r="M4654" s="34">
        <v>97</v>
      </c>
      <c r="N4654" s="34">
        <v>77</v>
      </c>
      <c r="O4654" s="34">
        <v>89</v>
      </c>
      <c r="P4654" s="34">
        <v>109</v>
      </c>
      <c r="Q4654" s="34">
        <v>122</v>
      </c>
      <c r="R4654" s="34">
        <v>145</v>
      </c>
      <c r="S4654" s="34">
        <v>117</v>
      </c>
      <c r="T4654" s="34">
        <v>91</v>
      </c>
      <c r="U4654" s="34">
        <v>97</v>
      </c>
      <c r="V4654" s="34">
        <v>121</v>
      </c>
      <c r="W4654" s="34">
        <v>125</v>
      </c>
      <c r="X4654" s="34">
        <v>177</v>
      </c>
      <c r="Y4654" s="34">
        <v>104</v>
      </c>
      <c r="Z4654" s="34">
        <v>122</v>
      </c>
      <c r="AA4654" s="34">
        <v>124</v>
      </c>
      <c r="AB4654" s="34">
        <v>105</v>
      </c>
      <c r="AC4654" s="34">
        <v>158</v>
      </c>
    </row>
    <row r="4655" spans="1:29" x14ac:dyDescent="0.2">
      <c r="A4655" s="34" t="s">
        <v>65148</v>
      </c>
      <c r="B4655" s="34">
        <v>36</v>
      </c>
      <c r="C4655" s="34">
        <v>57</v>
      </c>
      <c r="D4655" s="34">
        <v>64</v>
      </c>
      <c r="E4655" s="34">
        <v>80</v>
      </c>
      <c r="F4655" s="34">
        <v>58</v>
      </c>
      <c r="G4655" s="34">
        <v>58</v>
      </c>
      <c r="H4655" s="34">
        <v>37</v>
      </c>
      <c r="I4655" s="34">
        <v>48</v>
      </c>
      <c r="J4655" s="34">
        <v>34</v>
      </c>
      <c r="K4655" s="34">
        <v>90</v>
      </c>
      <c r="L4655" s="34">
        <v>21</v>
      </c>
      <c r="M4655" s="34">
        <v>63</v>
      </c>
      <c r="N4655" s="34">
        <v>42</v>
      </c>
      <c r="O4655" s="34">
        <v>47</v>
      </c>
      <c r="P4655" s="34">
        <v>37</v>
      </c>
      <c r="Q4655" s="34">
        <v>57</v>
      </c>
      <c r="R4655" s="34">
        <v>61</v>
      </c>
      <c r="S4655" s="34">
        <v>105</v>
      </c>
      <c r="T4655" s="34">
        <v>38</v>
      </c>
      <c r="U4655" s="34">
        <v>50</v>
      </c>
      <c r="V4655" s="34">
        <v>49</v>
      </c>
      <c r="W4655" s="34">
        <v>56</v>
      </c>
      <c r="X4655" s="34">
        <v>82</v>
      </c>
      <c r="Y4655" s="34">
        <v>39</v>
      </c>
      <c r="Z4655" s="34">
        <v>66</v>
      </c>
      <c r="AA4655" s="34">
        <v>86</v>
      </c>
      <c r="AB4655" s="34">
        <v>48</v>
      </c>
      <c r="AC4655" s="34">
        <v>71</v>
      </c>
    </row>
    <row r="4656" spans="1:29" x14ac:dyDescent="0.2">
      <c r="A4656" s="34" t="s">
        <v>65149</v>
      </c>
      <c r="B4656" s="34">
        <v>109</v>
      </c>
      <c r="C4656" s="34">
        <v>128</v>
      </c>
      <c r="D4656" s="34">
        <v>185</v>
      </c>
      <c r="E4656" s="34">
        <v>129</v>
      </c>
      <c r="F4656" s="34">
        <v>206</v>
      </c>
      <c r="G4656" s="34">
        <v>127</v>
      </c>
      <c r="H4656" s="34">
        <v>150</v>
      </c>
      <c r="I4656" s="34">
        <v>123</v>
      </c>
      <c r="J4656" s="34">
        <v>121</v>
      </c>
      <c r="K4656" s="34">
        <v>135</v>
      </c>
      <c r="L4656" s="34">
        <v>91</v>
      </c>
      <c r="M4656" s="34">
        <v>111</v>
      </c>
      <c r="N4656" s="34">
        <v>139</v>
      </c>
      <c r="O4656" s="34">
        <v>87</v>
      </c>
      <c r="P4656" s="34">
        <v>108</v>
      </c>
      <c r="Q4656" s="34">
        <v>161</v>
      </c>
      <c r="R4656" s="34">
        <v>163</v>
      </c>
      <c r="S4656" s="34">
        <v>173</v>
      </c>
      <c r="T4656" s="34">
        <v>124</v>
      </c>
      <c r="U4656" s="34">
        <v>138</v>
      </c>
      <c r="V4656" s="34">
        <v>191</v>
      </c>
      <c r="W4656" s="34">
        <v>132</v>
      </c>
      <c r="X4656" s="34">
        <v>195</v>
      </c>
      <c r="Y4656" s="34">
        <v>104</v>
      </c>
      <c r="Z4656" s="34">
        <v>182</v>
      </c>
      <c r="AA4656" s="34">
        <v>189</v>
      </c>
      <c r="AB4656" s="34">
        <v>172</v>
      </c>
      <c r="AC4656" s="34">
        <v>192</v>
      </c>
    </row>
    <row r="4657" spans="1:29" x14ac:dyDescent="0.2">
      <c r="A4657" s="34" t="s">
        <v>65150</v>
      </c>
      <c r="B4657" s="34">
        <v>32</v>
      </c>
      <c r="C4657" s="34">
        <v>92</v>
      </c>
      <c r="D4657" s="34">
        <v>60</v>
      </c>
      <c r="E4657" s="34">
        <v>133</v>
      </c>
      <c r="F4657" s="34">
        <v>43</v>
      </c>
      <c r="G4657" s="34">
        <v>39</v>
      </c>
      <c r="H4657" s="34">
        <v>40</v>
      </c>
      <c r="I4657" s="34">
        <v>59</v>
      </c>
      <c r="J4657" s="34">
        <v>41</v>
      </c>
      <c r="K4657" s="34">
        <v>91</v>
      </c>
      <c r="L4657" s="34">
        <v>43</v>
      </c>
      <c r="M4657" s="34">
        <v>58</v>
      </c>
      <c r="N4657" s="34">
        <v>60</v>
      </c>
      <c r="O4657" s="34">
        <v>70</v>
      </c>
      <c r="P4657" s="34">
        <v>50</v>
      </c>
      <c r="Q4657" s="34">
        <v>92</v>
      </c>
      <c r="R4657" s="34">
        <v>49</v>
      </c>
      <c r="S4657" s="34">
        <v>82</v>
      </c>
      <c r="T4657" s="34">
        <v>33</v>
      </c>
      <c r="U4657" s="34">
        <v>78</v>
      </c>
      <c r="V4657" s="34">
        <v>73</v>
      </c>
      <c r="W4657" s="34">
        <v>49</v>
      </c>
      <c r="X4657" s="34">
        <v>56</v>
      </c>
      <c r="Y4657" s="34">
        <v>80</v>
      </c>
      <c r="Z4657" s="34">
        <v>51</v>
      </c>
      <c r="AA4657" s="34">
        <v>88</v>
      </c>
      <c r="AB4657" s="34">
        <v>30</v>
      </c>
      <c r="AC4657" s="34">
        <v>106</v>
      </c>
    </row>
    <row r="4658" spans="1:29" x14ac:dyDescent="0.2">
      <c r="A4658" s="34" t="s">
        <v>65151</v>
      </c>
      <c r="B4658" s="34">
        <v>30</v>
      </c>
      <c r="C4658" s="34">
        <v>16</v>
      </c>
      <c r="D4658" s="34">
        <v>31</v>
      </c>
      <c r="E4658" s="34">
        <v>16</v>
      </c>
      <c r="F4658" s="34">
        <v>9</v>
      </c>
      <c r="G4658" s="34">
        <v>7</v>
      </c>
      <c r="H4658" s="34">
        <v>21</v>
      </c>
      <c r="I4658" s="34">
        <v>14</v>
      </c>
      <c r="J4658" s="34">
        <v>10</v>
      </c>
      <c r="K4658" s="34">
        <v>43</v>
      </c>
      <c r="L4658" s="34">
        <v>13</v>
      </c>
      <c r="M4658" s="34">
        <v>13</v>
      </c>
      <c r="N4658" s="34">
        <v>22</v>
      </c>
      <c r="O4658" s="34">
        <v>7</v>
      </c>
      <c r="P4658" s="34">
        <v>12</v>
      </c>
      <c r="Q4658" s="34">
        <v>33</v>
      </c>
      <c r="R4658" s="34">
        <v>22</v>
      </c>
      <c r="S4658" s="34">
        <v>18</v>
      </c>
      <c r="T4658" s="34">
        <v>8</v>
      </c>
      <c r="U4658" s="34">
        <v>22</v>
      </c>
      <c r="V4658" s="34">
        <v>17</v>
      </c>
      <c r="W4658" s="34">
        <v>13</v>
      </c>
      <c r="X4658" s="34">
        <v>19</v>
      </c>
      <c r="Y4658" s="34">
        <v>19</v>
      </c>
      <c r="Z4658" s="34">
        <v>28</v>
      </c>
      <c r="AA4658" s="34">
        <v>30</v>
      </c>
      <c r="AB4658" s="34">
        <v>19</v>
      </c>
      <c r="AC4658" s="34">
        <v>34</v>
      </c>
    </row>
    <row r="4659" spans="1:29" x14ac:dyDescent="0.2">
      <c r="A4659" s="34" t="s">
        <v>65152</v>
      </c>
      <c r="B4659" s="34">
        <v>24</v>
      </c>
      <c r="C4659" s="34">
        <v>43</v>
      </c>
      <c r="D4659" s="34">
        <v>30</v>
      </c>
      <c r="E4659" s="34">
        <v>58</v>
      </c>
      <c r="F4659" s="34">
        <v>29</v>
      </c>
      <c r="G4659" s="34">
        <v>11</v>
      </c>
      <c r="H4659" s="34">
        <v>20</v>
      </c>
      <c r="I4659" s="34">
        <v>33</v>
      </c>
      <c r="J4659" s="34">
        <v>19</v>
      </c>
      <c r="K4659" s="34">
        <v>48</v>
      </c>
      <c r="L4659" s="34">
        <v>9</v>
      </c>
      <c r="M4659" s="34">
        <v>48</v>
      </c>
      <c r="N4659" s="34">
        <v>23</v>
      </c>
      <c r="O4659" s="34">
        <v>42</v>
      </c>
      <c r="P4659" s="34">
        <v>17</v>
      </c>
      <c r="Q4659" s="34">
        <v>51</v>
      </c>
      <c r="R4659" s="34">
        <v>18</v>
      </c>
      <c r="S4659" s="34">
        <v>44</v>
      </c>
      <c r="T4659" s="34">
        <v>23</v>
      </c>
      <c r="U4659" s="34">
        <v>30</v>
      </c>
      <c r="V4659" s="34">
        <v>31</v>
      </c>
      <c r="W4659" s="34">
        <v>53</v>
      </c>
      <c r="X4659" s="34">
        <v>28</v>
      </c>
      <c r="Y4659" s="34">
        <v>29</v>
      </c>
      <c r="Z4659" s="34">
        <v>27</v>
      </c>
      <c r="AA4659" s="34">
        <v>57</v>
      </c>
      <c r="AB4659" s="34">
        <v>37</v>
      </c>
      <c r="AC4659" s="34">
        <v>50</v>
      </c>
    </row>
    <row r="4660" spans="1:29" x14ac:dyDescent="0.2">
      <c r="A4660" s="34" t="s">
        <v>65153</v>
      </c>
      <c r="B4660" s="34">
        <v>82</v>
      </c>
      <c r="C4660" s="34">
        <v>82</v>
      </c>
      <c r="D4660" s="34">
        <v>99</v>
      </c>
      <c r="E4660" s="34">
        <v>88</v>
      </c>
      <c r="F4660" s="34">
        <v>64</v>
      </c>
      <c r="G4660" s="34">
        <v>67</v>
      </c>
      <c r="H4660" s="34">
        <v>45</v>
      </c>
      <c r="I4660" s="34">
        <v>76</v>
      </c>
      <c r="J4660" s="34">
        <v>31</v>
      </c>
      <c r="K4660" s="34">
        <v>98</v>
      </c>
      <c r="L4660" s="34">
        <v>30</v>
      </c>
      <c r="M4660" s="34">
        <v>49</v>
      </c>
      <c r="N4660" s="34">
        <v>41</v>
      </c>
      <c r="O4660" s="34">
        <v>60</v>
      </c>
      <c r="P4660" s="34">
        <v>48</v>
      </c>
      <c r="Q4660" s="34">
        <v>67</v>
      </c>
      <c r="R4660" s="34">
        <v>51</v>
      </c>
      <c r="S4660" s="34">
        <v>125</v>
      </c>
      <c r="T4660" s="34">
        <v>21</v>
      </c>
      <c r="U4660" s="34">
        <v>40</v>
      </c>
      <c r="V4660" s="34">
        <v>68</v>
      </c>
      <c r="W4660" s="34">
        <v>47</v>
      </c>
      <c r="X4660" s="34">
        <v>78</v>
      </c>
      <c r="Y4660" s="34">
        <v>30</v>
      </c>
      <c r="Z4660" s="34">
        <v>79</v>
      </c>
      <c r="AA4660" s="34">
        <v>93</v>
      </c>
      <c r="AB4660" s="34">
        <v>44</v>
      </c>
      <c r="AC4660" s="34">
        <v>109</v>
      </c>
    </row>
    <row r="4661" spans="1:29" x14ac:dyDescent="0.2">
      <c r="A4661" s="34" t="s">
        <v>65154</v>
      </c>
      <c r="B4661" s="34">
        <v>53</v>
      </c>
      <c r="C4661" s="34">
        <v>47</v>
      </c>
      <c r="D4661" s="34">
        <v>60</v>
      </c>
      <c r="E4661" s="34">
        <v>49</v>
      </c>
      <c r="F4661" s="34">
        <v>36</v>
      </c>
      <c r="G4661" s="34">
        <v>45</v>
      </c>
      <c r="H4661" s="34">
        <v>47</v>
      </c>
      <c r="I4661" s="34">
        <v>54</v>
      </c>
      <c r="J4661" s="34">
        <v>51</v>
      </c>
      <c r="K4661" s="34">
        <v>62</v>
      </c>
      <c r="L4661" s="34">
        <v>18</v>
      </c>
      <c r="M4661" s="34">
        <v>35</v>
      </c>
      <c r="N4661" s="34">
        <v>29</v>
      </c>
      <c r="O4661" s="34">
        <v>44</v>
      </c>
      <c r="P4661" s="34">
        <v>44</v>
      </c>
      <c r="Q4661" s="34">
        <v>52</v>
      </c>
      <c r="R4661" s="34">
        <v>46</v>
      </c>
      <c r="S4661" s="34">
        <v>48</v>
      </c>
      <c r="T4661" s="34">
        <v>20</v>
      </c>
      <c r="U4661" s="34">
        <v>31</v>
      </c>
      <c r="V4661" s="34">
        <v>69</v>
      </c>
      <c r="W4661" s="34">
        <v>48</v>
      </c>
      <c r="X4661" s="34">
        <v>37</v>
      </c>
      <c r="Y4661" s="34">
        <v>34</v>
      </c>
      <c r="Z4661" s="34">
        <v>63</v>
      </c>
      <c r="AA4661" s="34">
        <v>40</v>
      </c>
      <c r="AB4661" s="34">
        <v>33</v>
      </c>
      <c r="AC4661" s="34">
        <v>55</v>
      </c>
    </row>
    <row r="4662" spans="1:29" x14ac:dyDescent="0.2">
      <c r="A4662" s="34" t="s">
        <v>65155</v>
      </c>
      <c r="B4662" s="34">
        <v>35</v>
      </c>
      <c r="C4662" s="34">
        <v>30</v>
      </c>
      <c r="D4662" s="34">
        <v>35</v>
      </c>
      <c r="E4662" s="34">
        <v>52</v>
      </c>
      <c r="F4662" s="34">
        <v>36</v>
      </c>
      <c r="G4662" s="34">
        <v>50</v>
      </c>
      <c r="H4662" s="34">
        <v>25</v>
      </c>
      <c r="I4662" s="34">
        <v>36</v>
      </c>
      <c r="J4662" s="34">
        <v>26</v>
      </c>
      <c r="K4662" s="34">
        <v>27</v>
      </c>
      <c r="L4662" s="34">
        <v>11</v>
      </c>
      <c r="M4662" s="34">
        <v>29</v>
      </c>
      <c r="N4662" s="34">
        <v>30</v>
      </c>
      <c r="O4662" s="34">
        <v>29</v>
      </c>
      <c r="P4662" s="34">
        <v>18</v>
      </c>
      <c r="Q4662" s="34">
        <v>54</v>
      </c>
      <c r="R4662" s="34">
        <v>27</v>
      </c>
      <c r="S4662" s="34">
        <v>73</v>
      </c>
      <c r="T4662" s="34">
        <v>24</v>
      </c>
      <c r="U4662" s="34">
        <v>21</v>
      </c>
      <c r="V4662" s="34">
        <v>48</v>
      </c>
      <c r="W4662" s="34">
        <v>37</v>
      </c>
      <c r="X4662" s="34">
        <v>41</v>
      </c>
      <c r="Y4662" s="34">
        <v>19</v>
      </c>
      <c r="Z4662" s="34">
        <v>52</v>
      </c>
      <c r="AA4662" s="34">
        <v>33</v>
      </c>
      <c r="AB4662" s="34">
        <v>24</v>
      </c>
      <c r="AC4662" s="34">
        <v>66</v>
      </c>
    </row>
    <row r="4663" spans="1:29" x14ac:dyDescent="0.2">
      <c r="A4663" s="34" t="s">
        <v>65156</v>
      </c>
      <c r="B4663" s="34">
        <v>53</v>
      </c>
      <c r="C4663" s="34">
        <v>108</v>
      </c>
      <c r="D4663" s="34">
        <v>137</v>
      </c>
      <c r="E4663" s="34">
        <v>126</v>
      </c>
      <c r="F4663" s="34">
        <v>114</v>
      </c>
      <c r="G4663" s="34">
        <v>126</v>
      </c>
      <c r="H4663" s="34">
        <v>98</v>
      </c>
      <c r="I4663" s="34">
        <v>123</v>
      </c>
      <c r="J4663" s="34">
        <v>77</v>
      </c>
      <c r="K4663" s="34">
        <v>132</v>
      </c>
      <c r="L4663" s="34">
        <v>53</v>
      </c>
      <c r="M4663" s="34">
        <v>93</v>
      </c>
      <c r="N4663" s="34">
        <v>78</v>
      </c>
      <c r="O4663" s="34">
        <v>87</v>
      </c>
      <c r="P4663" s="34">
        <v>66</v>
      </c>
      <c r="Q4663" s="34">
        <v>129</v>
      </c>
      <c r="R4663" s="34">
        <v>98</v>
      </c>
      <c r="S4663" s="34">
        <v>148</v>
      </c>
      <c r="T4663" s="34">
        <v>60</v>
      </c>
      <c r="U4663" s="34">
        <v>74</v>
      </c>
      <c r="V4663" s="34">
        <v>83</v>
      </c>
      <c r="W4663" s="34">
        <v>76</v>
      </c>
      <c r="X4663" s="34">
        <v>123</v>
      </c>
      <c r="Y4663" s="34">
        <v>83</v>
      </c>
      <c r="Z4663" s="34">
        <v>101</v>
      </c>
      <c r="AA4663" s="34">
        <v>120</v>
      </c>
      <c r="AB4663" s="34">
        <v>81</v>
      </c>
      <c r="AC4663" s="34">
        <v>162</v>
      </c>
    </row>
    <row r="4664" spans="1:29" x14ac:dyDescent="0.2">
      <c r="A4664" s="34" t="s">
        <v>65157</v>
      </c>
      <c r="B4664" s="34">
        <v>26</v>
      </c>
      <c r="C4664" s="34">
        <v>66</v>
      </c>
      <c r="D4664" s="34">
        <v>87</v>
      </c>
      <c r="E4664" s="34">
        <v>70</v>
      </c>
      <c r="F4664" s="34">
        <v>56</v>
      </c>
      <c r="G4664" s="34">
        <v>37</v>
      </c>
      <c r="H4664" s="34">
        <v>51</v>
      </c>
      <c r="I4664" s="34">
        <v>48</v>
      </c>
      <c r="J4664" s="34">
        <v>16</v>
      </c>
      <c r="K4664" s="34">
        <v>75</v>
      </c>
      <c r="L4664" s="34">
        <v>17</v>
      </c>
      <c r="M4664" s="34">
        <v>44</v>
      </c>
      <c r="N4664" s="34">
        <v>34</v>
      </c>
      <c r="O4664" s="34">
        <v>38</v>
      </c>
      <c r="P4664" s="34">
        <v>25</v>
      </c>
      <c r="Q4664" s="34">
        <v>45</v>
      </c>
      <c r="R4664" s="34">
        <v>29</v>
      </c>
      <c r="S4664" s="34">
        <v>72</v>
      </c>
      <c r="T4664" s="34">
        <v>29</v>
      </c>
      <c r="U4664" s="34">
        <v>30</v>
      </c>
      <c r="V4664" s="34">
        <v>57</v>
      </c>
      <c r="W4664" s="34">
        <v>41</v>
      </c>
      <c r="X4664" s="34">
        <v>50</v>
      </c>
      <c r="Y4664" s="34">
        <v>26</v>
      </c>
      <c r="Z4664" s="34">
        <v>72</v>
      </c>
      <c r="AA4664" s="34">
        <v>69</v>
      </c>
      <c r="AB4664" s="34">
        <v>21</v>
      </c>
      <c r="AC4664" s="34">
        <v>72</v>
      </c>
    </row>
    <row r="4665" spans="1:29" x14ac:dyDescent="0.2">
      <c r="A4665" s="34" t="s">
        <v>65158</v>
      </c>
      <c r="B4665" s="34">
        <v>79</v>
      </c>
      <c r="C4665" s="34">
        <v>307</v>
      </c>
      <c r="D4665" s="34">
        <v>126</v>
      </c>
      <c r="E4665" s="34">
        <v>353</v>
      </c>
      <c r="F4665" s="34">
        <v>87</v>
      </c>
      <c r="G4665" s="34">
        <v>416</v>
      </c>
      <c r="H4665" s="34">
        <v>114</v>
      </c>
      <c r="I4665" s="34">
        <v>365</v>
      </c>
      <c r="J4665" s="34">
        <v>113</v>
      </c>
      <c r="K4665" s="34">
        <v>358</v>
      </c>
      <c r="L4665" s="34">
        <v>98</v>
      </c>
      <c r="M4665" s="34">
        <v>310</v>
      </c>
      <c r="N4665" s="34">
        <v>97</v>
      </c>
      <c r="O4665" s="34">
        <v>343</v>
      </c>
      <c r="P4665" s="34">
        <v>102</v>
      </c>
      <c r="Q4665" s="34">
        <v>434</v>
      </c>
      <c r="R4665" s="34">
        <v>130</v>
      </c>
      <c r="S4665" s="34">
        <v>407</v>
      </c>
      <c r="T4665" s="34">
        <v>119</v>
      </c>
      <c r="U4665" s="34">
        <v>300</v>
      </c>
      <c r="V4665" s="34">
        <v>123</v>
      </c>
      <c r="W4665" s="34">
        <v>311</v>
      </c>
      <c r="X4665" s="34">
        <v>124</v>
      </c>
      <c r="Y4665" s="34">
        <v>322</v>
      </c>
      <c r="Z4665" s="34">
        <v>120</v>
      </c>
      <c r="AA4665" s="34">
        <v>341</v>
      </c>
      <c r="AB4665" s="34">
        <v>160</v>
      </c>
      <c r="AC4665" s="34">
        <v>436</v>
      </c>
    </row>
    <row r="4666" spans="1:29" x14ac:dyDescent="0.2">
      <c r="A4666" s="34" t="s">
        <v>65159</v>
      </c>
      <c r="B4666" s="34">
        <v>72</v>
      </c>
      <c r="C4666" s="34">
        <v>98</v>
      </c>
      <c r="D4666" s="34">
        <v>160</v>
      </c>
      <c r="E4666" s="34">
        <v>100</v>
      </c>
      <c r="F4666" s="34">
        <v>171</v>
      </c>
      <c r="G4666" s="34">
        <v>90</v>
      </c>
      <c r="H4666" s="34">
        <v>126</v>
      </c>
      <c r="I4666" s="34">
        <v>88</v>
      </c>
      <c r="J4666" s="34">
        <v>126</v>
      </c>
      <c r="K4666" s="34">
        <v>95</v>
      </c>
      <c r="L4666" s="34">
        <v>85</v>
      </c>
      <c r="M4666" s="34">
        <v>103</v>
      </c>
      <c r="N4666" s="34">
        <v>91</v>
      </c>
      <c r="O4666" s="34">
        <v>73</v>
      </c>
      <c r="P4666" s="34">
        <v>109</v>
      </c>
      <c r="Q4666" s="34">
        <v>168</v>
      </c>
      <c r="R4666" s="34">
        <v>187</v>
      </c>
      <c r="S4666" s="34">
        <v>98</v>
      </c>
      <c r="T4666" s="34">
        <v>132</v>
      </c>
      <c r="U4666" s="34">
        <v>107</v>
      </c>
      <c r="V4666" s="34">
        <v>148</v>
      </c>
      <c r="W4666" s="34">
        <v>143</v>
      </c>
      <c r="X4666" s="34">
        <v>183</v>
      </c>
      <c r="Y4666" s="34">
        <v>105</v>
      </c>
      <c r="Z4666" s="34">
        <v>146</v>
      </c>
      <c r="AA4666" s="34">
        <v>130</v>
      </c>
      <c r="AB4666" s="34">
        <v>164</v>
      </c>
      <c r="AC4666" s="34">
        <v>155</v>
      </c>
    </row>
    <row r="4667" spans="1:29" x14ac:dyDescent="0.2">
      <c r="A4667" s="34" t="s">
        <v>65160</v>
      </c>
      <c r="B4667" s="34">
        <v>57</v>
      </c>
      <c r="C4667" s="34">
        <v>51</v>
      </c>
      <c r="D4667" s="34">
        <v>89</v>
      </c>
      <c r="E4667" s="34">
        <v>57</v>
      </c>
      <c r="F4667" s="34">
        <v>60</v>
      </c>
      <c r="G4667" s="34">
        <v>44</v>
      </c>
      <c r="H4667" s="34">
        <v>45</v>
      </c>
      <c r="I4667" s="34">
        <v>37</v>
      </c>
      <c r="J4667" s="34">
        <v>37</v>
      </c>
      <c r="K4667" s="34">
        <v>59</v>
      </c>
      <c r="L4667" s="34">
        <v>22</v>
      </c>
      <c r="M4667" s="34">
        <v>46</v>
      </c>
      <c r="N4667" s="34">
        <v>50</v>
      </c>
      <c r="O4667" s="34">
        <v>46</v>
      </c>
      <c r="P4667" s="34">
        <v>44</v>
      </c>
      <c r="Q4667" s="34">
        <v>63</v>
      </c>
      <c r="R4667" s="34">
        <v>66</v>
      </c>
      <c r="S4667" s="34">
        <v>70</v>
      </c>
      <c r="T4667" s="34">
        <v>48</v>
      </c>
      <c r="U4667" s="34">
        <v>36</v>
      </c>
      <c r="V4667" s="34">
        <v>66</v>
      </c>
      <c r="W4667" s="34">
        <v>47</v>
      </c>
      <c r="X4667" s="34">
        <v>73</v>
      </c>
      <c r="Y4667" s="34">
        <v>40</v>
      </c>
      <c r="Z4667" s="34">
        <v>88</v>
      </c>
      <c r="AA4667" s="34">
        <v>80</v>
      </c>
      <c r="AB4667" s="34">
        <v>70</v>
      </c>
      <c r="AC4667" s="34">
        <v>74</v>
      </c>
    </row>
    <row r="4668" spans="1:29" x14ac:dyDescent="0.2">
      <c r="A4668" s="34" t="s">
        <v>65161</v>
      </c>
      <c r="B4668" s="34">
        <v>38</v>
      </c>
      <c r="C4668" s="34">
        <v>85</v>
      </c>
      <c r="D4668" s="34">
        <v>108</v>
      </c>
      <c r="E4668" s="34">
        <v>106</v>
      </c>
      <c r="F4668" s="34">
        <v>90</v>
      </c>
      <c r="G4668" s="34">
        <v>73</v>
      </c>
      <c r="H4668" s="34">
        <v>56</v>
      </c>
      <c r="I4668" s="34">
        <v>64</v>
      </c>
      <c r="J4668" s="34">
        <v>53</v>
      </c>
      <c r="K4668" s="34">
        <v>95</v>
      </c>
      <c r="L4668" s="34">
        <v>37</v>
      </c>
      <c r="M4668" s="34">
        <v>67</v>
      </c>
      <c r="N4668" s="34">
        <v>67</v>
      </c>
      <c r="O4668" s="34">
        <v>63</v>
      </c>
      <c r="P4668" s="34">
        <v>76</v>
      </c>
      <c r="Q4668" s="34">
        <v>76</v>
      </c>
      <c r="R4668" s="34">
        <v>77</v>
      </c>
      <c r="S4668" s="34">
        <v>74</v>
      </c>
      <c r="T4668" s="34">
        <v>56</v>
      </c>
      <c r="U4668" s="34">
        <v>69</v>
      </c>
      <c r="V4668" s="34">
        <v>95</v>
      </c>
      <c r="W4668" s="34">
        <v>86</v>
      </c>
      <c r="X4668" s="34">
        <v>69</v>
      </c>
      <c r="Y4668" s="34">
        <v>58</v>
      </c>
      <c r="Z4668" s="34">
        <v>88</v>
      </c>
      <c r="AA4668" s="34">
        <v>120</v>
      </c>
      <c r="AB4668" s="34">
        <v>78</v>
      </c>
      <c r="AC4668" s="34">
        <v>129</v>
      </c>
    </row>
    <row r="4669" spans="1:29" x14ac:dyDescent="0.2">
      <c r="A4669" s="34" t="s">
        <v>65162</v>
      </c>
      <c r="B4669" s="34">
        <v>127</v>
      </c>
      <c r="C4669" s="34">
        <v>182</v>
      </c>
      <c r="D4669" s="34">
        <v>336</v>
      </c>
      <c r="E4669" s="34">
        <v>225</v>
      </c>
      <c r="F4669" s="34">
        <v>250</v>
      </c>
      <c r="G4669" s="34">
        <v>184</v>
      </c>
      <c r="H4669" s="34">
        <v>172</v>
      </c>
      <c r="I4669" s="34">
        <v>151</v>
      </c>
      <c r="J4669" s="34">
        <v>186</v>
      </c>
      <c r="K4669" s="34">
        <v>181</v>
      </c>
      <c r="L4669" s="34">
        <v>91</v>
      </c>
      <c r="M4669" s="34">
        <v>161</v>
      </c>
      <c r="N4669" s="34">
        <v>200</v>
      </c>
      <c r="O4669" s="34">
        <v>151</v>
      </c>
      <c r="P4669" s="34">
        <v>211</v>
      </c>
      <c r="Q4669" s="34">
        <v>146</v>
      </c>
      <c r="R4669" s="34">
        <v>228</v>
      </c>
      <c r="S4669" s="34">
        <v>288</v>
      </c>
      <c r="T4669" s="34">
        <v>101</v>
      </c>
      <c r="U4669" s="34">
        <v>127</v>
      </c>
      <c r="V4669" s="34">
        <v>270</v>
      </c>
      <c r="W4669" s="34">
        <v>133</v>
      </c>
      <c r="X4669" s="34">
        <v>307</v>
      </c>
      <c r="Y4669" s="34">
        <v>108</v>
      </c>
      <c r="Z4669" s="34">
        <v>349</v>
      </c>
      <c r="AA4669" s="34">
        <v>252</v>
      </c>
      <c r="AB4669" s="34">
        <v>175</v>
      </c>
      <c r="AC4669" s="34">
        <v>311</v>
      </c>
    </row>
    <row r="4670" spans="1:29" x14ac:dyDescent="0.2">
      <c r="A4670" s="34" t="s">
        <v>65163</v>
      </c>
      <c r="B4670" s="34">
        <v>24</v>
      </c>
      <c r="C4670" s="34">
        <v>46</v>
      </c>
      <c r="D4670" s="34">
        <v>54</v>
      </c>
      <c r="E4670" s="34">
        <v>75</v>
      </c>
      <c r="F4670" s="34">
        <v>49</v>
      </c>
      <c r="G4670" s="34">
        <v>41</v>
      </c>
      <c r="H4670" s="34">
        <v>50</v>
      </c>
      <c r="I4670" s="34">
        <v>45</v>
      </c>
      <c r="J4670" s="34">
        <v>37</v>
      </c>
      <c r="K4670" s="34">
        <v>53</v>
      </c>
      <c r="L4670" s="34">
        <v>32</v>
      </c>
      <c r="M4670" s="34">
        <v>41</v>
      </c>
      <c r="N4670" s="34">
        <v>43</v>
      </c>
      <c r="O4670" s="34">
        <v>51</v>
      </c>
      <c r="P4670" s="34">
        <v>30</v>
      </c>
      <c r="Q4670" s="34">
        <v>58</v>
      </c>
      <c r="R4670" s="34">
        <v>56</v>
      </c>
      <c r="S4670" s="34">
        <v>81</v>
      </c>
      <c r="T4670" s="34">
        <v>19</v>
      </c>
      <c r="U4670" s="34">
        <v>24</v>
      </c>
      <c r="V4670" s="34">
        <v>49</v>
      </c>
      <c r="W4670" s="34">
        <v>42</v>
      </c>
      <c r="X4670" s="34">
        <v>45</v>
      </c>
      <c r="Y4670" s="34">
        <v>32</v>
      </c>
      <c r="Z4670" s="34">
        <v>50</v>
      </c>
      <c r="AA4670" s="34">
        <v>60</v>
      </c>
      <c r="AB4670" s="34">
        <v>38</v>
      </c>
      <c r="AC4670" s="34">
        <v>114</v>
      </c>
    </row>
    <row r="4671" spans="1:29" x14ac:dyDescent="0.2">
      <c r="A4671" s="34" t="s">
        <v>65164</v>
      </c>
      <c r="B4671" s="34">
        <v>27</v>
      </c>
      <c r="C4671" s="34">
        <v>49</v>
      </c>
      <c r="D4671" s="34">
        <v>39</v>
      </c>
      <c r="E4671" s="34">
        <v>46</v>
      </c>
      <c r="F4671" s="34">
        <v>22</v>
      </c>
      <c r="G4671" s="34">
        <v>62</v>
      </c>
      <c r="H4671" s="34">
        <v>46</v>
      </c>
      <c r="I4671" s="34">
        <v>33</v>
      </c>
      <c r="J4671" s="34">
        <v>18</v>
      </c>
      <c r="K4671" s="34">
        <v>29</v>
      </c>
      <c r="L4671" s="34">
        <v>11</v>
      </c>
      <c r="M4671" s="34">
        <v>36</v>
      </c>
      <c r="N4671" s="34">
        <v>22</v>
      </c>
      <c r="O4671" s="34">
        <v>41</v>
      </c>
      <c r="P4671" s="34">
        <v>19</v>
      </c>
      <c r="Q4671" s="34">
        <v>24</v>
      </c>
      <c r="R4671" s="34">
        <v>40</v>
      </c>
      <c r="S4671" s="34">
        <v>50</v>
      </c>
      <c r="T4671" s="34">
        <v>13</v>
      </c>
      <c r="U4671" s="34">
        <v>24</v>
      </c>
      <c r="V4671" s="34">
        <v>22</v>
      </c>
      <c r="W4671" s="34">
        <v>38</v>
      </c>
      <c r="X4671" s="34">
        <v>29</v>
      </c>
      <c r="Y4671" s="34">
        <v>32</v>
      </c>
      <c r="Z4671" s="34">
        <v>38</v>
      </c>
      <c r="AA4671" s="34">
        <v>43</v>
      </c>
      <c r="AB4671" s="34">
        <v>29</v>
      </c>
      <c r="AC4671" s="34">
        <v>54</v>
      </c>
    </row>
    <row r="4672" spans="1:29" x14ac:dyDescent="0.2">
      <c r="A4672" s="34" t="s">
        <v>65165</v>
      </c>
      <c r="B4672" s="34">
        <v>71</v>
      </c>
      <c r="C4672" s="34">
        <v>69</v>
      </c>
      <c r="D4672" s="34">
        <v>58</v>
      </c>
      <c r="E4672" s="34">
        <v>66</v>
      </c>
      <c r="F4672" s="34">
        <v>80</v>
      </c>
      <c r="G4672" s="34">
        <v>36</v>
      </c>
      <c r="H4672" s="34">
        <v>68</v>
      </c>
      <c r="I4672" s="34">
        <v>60</v>
      </c>
      <c r="J4672" s="34">
        <v>54</v>
      </c>
      <c r="K4672" s="34">
        <v>93</v>
      </c>
      <c r="L4672" s="34">
        <v>44</v>
      </c>
      <c r="M4672" s="34">
        <v>60</v>
      </c>
      <c r="N4672" s="34">
        <v>62</v>
      </c>
      <c r="O4672" s="34">
        <v>66</v>
      </c>
      <c r="P4672" s="34">
        <v>51</v>
      </c>
      <c r="Q4672" s="34">
        <v>88</v>
      </c>
      <c r="R4672" s="34">
        <v>86</v>
      </c>
      <c r="S4672" s="34">
        <v>92</v>
      </c>
      <c r="T4672" s="34">
        <v>69</v>
      </c>
      <c r="U4672" s="34">
        <v>61</v>
      </c>
      <c r="V4672" s="34">
        <v>75</v>
      </c>
      <c r="W4672" s="34">
        <v>86</v>
      </c>
      <c r="X4672" s="34">
        <v>120</v>
      </c>
      <c r="Y4672" s="34">
        <v>48</v>
      </c>
      <c r="Z4672" s="34">
        <v>85</v>
      </c>
      <c r="AA4672" s="34">
        <v>104</v>
      </c>
      <c r="AB4672" s="34">
        <v>86</v>
      </c>
      <c r="AC4672" s="34">
        <v>88</v>
      </c>
    </row>
    <row r="4673" spans="1:29" x14ac:dyDescent="0.2">
      <c r="A4673" s="34" t="s">
        <v>65166</v>
      </c>
      <c r="B4673" s="34">
        <v>23</v>
      </c>
      <c r="C4673" s="34">
        <v>21</v>
      </c>
      <c r="D4673" s="34">
        <v>14</v>
      </c>
      <c r="E4673" s="34">
        <v>14</v>
      </c>
      <c r="F4673" s="34">
        <v>8</v>
      </c>
      <c r="G4673" s="34">
        <v>20</v>
      </c>
      <c r="H4673" s="34">
        <v>6</v>
      </c>
      <c r="I4673" s="34">
        <v>11</v>
      </c>
      <c r="J4673" s="34">
        <v>11</v>
      </c>
      <c r="K4673" s="34">
        <v>6</v>
      </c>
      <c r="L4673" s="34">
        <v>3</v>
      </c>
      <c r="M4673" s="34">
        <v>3</v>
      </c>
      <c r="N4673" s="34">
        <v>3</v>
      </c>
      <c r="O4673" s="34">
        <v>11</v>
      </c>
      <c r="P4673" s="34">
        <v>5</v>
      </c>
      <c r="Q4673" s="34">
        <v>18</v>
      </c>
      <c r="R4673" s="34">
        <v>9</v>
      </c>
      <c r="S4673" s="34">
        <v>12</v>
      </c>
      <c r="T4673" s="34">
        <v>11</v>
      </c>
      <c r="U4673" s="34">
        <v>6</v>
      </c>
      <c r="V4673" s="34">
        <v>6</v>
      </c>
      <c r="W4673" s="34">
        <v>7</v>
      </c>
      <c r="X4673" s="34">
        <v>34</v>
      </c>
      <c r="Y4673" s="34">
        <v>5</v>
      </c>
      <c r="Z4673" s="34">
        <v>12</v>
      </c>
      <c r="AA4673" s="34">
        <v>6</v>
      </c>
      <c r="AB4673" s="34">
        <v>18</v>
      </c>
      <c r="AC4673" s="34">
        <v>5</v>
      </c>
    </row>
    <row r="4674" spans="1:29" x14ac:dyDescent="0.2">
      <c r="A4674" s="34" t="s">
        <v>65167</v>
      </c>
      <c r="B4674" s="34">
        <v>18</v>
      </c>
      <c r="C4674" s="34">
        <v>26</v>
      </c>
      <c r="D4674" s="34">
        <v>16</v>
      </c>
      <c r="E4674" s="34">
        <v>30</v>
      </c>
      <c r="F4674" s="34">
        <v>29</v>
      </c>
      <c r="G4674" s="34">
        <v>26</v>
      </c>
      <c r="H4674" s="34">
        <v>34</v>
      </c>
      <c r="I4674" s="34">
        <v>33</v>
      </c>
      <c r="J4674" s="34">
        <v>22</v>
      </c>
      <c r="K4674" s="34">
        <v>33</v>
      </c>
      <c r="L4674" s="34">
        <v>4</v>
      </c>
      <c r="M4674" s="34">
        <v>20</v>
      </c>
      <c r="N4674" s="34">
        <v>21</v>
      </c>
      <c r="O4674" s="34">
        <v>11</v>
      </c>
      <c r="P4674" s="34">
        <v>13</v>
      </c>
      <c r="Q4674" s="34">
        <v>41</v>
      </c>
      <c r="R4674" s="34">
        <v>19</v>
      </c>
      <c r="S4674" s="34">
        <v>14</v>
      </c>
      <c r="T4674" s="34">
        <v>10</v>
      </c>
      <c r="U4674" s="34">
        <v>14</v>
      </c>
      <c r="V4674" s="34">
        <v>21</v>
      </c>
      <c r="W4674" s="34">
        <v>20</v>
      </c>
      <c r="X4674" s="34">
        <v>25</v>
      </c>
      <c r="Y4674" s="34">
        <v>18</v>
      </c>
      <c r="Z4674" s="34">
        <v>41</v>
      </c>
      <c r="AA4674" s="34">
        <v>35</v>
      </c>
      <c r="AB4674" s="34">
        <v>13</v>
      </c>
      <c r="AC4674" s="34">
        <v>42</v>
      </c>
    </row>
    <row r="4675" spans="1:29" x14ac:dyDescent="0.2">
      <c r="A4675" s="34" t="s">
        <v>65168</v>
      </c>
      <c r="B4675" s="34">
        <v>100</v>
      </c>
      <c r="C4675" s="34">
        <v>203</v>
      </c>
      <c r="D4675" s="34">
        <v>278</v>
      </c>
      <c r="E4675" s="34">
        <v>191</v>
      </c>
      <c r="F4675" s="34">
        <v>206</v>
      </c>
      <c r="G4675" s="34">
        <v>181</v>
      </c>
      <c r="H4675" s="34">
        <v>145</v>
      </c>
      <c r="I4675" s="34">
        <v>159</v>
      </c>
      <c r="J4675" s="34">
        <v>114</v>
      </c>
      <c r="K4675" s="34">
        <v>221</v>
      </c>
      <c r="L4675" s="34">
        <v>60</v>
      </c>
      <c r="M4675" s="34">
        <v>128</v>
      </c>
      <c r="N4675" s="34">
        <v>133</v>
      </c>
      <c r="O4675" s="34">
        <v>176</v>
      </c>
      <c r="P4675" s="34">
        <v>132</v>
      </c>
      <c r="Q4675" s="34">
        <v>165</v>
      </c>
      <c r="R4675" s="34">
        <v>133</v>
      </c>
      <c r="S4675" s="34">
        <v>218</v>
      </c>
      <c r="T4675" s="34">
        <v>85</v>
      </c>
      <c r="U4675" s="34">
        <v>131</v>
      </c>
      <c r="V4675" s="34">
        <v>179</v>
      </c>
      <c r="W4675" s="34">
        <v>141</v>
      </c>
      <c r="X4675" s="34">
        <v>217</v>
      </c>
      <c r="Y4675" s="34">
        <v>107</v>
      </c>
      <c r="Z4675" s="34">
        <v>243</v>
      </c>
      <c r="AA4675" s="34">
        <v>201</v>
      </c>
      <c r="AB4675" s="34">
        <v>93</v>
      </c>
      <c r="AC4675" s="34">
        <v>218</v>
      </c>
    </row>
    <row r="4676" spans="1:29" x14ac:dyDescent="0.2">
      <c r="A4676" s="34" t="s">
        <v>65169</v>
      </c>
      <c r="B4676" s="34">
        <v>65</v>
      </c>
      <c r="C4676" s="34">
        <v>60</v>
      </c>
      <c r="D4676" s="34">
        <v>91</v>
      </c>
      <c r="E4676" s="34">
        <v>60</v>
      </c>
      <c r="F4676" s="34">
        <v>77</v>
      </c>
      <c r="G4676" s="34">
        <v>71</v>
      </c>
      <c r="H4676" s="34">
        <v>46</v>
      </c>
      <c r="I4676" s="34">
        <v>83</v>
      </c>
      <c r="J4676" s="34">
        <v>66</v>
      </c>
      <c r="K4676" s="34">
        <v>57</v>
      </c>
      <c r="L4676" s="34">
        <v>54</v>
      </c>
      <c r="M4676" s="34">
        <v>63</v>
      </c>
      <c r="N4676" s="34">
        <v>56</v>
      </c>
      <c r="O4676" s="34">
        <v>34</v>
      </c>
      <c r="P4676" s="34">
        <v>55</v>
      </c>
      <c r="Q4676" s="34">
        <v>77</v>
      </c>
      <c r="R4676" s="34">
        <v>69</v>
      </c>
      <c r="S4676" s="34">
        <v>56</v>
      </c>
      <c r="T4676" s="34">
        <v>71</v>
      </c>
      <c r="U4676" s="34">
        <v>64</v>
      </c>
      <c r="V4676" s="34">
        <v>62</v>
      </c>
      <c r="W4676" s="34">
        <v>79</v>
      </c>
      <c r="X4676" s="34">
        <v>112</v>
      </c>
      <c r="Y4676" s="34">
        <v>91</v>
      </c>
      <c r="Z4676" s="34">
        <v>81</v>
      </c>
      <c r="AA4676" s="34">
        <v>106</v>
      </c>
      <c r="AB4676" s="34">
        <v>60</v>
      </c>
      <c r="AC4676" s="34">
        <v>92</v>
      </c>
    </row>
    <row r="4677" spans="1:29" x14ac:dyDescent="0.2">
      <c r="A4677" s="34" t="s">
        <v>65170</v>
      </c>
      <c r="B4677" s="34">
        <v>72</v>
      </c>
      <c r="C4677" s="34">
        <v>111</v>
      </c>
      <c r="D4677" s="34">
        <v>182</v>
      </c>
      <c r="E4677" s="34">
        <v>125</v>
      </c>
      <c r="F4677" s="34">
        <v>162</v>
      </c>
      <c r="G4677" s="34">
        <v>86</v>
      </c>
      <c r="H4677" s="34">
        <v>122</v>
      </c>
      <c r="I4677" s="34">
        <v>126</v>
      </c>
      <c r="J4677" s="34">
        <v>120</v>
      </c>
      <c r="K4677" s="34">
        <v>110</v>
      </c>
      <c r="L4677" s="34">
        <v>71</v>
      </c>
      <c r="M4677" s="34">
        <v>96</v>
      </c>
      <c r="N4677" s="34">
        <v>139</v>
      </c>
      <c r="O4677" s="34">
        <v>99</v>
      </c>
      <c r="P4677" s="34">
        <v>119</v>
      </c>
      <c r="Q4677" s="34">
        <v>110</v>
      </c>
      <c r="R4677" s="34">
        <v>152</v>
      </c>
      <c r="S4677" s="34">
        <v>138</v>
      </c>
      <c r="T4677" s="34">
        <v>122</v>
      </c>
      <c r="U4677" s="34">
        <v>75</v>
      </c>
      <c r="V4677" s="34">
        <v>139</v>
      </c>
      <c r="W4677" s="34">
        <v>113</v>
      </c>
      <c r="X4677" s="34">
        <v>186</v>
      </c>
      <c r="Y4677" s="34">
        <v>104</v>
      </c>
      <c r="Z4677" s="34">
        <v>193</v>
      </c>
      <c r="AA4677" s="34">
        <v>123</v>
      </c>
      <c r="AB4677" s="34">
        <v>167</v>
      </c>
      <c r="AC4677" s="34">
        <v>165</v>
      </c>
    </row>
    <row r="4678" spans="1:29" x14ac:dyDescent="0.2">
      <c r="A4678" s="34" t="s">
        <v>65171</v>
      </c>
      <c r="B4678" s="34">
        <v>43</v>
      </c>
      <c r="C4678" s="34">
        <v>46</v>
      </c>
      <c r="D4678" s="34">
        <v>113</v>
      </c>
      <c r="E4678" s="34">
        <v>73</v>
      </c>
      <c r="F4678" s="34">
        <v>97</v>
      </c>
      <c r="G4678" s="34">
        <v>91</v>
      </c>
      <c r="H4678" s="34">
        <v>87</v>
      </c>
      <c r="I4678" s="34">
        <v>81</v>
      </c>
      <c r="J4678" s="34">
        <v>50</v>
      </c>
      <c r="K4678" s="34">
        <v>89</v>
      </c>
      <c r="L4678" s="34">
        <v>54</v>
      </c>
      <c r="M4678" s="34">
        <v>77</v>
      </c>
      <c r="N4678" s="34">
        <v>66</v>
      </c>
      <c r="O4678" s="34">
        <v>59</v>
      </c>
      <c r="P4678" s="34">
        <v>34</v>
      </c>
      <c r="Q4678" s="34">
        <v>68</v>
      </c>
      <c r="R4678" s="34">
        <v>57</v>
      </c>
      <c r="S4678" s="34">
        <v>99</v>
      </c>
      <c r="T4678" s="34">
        <v>34</v>
      </c>
      <c r="U4678" s="34">
        <v>44</v>
      </c>
      <c r="V4678" s="34">
        <v>79</v>
      </c>
      <c r="W4678" s="34">
        <v>43</v>
      </c>
      <c r="X4678" s="34">
        <v>87</v>
      </c>
      <c r="Y4678" s="34">
        <v>32</v>
      </c>
      <c r="Z4678" s="34">
        <v>110</v>
      </c>
      <c r="AA4678" s="34">
        <v>91</v>
      </c>
      <c r="AB4678" s="34">
        <v>56</v>
      </c>
      <c r="AC4678" s="34">
        <v>105</v>
      </c>
    </row>
    <row r="4679" spans="1:29" x14ac:dyDescent="0.2">
      <c r="A4679" s="34" t="s">
        <v>65172</v>
      </c>
      <c r="B4679" s="34">
        <v>21</v>
      </c>
      <c r="C4679" s="34">
        <v>26</v>
      </c>
      <c r="D4679" s="34">
        <v>36</v>
      </c>
      <c r="E4679" s="34">
        <v>44</v>
      </c>
      <c r="F4679" s="34">
        <v>25</v>
      </c>
      <c r="G4679" s="34">
        <v>30</v>
      </c>
      <c r="H4679" s="34">
        <v>36</v>
      </c>
      <c r="I4679" s="34">
        <v>37</v>
      </c>
      <c r="J4679" s="34">
        <v>27</v>
      </c>
      <c r="K4679" s="34">
        <v>36</v>
      </c>
      <c r="L4679" s="34">
        <v>19</v>
      </c>
      <c r="M4679" s="34">
        <v>41</v>
      </c>
      <c r="N4679" s="34">
        <v>32</v>
      </c>
      <c r="O4679" s="34">
        <v>27</v>
      </c>
      <c r="P4679" s="34">
        <v>21</v>
      </c>
      <c r="Q4679" s="34">
        <v>42</v>
      </c>
      <c r="R4679" s="34">
        <v>42</v>
      </c>
      <c r="S4679" s="34">
        <v>53</v>
      </c>
      <c r="T4679" s="34">
        <v>18</v>
      </c>
      <c r="U4679" s="34">
        <v>21</v>
      </c>
      <c r="V4679" s="34">
        <v>33</v>
      </c>
      <c r="W4679" s="34">
        <v>22</v>
      </c>
      <c r="X4679" s="34">
        <v>30</v>
      </c>
      <c r="Y4679" s="34">
        <v>32</v>
      </c>
      <c r="Z4679" s="34">
        <v>34</v>
      </c>
      <c r="AA4679" s="34">
        <v>49</v>
      </c>
      <c r="AB4679" s="34">
        <v>28</v>
      </c>
      <c r="AC4679" s="34">
        <v>64</v>
      </c>
    </row>
    <row r="4680" spans="1:29" x14ac:dyDescent="0.2">
      <c r="A4680" s="34" t="s">
        <v>65173</v>
      </c>
      <c r="B4680" s="34">
        <v>89</v>
      </c>
      <c r="C4680" s="34">
        <v>112</v>
      </c>
      <c r="D4680" s="34">
        <v>215</v>
      </c>
      <c r="E4680" s="34">
        <v>153</v>
      </c>
      <c r="F4680" s="34">
        <v>122</v>
      </c>
      <c r="G4680" s="34">
        <v>146</v>
      </c>
      <c r="H4680" s="34">
        <v>127</v>
      </c>
      <c r="I4680" s="34">
        <v>114</v>
      </c>
      <c r="J4680" s="34">
        <v>137</v>
      </c>
      <c r="K4680" s="34">
        <v>102</v>
      </c>
      <c r="L4680" s="34">
        <v>50</v>
      </c>
      <c r="M4680" s="34">
        <v>89</v>
      </c>
      <c r="N4680" s="34">
        <v>106</v>
      </c>
      <c r="O4680" s="34">
        <v>95</v>
      </c>
      <c r="P4680" s="34">
        <v>96</v>
      </c>
      <c r="Q4680" s="34">
        <v>129</v>
      </c>
      <c r="R4680" s="34">
        <v>118</v>
      </c>
      <c r="S4680" s="34">
        <v>151</v>
      </c>
      <c r="T4680" s="34">
        <v>69</v>
      </c>
      <c r="U4680" s="34">
        <v>69</v>
      </c>
      <c r="V4680" s="34">
        <v>138</v>
      </c>
      <c r="W4680" s="34">
        <v>88</v>
      </c>
      <c r="X4680" s="34">
        <v>174</v>
      </c>
      <c r="Y4680" s="34">
        <v>72</v>
      </c>
      <c r="Z4680" s="34">
        <v>144</v>
      </c>
      <c r="AA4680" s="34">
        <v>151</v>
      </c>
      <c r="AB4680" s="34">
        <v>123</v>
      </c>
      <c r="AC4680" s="34">
        <v>153</v>
      </c>
    </row>
    <row r="4681" spans="1:29" x14ac:dyDescent="0.2">
      <c r="A4681" s="34" t="s">
        <v>65174</v>
      </c>
      <c r="B4681" s="34">
        <v>31</v>
      </c>
      <c r="C4681" s="34">
        <v>94</v>
      </c>
      <c r="D4681" s="34">
        <v>55</v>
      </c>
      <c r="E4681" s="34">
        <v>74</v>
      </c>
      <c r="F4681" s="34">
        <v>34</v>
      </c>
      <c r="G4681" s="34">
        <v>68</v>
      </c>
      <c r="H4681" s="34">
        <v>43</v>
      </c>
      <c r="I4681" s="34">
        <v>44</v>
      </c>
      <c r="J4681" s="34">
        <v>45</v>
      </c>
      <c r="K4681" s="34">
        <v>74</v>
      </c>
      <c r="L4681" s="34">
        <v>13</v>
      </c>
      <c r="M4681" s="34">
        <v>47</v>
      </c>
      <c r="N4681" s="34">
        <v>35</v>
      </c>
      <c r="O4681" s="34">
        <v>38</v>
      </c>
      <c r="P4681" s="34">
        <v>33</v>
      </c>
      <c r="Q4681" s="34">
        <v>44</v>
      </c>
      <c r="R4681" s="34">
        <v>41</v>
      </c>
      <c r="S4681" s="34">
        <v>66</v>
      </c>
      <c r="T4681" s="34">
        <v>22</v>
      </c>
      <c r="U4681" s="34">
        <v>54</v>
      </c>
      <c r="V4681" s="34">
        <v>51</v>
      </c>
      <c r="W4681" s="34">
        <v>39</v>
      </c>
      <c r="X4681" s="34">
        <v>70</v>
      </c>
      <c r="Y4681" s="34">
        <v>29</v>
      </c>
      <c r="Z4681" s="34">
        <v>45</v>
      </c>
      <c r="AA4681" s="34">
        <v>81</v>
      </c>
      <c r="AB4681" s="34">
        <v>26</v>
      </c>
      <c r="AC4681" s="34">
        <v>98</v>
      </c>
    </row>
    <row r="4682" spans="1:29" x14ac:dyDescent="0.2">
      <c r="A4682" s="34" t="s">
        <v>65175</v>
      </c>
      <c r="B4682" s="34">
        <v>58</v>
      </c>
      <c r="C4682" s="34">
        <v>66</v>
      </c>
      <c r="D4682" s="34">
        <v>94</v>
      </c>
      <c r="E4682" s="34">
        <v>99</v>
      </c>
      <c r="F4682" s="34">
        <v>85</v>
      </c>
      <c r="G4682" s="34">
        <v>56</v>
      </c>
      <c r="H4682" s="34">
        <v>74</v>
      </c>
      <c r="I4682" s="34">
        <v>70</v>
      </c>
      <c r="J4682" s="34">
        <v>69</v>
      </c>
      <c r="K4682" s="34">
        <v>76</v>
      </c>
      <c r="L4682" s="34">
        <v>44</v>
      </c>
      <c r="M4682" s="34">
        <v>51</v>
      </c>
      <c r="N4682" s="34">
        <v>66</v>
      </c>
      <c r="O4682" s="34">
        <v>89</v>
      </c>
      <c r="P4682" s="34">
        <v>60</v>
      </c>
      <c r="Q4682" s="34">
        <v>105</v>
      </c>
      <c r="R4682" s="34">
        <v>96</v>
      </c>
      <c r="S4682" s="34">
        <v>112</v>
      </c>
      <c r="T4682" s="34">
        <v>63</v>
      </c>
      <c r="U4682" s="34">
        <v>76</v>
      </c>
      <c r="V4682" s="34">
        <v>69</v>
      </c>
      <c r="W4682" s="34">
        <v>53</v>
      </c>
      <c r="X4682" s="34">
        <v>97</v>
      </c>
      <c r="Y4682" s="34">
        <v>59</v>
      </c>
      <c r="Z4682" s="34">
        <v>46</v>
      </c>
      <c r="AA4682" s="34">
        <v>100</v>
      </c>
      <c r="AB4682" s="34">
        <v>81</v>
      </c>
      <c r="AC4682" s="34">
        <v>117</v>
      </c>
    </row>
    <row r="4683" spans="1:29" x14ac:dyDescent="0.2">
      <c r="A4683" s="34" t="s">
        <v>65176</v>
      </c>
      <c r="B4683" s="34">
        <v>62</v>
      </c>
      <c r="C4683" s="34">
        <v>165</v>
      </c>
      <c r="D4683" s="34">
        <v>140</v>
      </c>
      <c r="E4683" s="34">
        <v>136</v>
      </c>
      <c r="F4683" s="34">
        <v>141</v>
      </c>
      <c r="G4683" s="34">
        <v>231</v>
      </c>
      <c r="H4683" s="34">
        <v>152</v>
      </c>
      <c r="I4683" s="34">
        <v>144</v>
      </c>
      <c r="J4683" s="34">
        <v>81</v>
      </c>
      <c r="K4683" s="34">
        <v>183</v>
      </c>
      <c r="L4683" s="34">
        <v>49</v>
      </c>
      <c r="M4683" s="34">
        <v>133</v>
      </c>
      <c r="N4683" s="34">
        <v>113</v>
      </c>
      <c r="O4683" s="34">
        <v>123</v>
      </c>
      <c r="P4683" s="34">
        <v>123</v>
      </c>
      <c r="Q4683" s="34">
        <v>147</v>
      </c>
      <c r="R4683" s="34">
        <v>127</v>
      </c>
      <c r="S4683" s="34">
        <v>229</v>
      </c>
      <c r="T4683" s="34">
        <v>64</v>
      </c>
      <c r="U4683" s="34">
        <v>143</v>
      </c>
      <c r="V4683" s="34">
        <v>127</v>
      </c>
      <c r="W4683" s="34">
        <v>117</v>
      </c>
      <c r="X4683" s="34">
        <v>159</v>
      </c>
      <c r="Y4683" s="34">
        <v>83</v>
      </c>
      <c r="Z4683" s="34">
        <v>205</v>
      </c>
      <c r="AA4683" s="34">
        <v>183</v>
      </c>
      <c r="AB4683" s="34">
        <v>88</v>
      </c>
      <c r="AC4683" s="34">
        <v>253</v>
      </c>
    </row>
    <row r="4684" spans="1:29" x14ac:dyDescent="0.2">
      <c r="A4684" s="34" t="s">
        <v>65177</v>
      </c>
      <c r="B4684" s="34">
        <v>43</v>
      </c>
      <c r="C4684" s="34">
        <v>80</v>
      </c>
      <c r="D4684" s="34">
        <v>78</v>
      </c>
      <c r="E4684" s="34">
        <v>66</v>
      </c>
      <c r="F4684" s="34">
        <v>80</v>
      </c>
      <c r="G4684" s="34">
        <v>108</v>
      </c>
      <c r="H4684" s="34">
        <v>72</v>
      </c>
      <c r="I4684" s="34">
        <v>59</v>
      </c>
      <c r="J4684" s="34">
        <v>67</v>
      </c>
      <c r="K4684" s="34">
        <v>141</v>
      </c>
      <c r="L4684" s="34">
        <v>54</v>
      </c>
      <c r="M4684" s="34">
        <v>53</v>
      </c>
      <c r="N4684" s="34">
        <v>75</v>
      </c>
      <c r="O4684" s="34">
        <v>67</v>
      </c>
      <c r="P4684" s="34">
        <v>45</v>
      </c>
      <c r="Q4684" s="34">
        <v>116</v>
      </c>
      <c r="R4684" s="34">
        <v>69</v>
      </c>
      <c r="S4684" s="34">
        <v>88</v>
      </c>
      <c r="T4684" s="34">
        <v>52</v>
      </c>
      <c r="U4684" s="34">
        <v>81</v>
      </c>
      <c r="V4684" s="34">
        <v>81</v>
      </c>
      <c r="W4684" s="34">
        <v>109</v>
      </c>
      <c r="X4684" s="34">
        <v>73</v>
      </c>
      <c r="Y4684" s="34">
        <v>56</v>
      </c>
      <c r="Z4684" s="34">
        <v>57</v>
      </c>
      <c r="AA4684" s="34">
        <v>103</v>
      </c>
      <c r="AB4684" s="34">
        <v>73</v>
      </c>
      <c r="AC4684" s="34">
        <v>125</v>
      </c>
    </row>
    <row r="4685" spans="1:29" x14ac:dyDescent="0.2">
      <c r="A4685" s="34" t="s">
        <v>65178</v>
      </c>
      <c r="B4685" s="34">
        <v>31</v>
      </c>
      <c r="C4685" s="34">
        <v>22</v>
      </c>
      <c r="D4685" s="34">
        <v>43</v>
      </c>
      <c r="E4685" s="34">
        <v>16</v>
      </c>
      <c r="F4685" s="34">
        <v>32</v>
      </c>
      <c r="G4685" s="34">
        <v>17</v>
      </c>
      <c r="H4685" s="34">
        <v>32</v>
      </c>
      <c r="I4685" s="34">
        <v>24</v>
      </c>
      <c r="J4685" s="34">
        <v>21</v>
      </c>
      <c r="K4685" s="34">
        <v>29</v>
      </c>
      <c r="L4685" s="34">
        <v>15</v>
      </c>
      <c r="M4685" s="34">
        <v>29</v>
      </c>
      <c r="N4685" s="34">
        <v>21</v>
      </c>
      <c r="O4685" s="34">
        <v>14</v>
      </c>
      <c r="P4685" s="34">
        <v>21</v>
      </c>
      <c r="Q4685" s="34">
        <v>32</v>
      </c>
      <c r="R4685" s="34">
        <v>31</v>
      </c>
      <c r="S4685" s="34">
        <v>23</v>
      </c>
      <c r="T4685" s="34">
        <v>22</v>
      </c>
      <c r="U4685" s="34">
        <v>25</v>
      </c>
      <c r="V4685" s="34">
        <v>23</v>
      </c>
      <c r="W4685" s="34">
        <v>23</v>
      </c>
      <c r="X4685" s="34">
        <v>29</v>
      </c>
      <c r="Y4685" s="34">
        <v>20</v>
      </c>
      <c r="Z4685" s="34">
        <v>39</v>
      </c>
      <c r="AA4685" s="34">
        <v>21</v>
      </c>
      <c r="AB4685" s="34">
        <v>24</v>
      </c>
      <c r="AC4685" s="34">
        <v>42</v>
      </c>
    </row>
    <row r="4686" spans="1:29" x14ac:dyDescent="0.2">
      <c r="A4686" s="34" t="s">
        <v>65179</v>
      </c>
      <c r="B4686" s="34">
        <v>58</v>
      </c>
      <c r="C4686" s="34">
        <v>44</v>
      </c>
      <c r="D4686" s="34">
        <v>87</v>
      </c>
      <c r="E4686" s="34">
        <v>54</v>
      </c>
      <c r="F4686" s="34">
        <v>68</v>
      </c>
      <c r="G4686" s="34">
        <v>67</v>
      </c>
      <c r="H4686" s="34">
        <v>59</v>
      </c>
      <c r="I4686" s="34">
        <v>45</v>
      </c>
      <c r="J4686" s="34">
        <v>45</v>
      </c>
      <c r="K4686" s="34">
        <v>39</v>
      </c>
      <c r="L4686" s="34">
        <v>27</v>
      </c>
      <c r="M4686" s="34">
        <v>37</v>
      </c>
      <c r="N4686" s="34">
        <v>44</v>
      </c>
      <c r="O4686" s="34">
        <v>31</v>
      </c>
      <c r="P4686" s="34">
        <v>41</v>
      </c>
      <c r="Q4686" s="34">
        <v>43</v>
      </c>
      <c r="R4686" s="34">
        <v>45</v>
      </c>
      <c r="S4686" s="34">
        <v>82</v>
      </c>
      <c r="T4686" s="34">
        <v>35</v>
      </c>
      <c r="U4686" s="34">
        <v>18</v>
      </c>
      <c r="V4686" s="34">
        <v>61</v>
      </c>
      <c r="W4686" s="34">
        <v>44</v>
      </c>
      <c r="X4686" s="34">
        <v>73</v>
      </c>
      <c r="Y4686" s="34">
        <v>18</v>
      </c>
      <c r="Z4686" s="34">
        <v>71</v>
      </c>
      <c r="AA4686" s="34">
        <v>64</v>
      </c>
      <c r="AB4686" s="34">
        <v>38</v>
      </c>
      <c r="AC4686" s="34">
        <v>87</v>
      </c>
    </row>
    <row r="4687" spans="1:29" x14ac:dyDescent="0.2">
      <c r="A4687" s="34" t="s">
        <v>65180</v>
      </c>
      <c r="B4687" s="34">
        <v>35</v>
      </c>
      <c r="C4687" s="34">
        <v>41</v>
      </c>
      <c r="D4687" s="34">
        <v>51</v>
      </c>
      <c r="E4687" s="34">
        <v>37</v>
      </c>
      <c r="F4687" s="34">
        <v>44</v>
      </c>
      <c r="G4687" s="34">
        <v>41</v>
      </c>
      <c r="H4687" s="34">
        <v>41</v>
      </c>
      <c r="I4687" s="34">
        <v>39</v>
      </c>
      <c r="J4687" s="34">
        <v>52</v>
      </c>
      <c r="K4687" s="34">
        <v>52</v>
      </c>
      <c r="L4687" s="34">
        <v>30</v>
      </c>
      <c r="M4687" s="34">
        <v>31</v>
      </c>
      <c r="N4687" s="34">
        <v>53</v>
      </c>
      <c r="O4687" s="34">
        <v>43</v>
      </c>
      <c r="P4687" s="34">
        <v>42</v>
      </c>
      <c r="Q4687" s="34">
        <v>45</v>
      </c>
      <c r="R4687" s="34">
        <v>64</v>
      </c>
      <c r="S4687" s="34">
        <v>48</v>
      </c>
      <c r="T4687" s="34">
        <v>34</v>
      </c>
      <c r="U4687" s="34">
        <v>40</v>
      </c>
      <c r="V4687" s="34">
        <v>60</v>
      </c>
      <c r="W4687" s="34">
        <v>45</v>
      </c>
      <c r="X4687" s="34">
        <v>67</v>
      </c>
      <c r="Y4687" s="34">
        <v>41</v>
      </c>
      <c r="Z4687" s="34">
        <v>70</v>
      </c>
      <c r="AA4687" s="34">
        <v>69</v>
      </c>
      <c r="AB4687" s="34">
        <v>49</v>
      </c>
      <c r="AC4687" s="34">
        <v>93</v>
      </c>
    </row>
    <row r="4688" spans="1:29" x14ac:dyDescent="0.2">
      <c r="A4688" s="34" t="s">
        <v>65181</v>
      </c>
      <c r="B4688" s="34">
        <v>63</v>
      </c>
      <c r="C4688" s="34">
        <v>55</v>
      </c>
      <c r="D4688" s="34">
        <v>92</v>
      </c>
      <c r="E4688" s="34">
        <v>82</v>
      </c>
      <c r="F4688" s="34">
        <v>60</v>
      </c>
      <c r="G4688" s="34">
        <v>51</v>
      </c>
      <c r="H4688" s="34">
        <v>66</v>
      </c>
      <c r="I4688" s="34">
        <v>34</v>
      </c>
      <c r="J4688" s="34">
        <v>49</v>
      </c>
      <c r="K4688" s="34">
        <v>94</v>
      </c>
      <c r="L4688" s="34">
        <v>34</v>
      </c>
      <c r="M4688" s="34">
        <v>52</v>
      </c>
      <c r="N4688" s="34">
        <v>49</v>
      </c>
      <c r="O4688" s="34">
        <v>53</v>
      </c>
      <c r="P4688" s="34">
        <v>53</v>
      </c>
      <c r="Q4688" s="34">
        <v>49</v>
      </c>
      <c r="R4688" s="34">
        <v>51</v>
      </c>
      <c r="S4688" s="34">
        <v>95</v>
      </c>
      <c r="T4688" s="34">
        <v>44</v>
      </c>
      <c r="U4688" s="34">
        <v>32</v>
      </c>
      <c r="V4688" s="34">
        <v>83</v>
      </c>
      <c r="W4688" s="34">
        <v>63</v>
      </c>
      <c r="X4688" s="34">
        <v>107</v>
      </c>
      <c r="Y4688" s="34">
        <v>34</v>
      </c>
      <c r="Z4688" s="34">
        <v>109</v>
      </c>
      <c r="AA4688" s="34">
        <v>63</v>
      </c>
      <c r="AB4688" s="34">
        <v>48</v>
      </c>
      <c r="AC4688" s="34">
        <v>87</v>
      </c>
    </row>
    <row r="4689" spans="1:29" x14ac:dyDescent="0.2">
      <c r="A4689" s="34" t="s">
        <v>65182</v>
      </c>
      <c r="B4689" s="34">
        <v>95</v>
      </c>
      <c r="C4689" s="34">
        <v>189</v>
      </c>
      <c r="D4689" s="34">
        <v>208</v>
      </c>
      <c r="E4689" s="34">
        <v>197</v>
      </c>
      <c r="F4689" s="34">
        <v>205</v>
      </c>
      <c r="G4689" s="34">
        <v>242</v>
      </c>
      <c r="H4689" s="34">
        <v>191</v>
      </c>
      <c r="I4689" s="34">
        <v>203</v>
      </c>
      <c r="J4689" s="34">
        <v>161</v>
      </c>
      <c r="K4689" s="34">
        <v>180</v>
      </c>
      <c r="L4689" s="34">
        <v>119</v>
      </c>
      <c r="M4689" s="34">
        <v>209</v>
      </c>
      <c r="N4689" s="34">
        <v>150</v>
      </c>
      <c r="O4689" s="34">
        <v>142</v>
      </c>
      <c r="P4689" s="34">
        <v>163</v>
      </c>
      <c r="Q4689" s="34">
        <v>213</v>
      </c>
      <c r="R4689" s="34">
        <v>234</v>
      </c>
      <c r="S4689" s="34">
        <v>280</v>
      </c>
      <c r="T4689" s="34">
        <v>156</v>
      </c>
      <c r="U4689" s="34">
        <v>198</v>
      </c>
      <c r="V4689" s="34">
        <v>219</v>
      </c>
      <c r="W4689" s="34">
        <v>215</v>
      </c>
      <c r="X4689" s="34">
        <v>232</v>
      </c>
      <c r="Y4689" s="34">
        <v>198</v>
      </c>
      <c r="Z4689" s="34">
        <v>222</v>
      </c>
      <c r="AA4689" s="34">
        <v>211</v>
      </c>
      <c r="AB4689" s="34">
        <v>199</v>
      </c>
      <c r="AC4689" s="34">
        <v>254</v>
      </c>
    </row>
    <row r="4690" spans="1:29" x14ac:dyDescent="0.2">
      <c r="A4690" s="34" t="s">
        <v>65183</v>
      </c>
      <c r="B4690" s="34">
        <v>116</v>
      </c>
      <c r="C4690" s="34">
        <v>101</v>
      </c>
      <c r="D4690" s="34">
        <v>86</v>
      </c>
      <c r="E4690" s="34">
        <v>73</v>
      </c>
      <c r="F4690" s="34">
        <v>117</v>
      </c>
      <c r="G4690" s="34">
        <v>106</v>
      </c>
      <c r="H4690" s="34">
        <v>104</v>
      </c>
      <c r="I4690" s="34">
        <v>96</v>
      </c>
      <c r="J4690" s="34">
        <v>87</v>
      </c>
      <c r="K4690" s="34">
        <v>87</v>
      </c>
      <c r="L4690" s="34">
        <v>90</v>
      </c>
      <c r="M4690" s="34">
        <v>96</v>
      </c>
      <c r="N4690" s="34">
        <v>88</v>
      </c>
      <c r="O4690" s="34">
        <v>95</v>
      </c>
      <c r="P4690" s="34">
        <v>107</v>
      </c>
      <c r="Q4690" s="34">
        <v>131</v>
      </c>
      <c r="R4690" s="34">
        <v>107</v>
      </c>
      <c r="S4690" s="34">
        <v>97</v>
      </c>
      <c r="T4690" s="34">
        <v>114</v>
      </c>
      <c r="U4690" s="34">
        <v>82</v>
      </c>
      <c r="V4690" s="34">
        <v>127</v>
      </c>
      <c r="W4690" s="34">
        <v>138</v>
      </c>
      <c r="X4690" s="34">
        <v>120</v>
      </c>
      <c r="Y4690" s="34">
        <v>93</v>
      </c>
      <c r="Z4690" s="34">
        <v>102</v>
      </c>
      <c r="AA4690" s="34">
        <v>113</v>
      </c>
      <c r="AB4690" s="34">
        <v>153</v>
      </c>
      <c r="AC4690" s="34">
        <v>161</v>
      </c>
    </row>
    <row r="4691" spans="1:29" x14ac:dyDescent="0.2">
      <c r="A4691" s="34" t="s">
        <v>65184</v>
      </c>
      <c r="B4691" s="34">
        <v>31</v>
      </c>
      <c r="C4691" s="34">
        <v>32</v>
      </c>
      <c r="D4691" s="34">
        <v>40</v>
      </c>
      <c r="E4691" s="34">
        <v>30</v>
      </c>
      <c r="F4691" s="34">
        <v>31</v>
      </c>
      <c r="G4691" s="34">
        <v>42</v>
      </c>
      <c r="H4691" s="34">
        <v>19</v>
      </c>
      <c r="I4691" s="34">
        <v>21</v>
      </c>
      <c r="J4691" s="34">
        <v>17</v>
      </c>
      <c r="K4691" s="34">
        <v>35</v>
      </c>
      <c r="L4691" s="34">
        <v>14</v>
      </c>
      <c r="M4691" s="34">
        <v>35</v>
      </c>
      <c r="N4691" s="34">
        <v>18</v>
      </c>
      <c r="O4691" s="34">
        <v>21</v>
      </c>
      <c r="P4691" s="34">
        <v>10</v>
      </c>
      <c r="Q4691" s="34">
        <v>27</v>
      </c>
      <c r="R4691" s="34">
        <v>20</v>
      </c>
      <c r="S4691" s="34">
        <v>44</v>
      </c>
      <c r="T4691" s="34">
        <v>10</v>
      </c>
      <c r="U4691" s="34">
        <v>16</v>
      </c>
      <c r="V4691" s="34">
        <v>25</v>
      </c>
      <c r="W4691" s="34">
        <v>26</v>
      </c>
      <c r="X4691" s="34">
        <v>27</v>
      </c>
      <c r="Y4691" s="34">
        <v>18</v>
      </c>
      <c r="Z4691" s="34">
        <v>35</v>
      </c>
      <c r="AA4691" s="34">
        <v>32</v>
      </c>
      <c r="AB4691" s="34">
        <v>7</v>
      </c>
      <c r="AC4691" s="34">
        <v>46</v>
      </c>
    </row>
    <row r="4692" spans="1:29" x14ac:dyDescent="0.2">
      <c r="A4692" s="34" t="s">
        <v>65185</v>
      </c>
      <c r="B4692" s="34">
        <v>112</v>
      </c>
      <c r="C4692" s="34">
        <v>119</v>
      </c>
      <c r="D4692" s="34">
        <v>160</v>
      </c>
      <c r="E4692" s="34">
        <v>138</v>
      </c>
      <c r="F4692" s="34">
        <v>131</v>
      </c>
      <c r="G4692" s="34">
        <v>128</v>
      </c>
      <c r="H4692" s="34">
        <v>123</v>
      </c>
      <c r="I4692" s="34">
        <v>82</v>
      </c>
      <c r="J4692" s="34">
        <v>91</v>
      </c>
      <c r="K4692" s="34">
        <v>119</v>
      </c>
      <c r="L4692" s="34">
        <v>51</v>
      </c>
      <c r="M4692" s="34">
        <v>89</v>
      </c>
      <c r="N4692" s="34">
        <v>90</v>
      </c>
      <c r="O4692" s="34">
        <v>96</v>
      </c>
      <c r="P4692" s="34">
        <v>90</v>
      </c>
      <c r="Q4692" s="34">
        <v>128</v>
      </c>
      <c r="R4692" s="34">
        <v>95</v>
      </c>
      <c r="S4692" s="34">
        <v>175</v>
      </c>
      <c r="T4692" s="34">
        <v>71</v>
      </c>
      <c r="U4692" s="34">
        <v>81</v>
      </c>
      <c r="V4692" s="34">
        <v>152</v>
      </c>
      <c r="W4692" s="34">
        <v>73</v>
      </c>
      <c r="X4692" s="34">
        <v>166</v>
      </c>
      <c r="Y4692" s="34">
        <v>70</v>
      </c>
      <c r="Z4692" s="34">
        <v>157</v>
      </c>
      <c r="AA4692" s="34">
        <v>147</v>
      </c>
      <c r="AB4692" s="34">
        <v>84</v>
      </c>
      <c r="AC4692" s="34">
        <v>201</v>
      </c>
    </row>
    <row r="4693" spans="1:29" x14ac:dyDescent="0.2">
      <c r="A4693" s="34" t="s">
        <v>65186</v>
      </c>
      <c r="B4693" s="34">
        <v>72</v>
      </c>
      <c r="C4693" s="34">
        <v>89</v>
      </c>
      <c r="D4693" s="34">
        <v>122</v>
      </c>
      <c r="E4693" s="34">
        <v>116</v>
      </c>
      <c r="F4693" s="34">
        <v>118</v>
      </c>
      <c r="G4693" s="34">
        <v>116</v>
      </c>
      <c r="H4693" s="34">
        <v>116</v>
      </c>
      <c r="I4693" s="34">
        <v>149</v>
      </c>
      <c r="J4693" s="34">
        <v>125</v>
      </c>
      <c r="K4693" s="34">
        <v>113</v>
      </c>
      <c r="L4693" s="34">
        <v>114</v>
      </c>
      <c r="M4693" s="34">
        <v>116</v>
      </c>
      <c r="N4693" s="34">
        <v>92</v>
      </c>
      <c r="O4693" s="34">
        <v>114</v>
      </c>
      <c r="P4693" s="34">
        <v>90</v>
      </c>
      <c r="Q4693" s="34">
        <v>154</v>
      </c>
      <c r="R4693" s="34">
        <v>143</v>
      </c>
      <c r="S4693" s="34">
        <v>118</v>
      </c>
      <c r="T4693" s="34">
        <v>115</v>
      </c>
      <c r="U4693" s="34">
        <v>92</v>
      </c>
      <c r="V4693" s="34">
        <v>131</v>
      </c>
      <c r="W4693" s="34">
        <v>126</v>
      </c>
      <c r="X4693" s="34">
        <v>176</v>
      </c>
      <c r="Y4693" s="34">
        <v>92</v>
      </c>
      <c r="Z4693" s="34">
        <v>117</v>
      </c>
      <c r="AA4693" s="34">
        <v>138</v>
      </c>
      <c r="AB4693" s="34">
        <v>162</v>
      </c>
      <c r="AC4693" s="34">
        <v>149</v>
      </c>
    </row>
    <row r="4694" spans="1:29" x14ac:dyDescent="0.2">
      <c r="A4694" s="34" t="s">
        <v>65187</v>
      </c>
      <c r="B4694" s="34">
        <v>51</v>
      </c>
      <c r="C4694" s="34">
        <v>119</v>
      </c>
      <c r="D4694" s="34">
        <v>81</v>
      </c>
      <c r="E4694" s="34">
        <v>128</v>
      </c>
      <c r="F4694" s="34">
        <v>87</v>
      </c>
      <c r="G4694" s="34">
        <v>117</v>
      </c>
      <c r="H4694" s="34">
        <v>74</v>
      </c>
      <c r="I4694" s="34">
        <v>113</v>
      </c>
      <c r="J4694" s="34">
        <v>56</v>
      </c>
      <c r="K4694" s="34">
        <v>144</v>
      </c>
      <c r="L4694" s="34">
        <v>28</v>
      </c>
      <c r="M4694" s="34">
        <v>101</v>
      </c>
      <c r="N4694" s="34">
        <v>52</v>
      </c>
      <c r="O4694" s="34">
        <v>106</v>
      </c>
      <c r="P4694" s="34">
        <v>74</v>
      </c>
      <c r="Q4694" s="34">
        <v>141</v>
      </c>
      <c r="R4694" s="34">
        <v>76</v>
      </c>
      <c r="S4694" s="34">
        <v>151</v>
      </c>
      <c r="T4694" s="34">
        <v>58</v>
      </c>
      <c r="U4694" s="34">
        <v>122</v>
      </c>
      <c r="V4694" s="34">
        <v>100</v>
      </c>
      <c r="W4694" s="34">
        <v>118</v>
      </c>
      <c r="X4694" s="34">
        <v>100</v>
      </c>
      <c r="Y4694" s="34">
        <v>108</v>
      </c>
      <c r="Z4694" s="34">
        <v>103</v>
      </c>
      <c r="AA4694" s="34">
        <v>149</v>
      </c>
      <c r="AB4694" s="34">
        <v>106</v>
      </c>
      <c r="AC4694" s="34">
        <v>223</v>
      </c>
    </row>
    <row r="4695" spans="1:29" x14ac:dyDescent="0.2">
      <c r="A4695" s="34" t="s">
        <v>65188</v>
      </c>
      <c r="B4695" s="34">
        <v>48</v>
      </c>
      <c r="C4695" s="34">
        <v>143</v>
      </c>
      <c r="D4695" s="34">
        <v>44</v>
      </c>
      <c r="E4695" s="34">
        <v>168</v>
      </c>
      <c r="F4695" s="34">
        <v>41</v>
      </c>
      <c r="G4695" s="34">
        <v>173</v>
      </c>
      <c r="H4695" s="34">
        <v>39</v>
      </c>
      <c r="I4695" s="34">
        <v>152</v>
      </c>
      <c r="J4695" s="34">
        <v>20</v>
      </c>
      <c r="K4695" s="34">
        <v>173</v>
      </c>
      <c r="L4695" s="34">
        <v>23</v>
      </c>
      <c r="M4695" s="34">
        <v>141</v>
      </c>
      <c r="N4695" s="34">
        <v>17</v>
      </c>
      <c r="O4695" s="34">
        <v>111</v>
      </c>
      <c r="P4695" s="34">
        <v>40</v>
      </c>
      <c r="Q4695" s="34">
        <v>146</v>
      </c>
      <c r="R4695" s="34">
        <v>32</v>
      </c>
      <c r="S4695" s="34">
        <v>161</v>
      </c>
      <c r="T4695" s="34">
        <v>33</v>
      </c>
      <c r="U4695" s="34">
        <v>117</v>
      </c>
      <c r="V4695" s="34">
        <v>44</v>
      </c>
      <c r="W4695" s="34">
        <v>128</v>
      </c>
      <c r="X4695" s="34">
        <v>50</v>
      </c>
      <c r="Y4695" s="34">
        <v>107</v>
      </c>
      <c r="Z4695" s="34">
        <v>69</v>
      </c>
      <c r="AA4695" s="34">
        <v>135</v>
      </c>
      <c r="AB4695" s="34">
        <v>66</v>
      </c>
      <c r="AC4695" s="34">
        <v>166</v>
      </c>
    </row>
    <row r="4696" spans="1:29" x14ac:dyDescent="0.2">
      <c r="A4696" s="34" t="s">
        <v>65189</v>
      </c>
      <c r="B4696" s="34">
        <v>19</v>
      </c>
      <c r="C4696" s="34">
        <v>41</v>
      </c>
      <c r="D4696" s="34">
        <v>31</v>
      </c>
      <c r="E4696" s="34">
        <v>43</v>
      </c>
      <c r="F4696" s="34">
        <v>27</v>
      </c>
      <c r="G4696" s="34">
        <v>39</v>
      </c>
      <c r="H4696" s="34">
        <v>22</v>
      </c>
      <c r="I4696" s="34">
        <v>32</v>
      </c>
      <c r="J4696" s="34">
        <v>20</v>
      </c>
      <c r="K4696" s="34">
        <v>27</v>
      </c>
      <c r="L4696" s="34">
        <v>11</v>
      </c>
      <c r="M4696" s="34">
        <v>34</v>
      </c>
      <c r="N4696" s="34">
        <v>21</v>
      </c>
      <c r="O4696" s="34">
        <v>21</v>
      </c>
      <c r="P4696" s="34">
        <v>18</v>
      </c>
      <c r="Q4696" s="34">
        <v>36</v>
      </c>
      <c r="R4696" s="34">
        <v>23</v>
      </c>
      <c r="S4696" s="34">
        <v>53</v>
      </c>
      <c r="T4696" s="34">
        <v>22</v>
      </c>
      <c r="U4696" s="34">
        <v>24</v>
      </c>
      <c r="V4696" s="34">
        <v>46</v>
      </c>
      <c r="W4696" s="34">
        <v>19</v>
      </c>
      <c r="X4696" s="34">
        <v>22</v>
      </c>
      <c r="Y4696" s="34">
        <v>18</v>
      </c>
      <c r="Z4696" s="34">
        <v>49</v>
      </c>
      <c r="AA4696" s="34">
        <v>48</v>
      </c>
      <c r="AB4696" s="34">
        <v>23</v>
      </c>
      <c r="AC4696" s="34">
        <v>38</v>
      </c>
    </row>
    <row r="4697" spans="1:29" x14ac:dyDescent="0.2">
      <c r="A4697" s="34" t="s">
        <v>65190</v>
      </c>
      <c r="B4697" s="34">
        <v>110</v>
      </c>
      <c r="C4697" s="34">
        <v>243</v>
      </c>
      <c r="D4697" s="34">
        <v>279</v>
      </c>
      <c r="E4697" s="34">
        <v>273</v>
      </c>
      <c r="F4697" s="34">
        <v>228</v>
      </c>
      <c r="G4697" s="34">
        <v>221</v>
      </c>
      <c r="H4697" s="34">
        <v>168</v>
      </c>
      <c r="I4697" s="34">
        <v>247</v>
      </c>
      <c r="J4697" s="34">
        <v>125</v>
      </c>
      <c r="K4697" s="34">
        <v>261</v>
      </c>
      <c r="L4697" s="34">
        <v>87</v>
      </c>
      <c r="M4697" s="34">
        <v>170</v>
      </c>
      <c r="N4697" s="34">
        <v>149</v>
      </c>
      <c r="O4697" s="34">
        <v>190</v>
      </c>
      <c r="P4697" s="34">
        <v>160</v>
      </c>
      <c r="Q4697" s="34">
        <v>215</v>
      </c>
      <c r="R4697" s="34">
        <v>210</v>
      </c>
      <c r="S4697" s="34">
        <v>292</v>
      </c>
      <c r="T4697" s="34">
        <v>114</v>
      </c>
      <c r="U4697" s="34">
        <v>197</v>
      </c>
      <c r="V4697" s="34">
        <v>220</v>
      </c>
      <c r="W4697" s="34">
        <v>268</v>
      </c>
      <c r="X4697" s="34">
        <v>240</v>
      </c>
      <c r="Y4697" s="34">
        <v>190</v>
      </c>
      <c r="Z4697" s="34">
        <v>212</v>
      </c>
      <c r="AA4697" s="34">
        <v>305</v>
      </c>
      <c r="AB4697" s="34">
        <v>175</v>
      </c>
      <c r="AC4697" s="34">
        <v>420</v>
      </c>
    </row>
    <row r="4698" spans="1:29" x14ac:dyDescent="0.2">
      <c r="A4698" s="34" t="s">
        <v>65191</v>
      </c>
      <c r="B4698" s="34">
        <v>30</v>
      </c>
      <c r="C4698" s="34">
        <v>55</v>
      </c>
      <c r="D4698" s="34">
        <v>89</v>
      </c>
      <c r="E4698" s="34">
        <v>69</v>
      </c>
      <c r="F4698" s="34">
        <v>48</v>
      </c>
      <c r="G4698" s="34">
        <v>73</v>
      </c>
      <c r="H4698" s="34">
        <v>32</v>
      </c>
      <c r="I4698" s="34">
        <v>44</v>
      </c>
      <c r="J4698" s="34">
        <v>26</v>
      </c>
      <c r="K4698" s="34">
        <v>93</v>
      </c>
      <c r="L4698" s="34">
        <v>5</v>
      </c>
      <c r="M4698" s="34">
        <v>34</v>
      </c>
      <c r="N4698" s="34">
        <v>37</v>
      </c>
      <c r="O4698" s="34">
        <v>45</v>
      </c>
      <c r="P4698" s="34">
        <v>28</v>
      </c>
      <c r="Q4698" s="34">
        <v>48</v>
      </c>
      <c r="R4698" s="34">
        <v>19</v>
      </c>
      <c r="S4698" s="34">
        <v>53</v>
      </c>
      <c r="T4698" s="34">
        <v>12</v>
      </c>
      <c r="U4698" s="34">
        <v>22</v>
      </c>
      <c r="V4698" s="34">
        <v>29</v>
      </c>
      <c r="W4698" s="34">
        <v>23</v>
      </c>
      <c r="X4698" s="34">
        <v>54</v>
      </c>
      <c r="Y4698" s="34">
        <v>12</v>
      </c>
      <c r="Z4698" s="34">
        <v>43</v>
      </c>
      <c r="AA4698" s="34">
        <v>54</v>
      </c>
      <c r="AB4698" s="34">
        <v>15</v>
      </c>
      <c r="AC4698" s="34">
        <v>67</v>
      </c>
    </row>
    <row r="4699" spans="1:29" x14ac:dyDescent="0.2">
      <c r="A4699" s="34" t="s">
        <v>65192</v>
      </c>
      <c r="B4699" s="34">
        <v>24</v>
      </c>
      <c r="C4699" s="34">
        <v>48</v>
      </c>
      <c r="D4699" s="34">
        <v>40</v>
      </c>
      <c r="E4699" s="34">
        <v>53</v>
      </c>
      <c r="F4699" s="34">
        <v>18</v>
      </c>
      <c r="G4699" s="34">
        <v>46</v>
      </c>
      <c r="H4699" s="34">
        <v>19</v>
      </c>
      <c r="I4699" s="34">
        <v>38</v>
      </c>
      <c r="J4699" s="34">
        <v>16</v>
      </c>
      <c r="K4699" s="34">
        <v>50</v>
      </c>
      <c r="L4699" s="34">
        <v>15</v>
      </c>
      <c r="M4699" s="34">
        <v>33</v>
      </c>
      <c r="N4699" s="34">
        <v>30</v>
      </c>
      <c r="O4699" s="34">
        <v>42</v>
      </c>
      <c r="P4699" s="34">
        <v>21</v>
      </c>
      <c r="Q4699" s="34">
        <v>33</v>
      </c>
      <c r="R4699" s="34">
        <v>21</v>
      </c>
      <c r="S4699" s="34">
        <v>59</v>
      </c>
      <c r="T4699" s="34">
        <v>10</v>
      </c>
      <c r="U4699" s="34">
        <v>25</v>
      </c>
      <c r="V4699" s="34">
        <v>32</v>
      </c>
      <c r="W4699" s="34">
        <v>21</v>
      </c>
      <c r="X4699" s="34">
        <v>36</v>
      </c>
      <c r="Y4699" s="34">
        <v>16</v>
      </c>
      <c r="Z4699" s="34">
        <v>55</v>
      </c>
      <c r="AA4699" s="34">
        <v>43</v>
      </c>
      <c r="AB4699" s="34">
        <v>18</v>
      </c>
      <c r="AC4699" s="34">
        <v>44</v>
      </c>
    </row>
    <row r="4700" spans="1:29" x14ac:dyDescent="0.2">
      <c r="A4700" s="34" t="s">
        <v>65193</v>
      </c>
      <c r="B4700" s="34">
        <v>109</v>
      </c>
      <c r="C4700" s="34">
        <v>67</v>
      </c>
      <c r="D4700" s="34">
        <v>142</v>
      </c>
      <c r="E4700" s="34">
        <v>122</v>
      </c>
      <c r="F4700" s="34">
        <v>139</v>
      </c>
      <c r="G4700" s="34">
        <v>96</v>
      </c>
      <c r="H4700" s="34">
        <v>154</v>
      </c>
      <c r="I4700" s="34">
        <v>68</v>
      </c>
      <c r="J4700" s="34">
        <v>155</v>
      </c>
      <c r="K4700" s="34">
        <v>104</v>
      </c>
      <c r="L4700" s="34">
        <v>120</v>
      </c>
      <c r="M4700" s="34">
        <v>107</v>
      </c>
      <c r="N4700" s="34">
        <v>120</v>
      </c>
      <c r="O4700" s="34">
        <v>100</v>
      </c>
      <c r="P4700" s="34">
        <v>163</v>
      </c>
      <c r="Q4700" s="34">
        <v>163</v>
      </c>
      <c r="R4700" s="34">
        <v>182</v>
      </c>
      <c r="S4700" s="34">
        <v>147</v>
      </c>
      <c r="T4700" s="34">
        <v>186</v>
      </c>
      <c r="U4700" s="34">
        <v>116</v>
      </c>
      <c r="V4700" s="34">
        <v>172</v>
      </c>
      <c r="W4700" s="34">
        <v>154</v>
      </c>
      <c r="X4700" s="34">
        <v>169</v>
      </c>
      <c r="Y4700" s="34">
        <v>139</v>
      </c>
      <c r="Z4700" s="34">
        <v>132</v>
      </c>
      <c r="AA4700" s="34">
        <v>170</v>
      </c>
      <c r="AB4700" s="34">
        <v>182</v>
      </c>
      <c r="AC4700" s="34">
        <v>171</v>
      </c>
    </row>
    <row r="4701" spans="1:29" x14ac:dyDescent="0.2">
      <c r="A4701" s="34" t="s">
        <v>65194</v>
      </c>
      <c r="B4701" s="34">
        <v>212</v>
      </c>
      <c r="C4701" s="34">
        <v>334</v>
      </c>
      <c r="D4701" s="34">
        <v>455</v>
      </c>
      <c r="E4701" s="34">
        <v>387</v>
      </c>
      <c r="F4701" s="34">
        <v>386</v>
      </c>
      <c r="G4701" s="34">
        <v>310</v>
      </c>
      <c r="H4701" s="34">
        <v>324</v>
      </c>
      <c r="I4701" s="34">
        <v>300</v>
      </c>
      <c r="J4701" s="34">
        <v>254</v>
      </c>
      <c r="K4701" s="34">
        <v>385</v>
      </c>
      <c r="L4701" s="34">
        <v>179</v>
      </c>
      <c r="M4701" s="34">
        <v>253</v>
      </c>
      <c r="N4701" s="34">
        <v>243</v>
      </c>
      <c r="O4701" s="34">
        <v>277</v>
      </c>
      <c r="P4701" s="34">
        <v>332</v>
      </c>
      <c r="Q4701" s="34">
        <v>397</v>
      </c>
      <c r="R4701" s="34">
        <v>354</v>
      </c>
      <c r="S4701" s="34">
        <v>504</v>
      </c>
      <c r="T4701" s="34">
        <v>209</v>
      </c>
      <c r="U4701" s="34">
        <v>275</v>
      </c>
      <c r="V4701" s="34">
        <v>399</v>
      </c>
      <c r="W4701" s="34">
        <v>376</v>
      </c>
      <c r="X4701" s="34">
        <v>428</v>
      </c>
      <c r="Y4701" s="34">
        <v>256</v>
      </c>
      <c r="Z4701" s="34">
        <v>421</v>
      </c>
      <c r="AA4701" s="34">
        <v>382</v>
      </c>
      <c r="AB4701" s="34">
        <v>288</v>
      </c>
      <c r="AC4701" s="34">
        <v>559</v>
      </c>
    </row>
    <row r="4702" spans="1:29" x14ac:dyDescent="0.2">
      <c r="A4702" s="34" t="s">
        <v>65195</v>
      </c>
      <c r="B4702" s="34">
        <v>79</v>
      </c>
      <c r="C4702" s="34">
        <v>135</v>
      </c>
      <c r="D4702" s="34">
        <v>101</v>
      </c>
      <c r="E4702" s="34">
        <v>99</v>
      </c>
      <c r="F4702" s="34">
        <v>104</v>
      </c>
      <c r="G4702" s="34">
        <v>43</v>
      </c>
      <c r="H4702" s="34">
        <v>85</v>
      </c>
      <c r="I4702" s="34">
        <v>112</v>
      </c>
      <c r="J4702" s="34">
        <v>51</v>
      </c>
      <c r="K4702" s="34">
        <v>93</v>
      </c>
      <c r="L4702" s="34">
        <v>60</v>
      </c>
      <c r="M4702" s="34">
        <v>67</v>
      </c>
      <c r="N4702" s="34">
        <v>81</v>
      </c>
      <c r="O4702" s="34">
        <v>126</v>
      </c>
      <c r="P4702" s="34">
        <v>88</v>
      </c>
      <c r="Q4702" s="34">
        <v>98</v>
      </c>
      <c r="R4702" s="34">
        <v>110</v>
      </c>
      <c r="S4702" s="34">
        <v>145</v>
      </c>
      <c r="T4702" s="34">
        <v>90</v>
      </c>
      <c r="U4702" s="34">
        <v>88</v>
      </c>
      <c r="V4702" s="34">
        <v>92</v>
      </c>
      <c r="W4702" s="34">
        <v>95</v>
      </c>
      <c r="X4702" s="34">
        <v>108</v>
      </c>
      <c r="Y4702" s="34">
        <v>116</v>
      </c>
      <c r="Z4702" s="34">
        <v>91</v>
      </c>
      <c r="AA4702" s="34">
        <v>157</v>
      </c>
      <c r="AB4702" s="34">
        <v>98</v>
      </c>
      <c r="AC4702" s="34">
        <v>181</v>
      </c>
    </row>
    <row r="4703" spans="1:29" x14ac:dyDescent="0.2">
      <c r="A4703" s="34" t="s">
        <v>65196</v>
      </c>
      <c r="B4703" s="34">
        <v>16</v>
      </c>
      <c r="C4703" s="34">
        <v>42</v>
      </c>
      <c r="D4703" s="34">
        <v>46</v>
      </c>
      <c r="E4703" s="34">
        <v>60</v>
      </c>
      <c r="F4703" s="34">
        <v>29</v>
      </c>
      <c r="G4703" s="34">
        <v>29</v>
      </c>
      <c r="H4703" s="34">
        <v>25</v>
      </c>
      <c r="I4703" s="34">
        <v>33</v>
      </c>
      <c r="J4703" s="34">
        <v>24</v>
      </c>
      <c r="K4703" s="34">
        <v>58</v>
      </c>
      <c r="L4703" s="34">
        <v>9</v>
      </c>
      <c r="M4703" s="34">
        <v>37</v>
      </c>
      <c r="N4703" s="34">
        <v>24</v>
      </c>
      <c r="O4703" s="34">
        <v>32</v>
      </c>
      <c r="P4703" s="34">
        <v>18</v>
      </c>
      <c r="Q4703" s="34">
        <v>44</v>
      </c>
      <c r="R4703" s="34">
        <v>28</v>
      </c>
      <c r="S4703" s="34">
        <v>61</v>
      </c>
      <c r="T4703" s="34">
        <v>13</v>
      </c>
      <c r="U4703" s="34">
        <v>17</v>
      </c>
      <c r="V4703" s="34">
        <v>37</v>
      </c>
      <c r="W4703" s="34">
        <v>18</v>
      </c>
      <c r="X4703" s="34">
        <v>47</v>
      </c>
      <c r="Y4703" s="34">
        <v>15</v>
      </c>
      <c r="Z4703" s="34">
        <v>62</v>
      </c>
      <c r="AA4703" s="34">
        <v>53</v>
      </c>
      <c r="AB4703" s="34">
        <v>18</v>
      </c>
      <c r="AC4703" s="34">
        <v>61</v>
      </c>
    </row>
    <row r="4704" spans="1:29" x14ac:dyDescent="0.2">
      <c r="A4704" s="34" t="s">
        <v>65197</v>
      </c>
      <c r="B4704" s="34">
        <v>98</v>
      </c>
      <c r="C4704" s="34">
        <v>99</v>
      </c>
      <c r="D4704" s="34">
        <v>169</v>
      </c>
      <c r="E4704" s="34">
        <v>129</v>
      </c>
      <c r="F4704" s="34">
        <v>137</v>
      </c>
      <c r="G4704" s="34">
        <v>134</v>
      </c>
      <c r="H4704" s="34">
        <v>80</v>
      </c>
      <c r="I4704" s="34">
        <v>137</v>
      </c>
      <c r="J4704" s="34">
        <v>89</v>
      </c>
      <c r="K4704" s="34">
        <v>146</v>
      </c>
      <c r="L4704" s="34">
        <v>84</v>
      </c>
      <c r="M4704" s="34">
        <v>117</v>
      </c>
      <c r="N4704" s="34">
        <v>120</v>
      </c>
      <c r="O4704" s="34">
        <v>109</v>
      </c>
      <c r="P4704" s="34">
        <v>111</v>
      </c>
      <c r="Q4704" s="34">
        <v>163</v>
      </c>
      <c r="R4704" s="34">
        <v>91</v>
      </c>
      <c r="S4704" s="34">
        <v>163</v>
      </c>
      <c r="T4704" s="34">
        <v>99</v>
      </c>
      <c r="U4704" s="34">
        <v>133</v>
      </c>
      <c r="V4704" s="34">
        <v>141</v>
      </c>
      <c r="W4704" s="34">
        <v>154</v>
      </c>
      <c r="X4704" s="34">
        <v>135</v>
      </c>
      <c r="Y4704" s="34">
        <v>120</v>
      </c>
      <c r="Z4704" s="34">
        <v>181</v>
      </c>
      <c r="AA4704" s="34">
        <v>203</v>
      </c>
      <c r="AB4704" s="34">
        <v>141</v>
      </c>
      <c r="AC4704" s="34">
        <v>197</v>
      </c>
    </row>
    <row r="4705" spans="1:29" x14ac:dyDescent="0.2">
      <c r="A4705" s="34" t="s">
        <v>65198</v>
      </c>
      <c r="B4705" s="34">
        <v>57</v>
      </c>
      <c r="C4705" s="34">
        <v>64</v>
      </c>
      <c r="D4705" s="34">
        <v>90</v>
      </c>
      <c r="E4705" s="34">
        <v>58</v>
      </c>
      <c r="F4705" s="34">
        <v>107</v>
      </c>
      <c r="G4705" s="34">
        <v>59</v>
      </c>
      <c r="H4705" s="34">
        <v>85</v>
      </c>
      <c r="I4705" s="34">
        <v>57</v>
      </c>
      <c r="J4705" s="34">
        <v>65</v>
      </c>
      <c r="K4705" s="34">
        <v>73</v>
      </c>
      <c r="L4705" s="34">
        <v>49</v>
      </c>
      <c r="M4705" s="34">
        <v>43</v>
      </c>
      <c r="N4705" s="34">
        <v>70</v>
      </c>
      <c r="O4705" s="34">
        <v>70</v>
      </c>
      <c r="P4705" s="34">
        <v>57</v>
      </c>
      <c r="Q4705" s="34">
        <v>56</v>
      </c>
      <c r="R4705" s="34">
        <v>101</v>
      </c>
      <c r="S4705" s="34">
        <v>66</v>
      </c>
      <c r="T4705" s="34">
        <v>70</v>
      </c>
      <c r="U4705" s="34">
        <v>45</v>
      </c>
      <c r="V4705" s="34">
        <v>89</v>
      </c>
      <c r="W4705" s="34">
        <v>52</v>
      </c>
      <c r="X4705" s="34">
        <v>122</v>
      </c>
      <c r="Y4705" s="34">
        <v>45</v>
      </c>
      <c r="Z4705" s="34">
        <v>119</v>
      </c>
      <c r="AA4705" s="34">
        <v>86</v>
      </c>
      <c r="AB4705" s="34">
        <v>99</v>
      </c>
      <c r="AC4705" s="34">
        <v>97</v>
      </c>
    </row>
    <row r="4706" spans="1:29" x14ac:dyDescent="0.2">
      <c r="A4706" s="34" t="s">
        <v>65199</v>
      </c>
      <c r="B4706" s="34">
        <v>151</v>
      </c>
      <c r="C4706" s="34">
        <v>221</v>
      </c>
      <c r="D4706" s="34">
        <v>259</v>
      </c>
      <c r="E4706" s="34">
        <v>249</v>
      </c>
      <c r="F4706" s="34">
        <v>228</v>
      </c>
      <c r="G4706" s="34">
        <v>232</v>
      </c>
      <c r="H4706" s="34">
        <v>155</v>
      </c>
      <c r="I4706" s="34">
        <v>193</v>
      </c>
      <c r="J4706" s="34">
        <v>157</v>
      </c>
      <c r="K4706" s="34">
        <v>231</v>
      </c>
      <c r="L4706" s="34">
        <v>116</v>
      </c>
      <c r="M4706" s="34">
        <v>195</v>
      </c>
      <c r="N4706" s="34">
        <v>167</v>
      </c>
      <c r="O4706" s="34">
        <v>231</v>
      </c>
      <c r="P4706" s="34">
        <v>170</v>
      </c>
      <c r="Q4706" s="34">
        <v>258</v>
      </c>
      <c r="R4706" s="34">
        <v>192</v>
      </c>
      <c r="S4706" s="34">
        <v>331</v>
      </c>
      <c r="T4706" s="34">
        <v>135</v>
      </c>
      <c r="U4706" s="34">
        <v>228</v>
      </c>
      <c r="V4706" s="34">
        <v>220</v>
      </c>
      <c r="W4706" s="34">
        <v>273</v>
      </c>
      <c r="X4706" s="34">
        <v>280</v>
      </c>
      <c r="Y4706" s="34">
        <v>193</v>
      </c>
      <c r="Z4706" s="34">
        <v>222</v>
      </c>
      <c r="AA4706" s="34">
        <v>338</v>
      </c>
      <c r="AB4706" s="34">
        <v>249</v>
      </c>
      <c r="AC4706" s="34">
        <v>370</v>
      </c>
    </row>
    <row r="4707" spans="1:29" x14ac:dyDescent="0.2">
      <c r="A4707" s="34" t="s">
        <v>65200</v>
      </c>
      <c r="B4707" s="34">
        <v>78</v>
      </c>
      <c r="C4707" s="34">
        <v>177</v>
      </c>
      <c r="D4707" s="34">
        <v>146</v>
      </c>
      <c r="E4707" s="34">
        <v>186</v>
      </c>
      <c r="F4707" s="34">
        <v>109</v>
      </c>
      <c r="G4707" s="34">
        <v>156</v>
      </c>
      <c r="H4707" s="34">
        <v>94</v>
      </c>
      <c r="I4707" s="34">
        <v>160</v>
      </c>
      <c r="J4707" s="34">
        <v>82</v>
      </c>
      <c r="K4707" s="34">
        <v>213</v>
      </c>
      <c r="L4707" s="34">
        <v>50</v>
      </c>
      <c r="M4707" s="34">
        <v>141</v>
      </c>
      <c r="N4707" s="34">
        <v>78</v>
      </c>
      <c r="O4707" s="34">
        <v>106</v>
      </c>
      <c r="P4707" s="34">
        <v>66</v>
      </c>
      <c r="Q4707" s="34">
        <v>161</v>
      </c>
      <c r="R4707" s="34">
        <v>92</v>
      </c>
      <c r="S4707" s="34">
        <v>230</v>
      </c>
      <c r="T4707" s="34">
        <v>58</v>
      </c>
      <c r="U4707" s="34">
        <v>136</v>
      </c>
      <c r="V4707" s="34">
        <v>128</v>
      </c>
      <c r="W4707" s="34">
        <v>145</v>
      </c>
      <c r="X4707" s="34">
        <v>188</v>
      </c>
      <c r="Y4707" s="34">
        <v>90</v>
      </c>
      <c r="Z4707" s="34">
        <v>186</v>
      </c>
      <c r="AA4707" s="34">
        <v>172</v>
      </c>
      <c r="AB4707" s="34">
        <v>99</v>
      </c>
      <c r="AC4707" s="34">
        <v>223</v>
      </c>
    </row>
    <row r="4708" spans="1:29" x14ac:dyDescent="0.2">
      <c r="A4708" s="34" t="s">
        <v>65201</v>
      </c>
      <c r="B4708" s="34">
        <v>27</v>
      </c>
      <c r="C4708" s="34">
        <v>26</v>
      </c>
      <c r="D4708" s="34">
        <v>34</v>
      </c>
      <c r="E4708" s="34">
        <v>30</v>
      </c>
      <c r="F4708" s="34">
        <v>23</v>
      </c>
      <c r="G4708" s="34">
        <v>15</v>
      </c>
      <c r="H4708" s="34">
        <v>24</v>
      </c>
      <c r="I4708" s="34">
        <v>20</v>
      </c>
      <c r="J4708" s="34">
        <v>22</v>
      </c>
      <c r="K4708" s="34">
        <v>13</v>
      </c>
      <c r="L4708" s="34">
        <v>19</v>
      </c>
      <c r="M4708" s="34">
        <v>18</v>
      </c>
      <c r="N4708" s="34">
        <v>21</v>
      </c>
      <c r="O4708" s="34">
        <v>22</v>
      </c>
      <c r="P4708" s="34">
        <v>20</v>
      </c>
      <c r="Q4708" s="34">
        <v>35</v>
      </c>
      <c r="R4708" s="34">
        <v>30</v>
      </c>
      <c r="S4708" s="34">
        <v>21</v>
      </c>
      <c r="T4708" s="34">
        <v>21</v>
      </c>
      <c r="U4708" s="34">
        <v>31</v>
      </c>
      <c r="V4708" s="34">
        <v>24</v>
      </c>
      <c r="W4708" s="34">
        <v>15</v>
      </c>
      <c r="X4708" s="34">
        <v>20</v>
      </c>
      <c r="Y4708" s="34">
        <v>14</v>
      </c>
      <c r="Z4708" s="34">
        <v>26</v>
      </c>
      <c r="AA4708" s="34">
        <v>24</v>
      </c>
      <c r="AB4708" s="34">
        <v>26</v>
      </c>
      <c r="AC4708" s="34">
        <v>38</v>
      </c>
    </row>
    <row r="4709" spans="1:29" x14ac:dyDescent="0.2">
      <c r="A4709" s="34" t="s">
        <v>65202</v>
      </c>
      <c r="B4709" s="34">
        <v>28</v>
      </c>
      <c r="C4709" s="34">
        <v>28</v>
      </c>
      <c r="D4709" s="34">
        <v>34</v>
      </c>
      <c r="E4709" s="34">
        <v>19</v>
      </c>
      <c r="F4709" s="34">
        <v>35</v>
      </c>
      <c r="G4709" s="34">
        <v>17</v>
      </c>
      <c r="H4709" s="34">
        <v>19</v>
      </c>
      <c r="I4709" s="34">
        <v>30</v>
      </c>
      <c r="J4709" s="34">
        <v>20</v>
      </c>
      <c r="K4709" s="34">
        <v>20</v>
      </c>
      <c r="L4709" s="34">
        <v>10</v>
      </c>
      <c r="M4709" s="34">
        <v>22</v>
      </c>
      <c r="N4709" s="34">
        <v>24</v>
      </c>
      <c r="O4709" s="34">
        <v>12</v>
      </c>
      <c r="P4709" s="34">
        <v>16</v>
      </c>
      <c r="Q4709" s="34">
        <v>31</v>
      </c>
      <c r="R4709" s="34">
        <v>25</v>
      </c>
      <c r="S4709" s="34">
        <v>25</v>
      </c>
      <c r="T4709" s="34">
        <v>6</v>
      </c>
      <c r="U4709" s="34">
        <v>9</v>
      </c>
      <c r="V4709" s="34">
        <v>16</v>
      </c>
      <c r="W4709" s="34">
        <v>16</v>
      </c>
      <c r="X4709" s="34">
        <v>40</v>
      </c>
      <c r="Y4709" s="34">
        <v>20</v>
      </c>
      <c r="Z4709" s="34">
        <v>20</v>
      </c>
      <c r="AA4709" s="34">
        <v>32</v>
      </c>
      <c r="AB4709" s="34">
        <v>8</v>
      </c>
      <c r="AC4709" s="34">
        <v>19</v>
      </c>
    </row>
    <row r="4710" spans="1:29" x14ac:dyDescent="0.2">
      <c r="A4710" s="34" t="s">
        <v>65203</v>
      </c>
      <c r="B4710" s="34">
        <v>49</v>
      </c>
      <c r="C4710" s="34">
        <v>64</v>
      </c>
      <c r="D4710" s="34">
        <v>108</v>
      </c>
      <c r="E4710" s="34">
        <v>119</v>
      </c>
      <c r="F4710" s="34">
        <v>52</v>
      </c>
      <c r="G4710" s="34">
        <v>65</v>
      </c>
      <c r="H4710" s="34">
        <v>42</v>
      </c>
      <c r="I4710" s="34">
        <v>74</v>
      </c>
      <c r="J4710" s="34">
        <v>38</v>
      </c>
      <c r="K4710" s="34">
        <v>55</v>
      </c>
      <c r="L4710" s="34">
        <v>22</v>
      </c>
      <c r="M4710" s="34">
        <v>47</v>
      </c>
      <c r="N4710" s="34">
        <v>43</v>
      </c>
      <c r="O4710" s="34">
        <v>32</v>
      </c>
      <c r="P4710" s="34">
        <v>38</v>
      </c>
      <c r="Q4710" s="34">
        <v>36</v>
      </c>
      <c r="R4710" s="34">
        <v>41</v>
      </c>
      <c r="S4710" s="34">
        <v>120</v>
      </c>
      <c r="T4710" s="34">
        <v>13</v>
      </c>
      <c r="U4710" s="34">
        <v>56</v>
      </c>
      <c r="V4710" s="34">
        <v>62</v>
      </c>
      <c r="W4710" s="34">
        <v>56</v>
      </c>
      <c r="X4710" s="34">
        <v>79</v>
      </c>
      <c r="Y4710" s="34">
        <v>34</v>
      </c>
      <c r="Z4710" s="34">
        <v>92</v>
      </c>
      <c r="AA4710" s="34">
        <v>92</v>
      </c>
      <c r="AB4710" s="34">
        <v>29</v>
      </c>
      <c r="AC4710" s="34">
        <v>93</v>
      </c>
    </row>
    <row r="4711" spans="1:29" x14ac:dyDescent="0.2">
      <c r="A4711" s="34" t="s">
        <v>65204</v>
      </c>
      <c r="B4711" s="34">
        <v>49</v>
      </c>
      <c r="C4711" s="34">
        <v>84</v>
      </c>
      <c r="D4711" s="34">
        <v>144</v>
      </c>
      <c r="E4711" s="34">
        <v>79</v>
      </c>
      <c r="F4711" s="34">
        <v>119</v>
      </c>
      <c r="G4711" s="34">
        <v>43</v>
      </c>
      <c r="H4711" s="34">
        <v>87</v>
      </c>
      <c r="I4711" s="34">
        <v>80</v>
      </c>
      <c r="J4711" s="34">
        <v>92</v>
      </c>
      <c r="K4711" s="34">
        <v>60</v>
      </c>
      <c r="L4711" s="34">
        <v>64</v>
      </c>
      <c r="M4711" s="34">
        <v>63</v>
      </c>
      <c r="N4711" s="34">
        <v>85</v>
      </c>
      <c r="O4711" s="34">
        <v>74</v>
      </c>
      <c r="P4711" s="34">
        <v>84</v>
      </c>
      <c r="Q4711" s="34">
        <v>73</v>
      </c>
      <c r="R4711" s="34">
        <v>125</v>
      </c>
      <c r="S4711" s="34">
        <v>108</v>
      </c>
      <c r="T4711" s="34">
        <v>102</v>
      </c>
      <c r="U4711" s="34">
        <v>70</v>
      </c>
      <c r="V4711" s="34">
        <v>100</v>
      </c>
      <c r="W4711" s="34">
        <v>78</v>
      </c>
      <c r="X4711" s="34">
        <v>147</v>
      </c>
      <c r="Y4711" s="34">
        <v>55</v>
      </c>
      <c r="Z4711" s="34">
        <v>126</v>
      </c>
      <c r="AA4711" s="34">
        <v>87</v>
      </c>
      <c r="AB4711" s="34">
        <v>121</v>
      </c>
      <c r="AC4711" s="34">
        <v>117</v>
      </c>
    </row>
    <row r="4712" spans="1:29" x14ac:dyDescent="0.2">
      <c r="A4712" s="34" t="s">
        <v>65205</v>
      </c>
      <c r="B4712" s="34">
        <v>19</v>
      </c>
      <c r="C4712" s="34">
        <v>23</v>
      </c>
      <c r="D4712" s="34">
        <v>24</v>
      </c>
      <c r="E4712" s="34">
        <v>23</v>
      </c>
      <c r="F4712" s="34">
        <v>17</v>
      </c>
      <c r="G4712" s="34">
        <v>8</v>
      </c>
      <c r="H4712" s="34">
        <v>4</v>
      </c>
      <c r="I4712" s="34">
        <v>18</v>
      </c>
      <c r="J4712" s="34">
        <v>16</v>
      </c>
      <c r="K4712" s="34">
        <v>30</v>
      </c>
      <c r="L4712" s="34">
        <v>13</v>
      </c>
      <c r="M4712" s="34">
        <v>18</v>
      </c>
      <c r="N4712" s="34">
        <v>9</v>
      </c>
      <c r="O4712" s="34">
        <v>14</v>
      </c>
      <c r="P4712" s="34">
        <v>14</v>
      </c>
      <c r="Q4712" s="34">
        <v>25</v>
      </c>
      <c r="R4712" s="34">
        <v>14</v>
      </c>
      <c r="S4712" s="34">
        <v>17</v>
      </c>
      <c r="T4712" s="34">
        <v>9</v>
      </c>
      <c r="U4712" s="34">
        <v>18</v>
      </c>
      <c r="V4712" s="34">
        <v>10</v>
      </c>
      <c r="W4712" s="34">
        <v>21</v>
      </c>
      <c r="X4712" s="34">
        <v>20</v>
      </c>
      <c r="Y4712" s="34">
        <v>19</v>
      </c>
      <c r="Z4712" s="34">
        <v>21</v>
      </c>
      <c r="AA4712" s="34">
        <v>40</v>
      </c>
      <c r="AB4712" s="34">
        <v>17</v>
      </c>
      <c r="AC4712" s="34">
        <v>24</v>
      </c>
    </row>
    <row r="4713" spans="1:29" x14ac:dyDescent="0.2">
      <c r="A4713" s="34" t="s">
        <v>65206</v>
      </c>
      <c r="B4713" s="34">
        <v>24</v>
      </c>
      <c r="C4713" s="34">
        <v>48</v>
      </c>
      <c r="D4713" s="34">
        <v>19</v>
      </c>
      <c r="E4713" s="34">
        <v>46</v>
      </c>
      <c r="F4713" s="34">
        <v>28</v>
      </c>
      <c r="G4713" s="34">
        <v>43</v>
      </c>
      <c r="H4713" s="34">
        <v>17</v>
      </c>
      <c r="I4713" s="34">
        <v>32</v>
      </c>
      <c r="J4713" s="34">
        <v>15</v>
      </c>
      <c r="K4713" s="34">
        <v>30</v>
      </c>
      <c r="L4713" s="34">
        <v>8</v>
      </c>
      <c r="M4713" s="34">
        <v>30</v>
      </c>
      <c r="N4713" s="34">
        <v>20</v>
      </c>
      <c r="O4713" s="34">
        <v>20</v>
      </c>
      <c r="P4713" s="34">
        <v>8</v>
      </c>
      <c r="Q4713" s="34">
        <v>37</v>
      </c>
      <c r="R4713" s="34">
        <v>15</v>
      </c>
      <c r="S4713" s="34">
        <v>55</v>
      </c>
      <c r="T4713" s="34">
        <v>11</v>
      </c>
      <c r="U4713" s="34">
        <v>27</v>
      </c>
      <c r="V4713" s="34">
        <v>25</v>
      </c>
      <c r="W4713" s="34">
        <v>34</v>
      </c>
      <c r="X4713" s="34">
        <v>28</v>
      </c>
      <c r="Y4713" s="34">
        <v>12</v>
      </c>
      <c r="Z4713" s="34">
        <v>27</v>
      </c>
      <c r="AA4713" s="34">
        <v>38</v>
      </c>
      <c r="AB4713" s="34">
        <v>19</v>
      </c>
      <c r="AC4713" s="34">
        <v>64</v>
      </c>
    </row>
    <row r="4714" spans="1:29" x14ac:dyDescent="0.2">
      <c r="A4714" s="34" t="s">
        <v>65207</v>
      </c>
      <c r="B4714" s="34">
        <v>25</v>
      </c>
      <c r="C4714" s="34">
        <v>85</v>
      </c>
      <c r="D4714" s="34">
        <v>50</v>
      </c>
      <c r="E4714" s="34">
        <v>59</v>
      </c>
      <c r="F4714" s="34">
        <v>34</v>
      </c>
      <c r="G4714" s="34">
        <v>28</v>
      </c>
      <c r="H4714" s="34">
        <v>34</v>
      </c>
      <c r="I4714" s="34">
        <v>42</v>
      </c>
      <c r="J4714" s="34">
        <v>14</v>
      </c>
      <c r="K4714" s="34">
        <v>57</v>
      </c>
      <c r="L4714" s="34">
        <v>5</v>
      </c>
      <c r="M4714" s="34">
        <v>35</v>
      </c>
      <c r="N4714" s="34">
        <v>23</v>
      </c>
      <c r="O4714" s="34">
        <v>34</v>
      </c>
      <c r="P4714" s="34">
        <v>28</v>
      </c>
      <c r="Q4714" s="34">
        <v>27</v>
      </c>
      <c r="R4714" s="34">
        <v>15</v>
      </c>
      <c r="S4714" s="34">
        <v>58</v>
      </c>
      <c r="T4714" s="34">
        <v>11</v>
      </c>
      <c r="U4714" s="34">
        <v>24</v>
      </c>
      <c r="V4714" s="34">
        <v>36</v>
      </c>
      <c r="W4714" s="34">
        <v>39</v>
      </c>
      <c r="X4714" s="34">
        <v>58</v>
      </c>
      <c r="Y4714" s="34">
        <v>11</v>
      </c>
      <c r="Z4714" s="34">
        <v>74</v>
      </c>
      <c r="AA4714" s="34">
        <v>54</v>
      </c>
      <c r="AB4714" s="34">
        <v>25</v>
      </c>
      <c r="AC4714" s="34">
        <v>65</v>
      </c>
    </row>
    <row r="4715" spans="1:29" x14ac:dyDescent="0.2">
      <c r="A4715" s="34" t="s">
        <v>65208</v>
      </c>
      <c r="B4715" s="34">
        <v>19</v>
      </c>
      <c r="C4715" s="34">
        <v>25</v>
      </c>
      <c r="D4715" s="34">
        <v>24</v>
      </c>
      <c r="E4715" s="34">
        <v>29</v>
      </c>
      <c r="F4715" s="34">
        <v>11</v>
      </c>
      <c r="G4715" s="34">
        <v>41</v>
      </c>
      <c r="H4715" s="34">
        <v>20</v>
      </c>
      <c r="I4715" s="34">
        <v>11</v>
      </c>
      <c r="J4715" s="34">
        <v>14</v>
      </c>
      <c r="K4715" s="34">
        <v>31</v>
      </c>
      <c r="L4715" s="34">
        <v>6</v>
      </c>
      <c r="M4715" s="34">
        <v>7</v>
      </c>
      <c r="N4715" s="34">
        <v>13</v>
      </c>
      <c r="O4715" s="34">
        <v>20</v>
      </c>
      <c r="P4715" s="34">
        <v>8</v>
      </c>
      <c r="Q4715" s="34">
        <v>17</v>
      </c>
      <c r="R4715" s="34">
        <v>14</v>
      </c>
      <c r="S4715" s="34">
        <v>33</v>
      </c>
      <c r="T4715" s="34">
        <v>7</v>
      </c>
      <c r="U4715" s="34">
        <v>11</v>
      </c>
      <c r="V4715" s="34">
        <v>13</v>
      </c>
      <c r="W4715" s="34">
        <v>12</v>
      </c>
      <c r="X4715" s="34">
        <v>24</v>
      </c>
      <c r="Y4715" s="34">
        <v>10</v>
      </c>
      <c r="Z4715" s="34">
        <v>15</v>
      </c>
      <c r="AA4715" s="34">
        <v>23</v>
      </c>
      <c r="AB4715" s="34">
        <v>12</v>
      </c>
      <c r="AC4715" s="34">
        <v>34</v>
      </c>
    </row>
    <row r="4716" spans="1:29" x14ac:dyDescent="0.2">
      <c r="A4716" s="34" t="s">
        <v>65209</v>
      </c>
      <c r="B4716" s="34">
        <v>14</v>
      </c>
      <c r="C4716" s="34">
        <v>31</v>
      </c>
      <c r="D4716" s="34">
        <v>39</v>
      </c>
      <c r="E4716" s="34">
        <v>35</v>
      </c>
      <c r="F4716" s="34">
        <v>13</v>
      </c>
      <c r="G4716" s="34">
        <v>31</v>
      </c>
      <c r="H4716" s="34">
        <v>20</v>
      </c>
      <c r="I4716" s="34">
        <v>24</v>
      </c>
      <c r="J4716" s="34">
        <v>10</v>
      </c>
      <c r="K4716" s="34">
        <v>23</v>
      </c>
      <c r="L4716" s="34">
        <v>8</v>
      </c>
      <c r="M4716" s="34">
        <v>18</v>
      </c>
      <c r="N4716" s="34">
        <v>10</v>
      </c>
      <c r="O4716" s="34">
        <v>23</v>
      </c>
      <c r="P4716" s="34">
        <v>19</v>
      </c>
      <c r="Q4716" s="34">
        <v>17</v>
      </c>
      <c r="R4716" s="34">
        <v>18</v>
      </c>
      <c r="S4716" s="34">
        <v>37</v>
      </c>
      <c r="T4716" s="34">
        <v>7</v>
      </c>
      <c r="U4716" s="34">
        <v>25</v>
      </c>
      <c r="V4716" s="34">
        <v>21</v>
      </c>
      <c r="W4716" s="34">
        <v>41</v>
      </c>
      <c r="X4716" s="34">
        <v>23</v>
      </c>
      <c r="Y4716" s="34">
        <v>21</v>
      </c>
      <c r="Z4716" s="34">
        <v>25</v>
      </c>
      <c r="AA4716" s="34">
        <v>27</v>
      </c>
      <c r="AB4716" s="34">
        <v>16</v>
      </c>
      <c r="AC4716" s="34">
        <v>56</v>
      </c>
    </row>
    <row r="4717" spans="1:29" x14ac:dyDescent="0.2">
      <c r="A4717" s="34" t="s">
        <v>65210</v>
      </c>
      <c r="B4717" s="34">
        <v>34</v>
      </c>
      <c r="C4717" s="34">
        <v>181</v>
      </c>
      <c r="D4717" s="34">
        <v>69</v>
      </c>
      <c r="E4717" s="34">
        <v>158</v>
      </c>
      <c r="F4717" s="34">
        <v>66</v>
      </c>
      <c r="G4717" s="34">
        <v>156</v>
      </c>
      <c r="H4717" s="34">
        <v>45</v>
      </c>
      <c r="I4717" s="34">
        <v>180</v>
      </c>
      <c r="J4717" s="34">
        <v>44</v>
      </c>
      <c r="K4717" s="34">
        <v>169</v>
      </c>
      <c r="L4717" s="34">
        <v>26</v>
      </c>
      <c r="M4717" s="34">
        <v>152</v>
      </c>
      <c r="N4717" s="34">
        <v>39</v>
      </c>
      <c r="O4717" s="34">
        <v>169</v>
      </c>
      <c r="P4717" s="34">
        <v>33</v>
      </c>
      <c r="Q4717" s="34">
        <v>148</v>
      </c>
      <c r="R4717" s="34">
        <v>62</v>
      </c>
      <c r="S4717" s="34">
        <v>180</v>
      </c>
      <c r="T4717" s="34">
        <v>33</v>
      </c>
      <c r="U4717" s="34">
        <v>102</v>
      </c>
      <c r="V4717" s="34">
        <v>42</v>
      </c>
      <c r="W4717" s="34">
        <v>108</v>
      </c>
      <c r="X4717" s="34">
        <v>60</v>
      </c>
      <c r="Y4717" s="34">
        <v>95</v>
      </c>
      <c r="Z4717" s="34">
        <v>83</v>
      </c>
      <c r="AA4717" s="34">
        <v>139</v>
      </c>
      <c r="AB4717" s="34">
        <v>51</v>
      </c>
      <c r="AC4717" s="34">
        <v>178</v>
      </c>
    </row>
    <row r="4718" spans="1:29" x14ac:dyDescent="0.2">
      <c r="A4718" s="34" t="s">
        <v>65211</v>
      </c>
      <c r="B4718" s="34">
        <v>69</v>
      </c>
      <c r="C4718" s="34">
        <v>61</v>
      </c>
      <c r="D4718" s="34">
        <v>117</v>
      </c>
      <c r="E4718" s="34">
        <v>63</v>
      </c>
      <c r="F4718" s="34">
        <v>78</v>
      </c>
      <c r="G4718" s="34">
        <v>82</v>
      </c>
      <c r="H4718" s="34">
        <v>74</v>
      </c>
      <c r="I4718" s="34">
        <v>60</v>
      </c>
      <c r="J4718" s="34">
        <v>93</v>
      </c>
      <c r="K4718" s="34">
        <v>114</v>
      </c>
      <c r="L4718" s="34">
        <v>69</v>
      </c>
      <c r="M4718" s="34">
        <v>71</v>
      </c>
      <c r="N4718" s="34">
        <v>74</v>
      </c>
      <c r="O4718" s="34">
        <v>58</v>
      </c>
      <c r="P4718" s="34">
        <v>73</v>
      </c>
      <c r="Q4718" s="34">
        <v>83</v>
      </c>
      <c r="R4718" s="34">
        <v>106</v>
      </c>
      <c r="S4718" s="34">
        <v>115</v>
      </c>
      <c r="T4718" s="34">
        <v>54</v>
      </c>
      <c r="U4718" s="34">
        <v>79</v>
      </c>
      <c r="V4718" s="34">
        <v>79</v>
      </c>
      <c r="W4718" s="34">
        <v>84</v>
      </c>
      <c r="X4718" s="34">
        <v>88</v>
      </c>
      <c r="Y4718" s="34">
        <v>93</v>
      </c>
      <c r="Z4718" s="34">
        <v>136</v>
      </c>
      <c r="AA4718" s="34">
        <v>125</v>
      </c>
      <c r="AB4718" s="34">
        <v>99</v>
      </c>
      <c r="AC4718" s="34">
        <v>142</v>
      </c>
    </row>
    <row r="4719" spans="1:29" x14ac:dyDescent="0.2">
      <c r="A4719" s="34" t="s">
        <v>65212</v>
      </c>
      <c r="B4719" s="34">
        <v>107</v>
      </c>
      <c r="C4719" s="34">
        <v>112</v>
      </c>
      <c r="D4719" s="34">
        <v>167</v>
      </c>
      <c r="E4719" s="34">
        <v>129</v>
      </c>
      <c r="F4719" s="34">
        <v>172</v>
      </c>
      <c r="G4719" s="34">
        <v>176</v>
      </c>
      <c r="H4719" s="34">
        <v>194</v>
      </c>
      <c r="I4719" s="34">
        <v>159</v>
      </c>
      <c r="J4719" s="34">
        <v>143</v>
      </c>
      <c r="K4719" s="34">
        <v>153</v>
      </c>
      <c r="L4719" s="34">
        <v>91</v>
      </c>
      <c r="M4719" s="34">
        <v>133</v>
      </c>
      <c r="N4719" s="34">
        <v>181</v>
      </c>
      <c r="O4719" s="34">
        <v>148</v>
      </c>
      <c r="P4719" s="34">
        <v>126</v>
      </c>
      <c r="Q4719" s="34">
        <v>195</v>
      </c>
      <c r="R4719" s="34">
        <v>180</v>
      </c>
      <c r="S4719" s="34">
        <v>190</v>
      </c>
      <c r="T4719" s="34">
        <v>206</v>
      </c>
      <c r="U4719" s="34">
        <v>143</v>
      </c>
      <c r="V4719" s="34">
        <v>187</v>
      </c>
      <c r="W4719" s="34">
        <v>174</v>
      </c>
      <c r="X4719" s="34">
        <v>230</v>
      </c>
      <c r="Y4719" s="34">
        <v>155</v>
      </c>
      <c r="Z4719" s="34">
        <v>158</v>
      </c>
      <c r="AA4719" s="34">
        <v>183</v>
      </c>
      <c r="AB4719" s="34">
        <v>177</v>
      </c>
      <c r="AC4719" s="34">
        <v>191</v>
      </c>
    </row>
    <row r="4720" spans="1:29" x14ac:dyDescent="0.2">
      <c r="A4720" s="34" t="s">
        <v>65213</v>
      </c>
      <c r="B4720" s="34">
        <v>45</v>
      </c>
      <c r="C4720" s="34">
        <v>86</v>
      </c>
      <c r="D4720" s="34">
        <v>114</v>
      </c>
      <c r="E4720" s="34">
        <v>88</v>
      </c>
      <c r="F4720" s="34">
        <v>105</v>
      </c>
      <c r="G4720" s="34">
        <v>125</v>
      </c>
      <c r="H4720" s="34">
        <v>78</v>
      </c>
      <c r="I4720" s="34">
        <v>80</v>
      </c>
      <c r="J4720" s="34">
        <v>75</v>
      </c>
      <c r="K4720" s="34">
        <v>117</v>
      </c>
      <c r="L4720" s="34">
        <v>40</v>
      </c>
      <c r="M4720" s="34">
        <v>71</v>
      </c>
      <c r="N4720" s="34">
        <v>53</v>
      </c>
      <c r="O4720" s="34">
        <v>76</v>
      </c>
      <c r="P4720" s="34">
        <v>47</v>
      </c>
      <c r="Q4720" s="34">
        <v>119</v>
      </c>
      <c r="R4720" s="34">
        <v>89</v>
      </c>
      <c r="S4720" s="34">
        <v>153</v>
      </c>
      <c r="T4720" s="34">
        <v>58</v>
      </c>
      <c r="U4720" s="34">
        <v>69</v>
      </c>
      <c r="V4720" s="34">
        <v>117</v>
      </c>
      <c r="W4720" s="34">
        <v>93</v>
      </c>
      <c r="X4720" s="34">
        <v>86</v>
      </c>
      <c r="Y4720" s="34">
        <v>64</v>
      </c>
      <c r="Z4720" s="34">
        <v>87</v>
      </c>
      <c r="AA4720" s="34">
        <v>146</v>
      </c>
      <c r="AB4720" s="34">
        <v>75</v>
      </c>
      <c r="AC4720" s="34">
        <v>153</v>
      </c>
    </row>
    <row r="4721" spans="1:29" x14ac:dyDescent="0.2">
      <c r="A4721" s="34" t="s">
        <v>65214</v>
      </c>
      <c r="B4721" s="34">
        <v>41</v>
      </c>
      <c r="C4721" s="34">
        <v>42</v>
      </c>
      <c r="D4721" s="34">
        <v>45</v>
      </c>
      <c r="E4721" s="34">
        <v>45</v>
      </c>
      <c r="F4721" s="34">
        <v>40</v>
      </c>
      <c r="G4721" s="34">
        <v>33</v>
      </c>
      <c r="H4721" s="34">
        <v>31</v>
      </c>
      <c r="I4721" s="34">
        <v>21</v>
      </c>
      <c r="J4721" s="34">
        <v>14</v>
      </c>
      <c r="K4721" s="34">
        <v>36</v>
      </c>
      <c r="L4721" s="34">
        <v>12</v>
      </c>
      <c r="M4721" s="34">
        <v>38</v>
      </c>
      <c r="N4721" s="34">
        <v>25</v>
      </c>
      <c r="O4721" s="34">
        <v>30</v>
      </c>
      <c r="P4721" s="34">
        <v>28</v>
      </c>
      <c r="Q4721" s="34">
        <v>31</v>
      </c>
      <c r="R4721" s="34">
        <v>26</v>
      </c>
      <c r="S4721" s="34">
        <v>47</v>
      </c>
      <c r="T4721" s="34">
        <v>18</v>
      </c>
      <c r="U4721" s="34">
        <v>14</v>
      </c>
      <c r="V4721" s="34">
        <v>31</v>
      </c>
      <c r="W4721" s="34">
        <v>27</v>
      </c>
      <c r="X4721" s="34">
        <v>48</v>
      </c>
      <c r="Y4721" s="34">
        <v>20</v>
      </c>
      <c r="Z4721" s="34">
        <v>61</v>
      </c>
      <c r="AA4721" s="34">
        <v>41</v>
      </c>
      <c r="AB4721" s="34">
        <v>28</v>
      </c>
      <c r="AC4721" s="34">
        <v>48</v>
      </c>
    </row>
    <row r="4722" spans="1:29" x14ac:dyDescent="0.2">
      <c r="A4722" s="34" t="s">
        <v>65215</v>
      </c>
      <c r="B4722" s="34">
        <v>18</v>
      </c>
      <c r="C4722" s="34">
        <v>20</v>
      </c>
      <c r="D4722" s="34">
        <v>25</v>
      </c>
      <c r="E4722" s="34">
        <v>15</v>
      </c>
      <c r="F4722" s="34">
        <v>40</v>
      </c>
      <c r="G4722" s="34">
        <v>23</v>
      </c>
      <c r="H4722" s="34">
        <v>6</v>
      </c>
      <c r="I4722" s="34">
        <v>20</v>
      </c>
      <c r="J4722" s="34">
        <v>12</v>
      </c>
      <c r="K4722" s="34">
        <v>16</v>
      </c>
      <c r="L4722" s="34">
        <v>12</v>
      </c>
      <c r="M4722" s="34">
        <v>11</v>
      </c>
      <c r="N4722" s="34">
        <v>15</v>
      </c>
      <c r="O4722" s="34">
        <v>13</v>
      </c>
      <c r="P4722" s="34">
        <v>28</v>
      </c>
      <c r="Q4722" s="34">
        <v>14</v>
      </c>
      <c r="R4722" s="34">
        <v>27</v>
      </c>
      <c r="S4722" s="34">
        <v>13</v>
      </c>
      <c r="T4722" s="34">
        <v>30</v>
      </c>
      <c r="U4722" s="34">
        <v>11</v>
      </c>
      <c r="V4722" s="34">
        <v>25</v>
      </c>
      <c r="W4722" s="34">
        <v>19</v>
      </c>
      <c r="X4722" s="34">
        <v>31</v>
      </c>
      <c r="Y4722" s="34">
        <v>8</v>
      </c>
      <c r="Z4722" s="34">
        <v>30</v>
      </c>
      <c r="AA4722" s="34">
        <v>17</v>
      </c>
      <c r="AB4722" s="34">
        <v>29</v>
      </c>
      <c r="AC4722" s="34">
        <v>29</v>
      </c>
    </row>
    <row r="4723" spans="1:29" x14ac:dyDescent="0.2">
      <c r="A4723" s="34" t="s">
        <v>65216</v>
      </c>
      <c r="B4723" s="34">
        <v>21</v>
      </c>
      <c r="C4723" s="34">
        <v>28</v>
      </c>
      <c r="D4723" s="34">
        <v>20</v>
      </c>
      <c r="E4723" s="34">
        <v>26</v>
      </c>
      <c r="F4723" s="34">
        <v>27</v>
      </c>
      <c r="G4723" s="34">
        <v>40</v>
      </c>
      <c r="H4723" s="34">
        <v>18</v>
      </c>
      <c r="I4723" s="34">
        <v>29</v>
      </c>
      <c r="J4723" s="34">
        <v>37</v>
      </c>
      <c r="K4723" s="34">
        <v>18</v>
      </c>
      <c r="L4723" s="34">
        <v>8</v>
      </c>
      <c r="M4723" s="34">
        <v>22</v>
      </c>
      <c r="N4723" s="34">
        <v>14</v>
      </c>
      <c r="O4723" s="34">
        <v>24</v>
      </c>
      <c r="P4723" s="34">
        <v>30</v>
      </c>
      <c r="Q4723" s="34">
        <v>27</v>
      </c>
      <c r="R4723" s="34">
        <v>35</v>
      </c>
      <c r="S4723" s="34">
        <v>34</v>
      </c>
      <c r="T4723" s="34">
        <v>15</v>
      </c>
      <c r="U4723" s="34">
        <v>22</v>
      </c>
      <c r="V4723" s="34">
        <v>15</v>
      </c>
      <c r="W4723" s="34">
        <v>21</v>
      </c>
      <c r="X4723" s="34">
        <v>28</v>
      </c>
      <c r="Y4723" s="34">
        <v>24</v>
      </c>
      <c r="Z4723" s="34">
        <v>22</v>
      </c>
      <c r="AA4723" s="34">
        <v>35</v>
      </c>
      <c r="AB4723" s="34">
        <v>30</v>
      </c>
      <c r="AC4723" s="34">
        <v>34</v>
      </c>
    </row>
    <row r="4724" spans="1:29" x14ac:dyDescent="0.2">
      <c r="A4724" s="34" t="s">
        <v>65217</v>
      </c>
      <c r="B4724" s="34">
        <v>92</v>
      </c>
      <c r="C4724" s="34">
        <v>124</v>
      </c>
      <c r="D4724" s="34">
        <v>134</v>
      </c>
      <c r="E4724" s="34">
        <v>135</v>
      </c>
      <c r="F4724" s="34">
        <v>145</v>
      </c>
      <c r="G4724" s="34">
        <v>134</v>
      </c>
      <c r="H4724" s="34">
        <v>122</v>
      </c>
      <c r="I4724" s="34">
        <v>84</v>
      </c>
      <c r="J4724" s="34">
        <v>120</v>
      </c>
      <c r="K4724" s="34">
        <v>134</v>
      </c>
      <c r="L4724" s="34">
        <v>69</v>
      </c>
      <c r="M4724" s="34">
        <v>87</v>
      </c>
      <c r="N4724" s="34">
        <v>122</v>
      </c>
      <c r="O4724" s="34">
        <v>98</v>
      </c>
      <c r="P4724" s="34">
        <v>108</v>
      </c>
      <c r="Q4724" s="34">
        <v>115</v>
      </c>
      <c r="R4724" s="34">
        <v>154</v>
      </c>
      <c r="S4724" s="34">
        <v>169</v>
      </c>
      <c r="T4724" s="34">
        <v>100</v>
      </c>
      <c r="U4724" s="34">
        <v>93</v>
      </c>
      <c r="V4724" s="34">
        <v>123</v>
      </c>
      <c r="W4724" s="34">
        <v>182</v>
      </c>
      <c r="X4724" s="34">
        <v>146</v>
      </c>
      <c r="Y4724" s="34">
        <v>87</v>
      </c>
      <c r="Z4724" s="34">
        <v>148</v>
      </c>
      <c r="AA4724" s="34">
        <v>155</v>
      </c>
      <c r="AB4724" s="34">
        <v>123</v>
      </c>
      <c r="AC4724" s="34">
        <v>192</v>
      </c>
    </row>
    <row r="4725" spans="1:29" x14ac:dyDescent="0.2">
      <c r="A4725" s="34" t="s">
        <v>65218</v>
      </c>
      <c r="B4725" s="34">
        <v>57</v>
      </c>
      <c r="C4725" s="34">
        <v>131</v>
      </c>
      <c r="D4725" s="34">
        <v>129</v>
      </c>
      <c r="E4725" s="34">
        <v>139</v>
      </c>
      <c r="F4725" s="34">
        <v>110</v>
      </c>
      <c r="G4725" s="34">
        <v>166</v>
      </c>
      <c r="H4725" s="34">
        <v>81</v>
      </c>
      <c r="I4725" s="34">
        <v>104</v>
      </c>
      <c r="J4725" s="34">
        <v>90</v>
      </c>
      <c r="K4725" s="34">
        <v>124</v>
      </c>
      <c r="L4725" s="34">
        <v>45</v>
      </c>
      <c r="M4725" s="34">
        <v>106</v>
      </c>
      <c r="N4725" s="34">
        <v>87</v>
      </c>
      <c r="O4725" s="34">
        <v>70</v>
      </c>
      <c r="P4725" s="34">
        <v>97</v>
      </c>
      <c r="Q4725" s="34">
        <v>140</v>
      </c>
      <c r="R4725" s="34">
        <v>98</v>
      </c>
      <c r="S4725" s="34">
        <v>144</v>
      </c>
      <c r="T4725" s="34">
        <v>84</v>
      </c>
      <c r="U4725" s="34">
        <v>118</v>
      </c>
      <c r="V4725" s="34">
        <v>107</v>
      </c>
      <c r="W4725" s="34">
        <v>106</v>
      </c>
      <c r="X4725" s="34">
        <v>103</v>
      </c>
      <c r="Y4725" s="34">
        <v>98</v>
      </c>
      <c r="Z4725" s="34">
        <v>135</v>
      </c>
      <c r="AA4725" s="34">
        <v>127</v>
      </c>
      <c r="AB4725" s="34">
        <v>90</v>
      </c>
      <c r="AC4725" s="34">
        <v>189</v>
      </c>
    </row>
    <row r="4726" spans="1:29" x14ac:dyDescent="0.2">
      <c r="A4726" s="34" t="s">
        <v>65219</v>
      </c>
      <c r="B4726" s="34">
        <v>32</v>
      </c>
      <c r="C4726" s="34">
        <v>79</v>
      </c>
      <c r="D4726" s="34">
        <v>75</v>
      </c>
      <c r="E4726" s="34">
        <v>75</v>
      </c>
      <c r="F4726" s="34">
        <v>52</v>
      </c>
      <c r="G4726" s="34">
        <v>98</v>
      </c>
      <c r="H4726" s="34">
        <v>31</v>
      </c>
      <c r="I4726" s="34">
        <v>99</v>
      </c>
      <c r="J4726" s="34">
        <v>41</v>
      </c>
      <c r="K4726" s="34">
        <v>107</v>
      </c>
      <c r="L4726" s="34">
        <v>16</v>
      </c>
      <c r="M4726" s="34">
        <v>67</v>
      </c>
      <c r="N4726" s="34">
        <v>42</v>
      </c>
      <c r="O4726" s="34">
        <v>65</v>
      </c>
      <c r="P4726" s="34">
        <v>37</v>
      </c>
      <c r="Q4726" s="34">
        <v>72</v>
      </c>
      <c r="R4726" s="34">
        <v>45</v>
      </c>
      <c r="S4726" s="34">
        <v>123</v>
      </c>
      <c r="T4726" s="34">
        <v>30</v>
      </c>
      <c r="U4726" s="34">
        <v>56</v>
      </c>
      <c r="V4726" s="34">
        <v>60</v>
      </c>
      <c r="W4726" s="34">
        <v>82</v>
      </c>
      <c r="X4726" s="34">
        <v>68</v>
      </c>
      <c r="Y4726" s="34">
        <v>61</v>
      </c>
      <c r="Z4726" s="34">
        <v>49</v>
      </c>
      <c r="AA4726" s="34">
        <v>90</v>
      </c>
      <c r="AB4726" s="34">
        <v>39</v>
      </c>
      <c r="AC4726" s="34">
        <v>107</v>
      </c>
    </row>
    <row r="4727" spans="1:29" x14ac:dyDescent="0.2">
      <c r="A4727" s="34" t="s">
        <v>65220</v>
      </c>
      <c r="B4727" s="34">
        <v>103</v>
      </c>
      <c r="C4727" s="34">
        <v>210</v>
      </c>
      <c r="D4727" s="34">
        <v>237</v>
      </c>
      <c r="E4727" s="34">
        <v>229</v>
      </c>
      <c r="F4727" s="34">
        <v>196</v>
      </c>
      <c r="G4727" s="34">
        <v>215</v>
      </c>
      <c r="H4727" s="34">
        <v>191</v>
      </c>
      <c r="I4727" s="34">
        <v>183</v>
      </c>
      <c r="J4727" s="34">
        <v>150</v>
      </c>
      <c r="K4727" s="34">
        <v>245</v>
      </c>
      <c r="L4727" s="34">
        <v>90</v>
      </c>
      <c r="M4727" s="34">
        <v>187</v>
      </c>
      <c r="N4727" s="34">
        <v>151</v>
      </c>
      <c r="O4727" s="34">
        <v>209</v>
      </c>
      <c r="P4727" s="34">
        <v>138</v>
      </c>
      <c r="Q4727" s="34">
        <v>226</v>
      </c>
      <c r="R4727" s="34">
        <v>166</v>
      </c>
      <c r="S4727" s="34">
        <v>270</v>
      </c>
      <c r="T4727" s="34">
        <v>128</v>
      </c>
      <c r="U4727" s="34">
        <v>170</v>
      </c>
      <c r="V4727" s="34">
        <v>186</v>
      </c>
      <c r="W4727" s="34">
        <v>171</v>
      </c>
      <c r="X4727" s="34">
        <v>250</v>
      </c>
      <c r="Y4727" s="34">
        <v>152</v>
      </c>
      <c r="Z4727" s="34">
        <v>211</v>
      </c>
      <c r="AA4727" s="34">
        <v>248</v>
      </c>
      <c r="AB4727" s="34">
        <v>192</v>
      </c>
      <c r="AC4727" s="34">
        <v>319</v>
      </c>
    </row>
    <row r="4728" spans="1:29" x14ac:dyDescent="0.2">
      <c r="A4728" s="34" t="s">
        <v>65221</v>
      </c>
      <c r="B4728" s="34">
        <v>69</v>
      </c>
      <c r="C4728" s="34">
        <v>105</v>
      </c>
      <c r="D4728" s="34">
        <v>143</v>
      </c>
      <c r="E4728" s="34">
        <v>117</v>
      </c>
      <c r="F4728" s="34">
        <v>141</v>
      </c>
      <c r="G4728" s="34">
        <v>112</v>
      </c>
      <c r="H4728" s="34">
        <v>100</v>
      </c>
      <c r="I4728" s="34">
        <v>104</v>
      </c>
      <c r="J4728" s="34">
        <v>85</v>
      </c>
      <c r="K4728" s="34">
        <v>129</v>
      </c>
      <c r="L4728" s="34">
        <v>84</v>
      </c>
      <c r="M4728" s="34">
        <v>148</v>
      </c>
      <c r="N4728" s="34">
        <v>88</v>
      </c>
      <c r="O4728" s="34">
        <v>118</v>
      </c>
      <c r="P4728" s="34">
        <v>121</v>
      </c>
      <c r="Q4728" s="34">
        <v>171</v>
      </c>
      <c r="R4728" s="34">
        <v>132</v>
      </c>
      <c r="S4728" s="34">
        <v>136</v>
      </c>
      <c r="T4728" s="34">
        <v>80</v>
      </c>
      <c r="U4728" s="34">
        <v>106</v>
      </c>
      <c r="V4728" s="34">
        <v>120</v>
      </c>
      <c r="W4728" s="34">
        <v>133</v>
      </c>
      <c r="X4728" s="34">
        <v>135</v>
      </c>
      <c r="Y4728" s="34">
        <v>134</v>
      </c>
      <c r="Z4728" s="34">
        <v>130</v>
      </c>
      <c r="AA4728" s="34">
        <v>191</v>
      </c>
      <c r="AB4728" s="34">
        <v>95</v>
      </c>
      <c r="AC4728" s="34">
        <v>216</v>
      </c>
    </row>
    <row r="4729" spans="1:29" x14ac:dyDescent="0.2">
      <c r="A4729" s="34" t="s">
        <v>65222</v>
      </c>
      <c r="B4729" s="34">
        <v>53</v>
      </c>
      <c r="C4729" s="34">
        <v>95</v>
      </c>
      <c r="D4729" s="34">
        <v>94</v>
      </c>
      <c r="E4729" s="34">
        <v>93</v>
      </c>
      <c r="F4729" s="34">
        <v>76</v>
      </c>
      <c r="G4729" s="34">
        <v>119</v>
      </c>
      <c r="H4729" s="34">
        <v>66</v>
      </c>
      <c r="I4729" s="34">
        <v>93</v>
      </c>
      <c r="J4729" s="34">
        <v>66</v>
      </c>
      <c r="K4729" s="34">
        <v>142</v>
      </c>
      <c r="L4729" s="34">
        <v>46</v>
      </c>
      <c r="M4729" s="34">
        <v>98</v>
      </c>
      <c r="N4729" s="34">
        <v>88</v>
      </c>
      <c r="O4729" s="34">
        <v>67</v>
      </c>
      <c r="P4729" s="34">
        <v>55</v>
      </c>
      <c r="Q4729" s="34">
        <v>131</v>
      </c>
      <c r="R4729" s="34">
        <v>88</v>
      </c>
      <c r="S4729" s="34">
        <v>123</v>
      </c>
      <c r="T4729" s="34">
        <v>82</v>
      </c>
      <c r="U4729" s="34">
        <v>60</v>
      </c>
      <c r="V4729" s="34">
        <v>92</v>
      </c>
      <c r="W4729" s="34">
        <v>86</v>
      </c>
      <c r="X4729" s="34">
        <v>93</v>
      </c>
      <c r="Y4729" s="34">
        <v>106</v>
      </c>
      <c r="Z4729" s="34">
        <v>104</v>
      </c>
      <c r="AA4729" s="34">
        <v>167</v>
      </c>
      <c r="AB4729" s="34">
        <v>63</v>
      </c>
      <c r="AC4729" s="34">
        <v>163</v>
      </c>
    </row>
    <row r="4730" spans="1:29" x14ac:dyDescent="0.2">
      <c r="A4730" s="34" t="s">
        <v>65223</v>
      </c>
      <c r="B4730" s="34">
        <v>48</v>
      </c>
      <c r="C4730" s="34">
        <v>88</v>
      </c>
      <c r="D4730" s="34">
        <v>47</v>
      </c>
      <c r="E4730" s="34">
        <v>87</v>
      </c>
      <c r="F4730" s="34">
        <v>40</v>
      </c>
      <c r="G4730" s="34">
        <v>68</v>
      </c>
      <c r="H4730" s="34">
        <v>33</v>
      </c>
      <c r="I4730" s="34">
        <v>87</v>
      </c>
      <c r="J4730" s="34">
        <v>36</v>
      </c>
      <c r="K4730" s="34">
        <v>56</v>
      </c>
      <c r="L4730" s="34">
        <v>17</v>
      </c>
      <c r="M4730" s="34">
        <v>65</v>
      </c>
      <c r="N4730" s="34">
        <v>37</v>
      </c>
      <c r="O4730" s="34">
        <v>57</v>
      </c>
      <c r="P4730" s="34">
        <v>41</v>
      </c>
      <c r="Q4730" s="34">
        <v>68</v>
      </c>
      <c r="R4730" s="34">
        <v>49</v>
      </c>
      <c r="S4730" s="34">
        <v>71</v>
      </c>
      <c r="T4730" s="34">
        <v>35</v>
      </c>
      <c r="U4730" s="34">
        <v>60</v>
      </c>
      <c r="V4730" s="34">
        <v>61</v>
      </c>
      <c r="W4730" s="34">
        <v>62</v>
      </c>
      <c r="X4730" s="34">
        <v>53</v>
      </c>
      <c r="Y4730" s="34">
        <v>66</v>
      </c>
      <c r="Z4730" s="34">
        <v>42</v>
      </c>
      <c r="AA4730" s="34">
        <v>75</v>
      </c>
      <c r="AB4730" s="34">
        <v>42</v>
      </c>
      <c r="AC4730" s="34">
        <v>98</v>
      </c>
    </row>
    <row r="4731" spans="1:29" x14ac:dyDescent="0.2">
      <c r="A4731" s="34" t="s">
        <v>65224</v>
      </c>
      <c r="B4731" s="34">
        <v>69</v>
      </c>
      <c r="C4731" s="34">
        <v>102</v>
      </c>
      <c r="D4731" s="34">
        <v>99</v>
      </c>
      <c r="E4731" s="34">
        <v>149</v>
      </c>
      <c r="F4731" s="34">
        <v>72</v>
      </c>
      <c r="G4731" s="34">
        <v>139</v>
      </c>
      <c r="H4731" s="34">
        <v>90</v>
      </c>
      <c r="I4731" s="34">
        <v>114</v>
      </c>
      <c r="J4731" s="34">
        <v>80</v>
      </c>
      <c r="K4731" s="34">
        <v>131</v>
      </c>
      <c r="L4731" s="34">
        <v>48</v>
      </c>
      <c r="M4731" s="34">
        <v>93</v>
      </c>
      <c r="N4731" s="34">
        <v>72</v>
      </c>
      <c r="O4731" s="34">
        <v>81</v>
      </c>
      <c r="P4731" s="34">
        <v>60</v>
      </c>
      <c r="Q4731" s="34">
        <v>149</v>
      </c>
      <c r="R4731" s="34">
        <v>102</v>
      </c>
      <c r="S4731" s="34">
        <v>153</v>
      </c>
      <c r="T4731" s="34">
        <v>76</v>
      </c>
      <c r="U4731" s="34">
        <v>116</v>
      </c>
      <c r="V4731" s="34">
        <v>97</v>
      </c>
      <c r="W4731" s="34">
        <v>123</v>
      </c>
      <c r="X4731" s="34">
        <v>102</v>
      </c>
      <c r="Y4731" s="34">
        <v>87</v>
      </c>
      <c r="Z4731" s="34">
        <v>97</v>
      </c>
      <c r="AA4731" s="34">
        <v>128</v>
      </c>
      <c r="AB4731" s="34">
        <v>74</v>
      </c>
      <c r="AC4731" s="34">
        <v>161</v>
      </c>
    </row>
    <row r="4732" spans="1:29" x14ac:dyDescent="0.2">
      <c r="A4732" s="34" t="s">
        <v>65225</v>
      </c>
      <c r="B4732" s="34">
        <v>76</v>
      </c>
      <c r="C4732" s="34">
        <v>125</v>
      </c>
      <c r="D4732" s="34">
        <v>125</v>
      </c>
      <c r="E4732" s="34">
        <v>76</v>
      </c>
      <c r="F4732" s="34">
        <v>103</v>
      </c>
      <c r="G4732" s="34">
        <v>107</v>
      </c>
      <c r="H4732" s="34">
        <v>107</v>
      </c>
      <c r="I4732" s="34">
        <v>93</v>
      </c>
      <c r="J4732" s="34">
        <v>83</v>
      </c>
      <c r="K4732" s="34">
        <v>108</v>
      </c>
      <c r="L4732" s="34">
        <v>52</v>
      </c>
      <c r="M4732" s="34">
        <v>79</v>
      </c>
      <c r="N4732" s="34">
        <v>103</v>
      </c>
      <c r="O4732" s="34">
        <v>73</v>
      </c>
      <c r="P4732" s="34">
        <v>71</v>
      </c>
      <c r="Q4732" s="34">
        <v>137</v>
      </c>
      <c r="R4732" s="34">
        <v>104</v>
      </c>
      <c r="S4732" s="34">
        <v>149</v>
      </c>
      <c r="T4732" s="34">
        <v>89</v>
      </c>
      <c r="U4732" s="34">
        <v>82</v>
      </c>
      <c r="V4732" s="34">
        <v>124</v>
      </c>
      <c r="W4732" s="34">
        <v>117</v>
      </c>
      <c r="X4732" s="34">
        <v>172</v>
      </c>
      <c r="Y4732" s="34">
        <v>83</v>
      </c>
      <c r="Z4732" s="34">
        <v>119</v>
      </c>
      <c r="AA4732" s="34">
        <v>90</v>
      </c>
      <c r="AB4732" s="34">
        <v>84</v>
      </c>
      <c r="AC4732" s="34">
        <v>151</v>
      </c>
    </row>
    <row r="4733" spans="1:29" x14ac:dyDescent="0.2">
      <c r="A4733" s="34" t="s">
        <v>65226</v>
      </c>
      <c r="B4733" s="34">
        <v>51</v>
      </c>
      <c r="C4733" s="34">
        <v>37</v>
      </c>
      <c r="D4733" s="34">
        <v>82</v>
      </c>
      <c r="E4733" s="34">
        <v>57</v>
      </c>
      <c r="F4733" s="34">
        <v>59</v>
      </c>
      <c r="G4733" s="34">
        <v>70</v>
      </c>
      <c r="H4733" s="34">
        <v>60</v>
      </c>
      <c r="I4733" s="34">
        <v>76</v>
      </c>
      <c r="J4733" s="34">
        <v>42</v>
      </c>
      <c r="K4733" s="34">
        <v>59</v>
      </c>
      <c r="L4733" s="34">
        <v>28</v>
      </c>
      <c r="M4733" s="34">
        <v>57</v>
      </c>
      <c r="N4733" s="34">
        <v>32</v>
      </c>
      <c r="O4733" s="34">
        <v>56</v>
      </c>
      <c r="P4733" s="34">
        <v>56</v>
      </c>
      <c r="Q4733" s="34">
        <v>67</v>
      </c>
      <c r="R4733" s="34">
        <v>51</v>
      </c>
      <c r="S4733" s="34">
        <v>81</v>
      </c>
      <c r="T4733" s="34">
        <v>52</v>
      </c>
      <c r="U4733" s="34">
        <v>39</v>
      </c>
      <c r="V4733" s="34">
        <v>40</v>
      </c>
      <c r="W4733" s="34">
        <v>62</v>
      </c>
      <c r="X4733" s="34">
        <v>68</v>
      </c>
      <c r="Y4733" s="34">
        <v>50</v>
      </c>
      <c r="Z4733" s="34">
        <v>54</v>
      </c>
      <c r="AA4733" s="34">
        <v>78</v>
      </c>
      <c r="AB4733" s="34">
        <v>69</v>
      </c>
      <c r="AC4733" s="34">
        <v>106</v>
      </c>
    </row>
    <row r="4734" spans="1:29" x14ac:dyDescent="0.2">
      <c r="A4734" s="34" t="s">
        <v>65227</v>
      </c>
      <c r="B4734" s="34">
        <v>15</v>
      </c>
      <c r="C4734" s="34">
        <v>31</v>
      </c>
      <c r="D4734" s="34">
        <v>53</v>
      </c>
      <c r="E4734" s="34">
        <v>53</v>
      </c>
      <c r="F4734" s="34">
        <v>41</v>
      </c>
      <c r="G4734" s="34">
        <v>45</v>
      </c>
      <c r="H4734" s="34">
        <v>22</v>
      </c>
      <c r="I4734" s="34">
        <v>37</v>
      </c>
      <c r="J4734" s="34">
        <v>34</v>
      </c>
      <c r="K4734" s="34">
        <v>42</v>
      </c>
      <c r="L4734" s="34">
        <v>20</v>
      </c>
      <c r="M4734" s="34">
        <v>50</v>
      </c>
      <c r="N4734" s="34">
        <v>20</v>
      </c>
      <c r="O4734" s="34">
        <v>29</v>
      </c>
      <c r="P4734" s="34">
        <v>27</v>
      </c>
      <c r="Q4734" s="34">
        <v>49</v>
      </c>
      <c r="R4734" s="34">
        <v>53</v>
      </c>
      <c r="S4734" s="34">
        <v>47</v>
      </c>
      <c r="T4734" s="34">
        <v>33</v>
      </c>
      <c r="U4734" s="34">
        <v>46</v>
      </c>
      <c r="V4734" s="34">
        <v>30</v>
      </c>
      <c r="W4734" s="34">
        <v>24</v>
      </c>
      <c r="X4734" s="34">
        <v>39</v>
      </c>
      <c r="Y4734" s="34">
        <v>38</v>
      </c>
      <c r="Z4734" s="34">
        <v>53</v>
      </c>
      <c r="AA4734" s="34">
        <v>78</v>
      </c>
      <c r="AB4734" s="34">
        <v>34</v>
      </c>
      <c r="AC4734" s="34">
        <v>44</v>
      </c>
    </row>
    <row r="4735" spans="1:29" x14ac:dyDescent="0.2">
      <c r="A4735" s="34" t="s">
        <v>65228</v>
      </c>
      <c r="B4735" s="34">
        <v>0</v>
      </c>
      <c r="C4735" s="34">
        <v>0</v>
      </c>
      <c r="D4735" s="34">
        <v>0</v>
      </c>
      <c r="E4735" s="34">
        <v>0</v>
      </c>
      <c r="F4735" s="34">
        <v>0</v>
      </c>
      <c r="G4735" s="34">
        <v>0</v>
      </c>
      <c r="H4735" s="34">
        <v>0</v>
      </c>
      <c r="I4735" s="34">
        <v>0</v>
      </c>
      <c r="J4735" s="34">
        <v>0</v>
      </c>
      <c r="K4735" s="34">
        <v>0</v>
      </c>
      <c r="L4735" s="34">
        <v>0</v>
      </c>
      <c r="M4735" s="34">
        <v>0</v>
      </c>
      <c r="N4735" s="34">
        <v>0</v>
      </c>
      <c r="O4735" s="34">
        <v>0</v>
      </c>
      <c r="P4735" s="34">
        <v>0</v>
      </c>
      <c r="Q4735" s="34">
        <v>0</v>
      </c>
      <c r="R4735" s="34">
        <v>0</v>
      </c>
      <c r="S4735" s="34">
        <v>0</v>
      </c>
      <c r="T4735" s="34">
        <v>0</v>
      </c>
      <c r="U4735" s="34">
        <v>0</v>
      </c>
      <c r="V4735" s="34">
        <v>0</v>
      </c>
      <c r="W4735" s="34">
        <v>0</v>
      </c>
      <c r="X4735" s="34">
        <v>0</v>
      </c>
      <c r="Y4735" s="34">
        <v>0</v>
      </c>
      <c r="Z4735" s="34">
        <v>0</v>
      </c>
      <c r="AA4735" s="34">
        <v>0</v>
      </c>
      <c r="AB4735" s="34">
        <v>0</v>
      </c>
      <c r="AC4735" s="34">
        <v>0</v>
      </c>
    </row>
    <row r="4736" spans="1:29" x14ac:dyDescent="0.2">
      <c r="A4736" s="34" t="s">
        <v>65229</v>
      </c>
      <c r="B4736" s="34">
        <v>105</v>
      </c>
      <c r="C4736" s="34">
        <v>163</v>
      </c>
      <c r="D4736" s="34">
        <v>169</v>
      </c>
      <c r="E4736" s="34">
        <v>159</v>
      </c>
      <c r="F4736" s="34">
        <v>168</v>
      </c>
      <c r="G4736" s="34">
        <v>118</v>
      </c>
      <c r="H4736" s="34">
        <v>163</v>
      </c>
      <c r="I4736" s="34">
        <v>133</v>
      </c>
      <c r="J4736" s="34">
        <v>95</v>
      </c>
      <c r="K4736" s="34">
        <v>163</v>
      </c>
      <c r="L4736" s="34">
        <v>78</v>
      </c>
      <c r="M4736" s="34">
        <v>119</v>
      </c>
      <c r="N4736" s="34">
        <v>114</v>
      </c>
      <c r="O4736" s="34">
        <v>134</v>
      </c>
      <c r="P4736" s="34">
        <v>126</v>
      </c>
      <c r="Q4736" s="34">
        <v>152</v>
      </c>
      <c r="R4736" s="34">
        <v>157</v>
      </c>
      <c r="S4736" s="34">
        <v>169</v>
      </c>
      <c r="T4736" s="34">
        <v>92</v>
      </c>
      <c r="U4736" s="34">
        <v>108</v>
      </c>
      <c r="V4736" s="34">
        <v>181</v>
      </c>
      <c r="W4736" s="34">
        <v>207</v>
      </c>
      <c r="X4736" s="34">
        <v>171</v>
      </c>
      <c r="Y4736" s="34">
        <v>156</v>
      </c>
      <c r="Z4736" s="34">
        <v>137</v>
      </c>
      <c r="AA4736" s="34">
        <v>173</v>
      </c>
      <c r="AB4736" s="34">
        <v>155</v>
      </c>
      <c r="AC4736" s="34">
        <v>254</v>
      </c>
    </row>
    <row r="4737" spans="1:29" x14ac:dyDescent="0.2">
      <c r="A4737" s="34" t="s">
        <v>65230</v>
      </c>
      <c r="B4737" s="34">
        <v>137</v>
      </c>
      <c r="C4737" s="34">
        <v>139</v>
      </c>
      <c r="D4737" s="34">
        <v>148</v>
      </c>
      <c r="E4737" s="34">
        <v>119</v>
      </c>
      <c r="F4737" s="34">
        <v>161</v>
      </c>
      <c r="G4737" s="34">
        <v>108</v>
      </c>
      <c r="H4737" s="34">
        <v>166</v>
      </c>
      <c r="I4737" s="34">
        <v>113</v>
      </c>
      <c r="J4737" s="34">
        <v>119</v>
      </c>
      <c r="K4737" s="34">
        <v>178</v>
      </c>
      <c r="L4737" s="34">
        <v>121</v>
      </c>
      <c r="M4737" s="34">
        <v>119</v>
      </c>
      <c r="N4737" s="34">
        <v>114</v>
      </c>
      <c r="O4737" s="34">
        <v>126</v>
      </c>
      <c r="P4737" s="34">
        <v>138</v>
      </c>
      <c r="Q4737" s="34">
        <v>192</v>
      </c>
      <c r="R4737" s="34">
        <v>219</v>
      </c>
      <c r="S4737" s="34">
        <v>183</v>
      </c>
      <c r="T4737" s="34">
        <v>162</v>
      </c>
      <c r="U4737" s="34">
        <v>146</v>
      </c>
      <c r="V4737" s="34">
        <v>193</v>
      </c>
      <c r="W4737" s="34">
        <v>160</v>
      </c>
      <c r="X4737" s="34">
        <v>181</v>
      </c>
      <c r="Y4737" s="34">
        <v>177</v>
      </c>
      <c r="Z4737" s="34">
        <v>182</v>
      </c>
      <c r="AA4737" s="34">
        <v>153</v>
      </c>
      <c r="AB4737" s="34">
        <v>179</v>
      </c>
      <c r="AC4737" s="34">
        <v>244</v>
      </c>
    </row>
    <row r="4738" spans="1:29" x14ac:dyDescent="0.2">
      <c r="A4738" s="34" t="s">
        <v>65231</v>
      </c>
      <c r="B4738" s="34">
        <v>47</v>
      </c>
      <c r="C4738" s="34">
        <v>105</v>
      </c>
      <c r="D4738" s="34">
        <v>108</v>
      </c>
      <c r="E4738" s="34">
        <v>137</v>
      </c>
      <c r="F4738" s="34">
        <v>88</v>
      </c>
      <c r="G4738" s="34">
        <v>84</v>
      </c>
      <c r="H4738" s="34">
        <v>64</v>
      </c>
      <c r="I4738" s="34">
        <v>105</v>
      </c>
      <c r="J4738" s="34">
        <v>49</v>
      </c>
      <c r="K4738" s="34">
        <v>96</v>
      </c>
      <c r="L4738" s="34">
        <v>40</v>
      </c>
      <c r="M4738" s="34">
        <v>86</v>
      </c>
      <c r="N4738" s="34">
        <v>58</v>
      </c>
      <c r="O4738" s="34">
        <v>69</v>
      </c>
      <c r="P4738" s="34">
        <v>54</v>
      </c>
      <c r="Q4738" s="34">
        <v>97</v>
      </c>
      <c r="R4738" s="34">
        <v>77</v>
      </c>
      <c r="S4738" s="34">
        <v>142</v>
      </c>
      <c r="T4738" s="34">
        <v>54</v>
      </c>
      <c r="U4738" s="34">
        <v>67</v>
      </c>
      <c r="V4738" s="34">
        <v>81</v>
      </c>
      <c r="W4738" s="34">
        <v>66</v>
      </c>
      <c r="X4738" s="34">
        <v>115</v>
      </c>
      <c r="Y4738" s="34">
        <v>79</v>
      </c>
      <c r="Z4738" s="34">
        <v>84</v>
      </c>
      <c r="AA4738" s="34">
        <v>135</v>
      </c>
      <c r="AB4738" s="34">
        <v>44</v>
      </c>
      <c r="AC4738" s="34">
        <v>135</v>
      </c>
    </row>
    <row r="4739" spans="1:29" x14ac:dyDescent="0.2">
      <c r="A4739" s="34" t="s">
        <v>65232</v>
      </c>
      <c r="B4739" s="34">
        <v>111</v>
      </c>
      <c r="C4739" s="34">
        <v>187</v>
      </c>
      <c r="D4739" s="34">
        <v>155</v>
      </c>
      <c r="E4739" s="34">
        <v>191</v>
      </c>
      <c r="F4739" s="34">
        <v>184</v>
      </c>
      <c r="G4739" s="34">
        <v>189</v>
      </c>
      <c r="H4739" s="34">
        <v>171</v>
      </c>
      <c r="I4739" s="34">
        <v>172</v>
      </c>
      <c r="J4739" s="34">
        <v>127</v>
      </c>
      <c r="K4739" s="34">
        <v>208</v>
      </c>
      <c r="L4739" s="34">
        <v>123</v>
      </c>
      <c r="M4739" s="34">
        <v>128</v>
      </c>
      <c r="N4739" s="34">
        <v>141</v>
      </c>
      <c r="O4739" s="34">
        <v>167</v>
      </c>
      <c r="P4739" s="34">
        <v>123</v>
      </c>
      <c r="Q4739" s="34">
        <v>226</v>
      </c>
      <c r="R4739" s="34">
        <v>182</v>
      </c>
      <c r="S4739" s="34">
        <v>191</v>
      </c>
      <c r="T4739" s="34">
        <v>146</v>
      </c>
      <c r="U4739" s="34">
        <v>180</v>
      </c>
      <c r="V4739" s="34">
        <v>128</v>
      </c>
      <c r="W4739" s="34">
        <v>286</v>
      </c>
      <c r="X4739" s="34">
        <v>181</v>
      </c>
      <c r="Y4739" s="34">
        <v>218</v>
      </c>
      <c r="Z4739" s="34">
        <v>178</v>
      </c>
      <c r="AA4739" s="34">
        <v>234</v>
      </c>
      <c r="AB4739" s="34">
        <v>178</v>
      </c>
      <c r="AC4739" s="34">
        <v>308</v>
      </c>
    </row>
    <row r="4740" spans="1:29" x14ac:dyDescent="0.2">
      <c r="A4740" s="34" t="s">
        <v>65233</v>
      </c>
      <c r="B4740" s="34">
        <v>79</v>
      </c>
      <c r="C4740" s="34">
        <v>129</v>
      </c>
      <c r="D4740" s="34">
        <v>167</v>
      </c>
      <c r="E4740" s="34">
        <v>140</v>
      </c>
      <c r="F4740" s="34">
        <v>143</v>
      </c>
      <c r="G4740" s="34">
        <v>125</v>
      </c>
      <c r="H4740" s="34">
        <v>133</v>
      </c>
      <c r="I4740" s="34">
        <v>106</v>
      </c>
      <c r="J4740" s="34">
        <v>106</v>
      </c>
      <c r="K4740" s="34">
        <v>153</v>
      </c>
      <c r="L4740" s="34">
        <v>80</v>
      </c>
      <c r="M4740" s="34">
        <v>116</v>
      </c>
      <c r="N4740" s="34">
        <v>100</v>
      </c>
      <c r="O4740" s="34">
        <v>68</v>
      </c>
      <c r="P4740" s="34">
        <v>100</v>
      </c>
      <c r="Q4740" s="34">
        <v>148</v>
      </c>
      <c r="R4740" s="34">
        <v>131</v>
      </c>
      <c r="S4740" s="34">
        <v>202</v>
      </c>
      <c r="T4740" s="34">
        <v>115</v>
      </c>
      <c r="U4740" s="34">
        <v>108</v>
      </c>
      <c r="V4740" s="34">
        <v>130</v>
      </c>
      <c r="W4740" s="34">
        <v>158</v>
      </c>
      <c r="X4740" s="34">
        <v>160</v>
      </c>
      <c r="Y4740" s="34">
        <v>119</v>
      </c>
      <c r="Z4740" s="34">
        <v>163</v>
      </c>
      <c r="AA4740" s="34">
        <v>153</v>
      </c>
      <c r="AB4740" s="34">
        <v>136</v>
      </c>
      <c r="AC4740" s="34">
        <v>214</v>
      </c>
    </row>
    <row r="4741" spans="1:29" x14ac:dyDescent="0.2">
      <c r="A4741" s="34" t="s">
        <v>65234</v>
      </c>
      <c r="B4741" s="34">
        <v>9</v>
      </c>
      <c r="C4741" s="34">
        <v>24</v>
      </c>
      <c r="D4741" s="34">
        <v>27</v>
      </c>
      <c r="E4741" s="34">
        <v>44</v>
      </c>
      <c r="F4741" s="34">
        <v>16</v>
      </c>
      <c r="G4741" s="34">
        <v>22</v>
      </c>
      <c r="H4741" s="34">
        <v>14</v>
      </c>
      <c r="I4741" s="34">
        <v>23</v>
      </c>
      <c r="J4741" s="34">
        <v>12</v>
      </c>
      <c r="K4741" s="34">
        <v>37</v>
      </c>
      <c r="L4741" s="34">
        <v>9</v>
      </c>
      <c r="M4741" s="34">
        <v>21</v>
      </c>
      <c r="N4741" s="34">
        <v>15</v>
      </c>
      <c r="O4741" s="34">
        <v>35</v>
      </c>
      <c r="P4741" s="34">
        <v>17</v>
      </c>
      <c r="Q4741" s="34">
        <v>26</v>
      </c>
      <c r="R4741" s="34">
        <v>9</v>
      </c>
      <c r="S4741" s="34">
        <v>39</v>
      </c>
      <c r="T4741" s="34">
        <v>19</v>
      </c>
      <c r="U4741" s="34">
        <v>19</v>
      </c>
      <c r="V4741" s="34">
        <v>12</v>
      </c>
      <c r="W4741" s="34">
        <v>29</v>
      </c>
      <c r="X4741" s="34">
        <v>34</v>
      </c>
      <c r="Y4741" s="34">
        <v>22</v>
      </c>
      <c r="Z4741" s="34">
        <v>16</v>
      </c>
      <c r="AA4741" s="34">
        <v>37</v>
      </c>
      <c r="AB4741" s="34">
        <v>17</v>
      </c>
      <c r="AC4741" s="34">
        <v>44</v>
      </c>
    </row>
    <row r="4742" spans="1:29" x14ac:dyDescent="0.2">
      <c r="A4742" s="34" t="s">
        <v>65235</v>
      </c>
      <c r="B4742" s="34">
        <v>66</v>
      </c>
      <c r="C4742" s="34">
        <v>107</v>
      </c>
      <c r="D4742" s="34">
        <v>114</v>
      </c>
      <c r="E4742" s="34">
        <v>97</v>
      </c>
      <c r="F4742" s="34">
        <v>82</v>
      </c>
      <c r="G4742" s="34">
        <v>116</v>
      </c>
      <c r="H4742" s="34">
        <v>99</v>
      </c>
      <c r="I4742" s="34">
        <v>98</v>
      </c>
      <c r="J4742" s="34">
        <v>82</v>
      </c>
      <c r="K4742" s="34">
        <v>74</v>
      </c>
      <c r="L4742" s="34">
        <v>61</v>
      </c>
      <c r="M4742" s="34">
        <v>104</v>
      </c>
      <c r="N4742" s="34">
        <v>108</v>
      </c>
      <c r="O4742" s="34">
        <v>101</v>
      </c>
      <c r="P4742" s="34">
        <v>71</v>
      </c>
      <c r="Q4742" s="34">
        <v>120</v>
      </c>
      <c r="R4742" s="34">
        <v>92</v>
      </c>
      <c r="S4742" s="34">
        <v>109</v>
      </c>
      <c r="T4742" s="34">
        <v>79</v>
      </c>
      <c r="U4742" s="34">
        <v>94</v>
      </c>
      <c r="V4742" s="34">
        <v>102</v>
      </c>
      <c r="W4742" s="34">
        <v>114</v>
      </c>
      <c r="X4742" s="34">
        <v>124</v>
      </c>
      <c r="Y4742" s="34">
        <v>104</v>
      </c>
      <c r="Z4742" s="34">
        <v>95</v>
      </c>
      <c r="AA4742" s="34">
        <v>120</v>
      </c>
      <c r="AB4742" s="34">
        <v>90</v>
      </c>
      <c r="AC4742" s="34">
        <v>170</v>
      </c>
    </row>
    <row r="4743" spans="1:29" x14ac:dyDescent="0.2">
      <c r="A4743" s="34" t="s">
        <v>65236</v>
      </c>
      <c r="B4743" s="34">
        <v>26</v>
      </c>
      <c r="C4743" s="34">
        <v>66</v>
      </c>
      <c r="D4743" s="34">
        <v>69</v>
      </c>
      <c r="E4743" s="34">
        <v>94</v>
      </c>
      <c r="F4743" s="34">
        <v>58</v>
      </c>
      <c r="G4743" s="34">
        <v>97</v>
      </c>
      <c r="H4743" s="34">
        <v>32</v>
      </c>
      <c r="I4743" s="34">
        <v>60</v>
      </c>
      <c r="J4743" s="34">
        <v>28</v>
      </c>
      <c r="K4743" s="34">
        <v>71</v>
      </c>
      <c r="L4743" s="34">
        <v>20</v>
      </c>
      <c r="M4743" s="34">
        <v>39</v>
      </c>
      <c r="N4743" s="34">
        <v>49</v>
      </c>
      <c r="O4743" s="34">
        <v>63</v>
      </c>
      <c r="P4743" s="34">
        <v>48</v>
      </c>
      <c r="Q4743" s="34">
        <v>56</v>
      </c>
      <c r="R4743" s="34">
        <v>44</v>
      </c>
      <c r="S4743" s="34">
        <v>89</v>
      </c>
      <c r="T4743" s="34">
        <v>36</v>
      </c>
      <c r="U4743" s="34">
        <v>46</v>
      </c>
      <c r="V4743" s="34">
        <v>43</v>
      </c>
      <c r="W4743" s="34">
        <v>51</v>
      </c>
      <c r="X4743" s="34">
        <v>40</v>
      </c>
      <c r="Y4743" s="34">
        <v>31</v>
      </c>
      <c r="Z4743" s="34">
        <v>39</v>
      </c>
      <c r="AA4743" s="34">
        <v>76</v>
      </c>
      <c r="AB4743" s="34">
        <v>46</v>
      </c>
      <c r="AC4743" s="34">
        <v>92</v>
      </c>
    </row>
    <row r="4744" spans="1:29" x14ac:dyDescent="0.2">
      <c r="A4744" s="34" t="s">
        <v>65237</v>
      </c>
      <c r="B4744" s="34">
        <v>106</v>
      </c>
      <c r="C4744" s="34">
        <v>141</v>
      </c>
      <c r="D4744" s="34">
        <v>203</v>
      </c>
      <c r="E4744" s="34">
        <v>149</v>
      </c>
      <c r="F4744" s="34">
        <v>193</v>
      </c>
      <c r="G4744" s="34">
        <v>143</v>
      </c>
      <c r="H4744" s="34">
        <v>141</v>
      </c>
      <c r="I4744" s="34">
        <v>148</v>
      </c>
      <c r="J4744" s="34">
        <v>136</v>
      </c>
      <c r="K4744" s="34">
        <v>165</v>
      </c>
      <c r="L4744" s="34">
        <v>87</v>
      </c>
      <c r="M4744" s="34">
        <v>105</v>
      </c>
      <c r="N4744" s="34">
        <v>162</v>
      </c>
      <c r="O4744" s="34">
        <v>111</v>
      </c>
      <c r="P4744" s="34">
        <v>145</v>
      </c>
      <c r="Q4744" s="34">
        <v>144</v>
      </c>
      <c r="R4744" s="34">
        <v>194</v>
      </c>
      <c r="S4744" s="34">
        <v>169</v>
      </c>
      <c r="T4744" s="34">
        <v>111</v>
      </c>
      <c r="U4744" s="34">
        <v>96</v>
      </c>
      <c r="V4744" s="34">
        <v>145</v>
      </c>
      <c r="W4744" s="34">
        <v>159</v>
      </c>
      <c r="X4744" s="34">
        <v>157</v>
      </c>
      <c r="Y4744" s="34">
        <v>100</v>
      </c>
      <c r="Z4744" s="34">
        <v>207</v>
      </c>
      <c r="AA4744" s="34">
        <v>160</v>
      </c>
      <c r="AB4744" s="34">
        <v>164</v>
      </c>
      <c r="AC4744" s="34">
        <v>220</v>
      </c>
    </row>
    <row r="4745" spans="1:29" x14ac:dyDescent="0.2">
      <c r="A4745" s="34" t="s">
        <v>65238</v>
      </c>
      <c r="B4745" s="34">
        <v>131</v>
      </c>
      <c r="C4745" s="34">
        <v>101</v>
      </c>
      <c r="D4745" s="34">
        <v>114</v>
      </c>
      <c r="E4745" s="34">
        <v>97</v>
      </c>
      <c r="F4745" s="34">
        <v>102</v>
      </c>
      <c r="G4745" s="34">
        <v>106</v>
      </c>
      <c r="H4745" s="34">
        <v>109</v>
      </c>
      <c r="I4745" s="34">
        <v>98</v>
      </c>
      <c r="J4745" s="34">
        <v>87</v>
      </c>
      <c r="K4745" s="34">
        <v>98</v>
      </c>
      <c r="L4745" s="34">
        <v>78</v>
      </c>
      <c r="M4745" s="34">
        <v>76</v>
      </c>
      <c r="N4745" s="34">
        <v>80</v>
      </c>
      <c r="O4745" s="34">
        <v>78</v>
      </c>
      <c r="P4745" s="34">
        <v>103</v>
      </c>
      <c r="Q4745" s="34">
        <v>94</v>
      </c>
      <c r="R4745" s="34">
        <v>141</v>
      </c>
      <c r="S4745" s="34">
        <v>109</v>
      </c>
      <c r="T4745" s="34">
        <v>103</v>
      </c>
      <c r="U4745" s="34">
        <v>98</v>
      </c>
      <c r="V4745" s="34">
        <v>136</v>
      </c>
      <c r="W4745" s="34">
        <v>101</v>
      </c>
      <c r="X4745" s="34">
        <v>152</v>
      </c>
      <c r="Y4745" s="34">
        <v>93</v>
      </c>
      <c r="Z4745" s="34">
        <v>82</v>
      </c>
      <c r="AA4745" s="34">
        <v>117</v>
      </c>
      <c r="AB4745" s="34">
        <v>99</v>
      </c>
      <c r="AC4745" s="34">
        <v>171</v>
      </c>
    </row>
    <row r="4746" spans="1:29" x14ac:dyDescent="0.2">
      <c r="A4746" s="34" t="s">
        <v>65239</v>
      </c>
      <c r="B4746" s="34">
        <v>35</v>
      </c>
      <c r="C4746" s="34">
        <v>115</v>
      </c>
      <c r="D4746" s="34">
        <v>87</v>
      </c>
      <c r="E4746" s="34">
        <v>126</v>
      </c>
      <c r="F4746" s="34">
        <v>50</v>
      </c>
      <c r="G4746" s="34">
        <v>83</v>
      </c>
      <c r="H4746" s="34">
        <v>41</v>
      </c>
      <c r="I4746" s="34">
        <v>94</v>
      </c>
      <c r="J4746" s="34">
        <v>41</v>
      </c>
      <c r="K4746" s="34">
        <v>134</v>
      </c>
      <c r="L4746" s="34">
        <v>57</v>
      </c>
      <c r="M4746" s="34">
        <v>83</v>
      </c>
      <c r="N4746" s="34">
        <v>61</v>
      </c>
      <c r="O4746" s="34">
        <v>94</v>
      </c>
      <c r="P4746" s="34">
        <v>59</v>
      </c>
      <c r="Q4746" s="34">
        <v>111</v>
      </c>
      <c r="R4746" s="34">
        <v>102</v>
      </c>
      <c r="S4746" s="34">
        <v>133</v>
      </c>
      <c r="T4746" s="34">
        <v>62</v>
      </c>
      <c r="U4746" s="34">
        <v>128</v>
      </c>
      <c r="V4746" s="34">
        <v>86</v>
      </c>
      <c r="W4746" s="34">
        <v>94</v>
      </c>
      <c r="X4746" s="34">
        <v>129</v>
      </c>
      <c r="Y4746" s="34">
        <v>102</v>
      </c>
      <c r="Z4746" s="34">
        <v>78</v>
      </c>
      <c r="AA4746" s="34">
        <v>110</v>
      </c>
      <c r="AB4746" s="34">
        <v>48</v>
      </c>
      <c r="AC4746" s="34">
        <v>168</v>
      </c>
    </row>
    <row r="4747" spans="1:29" x14ac:dyDescent="0.2">
      <c r="A4747" s="34" t="s">
        <v>65240</v>
      </c>
      <c r="B4747" s="34">
        <v>33</v>
      </c>
      <c r="C4747" s="34">
        <v>75</v>
      </c>
      <c r="D4747" s="34">
        <v>69</v>
      </c>
      <c r="E4747" s="34">
        <v>78</v>
      </c>
      <c r="F4747" s="34">
        <v>55</v>
      </c>
      <c r="G4747" s="34">
        <v>48</v>
      </c>
      <c r="H4747" s="34">
        <v>28</v>
      </c>
      <c r="I4747" s="34">
        <v>65</v>
      </c>
      <c r="J4747" s="34">
        <v>35</v>
      </c>
      <c r="K4747" s="34">
        <v>98</v>
      </c>
      <c r="L4747" s="34">
        <v>17</v>
      </c>
      <c r="M4747" s="34">
        <v>53</v>
      </c>
      <c r="N4747" s="34">
        <v>26</v>
      </c>
      <c r="O4747" s="34">
        <v>44</v>
      </c>
      <c r="P4747" s="34">
        <v>38</v>
      </c>
      <c r="Q4747" s="34">
        <v>53</v>
      </c>
      <c r="R4747" s="34">
        <v>33</v>
      </c>
      <c r="S4747" s="34">
        <v>79</v>
      </c>
      <c r="T4747" s="34">
        <v>21</v>
      </c>
      <c r="U4747" s="34">
        <v>33</v>
      </c>
      <c r="V4747" s="34">
        <v>46</v>
      </c>
      <c r="W4747" s="34">
        <v>42</v>
      </c>
      <c r="X4747" s="34">
        <v>56</v>
      </c>
      <c r="Y4747" s="34">
        <v>40</v>
      </c>
      <c r="Z4747" s="34">
        <v>50</v>
      </c>
      <c r="AA4747" s="34">
        <v>56</v>
      </c>
      <c r="AB4747" s="34">
        <v>39</v>
      </c>
      <c r="AC4747" s="34">
        <v>91</v>
      </c>
    </row>
    <row r="4748" spans="1:29" x14ac:dyDescent="0.2">
      <c r="A4748" s="34" t="s">
        <v>65241</v>
      </c>
      <c r="B4748" s="34">
        <v>274</v>
      </c>
      <c r="C4748" s="34">
        <v>338</v>
      </c>
      <c r="D4748" s="34">
        <v>349</v>
      </c>
      <c r="E4748" s="34">
        <v>470</v>
      </c>
      <c r="F4748" s="34">
        <v>385</v>
      </c>
      <c r="G4748" s="34">
        <v>410</v>
      </c>
      <c r="H4748" s="34">
        <v>334</v>
      </c>
      <c r="I4748" s="34">
        <v>315</v>
      </c>
      <c r="J4748" s="34">
        <v>308</v>
      </c>
      <c r="K4748" s="34">
        <v>379</v>
      </c>
      <c r="L4748" s="34">
        <v>233</v>
      </c>
      <c r="M4748" s="34">
        <v>363</v>
      </c>
      <c r="N4748" s="34">
        <v>294</v>
      </c>
      <c r="O4748" s="34">
        <v>320</v>
      </c>
      <c r="P4748" s="34">
        <v>261</v>
      </c>
      <c r="Q4748" s="34">
        <v>473</v>
      </c>
      <c r="R4748" s="34">
        <v>401</v>
      </c>
      <c r="S4748" s="34">
        <v>455</v>
      </c>
      <c r="T4748" s="34">
        <v>296</v>
      </c>
      <c r="U4748" s="34">
        <v>397</v>
      </c>
      <c r="V4748" s="34">
        <v>379</v>
      </c>
      <c r="W4748" s="34">
        <v>457</v>
      </c>
      <c r="X4748" s="34">
        <v>384</v>
      </c>
      <c r="Y4748" s="34">
        <v>385</v>
      </c>
      <c r="Z4748" s="34">
        <v>377</v>
      </c>
      <c r="AA4748" s="34">
        <v>542</v>
      </c>
      <c r="AB4748" s="34">
        <v>344</v>
      </c>
      <c r="AC4748" s="34">
        <v>616</v>
      </c>
    </row>
    <row r="4749" spans="1:29" x14ac:dyDescent="0.2">
      <c r="A4749" s="34" t="s">
        <v>65242</v>
      </c>
      <c r="B4749" s="34">
        <v>29</v>
      </c>
      <c r="C4749" s="34">
        <v>70</v>
      </c>
      <c r="D4749" s="34">
        <v>87</v>
      </c>
      <c r="E4749" s="34">
        <v>68</v>
      </c>
      <c r="F4749" s="34">
        <v>66</v>
      </c>
      <c r="G4749" s="34">
        <v>40</v>
      </c>
      <c r="H4749" s="34">
        <v>43</v>
      </c>
      <c r="I4749" s="34">
        <v>54</v>
      </c>
      <c r="J4749" s="34">
        <v>26</v>
      </c>
      <c r="K4749" s="34">
        <v>66</v>
      </c>
      <c r="L4749" s="34">
        <v>10</v>
      </c>
      <c r="M4749" s="34">
        <v>53</v>
      </c>
      <c r="N4749" s="34">
        <v>40</v>
      </c>
      <c r="O4749" s="34">
        <v>48</v>
      </c>
      <c r="P4749" s="34">
        <v>35</v>
      </c>
      <c r="Q4749" s="34">
        <v>48</v>
      </c>
      <c r="R4749" s="34">
        <v>46</v>
      </c>
      <c r="S4749" s="34">
        <v>80</v>
      </c>
      <c r="T4749" s="34">
        <v>28</v>
      </c>
      <c r="U4749" s="34">
        <v>34</v>
      </c>
      <c r="V4749" s="34">
        <v>46</v>
      </c>
      <c r="W4749" s="34">
        <v>43</v>
      </c>
      <c r="X4749" s="34">
        <v>68</v>
      </c>
      <c r="Y4749" s="34">
        <v>34</v>
      </c>
      <c r="Z4749" s="34">
        <v>56</v>
      </c>
      <c r="AA4749" s="34">
        <v>103</v>
      </c>
      <c r="AB4749" s="34">
        <v>29</v>
      </c>
      <c r="AC4749" s="34">
        <v>111</v>
      </c>
    </row>
    <row r="4750" spans="1:29" x14ac:dyDescent="0.2">
      <c r="A4750" s="34" t="s">
        <v>65243</v>
      </c>
      <c r="B4750" s="34">
        <v>34</v>
      </c>
      <c r="C4750" s="34">
        <v>83</v>
      </c>
      <c r="D4750" s="34">
        <v>66</v>
      </c>
      <c r="E4750" s="34">
        <v>56</v>
      </c>
      <c r="F4750" s="34">
        <v>41</v>
      </c>
      <c r="G4750" s="34">
        <v>87</v>
      </c>
      <c r="H4750" s="34">
        <v>46</v>
      </c>
      <c r="I4750" s="34">
        <v>56</v>
      </c>
      <c r="J4750" s="34">
        <v>41</v>
      </c>
      <c r="K4750" s="34">
        <v>77</v>
      </c>
      <c r="L4750" s="34">
        <v>23</v>
      </c>
      <c r="M4750" s="34">
        <v>42</v>
      </c>
      <c r="N4750" s="34">
        <v>32</v>
      </c>
      <c r="O4750" s="34">
        <v>62</v>
      </c>
      <c r="P4750" s="34">
        <v>48</v>
      </c>
      <c r="Q4750" s="34">
        <v>66</v>
      </c>
      <c r="R4750" s="34">
        <v>31</v>
      </c>
      <c r="S4750" s="34">
        <v>86</v>
      </c>
      <c r="T4750" s="34">
        <v>40</v>
      </c>
      <c r="U4750" s="34">
        <v>47</v>
      </c>
      <c r="V4750" s="34">
        <v>63</v>
      </c>
      <c r="W4750" s="34">
        <v>54</v>
      </c>
      <c r="X4750" s="34">
        <v>99</v>
      </c>
      <c r="Y4750" s="34">
        <v>53</v>
      </c>
      <c r="Z4750" s="34">
        <v>66</v>
      </c>
      <c r="AA4750" s="34">
        <v>96</v>
      </c>
      <c r="AB4750" s="34">
        <v>43</v>
      </c>
      <c r="AC4750" s="34">
        <v>87</v>
      </c>
    </row>
    <row r="4751" spans="1:29" x14ac:dyDescent="0.2">
      <c r="A4751" s="34" t="s">
        <v>65244</v>
      </c>
      <c r="B4751" s="34">
        <v>39</v>
      </c>
      <c r="C4751" s="34">
        <v>159</v>
      </c>
      <c r="D4751" s="34">
        <v>175</v>
      </c>
      <c r="E4751" s="34">
        <v>147</v>
      </c>
      <c r="F4751" s="34">
        <v>137</v>
      </c>
      <c r="G4751" s="34">
        <v>200</v>
      </c>
      <c r="H4751" s="34">
        <v>124</v>
      </c>
      <c r="I4751" s="34">
        <v>154</v>
      </c>
      <c r="J4751" s="34">
        <v>81</v>
      </c>
      <c r="K4751" s="34">
        <v>185</v>
      </c>
      <c r="L4751" s="34">
        <v>54</v>
      </c>
      <c r="M4751" s="34">
        <v>144</v>
      </c>
      <c r="N4751" s="34">
        <v>109</v>
      </c>
      <c r="O4751" s="34">
        <v>117</v>
      </c>
      <c r="P4751" s="34">
        <v>91</v>
      </c>
      <c r="Q4751" s="34">
        <v>161</v>
      </c>
      <c r="R4751" s="34">
        <v>129</v>
      </c>
      <c r="S4751" s="34">
        <v>184</v>
      </c>
      <c r="T4751" s="34">
        <v>68</v>
      </c>
      <c r="U4751" s="34">
        <v>114</v>
      </c>
      <c r="V4751" s="34">
        <v>141</v>
      </c>
      <c r="W4751" s="34">
        <v>109</v>
      </c>
      <c r="X4751" s="34">
        <v>147</v>
      </c>
      <c r="Y4751" s="34">
        <v>88</v>
      </c>
      <c r="Z4751" s="34">
        <v>138</v>
      </c>
      <c r="AA4751" s="34">
        <v>171</v>
      </c>
      <c r="AB4751" s="34">
        <v>80</v>
      </c>
      <c r="AC4751" s="34">
        <v>225</v>
      </c>
    </row>
    <row r="4752" spans="1:29" x14ac:dyDescent="0.2">
      <c r="A4752" s="34" t="s">
        <v>65245</v>
      </c>
      <c r="B4752" s="34">
        <v>64</v>
      </c>
      <c r="C4752" s="34">
        <v>78</v>
      </c>
      <c r="D4752" s="34">
        <v>76</v>
      </c>
      <c r="E4752" s="34">
        <v>123</v>
      </c>
      <c r="F4752" s="34">
        <v>73</v>
      </c>
      <c r="G4752" s="34">
        <v>157</v>
      </c>
      <c r="H4752" s="34">
        <v>89</v>
      </c>
      <c r="I4752" s="34">
        <v>112</v>
      </c>
      <c r="J4752" s="34">
        <v>57</v>
      </c>
      <c r="K4752" s="34">
        <v>154</v>
      </c>
      <c r="L4752" s="34">
        <v>53</v>
      </c>
      <c r="M4752" s="34">
        <v>125</v>
      </c>
      <c r="N4752" s="34">
        <v>86</v>
      </c>
      <c r="O4752" s="34">
        <v>96</v>
      </c>
      <c r="P4752" s="34">
        <v>77</v>
      </c>
      <c r="Q4752" s="34">
        <v>121</v>
      </c>
      <c r="R4752" s="34">
        <v>110</v>
      </c>
      <c r="S4752" s="34">
        <v>122</v>
      </c>
      <c r="T4752" s="34">
        <v>72</v>
      </c>
      <c r="U4752" s="34">
        <v>97</v>
      </c>
      <c r="V4752" s="34">
        <v>75</v>
      </c>
      <c r="W4752" s="34">
        <v>120</v>
      </c>
      <c r="X4752" s="34">
        <v>91</v>
      </c>
      <c r="Y4752" s="34">
        <v>75</v>
      </c>
      <c r="Z4752" s="34">
        <v>128</v>
      </c>
      <c r="AA4752" s="34">
        <v>171</v>
      </c>
      <c r="AB4752" s="34">
        <v>83</v>
      </c>
      <c r="AC4752" s="34">
        <v>187</v>
      </c>
    </row>
    <row r="4753" spans="1:29" x14ac:dyDescent="0.2">
      <c r="A4753" s="34" t="s">
        <v>65246</v>
      </c>
      <c r="B4753" s="34">
        <v>43</v>
      </c>
      <c r="C4753" s="34">
        <v>72</v>
      </c>
      <c r="D4753" s="34">
        <v>90</v>
      </c>
      <c r="E4753" s="34">
        <v>92</v>
      </c>
      <c r="F4753" s="34">
        <v>53</v>
      </c>
      <c r="G4753" s="34">
        <v>62</v>
      </c>
      <c r="H4753" s="34">
        <v>32</v>
      </c>
      <c r="I4753" s="34">
        <v>52</v>
      </c>
      <c r="J4753" s="34">
        <v>34</v>
      </c>
      <c r="K4753" s="34">
        <v>90</v>
      </c>
      <c r="L4753" s="34">
        <v>15</v>
      </c>
      <c r="M4753" s="34">
        <v>58</v>
      </c>
      <c r="N4753" s="34">
        <v>39</v>
      </c>
      <c r="O4753" s="34">
        <v>46</v>
      </c>
      <c r="P4753" s="34">
        <v>46</v>
      </c>
      <c r="Q4753" s="34">
        <v>69</v>
      </c>
      <c r="R4753" s="34">
        <v>45</v>
      </c>
      <c r="S4753" s="34">
        <v>99</v>
      </c>
      <c r="T4753" s="34">
        <v>10</v>
      </c>
      <c r="U4753" s="34">
        <v>52</v>
      </c>
      <c r="V4753" s="34">
        <v>58</v>
      </c>
      <c r="W4753" s="34">
        <v>63</v>
      </c>
      <c r="X4753" s="34">
        <v>57</v>
      </c>
      <c r="Y4753" s="34">
        <v>47</v>
      </c>
      <c r="Z4753" s="34">
        <v>62</v>
      </c>
      <c r="AA4753" s="34">
        <v>84</v>
      </c>
      <c r="AB4753" s="34">
        <v>18</v>
      </c>
      <c r="AC4753" s="34">
        <v>102</v>
      </c>
    </row>
    <row r="4754" spans="1:29" x14ac:dyDescent="0.2">
      <c r="A4754" s="34" t="s">
        <v>65247</v>
      </c>
      <c r="B4754" s="34">
        <v>81</v>
      </c>
      <c r="C4754" s="34">
        <v>135</v>
      </c>
      <c r="D4754" s="34">
        <v>225</v>
      </c>
      <c r="E4754" s="34">
        <v>157</v>
      </c>
      <c r="F4754" s="34">
        <v>147</v>
      </c>
      <c r="G4754" s="34">
        <v>162</v>
      </c>
      <c r="H4754" s="34">
        <v>101</v>
      </c>
      <c r="I4754" s="34">
        <v>154</v>
      </c>
      <c r="J4754" s="34">
        <v>103</v>
      </c>
      <c r="K4754" s="34">
        <v>181</v>
      </c>
      <c r="L4754" s="34">
        <v>73</v>
      </c>
      <c r="M4754" s="34">
        <v>107</v>
      </c>
      <c r="N4754" s="34">
        <v>131</v>
      </c>
      <c r="O4754" s="34">
        <v>112</v>
      </c>
      <c r="P4754" s="34">
        <v>141</v>
      </c>
      <c r="Q4754" s="34">
        <v>134</v>
      </c>
      <c r="R4754" s="34">
        <v>141</v>
      </c>
      <c r="S4754" s="34">
        <v>180</v>
      </c>
      <c r="T4754" s="34">
        <v>81</v>
      </c>
      <c r="U4754" s="34">
        <v>103</v>
      </c>
      <c r="V4754" s="34">
        <v>174</v>
      </c>
      <c r="W4754" s="34">
        <v>123</v>
      </c>
      <c r="X4754" s="34">
        <v>194</v>
      </c>
      <c r="Y4754" s="34">
        <v>79</v>
      </c>
      <c r="Z4754" s="34">
        <v>171</v>
      </c>
      <c r="AA4754" s="34">
        <v>212</v>
      </c>
      <c r="AB4754" s="34">
        <v>118</v>
      </c>
      <c r="AC4754" s="34">
        <v>176</v>
      </c>
    </row>
    <row r="4755" spans="1:29" x14ac:dyDescent="0.2">
      <c r="A4755" s="34" t="s">
        <v>65248</v>
      </c>
      <c r="B4755" s="34">
        <v>31</v>
      </c>
      <c r="C4755" s="34">
        <v>74</v>
      </c>
      <c r="D4755" s="34">
        <v>87</v>
      </c>
      <c r="E4755" s="34">
        <v>71</v>
      </c>
      <c r="F4755" s="34">
        <v>76</v>
      </c>
      <c r="G4755" s="34">
        <v>67</v>
      </c>
      <c r="H4755" s="34">
        <v>41</v>
      </c>
      <c r="I4755" s="34">
        <v>48</v>
      </c>
      <c r="J4755" s="34">
        <v>46</v>
      </c>
      <c r="K4755" s="34">
        <v>98</v>
      </c>
      <c r="L4755" s="34">
        <v>34</v>
      </c>
      <c r="M4755" s="34">
        <v>64</v>
      </c>
      <c r="N4755" s="34">
        <v>41</v>
      </c>
      <c r="O4755" s="34">
        <v>67</v>
      </c>
      <c r="P4755" s="34">
        <v>48</v>
      </c>
      <c r="Q4755" s="34">
        <v>74</v>
      </c>
      <c r="R4755" s="34">
        <v>67</v>
      </c>
      <c r="S4755" s="34">
        <v>75</v>
      </c>
      <c r="T4755" s="34">
        <v>40</v>
      </c>
      <c r="U4755" s="34">
        <v>74</v>
      </c>
      <c r="V4755" s="34">
        <v>91</v>
      </c>
      <c r="W4755" s="34">
        <v>74</v>
      </c>
      <c r="X4755" s="34">
        <v>74</v>
      </c>
      <c r="Y4755" s="34">
        <v>57</v>
      </c>
      <c r="Z4755" s="34">
        <v>92</v>
      </c>
      <c r="AA4755" s="34">
        <v>118</v>
      </c>
      <c r="AB4755" s="34">
        <v>59</v>
      </c>
      <c r="AC4755" s="34">
        <v>137</v>
      </c>
    </row>
    <row r="4756" spans="1:29" x14ac:dyDescent="0.2">
      <c r="A4756" s="34" t="s">
        <v>65249</v>
      </c>
      <c r="B4756" s="34">
        <v>36</v>
      </c>
      <c r="C4756" s="34">
        <v>42</v>
      </c>
      <c r="D4756" s="34">
        <v>35</v>
      </c>
      <c r="E4756" s="34">
        <v>81</v>
      </c>
      <c r="F4756" s="34">
        <v>37</v>
      </c>
      <c r="G4756" s="34">
        <v>67</v>
      </c>
      <c r="H4756" s="34">
        <v>26</v>
      </c>
      <c r="I4756" s="34">
        <v>51</v>
      </c>
      <c r="J4756" s="34">
        <v>22</v>
      </c>
      <c r="K4756" s="34">
        <v>67</v>
      </c>
      <c r="L4756" s="34">
        <v>20</v>
      </c>
      <c r="M4756" s="34">
        <v>48</v>
      </c>
      <c r="N4756" s="34">
        <v>35</v>
      </c>
      <c r="O4756" s="34">
        <v>35</v>
      </c>
      <c r="P4756" s="34">
        <v>17</v>
      </c>
      <c r="Q4756" s="34">
        <v>57</v>
      </c>
      <c r="R4756" s="34">
        <v>50</v>
      </c>
      <c r="S4756" s="34">
        <v>67</v>
      </c>
      <c r="T4756" s="34">
        <v>18</v>
      </c>
      <c r="U4756" s="34">
        <v>46</v>
      </c>
      <c r="V4756" s="34">
        <v>43</v>
      </c>
      <c r="W4756" s="34">
        <v>70</v>
      </c>
      <c r="X4756" s="34">
        <v>31</v>
      </c>
      <c r="Y4756" s="34">
        <v>48</v>
      </c>
      <c r="Z4756" s="34">
        <v>37</v>
      </c>
      <c r="AA4756" s="34">
        <v>74</v>
      </c>
      <c r="AB4756" s="34">
        <v>37</v>
      </c>
      <c r="AC4756" s="34">
        <v>104</v>
      </c>
    </row>
    <row r="4757" spans="1:29" x14ac:dyDescent="0.2">
      <c r="A4757" s="34" t="s">
        <v>65250</v>
      </c>
      <c r="B4757" s="34">
        <v>61</v>
      </c>
      <c r="C4757" s="34">
        <v>178</v>
      </c>
      <c r="D4757" s="34">
        <v>158</v>
      </c>
      <c r="E4757" s="34">
        <v>184</v>
      </c>
      <c r="F4757" s="34">
        <v>136</v>
      </c>
      <c r="G4757" s="34">
        <v>176</v>
      </c>
      <c r="H4757" s="34">
        <v>118</v>
      </c>
      <c r="I4757" s="34">
        <v>135</v>
      </c>
      <c r="J4757" s="34">
        <v>126</v>
      </c>
      <c r="K4757" s="34">
        <v>167</v>
      </c>
      <c r="L4757" s="34">
        <v>65</v>
      </c>
      <c r="M4757" s="34">
        <v>147</v>
      </c>
      <c r="N4757" s="34">
        <v>138</v>
      </c>
      <c r="O4757" s="34">
        <v>123</v>
      </c>
      <c r="P4757" s="34">
        <v>134</v>
      </c>
      <c r="Q4757" s="34">
        <v>248</v>
      </c>
      <c r="R4757" s="34">
        <v>122</v>
      </c>
      <c r="S4757" s="34">
        <v>204</v>
      </c>
      <c r="T4757" s="34">
        <v>98</v>
      </c>
      <c r="U4757" s="34">
        <v>121</v>
      </c>
      <c r="V4757" s="34">
        <v>135</v>
      </c>
      <c r="W4757" s="34">
        <v>174</v>
      </c>
      <c r="X4757" s="34">
        <v>188</v>
      </c>
      <c r="Y4757" s="34">
        <v>138</v>
      </c>
      <c r="Z4757" s="34">
        <v>156</v>
      </c>
      <c r="AA4757" s="34">
        <v>252</v>
      </c>
      <c r="AB4757" s="34">
        <v>84</v>
      </c>
      <c r="AC4757" s="34">
        <v>268</v>
      </c>
    </row>
    <row r="4758" spans="1:29" x14ac:dyDescent="0.2">
      <c r="A4758" s="34" t="s">
        <v>65251</v>
      </c>
      <c r="B4758" s="34">
        <v>28</v>
      </c>
      <c r="C4758" s="34">
        <v>60</v>
      </c>
      <c r="D4758" s="34">
        <v>78</v>
      </c>
      <c r="E4758" s="34">
        <v>70</v>
      </c>
      <c r="F4758" s="34">
        <v>69</v>
      </c>
      <c r="G4758" s="34">
        <v>71</v>
      </c>
      <c r="H4758" s="34">
        <v>57</v>
      </c>
      <c r="I4758" s="34">
        <v>73</v>
      </c>
      <c r="J4758" s="34">
        <v>24</v>
      </c>
      <c r="K4758" s="34">
        <v>78</v>
      </c>
      <c r="L4758" s="34">
        <v>19</v>
      </c>
      <c r="M4758" s="34">
        <v>51</v>
      </c>
      <c r="N4758" s="34">
        <v>43</v>
      </c>
      <c r="O4758" s="34">
        <v>46</v>
      </c>
      <c r="P4758" s="34">
        <v>52</v>
      </c>
      <c r="Q4758" s="34">
        <v>62</v>
      </c>
      <c r="R4758" s="34">
        <v>46</v>
      </c>
      <c r="S4758" s="34">
        <v>89</v>
      </c>
      <c r="T4758" s="34">
        <v>20</v>
      </c>
      <c r="U4758" s="34">
        <v>33</v>
      </c>
      <c r="V4758" s="34">
        <v>32</v>
      </c>
      <c r="W4758" s="34">
        <v>39</v>
      </c>
      <c r="X4758" s="34">
        <v>66</v>
      </c>
      <c r="Y4758" s="34">
        <v>11</v>
      </c>
      <c r="Z4758" s="34">
        <v>59</v>
      </c>
      <c r="AA4758" s="34">
        <v>75</v>
      </c>
      <c r="AB4758" s="34">
        <v>28</v>
      </c>
      <c r="AC4758" s="34">
        <v>78</v>
      </c>
    </row>
    <row r="4759" spans="1:29" x14ac:dyDescent="0.2">
      <c r="A4759" s="34" t="s">
        <v>65252</v>
      </c>
      <c r="B4759" s="34">
        <v>71</v>
      </c>
      <c r="C4759" s="34">
        <v>84</v>
      </c>
      <c r="D4759" s="34">
        <v>92</v>
      </c>
      <c r="E4759" s="34">
        <v>120</v>
      </c>
      <c r="F4759" s="34">
        <v>73</v>
      </c>
      <c r="G4759" s="34">
        <v>70</v>
      </c>
      <c r="H4759" s="34">
        <v>74</v>
      </c>
      <c r="I4759" s="34">
        <v>65</v>
      </c>
      <c r="J4759" s="34">
        <v>58</v>
      </c>
      <c r="K4759" s="34">
        <v>93</v>
      </c>
      <c r="L4759" s="34">
        <v>37</v>
      </c>
      <c r="M4759" s="34">
        <v>79</v>
      </c>
      <c r="N4759" s="34">
        <v>58</v>
      </c>
      <c r="O4759" s="34">
        <v>100</v>
      </c>
      <c r="P4759" s="34">
        <v>65</v>
      </c>
      <c r="Q4759" s="34">
        <v>123</v>
      </c>
      <c r="R4759" s="34">
        <v>83</v>
      </c>
      <c r="S4759" s="34">
        <v>111</v>
      </c>
      <c r="T4759" s="34">
        <v>76</v>
      </c>
      <c r="U4759" s="34">
        <v>66</v>
      </c>
      <c r="V4759" s="34">
        <v>68</v>
      </c>
      <c r="W4759" s="34">
        <v>99</v>
      </c>
      <c r="X4759" s="34">
        <v>90</v>
      </c>
      <c r="Y4759" s="34">
        <v>72</v>
      </c>
      <c r="Z4759" s="34">
        <v>76</v>
      </c>
      <c r="AA4759" s="34">
        <v>111</v>
      </c>
      <c r="AB4759" s="34">
        <v>114</v>
      </c>
      <c r="AC4759" s="34">
        <v>147</v>
      </c>
    </row>
    <row r="4760" spans="1:29" x14ac:dyDescent="0.2">
      <c r="A4760" s="34" t="s">
        <v>65253</v>
      </c>
      <c r="B4760" s="34">
        <v>29</v>
      </c>
      <c r="C4760" s="34">
        <v>32</v>
      </c>
      <c r="D4760" s="34">
        <v>71</v>
      </c>
      <c r="E4760" s="34">
        <v>38</v>
      </c>
      <c r="F4760" s="34">
        <v>26</v>
      </c>
      <c r="G4760" s="34">
        <v>43</v>
      </c>
      <c r="H4760" s="34">
        <v>32</v>
      </c>
      <c r="I4760" s="34">
        <v>41</v>
      </c>
      <c r="J4760" s="34">
        <v>16</v>
      </c>
      <c r="K4760" s="34">
        <v>28</v>
      </c>
      <c r="L4760" s="34">
        <v>20</v>
      </c>
      <c r="M4760" s="34">
        <v>34</v>
      </c>
      <c r="N4760" s="34">
        <v>25</v>
      </c>
      <c r="O4760" s="34">
        <v>26</v>
      </c>
      <c r="P4760" s="34">
        <v>30</v>
      </c>
      <c r="Q4760" s="34">
        <v>45</v>
      </c>
      <c r="R4760" s="34">
        <v>35</v>
      </c>
      <c r="S4760" s="34">
        <v>53</v>
      </c>
      <c r="T4760" s="34">
        <v>21</v>
      </c>
      <c r="U4760" s="34">
        <v>27</v>
      </c>
      <c r="V4760" s="34">
        <v>42</v>
      </c>
      <c r="W4760" s="34">
        <v>42</v>
      </c>
      <c r="X4760" s="34">
        <v>35</v>
      </c>
      <c r="Y4760" s="34">
        <v>33</v>
      </c>
      <c r="Z4760" s="34">
        <v>41</v>
      </c>
      <c r="AA4760" s="34">
        <v>41</v>
      </c>
      <c r="AB4760" s="34">
        <v>15</v>
      </c>
      <c r="AC4760" s="34">
        <v>62</v>
      </c>
    </row>
    <row r="4761" spans="1:29" x14ac:dyDescent="0.2">
      <c r="A4761" s="34" t="s">
        <v>65254</v>
      </c>
      <c r="B4761" s="34">
        <v>80</v>
      </c>
      <c r="C4761" s="34">
        <v>185</v>
      </c>
      <c r="D4761" s="34">
        <v>140</v>
      </c>
      <c r="E4761" s="34">
        <v>218</v>
      </c>
      <c r="F4761" s="34">
        <v>165</v>
      </c>
      <c r="G4761" s="34">
        <v>190</v>
      </c>
      <c r="H4761" s="34">
        <v>86</v>
      </c>
      <c r="I4761" s="34">
        <v>147</v>
      </c>
      <c r="J4761" s="34">
        <v>97</v>
      </c>
      <c r="K4761" s="34">
        <v>184</v>
      </c>
      <c r="L4761" s="34">
        <v>74</v>
      </c>
      <c r="M4761" s="34">
        <v>131</v>
      </c>
      <c r="N4761" s="34">
        <v>93</v>
      </c>
      <c r="O4761" s="34">
        <v>167</v>
      </c>
      <c r="P4761" s="34">
        <v>97</v>
      </c>
      <c r="Q4761" s="34">
        <v>209</v>
      </c>
      <c r="R4761" s="34">
        <v>132</v>
      </c>
      <c r="S4761" s="34">
        <v>203</v>
      </c>
      <c r="T4761" s="34">
        <v>81</v>
      </c>
      <c r="U4761" s="34">
        <v>156</v>
      </c>
      <c r="V4761" s="34">
        <v>134</v>
      </c>
      <c r="W4761" s="34">
        <v>187</v>
      </c>
      <c r="X4761" s="34">
        <v>191</v>
      </c>
      <c r="Y4761" s="34">
        <v>121</v>
      </c>
      <c r="Z4761" s="34">
        <v>148</v>
      </c>
      <c r="AA4761" s="34">
        <v>185</v>
      </c>
      <c r="AB4761" s="34">
        <v>105</v>
      </c>
      <c r="AC4761" s="34">
        <v>296</v>
      </c>
    </row>
    <row r="4762" spans="1:29" x14ac:dyDescent="0.2">
      <c r="A4762" s="34" t="s">
        <v>65255</v>
      </c>
      <c r="B4762" s="34">
        <v>17</v>
      </c>
      <c r="C4762" s="34">
        <v>21</v>
      </c>
      <c r="D4762" s="34">
        <v>30</v>
      </c>
      <c r="E4762" s="34">
        <v>19</v>
      </c>
      <c r="F4762" s="34">
        <v>24</v>
      </c>
      <c r="G4762" s="34">
        <v>21</v>
      </c>
      <c r="H4762" s="34">
        <v>16</v>
      </c>
      <c r="I4762" s="34">
        <v>13</v>
      </c>
      <c r="J4762" s="34">
        <v>15</v>
      </c>
      <c r="K4762" s="34">
        <v>21</v>
      </c>
      <c r="L4762" s="34">
        <v>15</v>
      </c>
      <c r="M4762" s="34">
        <v>13</v>
      </c>
      <c r="N4762" s="34">
        <v>15</v>
      </c>
      <c r="O4762" s="34">
        <v>19</v>
      </c>
      <c r="P4762" s="34">
        <v>21</v>
      </c>
      <c r="Q4762" s="34">
        <v>25</v>
      </c>
      <c r="R4762" s="34">
        <v>15</v>
      </c>
      <c r="S4762" s="34">
        <v>27</v>
      </c>
      <c r="T4762" s="34">
        <v>16</v>
      </c>
      <c r="U4762" s="34">
        <v>26</v>
      </c>
      <c r="V4762" s="34">
        <v>35</v>
      </c>
      <c r="W4762" s="34">
        <v>34</v>
      </c>
      <c r="X4762" s="34">
        <v>38</v>
      </c>
      <c r="Y4762" s="34">
        <v>18</v>
      </c>
      <c r="Z4762" s="34">
        <v>29</v>
      </c>
      <c r="AA4762" s="34">
        <v>45</v>
      </c>
      <c r="AB4762" s="34">
        <v>19</v>
      </c>
      <c r="AC4762" s="34">
        <v>35</v>
      </c>
    </row>
    <row r="4763" spans="1:29" x14ac:dyDescent="0.2">
      <c r="A4763" s="34" t="s">
        <v>65256</v>
      </c>
      <c r="B4763" s="34">
        <v>55</v>
      </c>
      <c r="C4763" s="34">
        <v>82</v>
      </c>
      <c r="D4763" s="34">
        <v>71</v>
      </c>
      <c r="E4763" s="34">
        <v>101</v>
      </c>
      <c r="F4763" s="34">
        <v>62</v>
      </c>
      <c r="G4763" s="34">
        <v>118</v>
      </c>
      <c r="H4763" s="34">
        <v>67</v>
      </c>
      <c r="I4763" s="34">
        <v>79</v>
      </c>
      <c r="J4763" s="34">
        <v>78</v>
      </c>
      <c r="K4763" s="34">
        <v>109</v>
      </c>
      <c r="L4763" s="34">
        <v>40</v>
      </c>
      <c r="M4763" s="34">
        <v>92</v>
      </c>
      <c r="N4763" s="34">
        <v>51</v>
      </c>
      <c r="O4763" s="34">
        <v>69</v>
      </c>
      <c r="P4763" s="34">
        <v>62</v>
      </c>
      <c r="Q4763" s="34">
        <v>95</v>
      </c>
      <c r="R4763" s="34">
        <v>116</v>
      </c>
      <c r="S4763" s="34">
        <v>96</v>
      </c>
      <c r="T4763" s="34">
        <v>52</v>
      </c>
      <c r="U4763" s="34">
        <v>65</v>
      </c>
      <c r="V4763" s="34">
        <v>87</v>
      </c>
      <c r="W4763" s="34">
        <v>80</v>
      </c>
      <c r="X4763" s="34">
        <v>97</v>
      </c>
      <c r="Y4763" s="34">
        <v>101</v>
      </c>
      <c r="Z4763" s="34">
        <v>72</v>
      </c>
      <c r="AA4763" s="34">
        <v>91</v>
      </c>
      <c r="AB4763" s="34">
        <v>79</v>
      </c>
      <c r="AC4763" s="34">
        <v>145</v>
      </c>
    </row>
    <row r="4764" spans="1:29" x14ac:dyDescent="0.2">
      <c r="A4764" s="34" t="s">
        <v>65257</v>
      </c>
      <c r="B4764" s="34">
        <v>37</v>
      </c>
      <c r="C4764" s="34">
        <v>57</v>
      </c>
      <c r="D4764" s="34">
        <v>52</v>
      </c>
      <c r="E4764" s="34">
        <v>52</v>
      </c>
      <c r="F4764" s="34">
        <v>69</v>
      </c>
      <c r="G4764" s="34">
        <v>59</v>
      </c>
      <c r="H4764" s="34">
        <v>63</v>
      </c>
      <c r="I4764" s="34">
        <v>66</v>
      </c>
      <c r="J4764" s="34">
        <v>46</v>
      </c>
      <c r="K4764" s="34">
        <v>36</v>
      </c>
      <c r="L4764" s="34">
        <v>22</v>
      </c>
      <c r="M4764" s="34">
        <v>54</v>
      </c>
      <c r="N4764" s="34">
        <v>48</v>
      </c>
      <c r="O4764" s="34">
        <v>74</v>
      </c>
      <c r="P4764" s="34">
        <v>51</v>
      </c>
      <c r="Q4764" s="34">
        <v>90</v>
      </c>
      <c r="R4764" s="34">
        <v>84</v>
      </c>
      <c r="S4764" s="34">
        <v>99</v>
      </c>
      <c r="T4764" s="34">
        <v>38</v>
      </c>
      <c r="U4764" s="34">
        <v>57</v>
      </c>
      <c r="V4764" s="34">
        <v>61</v>
      </c>
      <c r="W4764" s="34">
        <v>59</v>
      </c>
      <c r="X4764" s="34">
        <v>56</v>
      </c>
      <c r="Y4764" s="34">
        <v>44</v>
      </c>
      <c r="Z4764" s="34">
        <v>85</v>
      </c>
      <c r="AA4764" s="34">
        <v>66</v>
      </c>
      <c r="AB4764" s="34">
        <v>50</v>
      </c>
      <c r="AC4764" s="34">
        <v>130</v>
      </c>
    </row>
    <row r="4765" spans="1:29" x14ac:dyDescent="0.2">
      <c r="A4765" s="34" t="s">
        <v>65258</v>
      </c>
      <c r="B4765" s="34">
        <v>49</v>
      </c>
      <c r="C4765" s="34">
        <v>53</v>
      </c>
      <c r="D4765" s="34">
        <v>69</v>
      </c>
      <c r="E4765" s="34">
        <v>92</v>
      </c>
      <c r="F4765" s="34">
        <v>60</v>
      </c>
      <c r="G4765" s="34">
        <v>41</v>
      </c>
      <c r="H4765" s="34">
        <v>41</v>
      </c>
      <c r="I4765" s="34">
        <v>64</v>
      </c>
      <c r="J4765" s="34">
        <v>40</v>
      </c>
      <c r="K4765" s="34">
        <v>81</v>
      </c>
      <c r="L4765" s="34">
        <v>18</v>
      </c>
      <c r="M4765" s="34">
        <v>57</v>
      </c>
      <c r="N4765" s="34">
        <v>29</v>
      </c>
      <c r="O4765" s="34">
        <v>44</v>
      </c>
      <c r="P4765" s="34">
        <v>37</v>
      </c>
      <c r="Q4765" s="34">
        <v>54</v>
      </c>
      <c r="R4765" s="34">
        <v>38</v>
      </c>
      <c r="S4765" s="34">
        <v>84</v>
      </c>
      <c r="T4765" s="34">
        <v>22</v>
      </c>
      <c r="U4765" s="34">
        <v>46</v>
      </c>
      <c r="V4765" s="34">
        <v>44</v>
      </c>
      <c r="W4765" s="34">
        <v>47</v>
      </c>
      <c r="X4765" s="34">
        <v>66</v>
      </c>
      <c r="Y4765" s="34">
        <v>19</v>
      </c>
      <c r="Z4765" s="34">
        <v>54</v>
      </c>
      <c r="AA4765" s="34">
        <v>64</v>
      </c>
      <c r="AB4765" s="34">
        <v>37</v>
      </c>
      <c r="AC4765" s="34">
        <v>89</v>
      </c>
    </row>
    <row r="4766" spans="1:29" x14ac:dyDescent="0.2">
      <c r="A4766" s="34" t="s">
        <v>65259</v>
      </c>
      <c r="B4766" s="34">
        <v>62</v>
      </c>
      <c r="C4766" s="34">
        <v>105</v>
      </c>
      <c r="D4766" s="34">
        <v>87</v>
      </c>
      <c r="E4766" s="34">
        <v>91</v>
      </c>
      <c r="F4766" s="34">
        <v>102</v>
      </c>
      <c r="G4766" s="34">
        <v>151</v>
      </c>
      <c r="H4766" s="34">
        <v>88</v>
      </c>
      <c r="I4766" s="34">
        <v>100</v>
      </c>
      <c r="J4766" s="34">
        <v>56</v>
      </c>
      <c r="K4766" s="34">
        <v>87</v>
      </c>
      <c r="L4766" s="34">
        <v>42</v>
      </c>
      <c r="M4766" s="34">
        <v>75</v>
      </c>
      <c r="N4766" s="34">
        <v>53</v>
      </c>
      <c r="O4766" s="34">
        <v>88</v>
      </c>
      <c r="P4766" s="34">
        <v>67</v>
      </c>
      <c r="Q4766" s="34">
        <v>109</v>
      </c>
      <c r="R4766" s="34">
        <v>96</v>
      </c>
      <c r="S4766" s="34">
        <v>114</v>
      </c>
      <c r="T4766" s="34">
        <v>60</v>
      </c>
      <c r="U4766" s="34">
        <v>89</v>
      </c>
      <c r="V4766" s="34">
        <v>96</v>
      </c>
      <c r="W4766" s="34">
        <v>157</v>
      </c>
      <c r="X4766" s="34">
        <v>95</v>
      </c>
      <c r="Y4766" s="34">
        <v>78</v>
      </c>
      <c r="Z4766" s="34">
        <v>103</v>
      </c>
      <c r="AA4766" s="34">
        <v>109</v>
      </c>
      <c r="AB4766" s="34">
        <v>94</v>
      </c>
      <c r="AC4766" s="34">
        <v>164</v>
      </c>
    </row>
    <row r="4767" spans="1:29" x14ac:dyDescent="0.2">
      <c r="A4767" s="34" t="s">
        <v>65260</v>
      </c>
      <c r="B4767" s="34">
        <v>30</v>
      </c>
      <c r="C4767" s="34">
        <v>51</v>
      </c>
      <c r="D4767" s="34">
        <v>32</v>
      </c>
      <c r="E4767" s="34">
        <v>32</v>
      </c>
      <c r="F4767" s="34">
        <v>33</v>
      </c>
      <c r="G4767" s="34">
        <v>8</v>
      </c>
      <c r="H4767" s="34">
        <v>25</v>
      </c>
      <c r="I4767" s="34">
        <v>31</v>
      </c>
      <c r="J4767" s="34">
        <v>27</v>
      </c>
      <c r="K4767" s="34">
        <v>33</v>
      </c>
      <c r="L4767" s="34">
        <v>16</v>
      </c>
      <c r="M4767" s="34">
        <v>26</v>
      </c>
      <c r="N4767" s="34">
        <v>16</v>
      </c>
      <c r="O4767" s="34">
        <v>28</v>
      </c>
      <c r="P4767" s="34">
        <v>23</v>
      </c>
      <c r="Q4767" s="34">
        <v>41</v>
      </c>
      <c r="R4767" s="34">
        <v>22</v>
      </c>
      <c r="S4767" s="34">
        <v>34</v>
      </c>
      <c r="T4767" s="34">
        <v>21</v>
      </c>
      <c r="U4767" s="34">
        <v>21</v>
      </c>
      <c r="V4767" s="34">
        <v>32</v>
      </c>
      <c r="W4767" s="34">
        <v>21</v>
      </c>
      <c r="X4767" s="34">
        <v>44</v>
      </c>
      <c r="Y4767" s="34">
        <v>26</v>
      </c>
      <c r="Z4767" s="34">
        <v>35</v>
      </c>
      <c r="AA4767" s="34">
        <v>35</v>
      </c>
      <c r="AB4767" s="34">
        <v>18</v>
      </c>
      <c r="AC4767" s="34">
        <v>41</v>
      </c>
    </row>
    <row r="4768" spans="1:29" x14ac:dyDescent="0.2">
      <c r="A4768" s="34" t="s">
        <v>65261</v>
      </c>
      <c r="B4768" s="34">
        <v>49</v>
      </c>
      <c r="C4768" s="34">
        <v>91</v>
      </c>
      <c r="D4768" s="34">
        <v>100</v>
      </c>
      <c r="E4768" s="34">
        <v>101</v>
      </c>
      <c r="F4768" s="34">
        <v>86</v>
      </c>
      <c r="G4768" s="34">
        <v>115</v>
      </c>
      <c r="H4768" s="34">
        <v>63</v>
      </c>
      <c r="I4768" s="34">
        <v>83</v>
      </c>
      <c r="J4768" s="34">
        <v>54</v>
      </c>
      <c r="K4768" s="34">
        <v>140</v>
      </c>
      <c r="L4768" s="34">
        <v>32</v>
      </c>
      <c r="M4768" s="34">
        <v>114</v>
      </c>
      <c r="N4768" s="34">
        <v>84</v>
      </c>
      <c r="O4768" s="34">
        <v>97</v>
      </c>
      <c r="P4768" s="34">
        <v>75</v>
      </c>
      <c r="Q4768" s="34">
        <v>104</v>
      </c>
      <c r="R4768" s="34">
        <v>91</v>
      </c>
      <c r="S4768" s="34">
        <v>129</v>
      </c>
      <c r="T4768" s="34">
        <v>90</v>
      </c>
      <c r="U4768" s="34">
        <v>104</v>
      </c>
      <c r="V4768" s="34">
        <v>84</v>
      </c>
      <c r="W4768" s="34">
        <v>107</v>
      </c>
      <c r="X4768" s="34">
        <v>93</v>
      </c>
      <c r="Y4768" s="34">
        <v>85</v>
      </c>
      <c r="Z4768" s="34">
        <v>71</v>
      </c>
      <c r="AA4768" s="34">
        <v>167</v>
      </c>
      <c r="AB4768" s="34">
        <v>80</v>
      </c>
      <c r="AC4768" s="34">
        <v>159</v>
      </c>
    </row>
    <row r="4769" spans="1:29" x14ac:dyDescent="0.2">
      <c r="A4769" s="34" t="s">
        <v>65262</v>
      </c>
      <c r="B4769" s="34">
        <v>96</v>
      </c>
      <c r="C4769" s="34">
        <v>150</v>
      </c>
      <c r="D4769" s="34">
        <v>168</v>
      </c>
      <c r="E4769" s="34">
        <v>178</v>
      </c>
      <c r="F4769" s="34">
        <v>169</v>
      </c>
      <c r="G4769" s="34">
        <v>169</v>
      </c>
      <c r="H4769" s="34">
        <v>113</v>
      </c>
      <c r="I4769" s="34">
        <v>134</v>
      </c>
      <c r="J4769" s="34">
        <v>115</v>
      </c>
      <c r="K4769" s="34">
        <v>174</v>
      </c>
      <c r="L4769" s="34">
        <v>95</v>
      </c>
      <c r="M4769" s="34">
        <v>153</v>
      </c>
      <c r="N4769" s="34">
        <v>117</v>
      </c>
      <c r="O4769" s="34">
        <v>132</v>
      </c>
      <c r="P4769" s="34">
        <v>164</v>
      </c>
      <c r="Q4769" s="34">
        <v>240</v>
      </c>
      <c r="R4769" s="34">
        <v>179</v>
      </c>
      <c r="S4769" s="34">
        <v>234</v>
      </c>
      <c r="T4769" s="34">
        <v>124</v>
      </c>
      <c r="U4769" s="34">
        <v>156</v>
      </c>
      <c r="V4769" s="34">
        <v>195</v>
      </c>
      <c r="W4769" s="34">
        <v>232</v>
      </c>
      <c r="X4769" s="34">
        <v>188</v>
      </c>
      <c r="Y4769" s="34">
        <v>192</v>
      </c>
      <c r="Z4769" s="34">
        <v>143</v>
      </c>
      <c r="AA4769" s="34">
        <v>272</v>
      </c>
      <c r="AB4769" s="34">
        <v>151</v>
      </c>
      <c r="AC4769" s="34">
        <v>285</v>
      </c>
    </row>
    <row r="4770" spans="1:29" x14ac:dyDescent="0.2">
      <c r="A4770" s="34" t="s">
        <v>65263</v>
      </c>
      <c r="B4770" s="34">
        <v>64</v>
      </c>
      <c r="C4770" s="34">
        <v>162</v>
      </c>
      <c r="D4770" s="34">
        <v>121</v>
      </c>
      <c r="E4770" s="34">
        <v>168</v>
      </c>
      <c r="F4770" s="34">
        <v>142</v>
      </c>
      <c r="G4770" s="34">
        <v>112</v>
      </c>
      <c r="H4770" s="34">
        <v>122</v>
      </c>
      <c r="I4770" s="34">
        <v>133</v>
      </c>
      <c r="J4770" s="34">
        <v>97</v>
      </c>
      <c r="K4770" s="34">
        <v>176</v>
      </c>
      <c r="L4770" s="34">
        <v>53</v>
      </c>
      <c r="M4770" s="34">
        <v>152</v>
      </c>
      <c r="N4770" s="34">
        <v>91</v>
      </c>
      <c r="O4770" s="34">
        <v>131</v>
      </c>
      <c r="P4770" s="34">
        <v>92</v>
      </c>
      <c r="Q4770" s="34">
        <v>126</v>
      </c>
      <c r="R4770" s="34">
        <v>96</v>
      </c>
      <c r="S4770" s="34">
        <v>179</v>
      </c>
      <c r="T4770" s="34">
        <v>69</v>
      </c>
      <c r="U4770" s="34">
        <v>127</v>
      </c>
      <c r="V4770" s="34">
        <v>112</v>
      </c>
      <c r="W4770" s="34">
        <v>148</v>
      </c>
      <c r="X4770" s="34">
        <v>147</v>
      </c>
      <c r="Y4770" s="34">
        <v>121</v>
      </c>
      <c r="Z4770" s="34">
        <v>134</v>
      </c>
      <c r="AA4770" s="34">
        <v>159</v>
      </c>
      <c r="AB4770" s="34">
        <v>103</v>
      </c>
      <c r="AC4770" s="34">
        <v>204</v>
      </c>
    </row>
    <row r="4771" spans="1:29" x14ac:dyDescent="0.2">
      <c r="A4771" s="34" t="s">
        <v>65264</v>
      </c>
      <c r="B4771" s="34">
        <v>55</v>
      </c>
      <c r="C4771" s="34">
        <v>99</v>
      </c>
      <c r="D4771" s="34">
        <v>111</v>
      </c>
      <c r="E4771" s="34">
        <v>90</v>
      </c>
      <c r="F4771" s="34">
        <v>69</v>
      </c>
      <c r="G4771" s="34">
        <v>121</v>
      </c>
      <c r="H4771" s="34">
        <v>67</v>
      </c>
      <c r="I4771" s="34">
        <v>84</v>
      </c>
      <c r="J4771" s="34">
        <v>51</v>
      </c>
      <c r="K4771" s="34">
        <v>89</v>
      </c>
      <c r="L4771" s="34">
        <v>44</v>
      </c>
      <c r="M4771" s="34">
        <v>91</v>
      </c>
      <c r="N4771" s="34">
        <v>62</v>
      </c>
      <c r="O4771" s="34">
        <v>86</v>
      </c>
      <c r="P4771" s="34">
        <v>74</v>
      </c>
      <c r="Q4771" s="34">
        <v>93</v>
      </c>
      <c r="R4771" s="34">
        <v>69</v>
      </c>
      <c r="S4771" s="34">
        <v>101</v>
      </c>
      <c r="T4771" s="34">
        <v>69</v>
      </c>
      <c r="U4771" s="34">
        <v>75</v>
      </c>
      <c r="V4771" s="34">
        <v>77</v>
      </c>
      <c r="W4771" s="34">
        <v>87</v>
      </c>
      <c r="X4771" s="34">
        <v>79</v>
      </c>
      <c r="Y4771" s="34">
        <v>62</v>
      </c>
      <c r="Z4771" s="34">
        <v>83</v>
      </c>
      <c r="AA4771" s="34">
        <v>103</v>
      </c>
      <c r="AB4771" s="34">
        <v>89</v>
      </c>
      <c r="AC4771" s="34">
        <v>139</v>
      </c>
    </row>
    <row r="4772" spans="1:29" x14ac:dyDescent="0.2">
      <c r="A4772" s="34" t="s">
        <v>65265</v>
      </c>
      <c r="B4772" s="34">
        <v>112</v>
      </c>
      <c r="C4772" s="34">
        <v>87</v>
      </c>
      <c r="D4772" s="34">
        <v>119</v>
      </c>
      <c r="E4772" s="34">
        <v>99</v>
      </c>
      <c r="F4772" s="34">
        <v>133</v>
      </c>
      <c r="G4772" s="34">
        <v>84</v>
      </c>
      <c r="H4772" s="34">
        <v>116</v>
      </c>
      <c r="I4772" s="34">
        <v>104</v>
      </c>
      <c r="J4772" s="34">
        <v>96</v>
      </c>
      <c r="K4772" s="34">
        <v>128</v>
      </c>
      <c r="L4772" s="34">
        <v>89</v>
      </c>
      <c r="M4772" s="34">
        <v>88</v>
      </c>
      <c r="N4772" s="34">
        <v>100</v>
      </c>
      <c r="O4772" s="34">
        <v>110</v>
      </c>
      <c r="P4772" s="34">
        <v>109</v>
      </c>
      <c r="Q4772" s="34">
        <v>174</v>
      </c>
      <c r="R4772" s="34">
        <v>147</v>
      </c>
      <c r="S4772" s="34">
        <v>125</v>
      </c>
      <c r="T4772" s="34">
        <v>87</v>
      </c>
      <c r="U4772" s="34">
        <v>97</v>
      </c>
      <c r="V4772" s="34">
        <v>134</v>
      </c>
      <c r="W4772" s="34">
        <v>162</v>
      </c>
      <c r="X4772" s="34">
        <v>138</v>
      </c>
      <c r="Y4772" s="34">
        <v>90</v>
      </c>
      <c r="Z4772" s="34">
        <v>102</v>
      </c>
      <c r="AA4772" s="34">
        <v>140</v>
      </c>
      <c r="AB4772" s="34">
        <v>146</v>
      </c>
      <c r="AC4772" s="34">
        <v>170</v>
      </c>
    </row>
    <row r="4773" spans="1:29" x14ac:dyDescent="0.2">
      <c r="A4773" s="34" t="s">
        <v>65266</v>
      </c>
      <c r="B4773" s="34">
        <v>39</v>
      </c>
      <c r="C4773" s="34">
        <v>46</v>
      </c>
      <c r="D4773" s="34">
        <v>47</v>
      </c>
      <c r="E4773" s="34">
        <v>50</v>
      </c>
      <c r="F4773" s="34">
        <v>54</v>
      </c>
      <c r="G4773" s="34">
        <v>52</v>
      </c>
      <c r="H4773" s="34">
        <v>37</v>
      </c>
      <c r="I4773" s="34">
        <v>42</v>
      </c>
      <c r="J4773" s="34">
        <v>44</v>
      </c>
      <c r="K4773" s="34">
        <v>59</v>
      </c>
      <c r="L4773" s="34">
        <v>34</v>
      </c>
      <c r="M4773" s="34">
        <v>47</v>
      </c>
      <c r="N4773" s="34">
        <v>39</v>
      </c>
      <c r="O4773" s="34">
        <v>57</v>
      </c>
      <c r="P4773" s="34">
        <v>34</v>
      </c>
      <c r="Q4773" s="34">
        <v>49</v>
      </c>
      <c r="R4773" s="34">
        <v>67</v>
      </c>
      <c r="S4773" s="34">
        <v>38</v>
      </c>
      <c r="T4773" s="34">
        <v>31</v>
      </c>
      <c r="U4773" s="34">
        <v>36</v>
      </c>
      <c r="V4773" s="34">
        <v>49</v>
      </c>
      <c r="W4773" s="34">
        <v>58</v>
      </c>
      <c r="X4773" s="34">
        <v>81</v>
      </c>
      <c r="Y4773" s="34">
        <v>36</v>
      </c>
      <c r="Z4773" s="34">
        <v>58</v>
      </c>
      <c r="AA4773" s="34">
        <v>73</v>
      </c>
      <c r="AB4773" s="34">
        <v>46</v>
      </c>
      <c r="AC4773" s="34">
        <v>96</v>
      </c>
    </row>
    <row r="4774" spans="1:29" x14ac:dyDescent="0.2">
      <c r="A4774" s="34" t="s">
        <v>65267</v>
      </c>
      <c r="B4774" s="34">
        <v>48</v>
      </c>
      <c r="C4774" s="34">
        <v>95</v>
      </c>
      <c r="D4774" s="34">
        <v>58</v>
      </c>
      <c r="E4774" s="34">
        <v>88</v>
      </c>
      <c r="F4774" s="34">
        <v>42</v>
      </c>
      <c r="G4774" s="34">
        <v>105</v>
      </c>
      <c r="H4774" s="34">
        <v>47</v>
      </c>
      <c r="I4774" s="34">
        <v>80</v>
      </c>
      <c r="J4774" s="34">
        <v>41</v>
      </c>
      <c r="K4774" s="34">
        <v>67</v>
      </c>
      <c r="L4774" s="34">
        <v>33</v>
      </c>
      <c r="M4774" s="34">
        <v>63</v>
      </c>
      <c r="N4774" s="34">
        <v>41</v>
      </c>
      <c r="O4774" s="34">
        <v>64</v>
      </c>
      <c r="P4774" s="34">
        <v>46</v>
      </c>
      <c r="Q4774" s="34">
        <v>96</v>
      </c>
      <c r="R4774" s="34">
        <v>50</v>
      </c>
      <c r="S4774" s="34">
        <v>97</v>
      </c>
      <c r="T4774" s="34">
        <v>21</v>
      </c>
      <c r="U4774" s="34">
        <v>45</v>
      </c>
      <c r="V4774" s="34">
        <v>44</v>
      </c>
      <c r="W4774" s="34">
        <v>82</v>
      </c>
      <c r="X4774" s="34">
        <v>74</v>
      </c>
      <c r="Y4774" s="34">
        <v>89</v>
      </c>
      <c r="Z4774" s="34">
        <v>50</v>
      </c>
      <c r="AA4774" s="34">
        <v>93</v>
      </c>
      <c r="AB4774" s="34">
        <v>27</v>
      </c>
      <c r="AC4774" s="34">
        <v>97</v>
      </c>
    </row>
    <row r="4775" spans="1:29" x14ac:dyDescent="0.2">
      <c r="A4775" s="34" t="s">
        <v>65268</v>
      </c>
      <c r="B4775" s="34">
        <v>89</v>
      </c>
      <c r="C4775" s="34">
        <v>385</v>
      </c>
      <c r="D4775" s="34">
        <v>185</v>
      </c>
      <c r="E4775" s="34">
        <v>395</v>
      </c>
      <c r="F4775" s="34">
        <v>140</v>
      </c>
      <c r="G4775" s="34">
        <v>415</v>
      </c>
      <c r="H4775" s="34">
        <v>130</v>
      </c>
      <c r="I4775" s="34">
        <v>384</v>
      </c>
      <c r="J4775" s="34">
        <v>123</v>
      </c>
      <c r="K4775" s="34">
        <v>382</v>
      </c>
      <c r="L4775" s="34">
        <v>99</v>
      </c>
      <c r="M4775" s="34">
        <v>303</v>
      </c>
      <c r="N4775" s="34">
        <v>139</v>
      </c>
      <c r="O4775" s="34">
        <v>307</v>
      </c>
      <c r="P4775" s="34">
        <v>126</v>
      </c>
      <c r="Q4775" s="34">
        <v>430</v>
      </c>
      <c r="R4775" s="34">
        <v>197</v>
      </c>
      <c r="S4775" s="34">
        <v>462</v>
      </c>
      <c r="T4775" s="34">
        <v>117</v>
      </c>
      <c r="U4775" s="34">
        <v>275</v>
      </c>
      <c r="V4775" s="34">
        <v>144</v>
      </c>
      <c r="W4775" s="34">
        <v>347</v>
      </c>
      <c r="X4775" s="34">
        <v>187</v>
      </c>
      <c r="Y4775" s="34">
        <v>264</v>
      </c>
      <c r="Z4775" s="34">
        <v>163</v>
      </c>
      <c r="AA4775" s="34">
        <v>429</v>
      </c>
      <c r="AB4775" s="34">
        <v>157</v>
      </c>
      <c r="AC4775" s="34">
        <v>531</v>
      </c>
    </row>
    <row r="4776" spans="1:29" x14ac:dyDescent="0.2">
      <c r="A4776" s="34" t="s">
        <v>65269</v>
      </c>
      <c r="B4776" s="34">
        <v>150</v>
      </c>
      <c r="C4776" s="34">
        <v>165</v>
      </c>
      <c r="D4776" s="34">
        <v>187</v>
      </c>
      <c r="E4776" s="34">
        <v>206</v>
      </c>
      <c r="F4776" s="34">
        <v>198</v>
      </c>
      <c r="G4776" s="34">
        <v>183</v>
      </c>
      <c r="H4776" s="34">
        <v>151</v>
      </c>
      <c r="I4776" s="34">
        <v>161</v>
      </c>
      <c r="J4776" s="34">
        <v>153</v>
      </c>
      <c r="K4776" s="34">
        <v>196</v>
      </c>
      <c r="L4776" s="34">
        <v>108</v>
      </c>
      <c r="M4776" s="34">
        <v>177</v>
      </c>
      <c r="N4776" s="34">
        <v>144</v>
      </c>
      <c r="O4776" s="34">
        <v>169</v>
      </c>
      <c r="P4776" s="34">
        <v>146</v>
      </c>
      <c r="Q4776" s="34">
        <v>223</v>
      </c>
      <c r="R4776" s="34">
        <v>213</v>
      </c>
      <c r="S4776" s="34">
        <v>232</v>
      </c>
      <c r="T4776" s="34">
        <v>138</v>
      </c>
      <c r="U4776" s="34">
        <v>176</v>
      </c>
      <c r="V4776" s="34">
        <v>192</v>
      </c>
      <c r="W4776" s="34">
        <v>165</v>
      </c>
      <c r="X4776" s="34">
        <v>231</v>
      </c>
      <c r="Y4776" s="34">
        <v>196</v>
      </c>
      <c r="Z4776" s="34">
        <v>243</v>
      </c>
      <c r="AA4776" s="34">
        <v>285</v>
      </c>
      <c r="AB4776" s="34">
        <v>209</v>
      </c>
      <c r="AC4776" s="34">
        <v>297</v>
      </c>
    </row>
    <row r="4777" spans="1:29" x14ac:dyDescent="0.2">
      <c r="A4777" s="34" t="s">
        <v>65270</v>
      </c>
      <c r="B4777" s="34">
        <v>57</v>
      </c>
      <c r="C4777" s="34">
        <v>86</v>
      </c>
      <c r="D4777" s="34">
        <v>101</v>
      </c>
      <c r="E4777" s="34">
        <v>86</v>
      </c>
      <c r="F4777" s="34">
        <v>86</v>
      </c>
      <c r="G4777" s="34">
        <v>88</v>
      </c>
      <c r="H4777" s="34">
        <v>91</v>
      </c>
      <c r="I4777" s="34">
        <v>75</v>
      </c>
      <c r="J4777" s="34">
        <v>69</v>
      </c>
      <c r="K4777" s="34">
        <v>99</v>
      </c>
      <c r="L4777" s="34">
        <v>63</v>
      </c>
      <c r="M4777" s="34">
        <v>71</v>
      </c>
      <c r="N4777" s="34">
        <v>67</v>
      </c>
      <c r="O4777" s="34">
        <v>74</v>
      </c>
      <c r="P4777" s="34">
        <v>90</v>
      </c>
      <c r="Q4777" s="34">
        <v>114</v>
      </c>
      <c r="R4777" s="34">
        <v>87</v>
      </c>
      <c r="S4777" s="34">
        <v>114</v>
      </c>
      <c r="T4777" s="34">
        <v>68</v>
      </c>
      <c r="U4777" s="34">
        <v>101</v>
      </c>
      <c r="V4777" s="34">
        <v>83</v>
      </c>
      <c r="W4777" s="34">
        <v>86</v>
      </c>
      <c r="X4777" s="34">
        <v>107</v>
      </c>
      <c r="Y4777" s="34">
        <v>71</v>
      </c>
      <c r="Z4777" s="34">
        <v>80</v>
      </c>
      <c r="AA4777" s="34">
        <v>102</v>
      </c>
      <c r="AB4777" s="34">
        <v>107</v>
      </c>
      <c r="AC4777" s="34">
        <v>147</v>
      </c>
    </row>
    <row r="4778" spans="1:29" x14ac:dyDescent="0.2">
      <c r="A4778" s="34" t="s">
        <v>65271</v>
      </c>
      <c r="B4778" s="34">
        <v>52</v>
      </c>
      <c r="C4778" s="34">
        <v>146</v>
      </c>
      <c r="D4778" s="34">
        <v>68</v>
      </c>
      <c r="E4778" s="34">
        <v>184</v>
      </c>
      <c r="F4778" s="34">
        <v>50</v>
      </c>
      <c r="G4778" s="34">
        <v>153</v>
      </c>
      <c r="H4778" s="34">
        <v>49</v>
      </c>
      <c r="I4778" s="34">
        <v>191</v>
      </c>
      <c r="J4778" s="34">
        <v>55</v>
      </c>
      <c r="K4778" s="34">
        <v>162</v>
      </c>
      <c r="L4778" s="34">
        <v>36</v>
      </c>
      <c r="M4778" s="34">
        <v>131</v>
      </c>
      <c r="N4778" s="34">
        <v>40</v>
      </c>
      <c r="O4778" s="34">
        <v>117</v>
      </c>
      <c r="P4778" s="34">
        <v>65</v>
      </c>
      <c r="Q4778" s="34">
        <v>174</v>
      </c>
      <c r="R4778" s="34">
        <v>69</v>
      </c>
      <c r="S4778" s="34">
        <v>180</v>
      </c>
      <c r="T4778" s="34">
        <v>26</v>
      </c>
      <c r="U4778" s="34">
        <v>138</v>
      </c>
      <c r="V4778" s="34">
        <v>80</v>
      </c>
      <c r="W4778" s="34">
        <v>108</v>
      </c>
      <c r="X4778" s="34">
        <v>90</v>
      </c>
      <c r="Y4778" s="34">
        <v>118</v>
      </c>
      <c r="Z4778" s="34">
        <v>58</v>
      </c>
      <c r="AA4778" s="34">
        <v>173</v>
      </c>
      <c r="AB4778" s="34">
        <v>49</v>
      </c>
      <c r="AC4778" s="34">
        <v>207</v>
      </c>
    </row>
    <row r="4779" spans="1:29" x14ac:dyDescent="0.2">
      <c r="A4779" s="34" t="s">
        <v>65272</v>
      </c>
      <c r="B4779" s="34">
        <v>59</v>
      </c>
      <c r="C4779" s="34">
        <v>132</v>
      </c>
      <c r="D4779" s="34">
        <v>163</v>
      </c>
      <c r="E4779" s="34">
        <v>151</v>
      </c>
      <c r="F4779" s="34">
        <v>155</v>
      </c>
      <c r="G4779" s="34">
        <v>147</v>
      </c>
      <c r="H4779" s="34">
        <v>117</v>
      </c>
      <c r="I4779" s="34">
        <v>125</v>
      </c>
      <c r="J4779" s="34">
        <v>109</v>
      </c>
      <c r="K4779" s="34">
        <v>150</v>
      </c>
      <c r="L4779" s="34">
        <v>61</v>
      </c>
      <c r="M4779" s="34">
        <v>152</v>
      </c>
      <c r="N4779" s="34">
        <v>104</v>
      </c>
      <c r="O4779" s="34">
        <v>106</v>
      </c>
      <c r="P4779" s="34">
        <v>93</v>
      </c>
      <c r="Q4779" s="34">
        <v>183</v>
      </c>
      <c r="R4779" s="34">
        <v>134</v>
      </c>
      <c r="S4779" s="34">
        <v>197</v>
      </c>
      <c r="T4779" s="34">
        <v>94</v>
      </c>
      <c r="U4779" s="34">
        <v>130</v>
      </c>
      <c r="V4779" s="34">
        <v>173</v>
      </c>
      <c r="W4779" s="34">
        <v>167</v>
      </c>
      <c r="X4779" s="34">
        <v>177</v>
      </c>
      <c r="Y4779" s="34">
        <v>117</v>
      </c>
      <c r="Z4779" s="34">
        <v>147</v>
      </c>
      <c r="AA4779" s="34">
        <v>189</v>
      </c>
      <c r="AB4779" s="34">
        <v>104</v>
      </c>
      <c r="AC4779" s="34">
        <v>241</v>
      </c>
    </row>
    <row r="4780" spans="1:29" x14ac:dyDescent="0.2">
      <c r="A4780" s="34" t="s">
        <v>65273</v>
      </c>
      <c r="B4780" s="34">
        <v>27</v>
      </c>
      <c r="C4780" s="34">
        <v>50</v>
      </c>
      <c r="D4780" s="34">
        <v>79</v>
      </c>
      <c r="E4780" s="34">
        <v>85</v>
      </c>
      <c r="F4780" s="34">
        <v>61</v>
      </c>
      <c r="G4780" s="34">
        <v>61</v>
      </c>
      <c r="H4780" s="34">
        <v>42</v>
      </c>
      <c r="I4780" s="34">
        <v>79</v>
      </c>
      <c r="J4780" s="34">
        <v>34</v>
      </c>
      <c r="K4780" s="34">
        <v>73</v>
      </c>
      <c r="L4780" s="34">
        <v>27</v>
      </c>
      <c r="M4780" s="34">
        <v>60</v>
      </c>
      <c r="N4780" s="34">
        <v>36</v>
      </c>
      <c r="O4780" s="34">
        <v>65</v>
      </c>
      <c r="P4780" s="34">
        <v>60</v>
      </c>
      <c r="Q4780" s="34">
        <v>60</v>
      </c>
      <c r="R4780" s="34">
        <v>43</v>
      </c>
      <c r="S4780" s="34">
        <v>79</v>
      </c>
      <c r="T4780" s="34">
        <v>35</v>
      </c>
      <c r="U4780" s="34">
        <v>31</v>
      </c>
      <c r="V4780" s="34">
        <v>60</v>
      </c>
      <c r="W4780" s="34">
        <v>59</v>
      </c>
      <c r="X4780" s="34">
        <v>58</v>
      </c>
      <c r="Y4780" s="34">
        <v>35</v>
      </c>
      <c r="Z4780" s="34">
        <v>66</v>
      </c>
      <c r="AA4780" s="34">
        <v>86</v>
      </c>
      <c r="AB4780" s="34">
        <v>41</v>
      </c>
      <c r="AC4780" s="34">
        <v>98</v>
      </c>
    </row>
    <row r="4781" spans="1:29" x14ac:dyDescent="0.2">
      <c r="A4781" s="34" t="s">
        <v>65274</v>
      </c>
      <c r="B4781" s="34">
        <v>64</v>
      </c>
      <c r="C4781" s="34">
        <v>89</v>
      </c>
      <c r="D4781" s="34">
        <v>94</v>
      </c>
      <c r="E4781" s="34">
        <v>52</v>
      </c>
      <c r="F4781" s="34">
        <v>76</v>
      </c>
      <c r="G4781" s="34">
        <v>91</v>
      </c>
      <c r="H4781" s="34">
        <v>63</v>
      </c>
      <c r="I4781" s="34">
        <v>91</v>
      </c>
      <c r="J4781" s="34">
        <v>64</v>
      </c>
      <c r="K4781" s="34">
        <v>68</v>
      </c>
      <c r="L4781" s="34">
        <v>48</v>
      </c>
      <c r="M4781" s="34">
        <v>59</v>
      </c>
      <c r="N4781" s="34">
        <v>54</v>
      </c>
      <c r="O4781" s="34">
        <v>76</v>
      </c>
      <c r="P4781" s="34">
        <v>64</v>
      </c>
      <c r="Q4781" s="34">
        <v>82</v>
      </c>
      <c r="R4781" s="34">
        <v>59</v>
      </c>
      <c r="S4781" s="34">
        <v>89</v>
      </c>
      <c r="T4781" s="34">
        <v>65</v>
      </c>
      <c r="U4781" s="34">
        <v>55</v>
      </c>
      <c r="V4781" s="34">
        <v>108</v>
      </c>
      <c r="W4781" s="34">
        <v>105</v>
      </c>
      <c r="X4781" s="34">
        <v>87</v>
      </c>
      <c r="Y4781" s="34">
        <v>65</v>
      </c>
      <c r="Z4781" s="34">
        <v>102</v>
      </c>
      <c r="AA4781" s="34">
        <v>98</v>
      </c>
      <c r="AB4781" s="34">
        <v>79</v>
      </c>
      <c r="AC4781" s="34">
        <v>108</v>
      </c>
    </row>
    <row r="4782" spans="1:29" x14ac:dyDescent="0.2">
      <c r="A4782" s="34" t="s">
        <v>65275</v>
      </c>
      <c r="B4782" s="34">
        <v>57</v>
      </c>
      <c r="C4782" s="34">
        <v>104</v>
      </c>
      <c r="D4782" s="34">
        <v>162</v>
      </c>
      <c r="E4782" s="34">
        <v>143</v>
      </c>
      <c r="F4782" s="34">
        <v>89</v>
      </c>
      <c r="G4782" s="34">
        <v>131</v>
      </c>
      <c r="H4782" s="34">
        <v>99</v>
      </c>
      <c r="I4782" s="34">
        <v>90</v>
      </c>
      <c r="J4782" s="34">
        <v>106</v>
      </c>
      <c r="K4782" s="34">
        <v>154</v>
      </c>
      <c r="L4782" s="34">
        <v>44</v>
      </c>
      <c r="M4782" s="34">
        <v>115</v>
      </c>
      <c r="N4782" s="34">
        <v>89</v>
      </c>
      <c r="O4782" s="34">
        <v>106</v>
      </c>
      <c r="P4782" s="34">
        <v>82</v>
      </c>
      <c r="Q4782" s="34">
        <v>102</v>
      </c>
      <c r="R4782" s="34">
        <v>104</v>
      </c>
      <c r="S4782" s="34">
        <v>131</v>
      </c>
      <c r="T4782" s="34">
        <v>73</v>
      </c>
      <c r="U4782" s="34">
        <v>94</v>
      </c>
      <c r="V4782" s="34">
        <v>127</v>
      </c>
      <c r="W4782" s="34">
        <v>92</v>
      </c>
      <c r="X4782" s="34">
        <v>132</v>
      </c>
      <c r="Y4782" s="34">
        <v>68</v>
      </c>
      <c r="Z4782" s="34">
        <v>131</v>
      </c>
      <c r="AA4782" s="34">
        <v>149</v>
      </c>
      <c r="AB4782" s="34">
        <v>82</v>
      </c>
      <c r="AC4782" s="34">
        <v>177</v>
      </c>
    </row>
    <row r="4783" spans="1:29" x14ac:dyDescent="0.2">
      <c r="A4783" s="34" t="s">
        <v>65276</v>
      </c>
      <c r="B4783" s="34">
        <v>18</v>
      </c>
      <c r="C4783" s="34">
        <v>58</v>
      </c>
      <c r="D4783" s="34">
        <v>51</v>
      </c>
      <c r="E4783" s="34">
        <v>42</v>
      </c>
      <c r="F4783" s="34">
        <v>45</v>
      </c>
      <c r="G4783" s="34">
        <v>73</v>
      </c>
      <c r="H4783" s="34">
        <v>39</v>
      </c>
      <c r="I4783" s="34">
        <v>50</v>
      </c>
      <c r="J4783" s="34">
        <v>32</v>
      </c>
      <c r="K4783" s="34">
        <v>75</v>
      </c>
      <c r="L4783" s="34">
        <v>15</v>
      </c>
      <c r="M4783" s="34">
        <v>53</v>
      </c>
      <c r="N4783" s="34">
        <v>38</v>
      </c>
      <c r="O4783" s="34">
        <v>44</v>
      </c>
      <c r="P4783" s="34">
        <v>30</v>
      </c>
      <c r="Q4783" s="34">
        <v>55</v>
      </c>
      <c r="R4783" s="34">
        <v>43</v>
      </c>
      <c r="S4783" s="34">
        <v>89</v>
      </c>
      <c r="T4783" s="34">
        <v>16</v>
      </c>
      <c r="U4783" s="34">
        <v>44</v>
      </c>
      <c r="V4783" s="34">
        <v>26</v>
      </c>
      <c r="W4783" s="34">
        <v>35</v>
      </c>
      <c r="X4783" s="34">
        <v>70</v>
      </c>
      <c r="Y4783" s="34">
        <v>18</v>
      </c>
      <c r="Z4783" s="34">
        <v>60</v>
      </c>
      <c r="AA4783" s="34">
        <v>59</v>
      </c>
      <c r="AB4783" s="34">
        <v>24</v>
      </c>
      <c r="AC4783" s="34">
        <v>68</v>
      </c>
    </row>
    <row r="4784" spans="1:29" x14ac:dyDescent="0.2">
      <c r="A4784" s="34" t="s">
        <v>65277</v>
      </c>
      <c r="B4784" s="34">
        <v>67</v>
      </c>
      <c r="C4784" s="34">
        <v>140</v>
      </c>
      <c r="D4784" s="34">
        <v>141</v>
      </c>
      <c r="E4784" s="34">
        <v>196</v>
      </c>
      <c r="F4784" s="34">
        <v>150</v>
      </c>
      <c r="G4784" s="34">
        <v>134</v>
      </c>
      <c r="H4784" s="34">
        <v>104</v>
      </c>
      <c r="I4784" s="34">
        <v>118</v>
      </c>
      <c r="J4784" s="34">
        <v>84</v>
      </c>
      <c r="K4784" s="34">
        <v>163</v>
      </c>
      <c r="L4784" s="34">
        <v>72</v>
      </c>
      <c r="M4784" s="34">
        <v>113</v>
      </c>
      <c r="N4784" s="34">
        <v>96</v>
      </c>
      <c r="O4784" s="34">
        <v>115</v>
      </c>
      <c r="P4784" s="34">
        <v>90</v>
      </c>
      <c r="Q4784" s="34">
        <v>159</v>
      </c>
      <c r="R4784" s="34">
        <v>125</v>
      </c>
      <c r="S4784" s="34">
        <v>175</v>
      </c>
      <c r="T4784" s="34">
        <v>102</v>
      </c>
      <c r="U4784" s="34">
        <v>129</v>
      </c>
      <c r="V4784" s="34">
        <v>119</v>
      </c>
      <c r="W4784" s="34">
        <v>181</v>
      </c>
      <c r="X4784" s="34">
        <v>143</v>
      </c>
      <c r="Y4784" s="34">
        <v>180</v>
      </c>
      <c r="Z4784" s="34">
        <v>89</v>
      </c>
      <c r="AA4784" s="34">
        <v>206</v>
      </c>
      <c r="AB4784" s="34">
        <v>125</v>
      </c>
      <c r="AC4784" s="34">
        <v>246</v>
      </c>
    </row>
    <row r="4785" spans="1:29" x14ac:dyDescent="0.2">
      <c r="A4785" s="34" t="s">
        <v>65278</v>
      </c>
      <c r="B4785" s="34">
        <v>22</v>
      </c>
      <c r="C4785" s="34">
        <v>44</v>
      </c>
      <c r="D4785" s="34">
        <v>42</v>
      </c>
      <c r="E4785" s="34">
        <v>40</v>
      </c>
      <c r="F4785" s="34">
        <v>24</v>
      </c>
      <c r="G4785" s="34">
        <v>59</v>
      </c>
      <c r="H4785" s="34">
        <v>17</v>
      </c>
      <c r="I4785" s="34">
        <v>38</v>
      </c>
      <c r="J4785" s="34">
        <v>14</v>
      </c>
      <c r="K4785" s="34">
        <v>42</v>
      </c>
      <c r="L4785" s="34">
        <v>7</v>
      </c>
      <c r="M4785" s="34">
        <v>31</v>
      </c>
      <c r="N4785" s="34">
        <v>20</v>
      </c>
      <c r="O4785" s="34">
        <v>38</v>
      </c>
      <c r="P4785" s="34">
        <v>36</v>
      </c>
      <c r="Q4785" s="34">
        <v>55</v>
      </c>
      <c r="R4785" s="34">
        <v>27</v>
      </c>
      <c r="S4785" s="34">
        <v>49</v>
      </c>
      <c r="T4785" s="34">
        <v>17</v>
      </c>
      <c r="U4785" s="34">
        <v>21</v>
      </c>
      <c r="V4785" s="34">
        <v>30</v>
      </c>
      <c r="W4785" s="34">
        <v>29</v>
      </c>
      <c r="X4785" s="34">
        <v>44</v>
      </c>
      <c r="Y4785" s="34">
        <v>30</v>
      </c>
      <c r="Z4785" s="34">
        <v>44</v>
      </c>
      <c r="AA4785" s="34">
        <v>50</v>
      </c>
      <c r="AB4785" s="34">
        <v>23</v>
      </c>
      <c r="AC4785" s="34">
        <v>50</v>
      </c>
    </row>
    <row r="4786" spans="1:29" x14ac:dyDescent="0.2">
      <c r="A4786" s="34" t="s">
        <v>65279</v>
      </c>
      <c r="B4786" s="34">
        <v>32</v>
      </c>
      <c r="C4786" s="34">
        <v>59</v>
      </c>
      <c r="D4786" s="34">
        <v>80</v>
      </c>
      <c r="E4786" s="34">
        <v>73</v>
      </c>
      <c r="F4786" s="34">
        <v>69</v>
      </c>
      <c r="G4786" s="34">
        <v>71</v>
      </c>
      <c r="H4786" s="34">
        <v>62</v>
      </c>
      <c r="I4786" s="34">
        <v>85</v>
      </c>
      <c r="J4786" s="34">
        <v>69</v>
      </c>
      <c r="K4786" s="34">
        <v>77</v>
      </c>
      <c r="L4786" s="34">
        <v>25</v>
      </c>
      <c r="M4786" s="34">
        <v>57</v>
      </c>
      <c r="N4786" s="34">
        <v>45</v>
      </c>
      <c r="O4786" s="34">
        <v>38</v>
      </c>
      <c r="P4786" s="34">
        <v>49</v>
      </c>
      <c r="Q4786" s="34">
        <v>97</v>
      </c>
      <c r="R4786" s="34">
        <v>60</v>
      </c>
      <c r="S4786" s="34">
        <v>88</v>
      </c>
      <c r="T4786" s="34">
        <v>32</v>
      </c>
      <c r="U4786" s="34">
        <v>52</v>
      </c>
      <c r="V4786" s="34">
        <v>79</v>
      </c>
      <c r="W4786" s="34">
        <v>76</v>
      </c>
      <c r="X4786" s="34">
        <v>73</v>
      </c>
      <c r="Y4786" s="34">
        <v>57</v>
      </c>
      <c r="Z4786" s="34">
        <v>111</v>
      </c>
      <c r="AA4786" s="34">
        <v>87</v>
      </c>
      <c r="AB4786" s="34">
        <v>53</v>
      </c>
      <c r="AC4786" s="34">
        <v>120</v>
      </c>
    </row>
    <row r="4787" spans="1:29" x14ac:dyDescent="0.2">
      <c r="A4787" s="34" t="s">
        <v>65280</v>
      </c>
      <c r="B4787" s="34">
        <v>37</v>
      </c>
      <c r="C4787" s="34">
        <v>392</v>
      </c>
      <c r="D4787" s="34">
        <v>146</v>
      </c>
      <c r="E4787" s="34">
        <v>407</v>
      </c>
      <c r="F4787" s="34">
        <v>100</v>
      </c>
      <c r="G4787" s="34">
        <v>347</v>
      </c>
      <c r="H4787" s="34">
        <v>77</v>
      </c>
      <c r="I4787" s="34">
        <v>312</v>
      </c>
      <c r="J4787" s="34">
        <v>54</v>
      </c>
      <c r="K4787" s="34">
        <v>392</v>
      </c>
      <c r="L4787" s="34">
        <v>22</v>
      </c>
      <c r="M4787" s="34">
        <v>264</v>
      </c>
      <c r="N4787" s="34">
        <v>70</v>
      </c>
      <c r="O4787" s="34">
        <v>281</v>
      </c>
      <c r="P4787" s="34">
        <v>86</v>
      </c>
      <c r="Q4787" s="34">
        <v>303</v>
      </c>
      <c r="R4787" s="34">
        <v>63</v>
      </c>
      <c r="S4787" s="34">
        <v>450</v>
      </c>
      <c r="T4787" s="34">
        <v>47</v>
      </c>
      <c r="U4787" s="34">
        <v>181</v>
      </c>
      <c r="V4787" s="34">
        <v>89</v>
      </c>
      <c r="W4787" s="34">
        <v>230</v>
      </c>
      <c r="X4787" s="34">
        <v>102</v>
      </c>
      <c r="Y4787" s="34">
        <v>140</v>
      </c>
      <c r="Z4787" s="34">
        <v>98</v>
      </c>
      <c r="AA4787" s="34">
        <v>330</v>
      </c>
      <c r="AB4787" s="34">
        <v>66</v>
      </c>
      <c r="AC4787" s="34">
        <v>357</v>
      </c>
    </row>
    <row r="4788" spans="1:29" x14ac:dyDescent="0.2">
      <c r="A4788" s="34" t="s">
        <v>65281</v>
      </c>
      <c r="B4788" s="34">
        <v>55</v>
      </c>
      <c r="C4788" s="34">
        <v>99</v>
      </c>
      <c r="D4788" s="34">
        <v>115</v>
      </c>
      <c r="E4788" s="34">
        <v>108</v>
      </c>
      <c r="F4788" s="34">
        <v>86</v>
      </c>
      <c r="G4788" s="34">
        <v>150</v>
      </c>
      <c r="H4788" s="34">
        <v>89</v>
      </c>
      <c r="I4788" s="34">
        <v>89</v>
      </c>
      <c r="J4788" s="34">
        <v>82</v>
      </c>
      <c r="K4788" s="34">
        <v>108</v>
      </c>
      <c r="L4788" s="34">
        <v>47</v>
      </c>
      <c r="M4788" s="34">
        <v>107</v>
      </c>
      <c r="N4788" s="34">
        <v>66</v>
      </c>
      <c r="O4788" s="34">
        <v>98</v>
      </c>
      <c r="P4788" s="34">
        <v>67</v>
      </c>
      <c r="Q4788" s="34">
        <v>139</v>
      </c>
      <c r="R4788" s="34">
        <v>116</v>
      </c>
      <c r="S4788" s="34">
        <v>135</v>
      </c>
      <c r="T4788" s="34">
        <v>67</v>
      </c>
      <c r="U4788" s="34">
        <v>84</v>
      </c>
      <c r="V4788" s="34">
        <v>83</v>
      </c>
      <c r="W4788" s="34">
        <v>105</v>
      </c>
      <c r="X4788" s="34">
        <v>114</v>
      </c>
      <c r="Y4788" s="34">
        <v>93</v>
      </c>
      <c r="Z4788" s="34">
        <v>114</v>
      </c>
      <c r="AA4788" s="34">
        <v>131</v>
      </c>
      <c r="AB4788" s="34">
        <v>69</v>
      </c>
      <c r="AC4788" s="34">
        <v>153</v>
      </c>
    </row>
    <row r="4789" spans="1:29" x14ac:dyDescent="0.2">
      <c r="A4789" s="34" t="s">
        <v>65282</v>
      </c>
      <c r="B4789" s="34">
        <v>41</v>
      </c>
      <c r="C4789" s="34">
        <v>68</v>
      </c>
      <c r="D4789" s="34">
        <v>73</v>
      </c>
      <c r="E4789" s="34">
        <v>84</v>
      </c>
      <c r="F4789" s="34">
        <v>72</v>
      </c>
      <c r="G4789" s="34">
        <v>110</v>
      </c>
      <c r="H4789" s="34">
        <v>43</v>
      </c>
      <c r="I4789" s="34">
        <v>89</v>
      </c>
      <c r="J4789" s="34">
        <v>31</v>
      </c>
      <c r="K4789" s="34">
        <v>88</v>
      </c>
      <c r="L4789" s="34">
        <v>42</v>
      </c>
      <c r="M4789" s="34">
        <v>83</v>
      </c>
      <c r="N4789" s="34">
        <v>40</v>
      </c>
      <c r="O4789" s="34">
        <v>73</v>
      </c>
      <c r="P4789" s="34">
        <v>40</v>
      </c>
      <c r="Q4789" s="34">
        <v>101</v>
      </c>
      <c r="R4789" s="34">
        <v>76</v>
      </c>
      <c r="S4789" s="34">
        <v>116</v>
      </c>
      <c r="T4789" s="34">
        <v>50</v>
      </c>
      <c r="U4789" s="34">
        <v>63</v>
      </c>
      <c r="V4789" s="34">
        <v>72</v>
      </c>
      <c r="W4789" s="34">
        <v>100</v>
      </c>
      <c r="X4789" s="34">
        <v>69</v>
      </c>
      <c r="Y4789" s="34">
        <v>70</v>
      </c>
      <c r="Z4789" s="34">
        <v>52</v>
      </c>
      <c r="AA4789" s="34">
        <v>105</v>
      </c>
      <c r="AB4789" s="34">
        <v>50</v>
      </c>
      <c r="AC4789" s="34">
        <v>135</v>
      </c>
    </row>
    <row r="4790" spans="1:29" x14ac:dyDescent="0.2">
      <c r="A4790" s="34" t="s">
        <v>65283</v>
      </c>
      <c r="B4790" s="34">
        <v>16</v>
      </c>
      <c r="C4790" s="34">
        <v>25</v>
      </c>
      <c r="D4790" s="34">
        <v>45</v>
      </c>
      <c r="E4790" s="34">
        <v>41</v>
      </c>
      <c r="F4790" s="34">
        <v>38</v>
      </c>
      <c r="G4790" s="34">
        <v>40</v>
      </c>
      <c r="H4790" s="34">
        <v>37</v>
      </c>
      <c r="I4790" s="34">
        <v>33</v>
      </c>
      <c r="J4790" s="34">
        <v>21</v>
      </c>
      <c r="K4790" s="34">
        <v>35</v>
      </c>
      <c r="L4790" s="34">
        <v>8</v>
      </c>
      <c r="M4790" s="34">
        <v>25</v>
      </c>
      <c r="N4790" s="34">
        <v>11</v>
      </c>
      <c r="O4790" s="34">
        <v>32</v>
      </c>
      <c r="P4790" s="34">
        <v>23</v>
      </c>
      <c r="Q4790" s="34">
        <v>30</v>
      </c>
      <c r="R4790" s="34">
        <v>27</v>
      </c>
      <c r="S4790" s="34">
        <v>52</v>
      </c>
      <c r="T4790" s="34">
        <v>27</v>
      </c>
      <c r="U4790" s="34">
        <v>23</v>
      </c>
      <c r="V4790" s="34">
        <v>28</v>
      </c>
      <c r="W4790" s="34">
        <v>24</v>
      </c>
      <c r="X4790" s="34">
        <v>30</v>
      </c>
      <c r="Y4790" s="34">
        <v>18</v>
      </c>
      <c r="Z4790" s="34">
        <v>39</v>
      </c>
      <c r="AA4790" s="34">
        <v>29</v>
      </c>
      <c r="AB4790" s="34">
        <v>29</v>
      </c>
      <c r="AC4790" s="34">
        <v>62</v>
      </c>
    </row>
    <row r="4791" spans="1:29" x14ac:dyDescent="0.2">
      <c r="A4791" s="34" t="s">
        <v>65284</v>
      </c>
      <c r="B4791" s="34">
        <v>63</v>
      </c>
      <c r="C4791" s="34">
        <v>132</v>
      </c>
      <c r="D4791" s="34">
        <v>166</v>
      </c>
      <c r="E4791" s="34">
        <v>161</v>
      </c>
      <c r="F4791" s="34">
        <v>110</v>
      </c>
      <c r="G4791" s="34">
        <v>109</v>
      </c>
      <c r="H4791" s="34">
        <v>121</v>
      </c>
      <c r="I4791" s="34">
        <v>120</v>
      </c>
      <c r="J4791" s="34">
        <v>101</v>
      </c>
      <c r="K4791" s="34">
        <v>135</v>
      </c>
      <c r="L4791" s="34">
        <v>64</v>
      </c>
      <c r="M4791" s="34">
        <v>95</v>
      </c>
      <c r="N4791" s="34">
        <v>91</v>
      </c>
      <c r="O4791" s="34">
        <v>123</v>
      </c>
      <c r="P4791" s="34">
        <v>91</v>
      </c>
      <c r="Q4791" s="34">
        <v>143</v>
      </c>
      <c r="R4791" s="34">
        <v>107</v>
      </c>
      <c r="S4791" s="34">
        <v>157</v>
      </c>
      <c r="T4791" s="34">
        <v>75</v>
      </c>
      <c r="U4791" s="34">
        <v>84</v>
      </c>
      <c r="V4791" s="34">
        <v>195</v>
      </c>
      <c r="W4791" s="34">
        <v>96</v>
      </c>
      <c r="X4791" s="34">
        <v>148</v>
      </c>
      <c r="Y4791" s="34">
        <v>99</v>
      </c>
      <c r="Z4791" s="34">
        <v>148</v>
      </c>
      <c r="AA4791" s="34">
        <v>171</v>
      </c>
      <c r="AB4791" s="34">
        <v>76</v>
      </c>
      <c r="AC4791" s="34">
        <v>190</v>
      </c>
    </row>
    <row r="4792" spans="1:29" x14ac:dyDescent="0.2">
      <c r="A4792" s="34" t="s">
        <v>65285</v>
      </c>
      <c r="B4792" s="34">
        <v>29</v>
      </c>
      <c r="C4792" s="34">
        <v>52</v>
      </c>
      <c r="D4792" s="34">
        <v>95</v>
      </c>
      <c r="E4792" s="34">
        <v>45</v>
      </c>
      <c r="F4792" s="34">
        <v>33</v>
      </c>
      <c r="G4792" s="34">
        <v>58</v>
      </c>
      <c r="H4792" s="34">
        <v>30</v>
      </c>
      <c r="I4792" s="34">
        <v>48</v>
      </c>
      <c r="J4792" s="34">
        <v>47</v>
      </c>
      <c r="K4792" s="34">
        <v>55</v>
      </c>
      <c r="L4792" s="34">
        <v>25</v>
      </c>
      <c r="M4792" s="34">
        <v>36</v>
      </c>
      <c r="N4792" s="34">
        <v>42</v>
      </c>
      <c r="O4792" s="34">
        <v>44</v>
      </c>
      <c r="P4792" s="34">
        <v>52</v>
      </c>
      <c r="Q4792" s="34">
        <v>59</v>
      </c>
      <c r="R4792" s="34">
        <v>44</v>
      </c>
      <c r="S4792" s="34">
        <v>63</v>
      </c>
      <c r="T4792" s="34">
        <v>26</v>
      </c>
      <c r="U4792" s="34">
        <v>42</v>
      </c>
      <c r="V4792" s="34">
        <v>60</v>
      </c>
      <c r="W4792" s="34">
        <v>32</v>
      </c>
      <c r="X4792" s="34">
        <v>52</v>
      </c>
      <c r="Y4792" s="34">
        <v>41</v>
      </c>
      <c r="Z4792" s="34">
        <v>51</v>
      </c>
      <c r="AA4792" s="34">
        <v>66</v>
      </c>
      <c r="AB4792" s="34">
        <v>51</v>
      </c>
      <c r="AC4792" s="34">
        <v>79</v>
      </c>
    </row>
    <row r="4793" spans="1:29" x14ac:dyDescent="0.2">
      <c r="A4793" s="34" t="s">
        <v>65286</v>
      </c>
      <c r="B4793" s="34">
        <v>38</v>
      </c>
      <c r="C4793" s="34">
        <v>109</v>
      </c>
      <c r="D4793" s="34">
        <v>130</v>
      </c>
      <c r="E4793" s="34">
        <v>102</v>
      </c>
      <c r="F4793" s="34">
        <v>142</v>
      </c>
      <c r="G4793" s="34">
        <v>130</v>
      </c>
      <c r="H4793" s="34">
        <v>117</v>
      </c>
      <c r="I4793" s="34">
        <v>123</v>
      </c>
      <c r="J4793" s="34">
        <v>79</v>
      </c>
      <c r="K4793" s="34">
        <v>150</v>
      </c>
      <c r="L4793" s="34">
        <v>63</v>
      </c>
      <c r="M4793" s="34">
        <v>90</v>
      </c>
      <c r="N4793" s="34">
        <v>93</v>
      </c>
      <c r="O4793" s="34">
        <v>97</v>
      </c>
      <c r="P4793" s="34">
        <v>88</v>
      </c>
      <c r="Q4793" s="34">
        <v>129</v>
      </c>
      <c r="R4793" s="34">
        <v>110</v>
      </c>
      <c r="S4793" s="34">
        <v>184</v>
      </c>
      <c r="T4793" s="34">
        <v>79</v>
      </c>
      <c r="U4793" s="34">
        <v>104</v>
      </c>
      <c r="V4793" s="34">
        <v>98</v>
      </c>
      <c r="W4793" s="34">
        <v>112</v>
      </c>
      <c r="X4793" s="34">
        <v>134</v>
      </c>
      <c r="Y4793" s="34">
        <v>81</v>
      </c>
      <c r="Z4793" s="34">
        <v>129</v>
      </c>
      <c r="AA4793" s="34">
        <v>151</v>
      </c>
      <c r="AB4793" s="34">
        <v>108</v>
      </c>
      <c r="AC4793" s="34">
        <v>173</v>
      </c>
    </row>
    <row r="4794" spans="1:29" x14ac:dyDescent="0.2">
      <c r="A4794" s="34" t="s">
        <v>65287</v>
      </c>
      <c r="B4794" s="34">
        <v>62</v>
      </c>
      <c r="C4794" s="34">
        <v>121</v>
      </c>
      <c r="D4794" s="34">
        <v>119</v>
      </c>
      <c r="E4794" s="34">
        <v>116</v>
      </c>
      <c r="F4794" s="34">
        <v>125</v>
      </c>
      <c r="G4794" s="34">
        <v>132</v>
      </c>
      <c r="H4794" s="34">
        <v>95</v>
      </c>
      <c r="I4794" s="34">
        <v>132</v>
      </c>
      <c r="J4794" s="34">
        <v>118</v>
      </c>
      <c r="K4794" s="34">
        <v>106</v>
      </c>
      <c r="L4794" s="34">
        <v>89</v>
      </c>
      <c r="M4794" s="34">
        <v>102</v>
      </c>
      <c r="N4794" s="34">
        <v>90</v>
      </c>
      <c r="O4794" s="34">
        <v>121</v>
      </c>
      <c r="P4794" s="34">
        <v>95</v>
      </c>
      <c r="Q4794" s="34">
        <v>194</v>
      </c>
      <c r="R4794" s="34">
        <v>130</v>
      </c>
      <c r="S4794" s="34">
        <v>183</v>
      </c>
      <c r="T4794" s="34">
        <v>120</v>
      </c>
      <c r="U4794" s="34">
        <v>141</v>
      </c>
      <c r="V4794" s="34">
        <v>126</v>
      </c>
      <c r="W4794" s="34">
        <v>189</v>
      </c>
      <c r="X4794" s="34">
        <v>115</v>
      </c>
      <c r="Y4794" s="34">
        <v>182</v>
      </c>
      <c r="Z4794" s="34">
        <v>90</v>
      </c>
      <c r="AA4794" s="34">
        <v>148</v>
      </c>
      <c r="AB4794" s="34">
        <v>109</v>
      </c>
      <c r="AC4794" s="34">
        <v>248</v>
      </c>
    </row>
    <row r="4795" spans="1:29" x14ac:dyDescent="0.2">
      <c r="A4795" s="34" t="s">
        <v>65288</v>
      </c>
      <c r="B4795" s="34">
        <v>66</v>
      </c>
      <c r="C4795" s="34">
        <v>97</v>
      </c>
      <c r="D4795" s="34">
        <v>141</v>
      </c>
      <c r="E4795" s="34">
        <v>80</v>
      </c>
      <c r="F4795" s="34">
        <v>98</v>
      </c>
      <c r="G4795" s="34">
        <v>115</v>
      </c>
      <c r="H4795" s="34">
        <v>91</v>
      </c>
      <c r="I4795" s="34">
        <v>98</v>
      </c>
      <c r="J4795" s="34">
        <v>101</v>
      </c>
      <c r="K4795" s="34">
        <v>128</v>
      </c>
      <c r="L4795" s="34">
        <v>54</v>
      </c>
      <c r="M4795" s="34">
        <v>78</v>
      </c>
      <c r="N4795" s="34">
        <v>59</v>
      </c>
      <c r="O4795" s="34">
        <v>92</v>
      </c>
      <c r="P4795" s="34">
        <v>80</v>
      </c>
      <c r="Q4795" s="34">
        <v>82</v>
      </c>
      <c r="R4795" s="34">
        <v>121</v>
      </c>
      <c r="S4795" s="34">
        <v>130</v>
      </c>
      <c r="T4795" s="34">
        <v>63</v>
      </c>
      <c r="U4795" s="34">
        <v>79</v>
      </c>
      <c r="V4795" s="34">
        <v>100</v>
      </c>
      <c r="W4795" s="34">
        <v>75</v>
      </c>
      <c r="X4795" s="34">
        <v>127</v>
      </c>
      <c r="Y4795" s="34">
        <v>75</v>
      </c>
      <c r="Z4795" s="34">
        <v>95</v>
      </c>
      <c r="AA4795" s="34">
        <v>126</v>
      </c>
      <c r="AB4795" s="34">
        <v>80</v>
      </c>
      <c r="AC4795" s="34">
        <v>171</v>
      </c>
    </row>
    <row r="4796" spans="1:29" x14ac:dyDescent="0.2">
      <c r="A4796" s="34" t="s">
        <v>65289</v>
      </c>
      <c r="B4796" s="34">
        <v>23</v>
      </c>
      <c r="C4796" s="34">
        <v>39</v>
      </c>
      <c r="D4796" s="34">
        <v>34</v>
      </c>
      <c r="E4796" s="34">
        <v>25</v>
      </c>
      <c r="F4796" s="34">
        <v>15</v>
      </c>
      <c r="G4796" s="34">
        <v>39</v>
      </c>
      <c r="H4796" s="34">
        <v>16</v>
      </c>
      <c r="I4796" s="34">
        <v>35</v>
      </c>
      <c r="J4796" s="34">
        <v>15</v>
      </c>
      <c r="K4796" s="34">
        <v>22</v>
      </c>
      <c r="L4796" s="34">
        <v>15</v>
      </c>
      <c r="M4796" s="34">
        <v>31</v>
      </c>
      <c r="N4796" s="34">
        <v>16</v>
      </c>
      <c r="O4796" s="34">
        <v>24</v>
      </c>
      <c r="P4796" s="34">
        <v>21</v>
      </c>
      <c r="Q4796" s="34">
        <v>40</v>
      </c>
      <c r="R4796" s="34">
        <v>18</v>
      </c>
      <c r="S4796" s="34">
        <v>41</v>
      </c>
      <c r="T4796" s="34">
        <v>18</v>
      </c>
      <c r="U4796" s="34">
        <v>24</v>
      </c>
      <c r="V4796" s="34">
        <v>29</v>
      </c>
      <c r="W4796" s="34">
        <v>23</v>
      </c>
      <c r="X4796" s="34">
        <v>29</v>
      </c>
      <c r="Y4796" s="34">
        <v>26</v>
      </c>
      <c r="Z4796" s="34">
        <v>28</v>
      </c>
      <c r="AA4796" s="34">
        <v>28</v>
      </c>
      <c r="AB4796" s="34">
        <v>13</v>
      </c>
      <c r="AC4796" s="34">
        <v>48</v>
      </c>
    </row>
    <row r="4797" spans="1:29" x14ac:dyDescent="0.2">
      <c r="A4797" s="34" t="s">
        <v>65290</v>
      </c>
      <c r="B4797" s="34">
        <v>90</v>
      </c>
      <c r="C4797" s="34">
        <v>264</v>
      </c>
      <c r="D4797" s="34">
        <v>289</v>
      </c>
      <c r="E4797" s="34">
        <v>292</v>
      </c>
      <c r="F4797" s="34">
        <v>235</v>
      </c>
      <c r="G4797" s="34">
        <v>253</v>
      </c>
      <c r="H4797" s="34">
        <v>217</v>
      </c>
      <c r="I4797" s="34">
        <v>282</v>
      </c>
      <c r="J4797" s="34">
        <v>165</v>
      </c>
      <c r="K4797" s="34">
        <v>308</v>
      </c>
      <c r="L4797" s="34">
        <v>101</v>
      </c>
      <c r="M4797" s="34">
        <v>212</v>
      </c>
      <c r="N4797" s="34">
        <v>155</v>
      </c>
      <c r="O4797" s="34">
        <v>211</v>
      </c>
      <c r="P4797" s="34">
        <v>169</v>
      </c>
      <c r="Q4797" s="34">
        <v>269</v>
      </c>
      <c r="R4797" s="34">
        <v>221</v>
      </c>
      <c r="S4797" s="34">
        <v>367</v>
      </c>
      <c r="T4797" s="34">
        <v>169</v>
      </c>
      <c r="U4797" s="34">
        <v>235</v>
      </c>
      <c r="V4797" s="34">
        <v>214</v>
      </c>
      <c r="W4797" s="34">
        <v>305</v>
      </c>
      <c r="X4797" s="34">
        <v>210</v>
      </c>
      <c r="Y4797" s="34">
        <v>208</v>
      </c>
      <c r="Z4797" s="34">
        <v>248</v>
      </c>
      <c r="AA4797" s="34">
        <v>338</v>
      </c>
      <c r="AB4797" s="34">
        <v>166</v>
      </c>
      <c r="AC4797" s="34">
        <v>416</v>
      </c>
    </row>
    <row r="4798" spans="1:29" x14ac:dyDescent="0.2">
      <c r="A4798" s="34" t="s">
        <v>65291</v>
      </c>
      <c r="B4798" s="34">
        <v>69</v>
      </c>
      <c r="C4798" s="34">
        <v>187</v>
      </c>
      <c r="D4798" s="34">
        <v>144</v>
      </c>
      <c r="E4798" s="34">
        <v>208</v>
      </c>
      <c r="F4798" s="34">
        <v>135</v>
      </c>
      <c r="G4798" s="34">
        <v>170</v>
      </c>
      <c r="H4798" s="34">
        <v>123</v>
      </c>
      <c r="I4798" s="34">
        <v>197</v>
      </c>
      <c r="J4798" s="34">
        <v>81</v>
      </c>
      <c r="K4798" s="34">
        <v>282</v>
      </c>
      <c r="L4798" s="34">
        <v>60</v>
      </c>
      <c r="M4798" s="34">
        <v>205</v>
      </c>
      <c r="N4798" s="34">
        <v>91</v>
      </c>
      <c r="O4798" s="34">
        <v>221</v>
      </c>
      <c r="P4798" s="34">
        <v>87</v>
      </c>
      <c r="Q4798" s="34">
        <v>196</v>
      </c>
      <c r="R4798" s="34">
        <v>111</v>
      </c>
      <c r="S4798" s="34">
        <v>242</v>
      </c>
      <c r="T4798" s="34">
        <v>73</v>
      </c>
      <c r="U4798" s="34">
        <v>152</v>
      </c>
      <c r="V4798" s="34">
        <v>117</v>
      </c>
      <c r="W4798" s="34">
        <v>138</v>
      </c>
      <c r="X4798" s="34">
        <v>158</v>
      </c>
      <c r="Y4798" s="34">
        <v>196</v>
      </c>
      <c r="Z4798" s="34">
        <v>131</v>
      </c>
      <c r="AA4798" s="34">
        <v>241</v>
      </c>
      <c r="AB4798" s="34">
        <v>110</v>
      </c>
      <c r="AC4798" s="34">
        <v>325</v>
      </c>
    </row>
    <row r="4799" spans="1:29" x14ac:dyDescent="0.2">
      <c r="A4799" s="34" t="s">
        <v>65292</v>
      </c>
      <c r="B4799" s="34">
        <v>121</v>
      </c>
      <c r="C4799" s="34">
        <v>310</v>
      </c>
      <c r="D4799" s="34">
        <v>351</v>
      </c>
      <c r="E4799" s="34">
        <v>354</v>
      </c>
      <c r="F4799" s="34">
        <v>217</v>
      </c>
      <c r="G4799" s="34">
        <v>285</v>
      </c>
      <c r="H4799" s="34">
        <v>147</v>
      </c>
      <c r="I4799" s="34">
        <v>268</v>
      </c>
      <c r="J4799" s="34">
        <v>154</v>
      </c>
      <c r="K4799" s="34">
        <v>283</v>
      </c>
      <c r="L4799" s="34">
        <v>107</v>
      </c>
      <c r="M4799" s="34">
        <v>231</v>
      </c>
      <c r="N4799" s="34">
        <v>165</v>
      </c>
      <c r="O4799" s="34">
        <v>189</v>
      </c>
      <c r="P4799" s="34">
        <v>155</v>
      </c>
      <c r="Q4799" s="34">
        <v>350</v>
      </c>
      <c r="R4799" s="34">
        <v>214</v>
      </c>
      <c r="S4799" s="34">
        <v>350</v>
      </c>
      <c r="T4799" s="34">
        <v>132</v>
      </c>
      <c r="U4799" s="34">
        <v>231</v>
      </c>
      <c r="V4799" s="34">
        <v>287</v>
      </c>
      <c r="W4799" s="34">
        <v>278</v>
      </c>
      <c r="X4799" s="34">
        <v>250</v>
      </c>
      <c r="Y4799" s="34">
        <v>197</v>
      </c>
      <c r="Z4799" s="34">
        <v>305</v>
      </c>
      <c r="AA4799" s="34">
        <v>359</v>
      </c>
      <c r="AB4799" s="34">
        <v>143</v>
      </c>
      <c r="AC4799" s="34">
        <v>430</v>
      </c>
    </row>
    <row r="4800" spans="1:29" x14ac:dyDescent="0.2">
      <c r="A4800" s="34" t="s">
        <v>65293</v>
      </c>
      <c r="B4800" s="34">
        <v>40</v>
      </c>
      <c r="C4800" s="34">
        <v>61</v>
      </c>
      <c r="D4800" s="34">
        <v>77</v>
      </c>
      <c r="E4800" s="34">
        <v>82</v>
      </c>
      <c r="F4800" s="34">
        <v>50</v>
      </c>
      <c r="G4800" s="34">
        <v>94</v>
      </c>
      <c r="H4800" s="34">
        <v>45</v>
      </c>
      <c r="I4800" s="34">
        <v>73</v>
      </c>
      <c r="J4800" s="34">
        <v>49</v>
      </c>
      <c r="K4800" s="34">
        <v>68</v>
      </c>
      <c r="L4800" s="34">
        <v>38</v>
      </c>
      <c r="M4800" s="34">
        <v>41</v>
      </c>
      <c r="N4800" s="34">
        <v>56</v>
      </c>
      <c r="O4800" s="34">
        <v>63</v>
      </c>
      <c r="P4800" s="34">
        <v>53</v>
      </c>
      <c r="Q4800" s="34">
        <v>92</v>
      </c>
      <c r="R4800" s="34">
        <v>52</v>
      </c>
      <c r="S4800" s="34">
        <v>94</v>
      </c>
      <c r="T4800" s="34">
        <v>43</v>
      </c>
      <c r="U4800" s="34">
        <v>72</v>
      </c>
      <c r="V4800" s="34">
        <v>56</v>
      </c>
      <c r="W4800" s="34">
        <v>73</v>
      </c>
      <c r="X4800" s="34">
        <v>58</v>
      </c>
      <c r="Y4800" s="34">
        <v>54</v>
      </c>
      <c r="Z4800" s="34">
        <v>63</v>
      </c>
      <c r="AA4800" s="34">
        <v>71</v>
      </c>
      <c r="AB4800" s="34">
        <v>59</v>
      </c>
      <c r="AC4800" s="34">
        <v>135</v>
      </c>
    </row>
    <row r="4801" spans="1:29" x14ac:dyDescent="0.2">
      <c r="A4801" s="34" t="s">
        <v>65294</v>
      </c>
      <c r="B4801" s="34">
        <v>44</v>
      </c>
      <c r="C4801" s="34">
        <v>142</v>
      </c>
      <c r="D4801" s="34">
        <v>96</v>
      </c>
      <c r="E4801" s="34">
        <v>160</v>
      </c>
      <c r="F4801" s="34">
        <v>80</v>
      </c>
      <c r="G4801" s="34">
        <v>137</v>
      </c>
      <c r="H4801" s="34">
        <v>59</v>
      </c>
      <c r="I4801" s="34">
        <v>142</v>
      </c>
      <c r="J4801" s="34">
        <v>46</v>
      </c>
      <c r="K4801" s="34">
        <v>168</v>
      </c>
      <c r="L4801" s="34">
        <v>49</v>
      </c>
      <c r="M4801" s="34">
        <v>116</v>
      </c>
      <c r="N4801" s="34">
        <v>54</v>
      </c>
      <c r="O4801" s="34">
        <v>117</v>
      </c>
      <c r="P4801" s="34">
        <v>68</v>
      </c>
      <c r="Q4801" s="34">
        <v>134</v>
      </c>
      <c r="R4801" s="34">
        <v>74</v>
      </c>
      <c r="S4801" s="34">
        <v>133</v>
      </c>
      <c r="T4801" s="34">
        <v>44</v>
      </c>
      <c r="U4801" s="34">
        <v>124</v>
      </c>
      <c r="V4801" s="34">
        <v>67</v>
      </c>
      <c r="W4801" s="34">
        <v>141</v>
      </c>
      <c r="X4801" s="34">
        <v>94</v>
      </c>
      <c r="Y4801" s="34">
        <v>113</v>
      </c>
      <c r="Z4801" s="34">
        <v>75</v>
      </c>
      <c r="AA4801" s="34">
        <v>208</v>
      </c>
      <c r="AB4801" s="34">
        <v>58</v>
      </c>
      <c r="AC4801" s="34">
        <v>221</v>
      </c>
    </row>
    <row r="4802" spans="1:29" x14ac:dyDescent="0.2">
      <c r="A4802" s="34" t="s">
        <v>65295</v>
      </c>
      <c r="B4802" s="34">
        <v>34</v>
      </c>
      <c r="C4802" s="34">
        <v>39</v>
      </c>
      <c r="D4802" s="34">
        <v>91</v>
      </c>
      <c r="E4802" s="34">
        <v>66</v>
      </c>
      <c r="F4802" s="34">
        <v>56</v>
      </c>
      <c r="G4802" s="34">
        <v>31</v>
      </c>
      <c r="H4802" s="34">
        <v>57</v>
      </c>
      <c r="I4802" s="34">
        <v>39</v>
      </c>
      <c r="J4802" s="34">
        <v>56</v>
      </c>
      <c r="K4802" s="34">
        <v>48</v>
      </c>
      <c r="L4802" s="34">
        <v>25</v>
      </c>
      <c r="M4802" s="34">
        <v>55</v>
      </c>
      <c r="N4802" s="34">
        <v>28</v>
      </c>
      <c r="O4802" s="34">
        <v>35</v>
      </c>
      <c r="P4802" s="34">
        <v>37</v>
      </c>
      <c r="Q4802" s="34">
        <v>56</v>
      </c>
      <c r="R4802" s="34">
        <v>56</v>
      </c>
      <c r="S4802" s="34">
        <v>73</v>
      </c>
      <c r="T4802" s="34">
        <v>31</v>
      </c>
      <c r="U4802" s="34">
        <v>46</v>
      </c>
      <c r="V4802" s="34">
        <v>60</v>
      </c>
      <c r="W4802" s="34">
        <v>66</v>
      </c>
      <c r="X4802" s="34">
        <v>58</v>
      </c>
      <c r="Y4802" s="34">
        <v>36</v>
      </c>
      <c r="Z4802" s="34">
        <v>72</v>
      </c>
      <c r="AA4802" s="34">
        <v>41</v>
      </c>
      <c r="AB4802" s="34">
        <v>44</v>
      </c>
      <c r="AC4802" s="34">
        <v>68</v>
      </c>
    </row>
    <row r="4803" spans="1:29" x14ac:dyDescent="0.2">
      <c r="A4803" s="34" t="s">
        <v>65296</v>
      </c>
      <c r="B4803" s="34">
        <v>237</v>
      </c>
      <c r="C4803" s="34">
        <v>317</v>
      </c>
      <c r="D4803" s="34">
        <v>386</v>
      </c>
      <c r="E4803" s="34">
        <v>335</v>
      </c>
      <c r="F4803" s="34">
        <v>343</v>
      </c>
      <c r="G4803" s="34">
        <v>331</v>
      </c>
      <c r="H4803" s="34">
        <v>310</v>
      </c>
      <c r="I4803" s="34">
        <v>330</v>
      </c>
      <c r="J4803" s="34">
        <v>284</v>
      </c>
      <c r="K4803" s="34">
        <v>345</v>
      </c>
      <c r="L4803" s="34">
        <v>176</v>
      </c>
      <c r="M4803" s="34">
        <v>296</v>
      </c>
      <c r="N4803" s="34">
        <v>227</v>
      </c>
      <c r="O4803" s="34">
        <v>222</v>
      </c>
      <c r="P4803" s="34">
        <v>309</v>
      </c>
      <c r="Q4803" s="34">
        <v>408</v>
      </c>
      <c r="R4803" s="34">
        <v>366</v>
      </c>
      <c r="S4803" s="34">
        <v>444</v>
      </c>
      <c r="T4803" s="34">
        <v>248</v>
      </c>
      <c r="U4803" s="34">
        <v>295</v>
      </c>
      <c r="V4803" s="34">
        <v>316</v>
      </c>
      <c r="W4803" s="34">
        <v>344</v>
      </c>
      <c r="X4803" s="34">
        <v>439</v>
      </c>
      <c r="Y4803" s="34">
        <v>258</v>
      </c>
      <c r="Z4803" s="34">
        <v>376</v>
      </c>
      <c r="AA4803" s="34">
        <v>399</v>
      </c>
      <c r="AB4803" s="34">
        <v>335</v>
      </c>
      <c r="AC4803" s="34">
        <v>582</v>
      </c>
    </row>
    <row r="4804" spans="1:29" x14ac:dyDescent="0.2">
      <c r="A4804" s="34" t="s">
        <v>65297</v>
      </c>
      <c r="B4804" s="34">
        <v>43</v>
      </c>
      <c r="C4804" s="34">
        <v>76</v>
      </c>
      <c r="D4804" s="34">
        <v>101</v>
      </c>
      <c r="E4804" s="34">
        <v>74</v>
      </c>
      <c r="F4804" s="34">
        <v>67</v>
      </c>
      <c r="G4804" s="34">
        <v>76</v>
      </c>
      <c r="H4804" s="34">
        <v>50</v>
      </c>
      <c r="I4804" s="34">
        <v>63</v>
      </c>
      <c r="J4804" s="34">
        <v>61</v>
      </c>
      <c r="K4804" s="34">
        <v>95</v>
      </c>
      <c r="L4804" s="34">
        <v>26</v>
      </c>
      <c r="M4804" s="34">
        <v>57</v>
      </c>
      <c r="N4804" s="34">
        <v>58</v>
      </c>
      <c r="O4804" s="34">
        <v>46</v>
      </c>
      <c r="P4804" s="34">
        <v>35</v>
      </c>
      <c r="Q4804" s="34">
        <v>71</v>
      </c>
      <c r="R4804" s="34">
        <v>61</v>
      </c>
      <c r="S4804" s="34">
        <v>94</v>
      </c>
      <c r="T4804" s="34">
        <v>23</v>
      </c>
      <c r="U4804" s="34">
        <v>50</v>
      </c>
      <c r="V4804" s="34">
        <v>57</v>
      </c>
      <c r="W4804" s="34">
        <v>72</v>
      </c>
      <c r="X4804" s="34">
        <v>63</v>
      </c>
      <c r="Y4804" s="34">
        <v>37</v>
      </c>
      <c r="Z4804" s="34">
        <v>77</v>
      </c>
      <c r="AA4804" s="34">
        <v>62</v>
      </c>
      <c r="AB4804" s="34">
        <v>38</v>
      </c>
      <c r="AC4804" s="34">
        <v>75</v>
      </c>
    </row>
    <row r="4805" spans="1:29" x14ac:dyDescent="0.2">
      <c r="A4805" s="34" t="s">
        <v>65298</v>
      </c>
      <c r="B4805" s="34">
        <v>73</v>
      </c>
      <c r="C4805" s="34">
        <v>114</v>
      </c>
      <c r="D4805" s="34">
        <v>133</v>
      </c>
      <c r="E4805" s="34">
        <v>150</v>
      </c>
      <c r="F4805" s="34">
        <v>122</v>
      </c>
      <c r="G4805" s="34">
        <v>142</v>
      </c>
      <c r="H4805" s="34">
        <v>135</v>
      </c>
      <c r="I4805" s="34">
        <v>167</v>
      </c>
      <c r="J4805" s="34">
        <v>89</v>
      </c>
      <c r="K4805" s="34">
        <v>200</v>
      </c>
      <c r="L4805" s="34">
        <v>79</v>
      </c>
      <c r="M4805" s="34">
        <v>116</v>
      </c>
      <c r="N4805" s="34">
        <v>106</v>
      </c>
      <c r="O4805" s="34">
        <v>151</v>
      </c>
      <c r="P4805" s="34">
        <v>121</v>
      </c>
      <c r="Q4805" s="34">
        <v>167</v>
      </c>
      <c r="R4805" s="34">
        <v>163</v>
      </c>
      <c r="S4805" s="34">
        <v>163</v>
      </c>
      <c r="T4805" s="34">
        <v>188</v>
      </c>
      <c r="U4805" s="34">
        <v>141</v>
      </c>
      <c r="V4805" s="34">
        <v>105</v>
      </c>
      <c r="W4805" s="34">
        <v>144</v>
      </c>
      <c r="X4805" s="34">
        <v>171</v>
      </c>
      <c r="Y4805" s="34">
        <v>113</v>
      </c>
      <c r="Z4805" s="34">
        <v>115</v>
      </c>
      <c r="AA4805" s="34">
        <v>230</v>
      </c>
      <c r="AB4805" s="34">
        <v>112</v>
      </c>
      <c r="AC4805" s="34">
        <v>224</v>
      </c>
    </row>
    <row r="4806" spans="1:29" x14ac:dyDescent="0.2">
      <c r="A4806" s="34" t="s">
        <v>65299</v>
      </c>
      <c r="B4806" s="34">
        <v>87</v>
      </c>
      <c r="C4806" s="34">
        <v>97</v>
      </c>
      <c r="D4806" s="34">
        <v>100</v>
      </c>
      <c r="E4806" s="34">
        <v>127</v>
      </c>
      <c r="F4806" s="34">
        <v>107</v>
      </c>
      <c r="G4806" s="34">
        <v>146</v>
      </c>
      <c r="H4806" s="34">
        <v>94</v>
      </c>
      <c r="I4806" s="34">
        <v>68</v>
      </c>
      <c r="J4806" s="34">
        <v>85</v>
      </c>
      <c r="K4806" s="34">
        <v>118</v>
      </c>
      <c r="L4806" s="34">
        <v>75</v>
      </c>
      <c r="M4806" s="34">
        <v>95</v>
      </c>
      <c r="N4806" s="34">
        <v>79</v>
      </c>
      <c r="O4806" s="34">
        <v>100</v>
      </c>
      <c r="P4806" s="34">
        <v>92</v>
      </c>
      <c r="Q4806" s="34">
        <v>93</v>
      </c>
      <c r="R4806" s="34">
        <v>163</v>
      </c>
      <c r="S4806" s="34">
        <v>91</v>
      </c>
      <c r="T4806" s="34">
        <v>103</v>
      </c>
      <c r="U4806" s="34">
        <v>109</v>
      </c>
      <c r="V4806" s="34">
        <v>151</v>
      </c>
      <c r="W4806" s="34">
        <v>102</v>
      </c>
      <c r="X4806" s="34">
        <v>184</v>
      </c>
      <c r="Y4806" s="34">
        <v>90</v>
      </c>
      <c r="Z4806" s="34">
        <v>114</v>
      </c>
      <c r="AA4806" s="34">
        <v>129</v>
      </c>
      <c r="AB4806" s="34">
        <v>119</v>
      </c>
      <c r="AC4806" s="34">
        <v>171</v>
      </c>
    </row>
    <row r="4807" spans="1:29" x14ac:dyDescent="0.2">
      <c r="A4807" s="34" t="s">
        <v>65300</v>
      </c>
      <c r="B4807" s="34">
        <v>20</v>
      </c>
      <c r="C4807" s="34">
        <v>51</v>
      </c>
      <c r="D4807" s="34">
        <v>39</v>
      </c>
      <c r="E4807" s="34">
        <v>48</v>
      </c>
      <c r="F4807" s="34">
        <v>68</v>
      </c>
      <c r="G4807" s="34">
        <v>60</v>
      </c>
      <c r="H4807" s="34">
        <v>36</v>
      </c>
      <c r="I4807" s="34">
        <v>43</v>
      </c>
      <c r="J4807" s="34">
        <v>45</v>
      </c>
      <c r="K4807" s="34">
        <v>68</v>
      </c>
      <c r="L4807" s="34">
        <v>16</v>
      </c>
      <c r="M4807" s="34">
        <v>33</v>
      </c>
      <c r="N4807" s="34">
        <v>42</v>
      </c>
      <c r="O4807" s="34">
        <v>65</v>
      </c>
      <c r="P4807" s="34">
        <v>38</v>
      </c>
      <c r="Q4807" s="34">
        <v>70</v>
      </c>
      <c r="R4807" s="34">
        <v>52</v>
      </c>
      <c r="S4807" s="34">
        <v>66</v>
      </c>
      <c r="T4807" s="34">
        <v>28</v>
      </c>
      <c r="U4807" s="34">
        <v>43</v>
      </c>
      <c r="V4807" s="34">
        <v>45</v>
      </c>
      <c r="W4807" s="34">
        <v>60</v>
      </c>
      <c r="X4807" s="34">
        <v>47</v>
      </c>
      <c r="Y4807" s="34">
        <v>54</v>
      </c>
      <c r="Z4807" s="34">
        <v>51</v>
      </c>
      <c r="AA4807" s="34">
        <v>65</v>
      </c>
      <c r="AB4807" s="34">
        <v>24</v>
      </c>
      <c r="AC4807" s="34">
        <v>65</v>
      </c>
    </row>
    <row r="4808" spans="1:29" x14ac:dyDescent="0.2">
      <c r="A4808" s="34" t="s">
        <v>65301</v>
      </c>
      <c r="B4808" s="34">
        <v>62</v>
      </c>
      <c r="C4808" s="34">
        <v>67</v>
      </c>
      <c r="D4808" s="34">
        <v>58</v>
      </c>
      <c r="E4808" s="34">
        <v>58</v>
      </c>
      <c r="F4808" s="34">
        <v>69</v>
      </c>
      <c r="G4808" s="34">
        <v>57</v>
      </c>
      <c r="H4808" s="34">
        <v>66</v>
      </c>
      <c r="I4808" s="34">
        <v>66</v>
      </c>
      <c r="J4808" s="34">
        <v>51</v>
      </c>
      <c r="K4808" s="34">
        <v>80</v>
      </c>
      <c r="L4808" s="34">
        <v>41</v>
      </c>
      <c r="M4808" s="34">
        <v>50</v>
      </c>
      <c r="N4808" s="34">
        <v>60</v>
      </c>
      <c r="O4808" s="34">
        <v>61</v>
      </c>
      <c r="P4808" s="34">
        <v>49</v>
      </c>
      <c r="Q4808" s="34">
        <v>95</v>
      </c>
      <c r="R4808" s="34">
        <v>91</v>
      </c>
      <c r="S4808" s="34">
        <v>98</v>
      </c>
      <c r="T4808" s="34">
        <v>87</v>
      </c>
      <c r="U4808" s="34">
        <v>60</v>
      </c>
      <c r="V4808" s="34">
        <v>60</v>
      </c>
      <c r="W4808" s="34">
        <v>77</v>
      </c>
      <c r="X4808" s="34">
        <v>91</v>
      </c>
      <c r="Y4808" s="34">
        <v>58</v>
      </c>
      <c r="Z4808" s="34">
        <v>81</v>
      </c>
      <c r="AA4808" s="34">
        <v>90</v>
      </c>
      <c r="AB4808" s="34">
        <v>76</v>
      </c>
      <c r="AC4808" s="34">
        <v>115</v>
      </c>
    </row>
    <row r="4809" spans="1:29" x14ac:dyDescent="0.2">
      <c r="A4809" s="34" t="s">
        <v>65302</v>
      </c>
      <c r="B4809" s="34">
        <v>25</v>
      </c>
      <c r="C4809" s="34">
        <v>91</v>
      </c>
      <c r="D4809" s="34">
        <v>78</v>
      </c>
      <c r="E4809" s="34">
        <v>108</v>
      </c>
      <c r="F4809" s="34">
        <v>34</v>
      </c>
      <c r="G4809" s="34">
        <v>149</v>
      </c>
      <c r="H4809" s="34">
        <v>34</v>
      </c>
      <c r="I4809" s="34">
        <v>80</v>
      </c>
      <c r="J4809" s="34">
        <v>14</v>
      </c>
      <c r="K4809" s="34">
        <v>102</v>
      </c>
      <c r="L4809" s="34">
        <v>6</v>
      </c>
      <c r="M4809" s="34">
        <v>80</v>
      </c>
      <c r="N4809" s="34">
        <v>18</v>
      </c>
      <c r="O4809" s="34">
        <v>54</v>
      </c>
      <c r="P4809" s="34">
        <v>21</v>
      </c>
      <c r="Q4809" s="34">
        <v>48</v>
      </c>
      <c r="R4809" s="34">
        <v>28</v>
      </c>
      <c r="S4809" s="34">
        <v>106</v>
      </c>
      <c r="T4809" s="34">
        <v>11</v>
      </c>
      <c r="U4809" s="34">
        <v>35</v>
      </c>
      <c r="V4809" s="34">
        <v>33</v>
      </c>
      <c r="W4809" s="34">
        <v>43</v>
      </c>
      <c r="X4809" s="34">
        <v>44</v>
      </c>
      <c r="Y4809" s="34">
        <v>35</v>
      </c>
      <c r="Z4809" s="34">
        <v>57</v>
      </c>
      <c r="AA4809" s="34">
        <v>88</v>
      </c>
      <c r="AB4809" s="34">
        <v>18</v>
      </c>
      <c r="AC4809" s="34">
        <v>88</v>
      </c>
    </row>
    <row r="4810" spans="1:29" x14ac:dyDescent="0.2">
      <c r="A4810" s="34" t="s">
        <v>65303</v>
      </c>
      <c r="B4810" s="34">
        <v>56</v>
      </c>
      <c r="C4810" s="34">
        <v>99</v>
      </c>
      <c r="D4810" s="34">
        <v>112</v>
      </c>
      <c r="E4810" s="34">
        <v>119</v>
      </c>
      <c r="F4810" s="34">
        <v>110</v>
      </c>
      <c r="G4810" s="34">
        <v>116</v>
      </c>
      <c r="H4810" s="34">
        <v>86</v>
      </c>
      <c r="I4810" s="34">
        <v>94</v>
      </c>
      <c r="J4810" s="34">
        <v>81</v>
      </c>
      <c r="K4810" s="34">
        <v>134</v>
      </c>
      <c r="L4810" s="34">
        <v>57</v>
      </c>
      <c r="M4810" s="34">
        <v>95</v>
      </c>
      <c r="N4810" s="34">
        <v>71</v>
      </c>
      <c r="O4810" s="34">
        <v>117</v>
      </c>
      <c r="P4810" s="34">
        <v>92</v>
      </c>
      <c r="Q4810" s="34">
        <v>156</v>
      </c>
      <c r="R4810" s="34">
        <v>114</v>
      </c>
      <c r="S4810" s="34">
        <v>127</v>
      </c>
      <c r="T4810" s="34">
        <v>69</v>
      </c>
      <c r="U4810" s="34">
        <v>126</v>
      </c>
      <c r="V4810" s="34">
        <v>103</v>
      </c>
      <c r="W4810" s="34">
        <v>153</v>
      </c>
      <c r="X4810" s="34">
        <v>118</v>
      </c>
      <c r="Y4810" s="34">
        <v>152</v>
      </c>
      <c r="Z4810" s="34">
        <v>109</v>
      </c>
      <c r="AA4810" s="34">
        <v>149</v>
      </c>
      <c r="AB4810" s="34">
        <v>124</v>
      </c>
      <c r="AC4810" s="34">
        <v>184</v>
      </c>
    </row>
    <row r="4811" spans="1:29" x14ac:dyDescent="0.2">
      <c r="A4811" s="34" t="s">
        <v>65304</v>
      </c>
      <c r="B4811" s="34">
        <v>48</v>
      </c>
      <c r="C4811" s="34">
        <v>43</v>
      </c>
      <c r="D4811" s="34">
        <v>71</v>
      </c>
      <c r="E4811" s="34">
        <v>36</v>
      </c>
      <c r="F4811" s="34">
        <v>44</v>
      </c>
      <c r="G4811" s="34">
        <v>42</v>
      </c>
      <c r="H4811" s="34">
        <v>50</v>
      </c>
      <c r="I4811" s="34">
        <v>56</v>
      </c>
      <c r="J4811" s="34">
        <v>47</v>
      </c>
      <c r="K4811" s="34">
        <v>56</v>
      </c>
      <c r="L4811" s="34">
        <v>36</v>
      </c>
      <c r="M4811" s="34">
        <v>60</v>
      </c>
      <c r="N4811" s="34">
        <v>48</v>
      </c>
      <c r="O4811" s="34">
        <v>48</v>
      </c>
      <c r="P4811" s="34">
        <v>62</v>
      </c>
      <c r="Q4811" s="34">
        <v>51</v>
      </c>
      <c r="R4811" s="34">
        <v>67</v>
      </c>
      <c r="S4811" s="34">
        <v>65</v>
      </c>
      <c r="T4811" s="34">
        <v>39</v>
      </c>
      <c r="U4811" s="34">
        <v>45</v>
      </c>
      <c r="V4811" s="34">
        <v>58</v>
      </c>
      <c r="W4811" s="34">
        <v>70</v>
      </c>
      <c r="X4811" s="34">
        <v>90</v>
      </c>
      <c r="Y4811" s="34">
        <v>65</v>
      </c>
      <c r="Z4811" s="34">
        <v>71</v>
      </c>
      <c r="AA4811" s="34">
        <v>78</v>
      </c>
      <c r="AB4811" s="34">
        <v>40</v>
      </c>
      <c r="AC4811" s="34">
        <v>83</v>
      </c>
    </row>
    <row r="4812" spans="1:29" x14ac:dyDescent="0.2">
      <c r="A4812" s="34" t="s">
        <v>65305</v>
      </c>
      <c r="B4812" s="34">
        <v>55</v>
      </c>
      <c r="C4812" s="34">
        <v>117</v>
      </c>
      <c r="D4812" s="34">
        <v>128</v>
      </c>
      <c r="E4812" s="34">
        <v>158</v>
      </c>
      <c r="F4812" s="34">
        <v>84</v>
      </c>
      <c r="G4812" s="34">
        <v>163</v>
      </c>
      <c r="H4812" s="34">
        <v>83</v>
      </c>
      <c r="I4812" s="34">
        <v>103</v>
      </c>
      <c r="J4812" s="34">
        <v>53</v>
      </c>
      <c r="K4812" s="34">
        <v>137</v>
      </c>
      <c r="L4812" s="34">
        <v>51</v>
      </c>
      <c r="M4812" s="34">
        <v>82</v>
      </c>
      <c r="N4812" s="34">
        <v>70</v>
      </c>
      <c r="O4812" s="34">
        <v>116</v>
      </c>
      <c r="P4812" s="34">
        <v>59</v>
      </c>
      <c r="Q4812" s="34">
        <v>127</v>
      </c>
      <c r="R4812" s="34">
        <v>88</v>
      </c>
      <c r="S4812" s="34">
        <v>231</v>
      </c>
      <c r="T4812" s="34">
        <v>41</v>
      </c>
      <c r="U4812" s="34">
        <v>68</v>
      </c>
      <c r="V4812" s="34">
        <v>74</v>
      </c>
      <c r="W4812" s="34">
        <v>118</v>
      </c>
      <c r="X4812" s="34">
        <v>125</v>
      </c>
      <c r="Y4812" s="34">
        <v>95</v>
      </c>
      <c r="Z4812" s="34">
        <v>85</v>
      </c>
      <c r="AA4812" s="34">
        <v>131</v>
      </c>
      <c r="AB4812" s="34">
        <v>53</v>
      </c>
      <c r="AC4812" s="34">
        <v>197</v>
      </c>
    </row>
    <row r="4813" spans="1:29" x14ac:dyDescent="0.2">
      <c r="A4813" s="34" t="s">
        <v>65306</v>
      </c>
      <c r="B4813" s="34">
        <v>64</v>
      </c>
      <c r="C4813" s="34">
        <v>77</v>
      </c>
      <c r="D4813" s="34">
        <v>106</v>
      </c>
      <c r="E4813" s="34">
        <v>64</v>
      </c>
      <c r="F4813" s="34">
        <v>71</v>
      </c>
      <c r="G4813" s="34">
        <v>52</v>
      </c>
      <c r="H4813" s="34">
        <v>67</v>
      </c>
      <c r="I4813" s="34">
        <v>94</v>
      </c>
      <c r="J4813" s="34">
        <v>54</v>
      </c>
      <c r="K4813" s="34">
        <v>81</v>
      </c>
      <c r="L4813" s="34">
        <v>44</v>
      </c>
      <c r="M4813" s="34">
        <v>83</v>
      </c>
      <c r="N4813" s="34">
        <v>80</v>
      </c>
      <c r="O4813" s="34">
        <v>86</v>
      </c>
      <c r="P4813" s="34">
        <v>62</v>
      </c>
      <c r="Q4813" s="34">
        <v>124</v>
      </c>
      <c r="R4813" s="34">
        <v>92</v>
      </c>
      <c r="S4813" s="34">
        <v>78</v>
      </c>
      <c r="T4813" s="34">
        <v>71</v>
      </c>
      <c r="U4813" s="34">
        <v>98</v>
      </c>
      <c r="V4813" s="34">
        <v>97</v>
      </c>
      <c r="W4813" s="34">
        <v>111</v>
      </c>
      <c r="X4813" s="34">
        <v>96</v>
      </c>
      <c r="Y4813" s="34">
        <v>97</v>
      </c>
      <c r="Z4813" s="34">
        <v>79</v>
      </c>
      <c r="AA4813" s="34">
        <v>109</v>
      </c>
      <c r="AB4813" s="34">
        <v>67</v>
      </c>
      <c r="AC4813" s="34">
        <v>113</v>
      </c>
    </row>
    <row r="4814" spans="1:29" x14ac:dyDescent="0.2">
      <c r="A4814" s="34" t="s">
        <v>65307</v>
      </c>
      <c r="B4814" s="34">
        <v>26</v>
      </c>
      <c r="C4814" s="34">
        <v>43</v>
      </c>
      <c r="D4814" s="34">
        <v>70</v>
      </c>
      <c r="E4814" s="34">
        <v>54</v>
      </c>
      <c r="F4814" s="34">
        <v>26</v>
      </c>
      <c r="G4814" s="34">
        <v>48</v>
      </c>
      <c r="H4814" s="34">
        <v>16</v>
      </c>
      <c r="I4814" s="34">
        <v>42</v>
      </c>
      <c r="J4814" s="34">
        <v>18</v>
      </c>
      <c r="K4814" s="34">
        <v>42</v>
      </c>
      <c r="L4814" s="34">
        <v>5</v>
      </c>
      <c r="M4814" s="34">
        <v>36</v>
      </c>
      <c r="N4814" s="34">
        <v>22</v>
      </c>
      <c r="O4814" s="34">
        <v>26</v>
      </c>
      <c r="P4814" s="34">
        <v>19</v>
      </c>
      <c r="Q4814" s="34">
        <v>39</v>
      </c>
      <c r="R4814" s="34">
        <v>18</v>
      </c>
      <c r="S4814" s="34">
        <v>105</v>
      </c>
      <c r="T4814" s="34">
        <v>14</v>
      </c>
      <c r="U4814" s="34">
        <v>18</v>
      </c>
      <c r="V4814" s="34">
        <v>16</v>
      </c>
      <c r="W4814" s="34">
        <v>42</v>
      </c>
      <c r="X4814" s="34">
        <v>28</v>
      </c>
      <c r="Y4814" s="34">
        <v>11</v>
      </c>
      <c r="Z4814" s="34">
        <v>37</v>
      </c>
      <c r="AA4814" s="34">
        <v>78</v>
      </c>
      <c r="AB4814" s="34">
        <v>15</v>
      </c>
      <c r="AC4814" s="34">
        <v>65</v>
      </c>
    </row>
    <row r="4815" spans="1:29" x14ac:dyDescent="0.2">
      <c r="A4815" s="34" t="s">
        <v>65308</v>
      </c>
      <c r="B4815" s="34">
        <v>191</v>
      </c>
      <c r="C4815" s="34">
        <v>279</v>
      </c>
      <c r="D4815" s="34">
        <v>405</v>
      </c>
      <c r="E4815" s="34">
        <v>344</v>
      </c>
      <c r="F4815" s="34">
        <v>322</v>
      </c>
      <c r="G4815" s="34">
        <v>315</v>
      </c>
      <c r="H4815" s="34">
        <v>310</v>
      </c>
      <c r="I4815" s="34">
        <v>303</v>
      </c>
      <c r="J4815" s="34">
        <v>229</v>
      </c>
      <c r="K4815" s="34">
        <v>326</v>
      </c>
      <c r="L4815" s="34">
        <v>154</v>
      </c>
      <c r="M4815" s="34">
        <v>271</v>
      </c>
      <c r="N4815" s="34">
        <v>236</v>
      </c>
      <c r="O4815" s="34">
        <v>281</v>
      </c>
      <c r="P4815" s="34">
        <v>240</v>
      </c>
      <c r="Q4815" s="34">
        <v>282</v>
      </c>
      <c r="R4815" s="34">
        <v>246</v>
      </c>
      <c r="S4815" s="34">
        <v>426</v>
      </c>
      <c r="T4815" s="34">
        <v>171</v>
      </c>
      <c r="U4815" s="34">
        <v>266</v>
      </c>
      <c r="V4815" s="34">
        <v>326</v>
      </c>
      <c r="W4815" s="34">
        <v>303</v>
      </c>
      <c r="X4815" s="34">
        <v>310</v>
      </c>
      <c r="Y4815" s="34">
        <v>241</v>
      </c>
      <c r="Z4815" s="34">
        <v>359</v>
      </c>
      <c r="AA4815" s="34">
        <v>362</v>
      </c>
      <c r="AB4815" s="34">
        <v>262</v>
      </c>
      <c r="AC4815" s="34">
        <v>513</v>
      </c>
    </row>
    <row r="4816" spans="1:29" x14ac:dyDescent="0.2">
      <c r="A4816" s="34" t="s">
        <v>65309</v>
      </c>
      <c r="B4816" s="34">
        <v>41</v>
      </c>
      <c r="C4816" s="34">
        <v>79</v>
      </c>
      <c r="D4816" s="34">
        <v>79</v>
      </c>
      <c r="E4816" s="34">
        <v>98</v>
      </c>
      <c r="F4816" s="34">
        <v>47</v>
      </c>
      <c r="G4816" s="34">
        <v>66</v>
      </c>
      <c r="H4816" s="34">
        <v>48</v>
      </c>
      <c r="I4816" s="34">
        <v>53</v>
      </c>
      <c r="J4816" s="34">
        <v>45</v>
      </c>
      <c r="K4816" s="34">
        <v>87</v>
      </c>
      <c r="L4816" s="34">
        <v>24</v>
      </c>
      <c r="M4816" s="34">
        <v>63</v>
      </c>
      <c r="N4816" s="34">
        <v>48</v>
      </c>
      <c r="O4816" s="34">
        <v>50</v>
      </c>
      <c r="P4816" s="34">
        <v>55</v>
      </c>
      <c r="Q4816" s="34">
        <v>77</v>
      </c>
      <c r="R4816" s="34">
        <v>61</v>
      </c>
      <c r="S4816" s="34">
        <v>98</v>
      </c>
      <c r="T4816" s="34">
        <v>30</v>
      </c>
      <c r="U4816" s="34">
        <v>45</v>
      </c>
      <c r="V4816" s="34">
        <v>45</v>
      </c>
      <c r="W4816" s="34">
        <v>64</v>
      </c>
      <c r="X4816" s="34">
        <v>86</v>
      </c>
      <c r="Y4816" s="34">
        <v>59</v>
      </c>
      <c r="Z4816" s="34">
        <v>53</v>
      </c>
      <c r="AA4816" s="34">
        <v>82</v>
      </c>
      <c r="AB4816" s="34">
        <v>30</v>
      </c>
      <c r="AC4816" s="34">
        <v>105</v>
      </c>
    </row>
    <row r="4817" spans="1:29" x14ac:dyDescent="0.2">
      <c r="A4817" s="34" t="s">
        <v>65310</v>
      </c>
      <c r="B4817" s="34">
        <v>38</v>
      </c>
      <c r="C4817" s="34">
        <v>66</v>
      </c>
      <c r="D4817" s="34">
        <v>87</v>
      </c>
      <c r="E4817" s="34">
        <v>71</v>
      </c>
      <c r="F4817" s="34">
        <v>69</v>
      </c>
      <c r="G4817" s="34">
        <v>81</v>
      </c>
      <c r="H4817" s="34">
        <v>55</v>
      </c>
      <c r="I4817" s="34">
        <v>104</v>
      </c>
      <c r="J4817" s="34">
        <v>34</v>
      </c>
      <c r="K4817" s="34">
        <v>92</v>
      </c>
      <c r="L4817" s="34">
        <v>22</v>
      </c>
      <c r="M4817" s="34">
        <v>69</v>
      </c>
      <c r="N4817" s="34">
        <v>38</v>
      </c>
      <c r="O4817" s="34">
        <v>49</v>
      </c>
      <c r="P4817" s="34">
        <v>35</v>
      </c>
      <c r="Q4817" s="34">
        <v>79</v>
      </c>
      <c r="R4817" s="34">
        <v>57</v>
      </c>
      <c r="S4817" s="34">
        <v>107</v>
      </c>
      <c r="T4817" s="34">
        <v>24</v>
      </c>
      <c r="U4817" s="34">
        <v>59</v>
      </c>
      <c r="V4817" s="34">
        <v>56</v>
      </c>
      <c r="W4817" s="34">
        <v>51</v>
      </c>
      <c r="X4817" s="34">
        <v>64</v>
      </c>
      <c r="Y4817" s="34">
        <v>39</v>
      </c>
      <c r="Z4817" s="34">
        <v>53</v>
      </c>
      <c r="AA4817" s="34">
        <v>116</v>
      </c>
      <c r="AB4817" s="34">
        <v>37</v>
      </c>
      <c r="AC4817" s="34">
        <v>109</v>
      </c>
    </row>
    <row r="4818" spans="1:29" x14ac:dyDescent="0.2">
      <c r="A4818" s="34" t="s">
        <v>65311</v>
      </c>
      <c r="B4818" s="34">
        <v>13</v>
      </c>
      <c r="C4818" s="34">
        <v>24</v>
      </c>
      <c r="D4818" s="34">
        <v>19</v>
      </c>
      <c r="E4818" s="34">
        <v>14</v>
      </c>
      <c r="F4818" s="34">
        <v>21</v>
      </c>
      <c r="G4818" s="34">
        <v>5</v>
      </c>
      <c r="H4818" s="34">
        <v>14</v>
      </c>
      <c r="I4818" s="34">
        <v>17</v>
      </c>
      <c r="J4818" s="34">
        <v>4</v>
      </c>
      <c r="K4818" s="34">
        <v>29</v>
      </c>
      <c r="L4818" s="34">
        <v>10</v>
      </c>
      <c r="M4818" s="34">
        <v>9</v>
      </c>
      <c r="N4818" s="34">
        <v>25</v>
      </c>
      <c r="O4818" s="34">
        <v>15</v>
      </c>
      <c r="P4818" s="34">
        <v>7</v>
      </c>
      <c r="Q4818" s="34">
        <v>25</v>
      </c>
      <c r="R4818" s="34">
        <v>23</v>
      </c>
      <c r="S4818" s="34">
        <v>21</v>
      </c>
      <c r="T4818" s="34">
        <v>13</v>
      </c>
      <c r="U4818" s="34">
        <v>17</v>
      </c>
      <c r="V4818" s="34">
        <v>7</v>
      </c>
      <c r="W4818" s="34">
        <v>14</v>
      </c>
      <c r="X4818" s="34">
        <v>18</v>
      </c>
      <c r="Y4818" s="34">
        <v>26</v>
      </c>
      <c r="Z4818" s="34">
        <v>21</v>
      </c>
      <c r="AA4818" s="34">
        <v>10</v>
      </c>
      <c r="AB4818" s="34">
        <v>13</v>
      </c>
      <c r="AC4818" s="34">
        <v>31</v>
      </c>
    </row>
    <row r="4819" spans="1:29" x14ac:dyDescent="0.2">
      <c r="A4819" s="34" t="s">
        <v>65312</v>
      </c>
      <c r="B4819" s="34">
        <v>82</v>
      </c>
      <c r="C4819" s="34">
        <v>180</v>
      </c>
      <c r="D4819" s="34">
        <v>146</v>
      </c>
      <c r="E4819" s="34">
        <v>157</v>
      </c>
      <c r="F4819" s="34">
        <v>116</v>
      </c>
      <c r="G4819" s="34">
        <v>143</v>
      </c>
      <c r="H4819" s="34">
        <v>75</v>
      </c>
      <c r="I4819" s="34">
        <v>133</v>
      </c>
      <c r="J4819" s="34">
        <v>92</v>
      </c>
      <c r="K4819" s="34">
        <v>219</v>
      </c>
      <c r="L4819" s="34">
        <v>65</v>
      </c>
      <c r="M4819" s="34">
        <v>90</v>
      </c>
      <c r="N4819" s="34">
        <v>99</v>
      </c>
      <c r="O4819" s="34">
        <v>87</v>
      </c>
      <c r="P4819" s="34">
        <v>95</v>
      </c>
      <c r="Q4819" s="34">
        <v>167</v>
      </c>
      <c r="R4819" s="34">
        <v>133</v>
      </c>
      <c r="S4819" s="34">
        <v>201</v>
      </c>
      <c r="T4819" s="34">
        <v>94</v>
      </c>
      <c r="U4819" s="34">
        <v>118</v>
      </c>
      <c r="V4819" s="34">
        <v>98</v>
      </c>
      <c r="W4819" s="34">
        <v>148</v>
      </c>
      <c r="X4819" s="34">
        <v>112</v>
      </c>
      <c r="Y4819" s="34">
        <v>130</v>
      </c>
      <c r="Z4819" s="34">
        <v>91</v>
      </c>
      <c r="AA4819" s="34">
        <v>164</v>
      </c>
      <c r="AB4819" s="34">
        <v>140</v>
      </c>
      <c r="AC4819" s="34">
        <v>189</v>
      </c>
    </row>
    <row r="4820" spans="1:29" x14ac:dyDescent="0.2">
      <c r="A4820" s="34" t="s">
        <v>65313</v>
      </c>
      <c r="B4820" s="34">
        <v>22</v>
      </c>
      <c r="C4820" s="34">
        <v>57</v>
      </c>
      <c r="D4820" s="34">
        <v>36</v>
      </c>
      <c r="E4820" s="34">
        <v>68</v>
      </c>
      <c r="F4820" s="34">
        <v>22</v>
      </c>
      <c r="G4820" s="34">
        <v>37</v>
      </c>
      <c r="H4820" s="34">
        <v>15</v>
      </c>
      <c r="I4820" s="34">
        <v>60</v>
      </c>
      <c r="J4820" s="34">
        <v>22</v>
      </c>
      <c r="K4820" s="34">
        <v>94</v>
      </c>
      <c r="L4820" s="34">
        <v>11</v>
      </c>
      <c r="M4820" s="34">
        <v>39</v>
      </c>
      <c r="N4820" s="34">
        <v>21</v>
      </c>
      <c r="O4820" s="34">
        <v>37</v>
      </c>
      <c r="P4820" s="34">
        <v>15</v>
      </c>
      <c r="Q4820" s="34">
        <v>55</v>
      </c>
      <c r="R4820" s="34">
        <v>21</v>
      </c>
      <c r="S4820" s="34">
        <v>52</v>
      </c>
      <c r="T4820" s="34">
        <v>8</v>
      </c>
      <c r="U4820" s="34">
        <v>36</v>
      </c>
      <c r="V4820" s="34">
        <v>25</v>
      </c>
      <c r="W4820" s="34">
        <v>40</v>
      </c>
      <c r="X4820" s="34">
        <v>37</v>
      </c>
      <c r="Y4820" s="34">
        <v>35</v>
      </c>
      <c r="Z4820" s="34">
        <v>21</v>
      </c>
      <c r="AA4820" s="34">
        <v>51</v>
      </c>
      <c r="AB4820" s="34">
        <v>19</v>
      </c>
      <c r="AC4820" s="34">
        <v>67</v>
      </c>
    </row>
    <row r="4821" spans="1:29" x14ac:dyDescent="0.2">
      <c r="A4821" s="34" t="s">
        <v>65314</v>
      </c>
      <c r="B4821" s="34">
        <v>106</v>
      </c>
      <c r="C4821" s="34">
        <v>118</v>
      </c>
      <c r="D4821" s="34">
        <v>136</v>
      </c>
      <c r="E4821" s="34">
        <v>99</v>
      </c>
      <c r="F4821" s="34">
        <v>159</v>
      </c>
      <c r="G4821" s="34">
        <v>176</v>
      </c>
      <c r="H4821" s="34">
        <v>136</v>
      </c>
      <c r="I4821" s="34">
        <v>139</v>
      </c>
      <c r="J4821" s="34">
        <v>133</v>
      </c>
      <c r="K4821" s="34">
        <v>134</v>
      </c>
      <c r="L4821" s="34">
        <v>127</v>
      </c>
      <c r="M4821" s="34">
        <v>126</v>
      </c>
      <c r="N4821" s="34">
        <v>108</v>
      </c>
      <c r="O4821" s="34">
        <v>104</v>
      </c>
      <c r="P4821" s="34">
        <v>146</v>
      </c>
      <c r="Q4821" s="34">
        <v>184</v>
      </c>
      <c r="R4821" s="34">
        <v>152</v>
      </c>
      <c r="S4821" s="34">
        <v>160</v>
      </c>
      <c r="T4821" s="34">
        <v>140</v>
      </c>
      <c r="U4821" s="34">
        <v>144</v>
      </c>
      <c r="V4821" s="34">
        <v>163</v>
      </c>
      <c r="W4821" s="34">
        <v>149</v>
      </c>
      <c r="X4821" s="34">
        <v>149</v>
      </c>
      <c r="Y4821" s="34">
        <v>113</v>
      </c>
      <c r="Z4821" s="34">
        <v>164</v>
      </c>
      <c r="AA4821" s="34">
        <v>137</v>
      </c>
      <c r="AB4821" s="34">
        <v>157</v>
      </c>
      <c r="AC4821" s="34">
        <v>193</v>
      </c>
    </row>
    <row r="4822" spans="1:29" x14ac:dyDescent="0.2">
      <c r="A4822" s="34" t="s">
        <v>65315</v>
      </c>
      <c r="B4822" s="34">
        <v>52</v>
      </c>
      <c r="C4822" s="34">
        <v>68</v>
      </c>
      <c r="D4822" s="34">
        <v>87</v>
      </c>
      <c r="E4822" s="34">
        <v>100</v>
      </c>
      <c r="F4822" s="34">
        <v>80</v>
      </c>
      <c r="G4822" s="34">
        <v>111</v>
      </c>
      <c r="H4822" s="34">
        <v>60</v>
      </c>
      <c r="I4822" s="34">
        <v>90</v>
      </c>
      <c r="J4822" s="34">
        <v>48</v>
      </c>
      <c r="K4822" s="34">
        <v>133</v>
      </c>
      <c r="L4822" s="34">
        <v>47</v>
      </c>
      <c r="M4822" s="34">
        <v>86</v>
      </c>
      <c r="N4822" s="34">
        <v>52</v>
      </c>
      <c r="O4822" s="34">
        <v>72</v>
      </c>
      <c r="P4822" s="34">
        <v>52</v>
      </c>
      <c r="Q4822" s="34">
        <v>133</v>
      </c>
      <c r="R4822" s="34">
        <v>84</v>
      </c>
      <c r="S4822" s="34">
        <v>142</v>
      </c>
      <c r="T4822" s="34">
        <v>74</v>
      </c>
      <c r="U4822" s="34">
        <v>81</v>
      </c>
      <c r="V4822" s="34">
        <v>73</v>
      </c>
      <c r="W4822" s="34">
        <v>90</v>
      </c>
      <c r="X4822" s="34">
        <v>96</v>
      </c>
      <c r="Y4822" s="34">
        <v>88</v>
      </c>
      <c r="Z4822" s="34">
        <v>86</v>
      </c>
      <c r="AA4822" s="34">
        <v>117</v>
      </c>
      <c r="AB4822" s="34">
        <v>109</v>
      </c>
      <c r="AC4822" s="34">
        <v>141</v>
      </c>
    </row>
    <row r="4823" spans="1:29" x14ac:dyDescent="0.2">
      <c r="A4823" s="34" t="s">
        <v>65316</v>
      </c>
      <c r="B4823" s="34">
        <v>79</v>
      </c>
      <c r="C4823" s="34">
        <v>167</v>
      </c>
      <c r="D4823" s="34">
        <v>161</v>
      </c>
      <c r="E4823" s="34">
        <v>195</v>
      </c>
      <c r="F4823" s="34">
        <v>159</v>
      </c>
      <c r="G4823" s="34">
        <v>154</v>
      </c>
      <c r="H4823" s="34">
        <v>156</v>
      </c>
      <c r="I4823" s="34">
        <v>171</v>
      </c>
      <c r="J4823" s="34">
        <v>121</v>
      </c>
      <c r="K4823" s="34">
        <v>156</v>
      </c>
      <c r="L4823" s="34">
        <v>98</v>
      </c>
      <c r="M4823" s="34">
        <v>128</v>
      </c>
      <c r="N4823" s="34">
        <v>102</v>
      </c>
      <c r="O4823" s="34">
        <v>113</v>
      </c>
      <c r="P4823" s="34">
        <v>135</v>
      </c>
      <c r="Q4823" s="34">
        <v>189</v>
      </c>
      <c r="R4823" s="34">
        <v>156</v>
      </c>
      <c r="S4823" s="34">
        <v>216</v>
      </c>
      <c r="T4823" s="34">
        <v>119</v>
      </c>
      <c r="U4823" s="34">
        <v>100</v>
      </c>
      <c r="V4823" s="34">
        <v>180</v>
      </c>
      <c r="W4823" s="34">
        <v>159</v>
      </c>
      <c r="X4823" s="34">
        <v>230</v>
      </c>
      <c r="Y4823" s="34">
        <v>122</v>
      </c>
      <c r="Z4823" s="34">
        <v>149</v>
      </c>
      <c r="AA4823" s="34">
        <v>193</v>
      </c>
      <c r="AB4823" s="34">
        <v>174</v>
      </c>
      <c r="AC4823" s="34">
        <v>247</v>
      </c>
    </row>
    <row r="4824" spans="1:29" x14ac:dyDescent="0.2">
      <c r="A4824" s="34" t="s">
        <v>65317</v>
      </c>
      <c r="B4824" s="34">
        <v>213</v>
      </c>
      <c r="C4824" s="34">
        <v>186</v>
      </c>
      <c r="D4824" s="34">
        <v>159</v>
      </c>
      <c r="E4824" s="34">
        <v>184</v>
      </c>
      <c r="F4824" s="34">
        <v>188</v>
      </c>
      <c r="G4824" s="34">
        <v>202</v>
      </c>
      <c r="H4824" s="34">
        <v>176</v>
      </c>
      <c r="I4824" s="34">
        <v>153</v>
      </c>
      <c r="J4824" s="34">
        <v>190</v>
      </c>
      <c r="K4824" s="34">
        <v>215</v>
      </c>
      <c r="L4824" s="34">
        <v>228</v>
      </c>
      <c r="M4824" s="34">
        <v>172</v>
      </c>
      <c r="N4824" s="34">
        <v>129</v>
      </c>
      <c r="O4824" s="34">
        <v>205</v>
      </c>
      <c r="P4824" s="34">
        <v>181</v>
      </c>
      <c r="Q4824" s="34">
        <v>348</v>
      </c>
      <c r="R4824" s="34">
        <v>253</v>
      </c>
      <c r="S4824" s="34">
        <v>189</v>
      </c>
      <c r="T4824" s="34">
        <v>234</v>
      </c>
      <c r="U4824" s="34">
        <v>190</v>
      </c>
      <c r="V4824" s="34">
        <v>237</v>
      </c>
      <c r="W4824" s="34">
        <v>362</v>
      </c>
      <c r="X4824" s="34">
        <v>242</v>
      </c>
      <c r="Y4824" s="34">
        <v>282</v>
      </c>
      <c r="Z4824" s="34">
        <v>205</v>
      </c>
      <c r="AA4824" s="34">
        <v>250</v>
      </c>
      <c r="AB4824" s="34">
        <v>274</v>
      </c>
      <c r="AC4824" s="34">
        <v>281</v>
      </c>
    </row>
    <row r="4825" spans="1:29" x14ac:dyDescent="0.2">
      <c r="A4825" s="34" t="s">
        <v>65318</v>
      </c>
      <c r="B4825" s="34">
        <v>1</v>
      </c>
      <c r="C4825" s="34">
        <v>0</v>
      </c>
      <c r="D4825" s="34">
        <v>1</v>
      </c>
      <c r="E4825" s="34">
        <v>0</v>
      </c>
      <c r="F4825" s="34">
        <v>0</v>
      </c>
      <c r="G4825" s="34">
        <v>0</v>
      </c>
      <c r="H4825" s="34">
        <v>0</v>
      </c>
      <c r="I4825" s="34">
        <v>0</v>
      </c>
      <c r="J4825" s="34">
        <v>0</v>
      </c>
      <c r="K4825" s="34">
        <v>0</v>
      </c>
      <c r="L4825" s="34">
        <v>0</v>
      </c>
      <c r="M4825" s="34">
        <v>0</v>
      </c>
      <c r="N4825" s="34">
        <v>0</v>
      </c>
      <c r="O4825" s="34">
        <v>0</v>
      </c>
      <c r="P4825" s="34">
        <v>0</v>
      </c>
      <c r="Q4825" s="34">
        <v>0</v>
      </c>
      <c r="R4825" s="34">
        <v>0</v>
      </c>
      <c r="S4825" s="34">
        <v>0</v>
      </c>
      <c r="T4825" s="34">
        <v>0</v>
      </c>
      <c r="U4825" s="34">
        <v>0</v>
      </c>
      <c r="V4825" s="34">
        <v>0</v>
      </c>
      <c r="W4825" s="34">
        <v>0</v>
      </c>
      <c r="X4825" s="34">
        <v>0</v>
      </c>
      <c r="Y4825" s="34">
        <v>0</v>
      </c>
      <c r="Z4825" s="34">
        <v>0</v>
      </c>
      <c r="AA4825" s="34">
        <v>0</v>
      </c>
      <c r="AB4825" s="34">
        <v>0</v>
      </c>
      <c r="AC4825" s="34">
        <v>0</v>
      </c>
    </row>
    <row r="4826" spans="1:29" x14ac:dyDescent="0.2">
      <c r="A4826" s="34" t="s">
        <v>65319</v>
      </c>
      <c r="B4826" s="34">
        <v>60</v>
      </c>
      <c r="C4826" s="34">
        <v>52</v>
      </c>
      <c r="D4826" s="34">
        <v>116</v>
      </c>
      <c r="E4826" s="34">
        <v>77</v>
      </c>
      <c r="F4826" s="34">
        <v>92</v>
      </c>
      <c r="G4826" s="34">
        <v>57</v>
      </c>
      <c r="H4826" s="34">
        <v>64</v>
      </c>
      <c r="I4826" s="34">
        <v>69</v>
      </c>
      <c r="J4826" s="34">
        <v>76</v>
      </c>
      <c r="K4826" s="34">
        <v>74</v>
      </c>
      <c r="L4826" s="34">
        <v>38</v>
      </c>
      <c r="M4826" s="34">
        <v>50</v>
      </c>
      <c r="N4826" s="34">
        <v>68</v>
      </c>
      <c r="O4826" s="34">
        <v>60</v>
      </c>
      <c r="P4826" s="34">
        <v>62</v>
      </c>
      <c r="Q4826" s="34">
        <v>73</v>
      </c>
      <c r="R4826" s="34">
        <v>109</v>
      </c>
      <c r="S4826" s="34">
        <v>73</v>
      </c>
      <c r="T4826" s="34">
        <v>57</v>
      </c>
      <c r="U4826" s="34">
        <v>58</v>
      </c>
      <c r="V4826" s="34">
        <v>104</v>
      </c>
      <c r="W4826" s="34">
        <v>68</v>
      </c>
      <c r="X4826" s="34">
        <v>83</v>
      </c>
      <c r="Y4826" s="34">
        <v>56</v>
      </c>
      <c r="Z4826" s="34">
        <v>82</v>
      </c>
      <c r="AA4826" s="34">
        <v>53</v>
      </c>
      <c r="AB4826" s="34">
        <v>61</v>
      </c>
      <c r="AC4826" s="34">
        <v>78</v>
      </c>
    </row>
    <row r="4827" spans="1:29" x14ac:dyDescent="0.2">
      <c r="A4827" s="34" t="s">
        <v>65320</v>
      </c>
      <c r="B4827" s="34">
        <v>32</v>
      </c>
      <c r="C4827" s="34">
        <v>47</v>
      </c>
      <c r="D4827" s="34">
        <v>40</v>
      </c>
      <c r="E4827" s="34">
        <v>41</v>
      </c>
      <c r="F4827" s="34">
        <v>38</v>
      </c>
      <c r="G4827" s="34">
        <v>39</v>
      </c>
      <c r="H4827" s="34">
        <v>19</v>
      </c>
      <c r="I4827" s="34">
        <v>30</v>
      </c>
      <c r="J4827" s="34">
        <v>36</v>
      </c>
      <c r="K4827" s="34">
        <v>49</v>
      </c>
      <c r="L4827" s="34">
        <v>26</v>
      </c>
      <c r="M4827" s="34">
        <v>35</v>
      </c>
      <c r="N4827" s="34">
        <v>32</v>
      </c>
      <c r="O4827" s="34">
        <v>24</v>
      </c>
      <c r="P4827" s="34">
        <v>39</v>
      </c>
      <c r="Q4827" s="34">
        <v>45</v>
      </c>
      <c r="R4827" s="34">
        <v>49</v>
      </c>
      <c r="S4827" s="34">
        <v>34</v>
      </c>
      <c r="T4827" s="34">
        <v>35</v>
      </c>
      <c r="U4827" s="34">
        <v>53</v>
      </c>
      <c r="V4827" s="34">
        <v>46</v>
      </c>
      <c r="W4827" s="34">
        <v>55</v>
      </c>
      <c r="X4827" s="34">
        <v>69</v>
      </c>
      <c r="Y4827" s="34">
        <v>46</v>
      </c>
      <c r="Z4827" s="34">
        <v>46</v>
      </c>
      <c r="AA4827" s="34">
        <v>63</v>
      </c>
      <c r="AB4827" s="34">
        <v>35</v>
      </c>
      <c r="AC4827" s="34">
        <v>74</v>
      </c>
    </row>
    <row r="4828" spans="1:29" x14ac:dyDescent="0.2">
      <c r="A4828" s="34" t="s">
        <v>65321</v>
      </c>
      <c r="B4828" s="34">
        <v>61</v>
      </c>
      <c r="C4828" s="34">
        <v>85</v>
      </c>
      <c r="D4828" s="34">
        <v>64</v>
      </c>
      <c r="E4828" s="34">
        <v>103</v>
      </c>
      <c r="F4828" s="34">
        <v>71</v>
      </c>
      <c r="G4828" s="34">
        <v>110</v>
      </c>
      <c r="H4828" s="34">
        <v>40</v>
      </c>
      <c r="I4828" s="34">
        <v>84</v>
      </c>
      <c r="J4828" s="34">
        <v>60</v>
      </c>
      <c r="K4828" s="34">
        <v>87</v>
      </c>
      <c r="L4828" s="34">
        <v>33</v>
      </c>
      <c r="M4828" s="34">
        <v>65</v>
      </c>
      <c r="N4828" s="34">
        <v>46</v>
      </c>
      <c r="O4828" s="34">
        <v>47</v>
      </c>
      <c r="P4828" s="34">
        <v>73</v>
      </c>
      <c r="Q4828" s="34">
        <v>109</v>
      </c>
      <c r="R4828" s="34">
        <v>75</v>
      </c>
      <c r="S4828" s="34">
        <v>96</v>
      </c>
      <c r="T4828" s="34">
        <v>52</v>
      </c>
      <c r="U4828" s="34">
        <v>61</v>
      </c>
      <c r="V4828" s="34">
        <v>85</v>
      </c>
      <c r="W4828" s="34">
        <v>63</v>
      </c>
      <c r="X4828" s="34">
        <v>87</v>
      </c>
      <c r="Y4828" s="34">
        <v>53</v>
      </c>
      <c r="Z4828" s="34">
        <v>79</v>
      </c>
      <c r="AA4828" s="34">
        <v>100</v>
      </c>
      <c r="AB4828" s="34">
        <v>65</v>
      </c>
      <c r="AC4828" s="34">
        <v>152</v>
      </c>
    </row>
    <row r="4829" spans="1:29" x14ac:dyDescent="0.2">
      <c r="A4829" s="34" t="s">
        <v>65322</v>
      </c>
      <c r="B4829" s="34">
        <v>38</v>
      </c>
      <c r="C4829" s="34">
        <v>75</v>
      </c>
      <c r="D4829" s="34">
        <v>70</v>
      </c>
      <c r="E4829" s="34">
        <v>65</v>
      </c>
      <c r="F4829" s="34">
        <v>52</v>
      </c>
      <c r="G4829" s="34">
        <v>49</v>
      </c>
      <c r="H4829" s="34">
        <v>43</v>
      </c>
      <c r="I4829" s="34">
        <v>54</v>
      </c>
      <c r="J4829" s="34">
        <v>39</v>
      </c>
      <c r="K4829" s="34">
        <v>74</v>
      </c>
      <c r="L4829" s="34">
        <v>37</v>
      </c>
      <c r="M4829" s="34">
        <v>44</v>
      </c>
      <c r="N4829" s="34">
        <v>50</v>
      </c>
      <c r="O4829" s="34">
        <v>66</v>
      </c>
      <c r="P4829" s="34">
        <v>58</v>
      </c>
      <c r="Q4829" s="34">
        <v>87</v>
      </c>
      <c r="R4829" s="34">
        <v>51</v>
      </c>
      <c r="S4829" s="34">
        <v>73</v>
      </c>
      <c r="T4829" s="34">
        <v>45</v>
      </c>
      <c r="U4829" s="34">
        <v>43</v>
      </c>
      <c r="V4829" s="34">
        <v>67</v>
      </c>
      <c r="W4829" s="34">
        <v>50</v>
      </c>
      <c r="X4829" s="34">
        <v>52</v>
      </c>
      <c r="Y4829" s="34">
        <v>40</v>
      </c>
      <c r="Z4829" s="34">
        <v>60</v>
      </c>
      <c r="AA4829" s="34">
        <v>80</v>
      </c>
      <c r="AB4829" s="34">
        <v>55</v>
      </c>
      <c r="AC4829" s="34">
        <v>84</v>
      </c>
    </row>
    <row r="4830" spans="1:29" x14ac:dyDescent="0.2">
      <c r="A4830" s="34" t="s">
        <v>65323</v>
      </c>
      <c r="B4830" s="34">
        <v>23</v>
      </c>
      <c r="C4830" s="34">
        <v>35</v>
      </c>
      <c r="D4830" s="34">
        <v>53</v>
      </c>
      <c r="E4830" s="34">
        <v>36</v>
      </c>
      <c r="F4830" s="34">
        <v>30</v>
      </c>
      <c r="G4830" s="34">
        <v>34</v>
      </c>
      <c r="H4830" s="34">
        <v>25</v>
      </c>
      <c r="I4830" s="34">
        <v>48</v>
      </c>
      <c r="J4830" s="34">
        <v>28</v>
      </c>
      <c r="K4830" s="34">
        <v>35</v>
      </c>
      <c r="L4830" s="34">
        <v>8</v>
      </c>
      <c r="M4830" s="34">
        <v>31</v>
      </c>
      <c r="N4830" s="34">
        <v>27</v>
      </c>
      <c r="O4830" s="34">
        <v>23</v>
      </c>
      <c r="P4830" s="34">
        <v>21</v>
      </c>
      <c r="Q4830" s="34">
        <v>43</v>
      </c>
      <c r="R4830" s="34">
        <v>26</v>
      </c>
      <c r="S4830" s="34">
        <v>44</v>
      </c>
      <c r="T4830" s="34">
        <v>18</v>
      </c>
      <c r="U4830" s="34">
        <v>38</v>
      </c>
      <c r="V4830" s="34">
        <v>47</v>
      </c>
      <c r="W4830" s="34">
        <v>19</v>
      </c>
      <c r="X4830" s="34">
        <v>32</v>
      </c>
      <c r="Y4830" s="34">
        <v>22</v>
      </c>
      <c r="Z4830" s="34">
        <v>24</v>
      </c>
      <c r="AA4830" s="34">
        <v>61</v>
      </c>
      <c r="AB4830" s="34">
        <v>30</v>
      </c>
      <c r="AC4830" s="34">
        <v>43</v>
      </c>
    </row>
    <row r="4831" spans="1:29" x14ac:dyDescent="0.2">
      <c r="A4831" s="34" t="s">
        <v>65324</v>
      </c>
      <c r="B4831" s="34">
        <v>40</v>
      </c>
      <c r="C4831" s="34">
        <v>68</v>
      </c>
      <c r="D4831" s="34">
        <v>116</v>
      </c>
      <c r="E4831" s="34">
        <v>76</v>
      </c>
      <c r="F4831" s="34">
        <v>103</v>
      </c>
      <c r="G4831" s="34">
        <v>75</v>
      </c>
      <c r="H4831" s="34">
        <v>76</v>
      </c>
      <c r="I4831" s="34">
        <v>52</v>
      </c>
      <c r="J4831" s="34">
        <v>66</v>
      </c>
      <c r="K4831" s="34">
        <v>74</v>
      </c>
      <c r="L4831" s="34">
        <v>56</v>
      </c>
      <c r="M4831" s="34">
        <v>44</v>
      </c>
      <c r="N4831" s="34">
        <v>65</v>
      </c>
      <c r="O4831" s="34">
        <v>37</v>
      </c>
      <c r="P4831" s="34">
        <v>69</v>
      </c>
      <c r="Q4831" s="34">
        <v>89</v>
      </c>
      <c r="R4831" s="34">
        <v>101</v>
      </c>
      <c r="S4831" s="34">
        <v>71</v>
      </c>
      <c r="T4831" s="34">
        <v>80</v>
      </c>
      <c r="U4831" s="34">
        <v>59</v>
      </c>
      <c r="V4831" s="34">
        <v>138</v>
      </c>
      <c r="W4831" s="34">
        <v>46</v>
      </c>
      <c r="X4831" s="34">
        <v>169</v>
      </c>
      <c r="Y4831" s="34">
        <v>34</v>
      </c>
      <c r="Z4831" s="34">
        <v>141</v>
      </c>
      <c r="AA4831" s="34">
        <v>95</v>
      </c>
      <c r="AB4831" s="34">
        <v>81</v>
      </c>
      <c r="AC4831" s="34">
        <v>85</v>
      </c>
    </row>
    <row r="4832" spans="1:29" x14ac:dyDescent="0.2">
      <c r="A4832" s="34" t="s">
        <v>65325</v>
      </c>
      <c r="B4832" s="34">
        <v>73</v>
      </c>
      <c r="C4832" s="34">
        <v>83</v>
      </c>
      <c r="D4832" s="34">
        <v>92</v>
      </c>
      <c r="E4832" s="34">
        <v>69</v>
      </c>
      <c r="F4832" s="34">
        <v>97</v>
      </c>
      <c r="G4832" s="34">
        <v>73</v>
      </c>
      <c r="H4832" s="34">
        <v>72</v>
      </c>
      <c r="I4832" s="34">
        <v>74</v>
      </c>
      <c r="J4832" s="34">
        <v>81</v>
      </c>
      <c r="K4832" s="34">
        <v>81</v>
      </c>
      <c r="L4832" s="34">
        <v>38</v>
      </c>
      <c r="M4832" s="34">
        <v>64</v>
      </c>
      <c r="N4832" s="34">
        <v>57</v>
      </c>
      <c r="O4832" s="34">
        <v>43</v>
      </c>
      <c r="P4832" s="34">
        <v>79</v>
      </c>
      <c r="Q4832" s="34">
        <v>77</v>
      </c>
      <c r="R4832" s="34">
        <v>82</v>
      </c>
      <c r="S4832" s="34">
        <v>80</v>
      </c>
      <c r="T4832" s="34">
        <v>53</v>
      </c>
      <c r="U4832" s="34">
        <v>59</v>
      </c>
      <c r="V4832" s="34">
        <v>93</v>
      </c>
      <c r="W4832" s="34">
        <v>73</v>
      </c>
      <c r="X4832" s="34">
        <v>100</v>
      </c>
      <c r="Y4832" s="34">
        <v>41</v>
      </c>
      <c r="Z4832" s="34">
        <v>97</v>
      </c>
      <c r="AA4832" s="34">
        <v>89</v>
      </c>
      <c r="AB4832" s="34">
        <v>58</v>
      </c>
      <c r="AC4832" s="34">
        <v>104</v>
      </c>
    </row>
    <row r="4833" spans="1:29" x14ac:dyDescent="0.2">
      <c r="A4833" s="34" t="s">
        <v>65326</v>
      </c>
      <c r="B4833" s="34">
        <v>36</v>
      </c>
      <c r="C4833" s="34">
        <v>41</v>
      </c>
      <c r="D4833" s="34">
        <v>53</v>
      </c>
      <c r="E4833" s="34">
        <v>51</v>
      </c>
      <c r="F4833" s="34">
        <v>44</v>
      </c>
      <c r="G4833" s="34">
        <v>31</v>
      </c>
      <c r="H4833" s="34">
        <v>42</v>
      </c>
      <c r="I4833" s="34">
        <v>38</v>
      </c>
      <c r="J4833" s="34">
        <v>45</v>
      </c>
      <c r="K4833" s="34">
        <v>48</v>
      </c>
      <c r="L4833" s="34">
        <v>27</v>
      </c>
      <c r="M4833" s="34">
        <v>39</v>
      </c>
      <c r="N4833" s="34">
        <v>48</v>
      </c>
      <c r="O4833" s="34">
        <v>48</v>
      </c>
      <c r="P4833" s="34">
        <v>59</v>
      </c>
      <c r="Q4833" s="34">
        <v>64</v>
      </c>
      <c r="R4833" s="34">
        <v>75</v>
      </c>
      <c r="S4833" s="34">
        <v>71</v>
      </c>
      <c r="T4833" s="34">
        <v>54</v>
      </c>
      <c r="U4833" s="34">
        <v>42</v>
      </c>
      <c r="V4833" s="34">
        <v>81</v>
      </c>
      <c r="W4833" s="34">
        <v>49</v>
      </c>
      <c r="X4833" s="34">
        <v>68</v>
      </c>
      <c r="Y4833" s="34">
        <v>63</v>
      </c>
      <c r="Z4833" s="34">
        <v>81</v>
      </c>
      <c r="AA4833" s="34">
        <v>57</v>
      </c>
      <c r="AB4833" s="34">
        <v>68</v>
      </c>
      <c r="AC4833" s="34">
        <v>97</v>
      </c>
    </row>
    <row r="4834" spans="1:29" x14ac:dyDescent="0.2">
      <c r="A4834" s="34" t="s">
        <v>65327</v>
      </c>
      <c r="B4834" s="34">
        <v>53</v>
      </c>
      <c r="C4834" s="34">
        <v>93</v>
      </c>
      <c r="D4834" s="34">
        <v>101</v>
      </c>
      <c r="E4834" s="34">
        <v>86</v>
      </c>
      <c r="F4834" s="34">
        <v>105</v>
      </c>
      <c r="G4834" s="34">
        <v>46</v>
      </c>
      <c r="H4834" s="34">
        <v>57</v>
      </c>
      <c r="I4834" s="34">
        <v>79</v>
      </c>
      <c r="J4834" s="34">
        <v>71</v>
      </c>
      <c r="K4834" s="34">
        <v>119</v>
      </c>
      <c r="L4834" s="34">
        <v>48</v>
      </c>
      <c r="M4834" s="34">
        <v>94</v>
      </c>
      <c r="N4834" s="34">
        <v>67</v>
      </c>
      <c r="O4834" s="34">
        <v>93</v>
      </c>
      <c r="P4834" s="34">
        <v>68</v>
      </c>
      <c r="Q4834" s="34">
        <v>107</v>
      </c>
      <c r="R4834" s="34">
        <v>68</v>
      </c>
      <c r="S4834" s="34">
        <v>82</v>
      </c>
      <c r="T4834" s="34">
        <v>57</v>
      </c>
      <c r="U4834" s="34">
        <v>63</v>
      </c>
      <c r="V4834" s="34">
        <v>73</v>
      </c>
      <c r="W4834" s="34">
        <v>73</v>
      </c>
      <c r="X4834" s="34">
        <v>83</v>
      </c>
      <c r="Y4834" s="34">
        <v>44</v>
      </c>
      <c r="Z4834" s="34">
        <v>99</v>
      </c>
      <c r="AA4834" s="34">
        <v>70</v>
      </c>
      <c r="AB4834" s="34">
        <v>71</v>
      </c>
      <c r="AC4834" s="34">
        <v>167</v>
      </c>
    </row>
    <row r="4835" spans="1:29" x14ac:dyDescent="0.2">
      <c r="A4835" s="34" t="s">
        <v>65328</v>
      </c>
      <c r="B4835" s="34">
        <v>61</v>
      </c>
      <c r="C4835" s="34">
        <v>88</v>
      </c>
      <c r="D4835" s="34">
        <v>94</v>
      </c>
      <c r="E4835" s="34">
        <v>118</v>
      </c>
      <c r="F4835" s="34">
        <v>64</v>
      </c>
      <c r="G4835" s="34">
        <v>74</v>
      </c>
      <c r="H4835" s="34">
        <v>56</v>
      </c>
      <c r="I4835" s="34">
        <v>80</v>
      </c>
      <c r="J4835" s="34">
        <v>42</v>
      </c>
      <c r="K4835" s="34">
        <v>109</v>
      </c>
      <c r="L4835" s="34">
        <v>45</v>
      </c>
      <c r="M4835" s="34">
        <v>76</v>
      </c>
      <c r="N4835" s="34">
        <v>68</v>
      </c>
      <c r="O4835" s="34">
        <v>46</v>
      </c>
      <c r="P4835" s="34">
        <v>51</v>
      </c>
      <c r="Q4835" s="34">
        <v>76</v>
      </c>
      <c r="R4835" s="34">
        <v>84</v>
      </c>
      <c r="S4835" s="34">
        <v>104</v>
      </c>
      <c r="T4835" s="34">
        <v>33</v>
      </c>
      <c r="U4835" s="34">
        <v>56</v>
      </c>
      <c r="V4835" s="34">
        <v>68</v>
      </c>
      <c r="W4835" s="34">
        <v>71</v>
      </c>
      <c r="X4835" s="34">
        <v>73</v>
      </c>
      <c r="Y4835" s="34">
        <v>37</v>
      </c>
      <c r="Z4835" s="34">
        <v>84</v>
      </c>
      <c r="AA4835" s="34">
        <v>95</v>
      </c>
      <c r="AB4835" s="34">
        <v>71</v>
      </c>
      <c r="AC4835" s="34">
        <v>88</v>
      </c>
    </row>
    <row r="4836" spans="1:29" x14ac:dyDescent="0.2">
      <c r="A4836" s="34" t="s">
        <v>65329</v>
      </c>
      <c r="B4836" s="34">
        <v>19</v>
      </c>
      <c r="C4836" s="34">
        <v>15</v>
      </c>
      <c r="D4836" s="34">
        <v>21</v>
      </c>
      <c r="E4836" s="34">
        <v>12</v>
      </c>
      <c r="F4836" s="34">
        <v>9</v>
      </c>
      <c r="G4836" s="34">
        <v>13</v>
      </c>
      <c r="H4836" s="34">
        <v>5</v>
      </c>
      <c r="I4836" s="34">
        <v>15</v>
      </c>
      <c r="J4836" s="34">
        <v>7</v>
      </c>
      <c r="K4836" s="34">
        <v>43</v>
      </c>
      <c r="L4836" s="34">
        <v>6</v>
      </c>
      <c r="M4836" s="34">
        <v>23</v>
      </c>
      <c r="N4836" s="34">
        <v>7</v>
      </c>
      <c r="O4836" s="34">
        <v>15</v>
      </c>
      <c r="P4836" s="34">
        <v>4</v>
      </c>
      <c r="Q4836" s="34">
        <v>21</v>
      </c>
      <c r="R4836" s="34">
        <v>8</v>
      </c>
      <c r="S4836" s="34">
        <v>15</v>
      </c>
      <c r="T4836" s="34">
        <v>5</v>
      </c>
      <c r="U4836" s="34">
        <v>14</v>
      </c>
      <c r="V4836" s="34">
        <v>14</v>
      </c>
      <c r="W4836" s="34">
        <v>12</v>
      </c>
      <c r="X4836" s="34">
        <v>12</v>
      </c>
      <c r="Y4836" s="34">
        <v>10</v>
      </c>
      <c r="Z4836" s="34">
        <v>11</v>
      </c>
      <c r="AA4836" s="34">
        <v>18</v>
      </c>
      <c r="AB4836" s="34">
        <v>5</v>
      </c>
      <c r="AC4836" s="34">
        <v>26</v>
      </c>
    </row>
    <row r="4837" spans="1:29" x14ac:dyDescent="0.2">
      <c r="A4837" s="34" t="s">
        <v>65330</v>
      </c>
      <c r="B4837" s="34">
        <v>461</v>
      </c>
      <c r="C4837" s="34">
        <v>428</v>
      </c>
      <c r="D4837" s="34">
        <v>681</v>
      </c>
      <c r="E4837" s="34">
        <v>509</v>
      </c>
      <c r="F4837" s="34">
        <v>704</v>
      </c>
      <c r="G4837" s="34">
        <v>537</v>
      </c>
      <c r="H4837" s="34">
        <v>670</v>
      </c>
      <c r="I4837" s="34">
        <v>413</v>
      </c>
      <c r="J4837" s="34">
        <v>532</v>
      </c>
      <c r="K4837" s="34">
        <v>443</v>
      </c>
      <c r="L4837" s="34">
        <v>641</v>
      </c>
      <c r="M4837" s="34">
        <v>451</v>
      </c>
      <c r="N4837" s="34">
        <v>523</v>
      </c>
      <c r="O4837" s="34">
        <v>473</v>
      </c>
      <c r="P4837" s="34">
        <v>652</v>
      </c>
      <c r="Q4837" s="34">
        <v>608</v>
      </c>
      <c r="R4837" s="34">
        <v>833</v>
      </c>
      <c r="S4837" s="34">
        <v>565</v>
      </c>
      <c r="T4837" s="34">
        <v>809</v>
      </c>
      <c r="U4837" s="34">
        <v>519</v>
      </c>
      <c r="V4837" s="34">
        <v>808</v>
      </c>
      <c r="W4837" s="34">
        <v>662</v>
      </c>
      <c r="X4837" s="34">
        <v>752</v>
      </c>
      <c r="Y4837" s="34">
        <v>665</v>
      </c>
      <c r="Z4837" s="34">
        <v>765</v>
      </c>
      <c r="AA4837" s="34">
        <v>596</v>
      </c>
      <c r="AB4837" s="34">
        <v>988</v>
      </c>
      <c r="AC4837" s="34">
        <v>767</v>
      </c>
    </row>
    <row r="4838" spans="1:29" x14ac:dyDescent="0.2">
      <c r="A4838" s="34" t="s">
        <v>65331</v>
      </c>
      <c r="B4838" s="34">
        <v>29</v>
      </c>
      <c r="C4838" s="34">
        <v>32</v>
      </c>
      <c r="D4838" s="34">
        <v>27</v>
      </c>
      <c r="E4838" s="34">
        <v>26</v>
      </c>
      <c r="F4838" s="34">
        <v>34</v>
      </c>
      <c r="G4838" s="34">
        <v>41</v>
      </c>
      <c r="H4838" s="34">
        <v>23</v>
      </c>
      <c r="I4838" s="34">
        <v>16</v>
      </c>
      <c r="J4838" s="34">
        <v>11</v>
      </c>
      <c r="K4838" s="34">
        <v>30</v>
      </c>
      <c r="L4838" s="34">
        <v>7</v>
      </c>
      <c r="M4838" s="34">
        <v>27</v>
      </c>
      <c r="N4838" s="34">
        <v>25</v>
      </c>
      <c r="O4838" s="34">
        <v>18</v>
      </c>
      <c r="P4838" s="34">
        <v>27</v>
      </c>
      <c r="Q4838" s="34">
        <v>30</v>
      </c>
      <c r="R4838" s="34">
        <v>43</v>
      </c>
      <c r="S4838" s="34">
        <v>35</v>
      </c>
      <c r="T4838" s="34">
        <v>9</v>
      </c>
      <c r="U4838" s="34">
        <v>23</v>
      </c>
      <c r="V4838" s="34">
        <v>42</v>
      </c>
      <c r="W4838" s="34">
        <v>26</v>
      </c>
      <c r="X4838" s="34">
        <v>31</v>
      </c>
      <c r="Y4838" s="34">
        <v>16</v>
      </c>
      <c r="Z4838" s="34">
        <v>39</v>
      </c>
      <c r="AA4838" s="34">
        <v>37</v>
      </c>
      <c r="AB4838" s="34">
        <v>23</v>
      </c>
      <c r="AC4838" s="34">
        <v>38</v>
      </c>
    </row>
    <row r="4839" spans="1:29" x14ac:dyDescent="0.2">
      <c r="A4839" s="34" t="s">
        <v>65332</v>
      </c>
      <c r="B4839" s="34">
        <v>60</v>
      </c>
      <c r="C4839" s="34">
        <v>84</v>
      </c>
      <c r="D4839" s="34">
        <v>110</v>
      </c>
      <c r="E4839" s="34">
        <v>96</v>
      </c>
      <c r="F4839" s="34">
        <v>75</v>
      </c>
      <c r="G4839" s="34">
        <v>115</v>
      </c>
      <c r="H4839" s="34">
        <v>80</v>
      </c>
      <c r="I4839" s="34">
        <v>60</v>
      </c>
      <c r="J4839" s="34">
        <v>65</v>
      </c>
      <c r="K4839" s="34">
        <v>89</v>
      </c>
      <c r="L4839" s="34">
        <v>40</v>
      </c>
      <c r="M4839" s="34">
        <v>64</v>
      </c>
      <c r="N4839" s="34">
        <v>75</v>
      </c>
      <c r="O4839" s="34">
        <v>53</v>
      </c>
      <c r="P4839" s="34">
        <v>74</v>
      </c>
      <c r="Q4839" s="34">
        <v>98</v>
      </c>
      <c r="R4839" s="34">
        <v>74</v>
      </c>
      <c r="S4839" s="34">
        <v>120</v>
      </c>
      <c r="T4839" s="34">
        <v>45</v>
      </c>
      <c r="U4839" s="34">
        <v>43</v>
      </c>
      <c r="V4839" s="34">
        <v>74</v>
      </c>
      <c r="W4839" s="34">
        <v>43</v>
      </c>
      <c r="X4839" s="34">
        <v>85</v>
      </c>
      <c r="Y4839" s="34">
        <v>61</v>
      </c>
      <c r="Z4839" s="34">
        <v>111</v>
      </c>
      <c r="AA4839" s="34">
        <v>114</v>
      </c>
      <c r="AB4839" s="34">
        <v>55</v>
      </c>
      <c r="AC4839" s="34">
        <v>137</v>
      </c>
    </row>
    <row r="4840" spans="1:29" x14ac:dyDescent="0.2">
      <c r="A4840" s="34" t="s">
        <v>65333</v>
      </c>
      <c r="B4840" s="34">
        <v>60</v>
      </c>
      <c r="C4840" s="34">
        <v>88</v>
      </c>
      <c r="D4840" s="34">
        <v>91</v>
      </c>
      <c r="E4840" s="34">
        <v>99</v>
      </c>
      <c r="F4840" s="34">
        <v>107</v>
      </c>
      <c r="G4840" s="34">
        <v>84</v>
      </c>
      <c r="H4840" s="34">
        <v>83</v>
      </c>
      <c r="I4840" s="34">
        <v>70</v>
      </c>
      <c r="J4840" s="34">
        <v>86</v>
      </c>
      <c r="K4840" s="34">
        <v>62</v>
      </c>
      <c r="L4840" s="34">
        <v>80</v>
      </c>
      <c r="M4840" s="34">
        <v>66</v>
      </c>
      <c r="N4840" s="34">
        <v>78</v>
      </c>
      <c r="O4840" s="34">
        <v>73</v>
      </c>
      <c r="P4840" s="34">
        <v>96</v>
      </c>
      <c r="Q4840" s="34">
        <v>114</v>
      </c>
      <c r="R4840" s="34">
        <v>114</v>
      </c>
      <c r="S4840" s="34">
        <v>131</v>
      </c>
      <c r="T4840" s="34">
        <v>92</v>
      </c>
      <c r="U4840" s="34">
        <v>70</v>
      </c>
      <c r="V4840" s="34">
        <v>99</v>
      </c>
      <c r="W4840" s="34">
        <v>88</v>
      </c>
      <c r="X4840" s="34">
        <v>73</v>
      </c>
      <c r="Y4840" s="34">
        <v>61</v>
      </c>
      <c r="Z4840" s="34">
        <v>100</v>
      </c>
      <c r="AA4840" s="34">
        <v>94</v>
      </c>
      <c r="AB4840" s="34">
        <v>87</v>
      </c>
      <c r="AC4840" s="34">
        <v>139</v>
      </c>
    </row>
    <row r="4841" spans="1:29" x14ac:dyDescent="0.2">
      <c r="A4841" s="34" t="s">
        <v>65334</v>
      </c>
      <c r="B4841" s="34">
        <v>25</v>
      </c>
      <c r="C4841" s="34">
        <v>55</v>
      </c>
      <c r="D4841" s="34">
        <v>70</v>
      </c>
      <c r="E4841" s="34">
        <v>59</v>
      </c>
      <c r="F4841" s="34">
        <v>66</v>
      </c>
      <c r="G4841" s="34">
        <v>55</v>
      </c>
      <c r="H4841" s="34">
        <v>56</v>
      </c>
      <c r="I4841" s="34">
        <v>41</v>
      </c>
      <c r="J4841" s="34">
        <v>37</v>
      </c>
      <c r="K4841" s="34">
        <v>42</v>
      </c>
      <c r="L4841" s="34">
        <v>16</v>
      </c>
      <c r="M4841" s="34">
        <v>43</v>
      </c>
      <c r="N4841" s="34">
        <v>43</v>
      </c>
      <c r="O4841" s="34">
        <v>34</v>
      </c>
      <c r="P4841" s="34">
        <v>49</v>
      </c>
      <c r="Q4841" s="34">
        <v>43</v>
      </c>
      <c r="R4841" s="34">
        <v>58</v>
      </c>
      <c r="S4841" s="34">
        <v>56</v>
      </c>
      <c r="T4841" s="34">
        <v>27</v>
      </c>
      <c r="U4841" s="34">
        <v>27</v>
      </c>
      <c r="V4841" s="34">
        <v>77</v>
      </c>
      <c r="W4841" s="34">
        <v>57</v>
      </c>
      <c r="X4841" s="34">
        <v>107</v>
      </c>
      <c r="Y4841" s="34">
        <v>33</v>
      </c>
      <c r="Z4841" s="34">
        <v>71</v>
      </c>
      <c r="AA4841" s="34">
        <v>48</v>
      </c>
      <c r="AB4841" s="34">
        <v>37</v>
      </c>
      <c r="AC4841" s="34">
        <v>72</v>
      </c>
    </row>
    <row r="4842" spans="1:29" x14ac:dyDescent="0.2">
      <c r="A4842" s="34" t="s">
        <v>65335</v>
      </c>
      <c r="B4842" s="34">
        <v>40</v>
      </c>
      <c r="C4842" s="34">
        <v>80</v>
      </c>
      <c r="D4842" s="34">
        <v>104</v>
      </c>
      <c r="E4842" s="34">
        <v>101</v>
      </c>
      <c r="F4842" s="34">
        <v>72</v>
      </c>
      <c r="G4842" s="34">
        <v>73</v>
      </c>
      <c r="H4842" s="34">
        <v>47</v>
      </c>
      <c r="I4842" s="34">
        <v>70</v>
      </c>
      <c r="J4842" s="34">
        <v>62</v>
      </c>
      <c r="K4842" s="34">
        <v>61</v>
      </c>
      <c r="L4842" s="34">
        <v>21</v>
      </c>
      <c r="M4842" s="34">
        <v>54</v>
      </c>
      <c r="N4842" s="34">
        <v>44</v>
      </c>
      <c r="O4842" s="34">
        <v>57</v>
      </c>
      <c r="P4842" s="34">
        <v>48</v>
      </c>
      <c r="Q4842" s="34">
        <v>76</v>
      </c>
      <c r="R4842" s="34">
        <v>55</v>
      </c>
      <c r="S4842" s="34">
        <v>81</v>
      </c>
      <c r="T4842" s="34">
        <v>38</v>
      </c>
      <c r="U4842" s="34">
        <v>44</v>
      </c>
      <c r="V4842" s="34">
        <v>71</v>
      </c>
      <c r="W4842" s="34">
        <v>61</v>
      </c>
      <c r="X4842" s="34">
        <v>90</v>
      </c>
      <c r="Y4842" s="34">
        <v>56</v>
      </c>
      <c r="Z4842" s="34">
        <v>78</v>
      </c>
      <c r="AA4842" s="34">
        <v>90</v>
      </c>
      <c r="AB4842" s="34">
        <v>52</v>
      </c>
      <c r="AC4842" s="34">
        <v>90</v>
      </c>
    </row>
    <row r="4843" spans="1:29" x14ac:dyDescent="0.2">
      <c r="A4843" s="34" t="s">
        <v>65336</v>
      </c>
      <c r="B4843" s="34">
        <v>19</v>
      </c>
      <c r="C4843" s="34">
        <v>44</v>
      </c>
      <c r="D4843" s="34">
        <v>19</v>
      </c>
      <c r="E4843" s="34">
        <v>21</v>
      </c>
      <c r="F4843" s="34">
        <v>32</v>
      </c>
      <c r="G4843" s="34">
        <v>35</v>
      </c>
      <c r="H4843" s="34">
        <v>27</v>
      </c>
      <c r="I4843" s="34">
        <v>16</v>
      </c>
      <c r="J4843" s="34">
        <v>15</v>
      </c>
      <c r="K4843" s="34">
        <v>40</v>
      </c>
      <c r="L4843" s="34">
        <v>13</v>
      </c>
      <c r="M4843" s="34">
        <v>21</v>
      </c>
      <c r="N4843" s="34">
        <v>29</v>
      </c>
      <c r="O4843" s="34">
        <v>33</v>
      </c>
      <c r="P4843" s="34">
        <v>22</v>
      </c>
      <c r="Q4843" s="34">
        <v>27</v>
      </c>
      <c r="R4843" s="34">
        <v>23</v>
      </c>
      <c r="S4843" s="34">
        <v>53</v>
      </c>
      <c r="T4843" s="34">
        <v>26</v>
      </c>
      <c r="U4843" s="34">
        <v>27</v>
      </c>
      <c r="V4843" s="34">
        <v>33</v>
      </c>
      <c r="W4843" s="34">
        <v>39</v>
      </c>
      <c r="X4843" s="34">
        <v>37</v>
      </c>
      <c r="Y4843" s="34">
        <v>47</v>
      </c>
      <c r="Z4843" s="34">
        <v>18</v>
      </c>
      <c r="AA4843" s="34">
        <v>38</v>
      </c>
      <c r="AB4843" s="34">
        <v>18</v>
      </c>
      <c r="AC4843" s="34">
        <v>36</v>
      </c>
    </row>
    <row r="4844" spans="1:29" x14ac:dyDescent="0.2">
      <c r="A4844" s="34" t="s">
        <v>65337</v>
      </c>
      <c r="B4844" s="34">
        <v>47</v>
      </c>
      <c r="C4844" s="34">
        <v>61</v>
      </c>
      <c r="D4844" s="34">
        <v>118</v>
      </c>
      <c r="E4844" s="34">
        <v>100</v>
      </c>
      <c r="F4844" s="34">
        <v>82</v>
      </c>
      <c r="G4844" s="34">
        <v>39</v>
      </c>
      <c r="H4844" s="34">
        <v>87</v>
      </c>
      <c r="I4844" s="34">
        <v>85</v>
      </c>
      <c r="J4844" s="34">
        <v>60</v>
      </c>
      <c r="K4844" s="34">
        <v>77</v>
      </c>
      <c r="L4844" s="34">
        <v>42</v>
      </c>
      <c r="M4844" s="34">
        <v>64</v>
      </c>
      <c r="N4844" s="34">
        <v>50</v>
      </c>
      <c r="O4844" s="34">
        <v>81</v>
      </c>
      <c r="P4844" s="34">
        <v>61</v>
      </c>
      <c r="Q4844" s="34">
        <v>97</v>
      </c>
      <c r="R4844" s="34">
        <v>98</v>
      </c>
      <c r="S4844" s="34">
        <v>102</v>
      </c>
      <c r="T4844" s="34">
        <v>59</v>
      </c>
      <c r="U4844" s="34">
        <v>76</v>
      </c>
      <c r="V4844" s="34">
        <v>96</v>
      </c>
      <c r="W4844" s="34">
        <v>90</v>
      </c>
      <c r="X4844" s="34">
        <v>76</v>
      </c>
      <c r="Y4844" s="34">
        <v>79</v>
      </c>
      <c r="Z4844" s="34">
        <v>88</v>
      </c>
      <c r="AA4844" s="34">
        <v>110</v>
      </c>
      <c r="AB4844" s="34">
        <v>73</v>
      </c>
      <c r="AC4844" s="34">
        <v>141</v>
      </c>
    </row>
    <row r="4845" spans="1:29" x14ac:dyDescent="0.2">
      <c r="A4845" s="34" t="s">
        <v>65338</v>
      </c>
      <c r="B4845" s="34">
        <v>43</v>
      </c>
      <c r="C4845" s="34">
        <v>131</v>
      </c>
      <c r="D4845" s="34">
        <v>219</v>
      </c>
      <c r="E4845" s="34">
        <v>185</v>
      </c>
      <c r="F4845" s="34">
        <v>152</v>
      </c>
      <c r="G4845" s="34">
        <v>171</v>
      </c>
      <c r="H4845" s="34">
        <v>96</v>
      </c>
      <c r="I4845" s="34">
        <v>176</v>
      </c>
      <c r="J4845" s="34">
        <v>78</v>
      </c>
      <c r="K4845" s="34">
        <v>222</v>
      </c>
      <c r="L4845" s="34">
        <v>53</v>
      </c>
      <c r="M4845" s="34">
        <v>109</v>
      </c>
      <c r="N4845" s="34">
        <v>117</v>
      </c>
      <c r="O4845" s="34">
        <v>166</v>
      </c>
      <c r="P4845" s="34">
        <v>117</v>
      </c>
      <c r="Q4845" s="34">
        <v>155</v>
      </c>
      <c r="R4845" s="34">
        <v>128</v>
      </c>
      <c r="S4845" s="34">
        <v>218</v>
      </c>
      <c r="T4845" s="34">
        <v>49</v>
      </c>
      <c r="U4845" s="34">
        <v>114</v>
      </c>
      <c r="V4845" s="34">
        <v>144</v>
      </c>
      <c r="W4845" s="34">
        <v>149</v>
      </c>
      <c r="X4845" s="34">
        <v>138</v>
      </c>
      <c r="Y4845" s="34">
        <v>101</v>
      </c>
      <c r="Z4845" s="34">
        <v>148</v>
      </c>
      <c r="AA4845" s="34">
        <v>119</v>
      </c>
      <c r="AB4845" s="34">
        <v>91</v>
      </c>
      <c r="AC4845" s="34">
        <v>252</v>
      </c>
    </row>
    <row r="4846" spans="1:29" x14ac:dyDescent="0.2">
      <c r="A4846" s="34" t="s">
        <v>65339</v>
      </c>
      <c r="B4846" s="34">
        <v>9</v>
      </c>
      <c r="C4846" s="34">
        <v>14</v>
      </c>
      <c r="D4846" s="34">
        <v>40</v>
      </c>
      <c r="E4846" s="34">
        <v>27</v>
      </c>
      <c r="F4846" s="34">
        <v>39</v>
      </c>
      <c r="G4846" s="34">
        <v>34</v>
      </c>
      <c r="H4846" s="34">
        <v>28</v>
      </c>
      <c r="I4846" s="34">
        <v>26</v>
      </c>
      <c r="J4846" s="34">
        <v>35</v>
      </c>
      <c r="K4846" s="34">
        <v>19</v>
      </c>
      <c r="L4846" s="34">
        <v>10</v>
      </c>
      <c r="M4846" s="34">
        <v>19</v>
      </c>
      <c r="N4846" s="34">
        <v>28</v>
      </c>
      <c r="O4846" s="34">
        <v>23</v>
      </c>
      <c r="P4846" s="34">
        <v>16</v>
      </c>
      <c r="Q4846" s="34">
        <v>32</v>
      </c>
      <c r="R4846" s="34">
        <v>29</v>
      </c>
      <c r="S4846" s="34">
        <v>26</v>
      </c>
      <c r="T4846" s="34">
        <v>12</v>
      </c>
      <c r="U4846" s="34">
        <v>12</v>
      </c>
      <c r="V4846" s="34">
        <v>42</v>
      </c>
      <c r="W4846" s="34">
        <v>23</v>
      </c>
      <c r="X4846" s="34">
        <v>39</v>
      </c>
      <c r="Y4846" s="34">
        <v>12</v>
      </c>
      <c r="Z4846" s="34">
        <v>39</v>
      </c>
      <c r="AA4846" s="34">
        <v>27</v>
      </c>
      <c r="AB4846" s="34">
        <v>19</v>
      </c>
      <c r="AC4846" s="34">
        <v>34</v>
      </c>
    </row>
    <row r="4847" spans="1:29" x14ac:dyDescent="0.2">
      <c r="A4847" s="34" t="s">
        <v>65340</v>
      </c>
      <c r="B4847" s="34">
        <v>52</v>
      </c>
      <c r="C4847" s="34">
        <v>65</v>
      </c>
      <c r="D4847" s="34">
        <v>126</v>
      </c>
      <c r="E4847" s="34">
        <v>83</v>
      </c>
      <c r="F4847" s="34">
        <v>101</v>
      </c>
      <c r="G4847" s="34">
        <v>79</v>
      </c>
      <c r="H4847" s="34">
        <v>104</v>
      </c>
      <c r="I4847" s="34">
        <v>53</v>
      </c>
      <c r="J4847" s="34">
        <v>73</v>
      </c>
      <c r="K4847" s="34">
        <v>76</v>
      </c>
      <c r="L4847" s="34">
        <v>28</v>
      </c>
      <c r="M4847" s="34">
        <v>56</v>
      </c>
      <c r="N4847" s="34">
        <v>66</v>
      </c>
      <c r="O4847" s="34">
        <v>73</v>
      </c>
      <c r="P4847" s="34">
        <v>90</v>
      </c>
      <c r="Q4847" s="34">
        <v>81</v>
      </c>
      <c r="R4847" s="34">
        <v>96</v>
      </c>
      <c r="S4847" s="34">
        <v>87</v>
      </c>
      <c r="T4847" s="34">
        <v>62</v>
      </c>
      <c r="U4847" s="34">
        <v>81</v>
      </c>
      <c r="V4847" s="34">
        <v>101</v>
      </c>
      <c r="W4847" s="34">
        <v>78</v>
      </c>
      <c r="X4847" s="34">
        <v>130</v>
      </c>
      <c r="Y4847" s="34">
        <v>55</v>
      </c>
      <c r="Z4847" s="34">
        <v>102</v>
      </c>
      <c r="AA4847" s="34">
        <v>96</v>
      </c>
      <c r="AB4847" s="34">
        <v>63</v>
      </c>
      <c r="AC4847" s="34">
        <v>105</v>
      </c>
    </row>
    <row r="4848" spans="1:29" x14ac:dyDescent="0.2">
      <c r="A4848" s="34" t="s">
        <v>65341</v>
      </c>
      <c r="B4848" s="34">
        <v>56</v>
      </c>
      <c r="C4848" s="34">
        <v>68</v>
      </c>
      <c r="D4848" s="34">
        <v>70</v>
      </c>
      <c r="E4848" s="34">
        <v>62</v>
      </c>
      <c r="F4848" s="34">
        <v>48</v>
      </c>
      <c r="G4848" s="34">
        <v>54</v>
      </c>
      <c r="H4848" s="34">
        <v>42</v>
      </c>
      <c r="I4848" s="34">
        <v>64</v>
      </c>
      <c r="J4848" s="34">
        <v>48</v>
      </c>
      <c r="K4848" s="34">
        <v>55</v>
      </c>
      <c r="L4848" s="34">
        <v>36</v>
      </c>
      <c r="M4848" s="34">
        <v>40</v>
      </c>
      <c r="N4848" s="34">
        <v>50</v>
      </c>
      <c r="O4848" s="34">
        <v>56</v>
      </c>
      <c r="P4848" s="34">
        <v>76</v>
      </c>
      <c r="Q4848" s="34">
        <v>92</v>
      </c>
      <c r="R4848" s="34">
        <v>56</v>
      </c>
      <c r="S4848" s="34">
        <v>48</v>
      </c>
      <c r="T4848" s="34">
        <v>51</v>
      </c>
      <c r="U4848" s="34">
        <v>32</v>
      </c>
      <c r="V4848" s="34">
        <v>79</v>
      </c>
      <c r="W4848" s="34">
        <v>63</v>
      </c>
      <c r="X4848" s="34">
        <v>67</v>
      </c>
      <c r="Y4848" s="34">
        <v>72</v>
      </c>
      <c r="Z4848" s="34">
        <v>66</v>
      </c>
      <c r="AA4848" s="34">
        <v>80</v>
      </c>
      <c r="AB4848" s="34">
        <v>60</v>
      </c>
      <c r="AC4848" s="34">
        <v>116</v>
      </c>
    </row>
    <row r="4849" spans="1:29" x14ac:dyDescent="0.2">
      <c r="A4849" s="34" t="s">
        <v>65342</v>
      </c>
      <c r="B4849" s="34">
        <v>51</v>
      </c>
      <c r="C4849" s="34">
        <v>83</v>
      </c>
      <c r="D4849" s="34">
        <v>99</v>
      </c>
      <c r="E4849" s="34">
        <v>51</v>
      </c>
      <c r="F4849" s="34">
        <v>87</v>
      </c>
      <c r="G4849" s="34">
        <v>57</v>
      </c>
      <c r="H4849" s="34">
        <v>55</v>
      </c>
      <c r="I4849" s="34">
        <v>49</v>
      </c>
      <c r="J4849" s="34">
        <v>63</v>
      </c>
      <c r="K4849" s="34">
        <v>52</v>
      </c>
      <c r="L4849" s="34">
        <v>38</v>
      </c>
      <c r="M4849" s="34">
        <v>38</v>
      </c>
      <c r="N4849" s="34">
        <v>61</v>
      </c>
      <c r="O4849" s="34">
        <v>62</v>
      </c>
      <c r="P4849" s="34">
        <v>57</v>
      </c>
      <c r="Q4849" s="34">
        <v>87</v>
      </c>
      <c r="R4849" s="34">
        <v>70</v>
      </c>
      <c r="S4849" s="34">
        <v>75</v>
      </c>
      <c r="T4849" s="34">
        <v>49</v>
      </c>
      <c r="U4849" s="34">
        <v>43</v>
      </c>
      <c r="V4849" s="34">
        <v>73</v>
      </c>
      <c r="W4849" s="34">
        <v>62</v>
      </c>
      <c r="X4849" s="34">
        <v>108</v>
      </c>
      <c r="Y4849" s="34">
        <v>35</v>
      </c>
      <c r="Z4849" s="34">
        <v>109</v>
      </c>
      <c r="AA4849" s="34">
        <v>49</v>
      </c>
      <c r="AB4849" s="34">
        <v>57</v>
      </c>
      <c r="AC4849" s="34">
        <v>91</v>
      </c>
    </row>
    <row r="4850" spans="1:29" x14ac:dyDescent="0.2">
      <c r="A4850" s="34" t="s">
        <v>65343</v>
      </c>
      <c r="B4850" s="34">
        <v>33</v>
      </c>
      <c r="C4850" s="34">
        <v>28</v>
      </c>
      <c r="D4850" s="34">
        <v>54</v>
      </c>
      <c r="E4850" s="34">
        <v>55</v>
      </c>
      <c r="F4850" s="34">
        <v>30</v>
      </c>
      <c r="G4850" s="34">
        <v>14</v>
      </c>
      <c r="H4850" s="34">
        <v>36</v>
      </c>
      <c r="I4850" s="34">
        <v>19</v>
      </c>
      <c r="J4850" s="34">
        <v>26</v>
      </c>
      <c r="K4850" s="34">
        <v>27</v>
      </c>
      <c r="L4850" s="34">
        <v>20</v>
      </c>
      <c r="M4850" s="34">
        <v>18</v>
      </c>
      <c r="N4850" s="34">
        <v>31</v>
      </c>
      <c r="O4850" s="34">
        <v>17</v>
      </c>
      <c r="P4850" s="34">
        <v>38</v>
      </c>
      <c r="Q4850" s="34">
        <v>32</v>
      </c>
      <c r="R4850" s="34">
        <v>37</v>
      </c>
      <c r="S4850" s="34">
        <v>47</v>
      </c>
      <c r="T4850" s="34">
        <v>27</v>
      </c>
      <c r="U4850" s="34">
        <v>18</v>
      </c>
      <c r="V4850" s="34">
        <v>21</v>
      </c>
      <c r="W4850" s="34">
        <v>21</v>
      </c>
      <c r="X4850" s="34">
        <v>51</v>
      </c>
      <c r="Y4850" s="34">
        <v>38</v>
      </c>
      <c r="Z4850" s="34">
        <v>44</v>
      </c>
      <c r="AA4850" s="34">
        <v>23</v>
      </c>
      <c r="AB4850" s="34">
        <v>43</v>
      </c>
      <c r="AC4850" s="34">
        <v>30</v>
      </c>
    </row>
    <row r="4851" spans="1:29" x14ac:dyDescent="0.2">
      <c r="A4851" s="34" t="s">
        <v>65344</v>
      </c>
      <c r="B4851" s="34">
        <v>70</v>
      </c>
      <c r="C4851" s="34">
        <v>73</v>
      </c>
      <c r="D4851" s="34">
        <v>111</v>
      </c>
      <c r="E4851" s="34">
        <v>102</v>
      </c>
      <c r="F4851" s="34">
        <v>135</v>
      </c>
      <c r="G4851" s="34">
        <v>124</v>
      </c>
      <c r="H4851" s="34">
        <v>119</v>
      </c>
      <c r="I4851" s="34">
        <v>98</v>
      </c>
      <c r="J4851" s="34">
        <v>94</v>
      </c>
      <c r="K4851" s="34">
        <v>97</v>
      </c>
      <c r="L4851" s="34">
        <v>83</v>
      </c>
      <c r="M4851" s="34">
        <v>123</v>
      </c>
      <c r="N4851" s="34">
        <v>89</v>
      </c>
      <c r="O4851" s="34">
        <v>71</v>
      </c>
      <c r="P4851" s="34">
        <v>112</v>
      </c>
      <c r="Q4851" s="34">
        <v>131</v>
      </c>
      <c r="R4851" s="34">
        <v>118</v>
      </c>
      <c r="S4851" s="34">
        <v>140</v>
      </c>
      <c r="T4851" s="34">
        <v>136</v>
      </c>
      <c r="U4851" s="34">
        <v>93</v>
      </c>
      <c r="V4851" s="34">
        <v>94</v>
      </c>
      <c r="W4851" s="34">
        <v>109</v>
      </c>
      <c r="X4851" s="34">
        <v>152</v>
      </c>
      <c r="Y4851" s="34">
        <v>115</v>
      </c>
      <c r="Z4851" s="34">
        <v>102</v>
      </c>
      <c r="AA4851" s="34">
        <v>163</v>
      </c>
      <c r="AB4851" s="34">
        <v>127</v>
      </c>
      <c r="AC4851" s="34">
        <v>145</v>
      </c>
    </row>
    <row r="4852" spans="1:29" x14ac:dyDescent="0.2">
      <c r="A4852" s="34" t="s">
        <v>65345</v>
      </c>
      <c r="B4852" s="34">
        <v>35</v>
      </c>
      <c r="C4852" s="34">
        <v>64</v>
      </c>
      <c r="D4852" s="34">
        <v>49</v>
      </c>
      <c r="E4852" s="34">
        <v>44</v>
      </c>
      <c r="F4852" s="34">
        <v>59</v>
      </c>
      <c r="G4852" s="34">
        <v>26</v>
      </c>
      <c r="H4852" s="34">
        <v>35</v>
      </c>
      <c r="I4852" s="34">
        <v>45</v>
      </c>
      <c r="J4852" s="34">
        <v>27</v>
      </c>
      <c r="K4852" s="34">
        <v>45</v>
      </c>
      <c r="L4852" s="34">
        <v>38</v>
      </c>
      <c r="M4852" s="34">
        <v>40</v>
      </c>
      <c r="N4852" s="34">
        <v>36</v>
      </c>
      <c r="O4852" s="34">
        <v>40</v>
      </c>
      <c r="P4852" s="34">
        <v>45</v>
      </c>
      <c r="Q4852" s="34">
        <v>54</v>
      </c>
      <c r="R4852" s="34">
        <v>59</v>
      </c>
      <c r="S4852" s="34">
        <v>62</v>
      </c>
      <c r="T4852" s="34">
        <v>43</v>
      </c>
      <c r="U4852" s="34">
        <v>36</v>
      </c>
      <c r="V4852" s="34">
        <v>50</v>
      </c>
      <c r="W4852" s="34">
        <v>46</v>
      </c>
      <c r="X4852" s="34">
        <v>61</v>
      </c>
      <c r="Y4852" s="34">
        <v>42</v>
      </c>
      <c r="Z4852" s="34">
        <v>74</v>
      </c>
      <c r="AA4852" s="34">
        <v>58</v>
      </c>
      <c r="AB4852" s="34">
        <v>54</v>
      </c>
      <c r="AC4852" s="34">
        <v>88</v>
      </c>
    </row>
    <row r="4853" spans="1:29" x14ac:dyDescent="0.2">
      <c r="A4853" s="34" t="s">
        <v>65346</v>
      </c>
      <c r="B4853" s="34">
        <v>53</v>
      </c>
      <c r="C4853" s="34">
        <v>86</v>
      </c>
      <c r="D4853" s="34">
        <v>134</v>
      </c>
      <c r="E4853" s="34">
        <v>88</v>
      </c>
      <c r="F4853" s="34">
        <v>101</v>
      </c>
      <c r="G4853" s="34">
        <v>108</v>
      </c>
      <c r="H4853" s="34">
        <v>92</v>
      </c>
      <c r="I4853" s="34">
        <v>79</v>
      </c>
      <c r="J4853" s="34">
        <v>82</v>
      </c>
      <c r="K4853" s="34">
        <v>96</v>
      </c>
      <c r="L4853" s="34">
        <v>48</v>
      </c>
      <c r="M4853" s="34">
        <v>54</v>
      </c>
      <c r="N4853" s="34">
        <v>107</v>
      </c>
      <c r="O4853" s="34">
        <v>68</v>
      </c>
      <c r="P4853" s="34">
        <v>67</v>
      </c>
      <c r="Q4853" s="34">
        <v>125</v>
      </c>
      <c r="R4853" s="34">
        <v>98</v>
      </c>
      <c r="S4853" s="34">
        <v>113</v>
      </c>
      <c r="T4853" s="34">
        <v>81</v>
      </c>
      <c r="U4853" s="34">
        <v>59</v>
      </c>
      <c r="V4853" s="34">
        <v>92</v>
      </c>
      <c r="W4853" s="34">
        <v>62</v>
      </c>
      <c r="X4853" s="34">
        <v>152</v>
      </c>
      <c r="Y4853" s="34">
        <v>61</v>
      </c>
      <c r="Z4853" s="34">
        <v>104</v>
      </c>
      <c r="AA4853" s="34">
        <v>95</v>
      </c>
      <c r="AB4853" s="34">
        <v>87</v>
      </c>
      <c r="AC4853" s="34">
        <v>102</v>
      </c>
    </row>
    <row r="4854" spans="1:29" x14ac:dyDescent="0.2">
      <c r="A4854" s="34" t="s">
        <v>65347</v>
      </c>
      <c r="B4854" s="34">
        <v>35</v>
      </c>
      <c r="C4854" s="34">
        <v>13</v>
      </c>
      <c r="D4854" s="34">
        <v>51</v>
      </c>
      <c r="E4854" s="34">
        <v>34</v>
      </c>
      <c r="F4854" s="34">
        <v>48</v>
      </c>
      <c r="G4854" s="34">
        <v>19</v>
      </c>
      <c r="H4854" s="34">
        <v>37</v>
      </c>
      <c r="I4854" s="34">
        <v>16</v>
      </c>
      <c r="J4854" s="34">
        <v>24</v>
      </c>
      <c r="K4854" s="34">
        <v>48</v>
      </c>
      <c r="L4854" s="34">
        <v>17</v>
      </c>
      <c r="M4854" s="34">
        <v>32</v>
      </c>
      <c r="N4854" s="34">
        <v>37</v>
      </c>
      <c r="O4854" s="34">
        <v>20</v>
      </c>
      <c r="P4854" s="34">
        <v>41</v>
      </c>
      <c r="Q4854" s="34">
        <v>33</v>
      </c>
      <c r="R4854" s="34">
        <v>20</v>
      </c>
      <c r="S4854" s="34">
        <v>43</v>
      </c>
      <c r="T4854" s="34">
        <v>28</v>
      </c>
      <c r="U4854" s="34">
        <v>9</v>
      </c>
      <c r="V4854" s="34">
        <v>36</v>
      </c>
      <c r="W4854" s="34">
        <v>15</v>
      </c>
      <c r="X4854" s="34">
        <v>54</v>
      </c>
      <c r="Y4854" s="34">
        <v>22</v>
      </c>
      <c r="Z4854" s="34">
        <v>49</v>
      </c>
      <c r="AA4854" s="34">
        <v>33</v>
      </c>
      <c r="AB4854" s="34">
        <v>24</v>
      </c>
      <c r="AC4854" s="34">
        <v>45</v>
      </c>
    </row>
    <row r="4855" spans="1:29" x14ac:dyDescent="0.2">
      <c r="A4855" s="34" t="s">
        <v>65348</v>
      </c>
      <c r="B4855" s="34">
        <v>60</v>
      </c>
      <c r="C4855" s="34">
        <v>76</v>
      </c>
      <c r="D4855" s="34">
        <v>83</v>
      </c>
      <c r="E4855" s="34">
        <v>66</v>
      </c>
      <c r="F4855" s="34">
        <v>108</v>
      </c>
      <c r="G4855" s="34">
        <v>63</v>
      </c>
      <c r="H4855" s="34">
        <v>65</v>
      </c>
      <c r="I4855" s="34">
        <v>61</v>
      </c>
      <c r="J4855" s="34">
        <v>79</v>
      </c>
      <c r="K4855" s="34">
        <v>89</v>
      </c>
      <c r="L4855" s="34">
        <v>39</v>
      </c>
      <c r="M4855" s="34">
        <v>48</v>
      </c>
      <c r="N4855" s="34">
        <v>65</v>
      </c>
      <c r="O4855" s="34">
        <v>53</v>
      </c>
      <c r="P4855" s="34">
        <v>69</v>
      </c>
      <c r="Q4855" s="34">
        <v>84</v>
      </c>
      <c r="R4855" s="34">
        <v>96</v>
      </c>
      <c r="S4855" s="34">
        <v>98</v>
      </c>
      <c r="T4855" s="34">
        <v>66</v>
      </c>
      <c r="U4855" s="34">
        <v>54</v>
      </c>
      <c r="V4855" s="34">
        <v>110</v>
      </c>
      <c r="W4855" s="34">
        <v>56</v>
      </c>
      <c r="X4855" s="34">
        <v>95</v>
      </c>
      <c r="Y4855" s="34">
        <v>66</v>
      </c>
      <c r="Z4855" s="34">
        <v>102</v>
      </c>
      <c r="AA4855" s="34">
        <v>64</v>
      </c>
      <c r="AB4855" s="34">
        <v>88</v>
      </c>
      <c r="AC4855" s="34">
        <v>87</v>
      </c>
    </row>
    <row r="4856" spans="1:29" x14ac:dyDescent="0.2">
      <c r="A4856" s="34" t="s">
        <v>65349</v>
      </c>
      <c r="B4856" s="34">
        <v>37</v>
      </c>
      <c r="C4856" s="34">
        <v>43</v>
      </c>
      <c r="D4856" s="34">
        <v>37</v>
      </c>
      <c r="E4856" s="34">
        <v>51</v>
      </c>
      <c r="F4856" s="34">
        <v>42</v>
      </c>
      <c r="G4856" s="34">
        <v>31</v>
      </c>
      <c r="H4856" s="34">
        <v>41</v>
      </c>
      <c r="I4856" s="34">
        <v>33</v>
      </c>
      <c r="J4856" s="34">
        <v>38</v>
      </c>
      <c r="K4856" s="34">
        <v>52</v>
      </c>
      <c r="L4856" s="34">
        <v>28</v>
      </c>
      <c r="M4856" s="34">
        <v>27</v>
      </c>
      <c r="N4856" s="34">
        <v>45</v>
      </c>
      <c r="O4856" s="34">
        <v>29</v>
      </c>
      <c r="P4856" s="34">
        <v>43</v>
      </c>
      <c r="Q4856" s="34">
        <v>47</v>
      </c>
      <c r="R4856" s="34">
        <v>44</v>
      </c>
      <c r="S4856" s="34">
        <v>48</v>
      </c>
      <c r="T4856" s="34">
        <v>41</v>
      </c>
      <c r="U4856" s="34">
        <v>32</v>
      </c>
      <c r="V4856" s="34">
        <v>69</v>
      </c>
      <c r="W4856" s="34">
        <v>33</v>
      </c>
      <c r="X4856" s="34">
        <v>81</v>
      </c>
      <c r="Y4856" s="34">
        <v>22</v>
      </c>
      <c r="Z4856" s="34">
        <v>70</v>
      </c>
      <c r="AA4856" s="34">
        <v>44</v>
      </c>
      <c r="AB4856" s="34">
        <v>53</v>
      </c>
      <c r="AC4856" s="34">
        <v>52</v>
      </c>
    </row>
    <row r="4857" spans="1:29" x14ac:dyDescent="0.2">
      <c r="A4857" s="34" t="s">
        <v>65350</v>
      </c>
      <c r="B4857" s="34">
        <v>144</v>
      </c>
      <c r="C4857" s="34">
        <v>193</v>
      </c>
      <c r="D4857" s="34">
        <v>312</v>
      </c>
      <c r="E4857" s="34">
        <v>258</v>
      </c>
      <c r="F4857" s="34">
        <v>322</v>
      </c>
      <c r="G4857" s="34">
        <v>217</v>
      </c>
      <c r="H4857" s="34">
        <v>271</v>
      </c>
      <c r="I4857" s="34">
        <v>209</v>
      </c>
      <c r="J4857" s="34">
        <v>224</v>
      </c>
      <c r="K4857" s="34">
        <v>246</v>
      </c>
      <c r="L4857" s="34">
        <v>183</v>
      </c>
      <c r="M4857" s="34">
        <v>211</v>
      </c>
      <c r="N4857" s="34">
        <v>230</v>
      </c>
      <c r="O4857" s="34">
        <v>193</v>
      </c>
      <c r="P4857" s="34">
        <v>239</v>
      </c>
      <c r="Q4857" s="34">
        <v>267</v>
      </c>
      <c r="R4857" s="34">
        <v>318</v>
      </c>
      <c r="S4857" s="34">
        <v>263</v>
      </c>
      <c r="T4857" s="34">
        <v>218</v>
      </c>
      <c r="U4857" s="34">
        <v>205</v>
      </c>
      <c r="V4857" s="34">
        <v>272</v>
      </c>
      <c r="W4857" s="34">
        <v>238</v>
      </c>
      <c r="X4857" s="34">
        <v>317</v>
      </c>
      <c r="Y4857" s="34">
        <v>216</v>
      </c>
      <c r="Z4857" s="34">
        <v>301</v>
      </c>
      <c r="AA4857" s="34">
        <v>253</v>
      </c>
      <c r="AB4857" s="34">
        <v>247</v>
      </c>
      <c r="AC4857" s="34">
        <v>403</v>
      </c>
    </row>
    <row r="4858" spans="1:29" x14ac:dyDescent="0.2">
      <c r="A4858" s="34" t="s">
        <v>65351</v>
      </c>
      <c r="B4858" s="34">
        <v>45</v>
      </c>
      <c r="C4858" s="34">
        <v>123</v>
      </c>
      <c r="D4858" s="34">
        <v>50</v>
      </c>
      <c r="E4858" s="34">
        <v>112</v>
      </c>
      <c r="F4858" s="34">
        <v>51</v>
      </c>
      <c r="G4858" s="34">
        <v>93</v>
      </c>
      <c r="H4858" s="34">
        <v>58</v>
      </c>
      <c r="I4858" s="34">
        <v>117</v>
      </c>
      <c r="J4858" s="34">
        <v>43</v>
      </c>
      <c r="K4858" s="34">
        <v>108</v>
      </c>
      <c r="L4858" s="34">
        <v>20</v>
      </c>
      <c r="M4858" s="34">
        <v>115</v>
      </c>
      <c r="N4858" s="34">
        <v>47</v>
      </c>
      <c r="O4858" s="34">
        <v>80</v>
      </c>
      <c r="P4858" s="34">
        <v>62</v>
      </c>
      <c r="Q4858" s="34">
        <v>95</v>
      </c>
      <c r="R4858" s="34">
        <v>80</v>
      </c>
      <c r="S4858" s="34">
        <v>116</v>
      </c>
      <c r="T4858" s="34">
        <v>44</v>
      </c>
      <c r="U4858" s="34">
        <v>75</v>
      </c>
      <c r="V4858" s="34">
        <v>56</v>
      </c>
      <c r="W4858" s="34">
        <v>65</v>
      </c>
      <c r="X4858" s="34">
        <v>60</v>
      </c>
      <c r="Y4858" s="34">
        <v>86</v>
      </c>
      <c r="Z4858" s="34">
        <v>73</v>
      </c>
      <c r="AA4858" s="34">
        <v>118</v>
      </c>
      <c r="AB4858" s="34">
        <v>51</v>
      </c>
      <c r="AC4858" s="34">
        <v>130</v>
      </c>
    </row>
    <row r="4859" spans="1:29" x14ac:dyDescent="0.2">
      <c r="A4859" s="34" t="s">
        <v>65352</v>
      </c>
      <c r="B4859" s="34">
        <v>65</v>
      </c>
      <c r="C4859" s="34">
        <v>66</v>
      </c>
      <c r="D4859" s="34">
        <v>75</v>
      </c>
      <c r="E4859" s="34">
        <v>72</v>
      </c>
      <c r="F4859" s="34">
        <v>81</v>
      </c>
      <c r="G4859" s="34">
        <v>73</v>
      </c>
      <c r="H4859" s="34">
        <v>75</v>
      </c>
      <c r="I4859" s="34">
        <v>76</v>
      </c>
      <c r="J4859" s="34">
        <v>60</v>
      </c>
      <c r="K4859" s="34">
        <v>62</v>
      </c>
      <c r="L4859" s="34">
        <v>26</v>
      </c>
      <c r="M4859" s="34">
        <v>41</v>
      </c>
      <c r="N4859" s="34">
        <v>37</v>
      </c>
      <c r="O4859" s="34">
        <v>62</v>
      </c>
      <c r="P4859" s="34">
        <v>42</v>
      </c>
      <c r="Q4859" s="34">
        <v>69</v>
      </c>
      <c r="R4859" s="34">
        <v>75</v>
      </c>
      <c r="S4859" s="34">
        <v>85</v>
      </c>
      <c r="T4859" s="34">
        <v>57</v>
      </c>
      <c r="U4859" s="34">
        <v>54</v>
      </c>
      <c r="V4859" s="34">
        <v>54</v>
      </c>
      <c r="W4859" s="34">
        <v>71</v>
      </c>
      <c r="X4859" s="34">
        <v>72</v>
      </c>
      <c r="Y4859" s="34">
        <v>55</v>
      </c>
      <c r="Z4859" s="34">
        <v>62</v>
      </c>
      <c r="AA4859" s="34">
        <v>78</v>
      </c>
      <c r="AB4859" s="34">
        <v>68</v>
      </c>
      <c r="AC4859" s="34">
        <v>107</v>
      </c>
    </row>
    <row r="4860" spans="1:29" x14ac:dyDescent="0.2">
      <c r="A4860" s="34" t="s">
        <v>65353</v>
      </c>
      <c r="B4860" s="34">
        <v>27</v>
      </c>
      <c r="C4860" s="34">
        <v>71</v>
      </c>
      <c r="D4860" s="34">
        <v>72</v>
      </c>
      <c r="E4860" s="34">
        <v>59</v>
      </c>
      <c r="F4860" s="34">
        <v>53</v>
      </c>
      <c r="G4860" s="34">
        <v>41</v>
      </c>
      <c r="H4860" s="34">
        <v>68</v>
      </c>
      <c r="I4860" s="34">
        <v>50</v>
      </c>
      <c r="J4860" s="34">
        <v>49</v>
      </c>
      <c r="K4860" s="34">
        <v>55</v>
      </c>
      <c r="L4860" s="34">
        <v>33</v>
      </c>
      <c r="M4860" s="34">
        <v>57</v>
      </c>
      <c r="N4860" s="34">
        <v>51</v>
      </c>
      <c r="O4860" s="34">
        <v>48</v>
      </c>
      <c r="P4860" s="34">
        <v>43</v>
      </c>
      <c r="Q4860" s="34">
        <v>67</v>
      </c>
      <c r="R4860" s="34">
        <v>79</v>
      </c>
      <c r="S4860" s="34">
        <v>60</v>
      </c>
      <c r="T4860" s="34">
        <v>63</v>
      </c>
      <c r="U4860" s="34">
        <v>41</v>
      </c>
      <c r="V4860" s="34">
        <v>67</v>
      </c>
      <c r="W4860" s="34">
        <v>59</v>
      </c>
      <c r="X4860" s="34">
        <v>58</v>
      </c>
      <c r="Y4860" s="34">
        <v>73</v>
      </c>
      <c r="Z4860" s="34">
        <v>65</v>
      </c>
      <c r="AA4860" s="34">
        <v>45</v>
      </c>
      <c r="AB4860" s="34">
        <v>44</v>
      </c>
      <c r="AC4860" s="34">
        <v>79</v>
      </c>
    </row>
    <row r="4861" spans="1:29" x14ac:dyDescent="0.2">
      <c r="A4861" s="34" t="s">
        <v>65354</v>
      </c>
      <c r="B4861" s="34">
        <v>65</v>
      </c>
      <c r="C4861" s="34">
        <v>88</v>
      </c>
      <c r="D4861" s="34">
        <v>168</v>
      </c>
      <c r="E4861" s="34">
        <v>89</v>
      </c>
      <c r="F4861" s="34">
        <v>82</v>
      </c>
      <c r="G4861" s="34">
        <v>113</v>
      </c>
      <c r="H4861" s="34">
        <v>71</v>
      </c>
      <c r="I4861" s="34">
        <v>65</v>
      </c>
      <c r="J4861" s="34">
        <v>46</v>
      </c>
      <c r="K4861" s="34">
        <v>124</v>
      </c>
      <c r="L4861" s="34">
        <v>15</v>
      </c>
      <c r="M4861" s="34">
        <v>71</v>
      </c>
      <c r="N4861" s="34">
        <v>63</v>
      </c>
      <c r="O4861" s="34">
        <v>70</v>
      </c>
      <c r="P4861" s="34">
        <v>56</v>
      </c>
      <c r="Q4861" s="34">
        <v>62</v>
      </c>
      <c r="R4861" s="34">
        <v>51</v>
      </c>
      <c r="S4861" s="34">
        <v>108</v>
      </c>
      <c r="T4861" s="34">
        <v>36</v>
      </c>
      <c r="U4861" s="34">
        <v>60</v>
      </c>
      <c r="V4861" s="34">
        <v>74</v>
      </c>
      <c r="W4861" s="34">
        <v>69</v>
      </c>
      <c r="X4861" s="34">
        <v>120</v>
      </c>
      <c r="Y4861" s="34">
        <v>33</v>
      </c>
      <c r="Z4861" s="34">
        <v>121</v>
      </c>
      <c r="AA4861" s="34">
        <v>117</v>
      </c>
      <c r="AB4861" s="34">
        <v>62</v>
      </c>
      <c r="AC4861" s="34">
        <v>114</v>
      </c>
    </row>
    <row r="4862" spans="1:29" x14ac:dyDescent="0.2">
      <c r="A4862" s="34" t="s">
        <v>65355</v>
      </c>
      <c r="B4862" s="34">
        <v>14</v>
      </c>
      <c r="C4862" s="34">
        <v>15</v>
      </c>
      <c r="D4862" s="34">
        <v>13</v>
      </c>
      <c r="E4862" s="34">
        <v>10</v>
      </c>
      <c r="F4862" s="34">
        <v>21</v>
      </c>
      <c r="G4862" s="34">
        <v>11</v>
      </c>
      <c r="H4862" s="34">
        <v>15</v>
      </c>
      <c r="I4862" s="34">
        <v>18</v>
      </c>
      <c r="J4862" s="34">
        <v>8</v>
      </c>
      <c r="K4862" s="34">
        <v>19</v>
      </c>
      <c r="L4862" s="34">
        <v>5</v>
      </c>
      <c r="M4862" s="34">
        <v>10</v>
      </c>
      <c r="N4862" s="34">
        <v>23</v>
      </c>
      <c r="O4862" s="34">
        <v>19</v>
      </c>
      <c r="P4862" s="34">
        <v>7</v>
      </c>
      <c r="Q4862" s="34">
        <v>11</v>
      </c>
      <c r="R4862" s="34">
        <v>12</v>
      </c>
      <c r="S4862" s="34">
        <v>27</v>
      </c>
      <c r="T4862" s="34">
        <v>7</v>
      </c>
      <c r="U4862" s="34">
        <v>6</v>
      </c>
      <c r="V4862" s="34">
        <v>13</v>
      </c>
      <c r="W4862" s="34">
        <v>11</v>
      </c>
      <c r="X4862" s="34">
        <v>12</v>
      </c>
      <c r="Y4862" s="34">
        <v>10</v>
      </c>
      <c r="Z4862" s="34">
        <v>5</v>
      </c>
      <c r="AA4862" s="34">
        <v>19</v>
      </c>
      <c r="AB4862" s="34">
        <v>8</v>
      </c>
      <c r="AC4862" s="34">
        <v>18</v>
      </c>
    </row>
    <row r="4863" spans="1:29" x14ac:dyDescent="0.2">
      <c r="A4863" s="34" t="s">
        <v>65356</v>
      </c>
      <c r="B4863" s="34">
        <v>46</v>
      </c>
      <c r="C4863" s="34">
        <v>94</v>
      </c>
      <c r="D4863" s="34">
        <v>107</v>
      </c>
      <c r="E4863" s="34">
        <v>77</v>
      </c>
      <c r="F4863" s="34">
        <v>85</v>
      </c>
      <c r="G4863" s="34">
        <v>80</v>
      </c>
      <c r="H4863" s="34">
        <v>73</v>
      </c>
      <c r="I4863" s="34">
        <v>78</v>
      </c>
      <c r="J4863" s="34">
        <v>71</v>
      </c>
      <c r="K4863" s="34">
        <v>70</v>
      </c>
      <c r="L4863" s="34">
        <v>42</v>
      </c>
      <c r="M4863" s="34">
        <v>45</v>
      </c>
      <c r="N4863" s="34">
        <v>73</v>
      </c>
      <c r="O4863" s="34">
        <v>44</v>
      </c>
      <c r="P4863" s="34">
        <v>65</v>
      </c>
      <c r="Q4863" s="34">
        <v>56</v>
      </c>
      <c r="R4863" s="34">
        <v>86</v>
      </c>
      <c r="S4863" s="34">
        <v>92</v>
      </c>
      <c r="T4863" s="34">
        <v>53</v>
      </c>
      <c r="U4863" s="34">
        <v>53</v>
      </c>
      <c r="V4863" s="34">
        <v>94</v>
      </c>
      <c r="W4863" s="34">
        <v>66</v>
      </c>
      <c r="X4863" s="34">
        <v>82</v>
      </c>
      <c r="Y4863" s="34">
        <v>43</v>
      </c>
      <c r="Z4863" s="34">
        <v>131</v>
      </c>
      <c r="AA4863" s="34">
        <v>86</v>
      </c>
      <c r="AB4863" s="34">
        <v>66</v>
      </c>
      <c r="AC4863" s="34">
        <v>105</v>
      </c>
    </row>
    <row r="4864" spans="1:29" x14ac:dyDescent="0.2">
      <c r="A4864" s="34" t="s">
        <v>65357</v>
      </c>
      <c r="B4864" s="34">
        <v>31</v>
      </c>
      <c r="C4864" s="34">
        <v>79</v>
      </c>
      <c r="D4864" s="34">
        <v>64</v>
      </c>
      <c r="E4864" s="34">
        <v>58</v>
      </c>
      <c r="F4864" s="34">
        <v>48</v>
      </c>
      <c r="G4864" s="34">
        <v>62</v>
      </c>
      <c r="H4864" s="34">
        <v>57</v>
      </c>
      <c r="I4864" s="34">
        <v>50</v>
      </c>
      <c r="J4864" s="34">
        <v>22</v>
      </c>
      <c r="K4864" s="34">
        <v>50</v>
      </c>
      <c r="L4864" s="34">
        <v>17</v>
      </c>
      <c r="M4864" s="34">
        <v>57</v>
      </c>
      <c r="N4864" s="34">
        <v>42</v>
      </c>
      <c r="O4864" s="34">
        <v>60</v>
      </c>
      <c r="P4864" s="34">
        <v>32</v>
      </c>
      <c r="Q4864" s="34">
        <v>70</v>
      </c>
      <c r="R4864" s="34">
        <v>48</v>
      </c>
      <c r="S4864" s="34">
        <v>87</v>
      </c>
      <c r="T4864" s="34">
        <v>22</v>
      </c>
      <c r="U4864" s="34">
        <v>58</v>
      </c>
      <c r="V4864" s="34">
        <v>42</v>
      </c>
      <c r="W4864" s="34">
        <v>58</v>
      </c>
      <c r="X4864" s="34">
        <v>43</v>
      </c>
      <c r="Y4864" s="34">
        <v>41</v>
      </c>
      <c r="Z4864" s="34">
        <v>70</v>
      </c>
      <c r="AA4864" s="34">
        <v>74</v>
      </c>
      <c r="AB4864" s="34">
        <v>39</v>
      </c>
      <c r="AC4864" s="34">
        <v>74</v>
      </c>
    </row>
    <row r="4865" spans="1:29" x14ac:dyDescent="0.2">
      <c r="A4865" s="34" t="s">
        <v>65358</v>
      </c>
      <c r="B4865" s="34">
        <v>24</v>
      </c>
      <c r="C4865" s="34">
        <v>99</v>
      </c>
      <c r="D4865" s="34">
        <v>107</v>
      </c>
      <c r="E4865" s="34">
        <v>79</v>
      </c>
      <c r="F4865" s="34">
        <v>61</v>
      </c>
      <c r="G4865" s="34">
        <v>74</v>
      </c>
      <c r="H4865" s="34">
        <v>61</v>
      </c>
      <c r="I4865" s="34">
        <v>64</v>
      </c>
      <c r="J4865" s="34">
        <v>38</v>
      </c>
      <c r="K4865" s="34">
        <v>74</v>
      </c>
      <c r="L4865" s="34">
        <v>16</v>
      </c>
      <c r="M4865" s="34">
        <v>59</v>
      </c>
      <c r="N4865" s="34">
        <v>31</v>
      </c>
      <c r="O4865" s="34">
        <v>66</v>
      </c>
      <c r="P4865" s="34">
        <v>56</v>
      </c>
      <c r="Q4865" s="34">
        <v>58</v>
      </c>
      <c r="R4865" s="34">
        <v>56</v>
      </c>
      <c r="S4865" s="34">
        <v>68</v>
      </c>
      <c r="T4865" s="34">
        <v>23</v>
      </c>
      <c r="U4865" s="34">
        <v>40</v>
      </c>
      <c r="V4865" s="34">
        <v>63</v>
      </c>
      <c r="W4865" s="34">
        <v>37</v>
      </c>
      <c r="X4865" s="34">
        <v>86</v>
      </c>
      <c r="Y4865" s="34">
        <v>21</v>
      </c>
      <c r="Z4865" s="34">
        <v>61</v>
      </c>
      <c r="AA4865" s="34">
        <v>60</v>
      </c>
      <c r="AB4865" s="34">
        <v>19</v>
      </c>
      <c r="AC4865" s="34">
        <v>112</v>
      </c>
    </row>
    <row r="4866" spans="1:29" x14ac:dyDescent="0.2">
      <c r="A4866" s="34" t="s">
        <v>65359</v>
      </c>
      <c r="B4866" s="34">
        <v>91</v>
      </c>
      <c r="C4866" s="34">
        <v>279</v>
      </c>
      <c r="D4866" s="34">
        <v>110</v>
      </c>
      <c r="E4866" s="34">
        <v>251</v>
      </c>
      <c r="F4866" s="34">
        <v>104</v>
      </c>
      <c r="G4866" s="34">
        <v>290</v>
      </c>
      <c r="H4866" s="34">
        <v>61</v>
      </c>
      <c r="I4866" s="34">
        <v>298</v>
      </c>
      <c r="J4866" s="34">
        <v>55</v>
      </c>
      <c r="K4866" s="34">
        <v>260</v>
      </c>
      <c r="L4866" s="34">
        <v>72</v>
      </c>
      <c r="M4866" s="34">
        <v>257</v>
      </c>
      <c r="N4866" s="34">
        <v>78</v>
      </c>
      <c r="O4866" s="34">
        <v>201</v>
      </c>
      <c r="P4866" s="34">
        <v>86</v>
      </c>
      <c r="Q4866" s="34">
        <v>296</v>
      </c>
      <c r="R4866" s="34">
        <v>118</v>
      </c>
      <c r="S4866" s="34">
        <v>228</v>
      </c>
      <c r="T4866" s="34">
        <v>107</v>
      </c>
      <c r="U4866" s="34">
        <v>214</v>
      </c>
      <c r="V4866" s="34">
        <v>91</v>
      </c>
      <c r="W4866" s="34">
        <v>260</v>
      </c>
      <c r="X4866" s="34">
        <v>93</v>
      </c>
      <c r="Y4866" s="34">
        <v>182</v>
      </c>
      <c r="Z4866" s="34">
        <v>103</v>
      </c>
      <c r="AA4866" s="34">
        <v>254</v>
      </c>
      <c r="AB4866" s="34">
        <v>163</v>
      </c>
      <c r="AC4866" s="34">
        <v>337</v>
      </c>
    </row>
    <row r="4867" spans="1:29" x14ac:dyDescent="0.2">
      <c r="A4867" s="34" t="s">
        <v>65360</v>
      </c>
      <c r="B4867" s="34">
        <v>59</v>
      </c>
      <c r="C4867" s="34">
        <v>90</v>
      </c>
      <c r="D4867" s="34">
        <v>110</v>
      </c>
      <c r="E4867" s="34">
        <v>102</v>
      </c>
      <c r="F4867" s="34">
        <v>94</v>
      </c>
      <c r="G4867" s="34">
        <v>63</v>
      </c>
      <c r="H4867" s="34">
        <v>75</v>
      </c>
      <c r="I4867" s="34">
        <v>108</v>
      </c>
      <c r="J4867" s="34">
        <v>87</v>
      </c>
      <c r="K4867" s="34">
        <v>78</v>
      </c>
      <c r="L4867" s="34">
        <v>80</v>
      </c>
      <c r="M4867" s="34">
        <v>82</v>
      </c>
      <c r="N4867" s="34">
        <v>66</v>
      </c>
      <c r="O4867" s="34">
        <v>82</v>
      </c>
      <c r="P4867" s="34">
        <v>55</v>
      </c>
      <c r="Q4867" s="34">
        <v>93</v>
      </c>
      <c r="R4867" s="34">
        <v>103</v>
      </c>
      <c r="S4867" s="34">
        <v>97</v>
      </c>
      <c r="T4867" s="34">
        <v>102</v>
      </c>
      <c r="U4867" s="34">
        <v>64</v>
      </c>
      <c r="V4867" s="34">
        <v>84</v>
      </c>
      <c r="W4867" s="34">
        <v>109</v>
      </c>
      <c r="X4867" s="34">
        <v>113</v>
      </c>
      <c r="Y4867" s="34">
        <v>78</v>
      </c>
      <c r="Z4867" s="34">
        <v>99</v>
      </c>
      <c r="AA4867" s="34">
        <v>95</v>
      </c>
      <c r="AB4867" s="34">
        <v>102</v>
      </c>
      <c r="AC4867" s="34">
        <v>128</v>
      </c>
    </row>
    <row r="4868" spans="1:29" x14ac:dyDescent="0.2">
      <c r="A4868" s="34" t="s">
        <v>65361</v>
      </c>
      <c r="B4868" s="34">
        <v>49</v>
      </c>
      <c r="C4868" s="34">
        <v>38</v>
      </c>
      <c r="D4868" s="34">
        <v>74</v>
      </c>
      <c r="E4868" s="34">
        <v>44</v>
      </c>
      <c r="F4868" s="34">
        <v>52</v>
      </c>
      <c r="G4868" s="34">
        <v>56</v>
      </c>
      <c r="H4868" s="34">
        <v>60</v>
      </c>
      <c r="I4868" s="34">
        <v>34</v>
      </c>
      <c r="J4868" s="34">
        <v>32</v>
      </c>
      <c r="K4868" s="34">
        <v>70</v>
      </c>
      <c r="L4868" s="34">
        <v>28</v>
      </c>
      <c r="M4868" s="34">
        <v>24</v>
      </c>
      <c r="N4868" s="34">
        <v>24</v>
      </c>
      <c r="O4868" s="34">
        <v>48</v>
      </c>
      <c r="P4868" s="34">
        <v>30</v>
      </c>
      <c r="Q4868" s="34">
        <v>54</v>
      </c>
      <c r="R4868" s="34">
        <v>52</v>
      </c>
      <c r="S4868" s="34">
        <v>57</v>
      </c>
      <c r="T4868" s="34">
        <v>46</v>
      </c>
      <c r="U4868" s="34">
        <v>39</v>
      </c>
      <c r="V4868" s="34">
        <v>59</v>
      </c>
      <c r="W4868" s="34">
        <v>30</v>
      </c>
      <c r="X4868" s="34">
        <v>69</v>
      </c>
      <c r="Y4868" s="34">
        <v>31</v>
      </c>
      <c r="Z4868" s="34">
        <v>61</v>
      </c>
      <c r="AA4868" s="34">
        <v>89</v>
      </c>
      <c r="AB4868" s="34">
        <v>34</v>
      </c>
      <c r="AC4868" s="34">
        <v>69</v>
      </c>
    </row>
    <row r="4869" spans="1:29" x14ac:dyDescent="0.2">
      <c r="A4869" s="34" t="s">
        <v>65362</v>
      </c>
      <c r="B4869" s="34">
        <v>38</v>
      </c>
      <c r="C4869" s="34">
        <v>62</v>
      </c>
      <c r="D4869" s="34">
        <v>46</v>
      </c>
      <c r="E4869" s="34">
        <v>46</v>
      </c>
      <c r="F4869" s="34">
        <v>51</v>
      </c>
      <c r="G4869" s="34">
        <v>67</v>
      </c>
      <c r="H4869" s="34">
        <v>36</v>
      </c>
      <c r="I4869" s="34">
        <v>26</v>
      </c>
      <c r="J4869" s="34">
        <v>34</v>
      </c>
      <c r="K4869" s="34">
        <v>63</v>
      </c>
      <c r="L4869" s="34">
        <v>25</v>
      </c>
      <c r="M4869" s="34">
        <v>45</v>
      </c>
      <c r="N4869" s="34">
        <v>34</v>
      </c>
      <c r="O4869" s="34">
        <v>32</v>
      </c>
      <c r="P4869" s="34">
        <v>19</v>
      </c>
      <c r="Q4869" s="34">
        <v>36</v>
      </c>
      <c r="R4869" s="34">
        <v>39</v>
      </c>
      <c r="S4869" s="34">
        <v>47</v>
      </c>
      <c r="T4869" s="34">
        <v>16</v>
      </c>
      <c r="U4869" s="34">
        <v>19</v>
      </c>
      <c r="V4869" s="34">
        <v>33</v>
      </c>
      <c r="W4869" s="34">
        <v>47</v>
      </c>
      <c r="X4869" s="34">
        <v>38</v>
      </c>
      <c r="Y4869" s="34">
        <v>40</v>
      </c>
      <c r="Z4869" s="34">
        <v>70</v>
      </c>
      <c r="AA4869" s="34">
        <v>54</v>
      </c>
      <c r="AB4869" s="34">
        <v>33</v>
      </c>
      <c r="AC4869" s="34">
        <v>55</v>
      </c>
    </row>
    <row r="4870" spans="1:29" x14ac:dyDescent="0.2">
      <c r="A4870" s="34" t="s">
        <v>65363</v>
      </c>
      <c r="B4870" s="34">
        <v>66</v>
      </c>
      <c r="C4870" s="34">
        <v>70</v>
      </c>
      <c r="D4870" s="34">
        <v>110</v>
      </c>
      <c r="E4870" s="34">
        <v>91</v>
      </c>
      <c r="F4870" s="34">
        <v>83</v>
      </c>
      <c r="G4870" s="34">
        <v>73</v>
      </c>
      <c r="H4870" s="34">
        <v>90</v>
      </c>
      <c r="I4870" s="34">
        <v>66</v>
      </c>
      <c r="J4870" s="34">
        <v>58</v>
      </c>
      <c r="K4870" s="34">
        <v>112</v>
      </c>
      <c r="L4870" s="34">
        <v>40</v>
      </c>
      <c r="M4870" s="34">
        <v>91</v>
      </c>
      <c r="N4870" s="34">
        <v>73</v>
      </c>
      <c r="O4870" s="34">
        <v>84</v>
      </c>
      <c r="P4870" s="34">
        <v>60</v>
      </c>
      <c r="Q4870" s="34">
        <v>94</v>
      </c>
      <c r="R4870" s="34">
        <v>74</v>
      </c>
      <c r="S4870" s="34">
        <v>110</v>
      </c>
      <c r="T4870" s="34">
        <v>39</v>
      </c>
      <c r="U4870" s="34">
        <v>67</v>
      </c>
      <c r="V4870" s="34">
        <v>91</v>
      </c>
      <c r="W4870" s="34">
        <v>63</v>
      </c>
      <c r="X4870" s="34">
        <v>125</v>
      </c>
      <c r="Y4870" s="34">
        <v>53</v>
      </c>
      <c r="Z4870" s="34">
        <v>90</v>
      </c>
      <c r="AA4870" s="34">
        <v>87</v>
      </c>
      <c r="AB4870" s="34">
        <v>63</v>
      </c>
      <c r="AC4870" s="34">
        <v>127</v>
      </c>
    </row>
    <row r="4871" spans="1:29" x14ac:dyDescent="0.2">
      <c r="A4871" s="34" t="s">
        <v>65364</v>
      </c>
      <c r="B4871" s="34">
        <v>11</v>
      </c>
      <c r="C4871" s="34">
        <v>19</v>
      </c>
      <c r="D4871" s="34">
        <v>42</v>
      </c>
      <c r="E4871" s="34">
        <v>22</v>
      </c>
      <c r="F4871" s="34">
        <v>20</v>
      </c>
      <c r="G4871" s="34">
        <v>9</v>
      </c>
      <c r="H4871" s="34">
        <v>23</v>
      </c>
      <c r="I4871" s="34">
        <v>19</v>
      </c>
      <c r="J4871" s="34">
        <v>16</v>
      </c>
      <c r="K4871" s="34">
        <v>29</v>
      </c>
      <c r="L4871" s="34">
        <v>14</v>
      </c>
      <c r="M4871" s="34">
        <v>18</v>
      </c>
      <c r="N4871" s="34">
        <v>22</v>
      </c>
      <c r="O4871" s="34">
        <v>15</v>
      </c>
      <c r="P4871" s="34">
        <v>36</v>
      </c>
      <c r="Q4871" s="34">
        <v>20</v>
      </c>
      <c r="R4871" s="34">
        <v>31</v>
      </c>
      <c r="S4871" s="34">
        <v>34</v>
      </c>
      <c r="T4871" s="34">
        <v>21</v>
      </c>
      <c r="U4871" s="34">
        <v>21</v>
      </c>
      <c r="V4871" s="34">
        <v>32</v>
      </c>
      <c r="W4871" s="34">
        <v>15</v>
      </c>
      <c r="X4871" s="34">
        <v>43</v>
      </c>
      <c r="Y4871" s="34">
        <v>12</v>
      </c>
      <c r="Z4871" s="34">
        <v>28</v>
      </c>
      <c r="AA4871" s="34">
        <v>28</v>
      </c>
      <c r="AB4871" s="34">
        <v>35</v>
      </c>
      <c r="AC4871" s="34">
        <v>25</v>
      </c>
    </row>
    <row r="4872" spans="1:29" x14ac:dyDescent="0.2">
      <c r="A4872" s="34" t="s">
        <v>65365</v>
      </c>
      <c r="B4872" s="34">
        <v>45</v>
      </c>
      <c r="C4872" s="34">
        <v>66</v>
      </c>
      <c r="D4872" s="34">
        <v>70</v>
      </c>
      <c r="E4872" s="34">
        <v>41</v>
      </c>
      <c r="F4872" s="34">
        <v>42</v>
      </c>
      <c r="G4872" s="34">
        <v>67</v>
      </c>
      <c r="H4872" s="34">
        <v>57</v>
      </c>
      <c r="I4872" s="34">
        <v>35</v>
      </c>
      <c r="J4872" s="34">
        <v>54</v>
      </c>
      <c r="K4872" s="34">
        <v>72</v>
      </c>
      <c r="L4872" s="34">
        <v>28</v>
      </c>
      <c r="M4872" s="34">
        <v>38</v>
      </c>
      <c r="N4872" s="34">
        <v>33</v>
      </c>
      <c r="O4872" s="34">
        <v>49</v>
      </c>
      <c r="P4872" s="34">
        <v>44</v>
      </c>
      <c r="Q4872" s="34">
        <v>63</v>
      </c>
      <c r="R4872" s="34">
        <v>65</v>
      </c>
      <c r="S4872" s="34">
        <v>46</v>
      </c>
      <c r="T4872" s="34">
        <v>35</v>
      </c>
      <c r="U4872" s="34">
        <v>26</v>
      </c>
      <c r="V4872" s="34">
        <v>89</v>
      </c>
      <c r="W4872" s="34">
        <v>44</v>
      </c>
      <c r="X4872" s="34">
        <v>59</v>
      </c>
      <c r="Y4872" s="34">
        <v>35</v>
      </c>
      <c r="Z4872" s="34">
        <v>61</v>
      </c>
      <c r="AA4872" s="34">
        <v>62</v>
      </c>
      <c r="AB4872" s="34">
        <v>29</v>
      </c>
      <c r="AC4872" s="34">
        <v>77</v>
      </c>
    </row>
    <row r="4873" spans="1:29" x14ac:dyDescent="0.2">
      <c r="A4873" s="34" t="s">
        <v>65366</v>
      </c>
      <c r="B4873" s="34">
        <v>76</v>
      </c>
      <c r="C4873" s="34">
        <v>128</v>
      </c>
      <c r="D4873" s="34">
        <v>152</v>
      </c>
      <c r="E4873" s="34">
        <v>134</v>
      </c>
      <c r="F4873" s="34">
        <v>111</v>
      </c>
      <c r="G4873" s="34">
        <v>162</v>
      </c>
      <c r="H4873" s="34">
        <v>132</v>
      </c>
      <c r="I4873" s="34">
        <v>79</v>
      </c>
      <c r="J4873" s="34">
        <v>122</v>
      </c>
      <c r="K4873" s="34">
        <v>142</v>
      </c>
      <c r="L4873" s="34">
        <v>73</v>
      </c>
      <c r="M4873" s="34">
        <v>90</v>
      </c>
      <c r="N4873" s="34">
        <v>110</v>
      </c>
      <c r="O4873" s="34">
        <v>118</v>
      </c>
      <c r="P4873" s="34">
        <v>126</v>
      </c>
      <c r="Q4873" s="34">
        <v>148</v>
      </c>
      <c r="R4873" s="34">
        <v>131</v>
      </c>
      <c r="S4873" s="34">
        <v>158</v>
      </c>
      <c r="T4873" s="34">
        <v>162</v>
      </c>
      <c r="U4873" s="34">
        <v>99</v>
      </c>
      <c r="V4873" s="34">
        <v>128</v>
      </c>
      <c r="W4873" s="34">
        <v>184</v>
      </c>
      <c r="X4873" s="34">
        <v>154</v>
      </c>
      <c r="Y4873" s="34">
        <v>102</v>
      </c>
      <c r="Z4873" s="34">
        <v>148</v>
      </c>
      <c r="AA4873" s="34">
        <v>143</v>
      </c>
      <c r="AB4873" s="34">
        <v>145</v>
      </c>
      <c r="AC4873" s="34">
        <v>189</v>
      </c>
    </row>
    <row r="4874" spans="1:29" x14ac:dyDescent="0.2">
      <c r="A4874" s="34" t="s">
        <v>65367</v>
      </c>
      <c r="B4874" s="34">
        <v>45</v>
      </c>
      <c r="C4874" s="34">
        <v>35</v>
      </c>
      <c r="D4874" s="34">
        <v>48</v>
      </c>
      <c r="E4874" s="34">
        <v>60</v>
      </c>
      <c r="F4874" s="34">
        <v>37</v>
      </c>
      <c r="G4874" s="34">
        <v>12</v>
      </c>
      <c r="H4874" s="34">
        <v>28</v>
      </c>
      <c r="I4874" s="34">
        <v>28</v>
      </c>
      <c r="J4874" s="34">
        <v>37</v>
      </c>
      <c r="K4874" s="34">
        <v>64</v>
      </c>
      <c r="L4874" s="34">
        <v>25</v>
      </c>
      <c r="M4874" s="34">
        <v>25</v>
      </c>
      <c r="N4874" s="34">
        <v>27</v>
      </c>
      <c r="O4874" s="34">
        <v>26</v>
      </c>
      <c r="P4874" s="34">
        <v>25</v>
      </c>
      <c r="Q4874" s="34">
        <v>53</v>
      </c>
      <c r="R4874" s="34">
        <v>39</v>
      </c>
      <c r="S4874" s="34">
        <v>58</v>
      </c>
      <c r="T4874" s="34">
        <v>33</v>
      </c>
      <c r="U4874" s="34">
        <v>29</v>
      </c>
      <c r="V4874" s="34">
        <v>37</v>
      </c>
      <c r="W4874" s="34">
        <v>49</v>
      </c>
      <c r="X4874" s="34">
        <v>45</v>
      </c>
      <c r="Y4874" s="34">
        <v>32</v>
      </c>
      <c r="Z4874" s="34">
        <v>57</v>
      </c>
      <c r="AA4874" s="34">
        <v>47</v>
      </c>
      <c r="AB4874" s="34">
        <v>31</v>
      </c>
      <c r="AC4874" s="34">
        <v>56</v>
      </c>
    </row>
    <row r="4875" spans="1:29" x14ac:dyDescent="0.2">
      <c r="A4875" s="34" t="s">
        <v>65368</v>
      </c>
      <c r="B4875" s="34">
        <v>15</v>
      </c>
      <c r="C4875" s="34">
        <v>37</v>
      </c>
      <c r="D4875" s="34">
        <v>40</v>
      </c>
      <c r="E4875" s="34">
        <v>42</v>
      </c>
      <c r="F4875" s="34">
        <v>23</v>
      </c>
      <c r="G4875" s="34">
        <v>64</v>
      </c>
      <c r="H4875" s="34">
        <v>37</v>
      </c>
      <c r="I4875" s="34">
        <v>39</v>
      </c>
      <c r="J4875" s="34">
        <v>15</v>
      </c>
      <c r="K4875" s="34">
        <v>61</v>
      </c>
      <c r="L4875" s="34">
        <v>4</v>
      </c>
      <c r="M4875" s="34">
        <v>42</v>
      </c>
      <c r="N4875" s="34">
        <v>14</v>
      </c>
      <c r="O4875" s="34">
        <v>24</v>
      </c>
      <c r="P4875" s="34">
        <v>23</v>
      </c>
      <c r="Q4875" s="34">
        <v>46</v>
      </c>
      <c r="R4875" s="34">
        <v>19</v>
      </c>
      <c r="S4875" s="34">
        <v>77</v>
      </c>
      <c r="T4875" s="34">
        <v>12</v>
      </c>
      <c r="U4875" s="34">
        <v>34</v>
      </c>
      <c r="V4875" s="34">
        <v>39</v>
      </c>
      <c r="W4875" s="34">
        <v>34</v>
      </c>
      <c r="X4875" s="34">
        <v>27</v>
      </c>
      <c r="Y4875" s="34">
        <v>41</v>
      </c>
      <c r="Z4875" s="34">
        <v>36</v>
      </c>
      <c r="AA4875" s="34">
        <v>57</v>
      </c>
      <c r="AB4875" s="34">
        <v>12</v>
      </c>
      <c r="AC4875" s="34">
        <v>59</v>
      </c>
    </row>
    <row r="4876" spans="1:29" x14ac:dyDescent="0.2">
      <c r="A4876" s="34" t="s">
        <v>65369</v>
      </c>
      <c r="B4876" s="34">
        <v>70</v>
      </c>
      <c r="C4876" s="34">
        <v>110</v>
      </c>
      <c r="D4876" s="34">
        <v>152</v>
      </c>
      <c r="E4876" s="34">
        <v>159</v>
      </c>
      <c r="F4876" s="34">
        <v>94</v>
      </c>
      <c r="G4876" s="34">
        <v>115</v>
      </c>
      <c r="H4876" s="34">
        <v>96</v>
      </c>
      <c r="I4876" s="34">
        <v>89</v>
      </c>
      <c r="J4876" s="34">
        <v>56</v>
      </c>
      <c r="K4876" s="34">
        <v>131</v>
      </c>
      <c r="L4876" s="34">
        <v>41</v>
      </c>
      <c r="M4876" s="34">
        <v>53</v>
      </c>
      <c r="N4876" s="34">
        <v>98</v>
      </c>
      <c r="O4876" s="34">
        <v>85</v>
      </c>
      <c r="P4876" s="34">
        <v>66</v>
      </c>
      <c r="Q4876" s="34">
        <v>83</v>
      </c>
      <c r="R4876" s="34">
        <v>96</v>
      </c>
      <c r="S4876" s="34">
        <v>113</v>
      </c>
      <c r="T4876" s="34">
        <v>63</v>
      </c>
      <c r="U4876" s="34">
        <v>73</v>
      </c>
      <c r="V4876" s="34">
        <v>117</v>
      </c>
      <c r="W4876" s="34">
        <v>62</v>
      </c>
      <c r="X4876" s="34">
        <v>111</v>
      </c>
      <c r="Y4876" s="34">
        <v>52</v>
      </c>
      <c r="Z4876" s="34">
        <v>112</v>
      </c>
      <c r="AA4876" s="34">
        <v>112</v>
      </c>
      <c r="AB4876" s="34">
        <v>62</v>
      </c>
      <c r="AC4876" s="34">
        <v>160</v>
      </c>
    </row>
    <row r="4877" spans="1:29" x14ac:dyDescent="0.2">
      <c r="A4877" s="34" t="s">
        <v>65370</v>
      </c>
      <c r="B4877" s="34">
        <v>77</v>
      </c>
      <c r="C4877" s="34">
        <v>114</v>
      </c>
      <c r="D4877" s="34">
        <v>155</v>
      </c>
      <c r="E4877" s="34">
        <v>112</v>
      </c>
      <c r="F4877" s="34">
        <v>137</v>
      </c>
      <c r="G4877" s="34">
        <v>139</v>
      </c>
      <c r="H4877" s="34">
        <v>107</v>
      </c>
      <c r="I4877" s="34">
        <v>103</v>
      </c>
      <c r="J4877" s="34">
        <v>112</v>
      </c>
      <c r="K4877" s="34">
        <v>144</v>
      </c>
      <c r="L4877" s="34">
        <v>98</v>
      </c>
      <c r="M4877" s="34">
        <v>106</v>
      </c>
      <c r="N4877" s="34">
        <v>126</v>
      </c>
      <c r="O4877" s="34">
        <v>94</v>
      </c>
      <c r="P4877" s="34">
        <v>116</v>
      </c>
      <c r="Q4877" s="34">
        <v>159</v>
      </c>
      <c r="R4877" s="34">
        <v>192</v>
      </c>
      <c r="S4877" s="34">
        <v>189</v>
      </c>
      <c r="T4877" s="34">
        <v>161</v>
      </c>
      <c r="U4877" s="34">
        <v>132</v>
      </c>
      <c r="V4877" s="34">
        <v>168</v>
      </c>
      <c r="W4877" s="34">
        <v>174</v>
      </c>
      <c r="X4877" s="34">
        <v>209</v>
      </c>
      <c r="Y4877" s="34">
        <v>159</v>
      </c>
      <c r="Z4877" s="34">
        <v>185</v>
      </c>
      <c r="AA4877" s="34">
        <v>179</v>
      </c>
      <c r="AB4877" s="34">
        <v>178</v>
      </c>
      <c r="AC4877" s="34">
        <v>187</v>
      </c>
    </row>
    <row r="4878" spans="1:29" x14ac:dyDescent="0.2">
      <c r="A4878" s="34" t="s">
        <v>65371</v>
      </c>
      <c r="B4878" s="34">
        <v>28</v>
      </c>
      <c r="C4878" s="34">
        <v>28</v>
      </c>
      <c r="D4878" s="34">
        <v>27</v>
      </c>
      <c r="E4878" s="34">
        <v>15</v>
      </c>
      <c r="F4878" s="34">
        <v>24</v>
      </c>
      <c r="G4878" s="34">
        <v>27</v>
      </c>
      <c r="H4878" s="34">
        <v>11</v>
      </c>
      <c r="I4878" s="34">
        <v>24</v>
      </c>
      <c r="J4878" s="34">
        <v>20</v>
      </c>
      <c r="K4878" s="34">
        <v>19</v>
      </c>
      <c r="L4878" s="34">
        <v>7</v>
      </c>
      <c r="M4878" s="34">
        <v>23</v>
      </c>
      <c r="N4878" s="34">
        <v>22</v>
      </c>
      <c r="O4878" s="34">
        <v>24</v>
      </c>
      <c r="P4878" s="34">
        <v>18</v>
      </c>
      <c r="Q4878" s="34">
        <v>28</v>
      </c>
      <c r="R4878" s="34">
        <v>20</v>
      </c>
      <c r="S4878" s="34">
        <v>17</v>
      </c>
      <c r="T4878" s="34">
        <v>17</v>
      </c>
      <c r="U4878" s="34">
        <v>29</v>
      </c>
      <c r="V4878" s="34">
        <v>14</v>
      </c>
      <c r="W4878" s="34">
        <v>27</v>
      </c>
      <c r="X4878" s="34">
        <v>28</v>
      </c>
      <c r="Y4878" s="34">
        <v>12</v>
      </c>
      <c r="Z4878" s="34">
        <v>32</v>
      </c>
      <c r="AA4878" s="34">
        <v>32</v>
      </c>
      <c r="AB4878" s="34">
        <v>18</v>
      </c>
      <c r="AC4878" s="34">
        <v>26</v>
      </c>
    </row>
    <row r="4879" spans="1:29" x14ac:dyDescent="0.2">
      <c r="A4879" s="34" t="s">
        <v>65372</v>
      </c>
      <c r="B4879" s="34">
        <v>39</v>
      </c>
      <c r="C4879" s="34">
        <v>87</v>
      </c>
      <c r="D4879" s="34">
        <v>108</v>
      </c>
      <c r="E4879" s="34">
        <v>97</v>
      </c>
      <c r="F4879" s="34">
        <v>95</v>
      </c>
      <c r="G4879" s="34">
        <v>101</v>
      </c>
      <c r="H4879" s="34">
        <v>97</v>
      </c>
      <c r="I4879" s="34">
        <v>78</v>
      </c>
      <c r="J4879" s="34">
        <v>79</v>
      </c>
      <c r="K4879" s="34">
        <v>95</v>
      </c>
      <c r="L4879" s="34">
        <v>35</v>
      </c>
      <c r="M4879" s="34">
        <v>65</v>
      </c>
      <c r="N4879" s="34">
        <v>82</v>
      </c>
      <c r="O4879" s="34">
        <v>65</v>
      </c>
      <c r="P4879" s="34">
        <v>111</v>
      </c>
      <c r="Q4879" s="34">
        <v>94</v>
      </c>
      <c r="R4879" s="34">
        <v>98</v>
      </c>
      <c r="S4879" s="34">
        <v>128</v>
      </c>
      <c r="T4879" s="34">
        <v>58</v>
      </c>
      <c r="U4879" s="34">
        <v>54</v>
      </c>
      <c r="V4879" s="34">
        <v>85</v>
      </c>
      <c r="W4879" s="34">
        <v>70</v>
      </c>
      <c r="X4879" s="34">
        <v>91</v>
      </c>
      <c r="Y4879" s="34">
        <v>52</v>
      </c>
      <c r="Z4879" s="34">
        <v>97</v>
      </c>
      <c r="AA4879" s="34">
        <v>104</v>
      </c>
      <c r="AB4879" s="34">
        <v>83</v>
      </c>
      <c r="AC4879" s="34">
        <v>154</v>
      </c>
    </row>
    <row r="4880" spans="1:29" x14ac:dyDescent="0.2">
      <c r="A4880" s="34" t="s">
        <v>65373</v>
      </c>
      <c r="B4880" s="34">
        <v>32</v>
      </c>
      <c r="C4880" s="34">
        <v>75</v>
      </c>
      <c r="D4880" s="34">
        <v>63</v>
      </c>
      <c r="E4880" s="34">
        <v>145</v>
      </c>
      <c r="F4880" s="34">
        <v>54</v>
      </c>
      <c r="G4880" s="34">
        <v>99</v>
      </c>
      <c r="H4880" s="34">
        <v>59</v>
      </c>
      <c r="I4880" s="34">
        <v>85</v>
      </c>
      <c r="J4880" s="34">
        <v>34</v>
      </c>
      <c r="K4880" s="34">
        <v>81</v>
      </c>
      <c r="L4880" s="34">
        <v>26</v>
      </c>
      <c r="M4880" s="34">
        <v>78</v>
      </c>
      <c r="N4880" s="34">
        <v>40</v>
      </c>
      <c r="O4880" s="34">
        <v>38</v>
      </c>
      <c r="P4880" s="34">
        <v>50</v>
      </c>
      <c r="Q4880" s="34">
        <v>100</v>
      </c>
      <c r="R4880" s="34">
        <v>71</v>
      </c>
      <c r="S4880" s="34">
        <v>78</v>
      </c>
      <c r="T4880" s="34">
        <v>35</v>
      </c>
      <c r="U4880" s="34">
        <v>64</v>
      </c>
      <c r="V4880" s="34">
        <v>74</v>
      </c>
      <c r="W4880" s="34">
        <v>48</v>
      </c>
      <c r="X4880" s="34">
        <v>67</v>
      </c>
      <c r="Y4880" s="34">
        <v>44</v>
      </c>
      <c r="Z4880" s="34">
        <v>46</v>
      </c>
      <c r="AA4880" s="34">
        <v>108</v>
      </c>
      <c r="AB4880" s="34">
        <v>18</v>
      </c>
      <c r="AC4880" s="34">
        <v>107</v>
      </c>
    </row>
    <row r="4881" spans="1:29" x14ac:dyDescent="0.2">
      <c r="A4881" s="34" t="s">
        <v>65374</v>
      </c>
      <c r="B4881" s="34">
        <v>84</v>
      </c>
      <c r="C4881" s="34">
        <v>79</v>
      </c>
      <c r="D4881" s="34">
        <v>200</v>
      </c>
      <c r="E4881" s="34">
        <v>114</v>
      </c>
      <c r="F4881" s="34">
        <v>175</v>
      </c>
      <c r="G4881" s="34">
        <v>141</v>
      </c>
      <c r="H4881" s="34">
        <v>93</v>
      </c>
      <c r="I4881" s="34">
        <v>76</v>
      </c>
      <c r="J4881" s="34">
        <v>85</v>
      </c>
      <c r="K4881" s="34">
        <v>86</v>
      </c>
      <c r="L4881" s="34">
        <v>58</v>
      </c>
      <c r="M4881" s="34">
        <v>86</v>
      </c>
      <c r="N4881" s="34">
        <v>90</v>
      </c>
      <c r="O4881" s="34">
        <v>70</v>
      </c>
      <c r="P4881" s="34">
        <v>114</v>
      </c>
      <c r="Q4881" s="34">
        <v>124</v>
      </c>
      <c r="R4881" s="34">
        <v>112</v>
      </c>
      <c r="S4881" s="34">
        <v>128</v>
      </c>
      <c r="T4881" s="34">
        <v>63</v>
      </c>
      <c r="U4881" s="34">
        <v>91</v>
      </c>
      <c r="V4881" s="34">
        <v>143</v>
      </c>
      <c r="W4881" s="34">
        <v>81</v>
      </c>
      <c r="X4881" s="34">
        <v>196</v>
      </c>
      <c r="Y4881" s="34">
        <v>85</v>
      </c>
      <c r="Z4881" s="34">
        <v>150</v>
      </c>
      <c r="AA4881" s="34">
        <v>115</v>
      </c>
      <c r="AB4881" s="34">
        <v>86</v>
      </c>
      <c r="AC4881" s="34">
        <v>182</v>
      </c>
    </row>
    <row r="4882" spans="1:29" x14ac:dyDescent="0.2">
      <c r="A4882" s="34" t="s">
        <v>65375</v>
      </c>
      <c r="B4882" s="34">
        <v>24</v>
      </c>
      <c r="C4882" s="34">
        <v>50</v>
      </c>
      <c r="D4882" s="34">
        <v>28</v>
      </c>
      <c r="E4882" s="34">
        <v>40</v>
      </c>
      <c r="F4882" s="34">
        <v>16</v>
      </c>
      <c r="G4882" s="34">
        <v>25</v>
      </c>
      <c r="H4882" s="34">
        <v>20</v>
      </c>
      <c r="I4882" s="34">
        <v>22</v>
      </c>
      <c r="J4882" s="34">
        <v>14</v>
      </c>
      <c r="K4882" s="34">
        <v>41</v>
      </c>
      <c r="L4882" s="34">
        <v>4</v>
      </c>
      <c r="M4882" s="34">
        <v>16</v>
      </c>
      <c r="N4882" s="34">
        <v>12</v>
      </c>
      <c r="O4882" s="34">
        <v>20</v>
      </c>
      <c r="P4882" s="34">
        <v>24</v>
      </c>
      <c r="Q4882" s="34">
        <v>43</v>
      </c>
      <c r="R4882" s="34">
        <v>16</v>
      </c>
      <c r="S4882" s="34">
        <v>42</v>
      </c>
      <c r="T4882" s="34">
        <v>11</v>
      </c>
      <c r="U4882" s="34">
        <v>9</v>
      </c>
      <c r="V4882" s="34">
        <v>25</v>
      </c>
      <c r="W4882" s="34">
        <v>22</v>
      </c>
      <c r="X4882" s="34">
        <v>13</v>
      </c>
      <c r="Y4882" s="34">
        <v>12</v>
      </c>
      <c r="Z4882" s="34">
        <v>26</v>
      </c>
      <c r="AA4882" s="34">
        <v>15</v>
      </c>
      <c r="AB4882" s="34">
        <v>17</v>
      </c>
      <c r="AC4882" s="34">
        <v>43</v>
      </c>
    </row>
    <row r="4883" spans="1:29" x14ac:dyDescent="0.2">
      <c r="A4883" s="34" t="s">
        <v>65376</v>
      </c>
      <c r="B4883" s="34">
        <v>85</v>
      </c>
      <c r="C4883" s="34">
        <v>97</v>
      </c>
      <c r="D4883" s="34">
        <v>142</v>
      </c>
      <c r="E4883" s="34">
        <v>114</v>
      </c>
      <c r="F4883" s="34">
        <v>125</v>
      </c>
      <c r="G4883" s="34">
        <v>104</v>
      </c>
      <c r="H4883" s="34">
        <v>152</v>
      </c>
      <c r="I4883" s="34">
        <v>76</v>
      </c>
      <c r="J4883" s="34">
        <v>138</v>
      </c>
      <c r="K4883" s="34">
        <v>133</v>
      </c>
      <c r="L4883" s="34">
        <v>87</v>
      </c>
      <c r="M4883" s="34">
        <v>109</v>
      </c>
      <c r="N4883" s="34">
        <v>110</v>
      </c>
      <c r="O4883" s="34">
        <v>94</v>
      </c>
      <c r="P4883" s="34">
        <v>137</v>
      </c>
      <c r="Q4883" s="34">
        <v>153</v>
      </c>
      <c r="R4883" s="34">
        <v>151</v>
      </c>
      <c r="S4883" s="34">
        <v>154</v>
      </c>
      <c r="T4883" s="34">
        <v>129</v>
      </c>
      <c r="U4883" s="34">
        <v>77</v>
      </c>
      <c r="V4883" s="34">
        <v>173</v>
      </c>
      <c r="W4883" s="34">
        <v>140</v>
      </c>
      <c r="X4883" s="34">
        <v>145</v>
      </c>
      <c r="Y4883" s="34">
        <v>108</v>
      </c>
      <c r="Z4883" s="34">
        <v>196</v>
      </c>
      <c r="AA4883" s="34">
        <v>136</v>
      </c>
      <c r="AB4883" s="34">
        <v>151</v>
      </c>
      <c r="AC4883" s="34">
        <v>208</v>
      </c>
    </row>
    <row r="4884" spans="1:29" x14ac:dyDescent="0.2">
      <c r="A4884" s="34" t="s">
        <v>65377</v>
      </c>
      <c r="B4884" s="34">
        <v>34</v>
      </c>
      <c r="C4884" s="34">
        <v>55</v>
      </c>
      <c r="D4884" s="34">
        <v>99</v>
      </c>
      <c r="E4884" s="34">
        <v>58</v>
      </c>
      <c r="F4884" s="34">
        <v>72</v>
      </c>
      <c r="G4884" s="34">
        <v>54</v>
      </c>
      <c r="H4884" s="34">
        <v>41</v>
      </c>
      <c r="I4884" s="34">
        <v>42</v>
      </c>
      <c r="J4884" s="34">
        <v>52</v>
      </c>
      <c r="K4884" s="34">
        <v>75</v>
      </c>
      <c r="L4884" s="34">
        <v>24</v>
      </c>
      <c r="M4884" s="34">
        <v>44</v>
      </c>
      <c r="N4884" s="34">
        <v>51</v>
      </c>
      <c r="O4884" s="34">
        <v>43</v>
      </c>
      <c r="P4884" s="34">
        <v>37</v>
      </c>
      <c r="Q4884" s="34">
        <v>49</v>
      </c>
      <c r="R4884" s="34">
        <v>47</v>
      </c>
      <c r="S4884" s="34">
        <v>87</v>
      </c>
      <c r="T4884" s="34">
        <v>35</v>
      </c>
      <c r="U4884" s="34">
        <v>39</v>
      </c>
      <c r="V4884" s="34">
        <v>53</v>
      </c>
      <c r="W4884" s="34">
        <v>44</v>
      </c>
      <c r="X4884" s="34">
        <v>59</v>
      </c>
      <c r="Y4884" s="34">
        <v>27</v>
      </c>
      <c r="Z4884" s="34">
        <v>79</v>
      </c>
      <c r="AA4884" s="34">
        <v>57</v>
      </c>
      <c r="AB4884" s="34">
        <v>49</v>
      </c>
      <c r="AC4884" s="34">
        <v>78</v>
      </c>
    </row>
    <row r="4885" spans="1:29" x14ac:dyDescent="0.2">
      <c r="A4885" s="34" t="s">
        <v>65378</v>
      </c>
      <c r="B4885" s="34">
        <v>46</v>
      </c>
      <c r="C4885" s="34">
        <v>97</v>
      </c>
      <c r="D4885" s="34">
        <v>81</v>
      </c>
      <c r="E4885" s="34">
        <v>109</v>
      </c>
      <c r="F4885" s="34">
        <v>87</v>
      </c>
      <c r="G4885" s="34">
        <v>110</v>
      </c>
      <c r="H4885" s="34">
        <v>79</v>
      </c>
      <c r="I4885" s="34">
        <v>70</v>
      </c>
      <c r="J4885" s="34">
        <v>57</v>
      </c>
      <c r="K4885" s="34">
        <v>117</v>
      </c>
      <c r="L4885" s="34">
        <v>70</v>
      </c>
      <c r="M4885" s="34">
        <v>85</v>
      </c>
      <c r="N4885" s="34">
        <v>59</v>
      </c>
      <c r="O4885" s="34">
        <v>71</v>
      </c>
      <c r="P4885" s="34">
        <v>78</v>
      </c>
      <c r="Q4885" s="34">
        <v>85</v>
      </c>
      <c r="R4885" s="34">
        <v>102</v>
      </c>
      <c r="S4885" s="34">
        <v>104</v>
      </c>
      <c r="T4885" s="34">
        <v>94</v>
      </c>
      <c r="U4885" s="34">
        <v>100</v>
      </c>
      <c r="V4885" s="34">
        <v>107</v>
      </c>
      <c r="W4885" s="34">
        <v>119</v>
      </c>
      <c r="X4885" s="34">
        <v>90</v>
      </c>
      <c r="Y4885" s="34">
        <v>132</v>
      </c>
      <c r="Z4885" s="34">
        <v>86</v>
      </c>
      <c r="AA4885" s="34">
        <v>108</v>
      </c>
      <c r="AB4885" s="34">
        <v>113</v>
      </c>
      <c r="AC4885" s="34">
        <v>152</v>
      </c>
    </row>
    <row r="4886" spans="1:29" x14ac:dyDescent="0.2">
      <c r="A4886" s="34" t="s">
        <v>65379</v>
      </c>
      <c r="B4886" s="34">
        <v>64</v>
      </c>
      <c r="C4886" s="34">
        <v>196</v>
      </c>
      <c r="D4886" s="34">
        <v>208</v>
      </c>
      <c r="E4886" s="34">
        <v>262</v>
      </c>
      <c r="F4886" s="34">
        <v>182</v>
      </c>
      <c r="G4886" s="34">
        <v>289</v>
      </c>
      <c r="H4886" s="34">
        <v>102</v>
      </c>
      <c r="I4886" s="34">
        <v>233</v>
      </c>
      <c r="J4886" s="34">
        <v>121</v>
      </c>
      <c r="K4886" s="34">
        <v>240</v>
      </c>
      <c r="L4886" s="34">
        <v>81</v>
      </c>
      <c r="M4886" s="34">
        <v>197</v>
      </c>
      <c r="N4886" s="34">
        <v>146</v>
      </c>
      <c r="O4886" s="34">
        <v>210</v>
      </c>
      <c r="P4886" s="34">
        <v>107</v>
      </c>
      <c r="Q4886" s="34">
        <v>180</v>
      </c>
      <c r="R4886" s="34">
        <v>143</v>
      </c>
      <c r="S4886" s="34">
        <v>324</v>
      </c>
      <c r="T4886" s="34">
        <v>110</v>
      </c>
      <c r="U4886" s="34">
        <v>150</v>
      </c>
      <c r="V4886" s="34">
        <v>133</v>
      </c>
      <c r="W4886" s="34">
        <v>170</v>
      </c>
      <c r="X4886" s="34">
        <v>208</v>
      </c>
      <c r="Y4886" s="34">
        <v>180</v>
      </c>
      <c r="Z4886" s="34">
        <v>181</v>
      </c>
      <c r="AA4886" s="34">
        <v>227</v>
      </c>
      <c r="AB4886" s="34">
        <v>100</v>
      </c>
      <c r="AC4886" s="34">
        <v>312</v>
      </c>
    </row>
    <row r="4887" spans="1:29" x14ac:dyDescent="0.2">
      <c r="A4887" s="34" t="s">
        <v>65380</v>
      </c>
      <c r="B4887" s="34">
        <v>59</v>
      </c>
      <c r="C4887" s="34">
        <v>24</v>
      </c>
      <c r="D4887" s="34">
        <v>84</v>
      </c>
      <c r="E4887" s="34">
        <v>38</v>
      </c>
      <c r="F4887" s="34">
        <v>54</v>
      </c>
      <c r="G4887" s="34">
        <v>22</v>
      </c>
      <c r="H4887" s="34">
        <v>51</v>
      </c>
      <c r="I4887" s="34">
        <v>36</v>
      </c>
      <c r="J4887" s="34">
        <v>27</v>
      </c>
      <c r="K4887" s="34">
        <v>41</v>
      </c>
      <c r="L4887" s="34">
        <v>28</v>
      </c>
      <c r="M4887" s="34">
        <v>28</v>
      </c>
      <c r="N4887" s="34">
        <v>27</v>
      </c>
      <c r="O4887" s="34">
        <v>34</v>
      </c>
      <c r="P4887" s="34">
        <v>32</v>
      </c>
      <c r="Q4887" s="34">
        <v>34</v>
      </c>
      <c r="R4887" s="34">
        <v>30</v>
      </c>
      <c r="S4887" s="34">
        <v>53</v>
      </c>
      <c r="T4887" s="34">
        <v>23</v>
      </c>
      <c r="U4887" s="34">
        <v>16</v>
      </c>
      <c r="V4887" s="34">
        <v>63</v>
      </c>
      <c r="W4887" s="34">
        <v>40</v>
      </c>
      <c r="X4887" s="34">
        <v>53</v>
      </c>
      <c r="Y4887" s="34">
        <v>27</v>
      </c>
      <c r="Z4887" s="34">
        <v>57</v>
      </c>
      <c r="AA4887" s="34">
        <v>41</v>
      </c>
      <c r="AB4887" s="34">
        <v>38</v>
      </c>
      <c r="AC4887" s="34">
        <v>46</v>
      </c>
    </row>
    <row r="4888" spans="1:29" x14ac:dyDescent="0.2">
      <c r="A4888" s="34" t="s">
        <v>65381</v>
      </c>
      <c r="B4888" s="34">
        <v>25</v>
      </c>
      <c r="C4888" s="34">
        <v>30</v>
      </c>
      <c r="D4888" s="34">
        <v>49</v>
      </c>
      <c r="E4888" s="34">
        <v>44</v>
      </c>
      <c r="F4888" s="34">
        <v>40</v>
      </c>
      <c r="G4888" s="34">
        <v>39</v>
      </c>
      <c r="H4888" s="34">
        <v>43</v>
      </c>
      <c r="I4888" s="34">
        <v>21</v>
      </c>
      <c r="J4888" s="34">
        <v>39</v>
      </c>
      <c r="K4888" s="34">
        <v>41</v>
      </c>
      <c r="L4888" s="34">
        <v>24</v>
      </c>
      <c r="M4888" s="34">
        <v>19</v>
      </c>
      <c r="N4888" s="34">
        <v>51</v>
      </c>
      <c r="O4888" s="34">
        <v>30</v>
      </c>
      <c r="P4888" s="34">
        <v>45</v>
      </c>
      <c r="Q4888" s="34">
        <v>21</v>
      </c>
      <c r="R4888" s="34">
        <v>44</v>
      </c>
      <c r="S4888" s="34">
        <v>34</v>
      </c>
      <c r="T4888" s="34">
        <v>41</v>
      </c>
      <c r="U4888" s="34">
        <v>21</v>
      </c>
      <c r="V4888" s="34">
        <v>44</v>
      </c>
      <c r="W4888" s="34">
        <v>16</v>
      </c>
      <c r="X4888" s="34">
        <v>51</v>
      </c>
      <c r="Y4888" s="34">
        <v>27</v>
      </c>
      <c r="Z4888" s="34">
        <v>48</v>
      </c>
      <c r="AA4888" s="34">
        <v>35</v>
      </c>
      <c r="AB4888" s="34">
        <v>34</v>
      </c>
      <c r="AC4888" s="34">
        <v>49</v>
      </c>
    </row>
    <row r="4889" spans="1:29" x14ac:dyDescent="0.2">
      <c r="A4889" s="34" t="s">
        <v>65382</v>
      </c>
      <c r="B4889" s="34">
        <v>72</v>
      </c>
      <c r="C4889" s="34">
        <v>80</v>
      </c>
      <c r="D4889" s="34">
        <v>107</v>
      </c>
      <c r="E4889" s="34">
        <v>100</v>
      </c>
      <c r="F4889" s="34">
        <v>105</v>
      </c>
      <c r="G4889" s="34">
        <v>90</v>
      </c>
      <c r="H4889" s="34">
        <v>89</v>
      </c>
      <c r="I4889" s="34">
        <v>80</v>
      </c>
      <c r="J4889" s="34">
        <v>62</v>
      </c>
      <c r="K4889" s="34">
        <v>85</v>
      </c>
      <c r="L4889" s="34">
        <v>50</v>
      </c>
      <c r="M4889" s="34">
        <v>86</v>
      </c>
      <c r="N4889" s="34">
        <v>64</v>
      </c>
      <c r="O4889" s="34">
        <v>79</v>
      </c>
      <c r="P4889" s="34">
        <v>99</v>
      </c>
      <c r="Q4889" s="34">
        <v>110</v>
      </c>
      <c r="R4889" s="34">
        <v>100</v>
      </c>
      <c r="S4889" s="34">
        <v>94</v>
      </c>
      <c r="T4889" s="34">
        <v>73</v>
      </c>
      <c r="U4889" s="34">
        <v>76</v>
      </c>
      <c r="V4889" s="34">
        <v>126</v>
      </c>
      <c r="W4889" s="34">
        <v>56</v>
      </c>
      <c r="X4889" s="34">
        <v>124</v>
      </c>
      <c r="Y4889" s="34">
        <v>95</v>
      </c>
      <c r="Z4889" s="34">
        <v>104</v>
      </c>
      <c r="AA4889" s="34">
        <v>105</v>
      </c>
      <c r="AB4889" s="34">
        <v>88</v>
      </c>
      <c r="AC4889" s="34">
        <v>121</v>
      </c>
    </row>
    <row r="4890" spans="1:29" x14ac:dyDescent="0.2">
      <c r="A4890" s="34" t="s">
        <v>65383</v>
      </c>
      <c r="B4890" s="34">
        <v>81</v>
      </c>
      <c r="C4890" s="34">
        <v>130</v>
      </c>
      <c r="D4890" s="34">
        <v>129</v>
      </c>
      <c r="E4890" s="34">
        <v>118</v>
      </c>
      <c r="F4890" s="34">
        <v>110</v>
      </c>
      <c r="G4890" s="34">
        <v>132</v>
      </c>
      <c r="H4890" s="34">
        <v>120</v>
      </c>
      <c r="I4890" s="34">
        <v>121</v>
      </c>
      <c r="J4890" s="34">
        <v>81</v>
      </c>
      <c r="K4890" s="34">
        <v>130</v>
      </c>
      <c r="L4890" s="34">
        <v>98</v>
      </c>
      <c r="M4890" s="34">
        <v>99</v>
      </c>
      <c r="N4890" s="34">
        <v>106</v>
      </c>
      <c r="O4890" s="34">
        <v>134</v>
      </c>
      <c r="P4890" s="34">
        <v>104</v>
      </c>
      <c r="Q4890" s="34">
        <v>115</v>
      </c>
      <c r="R4890" s="34">
        <v>141</v>
      </c>
      <c r="S4890" s="34">
        <v>186</v>
      </c>
      <c r="T4890" s="34">
        <v>105</v>
      </c>
      <c r="U4890" s="34">
        <v>108</v>
      </c>
      <c r="V4890" s="34">
        <v>157</v>
      </c>
      <c r="W4890" s="34">
        <v>124</v>
      </c>
      <c r="X4890" s="34">
        <v>175</v>
      </c>
      <c r="Y4890" s="34">
        <v>112</v>
      </c>
      <c r="Z4890" s="34">
        <v>153</v>
      </c>
      <c r="AA4890" s="34">
        <v>131</v>
      </c>
      <c r="AB4890" s="34">
        <v>129</v>
      </c>
      <c r="AC4890" s="34">
        <v>197</v>
      </c>
    </row>
    <row r="4891" spans="1:29" x14ac:dyDescent="0.2">
      <c r="A4891" s="34" t="s">
        <v>65384</v>
      </c>
      <c r="B4891" s="34">
        <v>97</v>
      </c>
      <c r="C4891" s="34">
        <v>87</v>
      </c>
      <c r="D4891" s="34">
        <v>119</v>
      </c>
      <c r="E4891" s="34">
        <v>121</v>
      </c>
      <c r="F4891" s="34">
        <v>117</v>
      </c>
      <c r="G4891" s="34">
        <v>104</v>
      </c>
      <c r="H4891" s="34">
        <v>109</v>
      </c>
      <c r="I4891" s="34">
        <v>65</v>
      </c>
      <c r="J4891" s="34">
        <v>125</v>
      </c>
      <c r="K4891" s="34">
        <v>110</v>
      </c>
      <c r="L4891" s="34">
        <v>102</v>
      </c>
      <c r="M4891" s="34">
        <v>69</v>
      </c>
      <c r="N4891" s="34">
        <v>82</v>
      </c>
      <c r="O4891" s="34">
        <v>69</v>
      </c>
      <c r="P4891" s="34">
        <v>99</v>
      </c>
      <c r="Q4891" s="34">
        <v>140</v>
      </c>
      <c r="R4891" s="34">
        <v>160</v>
      </c>
      <c r="S4891" s="34">
        <v>115</v>
      </c>
      <c r="T4891" s="34">
        <v>125</v>
      </c>
      <c r="U4891" s="34">
        <v>102</v>
      </c>
      <c r="V4891" s="34">
        <v>109</v>
      </c>
      <c r="W4891" s="34">
        <v>118</v>
      </c>
      <c r="X4891" s="34">
        <v>138</v>
      </c>
      <c r="Y4891" s="34">
        <v>87</v>
      </c>
      <c r="Z4891" s="34">
        <v>109</v>
      </c>
      <c r="AA4891" s="34">
        <v>135</v>
      </c>
      <c r="AB4891" s="34">
        <v>107</v>
      </c>
      <c r="AC4891" s="34">
        <v>128</v>
      </c>
    </row>
    <row r="4892" spans="1:29" x14ac:dyDescent="0.2">
      <c r="A4892" s="34" t="s">
        <v>65385</v>
      </c>
      <c r="B4892" s="34">
        <v>24</v>
      </c>
      <c r="C4892" s="34">
        <v>20</v>
      </c>
      <c r="D4892" s="34">
        <v>16</v>
      </c>
      <c r="E4892" s="34">
        <v>10</v>
      </c>
      <c r="F4892" s="34">
        <v>4</v>
      </c>
      <c r="G4892" s="34">
        <v>39</v>
      </c>
      <c r="H4892" s="34">
        <v>13</v>
      </c>
      <c r="I4892" s="34">
        <v>30</v>
      </c>
      <c r="J4892" s="34">
        <v>7</v>
      </c>
      <c r="K4892" s="34">
        <v>34</v>
      </c>
      <c r="L4892" s="34">
        <v>5</v>
      </c>
      <c r="M4892" s="34">
        <v>19</v>
      </c>
      <c r="N4892" s="34">
        <v>14</v>
      </c>
      <c r="O4892" s="34">
        <v>16</v>
      </c>
      <c r="P4892" s="34">
        <v>17</v>
      </c>
      <c r="Q4892" s="34">
        <v>24</v>
      </c>
      <c r="R4892" s="34">
        <v>21</v>
      </c>
      <c r="S4892" s="34">
        <v>30</v>
      </c>
      <c r="T4892" s="34">
        <v>9</v>
      </c>
      <c r="U4892" s="34">
        <v>13</v>
      </c>
      <c r="V4892" s="34">
        <v>23</v>
      </c>
      <c r="W4892" s="34">
        <v>15</v>
      </c>
      <c r="X4892" s="34">
        <v>15</v>
      </c>
      <c r="Y4892" s="34">
        <v>16</v>
      </c>
      <c r="Z4892" s="34">
        <v>29</v>
      </c>
      <c r="AA4892" s="34">
        <v>27</v>
      </c>
      <c r="AB4892" s="34">
        <v>11</v>
      </c>
      <c r="AC4892" s="34">
        <v>35</v>
      </c>
    </row>
    <row r="4893" spans="1:29" x14ac:dyDescent="0.2">
      <c r="A4893" s="34" t="s">
        <v>65386</v>
      </c>
      <c r="B4893" s="34">
        <v>89</v>
      </c>
      <c r="C4893" s="34">
        <v>65</v>
      </c>
      <c r="D4893" s="34">
        <v>137</v>
      </c>
      <c r="E4893" s="34">
        <v>104</v>
      </c>
      <c r="F4893" s="34">
        <v>81</v>
      </c>
      <c r="G4893" s="34">
        <v>91</v>
      </c>
      <c r="H4893" s="34">
        <v>77</v>
      </c>
      <c r="I4893" s="34">
        <v>82</v>
      </c>
      <c r="J4893" s="34">
        <v>77</v>
      </c>
      <c r="K4893" s="34">
        <v>92</v>
      </c>
      <c r="L4893" s="34">
        <v>32</v>
      </c>
      <c r="M4893" s="34">
        <v>62</v>
      </c>
      <c r="N4893" s="34">
        <v>78</v>
      </c>
      <c r="O4893" s="34">
        <v>89</v>
      </c>
      <c r="P4893" s="34">
        <v>60</v>
      </c>
      <c r="Q4893" s="34">
        <v>90</v>
      </c>
      <c r="R4893" s="34">
        <v>78</v>
      </c>
      <c r="S4893" s="34">
        <v>126</v>
      </c>
      <c r="T4893" s="34">
        <v>44</v>
      </c>
      <c r="U4893" s="34">
        <v>63</v>
      </c>
      <c r="V4893" s="34">
        <v>84</v>
      </c>
      <c r="W4893" s="34">
        <v>69</v>
      </c>
      <c r="X4893" s="34">
        <v>121</v>
      </c>
      <c r="Y4893" s="34">
        <v>43</v>
      </c>
      <c r="Z4893" s="34">
        <v>107</v>
      </c>
      <c r="AA4893" s="34">
        <v>111</v>
      </c>
      <c r="AB4893" s="34">
        <v>61</v>
      </c>
      <c r="AC4893" s="34">
        <v>163</v>
      </c>
    </row>
    <row r="4894" spans="1:29" x14ac:dyDescent="0.2">
      <c r="A4894" s="34" t="s">
        <v>65387</v>
      </c>
      <c r="B4894" s="34">
        <v>94</v>
      </c>
      <c r="C4894" s="34">
        <v>109</v>
      </c>
      <c r="D4894" s="34">
        <v>154</v>
      </c>
      <c r="E4894" s="34">
        <v>97</v>
      </c>
      <c r="F4894" s="34">
        <v>147</v>
      </c>
      <c r="G4894" s="34">
        <v>131</v>
      </c>
      <c r="H4894" s="34">
        <v>136</v>
      </c>
      <c r="I4894" s="34">
        <v>112</v>
      </c>
      <c r="J4894" s="34">
        <v>117</v>
      </c>
      <c r="K4894" s="34">
        <v>126</v>
      </c>
      <c r="L4894" s="34">
        <v>129</v>
      </c>
      <c r="M4894" s="34">
        <v>92</v>
      </c>
      <c r="N4894" s="34">
        <v>137</v>
      </c>
      <c r="O4894" s="34">
        <v>83</v>
      </c>
      <c r="P4894" s="34">
        <v>125</v>
      </c>
      <c r="Q4894" s="34">
        <v>143</v>
      </c>
      <c r="R4894" s="34">
        <v>191</v>
      </c>
      <c r="S4894" s="34">
        <v>111</v>
      </c>
      <c r="T4894" s="34">
        <v>155</v>
      </c>
      <c r="U4894" s="34">
        <v>124</v>
      </c>
      <c r="V4894" s="34">
        <v>174</v>
      </c>
      <c r="W4894" s="34">
        <v>164</v>
      </c>
      <c r="X4894" s="34">
        <v>181</v>
      </c>
      <c r="Y4894" s="34">
        <v>134</v>
      </c>
      <c r="Z4894" s="34">
        <v>145</v>
      </c>
      <c r="AA4894" s="34">
        <v>137</v>
      </c>
      <c r="AB4894" s="34">
        <v>194</v>
      </c>
      <c r="AC4894" s="34">
        <v>191</v>
      </c>
    </row>
    <row r="4895" spans="1:29" x14ac:dyDescent="0.2">
      <c r="A4895" s="34" t="s">
        <v>65388</v>
      </c>
      <c r="B4895" s="34">
        <v>56</v>
      </c>
      <c r="C4895" s="34">
        <v>41</v>
      </c>
      <c r="D4895" s="34">
        <v>71</v>
      </c>
      <c r="E4895" s="34">
        <v>80</v>
      </c>
      <c r="F4895" s="34">
        <v>81</v>
      </c>
      <c r="G4895" s="34">
        <v>59</v>
      </c>
      <c r="H4895" s="34">
        <v>68</v>
      </c>
      <c r="I4895" s="34">
        <v>79</v>
      </c>
      <c r="J4895" s="34">
        <v>76</v>
      </c>
      <c r="K4895" s="34">
        <v>72</v>
      </c>
      <c r="L4895" s="34">
        <v>40</v>
      </c>
      <c r="M4895" s="34">
        <v>50</v>
      </c>
      <c r="N4895" s="34">
        <v>73</v>
      </c>
      <c r="O4895" s="34">
        <v>45</v>
      </c>
      <c r="P4895" s="34">
        <v>73</v>
      </c>
      <c r="Q4895" s="34">
        <v>82</v>
      </c>
      <c r="R4895" s="34">
        <v>75</v>
      </c>
      <c r="S4895" s="34">
        <v>78</v>
      </c>
      <c r="T4895" s="34">
        <v>71</v>
      </c>
      <c r="U4895" s="34">
        <v>42</v>
      </c>
      <c r="V4895" s="34">
        <v>61</v>
      </c>
      <c r="W4895" s="34">
        <v>62</v>
      </c>
      <c r="X4895" s="34">
        <v>109</v>
      </c>
      <c r="Y4895" s="34">
        <v>60</v>
      </c>
      <c r="Z4895" s="34">
        <v>82</v>
      </c>
      <c r="AA4895" s="34">
        <v>118</v>
      </c>
      <c r="AB4895" s="34">
        <v>78</v>
      </c>
      <c r="AC4895" s="34">
        <v>90</v>
      </c>
    </row>
    <row r="4896" spans="1:29" x14ac:dyDescent="0.2">
      <c r="A4896" s="34" t="s">
        <v>65389</v>
      </c>
      <c r="B4896" s="34">
        <v>35</v>
      </c>
      <c r="C4896" s="34">
        <v>112</v>
      </c>
      <c r="D4896" s="34">
        <v>55</v>
      </c>
      <c r="E4896" s="34">
        <v>163</v>
      </c>
      <c r="F4896" s="34">
        <v>49</v>
      </c>
      <c r="G4896" s="34">
        <v>190</v>
      </c>
      <c r="H4896" s="34">
        <v>52</v>
      </c>
      <c r="I4896" s="34">
        <v>134</v>
      </c>
      <c r="J4896" s="34">
        <v>50</v>
      </c>
      <c r="K4896" s="34">
        <v>147</v>
      </c>
      <c r="L4896" s="34">
        <v>35</v>
      </c>
      <c r="M4896" s="34">
        <v>111</v>
      </c>
      <c r="N4896" s="34">
        <v>40</v>
      </c>
      <c r="O4896" s="34">
        <v>107</v>
      </c>
      <c r="P4896" s="34">
        <v>39</v>
      </c>
      <c r="Q4896" s="34">
        <v>132</v>
      </c>
      <c r="R4896" s="34">
        <v>38</v>
      </c>
      <c r="S4896" s="34">
        <v>132</v>
      </c>
      <c r="T4896" s="34">
        <v>54</v>
      </c>
      <c r="U4896" s="34">
        <v>86</v>
      </c>
      <c r="V4896" s="34">
        <v>38</v>
      </c>
      <c r="W4896" s="34">
        <v>92</v>
      </c>
      <c r="X4896" s="34">
        <v>89</v>
      </c>
      <c r="Y4896" s="34">
        <v>76</v>
      </c>
      <c r="Z4896" s="34">
        <v>76</v>
      </c>
      <c r="AA4896" s="34">
        <v>102</v>
      </c>
      <c r="AB4896" s="34">
        <v>55</v>
      </c>
      <c r="AC4896" s="34">
        <v>130</v>
      </c>
    </row>
    <row r="4897" spans="1:29" x14ac:dyDescent="0.2">
      <c r="A4897" s="34" t="s">
        <v>65390</v>
      </c>
      <c r="B4897" s="34">
        <v>19</v>
      </c>
      <c r="C4897" s="34">
        <v>51</v>
      </c>
      <c r="D4897" s="34">
        <v>52</v>
      </c>
      <c r="E4897" s="34">
        <v>54</v>
      </c>
      <c r="F4897" s="34">
        <v>40</v>
      </c>
      <c r="G4897" s="34">
        <v>68</v>
      </c>
      <c r="H4897" s="34">
        <v>39</v>
      </c>
      <c r="I4897" s="34">
        <v>37</v>
      </c>
      <c r="J4897" s="34">
        <v>34</v>
      </c>
      <c r="K4897" s="34">
        <v>50</v>
      </c>
      <c r="L4897" s="34">
        <v>15</v>
      </c>
      <c r="M4897" s="34">
        <v>38</v>
      </c>
      <c r="N4897" s="34">
        <v>37</v>
      </c>
      <c r="O4897" s="34">
        <v>29</v>
      </c>
      <c r="P4897" s="34">
        <v>45</v>
      </c>
      <c r="Q4897" s="34">
        <v>66</v>
      </c>
      <c r="R4897" s="34">
        <v>49</v>
      </c>
      <c r="S4897" s="34">
        <v>60</v>
      </c>
      <c r="T4897" s="34">
        <v>29</v>
      </c>
      <c r="U4897" s="34">
        <v>41</v>
      </c>
      <c r="V4897" s="34">
        <v>43</v>
      </c>
      <c r="W4897" s="34">
        <v>38</v>
      </c>
      <c r="X4897" s="34">
        <v>49</v>
      </c>
      <c r="Y4897" s="34">
        <v>33</v>
      </c>
      <c r="Z4897" s="34">
        <v>26</v>
      </c>
      <c r="AA4897" s="34">
        <v>44</v>
      </c>
      <c r="AB4897" s="34">
        <v>21</v>
      </c>
      <c r="AC4897" s="34">
        <v>63</v>
      </c>
    </row>
    <row r="4898" spans="1:29" x14ac:dyDescent="0.2">
      <c r="A4898" s="34" t="s">
        <v>65391</v>
      </c>
      <c r="B4898" s="34">
        <v>62</v>
      </c>
      <c r="C4898" s="34">
        <v>64</v>
      </c>
      <c r="D4898" s="34">
        <v>109</v>
      </c>
      <c r="E4898" s="34">
        <v>72</v>
      </c>
      <c r="F4898" s="34">
        <v>52</v>
      </c>
      <c r="G4898" s="34">
        <v>56</v>
      </c>
      <c r="H4898" s="34">
        <v>55</v>
      </c>
      <c r="I4898" s="34">
        <v>71</v>
      </c>
      <c r="J4898" s="34">
        <v>51</v>
      </c>
      <c r="K4898" s="34">
        <v>66</v>
      </c>
      <c r="L4898" s="34">
        <v>24</v>
      </c>
      <c r="M4898" s="34">
        <v>45</v>
      </c>
      <c r="N4898" s="34">
        <v>54</v>
      </c>
      <c r="O4898" s="34">
        <v>66</v>
      </c>
      <c r="P4898" s="34">
        <v>52</v>
      </c>
      <c r="Q4898" s="34">
        <v>73</v>
      </c>
      <c r="R4898" s="34">
        <v>77</v>
      </c>
      <c r="S4898" s="34">
        <v>94</v>
      </c>
      <c r="T4898" s="34">
        <v>45</v>
      </c>
      <c r="U4898" s="34">
        <v>60</v>
      </c>
      <c r="V4898" s="34">
        <v>78</v>
      </c>
      <c r="W4898" s="34">
        <v>65</v>
      </c>
      <c r="X4898" s="34">
        <v>104</v>
      </c>
      <c r="Y4898" s="34">
        <v>68</v>
      </c>
      <c r="Z4898" s="34">
        <v>76</v>
      </c>
      <c r="AA4898" s="34">
        <v>90</v>
      </c>
      <c r="AB4898" s="34">
        <v>47</v>
      </c>
      <c r="AC4898" s="34">
        <v>114</v>
      </c>
    </row>
    <row r="4899" spans="1:29" x14ac:dyDescent="0.2">
      <c r="A4899" s="34" t="s">
        <v>65392</v>
      </c>
      <c r="B4899" s="34">
        <v>23</v>
      </c>
      <c r="C4899" s="34">
        <v>72</v>
      </c>
      <c r="D4899" s="34">
        <v>74</v>
      </c>
      <c r="E4899" s="34">
        <v>70</v>
      </c>
      <c r="F4899" s="34">
        <v>29</v>
      </c>
      <c r="G4899" s="34">
        <v>62</v>
      </c>
      <c r="H4899" s="34">
        <v>18</v>
      </c>
      <c r="I4899" s="34">
        <v>50</v>
      </c>
      <c r="J4899" s="34">
        <v>23</v>
      </c>
      <c r="K4899" s="34">
        <v>58</v>
      </c>
      <c r="L4899" s="34">
        <v>6</v>
      </c>
      <c r="M4899" s="34">
        <v>51</v>
      </c>
      <c r="N4899" s="34">
        <v>28</v>
      </c>
      <c r="O4899" s="34">
        <v>44</v>
      </c>
      <c r="P4899" s="34">
        <v>24</v>
      </c>
      <c r="Q4899" s="34">
        <v>35</v>
      </c>
      <c r="R4899" s="34">
        <v>25</v>
      </c>
      <c r="S4899" s="34">
        <v>97</v>
      </c>
      <c r="T4899" s="34">
        <v>4</v>
      </c>
      <c r="U4899" s="34">
        <v>30</v>
      </c>
      <c r="V4899" s="34">
        <v>28</v>
      </c>
      <c r="W4899" s="34">
        <v>45</v>
      </c>
      <c r="X4899" s="34">
        <v>48</v>
      </c>
      <c r="Y4899" s="34">
        <v>29</v>
      </c>
      <c r="Z4899" s="34">
        <v>20</v>
      </c>
      <c r="AA4899" s="34">
        <v>76</v>
      </c>
      <c r="AB4899" s="34">
        <v>14</v>
      </c>
      <c r="AC4899" s="34">
        <v>90</v>
      </c>
    </row>
    <row r="4900" spans="1:29" x14ac:dyDescent="0.2">
      <c r="A4900" s="34" t="s">
        <v>65393</v>
      </c>
      <c r="B4900" s="34">
        <v>21</v>
      </c>
      <c r="C4900" s="34">
        <v>26</v>
      </c>
      <c r="D4900" s="34">
        <v>34</v>
      </c>
      <c r="E4900" s="34">
        <v>33</v>
      </c>
      <c r="F4900" s="34">
        <v>39</v>
      </c>
      <c r="G4900" s="34">
        <v>24</v>
      </c>
      <c r="H4900" s="34">
        <v>18</v>
      </c>
      <c r="I4900" s="34">
        <v>15</v>
      </c>
      <c r="J4900" s="34">
        <v>9</v>
      </c>
      <c r="K4900" s="34">
        <v>31</v>
      </c>
      <c r="L4900" s="34">
        <v>6</v>
      </c>
      <c r="M4900" s="34">
        <v>17</v>
      </c>
      <c r="N4900" s="34">
        <v>10</v>
      </c>
      <c r="O4900" s="34">
        <v>9</v>
      </c>
      <c r="P4900" s="34">
        <v>24</v>
      </c>
      <c r="Q4900" s="34">
        <v>19</v>
      </c>
      <c r="R4900" s="34">
        <v>14</v>
      </c>
      <c r="S4900" s="34">
        <v>13</v>
      </c>
      <c r="T4900" s="34">
        <v>6</v>
      </c>
      <c r="U4900" s="34">
        <v>9</v>
      </c>
      <c r="V4900" s="34">
        <v>17</v>
      </c>
      <c r="W4900" s="34">
        <v>13</v>
      </c>
      <c r="X4900" s="34">
        <v>31</v>
      </c>
      <c r="Y4900" s="34">
        <v>8</v>
      </c>
      <c r="Z4900" s="34">
        <v>30</v>
      </c>
      <c r="AA4900" s="34">
        <v>16</v>
      </c>
      <c r="AB4900" s="34">
        <v>3</v>
      </c>
      <c r="AC4900" s="34">
        <v>22</v>
      </c>
    </row>
    <row r="4901" spans="1:29" x14ac:dyDescent="0.2">
      <c r="A4901" s="34" t="s">
        <v>65394</v>
      </c>
      <c r="B4901" s="34">
        <v>100</v>
      </c>
      <c r="C4901" s="34">
        <v>102</v>
      </c>
      <c r="D4901" s="34">
        <v>107</v>
      </c>
      <c r="E4901" s="34">
        <v>136</v>
      </c>
      <c r="F4901" s="34">
        <v>136</v>
      </c>
      <c r="G4901" s="34">
        <v>114</v>
      </c>
      <c r="H4901" s="34">
        <v>145</v>
      </c>
      <c r="I4901" s="34">
        <v>97</v>
      </c>
      <c r="J4901" s="34">
        <v>126</v>
      </c>
      <c r="K4901" s="34">
        <v>118</v>
      </c>
      <c r="L4901" s="34">
        <v>85</v>
      </c>
      <c r="M4901" s="34">
        <v>79</v>
      </c>
      <c r="N4901" s="34">
        <v>88</v>
      </c>
      <c r="O4901" s="34">
        <v>117</v>
      </c>
      <c r="P4901" s="34">
        <v>91</v>
      </c>
      <c r="Q4901" s="34">
        <v>178</v>
      </c>
      <c r="R4901" s="34">
        <v>186</v>
      </c>
      <c r="S4901" s="34">
        <v>135</v>
      </c>
      <c r="T4901" s="34">
        <v>120</v>
      </c>
      <c r="U4901" s="34">
        <v>111</v>
      </c>
      <c r="V4901" s="34">
        <v>108</v>
      </c>
      <c r="W4901" s="34">
        <v>178</v>
      </c>
      <c r="X4901" s="34">
        <v>151</v>
      </c>
      <c r="Y4901" s="34">
        <v>124</v>
      </c>
      <c r="Z4901" s="34">
        <v>98</v>
      </c>
      <c r="AA4901" s="34">
        <v>150</v>
      </c>
      <c r="AB4901" s="34">
        <v>142</v>
      </c>
      <c r="AC4901" s="34">
        <v>255</v>
      </c>
    </row>
    <row r="4902" spans="1:29" x14ac:dyDescent="0.2">
      <c r="A4902" s="34" t="s">
        <v>65395</v>
      </c>
      <c r="B4902" s="34">
        <v>386</v>
      </c>
      <c r="C4902" s="34">
        <v>743</v>
      </c>
      <c r="D4902" s="34">
        <v>1217</v>
      </c>
      <c r="E4902" s="34">
        <v>809</v>
      </c>
      <c r="F4902" s="34">
        <v>1000</v>
      </c>
      <c r="G4902" s="34">
        <v>748</v>
      </c>
      <c r="H4902" s="34">
        <v>839</v>
      </c>
      <c r="I4902" s="34">
        <v>697</v>
      </c>
      <c r="J4902" s="34">
        <v>722</v>
      </c>
      <c r="K4902" s="34">
        <v>824</v>
      </c>
      <c r="L4902" s="34">
        <v>428</v>
      </c>
      <c r="M4902" s="34">
        <v>602</v>
      </c>
      <c r="N4902" s="34">
        <v>754</v>
      </c>
      <c r="O4902" s="34">
        <v>610</v>
      </c>
      <c r="P4902" s="34">
        <v>746</v>
      </c>
      <c r="Q4902" s="34">
        <v>853</v>
      </c>
      <c r="R4902" s="34">
        <v>980</v>
      </c>
      <c r="S4902" s="34">
        <v>1024</v>
      </c>
      <c r="T4902" s="34">
        <v>602</v>
      </c>
      <c r="U4902" s="34">
        <v>585</v>
      </c>
      <c r="V4902" s="34">
        <v>990</v>
      </c>
      <c r="W4902" s="34">
        <v>720</v>
      </c>
      <c r="X4902" s="34">
        <v>1119</v>
      </c>
      <c r="Y4902" s="34">
        <v>570</v>
      </c>
      <c r="Z4902" s="34">
        <v>995</v>
      </c>
      <c r="AA4902" s="34">
        <v>979</v>
      </c>
      <c r="AB4902" s="34">
        <v>803</v>
      </c>
      <c r="AC4902" s="34">
        <v>1197</v>
      </c>
    </row>
    <row r="4903" spans="1:29" x14ac:dyDescent="0.2">
      <c r="A4903" s="34" t="s">
        <v>65396</v>
      </c>
      <c r="B4903" s="34">
        <v>132</v>
      </c>
      <c r="C4903" s="34">
        <v>184</v>
      </c>
      <c r="D4903" s="34">
        <v>228</v>
      </c>
      <c r="E4903" s="34">
        <v>188</v>
      </c>
      <c r="F4903" s="34">
        <v>233</v>
      </c>
      <c r="G4903" s="34">
        <v>227</v>
      </c>
      <c r="H4903" s="34">
        <v>199</v>
      </c>
      <c r="I4903" s="34">
        <v>200</v>
      </c>
      <c r="J4903" s="34">
        <v>230</v>
      </c>
      <c r="K4903" s="34">
        <v>203</v>
      </c>
      <c r="L4903" s="34">
        <v>192</v>
      </c>
      <c r="M4903" s="34">
        <v>163</v>
      </c>
      <c r="N4903" s="34">
        <v>218</v>
      </c>
      <c r="O4903" s="34">
        <v>171</v>
      </c>
      <c r="P4903" s="34">
        <v>224</v>
      </c>
      <c r="Q4903" s="34">
        <v>306</v>
      </c>
      <c r="R4903" s="34">
        <v>257</v>
      </c>
      <c r="S4903" s="34">
        <v>258</v>
      </c>
      <c r="T4903" s="34">
        <v>277</v>
      </c>
      <c r="U4903" s="34">
        <v>185</v>
      </c>
      <c r="V4903" s="34">
        <v>261</v>
      </c>
      <c r="W4903" s="34">
        <v>272</v>
      </c>
      <c r="X4903" s="34">
        <v>309</v>
      </c>
      <c r="Y4903" s="34">
        <v>222</v>
      </c>
      <c r="Z4903" s="34">
        <v>222</v>
      </c>
      <c r="AA4903" s="34">
        <v>280</v>
      </c>
      <c r="AB4903" s="34">
        <v>244</v>
      </c>
      <c r="AC4903" s="34">
        <v>341</v>
      </c>
    </row>
    <row r="4904" spans="1:29" x14ac:dyDescent="0.2">
      <c r="A4904" s="34" t="s">
        <v>65397</v>
      </c>
      <c r="B4904" s="34">
        <v>18</v>
      </c>
      <c r="C4904" s="34">
        <v>40</v>
      </c>
      <c r="D4904" s="34">
        <v>58</v>
      </c>
      <c r="E4904" s="34">
        <v>44</v>
      </c>
      <c r="F4904" s="34">
        <v>23</v>
      </c>
      <c r="G4904" s="34">
        <v>34</v>
      </c>
      <c r="H4904" s="34">
        <v>20</v>
      </c>
      <c r="I4904" s="34">
        <v>30</v>
      </c>
      <c r="J4904" s="34">
        <v>25</v>
      </c>
      <c r="K4904" s="34">
        <v>43</v>
      </c>
      <c r="L4904" s="34">
        <v>11</v>
      </c>
      <c r="M4904" s="34">
        <v>23</v>
      </c>
      <c r="N4904" s="34">
        <v>29</v>
      </c>
      <c r="O4904" s="34">
        <v>18</v>
      </c>
      <c r="P4904" s="34">
        <v>25</v>
      </c>
      <c r="Q4904" s="34">
        <v>29</v>
      </c>
      <c r="R4904" s="34">
        <v>31</v>
      </c>
      <c r="S4904" s="34">
        <v>39</v>
      </c>
      <c r="T4904" s="34">
        <v>8</v>
      </c>
      <c r="U4904" s="34">
        <v>16</v>
      </c>
      <c r="V4904" s="34">
        <v>37</v>
      </c>
      <c r="W4904" s="34">
        <v>21</v>
      </c>
      <c r="X4904" s="34">
        <v>46</v>
      </c>
      <c r="Y4904" s="34">
        <v>16</v>
      </c>
      <c r="Z4904" s="34">
        <v>51</v>
      </c>
      <c r="AA4904" s="34">
        <v>36</v>
      </c>
      <c r="AB4904" s="34">
        <v>21</v>
      </c>
      <c r="AC4904" s="34">
        <v>36</v>
      </c>
    </row>
    <row r="4905" spans="1:29" x14ac:dyDescent="0.2">
      <c r="A4905" s="34" t="s">
        <v>65398</v>
      </c>
      <c r="B4905" s="34">
        <v>94</v>
      </c>
      <c r="C4905" s="34">
        <v>148</v>
      </c>
      <c r="D4905" s="34">
        <v>158</v>
      </c>
      <c r="E4905" s="34">
        <v>139</v>
      </c>
      <c r="F4905" s="34">
        <v>133</v>
      </c>
      <c r="G4905" s="34">
        <v>181</v>
      </c>
      <c r="H4905" s="34">
        <v>122</v>
      </c>
      <c r="I4905" s="34">
        <v>102</v>
      </c>
      <c r="J4905" s="34">
        <v>103</v>
      </c>
      <c r="K4905" s="34">
        <v>155</v>
      </c>
      <c r="L4905" s="34">
        <v>85</v>
      </c>
      <c r="M4905" s="34">
        <v>134</v>
      </c>
      <c r="N4905" s="34">
        <v>87</v>
      </c>
      <c r="O4905" s="34">
        <v>126</v>
      </c>
      <c r="P4905" s="34">
        <v>92</v>
      </c>
      <c r="Q4905" s="34">
        <v>152</v>
      </c>
      <c r="R4905" s="34">
        <v>114</v>
      </c>
      <c r="S4905" s="34">
        <v>206</v>
      </c>
      <c r="T4905" s="34">
        <v>105</v>
      </c>
      <c r="U4905" s="34">
        <v>124</v>
      </c>
      <c r="V4905" s="34">
        <v>124</v>
      </c>
      <c r="W4905" s="34">
        <v>148</v>
      </c>
      <c r="X4905" s="34">
        <v>155</v>
      </c>
      <c r="Y4905" s="34">
        <v>146</v>
      </c>
      <c r="Z4905" s="34">
        <v>134</v>
      </c>
      <c r="AA4905" s="34">
        <v>208</v>
      </c>
      <c r="AB4905" s="34">
        <v>115</v>
      </c>
      <c r="AC4905" s="34">
        <v>221</v>
      </c>
    </row>
    <row r="4906" spans="1:29" x14ac:dyDescent="0.2">
      <c r="A4906" s="34" t="s">
        <v>65399</v>
      </c>
      <c r="B4906" s="34">
        <v>36</v>
      </c>
      <c r="C4906" s="34">
        <v>42</v>
      </c>
      <c r="D4906" s="34">
        <v>69</v>
      </c>
      <c r="E4906" s="34">
        <v>56</v>
      </c>
      <c r="F4906" s="34">
        <v>50</v>
      </c>
      <c r="G4906" s="34">
        <v>82</v>
      </c>
      <c r="H4906" s="34">
        <v>63</v>
      </c>
      <c r="I4906" s="34">
        <v>40</v>
      </c>
      <c r="J4906" s="34">
        <v>30</v>
      </c>
      <c r="K4906" s="34">
        <v>39</v>
      </c>
      <c r="L4906" s="34">
        <v>26</v>
      </c>
      <c r="M4906" s="34">
        <v>18</v>
      </c>
      <c r="N4906" s="34">
        <v>54</v>
      </c>
      <c r="O4906" s="34">
        <v>45</v>
      </c>
      <c r="P4906" s="34">
        <v>47</v>
      </c>
      <c r="Q4906" s="34">
        <v>47</v>
      </c>
      <c r="R4906" s="34">
        <v>61</v>
      </c>
      <c r="S4906" s="34">
        <v>67</v>
      </c>
      <c r="T4906" s="34">
        <v>34</v>
      </c>
      <c r="U4906" s="34">
        <v>44</v>
      </c>
      <c r="V4906" s="34">
        <v>65</v>
      </c>
      <c r="W4906" s="34">
        <v>56</v>
      </c>
      <c r="X4906" s="34">
        <v>74</v>
      </c>
      <c r="Y4906" s="34">
        <v>41</v>
      </c>
      <c r="Z4906" s="34">
        <v>47</v>
      </c>
      <c r="AA4906" s="34">
        <v>55</v>
      </c>
      <c r="AB4906" s="34">
        <v>61</v>
      </c>
      <c r="AC4906" s="34">
        <v>77</v>
      </c>
    </row>
    <row r="4907" spans="1:29" x14ac:dyDescent="0.2">
      <c r="A4907" s="34" t="s">
        <v>65400</v>
      </c>
      <c r="B4907" s="34">
        <v>145</v>
      </c>
      <c r="C4907" s="34">
        <v>137</v>
      </c>
      <c r="D4907" s="34">
        <v>238</v>
      </c>
      <c r="E4907" s="34">
        <v>172</v>
      </c>
      <c r="F4907" s="34">
        <v>249</v>
      </c>
      <c r="G4907" s="34">
        <v>137</v>
      </c>
      <c r="H4907" s="34">
        <v>198</v>
      </c>
      <c r="I4907" s="34">
        <v>159</v>
      </c>
      <c r="J4907" s="34">
        <v>191</v>
      </c>
      <c r="K4907" s="34">
        <v>181</v>
      </c>
      <c r="L4907" s="34">
        <v>112</v>
      </c>
      <c r="M4907" s="34">
        <v>116</v>
      </c>
      <c r="N4907" s="34">
        <v>181</v>
      </c>
      <c r="O4907" s="34">
        <v>129</v>
      </c>
      <c r="P4907" s="34">
        <v>202</v>
      </c>
      <c r="Q4907" s="34">
        <v>174</v>
      </c>
      <c r="R4907" s="34">
        <v>245</v>
      </c>
      <c r="S4907" s="34">
        <v>203</v>
      </c>
      <c r="T4907" s="34">
        <v>157</v>
      </c>
      <c r="U4907" s="34">
        <v>164</v>
      </c>
      <c r="V4907" s="34">
        <v>247</v>
      </c>
      <c r="W4907" s="34">
        <v>145</v>
      </c>
      <c r="X4907" s="34">
        <v>224</v>
      </c>
      <c r="Y4907" s="34">
        <v>151</v>
      </c>
      <c r="Z4907" s="34">
        <v>206</v>
      </c>
      <c r="AA4907" s="34">
        <v>187</v>
      </c>
      <c r="AB4907" s="34">
        <v>196</v>
      </c>
      <c r="AC4907" s="34">
        <v>257</v>
      </c>
    </row>
    <row r="4908" spans="1:29" x14ac:dyDescent="0.2">
      <c r="A4908" s="34" t="s">
        <v>65401</v>
      </c>
      <c r="B4908" s="34">
        <v>60</v>
      </c>
      <c r="C4908" s="34">
        <v>144</v>
      </c>
      <c r="D4908" s="34">
        <v>172</v>
      </c>
      <c r="E4908" s="34">
        <v>203</v>
      </c>
      <c r="F4908" s="34">
        <v>141</v>
      </c>
      <c r="G4908" s="34">
        <v>137</v>
      </c>
      <c r="H4908" s="34">
        <v>94</v>
      </c>
      <c r="I4908" s="34">
        <v>144</v>
      </c>
      <c r="J4908" s="34">
        <v>88</v>
      </c>
      <c r="K4908" s="34">
        <v>127</v>
      </c>
      <c r="L4908" s="34">
        <v>47</v>
      </c>
      <c r="M4908" s="34">
        <v>113</v>
      </c>
      <c r="N4908" s="34">
        <v>116</v>
      </c>
      <c r="O4908" s="34">
        <v>81</v>
      </c>
      <c r="P4908" s="34">
        <v>75</v>
      </c>
      <c r="Q4908" s="34">
        <v>106</v>
      </c>
      <c r="R4908" s="34">
        <v>120</v>
      </c>
      <c r="S4908" s="34">
        <v>173</v>
      </c>
      <c r="T4908" s="34">
        <v>67</v>
      </c>
      <c r="U4908" s="34">
        <v>81</v>
      </c>
      <c r="V4908" s="34">
        <v>113</v>
      </c>
      <c r="W4908" s="34">
        <v>122</v>
      </c>
      <c r="X4908" s="34">
        <v>133</v>
      </c>
      <c r="Y4908" s="34">
        <v>67</v>
      </c>
      <c r="Z4908" s="34">
        <v>140</v>
      </c>
      <c r="AA4908" s="34">
        <v>150</v>
      </c>
      <c r="AB4908" s="34">
        <v>65</v>
      </c>
      <c r="AC4908" s="34">
        <v>196</v>
      </c>
    </row>
    <row r="4909" spans="1:29" x14ac:dyDescent="0.2">
      <c r="A4909" s="34" t="s">
        <v>65402</v>
      </c>
      <c r="B4909" s="34">
        <v>30</v>
      </c>
      <c r="C4909" s="34">
        <v>29</v>
      </c>
      <c r="D4909" s="34">
        <v>48</v>
      </c>
      <c r="E4909" s="34">
        <v>42</v>
      </c>
      <c r="F4909" s="34">
        <v>58</v>
      </c>
      <c r="G4909" s="34">
        <v>30</v>
      </c>
      <c r="H4909" s="34">
        <v>31</v>
      </c>
      <c r="I4909" s="34">
        <v>30</v>
      </c>
      <c r="J4909" s="34">
        <v>35</v>
      </c>
      <c r="K4909" s="34">
        <v>35</v>
      </c>
      <c r="L4909" s="34">
        <v>16</v>
      </c>
      <c r="M4909" s="34">
        <v>23</v>
      </c>
      <c r="N4909" s="34">
        <v>53</v>
      </c>
      <c r="O4909" s="34">
        <v>34</v>
      </c>
      <c r="P4909" s="34">
        <v>33</v>
      </c>
      <c r="Q4909" s="34">
        <v>59</v>
      </c>
      <c r="R4909" s="34">
        <v>48</v>
      </c>
      <c r="S4909" s="34">
        <v>34</v>
      </c>
      <c r="T4909" s="34">
        <v>30</v>
      </c>
      <c r="U4909" s="34">
        <v>24</v>
      </c>
      <c r="V4909" s="34">
        <v>38</v>
      </c>
      <c r="W4909" s="34">
        <v>24</v>
      </c>
      <c r="X4909" s="34">
        <v>26</v>
      </c>
      <c r="Y4909" s="34">
        <v>35</v>
      </c>
      <c r="Z4909" s="34">
        <v>82</v>
      </c>
      <c r="AA4909" s="34">
        <v>44</v>
      </c>
      <c r="AB4909" s="34">
        <v>13</v>
      </c>
      <c r="AC4909" s="34">
        <v>52</v>
      </c>
    </row>
    <row r="4910" spans="1:29" x14ac:dyDescent="0.2">
      <c r="A4910" s="34" t="s">
        <v>65403</v>
      </c>
      <c r="B4910" s="34">
        <v>34</v>
      </c>
      <c r="C4910" s="34">
        <v>26</v>
      </c>
      <c r="D4910" s="34">
        <v>46</v>
      </c>
      <c r="E4910" s="34">
        <v>47</v>
      </c>
      <c r="F4910" s="34">
        <v>25</v>
      </c>
      <c r="G4910" s="34">
        <v>53</v>
      </c>
      <c r="H4910" s="34">
        <v>28</v>
      </c>
      <c r="I4910" s="34">
        <v>26</v>
      </c>
      <c r="J4910" s="34">
        <v>28</v>
      </c>
      <c r="K4910" s="34">
        <v>50</v>
      </c>
      <c r="L4910" s="34">
        <v>10</v>
      </c>
      <c r="M4910" s="34">
        <v>40</v>
      </c>
      <c r="N4910" s="34">
        <v>21</v>
      </c>
      <c r="O4910" s="34">
        <v>31</v>
      </c>
      <c r="P4910" s="34">
        <v>34</v>
      </c>
      <c r="Q4910" s="34">
        <v>14</v>
      </c>
      <c r="R4910" s="34">
        <v>28</v>
      </c>
      <c r="S4910" s="34">
        <v>44</v>
      </c>
      <c r="T4910" s="34">
        <v>11</v>
      </c>
      <c r="U4910" s="34">
        <v>26</v>
      </c>
      <c r="V4910" s="34">
        <v>22</v>
      </c>
      <c r="W4910" s="34">
        <v>24</v>
      </c>
      <c r="X4910" s="34">
        <v>19</v>
      </c>
      <c r="Y4910" s="34">
        <v>23</v>
      </c>
      <c r="Z4910" s="34">
        <v>26</v>
      </c>
      <c r="AA4910" s="34">
        <v>50</v>
      </c>
      <c r="AB4910" s="34">
        <v>24</v>
      </c>
      <c r="AC4910" s="34">
        <v>29</v>
      </c>
    </row>
    <row r="4911" spans="1:29" x14ac:dyDescent="0.2">
      <c r="A4911" s="34" t="s">
        <v>65404</v>
      </c>
      <c r="B4911" s="34">
        <v>56</v>
      </c>
      <c r="C4911" s="34">
        <v>50</v>
      </c>
      <c r="D4911" s="34">
        <v>112</v>
      </c>
      <c r="E4911" s="34">
        <v>55</v>
      </c>
      <c r="F4911" s="34">
        <v>87</v>
      </c>
      <c r="G4911" s="34">
        <v>56</v>
      </c>
      <c r="H4911" s="34">
        <v>52</v>
      </c>
      <c r="I4911" s="34">
        <v>33</v>
      </c>
      <c r="J4911" s="34">
        <v>34</v>
      </c>
      <c r="K4911" s="34">
        <v>59</v>
      </c>
      <c r="L4911" s="34">
        <v>20</v>
      </c>
      <c r="M4911" s="34">
        <v>28</v>
      </c>
      <c r="N4911" s="34">
        <v>39</v>
      </c>
      <c r="O4911" s="34">
        <v>49</v>
      </c>
      <c r="P4911" s="34">
        <v>41</v>
      </c>
      <c r="Q4911" s="34">
        <v>59</v>
      </c>
      <c r="R4911" s="34">
        <v>40</v>
      </c>
      <c r="S4911" s="34">
        <v>103</v>
      </c>
      <c r="T4911" s="34">
        <v>30</v>
      </c>
      <c r="U4911" s="34">
        <v>41</v>
      </c>
      <c r="V4911" s="34">
        <v>54</v>
      </c>
      <c r="W4911" s="34">
        <v>41</v>
      </c>
      <c r="X4911" s="34">
        <v>83</v>
      </c>
      <c r="Y4911" s="34">
        <v>26</v>
      </c>
      <c r="Z4911" s="34">
        <v>61</v>
      </c>
      <c r="AA4911" s="34">
        <v>67</v>
      </c>
      <c r="AB4911" s="34">
        <v>18</v>
      </c>
      <c r="AC4911" s="34">
        <v>71</v>
      </c>
    </row>
    <row r="4912" spans="1:29" x14ac:dyDescent="0.2">
      <c r="A4912" s="34" t="s">
        <v>65405</v>
      </c>
      <c r="B4912" s="34">
        <v>42</v>
      </c>
      <c r="C4912" s="34">
        <v>50</v>
      </c>
      <c r="D4912" s="34">
        <v>29</v>
      </c>
      <c r="E4912" s="34">
        <v>48</v>
      </c>
      <c r="F4912" s="34">
        <v>31</v>
      </c>
      <c r="G4912" s="34">
        <v>49</v>
      </c>
      <c r="H4912" s="34">
        <v>27</v>
      </c>
      <c r="I4912" s="34">
        <v>37</v>
      </c>
      <c r="J4912" s="34">
        <v>30</v>
      </c>
      <c r="K4912" s="34">
        <v>48</v>
      </c>
      <c r="L4912" s="34">
        <v>25</v>
      </c>
      <c r="M4912" s="34">
        <v>31</v>
      </c>
      <c r="N4912" s="34">
        <v>29</v>
      </c>
      <c r="O4912" s="34">
        <v>24</v>
      </c>
      <c r="P4912" s="34">
        <v>24</v>
      </c>
      <c r="Q4912" s="34">
        <v>33</v>
      </c>
      <c r="R4912" s="34">
        <v>27</v>
      </c>
      <c r="S4912" s="34">
        <v>48</v>
      </c>
      <c r="T4912" s="34">
        <v>23</v>
      </c>
      <c r="U4912" s="34">
        <v>22</v>
      </c>
      <c r="V4912" s="34">
        <v>31</v>
      </c>
      <c r="W4912" s="34">
        <v>23</v>
      </c>
      <c r="X4912" s="34">
        <v>36</v>
      </c>
      <c r="Y4912" s="34">
        <v>26</v>
      </c>
      <c r="Z4912" s="34">
        <v>53</v>
      </c>
      <c r="AA4912" s="34">
        <v>38</v>
      </c>
      <c r="AB4912" s="34">
        <v>23</v>
      </c>
      <c r="AC4912" s="34">
        <v>59</v>
      </c>
    </row>
    <row r="4913" spans="1:29" x14ac:dyDescent="0.2">
      <c r="A4913" s="34" t="s">
        <v>65406</v>
      </c>
      <c r="B4913" s="34">
        <v>23</v>
      </c>
      <c r="C4913" s="34">
        <v>48</v>
      </c>
      <c r="D4913" s="34">
        <v>40</v>
      </c>
      <c r="E4913" s="34">
        <v>43</v>
      </c>
      <c r="F4913" s="34">
        <v>26</v>
      </c>
      <c r="G4913" s="34">
        <v>38</v>
      </c>
      <c r="H4913" s="34">
        <v>27</v>
      </c>
      <c r="I4913" s="34">
        <v>32</v>
      </c>
      <c r="J4913" s="34">
        <v>23</v>
      </c>
      <c r="K4913" s="34">
        <v>63</v>
      </c>
      <c r="L4913" s="34">
        <v>13</v>
      </c>
      <c r="M4913" s="34">
        <v>31</v>
      </c>
      <c r="N4913" s="34">
        <v>33</v>
      </c>
      <c r="O4913" s="34">
        <v>28</v>
      </c>
      <c r="P4913" s="34">
        <v>27</v>
      </c>
      <c r="Q4913" s="34">
        <v>27</v>
      </c>
      <c r="R4913" s="34">
        <v>34</v>
      </c>
      <c r="S4913" s="34">
        <v>52</v>
      </c>
      <c r="T4913" s="34">
        <v>15</v>
      </c>
      <c r="U4913" s="34">
        <v>27</v>
      </c>
      <c r="V4913" s="34">
        <v>23</v>
      </c>
      <c r="W4913" s="34">
        <v>39</v>
      </c>
      <c r="X4913" s="34">
        <v>39</v>
      </c>
      <c r="Y4913" s="34">
        <v>23</v>
      </c>
      <c r="Z4913" s="34">
        <v>53</v>
      </c>
      <c r="AA4913" s="34">
        <v>70</v>
      </c>
      <c r="AB4913" s="34">
        <v>23</v>
      </c>
      <c r="AC4913" s="34">
        <v>55</v>
      </c>
    </row>
    <row r="4914" spans="1:29" x14ac:dyDescent="0.2">
      <c r="A4914" s="34" t="s">
        <v>65407</v>
      </c>
      <c r="B4914" s="34">
        <v>27</v>
      </c>
      <c r="C4914" s="34">
        <v>29</v>
      </c>
      <c r="D4914" s="34">
        <v>27</v>
      </c>
      <c r="E4914" s="34">
        <v>29</v>
      </c>
      <c r="F4914" s="34">
        <v>24</v>
      </c>
      <c r="G4914" s="34">
        <v>31</v>
      </c>
      <c r="H4914" s="34">
        <v>23</v>
      </c>
      <c r="I4914" s="34">
        <v>19</v>
      </c>
      <c r="J4914" s="34">
        <v>15</v>
      </c>
      <c r="K4914" s="34">
        <v>36</v>
      </c>
      <c r="L4914" s="34">
        <v>23</v>
      </c>
      <c r="M4914" s="34">
        <v>24</v>
      </c>
      <c r="N4914" s="34">
        <v>30</v>
      </c>
      <c r="O4914" s="34">
        <v>19</v>
      </c>
      <c r="P4914" s="34">
        <v>31</v>
      </c>
      <c r="Q4914" s="34">
        <v>39</v>
      </c>
      <c r="R4914" s="34">
        <v>26</v>
      </c>
      <c r="S4914" s="34">
        <v>38</v>
      </c>
      <c r="T4914" s="34">
        <v>28</v>
      </c>
      <c r="U4914" s="34">
        <v>28</v>
      </c>
      <c r="V4914" s="34">
        <v>40</v>
      </c>
      <c r="W4914" s="34">
        <v>24</v>
      </c>
      <c r="X4914" s="34">
        <v>40</v>
      </c>
      <c r="Y4914" s="34">
        <v>46</v>
      </c>
      <c r="Z4914" s="34">
        <v>25</v>
      </c>
      <c r="AA4914" s="34">
        <v>50</v>
      </c>
      <c r="AB4914" s="34">
        <v>35</v>
      </c>
      <c r="AC4914" s="34">
        <v>42</v>
      </c>
    </row>
    <row r="4915" spans="1:29" x14ac:dyDescent="0.2">
      <c r="A4915" s="34" t="s">
        <v>65408</v>
      </c>
      <c r="B4915" s="34">
        <v>30</v>
      </c>
      <c r="C4915" s="34">
        <v>60</v>
      </c>
      <c r="D4915" s="34">
        <v>55</v>
      </c>
      <c r="E4915" s="34">
        <v>49</v>
      </c>
      <c r="F4915" s="34">
        <v>46</v>
      </c>
      <c r="G4915" s="34">
        <v>50</v>
      </c>
      <c r="H4915" s="34">
        <v>23</v>
      </c>
      <c r="I4915" s="34">
        <v>39</v>
      </c>
      <c r="J4915" s="34">
        <v>24</v>
      </c>
      <c r="K4915" s="34">
        <v>43</v>
      </c>
      <c r="L4915" s="34">
        <v>10</v>
      </c>
      <c r="M4915" s="34">
        <v>50</v>
      </c>
      <c r="N4915" s="34">
        <v>39</v>
      </c>
      <c r="O4915" s="34">
        <v>44</v>
      </c>
      <c r="P4915" s="34">
        <v>43</v>
      </c>
      <c r="Q4915" s="34">
        <v>29</v>
      </c>
      <c r="R4915" s="34">
        <v>35</v>
      </c>
      <c r="S4915" s="34">
        <v>87</v>
      </c>
      <c r="T4915" s="34">
        <v>11</v>
      </c>
      <c r="U4915" s="34">
        <v>31</v>
      </c>
      <c r="V4915" s="34">
        <v>55</v>
      </c>
      <c r="W4915" s="34">
        <v>28</v>
      </c>
      <c r="X4915" s="34">
        <v>60</v>
      </c>
      <c r="Y4915" s="34">
        <v>24</v>
      </c>
      <c r="Z4915" s="34">
        <v>67</v>
      </c>
      <c r="AA4915" s="34">
        <v>52</v>
      </c>
      <c r="AB4915" s="34">
        <v>25</v>
      </c>
      <c r="AC4915" s="34">
        <v>65</v>
      </c>
    </row>
    <row r="4916" spans="1:29" x14ac:dyDescent="0.2">
      <c r="A4916" s="34" t="s">
        <v>65409</v>
      </c>
      <c r="B4916" s="34">
        <v>16</v>
      </c>
      <c r="C4916" s="34">
        <v>16</v>
      </c>
      <c r="D4916" s="34">
        <v>45</v>
      </c>
      <c r="E4916" s="34">
        <v>41</v>
      </c>
      <c r="F4916" s="34">
        <v>27</v>
      </c>
      <c r="G4916" s="34">
        <v>26</v>
      </c>
      <c r="H4916" s="34">
        <v>27</v>
      </c>
      <c r="I4916" s="34">
        <v>42</v>
      </c>
      <c r="J4916" s="34">
        <v>21</v>
      </c>
      <c r="K4916" s="34">
        <v>44</v>
      </c>
      <c r="L4916" s="34">
        <v>11</v>
      </c>
      <c r="M4916" s="34">
        <v>32</v>
      </c>
      <c r="N4916" s="34">
        <v>17</v>
      </c>
      <c r="O4916" s="34">
        <v>34</v>
      </c>
      <c r="P4916" s="34">
        <v>24</v>
      </c>
      <c r="Q4916" s="34">
        <v>43</v>
      </c>
      <c r="R4916" s="34">
        <v>24</v>
      </c>
      <c r="S4916" s="34">
        <v>60</v>
      </c>
      <c r="T4916" s="34">
        <v>19</v>
      </c>
      <c r="U4916" s="34">
        <v>17</v>
      </c>
      <c r="V4916" s="34">
        <v>34</v>
      </c>
      <c r="W4916" s="34">
        <v>26</v>
      </c>
      <c r="X4916" s="34">
        <v>34</v>
      </c>
      <c r="Y4916" s="34">
        <v>15</v>
      </c>
      <c r="Z4916" s="34">
        <v>34</v>
      </c>
      <c r="AA4916" s="34">
        <v>41</v>
      </c>
      <c r="AB4916" s="34">
        <v>19</v>
      </c>
      <c r="AC4916" s="34">
        <v>51</v>
      </c>
    </row>
    <row r="4917" spans="1:29" x14ac:dyDescent="0.2">
      <c r="A4917" s="34" t="s">
        <v>65410</v>
      </c>
      <c r="B4917" s="34">
        <v>24</v>
      </c>
      <c r="C4917" s="34">
        <v>61</v>
      </c>
      <c r="D4917" s="34">
        <v>83</v>
      </c>
      <c r="E4917" s="34">
        <v>50</v>
      </c>
      <c r="F4917" s="34">
        <v>57</v>
      </c>
      <c r="G4917" s="34">
        <v>55</v>
      </c>
      <c r="H4917" s="34">
        <v>46</v>
      </c>
      <c r="I4917" s="34">
        <v>45</v>
      </c>
      <c r="J4917" s="34">
        <v>25</v>
      </c>
      <c r="K4917" s="34">
        <v>38</v>
      </c>
      <c r="L4917" s="34">
        <v>17</v>
      </c>
      <c r="M4917" s="34">
        <v>48</v>
      </c>
      <c r="N4917" s="34">
        <v>50</v>
      </c>
      <c r="O4917" s="34">
        <v>48</v>
      </c>
      <c r="P4917" s="34">
        <v>50</v>
      </c>
      <c r="Q4917" s="34">
        <v>45</v>
      </c>
      <c r="R4917" s="34">
        <v>63</v>
      </c>
      <c r="S4917" s="34">
        <v>47</v>
      </c>
      <c r="T4917" s="34">
        <v>47</v>
      </c>
      <c r="U4917" s="34">
        <v>47</v>
      </c>
      <c r="V4917" s="34">
        <v>57</v>
      </c>
      <c r="W4917" s="34">
        <v>40</v>
      </c>
      <c r="X4917" s="34">
        <v>55</v>
      </c>
      <c r="Y4917" s="34">
        <v>31</v>
      </c>
      <c r="Z4917" s="34">
        <v>78</v>
      </c>
      <c r="AA4917" s="34">
        <v>60</v>
      </c>
      <c r="AB4917" s="34">
        <v>30</v>
      </c>
      <c r="AC4917" s="34">
        <v>61</v>
      </c>
    </row>
    <row r="4918" spans="1:29" x14ac:dyDescent="0.2">
      <c r="A4918" s="34" t="s">
        <v>65411</v>
      </c>
      <c r="B4918" s="34">
        <v>41</v>
      </c>
      <c r="C4918" s="34">
        <v>60</v>
      </c>
      <c r="D4918" s="34">
        <v>91</v>
      </c>
      <c r="E4918" s="34">
        <v>31</v>
      </c>
      <c r="F4918" s="34">
        <v>60</v>
      </c>
      <c r="G4918" s="34">
        <v>46</v>
      </c>
      <c r="H4918" s="34">
        <v>75</v>
      </c>
      <c r="I4918" s="34">
        <v>26</v>
      </c>
      <c r="J4918" s="34">
        <v>53</v>
      </c>
      <c r="K4918" s="34">
        <v>30</v>
      </c>
      <c r="L4918" s="34">
        <v>34</v>
      </c>
      <c r="M4918" s="34">
        <v>22</v>
      </c>
      <c r="N4918" s="34">
        <v>58</v>
      </c>
      <c r="O4918" s="34">
        <v>44</v>
      </c>
      <c r="P4918" s="34">
        <v>61</v>
      </c>
      <c r="Q4918" s="34">
        <v>55</v>
      </c>
      <c r="R4918" s="34">
        <v>81</v>
      </c>
      <c r="S4918" s="34">
        <v>73</v>
      </c>
      <c r="T4918" s="34">
        <v>58</v>
      </c>
      <c r="U4918" s="34">
        <v>27</v>
      </c>
      <c r="V4918" s="34">
        <v>53</v>
      </c>
      <c r="W4918" s="34">
        <v>46</v>
      </c>
      <c r="X4918" s="34">
        <v>85</v>
      </c>
      <c r="Y4918" s="34">
        <v>34</v>
      </c>
      <c r="Z4918" s="34">
        <v>84</v>
      </c>
      <c r="AA4918" s="34">
        <v>55</v>
      </c>
      <c r="AB4918" s="34">
        <v>69</v>
      </c>
      <c r="AC4918" s="34">
        <v>50</v>
      </c>
    </row>
    <row r="4919" spans="1:29" x14ac:dyDescent="0.2">
      <c r="A4919" s="34" t="s">
        <v>65412</v>
      </c>
      <c r="B4919" s="34">
        <v>53</v>
      </c>
      <c r="C4919" s="34">
        <v>81</v>
      </c>
      <c r="D4919" s="34">
        <v>88</v>
      </c>
      <c r="E4919" s="34">
        <v>65</v>
      </c>
      <c r="F4919" s="34">
        <v>83</v>
      </c>
      <c r="G4919" s="34">
        <v>60</v>
      </c>
      <c r="H4919" s="34">
        <v>86</v>
      </c>
      <c r="I4919" s="34">
        <v>62</v>
      </c>
      <c r="J4919" s="34">
        <v>90</v>
      </c>
      <c r="K4919" s="34">
        <v>52</v>
      </c>
      <c r="L4919" s="34">
        <v>75</v>
      </c>
      <c r="M4919" s="34">
        <v>70</v>
      </c>
      <c r="N4919" s="34">
        <v>66</v>
      </c>
      <c r="O4919" s="34">
        <v>51</v>
      </c>
      <c r="P4919" s="34">
        <v>97</v>
      </c>
      <c r="Q4919" s="34">
        <v>98</v>
      </c>
      <c r="R4919" s="34">
        <v>141</v>
      </c>
      <c r="S4919" s="34">
        <v>90</v>
      </c>
      <c r="T4919" s="34">
        <v>90</v>
      </c>
      <c r="U4919" s="34">
        <v>57</v>
      </c>
      <c r="V4919" s="34">
        <v>93</v>
      </c>
      <c r="W4919" s="34">
        <v>70</v>
      </c>
      <c r="X4919" s="34">
        <v>105</v>
      </c>
      <c r="Y4919" s="34">
        <v>90</v>
      </c>
      <c r="Z4919" s="34">
        <v>104</v>
      </c>
      <c r="AA4919" s="34">
        <v>68</v>
      </c>
      <c r="AB4919" s="34">
        <v>133</v>
      </c>
      <c r="AC4919" s="34">
        <v>119</v>
      </c>
    </row>
    <row r="4920" spans="1:29" x14ac:dyDescent="0.2">
      <c r="A4920" s="34" t="s">
        <v>65413</v>
      </c>
      <c r="B4920" s="34">
        <v>66</v>
      </c>
      <c r="C4920" s="34">
        <v>65</v>
      </c>
      <c r="D4920" s="34">
        <v>114</v>
      </c>
      <c r="E4920" s="34">
        <v>73</v>
      </c>
      <c r="F4920" s="34">
        <v>125</v>
      </c>
      <c r="G4920" s="34">
        <v>59</v>
      </c>
      <c r="H4920" s="34">
        <v>108</v>
      </c>
      <c r="I4920" s="34">
        <v>51</v>
      </c>
      <c r="J4920" s="34">
        <v>108</v>
      </c>
      <c r="K4920" s="34">
        <v>76</v>
      </c>
      <c r="L4920" s="34">
        <v>90</v>
      </c>
      <c r="M4920" s="34">
        <v>84</v>
      </c>
      <c r="N4920" s="34">
        <v>114</v>
      </c>
      <c r="O4920" s="34">
        <v>66</v>
      </c>
      <c r="P4920" s="34">
        <v>85</v>
      </c>
      <c r="Q4920" s="34">
        <v>127</v>
      </c>
      <c r="R4920" s="34">
        <v>112</v>
      </c>
      <c r="S4920" s="34">
        <v>95</v>
      </c>
      <c r="T4920" s="34">
        <v>131</v>
      </c>
      <c r="U4920" s="34">
        <v>104</v>
      </c>
      <c r="V4920" s="34">
        <v>126</v>
      </c>
      <c r="W4920" s="34">
        <v>129</v>
      </c>
      <c r="X4920" s="34">
        <v>175</v>
      </c>
      <c r="Y4920" s="34">
        <v>76</v>
      </c>
      <c r="Z4920" s="34">
        <v>131</v>
      </c>
      <c r="AA4920" s="34">
        <v>100</v>
      </c>
      <c r="AB4920" s="34">
        <v>157</v>
      </c>
      <c r="AC4920" s="34">
        <v>196</v>
      </c>
    </row>
    <row r="4921" spans="1:29" x14ac:dyDescent="0.2">
      <c r="A4921" s="34" t="s">
        <v>65414</v>
      </c>
      <c r="B4921" s="34">
        <v>17</v>
      </c>
      <c r="C4921" s="34">
        <v>23</v>
      </c>
      <c r="D4921" s="34">
        <v>50</v>
      </c>
      <c r="E4921" s="34">
        <v>28</v>
      </c>
      <c r="F4921" s="34">
        <v>25</v>
      </c>
      <c r="G4921" s="34">
        <v>23</v>
      </c>
      <c r="H4921" s="34">
        <v>16</v>
      </c>
      <c r="I4921" s="34">
        <v>23</v>
      </c>
      <c r="J4921" s="34">
        <v>21</v>
      </c>
      <c r="K4921" s="34">
        <v>22</v>
      </c>
      <c r="L4921" s="34">
        <v>8</v>
      </c>
      <c r="M4921" s="34">
        <v>13</v>
      </c>
      <c r="N4921" s="34">
        <v>24</v>
      </c>
      <c r="O4921" s="34">
        <v>20</v>
      </c>
      <c r="P4921" s="34">
        <v>10</v>
      </c>
      <c r="Q4921" s="34">
        <v>20</v>
      </c>
      <c r="R4921" s="34">
        <v>24</v>
      </c>
      <c r="S4921" s="34">
        <v>20</v>
      </c>
      <c r="T4921" s="34">
        <v>21</v>
      </c>
      <c r="U4921" s="34">
        <v>21</v>
      </c>
      <c r="V4921" s="34">
        <v>24</v>
      </c>
      <c r="W4921" s="34">
        <v>15</v>
      </c>
      <c r="X4921" s="34">
        <v>47</v>
      </c>
      <c r="Y4921" s="34">
        <v>10</v>
      </c>
      <c r="Z4921" s="34">
        <v>32</v>
      </c>
      <c r="AA4921" s="34">
        <v>28</v>
      </c>
      <c r="AB4921" s="34">
        <v>19</v>
      </c>
      <c r="AC4921" s="34">
        <v>37</v>
      </c>
    </row>
    <row r="4922" spans="1:29" x14ac:dyDescent="0.2">
      <c r="A4922" s="34" t="s">
        <v>65415</v>
      </c>
      <c r="B4922" s="34">
        <v>49</v>
      </c>
      <c r="C4922" s="34">
        <v>34</v>
      </c>
      <c r="D4922" s="34">
        <v>69</v>
      </c>
      <c r="E4922" s="34">
        <v>40</v>
      </c>
      <c r="F4922" s="34">
        <v>40</v>
      </c>
      <c r="G4922" s="34">
        <v>44</v>
      </c>
      <c r="H4922" s="34">
        <v>56</v>
      </c>
      <c r="I4922" s="34">
        <v>51</v>
      </c>
      <c r="J4922" s="34">
        <v>34</v>
      </c>
      <c r="K4922" s="34">
        <v>42</v>
      </c>
      <c r="L4922" s="34">
        <v>18</v>
      </c>
      <c r="M4922" s="34">
        <v>44</v>
      </c>
      <c r="N4922" s="34">
        <v>27</v>
      </c>
      <c r="O4922" s="34">
        <v>45</v>
      </c>
      <c r="P4922" s="34">
        <v>32</v>
      </c>
      <c r="Q4922" s="34">
        <v>48</v>
      </c>
      <c r="R4922" s="34">
        <v>31</v>
      </c>
      <c r="S4922" s="34">
        <v>56</v>
      </c>
      <c r="T4922" s="34">
        <v>23</v>
      </c>
      <c r="U4922" s="34">
        <v>27</v>
      </c>
      <c r="V4922" s="34">
        <v>50</v>
      </c>
      <c r="W4922" s="34">
        <v>30</v>
      </c>
      <c r="X4922" s="34">
        <v>63</v>
      </c>
      <c r="Y4922" s="34">
        <v>12</v>
      </c>
      <c r="Z4922" s="34">
        <v>41</v>
      </c>
      <c r="AA4922" s="34">
        <v>38</v>
      </c>
      <c r="AB4922" s="34">
        <v>25</v>
      </c>
      <c r="AC4922" s="34">
        <v>72</v>
      </c>
    </row>
    <row r="4923" spans="1:29" x14ac:dyDescent="0.2">
      <c r="A4923" s="34" t="s">
        <v>65416</v>
      </c>
      <c r="B4923" s="34">
        <v>14</v>
      </c>
      <c r="C4923" s="34">
        <v>10</v>
      </c>
      <c r="D4923" s="34">
        <v>17</v>
      </c>
      <c r="E4923" s="34">
        <v>16</v>
      </c>
      <c r="F4923" s="34">
        <v>6</v>
      </c>
      <c r="G4923" s="34">
        <v>10</v>
      </c>
      <c r="H4923" s="34">
        <v>0</v>
      </c>
      <c r="I4923" s="34">
        <v>14</v>
      </c>
      <c r="J4923" s="34">
        <v>7</v>
      </c>
      <c r="K4923" s="34">
        <v>3</v>
      </c>
      <c r="L4923" s="34">
        <v>2</v>
      </c>
      <c r="M4923" s="34">
        <v>3</v>
      </c>
      <c r="N4923" s="34">
        <v>13</v>
      </c>
      <c r="O4923" s="34">
        <v>12</v>
      </c>
      <c r="P4923" s="34">
        <v>19</v>
      </c>
      <c r="Q4923" s="34">
        <v>9</v>
      </c>
      <c r="R4923" s="34">
        <v>9</v>
      </c>
      <c r="S4923" s="34">
        <v>9</v>
      </c>
      <c r="T4923" s="34">
        <v>8</v>
      </c>
      <c r="U4923" s="34">
        <v>8</v>
      </c>
      <c r="V4923" s="34">
        <v>14</v>
      </c>
      <c r="W4923" s="34">
        <v>8</v>
      </c>
      <c r="X4923" s="34">
        <v>14</v>
      </c>
      <c r="Y4923" s="34">
        <v>12</v>
      </c>
      <c r="Z4923" s="34">
        <v>14</v>
      </c>
      <c r="AA4923" s="34">
        <v>13</v>
      </c>
      <c r="AB4923" s="34">
        <v>6</v>
      </c>
      <c r="AC4923" s="34">
        <v>7</v>
      </c>
    </row>
    <row r="4924" spans="1:29" x14ac:dyDescent="0.2">
      <c r="A4924" s="34" t="s">
        <v>65417</v>
      </c>
      <c r="B4924" s="34">
        <v>28</v>
      </c>
      <c r="C4924" s="34">
        <v>27</v>
      </c>
      <c r="D4924" s="34">
        <v>17</v>
      </c>
      <c r="E4924" s="34">
        <v>22</v>
      </c>
      <c r="F4924" s="34">
        <v>18</v>
      </c>
      <c r="G4924" s="34">
        <v>5</v>
      </c>
      <c r="H4924" s="34">
        <v>20</v>
      </c>
      <c r="I4924" s="34">
        <v>6</v>
      </c>
      <c r="J4924" s="34">
        <v>12</v>
      </c>
      <c r="K4924" s="34">
        <v>7</v>
      </c>
      <c r="L4924" s="34">
        <v>9</v>
      </c>
      <c r="M4924" s="34">
        <v>9</v>
      </c>
      <c r="N4924" s="34">
        <v>5</v>
      </c>
      <c r="O4924" s="34">
        <v>17</v>
      </c>
      <c r="P4924" s="34">
        <v>12</v>
      </c>
      <c r="Q4924" s="34">
        <v>15</v>
      </c>
      <c r="R4924" s="34">
        <v>16</v>
      </c>
      <c r="S4924" s="34">
        <v>23</v>
      </c>
      <c r="T4924" s="34">
        <v>6</v>
      </c>
      <c r="U4924" s="34">
        <v>15</v>
      </c>
      <c r="V4924" s="34">
        <v>16</v>
      </c>
      <c r="W4924" s="34">
        <v>20</v>
      </c>
      <c r="X4924" s="34">
        <v>19</v>
      </c>
      <c r="Y4924" s="34">
        <v>10</v>
      </c>
      <c r="Z4924" s="34">
        <v>12</v>
      </c>
      <c r="AA4924" s="34">
        <v>29</v>
      </c>
      <c r="AB4924" s="34">
        <v>22</v>
      </c>
      <c r="AC4924" s="34">
        <v>36</v>
      </c>
    </row>
    <row r="4925" spans="1:29" x14ac:dyDescent="0.2">
      <c r="A4925" s="34" t="s">
        <v>65418</v>
      </c>
      <c r="B4925" s="34">
        <v>80</v>
      </c>
      <c r="C4925" s="34">
        <v>93</v>
      </c>
      <c r="D4925" s="34">
        <v>121</v>
      </c>
      <c r="E4925" s="34">
        <v>117</v>
      </c>
      <c r="F4925" s="34">
        <v>77</v>
      </c>
      <c r="G4925" s="34">
        <v>133</v>
      </c>
      <c r="H4925" s="34">
        <v>82</v>
      </c>
      <c r="I4925" s="34">
        <v>113</v>
      </c>
      <c r="J4925" s="34">
        <v>62</v>
      </c>
      <c r="K4925" s="34">
        <v>141</v>
      </c>
      <c r="L4925" s="34">
        <v>60</v>
      </c>
      <c r="M4925" s="34">
        <v>104</v>
      </c>
      <c r="N4925" s="34">
        <v>78</v>
      </c>
      <c r="O4925" s="34">
        <v>94</v>
      </c>
      <c r="P4925" s="34">
        <v>76</v>
      </c>
      <c r="Q4925" s="34">
        <v>98</v>
      </c>
      <c r="R4925" s="34">
        <v>83</v>
      </c>
      <c r="S4925" s="34">
        <v>118</v>
      </c>
      <c r="T4925" s="34">
        <v>75</v>
      </c>
      <c r="U4925" s="34">
        <v>91</v>
      </c>
      <c r="V4925" s="34">
        <v>74</v>
      </c>
      <c r="W4925" s="34">
        <v>116</v>
      </c>
      <c r="X4925" s="34">
        <v>91</v>
      </c>
      <c r="Y4925" s="34">
        <v>78</v>
      </c>
      <c r="Z4925" s="34">
        <v>74</v>
      </c>
      <c r="AA4925" s="34">
        <v>114</v>
      </c>
      <c r="AB4925" s="34">
        <v>112</v>
      </c>
      <c r="AC4925" s="34">
        <v>148</v>
      </c>
    </row>
    <row r="4926" spans="1:29" x14ac:dyDescent="0.2">
      <c r="A4926" s="34" t="s">
        <v>65419</v>
      </c>
      <c r="B4926" s="34">
        <v>39</v>
      </c>
      <c r="C4926" s="34">
        <v>116</v>
      </c>
      <c r="D4926" s="34">
        <v>144</v>
      </c>
      <c r="E4926" s="34">
        <v>120</v>
      </c>
      <c r="F4926" s="34">
        <v>69</v>
      </c>
      <c r="G4926" s="34">
        <v>103</v>
      </c>
      <c r="H4926" s="34">
        <v>115</v>
      </c>
      <c r="I4926" s="34">
        <v>87</v>
      </c>
      <c r="J4926" s="34">
        <v>69</v>
      </c>
      <c r="K4926" s="34">
        <v>106</v>
      </c>
      <c r="L4926" s="34">
        <v>58</v>
      </c>
      <c r="M4926" s="34">
        <v>73</v>
      </c>
      <c r="N4926" s="34">
        <v>56</v>
      </c>
      <c r="O4926" s="34">
        <v>79</v>
      </c>
      <c r="P4926" s="34">
        <v>63</v>
      </c>
      <c r="Q4926" s="34">
        <v>111</v>
      </c>
      <c r="R4926" s="34">
        <v>75</v>
      </c>
      <c r="S4926" s="34">
        <v>133</v>
      </c>
      <c r="T4926" s="34">
        <v>76</v>
      </c>
      <c r="U4926" s="34">
        <v>96</v>
      </c>
      <c r="V4926" s="34">
        <v>83</v>
      </c>
      <c r="W4926" s="34">
        <v>104</v>
      </c>
      <c r="X4926" s="34">
        <v>100</v>
      </c>
      <c r="Y4926" s="34">
        <v>59</v>
      </c>
      <c r="Z4926" s="34">
        <v>122</v>
      </c>
      <c r="AA4926" s="34">
        <v>148</v>
      </c>
      <c r="AB4926" s="34">
        <v>98</v>
      </c>
      <c r="AC4926" s="34">
        <v>164</v>
      </c>
    </row>
    <row r="4927" spans="1:29" x14ac:dyDescent="0.2">
      <c r="A4927" s="34" t="s">
        <v>65420</v>
      </c>
      <c r="B4927" s="34">
        <v>32</v>
      </c>
      <c r="C4927" s="34">
        <v>82</v>
      </c>
      <c r="D4927" s="34">
        <v>92</v>
      </c>
      <c r="E4927" s="34">
        <v>78</v>
      </c>
      <c r="F4927" s="34">
        <v>56</v>
      </c>
      <c r="G4927" s="34">
        <v>59</v>
      </c>
      <c r="H4927" s="34">
        <v>49</v>
      </c>
      <c r="I4927" s="34">
        <v>50</v>
      </c>
      <c r="J4927" s="34">
        <v>43</v>
      </c>
      <c r="K4927" s="34">
        <v>66</v>
      </c>
      <c r="L4927" s="34">
        <v>27</v>
      </c>
      <c r="M4927" s="34">
        <v>32</v>
      </c>
      <c r="N4927" s="34">
        <v>35</v>
      </c>
      <c r="O4927" s="34">
        <v>54</v>
      </c>
      <c r="P4927" s="34">
        <v>51</v>
      </c>
      <c r="Q4927" s="34">
        <v>43</v>
      </c>
      <c r="R4927" s="34">
        <v>54</v>
      </c>
      <c r="S4927" s="34">
        <v>62</v>
      </c>
      <c r="T4927" s="34">
        <v>39</v>
      </c>
      <c r="U4927" s="34">
        <v>47</v>
      </c>
      <c r="V4927" s="34">
        <v>50</v>
      </c>
      <c r="W4927" s="34">
        <v>32</v>
      </c>
      <c r="X4927" s="34">
        <v>75</v>
      </c>
      <c r="Y4927" s="34">
        <v>23</v>
      </c>
      <c r="Z4927" s="34">
        <v>72</v>
      </c>
      <c r="AA4927" s="34">
        <v>109</v>
      </c>
      <c r="AB4927" s="34">
        <v>50</v>
      </c>
      <c r="AC4927" s="34">
        <v>98</v>
      </c>
    </row>
    <row r="4928" spans="1:29" x14ac:dyDescent="0.2">
      <c r="A4928" s="34" t="s">
        <v>65421</v>
      </c>
      <c r="B4928" s="34">
        <v>79</v>
      </c>
      <c r="C4928" s="34">
        <v>153</v>
      </c>
      <c r="D4928" s="34">
        <v>145</v>
      </c>
      <c r="E4928" s="34">
        <v>138</v>
      </c>
      <c r="F4928" s="34">
        <v>124</v>
      </c>
      <c r="G4928" s="34">
        <v>114</v>
      </c>
      <c r="H4928" s="34">
        <v>82</v>
      </c>
      <c r="I4928" s="34">
        <v>97</v>
      </c>
      <c r="J4928" s="34">
        <v>91</v>
      </c>
      <c r="K4928" s="34">
        <v>138</v>
      </c>
      <c r="L4928" s="34">
        <v>64</v>
      </c>
      <c r="M4928" s="34">
        <v>83</v>
      </c>
      <c r="N4928" s="34">
        <v>99</v>
      </c>
      <c r="O4928" s="34">
        <v>91</v>
      </c>
      <c r="P4928" s="34">
        <v>76</v>
      </c>
      <c r="Q4928" s="34">
        <v>119</v>
      </c>
      <c r="R4928" s="34">
        <v>110</v>
      </c>
      <c r="S4928" s="34">
        <v>172</v>
      </c>
      <c r="T4928" s="34">
        <v>74</v>
      </c>
      <c r="U4928" s="34">
        <v>88</v>
      </c>
      <c r="V4928" s="34">
        <v>95</v>
      </c>
      <c r="W4928" s="34">
        <v>110</v>
      </c>
      <c r="X4928" s="34">
        <v>138</v>
      </c>
      <c r="Y4928" s="34">
        <v>74</v>
      </c>
      <c r="Z4928" s="34">
        <v>132</v>
      </c>
      <c r="AA4928" s="34">
        <v>179</v>
      </c>
      <c r="AB4928" s="34">
        <v>89</v>
      </c>
      <c r="AC4928" s="34">
        <v>162</v>
      </c>
    </row>
    <row r="4929" spans="1:29" x14ac:dyDescent="0.2">
      <c r="A4929" s="34" t="s">
        <v>65422</v>
      </c>
      <c r="B4929" s="34">
        <v>72</v>
      </c>
      <c r="C4929" s="34">
        <v>85</v>
      </c>
      <c r="D4929" s="34">
        <v>139</v>
      </c>
      <c r="E4929" s="34">
        <v>143</v>
      </c>
      <c r="F4929" s="34">
        <v>145</v>
      </c>
      <c r="G4929" s="34">
        <v>164</v>
      </c>
      <c r="H4929" s="34">
        <v>89</v>
      </c>
      <c r="I4929" s="34">
        <v>112</v>
      </c>
      <c r="J4929" s="34">
        <v>86</v>
      </c>
      <c r="K4929" s="34">
        <v>159</v>
      </c>
      <c r="L4929" s="34">
        <v>59</v>
      </c>
      <c r="M4929" s="34">
        <v>131</v>
      </c>
      <c r="N4929" s="34">
        <v>102</v>
      </c>
      <c r="O4929" s="34">
        <v>136</v>
      </c>
      <c r="P4929" s="34">
        <v>92</v>
      </c>
      <c r="Q4929" s="34">
        <v>180</v>
      </c>
      <c r="R4929" s="34">
        <v>147</v>
      </c>
      <c r="S4929" s="34">
        <v>174</v>
      </c>
      <c r="T4929" s="34">
        <v>96</v>
      </c>
      <c r="U4929" s="34">
        <v>146</v>
      </c>
      <c r="V4929" s="34">
        <v>136</v>
      </c>
      <c r="W4929" s="34">
        <v>151</v>
      </c>
      <c r="X4929" s="34">
        <v>136</v>
      </c>
      <c r="Y4929" s="34">
        <v>123</v>
      </c>
      <c r="Z4929" s="34">
        <v>160</v>
      </c>
      <c r="AA4929" s="34">
        <v>175</v>
      </c>
      <c r="AB4929" s="34">
        <v>148</v>
      </c>
      <c r="AC4929" s="34">
        <v>182</v>
      </c>
    </row>
    <row r="4930" spans="1:29" x14ac:dyDescent="0.2">
      <c r="A4930" s="34" t="s">
        <v>65423</v>
      </c>
      <c r="B4930" s="34">
        <v>73</v>
      </c>
      <c r="C4930" s="34">
        <v>62</v>
      </c>
      <c r="D4930" s="34">
        <v>138</v>
      </c>
      <c r="E4930" s="34">
        <v>98</v>
      </c>
      <c r="F4930" s="34">
        <v>100</v>
      </c>
      <c r="G4930" s="34">
        <v>109</v>
      </c>
      <c r="H4930" s="34">
        <v>99</v>
      </c>
      <c r="I4930" s="34">
        <v>68</v>
      </c>
      <c r="J4930" s="34">
        <v>83</v>
      </c>
      <c r="K4930" s="34">
        <v>79</v>
      </c>
      <c r="L4930" s="34">
        <v>66</v>
      </c>
      <c r="M4930" s="34">
        <v>56</v>
      </c>
      <c r="N4930" s="34">
        <v>88</v>
      </c>
      <c r="O4930" s="34">
        <v>81</v>
      </c>
      <c r="P4930" s="34">
        <v>85</v>
      </c>
      <c r="Q4930" s="34">
        <v>136</v>
      </c>
      <c r="R4930" s="34">
        <v>100</v>
      </c>
      <c r="S4930" s="34">
        <v>92</v>
      </c>
      <c r="T4930" s="34">
        <v>109</v>
      </c>
      <c r="U4930" s="34">
        <v>81</v>
      </c>
      <c r="V4930" s="34">
        <v>136</v>
      </c>
      <c r="W4930" s="34">
        <v>74</v>
      </c>
      <c r="X4930" s="34">
        <v>132</v>
      </c>
      <c r="Y4930" s="34">
        <v>69</v>
      </c>
      <c r="Z4930" s="34">
        <v>128</v>
      </c>
      <c r="AA4930" s="34">
        <v>112</v>
      </c>
      <c r="AB4930" s="34">
        <v>129</v>
      </c>
      <c r="AC4930" s="34">
        <v>121</v>
      </c>
    </row>
    <row r="4931" spans="1:29" x14ac:dyDescent="0.2">
      <c r="A4931" s="34" t="s">
        <v>65424</v>
      </c>
      <c r="B4931" s="34">
        <v>60</v>
      </c>
      <c r="C4931" s="34">
        <v>91</v>
      </c>
      <c r="D4931" s="34">
        <v>133</v>
      </c>
      <c r="E4931" s="34">
        <v>104</v>
      </c>
      <c r="F4931" s="34">
        <v>94</v>
      </c>
      <c r="G4931" s="34">
        <v>126</v>
      </c>
      <c r="H4931" s="34">
        <v>100</v>
      </c>
      <c r="I4931" s="34">
        <v>84</v>
      </c>
      <c r="J4931" s="34">
        <v>83</v>
      </c>
      <c r="K4931" s="34">
        <v>117</v>
      </c>
      <c r="L4931" s="34">
        <v>74</v>
      </c>
      <c r="M4931" s="34">
        <v>73</v>
      </c>
      <c r="N4931" s="34">
        <v>90</v>
      </c>
      <c r="O4931" s="34">
        <v>70</v>
      </c>
      <c r="P4931" s="34">
        <v>67</v>
      </c>
      <c r="Q4931" s="34">
        <v>107</v>
      </c>
      <c r="R4931" s="34">
        <v>112</v>
      </c>
      <c r="S4931" s="34">
        <v>131</v>
      </c>
      <c r="T4931" s="34">
        <v>76</v>
      </c>
      <c r="U4931" s="34">
        <v>98</v>
      </c>
      <c r="V4931" s="34">
        <v>111</v>
      </c>
      <c r="W4931" s="34">
        <v>74</v>
      </c>
      <c r="X4931" s="34">
        <v>121</v>
      </c>
      <c r="Y4931" s="34">
        <v>110</v>
      </c>
      <c r="Z4931" s="34">
        <v>110</v>
      </c>
      <c r="AA4931" s="34">
        <v>133</v>
      </c>
      <c r="AB4931" s="34">
        <v>99</v>
      </c>
      <c r="AC4931" s="34">
        <v>114</v>
      </c>
    </row>
    <row r="4932" spans="1:29" x14ac:dyDescent="0.2">
      <c r="A4932" s="34" t="s">
        <v>65425</v>
      </c>
      <c r="B4932" s="34">
        <v>89</v>
      </c>
      <c r="C4932" s="34">
        <v>122</v>
      </c>
      <c r="D4932" s="34">
        <v>144</v>
      </c>
      <c r="E4932" s="34">
        <v>177</v>
      </c>
      <c r="F4932" s="34">
        <v>179</v>
      </c>
      <c r="G4932" s="34">
        <v>98</v>
      </c>
      <c r="H4932" s="34">
        <v>123</v>
      </c>
      <c r="I4932" s="34">
        <v>107</v>
      </c>
      <c r="J4932" s="34">
        <v>129</v>
      </c>
      <c r="K4932" s="34">
        <v>143</v>
      </c>
      <c r="L4932" s="34">
        <v>92</v>
      </c>
      <c r="M4932" s="34">
        <v>124</v>
      </c>
      <c r="N4932" s="34">
        <v>102</v>
      </c>
      <c r="O4932" s="34">
        <v>93</v>
      </c>
      <c r="P4932" s="34">
        <v>131</v>
      </c>
      <c r="Q4932" s="34">
        <v>162</v>
      </c>
      <c r="R4932" s="34">
        <v>152</v>
      </c>
      <c r="S4932" s="34">
        <v>157</v>
      </c>
      <c r="T4932" s="34">
        <v>112</v>
      </c>
      <c r="U4932" s="34">
        <v>147</v>
      </c>
      <c r="V4932" s="34">
        <v>167</v>
      </c>
      <c r="W4932" s="34">
        <v>161</v>
      </c>
      <c r="X4932" s="34">
        <v>215</v>
      </c>
      <c r="Y4932" s="34">
        <v>159</v>
      </c>
      <c r="Z4932" s="34">
        <v>185</v>
      </c>
      <c r="AA4932" s="34">
        <v>164</v>
      </c>
      <c r="AB4932" s="34">
        <v>101</v>
      </c>
      <c r="AC4932" s="34">
        <v>202</v>
      </c>
    </row>
    <row r="4933" spans="1:29" x14ac:dyDescent="0.2">
      <c r="A4933" s="34" t="s">
        <v>65426</v>
      </c>
      <c r="B4933" s="34">
        <v>72</v>
      </c>
      <c r="C4933" s="34">
        <v>88</v>
      </c>
      <c r="D4933" s="34">
        <v>117</v>
      </c>
      <c r="E4933" s="34">
        <v>123</v>
      </c>
      <c r="F4933" s="34">
        <v>91</v>
      </c>
      <c r="G4933" s="34">
        <v>96</v>
      </c>
      <c r="H4933" s="34">
        <v>85</v>
      </c>
      <c r="I4933" s="34">
        <v>68</v>
      </c>
      <c r="J4933" s="34">
        <v>82</v>
      </c>
      <c r="K4933" s="34">
        <v>108</v>
      </c>
      <c r="L4933" s="34">
        <v>66</v>
      </c>
      <c r="M4933" s="34">
        <v>99</v>
      </c>
      <c r="N4933" s="34">
        <v>67</v>
      </c>
      <c r="O4933" s="34">
        <v>103</v>
      </c>
      <c r="P4933" s="34">
        <v>72</v>
      </c>
      <c r="Q4933" s="34">
        <v>96</v>
      </c>
      <c r="R4933" s="34">
        <v>99</v>
      </c>
      <c r="S4933" s="34">
        <v>113</v>
      </c>
      <c r="T4933" s="34">
        <v>77</v>
      </c>
      <c r="U4933" s="34">
        <v>88</v>
      </c>
      <c r="V4933" s="34">
        <v>112</v>
      </c>
      <c r="W4933" s="34">
        <v>104</v>
      </c>
      <c r="X4933" s="34">
        <v>135</v>
      </c>
      <c r="Y4933" s="34">
        <v>64</v>
      </c>
      <c r="Z4933" s="34">
        <v>137</v>
      </c>
      <c r="AA4933" s="34">
        <v>145</v>
      </c>
      <c r="AB4933" s="34">
        <v>92</v>
      </c>
      <c r="AC4933" s="34">
        <v>146</v>
      </c>
    </row>
    <row r="4934" spans="1:29" x14ac:dyDescent="0.2">
      <c r="A4934" s="34" t="s">
        <v>65427</v>
      </c>
      <c r="B4934" s="34">
        <v>70</v>
      </c>
      <c r="C4934" s="34">
        <v>68</v>
      </c>
      <c r="D4934" s="34">
        <v>68</v>
      </c>
      <c r="E4934" s="34">
        <v>90</v>
      </c>
      <c r="F4934" s="34">
        <v>72</v>
      </c>
      <c r="G4934" s="34">
        <v>72</v>
      </c>
      <c r="H4934" s="34">
        <v>53</v>
      </c>
      <c r="I4934" s="34">
        <v>85</v>
      </c>
      <c r="J4934" s="34">
        <v>63</v>
      </c>
      <c r="K4934" s="34">
        <v>73</v>
      </c>
      <c r="L4934" s="34">
        <v>61</v>
      </c>
      <c r="M4934" s="34">
        <v>55</v>
      </c>
      <c r="N4934" s="34">
        <v>61</v>
      </c>
      <c r="O4934" s="34">
        <v>58</v>
      </c>
      <c r="P4934" s="34">
        <v>89</v>
      </c>
      <c r="Q4934" s="34">
        <v>115</v>
      </c>
      <c r="R4934" s="34">
        <v>85</v>
      </c>
      <c r="S4934" s="34">
        <v>85</v>
      </c>
      <c r="T4934" s="34">
        <v>62</v>
      </c>
      <c r="U4934" s="34">
        <v>65</v>
      </c>
      <c r="V4934" s="34">
        <v>86</v>
      </c>
      <c r="W4934" s="34">
        <v>90</v>
      </c>
      <c r="X4934" s="34">
        <v>83</v>
      </c>
      <c r="Y4934" s="34">
        <v>77</v>
      </c>
      <c r="Z4934" s="34">
        <v>101</v>
      </c>
      <c r="AA4934" s="34">
        <v>127</v>
      </c>
      <c r="AB4934" s="34">
        <v>73</v>
      </c>
      <c r="AC4934" s="34">
        <v>130</v>
      </c>
    </row>
    <row r="4935" spans="1:29" x14ac:dyDescent="0.2">
      <c r="A4935" s="34" t="s">
        <v>65428</v>
      </c>
      <c r="B4935" s="34">
        <v>21</v>
      </c>
      <c r="C4935" s="34">
        <v>68</v>
      </c>
      <c r="D4935" s="34">
        <v>39</v>
      </c>
      <c r="E4935" s="34">
        <v>47</v>
      </c>
      <c r="F4935" s="34">
        <v>42</v>
      </c>
      <c r="G4935" s="34">
        <v>49</v>
      </c>
      <c r="H4935" s="34">
        <v>60</v>
      </c>
      <c r="I4935" s="34">
        <v>51</v>
      </c>
      <c r="J4935" s="34">
        <v>30</v>
      </c>
      <c r="K4935" s="34">
        <v>40</v>
      </c>
      <c r="L4935" s="34">
        <v>24</v>
      </c>
      <c r="M4935" s="34">
        <v>53</v>
      </c>
      <c r="N4935" s="34">
        <v>37</v>
      </c>
      <c r="O4935" s="34">
        <v>35</v>
      </c>
      <c r="P4935" s="34">
        <v>35</v>
      </c>
      <c r="Q4935" s="34">
        <v>72</v>
      </c>
      <c r="R4935" s="34">
        <v>43</v>
      </c>
      <c r="S4935" s="34">
        <v>46</v>
      </c>
      <c r="T4935" s="34">
        <v>40</v>
      </c>
      <c r="U4935" s="34">
        <v>40</v>
      </c>
      <c r="V4935" s="34">
        <v>52</v>
      </c>
      <c r="W4935" s="34">
        <v>27</v>
      </c>
      <c r="X4935" s="34">
        <v>36</v>
      </c>
      <c r="Y4935" s="34">
        <v>41</v>
      </c>
      <c r="Z4935" s="34">
        <v>57</v>
      </c>
      <c r="AA4935" s="34">
        <v>57</v>
      </c>
      <c r="AB4935" s="34">
        <v>33</v>
      </c>
      <c r="AC4935" s="34">
        <v>44</v>
      </c>
    </row>
    <row r="4936" spans="1:29" x14ac:dyDescent="0.2">
      <c r="A4936" s="34" t="s">
        <v>65429</v>
      </c>
      <c r="B4936" s="34">
        <v>0</v>
      </c>
      <c r="C4936" s="34">
        <v>0</v>
      </c>
      <c r="D4936" s="34">
        <v>0</v>
      </c>
      <c r="E4936" s="34">
        <v>0</v>
      </c>
      <c r="F4936" s="34">
        <v>0</v>
      </c>
      <c r="G4936" s="34">
        <v>0</v>
      </c>
      <c r="H4936" s="34">
        <v>0</v>
      </c>
      <c r="I4936" s="34">
        <v>0</v>
      </c>
      <c r="J4936" s="34">
        <v>0</v>
      </c>
      <c r="K4936" s="34">
        <v>0</v>
      </c>
      <c r="L4936" s="34">
        <v>0</v>
      </c>
      <c r="M4936" s="34">
        <v>0</v>
      </c>
      <c r="N4936" s="34">
        <v>0</v>
      </c>
      <c r="O4936" s="34">
        <v>0</v>
      </c>
      <c r="P4936" s="34">
        <v>0</v>
      </c>
      <c r="Q4936" s="34">
        <v>0</v>
      </c>
      <c r="R4936" s="34">
        <v>0</v>
      </c>
      <c r="S4936" s="34">
        <v>0</v>
      </c>
      <c r="T4936" s="34">
        <v>0</v>
      </c>
      <c r="U4936" s="34">
        <v>0</v>
      </c>
      <c r="V4936" s="34">
        <v>0</v>
      </c>
      <c r="W4936" s="34">
        <v>0</v>
      </c>
      <c r="X4936" s="34">
        <v>0</v>
      </c>
      <c r="Y4936" s="34">
        <v>0</v>
      </c>
      <c r="Z4936" s="34">
        <v>0</v>
      </c>
      <c r="AA4936" s="34">
        <v>0</v>
      </c>
      <c r="AB4936" s="34">
        <v>0</v>
      </c>
      <c r="AC4936" s="34">
        <v>0</v>
      </c>
    </row>
    <row r="4937" spans="1:29" x14ac:dyDescent="0.2">
      <c r="A4937" s="34" t="s">
        <v>65430</v>
      </c>
      <c r="B4937" s="34">
        <v>60</v>
      </c>
      <c r="C4937" s="34">
        <v>117</v>
      </c>
      <c r="D4937" s="34">
        <v>56</v>
      </c>
      <c r="E4937" s="34">
        <v>130</v>
      </c>
      <c r="F4937" s="34">
        <v>45</v>
      </c>
      <c r="G4937" s="34">
        <v>66</v>
      </c>
      <c r="H4937" s="34">
        <v>51</v>
      </c>
      <c r="I4937" s="34">
        <v>102</v>
      </c>
      <c r="J4937" s="34">
        <v>54</v>
      </c>
      <c r="K4937" s="34">
        <v>129</v>
      </c>
      <c r="L4937" s="34">
        <v>31</v>
      </c>
      <c r="M4937" s="34">
        <v>85</v>
      </c>
      <c r="N4937" s="34">
        <v>42</v>
      </c>
      <c r="O4937" s="34">
        <v>75</v>
      </c>
      <c r="P4937" s="34">
        <v>66</v>
      </c>
      <c r="Q4937" s="34">
        <v>126</v>
      </c>
      <c r="R4937" s="34">
        <v>67</v>
      </c>
      <c r="S4937" s="34">
        <v>162</v>
      </c>
      <c r="T4937" s="34">
        <v>49</v>
      </c>
      <c r="U4937" s="34">
        <v>105</v>
      </c>
      <c r="V4937" s="34">
        <v>65</v>
      </c>
      <c r="W4937" s="34">
        <v>115</v>
      </c>
      <c r="X4937" s="34">
        <v>81</v>
      </c>
      <c r="Y4937" s="34">
        <v>115</v>
      </c>
      <c r="Z4937" s="34">
        <v>64</v>
      </c>
      <c r="AA4937" s="34">
        <v>124</v>
      </c>
      <c r="AB4937" s="34">
        <v>74</v>
      </c>
      <c r="AC4937" s="34">
        <v>144</v>
      </c>
    </row>
    <row r="4938" spans="1:29" x14ac:dyDescent="0.2">
      <c r="A4938" s="34" t="s">
        <v>65431</v>
      </c>
      <c r="B4938" s="34">
        <v>192</v>
      </c>
      <c r="C4938" s="34">
        <v>248</v>
      </c>
      <c r="D4938" s="34">
        <v>280</v>
      </c>
      <c r="E4938" s="34">
        <v>242</v>
      </c>
      <c r="F4938" s="34">
        <v>317</v>
      </c>
      <c r="G4938" s="34">
        <v>210</v>
      </c>
      <c r="H4938" s="34">
        <v>313</v>
      </c>
      <c r="I4938" s="34">
        <v>229</v>
      </c>
      <c r="J4938" s="34">
        <v>282</v>
      </c>
      <c r="K4938" s="34">
        <v>299</v>
      </c>
      <c r="L4938" s="34">
        <v>228</v>
      </c>
      <c r="M4938" s="34">
        <v>245</v>
      </c>
      <c r="N4938" s="34">
        <v>243</v>
      </c>
      <c r="O4938" s="34">
        <v>233</v>
      </c>
      <c r="P4938" s="34">
        <v>255</v>
      </c>
      <c r="Q4938" s="34">
        <v>325</v>
      </c>
      <c r="R4938" s="34">
        <v>361</v>
      </c>
      <c r="S4938" s="34">
        <v>338</v>
      </c>
      <c r="T4938" s="34">
        <v>276</v>
      </c>
      <c r="U4938" s="34">
        <v>273</v>
      </c>
      <c r="V4938" s="34">
        <v>312</v>
      </c>
      <c r="W4938" s="34">
        <v>337</v>
      </c>
      <c r="X4938" s="34">
        <v>386</v>
      </c>
      <c r="Y4938" s="34">
        <v>334</v>
      </c>
      <c r="Z4938" s="34">
        <v>321</v>
      </c>
      <c r="AA4938" s="34">
        <v>355</v>
      </c>
      <c r="AB4938" s="34">
        <v>382</v>
      </c>
      <c r="AC4938" s="34">
        <v>466</v>
      </c>
    </row>
    <row r="4939" spans="1:29" x14ac:dyDescent="0.2">
      <c r="A4939" s="34" t="s">
        <v>65432</v>
      </c>
      <c r="B4939" s="34">
        <v>61</v>
      </c>
      <c r="C4939" s="34">
        <v>91</v>
      </c>
      <c r="D4939" s="34">
        <v>104</v>
      </c>
      <c r="E4939" s="34">
        <v>88</v>
      </c>
      <c r="F4939" s="34">
        <v>95</v>
      </c>
      <c r="G4939" s="34">
        <v>60</v>
      </c>
      <c r="H4939" s="34">
        <v>63</v>
      </c>
      <c r="I4939" s="34">
        <v>92</v>
      </c>
      <c r="J4939" s="34">
        <v>57</v>
      </c>
      <c r="K4939" s="34">
        <v>114</v>
      </c>
      <c r="L4939" s="34">
        <v>39</v>
      </c>
      <c r="M4939" s="34">
        <v>62</v>
      </c>
      <c r="N4939" s="34">
        <v>63</v>
      </c>
      <c r="O4939" s="34">
        <v>68</v>
      </c>
      <c r="P4939" s="34">
        <v>59</v>
      </c>
      <c r="Q4939" s="34">
        <v>97</v>
      </c>
      <c r="R4939" s="34">
        <v>58</v>
      </c>
      <c r="S4939" s="34">
        <v>97</v>
      </c>
      <c r="T4939" s="34">
        <v>39</v>
      </c>
      <c r="U4939" s="34">
        <v>61</v>
      </c>
      <c r="V4939" s="34">
        <v>47</v>
      </c>
      <c r="W4939" s="34">
        <v>78</v>
      </c>
      <c r="X4939" s="34">
        <v>98</v>
      </c>
      <c r="Y4939" s="34">
        <v>66</v>
      </c>
      <c r="Z4939" s="34">
        <v>85</v>
      </c>
      <c r="AA4939" s="34">
        <v>104</v>
      </c>
      <c r="AB4939" s="34">
        <v>56</v>
      </c>
      <c r="AC4939" s="34">
        <v>121</v>
      </c>
    </row>
    <row r="4940" spans="1:29" x14ac:dyDescent="0.2">
      <c r="A4940" s="34" t="s">
        <v>65433</v>
      </c>
      <c r="B4940" s="34">
        <v>122</v>
      </c>
      <c r="C4940" s="34">
        <v>188</v>
      </c>
      <c r="D4940" s="34">
        <v>210</v>
      </c>
      <c r="E4940" s="34">
        <v>221</v>
      </c>
      <c r="F4940" s="34">
        <v>260</v>
      </c>
      <c r="G4940" s="34">
        <v>244</v>
      </c>
      <c r="H4940" s="34">
        <v>148</v>
      </c>
      <c r="I4940" s="34">
        <v>167</v>
      </c>
      <c r="J4940" s="34">
        <v>194</v>
      </c>
      <c r="K4940" s="34">
        <v>252</v>
      </c>
      <c r="L4940" s="34">
        <v>139</v>
      </c>
      <c r="M4940" s="34">
        <v>195</v>
      </c>
      <c r="N4940" s="34">
        <v>163</v>
      </c>
      <c r="O4940" s="34">
        <v>175</v>
      </c>
      <c r="P4940" s="34">
        <v>171</v>
      </c>
      <c r="Q4940" s="34">
        <v>290</v>
      </c>
      <c r="R4940" s="34">
        <v>264</v>
      </c>
      <c r="S4940" s="34">
        <v>283</v>
      </c>
      <c r="T4940" s="34">
        <v>181</v>
      </c>
      <c r="U4940" s="34">
        <v>187</v>
      </c>
      <c r="V4940" s="34">
        <v>217</v>
      </c>
      <c r="W4940" s="34">
        <v>272</v>
      </c>
      <c r="X4940" s="34">
        <v>223</v>
      </c>
      <c r="Y4940" s="34">
        <v>270</v>
      </c>
      <c r="Z4940" s="34">
        <v>209</v>
      </c>
      <c r="AA4940" s="34">
        <v>272</v>
      </c>
      <c r="AB4940" s="34">
        <v>228</v>
      </c>
      <c r="AC4940" s="34">
        <v>401</v>
      </c>
    </row>
    <row r="4941" spans="1:29" x14ac:dyDescent="0.2">
      <c r="A4941" s="34" t="s">
        <v>65434</v>
      </c>
      <c r="B4941" s="34">
        <v>110</v>
      </c>
      <c r="C4941" s="34">
        <v>157</v>
      </c>
      <c r="D4941" s="34">
        <v>212</v>
      </c>
      <c r="E4941" s="34">
        <v>184</v>
      </c>
      <c r="F4941" s="34">
        <v>174</v>
      </c>
      <c r="G4941" s="34">
        <v>167</v>
      </c>
      <c r="H4941" s="34">
        <v>148</v>
      </c>
      <c r="I4941" s="34">
        <v>173</v>
      </c>
      <c r="J4941" s="34">
        <v>138</v>
      </c>
      <c r="K4941" s="34">
        <v>163</v>
      </c>
      <c r="L4941" s="34">
        <v>104</v>
      </c>
      <c r="M4941" s="34">
        <v>149</v>
      </c>
      <c r="N4941" s="34">
        <v>129</v>
      </c>
      <c r="O4941" s="34">
        <v>122</v>
      </c>
      <c r="P4941" s="34">
        <v>153</v>
      </c>
      <c r="Q4941" s="34">
        <v>207</v>
      </c>
      <c r="R4941" s="34">
        <v>140</v>
      </c>
      <c r="S4941" s="34">
        <v>233</v>
      </c>
      <c r="T4941" s="34">
        <v>135</v>
      </c>
      <c r="U4941" s="34">
        <v>150</v>
      </c>
      <c r="V4941" s="34">
        <v>167</v>
      </c>
      <c r="W4941" s="34">
        <v>159</v>
      </c>
      <c r="X4941" s="34">
        <v>216</v>
      </c>
      <c r="Y4941" s="34">
        <v>144</v>
      </c>
      <c r="Z4941" s="34">
        <v>152</v>
      </c>
      <c r="AA4941" s="34">
        <v>214</v>
      </c>
      <c r="AB4941" s="34">
        <v>174</v>
      </c>
      <c r="AC4941" s="34">
        <v>282</v>
      </c>
    </row>
    <row r="4942" spans="1:29" x14ac:dyDescent="0.2">
      <c r="A4942" s="34" t="s">
        <v>65435</v>
      </c>
      <c r="B4942" s="34">
        <v>9</v>
      </c>
      <c r="C4942" s="34">
        <v>33</v>
      </c>
      <c r="D4942" s="34">
        <v>18</v>
      </c>
      <c r="E4942" s="34">
        <v>25</v>
      </c>
      <c r="F4942" s="34">
        <v>15</v>
      </c>
      <c r="G4942" s="34">
        <v>35</v>
      </c>
      <c r="H4942" s="34">
        <v>14</v>
      </c>
      <c r="I4942" s="34">
        <v>17</v>
      </c>
      <c r="J4942" s="34">
        <v>22</v>
      </c>
      <c r="K4942" s="34">
        <v>31</v>
      </c>
      <c r="L4942" s="34">
        <v>7</v>
      </c>
      <c r="M4942" s="34">
        <v>15</v>
      </c>
      <c r="N4942" s="34">
        <v>19</v>
      </c>
      <c r="O4942" s="34">
        <v>28</v>
      </c>
      <c r="P4942" s="34">
        <v>25</v>
      </c>
      <c r="Q4942" s="34">
        <v>42</v>
      </c>
      <c r="R4942" s="34">
        <v>12</v>
      </c>
      <c r="S4942" s="34">
        <v>47</v>
      </c>
      <c r="T4942" s="34">
        <v>7</v>
      </c>
      <c r="U4942" s="34">
        <v>15</v>
      </c>
      <c r="V4942" s="34">
        <v>19</v>
      </c>
      <c r="W4942" s="34">
        <v>20</v>
      </c>
      <c r="X4942" s="34">
        <v>31</v>
      </c>
      <c r="Y4942" s="34">
        <v>22</v>
      </c>
      <c r="Z4942" s="34">
        <v>23</v>
      </c>
      <c r="AA4942" s="34">
        <v>23</v>
      </c>
      <c r="AB4942" s="34">
        <v>15</v>
      </c>
      <c r="AC4942" s="34">
        <v>32</v>
      </c>
    </row>
    <row r="4943" spans="1:29" x14ac:dyDescent="0.2">
      <c r="A4943" s="34" t="s">
        <v>65436</v>
      </c>
      <c r="B4943" s="34">
        <v>53</v>
      </c>
      <c r="C4943" s="34">
        <v>90</v>
      </c>
      <c r="D4943" s="34">
        <v>78</v>
      </c>
      <c r="E4943" s="34">
        <v>80</v>
      </c>
      <c r="F4943" s="34">
        <v>81</v>
      </c>
      <c r="G4943" s="34">
        <v>91</v>
      </c>
      <c r="H4943" s="34">
        <v>79</v>
      </c>
      <c r="I4943" s="34">
        <v>53</v>
      </c>
      <c r="J4943" s="34">
        <v>58</v>
      </c>
      <c r="K4943" s="34">
        <v>63</v>
      </c>
      <c r="L4943" s="34">
        <v>59</v>
      </c>
      <c r="M4943" s="34">
        <v>57</v>
      </c>
      <c r="N4943" s="34">
        <v>61</v>
      </c>
      <c r="O4943" s="34">
        <v>48</v>
      </c>
      <c r="P4943" s="34">
        <v>77</v>
      </c>
      <c r="Q4943" s="34">
        <v>98</v>
      </c>
      <c r="R4943" s="34">
        <v>84</v>
      </c>
      <c r="S4943" s="34">
        <v>104</v>
      </c>
      <c r="T4943" s="34">
        <v>63</v>
      </c>
      <c r="U4943" s="34">
        <v>61</v>
      </c>
      <c r="V4943" s="34">
        <v>70</v>
      </c>
      <c r="W4943" s="34">
        <v>73</v>
      </c>
      <c r="X4943" s="34">
        <v>95</v>
      </c>
      <c r="Y4943" s="34">
        <v>94</v>
      </c>
      <c r="Z4943" s="34">
        <v>60</v>
      </c>
      <c r="AA4943" s="34">
        <v>78</v>
      </c>
      <c r="AB4943" s="34">
        <v>86</v>
      </c>
      <c r="AC4943" s="34">
        <v>103</v>
      </c>
    </row>
    <row r="4944" spans="1:29" x14ac:dyDescent="0.2">
      <c r="A4944" s="34" t="s">
        <v>65437</v>
      </c>
      <c r="B4944" s="34">
        <v>25</v>
      </c>
      <c r="C4944" s="34">
        <v>50</v>
      </c>
      <c r="D4944" s="34">
        <v>34</v>
      </c>
      <c r="E4944" s="34">
        <v>76</v>
      </c>
      <c r="F4944" s="34">
        <v>39</v>
      </c>
      <c r="G4944" s="34">
        <v>65</v>
      </c>
      <c r="H4944" s="34">
        <v>35</v>
      </c>
      <c r="I4944" s="34">
        <v>64</v>
      </c>
      <c r="J4944" s="34">
        <v>27</v>
      </c>
      <c r="K4944" s="34">
        <v>85</v>
      </c>
      <c r="L4944" s="34">
        <v>10</v>
      </c>
      <c r="M4944" s="34">
        <v>63</v>
      </c>
      <c r="N4944" s="34">
        <v>21</v>
      </c>
      <c r="O4944" s="34">
        <v>43</v>
      </c>
      <c r="P4944" s="34">
        <v>18</v>
      </c>
      <c r="Q4944" s="34">
        <v>65</v>
      </c>
      <c r="R4944" s="34">
        <v>31</v>
      </c>
      <c r="S4944" s="34">
        <v>111</v>
      </c>
      <c r="T4944" s="34">
        <v>13</v>
      </c>
      <c r="U4944" s="34">
        <v>35</v>
      </c>
      <c r="V4944" s="34">
        <v>33</v>
      </c>
      <c r="W4944" s="34">
        <v>48</v>
      </c>
      <c r="X4944" s="34">
        <v>20</v>
      </c>
      <c r="Y4944" s="34">
        <v>41</v>
      </c>
      <c r="Z4944" s="34">
        <v>55</v>
      </c>
      <c r="AA4944" s="34">
        <v>67</v>
      </c>
      <c r="AB4944" s="34">
        <v>25</v>
      </c>
      <c r="AC4944" s="34">
        <v>109</v>
      </c>
    </row>
    <row r="4945" spans="1:29" x14ac:dyDescent="0.2">
      <c r="A4945" s="34" t="s">
        <v>65438</v>
      </c>
      <c r="B4945" s="34">
        <v>52</v>
      </c>
      <c r="C4945" s="34">
        <v>52</v>
      </c>
      <c r="D4945" s="34">
        <v>69</v>
      </c>
      <c r="E4945" s="34">
        <v>57</v>
      </c>
      <c r="F4945" s="34">
        <v>54</v>
      </c>
      <c r="G4945" s="34">
        <v>51</v>
      </c>
      <c r="H4945" s="34">
        <v>55</v>
      </c>
      <c r="I4945" s="34">
        <v>47</v>
      </c>
      <c r="J4945" s="34">
        <v>49</v>
      </c>
      <c r="K4945" s="34">
        <v>70</v>
      </c>
      <c r="L4945" s="34">
        <v>31</v>
      </c>
      <c r="M4945" s="34">
        <v>63</v>
      </c>
      <c r="N4945" s="34">
        <v>32</v>
      </c>
      <c r="O4945" s="34">
        <v>66</v>
      </c>
      <c r="P4945" s="34">
        <v>42</v>
      </c>
      <c r="Q4945" s="34">
        <v>90</v>
      </c>
      <c r="R4945" s="34">
        <v>71</v>
      </c>
      <c r="S4945" s="34">
        <v>105</v>
      </c>
      <c r="T4945" s="34">
        <v>35</v>
      </c>
      <c r="U4945" s="34">
        <v>66</v>
      </c>
      <c r="V4945" s="34">
        <v>69</v>
      </c>
      <c r="W4945" s="34">
        <v>66</v>
      </c>
      <c r="X4945" s="34">
        <v>87</v>
      </c>
      <c r="Y4945" s="34">
        <v>58</v>
      </c>
      <c r="Z4945" s="34">
        <v>66</v>
      </c>
      <c r="AA4945" s="34">
        <v>101</v>
      </c>
      <c r="AB4945" s="34">
        <v>45</v>
      </c>
      <c r="AC4945" s="34">
        <v>115</v>
      </c>
    </row>
    <row r="4946" spans="1:29" x14ac:dyDescent="0.2">
      <c r="A4946" s="34" t="s">
        <v>65439</v>
      </c>
      <c r="B4946" s="34">
        <v>170</v>
      </c>
      <c r="C4946" s="34">
        <v>151</v>
      </c>
      <c r="D4946" s="34">
        <v>212</v>
      </c>
      <c r="E4946" s="34">
        <v>149</v>
      </c>
      <c r="F4946" s="34">
        <v>194</v>
      </c>
      <c r="G4946" s="34">
        <v>183</v>
      </c>
      <c r="H4946" s="34">
        <v>137</v>
      </c>
      <c r="I4946" s="34">
        <v>145</v>
      </c>
      <c r="J4946" s="34">
        <v>134</v>
      </c>
      <c r="K4946" s="34">
        <v>221</v>
      </c>
      <c r="L4946" s="34">
        <v>133</v>
      </c>
      <c r="M4946" s="34">
        <v>152</v>
      </c>
      <c r="N4946" s="34">
        <v>138</v>
      </c>
      <c r="O4946" s="34">
        <v>149</v>
      </c>
      <c r="P4946" s="34">
        <v>177</v>
      </c>
      <c r="Q4946" s="34">
        <v>202</v>
      </c>
      <c r="R4946" s="34">
        <v>171</v>
      </c>
      <c r="S4946" s="34">
        <v>192</v>
      </c>
      <c r="T4946" s="34">
        <v>148</v>
      </c>
      <c r="U4946" s="34">
        <v>157</v>
      </c>
      <c r="V4946" s="34">
        <v>222</v>
      </c>
      <c r="W4946" s="34">
        <v>236</v>
      </c>
      <c r="X4946" s="34">
        <v>267</v>
      </c>
      <c r="Y4946" s="34">
        <v>160</v>
      </c>
      <c r="Z4946" s="34">
        <v>172</v>
      </c>
      <c r="AA4946" s="34">
        <v>174</v>
      </c>
      <c r="AB4946" s="34">
        <v>182</v>
      </c>
      <c r="AC4946" s="34">
        <v>263</v>
      </c>
    </row>
    <row r="4947" spans="1:29" x14ac:dyDescent="0.2">
      <c r="A4947" s="34" t="s">
        <v>65440</v>
      </c>
      <c r="B4947" s="34">
        <v>53</v>
      </c>
      <c r="C4947" s="34">
        <v>84</v>
      </c>
      <c r="D4947" s="34">
        <v>101</v>
      </c>
      <c r="E4947" s="34">
        <v>82</v>
      </c>
      <c r="F4947" s="34">
        <v>90</v>
      </c>
      <c r="G4947" s="34">
        <v>64</v>
      </c>
      <c r="H4947" s="34">
        <v>63</v>
      </c>
      <c r="I4947" s="34">
        <v>74</v>
      </c>
      <c r="J4947" s="34">
        <v>72</v>
      </c>
      <c r="K4947" s="34">
        <v>76</v>
      </c>
      <c r="L4947" s="34">
        <v>55</v>
      </c>
      <c r="M4947" s="34">
        <v>65</v>
      </c>
      <c r="N4947" s="34">
        <v>55</v>
      </c>
      <c r="O4947" s="34">
        <v>81</v>
      </c>
      <c r="P4947" s="34">
        <v>66</v>
      </c>
      <c r="Q4947" s="34">
        <v>112</v>
      </c>
      <c r="R4947" s="34">
        <v>95</v>
      </c>
      <c r="S4947" s="34">
        <v>91</v>
      </c>
      <c r="T4947" s="34">
        <v>68</v>
      </c>
      <c r="U4947" s="34">
        <v>48</v>
      </c>
      <c r="V4947" s="34">
        <v>92</v>
      </c>
      <c r="W4947" s="34">
        <v>91</v>
      </c>
      <c r="X4947" s="34">
        <v>79</v>
      </c>
      <c r="Y4947" s="34">
        <v>74</v>
      </c>
      <c r="Z4947" s="34">
        <v>87</v>
      </c>
      <c r="AA4947" s="34">
        <v>145</v>
      </c>
      <c r="AB4947" s="34">
        <v>63</v>
      </c>
      <c r="AC4947" s="34">
        <v>170</v>
      </c>
    </row>
    <row r="4948" spans="1:29" x14ac:dyDescent="0.2">
      <c r="A4948" s="34" t="s">
        <v>65441</v>
      </c>
      <c r="B4948" s="34">
        <v>27</v>
      </c>
      <c r="C4948" s="34">
        <v>86</v>
      </c>
      <c r="D4948" s="34">
        <v>80</v>
      </c>
      <c r="E4948" s="34">
        <v>89</v>
      </c>
      <c r="F4948" s="34">
        <v>51</v>
      </c>
      <c r="G4948" s="34">
        <v>53</v>
      </c>
      <c r="H4948" s="34">
        <v>35</v>
      </c>
      <c r="I4948" s="34">
        <v>50</v>
      </c>
      <c r="J4948" s="34">
        <v>23</v>
      </c>
      <c r="K4948" s="34">
        <v>86</v>
      </c>
      <c r="L4948" s="34">
        <v>22</v>
      </c>
      <c r="M4948" s="34">
        <v>56</v>
      </c>
      <c r="N4948" s="34">
        <v>23</v>
      </c>
      <c r="O4948" s="34">
        <v>26</v>
      </c>
      <c r="P4948" s="34">
        <v>25</v>
      </c>
      <c r="Q4948" s="34">
        <v>56</v>
      </c>
      <c r="R4948" s="34">
        <v>34</v>
      </c>
      <c r="S4948" s="34">
        <v>78</v>
      </c>
      <c r="T4948" s="34">
        <v>15</v>
      </c>
      <c r="U4948" s="34">
        <v>30</v>
      </c>
      <c r="V4948" s="34">
        <v>38</v>
      </c>
      <c r="W4948" s="34">
        <v>42</v>
      </c>
      <c r="X4948" s="34">
        <v>50</v>
      </c>
      <c r="Y4948" s="34">
        <v>32</v>
      </c>
      <c r="Z4948" s="34">
        <v>62</v>
      </c>
      <c r="AA4948" s="34">
        <v>61</v>
      </c>
      <c r="AB4948" s="34">
        <v>21</v>
      </c>
      <c r="AC4948" s="34">
        <v>70</v>
      </c>
    </row>
    <row r="4949" spans="1:29" x14ac:dyDescent="0.2">
      <c r="A4949" s="34" t="s">
        <v>65442</v>
      </c>
      <c r="B4949" s="34">
        <v>252</v>
      </c>
      <c r="C4949" s="34">
        <v>307</v>
      </c>
      <c r="D4949" s="34">
        <v>431</v>
      </c>
      <c r="E4949" s="34">
        <v>331</v>
      </c>
      <c r="F4949" s="34">
        <v>398</v>
      </c>
      <c r="G4949" s="34">
        <v>322</v>
      </c>
      <c r="H4949" s="34">
        <v>358</v>
      </c>
      <c r="I4949" s="34">
        <v>294</v>
      </c>
      <c r="J4949" s="34">
        <v>291</v>
      </c>
      <c r="K4949" s="34">
        <v>382</v>
      </c>
      <c r="L4949" s="34">
        <v>285</v>
      </c>
      <c r="M4949" s="34">
        <v>272</v>
      </c>
      <c r="N4949" s="34">
        <v>268</v>
      </c>
      <c r="O4949" s="34">
        <v>297</v>
      </c>
      <c r="P4949" s="34">
        <v>306</v>
      </c>
      <c r="Q4949" s="34">
        <v>489</v>
      </c>
      <c r="R4949" s="34">
        <v>473</v>
      </c>
      <c r="S4949" s="34">
        <v>414</v>
      </c>
      <c r="T4949" s="34">
        <v>329</v>
      </c>
      <c r="U4949" s="34">
        <v>325</v>
      </c>
      <c r="V4949" s="34">
        <v>412</v>
      </c>
      <c r="W4949" s="34">
        <v>403</v>
      </c>
      <c r="X4949" s="34">
        <v>491</v>
      </c>
      <c r="Y4949" s="34">
        <v>342</v>
      </c>
      <c r="Z4949" s="34">
        <v>399</v>
      </c>
      <c r="AA4949" s="34">
        <v>418</v>
      </c>
      <c r="AB4949" s="34">
        <v>431</v>
      </c>
      <c r="AC4949" s="34">
        <v>532</v>
      </c>
    </row>
    <row r="4950" spans="1:29" x14ac:dyDescent="0.2">
      <c r="A4950" s="34" t="s">
        <v>65443</v>
      </c>
      <c r="B4950" s="34">
        <v>44</v>
      </c>
      <c r="C4950" s="34">
        <v>67</v>
      </c>
      <c r="D4950" s="34">
        <v>82</v>
      </c>
      <c r="E4950" s="34">
        <v>77</v>
      </c>
      <c r="F4950" s="34">
        <v>53</v>
      </c>
      <c r="G4950" s="34">
        <v>48</v>
      </c>
      <c r="H4950" s="34">
        <v>39</v>
      </c>
      <c r="I4950" s="34">
        <v>62</v>
      </c>
      <c r="J4950" s="34">
        <v>34</v>
      </c>
      <c r="K4950" s="34">
        <v>92</v>
      </c>
      <c r="L4950" s="34">
        <v>17</v>
      </c>
      <c r="M4950" s="34">
        <v>48</v>
      </c>
      <c r="N4950" s="34">
        <v>38</v>
      </c>
      <c r="O4950" s="34">
        <v>51</v>
      </c>
      <c r="P4950" s="34">
        <v>47</v>
      </c>
      <c r="Q4950" s="34">
        <v>45</v>
      </c>
      <c r="R4950" s="34">
        <v>69</v>
      </c>
      <c r="S4950" s="34">
        <v>51</v>
      </c>
      <c r="T4950" s="34">
        <v>30</v>
      </c>
      <c r="U4950" s="34">
        <v>66</v>
      </c>
      <c r="V4950" s="34">
        <v>67</v>
      </c>
      <c r="W4950" s="34">
        <v>56</v>
      </c>
      <c r="X4950" s="34">
        <v>77</v>
      </c>
      <c r="Y4950" s="34">
        <v>52</v>
      </c>
      <c r="Z4950" s="34">
        <v>50</v>
      </c>
      <c r="AA4950" s="34">
        <v>73</v>
      </c>
      <c r="AB4950" s="34">
        <v>50</v>
      </c>
      <c r="AC4950" s="34">
        <v>109</v>
      </c>
    </row>
    <row r="4951" spans="1:29" x14ac:dyDescent="0.2">
      <c r="A4951" s="34" t="s">
        <v>65444</v>
      </c>
      <c r="B4951" s="34">
        <v>28</v>
      </c>
      <c r="C4951" s="34">
        <v>254</v>
      </c>
      <c r="D4951" s="34">
        <v>65</v>
      </c>
      <c r="E4951" s="34">
        <v>248</v>
      </c>
      <c r="F4951" s="34">
        <v>47</v>
      </c>
      <c r="G4951" s="34">
        <v>231</v>
      </c>
      <c r="H4951" s="34">
        <v>32</v>
      </c>
      <c r="I4951" s="34">
        <v>226</v>
      </c>
      <c r="J4951" s="34">
        <v>18</v>
      </c>
      <c r="K4951" s="34">
        <v>242</v>
      </c>
      <c r="L4951" s="34">
        <v>14</v>
      </c>
      <c r="M4951" s="34">
        <v>201</v>
      </c>
      <c r="N4951" s="34">
        <v>33</v>
      </c>
      <c r="O4951" s="34">
        <v>147</v>
      </c>
      <c r="P4951" s="34">
        <v>33</v>
      </c>
      <c r="Q4951" s="34">
        <v>162</v>
      </c>
      <c r="R4951" s="34">
        <v>29</v>
      </c>
      <c r="S4951" s="34">
        <v>220</v>
      </c>
      <c r="T4951" s="34">
        <v>21</v>
      </c>
      <c r="U4951" s="34">
        <v>134</v>
      </c>
      <c r="V4951" s="34">
        <v>41</v>
      </c>
      <c r="W4951" s="34">
        <v>99</v>
      </c>
      <c r="X4951" s="34">
        <v>54</v>
      </c>
      <c r="Y4951" s="34">
        <v>99</v>
      </c>
      <c r="Z4951" s="34">
        <v>61</v>
      </c>
      <c r="AA4951" s="34">
        <v>189</v>
      </c>
      <c r="AB4951" s="34">
        <v>35</v>
      </c>
      <c r="AC4951" s="34">
        <v>209</v>
      </c>
    </row>
    <row r="4952" spans="1:29" x14ac:dyDescent="0.2">
      <c r="A4952" s="34" t="s">
        <v>65445</v>
      </c>
      <c r="B4952" s="34">
        <v>59</v>
      </c>
      <c r="C4952" s="34">
        <v>166</v>
      </c>
      <c r="D4952" s="34">
        <v>154</v>
      </c>
      <c r="E4952" s="34">
        <v>138</v>
      </c>
      <c r="F4952" s="34">
        <v>125</v>
      </c>
      <c r="G4952" s="34">
        <v>135</v>
      </c>
      <c r="H4952" s="34">
        <v>117</v>
      </c>
      <c r="I4952" s="34">
        <v>123</v>
      </c>
      <c r="J4952" s="34">
        <v>83</v>
      </c>
      <c r="K4952" s="34">
        <v>192</v>
      </c>
      <c r="L4952" s="34">
        <v>44</v>
      </c>
      <c r="M4952" s="34">
        <v>105</v>
      </c>
      <c r="N4952" s="34">
        <v>105</v>
      </c>
      <c r="O4952" s="34">
        <v>105</v>
      </c>
      <c r="P4952" s="34">
        <v>108</v>
      </c>
      <c r="Q4952" s="34">
        <v>116</v>
      </c>
      <c r="R4952" s="34">
        <v>116</v>
      </c>
      <c r="S4952" s="34">
        <v>190</v>
      </c>
      <c r="T4952" s="34">
        <v>60</v>
      </c>
      <c r="U4952" s="34">
        <v>102</v>
      </c>
      <c r="V4952" s="34">
        <v>114</v>
      </c>
      <c r="W4952" s="34">
        <v>119</v>
      </c>
      <c r="X4952" s="34">
        <v>168</v>
      </c>
      <c r="Y4952" s="34">
        <v>83</v>
      </c>
      <c r="Z4952" s="34">
        <v>119</v>
      </c>
      <c r="AA4952" s="34">
        <v>178</v>
      </c>
      <c r="AB4952" s="34">
        <v>55</v>
      </c>
      <c r="AC4952" s="34">
        <v>212</v>
      </c>
    </row>
    <row r="4953" spans="1:29" x14ac:dyDescent="0.2">
      <c r="A4953" s="34" t="s">
        <v>65446</v>
      </c>
      <c r="B4953" s="34">
        <v>57</v>
      </c>
      <c r="C4953" s="34">
        <v>74</v>
      </c>
      <c r="D4953" s="34">
        <v>113</v>
      </c>
      <c r="E4953" s="34">
        <v>79</v>
      </c>
      <c r="F4953" s="34">
        <v>81</v>
      </c>
      <c r="G4953" s="34">
        <v>72</v>
      </c>
      <c r="H4953" s="34">
        <v>84</v>
      </c>
      <c r="I4953" s="34">
        <v>86</v>
      </c>
      <c r="J4953" s="34">
        <v>60</v>
      </c>
      <c r="K4953" s="34">
        <v>81</v>
      </c>
      <c r="L4953" s="34">
        <v>38</v>
      </c>
      <c r="M4953" s="34">
        <v>70</v>
      </c>
      <c r="N4953" s="34">
        <v>49</v>
      </c>
      <c r="O4953" s="34">
        <v>56</v>
      </c>
      <c r="P4953" s="34">
        <v>39</v>
      </c>
      <c r="Q4953" s="34">
        <v>61</v>
      </c>
      <c r="R4953" s="34">
        <v>62</v>
      </c>
      <c r="S4953" s="34">
        <v>67</v>
      </c>
      <c r="T4953" s="34">
        <v>65</v>
      </c>
      <c r="U4953" s="34">
        <v>46</v>
      </c>
      <c r="V4953" s="34">
        <v>93</v>
      </c>
      <c r="W4953" s="34">
        <v>72</v>
      </c>
      <c r="X4953" s="34">
        <v>132</v>
      </c>
      <c r="Y4953" s="34">
        <v>59</v>
      </c>
      <c r="Z4953" s="34">
        <v>83</v>
      </c>
      <c r="AA4953" s="34">
        <v>64</v>
      </c>
      <c r="AB4953" s="34">
        <v>81</v>
      </c>
      <c r="AC4953" s="34">
        <v>88</v>
      </c>
    </row>
    <row r="4954" spans="1:29" x14ac:dyDescent="0.2">
      <c r="A4954" s="34" t="s">
        <v>65447</v>
      </c>
      <c r="B4954" s="34">
        <v>43</v>
      </c>
      <c r="C4954" s="34">
        <v>136</v>
      </c>
      <c r="D4954" s="34">
        <v>112</v>
      </c>
      <c r="E4954" s="34">
        <v>88</v>
      </c>
      <c r="F4954" s="34">
        <v>79</v>
      </c>
      <c r="G4954" s="34">
        <v>106</v>
      </c>
      <c r="H4954" s="34">
        <v>73</v>
      </c>
      <c r="I4954" s="34">
        <v>90</v>
      </c>
      <c r="J4954" s="34">
        <v>53</v>
      </c>
      <c r="K4954" s="34">
        <v>129</v>
      </c>
      <c r="L4954" s="34">
        <v>24</v>
      </c>
      <c r="M4954" s="34">
        <v>81</v>
      </c>
      <c r="N4954" s="34">
        <v>64</v>
      </c>
      <c r="O4954" s="34">
        <v>110</v>
      </c>
      <c r="P4954" s="34">
        <v>69</v>
      </c>
      <c r="Q4954" s="34">
        <v>99</v>
      </c>
      <c r="R4954" s="34">
        <v>71</v>
      </c>
      <c r="S4954" s="34">
        <v>141</v>
      </c>
      <c r="T4954" s="34">
        <v>36</v>
      </c>
      <c r="U4954" s="34">
        <v>74</v>
      </c>
      <c r="V4954" s="34">
        <v>77</v>
      </c>
      <c r="W4954" s="34">
        <v>73</v>
      </c>
      <c r="X4954" s="34">
        <v>100</v>
      </c>
      <c r="Y4954" s="34">
        <v>54</v>
      </c>
      <c r="Z4954" s="34">
        <v>110</v>
      </c>
      <c r="AA4954" s="34">
        <v>111</v>
      </c>
      <c r="AB4954" s="34">
        <v>62</v>
      </c>
      <c r="AC4954" s="34">
        <v>179</v>
      </c>
    </row>
    <row r="4955" spans="1:29" x14ac:dyDescent="0.2">
      <c r="A4955" s="34" t="s">
        <v>65448</v>
      </c>
      <c r="B4955" s="34">
        <v>40</v>
      </c>
      <c r="C4955" s="34">
        <v>74</v>
      </c>
      <c r="D4955" s="34">
        <v>66</v>
      </c>
      <c r="E4955" s="34">
        <v>94</v>
      </c>
      <c r="F4955" s="34">
        <v>74</v>
      </c>
      <c r="G4955" s="34">
        <v>54</v>
      </c>
      <c r="H4955" s="34">
        <v>47</v>
      </c>
      <c r="I4955" s="34">
        <v>70</v>
      </c>
      <c r="J4955" s="34">
        <v>34</v>
      </c>
      <c r="K4955" s="34">
        <v>67</v>
      </c>
      <c r="L4955" s="34">
        <v>18</v>
      </c>
      <c r="M4955" s="34">
        <v>69</v>
      </c>
      <c r="N4955" s="34">
        <v>53</v>
      </c>
      <c r="O4955" s="34">
        <v>48</v>
      </c>
      <c r="P4955" s="34">
        <v>48</v>
      </c>
      <c r="Q4955" s="34">
        <v>90</v>
      </c>
      <c r="R4955" s="34">
        <v>63</v>
      </c>
      <c r="S4955" s="34">
        <v>81</v>
      </c>
      <c r="T4955" s="34">
        <v>15</v>
      </c>
      <c r="U4955" s="34">
        <v>48</v>
      </c>
      <c r="V4955" s="34">
        <v>83</v>
      </c>
      <c r="W4955" s="34">
        <v>42</v>
      </c>
      <c r="X4955" s="34">
        <v>84</v>
      </c>
      <c r="Y4955" s="34">
        <v>34</v>
      </c>
      <c r="Z4955" s="34">
        <v>73</v>
      </c>
      <c r="AA4955" s="34">
        <v>81</v>
      </c>
      <c r="AB4955" s="34">
        <v>50</v>
      </c>
      <c r="AC4955" s="34">
        <v>82</v>
      </c>
    </row>
    <row r="4956" spans="1:29" x14ac:dyDescent="0.2">
      <c r="A4956" s="34" t="s">
        <v>65449</v>
      </c>
      <c r="B4956" s="34">
        <v>35</v>
      </c>
      <c r="C4956" s="34">
        <v>53</v>
      </c>
      <c r="D4956" s="34">
        <v>82</v>
      </c>
      <c r="E4956" s="34">
        <v>47</v>
      </c>
      <c r="F4956" s="34">
        <v>48</v>
      </c>
      <c r="G4956" s="34">
        <v>49</v>
      </c>
      <c r="H4956" s="34">
        <v>66</v>
      </c>
      <c r="I4956" s="34">
        <v>46</v>
      </c>
      <c r="J4956" s="34">
        <v>35</v>
      </c>
      <c r="K4956" s="34">
        <v>52</v>
      </c>
      <c r="L4956" s="34">
        <v>35</v>
      </c>
      <c r="M4956" s="34">
        <v>51</v>
      </c>
      <c r="N4956" s="34">
        <v>57</v>
      </c>
      <c r="O4956" s="34">
        <v>46</v>
      </c>
      <c r="P4956" s="34">
        <v>43</v>
      </c>
      <c r="Q4956" s="34">
        <v>76</v>
      </c>
      <c r="R4956" s="34">
        <v>51</v>
      </c>
      <c r="S4956" s="34">
        <v>82</v>
      </c>
      <c r="T4956" s="34">
        <v>29</v>
      </c>
      <c r="U4956" s="34">
        <v>31</v>
      </c>
      <c r="V4956" s="34">
        <v>52</v>
      </c>
      <c r="W4956" s="34">
        <v>43</v>
      </c>
      <c r="X4956" s="34">
        <v>91</v>
      </c>
      <c r="Y4956" s="34">
        <v>44</v>
      </c>
      <c r="Z4956" s="34">
        <v>73</v>
      </c>
      <c r="AA4956" s="34">
        <v>80</v>
      </c>
      <c r="AB4956" s="34">
        <v>55</v>
      </c>
      <c r="AC4956" s="34">
        <v>92</v>
      </c>
    </row>
    <row r="4957" spans="1:29" x14ac:dyDescent="0.2">
      <c r="A4957" s="34" t="s">
        <v>65450</v>
      </c>
      <c r="B4957" s="34">
        <v>65</v>
      </c>
      <c r="C4957" s="34">
        <v>109</v>
      </c>
      <c r="D4957" s="34">
        <v>119</v>
      </c>
      <c r="E4957" s="34">
        <v>110</v>
      </c>
      <c r="F4957" s="34">
        <v>126</v>
      </c>
      <c r="G4957" s="34">
        <v>135</v>
      </c>
      <c r="H4957" s="34">
        <v>111</v>
      </c>
      <c r="I4957" s="34">
        <v>101</v>
      </c>
      <c r="J4957" s="34">
        <v>107</v>
      </c>
      <c r="K4957" s="34">
        <v>88</v>
      </c>
      <c r="L4957" s="34">
        <v>71</v>
      </c>
      <c r="M4957" s="34">
        <v>75</v>
      </c>
      <c r="N4957" s="34">
        <v>70</v>
      </c>
      <c r="O4957" s="34">
        <v>81</v>
      </c>
      <c r="P4957" s="34">
        <v>107</v>
      </c>
      <c r="Q4957" s="34">
        <v>134</v>
      </c>
      <c r="R4957" s="34">
        <v>114</v>
      </c>
      <c r="S4957" s="34">
        <v>138</v>
      </c>
      <c r="T4957" s="34">
        <v>115</v>
      </c>
      <c r="U4957" s="34">
        <v>93</v>
      </c>
      <c r="V4957" s="34">
        <v>156</v>
      </c>
      <c r="W4957" s="34">
        <v>88</v>
      </c>
      <c r="X4957" s="34">
        <v>137</v>
      </c>
      <c r="Y4957" s="34">
        <v>93</v>
      </c>
      <c r="Z4957" s="34">
        <v>151</v>
      </c>
      <c r="AA4957" s="34">
        <v>155</v>
      </c>
      <c r="AB4957" s="34">
        <v>121</v>
      </c>
      <c r="AC4957" s="34">
        <v>187</v>
      </c>
    </row>
    <row r="4958" spans="1:29" x14ac:dyDescent="0.2">
      <c r="A4958" s="34" t="s">
        <v>65451</v>
      </c>
      <c r="B4958" s="34">
        <v>40</v>
      </c>
      <c r="C4958" s="34">
        <v>80</v>
      </c>
      <c r="D4958" s="34">
        <v>84</v>
      </c>
      <c r="E4958" s="34">
        <v>68</v>
      </c>
      <c r="F4958" s="34">
        <v>68</v>
      </c>
      <c r="G4958" s="34">
        <v>92</v>
      </c>
      <c r="H4958" s="34">
        <v>51</v>
      </c>
      <c r="I4958" s="34">
        <v>83</v>
      </c>
      <c r="J4958" s="34">
        <v>40</v>
      </c>
      <c r="K4958" s="34">
        <v>89</v>
      </c>
      <c r="L4958" s="34">
        <v>39</v>
      </c>
      <c r="M4958" s="34">
        <v>69</v>
      </c>
      <c r="N4958" s="34">
        <v>41</v>
      </c>
      <c r="O4958" s="34">
        <v>67</v>
      </c>
      <c r="P4958" s="34">
        <v>56</v>
      </c>
      <c r="Q4958" s="34">
        <v>96</v>
      </c>
      <c r="R4958" s="34">
        <v>62</v>
      </c>
      <c r="S4958" s="34">
        <v>80</v>
      </c>
      <c r="T4958" s="34">
        <v>49</v>
      </c>
      <c r="U4958" s="34">
        <v>63</v>
      </c>
      <c r="V4958" s="34">
        <v>78</v>
      </c>
      <c r="W4958" s="34">
        <v>51</v>
      </c>
      <c r="X4958" s="34">
        <v>98</v>
      </c>
      <c r="Y4958" s="34">
        <v>63</v>
      </c>
      <c r="Z4958" s="34">
        <v>58</v>
      </c>
      <c r="AA4958" s="34">
        <v>92</v>
      </c>
      <c r="AB4958" s="34">
        <v>59</v>
      </c>
      <c r="AC4958" s="34">
        <v>143</v>
      </c>
    </row>
    <row r="4959" spans="1:29" x14ac:dyDescent="0.2">
      <c r="A4959" s="34" t="s">
        <v>65452</v>
      </c>
      <c r="B4959" s="34">
        <v>26</v>
      </c>
      <c r="C4959" s="34">
        <v>49</v>
      </c>
      <c r="D4959" s="34">
        <v>86</v>
      </c>
      <c r="E4959" s="34">
        <v>81</v>
      </c>
      <c r="F4959" s="34">
        <v>43</v>
      </c>
      <c r="G4959" s="34">
        <v>36</v>
      </c>
      <c r="H4959" s="34">
        <v>33</v>
      </c>
      <c r="I4959" s="34">
        <v>30</v>
      </c>
      <c r="J4959" s="34">
        <v>34</v>
      </c>
      <c r="K4959" s="34">
        <v>70</v>
      </c>
      <c r="L4959" s="34">
        <v>14</v>
      </c>
      <c r="M4959" s="34">
        <v>48</v>
      </c>
      <c r="N4959" s="34">
        <v>20</v>
      </c>
      <c r="O4959" s="34">
        <v>38</v>
      </c>
      <c r="P4959" s="34">
        <v>48</v>
      </c>
      <c r="Q4959" s="34">
        <v>44</v>
      </c>
      <c r="R4959" s="34">
        <v>47</v>
      </c>
      <c r="S4959" s="34">
        <v>65</v>
      </c>
      <c r="T4959" s="34">
        <v>20</v>
      </c>
      <c r="U4959" s="34">
        <v>39</v>
      </c>
      <c r="V4959" s="34">
        <v>41</v>
      </c>
      <c r="W4959" s="34">
        <v>50</v>
      </c>
      <c r="X4959" s="34">
        <v>47</v>
      </c>
      <c r="Y4959" s="34">
        <v>42</v>
      </c>
      <c r="Z4959" s="34">
        <v>55</v>
      </c>
      <c r="AA4959" s="34">
        <v>63</v>
      </c>
      <c r="AB4959" s="34">
        <v>21</v>
      </c>
      <c r="AC4959" s="34">
        <v>66</v>
      </c>
    </row>
    <row r="4960" spans="1:29" x14ac:dyDescent="0.2">
      <c r="A4960" s="34" t="s">
        <v>65453</v>
      </c>
      <c r="B4960" s="34">
        <v>42</v>
      </c>
      <c r="C4960" s="34">
        <v>56</v>
      </c>
      <c r="D4960" s="34">
        <v>42</v>
      </c>
      <c r="E4960" s="34">
        <v>102</v>
      </c>
      <c r="F4960" s="34">
        <v>42</v>
      </c>
      <c r="G4960" s="34">
        <v>53</v>
      </c>
      <c r="H4960" s="34">
        <v>40</v>
      </c>
      <c r="I4960" s="34">
        <v>63</v>
      </c>
      <c r="J4960" s="34">
        <v>32</v>
      </c>
      <c r="K4960" s="34">
        <v>101</v>
      </c>
      <c r="L4960" s="34">
        <v>28</v>
      </c>
      <c r="M4960" s="34">
        <v>65</v>
      </c>
      <c r="N4960" s="34">
        <v>36</v>
      </c>
      <c r="O4960" s="34">
        <v>59</v>
      </c>
      <c r="P4960" s="34">
        <v>40</v>
      </c>
      <c r="Q4960" s="34">
        <v>90</v>
      </c>
      <c r="R4960" s="34">
        <v>85</v>
      </c>
      <c r="S4960" s="34">
        <v>83</v>
      </c>
      <c r="T4960" s="34">
        <v>37</v>
      </c>
      <c r="U4960" s="34">
        <v>55</v>
      </c>
      <c r="V4960" s="34">
        <v>59</v>
      </c>
      <c r="W4960" s="34">
        <v>101</v>
      </c>
      <c r="X4960" s="34">
        <v>65</v>
      </c>
      <c r="Y4960" s="34">
        <v>48</v>
      </c>
      <c r="Z4960" s="34">
        <v>46</v>
      </c>
      <c r="AA4960" s="34">
        <v>95</v>
      </c>
      <c r="AB4960" s="34">
        <v>43</v>
      </c>
      <c r="AC4960" s="34">
        <v>79</v>
      </c>
    </row>
    <row r="4961" spans="1:29" x14ac:dyDescent="0.2">
      <c r="A4961" s="34" t="s">
        <v>65454</v>
      </c>
      <c r="B4961" s="34">
        <v>39</v>
      </c>
      <c r="C4961" s="34">
        <v>78</v>
      </c>
      <c r="D4961" s="34">
        <v>131</v>
      </c>
      <c r="E4961" s="34">
        <v>131</v>
      </c>
      <c r="F4961" s="34">
        <v>83</v>
      </c>
      <c r="G4961" s="34">
        <v>56</v>
      </c>
      <c r="H4961" s="34">
        <v>78</v>
      </c>
      <c r="I4961" s="34">
        <v>98</v>
      </c>
      <c r="J4961" s="34">
        <v>72</v>
      </c>
      <c r="K4961" s="34">
        <v>106</v>
      </c>
      <c r="L4961" s="34">
        <v>31</v>
      </c>
      <c r="M4961" s="34">
        <v>56</v>
      </c>
      <c r="N4961" s="34">
        <v>44</v>
      </c>
      <c r="O4961" s="34">
        <v>83</v>
      </c>
      <c r="P4961" s="34">
        <v>66</v>
      </c>
      <c r="Q4961" s="34">
        <v>80</v>
      </c>
      <c r="R4961" s="34">
        <v>89</v>
      </c>
      <c r="S4961" s="34">
        <v>103</v>
      </c>
      <c r="T4961" s="34">
        <v>50</v>
      </c>
      <c r="U4961" s="34">
        <v>71</v>
      </c>
      <c r="V4961" s="34">
        <v>87</v>
      </c>
      <c r="W4961" s="34">
        <v>74</v>
      </c>
      <c r="X4961" s="34">
        <v>90</v>
      </c>
      <c r="Y4961" s="34">
        <v>57</v>
      </c>
      <c r="Z4961" s="34">
        <v>98</v>
      </c>
      <c r="AA4961" s="34">
        <v>86</v>
      </c>
      <c r="AB4961" s="34">
        <v>63</v>
      </c>
      <c r="AC4961" s="34">
        <v>121</v>
      </c>
    </row>
    <row r="4962" spans="1:29" x14ac:dyDescent="0.2">
      <c r="A4962" s="34" t="s">
        <v>65455</v>
      </c>
      <c r="B4962" s="34">
        <v>93</v>
      </c>
      <c r="C4962" s="34">
        <v>152</v>
      </c>
      <c r="D4962" s="34">
        <v>182</v>
      </c>
      <c r="E4962" s="34">
        <v>194</v>
      </c>
      <c r="F4962" s="34">
        <v>126</v>
      </c>
      <c r="G4962" s="34">
        <v>133</v>
      </c>
      <c r="H4962" s="34">
        <v>145</v>
      </c>
      <c r="I4962" s="34">
        <v>222</v>
      </c>
      <c r="J4962" s="34">
        <v>95</v>
      </c>
      <c r="K4962" s="34">
        <v>232</v>
      </c>
      <c r="L4962" s="34">
        <v>75</v>
      </c>
      <c r="M4962" s="34">
        <v>158</v>
      </c>
      <c r="N4962" s="34">
        <v>131</v>
      </c>
      <c r="O4962" s="34">
        <v>152</v>
      </c>
      <c r="P4962" s="34">
        <v>117</v>
      </c>
      <c r="Q4962" s="34">
        <v>209</v>
      </c>
      <c r="R4962" s="34">
        <v>171</v>
      </c>
      <c r="S4962" s="34">
        <v>250</v>
      </c>
      <c r="T4962" s="34">
        <v>114</v>
      </c>
      <c r="U4962" s="34">
        <v>176</v>
      </c>
      <c r="V4962" s="34">
        <v>164</v>
      </c>
      <c r="W4962" s="34">
        <v>180</v>
      </c>
      <c r="X4962" s="34">
        <v>169</v>
      </c>
      <c r="Y4962" s="34">
        <v>160</v>
      </c>
      <c r="Z4962" s="34">
        <v>187</v>
      </c>
      <c r="AA4962" s="34">
        <v>253</v>
      </c>
      <c r="AB4962" s="34">
        <v>139</v>
      </c>
      <c r="AC4962" s="34">
        <v>311</v>
      </c>
    </row>
    <row r="4963" spans="1:29" x14ac:dyDescent="0.2">
      <c r="A4963" s="34" t="s">
        <v>65456</v>
      </c>
      <c r="B4963" s="34">
        <v>9</v>
      </c>
      <c r="C4963" s="34">
        <v>10</v>
      </c>
      <c r="D4963" s="34">
        <v>2</v>
      </c>
      <c r="E4963" s="34">
        <v>13</v>
      </c>
      <c r="F4963" s="34">
        <v>2</v>
      </c>
      <c r="G4963" s="34">
        <v>3</v>
      </c>
      <c r="H4963" s="34">
        <v>5</v>
      </c>
      <c r="I4963" s="34">
        <v>4</v>
      </c>
      <c r="J4963" s="34">
        <v>2</v>
      </c>
      <c r="K4963" s="34">
        <v>13</v>
      </c>
      <c r="L4963" s="34">
        <v>1</v>
      </c>
      <c r="M4963" s="34">
        <v>2</v>
      </c>
      <c r="N4963" s="34">
        <v>7</v>
      </c>
      <c r="O4963" s="34">
        <v>4</v>
      </c>
      <c r="P4963" s="34">
        <v>7</v>
      </c>
      <c r="Q4963" s="34">
        <v>7</v>
      </c>
      <c r="R4963" s="34">
        <v>10</v>
      </c>
      <c r="S4963" s="34">
        <v>5</v>
      </c>
      <c r="T4963" s="34">
        <v>5</v>
      </c>
      <c r="U4963" s="34">
        <v>8</v>
      </c>
      <c r="V4963" s="34">
        <v>3</v>
      </c>
      <c r="W4963" s="34">
        <v>8</v>
      </c>
      <c r="X4963" s="34">
        <v>0</v>
      </c>
      <c r="Y4963" s="34">
        <v>2</v>
      </c>
      <c r="Z4963" s="34">
        <v>6</v>
      </c>
      <c r="AA4963" s="34">
        <v>5</v>
      </c>
      <c r="AB4963" s="34">
        <v>2</v>
      </c>
      <c r="AC4963" s="34">
        <v>2</v>
      </c>
    </row>
    <row r="4964" spans="1:29" x14ac:dyDescent="0.2">
      <c r="A4964" s="34" t="s">
        <v>65457</v>
      </c>
      <c r="B4964" s="34">
        <v>43</v>
      </c>
      <c r="C4964" s="34">
        <v>88</v>
      </c>
      <c r="D4964" s="34">
        <v>85</v>
      </c>
      <c r="E4964" s="34">
        <v>90</v>
      </c>
      <c r="F4964" s="34">
        <v>79</v>
      </c>
      <c r="G4964" s="34">
        <v>108</v>
      </c>
      <c r="H4964" s="34">
        <v>90</v>
      </c>
      <c r="I4964" s="34">
        <v>71</v>
      </c>
      <c r="J4964" s="34">
        <v>50</v>
      </c>
      <c r="K4964" s="34">
        <v>109</v>
      </c>
      <c r="L4964" s="34">
        <v>47</v>
      </c>
      <c r="M4964" s="34">
        <v>62</v>
      </c>
      <c r="N4964" s="34">
        <v>59</v>
      </c>
      <c r="O4964" s="34">
        <v>68</v>
      </c>
      <c r="P4964" s="34">
        <v>74</v>
      </c>
      <c r="Q4964" s="34">
        <v>89</v>
      </c>
      <c r="R4964" s="34">
        <v>104</v>
      </c>
      <c r="S4964" s="34">
        <v>134</v>
      </c>
      <c r="T4964" s="34">
        <v>74</v>
      </c>
      <c r="U4964" s="34">
        <v>86</v>
      </c>
      <c r="V4964" s="34">
        <v>72</v>
      </c>
      <c r="W4964" s="34">
        <v>138</v>
      </c>
      <c r="X4964" s="34">
        <v>109</v>
      </c>
      <c r="Y4964" s="34">
        <v>113</v>
      </c>
      <c r="Z4964" s="34">
        <v>110</v>
      </c>
      <c r="AA4964" s="34">
        <v>123</v>
      </c>
      <c r="AB4964" s="34">
        <v>87</v>
      </c>
      <c r="AC4964" s="34">
        <v>165</v>
      </c>
    </row>
    <row r="4965" spans="1:29" x14ac:dyDescent="0.2">
      <c r="A4965" s="34" t="s">
        <v>65458</v>
      </c>
      <c r="B4965" s="34">
        <v>20</v>
      </c>
      <c r="C4965" s="34">
        <v>37</v>
      </c>
      <c r="D4965" s="34">
        <v>38</v>
      </c>
      <c r="E4965" s="34">
        <v>28</v>
      </c>
      <c r="F4965" s="34">
        <v>48</v>
      </c>
      <c r="G4965" s="34">
        <v>31</v>
      </c>
      <c r="H4965" s="34">
        <v>26</v>
      </c>
      <c r="I4965" s="34">
        <v>30</v>
      </c>
      <c r="J4965" s="34">
        <v>56</v>
      </c>
      <c r="K4965" s="34">
        <v>49</v>
      </c>
      <c r="L4965" s="34">
        <v>17</v>
      </c>
      <c r="M4965" s="34">
        <v>30</v>
      </c>
      <c r="N4965" s="34">
        <v>11</v>
      </c>
      <c r="O4965" s="34">
        <v>19</v>
      </c>
      <c r="P4965" s="34">
        <v>30</v>
      </c>
      <c r="Q4965" s="34">
        <v>35</v>
      </c>
      <c r="R4965" s="34">
        <v>32</v>
      </c>
      <c r="S4965" s="34">
        <v>28</v>
      </c>
      <c r="T4965" s="34">
        <v>38</v>
      </c>
      <c r="U4965" s="34">
        <v>27</v>
      </c>
      <c r="V4965" s="34">
        <v>56</v>
      </c>
      <c r="W4965" s="34">
        <v>33</v>
      </c>
      <c r="X4965" s="34">
        <v>50</v>
      </c>
      <c r="Y4965" s="34">
        <v>41</v>
      </c>
      <c r="Z4965" s="34">
        <v>63</v>
      </c>
      <c r="AA4965" s="34">
        <v>38</v>
      </c>
      <c r="AB4965" s="34">
        <v>45</v>
      </c>
      <c r="AC4965" s="34">
        <v>54</v>
      </c>
    </row>
    <row r="4966" spans="1:29" x14ac:dyDescent="0.2">
      <c r="A4966" s="34" t="s">
        <v>65459</v>
      </c>
      <c r="B4966" s="34">
        <v>30</v>
      </c>
      <c r="C4966" s="34">
        <v>44</v>
      </c>
      <c r="D4966" s="34">
        <v>46</v>
      </c>
      <c r="E4966" s="34">
        <v>75</v>
      </c>
      <c r="F4966" s="34">
        <v>24</v>
      </c>
      <c r="G4966" s="34">
        <v>56</v>
      </c>
      <c r="H4966" s="34">
        <v>34</v>
      </c>
      <c r="I4966" s="34">
        <v>40</v>
      </c>
      <c r="J4966" s="34">
        <v>25</v>
      </c>
      <c r="K4966" s="34">
        <v>63</v>
      </c>
      <c r="L4966" s="34">
        <v>11</v>
      </c>
      <c r="M4966" s="34">
        <v>40</v>
      </c>
      <c r="N4966" s="34">
        <v>15</v>
      </c>
      <c r="O4966" s="34">
        <v>42</v>
      </c>
      <c r="P4966" s="34">
        <v>23</v>
      </c>
      <c r="Q4966" s="34">
        <v>32</v>
      </c>
      <c r="R4966" s="34">
        <v>24</v>
      </c>
      <c r="S4966" s="34">
        <v>56</v>
      </c>
      <c r="T4966" s="34">
        <v>17</v>
      </c>
      <c r="U4966" s="34">
        <v>24</v>
      </c>
      <c r="V4966" s="34">
        <v>55</v>
      </c>
      <c r="W4966" s="34">
        <v>35</v>
      </c>
      <c r="X4966" s="34">
        <v>41</v>
      </c>
      <c r="Y4966" s="34">
        <v>29</v>
      </c>
      <c r="Z4966" s="34">
        <v>28</v>
      </c>
      <c r="AA4966" s="34">
        <v>59</v>
      </c>
      <c r="AB4966" s="34">
        <v>9</v>
      </c>
      <c r="AC4966" s="34">
        <v>56</v>
      </c>
    </row>
    <row r="4967" spans="1:29" x14ac:dyDescent="0.2">
      <c r="A4967" s="34" t="s">
        <v>65460</v>
      </c>
      <c r="B4967" s="34">
        <v>83</v>
      </c>
      <c r="C4967" s="34">
        <v>83</v>
      </c>
      <c r="D4967" s="34">
        <v>139</v>
      </c>
      <c r="E4967" s="34">
        <v>130</v>
      </c>
      <c r="F4967" s="34">
        <v>134</v>
      </c>
      <c r="G4967" s="34">
        <v>103</v>
      </c>
      <c r="H4967" s="34">
        <v>83</v>
      </c>
      <c r="I4967" s="34">
        <v>140</v>
      </c>
      <c r="J4967" s="34">
        <v>77</v>
      </c>
      <c r="K4967" s="34">
        <v>158</v>
      </c>
      <c r="L4967" s="34">
        <v>72</v>
      </c>
      <c r="M4967" s="34">
        <v>72</v>
      </c>
      <c r="N4967" s="34">
        <v>98</v>
      </c>
      <c r="O4967" s="34">
        <v>92</v>
      </c>
      <c r="P4967" s="34">
        <v>114</v>
      </c>
      <c r="Q4967" s="34">
        <v>130</v>
      </c>
      <c r="R4967" s="34">
        <v>95</v>
      </c>
      <c r="S4967" s="34">
        <v>172</v>
      </c>
      <c r="T4967" s="34">
        <v>75</v>
      </c>
      <c r="U4967" s="34">
        <v>114</v>
      </c>
      <c r="V4967" s="34">
        <v>97</v>
      </c>
      <c r="W4967" s="34">
        <v>137</v>
      </c>
      <c r="X4967" s="34">
        <v>131</v>
      </c>
      <c r="Y4967" s="34">
        <v>140</v>
      </c>
      <c r="Z4967" s="34">
        <v>133</v>
      </c>
      <c r="AA4967" s="34">
        <v>173</v>
      </c>
      <c r="AB4967" s="34">
        <v>95</v>
      </c>
      <c r="AC4967" s="34">
        <v>187</v>
      </c>
    </row>
    <row r="4968" spans="1:29" x14ac:dyDescent="0.2">
      <c r="A4968" s="34" t="s">
        <v>65461</v>
      </c>
      <c r="B4968" s="34">
        <v>26</v>
      </c>
      <c r="C4968" s="34">
        <v>58</v>
      </c>
      <c r="D4968" s="34">
        <v>38</v>
      </c>
      <c r="E4968" s="34">
        <v>67</v>
      </c>
      <c r="F4968" s="34">
        <v>37</v>
      </c>
      <c r="G4968" s="34">
        <v>56</v>
      </c>
      <c r="H4968" s="34">
        <v>24</v>
      </c>
      <c r="I4968" s="34">
        <v>51</v>
      </c>
      <c r="J4968" s="34">
        <v>38</v>
      </c>
      <c r="K4968" s="34">
        <v>53</v>
      </c>
      <c r="L4968" s="34">
        <v>11</v>
      </c>
      <c r="M4968" s="34">
        <v>41</v>
      </c>
      <c r="N4968" s="34">
        <v>33</v>
      </c>
      <c r="O4968" s="34">
        <v>56</v>
      </c>
      <c r="P4968" s="34">
        <v>24</v>
      </c>
      <c r="Q4968" s="34">
        <v>55</v>
      </c>
      <c r="R4968" s="34">
        <v>23</v>
      </c>
      <c r="S4968" s="34">
        <v>73</v>
      </c>
      <c r="T4968" s="34">
        <v>13</v>
      </c>
      <c r="U4968" s="34">
        <v>39</v>
      </c>
      <c r="V4968" s="34">
        <v>26</v>
      </c>
      <c r="W4968" s="34">
        <v>43</v>
      </c>
      <c r="X4968" s="34">
        <v>50</v>
      </c>
      <c r="Y4968" s="34">
        <v>35</v>
      </c>
      <c r="Z4968" s="34">
        <v>47</v>
      </c>
      <c r="AA4968" s="34">
        <v>71</v>
      </c>
      <c r="AB4968" s="34">
        <v>26</v>
      </c>
      <c r="AC4968" s="34">
        <v>98</v>
      </c>
    </row>
    <row r="4969" spans="1:29" x14ac:dyDescent="0.2">
      <c r="A4969" s="34" t="s">
        <v>65462</v>
      </c>
      <c r="B4969" s="34">
        <v>108</v>
      </c>
      <c r="C4969" s="34">
        <v>181</v>
      </c>
      <c r="D4969" s="34">
        <v>224</v>
      </c>
      <c r="E4969" s="34">
        <v>229</v>
      </c>
      <c r="F4969" s="34">
        <v>229</v>
      </c>
      <c r="G4969" s="34">
        <v>211</v>
      </c>
      <c r="H4969" s="34">
        <v>195</v>
      </c>
      <c r="I4969" s="34">
        <v>191</v>
      </c>
      <c r="J4969" s="34">
        <v>164</v>
      </c>
      <c r="K4969" s="34">
        <v>234</v>
      </c>
      <c r="L4969" s="34">
        <v>130</v>
      </c>
      <c r="M4969" s="34">
        <v>169</v>
      </c>
      <c r="N4969" s="34">
        <v>151</v>
      </c>
      <c r="O4969" s="34">
        <v>167</v>
      </c>
      <c r="P4969" s="34">
        <v>182</v>
      </c>
      <c r="Q4969" s="34">
        <v>270</v>
      </c>
      <c r="R4969" s="34">
        <v>228</v>
      </c>
      <c r="S4969" s="34">
        <v>242</v>
      </c>
      <c r="T4969" s="34">
        <v>170</v>
      </c>
      <c r="U4969" s="34">
        <v>195</v>
      </c>
      <c r="V4969" s="34">
        <v>207</v>
      </c>
      <c r="W4969" s="34">
        <v>195</v>
      </c>
      <c r="X4969" s="34">
        <v>212</v>
      </c>
      <c r="Y4969" s="34">
        <v>172</v>
      </c>
      <c r="Z4969" s="34">
        <v>222</v>
      </c>
      <c r="AA4969" s="34">
        <v>255</v>
      </c>
      <c r="AB4969" s="34">
        <v>203</v>
      </c>
      <c r="AC4969" s="34">
        <v>299</v>
      </c>
    </row>
    <row r="4970" spans="1:29" x14ac:dyDescent="0.2">
      <c r="A4970" s="34" t="s">
        <v>65463</v>
      </c>
      <c r="B4970" s="34">
        <v>101</v>
      </c>
      <c r="C4970" s="34">
        <v>182</v>
      </c>
      <c r="D4970" s="34">
        <v>133</v>
      </c>
      <c r="E4970" s="34">
        <v>212</v>
      </c>
      <c r="F4970" s="34">
        <v>171</v>
      </c>
      <c r="G4970" s="34">
        <v>189</v>
      </c>
      <c r="H4970" s="34">
        <v>126</v>
      </c>
      <c r="I4970" s="34">
        <v>163</v>
      </c>
      <c r="J4970" s="34">
        <v>138</v>
      </c>
      <c r="K4970" s="34">
        <v>208</v>
      </c>
      <c r="L4970" s="34">
        <v>135</v>
      </c>
      <c r="M4970" s="34">
        <v>175</v>
      </c>
      <c r="N4970" s="34">
        <v>139</v>
      </c>
      <c r="O4970" s="34">
        <v>219</v>
      </c>
      <c r="P4970" s="34">
        <v>129</v>
      </c>
      <c r="Q4970" s="34">
        <v>259</v>
      </c>
      <c r="R4970" s="34">
        <v>185</v>
      </c>
      <c r="S4970" s="34">
        <v>288</v>
      </c>
      <c r="T4970" s="34">
        <v>140</v>
      </c>
      <c r="U4970" s="34">
        <v>188</v>
      </c>
      <c r="V4970" s="34">
        <v>186</v>
      </c>
      <c r="W4970" s="34">
        <v>298</v>
      </c>
      <c r="X4970" s="34">
        <v>198</v>
      </c>
      <c r="Y4970" s="34">
        <v>237</v>
      </c>
      <c r="Z4970" s="34">
        <v>192</v>
      </c>
      <c r="AA4970" s="34">
        <v>271</v>
      </c>
      <c r="AB4970" s="34">
        <v>117</v>
      </c>
      <c r="AC4970" s="34">
        <v>313</v>
      </c>
    </row>
    <row r="4971" spans="1:29" x14ac:dyDescent="0.2">
      <c r="A4971" s="34" t="s">
        <v>65464</v>
      </c>
      <c r="B4971" s="34">
        <v>32</v>
      </c>
      <c r="C4971" s="34">
        <v>53</v>
      </c>
      <c r="D4971" s="34">
        <v>82</v>
      </c>
      <c r="E4971" s="34">
        <v>58</v>
      </c>
      <c r="F4971" s="34">
        <v>87</v>
      </c>
      <c r="G4971" s="34">
        <v>40</v>
      </c>
      <c r="H4971" s="34">
        <v>68</v>
      </c>
      <c r="I4971" s="34">
        <v>54</v>
      </c>
      <c r="J4971" s="34">
        <v>49</v>
      </c>
      <c r="K4971" s="34">
        <v>67</v>
      </c>
      <c r="L4971" s="34">
        <v>35</v>
      </c>
      <c r="M4971" s="34">
        <v>43</v>
      </c>
      <c r="N4971" s="34">
        <v>31</v>
      </c>
      <c r="O4971" s="34">
        <v>34</v>
      </c>
      <c r="P4971" s="34">
        <v>46</v>
      </c>
      <c r="Q4971" s="34">
        <v>82</v>
      </c>
      <c r="R4971" s="34">
        <v>50</v>
      </c>
      <c r="S4971" s="34">
        <v>87</v>
      </c>
      <c r="T4971" s="34">
        <v>29</v>
      </c>
      <c r="U4971" s="34">
        <v>59</v>
      </c>
      <c r="V4971" s="34">
        <v>42</v>
      </c>
      <c r="W4971" s="34">
        <v>66</v>
      </c>
      <c r="X4971" s="34">
        <v>73</v>
      </c>
      <c r="Y4971" s="34">
        <v>46</v>
      </c>
      <c r="Z4971" s="34">
        <v>49</v>
      </c>
      <c r="AA4971" s="34">
        <v>81</v>
      </c>
      <c r="AB4971" s="34">
        <v>50</v>
      </c>
      <c r="AC4971" s="34">
        <v>102</v>
      </c>
    </row>
    <row r="4972" spans="1:29" x14ac:dyDescent="0.2">
      <c r="A4972" s="34" t="s">
        <v>65465</v>
      </c>
      <c r="B4972" s="34">
        <v>41</v>
      </c>
      <c r="C4972" s="34">
        <v>93</v>
      </c>
      <c r="D4972" s="34">
        <v>103</v>
      </c>
      <c r="E4972" s="34">
        <v>81</v>
      </c>
      <c r="F4972" s="34">
        <v>79</v>
      </c>
      <c r="G4972" s="34">
        <v>90</v>
      </c>
      <c r="H4972" s="34">
        <v>80</v>
      </c>
      <c r="I4972" s="34">
        <v>95</v>
      </c>
      <c r="J4972" s="34">
        <v>66</v>
      </c>
      <c r="K4972" s="34">
        <v>134</v>
      </c>
      <c r="L4972" s="34">
        <v>46</v>
      </c>
      <c r="M4972" s="34">
        <v>105</v>
      </c>
      <c r="N4972" s="34">
        <v>67</v>
      </c>
      <c r="O4972" s="34">
        <v>99</v>
      </c>
      <c r="P4972" s="34">
        <v>81</v>
      </c>
      <c r="Q4972" s="34">
        <v>104</v>
      </c>
      <c r="R4972" s="34">
        <v>89</v>
      </c>
      <c r="S4972" s="34">
        <v>142</v>
      </c>
      <c r="T4972" s="34">
        <v>50</v>
      </c>
      <c r="U4972" s="34">
        <v>91</v>
      </c>
      <c r="V4972" s="34">
        <v>63</v>
      </c>
      <c r="W4972" s="34">
        <v>140</v>
      </c>
      <c r="X4972" s="34">
        <v>81</v>
      </c>
      <c r="Y4972" s="34">
        <v>70</v>
      </c>
      <c r="Z4972" s="34">
        <v>95</v>
      </c>
      <c r="AA4972" s="34">
        <v>135</v>
      </c>
      <c r="AB4972" s="34">
        <v>58</v>
      </c>
      <c r="AC4972" s="34">
        <v>158</v>
      </c>
    </row>
    <row r="4973" spans="1:29" x14ac:dyDescent="0.2">
      <c r="A4973" s="34" t="s">
        <v>65466</v>
      </c>
      <c r="B4973" s="34">
        <v>104</v>
      </c>
      <c r="C4973" s="34">
        <v>140</v>
      </c>
      <c r="D4973" s="34">
        <v>120</v>
      </c>
      <c r="E4973" s="34">
        <v>117</v>
      </c>
      <c r="F4973" s="34">
        <v>119</v>
      </c>
      <c r="G4973" s="34">
        <v>151</v>
      </c>
      <c r="H4973" s="34">
        <v>94</v>
      </c>
      <c r="I4973" s="34">
        <v>167</v>
      </c>
      <c r="J4973" s="34">
        <v>89</v>
      </c>
      <c r="K4973" s="34">
        <v>186</v>
      </c>
      <c r="L4973" s="34">
        <v>74</v>
      </c>
      <c r="M4973" s="34">
        <v>147</v>
      </c>
      <c r="N4973" s="34">
        <v>93</v>
      </c>
      <c r="O4973" s="34">
        <v>142</v>
      </c>
      <c r="P4973" s="34">
        <v>109</v>
      </c>
      <c r="Q4973" s="34">
        <v>219</v>
      </c>
      <c r="R4973" s="34">
        <v>137</v>
      </c>
      <c r="S4973" s="34">
        <v>189</v>
      </c>
      <c r="T4973" s="34">
        <v>102</v>
      </c>
      <c r="U4973" s="34">
        <v>142</v>
      </c>
      <c r="V4973" s="34">
        <v>122</v>
      </c>
      <c r="W4973" s="34">
        <v>202</v>
      </c>
      <c r="X4973" s="34">
        <v>145</v>
      </c>
      <c r="Y4973" s="34">
        <v>149</v>
      </c>
      <c r="Z4973" s="34">
        <v>120</v>
      </c>
      <c r="AA4973" s="34">
        <v>192</v>
      </c>
      <c r="AB4973" s="34">
        <v>127</v>
      </c>
      <c r="AC4973" s="34">
        <v>225</v>
      </c>
    </row>
    <row r="4974" spans="1:29" x14ac:dyDescent="0.2">
      <c r="A4974" s="34" t="s">
        <v>65467</v>
      </c>
      <c r="B4974" s="34">
        <v>40</v>
      </c>
      <c r="C4974" s="34">
        <v>95</v>
      </c>
      <c r="D4974" s="34">
        <v>50</v>
      </c>
      <c r="E4974" s="34">
        <v>135</v>
      </c>
      <c r="F4974" s="34">
        <v>56</v>
      </c>
      <c r="G4974" s="34">
        <v>120</v>
      </c>
      <c r="H4974" s="34">
        <v>68</v>
      </c>
      <c r="I4974" s="34">
        <v>86</v>
      </c>
      <c r="J4974" s="34">
        <v>32</v>
      </c>
      <c r="K4974" s="34">
        <v>132</v>
      </c>
      <c r="L4974" s="34">
        <v>31</v>
      </c>
      <c r="M4974" s="34">
        <v>74</v>
      </c>
      <c r="N4974" s="34">
        <v>39</v>
      </c>
      <c r="O4974" s="34">
        <v>109</v>
      </c>
      <c r="P4974" s="34">
        <v>45</v>
      </c>
      <c r="Q4974" s="34">
        <v>91</v>
      </c>
      <c r="R4974" s="34">
        <v>54</v>
      </c>
      <c r="S4974" s="34">
        <v>149</v>
      </c>
      <c r="T4974" s="34">
        <v>38</v>
      </c>
      <c r="U4974" s="34">
        <v>85</v>
      </c>
      <c r="V4974" s="34">
        <v>78</v>
      </c>
      <c r="W4974" s="34">
        <v>131</v>
      </c>
      <c r="X4974" s="34">
        <v>41</v>
      </c>
      <c r="Y4974" s="34">
        <v>79</v>
      </c>
      <c r="Z4974" s="34">
        <v>76</v>
      </c>
      <c r="AA4974" s="34">
        <v>122</v>
      </c>
      <c r="AB4974" s="34">
        <v>61</v>
      </c>
      <c r="AC4974" s="34">
        <v>156</v>
      </c>
    </row>
    <row r="4975" spans="1:29" x14ac:dyDescent="0.2">
      <c r="A4975" s="34" t="s">
        <v>65468</v>
      </c>
      <c r="B4975" s="34">
        <v>44</v>
      </c>
      <c r="C4975" s="34">
        <v>65</v>
      </c>
      <c r="D4975" s="34">
        <v>104</v>
      </c>
      <c r="E4975" s="34">
        <v>92</v>
      </c>
      <c r="F4975" s="34">
        <v>88</v>
      </c>
      <c r="G4975" s="34">
        <v>95</v>
      </c>
      <c r="H4975" s="34">
        <v>71</v>
      </c>
      <c r="I4975" s="34">
        <v>77</v>
      </c>
      <c r="J4975" s="34">
        <v>51</v>
      </c>
      <c r="K4975" s="34">
        <v>72</v>
      </c>
      <c r="L4975" s="34">
        <v>46</v>
      </c>
      <c r="M4975" s="34">
        <v>53</v>
      </c>
      <c r="N4975" s="34">
        <v>64</v>
      </c>
      <c r="O4975" s="34">
        <v>57</v>
      </c>
      <c r="P4975" s="34">
        <v>60</v>
      </c>
      <c r="Q4975" s="34">
        <v>94</v>
      </c>
      <c r="R4975" s="34">
        <v>65</v>
      </c>
      <c r="S4975" s="34">
        <v>77</v>
      </c>
      <c r="T4975" s="34">
        <v>74</v>
      </c>
      <c r="U4975" s="34">
        <v>85</v>
      </c>
      <c r="V4975" s="34">
        <v>63</v>
      </c>
      <c r="W4975" s="34">
        <v>67</v>
      </c>
      <c r="X4975" s="34">
        <v>66</v>
      </c>
      <c r="Y4975" s="34">
        <v>77</v>
      </c>
      <c r="Z4975" s="34">
        <v>83</v>
      </c>
      <c r="AA4975" s="34">
        <v>77</v>
      </c>
      <c r="AB4975" s="34">
        <v>68</v>
      </c>
      <c r="AC4975" s="34">
        <v>77</v>
      </c>
    </row>
    <row r="4976" spans="1:29" x14ac:dyDescent="0.2">
      <c r="A4976" s="34" t="s">
        <v>65469</v>
      </c>
      <c r="B4976" s="34">
        <v>53</v>
      </c>
      <c r="C4976" s="34">
        <v>144</v>
      </c>
      <c r="D4976" s="34">
        <v>70</v>
      </c>
      <c r="E4976" s="34">
        <v>201</v>
      </c>
      <c r="F4976" s="34">
        <v>50</v>
      </c>
      <c r="G4976" s="34">
        <v>160</v>
      </c>
      <c r="H4976" s="34">
        <v>44</v>
      </c>
      <c r="I4976" s="34">
        <v>107</v>
      </c>
      <c r="J4976" s="34">
        <v>76</v>
      </c>
      <c r="K4976" s="34">
        <v>190</v>
      </c>
      <c r="L4976" s="34">
        <v>39</v>
      </c>
      <c r="M4976" s="34">
        <v>104</v>
      </c>
      <c r="N4976" s="34">
        <v>34</v>
      </c>
      <c r="O4976" s="34">
        <v>126</v>
      </c>
      <c r="P4976" s="34">
        <v>54</v>
      </c>
      <c r="Q4976" s="34">
        <v>152</v>
      </c>
      <c r="R4976" s="34">
        <v>90</v>
      </c>
      <c r="S4976" s="34">
        <v>189</v>
      </c>
      <c r="T4976" s="34">
        <v>42</v>
      </c>
      <c r="U4976" s="34">
        <v>99</v>
      </c>
      <c r="V4976" s="34">
        <v>66</v>
      </c>
      <c r="W4976" s="34">
        <v>162</v>
      </c>
      <c r="X4976" s="34">
        <v>75</v>
      </c>
      <c r="Y4976" s="34">
        <v>116</v>
      </c>
      <c r="Z4976" s="34">
        <v>57</v>
      </c>
      <c r="AA4976" s="34">
        <v>154</v>
      </c>
      <c r="AB4976" s="34">
        <v>59</v>
      </c>
      <c r="AC4976" s="34">
        <v>202</v>
      </c>
    </row>
    <row r="4977" spans="1:29" x14ac:dyDescent="0.2">
      <c r="A4977" s="34" t="s">
        <v>65470</v>
      </c>
      <c r="B4977" s="34">
        <v>149</v>
      </c>
      <c r="C4977" s="34">
        <v>192</v>
      </c>
      <c r="D4977" s="34">
        <v>226</v>
      </c>
      <c r="E4977" s="34">
        <v>221</v>
      </c>
      <c r="F4977" s="34">
        <v>277</v>
      </c>
      <c r="G4977" s="34">
        <v>257</v>
      </c>
      <c r="H4977" s="34">
        <v>251</v>
      </c>
      <c r="I4977" s="34">
        <v>145</v>
      </c>
      <c r="J4977" s="34">
        <v>216</v>
      </c>
      <c r="K4977" s="34">
        <v>185</v>
      </c>
      <c r="L4977" s="34">
        <v>118</v>
      </c>
      <c r="M4977" s="34">
        <v>168</v>
      </c>
      <c r="N4977" s="34">
        <v>252</v>
      </c>
      <c r="O4977" s="34">
        <v>194</v>
      </c>
      <c r="P4977" s="34">
        <v>207</v>
      </c>
      <c r="Q4977" s="34">
        <v>252</v>
      </c>
      <c r="R4977" s="34">
        <v>237</v>
      </c>
      <c r="S4977" s="34">
        <v>229</v>
      </c>
      <c r="T4977" s="34">
        <v>199</v>
      </c>
      <c r="U4977" s="34">
        <v>188</v>
      </c>
      <c r="V4977" s="34">
        <v>288</v>
      </c>
      <c r="W4977" s="34">
        <v>230</v>
      </c>
      <c r="X4977" s="34">
        <v>261</v>
      </c>
      <c r="Y4977" s="34">
        <v>170</v>
      </c>
      <c r="Z4977" s="34">
        <v>283</v>
      </c>
      <c r="AA4977" s="34">
        <v>253</v>
      </c>
      <c r="AB4977" s="34">
        <v>233</v>
      </c>
      <c r="AC4977" s="34">
        <v>299</v>
      </c>
    </row>
    <row r="4978" spans="1:29" x14ac:dyDescent="0.2">
      <c r="A4978" s="34" t="s">
        <v>65471</v>
      </c>
      <c r="B4978" s="34">
        <v>65</v>
      </c>
      <c r="C4978" s="34">
        <v>173</v>
      </c>
      <c r="D4978" s="34">
        <v>121</v>
      </c>
      <c r="E4978" s="34">
        <v>267</v>
      </c>
      <c r="F4978" s="34">
        <v>156</v>
      </c>
      <c r="G4978" s="34">
        <v>179</v>
      </c>
      <c r="H4978" s="34">
        <v>93</v>
      </c>
      <c r="I4978" s="34">
        <v>185</v>
      </c>
      <c r="J4978" s="34">
        <v>113</v>
      </c>
      <c r="K4978" s="34">
        <v>287</v>
      </c>
      <c r="L4978" s="34">
        <v>60</v>
      </c>
      <c r="M4978" s="34">
        <v>174</v>
      </c>
      <c r="N4978" s="34">
        <v>81</v>
      </c>
      <c r="O4978" s="34">
        <v>170</v>
      </c>
      <c r="P4978" s="34">
        <v>85</v>
      </c>
      <c r="Q4978" s="34">
        <v>239</v>
      </c>
      <c r="R4978" s="34">
        <v>122</v>
      </c>
      <c r="S4978" s="34">
        <v>219</v>
      </c>
      <c r="T4978" s="34">
        <v>107</v>
      </c>
      <c r="U4978" s="34">
        <v>193</v>
      </c>
      <c r="V4978" s="34">
        <v>158</v>
      </c>
      <c r="W4978" s="34">
        <v>220</v>
      </c>
      <c r="X4978" s="34">
        <v>125</v>
      </c>
      <c r="Y4978" s="34">
        <v>195</v>
      </c>
      <c r="Z4978" s="34">
        <v>136</v>
      </c>
      <c r="AA4978" s="34">
        <v>255</v>
      </c>
      <c r="AB4978" s="34">
        <v>128</v>
      </c>
      <c r="AC4978" s="34">
        <v>354</v>
      </c>
    </row>
    <row r="4979" spans="1:29" x14ac:dyDescent="0.2">
      <c r="A4979" s="34" t="s">
        <v>65472</v>
      </c>
      <c r="B4979" s="34">
        <v>58</v>
      </c>
      <c r="C4979" s="34">
        <v>67</v>
      </c>
      <c r="D4979" s="34">
        <v>58</v>
      </c>
      <c r="E4979" s="34">
        <v>86</v>
      </c>
      <c r="F4979" s="34">
        <v>53</v>
      </c>
      <c r="G4979" s="34">
        <v>59</v>
      </c>
      <c r="H4979" s="34">
        <v>42</v>
      </c>
      <c r="I4979" s="34">
        <v>49</v>
      </c>
      <c r="J4979" s="34">
        <v>29</v>
      </c>
      <c r="K4979" s="34">
        <v>72</v>
      </c>
      <c r="L4979" s="34">
        <v>22</v>
      </c>
      <c r="M4979" s="34">
        <v>68</v>
      </c>
      <c r="N4979" s="34">
        <v>38</v>
      </c>
      <c r="O4979" s="34">
        <v>35</v>
      </c>
      <c r="P4979" s="34">
        <v>49</v>
      </c>
      <c r="Q4979" s="34">
        <v>66</v>
      </c>
      <c r="R4979" s="34">
        <v>30</v>
      </c>
      <c r="S4979" s="34">
        <v>86</v>
      </c>
      <c r="T4979" s="34">
        <v>38</v>
      </c>
      <c r="U4979" s="34">
        <v>41</v>
      </c>
      <c r="V4979" s="34">
        <v>42</v>
      </c>
      <c r="W4979" s="34">
        <v>71</v>
      </c>
      <c r="X4979" s="34">
        <v>73</v>
      </c>
      <c r="Y4979" s="34">
        <v>45</v>
      </c>
      <c r="Z4979" s="34">
        <v>71</v>
      </c>
      <c r="AA4979" s="34">
        <v>89</v>
      </c>
      <c r="AB4979" s="34">
        <v>51</v>
      </c>
      <c r="AC4979" s="34">
        <v>110</v>
      </c>
    </row>
    <row r="4980" spans="1:29" x14ac:dyDescent="0.2">
      <c r="A4980" s="34" t="s">
        <v>65473</v>
      </c>
      <c r="B4980" s="34">
        <v>71</v>
      </c>
      <c r="C4980" s="34">
        <v>120</v>
      </c>
      <c r="D4980" s="34">
        <v>127</v>
      </c>
      <c r="E4980" s="34">
        <v>145</v>
      </c>
      <c r="F4980" s="34">
        <v>134</v>
      </c>
      <c r="G4980" s="34">
        <v>88</v>
      </c>
      <c r="H4980" s="34">
        <v>93</v>
      </c>
      <c r="I4980" s="34">
        <v>117</v>
      </c>
      <c r="J4980" s="34">
        <v>94</v>
      </c>
      <c r="K4980" s="34">
        <v>130</v>
      </c>
      <c r="L4980" s="34">
        <v>54</v>
      </c>
      <c r="M4980" s="34">
        <v>94</v>
      </c>
      <c r="N4980" s="34">
        <v>79</v>
      </c>
      <c r="O4980" s="34">
        <v>79</v>
      </c>
      <c r="P4980" s="34">
        <v>129</v>
      </c>
      <c r="Q4980" s="34">
        <v>136</v>
      </c>
      <c r="R4980" s="34">
        <v>139</v>
      </c>
      <c r="S4980" s="34">
        <v>143</v>
      </c>
      <c r="T4980" s="34">
        <v>85</v>
      </c>
      <c r="U4980" s="34">
        <v>94</v>
      </c>
      <c r="V4980" s="34">
        <v>105</v>
      </c>
      <c r="W4980" s="34">
        <v>113</v>
      </c>
      <c r="X4980" s="34">
        <v>138</v>
      </c>
      <c r="Y4980" s="34">
        <v>91</v>
      </c>
      <c r="Z4980" s="34">
        <v>175</v>
      </c>
      <c r="AA4980" s="34">
        <v>144</v>
      </c>
      <c r="AB4980" s="34">
        <v>128</v>
      </c>
      <c r="AC4980" s="34">
        <v>169</v>
      </c>
    </row>
    <row r="4981" spans="1:29" x14ac:dyDescent="0.2">
      <c r="A4981" s="34" t="s">
        <v>65474</v>
      </c>
      <c r="B4981" s="34">
        <v>22</v>
      </c>
      <c r="C4981" s="34">
        <v>40</v>
      </c>
      <c r="D4981" s="34">
        <v>46</v>
      </c>
      <c r="E4981" s="34">
        <v>37</v>
      </c>
      <c r="F4981" s="34">
        <v>30</v>
      </c>
      <c r="G4981" s="34">
        <v>41</v>
      </c>
      <c r="H4981" s="34">
        <v>24</v>
      </c>
      <c r="I4981" s="34">
        <v>22</v>
      </c>
      <c r="J4981" s="34">
        <v>12</v>
      </c>
      <c r="K4981" s="34">
        <v>53</v>
      </c>
      <c r="L4981" s="34">
        <v>12</v>
      </c>
      <c r="M4981" s="34">
        <v>32</v>
      </c>
      <c r="N4981" s="34">
        <v>24</v>
      </c>
      <c r="O4981" s="34">
        <v>38</v>
      </c>
      <c r="P4981" s="34">
        <v>16</v>
      </c>
      <c r="Q4981" s="34">
        <v>31</v>
      </c>
      <c r="R4981" s="34">
        <v>17</v>
      </c>
      <c r="S4981" s="34">
        <v>57</v>
      </c>
      <c r="T4981" s="34">
        <v>14</v>
      </c>
      <c r="U4981" s="34">
        <v>17</v>
      </c>
      <c r="V4981" s="34">
        <v>25</v>
      </c>
      <c r="W4981" s="34">
        <v>34</v>
      </c>
      <c r="X4981" s="34">
        <v>43</v>
      </c>
      <c r="Y4981" s="34">
        <v>19</v>
      </c>
      <c r="Z4981" s="34">
        <v>34</v>
      </c>
      <c r="AA4981" s="34">
        <v>38</v>
      </c>
      <c r="AB4981" s="34">
        <v>13</v>
      </c>
      <c r="AC4981" s="34">
        <v>49</v>
      </c>
    </row>
    <row r="4982" spans="1:29" x14ac:dyDescent="0.2">
      <c r="A4982" s="34" t="s">
        <v>65475</v>
      </c>
      <c r="B4982" s="34">
        <v>47</v>
      </c>
      <c r="C4982" s="34">
        <v>129</v>
      </c>
      <c r="D4982" s="34">
        <v>123</v>
      </c>
      <c r="E4982" s="34">
        <v>110</v>
      </c>
      <c r="F4982" s="34">
        <v>112</v>
      </c>
      <c r="G4982" s="34">
        <v>127</v>
      </c>
      <c r="H4982" s="34">
        <v>108</v>
      </c>
      <c r="I4982" s="34">
        <v>139</v>
      </c>
      <c r="J4982" s="34">
        <v>67</v>
      </c>
      <c r="K4982" s="34">
        <v>167</v>
      </c>
      <c r="L4982" s="34">
        <v>45</v>
      </c>
      <c r="M4982" s="34">
        <v>94</v>
      </c>
      <c r="N4982" s="34">
        <v>72</v>
      </c>
      <c r="O4982" s="34">
        <v>70</v>
      </c>
      <c r="P4982" s="34">
        <v>54</v>
      </c>
      <c r="Q4982" s="34">
        <v>102</v>
      </c>
      <c r="R4982" s="34">
        <v>83</v>
      </c>
      <c r="S4982" s="34">
        <v>121</v>
      </c>
      <c r="T4982" s="34">
        <v>50</v>
      </c>
      <c r="U4982" s="34">
        <v>85</v>
      </c>
      <c r="V4982" s="34">
        <v>99</v>
      </c>
      <c r="W4982" s="34">
        <v>131</v>
      </c>
      <c r="X4982" s="34">
        <v>125</v>
      </c>
      <c r="Y4982" s="34">
        <v>83</v>
      </c>
      <c r="Z4982" s="34">
        <v>92</v>
      </c>
      <c r="AA4982" s="34">
        <v>141</v>
      </c>
      <c r="AB4982" s="34">
        <v>76</v>
      </c>
      <c r="AC4982" s="34">
        <v>180</v>
      </c>
    </row>
    <row r="4983" spans="1:29" x14ac:dyDescent="0.2">
      <c r="A4983" s="34" t="s">
        <v>65476</v>
      </c>
      <c r="B4983" s="34">
        <v>51</v>
      </c>
      <c r="C4983" s="34">
        <v>102</v>
      </c>
      <c r="D4983" s="34">
        <v>108</v>
      </c>
      <c r="E4983" s="34">
        <v>113</v>
      </c>
      <c r="F4983" s="34">
        <v>99</v>
      </c>
      <c r="G4983" s="34">
        <v>117</v>
      </c>
      <c r="H4983" s="34">
        <v>96</v>
      </c>
      <c r="I4983" s="34">
        <v>95</v>
      </c>
      <c r="J4983" s="34">
        <v>67</v>
      </c>
      <c r="K4983" s="34">
        <v>116</v>
      </c>
      <c r="L4983" s="34">
        <v>48</v>
      </c>
      <c r="M4983" s="34">
        <v>103</v>
      </c>
      <c r="N4983" s="34">
        <v>79</v>
      </c>
      <c r="O4983" s="34">
        <v>84</v>
      </c>
      <c r="P4983" s="34">
        <v>84</v>
      </c>
      <c r="Q4983" s="34">
        <v>115</v>
      </c>
      <c r="R4983" s="34">
        <v>97</v>
      </c>
      <c r="S4983" s="34">
        <v>130</v>
      </c>
      <c r="T4983" s="34">
        <v>54</v>
      </c>
      <c r="U4983" s="34">
        <v>67</v>
      </c>
      <c r="V4983" s="34">
        <v>102</v>
      </c>
      <c r="W4983" s="34">
        <v>89</v>
      </c>
      <c r="X4983" s="34">
        <v>134</v>
      </c>
      <c r="Y4983" s="34">
        <v>72</v>
      </c>
      <c r="Z4983" s="34">
        <v>96</v>
      </c>
      <c r="AA4983" s="34">
        <v>116</v>
      </c>
      <c r="AB4983" s="34">
        <v>78</v>
      </c>
      <c r="AC4983" s="34">
        <v>151</v>
      </c>
    </row>
    <row r="4984" spans="1:29" x14ac:dyDescent="0.2">
      <c r="A4984" s="34" t="s">
        <v>65477</v>
      </c>
      <c r="B4984" s="34">
        <v>12</v>
      </c>
      <c r="C4984" s="34">
        <v>90</v>
      </c>
      <c r="D4984" s="34">
        <v>88</v>
      </c>
      <c r="E4984" s="34">
        <v>77</v>
      </c>
      <c r="F4984" s="34">
        <v>51</v>
      </c>
      <c r="G4984" s="34">
        <v>69</v>
      </c>
      <c r="H4984" s="34">
        <v>61</v>
      </c>
      <c r="I4984" s="34">
        <v>73</v>
      </c>
      <c r="J4984" s="34">
        <v>41</v>
      </c>
      <c r="K4984" s="34">
        <v>103</v>
      </c>
      <c r="L4984" s="34">
        <v>13</v>
      </c>
      <c r="M4984" s="34">
        <v>83</v>
      </c>
      <c r="N4984" s="34">
        <v>40</v>
      </c>
      <c r="O4984" s="34">
        <v>64</v>
      </c>
      <c r="P4984" s="34">
        <v>57</v>
      </c>
      <c r="Q4984" s="34">
        <v>83</v>
      </c>
      <c r="R4984" s="34">
        <v>44</v>
      </c>
      <c r="S4984" s="34">
        <v>98</v>
      </c>
      <c r="T4984" s="34">
        <v>21</v>
      </c>
      <c r="U4984" s="34">
        <v>68</v>
      </c>
      <c r="V4984" s="34">
        <v>60</v>
      </c>
      <c r="W4984" s="34">
        <v>50</v>
      </c>
      <c r="X4984" s="34">
        <v>67</v>
      </c>
      <c r="Y4984" s="34">
        <v>44</v>
      </c>
      <c r="Z4984" s="34">
        <v>87</v>
      </c>
      <c r="AA4984" s="34">
        <v>96</v>
      </c>
      <c r="AB4984" s="34">
        <v>34</v>
      </c>
      <c r="AC4984" s="34">
        <v>117</v>
      </c>
    </row>
    <row r="4985" spans="1:29" x14ac:dyDescent="0.2">
      <c r="A4985" s="34" t="s">
        <v>65478</v>
      </c>
      <c r="B4985" s="34">
        <v>79</v>
      </c>
      <c r="C4985" s="34">
        <v>150</v>
      </c>
      <c r="D4985" s="34">
        <v>150</v>
      </c>
      <c r="E4985" s="34">
        <v>145</v>
      </c>
      <c r="F4985" s="34">
        <v>128</v>
      </c>
      <c r="G4985" s="34">
        <v>167</v>
      </c>
      <c r="H4985" s="34">
        <v>134</v>
      </c>
      <c r="I4985" s="34">
        <v>150</v>
      </c>
      <c r="J4985" s="34">
        <v>108</v>
      </c>
      <c r="K4985" s="34">
        <v>201</v>
      </c>
      <c r="L4985" s="34">
        <v>69</v>
      </c>
      <c r="M4985" s="34">
        <v>181</v>
      </c>
      <c r="N4985" s="34">
        <v>137</v>
      </c>
      <c r="O4985" s="34">
        <v>160</v>
      </c>
      <c r="P4985" s="34">
        <v>90</v>
      </c>
      <c r="Q4985" s="34">
        <v>217</v>
      </c>
      <c r="R4985" s="34">
        <v>114</v>
      </c>
      <c r="S4985" s="34">
        <v>205</v>
      </c>
      <c r="T4985" s="34">
        <v>125</v>
      </c>
      <c r="U4985" s="34">
        <v>133</v>
      </c>
      <c r="V4985" s="34">
        <v>153</v>
      </c>
      <c r="W4985" s="34">
        <v>172</v>
      </c>
      <c r="X4985" s="34">
        <v>141</v>
      </c>
      <c r="Y4985" s="34">
        <v>173</v>
      </c>
      <c r="Z4985" s="34">
        <v>113</v>
      </c>
      <c r="AA4985" s="34">
        <v>243</v>
      </c>
      <c r="AB4985" s="34">
        <v>109</v>
      </c>
      <c r="AC4985" s="34">
        <v>268</v>
      </c>
    </row>
    <row r="4986" spans="1:29" x14ac:dyDescent="0.2">
      <c r="A4986" s="34" t="s">
        <v>65479</v>
      </c>
      <c r="B4986" s="34">
        <v>19</v>
      </c>
      <c r="C4986" s="34">
        <v>26</v>
      </c>
      <c r="D4986" s="34">
        <v>68</v>
      </c>
      <c r="E4986" s="34">
        <v>29</v>
      </c>
      <c r="F4986" s="34">
        <v>24</v>
      </c>
      <c r="G4986" s="34">
        <v>15</v>
      </c>
      <c r="H4986" s="34">
        <v>40</v>
      </c>
      <c r="I4986" s="34">
        <v>21</v>
      </c>
      <c r="J4986" s="34">
        <v>25</v>
      </c>
      <c r="K4986" s="34">
        <v>45</v>
      </c>
      <c r="L4986" s="34">
        <v>22</v>
      </c>
      <c r="M4986" s="34">
        <v>24</v>
      </c>
      <c r="N4986" s="34">
        <v>34</v>
      </c>
      <c r="O4986" s="34">
        <v>22</v>
      </c>
      <c r="P4986" s="34">
        <v>21</v>
      </c>
      <c r="Q4986" s="34">
        <v>30</v>
      </c>
      <c r="R4986" s="34">
        <v>29</v>
      </c>
      <c r="S4986" s="34">
        <v>32</v>
      </c>
      <c r="T4986" s="34">
        <v>14</v>
      </c>
      <c r="U4986" s="34">
        <v>27</v>
      </c>
      <c r="V4986" s="34">
        <v>37</v>
      </c>
      <c r="W4986" s="34">
        <v>22</v>
      </c>
      <c r="X4986" s="34">
        <v>34</v>
      </c>
      <c r="Y4986" s="34">
        <v>25</v>
      </c>
      <c r="Z4986" s="34">
        <v>34</v>
      </c>
      <c r="AA4986" s="34">
        <v>18</v>
      </c>
      <c r="AB4986" s="34">
        <v>25</v>
      </c>
      <c r="AC4986" s="34">
        <v>53</v>
      </c>
    </row>
    <row r="4987" spans="1:29" x14ac:dyDescent="0.2">
      <c r="A4987" s="34" t="s">
        <v>65480</v>
      </c>
      <c r="B4987" s="34">
        <v>49</v>
      </c>
      <c r="C4987" s="34">
        <v>141</v>
      </c>
      <c r="D4987" s="34">
        <v>96</v>
      </c>
      <c r="E4987" s="34">
        <v>146</v>
      </c>
      <c r="F4987" s="34">
        <v>67</v>
      </c>
      <c r="G4987" s="34">
        <v>76</v>
      </c>
      <c r="H4987" s="34">
        <v>69</v>
      </c>
      <c r="I4987" s="34">
        <v>137</v>
      </c>
      <c r="J4987" s="34">
        <v>56</v>
      </c>
      <c r="K4987" s="34">
        <v>162</v>
      </c>
      <c r="L4987" s="34">
        <v>35</v>
      </c>
      <c r="M4987" s="34">
        <v>117</v>
      </c>
      <c r="N4987" s="34">
        <v>74</v>
      </c>
      <c r="O4987" s="34">
        <v>73</v>
      </c>
      <c r="P4987" s="34">
        <v>53</v>
      </c>
      <c r="Q4987" s="34">
        <v>133</v>
      </c>
      <c r="R4987" s="34">
        <v>81</v>
      </c>
      <c r="S4987" s="34">
        <v>140</v>
      </c>
      <c r="T4987" s="34">
        <v>53</v>
      </c>
      <c r="U4987" s="34">
        <v>106</v>
      </c>
      <c r="V4987" s="34">
        <v>88</v>
      </c>
      <c r="W4987" s="34">
        <v>150</v>
      </c>
      <c r="X4987" s="34">
        <v>88</v>
      </c>
      <c r="Y4987" s="34">
        <v>96</v>
      </c>
      <c r="Z4987" s="34">
        <v>80</v>
      </c>
      <c r="AA4987" s="34">
        <v>164</v>
      </c>
      <c r="AB4987" s="34">
        <v>46</v>
      </c>
      <c r="AC4987" s="34">
        <v>217</v>
      </c>
    </row>
    <row r="4988" spans="1:29" x14ac:dyDescent="0.2">
      <c r="A4988" s="34" t="s">
        <v>65481</v>
      </c>
      <c r="B4988" s="34">
        <v>24</v>
      </c>
      <c r="C4988" s="34">
        <v>57</v>
      </c>
      <c r="D4988" s="34">
        <v>63</v>
      </c>
      <c r="E4988" s="34">
        <v>61</v>
      </c>
      <c r="F4988" s="34">
        <v>43</v>
      </c>
      <c r="G4988" s="34">
        <v>55</v>
      </c>
      <c r="H4988" s="34">
        <v>45</v>
      </c>
      <c r="I4988" s="34">
        <v>46</v>
      </c>
      <c r="J4988" s="34">
        <v>31</v>
      </c>
      <c r="K4988" s="34">
        <v>51</v>
      </c>
      <c r="L4988" s="34">
        <v>10</v>
      </c>
      <c r="M4988" s="34">
        <v>38</v>
      </c>
      <c r="N4988" s="34">
        <v>37</v>
      </c>
      <c r="O4988" s="34">
        <v>35</v>
      </c>
      <c r="P4988" s="34">
        <v>29</v>
      </c>
      <c r="Q4988" s="34">
        <v>39</v>
      </c>
      <c r="R4988" s="34">
        <v>32</v>
      </c>
      <c r="S4988" s="34">
        <v>62</v>
      </c>
      <c r="T4988" s="34">
        <v>20</v>
      </c>
      <c r="U4988" s="34">
        <v>51</v>
      </c>
      <c r="V4988" s="34">
        <v>32</v>
      </c>
      <c r="W4988" s="34">
        <v>48</v>
      </c>
      <c r="X4988" s="34">
        <v>53</v>
      </c>
      <c r="Y4988" s="34">
        <v>38</v>
      </c>
      <c r="Z4988" s="34">
        <v>39</v>
      </c>
      <c r="AA4988" s="34">
        <v>66</v>
      </c>
      <c r="AB4988" s="34">
        <v>38</v>
      </c>
      <c r="AC4988" s="34">
        <v>90</v>
      </c>
    </row>
    <row r="4989" spans="1:29" x14ac:dyDescent="0.2">
      <c r="A4989" s="34" t="s">
        <v>65482</v>
      </c>
      <c r="B4989" s="34">
        <v>35</v>
      </c>
      <c r="C4989" s="34">
        <v>25</v>
      </c>
      <c r="D4989" s="34">
        <v>51</v>
      </c>
      <c r="E4989" s="34">
        <v>37</v>
      </c>
      <c r="F4989" s="34">
        <v>39</v>
      </c>
      <c r="G4989" s="34">
        <v>18</v>
      </c>
      <c r="H4989" s="34">
        <v>32</v>
      </c>
      <c r="I4989" s="34">
        <v>42</v>
      </c>
      <c r="J4989" s="34">
        <v>37</v>
      </c>
      <c r="K4989" s="34">
        <v>24</v>
      </c>
      <c r="L4989" s="34">
        <v>12</v>
      </c>
      <c r="M4989" s="34">
        <v>27</v>
      </c>
      <c r="N4989" s="34">
        <v>25</v>
      </c>
      <c r="O4989" s="34">
        <v>33</v>
      </c>
      <c r="P4989" s="34">
        <v>29</v>
      </c>
      <c r="Q4989" s="34">
        <v>46</v>
      </c>
      <c r="R4989" s="34">
        <v>22</v>
      </c>
      <c r="S4989" s="34">
        <v>45</v>
      </c>
      <c r="T4989" s="34">
        <v>27</v>
      </c>
      <c r="U4989" s="34">
        <v>40</v>
      </c>
      <c r="V4989" s="34">
        <v>36</v>
      </c>
      <c r="W4989" s="34">
        <v>36</v>
      </c>
      <c r="X4989" s="34">
        <v>19</v>
      </c>
      <c r="Y4989" s="34">
        <v>21</v>
      </c>
      <c r="Z4989" s="34">
        <v>34</v>
      </c>
      <c r="AA4989" s="34">
        <v>51</v>
      </c>
      <c r="AB4989" s="34">
        <v>34</v>
      </c>
      <c r="AC4989" s="34">
        <v>40</v>
      </c>
    </row>
    <row r="4990" spans="1:29" x14ac:dyDescent="0.2">
      <c r="A4990" s="34" t="s">
        <v>65483</v>
      </c>
      <c r="B4990" s="34">
        <v>56</v>
      </c>
      <c r="C4990" s="34">
        <v>74</v>
      </c>
      <c r="D4990" s="34">
        <v>91</v>
      </c>
      <c r="E4990" s="34">
        <v>68</v>
      </c>
      <c r="F4990" s="34">
        <v>46</v>
      </c>
      <c r="G4990" s="34">
        <v>96</v>
      </c>
      <c r="H4990" s="34">
        <v>56</v>
      </c>
      <c r="I4990" s="34">
        <v>61</v>
      </c>
      <c r="J4990" s="34">
        <v>47</v>
      </c>
      <c r="K4990" s="34">
        <v>86</v>
      </c>
      <c r="L4990" s="34">
        <v>39</v>
      </c>
      <c r="M4990" s="34">
        <v>65</v>
      </c>
      <c r="N4990" s="34">
        <v>64</v>
      </c>
      <c r="O4990" s="34">
        <v>58</v>
      </c>
      <c r="P4990" s="34">
        <v>60</v>
      </c>
      <c r="Q4990" s="34">
        <v>94</v>
      </c>
      <c r="R4990" s="34">
        <v>49</v>
      </c>
      <c r="S4990" s="34">
        <v>112</v>
      </c>
      <c r="T4990" s="34">
        <v>60</v>
      </c>
      <c r="U4990" s="34">
        <v>48</v>
      </c>
      <c r="V4990" s="34">
        <v>70</v>
      </c>
      <c r="W4990" s="34">
        <v>69</v>
      </c>
      <c r="X4990" s="34">
        <v>68</v>
      </c>
      <c r="Y4990" s="34">
        <v>75</v>
      </c>
      <c r="Z4990" s="34">
        <v>63</v>
      </c>
      <c r="AA4990" s="34">
        <v>77</v>
      </c>
      <c r="AB4990" s="34">
        <v>44</v>
      </c>
      <c r="AC4990" s="34">
        <v>106</v>
      </c>
    </row>
    <row r="4991" spans="1:29" x14ac:dyDescent="0.2">
      <c r="A4991" s="34" t="s">
        <v>65484</v>
      </c>
      <c r="B4991" s="34">
        <v>22</v>
      </c>
      <c r="C4991" s="34">
        <v>50</v>
      </c>
      <c r="D4991" s="34">
        <v>51</v>
      </c>
      <c r="E4991" s="34">
        <v>32</v>
      </c>
      <c r="F4991" s="34">
        <v>24</v>
      </c>
      <c r="G4991" s="34">
        <v>7</v>
      </c>
      <c r="H4991" s="34">
        <v>40</v>
      </c>
      <c r="I4991" s="34">
        <v>29</v>
      </c>
      <c r="J4991" s="34">
        <v>26</v>
      </c>
      <c r="K4991" s="34">
        <v>32</v>
      </c>
      <c r="L4991" s="34">
        <v>16</v>
      </c>
      <c r="M4991" s="34">
        <v>22</v>
      </c>
      <c r="N4991" s="34">
        <v>24</v>
      </c>
      <c r="O4991" s="34">
        <v>28</v>
      </c>
      <c r="P4991" s="34">
        <v>25</v>
      </c>
      <c r="Q4991" s="34">
        <v>42</v>
      </c>
      <c r="R4991" s="34">
        <v>25</v>
      </c>
      <c r="S4991" s="34">
        <v>56</v>
      </c>
      <c r="T4991" s="34">
        <v>16</v>
      </c>
      <c r="U4991" s="34">
        <v>21</v>
      </c>
      <c r="V4991" s="34">
        <v>32</v>
      </c>
      <c r="W4991" s="34">
        <v>33</v>
      </c>
      <c r="X4991" s="34">
        <v>40</v>
      </c>
      <c r="Y4991" s="34">
        <v>25</v>
      </c>
      <c r="Z4991" s="34">
        <v>33</v>
      </c>
      <c r="AA4991" s="34">
        <v>40</v>
      </c>
      <c r="AB4991" s="34">
        <v>24</v>
      </c>
      <c r="AC4991" s="34">
        <v>54</v>
      </c>
    </row>
    <row r="4992" spans="1:29" x14ac:dyDescent="0.2">
      <c r="A4992" s="34" t="s">
        <v>65485</v>
      </c>
      <c r="B4992" s="34">
        <v>53</v>
      </c>
      <c r="C4992" s="34">
        <v>110</v>
      </c>
      <c r="D4992" s="34">
        <v>132</v>
      </c>
      <c r="E4992" s="34">
        <v>126</v>
      </c>
      <c r="F4992" s="34">
        <v>123</v>
      </c>
      <c r="G4992" s="34">
        <v>118</v>
      </c>
      <c r="H4992" s="34">
        <v>71</v>
      </c>
      <c r="I4992" s="34">
        <v>95</v>
      </c>
      <c r="J4992" s="34">
        <v>70</v>
      </c>
      <c r="K4992" s="34">
        <v>103</v>
      </c>
      <c r="L4992" s="34">
        <v>45</v>
      </c>
      <c r="M4992" s="34">
        <v>100</v>
      </c>
      <c r="N4992" s="34">
        <v>90</v>
      </c>
      <c r="O4992" s="34">
        <v>98</v>
      </c>
      <c r="P4992" s="34">
        <v>74</v>
      </c>
      <c r="Q4992" s="34">
        <v>97</v>
      </c>
      <c r="R4992" s="34">
        <v>91</v>
      </c>
      <c r="S4992" s="34">
        <v>123</v>
      </c>
      <c r="T4992" s="34">
        <v>67</v>
      </c>
      <c r="U4992" s="34">
        <v>83</v>
      </c>
      <c r="V4992" s="34">
        <v>113</v>
      </c>
      <c r="W4992" s="34">
        <v>82</v>
      </c>
      <c r="X4992" s="34">
        <v>160</v>
      </c>
      <c r="Y4992" s="34">
        <v>92</v>
      </c>
      <c r="Z4992" s="34">
        <v>136</v>
      </c>
      <c r="AA4992" s="34">
        <v>124</v>
      </c>
      <c r="AB4992" s="34">
        <v>119</v>
      </c>
      <c r="AC4992" s="34">
        <v>169</v>
      </c>
    </row>
    <row r="4993" spans="1:29" x14ac:dyDescent="0.2">
      <c r="A4993" s="34" t="s">
        <v>65486</v>
      </c>
      <c r="B4993" s="34">
        <v>44</v>
      </c>
      <c r="C4993" s="34">
        <v>84</v>
      </c>
      <c r="D4993" s="34">
        <v>60</v>
      </c>
      <c r="E4993" s="34">
        <v>88</v>
      </c>
      <c r="F4993" s="34">
        <v>44</v>
      </c>
      <c r="G4993" s="34">
        <v>83</v>
      </c>
      <c r="H4993" s="34">
        <v>40</v>
      </c>
      <c r="I4993" s="34">
        <v>59</v>
      </c>
      <c r="J4993" s="34">
        <v>27</v>
      </c>
      <c r="K4993" s="34">
        <v>78</v>
      </c>
      <c r="L4993" s="34">
        <v>18</v>
      </c>
      <c r="M4993" s="34">
        <v>55</v>
      </c>
      <c r="N4993" s="34">
        <v>41</v>
      </c>
      <c r="O4993" s="34">
        <v>58</v>
      </c>
      <c r="P4993" s="34">
        <v>19</v>
      </c>
      <c r="Q4993" s="34">
        <v>74</v>
      </c>
      <c r="R4993" s="34">
        <v>33</v>
      </c>
      <c r="S4993" s="34">
        <v>85</v>
      </c>
      <c r="T4993" s="34">
        <v>33</v>
      </c>
      <c r="U4993" s="34">
        <v>41</v>
      </c>
      <c r="V4993" s="34">
        <v>45</v>
      </c>
      <c r="W4993" s="34">
        <v>52</v>
      </c>
      <c r="X4993" s="34">
        <v>85</v>
      </c>
      <c r="Y4993" s="34">
        <v>32</v>
      </c>
      <c r="Z4993" s="34">
        <v>49</v>
      </c>
      <c r="AA4993" s="34">
        <v>51</v>
      </c>
      <c r="AB4993" s="34">
        <v>41</v>
      </c>
      <c r="AC4993" s="34">
        <v>107</v>
      </c>
    </row>
    <row r="4994" spans="1:29" x14ac:dyDescent="0.2">
      <c r="A4994" s="34" t="s">
        <v>65487</v>
      </c>
      <c r="B4994" s="34">
        <v>45</v>
      </c>
      <c r="C4994" s="34">
        <v>126</v>
      </c>
      <c r="D4994" s="34">
        <v>92</v>
      </c>
      <c r="E4994" s="34">
        <v>96</v>
      </c>
      <c r="F4994" s="34">
        <v>60</v>
      </c>
      <c r="G4994" s="34">
        <v>69</v>
      </c>
      <c r="H4994" s="34">
        <v>67</v>
      </c>
      <c r="I4994" s="34">
        <v>96</v>
      </c>
      <c r="J4994" s="34">
        <v>58</v>
      </c>
      <c r="K4994" s="34">
        <v>123</v>
      </c>
      <c r="L4994" s="34">
        <v>47</v>
      </c>
      <c r="M4994" s="34">
        <v>74</v>
      </c>
      <c r="N4994" s="34">
        <v>51</v>
      </c>
      <c r="O4994" s="34">
        <v>103</v>
      </c>
      <c r="P4994" s="34">
        <v>67</v>
      </c>
      <c r="Q4994" s="34">
        <v>101</v>
      </c>
      <c r="R4994" s="34">
        <v>77</v>
      </c>
      <c r="S4994" s="34">
        <v>134</v>
      </c>
      <c r="T4994" s="34">
        <v>44</v>
      </c>
      <c r="U4994" s="34">
        <v>88</v>
      </c>
      <c r="V4994" s="34">
        <v>96</v>
      </c>
      <c r="W4994" s="34">
        <v>133</v>
      </c>
      <c r="X4994" s="34">
        <v>84</v>
      </c>
      <c r="Y4994" s="34">
        <v>86</v>
      </c>
      <c r="Z4994" s="34">
        <v>120</v>
      </c>
      <c r="AA4994" s="34">
        <v>132</v>
      </c>
      <c r="AB4994" s="34">
        <v>67</v>
      </c>
      <c r="AC4994" s="34">
        <v>139</v>
      </c>
    </row>
    <row r="4995" spans="1:29" x14ac:dyDescent="0.2">
      <c r="A4995" s="34" t="s">
        <v>65488</v>
      </c>
      <c r="B4995" s="34">
        <v>40</v>
      </c>
      <c r="C4995" s="34">
        <v>48</v>
      </c>
      <c r="D4995" s="34">
        <v>48</v>
      </c>
      <c r="E4995" s="34">
        <v>62</v>
      </c>
      <c r="F4995" s="34">
        <v>45</v>
      </c>
      <c r="G4995" s="34">
        <v>61</v>
      </c>
      <c r="H4995" s="34">
        <v>48</v>
      </c>
      <c r="I4995" s="34">
        <v>47</v>
      </c>
      <c r="J4995" s="34">
        <v>52</v>
      </c>
      <c r="K4995" s="34">
        <v>107</v>
      </c>
      <c r="L4995" s="34">
        <v>33</v>
      </c>
      <c r="M4995" s="34">
        <v>56</v>
      </c>
      <c r="N4995" s="34">
        <v>41</v>
      </c>
      <c r="O4995" s="34">
        <v>58</v>
      </c>
      <c r="P4995" s="34">
        <v>46</v>
      </c>
      <c r="Q4995" s="34">
        <v>64</v>
      </c>
      <c r="R4995" s="34">
        <v>62</v>
      </c>
      <c r="S4995" s="34">
        <v>73</v>
      </c>
      <c r="T4995" s="34">
        <v>59</v>
      </c>
      <c r="U4995" s="34">
        <v>47</v>
      </c>
      <c r="V4995" s="34">
        <v>68</v>
      </c>
      <c r="W4995" s="34">
        <v>71</v>
      </c>
      <c r="X4995" s="34">
        <v>58</v>
      </c>
      <c r="Y4995" s="34">
        <v>53</v>
      </c>
      <c r="Z4995" s="34">
        <v>43</v>
      </c>
      <c r="AA4995" s="34">
        <v>113</v>
      </c>
      <c r="AB4995" s="34">
        <v>52</v>
      </c>
      <c r="AC4995" s="34">
        <v>120</v>
      </c>
    </row>
    <row r="4996" spans="1:29" x14ac:dyDescent="0.2">
      <c r="A4996" s="34" t="s">
        <v>65489</v>
      </c>
      <c r="B4996" s="34">
        <v>50</v>
      </c>
      <c r="C4996" s="34">
        <v>120</v>
      </c>
      <c r="D4996" s="34">
        <v>132</v>
      </c>
      <c r="E4996" s="34">
        <v>118</v>
      </c>
      <c r="F4996" s="34">
        <v>70</v>
      </c>
      <c r="G4996" s="34">
        <v>116</v>
      </c>
      <c r="H4996" s="34">
        <v>75</v>
      </c>
      <c r="I4996" s="34">
        <v>111</v>
      </c>
      <c r="J4996" s="34">
        <v>73</v>
      </c>
      <c r="K4996" s="34">
        <v>109</v>
      </c>
      <c r="L4996" s="34">
        <v>56</v>
      </c>
      <c r="M4996" s="34">
        <v>87</v>
      </c>
      <c r="N4996" s="34">
        <v>71</v>
      </c>
      <c r="O4996" s="34">
        <v>98</v>
      </c>
      <c r="P4996" s="34">
        <v>66</v>
      </c>
      <c r="Q4996" s="34">
        <v>99</v>
      </c>
      <c r="R4996" s="34">
        <v>80</v>
      </c>
      <c r="S4996" s="34">
        <v>153</v>
      </c>
      <c r="T4996" s="34">
        <v>64</v>
      </c>
      <c r="U4996" s="34">
        <v>80</v>
      </c>
      <c r="V4996" s="34">
        <v>115</v>
      </c>
      <c r="W4996" s="34">
        <v>80</v>
      </c>
      <c r="X4996" s="34">
        <v>115</v>
      </c>
      <c r="Y4996" s="34">
        <v>108</v>
      </c>
      <c r="Z4996" s="34">
        <v>83</v>
      </c>
      <c r="AA4996" s="34">
        <v>121</v>
      </c>
      <c r="AB4996" s="34">
        <v>61</v>
      </c>
      <c r="AC4996" s="34">
        <v>179</v>
      </c>
    </row>
    <row r="4997" spans="1:29" x14ac:dyDescent="0.2">
      <c r="A4997" s="34" t="s">
        <v>65490</v>
      </c>
      <c r="B4997" s="34">
        <v>46</v>
      </c>
      <c r="C4997" s="34">
        <v>92</v>
      </c>
      <c r="D4997" s="34">
        <v>122</v>
      </c>
      <c r="E4997" s="34">
        <v>87</v>
      </c>
      <c r="F4997" s="34">
        <v>90</v>
      </c>
      <c r="G4997" s="34">
        <v>108</v>
      </c>
      <c r="H4997" s="34">
        <v>91</v>
      </c>
      <c r="I4997" s="34">
        <v>73</v>
      </c>
      <c r="J4997" s="34">
        <v>69</v>
      </c>
      <c r="K4997" s="34">
        <v>89</v>
      </c>
      <c r="L4997" s="34">
        <v>46</v>
      </c>
      <c r="M4997" s="34">
        <v>90</v>
      </c>
      <c r="N4997" s="34">
        <v>58</v>
      </c>
      <c r="O4997" s="34">
        <v>68</v>
      </c>
      <c r="P4997" s="34">
        <v>82</v>
      </c>
      <c r="Q4997" s="34">
        <v>126</v>
      </c>
      <c r="R4997" s="34">
        <v>93</v>
      </c>
      <c r="S4997" s="34">
        <v>129</v>
      </c>
      <c r="T4997" s="34">
        <v>76</v>
      </c>
      <c r="U4997" s="34">
        <v>90</v>
      </c>
      <c r="V4997" s="34">
        <v>119</v>
      </c>
      <c r="W4997" s="34">
        <v>95</v>
      </c>
      <c r="X4997" s="34">
        <v>100</v>
      </c>
      <c r="Y4997" s="34">
        <v>101</v>
      </c>
      <c r="Z4997" s="34">
        <v>128</v>
      </c>
      <c r="AA4997" s="34">
        <v>99</v>
      </c>
      <c r="AB4997" s="34">
        <v>78</v>
      </c>
      <c r="AC4997" s="34">
        <v>150</v>
      </c>
    </row>
    <row r="4998" spans="1:29" x14ac:dyDescent="0.2">
      <c r="A4998" s="34" t="s">
        <v>65491</v>
      </c>
      <c r="B4998" s="34">
        <v>47</v>
      </c>
      <c r="C4998" s="34">
        <v>94</v>
      </c>
      <c r="D4998" s="34">
        <v>93</v>
      </c>
      <c r="E4998" s="34">
        <v>80</v>
      </c>
      <c r="F4998" s="34">
        <v>72</v>
      </c>
      <c r="G4998" s="34">
        <v>70</v>
      </c>
      <c r="H4998" s="34">
        <v>54</v>
      </c>
      <c r="I4998" s="34">
        <v>89</v>
      </c>
      <c r="J4998" s="34">
        <v>47</v>
      </c>
      <c r="K4998" s="34">
        <v>70</v>
      </c>
      <c r="L4998" s="34">
        <v>30</v>
      </c>
      <c r="M4998" s="34">
        <v>68</v>
      </c>
      <c r="N4998" s="34">
        <v>55</v>
      </c>
      <c r="O4998" s="34">
        <v>57</v>
      </c>
      <c r="P4998" s="34">
        <v>50</v>
      </c>
      <c r="Q4998" s="34">
        <v>72</v>
      </c>
      <c r="R4998" s="34">
        <v>66</v>
      </c>
      <c r="S4998" s="34">
        <v>98</v>
      </c>
      <c r="T4998" s="34">
        <v>41</v>
      </c>
      <c r="U4998" s="34">
        <v>72</v>
      </c>
      <c r="V4998" s="34">
        <v>94</v>
      </c>
      <c r="W4998" s="34">
        <v>61</v>
      </c>
      <c r="X4998" s="34">
        <v>98</v>
      </c>
      <c r="Y4998" s="34">
        <v>71</v>
      </c>
      <c r="Z4998" s="34">
        <v>94</v>
      </c>
      <c r="AA4998" s="34">
        <v>112</v>
      </c>
      <c r="AB4998" s="34">
        <v>62</v>
      </c>
      <c r="AC4998" s="34">
        <v>114</v>
      </c>
    </row>
    <row r="4999" spans="1:29" x14ac:dyDescent="0.2">
      <c r="A4999" s="34" t="s">
        <v>65492</v>
      </c>
      <c r="B4999" s="34">
        <v>59</v>
      </c>
      <c r="C4999" s="34">
        <v>128</v>
      </c>
      <c r="D4999" s="34">
        <v>154</v>
      </c>
      <c r="E4999" s="34">
        <v>144</v>
      </c>
      <c r="F4999" s="34">
        <v>115</v>
      </c>
      <c r="G4999" s="34">
        <v>122</v>
      </c>
      <c r="H4999" s="34">
        <v>88</v>
      </c>
      <c r="I4999" s="34">
        <v>134</v>
      </c>
      <c r="J4999" s="34">
        <v>77</v>
      </c>
      <c r="K4999" s="34">
        <v>133</v>
      </c>
      <c r="L4999" s="34">
        <v>47</v>
      </c>
      <c r="M4999" s="34">
        <v>104</v>
      </c>
      <c r="N4999" s="34">
        <v>92</v>
      </c>
      <c r="O4999" s="34">
        <v>154</v>
      </c>
      <c r="P4999" s="34">
        <v>85</v>
      </c>
      <c r="Q4999" s="34">
        <v>125</v>
      </c>
      <c r="R4999" s="34">
        <v>105</v>
      </c>
      <c r="S4999" s="34">
        <v>163</v>
      </c>
      <c r="T4999" s="34">
        <v>76</v>
      </c>
      <c r="U4999" s="34">
        <v>91</v>
      </c>
      <c r="V4999" s="34">
        <v>121</v>
      </c>
      <c r="W4999" s="34">
        <v>111</v>
      </c>
      <c r="X4999" s="34">
        <v>127</v>
      </c>
      <c r="Y4999" s="34">
        <v>93</v>
      </c>
      <c r="Z4999" s="34">
        <v>143</v>
      </c>
      <c r="AA4999" s="34">
        <v>149</v>
      </c>
      <c r="AB4999" s="34">
        <v>103</v>
      </c>
      <c r="AC4999" s="34">
        <v>202</v>
      </c>
    </row>
    <row r="5000" spans="1:29" x14ac:dyDescent="0.2">
      <c r="A5000" s="34" t="s">
        <v>65493</v>
      </c>
      <c r="B5000" s="34">
        <v>137</v>
      </c>
      <c r="C5000" s="34">
        <v>177</v>
      </c>
      <c r="D5000" s="34">
        <v>306</v>
      </c>
      <c r="E5000" s="34">
        <v>273</v>
      </c>
      <c r="F5000" s="34">
        <v>248</v>
      </c>
      <c r="G5000" s="34">
        <v>271</v>
      </c>
      <c r="H5000" s="34">
        <v>185</v>
      </c>
      <c r="I5000" s="34">
        <v>187</v>
      </c>
      <c r="J5000" s="34">
        <v>125</v>
      </c>
      <c r="K5000" s="34">
        <v>222</v>
      </c>
      <c r="L5000" s="34">
        <v>82</v>
      </c>
      <c r="M5000" s="34">
        <v>168</v>
      </c>
      <c r="N5000" s="34">
        <v>206</v>
      </c>
      <c r="O5000" s="34">
        <v>161</v>
      </c>
      <c r="P5000" s="34">
        <v>170</v>
      </c>
      <c r="Q5000" s="34">
        <v>210</v>
      </c>
      <c r="R5000" s="34">
        <v>180</v>
      </c>
      <c r="S5000" s="34">
        <v>271</v>
      </c>
      <c r="T5000" s="34">
        <v>154</v>
      </c>
      <c r="U5000" s="34">
        <v>164</v>
      </c>
      <c r="V5000" s="34">
        <v>275</v>
      </c>
      <c r="W5000" s="34">
        <v>232</v>
      </c>
      <c r="X5000" s="34">
        <v>286</v>
      </c>
      <c r="Y5000" s="34">
        <v>154</v>
      </c>
      <c r="Z5000" s="34">
        <v>238</v>
      </c>
      <c r="AA5000" s="34">
        <v>224</v>
      </c>
      <c r="AB5000" s="34">
        <v>192</v>
      </c>
      <c r="AC5000" s="34">
        <v>273</v>
      </c>
    </row>
    <row r="5001" spans="1:29" x14ac:dyDescent="0.2">
      <c r="A5001" s="34" t="s">
        <v>65494</v>
      </c>
      <c r="B5001" s="34">
        <v>40</v>
      </c>
      <c r="C5001" s="34">
        <v>76</v>
      </c>
      <c r="D5001" s="34">
        <v>67</v>
      </c>
      <c r="E5001" s="34">
        <v>80</v>
      </c>
      <c r="F5001" s="34">
        <v>85</v>
      </c>
      <c r="G5001" s="34">
        <v>65</v>
      </c>
      <c r="H5001" s="34">
        <v>47</v>
      </c>
      <c r="I5001" s="34">
        <v>63</v>
      </c>
      <c r="J5001" s="34">
        <v>37</v>
      </c>
      <c r="K5001" s="34">
        <v>84</v>
      </c>
      <c r="L5001" s="34">
        <v>31</v>
      </c>
      <c r="M5001" s="34">
        <v>63</v>
      </c>
      <c r="N5001" s="34">
        <v>37</v>
      </c>
      <c r="O5001" s="34">
        <v>49</v>
      </c>
      <c r="P5001" s="34">
        <v>46</v>
      </c>
      <c r="Q5001" s="34">
        <v>76</v>
      </c>
      <c r="R5001" s="34">
        <v>51</v>
      </c>
      <c r="S5001" s="34">
        <v>104</v>
      </c>
      <c r="T5001" s="34">
        <v>47</v>
      </c>
      <c r="U5001" s="34">
        <v>57</v>
      </c>
      <c r="V5001" s="34">
        <v>64</v>
      </c>
      <c r="W5001" s="34">
        <v>77</v>
      </c>
      <c r="X5001" s="34">
        <v>72</v>
      </c>
      <c r="Y5001" s="34">
        <v>62</v>
      </c>
      <c r="Z5001" s="34">
        <v>52</v>
      </c>
      <c r="AA5001" s="34">
        <v>86</v>
      </c>
      <c r="AB5001" s="34">
        <v>57</v>
      </c>
      <c r="AC5001" s="34">
        <v>93</v>
      </c>
    </row>
    <row r="5002" spans="1:29" x14ac:dyDescent="0.2">
      <c r="A5002" s="34" t="s">
        <v>65495</v>
      </c>
      <c r="B5002" s="34">
        <v>38</v>
      </c>
      <c r="C5002" s="34">
        <v>89</v>
      </c>
      <c r="D5002" s="34">
        <v>63</v>
      </c>
      <c r="E5002" s="34">
        <v>99</v>
      </c>
      <c r="F5002" s="34">
        <v>78</v>
      </c>
      <c r="G5002" s="34">
        <v>91</v>
      </c>
      <c r="H5002" s="34">
        <v>44</v>
      </c>
      <c r="I5002" s="34">
        <v>68</v>
      </c>
      <c r="J5002" s="34">
        <v>48</v>
      </c>
      <c r="K5002" s="34">
        <v>107</v>
      </c>
      <c r="L5002" s="34">
        <v>26</v>
      </c>
      <c r="M5002" s="34">
        <v>82</v>
      </c>
      <c r="N5002" s="34">
        <v>60</v>
      </c>
      <c r="O5002" s="34">
        <v>66</v>
      </c>
      <c r="P5002" s="34">
        <v>58</v>
      </c>
      <c r="Q5002" s="34">
        <v>78</v>
      </c>
      <c r="R5002" s="34">
        <v>47</v>
      </c>
      <c r="S5002" s="34">
        <v>93</v>
      </c>
      <c r="T5002" s="34">
        <v>50</v>
      </c>
      <c r="U5002" s="34">
        <v>73</v>
      </c>
      <c r="V5002" s="34">
        <v>50</v>
      </c>
      <c r="W5002" s="34">
        <v>71</v>
      </c>
      <c r="X5002" s="34">
        <v>66</v>
      </c>
      <c r="Y5002" s="34">
        <v>70</v>
      </c>
      <c r="Z5002" s="34">
        <v>55</v>
      </c>
      <c r="AA5002" s="34">
        <v>108</v>
      </c>
      <c r="AB5002" s="34">
        <v>64</v>
      </c>
      <c r="AC5002" s="34">
        <v>118</v>
      </c>
    </row>
    <row r="5003" spans="1:29" x14ac:dyDescent="0.2">
      <c r="A5003" s="34" t="s">
        <v>65496</v>
      </c>
      <c r="B5003" s="34">
        <v>26</v>
      </c>
      <c r="C5003" s="34">
        <v>51</v>
      </c>
      <c r="D5003" s="34">
        <v>58</v>
      </c>
      <c r="E5003" s="34">
        <v>39</v>
      </c>
      <c r="F5003" s="34">
        <v>31</v>
      </c>
      <c r="G5003" s="34">
        <v>30</v>
      </c>
      <c r="H5003" s="34">
        <v>23</v>
      </c>
      <c r="I5003" s="34">
        <v>38</v>
      </c>
      <c r="J5003" s="34">
        <v>30</v>
      </c>
      <c r="K5003" s="34">
        <v>57</v>
      </c>
      <c r="L5003" s="34">
        <v>22</v>
      </c>
      <c r="M5003" s="34">
        <v>30</v>
      </c>
      <c r="N5003" s="34">
        <v>31</v>
      </c>
      <c r="O5003" s="34">
        <v>34</v>
      </c>
      <c r="P5003" s="34">
        <v>48</v>
      </c>
      <c r="Q5003" s="34">
        <v>54</v>
      </c>
      <c r="R5003" s="34">
        <v>39</v>
      </c>
      <c r="S5003" s="34">
        <v>79</v>
      </c>
      <c r="T5003" s="34">
        <v>20</v>
      </c>
      <c r="U5003" s="34">
        <v>35</v>
      </c>
      <c r="V5003" s="34">
        <v>34</v>
      </c>
      <c r="W5003" s="34">
        <v>34</v>
      </c>
      <c r="X5003" s="34">
        <v>65</v>
      </c>
      <c r="Y5003" s="34">
        <v>28</v>
      </c>
      <c r="Z5003" s="34">
        <v>35</v>
      </c>
      <c r="AA5003" s="34">
        <v>45</v>
      </c>
      <c r="AB5003" s="34">
        <v>47</v>
      </c>
      <c r="AC5003" s="34">
        <v>64</v>
      </c>
    </row>
    <row r="5004" spans="1:29" x14ac:dyDescent="0.2">
      <c r="A5004" s="34" t="s">
        <v>65497</v>
      </c>
      <c r="B5004" s="34">
        <v>161</v>
      </c>
      <c r="C5004" s="34">
        <v>161</v>
      </c>
      <c r="D5004" s="34">
        <v>200</v>
      </c>
      <c r="E5004" s="34">
        <v>174</v>
      </c>
      <c r="F5004" s="34">
        <v>178</v>
      </c>
      <c r="G5004" s="34">
        <v>161</v>
      </c>
      <c r="H5004" s="34">
        <v>143</v>
      </c>
      <c r="I5004" s="34">
        <v>147</v>
      </c>
      <c r="J5004" s="34">
        <v>127</v>
      </c>
      <c r="K5004" s="34">
        <v>182</v>
      </c>
      <c r="L5004" s="34">
        <v>87</v>
      </c>
      <c r="M5004" s="34">
        <v>150</v>
      </c>
      <c r="N5004" s="34">
        <v>124</v>
      </c>
      <c r="O5004" s="34">
        <v>134</v>
      </c>
      <c r="P5004" s="34">
        <v>131</v>
      </c>
      <c r="Q5004" s="34">
        <v>213</v>
      </c>
      <c r="R5004" s="34">
        <v>202</v>
      </c>
      <c r="S5004" s="34">
        <v>202</v>
      </c>
      <c r="T5004" s="34">
        <v>155</v>
      </c>
      <c r="U5004" s="34">
        <v>132</v>
      </c>
      <c r="V5004" s="34">
        <v>162</v>
      </c>
      <c r="W5004" s="34">
        <v>173</v>
      </c>
      <c r="X5004" s="34">
        <v>243</v>
      </c>
      <c r="Y5004" s="34">
        <v>154</v>
      </c>
      <c r="Z5004" s="34">
        <v>220</v>
      </c>
      <c r="AA5004" s="34">
        <v>241</v>
      </c>
      <c r="AB5004" s="34">
        <v>155</v>
      </c>
      <c r="AC5004" s="34">
        <v>279</v>
      </c>
    </row>
    <row r="5005" spans="1:29" x14ac:dyDescent="0.2">
      <c r="A5005" s="34" t="s">
        <v>65498</v>
      </c>
      <c r="B5005" s="34">
        <v>40</v>
      </c>
      <c r="C5005" s="34">
        <v>130</v>
      </c>
      <c r="D5005" s="34">
        <v>70</v>
      </c>
      <c r="E5005" s="34">
        <v>109</v>
      </c>
      <c r="F5005" s="34">
        <v>46</v>
      </c>
      <c r="G5005" s="34">
        <v>109</v>
      </c>
      <c r="H5005" s="34">
        <v>71</v>
      </c>
      <c r="I5005" s="34">
        <v>94</v>
      </c>
      <c r="J5005" s="34">
        <v>50</v>
      </c>
      <c r="K5005" s="34">
        <v>151</v>
      </c>
      <c r="L5005" s="34">
        <v>24</v>
      </c>
      <c r="M5005" s="34">
        <v>76</v>
      </c>
      <c r="N5005" s="34">
        <v>58</v>
      </c>
      <c r="O5005" s="34">
        <v>75</v>
      </c>
      <c r="P5005" s="34">
        <v>47</v>
      </c>
      <c r="Q5005" s="34">
        <v>115</v>
      </c>
      <c r="R5005" s="34">
        <v>44</v>
      </c>
      <c r="S5005" s="34">
        <v>111</v>
      </c>
      <c r="T5005" s="34">
        <v>42</v>
      </c>
      <c r="U5005" s="34">
        <v>74</v>
      </c>
      <c r="V5005" s="34">
        <v>53</v>
      </c>
      <c r="W5005" s="34">
        <v>65</v>
      </c>
      <c r="X5005" s="34">
        <v>63</v>
      </c>
      <c r="Y5005" s="34">
        <v>58</v>
      </c>
      <c r="Z5005" s="34">
        <v>57</v>
      </c>
      <c r="AA5005" s="34">
        <v>113</v>
      </c>
      <c r="AB5005" s="34">
        <v>42</v>
      </c>
      <c r="AC5005" s="34">
        <v>117</v>
      </c>
    </row>
    <row r="5006" spans="1:29" x14ac:dyDescent="0.2">
      <c r="A5006" s="34" t="s">
        <v>65499</v>
      </c>
      <c r="B5006" s="34">
        <v>68</v>
      </c>
      <c r="C5006" s="34">
        <v>93</v>
      </c>
      <c r="D5006" s="34">
        <v>130</v>
      </c>
      <c r="E5006" s="34">
        <v>118</v>
      </c>
      <c r="F5006" s="34">
        <v>94</v>
      </c>
      <c r="G5006" s="34">
        <v>120</v>
      </c>
      <c r="H5006" s="34">
        <v>82</v>
      </c>
      <c r="I5006" s="34">
        <v>113</v>
      </c>
      <c r="J5006" s="34">
        <v>57</v>
      </c>
      <c r="K5006" s="34">
        <v>110</v>
      </c>
      <c r="L5006" s="34">
        <v>52</v>
      </c>
      <c r="M5006" s="34">
        <v>104</v>
      </c>
      <c r="N5006" s="34">
        <v>93</v>
      </c>
      <c r="O5006" s="34">
        <v>114</v>
      </c>
      <c r="P5006" s="34">
        <v>85</v>
      </c>
      <c r="Q5006" s="34">
        <v>184</v>
      </c>
      <c r="R5006" s="34">
        <v>165</v>
      </c>
      <c r="S5006" s="34">
        <v>142</v>
      </c>
      <c r="T5006" s="34">
        <v>95</v>
      </c>
      <c r="U5006" s="34">
        <v>128</v>
      </c>
      <c r="V5006" s="34">
        <v>99</v>
      </c>
      <c r="W5006" s="34">
        <v>156</v>
      </c>
      <c r="X5006" s="34">
        <v>125</v>
      </c>
      <c r="Y5006" s="34">
        <v>121</v>
      </c>
      <c r="Z5006" s="34">
        <v>109</v>
      </c>
      <c r="AA5006" s="34">
        <v>139</v>
      </c>
      <c r="AB5006" s="34">
        <v>148</v>
      </c>
      <c r="AC5006" s="34">
        <v>186</v>
      </c>
    </row>
    <row r="5007" spans="1:29" x14ac:dyDescent="0.2">
      <c r="A5007" s="34" t="s">
        <v>65500</v>
      </c>
      <c r="B5007" s="34">
        <v>41</v>
      </c>
      <c r="C5007" s="34">
        <v>28</v>
      </c>
      <c r="D5007" s="34">
        <v>31</v>
      </c>
      <c r="E5007" s="34">
        <v>46</v>
      </c>
      <c r="F5007" s="34">
        <v>34</v>
      </c>
      <c r="G5007" s="34">
        <v>50</v>
      </c>
      <c r="H5007" s="34">
        <v>18</v>
      </c>
      <c r="I5007" s="34">
        <v>37</v>
      </c>
      <c r="J5007" s="34">
        <v>28</v>
      </c>
      <c r="K5007" s="34">
        <v>35</v>
      </c>
      <c r="L5007" s="34">
        <v>22</v>
      </c>
      <c r="M5007" s="34">
        <v>34</v>
      </c>
      <c r="N5007" s="34">
        <v>22</v>
      </c>
      <c r="O5007" s="34">
        <v>33</v>
      </c>
      <c r="P5007" s="34">
        <v>18</v>
      </c>
      <c r="Q5007" s="34">
        <v>47</v>
      </c>
      <c r="R5007" s="34">
        <v>31</v>
      </c>
      <c r="S5007" s="34">
        <v>72</v>
      </c>
      <c r="T5007" s="34">
        <v>34</v>
      </c>
      <c r="U5007" s="34">
        <v>42</v>
      </c>
      <c r="V5007" s="34">
        <v>39</v>
      </c>
      <c r="W5007" s="34">
        <v>76</v>
      </c>
      <c r="X5007" s="34">
        <v>35</v>
      </c>
      <c r="Y5007" s="34">
        <v>25</v>
      </c>
      <c r="Z5007" s="34">
        <v>32</v>
      </c>
      <c r="AA5007" s="34">
        <v>46</v>
      </c>
      <c r="AB5007" s="34">
        <v>43</v>
      </c>
      <c r="AC5007" s="34">
        <v>61</v>
      </c>
    </row>
    <row r="5008" spans="1:29" x14ac:dyDescent="0.2">
      <c r="A5008" s="34" t="s">
        <v>65501</v>
      </c>
      <c r="B5008" s="34">
        <v>18</v>
      </c>
      <c r="C5008" s="34">
        <v>39</v>
      </c>
      <c r="D5008" s="34">
        <v>55</v>
      </c>
      <c r="E5008" s="34">
        <v>35</v>
      </c>
      <c r="F5008" s="34">
        <v>41</v>
      </c>
      <c r="G5008" s="34">
        <v>29</v>
      </c>
      <c r="H5008" s="34">
        <v>25</v>
      </c>
      <c r="I5008" s="34">
        <v>22</v>
      </c>
      <c r="J5008" s="34">
        <v>42</v>
      </c>
      <c r="K5008" s="34">
        <v>36</v>
      </c>
      <c r="L5008" s="34">
        <v>17</v>
      </c>
      <c r="M5008" s="34">
        <v>30</v>
      </c>
      <c r="N5008" s="34">
        <v>31</v>
      </c>
      <c r="O5008" s="34">
        <v>36</v>
      </c>
      <c r="P5008" s="34">
        <v>26</v>
      </c>
      <c r="Q5008" s="34">
        <v>74</v>
      </c>
      <c r="R5008" s="34">
        <v>34</v>
      </c>
      <c r="S5008" s="34">
        <v>43</v>
      </c>
      <c r="T5008" s="34">
        <v>26</v>
      </c>
      <c r="U5008" s="34">
        <v>24</v>
      </c>
      <c r="V5008" s="34">
        <v>40</v>
      </c>
      <c r="W5008" s="34">
        <v>45</v>
      </c>
      <c r="X5008" s="34">
        <v>64</v>
      </c>
      <c r="Y5008" s="34">
        <v>38</v>
      </c>
      <c r="Z5008" s="34">
        <v>58</v>
      </c>
      <c r="AA5008" s="34">
        <v>65</v>
      </c>
      <c r="AB5008" s="34">
        <v>30</v>
      </c>
      <c r="AC5008" s="34">
        <v>58</v>
      </c>
    </row>
    <row r="5009" spans="1:29" x14ac:dyDescent="0.2">
      <c r="A5009" s="34" t="s">
        <v>65502</v>
      </c>
      <c r="B5009" s="34">
        <v>70</v>
      </c>
      <c r="C5009" s="34">
        <v>81</v>
      </c>
      <c r="D5009" s="34">
        <v>67</v>
      </c>
      <c r="E5009" s="34">
        <v>47</v>
      </c>
      <c r="F5009" s="34">
        <v>69</v>
      </c>
      <c r="G5009" s="34">
        <v>42</v>
      </c>
      <c r="H5009" s="34">
        <v>56</v>
      </c>
      <c r="I5009" s="34">
        <v>73</v>
      </c>
      <c r="J5009" s="34">
        <v>81</v>
      </c>
      <c r="K5009" s="34">
        <v>82</v>
      </c>
      <c r="L5009" s="34">
        <v>50</v>
      </c>
      <c r="M5009" s="34">
        <v>57</v>
      </c>
      <c r="N5009" s="34">
        <v>34</v>
      </c>
      <c r="O5009" s="34">
        <v>74</v>
      </c>
      <c r="P5009" s="34">
        <v>43</v>
      </c>
      <c r="Q5009" s="34">
        <v>118</v>
      </c>
      <c r="R5009" s="34">
        <v>74</v>
      </c>
      <c r="S5009" s="34">
        <v>78</v>
      </c>
      <c r="T5009" s="34">
        <v>52</v>
      </c>
      <c r="U5009" s="34">
        <v>61</v>
      </c>
      <c r="V5009" s="34">
        <v>89</v>
      </c>
      <c r="W5009" s="34">
        <v>113</v>
      </c>
      <c r="X5009" s="34">
        <v>72</v>
      </c>
      <c r="Y5009" s="34">
        <v>93</v>
      </c>
      <c r="Z5009" s="34">
        <v>85</v>
      </c>
      <c r="AA5009" s="34">
        <v>76</v>
      </c>
      <c r="AB5009" s="34">
        <v>79</v>
      </c>
      <c r="AC5009" s="34">
        <v>93</v>
      </c>
    </row>
    <row r="5010" spans="1:29" x14ac:dyDescent="0.2">
      <c r="A5010" s="34" t="s">
        <v>65503</v>
      </c>
      <c r="B5010" s="34">
        <v>22</v>
      </c>
      <c r="C5010" s="34">
        <v>108</v>
      </c>
      <c r="D5010" s="34">
        <v>119</v>
      </c>
      <c r="E5010" s="34">
        <v>123</v>
      </c>
      <c r="F5010" s="34">
        <v>77</v>
      </c>
      <c r="G5010" s="34">
        <v>102</v>
      </c>
      <c r="H5010" s="34">
        <v>58</v>
      </c>
      <c r="I5010" s="34">
        <v>75</v>
      </c>
      <c r="J5010" s="34">
        <v>34</v>
      </c>
      <c r="K5010" s="34">
        <v>128</v>
      </c>
      <c r="L5010" s="34">
        <v>23</v>
      </c>
      <c r="M5010" s="34">
        <v>87</v>
      </c>
      <c r="N5010" s="34">
        <v>40</v>
      </c>
      <c r="O5010" s="34">
        <v>73</v>
      </c>
      <c r="P5010" s="34">
        <v>50</v>
      </c>
      <c r="Q5010" s="34">
        <v>70</v>
      </c>
      <c r="R5010" s="34">
        <v>60</v>
      </c>
      <c r="S5010" s="34">
        <v>113</v>
      </c>
      <c r="T5010" s="34">
        <v>20</v>
      </c>
      <c r="U5010" s="34">
        <v>55</v>
      </c>
      <c r="V5010" s="34">
        <v>74</v>
      </c>
      <c r="W5010" s="34">
        <v>57</v>
      </c>
      <c r="X5010" s="34">
        <v>83</v>
      </c>
      <c r="Y5010" s="34">
        <v>36</v>
      </c>
      <c r="Z5010" s="34">
        <v>94</v>
      </c>
      <c r="AA5010" s="34">
        <v>109</v>
      </c>
      <c r="AB5010" s="34">
        <v>19</v>
      </c>
      <c r="AC5010" s="34">
        <v>146</v>
      </c>
    </row>
    <row r="5011" spans="1:29" x14ac:dyDescent="0.2">
      <c r="A5011" s="34" t="s">
        <v>65504</v>
      </c>
      <c r="B5011" s="34">
        <v>38</v>
      </c>
      <c r="C5011" s="34">
        <v>85</v>
      </c>
      <c r="D5011" s="34">
        <v>36</v>
      </c>
      <c r="E5011" s="34">
        <v>71</v>
      </c>
      <c r="F5011" s="34">
        <v>36</v>
      </c>
      <c r="G5011" s="34">
        <v>68</v>
      </c>
      <c r="H5011" s="34">
        <v>38</v>
      </c>
      <c r="I5011" s="34">
        <v>67</v>
      </c>
      <c r="J5011" s="34">
        <v>47</v>
      </c>
      <c r="K5011" s="34">
        <v>64</v>
      </c>
      <c r="L5011" s="34">
        <v>23</v>
      </c>
      <c r="M5011" s="34">
        <v>54</v>
      </c>
      <c r="N5011" s="34">
        <v>35</v>
      </c>
      <c r="O5011" s="34">
        <v>63</v>
      </c>
      <c r="P5011" s="34">
        <v>45</v>
      </c>
      <c r="Q5011" s="34">
        <v>89</v>
      </c>
      <c r="R5011" s="34">
        <v>41</v>
      </c>
      <c r="S5011" s="34">
        <v>67</v>
      </c>
      <c r="T5011" s="34">
        <v>42</v>
      </c>
      <c r="U5011" s="34">
        <v>86</v>
      </c>
      <c r="V5011" s="34">
        <v>57</v>
      </c>
      <c r="W5011" s="34">
        <v>79</v>
      </c>
      <c r="X5011" s="34">
        <v>53</v>
      </c>
      <c r="Y5011" s="34">
        <v>43</v>
      </c>
      <c r="Z5011" s="34">
        <v>67</v>
      </c>
      <c r="AA5011" s="34">
        <v>108</v>
      </c>
      <c r="AB5011" s="34">
        <v>54</v>
      </c>
      <c r="AC5011" s="34">
        <v>97</v>
      </c>
    </row>
    <row r="5012" spans="1:29" x14ac:dyDescent="0.2">
      <c r="A5012" s="34" t="s">
        <v>65505</v>
      </c>
      <c r="B5012" s="34">
        <v>29</v>
      </c>
      <c r="C5012" s="34">
        <v>15</v>
      </c>
      <c r="D5012" s="34">
        <v>43</v>
      </c>
      <c r="E5012" s="34">
        <v>24</v>
      </c>
      <c r="F5012" s="34">
        <v>47</v>
      </c>
      <c r="G5012" s="34">
        <v>19</v>
      </c>
      <c r="H5012" s="34">
        <v>13</v>
      </c>
      <c r="I5012" s="34">
        <v>23</v>
      </c>
      <c r="J5012" s="34">
        <v>20</v>
      </c>
      <c r="K5012" s="34">
        <v>24</v>
      </c>
      <c r="L5012" s="34">
        <v>20</v>
      </c>
      <c r="M5012" s="34">
        <v>30</v>
      </c>
      <c r="N5012" s="34">
        <v>30</v>
      </c>
      <c r="O5012" s="34">
        <v>30</v>
      </c>
      <c r="P5012" s="34">
        <v>16</v>
      </c>
      <c r="Q5012" s="34">
        <v>43</v>
      </c>
      <c r="R5012" s="34">
        <v>37</v>
      </c>
      <c r="S5012" s="34">
        <v>33</v>
      </c>
      <c r="T5012" s="34">
        <v>11</v>
      </c>
      <c r="U5012" s="34">
        <v>28</v>
      </c>
      <c r="V5012" s="34">
        <v>42</v>
      </c>
      <c r="W5012" s="34">
        <v>39</v>
      </c>
      <c r="X5012" s="34">
        <v>50</v>
      </c>
      <c r="Y5012" s="34">
        <v>31</v>
      </c>
      <c r="Z5012" s="34">
        <v>40</v>
      </c>
      <c r="AA5012" s="34">
        <v>48</v>
      </c>
      <c r="AB5012" s="34">
        <v>49</v>
      </c>
      <c r="AC5012" s="34">
        <v>78</v>
      </c>
    </row>
    <row r="5013" spans="1:29" x14ac:dyDescent="0.2">
      <c r="A5013" s="34" t="s">
        <v>65506</v>
      </c>
      <c r="B5013" s="34">
        <v>36</v>
      </c>
      <c r="C5013" s="34">
        <v>57</v>
      </c>
      <c r="D5013" s="34">
        <v>66</v>
      </c>
      <c r="E5013" s="34">
        <v>67</v>
      </c>
      <c r="F5013" s="34">
        <v>48</v>
      </c>
      <c r="G5013" s="34">
        <v>93</v>
      </c>
      <c r="H5013" s="34">
        <v>69</v>
      </c>
      <c r="I5013" s="34">
        <v>52</v>
      </c>
      <c r="J5013" s="34">
        <v>40</v>
      </c>
      <c r="K5013" s="34">
        <v>72</v>
      </c>
      <c r="L5013" s="34">
        <v>19</v>
      </c>
      <c r="M5013" s="34">
        <v>81</v>
      </c>
      <c r="N5013" s="34">
        <v>35</v>
      </c>
      <c r="O5013" s="34">
        <v>48</v>
      </c>
      <c r="P5013" s="34">
        <v>47</v>
      </c>
      <c r="Q5013" s="34">
        <v>80</v>
      </c>
      <c r="R5013" s="34">
        <v>61</v>
      </c>
      <c r="S5013" s="34">
        <v>108</v>
      </c>
      <c r="T5013" s="34">
        <v>26</v>
      </c>
      <c r="U5013" s="34">
        <v>54</v>
      </c>
      <c r="V5013" s="34">
        <v>73</v>
      </c>
      <c r="W5013" s="34">
        <v>55</v>
      </c>
      <c r="X5013" s="34">
        <v>75</v>
      </c>
      <c r="Y5013" s="34">
        <v>52</v>
      </c>
      <c r="Z5013" s="34">
        <v>47</v>
      </c>
      <c r="AA5013" s="34">
        <v>111</v>
      </c>
      <c r="AB5013" s="34">
        <v>56</v>
      </c>
      <c r="AC5013" s="34">
        <v>134</v>
      </c>
    </row>
    <row r="5014" spans="1:29" x14ac:dyDescent="0.2">
      <c r="A5014" s="34" t="s">
        <v>65507</v>
      </c>
      <c r="B5014" s="34">
        <v>46</v>
      </c>
      <c r="C5014" s="34">
        <v>100</v>
      </c>
      <c r="D5014" s="34">
        <v>77</v>
      </c>
      <c r="E5014" s="34">
        <v>95</v>
      </c>
      <c r="F5014" s="34">
        <v>110</v>
      </c>
      <c r="G5014" s="34">
        <v>83</v>
      </c>
      <c r="H5014" s="34">
        <v>66</v>
      </c>
      <c r="I5014" s="34">
        <v>106</v>
      </c>
      <c r="J5014" s="34">
        <v>81</v>
      </c>
      <c r="K5014" s="34">
        <v>103</v>
      </c>
      <c r="L5014" s="34">
        <v>55</v>
      </c>
      <c r="M5014" s="34">
        <v>66</v>
      </c>
      <c r="N5014" s="34">
        <v>83</v>
      </c>
      <c r="O5014" s="34">
        <v>70</v>
      </c>
      <c r="P5014" s="34">
        <v>72</v>
      </c>
      <c r="Q5014" s="34">
        <v>113</v>
      </c>
      <c r="R5014" s="34">
        <v>111</v>
      </c>
      <c r="S5014" s="34">
        <v>116</v>
      </c>
      <c r="T5014" s="34">
        <v>78</v>
      </c>
      <c r="U5014" s="34">
        <v>100</v>
      </c>
      <c r="V5014" s="34">
        <v>104</v>
      </c>
      <c r="W5014" s="34">
        <v>115</v>
      </c>
      <c r="X5014" s="34">
        <v>99</v>
      </c>
      <c r="Y5014" s="34">
        <v>98</v>
      </c>
      <c r="Z5014" s="34">
        <v>75</v>
      </c>
      <c r="AA5014" s="34">
        <v>116</v>
      </c>
      <c r="AB5014" s="34">
        <v>96</v>
      </c>
      <c r="AC5014" s="34">
        <v>171</v>
      </c>
    </row>
    <row r="5015" spans="1:29" x14ac:dyDescent="0.2">
      <c r="A5015" s="34" t="s">
        <v>65508</v>
      </c>
      <c r="B5015" s="34">
        <v>21</v>
      </c>
      <c r="C5015" s="34">
        <v>50</v>
      </c>
      <c r="D5015" s="34">
        <v>82</v>
      </c>
      <c r="E5015" s="34">
        <v>70</v>
      </c>
      <c r="F5015" s="34">
        <v>27</v>
      </c>
      <c r="G5015" s="34">
        <v>43</v>
      </c>
      <c r="H5015" s="34">
        <v>16</v>
      </c>
      <c r="I5015" s="34">
        <v>41</v>
      </c>
      <c r="J5015" s="34">
        <v>17</v>
      </c>
      <c r="K5015" s="34">
        <v>84</v>
      </c>
      <c r="L5015" s="34">
        <v>7</v>
      </c>
      <c r="M5015" s="34">
        <v>34</v>
      </c>
      <c r="N5015" s="34">
        <v>11</v>
      </c>
      <c r="O5015" s="34">
        <v>26</v>
      </c>
      <c r="P5015" s="34">
        <v>18</v>
      </c>
      <c r="Q5015" s="34">
        <v>35</v>
      </c>
      <c r="R5015" s="34">
        <v>15</v>
      </c>
      <c r="S5015" s="34">
        <v>87</v>
      </c>
      <c r="T5015" s="34">
        <v>6</v>
      </c>
      <c r="U5015" s="34">
        <v>18</v>
      </c>
      <c r="V5015" s="34">
        <v>26</v>
      </c>
      <c r="W5015" s="34">
        <v>29</v>
      </c>
      <c r="X5015" s="34">
        <v>39</v>
      </c>
      <c r="Y5015" s="34">
        <v>12</v>
      </c>
      <c r="Z5015" s="34">
        <v>33</v>
      </c>
      <c r="AA5015" s="34">
        <v>61</v>
      </c>
      <c r="AB5015" s="34">
        <v>15</v>
      </c>
      <c r="AC5015" s="34">
        <v>57</v>
      </c>
    </row>
    <row r="5016" spans="1:29" x14ac:dyDescent="0.2">
      <c r="A5016" s="34" t="s">
        <v>65509</v>
      </c>
      <c r="B5016" s="34">
        <v>155</v>
      </c>
      <c r="C5016" s="34">
        <v>132</v>
      </c>
      <c r="D5016" s="34">
        <v>151</v>
      </c>
      <c r="E5016" s="34">
        <v>185</v>
      </c>
      <c r="F5016" s="34">
        <v>168</v>
      </c>
      <c r="G5016" s="34">
        <v>216</v>
      </c>
      <c r="H5016" s="34">
        <v>142</v>
      </c>
      <c r="I5016" s="34">
        <v>165</v>
      </c>
      <c r="J5016" s="34">
        <v>130</v>
      </c>
      <c r="K5016" s="34">
        <v>198</v>
      </c>
      <c r="L5016" s="34">
        <v>75</v>
      </c>
      <c r="M5016" s="34">
        <v>120</v>
      </c>
      <c r="N5016" s="34">
        <v>118</v>
      </c>
      <c r="O5016" s="34">
        <v>107</v>
      </c>
      <c r="P5016" s="34">
        <v>126</v>
      </c>
      <c r="Q5016" s="34">
        <v>175</v>
      </c>
      <c r="R5016" s="34">
        <v>154</v>
      </c>
      <c r="S5016" s="34">
        <v>208</v>
      </c>
      <c r="T5016" s="34">
        <v>90</v>
      </c>
      <c r="U5016" s="34">
        <v>103</v>
      </c>
      <c r="V5016" s="34">
        <v>148</v>
      </c>
      <c r="W5016" s="34">
        <v>146</v>
      </c>
      <c r="X5016" s="34">
        <v>255</v>
      </c>
      <c r="Y5016" s="34">
        <v>108</v>
      </c>
      <c r="Z5016" s="34">
        <v>198</v>
      </c>
      <c r="AA5016" s="34">
        <v>197</v>
      </c>
      <c r="AB5016" s="34">
        <v>131</v>
      </c>
      <c r="AC5016" s="34">
        <v>286</v>
      </c>
    </row>
    <row r="5017" spans="1:29" x14ac:dyDescent="0.2">
      <c r="A5017" s="34" t="s">
        <v>65510</v>
      </c>
      <c r="B5017" s="34">
        <v>71</v>
      </c>
      <c r="C5017" s="34">
        <v>134</v>
      </c>
      <c r="D5017" s="34">
        <v>190</v>
      </c>
      <c r="E5017" s="34">
        <v>211</v>
      </c>
      <c r="F5017" s="34">
        <v>177</v>
      </c>
      <c r="G5017" s="34">
        <v>160</v>
      </c>
      <c r="H5017" s="34">
        <v>158</v>
      </c>
      <c r="I5017" s="34">
        <v>136</v>
      </c>
      <c r="J5017" s="34">
        <v>145</v>
      </c>
      <c r="K5017" s="34">
        <v>216</v>
      </c>
      <c r="L5017" s="34">
        <v>110</v>
      </c>
      <c r="M5017" s="34">
        <v>139</v>
      </c>
      <c r="N5017" s="34">
        <v>151</v>
      </c>
      <c r="O5017" s="34">
        <v>96</v>
      </c>
      <c r="P5017" s="34">
        <v>176</v>
      </c>
      <c r="Q5017" s="34">
        <v>188</v>
      </c>
      <c r="R5017" s="34">
        <v>181</v>
      </c>
      <c r="S5017" s="34">
        <v>225</v>
      </c>
      <c r="T5017" s="34">
        <v>143</v>
      </c>
      <c r="U5017" s="34">
        <v>162</v>
      </c>
      <c r="V5017" s="34">
        <v>197</v>
      </c>
      <c r="W5017" s="34">
        <v>202</v>
      </c>
      <c r="X5017" s="34">
        <v>206</v>
      </c>
      <c r="Y5017" s="34">
        <v>174</v>
      </c>
      <c r="Z5017" s="34">
        <v>221</v>
      </c>
      <c r="AA5017" s="34">
        <v>237</v>
      </c>
      <c r="AB5017" s="34">
        <v>168</v>
      </c>
      <c r="AC5017" s="34">
        <v>257</v>
      </c>
    </row>
    <row r="5018" spans="1:29" x14ac:dyDescent="0.2">
      <c r="A5018" s="34" t="s">
        <v>65511</v>
      </c>
      <c r="B5018" s="34">
        <v>30</v>
      </c>
      <c r="C5018" s="34">
        <v>61</v>
      </c>
      <c r="D5018" s="34">
        <v>42</v>
      </c>
      <c r="E5018" s="34">
        <v>42</v>
      </c>
      <c r="F5018" s="34">
        <v>32</v>
      </c>
      <c r="G5018" s="34">
        <v>25</v>
      </c>
      <c r="H5018" s="34">
        <v>48</v>
      </c>
      <c r="I5018" s="34">
        <v>25</v>
      </c>
      <c r="J5018" s="34">
        <v>20</v>
      </c>
      <c r="K5018" s="34">
        <v>47</v>
      </c>
      <c r="L5018" s="34">
        <v>5</v>
      </c>
      <c r="M5018" s="34">
        <v>18</v>
      </c>
      <c r="N5018" s="34">
        <v>22</v>
      </c>
      <c r="O5018" s="34">
        <v>35</v>
      </c>
      <c r="P5018" s="34">
        <v>37</v>
      </c>
      <c r="Q5018" s="34">
        <v>18</v>
      </c>
      <c r="R5018" s="34">
        <v>22</v>
      </c>
      <c r="S5018" s="34">
        <v>51</v>
      </c>
      <c r="T5018" s="34">
        <v>20</v>
      </c>
      <c r="U5018" s="34">
        <v>39</v>
      </c>
      <c r="V5018" s="34">
        <v>18</v>
      </c>
      <c r="W5018" s="34">
        <v>29</v>
      </c>
      <c r="X5018" s="34">
        <v>24</v>
      </c>
      <c r="Y5018" s="34">
        <v>24</v>
      </c>
      <c r="Z5018" s="34">
        <v>33</v>
      </c>
      <c r="AA5018" s="34">
        <v>37</v>
      </c>
      <c r="AB5018" s="34">
        <v>18</v>
      </c>
      <c r="AC5018" s="34">
        <v>43</v>
      </c>
    </row>
    <row r="5019" spans="1:29" x14ac:dyDescent="0.2">
      <c r="A5019" s="34" t="s">
        <v>65512</v>
      </c>
      <c r="B5019" s="34">
        <v>11</v>
      </c>
      <c r="C5019" s="34">
        <v>5</v>
      </c>
      <c r="D5019" s="34">
        <v>18</v>
      </c>
      <c r="E5019" s="34">
        <v>13</v>
      </c>
      <c r="F5019" s="34">
        <v>5</v>
      </c>
      <c r="G5019" s="34">
        <v>25</v>
      </c>
      <c r="H5019" s="34">
        <v>10</v>
      </c>
      <c r="I5019" s="34">
        <v>14</v>
      </c>
      <c r="J5019" s="34">
        <v>7</v>
      </c>
      <c r="K5019" s="34">
        <v>10</v>
      </c>
      <c r="L5019" s="34">
        <v>2</v>
      </c>
      <c r="M5019" s="34">
        <v>7</v>
      </c>
      <c r="N5019" s="34">
        <v>6</v>
      </c>
      <c r="O5019" s="34">
        <v>11</v>
      </c>
      <c r="P5019" s="34">
        <v>7</v>
      </c>
      <c r="Q5019" s="34">
        <v>9</v>
      </c>
      <c r="R5019" s="34">
        <v>8</v>
      </c>
      <c r="S5019" s="34">
        <v>12</v>
      </c>
      <c r="T5019" s="34">
        <v>5</v>
      </c>
      <c r="U5019" s="34">
        <v>12</v>
      </c>
      <c r="V5019" s="34">
        <v>13</v>
      </c>
      <c r="W5019" s="34">
        <v>6</v>
      </c>
      <c r="X5019" s="34">
        <v>19</v>
      </c>
      <c r="Y5019" s="34">
        <v>5</v>
      </c>
      <c r="Z5019" s="34">
        <v>4</v>
      </c>
      <c r="AA5019" s="34">
        <v>8</v>
      </c>
      <c r="AB5019" s="34">
        <v>6</v>
      </c>
      <c r="AC5019" s="34">
        <v>10</v>
      </c>
    </row>
    <row r="5020" spans="1:29" x14ac:dyDescent="0.2">
      <c r="A5020" s="34" t="s">
        <v>65513</v>
      </c>
      <c r="B5020" s="34">
        <v>85</v>
      </c>
      <c r="C5020" s="34">
        <v>142</v>
      </c>
      <c r="D5020" s="34">
        <v>142</v>
      </c>
      <c r="E5020" s="34">
        <v>192</v>
      </c>
      <c r="F5020" s="34">
        <v>129</v>
      </c>
      <c r="G5020" s="34">
        <v>209</v>
      </c>
      <c r="H5020" s="34">
        <v>117</v>
      </c>
      <c r="I5020" s="34">
        <v>155</v>
      </c>
      <c r="J5020" s="34">
        <v>80</v>
      </c>
      <c r="K5020" s="34">
        <v>221</v>
      </c>
      <c r="L5020" s="34">
        <v>85</v>
      </c>
      <c r="M5020" s="34">
        <v>138</v>
      </c>
      <c r="N5020" s="34">
        <v>118</v>
      </c>
      <c r="O5020" s="34">
        <v>94</v>
      </c>
      <c r="P5020" s="34">
        <v>91</v>
      </c>
      <c r="Q5020" s="34">
        <v>205</v>
      </c>
      <c r="R5020" s="34">
        <v>90</v>
      </c>
      <c r="S5020" s="34">
        <v>174</v>
      </c>
      <c r="T5020" s="34">
        <v>90</v>
      </c>
      <c r="U5020" s="34">
        <v>144</v>
      </c>
      <c r="V5020" s="34">
        <v>134</v>
      </c>
      <c r="W5020" s="34">
        <v>141</v>
      </c>
      <c r="X5020" s="34">
        <v>170</v>
      </c>
      <c r="Y5020" s="34">
        <v>130</v>
      </c>
      <c r="Z5020" s="34">
        <v>147</v>
      </c>
      <c r="AA5020" s="34">
        <v>171</v>
      </c>
      <c r="AB5020" s="34">
        <v>145</v>
      </c>
      <c r="AC5020" s="34">
        <v>227</v>
      </c>
    </row>
    <row r="5021" spans="1:29" x14ac:dyDescent="0.2">
      <c r="A5021" s="34" t="s">
        <v>65514</v>
      </c>
      <c r="B5021" s="34">
        <v>22</v>
      </c>
      <c r="C5021" s="34">
        <v>74</v>
      </c>
      <c r="D5021" s="34">
        <v>42</v>
      </c>
      <c r="E5021" s="34">
        <v>64</v>
      </c>
      <c r="F5021" s="34">
        <v>38</v>
      </c>
      <c r="G5021" s="34">
        <v>62</v>
      </c>
      <c r="H5021" s="34">
        <v>19</v>
      </c>
      <c r="I5021" s="34">
        <v>51</v>
      </c>
      <c r="J5021" s="34">
        <v>33</v>
      </c>
      <c r="K5021" s="34">
        <v>54</v>
      </c>
      <c r="L5021" s="34">
        <v>21</v>
      </c>
      <c r="M5021" s="34">
        <v>50</v>
      </c>
      <c r="N5021" s="34">
        <v>23</v>
      </c>
      <c r="O5021" s="34">
        <v>45</v>
      </c>
      <c r="P5021" s="34">
        <v>38</v>
      </c>
      <c r="Q5021" s="34">
        <v>38</v>
      </c>
      <c r="R5021" s="34">
        <v>27</v>
      </c>
      <c r="S5021" s="34">
        <v>65</v>
      </c>
      <c r="T5021" s="34">
        <v>14</v>
      </c>
      <c r="U5021" s="34">
        <v>37</v>
      </c>
      <c r="V5021" s="34">
        <v>35</v>
      </c>
      <c r="W5021" s="34">
        <v>34</v>
      </c>
      <c r="X5021" s="34">
        <v>36</v>
      </c>
      <c r="Y5021" s="34">
        <v>26</v>
      </c>
      <c r="Z5021" s="34">
        <v>52</v>
      </c>
      <c r="AA5021" s="34">
        <v>77</v>
      </c>
      <c r="AB5021" s="34">
        <v>29</v>
      </c>
      <c r="AC5021" s="34">
        <v>89</v>
      </c>
    </row>
    <row r="5022" spans="1:29" x14ac:dyDescent="0.2">
      <c r="A5022" s="34" t="s">
        <v>65515</v>
      </c>
      <c r="B5022" s="34">
        <v>74</v>
      </c>
      <c r="C5022" s="34">
        <v>76</v>
      </c>
      <c r="D5022" s="34">
        <v>97</v>
      </c>
      <c r="E5022" s="34">
        <v>61</v>
      </c>
      <c r="F5022" s="34">
        <v>88</v>
      </c>
      <c r="G5022" s="34">
        <v>59</v>
      </c>
      <c r="H5022" s="34">
        <v>75</v>
      </c>
      <c r="I5022" s="34">
        <v>80</v>
      </c>
      <c r="J5022" s="34">
        <v>72</v>
      </c>
      <c r="K5022" s="34">
        <v>93</v>
      </c>
      <c r="L5022" s="34">
        <v>73</v>
      </c>
      <c r="M5022" s="34">
        <v>59</v>
      </c>
      <c r="N5022" s="34">
        <v>58</v>
      </c>
      <c r="O5022" s="34">
        <v>58</v>
      </c>
      <c r="P5022" s="34">
        <v>79</v>
      </c>
      <c r="Q5022" s="34">
        <v>131</v>
      </c>
      <c r="R5022" s="34">
        <v>85</v>
      </c>
      <c r="S5022" s="34">
        <v>101</v>
      </c>
      <c r="T5022" s="34">
        <v>82</v>
      </c>
      <c r="U5022" s="34">
        <v>92</v>
      </c>
      <c r="V5022" s="34">
        <v>66</v>
      </c>
      <c r="W5022" s="34">
        <v>116</v>
      </c>
      <c r="X5022" s="34">
        <v>84</v>
      </c>
      <c r="Y5022" s="34">
        <v>90</v>
      </c>
      <c r="Z5022" s="34">
        <v>112</v>
      </c>
      <c r="AA5022" s="34">
        <v>108</v>
      </c>
      <c r="AB5022" s="34">
        <v>77</v>
      </c>
      <c r="AC5022" s="34">
        <v>163</v>
      </c>
    </row>
    <row r="5023" spans="1:29" x14ac:dyDescent="0.2">
      <c r="A5023" s="34" t="s">
        <v>65516</v>
      </c>
      <c r="B5023" s="34">
        <v>53</v>
      </c>
      <c r="C5023" s="34">
        <v>73</v>
      </c>
      <c r="D5023" s="34">
        <v>77</v>
      </c>
      <c r="E5023" s="34">
        <v>110</v>
      </c>
      <c r="F5023" s="34">
        <v>82</v>
      </c>
      <c r="G5023" s="34">
        <v>66</v>
      </c>
      <c r="H5023" s="34">
        <v>62</v>
      </c>
      <c r="I5023" s="34">
        <v>88</v>
      </c>
      <c r="J5023" s="34">
        <v>65</v>
      </c>
      <c r="K5023" s="34">
        <v>90</v>
      </c>
      <c r="L5023" s="34">
        <v>31</v>
      </c>
      <c r="M5023" s="34">
        <v>100</v>
      </c>
      <c r="N5023" s="34">
        <v>35</v>
      </c>
      <c r="O5023" s="34">
        <v>85</v>
      </c>
      <c r="P5023" s="34">
        <v>64</v>
      </c>
      <c r="Q5023" s="34">
        <v>118</v>
      </c>
      <c r="R5023" s="34">
        <v>75</v>
      </c>
      <c r="S5023" s="34">
        <v>100</v>
      </c>
      <c r="T5023" s="34">
        <v>44</v>
      </c>
      <c r="U5023" s="34">
        <v>93</v>
      </c>
      <c r="V5023" s="34">
        <v>84</v>
      </c>
      <c r="W5023" s="34">
        <v>138</v>
      </c>
      <c r="X5023" s="34">
        <v>85</v>
      </c>
      <c r="Y5023" s="34">
        <v>112</v>
      </c>
      <c r="Z5023" s="34">
        <v>85</v>
      </c>
      <c r="AA5023" s="34">
        <v>161</v>
      </c>
      <c r="AB5023" s="34">
        <v>58</v>
      </c>
      <c r="AC5023" s="34">
        <v>165</v>
      </c>
    </row>
    <row r="5024" spans="1:29" x14ac:dyDescent="0.2">
      <c r="A5024" s="34" t="s">
        <v>65517</v>
      </c>
      <c r="B5024" s="34">
        <v>86</v>
      </c>
      <c r="C5024" s="34">
        <v>184</v>
      </c>
      <c r="D5024" s="34">
        <v>154</v>
      </c>
      <c r="E5024" s="34">
        <v>185</v>
      </c>
      <c r="F5024" s="34">
        <v>167</v>
      </c>
      <c r="G5024" s="34">
        <v>209</v>
      </c>
      <c r="H5024" s="34">
        <v>197</v>
      </c>
      <c r="I5024" s="34">
        <v>163</v>
      </c>
      <c r="J5024" s="34">
        <v>132</v>
      </c>
      <c r="K5024" s="34">
        <v>166</v>
      </c>
      <c r="L5024" s="34">
        <v>88</v>
      </c>
      <c r="M5024" s="34">
        <v>170</v>
      </c>
      <c r="N5024" s="34">
        <v>145</v>
      </c>
      <c r="O5024" s="34">
        <v>167</v>
      </c>
      <c r="P5024" s="34">
        <v>130</v>
      </c>
      <c r="Q5024" s="34">
        <v>209</v>
      </c>
      <c r="R5024" s="34">
        <v>153</v>
      </c>
      <c r="S5024" s="34">
        <v>184</v>
      </c>
      <c r="T5024" s="34">
        <v>128</v>
      </c>
      <c r="U5024" s="34">
        <v>208</v>
      </c>
      <c r="V5024" s="34">
        <v>197</v>
      </c>
      <c r="W5024" s="34">
        <v>206</v>
      </c>
      <c r="X5024" s="34">
        <v>196</v>
      </c>
      <c r="Y5024" s="34">
        <v>190</v>
      </c>
      <c r="Z5024" s="34">
        <v>217</v>
      </c>
      <c r="AA5024" s="34">
        <v>236</v>
      </c>
      <c r="AB5024" s="34">
        <v>163</v>
      </c>
      <c r="AC5024" s="34">
        <v>292</v>
      </c>
    </row>
    <row r="5025" spans="1:29" x14ac:dyDescent="0.2">
      <c r="A5025" s="34" t="s">
        <v>65518</v>
      </c>
      <c r="B5025" s="34">
        <v>261</v>
      </c>
      <c r="C5025" s="34">
        <v>284</v>
      </c>
      <c r="D5025" s="34">
        <v>296</v>
      </c>
      <c r="E5025" s="34">
        <v>326</v>
      </c>
      <c r="F5025" s="34">
        <v>357</v>
      </c>
      <c r="G5025" s="34">
        <v>327</v>
      </c>
      <c r="H5025" s="34">
        <v>340</v>
      </c>
      <c r="I5025" s="34">
        <v>345</v>
      </c>
      <c r="J5025" s="34">
        <v>287</v>
      </c>
      <c r="K5025" s="34">
        <v>315</v>
      </c>
      <c r="L5025" s="34">
        <v>390</v>
      </c>
      <c r="M5025" s="34">
        <v>319</v>
      </c>
      <c r="N5025" s="34">
        <v>280</v>
      </c>
      <c r="O5025" s="34">
        <v>313</v>
      </c>
      <c r="P5025" s="34">
        <v>311</v>
      </c>
      <c r="Q5025" s="34">
        <v>478</v>
      </c>
      <c r="R5025" s="34">
        <v>447</v>
      </c>
      <c r="S5025" s="34">
        <v>426</v>
      </c>
      <c r="T5025" s="34">
        <v>512</v>
      </c>
      <c r="U5025" s="34">
        <v>392</v>
      </c>
      <c r="V5025" s="34">
        <v>389</v>
      </c>
      <c r="W5025" s="34">
        <v>611</v>
      </c>
      <c r="X5025" s="34">
        <v>380</v>
      </c>
      <c r="Y5025" s="34">
        <v>490</v>
      </c>
      <c r="Z5025" s="34">
        <v>302</v>
      </c>
      <c r="AA5025" s="34">
        <v>395</v>
      </c>
      <c r="AB5025" s="34">
        <v>649</v>
      </c>
      <c r="AC5025" s="34">
        <v>575</v>
      </c>
    </row>
    <row r="5026" spans="1:29" x14ac:dyDescent="0.2">
      <c r="A5026" s="34" t="s">
        <v>65519</v>
      </c>
      <c r="B5026" s="34">
        <v>0</v>
      </c>
      <c r="C5026" s="34">
        <v>0</v>
      </c>
      <c r="D5026" s="34">
        <v>1</v>
      </c>
      <c r="E5026" s="34">
        <v>1</v>
      </c>
      <c r="F5026" s="34">
        <v>0</v>
      </c>
      <c r="G5026" s="34">
        <v>0</v>
      </c>
      <c r="H5026" s="34">
        <v>1</v>
      </c>
      <c r="I5026" s="34">
        <v>0</v>
      </c>
      <c r="J5026" s="34">
        <v>0</v>
      </c>
      <c r="K5026" s="34">
        <v>0</v>
      </c>
      <c r="L5026" s="34">
        <v>0</v>
      </c>
      <c r="M5026" s="34">
        <v>1</v>
      </c>
      <c r="N5026" s="34">
        <v>0</v>
      </c>
      <c r="O5026" s="34">
        <v>0</v>
      </c>
      <c r="P5026" s="34">
        <v>0</v>
      </c>
      <c r="Q5026" s="34">
        <v>0</v>
      </c>
      <c r="R5026" s="34">
        <v>1</v>
      </c>
      <c r="S5026" s="34">
        <v>0</v>
      </c>
      <c r="T5026" s="34">
        <v>0</v>
      </c>
      <c r="U5026" s="34">
        <v>0</v>
      </c>
      <c r="V5026" s="34">
        <v>0</v>
      </c>
      <c r="W5026" s="34">
        <v>1</v>
      </c>
      <c r="X5026" s="34">
        <v>1</v>
      </c>
      <c r="Y5026" s="34">
        <v>0</v>
      </c>
      <c r="Z5026" s="34">
        <v>0</v>
      </c>
      <c r="AA5026" s="34">
        <v>0</v>
      </c>
      <c r="AB5026" s="34">
        <v>0</v>
      </c>
      <c r="AC5026" s="34">
        <v>1</v>
      </c>
    </row>
    <row r="5027" spans="1:29" x14ac:dyDescent="0.2">
      <c r="A5027" s="34" t="s">
        <v>65520</v>
      </c>
      <c r="B5027" s="34">
        <v>102</v>
      </c>
      <c r="C5027" s="34">
        <v>58</v>
      </c>
      <c r="D5027" s="34">
        <v>75</v>
      </c>
      <c r="E5027" s="34">
        <v>67</v>
      </c>
      <c r="F5027" s="34">
        <v>70</v>
      </c>
      <c r="G5027" s="34">
        <v>60</v>
      </c>
      <c r="H5027" s="34">
        <v>64</v>
      </c>
      <c r="I5027" s="34">
        <v>32</v>
      </c>
      <c r="J5027" s="34">
        <v>53</v>
      </c>
      <c r="K5027" s="34">
        <v>53</v>
      </c>
      <c r="L5027" s="34">
        <v>52</v>
      </c>
      <c r="M5027" s="34">
        <v>47</v>
      </c>
      <c r="N5027" s="34">
        <v>42</v>
      </c>
      <c r="O5027" s="34">
        <v>45</v>
      </c>
      <c r="P5027" s="34">
        <v>50</v>
      </c>
      <c r="Q5027" s="34">
        <v>61</v>
      </c>
      <c r="R5027" s="34">
        <v>89</v>
      </c>
      <c r="S5027" s="34">
        <v>79</v>
      </c>
      <c r="T5027" s="34">
        <v>64</v>
      </c>
      <c r="U5027" s="34">
        <v>68</v>
      </c>
      <c r="V5027" s="34">
        <v>66</v>
      </c>
      <c r="W5027" s="34">
        <v>60</v>
      </c>
      <c r="X5027" s="34">
        <v>78</v>
      </c>
      <c r="Y5027" s="34">
        <v>57</v>
      </c>
      <c r="Z5027" s="34">
        <v>69</v>
      </c>
      <c r="AA5027" s="34">
        <v>71</v>
      </c>
      <c r="AB5027" s="34">
        <v>111</v>
      </c>
      <c r="AC5027" s="34">
        <v>93</v>
      </c>
    </row>
    <row r="5028" spans="1:29" x14ac:dyDescent="0.2">
      <c r="A5028" s="34" t="s">
        <v>65521</v>
      </c>
      <c r="B5028" s="34">
        <v>121</v>
      </c>
      <c r="C5028" s="34">
        <v>190</v>
      </c>
      <c r="D5028" s="34">
        <v>182</v>
      </c>
      <c r="E5028" s="34">
        <v>143</v>
      </c>
      <c r="F5028" s="34">
        <v>181</v>
      </c>
      <c r="G5028" s="34">
        <v>140</v>
      </c>
      <c r="H5028" s="34">
        <v>197</v>
      </c>
      <c r="I5028" s="34">
        <v>142</v>
      </c>
      <c r="J5028" s="34">
        <v>176</v>
      </c>
      <c r="K5028" s="34">
        <v>163</v>
      </c>
      <c r="L5028" s="34">
        <v>118</v>
      </c>
      <c r="M5028" s="34">
        <v>170</v>
      </c>
      <c r="N5028" s="34">
        <v>133</v>
      </c>
      <c r="O5028" s="34">
        <v>147</v>
      </c>
      <c r="P5028" s="34">
        <v>165</v>
      </c>
      <c r="Q5028" s="34">
        <v>226</v>
      </c>
      <c r="R5028" s="34">
        <v>217</v>
      </c>
      <c r="S5028" s="34">
        <v>163</v>
      </c>
      <c r="T5028" s="34">
        <v>197</v>
      </c>
      <c r="U5028" s="34">
        <v>170</v>
      </c>
      <c r="V5028" s="34">
        <v>280</v>
      </c>
      <c r="W5028" s="34">
        <v>216</v>
      </c>
      <c r="X5028" s="34">
        <v>248</v>
      </c>
      <c r="Y5028" s="34">
        <v>172</v>
      </c>
      <c r="Z5028" s="34">
        <v>269</v>
      </c>
      <c r="AA5028" s="34">
        <v>182</v>
      </c>
      <c r="AB5028" s="34">
        <v>261</v>
      </c>
      <c r="AC5028" s="34">
        <v>271</v>
      </c>
    </row>
    <row r="5029" spans="1:29" x14ac:dyDescent="0.2">
      <c r="A5029" s="34" t="s">
        <v>65522</v>
      </c>
      <c r="B5029" s="34">
        <v>76</v>
      </c>
      <c r="C5029" s="34">
        <v>119</v>
      </c>
      <c r="D5029" s="34">
        <v>115</v>
      </c>
      <c r="E5029" s="34">
        <v>110</v>
      </c>
      <c r="F5029" s="34">
        <v>111</v>
      </c>
      <c r="G5029" s="34">
        <v>148</v>
      </c>
      <c r="H5029" s="34">
        <v>135</v>
      </c>
      <c r="I5029" s="34">
        <v>92</v>
      </c>
      <c r="J5029" s="34">
        <v>79</v>
      </c>
      <c r="K5029" s="34">
        <v>127</v>
      </c>
      <c r="L5029" s="34">
        <v>88</v>
      </c>
      <c r="M5029" s="34">
        <v>94</v>
      </c>
      <c r="N5029" s="34">
        <v>83</v>
      </c>
      <c r="O5029" s="34">
        <v>110</v>
      </c>
      <c r="P5029" s="34">
        <v>108</v>
      </c>
      <c r="Q5029" s="34">
        <v>112</v>
      </c>
      <c r="R5029" s="34">
        <v>121</v>
      </c>
      <c r="S5029" s="34">
        <v>135</v>
      </c>
      <c r="T5029" s="34">
        <v>116</v>
      </c>
      <c r="U5029" s="34">
        <v>115</v>
      </c>
      <c r="V5029" s="34">
        <v>126</v>
      </c>
      <c r="W5029" s="34">
        <v>134</v>
      </c>
      <c r="X5029" s="34">
        <v>183</v>
      </c>
      <c r="Y5029" s="34">
        <v>124</v>
      </c>
      <c r="Z5029" s="34">
        <v>165</v>
      </c>
      <c r="AA5029" s="34">
        <v>121</v>
      </c>
      <c r="AB5029" s="34">
        <v>116</v>
      </c>
      <c r="AC5029" s="34">
        <v>189</v>
      </c>
    </row>
    <row r="5030" spans="1:29" x14ac:dyDescent="0.2">
      <c r="A5030" s="34" t="s">
        <v>65523</v>
      </c>
      <c r="B5030" s="34">
        <v>80</v>
      </c>
      <c r="C5030" s="34">
        <v>40</v>
      </c>
      <c r="D5030" s="34">
        <v>45</v>
      </c>
      <c r="E5030" s="34">
        <v>37</v>
      </c>
      <c r="F5030" s="34">
        <v>31</v>
      </c>
      <c r="G5030" s="34">
        <v>43</v>
      </c>
      <c r="H5030" s="34">
        <v>31</v>
      </c>
      <c r="I5030" s="34">
        <v>51</v>
      </c>
      <c r="J5030" s="34">
        <v>38</v>
      </c>
      <c r="K5030" s="34">
        <v>44</v>
      </c>
      <c r="L5030" s="34">
        <v>45</v>
      </c>
      <c r="M5030" s="34">
        <v>63</v>
      </c>
      <c r="N5030" s="34">
        <v>48</v>
      </c>
      <c r="O5030" s="34">
        <v>52</v>
      </c>
      <c r="P5030" s="34">
        <v>32</v>
      </c>
      <c r="Q5030" s="34">
        <v>64</v>
      </c>
      <c r="R5030" s="34">
        <v>56</v>
      </c>
      <c r="S5030" s="34">
        <v>60</v>
      </c>
      <c r="T5030" s="34">
        <v>44</v>
      </c>
      <c r="U5030" s="34">
        <v>45</v>
      </c>
      <c r="V5030" s="34">
        <v>40</v>
      </c>
      <c r="W5030" s="34">
        <v>58</v>
      </c>
      <c r="X5030" s="34">
        <v>77</v>
      </c>
      <c r="Y5030" s="34">
        <v>65</v>
      </c>
      <c r="Z5030" s="34">
        <v>35</v>
      </c>
      <c r="AA5030" s="34">
        <v>46</v>
      </c>
      <c r="AB5030" s="34">
        <v>50</v>
      </c>
      <c r="AC5030" s="34">
        <v>58</v>
      </c>
    </row>
    <row r="5031" spans="1:29" x14ac:dyDescent="0.2">
      <c r="A5031" s="34" t="s">
        <v>65524</v>
      </c>
      <c r="B5031" s="34">
        <v>70</v>
      </c>
      <c r="C5031" s="34">
        <v>28</v>
      </c>
      <c r="D5031" s="34">
        <v>64</v>
      </c>
      <c r="E5031" s="34">
        <v>73</v>
      </c>
      <c r="F5031" s="34">
        <v>55</v>
      </c>
      <c r="G5031" s="34">
        <v>37</v>
      </c>
      <c r="H5031" s="34">
        <v>52</v>
      </c>
      <c r="I5031" s="34">
        <v>35</v>
      </c>
      <c r="J5031" s="34">
        <v>47</v>
      </c>
      <c r="K5031" s="34">
        <v>44</v>
      </c>
      <c r="L5031" s="34">
        <v>27</v>
      </c>
      <c r="M5031" s="34">
        <v>40</v>
      </c>
      <c r="N5031" s="34">
        <v>49</v>
      </c>
      <c r="O5031" s="34">
        <v>36</v>
      </c>
      <c r="P5031" s="34">
        <v>32</v>
      </c>
      <c r="Q5031" s="34">
        <v>52</v>
      </c>
      <c r="R5031" s="34">
        <v>56</v>
      </c>
      <c r="S5031" s="34">
        <v>59</v>
      </c>
      <c r="T5031" s="34">
        <v>55</v>
      </c>
      <c r="U5031" s="34">
        <v>36</v>
      </c>
      <c r="V5031" s="34">
        <v>71</v>
      </c>
      <c r="W5031" s="34">
        <v>29</v>
      </c>
      <c r="X5031" s="34">
        <v>83</v>
      </c>
      <c r="Y5031" s="34">
        <v>37</v>
      </c>
      <c r="Z5031" s="34">
        <v>65</v>
      </c>
      <c r="AA5031" s="34">
        <v>42</v>
      </c>
      <c r="AB5031" s="34">
        <v>28</v>
      </c>
      <c r="AC5031" s="34">
        <v>55</v>
      </c>
    </row>
    <row r="5032" spans="1:29" x14ac:dyDescent="0.2">
      <c r="A5032" s="34" t="s">
        <v>65525</v>
      </c>
      <c r="B5032" s="34">
        <v>50</v>
      </c>
      <c r="C5032" s="34">
        <v>48</v>
      </c>
      <c r="D5032" s="34">
        <v>65</v>
      </c>
      <c r="E5032" s="34">
        <v>54</v>
      </c>
      <c r="F5032" s="34">
        <v>78</v>
      </c>
      <c r="G5032" s="34">
        <v>42</v>
      </c>
      <c r="H5032" s="34">
        <v>55</v>
      </c>
      <c r="I5032" s="34">
        <v>39</v>
      </c>
      <c r="J5032" s="34">
        <v>57</v>
      </c>
      <c r="K5032" s="34">
        <v>40</v>
      </c>
      <c r="L5032" s="34">
        <v>28</v>
      </c>
      <c r="M5032" s="34">
        <v>46</v>
      </c>
      <c r="N5032" s="34">
        <v>44</v>
      </c>
      <c r="O5032" s="34">
        <v>27</v>
      </c>
      <c r="P5032" s="34">
        <v>49</v>
      </c>
      <c r="Q5032" s="34">
        <v>53</v>
      </c>
      <c r="R5032" s="34">
        <v>81</v>
      </c>
      <c r="S5032" s="34">
        <v>61</v>
      </c>
      <c r="T5032" s="34">
        <v>29</v>
      </c>
      <c r="U5032" s="34">
        <v>50</v>
      </c>
      <c r="V5032" s="34">
        <v>57</v>
      </c>
      <c r="W5032" s="34">
        <v>27</v>
      </c>
      <c r="X5032" s="34">
        <v>57</v>
      </c>
      <c r="Y5032" s="34">
        <v>27</v>
      </c>
      <c r="Z5032" s="34">
        <v>75</v>
      </c>
      <c r="AA5032" s="34">
        <v>48</v>
      </c>
      <c r="AB5032" s="34">
        <v>65</v>
      </c>
      <c r="AC5032" s="34">
        <v>73</v>
      </c>
    </row>
    <row r="5033" spans="1:29" x14ac:dyDescent="0.2">
      <c r="A5033" s="34" t="s">
        <v>65526</v>
      </c>
      <c r="B5033" s="34">
        <v>120</v>
      </c>
      <c r="C5033" s="34">
        <v>146</v>
      </c>
      <c r="D5033" s="34">
        <v>154</v>
      </c>
      <c r="E5033" s="34">
        <v>155</v>
      </c>
      <c r="F5033" s="34">
        <v>130</v>
      </c>
      <c r="G5033" s="34">
        <v>180</v>
      </c>
      <c r="H5033" s="34">
        <v>159</v>
      </c>
      <c r="I5033" s="34">
        <v>115</v>
      </c>
      <c r="J5033" s="34">
        <v>132</v>
      </c>
      <c r="K5033" s="34">
        <v>153</v>
      </c>
      <c r="L5033" s="34">
        <v>102</v>
      </c>
      <c r="M5033" s="34">
        <v>111</v>
      </c>
      <c r="N5033" s="34">
        <v>136</v>
      </c>
      <c r="O5033" s="34">
        <v>147</v>
      </c>
      <c r="P5033" s="34">
        <v>148</v>
      </c>
      <c r="Q5033" s="34">
        <v>221</v>
      </c>
      <c r="R5033" s="34">
        <v>188</v>
      </c>
      <c r="S5033" s="34">
        <v>199</v>
      </c>
      <c r="T5033" s="34">
        <v>123</v>
      </c>
      <c r="U5033" s="34">
        <v>136</v>
      </c>
      <c r="V5033" s="34">
        <v>187</v>
      </c>
      <c r="W5033" s="34">
        <v>146</v>
      </c>
      <c r="X5033" s="34">
        <v>205</v>
      </c>
      <c r="Y5033" s="34">
        <v>153</v>
      </c>
      <c r="Z5033" s="34">
        <v>154</v>
      </c>
      <c r="AA5033" s="34">
        <v>182</v>
      </c>
      <c r="AB5033" s="34">
        <v>166</v>
      </c>
      <c r="AC5033" s="34">
        <v>226</v>
      </c>
    </row>
    <row r="5034" spans="1:29" x14ac:dyDescent="0.2">
      <c r="A5034" s="34" t="s">
        <v>65527</v>
      </c>
      <c r="B5034" s="34">
        <v>104</v>
      </c>
      <c r="C5034" s="34">
        <v>89</v>
      </c>
      <c r="D5034" s="34">
        <v>125</v>
      </c>
      <c r="E5034" s="34">
        <v>95</v>
      </c>
      <c r="F5034" s="34">
        <v>127</v>
      </c>
      <c r="G5034" s="34">
        <v>57</v>
      </c>
      <c r="H5034" s="34">
        <v>109</v>
      </c>
      <c r="I5034" s="34">
        <v>91</v>
      </c>
      <c r="J5034" s="34">
        <v>104</v>
      </c>
      <c r="K5034" s="34">
        <v>98</v>
      </c>
      <c r="L5034" s="34">
        <v>125</v>
      </c>
      <c r="M5034" s="34">
        <v>89</v>
      </c>
      <c r="N5034" s="34">
        <v>102</v>
      </c>
      <c r="O5034" s="34">
        <v>113</v>
      </c>
      <c r="P5034" s="34">
        <v>125</v>
      </c>
      <c r="Q5034" s="34">
        <v>111</v>
      </c>
      <c r="R5034" s="34">
        <v>166</v>
      </c>
      <c r="S5034" s="34">
        <v>110</v>
      </c>
      <c r="T5034" s="34">
        <v>149</v>
      </c>
      <c r="U5034" s="34">
        <v>118</v>
      </c>
      <c r="V5034" s="34">
        <v>156</v>
      </c>
      <c r="W5034" s="34">
        <v>114</v>
      </c>
      <c r="X5034" s="34">
        <v>141</v>
      </c>
      <c r="Y5034" s="34">
        <v>99</v>
      </c>
      <c r="Z5034" s="34">
        <v>145</v>
      </c>
      <c r="AA5034" s="34">
        <v>108</v>
      </c>
      <c r="AB5034" s="34">
        <v>132</v>
      </c>
      <c r="AC5034" s="34">
        <v>132</v>
      </c>
    </row>
    <row r="5035" spans="1:29" x14ac:dyDescent="0.2">
      <c r="A5035" s="34" t="s">
        <v>65528</v>
      </c>
      <c r="B5035" s="34">
        <v>54</v>
      </c>
      <c r="C5035" s="34">
        <v>62</v>
      </c>
      <c r="D5035" s="34">
        <v>76</v>
      </c>
      <c r="E5035" s="34">
        <v>52</v>
      </c>
      <c r="F5035" s="34">
        <v>101</v>
      </c>
      <c r="G5035" s="34">
        <v>73</v>
      </c>
      <c r="H5035" s="34">
        <v>89</v>
      </c>
      <c r="I5035" s="34">
        <v>89</v>
      </c>
      <c r="J5035" s="34">
        <v>54</v>
      </c>
      <c r="K5035" s="34">
        <v>81</v>
      </c>
      <c r="L5035" s="34">
        <v>37</v>
      </c>
      <c r="M5035" s="34">
        <v>67</v>
      </c>
      <c r="N5035" s="34">
        <v>67</v>
      </c>
      <c r="O5035" s="34">
        <v>59</v>
      </c>
      <c r="P5035" s="34">
        <v>84</v>
      </c>
      <c r="Q5035" s="34">
        <v>88</v>
      </c>
      <c r="R5035" s="34">
        <v>71</v>
      </c>
      <c r="S5035" s="34">
        <v>109</v>
      </c>
      <c r="T5035" s="34">
        <v>66</v>
      </c>
      <c r="U5035" s="34">
        <v>65</v>
      </c>
      <c r="V5035" s="34">
        <v>91</v>
      </c>
      <c r="W5035" s="34">
        <v>74</v>
      </c>
      <c r="X5035" s="34">
        <v>77</v>
      </c>
      <c r="Y5035" s="34">
        <v>50</v>
      </c>
      <c r="Z5035" s="34">
        <v>105</v>
      </c>
      <c r="AA5035" s="34">
        <v>106</v>
      </c>
      <c r="AB5035" s="34">
        <v>76</v>
      </c>
      <c r="AC5035" s="34">
        <v>140</v>
      </c>
    </row>
    <row r="5036" spans="1:29" x14ac:dyDescent="0.2">
      <c r="A5036" s="34" t="s">
        <v>65529</v>
      </c>
      <c r="B5036" s="34">
        <v>146</v>
      </c>
      <c r="C5036" s="34">
        <v>134</v>
      </c>
      <c r="D5036" s="34">
        <v>197</v>
      </c>
      <c r="E5036" s="34">
        <v>159</v>
      </c>
      <c r="F5036" s="34">
        <v>164</v>
      </c>
      <c r="G5036" s="34">
        <v>131</v>
      </c>
      <c r="H5036" s="34">
        <v>167</v>
      </c>
      <c r="I5036" s="34">
        <v>100</v>
      </c>
      <c r="J5036" s="34">
        <v>138</v>
      </c>
      <c r="K5036" s="34">
        <v>164</v>
      </c>
      <c r="L5036" s="34">
        <v>88</v>
      </c>
      <c r="M5036" s="34">
        <v>113</v>
      </c>
      <c r="N5036" s="34">
        <v>123</v>
      </c>
      <c r="O5036" s="34">
        <v>101</v>
      </c>
      <c r="P5036" s="34">
        <v>154</v>
      </c>
      <c r="Q5036" s="34">
        <v>185</v>
      </c>
      <c r="R5036" s="34">
        <v>175</v>
      </c>
      <c r="S5036" s="34">
        <v>164</v>
      </c>
      <c r="T5036" s="34">
        <v>115</v>
      </c>
      <c r="U5036" s="34">
        <v>125</v>
      </c>
      <c r="V5036" s="34">
        <v>206</v>
      </c>
      <c r="W5036" s="34">
        <v>108</v>
      </c>
      <c r="X5036" s="34">
        <v>177</v>
      </c>
      <c r="Y5036" s="34">
        <v>93</v>
      </c>
      <c r="Z5036" s="34">
        <v>202</v>
      </c>
      <c r="AA5036" s="34">
        <v>189</v>
      </c>
      <c r="AB5036" s="34">
        <v>144</v>
      </c>
      <c r="AC5036" s="34">
        <v>228</v>
      </c>
    </row>
    <row r="5037" spans="1:29" x14ac:dyDescent="0.2">
      <c r="A5037" s="34" t="s">
        <v>65530</v>
      </c>
      <c r="B5037" s="34">
        <v>49</v>
      </c>
      <c r="C5037" s="34">
        <v>43</v>
      </c>
      <c r="D5037" s="34">
        <v>65</v>
      </c>
      <c r="E5037" s="34">
        <v>62</v>
      </c>
      <c r="F5037" s="34">
        <v>64</v>
      </c>
      <c r="G5037" s="34">
        <v>48</v>
      </c>
      <c r="H5037" s="34">
        <v>63</v>
      </c>
      <c r="I5037" s="34">
        <v>66</v>
      </c>
      <c r="J5037" s="34">
        <v>60</v>
      </c>
      <c r="K5037" s="34">
        <v>70</v>
      </c>
      <c r="L5037" s="34">
        <v>30</v>
      </c>
      <c r="M5037" s="34">
        <v>69</v>
      </c>
      <c r="N5037" s="34">
        <v>38</v>
      </c>
      <c r="O5037" s="34">
        <v>45</v>
      </c>
      <c r="P5037" s="34">
        <v>53</v>
      </c>
      <c r="Q5037" s="34">
        <v>57</v>
      </c>
      <c r="R5037" s="34">
        <v>80</v>
      </c>
      <c r="S5037" s="34">
        <v>55</v>
      </c>
      <c r="T5037" s="34">
        <v>50</v>
      </c>
      <c r="U5037" s="34">
        <v>41</v>
      </c>
      <c r="V5037" s="34">
        <v>90</v>
      </c>
      <c r="W5037" s="34">
        <v>73</v>
      </c>
      <c r="X5037" s="34">
        <v>74</v>
      </c>
      <c r="Y5037" s="34">
        <v>35</v>
      </c>
      <c r="Z5037" s="34">
        <v>88</v>
      </c>
      <c r="AA5037" s="34">
        <v>60</v>
      </c>
      <c r="AB5037" s="34">
        <v>66</v>
      </c>
      <c r="AC5037" s="34">
        <v>69</v>
      </c>
    </row>
    <row r="5038" spans="1:29" x14ac:dyDescent="0.2">
      <c r="A5038" s="34" t="s">
        <v>65531</v>
      </c>
      <c r="B5038" s="34">
        <v>838</v>
      </c>
      <c r="C5038" s="34">
        <v>384</v>
      </c>
      <c r="D5038" s="34">
        <v>712</v>
      </c>
      <c r="E5038" s="34">
        <v>494</v>
      </c>
      <c r="F5038" s="34">
        <v>758</v>
      </c>
      <c r="G5038" s="34">
        <v>411</v>
      </c>
      <c r="H5038" s="34">
        <v>766</v>
      </c>
      <c r="I5038" s="34">
        <v>468</v>
      </c>
      <c r="J5038" s="34">
        <v>765</v>
      </c>
      <c r="K5038" s="34">
        <v>405</v>
      </c>
      <c r="L5038" s="34">
        <v>891</v>
      </c>
      <c r="M5038" s="34">
        <v>471</v>
      </c>
      <c r="N5038" s="34">
        <v>663</v>
      </c>
      <c r="O5038" s="34">
        <v>472</v>
      </c>
      <c r="P5038" s="34">
        <v>669</v>
      </c>
      <c r="Q5038" s="34">
        <v>722</v>
      </c>
      <c r="R5038" s="34">
        <v>961</v>
      </c>
      <c r="S5038" s="34">
        <v>560</v>
      </c>
      <c r="T5038" s="34">
        <v>983</v>
      </c>
      <c r="U5038" s="34">
        <v>565</v>
      </c>
      <c r="V5038" s="34">
        <v>887</v>
      </c>
      <c r="W5038" s="34">
        <v>742</v>
      </c>
      <c r="X5038" s="34">
        <v>1127</v>
      </c>
      <c r="Y5038" s="34">
        <v>693</v>
      </c>
      <c r="Z5038" s="34">
        <v>717</v>
      </c>
      <c r="AA5038" s="34">
        <v>549</v>
      </c>
      <c r="AB5038" s="34">
        <v>962</v>
      </c>
      <c r="AC5038" s="34">
        <v>819</v>
      </c>
    </row>
    <row r="5039" spans="1:29" x14ac:dyDescent="0.2">
      <c r="A5039" s="34" t="s">
        <v>65532</v>
      </c>
      <c r="B5039" s="34">
        <v>80</v>
      </c>
      <c r="C5039" s="34">
        <v>34</v>
      </c>
      <c r="D5039" s="34">
        <v>56</v>
      </c>
      <c r="E5039" s="34">
        <v>50</v>
      </c>
      <c r="F5039" s="34">
        <v>52</v>
      </c>
      <c r="G5039" s="34">
        <v>45</v>
      </c>
      <c r="H5039" s="34">
        <v>88</v>
      </c>
      <c r="I5039" s="34">
        <v>58</v>
      </c>
      <c r="J5039" s="34">
        <v>52</v>
      </c>
      <c r="K5039" s="34">
        <v>54</v>
      </c>
      <c r="L5039" s="34">
        <v>37</v>
      </c>
      <c r="M5039" s="34">
        <v>67</v>
      </c>
      <c r="N5039" s="34">
        <v>46</v>
      </c>
      <c r="O5039" s="34">
        <v>32</v>
      </c>
      <c r="P5039" s="34">
        <v>49</v>
      </c>
      <c r="Q5039" s="34">
        <v>60</v>
      </c>
      <c r="R5039" s="34">
        <v>63</v>
      </c>
      <c r="S5039" s="34">
        <v>50</v>
      </c>
      <c r="T5039" s="34">
        <v>32</v>
      </c>
      <c r="U5039" s="34">
        <v>39</v>
      </c>
      <c r="V5039" s="34">
        <v>57</v>
      </c>
      <c r="W5039" s="34">
        <v>62</v>
      </c>
      <c r="X5039" s="34">
        <v>79</v>
      </c>
      <c r="Y5039" s="34">
        <v>51</v>
      </c>
      <c r="Z5039" s="34">
        <v>52</v>
      </c>
      <c r="AA5039" s="34">
        <v>52</v>
      </c>
      <c r="AB5039" s="34">
        <v>39</v>
      </c>
      <c r="AC5039" s="34">
        <v>58</v>
      </c>
    </row>
    <row r="5040" spans="1:29" x14ac:dyDescent="0.2">
      <c r="A5040" s="34" t="s">
        <v>65533</v>
      </c>
      <c r="B5040" s="34">
        <v>87</v>
      </c>
      <c r="C5040" s="34">
        <v>78</v>
      </c>
      <c r="D5040" s="34">
        <v>118</v>
      </c>
      <c r="E5040" s="34">
        <v>66</v>
      </c>
      <c r="F5040" s="34">
        <v>86</v>
      </c>
      <c r="G5040" s="34">
        <v>72</v>
      </c>
      <c r="H5040" s="34">
        <v>110</v>
      </c>
      <c r="I5040" s="34">
        <v>77</v>
      </c>
      <c r="J5040" s="34">
        <v>76</v>
      </c>
      <c r="K5040" s="34">
        <v>101</v>
      </c>
      <c r="L5040" s="34">
        <v>49</v>
      </c>
      <c r="M5040" s="34">
        <v>80</v>
      </c>
      <c r="N5040" s="34">
        <v>81</v>
      </c>
      <c r="O5040" s="34">
        <v>50</v>
      </c>
      <c r="P5040" s="34">
        <v>78</v>
      </c>
      <c r="Q5040" s="34">
        <v>93</v>
      </c>
      <c r="R5040" s="34">
        <v>73</v>
      </c>
      <c r="S5040" s="34">
        <v>83</v>
      </c>
      <c r="T5040" s="34">
        <v>59</v>
      </c>
      <c r="U5040" s="34">
        <v>54</v>
      </c>
      <c r="V5040" s="34">
        <v>92</v>
      </c>
      <c r="W5040" s="34">
        <v>95</v>
      </c>
      <c r="X5040" s="34">
        <v>117</v>
      </c>
      <c r="Y5040" s="34">
        <v>51</v>
      </c>
      <c r="Z5040" s="34">
        <v>105</v>
      </c>
      <c r="AA5040" s="34">
        <v>89</v>
      </c>
      <c r="AB5040" s="34">
        <v>78</v>
      </c>
      <c r="AC5040" s="34">
        <v>146</v>
      </c>
    </row>
    <row r="5041" spans="1:29" x14ac:dyDescent="0.2">
      <c r="A5041" s="34" t="s">
        <v>65534</v>
      </c>
      <c r="B5041" s="34">
        <v>113</v>
      </c>
      <c r="C5041" s="34">
        <v>153</v>
      </c>
      <c r="D5041" s="34">
        <v>156</v>
      </c>
      <c r="E5041" s="34">
        <v>159</v>
      </c>
      <c r="F5041" s="34">
        <v>157</v>
      </c>
      <c r="G5041" s="34">
        <v>161</v>
      </c>
      <c r="H5041" s="34">
        <v>126</v>
      </c>
      <c r="I5041" s="34">
        <v>146</v>
      </c>
      <c r="J5041" s="34">
        <v>120</v>
      </c>
      <c r="K5041" s="34">
        <v>120</v>
      </c>
      <c r="L5041" s="34">
        <v>119</v>
      </c>
      <c r="M5041" s="34">
        <v>137</v>
      </c>
      <c r="N5041" s="34">
        <v>120</v>
      </c>
      <c r="O5041" s="34">
        <v>112</v>
      </c>
      <c r="P5041" s="34">
        <v>119</v>
      </c>
      <c r="Q5041" s="34">
        <v>187</v>
      </c>
      <c r="R5041" s="34">
        <v>197</v>
      </c>
      <c r="S5041" s="34">
        <v>190</v>
      </c>
      <c r="T5041" s="34">
        <v>157</v>
      </c>
      <c r="U5041" s="34">
        <v>134</v>
      </c>
      <c r="V5041" s="34">
        <v>150</v>
      </c>
      <c r="W5041" s="34">
        <v>163</v>
      </c>
      <c r="X5041" s="34">
        <v>189</v>
      </c>
      <c r="Y5041" s="34">
        <v>155</v>
      </c>
      <c r="Z5041" s="34">
        <v>143</v>
      </c>
      <c r="AA5041" s="34">
        <v>179</v>
      </c>
      <c r="AB5041" s="34">
        <v>174</v>
      </c>
      <c r="AC5041" s="34">
        <v>214</v>
      </c>
    </row>
    <row r="5042" spans="1:29" x14ac:dyDescent="0.2">
      <c r="A5042" s="34" t="s">
        <v>65535</v>
      </c>
      <c r="B5042" s="34">
        <v>78</v>
      </c>
      <c r="C5042" s="34">
        <v>90</v>
      </c>
      <c r="D5042" s="34">
        <v>104</v>
      </c>
      <c r="E5042" s="34">
        <v>83</v>
      </c>
      <c r="F5042" s="34">
        <v>92</v>
      </c>
      <c r="G5042" s="34">
        <v>80</v>
      </c>
      <c r="H5042" s="34">
        <v>69</v>
      </c>
      <c r="I5042" s="34">
        <v>47</v>
      </c>
      <c r="J5042" s="34">
        <v>71</v>
      </c>
      <c r="K5042" s="34">
        <v>87</v>
      </c>
      <c r="L5042" s="34">
        <v>48</v>
      </c>
      <c r="M5042" s="34">
        <v>60</v>
      </c>
      <c r="N5042" s="34">
        <v>67</v>
      </c>
      <c r="O5042" s="34">
        <v>53</v>
      </c>
      <c r="P5042" s="34">
        <v>73</v>
      </c>
      <c r="Q5042" s="34">
        <v>97</v>
      </c>
      <c r="R5042" s="34">
        <v>111</v>
      </c>
      <c r="S5042" s="34">
        <v>63</v>
      </c>
      <c r="T5042" s="34">
        <v>55</v>
      </c>
      <c r="U5042" s="34">
        <v>50</v>
      </c>
      <c r="V5042" s="34">
        <v>66</v>
      </c>
      <c r="W5042" s="34">
        <v>68</v>
      </c>
      <c r="X5042" s="34">
        <v>89</v>
      </c>
      <c r="Y5042" s="34">
        <v>71</v>
      </c>
      <c r="Z5042" s="34">
        <v>113</v>
      </c>
      <c r="AA5042" s="34">
        <v>69</v>
      </c>
      <c r="AB5042" s="34">
        <v>53</v>
      </c>
      <c r="AC5042" s="34">
        <v>101</v>
      </c>
    </row>
    <row r="5043" spans="1:29" x14ac:dyDescent="0.2">
      <c r="A5043" s="34" t="s">
        <v>65536</v>
      </c>
      <c r="B5043" s="34">
        <v>74</v>
      </c>
      <c r="C5043" s="34">
        <v>79</v>
      </c>
      <c r="D5043" s="34">
        <v>67</v>
      </c>
      <c r="E5043" s="34">
        <v>38</v>
      </c>
      <c r="F5043" s="34">
        <v>50</v>
      </c>
      <c r="G5043" s="34">
        <v>44</v>
      </c>
      <c r="H5043" s="34">
        <v>54</v>
      </c>
      <c r="I5043" s="34">
        <v>57</v>
      </c>
      <c r="J5043" s="34">
        <v>40</v>
      </c>
      <c r="K5043" s="34">
        <v>61</v>
      </c>
      <c r="L5043" s="34">
        <v>35</v>
      </c>
      <c r="M5043" s="34">
        <v>54</v>
      </c>
      <c r="N5043" s="34">
        <v>65</v>
      </c>
      <c r="O5043" s="34">
        <v>47</v>
      </c>
      <c r="P5043" s="34">
        <v>55</v>
      </c>
      <c r="Q5043" s="34">
        <v>77</v>
      </c>
      <c r="R5043" s="34">
        <v>63</v>
      </c>
      <c r="S5043" s="34">
        <v>87</v>
      </c>
      <c r="T5043" s="34">
        <v>61</v>
      </c>
      <c r="U5043" s="34">
        <v>40</v>
      </c>
      <c r="V5043" s="34">
        <v>74</v>
      </c>
      <c r="W5043" s="34">
        <v>63</v>
      </c>
      <c r="X5043" s="34">
        <v>81</v>
      </c>
      <c r="Y5043" s="34">
        <v>40</v>
      </c>
      <c r="Z5043" s="34">
        <v>74</v>
      </c>
      <c r="AA5043" s="34">
        <v>66</v>
      </c>
      <c r="AB5043" s="34">
        <v>86</v>
      </c>
      <c r="AC5043" s="34">
        <v>136</v>
      </c>
    </row>
    <row r="5044" spans="1:29" x14ac:dyDescent="0.2">
      <c r="A5044" s="34" t="s">
        <v>65537</v>
      </c>
      <c r="B5044" s="34">
        <v>61</v>
      </c>
      <c r="C5044" s="34">
        <v>77</v>
      </c>
      <c r="D5044" s="34">
        <v>103</v>
      </c>
      <c r="E5044" s="34">
        <v>82</v>
      </c>
      <c r="F5044" s="34">
        <v>85</v>
      </c>
      <c r="G5044" s="34">
        <v>140</v>
      </c>
      <c r="H5044" s="34">
        <v>122</v>
      </c>
      <c r="I5044" s="34">
        <v>80</v>
      </c>
      <c r="J5044" s="34">
        <v>56</v>
      </c>
      <c r="K5044" s="34">
        <v>76</v>
      </c>
      <c r="L5044" s="34">
        <v>78</v>
      </c>
      <c r="M5044" s="34">
        <v>84</v>
      </c>
      <c r="N5044" s="34">
        <v>57</v>
      </c>
      <c r="O5044" s="34">
        <v>80</v>
      </c>
      <c r="P5044" s="34">
        <v>86</v>
      </c>
      <c r="Q5044" s="34">
        <v>74</v>
      </c>
      <c r="R5044" s="34">
        <v>114</v>
      </c>
      <c r="S5044" s="34">
        <v>94</v>
      </c>
      <c r="T5044" s="34">
        <v>96</v>
      </c>
      <c r="U5044" s="34">
        <v>65</v>
      </c>
      <c r="V5044" s="34">
        <v>102</v>
      </c>
      <c r="W5044" s="34">
        <v>80</v>
      </c>
      <c r="X5044" s="34">
        <v>112</v>
      </c>
      <c r="Y5044" s="34">
        <v>92</v>
      </c>
      <c r="Z5044" s="34">
        <v>120</v>
      </c>
      <c r="AA5044" s="34">
        <v>69</v>
      </c>
      <c r="AB5044" s="34">
        <v>93</v>
      </c>
      <c r="AC5044" s="34">
        <v>116</v>
      </c>
    </row>
    <row r="5045" spans="1:29" x14ac:dyDescent="0.2">
      <c r="A5045" s="34" t="s">
        <v>65538</v>
      </c>
      <c r="B5045" s="34">
        <v>91</v>
      </c>
      <c r="C5045" s="34">
        <v>60</v>
      </c>
      <c r="D5045" s="34">
        <v>66</v>
      </c>
      <c r="E5045" s="34">
        <v>85</v>
      </c>
      <c r="F5045" s="34">
        <v>65</v>
      </c>
      <c r="G5045" s="34">
        <v>105</v>
      </c>
      <c r="H5045" s="34">
        <v>61</v>
      </c>
      <c r="I5045" s="34">
        <v>52</v>
      </c>
      <c r="J5045" s="34">
        <v>56</v>
      </c>
      <c r="K5045" s="34">
        <v>67</v>
      </c>
      <c r="L5045" s="34">
        <v>40</v>
      </c>
      <c r="M5045" s="34">
        <v>67</v>
      </c>
      <c r="N5045" s="34">
        <v>60</v>
      </c>
      <c r="O5045" s="34">
        <v>59</v>
      </c>
      <c r="P5045" s="34">
        <v>51</v>
      </c>
      <c r="Q5045" s="34">
        <v>81</v>
      </c>
      <c r="R5045" s="34">
        <v>66</v>
      </c>
      <c r="S5045" s="34">
        <v>103</v>
      </c>
      <c r="T5045" s="34">
        <v>63</v>
      </c>
      <c r="U5045" s="34">
        <v>76</v>
      </c>
      <c r="V5045" s="34">
        <v>104</v>
      </c>
      <c r="W5045" s="34">
        <v>67</v>
      </c>
      <c r="X5045" s="34">
        <v>38</v>
      </c>
      <c r="Y5045" s="34">
        <v>51</v>
      </c>
      <c r="Z5045" s="34">
        <v>81</v>
      </c>
      <c r="AA5045" s="34">
        <v>105</v>
      </c>
      <c r="AB5045" s="34">
        <v>89</v>
      </c>
      <c r="AC5045" s="34">
        <v>86</v>
      </c>
    </row>
    <row r="5046" spans="1:29" x14ac:dyDescent="0.2">
      <c r="A5046" s="34" t="s">
        <v>65539</v>
      </c>
      <c r="B5046" s="34">
        <v>106</v>
      </c>
      <c r="C5046" s="34">
        <v>191</v>
      </c>
      <c r="D5046" s="34">
        <v>162</v>
      </c>
      <c r="E5046" s="34">
        <v>175</v>
      </c>
      <c r="F5046" s="34">
        <v>112</v>
      </c>
      <c r="G5046" s="34">
        <v>152</v>
      </c>
      <c r="H5046" s="34">
        <v>144</v>
      </c>
      <c r="I5046" s="34">
        <v>155</v>
      </c>
      <c r="J5046" s="34">
        <v>113</v>
      </c>
      <c r="K5046" s="34">
        <v>236</v>
      </c>
      <c r="L5046" s="34">
        <v>58</v>
      </c>
      <c r="M5046" s="34">
        <v>99</v>
      </c>
      <c r="N5046" s="34">
        <v>86</v>
      </c>
      <c r="O5046" s="34">
        <v>132</v>
      </c>
      <c r="P5046" s="34">
        <v>142</v>
      </c>
      <c r="Q5046" s="34">
        <v>156</v>
      </c>
      <c r="R5046" s="34">
        <v>120</v>
      </c>
      <c r="S5046" s="34">
        <v>207</v>
      </c>
      <c r="T5046" s="34">
        <v>95</v>
      </c>
      <c r="U5046" s="34">
        <v>132</v>
      </c>
      <c r="V5046" s="34">
        <v>147</v>
      </c>
      <c r="W5046" s="34">
        <v>182</v>
      </c>
      <c r="X5046" s="34">
        <v>167</v>
      </c>
      <c r="Y5046" s="34">
        <v>154</v>
      </c>
      <c r="Z5046" s="34">
        <v>124</v>
      </c>
      <c r="AA5046" s="34">
        <v>272</v>
      </c>
      <c r="AB5046" s="34">
        <v>121</v>
      </c>
      <c r="AC5046" s="34">
        <v>288</v>
      </c>
    </row>
    <row r="5047" spans="1:29" x14ac:dyDescent="0.2">
      <c r="A5047" s="34" t="s">
        <v>65540</v>
      </c>
      <c r="B5047" s="34">
        <v>17</v>
      </c>
      <c r="C5047" s="34">
        <v>19</v>
      </c>
      <c r="D5047" s="34">
        <v>34</v>
      </c>
      <c r="E5047" s="34">
        <v>30</v>
      </c>
      <c r="F5047" s="34">
        <v>28</v>
      </c>
      <c r="G5047" s="34">
        <v>12</v>
      </c>
      <c r="H5047" s="34">
        <v>34</v>
      </c>
      <c r="I5047" s="34">
        <v>21</v>
      </c>
      <c r="J5047" s="34">
        <v>14</v>
      </c>
      <c r="K5047" s="34">
        <v>27</v>
      </c>
      <c r="L5047" s="34">
        <v>12</v>
      </c>
      <c r="M5047" s="34">
        <v>17</v>
      </c>
      <c r="N5047" s="34">
        <v>32</v>
      </c>
      <c r="O5047" s="34">
        <v>16</v>
      </c>
      <c r="P5047" s="34">
        <v>22</v>
      </c>
      <c r="Q5047" s="34">
        <v>23</v>
      </c>
      <c r="R5047" s="34">
        <v>35</v>
      </c>
      <c r="S5047" s="34">
        <v>37</v>
      </c>
      <c r="T5047" s="34">
        <v>19</v>
      </c>
      <c r="U5047" s="34">
        <v>10</v>
      </c>
      <c r="V5047" s="34">
        <v>17</v>
      </c>
      <c r="W5047" s="34">
        <v>26</v>
      </c>
      <c r="X5047" s="34">
        <v>38</v>
      </c>
      <c r="Y5047" s="34">
        <v>16</v>
      </c>
      <c r="Z5047" s="34">
        <v>30</v>
      </c>
      <c r="AA5047" s="34">
        <v>22</v>
      </c>
      <c r="AB5047" s="34">
        <v>34</v>
      </c>
      <c r="AC5047" s="34">
        <v>26</v>
      </c>
    </row>
    <row r="5048" spans="1:29" x14ac:dyDescent="0.2">
      <c r="A5048" s="34" t="s">
        <v>65541</v>
      </c>
      <c r="B5048" s="34">
        <v>102</v>
      </c>
      <c r="C5048" s="34">
        <v>77</v>
      </c>
      <c r="D5048" s="34">
        <v>104</v>
      </c>
      <c r="E5048" s="34">
        <v>63</v>
      </c>
      <c r="F5048" s="34">
        <v>99</v>
      </c>
      <c r="G5048" s="34">
        <v>54</v>
      </c>
      <c r="H5048" s="34">
        <v>98</v>
      </c>
      <c r="I5048" s="34">
        <v>73</v>
      </c>
      <c r="J5048" s="34">
        <v>89</v>
      </c>
      <c r="K5048" s="34">
        <v>88</v>
      </c>
      <c r="L5048" s="34">
        <v>51</v>
      </c>
      <c r="M5048" s="34">
        <v>49</v>
      </c>
      <c r="N5048" s="34">
        <v>99</v>
      </c>
      <c r="O5048" s="34">
        <v>57</v>
      </c>
      <c r="P5048" s="34">
        <v>75</v>
      </c>
      <c r="Q5048" s="34">
        <v>100</v>
      </c>
      <c r="R5048" s="34">
        <v>84</v>
      </c>
      <c r="S5048" s="34">
        <v>78</v>
      </c>
      <c r="T5048" s="34">
        <v>95</v>
      </c>
      <c r="U5048" s="34">
        <v>63</v>
      </c>
      <c r="V5048" s="34">
        <v>99</v>
      </c>
      <c r="W5048" s="34">
        <v>82</v>
      </c>
      <c r="X5048" s="34">
        <v>94</v>
      </c>
      <c r="Y5048" s="34">
        <v>76</v>
      </c>
      <c r="Z5048" s="34">
        <v>101</v>
      </c>
      <c r="AA5048" s="34">
        <v>110</v>
      </c>
      <c r="AB5048" s="34">
        <v>100</v>
      </c>
      <c r="AC5048" s="34">
        <v>110</v>
      </c>
    </row>
    <row r="5049" spans="1:29" x14ac:dyDescent="0.2">
      <c r="A5049" s="34" t="s">
        <v>65542</v>
      </c>
      <c r="B5049" s="34">
        <v>80</v>
      </c>
      <c r="C5049" s="34">
        <v>89</v>
      </c>
      <c r="D5049" s="34">
        <v>90</v>
      </c>
      <c r="E5049" s="34">
        <v>66</v>
      </c>
      <c r="F5049" s="34">
        <v>71</v>
      </c>
      <c r="G5049" s="34">
        <v>75</v>
      </c>
      <c r="H5049" s="34">
        <v>95</v>
      </c>
      <c r="I5049" s="34">
        <v>63</v>
      </c>
      <c r="J5049" s="34">
        <v>62</v>
      </c>
      <c r="K5049" s="34">
        <v>76</v>
      </c>
      <c r="L5049" s="34">
        <v>54</v>
      </c>
      <c r="M5049" s="34">
        <v>56</v>
      </c>
      <c r="N5049" s="34">
        <v>51</v>
      </c>
      <c r="O5049" s="34">
        <v>45</v>
      </c>
      <c r="P5049" s="34">
        <v>74</v>
      </c>
      <c r="Q5049" s="34">
        <v>103</v>
      </c>
      <c r="R5049" s="34">
        <v>75</v>
      </c>
      <c r="S5049" s="34">
        <v>75</v>
      </c>
      <c r="T5049" s="34">
        <v>49</v>
      </c>
      <c r="U5049" s="34">
        <v>84</v>
      </c>
      <c r="V5049" s="34">
        <v>71</v>
      </c>
      <c r="W5049" s="34">
        <v>85</v>
      </c>
      <c r="X5049" s="34">
        <v>101</v>
      </c>
      <c r="Y5049" s="34">
        <v>85</v>
      </c>
      <c r="Z5049" s="34">
        <v>106</v>
      </c>
      <c r="AA5049" s="34">
        <v>114</v>
      </c>
      <c r="AB5049" s="34">
        <v>80</v>
      </c>
      <c r="AC5049" s="34">
        <v>114</v>
      </c>
    </row>
    <row r="5050" spans="1:29" x14ac:dyDescent="0.2">
      <c r="A5050" s="34" t="s">
        <v>65543</v>
      </c>
      <c r="B5050" s="34">
        <v>63</v>
      </c>
      <c r="C5050" s="34">
        <v>79</v>
      </c>
      <c r="D5050" s="34">
        <v>104</v>
      </c>
      <c r="E5050" s="34">
        <v>86</v>
      </c>
      <c r="F5050" s="34">
        <v>80</v>
      </c>
      <c r="G5050" s="34">
        <v>81</v>
      </c>
      <c r="H5050" s="34">
        <v>77</v>
      </c>
      <c r="I5050" s="34">
        <v>76</v>
      </c>
      <c r="J5050" s="34">
        <v>30</v>
      </c>
      <c r="K5050" s="34">
        <v>277</v>
      </c>
      <c r="L5050" s="34">
        <v>53</v>
      </c>
      <c r="M5050" s="34">
        <v>61</v>
      </c>
      <c r="N5050" s="34">
        <v>72</v>
      </c>
      <c r="O5050" s="34">
        <v>64</v>
      </c>
      <c r="P5050" s="34">
        <v>69</v>
      </c>
      <c r="Q5050" s="34">
        <v>78</v>
      </c>
      <c r="R5050" s="34">
        <v>101</v>
      </c>
      <c r="S5050" s="34">
        <v>100</v>
      </c>
      <c r="T5050" s="34">
        <v>72</v>
      </c>
      <c r="U5050" s="34">
        <v>64</v>
      </c>
      <c r="V5050" s="34">
        <v>91</v>
      </c>
      <c r="W5050" s="34">
        <v>69</v>
      </c>
      <c r="X5050" s="34">
        <v>30</v>
      </c>
      <c r="Y5050" s="34">
        <v>236</v>
      </c>
      <c r="Z5050" s="34">
        <v>82</v>
      </c>
      <c r="AA5050" s="34">
        <v>83</v>
      </c>
      <c r="AB5050" s="34">
        <v>76</v>
      </c>
      <c r="AC5050" s="34">
        <v>117</v>
      </c>
    </row>
    <row r="5051" spans="1:29" x14ac:dyDescent="0.2">
      <c r="A5051" s="34" t="s">
        <v>65544</v>
      </c>
      <c r="B5051" s="34">
        <v>115</v>
      </c>
      <c r="C5051" s="34">
        <v>168</v>
      </c>
      <c r="D5051" s="34">
        <v>247</v>
      </c>
      <c r="E5051" s="34">
        <v>167</v>
      </c>
      <c r="F5051" s="34">
        <v>217</v>
      </c>
      <c r="G5051" s="34">
        <v>130</v>
      </c>
      <c r="H5051" s="34">
        <v>182</v>
      </c>
      <c r="I5051" s="34">
        <v>106</v>
      </c>
      <c r="J5051" s="34">
        <v>180</v>
      </c>
      <c r="K5051" s="34">
        <v>184</v>
      </c>
      <c r="L5051" s="34">
        <v>157</v>
      </c>
      <c r="M5051" s="34">
        <v>99</v>
      </c>
      <c r="N5051" s="34">
        <v>157</v>
      </c>
      <c r="O5051" s="34">
        <v>111</v>
      </c>
      <c r="P5051" s="34">
        <v>166</v>
      </c>
      <c r="Q5051" s="34">
        <v>203</v>
      </c>
      <c r="R5051" s="34">
        <v>221</v>
      </c>
      <c r="S5051" s="34">
        <v>167</v>
      </c>
      <c r="T5051" s="34">
        <v>236</v>
      </c>
      <c r="U5051" s="34">
        <v>101</v>
      </c>
      <c r="V5051" s="34">
        <v>194</v>
      </c>
      <c r="W5051" s="34">
        <v>171</v>
      </c>
      <c r="X5051" s="34">
        <v>188</v>
      </c>
      <c r="Y5051" s="34">
        <v>149</v>
      </c>
      <c r="Z5051" s="34">
        <v>209</v>
      </c>
      <c r="AA5051" s="34">
        <v>141</v>
      </c>
      <c r="AB5051" s="34">
        <v>181</v>
      </c>
      <c r="AC5051" s="34">
        <v>209</v>
      </c>
    </row>
    <row r="5052" spans="1:29" x14ac:dyDescent="0.2">
      <c r="A5052" s="34" t="s">
        <v>65545</v>
      </c>
      <c r="B5052" s="34">
        <v>144</v>
      </c>
      <c r="C5052" s="34">
        <v>57</v>
      </c>
      <c r="D5052" s="34">
        <v>99</v>
      </c>
      <c r="E5052" s="34">
        <v>72</v>
      </c>
      <c r="F5052" s="34">
        <v>112</v>
      </c>
      <c r="G5052" s="34">
        <v>76</v>
      </c>
      <c r="H5052" s="34">
        <v>106</v>
      </c>
      <c r="I5052" s="34">
        <v>84</v>
      </c>
      <c r="J5052" s="34">
        <v>114</v>
      </c>
      <c r="K5052" s="34">
        <v>87</v>
      </c>
      <c r="L5052" s="34">
        <v>80</v>
      </c>
      <c r="M5052" s="34">
        <v>55</v>
      </c>
      <c r="N5052" s="34">
        <v>67</v>
      </c>
      <c r="O5052" s="34">
        <v>92</v>
      </c>
      <c r="P5052" s="34">
        <v>103</v>
      </c>
      <c r="Q5052" s="34">
        <v>98</v>
      </c>
      <c r="R5052" s="34">
        <v>149</v>
      </c>
      <c r="S5052" s="34">
        <v>76</v>
      </c>
      <c r="T5052" s="34">
        <v>96</v>
      </c>
      <c r="U5052" s="34">
        <v>71</v>
      </c>
      <c r="V5052" s="34">
        <v>120</v>
      </c>
      <c r="W5052" s="34">
        <v>88</v>
      </c>
      <c r="X5052" s="34">
        <v>163</v>
      </c>
      <c r="Y5052" s="34">
        <v>91</v>
      </c>
      <c r="Z5052" s="34">
        <v>124</v>
      </c>
      <c r="AA5052" s="34">
        <v>105</v>
      </c>
      <c r="AB5052" s="34">
        <v>117</v>
      </c>
      <c r="AC5052" s="34">
        <v>121</v>
      </c>
    </row>
    <row r="5053" spans="1:29" x14ac:dyDescent="0.2">
      <c r="A5053" s="34" t="s">
        <v>65546</v>
      </c>
      <c r="B5053" s="34">
        <v>72</v>
      </c>
      <c r="C5053" s="34">
        <v>122</v>
      </c>
      <c r="D5053" s="34">
        <v>68</v>
      </c>
      <c r="E5053" s="34">
        <v>105</v>
      </c>
      <c r="F5053" s="34">
        <v>80</v>
      </c>
      <c r="G5053" s="34">
        <v>83</v>
      </c>
      <c r="H5053" s="34">
        <v>67</v>
      </c>
      <c r="I5053" s="34">
        <v>74</v>
      </c>
      <c r="J5053" s="34">
        <v>41</v>
      </c>
      <c r="K5053" s="34">
        <v>108</v>
      </c>
      <c r="L5053" s="34">
        <v>51</v>
      </c>
      <c r="M5053" s="34">
        <v>91</v>
      </c>
      <c r="N5053" s="34">
        <v>58</v>
      </c>
      <c r="O5053" s="34">
        <v>65</v>
      </c>
      <c r="P5053" s="34">
        <v>64</v>
      </c>
      <c r="Q5053" s="34">
        <v>137</v>
      </c>
      <c r="R5053" s="34">
        <v>74</v>
      </c>
      <c r="S5053" s="34">
        <v>98</v>
      </c>
      <c r="T5053" s="34">
        <v>64</v>
      </c>
      <c r="U5053" s="34">
        <v>74</v>
      </c>
      <c r="V5053" s="34">
        <v>89</v>
      </c>
      <c r="W5053" s="34">
        <v>75</v>
      </c>
      <c r="X5053" s="34">
        <v>114</v>
      </c>
      <c r="Y5053" s="34">
        <v>87</v>
      </c>
      <c r="Z5053" s="34">
        <v>104</v>
      </c>
      <c r="AA5053" s="34">
        <v>107</v>
      </c>
      <c r="AB5053" s="34">
        <v>73</v>
      </c>
      <c r="AC5053" s="34">
        <v>123</v>
      </c>
    </row>
    <row r="5054" spans="1:29" x14ac:dyDescent="0.2">
      <c r="A5054" s="34" t="s">
        <v>65547</v>
      </c>
      <c r="B5054" s="34">
        <v>107</v>
      </c>
      <c r="C5054" s="34">
        <v>152</v>
      </c>
      <c r="D5054" s="34">
        <v>170</v>
      </c>
      <c r="E5054" s="34">
        <v>143</v>
      </c>
      <c r="F5054" s="34">
        <v>154</v>
      </c>
      <c r="G5054" s="34">
        <v>166</v>
      </c>
      <c r="H5054" s="34">
        <v>162</v>
      </c>
      <c r="I5054" s="34">
        <v>144</v>
      </c>
      <c r="J5054" s="34">
        <v>178</v>
      </c>
      <c r="K5054" s="34">
        <v>129</v>
      </c>
      <c r="L5054" s="34">
        <v>90</v>
      </c>
      <c r="M5054" s="34">
        <v>105</v>
      </c>
      <c r="N5054" s="34">
        <v>135</v>
      </c>
      <c r="O5054" s="34">
        <v>104</v>
      </c>
      <c r="P5054" s="34">
        <v>136</v>
      </c>
      <c r="Q5054" s="34">
        <v>136</v>
      </c>
      <c r="R5054" s="34">
        <v>182</v>
      </c>
      <c r="S5054" s="34">
        <v>185</v>
      </c>
      <c r="T5054" s="34">
        <v>142</v>
      </c>
      <c r="U5054" s="34">
        <v>99</v>
      </c>
      <c r="V5054" s="34">
        <v>162</v>
      </c>
      <c r="W5054" s="34">
        <v>135</v>
      </c>
      <c r="X5054" s="34">
        <v>164</v>
      </c>
      <c r="Y5054" s="34">
        <v>120</v>
      </c>
      <c r="Z5054" s="34">
        <v>142</v>
      </c>
      <c r="AA5054" s="34">
        <v>161</v>
      </c>
      <c r="AB5054" s="34">
        <v>184</v>
      </c>
      <c r="AC5054" s="34">
        <v>244</v>
      </c>
    </row>
    <row r="5055" spans="1:29" x14ac:dyDescent="0.2">
      <c r="A5055" s="34" t="s">
        <v>65548</v>
      </c>
      <c r="B5055" s="34">
        <v>54</v>
      </c>
      <c r="C5055" s="34">
        <v>53</v>
      </c>
      <c r="D5055" s="34">
        <v>80</v>
      </c>
      <c r="E5055" s="34">
        <v>35</v>
      </c>
      <c r="F5055" s="34">
        <v>82</v>
      </c>
      <c r="G5055" s="34">
        <v>46</v>
      </c>
      <c r="H5055" s="34">
        <v>42</v>
      </c>
      <c r="I5055" s="34">
        <v>35</v>
      </c>
      <c r="J5055" s="34">
        <v>68</v>
      </c>
      <c r="K5055" s="34">
        <v>31</v>
      </c>
      <c r="L5055" s="34">
        <v>43</v>
      </c>
      <c r="M5055" s="34">
        <v>43</v>
      </c>
      <c r="N5055" s="34">
        <v>58</v>
      </c>
      <c r="O5055" s="34">
        <v>38</v>
      </c>
      <c r="P5055" s="34">
        <v>44</v>
      </c>
      <c r="Q5055" s="34">
        <v>59</v>
      </c>
      <c r="R5055" s="34">
        <v>76</v>
      </c>
      <c r="S5055" s="34">
        <v>57</v>
      </c>
      <c r="T5055" s="34">
        <v>63</v>
      </c>
      <c r="U5055" s="34">
        <v>46</v>
      </c>
      <c r="V5055" s="34">
        <v>72</v>
      </c>
      <c r="W5055" s="34">
        <v>35</v>
      </c>
      <c r="X5055" s="34">
        <v>106</v>
      </c>
      <c r="Y5055" s="34">
        <v>53</v>
      </c>
      <c r="Z5055" s="34">
        <v>53</v>
      </c>
      <c r="AA5055" s="34">
        <v>47</v>
      </c>
      <c r="AB5055" s="34">
        <v>60</v>
      </c>
      <c r="AC5055" s="34">
        <v>56</v>
      </c>
    </row>
    <row r="5056" spans="1:29" x14ac:dyDescent="0.2">
      <c r="A5056" s="34" t="s">
        <v>65549</v>
      </c>
      <c r="B5056" s="34">
        <v>94</v>
      </c>
      <c r="C5056" s="34">
        <v>71</v>
      </c>
      <c r="D5056" s="34">
        <v>84</v>
      </c>
      <c r="E5056" s="34">
        <v>75</v>
      </c>
      <c r="F5056" s="34">
        <v>87</v>
      </c>
      <c r="G5056" s="34">
        <v>70</v>
      </c>
      <c r="H5056" s="34">
        <v>88</v>
      </c>
      <c r="I5056" s="34">
        <v>70</v>
      </c>
      <c r="J5056" s="34">
        <v>65</v>
      </c>
      <c r="K5056" s="34">
        <v>64</v>
      </c>
      <c r="L5056" s="34">
        <v>64</v>
      </c>
      <c r="M5056" s="34">
        <v>61</v>
      </c>
      <c r="N5056" s="34">
        <v>65</v>
      </c>
      <c r="O5056" s="34">
        <v>44</v>
      </c>
      <c r="P5056" s="34">
        <v>73</v>
      </c>
      <c r="Q5056" s="34">
        <v>73</v>
      </c>
      <c r="R5056" s="34">
        <v>75</v>
      </c>
      <c r="S5056" s="34">
        <v>92</v>
      </c>
      <c r="T5056" s="34">
        <v>79</v>
      </c>
      <c r="U5056" s="34">
        <v>65</v>
      </c>
      <c r="V5056" s="34">
        <v>74</v>
      </c>
      <c r="W5056" s="34">
        <v>83</v>
      </c>
      <c r="X5056" s="34">
        <v>104</v>
      </c>
      <c r="Y5056" s="34">
        <v>64</v>
      </c>
      <c r="Z5056" s="34">
        <v>114</v>
      </c>
      <c r="AA5056" s="34">
        <v>75</v>
      </c>
      <c r="AB5056" s="34">
        <v>119</v>
      </c>
      <c r="AC5056" s="34">
        <v>136</v>
      </c>
    </row>
    <row r="5057" spans="1:29" x14ac:dyDescent="0.2">
      <c r="A5057" s="34" t="s">
        <v>65550</v>
      </c>
      <c r="B5057" s="34">
        <v>78</v>
      </c>
      <c r="C5057" s="34">
        <v>153</v>
      </c>
      <c r="D5057" s="34">
        <v>169</v>
      </c>
      <c r="E5057" s="34">
        <v>203</v>
      </c>
      <c r="F5057" s="34">
        <v>148</v>
      </c>
      <c r="G5057" s="34">
        <v>128</v>
      </c>
      <c r="H5057" s="34">
        <v>126</v>
      </c>
      <c r="I5057" s="34">
        <v>131</v>
      </c>
      <c r="J5057" s="34">
        <v>90</v>
      </c>
      <c r="K5057" s="34">
        <v>105</v>
      </c>
      <c r="L5057" s="34">
        <v>82</v>
      </c>
      <c r="M5057" s="34">
        <v>160</v>
      </c>
      <c r="N5057" s="34">
        <v>111</v>
      </c>
      <c r="O5057" s="34">
        <v>114</v>
      </c>
      <c r="P5057" s="34">
        <v>136</v>
      </c>
      <c r="Q5057" s="34">
        <v>156</v>
      </c>
      <c r="R5057" s="34">
        <v>158</v>
      </c>
      <c r="S5057" s="34">
        <v>202</v>
      </c>
      <c r="T5057" s="34">
        <v>129</v>
      </c>
      <c r="U5057" s="34">
        <v>112</v>
      </c>
      <c r="V5057" s="34">
        <v>170</v>
      </c>
      <c r="W5057" s="34">
        <v>164</v>
      </c>
      <c r="X5057" s="34">
        <v>224</v>
      </c>
      <c r="Y5057" s="34">
        <v>131</v>
      </c>
      <c r="Z5057" s="34">
        <v>156</v>
      </c>
      <c r="AA5057" s="34">
        <v>220</v>
      </c>
      <c r="AB5057" s="34">
        <v>119</v>
      </c>
      <c r="AC5057" s="34">
        <v>222</v>
      </c>
    </row>
    <row r="5058" spans="1:29" x14ac:dyDescent="0.2">
      <c r="A5058" s="34" t="s">
        <v>65551</v>
      </c>
      <c r="B5058" s="34">
        <v>260</v>
      </c>
      <c r="C5058" s="34">
        <v>296</v>
      </c>
      <c r="D5058" s="34">
        <v>476</v>
      </c>
      <c r="E5058" s="34">
        <v>339</v>
      </c>
      <c r="F5058" s="34">
        <v>472</v>
      </c>
      <c r="G5058" s="34">
        <v>232</v>
      </c>
      <c r="H5058" s="34">
        <v>370</v>
      </c>
      <c r="I5058" s="34">
        <v>317</v>
      </c>
      <c r="J5058" s="34">
        <v>387</v>
      </c>
      <c r="K5058" s="34">
        <v>276</v>
      </c>
      <c r="L5058" s="34">
        <v>321</v>
      </c>
      <c r="M5058" s="34">
        <v>295</v>
      </c>
      <c r="N5058" s="34">
        <v>375</v>
      </c>
      <c r="O5058" s="34">
        <v>306</v>
      </c>
      <c r="P5058" s="34">
        <v>473</v>
      </c>
      <c r="Q5058" s="34">
        <v>382</v>
      </c>
      <c r="R5058" s="34">
        <v>526</v>
      </c>
      <c r="S5058" s="34">
        <v>342</v>
      </c>
      <c r="T5058" s="34">
        <v>418</v>
      </c>
      <c r="U5058" s="34">
        <v>299</v>
      </c>
      <c r="V5058" s="34">
        <v>394</v>
      </c>
      <c r="W5058" s="34">
        <v>364</v>
      </c>
      <c r="X5058" s="34">
        <v>462</v>
      </c>
      <c r="Y5058" s="34">
        <v>314</v>
      </c>
      <c r="Z5058" s="34">
        <v>494</v>
      </c>
      <c r="AA5058" s="34">
        <v>387</v>
      </c>
      <c r="AB5058" s="34">
        <v>550</v>
      </c>
      <c r="AC5058" s="34">
        <v>456</v>
      </c>
    </row>
    <row r="5059" spans="1:29" x14ac:dyDescent="0.2">
      <c r="A5059" s="34" t="s">
        <v>65552</v>
      </c>
      <c r="B5059" s="34">
        <v>139</v>
      </c>
      <c r="C5059" s="34">
        <v>103</v>
      </c>
      <c r="D5059" s="34">
        <v>143</v>
      </c>
      <c r="E5059" s="34">
        <v>137</v>
      </c>
      <c r="F5059" s="34">
        <v>154</v>
      </c>
      <c r="G5059" s="34">
        <v>159</v>
      </c>
      <c r="H5059" s="34">
        <v>151</v>
      </c>
      <c r="I5059" s="34">
        <v>127</v>
      </c>
      <c r="J5059" s="34">
        <v>156</v>
      </c>
      <c r="K5059" s="34">
        <v>160</v>
      </c>
      <c r="L5059" s="34">
        <v>106</v>
      </c>
      <c r="M5059" s="34">
        <v>113</v>
      </c>
      <c r="N5059" s="34">
        <v>141</v>
      </c>
      <c r="O5059" s="34">
        <v>81</v>
      </c>
      <c r="P5059" s="34">
        <v>149</v>
      </c>
      <c r="Q5059" s="34">
        <v>214</v>
      </c>
      <c r="R5059" s="34">
        <v>185</v>
      </c>
      <c r="S5059" s="34">
        <v>179</v>
      </c>
      <c r="T5059" s="34">
        <v>185</v>
      </c>
      <c r="U5059" s="34">
        <v>90</v>
      </c>
      <c r="V5059" s="34">
        <v>161</v>
      </c>
      <c r="W5059" s="34">
        <v>150</v>
      </c>
      <c r="X5059" s="34">
        <v>182</v>
      </c>
      <c r="Y5059" s="34">
        <v>146</v>
      </c>
      <c r="Z5059" s="34">
        <v>150</v>
      </c>
      <c r="AA5059" s="34">
        <v>136</v>
      </c>
      <c r="AB5059" s="34">
        <v>155</v>
      </c>
      <c r="AC5059" s="34">
        <v>223</v>
      </c>
    </row>
    <row r="5060" spans="1:29" x14ac:dyDescent="0.2">
      <c r="A5060" s="34" t="s">
        <v>65553</v>
      </c>
      <c r="B5060" s="34">
        <v>81</v>
      </c>
      <c r="C5060" s="34">
        <v>82</v>
      </c>
      <c r="D5060" s="34">
        <v>81</v>
      </c>
      <c r="E5060" s="34">
        <v>93</v>
      </c>
      <c r="F5060" s="34">
        <v>68</v>
      </c>
      <c r="G5060" s="34">
        <v>116</v>
      </c>
      <c r="H5060" s="34">
        <v>88</v>
      </c>
      <c r="I5060" s="34">
        <v>80</v>
      </c>
      <c r="J5060" s="34">
        <v>77</v>
      </c>
      <c r="K5060" s="34">
        <v>84</v>
      </c>
      <c r="L5060" s="34">
        <v>58</v>
      </c>
      <c r="M5060" s="34">
        <v>73</v>
      </c>
      <c r="N5060" s="34">
        <v>51</v>
      </c>
      <c r="O5060" s="34">
        <v>57</v>
      </c>
      <c r="P5060" s="34">
        <v>52</v>
      </c>
      <c r="Q5060" s="34">
        <v>114</v>
      </c>
      <c r="R5060" s="34">
        <v>93</v>
      </c>
      <c r="S5060" s="34">
        <v>99</v>
      </c>
      <c r="T5060" s="34">
        <v>70</v>
      </c>
      <c r="U5060" s="34">
        <v>64</v>
      </c>
      <c r="V5060" s="34">
        <v>91</v>
      </c>
      <c r="W5060" s="34">
        <v>66</v>
      </c>
      <c r="X5060" s="34">
        <v>73</v>
      </c>
      <c r="Y5060" s="34">
        <v>55</v>
      </c>
      <c r="Z5060" s="34">
        <v>94</v>
      </c>
      <c r="AA5060" s="34">
        <v>94</v>
      </c>
      <c r="AB5060" s="34">
        <v>99</v>
      </c>
      <c r="AC5060" s="34">
        <v>136</v>
      </c>
    </row>
    <row r="5061" spans="1:29" x14ac:dyDescent="0.2">
      <c r="A5061" s="34" t="s">
        <v>65554</v>
      </c>
      <c r="B5061" s="34">
        <v>85</v>
      </c>
      <c r="C5061" s="34">
        <v>89</v>
      </c>
      <c r="D5061" s="34">
        <v>174</v>
      </c>
      <c r="E5061" s="34">
        <v>100</v>
      </c>
      <c r="F5061" s="34">
        <v>123</v>
      </c>
      <c r="G5061" s="34">
        <v>128</v>
      </c>
      <c r="H5061" s="34">
        <v>143</v>
      </c>
      <c r="I5061" s="34">
        <v>103</v>
      </c>
      <c r="J5061" s="34">
        <v>105</v>
      </c>
      <c r="K5061" s="34">
        <v>114</v>
      </c>
      <c r="L5061" s="34">
        <v>97</v>
      </c>
      <c r="M5061" s="34">
        <v>100</v>
      </c>
      <c r="N5061" s="34">
        <v>107</v>
      </c>
      <c r="O5061" s="34">
        <v>102</v>
      </c>
      <c r="P5061" s="34">
        <v>117</v>
      </c>
      <c r="Q5061" s="34">
        <v>157</v>
      </c>
      <c r="R5061" s="34">
        <v>161</v>
      </c>
      <c r="S5061" s="34">
        <v>150</v>
      </c>
      <c r="T5061" s="34">
        <v>159</v>
      </c>
      <c r="U5061" s="34">
        <v>120</v>
      </c>
      <c r="V5061" s="34">
        <v>149</v>
      </c>
      <c r="W5061" s="34">
        <v>168</v>
      </c>
      <c r="X5061" s="34">
        <v>181</v>
      </c>
      <c r="Y5061" s="34">
        <v>129</v>
      </c>
      <c r="Z5061" s="34">
        <v>113</v>
      </c>
      <c r="AA5061" s="34">
        <v>190</v>
      </c>
      <c r="AB5061" s="34">
        <v>125</v>
      </c>
      <c r="AC5061" s="34">
        <v>216</v>
      </c>
    </row>
    <row r="5062" spans="1:29" x14ac:dyDescent="0.2">
      <c r="A5062" s="34" t="s">
        <v>65555</v>
      </c>
      <c r="B5062" s="34">
        <v>208</v>
      </c>
      <c r="C5062" s="34">
        <v>237</v>
      </c>
      <c r="D5062" s="34">
        <v>369</v>
      </c>
      <c r="E5062" s="34">
        <v>313</v>
      </c>
      <c r="F5062" s="34">
        <v>288</v>
      </c>
      <c r="G5062" s="34">
        <v>243</v>
      </c>
      <c r="H5062" s="34">
        <v>226</v>
      </c>
      <c r="I5062" s="34">
        <v>220</v>
      </c>
      <c r="J5062" s="34">
        <v>184</v>
      </c>
      <c r="K5062" s="34">
        <v>226</v>
      </c>
      <c r="L5062" s="34">
        <v>88</v>
      </c>
      <c r="M5062" s="34">
        <v>173</v>
      </c>
      <c r="N5062" s="34">
        <v>174</v>
      </c>
      <c r="O5062" s="34">
        <v>195</v>
      </c>
      <c r="P5062" s="34">
        <v>193</v>
      </c>
      <c r="Q5062" s="34">
        <v>188</v>
      </c>
      <c r="R5062" s="34">
        <v>231</v>
      </c>
      <c r="S5062" s="34">
        <v>306</v>
      </c>
      <c r="T5062" s="34">
        <v>116</v>
      </c>
      <c r="U5062" s="34">
        <v>141</v>
      </c>
      <c r="V5062" s="34">
        <v>237</v>
      </c>
      <c r="W5062" s="34">
        <v>178</v>
      </c>
      <c r="X5062" s="34">
        <v>308</v>
      </c>
      <c r="Y5062" s="34">
        <v>115</v>
      </c>
      <c r="Z5062" s="34">
        <v>344</v>
      </c>
      <c r="AA5062" s="34">
        <v>282</v>
      </c>
      <c r="AB5062" s="34">
        <v>183</v>
      </c>
      <c r="AC5062" s="34">
        <v>321</v>
      </c>
    </row>
    <row r="5063" spans="1:29" x14ac:dyDescent="0.2">
      <c r="A5063" s="34" t="s">
        <v>65556</v>
      </c>
      <c r="B5063" s="34">
        <v>74</v>
      </c>
      <c r="C5063" s="34">
        <v>43</v>
      </c>
      <c r="D5063" s="34">
        <v>83</v>
      </c>
      <c r="E5063" s="34">
        <v>61</v>
      </c>
      <c r="F5063" s="34">
        <v>85</v>
      </c>
      <c r="G5063" s="34">
        <v>30</v>
      </c>
      <c r="H5063" s="34">
        <v>65</v>
      </c>
      <c r="I5063" s="34">
        <v>51</v>
      </c>
      <c r="J5063" s="34">
        <v>71</v>
      </c>
      <c r="K5063" s="34">
        <v>53</v>
      </c>
      <c r="L5063" s="34">
        <v>34</v>
      </c>
      <c r="M5063" s="34">
        <v>62</v>
      </c>
      <c r="N5063" s="34">
        <v>54</v>
      </c>
      <c r="O5063" s="34">
        <v>38</v>
      </c>
      <c r="P5063" s="34">
        <v>44</v>
      </c>
      <c r="Q5063" s="34">
        <v>67</v>
      </c>
      <c r="R5063" s="34">
        <v>94</v>
      </c>
      <c r="S5063" s="34">
        <v>50</v>
      </c>
      <c r="T5063" s="34">
        <v>47</v>
      </c>
      <c r="U5063" s="34">
        <v>32</v>
      </c>
      <c r="V5063" s="34">
        <v>98</v>
      </c>
      <c r="W5063" s="34">
        <v>66</v>
      </c>
      <c r="X5063" s="34">
        <v>126</v>
      </c>
      <c r="Y5063" s="34">
        <v>65</v>
      </c>
      <c r="Z5063" s="34">
        <v>103</v>
      </c>
      <c r="AA5063" s="34">
        <v>90</v>
      </c>
      <c r="AB5063" s="34">
        <v>60</v>
      </c>
      <c r="AC5063" s="34">
        <v>94</v>
      </c>
    </row>
    <row r="5064" spans="1:29" x14ac:dyDescent="0.2">
      <c r="A5064" s="34" t="s">
        <v>65557</v>
      </c>
      <c r="B5064" s="34">
        <v>94</v>
      </c>
      <c r="C5064" s="34">
        <v>66</v>
      </c>
      <c r="D5064" s="34">
        <v>111</v>
      </c>
      <c r="E5064" s="34">
        <v>106</v>
      </c>
      <c r="F5064" s="34">
        <v>100</v>
      </c>
      <c r="G5064" s="34">
        <v>94</v>
      </c>
      <c r="H5064" s="34">
        <v>73</v>
      </c>
      <c r="I5064" s="34">
        <v>57</v>
      </c>
      <c r="J5064" s="34">
        <v>87</v>
      </c>
      <c r="K5064" s="34">
        <v>78</v>
      </c>
      <c r="L5064" s="34">
        <v>56</v>
      </c>
      <c r="M5064" s="34">
        <v>57</v>
      </c>
      <c r="N5064" s="34">
        <v>102</v>
      </c>
      <c r="O5064" s="34">
        <v>73</v>
      </c>
      <c r="P5064" s="34">
        <v>81</v>
      </c>
      <c r="Q5064" s="34">
        <v>105</v>
      </c>
      <c r="R5064" s="34">
        <v>116</v>
      </c>
      <c r="S5064" s="34">
        <v>92</v>
      </c>
      <c r="T5064" s="34">
        <v>72</v>
      </c>
      <c r="U5064" s="34">
        <v>66</v>
      </c>
      <c r="V5064" s="34">
        <v>113</v>
      </c>
      <c r="W5064" s="34">
        <v>101</v>
      </c>
      <c r="X5064" s="34">
        <v>130</v>
      </c>
      <c r="Y5064" s="34">
        <v>58</v>
      </c>
      <c r="Z5064" s="34">
        <v>92</v>
      </c>
      <c r="AA5064" s="34">
        <v>114</v>
      </c>
      <c r="AB5064" s="34">
        <v>106</v>
      </c>
      <c r="AC5064" s="34">
        <v>159</v>
      </c>
    </row>
    <row r="5065" spans="1:29" x14ac:dyDescent="0.2">
      <c r="A5065" s="34" t="s">
        <v>65558</v>
      </c>
      <c r="B5065" s="34">
        <v>57</v>
      </c>
      <c r="C5065" s="34">
        <v>75</v>
      </c>
      <c r="D5065" s="34">
        <v>57</v>
      </c>
      <c r="E5065" s="34">
        <v>64</v>
      </c>
      <c r="F5065" s="34">
        <v>80</v>
      </c>
      <c r="G5065" s="34">
        <v>63</v>
      </c>
      <c r="H5065" s="34">
        <v>77</v>
      </c>
      <c r="I5065" s="34">
        <v>67</v>
      </c>
      <c r="J5065" s="34">
        <v>73</v>
      </c>
      <c r="K5065" s="34">
        <v>97</v>
      </c>
      <c r="L5065" s="34">
        <v>49</v>
      </c>
      <c r="M5065" s="34">
        <v>57</v>
      </c>
      <c r="N5065" s="34">
        <v>52</v>
      </c>
      <c r="O5065" s="34">
        <v>66</v>
      </c>
      <c r="P5065" s="34">
        <v>70</v>
      </c>
      <c r="Q5065" s="34">
        <v>133</v>
      </c>
      <c r="R5065" s="34">
        <v>48</v>
      </c>
      <c r="S5065" s="34">
        <v>79</v>
      </c>
      <c r="T5065" s="34">
        <v>60</v>
      </c>
      <c r="U5065" s="34">
        <v>77</v>
      </c>
      <c r="V5065" s="34">
        <v>58</v>
      </c>
      <c r="W5065" s="34">
        <v>80</v>
      </c>
      <c r="X5065" s="34">
        <v>77</v>
      </c>
      <c r="Y5065" s="34">
        <v>98</v>
      </c>
      <c r="Z5065" s="34">
        <v>72</v>
      </c>
      <c r="AA5065" s="34">
        <v>86</v>
      </c>
      <c r="AB5065" s="34">
        <v>78</v>
      </c>
      <c r="AC5065" s="34">
        <v>162</v>
      </c>
    </row>
    <row r="5066" spans="1:29" x14ac:dyDescent="0.2">
      <c r="A5066" s="34" t="s">
        <v>65559</v>
      </c>
      <c r="B5066" s="34">
        <v>59</v>
      </c>
      <c r="C5066" s="34">
        <v>132</v>
      </c>
      <c r="D5066" s="34">
        <v>165</v>
      </c>
      <c r="E5066" s="34">
        <v>104</v>
      </c>
      <c r="F5066" s="34">
        <v>129</v>
      </c>
      <c r="G5066" s="34">
        <v>126</v>
      </c>
      <c r="H5066" s="34">
        <v>118</v>
      </c>
      <c r="I5066" s="34">
        <v>87</v>
      </c>
      <c r="J5066" s="34">
        <v>80</v>
      </c>
      <c r="K5066" s="34">
        <v>119</v>
      </c>
      <c r="L5066" s="34">
        <v>51</v>
      </c>
      <c r="M5066" s="34">
        <v>79</v>
      </c>
      <c r="N5066" s="34">
        <v>106</v>
      </c>
      <c r="O5066" s="34">
        <v>96</v>
      </c>
      <c r="P5066" s="34">
        <v>90</v>
      </c>
      <c r="Q5066" s="34">
        <v>106</v>
      </c>
      <c r="R5066" s="34">
        <v>119</v>
      </c>
      <c r="S5066" s="34">
        <v>145</v>
      </c>
      <c r="T5066" s="34">
        <v>65</v>
      </c>
      <c r="U5066" s="34">
        <v>76</v>
      </c>
      <c r="V5066" s="34">
        <v>123</v>
      </c>
      <c r="W5066" s="34">
        <v>102</v>
      </c>
      <c r="X5066" s="34">
        <v>136</v>
      </c>
      <c r="Y5066" s="34">
        <v>78</v>
      </c>
      <c r="Z5066" s="34">
        <v>183</v>
      </c>
      <c r="AA5066" s="34">
        <v>155</v>
      </c>
      <c r="AB5066" s="34">
        <v>90</v>
      </c>
      <c r="AC5066" s="34">
        <v>182</v>
      </c>
    </row>
    <row r="5067" spans="1:29" x14ac:dyDescent="0.2">
      <c r="A5067" s="34" t="s">
        <v>65560</v>
      </c>
      <c r="B5067" s="34">
        <v>156</v>
      </c>
      <c r="C5067" s="34">
        <v>135</v>
      </c>
      <c r="D5067" s="34">
        <v>131</v>
      </c>
      <c r="E5067" s="34">
        <v>149</v>
      </c>
      <c r="F5067" s="34">
        <v>141</v>
      </c>
      <c r="G5067" s="34">
        <v>103</v>
      </c>
      <c r="H5067" s="34">
        <v>146</v>
      </c>
      <c r="I5067" s="34">
        <v>146</v>
      </c>
      <c r="J5067" s="34">
        <v>195</v>
      </c>
      <c r="K5067" s="34">
        <v>126</v>
      </c>
      <c r="L5067" s="34">
        <v>146</v>
      </c>
      <c r="M5067" s="34">
        <v>120</v>
      </c>
      <c r="N5067" s="34">
        <v>150</v>
      </c>
      <c r="O5067" s="34">
        <v>127</v>
      </c>
      <c r="P5067" s="34">
        <v>117</v>
      </c>
      <c r="Q5067" s="34">
        <v>184</v>
      </c>
      <c r="R5067" s="34">
        <v>248</v>
      </c>
      <c r="S5067" s="34">
        <v>171</v>
      </c>
      <c r="T5067" s="34">
        <v>228</v>
      </c>
      <c r="U5067" s="34">
        <v>164</v>
      </c>
      <c r="V5067" s="34">
        <v>208</v>
      </c>
      <c r="W5067" s="34">
        <v>204</v>
      </c>
      <c r="X5067" s="34">
        <v>171</v>
      </c>
      <c r="Y5067" s="34">
        <v>194</v>
      </c>
      <c r="Z5067" s="34">
        <v>176</v>
      </c>
      <c r="AA5067" s="34">
        <v>166</v>
      </c>
      <c r="AB5067" s="34">
        <v>219</v>
      </c>
      <c r="AC5067" s="34">
        <v>203</v>
      </c>
    </row>
    <row r="5068" spans="1:29" x14ac:dyDescent="0.2">
      <c r="A5068" s="34" t="s">
        <v>65561</v>
      </c>
      <c r="B5068" s="34">
        <v>159</v>
      </c>
      <c r="C5068" s="34">
        <v>186</v>
      </c>
      <c r="D5068" s="34">
        <v>229</v>
      </c>
      <c r="E5068" s="34">
        <v>285</v>
      </c>
      <c r="F5068" s="34">
        <v>224</v>
      </c>
      <c r="G5068" s="34">
        <v>266</v>
      </c>
      <c r="H5068" s="34">
        <v>241</v>
      </c>
      <c r="I5068" s="34">
        <v>236</v>
      </c>
      <c r="J5068" s="34">
        <v>219</v>
      </c>
      <c r="K5068" s="34">
        <v>242</v>
      </c>
      <c r="L5068" s="34">
        <v>202</v>
      </c>
      <c r="M5068" s="34">
        <v>198</v>
      </c>
      <c r="N5068" s="34">
        <v>205</v>
      </c>
      <c r="O5068" s="34">
        <v>210</v>
      </c>
      <c r="P5068" s="34">
        <v>226</v>
      </c>
      <c r="Q5068" s="34">
        <v>401</v>
      </c>
      <c r="R5068" s="34">
        <v>327</v>
      </c>
      <c r="S5068" s="34">
        <v>298</v>
      </c>
      <c r="T5068" s="34">
        <v>304</v>
      </c>
      <c r="U5068" s="34">
        <v>305</v>
      </c>
      <c r="V5068" s="34">
        <v>327</v>
      </c>
      <c r="W5068" s="34">
        <v>359</v>
      </c>
      <c r="X5068" s="34">
        <v>243</v>
      </c>
      <c r="Y5068" s="34">
        <v>294</v>
      </c>
      <c r="Z5068" s="34">
        <v>229</v>
      </c>
      <c r="AA5068" s="34">
        <v>353</v>
      </c>
      <c r="AB5068" s="34">
        <v>359</v>
      </c>
      <c r="AC5068" s="34">
        <v>440</v>
      </c>
    </row>
    <row r="5069" spans="1:29" x14ac:dyDescent="0.2">
      <c r="A5069" s="34" t="s">
        <v>65562</v>
      </c>
      <c r="B5069" s="34">
        <v>102</v>
      </c>
      <c r="C5069" s="34">
        <v>153</v>
      </c>
      <c r="D5069" s="34">
        <v>212</v>
      </c>
      <c r="E5069" s="34">
        <v>132</v>
      </c>
      <c r="F5069" s="34">
        <v>214</v>
      </c>
      <c r="G5069" s="34">
        <v>119</v>
      </c>
      <c r="H5069" s="34">
        <v>144</v>
      </c>
      <c r="I5069" s="34">
        <v>129</v>
      </c>
      <c r="J5069" s="34">
        <v>149</v>
      </c>
      <c r="K5069" s="34">
        <v>164</v>
      </c>
      <c r="L5069" s="34">
        <v>125</v>
      </c>
      <c r="M5069" s="34">
        <v>108</v>
      </c>
      <c r="N5069" s="34">
        <v>151</v>
      </c>
      <c r="O5069" s="34">
        <v>142</v>
      </c>
      <c r="P5069" s="34">
        <v>123</v>
      </c>
      <c r="Q5069" s="34">
        <v>135</v>
      </c>
      <c r="R5069" s="34">
        <v>219</v>
      </c>
      <c r="S5069" s="34">
        <v>154</v>
      </c>
      <c r="T5069" s="34">
        <v>137</v>
      </c>
      <c r="U5069" s="34">
        <v>141</v>
      </c>
      <c r="V5069" s="34">
        <v>209</v>
      </c>
      <c r="W5069" s="34">
        <v>123</v>
      </c>
      <c r="X5069" s="34">
        <v>240</v>
      </c>
      <c r="Y5069" s="34">
        <v>134</v>
      </c>
      <c r="Z5069" s="34">
        <v>194</v>
      </c>
      <c r="AA5069" s="34">
        <v>167</v>
      </c>
      <c r="AB5069" s="34">
        <v>231</v>
      </c>
      <c r="AC5069" s="34">
        <v>219</v>
      </c>
    </row>
    <row r="5070" spans="1:29" x14ac:dyDescent="0.2">
      <c r="A5070" s="34" t="s">
        <v>65563</v>
      </c>
      <c r="B5070" s="34">
        <v>90</v>
      </c>
      <c r="C5070" s="34">
        <v>53</v>
      </c>
      <c r="D5070" s="34">
        <v>91</v>
      </c>
      <c r="E5070" s="34">
        <v>84</v>
      </c>
      <c r="F5070" s="34">
        <v>91</v>
      </c>
      <c r="G5070" s="34">
        <v>60</v>
      </c>
      <c r="H5070" s="34">
        <v>87</v>
      </c>
      <c r="I5070" s="34">
        <v>64</v>
      </c>
      <c r="J5070" s="34">
        <v>98</v>
      </c>
      <c r="K5070" s="34">
        <v>66</v>
      </c>
      <c r="L5070" s="34">
        <v>59</v>
      </c>
      <c r="M5070" s="34">
        <v>68</v>
      </c>
      <c r="N5070" s="34">
        <v>71</v>
      </c>
      <c r="O5070" s="34">
        <v>91</v>
      </c>
      <c r="P5070" s="34">
        <v>76</v>
      </c>
      <c r="Q5070" s="34">
        <v>87</v>
      </c>
      <c r="R5070" s="34">
        <v>115</v>
      </c>
      <c r="S5070" s="34">
        <v>105</v>
      </c>
      <c r="T5070" s="34">
        <v>77</v>
      </c>
      <c r="U5070" s="34">
        <v>63</v>
      </c>
      <c r="V5070" s="34">
        <v>107</v>
      </c>
      <c r="W5070" s="34">
        <v>90</v>
      </c>
      <c r="X5070" s="34">
        <v>110</v>
      </c>
      <c r="Y5070" s="34">
        <v>77</v>
      </c>
      <c r="Z5070" s="34">
        <v>114</v>
      </c>
      <c r="AA5070" s="34">
        <v>72</v>
      </c>
      <c r="AB5070" s="34">
        <v>127</v>
      </c>
      <c r="AC5070" s="34">
        <v>123</v>
      </c>
    </row>
    <row r="5071" spans="1:29" x14ac:dyDescent="0.2">
      <c r="A5071" s="34" t="s">
        <v>65564</v>
      </c>
      <c r="B5071" s="34">
        <v>146</v>
      </c>
      <c r="C5071" s="34">
        <v>151</v>
      </c>
      <c r="D5071" s="34">
        <v>199</v>
      </c>
      <c r="E5071" s="34">
        <v>189</v>
      </c>
      <c r="F5071" s="34">
        <v>180</v>
      </c>
      <c r="G5071" s="34">
        <v>120</v>
      </c>
      <c r="H5071" s="34">
        <v>177</v>
      </c>
      <c r="I5071" s="34">
        <v>142</v>
      </c>
      <c r="J5071" s="34">
        <v>134</v>
      </c>
      <c r="K5071" s="34">
        <v>134</v>
      </c>
      <c r="L5071" s="34">
        <v>82</v>
      </c>
      <c r="M5071" s="34">
        <v>123</v>
      </c>
      <c r="N5071" s="34">
        <v>144</v>
      </c>
      <c r="O5071" s="34">
        <v>147</v>
      </c>
      <c r="P5071" s="34">
        <v>131</v>
      </c>
      <c r="Q5071" s="34">
        <v>161</v>
      </c>
      <c r="R5071" s="34">
        <v>159</v>
      </c>
      <c r="S5071" s="34">
        <v>186</v>
      </c>
      <c r="T5071" s="34">
        <v>117</v>
      </c>
      <c r="U5071" s="34">
        <v>132</v>
      </c>
      <c r="V5071" s="34">
        <v>208</v>
      </c>
      <c r="W5071" s="34">
        <v>131</v>
      </c>
      <c r="X5071" s="34">
        <v>218</v>
      </c>
      <c r="Y5071" s="34">
        <v>119</v>
      </c>
      <c r="Z5071" s="34">
        <v>219</v>
      </c>
      <c r="AA5071" s="34">
        <v>207</v>
      </c>
      <c r="AB5071" s="34">
        <v>164</v>
      </c>
      <c r="AC5071" s="34">
        <v>215</v>
      </c>
    </row>
    <row r="5072" spans="1:29" x14ac:dyDescent="0.2">
      <c r="A5072" s="34" t="s">
        <v>65565</v>
      </c>
      <c r="B5072" s="34">
        <v>29</v>
      </c>
      <c r="C5072" s="34">
        <v>34</v>
      </c>
      <c r="D5072" s="34">
        <v>41</v>
      </c>
      <c r="E5072" s="34">
        <v>29</v>
      </c>
      <c r="F5072" s="34">
        <v>27</v>
      </c>
      <c r="G5072" s="34">
        <v>23</v>
      </c>
      <c r="H5072" s="34">
        <v>28</v>
      </c>
      <c r="I5072" s="34">
        <v>31</v>
      </c>
      <c r="J5072" s="34">
        <v>17</v>
      </c>
      <c r="K5072" s="34">
        <v>30</v>
      </c>
      <c r="L5072" s="34">
        <v>20</v>
      </c>
      <c r="M5072" s="34">
        <v>24</v>
      </c>
      <c r="N5072" s="34">
        <v>33</v>
      </c>
      <c r="O5072" s="34">
        <v>22</v>
      </c>
      <c r="P5072" s="34">
        <v>12</v>
      </c>
      <c r="Q5072" s="34">
        <v>51</v>
      </c>
      <c r="R5072" s="34">
        <v>19</v>
      </c>
      <c r="S5072" s="34">
        <v>29</v>
      </c>
      <c r="T5072" s="34">
        <v>18</v>
      </c>
      <c r="U5072" s="34">
        <v>23</v>
      </c>
      <c r="V5072" s="34">
        <v>18</v>
      </c>
      <c r="W5072" s="34">
        <v>18</v>
      </c>
      <c r="X5072" s="34">
        <v>40</v>
      </c>
      <c r="Y5072" s="34">
        <v>31</v>
      </c>
      <c r="Z5072" s="34">
        <v>31</v>
      </c>
      <c r="AA5072" s="34">
        <v>35</v>
      </c>
      <c r="AB5072" s="34">
        <v>19</v>
      </c>
      <c r="AC5072" s="34">
        <v>44</v>
      </c>
    </row>
    <row r="5073" spans="1:29" x14ac:dyDescent="0.2">
      <c r="A5073" s="34" t="s">
        <v>65566</v>
      </c>
      <c r="B5073" s="34">
        <v>88</v>
      </c>
      <c r="C5073" s="34">
        <v>76</v>
      </c>
      <c r="D5073" s="34">
        <v>168</v>
      </c>
      <c r="E5073" s="34">
        <v>74</v>
      </c>
      <c r="F5073" s="34">
        <v>116</v>
      </c>
      <c r="G5073" s="34">
        <v>70</v>
      </c>
      <c r="H5073" s="34">
        <v>113</v>
      </c>
      <c r="I5073" s="34">
        <v>70</v>
      </c>
      <c r="J5073" s="34">
        <v>99</v>
      </c>
      <c r="K5073" s="34">
        <v>90</v>
      </c>
      <c r="L5073" s="34">
        <v>79</v>
      </c>
      <c r="M5073" s="34">
        <v>53</v>
      </c>
      <c r="N5073" s="34">
        <v>96</v>
      </c>
      <c r="O5073" s="34">
        <v>60</v>
      </c>
      <c r="P5073" s="34">
        <v>104</v>
      </c>
      <c r="Q5073" s="34">
        <v>97</v>
      </c>
      <c r="R5073" s="34">
        <v>111</v>
      </c>
      <c r="S5073" s="34">
        <v>129</v>
      </c>
      <c r="T5073" s="34">
        <v>104</v>
      </c>
      <c r="U5073" s="34">
        <v>92</v>
      </c>
      <c r="V5073" s="34">
        <v>135</v>
      </c>
      <c r="W5073" s="34">
        <v>71</v>
      </c>
      <c r="X5073" s="34">
        <v>165</v>
      </c>
      <c r="Y5073" s="34">
        <v>82</v>
      </c>
      <c r="Z5073" s="34">
        <v>149</v>
      </c>
      <c r="AA5073" s="34">
        <v>133</v>
      </c>
      <c r="AB5073" s="34">
        <v>131</v>
      </c>
      <c r="AC5073" s="34">
        <v>117</v>
      </c>
    </row>
    <row r="5074" spans="1:29" x14ac:dyDescent="0.2">
      <c r="A5074" s="34" t="s">
        <v>65567</v>
      </c>
      <c r="B5074" s="34">
        <v>131</v>
      </c>
      <c r="C5074" s="34">
        <v>97</v>
      </c>
      <c r="D5074" s="34">
        <v>111</v>
      </c>
      <c r="E5074" s="34">
        <v>105</v>
      </c>
      <c r="F5074" s="34">
        <v>95</v>
      </c>
      <c r="G5074" s="34">
        <v>69</v>
      </c>
      <c r="H5074" s="34">
        <v>84</v>
      </c>
      <c r="I5074" s="34">
        <v>94</v>
      </c>
      <c r="J5074" s="34">
        <v>93</v>
      </c>
      <c r="K5074" s="34">
        <v>89</v>
      </c>
      <c r="L5074" s="34">
        <v>114</v>
      </c>
      <c r="M5074" s="34">
        <v>73</v>
      </c>
      <c r="N5074" s="34">
        <v>81</v>
      </c>
      <c r="O5074" s="34">
        <v>99</v>
      </c>
      <c r="P5074" s="34">
        <v>105</v>
      </c>
      <c r="Q5074" s="34">
        <v>148</v>
      </c>
      <c r="R5074" s="34">
        <v>114</v>
      </c>
      <c r="S5074" s="34">
        <v>102</v>
      </c>
      <c r="T5074" s="34">
        <v>150</v>
      </c>
      <c r="U5074" s="34">
        <v>106</v>
      </c>
      <c r="V5074" s="34">
        <v>102</v>
      </c>
      <c r="W5074" s="34">
        <v>83</v>
      </c>
      <c r="X5074" s="34">
        <v>150</v>
      </c>
      <c r="Y5074" s="34">
        <v>145</v>
      </c>
      <c r="Z5074" s="34">
        <v>98</v>
      </c>
      <c r="AA5074" s="34">
        <v>120</v>
      </c>
      <c r="AB5074" s="34">
        <v>192</v>
      </c>
      <c r="AC5074" s="34">
        <v>141</v>
      </c>
    </row>
    <row r="5075" spans="1:29" x14ac:dyDescent="0.2">
      <c r="A5075" s="34" t="s">
        <v>65568</v>
      </c>
      <c r="B5075" s="34">
        <v>99</v>
      </c>
      <c r="C5075" s="34">
        <v>67</v>
      </c>
      <c r="D5075" s="34">
        <v>74</v>
      </c>
      <c r="E5075" s="34">
        <v>61</v>
      </c>
      <c r="F5075" s="34">
        <v>70</v>
      </c>
      <c r="G5075" s="34">
        <v>68</v>
      </c>
      <c r="H5075" s="34">
        <v>58</v>
      </c>
      <c r="I5075" s="34">
        <v>67</v>
      </c>
      <c r="J5075" s="34">
        <v>55</v>
      </c>
      <c r="K5075" s="34">
        <v>55</v>
      </c>
      <c r="L5075" s="34">
        <v>54</v>
      </c>
      <c r="M5075" s="34">
        <v>49</v>
      </c>
      <c r="N5075" s="34">
        <v>56</v>
      </c>
      <c r="O5075" s="34">
        <v>55</v>
      </c>
      <c r="P5075" s="34">
        <v>59</v>
      </c>
      <c r="Q5075" s="34">
        <v>78</v>
      </c>
      <c r="R5075" s="34">
        <v>60</v>
      </c>
      <c r="S5075" s="34">
        <v>95</v>
      </c>
      <c r="T5075" s="34">
        <v>49</v>
      </c>
      <c r="U5075" s="34">
        <v>68</v>
      </c>
      <c r="V5075" s="34">
        <v>104</v>
      </c>
      <c r="W5075" s="34">
        <v>78</v>
      </c>
      <c r="X5075" s="34">
        <v>98</v>
      </c>
      <c r="Y5075" s="34">
        <v>66</v>
      </c>
      <c r="Z5075" s="34">
        <v>54</v>
      </c>
      <c r="AA5075" s="34">
        <v>78</v>
      </c>
      <c r="AB5075" s="34">
        <v>60</v>
      </c>
      <c r="AC5075" s="34">
        <v>100</v>
      </c>
    </row>
    <row r="5076" spans="1:29" x14ac:dyDescent="0.2">
      <c r="A5076" s="34" t="s">
        <v>65569</v>
      </c>
      <c r="B5076" s="34">
        <v>47</v>
      </c>
      <c r="C5076" s="34">
        <v>40</v>
      </c>
      <c r="D5076" s="34">
        <v>86</v>
      </c>
      <c r="E5076" s="34">
        <v>65</v>
      </c>
      <c r="F5076" s="34">
        <v>72</v>
      </c>
      <c r="G5076" s="34">
        <v>49</v>
      </c>
      <c r="H5076" s="34">
        <v>57</v>
      </c>
      <c r="I5076" s="34">
        <v>55</v>
      </c>
      <c r="J5076" s="34">
        <v>64</v>
      </c>
      <c r="K5076" s="34">
        <v>49</v>
      </c>
      <c r="L5076" s="34">
        <v>35</v>
      </c>
      <c r="M5076" s="34">
        <v>44</v>
      </c>
      <c r="N5076" s="34">
        <v>63</v>
      </c>
      <c r="O5076" s="34">
        <v>53</v>
      </c>
      <c r="P5076" s="34">
        <v>49</v>
      </c>
      <c r="Q5076" s="34">
        <v>67</v>
      </c>
      <c r="R5076" s="34">
        <v>56</v>
      </c>
      <c r="S5076" s="34">
        <v>85</v>
      </c>
      <c r="T5076" s="34">
        <v>32</v>
      </c>
      <c r="U5076" s="34">
        <v>37</v>
      </c>
      <c r="V5076" s="34">
        <v>70</v>
      </c>
      <c r="W5076" s="34">
        <v>54</v>
      </c>
      <c r="X5076" s="34">
        <v>88</v>
      </c>
      <c r="Y5076" s="34">
        <v>31</v>
      </c>
      <c r="Z5076" s="34">
        <v>74</v>
      </c>
      <c r="AA5076" s="34">
        <v>61</v>
      </c>
      <c r="AB5076" s="34">
        <v>61</v>
      </c>
      <c r="AC5076" s="34">
        <v>92</v>
      </c>
    </row>
    <row r="5077" spans="1:29" x14ac:dyDescent="0.2">
      <c r="A5077" s="34" t="s">
        <v>65570</v>
      </c>
      <c r="B5077" s="34">
        <v>156</v>
      </c>
      <c r="C5077" s="34">
        <v>202</v>
      </c>
      <c r="D5077" s="34">
        <v>251</v>
      </c>
      <c r="E5077" s="34">
        <v>229</v>
      </c>
      <c r="F5077" s="34">
        <v>194</v>
      </c>
      <c r="G5077" s="34">
        <v>178</v>
      </c>
      <c r="H5077" s="34">
        <v>198</v>
      </c>
      <c r="I5077" s="34">
        <v>171</v>
      </c>
      <c r="J5077" s="34">
        <v>150</v>
      </c>
      <c r="K5077" s="34">
        <v>152</v>
      </c>
      <c r="L5077" s="34">
        <v>89</v>
      </c>
      <c r="M5077" s="34">
        <v>138</v>
      </c>
      <c r="N5077" s="34">
        <v>142</v>
      </c>
      <c r="O5077" s="34">
        <v>150</v>
      </c>
      <c r="P5077" s="34">
        <v>131</v>
      </c>
      <c r="Q5077" s="34">
        <v>199</v>
      </c>
      <c r="R5077" s="34">
        <v>182</v>
      </c>
      <c r="S5077" s="34">
        <v>257</v>
      </c>
      <c r="T5077" s="34">
        <v>127</v>
      </c>
      <c r="U5077" s="34">
        <v>119</v>
      </c>
      <c r="V5077" s="34">
        <v>189</v>
      </c>
      <c r="W5077" s="34">
        <v>138</v>
      </c>
      <c r="X5077" s="34">
        <v>277</v>
      </c>
      <c r="Y5077" s="34">
        <v>97</v>
      </c>
      <c r="Z5077" s="34">
        <v>220</v>
      </c>
      <c r="AA5077" s="34">
        <v>218</v>
      </c>
      <c r="AB5077" s="34">
        <v>154</v>
      </c>
      <c r="AC5077" s="34">
        <v>256</v>
      </c>
    </row>
    <row r="5078" spans="1:29" x14ac:dyDescent="0.2">
      <c r="A5078" s="34" t="s">
        <v>65571</v>
      </c>
      <c r="B5078" s="34">
        <v>104</v>
      </c>
      <c r="C5078" s="34">
        <v>52</v>
      </c>
      <c r="D5078" s="34">
        <v>87</v>
      </c>
      <c r="E5078" s="34">
        <v>42</v>
      </c>
      <c r="F5078" s="34">
        <v>96</v>
      </c>
      <c r="G5078" s="34">
        <v>64</v>
      </c>
      <c r="H5078" s="34">
        <v>78</v>
      </c>
      <c r="I5078" s="34">
        <v>74</v>
      </c>
      <c r="J5078" s="34">
        <v>97</v>
      </c>
      <c r="K5078" s="34">
        <v>59</v>
      </c>
      <c r="L5078" s="34">
        <v>81</v>
      </c>
      <c r="M5078" s="34">
        <v>43</v>
      </c>
      <c r="N5078" s="34">
        <v>96</v>
      </c>
      <c r="O5078" s="34">
        <v>42</v>
      </c>
      <c r="P5078" s="34">
        <v>83</v>
      </c>
      <c r="Q5078" s="34">
        <v>64</v>
      </c>
      <c r="R5078" s="34">
        <v>128</v>
      </c>
      <c r="S5078" s="34">
        <v>107</v>
      </c>
      <c r="T5078" s="34">
        <v>125</v>
      </c>
      <c r="U5078" s="34">
        <v>43</v>
      </c>
      <c r="V5078" s="34">
        <v>162</v>
      </c>
      <c r="W5078" s="34">
        <v>83</v>
      </c>
      <c r="X5078" s="34">
        <v>105</v>
      </c>
      <c r="Y5078" s="34">
        <v>71</v>
      </c>
      <c r="Z5078" s="34">
        <v>92</v>
      </c>
      <c r="AA5078" s="34">
        <v>99</v>
      </c>
      <c r="AB5078" s="34">
        <v>97</v>
      </c>
      <c r="AC5078" s="34">
        <v>63</v>
      </c>
    </row>
    <row r="5079" spans="1:29" x14ac:dyDescent="0.2">
      <c r="A5079" s="34" t="s">
        <v>65572</v>
      </c>
      <c r="B5079" s="34">
        <v>71</v>
      </c>
      <c r="C5079" s="34">
        <v>78</v>
      </c>
      <c r="D5079" s="34">
        <v>129</v>
      </c>
      <c r="E5079" s="34">
        <v>81</v>
      </c>
      <c r="F5079" s="34">
        <v>100</v>
      </c>
      <c r="G5079" s="34">
        <v>92</v>
      </c>
      <c r="H5079" s="34">
        <v>93</v>
      </c>
      <c r="I5079" s="34">
        <v>60</v>
      </c>
      <c r="J5079" s="34">
        <v>93</v>
      </c>
      <c r="K5079" s="34">
        <v>105</v>
      </c>
      <c r="L5079" s="34">
        <v>64</v>
      </c>
      <c r="M5079" s="34">
        <v>89</v>
      </c>
      <c r="N5079" s="34">
        <v>93</v>
      </c>
      <c r="O5079" s="34">
        <v>80</v>
      </c>
      <c r="P5079" s="34">
        <v>90</v>
      </c>
      <c r="Q5079" s="34">
        <v>126</v>
      </c>
      <c r="R5079" s="34">
        <v>145</v>
      </c>
      <c r="S5079" s="34">
        <v>109</v>
      </c>
      <c r="T5079" s="34">
        <v>93</v>
      </c>
      <c r="U5079" s="34">
        <v>85</v>
      </c>
      <c r="V5079" s="34">
        <v>87</v>
      </c>
      <c r="W5079" s="34">
        <v>100</v>
      </c>
      <c r="X5079" s="34">
        <v>137</v>
      </c>
      <c r="Y5079" s="34">
        <v>105</v>
      </c>
      <c r="Z5079" s="34">
        <v>124</v>
      </c>
      <c r="AA5079" s="34">
        <v>102</v>
      </c>
      <c r="AB5079" s="34">
        <v>102</v>
      </c>
      <c r="AC5079" s="34">
        <v>117</v>
      </c>
    </row>
    <row r="5080" spans="1:29" x14ac:dyDescent="0.2">
      <c r="A5080" s="34" t="s">
        <v>65573</v>
      </c>
      <c r="B5080" s="34">
        <v>49</v>
      </c>
      <c r="C5080" s="34">
        <v>80</v>
      </c>
      <c r="D5080" s="34">
        <v>72</v>
      </c>
      <c r="E5080" s="34">
        <v>58</v>
      </c>
      <c r="F5080" s="34">
        <v>67</v>
      </c>
      <c r="G5080" s="34">
        <v>48</v>
      </c>
      <c r="H5080" s="34">
        <v>63</v>
      </c>
      <c r="I5080" s="34">
        <v>61</v>
      </c>
      <c r="J5080" s="34">
        <v>57</v>
      </c>
      <c r="K5080" s="34">
        <v>64</v>
      </c>
      <c r="L5080" s="34">
        <v>32</v>
      </c>
      <c r="M5080" s="34">
        <v>44</v>
      </c>
      <c r="N5080" s="34">
        <v>54</v>
      </c>
      <c r="O5080" s="34">
        <v>41</v>
      </c>
      <c r="P5080" s="34">
        <v>69</v>
      </c>
      <c r="Q5080" s="34">
        <v>82</v>
      </c>
      <c r="R5080" s="34">
        <v>68</v>
      </c>
      <c r="S5080" s="34">
        <v>59</v>
      </c>
      <c r="T5080" s="34">
        <v>49</v>
      </c>
      <c r="U5080" s="34">
        <v>45</v>
      </c>
      <c r="V5080" s="34">
        <v>62</v>
      </c>
      <c r="W5080" s="34">
        <v>48</v>
      </c>
      <c r="X5080" s="34">
        <v>80</v>
      </c>
      <c r="Y5080" s="34">
        <v>57</v>
      </c>
      <c r="Z5080" s="34">
        <v>68</v>
      </c>
      <c r="AA5080" s="34">
        <v>67</v>
      </c>
      <c r="AB5080" s="34">
        <v>65</v>
      </c>
      <c r="AC5080" s="34">
        <v>89</v>
      </c>
    </row>
    <row r="5081" spans="1:29" x14ac:dyDescent="0.2">
      <c r="A5081" s="34" t="s">
        <v>65574</v>
      </c>
      <c r="B5081" s="34">
        <v>39</v>
      </c>
      <c r="C5081" s="34">
        <v>59</v>
      </c>
      <c r="D5081" s="34">
        <v>77</v>
      </c>
      <c r="E5081" s="34">
        <v>31</v>
      </c>
      <c r="F5081" s="34">
        <v>50</v>
      </c>
      <c r="G5081" s="34">
        <v>29</v>
      </c>
      <c r="H5081" s="34">
        <v>41</v>
      </c>
      <c r="I5081" s="34">
        <v>40</v>
      </c>
      <c r="J5081" s="34">
        <v>44</v>
      </c>
      <c r="K5081" s="34">
        <v>39</v>
      </c>
      <c r="L5081" s="34">
        <v>33</v>
      </c>
      <c r="M5081" s="34">
        <v>43</v>
      </c>
      <c r="N5081" s="34">
        <v>54</v>
      </c>
      <c r="O5081" s="34">
        <v>35</v>
      </c>
      <c r="P5081" s="34">
        <v>51</v>
      </c>
      <c r="Q5081" s="34">
        <v>40</v>
      </c>
      <c r="R5081" s="34">
        <v>38</v>
      </c>
      <c r="S5081" s="34">
        <v>61</v>
      </c>
      <c r="T5081" s="34">
        <v>41</v>
      </c>
      <c r="U5081" s="34">
        <v>34</v>
      </c>
      <c r="V5081" s="34">
        <v>63</v>
      </c>
      <c r="W5081" s="34">
        <v>37</v>
      </c>
      <c r="X5081" s="34">
        <v>73</v>
      </c>
      <c r="Y5081" s="34">
        <v>32</v>
      </c>
      <c r="Z5081" s="34">
        <v>61</v>
      </c>
      <c r="AA5081" s="34">
        <v>70</v>
      </c>
      <c r="AB5081" s="34">
        <v>43</v>
      </c>
      <c r="AC5081" s="34">
        <v>62</v>
      </c>
    </row>
    <row r="5082" spans="1:29" x14ac:dyDescent="0.2">
      <c r="A5082" s="34" t="s">
        <v>65575</v>
      </c>
      <c r="B5082" s="34">
        <v>126</v>
      </c>
      <c r="C5082" s="34">
        <v>101</v>
      </c>
      <c r="D5082" s="34">
        <v>127</v>
      </c>
      <c r="E5082" s="34">
        <v>119</v>
      </c>
      <c r="F5082" s="34">
        <v>83</v>
      </c>
      <c r="G5082" s="34">
        <v>117</v>
      </c>
      <c r="H5082" s="34">
        <v>92</v>
      </c>
      <c r="I5082" s="34">
        <v>79</v>
      </c>
      <c r="J5082" s="34">
        <v>82</v>
      </c>
      <c r="K5082" s="34">
        <v>108</v>
      </c>
      <c r="L5082" s="34">
        <v>58</v>
      </c>
      <c r="M5082" s="34">
        <v>54</v>
      </c>
      <c r="N5082" s="34">
        <v>95</v>
      </c>
      <c r="O5082" s="34">
        <v>85</v>
      </c>
      <c r="P5082" s="34">
        <v>105</v>
      </c>
      <c r="Q5082" s="34">
        <v>111</v>
      </c>
      <c r="R5082" s="34">
        <v>110</v>
      </c>
      <c r="S5082" s="34">
        <v>112</v>
      </c>
      <c r="T5082" s="34">
        <v>62</v>
      </c>
      <c r="U5082" s="34">
        <v>84</v>
      </c>
      <c r="V5082" s="34">
        <v>111</v>
      </c>
      <c r="W5082" s="34">
        <v>94</v>
      </c>
      <c r="X5082" s="34">
        <v>107</v>
      </c>
      <c r="Y5082" s="34">
        <v>80</v>
      </c>
      <c r="Z5082" s="34">
        <v>97</v>
      </c>
      <c r="AA5082" s="34">
        <v>123</v>
      </c>
      <c r="AB5082" s="34">
        <v>106</v>
      </c>
      <c r="AC5082" s="34">
        <v>141</v>
      </c>
    </row>
    <row r="5083" spans="1:29" x14ac:dyDescent="0.2">
      <c r="A5083" s="34" t="s">
        <v>65576</v>
      </c>
      <c r="B5083" s="34">
        <v>62</v>
      </c>
      <c r="C5083" s="34">
        <v>96</v>
      </c>
      <c r="D5083" s="34">
        <v>113</v>
      </c>
      <c r="E5083" s="34">
        <v>85</v>
      </c>
      <c r="F5083" s="34">
        <v>81</v>
      </c>
      <c r="G5083" s="34">
        <v>68</v>
      </c>
      <c r="H5083" s="34">
        <v>60</v>
      </c>
      <c r="I5083" s="34">
        <v>55</v>
      </c>
      <c r="J5083" s="34">
        <v>66</v>
      </c>
      <c r="K5083" s="34">
        <v>70</v>
      </c>
      <c r="L5083" s="34">
        <v>31</v>
      </c>
      <c r="M5083" s="34">
        <v>71</v>
      </c>
      <c r="N5083" s="34">
        <v>58</v>
      </c>
      <c r="O5083" s="34">
        <v>50</v>
      </c>
      <c r="P5083" s="34">
        <v>54</v>
      </c>
      <c r="Q5083" s="34">
        <v>82</v>
      </c>
      <c r="R5083" s="34">
        <v>68</v>
      </c>
      <c r="S5083" s="34">
        <v>80</v>
      </c>
      <c r="T5083" s="34">
        <v>51</v>
      </c>
      <c r="U5083" s="34">
        <v>49</v>
      </c>
      <c r="V5083" s="34">
        <v>67</v>
      </c>
      <c r="W5083" s="34">
        <v>53</v>
      </c>
      <c r="X5083" s="34">
        <v>108</v>
      </c>
      <c r="Y5083" s="34">
        <v>43</v>
      </c>
      <c r="Z5083" s="34">
        <v>78</v>
      </c>
      <c r="AA5083" s="34">
        <v>73</v>
      </c>
      <c r="AB5083" s="34">
        <v>61</v>
      </c>
      <c r="AC5083" s="34">
        <v>82</v>
      </c>
    </row>
    <row r="5084" spans="1:29" x14ac:dyDescent="0.2">
      <c r="A5084" s="34" t="s">
        <v>65577</v>
      </c>
      <c r="B5084" s="34">
        <v>139</v>
      </c>
      <c r="C5084" s="34">
        <v>130</v>
      </c>
      <c r="D5084" s="34">
        <v>245</v>
      </c>
      <c r="E5084" s="34">
        <v>195</v>
      </c>
      <c r="F5084" s="34">
        <v>240</v>
      </c>
      <c r="G5084" s="34">
        <v>153</v>
      </c>
      <c r="H5084" s="34">
        <v>241</v>
      </c>
      <c r="I5084" s="34">
        <v>149</v>
      </c>
      <c r="J5084" s="34">
        <v>192</v>
      </c>
      <c r="K5084" s="34">
        <v>169</v>
      </c>
      <c r="L5084" s="34">
        <v>199</v>
      </c>
      <c r="M5084" s="34">
        <v>165</v>
      </c>
      <c r="N5084" s="34">
        <v>201</v>
      </c>
      <c r="O5084" s="34">
        <v>116</v>
      </c>
      <c r="P5084" s="34">
        <v>243</v>
      </c>
      <c r="Q5084" s="34">
        <v>212</v>
      </c>
      <c r="R5084" s="34">
        <v>269</v>
      </c>
      <c r="S5084" s="34">
        <v>195</v>
      </c>
      <c r="T5084" s="34">
        <v>237</v>
      </c>
      <c r="U5084" s="34">
        <v>196</v>
      </c>
      <c r="V5084" s="34">
        <v>227</v>
      </c>
      <c r="W5084" s="34">
        <v>182</v>
      </c>
      <c r="X5084" s="34">
        <v>270</v>
      </c>
      <c r="Y5084" s="34">
        <v>190</v>
      </c>
      <c r="Z5084" s="34">
        <v>211</v>
      </c>
      <c r="AA5084" s="34">
        <v>209</v>
      </c>
      <c r="AB5084" s="34">
        <v>234</v>
      </c>
      <c r="AC5084" s="34">
        <v>254</v>
      </c>
    </row>
    <row r="5085" spans="1:29" x14ac:dyDescent="0.2">
      <c r="A5085" s="34" t="s">
        <v>65578</v>
      </c>
      <c r="B5085" s="34">
        <v>95</v>
      </c>
      <c r="C5085" s="34">
        <v>135</v>
      </c>
      <c r="D5085" s="34">
        <v>216</v>
      </c>
      <c r="E5085" s="34">
        <v>200</v>
      </c>
      <c r="F5085" s="34">
        <v>175</v>
      </c>
      <c r="G5085" s="34">
        <v>143</v>
      </c>
      <c r="H5085" s="34">
        <v>130</v>
      </c>
      <c r="I5085" s="34">
        <v>131</v>
      </c>
      <c r="J5085" s="34">
        <v>132</v>
      </c>
      <c r="K5085" s="34">
        <v>187</v>
      </c>
      <c r="L5085" s="34">
        <v>69</v>
      </c>
      <c r="M5085" s="34">
        <v>106</v>
      </c>
      <c r="N5085" s="34">
        <v>147</v>
      </c>
      <c r="O5085" s="34">
        <v>123</v>
      </c>
      <c r="P5085" s="34">
        <v>111</v>
      </c>
      <c r="Q5085" s="34">
        <v>145</v>
      </c>
      <c r="R5085" s="34">
        <v>155</v>
      </c>
      <c r="S5085" s="34">
        <v>253</v>
      </c>
      <c r="T5085" s="34">
        <v>99</v>
      </c>
      <c r="U5085" s="34">
        <v>148</v>
      </c>
      <c r="V5085" s="34">
        <v>123</v>
      </c>
      <c r="W5085" s="34">
        <v>144</v>
      </c>
      <c r="X5085" s="34">
        <v>211</v>
      </c>
      <c r="Y5085" s="34">
        <v>152</v>
      </c>
      <c r="Z5085" s="34">
        <v>194</v>
      </c>
      <c r="AA5085" s="34">
        <v>206</v>
      </c>
      <c r="AB5085" s="34">
        <v>116</v>
      </c>
      <c r="AC5085" s="34">
        <v>244</v>
      </c>
    </row>
    <row r="5086" spans="1:29" x14ac:dyDescent="0.2">
      <c r="A5086" s="34" t="s">
        <v>65579</v>
      </c>
      <c r="B5086" s="34">
        <v>112</v>
      </c>
      <c r="C5086" s="34">
        <v>119</v>
      </c>
      <c r="D5086" s="34">
        <v>95</v>
      </c>
      <c r="E5086" s="34">
        <v>118</v>
      </c>
      <c r="F5086" s="34">
        <v>101</v>
      </c>
      <c r="G5086" s="34">
        <v>145</v>
      </c>
      <c r="H5086" s="34">
        <v>87</v>
      </c>
      <c r="I5086" s="34">
        <v>91</v>
      </c>
      <c r="J5086" s="34">
        <v>123</v>
      </c>
      <c r="K5086" s="34">
        <v>114</v>
      </c>
      <c r="L5086" s="34">
        <v>101</v>
      </c>
      <c r="M5086" s="34">
        <v>74</v>
      </c>
      <c r="N5086" s="34">
        <v>98</v>
      </c>
      <c r="O5086" s="34">
        <v>88</v>
      </c>
      <c r="P5086" s="34">
        <v>133</v>
      </c>
      <c r="Q5086" s="34">
        <v>152</v>
      </c>
      <c r="R5086" s="34">
        <v>126</v>
      </c>
      <c r="S5086" s="34">
        <v>130</v>
      </c>
      <c r="T5086" s="34">
        <v>144</v>
      </c>
      <c r="U5086" s="34">
        <v>132</v>
      </c>
      <c r="V5086" s="34">
        <v>135</v>
      </c>
      <c r="W5086" s="34">
        <v>155</v>
      </c>
      <c r="X5086" s="34">
        <v>145</v>
      </c>
      <c r="Y5086" s="34">
        <v>104</v>
      </c>
      <c r="Z5086" s="34">
        <v>106</v>
      </c>
      <c r="AA5086" s="34">
        <v>162</v>
      </c>
      <c r="AB5086" s="34">
        <v>127</v>
      </c>
      <c r="AC5086" s="34">
        <v>193</v>
      </c>
    </row>
    <row r="5087" spans="1:29" x14ac:dyDescent="0.2">
      <c r="A5087" s="34" t="s">
        <v>65580</v>
      </c>
      <c r="B5087" s="34">
        <v>107</v>
      </c>
      <c r="C5087" s="34">
        <v>150</v>
      </c>
      <c r="D5087" s="34">
        <v>197</v>
      </c>
      <c r="E5087" s="34">
        <v>160</v>
      </c>
      <c r="F5087" s="34">
        <v>199</v>
      </c>
      <c r="G5087" s="34">
        <v>120</v>
      </c>
      <c r="H5087" s="34">
        <v>157</v>
      </c>
      <c r="I5087" s="34">
        <v>141</v>
      </c>
      <c r="J5087" s="34">
        <v>158</v>
      </c>
      <c r="K5087" s="34">
        <v>137</v>
      </c>
      <c r="L5087" s="34">
        <v>121</v>
      </c>
      <c r="M5087" s="34">
        <v>124</v>
      </c>
      <c r="N5087" s="34">
        <v>160</v>
      </c>
      <c r="O5087" s="34">
        <v>124</v>
      </c>
      <c r="P5087" s="34">
        <v>174</v>
      </c>
      <c r="Q5087" s="34">
        <v>180</v>
      </c>
      <c r="R5087" s="34">
        <v>213</v>
      </c>
      <c r="S5087" s="34">
        <v>176</v>
      </c>
      <c r="T5087" s="34">
        <v>159</v>
      </c>
      <c r="U5087" s="34">
        <v>129</v>
      </c>
      <c r="V5087" s="34">
        <v>218</v>
      </c>
      <c r="W5087" s="34">
        <v>153</v>
      </c>
      <c r="X5087" s="34">
        <v>241</v>
      </c>
      <c r="Y5087" s="34">
        <v>131</v>
      </c>
      <c r="Z5087" s="34">
        <v>208</v>
      </c>
      <c r="AA5087" s="34">
        <v>144</v>
      </c>
      <c r="AB5087" s="34">
        <v>173</v>
      </c>
      <c r="AC5087" s="34">
        <v>253</v>
      </c>
    </row>
    <row r="5088" spans="1:29" x14ac:dyDescent="0.2">
      <c r="A5088" s="34" t="s">
        <v>65581</v>
      </c>
      <c r="B5088" s="34">
        <v>100</v>
      </c>
      <c r="C5088" s="34">
        <v>121</v>
      </c>
      <c r="D5088" s="34">
        <v>180</v>
      </c>
      <c r="E5088" s="34">
        <v>138</v>
      </c>
      <c r="F5088" s="34">
        <v>150</v>
      </c>
      <c r="G5088" s="34">
        <v>118</v>
      </c>
      <c r="H5088" s="34">
        <v>121</v>
      </c>
      <c r="I5088" s="34">
        <v>97</v>
      </c>
      <c r="J5088" s="34">
        <v>75</v>
      </c>
      <c r="K5088" s="34">
        <v>131</v>
      </c>
      <c r="L5088" s="34">
        <v>54</v>
      </c>
      <c r="M5088" s="34">
        <v>110</v>
      </c>
      <c r="N5088" s="34">
        <v>128</v>
      </c>
      <c r="O5088" s="34">
        <v>84</v>
      </c>
      <c r="P5088" s="34">
        <v>106</v>
      </c>
      <c r="Q5088" s="34">
        <v>152</v>
      </c>
      <c r="R5088" s="34">
        <v>116</v>
      </c>
      <c r="S5088" s="34">
        <v>142</v>
      </c>
      <c r="T5088" s="34">
        <v>99</v>
      </c>
      <c r="U5088" s="34">
        <v>93</v>
      </c>
      <c r="V5088" s="34">
        <v>147</v>
      </c>
      <c r="W5088" s="34">
        <v>101</v>
      </c>
      <c r="X5088" s="34">
        <v>155</v>
      </c>
      <c r="Y5088" s="34">
        <v>105</v>
      </c>
      <c r="Z5088" s="34">
        <v>154</v>
      </c>
      <c r="AA5088" s="34">
        <v>157</v>
      </c>
      <c r="AB5088" s="34">
        <v>129</v>
      </c>
      <c r="AC5088" s="34">
        <v>198</v>
      </c>
    </row>
    <row r="5089" spans="1:29" x14ac:dyDescent="0.2">
      <c r="A5089" s="34" t="s">
        <v>65582</v>
      </c>
      <c r="B5089" s="34">
        <v>72</v>
      </c>
      <c r="C5089" s="34">
        <v>71</v>
      </c>
      <c r="D5089" s="34">
        <v>74</v>
      </c>
      <c r="E5089" s="34">
        <v>81</v>
      </c>
      <c r="F5089" s="34">
        <v>85</v>
      </c>
      <c r="G5089" s="34">
        <v>90</v>
      </c>
      <c r="H5089" s="34">
        <v>88</v>
      </c>
      <c r="I5089" s="34">
        <v>70</v>
      </c>
      <c r="J5089" s="34">
        <v>43</v>
      </c>
      <c r="K5089" s="34">
        <v>101</v>
      </c>
      <c r="L5089" s="34">
        <v>59</v>
      </c>
      <c r="M5089" s="34">
        <v>45</v>
      </c>
      <c r="N5089" s="34">
        <v>71</v>
      </c>
      <c r="O5089" s="34">
        <v>44</v>
      </c>
      <c r="P5089" s="34">
        <v>68</v>
      </c>
      <c r="Q5089" s="34">
        <v>80</v>
      </c>
      <c r="R5089" s="34">
        <v>89</v>
      </c>
      <c r="S5089" s="34">
        <v>104</v>
      </c>
      <c r="T5089" s="34">
        <v>71</v>
      </c>
      <c r="U5089" s="34">
        <v>64</v>
      </c>
      <c r="V5089" s="34">
        <v>80</v>
      </c>
      <c r="W5089" s="34">
        <v>66</v>
      </c>
      <c r="X5089" s="34">
        <v>73</v>
      </c>
      <c r="Y5089" s="34">
        <v>71</v>
      </c>
      <c r="Z5089" s="34">
        <v>105</v>
      </c>
      <c r="AA5089" s="34">
        <v>78</v>
      </c>
      <c r="AB5089" s="34">
        <v>92</v>
      </c>
      <c r="AC5089" s="34">
        <v>104</v>
      </c>
    </row>
    <row r="5090" spans="1:29" x14ac:dyDescent="0.2">
      <c r="A5090" s="34" t="s">
        <v>65583</v>
      </c>
      <c r="B5090" s="34">
        <v>153</v>
      </c>
      <c r="C5090" s="34">
        <v>206</v>
      </c>
      <c r="D5090" s="34">
        <v>287</v>
      </c>
      <c r="E5090" s="34">
        <v>202</v>
      </c>
      <c r="F5090" s="34">
        <v>215</v>
      </c>
      <c r="G5090" s="34">
        <v>190</v>
      </c>
      <c r="H5090" s="34">
        <v>203</v>
      </c>
      <c r="I5090" s="34">
        <v>205</v>
      </c>
      <c r="J5090" s="34">
        <v>204</v>
      </c>
      <c r="K5090" s="34">
        <v>167</v>
      </c>
      <c r="L5090" s="34">
        <v>136</v>
      </c>
      <c r="M5090" s="34">
        <v>161</v>
      </c>
      <c r="N5090" s="34">
        <v>201</v>
      </c>
      <c r="O5090" s="34">
        <v>160</v>
      </c>
      <c r="P5090" s="34">
        <v>196</v>
      </c>
      <c r="Q5090" s="34">
        <v>208</v>
      </c>
      <c r="R5090" s="34">
        <v>236</v>
      </c>
      <c r="S5090" s="34">
        <v>253</v>
      </c>
      <c r="T5090" s="34">
        <v>178</v>
      </c>
      <c r="U5090" s="34">
        <v>178</v>
      </c>
      <c r="V5090" s="34">
        <v>211</v>
      </c>
      <c r="W5090" s="34">
        <v>208</v>
      </c>
      <c r="X5090" s="34">
        <v>263</v>
      </c>
      <c r="Y5090" s="34">
        <v>156</v>
      </c>
      <c r="Z5090" s="34">
        <v>281</v>
      </c>
      <c r="AA5090" s="34">
        <v>252</v>
      </c>
      <c r="AB5090" s="34">
        <v>228</v>
      </c>
      <c r="AC5090" s="34">
        <v>269</v>
      </c>
    </row>
    <row r="5091" spans="1:29" x14ac:dyDescent="0.2">
      <c r="A5091" s="34" t="s">
        <v>65584</v>
      </c>
      <c r="B5091" s="34">
        <v>191</v>
      </c>
      <c r="C5091" s="34">
        <v>234</v>
      </c>
      <c r="D5091" s="34">
        <v>286</v>
      </c>
      <c r="E5091" s="34">
        <v>222</v>
      </c>
      <c r="F5091" s="34">
        <v>273</v>
      </c>
      <c r="G5091" s="34">
        <v>206</v>
      </c>
      <c r="H5091" s="34">
        <v>264</v>
      </c>
      <c r="I5091" s="34">
        <v>237</v>
      </c>
      <c r="J5091" s="34">
        <v>232</v>
      </c>
      <c r="K5091" s="34">
        <v>206</v>
      </c>
      <c r="L5091" s="34">
        <v>243</v>
      </c>
      <c r="M5091" s="34">
        <v>193</v>
      </c>
      <c r="N5091" s="34">
        <v>219</v>
      </c>
      <c r="O5091" s="34">
        <v>194</v>
      </c>
      <c r="P5091" s="34">
        <v>229</v>
      </c>
      <c r="Q5091" s="34">
        <v>320</v>
      </c>
      <c r="R5091" s="34">
        <v>348</v>
      </c>
      <c r="S5091" s="34">
        <v>211</v>
      </c>
      <c r="T5091" s="34">
        <v>247</v>
      </c>
      <c r="U5091" s="34">
        <v>201</v>
      </c>
      <c r="V5091" s="34">
        <v>231</v>
      </c>
      <c r="W5091" s="34">
        <v>319</v>
      </c>
      <c r="X5091" s="34">
        <v>369</v>
      </c>
      <c r="Y5091" s="34">
        <v>302</v>
      </c>
      <c r="Z5091" s="34">
        <v>256</v>
      </c>
      <c r="AA5091" s="34">
        <v>267</v>
      </c>
      <c r="AB5091" s="34">
        <v>283</v>
      </c>
      <c r="AC5091" s="34">
        <v>310</v>
      </c>
    </row>
    <row r="5092" spans="1:29" x14ac:dyDescent="0.2">
      <c r="A5092" s="34" t="s">
        <v>65585</v>
      </c>
      <c r="B5092" s="34">
        <v>210</v>
      </c>
      <c r="C5092" s="34">
        <v>135</v>
      </c>
      <c r="D5092" s="34">
        <v>205</v>
      </c>
      <c r="E5092" s="34">
        <v>163</v>
      </c>
      <c r="F5092" s="34">
        <v>212</v>
      </c>
      <c r="G5092" s="34">
        <v>260</v>
      </c>
      <c r="H5092" s="34">
        <v>225</v>
      </c>
      <c r="I5092" s="34">
        <v>186</v>
      </c>
      <c r="J5092" s="34">
        <v>198</v>
      </c>
      <c r="K5092" s="34">
        <v>188</v>
      </c>
      <c r="L5092" s="34">
        <v>262</v>
      </c>
      <c r="M5092" s="34">
        <v>156</v>
      </c>
      <c r="N5092" s="34">
        <v>181</v>
      </c>
      <c r="O5092" s="34">
        <v>127</v>
      </c>
      <c r="P5092" s="34">
        <v>230</v>
      </c>
      <c r="Q5092" s="34">
        <v>278</v>
      </c>
      <c r="R5092" s="34">
        <v>235</v>
      </c>
      <c r="S5092" s="34">
        <v>233</v>
      </c>
      <c r="T5092" s="34">
        <v>316</v>
      </c>
      <c r="U5092" s="34">
        <v>204</v>
      </c>
      <c r="V5092" s="34">
        <v>320</v>
      </c>
      <c r="W5092" s="34">
        <v>335</v>
      </c>
      <c r="X5092" s="34">
        <v>249</v>
      </c>
      <c r="Y5092" s="34">
        <v>273</v>
      </c>
      <c r="Z5092" s="34">
        <v>254</v>
      </c>
      <c r="AA5092" s="34">
        <v>237</v>
      </c>
      <c r="AB5092" s="34">
        <v>260</v>
      </c>
      <c r="AC5092" s="34">
        <v>307</v>
      </c>
    </row>
    <row r="5093" spans="1:29" x14ac:dyDescent="0.2">
      <c r="A5093" s="34" t="s">
        <v>65586</v>
      </c>
      <c r="B5093" s="34">
        <v>69</v>
      </c>
      <c r="C5093" s="34">
        <v>85</v>
      </c>
      <c r="D5093" s="34">
        <v>135</v>
      </c>
      <c r="E5093" s="34">
        <v>74</v>
      </c>
      <c r="F5093" s="34">
        <v>75</v>
      </c>
      <c r="G5093" s="34">
        <v>68</v>
      </c>
      <c r="H5093" s="34">
        <v>77</v>
      </c>
      <c r="I5093" s="34">
        <v>66</v>
      </c>
      <c r="J5093" s="34">
        <v>74</v>
      </c>
      <c r="K5093" s="34">
        <v>75</v>
      </c>
      <c r="L5093" s="34">
        <v>57</v>
      </c>
      <c r="M5093" s="34">
        <v>52</v>
      </c>
      <c r="N5093" s="34">
        <v>75</v>
      </c>
      <c r="O5093" s="34">
        <v>40</v>
      </c>
      <c r="P5093" s="34">
        <v>81</v>
      </c>
      <c r="Q5093" s="34">
        <v>57</v>
      </c>
      <c r="R5093" s="34">
        <v>104</v>
      </c>
      <c r="S5093" s="34">
        <v>86</v>
      </c>
      <c r="T5093" s="34">
        <v>81</v>
      </c>
      <c r="U5093" s="34">
        <v>47</v>
      </c>
      <c r="V5093" s="34">
        <v>94</v>
      </c>
      <c r="W5093" s="34">
        <v>48</v>
      </c>
      <c r="X5093" s="34">
        <v>131</v>
      </c>
      <c r="Y5093" s="34">
        <v>42</v>
      </c>
      <c r="Z5093" s="34">
        <v>116</v>
      </c>
      <c r="AA5093" s="34">
        <v>51</v>
      </c>
      <c r="AB5093" s="34">
        <v>102</v>
      </c>
      <c r="AC5093" s="34">
        <v>103</v>
      </c>
    </row>
    <row r="5094" spans="1:29" x14ac:dyDescent="0.2">
      <c r="A5094" s="34" t="s">
        <v>65587</v>
      </c>
      <c r="B5094" s="34">
        <v>212</v>
      </c>
      <c r="C5094" s="34">
        <v>164</v>
      </c>
      <c r="D5094" s="34">
        <v>274</v>
      </c>
      <c r="E5094" s="34">
        <v>190</v>
      </c>
      <c r="F5094" s="34">
        <v>203</v>
      </c>
      <c r="G5094" s="34">
        <v>161</v>
      </c>
      <c r="H5094" s="34">
        <v>188</v>
      </c>
      <c r="I5094" s="34">
        <v>175</v>
      </c>
      <c r="J5094" s="34">
        <v>179</v>
      </c>
      <c r="K5094" s="34">
        <v>233</v>
      </c>
      <c r="L5094" s="34">
        <v>106</v>
      </c>
      <c r="M5094" s="34">
        <v>145</v>
      </c>
      <c r="N5094" s="34">
        <v>165</v>
      </c>
      <c r="O5094" s="34">
        <v>174</v>
      </c>
      <c r="P5094" s="34">
        <v>186</v>
      </c>
      <c r="Q5094" s="34">
        <v>238</v>
      </c>
      <c r="R5094" s="34">
        <v>227</v>
      </c>
      <c r="S5094" s="34">
        <v>256</v>
      </c>
      <c r="T5094" s="34">
        <v>148</v>
      </c>
      <c r="U5094" s="34">
        <v>146</v>
      </c>
      <c r="V5094" s="34">
        <v>238</v>
      </c>
      <c r="W5094" s="34">
        <v>187</v>
      </c>
      <c r="X5094" s="34">
        <v>288</v>
      </c>
      <c r="Y5094" s="34">
        <v>152</v>
      </c>
      <c r="Z5094" s="34">
        <v>212</v>
      </c>
      <c r="AA5094" s="34">
        <v>259</v>
      </c>
      <c r="AB5094" s="34">
        <v>194</v>
      </c>
      <c r="AC5094" s="34">
        <v>335</v>
      </c>
    </row>
    <row r="5095" spans="1:29" x14ac:dyDescent="0.2">
      <c r="A5095" s="34" t="s">
        <v>65588</v>
      </c>
      <c r="B5095" s="34">
        <v>192</v>
      </c>
      <c r="C5095" s="34">
        <v>132</v>
      </c>
      <c r="D5095" s="34">
        <v>180</v>
      </c>
      <c r="E5095" s="34">
        <v>118</v>
      </c>
      <c r="F5095" s="34">
        <v>164</v>
      </c>
      <c r="G5095" s="34">
        <v>145</v>
      </c>
      <c r="H5095" s="34">
        <v>151</v>
      </c>
      <c r="I5095" s="34">
        <v>111</v>
      </c>
      <c r="J5095" s="34">
        <v>158</v>
      </c>
      <c r="K5095" s="34">
        <v>138</v>
      </c>
      <c r="L5095" s="34">
        <v>198</v>
      </c>
      <c r="M5095" s="34">
        <v>132</v>
      </c>
      <c r="N5095" s="34">
        <v>135</v>
      </c>
      <c r="O5095" s="34">
        <v>132</v>
      </c>
      <c r="P5095" s="34">
        <v>147</v>
      </c>
      <c r="Q5095" s="34">
        <v>206</v>
      </c>
      <c r="R5095" s="34">
        <v>254</v>
      </c>
      <c r="S5095" s="34">
        <v>171</v>
      </c>
      <c r="T5095" s="34">
        <v>209</v>
      </c>
      <c r="U5095" s="34">
        <v>152</v>
      </c>
      <c r="V5095" s="34">
        <v>231</v>
      </c>
      <c r="W5095" s="34">
        <v>264</v>
      </c>
      <c r="X5095" s="34">
        <v>203</v>
      </c>
      <c r="Y5095" s="34">
        <v>180</v>
      </c>
      <c r="Z5095" s="34">
        <v>166</v>
      </c>
      <c r="AA5095" s="34">
        <v>170</v>
      </c>
      <c r="AB5095" s="34">
        <v>274</v>
      </c>
      <c r="AC5095" s="34">
        <v>261</v>
      </c>
    </row>
    <row r="5096" spans="1:29" x14ac:dyDescent="0.2">
      <c r="A5096" s="34" t="s">
        <v>65589</v>
      </c>
      <c r="B5096" s="34">
        <v>83</v>
      </c>
      <c r="C5096" s="34">
        <v>71</v>
      </c>
      <c r="D5096" s="34">
        <v>98</v>
      </c>
      <c r="E5096" s="34">
        <v>92</v>
      </c>
      <c r="F5096" s="34">
        <v>108</v>
      </c>
      <c r="G5096" s="34">
        <v>55</v>
      </c>
      <c r="H5096" s="34">
        <v>81</v>
      </c>
      <c r="I5096" s="34">
        <v>54</v>
      </c>
      <c r="J5096" s="34">
        <v>84</v>
      </c>
      <c r="K5096" s="34">
        <v>74</v>
      </c>
      <c r="L5096" s="34">
        <v>93</v>
      </c>
      <c r="M5096" s="34">
        <v>50</v>
      </c>
      <c r="N5096" s="34">
        <v>103</v>
      </c>
      <c r="O5096" s="34">
        <v>64</v>
      </c>
      <c r="P5096" s="34">
        <v>76</v>
      </c>
      <c r="Q5096" s="34">
        <v>121</v>
      </c>
      <c r="R5096" s="34">
        <v>143</v>
      </c>
      <c r="S5096" s="34">
        <v>82</v>
      </c>
      <c r="T5096" s="34">
        <v>98</v>
      </c>
      <c r="U5096" s="34">
        <v>88</v>
      </c>
      <c r="V5096" s="34">
        <v>115</v>
      </c>
      <c r="W5096" s="34">
        <v>114</v>
      </c>
      <c r="X5096" s="34">
        <v>91</v>
      </c>
      <c r="Y5096" s="34">
        <v>96</v>
      </c>
      <c r="Z5096" s="34">
        <v>128</v>
      </c>
      <c r="AA5096" s="34">
        <v>98</v>
      </c>
      <c r="AB5096" s="34">
        <v>137</v>
      </c>
      <c r="AC5096" s="34">
        <v>148</v>
      </c>
    </row>
    <row r="5097" spans="1:29" x14ac:dyDescent="0.2">
      <c r="A5097" s="34" t="s">
        <v>65590</v>
      </c>
      <c r="B5097" s="34">
        <v>96</v>
      </c>
      <c r="C5097" s="34">
        <v>103</v>
      </c>
      <c r="D5097" s="34">
        <v>126</v>
      </c>
      <c r="E5097" s="34">
        <v>91</v>
      </c>
      <c r="F5097" s="34">
        <v>96</v>
      </c>
      <c r="G5097" s="34">
        <v>131</v>
      </c>
      <c r="H5097" s="34">
        <v>83</v>
      </c>
      <c r="I5097" s="34">
        <v>74</v>
      </c>
      <c r="J5097" s="34">
        <v>80</v>
      </c>
      <c r="K5097" s="34">
        <v>97</v>
      </c>
      <c r="L5097" s="34">
        <v>84</v>
      </c>
      <c r="M5097" s="34">
        <v>75</v>
      </c>
      <c r="N5097" s="34">
        <v>97</v>
      </c>
      <c r="O5097" s="34">
        <v>73</v>
      </c>
      <c r="P5097" s="34">
        <v>92</v>
      </c>
      <c r="Q5097" s="34">
        <v>114</v>
      </c>
      <c r="R5097" s="34">
        <v>158</v>
      </c>
      <c r="S5097" s="34">
        <v>120</v>
      </c>
      <c r="T5097" s="34">
        <v>108</v>
      </c>
      <c r="U5097" s="34">
        <v>84</v>
      </c>
      <c r="V5097" s="34">
        <v>135</v>
      </c>
      <c r="W5097" s="34">
        <v>95</v>
      </c>
      <c r="X5097" s="34">
        <v>113</v>
      </c>
      <c r="Y5097" s="34">
        <v>100</v>
      </c>
      <c r="Z5097" s="34">
        <v>150</v>
      </c>
      <c r="AA5097" s="34">
        <v>132</v>
      </c>
      <c r="AB5097" s="34">
        <v>119</v>
      </c>
      <c r="AC5097" s="34">
        <v>149</v>
      </c>
    </row>
    <row r="5098" spans="1:29" x14ac:dyDescent="0.2">
      <c r="A5098" s="34" t="s">
        <v>65591</v>
      </c>
      <c r="B5098" s="34">
        <v>63</v>
      </c>
      <c r="C5098" s="34">
        <v>100</v>
      </c>
      <c r="D5098" s="34">
        <v>175</v>
      </c>
      <c r="E5098" s="34">
        <v>132</v>
      </c>
      <c r="F5098" s="34">
        <v>144</v>
      </c>
      <c r="G5098" s="34">
        <v>105</v>
      </c>
      <c r="H5098" s="34">
        <v>121</v>
      </c>
      <c r="I5098" s="34">
        <v>116</v>
      </c>
      <c r="J5098" s="34">
        <v>122</v>
      </c>
      <c r="K5098" s="34">
        <v>117</v>
      </c>
      <c r="L5098" s="34">
        <v>81</v>
      </c>
      <c r="M5098" s="34">
        <v>103</v>
      </c>
      <c r="N5098" s="34">
        <v>129</v>
      </c>
      <c r="O5098" s="34">
        <v>128</v>
      </c>
      <c r="P5098" s="34">
        <v>137</v>
      </c>
      <c r="Q5098" s="34">
        <v>141</v>
      </c>
      <c r="R5098" s="34">
        <v>147</v>
      </c>
      <c r="S5098" s="34">
        <v>135</v>
      </c>
      <c r="T5098" s="34">
        <v>104</v>
      </c>
      <c r="U5098" s="34">
        <v>131</v>
      </c>
      <c r="V5098" s="34">
        <v>182</v>
      </c>
      <c r="W5098" s="34">
        <v>119</v>
      </c>
      <c r="X5098" s="34">
        <v>194</v>
      </c>
      <c r="Y5098" s="34">
        <v>113</v>
      </c>
      <c r="Z5098" s="34">
        <v>183</v>
      </c>
      <c r="AA5098" s="34">
        <v>148</v>
      </c>
      <c r="AB5098" s="34">
        <v>158</v>
      </c>
      <c r="AC5098" s="34">
        <v>196</v>
      </c>
    </row>
    <row r="5099" spans="1:29" x14ac:dyDescent="0.2">
      <c r="A5099" s="34" t="s">
        <v>65592</v>
      </c>
      <c r="B5099" s="34">
        <v>143</v>
      </c>
      <c r="C5099" s="34">
        <v>136</v>
      </c>
      <c r="D5099" s="34">
        <v>175</v>
      </c>
      <c r="E5099" s="34">
        <v>180</v>
      </c>
      <c r="F5099" s="34">
        <v>204</v>
      </c>
      <c r="G5099" s="34">
        <v>128</v>
      </c>
      <c r="H5099" s="34">
        <v>146</v>
      </c>
      <c r="I5099" s="34">
        <v>114</v>
      </c>
      <c r="J5099" s="34">
        <v>178</v>
      </c>
      <c r="K5099" s="34">
        <v>165</v>
      </c>
      <c r="L5099" s="34">
        <v>132</v>
      </c>
      <c r="M5099" s="34">
        <v>110</v>
      </c>
      <c r="N5099" s="34">
        <v>148</v>
      </c>
      <c r="O5099" s="34">
        <v>123</v>
      </c>
      <c r="P5099" s="34">
        <v>159</v>
      </c>
      <c r="Q5099" s="34">
        <v>170</v>
      </c>
      <c r="R5099" s="34">
        <v>217</v>
      </c>
      <c r="S5099" s="34">
        <v>180</v>
      </c>
      <c r="T5099" s="34">
        <v>159</v>
      </c>
      <c r="U5099" s="34">
        <v>136</v>
      </c>
      <c r="V5099" s="34">
        <v>193</v>
      </c>
      <c r="W5099" s="34">
        <v>164</v>
      </c>
      <c r="X5099" s="34">
        <v>236</v>
      </c>
      <c r="Y5099" s="34">
        <v>132</v>
      </c>
      <c r="Z5099" s="34">
        <v>251</v>
      </c>
      <c r="AA5099" s="34">
        <v>223</v>
      </c>
      <c r="AB5099" s="34">
        <v>207</v>
      </c>
      <c r="AC5099" s="34">
        <v>248</v>
      </c>
    </row>
    <row r="5100" spans="1:29" x14ac:dyDescent="0.2">
      <c r="A5100" s="34" t="s">
        <v>65593</v>
      </c>
      <c r="B5100" s="34">
        <v>37</v>
      </c>
      <c r="C5100" s="34">
        <v>49</v>
      </c>
      <c r="D5100" s="34">
        <v>62</v>
      </c>
      <c r="E5100" s="34">
        <v>49</v>
      </c>
      <c r="F5100" s="34">
        <v>55</v>
      </c>
      <c r="G5100" s="34">
        <v>52</v>
      </c>
      <c r="H5100" s="34">
        <v>43</v>
      </c>
      <c r="I5100" s="34">
        <v>42</v>
      </c>
      <c r="J5100" s="34">
        <v>24</v>
      </c>
      <c r="K5100" s="34">
        <v>54</v>
      </c>
      <c r="L5100" s="34">
        <v>11</v>
      </c>
      <c r="M5100" s="34">
        <v>35</v>
      </c>
      <c r="N5100" s="34">
        <v>19</v>
      </c>
      <c r="O5100" s="34">
        <v>19</v>
      </c>
      <c r="P5100" s="34">
        <v>32</v>
      </c>
      <c r="Q5100" s="34">
        <v>48</v>
      </c>
      <c r="R5100" s="34">
        <v>28</v>
      </c>
      <c r="S5100" s="34">
        <v>68</v>
      </c>
      <c r="T5100" s="34">
        <v>12</v>
      </c>
      <c r="U5100" s="34">
        <v>33</v>
      </c>
      <c r="V5100" s="34">
        <v>28</v>
      </c>
      <c r="W5100" s="34">
        <v>26</v>
      </c>
      <c r="X5100" s="34">
        <v>31</v>
      </c>
      <c r="Y5100" s="34">
        <v>19</v>
      </c>
      <c r="Z5100" s="34">
        <v>42</v>
      </c>
      <c r="AA5100" s="34">
        <v>65</v>
      </c>
      <c r="AB5100" s="34">
        <v>23</v>
      </c>
      <c r="AC5100" s="34">
        <v>54</v>
      </c>
    </row>
    <row r="5101" spans="1:29" x14ac:dyDescent="0.2">
      <c r="A5101" s="34" t="s">
        <v>65594</v>
      </c>
      <c r="B5101" s="34">
        <v>31</v>
      </c>
      <c r="C5101" s="34">
        <v>26</v>
      </c>
      <c r="D5101" s="34">
        <v>20</v>
      </c>
      <c r="E5101" s="34">
        <v>37</v>
      </c>
      <c r="F5101" s="34">
        <v>29</v>
      </c>
      <c r="G5101" s="34">
        <v>11</v>
      </c>
      <c r="H5101" s="34">
        <v>25</v>
      </c>
      <c r="I5101" s="34">
        <v>20</v>
      </c>
      <c r="J5101" s="34">
        <v>24</v>
      </c>
      <c r="K5101" s="34">
        <v>33</v>
      </c>
      <c r="L5101" s="34">
        <v>12</v>
      </c>
      <c r="M5101" s="34">
        <v>14</v>
      </c>
      <c r="N5101" s="34">
        <v>19</v>
      </c>
      <c r="O5101" s="34">
        <v>23</v>
      </c>
      <c r="P5101" s="34">
        <v>29</v>
      </c>
      <c r="Q5101" s="34">
        <v>17</v>
      </c>
      <c r="R5101" s="34">
        <v>29</v>
      </c>
      <c r="S5101" s="34">
        <v>18</v>
      </c>
      <c r="T5101" s="34">
        <v>14</v>
      </c>
      <c r="U5101" s="34">
        <v>18</v>
      </c>
      <c r="V5101" s="34">
        <v>15</v>
      </c>
      <c r="W5101" s="34">
        <v>19</v>
      </c>
      <c r="X5101" s="34">
        <v>33</v>
      </c>
      <c r="Y5101" s="34">
        <v>20</v>
      </c>
      <c r="Z5101" s="34">
        <v>35</v>
      </c>
      <c r="AA5101" s="34">
        <v>29</v>
      </c>
      <c r="AB5101" s="34">
        <v>22</v>
      </c>
      <c r="AC5101" s="34">
        <v>26</v>
      </c>
    </row>
    <row r="5102" spans="1:29" x14ac:dyDescent="0.2">
      <c r="A5102" s="34" t="s">
        <v>65595</v>
      </c>
      <c r="B5102" s="34">
        <v>182</v>
      </c>
      <c r="C5102" s="34">
        <v>98</v>
      </c>
      <c r="D5102" s="34">
        <v>155</v>
      </c>
      <c r="E5102" s="34">
        <v>123</v>
      </c>
      <c r="F5102" s="34">
        <v>159</v>
      </c>
      <c r="G5102" s="34">
        <v>148</v>
      </c>
      <c r="H5102" s="34">
        <v>138</v>
      </c>
      <c r="I5102" s="34">
        <v>94</v>
      </c>
      <c r="J5102" s="34">
        <v>136</v>
      </c>
      <c r="K5102" s="34">
        <v>110</v>
      </c>
      <c r="L5102" s="34">
        <v>141</v>
      </c>
      <c r="M5102" s="34">
        <v>100</v>
      </c>
      <c r="N5102" s="34">
        <v>107</v>
      </c>
      <c r="O5102" s="34">
        <v>117</v>
      </c>
      <c r="P5102" s="34">
        <v>131</v>
      </c>
      <c r="Q5102" s="34">
        <v>163</v>
      </c>
      <c r="R5102" s="34">
        <v>241</v>
      </c>
      <c r="S5102" s="34">
        <v>137</v>
      </c>
      <c r="T5102" s="34">
        <v>192</v>
      </c>
      <c r="U5102" s="34">
        <v>139</v>
      </c>
      <c r="V5102" s="34">
        <v>196</v>
      </c>
      <c r="W5102" s="34">
        <v>201</v>
      </c>
      <c r="X5102" s="34">
        <v>189</v>
      </c>
      <c r="Y5102" s="34">
        <v>138</v>
      </c>
      <c r="Z5102" s="34">
        <v>139</v>
      </c>
      <c r="AA5102" s="34">
        <v>110</v>
      </c>
      <c r="AB5102" s="34">
        <v>219</v>
      </c>
      <c r="AC5102" s="34">
        <v>190</v>
      </c>
    </row>
    <row r="5103" spans="1:29" x14ac:dyDescent="0.2">
      <c r="A5103" s="34" t="s">
        <v>65596</v>
      </c>
      <c r="B5103" s="34">
        <v>290</v>
      </c>
      <c r="C5103" s="34">
        <v>270</v>
      </c>
      <c r="D5103" s="34">
        <v>410</v>
      </c>
      <c r="E5103" s="34">
        <v>321</v>
      </c>
      <c r="F5103" s="34">
        <v>356</v>
      </c>
      <c r="G5103" s="34">
        <v>281</v>
      </c>
      <c r="H5103" s="34">
        <v>355</v>
      </c>
      <c r="I5103" s="34">
        <v>327</v>
      </c>
      <c r="J5103" s="34">
        <v>278</v>
      </c>
      <c r="K5103" s="34">
        <v>283</v>
      </c>
      <c r="L5103" s="34">
        <v>231</v>
      </c>
      <c r="M5103" s="34">
        <v>258</v>
      </c>
      <c r="N5103" s="34">
        <v>287</v>
      </c>
      <c r="O5103" s="34">
        <v>263</v>
      </c>
      <c r="P5103" s="34">
        <v>283</v>
      </c>
      <c r="Q5103" s="34">
        <v>337</v>
      </c>
      <c r="R5103" s="34">
        <v>358</v>
      </c>
      <c r="S5103" s="34">
        <v>356</v>
      </c>
      <c r="T5103" s="34">
        <v>300</v>
      </c>
      <c r="U5103" s="34">
        <v>257</v>
      </c>
      <c r="V5103" s="34">
        <v>399</v>
      </c>
      <c r="W5103" s="34">
        <v>292</v>
      </c>
      <c r="X5103" s="34">
        <v>439</v>
      </c>
      <c r="Y5103" s="34">
        <v>303</v>
      </c>
      <c r="Z5103" s="34">
        <v>435</v>
      </c>
      <c r="AA5103" s="34">
        <v>430</v>
      </c>
      <c r="AB5103" s="34">
        <v>348</v>
      </c>
      <c r="AC5103" s="34">
        <v>491</v>
      </c>
    </row>
    <row r="5104" spans="1:29" x14ac:dyDescent="0.2">
      <c r="A5104" s="34" t="s">
        <v>65597</v>
      </c>
      <c r="B5104" s="34">
        <v>217</v>
      </c>
      <c r="C5104" s="34">
        <v>139</v>
      </c>
      <c r="D5104" s="34">
        <v>169</v>
      </c>
      <c r="E5104" s="34">
        <v>132</v>
      </c>
      <c r="F5104" s="34">
        <v>182</v>
      </c>
      <c r="G5104" s="34">
        <v>109</v>
      </c>
      <c r="H5104" s="34">
        <v>148</v>
      </c>
      <c r="I5104" s="34">
        <v>131</v>
      </c>
      <c r="J5104" s="34">
        <v>191</v>
      </c>
      <c r="K5104" s="34">
        <v>154</v>
      </c>
      <c r="L5104" s="34">
        <v>165</v>
      </c>
      <c r="M5104" s="34">
        <v>121</v>
      </c>
      <c r="N5104" s="34">
        <v>198</v>
      </c>
      <c r="O5104" s="34">
        <v>133</v>
      </c>
      <c r="P5104" s="34">
        <v>124</v>
      </c>
      <c r="Q5104" s="34">
        <v>171</v>
      </c>
      <c r="R5104" s="34">
        <v>234</v>
      </c>
      <c r="S5104" s="34">
        <v>126</v>
      </c>
      <c r="T5104" s="34">
        <v>215</v>
      </c>
      <c r="U5104" s="34">
        <v>209</v>
      </c>
      <c r="V5104" s="34">
        <v>218</v>
      </c>
      <c r="W5104" s="34">
        <v>173</v>
      </c>
      <c r="X5104" s="34">
        <v>238</v>
      </c>
      <c r="Y5104" s="34">
        <v>192</v>
      </c>
      <c r="Z5104" s="34">
        <v>186</v>
      </c>
      <c r="AA5104" s="34">
        <v>213</v>
      </c>
      <c r="AB5104" s="34">
        <v>244</v>
      </c>
      <c r="AC5104" s="34">
        <v>255</v>
      </c>
    </row>
    <row r="5105" spans="1:29" x14ac:dyDescent="0.2">
      <c r="A5105" s="34" t="s">
        <v>65598</v>
      </c>
      <c r="B5105" s="34">
        <v>56</v>
      </c>
      <c r="C5105" s="34">
        <v>75</v>
      </c>
      <c r="D5105" s="34">
        <v>89</v>
      </c>
      <c r="E5105" s="34">
        <v>73</v>
      </c>
      <c r="F5105" s="34">
        <v>90</v>
      </c>
      <c r="G5105" s="34">
        <v>86</v>
      </c>
      <c r="H5105" s="34">
        <v>83</v>
      </c>
      <c r="I5105" s="34">
        <v>80</v>
      </c>
      <c r="J5105" s="34">
        <v>54</v>
      </c>
      <c r="K5105" s="34">
        <v>65</v>
      </c>
      <c r="L5105" s="34">
        <v>44</v>
      </c>
      <c r="M5105" s="34">
        <v>87</v>
      </c>
      <c r="N5105" s="34">
        <v>75</v>
      </c>
      <c r="O5105" s="34">
        <v>45</v>
      </c>
      <c r="P5105" s="34">
        <v>92</v>
      </c>
      <c r="Q5105" s="34">
        <v>98</v>
      </c>
      <c r="R5105" s="34">
        <v>71</v>
      </c>
      <c r="S5105" s="34">
        <v>67</v>
      </c>
      <c r="T5105" s="34">
        <v>53</v>
      </c>
      <c r="U5105" s="34">
        <v>52</v>
      </c>
      <c r="V5105" s="34">
        <v>88</v>
      </c>
      <c r="W5105" s="34">
        <v>50</v>
      </c>
      <c r="X5105" s="34">
        <v>97</v>
      </c>
      <c r="Y5105" s="34">
        <v>49</v>
      </c>
      <c r="Z5105" s="34">
        <v>126</v>
      </c>
      <c r="AA5105" s="34">
        <v>79</v>
      </c>
      <c r="AB5105" s="34">
        <v>83</v>
      </c>
      <c r="AC5105" s="34">
        <v>112</v>
      </c>
    </row>
    <row r="5106" spans="1:29" x14ac:dyDescent="0.2">
      <c r="A5106" s="34" t="s">
        <v>65599</v>
      </c>
      <c r="B5106" s="34">
        <v>162</v>
      </c>
      <c r="C5106" s="34">
        <v>94</v>
      </c>
      <c r="D5106" s="34">
        <v>105</v>
      </c>
      <c r="E5106" s="34">
        <v>94</v>
      </c>
      <c r="F5106" s="34">
        <v>87</v>
      </c>
      <c r="G5106" s="34">
        <v>144</v>
      </c>
      <c r="H5106" s="34">
        <v>86</v>
      </c>
      <c r="I5106" s="34">
        <v>112</v>
      </c>
      <c r="J5106" s="34">
        <v>99</v>
      </c>
      <c r="K5106" s="34">
        <v>83</v>
      </c>
      <c r="L5106" s="34">
        <v>71</v>
      </c>
      <c r="M5106" s="34">
        <v>96</v>
      </c>
      <c r="N5106" s="34">
        <v>86</v>
      </c>
      <c r="O5106" s="34">
        <v>89</v>
      </c>
      <c r="P5106" s="34">
        <v>105</v>
      </c>
      <c r="Q5106" s="34">
        <v>116</v>
      </c>
      <c r="R5106" s="34">
        <v>111</v>
      </c>
      <c r="S5106" s="34">
        <v>148</v>
      </c>
      <c r="T5106" s="34">
        <v>117</v>
      </c>
      <c r="U5106" s="34">
        <v>109</v>
      </c>
      <c r="V5106" s="34">
        <v>89</v>
      </c>
      <c r="W5106" s="34">
        <v>136</v>
      </c>
      <c r="X5106" s="34">
        <v>133</v>
      </c>
      <c r="Y5106" s="34">
        <v>103</v>
      </c>
      <c r="Z5106" s="34">
        <v>113</v>
      </c>
      <c r="AA5106" s="34">
        <v>117</v>
      </c>
      <c r="AB5106" s="34">
        <v>126</v>
      </c>
      <c r="AC5106" s="34">
        <v>150</v>
      </c>
    </row>
    <row r="5107" spans="1:29" x14ac:dyDescent="0.2">
      <c r="A5107" s="34" t="s">
        <v>65600</v>
      </c>
      <c r="B5107" s="34">
        <v>73</v>
      </c>
      <c r="C5107" s="34">
        <v>114</v>
      </c>
      <c r="D5107" s="34">
        <v>178</v>
      </c>
      <c r="E5107" s="34">
        <v>154</v>
      </c>
      <c r="F5107" s="34">
        <v>125</v>
      </c>
      <c r="G5107" s="34">
        <v>157</v>
      </c>
      <c r="H5107" s="34">
        <v>122</v>
      </c>
      <c r="I5107" s="34">
        <v>114</v>
      </c>
      <c r="J5107" s="34">
        <v>110</v>
      </c>
      <c r="K5107" s="34">
        <v>123</v>
      </c>
      <c r="L5107" s="34">
        <v>79</v>
      </c>
      <c r="M5107" s="34">
        <v>113</v>
      </c>
      <c r="N5107" s="34">
        <v>102</v>
      </c>
      <c r="O5107" s="34">
        <v>87</v>
      </c>
      <c r="P5107" s="34">
        <v>115</v>
      </c>
      <c r="Q5107" s="34">
        <v>166</v>
      </c>
      <c r="R5107" s="34">
        <v>103</v>
      </c>
      <c r="S5107" s="34">
        <v>141</v>
      </c>
      <c r="T5107" s="34">
        <v>114</v>
      </c>
      <c r="U5107" s="34">
        <v>92</v>
      </c>
      <c r="V5107" s="34">
        <v>141</v>
      </c>
      <c r="W5107" s="34">
        <v>119</v>
      </c>
      <c r="X5107" s="34">
        <v>166</v>
      </c>
      <c r="Y5107" s="34">
        <v>121</v>
      </c>
      <c r="Z5107" s="34">
        <v>158</v>
      </c>
      <c r="AA5107" s="34">
        <v>193</v>
      </c>
      <c r="AB5107" s="34">
        <v>148</v>
      </c>
      <c r="AC5107" s="34">
        <v>202</v>
      </c>
    </row>
    <row r="5108" spans="1:29" x14ac:dyDescent="0.2">
      <c r="A5108" s="34" t="s">
        <v>65601</v>
      </c>
      <c r="B5108" s="34">
        <v>398</v>
      </c>
      <c r="C5108" s="34">
        <v>329</v>
      </c>
      <c r="D5108" s="34">
        <v>591</v>
      </c>
      <c r="E5108" s="34">
        <v>451</v>
      </c>
      <c r="F5108" s="34">
        <v>639</v>
      </c>
      <c r="G5108" s="34">
        <v>381</v>
      </c>
      <c r="H5108" s="34">
        <v>567</v>
      </c>
      <c r="I5108" s="34">
        <v>380</v>
      </c>
      <c r="J5108" s="34">
        <v>509</v>
      </c>
      <c r="K5108" s="34">
        <v>446</v>
      </c>
      <c r="L5108" s="34">
        <v>426</v>
      </c>
      <c r="M5108" s="34">
        <v>337</v>
      </c>
      <c r="N5108" s="34">
        <v>535</v>
      </c>
      <c r="O5108" s="34">
        <v>345</v>
      </c>
      <c r="P5108" s="34">
        <v>503</v>
      </c>
      <c r="Q5108" s="34">
        <v>544</v>
      </c>
      <c r="R5108" s="34">
        <v>672</v>
      </c>
      <c r="S5108" s="34">
        <v>569</v>
      </c>
      <c r="T5108" s="34">
        <v>505</v>
      </c>
      <c r="U5108" s="34">
        <v>392</v>
      </c>
      <c r="V5108" s="34">
        <v>630</v>
      </c>
      <c r="W5108" s="34">
        <v>457</v>
      </c>
      <c r="X5108" s="34">
        <v>716</v>
      </c>
      <c r="Y5108" s="34">
        <v>451</v>
      </c>
      <c r="Z5108" s="34">
        <v>712</v>
      </c>
      <c r="AA5108" s="34">
        <v>454</v>
      </c>
      <c r="AB5108" s="34">
        <v>659</v>
      </c>
      <c r="AC5108" s="34">
        <v>698</v>
      </c>
    </row>
    <row r="5109" spans="1:29" x14ac:dyDescent="0.2">
      <c r="A5109" s="34" t="s">
        <v>65602</v>
      </c>
      <c r="B5109" s="34">
        <v>123</v>
      </c>
      <c r="C5109" s="34">
        <v>212</v>
      </c>
      <c r="D5109" s="34">
        <v>195</v>
      </c>
      <c r="E5109" s="34">
        <v>205</v>
      </c>
      <c r="F5109" s="34">
        <v>173</v>
      </c>
      <c r="G5109" s="34">
        <v>235</v>
      </c>
      <c r="H5109" s="34">
        <v>129</v>
      </c>
      <c r="I5109" s="34">
        <v>177</v>
      </c>
      <c r="J5109" s="34">
        <v>124</v>
      </c>
      <c r="K5109" s="34">
        <v>231</v>
      </c>
      <c r="L5109" s="34">
        <v>70</v>
      </c>
      <c r="M5109" s="34">
        <v>156</v>
      </c>
      <c r="N5109" s="34">
        <v>102</v>
      </c>
      <c r="O5109" s="34">
        <v>160</v>
      </c>
      <c r="P5109" s="34">
        <v>149</v>
      </c>
      <c r="Q5109" s="34">
        <v>212</v>
      </c>
      <c r="R5109" s="34">
        <v>184</v>
      </c>
      <c r="S5109" s="34">
        <v>249</v>
      </c>
      <c r="T5109" s="34">
        <v>111</v>
      </c>
      <c r="U5109" s="34">
        <v>123</v>
      </c>
      <c r="V5109" s="34">
        <v>157</v>
      </c>
      <c r="W5109" s="34">
        <v>184</v>
      </c>
      <c r="X5109" s="34">
        <v>203</v>
      </c>
      <c r="Y5109" s="34">
        <v>141</v>
      </c>
      <c r="Z5109" s="34">
        <v>145</v>
      </c>
      <c r="AA5109" s="34">
        <v>187</v>
      </c>
      <c r="AB5109" s="34">
        <v>114</v>
      </c>
      <c r="AC5109" s="34">
        <v>280</v>
      </c>
    </row>
    <row r="5110" spans="1:29" x14ac:dyDescent="0.2">
      <c r="A5110" s="34" t="s">
        <v>65603</v>
      </c>
      <c r="B5110" s="34">
        <v>77</v>
      </c>
      <c r="C5110" s="34">
        <v>105</v>
      </c>
      <c r="D5110" s="34">
        <v>194</v>
      </c>
      <c r="E5110" s="34">
        <v>116</v>
      </c>
      <c r="F5110" s="34">
        <v>189</v>
      </c>
      <c r="G5110" s="34">
        <v>115</v>
      </c>
      <c r="H5110" s="34">
        <v>156</v>
      </c>
      <c r="I5110" s="34">
        <v>127</v>
      </c>
      <c r="J5110" s="34">
        <v>157</v>
      </c>
      <c r="K5110" s="34">
        <v>135</v>
      </c>
      <c r="L5110" s="34">
        <v>99</v>
      </c>
      <c r="M5110" s="34">
        <v>82</v>
      </c>
      <c r="N5110" s="34">
        <v>159</v>
      </c>
      <c r="O5110" s="34">
        <v>127</v>
      </c>
      <c r="P5110" s="34">
        <v>124</v>
      </c>
      <c r="Q5110" s="34">
        <v>151</v>
      </c>
      <c r="R5110" s="34">
        <v>226</v>
      </c>
      <c r="S5110" s="34">
        <v>146</v>
      </c>
      <c r="T5110" s="34">
        <v>157</v>
      </c>
      <c r="U5110" s="34">
        <v>85</v>
      </c>
      <c r="V5110" s="34">
        <v>171</v>
      </c>
      <c r="W5110" s="34">
        <v>103</v>
      </c>
      <c r="X5110" s="34">
        <v>188</v>
      </c>
      <c r="Y5110" s="34">
        <v>144</v>
      </c>
      <c r="Z5110" s="34">
        <v>164</v>
      </c>
      <c r="AA5110" s="34">
        <v>170</v>
      </c>
      <c r="AB5110" s="34">
        <v>156</v>
      </c>
      <c r="AC5110" s="34">
        <v>221</v>
      </c>
    </row>
    <row r="5111" spans="1:29" x14ac:dyDescent="0.2">
      <c r="A5111" s="34" t="s">
        <v>65604</v>
      </c>
      <c r="B5111" s="34">
        <v>46</v>
      </c>
      <c r="C5111" s="34">
        <v>93</v>
      </c>
      <c r="D5111" s="34">
        <v>64</v>
      </c>
      <c r="E5111" s="34">
        <v>47</v>
      </c>
      <c r="F5111" s="34">
        <v>66</v>
      </c>
      <c r="G5111" s="34">
        <v>44</v>
      </c>
      <c r="H5111" s="34">
        <v>28</v>
      </c>
      <c r="I5111" s="34">
        <v>58</v>
      </c>
      <c r="J5111" s="34">
        <v>57</v>
      </c>
      <c r="K5111" s="34">
        <v>47</v>
      </c>
      <c r="L5111" s="34">
        <v>37</v>
      </c>
      <c r="M5111" s="34">
        <v>65</v>
      </c>
      <c r="N5111" s="34">
        <v>65</v>
      </c>
      <c r="O5111" s="34">
        <v>50</v>
      </c>
      <c r="P5111" s="34">
        <v>39</v>
      </c>
      <c r="Q5111" s="34">
        <v>89</v>
      </c>
      <c r="R5111" s="34">
        <v>50</v>
      </c>
      <c r="S5111" s="34">
        <v>84</v>
      </c>
      <c r="T5111" s="34">
        <v>52</v>
      </c>
      <c r="U5111" s="34">
        <v>36</v>
      </c>
      <c r="V5111" s="34">
        <v>44</v>
      </c>
      <c r="W5111" s="34">
        <v>63</v>
      </c>
      <c r="X5111" s="34">
        <v>105</v>
      </c>
      <c r="Y5111" s="34">
        <v>53</v>
      </c>
      <c r="Z5111" s="34">
        <v>74</v>
      </c>
      <c r="AA5111" s="34">
        <v>100</v>
      </c>
      <c r="AB5111" s="34">
        <v>56</v>
      </c>
      <c r="AC5111" s="34">
        <v>81</v>
      </c>
    </row>
    <row r="5112" spans="1:29" x14ac:dyDescent="0.2">
      <c r="A5112" s="34" t="s">
        <v>65605</v>
      </c>
      <c r="B5112" s="34">
        <v>86</v>
      </c>
      <c r="C5112" s="34">
        <v>62</v>
      </c>
      <c r="D5112" s="34">
        <v>87</v>
      </c>
      <c r="E5112" s="34">
        <v>87</v>
      </c>
      <c r="F5112" s="34">
        <v>91</v>
      </c>
      <c r="G5112" s="34">
        <v>54</v>
      </c>
      <c r="H5112" s="34">
        <v>73</v>
      </c>
      <c r="I5112" s="34">
        <v>65</v>
      </c>
      <c r="J5112" s="34">
        <v>56</v>
      </c>
      <c r="K5112" s="34">
        <v>74</v>
      </c>
      <c r="L5112" s="34">
        <v>33</v>
      </c>
      <c r="M5112" s="34">
        <v>49</v>
      </c>
      <c r="N5112" s="34">
        <v>56</v>
      </c>
      <c r="O5112" s="34">
        <v>67</v>
      </c>
      <c r="P5112" s="34">
        <v>54</v>
      </c>
      <c r="Q5112" s="34">
        <v>75</v>
      </c>
      <c r="R5112" s="34">
        <v>63</v>
      </c>
      <c r="S5112" s="34">
        <v>104</v>
      </c>
      <c r="T5112" s="34">
        <v>44</v>
      </c>
      <c r="U5112" s="34">
        <v>52</v>
      </c>
      <c r="V5112" s="34">
        <v>75</v>
      </c>
      <c r="W5112" s="34">
        <v>61</v>
      </c>
      <c r="X5112" s="34">
        <v>111</v>
      </c>
      <c r="Y5112" s="34">
        <v>50</v>
      </c>
      <c r="Z5112" s="34">
        <v>82</v>
      </c>
      <c r="AA5112" s="34">
        <v>75</v>
      </c>
      <c r="AB5112" s="34">
        <v>51</v>
      </c>
      <c r="AC5112" s="34">
        <v>114</v>
      </c>
    </row>
    <row r="5113" spans="1:29" x14ac:dyDescent="0.2">
      <c r="A5113" s="34" t="s">
        <v>65606</v>
      </c>
      <c r="B5113" s="34">
        <v>85</v>
      </c>
      <c r="C5113" s="34">
        <v>79</v>
      </c>
      <c r="D5113" s="34">
        <v>139</v>
      </c>
      <c r="E5113" s="34">
        <v>107</v>
      </c>
      <c r="F5113" s="34">
        <v>132</v>
      </c>
      <c r="G5113" s="34">
        <v>78</v>
      </c>
      <c r="H5113" s="34">
        <v>133</v>
      </c>
      <c r="I5113" s="34">
        <v>91</v>
      </c>
      <c r="J5113" s="34">
        <v>133</v>
      </c>
      <c r="K5113" s="34">
        <v>96</v>
      </c>
      <c r="L5113" s="34">
        <v>98</v>
      </c>
      <c r="M5113" s="34">
        <v>77</v>
      </c>
      <c r="N5113" s="34">
        <v>132</v>
      </c>
      <c r="O5113" s="34">
        <v>74</v>
      </c>
      <c r="P5113" s="34">
        <v>139</v>
      </c>
      <c r="Q5113" s="34">
        <v>141</v>
      </c>
      <c r="R5113" s="34">
        <v>178</v>
      </c>
      <c r="S5113" s="34">
        <v>124</v>
      </c>
      <c r="T5113" s="34">
        <v>138</v>
      </c>
      <c r="U5113" s="34">
        <v>59</v>
      </c>
      <c r="V5113" s="34">
        <v>112</v>
      </c>
      <c r="W5113" s="34">
        <v>84</v>
      </c>
      <c r="X5113" s="34">
        <v>183</v>
      </c>
      <c r="Y5113" s="34">
        <v>94</v>
      </c>
      <c r="Z5113" s="34">
        <v>207</v>
      </c>
      <c r="AA5113" s="34">
        <v>83</v>
      </c>
      <c r="AB5113" s="34">
        <v>166</v>
      </c>
      <c r="AC5113" s="34">
        <v>139</v>
      </c>
    </row>
    <row r="5114" spans="1:29" x14ac:dyDescent="0.2">
      <c r="A5114" s="34" t="s">
        <v>65607</v>
      </c>
      <c r="B5114" s="34">
        <v>49</v>
      </c>
      <c r="C5114" s="34">
        <v>36</v>
      </c>
      <c r="D5114" s="34">
        <v>79</v>
      </c>
      <c r="E5114" s="34">
        <v>50</v>
      </c>
      <c r="F5114" s="34">
        <v>79</v>
      </c>
      <c r="G5114" s="34">
        <v>50</v>
      </c>
      <c r="H5114" s="34">
        <v>65</v>
      </c>
      <c r="I5114" s="34">
        <v>41</v>
      </c>
      <c r="J5114" s="34">
        <v>52</v>
      </c>
      <c r="K5114" s="34">
        <v>44</v>
      </c>
      <c r="L5114" s="34">
        <v>35</v>
      </c>
      <c r="M5114" s="34">
        <v>52</v>
      </c>
      <c r="N5114" s="34">
        <v>41</v>
      </c>
      <c r="O5114" s="34">
        <v>49</v>
      </c>
      <c r="P5114" s="34">
        <v>40</v>
      </c>
      <c r="Q5114" s="34">
        <v>69</v>
      </c>
      <c r="R5114" s="34">
        <v>89</v>
      </c>
      <c r="S5114" s="34">
        <v>52</v>
      </c>
      <c r="T5114" s="34">
        <v>64</v>
      </c>
      <c r="U5114" s="34">
        <v>33</v>
      </c>
      <c r="V5114" s="34">
        <v>90</v>
      </c>
      <c r="W5114" s="34">
        <v>37</v>
      </c>
      <c r="X5114" s="34">
        <v>85</v>
      </c>
      <c r="Y5114" s="34">
        <v>44</v>
      </c>
      <c r="Z5114" s="34">
        <v>93</v>
      </c>
      <c r="AA5114" s="34">
        <v>64</v>
      </c>
      <c r="AB5114" s="34">
        <v>74</v>
      </c>
      <c r="AC5114" s="34">
        <v>102</v>
      </c>
    </row>
    <row r="5115" spans="1:29" x14ac:dyDescent="0.2">
      <c r="A5115" s="34" t="s">
        <v>65608</v>
      </c>
      <c r="B5115" s="34">
        <v>106</v>
      </c>
      <c r="C5115" s="34">
        <v>193</v>
      </c>
      <c r="D5115" s="34">
        <v>149</v>
      </c>
      <c r="E5115" s="34">
        <v>213</v>
      </c>
      <c r="F5115" s="34">
        <v>125</v>
      </c>
      <c r="G5115" s="34">
        <v>174</v>
      </c>
      <c r="H5115" s="34">
        <v>157</v>
      </c>
      <c r="I5115" s="34">
        <v>152</v>
      </c>
      <c r="J5115" s="34">
        <v>124</v>
      </c>
      <c r="K5115" s="34">
        <v>171</v>
      </c>
      <c r="L5115" s="34">
        <v>83</v>
      </c>
      <c r="M5115" s="34">
        <v>149</v>
      </c>
      <c r="N5115" s="34">
        <v>116</v>
      </c>
      <c r="O5115" s="34">
        <v>138</v>
      </c>
      <c r="P5115" s="34">
        <v>117</v>
      </c>
      <c r="Q5115" s="34">
        <v>180</v>
      </c>
      <c r="R5115" s="34">
        <v>116</v>
      </c>
      <c r="S5115" s="34">
        <v>160</v>
      </c>
      <c r="T5115" s="34">
        <v>98</v>
      </c>
      <c r="U5115" s="34">
        <v>139</v>
      </c>
      <c r="V5115" s="34">
        <v>158</v>
      </c>
      <c r="W5115" s="34">
        <v>208</v>
      </c>
      <c r="X5115" s="34">
        <v>159</v>
      </c>
      <c r="Y5115" s="34">
        <v>162</v>
      </c>
      <c r="Z5115" s="34">
        <v>126</v>
      </c>
      <c r="AA5115" s="34">
        <v>209</v>
      </c>
      <c r="AB5115" s="34">
        <v>152</v>
      </c>
      <c r="AC5115" s="34">
        <v>247</v>
      </c>
    </row>
    <row r="5116" spans="1:29" x14ac:dyDescent="0.2">
      <c r="A5116" s="34" t="s">
        <v>65609</v>
      </c>
      <c r="B5116" s="34">
        <v>59</v>
      </c>
      <c r="C5116" s="34">
        <v>153</v>
      </c>
      <c r="D5116" s="34">
        <v>157</v>
      </c>
      <c r="E5116" s="34">
        <v>140</v>
      </c>
      <c r="F5116" s="34">
        <v>87</v>
      </c>
      <c r="G5116" s="34">
        <v>116</v>
      </c>
      <c r="H5116" s="34">
        <v>70</v>
      </c>
      <c r="I5116" s="34">
        <v>80</v>
      </c>
      <c r="J5116" s="34">
        <v>60</v>
      </c>
      <c r="K5116" s="34">
        <v>131</v>
      </c>
      <c r="L5116" s="34">
        <v>24</v>
      </c>
      <c r="M5116" s="34">
        <v>98</v>
      </c>
      <c r="N5116" s="34">
        <v>71</v>
      </c>
      <c r="O5116" s="34">
        <v>75</v>
      </c>
      <c r="P5116" s="34">
        <v>57</v>
      </c>
      <c r="Q5116" s="34">
        <v>93</v>
      </c>
      <c r="R5116" s="34">
        <v>61</v>
      </c>
      <c r="S5116" s="34">
        <v>127</v>
      </c>
      <c r="T5116" s="34">
        <v>39</v>
      </c>
      <c r="U5116" s="34">
        <v>69</v>
      </c>
      <c r="V5116" s="34">
        <v>95</v>
      </c>
      <c r="W5116" s="34">
        <v>61</v>
      </c>
      <c r="X5116" s="34">
        <v>88</v>
      </c>
      <c r="Y5116" s="34">
        <v>49</v>
      </c>
      <c r="Z5116" s="34">
        <v>124</v>
      </c>
      <c r="AA5116" s="34">
        <v>107</v>
      </c>
      <c r="AB5116" s="34">
        <v>52</v>
      </c>
      <c r="AC5116" s="34">
        <v>147</v>
      </c>
    </row>
    <row r="5117" spans="1:29" x14ac:dyDescent="0.2">
      <c r="A5117" s="34" t="s">
        <v>65610</v>
      </c>
      <c r="B5117" s="34">
        <v>32</v>
      </c>
      <c r="C5117" s="34">
        <v>67</v>
      </c>
      <c r="D5117" s="34">
        <v>91</v>
      </c>
      <c r="E5117" s="34">
        <v>69</v>
      </c>
      <c r="F5117" s="34">
        <v>79</v>
      </c>
      <c r="G5117" s="34">
        <v>64</v>
      </c>
      <c r="H5117" s="34">
        <v>83</v>
      </c>
      <c r="I5117" s="34">
        <v>66</v>
      </c>
      <c r="J5117" s="34">
        <v>62</v>
      </c>
      <c r="K5117" s="34">
        <v>82</v>
      </c>
      <c r="L5117" s="34">
        <v>29</v>
      </c>
      <c r="M5117" s="34">
        <v>67</v>
      </c>
      <c r="N5117" s="34">
        <v>46</v>
      </c>
      <c r="O5117" s="34">
        <v>69</v>
      </c>
      <c r="P5117" s="34">
        <v>58</v>
      </c>
      <c r="Q5117" s="34">
        <v>76</v>
      </c>
      <c r="R5117" s="34">
        <v>80</v>
      </c>
      <c r="S5117" s="34">
        <v>76</v>
      </c>
      <c r="T5117" s="34">
        <v>54</v>
      </c>
      <c r="U5117" s="34">
        <v>70</v>
      </c>
      <c r="V5117" s="34">
        <v>97</v>
      </c>
      <c r="W5117" s="34">
        <v>81</v>
      </c>
      <c r="X5117" s="34">
        <v>93</v>
      </c>
      <c r="Y5117" s="34">
        <v>58</v>
      </c>
      <c r="Z5117" s="34">
        <v>94</v>
      </c>
      <c r="AA5117" s="34">
        <v>97</v>
      </c>
      <c r="AB5117" s="34">
        <v>34</v>
      </c>
      <c r="AC5117" s="34">
        <v>108</v>
      </c>
    </row>
    <row r="5118" spans="1:29" x14ac:dyDescent="0.2">
      <c r="A5118" s="34" t="s">
        <v>65611</v>
      </c>
      <c r="B5118" s="34">
        <v>27</v>
      </c>
      <c r="C5118" s="34">
        <v>9</v>
      </c>
      <c r="D5118" s="34">
        <v>19</v>
      </c>
      <c r="E5118" s="34">
        <v>9</v>
      </c>
      <c r="F5118" s="34">
        <v>13</v>
      </c>
      <c r="G5118" s="34">
        <v>0</v>
      </c>
      <c r="H5118" s="34">
        <v>7</v>
      </c>
      <c r="I5118" s="34">
        <v>5</v>
      </c>
      <c r="J5118" s="34">
        <v>5</v>
      </c>
      <c r="K5118" s="34">
        <v>15</v>
      </c>
      <c r="L5118" s="34">
        <v>3</v>
      </c>
      <c r="M5118" s="34">
        <v>12</v>
      </c>
      <c r="N5118" s="34">
        <v>7</v>
      </c>
      <c r="O5118" s="34">
        <v>9</v>
      </c>
      <c r="P5118" s="34">
        <v>9</v>
      </c>
      <c r="Q5118" s="34">
        <v>8</v>
      </c>
      <c r="R5118" s="34">
        <v>11</v>
      </c>
      <c r="S5118" s="34">
        <v>4</v>
      </c>
      <c r="T5118" s="34">
        <v>4</v>
      </c>
      <c r="U5118" s="34">
        <v>7</v>
      </c>
      <c r="V5118" s="34">
        <v>26</v>
      </c>
      <c r="W5118" s="34">
        <v>4</v>
      </c>
      <c r="X5118" s="34">
        <v>6</v>
      </c>
      <c r="Y5118" s="34">
        <v>7</v>
      </c>
      <c r="Z5118" s="34">
        <v>29</v>
      </c>
      <c r="AA5118" s="34">
        <v>10</v>
      </c>
      <c r="AB5118" s="34">
        <v>6</v>
      </c>
      <c r="AC5118" s="34">
        <v>22</v>
      </c>
    </row>
    <row r="5119" spans="1:29" x14ac:dyDescent="0.2">
      <c r="A5119" s="34" t="s">
        <v>65612</v>
      </c>
      <c r="B5119" s="34">
        <v>64</v>
      </c>
      <c r="C5119" s="34">
        <v>67</v>
      </c>
      <c r="D5119" s="34">
        <v>70</v>
      </c>
      <c r="E5119" s="34">
        <v>60</v>
      </c>
      <c r="F5119" s="34">
        <v>67</v>
      </c>
      <c r="G5119" s="34">
        <v>52</v>
      </c>
      <c r="H5119" s="34">
        <v>85</v>
      </c>
      <c r="I5119" s="34">
        <v>44</v>
      </c>
      <c r="J5119" s="34">
        <v>71</v>
      </c>
      <c r="K5119" s="34">
        <v>65</v>
      </c>
      <c r="L5119" s="34">
        <v>58</v>
      </c>
      <c r="M5119" s="34">
        <v>68</v>
      </c>
      <c r="N5119" s="34">
        <v>78</v>
      </c>
      <c r="O5119" s="34">
        <v>51</v>
      </c>
      <c r="P5119" s="34">
        <v>69</v>
      </c>
      <c r="Q5119" s="34">
        <v>96</v>
      </c>
      <c r="R5119" s="34">
        <v>91</v>
      </c>
      <c r="S5119" s="34">
        <v>98</v>
      </c>
      <c r="T5119" s="34">
        <v>80</v>
      </c>
      <c r="U5119" s="34">
        <v>38</v>
      </c>
      <c r="V5119" s="34">
        <v>98</v>
      </c>
      <c r="W5119" s="34">
        <v>51</v>
      </c>
      <c r="X5119" s="34">
        <v>82</v>
      </c>
      <c r="Y5119" s="34">
        <v>51</v>
      </c>
      <c r="Z5119" s="34">
        <v>82</v>
      </c>
      <c r="AA5119" s="34">
        <v>68</v>
      </c>
      <c r="AB5119" s="34">
        <v>91</v>
      </c>
      <c r="AC5119" s="34">
        <v>89</v>
      </c>
    </row>
    <row r="5120" spans="1:29" x14ac:dyDescent="0.2">
      <c r="A5120" s="34" t="s">
        <v>65613</v>
      </c>
      <c r="B5120" s="34">
        <v>133</v>
      </c>
      <c r="C5120" s="34">
        <v>113</v>
      </c>
      <c r="D5120" s="34">
        <v>165</v>
      </c>
      <c r="E5120" s="34">
        <v>124</v>
      </c>
      <c r="F5120" s="34">
        <v>174</v>
      </c>
      <c r="G5120" s="34">
        <v>138</v>
      </c>
      <c r="H5120" s="34">
        <v>148</v>
      </c>
      <c r="I5120" s="34">
        <v>146</v>
      </c>
      <c r="J5120" s="34">
        <v>163</v>
      </c>
      <c r="K5120" s="34">
        <v>160</v>
      </c>
      <c r="L5120" s="34">
        <v>159</v>
      </c>
      <c r="M5120" s="34">
        <v>136</v>
      </c>
      <c r="N5120" s="34">
        <v>154</v>
      </c>
      <c r="O5120" s="34">
        <v>132</v>
      </c>
      <c r="P5120" s="34">
        <v>177</v>
      </c>
      <c r="Q5120" s="34">
        <v>190</v>
      </c>
      <c r="R5120" s="34">
        <v>191</v>
      </c>
      <c r="S5120" s="34">
        <v>128</v>
      </c>
      <c r="T5120" s="34">
        <v>206</v>
      </c>
      <c r="U5120" s="34">
        <v>138</v>
      </c>
      <c r="V5120" s="34">
        <v>196</v>
      </c>
      <c r="W5120" s="34">
        <v>201</v>
      </c>
      <c r="X5120" s="34">
        <v>189</v>
      </c>
      <c r="Y5120" s="34">
        <v>181</v>
      </c>
      <c r="Z5120" s="34">
        <v>162</v>
      </c>
      <c r="AA5120" s="34">
        <v>178</v>
      </c>
      <c r="AB5120" s="34">
        <v>215</v>
      </c>
      <c r="AC5120" s="34">
        <v>240</v>
      </c>
    </row>
    <row r="5121" spans="1:29" x14ac:dyDescent="0.2">
      <c r="A5121" s="34" t="s">
        <v>65614</v>
      </c>
      <c r="B5121" s="34">
        <v>155</v>
      </c>
      <c r="C5121" s="34">
        <v>110</v>
      </c>
      <c r="D5121" s="34">
        <v>177</v>
      </c>
      <c r="E5121" s="34">
        <v>124</v>
      </c>
      <c r="F5121" s="34">
        <v>165</v>
      </c>
      <c r="G5121" s="34">
        <v>88</v>
      </c>
      <c r="H5121" s="34">
        <v>120</v>
      </c>
      <c r="I5121" s="34">
        <v>122</v>
      </c>
      <c r="J5121" s="34">
        <v>126</v>
      </c>
      <c r="K5121" s="34">
        <v>96</v>
      </c>
      <c r="L5121" s="34">
        <v>127</v>
      </c>
      <c r="M5121" s="34">
        <v>91</v>
      </c>
      <c r="N5121" s="34">
        <v>121</v>
      </c>
      <c r="O5121" s="34">
        <v>113</v>
      </c>
      <c r="P5121" s="34">
        <v>129</v>
      </c>
      <c r="Q5121" s="34">
        <v>153</v>
      </c>
      <c r="R5121" s="34">
        <v>148</v>
      </c>
      <c r="S5121" s="34">
        <v>145</v>
      </c>
      <c r="T5121" s="34">
        <v>180</v>
      </c>
      <c r="U5121" s="34">
        <v>126</v>
      </c>
      <c r="V5121" s="34">
        <v>177</v>
      </c>
      <c r="W5121" s="34">
        <v>151</v>
      </c>
      <c r="X5121" s="34">
        <v>187</v>
      </c>
      <c r="Y5121" s="34">
        <v>147</v>
      </c>
      <c r="Z5121" s="34">
        <v>132</v>
      </c>
      <c r="AA5121" s="34">
        <v>127</v>
      </c>
      <c r="AB5121" s="34">
        <v>145</v>
      </c>
      <c r="AC5121" s="34">
        <v>220</v>
      </c>
    </row>
    <row r="5122" spans="1:29" x14ac:dyDescent="0.2">
      <c r="A5122" s="34" t="s">
        <v>65615</v>
      </c>
      <c r="B5122" s="34">
        <v>55</v>
      </c>
      <c r="C5122" s="34">
        <v>61</v>
      </c>
      <c r="D5122" s="34">
        <v>98</v>
      </c>
      <c r="E5122" s="34">
        <v>57</v>
      </c>
      <c r="F5122" s="34">
        <v>100</v>
      </c>
      <c r="G5122" s="34">
        <v>87</v>
      </c>
      <c r="H5122" s="34">
        <v>88</v>
      </c>
      <c r="I5122" s="34">
        <v>59</v>
      </c>
      <c r="J5122" s="34">
        <v>57</v>
      </c>
      <c r="K5122" s="34">
        <v>60</v>
      </c>
      <c r="L5122" s="34">
        <v>42</v>
      </c>
      <c r="M5122" s="34">
        <v>39</v>
      </c>
      <c r="N5122" s="34">
        <v>71</v>
      </c>
      <c r="O5122" s="34">
        <v>72</v>
      </c>
      <c r="P5122" s="34">
        <v>78</v>
      </c>
      <c r="Q5122" s="34">
        <v>95</v>
      </c>
      <c r="R5122" s="34">
        <v>102</v>
      </c>
      <c r="S5122" s="34">
        <v>107</v>
      </c>
      <c r="T5122" s="34">
        <v>87</v>
      </c>
      <c r="U5122" s="34">
        <v>64</v>
      </c>
      <c r="V5122" s="34">
        <v>106</v>
      </c>
      <c r="W5122" s="34">
        <v>110</v>
      </c>
      <c r="X5122" s="34">
        <v>131</v>
      </c>
      <c r="Y5122" s="34">
        <v>66</v>
      </c>
      <c r="Z5122" s="34">
        <v>96</v>
      </c>
      <c r="AA5122" s="34">
        <v>101</v>
      </c>
      <c r="AB5122" s="34">
        <v>85</v>
      </c>
      <c r="AC5122" s="34">
        <v>146</v>
      </c>
    </row>
    <row r="5123" spans="1:29" x14ac:dyDescent="0.2">
      <c r="A5123" s="34" t="s">
        <v>65616</v>
      </c>
      <c r="B5123" s="34">
        <v>74</v>
      </c>
      <c r="C5123" s="34">
        <v>51</v>
      </c>
      <c r="D5123" s="34">
        <v>118</v>
      </c>
      <c r="E5123" s="34">
        <v>118</v>
      </c>
      <c r="F5123" s="34">
        <v>80</v>
      </c>
      <c r="G5123" s="34">
        <v>100</v>
      </c>
      <c r="H5123" s="34">
        <v>83</v>
      </c>
      <c r="I5123" s="34">
        <v>68</v>
      </c>
      <c r="J5123" s="34">
        <v>63</v>
      </c>
      <c r="K5123" s="34">
        <v>101</v>
      </c>
      <c r="L5123" s="34">
        <v>37</v>
      </c>
      <c r="M5123" s="34">
        <v>85</v>
      </c>
      <c r="N5123" s="34">
        <v>91</v>
      </c>
      <c r="O5123" s="34">
        <v>81</v>
      </c>
      <c r="P5123" s="34">
        <v>62</v>
      </c>
      <c r="Q5123" s="34">
        <v>55</v>
      </c>
      <c r="R5123" s="34">
        <v>91</v>
      </c>
      <c r="S5123" s="34">
        <v>99</v>
      </c>
      <c r="T5123" s="34">
        <v>52</v>
      </c>
      <c r="U5123" s="34">
        <v>61</v>
      </c>
      <c r="V5123" s="34">
        <v>84</v>
      </c>
      <c r="W5123" s="34">
        <v>61</v>
      </c>
      <c r="X5123" s="34">
        <v>78</v>
      </c>
      <c r="Y5123" s="34">
        <v>44</v>
      </c>
      <c r="Z5123" s="34">
        <v>158</v>
      </c>
      <c r="AA5123" s="34">
        <v>88</v>
      </c>
      <c r="AB5123" s="34">
        <v>55</v>
      </c>
      <c r="AC5123" s="34">
        <v>128</v>
      </c>
    </row>
    <row r="5124" spans="1:29" x14ac:dyDescent="0.2">
      <c r="A5124" s="34" t="s">
        <v>65617</v>
      </c>
      <c r="B5124" s="34">
        <v>48</v>
      </c>
      <c r="C5124" s="34">
        <v>73</v>
      </c>
      <c r="D5124" s="34">
        <v>102</v>
      </c>
      <c r="E5124" s="34">
        <v>72</v>
      </c>
      <c r="F5124" s="34">
        <v>110</v>
      </c>
      <c r="G5124" s="34">
        <v>58</v>
      </c>
      <c r="H5124" s="34">
        <v>90</v>
      </c>
      <c r="I5124" s="34">
        <v>65</v>
      </c>
      <c r="J5124" s="34">
        <v>60</v>
      </c>
      <c r="K5124" s="34">
        <v>60</v>
      </c>
      <c r="L5124" s="34">
        <v>59</v>
      </c>
      <c r="M5124" s="34">
        <v>63</v>
      </c>
      <c r="N5124" s="34">
        <v>94</v>
      </c>
      <c r="O5124" s="34">
        <v>57</v>
      </c>
      <c r="P5124" s="34">
        <v>96</v>
      </c>
      <c r="Q5124" s="34">
        <v>98</v>
      </c>
      <c r="R5124" s="34">
        <v>71</v>
      </c>
      <c r="S5124" s="34">
        <v>101</v>
      </c>
      <c r="T5124" s="34">
        <v>83</v>
      </c>
      <c r="U5124" s="34">
        <v>70</v>
      </c>
      <c r="V5124" s="34">
        <v>106</v>
      </c>
      <c r="W5124" s="34">
        <v>95</v>
      </c>
      <c r="X5124" s="34">
        <v>116</v>
      </c>
      <c r="Y5124" s="34">
        <v>88</v>
      </c>
      <c r="Z5124" s="34">
        <v>134</v>
      </c>
      <c r="AA5124" s="34">
        <v>82</v>
      </c>
      <c r="AB5124" s="34">
        <v>118</v>
      </c>
      <c r="AC5124" s="34">
        <v>131</v>
      </c>
    </row>
    <row r="5125" spans="1:29" x14ac:dyDescent="0.2">
      <c r="A5125" s="34" t="s">
        <v>65618</v>
      </c>
      <c r="B5125" s="34">
        <v>48</v>
      </c>
      <c r="C5125" s="34">
        <v>45</v>
      </c>
      <c r="D5125" s="34">
        <v>47</v>
      </c>
      <c r="E5125" s="34">
        <v>24</v>
      </c>
      <c r="F5125" s="34">
        <v>43</v>
      </c>
      <c r="G5125" s="34">
        <v>22</v>
      </c>
      <c r="H5125" s="34">
        <v>22</v>
      </c>
      <c r="I5125" s="34">
        <v>43</v>
      </c>
      <c r="J5125" s="34">
        <v>39</v>
      </c>
      <c r="K5125" s="34">
        <v>51</v>
      </c>
      <c r="L5125" s="34">
        <v>19</v>
      </c>
      <c r="M5125" s="34">
        <v>40</v>
      </c>
      <c r="N5125" s="34">
        <v>31</v>
      </c>
      <c r="O5125" s="34">
        <v>28</v>
      </c>
      <c r="P5125" s="34">
        <v>24</v>
      </c>
      <c r="Q5125" s="34">
        <v>39</v>
      </c>
      <c r="R5125" s="34">
        <v>42</v>
      </c>
      <c r="S5125" s="34">
        <v>54</v>
      </c>
      <c r="T5125" s="34">
        <v>37</v>
      </c>
      <c r="U5125" s="34">
        <v>33</v>
      </c>
      <c r="V5125" s="34">
        <v>34</v>
      </c>
      <c r="W5125" s="34">
        <v>30</v>
      </c>
      <c r="X5125" s="34">
        <v>43</v>
      </c>
      <c r="Y5125" s="34">
        <v>33</v>
      </c>
      <c r="Z5125" s="34">
        <v>43</v>
      </c>
      <c r="AA5125" s="34">
        <v>32</v>
      </c>
      <c r="AB5125" s="34">
        <v>28</v>
      </c>
      <c r="AC5125" s="34">
        <v>55</v>
      </c>
    </row>
    <row r="5126" spans="1:29" x14ac:dyDescent="0.2">
      <c r="A5126" s="34" t="s">
        <v>65619</v>
      </c>
      <c r="B5126" s="34">
        <v>179</v>
      </c>
      <c r="C5126" s="34">
        <v>392</v>
      </c>
      <c r="D5126" s="34">
        <v>193</v>
      </c>
      <c r="E5126" s="34">
        <v>386</v>
      </c>
      <c r="F5126" s="34">
        <v>259</v>
      </c>
      <c r="G5126" s="34">
        <v>353</v>
      </c>
      <c r="H5126" s="34">
        <v>176</v>
      </c>
      <c r="I5126" s="34">
        <v>359</v>
      </c>
      <c r="J5126" s="34">
        <v>172</v>
      </c>
      <c r="K5126" s="34">
        <v>299</v>
      </c>
      <c r="L5126" s="34">
        <v>174</v>
      </c>
      <c r="M5126" s="34">
        <v>278</v>
      </c>
      <c r="N5126" s="34">
        <v>208</v>
      </c>
      <c r="O5126" s="34">
        <v>355</v>
      </c>
      <c r="P5126" s="34">
        <v>231</v>
      </c>
      <c r="Q5126" s="34">
        <v>386</v>
      </c>
      <c r="R5126" s="34">
        <v>217</v>
      </c>
      <c r="S5126" s="34">
        <v>393</v>
      </c>
      <c r="T5126" s="34">
        <v>250</v>
      </c>
      <c r="U5126" s="34">
        <v>281</v>
      </c>
      <c r="V5126" s="34">
        <v>262</v>
      </c>
      <c r="W5126" s="34">
        <v>355</v>
      </c>
      <c r="X5126" s="34">
        <v>278</v>
      </c>
      <c r="Y5126" s="34">
        <v>310</v>
      </c>
      <c r="Z5126" s="34">
        <v>224</v>
      </c>
      <c r="AA5126" s="34">
        <v>340</v>
      </c>
      <c r="AB5126" s="34">
        <v>251</v>
      </c>
      <c r="AC5126" s="34">
        <v>494</v>
      </c>
    </row>
    <row r="5127" spans="1:29" x14ac:dyDescent="0.2">
      <c r="A5127" s="34" t="s">
        <v>65620</v>
      </c>
      <c r="B5127" s="34">
        <v>88</v>
      </c>
      <c r="C5127" s="34">
        <v>123</v>
      </c>
      <c r="D5127" s="34">
        <v>154</v>
      </c>
      <c r="E5127" s="34">
        <v>164</v>
      </c>
      <c r="F5127" s="34">
        <v>175</v>
      </c>
      <c r="G5127" s="34">
        <v>184</v>
      </c>
      <c r="H5127" s="34">
        <v>217</v>
      </c>
      <c r="I5127" s="34">
        <v>152</v>
      </c>
      <c r="J5127" s="34">
        <v>170</v>
      </c>
      <c r="K5127" s="34">
        <v>161</v>
      </c>
      <c r="L5127" s="34">
        <v>113</v>
      </c>
      <c r="M5127" s="34">
        <v>118</v>
      </c>
      <c r="N5127" s="34">
        <v>137</v>
      </c>
      <c r="O5127" s="34">
        <v>130</v>
      </c>
      <c r="P5127" s="34">
        <v>169</v>
      </c>
      <c r="Q5127" s="34">
        <v>197</v>
      </c>
      <c r="R5127" s="34">
        <v>236</v>
      </c>
      <c r="S5127" s="34">
        <v>201</v>
      </c>
      <c r="T5127" s="34">
        <v>153</v>
      </c>
      <c r="U5127" s="34">
        <v>158</v>
      </c>
      <c r="V5127" s="34">
        <v>187</v>
      </c>
      <c r="W5127" s="34">
        <v>169</v>
      </c>
      <c r="X5127" s="34">
        <v>239</v>
      </c>
      <c r="Y5127" s="34">
        <v>151</v>
      </c>
      <c r="Z5127" s="34">
        <v>215</v>
      </c>
      <c r="AA5127" s="34">
        <v>212</v>
      </c>
      <c r="AB5127" s="34">
        <v>176</v>
      </c>
      <c r="AC5127" s="34">
        <v>261</v>
      </c>
    </row>
    <row r="5128" spans="1:29" x14ac:dyDescent="0.2">
      <c r="A5128" s="34" t="s">
        <v>65621</v>
      </c>
      <c r="B5128" s="34">
        <v>39</v>
      </c>
      <c r="C5128" s="34">
        <v>57</v>
      </c>
      <c r="D5128" s="34">
        <v>46</v>
      </c>
      <c r="E5128" s="34">
        <v>47</v>
      </c>
      <c r="F5128" s="34">
        <v>47</v>
      </c>
      <c r="G5128" s="34">
        <v>60</v>
      </c>
      <c r="H5128" s="34">
        <v>31</v>
      </c>
      <c r="I5128" s="34">
        <v>57</v>
      </c>
      <c r="J5128" s="34">
        <v>44</v>
      </c>
      <c r="K5128" s="34">
        <v>55</v>
      </c>
      <c r="L5128" s="34">
        <v>16</v>
      </c>
      <c r="M5128" s="34">
        <v>27</v>
      </c>
      <c r="N5128" s="34">
        <v>16</v>
      </c>
      <c r="O5128" s="34">
        <v>31</v>
      </c>
      <c r="P5128" s="34">
        <v>33</v>
      </c>
      <c r="Q5128" s="34">
        <v>44</v>
      </c>
      <c r="R5128" s="34">
        <v>40</v>
      </c>
      <c r="S5128" s="34">
        <v>50</v>
      </c>
      <c r="T5128" s="34">
        <v>29</v>
      </c>
      <c r="U5128" s="34">
        <v>23</v>
      </c>
      <c r="V5128" s="34">
        <v>22</v>
      </c>
      <c r="W5128" s="34">
        <v>45</v>
      </c>
      <c r="X5128" s="34">
        <v>45</v>
      </c>
      <c r="Y5128" s="34">
        <v>23</v>
      </c>
      <c r="Z5128" s="34">
        <v>57</v>
      </c>
      <c r="AA5128" s="34">
        <v>45</v>
      </c>
      <c r="AB5128" s="34">
        <v>31</v>
      </c>
      <c r="AC5128" s="34">
        <v>41</v>
      </c>
    </row>
    <row r="5129" spans="1:29" x14ac:dyDescent="0.2">
      <c r="A5129" s="34" t="s">
        <v>65622</v>
      </c>
      <c r="B5129" s="34">
        <v>164</v>
      </c>
      <c r="C5129" s="34">
        <v>135</v>
      </c>
      <c r="D5129" s="34">
        <v>184</v>
      </c>
      <c r="E5129" s="34">
        <v>149</v>
      </c>
      <c r="F5129" s="34">
        <v>150</v>
      </c>
      <c r="G5129" s="34">
        <v>122</v>
      </c>
      <c r="H5129" s="34">
        <v>157</v>
      </c>
      <c r="I5129" s="34">
        <v>121</v>
      </c>
      <c r="J5129" s="34">
        <v>104</v>
      </c>
      <c r="K5129" s="34">
        <v>190</v>
      </c>
      <c r="L5129" s="34">
        <v>101</v>
      </c>
      <c r="M5129" s="34">
        <v>121</v>
      </c>
      <c r="N5129" s="34">
        <v>136</v>
      </c>
      <c r="O5129" s="34">
        <v>158</v>
      </c>
      <c r="P5129" s="34">
        <v>112</v>
      </c>
      <c r="Q5129" s="34">
        <v>185</v>
      </c>
      <c r="R5129" s="34">
        <v>173</v>
      </c>
      <c r="S5129" s="34">
        <v>181</v>
      </c>
      <c r="T5129" s="34">
        <v>151</v>
      </c>
      <c r="U5129" s="34">
        <v>149</v>
      </c>
      <c r="V5129" s="34">
        <v>180</v>
      </c>
      <c r="W5129" s="34">
        <v>179</v>
      </c>
      <c r="X5129" s="34">
        <v>160</v>
      </c>
      <c r="Y5129" s="34">
        <v>144</v>
      </c>
      <c r="Z5129" s="34">
        <v>162</v>
      </c>
      <c r="AA5129" s="34">
        <v>178</v>
      </c>
      <c r="AB5129" s="34">
        <v>137</v>
      </c>
      <c r="AC5129" s="34">
        <v>265</v>
      </c>
    </row>
    <row r="5130" spans="1:29" x14ac:dyDescent="0.2">
      <c r="A5130" s="34" t="s">
        <v>65623</v>
      </c>
      <c r="B5130" s="34">
        <v>190</v>
      </c>
      <c r="C5130" s="34">
        <v>289</v>
      </c>
      <c r="D5130" s="34">
        <v>311</v>
      </c>
      <c r="E5130" s="34">
        <v>305</v>
      </c>
      <c r="F5130" s="34">
        <v>261</v>
      </c>
      <c r="G5130" s="34">
        <v>291</v>
      </c>
      <c r="H5130" s="34">
        <v>284</v>
      </c>
      <c r="I5130" s="34">
        <v>285</v>
      </c>
      <c r="J5130" s="34">
        <v>249</v>
      </c>
      <c r="K5130" s="34">
        <v>356</v>
      </c>
      <c r="L5130" s="34">
        <v>244</v>
      </c>
      <c r="M5130" s="34">
        <v>275</v>
      </c>
      <c r="N5130" s="34">
        <v>234</v>
      </c>
      <c r="O5130" s="34">
        <v>256</v>
      </c>
      <c r="P5130" s="34">
        <v>252</v>
      </c>
      <c r="Q5130" s="34">
        <v>471</v>
      </c>
      <c r="R5130" s="34">
        <v>367</v>
      </c>
      <c r="S5130" s="34">
        <v>350</v>
      </c>
      <c r="T5130" s="34">
        <v>291</v>
      </c>
      <c r="U5130" s="34">
        <v>301</v>
      </c>
      <c r="V5130" s="34">
        <v>343</v>
      </c>
      <c r="W5130" s="34">
        <v>298</v>
      </c>
      <c r="X5130" s="34">
        <v>331</v>
      </c>
      <c r="Y5130" s="34">
        <v>317</v>
      </c>
      <c r="Z5130" s="34">
        <v>323</v>
      </c>
      <c r="AA5130" s="34">
        <v>380</v>
      </c>
      <c r="AB5130" s="34">
        <v>403</v>
      </c>
      <c r="AC5130" s="34">
        <v>472</v>
      </c>
    </row>
    <row r="5131" spans="1:29" x14ac:dyDescent="0.2">
      <c r="A5131" s="34" t="s">
        <v>65624</v>
      </c>
      <c r="B5131" s="34">
        <v>119</v>
      </c>
      <c r="C5131" s="34">
        <v>82</v>
      </c>
      <c r="D5131" s="34">
        <v>120</v>
      </c>
      <c r="E5131" s="34">
        <v>123</v>
      </c>
      <c r="F5131" s="34">
        <v>119</v>
      </c>
      <c r="G5131" s="34">
        <v>82</v>
      </c>
      <c r="H5131" s="34">
        <v>102</v>
      </c>
      <c r="I5131" s="34">
        <v>81</v>
      </c>
      <c r="J5131" s="34">
        <v>90</v>
      </c>
      <c r="K5131" s="34">
        <v>116</v>
      </c>
      <c r="L5131" s="34">
        <v>100</v>
      </c>
      <c r="M5131" s="34">
        <v>110</v>
      </c>
      <c r="N5131" s="34">
        <v>90</v>
      </c>
      <c r="O5131" s="34">
        <v>135</v>
      </c>
      <c r="P5131" s="34">
        <v>106</v>
      </c>
      <c r="Q5131" s="34">
        <v>138</v>
      </c>
      <c r="R5131" s="34">
        <v>105</v>
      </c>
      <c r="S5131" s="34">
        <v>114</v>
      </c>
      <c r="T5131" s="34">
        <v>116</v>
      </c>
      <c r="U5131" s="34">
        <v>110</v>
      </c>
      <c r="V5131" s="34">
        <v>125</v>
      </c>
      <c r="W5131" s="34">
        <v>152</v>
      </c>
      <c r="X5131" s="34">
        <v>132</v>
      </c>
      <c r="Y5131" s="34">
        <v>151</v>
      </c>
      <c r="Z5131" s="34">
        <v>90</v>
      </c>
      <c r="AA5131" s="34">
        <v>156</v>
      </c>
      <c r="AB5131" s="34">
        <v>175</v>
      </c>
      <c r="AC5131" s="34">
        <v>160</v>
      </c>
    </row>
    <row r="5132" spans="1:29" x14ac:dyDescent="0.2">
      <c r="A5132" s="34" t="s">
        <v>65625</v>
      </c>
      <c r="B5132" s="34">
        <v>147</v>
      </c>
      <c r="C5132" s="34">
        <v>202</v>
      </c>
      <c r="D5132" s="34">
        <v>204</v>
      </c>
      <c r="E5132" s="34">
        <v>189</v>
      </c>
      <c r="F5132" s="34">
        <v>209</v>
      </c>
      <c r="G5132" s="34">
        <v>226</v>
      </c>
      <c r="H5132" s="34">
        <v>194</v>
      </c>
      <c r="I5132" s="34">
        <v>230</v>
      </c>
      <c r="J5132" s="34">
        <v>189</v>
      </c>
      <c r="K5132" s="34">
        <v>217</v>
      </c>
      <c r="L5132" s="34">
        <v>156</v>
      </c>
      <c r="M5132" s="34">
        <v>172</v>
      </c>
      <c r="N5132" s="34">
        <v>156</v>
      </c>
      <c r="O5132" s="34">
        <v>148</v>
      </c>
      <c r="P5132" s="34">
        <v>229</v>
      </c>
      <c r="Q5132" s="34">
        <v>233</v>
      </c>
      <c r="R5132" s="34">
        <v>249</v>
      </c>
      <c r="S5132" s="34">
        <v>287</v>
      </c>
      <c r="T5132" s="34">
        <v>202</v>
      </c>
      <c r="U5132" s="34">
        <v>151</v>
      </c>
      <c r="V5132" s="34">
        <v>268</v>
      </c>
      <c r="W5132" s="34">
        <v>261</v>
      </c>
      <c r="X5132" s="34">
        <v>268</v>
      </c>
      <c r="Y5132" s="34">
        <v>266</v>
      </c>
      <c r="Z5132" s="34">
        <v>212</v>
      </c>
      <c r="AA5132" s="34">
        <v>277</v>
      </c>
      <c r="AB5132" s="34">
        <v>268</v>
      </c>
      <c r="AC5132" s="34">
        <v>371</v>
      </c>
    </row>
    <row r="5133" spans="1:29" x14ac:dyDescent="0.2">
      <c r="A5133" s="34" t="s">
        <v>65626</v>
      </c>
      <c r="B5133" s="34">
        <v>172</v>
      </c>
      <c r="C5133" s="34">
        <v>288</v>
      </c>
      <c r="D5133" s="34">
        <v>269</v>
      </c>
      <c r="E5133" s="34">
        <v>276</v>
      </c>
      <c r="F5133" s="34">
        <v>276</v>
      </c>
      <c r="G5133" s="34">
        <v>297</v>
      </c>
      <c r="H5133" s="34">
        <v>307</v>
      </c>
      <c r="I5133" s="34">
        <v>247</v>
      </c>
      <c r="J5133" s="34">
        <v>274</v>
      </c>
      <c r="K5133" s="34">
        <v>283</v>
      </c>
      <c r="L5133" s="34">
        <v>186</v>
      </c>
      <c r="M5133" s="34">
        <v>239</v>
      </c>
      <c r="N5133" s="34">
        <v>246</v>
      </c>
      <c r="O5133" s="34">
        <v>230</v>
      </c>
      <c r="P5133" s="34">
        <v>286</v>
      </c>
      <c r="Q5133" s="34">
        <v>336</v>
      </c>
      <c r="R5133" s="34">
        <v>347</v>
      </c>
      <c r="S5133" s="34">
        <v>317</v>
      </c>
      <c r="T5133" s="34">
        <v>281</v>
      </c>
      <c r="U5133" s="34">
        <v>281</v>
      </c>
      <c r="V5133" s="34">
        <v>296</v>
      </c>
      <c r="W5133" s="34">
        <v>386</v>
      </c>
      <c r="X5133" s="34">
        <v>262</v>
      </c>
      <c r="Y5133" s="34">
        <v>297</v>
      </c>
      <c r="Z5133" s="34">
        <v>318</v>
      </c>
      <c r="AA5133" s="34">
        <v>365</v>
      </c>
      <c r="AB5133" s="34">
        <v>277</v>
      </c>
      <c r="AC5133" s="34">
        <v>419</v>
      </c>
    </row>
    <row r="5134" spans="1:29" x14ac:dyDescent="0.2">
      <c r="A5134" s="34" t="s">
        <v>65627</v>
      </c>
      <c r="B5134" s="34">
        <v>126</v>
      </c>
      <c r="C5134" s="34">
        <v>166</v>
      </c>
      <c r="D5134" s="34">
        <v>202</v>
      </c>
      <c r="E5134" s="34">
        <v>184</v>
      </c>
      <c r="F5134" s="34">
        <v>144</v>
      </c>
      <c r="G5134" s="34">
        <v>212</v>
      </c>
      <c r="H5134" s="34">
        <v>184</v>
      </c>
      <c r="I5134" s="34">
        <v>155</v>
      </c>
      <c r="J5134" s="34">
        <v>129</v>
      </c>
      <c r="K5134" s="34">
        <v>209</v>
      </c>
      <c r="L5134" s="34">
        <v>100</v>
      </c>
      <c r="M5134" s="34">
        <v>133</v>
      </c>
      <c r="N5134" s="34">
        <v>131</v>
      </c>
      <c r="O5134" s="34">
        <v>146</v>
      </c>
      <c r="P5134" s="34">
        <v>139</v>
      </c>
      <c r="Q5134" s="34">
        <v>208</v>
      </c>
      <c r="R5134" s="34">
        <v>181</v>
      </c>
      <c r="S5134" s="34">
        <v>223</v>
      </c>
      <c r="T5134" s="34">
        <v>146</v>
      </c>
      <c r="U5134" s="34">
        <v>164</v>
      </c>
      <c r="V5134" s="34">
        <v>202</v>
      </c>
      <c r="W5134" s="34">
        <v>183</v>
      </c>
      <c r="X5134" s="34">
        <v>260</v>
      </c>
      <c r="Y5134" s="34">
        <v>175</v>
      </c>
      <c r="Z5134" s="34">
        <v>238</v>
      </c>
      <c r="AA5134" s="34">
        <v>257</v>
      </c>
      <c r="AB5134" s="34">
        <v>197</v>
      </c>
      <c r="AC5134" s="34">
        <v>262</v>
      </c>
    </row>
    <row r="5135" spans="1:29" x14ac:dyDescent="0.2">
      <c r="A5135" s="34" t="s">
        <v>65628</v>
      </c>
      <c r="B5135" s="34">
        <v>103</v>
      </c>
      <c r="C5135" s="34">
        <v>93</v>
      </c>
      <c r="D5135" s="34">
        <v>123</v>
      </c>
      <c r="E5135" s="34">
        <v>117</v>
      </c>
      <c r="F5135" s="34">
        <v>105</v>
      </c>
      <c r="G5135" s="34">
        <v>85</v>
      </c>
      <c r="H5135" s="34">
        <v>114</v>
      </c>
      <c r="I5135" s="34">
        <v>104</v>
      </c>
      <c r="J5135" s="34">
        <v>112</v>
      </c>
      <c r="K5135" s="34">
        <v>105</v>
      </c>
      <c r="L5135" s="34">
        <v>107</v>
      </c>
      <c r="M5135" s="34">
        <v>83</v>
      </c>
      <c r="N5135" s="34">
        <v>94</v>
      </c>
      <c r="O5135" s="34">
        <v>68</v>
      </c>
      <c r="P5135" s="34">
        <v>125</v>
      </c>
      <c r="Q5135" s="34">
        <v>107</v>
      </c>
      <c r="R5135" s="34">
        <v>145</v>
      </c>
      <c r="S5135" s="34">
        <v>122</v>
      </c>
      <c r="T5135" s="34">
        <v>148</v>
      </c>
      <c r="U5135" s="34">
        <v>125</v>
      </c>
      <c r="V5135" s="34">
        <v>158</v>
      </c>
      <c r="W5135" s="34">
        <v>148</v>
      </c>
      <c r="X5135" s="34">
        <v>128</v>
      </c>
      <c r="Y5135" s="34">
        <v>155</v>
      </c>
      <c r="Z5135" s="34">
        <v>153</v>
      </c>
      <c r="AA5135" s="34">
        <v>149</v>
      </c>
      <c r="AB5135" s="34">
        <v>172</v>
      </c>
      <c r="AC5135" s="34">
        <v>192</v>
      </c>
    </row>
    <row r="5136" spans="1:29" x14ac:dyDescent="0.2">
      <c r="A5136" s="34" t="s">
        <v>65629</v>
      </c>
      <c r="B5136" s="34">
        <v>58</v>
      </c>
      <c r="C5136" s="34">
        <v>109</v>
      </c>
      <c r="D5136" s="34">
        <v>163</v>
      </c>
      <c r="E5136" s="34">
        <v>133</v>
      </c>
      <c r="F5136" s="34">
        <v>164</v>
      </c>
      <c r="G5136" s="34">
        <v>89</v>
      </c>
      <c r="H5136" s="34">
        <v>138</v>
      </c>
      <c r="I5136" s="34">
        <v>85</v>
      </c>
      <c r="J5136" s="34">
        <v>126</v>
      </c>
      <c r="K5136" s="34">
        <v>93</v>
      </c>
      <c r="L5136" s="34">
        <v>106</v>
      </c>
      <c r="M5136" s="34">
        <v>94</v>
      </c>
      <c r="N5136" s="34">
        <v>123</v>
      </c>
      <c r="O5136" s="34">
        <v>103</v>
      </c>
      <c r="P5136" s="34">
        <v>137</v>
      </c>
      <c r="Q5136" s="34">
        <v>127</v>
      </c>
      <c r="R5136" s="34">
        <v>190</v>
      </c>
      <c r="S5136" s="34">
        <v>145</v>
      </c>
      <c r="T5136" s="34">
        <v>197</v>
      </c>
      <c r="U5136" s="34">
        <v>144</v>
      </c>
      <c r="V5136" s="34">
        <v>152</v>
      </c>
      <c r="W5136" s="34">
        <v>104</v>
      </c>
      <c r="X5136" s="34">
        <v>167</v>
      </c>
      <c r="Y5136" s="34">
        <v>172</v>
      </c>
      <c r="Z5136" s="34">
        <v>119</v>
      </c>
      <c r="AA5136" s="34">
        <v>127</v>
      </c>
      <c r="AB5136" s="34">
        <v>223</v>
      </c>
      <c r="AC5136" s="34">
        <v>214</v>
      </c>
    </row>
    <row r="5137" spans="1:29" x14ac:dyDescent="0.2">
      <c r="A5137" s="34" t="s">
        <v>65630</v>
      </c>
      <c r="B5137" s="34">
        <v>0</v>
      </c>
      <c r="C5137" s="34">
        <v>0</v>
      </c>
      <c r="D5137" s="34">
        <v>0</v>
      </c>
      <c r="E5137" s="34">
        <v>0</v>
      </c>
      <c r="F5137" s="34">
        <v>0</v>
      </c>
      <c r="G5137" s="34">
        <v>0</v>
      </c>
      <c r="H5137" s="34">
        <v>0</v>
      </c>
      <c r="I5137" s="34">
        <v>0</v>
      </c>
      <c r="J5137" s="34">
        <v>0</v>
      </c>
      <c r="K5137" s="34">
        <v>0</v>
      </c>
      <c r="L5137" s="34">
        <v>0</v>
      </c>
      <c r="M5137" s="34">
        <v>0</v>
      </c>
      <c r="N5137" s="34">
        <v>0</v>
      </c>
      <c r="O5137" s="34">
        <v>0</v>
      </c>
      <c r="P5137" s="34">
        <v>0</v>
      </c>
      <c r="Q5137" s="34">
        <v>0</v>
      </c>
      <c r="R5137" s="34">
        <v>0</v>
      </c>
      <c r="S5137" s="34">
        <v>0</v>
      </c>
      <c r="T5137" s="34">
        <v>0</v>
      </c>
      <c r="U5137" s="34">
        <v>0</v>
      </c>
      <c r="V5137" s="34">
        <v>0</v>
      </c>
      <c r="W5137" s="34">
        <v>0</v>
      </c>
      <c r="X5137" s="34">
        <v>0</v>
      </c>
      <c r="Y5137" s="34">
        <v>0</v>
      </c>
      <c r="Z5137" s="34">
        <v>0</v>
      </c>
      <c r="AA5137" s="34">
        <v>0</v>
      </c>
      <c r="AB5137" s="34">
        <v>0</v>
      </c>
      <c r="AC5137" s="34">
        <v>0</v>
      </c>
    </row>
    <row r="5138" spans="1:29" x14ac:dyDescent="0.2">
      <c r="A5138" s="34" t="s">
        <v>65631</v>
      </c>
      <c r="B5138" s="34">
        <v>135</v>
      </c>
      <c r="C5138" s="34">
        <v>208</v>
      </c>
      <c r="D5138" s="34">
        <v>176</v>
      </c>
      <c r="E5138" s="34">
        <v>199</v>
      </c>
      <c r="F5138" s="34">
        <v>157</v>
      </c>
      <c r="G5138" s="34">
        <v>126</v>
      </c>
      <c r="H5138" s="34">
        <v>155</v>
      </c>
      <c r="I5138" s="34">
        <v>155</v>
      </c>
      <c r="J5138" s="34">
        <v>121</v>
      </c>
      <c r="K5138" s="34">
        <v>190</v>
      </c>
      <c r="L5138" s="34">
        <v>114</v>
      </c>
      <c r="M5138" s="34">
        <v>152</v>
      </c>
      <c r="N5138" s="34">
        <v>126</v>
      </c>
      <c r="O5138" s="34">
        <v>163</v>
      </c>
      <c r="P5138" s="34">
        <v>127</v>
      </c>
      <c r="Q5138" s="34">
        <v>208</v>
      </c>
      <c r="R5138" s="34">
        <v>212</v>
      </c>
      <c r="S5138" s="34">
        <v>228</v>
      </c>
      <c r="T5138" s="34">
        <v>155</v>
      </c>
      <c r="U5138" s="34">
        <v>167</v>
      </c>
      <c r="V5138" s="34">
        <v>138</v>
      </c>
      <c r="W5138" s="34">
        <v>239</v>
      </c>
      <c r="X5138" s="34">
        <v>159</v>
      </c>
      <c r="Y5138" s="34">
        <v>224</v>
      </c>
      <c r="Z5138" s="34">
        <v>159</v>
      </c>
      <c r="AA5138" s="34">
        <v>248</v>
      </c>
      <c r="AB5138" s="34">
        <v>195</v>
      </c>
      <c r="AC5138" s="34">
        <v>313</v>
      </c>
    </row>
    <row r="5139" spans="1:29" x14ac:dyDescent="0.2">
      <c r="A5139" s="34" t="s">
        <v>65632</v>
      </c>
      <c r="B5139" s="34">
        <v>374</v>
      </c>
      <c r="C5139" s="34">
        <v>279</v>
      </c>
      <c r="D5139" s="34">
        <v>327</v>
      </c>
      <c r="E5139" s="34">
        <v>354</v>
      </c>
      <c r="F5139" s="34">
        <v>394</v>
      </c>
      <c r="G5139" s="34">
        <v>302</v>
      </c>
      <c r="H5139" s="34">
        <v>370</v>
      </c>
      <c r="I5139" s="34">
        <v>275</v>
      </c>
      <c r="J5139" s="34">
        <v>390</v>
      </c>
      <c r="K5139" s="34">
        <v>314</v>
      </c>
      <c r="L5139" s="34">
        <v>320</v>
      </c>
      <c r="M5139" s="34">
        <v>285</v>
      </c>
      <c r="N5139" s="34">
        <v>388</v>
      </c>
      <c r="O5139" s="34">
        <v>288</v>
      </c>
      <c r="P5139" s="34">
        <v>419</v>
      </c>
      <c r="Q5139" s="34">
        <v>543</v>
      </c>
      <c r="R5139" s="34">
        <v>462</v>
      </c>
      <c r="S5139" s="34">
        <v>402</v>
      </c>
      <c r="T5139" s="34">
        <v>593</v>
      </c>
      <c r="U5139" s="34">
        <v>375</v>
      </c>
      <c r="V5139" s="34">
        <v>397</v>
      </c>
      <c r="W5139" s="34">
        <v>519</v>
      </c>
      <c r="X5139" s="34">
        <v>475</v>
      </c>
      <c r="Y5139" s="34">
        <v>510</v>
      </c>
      <c r="Z5139" s="34">
        <v>427</v>
      </c>
      <c r="AA5139" s="34">
        <v>451</v>
      </c>
      <c r="AB5139" s="34">
        <v>467</v>
      </c>
      <c r="AC5139" s="34">
        <v>546</v>
      </c>
    </row>
    <row r="5140" spans="1:29" x14ac:dyDescent="0.2">
      <c r="A5140" s="34" t="s">
        <v>65633</v>
      </c>
      <c r="B5140" s="34">
        <v>142</v>
      </c>
      <c r="C5140" s="34">
        <v>149</v>
      </c>
      <c r="D5140" s="34">
        <v>222</v>
      </c>
      <c r="E5140" s="34">
        <v>195</v>
      </c>
      <c r="F5140" s="34">
        <v>200</v>
      </c>
      <c r="G5140" s="34">
        <v>174</v>
      </c>
      <c r="H5140" s="34">
        <v>175</v>
      </c>
      <c r="I5140" s="34">
        <v>146</v>
      </c>
      <c r="J5140" s="34">
        <v>154</v>
      </c>
      <c r="K5140" s="34">
        <v>180</v>
      </c>
      <c r="L5140" s="34">
        <v>94</v>
      </c>
      <c r="M5140" s="34">
        <v>170</v>
      </c>
      <c r="N5140" s="34">
        <v>149</v>
      </c>
      <c r="O5140" s="34">
        <v>148</v>
      </c>
      <c r="P5140" s="34">
        <v>167</v>
      </c>
      <c r="Q5140" s="34">
        <v>199</v>
      </c>
      <c r="R5140" s="34">
        <v>167</v>
      </c>
      <c r="S5140" s="34">
        <v>240</v>
      </c>
      <c r="T5140" s="34">
        <v>142</v>
      </c>
      <c r="U5140" s="34">
        <v>158</v>
      </c>
      <c r="V5140" s="34">
        <v>197</v>
      </c>
      <c r="W5140" s="34">
        <v>224</v>
      </c>
      <c r="X5140" s="34">
        <v>204</v>
      </c>
      <c r="Y5140" s="34">
        <v>150</v>
      </c>
      <c r="Z5140" s="34">
        <v>236</v>
      </c>
      <c r="AA5140" s="34">
        <v>239</v>
      </c>
      <c r="AB5140" s="34">
        <v>172</v>
      </c>
      <c r="AC5140" s="34">
        <v>251</v>
      </c>
    </row>
    <row r="5141" spans="1:29" x14ac:dyDescent="0.2">
      <c r="A5141" s="34" t="s">
        <v>65634</v>
      </c>
      <c r="B5141" s="34">
        <v>279</v>
      </c>
      <c r="C5141" s="34">
        <v>253</v>
      </c>
      <c r="D5141" s="34">
        <v>350</v>
      </c>
      <c r="E5141" s="34">
        <v>312</v>
      </c>
      <c r="F5141" s="34">
        <v>329</v>
      </c>
      <c r="G5141" s="34">
        <v>255</v>
      </c>
      <c r="H5141" s="34">
        <v>427</v>
      </c>
      <c r="I5141" s="34">
        <v>244</v>
      </c>
      <c r="J5141" s="34">
        <v>358</v>
      </c>
      <c r="K5141" s="34">
        <v>261</v>
      </c>
      <c r="L5141" s="34">
        <v>316</v>
      </c>
      <c r="M5141" s="34">
        <v>230</v>
      </c>
      <c r="N5141" s="34">
        <v>316</v>
      </c>
      <c r="O5141" s="34">
        <v>207</v>
      </c>
      <c r="P5141" s="34">
        <v>330</v>
      </c>
      <c r="Q5141" s="34">
        <v>266</v>
      </c>
      <c r="R5141" s="34">
        <v>518</v>
      </c>
      <c r="S5141" s="34">
        <v>285</v>
      </c>
      <c r="T5141" s="34">
        <v>437</v>
      </c>
      <c r="U5141" s="34">
        <v>274</v>
      </c>
      <c r="V5141" s="34">
        <v>444</v>
      </c>
      <c r="W5141" s="34">
        <v>346</v>
      </c>
      <c r="X5141" s="34">
        <v>414</v>
      </c>
      <c r="Y5141" s="34">
        <v>251</v>
      </c>
      <c r="Z5141" s="34">
        <v>377</v>
      </c>
      <c r="AA5141" s="34">
        <v>351</v>
      </c>
      <c r="AB5141" s="34">
        <v>435</v>
      </c>
      <c r="AC5141" s="34">
        <v>421</v>
      </c>
    </row>
    <row r="5142" spans="1:29" x14ac:dyDescent="0.2">
      <c r="A5142" s="34" t="s">
        <v>65635</v>
      </c>
      <c r="B5142" s="34">
        <v>155</v>
      </c>
      <c r="C5142" s="34">
        <v>111</v>
      </c>
      <c r="D5142" s="34">
        <v>167</v>
      </c>
      <c r="E5142" s="34">
        <v>135</v>
      </c>
      <c r="F5142" s="34">
        <v>152</v>
      </c>
      <c r="G5142" s="34">
        <v>85</v>
      </c>
      <c r="H5142" s="34">
        <v>150</v>
      </c>
      <c r="I5142" s="34">
        <v>105</v>
      </c>
      <c r="J5142" s="34">
        <v>124</v>
      </c>
      <c r="K5142" s="34">
        <v>113</v>
      </c>
      <c r="L5142" s="34">
        <v>132</v>
      </c>
      <c r="M5142" s="34">
        <v>97</v>
      </c>
      <c r="N5142" s="34">
        <v>120</v>
      </c>
      <c r="O5142" s="34">
        <v>103</v>
      </c>
      <c r="P5142" s="34">
        <v>173</v>
      </c>
      <c r="Q5142" s="34">
        <v>159</v>
      </c>
      <c r="R5142" s="34">
        <v>166</v>
      </c>
      <c r="S5142" s="34">
        <v>149</v>
      </c>
      <c r="T5142" s="34">
        <v>139</v>
      </c>
      <c r="U5142" s="34">
        <v>125</v>
      </c>
      <c r="V5142" s="34">
        <v>134</v>
      </c>
      <c r="W5142" s="34">
        <v>139</v>
      </c>
      <c r="X5142" s="34">
        <v>143</v>
      </c>
      <c r="Y5142" s="34">
        <v>134</v>
      </c>
      <c r="Z5142" s="34">
        <v>172</v>
      </c>
      <c r="AA5142" s="34">
        <v>191</v>
      </c>
      <c r="AB5142" s="34">
        <v>147</v>
      </c>
      <c r="AC5142" s="34">
        <v>190</v>
      </c>
    </row>
    <row r="5143" spans="1:29" x14ac:dyDescent="0.2">
      <c r="A5143" s="34" t="s">
        <v>65636</v>
      </c>
      <c r="B5143" s="34">
        <v>17</v>
      </c>
      <c r="C5143" s="34">
        <v>43</v>
      </c>
      <c r="D5143" s="34">
        <v>54</v>
      </c>
      <c r="E5143" s="34">
        <v>39</v>
      </c>
      <c r="F5143" s="34">
        <v>44</v>
      </c>
      <c r="G5143" s="34">
        <v>74</v>
      </c>
      <c r="H5143" s="34">
        <v>43</v>
      </c>
      <c r="I5143" s="34">
        <v>35</v>
      </c>
      <c r="J5143" s="34">
        <v>31</v>
      </c>
      <c r="K5143" s="34">
        <v>54</v>
      </c>
      <c r="L5143" s="34">
        <v>17</v>
      </c>
      <c r="M5143" s="34">
        <v>37</v>
      </c>
      <c r="N5143" s="34">
        <v>44</v>
      </c>
      <c r="O5143" s="34">
        <v>43</v>
      </c>
      <c r="P5143" s="34">
        <v>36</v>
      </c>
      <c r="Q5143" s="34">
        <v>48</v>
      </c>
      <c r="R5143" s="34">
        <v>39</v>
      </c>
      <c r="S5143" s="34">
        <v>51</v>
      </c>
      <c r="T5143" s="34">
        <v>29</v>
      </c>
      <c r="U5143" s="34">
        <v>41</v>
      </c>
      <c r="V5143" s="34">
        <v>43</v>
      </c>
      <c r="W5143" s="34">
        <v>49</v>
      </c>
      <c r="X5143" s="34">
        <v>28</v>
      </c>
      <c r="Y5143" s="34">
        <v>29</v>
      </c>
      <c r="Z5143" s="34">
        <v>50</v>
      </c>
      <c r="AA5143" s="34">
        <v>63</v>
      </c>
      <c r="AB5143" s="34">
        <v>32</v>
      </c>
      <c r="AC5143" s="34">
        <v>74</v>
      </c>
    </row>
    <row r="5144" spans="1:29" x14ac:dyDescent="0.2">
      <c r="A5144" s="34" t="s">
        <v>65637</v>
      </c>
      <c r="B5144" s="34">
        <v>148</v>
      </c>
      <c r="C5144" s="34">
        <v>170</v>
      </c>
      <c r="D5144" s="34">
        <v>205</v>
      </c>
      <c r="E5144" s="34">
        <v>182</v>
      </c>
      <c r="F5144" s="34">
        <v>227</v>
      </c>
      <c r="G5144" s="34">
        <v>186</v>
      </c>
      <c r="H5144" s="34">
        <v>169</v>
      </c>
      <c r="I5144" s="34">
        <v>152</v>
      </c>
      <c r="J5144" s="34">
        <v>211</v>
      </c>
      <c r="K5144" s="34">
        <v>200</v>
      </c>
      <c r="L5144" s="34">
        <v>210</v>
      </c>
      <c r="M5144" s="34">
        <v>179</v>
      </c>
      <c r="N5144" s="34">
        <v>220</v>
      </c>
      <c r="O5144" s="34">
        <v>160</v>
      </c>
      <c r="P5144" s="34">
        <v>180</v>
      </c>
      <c r="Q5144" s="34">
        <v>260</v>
      </c>
      <c r="R5144" s="34">
        <v>276</v>
      </c>
      <c r="S5144" s="34">
        <v>197</v>
      </c>
      <c r="T5144" s="34">
        <v>242</v>
      </c>
      <c r="U5144" s="34">
        <v>201</v>
      </c>
      <c r="V5144" s="34">
        <v>242</v>
      </c>
      <c r="W5144" s="34">
        <v>311</v>
      </c>
      <c r="X5144" s="34">
        <v>277</v>
      </c>
      <c r="Y5144" s="34">
        <v>263</v>
      </c>
      <c r="Z5144" s="34">
        <v>264</v>
      </c>
      <c r="AA5144" s="34">
        <v>237</v>
      </c>
      <c r="AB5144" s="34">
        <v>321</v>
      </c>
      <c r="AC5144" s="34">
        <v>273</v>
      </c>
    </row>
    <row r="5145" spans="1:29" x14ac:dyDescent="0.2">
      <c r="A5145" s="34" t="s">
        <v>65638</v>
      </c>
      <c r="B5145" s="34">
        <v>52</v>
      </c>
      <c r="C5145" s="34">
        <v>81</v>
      </c>
      <c r="D5145" s="34">
        <v>57</v>
      </c>
      <c r="E5145" s="34">
        <v>78</v>
      </c>
      <c r="F5145" s="34">
        <v>42</v>
      </c>
      <c r="G5145" s="34">
        <v>86</v>
      </c>
      <c r="H5145" s="34">
        <v>50</v>
      </c>
      <c r="I5145" s="34">
        <v>88</v>
      </c>
      <c r="J5145" s="34">
        <v>37</v>
      </c>
      <c r="K5145" s="34">
        <v>110</v>
      </c>
      <c r="L5145" s="34">
        <v>36</v>
      </c>
      <c r="M5145" s="34">
        <v>45</v>
      </c>
      <c r="N5145" s="34">
        <v>35</v>
      </c>
      <c r="O5145" s="34">
        <v>63</v>
      </c>
      <c r="P5145" s="34">
        <v>55</v>
      </c>
      <c r="Q5145" s="34">
        <v>76</v>
      </c>
      <c r="R5145" s="34">
        <v>44</v>
      </c>
      <c r="S5145" s="34">
        <v>133</v>
      </c>
      <c r="T5145" s="34">
        <v>36</v>
      </c>
      <c r="U5145" s="34">
        <v>71</v>
      </c>
      <c r="V5145" s="34">
        <v>50</v>
      </c>
      <c r="W5145" s="34">
        <v>87</v>
      </c>
      <c r="X5145" s="34">
        <v>68</v>
      </c>
      <c r="Y5145" s="34">
        <v>83</v>
      </c>
      <c r="Z5145" s="34">
        <v>59</v>
      </c>
      <c r="AA5145" s="34">
        <v>91</v>
      </c>
      <c r="AB5145" s="34">
        <v>34</v>
      </c>
      <c r="AC5145" s="34">
        <v>142</v>
      </c>
    </row>
    <row r="5146" spans="1:29" x14ac:dyDescent="0.2">
      <c r="A5146" s="34" t="s">
        <v>65639</v>
      </c>
      <c r="B5146" s="34">
        <v>211</v>
      </c>
      <c r="C5146" s="34">
        <v>247</v>
      </c>
      <c r="D5146" s="34">
        <v>375</v>
      </c>
      <c r="E5146" s="34">
        <v>327</v>
      </c>
      <c r="F5146" s="34">
        <v>287</v>
      </c>
      <c r="G5146" s="34">
        <v>296</v>
      </c>
      <c r="H5146" s="34">
        <v>311</v>
      </c>
      <c r="I5146" s="34">
        <v>251</v>
      </c>
      <c r="J5146" s="34">
        <v>278</v>
      </c>
      <c r="K5146" s="34">
        <v>306</v>
      </c>
      <c r="L5146" s="34">
        <v>214</v>
      </c>
      <c r="M5146" s="34">
        <v>240</v>
      </c>
      <c r="N5146" s="34">
        <v>280</v>
      </c>
      <c r="O5146" s="34">
        <v>247</v>
      </c>
      <c r="P5146" s="34">
        <v>338</v>
      </c>
      <c r="Q5146" s="34">
        <v>329</v>
      </c>
      <c r="R5146" s="34">
        <v>331</v>
      </c>
      <c r="S5146" s="34">
        <v>328</v>
      </c>
      <c r="T5146" s="34">
        <v>311</v>
      </c>
      <c r="U5146" s="34">
        <v>255</v>
      </c>
      <c r="V5146" s="34">
        <v>349</v>
      </c>
      <c r="W5146" s="34">
        <v>300</v>
      </c>
      <c r="X5146" s="34">
        <v>377</v>
      </c>
      <c r="Y5146" s="34">
        <v>304</v>
      </c>
      <c r="Z5146" s="34">
        <v>361</v>
      </c>
      <c r="AA5146" s="34">
        <v>339</v>
      </c>
      <c r="AB5146" s="34">
        <v>383</v>
      </c>
      <c r="AC5146" s="34">
        <v>439</v>
      </c>
    </row>
    <row r="5147" spans="1:29" x14ac:dyDescent="0.2">
      <c r="A5147" s="34" t="s">
        <v>65640</v>
      </c>
      <c r="B5147" s="34">
        <v>337</v>
      </c>
      <c r="C5147" s="34">
        <v>253</v>
      </c>
      <c r="D5147" s="34">
        <v>254</v>
      </c>
      <c r="E5147" s="34">
        <v>273</v>
      </c>
      <c r="F5147" s="34">
        <v>321</v>
      </c>
      <c r="G5147" s="34">
        <v>282</v>
      </c>
      <c r="H5147" s="34">
        <v>268</v>
      </c>
      <c r="I5147" s="34">
        <v>278</v>
      </c>
      <c r="J5147" s="34">
        <v>271</v>
      </c>
      <c r="K5147" s="34">
        <v>298</v>
      </c>
      <c r="L5147" s="34">
        <v>239</v>
      </c>
      <c r="M5147" s="34">
        <v>274</v>
      </c>
      <c r="N5147" s="34">
        <v>242</v>
      </c>
      <c r="O5147" s="34">
        <v>221</v>
      </c>
      <c r="P5147" s="34">
        <v>308</v>
      </c>
      <c r="Q5147" s="34">
        <v>429</v>
      </c>
      <c r="R5147" s="34">
        <v>374</v>
      </c>
      <c r="S5147" s="34">
        <v>365</v>
      </c>
      <c r="T5147" s="34">
        <v>351</v>
      </c>
      <c r="U5147" s="34">
        <v>379</v>
      </c>
      <c r="V5147" s="34">
        <v>292</v>
      </c>
      <c r="W5147" s="34">
        <v>395</v>
      </c>
      <c r="X5147" s="34">
        <v>366</v>
      </c>
      <c r="Y5147" s="34">
        <v>357</v>
      </c>
      <c r="Z5147" s="34">
        <v>344</v>
      </c>
      <c r="AA5147" s="34">
        <v>358</v>
      </c>
      <c r="AB5147" s="34">
        <v>320</v>
      </c>
      <c r="AC5147" s="34">
        <v>526</v>
      </c>
    </row>
    <row r="5148" spans="1:29" x14ac:dyDescent="0.2">
      <c r="A5148" s="34" t="s">
        <v>65641</v>
      </c>
      <c r="B5148" s="34">
        <v>110</v>
      </c>
      <c r="C5148" s="34">
        <v>131</v>
      </c>
      <c r="D5148" s="34">
        <v>178</v>
      </c>
      <c r="E5148" s="34">
        <v>115</v>
      </c>
      <c r="F5148" s="34">
        <v>195</v>
      </c>
      <c r="G5148" s="34">
        <v>139</v>
      </c>
      <c r="H5148" s="34">
        <v>150</v>
      </c>
      <c r="I5148" s="34">
        <v>111</v>
      </c>
      <c r="J5148" s="34">
        <v>152</v>
      </c>
      <c r="K5148" s="34">
        <v>138</v>
      </c>
      <c r="L5148" s="34">
        <v>113</v>
      </c>
      <c r="M5148" s="34">
        <v>114</v>
      </c>
      <c r="N5148" s="34">
        <v>146</v>
      </c>
      <c r="O5148" s="34">
        <v>108</v>
      </c>
      <c r="P5148" s="34">
        <v>127</v>
      </c>
      <c r="Q5148" s="34">
        <v>138</v>
      </c>
      <c r="R5148" s="34">
        <v>186</v>
      </c>
      <c r="S5148" s="34">
        <v>175</v>
      </c>
      <c r="T5148" s="34">
        <v>153</v>
      </c>
      <c r="U5148" s="34">
        <v>166</v>
      </c>
      <c r="V5148" s="34">
        <v>192</v>
      </c>
      <c r="W5148" s="34">
        <v>164</v>
      </c>
      <c r="X5148" s="34">
        <v>194</v>
      </c>
      <c r="Y5148" s="34">
        <v>147</v>
      </c>
      <c r="Z5148" s="34">
        <v>185</v>
      </c>
      <c r="AA5148" s="34">
        <v>143</v>
      </c>
      <c r="AB5148" s="34">
        <v>210</v>
      </c>
      <c r="AC5148" s="34">
        <v>226</v>
      </c>
    </row>
    <row r="5149" spans="1:29" x14ac:dyDescent="0.2">
      <c r="A5149" s="34" t="s">
        <v>65642</v>
      </c>
      <c r="B5149" s="34">
        <v>75</v>
      </c>
      <c r="C5149" s="34">
        <v>132</v>
      </c>
      <c r="D5149" s="34">
        <v>168</v>
      </c>
      <c r="E5149" s="34">
        <v>158</v>
      </c>
      <c r="F5149" s="34">
        <v>145</v>
      </c>
      <c r="G5149" s="34">
        <v>73</v>
      </c>
      <c r="H5149" s="34">
        <v>85</v>
      </c>
      <c r="I5149" s="34">
        <v>114</v>
      </c>
      <c r="J5149" s="34">
        <v>96</v>
      </c>
      <c r="K5149" s="34">
        <v>149</v>
      </c>
      <c r="L5149" s="34">
        <v>48</v>
      </c>
      <c r="M5149" s="34">
        <v>95</v>
      </c>
      <c r="N5149" s="34">
        <v>88</v>
      </c>
      <c r="O5149" s="34">
        <v>85</v>
      </c>
      <c r="P5149" s="34">
        <v>86</v>
      </c>
      <c r="Q5149" s="34">
        <v>111</v>
      </c>
      <c r="R5149" s="34">
        <v>122</v>
      </c>
      <c r="S5149" s="34">
        <v>144</v>
      </c>
      <c r="T5149" s="34">
        <v>77</v>
      </c>
      <c r="U5149" s="34">
        <v>85</v>
      </c>
      <c r="V5149" s="34">
        <v>96</v>
      </c>
      <c r="W5149" s="34">
        <v>112</v>
      </c>
      <c r="X5149" s="34">
        <v>121</v>
      </c>
      <c r="Y5149" s="34">
        <v>84</v>
      </c>
      <c r="Z5149" s="34">
        <v>166</v>
      </c>
      <c r="AA5149" s="34">
        <v>133</v>
      </c>
      <c r="AB5149" s="34">
        <v>78</v>
      </c>
      <c r="AC5149" s="34">
        <v>176</v>
      </c>
    </row>
    <row r="5150" spans="1:29" x14ac:dyDescent="0.2">
      <c r="A5150" s="34" t="s">
        <v>65643</v>
      </c>
      <c r="B5150" s="34">
        <v>386</v>
      </c>
      <c r="C5150" s="34">
        <v>240</v>
      </c>
      <c r="D5150" s="34">
        <v>370</v>
      </c>
      <c r="E5150" s="34">
        <v>283</v>
      </c>
      <c r="F5150" s="34">
        <v>408</v>
      </c>
      <c r="G5150" s="34">
        <v>301</v>
      </c>
      <c r="H5150" s="34">
        <v>338</v>
      </c>
      <c r="I5150" s="34">
        <v>269</v>
      </c>
      <c r="J5150" s="34">
        <v>299</v>
      </c>
      <c r="K5150" s="34">
        <v>304</v>
      </c>
      <c r="L5150" s="34">
        <v>287</v>
      </c>
      <c r="M5150" s="34">
        <v>286</v>
      </c>
      <c r="N5150" s="34">
        <v>319</v>
      </c>
      <c r="O5150" s="34">
        <v>315</v>
      </c>
      <c r="P5150" s="34">
        <v>305</v>
      </c>
      <c r="Q5150" s="34">
        <v>373</v>
      </c>
      <c r="R5150" s="34">
        <v>414</v>
      </c>
      <c r="S5150" s="34">
        <v>304</v>
      </c>
      <c r="T5150" s="34">
        <v>418</v>
      </c>
      <c r="U5150" s="34">
        <v>293</v>
      </c>
      <c r="V5150" s="34">
        <v>427</v>
      </c>
      <c r="W5150" s="34">
        <v>380</v>
      </c>
      <c r="X5150" s="34">
        <v>410</v>
      </c>
      <c r="Y5150" s="34">
        <v>390</v>
      </c>
      <c r="Z5150" s="34">
        <v>332</v>
      </c>
      <c r="AA5150" s="34">
        <v>352</v>
      </c>
      <c r="AB5150" s="34">
        <v>472</v>
      </c>
      <c r="AC5150" s="34">
        <v>460</v>
      </c>
    </row>
    <row r="5151" spans="1:29" x14ac:dyDescent="0.2">
      <c r="A5151" s="34" t="s">
        <v>65644</v>
      </c>
      <c r="B5151" s="34">
        <v>56</v>
      </c>
      <c r="C5151" s="34">
        <v>96</v>
      </c>
      <c r="D5151" s="34">
        <v>137</v>
      </c>
      <c r="E5151" s="34">
        <v>109</v>
      </c>
      <c r="F5151" s="34">
        <v>105</v>
      </c>
      <c r="G5151" s="34">
        <v>75</v>
      </c>
      <c r="H5151" s="34">
        <v>88</v>
      </c>
      <c r="I5151" s="34">
        <v>102</v>
      </c>
      <c r="J5151" s="34">
        <v>82</v>
      </c>
      <c r="K5151" s="34">
        <v>115</v>
      </c>
      <c r="L5151" s="34">
        <v>44</v>
      </c>
      <c r="M5151" s="34">
        <v>59</v>
      </c>
      <c r="N5151" s="34">
        <v>78</v>
      </c>
      <c r="O5151" s="34">
        <v>60</v>
      </c>
      <c r="P5151" s="34">
        <v>89</v>
      </c>
      <c r="Q5151" s="34">
        <v>100</v>
      </c>
      <c r="R5151" s="34">
        <v>83</v>
      </c>
      <c r="S5151" s="34">
        <v>109</v>
      </c>
      <c r="T5151" s="34">
        <v>59</v>
      </c>
      <c r="U5151" s="34">
        <v>79</v>
      </c>
      <c r="V5151" s="34">
        <v>97</v>
      </c>
      <c r="W5151" s="34">
        <v>107</v>
      </c>
      <c r="X5151" s="34">
        <v>113</v>
      </c>
      <c r="Y5151" s="34">
        <v>66</v>
      </c>
      <c r="Z5151" s="34">
        <v>116</v>
      </c>
      <c r="AA5151" s="34">
        <v>100</v>
      </c>
      <c r="AB5151" s="34">
        <v>85</v>
      </c>
      <c r="AC5151" s="34">
        <v>174</v>
      </c>
    </row>
    <row r="5152" spans="1:29" x14ac:dyDescent="0.2">
      <c r="A5152" s="34" t="s">
        <v>65645</v>
      </c>
      <c r="B5152" s="34">
        <v>49</v>
      </c>
      <c r="C5152" s="34">
        <v>56</v>
      </c>
      <c r="D5152" s="34">
        <v>56</v>
      </c>
      <c r="E5152" s="34">
        <v>65</v>
      </c>
      <c r="F5152" s="34">
        <v>68</v>
      </c>
      <c r="G5152" s="34">
        <v>82</v>
      </c>
      <c r="H5152" s="34">
        <v>64</v>
      </c>
      <c r="I5152" s="34">
        <v>40</v>
      </c>
      <c r="J5152" s="34">
        <v>54</v>
      </c>
      <c r="K5152" s="34">
        <v>58</v>
      </c>
      <c r="L5152" s="34">
        <v>35</v>
      </c>
      <c r="M5152" s="34">
        <v>44</v>
      </c>
      <c r="N5152" s="34">
        <v>41</v>
      </c>
      <c r="O5152" s="34">
        <v>31</v>
      </c>
      <c r="P5152" s="34">
        <v>25</v>
      </c>
      <c r="Q5152" s="34">
        <v>61</v>
      </c>
      <c r="R5152" s="34">
        <v>51</v>
      </c>
      <c r="S5152" s="34">
        <v>78</v>
      </c>
      <c r="T5152" s="34">
        <v>21</v>
      </c>
      <c r="U5152" s="34">
        <v>48</v>
      </c>
      <c r="V5152" s="34">
        <v>49</v>
      </c>
      <c r="W5152" s="34">
        <v>31</v>
      </c>
      <c r="X5152" s="34">
        <v>46</v>
      </c>
      <c r="Y5152" s="34">
        <v>41</v>
      </c>
      <c r="Z5152" s="34">
        <v>38</v>
      </c>
      <c r="AA5152" s="34">
        <v>71</v>
      </c>
      <c r="AB5152" s="34">
        <v>60</v>
      </c>
      <c r="AC5152" s="34">
        <v>99</v>
      </c>
    </row>
    <row r="5153" spans="1:29" x14ac:dyDescent="0.2">
      <c r="A5153" s="34" t="s">
        <v>65646</v>
      </c>
      <c r="B5153" s="34">
        <v>92</v>
      </c>
      <c r="C5153" s="34">
        <v>133</v>
      </c>
      <c r="D5153" s="34">
        <v>115</v>
      </c>
      <c r="E5153" s="34">
        <v>115</v>
      </c>
      <c r="F5153" s="34">
        <v>125</v>
      </c>
      <c r="G5153" s="34">
        <v>146</v>
      </c>
      <c r="H5153" s="34">
        <v>112</v>
      </c>
      <c r="I5153" s="34">
        <v>122</v>
      </c>
      <c r="J5153" s="34">
        <v>54</v>
      </c>
      <c r="K5153" s="34">
        <v>175</v>
      </c>
      <c r="L5153" s="34">
        <v>54</v>
      </c>
      <c r="M5153" s="34">
        <v>113</v>
      </c>
      <c r="N5153" s="34">
        <v>76</v>
      </c>
      <c r="O5153" s="34">
        <v>97</v>
      </c>
      <c r="P5153" s="34">
        <v>74</v>
      </c>
      <c r="Q5153" s="34">
        <v>144</v>
      </c>
      <c r="R5153" s="34">
        <v>96</v>
      </c>
      <c r="S5153" s="34">
        <v>135</v>
      </c>
      <c r="T5153" s="34">
        <v>77</v>
      </c>
      <c r="U5153" s="34">
        <v>97</v>
      </c>
      <c r="V5153" s="34">
        <v>117</v>
      </c>
      <c r="W5153" s="34">
        <v>131</v>
      </c>
      <c r="X5153" s="34">
        <v>138</v>
      </c>
      <c r="Y5153" s="34">
        <v>126</v>
      </c>
      <c r="Z5153" s="34">
        <v>106</v>
      </c>
      <c r="AA5153" s="34">
        <v>134</v>
      </c>
      <c r="AB5153" s="34">
        <v>99</v>
      </c>
      <c r="AC5153" s="34">
        <v>185</v>
      </c>
    </row>
    <row r="5154" spans="1:29" x14ac:dyDescent="0.2">
      <c r="A5154" s="34" t="s">
        <v>65647</v>
      </c>
      <c r="B5154" s="34">
        <v>136</v>
      </c>
      <c r="C5154" s="34">
        <v>111</v>
      </c>
      <c r="D5154" s="34">
        <v>186</v>
      </c>
      <c r="E5154" s="34">
        <v>167</v>
      </c>
      <c r="F5154" s="34">
        <v>167</v>
      </c>
      <c r="G5154" s="34">
        <v>207</v>
      </c>
      <c r="H5154" s="34">
        <v>164</v>
      </c>
      <c r="I5154" s="34">
        <v>133</v>
      </c>
      <c r="J5154" s="34">
        <v>118</v>
      </c>
      <c r="K5154" s="34">
        <v>138</v>
      </c>
      <c r="L5154" s="34">
        <v>89</v>
      </c>
      <c r="M5154" s="34">
        <v>156</v>
      </c>
      <c r="N5154" s="34">
        <v>146</v>
      </c>
      <c r="O5154" s="34">
        <v>136</v>
      </c>
      <c r="P5154" s="34">
        <v>134</v>
      </c>
      <c r="Q5154" s="34">
        <v>214</v>
      </c>
      <c r="R5154" s="34">
        <v>189</v>
      </c>
      <c r="S5154" s="34">
        <v>207</v>
      </c>
      <c r="T5154" s="34">
        <v>143</v>
      </c>
      <c r="U5154" s="34">
        <v>177</v>
      </c>
      <c r="V5154" s="34">
        <v>143</v>
      </c>
      <c r="W5154" s="34">
        <v>188</v>
      </c>
      <c r="X5154" s="34">
        <v>165</v>
      </c>
      <c r="Y5154" s="34">
        <v>184</v>
      </c>
      <c r="Z5154" s="34">
        <v>128</v>
      </c>
      <c r="AA5154" s="34">
        <v>194</v>
      </c>
      <c r="AB5154" s="34">
        <v>167</v>
      </c>
      <c r="AC5154" s="34">
        <v>282</v>
      </c>
    </row>
    <row r="5155" spans="1:29" x14ac:dyDescent="0.2">
      <c r="A5155" s="34" t="s">
        <v>65648</v>
      </c>
      <c r="B5155" s="34">
        <v>76</v>
      </c>
      <c r="C5155" s="34">
        <v>113</v>
      </c>
      <c r="D5155" s="34">
        <v>135</v>
      </c>
      <c r="E5155" s="34">
        <v>169</v>
      </c>
      <c r="F5155" s="34">
        <v>84</v>
      </c>
      <c r="G5155" s="34">
        <v>153</v>
      </c>
      <c r="H5155" s="34">
        <v>70</v>
      </c>
      <c r="I5155" s="34">
        <v>125</v>
      </c>
      <c r="J5155" s="34">
        <v>80</v>
      </c>
      <c r="K5155" s="34">
        <v>148</v>
      </c>
      <c r="L5155" s="34">
        <v>37</v>
      </c>
      <c r="M5155" s="34">
        <v>110</v>
      </c>
      <c r="N5155" s="34">
        <v>83</v>
      </c>
      <c r="O5155" s="34">
        <v>94</v>
      </c>
      <c r="P5155" s="34">
        <v>73</v>
      </c>
      <c r="Q5155" s="34">
        <v>179</v>
      </c>
      <c r="R5155" s="34">
        <v>102</v>
      </c>
      <c r="S5155" s="34">
        <v>140</v>
      </c>
      <c r="T5155" s="34">
        <v>62</v>
      </c>
      <c r="U5155" s="34">
        <v>106</v>
      </c>
      <c r="V5155" s="34">
        <v>90</v>
      </c>
      <c r="W5155" s="34">
        <v>95</v>
      </c>
      <c r="X5155" s="34">
        <v>141</v>
      </c>
      <c r="Y5155" s="34">
        <v>106</v>
      </c>
      <c r="Z5155" s="34">
        <v>125</v>
      </c>
      <c r="AA5155" s="34">
        <v>181</v>
      </c>
      <c r="AB5155" s="34">
        <v>80</v>
      </c>
      <c r="AC5155" s="34">
        <v>221</v>
      </c>
    </row>
    <row r="5156" spans="1:29" x14ac:dyDescent="0.2">
      <c r="A5156" s="34" t="s">
        <v>65649</v>
      </c>
      <c r="B5156" s="34">
        <v>68</v>
      </c>
      <c r="C5156" s="34">
        <v>57</v>
      </c>
      <c r="D5156" s="34">
        <v>71</v>
      </c>
      <c r="E5156" s="34">
        <v>45</v>
      </c>
      <c r="F5156" s="34">
        <v>57</v>
      </c>
      <c r="G5156" s="34">
        <v>58</v>
      </c>
      <c r="H5156" s="34">
        <v>30</v>
      </c>
      <c r="I5156" s="34">
        <v>42</v>
      </c>
      <c r="J5156" s="34">
        <v>41</v>
      </c>
      <c r="K5156" s="34">
        <v>63</v>
      </c>
      <c r="L5156" s="34">
        <v>35</v>
      </c>
      <c r="M5156" s="34">
        <v>24</v>
      </c>
      <c r="N5156" s="34">
        <v>47</v>
      </c>
      <c r="O5156" s="34">
        <v>43</v>
      </c>
      <c r="P5156" s="34">
        <v>53</v>
      </c>
      <c r="Q5156" s="34">
        <v>57</v>
      </c>
      <c r="R5156" s="34">
        <v>64</v>
      </c>
      <c r="S5156" s="34">
        <v>67</v>
      </c>
      <c r="T5156" s="34">
        <v>50</v>
      </c>
      <c r="U5156" s="34">
        <v>48</v>
      </c>
      <c r="V5156" s="34">
        <v>48</v>
      </c>
      <c r="W5156" s="34">
        <v>53</v>
      </c>
      <c r="X5156" s="34">
        <v>58</v>
      </c>
      <c r="Y5156" s="34">
        <v>52</v>
      </c>
      <c r="Z5156" s="34">
        <v>71</v>
      </c>
      <c r="AA5156" s="34">
        <v>49</v>
      </c>
      <c r="AB5156" s="34">
        <v>63</v>
      </c>
      <c r="AC5156" s="34">
        <v>106</v>
      </c>
    </row>
    <row r="5157" spans="1:29" x14ac:dyDescent="0.2">
      <c r="A5157" s="34" t="s">
        <v>65650</v>
      </c>
      <c r="B5157" s="34">
        <v>60</v>
      </c>
      <c r="C5157" s="34">
        <v>95</v>
      </c>
      <c r="D5157" s="34">
        <v>97</v>
      </c>
      <c r="E5157" s="34">
        <v>100</v>
      </c>
      <c r="F5157" s="34">
        <v>99</v>
      </c>
      <c r="G5157" s="34">
        <v>139</v>
      </c>
      <c r="H5157" s="34">
        <v>104</v>
      </c>
      <c r="I5157" s="34">
        <v>101</v>
      </c>
      <c r="J5157" s="34">
        <v>83</v>
      </c>
      <c r="K5157" s="34">
        <v>130</v>
      </c>
      <c r="L5157" s="34">
        <v>50</v>
      </c>
      <c r="M5157" s="34">
        <v>108</v>
      </c>
      <c r="N5157" s="34">
        <v>77</v>
      </c>
      <c r="O5157" s="34">
        <v>81</v>
      </c>
      <c r="P5157" s="34">
        <v>66</v>
      </c>
      <c r="Q5157" s="34">
        <v>126</v>
      </c>
      <c r="R5157" s="34">
        <v>153</v>
      </c>
      <c r="S5157" s="34">
        <v>147</v>
      </c>
      <c r="T5157" s="34">
        <v>98</v>
      </c>
      <c r="U5157" s="34">
        <v>95</v>
      </c>
      <c r="V5157" s="34">
        <v>104</v>
      </c>
      <c r="W5157" s="34">
        <v>128</v>
      </c>
      <c r="X5157" s="34">
        <v>112</v>
      </c>
      <c r="Y5157" s="34">
        <v>127</v>
      </c>
      <c r="Z5157" s="34">
        <v>115</v>
      </c>
      <c r="AA5157" s="34">
        <v>154</v>
      </c>
      <c r="AB5157" s="34">
        <v>89</v>
      </c>
      <c r="AC5157" s="34">
        <v>212</v>
      </c>
    </row>
    <row r="5158" spans="1:29" x14ac:dyDescent="0.2">
      <c r="A5158" s="34" t="s">
        <v>65651</v>
      </c>
      <c r="B5158" s="34">
        <v>78</v>
      </c>
      <c r="C5158" s="34">
        <v>45</v>
      </c>
      <c r="D5158" s="34">
        <v>90</v>
      </c>
      <c r="E5158" s="34">
        <v>58</v>
      </c>
      <c r="F5158" s="34">
        <v>62</v>
      </c>
      <c r="G5158" s="34">
        <v>85</v>
      </c>
      <c r="H5158" s="34">
        <v>44</v>
      </c>
      <c r="I5158" s="34">
        <v>68</v>
      </c>
      <c r="J5158" s="34">
        <v>83</v>
      </c>
      <c r="K5158" s="34">
        <v>51</v>
      </c>
      <c r="L5158" s="34">
        <v>51</v>
      </c>
      <c r="M5158" s="34">
        <v>54</v>
      </c>
      <c r="N5158" s="34">
        <v>52</v>
      </c>
      <c r="O5158" s="34">
        <v>64</v>
      </c>
      <c r="P5158" s="34">
        <v>59</v>
      </c>
      <c r="Q5158" s="34">
        <v>58</v>
      </c>
      <c r="R5158" s="34">
        <v>96</v>
      </c>
      <c r="S5158" s="34">
        <v>72</v>
      </c>
      <c r="T5158" s="34">
        <v>52</v>
      </c>
      <c r="U5158" s="34">
        <v>49</v>
      </c>
      <c r="V5158" s="34">
        <v>75</v>
      </c>
      <c r="W5158" s="34">
        <v>83</v>
      </c>
      <c r="X5158" s="34">
        <v>99</v>
      </c>
      <c r="Y5158" s="34">
        <v>55</v>
      </c>
      <c r="Z5158" s="34">
        <v>82</v>
      </c>
      <c r="AA5158" s="34">
        <v>72</v>
      </c>
      <c r="AB5158" s="34">
        <v>91</v>
      </c>
      <c r="AC5158" s="34">
        <v>95</v>
      </c>
    </row>
    <row r="5159" spans="1:29" x14ac:dyDescent="0.2">
      <c r="A5159" s="34" t="s">
        <v>65652</v>
      </c>
      <c r="B5159" s="34">
        <v>72</v>
      </c>
      <c r="C5159" s="34">
        <v>104</v>
      </c>
      <c r="D5159" s="34">
        <v>75</v>
      </c>
      <c r="E5159" s="34">
        <v>126</v>
      </c>
      <c r="F5159" s="34">
        <v>123</v>
      </c>
      <c r="G5159" s="34">
        <v>80</v>
      </c>
      <c r="H5159" s="34">
        <v>113</v>
      </c>
      <c r="I5159" s="34">
        <v>64</v>
      </c>
      <c r="J5159" s="34">
        <v>102</v>
      </c>
      <c r="K5159" s="34">
        <v>92</v>
      </c>
      <c r="L5159" s="34">
        <v>91</v>
      </c>
      <c r="M5159" s="34">
        <v>74</v>
      </c>
      <c r="N5159" s="34">
        <v>89</v>
      </c>
      <c r="O5159" s="34">
        <v>77</v>
      </c>
      <c r="P5159" s="34">
        <v>88</v>
      </c>
      <c r="Q5159" s="34">
        <v>180</v>
      </c>
      <c r="R5159" s="34">
        <v>152</v>
      </c>
      <c r="S5159" s="34">
        <v>115</v>
      </c>
      <c r="T5159" s="34">
        <v>108</v>
      </c>
      <c r="U5159" s="34">
        <v>110</v>
      </c>
      <c r="V5159" s="34">
        <v>118</v>
      </c>
      <c r="W5159" s="34">
        <v>106</v>
      </c>
      <c r="X5159" s="34">
        <v>177</v>
      </c>
      <c r="Y5159" s="34">
        <v>110</v>
      </c>
      <c r="Z5159" s="34">
        <v>104</v>
      </c>
      <c r="AA5159" s="34">
        <v>122</v>
      </c>
      <c r="AB5159" s="34">
        <v>122</v>
      </c>
      <c r="AC5159" s="34">
        <v>213</v>
      </c>
    </row>
    <row r="5160" spans="1:29" x14ac:dyDescent="0.2">
      <c r="A5160" s="34" t="s">
        <v>65653</v>
      </c>
      <c r="B5160" s="34">
        <v>40</v>
      </c>
      <c r="C5160" s="34">
        <v>111</v>
      </c>
      <c r="D5160" s="34">
        <v>52</v>
      </c>
      <c r="E5160" s="34">
        <v>76</v>
      </c>
      <c r="F5160" s="34">
        <v>55</v>
      </c>
      <c r="G5160" s="34">
        <v>61</v>
      </c>
      <c r="H5160" s="34">
        <v>41</v>
      </c>
      <c r="I5160" s="34">
        <v>73</v>
      </c>
      <c r="J5160" s="34">
        <v>30</v>
      </c>
      <c r="K5160" s="34">
        <v>69</v>
      </c>
      <c r="L5160" s="34">
        <v>24</v>
      </c>
      <c r="M5160" s="34">
        <v>52</v>
      </c>
      <c r="N5160" s="34">
        <v>34</v>
      </c>
      <c r="O5160" s="34">
        <v>48</v>
      </c>
      <c r="P5160" s="34">
        <v>48</v>
      </c>
      <c r="Q5160" s="34">
        <v>55</v>
      </c>
      <c r="R5160" s="34">
        <v>31</v>
      </c>
      <c r="S5160" s="34">
        <v>97</v>
      </c>
      <c r="T5160" s="34">
        <v>29</v>
      </c>
      <c r="U5160" s="34">
        <v>47</v>
      </c>
      <c r="V5160" s="34">
        <v>40</v>
      </c>
      <c r="W5160" s="34">
        <v>55</v>
      </c>
      <c r="X5160" s="34">
        <v>65</v>
      </c>
      <c r="Y5160" s="34">
        <v>26</v>
      </c>
      <c r="Z5160" s="34">
        <v>46</v>
      </c>
      <c r="AA5160" s="34">
        <v>82</v>
      </c>
      <c r="AB5160" s="34">
        <v>44</v>
      </c>
      <c r="AC5160" s="34">
        <v>119</v>
      </c>
    </row>
    <row r="5161" spans="1:29" x14ac:dyDescent="0.2">
      <c r="A5161" s="34" t="s">
        <v>65654</v>
      </c>
      <c r="B5161" s="34">
        <v>87</v>
      </c>
      <c r="C5161" s="34">
        <v>85</v>
      </c>
      <c r="D5161" s="34">
        <v>100</v>
      </c>
      <c r="E5161" s="34">
        <v>97</v>
      </c>
      <c r="F5161" s="34">
        <v>88</v>
      </c>
      <c r="G5161" s="34">
        <v>100</v>
      </c>
      <c r="H5161" s="34">
        <v>105</v>
      </c>
      <c r="I5161" s="34">
        <v>81</v>
      </c>
      <c r="J5161" s="34">
        <v>80</v>
      </c>
      <c r="K5161" s="34">
        <v>92</v>
      </c>
      <c r="L5161" s="34">
        <v>70</v>
      </c>
      <c r="M5161" s="34">
        <v>83</v>
      </c>
      <c r="N5161" s="34">
        <v>94</v>
      </c>
      <c r="O5161" s="34">
        <v>66</v>
      </c>
      <c r="P5161" s="34">
        <v>88</v>
      </c>
      <c r="Q5161" s="34">
        <v>120</v>
      </c>
      <c r="R5161" s="34">
        <v>93</v>
      </c>
      <c r="S5161" s="34">
        <v>106</v>
      </c>
      <c r="T5161" s="34">
        <v>114</v>
      </c>
      <c r="U5161" s="34">
        <v>97</v>
      </c>
      <c r="V5161" s="34">
        <v>121</v>
      </c>
      <c r="W5161" s="34">
        <v>119</v>
      </c>
      <c r="X5161" s="34">
        <v>141</v>
      </c>
      <c r="Y5161" s="34">
        <v>88</v>
      </c>
      <c r="Z5161" s="34">
        <v>131</v>
      </c>
      <c r="AA5161" s="34">
        <v>100</v>
      </c>
      <c r="AB5161" s="34">
        <v>105</v>
      </c>
      <c r="AC5161" s="34">
        <v>158</v>
      </c>
    </row>
    <row r="5162" spans="1:29" x14ac:dyDescent="0.2">
      <c r="A5162" s="34" t="s">
        <v>65655</v>
      </c>
      <c r="B5162" s="34">
        <v>41</v>
      </c>
      <c r="C5162" s="34">
        <v>40</v>
      </c>
      <c r="D5162" s="34">
        <v>42</v>
      </c>
      <c r="E5162" s="34">
        <v>60</v>
      </c>
      <c r="F5162" s="34">
        <v>71</v>
      </c>
      <c r="G5162" s="34">
        <v>57</v>
      </c>
      <c r="H5162" s="34">
        <v>57</v>
      </c>
      <c r="I5162" s="34">
        <v>64</v>
      </c>
      <c r="J5162" s="34">
        <v>56</v>
      </c>
      <c r="K5162" s="34">
        <v>107</v>
      </c>
      <c r="L5162" s="34">
        <v>22</v>
      </c>
      <c r="M5162" s="34">
        <v>73</v>
      </c>
      <c r="N5162" s="34">
        <v>37</v>
      </c>
      <c r="O5162" s="34">
        <v>65</v>
      </c>
      <c r="P5162" s="34">
        <v>60</v>
      </c>
      <c r="Q5162" s="34">
        <v>77</v>
      </c>
      <c r="R5162" s="34">
        <v>70</v>
      </c>
      <c r="S5162" s="34">
        <v>115</v>
      </c>
      <c r="T5162" s="34">
        <v>50</v>
      </c>
      <c r="U5162" s="34">
        <v>50</v>
      </c>
      <c r="V5162" s="34">
        <v>52</v>
      </c>
      <c r="W5162" s="34">
        <v>66</v>
      </c>
      <c r="X5162" s="34">
        <v>51</v>
      </c>
      <c r="Y5162" s="34">
        <v>53</v>
      </c>
      <c r="Z5162" s="34">
        <v>43</v>
      </c>
      <c r="AA5162" s="34">
        <v>78</v>
      </c>
      <c r="AB5162" s="34">
        <v>47</v>
      </c>
      <c r="AC5162" s="34">
        <v>70</v>
      </c>
    </row>
    <row r="5163" spans="1:29" x14ac:dyDescent="0.2">
      <c r="A5163" s="34" t="s">
        <v>65656</v>
      </c>
      <c r="B5163" s="34">
        <v>129</v>
      </c>
      <c r="C5163" s="34">
        <v>191</v>
      </c>
      <c r="D5163" s="34">
        <v>119</v>
      </c>
      <c r="E5163" s="34">
        <v>183</v>
      </c>
      <c r="F5163" s="34">
        <v>137</v>
      </c>
      <c r="G5163" s="34">
        <v>242</v>
      </c>
      <c r="H5163" s="34">
        <v>77</v>
      </c>
      <c r="I5163" s="34">
        <v>145</v>
      </c>
      <c r="J5163" s="34">
        <v>95</v>
      </c>
      <c r="K5163" s="34">
        <v>181</v>
      </c>
      <c r="L5163" s="34">
        <v>95</v>
      </c>
      <c r="M5163" s="34">
        <v>189</v>
      </c>
      <c r="N5163" s="34">
        <v>128</v>
      </c>
      <c r="O5163" s="34">
        <v>145</v>
      </c>
      <c r="P5163" s="34">
        <v>104</v>
      </c>
      <c r="Q5163" s="34">
        <v>182</v>
      </c>
      <c r="R5163" s="34">
        <v>130</v>
      </c>
      <c r="S5163" s="34">
        <v>171</v>
      </c>
      <c r="T5163" s="34">
        <v>109</v>
      </c>
      <c r="U5163" s="34">
        <v>175</v>
      </c>
      <c r="V5163" s="34">
        <v>132</v>
      </c>
      <c r="W5163" s="34">
        <v>165</v>
      </c>
      <c r="X5163" s="34">
        <v>127</v>
      </c>
      <c r="Y5163" s="34">
        <v>180</v>
      </c>
      <c r="Z5163" s="34">
        <v>168</v>
      </c>
      <c r="AA5163" s="34">
        <v>252</v>
      </c>
      <c r="AB5163" s="34">
        <v>160</v>
      </c>
      <c r="AC5163" s="34">
        <v>277</v>
      </c>
    </row>
    <row r="5164" spans="1:29" x14ac:dyDescent="0.2">
      <c r="A5164" s="34" t="s">
        <v>65657</v>
      </c>
      <c r="B5164" s="34">
        <v>21</v>
      </c>
      <c r="C5164" s="34">
        <v>32</v>
      </c>
      <c r="D5164" s="34">
        <v>31</v>
      </c>
      <c r="E5164" s="34">
        <v>33</v>
      </c>
      <c r="F5164" s="34">
        <v>24</v>
      </c>
      <c r="G5164" s="34">
        <v>28</v>
      </c>
      <c r="H5164" s="34">
        <v>23</v>
      </c>
      <c r="I5164" s="34">
        <v>12</v>
      </c>
      <c r="J5164" s="34">
        <v>19</v>
      </c>
      <c r="K5164" s="34">
        <v>55</v>
      </c>
      <c r="L5164" s="34">
        <v>15</v>
      </c>
      <c r="M5164" s="34">
        <v>16</v>
      </c>
      <c r="N5164" s="34">
        <v>10</v>
      </c>
      <c r="O5164" s="34">
        <v>18</v>
      </c>
      <c r="P5164" s="34">
        <v>25</v>
      </c>
      <c r="Q5164" s="34">
        <v>36</v>
      </c>
      <c r="R5164" s="34">
        <v>18</v>
      </c>
      <c r="S5164" s="34">
        <v>31</v>
      </c>
      <c r="T5164" s="34">
        <v>17</v>
      </c>
      <c r="U5164" s="34">
        <v>30</v>
      </c>
      <c r="V5164" s="34">
        <v>26</v>
      </c>
      <c r="W5164" s="34">
        <v>30</v>
      </c>
      <c r="X5164" s="34">
        <v>28</v>
      </c>
      <c r="Y5164" s="34">
        <v>37</v>
      </c>
      <c r="Z5164" s="34">
        <v>18</v>
      </c>
      <c r="AA5164" s="34">
        <v>39</v>
      </c>
      <c r="AB5164" s="34">
        <v>19</v>
      </c>
      <c r="AC5164" s="34">
        <v>62</v>
      </c>
    </row>
    <row r="5165" spans="1:29" x14ac:dyDescent="0.2">
      <c r="A5165" s="34" t="s">
        <v>65658</v>
      </c>
      <c r="B5165" s="34">
        <v>93</v>
      </c>
      <c r="C5165" s="34">
        <v>102</v>
      </c>
      <c r="D5165" s="34">
        <v>94</v>
      </c>
      <c r="E5165" s="34">
        <v>101</v>
      </c>
      <c r="F5165" s="34">
        <v>89</v>
      </c>
      <c r="G5165" s="34">
        <v>95</v>
      </c>
      <c r="H5165" s="34">
        <v>64</v>
      </c>
      <c r="I5165" s="34">
        <v>107</v>
      </c>
      <c r="J5165" s="34">
        <v>78</v>
      </c>
      <c r="K5165" s="34">
        <v>90</v>
      </c>
      <c r="L5165" s="34">
        <v>95</v>
      </c>
      <c r="M5165" s="34">
        <v>61</v>
      </c>
      <c r="N5165" s="34">
        <v>95</v>
      </c>
      <c r="O5165" s="34">
        <v>73</v>
      </c>
      <c r="P5165" s="34">
        <v>65</v>
      </c>
      <c r="Q5165" s="34">
        <v>129</v>
      </c>
      <c r="R5165" s="34">
        <v>102</v>
      </c>
      <c r="S5165" s="34">
        <v>111</v>
      </c>
      <c r="T5165" s="34">
        <v>79</v>
      </c>
      <c r="U5165" s="34">
        <v>110</v>
      </c>
      <c r="V5165" s="34">
        <v>101</v>
      </c>
      <c r="W5165" s="34">
        <v>111</v>
      </c>
      <c r="X5165" s="34">
        <v>94</v>
      </c>
      <c r="Y5165" s="34">
        <v>147</v>
      </c>
      <c r="Z5165" s="34">
        <v>90</v>
      </c>
      <c r="AA5165" s="34">
        <v>147</v>
      </c>
      <c r="AB5165" s="34">
        <v>74</v>
      </c>
      <c r="AC5165" s="34">
        <v>178</v>
      </c>
    </row>
    <row r="5166" spans="1:29" x14ac:dyDescent="0.2">
      <c r="A5166" s="34" t="s">
        <v>65659</v>
      </c>
      <c r="B5166" s="34">
        <v>48</v>
      </c>
      <c r="C5166" s="34">
        <v>31</v>
      </c>
      <c r="D5166" s="34">
        <v>51</v>
      </c>
      <c r="E5166" s="34">
        <v>34</v>
      </c>
      <c r="F5166" s="34">
        <v>42</v>
      </c>
      <c r="G5166" s="34">
        <v>60</v>
      </c>
      <c r="H5166" s="34">
        <v>27</v>
      </c>
      <c r="I5166" s="34">
        <v>29</v>
      </c>
      <c r="J5166" s="34">
        <v>32</v>
      </c>
      <c r="K5166" s="34">
        <v>47</v>
      </c>
      <c r="L5166" s="34">
        <v>26</v>
      </c>
      <c r="M5166" s="34">
        <v>20</v>
      </c>
      <c r="N5166" s="34">
        <v>33</v>
      </c>
      <c r="O5166" s="34">
        <v>26</v>
      </c>
      <c r="P5166" s="34">
        <v>39</v>
      </c>
      <c r="Q5166" s="34">
        <v>40</v>
      </c>
      <c r="R5166" s="34">
        <v>55</v>
      </c>
      <c r="S5166" s="34">
        <v>43</v>
      </c>
      <c r="T5166" s="34">
        <v>33</v>
      </c>
      <c r="U5166" s="34">
        <v>30</v>
      </c>
      <c r="V5166" s="34">
        <v>47</v>
      </c>
      <c r="W5166" s="34">
        <v>38</v>
      </c>
      <c r="X5166" s="34">
        <v>39</v>
      </c>
      <c r="Y5166" s="34">
        <v>53</v>
      </c>
      <c r="Z5166" s="34">
        <v>55</v>
      </c>
      <c r="AA5166" s="34">
        <v>45</v>
      </c>
      <c r="AB5166" s="34">
        <v>70</v>
      </c>
      <c r="AC5166" s="34">
        <v>59</v>
      </c>
    </row>
    <row r="5167" spans="1:29" x14ac:dyDescent="0.2">
      <c r="A5167" s="34" t="s">
        <v>65660</v>
      </c>
      <c r="B5167" s="34">
        <v>85</v>
      </c>
      <c r="C5167" s="34">
        <v>111</v>
      </c>
      <c r="D5167" s="34">
        <v>141</v>
      </c>
      <c r="E5167" s="34">
        <v>116</v>
      </c>
      <c r="F5167" s="34">
        <v>111</v>
      </c>
      <c r="G5167" s="34">
        <v>75</v>
      </c>
      <c r="H5167" s="34">
        <v>80</v>
      </c>
      <c r="I5167" s="34">
        <v>109</v>
      </c>
      <c r="J5167" s="34">
        <v>53</v>
      </c>
      <c r="K5167" s="34">
        <v>113</v>
      </c>
      <c r="L5167" s="34">
        <v>50</v>
      </c>
      <c r="M5167" s="34">
        <v>97</v>
      </c>
      <c r="N5167" s="34">
        <v>91</v>
      </c>
      <c r="O5167" s="34">
        <v>56</v>
      </c>
      <c r="P5167" s="34">
        <v>89</v>
      </c>
      <c r="Q5167" s="34">
        <v>101</v>
      </c>
      <c r="R5167" s="34">
        <v>100</v>
      </c>
      <c r="S5167" s="34">
        <v>128</v>
      </c>
      <c r="T5167" s="34">
        <v>70</v>
      </c>
      <c r="U5167" s="34">
        <v>66</v>
      </c>
      <c r="V5167" s="34">
        <v>124</v>
      </c>
      <c r="W5167" s="34">
        <v>97</v>
      </c>
      <c r="X5167" s="34">
        <v>110</v>
      </c>
      <c r="Y5167" s="34">
        <v>80</v>
      </c>
      <c r="Z5167" s="34">
        <v>99</v>
      </c>
      <c r="AA5167" s="34">
        <v>159</v>
      </c>
      <c r="AB5167" s="34">
        <v>90</v>
      </c>
      <c r="AC5167" s="34">
        <v>138</v>
      </c>
    </row>
    <row r="5168" spans="1:29" x14ac:dyDescent="0.2">
      <c r="A5168" s="34" t="s">
        <v>65661</v>
      </c>
      <c r="B5168" s="34">
        <v>95</v>
      </c>
      <c r="C5168" s="34">
        <v>134</v>
      </c>
      <c r="D5168" s="34">
        <v>130</v>
      </c>
      <c r="E5168" s="34">
        <v>125</v>
      </c>
      <c r="F5168" s="34">
        <v>115</v>
      </c>
      <c r="G5168" s="34">
        <v>143</v>
      </c>
      <c r="H5168" s="34">
        <v>99</v>
      </c>
      <c r="I5168" s="34">
        <v>127</v>
      </c>
      <c r="J5168" s="34">
        <v>85</v>
      </c>
      <c r="K5168" s="34">
        <v>147</v>
      </c>
      <c r="L5168" s="34">
        <v>76</v>
      </c>
      <c r="M5168" s="34">
        <v>101</v>
      </c>
      <c r="N5168" s="34">
        <v>86</v>
      </c>
      <c r="O5168" s="34">
        <v>112</v>
      </c>
      <c r="P5168" s="34">
        <v>105</v>
      </c>
      <c r="Q5168" s="34">
        <v>188</v>
      </c>
      <c r="R5168" s="34">
        <v>158</v>
      </c>
      <c r="S5168" s="34">
        <v>161</v>
      </c>
      <c r="T5168" s="34">
        <v>111</v>
      </c>
      <c r="U5168" s="34">
        <v>123</v>
      </c>
      <c r="V5168" s="34">
        <v>124</v>
      </c>
      <c r="W5168" s="34">
        <v>158</v>
      </c>
      <c r="X5168" s="34">
        <v>135</v>
      </c>
      <c r="Y5168" s="34">
        <v>162</v>
      </c>
      <c r="Z5168" s="34">
        <v>123</v>
      </c>
      <c r="AA5168" s="34">
        <v>159</v>
      </c>
      <c r="AB5168" s="34">
        <v>141</v>
      </c>
      <c r="AC5168" s="34">
        <v>205</v>
      </c>
    </row>
    <row r="5169" spans="1:29" x14ac:dyDescent="0.2">
      <c r="A5169" s="34" t="s">
        <v>65662</v>
      </c>
      <c r="B5169" s="34">
        <v>33</v>
      </c>
      <c r="C5169" s="34">
        <v>45</v>
      </c>
      <c r="D5169" s="34">
        <v>48</v>
      </c>
      <c r="E5169" s="34">
        <v>77</v>
      </c>
      <c r="F5169" s="34">
        <v>58</v>
      </c>
      <c r="G5169" s="34">
        <v>46</v>
      </c>
      <c r="H5169" s="34">
        <v>33</v>
      </c>
      <c r="I5169" s="34">
        <v>66</v>
      </c>
      <c r="J5169" s="34">
        <v>34</v>
      </c>
      <c r="K5169" s="34">
        <v>77</v>
      </c>
      <c r="L5169" s="34">
        <v>37</v>
      </c>
      <c r="M5169" s="34">
        <v>29</v>
      </c>
      <c r="N5169" s="34">
        <v>34</v>
      </c>
      <c r="O5169" s="34">
        <v>52</v>
      </c>
      <c r="P5169" s="34">
        <v>33</v>
      </c>
      <c r="Q5169" s="34">
        <v>68</v>
      </c>
      <c r="R5169" s="34">
        <v>45</v>
      </c>
      <c r="S5169" s="34">
        <v>75</v>
      </c>
      <c r="T5169" s="34">
        <v>37</v>
      </c>
      <c r="U5169" s="34">
        <v>49</v>
      </c>
      <c r="V5169" s="34">
        <v>45</v>
      </c>
      <c r="W5169" s="34">
        <v>80</v>
      </c>
      <c r="X5169" s="34">
        <v>46</v>
      </c>
      <c r="Y5169" s="34">
        <v>54</v>
      </c>
      <c r="Z5169" s="34">
        <v>58</v>
      </c>
      <c r="AA5169" s="34">
        <v>96</v>
      </c>
      <c r="AB5169" s="34">
        <v>34</v>
      </c>
      <c r="AC5169" s="34">
        <v>91</v>
      </c>
    </row>
    <row r="5170" spans="1:29" x14ac:dyDescent="0.2">
      <c r="A5170" s="34" t="s">
        <v>65663</v>
      </c>
      <c r="B5170" s="34">
        <v>171</v>
      </c>
      <c r="C5170" s="34">
        <v>171</v>
      </c>
      <c r="D5170" s="34">
        <v>165</v>
      </c>
      <c r="E5170" s="34">
        <v>149</v>
      </c>
      <c r="F5170" s="34">
        <v>155</v>
      </c>
      <c r="G5170" s="34">
        <v>112</v>
      </c>
      <c r="H5170" s="34">
        <v>172</v>
      </c>
      <c r="I5170" s="34">
        <v>149</v>
      </c>
      <c r="J5170" s="34">
        <v>165</v>
      </c>
      <c r="K5170" s="34">
        <v>172</v>
      </c>
      <c r="L5170" s="34">
        <v>124</v>
      </c>
      <c r="M5170" s="34">
        <v>146</v>
      </c>
      <c r="N5170" s="34">
        <v>155</v>
      </c>
      <c r="O5170" s="34">
        <v>136</v>
      </c>
      <c r="P5170" s="34">
        <v>141</v>
      </c>
      <c r="Q5170" s="34">
        <v>204</v>
      </c>
      <c r="R5170" s="34">
        <v>200</v>
      </c>
      <c r="S5170" s="34">
        <v>177</v>
      </c>
      <c r="T5170" s="34">
        <v>167</v>
      </c>
      <c r="U5170" s="34">
        <v>143</v>
      </c>
      <c r="V5170" s="34">
        <v>171</v>
      </c>
      <c r="W5170" s="34">
        <v>163</v>
      </c>
      <c r="X5170" s="34">
        <v>188</v>
      </c>
      <c r="Y5170" s="34">
        <v>147</v>
      </c>
      <c r="Z5170" s="34">
        <v>211</v>
      </c>
      <c r="AA5170" s="34">
        <v>181</v>
      </c>
      <c r="AB5170" s="34">
        <v>182</v>
      </c>
      <c r="AC5170" s="34">
        <v>279</v>
      </c>
    </row>
    <row r="5171" spans="1:29" x14ac:dyDescent="0.2">
      <c r="A5171" s="34" t="s">
        <v>65664</v>
      </c>
      <c r="B5171" s="34">
        <v>217</v>
      </c>
      <c r="C5171" s="34">
        <v>274</v>
      </c>
      <c r="D5171" s="34">
        <v>277</v>
      </c>
      <c r="E5171" s="34">
        <v>252</v>
      </c>
      <c r="F5171" s="34">
        <v>270</v>
      </c>
      <c r="G5171" s="34">
        <v>228</v>
      </c>
      <c r="H5171" s="34">
        <v>257</v>
      </c>
      <c r="I5171" s="34">
        <v>201</v>
      </c>
      <c r="J5171" s="34">
        <v>274</v>
      </c>
      <c r="K5171" s="34">
        <v>320</v>
      </c>
      <c r="L5171" s="34">
        <v>239</v>
      </c>
      <c r="M5171" s="34">
        <v>244</v>
      </c>
      <c r="N5171" s="34">
        <v>212</v>
      </c>
      <c r="O5171" s="34">
        <v>217</v>
      </c>
      <c r="P5171" s="34">
        <v>219</v>
      </c>
      <c r="Q5171" s="34">
        <v>347</v>
      </c>
      <c r="R5171" s="34">
        <v>340</v>
      </c>
      <c r="S5171" s="34">
        <v>278</v>
      </c>
      <c r="T5171" s="34">
        <v>341</v>
      </c>
      <c r="U5171" s="34">
        <v>273</v>
      </c>
      <c r="V5171" s="34">
        <v>270</v>
      </c>
      <c r="W5171" s="34">
        <v>333</v>
      </c>
      <c r="X5171" s="34">
        <v>335</v>
      </c>
      <c r="Y5171" s="34">
        <v>322</v>
      </c>
      <c r="Z5171" s="34">
        <v>297</v>
      </c>
      <c r="AA5171" s="34">
        <v>361</v>
      </c>
      <c r="AB5171" s="34">
        <v>315</v>
      </c>
      <c r="AC5171" s="34">
        <v>399</v>
      </c>
    </row>
    <row r="5172" spans="1:29" x14ac:dyDescent="0.2">
      <c r="A5172" s="34" t="s">
        <v>65665</v>
      </c>
      <c r="B5172" s="34">
        <v>55</v>
      </c>
      <c r="C5172" s="34">
        <v>89</v>
      </c>
      <c r="D5172" s="34">
        <v>85</v>
      </c>
      <c r="E5172" s="34">
        <v>99</v>
      </c>
      <c r="F5172" s="34">
        <v>85</v>
      </c>
      <c r="G5172" s="34">
        <v>71</v>
      </c>
      <c r="H5172" s="34">
        <v>83</v>
      </c>
      <c r="I5172" s="34">
        <v>77</v>
      </c>
      <c r="J5172" s="34">
        <v>64</v>
      </c>
      <c r="K5172" s="34">
        <v>96</v>
      </c>
      <c r="L5172" s="34">
        <v>34</v>
      </c>
      <c r="M5172" s="34">
        <v>39</v>
      </c>
      <c r="N5172" s="34">
        <v>44</v>
      </c>
      <c r="O5172" s="34">
        <v>42</v>
      </c>
      <c r="P5172" s="34">
        <v>70</v>
      </c>
      <c r="Q5172" s="34">
        <v>66</v>
      </c>
      <c r="R5172" s="34">
        <v>60</v>
      </c>
      <c r="S5172" s="34">
        <v>81</v>
      </c>
      <c r="T5172" s="34">
        <v>56</v>
      </c>
      <c r="U5172" s="34">
        <v>57</v>
      </c>
      <c r="V5172" s="34">
        <v>80</v>
      </c>
      <c r="W5172" s="34">
        <v>84</v>
      </c>
      <c r="X5172" s="34">
        <v>108</v>
      </c>
      <c r="Y5172" s="34">
        <v>59</v>
      </c>
      <c r="Z5172" s="34">
        <v>87</v>
      </c>
      <c r="AA5172" s="34">
        <v>75</v>
      </c>
      <c r="AB5172" s="34">
        <v>79</v>
      </c>
      <c r="AC5172" s="34">
        <v>105</v>
      </c>
    </row>
    <row r="5173" spans="1:29" x14ac:dyDescent="0.2">
      <c r="A5173" s="34" t="s">
        <v>65666</v>
      </c>
      <c r="B5173" s="34">
        <v>92</v>
      </c>
      <c r="C5173" s="34">
        <v>92</v>
      </c>
      <c r="D5173" s="34">
        <v>114</v>
      </c>
      <c r="E5173" s="34">
        <v>103</v>
      </c>
      <c r="F5173" s="34">
        <v>112</v>
      </c>
      <c r="G5173" s="34">
        <v>134</v>
      </c>
      <c r="H5173" s="34">
        <v>109</v>
      </c>
      <c r="I5173" s="34">
        <v>85</v>
      </c>
      <c r="J5173" s="34">
        <v>86</v>
      </c>
      <c r="K5173" s="34">
        <v>136</v>
      </c>
      <c r="L5173" s="34">
        <v>63</v>
      </c>
      <c r="M5173" s="34">
        <v>130</v>
      </c>
      <c r="N5173" s="34">
        <v>94</v>
      </c>
      <c r="O5173" s="34">
        <v>103</v>
      </c>
      <c r="P5173" s="34">
        <v>109</v>
      </c>
      <c r="Q5173" s="34">
        <v>136</v>
      </c>
      <c r="R5173" s="34">
        <v>118</v>
      </c>
      <c r="S5173" s="34">
        <v>148</v>
      </c>
      <c r="T5173" s="34">
        <v>89</v>
      </c>
      <c r="U5173" s="34">
        <v>98</v>
      </c>
      <c r="V5173" s="34">
        <v>106</v>
      </c>
      <c r="W5173" s="34">
        <v>103</v>
      </c>
      <c r="X5173" s="34">
        <v>137</v>
      </c>
      <c r="Y5173" s="34">
        <v>116</v>
      </c>
      <c r="Z5173" s="34">
        <v>116</v>
      </c>
      <c r="AA5173" s="34">
        <v>138</v>
      </c>
      <c r="AB5173" s="34">
        <v>118</v>
      </c>
      <c r="AC5173" s="34">
        <v>160</v>
      </c>
    </row>
    <row r="5174" spans="1:29" x14ac:dyDescent="0.2">
      <c r="A5174" s="34" t="s">
        <v>65667</v>
      </c>
      <c r="B5174" s="34">
        <v>227</v>
      </c>
      <c r="C5174" s="34">
        <v>238</v>
      </c>
      <c r="D5174" s="34">
        <v>244</v>
      </c>
      <c r="E5174" s="34">
        <v>231</v>
      </c>
      <c r="F5174" s="34">
        <v>264</v>
      </c>
      <c r="G5174" s="34">
        <v>270</v>
      </c>
      <c r="H5174" s="34">
        <v>223</v>
      </c>
      <c r="I5174" s="34">
        <v>231</v>
      </c>
      <c r="J5174" s="34">
        <v>211</v>
      </c>
      <c r="K5174" s="34">
        <v>265</v>
      </c>
      <c r="L5174" s="34">
        <v>189</v>
      </c>
      <c r="M5174" s="34">
        <v>224</v>
      </c>
      <c r="N5174" s="34">
        <v>159</v>
      </c>
      <c r="O5174" s="34">
        <v>230</v>
      </c>
      <c r="P5174" s="34">
        <v>227</v>
      </c>
      <c r="Q5174" s="34">
        <v>337</v>
      </c>
      <c r="R5174" s="34">
        <v>287</v>
      </c>
      <c r="S5174" s="34">
        <v>248</v>
      </c>
      <c r="T5174" s="34">
        <v>258</v>
      </c>
      <c r="U5174" s="34">
        <v>242</v>
      </c>
      <c r="V5174" s="34">
        <v>249</v>
      </c>
      <c r="W5174" s="34">
        <v>317</v>
      </c>
      <c r="X5174" s="34">
        <v>285</v>
      </c>
      <c r="Y5174" s="34">
        <v>284</v>
      </c>
      <c r="Z5174" s="34">
        <v>227</v>
      </c>
      <c r="AA5174" s="34">
        <v>263</v>
      </c>
      <c r="AB5174" s="34">
        <v>392</v>
      </c>
      <c r="AC5174" s="34">
        <v>382</v>
      </c>
    </row>
    <row r="5175" spans="1:29" x14ac:dyDescent="0.2">
      <c r="A5175" s="34" t="s">
        <v>65668</v>
      </c>
      <c r="B5175" s="34">
        <v>37</v>
      </c>
      <c r="C5175" s="34">
        <v>88</v>
      </c>
      <c r="D5175" s="34">
        <v>59</v>
      </c>
      <c r="E5175" s="34">
        <v>77</v>
      </c>
      <c r="F5175" s="34">
        <v>64</v>
      </c>
      <c r="G5175" s="34">
        <v>67</v>
      </c>
      <c r="H5175" s="34">
        <v>67</v>
      </c>
      <c r="I5175" s="34">
        <v>87</v>
      </c>
      <c r="J5175" s="34">
        <v>41</v>
      </c>
      <c r="K5175" s="34">
        <v>119</v>
      </c>
      <c r="L5175" s="34">
        <v>51</v>
      </c>
      <c r="M5175" s="34">
        <v>77</v>
      </c>
      <c r="N5175" s="34">
        <v>56</v>
      </c>
      <c r="O5175" s="34">
        <v>51</v>
      </c>
      <c r="P5175" s="34">
        <v>47</v>
      </c>
      <c r="Q5175" s="34">
        <v>100</v>
      </c>
      <c r="R5175" s="34">
        <v>70</v>
      </c>
      <c r="S5175" s="34">
        <v>106</v>
      </c>
      <c r="T5175" s="34">
        <v>61</v>
      </c>
      <c r="U5175" s="34">
        <v>64</v>
      </c>
      <c r="V5175" s="34">
        <v>47</v>
      </c>
      <c r="W5175" s="34">
        <v>113</v>
      </c>
      <c r="X5175" s="34">
        <v>68</v>
      </c>
      <c r="Y5175" s="34">
        <v>81</v>
      </c>
      <c r="Z5175" s="34">
        <v>62</v>
      </c>
      <c r="AA5175" s="34">
        <v>136</v>
      </c>
      <c r="AB5175" s="34">
        <v>53</v>
      </c>
      <c r="AC5175" s="34">
        <v>185</v>
      </c>
    </row>
    <row r="5176" spans="1:29" x14ac:dyDescent="0.2">
      <c r="A5176" s="34" t="s">
        <v>65669</v>
      </c>
      <c r="B5176" s="34">
        <v>100</v>
      </c>
      <c r="C5176" s="34">
        <v>133</v>
      </c>
      <c r="D5176" s="34">
        <v>86</v>
      </c>
      <c r="E5176" s="34">
        <v>138</v>
      </c>
      <c r="F5176" s="34">
        <v>159</v>
      </c>
      <c r="G5176" s="34">
        <v>141</v>
      </c>
      <c r="H5176" s="34">
        <v>101</v>
      </c>
      <c r="I5176" s="34">
        <v>140</v>
      </c>
      <c r="J5176" s="34">
        <v>106</v>
      </c>
      <c r="K5176" s="34">
        <v>147</v>
      </c>
      <c r="L5176" s="34">
        <v>87</v>
      </c>
      <c r="M5176" s="34">
        <v>121</v>
      </c>
      <c r="N5176" s="34">
        <v>81</v>
      </c>
      <c r="O5176" s="34">
        <v>139</v>
      </c>
      <c r="P5176" s="34">
        <v>105</v>
      </c>
      <c r="Q5176" s="34">
        <v>176</v>
      </c>
      <c r="R5176" s="34">
        <v>153</v>
      </c>
      <c r="S5176" s="34">
        <v>170</v>
      </c>
      <c r="T5176" s="34">
        <v>145</v>
      </c>
      <c r="U5176" s="34">
        <v>135</v>
      </c>
      <c r="V5176" s="34">
        <v>119</v>
      </c>
      <c r="W5176" s="34">
        <v>158</v>
      </c>
      <c r="X5176" s="34">
        <v>145</v>
      </c>
      <c r="Y5176" s="34">
        <v>146</v>
      </c>
      <c r="Z5176" s="34">
        <v>109</v>
      </c>
      <c r="AA5176" s="34">
        <v>184</v>
      </c>
      <c r="AB5176" s="34">
        <v>138</v>
      </c>
      <c r="AC5176" s="34">
        <v>224</v>
      </c>
    </row>
    <row r="5177" spans="1:29" x14ac:dyDescent="0.2">
      <c r="A5177" s="34" t="s">
        <v>65670</v>
      </c>
      <c r="B5177" s="34">
        <v>110</v>
      </c>
      <c r="C5177" s="34">
        <v>189</v>
      </c>
      <c r="D5177" s="34">
        <v>165</v>
      </c>
      <c r="E5177" s="34">
        <v>159</v>
      </c>
      <c r="F5177" s="34">
        <v>177</v>
      </c>
      <c r="G5177" s="34">
        <v>149</v>
      </c>
      <c r="H5177" s="34">
        <v>176</v>
      </c>
      <c r="I5177" s="34">
        <v>126</v>
      </c>
      <c r="J5177" s="34">
        <v>153</v>
      </c>
      <c r="K5177" s="34">
        <v>196</v>
      </c>
      <c r="L5177" s="34">
        <v>147</v>
      </c>
      <c r="M5177" s="34">
        <v>177</v>
      </c>
      <c r="N5177" s="34">
        <v>137</v>
      </c>
      <c r="O5177" s="34">
        <v>155</v>
      </c>
      <c r="P5177" s="34">
        <v>167</v>
      </c>
      <c r="Q5177" s="34">
        <v>210</v>
      </c>
      <c r="R5177" s="34">
        <v>193</v>
      </c>
      <c r="S5177" s="34">
        <v>189</v>
      </c>
      <c r="T5177" s="34">
        <v>183</v>
      </c>
      <c r="U5177" s="34">
        <v>191</v>
      </c>
      <c r="V5177" s="34">
        <v>177</v>
      </c>
      <c r="W5177" s="34">
        <v>224</v>
      </c>
      <c r="X5177" s="34">
        <v>189</v>
      </c>
      <c r="Y5177" s="34">
        <v>258</v>
      </c>
      <c r="Z5177" s="34">
        <v>178</v>
      </c>
      <c r="AA5177" s="34">
        <v>255</v>
      </c>
      <c r="AB5177" s="34">
        <v>167</v>
      </c>
      <c r="AC5177" s="34">
        <v>318</v>
      </c>
    </row>
    <row r="5178" spans="1:29" x14ac:dyDescent="0.2">
      <c r="A5178" s="34" t="s">
        <v>65671</v>
      </c>
      <c r="B5178" s="34">
        <v>297</v>
      </c>
      <c r="C5178" s="34">
        <v>290</v>
      </c>
      <c r="D5178" s="34">
        <v>352</v>
      </c>
      <c r="E5178" s="34">
        <v>294</v>
      </c>
      <c r="F5178" s="34">
        <v>358</v>
      </c>
      <c r="G5178" s="34">
        <v>290</v>
      </c>
      <c r="H5178" s="34">
        <v>306</v>
      </c>
      <c r="I5178" s="34">
        <v>244</v>
      </c>
      <c r="J5178" s="34">
        <v>346</v>
      </c>
      <c r="K5178" s="34">
        <v>275</v>
      </c>
      <c r="L5178" s="34">
        <v>226</v>
      </c>
      <c r="M5178" s="34">
        <v>279</v>
      </c>
      <c r="N5178" s="34">
        <v>309</v>
      </c>
      <c r="O5178" s="34">
        <v>270</v>
      </c>
      <c r="P5178" s="34">
        <v>264</v>
      </c>
      <c r="Q5178" s="34">
        <v>392</v>
      </c>
      <c r="R5178" s="34">
        <v>417</v>
      </c>
      <c r="S5178" s="34">
        <v>360</v>
      </c>
      <c r="T5178" s="34">
        <v>343</v>
      </c>
      <c r="U5178" s="34">
        <v>333</v>
      </c>
      <c r="V5178" s="34">
        <v>390</v>
      </c>
      <c r="W5178" s="34">
        <v>395</v>
      </c>
      <c r="X5178" s="34">
        <v>476</v>
      </c>
      <c r="Y5178" s="34">
        <v>389</v>
      </c>
      <c r="Z5178" s="34">
        <v>379</v>
      </c>
      <c r="AA5178" s="34">
        <v>397</v>
      </c>
      <c r="AB5178" s="34">
        <v>354</v>
      </c>
      <c r="AC5178" s="34">
        <v>493</v>
      </c>
    </row>
    <row r="5179" spans="1:29" x14ac:dyDescent="0.2">
      <c r="A5179" s="34" t="s">
        <v>65672</v>
      </c>
      <c r="B5179" s="34">
        <v>145</v>
      </c>
      <c r="C5179" s="34">
        <v>233</v>
      </c>
      <c r="D5179" s="34">
        <v>290</v>
      </c>
      <c r="E5179" s="34">
        <v>211</v>
      </c>
      <c r="F5179" s="34">
        <v>284</v>
      </c>
      <c r="G5179" s="34">
        <v>146</v>
      </c>
      <c r="H5179" s="34">
        <v>284</v>
      </c>
      <c r="I5179" s="34">
        <v>187</v>
      </c>
      <c r="J5179" s="34">
        <v>245</v>
      </c>
      <c r="K5179" s="34">
        <v>216</v>
      </c>
      <c r="L5179" s="34">
        <v>217</v>
      </c>
      <c r="M5179" s="34">
        <v>189</v>
      </c>
      <c r="N5179" s="34">
        <v>235</v>
      </c>
      <c r="O5179" s="34">
        <v>186</v>
      </c>
      <c r="P5179" s="34">
        <v>240</v>
      </c>
      <c r="Q5179" s="34">
        <v>309</v>
      </c>
      <c r="R5179" s="34">
        <v>370</v>
      </c>
      <c r="S5179" s="34">
        <v>244</v>
      </c>
      <c r="T5179" s="34">
        <v>263</v>
      </c>
      <c r="U5179" s="34">
        <v>222</v>
      </c>
      <c r="V5179" s="34">
        <v>302</v>
      </c>
      <c r="W5179" s="34">
        <v>289</v>
      </c>
      <c r="X5179" s="34">
        <v>343</v>
      </c>
      <c r="Y5179" s="34">
        <v>326</v>
      </c>
      <c r="Z5179" s="34">
        <v>296</v>
      </c>
      <c r="AA5179" s="34">
        <v>266</v>
      </c>
      <c r="AB5179" s="34">
        <v>385</v>
      </c>
      <c r="AC5179" s="34">
        <v>314</v>
      </c>
    </row>
    <row r="5180" spans="1:29" x14ac:dyDescent="0.2">
      <c r="A5180" s="34" t="s">
        <v>65673</v>
      </c>
      <c r="B5180" s="34">
        <v>139</v>
      </c>
      <c r="C5180" s="34">
        <v>132</v>
      </c>
      <c r="D5180" s="34">
        <v>154</v>
      </c>
      <c r="E5180" s="34">
        <v>149</v>
      </c>
      <c r="F5180" s="34">
        <v>141</v>
      </c>
      <c r="G5180" s="34">
        <v>126</v>
      </c>
      <c r="H5180" s="34">
        <v>143</v>
      </c>
      <c r="I5180" s="34">
        <v>145</v>
      </c>
      <c r="J5180" s="34">
        <v>144</v>
      </c>
      <c r="K5180" s="34">
        <v>142</v>
      </c>
      <c r="L5180" s="34">
        <v>116</v>
      </c>
      <c r="M5180" s="34">
        <v>142</v>
      </c>
      <c r="N5180" s="34">
        <v>138</v>
      </c>
      <c r="O5180" s="34">
        <v>125</v>
      </c>
      <c r="P5180" s="34">
        <v>117</v>
      </c>
      <c r="Q5180" s="34">
        <v>158</v>
      </c>
      <c r="R5180" s="34">
        <v>188</v>
      </c>
      <c r="S5180" s="34">
        <v>135</v>
      </c>
      <c r="T5180" s="34">
        <v>181</v>
      </c>
      <c r="U5180" s="34">
        <v>149</v>
      </c>
      <c r="V5180" s="34">
        <v>169</v>
      </c>
      <c r="W5180" s="34">
        <v>130</v>
      </c>
      <c r="X5180" s="34">
        <v>187</v>
      </c>
      <c r="Y5180" s="34">
        <v>155</v>
      </c>
      <c r="Z5180" s="34">
        <v>214</v>
      </c>
      <c r="AA5180" s="34">
        <v>196</v>
      </c>
      <c r="AB5180" s="34">
        <v>180</v>
      </c>
      <c r="AC5180" s="34">
        <v>189</v>
      </c>
    </row>
    <row r="5181" spans="1:29" x14ac:dyDescent="0.2">
      <c r="A5181" s="34" t="s">
        <v>65674</v>
      </c>
      <c r="B5181" s="34">
        <v>93</v>
      </c>
      <c r="C5181" s="34">
        <v>120</v>
      </c>
      <c r="D5181" s="34">
        <v>90</v>
      </c>
      <c r="E5181" s="34">
        <v>114</v>
      </c>
      <c r="F5181" s="34">
        <v>65</v>
      </c>
      <c r="G5181" s="34">
        <v>102</v>
      </c>
      <c r="H5181" s="34">
        <v>79</v>
      </c>
      <c r="I5181" s="34">
        <v>79</v>
      </c>
      <c r="J5181" s="34">
        <v>64</v>
      </c>
      <c r="K5181" s="34">
        <v>135</v>
      </c>
      <c r="L5181" s="34">
        <v>58</v>
      </c>
      <c r="M5181" s="34">
        <v>68</v>
      </c>
      <c r="N5181" s="34">
        <v>82</v>
      </c>
      <c r="O5181" s="34">
        <v>106</v>
      </c>
      <c r="P5181" s="34">
        <v>52</v>
      </c>
      <c r="Q5181" s="34">
        <v>125</v>
      </c>
      <c r="R5181" s="34">
        <v>103</v>
      </c>
      <c r="S5181" s="34">
        <v>151</v>
      </c>
      <c r="T5181" s="34">
        <v>58</v>
      </c>
      <c r="U5181" s="34">
        <v>117</v>
      </c>
      <c r="V5181" s="34">
        <v>102</v>
      </c>
      <c r="W5181" s="34">
        <v>129</v>
      </c>
      <c r="X5181" s="34">
        <v>114</v>
      </c>
      <c r="Y5181" s="34">
        <v>106</v>
      </c>
      <c r="Z5181" s="34">
        <v>80</v>
      </c>
      <c r="AA5181" s="34">
        <v>129</v>
      </c>
      <c r="AB5181" s="34">
        <v>77</v>
      </c>
      <c r="AC5181" s="34">
        <v>201</v>
      </c>
    </row>
    <row r="5182" spans="1:29" x14ac:dyDescent="0.2">
      <c r="A5182" s="34" t="s">
        <v>65675</v>
      </c>
      <c r="B5182" s="34">
        <v>53</v>
      </c>
      <c r="C5182" s="34">
        <v>84</v>
      </c>
      <c r="D5182" s="34">
        <v>74</v>
      </c>
      <c r="E5182" s="34">
        <v>104</v>
      </c>
      <c r="F5182" s="34">
        <v>83</v>
      </c>
      <c r="G5182" s="34">
        <v>96</v>
      </c>
      <c r="H5182" s="34">
        <v>58</v>
      </c>
      <c r="I5182" s="34">
        <v>70</v>
      </c>
      <c r="J5182" s="34">
        <v>48</v>
      </c>
      <c r="K5182" s="34">
        <v>122</v>
      </c>
      <c r="L5182" s="34">
        <v>37</v>
      </c>
      <c r="M5182" s="34">
        <v>87</v>
      </c>
      <c r="N5182" s="34">
        <v>33</v>
      </c>
      <c r="O5182" s="34">
        <v>41</v>
      </c>
      <c r="P5182" s="34">
        <v>43</v>
      </c>
      <c r="Q5182" s="34">
        <v>114</v>
      </c>
      <c r="R5182" s="34">
        <v>73</v>
      </c>
      <c r="S5182" s="34">
        <v>149</v>
      </c>
      <c r="T5182" s="34">
        <v>46</v>
      </c>
      <c r="U5182" s="34">
        <v>94</v>
      </c>
      <c r="V5182" s="34">
        <v>71</v>
      </c>
      <c r="W5182" s="34">
        <v>80</v>
      </c>
      <c r="X5182" s="34">
        <v>54</v>
      </c>
      <c r="Y5182" s="34">
        <v>88</v>
      </c>
      <c r="Z5182" s="34">
        <v>59</v>
      </c>
      <c r="AA5182" s="34">
        <v>124</v>
      </c>
      <c r="AB5182" s="34">
        <v>39</v>
      </c>
      <c r="AC5182" s="34">
        <v>171</v>
      </c>
    </row>
    <row r="5183" spans="1:29" x14ac:dyDescent="0.2">
      <c r="A5183" s="34" t="s">
        <v>65676</v>
      </c>
      <c r="B5183" s="34">
        <v>70</v>
      </c>
      <c r="C5183" s="34">
        <v>92</v>
      </c>
      <c r="D5183" s="34">
        <v>72</v>
      </c>
      <c r="E5183" s="34">
        <v>87</v>
      </c>
      <c r="F5183" s="34">
        <v>89</v>
      </c>
      <c r="G5183" s="34">
        <v>99</v>
      </c>
      <c r="H5183" s="34">
        <v>79</v>
      </c>
      <c r="I5183" s="34">
        <v>78</v>
      </c>
      <c r="J5183" s="34">
        <v>66</v>
      </c>
      <c r="K5183" s="34">
        <v>60</v>
      </c>
      <c r="L5183" s="34">
        <v>68</v>
      </c>
      <c r="M5183" s="34">
        <v>82</v>
      </c>
      <c r="N5183" s="34">
        <v>66</v>
      </c>
      <c r="O5183" s="34">
        <v>71</v>
      </c>
      <c r="P5183" s="34">
        <v>68</v>
      </c>
      <c r="Q5183" s="34">
        <v>86</v>
      </c>
      <c r="R5183" s="34">
        <v>89</v>
      </c>
      <c r="S5183" s="34">
        <v>68</v>
      </c>
      <c r="T5183" s="34">
        <v>77</v>
      </c>
      <c r="U5183" s="34">
        <v>77</v>
      </c>
      <c r="V5183" s="34">
        <v>92</v>
      </c>
      <c r="W5183" s="34">
        <v>56</v>
      </c>
      <c r="X5183" s="34">
        <v>111</v>
      </c>
      <c r="Y5183" s="34">
        <v>63</v>
      </c>
      <c r="Z5183" s="34">
        <v>72</v>
      </c>
      <c r="AA5183" s="34">
        <v>80</v>
      </c>
      <c r="AB5183" s="34">
        <v>108</v>
      </c>
      <c r="AC5183" s="34">
        <v>106</v>
      </c>
    </row>
    <row r="5184" spans="1:29" x14ac:dyDescent="0.2">
      <c r="A5184" s="34" t="s">
        <v>65677</v>
      </c>
      <c r="B5184" s="34">
        <v>100</v>
      </c>
      <c r="C5184" s="34">
        <v>158</v>
      </c>
      <c r="D5184" s="34">
        <v>127</v>
      </c>
      <c r="E5184" s="34">
        <v>184</v>
      </c>
      <c r="F5184" s="34">
        <v>118</v>
      </c>
      <c r="G5184" s="34">
        <v>195</v>
      </c>
      <c r="H5184" s="34">
        <v>110</v>
      </c>
      <c r="I5184" s="34">
        <v>173</v>
      </c>
      <c r="J5184" s="34">
        <v>95</v>
      </c>
      <c r="K5184" s="34">
        <v>165</v>
      </c>
      <c r="L5184" s="34">
        <v>62</v>
      </c>
      <c r="M5184" s="34">
        <v>181</v>
      </c>
      <c r="N5184" s="34">
        <v>90</v>
      </c>
      <c r="O5184" s="34">
        <v>142</v>
      </c>
      <c r="P5184" s="34">
        <v>107</v>
      </c>
      <c r="Q5184" s="34">
        <v>182</v>
      </c>
      <c r="R5184" s="34">
        <v>150</v>
      </c>
      <c r="S5184" s="34">
        <v>200</v>
      </c>
      <c r="T5184" s="34">
        <v>102</v>
      </c>
      <c r="U5184" s="34">
        <v>133</v>
      </c>
      <c r="V5184" s="34">
        <v>130</v>
      </c>
      <c r="W5184" s="34">
        <v>154</v>
      </c>
      <c r="X5184" s="34">
        <v>157</v>
      </c>
      <c r="Y5184" s="34">
        <v>171</v>
      </c>
      <c r="Z5184" s="34">
        <v>152</v>
      </c>
      <c r="AA5184" s="34">
        <v>238</v>
      </c>
      <c r="AB5184" s="34">
        <v>114</v>
      </c>
      <c r="AC5184" s="34">
        <v>316</v>
      </c>
    </row>
    <row r="5185" spans="1:29" x14ac:dyDescent="0.2">
      <c r="A5185" s="34" t="s">
        <v>65678</v>
      </c>
      <c r="B5185" s="34">
        <v>25</v>
      </c>
      <c r="C5185" s="34">
        <v>38</v>
      </c>
      <c r="D5185" s="34">
        <v>38</v>
      </c>
      <c r="E5185" s="34">
        <v>29</v>
      </c>
      <c r="F5185" s="34">
        <v>41</v>
      </c>
      <c r="G5185" s="34">
        <v>53</v>
      </c>
      <c r="H5185" s="34">
        <v>30</v>
      </c>
      <c r="I5185" s="34">
        <v>53</v>
      </c>
      <c r="J5185" s="34">
        <v>24</v>
      </c>
      <c r="K5185" s="34">
        <v>41</v>
      </c>
      <c r="L5185" s="34">
        <v>13</v>
      </c>
      <c r="M5185" s="34">
        <v>44</v>
      </c>
      <c r="N5185" s="34">
        <v>47</v>
      </c>
      <c r="O5185" s="34">
        <v>31</v>
      </c>
      <c r="P5185" s="34">
        <v>17</v>
      </c>
      <c r="Q5185" s="34">
        <v>47</v>
      </c>
      <c r="R5185" s="34">
        <v>20</v>
      </c>
      <c r="S5185" s="34">
        <v>51</v>
      </c>
      <c r="T5185" s="34">
        <v>19</v>
      </c>
      <c r="U5185" s="34">
        <v>34</v>
      </c>
      <c r="V5185" s="34">
        <v>16</v>
      </c>
      <c r="W5185" s="34">
        <v>55</v>
      </c>
      <c r="X5185" s="34">
        <v>44</v>
      </c>
      <c r="Y5185" s="34">
        <v>29</v>
      </c>
      <c r="Z5185" s="34">
        <v>43</v>
      </c>
      <c r="AA5185" s="34">
        <v>60</v>
      </c>
      <c r="AB5185" s="34">
        <v>15</v>
      </c>
      <c r="AC5185" s="34">
        <v>64</v>
      </c>
    </row>
    <row r="5186" spans="1:29" x14ac:dyDescent="0.2">
      <c r="A5186" s="34" t="s">
        <v>65679</v>
      </c>
      <c r="B5186" s="34">
        <v>118</v>
      </c>
      <c r="C5186" s="34">
        <v>107</v>
      </c>
      <c r="D5186" s="34">
        <v>113</v>
      </c>
      <c r="E5186" s="34">
        <v>85</v>
      </c>
      <c r="F5186" s="34">
        <v>132</v>
      </c>
      <c r="G5186" s="34">
        <v>88</v>
      </c>
      <c r="H5186" s="34">
        <v>117</v>
      </c>
      <c r="I5186" s="34">
        <v>79</v>
      </c>
      <c r="J5186" s="34">
        <v>114</v>
      </c>
      <c r="K5186" s="34">
        <v>127</v>
      </c>
      <c r="L5186" s="34">
        <v>109</v>
      </c>
      <c r="M5186" s="34">
        <v>116</v>
      </c>
      <c r="N5186" s="34">
        <v>99</v>
      </c>
      <c r="O5186" s="34">
        <v>79</v>
      </c>
      <c r="P5186" s="34">
        <v>121</v>
      </c>
      <c r="Q5186" s="34">
        <v>202</v>
      </c>
      <c r="R5186" s="34">
        <v>119</v>
      </c>
      <c r="S5186" s="34">
        <v>144</v>
      </c>
      <c r="T5186" s="34">
        <v>110</v>
      </c>
      <c r="U5186" s="34">
        <v>91</v>
      </c>
      <c r="V5186" s="34">
        <v>157</v>
      </c>
      <c r="W5186" s="34">
        <v>150</v>
      </c>
      <c r="X5186" s="34">
        <v>161</v>
      </c>
      <c r="Y5186" s="34">
        <v>100</v>
      </c>
      <c r="Z5186" s="34">
        <v>130</v>
      </c>
      <c r="AA5186" s="34">
        <v>126</v>
      </c>
      <c r="AB5186" s="34">
        <v>91</v>
      </c>
      <c r="AC5186" s="34">
        <v>151</v>
      </c>
    </row>
    <row r="5187" spans="1:29" x14ac:dyDescent="0.2">
      <c r="A5187" s="34" t="s">
        <v>65680</v>
      </c>
      <c r="B5187" s="34">
        <v>44</v>
      </c>
      <c r="C5187" s="34">
        <v>14</v>
      </c>
      <c r="D5187" s="34">
        <v>40</v>
      </c>
      <c r="E5187" s="34">
        <v>24</v>
      </c>
      <c r="F5187" s="34">
        <v>29</v>
      </c>
      <c r="G5187" s="34">
        <v>31</v>
      </c>
      <c r="H5187" s="34">
        <v>40</v>
      </c>
      <c r="I5187" s="34">
        <v>34</v>
      </c>
      <c r="J5187" s="34">
        <v>26</v>
      </c>
      <c r="K5187" s="34">
        <v>12</v>
      </c>
      <c r="L5187" s="34">
        <v>21</v>
      </c>
      <c r="M5187" s="34">
        <v>21</v>
      </c>
      <c r="N5187" s="34">
        <v>28</v>
      </c>
      <c r="O5187" s="34">
        <v>31</v>
      </c>
      <c r="P5187" s="34">
        <v>18</v>
      </c>
      <c r="Q5187" s="34">
        <v>29</v>
      </c>
      <c r="R5187" s="34">
        <v>40</v>
      </c>
      <c r="S5187" s="34">
        <v>35</v>
      </c>
      <c r="T5187" s="34">
        <v>21</v>
      </c>
      <c r="U5187" s="34">
        <v>31</v>
      </c>
      <c r="V5187" s="34">
        <v>29</v>
      </c>
      <c r="W5187" s="34">
        <v>26</v>
      </c>
      <c r="X5187" s="34">
        <v>29</v>
      </c>
      <c r="Y5187" s="34">
        <v>21</v>
      </c>
      <c r="Z5187" s="34">
        <v>41</v>
      </c>
      <c r="AA5187" s="34">
        <v>23</v>
      </c>
      <c r="AB5187" s="34">
        <v>44</v>
      </c>
      <c r="AC5187" s="34">
        <v>30</v>
      </c>
    </row>
    <row r="5188" spans="1:29" x14ac:dyDescent="0.2">
      <c r="A5188" s="34" t="s">
        <v>65681</v>
      </c>
      <c r="B5188" s="34">
        <v>100</v>
      </c>
      <c r="C5188" s="34">
        <v>112</v>
      </c>
      <c r="D5188" s="34">
        <v>122</v>
      </c>
      <c r="E5188" s="34">
        <v>117</v>
      </c>
      <c r="F5188" s="34">
        <v>115</v>
      </c>
      <c r="G5188" s="34">
        <v>92</v>
      </c>
      <c r="H5188" s="34">
        <v>152</v>
      </c>
      <c r="I5188" s="34">
        <v>99</v>
      </c>
      <c r="J5188" s="34">
        <v>112</v>
      </c>
      <c r="K5188" s="34">
        <v>124</v>
      </c>
      <c r="L5188" s="34">
        <v>88</v>
      </c>
      <c r="M5188" s="34">
        <v>100</v>
      </c>
      <c r="N5188" s="34">
        <v>110</v>
      </c>
      <c r="O5188" s="34">
        <v>96</v>
      </c>
      <c r="P5188" s="34">
        <v>120</v>
      </c>
      <c r="Q5188" s="34">
        <v>129</v>
      </c>
      <c r="R5188" s="34">
        <v>155</v>
      </c>
      <c r="S5188" s="34">
        <v>148</v>
      </c>
      <c r="T5188" s="34">
        <v>101</v>
      </c>
      <c r="U5188" s="34">
        <v>79</v>
      </c>
      <c r="V5188" s="34">
        <v>131</v>
      </c>
      <c r="W5188" s="34">
        <v>104</v>
      </c>
      <c r="X5188" s="34">
        <v>177</v>
      </c>
      <c r="Y5188" s="34">
        <v>128</v>
      </c>
      <c r="Z5188" s="34">
        <v>149</v>
      </c>
      <c r="AA5188" s="34">
        <v>101</v>
      </c>
      <c r="AB5188" s="34">
        <v>119</v>
      </c>
      <c r="AC5188" s="34">
        <v>193</v>
      </c>
    </row>
    <row r="5189" spans="1:29" x14ac:dyDescent="0.2">
      <c r="A5189" s="34" t="s">
        <v>65682</v>
      </c>
      <c r="B5189" s="34">
        <v>44</v>
      </c>
      <c r="C5189" s="34">
        <v>68</v>
      </c>
      <c r="D5189" s="34">
        <v>91</v>
      </c>
      <c r="E5189" s="34">
        <v>93</v>
      </c>
      <c r="F5189" s="34">
        <v>68</v>
      </c>
      <c r="G5189" s="34">
        <v>62</v>
      </c>
      <c r="H5189" s="34">
        <v>73</v>
      </c>
      <c r="I5189" s="34">
        <v>56</v>
      </c>
      <c r="J5189" s="34">
        <v>55</v>
      </c>
      <c r="K5189" s="34">
        <v>74</v>
      </c>
      <c r="L5189" s="34">
        <v>29</v>
      </c>
      <c r="M5189" s="34">
        <v>58</v>
      </c>
      <c r="N5189" s="34">
        <v>56</v>
      </c>
      <c r="O5189" s="34">
        <v>64</v>
      </c>
      <c r="P5189" s="34">
        <v>63</v>
      </c>
      <c r="Q5189" s="34">
        <v>77</v>
      </c>
      <c r="R5189" s="34">
        <v>57</v>
      </c>
      <c r="S5189" s="34">
        <v>110</v>
      </c>
      <c r="T5189" s="34">
        <v>22</v>
      </c>
      <c r="U5189" s="34">
        <v>59</v>
      </c>
      <c r="V5189" s="34">
        <v>80</v>
      </c>
      <c r="W5189" s="34">
        <v>55</v>
      </c>
      <c r="X5189" s="34">
        <v>87</v>
      </c>
      <c r="Y5189" s="34">
        <v>61</v>
      </c>
      <c r="Z5189" s="34">
        <v>76</v>
      </c>
      <c r="AA5189" s="34">
        <v>103</v>
      </c>
      <c r="AB5189" s="34">
        <v>74</v>
      </c>
      <c r="AC5189" s="34">
        <v>102</v>
      </c>
    </row>
    <row r="5190" spans="1:29" x14ac:dyDescent="0.2">
      <c r="A5190" s="34" t="s">
        <v>65683</v>
      </c>
      <c r="B5190" s="34">
        <v>113</v>
      </c>
      <c r="C5190" s="34">
        <v>134</v>
      </c>
      <c r="D5190" s="34">
        <v>146</v>
      </c>
      <c r="E5190" s="34">
        <v>121</v>
      </c>
      <c r="F5190" s="34">
        <v>144</v>
      </c>
      <c r="G5190" s="34">
        <v>150</v>
      </c>
      <c r="H5190" s="34">
        <v>137</v>
      </c>
      <c r="I5190" s="34">
        <v>126</v>
      </c>
      <c r="J5190" s="34">
        <v>154</v>
      </c>
      <c r="K5190" s="34">
        <v>157</v>
      </c>
      <c r="L5190" s="34">
        <v>82</v>
      </c>
      <c r="M5190" s="34">
        <v>115</v>
      </c>
      <c r="N5190" s="34">
        <v>138</v>
      </c>
      <c r="O5190" s="34">
        <v>118</v>
      </c>
      <c r="P5190" s="34">
        <v>99</v>
      </c>
      <c r="Q5190" s="34">
        <v>170</v>
      </c>
      <c r="R5190" s="34">
        <v>183</v>
      </c>
      <c r="S5190" s="34">
        <v>173</v>
      </c>
      <c r="T5190" s="34">
        <v>121</v>
      </c>
      <c r="U5190" s="34">
        <v>129</v>
      </c>
      <c r="V5190" s="34">
        <v>167</v>
      </c>
      <c r="W5190" s="34">
        <v>153</v>
      </c>
      <c r="X5190" s="34">
        <v>213</v>
      </c>
      <c r="Y5190" s="34">
        <v>135</v>
      </c>
      <c r="Z5190" s="34">
        <v>212</v>
      </c>
      <c r="AA5190" s="34">
        <v>161</v>
      </c>
      <c r="AB5190" s="34">
        <v>190</v>
      </c>
      <c r="AC5190" s="34">
        <v>194</v>
      </c>
    </row>
    <row r="5191" spans="1:29" x14ac:dyDescent="0.2">
      <c r="A5191" s="34" t="s">
        <v>65684</v>
      </c>
      <c r="B5191" s="34">
        <v>127</v>
      </c>
      <c r="C5191" s="34">
        <v>178</v>
      </c>
      <c r="D5191" s="34">
        <v>238</v>
      </c>
      <c r="E5191" s="34">
        <v>193</v>
      </c>
      <c r="F5191" s="34">
        <v>220</v>
      </c>
      <c r="G5191" s="34">
        <v>203</v>
      </c>
      <c r="H5191" s="34">
        <v>202</v>
      </c>
      <c r="I5191" s="34">
        <v>260</v>
      </c>
      <c r="J5191" s="34">
        <v>200</v>
      </c>
      <c r="K5191" s="34">
        <v>258</v>
      </c>
      <c r="L5191" s="34">
        <v>175</v>
      </c>
      <c r="M5191" s="34">
        <v>238</v>
      </c>
      <c r="N5191" s="34">
        <v>174</v>
      </c>
      <c r="O5191" s="34">
        <v>222</v>
      </c>
      <c r="P5191" s="34">
        <v>163</v>
      </c>
      <c r="Q5191" s="34">
        <v>349</v>
      </c>
      <c r="R5191" s="34">
        <v>302</v>
      </c>
      <c r="S5191" s="34">
        <v>293</v>
      </c>
      <c r="T5191" s="34">
        <v>266</v>
      </c>
      <c r="U5191" s="34">
        <v>290</v>
      </c>
      <c r="V5191" s="34">
        <v>236</v>
      </c>
      <c r="W5191" s="34">
        <v>242</v>
      </c>
      <c r="X5191" s="34">
        <v>230</v>
      </c>
      <c r="Y5191" s="34">
        <v>229</v>
      </c>
      <c r="Z5191" s="34">
        <v>284</v>
      </c>
      <c r="AA5191" s="34">
        <v>297</v>
      </c>
      <c r="AB5191" s="34">
        <v>233</v>
      </c>
      <c r="AC5191" s="34">
        <v>366</v>
      </c>
    </row>
    <row r="5192" spans="1:29" x14ac:dyDescent="0.2">
      <c r="A5192" s="34" t="s">
        <v>65685</v>
      </c>
      <c r="B5192" s="34">
        <v>19</v>
      </c>
      <c r="C5192" s="34">
        <v>25</v>
      </c>
      <c r="D5192" s="34">
        <v>24</v>
      </c>
      <c r="E5192" s="34">
        <v>14</v>
      </c>
      <c r="F5192" s="34">
        <v>17</v>
      </c>
      <c r="G5192" s="34">
        <v>16</v>
      </c>
      <c r="H5192" s="34">
        <v>17</v>
      </c>
      <c r="I5192" s="34">
        <v>12</v>
      </c>
      <c r="J5192" s="34">
        <v>9</v>
      </c>
      <c r="K5192" s="34">
        <v>30</v>
      </c>
      <c r="L5192" s="34">
        <v>14</v>
      </c>
      <c r="M5192" s="34">
        <v>23</v>
      </c>
      <c r="N5192" s="34">
        <v>9</v>
      </c>
      <c r="O5192" s="34">
        <v>22</v>
      </c>
      <c r="P5192" s="34">
        <v>19</v>
      </c>
      <c r="Q5192" s="34">
        <v>36</v>
      </c>
      <c r="R5192" s="34">
        <v>12</v>
      </c>
      <c r="S5192" s="34">
        <v>26</v>
      </c>
      <c r="T5192" s="34">
        <v>8</v>
      </c>
      <c r="U5192" s="34">
        <v>10</v>
      </c>
      <c r="V5192" s="34">
        <v>16</v>
      </c>
      <c r="W5192" s="34">
        <v>14</v>
      </c>
      <c r="X5192" s="34">
        <v>23</v>
      </c>
      <c r="Y5192" s="34">
        <v>14</v>
      </c>
      <c r="Z5192" s="34">
        <v>21</v>
      </c>
      <c r="AA5192" s="34">
        <v>15</v>
      </c>
      <c r="AB5192" s="34">
        <v>10</v>
      </c>
      <c r="AC5192" s="34">
        <v>18</v>
      </c>
    </row>
    <row r="5193" spans="1:29" x14ac:dyDescent="0.2">
      <c r="A5193" s="34" t="s">
        <v>65686</v>
      </c>
      <c r="B5193" s="34">
        <v>116</v>
      </c>
      <c r="C5193" s="34">
        <v>191</v>
      </c>
      <c r="D5193" s="34">
        <v>223</v>
      </c>
      <c r="E5193" s="34">
        <v>190</v>
      </c>
      <c r="F5193" s="34">
        <v>209</v>
      </c>
      <c r="G5193" s="34">
        <v>170</v>
      </c>
      <c r="H5193" s="34">
        <v>172</v>
      </c>
      <c r="I5193" s="34">
        <v>151</v>
      </c>
      <c r="J5193" s="34">
        <v>152</v>
      </c>
      <c r="K5193" s="34">
        <v>215</v>
      </c>
      <c r="L5193" s="34">
        <v>96</v>
      </c>
      <c r="M5193" s="34">
        <v>181</v>
      </c>
      <c r="N5193" s="34">
        <v>169</v>
      </c>
      <c r="O5193" s="34">
        <v>124</v>
      </c>
      <c r="P5193" s="34">
        <v>149</v>
      </c>
      <c r="Q5193" s="34">
        <v>223</v>
      </c>
      <c r="R5193" s="34">
        <v>222</v>
      </c>
      <c r="S5193" s="34">
        <v>201</v>
      </c>
      <c r="T5193" s="34">
        <v>179</v>
      </c>
      <c r="U5193" s="34">
        <v>158</v>
      </c>
      <c r="V5193" s="34">
        <v>249</v>
      </c>
      <c r="W5193" s="34">
        <v>199</v>
      </c>
      <c r="X5193" s="34">
        <v>241</v>
      </c>
      <c r="Y5193" s="34">
        <v>199</v>
      </c>
      <c r="Z5193" s="34">
        <v>239</v>
      </c>
      <c r="AA5193" s="34">
        <v>244</v>
      </c>
      <c r="AB5193" s="34">
        <v>213</v>
      </c>
      <c r="AC5193" s="34">
        <v>316</v>
      </c>
    </row>
    <row r="5194" spans="1:29" x14ac:dyDescent="0.2">
      <c r="A5194" s="34" t="s">
        <v>65687</v>
      </c>
      <c r="B5194" s="34">
        <v>66</v>
      </c>
      <c r="C5194" s="34">
        <v>111</v>
      </c>
      <c r="D5194" s="34">
        <v>120</v>
      </c>
      <c r="E5194" s="34">
        <v>85</v>
      </c>
      <c r="F5194" s="34">
        <v>94</v>
      </c>
      <c r="G5194" s="34">
        <v>83</v>
      </c>
      <c r="H5194" s="34">
        <v>133</v>
      </c>
      <c r="I5194" s="34">
        <v>91</v>
      </c>
      <c r="J5194" s="34">
        <v>95</v>
      </c>
      <c r="K5194" s="34">
        <v>130</v>
      </c>
      <c r="L5194" s="34">
        <v>65</v>
      </c>
      <c r="M5194" s="34">
        <v>104</v>
      </c>
      <c r="N5194" s="34">
        <v>103</v>
      </c>
      <c r="O5194" s="34">
        <v>101</v>
      </c>
      <c r="P5194" s="34">
        <v>91</v>
      </c>
      <c r="Q5194" s="34">
        <v>131</v>
      </c>
      <c r="R5194" s="34">
        <v>138</v>
      </c>
      <c r="S5194" s="34">
        <v>151</v>
      </c>
      <c r="T5194" s="34">
        <v>91</v>
      </c>
      <c r="U5194" s="34">
        <v>107</v>
      </c>
      <c r="V5194" s="34">
        <v>163</v>
      </c>
      <c r="W5194" s="34">
        <v>107</v>
      </c>
      <c r="X5194" s="34">
        <v>159</v>
      </c>
      <c r="Y5194" s="34">
        <v>114</v>
      </c>
      <c r="Z5194" s="34">
        <v>119</v>
      </c>
      <c r="AA5194" s="34">
        <v>168</v>
      </c>
      <c r="AB5194" s="34">
        <v>96</v>
      </c>
      <c r="AC5194" s="34">
        <v>174</v>
      </c>
    </row>
    <row r="5195" spans="1:29" x14ac:dyDescent="0.2">
      <c r="A5195" s="34" t="s">
        <v>65688</v>
      </c>
      <c r="B5195" s="34">
        <v>89</v>
      </c>
      <c r="C5195" s="34">
        <v>134</v>
      </c>
      <c r="D5195" s="34">
        <v>203</v>
      </c>
      <c r="E5195" s="34">
        <v>167</v>
      </c>
      <c r="F5195" s="34">
        <v>183</v>
      </c>
      <c r="G5195" s="34">
        <v>165</v>
      </c>
      <c r="H5195" s="34">
        <v>160</v>
      </c>
      <c r="I5195" s="34">
        <v>99</v>
      </c>
      <c r="J5195" s="34">
        <v>151</v>
      </c>
      <c r="K5195" s="34">
        <v>111</v>
      </c>
      <c r="L5195" s="34">
        <v>96</v>
      </c>
      <c r="M5195" s="34">
        <v>122</v>
      </c>
      <c r="N5195" s="34">
        <v>136</v>
      </c>
      <c r="O5195" s="34">
        <v>129</v>
      </c>
      <c r="P5195" s="34">
        <v>114</v>
      </c>
      <c r="Q5195" s="34">
        <v>158</v>
      </c>
      <c r="R5195" s="34">
        <v>146</v>
      </c>
      <c r="S5195" s="34">
        <v>164</v>
      </c>
      <c r="T5195" s="34">
        <v>146</v>
      </c>
      <c r="U5195" s="34">
        <v>105</v>
      </c>
      <c r="V5195" s="34">
        <v>148</v>
      </c>
      <c r="W5195" s="34">
        <v>138</v>
      </c>
      <c r="X5195" s="34">
        <v>196</v>
      </c>
      <c r="Y5195" s="34">
        <v>127</v>
      </c>
      <c r="Z5195" s="34">
        <v>171</v>
      </c>
      <c r="AA5195" s="34">
        <v>151</v>
      </c>
      <c r="AB5195" s="34">
        <v>188</v>
      </c>
      <c r="AC5195" s="34">
        <v>203</v>
      </c>
    </row>
    <row r="5196" spans="1:29" x14ac:dyDescent="0.2">
      <c r="A5196" s="34" t="s">
        <v>65689</v>
      </c>
      <c r="B5196" s="34">
        <v>90</v>
      </c>
      <c r="C5196" s="34">
        <v>120</v>
      </c>
      <c r="D5196" s="34">
        <v>114</v>
      </c>
      <c r="E5196" s="34">
        <v>162</v>
      </c>
      <c r="F5196" s="34">
        <v>124</v>
      </c>
      <c r="G5196" s="34">
        <v>140</v>
      </c>
      <c r="H5196" s="34">
        <v>92</v>
      </c>
      <c r="I5196" s="34">
        <v>171</v>
      </c>
      <c r="J5196" s="34">
        <v>127</v>
      </c>
      <c r="K5196" s="34">
        <v>146</v>
      </c>
      <c r="L5196" s="34">
        <v>127</v>
      </c>
      <c r="M5196" s="34">
        <v>120</v>
      </c>
      <c r="N5196" s="34">
        <v>84</v>
      </c>
      <c r="O5196" s="34">
        <v>138</v>
      </c>
      <c r="P5196" s="34">
        <v>76</v>
      </c>
      <c r="Q5196" s="34">
        <v>201</v>
      </c>
      <c r="R5196" s="34">
        <v>176</v>
      </c>
      <c r="S5196" s="34">
        <v>163</v>
      </c>
      <c r="T5196" s="34">
        <v>187</v>
      </c>
      <c r="U5196" s="34">
        <v>185</v>
      </c>
      <c r="V5196" s="34">
        <v>164</v>
      </c>
      <c r="W5196" s="34">
        <v>194</v>
      </c>
      <c r="X5196" s="34">
        <v>122</v>
      </c>
      <c r="Y5196" s="34">
        <v>174</v>
      </c>
      <c r="Z5196" s="34">
        <v>105</v>
      </c>
      <c r="AA5196" s="34">
        <v>187</v>
      </c>
      <c r="AB5196" s="34">
        <v>168</v>
      </c>
      <c r="AC5196" s="34">
        <v>278</v>
      </c>
    </row>
    <row r="5197" spans="1:29" x14ac:dyDescent="0.2">
      <c r="A5197" s="34" t="s">
        <v>65690</v>
      </c>
      <c r="B5197" s="34">
        <v>107</v>
      </c>
      <c r="C5197" s="34">
        <v>114</v>
      </c>
      <c r="D5197" s="34">
        <v>171</v>
      </c>
      <c r="E5197" s="34">
        <v>163</v>
      </c>
      <c r="F5197" s="34">
        <v>144</v>
      </c>
      <c r="G5197" s="34">
        <v>150</v>
      </c>
      <c r="H5197" s="34">
        <v>168</v>
      </c>
      <c r="I5197" s="34">
        <v>113</v>
      </c>
      <c r="J5197" s="34">
        <v>123</v>
      </c>
      <c r="K5197" s="34">
        <v>165</v>
      </c>
      <c r="L5197" s="34">
        <v>102</v>
      </c>
      <c r="M5197" s="34">
        <v>143</v>
      </c>
      <c r="N5197" s="34">
        <v>153</v>
      </c>
      <c r="O5197" s="34">
        <v>141</v>
      </c>
      <c r="P5197" s="34">
        <v>138</v>
      </c>
      <c r="Q5197" s="34">
        <v>198</v>
      </c>
      <c r="R5197" s="34">
        <v>199</v>
      </c>
      <c r="S5197" s="34">
        <v>190</v>
      </c>
      <c r="T5197" s="34">
        <v>147</v>
      </c>
      <c r="U5197" s="34">
        <v>139</v>
      </c>
      <c r="V5197" s="34">
        <v>204</v>
      </c>
      <c r="W5197" s="34">
        <v>208</v>
      </c>
      <c r="X5197" s="34">
        <v>215</v>
      </c>
      <c r="Y5197" s="34">
        <v>153</v>
      </c>
      <c r="Z5197" s="34">
        <v>184</v>
      </c>
      <c r="AA5197" s="34">
        <v>160</v>
      </c>
      <c r="AB5197" s="34">
        <v>201</v>
      </c>
      <c r="AC5197" s="34">
        <v>226</v>
      </c>
    </row>
    <row r="5198" spans="1:29" x14ac:dyDescent="0.2">
      <c r="A5198" s="34" t="s">
        <v>65691</v>
      </c>
      <c r="B5198" s="34">
        <v>91</v>
      </c>
      <c r="C5198" s="34">
        <v>158</v>
      </c>
      <c r="D5198" s="34">
        <v>203</v>
      </c>
      <c r="E5198" s="34">
        <v>206</v>
      </c>
      <c r="F5198" s="34">
        <v>210</v>
      </c>
      <c r="G5198" s="34">
        <v>224</v>
      </c>
      <c r="H5198" s="34">
        <v>152</v>
      </c>
      <c r="I5198" s="34">
        <v>165</v>
      </c>
      <c r="J5198" s="34">
        <v>170</v>
      </c>
      <c r="K5198" s="34">
        <v>195</v>
      </c>
      <c r="L5198" s="34">
        <v>153</v>
      </c>
      <c r="M5198" s="34">
        <v>142</v>
      </c>
      <c r="N5198" s="34">
        <v>172</v>
      </c>
      <c r="O5198" s="34">
        <v>142</v>
      </c>
      <c r="P5198" s="34">
        <v>178</v>
      </c>
      <c r="Q5198" s="34">
        <v>311</v>
      </c>
      <c r="R5198" s="34">
        <v>234</v>
      </c>
      <c r="S5198" s="34">
        <v>221</v>
      </c>
      <c r="T5198" s="34">
        <v>225</v>
      </c>
      <c r="U5198" s="34">
        <v>181</v>
      </c>
      <c r="V5198" s="34">
        <v>240</v>
      </c>
      <c r="W5198" s="34">
        <v>242</v>
      </c>
      <c r="X5198" s="34">
        <v>260</v>
      </c>
      <c r="Y5198" s="34">
        <v>206</v>
      </c>
      <c r="Z5198" s="34">
        <v>231</v>
      </c>
      <c r="AA5198" s="34">
        <v>237</v>
      </c>
      <c r="AB5198" s="34">
        <v>272</v>
      </c>
      <c r="AC5198" s="34">
        <v>319</v>
      </c>
    </row>
    <row r="5199" spans="1:29" x14ac:dyDescent="0.2">
      <c r="A5199" s="34" t="s">
        <v>65692</v>
      </c>
      <c r="B5199" s="34">
        <v>104</v>
      </c>
      <c r="C5199" s="34">
        <v>103</v>
      </c>
      <c r="D5199" s="34">
        <v>162</v>
      </c>
      <c r="E5199" s="34">
        <v>110</v>
      </c>
      <c r="F5199" s="34">
        <v>120</v>
      </c>
      <c r="G5199" s="34">
        <v>115</v>
      </c>
      <c r="H5199" s="34">
        <v>101</v>
      </c>
      <c r="I5199" s="34">
        <v>98</v>
      </c>
      <c r="J5199" s="34">
        <v>95</v>
      </c>
      <c r="K5199" s="34">
        <v>98</v>
      </c>
      <c r="L5199" s="34">
        <v>76</v>
      </c>
      <c r="M5199" s="34">
        <v>110</v>
      </c>
      <c r="N5199" s="34">
        <v>107</v>
      </c>
      <c r="O5199" s="34">
        <v>117</v>
      </c>
      <c r="P5199" s="34">
        <v>94</v>
      </c>
      <c r="Q5199" s="34">
        <v>165</v>
      </c>
      <c r="R5199" s="34">
        <v>126</v>
      </c>
      <c r="S5199" s="34">
        <v>138</v>
      </c>
      <c r="T5199" s="34">
        <v>124</v>
      </c>
      <c r="U5199" s="34">
        <v>108</v>
      </c>
      <c r="V5199" s="34">
        <v>133</v>
      </c>
      <c r="W5199" s="34">
        <v>138</v>
      </c>
      <c r="X5199" s="34">
        <v>130</v>
      </c>
      <c r="Y5199" s="34">
        <v>113</v>
      </c>
      <c r="Z5199" s="34">
        <v>137</v>
      </c>
      <c r="AA5199" s="34">
        <v>181</v>
      </c>
      <c r="AB5199" s="34">
        <v>184</v>
      </c>
      <c r="AC5199" s="34">
        <v>229</v>
      </c>
    </row>
    <row r="5200" spans="1:29" x14ac:dyDescent="0.2">
      <c r="A5200" s="34" t="s">
        <v>65693</v>
      </c>
      <c r="B5200" s="34">
        <v>108</v>
      </c>
      <c r="C5200" s="34">
        <v>144</v>
      </c>
      <c r="D5200" s="34">
        <v>137</v>
      </c>
      <c r="E5200" s="34">
        <v>195</v>
      </c>
      <c r="F5200" s="34">
        <v>169</v>
      </c>
      <c r="G5200" s="34">
        <v>177</v>
      </c>
      <c r="H5200" s="34">
        <v>79</v>
      </c>
      <c r="I5200" s="34">
        <v>114</v>
      </c>
      <c r="J5200" s="34">
        <v>111</v>
      </c>
      <c r="K5200" s="34">
        <v>212</v>
      </c>
      <c r="L5200" s="34">
        <v>84</v>
      </c>
      <c r="M5200" s="34">
        <v>123</v>
      </c>
      <c r="N5200" s="34">
        <v>122</v>
      </c>
      <c r="O5200" s="34">
        <v>125</v>
      </c>
      <c r="P5200" s="34">
        <v>109</v>
      </c>
      <c r="Q5200" s="34">
        <v>231</v>
      </c>
      <c r="R5200" s="34">
        <v>153</v>
      </c>
      <c r="S5200" s="34">
        <v>201</v>
      </c>
      <c r="T5200" s="34">
        <v>103</v>
      </c>
      <c r="U5200" s="34">
        <v>165</v>
      </c>
      <c r="V5200" s="34">
        <v>129</v>
      </c>
      <c r="W5200" s="34">
        <v>179</v>
      </c>
      <c r="X5200" s="34">
        <v>110</v>
      </c>
      <c r="Y5200" s="34">
        <v>193</v>
      </c>
      <c r="Z5200" s="34">
        <v>149</v>
      </c>
      <c r="AA5200" s="34">
        <v>217</v>
      </c>
      <c r="AB5200" s="34">
        <v>113</v>
      </c>
      <c r="AC5200" s="34">
        <v>245</v>
      </c>
    </row>
    <row r="5201" spans="1:29" x14ac:dyDescent="0.2">
      <c r="A5201" s="34" t="s">
        <v>65694</v>
      </c>
      <c r="B5201" s="34">
        <v>218</v>
      </c>
      <c r="C5201" s="34">
        <v>264</v>
      </c>
      <c r="D5201" s="34">
        <v>352</v>
      </c>
      <c r="E5201" s="34">
        <v>294</v>
      </c>
      <c r="F5201" s="34">
        <v>322</v>
      </c>
      <c r="G5201" s="34">
        <v>294</v>
      </c>
      <c r="H5201" s="34">
        <v>268</v>
      </c>
      <c r="I5201" s="34">
        <v>247</v>
      </c>
      <c r="J5201" s="34">
        <v>212</v>
      </c>
      <c r="K5201" s="34">
        <v>259</v>
      </c>
      <c r="L5201" s="34">
        <v>180</v>
      </c>
      <c r="M5201" s="34">
        <v>226</v>
      </c>
      <c r="N5201" s="34">
        <v>229</v>
      </c>
      <c r="O5201" s="34">
        <v>231</v>
      </c>
      <c r="P5201" s="34">
        <v>224</v>
      </c>
      <c r="Q5201" s="34">
        <v>266</v>
      </c>
      <c r="R5201" s="34">
        <v>237</v>
      </c>
      <c r="S5201" s="34">
        <v>362</v>
      </c>
      <c r="T5201" s="34">
        <v>187</v>
      </c>
      <c r="U5201" s="34">
        <v>262</v>
      </c>
      <c r="V5201" s="34">
        <v>312</v>
      </c>
      <c r="W5201" s="34">
        <v>318</v>
      </c>
      <c r="X5201" s="34">
        <v>374</v>
      </c>
      <c r="Y5201" s="34">
        <v>231</v>
      </c>
      <c r="Z5201" s="34">
        <v>339</v>
      </c>
      <c r="AA5201" s="34">
        <v>347</v>
      </c>
      <c r="AB5201" s="34">
        <v>272</v>
      </c>
      <c r="AC5201" s="34">
        <v>444</v>
      </c>
    </row>
    <row r="5202" spans="1:29" x14ac:dyDescent="0.2">
      <c r="A5202" s="34" t="s">
        <v>65695</v>
      </c>
      <c r="B5202" s="34">
        <v>76</v>
      </c>
      <c r="C5202" s="34">
        <v>93</v>
      </c>
      <c r="D5202" s="34">
        <v>65</v>
      </c>
      <c r="E5202" s="34">
        <v>109</v>
      </c>
      <c r="F5202" s="34">
        <v>93</v>
      </c>
      <c r="G5202" s="34">
        <v>168</v>
      </c>
      <c r="H5202" s="34">
        <v>88</v>
      </c>
      <c r="I5202" s="34">
        <v>96</v>
      </c>
      <c r="J5202" s="34">
        <v>83</v>
      </c>
      <c r="K5202" s="34">
        <v>125</v>
      </c>
      <c r="L5202" s="34">
        <v>58</v>
      </c>
      <c r="M5202" s="34">
        <v>92</v>
      </c>
      <c r="N5202" s="34">
        <v>69</v>
      </c>
      <c r="O5202" s="34">
        <v>110</v>
      </c>
      <c r="P5202" s="34">
        <v>87</v>
      </c>
      <c r="Q5202" s="34">
        <v>119</v>
      </c>
      <c r="R5202" s="34">
        <v>90</v>
      </c>
      <c r="S5202" s="34">
        <v>147</v>
      </c>
      <c r="T5202" s="34">
        <v>73</v>
      </c>
      <c r="U5202" s="34">
        <v>123</v>
      </c>
      <c r="V5202" s="34">
        <v>101</v>
      </c>
      <c r="W5202" s="34">
        <v>142</v>
      </c>
      <c r="X5202" s="34">
        <v>105</v>
      </c>
      <c r="Y5202" s="34">
        <v>96</v>
      </c>
      <c r="Z5202" s="34">
        <v>95</v>
      </c>
      <c r="AA5202" s="34">
        <v>157</v>
      </c>
      <c r="AB5202" s="34">
        <v>78</v>
      </c>
      <c r="AC5202" s="34">
        <v>174</v>
      </c>
    </row>
    <row r="5203" spans="1:29" x14ac:dyDescent="0.2">
      <c r="A5203" s="34" t="s">
        <v>65696</v>
      </c>
      <c r="B5203" s="34">
        <v>107</v>
      </c>
      <c r="C5203" s="34">
        <v>172</v>
      </c>
      <c r="D5203" s="34">
        <v>177</v>
      </c>
      <c r="E5203" s="34">
        <v>205</v>
      </c>
      <c r="F5203" s="34">
        <v>131</v>
      </c>
      <c r="G5203" s="34">
        <v>208</v>
      </c>
      <c r="H5203" s="34">
        <v>142</v>
      </c>
      <c r="I5203" s="34">
        <v>164</v>
      </c>
      <c r="J5203" s="34">
        <v>122</v>
      </c>
      <c r="K5203" s="34">
        <v>195</v>
      </c>
      <c r="L5203" s="34">
        <v>103</v>
      </c>
      <c r="M5203" s="34">
        <v>138</v>
      </c>
      <c r="N5203" s="34">
        <v>137</v>
      </c>
      <c r="O5203" s="34">
        <v>157</v>
      </c>
      <c r="P5203" s="34">
        <v>157</v>
      </c>
      <c r="Q5203" s="34">
        <v>247</v>
      </c>
      <c r="R5203" s="34">
        <v>179</v>
      </c>
      <c r="S5203" s="34">
        <v>216</v>
      </c>
      <c r="T5203" s="34">
        <v>136</v>
      </c>
      <c r="U5203" s="34">
        <v>151</v>
      </c>
      <c r="V5203" s="34">
        <v>188</v>
      </c>
      <c r="W5203" s="34">
        <v>178</v>
      </c>
      <c r="X5203" s="34">
        <v>232</v>
      </c>
      <c r="Y5203" s="34">
        <v>161</v>
      </c>
      <c r="Z5203" s="34">
        <v>223</v>
      </c>
      <c r="AA5203" s="34">
        <v>172</v>
      </c>
      <c r="AB5203" s="34">
        <v>193</v>
      </c>
      <c r="AC5203" s="34">
        <v>265</v>
      </c>
    </row>
    <row r="5204" spans="1:29" x14ac:dyDescent="0.2">
      <c r="A5204" s="34" t="s">
        <v>65697</v>
      </c>
      <c r="B5204" s="34">
        <v>71</v>
      </c>
      <c r="C5204" s="34">
        <v>29</v>
      </c>
      <c r="D5204" s="34">
        <v>61</v>
      </c>
      <c r="E5204" s="34">
        <v>57</v>
      </c>
      <c r="F5204" s="34">
        <v>72</v>
      </c>
      <c r="G5204" s="34">
        <v>53</v>
      </c>
      <c r="H5204" s="34">
        <v>43</v>
      </c>
      <c r="I5204" s="34">
        <v>48</v>
      </c>
      <c r="J5204" s="34">
        <v>42</v>
      </c>
      <c r="K5204" s="34">
        <v>60</v>
      </c>
      <c r="L5204" s="34">
        <v>22</v>
      </c>
      <c r="M5204" s="34">
        <v>47</v>
      </c>
      <c r="N5204" s="34">
        <v>42</v>
      </c>
      <c r="O5204" s="34">
        <v>43</v>
      </c>
      <c r="P5204" s="34">
        <v>31</v>
      </c>
      <c r="Q5204" s="34">
        <v>43</v>
      </c>
      <c r="R5204" s="34">
        <v>79</v>
      </c>
      <c r="S5204" s="34">
        <v>90</v>
      </c>
      <c r="T5204" s="34">
        <v>47</v>
      </c>
      <c r="U5204" s="34">
        <v>55</v>
      </c>
      <c r="V5204" s="34">
        <v>59</v>
      </c>
      <c r="W5204" s="34">
        <v>88</v>
      </c>
      <c r="X5204" s="34">
        <v>92</v>
      </c>
      <c r="Y5204" s="34">
        <v>62</v>
      </c>
      <c r="Z5204" s="34">
        <v>72</v>
      </c>
      <c r="AA5204" s="34">
        <v>75</v>
      </c>
      <c r="AB5204" s="34">
        <v>81</v>
      </c>
      <c r="AC5204" s="34">
        <v>104</v>
      </c>
    </row>
    <row r="5205" spans="1:29" x14ac:dyDescent="0.2">
      <c r="A5205" s="34" t="s">
        <v>65698</v>
      </c>
      <c r="B5205" s="34">
        <v>375</v>
      </c>
      <c r="C5205" s="34">
        <v>292</v>
      </c>
      <c r="D5205" s="34">
        <v>361</v>
      </c>
      <c r="E5205" s="34">
        <v>265</v>
      </c>
      <c r="F5205" s="34">
        <v>364</v>
      </c>
      <c r="G5205" s="34">
        <v>286</v>
      </c>
      <c r="H5205" s="34">
        <v>337</v>
      </c>
      <c r="I5205" s="34">
        <v>271</v>
      </c>
      <c r="J5205" s="34">
        <v>325</v>
      </c>
      <c r="K5205" s="34">
        <v>300</v>
      </c>
      <c r="L5205" s="34">
        <v>243</v>
      </c>
      <c r="M5205" s="34">
        <v>240</v>
      </c>
      <c r="N5205" s="34">
        <v>291</v>
      </c>
      <c r="O5205" s="34">
        <v>243</v>
      </c>
      <c r="P5205" s="34">
        <v>362</v>
      </c>
      <c r="Q5205" s="34">
        <v>376</v>
      </c>
      <c r="R5205" s="34">
        <v>371</v>
      </c>
      <c r="S5205" s="34">
        <v>403</v>
      </c>
      <c r="T5205" s="34">
        <v>287</v>
      </c>
      <c r="U5205" s="34">
        <v>297</v>
      </c>
      <c r="V5205" s="34">
        <v>330</v>
      </c>
      <c r="W5205" s="34">
        <v>335</v>
      </c>
      <c r="X5205" s="34">
        <v>457</v>
      </c>
      <c r="Y5205" s="34">
        <v>308</v>
      </c>
      <c r="Z5205" s="34">
        <v>321</v>
      </c>
      <c r="AA5205" s="34">
        <v>339</v>
      </c>
      <c r="AB5205" s="34">
        <v>449</v>
      </c>
      <c r="AC5205" s="34">
        <v>514</v>
      </c>
    </row>
    <row r="5206" spans="1:29" x14ac:dyDescent="0.2">
      <c r="A5206" s="34" t="s">
        <v>65699</v>
      </c>
      <c r="B5206" s="34">
        <v>114</v>
      </c>
      <c r="C5206" s="34">
        <v>150</v>
      </c>
      <c r="D5206" s="34">
        <v>97</v>
      </c>
      <c r="E5206" s="34">
        <v>131</v>
      </c>
      <c r="F5206" s="34">
        <v>113</v>
      </c>
      <c r="G5206" s="34">
        <v>223</v>
      </c>
      <c r="H5206" s="34">
        <v>82</v>
      </c>
      <c r="I5206" s="34">
        <v>124</v>
      </c>
      <c r="J5206" s="34">
        <v>84</v>
      </c>
      <c r="K5206" s="34">
        <v>147</v>
      </c>
      <c r="L5206" s="34">
        <v>54</v>
      </c>
      <c r="M5206" s="34">
        <v>114</v>
      </c>
      <c r="N5206" s="34">
        <v>86</v>
      </c>
      <c r="O5206" s="34">
        <v>82</v>
      </c>
      <c r="P5206" s="34">
        <v>120</v>
      </c>
      <c r="Q5206" s="34">
        <v>131</v>
      </c>
      <c r="R5206" s="34">
        <v>85</v>
      </c>
      <c r="S5206" s="34">
        <v>141</v>
      </c>
      <c r="T5206" s="34">
        <v>61</v>
      </c>
      <c r="U5206" s="34">
        <v>130</v>
      </c>
      <c r="V5206" s="34">
        <v>119</v>
      </c>
      <c r="W5206" s="34">
        <v>133</v>
      </c>
      <c r="X5206" s="34">
        <v>91</v>
      </c>
      <c r="Y5206" s="34">
        <v>101</v>
      </c>
      <c r="Z5206" s="34">
        <v>148</v>
      </c>
      <c r="AA5206" s="34">
        <v>155</v>
      </c>
      <c r="AB5206" s="34">
        <v>76</v>
      </c>
      <c r="AC5206" s="34">
        <v>243</v>
      </c>
    </row>
    <row r="5207" spans="1:29" x14ac:dyDescent="0.2">
      <c r="A5207" s="34" t="s">
        <v>65700</v>
      </c>
      <c r="B5207" s="34">
        <v>139</v>
      </c>
      <c r="C5207" s="34">
        <v>192</v>
      </c>
      <c r="D5207" s="34">
        <v>194</v>
      </c>
      <c r="E5207" s="34">
        <v>267</v>
      </c>
      <c r="F5207" s="34">
        <v>273</v>
      </c>
      <c r="G5207" s="34">
        <v>285</v>
      </c>
      <c r="H5207" s="34">
        <v>217</v>
      </c>
      <c r="I5207" s="34">
        <v>208</v>
      </c>
      <c r="J5207" s="34">
        <v>259</v>
      </c>
      <c r="K5207" s="34">
        <v>207</v>
      </c>
      <c r="L5207" s="34">
        <v>215</v>
      </c>
      <c r="M5207" s="34">
        <v>201</v>
      </c>
      <c r="N5207" s="34">
        <v>221</v>
      </c>
      <c r="O5207" s="34">
        <v>219</v>
      </c>
      <c r="P5207" s="34">
        <v>195</v>
      </c>
      <c r="Q5207" s="34">
        <v>311</v>
      </c>
      <c r="R5207" s="34">
        <v>267</v>
      </c>
      <c r="S5207" s="34">
        <v>313</v>
      </c>
      <c r="T5207" s="34">
        <v>234</v>
      </c>
      <c r="U5207" s="34">
        <v>271</v>
      </c>
      <c r="V5207" s="34">
        <v>249</v>
      </c>
      <c r="W5207" s="34">
        <v>360</v>
      </c>
      <c r="X5207" s="34">
        <v>364</v>
      </c>
      <c r="Y5207" s="34">
        <v>394</v>
      </c>
      <c r="Z5207" s="34">
        <v>208</v>
      </c>
      <c r="AA5207" s="34">
        <v>324</v>
      </c>
      <c r="AB5207" s="34">
        <v>296</v>
      </c>
      <c r="AC5207" s="34">
        <v>422</v>
      </c>
    </row>
    <row r="5208" spans="1:29" x14ac:dyDescent="0.2">
      <c r="A5208" s="34" t="s">
        <v>65701</v>
      </c>
      <c r="B5208" s="34">
        <v>141</v>
      </c>
      <c r="C5208" s="34">
        <v>229</v>
      </c>
      <c r="D5208" s="34">
        <v>253</v>
      </c>
      <c r="E5208" s="34">
        <v>253</v>
      </c>
      <c r="F5208" s="34">
        <v>280</v>
      </c>
      <c r="G5208" s="34">
        <v>220</v>
      </c>
      <c r="H5208" s="34">
        <v>234</v>
      </c>
      <c r="I5208" s="34">
        <v>250</v>
      </c>
      <c r="J5208" s="34">
        <v>197</v>
      </c>
      <c r="K5208" s="34">
        <v>274</v>
      </c>
      <c r="L5208" s="34">
        <v>174</v>
      </c>
      <c r="M5208" s="34">
        <v>170</v>
      </c>
      <c r="N5208" s="34">
        <v>197</v>
      </c>
      <c r="O5208" s="34">
        <v>214</v>
      </c>
      <c r="P5208" s="34">
        <v>160</v>
      </c>
      <c r="Q5208" s="34">
        <v>302</v>
      </c>
      <c r="R5208" s="34">
        <v>285</v>
      </c>
      <c r="S5208" s="34">
        <v>307</v>
      </c>
      <c r="T5208" s="34">
        <v>276</v>
      </c>
      <c r="U5208" s="34">
        <v>275</v>
      </c>
      <c r="V5208" s="34">
        <v>265</v>
      </c>
      <c r="W5208" s="34">
        <v>291</v>
      </c>
      <c r="X5208" s="34">
        <v>322</v>
      </c>
      <c r="Y5208" s="34">
        <v>280</v>
      </c>
      <c r="Z5208" s="34">
        <v>250</v>
      </c>
      <c r="AA5208" s="34">
        <v>295</v>
      </c>
      <c r="AB5208" s="34">
        <v>337</v>
      </c>
      <c r="AC5208" s="34">
        <v>363</v>
      </c>
    </row>
    <row r="5209" spans="1:29" x14ac:dyDescent="0.2">
      <c r="A5209" s="34" t="s">
        <v>65702</v>
      </c>
      <c r="B5209" s="34">
        <v>46</v>
      </c>
      <c r="C5209" s="34">
        <v>43</v>
      </c>
      <c r="D5209" s="34">
        <v>59</v>
      </c>
      <c r="E5209" s="34">
        <v>59</v>
      </c>
      <c r="F5209" s="34">
        <v>68</v>
      </c>
      <c r="G5209" s="34">
        <v>89</v>
      </c>
      <c r="H5209" s="34">
        <v>67</v>
      </c>
      <c r="I5209" s="34">
        <v>50</v>
      </c>
      <c r="J5209" s="34">
        <v>50</v>
      </c>
      <c r="K5209" s="34">
        <v>55</v>
      </c>
      <c r="L5209" s="34">
        <v>47</v>
      </c>
      <c r="M5209" s="34">
        <v>82</v>
      </c>
      <c r="N5209" s="34">
        <v>43</v>
      </c>
      <c r="O5209" s="34">
        <v>68</v>
      </c>
      <c r="P5209" s="34">
        <v>42</v>
      </c>
      <c r="Q5209" s="34">
        <v>64</v>
      </c>
      <c r="R5209" s="34">
        <v>61</v>
      </c>
      <c r="S5209" s="34">
        <v>69</v>
      </c>
      <c r="T5209" s="34">
        <v>65</v>
      </c>
      <c r="U5209" s="34">
        <v>68</v>
      </c>
      <c r="V5209" s="34">
        <v>66</v>
      </c>
      <c r="W5209" s="34">
        <v>86</v>
      </c>
      <c r="X5209" s="34">
        <v>96</v>
      </c>
      <c r="Y5209" s="34">
        <v>77</v>
      </c>
      <c r="Z5209" s="34">
        <v>60</v>
      </c>
      <c r="AA5209" s="34">
        <v>63</v>
      </c>
      <c r="AB5209" s="34">
        <v>98</v>
      </c>
      <c r="AC5209" s="34">
        <v>79</v>
      </c>
    </row>
    <row r="5210" spans="1:29" x14ac:dyDescent="0.2">
      <c r="A5210" s="34" t="s">
        <v>65703</v>
      </c>
      <c r="B5210" s="34">
        <v>124</v>
      </c>
      <c r="C5210" s="34">
        <v>118</v>
      </c>
      <c r="D5210" s="34">
        <v>138</v>
      </c>
      <c r="E5210" s="34">
        <v>131</v>
      </c>
      <c r="F5210" s="34">
        <v>128</v>
      </c>
      <c r="G5210" s="34">
        <v>95</v>
      </c>
      <c r="H5210" s="34">
        <v>139</v>
      </c>
      <c r="I5210" s="34">
        <v>143</v>
      </c>
      <c r="J5210" s="34">
        <v>168</v>
      </c>
      <c r="K5210" s="34">
        <v>109</v>
      </c>
      <c r="L5210" s="34">
        <v>123</v>
      </c>
      <c r="M5210" s="34">
        <v>94</v>
      </c>
      <c r="N5210" s="34">
        <v>96</v>
      </c>
      <c r="O5210" s="34">
        <v>114</v>
      </c>
      <c r="P5210" s="34">
        <v>146</v>
      </c>
      <c r="Q5210" s="34">
        <v>168</v>
      </c>
      <c r="R5210" s="34">
        <v>176</v>
      </c>
      <c r="S5210" s="34">
        <v>137</v>
      </c>
      <c r="T5210" s="34">
        <v>148</v>
      </c>
      <c r="U5210" s="34">
        <v>127</v>
      </c>
      <c r="V5210" s="34">
        <v>186</v>
      </c>
      <c r="W5210" s="34">
        <v>180</v>
      </c>
      <c r="X5210" s="34">
        <v>145</v>
      </c>
      <c r="Y5210" s="34">
        <v>163</v>
      </c>
      <c r="Z5210" s="34">
        <v>139</v>
      </c>
      <c r="AA5210" s="34">
        <v>159</v>
      </c>
      <c r="AB5210" s="34">
        <v>208</v>
      </c>
      <c r="AC5210" s="34">
        <v>226</v>
      </c>
    </row>
    <row r="5211" spans="1:29" x14ac:dyDescent="0.2">
      <c r="A5211" s="34" t="s">
        <v>65704</v>
      </c>
      <c r="B5211" s="34">
        <v>50</v>
      </c>
      <c r="C5211" s="34">
        <v>126</v>
      </c>
      <c r="D5211" s="34">
        <v>143</v>
      </c>
      <c r="E5211" s="34">
        <v>121</v>
      </c>
      <c r="F5211" s="34">
        <v>90</v>
      </c>
      <c r="G5211" s="34">
        <v>103</v>
      </c>
      <c r="H5211" s="34">
        <v>82</v>
      </c>
      <c r="I5211" s="34">
        <v>108</v>
      </c>
      <c r="J5211" s="34">
        <v>40</v>
      </c>
      <c r="K5211" s="34">
        <v>141</v>
      </c>
      <c r="L5211" s="34">
        <v>35</v>
      </c>
      <c r="M5211" s="34">
        <v>78</v>
      </c>
      <c r="N5211" s="34">
        <v>74</v>
      </c>
      <c r="O5211" s="34">
        <v>100</v>
      </c>
      <c r="P5211" s="34">
        <v>64</v>
      </c>
      <c r="Q5211" s="34">
        <v>103</v>
      </c>
      <c r="R5211" s="34">
        <v>62</v>
      </c>
      <c r="S5211" s="34">
        <v>169</v>
      </c>
      <c r="T5211" s="34">
        <v>48</v>
      </c>
      <c r="U5211" s="34">
        <v>69</v>
      </c>
      <c r="V5211" s="34">
        <v>89</v>
      </c>
      <c r="W5211" s="34">
        <v>55</v>
      </c>
      <c r="X5211" s="34">
        <v>121</v>
      </c>
      <c r="Y5211" s="34">
        <v>58</v>
      </c>
      <c r="Z5211" s="34">
        <v>107</v>
      </c>
      <c r="AA5211" s="34">
        <v>104</v>
      </c>
      <c r="AB5211" s="34">
        <v>52</v>
      </c>
      <c r="AC5211" s="34">
        <v>159</v>
      </c>
    </row>
    <row r="5212" spans="1:29" x14ac:dyDescent="0.2">
      <c r="A5212" s="34" t="s">
        <v>65705</v>
      </c>
      <c r="B5212" s="34">
        <v>71</v>
      </c>
      <c r="C5212" s="34">
        <v>59</v>
      </c>
      <c r="D5212" s="34">
        <v>77</v>
      </c>
      <c r="E5212" s="34">
        <v>80</v>
      </c>
      <c r="F5212" s="34">
        <v>71</v>
      </c>
      <c r="G5212" s="34">
        <v>111</v>
      </c>
      <c r="H5212" s="34">
        <v>64</v>
      </c>
      <c r="I5212" s="34">
        <v>84</v>
      </c>
      <c r="J5212" s="34">
        <v>62</v>
      </c>
      <c r="K5212" s="34">
        <v>65</v>
      </c>
      <c r="L5212" s="34">
        <v>61</v>
      </c>
      <c r="M5212" s="34">
        <v>53</v>
      </c>
      <c r="N5212" s="34">
        <v>76</v>
      </c>
      <c r="O5212" s="34">
        <v>87</v>
      </c>
      <c r="P5212" s="34">
        <v>76</v>
      </c>
      <c r="Q5212" s="34">
        <v>89</v>
      </c>
      <c r="R5212" s="34">
        <v>102</v>
      </c>
      <c r="S5212" s="34">
        <v>106</v>
      </c>
      <c r="T5212" s="34">
        <v>80</v>
      </c>
      <c r="U5212" s="34">
        <v>86</v>
      </c>
      <c r="V5212" s="34">
        <v>58</v>
      </c>
      <c r="W5212" s="34">
        <v>115</v>
      </c>
      <c r="X5212" s="34">
        <v>88</v>
      </c>
      <c r="Y5212" s="34">
        <v>118</v>
      </c>
      <c r="Z5212" s="34">
        <v>94</v>
      </c>
      <c r="AA5212" s="34">
        <v>103</v>
      </c>
      <c r="AB5212" s="34">
        <v>88</v>
      </c>
      <c r="AC5212" s="34">
        <v>123</v>
      </c>
    </row>
    <row r="5213" spans="1:29" x14ac:dyDescent="0.2">
      <c r="A5213" s="34" t="s">
        <v>65706</v>
      </c>
      <c r="B5213" s="34">
        <v>63</v>
      </c>
      <c r="C5213" s="34">
        <v>49</v>
      </c>
      <c r="D5213" s="34">
        <v>66</v>
      </c>
      <c r="E5213" s="34">
        <v>26</v>
      </c>
      <c r="F5213" s="34">
        <v>39</v>
      </c>
      <c r="G5213" s="34">
        <v>64</v>
      </c>
      <c r="H5213" s="34">
        <v>44</v>
      </c>
      <c r="I5213" s="34">
        <v>47</v>
      </c>
      <c r="J5213" s="34">
        <v>37</v>
      </c>
      <c r="K5213" s="34">
        <v>58</v>
      </c>
      <c r="L5213" s="34">
        <v>28</v>
      </c>
      <c r="M5213" s="34">
        <v>29</v>
      </c>
      <c r="N5213" s="34">
        <v>31</v>
      </c>
      <c r="O5213" s="34">
        <v>56</v>
      </c>
      <c r="P5213" s="34">
        <v>54</v>
      </c>
      <c r="Q5213" s="34">
        <v>62</v>
      </c>
      <c r="R5213" s="34">
        <v>49</v>
      </c>
      <c r="S5213" s="34">
        <v>32</v>
      </c>
      <c r="T5213" s="34">
        <v>53</v>
      </c>
      <c r="U5213" s="34">
        <v>34</v>
      </c>
      <c r="V5213" s="34">
        <v>54</v>
      </c>
      <c r="W5213" s="34">
        <v>47</v>
      </c>
      <c r="X5213" s="34">
        <v>69</v>
      </c>
      <c r="Y5213" s="34">
        <v>39</v>
      </c>
      <c r="Z5213" s="34">
        <v>53</v>
      </c>
      <c r="AA5213" s="34">
        <v>41</v>
      </c>
      <c r="AB5213" s="34">
        <v>35</v>
      </c>
      <c r="AC5213" s="34">
        <v>55</v>
      </c>
    </row>
    <row r="5214" spans="1:29" x14ac:dyDescent="0.2">
      <c r="A5214" s="34" t="s">
        <v>65707</v>
      </c>
      <c r="B5214" s="34">
        <v>104</v>
      </c>
      <c r="C5214" s="34">
        <v>203</v>
      </c>
      <c r="D5214" s="34">
        <v>144</v>
      </c>
      <c r="E5214" s="34">
        <v>198</v>
      </c>
      <c r="F5214" s="34">
        <v>162</v>
      </c>
      <c r="G5214" s="34">
        <v>183</v>
      </c>
      <c r="H5214" s="34">
        <v>162</v>
      </c>
      <c r="I5214" s="34">
        <v>182</v>
      </c>
      <c r="J5214" s="34">
        <v>124</v>
      </c>
      <c r="K5214" s="34">
        <v>225</v>
      </c>
      <c r="L5214" s="34">
        <v>78</v>
      </c>
      <c r="M5214" s="34">
        <v>182</v>
      </c>
      <c r="N5214" s="34">
        <v>122</v>
      </c>
      <c r="O5214" s="34">
        <v>160</v>
      </c>
      <c r="P5214" s="34">
        <v>101</v>
      </c>
      <c r="Q5214" s="34">
        <v>179</v>
      </c>
      <c r="R5214" s="34">
        <v>165</v>
      </c>
      <c r="S5214" s="34">
        <v>278</v>
      </c>
      <c r="T5214" s="34">
        <v>77</v>
      </c>
      <c r="U5214" s="34">
        <v>145</v>
      </c>
      <c r="V5214" s="34">
        <v>139</v>
      </c>
      <c r="W5214" s="34">
        <v>229</v>
      </c>
      <c r="X5214" s="34">
        <v>188</v>
      </c>
      <c r="Y5214" s="34">
        <v>131</v>
      </c>
      <c r="Z5214" s="34">
        <v>152</v>
      </c>
      <c r="AA5214" s="34">
        <v>255</v>
      </c>
      <c r="AB5214" s="34">
        <v>132</v>
      </c>
      <c r="AC5214" s="34">
        <v>277</v>
      </c>
    </row>
    <row r="5215" spans="1:29" x14ac:dyDescent="0.2">
      <c r="A5215" s="34" t="s">
        <v>65708</v>
      </c>
      <c r="B5215" s="34">
        <v>113</v>
      </c>
      <c r="C5215" s="34">
        <v>88</v>
      </c>
      <c r="D5215" s="34">
        <v>75</v>
      </c>
      <c r="E5215" s="34">
        <v>92</v>
      </c>
      <c r="F5215" s="34">
        <v>93</v>
      </c>
      <c r="G5215" s="34">
        <v>109</v>
      </c>
      <c r="H5215" s="34">
        <v>81</v>
      </c>
      <c r="I5215" s="34">
        <v>65</v>
      </c>
      <c r="J5215" s="34">
        <v>87</v>
      </c>
      <c r="K5215" s="34">
        <v>107</v>
      </c>
      <c r="L5215" s="34">
        <v>78</v>
      </c>
      <c r="M5215" s="34">
        <v>76</v>
      </c>
      <c r="N5215" s="34">
        <v>60</v>
      </c>
      <c r="O5215" s="34">
        <v>95</v>
      </c>
      <c r="P5215" s="34">
        <v>66</v>
      </c>
      <c r="Q5215" s="34">
        <v>116</v>
      </c>
      <c r="R5215" s="34">
        <v>140</v>
      </c>
      <c r="S5215" s="34">
        <v>139</v>
      </c>
      <c r="T5215" s="34">
        <v>81</v>
      </c>
      <c r="U5215" s="34">
        <v>111</v>
      </c>
      <c r="V5215" s="34">
        <v>106</v>
      </c>
      <c r="W5215" s="34">
        <v>161</v>
      </c>
      <c r="X5215" s="34">
        <v>107</v>
      </c>
      <c r="Y5215" s="34">
        <v>133</v>
      </c>
      <c r="Z5215" s="34">
        <v>102</v>
      </c>
      <c r="AA5215" s="34">
        <v>103</v>
      </c>
      <c r="AB5215" s="34">
        <v>89</v>
      </c>
      <c r="AC5215" s="34">
        <v>186</v>
      </c>
    </row>
    <row r="5216" spans="1:29" x14ac:dyDescent="0.2">
      <c r="A5216" s="34" t="s">
        <v>65709</v>
      </c>
      <c r="B5216" s="34">
        <v>39</v>
      </c>
      <c r="C5216" s="34">
        <v>34</v>
      </c>
      <c r="D5216" s="34">
        <v>43</v>
      </c>
      <c r="E5216" s="34">
        <v>43</v>
      </c>
      <c r="F5216" s="34">
        <v>27</v>
      </c>
      <c r="G5216" s="34">
        <v>43</v>
      </c>
      <c r="H5216" s="34">
        <v>15</v>
      </c>
      <c r="I5216" s="34">
        <v>35</v>
      </c>
      <c r="J5216" s="34">
        <v>15</v>
      </c>
      <c r="K5216" s="34">
        <v>49</v>
      </c>
      <c r="L5216" s="34">
        <v>5</v>
      </c>
      <c r="M5216" s="34">
        <v>38</v>
      </c>
      <c r="N5216" s="34">
        <v>17</v>
      </c>
      <c r="O5216" s="34">
        <v>21</v>
      </c>
      <c r="P5216" s="34">
        <v>12</v>
      </c>
      <c r="Q5216" s="34">
        <v>27</v>
      </c>
      <c r="R5216" s="34">
        <v>22</v>
      </c>
      <c r="S5216" s="34">
        <v>45</v>
      </c>
      <c r="T5216" s="34">
        <v>12</v>
      </c>
      <c r="U5216" s="34">
        <v>21</v>
      </c>
      <c r="V5216" s="34">
        <v>7</v>
      </c>
      <c r="W5216" s="34">
        <v>31</v>
      </c>
      <c r="X5216" s="34">
        <v>13</v>
      </c>
      <c r="Y5216" s="34">
        <v>21</v>
      </c>
      <c r="Z5216" s="34">
        <v>35</v>
      </c>
      <c r="AA5216" s="34">
        <v>37</v>
      </c>
      <c r="AB5216" s="34">
        <v>14</v>
      </c>
      <c r="AC5216" s="34">
        <v>67</v>
      </c>
    </row>
    <row r="5217" spans="1:29" x14ac:dyDescent="0.2">
      <c r="A5217" s="34" t="s">
        <v>65710</v>
      </c>
      <c r="B5217" s="34">
        <v>339</v>
      </c>
      <c r="C5217" s="34">
        <v>373</v>
      </c>
      <c r="D5217" s="34">
        <v>608</v>
      </c>
      <c r="E5217" s="34">
        <v>461</v>
      </c>
      <c r="F5217" s="34">
        <v>502</v>
      </c>
      <c r="G5217" s="34">
        <v>428</v>
      </c>
      <c r="H5217" s="34">
        <v>447</v>
      </c>
      <c r="I5217" s="34">
        <v>357</v>
      </c>
      <c r="J5217" s="34">
        <v>438</v>
      </c>
      <c r="K5217" s="34">
        <v>418</v>
      </c>
      <c r="L5217" s="34">
        <v>344</v>
      </c>
      <c r="M5217" s="34">
        <v>315</v>
      </c>
      <c r="N5217" s="34">
        <v>419</v>
      </c>
      <c r="O5217" s="34">
        <v>375</v>
      </c>
      <c r="P5217" s="34">
        <v>447</v>
      </c>
      <c r="Q5217" s="34">
        <v>502</v>
      </c>
      <c r="R5217" s="34">
        <v>519</v>
      </c>
      <c r="S5217" s="34">
        <v>505</v>
      </c>
      <c r="T5217" s="34">
        <v>423</v>
      </c>
      <c r="U5217" s="34">
        <v>336</v>
      </c>
      <c r="V5217" s="34">
        <v>549</v>
      </c>
      <c r="W5217" s="34">
        <v>381</v>
      </c>
      <c r="X5217" s="34">
        <v>564</v>
      </c>
      <c r="Y5217" s="34">
        <v>434</v>
      </c>
      <c r="Z5217" s="34">
        <v>640</v>
      </c>
      <c r="AA5217" s="34">
        <v>518</v>
      </c>
      <c r="AB5217" s="34">
        <v>498</v>
      </c>
      <c r="AC5217" s="34">
        <v>652</v>
      </c>
    </row>
    <row r="5218" spans="1:29" x14ac:dyDescent="0.2">
      <c r="A5218" s="34" t="s">
        <v>65711</v>
      </c>
      <c r="B5218" s="34">
        <v>74</v>
      </c>
      <c r="C5218" s="34">
        <v>48</v>
      </c>
      <c r="D5218" s="34">
        <v>64</v>
      </c>
      <c r="E5218" s="34">
        <v>64</v>
      </c>
      <c r="F5218" s="34">
        <v>115</v>
      </c>
      <c r="G5218" s="34">
        <v>50</v>
      </c>
      <c r="H5218" s="34">
        <v>76</v>
      </c>
      <c r="I5218" s="34">
        <v>73</v>
      </c>
      <c r="J5218" s="34">
        <v>70</v>
      </c>
      <c r="K5218" s="34">
        <v>84</v>
      </c>
      <c r="L5218" s="34">
        <v>41</v>
      </c>
      <c r="M5218" s="34">
        <v>54</v>
      </c>
      <c r="N5218" s="34">
        <v>60</v>
      </c>
      <c r="O5218" s="34">
        <v>44</v>
      </c>
      <c r="P5218" s="34">
        <v>45</v>
      </c>
      <c r="Q5218" s="34">
        <v>64</v>
      </c>
      <c r="R5218" s="34">
        <v>94</v>
      </c>
      <c r="S5218" s="34">
        <v>91</v>
      </c>
      <c r="T5218" s="34">
        <v>64</v>
      </c>
      <c r="U5218" s="34">
        <v>69</v>
      </c>
      <c r="V5218" s="34">
        <v>81</v>
      </c>
      <c r="W5218" s="34">
        <v>64</v>
      </c>
      <c r="X5218" s="34">
        <v>106</v>
      </c>
      <c r="Y5218" s="34">
        <v>71</v>
      </c>
      <c r="Z5218" s="34">
        <v>79</v>
      </c>
      <c r="AA5218" s="34">
        <v>87</v>
      </c>
      <c r="AB5218" s="34">
        <v>87</v>
      </c>
      <c r="AC5218" s="34">
        <v>121</v>
      </c>
    </row>
    <row r="5219" spans="1:29" x14ac:dyDescent="0.2">
      <c r="A5219" s="34" t="s">
        <v>65712</v>
      </c>
      <c r="B5219" s="34">
        <v>58</v>
      </c>
      <c r="C5219" s="34">
        <v>105</v>
      </c>
      <c r="D5219" s="34">
        <v>66</v>
      </c>
      <c r="E5219" s="34">
        <v>134</v>
      </c>
      <c r="F5219" s="34">
        <v>70</v>
      </c>
      <c r="G5219" s="34">
        <v>60</v>
      </c>
      <c r="H5219" s="34">
        <v>58</v>
      </c>
      <c r="I5219" s="34">
        <v>92</v>
      </c>
      <c r="J5219" s="34">
        <v>33</v>
      </c>
      <c r="K5219" s="34">
        <v>111</v>
      </c>
      <c r="L5219" s="34">
        <v>22</v>
      </c>
      <c r="M5219" s="34">
        <v>93</v>
      </c>
      <c r="N5219" s="34">
        <v>49</v>
      </c>
      <c r="O5219" s="34">
        <v>61</v>
      </c>
      <c r="P5219" s="34">
        <v>44</v>
      </c>
      <c r="Q5219" s="34">
        <v>87</v>
      </c>
      <c r="R5219" s="34">
        <v>58</v>
      </c>
      <c r="S5219" s="34">
        <v>103</v>
      </c>
      <c r="T5219" s="34">
        <v>32</v>
      </c>
      <c r="U5219" s="34">
        <v>52</v>
      </c>
      <c r="V5219" s="34">
        <v>44</v>
      </c>
      <c r="W5219" s="34">
        <v>72</v>
      </c>
      <c r="X5219" s="34">
        <v>80</v>
      </c>
      <c r="Y5219" s="34">
        <v>77</v>
      </c>
      <c r="Z5219" s="34">
        <v>60</v>
      </c>
      <c r="AA5219" s="34">
        <v>149</v>
      </c>
      <c r="AB5219" s="34">
        <v>54</v>
      </c>
      <c r="AC5219" s="34">
        <v>138</v>
      </c>
    </row>
    <row r="5220" spans="1:29" x14ac:dyDescent="0.2">
      <c r="A5220" s="34" t="s">
        <v>65713</v>
      </c>
      <c r="B5220" s="34">
        <v>29</v>
      </c>
      <c r="C5220" s="34">
        <v>59</v>
      </c>
      <c r="D5220" s="34">
        <v>49</v>
      </c>
      <c r="E5220" s="34">
        <v>113</v>
      </c>
      <c r="F5220" s="34">
        <v>42</v>
      </c>
      <c r="G5220" s="34">
        <v>133</v>
      </c>
      <c r="H5220" s="34">
        <v>45</v>
      </c>
      <c r="I5220" s="34">
        <v>59</v>
      </c>
      <c r="J5220" s="34">
        <v>41</v>
      </c>
      <c r="K5220" s="34">
        <v>85</v>
      </c>
      <c r="L5220" s="34">
        <v>28</v>
      </c>
      <c r="M5220" s="34">
        <v>63</v>
      </c>
      <c r="N5220" s="34">
        <v>60</v>
      </c>
      <c r="O5220" s="34">
        <v>65</v>
      </c>
      <c r="P5220" s="34">
        <v>56</v>
      </c>
      <c r="Q5220" s="34">
        <v>71</v>
      </c>
      <c r="R5220" s="34">
        <v>72</v>
      </c>
      <c r="S5220" s="34">
        <v>84</v>
      </c>
      <c r="T5220" s="34">
        <v>51</v>
      </c>
      <c r="U5220" s="34">
        <v>51</v>
      </c>
      <c r="V5220" s="34">
        <v>32</v>
      </c>
      <c r="W5220" s="34">
        <v>75</v>
      </c>
      <c r="X5220" s="34">
        <v>74</v>
      </c>
      <c r="Y5220" s="34">
        <v>77</v>
      </c>
      <c r="Z5220" s="34">
        <v>59</v>
      </c>
      <c r="AA5220" s="34">
        <v>98</v>
      </c>
      <c r="AB5220" s="34">
        <v>38</v>
      </c>
      <c r="AC5220" s="34">
        <v>113</v>
      </c>
    </row>
    <row r="5221" spans="1:29" x14ac:dyDescent="0.2">
      <c r="A5221" s="34" t="s">
        <v>65714</v>
      </c>
      <c r="B5221" s="34">
        <v>171</v>
      </c>
      <c r="C5221" s="34">
        <v>221</v>
      </c>
      <c r="D5221" s="34">
        <v>225</v>
      </c>
      <c r="E5221" s="34">
        <v>244</v>
      </c>
      <c r="F5221" s="34">
        <v>245</v>
      </c>
      <c r="G5221" s="34">
        <v>204</v>
      </c>
      <c r="H5221" s="34">
        <v>208</v>
      </c>
      <c r="I5221" s="34">
        <v>197</v>
      </c>
      <c r="J5221" s="34">
        <v>148</v>
      </c>
      <c r="K5221" s="34">
        <v>233</v>
      </c>
      <c r="L5221" s="34">
        <v>148</v>
      </c>
      <c r="M5221" s="34">
        <v>201</v>
      </c>
      <c r="N5221" s="34">
        <v>162</v>
      </c>
      <c r="O5221" s="34">
        <v>209</v>
      </c>
      <c r="P5221" s="34">
        <v>198</v>
      </c>
      <c r="Q5221" s="34">
        <v>268</v>
      </c>
      <c r="R5221" s="34">
        <v>179</v>
      </c>
      <c r="S5221" s="34">
        <v>282</v>
      </c>
      <c r="T5221" s="34">
        <v>164</v>
      </c>
      <c r="U5221" s="34">
        <v>187</v>
      </c>
      <c r="V5221" s="34">
        <v>183</v>
      </c>
      <c r="W5221" s="34">
        <v>233</v>
      </c>
      <c r="X5221" s="34">
        <v>300</v>
      </c>
      <c r="Y5221" s="34">
        <v>235</v>
      </c>
      <c r="Z5221" s="34">
        <v>179</v>
      </c>
      <c r="AA5221" s="34">
        <v>301</v>
      </c>
      <c r="AB5221" s="34">
        <v>189</v>
      </c>
      <c r="AC5221" s="34">
        <v>422</v>
      </c>
    </row>
    <row r="5222" spans="1:29" x14ac:dyDescent="0.2">
      <c r="A5222" s="34" t="s">
        <v>65715</v>
      </c>
      <c r="B5222" s="34">
        <v>32</v>
      </c>
      <c r="C5222" s="34">
        <v>36</v>
      </c>
      <c r="D5222" s="34">
        <v>29</v>
      </c>
      <c r="E5222" s="34">
        <v>22</v>
      </c>
      <c r="F5222" s="34">
        <v>28</v>
      </c>
      <c r="G5222" s="34">
        <v>29</v>
      </c>
      <c r="H5222" s="34">
        <v>34</v>
      </c>
      <c r="I5222" s="34">
        <v>22</v>
      </c>
      <c r="J5222" s="34">
        <v>10</v>
      </c>
      <c r="K5222" s="34">
        <v>26</v>
      </c>
      <c r="L5222" s="34">
        <v>12</v>
      </c>
      <c r="M5222" s="34">
        <v>19</v>
      </c>
      <c r="N5222" s="34">
        <v>19</v>
      </c>
      <c r="O5222" s="34">
        <v>24</v>
      </c>
      <c r="P5222" s="34">
        <v>25</v>
      </c>
      <c r="Q5222" s="34">
        <v>17</v>
      </c>
      <c r="R5222" s="34">
        <v>29</v>
      </c>
      <c r="S5222" s="34">
        <v>30</v>
      </c>
      <c r="T5222" s="34">
        <v>22</v>
      </c>
      <c r="U5222" s="34">
        <v>27</v>
      </c>
      <c r="V5222" s="34">
        <v>18</v>
      </c>
      <c r="W5222" s="34">
        <v>24</v>
      </c>
      <c r="X5222" s="34">
        <v>41</v>
      </c>
      <c r="Y5222" s="34">
        <v>20</v>
      </c>
      <c r="Z5222" s="34">
        <v>33</v>
      </c>
      <c r="AA5222" s="34">
        <v>19</v>
      </c>
      <c r="AB5222" s="34">
        <v>35</v>
      </c>
      <c r="AC5222" s="34">
        <v>49</v>
      </c>
    </row>
    <row r="5223" spans="1:29" x14ac:dyDescent="0.2">
      <c r="A5223" s="34" t="s">
        <v>65716</v>
      </c>
      <c r="B5223" s="34">
        <v>148</v>
      </c>
      <c r="C5223" s="34">
        <v>102</v>
      </c>
      <c r="D5223" s="34">
        <v>161</v>
      </c>
      <c r="E5223" s="34">
        <v>155</v>
      </c>
      <c r="F5223" s="34">
        <v>142</v>
      </c>
      <c r="G5223" s="34">
        <v>111</v>
      </c>
      <c r="H5223" s="34">
        <v>150</v>
      </c>
      <c r="I5223" s="34">
        <v>150</v>
      </c>
      <c r="J5223" s="34">
        <v>151</v>
      </c>
      <c r="K5223" s="34">
        <v>113</v>
      </c>
      <c r="L5223" s="34">
        <v>136</v>
      </c>
      <c r="M5223" s="34">
        <v>115</v>
      </c>
      <c r="N5223" s="34">
        <v>141</v>
      </c>
      <c r="O5223" s="34">
        <v>110</v>
      </c>
      <c r="P5223" s="34">
        <v>146</v>
      </c>
      <c r="Q5223" s="34">
        <v>206</v>
      </c>
      <c r="R5223" s="34">
        <v>193</v>
      </c>
      <c r="S5223" s="34">
        <v>157</v>
      </c>
      <c r="T5223" s="34">
        <v>180</v>
      </c>
      <c r="U5223" s="34">
        <v>110</v>
      </c>
      <c r="V5223" s="34">
        <v>160</v>
      </c>
      <c r="W5223" s="34">
        <v>210</v>
      </c>
      <c r="X5223" s="34">
        <v>155</v>
      </c>
      <c r="Y5223" s="34">
        <v>151</v>
      </c>
      <c r="Z5223" s="34">
        <v>179</v>
      </c>
      <c r="AA5223" s="34">
        <v>167</v>
      </c>
      <c r="AB5223" s="34">
        <v>176</v>
      </c>
      <c r="AC5223" s="34">
        <v>268</v>
      </c>
    </row>
    <row r="5224" spans="1:29" x14ac:dyDescent="0.2">
      <c r="A5224" s="34" t="s">
        <v>65717</v>
      </c>
      <c r="B5224" s="34">
        <v>102</v>
      </c>
      <c r="C5224" s="34">
        <v>60</v>
      </c>
      <c r="D5224" s="34">
        <v>93</v>
      </c>
      <c r="E5224" s="34">
        <v>122</v>
      </c>
      <c r="F5224" s="34">
        <v>98</v>
      </c>
      <c r="G5224" s="34">
        <v>97</v>
      </c>
      <c r="H5224" s="34">
        <v>93</v>
      </c>
      <c r="I5224" s="34">
        <v>79</v>
      </c>
      <c r="J5224" s="34">
        <v>86</v>
      </c>
      <c r="K5224" s="34">
        <v>71</v>
      </c>
      <c r="L5224" s="34">
        <v>71</v>
      </c>
      <c r="M5224" s="34">
        <v>98</v>
      </c>
      <c r="N5224" s="34">
        <v>79</v>
      </c>
      <c r="O5224" s="34">
        <v>80</v>
      </c>
      <c r="P5224" s="34">
        <v>78</v>
      </c>
      <c r="Q5224" s="34">
        <v>117</v>
      </c>
      <c r="R5224" s="34">
        <v>136</v>
      </c>
      <c r="S5224" s="34">
        <v>103</v>
      </c>
      <c r="T5224" s="34">
        <v>102</v>
      </c>
      <c r="U5224" s="34">
        <v>107</v>
      </c>
      <c r="V5224" s="34">
        <v>100</v>
      </c>
      <c r="W5224" s="34">
        <v>131</v>
      </c>
      <c r="X5224" s="34">
        <v>99</v>
      </c>
      <c r="Y5224" s="34">
        <v>93</v>
      </c>
      <c r="Z5224" s="34">
        <v>85</v>
      </c>
      <c r="AA5224" s="34">
        <v>129</v>
      </c>
      <c r="AB5224" s="34">
        <v>122</v>
      </c>
      <c r="AC5224" s="34">
        <v>141</v>
      </c>
    </row>
    <row r="5225" spans="1:29" x14ac:dyDescent="0.2">
      <c r="A5225" s="34" t="s">
        <v>65718</v>
      </c>
      <c r="B5225" s="34">
        <v>181</v>
      </c>
      <c r="C5225" s="34">
        <v>241</v>
      </c>
      <c r="D5225" s="34">
        <v>238</v>
      </c>
      <c r="E5225" s="34">
        <v>249</v>
      </c>
      <c r="F5225" s="34">
        <v>286</v>
      </c>
      <c r="G5225" s="34">
        <v>237</v>
      </c>
      <c r="H5225" s="34">
        <v>251</v>
      </c>
      <c r="I5225" s="34">
        <v>197</v>
      </c>
      <c r="J5225" s="34">
        <v>209</v>
      </c>
      <c r="K5225" s="34">
        <v>290</v>
      </c>
      <c r="L5225" s="34">
        <v>179</v>
      </c>
      <c r="M5225" s="34">
        <v>223</v>
      </c>
      <c r="N5225" s="34">
        <v>201</v>
      </c>
      <c r="O5225" s="34">
        <v>219</v>
      </c>
      <c r="P5225" s="34">
        <v>212</v>
      </c>
      <c r="Q5225" s="34">
        <v>348</v>
      </c>
      <c r="R5225" s="34">
        <v>288</v>
      </c>
      <c r="S5225" s="34">
        <v>315</v>
      </c>
      <c r="T5225" s="34">
        <v>288</v>
      </c>
      <c r="U5225" s="34">
        <v>238</v>
      </c>
      <c r="V5225" s="34">
        <v>302</v>
      </c>
      <c r="W5225" s="34">
        <v>327</v>
      </c>
      <c r="X5225" s="34">
        <v>297</v>
      </c>
      <c r="Y5225" s="34">
        <v>253</v>
      </c>
      <c r="Z5225" s="34">
        <v>277</v>
      </c>
      <c r="AA5225" s="34">
        <v>336</v>
      </c>
      <c r="AB5225" s="34">
        <v>352</v>
      </c>
      <c r="AC5225" s="34">
        <v>395</v>
      </c>
    </row>
    <row r="5226" spans="1:29" x14ac:dyDescent="0.2">
      <c r="A5226" s="34" t="s">
        <v>65719</v>
      </c>
      <c r="B5226" s="34">
        <v>564</v>
      </c>
      <c r="C5226" s="34">
        <v>334</v>
      </c>
      <c r="D5226" s="34">
        <v>398</v>
      </c>
      <c r="E5226" s="34">
        <v>390</v>
      </c>
      <c r="F5226" s="34">
        <v>494</v>
      </c>
      <c r="G5226" s="34">
        <v>301</v>
      </c>
      <c r="H5226" s="34">
        <v>457</v>
      </c>
      <c r="I5226" s="34">
        <v>374</v>
      </c>
      <c r="J5226" s="34">
        <v>453</v>
      </c>
      <c r="K5226" s="34">
        <v>399</v>
      </c>
      <c r="L5226" s="34">
        <v>557</v>
      </c>
      <c r="M5226" s="34">
        <v>354</v>
      </c>
      <c r="N5226" s="34">
        <v>386</v>
      </c>
      <c r="O5226" s="34">
        <v>381</v>
      </c>
      <c r="P5226" s="34">
        <v>526</v>
      </c>
      <c r="Q5226" s="34">
        <v>541</v>
      </c>
      <c r="R5226" s="34">
        <v>712</v>
      </c>
      <c r="S5226" s="34">
        <v>506</v>
      </c>
      <c r="T5226" s="34">
        <v>788</v>
      </c>
      <c r="U5226" s="34">
        <v>495</v>
      </c>
      <c r="V5226" s="34">
        <v>703</v>
      </c>
      <c r="W5226" s="34">
        <v>798</v>
      </c>
      <c r="X5226" s="34">
        <v>522</v>
      </c>
      <c r="Y5226" s="34">
        <v>539</v>
      </c>
      <c r="Z5226" s="34">
        <v>453</v>
      </c>
      <c r="AA5226" s="34">
        <v>436</v>
      </c>
      <c r="AB5226" s="34">
        <v>808</v>
      </c>
      <c r="AC5226" s="34">
        <v>633</v>
      </c>
    </row>
    <row r="5227" spans="1:29" x14ac:dyDescent="0.2">
      <c r="A5227" s="34" t="s">
        <v>65720</v>
      </c>
      <c r="B5227" s="34">
        <v>0</v>
      </c>
      <c r="C5227" s="34">
        <v>0</v>
      </c>
      <c r="D5227" s="34">
        <v>0</v>
      </c>
      <c r="E5227" s="34">
        <v>0</v>
      </c>
      <c r="F5227" s="34">
        <v>0</v>
      </c>
      <c r="G5227" s="34">
        <v>0</v>
      </c>
      <c r="H5227" s="34">
        <v>0</v>
      </c>
      <c r="I5227" s="34">
        <v>0</v>
      </c>
      <c r="J5227" s="34">
        <v>0</v>
      </c>
      <c r="K5227" s="34">
        <v>0</v>
      </c>
      <c r="L5227" s="34">
        <v>0</v>
      </c>
      <c r="M5227" s="34">
        <v>0</v>
      </c>
      <c r="N5227" s="34">
        <v>0</v>
      </c>
      <c r="O5227" s="34">
        <v>1</v>
      </c>
      <c r="P5227" s="34">
        <v>0</v>
      </c>
      <c r="Q5227" s="34">
        <v>0</v>
      </c>
      <c r="R5227" s="34">
        <v>0</v>
      </c>
      <c r="S5227" s="34">
        <v>0</v>
      </c>
      <c r="T5227" s="34">
        <v>0</v>
      </c>
      <c r="U5227" s="34">
        <v>0</v>
      </c>
      <c r="V5227" s="34">
        <v>0</v>
      </c>
      <c r="W5227" s="34">
        <v>0</v>
      </c>
      <c r="X5227" s="34">
        <v>0</v>
      </c>
      <c r="Y5227" s="34">
        <v>0</v>
      </c>
      <c r="Z5227" s="34">
        <v>0</v>
      </c>
      <c r="AA5227" s="34">
        <v>0</v>
      </c>
      <c r="AB5227" s="34">
        <v>0</v>
      </c>
      <c r="AC5227" s="34">
        <v>0</v>
      </c>
    </row>
    <row r="5228" spans="1:29" x14ac:dyDescent="0.2">
      <c r="A5228" s="34" t="s">
        <v>65721</v>
      </c>
      <c r="B5228" s="34">
        <v>144</v>
      </c>
      <c r="C5228" s="34">
        <v>146</v>
      </c>
      <c r="D5228" s="34">
        <v>187</v>
      </c>
      <c r="E5228" s="34">
        <v>214</v>
      </c>
      <c r="F5228" s="34">
        <v>174</v>
      </c>
      <c r="G5228" s="34">
        <v>174</v>
      </c>
      <c r="H5228" s="34">
        <v>134</v>
      </c>
      <c r="I5228" s="34">
        <v>171</v>
      </c>
      <c r="J5228" s="34">
        <v>180</v>
      </c>
      <c r="K5228" s="34">
        <v>161</v>
      </c>
      <c r="L5228" s="34">
        <v>119</v>
      </c>
      <c r="M5228" s="34">
        <v>107</v>
      </c>
      <c r="N5228" s="34">
        <v>150</v>
      </c>
      <c r="O5228" s="34">
        <v>133</v>
      </c>
      <c r="P5228" s="34">
        <v>146</v>
      </c>
      <c r="Q5228" s="34">
        <v>216</v>
      </c>
      <c r="R5228" s="34">
        <v>198</v>
      </c>
      <c r="S5228" s="34">
        <v>205</v>
      </c>
      <c r="T5228" s="34">
        <v>149</v>
      </c>
      <c r="U5228" s="34">
        <v>112</v>
      </c>
      <c r="V5228" s="34">
        <v>230</v>
      </c>
      <c r="W5228" s="34">
        <v>160</v>
      </c>
      <c r="X5228" s="34">
        <v>204</v>
      </c>
      <c r="Y5228" s="34">
        <v>172</v>
      </c>
      <c r="Z5228" s="34">
        <v>192</v>
      </c>
      <c r="AA5228" s="34">
        <v>228</v>
      </c>
      <c r="AB5228" s="34">
        <v>211</v>
      </c>
      <c r="AC5228" s="34">
        <v>242</v>
      </c>
    </row>
    <row r="5229" spans="1:29" x14ac:dyDescent="0.2">
      <c r="A5229" s="34" t="s">
        <v>65722</v>
      </c>
      <c r="B5229" s="34">
        <v>158</v>
      </c>
      <c r="C5229" s="34">
        <v>218</v>
      </c>
      <c r="D5229" s="34">
        <v>206</v>
      </c>
      <c r="E5229" s="34">
        <v>263</v>
      </c>
      <c r="F5229" s="34">
        <v>209</v>
      </c>
      <c r="G5229" s="34">
        <v>313</v>
      </c>
      <c r="H5229" s="34">
        <v>182</v>
      </c>
      <c r="I5229" s="34">
        <v>169</v>
      </c>
      <c r="J5229" s="34">
        <v>149</v>
      </c>
      <c r="K5229" s="34">
        <v>252</v>
      </c>
      <c r="L5229" s="34">
        <v>105</v>
      </c>
      <c r="M5229" s="34">
        <v>173</v>
      </c>
      <c r="N5229" s="34">
        <v>136</v>
      </c>
      <c r="O5229" s="34">
        <v>176</v>
      </c>
      <c r="P5229" s="34">
        <v>176</v>
      </c>
      <c r="Q5229" s="34">
        <v>247</v>
      </c>
      <c r="R5229" s="34">
        <v>203</v>
      </c>
      <c r="S5229" s="34">
        <v>274</v>
      </c>
      <c r="T5229" s="34">
        <v>172</v>
      </c>
      <c r="U5229" s="34">
        <v>199</v>
      </c>
      <c r="V5229" s="34">
        <v>218</v>
      </c>
      <c r="W5229" s="34">
        <v>267</v>
      </c>
      <c r="X5229" s="34">
        <v>219</v>
      </c>
      <c r="Y5229" s="34">
        <v>196</v>
      </c>
      <c r="Z5229" s="34">
        <v>203</v>
      </c>
      <c r="AA5229" s="34">
        <v>271</v>
      </c>
      <c r="AB5229" s="34">
        <v>188</v>
      </c>
      <c r="AC5229" s="34">
        <v>337</v>
      </c>
    </row>
    <row r="5230" spans="1:29" x14ac:dyDescent="0.2">
      <c r="A5230" s="34" t="s">
        <v>65723</v>
      </c>
      <c r="B5230" s="34">
        <v>81</v>
      </c>
      <c r="C5230" s="34">
        <v>118</v>
      </c>
      <c r="D5230" s="34">
        <v>131</v>
      </c>
      <c r="E5230" s="34">
        <v>160</v>
      </c>
      <c r="F5230" s="34">
        <v>111</v>
      </c>
      <c r="G5230" s="34">
        <v>115</v>
      </c>
      <c r="H5230" s="34">
        <v>87</v>
      </c>
      <c r="I5230" s="34">
        <v>104</v>
      </c>
      <c r="J5230" s="34">
        <v>98</v>
      </c>
      <c r="K5230" s="34">
        <v>132</v>
      </c>
      <c r="L5230" s="34">
        <v>58</v>
      </c>
      <c r="M5230" s="34">
        <v>94</v>
      </c>
      <c r="N5230" s="34">
        <v>77</v>
      </c>
      <c r="O5230" s="34">
        <v>125</v>
      </c>
      <c r="P5230" s="34">
        <v>115</v>
      </c>
      <c r="Q5230" s="34">
        <v>171</v>
      </c>
      <c r="R5230" s="34">
        <v>114</v>
      </c>
      <c r="S5230" s="34">
        <v>153</v>
      </c>
      <c r="T5230" s="34">
        <v>96</v>
      </c>
      <c r="U5230" s="34">
        <v>98</v>
      </c>
      <c r="V5230" s="34">
        <v>141</v>
      </c>
      <c r="W5230" s="34">
        <v>126</v>
      </c>
      <c r="X5230" s="34">
        <v>138</v>
      </c>
      <c r="Y5230" s="34">
        <v>155</v>
      </c>
      <c r="Z5230" s="34">
        <v>91</v>
      </c>
      <c r="AA5230" s="34">
        <v>183</v>
      </c>
      <c r="AB5230" s="34">
        <v>125</v>
      </c>
      <c r="AC5230" s="34">
        <v>230</v>
      </c>
    </row>
    <row r="5231" spans="1:29" x14ac:dyDescent="0.2">
      <c r="A5231" s="34" t="s">
        <v>65724</v>
      </c>
      <c r="B5231" s="34">
        <v>142</v>
      </c>
      <c r="C5231" s="34">
        <v>310</v>
      </c>
      <c r="D5231" s="34">
        <v>276</v>
      </c>
      <c r="E5231" s="34">
        <v>423</v>
      </c>
      <c r="F5231" s="34">
        <v>252</v>
      </c>
      <c r="G5231" s="34">
        <v>379</v>
      </c>
      <c r="H5231" s="34">
        <v>214</v>
      </c>
      <c r="I5231" s="34">
        <v>275</v>
      </c>
      <c r="J5231" s="34">
        <v>187</v>
      </c>
      <c r="K5231" s="34">
        <v>310</v>
      </c>
      <c r="L5231" s="34">
        <v>125</v>
      </c>
      <c r="M5231" s="34">
        <v>268</v>
      </c>
      <c r="N5231" s="34">
        <v>205</v>
      </c>
      <c r="O5231" s="34">
        <v>278</v>
      </c>
      <c r="P5231" s="34">
        <v>188</v>
      </c>
      <c r="Q5231" s="34">
        <v>369</v>
      </c>
      <c r="R5231" s="34">
        <v>250</v>
      </c>
      <c r="S5231" s="34">
        <v>349</v>
      </c>
      <c r="T5231" s="34">
        <v>204</v>
      </c>
      <c r="U5231" s="34">
        <v>269</v>
      </c>
      <c r="V5231" s="34">
        <v>241</v>
      </c>
      <c r="W5231" s="34">
        <v>284</v>
      </c>
      <c r="X5231" s="34">
        <v>307</v>
      </c>
      <c r="Y5231" s="34">
        <v>230</v>
      </c>
      <c r="Z5231" s="34">
        <v>273</v>
      </c>
      <c r="AA5231" s="34">
        <v>408</v>
      </c>
      <c r="AB5231" s="34">
        <v>233</v>
      </c>
      <c r="AC5231" s="34">
        <v>468</v>
      </c>
    </row>
    <row r="5232" spans="1:29" x14ac:dyDescent="0.2">
      <c r="A5232" s="34" t="s">
        <v>65725</v>
      </c>
      <c r="B5232" s="34">
        <v>79</v>
      </c>
      <c r="C5232" s="34">
        <v>119</v>
      </c>
      <c r="D5232" s="34">
        <v>193</v>
      </c>
      <c r="E5232" s="34">
        <v>192</v>
      </c>
      <c r="F5232" s="34">
        <v>142</v>
      </c>
      <c r="G5232" s="34">
        <v>115</v>
      </c>
      <c r="H5232" s="34">
        <v>122</v>
      </c>
      <c r="I5232" s="34">
        <v>161</v>
      </c>
      <c r="J5232" s="34">
        <v>118</v>
      </c>
      <c r="K5232" s="34">
        <v>159</v>
      </c>
      <c r="L5232" s="34">
        <v>73</v>
      </c>
      <c r="M5232" s="34">
        <v>103</v>
      </c>
      <c r="N5232" s="34">
        <v>141</v>
      </c>
      <c r="O5232" s="34">
        <v>111</v>
      </c>
      <c r="P5232" s="34">
        <v>102</v>
      </c>
      <c r="Q5232" s="34">
        <v>160</v>
      </c>
      <c r="R5232" s="34">
        <v>131</v>
      </c>
      <c r="S5232" s="34">
        <v>178</v>
      </c>
      <c r="T5232" s="34">
        <v>87</v>
      </c>
      <c r="U5232" s="34">
        <v>114</v>
      </c>
      <c r="V5232" s="34">
        <v>169</v>
      </c>
      <c r="W5232" s="34">
        <v>126</v>
      </c>
      <c r="X5232" s="34">
        <v>226</v>
      </c>
      <c r="Y5232" s="34">
        <v>108</v>
      </c>
      <c r="Z5232" s="34">
        <v>174</v>
      </c>
      <c r="AA5232" s="34">
        <v>137</v>
      </c>
      <c r="AB5232" s="34">
        <v>106</v>
      </c>
      <c r="AC5232" s="34">
        <v>197</v>
      </c>
    </row>
    <row r="5233" spans="1:29" x14ac:dyDescent="0.2">
      <c r="A5233" s="34" t="s">
        <v>65726</v>
      </c>
      <c r="B5233" s="34">
        <v>31</v>
      </c>
      <c r="C5233" s="34">
        <v>44</v>
      </c>
      <c r="D5233" s="34">
        <v>39</v>
      </c>
      <c r="E5233" s="34">
        <v>45</v>
      </c>
      <c r="F5233" s="34">
        <v>29</v>
      </c>
      <c r="G5233" s="34">
        <v>48</v>
      </c>
      <c r="H5233" s="34">
        <v>22</v>
      </c>
      <c r="I5233" s="34">
        <v>81</v>
      </c>
      <c r="J5233" s="34">
        <v>21</v>
      </c>
      <c r="K5233" s="34">
        <v>48</v>
      </c>
      <c r="L5233" s="34">
        <v>10</v>
      </c>
      <c r="M5233" s="34">
        <v>40</v>
      </c>
      <c r="N5233" s="34">
        <v>24</v>
      </c>
      <c r="O5233" s="34">
        <v>34</v>
      </c>
      <c r="P5233" s="34">
        <v>19</v>
      </c>
      <c r="Q5233" s="34">
        <v>46</v>
      </c>
      <c r="R5233" s="34">
        <v>35</v>
      </c>
      <c r="S5233" s="34">
        <v>57</v>
      </c>
      <c r="T5233" s="34">
        <v>18</v>
      </c>
      <c r="U5233" s="34">
        <v>34</v>
      </c>
      <c r="V5233" s="34">
        <v>40</v>
      </c>
      <c r="W5233" s="34">
        <v>41</v>
      </c>
      <c r="X5233" s="34">
        <v>41</v>
      </c>
      <c r="Y5233" s="34">
        <v>28</v>
      </c>
      <c r="Z5233" s="34">
        <v>55</v>
      </c>
      <c r="AA5233" s="34">
        <v>79</v>
      </c>
      <c r="AB5233" s="34">
        <v>30</v>
      </c>
      <c r="AC5233" s="34">
        <v>56</v>
      </c>
    </row>
    <row r="5234" spans="1:29" x14ac:dyDescent="0.2">
      <c r="A5234" s="34" t="s">
        <v>65727</v>
      </c>
      <c r="B5234" s="34">
        <v>112</v>
      </c>
      <c r="C5234" s="34">
        <v>316</v>
      </c>
      <c r="D5234" s="34">
        <v>130</v>
      </c>
      <c r="E5234" s="34">
        <v>386</v>
      </c>
      <c r="F5234" s="34">
        <v>125</v>
      </c>
      <c r="G5234" s="34">
        <v>313</v>
      </c>
      <c r="H5234" s="34">
        <v>104</v>
      </c>
      <c r="I5234" s="34">
        <v>263</v>
      </c>
      <c r="J5234" s="34">
        <v>83</v>
      </c>
      <c r="K5234" s="34">
        <v>352</v>
      </c>
      <c r="L5234" s="34">
        <v>54</v>
      </c>
      <c r="M5234" s="34">
        <v>257</v>
      </c>
      <c r="N5234" s="34">
        <v>82</v>
      </c>
      <c r="O5234" s="34">
        <v>236</v>
      </c>
      <c r="P5234" s="34">
        <v>103</v>
      </c>
      <c r="Q5234" s="34">
        <v>275</v>
      </c>
      <c r="R5234" s="34">
        <v>109</v>
      </c>
      <c r="S5234" s="34">
        <v>339</v>
      </c>
      <c r="T5234" s="34">
        <v>57</v>
      </c>
      <c r="U5234" s="34">
        <v>190</v>
      </c>
      <c r="V5234" s="34">
        <v>112</v>
      </c>
      <c r="W5234" s="34">
        <v>197</v>
      </c>
      <c r="X5234" s="34">
        <v>121</v>
      </c>
      <c r="Y5234" s="34">
        <v>157</v>
      </c>
      <c r="Z5234" s="34">
        <v>135</v>
      </c>
      <c r="AA5234" s="34">
        <v>303</v>
      </c>
      <c r="AB5234" s="34">
        <v>96</v>
      </c>
      <c r="AC5234" s="34">
        <v>328</v>
      </c>
    </row>
    <row r="5235" spans="1:29" x14ac:dyDescent="0.2">
      <c r="A5235" s="34" t="s">
        <v>65728</v>
      </c>
      <c r="B5235" s="34">
        <v>111</v>
      </c>
      <c r="C5235" s="34">
        <v>93</v>
      </c>
      <c r="D5235" s="34">
        <v>139</v>
      </c>
      <c r="E5235" s="34">
        <v>101</v>
      </c>
      <c r="F5235" s="34">
        <v>117</v>
      </c>
      <c r="G5235" s="34">
        <v>91</v>
      </c>
      <c r="H5235" s="34">
        <v>153</v>
      </c>
      <c r="I5235" s="34">
        <v>88</v>
      </c>
      <c r="J5235" s="34">
        <v>106</v>
      </c>
      <c r="K5235" s="34">
        <v>115</v>
      </c>
      <c r="L5235" s="34">
        <v>90</v>
      </c>
      <c r="M5235" s="34">
        <v>81</v>
      </c>
      <c r="N5235" s="34">
        <v>124</v>
      </c>
      <c r="O5235" s="34">
        <v>96</v>
      </c>
      <c r="P5235" s="34">
        <v>106</v>
      </c>
      <c r="Q5235" s="34">
        <v>129</v>
      </c>
      <c r="R5235" s="34">
        <v>127</v>
      </c>
      <c r="S5235" s="34">
        <v>133</v>
      </c>
      <c r="T5235" s="34">
        <v>99</v>
      </c>
      <c r="U5235" s="34">
        <v>98</v>
      </c>
      <c r="V5235" s="34">
        <v>144</v>
      </c>
      <c r="W5235" s="34">
        <v>133</v>
      </c>
      <c r="X5235" s="34">
        <v>153</v>
      </c>
      <c r="Y5235" s="34">
        <v>128</v>
      </c>
      <c r="Z5235" s="34">
        <v>137</v>
      </c>
      <c r="AA5235" s="34">
        <v>118</v>
      </c>
      <c r="AB5235" s="34">
        <v>131</v>
      </c>
      <c r="AC5235" s="34">
        <v>165</v>
      </c>
    </row>
    <row r="5236" spans="1:29" x14ac:dyDescent="0.2">
      <c r="A5236" s="34" t="s">
        <v>65729</v>
      </c>
      <c r="B5236" s="34">
        <v>40</v>
      </c>
      <c r="C5236" s="34">
        <v>58</v>
      </c>
      <c r="D5236" s="34">
        <v>73</v>
      </c>
      <c r="E5236" s="34">
        <v>56</v>
      </c>
      <c r="F5236" s="34">
        <v>50</v>
      </c>
      <c r="G5236" s="34">
        <v>61</v>
      </c>
      <c r="H5236" s="34">
        <v>43</v>
      </c>
      <c r="I5236" s="34">
        <v>29</v>
      </c>
      <c r="J5236" s="34">
        <v>31</v>
      </c>
      <c r="K5236" s="34">
        <v>62</v>
      </c>
      <c r="L5236" s="34">
        <v>20</v>
      </c>
      <c r="M5236" s="34">
        <v>42</v>
      </c>
      <c r="N5236" s="34">
        <v>27</v>
      </c>
      <c r="O5236" s="34">
        <v>41</v>
      </c>
      <c r="P5236" s="34">
        <v>47</v>
      </c>
      <c r="Q5236" s="34">
        <v>53</v>
      </c>
      <c r="R5236" s="34">
        <v>40</v>
      </c>
      <c r="S5236" s="34">
        <v>73</v>
      </c>
      <c r="T5236" s="34">
        <v>37</v>
      </c>
      <c r="U5236" s="34">
        <v>33</v>
      </c>
      <c r="V5236" s="34">
        <v>40</v>
      </c>
      <c r="W5236" s="34">
        <v>43</v>
      </c>
      <c r="X5236" s="34">
        <v>53</v>
      </c>
      <c r="Y5236" s="34">
        <v>51</v>
      </c>
      <c r="Z5236" s="34">
        <v>65</v>
      </c>
      <c r="AA5236" s="34">
        <v>57</v>
      </c>
      <c r="AB5236" s="34">
        <v>24</v>
      </c>
      <c r="AC5236" s="34">
        <v>65</v>
      </c>
    </row>
    <row r="5237" spans="1:29" x14ac:dyDescent="0.2">
      <c r="A5237" s="34" t="s">
        <v>65730</v>
      </c>
      <c r="B5237" s="34">
        <v>216</v>
      </c>
      <c r="C5237" s="34">
        <v>481</v>
      </c>
      <c r="D5237" s="34">
        <v>452</v>
      </c>
      <c r="E5237" s="34">
        <v>496</v>
      </c>
      <c r="F5237" s="34">
        <v>266</v>
      </c>
      <c r="G5237" s="34">
        <v>561</v>
      </c>
      <c r="H5237" s="34">
        <v>246</v>
      </c>
      <c r="I5237" s="34">
        <v>463</v>
      </c>
      <c r="J5237" s="34">
        <v>240</v>
      </c>
      <c r="K5237" s="34">
        <v>542</v>
      </c>
      <c r="L5237" s="34">
        <v>151</v>
      </c>
      <c r="M5237" s="34">
        <v>382</v>
      </c>
      <c r="N5237" s="34">
        <v>266</v>
      </c>
      <c r="O5237" s="34">
        <v>378</v>
      </c>
      <c r="P5237" s="34">
        <v>261</v>
      </c>
      <c r="Q5237" s="34">
        <v>435</v>
      </c>
      <c r="R5237" s="34">
        <v>290</v>
      </c>
      <c r="S5237" s="34">
        <v>547</v>
      </c>
      <c r="T5237" s="34">
        <v>193</v>
      </c>
      <c r="U5237" s="34">
        <v>295</v>
      </c>
      <c r="V5237" s="34">
        <v>359</v>
      </c>
      <c r="W5237" s="34">
        <v>366</v>
      </c>
      <c r="X5237" s="34">
        <v>445</v>
      </c>
      <c r="Y5237" s="34">
        <v>320</v>
      </c>
      <c r="Z5237" s="34">
        <v>497</v>
      </c>
      <c r="AA5237" s="34">
        <v>526</v>
      </c>
      <c r="AB5237" s="34">
        <v>239</v>
      </c>
      <c r="AC5237" s="34">
        <v>641</v>
      </c>
    </row>
    <row r="5238" spans="1:29" x14ac:dyDescent="0.2">
      <c r="A5238" s="34" t="s">
        <v>65731</v>
      </c>
      <c r="B5238" s="34">
        <v>49</v>
      </c>
      <c r="C5238" s="34">
        <v>63</v>
      </c>
      <c r="D5238" s="34">
        <v>85</v>
      </c>
      <c r="E5238" s="34">
        <v>102</v>
      </c>
      <c r="F5238" s="34">
        <v>68</v>
      </c>
      <c r="G5238" s="34">
        <v>100</v>
      </c>
      <c r="H5238" s="34">
        <v>60</v>
      </c>
      <c r="I5238" s="34">
        <v>68</v>
      </c>
      <c r="J5238" s="34">
        <v>57</v>
      </c>
      <c r="K5238" s="34">
        <v>74</v>
      </c>
      <c r="L5238" s="34">
        <v>40</v>
      </c>
      <c r="M5238" s="34">
        <v>79</v>
      </c>
      <c r="N5238" s="34">
        <v>61</v>
      </c>
      <c r="O5238" s="34">
        <v>74</v>
      </c>
      <c r="P5238" s="34">
        <v>79</v>
      </c>
      <c r="Q5238" s="34">
        <v>82</v>
      </c>
      <c r="R5238" s="34">
        <v>76</v>
      </c>
      <c r="S5238" s="34">
        <v>126</v>
      </c>
      <c r="T5238" s="34">
        <v>31</v>
      </c>
      <c r="U5238" s="34">
        <v>70</v>
      </c>
      <c r="V5238" s="34">
        <v>71</v>
      </c>
      <c r="W5238" s="34">
        <v>72</v>
      </c>
      <c r="X5238" s="34">
        <v>94</v>
      </c>
      <c r="Y5238" s="34">
        <v>57</v>
      </c>
      <c r="Z5238" s="34">
        <v>80</v>
      </c>
      <c r="AA5238" s="34">
        <v>76</v>
      </c>
      <c r="AB5238" s="34">
        <v>49</v>
      </c>
      <c r="AC5238" s="34">
        <v>94</v>
      </c>
    </row>
    <row r="5239" spans="1:29" x14ac:dyDescent="0.2">
      <c r="A5239" s="34" t="s">
        <v>65732</v>
      </c>
      <c r="B5239" s="34">
        <v>1360</v>
      </c>
      <c r="C5239" s="34">
        <v>1110</v>
      </c>
      <c r="D5239" s="34">
        <v>1626</v>
      </c>
      <c r="E5239" s="34">
        <v>1159</v>
      </c>
      <c r="F5239" s="34">
        <v>1703</v>
      </c>
      <c r="G5239" s="34">
        <v>1143</v>
      </c>
      <c r="H5239" s="34">
        <v>1632</v>
      </c>
      <c r="I5239" s="34">
        <v>1010</v>
      </c>
      <c r="J5239" s="34">
        <v>1721</v>
      </c>
      <c r="K5239" s="34">
        <v>1303</v>
      </c>
      <c r="L5239" s="34">
        <v>2027</v>
      </c>
      <c r="M5239" s="34">
        <v>1111</v>
      </c>
      <c r="N5239" s="34">
        <v>1524</v>
      </c>
      <c r="O5239" s="34">
        <v>1035</v>
      </c>
      <c r="P5239" s="34">
        <v>1586</v>
      </c>
      <c r="Q5239" s="34">
        <v>1771</v>
      </c>
      <c r="R5239" s="34">
        <v>2443</v>
      </c>
      <c r="S5239" s="34">
        <v>1423</v>
      </c>
      <c r="T5239" s="34">
        <v>2679</v>
      </c>
      <c r="U5239" s="34">
        <v>1406</v>
      </c>
      <c r="V5239" s="34">
        <v>2270</v>
      </c>
      <c r="W5239" s="34">
        <v>1997</v>
      </c>
      <c r="X5239" s="34">
        <v>2145</v>
      </c>
      <c r="Y5239" s="34">
        <v>1801</v>
      </c>
      <c r="Z5239" s="34">
        <v>1817</v>
      </c>
      <c r="AA5239" s="34">
        <v>1626</v>
      </c>
      <c r="AB5239" s="34">
        <v>2676</v>
      </c>
      <c r="AC5239" s="34">
        <v>2050</v>
      </c>
    </row>
    <row r="5240" spans="1:29" x14ac:dyDescent="0.2">
      <c r="A5240" s="34" t="s">
        <v>65733</v>
      </c>
      <c r="B5240" s="34">
        <v>138</v>
      </c>
      <c r="C5240" s="34">
        <v>128</v>
      </c>
      <c r="D5240" s="34">
        <v>136</v>
      </c>
      <c r="E5240" s="34">
        <v>130</v>
      </c>
      <c r="F5240" s="34">
        <v>135</v>
      </c>
      <c r="G5240" s="34">
        <v>131</v>
      </c>
      <c r="H5240" s="34">
        <v>101</v>
      </c>
      <c r="I5240" s="34">
        <v>80</v>
      </c>
      <c r="J5240" s="34">
        <v>107</v>
      </c>
      <c r="K5240" s="34">
        <v>95</v>
      </c>
      <c r="L5240" s="34">
        <v>63</v>
      </c>
      <c r="M5240" s="34">
        <v>92</v>
      </c>
      <c r="N5240" s="34">
        <v>102</v>
      </c>
      <c r="O5240" s="34">
        <v>111</v>
      </c>
      <c r="P5240" s="34">
        <v>115</v>
      </c>
      <c r="Q5240" s="34">
        <v>97</v>
      </c>
      <c r="R5240" s="34">
        <v>149</v>
      </c>
      <c r="S5240" s="34">
        <v>167</v>
      </c>
      <c r="T5240" s="34">
        <v>86</v>
      </c>
      <c r="U5240" s="34">
        <v>51</v>
      </c>
      <c r="V5240" s="34">
        <v>143</v>
      </c>
      <c r="W5240" s="34">
        <v>115</v>
      </c>
      <c r="X5240" s="34">
        <v>173</v>
      </c>
      <c r="Y5240" s="34">
        <v>97</v>
      </c>
      <c r="Z5240" s="34">
        <v>174</v>
      </c>
      <c r="AA5240" s="34">
        <v>129</v>
      </c>
      <c r="AB5240" s="34">
        <v>91</v>
      </c>
      <c r="AC5240" s="34">
        <v>146</v>
      </c>
    </row>
    <row r="5241" spans="1:29" x14ac:dyDescent="0.2">
      <c r="A5241" s="34" t="s">
        <v>65734</v>
      </c>
      <c r="B5241" s="34">
        <v>126</v>
      </c>
      <c r="C5241" s="34">
        <v>110</v>
      </c>
      <c r="D5241" s="34">
        <v>174</v>
      </c>
      <c r="E5241" s="34">
        <v>156</v>
      </c>
      <c r="F5241" s="34">
        <v>141</v>
      </c>
      <c r="G5241" s="34">
        <v>141</v>
      </c>
      <c r="H5241" s="34">
        <v>122</v>
      </c>
      <c r="I5241" s="34">
        <v>114</v>
      </c>
      <c r="J5241" s="34">
        <v>94</v>
      </c>
      <c r="K5241" s="34">
        <v>146</v>
      </c>
      <c r="L5241" s="34">
        <v>44</v>
      </c>
      <c r="M5241" s="34">
        <v>104</v>
      </c>
      <c r="N5241" s="34">
        <v>96</v>
      </c>
      <c r="O5241" s="34">
        <v>87</v>
      </c>
      <c r="P5241" s="34">
        <v>99</v>
      </c>
      <c r="Q5241" s="34">
        <v>117</v>
      </c>
      <c r="R5241" s="34">
        <v>129</v>
      </c>
      <c r="S5241" s="34">
        <v>180</v>
      </c>
      <c r="T5241" s="34">
        <v>92</v>
      </c>
      <c r="U5241" s="34">
        <v>73</v>
      </c>
      <c r="V5241" s="34">
        <v>133</v>
      </c>
      <c r="W5241" s="34">
        <v>115</v>
      </c>
      <c r="X5241" s="34">
        <v>180</v>
      </c>
      <c r="Y5241" s="34">
        <v>72</v>
      </c>
      <c r="Z5241" s="34">
        <v>175</v>
      </c>
      <c r="AA5241" s="34">
        <v>177</v>
      </c>
      <c r="AB5241" s="34">
        <v>104</v>
      </c>
      <c r="AC5241" s="34">
        <v>173</v>
      </c>
    </row>
    <row r="5242" spans="1:29" x14ac:dyDescent="0.2">
      <c r="A5242" s="34" t="s">
        <v>65735</v>
      </c>
      <c r="B5242" s="34">
        <v>128</v>
      </c>
      <c r="C5242" s="34">
        <v>259</v>
      </c>
      <c r="D5242" s="34">
        <v>184</v>
      </c>
      <c r="E5242" s="34">
        <v>269</v>
      </c>
      <c r="F5242" s="34">
        <v>201</v>
      </c>
      <c r="G5242" s="34">
        <v>299</v>
      </c>
      <c r="H5242" s="34">
        <v>144</v>
      </c>
      <c r="I5242" s="34">
        <v>276</v>
      </c>
      <c r="J5242" s="34">
        <v>166</v>
      </c>
      <c r="K5242" s="34">
        <v>289</v>
      </c>
      <c r="L5242" s="34">
        <v>110</v>
      </c>
      <c r="M5242" s="34">
        <v>255</v>
      </c>
      <c r="N5242" s="34">
        <v>111</v>
      </c>
      <c r="O5242" s="34">
        <v>227</v>
      </c>
      <c r="P5242" s="34">
        <v>132</v>
      </c>
      <c r="Q5242" s="34">
        <v>304</v>
      </c>
      <c r="R5242" s="34">
        <v>229</v>
      </c>
      <c r="S5242" s="34">
        <v>283</v>
      </c>
      <c r="T5242" s="34">
        <v>135</v>
      </c>
      <c r="U5242" s="34">
        <v>249</v>
      </c>
      <c r="V5242" s="34">
        <v>183</v>
      </c>
      <c r="W5242" s="34">
        <v>263</v>
      </c>
      <c r="X5242" s="34">
        <v>193</v>
      </c>
      <c r="Y5242" s="34">
        <v>208</v>
      </c>
      <c r="Z5242" s="34">
        <v>184</v>
      </c>
      <c r="AA5242" s="34">
        <v>304</v>
      </c>
      <c r="AB5242" s="34">
        <v>185</v>
      </c>
      <c r="AC5242" s="34">
        <v>416</v>
      </c>
    </row>
    <row r="5243" spans="1:29" x14ac:dyDescent="0.2">
      <c r="A5243" s="34" t="s">
        <v>65736</v>
      </c>
      <c r="B5243" s="34">
        <v>61</v>
      </c>
      <c r="C5243" s="34">
        <v>92</v>
      </c>
      <c r="D5243" s="34">
        <v>93</v>
      </c>
      <c r="E5243" s="34">
        <v>99</v>
      </c>
      <c r="F5243" s="34">
        <v>74</v>
      </c>
      <c r="G5243" s="34">
        <v>116</v>
      </c>
      <c r="H5243" s="34">
        <v>39</v>
      </c>
      <c r="I5243" s="34">
        <v>96</v>
      </c>
      <c r="J5243" s="34">
        <v>39</v>
      </c>
      <c r="K5243" s="34">
        <v>100</v>
      </c>
      <c r="L5243" s="34">
        <v>23</v>
      </c>
      <c r="M5243" s="34">
        <v>82</v>
      </c>
      <c r="N5243" s="34">
        <v>45</v>
      </c>
      <c r="O5243" s="34">
        <v>80</v>
      </c>
      <c r="P5243" s="34">
        <v>49</v>
      </c>
      <c r="Q5243" s="34">
        <v>96</v>
      </c>
      <c r="R5243" s="34">
        <v>52</v>
      </c>
      <c r="S5243" s="34">
        <v>136</v>
      </c>
      <c r="T5243" s="34">
        <v>44</v>
      </c>
      <c r="U5243" s="34">
        <v>58</v>
      </c>
      <c r="V5243" s="34">
        <v>50</v>
      </c>
      <c r="W5243" s="34">
        <v>94</v>
      </c>
      <c r="X5243" s="34">
        <v>74</v>
      </c>
      <c r="Y5243" s="34">
        <v>77</v>
      </c>
      <c r="Z5243" s="34">
        <v>84</v>
      </c>
      <c r="AA5243" s="34">
        <v>103</v>
      </c>
      <c r="AB5243" s="34">
        <v>25</v>
      </c>
      <c r="AC5243" s="34">
        <v>143</v>
      </c>
    </row>
    <row r="5244" spans="1:29" x14ac:dyDescent="0.2">
      <c r="A5244" s="34" t="s">
        <v>65737</v>
      </c>
      <c r="B5244" s="34">
        <v>83</v>
      </c>
      <c r="C5244" s="34">
        <v>252</v>
      </c>
      <c r="D5244" s="34">
        <v>209</v>
      </c>
      <c r="E5244" s="34">
        <v>201</v>
      </c>
      <c r="F5244" s="34">
        <v>196</v>
      </c>
      <c r="G5244" s="34">
        <v>221</v>
      </c>
      <c r="H5244" s="34">
        <v>160</v>
      </c>
      <c r="I5244" s="34">
        <v>202</v>
      </c>
      <c r="J5244" s="34">
        <v>108</v>
      </c>
      <c r="K5244" s="34">
        <v>188</v>
      </c>
      <c r="L5244" s="34">
        <v>71</v>
      </c>
      <c r="M5244" s="34">
        <v>162</v>
      </c>
      <c r="N5244" s="34">
        <v>165</v>
      </c>
      <c r="O5244" s="34">
        <v>165</v>
      </c>
      <c r="P5244" s="34">
        <v>147</v>
      </c>
      <c r="Q5244" s="34">
        <v>184</v>
      </c>
      <c r="R5244" s="34">
        <v>144</v>
      </c>
      <c r="S5244" s="34">
        <v>278</v>
      </c>
      <c r="T5244" s="34">
        <v>91</v>
      </c>
      <c r="U5244" s="34">
        <v>147</v>
      </c>
      <c r="V5244" s="34">
        <v>194</v>
      </c>
      <c r="W5244" s="34">
        <v>171</v>
      </c>
      <c r="X5244" s="34">
        <v>219</v>
      </c>
      <c r="Y5244" s="34">
        <v>124</v>
      </c>
      <c r="Z5244" s="34">
        <v>193</v>
      </c>
      <c r="AA5244" s="34">
        <v>253</v>
      </c>
      <c r="AB5244" s="34">
        <v>129</v>
      </c>
      <c r="AC5244" s="34">
        <v>240</v>
      </c>
    </row>
    <row r="5245" spans="1:29" x14ac:dyDescent="0.2">
      <c r="A5245" s="34" t="s">
        <v>65738</v>
      </c>
      <c r="B5245" s="34">
        <v>88</v>
      </c>
      <c r="C5245" s="34">
        <v>158</v>
      </c>
      <c r="D5245" s="34">
        <v>142</v>
      </c>
      <c r="E5245" s="34">
        <v>202</v>
      </c>
      <c r="F5245" s="34">
        <v>109</v>
      </c>
      <c r="G5245" s="34">
        <v>205</v>
      </c>
      <c r="H5245" s="34">
        <v>121</v>
      </c>
      <c r="I5245" s="34">
        <v>149</v>
      </c>
      <c r="J5245" s="34">
        <v>97</v>
      </c>
      <c r="K5245" s="34">
        <v>147</v>
      </c>
      <c r="L5245" s="34">
        <v>69</v>
      </c>
      <c r="M5245" s="34">
        <v>168</v>
      </c>
      <c r="N5245" s="34">
        <v>81</v>
      </c>
      <c r="O5245" s="34">
        <v>146</v>
      </c>
      <c r="P5245" s="34">
        <v>103</v>
      </c>
      <c r="Q5245" s="34">
        <v>227</v>
      </c>
      <c r="R5245" s="34">
        <v>121</v>
      </c>
      <c r="S5245" s="34">
        <v>213</v>
      </c>
      <c r="T5245" s="34">
        <v>100</v>
      </c>
      <c r="U5245" s="34">
        <v>143</v>
      </c>
      <c r="V5245" s="34">
        <v>106</v>
      </c>
      <c r="W5245" s="34">
        <v>198</v>
      </c>
      <c r="X5245" s="34">
        <v>135</v>
      </c>
      <c r="Y5245" s="34">
        <v>147</v>
      </c>
      <c r="Z5245" s="34">
        <v>124</v>
      </c>
      <c r="AA5245" s="34">
        <v>195</v>
      </c>
      <c r="AB5245" s="34">
        <v>112</v>
      </c>
      <c r="AC5245" s="34">
        <v>299</v>
      </c>
    </row>
    <row r="5246" spans="1:29" x14ac:dyDescent="0.2">
      <c r="A5246" s="34" t="s">
        <v>65739</v>
      </c>
      <c r="B5246" s="34">
        <v>123</v>
      </c>
      <c r="C5246" s="34">
        <v>139</v>
      </c>
      <c r="D5246" s="34">
        <v>176</v>
      </c>
      <c r="E5246" s="34">
        <v>146</v>
      </c>
      <c r="F5246" s="34">
        <v>164</v>
      </c>
      <c r="G5246" s="34">
        <v>148</v>
      </c>
      <c r="H5246" s="34">
        <v>167</v>
      </c>
      <c r="I5246" s="34">
        <v>98</v>
      </c>
      <c r="J5246" s="34">
        <v>116</v>
      </c>
      <c r="K5246" s="34">
        <v>119</v>
      </c>
      <c r="L5246" s="34">
        <v>88</v>
      </c>
      <c r="M5246" s="34">
        <v>121</v>
      </c>
      <c r="N5246" s="34">
        <v>102</v>
      </c>
      <c r="O5246" s="34">
        <v>129</v>
      </c>
      <c r="P5246" s="34">
        <v>117</v>
      </c>
      <c r="Q5246" s="34">
        <v>178</v>
      </c>
      <c r="R5246" s="34">
        <v>114</v>
      </c>
      <c r="S5246" s="34">
        <v>148</v>
      </c>
      <c r="T5246" s="34">
        <v>106</v>
      </c>
      <c r="U5246" s="34">
        <v>130</v>
      </c>
      <c r="V5246" s="34">
        <v>172</v>
      </c>
      <c r="W5246" s="34">
        <v>169</v>
      </c>
      <c r="X5246" s="34">
        <v>183</v>
      </c>
      <c r="Y5246" s="34">
        <v>117</v>
      </c>
      <c r="Z5246" s="34">
        <v>181</v>
      </c>
      <c r="AA5246" s="34">
        <v>147</v>
      </c>
      <c r="AB5246" s="34">
        <v>175</v>
      </c>
      <c r="AC5246" s="34">
        <v>208</v>
      </c>
    </row>
    <row r="5247" spans="1:29" x14ac:dyDescent="0.2">
      <c r="A5247" s="34" t="s">
        <v>65740</v>
      </c>
      <c r="B5247" s="34">
        <v>96</v>
      </c>
      <c r="C5247" s="34">
        <v>60</v>
      </c>
      <c r="D5247" s="34">
        <v>67</v>
      </c>
      <c r="E5247" s="34">
        <v>65</v>
      </c>
      <c r="F5247" s="34">
        <v>53</v>
      </c>
      <c r="G5247" s="34">
        <v>58</v>
      </c>
      <c r="H5247" s="34">
        <v>63</v>
      </c>
      <c r="I5247" s="34">
        <v>62</v>
      </c>
      <c r="J5247" s="34">
        <v>33</v>
      </c>
      <c r="K5247" s="34">
        <v>53</v>
      </c>
      <c r="L5247" s="34">
        <v>27</v>
      </c>
      <c r="M5247" s="34">
        <v>33</v>
      </c>
      <c r="N5247" s="34">
        <v>53</v>
      </c>
      <c r="O5247" s="34">
        <v>30</v>
      </c>
      <c r="P5247" s="34">
        <v>40</v>
      </c>
      <c r="Q5247" s="34">
        <v>56</v>
      </c>
      <c r="R5247" s="34">
        <v>48</v>
      </c>
      <c r="S5247" s="34">
        <v>58</v>
      </c>
      <c r="T5247" s="34">
        <v>28</v>
      </c>
      <c r="U5247" s="34">
        <v>39</v>
      </c>
      <c r="V5247" s="34">
        <v>68</v>
      </c>
      <c r="W5247" s="34">
        <v>44</v>
      </c>
      <c r="X5247" s="34">
        <v>59</v>
      </c>
      <c r="Y5247" s="34">
        <v>34</v>
      </c>
      <c r="Z5247" s="34">
        <v>94</v>
      </c>
      <c r="AA5247" s="34">
        <v>58</v>
      </c>
      <c r="AB5247" s="34">
        <v>31</v>
      </c>
      <c r="AC5247" s="34">
        <v>53</v>
      </c>
    </row>
    <row r="5248" spans="1:29" x14ac:dyDescent="0.2">
      <c r="A5248" s="34" t="s">
        <v>65741</v>
      </c>
      <c r="B5248" s="34">
        <v>19</v>
      </c>
      <c r="C5248" s="34">
        <v>78</v>
      </c>
      <c r="D5248" s="34">
        <v>87</v>
      </c>
      <c r="E5248" s="34">
        <v>86</v>
      </c>
      <c r="F5248" s="34">
        <v>68</v>
      </c>
      <c r="G5248" s="34">
        <v>77</v>
      </c>
      <c r="H5248" s="34">
        <v>47</v>
      </c>
      <c r="I5248" s="34">
        <v>66</v>
      </c>
      <c r="J5248" s="34">
        <v>35</v>
      </c>
      <c r="K5248" s="34">
        <v>89</v>
      </c>
      <c r="L5248" s="34">
        <v>18</v>
      </c>
      <c r="M5248" s="34">
        <v>58</v>
      </c>
      <c r="N5248" s="34">
        <v>33</v>
      </c>
      <c r="O5248" s="34">
        <v>66</v>
      </c>
      <c r="P5248" s="34">
        <v>41</v>
      </c>
      <c r="Q5248" s="34">
        <v>61</v>
      </c>
      <c r="R5248" s="34">
        <v>70</v>
      </c>
      <c r="S5248" s="34">
        <v>76</v>
      </c>
      <c r="T5248" s="34">
        <v>34</v>
      </c>
      <c r="U5248" s="34">
        <v>68</v>
      </c>
      <c r="V5248" s="34">
        <v>67</v>
      </c>
      <c r="W5248" s="34">
        <v>36</v>
      </c>
      <c r="X5248" s="34">
        <v>74</v>
      </c>
      <c r="Y5248" s="34">
        <v>43</v>
      </c>
      <c r="Z5248" s="34">
        <v>60</v>
      </c>
      <c r="AA5248" s="34">
        <v>90</v>
      </c>
      <c r="AB5248" s="34">
        <v>39</v>
      </c>
      <c r="AC5248" s="34">
        <v>95</v>
      </c>
    </row>
    <row r="5249" spans="1:29" x14ac:dyDescent="0.2">
      <c r="A5249" s="34" t="s">
        <v>65742</v>
      </c>
      <c r="B5249" s="34">
        <v>94</v>
      </c>
      <c r="C5249" s="34">
        <v>108</v>
      </c>
      <c r="D5249" s="34">
        <v>136</v>
      </c>
      <c r="E5249" s="34">
        <v>136</v>
      </c>
      <c r="F5249" s="34">
        <v>103</v>
      </c>
      <c r="G5249" s="34">
        <v>97</v>
      </c>
      <c r="H5249" s="34">
        <v>85</v>
      </c>
      <c r="I5249" s="34">
        <v>88</v>
      </c>
      <c r="J5249" s="34">
        <v>96</v>
      </c>
      <c r="K5249" s="34">
        <v>106</v>
      </c>
      <c r="L5249" s="34">
        <v>50</v>
      </c>
      <c r="M5249" s="34">
        <v>88</v>
      </c>
      <c r="N5249" s="34">
        <v>88</v>
      </c>
      <c r="O5249" s="34">
        <v>80</v>
      </c>
      <c r="P5249" s="34">
        <v>97</v>
      </c>
      <c r="Q5249" s="34">
        <v>105</v>
      </c>
      <c r="R5249" s="34">
        <v>106</v>
      </c>
      <c r="S5249" s="34">
        <v>161</v>
      </c>
      <c r="T5249" s="34">
        <v>82</v>
      </c>
      <c r="U5249" s="34">
        <v>74</v>
      </c>
      <c r="V5249" s="34">
        <v>110</v>
      </c>
      <c r="W5249" s="34">
        <v>102</v>
      </c>
      <c r="X5249" s="34">
        <v>179</v>
      </c>
      <c r="Y5249" s="34">
        <v>79</v>
      </c>
      <c r="Z5249" s="34">
        <v>155</v>
      </c>
      <c r="AA5249" s="34">
        <v>157</v>
      </c>
      <c r="AB5249" s="34">
        <v>119</v>
      </c>
      <c r="AC5249" s="34">
        <v>180</v>
      </c>
    </row>
    <row r="5250" spans="1:29" x14ac:dyDescent="0.2">
      <c r="A5250" s="34" t="s">
        <v>65743</v>
      </c>
      <c r="B5250" s="34">
        <v>119</v>
      </c>
      <c r="C5250" s="34">
        <v>95</v>
      </c>
      <c r="D5250" s="34">
        <v>119</v>
      </c>
      <c r="E5250" s="34">
        <v>120</v>
      </c>
      <c r="F5250" s="34">
        <v>120</v>
      </c>
      <c r="G5250" s="34">
        <v>95</v>
      </c>
      <c r="H5250" s="34">
        <v>110</v>
      </c>
      <c r="I5250" s="34">
        <v>78</v>
      </c>
      <c r="J5250" s="34">
        <v>79</v>
      </c>
      <c r="K5250" s="34">
        <v>111</v>
      </c>
      <c r="L5250" s="34">
        <v>66</v>
      </c>
      <c r="M5250" s="34">
        <v>92</v>
      </c>
      <c r="N5250" s="34">
        <v>80</v>
      </c>
      <c r="O5250" s="34">
        <v>99</v>
      </c>
      <c r="P5250" s="34">
        <v>89</v>
      </c>
      <c r="Q5250" s="34">
        <v>118</v>
      </c>
      <c r="R5250" s="34">
        <v>98</v>
      </c>
      <c r="S5250" s="34">
        <v>119</v>
      </c>
      <c r="T5250" s="34">
        <v>80</v>
      </c>
      <c r="U5250" s="34">
        <v>112</v>
      </c>
      <c r="V5250" s="34">
        <v>106</v>
      </c>
      <c r="W5250" s="34">
        <v>109</v>
      </c>
      <c r="X5250" s="34">
        <v>117</v>
      </c>
      <c r="Y5250" s="34">
        <v>94</v>
      </c>
      <c r="Z5250" s="34">
        <v>107</v>
      </c>
      <c r="AA5250" s="34">
        <v>110</v>
      </c>
      <c r="AB5250" s="34">
        <v>119</v>
      </c>
      <c r="AC5250" s="34">
        <v>162</v>
      </c>
    </row>
    <row r="5251" spans="1:29" x14ac:dyDescent="0.2">
      <c r="A5251" s="34" t="s">
        <v>65744</v>
      </c>
      <c r="B5251" s="34">
        <v>85</v>
      </c>
      <c r="C5251" s="34">
        <v>136</v>
      </c>
      <c r="D5251" s="34">
        <v>147</v>
      </c>
      <c r="E5251" s="34">
        <v>127</v>
      </c>
      <c r="F5251" s="34">
        <v>98</v>
      </c>
      <c r="G5251" s="34">
        <v>93</v>
      </c>
      <c r="H5251" s="34">
        <v>73</v>
      </c>
      <c r="I5251" s="34">
        <v>49</v>
      </c>
      <c r="J5251" s="34">
        <v>76</v>
      </c>
      <c r="K5251" s="34">
        <v>84</v>
      </c>
      <c r="L5251" s="34">
        <v>48</v>
      </c>
      <c r="M5251" s="34">
        <v>133</v>
      </c>
      <c r="N5251" s="34">
        <v>65</v>
      </c>
      <c r="O5251" s="34">
        <v>86</v>
      </c>
      <c r="P5251" s="34">
        <v>59</v>
      </c>
      <c r="Q5251" s="34">
        <v>115</v>
      </c>
      <c r="R5251" s="34">
        <v>98</v>
      </c>
      <c r="S5251" s="34">
        <v>122</v>
      </c>
      <c r="T5251" s="34">
        <v>44</v>
      </c>
      <c r="U5251" s="34">
        <v>93</v>
      </c>
      <c r="V5251" s="34">
        <v>110</v>
      </c>
      <c r="W5251" s="34">
        <v>68</v>
      </c>
      <c r="X5251" s="34">
        <v>111</v>
      </c>
      <c r="Y5251" s="34">
        <v>111</v>
      </c>
      <c r="Z5251" s="34">
        <v>134</v>
      </c>
      <c r="AA5251" s="34">
        <v>138</v>
      </c>
      <c r="AB5251" s="34">
        <v>93</v>
      </c>
      <c r="AC5251" s="34">
        <v>157</v>
      </c>
    </row>
    <row r="5252" spans="1:29" x14ac:dyDescent="0.2">
      <c r="A5252" s="34" t="s">
        <v>65745</v>
      </c>
      <c r="B5252" s="34">
        <v>105</v>
      </c>
      <c r="C5252" s="34">
        <v>175</v>
      </c>
      <c r="D5252" s="34">
        <v>179</v>
      </c>
      <c r="E5252" s="34">
        <v>218</v>
      </c>
      <c r="F5252" s="34">
        <v>119</v>
      </c>
      <c r="G5252" s="34">
        <v>182</v>
      </c>
      <c r="H5252" s="34">
        <v>109</v>
      </c>
      <c r="I5252" s="34">
        <v>170</v>
      </c>
      <c r="J5252" s="34">
        <v>103</v>
      </c>
      <c r="K5252" s="34">
        <v>198</v>
      </c>
      <c r="L5252" s="34">
        <v>77</v>
      </c>
      <c r="M5252" s="34">
        <v>133</v>
      </c>
      <c r="N5252" s="34">
        <v>119</v>
      </c>
      <c r="O5252" s="34">
        <v>193</v>
      </c>
      <c r="P5252" s="34">
        <v>114</v>
      </c>
      <c r="Q5252" s="34">
        <v>236</v>
      </c>
      <c r="R5252" s="34">
        <v>133</v>
      </c>
      <c r="S5252" s="34">
        <v>189</v>
      </c>
      <c r="T5252" s="34">
        <v>103</v>
      </c>
      <c r="U5252" s="34">
        <v>115</v>
      </c>
      <c r="V5252" s="34">
        <v>169</v>
      </c>
      <c r="W5252" s="34">
        <v>193</v>
      </c>
      <c r="X5252" s="34">
        <v>213</v>
      </c>
      <c r="Y5252" s="34">
        <v>145</v>
      </c>
      <c r="Z5252" s="34">
        <v>134</v>
      </c>
      <c r="AA5252" s="34">
        <v>234</v>
      </c>
      <c r="AB5252" s="34">
        <v>137</v>
      </c>
      <c r="AC5252" s="34">
        <v>284</v>
      </c>
    </row>
    <row r="5253" spans="1:29" x14ac:dyDescent="0.2">
      <c r="A5253" s="34" t="s">
        <v>65746</v>
      </c>
      <c r="B5253" s="34">
        <v>192</v>
      </c>
      <c r="C5253" s="34">
        <v>275</v>
      </c>
      <c r="D5253" s="34">
        <v>337</v>
      </c>
      <c r="E5253" s="34">
        <v>290</v>
      </c>
      <c r="F5253" s="34">
        <v>314</v>
      </c>
      <c r="G5253" s="34">
        <v>283</v>
      </c>
      <c r="H5253" s="34">
        <v>299</v>
      </c>
      <c r="I5253" s="34">
        <v>261</v>
      </c>
      <c r="J5253" s="34">
        <v>235</v>
      </c>
      <c r="K5253" s="34">
        <v>275</v>
      </c>
      <c r="L5253" s="34">
        <v>201</v>
      </c>
      <c r="M5253" s="34">
        <v>189</v>
      </c>
      <c r="N5253" s="34">
        <v>230</v>
      </c>
      <c r="O5253" s="34">
        <v>208</v>
      </c>
      <c r="P5253" s="34">
        <v>247</v>
      </c>
      <c r="Q5253" s="34">
        <v>310</v>
      </c>
      <c r="R5253" s="34">
        <v>333</v>
      </c>
      <c r="S5253" s="34">
        <v>324</v>
      </c>
      <c r="T5253" s="34">
        <v>220</v>
      </c>
      <c r="U5253" s="34">
        <v>202</v>
      </c>
      <c r="V5253" s="34">
        <v>329</v>
      </c>
      <c r="W5253" s="34">
        <v>316</v>
      </c>
      <c r="X5253" s="34">
        <v>347</v>
      </c>
      <c r="Y5253" s="34">
        <v>266</v>
      </c>
      <c r="Z5253" s="34">
        <v>299</v>
      </c>
      <c r="AA5253" s="34">
        <v>337</v>
      </c>
      <c r="AB5253" s="34">
        <v>294</v>
      </c>
      <c r="AC5253" s="34">
        <v>410</v>
      </c>
    </row>
    <row r="5254" spans="1:29" x14ac:dyDescent="0.2">
      <c r="A5254" s="34" t="s">
        <v>65747</v>
      </c>
      <c r="B5254" s="34">
        <v>82</v>
      </c>
      <c r="C5254" s="34">
        <v>121</v>
      </c>
      <c r="D5254" s="34">
        <v>123</v>
      </c>
      <c r="E5254" s="34">
        <v>110</v>
      </c>
      <c r="F5254" s="34">
        <v>117</v>
      </c>
      <c r="G5254" s="34">
        <v>158</v>
      </c>
      <c r="H5254" s="34">
        <v>96</v>
      </c>
      <c r="I5254" s="34">
        <v>114</v>
      </c>
      <c r="J5254" s="34">
        <v>95</v>
      </c>
      <c r="K5254" s="34">
        <v>167</v>
      </c>
      <c r="L5254" s="34">
        <v>46</v>
      </c>
      <c r="M5254" s="34">
        <v>139</v>
      </c>
      <c r="N5254" s="34">
        <v>97</v>
      </c>
      <c r="O5254" s="34">
        <v>120</v>
      </c>
      <c r="P5254" s="34">
        <v>85</v>
      </c>
      <c r="Q5254" s="34">
        <v>139</v>
      </c>
      <c r="R5254" s="34">
        <v>83</v>
      </c>
      <c r="S5254" s="34">
        <v>172</v>
      </c>
      <c r="T5254" s="34">
        <v>77</v>
      </c>
      <c r="U5254" s="34">
        <v>105</v>
      </c>
      <c r="V5254" s="34">
        <v>97</v>
      </c>
      <c r="W5254" s="34">
        <v>127</v>
      </c>
      <c r="X5254" s="34">
        <v>128</v>
      </c>
      <c r="Y5254" s="34">
        <v>77</v>
      </c>
      <c r="Z5254" s="34">
        <v>125</v>
      </c>
      <c r="AA5254" s="34">
        <v>186</v>
      </c>
      <c r="AB5254" s="34">
        <v>79</v>
      </c>
      <c r="AC5254" s="34">
        <v>147</v>
      </c>
    </row>
    <row r="5255" spans="1:29" x14ac:dyDescent="0.2">
      <c r="A5255" s="34" t="s">
        <v>65748</v>
      </c>
      <c r="B5255" s="34">
        <v>87</v>
      </c>
      <c r="C5255" s="34">
        <v>74</v>
      </c>
      <c r="D5255" s="34">
        <v>68</v>
      </c>
      <c r="E5255" s="34">
        <v>59</v>
      </c>
      <c r="F5255" s="34">
        <v>78</v>
      </c>
      <c r="G5255" s="34">
        <v>101</v>
      </c>
      <c r="H5255" s="34">
        <v>79</v>
      </c>
      <c r="I5255" s="34">
        <v>61</v>
      </c>
      <c r="J5255" s="34">
        <v>53</v>
      </c>
      <c r="K5255" s="34">
        <v>100</v>
      </c>
      <c r="L5255" s="34">
        <v>37</v>
      </c>
      <c r="M5255" s="34">
        <v>90</v>
      </c>
      <c r="N5255" s="34">
        <v>62</v>
      </c>
      <c r="O5255" s="34">
        <v>53</v>
      </c>
      <c r="P5255" s="34">
        <v>76</v>
      </c>
      <c r="Q5255" s="34">
        <v>80</v>
      </c>
      <c r="R5255" s="34">
        <v>72</v>
      </c>
      <c r="S5255" s="34">
        <v>104</v>
      </c>
      <c r="T5255" s="34">
        <v>64</v>
      </c>
      <c r="U5255" s="34">
        <v>55</v>
      </c>
      <c r="V5255" s="34">
        <v>76</v>
      </c>
      <c r="W5255" s="34">
        <v>86</v>
      </c>
      <c r="X5255" s="34">
        <v>98</v>
      </c>
      <c r="Y5255" s="34">
        <v>50</v>
      </c>
      <c r="Z5255" s="34">
        <v>74</v>
      </c>
      <c r="AA5255" s="34">
        <v>118</v>
      </c>
      <c r="AB5255" s="34">
        <v>71</v>
      </c>
      <c r="AC5255" s="34">
        <v>144</v>
      </c>
    </row>
    <row r="5256" spans="1:29" x14ac:dyDescent="0.2">
      <c r="A5256" s="34" t="s">
        <v>65749</v>
      </c>
      <c r="B5256" s="34">
        <v>62</v>
      </c>
      <c r="C5256" s="34">
        <v>77</v>
      </c>
      <c r="D5256" s="34">
        <v>100</v>
      </c>
      <c r="E5256" s="34">
        <v>106</v>
      </c>
      <c r="F5256" s="34">
        <v>89</v>
      </c>
      <c r="G5256" s="34">
        <v>54</v>
      </c>
      <c r="H5256" s="34">
        <v>80</v>
      </c>
      <c r="I5256" s="34">
        <v>92</v>
      </c>
      <c r="J5256" s="34">
        <v>63</v>
      </c>
      <c r="K5256" s="34">
        <v>95</v>
      </c>
      <c r="L5256" s="34">
        <v>45</v>
      </c>
      <c r="M5256" s="34">
        <v>88</v>
      </c>
      <c r="N5256" s="34">
        <v>61</v>
      </c>
      <c r="O5256" s="34">
        <v>87</v>
      </c>
      <c r="P5256" s="34">
        <v>82</v>
      </c>
      <c r="Q5256" s="34">
        <v>100</v>
      </c>
      <c r="R5256" s="34">
        <v>104</v>
      </c>
      <c r="S5256" s="34">
        <v>102</v>
      </c>
      <c r="T5256" s="34">
        <v>44</v>
      </c>
      <c r="U5256" s="34">
        <v>77</v>
      </c>
      <c r="V5256" s="34">
        <v>91</v>
      </c>
      <c r="W5256" s="34">
        <v>83</v>
      </c>
      <c r="X5256" s="34">
        <v>118</v>
      </c>
      <c r="Y5256" s="34">
        <v>59</v>
      </c>
      <c r="Z5256" s="34">
        <v>124</v>
      </c>
      <c r="AA5256" s="34">
        <v>96</v>
      </c>
      <c r="AB5256" s="34">
        <v>84</v>
      </c>
      <c r="AC5256" s="34">
        <v>129</v>
      </c>
    </row>
    <row r="5257" spans="1:29" x14ac:dyDescent="0.2">
      <c r="A5257" s="34" t="s">
        <v>65750</v>
      </c>
      <c r="B5257" s="34">
        <v>132</v>
      </c>
      <c r="C5257" s="34">
        <v>91</v>
      </c>
      <c r="D5257" s="34">
        <v>136</v>
      </c>
      <c r="E5257" s="34">
        <v>87</v>
      </c>
      <c r="F5257" s="34">
        <v>111</v>
      </c>
      <c r="G5257" s="34">
        <v>96</v>
      </c>
      <c r="H5257" s="34">
        <v>93</v>
      </c>
      <c r="I5257" s="34">
        <v>98</v>
      </c>
      <c r="J5257" s="34">
        <v>98</v>
      </c>
      <c r="K5257" s="34">
        <v>125</v>
      </c>
      <c r="L5257" s="34">
        <v>61</v>
      </c>
      <c r="M5257" s="34">
        <v>105</v>
      </c>
      <c r="N5257" s="34">
        <v>79</v>
      </c>
      <c r="O5257" s="34">
        <v>89</v>
      </c>
      <c r="P5257" s="34">
        <v>98</v>
      </c>
      <c r="Q5257" s="34">
        <v>118</v>
      </c>
      <c r="R5257" s="34">
        <v>114</v>
      </c>
      <c r="S5257" s="34">
        <v>126</v>
      </c>
      <c r="T5257" s="34">
        <v>68</v>
      </c>
      <c r="U5257" s="34">
        <v>111</v>
      </c>
      <c r="V5257" s="34">
        <v>108</v>
      </c>
      <c r="W5257" s="34">
        <v>101</v>
      </c>
      <c r="X5257" s="34">
        <v>179</v>
      </c>
      <c r="Y5257" s="34">
        <v>103</v>
      </c>
      <c r="Z5257" s="34">
        <v>137</v>
      </c>
      <c r="AA5257" s="34">
        <v>163</v>
      </c>
      <c r="AB5257" s="34">
        <v>122</v>
      </c>
      <c r="AC5257" s="34">
        <v>170</v>
      </c>
    </row>
    <row r="5258" spans="1:29" x14ac:dyDescent="0.2">
      <c r="A5258" s="34" t="s">
        <v>65751</v>
      </c>
      <c r="B5258" s="34">
        <v>88</v>
      </c>
      <c r="C5258" s="34">
        <v>209</v>
      </c>
      <c r="D5258" s="34">
        <v>193</v>
      </c>
      <c r="E5258" s="34">
        <v>211</v>
      </c>
      <c r="F5258" s="34">
        <v>126</v>
      </c>
      <c r="G5258" s="34">
        <v>166</v>
      </c>
      <c r="H5258" s="34">
        <v>120</v>
      </c>
      <c r="I5258" s="34">
        <v>156</v>
      </c>
      <c r="J5258" s="34">
        <v>101</v>
      </c>
      <c r="K5258" s="34">
        <v>201</v>
      </c>
      <c r="L5258" s="34">
        <v>48</v>
      </c>
      <c r="M5258" s="34">
        <v>107</v>
      </c>
      <c r="N5258" s="34">
        <v>116</v>
      </c>
      <c r="O5258" s="34">
        <v>123</v>
      </c>
      <c r="P5258" s="34">
        <v>107</v>
      </c>
      <c r="Q5258" s="34">
        <v>172</v>
      </c>
      <c r="R5258" s="34">
        <v>117</v>
      </c>
      <c r="S5258" s="34">
        <v>194</v>
      </c>
      <c r="T5258" s="34">
        <v>118</v>
      </c>
      <c r="U5258" s="34">
        <v>116</v>
      </c>
      <c r="V5258" s="34">
        <v>158</v>
      </c>
      <c r="W5258" s="34">
        <v>143</v>
      </c>
      <c r="X5258" s="34">
        <v>231</v>
      </c>
      <c r="Y5258" s="34">
        <v>98</v>
      </c>
      <c r="Z5258" s="34">
        <v>174</v>
      </c>
      <c r="AA5258" s="34">
        <v>129</v>
      </c>
      <c r="AB5258" s="34">
        <v>122</v>
      </c>
      <c r="AC5258" s="34">
        <v>236</v>
      </c>
    </row>
    <row r="5259" spans="1:29" x14ac:dyDescent="0.2">
      <c r="A5259" s="34" t="s">
        <v>65752</v>
      </c>
      <c r="B5259" s="34">
        <v>264</v>
      </c>
      <c r="C5259" s="34">
        <v>250</v>
      </c>
      <c r="D5259" s="34">
        <v>316</v>
      </c>
      <c r="E5259" s="34">
        <v>272</v>
      </c>
      <c r="F5259" s="34">
        <v>275</v>
      </c>
      <c r="G5259" s="34">
        <v>293</v>
      </c>
      <c r="H5259" s="34">
        <v>234</v>
      </c>
      <c r="I5259" s="34">
        <v>292</v>
      </c>
      <c r="J5259" s="34">
        <v>231</v>
      </c>
      <c r="K5259" s="34">
        <v>304</v>
      </c>
      <c r="L5259" s="34">
        <v>196</v>
      </c>
      <c r="M5259" s="34">
        <v>255</v>
      </c>
      <c r="N5259" s="34">
        <v>245</v>
      </c>
      <c r="O5259" s="34">
        <v>226</v>
      </c>
      <c r="P5259" s="34">
        <v>242</v>
      </c>
      <c r="Q5259" s="34">
        <v>298</v>
      </c>
      <c r="R5259" s="34">
        <v>309</v>
      </c>
      <c r="S5259" s="34">
        <v>393</v>
      </c>
      <c r="T5259" s="34">
        <v>242</v>
      </c>
      <c r="U5259" s="34">
        <v>231</v>
      </c>
      <c r="V5259" s="34">
        <v>290</v>
      </c>
      <c r="W5259" s="34">
        <v>297</v>
      </c>
      <c r="X5259" s="34">
        <v>351</v>
      </c>
      <c r="Y5259" s="34">
        <v>264</v>
      </c>
      <c r="Z5259" s="34">
        <v>319</v>
      </c>
      <c r="AA5259" s="34">
        <v>367</v>
      </c>
      <c r="AB5259" s="34">
        <v>300</v>
      </c>
      <c r="AC5259" s="34">
        <v>408</v>
      </c>
    </row>
    <row r="5260" spans="1:29" x14ac:dyDescent="0.2">
      <c r="A5260" s="34" t="s">
        <v>65753</v>
      </c>
      <c r="B5260" s="34">
        <v>150</v>
      </c>
      <c r="C5260" s="34">
        <v>156</v>
      </c>
      <c r="D5260" s="34">
        <v>243</v>
      </c>
      <c r="E5260" s="34">
        <v>207</v>
      </c>
      <c r="F5260" s="34">
        <v>159</v>
      </c>
      <c r="G5260" s="34">
        <v>145</v>
      </c>
      <c r="H5260" s="34">
        <v>127</v>
      </c>
      <c r="I5260" s="34">
        <v>170</v>
      </c>
      <c r="J5260" s="34">
        <v>137</v>
      </c>
      <c r="K5260" s="34">
        <v>139</v>
      </c>
      <c r="L5260" s="34">
        <v>78</v>
      </c>
      <c r="M5260" s="34">
        <v>135</v>
      </c>
      <c r="N5260" s="34">
        <v>144</v>
      </c>
      <c r="O5260" s="34">
        <v>179</v>
      </c>
      <c r="P5260" s="34">
        <v>107</v>
      </c>
      <c r="Q5260" s="34">
        <v>166</v>
      </c>
      <c r="R5260" s="34">
        <v>168</v>
      </c>
      <c r="S5260" s="34">
        <v>193</v>
      </c>
      <c r="T5260" s="34">
        <v>118</v>
      </c>
      <c r="U5260" s="34">
        <v>132</v>
      </c>
      <c r="V5260" s="34">
        <v>167</v>
      </c>
      <c r="W5260" s="34">
        <v>142</v>
      </c>
      <c r="X5260" s="34">
        <v>180</v>
      </c>
      <c r="Y5260" s="34">
        <v>142</v>
      </c>
      <c r="Z5260" s="34">
        <v>165</v>
      </c>
      <c r="AA5260" s="34">
        <v>183</v>
      </c>
      <c r="AB5260" s="34">
        <v>142</v>
      </c>
      <c r="AC5260" s="34">
        <v>264</v>
      </c>
    </row>
    <row r="5261" spans="1:29" x14ac:dyDescent="0.2">
      <c r="A5261" s="34" t="s">
        <v>65754</v>
      </c>
      <c r="B5261" s="34">
        <v>93</v>
      </c>
      <c r="C5261" s="34">
        <v>85</v>
      </c>
      <c r="D5261" s="34">
        <v>58</v>
      </c>
      <c r="E5261" s="34">
        <v>98</v>
      </c>
      <c r="F5261" s="34">
        <v>51</v>
      </c>
      <c r="G5261" s="34">
        <v>95</v>
      </c>
      <c r="H5261" s="34">
        <v>45</v>
      </c>
      <c r="I5261" s="34">
        <v>73</v>
      </c>
      <c r="J5261" s="34">
        <v>45</v>
      </c>
      <c r="K5261" s="34">
        <v>103</v>
      </c>
      <c r="L5261" s="34">
        <v>18</v>
      </c>
      <c r="M5261" s="34">
        <v>44</v>
      </c>
      <c r="N5261" s="34">
        <v>36</v>
      </c>
      <c r="O5261" s="34">
        <v>64</v>
      </c>
      <c r="P5261" s="34">
        <v>49</v>
      </c>
      <c r="Q5261" s="34">
        <v>99</v>
      </c>
      <c r="R5261" s="34">
        <v>47</v>
      </c>
      <c r="S5261" s="34">
        <v>109</v>
      </c>
      <c r="T5261" s="34">
        <v>39</v>
      </c>
      <c r="U5261" s="34">
        <v>66</v>
      </c>
      <c r="V5261" s="34">
        <v>63</v>
      </c>
      <c r="W5261" s="34">
        <v>58</v>
      </c>
      <c r="X5261" s="34">
        <v>83</v>
      </c>
      <c r="Y5261" s="34">
        <v>64</v>
      </c>
      <c r="Z5261" s="34">
        <v>59</v>
      </c>
      <c r="AA5261" s="34">
        <v>83</v>
      </c>
      <c r="AB5261" s="34">
        <v>66</v>
      </c>
      <c r="AC5261" s="34">
        <v>127</v>
      </c>
    </row>
    <row r="5262" spans="1:29" x14ac:dyDescent="0.2">
      <c r="A5262" s="34" t="s">
        <v>65755</v>
      </c>
      <c r="B5262" s="34">
        <v>73</v>
      </c>
      <c r="C5262" s="34">
        <v>110</v>
      </c>
      <c r="D5262" s="34">
        <v>89</v>
      </c>
      <c r="E5262" s="34">
        <v>92</v>
      </c>
      <c r="F5262" s="34">
        <v>100</v>
      </c>
      <c r="G5262" s="34">
        <v>38</v>
      </c>
      <c r="H5262" s="34">
        <v>87</v>
      </c>
      <c r="I5262" s="34">
        <v>73</v>
      </c>
      <c r="J5262" s="34">
        <v>99</v>
      </c>
      <c r="K5262" s="34">
        <v>76</v>
      </c>
      <c r="L5262" s="34">
        <v>73</v>
      </c>
      <c r="M5262" s="34">
        <v>66</v>
      </c>
      <c r="N5262" s="34">
        <v>90</v>
      </c>
      <c r="O5262" s="34">
        <v>77</v>
      </c>
      <c r="P5262" s="34">
        <v>88</v>
      </c>
      <c r="Q5262" s="34">
        <v>129</v>
      </c>
      <c r="R5262" s="34">
        <v>99</v>
      </c>
      <c r="S5262" s="34">
        <v>87</v>
      </c>
      <c r="T5262" s="34">
        <v>82</v>
      </c>
      <c r="U5262" s="34">
        <v>73</v>
      </c>
      <c r="V5262" s="34">
        <v>106</v>
      </c>
      <c r="W5262" s="34">
        <v>92</v>
      </c>
      <c r="X5262" s="34">
        <v>153</v>
      </c>
      <c r="Y5262" s="34">
        <v>81</v>
      </c>
      <c r="Z5262" s="34">
        <v>83</v>
      </c>
      <c r="AA5262" s="34">
        <v>122</v>
      </c>
      <c r="AB5262" s="34">
        <v>114</v>
      </c>
      <c r="AC5262" s="34">
        <v>130</v>
      </c>
    </row>
    <row r="5263" spans="1:29" x14ac:dyDescent="0.2">
      <c r="A5263" s="34" t="s">
        <v>65756</v>
      </c>
      <c r="B5263" s="34">
        <v>204</v>
      </c>
      <c r="C5263" s="34">
        <v>337</v>
      </c>
      <c r="D5263" s="34">
        <v>412</v>
      </c>
      <c r="E5263" s="34">
        <v>299</v>
      </c>
      <c r="F5263" s="34">
        <v>256</v>
      </c>
      <c r="G5263" s="34">
        <v>277</v>
      </c>
      <c r="H5263" s="34">
        <v>174</v>
      </c>
      <c r="I5263" s="34">
        <v>211</v>
      </c>
      <c r="J5263" s="34">
        <v>148</v>
      </c>
      <c r="K5263" s="34">
        <v>233</v>
      </c>
      <c r="L5263" s="34">
        <v>75</v>
      </c>
      <c r="M5263" s="34">
        <v>194</v>
      </c>
      <c r="N5263" s="34">
        <v>181</v>
      </c>
      <c r="O5263" s="34">
        <v>194</v>
      </c>
      <c r="P5263" s="34">
        <v>157</v>
      </c>
      <c r="Q5263" s="34">
        <v>248</v>
      </c>
      <c r="R5263" s="34">
        <v>178</v>
      </c>
      <c r="S5263" s="34">
        <v>379</v>
      </c>
      <c r="T5263" s="34">
        <v>96</v>
      </c>
      <c r="U5263" s="34">
        <v>149</v>
      </c>
      <c r="V5263" s="34">
        <v>188</v>
      </c>
      <c r="W5263" s="34">
        <v>174</v>
      </c>
      <c r="X5263" s="34">
        <v>285</v>
      </c>
      <c r="Y5263" s="34">
        <v>123</v>
      </c>
      <c r="Z5263" s="34">
        <v>357</v>
      </c>
      <c r="AA5263" s="34">
        <v>332</v>
      </c>
      <c r="AB5263" s="34">
        <v>144</v>
      </c>
      <c r="AC5263" s="34">
        <v>384</v>
      </c>
    </row>
    <row r="5264" spans="1:29" x14ac:dyDescent="0.2">
      <c r="A5264" s="34" t="s">
        <v>65757</v>
      </c>
      <c r="B5264" s="34">
        <v>100</v>
      </c>
      <c r="C5264" s="34">
        <v>169</v>
      </c>
      <c r="D5264" s="34">
        <v>185</v>
      </c>
      <c r="E5264" s="34">
        <v>175</v>
      </c>
      <c r="F5264" s="34">
        <v>143</v>
      </c>
      <c r="G5264" s="34">
        <v>188</v>
      </c>
      <c r="H5264" s="34">
        <v>122</v>
      </c>
      <c r="I5264" s="34">
        <v>163</v>
      </c>
      <c r="J5264" s="34">
        <v>83</v>
      </c>
      <c r="K5264" s="34">
        <v>157</v>
      </c>
      <c r="L5264" s="34">
        <v>71</v>
      </c>
      <c r="M5264" s="34">
        <v>149</v>
      </c>
      <c r="N5264" s="34">
        <v>116</v>
      </c>
      <c r="O5264" s="34">
        <v>135</v>
      </c>
      <c r="P5264" s="34">
        <v>91</v>
      </c>
      <c r="Q5264" s="34">
        <v>166</v>
      </c>
      <c r="R5264" s="34">
        <v>121</v>
      </c>
      <c r="S5264" s="34">
        <v>268</v>
      </c>
      <c r="T5264" s="34">
        <v>70</v>
      </c>
      <c r="U5264" s="34">
        <v>121</v>
      </c>
      <c r="V5264" s="34">
        <v>172</v>
      </c>
      <c r="W5264" s="34">
        <v>138</v>
      </c>
      <c r="X5264" s="34">
        <v>214</v>
      </c>
      <c r="Y5264" s="34">
        <v>134</v>
      </c>
      <c r="Z5264" s="34">
        <v>205</v>
      </c>
      <c r="AA5264" s="34">
        <v>173</v>
      </c>
      <c r="AB5264" s="34">
        <v>130</v>
      </c>
      <c r="AC5264" s="34">
        <v>305</v>
      </c>
    </row>
    <row r="5265" spans="1:29" x14ac:dyDescent="0.2">
      <c r="A5265" s="34" t="s">
        <v>65758</v>
      </c>
      <c r="B5265" s="34">
        <v>101</v>
      </c>
      <c r="C5265" s="34">
        <v>133</v>
      </c>
      <c r="D5265" s="34">
        <v>167</v>
      </c>
      <c r="E5265" s="34">
        <v>148</v>
      </c>
      <c r="F5265" s="34">
        <v>125</v>
      </c>
      <c r="G5265" s="34">
        <v>152</v>
      </c>
      <c r="H5265" s="34">
        <v>115</v>
      </c>
      <c r="I5265" s="34">
        <v>110</v>
      </c>
      <c r="J5265" s="34">
        <v>114</v>
      </c>
      <c r="K5265" s="34">
        <v>130</v>
      </c>
      <c r="L5265" s="34">
        <v>50</v>
      </c>
      <c r="M5265" s="34">
        <v>101</v>
      </c>
      <c r="N5265" s="34">
        <v>108</v>
      </c>
      <c r="O5265" s="34">
        <v>97</v>
      </c>
      <c r="P5265" s="34">
        <v>98</v>
      </c>
      <c r="Q5265" s="34">
        <v>127</v>
      </c>
      <c r="R5265" s="34">
        <v>133</v>
      </c>
      <c r="S5265" s="34">
        <v>155</v>
      </c>
      <c r="T5265" s="34">
        <v>61</v>
      </c>
      <c r="U5265" s="34">
        <v>100</v>
      </c>
      <c r="V5265" s="34">
        <v>111</v>
      </c>
      <c r="W5265" s="34">
        <v>121</v>
      </c>
      <c r="X5265" s="34">
        <v>161</v>
      </c>
      <c r="Y5265" s="34">
        <v>98</v>
      </c>
      <c r="Z5265" s="34">
        <v>148</v>
      </c>
      <c r="AA5265" s="34">
        <v>122</v>
      </c>
      <c r="AB5265" s="34">
        <v>90</v>
      </c>
      <c r="AC5265" s="34">
        <v>203</v>
      </c>
    </row>
    <row r="5266" spans="1:29" x14ac:dyDescent="0.2">
      <c r="A5266" s="34" t="s">
        <v>65759</v>
      </c>
      <c r="B5266" s="34">
        <v>90</v>
      </c>
      <c r="C5266" s="34">
        <v>124</v>
      </c>
      <c r="D5266" s="34">
        <v>83</v>
      </c>
      <c r="E5266" s="34">
        <v>131</v>
      </c>
      <c r="F5266" s="34">
        <v>76</v>
      </c>
      <c r="G5266" s="34">
        <v>90</v>
      </c>
      <c r="H5266" s="34">
        <v>67</v>
      </c>
      <c r="I5266" s="34">
        <v>82</v>
      </c>
      <c r="J5266" s="34">
        <v>60</v>
      </c>
      <c r="K5266" s="34">
        <v>96</v>
      </c>
      <c r="L5266" s="34">
        <v>43</v>
      </c>
      <c r="M5266" s="34">
        <v>81</v>
      </c>
      <c r="N5266" s="34">
        <v>70</v>
      </c>
      <c r="O5266" s="34">
        <v>82</v>
      </c>
      <c r="P5266" s="34">
        <v>73</v>
      </c>
      <c r="Q5266" s="34">
        <v>88</v>
      </c>
      <c r="R5266" s="34">
        <v>81</v>
      </c>
      <c r="S5266" s="34">
        <v>140</v>
      </c>
      <c r="T5266" s="34">
        <v>41</v>
      </c>
      <c r="U5266" s="34">
        <v>68</v>
      </c>
      <c r="V5266" s="34">
        <v>84</v>
      </c>
      <c r="W5266" s="34">
        <v>81</v>
      </c>
      <c r="X5266" s="34">
        <v>100</v>
      </c>
      <c r="Y5266" s="34">
        <v>99</v>
      </c>
      <c r="Z5266" s="34">
        <v>104</v>
      </c>
      <c r="AA5266" s="34">
        <v>172</v>
      </c>
      <c r="AB5266" s="34">
        <v>62</v>
      </c>
      <c r="AC5266" s="34">
        <v>174</v>
      </c>
    </row>
    <row r="5267" spans="1:29" x14ac:dyDescent="0.2">
      <c r="A5267" s="34" t="s">
        <v>65760</v>
      </c>
      <c r="B5267" s="34">
        <v>58</v>
      </c>
      <c r="C5267" s="34">
        <v>91</v>
      </c>
      <c r="D5267" s="34">
        <v>82</v>
      </c>
      <c r="E5267" s="34">
        <v>70</v>
      </c>
      <c r="F5267" s="34">
        <v>62</v>
      </c>
      <c r="G5267" s="34">
        <v>95</v>
      </c>
      <c r="H5267" s="34">
        <v>40</v>
      </c>
      <c r="I5267" s="34">
        <v>63</v>
      </c>
      <c r="J5267" s="34">
        <v>21</v>
      </c>
      <c r="K5267" s="34">
        <v>54</v>
      </c>
      <c r="L5267" s="34">
        <v>27</v>
      </c>
      <c r="M5267" s="34">
        <v>54</v>
      </c>
      <c r="N5267" s="34">
        <v>50</v>
      </c>
      <c r="O5267" s="34">
        <v>35</v>
      </c>
      <c r="P5267" s="34">
        <v>36</v>
      </c>
      <c r="Q5267" s="34">
        <v>70</v>
      </c>
      <c r="R5267" s="34">
        <v>41</v>
      </c>
      <c r="S5267" s="34">
        <v>90</v>
      </c>
      <c r="T5267" s="34">
        <v>10</v>
      </c>
      <c r="U5267" s="34">
        <v>50</v>
      </c>
      <c r="V5267" s="34">
        <v>49</v>
      </c>
      <c r="W5267" s="34">
        <v>34</v>
      </c>
      <c r="X5267" s="34">
        <v>71</v>
      </c>
      <c r="Y5267" s="34">
        <v>30</v>
      </c>
      <c r="Z5267" s="34">
        <v>47</v>
      </c>
      <c r="AA5267" s="34">
        <v>58</v>
      </c>
      <c r="AB5267" s="34">
        <v>30</v>
      </c>
      <c r="AC5267" s="34">
        <v>88</v>
      </c>
    </row>
    <row r="5268" spans="1:29" x14ac:dyDescent="0.2">
      <c r="A5268" s="34" t="s">
        <v>65761</v>
      </c>
      <c r="B5268" s="34">
        <v>189</v>
      </c>
      <c r="C5268" s="34">
        <v>222</v>
      </c>
      <c r="D5268" s="34">
        <v>265</v>
      </c>
      <c r="E5268" s="34">
        <v>214</v>
      </c>
      <c r="F5268" s="34">
        <v>279</v>
      </c>
      <c r="G5268" s="34">
        <v>205</v>
      </c>
      <c r="H5268" s="34">
        <v>278</v>
      </c>
      <c r="I5268" s="34">
        <v>173</v>
      </c>
      <c r="J5268" s="34">
        <v>268</v>
      </c>
      <c r="K5268" s="34">
        <v>206</v>
      </c>
      <c r="L5268" s="34">
        <v>216</v>
      </c>
      <c r="M5268" s="34">
        <v>235</v>
      </c>
      <c r="N5268" s="34">
        <v>225</v>
      </c>
      <c r="O5268" s="34">
        <v>194</v>
      </c>
      <c r="P5268" s="34">
        <v>232</v>
      </c>
      <c r="Q5268" s="34">
        <v>240</v>
      </c>
      <c r="R5268" s="34">
        <v>331</v>
      </c>
      <c r="S5268" s="34">
        <v>306</v>
      </c>
      <c r="T5268" s="34">
        <v>368</v>
      </c>
      <c r="U5268" s="34">
        <v>241</v>
      </c>
      <c r="V5268" s="34">
        <v>311</v>
      </c>
      <c r="W5268" s="34">
        <v>297</v>
      </c>
      <c r="X5268" s="34">
        <v>298</v>
      </c>
      <c r="Y5268" s="34">
        <v>221</v>
      </c>
      <c r="Z5268" s="34">
        <v>312</v>
      </c>
      <c r="AA5268" s="34">
        <v>250</v>
      </c>
      <c r="AB5268" s="34">
        <v>353</v>
      </c>
      <c r="AC5268" s="34">
        <v>421</v>
      </c>
    </row>
    <row r="5269" spans="1:29" x14ac:dyDescent="0.2">
      <c r="A5269" s="34" t="s">
        <v>65762</v>
      </c>
      <c r="B5269" s="34">
        <v>165</v>
      </c>
      <c r="C5269" s="34">
        <v>157</v>
      </c>
      <c r="D5269" s="34">
        <v>240</v>
      </c>
      <c r="E5269" s="34">
        <v>198</v>
      </c>
      <c r="F5269" s="34">
        <v>167</v>
      </c>
      <c r="G5269" s="34">
        <v>152</v>
      </c>
      <c r="H5269" s="34">
        <v>239</v>
      </c>
      <c r="I5269" s="34">
        <v>176</v>
      </c>
      <c r="J5269" s="34">
        <v>196</v>
      </c>
      <c r="K5269" s="34">
        <v>215</v>
      </c>
      <c r="L5269" s="34">
        <v>147</v>
      </c>
      <c r="M5269" s="34">
        <v>137</v>
      </c>
      <c r="N5269" s="34">
        <v>172</v>
      </c>
      <c r="O5269" s="34">
        <v>159</v>
      </c>
      <c r="P5269" s="34">
        <v>200</v>
      </c>
      <c r="Q5269" s="34">
        <v>255</v>
      </c>
      <c r="R5269" s="34">
        <v>298</v>
      </c>
      <c r="S5269" s="34">
        <v>219</v>
      </c>
      <c r="T5269" s="34">
        <v>235</v>
      </c>
      <c r="U5269" s="34">
        <v>185</v>
      </c>
      <c r="V5269" s="34">
        <v>249</v>
      </c>
      <c r="W5269" s="34">
        <v>222</v>
      </c>
      <c r="X5269" s="34">
        <v>275</v>
      </c>
      <c r="Y5269" s="34">
        <v>224</v>
      </c>
      <c r="Z5269" s="34">
        <v>207</v>
      </c>
      <c r="AA5269" s="34">
        <v>243</v>
      </c>
      <c r="AB5269" s="34">
        <v>249</v>
      </c>
      <c r="AC5269" s="34">
        <v>293</v>
      </c>
    </row>
    <row r="5270" spans="1:29" x14ac:dyDescent="0.2">
      <c r="A5270" s="34" t="s">
        <v>65763</v>
      </c>
      <c r="B5270" s="34">
        <v>124</v>
      </c>
      <c r="C5270" s="34">
        <v>218</v>
      </c>
      <c r="D5270" s="34">
        <v>260</v>
      </c>
      <c r="E5270" s="34">
        <v>262</v>
      </c>
      <c r="F5270" s="34">
        <v>211</v>
      </c>
      <c r="G5270" s="34">
        <v>181</v>
      </c>
      <c r="H5270" s="34">
        <v>180</v>
      </c>
      <c r="I5270" s="34">
        <v>239</v>
      </c>
      <c r="J5270" s="34">
        <v>179</v>
      </c>
      <c r="K5270" s="34">
        <v>217</v>
      </c>
      <c r="L5270" s="34">
        <v>95</v>
      </c>
      <c r="M5270" s="34">
        <v>178</v>
      </c>
      <c r="N5270" s="34">
        <v>192</v>
      </c>
      <c r="O5270" s="34">
        <v>188</v>
      </c>
      <c r="P5270" s="34">
        <v>172</v>
      </c>
      <c r="Q5270" s="34">
        <v>250</v>
      </c>
      <c r="R5270" s="34">
        <v>208</v>
      </c>
      <c r="S5270" s="34">
        <v>268</v>
      </c>
      <c r="T5270" s="34">
        <v>124</v>
      </c>
      <c r="U5270" s="34">
        <v>226</v>
      </c>
      <c r="V5270" s="34">
        <v>279</v>
      </c>
      <c r="W5270" s="34">
        <v>229</v>
      </c>
      <c r="X5270" s="34">
        <v>340</v>
      </c>
      <c r="Y5270" s="34">
        <v>219</v>
      </c>
      <c r="Z5270" s="34">
        <v>231</v>
      </c>
      <c r="AA5270" s="34">
        <v>278</v>
      </c>
      <c r="AB5270" s="34">
        <v>162</v>
      </c>
      <c r="AC5270" s="34">
        <v>361</v>
      </c>
    </row>
    <row r="5271" spans="1:29" x14ac:dyDescent="0.2">
      <c r="A5271" s="34" t="s">
        <v>65764</v>
      </c>
      <c r="B5271" s="34">
        <v>126</v>
      </c>
      <c r="C5271" s="34">
        <v>221</v>
      </c>
      <c r="D5271" s="34">
        <v>251</v>
      </c>
      <c r="E5271" s="34">
        <v>265</v>
      </c>
      <c r="F5271" s="34">
        <v>214</v>
      </c>
      <c r="G5271" s="34">
        <v>241</v>
      </c>
      <c r="H5271" s="34">
        <v>250</v>
      </c>
      <c r="I5271" s="34">
        <v>220</v>
      </c>
      <c r="J5271" s="34">
        <v>164</v>
      </c>
      <c r="K5271" s="34">
        <v>248</v>
      </c>
      <c r="L5271" s="34">
        <v>155</v>
      </c>
      <c r="M5271" s="34">
        <v>169</v>
      </c>
      <c r="N5271" s="34">
        <v>188</v>
      </c>
      <c r="O5271" s="34">
        <v>204</v>
      </c>
      <c r="P5271" s="34">
        <v>235</v>
      </c>
      <c r="Q5271" s="34">
        <v>325</v>
      </c>
      <c r="R5271" s="34">
        <v>243</v>
      </c>
      <c r="S5271" s="34">
        <v>324</v>
      </c>
      <c r="T5271" s="34">
        <v>166</v>
      </c>
      <c r="U5271" s="34">
        <v>177</v>
      </c>
      <c r="V5271" s="34">
        <v>248</v>
      </c>
      <c r="W5271" s="34">
        <v>214</v>
      </c>
      <c r="X5271" s="34">
        <v>259</v>
      </c>
      <c r="Y5271" s="34">
        <v>211</v>
      </c>
      <c r="Z5271" s="34">
        <v>261</v>
      </c>
      <c r="AA5271" s="34">
        <v>308</v>
      </c>
      <c r="AB5271" s="34">
        <v>209</v>
      </c>
      <c r="AC5271" s="34">
        <v>358</v>
      </c>
    </row>
    <row r="5272" spans="1:29" x14ac:dyDescent="0.2">
      <c r="A5272" s="34" t="s">
        <v>65765</v>
      </c>
      <c r="B5272" s="34">
        <v>202</v>
      </c>
      <c r="C5272" s="34">
        <v>256</v>
      </c>
      <c r="D5272" s="34">
        <v>414</v>
      </c>
      <c r="E5272" s="34">
        <v>266</v>
      </c>
      <c r="F5272" s="34">
        <v>263</v>
      </c>
      <c r="G5272" s="34">
        <v>239</v>
      </c>
      <c r="H5272" s="34">
        <v>261</v>
      </c>
      <c r="I5272" s="34">
        <v>268</v>
      </c>
      <c r="J5272" s="34">
        <v>182</v>
      </c>
      <c r="K5272" s="34">
        <v>259</v>
      </c>
      <c r="L5272" s="34">
        <v>99</v>
      </c>
      <c r="M5272" s="34">
        <v>208</v>
      </c>
      <c r="N5272" s="34">
        <v>193</v>
      </c>
      <c r="O5272" s="34">
        <v>183</v>
      </c>
      <c r="P5272" s="34">
        <v>236</v>
      </c>
      <c r="Q5272" s="34">
        <v>235</v>
      </c>
      <c r="R5272" s="34">
        <v>234</v>
      </c>
      <c r="S5272" s="34">
        <v>326</v>
      </c>
      <c r="T5272" s="34">
        <v>128</v>
      </c>
      <c r="U5272" s="34">
        <v>137</v>
      </c>
      <c r="V5272" s="34">
        <v>281</v>
      </c>
      <c r="W5272" s="34">
        <v>198</v>
      </c>
      <c r="X5272" s="34">
        <v>313</v>
      </c>
      <c r="Y5272" s="34">
        <v>155</v>
      </c>
      <c r="Z5272" s="34">
        <v>327</v>
      </c>
      <c r="AA5272" s="34">
        <v>281</v>
      </c>
      <c r="AB5272" s="34">
        <v>176</v>
      </c>
      <c r="AC5272" s="34">
        <v>419</v>
      </c>
    </row>
    <row r="5273" spans="1:29" x14ac:dyDescent="0.2">
      <c r="A5273" s="34" t="s">
        <v>65766</v>
      </c>
      <c r="B5273" s="34">
        <v>43</v>
      </c>
      <c r="C5273" s="34">
        <v>103</v>
      </c>
      <c r="D5273" s="34">
        <v>107</v>
      </c>
      <c r="E5273" s="34">
        <v>107</v>
      </c>
      <c r="F5273" s="34">
        <v>98</v>
      </c>
      <c r="G5273" s="34">
        <v>138</v>
      </c>
      <c r="H5273" s="34">
        <v>110</v>
      </c>
      <c r="I5273" s="34">
        <v>114</v>
      </c>
      <c r="J5273" s="34">
        <v>66</v>
      </c>
      <c r="K5273" s="34">
        <v>96</v>
      </c>
      <c r="L5273" s="34">
        <v>40</v>
      </c>
      <c r="M5273" s="34">
        <v>83</v>
      </c>
      <c r="N5273" s="34">
        <v>73</v>
      </c>
      <c r="O5273" s="34">
        <v>92</v>
      </c>
      <c r="P5273" s="34">
        <v>63</v>
      </c>
      <c r="Q5273" s="34">
        <v>105</v>
      </c>
      <c r="R5273" s="34">
        <v>98</v>
      </c>
      <c r="S5273" s="34">
        <v>122</v>
      </c>
      <c r="T5273" s="34">
        <v>48</v>
      </c>
      <c r="U5273" s="34">
        <v>74</v>
      </c>
      <c r="V5273" s="34">
        <v>91</v>
      </c>
      <c r="W5273" s="34">
        <v>79</v>
      </c>
      <c r="X5273" s="34">
        <v>128</v>
      </c>
      <c r="Y5273" s="34">
        <v>59</v>
      </c>
      <c r="Z5273" s="34">
        <v>102</v>
      </c>
      <c r="AA5273" s="34">
        <v>104</v>
      </c>
      <c r="AB5273" s="34">
        <v>69</v>
      </c>
      <c r="AC5273" s="34">
        <v>118</v>
      </c>
    </row>
    <row r="5274" spans="1:29" x14ac:dyDescent="0.2">
      <c r="A5274" s="34" t="s">
        <v>65767</v>
      </c>
      <c r="B5274" s="34">
        <v>77</v>
      </c>
      <c r="C5274" s="34">
        <v>140</v>
      </c>
      <c r="D5274" s="34">
        <v>68</v>
      </c>
      <c r="E5274" s="34">
        <v>106</v>
      </c>
      <c r="F5274" s="34">
        <v>50</v>
      </c>
      <c r="G5274" s="34">
        <v>88</v>
      </c>
      <c r="H5274" s="34">
        <v>52</v>
      </c>
      <c r="I5274" s="34">
        <v>70</v>
      </c>
      <c r="J5274" s="34">
        <v>60</v>
      </c>
      <c r="K5274" s="34">
        <v>88</v>
      </c>
      <c r="L5274" s="34">
        <v>35</v>
      </c>
      <c r="M5274" s="34">
        <v>100</v>
      </c>
      <c r="N5274" s="34">
        <v>47</v>
      </c>
      <c r="O5274" s="34">
        <v>69</v>
      </c>
      <c r="P5274" s="34">
        <v>46</v>
      </c>
      <c r="Q5274" s="34">
        <v>99</v>
      </c>
      <c r="R5274" s="34">
        <v>46</v>
      </c>
      <c r="S5274" s="34">
        <v>131</v>
      </c>
      <c r="T5274" s="34">
        <v>34</v>
      </c>
      <c r="U5274" s="34">
        <v>80</v>
      </c>
      <c r="V5274" s="34">
        <v>77</v>
      </c>
      <c r="W5274" s="34">
        <v>86</v>
      </c>
      <c r="X5274" s="34">
        <v>68</v>
      </c>
      <c r="Y5274" s="34">
        <v>79</v>
      </c>
      <c r="Z5274" s="34">
        <v>75</v>
      </c>
      <c r="AA5274" s="34">
        <v>120</v>
      </c>
      <c r="AB5274" s="34">
        <v>55</v>
      </c>
      <c r="AC5274" s="34">
        <v>122</v>
      </c>
    </row>
    <row r="5275" spans="1:29" x14ac:dyDescent="0.2">
      <c r="A5275" s="34" t="s">
        <v>65768</v>
      </c>
      <c r="B5275" s="34">
        <v>207</v>
      </c>
      <c r="C5275" s="34">
        <v>275</v>
      </c>
      <c r="D5275" s="34">
        <v>345</v>
      </c>
      <c r="E5275" s="34">
        <v>280</v>
      </c>
      <c r="F5275" s="34">
        <v>410</v>
      </c>
      <c r="G5275" s="34">
        <v>256</v>
      </c>
      <c r="H5275" s="34">
        <v>361</v>
      </c>
      <c r="I5275" s="34">
        <v>308</v>
      </c>
      <c r="J5275" s="34">
        <v>272</v>
      </c>
      <c r="K5275" s="34">
        <v>347</v>
      </c>
      <c r="L5275" s="34">
        <v>237</v>
      </c>
      <c r="M5275" s="34">
        <v>234</v>
      </c>
      <c r="N5275" s="34">
        <v>296</v>
      </c>
      <c r="O5275" s="34">
        <v>287</v>
      </c>
      <c r="P5275" s="34">
        <v>299</v>
      </c>
      <c r="Q5275" s="34">
        <v>359</v>
      </c>
      <c r="R5275" s="34">
        <v>383</v>
      </c>
      <c r="S5275" s="34">
        <v>348</v>
      </c>
      <c r="T5275" s="34">
        <v>366</v>
      </c>
      <c r="U5275" s="34">
        <v>250</v>
      </c>
      <c r="V5275" s="34">
        <v>328</v>
      </c>
      <c r="W5275" s="34">
        <v>320</v>
      </c>
      <c r="X5275" s="34">
        <v>446</v>
      </c>
      <c r="Y5275" s="34">
        <v>295</v>
      </c>
      <c r="Z5275" s="34">
        <v>368</v>
      </c>
      <c r="AA5275" s="34">
        <v>389</v>
      </c>
      <c r="AB5275" s="34">
        <v>412</v>
      </c>
      <c r="AC5275" s="34">
        <v>515</v>
      </c>
    </row>
    <row r="5276" spans="1:29" x14ac:dyDescent="0.2">
      <c r="A5276" s="34" t="s">
        <v>65769</v>
      </c>
      <c r="B5276" s="34">
        <v>141</v>
      </c>
      <c r="C5276" s="34">
        <v>167</v>
      </c>
      <c r="D5276" s="34">
        <v>188</v>
      </c>
      <c r="E5276" s="34">
        <v>228</v>
      </c>
      <c r="F5276" s="34">
        <v>177</v>
      </c>
      <c r="G5276" s="34">
        <v>162</v>
      </c>
      <c r="H5276" s="34">
        <v>108</v>
      </c>
      <c r="I5276" s="34">
        <v>183</v>
      </c>
      <c r="J5276" s="34">
        <v>127</v>
      </c>
      <c r="K5276" s="34">
        <v>185</v>
      </c>
      <c r="L5276" s="34">
        <v>82</v>
      </c>
      <c r="M5276" s="34">
        <v>151</v>
      </c>
      <c r="N5276" s="34">
        <v>146</v>
      </c>
      <c r="O5276" s="34">
        <v>176</v>
      </c>
      <c r="P5276" s="34">
        <v>137</v>
      </c>
      <c r="Q5276" s="34">
        <v>194</v>
      </c>
      <c r="R5276" s="34">
        <v>184</v>
      </c>
      <c r="S5276" s="34">
        <v>236</v>
      </c>
      <c r="T5276" s="34">
        <v>117</v>
      </c>
      <c r="U5276" s="34">
        <v>123</v>
      </c>
      <c r="V5276" s="34">
        <v>152</v>
      </c>
      <c r="W5276" s="34">
        <v>202</v>
      </c>
      <c r="X5276" s="34">
        <v>224</v>
      </c>
      <c r="Y5276" s="34">
        <v>166</v>
      </c>
      <c r="Z5276" s="34">
        <v>203</v>
      </c>
      <c r="AA5276" s="34">
        <v>238</v>
      </c>
      <c r="AB5276" s="34">
        <v>148</v>
      </c>
      <c r="AC5276" s="34">
        <v>274</v>
      </c>
    </row>
    <row r="5277" spans="1:29" x14ac:dyDescent="0.2">
      <c r="A5277" s="34" t="s">
        <v>65770</v>
      </c>
      <c r="B5277" s="34">
        <v>57</v>
      </c>
      <c r="C5277" s="34">
        <v>86</v>
      </c>
      <c r="D5277" s="34">
        <v>114</v>
      </c>
      <c r="E5277" s="34">
        <v>115</v>
      </c>
      <c r="F5277" s="34">
        <v>88</v>
      </c>
      <c r="G5277" s="34">
        <v>135</v>
      </c>
      <c r="H5277" s="34">
        <v>69</v>
      </c>
      <c r="I5277" s="34">
        <v>122</v>
      </c>
      <c r="J5277" s="34">
        <v>59</v>
      </c>
      <c r="K5277" s="34">
        <v>97</v>
      </c>
      <c r="L5277" s="34">
        <v>44</v>
      </c>
      <c r="M5277" s="34">
        <v>93</v>
      </c>
      <c r="N5277" s="34">
        <v>72</v>
      </c>
      <c r="O5277" s="34">
        <v>103</v>
      </c>
      <c r="P5277" s="34">
        <v>60</v>
      </c>
      <c r="Q5277" s="34">
        <v>129</v>
      </c>
      <c r="R5277" s="34">
        <v>81</v>
      </c>
      <c r="S5277" s="34">
        <v>181</v>
      </c>
      <c r="T5277" s="34">
        <v>30</v>
      </c>
      <c r="U5277" s="34">
        <v>50</v>
      </c>
      <c r="V5277" s="34">
        <v>90</v>
      </c>
      <c r="W5277" s="34">
        <v>92</v>
      </c>
      <c r="X5277" s="34">
        <v>84</v>
      </c>
      <c r="Y5277" s="34">
        <v>78</v>
      </c>
      <c r="Z5277" s="34">
        <v>95</v>
      </c>
      <c r="AA5277" s="34">
        <v>116</v>
      </c>
      <c r="AB5277" s="34">
        <v>60</v>
      </c>
      <c r="AC5277" s="34">
        <v>136</v>
      </c>
    </row>
    <row r="5278" spans="1:29" x14ac:dyDescent="0.2">
      <c r="A5278" s="34" t="s">
        <v>65771</v>
      </c>
      <c r="B5278" s="34">
        <v>157</v>
      </c>
      <c r="C5278" s="34">
        <v>252</v>
      </c>
      <c r="D5278" s="34">
        <v>247</v>
      </c>
      <c r="E5278" s="34">
        <v>251</v>
      </c>
      <c r="F5278" s="34">
        <v>173</v>
      </c>
      <c r="G5278" s="34">
        <v>245</v>
      </c>
      <c r="H5278" s="34">
        <v>141</v>
      </c>
      <c r="I5278" s="34">
        <v>229</v>
      </c>
      <c r="J5278" s="34">
        <v>115</v>
      </c>
      <c r="K5278" s="34">
        <v>286</v>
      </c>
      <c r="L5278" s="34">
        <v>47</v>
      </c>
      <c r="M5278" s="34">
        <v>208</v>
      </c>
      <c r="N5278" s="34">
        <v>125</v>
      </c>
      <c r="O5278" s="34">
        <v>198</v>
      </c>
      <c r="P5278" s="34">
        <v>144</v>
      </c>
      <c r="Q5278" s="34">
        <v>233</v>
      </c>
      <c r="R5278" s="34">
        <v>146</v>
      </c>
      <c r="S5278" s="34">
        <v>296</v>
      </c>
      <c r="T5278" s="34">
        <v>94</v>
      </c>
      <c r="U5278" s="34">
        <v>164</v>
      </c>
      <c r="V5278" s="34">
        <v>212</v>
      </c>
      <c r="W5278" s="34">
        <v>206</v>
      </c>
      <c r="X5278" s="34">
        <v>222</v>
      </c>
      <c r="Y5278" s="34">
        <v>135</v>
      </c>
      <c r="Z5278" s="34">
        <v>190</v>
      </c>
      <c r="AA5278" s="34">
        <v>309</v>
      </c>
      <c r="AB5278" s="34">
        <v>98</v>
      </c>
      <c r="AC5278" s="34">
        <v>376</v>
      </c>
    </row>
    <row r="5279" spans="1:29" x14ac:dyDescent="0.2">
      <c r="A5279" s="34" t="s">
        <v>65772</v>
      </c>
      <c r="B5279" s="34">
        <v>118</v>
      </c>
      <c r="C5279" s="34">
        <v>100</v>
      </c>
      <c r="D5279" s="34">
        <v>136</v>
      </c>
      <c r="E5279" s="34">
        <v>133</v>
      </c>
      <c r="F5279" s="34">
        <v>142</v>
      </c>
      <c r="G5279" s="34">
        <v>94</v>
      </c>
      <c r="H5279" s="34">
        <v>149</v>
      </c>
      <c r="I5279" s="34">
        <v>118</v>
      </c>
      <c r="J5279" s="34">
        <v>100</v>
      </c>
      <c r="K5279" s="34">
        <v>104</v>
      </c>
      <c r="L5279" s="34">
        <v>80</v>
      </c>
      <c r="M5279" s="34">
        <v>90</v>
      </c>
      <c r="N5279" s="34">
        <v>108</v>
      </c>
      <c r="O5279" s="34">
        <v>63</v>
      </c>
      <c r="P5279" s="34">
        <v>113</v>
      </c>
      <c r="Q5279" s="34">
        <v>142</v>
      </c>
      <c r="R5279" s="34">
        <v>132</v>
      </c>
      <c r="S5279" s="34">
        <v>128</v>
      </c>
      <c r="T5279" s="34">
        <v>96</v>
      </c>
      <c r="U5279" s="34">
        <v>87</v>
      </c>
      <c r="V5279" s="34">
        <v>118</v>
      </c>
      <c r="W5279" s="34">
        <v>128</v>
      </c>
      <c r="X5279" s="34">
        <v>114</v>
      </c>
      <c r="Y5279" s="34">
        <v>90</v>
      </c>
      <c r="Z5279" s="34">
        <v>114</v>
      </c>
      <c r="AA5279" s="34">
        <v>131</v>
      </c>
      <c r="AB5279" s="34">
        <v>164</v>
      </c>
      <c r="AC5279" s="34">
        <v>160</v>
      </c>
    </row>
    <row r="5280" spans="1:29" x14ac:dyDescent="0.2">
      <c r="A5280" s="34" t="s">
        <v>65773</v>
      </c>
      <c r="B5280" s="34">
        <v>138</v>
      </c>
      <c r="C5280" s="34">
        <v>222</v>
      </c>
      <c r="D5280" s="34">
        <v>270</v>
      </c>
      <c r="E5280" s="34">
        <v>190</v>
      </c>
      <c r="F5280" s="34">
        <v>256</v>
      </c>
      <c r="G5280" s="34">
        <v>259</v>
      </c>
      <c r="H5280" s="34">
        <v>224</v>
      </c>
      <c r="I5280" s="34">
        <v>191</v>
      </c>
      <c r="J5280" s="34">
        <v>158</v>
      </c>
      <c r="K5280" s="34">
        <v>208</v>
      </c>
      <c r="L5280" s="34">
        <v>130</v>
      </c>
      <c r="M5280" s="34">
        <v>213</v>
      </c>
      <c r="N5280" s="34">
        <v>165</v>
      </c>
      <c r="O5280" s="34">
        <v>142</v>
      </c>
      <c r="P5280" s="34">
        <v>209</v>
      </c>
      <c r="Q5280" s="34">
        <v>232</v>
      </c>
      <c r="R5280" s="34">
        <v>239</v>
      </c>
      <c r="S5280" s="34">
        <v>196</v>
      </c>
      <c r="T5280" s="34">
        <v>148</v>
      </c>
      <c r="U5280" s="34">
        <v>210</v>
      </c>
      <c r="V5280" s="34">
        <v>246</v>
      </c>
      <c r="W5280" s="34">
        <v>174</v>
      </c>
      <c r="X5280" s="34">
        <v>289</v>
      </c>
      <c r="Y5280" s="34">
        <v>205</v>
      </c>
      <c r="Z5280" s="34">
        <v>277</v>
      </c>
      <c r="AA5280" s="34">
        <v>306</v>
      </c>
      <c r="AB5280" s="34">
        <v>210</v>
      </c>
      <c r="AC5280" s="34">
        <v>295</v>
      </c>
    </row>
    <row r="5281" spans="1:29" x14ac:dyDescent="0.2">
      <c r="A5281" s="34" t="s">
        <v>65774</v>
      </c>
      <c r="B5281" s="34">
        <v>71</v>
      </c>
      <c r="C5281" s="34">
        <v>102</v>
      </c>
      <c r="D5281" s="34">
        <v>136</v>
      </c>
      <c r="E5281" s="34">
        <v>98</v>
      </c>
      <c r="F5281" s="34">
        <v>111</v>
      </c>
      <c r="G5281" s="34">
        <v>122</v>
      </c>
      <c r="H5281" s="34">
        <v>73</v>
      </c>
      <c r="I5281" s="34">
        <v>71</v>
      </c>
      <c r="J5281" s="34">
        <v>86</v>
      </c>
      <c r="K5281" s="34">
        <v>96</v>
      </c>
      <c r="L5281" s="34">
        <v>51</v>
      </c>
      <c r="M5281" s="34">
        <v>74</v>
      </c>
      <c r="N5281" s="34">
        <v>81</v>
      </c>
      <c r="O5281" s="34">
        <v>93</v>
      </c>
      <c r="P5281" s="34">
        <v>68</v>
      </c>
      <c r="Q5281" s="34">
        <v>73</v>
      </c>
      <c r="R5281" s="34">
        <v>94</v>
      </c>
      <c r="S5281" s="34">
        <v>104</v>
      </c>
      <c r="T5281" s="34">
        <v>40</v>
      </c>
      <c r="U5281" s="34">
        <v>88</v>
      </c>
      <c r="V5281" s="34">
        <v>123</v>
      </c>
      <c r="W5281" s="34">
        <v>72</v>
      </c>
      <c r="X5281" s="34">
        <v>121</v>
      </c>
      <c r="Y5281" s="34">
        <v>52</v>
      </c>
      <c r="Z5281" s="34">
        <v>116</v>
      </c>
      <c r="AA5281" s="34">
        <v>95</v>
      </c>
      <c r="AB5281" s="34">
        <v>68</v>
      </c>
      <c r="AC5281" s="34">
        <v>109</v>
      </c>
    </row>
    <row r="5282" spans="1:29" x14ac:dyDescent="0.2">
      <c r="A5282" s="34" t="s">
        <v>65775</v>
      </c>
      <c r="B5282" s="34">
        <v>68</v>
      </c>
      <c r="C5282" s="34">
        <v>182</v>
      </c>
      <c r="D5282" s="34">
        <v>94</v>
      </c>
      <c r="E5282" s="34">
        <v>215</v>
      </c>
      <c r="F5282" s="34">
        <v>111</v>
      </c>
      <c r="G5282" s="34">
        <v>277</v>
      </c>
      <c r="H5282" s="34">
        <v>90</v>
      </c>
      <c r="I5282" s="34">
        <v>191</v>
      </c>
      <c r="J5282" s="34">
        <v>87</v>
      </c>
      <c r="K5282" s="34">
        <v>207</v>
      </c>
      <c r="L5282" s="34">
        <v>69</v>
      </c>
      <c r="M5282" s="34">
        <v>241</v>
      </c>
      <c r="N5282" s="34">
        <v>80</v>
      </c>
      <c r="O5282" s="34">
        <v>150</v>
      </c>
      <c r="P5282" s="34">
        <v>70</v>
      </c>
      <c r="Q5282" s="34">
        <v>155</v>
      </c>
      <c r="R5282" s="34">
        <v>113</v>
      </c>
      <c r="S5282" s="34">
        <v>216</v>
      </c>
      <c r="T5282" s="34">
        <v>83</v>
      </c>
      <c r="U5282" s="34">
        <v>125</v>
      </c>
      <c r="V5282" s="34">
        <v>146</v>
      </c>
      <c r="W5282" s="34">
        <v>163</v>
      </c>
      <c r="X5282" s="34">
        <v>101</v>
      </c>
      <c r="Y5282" s="34">
        <v>185</v>
      </c>
      <c r="Z5282" s="34">
        <v>93</v>
      </c>
      <c r="AA5282" s="34">
        <v>254</v>
      </c>
      <c r="AB5282" s="34">
        <v>118</v>
      </c>
      <c r="AC5282" s="34">
        <v>312</v>
      </c>
    </row>
    <row r="5283" spans="1:29" x14ac:dyDescent="0.2">
      <c r="A5283" s="34" t="s">
        <v>65776</v>
      </c>
      <c r="B5283" s="34">
        <v>169</v>
      </c>
      <c r="C5283" s="34">
        <v>301</v>
      </c>
      <c r="D5283" s="34">
        <v>210</v>
      </c>
      <c r="E5283" s="34">
        <v>328</v>
      </c>
      <c r="F5283" s="34">
        <v>178</v>
      </c>
      <c r="G5283" s="34">
        <v>300</v>
      </c>
      <c r="H5283" s="34">
        <v>122</v>
      </c>
      <c r="I5283" s="34">
        <v>294</v>
      </c>
      <c r="J5283" s="34">
        <v>111</v>
      </c>
      <c r="K5283" s="34">
        <v>358</v>
      </c>
      <c r="L5283" s="34">
        <v>92</v>
      </c>
      <c r="M5283" s="34">
        <v>266</v>
      </c>
      <c r="N5283" s="34">
        <v>146</v>
      </c>
      <c r="O5283" s="34">
        <v>237</v>
      </c>
      <c r="P5283" s="34">
        <v>135</v>
      </c>
      <c r="Q5283" s="34">
        <v>282</v>
      </c>
      <c r="R5283" s="34">
        <v>162</v>
      </c>
      <c r="S5283" s="34">
        <v>409</v>
      </c>
      <c r="T5283" s="34">
        <v>117</v>
      </c>
      <c r="U5283" s="34">
        <v>226</v>
      </c>
      <c r="V5283" s="34">
        <v>195</v>
      </c>
      <c r="W5283" s="34">
        <v>259</v>
      </c>
      <c r="X5283" s="34">
        <v>214</v>
      </c>
      <c r="Y5283" s="34">
        <v>184</v>
      </c>
      <c r="Z5283" s="34">
        <v>223</v>
      </c>
      <c r="AA5283" s="34">
        <v>378</v>
      </c>
      <c r="AB5283" s="34">
        <v>129</v>
      </c>
      <c r="AC5283" s="34">
        <v>374</v>
      </c>
    </row>
    <row r="5284" spans="1:29" x14ac:dyDescent="0.2">
      <c r="A5284" s="34" t="s">
        <v>65777</v>
      </c>
      <c r="B5284" s="34">
        <v>65</v>
      </c>
      <c r="C5284" s="34">
        <v>99</v>
      </c>
      <c r="D5284" s="34">
        <v>121</v>
      </c>
      <c r="E5284" s="34">
        <v>115</v>
      </c>
      <c r="F5284" s="34">
        <v>71</v>
      </c>
      <c r="G5284" s="34">
        <v>124</v>
      </c>
      <c r="H5284" s="34">
        <v>49</v>
      </c>
      <c r="I5284" s="34">
        <v>90</v>
      </c>
      <c r="J5284" s="34">
        <v>59</v>
      </c>
      <c r="K5284" s="34">
        <v>133</v>
      </c>
      <c r="L5284" s="34">
        <v>28</v>
      </c>
      <c r="M5284" s="34">
        <v>98</v>
      </c>
      <c r="N5284" s="34">
        <v>55</v>
      </c>
      <c r="O5284" s="34">
        <v>108</v>
      </c>
      <c r="P5284" s="34">
        <v>49</v>
      </c>
      <c r="Q5284" s="34">
        <v>154</v>
      </c>
      <c r="R5284" s="34">
        <v>77</v>
      </c>
      <c r="S5284" s="34">
        <v>125</v>
      </c>
      <c r="T5284" s="34">
        <v>32</v>
      </c>
      <c r="U5284" s="34">
        <v>75</v>
      </c>
      <c r="V5284" s="34">
        <v>70</v>
      </c>
      <c r="W5284" s="34">
        <v>87</v>
      </c>
      <c r="X5284" s="34">
        <v>116</v>
      </c>
      <c r="Y5284" s="34">
        <v>76</v>
      </c>
      <c r="Z5284" s="34">
        <v>105</v>
      </c>
      <c r="AA5284" s="34">
        <v>149</v>
      </c>
      <c r="AB5284" s="34">
        <v>39</v>
      </c>
      <c r="AC5284" s="34">
        <v>179</v>
      </c>
    </row>
    <row r="5285" spans="1:29" x14ac:dyDescent="0.2">
      <c r="A5285" s="34" t="s">
        <v>65778</v>
      </c>
      <c r="B5285" s="34">
        <v>144</v>
      </c>
      <c r="C5285" s="34">
        <v>211</v>
      </c>
      <c r="D5285" s="34">
        <v>222</v>
      </c>
      <c r="E5285" s="34">
        <v>205</v>
      </c>
      <c r="F5285" s="34">
        <v>207</v>
      </c>
      <c r="G5285" s="34">
        <v>244</v>
      </c>
      <c r="H5285" s="34">
        <v>188</v>
      </c>
      <c r="I5285" s="34">
        <v>213</v>
      </c>
      <c r="J5285" s="34">
        <v>180</v>
      </c>
      <c r="K5285" s="34">
        <v>315</v>
      </c>
      <c r="L5285" s="34">
        <v>159</v>
      </c>
      <c r="M5285" s="34">
        <v>189</v>
      </c>
      <c r="N5285" s="34">
        <v>160</v>
      </c>
      <c r="O5285" s="34">
        <v>161</v>
      </c>
      <c r="P5285" s="34">
        <v>189</v>
      </c>
      <c r="Q5285" s="34">
        <v>277</v>
      </c>
      <c r="R5285" s="34">
        <v>221</v>
      </c>
      <c r="S5285" s="34">
        <v>239</v>
      </c>
      <c r="T5285" s="34">
        <v>184</v>
      </c>
      <c r="U5285" s="34">
        <v>221</v>
      </c>
      <c r="V5285" s="34">
        <v>264</v>
      </c>
      <c r="W5285" s="34">
        <v>189</v>
      </c>
      <c r="X5285" s="34">
        <v>235</v>
      </c>
      <c r="Y5285" s="34">
        <v>203</v>
      </c>
      <c r="Z5285" s="34">
        <v>251</v>
      </c>
      <c r="AA5285" s="34">
        <v>244</v>
      </c>
      <c r="AB5285" s="34">
        <v>160</v>
      </c>
      <c r="AC5285" s="34">
        <v>324</v>
      </c>
    </row>
    <row r="5286" spans="1:29" x14ac:dyDescent="0.2">
      <c r="A5286" s="34" t="s">
        <v>65779</v>
      </c>
      <c r="B5286" s="34">
        <v>158</v>
      </c>
      <c r="C5286" s="34">
        <v>439</v>
      </c>
      <c r="D5286" s="34">
        <v>467</v>
      </c>
      <c r="E5286" s="34">
        <v>464</v>
      </c>
      <c r="F5286" s="34">
        <v>361</v>
      </c>
      <c r="G5286" s="34">
        <v>334</v>
      </c>
      <c r="H5286" s="34">
        <v>259</v>
      </c>
      <c r="I5286" s="34">
        <v>357</v>
      </c>
      <c r="J5286" s="34">
        <v>237</v>
      </c>
      <c r="K5286" s="34">
        <v>402</v>
      </c>
      <c r="L5286" s="34">
        <v>134</v>
      </c>
      <c r="M5286" s="34">
        <v>350</v>
      </c>
      <c r="N5286" s="34">
        <v>268</v>
      </c>
      <c r="O5286" s="34">
        <v>292</v>
      </c>
      <c r="P5286" s="34">
        <v>364</v>
      </c>
      <c r="Q5286" s="34">
        <v>424</v>
      </c>
      <c r="R5286" s="34">
        <v>285</v>
      </c>
      <c r="S5286" s="34">
        <v>458</v>
      </c>
      <c r="T5286" s="34">
        <v>161</v>
      </c>
      <c r="U5286" s="34">
        <v>277</v>
      </c>
      <c r="V5286" s="34">
        <v>297</v>
      </c>
      <c r="W5286" s="34">
        <v>298</v>
      </c>
      <c r="X5286" s="34">
        <v>407</v>
      </c>
      <c r="Y5286" s="34">
        <v>269</v>
      </c>
      <c r="Z5286" s="34">
        <v>416</v>
      </c>
      <c r="AA5286" s="34">
        <v>503</v>
      </c>
      <c r="AB5286" s="34">
        <v>218</v>
      </c>
      <c r="AC5286" s="34">
        <v>621</v>
      </c>
    </row>
    <row r="5287" spans="1:29" x14ac:dyDescent="0.2">
      <c r="A5287" s="34" t="s">
        <v>65780</v>
      </c>
      <c r="B5287" s="34">
        <v>181</v>
      </c>
      <c r="C5287" s="34">
        <v>200</v>
      </c>
      <c r="D5287" s="34">
        <v>250</v>
      </c>
      <c r="E5287" s="34">
        <v>261</v>
      </c>
      <c r="F5287" s="34">
        <v>328</v>
      </c>
      <c r="G5287" s="34">
        <v>280</v>
      </c>
      <c r="H5287" s="34">
        <v>264</v>
      </c>
      <c r="I5287" s="34">
        <v>301</v>
      </c>
      <c r="J5287" s="34">
        <v>271</v>
      </c>
      <c r="K5287" s="34">
        <v>310</v>
      </c>
      <c r="L5287" s="34">
        <v>225</v>
      </c>
      <c r="M5287" s="34">
        <v>253</v>
      </c>
      <c r="N5287" s="34">
        <v>287</v>
      </c>
      <c r="O5287" s="34">
        <v>220</v>
      </c>
      <c r="P5287" s="34">
        <v>230</v>
      </c>
      <c r="Q5287" s="34">
        <v>391</v>
      </c>
      <c r="R5287" s="34">
        <v>345</v>
      </c>
      <c r="S5287" s="34">
        <v>284</v>
      </c>
      <c r="T5287" s="34">
        <v>310</v>
      </c>
      <c r="U5287" s="34">
        <v>270</v>
      </c>
      <c r="V5287" s="34">
        <v>358</v>
      </c>
      <c r="W5287" s="34">
        <v>301</v>
      </c>
      <c r="X5287" s="34">
        <v>355</v>
      </c>
      <c r="Y5287" s="34">
        <v>317</v>
      </c>
      <c r="Z5287" s="34">
        <v>343</v>
      </c>
      <c r="AA5287" s="34">
        <v>331</v>
      </c>
      <c r="AB5287" s="34">
        <v>340</v>
      </c>
      <c r="AC5287" s="34">
        <v>440</v>
      </c>
    </row>
    <row r="5288" spans="1:29" x14ac:dyDescent="0.2">
      <c r="A5288" s="34" t="s">
        <v>65781</v>
      </c>
      <c r="B5288" s="34">
        <v>108</v>
      </c>
      <c r="C5288" s="34">
        <v>139</v>
      </c>
      <c r="D5288" s="34">
        <v>225</v>
      </c>
      <c r="E5288" s="34">
        <v>201</v>
      </c>
      <c r="F5288" s="34">
        <v>159</v>
      </c>
      <c r="G5288" s="34">
        <v>190</v>
      </c>
      <c r="H5288" s="34">
        <v>141</v>
      </c>
      <c r="I5288" s="34">
        <v>142</v>
      </c>
      <c r="J5288" s="34">
        <v>156</v>
      </c>
      <c r="K5288" s="34">
        <v>164</v>
      </c>
      <c r="L5288" s="34">
        <v>90</v>
      </c>
      <c r="M5288" s="34">
        <v>141</v>
      </c>
      <c r="N5288" s="34">
        <v>119</v>
      </c>
      <c r="O5288" s="34">
        <v>120</v>
      </c>
      <c r="P5288" s="34">
        <v>102</v>
      </c>
      <c r="Q5288" s="34">
        <v>172</v>
      </c>
      <c r="R5288" s="34">
        <v>133</v>
      </c>
      <c r="S5288" s="34">
        <v>206</v>
      </c>
      <c r="T5288" s="34">
        <v>111</v>
      </c>
      <c r="U5288" s="34">
        <v>172</v>
      </c>
      <c r="V5288" s="34">
        <v>184</v>
      </c>
      <c r="W5288" s="34">
        <v>145</v>
      </c>
      <c r="X5288" s="34">
        <v>207</v>
      </c>
      <c r="Y5288" s="34">
        <v>146</v>
      </c>
      <c r="Z5288" s="34">
        <v>211</v>
      </c>
      <c r="AA5288" s="34">
        <v>186</v>
      </c>
      <c r="AB5288" s="34">
        <v>162</v>
      </c>
      <c r="AC5288" s="34">
        <v>225</v>
      </c>
    </row>
    <row r="5289" spans="1:29" x14ac:dyDescent="0.2">
      <c r="A5289" s="34" t="s">
        <v>65782</v>
      </c>
      <c r="B5289" s="34">
        <v>133</v>
      </c>
      <c r="C5289" s="34">
        <v>291</v>
      </c>
      <c r="D5289" s="34">
        <v>314</v>
      </c>
      <c r="E5289" s="34">
        <v>246</v>
      </c>
      <c r="F5289" s="34">
        <v>219</v>
      </c>
      <c r="G5289" s="34">
        <v>242</v>
      </c>
      <c r="H5289" s="34">
        <v>217</v>
      </c>
      <c r="I5289" s="34">
        <v>195</v>
      </c>
      <c r="J5289" s="34">
        <v>154</v>
      </c>
      <c r="K5289" s="34">
        <v>232</v>
      </c>
      <c r="L5289" s="34">
        <v>94</v>
      </c>
      <c r="M5289" s="34">
        <v>189</v>
      </c>
      <c r="N5289" s="34">
        <v>176</v>
      </c>
      <c r="O5289" s="34">
        <v>180</v>
      </c>
      <c r="P5289" s="34">
        <v>195</v>
      </c>
      <c r="Q5289" s="34">
        <v>252</v>
      </c>
      <c r="R5289" s="34">
        <v>235</v>
      </c>
      <c r="S5289" s="34">
        <v>308</v>
      </c>
      <c r="T5289" s="34">
        <v>118</v>
      </c>
      <c r="U5289" s="34">
        <v>197</v>
      </c>
      <c r="V5289" s="34">
        <v>254</v>
      </c>
      <c r="W5289" s="34">
        <v>152</v>
      </c>
      <c r="X5289" s="34">
        <v>250</v>
      </c>
      <c r="Y5289" s="34">
        <v>139</v>
      </c>
      <c r="Z5289" s="34">
        <v>288</v>
      </c>
      <c r="AA5289" s="34">
        <v>260</v>
      </c>
      <c r="AB5289" s="34">
        <v>145</v>
      </c>
      <c r="AC5289" s="34">
        <v>324</v>
      </c>
    </row>
    <row r="5290" spans="1:29" x14ac:dyDescent="0.2">
      <c r="A5290" s="34" t="s">
        <v>65783</v>
      </c>
      <c r="B5290" s="34">
        <v>73</v>
      </c>
      <c r="C5290" s="34">
        <v>103</v>
      </c>
      <c r="D5290" s="34">
        <v>99</v>
      </c>
      <c r="E5290" s="34">
        <v>126</v>
      </c>
      <c r="F5290" s="34">
        <v>85</v>
      </c>
      <c r="G5290" s="34">
        <v>126</v>
      </c>
      <c r="H5290" s="34">
        <v>73</v>
      </c>
      <c r="I5290" s="34">
        <v>90</v>
      </c>
      <c r="J5290" s="34">
        <v>76</v>
      </c>
      <c r="K5290" s="34">
        <v>110</v>
      </c>
      <c r="L5290" s="34">
        <v>52</v>
      </c>
      <c r="M5290" s="34">
        <v>90</v>
      </c>
      <c r="N5290" s="34">
        <v>71</v>
      </c>
      <c r="O5290" s="34">
        <v>93</v>
      </c>
      <c r="P5290" s="34">
        <v>58</v>
      </c>
      <c r="Q5290" s="34">
        <v>142</v>
      </c>
      <c r="R5290" s="34">
        <v>94</v>
      </c>
      <c r="S5290" s="34">
        <v>136</v>
      </c>
      <c r="T5290" s="34">
        <v>72</v>
      </c>
      <c r="U5290" s="34">
        <v>98</v>
      </c>
      <c r="V5290" s="34">
        <v>94</v>
      </c>
      <c r="W5290" s="34">
        <v>96</v>
      </c>
      <c r="X5290" s="34">
        <v>103</v>
      </c>
      <c r="Y5290" s="34">
        <v>112</v>
      </c>
      <c r="Z5290" s="34">
        <v>117</v>
      </c>
      <c r="AA5290" s="34">
        <v>129</v>
      </c>
      <c r="AB5290" s="34">
        <v>99</v>
      </c>
      <c r="AC5290" s="34">
        <v>177</v>
      </c>
    </row>
    <row r="5291" spans="1:29" x14ac:dyDescent="0.2">
      <c r="A5291" s="34" t="s">
        <v>65784</v>
      </c>
      <c r="B5291" s="34">
        <v>137</v>
      </c>
      <c r="C5291" s="34">
        <v>201</v>
      </c>
      <c r="D5291" s="34">
        <v>252</v>
      </c>
      <c r="E5291" s="34">
        <v>227</v>
      </c>
      <c r="F5291" s="34">
        <v>173</v>
      </c>
      <c r="G5291" s="34">
        <v>161</v>
      </c>
      <c r="H5291" s="34">
        <v>122</v>
      </c>
      <c r="I5291" s="34">
        <v>130</v>
      </c>
      <c r="J5291" s="34">
        <v>130</v>
      </c>
      <c r="K5291" s="34">
        <v>187</v>
      </c>
      <c r="L5291" s="34">
        <v>74</v>
      </c>
      <c r="M5291" s="34">
        <v>142</v>
      </c>
      <c r="N5291" s="34">
        <v>142</v>
      </c>
      <c r="O5291" s="34">
        <v>120</v>
      </c>
      <c r="P5291" s="34">
        <v>158</v>
      </c>
      <c r="Q5291" s="34">
        <v>177</v>
      </c>
      <c r="R5291" s="34">
        <v>150</v>
      </c>
      <c r="S5291" s="34">
        <v>251</v>
      </c>
      <c r="T5291" s="34">
        <v>106</v>
      </c>
      <c r="U5291" s="34">
        <v>130</v>
      </c>
      <c r="V5291" s="34">
        <v>178</v>
      </c>
      <c r="W5291" s="34">
        <v>146</v>
      </c>
      <c r="X5291" s="34">
        <v>213</v>
      </c>
      <c r="Y5291" s="34">
        <v>159</v>
      </c>
      <c r="Z5291" s="34">
        <v>182</v>
      </c>
      <c r="AA5291" s="34">
        <v>193</v>
      </c>
      <c r="AB5291" s="34">
        <v>137</v>
      </c>
      <c r="AC5291" s="34">
        <v>272</v>
      </c>
    </row>
    <row r="5292" spans="1:29" x14ac:dyDescent="0.2">
      <c r="A5292" s="34" t="s">
        <v>65785</v>
      </c>
      <c r="B5292" s="34">
        <v>191</v>
      </c>
      <c r="C5292" s="34">
        <v>193</v>
      </c>
      <c r="D5292" s="34">
        <v>230</v>
      </c>
      <c r="E5292" s="34">
        <v>232</v>
      </c>
      <c r="F5292" s="34">
        <v>245</v>
      </c>
      <c r="G5292" s="34">
        <v>162</v>
      </c>
      <c r="H5292" s="34">
        <v>217</v>
      </c>
      <c r="I5292" s="34">
        <v>174</v>
      </c>
      <c r="J5292" s="34">
        <v>187</v>
      </c>
      <c r="K5292" s="34">
        <v>234</v>
      </c>
      <c r="L5292" s="34">
        <v>128</v>
      </c>
      <c r="M5292" s="34">
        <v>202</v>
      </c>
      <c r="N5292" s="34">
        <v>175</v>
      </c>
      <c r="O5292" s="34">
        <v>172</v>
      </c>
      <c r="P5292" s="34">
        <v>224</v>
      </c>
      <c r="Q5292" s="34">
        <v>281</v>
      </c>
      <c r="R5292" s="34">
        <v>203</v>
      </c>
      <c r="S5292" s="34">
        <v>288</v>
      </c>
      <c r="T5292" s="34">
        <v>171</v>
      </c>
      <c r="U5292" s="34">
        <v>203</v>
      </c>
      <c r="V5292" s="34">
        <v>237</v>
      </c>
      <c r="W5292" s="34">
        <v>251</v>
      </c>
      <c r="X5292" s="34">
        <v>293</v>
      </c>
      <c r="Y5292" s="34">
        <v>220</v>
      </c>
      <c r="Z5292" s="34">
        <v>240</v>
      </c>
      <c r="AA5292" s="34">
        <v>252</v>
      </c>
      <c r="AB5292" s="34">
        <v>236</v>
      </c>
      <c r="AC5292" s="34">
        <v>393</v>
      </c>
    </row>
    <row r="5293" spans="1:29" x14ac:dyDescent="0.2">
      <c r="A5293" s="34" t="s">
        <v>65786</v>
      </c>
      <c r="B5293" s="34">
        <v>322</v>
      </c>
      <c r="C5293" s="34">
        <v>242</v>
      </c>
      <c r="D5293" s="34">
        <v>297</v>
      </c>
      <c r="E5293" s="34">
        <v>254</v>
      </c>
      <c r="F5293" s="34">
        <v>265</v>
      </c>
      <c r="G5293" s="34">
        <v>244</v>
      </c>
      <c r="H5293" s="34">
        <v>313</v>
      </c>
      <c r="I5293" s="34">
        <v>246</v>
      </c>
      <c r="J5293" s="34">
        <v>265</v>
      </c>
      <c r="K5293" s="34">
        <v>251</v>
      </c>
      <c r="L5293" s="34">
        <v>240</v>
      </c>
      <c r="M5293" s="34">
        <v>212</v>
      </c>
      <c r="N5293" s="34">
        <v>225</v>
      </c>
      <c r="O5293" s="34">
        <v>173</v>
      </c>
      <c r="P5293" s="34">
        <v>210</v>
      </c>
      <c r="Q5293" s="34">
        <v>286</v>
      </c>
      <c r="R5293" s="34">
        <v>294</v>
      </c>
      <c r="S5293" s="34">
        <v>249</v>
      </c>
      <c r="T5293" s="34">
        <v>316</v>
      </c>
      <c r="U5293" s="34">
        <v>245</v>
      </c>
      <c r="V5293" s="34">
        <v>326</v>
      </c>
      <c r="W5293" s="34">
        <v>316</v>
      </c>
      <c r="X5293" s="34">
        <v>398</v>
      </c>
      <c r="Y5293" s="34">
        <v>283</v>
      </c>
      <c r="Z5293" s="34">
        <v>321</v>
      </c>
      <c r="AA5293" s="34">
        <v>337</v>
      </c>
      <c r="AB5293" s="34">
        <v>352</v>
      </c>
      <c r="AC5293" s="34">
        <v>391</v>
      </c>
    </row>
    <row r="5294" spans="1:29" x14ac:dyDescent="0.2">
      <c r="A5294" s="34" t="s">
        <v>65787</v>
      </c>
      <c r="B5294" s="34">
        <v>100</v>
      </c>
      <c r="C5294" s="34">
        <v>133</v>
      </c>
      <c r="D5294" s="34">
        <v>180</v>
      </c>
      <c r="E5294" s="34">
        <v>183</v>
      </c>
      <c r="F5294" s="34">
        <v>128</v>
      </c>
      <c r="G5294" s="34">
        <v>194</v>
      </c>
      <c r="H5294" s="34">
        <v>110</v>
      </c>
      <c r="I5294" s="34">
        <v>127</v>
      </c>
      <c r="J5294" s="34">
        <v>95</v>
      </c>
      <c r="K5294" s="34">
        <v>169</v>
      </c>
      <c r="L5294" s="34">
        <v>47</v>
      </c>
      <c r="M5294" s="34">
        <v>115</v>
      </c>
      <c r="N5294" s="34">
        <v>90</v>
      </c>
      <c r="O5294" s="34">
        <v>120</v>
      </c>
      <c r="P5294" s="34">
        <v>109</v>
      </c>
      <c r="Q5294" s="34">
        <v>150</v>
      </c>
      <c r="R5294" s="34">
        <v>94</v>
      </c>
      <c r="S5294" s="34">
        <v>212</v>
      </c>
      <c r="T5294" s="34">
        <v>48</v>
      </c>
      <c r="U5294" s="34">
        <v>94</v>
      </c>
      <c r="V5294" s="34">
        <v>112</v>
      </c>
      <c r="W5294" s="34">
        <v>154</v>
      </c>
      <c r="X5294" s="34">
        <v>192</v>
      </c>
      <c r="Y5294" s="34">
        <v>81</v>
      </c>
      <c r="Z5294" s="34">
        <v>150</v>
      </c>
      <c r="AA5294" s="34">
        <v>167</v>
      </c>
      <c r="AB5294" s="34">
        <v>87</v>
      </c>
      <c r="AC5294" s="34">
        <v>280</v>
      </c>
    </row>
    <row r="5295" spans="1:29" x14ac:dyDescent="0.2">
      <c r="A5295" s="34" t="s">
        <v>65788</v>
      </c>
      <c r="B5295" s="34">
        <v>294</v>
      </c>
      <c r="C5295" s="34">
        <v>342</v>
      </c>
      <c r="D5295" s="34">
        <v>573</v>
      </c>
      <c r="E5295" s="34">
        <v>423</v>
      </c>
      <c r="F5295" s="34">
        <v>362</v>
      </c>
      <c r="G5295" s="34">
        <v>389</v>
      </c>
      <c r="H5295" s="34">
        <v>268</v>
      </c>
      <c r="I5295" s="34">
        <v>261</v>
      </c>
      <c r="J5295" s="34">
        <v>244</v>
      </c>
      <c r="K5295" s="34">
        <v>408</v>
      </c>
      <c r="L5295" s="34">
        <v>152</v>
      </c>
      <c r="M5295" s="34">
        <v>285</v>
      </c>
      <c r="N5295" s="34">
        <v>294</v>
      </c>
      <c r="O5295" s="34">
        <v>286</v>
      </c>
      <c r="P5295" s="34">
        <v>323</v>
      </c>
      <c r="Q5295" s="34">
        <v>320</v>
      </c>
      <c r="R5295" s="34">
        <v>325</v>
      </c>
      <c r="S5295" s="34">
        <v>482</v>
      </c>
      <c r="T5295" s="34">
        <v>179</v>
      </c>
      <c r="U5295" s="34">
        <v>272</v>
      </c>
      <c r="V5295" s="34">
        <v>379</v>
      </c>
      <c r="W5295" s="34">
        <v>249</v>
      </c>
      <c r="X5295" s="34">
        <v>456</v>
      </c>
      <c r="Y5295" s="34">
        <v>200</v>
      </c>
      <c r="Z5295" s="34">
        <v>440</v>
      </c>
      <c r="AA5295" s="34">
        <v>422</v>
      </c>
      <c r="AB5295" s="34">
        <v>261</v>
      </c>
      <c r="AC5295" s="34">
        <v>584</v>
      </c>
    </row>
    <row r="5296" spans="1:29" x14ac:dyDescent="0.2">
      <c r="A5296" s="34" t="s">
        <v>65789</v>
      </c>
      <c r="B5296" s="34">
        <v>246</v>
      </c>
      <c r="C5296" s="34">
        <v>332</v>
      </c>
      <c r="D5296" s="34">
        <v>322</v>
      </c>
      <c r="E5296" s="34">
        <v>366</v>
      </c>
      <c r="F5296" s="34">
        <v>265</v>
      </c>
      <c r="G5296" s="34">
        <v>344</v>
      </c>
      <c r="H5296" s="34">
        <v>251</v>
      </c>
      <c r="I5296" s="34">
        <v>266</v>
      </c>
      <c r="J5296" s="34">
        <v>255</v>
      </c>
      <c r="K5296" s="34">
        <v>291</v>
      </c>
      <c r="L5296" s="34">
        <v>260</v>
      </c>
      <c r="M5296" s="34">
        <v>288</v>
      </c>
      <c r="N5296" s="34">
        <v>252</v>
      </c>
      <c r="O5296" s="34">
        <v>258</v>
      </c>
      <c r="P5296" s="34">
        <v>301</v>
      </c>
      <c r="Q5296" s="34">
        <v>391</v>
      </c>
      <c r="R5296" s="34">
        <v>371</v>
      </c>
      <c r="S5296" s="34">
        <v>421</v>
      </c>
      <c r="T5296" s="34">
        <v>329</v>
      </c>
      <c r="U5296" s="34">
        <v>333</v>
      </c>
      <c r="V5296" s="34">
        <v>326</v>
      </c>
      <c r="W5296" s="34">
        <v>444</v>
      </c>
      <c r="X5296" s="34">
        <v>370</v>
      </c>
      <c r="Y5296" s="34">
        <v>378</v>
      </c>
      <c r="Z5296" s="34">
        <v>312</v>
      </c>
      <c r="AA5296" s="34">
        <v>407</v>
      </c>
      <c r="AB5296" s="34">
        <v>359</v>
      </c>
      <c r="AC5296" s="34">
        <v>557</v>
      </c>
    </row>
    <row r="5297" spans="1:29" x14ac:dyDescent="0.2">
      <c r="A5297" s="34" t="s">
        <v>65790</v>
      </c>
      <c r="B5297" s="34">
        <v>165</v>
      </c>
      <c r="C5297" s="34">
        <v>282</v>
      </c>
      <c r="D5297" s="34">
        <v>282</v>
      </c>
      <c r="E5297" s="34">
        <v>219</v>
      </c>
      <c r="F5297" s="34">
        <v>277</v>
      </c>
      <c r="G5297" s="34">
        <v>294</v>
      </c>
      <c r="H5297" s="34">
        <v>243</v>
      </c>
      <c r="I5297" s="34">
        <v>230</v>
      </c>
      <c r="J5297" s="34">
        <v>167</v>
      </c>
      <c r="K5297" s="34">
        <v>289</v>
      </c>
      <c r="L5297" s="34">
        <v>136</v>
      </c>
      <c r="M5297" s="34">
        <v>216</v>
      </c>
      <c r="N5297" s="34">
        <v>234</v>
      </c>
      <c r="O5297" s="34">
        <v>193</v>
      </c>
      <c r="P5297" s="34">
        <v>209</v>
      </c>
      <c r="Q5297" s="34">
        <v>320</v>
      </c>
      <c r="R5297" s="34">
        <v>320</v>
      </c>
      <c r="S5297" s="34">
        <v>255</v>
      </c>
      <c r="T5297" s="34">
        <v>206</v>
      </c>
      <c r="U5297" s="34">
        <v>208</v>
      </c>
      <c r="V5297" s="34">
        <v>273</v>
      </c>
      <c r="W5297" s="34">
        <v>254</v>
      </c>
      <c r="X5297" s="34">
        <v>277</v>
      </c>
      <c r="Y5297" s="34">
        <v>231</v>
      </c>
      <c r="Z5297" s="34">
        <v>275</v>
      </c>
      <c r="AA5297" s="34">
        <v>323</v>
      </c>
      <c r="AB5297" s="34">
        <v>238</v>
      </c>
      <c r="AC5297" s="34">
        <v>400</v>
      </c>
    </row>
    <row r="5298" spans="1:29" x14ac:dyDescent="0.2">
      <c r="A5298" s="34" t="s">
        <v>65791</v>
      </c>
      <c r="B5298" s="34">
        <v>196</v>
      </c>
      <c r="C5298" s="34">
        <v>362</v>
      </c>
      <c r="D5298" s="34">
        <v>396</v>
      </c>
      <c r="E5298" s="34">
        <v>427</v>
      </c>
      <c r="F5298" s="34">
        <v>392</v>
      </c>
      <c r="G5298" s="34">
        <v>444</v>
      </c>
      <c r="H5298" s="34">
        <v>317</v>
      </c>
      <c r="I5298" s="34">
        <v>354</v>
      </c>
      <c r="J5298" s="34">
        <v>334</v>
      </c>
      <c r="K5298" s="34">
        <v>405</v>
      </c>
      <c r="L5298" s="34">
        <v>204</v>
      </c>
      <c r="M5298" s="34">
        <v>284</v>
      </c>
      <c r="N5298" s="34">
        <v>296</v>
      </c>
      <c r="O5298" s="34">
        <v>307</v>
      </c>
      <c r="P5298" s="34">
        <v>375</v>
      </c>
      <c r="Q5298" s="34">
        <v>519</v>
      </c>
      <c r="R5298" s="34">
        <v>454</v>
      </c>
      <c r="S5298" s="34">
        <v>463</v>
      </c>
      <c r="T5298" s="34">
        <v>338</v>
      </c>
      <c r="U5298" s="34">
        <v>316</v>
      </c>
      <c r="V5298" s="34">
        <v>388</v>
      </c>
      <c r="W5298" s="34">
        <v>380</v>
      </c>
      <c r="X5298" s="34">
        <v>487</v>
      </c>
      <c r="Y5298" s="34">
        <v>340</v>
      </c>
      <c r="Z5298" s="34">
        <v>372</v>
      </c>
      <c r="AA5298" s="34">
        <v>489</v>
      </c>
      <c r="AB5298" s="34">
        <v>360</v>
      </c>
      <c r="AC5298" s="34">
        <v>702</v>
      </c>
    </row>
    <row r="5299" spans="1:29" x14ac:dyDescent="0.2">
      <c r="A5299" s="34" t="s">
        <v>65792</v>
      </c>
      <c r="B5299" s="34">
        <v>26</v>
      </c>
      <c r="C5299" s="34">
        <v>27</v>
      </c>
      <c r="D5299" s="34">
        <v>42</v>
      </c>
      <c r="E5299" s="34">
        <v>16</v>
      </c>
      <c r="F5299" s="34">
        <v>34</v>
      </c>
      <c r="G5299" s="34">
        <v>7</v>
      </c>
      <c r="H5299" s="34">
        <v>16</v>
      </c>
      <c r="I5299" s="34">
        <v>32</v>
      </c>
      <c r="J5299" s="34">
        <v>31</v>
      </c>
      <c r="K5299" s="34">
        <v>26</v>
      </c>
      <c r="L5299" s="34">
        <v>16</v>
      </c>
      <c r="M5299" s="34">
        <v>27</v>
      </c>
      <c r="N5299" s="34">
        <v>21</v>
      </c>
      <c r="O5299" s="34">
        <v>25</v>
      </c>
      <c r="P5299" s="34">
        <v>27</v>
      </c>
      <c r="Q5299" s="34">
        <v>23</v>
      </c>
      <c r="R5299" s="34">
        <v>22</v>
      </c>
      <c r="S5299" s="34">
        <v>32</v>
      </c>
      <c r="T5299" s="34">
        <v>15</v>
      </c>
      <c r="U5299" s="34">
        <v>14</v>
      </c>
      <c r="V5299" s="34">
        <v>15</v>
      </c>
      <c r="W5299" s="34">
        <v>28</v>
      </c>
      <c r="X5299" s="34">
        <v>38</v>
      </c>
      <c r="Y5299" s="34">
        <v>13</v>
      </c>
      <c r="Z5299" s="34">
        <v>33</v>
      </c>
      <c r="AA5299" s="34">
        <v>44</v>
      </c>
      <c r="AB5299" s="34">
        <v>16</v>
      </c>
      <c r="AC5299" s="34">
        <v>28</v>
      </c>
    </row>
    <row r="5300" spans="1:29" x14ac:dyDescent="0.2">
      <c r="A5300" s="34" t="s">
        <v>65793</v>
      </c>
      <c r="B5300" s="34">
        <v>166</v>
      </c>
      <c r="C5300" s="34">
        <v>249</v>
      </c>
      <c r="D5300" s="34">
        <v>214</v>
      </c>
      <c r="E5300" s="34">
        <v>246</v>
      </c>
      <c r="F5300" s="34">
        <v>172</v>
      </c>
      <c r="G5300" s="34">
        <v>314</v>
      </c>
      <c r="H5300" s="34">
        <v>161</v>
      </c>
      <c r="I5300" s="34">
        <v>192</v>
      </c>
      <c r="J5300" s="34">
        <v>144</v>
      </c>
      <c r="K5300" s="34">
        <v>279</v>
      </c>
      <c r="L5300" s="34">
        <v>85</v>
      </c>
      <c r="M5300" s="34">
        <v>177</v>
      </c>
      <c r="N5300" s="34">
        <v>126</v>
      </c>
      <c r="O5300" s="34">
        <v>163</v>
      </c>
      <c r="P5300" s="34">
        <v>170</v>
      </c>
      <c r="Q5300" s="34">
        <v>217</v>
      </c>
      <c r="R5300" s="34">
        <v>164</v>
      </c>
      <c r="S5300" s="34">
        <v>318</v>
      </c>
      <c r="T5300" s="34">
        <v>113</v>
      </c>
      <c r="U5300" s="34">
        <v>201</v>
      </c>
      <c r="V5300" s="34">
        <v>187</v>
      </c>
      <c r="W5300" s="34">
        <v>213</v>
      </c>
      <c r="X5300" s="34">
        <v>238</v>
      </c>
      <c r="Y5300" s="34">
        <v>180</v>
      </c>
      <c r="Z5300" s="34">
        <v>216</v>
      </c>
      <c r="AA5300" s="34">
        <v>275</v>
      </c>
      <c r="AB5300" s="34">
        <v>155</v>
      </c>
      <c r="AC5300" s="34">
        <v>345</v>
      </c>
    </row>
    <row r="5301" spans="1:29" x14ac:dyDescent="0.2">
      <c r="A5301" s="34" t="s">
        <v>65794</v>
      </c>
      <c r="B5301" s="34">
        <v>47</v>
      </c>
      <c r="C5301" s="34">
        <v>116</v>
      </c>
      <c r="D5301" s="34">
        <v>107</v>
      </c>
      <c r="E5301" s="34">
        <v>114</v>
      </c>
      <c r="F5301" s="34">
        <v>57</v>
      </c>
      <c r="G5301" s="34">
        <v>102</v>
      </c>
      <c r="H5301" s="34">
        <v>56</v>
      </c>
      <c r="I5301" s="34">
        <v>79</v>
      </c>
      <c r="J5301" s="34">
        <v>25</v>
      </c>
      <c r="K5301" s="34">
        <v>101</v>
      </c>
      <c r="L5301" s="34">
        <v>7</v>
      </c>
      <c r="M5301" s="34">
        <v>74</v>
      </c>
      <c r="N5301" s="34">
        <v>34</v>
      </c>
      <c r="O5301" s="34">
        <v>60</v>
      </c>
      <c r="P5301" s="34">
        <v>38</v>
      </c>
      <c r="Q5301" s="34">
        <v>49</v>
      </c>
      <c r="R5301" s="34">
        <v>25</v>
      </c>
      <c r="S5301" s="34">
        <v>99</v>
      </c>
      <c r="T5301" s="34">
        <v>17</v>
      </c>
      <c r="U5301" s="34">
        <v>23</v>
      </c>
      <c r="V5301" s="34">
        <v>61</v>
      </c>
      <c r="W5301" s="34">
        <v>50</v>
      </c>
      <c r="X5301" s="34">
        <v>48</v>
      </c>
      <c r="Y5301" s="34">
        <v>31</v>
      </c>
      <c r="Z5301" s="34">
        <v>74</v>
      </c>
      <c r="AA5301" s="34">
        <v>90</v>
      </c>
      <c r="AB5301" s="34">
        <v>19</v>
      </c>
      <c r="AC5301" s="34">
        <v>100</v>
      </c>
    </row>
    <row r="5302" spans="1:29" x14ac:dyDescent="0.2">
      <c r="A5302" s="34" t="s">
        <v>65795</v>
      </c>
      <c r="B5302" s="34">
        <v>47</v>
      </c>
      <c r="C5302" s="34">
        <v>99</v>
      </c>
      <c r="D5302" s="34">
        <v>71</v>
      </c>
      <c r="E5302" s="34">
        <v>94</v>
      </c>
      <c r="F5302" s="34">
        <v>72</v>
      </c>
      <c r="G5302" s="34">
        <v>86</v>
      </c>
      <c r="H5302" s="34">
        <v>37</v>
      </c>
      <c r="I5302" s="34">
        <v>55</v>
      </c>
      <c r="J5302" s="34">
        <v>38</v>
      </c>
      <c r="K5302" s="34">
        <v>102</v>
      </c>
      <c r="L5302" s="34">
        <v>15</v>
      </c>
      <c r="M5302" s="34">
        <v>63</v>
      </c>
      <c r="N5302" s="34">
        <v>53</v>
      </c>
      <c r="O5302" s="34">
        <v>60</v>
      </c>
      <c r="P5302" s="34">
        <v>35</v>
      </c>
      <c r="Q5302" s="34">
        <v>63</v>
      </c>
      <c r="R5302" s="34">
        <v>42</v>
      </c>
      <c r="S5302" s="34">
        <v>89</v>
      </c>
      <c r="T5302" s="34">
        <v>19</v>
      </c>
      <c r="U5302" s="34">
        <v>39</v>
      </c>
      <c r="V5302" s="34">
        <v>33</v>
      </c>
      <c r="W5302" s="34">
        <v>49</v>
      </c>
      <c r="X5302" s="34">
        <v>53</v>
      </c>
      <c r="Y5302" s="34">
        <v>19</v>
      </c>
      <c r="Z5302" s="34">
        <v>60</v>
      </c>
      <c r="AA5302" s="34">
        <v>69</v>
      </c>
      <c r="AB5302" s="34">
        <v>21</v>
      </c>
      <c r="AC5302" s="34">
        <v>114</v>
      </c>
    </row>
    <row r="5303" spans="1:29" x14ac:dyDescent="0.2">
      <c r="A5303" s="34" t="s">
        <v>65796</v>
      </c>
      <c r="B5303" s="34">
        <v>252</v>
      </c>
      <c r="C5303" s="34">
        <v>337</v>
      </c>
      <c r="D5303" s="34">
        <v>307</v>
      </c>
      <c r="E5303" s="34">
        <v>362</v>
      </c>
      <c r="F5303" s="34">
        <v>339</v>
      </c>
      <c r="G5303" s="34">
        <v>386</v>
      </c>
      <c r="H5303" s="34">
        <v>289</v>
      </c>
      <c r="I5303" s="34">
        <v>326</v>
      </c>
      <c r="J5303" s="34">
        <v>264</v>
      </c>
      <c r="K5303" s="34">
        <v>369</v>
      </c>
      <c r="L5303" s="34">
        <v>297</v>
      </c>
      <c r="M5303" s="34">
        <v>298</v>
      </c>
      <c r="N5303" s="34">
        <v>243</v>
      </c>
      <c r="O5303" s="34">
        <v>318</v>
      </c>
      <c r="P5303" s="34">
        <v>316</v>
      </c>
      <c r="Q5303" s="34">
        <v>520</v>
      </c>
      <c r="R5303" s="34">
        <v>364</v>
      </c>
      <c r="S5303" s="34">
        <v>391</v>
      </c>
      <c r="T5303" s="34">
        <v>381</v>
      </c>
      <c r="U5303" s="34">
        <v>343</v>
      </c>
      <c r="V5303" s="34">
        <v>385</v>
      </c>
      <c r="W5303" s="34">
        <v>466</v>
      </c>
      <c r="X5303" s="34">
        <v>422</v>
      </c>
      <c r="Y5303" s="34">
        <v>382</v>
      </c>
      <c r="Z5303" s="34">
        <v>328</v>
      </c>
      <c r="AA5303" s="34">
        <v>413</v>
      </c>
      <c r="AB5303" s="34">
        <v>451</v>
      </c>
      <c r="AC5303" s="34">
        <v>602</v>
      </c>
    </row>
    <row r="5304" spans="1:29" x14ac:dyDescent="0.2">
      <c r="A5304" s="34" t="s">
        <v>65797</v>
      </c>
      <c r="B5304" s="34">
        <v>262</v>
      </c>
      <c r="C5304" s="34">
        <v>223</v>
      </c>
      <c r="D5304" s="34">
        <v>254</v>
      </c>
      <c r="E5304" s="34">
        <v>217</v>
      </c>
      <c r="F5304" s="34">
        <v>200</v>
      </c>
      <c r="G5304" s="34">
        <v>168</v>
      </c>
      <c r="H5304" s="34">
        <v>150</v>
      </c>
      <c r="I5304" s="34">
        <v>150</v>
      </c>
      <c r="J5304" s="34">
        <v>142</v>
      </c>
      <c r="K5304" s="34">
        <v>237</v>
      </c>
      <c r="L5304" s="34">
        <v>81</v>
      </c>
      <c r="M5304" s="34">
        <v>188</v>
      </c>
      <c r="N5304" s="34">
        <v>150</v>
      </c>
      <c r="O5304" s="34">
        <v>173</v>
      </c>
      <c r="P5304" s="34">
        <v>170</v>
      </c>
      <c r="Q5304" s="34">
        <v>167</v>
      </c>
      <c r="R5304" s="34">
        <v>168</v>
      </c>
      <c r="S5304" s="34">
        <v>261</v>
      </c>
      <c r="T5304" s="34">
        <v>96</v>
      </c>
      <c r="U5304" s="34">
        <v>173</v>
      </c>
      <c r="V5304" s="34">
        <v>177</v>
      </c>
      <c r="W5304" s="34">
        <v>225</v>
      </c>
      <c r="X5304" s="34">
        <v>226</v>
      </c>
      <c r="Y5304" s="34">
        <v>152</v>
      </c>
      <c r="Z5304" s="34">
        <v>206</v>
      </c>
      <c r="AA5304" s="34">
        <v>246</v>
      </c>
      <c r="AB5304" s="34">
        <v>154</v>
      </c>
      <c r="AC5304" s="34">
        <v>319</v>
      </c>
    </row>
    <row r="5305" spans="1:29" x14ac:dyDescent="0.2">
      <c r="A5305" s="34" t="s">
        <v>65798</v>
      </c>
      <c r="B5305" s="34">
        <v>250</v>
      </c>
      <c r="C5305" s="34">
        <v>231</v>
      </c>
      <c r="D5305" s="34">
        <v>288</v>
      </c>
      <c r="E5305" s="34">
        <v>271</v>
      </c>
      <c r="F5305" s="34">
        <v>293</v>
      </c>
      <c r="G5305" s="34">
        <v>267</v>
      </c>
      <c r="H5305" s="34">
        <v>260</v>
      </c>
      <c r="I5305" s="34">
        <v>219</v>
      </c>
      <c r="J5305" s="34">
        <v>311</v>
      </c>
      <c r="K5305" s="34">
        <v>324</v>
      </c>
      <c r="L5305" s="34">
        <v>230</v>
      </c>
      <c r="M5305" s="34">
        <v>275</v>
      </c>
      <c r="N5305" s="34">
        <v>233</v>
      </c>
      <c r="O5305" s="34">
        <v>244</v>
      </c>
      <c r="P5305" s="34">
        <v>196</v>
      </c>
      <c r="Q5305" s="34">
        <v>289</v>
      </c>
      <c r="R5305" s="34">
        <v>343</v>
      </c>
      <c r="S5305" s="34">
        <v>340</v>
      </c>
      <c r="T5305" s="34">
        <v>337</v>
      </c>
      <c r="U5305" s="34">
        <v>321</v>
      </c>
      <c r="V5305" s="34">
        <v>330</v>
      </c>
      <c r="W5305" s="34">
        <v>345</v>
      </c>
      <c r="X5305" s="34">
        <v>395</v>
      </c>
      <c r="Y5305" s="34">
        <v>337</v>
      </c>
      <c r="Z5305" s="34">
        <v>351</v>
      </c>
      <c r="AA5305" s="34">
        <v>355</v>
      </c>
      <c r="AB5305" s="34">
        <v>361</v>
      </c>
      <c r="AC5305" s="34">
        <v>473</v>
      </c>
    </row>
    <row r="5306" spans="1:29" x14ac:dyDescent="0.2">
      <c r="A5306" s="34" t="s">
        <v>65799</v>
      </c>
      <c r="B5306" s="34">
        <v>41</v>
      </c>
      <c r="C5306" s="34">
        <v>51</v>
      </c>
      <c r="D5306" s="34">
        <v>60</v>
      </c>
      <c r="E5306" s="34">
        <v>47</v>
      </c>
      <c r="F5306" s="34">
        <v>39</v>
      </c>
      <c r="G5306" s="34">
        <v>60</v>
      </c>
      <c r="H5306" s="34">
        <v>32</v>
      </c>
      <c r="I5306" s="34">
        <v>81</v>
      </c>
      <c r="J5306" s="34">
        <v>19</v>
      </c>
      <c r="K5306" s="34">
        <v>51</v>
      </c>
      <c r="L5306" s="34">
        <v>19</v>
      </c>
      <c r="M5306" s="34">
        <v>54</v>
      </c>
      <c r="N5306" s="34">
        <v>39</v>
      </c>
      <c r="O5306" s="34">
        <v>25</v>
      </c>
      <c r="P5306" s="34">
        <v>38</v>
      </c>
      <c r="Q5306" s="34">
        <v>38</v>
      </c>
      <c r="R5306" s="34">
        <v>45</v>
      </c>
      <c r="S5306" s="34">
        <v>77</v>
      </c>
      <c r="T5306" s="34">
        <v>18</v>
      </c>
      <c r="U5306" s="34">
        <v>34</v>
      </c>
      <c r="V5306" s="34">
        <v>37</v>
      </c>
      <c r="W5306" s="34">
        <v>48</v>
      </c>
      <c r="X5306" s="34">
        <v>51</v>
      </c>
      <c r="Y5306" s="34">
        <v>49</v>
      </c>
      <c r="Z5306" s="34">
        <v>42</v>
      </c>
      <c r="AA5306" s="34">
        <v>72</v>
      </c>
      <c r="AB5306" s="34">
        <v>27</v>
      </c>
      <c r="AC5306" s="34">
        <v>104</v>
      </c>
    </row>
    <row r="5307" spans="1:29" x14ac:dyDescent="0.2">
      <c r="A5307" s="34" t="s">
        <v>65800</v>
      </c>
      <c r="B5307" s="34">
        <v>241</v>
      </c>
      <c r="C5307" s="34">
        <v>312</v>
      </c>
      <c r="D5307" s="34">
        <v>327</v>
      </c>
      <c r="E5307" s="34">
        <v>371</v>
      </c>
      <c r="F5307" s="34">
        <v>264</v>
      </c>
      <c r="G5307" s="34">
        <v>283</v>
      </c>
      <c r="H5307" s="34">
        <v>234</v>
      </c>
      <c r="I5307" s="34">
        <v>270</v>
      </c>
      <c r="J5307" s="34">
        <v>212</v>
      </c>
      <c r="K5307" s="34">
        <v>322</v>
      </c>
      <c r="L5307" s="34">
        <v>152</v>
      </c>
      <c r="M5307" s="34">
        <v>262</v>
      </c>
      <c r="N5307" s="34">
        <v>222</v>
      </c>
      <c r="O5307" s="34">
        <v>302</v>
      </c>
      <c r="P5307" s="34">
        <v>242</v>
      </c>
      <c r="Q5307" s="34">
        <v>316</v>
      </c>
      <c r="R5307" s="34">
        <v>269</v>
      </c>
      <c r="S5307" s="34">
        <v>355</v>
      </c>
      <c r="T5307" s="34">
        <v>266</v>
      </c>
      <c r="U5307" s="34">
        <v>262</v>
      </c>
      <c r="V5307" s="34">
        <v>307</v>
      </c>
      <c r="W5307" s="34">
        <v>296</v>
      </c>
      <c r="X5307" s="34">
        <v>377</v>
      </c>
      <c r="Y5307" s="34">
        <v>258</v>
      </c>
      <c r="Z5307" s="34">
        <v>298</v>
      </c>
      <c r="AA5307" s="34">
        <v>373</v>
      </c>
      <c r="AB5307" s="34">
        <v>280</v>
      </c>
      <c r="AC5307" s="34">
        <v>486</v>
      </c>
    </row>
    <row r="5308" spans="1:29" x14ac:dyDescent="0.2">
      <c r="A5308" s="34" t="s">
        <v>65801</v>
      </c>
      <c r="B5308" s="34">
        <v>85</v>
      </c>
      <c r="C5308" s="34">
        <v>140</v>
      </c>
      <c r="D5308" s="34">
        <v>124</v>
      </c>
      <c r="E5308" s="34">
        <v>94</v>
      </c>
      <c r="F5308" s="34">
        <v>93</v>
      </c>
      <c r="G5308" s="34">
        <v>57</v>
      </c>
      <c r="H5308" s="34">
        <v>77</v>
      </c>
      <c r="I5308" s="34">
        <v>86</v>
      </c>
      <c r="J5308" s="34">
        <v>114</v>
      </c>
      <c r="K5308" s="34">
        <v>85</v>
      </c>
      <c r="L5308" s="34">
        <v>51</v>
      </c>
      <c r="M5308" s="34">
        <v>83</v>
      </c>
      <c r="N5308" s="34">
        <v>91</v>
      </c>
      <c r="O5308" s="34">
        <v>63</v>
      </c>
      <c r="P5308" s="34">
        <v>70</v>
      </c>
      <c r="Q5308" s="34">
        <v>94</v>
      </c>
      <c r="R5308" s="34">
        <v>86</v>
      </c>
      <c r="S5308" s="34">
        <v>129</v>
      </c>
      <c r="T5308" s="34">
        <v>87</v>
      </c>
      <c r="U5308" s="34">
        <v>74</v>
      </c>
      <c r="V5308" s="34">
        <v>104</v>
      </c>
      <c r="W5308" s="34">
        <v>73</v>
      </c>
      <c r="X5308" s="34">
        <v>119</v>
      </c>
      <c r="Y5308" s="34">
        <v>86</v>
      </c>
      <c r="Z5308" s="34">
        <v>110</v>
      </c>
      <c r="AA5308" s="34">
        <v>120</v>
      </c>
      <c r="AB5308" s="34">
        <v>90</v>
      </c>
      <c r="AC5308" s="34">
        <v>144</v>
      </c>
    </row>
    <row r="5309" spans="1:29" x14ac:dyDescent="0.2">
      <c r="A5309" s="34" t="s">
        <v>65802</v>
      </c>
      <c r="B5309" s="34">
        <v>403</v>
      </c>
      <c r="C5309" s="34">
        <v>410</v>
      </c>
      <c r="D5309" s="34">
        <v>588</v>
      </c>
      <c r="E5309" s="34">
        <v>462</v>
      </c>
      <c r="F5309" s="34">
        <v>470</v>
      </c>
      <c r="G5309" s="34">
        <v>448</v>
      </c>
      <c r="H5309" s="34">
        <v>420</v>
      </c>
      <c r="I5309" s="34">
        <v>387</v>
      </c>
      <c r="J5309" s="34">
        <v>405</v>
      </c>
      <c r="K5309" s="34">
        <v>464</v>
      </c>
      <c r="L5309" s="34">
        <v>296</v>
      </c>
      <c r="M5309" s="34">
        <v>356</v>
      </c>
      <c r="N5309" s="34">
        <v>382</v>
      </c>
      <c r="O5309" s="34">
        <v>362</v>
      </c>
      <c r="P5309" s="34">
        <v>406</v>
      </c>
      <c r="Q5309" s="34">
        <v>553</v>
      </c>
      <c r="R5309" s="34">
        <v>523</v>
      </c>
      <c r="S5309" s="34">
        <v>538</v>
      </c>
      <c r="T5309" s="34">
        <v>378</v>
      </c>
      <c r="U5309" s="34">
        <v>381</v>
      </c>
      <c r="V5309" s="34">
        <v>507</v>
      </c>
      <c r="W5309" s="34">
        <v>471</v>
      </c>
      <c r="X5309" s="34">
        <v>611</v>
      </c>
      <c r="Y5309" s="34">
        <v>379</v>
      </c>
      <c r="Z5309" s="34">
        <v>627</v>
      </c>
      <c r="AA5309" s="34">
        <v>610</v>
      </c>
      <c r="AB5309" s="34">
        <v>527</v>
      </c>
      <c r="AC5309" s="34">
        <v>672</v>
      </c>
    </row>
    <row r="5310" spans="1:29" x14ac:dyDescent="0.2">
      <c r="A5310" s="34" t="s">
        <v>65803</v>
      </c>
      <c r="B5310" s="34">
        <v>182</v>
      </c>
      <c r="C5310" s="34">
        <v>281</v>
      </c>
      <c r="D5310" s="34">
        <v>341</v>
      </c>
      <c r="E5310" s="34">
        <v>286</v>
      </c>
      <c r="F5310" s="34">
        <v>246</v>
      </c>
      <c r="G5310" s="34">
        <v>331</v>
      </c>
      <c r="H5310" s="34">
        <v>180</v>
      </c>
      <c r="I5310" s="34">
        <v>293</v>
      </c>
      <c r="J5310" s="34">
        <v>173</v>
      </c>
      <c r="K5310" s="34">
        <v>341</v>
      </c>
      <c r="L5310" s="34">
        <v>99</v>
      </c>
      <c r="M5310" s="34">
        <v>243</v>
      </c>
      <c r="N5310" s="34">
        <v>206</v>
      </c>
      <c r="O5310" s="34">
        <v>216</v>
      </c>
      <c r="P5310" s="34">
        <v>159</v>
      </c>
      <c r="Q5310" s="34">
        <v>279</v>
      </c>
      <c r="R5310" s="34">
        <v>207</v>
      </c>
      <c r="S5310" s="34">
        <v>348</v>
      </c>
      <c r="T5310" s="34">
        <v>114</v>
      </c>
      <c r="U5310" s="34">
        <v>148</v>
      </c>
      <c r="V5310" s="34">
        <v>239</v>
      </c>
      <c r="W5310" s="34">
        <v>221</v>
      </c>
      <c r="X5310" s="34">
        <v>295</v>
      </c>
      <c r="Y5310" s="34">
        <v>158</v>
      </c>
      <c r="Z5310" s="34">
        <v>289</v>
      </c>
      <c r="AA5310" s="34">
        <v>349</v>
      </c>
      <c r="AB5310" s="34">
        <v>174</v>
      </c>
      <c r="AC5310" s="34">
        <v>384</v>
      </c>
    </row>
    <row r="5311" spans="1:29" x14ac:dyDescent="0.2">
      <c r="A5311" s="34" t="s">
        <v>65804</v>
      </c>
      <c r="B5311" s="34">
        <v>80</v>
      </c>
      <c r="C5311" s="34">
        <v>89</v>
      </c>
      <c r="D5311" s="34">
        <v>167</v>
      </c>
      <c r="E5311" s="34">
        <v>106</v>
      </c>
      <c r="F5311" s="34">
        <v>119</v>
      </c>
      <c r="G5311" s="34">
        <v>120</v>
      </c>
      <c r="H5311" s="34">
        <v>75</v>
      </c>
      <c r="I5311" s="34">
        <v>117</v>
      </c>
      <c r="J5311" s="34">
        <v>74</v>
      </c>
      <c r="K5311" s="34">
        <v>73</v>
      </c>
      <c r="L5311" s="34">
        <v>59</v>
      </c>
      <c r="M5311" s="34">
        <v>55</v>
      </c>
      <c r="N5311" s="34">
        <v>86</v>
      </c>
      <c r="O5311" s="34">
        <v>68</v>
      </c>
      <c r="P5311" s="34">
        <v>102</v>
      </c>
      <c r="Q5311" s="34">
        <v>88</v>
      </c>
      <c r="R5311" s="34">
        <v>108</v>
      </c>
      <c r="S5311" s="34">
        <v>140</v>
      </c>
      <c r="T5311" s="34">
        <v>77</v>
      </c>
      <c r="U5311" s="34">
        <v>85</v>
      </c>
      <c r="V5311" s="34">
        <v>114</v>
      </c>
      <c r="W5311" s="34">
        <v>99</v>
      </c>
      <c r="X5311" s="34">
        <v>136</v>
      </c>
      <c r="Y5311" s="34">
        <v>90</v>
      </c>
      <c r="Z5311" s="34">
        <v>120</v>
      </c>
      <c r="AA5311" s="34">
        <v>126</v>
      </c>
      <c r="AB5311" s="34">
        <v>102</v>
      </c>
      <c r="AC5311" s="34">
        <v>192</v>
      </c>
    </row>
    <row r="5312" spans="1:29" x14ac:dyDescent="0.2">
      <c r="A5312" s="34" t="s">
        <v>65805</v>
      </c>
      <c r="B5312" s="34">
        <v>37</v>
      </c>
      <c r="C5312" s="34">
        <v>55</v>
      </c>
      <c r="D5312" s="34">
        <v>71</v>
      </c>
      <c r="E5312" s="34">
        <v>37</v>
      </c>
      <c r="F5312" s="34">
        <v>46</v>
      </c>
      <c r="G5312" s="34">
        <v>26</v>
      </c>
      <c r="H5312" s="34">
        <v>37</v>
      </c>
      <c r="I5312" s="34">
        <v>64</v>
      </c>
      <c r="J5312" s="34">
        <v>47</v>
      </c>
      <c r="K5312" s="34">
        <v>51</v>
      </c>
      <c r="L5312" s="34">
        <v>20</v>
      </c>
      <c r="M5312" s="34">
        <v>25</v>
      </c>
      <c r="N5312" s="34">
        <v>50</v>
      </c>
      <c r="O5312" s="34">
        <v>27</v>
      </c>
      <c r="P5312" s="34">
        <v>35</v>
      </c>
      <c r="Q5312" s="34">
        <v>72</v>
      </c>
      <c r="R5312" s="34">
        <v>29</v>
      </c>
      <c r="S5312" s="34">
        <v>58</v>
      </c>
      <c r="T5312" s="34">
        <v>33</v>
      </c>
      <c r="U5312" s="34">
        <v>32</v>
      </c>
      <c r="V5312" s="34">
        <v>46</v>
      </c>
      <c r="W5312" s="34">
        <v>53</v>
      </c>
      <c r="X5312" s="34">
        <v>48</v>
      </c>
      <c r="Y5312" s="34">
        <v>43</v>
      </c>
      <c r="Z5312" s="34">
        <v>48</v>
      </c>
      <c r="AA5312" s="34">
        <v>52</v>
      </c>
      <c r="AB5312" s="34">
        <v>36</v>
      </c>
      <c r="AC5312" s="34">
        <v>74</v>
      </c>
    </row>
    <row r="5313" spans="1:29" x14ac:dyDescent="0.2">
      <c r="A5313" s="34" t="s">
        <v>65806</v>
      </c>
      <c r="B5313" s="34">
        <v>140</v>
      </c>
      <c r="C5313" s="34">
        <v>201</v>
      </c>
      <c r="D5313" s="34">
        <v>255</v>
      </c>
      <c r="E5313" s="34">
        <v>255</v>
      </c>
      <c r="F5313" s="34">
        <v>192</v>
      </c>
      <c r="G5313" s="34">
        <v>210</v>
      </c>
      <c r="H5313" s="34">
        <v>141</v>
      </c>
      <c r="I5313" s="34">
        <v>190</v>
      </c>
      <c r="J5313" s="34">
        <v>89</v>
      </c>
      <c r="K5313" s="34">
        <v>246</v>
      </c>
      <c r="L5313" s="34">
        <v>44</v>
      </c>
      <c r="M5313" s="34">
        <v>148</v>
      </c>
      <c r="N5313" s="34">
        <v>140</v>
      </c>
      <c r="O5313" s="34">
        <v>160</v>
      </c>
      <c r="P5313" s="34">
        <v>133</v>
      </c>
      <c r="Q5313" s="34">
        <v>161</v>
      </c>
      <c r="R5313" s="34">
        <v>168</v>
      </c>
      <c r="S5313" s="34">
        <v>274</v>
      </c>
      <c r="T5313" s="34">
        <v>61</v>
      </c>
      <c r="U5313" s="34">
        <v>107</v>
      </c>
      <c r="V5313" s="34">
        <v>184</v>
      </c>
      <c r="W5313" s="34">
        <v>137</v>
      </c>
      <c r="X5313" s="34">
        <v>260</v>
      </c>
      <c r="Y5313" s="34">
        <v>99</v>
      </c>
      <c r="Z5313" s="34">
        <v>253</v>
      </c>
      <c r="AA5313" s="34">
        <v>238</v>
      </c>
      <c r="AB5313" s="34">
        <v>108</v>
      </c>
      <c r="AC5313" s="34">
        <v>292</v>
      </c>
    </row>
    <row r="5314" spans="1:29" x14ac:dyDescent="0.2">
      <c r="A5314" s="34" t="s">
        <v>65807</v>
      </c>
      <c r="B5314" s="34">
        <v>93</v>
      </c>
      <c r="C5314" s="34">
        <v>184</v>
      </c>
      <c r="D5314" s="34">
        <v>128</v>
      </c>
      <c r="E5314" s="34">
        <v>161</v>
      </c>
      <c r="F5314" s="34">
        <v>110</v>
      </c>
      <c r="G5314" s="34">
        <v>137</v>
      </c>
      <c r="H5314" s="34">
        <v>117</v>
      </c>
      <c r="I5314" s="34">
        <v>174</v>
      </c>
      <c r="J5314" s="34">
        <v>92</v>
      </c>
      <c r="K5314" s="34">
        <v>173</v>
      </c>
      <c r="L5314" s="34">
        <v>67</v>
      </c>
      <c r="M5314" s="34">
        <v>167</v>
      </c>
      <c r="N5314" s="34">
        <v>95</v>
      </c>
      <c r="O5314" s="34">
        <v>147</v>
      </c>
      <c r="P5314" s="34">
        <v>83</v>
      </c>
      <c r="Q5314" s="34">
        <v>193</v>
      </c>
      <c r="R5314" s="34">
        <v>96</v>
      </c>
      <c r="S5314" s="34">
        <v>213</v>
      </c>
      <c r="T5314" s="34">
        <v>81</v>
      </c>
      <c r="U5314" s="34">
        <v>95</v>
      </c>
      <c r="V5314" s="34">
        <v>132</v>
      </c>
      <c r="W5314" s="34">
        <v>166</v>
      </c>
      <c r="X5314" s="34">
        <v>167</v>
      </c>
      <c r="Y5314" s="34">
        <v>165</v>
      </c>
      <c r="Z5314" s="34">
        <v>111</v>
      </c>
      <c r="AA5314" s="34">
        <v>206</v>
      </c>
      <c r="AB5314" s="34">
        <v>119</v>
      </c>
      <c r="AC5314" s="34">
        <v>196</v>
      </c>
    </row>
    <row r="5315" spans="1:29" x14ac:dyDescent="0.2">
      <c r="A5315" s="34" t="s">
        <v>65808</v>
      </c>
      <c r="B5315" s="34">
        <v>46</v>
      </c>
      <c r="C5315" s="34">
        <v>97</v>
      </c>
      <c r="D5315" s="34">
        <v>107</v>
      </c>
      <c r="E5315" s="34">
        <v>100</v>
      </c>
      <c r="F5315" s="34">
        <v>77</v>
      </c>
      <c r="G5315" s="34">
        <v>104</v>
      </c>
      <c r="H5315" s="34">
        <v>73</v>
      </c>
      <c r="I5315" s="34">
        <v>47</v>
      </c>
      <c r="J5315" s="34">
        <v>51</v>
      </c>
      <c r="K5315" s="34">
        <v>91</v>
      </c>
      <c r="L5315" s="34">
        <v>33</v>
      </c>
      <c r="M5315" s="34">
        <v>57</v>
      </c>
      <c r="N5315" s="34">
        <v>87</v>
      </c>
      <c r="O5315" s="34">
        <v>76</v>
      </c>
      <c r="P5315" s="34">
        <v>64</v>
      </c>
      <c r="Q5315" s="34">
        <v>87</v>
      </c>
      <c r="R5315" s="34">
        <v>94</v>
      </c>
      <c r="S5315" s="34">
        <v>139</v>
      </c>
      <c r="T5315" s="34">
        <v>48</v>
      </c>
      <c r="U5315" s="34">
        <v>63</v>
      </c>
      <c r="V5315" s="34">
        <v>64</v>
      </c>
      <c r="W5315" s="34">
        <v>61</v>
      </c>
      <c r="X5315" s="34">
        <v>80</v>
      </c>
      <c r="Y5315" s="34">
        <v>46</v>
      </c>
      <c r="Z5315" s="34">
        <v>108</v>
      </c>
      <c r="AA5315" s="34">
        <v>122</v>
      </c>
      <c r="AB5315" s="34">
        <v>51</v>
      </c>
      <c r="AC5315" s="34">
        <v>131</v>
      </c>
    </row>
    <row r="5316" spans="1:29" x14ac:dyDescent="0.2">
      <c r="A5316" s="34" t="s">
        <v>65809</v>
      </c>
      <c r="B5316" s="34">
        <v>88</v>
      </c>
      <c r="C5316" s="34">
        <v>133</v>
      </c>
      <c r="D5316" s="34">
        <v>145</v>
      </c>
      <c r="E5316" s="34">
        <v>183</v>
      </c>
      <c r="F5316" s="34">
        <v>121</v>
      </c>
      <c r="G5316" s="34">
        <v>209</v>
      </c>
      <c r="H5316" s="34">
        <v>117</v>
      </c>
      <c r="I5316" s="34">
        <v>126</v>
      </c>
      <c r="J5316" s="34">
        <v>72</v>
      </c>
      <c r="K5316" s="34">
        <v>231</v>
      </c>
      <c r="L5316" s="34">
        <v>63</v>
      </c>
      <c r="M5316" s="34">
        <v>152</v>
      </c>
      <c r="N5316" s="34">
        <v>87</v>
      </c>
      <c r="O5316" s="34">
        <v>147</v>
      </c>
      <c r="P5316" s="34">
        <v>77</v>
      </c>
      <c r="Q5316" s="34">
        <v>199</v>
      </c>
      <c r="R5316" s="34">
        <v>98</v>
      </c>
      <c r="S5316" s="34">
        <v>227</v>
      </c>
      <c r="T5316" s="34">
        <v>82</v>
      </c>
      <c r="U5316" s="34">
        <v>162</v>
      </c>
      <c r="V5316" s="34">
        <v>102</v>
      </c>
      <c r="W5316" s="34">
        <v>171</v>
      </c>
      <c r="X5316" s="34">
        <v>175</v>
      </c>
      <c r="Y5316" s="34">
        <v>157</v>
      </c>
      <c r="Z5316" s="34">
        <v>110</v>
      </c>
      <c r="AA5316" s="34">
        <v>216</v>
      </c>
      <c r="AB5316" s="34">
        <v>113</v>
      </c>
      <c r="AC5316" s="34">
        <v>294</v>
      </c>
    </row>
    <row r="5317" spans="1:29" x14ac:dyDescent="0.2">
      <c r="A5317" s="34" t="s">
        <v>65810</v>
      </c>
      <c r="B5317" s="34">
        <v>65</v>
      </c>
      <c r="C5317" s="34">
        <v>161</v>
      </c>
      <c r="D5317" s="34">
        <v>192</v>
      </c>
      <c r="E5317" s="34">
        <v>144</v>
      </c>
      <c r="F5317" s="34">
        <v>110</v>
      </c>
      <c r="G5317" s="34">
        <v>141</v>
      </c>
      <c r="H5317" s="34">
        <v>99</v>
      </c>
      <c r="I5317" s="34">
        <v>116</v>
      </c>
      <c r="J5317" s="34">
        <v>62</v>
      </c>
      <c r="K5317" s="34">
        <v>170</v>
      </c>
      <c r="L5317" s="34">
        <v>32</v>
      </c>
      <c r="M5317" s="34">
        <v>92</v>
      </c>
      <c r="N5317" s="34">
        <v>85</v>
      </c>
      <c r="O5317" s="34">
        <v>107</v>
      </c>
      <c r="P5317" s="34">
        <v>62</v>
      </c>
      <c r="Q5317" s="34">
        <v>119</v>
      </c>
      <c r="R5317" s="34">
        <v>85</v>
      </c>
      <c r="S5317" s="34">
        <v>178</v>
      </c>
      <c r="T5317" s="34">
        <v>36</v>
      </c>
      <c r="U5317" s="34">
        <v>88</v>
      </c>
      <c r="V5317" s="34">
        <v>74</v>
      </c>
      <c r="W5317" s="34">
        <v>79</v>
      </c>
      <c r="X5317" s="34">
        <v>97</v>
      </c>
      <c r="Y5317" s="34">
        <v>40</v>
      </c>
      <c r="Z5317" s="34">
        <v>130</v>
      </c>
      <c r="AA5317" s="34">
        <v>145</v>
      </c>
      <c r="AB5317" s="34">
        <v>58</v>
      </c>
      <c r="AC5317" s="34">
        <v>174</v>
      </c>
    </row>
    <row r="5318" spans="1:29" x14ac:dyDescent="0.2">
      <c r="A5318" s="34" t="s">
        <v>65811</v>
      </c>
      <c r="B5318" s="34">
        <v>46</v>
      </c>
      <c r="C5318" s="34">
        <v>66</v>
      </c>
      <c r="D5318" s="34">
        <v>120</v>
      </c>
      <c r="E5318" s="34">
        <v>100</v>
      </c>
      <c r="F5318" s="34">
        <v>89</v>
      </c>
      <c r="G5318" s="34">
        <v>84</v>
      </c>
      <c r="H5318" s="34">
        <v>61</v>
      </c>
      <c r="I5318" s="34">
        <v>67</v>
      </c>
      <c r="J5318" s="34">
        <v>47</v>
      </c>
      <c r="K5318" s="34">
        <v>101</v>
      </c>
      <c r="L5318" s="34">
        <v>18</v>
      </c>
      <c r="M5318" s="34">
        <v>62</v>
      </c>
      <c r="N5318" s="34">
        <v>46</v>
      </c>
      <c r="O5318" s="34">
        <v>82</v>
      </c>
      <c r="P5318" s="34">
        <v>50</v>
      </c>
      <c r="Q5318" s="34">
        <v>79</v>
      </c>
      <c r="R5318" s="34">
        <v>99</v>
      </c>
      <c r="S5318" s="34">
        <v>101</v>
      </c>
      <c r="T5318" s="34">
        <v>38</v>
      </c>
      <c r="U5318" s="34">
        <v>39</v>
      </c>
      <c r="V5318" s="34">
        <v>76</v>
      </c>
      <c r="W5318" s="34">
        <v>67</v>
      </c>
      <c r="X5318" s="34">
        <v>92</v>
      </c>
      <c r="Y5318" s="34">
        <v>47</v>
      </c>
      <c r="Z5318" s="34">
        <v>95</v>
      </c>
      <c r="AA5318" s="34">
        <v>92</v>
      </c>
      <c r="AB5318" s="34">
        <v>55</v>
      </c>
      <c r="AC5318" s="34">
        <v>148</v>
      </c>
    </row>
    <row r="5319" spans="1:29" x14ac:dyDescent="0.2">
      <c r="A5319" s="34" t="s">
        <v>65812</v>
      </c>
      <c r="B5319" s="34">
        <v>30</v>
      </c>
      <c r="C5319" s="34">
        <v>29</v>
      </c>
      <c r="D5319" s="34">
        <v>22</v>
      </c>
      <c r="E5319" s="34">
        <v>15</v>
      </c>
      <c r="F5319" s="34">
        <v>17</v>
      </c>
      <c r="G5319" s="34">
        <v>38</v>
      </c>
      <c r="H5319" s="34">
        <v>16</v>
      </c>
      <c r="I5319" s="34">
        <v>30</v>
      </c>
      <c r="J5319" s="34">
        <v>16</v>
      </c>
      <c r="K5319" s="34">
        <v>39</v>
      </c>
      <c r="L5319" s="34">
        <v>15</v>
      </c>
      <c r="M5319" s="34">
        <v>23</v>
      </c>
      <c r="N5319" s="34">
        <v>16</v>
      </c>
      <c r="O5319" s="34">
        <v>24</v>
      </c>
      <c r="P5319" s="34">
        <v>23</v>
      </c>
      <c r="Q5319" s="34">
        <v>26</v>
      </c>
      <c r="R5319" s="34">
        <v>21</v>
      </c>
      <c r="S5319" s="34">
        <v>29</v>
      </c>
      <c r="T5319" s="34">
        <v>13</v>
      </c>
      <c r="U5319" s="34">
        <v>30</v>
      </c>
      <c r="V5319" s="34">
        <v>20</v>
      </c>
      <c r="W5319" s="34">
        <v>43</v>
      </c>
      <c r="X5319" s="34">
        <v>23</v>
      </c>
      <c r="Y5319" s="34">
        <v>17</v>
      </c>
      <c r="Z5319" s="34">
        <v>22</v>
      </c>
      <c r="AA5319" s="34">
        <v>33</v>
      </c>
      <c r="AB5319" s="34">
        <v>19</v>
      </c>
      <c r="AC5319" s="34">
        <v>38</v>
      </c>
    </row>
    <row r="5320" spans="1:29" x14ac:dyDescent="0.2">
      <c r="A5320" s="34" t="s">
        <v>65813</v>
      </c>
      <c r="B5320" s="34">
        <v>84</v>
      </c>
      <c r="C5320" s="34">
        <v>94</v>
      </c>
      <c r="D5320" s="34">
        <v>87</v>
      </c>
      <c r="E5320" s="34">
        <v>82</v>
      </c>
      <c r="F5320" s="34">
        <v>73</v>
      </c>
      <c r="G5320" s="34">
        <v>49</v>
      </c>
      <c r="H5320" s="34">
        <v>85</v>
      </c>
      <c r="I5320" s="34">
        <v>84</v>
      </c>
      <c r="J5320" s="34">
        <v>67</v>
      </c>
      <c r="K5320" s="34">
        <v>105</v>
      </c>
      <c r="L5320" s="34">
        <v>48</v>
      </c>
      <c r="M5320" s="34">
        <v>92</v>
      </c>
      <c r="N5320" s="34">
        <v>73</v>
      </c>
      <c r="O5320" s="34">
        <v>67</v>
      </c>
      <c r="P5320" s="34">
        <v>60</v>
      </c>
      <c r="Q5320" s="34">
        <v>67</v>
      </c>
      <c r="R5320" s="34">
        <v>79</v>
      </c>
      <c r="S5320" s="34">
        <v>97</v>
      </c>
      <c r="T5320" s="34">
        <v>66</v>
      </c>
      <c r="U5320" s="34">
        <v>97</v>
      </c>
      <c r="V5320" s="34">
        <v>87</v>
      </c>
      <c r="W5320" s="34">
        <v>86</v>
      </c>
      <c r="X5320" s="34">
        <v>90</v>
      </c>
      <c r="Y5320" s="34">
        <v>90</v>
      </c>
      <c r="Z5320" s="34">
        <v>85</v>
      </c>
      <c r="AA5320" s="34">
        <v>87</v>
      </c>
      <c r="AB5320" s="34">
        <v>90</v>
      </c>
      <c r="AC5320" s="34">
        <v>154</v>
      </c>
    </row>
    <row r="5321" spans="1:29" x14ac:dyDescent="0.2">
      <c r="A5321" s="34" t="s">
        <v>65814</v>
      </c>
      <c r="B5321" s="34">
        <v>144</v>
      </c>
      <c r="C5321" s="34">
        <v>142</v>
      </c>
      <c r="D5321" s="34">
        <v>156</v>
      </c>
      <c r="E5321" s="34">
        <v>137</v>
      </c>
      <c r="F5321" s="34">
        <v>200</v>
      </c>
      <c r="G5321" s="34">
        <v>134</v>
      </c>
      <c r="H5321" s="34">
        <v>173</v>
      </c>
      <c r="I5321" s="34">
        <v>131</v>
      </c>
      <c r="J5321" s="34">
        <v>157</v>
      </c>
      <c r="K5321" s="34">
        <v>123</v>
      </c>
      <c r="L5321" s="34">
        <v>126</v>
      </c>
      <c r="M5321" s="34">
        <v>126</v>
      </c>
      <c r="N5321" s="34">
        <v>154</v>
      </c>
      <c r="O5321" s="34">
        <v>153</v>
      </c>
      <c r="P5321" s="34">
        <v>137</v>
      </c>
      <c r="Q5321" s="34">
        <v>176</v>
      </c>
      <c r="R5321" s="34">
        <v>197</v>
      </c>
      <c r="S5321" s="34">
        <v>184</v>
      </c>
      <c r="T5321" s="34">
        <v>185</v>
      </c>
      <c r="U5321" s="34">
        <v>149</v>
      </c>
      <c r="V5321" s="34">
        <v>195</v>
      </c>
      <c r="W5321" s="34">
        <v>149</v>
      </c>
      <c r="X5321" s="34">
        <v>222</v>
      </c>
      <c r="Y5321" s="34">
        <v>189</v>
      </c>
      <c r="Z5321" s="34">
        <v>193</v>
      </c>
      <c r="AA5321" s="34">
        <v>181</v>
      </c>
      <c r="AB5321" s="34">
        <v>229</v>
      </c>
      <c r="AC5321" s="34">
        <v>206</v>
      </c>
    </row>
    <row r="5322" spans="1:29" x14ac:dyDescent="0.2">
      <c r="A5322" s="34" t="s">
        <v>65815</v>
      </c>
      <c r="B5322" s="34">
        <v>224</v>
      </c>
      <c r="C5322" s="34">
        <v>288</v>
      </c>
      <c r="D5322" s="34">
        <v>344</v>
      </c>
      <c r="E5322" s="34">
        <v>326</v>
      </c>
      <c r="F5322" s="34">
        <v>308</v>
      </c>
      <c r="G5322" s="34">
        <v>227</v>
      </c>
      <c r="H5322" s="34">
        <v>339</v>
      </c>
      <c r="I5322" s="34">
        <v>309</v>
      </c>
      <c r="J5322" s="34">
        <v>328</v>
      </c>
      <c r="K5322" s="34">
        <v>285</v>
      </c>
      <c r="L5322" s="34">
        <v>245</v>
      </c>
      <c r="M5322" s="34">
        <v>280</v>
      </c>
      <c r="N5322" s="34">
        <v>294</v>
      </c>
      <c r="O5322" s="34">
        <v>295</v>
      </c>
      <c r="P5322" s="34">
        <v>274</v>
      </c>
      <c r="Q5322" s="34">
        <v>410</v>
      </c>
      <c r="R5322" s="34">
        <v>374</v>
      </c>
      <c r="S5322" s="34">
        <v>353</v>
      </c>
      <c r="T5322" s="34">
        <v>338</v>
      </c>
      <c r="U5322" s="34">
        <v>318</v>
      </c>
      <c r="V5322" s="34">
        <v>388</v>
      </c>
      <c r="W5322" s="34">
        <v>318</v>
      </c>
      <c r="X5322" s="34">
        <v>376</v>
      </c>
      <c r="Y5322" s="34">
        <v>325</v>
      </c>
      <c r="Z5322" s="34">
        <v>343</v>
      </c>
      <c r="AA5322" s="34">
        <v>351</v>
      </c>
      <c r="AB5322" s="34">
        <v>398</v>
      </c>
      <c r="AC5322" s="34">
        <v>525</v>
      </c>
    </row>
    <row r="5323" spans="1:29" x14ac:dyDescent="0.2">
      <c r="A5323" s="34" t="s">
        <v>65816</v>
      </c>
      <c r="B5323" s="34">
        <v>68</v>
      </c>
      <c r="C5323" s="34">
        <v>105</v>
      </c>
      <c r="D5323" s="34">
        <v>127</v>
      </c>
      <c r="E5323" s="34">
        <v>121</v>
      </c>
      <c r="F5323" s="34">
        <v>114</v>
      </c>
      <c r="G5323" s="34">
        <v>151</v>
      </c>
      <c r="H5323" s="34">
        <v>105</v>
      </c>
      <c r="I5323" s="34">
        <v>75</v>
      </c>
      <c r="J5323" s="34">
        <v>74</v>
      </c>
      <c r="K5323" s="34">
        <v>137</v>
      </c>
      <c r="L5323" s="34">
        <v>73</v>
      </c>
      <c r="M5323" s="34">
        <v>101</v>
      </c>
      <c r="N5323" s="34">
        <v>84</v>
      </c>
      <c r="O5323" s="34">
        <v>62</v>
      </c>
      <c r="P5323" s="34">
        <v>123</v>
      </c>
      <c r="Q5323" s="34">
        <v>129</v>
      </c>
      <c r="R5323" s="34">
        <v>104</v>
      </c>
      <c r="S5323" s="34">
        <v>162</v>
      </c>
      <c r="T5323" s="34">
        <v>87</v>
      </c>
      <c r="U5323" s="34">
        <v>108</v>
      </c>
      <c r="V5323" s="34">
        <v>137</v>
      </c>
      <c r="W5323" s="34">
        <v>118</v>
      </c>
      <c r="X5323" s="34">
        <v>123</v>
      </c>
      <c r="Y5323" s="34">
        <v>110</v>
      </c>
      <c r="Z5323" s="34">
        <v>134</v>
      </c>
      <c r="AA5323" s="34">
        <v>167</v>
      </c>
      <c r="AB5323" s="34">
        <v>84</v>
      </c>
      <c r="AC5323" s="34">
        <v>181</v>
      </c>
    </row>
    <row r="5324" spans="1:29" x14ac:dyDescent="0.2">
      <c r="A5324" s="34" t="s">
        <v>65817</v>
      </c>
      <c r="B5324" s="34">
        <v>110</v>
      </c>
      <c r="C5324" s="34">
        <v>309</v>
      </c>
      <c r="D5324" s="34">
        <v>285</v>
      </c>
      <c r="E5324" s="34">
        <v>322</v>
      </c>
      <c r="F5324" s="34">
        <v>190</v>
      </c>
      <c r="G5324" s="34">
        <v>262</v>
      </c>
      <c r="H5324" s="34">
        <v>184</v>
      </c>
      <c r="I5324" s="34">
        <v>270</v>
      </c>
      <c r="J5324" s="34">
        <v>140</v>
      </c>
      <c r="K5324" s="34">
        <v>304</v>
      </c>
      <c r="L5324" s="34">
        <v>67</v>
      </c>
      <c r="M5324" s="34">
        <v>236</v>
      </c>
      <c r="N5324" s="34">
        <v>132</v>
      </c>
      <c r="O5324" s="34">
        <v>239</v>
      </c>
      <c r="P5324" s="34">
        <v>122</v>
      </c>
      <c r="Q5324" s="34">
        <v>220</v>
      </c>
      <c r="R5324" s="34">
        <v>207</v>
      </c>
      <c r="S5324" s="34">
        <v>352</v>
      </c>
      <c r="T5324" s="34">
        <v>79</v>
      </c>
      <c r="U5324" s="34">
        <v>154</v>
      </c>
      <c r="V5324" s="34">
        <v>202</v>
      </c>
      <c r="W5324" s="34">
        <v>165</v>
      </c>
      <c r="X5324" s="34">
        <v>211</v>
      </c>
      <c r="Y5324" s="34">
        <v>115</v>
      </c>
      <c r="Z5324" s="34">
        <v>235</v>
      </c>
      <c r="AA5324" s="34">
        <v>312</v>
      </c>
      <c r="AB5324" s="34">
        <v>111</v>
      </c>
      <c r="AC5324" s="34">
        <v>433</v>
      </c>
    </row>
    <row r="5325" spans="1:29" x14ac:dyDescent="0.2">
      <c r="A5325" s="34" t="s">
        <v>65818</v>
      </c>
      <c r="B5325" s="34">
        <v>50</v>
      </c>
      <c r="C5325" s="34">
        <v>88</v>
      </c>
      <c r="D5325" s="34">
        <v>103</v>
      </c>
      <c r="E5325" s="34">
        <v>72</v>
      </c>
      <c r="F5325" s="34">
        <v>88</v>
      </c>
      <c r="G5325" s="34">
        <v>40</v>
      </c>
      <c r="H5325" s="34">
        <v>64</v>
      </c>
      <c r="I5325" s="34">
        <v>54</v>
      </c>
      <c r="J5325" s="34">
        <v>67</v>
      </c>
      <c r="K5325" s="34">
        <v>55</v>
      </c>
      <c r="L5325" s="34">
        <v>47</v>
      </c>
      <c r="M5325" s="34">
        <v>50</v>
      </c>
      <c r="N5325" s="34">
        <v>81</v>
      </c>
      <c r="O5325" s="34">
        <v>57</v>
      </c>
      <c r="P5325" s="34">
        <v>63</v>
      </c>
      <c r="Q5325" s="34">
        <v>68</v>
      </c>
      <c r="R5325" s="34">
        <v>103</v>
      </c>
      <c r="S5325" s="34">
        <v>83</v>
      </c>
      <c r="T5325" s="34">
        <v>49</v>
      </c>
      <c r="U5325" s="34">
        <v>61</v>
      </c>
      <c r="V5325" s="34">
        <v>93</v>
      </c>
      <c r="W5325" s="34">
        <v>57</v>
      </c>
      <c r="X5325" s="34">
        <v>77</v>
      </c>
      <c r="Y5325" s="34">
        <v>44</v>
      </c>
      <c r="Z5325" s="34">
        <v>113</v>
      </c>
      <c r="AA5325" s="34">
        <v>88</v>
      </c>
      <c r="AB5325" s="34">
        <v>82</v>
      </c>
      <c r="AC5325" s="34">
        <v>125</v>
      </c>
    </row>
    <row r="5326" spans="1:29" x14ac:dyDescent="0.2">
      <c r="A5326" s="34" t="s">
        <v>65819</v>
      </c>
      <c r="B5326" s="34">
        <v>44</v>
      </c>
      <c r="C5326" s="34">
        <v>30</v>
      </c>
      <c r="D5326" s="34">
        <v>33</v>
      </c>
      <c r="E5326" s="34">
        <v>46</v>
      </c>
      <c r="F5326" s="34">
        <v>31</v>
      </c>
      <c r="G5326" s="34">
        <v>29</v>
      </c>
      <c r="H5326" s="34">
        <v>23</v>
      </c>
      <c r="I5326" s="34">
        <v>15</v>
      </c>
      <c r="J5326" s="34">
        <v>28</v>
      </c>
      <c r="K5326" s="34">
        <v>18</v>
      </c>
      <c r="L5326" s="34">
        <v>20</v>
      </c>
      <c r="M5326" s="34">
        <v>29</v>
      </c>
      <c r="N5326" s="34">
        <v>23</v>
      </c>
      <c r="O5326" s="34">
        <v>35</v>
      </c>
      <c r="P5326" s="34">
        <v>26</v>
      </c>
      <c r="Q5326" s="34">
        <v>31</v>
      </c>
      <c r="R5326" s="34">
        <v>36</v>
      </c>
      <c r="S5326" s="34">
        <v>53</v>
      </c>
      <c r="T5326" s="34">
        <v>8</v>
      </c>
      <c r="U5326" s="34">
        <v>22</v>
      </c>
      <c r="V5326" s="34">
        <v>22</v>
      </c>
      <c r="W5326" s="34">
        <v>37</v>
      </c>
      <c r="X5326" s="34">
        <v>26</v>
      </c>
      <c r="Y5326" s="34">
        <v>28</v>
      </c>
      <c r="Z5326" s="34">
        <v>46</v>
      </c>
      <c r="AA5326" s="34">
        <v>37</v>
      </c>
      <c r="AB5326" s="34">
        <v>14</v>
      </c>
      <c r="AC5326" s="34">
        <v>52</v>
      </c>
    </row>
    <row r="5327" spans="1:29" x14ac:dyDescent="0.2">
      <c r="A5327" s="34" t="s">
        <v>65820</v>
      </c>
      <c r="B5327" s="34">
        <v>190</v>
      </c>
      <c r="C5327" s="34">
        <v>149</v>
      </c>
      <c r="D5327" s="34">
        <v>209</v>
      </c>
      <c r="E5327" s="34">
        <v>160</v>
      </c>
      <c r="F5327" s="34">
        <v>128</v>
      </c>
      <c r="G5327" s="34">
        <v>225</v>
      </c>
      <c r="H5327" s="34">
        <v>128</v>
      </c>
      <c r="I5327" s="34">
        <v>126</v>
      </c>
      <c r="J5327" s="34">
        <v>140</v>
      </c>
      <c r="K5327" s="34">
        <v>185</v>
      </c>
      <c r="L5327" s="34">
        <v>101</v>
      </c>
      <c r="M5327" s="34">
        <v>103</v>
      </c>
      <c r="N5327" s="34">
        <v>150</v>
      </c>
      <c r="O5327" s="34">
        <v>148</v>
      </c>
      <c r="P5327" s="34">
        <v>129</v>
      </c>
      <c r="Q5327" s="34">
        <v>181</v>
      </c>
      <c r="R5327" s="34">
        <v>178</v>
      </c>
      <c r="S5327" s="34">
        <v>177</v>
      </c>
      <c r="T5327" s="34">
        <v>137</v>
      </c>
      <c r="U5327" s="34">
        <v>121</v>
      </c>
      <c r="V5327" s="34">
        <v>140</v>
      </c>
      <c r="W5327" s="34">
        <v>196</v>
      </c>
      <c r="X5327" s="34">
        <v>189</v>
      </c>
      <c r="Y5327" s="34">
        <v>173</v>
      </c>
      <c r="Z5327" s="34">
        <v>195</v>
      </c>
      <c r="AA5327" s="34">
        <v>206</v>
      </c>
      <c r="AB5327" s="34">
        <v>136</v>
      </c>
      <c r="AC5327" s="34">
        <v>305</v>
      </c>
    </row>
    <row r="5328" spans="1:29" x14ac:dyDescent="0.2">
      <c r="A5328" s="34" t="s">
        <v>65821</v>
      </c>
      <c r="B5328" s="34">
        <v>101</v>
      </c>
      <c r="C5328" s="34">
        <v>247</v>
      </c>
      <c r="D5328" s="34">
        <v>171</v>
      </c>
      <c r="E5328" s="34">
        <v>315</v>
      </c>
      <c r="F5328" s="34">
        <v>147</v>
      </c>
      <c r="G5328" s="34">
        <v>234</v>
      </c>
      <c r="H5328" s="34">
        <v>145</v>
      </c>
      <c r="I5328" s="34">
        <v>225</v>
      </c>
      <c r="J5328" s="34">
        <v>137</v>
      </c>
      <c r="K5328" s="34">
        <v>330</v>
      </c>
      <c r="L5328" s="34">
        <v>68</v>
      </c>
      <c r="M5328" s="34">
        <v>214</v>
      </c>
      <c r="N5328" s="34">
        <v>111</v>
      </c>
      <c r="O5328" s="34">
        <v>190</v>
      </c>
      <c r="P5328" s="34">
        <v>119</v>
      </c>
      <c r="Q5328" s="34">
        <v>289</v>
      </c>
      <c r="R5328" s="34">
        <v>135</v>
      </c>
      <c r="S5328" s="34">
        <v>314</v>
      </c>
      <c r="T5328" s="34">
        <v>113</v>
      </c>
      <c r="U5328" s="34">
        <v>193</v>
      </c>
      <c r="V5328" s="34">
        <v>192</v>
      </c>
      <c r="W5328" s="34">
        <v>244</v>
      </c>
      <c r="X5328" s="34">
        <v>219</v>
      </c>
      <c r="Y5328" s="34">
        <v>221</v>
      </c>
      <c r="Z5328" s="34">
        <v>200</v>
      </c>
      <c r="AA5328" s="34">
        <v>300</v>
      </c>
      <c r="AB5328" s="34">
        <v>162</v>
      </c>
      <c r="AC5328" s="34">
        <v>335</v>
      </c>
    </row>
    <row r="5329" spans="1:29" x14ac:dyDescent="0.2">
      <c r="A5329" s="34" t="s">
        <v>65822</v>
      </c>
      <c r="B5329" s="34">
        <v>66</v>
      </c>
      <c r="C5329" s="34">
        <v>131</v>
      </c>
      <c r="D5329" s="34">
        <v>122</v>
      </c>
      <c r="E5329" s="34">
        <v>123</v>
      </c>
      <c r="F5329" s="34">
        <v>77</v>
      </c>
      <c r="G5329" s="34">
        <v>131</v>
      </c>
      <c r="H5329" s="34">
        <v>82</v>
      </c>
      <c r="I5329" s="34">
        <v>130</v>
      </c>
      <c r="J5329" s="34">
        <v>52</v>
      </c>
      <c r="K5329" s="34">
        <v>146</v>
      </c>
      <c r="L5329" s="34">
        <v>51</v>
      </c>
      <c r="M5329" s="34">
        <v>97</v>
      </c>
      <c r="N5329" s="34">
        <v>73</v>
      </c>
      <c r="O5329" s="34">
        <v>85</v>
      </c>
      <c r="P5329" s="34">
        <v>73</v>
      </c>
      <c r="Q5329" s="34">
        <v>139</v>
      </c>
      <c r="R5329" s="34">
        <v>63</v>
      </c>
      <c r="S5329" s="34">
        <v>152</v>
      </c>
      <c r="T5329" s="34">
        <v>47</v>
      </c>
      <c r="U5329" s="34">
        <v>68</v>
      </c>
      <c r="V5329" s="34">
        <v>95</v>
      </c>
      <c r="W5329" s="34">
        <v>86</v>
      </c>
      <c r="X5329" s="34">
        <v>95</v>
      </c>
      <c r="Y5329" s="34">
        <v>70</v>
      </c>
      <c r="Z5329" s="34">
        <v>89</v>
      </c>
      <c r="AA5329" s="34">
        <v>132</v>
      </c>
      <c r="AB5329" s="34">
        <v>54</v>
      </c>
      <c r="AC5329" s="34">
        <v>180</v>
      </c>
    </row>
    <row r="5330" spans="1:29" x14ac:dyDescent="0.2">
      <c r="A5330" s="34" t="s">
        <v>65823</v>
      </c>
      <c r="B5330" s="34">
        <v>180</v>
      </c>
      <c r="C5330" s="34">
        <v>237</v>
      </c>
      <c r="D5330" s="34">
        <v>262</v>
      </c>
      <c r="E5330" s="34">
        <v>291</v>
      </c>
      <c r="F5330" s="34">
        <v>203</v>
      </c>
      <c r="G5330" s="34">
        <v>215</v>
      </c>
      <c r="H5330" s="34">
        <v>176</v>
      </c>
      <c r="I5330" s="34">
        <v>248</v>
      </c>
      <c r="J5330" s="34">
        <v>171</v>
      </c>
      <c r="K5330" s="34">
        <v>284</v>
      </c>
      <c r="L5330" s="34">
        <v>105</v>
      </c>
      <c r="M5330" s="34">
        <v>172</v>
      </c>
      <c r="N5330" s="34">
        <v>147</v>
      </c>
      <c r="O5330" s="34">
        <v>186</v>
      </c>
      <c r="P5330" s="34">
        <v>170</v>
      </c>
      <c r="Q5330" s="34">
        <v>292</v>
      </c>
      <c r="R5330" s="34">
        <v>211</v>
      </c>
      <c r="S5330" s="34">
        <v>264</v>
      </c>
      <c r="T5330" s="34">
        <v>142</v>
      </c>
      <c r="U5330" s="34">
        <v>171</v>
      </c>
      <c r="V5330" s="34">
        <v>234</v>
      </c>
      <c r="W5330" s="34">
        <v>238</v>
      </c>
      <c r="X5330" s="34">
        <v>218</v>
      </c>
      <c r="Y5330" s="34">
        <v>183</v>
      </c>
      <c r="Z5330" s="34">
        <v>253</v>
      </c>
      <c r="AA5330" s="34">
        <v>322</v>
      </c>
      <c r="AB5330" s="34">
        <v>199</v>
      </c>
      <c r="AC5330" s="34">
        <v>347</v>
      </c>
    </row>
    <row r="5331" spans="1:29" x14ac:dyDescent="0.2">
      <c r="A5331" s="34" t="s">
        <v>65824</v>
      </c>
      <c r="B5331" s="34">
        <v>201</v>
      </c>
      <c r="C5331" s="34">
        <v>439</v>
      </c>
      <c r="D5331" s="34">
        <v>362</v>
      </c>
      <c r="E5331" s="34">
        <v>459</v>
      </c>
      <c r="F5331" s="34">
        <v>313</v>
      </c>
      <c r="G5331" s="34">
        <v>381</v>
      </c>
      <c r="H5331" s="34">
        <v>246</v>
      </c>
      <c r="I5331" s="34">
        <v>390</v>
      </c>
      <c r="J5331" s="34">
        <v>246</v>
      </c>
      <c r="K5331" s="34">
        <v>543</v>
      </c>
      <c r="L5331" s="34">
        <v>180</v>
      </c>
      <c r="M5331" s="34">
        <v>319</v>
      </c>
      <c r="N5331" s="34">
        <v>258</v>
      </c>
      <c r="O5331" s="34">
        <v>305</v>
      </c>
      <c r="P5331" s="34">
        <v>243</v>
      </c>
      <c r="Q5331" s="34">
        <v>480</v>
      </c>
      <c r="R5331" s="34">
        <v>302</v>
      </c>
      <c r="S5331" s="34">
        <v>497</v>
      </c>
      <c r="T5331" s="34">
        <v>227</v>
      </c>
      <c r="U5331" s="34">
        <v>393</v>
      </c>
      <c r="V5331" s="34">
        <v>334</v>
      </c>
      <c r="W5331" s="34">
        <v>478</v>
      </c>
      <c r="X5331" s="34">
        <v>370</v>
      </c>
      <c r="Y5331" s="34">
        <v>382</v>
      </c>
      <c r="Z5331" s="34">
        <v>326</v>
      </c>
      <c r="AA5331" s="34">
        <v>493</v>
      </c>
      <c r="AB5331" s="34">
        <v>336</v>
      </c>
      <c r="AC5331" s="34">
        <v>681</v>
      </c>
    </row>
    <row r="5332" spans="1:29" x14ac:dyDescent="0.2">
      <c r="A5332" s="34" t="s">
        <v>65825</v>
      </c>
      <c r="B5332" s="34">
        <v>140</v>
      </c>
      <c r="C5332" s="34">
        <v>202</v>
      </c>
      <c r="D5332" s="34">
        <v>213</v>
      </c>
      <c r="E5332" s="34">
        <v>186</v>
      </c>
      <c r="F5332" s="34">
        <v>217</v>
      </c>
      <c r="G5332" s="34">
        <v>212</v>
      </c>
      <c r="H5332" s="34">
        <v>151</v>
      </c>
      <c r="I5332" s="34">
        <v>167</v>
      </c>
      <c r="J5332" s="34">
        <v>182</v>
      </c>
      <c r="K5332" s="34">
        <v>242</v>
      </c>
      <c r="L5332" s="34">
        <v>154</v>
      </c>
      <c r="M5332" s="34">
        <v>190</v>
      </c>
      <c r="N5332" s="34">
        <v>179</v>
      </c>
      <c r="O5332" s="34">
        <v>158</v>
      </c>
      <c r="P5332" s="34">
        <v>217</v>
      </c>
      <c r="Q5332" s="34">
        <v>223</v>
      </c>
      <c r="R5332" s="34">
        <v>207</v>
      </c>
      <c r="S5332" s="34">
        <v>275</v>
      </c>
      <c r="T5332" s="34">
        <v>169</v>
      </c>
      <c r="U5332" s="34">
        <v>190</v>
      </c>
      <c r="V5332" s="34">
        <v>227</v>
      </c>
      <c r="W5332" s="34">
        <v>220</v>
      </c>
      <c r="X5332" s="34">
        <v>232</v>
      </c>
      <c r="Y5332" s="34">
        <v>204</v>
      </c>
      <c r="Z5332" s="34">
        <v>230</v>
      </c>
      <c r="AA5332" s="34">
        <v>297</v>
      </c>
      <c r="AB5332" s="34">
        <v>283</v>
      </c>
      <c r="AC5332" s="34">
        <v>387</v>
      </c>
    </row>
    <row r="5333" spans="1:29" x14ac:dyDescent="0.2">
      <c r="A5333" s="34" t="s">
        <v>65826</v>
      </c>
      <c r="B5333" s="34">
        <v>188</v>
      </c>
      <c r="C5333" s="34">
        <v>325</v>
      </c>
      <c r="D5333" s="34">
        <v>389</v>
      </c>
      <c r="E5333" s="34">
        <v>340</v>
      </c>
      <c r="F5333" s="34">
        <v>256</v>
      </c>
      <c r="G5333" s="34">
        <v>277</v>
      </c>
      <c r="H5333" s="34">
        <v>284</v>
      </c>
      <c r="I5333" s="34">
        <v>332</v>
      </c>
      <c r="J5333" s="34">
        <v>264</v>
      </c>
      <c r="K5333" s="34">
        <v>375</v>
      </c>
      <c r="L5333" s="34">
        <v>175</v>
      </c>
      <c r="M5333" s="34">
        <v>274</v>
      </c>
      <c r="N5333" s="34">
        <v>259</v>
      </c>
      <c r="O5333" s="34">
        <v>276</v>
      </c>
      <c r="P5333" s="34">
        <v>245</v>
      </c>
      <c r="Q5333" s="34">
        <v>431</v>
      </c>
      <c r="R5333" s="34">
        <v>345</v>
      </c>
      <c r="S5333" s="34">
        <v>418</v>
      </c>
      <c r="T5333" s="34">
        <v>252</v>
      </c>
      <c r="U5333" s="34">
        <v>295</v>
      </c>
      <c r="V5333" s="34">
        <v>306</v>
      </c>
      <c r="W5333" s="34">
        <v>335</v>
      </c>
      <c r="X5333" s="34">
        <v>313</v>
      </c>
      <c r="Y5333" s="34">
        <v>292</v>
      </c>
      <c r="Z5333" s="34">
        <v>345</v>
      </c>
      <c r="AA5333" s="34">
        <v>458</v>
      </c>
      <c r="AB5333" s="34">
        <v>291</v>
      </c>
      <c r="AC5333" s="34">
        <v>538</v>
      </c>
    </row>
    <row r="5334" spans="1:29" x14ac:dyDescent="0.2">
      <c r="A5334" s="34" t="s">
        <v>65827</v>
      </c>
      <c r="B5334" s="34">
        <v>211</v>
      </c>
      <c r="C5334" s="34">
        <v>274</v>
      </c>
      <c r="D5334" s="34">
        <v>344</v>
      </c>
      <c r="E5334" s="34">
        <v>324</v>
      </c>
      <c r="F5334" s="34">
        <v>316</v>
      </c>
      <c r="G5334" s="34">
        <v>327</v>
      </c>
      <c r="H5334" s="34">
        <v>222</v>
      </c>
      <c r="I5334" s="34">
        <v>245</v>
      </c>
      <c r="J5334" s="34">
        <v>266</v>
      </c>
      <c r="K5334" s="34">
        <v>306</v>
      </c>
      <c r="L5334" s="34">
        <v>170</v>
      </c>
      <c r="M5334" s="34">
        <v>267</v>
      </c>
      <c r="N5334" s="34">
        <v>238</v>
      </c>
      <c r="O5334" s="34">
        <v>236</v>
      </c>
      <c r="P5334" s="34">
        <v>218</v>
      </c>
      <c r="Q5334" s="34">
        <v>338</v>
      </c>
      <c r="R5334" s="34">
        <v>362</v>
      </c>
      <c r="S5334" s="34">
        <v>368</v>
      </c>
      <c r="T5334" s="34">
        <v>229</v>
      </c>
      <c r="U5334" s="34">
        <v>267</v>
      </c>
      <c r="V5334" s="34">
        <v>285</v>
      </c>
      <c r="W5334" s="34">
        <v>304</v>
      </c>
      <c r="X5334" s="34">
        <v>339</v>
      </c>
      <c r="Y5334" s="34">
        <v>277</v>
      </c>
      <c r="Z5334" s="34">
        <v>341</v>
      </c>
      <c r="AA5334" s="34">
        <v>347</v>
      </c>
      <c r="AB5334" s="34">
        <v>290</v>
      </c>
      <c r="AC5334" s="34">
        <v>488</v>
      </c>
    </row>
    <row r="5335" spans="1:29" x14ac:dyDescent="0.2">
      <c r="A5335" s="34" t="s">
        <v>65828</v>
      </c>
      <c r="B5335" s="34">
        <v>129</v>
      </c>
      <c r="C5335" s="34">
        <v>244</v>
      </c>
      <c r="D5335" s="34">
        <v>224</v>
      </c>
      <c r="E5335" s="34">
        <v>291</v>
      </c>
      <c r="F5335" s="34">
        <v>205</v>
      </c>
      <c r="G5335" s="34">
        <v>272</v>
      </c>
      <c r="H5335" s="34">
        <v>142</v>
      </c>
      <c r="I5335" s="34">
        <v>167</v>
      </c>
      <c r="J5335" s="34">
        <v>137</v>
      </c>
      <c r="K5335" s="34">
        <v>299</v>
      </c>
      <c r="L5335" s="34">
        <v>83</v>
      </c>
      <c r="M5335" s="34">
        <v>185</v>
      </c>
      <c r="N5335" s="34">
        <v>137</v>
      </c>
      <c r="O5335" s="34">
        <v>171</v>
      </c>
      <c r="P5335" s="34">
        <v>143</v>
      </c>
      <c r="Q5335" s="34">
        <v>271</v>
      </c>
      <c r="R5335" s="34">
        <v>150</v>
      </c>
      <c r="S5335" s="34">
        <v>270</v>
      </c>
      <c r="T5335" s="34">
        <v>106</v>
      </c>
      <c r="U5335" s="34">
        <v>195</v>
      </c>
      <c r="V5335" s="34">
        <v>163</v>
      </c>
      <c r="W5335" s="34">
        <v>223</v>
      </c>
      <c r="X5335" s="34">
        <v>206</v>
      </c>
      <c r="Y5335" s="34">
        <v>159</v>
      </c>
      <c r="Z5335" s="34">
        <v>197</v>
      </c>
      <c r="AA5335" s="34">
        <v>258</v>
      </c>
      <c r="AB5335" s="34">
        <v>128</v>
      </c>
      <c r="AC5335" s="34">
        <v>311</v>
      </c>
    </row>
    <row r="5336" spans="1:29" x14ac:dyDescent="0.2">
      <c r="A5336" s="34" t="s">
        <v>65829</v>
      </c>
      <c r="B5336" s="34">
        <v>97</v>
      </c>
      <c r="C5336" s="34">
        <v>53</v>
      </c>
      <c r="D5336" s="34">
        <v>49</v>
      </c>
      <c r="E5336" s="34">
        <v>67</v>
      </c>
      <c r="F5336" s="34">
        <v>56</v>
      </c>
      <c r="G5336" s="34">
        <v>60</v>
      </c>
      <c r="H5336" s="34">
        <v>58</v>
      </c>
      <c r="I5336" s="34">
        <v>50</v>
      </c>
      <c r="J5336" s="34">
        <v>45</v>
      </c>
      <c r="K5336" s="34">
        <v>55</v>
      </c>
      <c r="L5336" s="34">
        <v>34</v>
      </c>
      <c r="M5336" s="34">
        <v>52</v>
      </c>
      <c r="N5336" s="34">
        <v>46</v>
      </c>
      <c r="O5336" s="34">
        <v>36</v>
      </c>
      <c r="P5336" s="34">
        <v>61</v>
      </c>
      <c r="Q5336" s="34">
        <v>79</v>
      </c>
      <c r="R5336" s="34">
        <v>73</v>
      </c>
      <c r="S5336" s="34">
        <v>79</v>
      </c>
      <c r="T5336" s="34">
        <v>61</v>
      </c>
      <c r="U5336" s="34">
        <v>53</v>
      </c>
      <c r="V5336" s="34">
        <v>62</v>
      </c>
      <c r="W5336" s="34">
        <v>74</v>
      </c>
      <c r="X5336" s="34">
        <v>70</v>
      </c>
      <c r="Y5336" s="34">
        <v>66</v>
      </c>
      <c r="Z5336" s="34">
        <v>58</v>
      </c>
      <c r="AA5336" s="34">
        <v>99</v>
      </c>
      <c r="AB5336" s="34">
        <v>78</v>
      </c>
      <c r="AC5336" s="34">
        <v>124</v>
      </c>
    </row>
    <row r="5337" spans="1:29" x14ac:dyDescent="0.2">
      <c r="A5337" s="34" t="s">
        <v>65830</v>
      </c>
      <c r="B5337" s="34">
        <v>99</v>
      </c>
      <c r="C5337" s="34">
        <v>300</v>
      </c>
      <c r="D5337" s="34">
        <v>274</v>
      </c>
      <c r="E5337" s="34">
        <v>377</v>
      </c>
      <c r="F5337" s="34">
        <v>253</v>
      </c>
      <c r="G5337" s="34">
        <v>334</v>
      </c>
      <c r="H5337" s="34">
        <v>251</v>
      </c>
      <c r="I5337" s="34">
        <v>298</v>
      </c>
      <c r="J5337" s="34">
        <v>222</v>
      </c>
      <c r="K5337" s="34">
        <v>379</v>
      </c>
      <c r="L5337" s="34">
        <v>154</v>
      </c>
      <c r="M5337" s="34">
        <v>254</v>
      </c>
      <c r="N5337" s="34">
        <v>196</v>
      </c>
      <c r="O5337" s="34">
        <v>305</v>
      </c>
      <c r="P5337" s="34">
        <v>254</v>
      </c>
      <c r="Q5337" s="34">
        <v>341</v>
      </c>
      <c r="R5337" s="34">
        <v>294</v>
      </c>
      <c r="S5337" s="34">
        <v>333</v>
      </c>
      <c r="T5337" s="34">
        <v>226</v>
      </c>
      <c r="U5337" s="34">
        <v>280</v>
      </c>
      <c r="V5337" s="34">
        <v>279</v>
      </c>
      <c r="W5337" s="34">
        <v>287</v>
      </c>
      <c r="X5337" s="34">
        <v>311</v>
      </c>
      <c r="Y5337" s="34">
        <v>316</v>
      </c>
      <c r="Z5337" s="34">
        <v>283</v>
      </c>
      <c r="AA5337" s="34">
        <v>363</v>
      </c>
      <c r="AB5337" s="34">
        <v>258</v>
      </c>
      <c r="AC5337" s="34">
        <v>550</v>
      </c>
    </row>
    <row r="5338" spans="1:29" x14ac:dyDescent="0.2">
      <c r="A5338" s="34" t="s">
        <v>65831</v>
      </c>
      <c r="B5338" s="34">
        <v>0</v>
      </c>
      <c r="C5338" s="34">
        <v>0</v>
      </c>
      <c r="D5338" s="34">
        <v>0</v>
      </c>
      <c r="E5338" s="34">
        <v>0</v>
      </c>
      <c r="F5338" s="34">
        <v>0</v>
      </c>
      <c r="G5338" s="34">
        <v>0</v>
      </c>
      <c r="H5338" s="34">
        <v>0</v>
      </c>
      <c r="I5338" s="34">
        <v>0</v>
      </c>
      <c r="J5338" s="34">
        <v>0</v>
      </c>
      <c r="K5338" s="34">
        <v>0</v>
      </c>
      <c r="L5338" s="34">
        <v>0</v>
      </c>
      <c r="M5338" s="34">
        <v>0</v>
      </c>
      <c r="N5338" s="34">
        <v>0</v>
      </c>
      <c r="O5338" s="34">
        <v>0</v>
      </c>
      <c r="P5338" s="34">
        <v>0</v>
      </c>
      <c r="Q5338" s="34">
        <v>0</v>
      </c>
      <c r="R5338" s="34">
        <v>0</v>
      </c>
      <c r="S5338" s="34">
        <v>0</v>
      </c>
      <c r="T5338" s="34">
        <v>0</v>
      </c>
      <c r="U5338" s="34">
        <v>0</v>
      </c>
      <c r="V5338" s="34">
        <v>0</v>
      </c>
      <c r="W5338" s="34">
        <v>0</v>
      </c>
      <c r="X5338" s="34">
        <v>0</v>
      </c>
      <c r="Y5338" s="34">
        <v>0</v>
      </c>
      <c r="Z5338" s="34">
        <v>0</v>
      </c>
      <c r="AA5338" s="34">
        <v>0</v>
      </c>
      <c r="AB5338" s="34">
        <v>0</v>
      </c>
      <c r="AC5338" s="34">
        <v>0</v>
      </c>
    </row>
    <row r="5339" spans="1:29" x14ac:dyDescent="0.2">
      <c r="A5339" s="34" t="s">
        <v>65832</v>
      </c>
      <c r="B5339" s="34">
        <v>200</v>
      </c>
      <c r="C5339" s="34">
        <v>233</v>
      </c>
      <c r="D5339" s="34">
        <v>253</v>
      </c>
      <c r="E5339" s="34">
        <v>259</v>
      </c>
      <c r="F5339" s="34">
        <v>216</v>
      </c>
      <c r="G5339" s="34">
        <v>241</v>
      </c>
      <c r="H5339" s="34">
        <v>167</v>
      </c>
      <c r="I5339" s="34">
        <v>188</v>
      </c>
      <c r="J5339" s="34">
        <v>144</v>
      </c>
      <c r="K5339" s="34">
        <v>229</v>
      </c>
      <c r="L5339" s="34">
        <v>139</v>
      </c>
      <c r="M5339" s="34">
        <v>217</v>
      </c>
      <c r="N5339" s="34">
        <v>154</v>
      </c>
      <c r="O5339" s="34">
        <v>202</v>
      </c>
      <c r="P5339" s="34">
        <v>213</v>
      </c>
      <c r="Q5339" s="34">
        <v>285</v>
      </c>
      <c r="R5339" s="34">
        <v>232</v>
      </c>
      <c r="S5339" s="34">
        <v>285</v>
      </c>
      <c r="T5339" s="34">
        <v>184</v>
      </c>
      <c r="U5339" s="34">
        <v>214</v>
      </c>
      <c r="V5339" s="34">
        <v>192</v>
      </c>
      <c r="W5339" s="34">
        <v>307</v>
      </c>
      <c r="X5339" s="34">
        <v>239</v>
      </c>
      <c r="Y5339" s="34">
        <v>228</v>
      </c>
      <c r="Z5339" s="34">
        <v>233</v>
      </c>
      <c r="AA5339" s="34">
        <v>262</v>
      </c>
      <c r="AB5339" s="34">
        <v>199</v>
      </c>
      <c r="AC5339" s="34">
        <v>332</v>
      </c>
    </row>
    <row r="5340" spans="1:29" x14ac:dyDescent="0.2">
      <c r="A5340" s="34" t="s">
        <v>65833</v>
      </c>
      <c r="B5340" s="34">
        <v>502</v>
      </c>
      <c r="C5340" s="34">
        <v>521</v>
      </c>
      <c r="D5340" s="34">
        <v>585</v>
      </c>
      <c r="E5340" s="34">
        <v>570</v>
      </c>
      <c r="F5340" s="34">
        <v>575</v>
      </c>
      <c r="G5340" s="34">
        <v>527</v>
      </c>
      <c r="H5340" s="34">
        <v>576</v>
      </c>
      <c r="I5340" s="34">
        <v>531</v>
      </c>
      <c r="J5340" s="34">
        <v>510</v>
      </c>
      <c r="K5340" s="34">
        <v>655</v>
      </c>
      <c r="L5340" s="34">
        <v>466</v>
      </c>
      <c r="M5340" s="34">
        <v>484</v>
      </c>
      <c r="N5340" s="34">
        <v>567</v>
      </c>
      <c r="O5340" s="34">
        <v>511</v>
      </c>
      <c r="P5340" s="34">
        <v>547</v>
      </c>
      <c r="Q5340" s="34">
        <v>749</v>
      </c>
      <c r="R5340" s="34">
        <v>740</v>
      </c>
      <c r="S5340" s="34">
        <v>678</v>
      </c>
      <c r="T5340" s="34">
        <v>647</v>
      </c>
      <c r="U5340" s="34">
        <v>583</v>
      </c>
      <c r="V5340" s="34">
        <v>632</v>
      </c>
      <c r="W5340" s="34">
        <v>738</v>
      </c>
      <c r="X5340" s="34">
        <v>785</v>
      </c>
      <c r="Y5340" s="34">
        <v>692</v>
      </c>
      <c r="Z5340" s="34">
        <v>604</v>
      </c>
      <c r="AA5340" s="34">
        <v>766</v>
      </c>
      <c r="AB5340" s="34">
        <v>770</v>
      </c>
      <c r="AC5340" s="34">
        <v>1060</v>
      </c>
    </row>
    <row r="5341" spans="1:29" x14ac:dyDescent="0.2">
      <c r="A5341" s="34" t="s">
        <v>65834</v>
      </c>
      <c r="B5341" s="34">
        <v>130</v>
      </c>
      <c r="C5341" s="34">
        <v>268</v>
      </c>
      <c r="D5341" s="34">
        <v>275</v>
      </c>
      <c r="E5341" s="34">
        <v>300</v>
      </c>
      <c r="F5341" s="34">
        <v>170</v>
      </c>
      <c r="G5341" s="34">
        <v>299</v>
      </c>
      <c r="H5341" s="34">
        <v>181</v>
      </c>
      <c r="I5341" s="34">
        <v>236</v>
      </c>
      <c r="J5341" s="34">
        <v>141</v>
      </c>
      <c r="K5341" s="34">
        <v>294</v>
      </c>
      <c r="L5341" s="34">
        <v>84</v>
      </c>
      <c r="M5341" s="34">
        <v>220</v>
      </c>
      <c r="N5341" s="34">
        <v>171</v>
      </c>
      <c r="O5341" s="34">
        <v>267</v>
      </c>
      <c r="P5341" s="34">
        <v>131</v>
      </c>
      <c r="Q5341" s="34">
        <v>270</v>
      </c>
      <c r="R5341" s="34">
        <v>192</v>
      </c>
      <c r="S5341" s="34">
        <v>347</v>
      </c>
      <c r="T5341" s="34">
        <v>101</v>
      </c>
      <c r="U5341" s="34">
        <v>182</v>
      </c>
      <c r="V5341" s="34">
        <v>173</v>
      </c>
      <c r="W5341" s="34">
        <v>254</v>
      </c>
      <c r="X5341" s="34">
        <v>195</v>
      </c>
      <c r="Y5341" s="34">
        <v>160</v>
      </c>
      <c r="Z5341" s="34">
        <v>260</v>
      </c>
      <c r="AA5341" s="34">
        <v>347</v>
      </c>
      <c r="AB5341" s="34">
        <v>121</v>
      </c>
      <c r="AC5341" s="34">
        <v>440</v>
      </c>
    </row>
    <row r="5342" spans="1:29" x14ac:dyDescent="0.2">
      <c r="A5342" s="34" t="s">
        <v>65835</v>
      </c>
      <c r="B5342" s="34">
        <v>200</v>
      </c>
      <c r="C5342" s="34">
        <v>172</v>
      </c>
      <c r="D5342" s="34">
        <v>210</v>
      </c>
      <c r="E5342" s="34">
        <v>231</v>
      </c>
      <c r="F5342" s="34">
        <v>209</v>
      </c>
      <c r="G5342" s="34">
        <v>194</v>
      </c>
      <c r="H5342" s="34">
        <v>197</v>
      </c>
      <c r="I5342" s="34">
        <v>179</v>
      </c>
      <c r="J5342" s="34">
        <v>176</v>
      </c>
      <c r="K5342" s="34">
        <v>215</v>
      </c>
      <c r="L5342" s="34">
        <v>135</v>
      </c>
      <c r="M5342" s="34">
        <v>179</v>
      </c>
      <c r="N5342" s="34">
        <v>152</v>
      </c>
      <c r="O5342" s="34">
        <v>183</v>
      </c>
      <c r="P5342" s="34">
        <v>152</v>
      </c>
      <c r="Q5342" s="34">
        <v>262</v>
      </c>
      <c r="R5342" s="34">
        <v>247</v>
      </c>
      <c r="S5342" s="34">
        <v>232</v>
      </c>
      <c r="T5342" s="34">
        <v>161</v>
      </c>
      <c r="U5342" s="34">
        <v>202</v>
      </c>
      <c r="V5342" s="34">
        <v>213</v>
      </c>
      <c r="W5342" s="34">
        <v>213</v>
      </c>
      <c r="X5342" s="34">
        <v>227</v>
      </c>
      <c r="Y5342" s="34">
        <v>240</v>
      </c>
      <c r="Z5342" s="34">
        <v>205</v>
      </c>
      <c r="AA5342" s="34">
        <v>267</v>
      </c>
      <c r="AB5342" s="34">
        <v>240</v>
      </c>
      <c r="AC5342" s="34">
        <v>335</v>
      </c>
    </row>
    <row r="5343" spans="1:29" x14ac:dyDescent="0.2">
      <c r="A5343" s="34" t="s">
        <v>65836</v>
      </c>
      <c r="B5343" s="34">
        <v>200</v>
      </c>
      <c r="C5343" s="34">
        <v>209</v>
      </c>
      <c r="D5343" s="34">
        <v>303</v>
      </c>
      <c r="E5343" s="34">
        <v>262</v>
      </c>
      <c r="F5343" s="34">
        <v>218</v>
      </c>
      <c r="G5343" s="34">
        <v>197</v>
      </c>
      <c r="H5343" s="34">
        <v>188</v>
      </c>
      <c r="I5343" s="34">
        <v>182</v>
      </c>
      <c r="J5343" s="34">
        <v>186</v>
      </c>
      <c r="K5343" s="34">
        <v>263</v>
      </c>
      <c r="L5343" s="34">
        <v>101</v>
      </c>
      <c r="M5343" s="34">
        <v>198</v>
      </c>
      <c r="N5343" s="34">
        <v>184</v>
      </c>
      <c r="O5343" s="34">
        <v>204</v>
      </c>
      <c r="P5343" s="34">
        <v>161</v>
      </c>
      <c r="Q5343" s="34">
        <v>262</v>
      </c>
      <c r="R5343" s="34">
        <v>239</v>
      </c>
      <c r="S5343" s="34">
        <v>253</v>
      </c>
      <c r="T5343" s="34">
        <v>164</v>
      </c>
      <c r="U5343" s="34">
        <v>163</v>
      </c>
      <c r="V5343" s="34">
        <v>215</v>
      </c>
      <c r="W5343" s="34">
        <v>220</v>
      </c>
      <c r="X5343" s="34">
        <v>263</v>
      </c>
      <c r="Y5343" s="34">
        <v>182</v>
      </c>
      <c r="Z5343" s="34">
        <v>247</v>
      </c>
      <c r="AA5343" s="34">
        <v>281</v>
      </c>
      <c r="AB5343" s="34">
        <v>237</v>
      </c>
      <c r="AC5343" s="34">
        <v>299</v>
      </c>
    </row>
    <row r="5344" spans="1:29" x14ac:dyDescent="0.2">
      <c r="A5344" s="34" t="s">
        <v>65837</v>
      </c>
      <c r="B5344" s="34">
        <v>11</v>
      </c>
      <c r="C5344" s="34">
        <v>12</v>
      </c>
      <c r="D5344" s="34">
        <v>14</v>
      </c>
      <c r="E5344" s="34">
        <v>20</v>
      </c>
      <c r="F5344" s="34">
        <v>18</v>
      </c>
      <c r="G5344" s="34">
        <v>20</v>
      </c>
      <c r="H5344" s="34">
        <v>19</v>
      </c>
      <c r="I5344" s="34">
        <v>32</v>
      </c>
      <c r="J5344" s="34">
        <v>8</v>
      </c>
      <c r="K5344" s="34">
        <v>19</v>
      </c>
      <c r="L5344" s="34">
        <v>7</v>
      </c>
      <c r="M5344" s="34">
        <v>19</v>
      </c>
      <c r="N5344" s="34">
        <v>18</v>
      </c>
      <c r="O5344" s="34">
        <v>22</v>
      </c>
      <c r="P5344" s="34">
        <v>6</v>
      </c>
      <c r="Q5344" s="34">
        <v>24</v>
      </c>
      <c r="R5344" s="34">
        <v>16</v>
      </c>
      <c r="S5344" s="34">
        <v>30</v>
      </c>
      <c r="T5344" s="34">
        <v>7</v>
      </c>
      <c r="U5344" s="34">
        <v>11</v>
      </c>
      <c r="V5344" s="34">
        <v>13</v>
      </c>
      <c r="W5344" s="34">
        <v>17</v>
      </c>
      <c r="X5344" s="34">
        <v>28</v>
      </c>
      <c r="Y5344" s="34">
        <v>7</v>
      </c>
      <c r="Z5344" s="34">
        <v>20</v>
      </c>
      <c r="AA5344" s="34">
        <v>23</v>
      </c>
      <c r="AB5344" s="34">
        <v>5</v>
      </c>
      <c r="AC5344" s="34">
        <v>41</v>
      </c>
    </row>
    <row r="5345" spans="1:29" x14ac:dyDescent="0.2">
      <c r="A5345" s="34" t="s">
        <v>65838</v>
      </c>
      <c r="B5345" s="34">
        <v>88</v>
      </c>
      <c r="C5345" s="34">
        <v>90</v>
      </c>
      <c r="D5345" s="34">
        <v>93</v>
      </c>
      <c r="E5345" s="34">
        <v>87</v>
      </c>
      <c r="F5345" s="34">
        <v>95</v>
      </c>
      <c r="G5345" s="34">
        <v>60</v>
      </c>
      <c r="H5345" s="34">
        <v>72</v>
      </c>
      <c r="I5345" s="34">
        <v>67</v>
      </c>
      <c r="J5345" s="34">
        <v>110</v>
      </c>
      <c r="K5345" s="34">
        <v>57</v>
      </c>
      <c r="L5345" s="34">
        <v>72</v>
      </c>
      <c r="M5345" s="34">
        <v>85</v>
      </c>
      <c r="N5345" s="34">
        <v>80</v>
      </c>
      <c r="O5345" s="34">
        <v>70</v>
      </c>
      <c r="P5345" s="34">
        <v>84</v>
      </c>
      <c r="Q5345" s="34">
        <v>103</v>
      </c>
      <c r="R5345" s="34">
        <v>89</v>
      </c>
      <c r="S5345" s="34">
        <v>92</v>
      </c>
      <c r="T5345" s="34">
        <v>87</v>
      </c>
      <c r="U5345" s="34">
        <v>69</v>
      </c>
      <c r="V5345" s="34">
        <v>108</v>
      </c>
      <c r="W5345" s="34">
        <v>85</v>
      </c>
      <c r="X5345" s="34">
        <v>148</v>
      </c>
      <c r="Y5345" s="34">
        <v>114</v>
      </c>
      <c r="Z5345" s="34">
        <v>145</v>
      </c>
      <c r="AA5345" s="34">
        <v>78</v>
      </c>
      <c r="AB5345" s="34">
        <v>108</v>
      </c>
      <c r="AC5345" s="34">
        <v>160</v>
      </c>
    </row>
    <row r="5346" spans="1:29" x14ac:dyDescent="0.2">
      <c r="A5346" s="34" t="s">
        <v>65839</v>
      </c>
      <c r="B5346" s="34">
        <v>49</v>
      </c>
      <c r="C5346" s="34">
        <v>49</v>
      </c>
      <c r="D5346" s="34">
        <v>81</v>
      </c>
      <c r="E5346" s="34">
        <v>75</v>
      </c>
      <c r="F5346" s="34">
        <v>61</v>
      </c>
      <c r="G5346" s="34">
        <v>81</v>
      </c>
      <c r="H5346" s="34">
        <v>51</v>
      </c>
      <c r="I5346" s="34">
        <v>66</v>
      </c>
      <c r="J5346" s="34">
        <v>30</v>
      </c>
      <c r="K5346" s="34">
        <v>80</v>
      </c>
      <c r="L5346" s="34">
        <v>16</v>
      </c>
      <c r="M5346" s="34">
        <v>65</v>
      </c>
      <c r="N5346" s="34">
        <v>48</v>
      </c>
      <c r="O5346" s="34">
        <v>58</v>
      </c>
      <c r="P5346" s="34">
        <v>39</v>
      </c>
      <c r="Q5346" s="34">
        <v>64</v>
      </c>
      <c r="R5346" s="34">
        <v>41</v>
      </c>
      <c r="S5346" s="34">
        <v>51</v>
      </c>
      <c r="T5346" s="34">
        <v>39</v>
      </c>
      <c r="U5346" s="34">
        <v>47</v>
      </c>
      <c r="V5346" s="34">
        <v>41</v>
      </c>
      <c r="W5346" s="34">
        <v>60</v>
      </c>
      <c r="X5346" s="34">
        <v>56</v>
      </c>
      <c r="Y5346" s="34">
        <v>29</v>
      </c>
      <c r="Z5346" s="34">
        <v>72</v>
      </c>
      <c r="AA5346" s="34">
        <v>64</v>
      </c>
      <c r="AB5346" s="34">
        <v>33</v>
      </c>
      <c r="AC5346" s="34">
        <v>95</v>
      </c>
    </row>
    <row r="5347" spans="1:29" x14ac:dyDescent="0.2">
      <c r="A5347" s="34" t="s">
        <v>65840</v>
      </c>
      <c r="B5347" s="34">
        <v>141</v>
      </c>
      <c r="C5347" s="34">
        <v>137</v>
      </c>
      <c r="D5347" s="34">
        <v>158</v>
      </c>
      <c r="E5347" s="34">
        <v>217</v>
      </c>
      <c r="F5347" s="34">
        <v>171</v>
      </c>
      <c r="G5347" s="34">
        <v>185</v>
      </c>
      <c r="H5347" s="34">
        <v>150</v>
      </c>
      <c r="I5347" s="34">
        <v>152</v>
      </c>
      <c r="J5347" s="34">
        <v>122</v>
      </c>
      <c r="K5347" s="34">
        <v>207</v>
      </c>
      <c r="L5347" s="34">
        <v>78</v>
      </c>
      <c r="M5347" s="34">
        <v>164</v>
      </c>
      <c r="N5347" s="34">
        <v>104</v>
      </c>
      <c r="O5347" s="34">
        <v>138</v>
      </c>
      <c r="P5347" s="34">
        <v>127</v>
      </c>
      <c r="Q5347" s="34">
        <v>200</v>
      </c>
      <c r="R5347" s="34">
        <v>155</v>
      </c>
      <c r="S5347" s="34">
        <v>220</v>
      </c>
      <c r="T5347" s="34">
        <v>123</v>
      </c>
      <c r="U5347" s="34">
        <v>137</v>
      </c>
      <c r="V5347" s="34">
        <v>158</v>
      </c>
      <c r="W5347" s="34">
        <v>191</v>
      </c>
      <c r="X5347" s="34">
        <v>202</v>
      </c>
      <c r="Y5347" s="34">
        <v>127</v>
      </c>
      <c r="Z5347" s="34">
        <v>158</v>
      </c>
      <c r="AA5347" s="34">
        <v>234</v>
      </c>
      <c r="AB5347" s="34">
        <v>149</v>
      </c>
      <c r="AC5347" s="34">
        <v>217</v>
      </c>
    </row>
    <row r="5348" spans="1:29" x14ac:dyDescent="0.2">
      <c r="A5348" s="34" t="s">
        <v>65841</v>
      </c>
      <c r="B5348" s="34">
        <v>486</v>
      </c>
      <c r="C5348" s="34">
        <v>577</v>
      </c>
      <c r="D5348" s="34">
        <v>687</v>
      </c>
      <c r="E5348" s="34">
        <v>610</v>
      </c>
      <c r="F5348" s="34">
        <v>649</v>
      </c>
      <c r="G5348" s="34">
        <v>627</v>
      </c>
      <c r="H5348" s="34">
        <v>497</v>
      </c>
      <c r="I5348" s="34">
        <v>584</v>
      </c>
      <c r="J5348" s="34">
        <v>472</v>
      </c>
      <c r="K5348" s="34">
        <v>609</v>
      </c>
      <c r="L5348" s="34">
        <v>439</v>
      </c>
      <c r="M5348" s="34">
        <v>485</v>
      </c>
      <c r="N5348" s="34">
        <v>477</v>
      </c>
      <c r="O5348" s="34">
        <v>464</v>
      </c>
      <c r="P5348" s="34">
        <v>533</v>
      </c>
      <c r="Q5348" s="34">
        <v>791</v>
      </c>
      <c r="R5348" s="34">
        <v>690</v>
      </c>
      <c r="S5348" s="34">
        <v>750</v>
      </c>
      <c r="T5348" s="34">
        <v>521</v>
      </c>
      <c r="U5348" s="34">
        <v>574</v>
      </c>
      <c r="V5348" s="34">
        <v>612</v>
      </c>
      <c r="W5348" s="34">
        <v>713</v>
      </c>
      <c r="X5348" s="34">
        <v>605</v>
      </c>
      <c r="Y5348" s="34">
        <v>644</v>
      </c>
      <c r="Z5348" s="34">
        <v>571</v>
      </c>
      <c r="AA5348" s="34">
        <v>724</v>
      </c>
      <c r="AB5348" s="34">
        <v>619</v>
      </c>
      <c r="AC5348" s="34">
        <v>1014</v>
      </c>
    </row>
    <row r="5349" spans="1:29" x14ac:dyDescent="0.2">
      <c r="A5349" s="34" t="s">
        <v>65842</v>
      </c>
      <c r="B5349" s="34">
        <v>163</v>
      </c>
      <c r="C5349" s="34">
        <v>310</v>
      </c>
      <c r="D5349" s="34">
        <v>266</v>
      </c>
      <c r="E5349" s="34">
        <v>264</v>
      </c>
      <c r="F5349" s="34">
        <v>260</v>
      </c>
      <c r="G5349" s="34">
        <v>303</v>
      </c>
      <c r="H5349" s="34">
        <v>222</v>
      </c>
      <c r="I5349" s="34">
        <v>202</v>
      </c>
      <c r="J5349" s="34">
        <v>204</v>
      </c>
      <c r="K5349" s="34">
        <v>239</v>
      </c>
      <c r="L5349" s="34">
        <v>172</v>
      </c>
      <c r="M5349" s="34">
        <v>175</v>
      </c>
      <c r="N5349" s="34">
        <v>235</v>
      </c>
      <c r="O5349" s="34">
        <v>201</v>
      </c>
      <c r="P5349" s="34">
        <v>236</v>
      </c>
      <c r="Q5349" s="34">
        <v>330</v>
      </c>
      <c r="R5349" s="34">
        <v>292</v>
      </c>
      <c r="S5349" s="34">
        <v>292</v>
      </c>
      <c r="T5349" s="34">
        <v>208</v>
      </c>
      <c r="U5349" s="34">
        <v>238</v>
      </c>
      <c r="V5349" s="34">
        <v>304</v>
      </c>
      <c r="W5349" s="34">
        <v>289</v>
      </c>
      <c r="X5349" s="34">
        <v>330</v>
      </c>
      <c r="Y5349" s="34">
        <v>300</v>
      </c>
      <c r="Z5349" s="34">
        <v>334</v>
      </c>
      <c r="AA5349" s="34">
        <v>350</v>
      </c>
      <c r="AB5349" s="34">
        <v>271</v>
      </c>
      <c r="AC5349" s="34">
        <v>391</v>
      </c>
    </row>
    <row r="5350" spans="1:29" x14ac:dyDescent="0.2">
      <c r="A5350" s="34" t="s">
        <v>65843</v>
      </c>
      <c r="B5350" s="34">
        <v>45</v>
      </c>
      <c r="C5350" s="34">
        <v>85</v>
      </c>
      <c r="D5350" s="34">
        <v>60</v>
      </c>
      <c r="E5350" s="34">
        <v>102</v>
      </c>
      <c r="F5350" s="34">
        <v>51</v>
      </c>
      <c r="G5350" s="34">
        <v>82</v>
      </c>
      <c r="H5350" s="34">
        <v>29</v>
      </c>
      <c r="I5350" s="34">
        <v>70</v>
      </c>
      <c r="J5350" s="34">
        <v>34</v>
      </c>
      <c r="K5350" s="34">
        <v>85</v>
      </c>
      <c r="L5350" s="34">
        <v>18</v>
      </c>
      <c r="M5350" s="34">
        <v>59</v>
      </c>
      <c r="N5350" s="34">
        <v>28</v>
      </c>
      <c r="O5350" s="34">
        <v>42</v>
      </c>
      <c r="P5350" s="34">
        <v>33</v>
      </c>
      <c r="Q5350" s="34">
        <v>46</v>
      </c>
      <c r="R5350" s="34">
        <v>37</v>
      </c>
      <c r="S5350" s="34">
        <v>93</v>
      </c>
      <c r="T5350" s="34">
        <v>16</v>
      </c>
      <c r="U5350" s="34">
        <v>43</v>
      </c>
      <c r="V5350" s="34">
        <v>31</v>
      </c>
      <c r="W5350" s="34">
        <v>72</v>
      </c>
      <c r="X5350" s="34">
        <v>49</v>
      </c>
      <c r="Y5350" s="34">
        <v>34</v>
      </c>
      <c r="Z5350" s="34">
        <v>53</v>
      </c>
      <c r="AA5350" s="34">
        <v>83</v>
      </c>
      <c r="AB5350" s="34">
        <v>27</v>
      </c>
      <c r="AC5350" s="34">
        <v>86</v>
      </c>
    </row>
    <row r="5351" spans="1:29" x14ac:dyDescent="0.2">
      <c r="A5351" s="34" t="s">
        <v>65844</v>
      </c>
      <c r="B5351" s="34">
        <v>569</v>
      </c>
      <c r="C5351" s="34">
        <v>576</v>
      </c>
      <c r="D5351" s="34">
        <v>574</v>
      </c>
      <c r="E5351" s="34">
        <v>657</v>
      </c>
      <c r="F5351" s="34">
        <v>571</v>
      </c>
      <c r="G5351" s="34">
        <v>545</v>
      </c>
      <c r="H5351" s="34">
        <v>558</v>
      </c>
      <c r="I5351" s="34">
        <v>490</v>
      </c>
      <c r="J5351" s="34">
        <v>483</v>
      </c>
      <c r="K5351" s="34">
        <v>580</v>
      </c>
      <c r="L5351" s="34">
        <v>366</v>
      </c>
      <c r="M5351" s="34">
        <v>448</v>
      </c>
      <c r="N5351" s="34">
        <v>494</v>
      </c>
      <c r="O5351" s="34">
        <v>508</v>
      </c>
      <c r="P5351" s="34">
        <v>525</v>
      </c>
      <c r="Q5351" s="34">
        <v>643</v>
      </c>
      <c r="R5351" s="34">
        <v>610</v>
      </c>
      <c r="S5351" s="34">
        <v>725</v>
      </c>
      <c r="T5351" s="34">
        <v>514</v>
      </c>
      <c r="U5351" s="34">
        <v>623</v>
      </c>
      <c r="V5351" s="34">
        <v>545</v>
      </c>
      <c r="W5351" s="34">
        <v>717</v>
      </c>
      <c r="X5351" s="34">
        <v>721</v>
      </c>
      <c r="Y5351" s="34">
        <v>640</v>
      </c>
      <c r="Z5351" s="34">
        <v>580</v>
      </c>
      <c r="AA5351" s="34">
        <v>803</v>
      </c>
      <c r="AB5351" s="34">
        <v>657</v>
      </c>
      <c r="AC5351" s="34">
        <v>1035</v>
      </c>
    </row>
    <row r="5352" spans="1:29" x14ac:dyDescent="0.2">
      <c r="A5352" s="34" t="s">
        <v>65845</v>
      </c>
      <c r="B5352" s="34">
        <v>110</v>
      </c>
      <c r="C5352" s="34">
        <v>211</v>
      </c>
      <c r="D5352" s="34">
        <v>211</v>
      </c>
      <c r="E5352" s="34">
        <v>250</v>
      </c>
      <c r="F5352" s="34">
        <v>156</v>
      </c>
      <c r="G5352" s="34">
        <v>166</v>
      </c>
      <c r="H5352" s="34">
        <v>107</v>
      </c>
      <c r="I5352" s="34">
        <v>234</v>
      </c>
      <c r="J5352" s="34">
        <v>91</v>
      </c>
      <c r="K5352" s="34">
        <v>219</v>
      </c>
      <c r="L5352" s="34">
        <v>56</v>
      </c>
      <c r="M5352" s="34">
        <v>175</v>
      </c>
      <c r="N5352" s="34">
        <v>132</v>
      </c>
      <c r="O5352" s="34">
        <v>171</v>
      </c>
      <c r="P5352" s="34">
        <v>116</v>
      </c>
      <c r="Q5352" s="34">
        <v>180</v>
      </c>
      <c r="R5352" s="34">
        <v>126</v>
      </c>
      <c r="S5352" s="34">
        <v>252</v>
      </c>
      <c r="T5352" s="34">
        <v>64</v>
      </c>
      <c r="U5352" s="34">
        <v>127</v>
      </c>
      <c r="V5352" s="34">
        <v>113</v>
      </c>
      <c r="W5352" s="34">
        <v>172</v>
      </c>
      <c r="X5352" s="34">
        <v>145</v>
      </c>
      <c r="Y5352" s="34">
        <v>134</v>
      </c>
      <c r="Z5352" s="34">
        <v>168</v>
      </c>
      <c r="AA5352" s="34">
        <v>222</v>
      </c>
      <c r="AB5352" s="34">
        <v>117</v>
      </c>
      <c r="AC5352" s="34">
        <v>312</v>
      </c>
    </row>
    <row r="5353" spans="1:29" x14ac:dyDescent="0.2">
      <c r="A5353" s="34" t="s">
        <v>65846</v>
      </c>
      <c r="B5353" s="34">
        <v>71</v>
      </c>
      <c r="C5353" s="34">
        <v>97</v>
      </c>
      <c r="D5353" s="34">
        <v>134</v>
      </c>
      <c r="E5353" s="34">
        <v>141</v>
      </c>
      <c r="F5353" s="34">
        <v>70</v>
      </c>
      <c r="G5353" s="34">
        <v>110</v>
      </c>
      <c r="H5353" s="34">
        <v>68</v>
      </c>
      <c r="I5353" s="34">
        <v>94</v>
      </c>
      <c r="J5353" s="34">
        <v>73</v>
      </c>
      <c r="K5353" s="34">
        <v>146</v>
      </c>
      <c r="L5353" s="34">
        <v>38</v>
      </c>
      <c r="M5353" s="34">
        <v>100</v>
      </c>
      <c r="N5353" s="34">
        <v>56</v>
      </c>
      <c r="O5353" s="34">
        <v>104</v>
      </c>
      <c r="P5353" s="34">
        <v>67</v>
      </c>
      <c r="Q5353" s="34">
        <v>92</v>
      </c>
      <c r="R5353" s="34">
        <v>72</v>
      </c>
      <c r="S5353" s="34">
        <v>131</v>
      </c>
      <c r="T5353" s="34">
        <v>40</v>
      </c>
      <c r="U5353" s="34">
        <v>99</v>
      </c>
      <c r="V5353" s="34">
        <v>84</v>
      </c>
      <c r="W5353" s="34">
        <v>101</v>
      </c>
      <c r="X5353" s="34">
        <v>109</v>
      </c>
      <c r="Y5353" s="34">
        <v>96</v>
      </c>
      <c r="Z5353" s="34">
        <v>127</v>
      </c>
      <c r="AA5353" s="34">
        <v>140</v>
      </c>
      <c r="AB5353" s="34">
        <v>66</v>
      </c>
      <c r="AC5353" s="34">
        <v>153</v>
      </c>
    </row>
    <row r="5354" spans="1:29" x14ac:dyDescent="0.2">
      <c r="A5354" s="34" t="s">
        <v>65847</v>
      </c>
      <c r="B5354" s="34">
        <v>189</v>
      </c>
      <c r="C5354" s="34">
        <v>391</v>
      </c>
      <c r="D5354" s="34">
        <v>484</v>
      </c>
      <c r="E5354" s="34">
        <v>486</v>
      </c>
      <c r="F5354" s="34">
        <v>361</v>
      </c>
      <c r="G5354" s="34">
        <v>535</v>
      </c>
      <c r="H5354" s="34">
        <v>337</v>
      </c>
      <c r="I5354" s="34">
        <v>375</v>
      </c>
      <c r="J5354" s="34">
        <v>335</v>
      </c>
      <c r="K5354" s="34">
        <v>453</v>
      </c>
      <c r="L5354" s="34">
        <v>166</v>
      </c>
      <c r="M5354" s="34">
        <v>362</v>
      </c>
      <c r="N5354" s="34">
        <v>302</v>
      </c>
      <c r="O5354" s="34">
        <v>322</v>
      </c>
      <c r="P5354" s="34">
        <v>337</v>
      </c>
      <c r="Q5354" s="34">
        <v>418</v>
      </c>
      <c r="R5354" s="34">
        <v>342</v>
      </c>
      <c r="S5354" s="34">
        <v>534</v>
      </c>
      <c r="T5354" s="34">
        <v>211</v>
      </c>
      <c r="U5354" s="34">
        <v>338</v>
      </c>
      <c r="V5354" s="34">
        <v>373</v>
      </c>
      <c r="W5354" s="34">
        <v>350</v>
      </c>
      <c r="X5354" s="34">
        <v>480</v>
      </c>
      <c r="Y5354" s="34">
        <v>292</v>
      </c>
      <c r="Z5354" s="34">
        <v>391</v>
      </c>
      <c r="AA5354" s="34">
        <v>540</v>
      </c>
      <c r="AB5354" s="34">
        <v>241</v>
      </c>
      <c r="AC5354" s="34">
        <v>625</v>
      </c>
    </row>
    <row r="5355" spans="1:29" x14ac:dyDescent="0.2">
      <c r="A5355" s="34" t="s">
        <v>65848</v>
      </c>
      <c r="B5355" s="34">
        <v>196</v>
      </c>
      <c r="C5355" s="34">
        <v>356</v>
      </c>
      <c r="D5355" s="34">
        <v>298</v>
      </c>
      <c r="E5355" s="34">
        <v>365</v>
      </c>
      <c r="F5355" s="34">
        <v>335</v>
      </c>
      <c r="G5355" s="34">
        <v>381</v>
      </c>
      <c r="H5355" s="34">
        <v>222</v>
      </c>
      <c r="I5355" s="34">
        <v>343</v>
      </c>
      <c r="J5355" s="34">
        <v>238</v>
      </c>
      <c r="K5355" s="34">
        <v>366</v>
      </c>
      <c r="L5355" s="34">
        <v>152</v>
      </c>
      <c r="M5355" s="34">
        <v>289</v>
      </c>
      <c r="N5355" s="34">
        <v>198</v>
      </c>
      <c r="O5355" s="34">
        <v>256</v>
      </c>
      <c r="P5355" s="34">
        <v>224</v>
      </c>
      <c r="Q5355" s="34">
        <v>373</v>
      </c>
      <c r="R5355" s="34">
        <v>252</v>
      </c>
      <c r="S5355" s="34">
        <v>465</v>
      </c>
      <c r="T5355" s="34">
        <v>187</v>
      </c>
      <c r="U5355" s="34">
        <v>290</v>
      </c>
      <c r="V5355" s="34">
        <v>260</v>
      </c>
      <c r="W5355" s="34">
        <v>301</v>
      </c>
      <c r="X5355" s="34">
        <v>313</v>
      </c>
      <c r="Y5355" s="34">
        <v>243</v>
      </c>
      <c r="Z5355" s="34">
        <v>262</v>
      </c>
      <c r="AA5355" s="34">
        <v>446</v>
      </c>
      <c r="AB5355" s="34">
        <v>251</v>
      </c>
      <c r="AC5355" s="34">
        <v>423</v>
      </c>
    </row>
    <row r="5356" spans="1:29" x14ac:dyDescent="0.2">
      <c r="A5356" s="34" t="s">
        <v>65849</v>
      </c>
      <c r="B5356" s="34">
        <v>56</v>
      </c>
      <c r="C5356" s="34">
        <v>95</v>
      </c>
      <c r="D5356" s="34">
        <v>92</v>
      </c>
      <c r="E5356" s="34">
        <v>92</v>
      </c>
      <c r="F5356" s="34">
        <v>71</v>
      </c>
      <c r="G5356" s="34">
        <v>56</v>
      </c>
      <c r="H5356" s="34">
        <v>44</v>
      </c>
      <c r="I5356" s="34">
        <v>99</v>
      </c>
      <c r="J5356" s="34">
        <v>44</v>
      </c>
      <c r="K5356" s="34">
        <v>101</v>
      </c>
      <c r="L5356" s="34">
        <v>27</v>
      </c>
      <c r="M5356" s="34">
        <v>81</v>
      </c>
      <c r="N5356" s="34">
        <v>40</v>
      </c>
      <c r="O5356" s="34">
        <v>60</v>
      </c>
      <c r="P5356" s="34">
        <v>44</v>
      </c>
      <c r="Q5356" s="34">
        <v>63</v>
      </c>
      <c r="R5356" s="34">
        <v>42</v>
      </c>
      <c r="S5356" s="34">
        <v>141</v>
      </c>
      <c r="T5356" s="34">
        <v>40</v>
      </c>
      <c r="U5356" s="34">
        <v>65</v>
      </c>
      <c r="V5356" s="34">
        <v>61</v>
      </c>
      <c r="W5356" s="34">
        <v>69</v>
      </c>
      <c r="X5356" s="34">
        <v>69</v>
      </c>
      <c r="Y5356" s="34">
        <v>26</v>
      </c>
      <c r="Z5356" s="34">
        <v>69</v>
      </c>
      <c r="AA5356" s="34">
        <v>108</v>
      </c>
      <c r="AB5356" s="34">
        <v>23</v>
      </c>
      <c r="AC5356" s="34">
        <v>129</v>
      </c>
    </row>
    <row r="5357" spans="1:29" x14ac:dyDescent="0.2">
      <c r="A5357" s="34" t="s">
        <v>65850</v>
      </c>
      <c r="B5357" s="34">
        <v>91</v>
      </c>
      <c r="C5357" s="34">
        <v>221</v>
      </c>
      <c r="D5357" s="34">
        <v>155</v>
      </c>
      <c r="E5357" s="34">
        <v>205</v>
      </c>
      <c r="F5357" s="34">
        <v>130</v>
      </c>
      <c r="G5357" s="34">
        <v>180</v>
      </c>
      <c r="H5357" s="34">
        <v>102</v>
      </c>
      <c r="I5357" s="34">
        <v>217</v>
      </c>
      <c r="J5357" s="34">
        <v>79</v>
      </c>
      <c r="K5357" s="34">
        <v>206</v>
      </c>
      <c r="L5357" s="34">
        <v>51</v>
      </c>
      <c r="M5357" s="34">
        <v>152</v>
      </c>
      <c r="N5357" s="34">
        <v>125</v>
      </c>
      <c r="O5357" s="34">
        <v>176</v>
      </c>
      <c r="P5357" s="34">
        <v>98</v>
      </c>
      <c r="Q5357" s="34">
        <v>229</v>
      </c>
      <c r="R5357" s="34">
        <v>95</v>
      </c>
      <c r="S5357" s="34">
        <v>270</v>
      </c>
      <c r="T5357" s="34">
        <v>85</v>
      </c>
      <c r="U5357" s="34">
        <v>115</v>
      </c>
      <c r="V5357" s="34">
        <v>170</v>
      </c>
      <c r="W5357" s="34">
        <v>149</v>
      </c>
      <c r="X5357" s="34">
        <v>176</v>
      </c>
      <c r="Y5357" s="34">
        <v>147</v>
      </c>
      <c r="Z5357" s="34">
        <v>158</v>
      </c>
      <c r="AA5357" s="34">
        <v>217</v>
      </c>
      <c r="AB5357" s="34">
        <v>120</v>
      </c>
      <c r="AC5357" s="34">
        <v>254</v>
      </c>
    </row>
    <row r="5358" spans="1:29" x14ac:dyDescent="0.2">
      <c r="A5358" s="34" t="s">
        <v>65851</v>
      </c>
      <c r="B5358" s="34">
        <v>66</v>
      </c>
      <c r="C5358" s="34">
        <v>105</v>
      </c>
      <c r="D5358" s="34">
        <v>110</v>
      </c>
      <c r="E5358" s="34">
        <v>118</v>
      </c>
      <c r="F5358" s="34">
        <v>89</v>
      </c>
      <c r="G5358" s="34">
        <v>105</v>
      </c>
      <c r="H5358" s="34">
        <v>80</v>
      </c>
      <c r="I5358" s="34">
        <v>109</v>
      </c>
      <c r="J5358" s="34">
        <v>54</v>
      </c>
      <c r="K5358" s="34">
        <v>96</v>
      </c>
      <c r="L5358" s="34">
        <v>44</v>
      </c>
      <c r="M5358" s="34">
        <v>102</v>
      </c>
      <c r="N5358" s="34">
        <v>68</v>
      </c>
      <c r="O5358" s="34">
        <v>90</v>
      </c>
      <c r="P5358" s="34">
        <v>60</v>
      </c>
      <c r="Q5358" s="34">
        <v>136</v>
      </c>
      <c r="R5358" s="34">
        <v>80</v>
      </c>
      <c r="S5358" s="34">
        <v>151</v>
      </c>
      <c r="T5358" s="34">
        <v>56</v>
      </c>
      <c r="U5358" s="34">
        <v>97</v>
      </c>
      <c r="V5358" s="34">
        <v>92</v>
      </c>
      <c r="W5358" s="34">
        <v>131</v>
      </c>
      <c r="X5358" s="34">
        <v>107</v>
      </c>
      <c r="Y5358" s="34">
        <v>104</v>
      </c>
      <c r="Z5358" s="34">
        <v>87</v>
      </c>
      <c r="AA5358" s="34">
        <v>119</v>
      </c>
      <c r="AB5358" s="34">
        <v>70</v>
      </c>
      <c r="AC5358" s="34">
        <v>183</v>
      </c>
    </row>
    <row r="5359" spans="1:29" x14ac:dyDescent="0.2">
      <c r="A5359" s="34" t="s">
        <v>65852</v>
      </c>
      <c r="B5359" s="34">
        <v>97</v>
      </c>
      <c r="C5359" s="34">
        <v>174</v>
      </c>
      <c r="D5359" s="34">
        <v>164</v>
      </c>
      <c r="E5359" s="34">
        <v>182</v>
      </c>
      <c r="F5359" s="34">
        <v>145</v>
      </c>
      <c r="G5359" s="34">
        <v>148</v>
      </c>
      <c r="H5359" s="34">
        <v>109</v>
      </c>
      <c r="I5359" s="34">
        <v>136</v>
      </c>
      <c r="J5359" s="34">
        <v>129</v>
      </c>
      <c r="K5359" s="34">
        <v>159</v>
      </c>
      <c r="L5359" s="34">
        <v>80</v>
      </c>
      <c r="M5359" s="34">
        <v>148</v>
      </c>
      <c r="N5359" s="34">
        <v>89</v>
      </c>
      <c r="O5359" s="34">
        <v>166</v>
      </c>
      <c r="P5359" s="34">
        <v>124</v>
      </c>
      <c r="Q5359" s="34">
        <v>203</v>
      </c>
      <c r="R5359" s="34">
        <v>154</v>
      </c>
      <c r="S5359" s="34">
        <v>182</v>
      </c>
      <c r="T5359" s="34">
        <v>107</v>
      </c>
      <c r="U5359" s="34">
        <v>135</v>
      </c>
      <c r="V5359" s="34">
        <v>149</v>
      </c>
      <c r="W5359" s="34">
        <v>192</v>
      </c>
      <c r="X5359" s="34">
        <v>148</v>
      </c>
      <c r="Y5359" s="34">
        <v>140</v>
      </c>
      <c r="Z5359" s="34">
        <v>172</v>
      </c>
      <c r="AA5359" s="34">
        <v>187</v>
      </c>
      <c r="AB5359" s="34">
        <v>128</v>
      </c>
      <c r="AC5359" s="34">
        <v>256</v>
      </c>
    </row>
    <row r="5360" spans="1:29" x14ac:dyDescent="0.2">
      <c r="A5360" s="34" t="s">
        <v>65853</v>
      </c>
      <c r="B5360" s="34">
        <v>124</v>
      </c>
      <c r="C5360" s="34">
        <v>299</v>
      </c>
      <c r="D5360" s="34">
        <v>161</v>
      </c>
      <c r="E5360" s="34">
        <v>326</v>
      </c>
      <c r="F5360" s="34">
        <v>177</v>
      </c>
      <c r="G5360" s="34">
        <v>269</v>
      </c>
      <c r="H5360" s="34">
        <v>139</v>
      </c>
      <c r="I5360" s="34">
        <v>256</v>
      </c>
      <c r="J5360" s="34">
        <v>135</v>
      </c>
      <c r="K5360" s="34">
        <v>315</v>
      </c>
      <c r="L5360" s="34">
        <v>98</v>
      </c>
      <c r="M5360" s="34">
        <v>216</v>
      </c>
      <c r="N5360" s="34">
        <v>119</v>
      </c>
      <c r="O5360" s="34">
        <v>237</v>
      </c>
      <c r="P5360" s="34">
        <v>117</v>
      </c>
      <c r="Q5360" s="34">
        <v>252</v>
      </c>
      <c r="R5360" s="34">
        <v>193</v>
      </c>
      <c r="S5360" s="34">
        <v>293</v>
      </c>
      <c r="T5360" s="34">
        <v>109</v>
      </c>
      <c r="U5360" s="34">
        <v>180</v>
      </c>
      <c r="V5360" s="34">
        <v>176</v>
      </c>
      <c r="W5360" s="34">
        <v>236</v>
      </c>
      <c r="X5360" s="34">
        <v>167</v>
      </c>
      <c r="Y5360" s="34">
        <v>205</v>
      </c>
      <c r="Z5360" s="34">
        <v>186</v>
      </c>
      <c r="AA5360" s="34">
        <v>231</v>
      </c>
      <c r="AB5360" s="34">
        <v>127</v>
      </c>
      <c r="AC5360" s="34">
        <v>371</v>
      </c>
    </row>
    <row r="5361" spans="1:29" x14ac:dyDescent="0.2">
      <c r="A5361" s="34" t="s">
        <v>65854</v>
      </c>
      <c r="B5361" s="34">
        <v>63</v>
      </c>
      <c r="C5361" s="34">
        <v>148</v>
      </c>
      <c r="D5361" s="34">
        <v>135</v>
      </c>
      <c r="E5361" s="34">
        <v>202</v>
      </c>
      <c r="F5361" s="34">
        <v>112</v>
      </c>
      <c r="G5361" s="34">
        <v>166</v>
      </c>
      <c r="H5361" s="34">
        <v>91</v>
      </c>
      <c r="I5361" s="34">
        <v>129</v>
      </c>
      <c r="J5361" s="34">
        <v>66</v>
      </c>
      <c r="K5361" s="34">
        <v>164</v>
      </c>
      <c r="L5361" s="34">
        <v>36</v>
      </c>
      <c r="M5361" s="34">
        <v>108</v>
      </c>
      <c r="N5361" s="34">
        <v>79</v>
      </c>
      <c r="O5361" s="34">
        <v>84</v>
      </c>
      <c r="P5361" s="34">
        <v>83</v>
      </c>
      <c r="Q5361" s="34">
        <v>116</v>
      </c>
      <c r="R5361" s="34">
        <v>74</v>
      </c>
      <c r="S5361" s="34">
        <v>213</v>
      </c>
      <c r="T5361" s="34">
        <v>48</v>
      </c>
      <c r="U5361" s="34">
        <v>90</v>
      </c>
      <c r="V5361" s="34">
        <v>86</v>
      </c>
      <c r="W5361" s="34">
        <v>64</v>
      </c>
      <c r="X5361" s="34">
        <v>132</v>
      </c>
      <c r="Y5361" s="34">
        <v>89</v>
      </c>
      <c r="Z5361" s="34">
        <v>145</v>
      </c>
      <c r="AA5361" s="34">
        <v>158</v>
      </c>
      <c r="AB5361" s="34">
        <v>74</v>
      </c>
      <c r="AC5361" s="34">
        <v>191</v>
      </c>
    </row>
    <row r="5362" spans="1:29" x14ac:dyDescent="0.2">
      <c r="A5362" s="34" t="s">
        <v>65855</v>
      </c>
      <c r="B5362" s="34">
        <v>148</v>
      </c>
      <c r="C5362" s="34">
        <v>214</v>
      </c>
      <c r="D5362" s="34">
        <v>177</v>
      </c>
      <c r="E5362" s="34">
        <v>189</v>
      </c>
      <c r="F5362" s="34">
        <v>168</v>
      </c>
      <c r="G5362" s="34">
        <v>208</v>
      </c>
      <c r="H5362" s="34">
        <v>194</v>
      </c>
      <c r="I5362" s="34">
        <v>167</v>
      </c>
      <c r="J5362" s="34">
        <v>129</v>
      </c>
      <c r="K5362" s="34">
        <v>199</v>
      </c>
      <c r="L5362" s="34">
        <v>88</v>
      </c>
      <c r="M5362" s="34">
        <v>171</v>
      </c>
      <c r="N5362" s="34">
        <v>159</v>
      </c>
      <c r="O5362" s="34">
        <v>130</v>
      </c>
      <c r="P5362" s="34">
        <v>110</v>
      </c>
      <c r="Q5362" s="34">
        <v>279</v>
      </c>
      <c r="R5362" s="34">
        <v>176</v>
      </c>
      <c r="S5362" s="34">
        <v>215</v>
      </c>
      <c r="T5362" s="34">
        <v>152</v>
      </c>
      <c r="U5362" s="34">
        <v>172</v>
      </c>
      <c r="V5362" s="34">
        <v>183</v>
      </c>
      <c r="W5362" s="34">
        <v>210</v>
      </c>
      <c r="X5362" s="34">
        <v>196</v>
      </c>
      <c r="Y5362" s="34">
        <v>214</v>
      </c>
      <c r="Z5362" s="34">
        <v>199</v>
      </c>
      <c r="AA5362" s="34">
        <v>236</v>
      </c>
      <c r="AB5362" s="34">
        <v>127</v>
      </c>
      <c r="AC5362" s="34">
        <v>314</v>
      </c>
    </row>
    <row r="5363" spans="1:29" x14ac:dyDescent="0.2">
      <c r="A5363" s="34" t="s">
        <v>65856</v>
      </c>
      <c r="B5363" s="34">
        <v>70</v>
      </c>
      <c r="C5363" s="34">
        <v>128</v>
      </c>
      <c r="D5363" s="34">
        <v>191</v>
      </c>
      <c r="E5363" s="34">
        <v>184</v>
      </c>
      <c r="F5363" s="34">
        <v>156</v>
      </c>
      <c r="G5363" s="34">
        <v>148</v>
      </c>
      <c r="H5363" s="34">
        <v>108</v>
      </c>
      <c r="I5363" s="34">
        <v>145</v>
      </c>
      <c r="J5363" s="34">
        <v>102</v>
      </c>
      <c r="K5363" s="34">
        <v>187</v>
      </c>
      <c r="L5363" s="34">
        <v>83</v>
      </c>
      <c r="M5363" s="34">
        <v>166</v>
      </c>
      <c r="N5363" s="34">
        <v>112</v>
      </c>
      <c r="O5363" s="34">
        <v>85</v>
      </c>
      <c r="P5363" s="34">
        <v>116</v>
      </c>
      <c r="Q5363" s="34">
        <v>125</v>
      </c>
      <c r="R5363" s="34">
        <v>132</v>
      </c>
      <c r="S5363" s="34">
        <v>175</v>
      </c>
      <c r="T5363" s="34">
        <v>86</v>
      </c>
      <c r="U5363" s="34">
        <v>107</v>
      </c>
      <c r="V5363" s="34">
        <v>136</v>
      </c>
      <c r="W5363" s="34">
        <v>96</v>
      </c>
      <c r="X5363" s="34">
        <v>154</v>
      </c>
      <c r="Y5363" s="34">
        <v>92</v>
      </c>
      <c r="Z5363" s="34">
        <v>193</v>
      </c>
      <c r="AA5363" s="34">
        <v>181</v>
      </c>
      <c r="AB5363" s="34">
        <v>117</v>
      </c>
      <c r="AC5363" s="34">
        <v>211</v>
      </c>
    </row>
    <row r="5364" spans="1:29" x14ac:dyDescent="0.2">
      <c r="A5364" s="34" t="s">
        <v>65857</v>
      </c>
      <c r="B5364" s="34">
        <v>126</v>
      </c>
      <c r="C5364" s="34">
        <v>122</v>
      </c>
      <c r="D5364" s="34">
        <v>109</v>
      </c>
      <c r="E5364" s="34">
        <v>164</v>
      </c>
      <c r="F5364" s="34">
        <v>121</v>
      </c>
      <c r="G5364" s="34">
        <v>203</v>
      </c>
      <c r="H5364" s="34">
        <v>79</v>
      </c>
      <c r="I5364" s="34">
        <v>105</v>
      </c>
      <c r="J5364" s="34">
        <v>81</v>
      </c>
      <c r="K5364" s="34">
        <v>168</v>
      </c>
      <c r="L5364" s="34">
        <v>62</v>
      </c>
      <c r="M5364" s="34">
        <v>117</v>
      </c>
      <c r="N5364" s="34">
        <v>73</v>
      </c>
      <c r="O5364" s="34">
        <v>113</v>
      </c>
      <c r="P5364" s="34">
        <v>99</v>
      </c>
      <c r="Q5364" s="34">
        <v>135</v>
      </c>
      <c r="R5364" s="34">
        <v>104</v>
      </c>
      <c r="S5364" s="34">
        <v>188</v>
      </c>
      <c r="T5364" s="34">
        <v>71</v>
      </c>
      <c r="U5364" s="34">
        <v>144</v>
      </c>
      <c r="V5364" s="34">
        <v>120</v>
      </c>
      <c r="W5364" s="34">
        <v>153</v>
      </c>
      <c r="X5364" s="34">
        <v>156</v>
      </c>
      <c r="Y5364" s="34">
        <v>122</v>
      </c>
      <c r="Z5364" s="34">
        <v>142</v>
      </c>
      <c r="AA5364" s="34">
        <v>168</v>
      </c>
      <c r="AB5364" s="34">
        <v>74</v>
      </c>
      <c r="AC5364" s="34">
        <v>200</v>
      </c>
    </row>
    <row r="5365" spans="1:29" x14ac:dyDescent="0.2">
      <c r="A5365" s="34" t="s">
        <v>65858</v>
      </c>
      <c r="B5365" s="34">
        <v>62</v>
      </c>
      <c r="C5365" s="34">
        <v>80</v>
      </c>
      <c r="D5365" s="34">
        <v>178</v>
      </c>
      <c r="E5365" s="34">
        <v>111</v>
      </c>
      <c r="F5365" s="34">
        <v>116</v>
      </c>
      <c r="G5365" s="34">
        <v>58</v>
      </c>
      <c r="H5365" s="34">
        <v>110</v>
      </c>
      <c r="I5365" s="34">
        <v>89</v>
      </c>
      <c r="J5365" s="34">
        <v>98</v>
      </c>
      <c r="K5365" s="34">
        <v>85</v>
      </c>
      <c r="L5365" s="34">
        <v>72</v>
      </c>
      <c r="M5365" s="34">
        <v>85</v>
      </c>
      <c r="N5365" s="34">
        <v>90</v>
      </c>
      <c r="O5365" s="34">
        <v>54</v>
      </c>
      <c r="P5365" s="34">
        <v>90</v>
      </c>
      <c r="Q5365" s="34">
        <v>114</v>
      </c>
      <c r="R5365" s="34">
        <v>96</v>
      </c>
      <c r="S5365" s="34">
        <v>137</v>
      </c>
      <c r="T5365" s="34">
        <v>97</v>
      </c>
      <c r="U5365" s="34">
        <v>59</v>
      </c>
      <c r="V5365" s="34">
        <v>142</v>
      </c>
      <c r="W5365" s="34">
        <v>63</v>
      </c>
      <c r="X5365" s="34">
        <v>113</v>
      </c>
      <c r="Y5365" s="34">
        <v>64</v>
      </c>
      <c r="Z5365" s="34">
        <v>129</v>
      </c>
      <c r="AA5365" s="34">
        <v>109</v>
      </c>
      <c r="AB5365" s="34">
        <v>74</v>
      </c>
      <c r="AC5365" s="34">
        <v>112</v>
      </c>
    </row>
    <row r="5366" spans="1:29" x14ac:dyDescent="0.2">
      <c r="A5366" s="34" t="s">
        <v>65859</v>
      </c>
      <c r="B5366" s="34">
        <v>139</v>
      </c>
      <c r="C5366" s="34">
        <v>169</v>
      </c>
      <c r="D5366" s="34">
        <v>196</v>
      </c>
      <c r="E5366" s="34">
        <v>218</v>
      </c>
      <c r="F5366" s="34">
        <v>255</v>
      </c>
      <c r="G5366" s="34">
        <v>139</v>
      </c>
      <c r="H5366" s="34">
        <v>185</v>
      </c>
      <c r="I5366" s="34">
        <v>201</v>
      </c>
      <c r="J5366" s="34">
        <v>183</v>
      </c>
      <c r="K5366" s="34">
        <v>201</v>
      </c>
      <c r="L5366" s="34">
        <v>135</v>
      </c>
      <c r="M5366" s="34">
        <v>178</v>
      </c>
      <c r="N5366" s="34">
        <v>157</v>
      </c>
      <c r="O5366" s="34">
        <v>156</v>
      </c>
      <c r="P5366" s="34">
        <v>185</v>
      </c>
      <c r="Q5366" s="34">
        <v>255</v>
      </c>
      <c r="R5366" s="34">
        <v>236</v>
      </c>
      <c r="S5366" s="34">
        <v>255</v>
      </c>
      <c r="T5366" s="34">
        <v>178</v>
      </c>
      <c r="U5366" s="34">
        <v>220</v>
      </c>
      <c r="V5366" s="34">
        <v>219</v>
      </c>
      <c r="W5366" s="34">
        <v>224</v>
      </c>
      <c r="X5366" s="34">
        <v>256</v>
      </c>
      <c r="Y5366" s="34">
        <v>211</v>
      </c>
      <c r="Z5366" s="34">
        <v>243</v>
      </c>
      <c r="AA5366" s="34">
        <v>279</v>
      </c>
      <c r="AB5366" s="34">
        <v>250</v>
      </c>
      <c r="AC5366" s="34">
        <v>403</v>
      </c>
    </row>
    <row r="5367" spans="1:29" x14ac:dyDescent="0.2">
      <c r="A5367" s="34" t="s">
        <v>65860</v>
      </c>
      <c r="B5367" s="34">
        <v>77</v>
      </c>
      <c r="C5367" s="34">
        <v>146</v>
      </c>
      <c r="D5367" s="34">
        <v>170</v>
      </c>
      <c r="E5367" s="34">
        <v>131</v>
      </c>
      <c r="F5367" s="34">
        <v>165</v>
      </c>
      <c r="G5367" s="34">
        <v>96</v>
      </c>
      <c r="H5367" s="34">
        <v>171</v>
      </c>
      <c r="I5367" s="34">
        <v>148</v>
      </c>
      <c r="J5367" s="34">
        <v>146</v>
      </c>
      <c r="K5367" s="34">
        <v>162</v>
      </c>
      <c r="L5367" s="34">
        <v>124</v>
      </c>
      <c r="M5367" s="34">
        <v>88</v>
      </c>
      <c r="N5367" s="34">
        <v>132</v>
      </c>
      <c r="O5367" s="34">
        <v>116</v>
      </c>
      <c r="P5367" s="34">
        <v>107</v>
      </c>
      <c r="Q5367" s="34">
        <v>206</v>
      </c>
      <c r="R5367" s="34">
        <v>219</v>
      </c>
      <c r="S5367" s="34">
        <v>190</v>
      </c>
      <c r="T5367" s="34">
        <v>119</v>
      </c>
      <c r="U5367" s="34">
        <v>134</v>
      </c>
      <c r="V5367" s="34">
        <v>150</v>
      </c>
      <c r="W5367" s="34">
        <v>132</v>
      </c>
      <c r="X5367" s="34">
        <v>172</v>
      </c>
      <c r="Y5367" s="34">
        <v>146</v>
      </c>
      <c r="Z5367" s="34">
        <v>133</v>
      </c>
      <c r="AA5367" s="34">
        <v>182</v>
      </c>
      <c r="AB5367" s="34">
        <v>145</v>
      </c>
      <c r="AC5367" s="34">
        <v>174</v>
      </c>
    </row>
    <row r="5368" spans="1:29" x14ac:dyDescent="0.2">
      <c r="A5368" s="34" t="s">
        <v>65861</v>
      </c>
      <c r="B5368" s="34">
        <v>125</v>
      </c>
      <c r="C5368" s="34">
        <v>153</v>
      </c>
      <c r="D5368" s="34">
        <v>166</v>
      </c>
      <c r="E5368" s="34">
        <v>167</v>
      </c>
      <c r="F5368" s="34">
        <v>87</v>
      </c>
      <c r="G5368" s="34">
        <v>83</v>
      </c>
      <c r="H5368" s="34">
        <v>91</v>
      </c>
      <c r="I5368" s="34">
        <v>140</v>
      </c>
      <c r="J5368" s="34">
        <v>95</v>
      </c>
      <c r="K5368" s="34">
        <v>134</v>
      </c>
      <c r="L5368" s="34">
        <v>28</v>
      </c>
      <c r="M5368" s="34">
        <v>131</v>
      </c>
      <c r="N5368" s="34">
        <v>72</v>
      </c>
      <c r="O5368" s="34">
        <v>105</v>
      </c>
      <c r="P5368" s="34">
        <v>101</v>
      </c>
      <c r="Q5368" s="34">
        <v>132</v>
      </c>
      <c r="R5368" s="34">
        <v>95</v>
      </c>
      <c r="S5368" s="34">
        <v>248</v>
      </c>
      <c r="T5368" s="34">
        <v>62</v>
      </c>
      <c r="U5368" s="34">
        <v>106</v>
      </c>
      <c r="V5368" s="34">
        <v>102</v>
      </c>
      <c r="W5368" s="34">
        <v>115</v>
      </c>
      <c r="X5368" s="34">
        <v>135</v>
      </c>
      <c r="Y5368" s="34">
        <v>90</v>
      </c>
      <c r="Z5368" s="34">
        <v>135</v>
      </c>
      <c r="AA5368" s="34">
        <v>178</v>
      </c>
      <c r="AB5368" s="34">
        <v>69</v>
      </c>
      <c r="AC5368" s="34">
        <v>201</v>
      </c>
    </row>
    <row r="5369" spans="1:29" x14ac:dyDescent="0.2">
      <c r="A5369" s="34" t="s">
        <v>65862</v>
      </c>
      <c r="B5369" s="34">
        <v>139</v>
      </c>
      <c r="C5369" s="34">
        <v>222</v>
      </c>
      <c r="D5369" s="34">
        <v>232</v>
      </c>
      <c r="E5369" s="34">
        <v>263</v>
      </c>
      <c r="F5369" s="34">
        <v>198</v>
      </c>
      <c r="G5369" s="34">
        <v>271</v>
      </c>
      <c r="H5369" s="34">
        <v>165</v>
      </c>
      <c r="I5369" s="34">
        <v>245</v>
      </c>
      <c r="J5369" s="34">
        <v>163</v>
      </c>
      <c r="K5369" s="34">
        <v>287</v>
      </c>
      <c r="L5369" s="34">
        <v>124</v>
      </c>
      <c r="M5369" s="34">
        <v>228</v>
      </c>
      <c r="N5369" s="34">
        <v>150</v>
      </c>
      <c r="O5369" s="34">
        <v>249</v>
      </c>
      <c r="P5369" s="34">
        <v>169</v>
      </c>
      <c r="Q5369" s="34">
        <v>328</v>
      </c>
      <c r="R5369" s="34">
        <v>236</v>
      </c>
      <c r="S5369" s="34">
        <v>349</v>
      </c>
      <c r="T5369" s="34">
        <v>137</v>
      </c>
      <c r="U5369" s="34">
        <v>228</v>
      </c>
      <c r="V5369" s="34">
        <v>213</v>
      </c>
      <c r="W5369" s="34">
        <v>260</v>
      </c>
      <c r="X5369" s="34">
        <v>261</v>
      </c>
      <c r="Y5369" s="34">
        <v>238</v>
      </c>
      <c r="Z5369" s="34">
        <v>210</v>
      </c>
      <c r="AA5369" s="34">
        <v>332</v>
      </c>
      <c r="AB5369" s="34">
        <v>182</v>
      </c>
      <c r="AC5369" s="34">
        <v>402</v>
      </c>
    </row>
    <row r="5370" spans="1:29" x14ac:dyDescent="0.2">
      <c r="A5370" s="34" t="s">
        <v>65863</v>
      </c>
      <c r="B5370" s="34">
        <v>44</v>
      </c>
      <c r="C5370" s="34">
        <v>93</v>
      </c>
      <c r="D5370" s="34">
        <v>120</v>
      </c>
      <c r="E5370" s="34">
        <v>76</v>
      </c>
      <c r="F5370" s="34">
        <v>90</v>
      </c>
      <c r="G5370" s="34">
        <v>80</v>
      </c>
      <c r="H5370" s="34">
        <v>87</v>
      </c>
      <c r="I5370" s="34">
        <v>67</v>
      </c>
      <c r="J5370" s="34">
        <v>50</v>
      </c>
      <c r="K5370" s="34">
        <v>93</v>
      </c>
      <c r="L5370" s="34">
        <v>42</v>
      </c>
      <c r="M5370" s="34">
        <v>70</v>
      </c>
      <c r="N5370" s="34">
        <v>54</v>
      </c>
      <c r="O5370" s="34">
        <v>72</v>
      </c>
      <c r="P5370" s="34">
        <v>49</v>
      </c>
      <c r="Q5370" s="34">
        <v>88</v>
      </c>
      <c r="R5370" s="34">
        <v>86</v>
      </c>
      <c r="S5370" s="34">
        <v>108</v>
      </c>
      <c r="T5370" s="34">
        <v>49</v>
      </c>
      <c r="U5370" s="34">
        <v>63</v>
      </c>
      <c r="V5370" s="34">
        <v>65</v>
      </c>
      <c r="W5370" s="34">
        <v>76</v>
      </c>
      <c r="X5370" s="34">
        <v>109</v>
      </c>
      <c r="Y5370" s="34">
        <v>64</v>
      </c>
      <c r="Z5370" s="34">
        <v>95</v>
      </c>
      <c r="AA5370" s="34">
        <v>136</v>
      </c>
      <c r="AB5370" s="34">
        <v>61</v>
      </c>
      <c r="AC5370" s="34">
        <v>124</v>
      </c>
    </row>
    <row r="5371" spans="1:29" x14ac:dyDescent="0.2">
      <c r="A5371" s="34" t="s">
        <v>65864</v>
      </c>
      <c r="B5371" s="34">
        <v>121</v>
      </c>
      <c r="C5371" s="34">
        <v>164</v>
      </c>
      <c r="D5371" s="34">
        <v>196</v>
      </c>
      <c r="E5371" s="34">
        <v>182</v>
      </c>
      <c r="F5371" s="34">
        <v>160</v>
      </c>
      <c r="G5371" s="34">
        <v>161</v>
      </c>
      <c r="H5371" s="34">
        <v>163</v>
      </c>
      <c r="I5371" s="34">
        <v>182</v>
      </c>
      <c r="J5371" s="34">
        <v>149</v>
      </c>
      <c r="K5371" s="34">
        <v>161</v>
      </c>
      <c r="L5371" s="34">
        <v>86</v>
      </c>
      <c r="M5371" s="34">
        <v>127</v>
      </c>
      <c r="N5371" s="34">
        <v>145</v>
      </c>
      <c r="O5371" s="34">
        <v>164</v>
      </c>
      <c r="P5371" s="34">
        <v>169</v>
      </c>
      <c r="Q5371" s="34">
        <v>215</v>
      </c>
      <c r="R5371" s="34">
        <v>218</v>
      </c>
      <c r="S5371" s="34">
        <v>228</v>
      </c>
      <c r="T5371" s="34">
        <v>147</v>
      </c>
      <c r="U5371" s="34">
        <v>161</v>
      </c>
      <c r="V5371" s="34">
        <v>186</v>
      </c>
      <c r="W5371" s="34">
        <v>158</v>
      </c>
      <c r="X5371" s="34">
        <v>217</v>
      </c>
      <c r="Y5371" s="34">
        <v>136</v>
      </c>
      <c r="Z5371" s="34">
        <v>200</v>
      </c>
      <c r="AA5371" s="34">
        <v>195</v>
      </c>
      <c r="AB5371" s="34">
        <v>185</v>
      </c>
      <c r="AC5371" s="34">
        <v>326</v>
      </c>
    </row>
    <row r="5372" spans="1:29" x14ac:dyDescent="0.2">
      <c r="A5372" s="34" t="s">
        <v>65865</v>
      </c>
      <c r="B5372" s="34">
        <v>256</v>
      </c>
      <c r="C5372" s="34">
        <v>402</v>
      </c>
      <c r="D5372" s="34">
        <v>294</v>
      </c>
      <c r="E5372" s="34">
        <v>440</v>
      </c>
      <c r="F5372" s="34">
        <v>278</v>
      </c>
      <c r="G5372" s="34">
        <v>464</v>
      </c>
      <c r="H5372" s="34">
        <v>242</v>
      </c>
      <c r="I5372" s="34">
        <v>403</v>
      </c>
      <c r="J5372" s="34">
        <v>222</v>
      </c>
      <c r="K5372" s="34">
        <v>422</v>
      </c>
      <c r="L5372" s="34">
        <v>178</v>
      </c>
      <c r="M5372" s="34">
        <v>379</v>
      </c>
      <c r="N5372" s="34">
        <v>242</v>
      </c>
      <c r="O5372" s="34">
        <v>350</v>
      </c>
      <c r="P5372" s="34">
        <v>236</v>
      </c>
      <c r="Q5372" s="34">
        <v>490</v>
      </c>
      <c r="R5372" s="34">
        <v>288</v>
      </c>
      <c r="S5372" s="34">
        <v>465</v>
      </c>
      <c r="T5372" s="34">
        <v>231</v>
      </c>
      <c r="U5372" s="34">
        <v>365</v>
      </c>
      <c r="V5372" s="34">
        <v>257</v>
      </c>
      <c r="W5372" s="34">
        <v>472</v>
      </c>
      <c r="X5372" s="34">
        <v>337</v>
      </c>
      <c r="Y5372" s="34">
        <v>378</v>
      </c>
      <c r="Z5372" s="34">
        <v>252</v>
      </c>
      <c r="AA5372" s="34">
        <v>435</v>
      </c>
      <c r="AB5372" s="34">
        <v>282</v>
      </c>
      <c r="AC5372" s="34">
        <v>579</v>
      </c>
    </row>
    <row r="5373" spans="1:29" x14ac:dyDescent="0.2">
      <c r="A5373" s="34" t="s">
        <v>65866</v>
      </c>
      <c r="B5373" s="34">
        <v>82</v>
      </c>
      <c r="C5373" s="34">
        <v>125</v>
      </c>
      <c r="D5373" s="34">
        <v>131</v>
      </c>
      <c r="E5373" s="34">
        <v>108</v>
      </c>
      <c r="F5373" s="34">
        <v>98</v>
      </c>
      <c r="G5373" s="34">
        <v>103</v>
      </c>
      <c r="H5373" s="34">
        <v>94</v>
      </c>
      <c r="I5373" s="34">
        <v>84</v>
      </c>
      <c r="J5373" s="34">
        <v>61</v>
      </c>
      <c r="K5373" s="34">
        <v>121</v>
      </c>
      <c r="L5373" s="34">
        <v>38</v>
      </c>
      <c r="M5373" s="34">
        <v>87</v>
      </c>
      <c r="N5373" s="34">
        <v>68</v>
      </c>
      <c r="O5373" s="34">
        <v>86</v>
      </c>
      <c r="P5373" s="34">
        <v>95</v>
      </c>
      <c r="Q5373" s="34">
        <v>133</v>
      </c>
      <c r="R5373" s="34">
        <v>63</v>
      </c>
      <c r="S5373" s="34">
        <v>138</v>
      </c>
      <c r="T5373" s="34">
        <v>63</v>
      </c>
      <c r="U5373" s="34">
        <v>80</v>
      </c>
      <c r="V5373" s="34">
        <v>82</v>
      </c>
      <c r="W5373" s="34">
        <v>87</v>
      </c>
      <c r="X5373" s="34">
        <v>116</v>
      </c>
      <c r="Y5373" s="34">
        <v>60</v>
      </c>
      <c r="Z5373" s="34">
        <v>132</v>
      </c>
      <c r="AA5373" s="34">
        <v>137</v>
      </c>
      <c r="AB5373" s="34">
        <v>56</v>
      </c>
      <c r="AC5373" s="34">
        <v>141</v>
      </c>
    </row>
    <row r="5374" spans="1:29" x14ac:dyDescent="0.2">
      <c r="A5374" s="34" t="s">
        <v>65867</v>
      </c>
      <c r="B5374" s="34">
        <v>128</v>
      </c>
      <c r="C5374" s="34">
        <v>196</v>
      </c>
      <c r="D5374" s="34">
        <v>196</v>
      </c>
      <c r="E5374" s="34">
        <v>203</v>
      </c>
      <c r="F5374" s="34">
        <v>145</v>
      </c>
      <c r="G5374" s="34">
        <v>200</v>
      </c>
      <c r="H5374" s="34">
        <v>151</v>
      </c>
      <c r="I5374" s="34">
        <v>121</v>
      </c>
      <c r="J5374" s="34">
        <v>123</v>
      </c>
      <c r="K5374" s="34">
        <v>199</v>
      </c>
      <c r="L5374" s="34">
        <v>89</v>
      </c>
      <c r="M5374" s="34">
        <v>158</v>
      </c>
      <c r="N5374" s="34">
        <v>139</v>
      </c>
      <c r="O5374" s="34">
        <v>144</v>
      </c>
      <c r="P5374" s="34">
        <v>139</v>
      </c>
      <c r="Q5374" s="34">
        <v>220</v>
      </c>
      <c r="R5374" s="34">
        <v>163</v>
      </c>
      <c r="S5374" s="34">
        <v>213</v>
      </c>
      <c r="T5374" s="34">
        <v>86</v>
      </c>
      <c r="U5374" s="34">
        <v>149</v>
      </c>
      <c r="V5374" s="34">
        <v>192</v>
      </c>
      <c r="W5374" s="34">
        <v>224</v>
      </c>
      <c r="X5374" s="34">
        <v>202</v>
      </c>
      <c r="Y5374" s="34">
        <v>164</v>
      </c>
      <c r="Z5374" s="34">
        <v>159</v>
      </c>
      <c r="AA5374" s="34">
        <v>220</v>
      </c>
      <c r="AB5374" s="34">
        <v>159</v>
      </c>
      <c r="AC5374" s="34">
        <v>236</v>
      </c>
    </row>
    <row r="5375" spans="1:29" x14ac:dyDescent="0.2">
      <c r="A5375" s="34" t="s">
        <v>65868</v>
      </c>
      <c r="B5375" s="34">
        <v>230</v>
      </c>
      <c r="C5375" s="34">
        <v>365</v>
      </c>
      <c r="D5375" s="34">
        <v>321</v>
      </c>
      <c r="E5375" s="34">
        <v>364</v>
      </c>
      <c r="F5375" s="34">
        <v>308</v>
      </c>
      <c r="G5375" s="34">
        <v>345</v>
      </c>
      <c r="H5375" s="34">
        <v>242</v>
      </c>
      <c r="I5375" s="34">
        <v>303</v>
      </c>
      <c r="J5375" s="34">
        <v>243</v>
      </c>
      <c r="K5375" s="34">
        <v>346</v>
      </c>
      <c r="L5375" s="34">
        <v>182</v>
      </c>
      <c r="M5375" s="34">
        <v>249</v>
      </c>
      <c r="N5375" s="34">
        <v>266</v>
      </c>
      <c r="O5375" s="34">
        <v>268</v>
      </c>
      <c r="P5375" s="34">
        <v>267</v>
      </c>
      <c r="Q5375" s="34">
        <v>429</v>
      </c>
      <c r="R5375" s="34">
        <v>281</v>
      </c>
      <c r="S5375" s="34">
        <v>424</v>
      </c>
      <c r="T5375" s="34">
        <v>246</v>
      </c>
      <c r="U5375" s="34">
        <v>312</v>
      </c>
      <c r="V5375" s="34">
        <v>302</v>
      </c>
      <c r="W5375" s="34">
        <v>378</v>
      </c>
      <c r="X5375" s="34">
        <v>377</v>
      </c>
      <c r="Y5375" s="34">
        <v>345</v>
      </c>
      <c r="Z5375" s="34">
        <v>288</v>
      </c>
      <c r="AA5375" s="34">
        <v>421</v>
      </c>
      <c r="AB5375" s="34">
        <v>288</v>
      </c>
      <c r="AC5375" s="34">
        <v>540</v>
      </c>
    </row>
    <row r="5376" spans="1:29" x14ac:dyDescent="0.2">
      <c r="A5376" s="34" t="s">
        <v>65869</v>
      </c>
      <c r="B5376" s="34">
        <v>111</v>
      </c>
      <c r="C5376" s="34">
        <v>241</v>
      </c>
      <c r="D5376" s="34">
        <v>185</v>
      </c>
      <c r="E5376" s="34">
        <v>275</v>
      </c>
      <c r="F5376" s="34">
        <v>181</v>
      </c>
      <c r="G5376" s="34">
        <v>217</v>
      </c>
      <c r="H5376" s="34">
        <v>169</v>
      </c>
      <c r="I5376" s="34">
        <v>240</v>
      </c>
      <c r="J5376" s="34">
        <v>143</v>
      </c>
      <c r="K5376" s="34">
        <v>270</v>
      </c>
      <c r="L5376" s="34">
        <v>95</v>
      </c>
      <c r="M5376" s="34">
        <v>204</v>
      </c>
      <c r="N5376" s="34">
        <v>151</v>
      </c>
      <c r="O5376" s="34">
        <v>179</v>
      </c>
      <c r="P5376" s="34">
        <v>167</v>
      </c>
      <c r="Q5376" s="34">
        <v>289</v>
      </c>
      <c r="R5376" s="34">
        <v>174</v>
      </c>
      <c r="S5376" s="34">
        <v>288</v>
      </c>
      <c r="T5376" s="34">
        <v>124</v>
      </c>
      <c r="U5376" s="34">
        <v>223</v>
      </c>
      <c r="V5376" s="34">
        <v>202</v>
      </c>
      <c r="W5376" s="34">
        <v>257</v>
      </c>
      <c r="X5376" s="34">
        <v>212</v>
      </c>
      <c r="Y5376" s="34">
        <v>181</v>
      </c>
      <c r="Z5376" s="34">
        <v>216</v>
      </c>
      <c r="AA5376" s="34">
        <v>340</v>
      </c>
      <c r="AB5376" s="34">
        <v>189</v>
      </c>
      <c r="AC5376" s="34">
        <v>378</v>
      </c>
    </row>
    <row r="5377" spans="1:29" x14ac:dyDescent="0.2">
      <c r="A5377" s="34" t="s">
        <v>65870</v>
      </c>
      <c r="B5377" s="34">
        <v>121</v>
      </c>
      <c r="C5377" s="34">
        <v>124</v>
      </c>
      <c r="D5377" s="34">
        <v>113</v>
      </c>
      <c r="E5377" s="34">
        <v>124</v>
      </c>
      <c r="F5377" s="34">
        <v>124</v>
      </c>
      <c r="G5377" s="34">
        <v>120</v>
      </c>
      <c r="H5377" s="34">
        <v>104</v>
      </c>
      <c r="I5377" s="34">
        <v>110</v>
      </c>
      <c r="J5377" s="34">
        <v>105</v>
      </c>
      <c r="K5377" s="34">
        <v>169</v>
      </c>
      <c r="L5377" s="34">
        <v>49</v>
      </c>
      <c r="M5377" s="34">
        <v>186</v>
      </c>
      <c r="N5377" s="34">
        <v>94</v>
      </c>
      <c r="O5377" s="34">
        <v>143</v>
      </c>
      <c r="P5377" s="34">
        <v>104</v>
      </c>
      <c r="Q5377" s="34">
        <v>162</v>
      </c>
      <c r="R5377" s="34">
        <v>149</v>
      </c>
      <c r="S5377" s="34">
        <v>137</v>
      </c>
      <c r="T5377" s="34">
        <v>91</v>
      </c>
      <c r="U5377" s="34">
        <v>123</v>
      </c>
      <c r="V5377" s="34">
        <v>121</v>
      </c>
      <c r="W5377" s="34">
        <v>136</v>
      </c>
      <c r="X5377" s="34">
        <v>116</v>
      </c>
      <c r="Y5377" s="34">
        <v>170</v>
      </c>
      <c r="Z5377" s="34">
        <v>97</v>
      </c>
      <c r="AA5377" s="34">
        <v>184</v>
      </c>
      <c r="AB5377" s="34">
        <v>96</v>
      </c>
      <c r="AC5377" s="34">
        <v>198</v>
      </c>
    </row>
    <row r="5378" spans="1:29" x14ac:dyDescent="0.2">
      <c r="A5378" s="34" t="s">
        <v>65871</v>
      </c>
      <c r="B5378" s="34">
        <v>146</v>
      </c>
      <c r="C5378" s="34">
        <v>181</v>
      </c>
      <c r="D5378" s="34">
        <v>214</v>
      </c>
      <c r="E5378" s="34">
        <v>220</v>
      </c>
      <c r="F5378" s="34">
        <v>193</v>
      </c>
      <c r="G5378" s="34">
        <v>224</v>
      </c>
      <c r="H5378" s="34">
        <v>132</v>
      </c>
      <c r="I5378" s="34">
        <v>219</v>
      </c>
      <c r="J5378" s="34">
        <v>172</v>
      </c>
      <c r="K5378" s="34">
        <v>195</v>
      </c>
      <c r="L5378" s="34">
        <v>105</v>
      </c>
      <c r="M5378" s="34">
        <v>181</v>
      </c>
      <c r="N5378" s="34">
        <v>154</v>
      </c>
      <c r="O5378" s="34">
        <v>198</v>
      </c>
      <c r="P5378" s="34">
        <v>147</v>
      </c>
      <c r="Q5378" s="34">
        <v>256</v>
      </c>
      <c r="R5378" s="34">
        <v>200</v>
      </c>
      <c r="S5378" s="34">
        <v>224</v>
      </c>
      <c r="T5378" s="34">
        <v>138</v>
      </c>
      <c r="U5378" s="34">
        <v>169</v>
      </c>
      <c r="V5378" s="34">
        <v>227</v>
      </c>
      <c r="W5378" s="34">
        <v>241</v>
      </c>
      <c r="X5378" s="34">
        <v>189</v>
      </c>
      <c r="Y5378" s="34">
        <v>192</v>
      </c>
      <c r="Z5378" s="34">
        <v>253</v>
      </c>
      <c r="AA5378" s="34">
        <v>242</v>
      </c>
      <c r="AB5378" s="34">
        <v>195</v>
      </c>
      <c r="AC5378" s="34">
        <v>321</v>
      </c>
    </row>
    <row r="5379" spans="1:29" x14ac:dyDescent="0.2">
      <c r="A5379" s="34" t="s">
        <v>65872</v>
      </c>
      <c r="B5379" s="34">
        <v>318</v>
      </c>
      <c r="C5379" s="34">
        <v>272</v>
      </c>
      <c r="D5379" s="34">
        <v>330</v>
      </c>
      <c r="E5379" s="34">
        <v>283</v>
      </c>
      <c r="F5379" s="34">
        <v>338</v>
      </c>
      <c r="G5379" s="34">
        <v>309</v>
      </c>
      <c r="H5379" s="34">
        <v>297</v>
      </c>
      <c r="I5379" s="34">
        <v>285</v>
      </c>
      <c r="J5379" s="34">
        <v>287</v>
      </c>
      <c r="K5379" s="34">
        <v>339</v>
      </c>
      <c r="L5379" s="34">
        <v>215</v>
      </c>
      <c r="M5379" s="34">
        <v>270</v>
      </c>
      <c r="N5379" s="34">
        <v>308</v>
      </c>
      <c r="O5379" s="34">
        <v>279</v>
      </c>
      <c r="P5379" s="34">
        <v>289</v>
      </c>
      <c r="Q5379" s="34">
        <v>419</v>
      </c>
      <c r="R5379" s="34">
        <v>340</v>
      </c>
      <c r="S5379" s="34">
        <v>422</v>
      </c>
      <c r="T5379" s="34">
        <v>285</v>
      </c>
      <c r="U5379" s="34">
        <v>268</v>
      </c>
      <c r="V5379" s="34">
        <v>361</v>
      </c>
      <c r="W5379" s="34">
        <v>365</v>
      </c>
      <c r="X5379" s="34">
        <v>389</v>
      </c>
      <c r="Y5379" s="34">
        <v>255</v>
      </c>
      <c r="Z5379" s="34">
        <v>396</v>
      </c>
      <c r="AA5379" s="34">
        <v>356</v>
      </c>
      <c r="AB5379" s="34">
        <v>349</v>
      </c>
      <c r="AC5379" s="34">
        <v>522</v>
      </c>
    </row>
    <row r="5380" spans="1:29" x14ac:dyDescent="0.2">
      <c r="A5380" s="34" t="s">
        <v>65873</v>
      </c>
      <c r="B5380" s="34">
        <v>138</v>
      </c>
      <c r="C5380" s="34">
        <v>189</v>
      </c>
      <c r="D5380" s="34">
        <v>229</v>
      </c>
      <c r="E5380" s="34">
        <v>256</v>
      </c>
      <c r="F5380" s="34">
        <v>244</v>
      </c>
      <c r="G5380" s="34">
        <v>234</v>
      </c>
      <c r="H5380" s="34">
        <v>151</v>
      </c>
      <c r="I5380" s="34">
        <v>220</v>
      </c>
      <c r="J5380" s="34">
        <v>204</v>
      </c>
      <c r="K5380" s="34">
        <v>255</v>
      </c>
      <c r="L5380" s="34">
        <v>124</v>
      </c>
      <c r="M5380" s="34">
        <v>209</v>
      </c>
      <c r="N5380" s="34">
        <v>158</v>
      </c>
      <c r="O5380" s="34">
        <v>180</v>
      </c>
      <c r="P5380" s="34">
        <v>209</v>
      </c>
      <c r="Q5380" s="34">
        <v>319</v>
      </c>
      <c r="R5380" s="34">
        <v>241</v>
      </c>
      <c r="S5380" s="34">
        <v>306</v>
      </c>
      <c r="T5380" s="34">
        <v>214</v>
      </c>
      <c r="U5380" s="34">
        <v>239</v>
      </c>
      <c r="V5380" s="34">
        <v>205</v>
      </c>
      <c r="W5380" s="34">
        <v>274</v>
      </c>
      <c r="X5380" s="34">
        <v>246</v>
      </c>
      <c r="Y5380" s="34">
        <v>231</v>
      </c>
      <c r="Z5380" s="34">
        <v>257</v>
      </c>
      <c r="AA5380" s="34">
        <v>273</v>
      </c>
      <c r="AB5380" s="34">
        <v>218</v>
      </c>
      <c r="AC5380" s="34">
        <v>364</v>
      </c>
    </row>
    <row r="5381" spans="1:29" x14ac:dyDescent="0.2">
      <c r="A5381" s="34" t="s">
        <v>65874</v>
      </c>
      <c r="B5381" s="34">
        <v>214</v>
      </c>
      <c r="C5381" s="34">
        <v>356</v>
      </c>
      <c r="D5381" s="34">
        <v>373</v>
      </c>
      <c r="E5381" s="34">
        <v>384</v>
      </c>
      <c r="F5381" s="34">
        <v>322</v>
      </c>
      <c r="G5381" s="34">
        <v>353</v>
      </c>
      <c r="H5381" s="34">
        <v>246</v>
      </c>
      <c r="I5381" s="34">
        <v>340</v>
      </c>
      <c r="J5381" s="34">
        <v>302</v>
      </c>
      <c r="K5381" s="34">
        <v>353</v>
      </c>
      <c r="L5381" s="34">
        <v>185</v>
      </c>
      <c r="M5381" s="34">
        <v>326</v>
      </c>
      <c r="N5381" s="34">
        <v>261</v>
      </c>
      <c r="O5381" s="34">
        <v>303</v>
      </c>
      <c r="P5381" s="34">
        <v>263</v>
      </c>
      <c r="Q5381" s="34">
        <v>380</v>
      </c>
      <c r="R5381" s="34">
        <v>388</v>
      </c>
      <c r="S5381" s="34">
        <v>422</v>
      </c>
      <c r="T5381" s="34">
        <v>245</v>
      </c>
      <c r="U5381" s="34">
        <v>278</v>
      </c>
      <c r="V5381" s="34">
        <v>337</v>
      </c>
      <c r="W5381" s="34">
        <v>337</v>
      </c>
      <c r="X5381" s="34">
        <v>478</v>
      </c>
      <c r="Y5381" s="34">
        <v>340</v>
      </c>
      <c r="Z5381" s="34">
        <v>378</v>
      </c>
      <c r="AA5381" s="34">
        <v>417</v>
      </c>
      <c r="AB5381" s="34">
        <v>316</v>
      </c>
      <c r="AC5381" s="34">
        <v>581</v>
      </c>
    </row>
    <row r="5382" spans="1:29" x14ac:dyDescent="0.2">
      <c r="A5382" s="34" t="s">
        <v>65875</v>
      </c>
      <c r="B5382" s="34">
        <v>91</v>
      </c>
      <c r="C5382" s="34">
        <v>94</v>
      </c>
      <c r="D5382" s="34">
        <v>110</v>
      </c>
      <c r="E5382" s="34">
        <v>132</v>
      </c>
      <c r="F5382" s="34">
        <v>85</v>
      </c>
      <c r="G5382" s="34">
        <v>153</v>
      </c>
      <c r="H5382" s="34">
        <v>72</v>
      </c>
      <c r="I5382" s="34">
        <v>130</v>
      </c>
      <c r="J5382" s="34">
        <v>73</v>
      </c>
      <c r="K5382" s="34">
        <v>121</v>
      </c>
      <c r="L5382" s="34">
        <v>44</v>
      </c>
      <c r="M5382" s="34">
        <v>103</v>
      </c>
      <c r="N5382" s="34">
        <v>58</v>
      </c>
      <c r="O5382" s="34">
        <v>82</v>
      </c>
      <c r="P5382" s="34">
        <v>85</v>
      </c>
      <c r="Q5382" s="34">
        <v>107</v>
      </c>
      <c r="R5382" s="34">
        <v>113</v>
      </c>
      <c r="S5382" s="34">
        <v>142</v>
      </c>
      <c r="T5382" s="34">
        <v>49</v>
      </c>
      <c r="U5382" s="34">
        <v>108</v>
      </c>
      <c r="V5382" s="34">
        <v>123</v>
      </c>
      <c r="W5382" s="34">
        <v>127</v>
      </c>
      <c r="X5382" s="34">
        <v>144</v>
      </c>
      <c r="Y5382" s="34">
        <v>85</v>
      </c>
      <c r="Z5382" s="34">
        <v>120</v>
      </c>
      <c r="AA5382" s="34">
        <v>129</v>
      </c>
      <c r="AB5382" s="34">
        <v>95</v>
      </c>
      <c r="AC5382" s="34">
        <v>173</v>
      </c>
    </row>
    <row r="5383" spans="1:29" x14ac:dyDescent="0.2">
      <c r="A5383" s="34" t="s">
        <v>65876</v>
      </c>
      <c r="B5383" s="34">
        <v>67</v>
      </c>
      <c r="C5383" s="34">
        <v>102</v>
      </c>
      <c r="D5383" s="34">
        <v>65</v>
      </c>
      <c r="E5383" s="34">
        <v>103</v>
      </c>
      <c r="F5383" s="34">
        <v>49</v>
      </c>
      <c r="G5383" s="34">
        <v>135</v>
      </c>
      <c r="H5383" s="34">
        <v>40</v>
      </c>
      <c r="I5383" s="34">
        <v>108</v>
      </c>
      <c r="J5383" s="34">
        <v>37</v>
      </c>
      <c r="K5383" s="34">
        <v>112</v>
      </c>
      <c r="L5383" s="34">
        <v>34</v>
      </c>
      <c r="M5383" s="34">
        <v>72</v>
      </c>
      <c r="N5383" s="34">
        <v>48</v>
      </c>
      <c r="O5383" s="34">
        <v>85</v>
      </c>
      <c r="P5383" s="34">
        <v>53</v>
      </c>
      <c r="Q5383" s="34">
        <v>94</v>
      </c>
      <c r="R5383" s="34">
        <v>68</v>
      </c>
      <c r="S5383" s="34">
        <v>115</v>
      </c>
      <c r="T5383" s="34">
        <v>21</v>
      </c>
      <c r="U5383" s="34">
        <v>54</v>
      </c>
      <c r="V5383" s="34">
        <v>86</v>
      </c>
      <c r="W5383" s="34">
        <v>59</v>
      </c>
      <c r="X5383" s="34">
        <v>76</v>
      </c>
      <c r="Y5383" s="34">
        <v>64</v>
      </c>
      <c r="Z5383" s="34">
        <v>73</v>
      </c>
      <c r="AA5383" s="34">
        <v>117</v>
      </c>
      <c r="AB5383" s="34">
        <v>58</v>
      </c>
      <c r="AC5383" s="34">
        <v>132</v>
      </c>
    </row>
    <row r="5384" spans="1:29" x14ac:dyDescent="0.2">
      <c r="A5384" s="34" t="s">
        <v>65877</v>
      </c>
      <c r="B5384" s="34">
        <v>96</v>
      </c>
      <c r="C5384" s="34">
        <v>112</v>
      </c>
      <c r="D5384" s="34">
        <v>140</v>
      </c>
      <c r="E5384" s="34">
        <v>117</v>
      </c>
      <c r="F5384" s="34">
        <v>121</v>
      </c>
      <c r="G5384" s="34">
        <v>147</v>
      </c>
      <c r="H5384" s="34">
        <v>115</v>
      </c>
      <c r="I5384" s="34">
        <v>93</v>
      </c>
      <c r="J5384" s="34">
        <v>84</v>
      </c>
      <c r="K5384" s="34">
        <v>113</v>
      </c>
      <c r="L5384" s="34">
        <v>51</v>
      </c>
      <c r="M5384" s="34">
        <v>94</v>
      </c>
      <c r="N5384" s="34">
        <v>82</v>
      </c>
      <c r="O5384" s="34">
        <v>80</v>
      </c>
      <c r="P5384" s="34">
        <v>95</v>
      </c>
      <c r="Q5384" s="34">
        <v>89</v>
      </c>
      <c r="R5384" s="34">
        <v>107</v>
      </c>
      <c r="S5384" s="34">
        <v>133</v>
      </c>
      <c r="T5384" s="34">
        <v>63</v>
      </c>
      <c r="U5384" s="34">
        <v>87</v>
      </c>
      <c r="V5384" s="34">
        <v>113</v>
      </c>
      <c r="W5384" s="34">
        <v>106</v>
      </c>
      <c r="X5384" s="34">
        <v>111</v>
      </c>
      <c r="Y5384" s="34">
        <v>69</v>
      </c>
      <c r="Z5384" s="34">
        <v>137</v>
      </c>
      <c r="AA5384" s="34">
        <v>162</v>
      </c>
      <c r="AB5384" s="34">
        <v>106</v>
      </c>
      <c r="AC5384" s="34">
        <v>172</v>
      </c>
    </row>
    <row r="5385" spans="1:29" x14ac:dyDescent="0.2">
      <c r="A5385" s="34" t="s">
        <v>65878</v>
      </c>
      <c r="B5385" s="34">
        <v>124</v>
      </c>
      <c r="C5385" s="34">
        <v>340</v>
      </c>
      <c r="D5385" s="34">
        <v>287</v>
      </c>
      <c r="E5385" s="34">
        <v>406</v>
      </c>
      <c r="F5385" s="34">
        <v>216</v>
      </c>
      <c r="G5385" s="34">
        <v>306</v>
      </c>
      <c r="H5385" s="34">
        <v>162</v>
      </c>
      <c r="I5385" s="34">
        <v>280</v>
      </c>
      <c r="J5385" s="34">
        <v>154</v>
      </c>
      <c r="K5385" s="34">
        <v>342</v>
      </c>
      <c r="L5385" s="34">
        <v>77</v>
      </c>
      <c r="M5385" s="34">
        <v>279</v>
      </c>
      <c r="N5385" s="34">
        <v>158</v>
      </c>
      <c r="O5385" s="34">
        <v>249</v>
      </c>
      <c r="P5385" s="34">
        <v>168</v>
      </c>
      <c r="Q5385" s="34">
        <v>333</v>
      </c>
      <c r="R5385" s="34">
        <v>204</v>
      </c>
      <c r="S5385" s="34">
        <v>393</v>
      </c>
      <c r="T5385" s="34">
        <v>148</v>
      </c>
      <c r="U5385" s="34">
        <v>247</v>
      </c>
      <c r="V5385" s="34">
        <v>224</v>
      </c>
      <c r="W5385" s="34">
        <v>296</v>
      </c>
      <c r="X5385" s="34">
        <v>292</v>
      </c>
      <c r="Y5385" s="34">
        <v>237</v>
      </c>
      <c r="Z5385" s="34">
        <v>277</v>
      </c>
      <c r="AA5385" s="34">
        <v>389</v>
      </c>
      <c r="AB5385" s="34">
        <v>177</v>
      </c>
      <c r="AC5385" s="34">
        <v>438</v>
      </c>
    </row>
    <row r="5386" spans="1:29" x14ac:dyDescent="0.2">
      <c r="A5386" s="34" t="s">
        <v>65879</v>
      </c>
      <c r="B5386" s="34">
        <v>39</v>
      </c>
      <c r="C5386" s="34">
        <v>72</v>
      </c>
      <c r="D5386" s="34">
        <v>91</v>
      </c>
      <c r="E5386" s="34">
        <v>104</v>
      </c>
      <c r="F5386" s="34">
        <v>60</v>
      </c>
      <c r="G5386" s="34">
        <v>93</v>
      </c>
      <c r="H5386" s="34">
        <v>54</v>
      </c>
      <c r="I5386" s="34">
        <v>70</v>
      </c>
      <c r="J5386" s="34">
        <v>57</v>
      </c>
      <c r="K5386" s="34">
        <v>101</v>
      </c>
      <c r="L5386" s="34">
        <v>21</v>
      </c>
      <c r="M5386" s="34">
        <v>87</v>
      </c>
      <c r="N5386" s="34">
        <v>59</v>
      </c>
      <c r="O5386" s="34">
        <v>67</v>
      </c>
      <c r="P5386" s="34">
        <v>49</v>
      </c>
      <c r="Q5386" s="34">
        <v>78</v>
      </c>
      <c r="R5386" s="34">
        <v>46</v>
      </c>
      <c r="S5386" s="34">
        <v>84</v>
      </c>
      <c r="T5386" s="34">
        <v>26</v>
      </c>
      <c r="U5386" s="34">
        <v>52</v>
      </c>
      <c r="V5386" s="34">
        <v>74</v>
      </c>
      <c r="W5386" s="34">
        <v>34</v>
      </c>
      <c r="X5386" s="34">
        <v>84</v>
      </c>
      <c r="Y5386" s="34">
        <v>38</v>
      </c>
      <c r="Z5386" s="34">
        <v>101</v>
      </c>
      <c r="AA5386" s="34">
        <v>110</v>
      </c>
      <c r="AB5386" s="34">
        <v>36</v>
      </c>
      <c r="AC5386" s="34">
        <v>118</v>
      </c>
    </row>
    <row r="5387" spans="1:29" x14ac:dyDescent="0.2">
      <c r="A5387" s="34" t="s">
        <v>65880</v>
      </c>
      <c r="B5387" s="34">
        <v>158</v>
      </c>
      <c r="C5387" s="34">
        <v>283</v>
      </c>
      <c r="D5387" s="34">
        <v>198</v>
      </c>
      <c r="E5387" s="34">
        <v>239</v>
      </c>
      <c r="F5387" s="34">
        <v>178</v>
      </c>
      <c r="G5387" s="34">
        <v>224</v>
      </c>
      <c r="H5387" s="34">
        <v>170</v>
      </c>
      <c r="I5387" s="34">
        <v>202</v>
      </c>
      <c r="J5387" s="34">
        <v>151</v>
      </c>
      <c r="K5387" s="34">
        <v>202</v>
      </c>
      <c r="L5387" s="34">
        <v>106</v>
      </c>
      <c r="M5387" s="34">
        <v>175</v>
      </c>
      <c r="N5387" s="34">
        <v>139</v>
      </c>
      <c r="O5387" s="34">
        <v>169</v>
      </c>
      <c r="P5387" s="34">
        <v>135</v>
      </c>
      <c r="Q5387" s="34">
        <v>251</v>
      </c>
      <c r="R5387" s="34">
        <v>194</v>
      </c>
      <c r="S5387" s="34">
        <v>258</v>
      </c>
      <c r="T5387" s="34">
        <v>144</v>
      </c>
      <c r="U5387" s="34">
        <v>179</v>
      </c>
      <c r="V5387" s="34">
        <v>173</v>
      </c>
      <c r="W5387" s="34">
        <v>247</v>
      </c>
      <c r="X5387" s="34">
        <v>203</v>
      </c>
      <c r="Y5387" s="34">
        <v>220</v>
      </c>
      <c r="Z5387" s="34">
        <v>212</v>
      </c>
      <c r="AA5387" s="34">
        <v>295</v>
      </c>
      <c r="AB5387" s="34">
        <v>190</v>
      </c>
      <c r="AC5387" s="34">
        <v>356</v>
      </c>
    </row>
    <row r="5388" spans="1:29" x14ac:dyDescent="0.2">
      <c r="A5388" s="34" t="s">
        <v>65881</v>
      </c>
      <c r="B5388" s="34">
        <v>89</v>
      </c>
      <c r="C5388" s="34">
        <v>317</v>
      </c>
      <c r="D5388" s="34">
        <v>231</v>
      </c>
      <c r="E5388" s="34">
        <v>320</v>
      </c>
      <c r="F5388" s="34">
        <v>181</v>
      </c>
      <c r="G5388" s="34">
        <v>376</v>
      </c>
      <c r="H5388" s="34">
        <v>168</v>
      </c>
      <c r="I5388" s="34">
        <v>267</v>
      </c>
      <c r="J5388" s="34">
        <v>130</v>
      </c>
      <c r="K5388" s="34">
        <v>324</v>
      </c>
      <c r="L5388" s="34">
        <v>72</v>
      </c>
      <c r="M5388" s="34">
        <v>235</v>
      </c>
      <c r="N5388" s="34">
        <v>159</v>
      </c>
      <c r="O5388" s="34">
        <v>201</v>
      </c>
      <c r="P5388" s="34">
        <v>123</v>
      </c>
      <c r="Q5388" s="34">
        <v>253</v>
      </c>
      <c r="R5388" s="34">
        <v>173</v>
      </c>
      <c r="S5388" s="34">
        <v>419</v>
      </c>
      <c r="T5388" s="34">
        <v>77</v>
      </c>
      <c r="U5388" s="34">
        <v>164</v>
      </c>
      <c r="V5388" s="34">
        <v>200</v>
      </c>
      <c r="W5388" s="34">
        <v>229</v>
      </c>
      <c r="X5388" s="34">
        <v>258</v>
      </c>
      <c r="Y5388" s="34">
        <v>175</v>
      </c>
      <c r="Z5388" s="34">
        <v>192</v>
      </c>
      <c r="AA5388" s="34">
        <v>319</v>
      </c>
      <c r="AB5388" s="34">
        <v>141</v>
      </c>
      <c r="AC5388" s="34">
        <v>415</v>
      </c>
    </row>
    <row r="5389" spans="1:29" x14ac:dyDescent="0.2">
      <c r="A5389" s="34" t="s">
        <v>65882</v>
      </c>
      <c r="B5389" s="34">
        <v>101</v>
      </c>
      <c r="C5389" s="34">
        <v>158</v>
      </c>
      <c r="D5389" s="34">
        <v>194</v>
      </c>
      <c r="E5389" s="34">
        <v>189</v>
      </c>
      <c r="F5389" s="34">
        <v>156</v>
      </c>
      <c r="G5389" s="34">
        <v>227</v>
      </c>
      <c r="H5389" s="34">
        <v>118</v>
      </c>
      <c r="I5389" s="34">
        <v>169</v>
      </c>
      <c r="J5389" s="34">
        <v>112</v>
      </c>
      <c r="K5389" s="34">
        <v>197</v>
      </c>
      <c r="L5389" s="34">
        <v>59</v>
      </c>
      <c r="M5389" s="34">
        <v>144</v>
      </c>
      <c r="N5389" s="34">
        <v>114</v>
      </c>
      <c r="O5389" s="34">
        <v>165</v>
      </c>
      <c r="P5389" s="34">
        <v>111</v>
      </c>
      <c r="Q5389" s="34">
        <v>185</v>
      </c>
      <c r="R5389" s="34">
        <v>133</v>
      </c>
      <c r="S5389" s="34">
        <v>209</v>
      </c>
      <c r="T5389" s="34">
        <v>95</v>
      </c>
      <c r="U5389" s="34">
        <v>144</v>
      </c>
      <c r="V5389" s="34">
        <v>165</v>
      </c>
      <c r="W5389" s="34">
        <v>187</v>
      </c>
      <c r="X5389" s="34">
        <v>175</v>
      </c>
      <c r="Y5389" s="34">
        <v>134</v>
      </c>
      <c r="Z5389" s="34">
        <v>155</v>
      </c>
      <c r="AA5389" s="34">
        <v>194</v>
      </c>
      <c r="AB5389" s="34">
        <v>111</v>
      </c>
      <c r="AC5389" s="34">
        <v>225</v>
      </c>
    </row>
    <row r="5390" spans="1:29" x14ac:dyDescent="0.2">
      <c r="A5390" s="34" t="s">
        <v>65883</v>
      </c>
      <c r="B5390" s="34">
        <v>74</v>
      </c>
      <c r="C5390" s="34">
        <v>230</v>
      </c>
      <c r="D5390" s="34">
        <v>135</v>
      </c>
      <c r="E5390" s="34">
        <v>254</v>
      </c>
      <c r="F5390" s="34">
        <v>84</v>
      </c>
      <c r="G5390" s="34">
        <v>213</v>
      </c>
      <c r="H5390" s="34">
        <v>104</v>
      </c>
      <c r="I5390" s="34">
        <v>236</v>
      </c>
      <c r="J5390" s="34">
        <v>90</v>
      </c>
      <c r="K5390" s="34">
        <v>254</v>
      </c>
      <c r="L5390" s="34">
        <v>44</v>
      </c>
      <c r="M5390" s="34">
        <v>168</v>
      </c>
      <c r="N5390" s="34">
        <v>90</v>
      </c>
      <c r="O5390" s="34">
        <v>149</v>
      </c>
      <c r="P5390" s="34">
        <v>69</v>
      </c>
      <c r="Q5390" s="34">
        <v>180</v>
      </c>
      <c r="R5390" s="34">
        <v>85</v>
      </c>
      <c r="S5390" s="34">
        <v>267</v>
      </c>
      <c r="T5390" s="34">
        <v>59</v>
      </c>
      <c r="U5390" s="34">
        <v>142</v>
      </c>
      <c r="V5390" s="34">
        <v>110</v>
      </c>
      <c r="W5390" s="34">
        <v>137</v>
      </c>
      <c r="X5390" s="34">
        <v>97</v>
      </c>
      <c r="Y5390" s="34">
        <v>101</v>
      </c>
      <c r="Z5390" s="34">
        <v>141</v>
      </c>
      <c r="AA5390" s="34">
        <v>232</v>
      </c>
      <c r="AB5390" s="34">
        <v>82</v>
      </c>
      <c r="AC5390" s="34">
        <v>292</v>
      </c>
    </row>
    <row r="5391" spans="1:29" x14ac:dyDescent="0.2">
      <c r="A5391" s="34" t="s">
        <v>65884</v>
      </c>
      <c r="B5391" s="34">
        <v>129</v>
      </c>
      <c r="C5391" s="34">
        <v>257</v>
      </c>
      <c r="D5391" s="34">
        <v>149</v>
      </c>
      <c r="E5391" s="34">
        <v>305</v>
      </c>
      <c r="F5391" s="34">
        <v>153</v>
      </c>
      <c r="G5391" s="34">
        <v>327</v>
      </c>
      <c r="H5391" s="34">
        <v>110</v>
      </c>
      <c r="I5391" s="34">
        <v>247</v>
      </c>
      <c r="J5391" s="34">
        <v>122</v>
      </c>
      <c r="K5391" s="34">
        <v>302</v>
      </c>
      <c r="L5391" s="34">
        <v>74</v>
      </c>
      <c r="M5391" s="34">
        <v>258</v>
      </c>
      <c r="N5391" s="34">
        <v>104</v>
      </c>
      <c r="O5391" s="34">
        <v>207</v>
      </c>
      <c r="P5391" s="34">
        <v>160</v>
      </c>
      <c r="Q5391" s="34">
        <v>296</v>
      </c>
      <c r="R5391" s="34">
        <v>140</v>
      </c>
      <c r="S5391" s="34">
        <v>303</v>
      </c>
      <c r="T5391" s="34">
        <v>122</v>
      </c>
      <c r="U5391" s="34">
        <v>221</v>
      </c>
      <c r="V5391" s="34">
        <v>130</v>
      </c>
      <c r="W5391" s="34">
        <v>223</v>
      </c>
      <c r="X5391" s="34">
        <v>153</v>
      </c>
      <c r="Y5391" s="34">
        <v>235</v>
      </c>
      <c r="Z5391" s="34">
        <v>175</v>
      </c>
      <c r="AA5391" s="34">
        <v>322</v>
      </c>
      <c r="AB5391" s="34">
        <v>116</v>
      </c>
      <c r="AC5391" s="34">
        <v>380</v>
      </c>
    </row>
    <row r="5392" spans="1:29" x14ac:dyDescent="0.2">
      <c r="A5392" s="34" t="s">
        <v>65885</v>
      </c>
      <c r="B5392" s="34">
        <v>118</v>
      </c>
      <c r="C5392" s="34">
        <v>149</v>
      </c>
      <c r="D5392" s="34">
        <v>137</v>
      </c>
      <c r="E5392" s="34">
        <v>147</v>
      </c>
      <c r="F5392" s="34">
        <v>152</v>
      </c>
      <c r="G5392" s="34">
        <v>148</v>
      </c>
      <c r="H5392" s="34">
        <v>105</v>
      </c>
      <c r="I5392" s="34">
        <v>160</v>
      </c>
      <c r="J5392" s="34">
        <v>118</v>
      </c>
      <c r="K5392" s="34">
        <v>132</v>
      </c>
      <c r="L5392" s="34">
        <v>72</v>
      </c>
      <c r="M5392" s="34">
        <v>123</v>
      </c>
      <c r="N5392" s="34">
        <v>126</v>
      </c>
      <c r="O5392" s="34">
        <v>135</v>
      </c>
      <c r="P5392" s="34">
        <v>127</v>
      </c>
      <c r="Q5392" s="34">
        <v>188</v>
      </c>
      <c r="R5392" s="34">
        <v>161</v>
      </c>
      <c r="S5392" s="34">
        <v>172</v>
      </c>
      <c r="T5392" s="34">
        <v>105</v>
      </c>
      <c r="U5392" s="34">
        <v>132</v>
      </c>
      <c r="V5392" s="34">
        <v>145</v>
      </c>
      <c r="W5392" s="34">
        <v>145</v>
      </c>
      <c r="X5392" s="34">
        <v>198</v>
      </c>
      <c r="Y5392" s="34">
        <v>142</v>
      </c>
      <c r="Z5392" s="34">
        <v>197</v>
      </c>
      <c r="AA5392" s="34">
        <v>197</v>
      </c>
      <c r="AB5392" s="34">
        <v>186</v>
      </c>
      <c r="AC5392" s="34">
        <v>265</v>
      </c>
    </row>
    <row r="5393" spans="1:29" x14ac:dyDescent="0.2">
      <c r="A5393" s="34" t="s">
        <v>65886</v>
      </c>
      <c r="B5393" s="34">
        <v>65</v>
      </c>
      <c r="C5393" s="34">
        <v>167</v>
      </c>
      <c r="D5393" s="34">
        <v>165</v>
      </c>
      <c r="E5393" s="34">
        <v>180</v>
      </c>
      <c r="F5393" s="34">
        <v>106</v>
      </c>
      <c r="G5393" s="34">
        <v>154</v>
      </c>
      <c r="H5393" s="34">
        <v>128</v>
      </c>
      <c r="I5393" s="34">
        <v>119</v>
      </c>
      <c r="J5393" s="34">
        <v>78</v>
      </c>
      <c r="K5393" s="34">
        <v>147</v>
      </c>
      <c r="L5393" s="34">
        <v>57</v>
      </c>
      <c r="M5393" s="34">
        <v>92</v>
      </c>
      <c r="N5393" s="34">
        <v>99</v>
      </c>
      <c r="O5393" s="34">
        <v>131</v>
      </c>
      <c r="P5393" s="34">
        <v>80</v>
      </c>
      <c r="Q5393" s="34">
        <v>144</v>
      </c>
      <c r="R5393" s="34">
        <v>111</v>
      </c>
      <c r="S5393" s="34">
        <v>188</v>
      </c>
      <c r="T5393" s="34">
        <v>66</v>
      </c>
      <c r="U5393" s="34">
        <v>122</v>
      </c>
      <c r="V5393" s="34">
        <v>140</v>
      </c>
      <c r="W5393" s="34">
        <v>95</v>
      </c>
      <c r="X5393" s="34">
        <v>158</v>
      </c>
      <c r="Y5393" s="34">
        <v>82</v>
      </c>
      <c r="Z5393" s="34">
        <v>118</v>
      </c>
      <c r="AA5393" s="34">
        <v>143</v>
      </c>
      <c r="AB5393" s="34">
        <v>73</v>
      </c>
      <c r="AC5393" s="34">
        <v>246</v>
      </c>
    </row>
    <row r="5394" spans="1:29" x14ac:dyDescent="0.2">
      <c r="A5394" s="34" t="s">
        <v>65887</v>
      </c>
      <c r="B5394" s="34">
        <v>147</v>
      </c>
      <c r="C5394" s="34">
        <v>267</v>
      </c>
      <c r="D5394" s="34">
        <v>277</v>
      </c>
      <c r="E5394" s="34">
        <v>284</v>
      </c>
      <c r="F5394" s="34">
        <v>199</v>
      </c>
      <c r="G5394" s="34">
        <v>226</v>
      </c>
      <c r="H5394" s="34">
        <v>197</v>
      </c>
      <c r="I5394" s="34">
        <v>244</v>
      </c>
      <c r="J5394" s="34">
        <v>157</v>
      </c>
      <c r="K5394" s="34">
        <v>350</v>
      </c>
      <c r="L5394" s="34">
        <v>102</v>
      </c>
      <c r="M5394" s="34">
        <v>198</v>
      </c>
      <c r="N5394" s="34">
        <v>161</v>
      </c>
      <c r="O5394" s="34">
        <v>216</v>
      </c>
      <c r="P5394" s="34">
        <v>178</v>
      </c>
      <c r="Q5394" s="34">
        <v>250</v>
      </c>
      <c r="R5394" s="34">
        <v>166</v>
      </c>
      <c r="S5394" s="34">
        <v>298</v>
      </c>
      <c r="T5394" s="34">
        <v>116</v>
      </c>
      <c r="U5394" s="34">
        <v>163</v>
      </c>
      <c r="V5394" s="34">
        <v>218</v>
      </c>
      <c r="W5394" s="34">
        <v>259</v>
      </c>
      <c r="X5394" s="34">
        <v>242</v>
      </c>
      <c r="Y5394" s="34">
        <v>189</v>
      </c>
      <c r="Z5394" s="34">
        <v>268</v>
      </c>
      <c r="AA5394" s="34">
        <v>293</v>
      </c>
      <c r="AB5394" s="34">
        <v>164</v>
      </c>
      <c r="AC5394" s="34">
        <v>394</v>
      </c>
    </row>
    <row r="5395" spans="1:29" x14ac:dyDescent="0.2">
      <c r="A5395" s="34" t="s">
        <v>65888</v>
      </c>
      <c r="B5395" s="34">
        <v>78</v>
      </c>
      <c r="C5395" s="34">
        <v>143</v>
      </c>
      <c r="D5395" s="34">
        <v>119</v>
      </c>
      <c r="E5395" s="34">
        <v>150</v>
      </c>
      <c r="F5395" s="34">
        <v>133</v>
      </c>
      <c r="G5395" s="34">
        <v>152</v>
      </c>
      <c r="H5395" s="34">
        <v>89</v>
      </c>
      <c r="I5395" s="34">
        <v>149</v>
      </c>
      <c r="J5395" s="34">
        <v>99</v>
      </c>
      <c r="K5395" s="34">
        <v>168</v>
      </c>
      <c r="L5395" s="34">
        <v>51</v>
      </c>
      <c r="M5395" s="34">
        <v>97</v>
      </c>
      <c r="N5395" s="34">
        <v>90</v>
      </c>
      <c r="O5395" s="34">
        <v>129</v>
      </c>
      <c r="P5395" s="34">
        <v>71</v>
      </c>
      <c r="Q5395" s="34">
        <v>182</v>
      </c>
      <c r="R5395" s="34">
        <v>132</v>
      </c>
      <c r="S5395" s="34">
        <v>166</v>
      </c>
      <c r="T5395" s="34">
        <v>91</v>
      </c>
      <c r="U5395" s="34">
        <v>92</v>
      </c>
      <c r="V5395" s="34">
        <v>121</v>
      </c>
      <c r="W5395" s="34">
        <v>147</v>
      </c>
      <c r="X5395" s="34">
        <v>149</v>
      </c>
      <c r="Y5395" s="34">
        <v>136</v>
      </c>
      <c r="Z5395" s="34">
        <v>145</v>
      </c>
      <c r="AA5395" s="34">
        <v>167</v>
      </c>
      <c r="AB5395" s="34">
        <v>93</v>
      </c>
      <c r="AC5395" s="34">
        <v>201</v>
      </c>
    </row>
    <row r="5396" spans="1:29" x14ac:dyDescent="0.2">
      <c r="A5396" s="34" t="s">
        <v>65889</v>
      </c>
      <c r="B5396" s="34">
        <v>76</v>
      </c>
      <c r="C5396" s="34">
        <v>171</v>
      </c>
      <c r="D5396" s="34">
        <v>156</v>
      </c>
      <c r="E5396" s="34">
        <v>199</v>
      </c>
      <c r="F5396" s="34">
        <v>166</v>
      </c>
      <c r="G5396" s="34">
        <v>195</v>
      </c>
      <c r="H5396" s="34">
        <v>147</v>
      </c>
      <c r="I5396" s="34">
        <v>123</v>
      </c>
      <c r="J5396" s="34">
        <v>99</v>
      </c>
      <c r="K5396" s="34">
        <v>153</v>
      </c>
      <c r="L5396" s="34">
        <v>86</v>
      </c>
      <c r="M5396" s="34">
        <v>148</v>
      </c>
      <c r="N5396" s="34">
        <v>114</v>
      </c>
      <c r="O5396" s="34">
        <v>115</v>
      </c>
      <c r="P5396" s="34">
        <v>107</v>
      </c>
      <c r="Q5396" s="34">
        <v>154</v>
      </c>
      <c r="R5396" s="34">
        <v>131</v>
      </c>
      <c r="S5396" s="34">
        <v>188</v>
      </c>
      <c r="T5396" s="34">
        <v>103</v>
      </c>
      <c r="U5396" s="34">
        <v>132</v>
      </c>
      <c r="V5396" s="34">
        <v>173</v>
      </c>
      <c r="W5396" s="34">
        <v>159</v>
      </c>
      <c r="X5396" s="34">
        <v>156</v>
      </c>
      <c r="Y5396" s="34">
        <v>150</v>
      </c>
      <c r="Z5396" s="34">
        <v>171</v>
      </c>
      <c r="AA5396" s="34">
        <v>145</v>
      </c>
      <c r="AB5396" s="34">
        <v>134</v>
      </c>
      <c r="AC5396" s="34">
        <v>224</v>
      </c>
    </row>
    <row r="5397" spans="1:29" x14ac:dyDescent="0.2">
      <c r="A5397" s="34" t="s">
        <v>65890</v>
      </c>
      <c r="B5397" s="34">
        <v>110</v>
      </c>
      <c r="C5397" s="34">
        <v>154</v>
      </c>
      <c r="D5397" s="34">
        <v>145</v>
      </c>
      <c r="E5397" s="34">
        <v>164</v>
      </c>
      <c r="F5397" s="34">
        <v>124</v>
      </c>
      <c r="G5397" s="34">
        <v>166</v>
      </c>
      <c r="H5397" s="34">
        <v>126</v>
      </c>
      <c r="I5397" s="34">
        <v>149</v>
      </c>
      <c r="J5397" s="34">
        <v>85</v>
      </c>
      <c r="K5397" s="34">
        <v>186</v>
      </c>
      <c r="L5397" s="34">
        <v>104</v>
      </c>
      <c r="M5397" s="34">
        <v>136</v>
      </c>
      <c r="N5397" s="34">
        <v>103</v>
      </c>
      <c r="O5397" s="34">
        <v>142</v>
      </c>
      <c r="P5397" s="34">
        <v>139</v>
      </c>
      <c r="Q5397" s="34">
        <v>217</v>
      </c>
      <c r="R5397" s="34">
        <v>146</v>
      </c>
      <c r="S5397" s="34">
        <v>146</v>
      </c>
      <c r="T5397" s="34">
        <v>132</v>
      </c>
      <c r="U5397" s="34">
        <v>181</v>
      </c>
      <c r="V5397" s="34">
        <v>126</v>
      </c>
      <c r="W5397" s="34">
        <v>195</v>
      </c>
      <c r="X5397" s="34">
        <v>133</v>
      </c>
      <c r="Y5397" s="34">
        <v>172</v>
      </c>
      <c r="Z5397" s="34">
        <v>126</v>
      </c>
      <c r="AA5397" s="34">
        <v>168</v>
      </c>
      <c r="AB5397" s="34">
        <v>154</v>
      </c>
      <c r="AC5397" s="34">
        <v>230</v>
      </c>
    </row>
    <row r="5398" spans="1:29" x14ac:dyDescent="0.2">
      <c r="A5398" s="34" t="s">
        <v>65891</v>
      </c>
      <c r="B5398" s="34">
        <v>170</v>
      </c>
      <c r="C5398" s="34">
        <v>429</v>
      </c>
      <c r="D5398" s="34">
        <v>357</v>
      </c>
      <c r="E5398" s="34">
        <v>413</v>
      </c>
      <c r="F5398" s="34">
        <v>291</v>
      </c>
      <c r="G5398" s="34">
        <v>471</v>
      </c>
      <c r="H5398" s="34">
        <v>244</v>
      </c>
      <c r="I5398" s="34">
        <v>363</v>
      </c>
      <c r="J5398" s="34">
        <v>224</v>
      </c>
      <c r="K5398" s="34">
        <v>465</v>
      </c>
      <c r="L5398" s="34">
        <v>151</v>
      </c>
      <c r="M5398" s="34">
        <v>335</v>
      </c>
      <c r="N5398" s="34">
        <v>223</v>
      </c>
      <c r="O5398" s="34">
        <v>338</v>
      </c>
      <c r="P5398" s="34">
        <v>193</v>
      </c>
      <c r="Q5398" s="34">
        <v>461</v>
      </c>
      <c r="R5398" s="34">
        <v>263</v>
      </c>
      <c r="S5398" s="34">
        <v>517</v>
      </c>
      <c r="T5398" s="34">
        <v>225</v>
      </c>
      <c r="U5398" s="34">
        <v>371</v>
      </c>
      <c r="V5398" s="34">
        <v>296</v>
      </c>
      <c r="W5398" s="34">
        <v>433</v>
      </c>
      <c r="X5398" s="34">
        <v>372</v>
      </c>
      <c r="Y5398" s="34">
        <v>351</v>
      </c>
      <c r="Z5398" s="34">
        <v>329</v>
      </c>
      <c r="AA5398" s="34">
        <v>510</v>
      </c>
      <c r="AB5398" s="34">
        <v>286</v>
      </c>
      <c r="AC5398" s="34">
        <v>660</v>
      </c>
    </row>
    <row r="5399" spans="1:29" x14ac:dyDescent="0.2">
      <c r="A5399" s="34" t="s">
        <v>65892</v>
      </c>
      <c r="B5399" s="34">
        <v>120</v>
      </c>
      <c r="C5399" s="34">
        <v>259</v>
      </c>
      <c r="D5399" s="34">
        <v>203</v>
      </c>
      <c r="E5399" s="34">
        <v>263</v>
      </c>
      <c r="F5399" s="34">
        <v>237</v>
      </c>
      <c r="G5399" s="34">
        <v>194</v>
      </c>
      <c r="H5399" s="34">
        <v>159</v>
      </c>
      <c r="I5399" s="34">
        <v>234</v>
      </c>
      <c r="J5399" s="34">
        <v>182</v>
      </c>
      <c r="K5399" s="34">
        <v>232</v>
      </c>
      <c r="L5399" s="34">
        <v>132</v>
      </c>
      <c r="M5399" s="34">
        <v>209</v>
      </c>
      <c r="N5399" s="34">
        <v>176</v>
      </c>
      <c r="O5399" s="34">
        <v>186</v>
      </c>
      <c r="P5399" s="34">
        <v>175</v>
      </c>
      <c r="Q5399" s="34">
        <v>267</v>
      </c>
      <c r="R5399" s="34">
        <v>221</v>
      </c>
      <c r="S5399" s="34">
        <v>321</v>
      </c>
      <c r="T5399" s="34">
        <v>189</v>
      </c>
      <c r="U5399" s="34">
        <v>225</v>
      </c>
      <c r="V5399" s="34">
        <v>178</v>
      </c>
      <c r="W5399" s="34">
        <v>259</v>
      </c>
      <c r="X5399" s="34">
        <v>285</v>
      </c>
      <c r="Y5399" s="34">
        <v>193</v>
      </c>
      <c r="Z5399" s="34">
        <v>226</v>
      </c>
      <c r="AA5399" s="34">
        <v>331</v>
      </c>
      <c r="AB5399" s="34">
        <v>205</v>
      </c>
      <c r="AC5399" s="34">
        <v>343</v>
      </c>
    </row>
    <row r="5400" spans="1:29" x14ac:dyDescent="0.2">
      <c r="A5400" s="34" t="s">
        <v>65893</v>
      </c>
      <c r="B5400" s="34">
        <v>123</v>
      </c>
      <c r="C5400" s="34">
        <v>224</v>
      </c>
      <c r="D5400" s="34">
        <v>172</v>
      </c>
      <c r="E5400" s="34">
        <v>180</v>
      </c>
      <c r="F5400" s="34">
        <v>171</v>
      </c>
      <c r="G5400" s="34">
        <v>164</v>
      </c>
      <c r="H5400" s="34">
        <v>126</v>
      </c>
      <c r="I5400" s="34">
        <v>133</v>
      </c>
      <c r="J5400" s="34">
        <v>104</v>
      </c>
      <c r="K5400" s="34">
        <v>174</v>
      </c>
      <c r="L5400" s="34">
        <v>79</v>
      </c>
      <c r="M5400" s="34">
        <v>128</v>
      </c>
      <c r="N5400" s="34">
        <v>122</v>
      </c>
      <c r="O5400" s="34">
        <v>123</v>
      </c>
      <c r="P5400" s="34">
        <v>123</v>
      </c>
      <c r="Q5400" s="34">
        <v>172</v>
      </c>
      <c r="R5400" s="34">
        <v>152</v>
      </c>
      <c r="S5400" s="34">
        <v>237</v>
      </c>
      <c r="T5400" s="34">
        <v>91</v>
      </c>
      <c r="U5400" s="34">
        <v>155</v>
      </c>
      <c r="V5400" s="34">
        <v>185</v>
      </c>
      <c r="W5400" s="34">
        <v>180</v>
      </c>
      <c r="X5400" s="34">
        <v>218</v>
      </c>
      <c r="Y5400" s="34">
        <v>155</v>
      </c>
      <c r="Z5400" s="34">
        <v>205</v>
      </c>
      <c r="AA5400" s="34">
        <v>215</v>
      </c>
      <c r="AB5400" s="34">
        <v>168</v>
      </c>
      <c r="AC5400" s="34">
        <v>286</v>
      </c>
    </row>
    <row r="5401" spans="1:29" x14ac:dyDescent="0.2">
      <c r="A5401" s="34" t="s">
        <v>65894</v>
      </c>
      <c r="B5401" s="34">
        <v>147</v>
      </c>
      <c r="C5401" s="34">
        <v>295</v>
      </c>
      <c r="D5401" s="34">
        <v>362</v>
      </c>
      <c r="E5401" s="34">
        <v>301</v>
      </c>
      <c r="F5401" s="34">
        <v>339</v>
      </c>
      <c r="G5401" s="34">
        <v>338</v>
      </c>
      <c r="H5401" s="34">
        <v>298</v>
      </c>
      <c r="I5401" s="34">
        <v>314</v>
      </c>
      <c r="J5401" s="34">
        <v>216</v>
      </c>
      <c r="K5401" s="34">
        <v>376</v>
      </c>
      <c r="L5401" s="34">
        <v>133</v>
      </c>
      <c r="M5401" s="34">
        <v>244</v>
      </c>
      <c r="N5401" s="34">
        <v>231</v>
      </c>
      <c r="O5401" s="34">
        <v>248</v>
      </c>
      <c r="P5401" s="34">
        <v>257</v>
      </c>
      <c r="Q5401" s="34">
        <v>427</v>
      </c>
      <c r="R5401" s="34">
        <v>263</v>
      </c>
      <c r="S5401" s="34">
        <v>385</v>
      </c>
      <c r="T5401" s="34">
        <v>209</v>
      </c>
      <c r="U5401" s="34">
        <v>255</v>
      </c>
      <c r="V5401" s="34">
        <v>268</v>
      </c>
      <c r="W5401" s="34">
        <v>306</v>
      </c>
      <c r="X5401" s="34">
        <v>367</v>
      </c>
      <c r="Y5401" s="34">
        <v>295</v>
      </c>
      <c r="Z5401" s="34">
        <v>316</v>
      </c>
      <c r="AA5401" s="34">
        <v>436</v>
      </c>
      <c r="AB5401" s="34">
        <v>294</v>
      </c>
      <c r="AC5401" s="34">
        <v>529</v>
      </c>
    </row>
    <row r="5402" spans="1:29" x14ac:dyDescent="0.2">
      <c r="A5402" s="34" t="s">
        <v>65895</v>
      </c>
      <c r="B5402" s="34">
        <v>163</v>
      </c>
      <c r="C5402" s="34">
        <v>263</v>
      </c>
      <c r="D5402" s="34">
        <v>222</v>
      </c>
      <c r="E5402" s="34">
        <v>293</v>
      </c>
      <c r="F5402" s="34">
        <v>138</v>
      </c>
      <c r="G5402" s="34">
        <v>307</v>
      </c>
      <c r="H5402" s="34">
        <v>123</v>
      </c>
      <c r="I5402" s="34">
        <v>264</v>
      </c>
      <c r="J5402" s="34">
        <v>99</v>
      </c>
      <c r="K5402" s="34">
        <v>345</v>
      </c>
      <c r="L5402" s="34">
        <v>61</v>
      </c>
      <c r="M5402" s="34">
        <v>249</v>
      </c>
      <c r="N5402" s="34">
        <v>102</v>
      </c>
      <c r="O5402" s="34">
        <v>214</v>
      </c>
      <c r="P5402" s="34">
        <v>124</v>
      </c>
      <c r="Q5402" s="34">
        <v>256</v>
      </c>
      <c r="R5402" s="34">
        <v>134</v>
      </c>
      <c r="S5402" s="34">
        <v>301</v>
      </c>
      <c r="T5402" s="34">
        <v>81</v>
      </c>
      <c r="U5402" s="34">
        <v>175</v>
      </c>
      <c r="V5402" s="34">
        <v>139</v>
      </c>
      <c r="W5402" s="34">
        <v>212</v>
      </c>
      <c r="X5402" s="34">
        <v>178</v>
      </c>
      <c r="Y5402" s="34">
        <v>151</v>
      </c>
      <c r="Z5402" s="34">
        <v>167</v>
      </c>
      <c r="AA5402" s="34">
        <v>315</v>
      </c>
      <c r="AB5402" s="34">
        <v>120</v>
      </c>
      <c r="AC5402" s="34">
        <v>375</v>
      </c>
    </row>
    <row r="5403" spans="1:29" x14ac:dyDescent="0.2">
      <c r="A5403" s="34" t="s">
        <v>65896</v>
      </c>
      <c r="B5403" s="34">
        <v>83</v>
      </c>
      <c r="C5403" s="34">
        <v>94</v>
      </c>
      <c r="D5403" s="34">
        <v>115</v>
      </c>
      <c r="E5403" s="34">
        <v>154</v>
      </c>
      <c r="F5403" s="34">
        <v>101</v>
      </c>
      <c r="G5403" s="34">
        <v>184</v>
      </c>
      <c r="H5403" s="34">
        <v>102</v>
      </c>
      <c r="I5403" s="34">
        <v>105</v>
      </c>
      <c r="J5403" s="34">
        <v>83</v>
      </c>
      <c r="K5403" s="34">
        <v>150</v>
      </c>
      <c r="L5403" s="34">
        <v>45</v>
      </c>
      <c r="M5403" s="34">
        <v>140</v>
      </c>
      <c r="N5403" s="34">
        <v>76</v>
      </c>
      <c r="O5403" s="34">
        <v>101</v>
      </c>
      <c r="P5403" s="34">
        <v>82</v>
      </c>
      <c r="Q5403" s="34">
        <v>117</v>
      </c>
      <c r="R5403" s="34">
        <v>96</v>
      </c>
      <c r="S5403" s="34">
        <v>143</v>
      </c>
      <c r="T5403" s="34">
        <v>81</v>
      </c>
      <c r="U5403" s="34">
        <v>105</v>
      </c>
      <c r="V5403" s="34">
        <v>120</v>
      </c>
      <c r="W5403" s="34">
        <v>143</v>
      </c>
      <c r="X5403" s="34">
        <v>97</v>
      </c>
      <c r="Y5403" s="34">
        <v>135</v>
      </c>
      <c r="Z5403" s="34">
        <v>105</v>
      </c>
      <c r="AA5403" s="34">
        <v>179</v>
      </c>
      <c r="AB5403" s="34">
        <v>101</v>
      </c>
      <c r="AC5403" s="34">
        <v>215</v>
      </c>
    </row>
    <row r="5404" spans="1:29" x14ac:dyDescent="0.2">
      <c r="A5404" s="34" t="s">
        <v>65897</v>
      </c>
      <c r="B5404" s="34">
        <v>105</v>
      </c>
      <c r="C5404" s="34">
        <v>200</v>
      </c>
      <c r="D5404" s="34">
        <v>147</v>
      </c>
      <c r="E5404" s="34">
        <v>228</v>
      </c>
      <c r="F5404" s="34">
        <v>161</v>
      </c>
      <c r="G5404" s="34">
        <v>234</v>
      </c>
      <c r="H5404" s="34">
        <v>121</v>
      </c>
      <c r="I5404" s="34">
        <v>180</v>
      </c>
      <c r="J5404" s="34">
        <v>125</v>
      </c>
      <c r="K5404" s="34">
        <v>248</v>
      </c>
      <c r="L5404" s="34">
        <v>80</v>
      </c>
      <c r="M5404" s="34">
        <v>185</v>
      </c>
      <c r="N5404" s="34">
        <v>105</v>
      </c>
      <c r="O5404" s="34">
        <v>186</v>
      </c>
      <c r="P5404" s="34">
        <v>86</v>
      </c>
      <c r="Q5404" s="34">
        <v>217</v>
      </c>
      <c r="R5404" s="34">
        <v>131</v>
      </c>
      <c r="S5404" s="34">
        <v>262</v>
      </c>
      <c r="T5404" s="34">
        <v>73</v>
      </c>
      <c r="U5404" s="34">
        <v>159</v>
      </c>
      <c r="V5404" s="34">
        <v>160</v>
      </c>
      <c r="W5404" s="34">
        <v>201</v>
      </c>
      <c r="X5404" s="34">
        <v>146</v>
      </c>
      <c r="Y5404" s="34">
        <v>170</v>
      </c>
      <c r="Z5404" s="34">
        <v>125</v>
      </c>
      <c r="AA5404" s="34">
        <v>307</v>
      </c>
      <c r="AB5404" s="34">
        <v>140</v>
      </c>
      <c r="AC5404" s="34">
        <v>289</v>
      </c>
    </row>
    <row r="5405" spans="1:29" x14ac:dyDescent="0.2">
      <c r="A5405" s="34" t="s">
        <v>65898</v>
      </c>
      <c r="B5405" s="34">
        <v>106</v>
      </c>
      <c r="C5405" s="34">
        <v>125</v>
      </c>
      <c r="D5405" s="34">
        <v>176</v>
      </c>
      <c r="E5405" s="34">
        <v>165</v>
      </c>
      <c r="F5405" s="34">
        <v>131</v>
      </c>
      <c r="G5405" s="34">
        <v>128</v>
      </c>
      <c r="H5405" s="34">
        <v>113</v>
      </c>
      <c r="I5405" s="34">
        <v>94</v>
      </c>
      <c r="J5405" s="34">
        <v>94</v>
      </c>
      <c r="K5405" s="34">
        <v>171</v>
      </c>
      <c r="L5405" s="34">
        <v>101</v>
      </c>
      <c r="M5405" s="34">
        <v>110</v>
      </c>
      <c r="N5405" s="34">
        <v>113</v>
      </c>
      <c r="O5405" s="34">
        <v>106</v>
      </c>
      <c r="P5405" s="34">
        <v>125</v>
      </c>
      <c r="Q5405" s="34">
        <v>159</v>
      </c>
      <c r="R5405" s="34">
        <v>159</v>
      </c>
      <c r="S5405" s="34">
        <v>219</v>
      </c>
      <c r="T5405" s="34">
        <v>113</v>
      </c>
      <c r="U5405" s="34">
        <v>135</v>
      </c>
      <c r="V5405" s="34">
        <v>139</v>
      </c>
      <c r="W5405" s="34">
        <v>123</v>
      </c>
      <c r="X5405" s="34">
        <v>137</v>
      </c>
      <c r="Y5405" s="34">
        <v>97</v>
      </c>
      <c r="Z5405" s="34">
        <v>197</v>
      </c>
      <c r="AA5405" s="34">
        <v>189</v>
      </c>
      <c r="AB5405" s="34">
        <v>141</v>
      </c>
      <c r="AC5405" s="34">
        <v>217</v>
      </c>
    </row>
    <row r="5406" spans="1:29" x14ac:dyDescent="0.2">
      <c r="A5406" s="34" t="s">
        <v>65899</v>
      </c>
      <c r="B5406" s="34">
        <v>568</v>
      </c>
      <c r="C5406" s="34">
        <v>727</v>
      </c>
      <c r="D5406" s="34">
        <v>910</v>
      </c>
      <c r="E5406" s="34">
        <v>798</v>
      </c>
      <c r="F5406" s="34">
        <v>781</v>
      </c>
      <c r="G5406" s="34">
        <v>825</v>
      </c>
      <c r="H5406" s="34">
        <v>645</v>
      </c>
      <c r="I5406" s="34">
        <v>636</v>
      </c>
      <c r="J5406" s="34">
        <v>581</v>
      </c>
      <c r="K5406" s="34">
        <v>864</v>
      </c>
      <c r="L5406" s="34">
        <v>482</v>
      </c>
      <c r="M5406" s="34">
        <v>640</v>
      </c>
      <c r="N5406" s="34">
        <v>681</v>
      </c>
      <c r="O5406" s="34">
        <v>623</v>
      </c>
      <c r="P5406" s="34">
        <v>668</v>
      </c>
      <c r="Q5406" s="34">
        <v>908</v>
      </c>
      <c r="R5406" s="34">
        <v>813</v>
      </c>
      <c r="S5406" s="34">
        <v>956</v>
      </c>
      <c r="T5406" s="34">
        <v>574</v>
      </c>
      <c r="U5406" s="34">
        <v>655</v>
      </c>
      <c r="V5406" s="34">
        <v>861</v>
      </c>
      <c r="W5406" s="34">
        <v>789</v>
      </c>
      <c r="X5406" s="34">
        <v>1047</v>
      </c>
      <c r="Y5406" s="34">
        <v>662</v>
      </c>
      <c r="Z5406" s="34">
        <v>852</v>
      </c>
      <c r="AA5406" s="34">
        <v>904</v>
      </c>
      <c r="AB5406" s="34">
        <v>670</v>
      </c>
      <c r="AC5406" s="34">
        <v>1116</v>
      </c>
    </row>
    <row r="5407" spans="1:29" x14ac:dyDescent="0.2">
      <c r="A5407" s="34" t="s">
        <v>65900</v>
      </c>
      <c r="B5407" s="34">
        <v>105</v>
      </c>
      <c r="C5407" s="34">
        <v>264</v>
      </c>
      <c r="D5407" s="34">
        <v>233</v>
      </c>
      <c r="E5407" s="34">
        <v>312</v>
      </c>
      <c r="F5407" s="34">
        <v>199</v>
      </c>
      <c r="G5407" s="34">
        <v>239</v>
      </c>
      <c r="H5407" s="34">
        <v>145</v>
      </c>
      <c r="I5407" s="34">
        <v>239</v>
      </c>
      <c r="J5407" s="34">
        <v>140</v>
      </c>
      <c r="K5407" s="34">
        <v>286</v>
      </c>
      <c r="L5407" s="34">
        <v>70</v>
      </c>
      <c r="M5407" s="34">
        <v>183</v>
      </c>
      <c r="N5407" s="34">
        <v>158</v>
      </c>
      <c r="O5407" s="34">
        <v>197</v>
      </c>
      <c r="P5407" s="34">
        <v>121</v>
      </c>
      <c r="Q5407" s="34">
        <v>203</v>
      </c>
      <c r="R5407" s="34">
        <v>139</v>
      </c>
      <c r="S5407" s="34">
        <v>283</v>
      </c>
      <c r="T5407" s="34">
        <v>73</v>
      </c>
      <c r="U5407" s="34">
        <v>194</v>
      </c>
      <c r="V5407" s="34">
        <v>210</v>
      </c>
      <c r="W5407" s="34">
        <v>178</v>
      </c>
      <c r="X5407" s="34">
        <v>245</v>
      </c>
      <c r="Y5407" s="34">
        <v>146</v>
      </c>
      <c r="Z5407" s="34">
        <v>228</v>
      </c>
      <c r="AA5407" s="34">
        <v>310</v>
      </c>
      <c r="AB5407" s="34">
        <v>144</v>
      </c>
      <c r="AC5407" s="34">
        <v>389</v>
      </c>
    </row>
    <row r="5408" spans="1:29" x14ac:dyDescent="0.2">
      <c r="A5408" s="34" t="s">
        <v>65901</v>
      </c>
      <c r="B5408" s="34">
        <v>125</v>
      </c>
      <c r="C5408" s="34">
        <v>209</v>
      </c>
      <c r="D5408" s="34">
        <v>211</v>
      </c>
      <c r="E5408" s="34">
        <v>252</v>
      </c>
      <c r="F5408" s="34">
        <v>213</v>
      </c>
      <c r="G5408" s="34">
        <v>213</v>
      </c>
      <c r="H5408" s="34">
        <v>233</v>
      </c>
      <c r="I5408" s="34">
        <v>209</v>
      </c>
      <c r="J5408" s="34">
        <v>171</v>
      </c>
      <c r="K5408" s="34">
        <v>184</v>
      </c>
      <c r="L5408" s="34">
        <v>172</v>
      </c>
      <c r="M5408" s="34">
        <v>221</v>
      </c>
      <c r="N5408" s="34">
        <v>165</v>
      </c>
      <c r="O5408" s="34">
        <v>203</v>
      </c>
      <c r="P5408" s="34">
        <v>205</v>
      </c>
      <c r="Q5408" s="34">
        <v>233</v>
      </c>
      <c r="R5408" s="34">
        <v>258</v>
      </c>
      <c r="S5408" s="34">
        <v>242</v>
      </c>
      <c r="T5408" s="34">
        <v>170</v>
      </c>
      <c r="U5408" s="34">
        <v>207</v>
      </c>
      <c r="V5408" s="34">
        <v>210</v>
      </c>
      <c r="W5408" s="34">
        <v>253</v>
      </c>
      <c r="X5408" s="34">
        <v>226</v>
      </c>
      <c r="Y5408" s="34">
        <v>230</v>
      </c>
      <c r="Z5408" s="34">
        <v>211</v>
      </c>
      <c r="AA5408" s="34">
        <v>257</v>
      </c>
      <c r="AB5408" s="34">
        <v>239</v>
      </c>
      <c r="AC5408" s="34">
        <v>425</v>
      </c>
    </row>
    <row r="5409" spans="1:29" x14ac:dyDescent="0.2">
      <c r="A5409" s="34" t="s">
        <v>65902</v>
      </c>
      <c r="B5409" s="34">
        <v>143</v>
      </c>
      <c r="C5409" s="34">
        <v>209</v>
      </c>
      <c r="D5409" s="34">
        <v>182</v>
      </c>
      <c r="E5409" s="34">
        <v>265</v>
      </c>
      <c r="F5409" s="34">
        <v>174</v>
      </c>
      <c r="G5409" s="34">
        <v>225</v>
      </c>
      <c r="H5409" s="34">
        <v>169</v>
      </c>
      <c r="I5409" s="34">
        <v>209</v>
      </c>
      <c r="J5409" s="34">
        <v>149</v>
      </c>
      <c r="K5409" s="34">
        <v>256</v>
      </c>
      <c r="L5409" s="34">
        <v>101</v>
      </c>
      <c r="M5409" s="34">
        <v>133</v>
      </c>
      <c r="N5409" s="34">
        <v>129</v>
      </c>
      <c r="O5409" s="34">
        <v>163</v>
      </c>
      <c r="P5409" s="34">
        <v>148</v>
      </c>
      <c r="Q5409" s="34">
        <v>230</v>
      </c>
      <c r="R5409" s="34">
        <v>153</v>
      </c>
      <c r="S5409" s="34">
        <v>261</v>
      </c>
      <c r="T5409" s="34">
        <v>175</v>
      </c>
      <c r="U5409" s="34">
        <v>192</v>
      </c>
      <c r="V5409" s="34">
        <v>180</v>
      </c>
      <c r="W5409" s="34">
        <v>252</v>
      </c>
      <c r="X5409" s="34">
        <v>230</v>
      </c>
      <c r="Y5409" s="34">
        <v>191</v>
      </c>
      <c r="Z5409" s="34">
        <v>197</v>
      </c>
      <c r="AA5409" s="34">
        <v>297</v>
      </c>
      <c r="AB5409" s="34">
        <v>192</v>
      </c>
      <c r="AC5409" s="34">
        <v>320</v>
      </c>
    </row>
    <row r="5410" spans="1:29" x14ac:dyDescent="0.2">
      <c r="A5410" s="34" t="s">
        <v>65903</v>
      </c>
      <c r="B5410" s="34">
        <v>79</v>
      </c>
      <c r="C5410" s="34">
        <v>150</v>
      </c>
      <c r="D5410" s="34">
        <v>169</v>
      </c>
      <c r="E5410" s="34">
        <v>197</v>
      </c>
      <c r="F5410" s="34">
        <v>157</v>
      </c>
      <c r="G5410" s="34">
        <v>186</v>
      </c>
      <c r="H5410" s="34">
        <v>153</v>
      </c>
      <c r="I5410" s="34">
        <v>161</v>
      </c>
      <c r="J5410" s="34">
        <v>106</v>
      </c>
      <c r="K5410" s="34">
        <v>185</v>
      </c>
      <c r="L5410" s="34">
        <v>94</v>
      </c>
      <c r="M5410" s="34">
        <v>151</v>
      </c>
      <c r="N5410" s="34">
        <v>123</v>
      </c>
      <c r="O5410" s="34">
        <v>142</v>
      </c>
      <c r="P5410" s="34">
        <v>110</v>
      </c>
      <c r="Q5410" s="34">
        <v>236</v>
      </c>
      <c r="R5410" s="34">
        <v>158</v>
      </c>
      <c r="S5410" s="34">
        <v>227</v>
      </c>
      <c r="T5410" s="34">
        <v>98</v>
      </c>
      <c r="U5410" s="34">
        <v>165</v>
      </c>
      <c r="V5410" s="34">
        <v>150</v>
      </c>
      <c r="W5410" s="34">
        <v>169</v>
      </c>
      <c r="X5410" s="34">
        <v>213</v>
      </c>
      <c r="Y5410" s="34">
        <v>141</v>
      </c>
      <c r="Z5410" s="34">
        <v>171</v>
      </c>
      <c r="AA5410" s="34">
        <v>202</v>
      </c>
      <c r="AB5410" s="34">
        <v>139</v>
      </c>
      <c r="AC5410" s="34">
        <v>251</v>
      </c>
    </row>
    <row r="5411" spans="1:29" x14ac:dyDescent="0.2">
      <c r="A5411" s="34" t="s">
        <v>65904</v>
      </c>
      <c r="B5411" s="34">
        <v>168</v>
      </c>
      <c r="C5411" s="34">
        <v>147</v>
      </c>
      <c r="D5411" s="34">
        <v>240</v>
      </c>
      <c r="E5411" s="34">
        <v>211</v>
      </c>
      <c r="F5411" s="34">
        <v>166</v>
      </c>
      <c r="G5411" s="34">
        <v>161</v>
      </c>
      <c r="H5411" s="34">
        <v>139</v>
      </c>
      <c r="I5411" s="34">
        <v>161</v>
      </c>
      <c r="J5411" s="34">
        <v>120</v>
      </c>
      <c r="K5411" s="34">
        <v>182</v>
      </c>
      <c r="L5411" s="34">
        <v>127</v>
      </c>
      <c r="M5411" s="34">
        <v>166</v>
      </c>
      <c r="N5411" s="34">
        <v>151</v>
      </c>
      <c r="O5411" s="34">
        <v>185</v>
      </c>
      <c r="P5411" s="34">
        <v>144</v>
      </c>
      <c r="Q5411" s="34">
        <v>192</v>
      </c>
      <c r="R5411" s="34">
        <v>215</v>
      </c>
      <c r="S5411" s="34">
        <v>219</v>
      </c>
      <c r="T5411" s="34">
        <v>155</v>
      </c>
      <c r="U5411" s="34">
        <v>173</v>
      </c>
      <c r="V5411" s="34">
        <v>155</v>
      </c>
      <c r="W5411" s="34">
        <v>216</v>
      </c>
      <c r="X5411" s="34">
        <v>229</v>
      </c>
      <c r="Y5411" s="34">
        <v>177</v>
      </c>
      <c r="Z5411" s="34">
        <v>188</v>
      </c>
      <c r="AA5411" s="34">
        <v>234</v>
      </c>
      <c r="AB5411" s="34">
        <v>195</v>
      </c>
      <c r="AC5411" s="34">
        <v>305</v>
      </c>
    </row>
    <row r="5412" spans="1:29" x14ac:dyDescent="0.2">
      <c r="A5412" s="34" t="s">
        <v>65905</v>
      </c>
      <c r="B5412" s="34">
        <v>78</v>
      </c>
      <c r="C5412" s="34">
        <v>271</v>
      </c>
      <c r="D5412" s="34">
        <v>230</v>
      </c>
      <c r="E5412" s="34">
        <v>270</v>
      </c>
      <c r="F5412" s="34">
        <v>134</v>
      </c>
      <c r="G5412" s="34">
        <v>192</v>
      </c>
      <c r="H5412" s="34">
        <v>97</v>
      </c>
      <c r="I5412" s="34">
        <v>200</v>
      </c>
      <c r="J5412" s="34">
        <v>56</v>
      </c>
      <c r="K5412" s="34">
        <v>236</v>
      </c>
      <c r="L5412" s="34">
        <v>28</v>
      </c>
      <c r="M5412" s="34">
        <v>194</v>
      </c>
      <c r="N5412" s="34">
        <v>96</v>
      </c>
      <c r="O5412" s="34">
        <v>146</v>
      </c>
      <c r="P5412" s="34">
        <v>91</v>
      </c>
      <c r="Q5412" s="34">
        <v>159</v>
      </c>
      <c r="R5412" s="34">
        <v>92</v>
      </c>
      <c r="S5412" s="34">
        <v>262</v>
      </c>
      <c r="T5412" s="34">
        <v>38</v>
      </c>
      <c r="U5412" s="34">
        <v>143</v>
      </c>
      <c r="V5412" s="34">
        <v>107</v>
      </c>
      <c r="W5412" s="34">
        <v>131</v>
      </c>
      <c r="X5412" s="34">
        <v>133</v>
      </c>
      <c r="Y5412" s="34">
        <v>111</v>
      </c>
      <c r="Z5412" s="34">
        <v>165</v>
      </c>
      <c r="AA5412" s="34">
        <v>245</v>
      </c>
      <c r="AB5412" s="34">
        <v>48</v>
      </c>
      <c r="AC5412" s="34">
        <v>342</v>
      </c>
    </row>
    <row r="5413" spans="1:29" x14ac:dyDescent="0.2">
      <c r="A5413" s="34" t="s">
        <v>65906</v>
      </c>
      <c r="B5413" s="34">
        <v>97</v>
      </c>
      <c r="C5413" s="34">
        <v>143</v>
      </c>
      <c r="D5413" s="34">
        <v>104</v>
      </c>
      <c r="E5413" s="34">
        <v>168</v>
      </c>
      <c r="F5413" s="34">
        <v>140</v>
      </c>
      <c r="G5413" s="34">
        <v>102</v>
      </c>
      <c r="H5413" s="34">
        <v>107</v>
      </c>
      <c r="I5413" s="34">
        <v>147</v>
      </c>
      <c r="J5413" s="34">
        <v>108</v>
      </c>
      <c r="K5413" s="34">
        <v>170</v>
      </c>
      <c r="L5413" s="34">
        <v>107</v>
      </c>
      <c r="M5413" s="34">
        <v>147</v>
      </c>
      <c r="N5413" s="34">
        <v>98</v>
      </c>
      <c r="O5413" s="34">
        <v>115</v>
      </c>
      <c r="P5413" s="34">
        <v>85</v>
      </c>
      <c r="Q5413" s="34">
        <v>195</v>
      </c>
      <c r="R5413" s="34">
        <v>126</v>
      </c>
      <c r="S5413" s="34">
        <v>194</v>
      </c>
      <c r="T5413" s="34">
        <v>142</v>
      </c>
      <c r="U5413" s="34">
        <v>178</v>
      </c>
      <c r="V5413" s="34">
        <v>135</v>
      </c>
      <c r="W5413" s="34">
        <v>176</v>
      </c>
      <c r="X5413" s="34">
        <v>155</v>
      </c>
      <c r="Y5413" s="34">
        <v>178</v>
      </c>
      <c r="Z5413" s="34">
        <v>117</v>
      </c>
      <c r="AA5413" s="34">
        <v>212</v>
      </c>
      <c r="AB5413" s="34">
        <v>178</v>
      </c>
      <c r="AC5413" s="34">
        <v>285</v>
      </c>
    </row>
    <row r="5414" spans="1:29" x14ac:dyDescent="0.2">
      <c r="A5414" s="34" t="s">
        <v>65907</v>
      </c>
      <c r="B5414" s="34">
        <v>111</v>
      </c>
      <c r="C5414" s="34">
        <v>201</v>
      </c>
      <c r="D5414" s="34">
        <v>163</v>
      </c>
      <c r="E5414" s="34">
        <v>206</v>
      </c>
      <c r="F5414" s="34">
        <v>138</v>
      </c>
      <c r="G5414" s="34">
        <v>202</v>
      </c>
      <c r="H5414" s="34">
        <v>143</v>
      </c>
      <c r="I5414" s="34">
        <v>165</v>
      </c>
      <c r="J5414" s="34">
        <v>128</v>
      </c>
      <c r="K5414" s="34">
        <v>189</v>
      </c>
      <c r="L5414" s="34">
        <v>79</v>
      </c>
      <c r="M5414" s="34">
        <v>170</v>
      </c>
      <c r="N5414" s="34">
        <v>122</v>
      </c>
      <c r="O5414" s="34">
        <v>151</v>
      </c>
      <c r="P5414" s="34">
        <v>132</v>
      </c>
      <c r="Q5414" s="34">
        <v>201</v>
      </c>
      <c r="R5414" s="34">
        <v>135</v>
      </c>
      <c r="S5414" s="34">
        <v>239</v>
      </c>
      <c r="T5414" s="34">
        <v>137</v>
      </c>
      <c r="U5414" s="34">
        <v>179</v>
      </c>
      <c r="V5414" s="34">
        <v>143</v>
      </c>
      <c r="W5414" s="34">
        <v>182</v>
      </c>
      <c r="X5414" s="34">
        <v>174</v>
      </c>
      <c r="Y5414" s="34">
        <v>146</v>
      </c>
      <c r="Z5414" s="34">
        <v>109</v>
      </c>
      <c r="AA5414" s="34">
        <v>234</v>
      </c>
      <c r="AB5414" s="34">
        <v>123</v>
      </c>
      <c r="AC5414" s="34">
        <v>287</v>
      </c>
    </row>
    <row r="5415" spans="1:29" x14ac:dyDescent="0.2">
      <c r="A5415" s="34" t="s">
        <v>65908</v>
      </c>
      <c r="B5415" s="34">
        <v>150</v>
      </c>
      <c r="C5415" s="34">
        <v>363</v>
      </c>
      <c r="D5415" s="34">
        <v>356</v>
      </c>
      <c r="E5415" s="34">
        <v>405</v>
      </c>
      <c r="F5415" s="34">
        <v>258</v>
      </c>
      <c r="G5415" s="34">
        <v>495</v>
      </c>
      <c r="H5415" s="34">
        <v>248</v>
      </c>
      <c r="I5415" s="34">
        <v>377</v>
      </c>
      <c r="J5415" s="34">
        <v>213</v>
      </c>
      <c r="K5415" s="34">
        <v>428</v>
      </c>
      <c r="L5415" s="34">
        <v>103</v>
      </c>
      <c r="M5415" s="34">
        <v>302</v>
      </c>
      <c r="N5415" s="34">
        <v>200</v>
      </c>
      <c r="O5415" s="34">
        <v>279</v>
      </c>
      <c r="P5415" s="34">
        <v>240</v>
      </c>
      <c r="Q5415" s="34">
        <v>355</v>
      </c>
      <c r="R5415" s="34">
        <v>229</v>
      </c>
      <c r="S5415" s="34">
        <v>445</v>
      </c>
      <c r="T5415" s="34">
        <v>155</v>
      </c>
      <c r="U5415" s="34">
        <v>300</v>
      </c>
      <c r="V5415" s="34">
        <v>298</v>
      </c>
      <c r="W5415" s="34">
        <v>317</v>
      </c>
      <c r="X5415" s="34">
        <v>335</v>
      </c>
      <c r="Y5415" s="34">
        <v>224</v>
      </c>
      <c r="Z5415" s="34">
        <v>370</v>
      </c>
      <c r="AA5415" s="34">
        <v>410</v>
      </c>
      <c r="AB5415" s="34">
        <v>189</v>
      </c>
      <c r="AC5415" s="34">
        <v>490</v>
      </c>
    </row>
    <row r="5416" spans="1:29" x14ac:dyDescent="0.2">
      <c r="A5416" s="34" t="s">
        <v>65909</v>
      </c>
      <c r="B5416" s="34">
        <v>165</v>
      </c>
      <c r="C5416" s="34">
        <v>159</v>
      </c>
      <c r="D5416" s="34">
        <v>162</v>
      </c>
      <c r="E5416" s="34">
        <v>184</v>
      </c>
      <c r="F5416" s="34">
        <v>187</v>
      </c>
      <c r="G5416" s="34">
        <v>197</v>
      </c>
      <c r="H5416" s="34">
        <v>150</v>
      </c>
      <c r="I5416" s="34">
        <v>174</v>
      </c>
      <c r="J5416" s="34">
        <v>99</v>
      </c>
      <c r="K5416" s="34">
        <v>165</v>
      </c>
      <c r="L5416" s="34">
        <v>109</v>
      </c>
      <c r="M5416" s="34">
        <v>115</v>
      </c>
      <c r="N5416" s="34">
        <v>163</v>
      </c>
      <c r="O5416" s="34">
        <v>188</v>
      </c>
      <c r="P5416" s="34">
        <v>120</v>
      </c>
      <c r="Q5416" s="34">
        <v>213</v>
      </c>
      <c r="R5416" s="34">
        <v>158</v>
      </c>
      <c r="S5416" s="34">
        <v>217</v>
      </c>
      <c r="T5416" s="34">
        <v>155</v>
      </c>
      <c r="U5416" s="34">
        <v>142</v>
      </c>
      <c r="V5416" s="34">
        <v>147</v>
      </c>
      <c r="W5416" s="34">
        <v>212</v>
      </c>
      <c r="X5416" s="34">
        <v>154</v>
      </c>
      <c r="Y5416" s="34">
        <v>162</v>
      </c>
      <c r="Z5416" s="34">
        <v>168</v>
      </c>
      <c r="AA5416" s="34">
        <v>209</v>
      </c>
      <c r="AB5416" s="34">
        <v>196</v>
      </c>
      <c r="AC5416" s="34">
        <v>216</v>
      </c>
    </row>
    <row r="5417" spans="1:29" x14ac:dyDescent="0.2">
      <c r="A5417" s="34" t="s">
        <v>65910</v>
      </c>
      <c r="B5417" s="34">
        <v>84</v>
      </c>
      <c r="C5417" s="34">
        <v>142</v>
      </c>
      <c r="D5417" s="34">
        <v>172</v>
      </c>
      <c r="E5417" s="34">
        <v>210</v>
      </c>
      <c r="F5417" s="34">
        <v>77</v>
      </c>
      <c r="G5417" s="34">
        <v>178</v>
      </c>
      <c r="H5417" s="34">
        <v>70</v>
      </c>
      <c r="I5417" s="34">
        <v>111</v>
      </c>
      <c r="J5417" s="34">
        <v>39</v>
      </c>
      <c r="K5417" s="34">
        <v>154</v>
      </c>
      <c r="L5417" s="34">
        <v>20</v>
      </c>
      <c r="M5417" s="34">
        <v>114</v>
      </c>
      <c r="N5417" s="34">
        <v>40</v>
      </c>
      <c r="O5417" s="34">
        <v>108</v>
      </c>
      <c r="P5417" s="34">
        <v>51</v>
      </c>
      <c r="Q5417" s="34">
        <v>103</v>
      </c>
      <c r="R5417" s="34">
        <v>52</v>
      </c>
      <c r="S5417" s="34">
        <v>193</v>
      </c>
      <c r="T5417" s="34">
        <v>25</v>
      </c>
      <c r="U5417" s="34">
        <v>79</v>
      </c>
      <c r="V5417" s="34">
        <v>65</v>
      </c>
      <c r="W5417" s="34">
        <v>87</v>
      </c>
      <c r="X5417" s="34">
        <v>68</v>
      </c>
      <c r="Y5417" s="34">
        <v>56</v>
      </c>
      <c r="Z5417" s="34">
        <v>122</v>
      </c>
      <c r="AA5417" s="34">
        <v>136</v>
      </c>
      <c r="AB5417" s="34">
        <v>48</v>
      </c>
      <c r="AC5417" s="34">
        <v>169</v>
      </c>
    </row>
    <row r="5418" spans="1:29" x14ac:dyDescent="0.2">
      <c r="A5418" s="34" t="s">
        <v>65911</v>
      </c>
      <c r="B5418" s="34">
        <v>322</v>
      </c>
      <c r="C5418" s="34">
        <v>383</v>
      </c>
      <c r="D5418" s="34">
        <v>465</v>
      </c>
      <c r="E5418" s="34">
        <v>490</v>
      </c>
      <c r="F5418" s="34">
        <v>427</v>
      </c>
      <c r="G5418" s="34">
        <v>397</v>
      </c>
      <c r="H5418" s="34">
        <v>347</v>
      </c>
      <c r="I5418" s="34">
        <v>312</v>
      </c>
      <c r="J5418" s="34">
        <v>319</v>
      </c>
      <c r="K5418" s="34">
        <v>426</v>
      </c>
      <c r="L5418" s="34">
        <v>179</v>
      </c>
      <c r="M5418" s="34">
        <v>321</v>
      </c>
      <c r="N5418" s="34">
        <v>300</v>
      </c>
      <c r="O5418" s="34">
        <v>259</v>
      </c>
      <c r="P5418" s="34">
        <v>314</v>
      </c>
      <c r="Q5418" s="34">
        <v>426</v>
      </c>
      <c r="R5418" s="34">
        <v>352</v>
      </c>
      <c r="S5418" s="34">
        <v>517</v>
      </c>
      <c r="T5418" s="34">
        <v>251</v>
      </c>
      <c r="U5418" s="34">
        <v>314</v>
      </c>
      <c r="V5418" s="34">
        <v>390</v>
      </c>
      <c r="W5418" s="34">
        <v>339</v>
      </c>
      <c r="X5418" s="34">
        <v>453</v>
      </c>
      <c r="Y5418" s="34">
        <v>341</v>
      </c>
      <c r="Z5418" s="34">
        <v>444</v>
      </c>
      <c r="AA5418" s="34">
        <v>429</v>
      </c>
      <c r="AB5418" s="34">
        <v>305</v>
      </c>
      <c r="AC5418" s="34">
        <v>594</v>
      </c>
    </row>
    <row r="5419" spans="1:29" x14ac:dyDescent="0.2">
      <c r="A5419" s="34" t="s">
        <v>65912</v>
      </c>
      <c r="B5419" s="34">
        <v>99</v>
      </c>
      <c r="C5419" s="34">
        <v>192</v>
      </c>
      <c r="D5419" s="34">
        <v>203</v>
      </c>
      <c r="E5419" s="34">
        <v>180</v>
      </c>
      <c r="F5419" s="34">
        <v>151</v>
      </c>
      <c r="G5419" s="34">
        <v>110</v>
      </c>
      <c r="H5419" s="34">
        <v>162</v>
      </c>
      <c r="I5419" s="34">
        <v>138</v>
      </c>
      <c r="J5419" s="34">
        <v>117</v>
      </c>
      <c r="K5419" s="34">
        <v>199</v>
      </c>
      <c r="L5419" s="34">
        <v>102</v>
      </c>
      <c r="M5419" s="34">
        <v>160</v>
      </c>
      <c r="N5419" s="34">
        <v>136</v>
      </c>
      <c r="O5419" s="34">
        <v>135</v>
      </c>
      <c r="P5419" s="34">
        <v>122</v>
      </c>
      <c r="Q5419" s="34">
        <v>168</v>
      </c>
      <c r="R5419" s="34">
        <v>143</v>
      </c>
      <c r="S5419" s="34">
        <v>229</v>
      </c>
      <c r="T5419" s="34">
        <v>117</v>
      </c>
      <c r="U5419" s="34">
        <v>160</v>
      </c>
      <c r="V5419" s="34">
        <v>166</v>
      </c>
      <c r="W5419" s="34">
        <v>198</v>
      </c>
      <c r="X5419" s="34">
        <v>220</v>
      </c>
      <c r="Y5419" s="34">
        <v>173</v>
      </c>
      <c r="Z5419" s="34">
        <v>185</v>
      </c>
      <c r="AA5419" s="34">
        <v>202</v>
      </c>
      <c r="AB5419" s="34">
        <v>160</v>
      </c>
      <c r="AC5419" s="34">
        <v>305</v>
      </c>
    </row>
    <row r="5420" spans="1:29" x14ac:dyDescent="0.2">
      <c r="A5420" s="34" t="s">
        <v>65913</v>
      </c>
      <c r="B5420" s="34">
        <v>70</v>
      </c>
      <c r="C5420" s="34">
        <v>129</v>
      </c>
      <c r="D5420" s="34">
        <v>146</v>
      </c>
      <c r="E5420" s="34">
        <v>196</v>
      </c>
      <c r="F5420" s="34">
        <v>111</v>
      </c>
      <c r="G5420" s="34">
        <v>168</v>
      </c>
      <c r="H5420" s="34">
        <v>88</v>
      </c>
      <c r="I5420" s="34">
        <v>152</v>
      </c>
      <c r="J5420" s="34">
        <v>57</v>
      </c>
      <c r="K5420" s="34">
        <v>212</v>
      </c>
      <c r="L5420" s="34">
        <v>34</v>
      </c>
      <c r="M5420" s="34">
        <v>109</v>
      </c>
      <c r="N5420" s="34">
        <v>85</v>
      </c>
      <c r="O5420" s="34">
        <v>137</v>
      </c>
      <c r="P5420" s="34">
        <v>71</v>
      </c>
      <c r="Q5420" s="34">
        <v>163</v>
      </c>
      <c r="R5420" s="34">
        <v>79</v>
      </c>
      <c r="S5420" s="34">
        <v>162</v>
      </c>
      <c r="T5420" s="34">
        <v>59</v>
      </c>
      <c r="U5420" s="34">
        <v>102</v>
      </c>
      <c r="V5420" s="34">
        <v>98</v>
      </c>
      <c r="W5420" s="34">
        <v>110</v>
      </c>
      <c r="X5420" s="34">
        <v>129</v>
      </c>
      <c r="Y5420" s="34">
        <v>82</v>
      </c>
      <c r="Z5420" s="34">
        <v>138</v>
      </c>
      <c r="AA5420" s="34">
        <v>158</v>
      </c>
      <c r="AB5420" s="34">
        <v>54</v>
      </c>
      <c r="AC5420" s="34">
        <v>179</v>
      </c>
    </row>
    <row r="5421" spans="1:29" x14ac:dyDescent="0.2">
      <c r="A5421" s="34" t="s">
        <v>65914</v>
      </c>
      <c r="B5421" s="34">
        <v>31</v>
      </c>
      <c r="C5421" s="34">
        <v>56</v>
      </c>
      <c r="D5421" s="34">
        <v>73</v>
      </c>
      <c r="E5421" s="34">
        <v>82</v>
      </c>
      <c r="F5421" s="34">
        <v>41</v>
      </c>
      <c r="G5421" s="34">
        <v>104</v>
      </c>
      <c r="H5421" s="34">
        <v>50</v>
      </c>
      <c r="I5421" s="34">
        <v>73</v>
      </c>
      <c r="J5421" s="34">
        <v>39</v>
      </c>
      <c r="K5421" s="34">
        <v>62</v>
      </c>
      <c r="L5421" s="34">
        <v>22</v>
      </c>
      <c r="M5421" s="34">
        <v>44</v>
      </c>
      <c r="N5421" s="34">
        <v>28</v>
      </c>
      <c r="O5421" s="34">
        <v>45</v>
      </c>
      <c r="P5421" s="34">
        <v>25</v>
      </c>
      <c r="Q5421" s="34">
        <v>79</v>
      </c>
      <c r="R5421" s="34">
        <v>55</v>
      </c>
      <c r="S5421" s="34">
        <v>146</v>
      </c>
      <c r="T5421" s="34">
        <v>34</v>
      </c>
      <c r="U5421" s="34">
        <v>65</v>
      </c>
      <c r="V5421" s="34">
        <v>48</v>
      </c>
      <c r="W5421" s="34">
        <v>110</v>
      </c>
      <c r="X5421" s="34">
        <v>51</v>
      </c>
      <c r="Y5421" s="34">
        <v>57</v>
      </c>
      <c r="Z5421" s="34">
        <v>47</v>
      </c>
      <c r="AA5421" s="34">
        <v>64</v>
      </c>
      <c r="AB5421" s="34">
        <v>27</v>
      </c>
      <c r="AC5421" s="34">
        <v>87</v>
      </c>
    </row>
    <row r="5422" spans="1:29" x14ac:dyDescent="0.2">
      <c r="A5422" s="34" t="s">
        <v>65915</v>
      </c>
      <c r="B5422" s="34">
        <v>189</v>
      </c>
      <c r="C5422" s="34">
        <v>329</v>
      </c>
      <c r="D5422" s="34">
        <v>321</v>
      </c>
      <c r="E5422" s="34">
        <v>330</v>
      </c>
      <c r="F5422" s="34">
        <v>251</v>
      </c>
      <c r="G5422" s="34">
        <v>284</v>
      </c>
      <c r="H5422" s="34">
        <v>219</v>
      </c>
      <c r="I5422" s="34">
        <v>301</v>
      </c>
      <c r="J5422" s="34">
        <v>207</v>
      </c>
      <c r="K5422" s="34">
        <v>342</v>
      </c>
      <c r="L5422" s="34">
        <v>125</v>
      </c>
      <c r="M5422" s="34">
        <v>262</v>
      </c>
      <c r="N5422" s="34">
        <v>206</v>
      </c>
      <c r="O5422" s="34">
        <v>185</v>
      </c>
      <c r="P5422" s="34">
        <v>179</v>
      </c>
      <c r="Q5422" s="34">
        <v>301</v>
      </c>
      <c r="R5422" s="34">
        <v>278</v>
      </c>
      <c r="S5422" s="34">
        <v>321</v>
      </c>
      <c r="T5422" s="34">
        <v>181</v>
      </c>
      <c r="U5422" s="34">
        <v>243</v>
      </c>
      <c r="V5422" s="34">
        <v>234</v>
      </c>
      <c r="W5422" s="34">
        <v>281</v>
      </c>
      <c r="X5422" s="34">
        <v>326</v>
      </c>
      <c r="Y5422" s="34">
        <v>232</v>
      </c>
      <c r="Z5422" s="34">
        <v>290</v>
      </c>
      <c r="AA5422" s="34">
        <v>343</v>
      </c>
      <c r="AB5422" s="34">
        <v>197</v>
      </c>
      <c r="AC5422" s="34">
        <v>470</v>
      </c>
    </row>
    <row r="5423" spans="1:29" x14ac:dyDescent="0.2">
      <c r="A5423" s="34" t="s">
        <v>65916</v>
      </c>
      <c r="B5423" s="34">
        <v>52</v>
      </c>
      <c r="C5423" s="34">
        <v>140</v>
      </c>
      <c r="D5423" s="34">
        <v>118</v>
      </c>
      <c r="E5423" s="34">
        <v>166</v>
      </c>
      <c r="F5423" s="34">
        <v>91</v>
      </c>
      <c r="G5423" s="34">
        <v>127</v>
      </c>
      <c r="H5423" s="34">
        <v>72</v>
      </c>
      <c r="I5423" s="34">
        <v>116</v>
      </c>
      <c r="J5423" s="34">
        <v>43</v>
      </c>
      <c r="K5423" s="34">
        <v>148</v>
      </c>
      <c r="L5423" s="34">
        <v>43</v>
      </c>
      <c r="M5423" s="34">
        <v>136</v>
      </c>
      <c r="N5423" s="34">
        <v>63</v>
      </c>
      <c r="O5423" s="34">
        <v>96</v>
      </c>
      <c r="P5423" s="34">
        <v>85</v>
      </c>
      <c r="Q5423" s="34">
        <v>127</v>
      </c>
      <c r="R5423" s="34">
        <v>74</v>
      </c>
      <c r="S5423" s="34">
        <v>221</v>
      </c>
      <c r="T5423" s="34">
        <v>29</v>
      </c>
      <c r="U5423" s="34">
        <v>96</v>
      </c>
      <c r="V5423" s="34">
        <v>63</v>
      </c>
      <c r="W5423" s="34">
        <v>86</v>
      </c>
      <c r="X5423" s="34">
        <v>103</v>
      </c>
      <c r="Y5423" s="34">
        <v>77</v>
      </c>
      <c r="Z5423" s="34">
        <v>98</v>
      </c>
      <c r="AA5423" s="34">
        <v>146</v>
      </c>
      <c r="AB5423" s="34">
        <v>53</v>
      </c>
      <c r="AC5423" s="34">
        <v>172</v>
      </c>
    </row>
    <row r="5424" spans="1:29" x14ac:dyDescent="0.2">
      <c r="A5424" s="34" t="s">
        <v>65917</v>
      </c>
      <c r="B5424" s="34">
        <v>208</v>
      </c>
      <c r="C5424" s="34">
        <v>294</v>
      </c>
      <c r="D5424" s="34">
        <v>298</v>
      </c>
      <c r="E5424" s="34">
        <v>269</v>
      </c>
      <c r="F5424" s="34">
        <v>318</v>
      </c>
      <c r="G5424" s="34">
        <v>336</v>
      </c>
      <c r="H5424" s="34">
        <v>291</v>
      </c>
      <c r="I5424" s="34">
        <v>222</v>
      </c>
      <c r="J5424" s="34">
        <v>221</v>
      </c>
      <c r="K5424" s="34">
        <v>374</v>
      </c>
      <c r="L5424" s="34">
        <v>260</v>
      </c>
      <c r="M5424" s="34">
        <v>293</v>
      </c>
      <c r="N5424" s="34">
        <v>231</v>
      </c>
      <c r="O5424" s="34">
        <v>249</v>
      </c>
      <c r="P5424" s="34">
        <v>231</v>
      </c>
      <c r="Q5424" s="34">
        <v>353</v>
      </c>
      <c r="R5424" s="34">
        <v>346</v>
      </c>
      <c r="S5424" s="34">
        <v>370</v>
      </c>
      <c r="T5424" s="34">
        <v>268</v>
      </c>
      <c r="U5424" s="34">
        <v>344</v>
      </c>
      <c r="V5424" s="34">
        <v>365</v>
      </c>
      <c r="W5424" s="34">
        <v>407</v>
      </c>
      <c r="X5424" s="34">
        <v>402</v>
      </c>
      <c r="Y5424" s="34">
        <v>307</v>
      </c>
      <c r="Z5424" s="34">
        <v>237</v>
      </c>
      <c r="AA5424" s="34">
        <v>399</v>
      </c>
      <c r="AB5424" s="34">
        <v>294</v>
      </c>
      <c r="AC5424" s="34">
        <v>508</v>
      </c>
    </row>
    <row r="5425" spans="1:29" x14ac:dyDescent="0.2">
      <c r="A5425" s="34" t="s">
        <v>65918</v>
      </c>
      <c r="B5425" s="34">
        <v>135</v>
      </c>
      <c r="C5425" s="34">
        <v>217</v>
      </c>
      <c r="D5425" s="34">
        <v>207</v>
      </c>
      <c r="E5425" s="34">
        <v>315</v>
      </c>
      <c r="F5425" s="34">
        <v>186</v>
      </c>
      <c r="G5425" s="34">
        <v>225</v>
      </c>
      <c r="H5425" s="34">
        <v>186</v>
      </c>
      <c r="I5425" s="34">
        <v>227</v>
      </c>
      <c r="J5425" s="34">
        <v>153</v>
      </c>
      <c r="K5425" s="34">
        <v>238</v>
      </c>
      <c r="L5425" s="34">
        <v>103</v>
      </c>
      <c r="M5425" s="34">
        <v>215</v>
      </c>
      <c r="N5425" s="34">
        <v>178</v>
      </c>
      <c r="O5425" s="34">
        <v>210</v>
      </c>
      <c r="P5425" s="34">
        <v>147</v>
      </c>
      <c r="Q5425" s="34">
        <v>267</v>
      </c>
      <c r="R5425" s="34">
        <v>188</v>
      </c>
      <c r="S5425" s="34">
        <v>353</v>
      </c>
      <c r="T5425" s="34">
        <v>158</v>
      </c>
      <c r="U5425" s="34">
        <v>246</v>
      </c>
      <c r="V5425" s="34">
        <v>191</v>
      </c>
      <c r="W5425" s="34">
        <v>284</v>
      </c>
      <c r="X5425" s="34">
        <v>233</v>
      </c>
      <c r="Y5425" s="34">
        <v>202</v>
      </c>
      <c r="Z5425" s="34">
        <v>196</v>
      </c>
      <c r="AA5425" s="34">
        <v>309</v>
      </c>
      <c r="AB5425" s="34">
        <v>175</v>
      </c>
      <c r="AC5425" s="34">
        <v>378</v>
      </c>
    </row>
    <row r="5426" spans="1:29" x14ac:dyDescent="0.2">
      <c r="A5426" s="34" t="s">
        <v>65919</v>
      </c>
      <c r="B5426" s="34">
        <v>185</v>
      </c>
      <c r="C5426" s="34">
        <v>291</v>
      </c>
      <c r="D5426" s="34">
        <v>224</v>
      </c>
      <c r="E5426" s="34">
        <v>306</v>
      </c>
      <c r="F5426" s="34">
        <v>252</v>
      </c>
      <c r="G5426" s="34">
        <v>248</v>
      </c>
      <c r="H5426" s="34">
        <v>219</v>
      </c>
      <c r="I5426" s="34">
        <v>271</v>
      </c>
      <c r="J5426" s="34">
        <v>143</v>
      </c>
      <c r="K5426" s="34">
        <v>270</v>
      </c>
      <c r="L5426" s="34">
        <v>123</v>
      </c>
      <c r="M5426" s="34">
        <v>216</v>
      </c>
      <c r="N5426" s="34">
        <v>193</v>
      </c>
      <c r="O5426" s="34">
        <v>258</v>
      </c>
      <c r="P5426" s="34">
        <v>178</v>
      </c>
      <c r="Q5426" s="34">
        <v>368</v>
      </c>
      <c r="R5426" s="34">
        <v>206</v>
      </c>
      <c r="S5426" s="34">
        <v>365</v>
      </c>
      <c r="T5426" s="34">
        <v>168</v>
      </c>
      <c r="U5426" s="34">
        <v>272</v>
      </c>
      <c r="V5426" s="34">
        <v>196</v>
      </c>
      <c r="W5426" s="34">
        <v>365</v>
      </c>
      <c r="X5426" s="34">
        <v>284</v>
      </c>
      <c r="Y5426" s="34">
        <v>234</v>
      </c>
      <c r="Z5426" s="34">
        <v>215</v>
      </c>
      <c r="AA5426" s="34">
        <v>350</v>
      </c>
      <c r="AB5426" s="34">
        <v>245</v>
      </c>
      <c r="AC5426" s="34">
        <v>420</v>
      </c>
    </row>
    <row r="5427" spans="1:29" x14ac:dyDescent="0.2">
      <c r="A5427" s="34" t="s">
        <v>65920</v>
      </c>
      <c r="B5427" s="34">
        <v>565</v>
      </c>
      <c r="C5427" s="34">
        <v>476</v>
      </c>
      <c r="D5427" s="34">
        <v>463</v>
      </c>
      <c r="E5427" s="34">
        <v>514</v>
      </c>
      <c r="F5427" s="34">
        <v>561</v>
      </c>
      <c r="G5427" s="34">
        <v>523</v>
      </c>
      <c r="H5427" s="34">
        <v>519</v>
      </c>
      <c r="I5427" s="34">
        <v>456</v>
      </c>
      <c r="J5427" s="34">
        <v>478</v>
      </c>
      <c r="K5427" s="34">
        <v>521</v>
      </c>
      <c r="L5427" s="34">
        <v>505</v>
      </c>
      <c r="M5427" s="34">
        <v>547</v>
      </c>
      <c r="N5427" s="34">
        <v>447</v>
      </c>
      <c r="O5427" s="34">
        <v>435</v>
      </c>
      <c r="P5427" s="34">
        <v>435</v>
      </c>
      <c r="Q5427" s="34">
        <v>787</v>
      </c>
      <c r="R5427" s="34">
        <v>724</v>
      </c>
      <c r="S5427" s="34">
        <v>595</v>
      </c>
      <c r="T5427" s="34">
        <v>809</v>
      </c>
      <c r="U5427" s="34">
        <v>613</v>
      </c>
      <c r="V5427" s="34">
        <v>555</v>
      </c>
      <c r="W5427" s="34">
        <v>911</v>
      </c>
      <c r="X5427" s="34">
        <v>605</v>
      </c>
      <c r="Y5427" s="34">
        <v>719</v>
      </c>
      <c r="Z5427" s="34">
        <v>568</v>
      </c>
      <c r="AA5427" s="34">
        <v>736</v>
      </c>
      <c r="AB5427" s="34">
        <v>723</v>
      </c>
      <c r="AC5427" s="34">
        <v>929</v>
      </c>
    </row>
    <row r="5428" spans="1:29" x14ac:dyDescent="0.2">
      <c r="A5428" s="34" t="s">
        <v>65921</v>
      </c>
      <c r="B5428" s="34">
        <v>1</v>
      </c>
      <c r="C5428" s="34">
        <v>0</v>
      </c>
      <c r="D5428" s="34">
        <v>0</v>
      </c>
      <c r="E5428" s="34">
        <v>0</v>
      </c>
      <c r="F5428" s="34">
        <v>0</v>
      </c>
      <c r="G5428" s="34">
        <v>0</v>
      </c>
      <c r="H5428" s="34">
        <v>0</v>
      </c>
      <c r="I5428" s="34">
        <v>0</v>
      </c>
      <c r="J5428" s="34">
        <v>0</v>
      </c>
      <c r="K5428" s="34">
        <v>1</v>
      </c>
      <c r="L5428" s="34">
        <v>0</v>
      </c>
      <c r="M5428" s="34">
        <v>0</v>
      </c>
      <c r="N5428" s="34">
        <v>0</v>
      </c>
      <c r="O5428" s="34">
        <v>0</v>
      </c>
      <c r="P5428" s="34">
        <v>0</v>
      </c>
      <c r="Q5428" s="34">
        <v>0</v>
      </c>
      <c r="R5428" s="34">
        <v>0</v>
      </c>
      <c r="S5428" s="34">
        <v>0</v>
      </c>
      <c r="T5428" s="34">
        <v>0</v>
      </c>
      <c r="U5428" s="34">
        <v>0</v>
      </c>
      <c r="V5428" s="34">
        <v>0</v>
      </c>
      <c r="W5428" s="34">
        <v>0</v>
      </c>
      <c r="X5428" s="34">
        <v>0</v>
      </c>
      <c r="Y5428" s="34">
        <v>0</v>
      </c>
      <c r="Z5428" s="34">
        <v>0</v>
      </c>
      <c r="AA5428" s="34">
        <v>0</v>
      </c>
      <c r="AB5428" s="34">
        <v>0</v>
      </c>
      <c r="AC5428" s="34">
        <v>0</v>
      </c>
    </row>
    <row r="5429" spans="1:29" x14ac:dyDescent="0.2">
      <c r="A5429" s="34" t="s">
        <v>65922</v>
      </c>
      <c r="B5429" s="34">
        <v>61</v>
      </c>
      <c r="C5429" s="34">
        <v>78</v>
      </c>
      <c r="D5429" s="34">
        <v>79</v>
      </c>
      <c r="E5429" s="34">
        <v>83</v>
      </c>
      <c r="F5429" s="34">
        <v>70</v>
      </c>
      <c r="G5429" s="34">
        <v>121</v>
      </c>
      <c r="H5429" s="34">
        <v>78</v>
      </c>
      <c r="I5429" s="34">
        <v>55</v>
      </c>
      <c r="J5429" s="34">
        <v>78</v>
      </c>
      <c r="K5429" s="34">
        <v>82</v>
      </c>
      <c r="L5429" s="34">
        <v>62</v>
      </c>
      <c r="M5429" s="34">
        <v>103</v>
      </c>
      <c r="N5429" s="34">
        <v>77</v>
      </c>
      <c r="O5429" s="34">
        <v>77</v>
      </c>
      <c r="P5429" s="34">
        <v>96</v>
      </c>
      <c r="Q5429" s="34">
        <v>88</v>
      </c>
      <c r="R5429" s="34">
        <v>127</v>
      </c>
      <c r="S5429" s="34">
        <v>115</v>
      </c>
      <c r="T5429" s="34">
        <v>96</v>
      </c>
      <c r="U5429" s="34">
        <v>90</v>
      </c>
      <c r="V5429" s="34">
        <v>80</v>
      </c>
      <c r="W5429" s="34">
        <v>73</v>
      </c>
      <c r="X5429" s="34">
        <v>98</v>
      </c>
      <c r="Y5429" s="34">
        <v>89</v>
      </c>
      <c r="Z5429" s="34">
        <v>110</v>
      </c>
      <c r="AA5429" s="34">
        <v>113</v>
      </c>
      <c r="AB5429" s="34">
        <v>116</v>
      </c>
      <c r="AC5429" s="34">
        <v>135</v>
      </c>
    </row>
    <row r="5430" spans="1:29" x14ac:dyDescent="0.2">
      <c r="A5430" s="34" t="s">
        <v>65923</v>
      </c>
      <c r="B5430" s="34">
        <v>53</v>
      </c>
      <c r="C5430" s="34">
        <v>63</v>
      </c>
      <c r="D5430" s="34">
        <v>76</v>
      </c>
      <c r="E5430" s="34">
        <v>57</v>
      </c>
      <c r="F5430" s="34">
        <v>80</v>
      </c>
      <c r="G5430" s="34">
        <v>73</v>
      </c>
      <c r="H5430" s="34">
        <v>81</v>
      </c>
      <c r="I5430" s="34">
        <v>62</v>
      </c>
      <c r="J5430" s="34">
        <v>68</v>
      </c>
      <c r="K5430" s="34">
        <v>104</v>
      </c>
      <c r="L5430" s="34">
        <v>72</v>
      </c>
      <c r="M5430" s="34">
        <v>70</v>
      </c>
      <c r="N5430" s="34">
        <v>54</v>
      </c>
      <c r="O5430" s="34">
        <v>75</v>
      </c>
      <c r="P5430" s="34">
        <v>61</v>
      </c>
      <c r="Q5430" s="34">
        <v>82</v>
      </c>
      <c r="R5430" s="34">
        <v>72</v>
      </c>
      <c r="S5430" s="34">
        <v>75</v>
      </c>
      <c r="T5430" s="34">
        <v>76</v>
      </c>
      <c r="U5430" s="34">
        <v>67</v>
      </c>
      <c r="V5430" s="34">
        <v>78</v>
      </c>
      <c r="W5430" s="34">
        <v>93</v>
      </c>
      <c r="X5430" s="34">
        <v>97</v>
      </c>
      <c r="Y5430" s="34">
        <v>91</v>
      </c>
      <c r="Z5430" s="34">
        <v>94</v>
      </c>
      <c r="AA5430" s="34">
        <v>105</v>
      </c>
      <c r="AB5430" s="34">
        <v>98</v>
      </c>
      <c r="AC5430" s="34">
        <v>103</v>
      </c>
    </row>
    <row r="5431" spans="1:29" x14ac:dyDescent="0.2">
      <c r="A5431" s="34" t="s">
        <v>65924</v>
      </c>
      <c r="B5431" s="34">
        <v>38</v>
      </c>
      <c r="C5431" s="34">
        <v>15</v>
      </c>
      <c r="D5431" s="34">
        <v>49</v>
      </c>
      <c r="E5431" s="34">
        <v>17</v>
      </c>
      <c r="F5431" s="34">
        <v>19</v>
      </c>
      <c r="G5431" s="34">
        <v>13</v>
      </c>
      <c r="H5431" s="34">
        <v>25</v>
      </c>
      <c r="I5431" s="34">
        <v>14</v>
      </c>
      <c r="J5431" s="34">
        <v>25</v>
      </c>
      <c r="K5431" s="34">
        <v>26</v>
      </c>
      <c r="L5431" s="34">
        <v>25</v>
      </c>
      <c r="M5431" s="34">
        <v>18</v>
      </c>
      <c r="N5431" s="34">
        <v>26</v>
      </c>
      <c r="O5431" s="34">
        <v>34</v>
      </c>
      <c r="P5431" s="34">
        <v>14</v>
      </c>
      <c r="Q5431" s="34">
        <v>16</v>
      </c>
      <c r="R5431" s="34">
        <v>27</v>
      </c>
      <c r="S5431" s="34">
        <v>27</v>
      </c>
      <c r="T5431" s="34">
        <v>24</v>
      </c>
      <c r="U5431" s="34">
        <v>28</v>
      </c>
      <c r="V5431" s="34">
        <v>36</v>
      </c>
      <c r="W5431" s="34">
        <v>13</v>
      </c>
      <c r="X5431" s="34">
        <v>30</v>
      </c>
      <c r="Y5431" s="34">
        <v>10</v>
      </c>
      <c r="Z5431" s="34">
        <v>26</v>
      </c>
      <c r="AA5431" s="34">
        <v>32</v>
      </c>
      <c r="AB5431" s="34">
        <v>24</v>
      </c>
      <c r="AC5431" s="34">
        <v>58</v>
      </c>
    </row>
    <row r="5432" spans="1:29" x14ac:dyDescent="0.2">
      <c r="A5432" s="34" t="s">
        <v>65925</v>
      </c>
      <c r="B5432" s="34">
        <v>48</v>
      </c>
      <c r="C5432" s="34">
        <v>48</v>
      </c>
      <c r="D5432" s="34">
        <v>59</v>
      </c>
      <c r="E5432" s="34">
        <v>37</v>
      </c>
      <c r="F5432" s="34">
        <v>56</v>
      </c>
      <c r="G5432" s="34">
        <v>53</v>
      </c>
      <c r="H5432" s="34">
        <v>55</v>
      </c>
      <c r="I5432" s="34">
        <v>32</v>
      </c>
      <c r="J5432" s="34">
        <v>49</v>
      </c>
      <c r="K5432" s="34">
        <v>47</v>
      </c>
      <c r="L5432" s="34">
        <v>40</v>
      </c>
      <c r="M5432" s="34">
        <v>48</v>
      </c>
      <c r="N5432" s="34">
        <v>46</v>
      </c>
      <c r="O5432" s="34">
        <v>43</v>
      </c>
      <c r="P5432" s="34">
        <v>48</v>
      </c>
      <c r="Q5432" s="34">
        <v>45</v>
      </c>
      <c r="R5432" s="34">
        <v>41</v>
      </c>
      <c r="S5432" s="34">
        <v>43</v>
      </c>
      <c r="T5432" s="34">
        <v>39</v>
      </c>
      <c r="U5432" s="34">
        <v>71</v>
      </c>
      <c r="V5432" s="34">
        <v>42</v>
      </c>
      <c r="W5432" s="34">
        <v>50</v>
      </c>
      <c r="X5432" s="34">
        <v>62</v>
      </c>
      <c r="Y5432" s="34">
        <v>55</v>
      </c>
      <c r="Z5432" s="34">
        <v>43</v>
      </c>
      <c r="AA5432" s="34">
        <v>69</v>
      </c>
      <c r="AB5432" s="34">
        <v>80</v>
      </c>
      <c r="AC5432" s="34">
        <v>61</v>
      </c>
    </row>
    <row r="5433" spans="1:29" x14ac:dyDescent="0.2">
      <c r="A5433" s="34" t="s">
        <v>65926</v>
      </c>
      <c r="B5433" s="34">
        <v>40</v>
      </c>
      <c r="C5433" s="34">
        <v>61</v>
      </c>
      <c r="D5433" s="34">
        <v>79</v>
      </c>
      <c r="E5433" s="34">
        <v>59</v>
      </c>
      <c r="F5433" s="34">
        <v>56</v>
      </c>
      <c r="G5433" s="34">
        <v>37</v>
      </c>
      <c r="H5433" s="34">
        <v>74</v>
      </c>
      <c r="I5433" s="34">
        <v>38</v>
      </c>
      <c r="J5433" s="34">
        <v>58</v>
      </c>
      <c r="K5433" s="34">
        <v>59</v>
      </c>
      <c r="L5433" s="34">
        <v>36</v>
      </c>
      <c r="M5433" s="34">
        <v>41</v>
      </c>
      <c r="N5433" s="34">
        <v>65</v>
      </c>
      <c r="O5433" s="34">
        <v>39</v>
      </c>
      <c r="P5433" s="34">
        <v>75</v>
      </c>
      <c r="Q5433" s="34">
        <v>66</v>
      </c>
      <c r="R5433" s="34">
        <v>83</v>
      </c>
      <c r="S5433" s="34">
        <v>44</v>
      </c>
      <c r="T5433" s="34">
        <v>54</v>
      </c>
      <c r="U5433" s="34">
        <v>28</v>
      </c>
      <c r="V5433" s="34">
        <v>99</v>
      </c>
      <c r="W5433" s="34">
        <v>54</v>
      </c>
      <c r="X5433" s="34">
        <v>72</v>
      </c>
      <c r="Y5433" s="34">
        <v>24</v>
      </c>
      <c r="Z5433" s="34">
        <v>97</v>
      </c>
      <c r="AA5433" s="34">
        <v>84</v>
      </c>
      <c r="AB5433" s="34">
        <v>86</v>
      </c>
      <c r="AC5433" s="34">
        <v>81</v>
      </c>
    </row>
    <row r="5434" spans="1:29" x14ac:dyDescent="0.2">
      <c r="A5434" s="34" t="s">
        <v>65927</v>
      </c>
      <c r="B5434" s="34">
        <v>39</v>
      </c>
      <c r="C5434" s="34">
        <v>39</v>
      </c>
      <c r="D5434" s="34">
        <v>59</v>
      </c>
      <c r="E5434" s="34">
        <v>43</v>
      </c>
      <c r="F5434" s="34">
        <v>77</v>
      </c>
      <c r="G5434" s="34">
        <v>35</v>
      </c>
      <c r="H5434" s="34">
        <v>50</v>
      </c>
      <c r="I5434" s="34">
        <v>47</v>
      </c>
      <c r="J5434" s="34">
        <v>49</v>
      </c>
      <c r="K5434" s="34">
        <v>54</v>
      </c>
      <c r="L5434" s="34">
        <v>28</v>
      </c>
      <c r="M5434" s="34">
        <v>34</v>
      </c>
      <c r="N5434" s="34">
        <v>52</v>
      </c>
      <c r="O5434" s="34">
        <v>37</v>
      </c>
      <c r="P5434" s="34">
        <v>71</v>
      </c>
      <c r="Q5434" s="34">
        <v>60</v>
      </c>
      <c r="R5434" s="34">
        <v>49</v>
      </c>
      <c r="S5434" s="34">
        <v>57</v>
      </c>
      <c r="T5434" s="34">
        <v>50</v>
      </c>
      <c r="U5434" s="34">
        <v>45</v>
      </c>
      <c r="V5434" s="34">
        <v>53</v>
      </c>
      <c r="W5434" s="34">
        <v>31</v>
      </c>
      <c r="X5434" s="34">
        <v>75</v>
      </c>
      <c r="Y5434" s="34">
        <v>43</v>
      </c>
      <c r="Z5434" s="34">
        <v>66</v>
      </c>
      <c r="AA5434" s="34">
        <v>60</v>
      </c>
      <c r="AB5434" s="34">
        <v>33</v>
      </c>
      <c r="AC5434" s="34">
        <v>80</v>
      </c>
    </row>
    <row r="5435" spans="1:29" x14ac:dyDescent="0.2">
      <c r="A5435" s="34" t="s">
        <v>65928</v>
      </c>
      <c r="B5435" s="34">
        <v>48</v>
      </c>
      <c r="C5435" s="34">
        <v>15</v>
      </c>
      <c r="D5435" s="34">
        <v>20</v>
      </c>
      <c r="E5435" s="34">
        <v>15</v>
      </c>
      <c r="F5435" s="34">
        <v>36</v>
      </c>
      <c r="G5435" s="34">
        <v>14</v>
      </c>
      <c r="H5435" s="34">
        <v>20</v>
      </c>
      <c r="I5435" s="34">
        <v>10</v>
      </c>
      <c r="J5435" s="34">
        <v>27</v>
      </c>
      <c r="K5435" s="34">
        <v>14</v>
      </c>
      <c r="L5435" s="34">
        <v>13</v>
      </c>
      <c r="M5435" s="34">
        <v>17</v>
      </c>
      <c r="N5435" s="34">
        <v>20</v>
      </c>
      <c r="O5435" s="34">
        <v>7</v>
      </c>
      <c r="P5435" s="34">
        <v>17</v>
      </c>
      <c r="Q5435" s="34">
        <v>25</v>
      </c>
      <c r="R5435" s="34">
        <v>18</v>
      </c>
      <c r="S5435" s="34">
        <v>32</v>
      </c>
      <c r="T5435" s="34">
        <v>26</v>
      </c>
      <c r="U5435" s="34">
        <v>17</v>
      </c>
      <c r="V5435" s="34">
        <v>20</v>
      </c>
      <c r="W5435" s="34">
        <v>17</v>
      </c>
      <c r="X5435" s="34">
        <v>27</v>
      </c>
      <c r="Y5435" s="34">
        <v>14</v>
      </c>
      <c r="Z5435" s="34">
        <v>42</v>
      </c>
      <c r="AA5435" s="34">
        <v>29</v>
      </c>
      <c r="AB5435" s="34">
        <v>17</v>
      </c>
      <c r="AC5435" s="34">
        <v>24</v>
      </c>
    </row>
    <row r="5436" spans="1:29" x14ac:dyDescent="0.2">
      <c r="A5436" s="34" t="s">
        <v>65929</v>
      </c>
      <c r="B5436" s="34">
        <v>32</v>
      </c>
      <c r="C5436" s="34">
        <v>18</v>
      </c>
      <c r="D5436" s="34">
        <v>24</v>
      </c>
      <c r="E5436" s="34">
        <v>28</v>
      </c>
      <c r="F5436" s="34">
        <v>19</v>
      </c>
      <c r="G5436" s="34">
        <v>6</v>
      </c>
      <c r="H5436" s="34">
        <v>4</v>
      </c>
      <c r="I5436" s="34">
        <v>9</v>
      </c>
      <c r="J5436" s="34">
        <v>25</v>
      </c>
      <c r="K5436" s="34">
        <v>23</v>
      </c>
      <c r="L5436" s="34">
        <v>26</v>
      </c>
      <c r="M5436" s="34">
        <v>17</v>
      </c>
      <c r="N5436" s="34">
        <v>21</v>
      </c>
      <c r="O5436" s="34">
        <v>22</v>
      </c>
      <c r="P5436" s="34">
        <v>22</v>
      </c>
      <c r="Q5436" s="34">
        <v>22</v>
      </c>
      <c r="R5436" s="34">
        <v>25</v>
      </c>
      <c r="S5436" s="34">
        <v>22</v>
      </c>
      <c r="T5436" s="34">
        <v>25</v>
      </c>
      <c r="U5436" s="34">
        <v>31</v>
      </c>
      <c r="V5436" s="34">
        <v>25</v>
      </c>
      <c r="W5436" s="34">
        <v>25</v>
      </c>
      <c r="X5436" s="34">
        <v>28</v>
      </c>
      <c r="Y5436" s="34">
        <v>27</v>
      </c>
      <c r="Z5436" s="34">
        <v>23</v>
      </c>
      <c r="AA5436" s="34">
        <v>21</v>
      </c>
      <c r="AB5436" s="34">
        <v>31</v>
      </c>
      <c r="AC5436" s="34">
        <v>37</v>
      </c>
    </row>
    <row r="5437" spans="1:29" x14ac:dyDescent="0.2">
      <c r="A5437" s="34" t="s">
        <v>65930</v>
      </c>
      <c r="B5437" s="34">
        <v>41</v>
      </c>
      <c r="C5437" s="34">
        <v>36</v>
      </c>
      <c r="D5437" s="34">
        <v>49</v>
      </c>
      <c r="E5437" s="34">
        <v>46</v>
      </c>
      <c r="F5437" s="34">
        <v>44</v>
      </c>
      <c r="G5437" s="34">
        <v>25</v>
      </c>
      <c r="H5437" s="34">
        <v>58</v>
      </c>
      <c r="I5437" s="34">
        <v>24</v>
      </c>
      <c r="J5437" s="34">
        <v>36</v>
      </c>
      <c r="K5437" s="34">
        <v>42</v>
      </c>
      <c r="L5437" s="34">
        <v>25</v>
      </c>
      <c r="M5437" s="34">
        <v>23</v>
      </c>
      <c r="N5437" s="34">
        <v>24</v>
      </c>
      <c r="O5437" s="34">
        <v>28</v>
      </c>
      <c r="P5437" s="34">
        <v>48</v>
      </c>
      <c r="Q5437" s="34">
        <v>37</v>
      </c>
      <c r="R5437" s="34">
        <v>54</v>
      </c>
      <c r="S5437" s="34">
        <v>57</v>
      </c>
      <c r="T5437" s="34">
        <v>32</v>
      </c>
      <c r="U5437" s="34">
        <v>33</v>
      </c>
      <c r="V5437" s="34">
        <v>30</v>
      </c>
      <c r="W5437" s="34">
        <v>22</v>
      </c>
      <c r="X5437" s="34">
        <v>37</v>
      </c>
      <c r="Y5437" s="34">
        <v>39</v>
      </c>
      <c r="Z5437" s="34">
        <v>63</v>
      </c>
      <c r="AA5437" s="34">
        <v>34</v>
      </c>
      <c r="AB5437" s="34">
        <v>60</v>
      </c>
      <c r="AC5437" s="34">
        <v>56</v>
      </c>
    </row>
    <row r="5438" spans="1:29" x14ac:dyDescent="0.2">
      <c r="A5438" s="34" t="s">
        <v>65931</v>
      </c>
      <c r="B5438" s="34">
        <v>55</v>
      </c>
      <c r="C5438" s="34">
        <v>34</v>
      </c>
      <c r="D5438" s="34">
        <v>59</v>
      </c>
      <c r="E5438" s="34">
        <v>57</v>
      </c>
      <c r="F5438" s="34">
        <v>40</v>
      </c>
      <c r="G5438" s="34">
        <v>39</v>
      </c>
      <c r="H5438" s="34">
        <v>29</v>
      </c>
      <c r="I5438" s="34">
        <v>20</v>
      </c>
      <c r="J5438" s="34">
        <v>38</v>
      </c>
      <c r="K5438" s="34">
        <v>56</v>
      </c>
      <c r="L5438" s="34">
        <v>17</v>
      </c>
      <c r="M5438" s="34">
        <v>29</v>
      </c>
      <c r="N5438" s="34">
        <v>41</v>
      </c>
      <c r="O5438" s="34">
        <v>36</v>
      </c>
      <c r="P5438" s="34">
        <v>37</v>
      </c>
      <c r="Q5438" s="34">
        <v>49</v>
      </c>
      <c r="R5438" s="34">
        <v>52</v>
      </c>
      <c r="S5438" s="34">
        <v>49</v>
      </c>
      <c r="T5438" s="34">
        <v>65</v>
      </c>
      <c r="U5438" s="34">
        <v>40</v>
      </c>
      <c r="V5438" s="34">
        <v>68</v>
      </c>
      <c r="W5438" s="34">
        <v>33</v>
      </c>
      <c r="X5438" s="34">
        <v>63</v>
      </c>
      <c r="Y5438" s="34">
        <v>38</v>
      </c>
      <c r="Z5438" s="34">
        <v>29</v>
      </c>
      <c r="AA5438" s="34">
        <v>41</v>
      </c>
      <c r="AB5438" s="34">
        <v>38</v>
      </c>
      <c r="AC5438" s="34">
        <v>61</v>
      </c>
    </row>
    <row r="5439" spans="1:29" x14ac:dyDescent="0.2">
      <c r="A5439" s="34" t="s">
        <v>65932</v>
      </c>
      <c r="B5439" s="34">
        <v>19</v>
      </c>
      <c r="C5439" s="34">
        <v>17</v>
      </c>
      <c r="D5439" s="34">
        <v>18</v>
      </c>
      <c r="E5439" s="34">
        <v>24</v>
      </c>
      <c r="F5439" s="34">
        <v>18</v>
      </c>
      <c r="G5439" s="34">
        <v>9</v>
      </c>
      <c r="H5439" s="34">
        <v>13</v>
      </c>
      <c r="I5439" s="34">
        <v>15</v>
      </c>
      <c r="J5439" s="34">
        <v>18</v>
      </c>
      <c r="K5439" s="34">
        <v>18</v>
      </c>
      <c r="L5439" s="34">
        <v>21</v>
      </c>
      <c r="M5439" s="34">
        <v>13</v>
      </c>
      <c r="N5439" s="34">
        <v>21</v>
      </c>
      <c r="O5439" s="34">
        <v>16</v>
      </c>
      <c r="P5439" s="34">
        <v>28</v>
      </c>
      <c r="Q5439" s="34">
        <v>10</v>
      </c>
      <c r="R5439" s="34">
        <v>23</v>
      </c>
      <c r="S5439" s="34">
        <v>24</v>
      </c>
      <c r="T5439" s="34">
        <v>30</v>
      </c>
      <c r="U5439" s="34">
        <v>6</v>
      </c>
      <c r="V5439" s="34">
        <v>23</v>
      </c>
      <c r="W5439" s="34">
        <v>16</v>
      </c>
      <c r="X5439" s="34">
        <v>22</v>
      </c>
      <c r="Y5439" s="34">
        <v>13</v>
      </c>
      <c r="Z5439" s="34">
        <v>23</v>
      </c>
      <c r="AA5439" s="34">
        <v>21</v>
      </c>
      <c r="AB5439" s="34">
        <v>18</v>
      </c>
      <c r="AC5439" s="34">
        <v>17</v>
      </c>
    </row>
    <row r="5440" spans="1:29" x14ac:dyDescent="0.2">
      <c r="A5440" s="34" t="s">
        <v>65933</v>
      </c>
      <c r="B5440" s="34">
        <v>457</v>
      </c>
      <c r="C5440" s="34">
        <v>316</v>
      </c>
      <c r="D5440" s="34">
        <v>396</v>
      </c>
      <c r="E5440" s="34">
        <v>348</v>
      </c>
      <c r="F5440" s="34">
        <v>398</v>
      </c>
      <c r="G5440" s="34">
        <v>306</v>
      </c>
      <c r="H5440" s="34">
        <v>390</v>
      </c>
      <c r="I5440" s="34">
        <v>291</v>
      </c>
      <c r="J5440" s="34">
        <v>346</v>
      </c>
      <c r="K5440" s="34">
        <v>375</v>
      </c>
      <c r="L5440" s="34">
        <v>417</v>
      </c>
      <c r="M5440" s="34">
        <v>323</v>
      </c>
      <c r="N5440" s="34">
        <v>362</v>
      </c>
      <c r="O5440" s="34">
        <v>325</v>
      </c>
      <c r="P5440" s="34">
        <v>352</v>
      </c>
      <c r="Q5440" s="34">
        <v>480</v>
      </c>
      <c r="R5440" s="34">
        <v>617</v>
      </c>
      <c r="S5440" s="34">
        <v>406</v>
      </c>
      <c r="T5440" s="34">
        <v>587</v>
      </c>
      <c r="U5440" s="34">
        <v>395</v>
      </c>
      <c r="V5440" s="34">
        <v>475</v>
      </c>
      <c r="W5440" s="34">
        <v>565</v>
      </c>
      <c r="X5440" s="34">
        <v>435</v>
      </c>
      <c r="Y5440" s="34">
        <v>429</v>
      </c>
      <c r="Z5440" s="34">
        <v>444</v>
      </c>
      <c r="AA5440" s="34">
        <v>433</v>
      </c>
      <c r="AB5440" s="34">
        <v>647</v>
      </c>
      <c r="AC5440" s="34">
        <v>597</v>
      </c>
    </row>
    <row r="5441" spans="1:29" x14ac:dyDescent="0.2">
      <c r="A5441" s="34" t="s">
        <v>65934</v>
      </c>
      <c r="B5441" s="34">
        <v>36</v>
      </c>
      <c r="C5441" s="34">
        <v>23</v>
      </c>
      <c r="D5441" s="34">
        <v>23</v>
      </c>
      <c r="E5441" s="34">
        <v>9</v>
      </c>
      <c r="F5441" s="34">
        <v>17</v>
      </c>
      <c r="G5441" s="34">
        <v>39</v>
      </c>
      <c r="H5441" s="34">
        <v>11</v>
      </c>
      <c r="I5441" s="34">
        <v>17</v>
      </c>
      <c r="J5441" s="34">
        <v>24</v>
      </c>
      <c r="K5441" s="34">
        <v>23</v>
      </c>
      <c r="L5441" s="34">
        <v>12</v>
      </c>
      <c r="M5441" s="34">
        <v>7</v>
      </c>
      <c r="N5441" s="34">
        <v>11</v>
      </c>
      <c r="O5441" s="34">
        <v>19</v>
      </c>
      <c r="P5441" s="34">
        <v>6</v>
      </c>
      <c r="Q5441" s="34">
        <v>23</v>
      </c>
      <c r="R5441" s="34">
        <v>37</v>
      </c>
      <c r="S5441" s="34">
        <v>22</v>
      </c>
      <c r="T5441" s="34">
        <v>16</v>
      </c>
      <c r="U5441" s="34">
        <v>22</v>
      </c>
      <c r="V5441" s="34">
        <v>23</v>
      </c>
      <c r="W5441" s="34">
        <v>18</v>
      </c>
      <c r="X5441" s="34">
        <v>18</v>
      </c>
      <c r="Y5441" s="34">
        <v>20</v>
      </c>
      <c r="Z5441" s="34">
        <v>13</v>
      </c>
      <c r="AA5441" s="34">
        <v>26</v>
      </c>
      <c r="AB5441" s="34">
        <v>8</v>
      </c>
      <c r="AC5441" s="34">
        <v>39</v>
      </c>
    </row>
    <row r="5442" spans="1:29" x14ac:dyDescent="0.2">
      <c r="A5442" s="34" t="s">
        <v>65935</v>
      </c>
      <c r="B5442" s="34">
        <v>49</v>
      </c>
      <c r="C5442" s="34">
        <v>50</v>
      </c>
      <c r="D5442" s="34">
        <v>71</v>
      </c>
      <c r="E5442" s="34">
        <v>48</v>
      </c>
      <c r="F5442" s="34">
        <v>59</v>
      </c>
      <c r="G5442" s="34">
        <v>39</v>
      </c>
      <c r="H5442" s="34">
        <v>62</v>
      </c>
      <c r="I5442" s="34">
        <v>42</v>
      </c>
      <c r="J5442" s="34">
        <v>34</v>
      </c>
      <c r="K5442" s="34">
        <v>40</v>
      </c>
      <c r="L5442" s="34">
        <v>23</v>
      </c>
      <c r="M5442" s="34">
        <v>36</v>
      </c>
      <c r="N5442" s="34">
        <v>45</v>
      </c>
      <c r="O5442" s="34">
        <v>41</v>
      </c>
      <c r="P5442" s="34">
        <v>44</v>
      </c>
      <c r="Q5442" s="34">
        <v>50</v>
      </c>
      <c r="R5442" s="34">
        <v>70</v>
      </c>
      <c r="S5442" s="34">
        <v>40</v>
      </c>
      <c r="T5442" s="34">
        <v>43</v>
      </c>
      <c r="U5442" s="34">
        <v>35</v>
      </c>
      <c r="V5442" s="34">
        <v>65</v>
      </c>
      <c r="W5442" s="34">
        <v>32</v>
      </c>
      <c r="X5442" s="34">
        <v>54</v>
      </c>
      <c r="Y5442" s="34">
        <v>40</v>
      </c>
      <c r="Z5442" s="34">
        <v>68</v>
      </c>
      <c r="AA5442" s="34">
        <v>66</v>
      </c>
      <c r="AB5442" s="34">
        <v>43</v>
      </c>
      <c r="AC5442" s="34">
        <v>68</v>
      </c>
    </row>
    <row r="5443" spans="1:29" x14ac:dyDescent="0.2">
      <c r="A5443" s="34" t="s">
        <v>65936</v>
      </c>
      <c r="B5443" s="34">
        <v>69</v>
      </c>
      <c r="C5443" s="34">
        <v>74</v>
      </c>
      <c r="D5443" s="34">
        <v>94</v>
      </c>
      <c r="E5443" s="34">
        <v>90</v>
      </c>
      <c r="F5443" s="34">
        <v>111</v>
      </c>
      <c r="G5443" s="34">
        <v>77</v>
      </c>
      <c r="H5443" s="34">
        <v>104</v>
      </c>
      <c r="I5443" s="34">
        <v>81</v>
      </c>
      <c r="J5443" s="34">
        <v>93</v>
      </c>
      <c r="K5443" s="34">
        <v>92</v>
      </c>
      <c r="L5443" s="34">
        <v>76</v>
      </c>
      <c r="M5443" s="34">
        <v>66</v>
      </c>
      <c r="N5443" s="34">
        <v>86</v>
      </c>
      <c r="O5443" s="34">
        <v>101</v>
      </c>
      <c r="P5443" s="34">
        <v>93</v>
      </c>
      <c r="Q5443" s="34">
        <v>98</v>
      </c>
      <c r="R5443" s="34">
        <v>138</v>
      </c>
      <c r="S5443" s="34">
        <v>117</v>
      </c>
      <c r="T5443" s="34">
        <v>121</v>
      </c>
      <c r="U5443" s="34">
        <v>120</v>
      </c>
      <c r="V5443" s="34">
        <v>148</v>
      </c>
      <c r="W5443" s="34">
        <v>109</v>
      </c>
      <c r="X5443" s="34">
        <v>178</v>
      </c>
      <c r="Y5443" s="34">
        <v>96</v>
      </c>
      <c r="Z5443" s="34">
        <v>119</v>
      </c>
      <c r="AA5443" s="34">
        <v>125</v>
      </c>
      <c r="AB5443" s="34">
        <v>145</v>
      </c>
      <c r="AC5443" s="34">
        <v>132</v>
      </c>
    </row>
    <row r="5444" spans="1:29" x14ac:dyDescent="0.2">
      <c r="A5444" s="34" t="s">
        <v>65937</v>
      </c>
      <c r="B5444" s="34">
        <v>34</v>
      </c>
      <c r="C5444" s="34">
        <v>42</v>
      </c>
      <c r="D5444" s="34">
        <v>23</v>
      </c>
      <c r="E5444" s="34">
        <v>48</v>
      </c>
      <c r="F5444" s="34">
        <v>39</v>
      </c>
      <c r="G5444" s="34">
        <v>28</v>
      </c>
      <c r="H5444" s="34">
        <v>35</v>
      </c>
      <c r="I5444" s="34">
        <v>53</v>
      </c>
      <c r="J5444" s="34">
        <v>12</v>
      </c>
      <c r="K5444" s="34">
        <v>37</v>
      </c>
      <c r="L5444" s="34">
        <v>9</v>
      </c>
      <c r="M5444" s="34">
        <v>29</v>
      </c>
      <c r="N5444" s="34">
        <v>20</v>
      </c>
      <c r="O5444" s="34">
        <v>25</v>
      </c>
      <c r="P5444" s="34">
        <v>19</v>
      </c>
      <c r="Q5444" s="34">
        <v>49</v>
      </c>
      <c r="R5444" s="34">
        <v>29</v>
      </c>
      <c r="S5444" s="34">
        <v>62</v>
      </c>
      <c r="T5444" s="34">
        <v>17</v>
      </c>
      <c r="U5444" s="34">
        <v>28</v>
      </c>
      <c r="V5444" s="34">
        <v>24</v>
      </c>
      <c r="W5444" s="34">
        <v>22</v>
      </c>
      <c r="X5444" s="34">
        <v>17</v>
      </c>
      <c r="Y5444" s="34">
        <v>40</v>
      </c>
      <c r="Z5444" s="34">
        <v>26</v>
      </c>
      <c r="AA5444" s="34">
        <v>35</v>
      </c>
      <c r="AB5444" s="34">
        <v>28</v>
      </c>
      <c r="AC5444" s="34">
        <v>50</v>
      </c>
    </row>
    <row r="5445" spans="1:29" x14ac:dyDescent="0.2">
      <c r="A5445" s="34" t="s">
        <v>65938</v>
      </c>
      <c r="B5445" s="34">
        <v>47</v>
      </c>
      <c r="C5445" s="34">
        <v>44</v>
      </c>
      <c r="D5445" s="34">
        <v>84</v>
      </c>
      <c r="E5445" s="34">
        <v>71</v>
      </c>
      <c r="F5445" s="34">
        <v>84</v>
      </c>
      <c r="G5445" s="34">
        <v>74</v>
      </c>
      <c r="H5445" s="34">
        <v>52</v>
      </c>
      <c r="I5445" s="34">
        <v>45</v>
      </c>
      <c r="J5445" s="34">
        <v>48</v>
      </c>
      <c r="K5445" s="34">
        <v>50</v>
      </c>
      <c r="L5445" s="34">
        <v>26</v>
      </c>
      <c r="M5445" s="34">
        <v>48</v>
      </c>
      <c r="N5445" s="34">
        <v>49</v>
      </c>
      <c r="O5445" s="34">
        <v>43</v>
      </c>
      <c r="P5445" s="34">
        <v>42</v>
      </c>
      <c r="Q5445" s="34">
        <v>48</v>
      </c>
      <c r="R5445" s="34">
        <v>63</v>
      </c>
      <c r="S5445" s="34">
        <v>61</v>
      </c>
      <c r="T5445" s="34">
        <v>30</v>
      </c>
      <c r="U5445" s="34">
        <v>40</v>
      </c>
      <c r="V5445" s="34">
        <v>81</v>
      </c>
      <c r="W5445" s="34">
        <v>40</v>
      </c>
      <c r="X5445" s="34">
        <v>85</v>
      </c>
      <c r="Y5445" s="34">
        <v>29</v>
      </c>
      <c r="Z5445" s="34">
        <v>45</v>
      </c>
      <c r="AA5445" s="34">
        <v>53</v>
      </c>
      <c r="AB5445" s="34">
        <v>58</v>
      </c>
      <c r="AC5445" s="34">
        <v>75</v>
      </c>
    </row>
    <row r="5446" spans="1:29" x14ac:dyDescent="0.2">
      <c r="A5446" s="34" t="s">
        <v>65939</v>
      </c>
      <c r="B5446" s="34">
        <v>27</v>
      </c>
      <c r="C5446" s="34">
        <v>27</v>
      </c>
      <c r="D5446" s="34">
        <v>30</v>
      </c>
      <c r="E5446" s="34">
        <v>32</v>
      </c>
      <c r="F5446" s="34">
        <v>37</v>
      </c>
      <c r="G5446" s="34">
        <v>18</v>
      </c>
      <c r="H5446" s="34">
        <v>26</v>
      </c>
      <c r="I5446" s="34">
        <v>20</v>
      </c>
      <c r="J5446" s="34">
        <v>29</v>
      </c>
      <c r="K5446" s="34">
        <v>10</v>
      </c>
      <c r="L5446" s="34">
        <v>24</v>
      </c>
      <c r="M5446" s="34">
        <v>24</v>
      </c>
      <c r="N5446" s="34">
        <v>49</v>
      </c>
      <c r="O5446" s="34">
        <v>27</v>
      </c>
      <c r="P5446" s="34">
        <v>28</v>
      </c>
      <c r="Q5446" s="34">
        <v>33</v>
      </c>
      <c r="R5446" s="34">
        <v>54</v>
      </c>
      <c r="S5446" s="34">
        <v>39</v>
      </c>
      <c r="T5446" s="34">
        <v>48</v>
      </c>
      <c r="U5446" s="34">
        <v>23</v>
      </c>
      <c r="V5446" s="34">
        <v>43</v>
      </c>
      <c r="W5446" s="34">
        <v>12</v>
      </c>
      <c r="X5446" s="34">
        <v>49</v>
      </c>
      <c r="Y5446" s="34">
        <v>12</v>
      </c>
      <c r="Z5446" s="34">
        <v>31</v>
      </c>
      <c r="AA5446" s="34">
        <v>24</v>
      </c>
      <c r="AB5446" s="34">
        <v>42</v>
      </c>
      <c r="AC5446" s="34">
        <v>35</v>
      </c>
    </row>
    <row r="5447" spans="1:29" x14ac:dyDescent="0.2">
      <c r="A5447" s="34" t="s">
        <v>65940</v>
      </c>
      <c r="B5447" s="34">
        <v>50</v>
      </c>
      <c r="C5447" s="34">
        <v>29</v>
      </c>
      <c r="D5447" s="34">
        <v>55</v>
      </c>
      <c r="E5447" s="34">
        <v>50</v>
      </c>
      <c r="F5447" s="34">
        <v>50</v>
      </c>
      <c r="G5447" s="34">
        <v>28</v>
      </c>
      <c r="H5447" s="34">
        <v>61</v>
      </c>
      <c r="I5447" s="34">
        <v>46</v>
      </c>
      <c r="J5447" s="34">
        <v>76</v>
      </c>
      <c r="K5447" s="34">
        <v>66</v>
      </c>
      <c r="L5447" s="34">
        <v>47</v>
      </c>
      <c r="M5447" s="34">
        <v>41</v>
      </c>
      <c r="N5447" s="34">
        <v>64</v>
      </c>
      <c r="O5447" s="34">
        <v>31</v>
      </c>
      <c r="P5447" s="34">
        <v>61</v>
      </c>
      <c r="Q5447" s="34">
        <v>66</v>
      </c>
      <c r="R5447" s="34">
        <v>82</v>
      </c>
      <c r="S5447" s="34">
        <v>67</v>
      </c>
      <c r="T5447" s="34">
        <v>74</v>
      </c>
      <c r="U5447" s="34">
        <v>48</v>
      </c>
      <c r="V5447" s="34">
        <v>57</v>
      </c>
      <c r="W5447" s="34">
        <v>48</v>
      </c>
      <c r="X5447" s="34">
        <v>104</v>
      </c>
      <c r="Y5447" s="34">
        <v>50</v>
      </c>
      <c r="Z5447" s="34">
        <v>67</v>
      </c>
      <c r="AA5447" s="34">
        <v>48</v>
      </c>
      <c r="AB5447" s="34">
        <v>86</v>
      </c>
      <c r="AC5447" s="34">
        <v>83</v>
      </c>
    </row>
    <row r="5448" spans="1:29" x14ac:dyDescent="0.2">
      <c r="A5448" s="34" t="s">
        <v>65941</v>
      </c>
      <c r="B5448" s="34">
        <v>59</v>
      </c>
      <c r="C5448" s="34">
        <v>133</v>
      </c>
      <c r="D5448" s="34">
        <v>155</v>
      </c>
      <c r="E5448" s="34">
        <v>103</v>
      </c>
      <c r="F5448" s="34">
        <v>134</v>
      </c>
      <c r="G5448" s="34">
        <v>69</v>
      </c>
      <c r="H5448" s="34">
        <v>126</v>
      </c>
      <c r="I5448" s="34">
        <v>69</v>
      </c>
      <c r="J5448" s="34">
        <v>86</v>
      </c>
      <c r="K5448" s="34">
        <v>111</v>
      </c>
      <c r="L5448" s="34">
        <v>55</v>
      </c>
      <c r="M5448" s="34">
        <v>80</v>
      </c>
      <c r="N5448" s="34">
        <v>104</v>
      </c>
      <c r="O5448" s="34">
        <v>89</v>
      </c>
      <c r="P5448" s="34">
        <v>127</v>
      </c>
      <c r="Q5448" s="34">
        <v>149</v>
      </c>
      <c r="R5448" s="34">
        <v>140</v>
      </c>
      <c r="S5448" s="34">
        <v>114</v>
      </c>
      <c r="T5448" s="34">
        <v>80</v>
      </c>
      <c r="U5448" s="34">
        <v>77</v>
      </c>
      <c r="V5448" s="34">
        <v>162</v>
      </c>
      <c r="W5448" s="34">
        <v>110</v>
      </c>
      <c r="X5448" s="34">
        <v>187</v>
      </c>
      <c r="Y5448" s="34">
        <v>81</v>
      </c>
      <c r="Z5448" s="34">
        <v>143</v>
      </c>
      <c r="AA5448" s="34">
        <v>114</v>
      </c>
      <c r="AB5448" s="34">
        <v>117</v>
      </c>
      <c r="AC5448" s="34">
        <v>169</v>
      </c>
    </row>
    <row r="5449" spans="1:29" x14ac:dyDescent="0.2">
      <c r="A5449" s="34" t="s">
        <v>65942</v>
      </c>
      <c r="B5449" s="34">
        <v>4</v>
      </c>
      <c r="C5449" s="34">
        <v>11</v>
      </c>
      <c r="D5449" s="34">
        <v>5</v>
      </c>
      <c r="E5449" s="34">
        <v>6</v>
      </c>
      <c r="F5449" s="34">
        <v>7</v>
      </c>
      <c r="G5449" s="34">
        <v>9</v>
      </c>
      <c r="H5449" s="34">
        <v>4</v>
      </c>
      <c r="I5449" s="34">
        <v>1</v>
      </c>
      <c r="J5449" s="34">
        <v>2</v>
      </c>
      <c r="K5449" s="34">
        <v>10</v>
      </c>
      <c r="L5449" s="34">
        <v>3</v>
      </c>
      <c r="M5449" s="34">
        <v>4</v>
      </c>
      <c r="N5449" s="34">
        <v>5</v>
      </c>
      <c r="O5449" s="34">
        <v>10</v>
      </c>
      <c r="P5449" s="34">
        <v>1</v>
      </c>
      <c r="Q5449" s="34">
        <v>7</v>
      </c>
      <c r="R5449" s="34">
        <v>8</v>
      </c>
      <c r="S5449" s="34">
        <v>6</v>
      </c>
      <c r="T5449" s="34">
        <v>3</v>
      </c>
      <c r="U5449" s="34">
        <v>7</v>
      </c>
      <c r="V5449" s="34">
        <v>5</v>
      </c>
      <c r="W5449" s="34">
        <v>6</v>
      </c>
      <c r="X5449" s="34">
        <v>2</v>
      </c>
      <c r="Y5449" s="34">
        <v>1</v>
      </c>
      <c r="Z5449" s="34">
        <v>5</v>
      </c>
      <c r="AA5449" s="34">
        <v>17</v>
      </c>
      <c r="AB5449" s="34">
        <v>2</v>
      </c>
      <c r="AC5449" s="34">
        <v>6</v>
      </c>
    </row>
    <row r="5450" spans="1:29" x14ac:dyDescent="0.2">
      <c r="A5450" s="34" t="s">
        <v>65943</v>
      </c>
      <c r="B5450" s="34">
        <v>37</v>
      </c>
      <c r="C5450" s="34">
        <v>56</v>
      </c>
      <c r="D5450" s="34">
        <v>30</v>
      </c>
      <c r="E5450" s="34">
        <v>47</v>
      </c>
      <c r="F5450" s="34">
        <v>45</v>
      </c>
      <c r="G5450" s="34">
        <v>21</v>
      </c>
      <c r="H5450" s="34">
        <v>21</v>
      </c>
      <c r="I5450" s="34">
        <v>22</v>
      </c>
      <c r="J5450" s="34">
        <v>29</v>
      </c>
      <c r="K5450" s="34">
        <v>41</v>
      </c>
      <c r="L5450" s="34">
        <v>17</v>
      </c>
      <c r="M5450" s="34">
        <v>28</v>
      </c>
      <c r="N5450" s="34">
        <v>39</v>
      </c>
      <c r="O5450" s="34">
        <v>18</v>
      </c>
      <c r="P5450" s="34">
        <v>34</v>
      </c>
      <c r="Q5450" s="34">
        <v>29</v>
      </c>
      <c r="R5450" s="34">
        <v>29</v>
      </c>
      <c r="S5450" s="34">
        <v>42</v>
      </c>
      <c r="T5450" s="34">
        <v>14</v>
      </c>
      <c r="U5450" s="34">
        <v>22</v>
      </c>
      <c r="V5450" s="34">
        <v>31</v>
      </c>
      <c r="W5450" s="34">
        <v>38</v>
      </c>
      <c r="X5450" s="34">
        <v>58</v>
      </c>
      <c r="Y5450" s="34">
        <v>23</v>
      </c>
      <c r="Z5450" s="34">
        <v>50</v>
      </c>
      <c r="AA5450" s="34">
        <v>29</v>
      </c>
      <c r="AB5450" s="34">
        <v>45</v>
      </c>
      <c r="AC5450" s="34">
        <v>42</v>
      </c>
    </row>
    <row r="5451" spans="1:29" x14ac:dyDescent="0.2">
      <c r="A5451" s="34" t="s">
        <v>65944</v>
      </c>
      <c r="B5451" s="34">
        <v>68</v>
      </c>
      <c r="C5451" s="34">
        <v>112</v>
      </c>
      <c r="D5451" s="34">
        <v>43</v>
      </c>
      <c r="E5451" s="34">
        <v>87</v>
      </c>
      <c r="F5451" s="34">
        <v>53</v>
      </c>
      <c r="G5451" s="34">
        <v>74</v>
      </c>
      <c r="H5451" s="34">
        <v>64</v>
      </c>
      <c r="I5451" s="34">
        <v>68</v>
      </c>
      <c r="J5451" s="34">
        <v>39</v>
      </c>
      <c r="K5451" s="34">
        <v>92</v>
      </c>
      <c r="L5451" s="34">
        <v>43</v>
      </c>
      <c r="M5451" s="34">
        <v>79</v>
      </c>
      <c r="N5451" s="34">
        <v>55</v>
      </c>
      <c r="O5451" s="34">
        <v>69</v>
      </c>
      <c r="P5451" s="34">
        <v>43</v>
      </c>
      <c r="Q5451" s="34">
        <v>102</v>
      </c>
      <c r="R5451" s="34">
        <v>98</v>
      </c>
      <c r="S5451" s="34">
        <v>75</v>
      </c>
      <c r="T5451" s="34">
        <v>75</v>
      </c>
      <c r="U5451" s="34">
        <v>66</v>
      </c>
      <c r="V5451" s="34">
        <v>80</v>
      </c>
      <c r="W5451" s="34">
        <v>122</v>
      </c>
      <c r="X5451" s="34">
        <v>97</v>
      </c>
      <c r="Y5451" s="34">
        <v>90</v>
      </c>
      <c r="Z5451" s="34">
        <v>85</v>
      </c>
      <c r="AA5451" s="34">
        <v>96</v>
      </c>
      <c r="AB5451" s="34">
        <v>78</v>
      </c>
      <c r="AC5451" s="34">
        <v>138</v>
      </c>
    </row>
    <row r="5452" spans="1:29" x14ac:dyDescent="0.2">
      <c r="A5452" s="34" t="s">
        <v>65945</v>
      </c>
      <c r="B5452" s="34">
        <v>81</v>
      </c>
      <c r="C5452" s="34">
        <v>115</v>
      </c>
      <c r="D5452" s="34">
        <v>150</v>
      </c>
      <c r="E5452" s="34">
        <v>95</v>
      </c>
      <c r="F5452" s="34">
        <v>151</v>
      </c>
      <c r="G5452" s="34">
        <v>124</v>
      </c>
      <c r="H5452" s="34">
        <v>138</v>
      </c>
      <c r="I5452" s="34">
        <v>90</v>
      </c>
      <c r="J5452" s="34">
        <v>122</v>
      </c>
      <c r="K5452" s="34">
        <v>70</v>
      </c>
      <c r="L5452" s="34">
        <v>97</v>
      </c>
      <c r="M5452" s="34">
        <v>130</v>
      </c>
      <c r="N5452" s="34">
        <v>120</v>
      </c>
      <c r="O5452" s="34">
        <v>70</v>
      </c>
      <c r="P5452" s="34">
        <v>120</v>
      </c>
      <c r="Q5452" s="34">
        <v>155</v>
      </c>
      <c r="R5452" s="34">
        <v>175</v>
      </c>
      <c r="S5452" s="34">
        <v>138</v>
      </c>
      <c r="T5452" s="34">
        <v>155</v>
      </c>
      <c r="U5452" s="34">
        <v>97</v>
      </c>
      <c r="V5452" s="34">
        <v>157</v>
      </c>
      <c r="W5452" s="34">
        <v>122</v>
      </c>
      <c r="X5452" s="34">
        <v>195</v>
      </c>
      <c r="Y5452" s="34">
        <v>114</v>
      </c>
      <c r="Z5452" s="34">
        <v>154</v>
      </c>
      <c r="AA5452" s="34">
        <v>121</v>
      </c>
      <c r="AB5452" s="34">
        <v>146</v>
      </c>
      <c r="AC5452" s="34">
        <v>158</v>
      </c>
    </row>
    <row r="5453" spans="1:29" x14ac:dyDescent="0.2">
      <c r="A5453" s="34" t="s">
        <v>65946</v>
      </c>
      <c r="B5453" s="34">
        <v>35</v>
      </c>
      <c r="C5453" s="34">
        <v>29</v>
      </c>
      <c r="D5453" s="34">
        <v>47</v>
      </c>
      <c r="E5453" s="34">
        <v>25</v>
      </c>
      <c r="F5453" s="34">
        <v>29</v>
      </c>
      <c r="G5453" s="34">
        <v>14</v>
      </c>
      <c r="H5453" s="34">
        <v>35</v>
      </c>
      <c r="I5453" s="34">
        <v>17</v>
      </c>
      <c r="J5453" s="34">
        <v>39</v>
      </c>
      <c r="K5453" s="34">
        <v>15</v>
      </c>
      <c r="L5453" s="34">
        <v>26</v>
      </c>
      <c r="M5453" s="34">
        <v>25</v>
      </c>
      <c r="N5453" s="34">
        <v>31</v>
      </c>
      <c r="O5453" s="34">
        <v>32</v>
      </c>
      <c r="P5453" s="34">
        <v>27</v>
      </c>
      <c r="Q5453" s="34">
        <v>47</v>
      </c>
      <c r="R5453" s="34">
        <v>36</v>
      </c>
      <c r="S5453" s="34">
        <v>29</v>
      </c>
      <c r="T5453" s="34">
        <v>26</v>
      </c>
      <c r="U5453" s="34">
        <v>28</v>
      </c>
      <c r="V5453" s="34">
        <v>43</v>
      </c>
      <c r="W5453" s="34">
        <v>37</v>
      </c>
      <c r="X5453" s="34">
        <v>35</v>
      </c>
      <c r="Y5453" s="34">
        <v>28</v>
      </c>
      <c r="Z5453" s="34">
        <v>31</v>
      </c>
      <c r="AA5453" s="34">
        <v>39</v>
      </c>
      <c r="AB5453" s="34">
        <v>74</v>
      </c>
      <c r="AC5453" s="34">
        <v>33</v>
      </c>
    </row>
    <row r="5454" spans="1:29" x14ac:dyDescent="0.2">
      <c r="A5454" s="34" t="s">
        <v>65947</v>
      </c>
      <c r="B5454" s="34">
        <v>73</v>
      </c>
      <c r="C5454" s="34">
        <v>94</v>
      </c>
      <c r="D5454" s="34">
        <v>67</v>
      </c>
      <c r="E5454" s="34">
        <v>91</v>
      </c>
      <c r="F5454" s="34">
        <v>89</v>
      </c>
      <c r="G5454" s="34">
        <v>168</v>
      </c>
      <c r="H5454" s="34">
        <v>93</v>
      </c>
      <c r="I5454" s="34">
        <v>130</v>
      </c>
      <c r="J5454" s="34">
        <v>107</v>
      </c>
      <c r="K5454" s="34">
        <v>124</v>
      </c>
      <c r="L5454" s="34">
        <v>63</v>
      </c>
      <c r="M5454" s="34">
        <v>128</v>
      </c>
      <c r="N5454" s="34">
        <v>78</v>
      </c>
      <c r="O5454" s="34">
        <v>133</v>
      </c>
      <c r="P5454" s="34">
        <v>78</v>
      </c>
      <c r="Q5454" s="34">
        <v>155</v>
      </c>
      <c r="R5454" s="34">
        <v>83</v>
      </c>
      <c r="S5454" s="34">
        <v>127</v>
      </c>
      <c r="T5454" s="34">
        <v>104</v>
      </c>
      <c r="U5454" s="34">
        <v>104</v>
      </c>
      <c r="V5454" s="34">
        <v>98</v>
      </c>
      <c r="W5454" s="34">
        <v>150</v>
      </c>
      <c r="X5454" s="34">
        <v>83</v>
      </c>
      <c r="Y5454" s="34">
        <v>141</v>
      </c>
      <c r="Z5454" s="34">
        <v>107</v>
      </c>
      <c r="AA5454" s="34">
        <v>163</v>
      </c>
      <c r="AB5454" s="34">
        <v>144</v>
      </c>
      <c r="AC5454" s="34">
        <v>197</v>
      </c>
    </row>
    <row r="5455" spans="1:29" x14ac:dyDescent="0.2">
      <c r="A5455" s="34" t="s">
        <v>65948</v>
      </c>
      <c r="B5455" s="34">
        <v>27</v>
      </c>
      <c r="C5455" s="34">
        <v>37</v>
      </c>
      <c r="D5455" s="34">
        <v>47</v>
      </c>
      <c r="E5455" s="34">
        <v>30</v>
      </c>
      <c r="F5455" s="34">
        <v>37</v>
      </c>
      <c r="G5455" s="34">
        <v>40</v>
      </c>
      <c r="H5455" s="34">
        <v>27</v>
      </c>
      <c r="I5455" s="34">
        <v>32</v>
      </c>
      <c r="J5455" s="34">
        <v>27</v>
      </c>
      <c r="K5455" s="34">
        <v>36</v>
      </c>
      <c r="L5455" s="34">
        <v>29</v>
      </c>
      <c r="M5455" s="34">
        <v>46</v>
      </c>
      <c r="N5455" s="34">
        <v>21</v>
      </c>
      <c r="O5455" s="34">
        <v>38</v>
      </c>
      <c r="P5455" s="34">
        <v>34</v>
      </c>
      <c r="Q5455" s="34">
        <v>64</v>
      </c>
      <c r="R5455" s="34">
        <v>31</v>
      </c>
      <c r="S5455" s="34">
        <v>51</v>
      </c>
      <c r="T5455" s="34">
        <v>21</v>
      </c>
      <c r="U5455" s="34">
        <v>38</v>
      </c>
      <c r="V5455" s="34">
        <v>31</v>
      </c>
      <c r="W5455" s="34">
        <v>38</v>
      </c>
      <c r="X5455" s="34">
        <v>32</v>
      </c>
      <c r="Y5455" s="34">
        <v>54</v>
      </c>
      <c r="Z5455" s="34">
        <v>39</v>
      </c>
      <c r="AA5455" s="34">
        <v>34</v>
      </c>
      <c r="AB5455" s="34">
        <v>42</v>
      </c>
      <c r="AC5455" s="34">
        <v>63</v>
      </c>
    </row>
    <row r="5456" spans="1:29" x14ac:dyDescent="0.2">
      <c r="A5456" s="34" t="s">
        <v>65949</v>
      </c>
      <c r="B5456" s="34">
        <v>60</v>
      </c>
      <c r="C5456" s="34">
        <v>46</v>
      </c>
      <c r="D5456" s="34">
        <v>105</v>
      </c>
      <c r="E5456" s="34">
        <v>82</v>
      </c>
      <c r="F5456" s="34">
        <v>90</v>
      </c>
      <c r="G5456" s="34">
        <v>52</v>
      </c>
      <c r="H5456" s="34">
        <v>61</v>
      </c>
      <c r="I5456" s="34">
        <v>70</v>
      </c>
      <c r="J5456" s="34">
        <v>100</v>
      </c>
      <c r="K5456" s="34">
        <v>66</v>
      </c>
      <c r="L5456" s="34">
        <v>57</v>
      </c>
      <c r="M5456" s="34">
        <v>84</v>
      </c>
      <c r="N5456" s="34">
        <v>72</v>
      </c>
      <c r="O5456" s="34">
        <v>55</v>
      </c>
      <c r="P5456" s="34">
        <v>117</v>
      </c>
      <c r="Q5456" s="34">
        <v>106</v>
      </c>
      <c r="R5456" s="34">
        <v>173</v>
      </c>
      <c r="S5456" s="34">
        <v>93</v>
      </c>
      <c r="T5456" s="34">
        <v>77</v>
      </c>
      <c r="U5456" s="34">
        <v>67</v>
      </c>
      <c r="V5456" s="34">
        <v>90</v>
      </c>
      <c r="W5456" s="34">
        <v>69</v>
      </c>
      <c r="X5456" s="34">
        <v>88</v>
      </c>
      <c r="Y5456" s="34">
        <v>72</v>
      </c>
      <c r="Z5456" s="34">
        <v>125</v>
      </c>
      <c r="AA5456" s="34">
        <v>87</v>
      </c>
      <c r="AB5456" s="34">
        <v>70</v>
      </c>
      <c r="AC5456" s="34">
        <v>118</v>
      </c>
    </row>
    <row r="5457" spans="1:29" x14ac:dyDescent="0.2">
      <c r="A5457" s="34" t="s">
        <v>65950</v>
      </c>
      <c r="B5457" s="34">
        <v>32</v>
      </c>
      <c r="C5457" s="34">
        <v>60</v>
      </c>
      <c r="D5457" s="34">
        <v>71</v>
      </c>
      <c r="E5457" s="34">
        <v>53</v>
      </c>
      <c r="F5457" s="34">
        <v>80</v>
      </c>
      <c r="G5457" s="34">
        <v>74</v>
      </c>
      <c r="H5457" s="34">
        <v>55</v>
      </c>
      <c r="I5457" s="34">
        <v>43</v>
      </c>
      <c r="J5457" s="34">
        <v>40</v>
      </c>
      <c r="K5457" s="34">
        <v>60</v>
      </c>
      <c r="L5457" s="34">
        <v>52</v>
      </c>
      <c r="M5457" s="34">
        <v>46</v>
      </c>
      <c r="N5457" s="34">
        <v>40</v>
      </c>
      <c r="O5457" s="34">
        <v>58</v>
      </c>
      <c r="P5457" s="34">
        <v>43</v>
      </c>
      <c r="Q5457" s="34">
        <v>87</v>
      </c>
      <c r="R5457" s="34">
        <v>68</v>
      </c>
      <c r="S5457" s="34">
        <v>69</v>
      </c>
      <c r="T5457" s="34">
        <v>33</v>
      </c>
      <c r="U5457" s="34">
        <v>49</v>
      </c>
      <c r="V5457" s="34">
        <v>75</v>
      </c>
      <c r="W5457" s="34">
        <v>66</v>
      </c>
      <c r="X5457" s="34">
        <v>59</v>
      </c>
      <c r="Y5457" s="34">
        <v>47</v>
      </c>
      <c r="Z5457" s="34">
        <v>67</v>
      </c>
      <c r="AA5457" s="34">
        <v>64</v>
      </c>
      <c r="AB5457" s="34">
        <v>75</v>
      </c>
      <c r="AC5457" s="34">
        <v>90</v>
      </c>
    </row>
    <row r="5458" spans="1:29" x14ac:dyDescent="0.2">
      <c r="A5458" s="34" t="s">
        <v>65951</v>
      </c>
      <c r="B5458" s="34">
        <v>62</v>
      </c>
      <c r="C5458" s="34">
        <v>68</v>
      </c>
      <c r="D5458" s="34">
        <v>83</v>
      </c>
      <c r="E5458" s="34">
        <v>96</v>
      </c>
      <c r="F5458" s="34">
        <v>79</v>
      </c>
      <c r="G5458" s="34">
        <v>148</v>
      </c>
      <c r="H5458" s="34">
        <v>88</v>
      </c>
      <c r="I5458" s="34">
        <v>66</v>
      </c>
      <c r="J5458" s="34">
        <v>82</v>
      </c>
      <c r="K5458" s="34">
        <v>68</v>
      </c>
      <c r="L5458" s="34">
        <v>68</v>
      </c>
      <c r="M5458" s="34">
        <v>85</v>
      </c>
      <c r="N5458" s="34">
        <v>72</v>
      </c>
      <c r="O5458" s="34">
        <v>68</v>
      </c>
      <c r="P5458" s="34">
        <v>68</v>
      </c>
      <c r="Q5458" s="34">
        <v>125</v>
      </c>
      <c r="R5458" s="34">
        <v>85</v>
      </c>
      <c r="S5458" s="34">
        <v>110</v>
      </c>
      <c r="T5458" s="34">
        <v>102</v>
      </c>
      <c r="U5458" s="34">
        <v>99</v>
      </c>
      <c r="V5458" s="34">
        <v>62</v>
      </c>
      <c r="W5458" s="34">
        <v>111</v>
      </c>
      <c r="X5458" s="34">
        <v>109</v>
      </c>
      <c r="Y5458" s="34">
        <v>92</v>
      </c>
      <c r="Z5458" s="34">
        <v>105</v>
      </c>
      <c r="AA5458" s="34">
        <v>161</v>
      </c>
      <c r="AB5458" s="34">
        <v>98</v>
      </c>
      <c r="AC5458" s="34">
        <v>108</v>
      </c>
    </row>
    <row r="5459" spans="1:29" x14ac:dyDescent="0.2">
      <c r="A5459" s="34" t="s">
        <v>65952</v>
      </c>
      <c r="B5459" s="34">
        <v>43</v>
      </c>
      <c r="C5459" s="34">
        <v>113</v>
      </c>
      <c r="D5459" s="34">
        <v>66</v>
      </c>
      <c r="E5459" s="34">
        <v>80</v>
      </c>
      <c r="F5459" s="34">
        <v>85</v>
      </c>
      <c r="G5459" s="34">
        <v>99</v>
      </c>
      <c r="H5459" s="34">
        <v>47</v>
      </c>
      <c r="I5459" s="34">
        <v>81</v>
      </c>
      <c r="J5459" s="34">
        <v>60</v>
      </c>
      <c r="K5459" s="34">
        <v>121</v>
      </c>
      <c r="L5459" s="34">
        <v>49</v>
      </c>
      <c r="M5459" s="34">
        <v>68</v>
      </c>
      <c r="N5459" s="34">
        <v>52</v>
      </c>
      <c r="O5459" s="34">
        <v>65</v>
      </c>
      <c r="P5459" s="34">
        <v>52</v>
      </c>
      <c r="Q5459" s="34">
        <v>101</v>
      </c>
      <c r="R5459" s="34">
        <v>95</v>
      </c>
      <c r="S5459" s="34">
        <v>138</v>
      </c>
      <c r="T5459" s="34">
        <v>41</v>
      </c>
      <c r="U5459" s="34">
        <v>108</v>
      </c>
      <c r="V5459" s="34">
        <v>74</v>
      </c>
      <c r="W5459" s="34">
        <v>95</v>
      </c>
      <c r="X5459" s="34">
        <v>105</v>
      </c>
      <c r="Y5459" s="34">
        <v>84</v>
      </c>
      <c r="Z5459" s="34">
        <v>89</v>
      </c>
      <c r="AA5459" s="34">
        <v>127</v>
      </c>
      <c r="AB5459" s="34">
        <v>81</v>
      </c>
      <c r="AC5459" s="34">
        <v>197</v>
      </c>
    </row>
    <row r="5460" spans="1:29" x14ac:dyDescent="0.2">
      <c r="A5460" s="34" t="s">
        <v>65953</v>
      </c>
      <c r="B5460" s="34">
        <v>116</v>
      </c>
      <c r="C5460" s="34">
        <v>122</v>
      </c>
      <c r="D5460" s="34">
        <v>132</v>
      </c>
      <c r="E5460" s="34">
        <v>148</v>
      </c>
      <c r="F5460" s="34">
        <v>180</v>
      </c>
      <c r="G5460" s="34">
        <v>138</v>
      </c>
      <c r="H5460" s="34">
        <v>116</v>
      </c>
      <c r="I5460" s="34">
        <v>159</v>
      </c>
      <c r="J5460" s="34">
        <v>113</v>
      </c>
      <c r="K5460" s="34">
        <v>92</v>
      </c>
      <c r="L5460" s="34">
        <v>86</v>
      </c>
      <c r="M5460" s="34">
        <v>136</v>
      </c>
      <c r="N5460" s="34">
        <v>119</v>
      </c>
      <c r="O5460" s="34">
        <v>95</v>
      </c>
      <c r="P5460" s="34">
        <v>118</v>
      </c>
      <c r="Q5460" s="34">
        <v>149</v>
      </c>
      <c r="R5460" s="34">
        <v>169</v>
      </c>
      <c r="S5460" s="34">
        <v>143</v>
      </c>
      <c r="T5460" s="34">
        <v>173</v>
      </c>
      <c r="U5460" s="34">
        <v>136</v>
      </c>
      <c r="V5460" s="34">
        <v>143</v>
      </c>
      <c r="W5460" s="34">
        <v>143</v>
      </c>
      <c r="X5460" s="34">
        <v>174</v>
      </c>
      <c r="Y5460" s="34">
        <v>136</v>
      </c>
      <c r="Z5460" s="34">
        <v>169</v>
      </c>
      <c r="AA5460" s="34">
        <v>212</v>
      </c>
      <c r="AB5460" s="34">
        <v>184</v>
      </c>
      <c r="AC5460" s="34">
        <v>179</v>
      </c>
    </row>
    <row r="5461" spans="1:29" x14ac:dyDescent="0.2">
      <c r="A5461" s="34" t="s">
        <v>65954</v>
      </c>
      <c r="B5461" s="34">
        <v>44</v>
      </c>
      <c r="C5461" s="34">
        <v>53</v>
      </c>
      <c r="D5461" s="34">
        <v>78</v>
      </c>
      <c r="E5461" s="34">
        <v>64</v>
      </c>
      <c r="F5461" s="34">
        <v>84</v>
      </c>
      <c r="G5461" s="34">
        <v>52</v>
      </c>
      <c r="H5461" s="34">
        <v>59</v>
      </c>
      <c r="I5461" s="34">
        <v>42</v>
      </c>
      <c r="J5461" s="34">
        <v>58</v>
      </c>
      <c r="K5461" s="34">
        <v>36</v>
      </c>
      <c r="L5461" s="34">
        <v>51</v>
      </c>
      <c r="M5461" s="34">
        <v>30</v>
      </c>
      <c r="N5461" s="34">
        <v>58</v>
      </c>
      <c r="O5461" s="34">
        <v>40</v>
      </c>
      <c r="P5461" s="34">
        <v>62</v>
      </c>
      <c r="Q5461" s="34">
        <v>59</v>
      </c>
      <c r="R5461" s="34">
        <v>84</v>
      </c>
      <c r="S5461" s="34">
        <v>51</v>
      </c>
      <c r="T5461" s="34">
        <v>69</v>
      </c>
      <c r="U5461" s="34">
        <v>35</v>
      </c>
      <c r="V5461" s="34">
        <v>63</v>
      </c>
      <c r="W5461" s="34">
        <v>37</v>
      </c>
      <c r="X5461" s="34">
        <v>87</v>
      </c>
      <c r="Y5461" s="34">
        <v>47</v>
      </c>
      <c r="Z5461" s="34">
        <v>60</v>
      </c>
      <c r="AA5461" s="34">
        <v>54</v>
      </c>
      <c r="AB5461" s="34">
        <v>68</v>
      </c>
      <c r="AC5461" s="34">
        <v>58</v>
      </c>
    </row>
    <row r="5462" spans="1:29" x14ac:dyDescent="0.2">
      <c r="A5462" s="34" t="s">
        <v>65955</v>
      </c>
      <c r="B5462" s="34">
        <v>50</v>
      </c>
      <c r="C5462" s="34">
        <v>84</v>
      </c>
      <c r="D5462" s="34">
        <v>84</v>
      </c>
      <c r="E5462" s="34">
        <v>100</v>
      </c>
      <c r="F5462" s="34">
        <v>90</v>
      </c>
      <c r="G5462" s="34">
        <v>106</v>
      </c>
      <c r="H5462" s="34">
        <v>60</v>
      </c>
      <c r="I5462" s="34">
        <v>96</v>
      </c>
      <c r="J5462" s="34">
        <v>85</v>
      </c>
      <c r="K5462" s="34">
        <v>104</v>
      </c>
      <c r="L5462" s="34">
        <v>79</v>
      </c>
      <c r="M5462" s="34">
        <v>91</v>
      </c>
      <c r="N5462" s="34">
        <v>72</v>
      </c>
      <c r="O5462" s="34">
        <v>109</v>
      </c>
      <c r="P5462" s="34">
        <v>82</v>
      </c>
      <c r="Q5462" s="34">
        <v>136</v>
      </c>
      <c r="R5462" s="34">
        <v>97</v>
      </c>
      <c r="S5462" s="34">
        <v>140</v>
      </c>
      <c r="T5462" s="34">
        <v>78</v>
      </c>
      <c r="U5462" s="34">
        <v>102</v>
      </c>
      <c r="V5462" s="34">
        <v>81</v>
      </c>
      <c r="W5462" s="34">
        <v>117</v>
      </c>
      <c r="X5462" s="34">
        <v>107</v>
      </c>
      <c r="Y5462" s="34">
        <v>87</v>
      </c>
      <c r="Z5462" s="34">
        <v>83</v>
      </c>
      <c r="AA5462" s="34">
        <v>163</v>
      </c>
      <c r="AB5462" s="34">
        <v>102</v>
      </c>
      <c r="AC5462" s="34">
        <v>179</v>
      </c>
    </row>
    <row r="5463" spans="1:29" x14ac:dyDescent="0.2">
      <c r="A5463" s="34" t="s">
        <v>65956</v>
      </c>
      <c r="B5463" s="34">
        <v>46</v>
      </c>
      <c r="C5463" s="34">
        <v>46</v>
      </c>
      <c r="D5463" s="34">
        <v>66</v>
      </c>
      <c r="E5463" s="34">
        <v>50</v>
      </c>
      <c r="F5463" s="34">
        <v>48</v>
      </c>
      <c r="G5463" s="34">
        <v>64</v>
      </c>
      <c r="H5463" s="34">
        <v>67</v>
      </c>
      <c r="I5463" s="34">
        <v>45</v>
      </c>
      <c r="J5463" s="34">
        <v>49</v>
      </c>
      <c r="K5463" s="34">
        <v>42</v>
      </c>
      <c r="L5463" s="34">
        <v>46</v>
      </c>
      <c r="M5463" s="34">
        <v>41</v>
      </c>
      <c r="N5463" s="34">
        <v>61</v>
      </c>
      <c r="O5463" s="34">
        <v>53</v>
      </c>
      <c r="P5463" s="34">
        <v>52</v>
      </c>
      <c r="Q5463" s="34">
        <v>60</v>
      </c>
      <c r="R5463" s="34">
        <v>95</v>
      </c>
      <c r="S5463" s="34">
        <v>66</v>
      </c>
      <c r="T5463" s="34">
        <v>68</v>
      </c>
      <c r="U5463" s="34">
        <v>57</v>
      </c>
      <c r="V5463" s="34">
        <v>81</v>
      </c>
      <c r="W5463" s="34">
        <v>73</v>
      </c>
      <c r="X5463" s="34">
        <v>87</v>
      </c>
      <c r="Y5463" s="34">
        <v>60</v>
      </c>
      <c r="Z5463" s="34">
        <v>85</v>
      </c>
      <c r="AA5463" s="34">
        <v>57</v>
      </c>
      <c r="AB5463" s="34">
        <v>68</v>
      </c>
      <c r="AC5463" s="34">
        <v>108</v>
      </c>
    </row>
    <row r="5464" spans="1:29" x14ac:dyDescent="0.2">
      <c r="A5464" s="34" t="s">
        <v>65957</v>
      </c>
      <c r="B5464" s="34">
        <v>68</v>
      </c>
      <c r="C5464" s="34">
        <v>70</v>
      </c>
      <c r="D5464" s="34">
        <v>111</v>
      </c>
      <c r="E5464" s="34">
        <v>71</v>
      </c>
      <c r="F5464" s="34">
        <v>89</v>
      </c>
      <c r="G5464" s="34">
        <v>105</v>
      </c>
      <c r="H5464" s="34">
        <v>72</v>
      </c>
      <c r="I5464" s="34">
        <v>38</v>
      </c>
      <c r="J5464" s="34">
        <v>74</v>
      </c>
      <c r="K5464" s="34">
        <v>69</v>
      </c>
      <c r="L5464" s="34">
        <v>42</v>
      </c>
      <c r="M5464" s="34">
        <v>42</v>
      </c>
      <c r="N5464" s="34">
        <v>57</v>
      </c>
      <c r="O5464" s="34">
        <v>67</v>
      </c>
      <c r="P5464" s="34">
        <v>60</v>
      </c>
      <c r="Q5464" s="34">
        <v>74</v>
      </c>
      <c r="R5464" s="34">
        <v>58</v>
      </c>
      <c r="S5464" s="34">
        <v>83</v>
      </c>
      <c r="T5464" s="34">
        <v>52</v>
      </c>
      <c r="U5464" s="34">
        <v>48</v>
      </c>
      <c r="V5464" s="34">
        <v>79</v>
      </c>
      <c r="W5464" s="34">
        <v>58</v>
      </c>
      <c r="X5464" s="34">
        <v>83</v>
      </c>
      <c r="Y5464" s="34">
        <v>37</v>
      </c>
      <c r="Z5464" s="34">
        <v>98</v>
      </c>
      <c r="AA5464" s="34">
        <v>101</v>
      </c>
      <c r="AB5464" s="34">
        <v>72</v>
      </c>
      <c r="AC5464" s="34">
        <v>90</v>
      </c>
    </row>
    <row r="5465" spans="1:29" x14ac:dyDescent="0.2">
      <c r="A5465" s="34" t="s">
        <v>65958</v>
      </c>
      <c r="B5465" s="34">
        <v>20</v>
      </c>
      <c r="C5465" s="34">
        <v>28</v>
      </c>
      <c r="D5465" s="34">
        <v>17</v>
      </c>
      <c r="E5465" s="34">
        <v>31</v>
      </c>
      <c r="F5465" s="34">
        <v>21</v>
      </c>
      <c r="G5465" s="34">
        <v>11</v>
      </c>
      <c r="H5465" s="34">
        <v>27</v>
      </c>
      <c r="I5465" s="34">
        <v>14</v>
      </c>
      <c r="J5465" s="34">
        <v>13</v>
      </c>
      <c r="K5465" s="34">
        <v>19</v>
      </c>
      <c r="L5465" s="34">
        <v>15</v>
      </c>
      <c r="M5465" s="34">
        <v>17</v>
      </c>
      <c r="N5465" s="34">
        <v>9</v>
      </c>
      <c r="O5465" s="34">
        <v>16</v>
      </c>
      <c r="P5465" s="34">
        <v>10</v>
      </c>
      <c r="Q5465" s="34">
        <v>17</v>
      </c>
      <c r="R5465" s="34">
        <v>22</v>
      </c>
      <c r="S5465" s="34">
        <v>27</v>
      </c>
      <c r="T5465" s="34">
        <v>12</v>
      </c>
      <c r="U5465" s="34">
        <v>17</v>
      </c>
      <c r="V5465" s="34">
        <v>26</v>
      </c>
      <c r="W5465" s="34">
        <v>25</v>
      </c>
      <c r="X5465" s="34">
        <v>16</v>
      </c>
      <c r="Y5465" s="34">
        <v>28</v>
      </c>
      <c r="Z5465" s="34">
        <v>15</v>
      </c>
      <c r="AA5465" s="34">
        <v>35</v>
      </c>
      <c r="AB5465" s="34">
        <v>10</v>
      </c>
      <c r="AC5465" s="34">
        <v>39</v>
      </c>
    </row>
    <row r="5466" spans="1:29" x14ac:dyDescent="0.2">
      <c r="A5466" s="34" t="s">
        <v>65959</v>
      </c>
      <c r="B5466" s="34">
        <v>49</v>
      </c>
      <c r="C5466" s="34">
        <v>45</v>
      </c>
      <c r="D5466" s="34">
        <v>34</v>
      </c>
      <c r="E5466" s="34">
        <v>60</v>
      </c>
      <c r="F5466" s="34">
        <v>33</v>
      </c>
      <c r="G5466" s="34">
        <v>33</v>
      </c>
      <c r="H5466" s="34">
        <v>24</v>
      </c>
      <c r="I5466" s="34">
        <v>50</v>
      </c>
      <c r="J5466" s="34">
        <v>40</v>
      </c>
      <c r="K5466" s="34">
        <v>50</v>
      </c>
      <c r="L5466" s="34">
        <v>9</v>
      </c>
      <c r="M5466" s="34">
        <v>47</v>
      </c>
      <c r="N5466" s="34">
        <v>19</v>
      </c>
      <c r="O5466" s="34">
        <v>36</v>
      </c>
      <c r="P5466" s="34">
        <v>32</v>
      </c>
      <c r="Q5466" s="34">
        <v>43</v>
      </c>
      <c r="R5466" s="34">
        <v>34</v>
      </c>
      <c r="S5466" s="34">
        <v>44</v>
      </c>
      <c r="T5466" s="34">
        <v>20</v>
      </c>
      <c r="U5466" s="34">
        <v>26</v>
      </c>
      <c r="V5466" s="34">
        <v>40</v>
      </c>
      <c r="W5466" s="34">
        <v>46</v>
      </c>
      <c r="X5466" s="34">
        <v>52</v>
      </c>
      <c r="Y5466" s="34">
        <v>36</v>
      </c>
      <c r="Z5466" s="34">
        <v>30</v>
      </c>
      <c r="AA5466" s="34">
        <v>41</v>
      </c>
      <c r="AB5466" s="34">
        <v>23</v>
      </c>
      <c r="AC5466" s="34">
        <v>51</v>
      </c>
    </row>
    <row r="5467" spans="1:29" x14ac:dyDescent="0.2">
      <c r="A5467" s="34" t="s">
        <v>65960</v>
      </c>
      <c r="B5467" s="34">
        <v>23</v>
      </c>
      <c r="C5467" s="34">
        <v>16</v>
      </c>
      <c r="D5467" s="34">
        <v>22</v>
      </c>
      <c r="E5467" s="34">
        <v>23</v>
      </c>
      <c r="F5467" s="34">
        <v>28</v>
      </c>
      <c r="G5467" s="34">
        <v>24</v>
      </c>
      <c r="H5467" s="34">
        <v>19</v>
      </c>
      <c r="I5467" s="34">
        <v>21</v>
      </c>
      <c r="J5467" s="34">
        <v>13</v>
      </c>
      <c r="K5467" s="34">
        <v>21</v>
      </c>
      <c r="L5467" s="34">
        <v>7</v>
      </c>
      <c r="M5467" s="34">
        <v>15</v>
      </c>
      <c r="N5467" s="34">
        <v>13</v>
      </c>
      <c r="O5467" s="34">
        <v>17</v>
      </c>
      <c r="P5467" s="34">
        <v>8</v>
      </c>
      <c r="Q5467" s="34">
        <v>11</v>
      </c>
      <c r="R5467" s="34">
        <v>9</v>
      </c>
      <c r="S5467" s="34">
        <v>21</v>
      </c>
      <c r="T5467" s="34">
        <v>17</v>
      </c>
      <c r="U5467" s="34">
        <v>15</v>
      </c>
      <c r="V5467" s="34">
        <v>10</v>
      </c>
      <c r="W5467" s="34">
        <v>16</v>
      </c>
      <c r="X5467" s="34">
        <v>12</v>
      </c>
      <c r="Y5467" s="34">
        <v>15</v>
      </c>
      <c r="Z5467" s="34">
        <v>19</v>
      </c>
      <c r="AA5467" s="34">
        <v>38</v>
      </c>
      <c r="AB5467" s="34">
        <v>14</v>
      </c>
      <c r="AC5467" s="34">
        <v>29</v>
      </c>
    </row>
    <row r="5468" spans="1:29" x14ac:dyDescent="0.2">
      <c r="A5468" s="34" t="s">
        <v>65961</v>
      </c>
      <c r="B5468" s="34">
        <v>19</v>
      </c>
      <c r="C5468" s="34">
        <v>12</v>
      </c>
      <c r="D5468" s="34">
        <v>23</v>
      </c>
      <c r="E5468" s="34">
        <v>18</v>
      </c>
      <c r="F5468" s="34">
        <v>16</v>
      </c>
      <c r="G5468" s="34">
        <v>9</v>
      </c>
      <c r="H5468" s="34">
        <v>19</v>
      </c>
      <c r="I5468" s="34">
        <v>15</v>
      </c>
      <c r="J5468" s="34">
        <v>14</v>
      </c>
      <c r="K5468" s="34">
        <v>31</v>
      </c>
      <c r="L5468" s="34">
        <v>6</v>
      </c>
      <c r="M5468" s="34">
        <v>19</v>
      </c>
      <c r="N5468" s="34">
        <v>28</v>
      </c>
      <c r="O5468" s="34">
        <v>20</v>
      </c>
      <c r="P5468" s="34">
        <v>14</v>
      </c>
      <c r="Q5468" s="34">
        <v>23</v>
      </c>
      <c r="R5468" s="34">
        <v>15</v>
      </c>
      <c r="S5468" s="34">
        <v>29</v>
      </c>
      <c r="T5468" s="34">
        <v>14</v>
      </c>
      <c r="U5468" s="34">
        <v>11</v>
      </c>
      <c r="V5468" s="34">
        <v>24</v>
      </c>
      <c r="W5468" s="34">
        <v>13</v>
      </c>
      <c r="X5468" s="34">
        <v>32</v>
      </c>
      <c r="Y5468" s="34">
        <v>22</v>
      </c>
      <c r="Z5468" s="34">
        <v>22</v>
      </c>
      <c r="AA5468" s="34">
        <v>21</v>
      </c>
      <c r="AB5468" s="34">
        <v>10</v>
      </c>
      <c r="AC5468" s="34">
        <v>32</v>
      </c>
    </row>
    <row r="5469" spans="1:29" x14ac:dyDescent="0.2">
      <c r="A5469" s="34" t="s">
        <v>65962</v>
      </c>
      <c r="B5469" s="34">
        <v>72</v>
      </c>
      <c r="C5469" s="34">
        <v>45</v>
      </c>
      <c r="D5469" s="34">
        <v>84</v>
      </c>
      <c r="E5469" s="34">
        <v>56</v>
      </c>
      <c r="F5469" s="34">
        <v>47</v>
      </c>
      <c r="G5469" s="34">
        <v>55</v>
      </c>
      <c r="H5469" s="34">
        <v>49</v>
      </c>
      <c r="I5469" s="34">
        <v>73</v>
      </c>
      <c r="J5469" s="34">
        <v>82</v>
      </c>
      <c r="K5469" s="34">
        <v>77</v>
      </c>
      <c r="L5469" s="34">
        <v>70</v>
      </c>
      <c r="M5469" s="34">
        <v>77</v>
      </c>
      <c r="N5469" s="34">
        <v>63</v>
      </c>
      <c r="O5469" s="34">
        <v>62</v>
      </c>
      <c r="P5469" s="34">
        <v>74</v>
      </c>
      <c r="Q5469" s="34">
        <v>100</v>
      </c>
      <c r="R5469" s="34">
        <v>94</v>
      </c>
      <c r="S5469" s="34">
        <v>87</v>
      </c>
      <c r="T5469" s="34">
        <v>117</v>
      </c>
      <c r="U5469" s="34">
        <v>97</v>
      </c>
      <c r="V5469" s="34">
        <v>98</v>
      </c>
      <c r="W5469" s="34">
        <v>74</v>
      </c>
      <c r="X5469" s="34">
        <v>134</v>
      </c>
      <c r="Y5469" s="34">
        <v>86</v>
      </c>
      <c r="Z5469" s="34">
        <v>74</v>
      </c>
      <c r="AA5469" s="34">
        <v>95</v>
      </c>
      <c r="AB5469" s="34">
        <v>123</v>
      </c>
      <c r="AC5469" s="34">
        <v>89</v>
      </c>
    </row>
    <row r="5470" spans="1:29" x14ac:dyDescent="0.2">
      <c r="A5470" s="34" t="s">
        <v>65963</v>
      </c>
      <c r="B5470" s="34">
        <v>58</v>
      </c>
      <c r="C5470" s="34">
        <v>44</v>
      </c>
      <c r="D5470" s="34">
        <v>85</v>
      </c>
      <c r="E5470" s="34">
        <v>51</v>
      </c>
      <c r="F5470" s="34">
        <v>82</v>
      </c>
      <c r="G5470" s="34">
        <v>61</v>
      </c>
      <c r="H5470" s="34">
        <v>82</v>
      </c>
      <c r="I5470" s="34">
        <v>34</v>
      </c>
      <c r="J5470" s="34">
        <v>57</v>
      </c>
      <c r="K5470" s="34">
        <v>33</v>
      </c>
      <c r="L5470" s="34">
        <v>58</v>
      </c>
      <c r="M5470" s="34">
        <v>40</v>
      </c>
      <c r="N5470" s="34">
        <v>80</v>
      </c>
      <c r="O5470" s="34">
        <v>40</v>
      </c>
      <c r="P5470" s="34">
        <v>52</v>
      </c>
      <c r="Q5470" s="34">
        <v>70</v>
      </c>
      <c r="R5470" s="34">
        <v>132</v>
      </c>
      <c r="S5470" s="34">
        <v>54</v>
      </c>
      <c r="T5470" s="34">
        <v>127</v>
      </c>
      <c r="U5470" s="34">
        <v>46</v>
      </c>
      <c r="V5470" s="34">
        <v>83</v>
      </c>
      <c r="W5470" s="34">
        <v>42</v>
      </c>
      <c r="X5470" s="34">
        <v>131</v>
      </c>
      <c r="Y5470" s="34">
        <v>56</v>
      </c>
      <c r="Z5470" s="34">
        <v>97</v>
      </c>
      <c r="AA5470" s="34">
        <v>65</v>
      </c>
      <c r="AB5470" s="34">
        <v>115</v>
      </c>
      <c r="AC5470" s="34">
        <v>74</v>
      </c>
    </row>
    <row r="5471" spans="1:29" x14ac:dyDescent="0.2">
      <c r="A5471" s="34" t="s">
        <v>65964</v>
      </c>
      <c r="B5471" s="34">
        <v>41</v>
      </c>
      <c r="C5471" s="34">
        <v>72</v>
      </c>
      <c r="D5471" s="34">
        <v>81</v>
      </c>
      <c r="E5471" s="34">
        <v>100</v>
      </c>
      <c r="F5471" s="34">
        <v>55</v>
      </c>
      <c r="G5471" s="34">
        <v>84</v>
      </c>
      <c r="H5471" s="34">
        <v>57</v>
      </c>
      <c r="I5471" s="34">
        <v>58</v>
      </c>
      <c r="J5471" s="34">
        <v>63</v>
      </c>
      <c r="K5471" s="34">
        <v>85</v>
      </c>
      <c r="L5471" s="34">
        <v>33</v>
      </c>
      <c r="M5471" s="34">
        <v>81</v>
      </c>
      <c r="N5471" s="34">
        <v>78</v>
      </c>
      <c r="O5471" s="34">
        <v>42</v>
      </c>
      <c r="P5471" s="34">
        <v>63</v>
      </c>
      <c r="Q5471" s="34">
        <v>85</v>
      </c>
      <c r="R5471" s="34">
        <v>68</v>
      </c>
      <c r="S5471" s="34">
        <v>60</v>
      </c>
      <c r="T5471" s="34">
        <v>60</v>
      </c>
      <c r="U5471" s="34">
        <v>82</v>
      </c>
      <c r="V5471" s="34">
        <v>81</v>
      </c>
      <c r="W5471" s="34">
        <v>66</v>
      </c>
      <c r="X5471" s="34">
        <v>64</v>
      </c>
      <c r="Y5471" s="34">
        <v>64</v>
      </c>
      <c r="Z5471" s="34">
        <v>98</v>
      </c>
      <c r="AA5471" s="34">
        <v>105</v>
      </c>
      <c r="AB5471" s="34">
        <v>93</v>
      </c>
      <c r="AC5471" s="34">
        <v>135</v>
      </c>
    </row>
    <row r="5472" spans="1:29" x14ac:dyDescent="0.2">
      <c r="A5472" s="34" t="s">
        <v>65965</v>
      </c>
      <c r="B5472" s="34">
        <v>60</v>
      </c>
      <c r="C5472" s="34">
        <v>50</v>
      </c>
      <c r="D5472" s="34">
        <v>73</v>
      </c>
      <c r="E5472" s="34">
        <v>56</v>
      </c>
      <c r="F5472" s="34">
        <v>76</v>
      </c>
      <c r="G5472" s="34">
        <v>59</v>
      </c>
      <c r="H5472" s="34">
        <v>75</v>
      </c>
      <c r="I5472" s="34">
        <v>70</v>
      </c>
      <c r="J5472" s="34">
        <v>67</v>
      </c>
      <c r="K5472" s="34">
        <v>46</v>
      </c>
      <c r="L5472" s="34">
        <v>64</v>
      </c>
      <c r="M5472" s="34">
        <v>48</v>
      </c>
      <c r="N5472" s="34">
        <v>67</v>
      </c>
      <c r="O5472" s="34">
        <v>38</v>
      </c>
      <c r="P5472" s="34">
        <v>58</v>
      </c>
      <c r="Q5472" s="34">
        <v>35</v>
      </c>
      <c r="R5472" s="34">
        <v>85</v>
      </c>
      <c r="S5472" s="34">
        <v>83</v>
      </c>
      <c r="T5472" s="34">
        <v>83</v>
      </c>
      <c r="U5472" s="34">
        <v>37</v>
      </c>
      <c r="V5472" s="34">
        <v>85</v>
      </c>
      <c r="W5472" s="34">
        <v>63</v>
      </c>
      <c r="X5472" s="34">
        <v>51</v>
      </c>
      <c r="Y5472" s="34">
        <v>48</v>
      </c>
      <c r="Z5472" s="34">
        <v>79</v>
      </c>
      <c r="AA5472" s="34">
        <v>56</v>
      </c>
      <c r="AB5472" s="34">
        <v>74</v>
      </c>
      <c r="AC5472" s="34">
        <v>79</v>
      </c>
    </row>
    <row r="5473" spans="1:29" x14ac:dyDescent="0.2">
      <c r="A5473" s="34" t="s">
        <v>65966</v>
      </c>
      <c r="B5473" s="34">
        <v>78</v>
      </c>
      <c r="C5473" s="34">
        <v>58</v>
      </c>
      <c r="D5473" s="34">
        <v>149</v>
      </c>
      <c r="E5473" s="34">
        <v>65</v>
      </c>
      <c r="F5473" s="34">
        <v>111</v>
      </c>
      <c r="G5473" s="34">
        <v>94</v>
      </c>
      <c r="H5473" s="34">
        <v>120</v>
      </c>
      <c r="I5473" s="34">
        <v>64</v>
      </c>
      <c r="J5473" s="34">
        <v>73</v>
      </c>
      <c r="K5473" s="34">
        <v>80</v>
      </c>
      <c r="L5473" s="34">
        <v>57</v>
      </c>
      <c r="M5473" s="34">
        <v>63</v>
      </c>
      <c r="N5473" s="34">
        <v>97</v>
      </c>
      <c r="O5473" s="34">
        <v>55</v>
      </c>
      <c r="P5473" s="34">
        <v>105</v>
      </c>
      <c r="Q5473" s="34">
        <v>112</v>
      </c>
      <c r="R5473" s="34">
        <v>114</v>
      </c>
      <c r="S5473" s="34">
        <v>88</v>
      </c>
      <c r="T5473" s="34">
        <v>76</v>
      </c>
      <c r="U5473" s="34">
        <v>47</v>
      </c>
      <c r="V5473" s="34">
        <v>110</v>
      </c>
      <c r="W5473" s="34">
        <v>56</v>
      </c>
      <c r="X5473" s="34">
        <v>126</v>
      </c>
      <c r="Y5473" s="34">
        <v>61</v>
      </c>
      <c r="Z5473" s="34">
        <v>124</v>
      </c>
      <c r="AA5473" s="34">
        <v>93</v>
      </c>
      <c r="AB5473" s="34">
        <v>99</v>
      </c>
      <c r="AC5473" s="34">
        <v>100</v>
      </c>
    </row>
    <row r="5474" spans="1:29" x14ac:dyDescent="0.2">
      <c r="A5474" s="34" t="s">
        <v>65967</v>
      </c>
      <c r="B5474" s="34">
        <v>9</v>
      </c>
      <c r="C5474" s="34">
        <v>4</v>
      </c>
      <c r="D5474" s="34">
        <v>3</v>
      </c>
      <c r="E5474" s="34">
        <v>7</v>
      </c>
      <c r="F5474" s="34">
        <v>7</v>
      </c>
      <c r="G5474" s="34">
        <v>4</v>
      </c>
      <c r="H5474" s="34">
        <v>4</v>
      </c>
      <c r="I5474" s="34">
        <v>15</v>
      </c>
      <c r="J5474" s="34">
        <v>12</v>
      </c>
      <c r="K5474" s="34">
        <v>5</v>
      </c>
      <c r="L5474" s="34">
        <v>3</v>
      </c>
      <c r="M5474" s="34">
        <v>3</v>
      </c>
      <c r="N5474" s="34">
        <v>6</v>
      </c>
      <c r="O5474" s="34">
        <v>4</v>
      </c>
      <c r="P5474" s="34">
        <v>6</v>
      </c>
      <c r="Q5474" s="34">
        <v>16</v>
      </c>
      <c r="R5474" s="34">
        <v>12</v>
      </c>
      <c r="S5474" s="34">
        <v>9</v>
      </c>
      <c r="T5474" s="34">
        <v>8</v>
      </c>
      <c r="U5474" s="34">
        <v>9</v>
      </c>
      <c r="V5474" s="34">
        <v>6</v>
      </c>
      <c r="W5474" s="34">
        <v>4</v>
      </c>
      <c r="X5474" s="34">
        <v>25</v>
      </c>
      <c r="Y5474" s="34">
        <v>7</v>
      </c>
      <c r="Z5474" s="34">
        <v>8</v>
      </c>
      <c r="AA5474" s="34">
        <v>10</v>
      </c>
      <c r="AB5474" s="34">
        <v>14</v>
      </c>
      <c r="AC5474" s="34">
        <v>10</v>
      </c>
    </row>
    <row r="5475" spans="1:29" x14ac:dyDescent="0.2">
      <c r="A5475" s="34" t="s">
        <v>65968</v>
      </c>
      <c r="B5475" s="34">
        <v>57</v>
      </c>
      <c r="C5475" s="34">
        <v>78</v>
      </c>
      <c r="D5475" s="34">
        <v>102</v>
      </c>
      <c r="E5475" s="34">
        <v>112</v>
      </c>
      <c r="F5475" s="34">
        <v>120</v>
      </c>
      <c r="G5475" s="34">
        <v>69</v>
      </c>
      <c r="H5475" s="34">
        <v>115</v>
      </c>
      <c r="I5475" s="34">
        <v>102</v>
      </c>
      <c r="J5475" s="34">
        <v>98</v>
      </c>
      <c r="K5475" s="34">
        <v>119</v>
      </c>
      <c r="L5475" s="34">
        <v>67</v>
      </c>
      <c r="M5475" s="34">
        <v>87</v>
      </c>
      <c r="N5475" s="34">
        <v>92</v>
      </c>
      <c r="O5475" s="34">
        <v>102</v>
      </c>
      <c r="P5475" s="34">
        <v>126</v>
      </c>
      <c r="Q5475" s="34">
        <v>125</v>
      </c>
      <c r="R5475" s="34">
        <v>94</v>
      </c>
      <c r="S5475" s="34">
        <v>145</v>
      </c>
      <c r="T5475" s="34">
        <v>81</v>
      </c>
      <c r="U5475" s="34">
        <v>79</v>
      </c>
      <c r="V5475" s="34">
        <v>115</v>
      </c>
      <c r="W5475" s="34">
        <v>129</v>
      </c>
      <c r="X5475" s="34">
        <v>126</v>
      </c>
      <c r="Y5475" s="34">
        <v>78</v>
      </c>
      <c r="Z5475" s="34">
        <v>112</v>
      </c>
      <c r="AA5475" s="34">
        <v>107</v>
      </c>
      <c r="AB5475" s="34">
        <v>156</v>
      </c>
      <c r="AC5475" s="34">
        <v>185</v>
      </c>
    </row>
    <row r="5476" spans="1:29" x14ac:dyDescent="0.2">
      <c r="A5476" s="34" t="s">
        <v>65969</v>
      </c>
      <c r="B5476" s="34">
        <v>110</v>
      </c>
      <c r="C5476" s="34">
        <v>135</v>
      </c>
      <c r="D5476" s="34">
        <v>151</v>
      </c>
      <c r="E5476" s="34">
        <v>135</v>
      </c>
      <c r="F5476" s="34">
        <v>167</v>
      </c>
      <c r="G5476" s="34">
        <v>125</v>
      </c>
      <c r="H5476" s="34">
        <v>181</v>
      </c>
      <c r="I5476" s="34">
        <v>124</v>
      </c>
      <c r="J5476" s="34">
        <v>198</v>
      </c>
      <c r="K5476" s="34">
        <v>118</v>
      </c>
      <c r="L5476" s="34">
        <v>193</v>
      </c>
      <c r="M5476" s="34">
        <v>91</v>
      </c>
      <c r="N5476" s="34">
        <v>163</v>
      </c>
      <c r="O5476" s="34">
        <v>112</v>
      </c>
      <c r="P5476" s="34">
        <v>205</v>
      </c>
      <c r="Q5476" s="34">
        <v>198</v>
      </c>
      <c r="R5476" s="34">
        <v>253</v>
      </c>
      <c r="S5476" s="34">
        <v>169</v>
      </c>
      <c r="T5476" s="34">
        <v>237</v>
      </c>
      <c r="U5476" s="34">
        <v>142</v>
      </c>
      <c r="V5476" s="34">
        <v>239</v>
      </c>
      <c r="W5476" s="34">
        <v>179</v>
      </c>
      <c r="X5476" s="34">
        <v>202</v>
      </c>
      <c r="Y5476" s="34">
        <v>136</v>
      </c>
      <c r="Z5476" s="34">
        <v>191</v>
      </c>
      <c r="AA5476" s="34">
        <v>136</v>
      </c>
      <c r="AB5476" s="34">
        <v>210</v>
      </c>
      <c r="AC5476" s="34">
        <v>216</v>
      </c>
    </row>
    <row r="5477" spans="1:29" x14ac:dyDescent="0.2">
      <c r="A5477" s="34" t="s">
        <v>65970</v>
      </c>
      <c r="B5477" s="34">
        <v>45</v>
      </c>
      <c r="C5477" s="34">
        <v>60</v>
      </c>
      <c r="D5477" s="34">
        <v>48</v>
      </c>
      <c r="E5477" s="34">
        <v>80</v>
      </c>
      <c r="F5477" s="34">
        <v>61</v>
      </c>
      <c r="G5477" s="34">
        <v>90</v>
      </c>
      <c r="H5477" s="34">
        <v>45</v>
      </c>
      <c r="I5477" s="34">
        <v>39</v>
      </c>
      <c r="J5477" s="34">
        <v>37</v>
      </c>
      <c r="K5477" s="34">
        <v>61</v>
      </c>
      <c r="L5477" s="34">
        <v>30</v>
      </c>
      <c r="M5477" s="34">
        <v>53</v>
      </c>
      <c r="N5477" s="34">
        <v>49</v>
      </c>
      <c r="O5477" s="34">
        <v>44</v>
      </c>
      <c r="P5477" s="34">
        <v>40</v>
      </c>
      <c r="Q5477" s="34">
        <v>74</v>
      </c>
      <c r="R5477" s="34">
        <v>46</v>
      </c>
      <c r="S5477" s="34">
        <v>94</v>
      </c>
      <c r="T5477" s="34">
        <v>42</v>
      </c>
      <c r="U5477" s="34">
        <v>72</v>
      </c>
      <c r="V5477" s="34">
        <v>36</v>
      </c>
      <c r="W5477" s="34">
        <v>92</v>
      </c>
      <c r="X5477" s="34">
        <v>43</v>
      </c>
      <c r="Y5477" s="34">
        <v>56</v>
      </c>
      <c r="Z5477" s="34">
        <v>43</v>
      </c>
      <c r="AA5477" s="34">
        <v>62</v>
      </c>
      <c r="AB5477" s="34">
        <v>28</v>
      </c>
      <c r="AC5477" s="34">
        <v>103</v>
      </c>
    </row>
    <row r="5478" spans="1:29" x14ac:dyDescent="0.2">
      <c r="A5478" s="34" t="s">
        <v>65971</v>
      </c>
      <c r="B5478" s="34">
        <v>22</v>
      </c>
      <c r="C5478" s="34">
        <v>27</v>
      </c>
      <c r="D5478" s="34">
        <v>35</v>
      </c>
      <c r="E5478" s="34">
        <v>25</v>
      </c>
      <c r="F5478" s="34">
        <v>33</v>
      </c>
      <c r="G5478" s="34">
        <v>12</v>
      </c>
      <c r="H5478" s="34">
        <v>26</v>
      </c>
      <c r="I5478" s="34">
        <v>31</v>
      </c>
      <c r="J5478" s="34">
        <v>21</v>
      </c>
      <c r="K5478" s="34">
        <v>50</v>
      </c>
      <c r="L5478" s="34">
        <v>22</v>
      </c>
      <c r="M5478" s="34">
        <v>26</v>
      </c>
      <c r="N5478" s="34">
        <v>18</v>
      </c>
      <c r="O5478" s="34">
        <v>17</v>
      </c>
      <c r="P5478" s="34">
        <v>18</v>
      </c>
      <c r="Q5478" s="34">
        <v>43</v>
      </c>
      <c r="R5478" s="34">
        <v>37</v>
      </c>
      <c r="S5478" s="34">
        <v>39</v>
      </c>
      <c r="T5478" s="34">
        <v>25</v>
      </c>
      <c r="U5478" s="34">
        <v>28</v>
      </c>
      <c r="V5478" s="34">
        <v>48</v>
      </c>
      <c r="W5478" s="34">
        <v>33</v>
      </c>
      <c r="X5478" s="34">
        <v>49</v>
      </c>
      <c r="Y5478" s="34">
        <v>24</v>
      </c>
      <c r="Z5478" s="34">
        <v>36</v>
      </c>
      <c r="AA5478" s="34">
        <v>73</v>
      </c>
      <c r="AB5478" s="34">
        <v>47</v>
      </c>
      <c r="AC5478" s="34">
        <v>74</v>
      </c>
    </row>
    <row r="5479" spans="1:29" x14ac:dyDescent="0.2">
      <c r="A5479" s="34" t="s">
        <v>65972</v>
      </c>
      <c r="B5479" s="34">
        <v>56</v>
      </c>
      <c r="C5479" s="34">
        <v>89</v>
      </c>
      <c r="D5479" s="34">
        <v>114</v>
      </c>
      <c r="E5479" s="34">
        <v>100</v>
      </c>
      <c r="F5479" s="34">
        <v>68</v>
      </c>
      <c r="G5479" s="34">
        <v>95</v>
      </c>
      <c r="H5479" s="34">
        <v>85</v>
      </c>
      <c r="I5479" s="34">
        <v>103</v>
      </c>
      <c r="J5479" s="34">
        <v>77</v>
      </c>
      <c r="K5479" s="34">
        <v>75</v>
      </c>
      <c r="L5479" s="34">
        <v>51</v>
      </c>
      <c r="M5479" s="34">
        <v>101</v>
      </c>
      <c r="N5479" s="34">
        <v>81</v>
      </c>
      <c r="O5479" s="34">
        <v>98</v>
      </c>
      <c r="P5479" s="34">
        <v>53</v>
      </c>
      <c r="Q5479" s="34">
        <v>107</v>
      </c>
      <c r="R5479" s="34">
        <v>98</v>
      </c>
      <c r="S5479" s="34">
        <v>131</v>
      </c>
      <c r="T5479" s="34">
        <v>44</v>
      </c>
      <c r="U5479" s="34">
        <v>78</v>
      </c>
      <c r="V5479" s="34">
        <v>85</v>
      </c>
      <c r="W5479" s="34">
        <v>75</v>
      </c>
      <c r="X5479" s="34">
        <v>80</v>
      </c>
      <c r="Y5479" s="34">
        <v>51</v>
      </c>
      <c r="Z5479" s="34">
        <v>93</v>
      </c>
      <c r="AA5479" s="34">
        <v>113</v>
      </c>
      <c r="AB5479" s="34">
        <v>81</v>
      </c>
      <c r="AC5479" s="34">
        <v>182</v>
      </c>
    </row>
    <row r="5480" spans="1:29" x14ac:dyDescent="0.2">
      <c r="A5480" s="34" t="s">
        <v>65973</v>
      </c>
      <c r="B5480" s="34">
        <v>40</v>
      </c>
      <c r="C5480" s="34">
        <v>26</v>
      </c>
      <c r="D5480" s="34">
        <v>20</v>
      </c>
      <c r="E5480" s="34">
        <v>26</v>
      </c>
      <c r="F5480" s="34">
        <v>28</v>
      </c>
      <c r="G5480" s="34">
        <v>19</v>
      </c>
      <c r="H5480" s="34">
        <v>34</v>
      </c>
      <c r="I5480" s="34">
        <v>32</v>
      </c>
      <c r="J5480" s="34">
        <v>38</v>
      </c>
      <c r="K5480" s="34">
        <v>32</v>
      </c>
      <c r="L5480" s="34">
        <v>38</v>
      </c>
      <c r="M5480" s="34">
        <v>9</v>
      </c>
      <c r="N5480" s="34">
        <v>22</v>
      </c>
      <c r="O5480" s="34">
        <v>23</v>
      </c>
      <c r="P5480" s="34">
        <v>36</v>
      </c>
      <c r="Q5480" s="34">
        <v>37</v>
      </c>
      <c r="R5480" s="34">
        <v>39</v>
      </c>
      <c r="S5480" s="34">
        <v>50</v>
      </c>
      <c r="T5480" s="34">
        <v>46</v>
      </c>
      <c r="U5480" s="34">
        <v>26</v>
      </c>
      <c r="V5480" s="34">
        <v>39</v>
      </c>
      <c r="W5480" s="34">
        <v>26</v>
      </c>
      <c r="X5480" s="34">
        <v>65</v>
      </c>
      <c r="Y5480" s="34">
        <v>43</v>
      </c>
      <c r="Z5480" s="34">
        <v>19</v>
      </c>
      <c r="AA5480" s="34">
        <v>45</v>
      </c>
      <c r="AB5480" s="34">
        <v>32</v>
      </c>
      <c r="AC5480" s="34">
        <v>47</v>
      </c>
    </row>
    <row r="5481" spans="1:29" x14ac:dyDescent="0.2">
      <c r="A5481" s="34" t="s">
        <v>65974</v>
      </c>
      <c r="B5481" s="34">
        <v>33</v>
      </c>
      <c r="C5481" s="34">
        <v>58</v>
      </c>
      <c r="D5481" s="34">
        <v>28</v>
      </c>
      <c r="E5481" s="34">
        <v>46</v>
      </c>
      <c r="F5481" s="34">
        <v>29</v>
      </c>
      <c r="G5481" s="34">
        <v>60</v>
      </c>
      <c r="H5481" s="34">
        <v>46</v>
      </c>
      <c r="I5481" s="34">
        <v>56</v>
      </c>
      <c r="J5481" s="34">
        <v>26</v>
      </c>
      <c r="K5481" s="34">
        <v>67</v>
      </c>
      <c r="L5481" s="34">
        <v>41</v>
      </c>
      <c r="M5481" s="34">
        <v>51</v>
      </c>
      <c r="N5481" s="34">
        <v>17</v>
      </c>
      <c r="O5481" s="34">
        <v>73</v>
      </c>
      <c r="P5481" s="34">
        <v>35</v>
      </c>
      <c r="Q5481" s="34">
        <v>56</v>
      </c>
      <c r="R5481" s="34">
        <v>44</v>
      </c>
      <c r="S5481" s="34">
        <v>70</v>
      </c>
      <c r="T5481" s="34">
        <v>43</v>
      </c>
      <c r="U5481" s="34">
        <v>32</v>
      </c>
      <c r="V5481" s="34">
        <v>53</v>
      </c>
      <c r="W5481" s="34">
        <v>81</v>
      </c>
      <c r="X5481" s="34">
        <v>51</v>
      </c>
      <c r="Y5481" s="34">
        <v>59</v>
      </c>
      <c r="Z5481" s="34">
        <v>46</v>
      </c>
      <c r="AA5481" s="34">
        <v>107</v>
      </c>
      <c r="AB5481" s="34">
        <v>48</v>
      </c>
      <c r="AC5481" s="34">
        <v>105</v>
      </c>
    </row>
    <row r="5482" spans="1:29" x14ac:dyDescent="0.2">
      <c r="A5482" s="34" t="s">
        <v>65975</v>
      </c>
      <c r="B5482" s="34">
        <v>35</v>
      </c>
      <c r="C5482" s="34">
        <v>34</v>
      </c>
      <c r="D5482" s="34">
        <v>54</v>
      </c>
      <c r="E5482" s="34">
        <v>58</v>
      </c>
      <c r="F5482" s="34">
        <v>51</v>
      </c>
      <c r="G5482" s="34">
        <v>69</v>
      </c>
      <c r="H5482" s="34">
        <v>74</v>
      </c>
      <c r="I5482" s="34">
        <v>65</v>
      </c>
      <c r="J5482" s="34">
        <v>54</v>
      </c>
      <c r="K5482" s="34">
        <v>55</v>
      </c>
      <c r="L5482" s="34">
        <v>28</v>
      </c>
      <c r="M5482" s="34">
        <v>31</v>
      </c>
      <c r="N5482" s="34">
        <v>58</v>
      </c>
      <c r="O5482" s="34">
        <v>45</v>
      </c>
      <c r="P5482" s="34">
        <v>54</v>
      </c>
      <c r="Q5482" s="34">
        <v>53</v>
      </c>
      <c r="R5482" s="34">
        <v>40</v>
      </c>
      <c r="S5482" s="34">
        <v>48</v>
      </c>
      <c r="T5482" s="34">
        <v>52</v>
      </c>
      <c r="U5482" s="34">
        <v>45</v>
      </c>
      <c r="V5482" s="34">
        <v>82</v>
      </c>
      <c r="W5482" s="34">
        <v>60</v>
      </c>
      <c r="X5482" s="34">
        <v>62</v>
      </c>
      <c r="Y5482" s="34">
        <v>32</v>
      </c>
      <c r="Z5482" s="34">
        <v>76</v>
      </c>
      <c r="AA5482" s="34">
        <v>54</v>
      </c>
      <c r="AB5482" s="34">
        <v>48</v>
      </c>
      <c r="AC5482" s="34">
        <v>70</v>
      </c>
    </row>
    <row r="5483" spans="1:29" x14ac:dyDescent="0.2">
      <c r="A5483" s="34" t="s">
        <v>65976</v>
      </c>
      <c r="B5483" s="34">
        <v>24</v>
      </c>
      <c r="C5483" s="34">
        <v>44</v>
      </c>
      <c r="D5483" s="34">
        <v>45</v>
      </c>
      <c r="E5483" s="34">
        <v>22</v>
      </c>
      <c r="F5483" s="34">
        <v>32</v>
      </c>
      <c r="G5483" s="34">
        <v>54</v>
      </c>
      <c r="H5483" s="34">
        <v>41</v>
      </c>
      <c r="I5483" s="34">
        <v>35</v>
      </c>
      <c r="J5483" s="34">
        <v>27</v>
      </c>
      <c r="K5483" s="34">
        <v>32</v>
      </c>
      <c r="L5483" s="34">
        <v>21</v>
      </c>
      <c r="M5483" s="34">
        <v>43</v>
      </c>
      <c r="N5483" s="34">
        <v>34</v>
      </c>
      <c r="O5483" s="34">
        <v>27</v>
      </c>
      <c r="P5483" s="34">
        <v>32</v>
      </c>
      <c r="Q5483" s="34">
        <v>47</v>
      </c>
      <c r="R5483" s="34">
        <v>57</v>
      </c>
      <c r="S5483" s="34">
        <v>48</v>
      </c>
      <c r="T5483" s="34">
        <v>38</v>
      </c>
      <c r="U5483" s="34">
        <v>25</v>
      </c>
      <c r="V5483" s="34">
        <v>24</v>
      </c>
      <c r="W5483" s="34">
        <v>35</v>
      </c>
      <c r="X5483" s="34">
        <v>52</v>
      </c>
      <c r="Y5483" s="34">
        <v>34</v>
      </c>
      <c r="Z5483" s="34">
        <v>56</v>
      </c>
      <c r="AA5483" s="34">
        <v>54</v>
      </c>
      <c r="AB5483" s="34">
        <v>30</v>
      </c>
      <c r="AC5483" s="34">
        <v>35</v>
      </c>
    </row>
    <row r="5484" spans="1:29" x14ac:dyDescent="0.2">
      <c r="A5484" s="34" t="s">
        <v>65977</v>
      </c>
      <c r="B5484" s="34">
        <v>67</v>
      </c>
      <c r="C5484" s="34">
        <v>39</v>
      </c>
      <c r="D5484" s="34">
        <v>49</v>
      </c>
      <c r="E5484" s="34">
        <v>36</v>
      </c>
      <c r="F5484" s="34">
        <v>54</v>
      </c>
      <c r="G5484" s="34">
        <v>78</v>
      </c>
      <c r="H5484" s="34">
        <v>46</v>
      </c>
      <c r="I5484" s="34">
        <v>36</v>
      </c>
      <c r="J5484" s="34">
        <v>31</v>
      </c>
      <c r="K5484" s="34">
        <v>43</v>
      </c>
      <c r="L5484" s="34">
        <v>32</v>
      </c>
      <c r="M5484" s="34">
        <v>40</v>
      </c>
      <c r="N5484" s="34">
        <v>28</v>
      </c>
      <c r="O5484" s="34">
        <v>32</v>
      </c>
      <c r="P5484" s="34">
        <v>52</v>
      </c>
      <c r="Q5484" s="34">
        <v>59</v>
      </c>
      <c r="R5484" s="34">
        <v>50</v>
      </c>
      <c r="S5484" s="34">
        <v>70</v>
      </c>
      <c r="T5484" s="34">
        <v>35</v>
      </c>
      <c r="U5484" s="34">
        <v>31</v>
      </c>
      <c r="V5484" s="34">
        <v>56</v>
      </c>
      <c r="W5484" s="34">
        <v>39</v>
      </c>
      <c r="X5484" s="34">
        <v>84</v>
      </c>
      <c r="Y5484" s="34">
        <v>59</v>
      </c>
      <c r="Z5484" s="34">
        <v>48</v>
      </c>
      <c r="AA5484" s="34">
        <v>49</v>
      </c>
      <c r="AB5484" s="34">
        <v>36</v>
      </c>
      <c r="AC5484" s="34">
        <v>66</v>
      </c>
    </row>
    <row r="5485" spans="1:29" x14ac:dyDescent="0.2">
      <c r="A5485" s="34" t="s">
        <v>65978</v>
      </c>
      <c r="B5485" s="34">
        <v>24</v>
      </c>
      <c r="C5485" s="34">
        <v>20</v>
      </c>
      <c r="D5485" s="34">
        <v>23</v>
      </c>
      <c r="E5485" s="34">
        <v>28</v>
      </c>
      <c r="F5485" s="34">
        <v>20</v>
      </c>
      <c r="G5485" s="34">
        <v>37</v>
      </c>
      <c r="H5485" s="34">
        <v>28</v>
      </c>
      <c r="I5485" s="34">
        <v>22</v>
      </c>
      <c r="J5485" s="34">
        <v>13</v>
      </c>
      <c r="K5485" s="34">
        <v>25</v>
      </c>
      <c r="L5485" s="34">
        <v>20</v>
      </c>
      <c r="M5485" s="34">
        <v>20</v>
      </c>
      <c r="N5485" s="34">
        <v>18</v>
      </c>
      <c r="O5485" s="34">
        <v>20</v>
      </c>
      <c r="P5485" s="34">
        <v>14</v>
      </c>
      <c r="Q5485" s="34">
        <v>19</v>
      </c>
      <c r="R5485" s="34">
        <v>19</v>
      </c>
      <c r="S5485" s="34">
        <v>30</v>
      </c>
      <c r="T5485" s="34">
        <v>16</v>
      </c>
      <c r="U5485" s="34">
        <v>16</v>
      </c>
      <c r="V5485" s="34">
        <v>26</v>
      </c>
      <c r="W5485" s="34">
        <v>17</v>
      </c>
      <c r="X5485" s="34">
        <v>17</v>
      </c>
      <c r="Y5485" s="34">
        <v>18</v>
      </c>
      <c r="Z5485" s="34">
        <v>24</v>
      </c>
      <c r="AA5485" s="34">
        <v>25</v>
      </c>
      <c r="AB5485" s="34">
        <v>31</v>
      </c>
      <c r="AC5485" s="34">
        <v>48</v>
      </c>
    </row>
    <row r="5486" spans="1:29" x14ac:dyDescent="0.2">
      <c r="A5486" s="34" t="s">
        <v>65979</v>
      </c>
      <c r="B5486" s="34">
        <v>51</v>
      </c>
      <c r="C5486" s="34">
        <v>50</v>
      </c>
      <c r="D5486" s="34">
        <v>50</v>
      </c>
      <c r="E5486" s="34">
        <v>63</v>
      </c>
      <c r="F5486" s="34">
        <v>70</v>
      </c>
      <c r="G5486" s="34">
        <v>42</v>
      </c>
      <c r="H5486" s="34">
        <v>42</v>
      </c>
      <c r="I5486" s="34">
        <v>62</v>
      </c>
      <c r="J5486" s="34">
        <v>44</v>
      </c>
      <c r="K5486" s="34">
        <v>60</v>
      </c>
      <c r="L5486" s="34">
        <v>44</v>
      </c>
      <c r="M5486" s="34">
        <v>43</v>
      </c>
      <c r="N5486" s="34">
        <v>53</v>
      </c>
      <c r="O5486" s="34">
        <v>37</v>
      </c>
      <c r="P5486" s="34">
        <v>53</v>
      </c>
      <c r="Q5486" s="34">
        <v>72</v>
      </c>
      <c r="R5486" s="34">
        <v>57</v>
      </c>
      <c r="S5486" s="34">
        <v>63</v>
      </c>
      <c r="T5486" s="34">
        <v>52</v>
      </c>
      <c r="U5486" s="34">
        <v>58</v>
      </c>
      <c r="V5486" s="34">
        <v>72</v>
      </c>
      <c r="W5486" s="34">
        <v>65</v>
      </c>
      <c r="X5486" s="34">
        <v>89</v>
      </c>
      <c r="Y5486" s="34">
        <v>70</v>
      </c>
      <c r="Z5486" s="34">
        <v>56</v>
      </c>
      <c r="AA5486" s="34">
        <v>64</v>
      </c>
      <c r="AB5486" s="34">
        <v>61</v>
      </c>
      <c r="AC5486" s="34">
        <v>80</v>
      </c>
    </row>
    <row r="5487" spans="1:29" x14ac:dyDescent="0.2">
      <c r="A5487" s="34" t="s">
        <v>65980</v>
      </c>
      <c r="B5487" s="34">
        <v>55</v>
      </c>
      <c r="C5487" s="34">
        <v>50</v>
      </c>
      <c r="D5487" s="34">
        <v>44</v>
      </c>
      <c r="E5487" s="34">
        <v>76</v>
      </c>
      <c r="F5487" s="34">
        <v>65</v>
      </c>
      <c r="G5487" s="34">
        <v>74</v>
      </c>
      <c r="H5487" s="34">
        <v>51</v>
      </c>
      <c r="I5487" s="34">
        <v>70</v>
      </c>
      <c r="J5487" s="34">
        <v>41</v>
      </c>
      <c r="K5487" s="34">
        <v>69</v>
      </c>
      <c r="L5487" s="34">
        <v>24</v>
      </c>
      <c r="M5487" s="34">
        <v>45</v>
      </c>
      <c r="N5487" s="34">
        <v>31</v>
      </c>
      <c r="O5487" s="34">
        <v>57</v>
      </c>
      <c r="P5487" s="34">
        <v>44</v>
      </c>
      <c r="Q5487" s="34">
        <v>85</v>
      </c>
      <c r="R5487" s="34">
        <v>42</v>
      </c>
      <c r="S5487" s="34">
        <v>96</v>
      </c>
      <c r="T5487" s="34">
        <v>27</v>
      </c>
      <c r="U5487" s="34">
        <v>51</v>
      </c>
      <c r="V5487" s="34">
        <v>39</v>
      </c>
      <c r="W5487" s="34">
        <v>43</v>
      </c>
      <c r="X5487" s="34">
        <v>66</v>
      </c>
      <c r="Y5487" s="34">
        <v>45</v>
      </c>
      <c r="Z5487" s="34">
        <v>45</v>
      </c>
      <c r="AA5487" s="34">
        <v>80</v>
      </c>
      <c r="AB5487" s="34">
        <v>41</v>
      </c>
      <c r="AC5487" s="34">
        <v>126</v>
      </c>
    </row>
    <row r="5488" spans="1:29" x14ac:dyDescent="0.2">
      <c r="A5488" s="34" t="s">
        <v>65981</v>
      </c>
      <c r="B5488" s="34">
        <v>45</v>
      </c>
      <c r="C5488" s="34">
        <v>27</v>
      </c>
      <c r="D5488" s="34">
        <v>31</v>
      </c>
      <c r="E5488" s="34">
        <v>29</v>
      </c>
      <c r="F5488" s="34">
        <v>37</v>
      </c>
      <c r="G5488" s="34">
        <v>22</v>
      </c>
      <c r="H5488" s="34">
        <v>37</v>
      </c>
      <c r="I5488" s="34">
        <v>25</v>
      </c>
      <c r="J5488" s="34">
        <v>42</v>
      </c>
      <c r="K5488" s="34">
        <v>21</v>
      </c>
      <c r="L5488" s="34">
        <v>36</v>
      </c>
      <c r="M5488" s="34">
        <v>16</v>
      </c>
      <c r="N5488" s="34">
        <v>17</v>
      </c>
      <c r="O5488" s="34">
        <v>16</v>
      </c>
      <c r="P5488" s="34">
        <v>39</v>
      </c>
      <c r="Q5488" s="34">
        <v>26</v>
      </c>
      <c r="R5488" s="34">
        <v>47</v>
      </c>
      <c r="S5488" s="34">
        <v>16</v>
      </c>
      <c r="T5488" s="34">
        <v>49</v>
      </c>
      <c r="U5488" s="34">
        <v>15</v>
      </c>
      <c r="V5488" s="34">
        <v>40</v>
      </c>
      <c r="W5488" s="34">
        <v>31</v>
      </c>
      <c r="X5488" s="34">
        <v>31</v>
      </c>
      <c r="Y5488" s="34">
        <v>29</v>
      </c>
      <c r="Z5488" s="34">
        <v>43</v>
      </c>
      <c r="AA5488" s="34">
        <v>27</v>
      </c>
      <c r="AB5488" s="34">
        <v>90</v>
      </c>
      <c r="AC5488" s="34">
        <v>27</v>
      </c>
    </row>
    <row r="5489" spans="1:29" x14ac:dyDescent="0.2">
      <c r="A5489" s="34" t="s">
        <v>65982</v>
      </c>
      <c r="B5489" s="34">
        <v>58</v>
      </c>
      <c r="C5489" s="34">
        <v>76</v>
      </c>
      <c r="D5489" s="34">
        <v>93</v>
      </c>
      <c r="E5489" s="34">
        <v>69</v>
      </c>
      <c r="F5489" s="34">
        <v>67</v>
      </c>
      <c r="G5489" s="34">
        <v>90</v>
      </c>
      <c r="H5489" s="34">
        <v>124</v>
      </c>
      <c r="I5489" s="34">
        <v>45</v>
      </c>
      <c r="J5489" s="34">
        <v>96</v>
      </c>
      <c r="K5489" s="34">
        <v>90</v>
      </c>
      <c r="L5489" s="34">
        <v>49</v>
      </c>
      <c r="M5489" s="34">
        <v>49</v>
      </c>
      <c r="N5489" s="34">
        <v>113</v>
      </c>
      <c r="O5489" s="34">
        <v>69</v>
      </c>
      <c r="P5489" s="34">
        <v>92</v>
      </c>
      <c r="Q5489" s="34">
        <v>98</v>
      </c>
      <c r="R5489" s="34">
        <v>83</v>
      </c>
      <c r="S5489" s="34">
        <v>93</v>
      </c>
      <c r="T5489" s="34">
        <v>86</v>
      </c>
      <c r="U5489" s="34">
        <v>70</v>
      </c>
      <c r="V5489" s="34">
        <v>82</v>
      </c>
      <c r="W5489" s="34">
        <v>65</v>
      </c>
      <c r="X5489" s="34">
        <v>87</v>
      </c>
      <c r="Y5489" s="34">
        <v>82</v>
      </c>
      <c r="Z5489" s="34">
        <v>101</v>
      </c>
      <c r="AA5489" s="34">
        <v>79</v>
      </c>
      <c r="AB5489" s="34">
        <v>103</v>
      </c>
      <c r="AC5489" s="34">
        <v>127</v>
      </c>
    </row>
    <row r="5490" spans="1:29" x14ac:dyDescent="0.2">
      <c r="A5490" s="34" t="s">
        <v>65983</v>
      </c>
      <c r="B5490" s="34">
        <v>81</v>
      </c>
      <c r="C5490" s="34">
        <v>102</v>
      </c>
      <c r="D5490" s="34">
        <v>120</v>
      </c>
      <c r="E5490" s="34">
        <v>102</v>
      </c>
      <c r="F5490" s="34">
        <v>69</v>
      </c>
      <c r="G5490" s="34">
        <v>101</v>
      </c>
      <c r="H5490" s="34">
        <v>85</v>
      </c>
      <c r="I5490" s="34">
        <v>105</v>
      </c>
      <c r="J5490" s="34">
        <v>66</v>
      </c>
      <c r="K5490" s="34">
        <v>99</v>
      </c>
      <c r="L5490" s="34">
        <v>45</v>
      </c>
      <c r="M5490" s="34">
        <v>64</v>
      </c>
      <c r="N5490" s="34">
        <v>85</v>
      </c>
      <c r="O5490" s="34">
        <v>90</v>
      </c>
      <c r="P5490" s="34">
        <v>64</v>
      </c>
      <c r="Q5490" s="34">
        <v>125</v>
      </c>
      <c r="R5490" s="34">
        <v>75</v>
      </c>
      <c r="S5490" s="34">
        <v>126</v>
      </c>
      <c r="T5490" s="34">
        <v>87</v>
      </c>
      <c r="U5490" s="34">
        <v>62</v>
      </c>
      <c r="V5490" s="34">
        <v>121</v>
      </c>
      <c r="W5490" s="34">
        <v>119</v>
      </c>
      <c r="X5490" s="34">
        <v>109</v>
      </c>
      <c r="Y5490" s="34">
        <v>97</v>
      </c>
      <c r="Z5490" s="34">
        <v>126</v>
      </c>
      <c r="AA5490" s="34">
        <v>144</v>
      </c>
      <c r="AB5490" s="34">
        <v>89</v>
      </c>
      <c r="AC5490" s="34">
        <v>199</v>
      </c>
    </row>
    <row r="5491" spans="1:29" x14ac:dyDescent="0.2">
      <c r="A5491" s="34" t="s">
        <v>65984</v>
      </c>
      <c r="B5491" s="34">
        <v>51</v>
      </c>
      <c r="C5491" s="34">
        <v>42</v>
      </c>
      <c r="D5491" s="34">
        <v>74</v>
      </c>
      <c r="E5491" s="34">
        <v>42</v>
      </c>
      <c r="F5491" s="34">
        <v>71</v>
      </c>
      <c r="G5491" s="34">
        <v>57</v>
      </c>
      <c r="H5491" s="34">
        <v>73</v>
      </c>
      <c r="I5491" s="34">
        <v>60</v>
      </c>
      <c r="J5491" s="34">
        <v>55</v>
      </c>
      <c r="K5491" s="34">
        <v>70</v>
      </c>
      <c r="L5491" s="34">
        <v>72</v>
      </c>
      <c r="M5491" s="34">
        <v>52</v>
      </c>
      <c r="N5491" s="34">
        <v>59</v>
      </c>
      <c r="O5491" s="34">
        <v>67</v>
      </c>
      <c r="P5491" s="34">
        <v>76</v>
      </c>
      <c r="Q5491" s="34">
        <v>83</v>
      </c>
      <c r="R5491" s="34">
        <v>78</v>
      </c>
      <c r="S5491" s="34">
        <v>77</v>
      </c>
      <c r="T5491" s="34">
        <v>96</v>
      </c>
      <c r="U5491" s="34">
        <v>49</v>
      </c>
      <c r="V5491" s="34">
        <v>88</v>
      </c>
      <c r="W5491" s="34">
        <v>60</v>
      </c>
      <c r="X5491" s="34">
        <v>96</v>
      </c>
      <c r="Y5491" s="34">
        <v>47</v>
      </c>
      <c r="Z5491" s="34">
        <v>74</v>
      </c>
      <c r="AA5491" s="34">
        <v>68</v>
      </c>
      <c r="AB5491" s="34">
        <v>116</v>
      </c>
      <c r="AC5491" s="34">
        <v>91</v>
      </c>
    </row>
    <row r="5492" spans="1:29" x14ac:dyDescent="0.2">
      <c r="A5492" s="34" t="s">
        <v>65985</v>
      </c>
      <c r="B5492" s="34">
        <v>76</v>
      </c>
      <c r="C5492" s="34">
        <v>117</v>
      </c>
      <c r="D5492" s="34">
        <v>102</v>
      </c>
      <c r="E5492" s="34">
        <v>102</v>
      </c>
      <c r="F5492" s="34">
        <v>78</v>
      </c>
      <c r="G5492" s="34">
        <v>91</v>
      </c>
      <c r="H5492" s="34">
        <v>76</v>
      </c>
      <c r="I5492" s="34">
        <v>118</v>
      </c>
      <c r="J5492" s="34">
        <v>53</v>
      </c>
      <c r="K5492" s="34">
        <v>120</v>
      </c>
      <c r="L5492" s="34">
        <v>56</v>
      </c>
      <c r="M5492" s="34">
        <v>86</v>
      </c>
      <c r="N5492" s="34">
        <v>71</v>
      </c>
      <c r="O5492" s="34">
        <v>72</v>
      </c>
      <c r="P5492" s="34">
        <v>82</v>
      </c>
      <c r="Q5492" s="34">
        <v>115</v>
      </c>
      <c r="R5492" s="34">
        <v>110</v>
      </c>
      <c r="S5492" s="34">
        <v>107</v>
      </c>
      <c r="T5492" s="34">
        <v>59</v>
      </c>
      <c r="U5492" s="34">
        <v>63</v>
      </c>
      <c r="V5492" s="34">
        <v>99</v>
      </c>
      <c r="W5492" s="34">
        <v>84</v>
      </c>
      <c r="X5492" s="34">
        <v>128</v>
      </c>
      <c r="Y5492" s="34">
        <v>110</v>
      </c>
      <c r="Z5492" s="34">
        <v>125</v>
      </c>
      <c r="AA5492" s="34">
        <v>101</v>
      </c>
      <c r="AB5492" s="34">
        <v>98</v>
      </c>
      <c r="AC5492" s="34">
        <v>155</v>
      </c>
    </row>
    <row r="5493" spans="1:29" x14ac:dyDescent="0.2">
      <c r="A5493" s="34" t="s">
        <v>65986</v>
      </c>
      <c r="B5493" s="34">
        <v>91</v>
      </c>
      <c r="C5493" s="34">
        <v>100</v>
      </c>
      <c r="D5493" s="34">
        <v>117</v>
      </c>
      <c r="E5493" s="34">
        <v>83</v>
      </c>
      <c r="F5493" s="34">
        <v>115</v>
      </c>
      <c r="G5493" s="34">
        <v>111</v>
      </c>
      <c r="H5493" s="34">
        <v>141</v>
      </c>
      <c r="I5493" s="34">
        <v>79</v>
      </c>
      <c r="J5493" s="34">
        <v>103</v>
      </c>
      <c r="K5493" s="34">
        <v>98</v>
      </c>
      <c r="L5493" s="34">
        <v>86</v>
      </c>
      <c r="M5493" s="34">
        <v>83</v>
      </c>
      <c r="N5493" s="34">
        <v>98</v>
      </c>
      <c r="O5493" s="34">
        <v>86</v>
      </c>
      <c r="P5493" s="34">
        <v>114</v>
      </c>
      <c r="Q5493" s="34">
        <v>86</v>
      </c>
      <c r="R5493" s="34">
        <v>193</v>
      </c>
      <c r="S5493" s="34">
        <v>113</v>
      </c>
      <c r="T5493" s="34">
        <v>132</v>
      </c>
      <c r="U5493" s="34">
        <v>99</v>
      </c>
      <c r="V5493" s="34">
        <v>129</v>
      </c>
      <c r="W5493" s="34">
        <v>115</v>
      </c>
      <c r="X5493" s="34">
        <v>171</v>
      </c>
      <c r="Y5493" s="34">
        <v>144</v>
      </c>
      <c r="Z5493" s="34">
        <v>125</v>
      </c>
      <c r="AA5493" s="34">
        <v>142</v>
      </c>
      <c r="AB5493" s="34">
        <v>162</v>
      </c>
      <c r="AC5493" s="34">
        <v>136</v>
      </c>
    </row>
    <row r="5494" spans="1:29" x14ac:dyDescent="0.2">
      <c r="A5494" s="34" t="s">
        <v>65987</v>
      </c>
      <c r="B5494" s="34">
        <v>104</v>
      </c>
      <c r="C5494" s="34">
        <v>92</v>
      </c>
      <c r="D5494" s="34">
        <v>113</v>
      </c>
      <c r="E5494" s="34">
        <v>89</v>
      </c>
      <c r="F5494" s="34">
        <v>91</v>
      </c>
      <c r="G5494" s="34">
        <v>74</v>
      </c>
      <c r="H5494" s="34">
        <v>90</v>
      </c>
      <c r="I5494" s="34">
        <v>70</v>
      </c>
      <c r="J5494" s="34">
        <v>96</v>
      </c>
      <c r="K5494" s="34">
        <v>81</v>
      </c>
      <c r="L5494" s="34">
        <v>85</v>
      </c>
      <c r="M5494" s="34">
        <v>60</v>
      </c>
      <c r="N5494" s="34">
        <v>95</v>
      </c>
      <c r="O5494" s="34">
        <v>91</v>
      </c>
      <c r="P5494" s="34">
        <v>97</v>
      </c>
      <c r="Q5494" s="34">
        <v>152</v>
      </c>
      <c r="R5494" s="34">
        <v>107</v>
      </c>
      <c r="S5494" s="34">
        <v>95</v>
      </c>
      <c r="T5494" s="34">
        <v>120</v>
      </c>
      <c r="U5494" s="34">
        <v>110</v>
      </c>
      <c r="V5494" s="34">
        <v>104</v>
      </c>
      <c r="W5494" s="34">
        <v>119</v>
      </c>
      <c r="X5494" s="34">
        <v>149</v>
      </c>
      <c r="Y5494" s="34">
        <v>146</v>
      </c>
      <c r="Z5494" s="34">
        <v>101</v>
      </c>
      <c r="AA5494" s="34">
        <v>87</v>
      </c>
      <c r="AB5494" s="34">
        <v>150</v>
      </c>
      <c r="AC5494" s="34">
        <v>201</v>
      </c>
    </row>
    <row r="5495" spans="1:29" x14ac:dyDescent="0.2">
      <c r="A5495" s="34" t="s">
        <v>65988</v>
      </c>
      <c r="B5495" s="34">
        <v>33</v>
      </c>
      <c r="C5495" s="34">
        <v>10</v>
      </c>
      <c r="D5495" s="34">
        <v>17</v>
      </c>
      <c r="E5495" s="34">
        <v>18</v>
      </c>
      <c r="F5495" s="34">
        <v>21</v>
      </c>
      <c r="G5495" s="34">
        <v>10</v>
      </c>
      <c r="H5495" s="34">
        <v>19</v>
      </c>
      <c r="I5495" s="34">
        <v>28</v>
      </c>
      <c r="J5495" s="34">
        <v>17</v>
      </c>
      <c r="K5495" s="34">
        <v>8</v>
      </c>
      <c r="L5495" s="34">
        <v>14</v>
      </c>
      <c r="M5495" s="34">
        <v>9</v>
      </c>
      <c r="N5495" s="34">
        <v>19</v>
      </c>
      <c r="O5495" s="34">
        <v>32</v>
      </c>
      <c r="P5495" s="34">
        <v>26</v>
      </c>
      <c r="Q5495" s="34">
        <v>32</v>
      </c>
      <c r="R5495" s="34">
        <v>19</v>
      </c>
      <c r="S5495" s="34">
        <v>14</v>
      </c>
      <c r="T5495" s="34">
        <v>19</v>
      </c>
      <c r="U5495" s="34">
        <v>13</v>
      </c>
      <c r="V5495" s="34">
        <v>19</v>
      </c>
      <c r="W5495" s="34">
        <v>13</v>
      </c>
      <c r="X5495" s="34">
        <v>32</v>
      </c>
      <c r="Y5495" s="34">
        <v>23</v>
      </c>
      <c r="Z5495" s="34">
        <v>28</v>
      </c>
      <c r="AA5495" s="34">
        <v>13</v>
      </c>
      <c r="AB5495" s="34">
        <v>10</v>
      </c>
      <c r="AC5495" s="34">
        <v>22</v>
      </c>
    </row>
    <row r="5496" spans="1:29" x14ac:dyDescent="0.2">
      <c r="A5496" s="34" t="s">
        <v>65989</v>
      </c>
      <c r="B5496" s="34">
        <v>86</v>
      </c>
      <c r="C5496" s="34">
        <v>74</v>
      </c>
      <c r="D5496" s="34">
        <v>102</v>
      </c>
      <c r="E5496" s="34">
        <v>78</v>
      </c>
      <c r="F5496" s="34">
        <v>74</v>
      </c>
      <c r="G5496" s="34">
        <v>57</v>
      </c>
      <c r="H5496" s="34">
        <v>71</v>
      </c>
      <c r="I5496" s="34">
        <v>56</v>
      </c>
      <c r="J5496" s="34">
        <v>84</v>
      </c>
      <c r="K5496" s="34">
        <v>98</v>
      </c>
      <c r="L5496" s="34">
        <v>45</v>
      </c>
      <c r="M5496" s="34">
        <v>46</v>
      </c>
      <c r="N5496" s="34">
        <v>60</v>
      </c>
      <c r="O5496" s="34">
        <v>55</v>
      </c>
      <c r="P5496" s="34">
        <v>49</v>
      </c>
      <c r="Q5496" s="34">
        <v>78</v>
      </c>
      <c r="R5496" s="34">
        <v>89</v>
      </c>
      <c r="S5496" s="34">
        <v>108</v>
      </c>
      <c r="T5496" s="34">
        <v>57</v>
      </c>
      <c r="U5496" s="34">
        <v>50</v>
      </c>
      <c r="V5496" s="34">
        <v>79</v>
      </c>
      <c r="W5496" s="34">
        <v>63</v>
      </c>
      <c r="X5496" s="34">
        <v>136</v>
      </c>
      <c r="Y5496" s="34">
        <v>58</v>
      </c>
      <c r="Z5496" s="34">
        <v>110</v>
      </c>
      <c r="AA5496" s="34">
        <v>94</v>
      </c>
      <c r="AB5496" s="34">
        <v>53</v>
      </c>
      <c r="AC5496" s="34">
        <v>111</v>
      </c>
    </row>
    <row r="5497" spans="1:29" x14ac:dyDescent="0.2">
      <c r="A5497" s="34" t="s">
        <v>65990</v>
      </c>
      <c r="B5497" s="34">
        <v>103</v>
      </c>
      <c r="C5497" s="34">
        <v>64</v>
      </c>
      <c r="D5497" s="34">
        <v>101</v>
      </c>
      <c r="E5497" s="34">
        <v>89</v>
      </c>
      <c r="F5497" s="34">
        <v>113</v>
      </c>
      <c r="G5497" s="34">
        <v>98</v>
      </c>
      <c r="H5497" s="34">
        <v>124</v>
      </c>
      <c r="I5497" s="34">
        <v>98</v>
      </c>
      <c r="J5497" s="34">
        <v>107</v>
      </c>
      <c r="K5497" s="34">
        <v>98</v>
      </c>
      <c r="L5497" s="34">
        <v>89</v>
      </c>
      <c r="M5497" s="34">
        <v>94</v>
      </c>
      <c r="N5497" s="34">
        <v>80</v>
      </c>
      <c r="O5497" s="34">
        <v>87</v>
      </c>
      <c r="P5497" s="34">
        <v>75</v>
      </c>
      <c r="Q5497" s="34">
        <v>169</v>
      </c>
      <c r="R5497" s="34">
        <v>157</v>
      </c>
      <c r="S5497" s="34">
        <v>121</v>
      </c>
      <c r="T5497" s="34">
        <v>115</v>
      </c>
      <c r="U5497" s="34">
        <v>148</v>
      </c>
      <c r="V5497" s="34">
        <v>98</v>
      </c>
      <c r="W5497" s="34">
        <v>164</v>
      </c>
      <c r="X5497" s="34">
        <v>112</v>
      </c>
      <c r="Y5497" s="34">
        <v>204</v>
      </c>
      <c r="Z5497" s="34">
        <v>70</v>
      </c>
      <c r="AA5497" s="34">
        <v>110</v>
      </c>
      <c r="AB5497" s="34">
        <v>108</v>
      </c>
      <c r="AC5497" s="34">
        <v>161</v>
      </c>
    </row>
    <row r="5498" spans="1:29" x14ac:dyDescent="0.2">
      <c r="A5498" s="34" t="s">
        <v>65991</v>
      </c>
      <c r="B5498" s="34">
        <v>31</v>
      </c>
      <c r="C5498" s="34">
        <v>18</v>
      </c>
      <c r="D5498" s="34">
        <v>43</v>
      </c>
      <c r="E5498" s="34">
        <v>31</v>
      </c>
      <c r="F5498" s="34">
        <v>22</v>
      </c>
      <c r="G5498" s="34">
        <v>8</v>
      </c>
      <c r="H5498" s="34">
        <v>30</v>
      </c>
      <c r="I5498" s="34">
        <v>13</v>
      </c>
      <c r="J5498" s="34">
        <v>30</v>
      </c>
      <c r="K5498" s="34">
        <v>18</v>
      </c>
      <c r="L5498" s="34">
        <v>27</v>
      </c>
      <c r="M5498" s="34">
        <v>25</v>
      </c>
      <c r="N5498" s="34">
        <v>25</v>
      </c>
      <c r="O5498" s="34">
        <v>23</v>
      </c>
      <c r="P5498" s="34">
        <v>32</v>
      </c>
      <c r="Q5498" s="34">
        <v>31</v>
      </c>
      <c r="R5498" s="34">
        <v>29</v>
      </c>
      <c r="S5498" s="34">
        <v>24</v>
      </c>
      <c r="T5498" s="34">
        <v>21</v>
      </c>
      <c r="U5498" s="34">
        <v>26</v>
      </c>
      <c r="V5498" s="34">
        <v>32</v>
      </c>
      <c r="W5498" s="34">
        <v>55</v>
      </c>
      <c r="X5498" s="34">
        <v>36</v>
      </c>
      <c r="Y5498" s="34">
        <v>29</v>
      </c>
      <c r="Z5498" s="34">
        <v>37</v>
      </c>
      <c r="AA5498" s="34">
        <v>28</v>
      </c>
      <c r="AB5498" s="34">
        <v>64</v>
      </c>
      <c r="AC5498" s="34">
        <v>65</v>
      </c>
    </row>
    <row r="5499" spans="1:29" x14ac:dyDescent="0.2">
      <c r="A5499" s="34" t="s">
        <v>65992</v>
      </c>
      <c r="B5499" s="34">
        <v>64</v>
      </c>
      <c r="C5499" s="34">
        <v>81</v>
      </c>
      <c r="D5499" s="34">
        <v>49</v>
      </c>
      <c r="E5499" s="34">
        <v>73</v>
      </c>
      <c r="F5499" s="34">
        <v>91</v>
      </c>
      <c r="G5499" s="34">
        <v>154</v>
      </c>
      <c r="H5499" s="34">
        <v>64</v>
      </c>
      <c r="I5499" s="34">
        <v>67</v>
      </c>
      <c r="J5499" s="34">
        <v>55</v>
      </c>
      <c r="K5499" s="34">
        <v>80</v>
      </c>
      <c r="L5499" s="34">
        <v>35</v>
      </c>
      <c r="M5499" s="34">
        <v>63</v>
      </c>
      <c r="N5499" s="34">
        <v>56</v>
      </c>
      <c r="O5499" s="34">
        <v>58</v>
      </c>
      <c r="P5499" s="34">
        <v>50</v>
      </c>
      <c r="Q5499" s="34">
        <v>79</v>
      </c>
      <c r="R5499" s="34">
        <v>61</v>
      </c>
      <c r="S5499" s="34">
        <v>79</v>
      </c>
      <c r="T5499" s="34">
        <v>49</v>
      </c>
      <c r="U5499" s="34">
        <v>71</v>
      </c>
      <c r="V5499" s="34">
        <v>48</v>
      </c>
      <c r="W5499" s="34">
        <v>103</v>
      </c>
      <c r="X5499" s="34">
        <v>53</v>
      </c>
      <c r="Y5499" s="34">
        <v>104</v>
      </c>
      <c r="Z5499" s="34">
        <v>73</v>
      </c>
      <c r="AA5499" s="34">
        <v>76</v>
      </c>
      <c r="AB5499" s="34">
        <v>90</v>
      </c>
      <c r="AC5499" s="34">
        <v>118</v>
      </c>
    </row>
    <row r="5500" spans="1:29" x14ac:dyDescent="0.2">
      <c r="A5500" s="34" t="s">
        <v>65993</v>
      </c>
      <c r="B5500" s="34">
        <v>30</v>
      </c>
      <c r="C5500" s="34">
        <v>52</v>
      </c>
      <c r="D5500" s="34">
        <v>81</v>
      </c>
      <c r="E5500" s="34">
        <v>50</v>
      </c>
      <c r="F5500" s="34">
        <v>93</v>
      </c>
      <c r="G5500" s="34">
        <v>55</v>
      </c>
      <c r="H5500" s="34">
        <v>75</v>
      </c>
      <c r="I5500" s="34">
        <v>41</v>
      </c>
      <c r="J5500" s="34">
        <v>71</v>
      </c>
      <c r="K5500" s="34">
        <v>39</v>
      </c>
      <c r="L5500" s="34">
        <v>40</v>
      </c>
      <c r="M5500" s="34">
        <v>55</v>
      </c>
      <c r="N5500" s="34">
        <v>62</v>
      </c>
      <c r="O5500" s="34">
        <v>39</v>
      </c>
      <c r="P5500" s="34">
        <v>88</v>
      </c>
      <c r="Q5500" s="34">
        <v>49</v>
      </c>
      <c r="R5500" s="34">
        <v>91</v>
      </c>
      <c r="S5500" s="34">
        <v>66</v>
      </c>
      <c r="T5500" s="34">
        <v>72</v>
      </c>
      <c r="U5500" s="34">
        <v>42</v>
      </c>
      <c r="V5500" s="34">
        <v>127</v>
      </c>
      <c r="W5500" s="34">
        <v>58</v>
      </c>
      <c r="X5500" s="34">
        <v>103</v>
      </c>
      <c r="Y5500" s="34">
        <v>34</v>
      </c>
      <c r="Z5500" s="34">
        <v>59</v>
      </c>
      <c r="AA5500" s="34">
        <v>73</v>
      </c>
      <c r="AB5500" s="34">
        <v>99</v>
      </c>
      <c r="AC5500" s="34">
        <v>70</v>
      </c>
    </row>
    <row r="5501" spans="1:29" x14ac:dyDescent="0.2">
      <c r="A5501" s="34" t="s">
        <v>65994</v>
      </c>
      <c r="B5501" s="34">
        <v>74</v>
      </c>
      <c r="C5501" s="34">
        <v>67</v>
      </c>
      <c r="D5501" s="34">
        <v>81</v>
      </c>
      <c r="E5501" s="34">
        <v>74</v>
      </c>
      <c r="F5501" s="34">
        <v>56</v>
      </c>
      <c r="G5501" s="34">
        <v>101</v>
      </c>
      <c r="H5501" s="34">
        <v>55</v>
      </c>
      <c r="I5501" s="34">
        <v>65</v>
      </c>
      <c r="J5501" s="34">
        <v>76</v>
      </c>
      <c r="K5501" s="34">
        <v>72</v>
      </c>
      <c r="L5501" s="34">
        <v>65</v>
      </c>
      <c r="M5501" s="34">
        <v>46</v>
      </c>
      <c r="N5501" s="34">
        <v>61</v>
      </c>
      <c r="O5501" s="34">
        <v>56</v>
      </c>
      <c r="P5501" s="34">
        <v>74</v>
      </c>
      <c r="Q5501" s="34">
        <v>88</v>
      </c>
      <c r="R5501" s="34">
        <v>76</v>
      </c>
      <c r="S5501" s="34">
        <v>80</v>
      </c>
      <c r="T5501" s="34">
        <v>85</v>
      </c>
      <c r="U5501" s="34">
        <v>54</v>
      </c>
      <c r="V5501" s="34">
        <v>62</v>
      </c>
      <c r="W5501" s="34">
        <v>71</v>
      </c>
      <c r="X5501" s="34">
        <v>136</v>
      </c>
      <c r="Y5501" s="34">
        <v>72</v>
      </c>
      <c r="Z5501" s="34">
        <v>96</v>
      </c>
      <c r="AA5501" s="34">
        <v>90</v>
      </c>
      <c r="AB5501" s="34">
        <v>106</v>
      </c>
      <c r="AC5501" s="34">
        <v>111</v>
      </c>
    </row>
    <row r="5502" spans="1:29" x14ac:dyDescent="0.2">
      <c r="A5502" s="34" t="s">
        <v>65995</v>
      </c>
      <c r="B5502" s="34">
        <v>30</v>
      </c>
      <c r="C5502" s="34">
        <v>40</v>
      </c>
      <c r="D5502" s="34">
        <v>58</v>
      </c>
      <c r="E5502" s="34">
        <v>29</v>
      </c>
      <c r="F5502" s="34">
        <v>32</v>
      </c>
      <c r="G5502" s="34">
        <v>23</v>
      </c>
      <c r="H5502" s="34">
        <v>29</v>
      </c>
      <c r="I5502" s="34">
        <v>28</v>
      </c>
      <c r="J5502" s="34">
        <v>20</v>
      </c>
      <c r="K5502" s="34">
        <v>32</v>
      </c>
      <c r="L5502" s="34">
        <v>9</v>
      </c>
      <c r="M5502" s="34">
        <v>16</v>
      </c>
      <c r="N5502" s="34">
        <v>24</v>
      </c>
      <c r="O5502" s="34">
        <v>30</v>
      </c>
      <c r="P5502" s="34">
        <v>29</v>
      </c>
      <c r="Q5502" s="34">
        <v>25</v>
      </c>
      <c r="R5502" s="34">
        <v>12</v>
      </c>
      <c r="S5502" s="34">
        <v>52</v>
      </c>
      <c r="T5502" s="34">
        <v>11</v>
      </c>
      <c r="U5502" s="34">
        <v>13</v>
      </c>
      <c r="V5502" s="34">
        <v>24</v>
      </c>
      <c r="W5502" s="34">
        <v>37</v>
      </c>
      <c r="X5502" s="34">
        <v>49</v>
      </c>
      <c r="Y5502" s="34">
        <v>13</v>
      </c>
      <c r="Z5502" s="34">
        <v>47</v>
      </c>
      <c r="AA5502" s="34">
        <v>48</v>
      </c>
      <c r="AB5502" s="34">
        <v>16</v>
      </c>
      <c r="AC5502" s="34">
        <v>33</v>
      </c>
    </row>
    <row r="5503" spans="1:29" x14ac:dyDescent="0.2">
      <c r="A5503" s="34" t="s">
        <v>65996</v>
      </c>
      <c r="B5503" s="34">
        <v>13</v>
      </c>
      <c r="C5503" s="34">
        <v>32</v>
      </c>
      <c r="D5503" s="34">
        <v>33</v>
      </c>
      <c r="E5503" s="34">
        <v>18</v>
      </c>
      <c r="F5503" s="34">
        <v>20</v>
      </c>
      <c r="G5503" s="34">
        <v>28</v>
      </c>
      <c r="H5503" s="34">
        <v>30</v>
      </c>
      <c r="I5503" s="34">
        <v>27</v>
      </c>
      <c r="J5503" s="34">
        <v>12</v>
      </c>
      <c r="K5503" s="34">
        <v>28</v>
      </c>
      <c r="L5503" s="34">
        <v>12</v>
      </c>
      <c r="M5503" s="34">
        <v>23</v>
      </c>
      <c r="N5503" s="34">
        <v>26</v>
      </c>
      <c r="O5503" s="34">
        <v>27</v>
      </c>
      <c r="P5503" s="34">
        <v>16</v>
      </c>
      <c r="Q5503" s="34">
        <v>46</v>
      </c>
      <c r="R5503" s="34">
        <v>23</v>
      </c>
      <c r="S5503" s="34">
        <v>41</v>
      </c>
      <c r="T5503" s="34">
        <v>12</v>
      </c>
      <c r="U5503" s="34">
        <v>18</v>
      </c>
      <c r="V5503" s="34">
        <v>38</v>
      </c>
      <c r="W5503" s="34">
        <v>22</v>
      </c>
      <c r="X5503" s="34">
        <v>27</v>
      </c>
      <c r="Y5503" s="34">
        <v>18</v>
      </c>
      <c r="Z5503" s="34">
        <v>30</v>
      </c>
      <c r="AA5503" s="34">
        <v>31</v>
      </c>
      <c r="AB5503" s="34">
        <v>14</v>
      </c>
      <c r="AC5503" s="34">
        <v>60</v>
      </c>
    </row>
    <row r="5504" spans="1:29" x14ac:dyDescent="0.2">
      <c r="A5504" s="34" t="s">
        <v>65997</v>
      </c>
      <c r="B5504" s="34">
        <v>125</v>
      </c>
      <c r="C5504" s="34">
        <v>82</v>
      </c>
      <c r="D5504" s="34">
        <v>146</v>
      </c>
      <c r="E5504" s="34">
        <v>127</v>
      </c>
      <c r="F5504" s="34">
        <v>166</v>
      </c>
      <c r="G5504" s="34">
        <v>90</v>
      </c>
      <c r="H5504" s="34">
        <v>170</v>
      </c>
      <c r="I5504" s="34">
        <v>106</v>
      </c>
      <c r="J5504" s="34">
        <v>153</v>
      </c>
      <c r="K5504" s="34">
        <v>61</v>
      </c>
      <c r="L5504" s="34">
        <v>178</v>
      </c>
      <c r="M5504" s="34">
        <v>67</v>
      </c>
      <c r="N5504" s="34">
        <v>174</v>
      </c>
      <c r="O5504" s="34">
        <v>92</v>
      </c>
      <c r="P5504" s="34">
        <v>142</v>
      </c>
      <c r="Q5504" s="34">
        <v>114</v>
      </c>
      <c r="R5504" s="34">
        <v>227</v>
      </c>
      <c r="S5504" s="34">
        <v>80</v>
      </c>
      <c r="T5504" s="34">
        <v>266</v>
      </c>
      <c r="U5504" s="34">
        <v>119</v>
      </c>
      <c r="V5504" s="34">
        <v>184</v>
      </c>
      <c r="W5504" s="34">
        <v>111</v>
      </c>
      <c r="X5504" s="34">
        <v>163</v>
      </c>
      <c r="Y5504" s="34">
        <v>136</v>
      </c>
      <c r="Z5504" s="34">
        <v>158</v>
      </c>
      <c r="AA5504" s="34">
        <v>117</v>
      </c>
      <c r="AB5504" s="34">
        <v>251</v>
      </c>
      <c r="AC5504" s="34">
        <v>175</v>
      </c>
    </row>
    <row r="5505" spans="1:29" x14ac:dyDescent="0.2">
      <c r="A5505" s="34" t="s">
        <v>65998</v>
      </c>
      <c r="B5505" s="34">
        <v>222</v>
      </c>
      <c r="C5505" s="34">
        <v>283</v>
      </c>
      <c r="D5505" s="34">
        <v>438</v>
      </c>
      <c r="E5505" s="34">
        <v>448</v>
      </c>
      <c r="F5505" s="34">
        <v>404</v>
      </c>
      <c r="G5505" s="34">
        <v>405</v>
      </c>
      <c r="H5505" s="34">
        <v>398</v>
      </c>
      <c r="I5505" s="34">
        <v>328</v>
      </c>
      <c r="J5505" s="34">
        <v>332</v>
      </c>
      <c r="K5505" s="34">
        <v>366</v>
      </c>
      <c r="L5505" s="34">
        <v>268</v>
      </c>
      <c r="M5505" s="34">
        <v>351</v>
      </c>
      <c r="N5505" s="34">
        <v>292</v>
      </c>
      <c r="O5505" s="34">
        <v>330</v>
      </c>
      <c r="P5505" s="34">
        <v>325</v>
      </c>
      <c r="Q5505" s="34">
        <v>514</v>
      </c>
      <c r="R5505" s="34">
        <v>460</v>
      </c>
      <c r="S5505" s="34">
        <v>455</v>
      </c>
      <c r="T5505" s="34">
        <v>303</v>
      </c>
      <c r="U5505" s="34">
        <v>395</v>
      </c>
      <c r="V5505" s="34">
        <v>491</v>
      </c>
      <c r="W5505" s="34">
        <v>503</v>
      </c>
      <c r="X5505" s="34">
        <v>517</v>
      </c>
      <c r="Y5505" s="34">
        <v>390</v>
      </c>
      <c r="Z5505" s="34">
        <v>435</v>
      </c>
      <c r="AA5505" s="34">
        <v>527</v>
      </c>
      <c r="AB5505" s="34">
        <v>449</v>
      </c>
      <c r="AC5505" s="34">
        <v>712</v>
      </c>
    </row>
    <row r="5506" spans="1:29" x14ac:dyDescent="0.2">
      <c r="A5506" s="34" t="s">
        <v>65999</v>
      </c>
      <c r="B5506" s="34">
        <v>103</v>
      </c>
      <c r="C5506" s="34">
        <v>63</v>
      </c>
      <c r="D5506" s="34">
        <v>105</v>
      </c>
      <c r="E5506" s="34">
        <v>80</v>
      </c>
      <c r="F5506" s="34">
        <v>106</v>
      </c>
      <c r="G5506" s="34">
        <v>62</v>
      </c>
      <c r="H5506" s="34">
        <v>90</v>
      </c>
      <c r="I5506" s="34">
        <v>67</v>
      </c>
      <c r="J5506" s="34">
        <v>87</v>
      </c>
      <c r="K5506" s="34">
        <v>54</v>
      </c>
      <c r="L5506" s="34">
        <v>118</v>
      </c>
      <c r="M5506" s="34">
        <v>40</v>
      </c>
      <c r="N5506" s="34">
        <v>86</v>
      </c>
      <c r="O5506" s="34">
        <v>55</v>
      </c>
      <c r="P5506" s="34">
        <v>91</v>
      </c>
      <c r="Q5506" s="34">
        <v>132</v>
      </c>
      <c r="R5506" s="34">
        <v>159</v>
      </c>
      <c r="S5506" s="34">
        <v>58</v>
      </c>
      <c r="T5506" s="34">
        <v>141</v>
      </c>
      <c r="U5506" s="34">
        <v>68</v>
      </c>
      <c r="V5506" s="34">
        <v>159</v>
      </c>
      <c r="W5506" s="34">
        <v>109</v>
      </c>
      <c r="X5506" s="34">
        <v>112</v>
      </c>
      <c r="Y5506" s="34">
        <v>77</v>
      </c>
      <c r="Z5506" s="34">
        <v>94</v>
      </c>
      <c r="AA5506" s="34">
        <v>72</v>
      </c>
      <c r="AB5506" s="34">
        <v>168</v>
      </c>
      <c r="AC5506" s="34">
        <v>138</v>
      </c>
    </row>
    <row r="5507" spans="1:29" x14ac:dyDescent="0.2">
      <c r="A5507" s="34" t="s">
        <v>66000</v>
      </c>
      <c r="B5507" s="34">
        <v>29</v>
      </c>
      <c r="C5507" s="34">
        <v>30</v>
      </c>
      <c r="D5507" s="34">
        <v>63</v>
      </c>
      <c r="E5507" s="34">
        <v>44</v>
      </c>
      <c r="F5507" s="34">
        <v>41</v>
      </c>
      <c r="G5507" s="34">
        <v>16</v>
      </c>
      <c r="H5507" s="34">
        <v>35</v>
      </c>
      <c r="I5507" s="34">
        <v>22</v>
      </c>
      <c r="J5507" s="34">
        <v>24</v>
      </c>
      <c r="K5507" s="34">
        <v>17</v>
      </c>
      <c r="L5507" s="34">
        <v>8</v>
      </c>
      <c r="M5507" s="34">
        <v>27</v>
      </c>
      <c r="N5507" s="34">
        <v>18</v>
      </c>
      <c r="O5507" s="34">
        <v>22</v>
      </c>
      <c r="P5507" s="34">
        <v>42</v>
      </c>
      <c r="Q5507" s="34">
        <v>20</v>
      </c>
      <c r="R5507" s="34">
        <v>31</v>
      </c>
      <c r="S5507" s="34">
        <v>31</v>
      </c>
      <c r="T5507" s="34">
        <v>25</v>
      </c>
      <c r="U5507" s="34">
        <v>23</v>
      </c>
      <c r="V5507" s="34">
        <v>45</v>
      </c>
      <c r="W5507" s="34">
        <v>30</v>
      </c>
      <c r="X5507" s="34">
        <v>54</v>
      </c>
      <c r="Y5507" s="34">
        <v>33</v>
      </c>
      <c r="Z5507" s="34">
        <v>37</v>
      </c>
      <c r="AA5507" s="34">
        <v>40</v>
      </c>
      <c r="AB5507" s="34">
        <v>37</v>
      </c>
      <c r="AC5507" s="34">
        <v>44</v>
      </c>
    </row>
    <row r="5508" spans="1:29" x14ac:dyDescent="0.2">
      <c r="A5508" s="34" t="s">
        <v>66001</v>
      </c>
      <c r="B5508" s="34">
        <v>73</v>
      </c>
      <c r="C5508" s="34">
        <v>60</v>
      </c>
      <c r="D5508" s="34">
        <v>46</v>
      </c>
      <c r="E5508" s="34">
        <v>52</v>
      </c>
      <c r="F5508" s="34">
        <v>63</v>
      </c>
      <c r="G5508" s="34">
        <v>54</v>
      </c>
      <c r="H5508" s="34">
        <v>39</v>
      </c>
      <c r="I5508" s="34">
        <v>37</v>
      </c>
      <c r="J5508" s="34">
        <v>47</v>
      </c>
      <c r="K5508" s="34">
        <v>62</v>
      </c>
      <c r="L5508" s="34">
        <v>35</v>
      </c>
      <c r="M5508" s="34">
        <v>51</v>
      </c>
      <c r="N5508" s="34">
        <v>51</v>
      </c>
      <c r="O5508" s="34">
        <v>51</v>
      </c>
      <c r="P5508" s="34">
        <v>47</v>
      </c>
      <c r="Q5508" s="34">
        <v>102</v>
      </c>
      <c r="R5508" s="34">
        <v>83</v>
      </c>
      <c r="S5508" s="34">
        <v>76</v>
      </c>
      <c r="T5508" s="34">
        <v>54</v>
      </c>
      <c r="U5508" s="34">
        <v>53</v>
      </c>
      <c r="V5508" s="34">
        <v>57</v>
      </c>
      <c r="W5508" s="34">
        <v>71</v>
      </c>
      <c r="X5508" s="34">
        <v>87</v>
      </c>
      <c r="Y5508" s="34">
        <v>79</v>
      </c>
      <c r="Z5508" s="34">
        <v>63</v>
      </c>
      <c r="AA5508" s="34">
        <v>95</v>
      </c>
      <c r="AB5508" s="34">
        <v>47</v>
      </c>
      <c r="AC5508" s="34">
        <v>103</v>
      </c>
    </row>
    <row r="5509" spans="1:29" x14ac:dyDescent="0.2">
      <c r="A5509" s="34" t="s">
        <v>66002</v>
      </c>
      <c r="B5509" s="34">
        <v>41</v>
      </c>
      <c r="C5509" s="34">
        <v>62</v>
      </c>
      <c r="D5509" s="34">
        <v>52</v>
      </c>
      <c r="E5509" s="34">
        <v>48</v>
      </c>
      <c r="F5509" s="34">
        <v>56</v>
      </c>
      <c r="G5509" s="34">
        <v>84</v>
      </c>
      <c r="H5509" s="34">
        <v>70</v>
      </c>
      <c r="I5509" s="34">
        <v>58</v>
      </c>
      <c r="J5509" s="34">
        <v>45</v>
      </c>
      <c r="K5509" s="34">
        <v>56</v>
      </c>
      <c r="L5509" s="34">
        <v>41</v>
      </c>
      <c r="M5509" s="34">
        <v>65</v>
      </c>
      <c r="N5509" s="34">
        <v>55</v>
      </c>
      <c r="O5509" s="34">
        <v>44</v>
      </c>
      <c r="P5509" s="34">
        <v>65</v>
      </c>
      <c r="Q5509" s="34">
        <v>68</v>
      </c>
      <c r="R5509" s="34">
        <v>44</v>
      </c>
      <c r="S5509" s="34">
        <v>88</v>
      </c>
      <c r="T5509" s="34">
        <v>70</v>
      </c>
      <c r="U5509" s="34">
        <v>45</v>
      </c>
      <c r="V5509" s="34">
        <v>50</v>
      </c>
      <c r="W5509" s="34">
        <v>58</v>
      </c>
      <c r="X5509" s="34">
        <v>92</v>
      </c>
      <c r="Y5509" s="34">
        <v>50</v>
      </c>
      <c r="Z5509" s="34">
        <v>93</v>
      </c>
      <c r="AA5509" s="34">
        <v>69</v>
      </c>
      <c r="AB5509" s="34">
        <v>50</v>
      </c>
      <c r="AC5509" s="34">
        <v>69</v>
      </c>
    </row>
    <row r="5510" spans="1:29" x14ac:dyDescent="0.2">
      <c r="A5510" s="34" t="s">
        <v>66003</v>
      </c>
      <c r="B5510" s="34">
        <v>179</v>
      </c>
      <c r="C5510" s="34">
        <v>170</v>
      </c>
      <c r="D5510" s="34">
        <v>240</v>
      </c>
      <c r="E5510" s="34">
        <v>172</v>
      </c>
      <c r="F5510" s="34">
        <v>312</v>
      </c>
      <c r="G5510" s="34">
        <v>199</v>
      </c>
      <c r="H5510" s="34">
        <v>290</v>
      </c>
      <c r="I5510" s="34">
        <v>177</v>
      </c>
      <c r="J5510" s="34">
        <v>271</v>
      </c>
      <c r="K5510" s="34">
        <v>200</v>
      </c>
      <c r="L5510" s="34">
        <v>233</v>
      </c>
      <c r="M5510" s="34">
        <v>180</v>
      </c>
      <c r="N5510" s="34">
        <v>204</v>
      </c>
      <c r="O5510" s="34">
        <v>142</v>
      </c>
      <c r="P5510" s="34">
        <v>255</v>
      </c>
      <c r="Q5510" s="34">
        <v>223</v>
      </c>
      <c r="R5510" s="34">
        <v>362</v>
      </c>
      <c r="S5510" s="34">
        <v>248</v>
      </c>
      <c r="T5510" s="34">
        <v>281</v>
      </c>
      <c r="U5510" s="34">
        <v>178</v>
      </c>
      <c r="V5510" s="34">
        <v>301</v>
      </c>
      <c r="W5510" s="34">
        <v>202</v>
      </c>
      <c r="X5510" s="34">
        <v>331</v>
      </c>
      <c r="Y5510" s="34">
        <v>206</v>
      </c>
      <c r="Z5510" s="34">
        <v>290</v>
      </c>
      <c r="AA5510" s="34">
        <v>174</v>
      </c>
      <c r="AB5510" s="34">
        <v>269</v>
      </c>
      <c r="AC5510" s="34">
        <v>298</v>
      </c>
    </row>
    <row r="5511" spans="1:29" x14ac:dyDescent="0.2">
      <c r="A5511" s="34" t="s">
        <v>66004</v>
      </c>
      <c r="B5511" s="34">
        <v>70</v>
      </c>
      <c r="C5511" s="34">
        <v>92</v>
      </c>
      <c r="D5511" s="34">
        <v>124</v>
      </c>
      <c r="E5511" s="34">
        <v>107</v>
      </c>
      <c r="F5511" s="34">
        <v>73</v>
      </c>
      <c r="G5511" s="34">
        <v>126</v>
      </c>
      <c r="H5511" s="34">
        <v>77</v>
      </c>
      <c r="I5511" s="34">
        <v>75</v>
      </c>
      <c r="J5511" s="34">
        <v>74</v>
      </c>
      <c r="K5511" s="34">
        <v>98</v>
      </c>
      <c r="L5511" s="34">
        <v>48</v>
      </c>
      <c r="M5511" s="34">
        <v>51</v>
      </c>
      <c r="N5511" s="34">
        <v>76</v>
      </c>
      <c r="O5511" s="34">
        <v>73</v>
      </c>
      <c r="P5511" s="34">
        <v>56</v>
      </c>
      <c r="Q5511" s="34">
        <v>97</v>
      </c>
      <c r="R5511" s="34">
        <v>101</v>
      </c>
      <c r="S5511" s="34">
        <v>105</v>
      </c>
      <c r="T5511" s="34">
        <v>62</v>
      </c>
      <c r="U5511" s="34">
        <v>66</v>
      </c>
      <c r="V5511" s="34">
        <v>79</v>
      </c>
      <c r="W5511" s="34">
        <v>62</v>
      </c>
      <c r="X5511" s="34">
        <v>108</v>
      </c>
      <c r="Y5511" s="34">
        <v>56</v>
      </c>
      <c r="Z5511" s="34">
        <v>116</v>
      </c>
      <c r="AA5511" s="34">
        <v>105</v>
      </c>
      <c r="AB5511" s="34">
        <v>77</v>
      </c>
      <c r="AC5511" s="34">
        <v>97</v>
      </c>
    </row>
    <row r="5512" spans="1:29" x14ac:dyDescent="0.2">
      <c r="A5512" s="34" t="s">
        <v>66005</v>
      </c>
      <c r="B5512" s="34">
        <v>42</v>
      </c>
      <c r="C5512" s="34">
        <v>26</v>
      </c>
      <c r="D5512" s="34">
        <v>64</v>
      </c>
      <c r="E5512" s="34">
        <v>52</v>
      </c>
      <c r="F5512" s="34">
        <v>38</v>
      </c>
      <c r="G5512" s="34">
        <v>70</v>
      </c>
      <c r="H5512" s="34">
        <v>53</v>
      </c>
      <c r="I5512" s="34">
        <v>56</v>
      </c>
      <c r="J5512" s="34">
        <v>40</v>
      </c>
      <c r="K5512" s="34">
        <v>60</v>
      </c>
      <c r="L5512" s="34">
        <v>26</v>
      </c>
      <c r="M5512" s="34">
        <v>34</v>
      </c>
      <c r="N5512" s="34">
        <v>38</v>
      </c>
      <c r="O5512" s="34">
        <v>34</v>
      </c>
      <c r="P5512" s="34">
        <v>53</v>
      </c>
      <c r="Q5512" s="34">
        <v>74</v>
      </c>
      <c r="R5512" s="34">
        <v>64</v>
      </c>
      <c r="S5512" s="34">
        <v>45</v>
      </c>
      <c r="T5512" s="34">
        <v>36</v>
      </c>
      <c r="U5512" s="34">
        <v>51</v>
      </c>
      <c r="V5512" s="34">
        <v>51</v>
      </c>
      <c r="W5512" s="34">
        <v>59</v>
      </c>
      <c r="X5512" s="34">
        <v>60</v>
      </c>
      <c r="Y5512" s="34">
        <v>30</v>
      </c>
      <c r="Z5512" s="34">
        <v>63</v>
      </c>
      <c r="AA5512" s="34">
        <v>63</v>
      </c>
      <c r="AB5512" s="34">
        <v>54</v>
      </c>
      <c r="AC5512" s="34">
        <v>59</v>
      </c>
    </row>
    <row r="5513" spans="1:29" x14ac:dyDescent="0.2">
      <c r="A5513" s="34" t="s">
        <v>66006</v>
      </c>
      <c r="B5513" s="34">
        <v>24</v>
      </c>
      <c r="C5513" s="34">
        <v>2</v>
      </c>
      <c r="D5513" s="34">
        <v>1</v>
      </c>
      <c r="E5513" s="34">
        <v>3</v>
      </c>
      <c r="F5513" s="34">
        <v>4</v>
      </c>
      <c r="G5513" s="34">
        <v>0</v>
      </c>
      <c r="H5513" s="34">
        <v>6</v>
      </c>
      <c r="I5513" s="34">
        <v>3</v>
      </c>
      <c r="J5513" s="34">
        <v>4</v>
      </c>
      <c r="K5513" s="34">
        <v>1</v>
      </c>
      <c r="L5513" s="34">
        <v>0</v>
      </c>
      <c r="M5513" s="34">
        <v>1</v>
      </c>
      <c r="N5513" s="34">
        <v>2</v>
      </c>
      <c r="O5513" s="34">
        <v>1</v>
      </c>
      <c r="P5513" s="34">
        <v>1</v>
      </c>
      <c r="Q5513" s="34">
        <v>5</v>
      </c>
      <c r="R5513" s="34">
        <v>2</v>
      </c>
      <c r="S5513" s="34">
        <v>1</v>
      </c>
      <c r="T5513" s="34">
        <v>1</v>
      </c>
      <c r="U5513" s="34">
        <v>0</v>
      </c>
      <c r="V5513" s="34">
        <v>2</v>
      </c>
      <c r="W5513" s="34">
        <v>0</v>
      </c>
      <c r="X5513" s="34">
        <v>4</v>
      </c>
      <c r="Y5513" s="34">
        <v>1</v>
      </c>
      <c r="Z5513" s="34">
        <v>0</v>
      </c>
      <c r="AA5513" s="34">
        <v>2</v>
      </c>
      <c r="AB5513" s="34">
        <v>6</v>
      </c>
      <c r="AC5513" s="34">
        <v>4</v>
      </c>
    </row>
    <row r="5514" spans="1:29" x14ac:dyDescent="0.2">
      <c r="A5514" s="34" t="s">
        <v>66007</v>
      </c>
      <c r="B5514" s="34">
        <v>68</v>
      </c>
      <c r="C5514" s="34">
        <v>57</v>
      </c>
      <c r="D5514" s="34">
        <v>105</v>
      </c>
      <c r="E5514" s="34">
        <v>66</v>
      </c>
      <c r="F5514" s="34">
        <v>70</v>
      </c>
      <c r="G5514" s="34">
        <v>81</v>
      </c>
      <c r="H5514" s="34">
        <v>53</v>
      </c>
      <c r="I5514" s="34">
        <v>61</v>
      </c>
      <c r="J5514" s="34">
        <v>74</v>
      </c>
      <c r="K5514" s="34">
        <v>86</v>
      </c>
      <c r="L5514" s="34">
        <v>30</v>
      </c>
      <c r="M5514" s="34">
        <v>63</v>
      </c>
      <c r="N5514" s="34">
        <v>64</v>
      </c>
      <c r="O5514" s="34">
        <v>68</v>
      </c>
      <c r="P5514" s="34">
        <v>60</v>
      </c>
      <c r="Q5514" s="34">
        <v>88</v>
      </c>
      <c r="R5514" s="34">
        <v>67</v>
      </c>
      <c r="S5514" s="34">
        <v>117</v>
      </c>
      <c r="T5514" s="34">
        <v>54</v>
      </c>
      <c r="U5514" s="34">
        <v>41</v>
      </c>
      <c r="V5514" s="34">
        <v>81</v>
      </c>
      <c r="W5514" s="34">
        <v>66</v>
      </c>
      <c r="X5514" s="34">
        <v>103</v>
      </c>
      <c r="Y5514" s="34">
        <v>73</v>
      </c>
      <c r="Z5514" s="34">
        <v>115</v>
      </c>
      <c r="AA5514" s="34">
        <v>111</v>
      </c>
      <c r="AB5514" s="34">
        <v>86</v>
      </c>
      <c r="AC5514" s="34">
        <v>122</v>
      </c>
    </row>
    <row r="5515" spans="1:29" x14ac:dyDescent="0.2">
      <c r="A5515" s="34" t="s">
        <v>66008</v>
      </c>
      <c r="B5515" s="34">
        <v>43</v>
      </c>
      <c r="C5515" s="34">
        <v>51</v>
      </c>
      <c r="D5515" s="34">
        <v>72</v>
      </c>
      <c r="E5515" s="34">
        <v>32</v>
      </c>
      <c r="F5515" s="34">
        <v>60</v>
      </c>
      <c r="G5515" s="34">
        <v>35</v>
      </c>
      <c r="H5515" s="34">
        <v>48</v>
      </c>
      <c r="I5515" s="34">
        <v>51</v>
      </c>
      <c r="J5515" s="34">
        <v>51</v>
      </c>
      <c r="K5515" s="34">
        <v>44</v>
      </c>
      <c r="L5515" s="34">
        <v>44</v>
      </c>
      <c r="M5515" s="34">
        <v>39</v>
      </c>
      <c r="N5515" s="34">
        <v>35</v>
      </c>
      <c r="O5515" s="34">
        <v>29</v>
      </c>
      <c r="P5515" s="34">
        <v>49</v>
      </c>
      <c r="Q5515" s="34">
        <v>60</v>
      </c>
      <c r="R5515" s="34">
        <v>75</v>
      </c>
      <c r="S5515" s="34">
        <v>39</v>
      </c>
      <c r="T5515" s="34">
        <v>46</v>
      </c>
      <c r="U5515" s="34">
        <v>55</v>
      </c>
      <c r="V5515" s="34">
        <v>84</v>
      </c>
      <c r="W5515" s="34">
        <v>51</v>
      </c>
      <c r="X5515" s="34">
        <v>94</v>
      </c>
      <c r="Y5515" s="34">
        <v>41</v>
      </c>
      <c r="Z5515" s="34">
        <v>66</v>
      </c>
      <c r="AA5515" s="34">
        <v>46</v>
      </c>
      <c r="AB5515" s="34">
        <v>74</v>
      </c>
      <c r="AC5515" s="34">
        <v>69</v>
      </c>
    </row>
    <row r="5516" spans="1:29" x14ac:dyDescent="0.2">
      <c r="A5516" s="34" t="s">
        <v>66009</v>
      </c>
      <c r="B5516" s="34">
        <v>19</v>
      </c>
      <c r="C5516" s="34">
        <v>20</v>
      </c>
      <c r="D5516" s="34">
        <v>29</v>
      </c>
      <c r="E5516" s="34">
        <v>21</v>
      </c>
      <c r="F5516" s="34">
        <v>28</v>
      </c>
      <c r="G5516" s="34">
        <v>35</v>
      </c>
      <c r="H5516" s="34">
        <v>12</v>
      </c>
      <c r="I5516" s="34">
        <v>45</v>
      </c>
      <c r="J5516" s="34">
        <v>16</v>
      </c>
      <c r="K5516" s="34">
        <v>42</v>
      </c>
      <c r="L5516" s="34">
        <v>9</v>
      </c>
      <c r="M5516" s="34">
        <v>20</v>
      </c>
      <c r="N5516" s="34">
        <v>16</v>
      </c>
      <c r="O5516" s="34">
        <v>21</v>
      </c>
      <c r="P5516" s="34">
        <v>17</v>
      </c>
      <c r="Q5516" s="34">
        <v>29</v>
      </c>
      <c r="R5516" s="34">
        <v>9</v>
      </c>
      <c r="S5516" s="34">
        <v>14</v>
      </c>
      <c r="T5516" s="34">
        <v>10</v>
      </c>
      <c r="U5516" s="34">
        <v>16</v>
      </c>
      <c r="V5516" s="34">
        <v>27</v>
      </c>
      <c r="W5516" s="34">
        <v>20</v>
      </c>
      <c r="X5516" s="34">
        <v>29</v>
      </c>
      <c r="Y5516" s="34">
        <v>19</v>
      </c>
      <c r="Z5516" s="34">
        <v>20</v>
      </c>
      <c r="AA5516" s="34">
        <v>25</v>
      </c>
      <c r="AB5516" s="34">
        <v>19</v>
      </c>
      <c r="AC5516" s="34">
        <v>46</v>
      </c>
    </row>
    <row r="5517" spans="1:29" x14ac:dyDescent="0.2">
      <c r="A5517" s="34" t="s">
        <v>66010</v>
      </c>
      <c r="B5517" s="34">
        <v>27</v>
      </c>
      <c r="C5517" s="34">
        <v>22</v>
      </c>
      <c r="D5517" s="34">
        <v>20</v>
      </c>
      <c r="E5517" s="34">
        <v>38</v>
      </c>
      <c r="F5517" s="34">
        <v>32</v>
      </c>
      <c r="G5517" s="34">
        <v>33</v>
      </c>
      <c r="H5517" s="34">
        <v>22</v>
      </c>
      <c r="I5517" s="34">
        <v>29</v>
      </c>
      <c r="J5517" s="34">
        <v>26</v>
      </c>
      <c r="K5517" s="34">
        <v>29</v>
      </c>
      <c r="L5517" s="34">
        <v>25</v>
      </c>
      <c r="M5517" s="34">
        <v>30</v>
      </c>
      <c r="N5517" s="34">
        <v>25</v>
      </c>
      <c r="O5517" s="34">
        <v>31</v>
      </c>
      <c r="P5517" s="34">
        <v>16</v>
      </c>
      <c r="Q5517" s="34">
        <v>34</v>
      </c>
      <c r="R5517" s="34">
        <v>26</v>
      </c>
      <c r="S5517" s="34">
        <v>31</v>
      </c>
      <c r="T5517" s="34">
        <v>36</v>
      </c>
      <c r="U5517" s="34">
        <v>29</v>
      </c>
      <c r="V5517" s="34">
        <v>39</v>
      </c>
      <c r="W5517" s="34">
        <v>31</v>
      </c>
      <c r="X5517" s="34">
        <v>39</v>
      </c>
      <c r="Y5517" s="34">
        <v>22</v>
      </c>
      <c r="Z5517" s="34">
        <v>19</v>
      </c>
      <c r="AA5517" s="34">
        <v>41</v>
      </c>
      <c r="AB5517" s="34">
        <v>40</v>
      </c>
      <c r="AC5517" s="34">
        <v>39</v>
      </c>
    </row>
    <row r="5518" spans="1:29" x14ac:dyDescent="0.2">
      <c r="A5518" s="34" t="s">
        <v>66011</v>
      </c>
      <c r="B5518" s="34">
        <v>20</v>
      </c>
      <c r="C5518" s="34">
        <v>23</v>
      </c>
      <c r="D5518" s="34">
        <v>30</v>
      </c>
      <c r="E5518" s="34">
        <v>24</v>
      </c>
      <c r="F5518" s="34">
        <v>26</v>
      </c>
      <c r="G5518" s="34">
        <v>18</v>
      </c>
      <c r="H5518" s="34">
        <v>21</v>
      </c>
      <c r="I5518" s="34">
        <v>16</v>
      </c>
      <c r="J5518" s="34">
        <v>10</v>
      </c>
      <c r="K5518" s="34">
        <v>31</v>
      </c>
      <c r="L5518" s="34">
        <v>5</v>
      </c>
      <c r="M5518" s="34">
        <v>19</v>
      </c>
      <c r="N5518" s="34">
        <v>13</v>
      </c>
      <c r="O5518" s="34">
        <v>10</v>
      </c>
      <c r="P5518" s="34">
        <v>11</v>
      </c>
      <c r="Q5518" s="34">
        <v>21</v>
      </c>
      <c r="R5518" s="34">
        <v>12</v>
      </c>
      <c r="S5518" s="34">
        <v>33</v>
      </c>
      <c r="T5518" s="34">
        <v>4</v>
      </c>
      <c r="U5518" s="34">
        <v>22</v>
      </c>
      <c r="V5518" s="34">
        <v>18</v>
      </c>
      <c r="W5518" s="34">
        <v>14</v>
      </c>
      <c r="X5518" s="34">
        <v>16</v>
      </c>
      <c r="Y5518" s="34">
        <v>11</v>
      </c>
      <c r="Z5518" s="34">
        <v>11</v>
      </c>
      <c r="AA5518" s="34">
        <v>32</v>
      </c>
      <c r="AB5518" s="34">
        <v>12</v>
      </c>
      <c r="AC5518" s="34">
        <v>30</v>
      </c>
    </row>
    <row r="5519" spans="1:29" x14ac:dyDescent="0.2">
      <c r="A5519" s="34" t="s">
        <v>66012</v>
      </c>
      <c r="B5519" s="34">
        <v>23</v>
      </c>
      <c r="C5519" s="34">
        <v>7</v>
      </c>
      <c r="D5519" s="34">
        <v>29</v>
      </c>
      <c r="E5519" s="34">
        <v>12</v>
      </c>
      <c r="F5519" s="34">
        <v>25</v>
      </c>
      <c r="G5519" s="34">
        <v>17</v>
      </c>
      <c r="H5519" s="34">
        <v>23</v>
      </c>
      <c r="I5519" s="34">
        <v>18</v>
      </c>
      <c r="J5519" s="34">
        <v>17</v>
      </c>
      <c r="K5519" s="34">
        <v>13</v>
      </c>
      <c r="L5519" s="34">
        <v>10</v>
      </c>
      <c r="M5519" s="34">
        <v>16</v>
      </c>
      <c r="N5519" s="34">
        <v>14</v>
      </c>
      <c r="O5519" s="34">
        <v>29</v>
      </c>
      <c r="P5519" s="34">
        <v>10</v>
      </c>
      <c r="Q5519" s="34">
        <v>23</v>
      </c>
      <c r="R5519" s="34">
        <v>25</v>
      </c>
      <c r="S5519" s="34">
        <v>12</v>
      </c>
      <c r="T5519" s="34">
        <v>27</v>
      </c>
      <c r="U5519" s="34">
        <v>15</v>
      </c>
      <c r="V5519" s="34">
        <v>18</v>
      </c>
      <c r="W5519" s="34">
        <v>18</v>
      </c>
      <c r="X5519" s="34">
        <v>38</v>
      </c>
      <c r="Y5519" s="34">
        <v>8</v>
      </c>
      <c r="Z5519" s="34">
        <v>25</v>
      </c>
      <c r="AA5519" s="34">
        <v>21</v>
      </c>
      <c r="AB5519" s="34">
        <v>15</v>
      </c>
      <c r="AC5519" s="34">
        <v>35</v>
      </c>
    </row>
    <row r="5520" spans="1:29" x14ac:dyDescent="0.2">
      <c r="A5520" s="34" t="s">
        <v>66013</v>
      </c>
      <c r="B5520" s="34">
        <v>13</v>
      </c>
      <c r="C5520" s="34">
        <v>3</v>
      </c>
      <c r="D5520" s="34">
        <v>30</v>
      </c>
      <c r="E5520" s="34">
        <v>23</v>
      </c>
      <c r="F5520" s="34">
        <v>31</v>
      </c>
      <c r="G5520" s="34">
        <v>18</v>
      </c>
      <c r="H5520" s="34">
        <v>12</v>
      </c>
      <c r="I5520" s="34">
        <v>14</v>
      </c>
      <c r="J5520" s="34">
        <v>1</v>
      </c>
      <c r="K5520" s="34">
        <v>118</v>
      </c>
      <c r="L5520" s="34">
        <v>13</v>
      </c>
      <c r="M5520" s="34">
        <v>15</v>
      </c>
      <c r="N5520" s="34">
        <v>15</v>
      </c>
      <c r="O5520" s="34">
        <v>16</v>
      </c>
      <c r="P5520" s="34">
        <v>34</v>
      </c>
      <c r="Q5520" s="34">
        <v>38</v>
      </c>
      <c r="R5520" s="34">
        <v>28</v>
      </c>
      <c r="S5520" s="34">
        <v>23</v>
      </c>
      <c r="T5520" s="34">
        <v>6</v>
      </c>
      <c r="U5520" s="34">
        <v>52</v>
      </c>
      <c r="V5520" s="34">
        <v>47</v>
      </c>
      <c r="W5520" s="34">
        <v>12</v>
      </c>
      <c r="X5520" s="34">
        <v>44</v>
      </c>
      <c r="Y5520" s="34">
        <v>16</v>
      </c>
      <c r="Z5520" s="34">
        <v>32</v>
      </c>
      <c r="AA5520" s="34">
        <v>12</v>
      </c>
      <c r="AB5520" s="34">
        <v>22</v>
      </c>
      <c r="AC5520" s="34">
        <v>21</v>
      </c>
    </row>
    <row r="5521" spans="1:29" x14ac:dyDescent="0.2">
      <c r="A5521" s="34" t="s">
        <v>66014</v>
      </c>
      <c r="B5521" s="34">
        <v>35</v>
      </c>
      <c r="C5521" s="34">
        <v>28</v>
      </c>
      <c r="D5521" s="34">
        <v>35</v>
      </c>
      <c r="E5521" s="34">
        <v>50</v>
      </c>
      <c r="F5521" s="34">
        <v>43</v>
      </c>
      <c r="G5521" s="34">
        <v>34</v>
      </c>
      <c r="H5521" s="34">
        <v>11</v>
      </c>
      <c r="I5521" s="34">
        <v>48</v>
      </c>
      <c r="J5521" s="34">
        <v>25</v>
      </c>
      <c r="K5521" s="34">
        <v>111</v>
      </c>
      <c r="L5521" s="34">
        <v>23</v>
      </c>
      <c r="M5521" s="34">
        <v>31</v>
      </c>
      <c r="N5521" s="34">
        <v>41</v>
      </c>
      <c r="O5521" s="34">
        <v>29</v>
      </c>
      <c r="P5521" s="34">
        <v>29</v>
      </c>
      <c r="Q5521" s="34">
        <v>69</v>
      </c>
      <c r="R5521" s="34">
        <v>33</v>
      </c>
      <c r="S5521" s="34">
        <v>44</v>
      </c>
      <c r="T5521" s="34">
        <v>31</v>
      </c>
      <c r="U5521" s="34">
        <v>33</v>
      </c>
      <c r="V5521" s="34">
        <v>38</v>
      </c>
      <c r="W5521" s="34">
        <v>41</v>
      </c>
      <c r="X5521" s="34">
        <v>34</v>
      </c>
      <c r="Y5521" s="34">
        <v>50</v>
      </c>
      <c r="Z5521" s="34">
        <v>31</v>
      </c>
      <c r="AA5521" s="34">
        <v>38</v>
      </c>
      <c r="AB5521" s="34">
        <v>40</v>
      </c>
      <c r="AC5521" s="34">
        <v>70</v>
      </c>
    </row>
    <row r="5522" spans="1:29" x14ac:dyDescent="0.2">
      <c r="A5522" s="34" t="s">
        <v>66015</v>
      </c>
      <c r="B5522" s="34">
        <v>83</v>
      </c>
      <c r="C5522" s="34">
        <v>51</v>
      </c>
      <c r="D5522" s="34">
        <v>114</v>
      </c>
      <c r="E5522" s="34">
        <v>53</v>
      </c>
      <c r="F5522" s="34">
        <v>89</v>
      </c>
      <c r="G5522" s="34">
        <v>63</v>
      </c>
      <c r="H5522" s="34">
        <v>88</v>
      </c>
      <c r="I5522" s="34">
        <v>48</v>
      </c>
      <c r="J5522" s="34">
        <v>103</v>
      </c>
      <c r="K5522" s="34">
        <v>53</v>
      </c>
      <c r="L5522" s="34">
        <v>78</v>
      </c>
      <c r="M5522" s="34">
        <v>76</v>
      </c>
      <c r="N5522" s="34">
        <v>79</v>
      </c>
      <c r="O5522" s="34">
        <v>70</v>
      </c>
      <c r="P5522" s="34">
        <v>73</v>
      </c>
      <c r="Q5522" s="34">
        <v>96</v>
      </c>
      <c r="R5522" s="34">
        <v>160</v>
      </c>
      <c r="S5522" s="34">
        <v>76</v>
      </c>
      <c r="T5522" s="34">
        <v>100</v>
      </c>
      <c r="U5522" s="34">
        <v>81</v>
      </c>
      <c r="V5522" s="34">
        <v>106</v>
      </c>
      <c r="W5522" s="34">
        <v>63</v>
      </c>
      <c r="X5522" s="34">
        <v>137</v>
      </c>
      <c r="Y5522" s="34">
        <v>87</v>
      </c>
      <c r="Z5522" s="34">
        <v>75</v>
      </c>
      <c r="AA5522" s="34">
        <v>72</v>
      </c>
      <c r="AB5522" s="34">
        <v>113</v>
      </c>
      <c r="AC5522" s="34">
        <v>89</v>
      </c>
    </row>
    <row r="5523" spans="1:29" x14ac:dyDescent="0.2">
      <c r="A5523" s="34" t="s">
        <v>66016</v>
      </c>
      <c r="B5523" s="34">
        <v>73</v>
      </c>
      <c r="C5523" s="34">
        <v>55</v>
      </c>
      <c r="D5523" s="34">
        <v>127</v>
      </c>
      <c r="E5523" s="34">
        <v>60</v>
      </c>
      <c r="F5523" s="34">
        <v>106</v>
      </c>
      <c r="G5523" s="34">
        <v>71</v>
      </c>
      <c r="H5523" s="34">
        <v>81</v>
      </c>
      <c r="I5523" s="34">
        <v>67</v>
      </c>
      <c r="J5523" s="34">
        <v>58</v>
      </c>
      <c r="K5523" s="34">
        <v>61</v>
      </c>
      <c r="L5523" s="34">
        <v>86</v>
      </c>
      <c r="M5523" s="34">
        <v>83</v>
      </c>
      <c r="N5523" s="34">
        <v>78</v>
      </c>
      <c r="O5523" s="34">
        <v>78</v>
      </c>
      <c r="P5523" s="34">
        <v>78</v>
      </c>
      <c r="Q5523" s="34">
        <v>66</v>
      </c>
      <c r="R5523" s="34">
        <v>135</v>
      </c>
      <c r="S5523" s="34">
        <v>94</v>
      </c>
      <c r="T5523" s="34">
        <v>169</v>
      </c>
      <c r="U5523" s="34">
        <v>77</v>
      </c>
      <c r="V5523" s="34">
        <v>109</v>
      </c>
      <c r="W5523" s="34">
        <v>90</v>
      </c>
      <c r="X5523" s="34">
        <v>130</v>
      </c>
      <c r="Y5523" s="34">
        <v>136</v>
      </c>
      <c r="Z5523" s="34">
        <v>102</v>
      </c>
      <c r="AA5523" s="34">
        <v>93</v>
      </c>
      <c r="AB5523" s="34">
        <v>105</v>
      </c>
      <c r="AC5523" s="34">
        <v>120</v>
      </c>
    </row>
    <row r="5524" spans="1:29" x14ac:dyDescent="0.2">
      <c r="A5524" s="34" t="s">
        <v>66017</v>
      </c>
      <c r="B5524" s="34">
        <v>29</v>
      </c>
      <c r="C5524" s="34">
        <v>25</v>
      </c>
      <c r="D5524" s="34">
        <v>47</v>
      </c>
      <c r="E5524" s="34">
        <v>39</v>
      </c>
      <c r="F5524" s="34">
        <v>34</v>
      </c>
      <c r="G5524" s="34">
        <v>18</v>
      </c>
      <c r="H5524" s="34">
        <v>45</v>
      </c>
      <c r="I5524" s="34">
        <v>25</v>
      </c>
      <c r="J5524" s="34">
        <v>47</v>
      </c>
      <c r="K5524" s="34">
        <v>35</v>
      </c>
      <c r="L5524" s="34">
        <v>28</v>
      </c>
      <c r="M5524" s="34">
        <v>13</v>
      </c>
      <c r="N5524" s="34">
        <v>33</v>
      </c>
      <c r="O5524" s="34">
        <v>34</v>
      </c>
      <c r="P5524" s="34">
        <v>23</v>
      </c>
      <c r="Q5524" s="34">
        <v>16</v>
      </c>
      <c r="R5524" s="34">
        <v>53</v>
      </c>
      <c r="S5524" s="34">
        <v>29</v>
      </c>
      <c r="T5524" s="34">
        <v>29</v>
      </c>
      <c r="U5524" s="34">
        <v>29</v>
      </c>
      <c r="V5524" s="34">
        <v>45</v>
      </c>
      <c r="W5524" s="34">
        <v>32</v>
      </c>
      <c r="X5524" s="34">
        <v>41</v>
      </c>
      <c r="Y5524" s="34">
        <v>38</v>
      </c>
      <c r="Z5524" s="34">
        <v>51</v>
      </c>
      <c r="AA5524" s="34">
        <v>21</v>
      </c>
      <c r="AB5524" s="34">
        <v>70</v>
      </c>
      <c r="AC5524" s="34">
        <v>33</v>
      </c>
    </row>
    <row r="5525" spans="1:29" x14ac:dyDescent="0.2">
      <c r="A5525" s="34" t="s">
        <v>66018</v>
      </c>
      <c r="B5525" s="34">
        <v>42</v>
      </c>
      <c r="C5525" s="34">
        <v>77</v>
      </c>
      <c r="D5525" s="34">
        <v>125</v>
      </c>
      <c r="E5525" s="34">
        <v>112</v>
      </c>
      <c r="F5525" s="34">
        <v>74</v>
      </c>
      <c r="G5525" s="34">
        <v>67</v>
      </c>
      <c r="H5525" s="34">
        <v>59</v>
      </c>
      <c r="I5525" s="34">
        <v>74</v>
      </c>
      <c r="J5525" s="34">
        <v>48</v>
      </c>
      <c r="K5525" s="34">
        <v>87</v>
      </c>
      <c r="L5525" s="34">
        <v>32</v>
      </c>
      <c r="M5525" s="34">
        <v>58</v>
      </c>
      <c r="N5525" s="34">
        <v>50</v>
      </c>
      <c r="O5525" s="34">
        <v>85</v>
      </c>
      <c r="P5525" s="34">
        <v>66</v>
      </c>
      <c r="Q5525" s="34">
        <v>89</v>
      </c>
      <c r="R5525" s="34">
        <v>56</v>
      </c>
      <c r="S5525" s="34">
        <v>107</v>
      </c>
      <c r="T5525" s="34">
        <v>39</v>
      </c>
      <c r="U5525" s="34">
        <v>62</v>
      </c>
      <c r="V5525" s="34">
        <v>81</v>
      </c>
      <c r="W5525" s="34">
        <v>68</v>
      </c>
      <c r="X5525" s="34">
        <v>86</v>
      </c>
      <c r="Y5525" s="34">
        <v>44</v>
      </c>
      <c r="Z5525" s="34">
        <v>78</v>
      </c>
      <c r="AA5525" s="34">
        <v>90</v>
      </c>
      <c r="AB5525" s="34">
        <v>50</v>
      </c>
      <c r="AC5525" s="34">
        <v>138</v>
      </c>
    </row>
    <row r="5526" spans="1:29" x14ac:dyDescent="0.2">
      <c r="A5526" s="34" t="s">
        <v>66019</v>
      </c>
      <c r="B5526" s="34">
        <v>26</v>
      </c>
      <c r="C5526" s="34">
        <v>12</v>
      </c>
      <c r="D5526" s="34">
        <v>33</v>
      </c>
      <c r="E5526" s="34">
        <v>27</v>
      </c>
      <c r="F5526" s="34">
        <v>27</v>
      </c>
      <c r="G5526" s="34">
        <v>16</v>
      </c>
      <c r="H5526" s="34">
        <v>35</v>
      </c>
      <c r="I5526" s="34">
        <v>8</v>
      </c>
      <c r="J5526" s="34">
        <v>22</v>
      </c>
      <c r="K5526" s="34">
        <v>14</v>
      </c>
      <c r="L5526" s="34">
        <v>17</v>
      </c>
      <c r="M5526" s="34">
        <v>9</v>
      </c>
      <c r="N5526" s="34">
        <v>30</v>
      </c>
      <c r="O5526" s="34">
        <v>18</v>
      </c>
      <c r="P5526" s="34">
        <v>30</v>
      </c>
      <c r="Q5526" s="34">
        <v>35</v>
      </c>
      <c r="R5526" s="34">
        <v>32</v>
      </c>
      <c r="S5526" s="34">
        <v>28</v>
      </c>
      <c r="T5526" s="34">
        <v>21</v>
      </c>
      <c r="U5526" s="34">
        <v>23</v>
      </c>
      <c r="V5526" s="34">
        <v>33</v>
      </c>
      <c r="W5526" s="34">
        <v>12</v>
      </c>
      <c r="X5526" s="34">
        <v>27</v>
      </c>
      <c r="Y5526" s="34">
        <v>18</v>
      </c>
      <c r="Z5526" s="34">
        <v>38</v>
      </c>
      <c r="AA5526" s="34">
        <v>22</v>
      </c>
      <c r="AB5526" s="34">
        <v>54</v>
      </c>
      <c r="AC5526" s="34">
        <v>30</v>
      </c>
    </row>
    <row r="5527" spans="1:29" x14ac:dyDescent="0.2">
      <c r="A5527" s="34" t="s">
        <v>66020</v>
      </c>
      <c r="B5527" s="34">
        <v>19</v>
      </c>
      <c r="C5527" s="34">
        <v>14</v>
      </c>
      <c r="D5527" s="34">
        <v>13</v>
      </c>
      <c r="E5527" s="34">
        <v>12</v>
      </c>
      <c r="F5527" s="34">
        <v>21</v>
      </c>
      <c r="G5527" s="34">
        <v>8</v>
      </c>
      <c r="H5527" s="34">
        <v>23</v>
      </c>
      <c r="I5527" s="34">
        <v>13</v>
      </c>
      <c r="J5527" s="34">
        <v>6</v>
      </c>
      <c r="K5527" s="34">
        <v>19</v>
      </c>
      <c r="L5527" s="34">
        <v>4</v>
      </c>
      <c r="M5527" s="34">
        <v>12</v>
      </c>
      <c r="N5527" s="34">
        <v>20</v>
      </c>
      <c r="O5527" s="34">
        <v>16</v>
      </c>
      <c r="P5527" s="34">
        <v>4</v>
      </c>
      <c r="Q5527" s="34">
        <v>21</v>
      </c>
      <c r="R5527" s="34">
        <v>7</v>
      </c>
      <c r="S5527" s="34">
        <v>12</v>
      </c>
      <c r="T5527" s="34">
        <v>6</v>
      </c>
      <c r="U5527" s="34">
        <v>10</v>
      </c>
      <c r="V5527" s="34">
        <v>14</v>
      </c>
      <c r="W5527" s="34">
        <v>21</v>
      </c>
      <c r="X5527" s="34">
        <v>18</v>
      </c>
      <c r="Y5527" s="34">
        <v>7</v>
      </c>
      <c r="Z5527" s="34">
        <v>14</v>
      </c>
      <c r="AA5527" s="34">
        <v>21</v>
      </c>
      <c r="AB5527" s="34">
        <v>3</v>
      </c>
      <c r="AC5527" s="34">
        <v>21</v>
      </c>
    </row>
    <row r="5528" spans="1:29" x14ac:dyDescent="0.2">
      <c r="A5528" s="34" t="s">
        <v>66021</v>
      </c>
      <c r="B5528" s="34">
        <v>102</v>
      </c>
      <c r="C5528" s="34">
        <v>253</v>
      </c>
      <c r="D5528" s="34">
        <v>98</v>
      </c>
      <c r="E5528" s="34">
        <v>234</v>
      </c>
      <c r="F5528" s="34">
        <v>117</v>
      </c>
      <c r="G5528" s="34">
        <v>260</v>
      </c>
      <c r="H5528" s="34">
        <v>105</v>
      </c>
      <c r="I5528" s="34">
        <v>232</v>
      </c>
      <c r="J5528" s="34">
        <v>112</v>
      </c>
      <c r="K5528" s="34">
        <v>216</v>
      </c>
      <c r="L5528" s="34">
        <v>100</v>
      </c>
      <c r="M5528" s="34">
        <v>200</v>
      </c>
      <c r="N5528" s="34">
        <v>103</v>
      </c>
      <c r="O5528" s="34">
        <v>198</v>
      </c>
      <c r="P5528" s="34">
        <v>112</v>
      </c>
      <c r="Q5528" s="34">
        <v>240</v>
      </c>
      <c r="R5528" s="34">
        <v>138</v>
      </c>
      <c r="S5528" s="34">
        <v>193</v>
      </c>
      <c r="T5528" s="34">
        <v>152</v>
      </c>
      <c r="U5528" s="34">
        <v>235</v>
      </c>
      <c r="V5528" s="34">
        <v>98</v>
      </c>
      <c r="W5528" s="34">
        <v>217</v>
      </c>
      <c r="X5528" s="34">
        <v>92</v>
      </c>
      <c r="Y5528" s="34">
        <v>234</v>
      </c>
      <c r="Z5528" s="34">
        <v>121</v>
      </c>
      <c r="AA5528" s="34">
        <v>217</v>
      </c>
      <c r="AB5528" s="34">
        <v>86</v>
      </c>
      <c r="AC5528" s="34">
        <v>246</v>
      </c>
    </row>
    <row r="5529" spans="1:29" x14ac:dyDescent="0.2">
      <c r="A5529" s="34" t="s">
        <v>66022</v>
      </c>
      <c r="B5529" s="34">
        <v>35</v>
      </c>
      <c r="C5529" s="34">
        <v>29</v>
      </c>
      <c r="D5529" s="34">
        <v>54</v>
      </c>
      <c r="E5529" s="34">
        <v>38</v>
      </c>
      <c r="F5529" s="34">
        <v>60</v>
      </c>
      <c r="G5529" s="34">
        <v>32</v>
      </c>
      <c r="H5529" s="34">
        <v>52</v>
      </c>
      <c r="I5529" s="34">
        <v>38</v>
      </c>
      <c r="J5529" s="34">
        <v>46</v>
      </c>
      <c r="K5529" s="34">
        <v>43</v>
      </c>
      <c r="L5529" s="34">
        <v>36</v>
      </c>
      <c r="M5529" s="34">
        <v>37</v>
      </c>
      <c r="N5529" s="34">
        <v>35</v>
      </c>
      <c r="O5529" s="34">
        <v>31</v>
      </c>
      <c r="P5529" s="34">
        <v>43</v>
      </c>
      <c r="Q5529" s="34">
        <v>67</v>
      </c>
      <c r="R5529" s="34">
        <v>79</v>
      </c>
      <c r="S5529" s="34">
        <v>55</v>
      </c>
      <c r="T5529" s="34">
        <v>32</v>
      </c>
      <c r="U5529" s="34">
        <v>33</v>
      </c>
      <c r="V5529" s="34">
        <v>55</v>
      </c>
      <c r="W5529" s="34">
        <v>59</v>
      </c>
      <c r="X5529" s="34">
        <v>61</v>
      </c>
      <c r="Y5529" s="34">
        <v>55</v>
      </c>
      <c r="Z5529" s="34">
        <v>58</v>
      </c>
      <c r="AA5529" s="34">
        <v>45</v>
      </c>
      <c r="AB5529" s="34">
        <v>85</v>
      </c>
      <c r="AC5529" s="34">
        <v>72</v>
      </c>
    </row>
    <row r="5530" spans="1:29" x14ac:dyDescent="0.2">
      <c r="A5530" s="34" t="s">
        <v>66023</v>
      </c>
      <c r="B5530" s="34">
        <v>24</v>
      </c>
      <c r="C5530" s="34">
        <v>31</v>
      </c>
      <c r="D5530" s="34">
        <v>20</v>
      </c>
      <c r="E5530" s="34">
        <v>32</v>
      </c>
      <c r="F5530" s="34">
        <v>27</v>
      </c>
      <c r="G5530" s="34">
        <v>60</v>
      </c>
      <c r="H5530" s="34">
        <v>18</v>
      </c>
      <c r="I5530" s="34">
        <v>38</v>
      </c>
      <c r="J5530" s="34">
        <v>33</v>
      </c>
      <c r="K5530" s="34">
        <v>35</v>
      </c>
      <c r="L5530" s="34">
        <v>24</v>
      </c>
      <c r="M5530" s="34">
        <v>49</v>
      </c>
      <c r="N5530" s="34">
        <v>30</v>
      </c>
      <c r="O5530" s="34">
        <v>43</v>
      </c>
      <c r="P5530" s="34">
        <v>34</v>
      </c>
      <c r="Q5530" s="34">
        <v>73</v>
      </c>
      <c r="R5530" s="34">
        <v>43</v>
      </c>
      <c r="S5530" s="34">
        <v>73</v>
      </c>
      <c r="T5530" s="34">
        <v>23</v>
      </c>
      <c r="U5530" s="34">
        <v>35</v>
      </c>
      <c r="V5530" s="34">
        <v>44</v>
      </c>
      <c r="W5530" s="34">
        <v>44</v>
      </c>
      <c r="X5530" s="34">
        <v>44</v>
      </c>
      <c r="Y5530" s="34">
        <v>45</v>
      </c>
      <c r="Z5530" s="34">
        <v>32</v>
      </c>
      <c r="AA5530" s="34">
        <v>60</v>
      </c>
      <c r="AB5530" s="34">
        <v>22</v>
      </c>
      <c r="AC5530" s="34">
        <v>82</v>
      </c>
    </row>
    <row r="5531" spans="1:29" x14ac:dyDescent="0.2">
      <c r="A5531" s="34" t="s">
        <v>66024</v>
      </c>
      <c r="B5531" s="34">
        <v>82</v>
      </c>
      <c r="C5531" s="34">
        <v>114</v>
      </c>
      <c r="D5531" s="34">
        <v>135</v>
      </c>
      <c r="E5531" s="34">
        <v>113</v>
      </c>
      <c r="F5531" s="34">
        <v>115</v>
      </c>
      <c r="G5531" s="34">
        <v>84</v>
      </c>
      <c r="H5531" s="34">
        <v>89</v>
      </c>
      <c r="I5531" s="34">
        <v>108</v>
      </c>
      <c r="J5531" s="34">
        <v>100</v>
      </c>
      <c r="K5531" s="34">
        <v>119</v>
      </c>
      <c r="L5531" s="34">
        <v>85</v>
      </c>
      <c r="M5531" s="34">
        <v>84</v>
      </c>
      <c r="N5531" s="34">
        <v>77</v>
      </c>
      <c r="O5531" s="34">
        <v>82</v>
      </c>
      <c r="P5531" s="34">
        <v>99</v>
      </c>
      <c r="Q5531" s="34">
        <v>152</v>
      </c>
      <c r="R5531" s="34">
        <v>126</v>
      </c>
      <c r="S5531" s="34">
        <v>148</v>
      </c>
      <c r="T5531" s="34">
        <v>96</v>
      </c>
      <c r="U5531" s="34">
        <v>94</v>
      </c>
      <c r="V5531" s="34">
        <v>112</v>
      </c>
      <c r="W5531" s="34">
        <v>116</v>
      </c>
      <c r="X5531" s="34">
        <v>143</v>
      </c>
      <c r="Y5531" s="34">
        <v>136</v>
      </c>
      <c r="Z5531" s="34">
        <v>136</v>
      </c>
      <c r="AA5531" s="34">
        <v>135</v>
      </c>
      <c r="AB5531" s="34">
        <v>155</v>
      </c>
      <c r="AC5531" s="34">
        <v>172</v>
      </c>
    </row>
    <row r="5532" spans="1:29" x14ac:dyDescent="0.2">
      <c r="A5532" s="34" t="s">
        <v>66025</v>
      </c>
      <c r="B5532" s="34">
        <v>77</v>
      </c>
      <c r="C5532" s="34">
        <v>93</v>
      </c>
      <c r="D5532" s="34">
        <v>108</v>
      </c>
      <c r="E5532" s="34">
        <v>108</v>
      </c>
      <c r="F5532" s="34">
        <v>121</v>
      </c>
      <c r="G5532" s="34">
        <v>115</v>
      </c>
      <c r="H5532" s="34">
        <v>88</v>
      </c>
      <c r="I5532" s="34">
        <v>130</v>
      </c>
      <c r="J5532" s="34">
        <v>102</v>
      </c>
      <c r="K5532" s="34">
        <v>100</v>
      </c>
      <c r="L5532" s="34">
        <v>70</v>
      </c>
      <c r="M5532" s="34">
        <v>90</v>
      </c>
      <c r="N5532" s="34">
        <v>73</v>
      </c>
      <c r="O5532" s="34">
        <v>100</v>
      </c>
      <c r="P5532" s="34">
        <v>110</v>
      </c>
      <c r="Q5532" s="34">
        <v>181</v>
      </c>
      <c r="R5532" s="34">
        <v>118</v>
      </c>
      <c r="S5532" s="34">
        <v>121</v>
      </c>
      <c r="T5532" s="34">
        <v>91</v>
      </c>
      <c r="U5532" s="34">
        <v>107</v>
      </c>
      <c r="V5532" s="34">
        <v>134</v>
      </c>
      <c r="W5532" s="34">
        <v>106</v>
      </c>
      <c r="X5532" s="34">
        <v>131</v>
      </c>
      <c r="Y5532" s="34">
        <v>130</v>
      </c>
      <c r="Z5532" s="34">
        <v>122</v>
      </c>
      <c r="AA5532" s="34">
        <v>138</v>
      </c>
      <c r="AB5532" s="34">
        <v>131</v>
      </c>
      <c r="AC5532" s="34">
        <v>195</v>
      </c>
    </row>
    <row r="5533" spans="1:29" x14ac:dyDescent="0.2">
      <c r="A5533" s="34" t="s">
        <v>66026</v>
      </c>
      <c r="B5533" s="34">
        <v>75</v>
      </c>
      <c r="C5533" s="34">
        <v>67</v>
      </c>
      <c r="D5533" s="34">
        <v>76</v>
      </c>
      <c r="E5533" s="34">
        <v>121</v>
      </c>
      <c r="F5533" s="34">
        <v>68</v>
      </c>
      <c r="G5533" s="34">
        <v>51</v>
      </c>
      <c r="H5533" s="34">
        <v>95</v>
      </c>
      <c r="I5533" s="34">
        <v>63</v>
      </c>
      <c r="J5533" s="34">
        <v>58</v>
      </c>
      <c r="K5533" s="34">
        <v>85</v>
      </c>
      <c r="L5533" s="34">
        <v>39</v>
      </c>
      <c r="M5533" s="34">
        <v>96</v>
      </c>
      <c r="N5533" s="34">
        <v>62</v>
      </c>
      <c r="O5533" s="34">
        <v>55</v>
      </c>
      <c r="P5533" s="34">
        <v>75</v>
      </c>
      <c r="Q5533" s="34">
        <v>99</v>
      </c>
      <c r="R5533" s="34">
        <v>75</v>
      </c>
      <c r="S5533" s="34">
        <v>106</v>
      </c>
      <c r="T5533" s="34">
        <v>53</v>
      </c>
      <c r="U5533" s="34">
        <v>68</v>
      </c>
      <c r="V5533" s="34">
        <v>93</v>
      </c>
      <c r="W5533" s="34">
        <v>107</v>
      </c>
      <c r="X5533" s="34">
        <v>79</v>
      </c>
      <c r="Y5533" s="34">
        <v>94</v>
      </c>
      <c r="Z5533" s="34">
        <v>76</v>
      </c>
      <c r="AA5533" s="34">
        <v>98</v>
      </c>
      <c r="AB5533" s="34">
        <v>85</v>
      </c>
      <c r="AC5533" s="34">
        <v>140</v>
      </c>
    </row>
    <row r="5534" spans="1:29" x14ac:dyDescent="0.2">
      <c r="A5534" s="34" t="s">
        <v>66027</v>
      </c>
      <c r="B5534" s="34">
        <v>55</v>
      </c>
      <c r="C5534" s="34">
        <v>68</v>
      </c>
      <c r="D5534" s="34">
        <v>50</v>
      </c>
      <c r="E5534" s="34">
        <v>44</v>
      </c>
      <c r="F5534" s="34">
        <v>36</v>
      </c>
      <c r="G5534" s="34">
        <v>65</v>
      </c>
      <c r="H5534" s="34">
        <v>44</v>
      </c>
      <c r="I5534" s="34">
        <v>49</v>
      </c>
      <c r="J5534" s="34">
        <v>38</v>
      </c>
      <c r="K5534" s="34">
        <v>45</v>
      </c>
      <c r="L5534" s="34">
        <v>25</v>
      </c>
      <c r="M5534" s="34">
        <v>46</v>
      </c>
      <c r="N5534" s="34">
        <v>28</v>
      </c>
      <c r="O5534" s="34">
        <v>26</v>
      </c>
      <c r="P5534" s="34">
        <v>25</v>
      </c>
      <c r="Q5534" s="34">
        <v>38</v>
      </c>
      <c r="R5534" s="34">
        <v>55</v>
      </c>
      <c r="S5534" s="34">
        <v>61</v>
      </c>
      <c r="T5534" s="34">
        <v>51</v>
      </c>
      <c r="U5534" s="34">
        <v>39</v>
      </c>
      <c r="V5534" s="34">
        <v>52</v>
      </c>
      <c r="W5534" s="34">
        <v>67</v>
      </c>
      <c r="X5534" s="34">
        <v>58</v>
      </c>
      <c r="Y5534" s="34">
        <v>60</v>
      </c>
      <c r="Z5534" s="34">
        <v>52</v>
      </c>
      <c r="AA5534" s="34">
        <v>52</v>
      </c>
      <c r="AB5534" s="34">
        <v>35</v>
      </c>
      <c r="AC5534" s="34">
        <v>59</v>
      </c>
    </row>
    <row r="5535" spans="1:29" x14ac:dyDescent="0.2">
      <c r="A5535" s="34" t="s">
        <v>66028</v>
      </c>
      <c r="B5535" s="34">
        <v>68</v>
      </c>
      <c r="C5535" s="34">
        <v>91</v>
      </c>
      <c r="D5535" s="34">
        <v>86</v>
      </c>
      <c r="E5535" s="34">
        <v>95</v>
      </c>
      <c r="F5535" s="34">
        <v>88</v>
      </c>
      <c r="G5535" s="34">
        <v>105</v>
      </c>
      <c r="H5535" s="34">
        <v>81</v>
      </c>
      <c r="I5535" s="34">
        <v>96</v>
      </c>
      <c r="J5535" s="34">
        <v>86</v>
      </c>
      <c r="K5535" s="34">
        <v>66</v>
      </c>
      <c r="L5535" s="34">
        <v>62</v>
      </c>
      <c r="M5535" s="34">
        <v>66</v>
      </c>
      <c r="N5535" s="34">
        <v>72</v>
      </c>
      <c r="O5535" s="34">
        <v>61</v>
      </c>
      <c r="P5535" s="34">
        <v>99</v>
      </c>
      <c r="Q5535" s="34">
        <v>145</v>
      </c>
      <c r="R5535" s="34">
        <v>110</v>
      </c>
      <c r="S5535" s="34">
        <v>134</v>
      </c>
      <c r="T5535" s="34">
        <v>87</v>
      </c>
      <c r="U5535" s="34">
        <v>108</v>
      </c>
      <c r="V5535" s="34">
        <v>76</v>
      </c>
      <c r="W5535" s="34">
        <v>115</v>
      </c>
      <c r="X5535" s="34">
        <v>78</v>
      </c>
      <c r="Y5535" s="34">
        <v>107</v>
      </c>
      <c r="Z5535" s="34">
        <v>118</v>
      </c>
      <c r="AA5535" s="34">
        <v>140</v>
      </c>
      <c r="AB5535" s="34">
        <v>122</v>
      </c>
      <c r="AC5535" s="34">
        <v>117</v>
      </c>
    </row>
    <row r="5536" spans="1:29" x14ac:dyDescent="0.2">
      <c r="A5536" s="34" t="s">
        <v>66029</v>
      </c>
      <c r="B5536" s="34">
        <v>56</v>
      </c>
      <c r="C5536" s="34">
        <v>64</v>
      </c>
      <c r="D5536" s="34">
        <v>60</v>
      </c>
      <c r="E5536" s="34">
        <v>68</v>
      </c>
      <c r="F5536" s="34">
        <v>53</v>
      </c>
      <c r="G5536" s="34">
        <v>48</v>
      </c>
      <c r="H5536" s="34">
        <v>60</v>
      </c>
      <c r="I5536" s="34">
        <v>38</v>
      </c>
      <c r="J5536" s="34">
        <v>39</v>
      </c>
      <c r="K5536" s="34">
        <v>53</v>
      </c>
      <c r="L5536" s="34">
        <v>48</v>
      </c>
      <c r="M5536" s="34">
        <v>54</v>
      </c>
      <c r="N5536" s="34">
        <v>31</v>
      </c>
      <c r="O5536" s="34">
        <v>53</v>
      </c>
      <c r="P5536" s="34">
        <v>52</v>
      </c>
      <c r="Q5536" s="34">
        <v>73</v>
      </c>
      <c r="R5536" s="34">
        <v>51</v>
      </c>
      <c r="S5536" s="34">
        <v>66</v>
      </c>
      <c r="T5536" s="34">
        <v>52</v>
      </c>
      <c r="U5536" s="34">
        <v>46</v>
      </c>
      <c r="V5536" s="34">
        <v>53</v>
      </c>
      <c r="W5536" s="34">
        <v>73</v>
      </c>
      <c r="X5536" s="34">
        <v>59</v>
      </c>
      <c r="Y5536" s="34">
        <v>62</v>
      </c>
      <c r="Z5536" s="34">
        <v>79</v>
      </c>
      <c r="AA5536" s="34">
        <v>75</v>
      </c>
      <c r="AB5536" s="34">
        <v>41</v>
      </c>
      <c r="AC5536" s="34">
        <v>110</v>
      </c>
    </row>
    <row r="5537" spans="1:29" x14ac:dyDescent="0.2">
      <c r="A5537" s="34" t="s">
        <v>66030</v>
      </c>
      <c r="B5537" s="34">
        <v>47</v>
      </c>
      <c r="C5537" s="34">
        <v>30</v>
      </c>
      <c r="D5537" s="34">
        <v>53</v>
      </c>
      <c r="E5537" s="34">
        <v>28</v>
      </c>
      <c r="F5537" s="34">
        <v>37</v>
      </c>
      <c r="G5537" s="34">
        <v>57</v>
      </c>
      <c r="H5537" s="34">
        <v>41</v>
      </c>
      <c r="I5537" s="34">
        <v>33</v>
      </c>
      <c r="J5537" s="34">
        <v>25</v>
      </c>
      <c r="K5537" s="34">
        <v>36</v>
      </c>
      <c r="L5537" s="34">
        <v>35</v>
      </c>
      <c r="M5537" s="34">
        <v>28</v>
      </c>
      <c r="N5537" s="34">
        <v>37</v>
      </c>
      <c r="O5537" s="34">
        <v>43</v>
      </c>
      <c r="P5537" s="34">
        <v>33</v>
      </c>
      <c r="Q5537" s="34">
        <v>20</v>
      </c>
      <c r="R5537" s="34">
        <v>32</v>
      </c>
      <c r="S5537" s="34">
        <v>46</v>
      </c>
      <c r="T5537" s="34">
        <v>51</v>
      </c>
      <c r="U5537" s="34">
        <v>54</v>
      </c>
      <c r="V5537" s="34">
        <v>51</v>
      </c>
      <c r="W5537" s="34">
        <v>36</v>
      </c>
      <c r="X5537" s="34">
        <v>47</v>
      </c>
      <c r="Y5537" s="34">
        <v>33</v>
      </c>
      <c r="Z5537" s="34">
        <v>32</v>
      </c>
      <c r="AA5537" s="34">
        <v>40</v>
      </c>
      <c r="AB5537" s="34">
        <v>57</v>
      </c>
      <c r="AC5537" s="34">
        <v>61</v>
      </c>
    </row>
    <row r="5538" spans="1:29" x14ac:dyDescent="0.2">
      <c r="A5538" s="34" t="s">
        <v>66031</v>
      </c>
      <c r="B5538" s="34">
        <v>34</v>
      </c>
      <c r="C5538" s="34">
        <v>64</v>
      </c>
      <c r="D5538" s="34">
        <v>44</v>
      </c>
      <c r="E5538" s="34">
        <v>91</v>
      </c>
      <c r="F5538" s="34">
        <v>62</v>
      </c>
      <c r="G5538" s="34">
        <v>86</v>
      </c>
      <c r="H5538" s="34">
        <v>56</v>
      </c>
      <c r="I5538" s="34">
        <v>88</v>
      </c>
      <c r="J5538" s="34">
        <v>50</v>
      </c>
      <c r="K5538" s="34">
        <v>95</v>
      </c>
      <c r="L5538" s="34">
        <v>59</v>
      </c>
      <c r="M5538" s="34">
        <v>104</v>
      </c>
      <c r="N5538" s="34">
        <v>34</v>
      </c>
      <c r="O5538" s="34">
        <v>78</v>
      </c>
      <c r="P5538" s="34">
        <v>81</v>
      </c>
      <c r="Q5538" s="34">
        <v>147</v>
      </c>
      <c r="R5538" s="34">
        <v>67</v>
      </c>
      <c r="S5538" s="34">
        <v>114</v>
      </c>
      <c r="T5538" s="34">
        <v>74</v>
      </c>
      <c r="U5538" s="34">
        <v>99</v>
      </c>
      <c r="V5538" s="34">
        <v>77</v>
      </c>
      <c r="W5538" s="34">
        <v>106</v>
      </c>
      <c r="X5538" s="34">
        <v>75</v>
      </c>
      <c r="Y5538" s="34">
        <v>122</v>
      </c>
      <c r="Z5538" s="34">
        <v>80</v>
      </c>
      <c r="AA5538" s="34">
        <v>114</v>
      </c>
      <c r="AB5538" s="34">
        <v>78</v>
      </c>
      <c r="AC5538" s="34">
        <v>151</v>
      </c>
    </row>
    <row r="5539" spans="1:29" x14ac:dyDescent="0.2">
      <c r="A5539" s="34" t="s">
        <v>66032</v>
      </c>
      <c r="B5539" s="34">
        <v>0</v>
      </c>
      <c r="C5539" s="34">
        <v>0</v>
      </c>
      <c r="D5539" s="34">
        <v>0</v>
      </c>
      <c r="E5539" s="34">
        <v>0</v>
      </c>
      <c r="F5539" s="34">
        <v>0</v>
      </c>
      <c r="G5539" s="34">
        <v>0</v>
      </c>
      <c r="H5539" s="34">
        <v>0</v>
      </c>
      <c r="I5539" s="34">
        <v>0</v>
      </c>
      <c r="J5539" s="34">
        <v>0</v>
      </c>
      <c r="K5539" s="34">
        <v>0</v>
      </c>
      <c r="L5539" s="34">
        <v>0</v>
      </c>
      <c r="M5539" s="34">
        <v>0</v>
      </c>
      <c r="N5539" s="34">
        <v>0</v>
      </c>
      <c r="O5539" s="34">
        <v>0</v>
      </c>
      <c r="P5539" s="34">
        <v>0</v>
      </c>
      <c r="Q5539" s="34">
        <v>0</v>
      </c>
      <c r="R5539" s="34">
        <v>0</v>
      </c>
      <c r="S5539" s="34">
        <v>0</v>
      </c>
      <c r="T5539" s="34">
        <v>0</v>
      </c>
      <c r="U5539" s="34">
        <v>0</v>
      </c>
      <c r="V5539" s="34">
        <v>0</v>
      </c>
      <c r="W5539" s="34">
        <v>0</v>
      </c>
      <c r="X5539" s="34">
        <v>0</v>
      </c>
      <c r="Y5539" s="34">
        <v>0</v>
      </c>
      <c r="Z5539" s="34">
        <v>0</v>
      </c>
      <c r="AA5539" s="34">
        <v>0</v>
      </c>
      <c r="AB5539" s="34">
        <v>0</v>
      </c>
      <c r="AC5539" s="34">
        <v>0</v>
      </c>
    </row>
    <row r="5540" spans="1:29" x14ac:dyDescent="0.2">
      <c r="A5540" s="34" t="s">
        <v>66033</v>
      </c>
      <c r="B5540" s="34">
        <v>64</v>
      </c>
      <c r="C5540" s="34">
        <v>37</v>
      </c>
      <c r="D5540" s="34">
        <v>61</v>
      </c>
      <c r="E5540" s="34">
        <v>63</v>
      </c>
      <c r="F5540" s="34">
        <v>73</v>
      </c>
      <c r="G5540" s="34">
        <v>67</v>
      </c>
      <c r="H5540" s="34">
        <v>56</v>
      </c>
      <c r="I5540" s="34">
        <v>46</v>
      </c>
      <c r="J5540" s="34">
        <v>71</v>
      </c>
      <c r="K5540" s="34">
        <v>61</v>
      </c>
      <c r="L5540" s="34">
        <v>53</v>
      </c>
      <c r="M5540" s="34">
        <v>53</v>
      </c>
      <c r="N5540" s="34">
        <v>61</v>
      </c>
      <c r="O5540" s="34">
        <v>45</v>
      </c>
      <c r="P5540" s="34">
        <v>32</v>
      </c>
      <c r="Q5540" s="34">
        <v>68</v>
      </c>
      <c r="R5540" s="34">
        <v>73</v>
      </c>
      <c r="S5540" s="34">
        <v>69</v>
      </c>
      <c r="T5540" s="34">
        <v>68</v>
      </c>
      <c r="U5540" s="34">
        <v>59</v>
      </c>
      <c r="V5540" s="34">
        <v>70</v>
      </c>
      <c r="W5540" s="34">
        <v>71</v>
      </c>
      <c r="X5540" s="34">
        <v>60</v>
      </c>
      <c r="Y5540" s="34">
        <v>75</v>
      </c>
      <c r="Z5540" s="34">
        <v>83</v>
      </c>
      <c r="AA5540" s="34">
        <v>53</v>
      </c>
      <c r="AB5540" s="34">
        <v>105</v>
      </c>
      <c r="AC5540" s="34">
        <v>61</v>
      </c>
    </row>
    <row r="5541" spans="1:29" x14ac:dyDescent="0.2">
      <c r="A5541" s="34" t="s">
        <v>66034</v>
      </c>
      <c r="B5541" s="34">
        <v>260</v>
      </c>
      <c r="C5541" s="34">
        <v>334</v>
      </c>
      <c r="D5541" s="34">
        <v>319</v>
      </c>
      <c r="E5541" s="34">
        <v>287</v>
      </c>
      <c r="F5541" s="34">
        <v>355</v>
      </c>
      <c r="G5541" s="34">
        <v>368</v>
      </c>
      <c r="H5541" s="34">
        <v>318</v>
      </c>
      <c r="I5541" s="34">
        <v>244</v>
      </c>
      <c r="J5541" s="34">
        <v>333</v>
      </c>
      <c r="K5541" s="34">
        <v>312</v>
      </c>
      <c r="L5541" s="34">
        <v>304</v>
      </c>
      <c r="M5541" s="34">
        <v>267</v>
      </c>
      <c r="N5541" s="34">
        <v>246</v>
      </c>
      <c r="O5541" s="34">
        <v>267</v>
      </c>
      <c r="P5541" s="34">
        <v>274</v>
      </c>
      <c r="Q5541" s="34">
        <v>455</v>
      </c>
      <c r="R5541" s="34">
        <v>453</v>
      </c>
      <c r="S5541" s="34">
        <v>377</v>
      </c>
      <c r="T5541" s="34">
        <v>481</v>
      </c>
      <c r="U5541" s="34">
        <v>299</v>
      </c>
      <c r="V5541" s="34">
        <v>383</v>
      </c>
      <c r="W5541" s="34">
        <v>424</v>
      </c>
      <c r="X5541" s="34">
        <v>382</v>
      </c>
      <c r="Y5541" s="34">
        <v>386</v>
      </c>
      <c r="Z5541" s="34">
        <v>308</v>
      </c>
      <c r="AA5541" s="34">
        <v>402</v>
      </c>
      <c r="AB5541" s="34">
        <v>530</v>
      </c>
      <c r="AC5541" s="34">
        <v>507</v>
      </c>
    </row>
    <row r="5542" spans="1:29" x14ac:dyDescent="0.2">
      <c r="A5542" s="34" t="s">
        <v>66035</v>
      </c>
      <c r="B5542" s="34">
        <v>71</v>
      </c>
      <c r="C5542" s="34">
        <v>93</v>
      </c>
      <c r="D5542" s="34">
        <v>103</v>
      </c>
      <c r="E5542" s="34">
        <v>54</v>
      </c>
      <c r="F5542" s="34">
        <v>88</v>
      </c>
      <c r="G5542" s="34">
        <v>83</v>
      </c>
      <c r="H5542" s="34">
        <v>86</v>
      </c>
      <c r="I5542" s="34">
        <v>67</v>
      </c>
      <c r="J5542" s="34">
        <v>63</v>
      </c>
      <c r="K5542" s="34">
        <v>87</v>
      </c>
      <c r="L5542" s="34">
        <v>38</v>
      </c>
      <c r="M5542" s="34">
        <v>60</v>
      </c>
      <c r="N5542" s="34">
        <v>63</v>
      </c>
      <c r="O5542" s="34">
        <v>49</v>
      </c>
      <c r="P5542" s="34">
        <v>46</v>
      </c>
      <c r="Q5542" s="34">
        <v>117</v>
      </c>
      <c r="R5542" s="34">
        <v>77</v>
      </c>
      <c r="S5542" s="34">
        <v>128</v>
      </c>
      <c r="T5542" s="34">
        <v>67</v>
      </c>
      <c r="U5542" s="34">
        <v>79</v>
      </c>
      <c r="V5542" s="34">
        <v>85</v>
      </c>
      <c r="W5542" s="34">
        <v>72</v>
      </c>
      <c r="X5542" s="34">
        <v>73</v>
      </c>
      <c r="Y5542" s="34">
        <v>86</v>
      </c>
      <c r="Z5542" s="34">
        <v>65</v>
      </c>
      <c r="AA5542" s="34">
        <v>89</v>
      </c>
      <c r="AB5542" s="34">
        <v>81</v>
      </c>
      <c r="AC5542" s="34">
        <v>155</v>
      </c>
    </row>
    <row r="5543" spans="1:29" x14ac:dyDescent="0.2">
      <c r="A5543" s="34" t="s">
        <v>66036</v>
      </c>
      <c r="B5543" s="34">
        <v>90</v>
      </c>
      <c r="C5543" s="34">
        <v>84</v>
      </c>
      <c r="D5543" s="34">
        <v>65</v>
      </c>
      <c r="E5543" s="34">
        <v>52</v>
      </c>
      <c r="F5543" s="34">
        <v>64</v>
      </c>
      <c r="G5543" s="34">
        <v>68</v>
      </c>
      <c r="H5543" s="34">
        <v>75</v>
      </c>
      <c r="I5543" s="34">
        <v>69</v>
      </c>
      <c r="J5543" s="34">
        <v>67</v>
      </c>
      <c r="K5543" s="34">
        <v>108</v>
      </c>
      <c r="L5543" s="34">
        <v>51</v>
      </c>
      <c r="M5543" s="34">
        <v>51</v>
      </c>
      <c r="N5543" s="34">
        <v>78</v>
      </c>
      <c r="O5543" s="34">
        <v>84</v>
      </c>
      <c r="P5543" s="34">
        <v>66</v>
      </c>
      <c r="Q5543" s="34">
        <v>87</v>
      </c>
      <c r="R5543" s="34">
        <v>91</v>
      </c>
      <c r="S5543" s="34">
        <v>101</v>
      </c>
      <c r="T5543" s="34">
        <v>106</v>
      </c>
      <c r="U5543" s="34">
        <v>58</v>
      </c>
      <c r="V5543" s="34">
        <v>94</v>
      </c>
      <c r="W5543" s="34">
        <v>89</v>
      </c>
      <c r="X5543" s="34">
        <v>96</v>
      </c>
      <c r="Y5543" s="34">
        <v>117</v>
      </c>
      <c r="Z5543" s="34">
        <v>75</v>
      </c>
      <c r="AA5543" s="34">
        <v>98</v>
      </c>
      <c r="AB5543" s="34">
        <v>102</v>
      </c>
      <c r="AC5543" s="34">
        <v>121</v>
      </c>
    </row>
    <row r="5544" spans="1:29" x14ac:dyDescent="0.2">
      <c r="A5544" s="34" t="s">
        <v>66037</v>
      </c>
      <c r="B5544" s="34">
        <v>114</v>
      </c>
      <c r="C5544" s="34">
        <v>113</v>
      </c>
      <c r="D5544" s="34">
        <v>202</v>
      </c>
      <c r="E5544" s="34">
        <v>132</v>
      </c>
      <c r="F5544" s="34">
        <v>222</v>
      </c>
      <c r="G5544" s="34">
        <v>138</v>
      </c>
      <c r="H5544" s="34">
        <v>219</v>
      </c>
      <c r="I5544" s="34">
        <v>149</v>
      </c>
      <c r="J5544" s="34">
        <v>195</v>
      </c>
      <c r="K5544" s="34">
        <v>121</v>
      </c>
      <c r="L5544" s="34">
        <v>137</v>
      </c>
      <c r="M5544" s="34">
        <v>117</v>
      </c>
      <c r="N5544" s="34">
        <v>154</v>
      </c>
      <c r="O5544" s="34">
        <v>117</v>
      </c>
      <c r="P5544" s="34">
        <v>194</v>
      </c>
      <c r="Q5544" s="34">
        <v>186</v>
      </c>
      <c r="R5544" s="34">
        <v>243</v>
      </c>
      <c r="S5544" s="34">
        <v>167</v>
      </c>
      <c r="T5544" s="34">
        <v>240</v>
      </c>
      <c r="U5544" s="34">
        <v>139</v>
      </c>
      <c r="V5544" s="34">
        <v>188</v>
      </c>
      <c r="W5544" s="34">
        <v>180</v>
      </c>
      <c r="X5544" s="34">
        <v>283</v>
      </c>
      <c r="Y5544" s="34">
        <v>188</v>
      </c>
      <c r="Z5544" s="34">
        <v>217</v>
      </c>
      <c r="AA5544" s="34">
        <v>204</v>
      </c>
      <c r="AB5544" s="34">
        <v>242</v>
      </c>
      <c r="AC5544" s="34">
        <v>261</v>
      </c>
    </row>
    <row r="5545" spans="1:29" x14ac:dyDescent="0.2">
      <c r="A5545" s="34" t="s">
        <v>66038</v>
      </c>
      <c r="B5545" s="34">
        <v>6</v>
      </c>
      <c r="C5545" s="34">
        <v>11</v>
      </c>
      <c r="D5545" s="34">
        <v>21</v>
      </c>
      <c r="E5545" s="34">
        <v>17</v>
      </c>
      <c r="F5545" s="34">
        <v>15</v>
      </c>
      <c r="G5545" s="34">
        <v>14</v>
      </c>
      <c r="H5545" s="34">
        <v>12</v>
      </c>
      <c r="I5545" s="34">
        <v>14</v>
      </c>
      <c r="J5545" s="34">
        <v>4</v>
      </c>
      <c r="K5545" s="34">
        <v>10</v>
      </c>
      <c r="L5545" s="34">
        <v>13</v>
      </c>
      <c r="M5545" s="34">
        <v>18</v>
      </c>
      <c r="N5545" s="34">
        <v>7</v>
      </c>
      <c r="O5545" s="34">
        <v>10</v>
      </c>
      <c r="P5545" s="34">
        <v>20</v>
      </c>
      <c r="Q5545" s="34">
        <v>8</v>
      </c>
      <c r="R5545" s="34">
        <v>22</v>
      </c>
      <c r="S5545" s="34">
        <v>10</v>
      </c>
      <c r="T5545" s="34">
        <v>7</v>
      </c>
      <c r="U5545" s="34">
        <v>7</v>
      </c>
      <c r="V5545" s="34">
        <v>17</v>
      </c>
      <c r="W5545" s="34">
        <v>6</v>
      </c>
      <c r="X5545" s="34">
        <v>22</v>
      </c>
      <c r="Y5545" s="34">
        <v>10</v>
      </c>
      <c r="Z5545" s="34">
        <v>26</v>
      </c>
      <c r="AA5545" s="34">
        <v>14</v>
      </c>
      <c r="AB5545" s="34">
        <v>8</v>
      </c>
      <c r="AC5545" s="34">
        <v>17</v>
      </c>
    </row>
    <row r="5546" spans="1:29" x14ac:dyDescent="0.2">
      <c r="A5546" s="34" t="s">
        <v>66039</v>
      </c>
      <c r="B5546" s="34">
        <v>50</v>
      </c>
      <c r="C5546" s="34">
        <v>50</v>
      </c>
      <c r="D5546" s="34">
        <v>23</v>
      </c>
      <c r="E5546" s="34">
        <v>33</v>
      </c>
      <c r="F5546" s="34">
        <v>52</v>
      </c>
      <c r="G5546" s="34">
        <v>46</v>
      </c>
      <c r="H5546" s="34">
        <v>52</v>
      </c>
      <c r="I5546" s="34">
        <v>27</v>
      </c>
      <c r="J5546" s="34">
        <v>33</v>
      </c>
      <c r="K5546" s="34">
        <v>35</v>
      </c>
      <c r="L5546" s="34">
        <v>41</v>
      </c>
      <c r="M5546" s="34">
        <v>49</v>
      </c>
      <c r="N5546" s="34">
        <v>20</v>
      </c>
      <c r="O5546" s="34">
        <v>36</v>
      </c>
      <c r="P5546" s="34">
        <v>34</v>
      </c>
      <c r="Q5546" s="34">
        <v>50</v>
      </c>
      <c r="R5546" s="34">
        <v>51</v>
      </c>
      <c r="S5546" s="34">
        <v>47</v>
      </c>
      <c r="T5546" s="34">
        <v>49</v>
      </c>
      <c r="U5546" s="34">
        <v>48</v>
      </c>
      <c r="V5546" s="34">
        <v>47</v>
      </c>
      <c r="W5546" s="34">
        <v>28</v>
      </c>
      <c r="X5546" s="34">
        <v>38</v>
      </c>
      <c r="Y5546" s="34">
        <v>37</v>
      </c>
      <c r="Z5546" s="34">
        <v>41</v>
      </c>
      <c r="AA5546" s="34">
        <v>40</v>
      </c>
      <c r="AB5546" s="34">
        <v>73</v>
      </c>
      <c r="AC5546" s="34">
        <v>61</v>
      </c>
    </row>
    <row r="5547" spans="1:29" x14ac:dyDescent="0.2">
      <c r="A5547" s="34" t="s">
        <v>66040</v>
      </c>
      <c r="B5547" s="34">
        <v>27</v>
      </c>
      <c r="C5547" s="34">
        <v>69</v>
      </c>
      <c r="D5547" s="34">
        <v>56</v>
      </c>
      <c r="E5547" s="34">
        <v>68</v>
      </c>
      <c r="F5547" s="34">
        <v>42</v>
      </c>
      <c r="G5547" s="34">
        <v>44</v>
      </c>
      <c r="H5547" s="34">
        <v>37</v>
      </c>
      <c r="I5547" s="34">
        <v>49</v>
      </c>
      <c r="J5547" s="34">
        <v>35</v>
      </c>
      <c r="K5547" s="34">
        <v>76</v>
      </c>
      <c r="L5547" s="34">
        <v>23</v>
      </c>
      <c r="M5547" s="34">
        <v>48</v>
      </c>
      <c r="N5547" s="34">
        <v>45</v>
      </c>
      <c r="O5547" s="34">
        <v>67</v>
      </c>
      <c r="P5547" s="34">
        <v>33</v>
      </c>
      <c r="Q5547" s="34">
        <v>68</v>
      </c>
      <c r="R5547" s="34">
        <v>44</v>
      </c>
      <c r="S5547" s="34">
        <v>74</v>
      </c>
      <c r="T5547" s="34">
        <v>32</v>
      </c>
      <c r="U5547" s="34">
        <v>57</v>
      </c>
      <c r="V5547" s="34">
        <v>53</v>
      </c>
      <c r="W5547" s="34">
        <v>67</v>
      </c>
      <c r="X5547" s="34">
        <v>74</v>
      </c>
      <c r="Y5547" s="34">
        <v>74</v>
      </c>
      <c r="Z5547" s="34">
        <v>52</v>
      </c>
      <c r="AA5547" s="34">
        <v>88</v>
      </c>
      <c r="AB5547" s="34">
        <v>53</v>
      </c>
      <c r="AC5547" s="34">
        <v>77</v>
      </c>
    </row>
    <row r="5548" spans="1:29" x14ac:dyDescent="0.2">
      <c r="A5548" s="34" t="s">
        <v>66041</v>
      </c>
      <c r="B5548" s="34">
        <v>79</v>
      </c>
      <c r="C5548" s="34">
        <v>79</v>
      </c>
      <c r="D5548" s="34">
        <v>68</v>
      </c>
      <c r="E5548" s="34">
        <v>69</v>
      </c>
      <c r="F5548" s="34">
        <v>56</v>
      </c>
      <c r="G5548" s="34">
        <v>42</v>
      </c>
      <c r="H5548" s="34">
        <v>51</v>
      </c>
      <c r="I5548" s="34">
        <v>59</v>
      </c>
      <c r="J5548" s="34">
        <v>50</v>
      </c>
      <c r="K5548" s="34">
        <v>66</v>
      </c>
      <c r="L5548" s="34">
        <v>35</v>
      </c>
      <c r="M5548" s="34">
        <v>55</v>
      </c>
      <c r="N5548" s="34">
        <v>49</v>
      </c>
      <c r="O5548" s="34">
        <v>67</v>
      </c>
      <c r="P5548" s="34">
        <v>75</v>
      </c>
      <c r="Q5548" s="34">
        <v>62</v>
      </c>
      <c r="R5548" s="34">
        <v>110</v>
      </c>
      <c r="S5548" s="34">
        <v>100</v>
      </c>
      <c r="T5548" s="34">
        <v>39</v>
      </c>
      <c r="U5548" s="34">
        <v>56</v>
      </c>
      <c r="V5548" s="34">
        <v>86</v>
      </c>
      <c r="W5548" s="34">
        <v>85</v>
      </c>
      <c r="X5548" s="34">
        <v>79</v>
      </c>
      <c r="Y5548" s="34">
        <v>84</v>
      </c>
      <c r="Z5548" s="34">
        <v>75</v>
      </c>
      <c r="AA5548" s="34">
        <v>60</v>
      </c>
      <c r="AB5548" s="34">
        <v>58</v>
      </c>
      <c r="AC5548" s="34">
        <v>142</v>
      </c>
    </row>
    <row r="5549" spans="1:29" x14ac:dyDescent="0.2">
      <c r="A5549" s="34" t="s">
        <v>66042</v>
      </c>
      <c r="B5549" s="34">
        <v>236</v>
      </c>
      <c r="C5549" s="34">
        <v>206</v>
      </c>
      <c r="D5549" s="34">
        <v>258</v>
      </c>
      <c r="E5549" s="34">
        <v>193</v>
      </c>
      <c r="F5549" s="34">
        <v>257</v>
      </c>
      <c r="G5549" s="34">
        <v>194</v>
      </c>
      <c r="H5549" s="34">
        <v>298</v>
      </c>
      <c r="I5549" s="34">
        <v>207</v>
      </c>
      <c r="J5549" s="34">
        <v>239</v>
      </c>
      <c r="K5549" s="34">
        <v>252</v>
      </c>
      <c r="L5549" s="34">
        <v>215</v>
      </c>
      <c r="M5549" s="34">
        <v>198</v>
      </c>
      <c r="N5549" s="34">
        <v>198</v>
      </c>
      <c r="O5549" s="34">
        <v>247</v>
      </c>
      <c r="P5549" s="34">
        <v>217</v>
      </c>
      <c r="Q5549" s="34">
        <v>341</v>
      </c>
      <c r="R5549" s="34">
        <v>315</v>
      </c>
      <c r="S5549" s="34">
        <v>298</v>
      </c>
      <c r="T5549" s="34">
        <v>310</v>
      </c>
      <c r="U5549" s="34">
        <v>244</v>
      </c>
      <c r="V5549" s="34">
        <v>270</v>
      </c>
      <c r="W5549" s="34">
        <v>303</v>
      </c>
      <c r="X5549" s="34">
        <v>275</v>
      </c>
      <c r="Y5549" s="34">
        <v>323</v>
      </c>
      <c r="Z5549" s="34">
        <v>318</v>
      </c>
      <c r="AA5549" s="34">
        <v>262</v>
      </c>
      <c r="AB5549" s="34">
        <v>312</v>
      </c>
      <c r="AC5549" s="34">
        <v>366</v>
      </c>
    </row>
    <row r="5550" spans="1:29" x14ac:dyDescent="0.2">
      <c r="A5550" s="34" t="s">
        <v>66043</v>
      </c>
      <c r="B5550" s="34">
        <v>53</v>
      </c>
      <c r="C5550" s="34">
        <v>46</v>
      </c>
      <c r="D5550" s="34">
        <v>68</v>
      </c>
      <c r="E5550" s="34">
        <v>64</v>
      </c>
      <c r="F5550" s="34">
        <v>66</v>
      </c>
      <c r="G5550" s="34">
        <v>84</v>
      </c>
      <c r="H5550" s="34">
        <v>69</v>
      </c>
      <c r="I5550" s="34">
        <v>45</v>
      </c>
      <c r="J5550" s="34">
        <v>57</v>
      </c>
      <c r="K5550" s="34">
        <v>73</v>
      </c>
      <c r="L5550" s="34">
        <v>54</v>
      </c>
      <c r="M5550" s="34">
        <v>51</v>
      </c>
      <c r="N5550" s="34">
        <v>48</v>
      </c>
      <c r="O5550" s="34">
        <v>64</v>
      </c>
      <c r="P5550" s="34">
        <v>31</v>
      </c>
      <c r="Q5550" s="34">
        <v>74</v>
      </c>
      <c r="R5550" s="34">
        <v>54</v>
      </c>
      <c r="S5550" s="34">
        <v>68</v>
      </c>
      <c r="T5550" s="34">
        <v>56</v>
      </c>
      <c r="U5550" s="34">
        <v>75</v>
      </c>
      <c r="V5550" s="34">
        <v>57</v>
      </c>
      <c r="W5550" s="34">
        <v>79</v>
      </c>
      <c r="X5550" s="34">
        <v>60</v>
      </c>
      <c r="Y5550" s="34">
        <v>72</v>
      </c>
      <c r="Z5550" s="34">
        <v>56</v>
      </c>
      <c r="AA5550" s="34">
        <v>104</v>
      </c>
      <c r="AB5550" s="34">
        <v>97</v>
      </c>
      <c r="AC5550" s="34">
        <v>119</v>
      </c>
    </row>
    <row r="5551" spans="1:29" x14ac:dyDescent="0.2">
      <c r="A5551" s="34" t="s">
        <v>66044</v>
      </c>
      <c r="B5551" s="34">
        <v>25</v>
      </c>
      <c r="C5551" s="34">
        <v>41</v>
      </c>
      <c r="D5551" s="34">
        <v>82</v>
      </c>
      <c r="E5551" s="34">
        <v>41</v>
      </c>
      <c r="F5551" s="34">
        <v>57</v>
      </c>
      <c r="G5551" s="34">
        <v>14</v>
      </c>
      <c r="H5551" s="34">
        <v>50</v>
      </c>
      <c r="I5551" s="34">
        <v>30</v>
      </c>
      <c r="J5551" s="34">
        <v>33</v>
      </c>
      <c r="K5551" s="34">
        <v>74</v>
      </c>
      <c r="L5551" s="34">
        <v>27</v>
      </c>
      <c r="M5551" s="34">
        <v>44</v>
      </c>
      <c r="N5551" s="34">
        <v>37</v>
      </c>
      <c r="O5551" s="34">
        <v>31</v>
      </c>
      <c r="P5551" s="34">
        <v>58</v>
      </c>
      <c r="Q5551" s="34">
        <v>52</v>
      </c>
      <c r="R5551" s="34">
        <v>40</v>
      </c>
      <c r="S5551" s="34">
        <v>87</v>
      </c>
      <c r="T5551" s="34">
        <v>37</v>
      </c>
      <c r="U5551" s="34">
        <v>35</v>
      </c>
      <c r="V5551" s="34">
        <v>70</v>
      </c>
      <c r="W5551" s="34">
        <v>48</v>
      </c>
      <c r="X5551" s="34">
        <v>78</v>
      </c>
      <c r="Y5551" s="34">
        <v>40</v>
      </c>
      <c r="Z5551" s="34">
        <v>73</v>
      </c>
      <c r="AA5551" s="34">
        <v>64</v>
      </c>
      <c r="AB5551" s="34">
        <v>50</v>
      </c>
      <c r="AC5551" s="34">
        <v>75</v>
      </c>
    </row>
    <row r="5552" spans="1:29" x14ac:dyDescent="0.2">
      <c r="A5552" s="34" t="s">
        <v>66045</v>
      </c>
      <c r="B5552" s="34">
        <v>264</v>
      </c>
      <c r="C5552" s="34">
        <v>241</v>
      </c>
      <c r="D5552" s="34">
        <v>325</v>
      </c>
      <c r="E5552" s="34">
        <v>226</v>
      </c>
      <c r="F5552" s="34">
        <v>322</v>
      </c>
      <c r="G5552" s="34">
        <v>272</v>
      </c>
      <c r="H5552" s="34">
        <v>360</v>
      </c>
      <c r="I5552" s="34">
        <v>257</v>
      </c>
      <c r="J5552" s="34">
        <v>327</v>
      </c>
      <c r="K5552" s="34">
        <v>240</v>
      </c>
      <c r="L5552" s="34">
        <v>264</v>
      </c>
      <c r="M5552" s="34">
        <v>225</v>
      </c>
      <c r="N5552" s="34">
        <v>269</v>
      </c>
      <c r="O5552" s="34">
        <v>223</v>
      </c>
      <c r="P5552" s="34">
        <v>261</v>
      </c>
      <c r="Q5552" s="34">
        <v>408</v>
      </c>
      <c r="R5552" s="34">
        <v>377</v>
      </c>
      <c r="S5552" s="34">
        <v>301</v>
      </c>
      <c r="T5552" s="34">
        <v>380</v>
      </c>
      <c r="U5552" s="34">
        <v>251</v>
      </c>
      <c r="V5552" s="34">
        <v>439</v>
      </c>
      <c r="W5552" s="34">
        <v>374</v>
      </c>
      <c r="X5552" s="34">
        <v>364</v>
      </c>
      <c r="Y5552" s="34">
        <v>355</v>
      </c>
      <c r="Z5552" s="34">
        <v>302</v>
      </c>
      <c r="AA5552" s="34">
        <v>329</v>
      </c>
      <c r="AB5552" s="34">
        <v>402</v>
      </c>
      <c r="AC5552" s="34">
        <v>495</v>
      </c>
    </row>
    <row r="5553" spans="1:29" x14ac:dyDescent="0.2">
      <c r="A5553" s="34" t="s">
        <v>66046</v>
      </c>
      <c r="B5553" s="34">
        <v>31</v>
      </c>
      <c r="C5553" s="34">
        <v>48</v>
      </c>
      <c r="D5553" s="34">
        <v>68</v>
      </c>
      <c r="E5553" s="34">
        <v>46</v>
      </c>
      <c r="F5553" s="34">
        <v>43</v>
      </c>
      <c r="G5553" s="34">
        <v>49</v>
      </c>
      <c r="H5553" s="34">
        <v>47</v>
      </c>
      <c r="I5553" s="34">
        <v>46</v>
      </c>
      <c r="J5553" s="34">
        <v>46</v>
      </c>
      <c r="K5553" s="34">
        <v>58</v>
      </c>
      <c r="L5553" s="34">
        <v>22</v>
      </c>
      <c r="M5553" s="34">
        <v>38</v>
      </c>
      <c r="N5553" s="34">
        <v>34</v>
      </c>
      <c r="O5553" s="34">
        <v>34</v>
      </c>
      <c r="P5553" s="34">
        <v>40</v>
      </c>
      <c r="Q5553" s="34">
        <v>44</v>
      </c>
      <c r="R5553" s="34">
        <v>66</v>
      </c>
      <c r="S5553" s="34">
        <v>59</v>
      </c>
      <c r="T5553" s="34">
        <v>35</v>
      </c>
      <c r="U5553" s="34">
        <v>43</v>
      </c>
      <c r="V5553" s="34">
        <v>61</v>
      </c>
      <c r="W5553" s="34">
        <v>35</v>
      </c>
      <c r="X5553" s="34">
        <v>56</v>
      </c>
      <c r="Y5553" s="34">
        <v>46</v>
      </c>
      <c r="Z5553" s="34">
        <v>49</v>
      </c>
      <c r="AA5553" s="34">
        <v>46</v>
      </c>
      <c r="AB5553" s="34">
        <v>33</v>
      </c>
      <c r="AC5553" s="34">
        <v>73</v>
      </c>
    </row>
    <row r="5554" spans="1:29" x14ac:dyDescent="0.2">
      <c r="A5554" s="34" t="s">
        <v>66047</v>
      </c>
      <c r="B5554" s="34">
        <v>22</v>
      </c>
      <c r="C5554" s="34">
        <v>43</v>
      </c>
      <c r="D5554" s="34">
        <v>27</v>
      </c>
      <c r="E5554" s="34">
        <v>35</v>
      </c>
      <c r="F5554" s="34">
        <v>33</v>
      </c>
      <c r="G5554" s="34">
        <v>36</v>
      </c>
      <c r="H5554" s="34">
        <v>31</v>
      </c>
      <c r="I5554" s="34">
        <v>35</v>
      </c>
      <c r="J5554" s="34">
        <v>34</v>
      </c>
      <c r="K5554" s="34">
        <v>28</v>
      </c>
      <c r="L5554" s="34">
        <v>12</v>
      </c>
      <c r="M5554" s="34">
        <v>45</v>
      </c>
      <c r="N5554" s="34">
        <v>19</v>
      </c>
      <c r="O5554" s="34">
        <v>12</v>
      </c>
      <c r="P5554" s="34">
        <v>23</v>
      </c>
      <c r="Q5554" s="34">
        <v>21</v>
      </c>
      <c r="R5554" s="34">
        <v>26</v>
      </c>
      <c r="S5554" s="34">
        <v>35</v>
      </c>
      <c r="T5554" s="34">
        <v>19</v>
      </c>
      <c r="U5554" s="34">
        <v>28</v>
      </c>
      <c r="V5554" s="34">
        <v>26</v>
      </c>
      <c r="W5554" s="34">
        <v>24</v>
      </c>
      <c r="X5554" s="34">
        <v>21</v>
      </c>
      <c r="Y5554" s="34">
        <v>28</v>
      </c>
      <c r="Z5554" s="34">
        <v>34</v>
      </c>
      <c r="AA5554" s="34">
        <v>31</v>
      </c>
      <c r="AB5554" s="34">
        <v>30</v>
      </c>
      <c r="AC5554" s="34">
        <v>84</v>
      </c>
    </row>
    <row r="5555" spans="1:29" x14ac:dyDescent="0.2">
      <c r="A5555" s="34" t="s">
        <v>66048</v>
      </c>
      <c r="B5555" s="34">
        <v>55</v>
      </c>
      <c r="C5555" s="34">
        <v>90</v>
      </c>
      <c r="D5555" s="34">
        <v>120</v>
      </c>
      <c r="E5555" s="34">
        <v>86</v>
      </c>
      <c r="F5555" s="34">
        <v>83</v>
      </c>
      <c r="G5555" s="34">
        <v>114</v>
      </c>
      <c r="H5555" s="34">
        <v>85</v>
      </c>
      <c r="I5555" s="34">
        <v>102</v>
      </c>
      <c r="J5555" s="34">
        <v>74</v>
      </c>
      <c r="K5555" s="34">
        <v>87</v>
      </c>
      <c r="L5555" s="34">
        <v>40</v>
      </c>
      <c r="M5555" s="34">
        <v>88</v>
      </c>
      <c r="N5555" s="34">
        <v>75</v>
      </c>
      <c r="O5555" s="34">
        <v>96</v>
      </c>
      <c r="P5555" s="34">
        <v>87</v>
      </c>
      <c r="Q5555" s="34">
        <v>126</v>
      </c>
      <c r="R5555" s="34">
        <v>91</v>
      </c>
      <c r="S5555" s="34">
        <v>125</v>
      </c>
      <c r="T5555" s="34">
        <v>61</v>
      </c>
      <c r="U5555" s="34">
        <v>88</v>
      </c>
      <c r="V5555" s="34">
        <v>81</v>
      </c>
      <c r="W5555" s="34">
        <v>78</v>
      </c>
      <c r="X5555" s="34">
        <v>115</v>
      </c>
      <c r="Y5555" s="34">
        <v>71</v>
      </c>
      <c r="Z5555" s="34">
        <v>90</v>
      </c>
      <c r="AA5555" s="34">
        <v>137</v>
      </c>
      <c r="AB5555" s="34">
        <v>52</v>
      </c>
      <c r="AC5555" s="34">
        <v>161</v>
      </c>
    </row>
    <row r="5556" spans="1:29" x14ac:dyDescent="0.2">
      <c r="A5556" s="34" t="s">
        <v>66049</v>
      </c>
      <c r="B5556" s="34">
        <v>51</v>
      </c>
      <c r="C5556" s="34">
        <v>105</v>
      </c>
      <c r="D5556" s="34">
        <v>110</v>
      </c>
      <c r="E5556" s="34">
        <v>95</v>
      </c>
      <c r="F5556" s="34">
        <v>112</v>
      </c>
      <c r="G5556" s="34">
        <v>88</v>
      </c>
      <c r="H5556" s="34">
        <v>107</v>
      </c>
      <c r="I5556" s="34">
        <v>109</v>
      </c>
      <c r="J5556" s="34">
        <v>81</v>
      </c>
      <c r="K5556" s="34">
        <v>79</v>
      </c>
      <c r="L5556" s="34">
        <v>71</v>
      </c>
      <c r="M5556" s="34">
        <v>59</v>
      </c>
      <c r="N5556" s="34">
        <v>116</v>
      </c>
      <c r="O5556" s="34">
        <v>71</v>
      </c>
      <c r="P5556" s="34">
        <v>57</v>
      </c>
      <c r="Q5556" s="34">
        <v>142</v>
      </c>
      <c r="R5556" s="34">
        <v>150</v>
      </c>
      <c r="S5556" s="34">
        <v>124</v>
      </c>
      <c r="T5556" s="34">
        <v>111</v>
      </c>
      <c r="U5556" s="34">
        <v>82</v>
      </c>
      <c r="V5556" s="34">
        <v>126</v>
      </c>
      <c r="W5556" s="34">
        <v>72</v>
      </c>
      <c r="X5556" s="34">
        <v>122</v>
      </c>
      <c r="Y5556" s="34">
        <v>107</v>
      </c>
      <c r="Z5556" s="34">
        <v>116</v>
      </c>
      <c r="AA5556" s="34">
        <v>121</v>
      </c>
      <c r="AB5556" s="34">
        <v>124</v>
      </c>
      <c r="AC5556" s="34">
        <v>148</v>
      </c>
    </row>
    <row r="5557" spans="1:29" x14ac:dyDescent="0.2">
      <c r="A5557" s="34" t="s">
        <v>66050</v>
      </c>
      <c r="B5557" s="34">
        <v>38</v>
      </c>
      <c r="C5557" s="34">
        <v>19</v>
      </c>
      <c r="D5557" s="34">
        <v>59</v>
      </c>
      <c r="E5557" s="34">
        <v>35</v>
      </c>
      <c r="F5557" s="34">
        <v>35</v>
      </c>
      <c r="G5557" s="34">
        <v>50</v>
      </c>
      <c r="H5557" s="34">
        <v>31</v>
      </c>
      <c r="I5557" s="34">
        <v>31</v>
      </c>
      <c r="J5557" s="34">
        <v>29</v>
      </c>
      <c r="K5557" s="34">
        <v>24</v>
      </c>
      <c r="L5557" s="34">
        <v>8</v>
      </c>
      <c r="M5557" s="34">
        <v>30</v>
      </c>
      <c r="N5557" s="34">
        <v>26</v>
      </c>
      <c r="O5557" s="34">
        <v>24</v>
      </c>
      <c r="P5557" s="34">
        <v>31</v>
      </c>
      <c r="Q5557" s="34">
        <v>28</v>
      </c>
      <c r="R5557" s="34">
        <v>34</v>
      </c>
      <c r="S5557" s="34">
        <v>31</v>
      </c>
      <c r="T5557" s="34">
        <v>24</v>
      </c>
      <c r="U5557" s="34">
        <v>35</v>
      </c>
      <c r="V5557" s="34">
        <v>44</v>
      </c>
      <c r="W5557" s="34">
        <v>17</v>
      </c>
      <c r="X5557" s="34">
        <v>45</v>
      </c>
      <c r="Y5557" s="34">
        <v>23</v>
      </c>
      <c r="Z5557" s="34">
        <v>57</v>
      </c>
      <c r="AA5557" s="34">
        <v>26</v>
      </c>
      <c r="AB5557" s="34">
        <v>16</v>
      </c>
      <c r="AC5557" s="34">
        <v>32</v>
      </c>
    </row>
    <row r="5558" spans="1:29" x14ac:dyDescent="0.2">
      <c r="A5558" s="34" t="s">
        <v>66051</v>
      </c>
      <c r="B5558" s="34">
        <v>37</v>
      </c>
      <c r="C5558" s="34">
        <v>26</v>
      </c>
      <c r="D5558" s="34">
        <v>64</v>
      </c>
      <c r="E5558" s="34">
        <v>47</v>
      </c>
      <c r="F5558" s="34">
        <v>48</v>
      </c>
      <c r="G5558" s="34">
        <v>29</v>
      </c>
      <c r="H5558" s="34">
        <v>23</v>
      </c>
      <c r="I5558" s="34">
        <v>38</v>
      </c>
      <c r="J5558" s="34">
        <v>32</v>
      </c>
      <c r="K5558" s="34">
        <v>35</v>
      </c>
      <c r="L5558" s="34">
        <v>16</v>
      </c>
      <c r="M5558" s="34">
        <v>28</v>
      </c>
      <c r="N5558" s="34">
        <v>29</v>
      </c>
      <c r="O5558" s="34">
        <v>37</v>
      </c>
      <c r="P5558" s="34">
        <v>40</v>
      </c>
      <c r="Q5558" s="34">
        <v>50</v>
      </c>
      <c r="R5558" s="34">
        <v>44</v>
      </c>
      <c r="S5558" s="34">
        <v>64</v>
      </c>
      <c r="T5558" s="34">
        <v>24</v>
      </c>
      <c r="U5558" s="34">
        <v>33</v>
      </c>
      <c r="V5558" s="34">
        <v>45</v>
      </c>
      <c r="W5558" s="34">
        <v>44</v>
      </c>
      <c r="X5558" s="34">
        <v>40</v>
      </c>
      <c r="Y5558" s="34">
        <v>36</v>
      </c>
      <c r="Z5558" s="34">
        <v>33</v>
      </c>
      <c r="AA5558" s="34">
        <v>47</v>
      </c>
      <c r="AB5558" s="34">
        <v>50</v>
      </c>
      <c r="AC5558" s="34">
        <v>66</v>
      </c>
    </row>
    <row r="5559" spans="1:29" x14ac:dyDescent="0.2">
      <c r="A5559" s="34" t="s">
        <v>66052</v>
      </c>
      <c r="B5559" s="34">
        <v>62</v>
      </c>
      <c r="C5559" s="34">
        <v>32</v>
      </c>
      <c r="D5559" s="34">
        <v>30</v>
      </c>
      <c r="E5559" s="34">
        <v>29</v>
      </c>
      <c r="F5559" s="34">
        <v>59</v>
      </c>
      <c r="G5559" s="34">
        <v>23</v>
      </c>
      <c r="H5559" s="34">
        <v>65</v>
      </c>
      <c r="I5559" s="34">
        <v>35</v>
      </c>
      <c r="J5559" s="34">
        <v>42</v>
      </c>
      <c r="K5559" s="34">
        <v>23</v>
      </c>
      <c r="L5559" s="34">
        <v>30</v>
      </c>
      <c r="M5559" s="34">
        <v>23</v>
      </c>
      <c r="N5559" s="34">
        <v>31</v>
      </c>
      <c r="O5559" s="34">
        <v>41</v>
      </c>
      <c r="P5559" s="34">
        <v>49</v>
      </c>
      <c r="Q5559" s="34">
        <v>57</v>
      </c>
      <c r="R5559" s="34">
        <v>54</v>
      </c>
      <c r="S5559" s="34">
        <v>33</v>
      </c>
      <c r="T5559" s="34">
        <v>30</v>
      </c>
      <c r="U5559" s="34">
        <v>37</v>
      </c>
      <c r="V5559" s="34">
        <v>67</v>
      </c>
      <c r="W5559" s="34">
        <v>36</v>
      </c>
      <c r="X5559" s="34">
        <v>71</v>
      </c>
      <c r="Y5559" s="34">
        <v>28</v>
      </c>
      <c r="Z5559" s="34">
        <v>55</v>
      </c>
      <c r="AA5559" s="34">
        <v>71</v>
      </c>
      <c r="AB5559" s="34">
        <v>39</v>
      </c>
      <c r="AC5559" s="34">
        <v>67</v>
      </c>
    </row>
    <row r="5560" spans="1:29" x14ac:dyDescent="0.2">
      <c r="A5560" s="34" t="s">
        <v>66053</v>
      </c>
      <c r="B5560" s="34">
        <v>58</v>
      </c>
      <c r="C5560" s="34">
        <v>51</v>
      </c>
      <c r="D5560" s="34">
        <v>53</v>
      </c>
      <c r="E5560" s="34">
        <v>35</v>
      </c>
      <c r="F5560" s="34">
        <v>59</v>
      </c>
      <c r="G5560" s="34">
        <v>100</v>
      </c>
      <c r="H5560" s="34">
        <v>35</v>
      </c>
      <c r="I5560" s="34">
        <v>72</v>
      </c>
      <c r="J5560" s="34">
        <v>34</v>
      </c>
      <c r="K5560" s="34">
        <v>32</v>
      </c>
      <c r="L5560" s="34">
        <v>40</v>
      </c>
      <c r="M5560" s="34">
        <v>55</v>
      </c>
      <c r="N5560" s="34">
        <v>47</v>
      </c>
      <c r="O5560" s="34">
        <v>44</v>
      </c>
      <c r="P5560" s="34">
        <v>52</v>
      </c>
      <c r="Q5560" s="34">
        <v>49</v>
      </c>
      <c r="R5560" s="34">
        <v>62</v>
      </c>
      <c r="S5560" s="34">
        <v>68</v>
      </c>
      <c r="T5560" s="34">
        <v>55</v>
      </c>
      <c r="U5560" s="34">
        <v>63</v>
      </c>
      <c r="V5560" s="34">
        <v>71</v>
      </c>
      <c r="W5560" s="34">
        <v>69</v>
      </c>
      <c r="X5560" s="34">
        <v>68</v>
      </c>
      <c r="Y5560" s="34">
        <v>78</v>
      </c>
      <c r="Z5560" s="34">
        <v>38</v>
      </c>
      <c r="AA5560" s="34">
        <v>71</v>
      </c>
      <c r="AB5560" s="34">
        <v>79</v>
      </c>
      <c r="AC5560" s="34">
        <v>75</v>
      </c>
    </row>
    <row r="5561" spans="1:29" x14ac:dyDescent="0.2">
      <c r="A5561" s="34" t="s">
        <v>66054</v>
      </c>
      <c r="B5561" s="34">
        <v>46</v>
      </c>
      <c r="C5561" s="34">
        <v>178</v>
      </c>
      <c r="D5561" s="34">
        <v>128</v>
      </c>
      <c r="E5561" s="34">
        <v>248</v>
      </c>
      <c r="F5561" s="34">
        <v>123</v>
      </c>
      <c r="G5561" s="34">
        <v>245</v>
      </c>
      <c r="H5561" s="34">
        <v>143</v>
      </c>
      <c r="I5561" s="34">
        <v>174</v>
      </c>
      <c r="J5561" s="34">
        <v>124</v>
      </c>
      <c r="K5561" s="34">
        <v>242</v>
      </c>
      <c r="L5561" s="34">
        <v>113</v>
      </c>
      <c r="M5561" s="34">
        <v>156</v>
      </c>
      <c r="N5561" s="34">
        <v>99</v>
      </c>
      <c r="O5561" s="34">
        <v>185</v>
      </c>
      <c r="P5561" s="34">
        <v>150</v>
      </c>
      <c r="Q5561" s="34">
        <v>245</v>
      </c>
      <c r="R5561" s="34">
        <v>155</v>
      </c>
      <c r="S5561" s="34">
        <v>244</v>
      </c>
      <c r="T5561" s="34">
        <v>129</v>
      </c>
      <c r="U5561" s="34">
        <v>193</v>
      </c>
      <c r="V5561" s="34">
        <v>137</v>
      </c>
      <c r="W5561" s="34">
        <v>227</v>
      </c>
      <c r="X5561" s="34">
        <v>165</v>
      </c>
      <c r="Y5561" s="34">
        <v>217</v>
      </c>
      <c r="Z5561" s="34">
        <v>134</v>
      </c>
      <c r="AA5561" s="34">
        <v>308</v>
      </c>
      <c r="AB5561" s="34">
        <v>159</v>
      </c>
      <c r="AC5561" s="34">
        <v>304</v>
      </c>
    </row>
    <row r="5562" spans="1:29" x14ac:dyDescent="0.2">
      <c r="A5562" s="34" t="s">
        <v>66055</v>
      </c>
      <c r="B5562" s="34">
        <v>42</v>
      </c>
      <c r="C5562" s="34">
        <v>70</v>
      </c>
      <c r="D5562" s="34">
        <v>71</v>
      </c>
      <c r="E5562" s="34">
        <v>90</v>
      </c>
      <c r="F5562" s="34">
        <v>83</v>
      </c>
      <c r="G5562" s="34">
        <v>140</v>
      </c>
      <c r="H5562" s="34">
        <v>100</v>
      </c>
      <c r="I5562" s="34">
        <v>60</v>
      </c>
      <c r="J5562" s="34">
        <v>35</v>
      </c>
      <c r="K5562" s="34">
        <v>107</v>
      </c>
      <c r="L5562" s="34">
        <v>39</v>
      </c>
      <c r="M5562" s="34">
        <v>98</v>
      </c>
      <c r="N5562" s="34">
        <v>67</v>
      </c>
      <c r="O5562" s="34">
        <v>72</v>
      </c>
      <c r="P5562" s="34">
        <v>58</v>
      </c>
      <c r="Q5562" s="34">
        <v>94</v>
      </c>
      <c r="R5562" s="34">
        <v>67</v>
      </c>
      <c r="S5562" s="34">
        <v>157</v>
      </c>
      <c r="T5562" s="34">
        <v>29</v>
      </c>
      <c r="U5562" s="34">
        <v>100</v>
      </c>
      <c r="V5562" s="34">
        <v>77</v>
      </c>
      <c r="W5562" s="34">
        <v>78</v>
      </c>
      <c r="X5562" s="34">
        <v>75</v>
      </c>
      <c r="Y5562" s="34">
        <v>85</v>
      </c>
      <c r="Z5562" s="34">
        <v>71</v>
      </c>
      <c r="AA5562" s="34">
        <v>131</v>
      </c>
      <c r="AB5562" s="34">
        <v>60</v>
      </c>
      <c r="AC5562" s="34">
        <v>160</v>
      </c>
    </row>
    <row r="5563" spans="1:29" x14ac:dyDescent="0.2">
      <c r="A5563" s="34" t="s">
        <v>66056</v>
      </c>
      <c r="B5563" s="34">
        <v>71</v>
      </c>
      <c r="C5563" s="34">
        <v>55</v>
      </c>
      <c r="D5563" s="34">
        <v>52</v>
      </c>
      <c r="E5563" s="34">
        <v>51</v>
      </c>
      <c r="F5563" s="34">
        <v>47</v>
      </c>
      <c r="G5563" s="34">
        <v>48</v>
      </c>
      <c r="H5563" s="34">
        <v>64</v>
      </c>
      <c r="I5563" s="34">
        <v>49</v>
      </c>
      <c r="J5563" s="34">
        <v>61</v>
      </c>
      <c r="K5563" s="34">
        <v>40</v>
      </c>
      <c r="L5563" s="34">
        <v>45</v>
      </c>
      <c r="M5563" s="34">
        <v>39</v>
      </c>
      <c r="N5563" s="34">
        <v>54</v>
      </c>
      <c r="O5563" s="34">
        <v>52</v>
      </c>
      <c r="P5563" s="34">
        <v>45</v>
      </c>
      <c r="Q5563" s="34">
        <v>46</v>
      </c>
      <c r="R5563" s="34">
        <v>67</v>
      </c>
      <c r="S5563" s="34">
        <v>73</v>
      </c>
      <c r="T5563" s="34">
        <v>54</v>
      </c>
      <c r="U5563" s="34">
        <v>64</v>
      </c>
      <c r="V5563" s="34">
        <v>66</v>
      </c>
      <c r="W5563" s="34">
        <v>91</v>
      </c>
      <c r="X5563" s="34">
        <v>60</v>
      </c>
      <c r="Y5563" s="34">
        <v>71</v>
      </c>
      <c r="Z5563" s="34">
        <v>67</v>
      </c>
      <c r="AA5563" s="34">
        <v>72</v>
      </c>
      <c r="AB5563" s="34">
        <v>62</v>
      </c>
      <c r="AC5563" s="34">
        <v>96</v>
      </c>
    </row>
    <row r="5564" spans="1:29" x14ac:dyDescent="0.2">
      <c r="A5564" s="34" t="s">
        <v>66057</v>
      </c>
      <c r="B5564" s="34">
        <v>21</v>
      </c>
      <c r="C5564" s="34">
        <v>34</v>
      </c>
      <c r="D5564" s="34">
        <v>13</v>
      </c>
      <c r="E5564" s="34">
        <v>27</v>
      </c>
      <c r="F5564" s="34">
        <v>17</v>
      </c>
      <c r="G5564" s="34">
        <v>27</v>
      </c>
      <c r="H5564" s="34">
        <v>26</v>
      </c>
      <c r="I5564" s="34">
        <v>16</v>
      </c>
      <c r="J5564" s="34">
        <v>19</v>
      </c>
      <c r="K5564" s="34">
        <v>24</v>
      </c>
      <c r="L5564" s="34">
        <v>18</v>
      </c>
      <c r="M5564" s="34">
        <v>20</v>
      </c>
      <c r="N5564" s="34">
        <v>14</v>
      </c>
      <c r="O5564" s="34">
        <v>18</v>
      </c>
      <c r="P5564" s="34">
        <v>11</v>
      </c>
      <c r="Q5564" s="34">
        <v>23</v>
      </c>
      <c r="R5564" s="34">
        <v>22</v>
      </c>
      <c r="S5564" s="34">
        <v>41</v>
      </c>
      <c r="T5564" s="34">
        <v>15</v>
      </c>
      <c r="U5564" s="34">
        <v>23</v>
      </c>
      <c r="V5564" s="34">
        <v>15</v>
      </c>
      <c r="W5564" s="34">
        <v>20</v>
      </c>
      <c r="X5564" s="34">
        <v>18</v>
      </c>
      <c r="Y5564" s="34">
        <v>20</v>
      </c>
      <c r="Z5564" s="34">
        <v>21</v>
      </c>
      <c r="AA5564" s="34">
        <v>17</v>
      </c>
      <c r="AB5564" s="34">
        <v>20</v>
      </c>
      <c r="AC5564" s="34">
        <v>24</v>
      </c>
    </row>
    <row r="5565" spans="1:29" x14ac:dyDescent="0.2">
      <c r="A5565" s="34" t="s">
        <v>66058</v>
      </c>
      <c r="B5565" s="34">
        <v>55</v>
      </c>
      <c r="C5565" s="34">
        <v>54</v>
      </c>
      <c r="D5565" s="34">
        <v>78</v>
      </c>
      <c r="E5565" s="34">
        <v>61</v>
      </c>
      <c r="F5565" s="34">
        <v>43</v>
      </c>
      <c r="G5565" s="34">
        <v>53</v>
      </c>
      <c r="H5565" s="34">
        <v>63</v>
      </c>
      <c r="I5565" s="34">
        <v>72</v>
      </c>
      <c r="J5565" s="34">
        <v>49</v>
      </c>
      <c r="K5565" s="34">
        <v>44</v>
      </c>
      <c r="L5565" s="34">
        <v>37</v>
      </c>
      <c r="M5565" s="34">
        <v>56</v>
      </c>
      <c r="N5565" s="34">
        <v>56</v>
      </c>
      <c r="O5565" s="34">
        <v>36</v>
      </c>
      <c r="P5565" s="34">
        <v>40</v>
      </c>
      <c r="Q5565" s="34">
        <v>76</v>
      </c>
      <c r="R5565" s="34">
        <v>59</v>
      </c>
      <c r="S5565" s="34">
        <v>77</v>
      </c>
      <c r="T5565" s="34">
        <v>65</v>
      </c>
      <c r="U5565" s="34">
        <v>54</v>
      </c>
      <c r="V5565" s="34">
        <v>48</v>
      </c>
      <c r="W5565" s="34">
        <v>53</v>
      </c>
      <c r="X5565" s="34">
        <v>61</v>
      </c>
      <c r="Y5565" s="34">
        <v>59</v>
      </c>
      <c r="Z5565" s="34">
        <v>60</v>
      </c>
      <c r="AA5565" s="34">
        <v>84</v>
      </c>
      <c r="AB5565" s="34">
        <v>52</v>
      </c>
      <c r="AC5565" s="34">
        <v>102</v>
      </c>
    </row>
    <row r="5566" spans="1:29" x14ac:dyDescent="0.2">
      <c r="A5566" s="34" t="s">
        <v>66059</v>
      </c>
      <c r="B5566" s="34">
        <v>6</v>
      </c>
      <c r="C5566" s="34">
        <v>4</v>
      </c>
      <c r="D5566" s="34">
        <v>12</v>
      </c>
      <c r="E5566" s="34">
        <v>9</v>
      </c>
      <c r="F5566" s="34">
        <v>17</v>
      </c>
      <c r="G5566" s="34">
        <v>7</v>
      </c>
      <c r="H5566" s="34">
        <v>18</v>
      </c>
      <c r="I5566" s="34">
        <v>8</v>
      </c>
      <c r="J5566" s="34">
        <v>19</v>
      </c>
      <c r="K5566" s="34">
        <v>5</v>
      </c>
      <c r="L5566" s="34">
        <v>6</v>
      </c>
      <c r="M5566" s="34">
        <v>6</v>
      </c>
      <c r="N5566" s="34">
        <v>19</v>
      </c>
      <c r="O5566" s="34">
        <v>9</v>
      </c>
      <c r="P5566" s="34">
        <v>16</v>
      </c>
      <c r="Q5566" s="34">
        <v>3</v>
      </c>
      <c r="R5566" s="34">
        <v>13</v>
      </c>
      <c r="S5566" s="34">
        <v>11</v>
      </c>
      <c r="T5566" s="34">
        <v>17</v>
      </c>
      <c r="U5566" s="34">
        <v>3</v>
      </c>
      <c r="V5566" s="34">
        <v>10</v>
      </c>
      <c r="W5566" s="34">
        <v>4</v>
      </c>
      <c r="X5566" s="34">
        <v>18</v>
      </c>
      <c r="Y5566" s="34">
        <v>2</v>
      </c>
      <c r="Z5566" s="34">
        <v>8</v>
      </c>
      <c r="AA5566" s="34">
        <v>9</v>
      </c>
      <c r="AB5566" s="34">
        <v>21</v>
      </c>
      <c r="AC5566" s="34">
        <v>12</v>
      </c>
    </row>
    <row r="5567" spans="1:29" x14ac:dyDescent="0.2">
      <c r="A5567" s="34" t="s">
        <v>66060</v>
      </c>
      <c r="B5567" s="34">
        <v>54</v>
      </c>
      <c r="C5567" s="34">
        <v>73</v>
      </c>
      <c r="D5567" s="34">
        <v>128</v>
      </c>
      <c r="E5567" s="34">
        <v>77</v>
      </c>
      <c r="F5567" s="34">
        <v>94</v>
      </c>
      <c r="G5567" s="34">
        <v>74</v>
      </c>
      <c r="H5567" s="34">
        <v>105</v>
      </c>
      <c r="I5567" s="34">
        <v>78</v>
      </c>
      <c r="J5567" s="34">
        <v>72</v>
      </c>
      <c r="K5567" s="34">
        <v>67</v>
      </c>
      <c r="L5567" s="34">
        <v>70</v>
      </c>
      <c r="M5567" s="34">
        <v>62</v>
      </c>
      <c r="N5567" s="34">
        <v>72</v>
      </c>
      <c r="O5567" s="34">
        <v>68</v>
      </c>
      <c r="P5567" s="34">
        <v>78</v>
      </c>
      <c r="Q5567" s="34">
        <v>80</v>
      </c>
      <c r="R5567" s="34">
        <v>128</v>
      </c>
      <c r="S5567" s="34">
        <v>72</v>
      </c>
      <c r="T5567" s="34">
        <v>85</v>
      </c>
      <c r="U5567" s="34">
        <v>62</v>
      </c>
      <c r="V5567" s="34">
        <v>105</v>
      </c>
      <c r="W5567" s="34">
        <v>91</v>
      </c>
      <c r="X5567" s="34">
        <v>124</v>
      </c>
      <c r="Y5567" s="34">
        <v>88</v>
      </c>
      <c r="Z5567" s="34">
        <v>77</v>
      </c>
      <c r="AA5567" s="34">
        <v>93</v>
      </c>
      <c r="AB5567" s="34">
        <v>109</v>
      </c>
      <c r="AC5567" s="34">
        <v>59</v>
      </c>
    </row>
    <row r="5568" spans="1:29" x14ac:dyDescent="0.2">
      <c r="A5568" s="34" t="s">
        <v>66061</v>
      </c>
      <c r="B5568" s="34">
        <v>22</v>
      </c>
      <c r="C5568" s="34">
        <v>40</v>
      </c>
      <c r="D5568" s="34">
        <v>48</v>
      </c>
      <c r="E5568" s="34">
        <v>38</v>
      </c>
      <c r="F5568" s="34">
        <v>23</v>
      </c>
      <c r="G5568" s="34">
        <v>52</v>
      </c>
      <c r="H5568" s="34">
        <v>30</v>
      </c>
      <c r="I5568" s="34">
        <v>30</v>
      </c>
      <c r="J5568" s="34">
        <v>57</v>
      </c>
      <c r="K5568" s="34">
        <v>39</v>
      </c>
      <c r="L5568" s="34">
        <v>26</v>
      </c>
      <c r="M5568" s="34">
        <v>32</v>
      </c>
      <c r="N5568" s="34">
        <v>32</v>
      </c>
      <c r="O5568" s="34">
        <v>38</v>
      </c>
      <c r="P5568" s="34">
        <v>28</v>
      </c>
      <c r="Q5568" s="34">
        <v>32</v>
      </c>
      <c r="R5568" s="34">
        <v>39</v>
      </c>
      <c r="S5568" s="34">
        <v>52</v>
      </c>
      <c r="T5568" s="34">
        <v>40</v>
      </c>
      <c r="U5568" s="34">
        <v>31</v>
      </c>
      <c r="V5568" s="34">
        <v>48</v>
      </c>
      <c r="W5568" s="34">
        <v>41</v>
      </c>
      <c r="X5568" s="34">
        <v>52</v>
      </c>
      <c r="Y5568" s="34">
        <v>37</v>
      </c>
      <c r="Z5568" s="34">
        <v>32</v>
      </c>
      <c r="AA5568" s="34">
        <v>47</v>
      </c>
      <c r="AB5568" s="34">
        <v>36</v>
      </c>
      <c r="AC5568" s="34">
        <v>68</v>
      </c>
    </row>
    <row r="5569" spans="1:29" x14ac:dyDescent="0.2">
      <c r="A5569" s="34" t="s">
        <v>66062</v>
      </c>
      <c r="B5569" s="34">
        <v>62</v>
      </c>
      <c r="C5569" s="34">
        <v>135</v>
      </c>
      <c r="D5569" s="34">
        <v>165</v>
      </c>
      <c r="E5569" s="34">
        <v>149</v>
      </c>
      <c r="F5569" s="34">
        <v>135</v>
      </c>
      <c r="G5569" s="34">
        <v>119</v>
      </c>
      <c r="H5569" s="34">
        <v>143</v>
      </c>
      <c r="I5569" s="34">
        <v>147</v>
      </c>
      <c r="J5569" s="34">
        <v>99</v>
      </c>
      <c r="K5569" s="34">
        <v>169</v>
      </c>
      <c r="L5569" s="34">
        <v>77</v>
      </c>
      <c r="M5569" s="34">
        <v>140</v>
      </c>
      <c r="N5569" s="34">
        <v>109</v>
      </c>
      <c r="O5569" s="34">
        <v>99</v>
      </c>
      <c r="P5569" s="34">
        <v>110</v>
      </c>
      <c r="Q5569" s="34">
        <v>137</v>
      </c>
      <c r="R5569" s="34">
        <v>128</v>
      </c>
      <c r="S5569" s="34">
        <v>162</v>
      </c>
      <c r="T5569" s="34">
        <v>97</v>
      </c>
      <c r="U5569" s="34">
        <v>121</v>
      </c>
      <c r="V5569" s="34">
        <v>133</v>
      </c>
      <c r="W5569" s="34">
        <v>165</v>
      </c>
      <c r="X5569" s="34">
        <v>122</v>
      </c>
      <c r="Y5569" s="34">
        <v>118</v>
      </c>
      <c r="Z5569" s="34">
        <v>185</v>
      </c>
      <c r="AA5569" s="34">
        <v>167</v>
      </c>
      <c r="AB5569" s="34">
        <v>125</v>
      </c>
      <c r="AC5569" s="34">
        <v>261</v>
      </c>
    </row>
    <row r="5570" spans="1:29" x14ac:dyDescent="0.2">
      <c r="A5570" s="34" t="s">
        <v>66063</v>
      </c>
      <c r="B5570" s="34">
        <v>35</v>
      </c>
      <c r="C5570" s="34">
        <v>29</v>
      </c>
      <c r="D5570" s="34">
        <v>44</v>
      </c>
      <c r="E5570" s="34">
        <v>57</v>
      </c>
      <c r="F5570" s="34">
        <v>28</v>
      </c>
      <c r="G5570" s="34">
        <v>63</v>
      </c>
      <c r="H5570" s="34">
        <v>42</v>
      </c>
      <c r="I5570" s="34">
        <v>46</v>
      </c>
      <c r="J5570" s="34">
        <v>30</v>
      </c>
      <c r="K5570" s="34">
        <v>49</v>
      </c>
      <c r="L5570" s="34">
        <v>28</v>
      </c>
      <c r="M5570" s="34">
        <v>48</v>
      </c>
      <c r="N5570" s="34">
        <v>27</v>
      </c>
      <c r="O5570" s="34">
        <v>47</v>
      </c>
      <c r="P5570" s="34">
        <v>52</v>
      </c>
      <c r="Q5570" s="34">
        <v>64</v>
      </c>
      <c r="R5570" s="34">
        <v>45</v>
      </c>
      <c r="S5570" s="34">
        <v>30</v>
      </c>
      <c r="T5570" s="34">
        <v>39</v>
      </c>
      <c r="U5570" s="34">
        <v>52</v>
      </c>
      <c r="V5570" s="34">
        <v>60</v>
      </c>
      <c r="W5570" s="34">
        <v>48</v>
      </c>
      <c r="X5570" s="34">
        <v>60</v>
      </c>
      <c r="Y5570" s="34">
        <v>54</v>
      </c>
      <c r="Z5570" s="34">
        <v>45</v>
      </c>
      <c r="AA5570" s="34">
        <v>55</v>
      </c>
      <c r="AB5570" s="34">
        <v>49</v>
      </c>
      <c r="AC5570" s="34">
        <v>85</v>
      </c>
    </row>
    <row r="5571" spans="1:29" x14ac:dyDescent="0.2">
      <c r="A5571" s="34" t="s">
        <v>66064</v>
      </c>
      <c r="B5571" s="34">
        <v>55</v>
      </c>
      <c r="C5571" s="34">
        <v>139</v>
      </c>
      <c r="D5571" s="34">
        <v>120</v>
      </c>
      <c r="E5571" s="34">
        <v>181</v>
      </c>
      <c r="F5571" s="34">
        <v>121</v>
      </c>
      <c r="G5571" s="34">
        <v>136</v>
      </c>
      <c r="H5571" s="34">
        <v>90</v>
      </c>
      <c r="I5571" s="34">
        <v>138</v>
      </c>
      <c r="J5571" s="34">
        <v>72</v>
      </c>
      <c r="K5571" s="34">
        <v>164</v>
      </c>
      <c r="L5571" s="34">
        <v>61</v>
      </c>
      <c r="M5571" s="34">
        <v>127</v>
      </c>
      <c r="N5571" s="34">
        <v>102</v>
      </c>
      <c r="O5571" s="34">
        <v>122</v>
      </c>
      <c r="P5571" s="34">
        <v>103</v>
      </c>
      <c r="Q5571" s="34">
        <v>194</v>
      </c>
      <c r="R5571" s="34">
        <v>147</v>
      </c>
      <c r="S5571" s="34">
        <v>185</v>
      </c>
      <c r="T5571" s="34">
        <v>98</v>
      </c>
      <c r="U5571" s="34">
        <v>167</v>
      </c>
      <c r="V5571" s="34">
        <v>134</v>
      </c>
      <c r="W5571" s="34">
        <v>148</v>
      </c>
      <c r="X5571" s="34">
        <v>153</v>
      </c>
      <c r="Y5571" s="34">
        <v>145</v>
      </c>
      <c r="Z5571" s="34">
        <v>147</v>
      </c>
      <c r="AA5571" s="34">
        <v>150</v>
      </c>
      <c r="AB5571" s="34">
        <v>68</v>
      </c>
      <c r="AC5571" s="34">
        <v>228</v>
      </c>
    </row>
    <row r="5572" spans="1:29" x14ac:dyDescent="0.2">
      <c r="A5572" s="34" t="s">
        <v>66065</v>
      </c>
      <c r="B5572" s="34">
        <v>69</v>
      </c>
      <c r="C5572" s="34">
        <v>94</v>
      </c>
      <c r="D5572" s="34">
        <v>74</v>
      </c>
      <c r="E5572" s="34">
        <v>83</v>
      </c>
      <c r="F5572" s="34">
        <v>87</v>
      </c>
      <c r="G5572" s="34">
        <v>104</v>
      </c>
      <c r="H5572" s="34">
        <v>84</v>
      </c>
      <c r="I5572" s="34">
        <v>87</v>
      </c>
      <c r="J5572" s="34">
        <v>56</v>
      </c>
      <c r="K5572" s="34">
        <v>96</v>
      </c>
      <c r="L5572" s="34">
        <v>46</v>
      </c>
      <c r="M5572" s="34">
        <v>63</v>
      </c>
      <c r="N5572" s="34">
        <v>75</v>
      </c>
      <c r="O5572" s="34">
        <v>73</v>
      </c>
      <c r="P5572" s="34">
        <v>58</v>
      </c>
      <c r="Q5572" s="34">
        <v>105</v>
      </c>
      <c r="R5572" s="34">
        <v>95</v>
      </c>
      <c r="S5572" s="34">
        <v>120</v>
      </c>
      <c r="T5572" s="34">
        <v>60</v>
      </c>
      <c r="U5572" s="34">
        <v>99</v>
      </c>
      <c r="V5572" s="34">
        <v>95</v>
      </c>
      <c r="W5572" s="34">
        <v>112</v>
      </c>
      <c r="X5572" s="34">
        <v>84</v>
      </c>
      <c r="Y5572" s="34">
        <v>98</v>
      </c>
      <c r="Z5572" s="34">
        <v>69</v>
      </c>
      <c r="AA5572" s="34">
        <v>103</v>
      </c>
      <c r="AB5572" s="34">
        <v>106</v>
      </c>
      <c r="AC5572" s="34">
        <v>160</v>
      </c>
    </row>
    <row r="5573" spans="1:29" x14ac:dyDescent="0.2">
      <c r="A5573" s="34" t="s">
        <v>66066</v>
      </c>
      <c r="B5573" s="34">
        <v>86</v>
      </c>
      <c r="C5573" s="34">
        <v>84</v>
      </c>
      <c r="D5573" s="34">
        <v>96</v>
      </c>
      <c r="E5573" s="34">
        <v>101</v>
      </c>
      <c r="F5573" s="34">
        <v>77</v>
      </c>
      <c r="G5573" s="34">
        <v>120</v>
      </c>
      <c r="H5573" s="34">
        <v>76</v>
      </c>
      <c r="I5573" s="34">
        <v>94</v>
      </c>
      <c r="J5573" s="34">
        <v>119</v>
      </c>
      <c r="K5573" s="34">
        <v>103</v>
      </c>
      <c r="L5573" s="34">
        <v>85</v>
      </c>
      <c r="M5573" s="34">
        <v>65</v>
      </c>
      <c r="N5573" s="34">
        <v>74</v>
      </c>
      <c r="O5573" s="34">
        <v>93</v>
      </c>
      <c r="P5573" s="34">
        <v>102</v>
      </c>
      <c r="Q5573" s="34">
        <v>141</v>
      </c>
      <c r="R5573" s="34">
        <v>111</v>
      </c>
      <c r="S5573" s="34">
        <v>125</v>
      </c>
      <c r="T5573" s="34">
        <v>130</v>
      </c>
      <c r="U5573" s="34">
        <v>98</v>
      </c>
      <c r="V5573" s="34">
        <v>93</v>
      </c>
      <c r="W5573" s="34">
        <v>140</v>
      </c>
      <c r="X5573" s="34">
        <v>125</v>
      </c>
      <c r="Y5573" s="34">
        <v>116</v>
      </c>
      <c r="Z5573" s="34">
        <v>140</v>
      </c>
      <c r="AA5573" s="34">
        <v>140</v>
      </c>
      <c r="AB5573" s="34">
        <v>122</v>
      </c>
      <c r="AC5573" s="34">
        <v>153</v>
      </c>
    </row>
    <row r="5574" spans="1:29" x14ac:dyDescent="0.2">
      <c r="A5574" s="34" t="s">
        <v>66067</v>
      </c>
      <c r="B5574" s="34">
        <v>51</v>
      </c>
      <c r="C5574" s="34">
        <v>79</v>
      </c>
      <c r="D5574" s="34">
        <v>96</v>
      </c>
      <c r="E5574" s="34">
        <v>80</v>
      </c>
      <c r="F5574" s="34">
        <v>83</v>
      </c>
      <c r="G5574" s="34">
        <v>80</v>
      </c>
      <c r="H5574" s="34">
        <v>85</v>
      </c>
      <c r="I5574" s="34">
        <v>87</v>
      </c>
      <c r="J5574" s="34">
        <v>55</v>
      </c>
      <c r="K5574" s="34">
        <v>58</v>
      </c>
      <c r="L5574" s="34">
        <v>55</v>
      </c>
      <c r="M5574" s="34">
        <v>61</v>
      </c>
      <c r="N5574" s="34">
        <v>77</v>
      </c>
      <c r="O5574" s="34">
        <v>116</v>
      </c>
      <c r="P5574" s="34">
        <v>82</v>
      </c>
      <c r="Q5574" s="34">
        <v>92</v>
      </c>
      <c r="R5574" s="34">
        <v>110</v>
      </c>
      <c r="S5574" s="34">
        <v>96</v>
      </c>
      <c r="T5574" s="34">
        <v>76</v>
      </c>
      <c r="U5574" s="34">
        <v>81</v>
      </c>
      <c r="V5574" s="34">
        <v>85</v>
      </c>
      <c r="W5574" s="34">
        <v>70</v>
      </c>
      <c r="X5574" s="34">
        <v>129</v>
      </c>
      <c r="Y5574" s="34">
        <v>62</v>
      </c>
      <c r="Z5574" s="34">
        <v>85</v>
      </c>
      <c r="AA5574" s="34">
        <v>87</v>
      </c>
      <c r="AB5574" s="34">
        <v>78</v>
      </c>
      <c r="AC5574" s="34">
        <v>136</v>
      </c>
    </row>
    <row r="5575" spans="1:29" x14ac:dyDescent="0.2">
      <c r="A5575" s="34" t="s">
        <v>66068</v>
      </c>
      <c r="B5575" s="34">
        <v>38</v>
      </c>
      <c r="C5575" s="34">
        <v>23</v>
      </c>
      <c r="D5575" s="34">
        <v>33</v>
      </c>
      <c r="E5575" s="34">
        <v>24</v>
      </c>
      <c r="F5575" s="34">
        <v>19</v>
      </c>
      <c r="G5575" s="34">
        <v>20</v>
      </c>
      <c r="H5575" s="34">
        <v>26</v>
      </c>
      <c r="I5575" s="34">
        <v>19</v>
      </c>
      <c r="J5575" s="34">
        <v>17</v>
      </c>
      <c r="K5575" s="34">
        <v>32</v>
      </c>
      <c r="L5575" s="34">
        <v>23</v>
      </c>
      <c r="M5575" s="34">
        <v>27</v>
      </c>
      <c r="N5575" s="34">
        <v>11</v>
      </c>
      <c r="O5575" s="34">
        <v>31</v>
      </c>
      <c r="P5575" s="34">
        <v>25</v>
      </c>
      <c r="Q5575" s="34">
        <v>45</v>
      </c>
      <c r="R5575" s="34">
        <v>35</v>
      </c>
      <c r="S5575" s="34">
        <v>44</v>
      </c>
      <c r="T5575" s="34">
        <v>17</v>
      </c>
      <c r="U5575" s="34">
        <v>41</v>
      </c>
      <c r="V5575" s="34">
        <v>21</v>
      </c>
      <c r="W5575" s="34">
        <v>41</v>
      </c>
      <c r="X5575" s="34">
        <v>53</v>
      </c>
      <c r="Y5575" s="34">
        <v>23</v>
      </c>
      <c r="Z5575" s="34">
        <v>36</v>
      </c>
      <c r="AA5575" s="34">
        <v>44</v>
      </c>
      <c r="AB5575" s="34">
        <v>25</v>
      </c>
      <c r="AC5575" s="34">
        <v>55</v>
      </c>
    </row>
    <row r="5576" spans="1:29" x14ac:dyDescent="0.2">
      <c r="A5576" s="34" t="s">
        <v>66069</v>
      </c>
      <c r="B5576" s="34">
        <v>112</v>
      </c>
      <c r="C5576" s="34">
        <v>114</v>
      </c>
      <c r="D5576" s="34">
        <v>174</v>
      </c>
      <c r="E5576" s="34">
        <v>180</v>
      </c>
      <c r="F5576" s="34">
        <v>148</v>
      </c>
      <c r="G5576" s="34">
        <v>136</v>
      </c>
      <c r="H5576" s="34">
        <v>163</v>
      </c>
      <c r="I5576" s="34">
        <v>153</v>
      </c>
      <c r="J5576" s="34">
        <v>168</v>
      </c>
      <c r="K5576" s="34">
        <v>175</v>
      </c>
      <c r="L5576" s="34">
        <v>166</v>
      </c>
      <c r="M5576" s="34">
        <v>133</v>
      </c>
      <c r="N5576" s="34">
        <v>112</v>
      </c>
      <c r="O5576" s="34">
        <v>155</v>
      </c>
      <c r="P5576" s="34">
        <v>142</v>
      </c>
      <c r="Q5576" s="34">
        <v>217</v>
      </c>
      <c r="R5576" s="34">
        <v>233</v>
      </c>
      <c r="S5576" s="34">
        <v>163</v>
      </c>
      <c r="T5576" s="34">
        <v>222</v>
      </c>
      <c r="U5576" s="34">
        <v>201</v>
      </c>
      <c r="V5576" s="34">
        <v>176</v>
      </c>
      <c r="W5576" s="34">
        <v>233</v>
      </c>
      <c r="X5576" s="34">
        <v>166</v>
      </c>
      <c r="Y5576" s="34">
        <v>205</v>
      </c>
      <c r="Z5576" s="34">
        <v>142</v>
      </c>
      <c r="AA5576" s="34">
        <v>178</v>
      </c>
      <c r="AB5576" s="34">
        <v>246</v>
      </c>
      <c r="AC5576" s="34">
        <v>285</v>
      </c>
    </row>
    <row r="5577" spans="1:29" x14ac:dyDescent="0.2">
      <c r="A5577" s="34" t="s">
        <v>66070</v>
      </c>
      <c r="B5577" s="34">
        <v>34</v>
      </c>
      <c r="C5577" s="34">
        <v>26</v>
      </c>
      <c r="D5577" s="34">
        <v>30</v>
      </c>
      <c r="E5577" s="34">
        <v>21</v>
      </c>
      <c r="F5577" s="34">
        <v>28</v>
      </c>
      <c r="G5577" s="34">
        <v>29</v>
      </c>
      <c r="H5577" s="34">
        <v>21</v>
      </c>
      <c r="I5577" s="34">
        <v>29</v>
      </c>
      <c r="J5577" s="34">
        <v>27</v>
      </c>
      <c r="K5577" s="34">
        <v>27</v>
      </c>
      <c r="L5577" s="34">
        <v>18</v>
      </c>
      <c r="M5577" s="34">
        <v>22</v>
      </c>
      <c r="N5577" s="34">
        <v>23</v>
      </c>
      <c r="O5577" s="34">
        <v>19</v>
      </c>
      <c r="P5577" s="34">
        <v>25</v>
      </c>
      <c r="Q5577" s="34">
        <v>15</v>
      </c>
      <c r="R5577" s="34">
        <v>28</v>
      </c>
      <c r="S5577" s="34">
        <v>14</v>
      </c>
      <c r="T5577" s="34">
        <v>35</v>
      </c>
      <c r="U5577" s="34">
        <v>25</v>
      </c>
      <c r="V5577" s="34">
        <v>37</v>
      </c>
      <c r="W5577" s="34">
        <v>24</v>
      </c>
      <c r="X5577" s="34">
        <v>29</v>
      </c>
      <c r="Y5577" s="34">
        <v>31</v>
      </c>
      <c r="Z5577" s="34">
        <v>43</v>
      </c>
      <c r="AA5577" s="34">
        <v>44</v>
      </c>
      <c r="AB5577" s="34">
        <v>49</v>
      </c>
      <c r="AC5577" s="34">
        <v>38</v>
      </c>
    </row>
    <row r="5578" spans="1:29" x14ac:dyDescent="0.2">
      <c r="A5578" s="34" t="s">
        <v>66071</v>
      </c>
      <c r="B5578" s="34">
        <v>45</v>
      </c>
      <c r="C5578" s="34">
        <v>54</v>
      </c>
      <c r="D5578" s="34">
        <v>53</v>
      </c>
      <c r="E5578" s="34">
        <v>44</v>
      </c>
      <c r="F5578" s="34">
        <v>49</v>
      </c>
      <c r="G5578" s="34">
        <v>58</v>
      </c>
      <c r="H5578" s="34">
        <v>35</v>
      </c>
      <c r="I5578" s="34">
        <v>56</v>
      </c>
      <c r="J5578" s="34">
        <v>37</v>
      </c>
      <c r="K5578" s="34">
        <v>51</v>
      </c>
      <c r="L5578" s="34">
        <v>29</v>
      </c>
      <c r="M5578" s="34">
        <v>53</v>
      </c>
      <c r="N5578" s="34">
        <v>34</v>
      </c>
      <c r="O5578" s="34">
        <v>72</v>
      </c>
      <c r="P5578" s="34">
        <v>44</v>
      </c>
      <c r="Q5578" s="34">
        <v>86</v>
      </c>
      <c r="R5578" s="34">
        <v>44</v>
      </c>
      <c r="S5578" s="34">
        <v>71</v>
      </c>
      <c r="T5578" s="34">
        <v>50</v>
      </c>
      <c r="U5578" s="34">
        <v>66</v>
      </c>
      <c r="V5578" s="34">
        <v>59</v>
      </c>
      <c r="W5578" s="34">
        <v>66</v>
      </c>
      <c r="X5578" s="34">
        <v>54</v>
      </c>
      <c r="Y5578" s="34">
        <v>102</v>
      </c>
      <c r="Z5578" s="34">
        <v>41</v>
      </c>
      <c r="AA5578" s="34">
        <v>63</v>
      </c>
      <c r="AB5578" s="34">
        <v>67</v>
      </c>
      <c r="AC5578" s="34">
        <v>125</v>
      </c>
    </row>
    <row r="5579" spans="1:29" x14ac:dyDescent="0.2">
      <c r="A5579" s="34" t="s">
        <v>66072</v>
      </c>
      <c r="B5579" s="34">
        <v>82</v>
      </c>
      <c r="C5579" s="34">
        <v>26</v>
      </c>
      <c r="D5579" s="34">
        <v>35</v>
      </c>
      <c r="E5579" s="34">
        <v>49</v>
      </c>
      <c r="F5579" s="34">
        <v>35</v>
      </c>
      <c r="G5579" s="34">
        <v>36</v>
      </c>
      <c r="H5579" s="34">
        <v>38</v>
      </c>
      <c r="I5579" s="34">
        <v>36</v>
      </c>
      <c r="J5579" s="34">
        <v>31</v>
      </c>
      <c r="K5579" s="34">
        <v>34</v>
      </c>
      <c r="L5579" s="34">
        <v>29</v>
      </c>
      <c r="M5579" s="34">
        <v>30</v>
      </c>
      <c r="N5579" s="34">
        <v>39</v>
      </c>
      <c r="O5579" s="34">
        <v>35</v>
      </c>
      <c r="P5579" s="34">
        <v>30</v>
      </c>
      <c r="Q5579" s="34">
        <v>53</v>
      </c>
      <c r="R5579" s="34">
        <v>51</v>
      </c>
      <c r="S5579" s="34">
        <v>53</v>
      </c>
      <c r="T5579" s="34">
        <v>48</v>
      </c>
      <c r="U5579" s="34">
        <v>44</v>
      </c>
      <c r="V5579" s="34">
        <v>40</v>
      </c>
      <c r="W5579" s="34">
        <v>69</v>
      </c>
      <c r="X5579" s="34">
        <v>45</v>
      </c>
      <c r="Y5579" s="34">
        <v>51</v>
      </c>
      <c r="Z5579" s="34">
        <v>46</v>
      </c>
      <c r="AA5579" s="34">
        <v>38</v>
      </c>
      <c r="AB5579" s="34">
        <v>69</v>
      </c>
      <c r="AC5579" s="34">
        <v>76</v>
      </c>
    </row>
    <row r="5580" spans="1:29" x14ac:dyDescent="0.2">
      <c r="A5580" s="34" t="s">
        <v>66073</v>
      </c>
      <c r="B5580" s="34">
        <v>160</v>
      </c>
      <c r="C5580" s="34">
        <v>111</v>
      </c>
      <c r="D5580" s="34">
        <v>247</v>
      </c>
      <c r="E5580" s="34">
        <v>148</v>
      </c>
      <c r="F5580" s="34">
        <v>225</v>
      </c>
      <c r="G5580" s="34">
        <v>133</v>
      </c>
      <c r="H5580" s="34">
        <v>232</v>
      </c>
      <c r="I5580" s="34">
        <v>122</v>
      </c>
      <c r="J5580" s="34">
        <v>222</v>
      </c>
      <c r="K5580" s="34">
        <v>137</v>
      </c>
      <c r="L5580" s="34">
        <v>177</v>
      </c>
      <c r="M5580" s="34">
        <v>111</v>
      </c>
      <c r="N5580" s="34">
        <v>173</v>
      </c>
      <c r="O5580" s="34">
        <v>129</v>
      </c>
      <c r="P5580" s="34">
        <v>214</v>
      </c>
      <c r="Q5580" s="34">
        <v>184</v>
      </c>
      <c r="R5580" s="34">
        <v>247</v>
      </c>
      <c r="S5580" s="34">
        <v>156</v>
      </c>
      <c r="T5580" s="34">
        <v>204</v>
      </c>
      <c r="U5580" s="34">
        <v>126</v>
      </c>
      <c r="V5580" s="34">
        <v>242</v>
      </c>
      <c r="W5580" s="34">
        <v>167</v>
      </c>
      <c r="X5580" s="34">
        <v>248</v>
      </c>
      <c r="Y5580" s="34">
        <v>173</v>
      </c>
      <c r="Z5580" s="34">
        <v>212</v>
      </c>
      <c r="AA5580" s="34">
        <v>200</v>
      </c>
      <c r="AB5580" s="34">
        <v>201</v>
      </c>
      <c r="AC5580" s="34">
        <v>214</v>
      </c>
    </row>
    <row r="5581" spans="1:29" x14ac:dyDescent="0.2">
      <c r="A5581" s="34" t="s">
        <v>66074</v>
      </c>
      <c r="B5581" s="34">
        <v>48</v>
      </c>
      <c r="C5581" s="34">
        <v>39</v>
      </c>
      <c r="D5581" s="34">
        <v>27</v>
      </c>
      <c r="E5581" s="34">
        <v>12</v>
      </c>
      <c r="F5581" s="34">
        <v>22</v>
      </c>
      <c r="G5581" s="34">
        <v>43</v>
      </c>
      <c r="H5581" s="34">
        <v>31</v>
      </c>
      <c r="I5581" s="34">
        <v>33</v>
      </c>
      <c r="J5581" s="34">
        <v>31</v>
      </c>
      <c r="K5581" s="34">
        <v>54</v>
      </c>
      <c r="L5581" s="34">
        <v>22</v>
      </c>
      <c r="M5581" s="34">
        <v>20</v>
      </c>
      <c r="N5581" s="34">
        <v>22</v>
      </c>
      <c r="O5581" s="34">
        <v>23</v>
      </c>
      <c r="P5581" s="34">
        <v>29</v>
      </c>
      <c r="Q5581" s="34">
        <v>60</v>
      </c>
      <c r="R5581" s="34">
        <v>28</v>
      </c>
      <c r="S5581" s="34">
        <v>43</v>
      </c>
      <c r="T5581" s="34">
        <v>25</v>
      </c>
      <c r="U5581" s="34">
        <v>23</v>
      </c>
      <c r="V5581" s="34">
        <v>29</v>
      </c>
      <c r="W5581" s="34">
        <v>29</v>
      </c>
      <c r="X5581" s="34">
        <v>28</v>
      </c>
      <c r="Y5581" s="34">
        <v>27</v>
      </c>
      <c r="Z5581" s="34">
        <v>23</v>
      </c>
      <c r="AA5581" s="34">
        <v>31</v>
      </c>
      <c r="AB5581" s="34">
        <v>36</v>
      </c>
      <c r="AC5581" s="34">
        <v>31</v>
      </c>
    </row>
    <row r="5582" spans="1:29" x14ac:dyDescent="0.2">
      <c r="A5582" s="34" t="s">
        <v>66075</v>
      </c>
      <c r="B5582" s="34">
        <v>80</v>
      </c>
      <c r="C5582" s="34">
        <v>147</v>
      </c>
      <c r="D5582" s="34">
        <v>129</v>
      </c>
      <c r="E5582" s="34">
        <v>151</v>
      </c>
      <c r="F5582" s="34">
        <v>156</v>
      </c>
      <c r="G5582" s="34">
        <v>173</v>
      </c>
      <c r="H5582" s="34">
        <v>151</v>
      </c>
      <c r="I5582" s="34">
        <v>145</v>
      </c>
      <c r="J5582" s="34">
        <v>125</v>
      </c>
      <c r="K5582" s="34">
        <v>182</v>
      </c>
      <c r="L5582" s="34">
        <v>123</v>
      </c>
      <c r="M5582" s="34">
        <v>130</v>
      </c>
      <c r="N5582" s="34">
        <v>145</v>
      </c>
      <c r="O5582" s="34">
        <v>130</v>
      </c>
      <c r="P5582" s="34">
        <v>124</v>
      </c>
      <c r="Q5582" s="34">
        <v>194</v>
      </c>
      <c r="R5582" s="34">
        <v>210</v>
      </c>
      <c r="S5582" s="34">
        <v>178</v>
      </c>
      <c r="T5582" s="34">
        <v>175</v>
      </c>
      <c r="U5582" s="34">
        <v>164</v>
      </c>
      <c r="V5582" s="34">
        <v>159</v>
      </c>
      <c r="W5582" s="34">
        <v>190</v>
      </c>
      <c r="X5582" s="34">
        <v>190</v>
      </c>
      <c r="Y5582" s="34">
        <v>198</v>
      </c>
      <c r="Z5582" s="34">
        <v>185</v>
      </c>
      <c r="AA5582" s="34">
        <v>236</v>
      </c>
      <c r="AB5582" s="34">
        <v>224</v>
      </c>
      <c r="AC5582" s="34">
        <v>273</v>
      </c>
    </row>
    <row r="5583" spans="1:29" x14ac:dyDescent="0.2">
      <c r="A5583" s="34" t="s">
        <v>66076</v>
      </c>
      <c r="B5583" s="34">
        <v>28</v>
      </c>
      <c r="C5583" s="34">
        <v>18</v>
      </c>
      <c r="D5583" s="34">
        <v>21</v>
      </c>
      <c r="E5583" s="34">
        <v>30</v>
      </c>
      <c r="F5583" s="34">
        <v>13</v>
      </c>
      <c r="G5583" s="34">
        <v>10</v>
      </c>
      <c r="H5583" s="34">
        <v>19</v>
      </c>
      <c r="I5583" s="34">
        <v>20</v>
      </c>
      <c r="J5583" s="34">
        <v>24</v>
      </c>
      <c r="K5583" s="34">
        <v>23</v>
      </c>
      <c r="L5583" s="34">
        <v>19</v>
      </c>
      <c r="M5583" s="34">
        <v>9</v>
      </c>
      <c r="N5583" s="34">
        <v>20</v>
      </c>
      <c r="O5583" s="34">
        <v>15</v>
      </c>
      <c r="P5583" s="34">
        <v>7</v>
      </c>
      <c r="Q5583" s="34">
        <v>30</v>
      </c>
      <c r="R5583" s="34">
        <v>9</v>
      </c>
      <c r="S5583" s="34">
        <v>23</v>
      </c>
      <c r="T5583" s="34">
        <v>22</v>
      </c>
      <c r="U5583" s="34">
        <v>11</v>
      </c>
      <c r="V5583" s="34">
        <v>10</v>
      </c>
      <c r="W5583" s="34">
        <v>15</v>
      </c>
      <c r="X5583" s="34">
        <v>22</v>
      </c>
      <c r="Y5583" s="34">
        <v>17</v>
      </c>
      <c r="Z5583" s="34">
        <v>9</v>
      </c>
      <c r="AA5583" s="34">
        <v>28</v>
      </c>
      <c r="AB5583" s="34">
        <v>16</v>
      </c>
      <c r="AC5583" s="34">
        <v>36</v>
      </c>
    </row>
    <row r="5584" spans="1:29" x14ac:dyDescent="0.2">
      <c r="A5584" s="34" t="s">
        <v>66077</v>
      </c>
      <c r="B5584" s="34">
        <v>21</v>
      </c>
      <c r="C5584" s="34">
        <v>19</v>
      </c>
      <c r="D5584" s="34">
        <v>13</v>
      </c>
      <c r="E5584" s="34">
        <v>24</v>
      </c>
      <c r="F5584" s="34">
        <v>15</v>
      </c>
      <c r="G5584" s="34">
        <v>27</v>
      </c>
      <c r="H5584" s="34">
        <v>10</v>
      </c>
      <c r="I5584" s="34">
        <v>19</v>
      </c>
      <c r="J5584" s="34">
        <v>18</v>
      </c>
      <c r="K5584" s="34">
        <v>19</v>
      </c>
      <c r="L5584" s="34">
        <v>6</v>
      </c>
      <c r="M5584" s="34">
        <v>18</v>
      </c>
      <c r="N5584" s="34">
        <v>6</v>
      </c>
      <c r="O5584" s="34">
        <v>12</v>
      </c>
      <c r="P5584" s="34">
        <v>9</v>
      </c>
      <c r="Q5584" s="34">
        <v>27</v>
      </c>
      <c r="R5584" s="34">
        <v>15</v>
      </c>
      <c r="S5584" s="34">
        <v>29</v>
      </c>
      <c r="T5584" s="34">
        <v>9</v>
      </c>
      <c r="U5584" s="34">
        <v>13</v>
      </c>
      <c r="V5584" s="34">
        <v>16</v>
      </c>
      <c r="W5584" s="34">
        <v>14</v>
      </c>
      <c r="X5584" s="34">
        <v>23</v>
      </c>
      <c r="Y5584" s="34">
        <v>24</v>
      </c>
      <c r="Z5584" s="34">
        <v>19</v>
      </c>
      <c r="AA5584" s="34">
        <v>34</v>
      </c>
      <c r="AB5584" s="34">
        <v>17</v>
      </c>
      <c r="AC5584" s="34">
        <v>24</v>
      </c>
    </row>
    <row r="5585" spans="1:29" x14ac:dyDescent="0.2">
      <c r="A5585" s="34" t="s">
        <v>66078</v>
      </c>
      <c r="B5585" s="34">
        <v>40</v>
      </c>
      <c r="C5585" s="34">
        <v>22</v>
      </c>
      <c r="D5585" s="34">
        <v>25</v>
      </c>
      <c r="E5585" s="34">
        <v>33</v>
      </c>
      <c r="F5585" s="34">
        <v>37</v>
      </c>
      <c r="G5585" s="34">
        <v>23</v>
      </c>
      <c r="H5585" s="34">
        <v>12</v>
      </c>
      <c r="I5585" s="34">
        <v>38</v>
      </c>
      <c r="J5585" s="34">
        <v>26</v>
      </c>
      <c r="K5585" s="34">
        <v>30</v>
      </c>
      <c r="L5585" s="34">
        <v>12</v>
      </c>
      <c r="M5585" s="34">
        <v>19</v>
      </c>
      <c r="N5585" s="34">
        <v>23</v>
      </c>
      <c r="O5585" s="34">
        <v>16</v>
      </c>
      <c r="P5585" s="34">
        <v>34</v>
      </c>
      <c r="Q5585" s="34">
        <v>37</v>
      </c>
      <c r="R5585" s="34">
        <v>37</v>
      </c>
      <c r="S5585" s="34">
        <v>29</v>
      </c>
      <c r="T5585" s="34">
        <v>32</v>
      </c>
      <c r="U5585" s="34">
        <v>35</v>
      </c>
      <c r="V5585" s="34">
        <v>39</v>
      </c>
      <c r="W5585" s="34">
        <v>42</v>
      </c>
      <c r="X5585" s="34">
        <v>36</v>
      </c>
      <c r="Y5585" s="34">
        <v>23</v>
      </c>
      <c r="Z5585" s="34">
        <v>26</v>
      </c>
      <c r="AA5585" s="34">
        <v>52</v>
      </c>
      <c r="AB5585" s="34">
        <v>33</v>
      </c>
      <c r="AC5585" s="34">
        <v>65</v>
      </c>
    </row>
    <row r="5586" spans="1:29" x14ac:dyDescent="0.2">
      <c r="A5586" s="34" t="s">
        <v>66079</v>
      </c>
      <c r="B5586" s="34">
        <v>45</v>
      </c>
      <c r="C5586" s="34">
        <v>105</v>
      </c>
      <c r="D5586" s="34">
        <v>73</v>
      </c>
      <c r="E5586" s="34">
        <v>110</v>
      </c>
      <c r="F5586" s="34">
        <v>87</v>
      </c>
      <c r="G5586" s="34">
        <v>119</v>
      </c>
      <c r="H5586" s="34">
        <v>63</v>
      </c>
      <c r="I5586" s="34">
        <v>100</v>
      </c>
      <c r="J5586" s="34">
        <v>64</v>
      </c>
      <c r="K5586" s="34">
        <v>97</v>
      </c>
      <c r="L5586" s="34">
        <v>49</v>
      </c>
      <c r="M5586" s="34">
        <v>69</v>
      </c>
      <c r="N5586" s="34">
        <v>82</v>
      </c>
      <c r="O5586" s="34">
        <v>83</v>
      </c>
      <c r="P5586" s="34">
        <v>56</v>
      </c>
      <c r="Q5586" s="34">
        <v>147</v>
      </c>
      <c r="R5586" s="34">
        <v>81</v>
      </c>
      <c r="S5586" s="34">
        <v>154</v>
      </c>
      <c r="T5586" s="34">
        <v>51</v>
      </c>
      <c r="U5586" s="34">
        <v>89</v>
      </c>
      <c r="V5586" s="34">
        <v>79</v>
      </c>
      <c r="W5586" s="34">
        <v>108</v>
      </c>
      <c r="X5586" s="34">
        <v>69</v>
      </c>
      <c r="Y5586" s="34">
        <v>86</v>
      </c>
      <c r="Z5586" s="34">
        <v>81</v>
      </c>
      <c r="AA5586" s="34">
        <v>181</v>
      </c>
      <c r="AB5586" s="34">
        <v>49</v>
      </c>
      <c r="AC5586" s="34">
        <v>152</v>
      </c>
    </row>
    <row r="5587" spans="1:29" x14ac:dyDescent="0.2">
      <c r="A5587" s="34" t="s">
        <v>66080</v>
      </c>
      <c r="B5587" s="34">
        <v>34</v>
      </c>
      <c r="C5587" s="34">
        <v>30</v>
      </c>
      <c r="D5587" s="34">
        <v>90</v>
      </c>
      <c r="E5587" s="34">
        <v>82</v>
      </c>
      <c r="F5587" s="34">
        <v>61</v>
      </c>
      <c r="G5587" s="34">
        <v>35</v>
      </c>
      <c r="H5587" s="34">
        <v>52</v>
      </c>
      <c r="I5587" s="34">
        <v>44</v>
      </c>
      <c r="J5587" s="34">
        <v>43</v>
      </c>
      <c r="K5587" s="34">
        <v>51</v>
      </c>
      <c r="L5587" s="34">
        <v>27</v>
      </c>
      <c r="M5587" s="34">
        <v>57</v>
      </c>
      <c r="N5587" s="34">
        <v>47</v>
      </c>
      <c r="O5587" s="34">
        <v>50</v>
      </c>
      <c r="P5587" s="34">
        <v>59</v>
      </c>
      <c r="Q5587" s="34">
        <v>72</v>
      </c>
      <c r="R5587" s="34">
        <v>77</v>
      </c>
      <c r="S5587" s="34">
        <v>102</v>
      </c>
      <c r="T5587" s="34">
        <v>31</v>
      </c>
      <c r="U5587" s="34">
        <v>48</v>
      </c>
      <c r="V5587" s="34">
        <v>52</v>
      </c>
      <c r="W5587" s="34">
        <v>59</v>
      </c>
      <c r="X5587" s="34">
        <v>85</v>
      </c>
      <c r="Y5587" s="34">
        <v>37</v>
      </c>
      <c r="Z5587" s="34">
        <v>75</v>
      </c>
      <c r="AA5587" s="34">
        <v>66</v>
      </c>
      <c r="AB5587" s="34">
        <v>35</v>
      </c>
      <c r="AC5587" s="34">
        <v>76</v>
      </c>
    </row>
    <row r="5588" spans="1:29" x14ac:dyDescent="0.2">
      <c r="A5588" s="34" t="s">
        <v>66081</v>
      </c>
      <c r="B5588" s="34">
        <v>114</v>
      </c>
      <c r="C5588" s="34">
        <v>151</v>
      </c>
      <c r="D5588" s="34">
        <v>192</v>
      </c>
      <c r="E5588" s="34">
        <v>193</v>
      </c>
      <c r="F5588" s="34">
        <v>237</v>
      </c>
      <c r="G5588" s="34">
        <v>129</v>
      </c>
      <c r="H5588" s="34">
        <v>210</v>
      </c>
      <c r="I5588" s="34">
        <v>146</v>
      </c>
      <c r="J5588" s="34">
        <v>201</v>
      </c>
      <c r="K5588" s="34">
        <v>163</v>
      </c>
      <c r="L5588" s="34">
        <v>196</v>
      </c>
      <c r="M5588" s="34">
        <v>163</v>
      </c>
      <c r="N5588" s="34">
        <v>182</v>
      </c>
      <c r="O5588" s="34">
        <v>178</v>
      </c>
      <c r="P5588" s="34">
        <v>189</v>
      </c>
      <c r="Q5588" s="34">
        <v>244</v>
      </c>
      <c r="R5588" s="34">
        <v>313</v>
      </c>
      <c r="S5588" s="34">
        <v>210</v>
      </c>
      <c r="T5588" s="34">
        <v>265</v>
      </c>
      <c r="U5588" s="34">
        <v>186</v>
      </c>
      <c r="V5588" s="34">
        <v>202</v>
      </c>
      <c r="W5588" s="34">
        <v>260</v>
      </c>
      <c r="X5588" s="34">
        <v>289</v>
      </c>
      <c r="Y5588" s="34">
        <v>211</v>
      </c>
      <c r="Z5588" s="34">
        <v>236</v>
      </c>
      <c r="AA5588" s="34">
        <v>267</v>
      </c>
      <c r="AB5588" s="34">
        <v>277</v>
      </c>
      <c r="AC5588" s="34">
        <v>376</v>
      </c>
    </row>
    <row r="5589" spans="1:29" x14ac:dyDescent="0.2">
      <c r="A5589" s="34" t="s">
        <v>66082</v>
      </c>
      <c r="B5589" s="34">
        <v>22</v>
      </c>
      <c r="C5589" s="34">
        <v>62</v>
      </c>
      <c r="D5589" s="34">
        <v>59</v>
      </c>
      <c r="E5589" s="34">
        <v>68</v>
      </c>
      <c r="F5589" s="34">
        <v>43</v>
      </c>
      <c r="G5589" s="34">
        <v>52</v>
      </c>
      <c r="H5589" s="34">
        <v>41</v>
      </c>
      <c r="I5589" s="34">
        <v>55</v>
      </c>
      <c r="J5589" s="34">
        <v>45</v>
      </c>
      <c r="K5589" s="34">
        <v>100</v>
      </c>
      <c r="L5589" s="34">
        <v>14</v>
      </c>
      <c r="M5589" s="34">
        <v>59</v>
      </c>
      <c r="N5589" s="34">
        <v>47</v>
      </c>
      <c r="O5589" s="34">
        <v>64</v>
      </c>
      <c r="P5589" s="34">
        <v>19</v>
      </c>
      <c r="Q5589" s="34">
        <v>79</v>
      </c>
      <c r="R5589" s="34">
        <v>51</v>
      </c>
      <c r="S5589" s="34">
        <v>81</v>
      </c>
      <c r="T5589" s="34">
        <v>33</v>
      </c>
      <c r="U5589" s="34">
        <v>67</v>
      </c>
      <c r="V5589" s="34">
        <v>48</v>
      </c>
      <c r="W5589" s="34">
        <v>74</v>
      </c>
      <c r="X5589" s="34">
        <v>63</v>
      </c>
      <c r="Y5589" s="34">
        <v>67</v>
      </c>
      <c r="Z5589" s="34">
        <v>66</v>
      </c>
      <c r="AA5589" s="34">
        <v>53</v>
      </c>
      <c r="AB5589" s="34">
        <v>38</v>
      </c>
      <c r="AC5589" s="34">
        <v>121</v>
      </c>
    </row>
    <row r="5590" spans="1:29" x14ac:dyDescent="0.2">
      <c r="A5590" s="34" t="s">
        <v>66083</v>
      </c>
      <c r="B5590" s="34">
        <v>31</v>
      </c>
      <c r="C5590" s="34">
        <v>39</v>
      </c>
      <c r="D5590" s="34">
        <v>48</v>
      </c>
      <c r="E5590" s="34">
        <v>44</v>
      </c>
      <c r="F5590" s="34">
        <v>37</v>
      </c>
      <c r="G5590" s="34">
        <v>45</v>
      </c>
      <c r="H5590" s="34">
        <v>52</v>
      </c>
      <c r="I5590" s="34">
        <v>43</v>
      </c>
      <c r="J5590" s="34">
        <v>26</v>
      </c>
      <c r="K5590" s="34">
        <v>46</v>
      </c>
      <c r="L5590" s="34">
        <v>18</v>
      </c>
      <c r="M5590" s="34">
        <v>32</v>
      </c>
      <c r="N5590" s="34">
        <v>36</v>
      </c>
      <c r="O5590" s="34">
        <v>35</v>
      </c>
      <c r="P5590" s="34">
        <v>32</v>
      </c>
      <c r="Q5590" s="34">
        <v>66</v>
      </c>
      <c r="R5590" s="34">
        <v>41</v>
      </c>
      <c r="S5590" s="34">
        <v>44</v>
      </c>
      <c r="T5590" s="34">
        <v>45</v>
      </c>
      <c r="U5590" s="34">
        <v>44</v>
      </c>
      <c r="V5590" s="34">
        <v>33</v>
      </c>
      <c r="W5590" s="34">
        <v>55</v>
      </c>
      <c r="X5590" s="34">
        <v>32</v>
      </c>
      <c r="Y5590" s="34">
        <v>45</v>
      </c>
      <c r="Z5590" s="34">
        <v>40</v>
      </c>
      <c r="AA5590" s="34">
        <v>42</v>
      </c>
      <c r="AB5590" s="34">
        <v>32</v>
      </c>
      <c r="AC5590" s="34">
        <v>57</v>
      </c>
    </row>
    <row r="5591" spans="1:29" x14ac:dyDescent="0.2">
      <c r="A5591" s="34" t="s">
        <v>66084</v>
      </c>
      <c r="B5591" s="34">
        <v>32</v>
      </c>
      <c r="C5591" s="34">
        <v>78</v>
      </c>
      <c r="D5591" s="34">
        <v>43</v>
      </c>
      <c r="E5591" s="34">
        <v>53</v>
      </c>
      <c r="F5591" s="34">
        <v>56</v>
      </c>
      <c r="G5591" s="34">
        <v>74</v>
      </c>
      <c r="H5591" s="34">
        <v>31</v>
      </c>
      <c r="I5591" s="34">
        <v>55</v>
      </c>
      <c r="J5591" s="34">
        <v>38</v>
      </c>
      <c r="K5591" s="34">
        <v>52</v>
      </c>
      <c r="L5591" s="34">
        <v>20</v>
      </c>
      <c r="M5591" s="34">
        <v>50</v>
      </c>
      <c r="N5591" s="34">
        <v>31</v>
      </c>
      <c r="O5591" s="34">
        <v>60</v>
      </c>
      <c r="P5591" s="34">
        <v>41</v>
      </c>
      <c r="Q5591" s="34">
        <v>65</v>
      </c>
      <c r="R5591" s="34">
        <v>30</v>
      </c>
      <c r="S5591" s="34">
        <v>88</v>
      </c>
      <c r="T5591" s="34">
        <v>23</v>
      </c>
      <c r="U5591" s="34">
        <v>43</v>
      </c>
      <c r="V5591" s="34">
        <v>55</v>
      </c>
      <c r="W5591" s="34">
        <v>68</v>
      </c>
      <c r="X5591" s="34">
        <v>43</v>
      </c>
      <c r="Y5591" s="34">
        <v>55</v>
      </c>
      <c r="Z5591" s="34">
        <v>63</v>
      </c>
      <c r="AA5591" s="34">
        <v>74</v>
      </c>
      <c r="AB5591" s="34">
        <v>29</v>
      </c>
      <c r="AC5591" s="34">
        <v>92</v>
      </c>
    </row>
    <row r="5592" spans="1:29" x14ac:dyDescent="0.2">
      <c r="A5592" s="34" t="s">
        <v>66085</v>
      </c>
      <c r="B5592" s="34">
        <v>31</v>
      </c>
      <c r="C5592" s="34">
        <v>28</v>
      </c>
      <c r="D5592" s="34">
        <v>27</v>
      </c>
      <c r="E5592" s="34">
        <v>35</v>
      </c>
      <c r="F5592" s="34">
        <v>28</v>
      </c>
      <c r="G5592" s="34">
        <v>17</v>
      </c>
      <c r="H5592" s="34">
        <v>25</v>
      </c>
      <c r="I5592" s="34">
        <v>20</v>
      </c>
      <c r="J5592" s="34">
        <v>26</v>
      </c>
      <c r="K5592" s="34">
        <v>21</v>
      </c>
      <c r="L5592" s="34">
        <v>24</v>
      </c>
      <c r="M5592" s="34">
        <v>26</v>
      </c>
      <c r="N5592" s="34">
        <v>31</v>
      </c>
      <c r="O5592" s="34">
        <v>13</v>
      </c>
      <c r="P5592" s="34">
        <v>20</v>
      </c>
      <c r="Q5592" s="34">
        <v>23</v>
      </c>
      <c r="R5592" s="34">
        <v>39</v>
      </c>
      <c r="S5592" s="34">
        <v>12</v>
      </c>
      <c r="T5592" s="34">
        <v>14</v>
      </c>
      <c r="U5592" s="34">
        <v>20</v>
      </c>
      <c r="V5592" s="34">
        <v>27</v>
      </c>
      <c r="W5592" s="34">
        <v>18</v>
      </c>
      <c r="X5592" s="34">
        <v>33</v>
      </c>
      <c r="Y5592" s="34">
        <v>35</v>
      </c>
      <c r="Z5592" s="34">
        <v>30</v>
      </c>
      <c r="AA5592" s="34">
        <v>39</v>
      </c>
      <c r="AB5592" s="34">
        <v>54</v>
      </c>
      <c r="AC5592" s="34">
        <v>37</v>
      </c>
    </row>
    <row r="5593" spans="1:29" x14ac:dyDescent="0.2">
      <c r="A5593" s="34" t="s">
        <v>66086</v>
      </c>
      <c r="B5593" s="34">
        <v>70</v>
      </c>
      <c r="C5593" s="34">
        <v>81</v>
      </c>
      <c r="D5593" s="34">
        <v>118</v>
      </c>
      <c r="E5593" s="34">
        <v>116</v>
      </c>
      <c r="F5593" s="34">
        <v>84</v>
      </c>
      <c r="G5593" s="34">
        <v>98</v>
      </c>
      <c r="H5593" s="34">
        <v>76</v>
      </c>
      <c r="I5593" s="34">
        <v>81</v>
      </c>
      <c r="J5593" s="34">
        <v>63</v>
      </c>
      <c r="K5593" s="34">
        <v>83</v>
      </c>
      <c r="L5593" s="34">
        <v>70</v>
      </c>
      <c r="M5593" s="34">
        <v>105</v>
      </c>
      <c r="N5593" s="34">
        <v>90</v>
      </c>
      <c r="O5593" s="34">
        <v>68</v>
      </c>
      <c r="P5593" s="34">
        <v>80</v>
      </c>
      <c r="Q5593" s="34">
        <v>136</v>
      </c>
      <c r="R5593" s="34">
        <v>69</v>
      </c>
      <c r="S5593" s="34">
        <v>104</v>
      </c>
      <c r="T5593" s="34">
        <v>106</v>
      </c>
      <c r="U5593" s="34">
        <v>126</v>
      </c>
      <c r="V5593" s="34">
        <v>64</v>
      </c>
      <c r="W5593" s="34">
        <v>115</v>
      </c>
      <c r="X5593" s="34">
        <v>136</v>
      </c>
      <c r="Y5593" s="34">
        <v>94</v>
      </c>
      <c r="Z5593" s="34">
        <v>81</v>
      </c>
      <c r="AA5593" s="34">
        <v>121</v>
      </c>
      <c r="AB5593" s="34">
        <v>55</v>
      </c>
      <c r="AC5593" s="34">
        <v>132</v>
      </c>
    </row>
    <row r="5594" spans="1:29" x14ac:dyDescent="0.2">
      <c r="A5594" s="34" t="s">
        <v>66087</v>
      </c>
      <c r="B5594" s="34">
        <v>22</v>
      </c>
      <c r="C5594" s="34">
        <v>75</v>
      </c>
      <c r="D5594" s="34">
        <v>71</v>
      </c>
      <c r="E5594" s="34">
        <v>57</v>
      </c>
      <c r="F5594" s="34">
        <v>59</v>
      </c>
      <c r="G5594" s="34">
        <v>107</v>
      </c>
      <c r="H5594" s="34">
        <v>39</v>
      </c>
      <c r="I5594" s="34">
        <v>75</v>
      </c>
      <c r="J5594" s="34">
        <v>39</v>
      </c>
      <c r="K5594" s="34">
        <v>70</v>
      </c>
      <c r="L5594" s="34">
        <v>37</v>
      </c>
      <c r="M5594" s="34">
        <v>73</v>
      </c>
      <c r="N5594" s="34">
        <v>43</v>
      </c>
      <c r="O5594" s="34">
        <v>64</v>
      </c>
      <c r="P5594" s="34">
        <v>45</v>
      </c>
      <c r="Q5594" s="34">
        <v>61</v>
      </c>
      <c r="R5594" s="34">
        <v>40</v>
      </c>
      <c r="S5594" s="34">
        <v>84</v>
      </c>
      <c r="T5594" s="34">
        <v>40</v>
      </c>
      <c r="U5594" s="34">
        <v>68</v>
      </c>
      <c r="V5594" s="34">
        <v>67</v>
      </c>
      <c r="W5594" s="34">
        <v>76</v>
      </c>
      <c r="X5594" s="34">
        <v>76</v>
      </c>
      <c r="Y5594" s="34">
        <v>74</v>
      </c>
      <c r="Z5594" s="34">
        <v>84</v>
      </c>
      <c r="AA5594" s="34">
        <v>82</v>
      </c>
      <c r="AB5594" s="34">
        <v>35</v>
      </c>
      <c r="AC5594" s="34">
        <v>132</v>
      </c>
    </row>
    <row r="5595" spans="1:29" x14ac:dyDescent="0.2">
      <c r="A5595" s="34" t="s">
        <v>66088</v>
      </c>
      <c r="B5595" s="34">
        <v>63</v>
      </c>
      <c r="C5595" s="34">
        <v>78</v>
      </c>
      <c r="D5595" s="34">
        <v>113</v>
      </c>
      <c r="E5595" s="34">
        <v>106</v>
      </c>
      <c r="F5595" s="34">
        <v>92</v>
      </c>
      <c r="G5595" s="34">
        <v>121</v>
      </c>
      <c r="H5595" s="34">
        <v>86</v>
      </c>
      <c r="I5595" s="34">
        <v>71</v>
      </c>
      <c r="J5595" s="34">
        <v>70</v>
      </c>
      <c r="K5595" s="34">
        <v>100</v>
      </c>
      <c r="L5595" s="34">
        <v>63</v>
      </c>
      <c r="M5595" s="34">
        <v>73</v>
      </c>
      <c r="N5595" s="34">
        <v>59</v>
      </c>
      <c r="O5595" s="34">
        <v>82</v>
      </c>
      <c r="P5595" s="34">
        <v>98</v>
      </c>
      <c r="Q5595" s="34">
        <v>108</v>
      </c>
      <c r="R5595" s="34">
        <v>99</v>
      </c>
      <c r="S5595" s="34">
        <v>116</v>
      </c>
      <c r="T5595" s="34">
        <v>74</v>
      </c>
      <c r="U5595" s="34">
        <v>88</v>
      </c>
      <c r="V5595" s="34">
        <v>125</v>
      </c>
      <c r="W5595" s="34">
        <v>102</v>
      </c>
      <c r="X5595" s="34">
        <v>104</v>
      </c>
      <c r="Y5595" s="34">
        <v>96</v>
      </c>
      <c r="Z5595" s="34">
        <v>83</v>
      </c>
      <c r="AA5595" s="34">
        <v>128</v>
      </c>
      <c r="AB5595" s="34">
        <v>96</v>
      </c>
      <c r="AC5595" s="34">
        <v>184</v>
      </c>
    </row>
    <row r="5596" spans="1:29" x14ac:dyDescent="0.2">
      <c r="A5596" s="34" t="s">
        <v>66089</v>
      </c>
      <c r="B5596" s="34">
        <v>25</v>
      </c>
      <c r="C5596" s="34">
        <v>29</v>
      </c>
      <c r="D5596" s="34">
        <v>33</v>
      </c>
      <c r="E5596" s="34">
        <v>48</v>
      </c>
      <c r="F5596" s="34">
        <v>18</v>
      </c>
      <c r="G5596" s="34">
        <v>38</v>
      </c>
      <c r="H5596" s="34">
        <v>15</v>
      </c>
      <c r="I5596" s="34">
        <v>17</v>
      </c>
      <c r="J5596" s="34">
        <v>23</v>
      </c>
      <c r="K5596" s="34">
        <v>40</v>
      </c>
      <c r="L5596" s="34">
        <v>17</v>
      </c>
      <c r="M5596" s="34">
        <v>24</v>
      </c>
      <c r="N5596" s="34">
        <v>18</v>
      </c>
      <c r="O5596" s="34">
        <v>31</v>
      </c>
      <c r="P5596" s="34">
        <v>12</v>
      </c>
      <c r="Q5596" s="34">
        <v>34</v>
      </c>
      <c r="R5596" s="34">
        <v>34</v>
      </c>
      <c r="S5596" s="34">
        <v>31</v>
      </c>
      <c r="T5596" s="34">
        <v>20</v>
      </c>
      <c r="U5596" s="34">
        <v>20</v>
      </c>
      <c r="V5596" s="34">
        <v>32</v>
      </c>
      <c r="W5596" s="34">
        <v>34</v>
      </c>
      <c r="X5596" s="34">
        <v>30</v>
      </c>
      <c r="Y5596" s="34">
        <v>22</v>
      </c>
      <c r="Z5596" s="34">
        <v>23</v>
      </c>
      <c r="AA5596" s="34">
        <v>40</v>
      </c>
      <c r="AB5596" s="34">
        <v>18</v>
      </c>
      <c r="AC5596" s="34">
        <v>46</v>
      </c>
    </row>
    <row r="5597" spans="1:29" x14ac:dyDescent="0.2">
      <c r="A5597" s="34" t="s">
        <v>66090</v>
      </c>
      <c r="B5597" s="34">
        <v>30</v>
      </c>
      <c r="C5597" s="34">
        <v>23</v>
      </c>
      <c r="D5597" s="34">
        <v>21</v>
      </c>
      <c r="E5597" s="34">
        <v>18</v>
      </c>
      <c r="F5597" s="34">
        <v>35</v>
      </c>
      <c r="G5597" s="34">
        <v>16</v>
      </c>
      <c r="H5597" s="34">
        <v>11</v>
      </c>
      <c r="I5597" s="34">
        <v>25</v>
      </c>
      <c r="J5597" s="34">
        <v>27</v>
      </c>
      <c r="K5597" s="34">
        <v>43</v>
      </c>
      <c r="L5597" s="34">
        <v>13</v>
      </c>
      <c r="M5597" s="34">
        <v>15</v>
      </c>
      <c r="N5597" s="34">
        <v>15</v>
      </c>
      <c r="O5597" s="34">
        <v>13</v>
      </c>
      <c r="P5597" s="34">
        <v>19</v>
      </c>
      <c r="Q5597" s="34">
        <v>25</v>
      </c>
      <c r="R5597" s="34">
        <v>22</v>
      </c>
      <c r="S5597" s="34">
        <v>25</v>
      </c>
      <c r="T5597" s="34">
        <v>21</v>
      </c>
      <c r="U5597" s="34">
        <v>20</v>
      </c>
      <c r="V5597" s="34">
        <v>13</v>
      </c>
      <c r="W5597" s="34">
        <v>17</v>
      </c>
      <c r="X5597" s="34">
        <v>16</v>
      </c>
      <c r="Y5597" s="34">
        <v>20</v>
      </c>
      <c r="Z5597" s="34">
        <v>49</v>
      </c>
      <c r="AA5597" s="34">
        <v>10</v>
      </c>
      <c r="AB5597" s="34">
        <v>24</v>
      </c>
      <c r="AC5597" s="34">
        <v>29</v>
      </c>
    </row>
    <row r="5598" spans="1:29" x14ac:dyDescent="0.2">
      <c r="A5598" s="34" t="s">
        <v>66091</v>
      </c>
      <c r="B5598" s="34">
        <v>48</v>
      </c>
      <c r="C5598" s="34">
        <v>70</v>
      </c>
      <c r="D5598" s="34">
        <v>59</v>
      </c>
      <c r="E5598" s="34">
        <v>61</v>
      </c>
      <c r="F5598" s="34">
        <v>59</v>
      </c>
      <c r="G5598" s="34">
        <v>30</v>
      </c>
      <c r="H5598" s="34">
        <v>80</v>
      </c>
      <c r="I5598" s="34">
        <v>49</v>
      </c>
      <c r="J5598" s="34">
        <v>85</v>
      </c>
      <c r="K5598" s="34">
        <v>66</v>
      </c>
      <c r="L5598" s="34">
        <v>66</v>
      </c>
      <c r="M5598" s="34">
        <v>50</v>
      </c>
      <c r="N5598" s="34">
        <v>77</v>
      </c>
      <c r="O5598" s="34">
        <v>63</v>
      </c>
      <c r="P5598" s="34">
        <v>65</v>
      </c>
      <c r="Q5598" s="34">
        <v>106</v>
      </c>
      <c r="R5598" s="34">
        <v>92</v>
      </c>
      <c r="S5598" s="34">
        <v>70</v>
      </c>
      <c r="T5598" s="34">
        <v>87</v>
      </c>
      <c r="U5598" s="34">
        <v>63</v>
      </c>
      <c r="V5598" s="34">
        <v>68</v>
      </c>
      <c r="W5598" s="34">
        <v>97</v>
      </c>
      <c r="X5598" s="34">
        <v>57</v>
      </c>
      <c r="Y5598" s="34">
        <v>88</v>
      </c>
      <c r="Z5598" s="34">
        <v>75</v>
      </c>
      <c r="AA5598" s="34">
        <v>51</v>
      </c>
      <c r="AB5598" s="34">
        <v>119</v>
      </c>
      <c r="AC5598" s="34">
        <v>125</v>
      </c>
    </row>
    <row r="5599" spans="1:29" x14ac:dyDescent="0.2">
      <c r="A5599" s="34" t="s">
        <v>66092</v>
      </c>
      <c r="B5599" s="34">
        <v>65</v>
      </c>
      <c r="C5599" s="34">
        <v>114</v>
      </c>
      <c r="D5599" s="34">
        <v>116</v>
      </c>
      <c r="E5599" s="34">
        <v>136</v>
      </c>
      <c r="F5599" s="34">
        <v>129</v>
      </c>
      <c r="G5599" s="34">
        <v>110</v>
      </c>
      <c r="H5599" s="34">
        <v>113</v>
      </c>
      <c r="I5599" s="34">
        <v>107</v>
      </c>
      <c r="J5599" s="34">
        <v>87</v>
      </c>
      <c r="K5599" s="34">
        <v>136</v>
      </c>
      <c r="L5599" s="34">
        <v>71</v>
      </c>
      <c r="M5599" s="34">
        <v>125</v>
      </c>
      <c r="N5599" s="34">
        <v>71</v>
      </c>
      <c r="O5599" s="34">
        <v>104</v>
      </c>
      <c r="P5599" s="34">
        <v>115</v>
      </c>
      <c r="Q5599" s="34">
        <v>173</v>
      </c>
      <c r="R5599" s="34">
        <v>164</v>
      </c>
      <c r="S5599" s="34">
        <v>179</v>
      </c>
      <c r="T5599" s="34">
        <v>89</v>
      </c>
      <c r="U5599" s="34">
        <v>143</v>
      </c>
      <c r="V5599" s="34">
        <v>111</v>
      </c>
      <c r="W5599" s="34">
        <v>160</v>
      </c>
      <c r="X5599" s="34">
        <v>119</v>
      </c>
      <c r="Y5599" s="34">
        <v>196</v>
      </c>
      <c r="Z5599" s="34">
        <v>126</v>
      </c>
      <c r="AA5599" s="34">
        <v>186</v>
      </c>
      <c r="AB5599" s="34">
        <v>126</v>
      </c>
      <c r="AC5599" s="34">
        <v>224</v>
      </c>
    </row>
    <row r="5600" spans="1:29" x14ac:dyDescent="0.2">
      <c r="A5600" s="34" t="s">
        <v>66093</v>
      </c>
      <c r="B5600" s="34">
        <v>42</v>
      </c>
      <c r="C5600" s="34">
        <v>53</v>
      </c>
      <c r="D5600" s="34">
        <v>107</v>
      </c>
      <c r="E5600" s="34">
        <v>80</v>
      </c>
      <c r="F5600" s="34">
        <v>74</v>
      </c>
      <c r="G5600" s="34">
        <v>67</v>
      </c>
      <c r="H5600" s="34">
        <v>93</v>
      </c>
      <c r="I5600" s="34">
        <v>59</v>
      </c>
      <c r="J5600" s="34">
        <v>68</v>
      </c>
      <c r="K5600" s="34">
        <v>54</v>
      </c>
      <c r="L5600" s="34">
        <v>52</v>
      </c>
      <c r="M5600" s="34">
        <v>100</v>
      </c>
      <c r="N5600" s="34">
        <v>41</v>
      </c>
      <c r="O5600" s="34">
        <v>60</v>
      </c>
      <c r="P5600" s="34">
        <v>83</v>
      </c>
      <c r="Q5600" s="34">
        <v>96</v>
      </c>
      <c r="R5600" s="34">
        <v>86</v>
      </c>
      <c r="S5600" s="34">
        <v>67</v>
      </c>
      <c r="T5600" s="34">
        <v>64</v>
      </c>
      <c r="U5600" s="34">
        <v>75</v>
      </c>
      <c r="V5600" s="34">
        <v>71</v>
      </c>
      <c r="W5600" s="34">
        <v>74</v>
      </c>
      <c r="X5600" s="34">
        <v>94</v>
      </c>
      <c r="Y5600" s="34">
        <v>77</v>
      </c>
      <c r="Z5600" s="34">
        <v>59</v>
      </c>
      <c r="AA5600" s="34">
        <v>88</v>
      </c>
      <c r="AB5600" s="34">
        <v>82</v>
      </c>
      <c r="AC5600" s="34">
        <v>129</v>
      </c>
    </row>
    <row r="5601" spans="1:29" x14ac:dyDescent="0.2">
      <c r="A5601" s="34" t="s">
        <v>66094</v>
      </c>
      <c r="B5601" s="34">
        <v>43</v>
      </c>
      <c r="C5601" s="34">
        <v>25</v>
      </c>
      <c r="D5601" s="34">
        <v>40</v>
      </c>
      <c r="E5601" s="34">
        <v>33</v>
      </c>
      <c r="F5601" s="34">
        <v>39</v>
      </c>
      <c r="G5601" s="34">
        <v>29</v>
      </c>
      <c r="H5601" s="34">
        <v>36</v>
      </c>
      <c r="I5601" s="34">
        <v>28</v>
      </c>
      <c r="J5601" s="34">
        <v>41</v>
      </c>
      <c r="K5601" s="34">
        <v>45</v>
      </c>
      <c r="L5601" s="34">
        <v>21</v>
      </c>
      <c r="M5601" s="34">
        <v>39</v>
      </c>
      <c r="N5601" s="34">
        <v>21</v>
      </c>
      <c r="O5601" s="34">
        <v>54</v>
      </c>
      <c r="P5601" s="34">
        <v>15</v>
      </c>
      <c r="Q5601" s="34">
        <v>33</v>
      </c>
      <c r="R5601" s="34">
        <v>21</v>
      </c>
      <c r="S5601" s="34">
        <v>42</v>
      </c>
      <c r="T5601" s="34">
        <v>27</v>
      </c>
      <c r="U5601" s="34">
        <v>59</v>
      </c>
      <c r="V5601" s="34">
        <v>27</v>
      </c>
      <c r="W5601" s="34">
        <v>40</v>
      </c>
      <c r="X5601" s="34">
        <v>71</v>
      </c>
      <c r="Y5601" s="34">
        <v>48</v>
      </c>
      <c r="Z5601" s="34">
        <v>26</v>
      </c>
      <c r="AA5601" s="34">
        <v>36</v>
      </c>
      <c r="AB5601" s="34">
        <v>28</v>
      </c>
      <c r="AC5601" s="34">
        <v>55</v>
      </c>
    </row>
    <row r="5602" spans="1:29" x14ac:dyDescent="0.2">
      <c r="A5602" s="34" t="s">
        <v>66095</v>
      </c>
      <c r="B5602" s="34">
        <v>96</v>
      </c>
      <c r="C5602" s="34">
        <v>150</v>
      </c>
      <c r="D5602" s="34">
        <v>172</v>
      </c>
      <c r="E5602" s="34">
        <v>188</v>
      </c>
      <c r="F5602" s="34">
        <v>171</v>
      </c>
      <c r="G5602" s="34">
        <v>207</v>
      </c>
      <c r="H5602" s="34">
        <v>143</v>
      </c>
      <c r="I5602" s="34">
        <v>137</v>
      </c>
      <c r="J5602" s="34">
        <v>165</v>
      </c>
      <c r="K5602" s="34">
        <v>185</v>
      </c>
      <c r="L5602" s="34">
        <v>99</v>
      </c>
      <c r="M5602" s="34">
        <v>120</v>
      </c>
      <c r="N5602" s="34">
        <v>90</v>
      </c>
      <c r="O5602" s="34">
        <v>114</v>
      </c>
      <c r="P5602" s="34">
        <v>144</v>
      </c>
      <c r="Q5602" s="34">
        <v>256</v>
      </c>
      <c r="R5602" s="34">
        <v>168</v>
      </c>
      <c r="S5602" s="34">
        <v>161</v>
      </c>
      <c r="T5602" s="34">
        <v>156</v>
      </c>
      <c r="U5602" s="34">
        <v>160</v>
      </c>
      <c r="V5602" s="34">
        <v>185</v>
      </c>
      <c r="W5602" s="34">
        <v>155</v>
      </c>
      <c r="X5602" s="34">
        <v>172</v>
      </c>
      <c r="Y5602" s="34">
        <v>184</v>
      </c>
      <c r="Z5602" s="34">
        <v>165</v>
      </c>
      <c r="AA5602" s="34">
        <v>230</v>
      </c>
      <c r="AB5602" s="34">
        <v>155</v>
      </c>
      <c r="AC5602" s="34">
        <v>239</v>
      </c>
    </row>
    <row r="5603" spans="1:29" x14ac:dyDescent="0.2">
      <c r="A5603" s="34" t="s">
        <v>66096</v>
      </c>
      <c r="B5603" s="34">
        <v>112</v>
      </c>
      <c r="C5603" s="34">
        <v>300</v>
      </c>
      <c r="D5603" s="34">
        <v>204</v>
      </c>
      <c r="E5603" s="34">
        <v>285</v>
      </c>
      <c r="F5603" s="34">
        <v>165</v>
      </c>
      <c r="G5603" s="34">
        <v>284</v>
      </c>
      <c r="H5603" s="34">
        <v>136</v>
      </c>
      <c r="I5603" s="34">
        <v>294</v>
      </c>
      <c r="J5603" s="34">
        <v>152</v>
      </c>
      <c r="K5603" s="34">
        <v>309</v>
      </c>
      <c r="L5603" s="34">
        <v>103</v>
      </c>
      <c r="M5603" s="34">
        <v>248</v>
      </c>
      <c r="N5603" s="34">
        <v>152</v>
      </c>
      <c r="O5603" s="34">
        <v>248</v>
      </c>
      <c r="P5603" s="34">
        <v>161</v>
      </c>
      <c r="Q5603" s="34">
        <v>375</v>
      </c>
      <c r="R5603" s="34">
        <v>221</v>
      </c>
      <c r="S5603" s="34">
        <v>349</v>
      </c>
      <c r="T5603" s="34">
        <v>155</v>
      </c>
      <c r="U5603" s="34">
        <v>271</v>
      </c>
      <c r="V5603" s="34">
        <v>206</v>
      </c>
      <c r="W5603" s="34">
        <v>321</v>
      </c>
      <c r="X5603" s="34">
        <v>210</v>
      </c>
      <c r="Y5603" s="34">
        <v>309</v>
      </c>
      <c r="Z5603" s="34">
        <v>228</v>
      </c>
      <c r="AA5603" s="34">
        <v>426</v>
      </c>
      <c r="AB5603" s="34">
        <v>184</v>
      </c>
      <c r="AC5603" s="34">
        <v>567</v>
      </c>
    </row>
    <row r="5604" spans="1:29" x14ac:dyDescent="0.2">
      <c r="A5604" s="34" t="s">
        <v>66097</v>
      </c>
      <c r="B5604" s="34">
        <v>46</v>
      </c>
      <c r="C5604" s="34">
        <v>53</v>
      </c>
      <c r="D5604" s="34">
        <v>35</v>
      </c>
      <c r="E5604" s="34">
        <v>49</v>
      </c>
      <c r="F5604" s="34">
        <v>32</v>
      </c>
      <c r="G5604" s="34">
        <v>47</v>
      </c>
      <c r="H5604" s="34">
        <v>35</v>
      </c>
      <c r="I5604" s="34">
        <v>54</v>
      </c>
      <c r="J5604" s="34">
        <v>36</v>
      </c>
      <c r="K5604" s="34">
        <v>50</v>
      </c>
      <c r="L5604" s="34">
        <v>32</v>
      </c>
      <c r="M5604" s="34">
        <v>47</v>
      </c>
      <c r="N5604" s="34">
        <v>32</v>
      </c>
      <c r="O5604" s="34">
        <v>27</v>
      </c>
      <c r="P5604" s="34">
        <v>29</v>
      </c>
      <c r="Q5604" s="34">
        <v>73</v>
      </c>
      <c r="R5604" s="34">
        <v>23</v>
      </c>
      <c r="S5604" s="34">
        <v>49</v>
      </c>
      <c r="T5604" s="34">
        <v>31</v>
      </c>
      <c r="U5604" s="34">
        <v>58</v>
      </c>
      <c r="V5604" s="34">
        <v>27</v>
      </c>
      <c r="W5604" s="34">
        <v>38</v>
      </c>
      <c r="X5604" s="34">
        <v>52</v>
      </c>
      <c r="Y5604" s="34">
        <v>53</v>
      </c>
      <c r="Z5604" s="34">
        <v>34</v>
      </c>
      <c r="AA5604" s="34">
        <v>46</v>
      </c>
      <c r="AB5604" s="34">
        <v>22</v>
      </c>
      <c r="AC5604" s="34">
        <v>73</v>
      </c>
    </row>
    <row r="5605" spans="1:29" x14ac:dyDescent="0.2">
      <c r="A5605" s="34" t="s">
        <v>66098</v>
      </c>
      <c r="B5605" s="34">
        <v>63</v>
      </c>
      <c r="C5605" s="34">
        <v>122</v>
      </c>
      <c r="D5605" s="34">
        <v>85</v>
      </c>
      <c r="E5605" s="34">
        <v>120</v>
      </c>
      <c r="F5605" s="34">
        <v>91</v>
      </c>
      <c r="G5605" s="34">
        <v>137</v>
      </c>
      <c r="H5605" s="34">
        <v>119</v>
      </c>
      <c r="I5605" s="34">
        <v>129</v>
      </c>
      <c r="J5605" s="34">
        <v>76</v>
      </c>
      <c r="K5605" s="34">
        <v>178</v>
      </c>
      <c r="L5605" s="34">
        <v>55</v>
      </c>
      <c r="M5605" s="34">
        <v>97</v>
      </c>
      <c r="N5605" s="34">
        <v>75</v>
      </c>
      <c r="O5605" s="34">
        <v>105</v>
      </c>
      <c r="P5605" s="34">
        <v>71</v>
      </c>
      <c r="Q5605" s="34">
        <v>138</v>
      </c>
      <c r="R5605" s="34">
        <v>112</v>
      </c>
      <c r="S5605" s="34">
        <v>111</v>
      </c>
      <c r="T5605" s="34">
        <v>53</v>
      </c>
      <c r="U5605" s="34">
        <v>131</v>
      </c>
      <c r="V5605" s="34">
        <v>106</v>
      </c>
      <c r="W5605" s="34">
        <v>89</v>
      </c>
      <c r="X5605" s="34">
        <v>115</v>
      </c>
      <c r="Y5605" s="34">
        <v>125</v>
      </c>
      <c r="Z5605" s="34">
        <v>85</v>
      </c>
      <c r="AA5605" s="34">
        <v>127</v>
      </c>
      <c r="AB5605" s="34">
        <v>74</v>
      </c>
      <c r="AC5605" s="34">
        <v>191</v>
      </c>
    </row>
    <row r="5606" spans="1:29" x14ac:dyDescent="0.2">
      <c r="A5606" s="34" t="s">
        <v>66099</v>
      </c>
      <c r="B5606" s="34">
        <v>48</v>
      </c>
      <c r="C5606" s="34">
        <v>39</v>
      </c>
      <c r="D5606" s="34">
        <v>72</v>
      </c>
      <c r="E5606" s="34">
        <v>29</v>
      </c>
      <c r="F5606" s="34">
        <v>56</v>
      </c>
      <c r="G5606" s="34">
        <v>21</v>
      </c>
      <c r="H5606" s="34">
        <v>36</v>
      </c>
      <c r="I5606" s="34">
        <v>67</v>
      </c>
      <c r="J5606" s="34">
        <v>48</v>
      </c>
      <c r="K5606" s="34">
        <v>41</v>
      </c>
      <c r="L5606" s="34">
        <v>40</v>
      </c>
      <c r="M5606" s="34">
        <v>39</v>
      </c>
      <c r="N5606" s="34">
        <v>28</v>
      </c>
      <c r="O5606" s="34">
        <v>35</v>
      </c>
      <c r="P5606" s="34">
        <v>46</v>
      </c>
      <c r="Q5606" s="34">
        <v>47</v>
      </c>
      <c r="R5606" s="34">
        <v>73</v>
      </c>
      <c r="S5606" s="34">
        <v>45</v>
      </c>
      <c r="T5606" s="34">
        <v>52</v>
      </c>
      <c r="U5606" s="34">
        <v>42</v>
      </c>
      <c r="V5606" s="34">
        <v>58</v>
      </c>
      <c r="W5606" s="34">
        <v>33</v>
      </c>
      <c r="X5606" s="34">
        <v>36</v>
      </c>
      <c r="Y5606" s="34">
        <v>47</v>
      </c>
      <c r="Z5606" s="34">
        <v>58</v>
      </c>
      <c r="AA5606" s="34">
        <v>51</v>
      </c>
      <c r="AB5606" s="34">
        <v>60</v>
      </c>
      <c r="AC5606" s="34">
        <v>71</v>
      </c>
    </row>
    <row r="5607" spans="1:29" x14ac:dyDescent="0.2">
      <c r="A5607" s="34" t="s">
        <v>66100</v>
      </c>
      <c r="B5607" s="34">
        <v>207</v>
      </c>
      <c r="C5607" s="34">
        <v>169</v>
      </c>
      <c r="D5607" s="34">
        <v>245</v>
      </c>
      <c r="E5607" s="34">
        <v>203</v>
      </c>
      <c r="F5607" s="34">
        <v>282</v>
      </c>
      <c r="G5607" s="34">
        <v>184</v>
      </c>
      <c r="H5607" s="34">
        <v>229</v>
      </c>
      <c r="I5607" s="34">
        <v>197</v>
      </c>
      <c r="J5607" s="34">
        <v>268</v>
      </c>
      <c r="K5607" s="34">
        <v>210</v>
      </c>
      <c r="L5607" s="34">
        <v>200</v>
      </c>
      <c r="M5607" s="34">
        <v>166</v>
      </c>
      <c r="N5607" s="34">
        <v>227</v>
      </c>
      <c r="O5607" s="34">
        <v>179</v>
      </c>
      <c r="P5607" s="34">
        <v>263</v>
      </c>
      <c r="Q5607" s="34">
        <v>230</v>
      </c>
      <c r="R5607" s="34">
        <v>382</v>
      </c>
      <c r="S5607" s="34">
        <v>217</v>
      </c>
      <c r="T5607" s="34">
        <v>282</v>
      </c>
      <c r="U5607" s="34">
        <v>164</v>
      </c>
      <c r="V5607" s="34">
        <v>353</v>
      </c>
      <c r="W5607" s="34">
        <v>196</v>
      </c>
      <c r="X5607" s="34">
        <v>355</v>
      </c>
      <c r="Y5607" s="34">
        <v>223</v>
      </c>
      <c r="Z5607" s="34">
        <v>253</v>
      </c>
      <c r="AA5607" s="34">
        <v>245</v>
      </c>
      <c r="AB5607" s="34">
        <v>318</v>
      </c>
      <c r="AC5607" s="34">
        <v>320</v>
      </c>
    </row>
    <row r="5608" spans="1:29" x14ac:dyDescent="0.2">
      <c r="A5608" s="34" t="s">
        <v>66101</v>
      </c>
      <c r="B5608" s="34">
        <v>43</v>
      </c>
      <c r="C5608" s="34">
        <v>94</v>
      </c>
      <c r="D5608" s="34">
        <v>96</v>
      </c>
      <c r="E5608" s="34">
        <v>98</v>
      </c>
      <c r="F5608" s="34">
        <v>55</v>
      </c>
      <c r="G5608" s="34">
        <v>104</v>
      </c>
      <c r="H5608" s="34">
        <v>50</v>
      </c>
      <c r="I5608" s="34">
        <v>65</v>
      </c>
      <c r="J5608" s="34">
        <v>59</v>
      </c>
      <c r="K5608" s="34">
        <v>104</v>
      </c>
      <c r="L5608" s="34">
        <v>26</v>
      </c>
      <c r="M5608" s="34">
        <v>70</v>
      </c>
      <c r="N5608" s="34">
        <v>69</v>
      </c>
      <c r="O5608" s="34">
        <v>55</v>
      </c>
      <c r="P5608" s="34">
        <v>71</v>
      </c>
      <c r="Q5608" s="34">
        <v>95</v>
      </c>
      <c r="R5608" s="34">
        <v>82</v>
      </c>
      <c r="S5608" s="34">
        <v>129</v>
      </c>
      <c r="T5608" s="34">
        <v>36</v>
      </c>
      <c r="U5608" s="34">
        <v>76</v>
      </c>
      <c r="V5608" s="34">
        <v>53</v>
      </c>
      <c r="W5608" s="34">
        <v>76</v>
      </c>
      <c r="X5608" s="34">
        <v>70</v>
      </c>
      <c r="Y5608" s="34">
        <v>50</v>
      </c>
      <c r="Z5608" s="34">
        <v>83</v>
      </c>
      <c r="AA5608" s="34">
        <v>80</v>
      </c>
      <c r="AB5608" s="34">
        <v>60</v>
      </c>
      <c r="AC5608" s="34">
        <v>124</v>
      </c>
    </row>
    <row r="5609" spans="1:29" x14ac:dyDescent="0.2">
      <c r="A5609" s="34" t="s">
        <v>66102</v>
      </c>
      <c r="B5609" s="34">
        <v>45</v>
      </c>
      <c r="C5609" s="34">
        <v>35</v>
      </c>
      <c r="D5609" s="34">
        <v>48</v>
      </c>
      <c r="E5609" s="34">
        <v>71</v>
      </c>
      <c r="F5609" s="34">
        <v>70</v>
      </c>
      <c r="G5609" s="34">
        <v>34</v>
      </c>
      <c r="H5609" s="34">
        <v>66</v>
      </c>
      <c r="I5609" s="34">
        <v>90</v>
      </c>
      <c r="J5609" s="34">
        <v>48</v>
      </c>
      <c r="K5609" s="34">
        <v>59</v>
      </c>
      <c r="L5609" s="34">
        <v>62</v>
      </c>
      <c r="M5609" s="34">
        <v>41</v>
      </c>
      <c r="N5609" s="34">
        <v>58</v>
      </c>
      <c r="O5609" s="34">
        <v>52</v>
      </c>
      <c r="P5609" s="34">
        <v>31</v>
      </c>
      <c r="Q5609" s="34">
        <v>64</v>
      </c>
      <c r="R5609" s="34">
        <v>85</v>
      </c>
      <c r="S5609" s="34">
        <v>93</v>
      </c>
      <c r="T5609" s="34">
        <v>78</v>
      </c>
      <c r="U5609" s="34">
        <v>51</v>
      </c>
      <c r="V5609" s="34">
        <v>55</v>
      </c>
      <c r="W5609" s="34">
        <v>81</v>
      </c>
      <c r="X5609" s="34">
        <v>54</v>
      </c>
      <c r="Y5609" s="34">
        <v>90</v>
      </c>
      <c r="Z5609" s="34">
        <v>43</v>
      </c>
      <c r="AA5609" s="34">
        <v>80</v>
      </c>
      <c r="AB5609" s="34">
        <v>57</v>
      </c>
      <c r="AC5609" s="34">
        <v>120</v>
      </c>
    </row>
    <row r="5610" spans="1:29" x14ac:dyDescent="0.2">
      <c r="A5610" s="34" t="s">
        <v>66103</v>
      </c>
      <c r="B5610" s="34">
        <v>86</v>
      </c>
      <c r="C5610" s="34">
        <v>79</v>
      </c>
      <c r="D5610" s="34">
        <v>93</v>
      </c>
      <c r="E5610" s="34">
        <v>100</v>
      </c>
      <c r="F5610" s="34">
        <v>82</v>
      </c>
      <c r="G5610" s="34">
        <v>69</v>
      </c>
      <c r="H5610" s="34">
        <v>111</v>
      </c>
      <c r="I5610" s="34">
        <v>69</v>
      </c>
      <c r="J5610" s="34">
        <v>93</v>
      </c>
      <c r="K5610" s="34">
        <v>94</v>
      </c>
      <c r="L5610" s="34">
        <v>91</v>
      </c>
      <c r="M5610" s="34">
        <v>78</v>
      </c>
      <c r="N5610" s="34">
        <v>111</v>
      </c>
      <c r="O5610" s="34">
        <v>52</v>
      </c>
      <c r="P5610" s="34">
        <v>83</v>
      </c>
      <c r="Q5610" s="34">
        <v>133</v>
      </c>
      <c r="R5610" s="34">
        <v>103</v>
      </c>
      <c r="S5610" s="34">
        <v>147</v>
      </c>
      <c r="T5610" s="34">
        <v>101</v>
      </c>
      <c r="U5610" s="34">
        <v>96</v>
      </c>
      <c r="V5610" s="34">
        <v>136</v>
      </c>
      <c r="W5610" s="34">
        <v>83</v>
      </c>
      <c r="X5610" s="34">
        <v>138</v>
      </c>
      <c r="Y5610" s="34">
        <v>117</v>
      </c>
      <c r="Z5610" s="34">
        <v>108</v>
      </c>
      <c r="AA5610" s="34">
        <v>87</v>
      </c>
      <c r="AB5610" s="34">
        <v>123</v>
      </c>
      <c r="AC5610" s="34">
        <v>143</v>
      </c>
    </row>
    <row r="5611" spans="1:29" x14ac:dyDescent="0.2">
      <c r="A5611" s="34" t="s">
        <v>66104</v>
      </c>
      <c r="B5611" s="34">
        <v>20</v>
      </c>
      <c r="C5611" s="34">
        <v>18</v>
      </c>
      <c r="D5611" s="34">
        <v>28</v>
      </c>
      <c r="E5611" s="34">
        <v>26</v>
      </c>
      <c r="F5611" s="34">
        <v>23</v>
      </c>
      <c r="G5611" s="34">
        <v>28</v>
      </c>
      <c r="H5611" s="34">
        <v>26</v>
      </c>
      <c r="I5611" s="34">
        <v>22</v>
      </c>
      <c r="J5611" s="34">
        <v>20</v>
      </c>
      <c r="K5611" s="34">
        <v>21</v>
      </c>
      <c r="L5611" s="34">
        <v>19</v>
      </c>
      <c r="M5611" s="34">
        <v>15</v>
      </c>
      <c r="N5611" s="34">
        <v>21</v>
      </c>
      <c r="O5611" s="34">
        <v>22</v>
      </c>
      <c r="P5611" s="34">
        <v>11</v>
      </c>
      <c r="Q5611" s="34">
        <v>52</v>
      </c>
      <c r="R5611" s="34">
        <v>23</v>
      </c>
      <c r="S5611" s="34">
        <v>37</v>
      </c>
      <c r="T5611" s="34">
        <v>13</v>
      </c>
      <c r="U5611" s="34">
        <v>21</v>
      </c>
      <c r="V5611" s="34">
        <v>34</v>
      </c>
      <c r="W5611" s="34">
        <v>36</v>
      </c>
      <c r="X5611" s="34">
        <v>22</v>
      </c>
      <c r="Y5611" s="34">
        <v>31</v>
      </c>
      <c r="Z5611" s="34">
        <v>10</v>
      </c>
      <c r="AA5611" s="34">
        <v>28</v>
      </c>
      <c r="AB5611" s="34">
        <v>18</v>
      </c>
      <c r="AC5611" s="34">
        <v>35</v>
      </c>
    </row>
    <row r="5612" spans="1:29" x14ac:dyDescent="0.2">
      <c r="A5612" s="34" t="s">
        <v>66105</v>
      </c>
      <c r="B5612" s="34">
        <v>82</v>
      </c>
      <c r="C5612" s="34">
        <v>70</v>
      </c>
      <c r="D5612" s="34">
        <v>95</v>
      </c>
      <c r="E5612" s="34">
        <v>87</v>
      </c>
      <c r="F5612" s="34">
        <v>83</v>
      </c>
      <c r="G5612" s="34">
        <v>102</v>
      </c>
      <c r="H5612" s="34">
        <v>110</v>
      </c>
      <c r="I5612" s="34">
        <v>77</v>
      </c>
      <c r="J5612" s="34">
        <v>92</v>
      </c>
      <c r="K5612" s="34">
        <v>54</v>
      </c>
      <c r="L5612" s="34">
        <v>90</v>
      </c>
      <c r="M5612" s="34">
        <v>74</v>
      </c>
      <c r="N5612" s="34">
        <v>73</v>
      </c>
      <c r="O5612" s="34">
        <v>63</v>
      </c>
      <c r="P5612" s="34">
        <v>113</v>
      </c>
      <c r="Q5612" s="34">
        <v>108</v>
      </c>
      <c r="R5612" s="34">
        <v>147</v>
      </c>
      <c r="S5612" s="34">
        <v>84</v>
      </c>
      <c r="T5612" s="34">
        <v>153</v>
      </c>
      <c r="U5612" s="34">
        <v>76</v>
      </c>
      <c r="V5612" s="34">
        <v>98</v>
      </c>
      <c r="W5612" s="34">
        <v>100</v>
      </c>
      <c r="X5612" s="34">
        <v>121</v>
      </c>
      <c r="Y5612" s="34">
        <v>121</v>
      </c>
      <c r="Z5612" s="34">
        <v>121</v>
      </c>
      <c r="AA5612" s="34">
        <v>110</v>
      </c>
      <c r="AB5612" s="34">
        <v>180</v>
      </c>
      <c r="AC5612" s="34">
        <v>72</v>
      </c>
    </row>
    <row r="5613" spans="1:29" x14ac:dyDescent="0.2">
      <c r="A5613" s="34" t="s">
        <v>66106</v>
      </c>
      <c r="B5613" s="34">
        <v>40</v>
      </c>
      <c r="C5613" s="34">
        <v>90</v>
      </c>
      <c r="D5613" s="34">
        <v>115</v>
      </c>
      <c r="E5613" s="34">
        <v>96</v>
      </c>
      <c r="F5613" s="34">
        <v>62</v>
      </c>
      <c r="G5613" s="34">
        <v>56</v>
      </c>
      <c r="H5613" s="34">
        <v>74</v>
      </c>
      <c r="I5613" s="34">
        <v>101</v>
      </c>
      <c r="J5613" s="34">
        <v>46</v>
      </c>
      <c r="K5613" s="34">
        <v>81</v>
      </c>
      <c r="L5613" s="34">
        <v>22</v>
      </c>
      <c r="M5613" s="34">
        <v>65</v>
      </c>
      <c r="N5613" s="34">
        <v>88</v>
      </c>
      <c r="O5613" s="34">
        <v>58</v>
      </c>
      <c r="P5613" s="34">
        <v>45</v>
      </c>
      <c r="Q5613" s="34">
        <v>72</v>
      </c>
      <c r="R5613" s="34">
        <v>76</v>
      </c>
      <c r="S5613" s="34">
        <v>119</v>
      </c>
      <c r="T5613" s="34">
        <v>25</v>
      </c>
      <c r="U5613" s="34">
        <v>56</v>
      </c>
      <c r="V5613" s="34">
        <v>58</v>
      </c>
      <c r="W5613" s="34">
        <v>76</v>
      </c>
      <c r="X5613" s="34">
        <v>77</v>
      </c>
      <c r="Y5613" s="34">
        <v>41</v>
      </c>
      <c r="Z5613" s="34">
        <v>61</v>
      </c>
      <c r="AA5613" s="34">
        <v>133</v>
      </c>
      <c r="AB5613" s="34">
        <v>25</v>
      </c>
      <c r="AC5613" s="34">
        <v>95</v>
      </c>
    </row>
    <row r="5614" spans="1:29" x14ac:dyDescent="0.2">
      <c r="A5614" s="34" t="s">
        <v>66107</v>
      </c>
      <c r="B5614" s="34">
        <v>41</v>
      </c>
      <c r="C5614" s="34">
        <v>73</v>
      </c>
      <c r="D5614" s="34">
        <v>53</v>
      </c>
      <c r="E5614" s="34">
        <v>82</v>
      </c>
      <c r="F5614" s="34">
        <v>57</v>
      </c>
      <c r="G5614" s="34">
        <v>71</v>
      </c>
      <c r="H5614" s="34">
        <v>86</v>
      </c>
      <c r="I5614" s="34">
        <v>84</v>
      </c>
      <c r="J5614" s="34">
        <v>36</v>
      </c>
      <c r="K5614" s="34">
        <v>76</v>
      </c>
      <c r="L5614" s="34">
        <v>47</v>
      </c>
      <c r="M5614" s="34">
        <v>76</v>
      </c>
      <c r="N5614" s="34">
        <v>62</v>
      </c>
      <c r="O5614" s="34">
        <v>70</v>
      </c>
      <c r="P5614" s="34">
        <v>51</v>
      </c>
      <c r="Q5614" s="34">
        <v>91</v>
      </c>
      <c r="R5614" s="34">
        <v>55</v>
      </c>
      <c r="S5614" s="34">
        <v>78</v>
      </c>
      <c r="T5614" s="34">
        <v>53</v>
      </c>
      <c r="U5614" s="34">
        <v>80</v>
      </c>
      <c r="V5614" s="34">
        <v>49</v>
      </c>
      <c r="W5614" s="34">
        <v>89</v>
      </c>
      <c r="X5614" s="34">
        <v>56</v>
      </c>
      <c r="Y5614" s="34">
        <v>97</v>
      </c>
      <c r="Z5614" s="34">
        <v>58</v>
      </c>
      <c r="AA5614" s="34">
        <v>104</v>
      </c>
      <c r="AB5614" s="34">
        <v>81</v>
      </c>
      <c r="AC5614" s="34">
        <v>119</v>
      </c>
    </row>
    <row r="5615" spans="1:29" x14ac:dyDescent="0.2">
      <c r="A5615" s="34" t="s">
        <v>66108</v>
      </c>
      <c r="B5615" s="34">
        <v>21</v>
      </c>
      <c r="C5615" s="34">
        <v>32</v>
      </c>
      <c r="D5615" s="34">
        <v>17</v>
      </c>
      <c r="E5615" s="34">
        <v>27</v>
      </c>
      <c r="F5615" s="34">
        <v>21</v>
      </c>
      <c r="G5615" s="34">
        <v>29</v>
      </c>
      <c r="H5615" s="34">
        <v>30</v>
      </c>
      <c r="I5615" s="34">
        <v>29</v>
      </c>
      <c r="J5615" s="34">
        <v>29</v>
      </c>
      <c r="K5615" s="34">
        <v>26</v>
      </c>
      <c r="L5615" s="34">
        <v>21</v>
      </c>
      <c r="M5615" s="34">
        <v>22</v>
      </c>
      <c r="N5615" s="34">
        <v>18</v>
      </c>
      <c r="O5615" s="34">
        <v>23</v>
      </c>
      <c r="P5615" s="34">
        <v>31</v>
      </c>
      <c r="Q5615" s="34">
        <v>58</v>
      </c>
      <c r="R5615" s="34">
        <v>41</v>
      </c>
      <c r="S5615" s="34">
        <v>44</v>
      </c>
      <c r="T5615" s="34">
        <v>23</v>
      </c>
      <c r="U5615" s="34">
        <v>31</v>
      </c>
      <c r="V5615" s="34">
        <v>45</v>
      </c>
      <c r="W5615" s="34">
        <v>37</v>
      </c>
      <c r="X5615" s="34">
        <v>29</v>
      </c>
      <c r="Y5615" s="34">
        <v>43</v>
      </c>
      <c r="Z5615" s="34">
        <v>31</v>
      </c>
      <c r="AA5615" s="34">
        <v>40</v>
      </c>
      <c r="AB5615" s="34">
        <v>39</v>
      </c>
      <c r="AC5615" s="34">
        <v>38</v>
      </c>
    </row>
    <row r="5616" spans="1:29" x14ac:dyDescent="0.2">
      <c r="A5616" s="34" t="s">
        <v>66109</v>
      </c>
      <c r="B5616" s="34">
        <v>47</v>
      </c>
      <c r="C5616" s="34">
        <v>34</v>
      </c>
      <c r="D5616" s="34">
        <v>91</v>
      </c>
      <c r="E5616" s="34">
        <v>85</v>
      </c>
      <c r="F5616" s="34">
        <v>74</v>
      </c>
      <c r="G5616" s="34">
        <v>48</v>
      </c>
      <c r="H5616" s="34">
        <v>59</v>
      </c>
      <c r="I5616" s="34">
        <v>70</v>
      </c>
      <c r="J5616" s="34">
        <v>45</v>
      </c>
      <c r="K5616" s="34">
        <v>74</v>
      </c>
      <c r="L5616" s="34">
        <v>28</v>
      </c>
      <c r="M5616" s="34">
        <v>48</v>
      </c>
      <c r="N5616" s="34">
        <v>55</v>
      </c>
      <c r="O5616" s="34">
        <v>53</v>
      </c>
      <c r="P5616" s="34">
        <v>56</v>
      </c>
      <c r="Q5616" s="34">
        <v>81</v>
      </c>
      <c r="R5616" s="34">
        <v>61</v>
      </c>
      <c r="S5616" s="34">
        <v>95</v>
      </c>
      <c r="T5616" s="34">
        <v>31</v>
      </c>
      <c r="U5616" s="34">
        <v>53</v>
      </c>
      <c r="V5616" s="34">
        <v>78</v>
      </c>
      <c r="W5616" s="34">
        <v>49</v>
      </c>
      <c r="X5616" s="34">
        <v>71</v>
      </c>
      <c r="Y5616" s="34">
        <v>60</v>
      </c>
      <c r="Z5616" s="34">
        <v>80</v>
      </c>
      <c r="AA5616" s="34">
        <v>88</v>
      </c>
      <c r="AB5616" s="34">
        <v>53</v>
      </c>
      <c r="AC5616" s="34">
        <v>122</v>
      </c>
    </row>
    <row r="5617" spans="1:29" x14ac:dyDescent="0.2">
      <c r="A5617" s="34" t="s">
        <v>66110</v>
      </c>
      <c r="B5617" s="34">
        <v>72</v>
      </c>
      <c r="C5617" s="34">
        <v>35</v>
      </c>
      <c r="D5617" s="34">
        <v>42</v>
      </c>
      <c r="E5617" s="34">
        <v>59</v>
      </c>
      <c r="F5617" s="34">
        <v>81</v>
      </c>
      <c r="G5617" s="34">
        <v>66</v>
      </c>
      <c r="H5617" s="34">
        <v>65</v>
      </c>
      <c r="I5617" s="34">
        <v>58</v>
      </c>
      <c r="J5617" s="34">
        <v>67</v>
      </c>
      <c r="K5617" s="34">
        <v>47</v>
      </c>
      <c r="L5617" s="34">
        <v>56</v>
      </c>
      <c r="M5617" s="34">
        <v>59</v>
      </c>
      <c r="N5617" s="34">
        <v>49</v>
      </c>
      <c r="O5617" s="34">
        <v>53</v>
      </c>
      <c r="P5617" s="34">
        <v>54</v>
      </c>
      <c r="Q5617" s="34">
        <v>80</v>
      </c>
      <c r="R5617" s="34">
        <v>84</v>
      </c>
      <c r="S5617" s="34">
        <v>71</v>
      </c>
      <c r="T5617" s="34">
        <v>90</v>
      </c>
      <c r="U5617" s="34">
        <v>43</v>
      </c>
      <c r="V5617" s="34">
        <v>53</v>
      </c>
      <c r="W5617" s="34">
        <v>61</v>
      </c>
      <c r="X5617" s="34">
        <v>53</v>
      </c>
      <c r="Y5617" s="34">
        <v>72</v>
      </c>
      <c r="Z5617" s="34">
        <v>88</v>
      </c>
      <c r="AA5617" s="34">
        <v>89</v>
      </c>
      <c r="AB5617" s="34">
        <v>122</v>
      </c>
      <c r="AC5617" s="34">
        <v>106</v>
      </c>
    </row>
    <row r="5618" spans="1:29" x14ac:dyDescent="0.2">
      <c r="A5618" s="34" t="s">
        <v>66111</v>
      </c>
      <c r="B5618" s="34">
        <v>24</v>
      </c>
      <c r="C5618" s="34">
        <v>62</v>
      </c>
      <c r="D5618" s="34">
        <v>68</v>
      </c>
      <c r="E5618" s="34">
        <v>79</v>
      </c>
      <c r="F5618" s="34">
        <v>47</v>
      </c>
      <c r="G5618" s="34">
        <v>59</v>
      </c>
      <c r="H5618" s="34">
        <v>33</v>
      </c>
      <c r="I5618" s="34">
        <v>58</v>
      </c>
      <c r="J5618" s="34">
        <v>18</v>
      </c>
      <c r="K5618" s="34">
        <v>61</v>
      </c>
      <c r="L5618" s="34">
        <v>18</v>
      </c>
      <c r="M5618" s="34">
        <v>51</v>
      </c>
      <c r="N5618" s="34">
        <v>29</v>
      </c>
      <c r="O5618" s="34">
        <v>50</v>
      </c>
      <c r="P5618" s="34">
        <v>34</v>
      </c>
      <c r="Q5618" s="34">
        <v>49</v>
      </c>
      <c r="R5618" s="34">
        <v>41</v>
      </c>
      <c r="S5618" s="34">
        <v>80</v>
      </c>
      <c r="T5618" s="34">
        <v>22</v>
      </c>
      <c r="U5618" s="34">
        <v>31</v>
      </c>
      <c r="V5618" s="34">
        <v>46</v>
      </c>
      <c r="W5618" s="34">
        <v>27</v>
      </c>
      <c r="X5618" s="34">
        <v>72</v>
      </c>
      <c r="Y5618" s="34">
        <v>40</v>
      </c>
      <c r="Z5618" s="34">
        <v>64</v>
      </c>
      <c r="AA5618" s="34">
        <v>55</v>
      </c>
      <c r="AB5618" s="34">
        <v>18</v>
      </c>
      <c r="AC5618" s="34">
        <v>68</v>
      </c>
    </row>
    <row r="5619" spans="1:29" x14ac:dyDescent="0.2">
      <c r="A5619" s="34" t="s">
        <v>66112</v>
      </c>
      <c r="B5619" s="34">
        <v>199</v>
      </c>
      <c r="C5619" s="34">
        <v>219</v>
      </c>
      <c r="D5619" s="34">
        <v>292</v>
      </c>
      <c r="E5619" s="34">
        <v>229</v>
      </c>
      <c r="F5619" s="34">
        <v>312</v>
      </c>
      <c r="G5619" s="34">
        <v>271</v>
      </c>
      <c r="H5619" s="34">
        <v>274</v>
      </c>
      <c r="I5619" s="34">
        <v>204</v>
      </c>
      <c r="J5619" s="34">
        <v>249</v>
      </c>
      <c r="K5619" s="34">
        <v>227</v>
      </c>
      <c r="L5619" s="34">
        <v>206</v>
      </c>
      <c r="M5619" s="34">
        <v>195</v>
      </c>
      <c r="N5619" s="34">
        <v>239</v>
      </c>
      <c r="O5619" s="34">
        <v>172</v>
      </c>
      <c r="P5619" s="34">
        <v>256</v>
      </c>
      <c r="Q5619" s="34">
        <v>301</v>
      </c>
      <c r="R5619" s="34">
        <v>321</v>
      </c>
      <c r="S5619" s="34">
        <v>290</v>
      </c>
      <c r="T5619" s="34">
        <v>295</v>
      </c>
      <c r="U5619" s="34">
        <v>235</v>
      </c>
      <c r="V5619" s="34">
        <v>384</v>
      </c>
      <c r="W5619" s="34">
        <v>266</v>
      </c>
      <c r="X5619" s="34">
        <v>366</v>
      </c>
      <c r="Y5619" s="34">
        <v>258</v>
      </c>
      <c r="Z5619" s="34">
        <v>355</v>
      </c>
      <c r="AA5619" s="34">
        <v>347</v>
      </c>
      <c r="AB5619" s="34">
        <v>324</v>
      </c>
      <c r="AC5619" s="34">
        <v>348</v>
      </c>
    </row>
    <row r="5620" spans="1:29" x14ac:dyDescent="0.2">
      <c r="A5620" s="34" t="s">
        <v>66113</v>
      </c>
      <c r="B5620" s="34">
        <v>43</v>
      </c>
      <c r="C5620" s="34">
        <v>27</v>
      </c>
      <c r="D5620" s="34">
        <v>41</v>
      </c>
      <c r="E5620" s="34">
        <v>47</v>
      </c>
      <c r="F5620" s="34">
        <v>40</v>
      </c>
      <c r="G5620" s="34">
        <v>44</v>
      </c>
      <c r="H5620" s="34">
        <v>34</v>
      </c>
      <c r="I5620" s="34">
        <v>35</v>
      </c>
      <c r="J5620" s="34">
        <v>33</v>
      </c>
      <c r="K5620" s="34">
        <v>51</v>
      </c>
      <c r="L5620" s="34">
        <v>12</v>
      </c>
      <c r="M5620" s="34">
        <v>35</v>
      </c>
      <c r="N5620" s="34">
        <v>29</v>
      </c>
      <c r="O5620" s="34">
        <v>18</v>
      </c>
      <c r="P5620" s="34">
        <v>33</v>
      </c>
      <c r="Q5620" s="34">
        <v>45</v>
      </c>
      <c r="R5620" s="34">
        <v>33</v>
      </c>
      <c r="S5620" s="34">
        <v>25</v>
      </c>
      <c r="T5620" s="34">
        <v>36</v>
      </c>
      <c r="U5620" s="34">
        <v>32</v>
      </c>
      <c r="V5620" s="34">
        <v>49</v>
      </c>
      <c r="W5620" s="34">
        <v>29</v>
      </c>
      <c r="X5620" s="34">
        <v>43</v>
      </c>
      <c r="Y5620" s="34">
        <v>44</v>
      </c>
      <c r="Z5620" s="34">
        <v>23</v>
      </c>
      <c r="AA5620" s="34">
        <v>53</v>
      </c>
      <c r="AB5620" s="34">
        <v>36</v>
      </c>
      <c r="AC5620" s="34">
        <v>59</v>
      </c>
    </row>
    <row r="5621" spans="1:29" x14ac:dyDescent="0.2">
      <c r="A5621" s="34" t="s">
        <v>66114</v>
      </c>
      <c r="B5621" s="34">
        <v>26</v>
      </c>
      <c r="C5621" s="34">
        <v>52</v>
      </c>
      <c r="D5621" s="34">
        <v>37</v>
      </c>
      <c r="E5621" s="34">
        <v>39</v>
      </c>
      <c r="F5621" s="34">
        <v>44</v>
      </c>
      <c r="G5621" s="34">
        <v>50</v>
      </c>
      <c r="H5621" s="34">
        <v>45</v>
      </c>
      <c r="I5621" s="34">
        <v>35</v>
      </c>
      <c r="J5621" s="34">
        <v>28</v>
      </c>
      <c r="K5621" s="34">
        <v>50</v>
      </c>
      <c r="L5621" s="34">
        <v>27</v>
      </c>
      <c r="M5621" s="34">
        <v>48</v>
      </c>
      <c r="N5621" s="34">
        <v>34</v>
      </c>
      <c r="O5621" s="34">
        <v>44</v>
      </c>
      <c r="P5621" s="34">
        <v>49</v>
      </c>
      <c r="Q5621" s="34">
        <v>58</v>
      </c>
      <c r="R5621" s="34">
        <v>50</v>
      </c>
      <c r="S5621" s="34">
        <v>76</v>
      </c>
      <c r="T5621" s="34">
        <v>26</v>
      </c>
      <c r="U5621" s="34">
        <v>26</v>
      </c>
      <c r="V5621" s="34">
        <v>47</v>
      </c>
      <c r="W5621" s="34">
        <v>39</v>
      </c>
      <c r="X5621" s="34">
        <v>63</v>
      </c>
      <c r="Y5621" s="34">
        <v>31</v>
      </c>
      <c r="Z5621" s="34">
        <v>48</v>
      </c>
      <c r="AA5621" s="34">
        <v>73</v>
      </c>
      <c r="AB5621" s="34">
        <v>47</v>
      </c>
      <c r="AC5621" s="34">
        <v>67</v>
      </c>
    </row>
    <row r="5622" spans="1:29" x14ac:dyDescent="0.2">
      <c r="A5622" s="34" t="s">
        <v>66115</v>
      </c>
      <c r="B5622" s="34">
        <v>7</v>
      </c>
      <c r="C5622" s="34">
        <v>7</v>
      </c>
      <c r="D5622" s="34">
        <v>13</v>
      </c>
      <c r="E5622" s="34">
        <v>14</v>
      </c>
      <c r="F5622" s="34">
        <v>12</v>
      </c>
      <c r="G5622" s="34">
        <v>24</v>
      </c>
      <c r="H5622" s="34">
        <v>3</v>
      </c>
      <c r="I5622" s="34">
        <v>22</v>
      </c>
      <c r="J5622" s="34">
        <v>11</v>
      </c>
      <c r="K5622" s="34">
        <v>14</v>
      </c>
      <c r="L5622" s="34">
        <v>6</v>
      </c>
      <c r="M5622" s="34">
        <v>11</v>
      </c>
      <c r="N5622" s="34">
        <v>3</v>
      </c>
      <c r="O5622" s="34">
        <v>10</v>
      </c>
      <c r="P5622" s="34">
        <v>6</v>
      </c>
      <c r="Q5622" s="34">
        <v>13</v>
      </c>
      <c r="R5622" s="34">
        <v>4</v>
      </c>
      <c r="S5622" s="34">
        <v>12</v>
      </c>
      <c r="T5622" s="34">
        <v>5</v>
      </c>
      <c r="U5622" s="34">
        <v>6</v>
      </c>
      <c r="V5622" s="34">
        <v>10</v>
      </c>
      <c r="W5622" s="34">
        <v>21</v>
      </c>
      <c r="X5622" s="34">
        <v>6</v>
      </c>
      <c r="Y5622" s="34">
        <v>8</v>
      </c>
      <c r="Z5622" s="34">
        <v>5</v>
      </c>
      <c r="AA5622" s="34">
        <v>24</v>
      </c>
      <c r="AB5622" s="34">
        <v>0</v>
      </c>
      <c r="AC5622" s="34">
        <v>19</v>
      </c>
    </row>
    <row r="5623" spans="1:29" x14ac:dyDescent="0.2">
      <c r="A5623" s="34" t="s">
        <v>66116</v>
      </c>
      <c r="B5623" s="34">
        <v>57</v>
      </c>
      <c r="C5623" s="34">
        <v>82</v>
      </c>
      <c r="D5623" s="34">
        <v>73</v>
      </c>
      <c r="E5623" s="34">
        <v>117</v>
      </c>
      <c r="F5623" s="34">
        <v>74</v>
      </c>
      <c r="G5623" s="34">
        <v>87</v>
      </c>
      <c r="H5623" s="34">
        <v>91</v>
      </c>
      <c r="I5623" s="34">
        <v>64</v>
      </c>
      <c r="J5623" s="34">
        <v>81</v>
      </c>
      <c r="K5623" s="34">
        <v>79</v>
      </c>
      <c r="L5623" s="34">
        <v>58</v>
      </c>
      <c r="M5623" s="34">
        <v>63</v>
      </c>
      <c r="N5623" s="34">
        <v>78</v>
      </c>
      <c r="O5623" s="34">
        <v>76</v>
      </c>
      <c r="P5623" s="34">
        <v>81</v>
      </c>
      <c r="Q5623" s="34">
        <v>158</v>
      </c>
      <c r="R5623" s="34">
        <v>101</v>
      </c>
      <c r="S5623" s="34">
        <v>144</v>
      </c>
      <c r="T5623" s="34">
        <v>49</v>
      </c>
      <c r="U5623" s="34">
        <v>99</v>
      </c>
      <c r="V5623" s="34">
        <v>95</v>
      </c>
      <c r="W5623" s="34">
        <v>113</v>
      </c>
      <c r="X5623" s="34">
        <v>110</v>
      </c>
      <c r="Y5623" s="34">
        <v>115</v>
      </c>
      <c r="Z5623" s="34">
        <v>86</v>
      </c>
      <c r="AA5623" s="34">
        <v>86</v>
      </c>
      <c r="AB5623" s="34">
        <v>100</v>
      </c>
      <c r="AC5623" s="34">
        <v>141</v>
      </c>
    </row>
    <row r="5624" spans="1:29" x14ac:dyDescent="0.2">
      <c r="A5624" s="34" t="s">
        <v>66117</v>
      </c>
      <c r="B5624" s="34">
        <v>27</v>
      </c>
      <c r="C5624" s="34">
        <v>40</v>
      </c>
      <c r="D5624" s="34">
        <v>23</v>
      </c>
      <c r="E5624" s="34">
        <v>53</v>
      </c>
      <c r="F5624" s="34">
        <v>24</v>
      </c>
      <c r="G5624" s="34">
        <v>48</v>
      </c>
      <c r="H5624" s="34">
        <v>22</v>
      </c>
      <c r="I5624" s="34">
        <v>43</v>
      </c>
      <c r="J5624" s="34">
        <v>13</v>
      </c>
      <c r="K5624" s="34">
        <v>47</v>
      </c>
      <c r="L5624" s="34">
        <v>9</v>
      </c>
      <c r="M5624" s="34">
        <v>38</v>
      </c>
      <c r="N5624" s="34">
        <v>17</v>
      </c>
      <c r="O5624" s="34">
        <v>36</v>
      </c>
      <c r="P5624" s="34">
        <v>17</v>
      </c>
      <c r="Q5624" s="34">
        <v>41</v>
      </c>
      <c r="R5624" s="34">
        <v>31</v>
      </c>
      <c r="S5624" s="34">
        <v>38</v>
      </c>
      <c r="T5624" s="34">
        <v>16</v>
      </c>
      <c r="U5624" s="34">
        <v>30</v>
      </c>
      <c r="V5624" s="34">
        <v>27</v>
      </c>
      <c r="W5624" s="34">
        <v>37</v>
      </c>
      <c r="X5624" s="34">
        <v>20</v>
      </c>
      <c r="Y5624" s="34">
        <v>34</v>
      </c>
      <c r="Z5624" s="34">
        <v>24</v>
      </c>
      <c r="AA5624" s="34">
        <v>47</v>
      </c>
      <c r="AB5624" s="34">
        <v>22</v>
      </c>
      <c r="AC5624" s="34">
        <v>64</v>
      </c>
    </row>
    <row r="5625" spans="1:29" x14ac:dyDescent="0.2">
      <c r="A5625" s="34" t="s">
        <v>66118</v>
      </c>
      <c r="B5625" s="34">
        <v>99</v>
      </c>
      <c r="C5625" s="34">
        <v>132</v>
      </c>
      <c r="D5625" s="34">
        <v>104</v>
      </c>
      <c r="E5625" s="34">
        <v>179</v>
      </c>
      <c r="F5625" s="34">
        <v>108</v>
      </c>
      <c r="G5625" s="34">
        <v>189</v>
      </c>
      <c r="H5625" s="34">
        <v>139</v>
      </c>
      <c r="I5625" s="34">
        <v>151</v>
      </c>
      <c r="J5625" s="34">
        <v>108</v>
      </c>
      <c r="K5625" s="34">
        <v>141</v>
      </c>
      <c r="L5625" s="34">
        <v>149</v>
      </c>
      <c r="M5625" s="34">
        <v>174</v>
      </c>
      <c r="N5625" s="34">
        <v>103</v>
      </c>
      <c r="O5625" s="34">
        <v>162</v>
      </c>
      <c r="P5625" s="34">
        <v>162</v>
      </c>
      <c r="Q5625" s="34">
        <v>249</v>
      </c>
      <c r="R5625" s="34">
        <v>216</v>
      </c>
      <c r="S5625" s="34">
        <v>157</v>
      </c>
      <c r="T5625" s="34">
        <v>148</v>
      </c>
      <c r="U5625" s="34">
        <v>153</v>
      </c>
      <c r="V5625" s="34">
        <v>141</v>
      </c>
      <c r="W5625" s="34">
        <v>211</v>
      </c>
      <c r="X5625" s="34">
        <v>173</v>
      </c>
      <c r="Y5625" s="34">
        <v>267</v>
      </c>
      <c r="Z5625" s="34">
        <v>125</v>
      </c>
      <c r="AA5625" s="34">
        <v>242</v>
      </c>
      <c r="AB5625" s="34">
        <v>170</v>
      </c>
      <c r="AC5625" s="34">
        <v>250</v>
      </c>
    </row>
    <row r="5626" spans="1:29" x14ac:dyDescent="0.2">
      <c r="A5626" s="34" t="s">
        <v>66119</v>
      </c>
      <c r="B5626" s="34">
        <v>43</v>
      </c>
      <c r="C5626" s="34">
        <v>40</v>
      </c>
      <c r="D5626" s="34">
        <v>51</v>
      </c>
      <c r="E5626" s="34">
        <v>62</v>
      </c>
      <c r="F5626" s="34">
        <v>47</v>
      </c>
      <c r="G5626" s="34">
        <v>68</v>
      </c>
      <c r="H5626" s="34">
        <v>60</v>
      </c>
      <c r="I5626" s="34">
        <v>46</v>
      </c>
      <c r="J5626" s="34">
        <v>48</v>
      </c>
      <c r="K5626" s="34">
        <v>51</v>
      </c>
      <c r="L5626" s="34">
        <v>30</v>
      </c>
      <c r="M5626" s="34">
        <v>28</v>
      </c>
      <c r="N5626" s="34">
        <v>41</v>
      </c>
      <c r="O5626" s="34">
        <v>49</v>
      </c>
      <c r="P5626" s="34">
        <v>54</v>
      </c>
      <c r="Q5626" s="34">
        <v>68</v>
      </c>
      <c r="R5626" s="34">
        <v>52</v>
      </c>
      <c r="S5626" s="34">
        <v>67</v>
      </c>
      <c r="T5626" s="34">
        <v>46</v>
      </c>
      <c r="U5626" s="34">
        <v>47</v>
      </c>
      <c r="V5626" s="34">
        <v>56</v>
      </c>
      <c r="W5626" s="34">
        <v>66</v>
      </c>
      <c r="X5626" s="34">
        <v>53</v>
      </c>
      <c r="Y5626" s="34">
        <v>59</v>
      </c>
      <c r="Z5626" s="34">
        <v>63</v>
      </c>
      <c r="AA5626" s="34">
        <v>91</v>
      </c>
      <c r="AB5626" s="34">
        <v>49</v>
      </c>
      <c r="AC5626" s="34">
        <v>65</v>
      </c>
    </row>
    <row r="5627" spans="1:29" x14ac:dyDescent="0.2">
      <c r="A5627" s="34" t="s">
        <v>66120</v>
      </c>
      <c r="B5627" s="34">
        <v>68</v>
      </c>
      <c r="C5627" s="34">
        <v>100</v>
      </c>
      <c r="D5627" s="34">
        <v>127</v>
      </c>
      <c r="E5627" s="34">
        <v>121</v>
      </c>
      <c r="F5627" s="34">
        <v>117</v>
      </c>
      <c r="G5627" s="34">
        <v>109</v>
      </c>
      <c r="H5627" s="34">
        <v>118</v>
      </c>
      <c r="I5627" s="34">
        <v>85</v>
      </c>
      <c r="J5627" s="34">
        <v>83</v>
      </c>
      <c r="K5627" s="34">
        <v>124</v>
      </c>
      <c r="L5627" s="34">
        <v>98</v>
      </c>
      <c r="M5627" s="34">
        <v>110</v>
      </c>
      <c r="N5627" s="34">
        <v>105</v>
      </c>
      <c r="O5627" s="34">
        <v>81</v>
      </c>
      <c r="P5627" s="34">
        <v>103</v>
      </c>
      <c r="Q5627" s="34">
        <v>144</v>
      </c>
      <c r="R5627" s="34">
        <v>182</v>
      </c>
      <c r="S5627" s="34">
        <v>132</v>
      </c>
      <c r="T5627" s="34">
        <v>141</v>
      </c>
      <c r="U5627" s="34">
        <v>112</v>
      </c>
      <c r="V5627" s="34">
        <v>127</v>
      </c>
      <c r="W5627" s="34">
        <v>125</v>
      </c>
      <c r="X5627" s="34">
        <v>153</v>
      </c>
      <c r="Y5627" s="34">
        <v>147</v>
      </c>
      <c r="Z5627" s="34">
        <v>106</v>
      </c>
      <c r="AA5627" s="34">
        <v>154</v>
      </c>
      <c r="AB5627" s="34">
        <v>149</v>
      </c>
      <c r="AC5627" s="34">
        <v>187</v>
      </c>
    </row>
    <row r="5628" spans="1:29" x14ac:dyDescent="0.2">
      <c r="A5628" s="34" t="s">
        <v>66121</v>
      </c>
      <c r="B5628" s="34">
        <v>235</v>
      </c>
      <c r="C5628" s="34">
        <v>102</v>
      </c>
      <c r="D5628" s="34">
        <v>123</v>
      </c>
      <c r="E5628" s="34">
        <v>129</v>
      </c>
      <c r="F5628" s="34">
        <v>145</v>
      </c>
      <c r="G5628" s="34">
        <v>141</v>
      </c>
      <c r="H5628" s="34">
        <v>155</v>
      </c>
      <c r="I5628" s="34">
        <v>81</v>
      </c>
      <c r="J5628" s="34">
        <v>138</v>
      </c>
      <c r="K5628" s="34">
        <v>129</v>
      </c>
      <c r="L5628" s="34">
        <v>190</v>
      </c>
      <c r="M5628" s="34">
        <v>137</v>
      </c>
      <c r="N5628" s="34">
        <v>150</v>
      </c>
      <c r="O5628" s="34">
        <v>106</v>
      </c>
      <c r="P5628" s="34">
        <v>132</v>
      </c>
      <c r="Q5628" s="34">
        <v>224</v>
      </c>
      <c r="R5628" s="34">
        <v>254</v>
      </c>
      <c r="S5628" s="34">
        <v>147</v>
      </c>
      <c r="T5628" s="34">
        <v>252</v>
      </c>
      <c r="U5628" s="34">
        <v>165</v>
      </c>
      <c r="V5628" s="34">
        <v>211</v>
      </c>
      <c r="W5628" s="34">
        <v>323</v>
      </c>
      <c r="X5628" s="34">
        <v>133</v>
      </c>
      <c r="Y5628" s="34">
        <v>230</v>
      </c>
      <c r="Z5628" s="34">
        <v>138</v>
      </c>
      <c r="AA5628" s="34">
        <v>160</v>
      </c>
      <c r="AB5628" s="34">
        <v>308</v>
      </c>
      <c r="AC5628" s="34">
        <v>238</v>
      </c>
    </row>
    <row r="5629" spans="1:29" x14ac:dyDescent="0.2">
      <c r="A5629" s="34" t="s">
        <v>66122</v>
      </c>
      <c r="B5629" s="34">
        <v>7</v>
      </c>
      <c r="C5629" s="34">
        <v>0</v>
      </c>
      <c r="D5629" s="34">
        <v>0</v>
      </c>
      <c r="E5629" s="34">
        <v>0</v>
      </c>
      <c r="F5629" s="34">
        <v>0</v>
      </c>
      <c r="G5629" s="34">
        <v>0</v>
      </c>
      <c r="H5629" s="34">
        <v>0</v>
      </c>
      <c r="I5629" s="34">
        <v>0</v>
      </c>
      <c r="J5629" s="34">
        <v>0</v>
      </c>
      <c r="K5629" s="34">
        <v>1</v>
      </c>
      <c r="L5629" s="34">
        <v>0</v>
      </c>
      <c r="M5629" s="34">
        <v>0</v>
      </c>
      <c r="N5629" s="34">
        <v>0</v>
      </c>
      <c r="O5629" s="34">
        <v>0</v>
      </c>
      <c r="P5629" s="34">
        <v>0</v>
      </c>
      <c r="Q5629" s="34">
        <v>0</v>
      </c>
      <c r="R5629" s="34">
        <v>0</v>
      </c>
      <c r="S5629" s="34">
        <v>0</v>
      </c>
      <c r="T5629" s="34">
        <v>0</v>
      </c>
      <c r="U5629" s="34">
        <v>0</v>
      </c>
      <c r="V5629" s="34">
        <v>0</v>
      </c>
      <c r="W5629" s="34">
        <v>0</v>
      </c>
      <c r="X5629" s="34">
        <v>0</v>
      </c>
      <c r="Y5629" s="34">
        <v>0</v>
      </c>
      <c r="Z5629" s="34">
        <v>0</v>
      </c>
      <c r="AA5629" s="34">
        <v>0</v>
      </c>
      <c r="AB5629" s="34">
        <v>0</v>
      </c>
      <c r="AC5629" s="34">
        <v>0</v>
      </c>
    </row>
    <row r="5630" spans="1:29" x14ac:dyDescent="0.2">
      <c r="A5630" s="34" t="s">
        <v>66123</v>
      </c>
      <c r="B5630" s="34">
        <v>244</v>
      </c>
      <c r="C5630" s="34">
        <v>163</v>
      </c>
      <c r="D5630" s="34">
        <v>198</v>
      </c>
      <c r="E5630" s="34">
        <v>232</v>
      </c>
      <c r="F5630" s="34">
        <v>214</v>
      </c>
      <c r="G5630" s="34">
        <v>241</v>
      </c>
      <c r="H5630" s="34">
        <v>226</v>
      </c>
      <c r="I5630" s="34">
        <v>215</v>
      </c>
      <c r="J5630" s="34">
        <v>195</v>
      </c>
      <c r="K5630" s="34">
        <v>188</v>
      </c>
      <c r="L5630" s="34">
        <v>196</v>
      </c>
      <c r="M5630" s="34">
        <v>199</v>
      </c>
      <c r="N5630" s="34">
        <v>180</v>
      </c>
      <c r="O5630" s="34">
        <v>206</v>
      </c>
      <c r="P5630" s="34">
        <v>195</v>
      </c>
      <c r="Q5630" s="34">
        <v>344</v>
      </c>
      <c r="R5630" s="34">
        <v>327</v>
      </c>
      <c r="S5630" s="34">
        <v>246</v>
      </c>
      <c r="T5630" s="34">
        <v>303</v>
      </c>
      <c r="U5630" s="34">
        <v>221</v>
      </c>
      <c r="V5630" s="34">
        <v>236</v>
      </c>
      <c r="W5630" s="34">
        <v>353</v>
      </c>
      <c r="X5630" s="34">
        <v>283</v>
      </c>
      <c r="Y5630" s="34">
        <v>283</v>
      </c>
      <c r="Z5630" s="34">
        <v>232</v>
      </c>
      <c r="AA5630" s="34">
        <v>250</v>
      </c>
      <c r="AB5630" s="34">
        <v>298</v>
      </c>
      <c r="AC5630" s="34">
        <v>342</v>
      </c>
    </row>
    <row r="5631" spans="1:29" x14ac:dyDescent="0.2">
      <c r="A5631" s="34" t="s">
        <v>66124</v>
      </c>
      <c r="B5631" s="34">
        <v>243</v>
      </c>
      <c r="C5631" s="34">
        <v>201</v>
      </c>
      <c r="D5631" s="34">
        <v>196</v>
      </c>
      <c r="E5631" s="34">
        <v>281</v>
      </c>
      <c r="F5631" s="34">
        <v>234</v>
      </c>
      <c r="G5631" s="34">
        <v>282</v>
      </c>
      <c r="H5631" s="34">
        <v>230</v>
      </c>
      <c r="I5631" s="34">
        <v>202</v>
      </c>
      <c r="J5631" s="34">
        <v>237</v>
      </c>
      <c r="K5631" s="34">
        <v>284</v>
      </c>
      <c r="L5631" s="34">
        <v>204</v>
      </c>
      <c r="M5631" s="34">
        <v>237</v>
      </c>
      <c r="N5631" s="34">
        <v>197</v>
      </c>
      <c r="O5631" s="34">
        <v>230</v>
      </c>
      <c r="P5631" s="34">
        <v>151</v>
      </c>
      <c r="Q5631" s="34">
        <v>365</v>
      </c>
      <c r="R5631" s="34">
        <v>279</v>
      </c>
      <c r="S5631" s="34">
        <v>289</v>
      </c>
      <c r="T5631" s="34">
        <v>269</v>
      </c>
      <c r="U5631" s="34">
        <v>315</v>
      </c>
      <c r="V5631" s="34">
        <v>222</v>
      </c>
      <c r="W5631" s="34">
        <v>352</v>
      </c>
      <c r="X5631" s="34">
        <v>224</v>
      </c>
      <c r="Y5631" s="34">
        <v>311</v>
      </c>
      <c r="Z5631" s="34">
        <v>235</v>
      </c>
      <c r="AA5631" s="34">
        <v>356</v>
      </c>
      <c r="AB5631" s="34">
        <v>277</v>
      </c>
      <c r="AC5631" s="34">
        <v>396</v>
      </c>
    </row>
    <row r="5632" spans="1:29" x14ac:dyDescent="0.2">
      <c r="A5632" s="34" t="s">
        <v>66125</v>
      </c>
      <c r="B5632" s="34">
        <v>173</v>
      </c>
      <c r="C5632" s="34">
        <v>92</v>
      </c>
      <c r="D5632" s="34">
        <v>117</v>
      </c>
      <c r="E5632" s="34">
        <v>89</v>
      </c>
      <c r="F5632" s="34">
        <v>106</v>
      </c>
      <c r="G5632" s="34">
        <v>92</v>
      </c>
      <c r="H5632" s="34">
        <v>111</v>
      </c>
      <c r="I5632" s="34">
        <v>68</v>
      </c>
      <c r="J5632" s="34">
        <v>119</v>
      </c>
      <c r="K5632" s="34">
        <v>116</v>
      </c>
      <c r="L5632" s="34">
        <v>99</v>
      </c>
      <c r="M5632" s="34">
        <v>103</v>
      </c>
      <c r="N5632" s="34">
        <v>102</v>
      </c>
      <c r="O5632" s="34">
        <v>111</v>
      </c>
      <c r="P5632" s="34">
        <v>118</v>
      </c>
      <c r="Q5632" s="34">
        <v>113</v>
      </c>
      <c r="R5632" s="34">
        <v>190</v>
      </c>
      <c r="S5632" s="34">
        <v>128</v>
      </c>
      <c r="T5632" s="34">
        <v>174</v>
      </c>
      <c r="U5632" s="34">
        <v>87</v>
      </c>
      <c r="V5632" s="34">
        <v>136</v>
      </c>
      <c r="W5632" s="34">
        <v>115</v>
      </c>
      <c r="X5632" s="34">
        <v>125</v>
      </c>
      <c r="Y5632" s="34">
        <v>142</v>
      </c>
      <c r="Z5632" s="34">
        <v>123</v>
      </c>
      <c r="AA5632" s="34">
        <v>139</v>
      </c>
      <c r="AB5632" s="34">
        <v>180</v>
      </c>
      <c r="AC5632" s="34">
        <v>131</v>
      </c>
    </row>
    <row r="5633" spans="1:29" x14ac:dyDescent="0.2">
      <c r="A5633" s="34" t="s">
        <v>66126</v>
      </c>
      <c r="B5633" s="34">
        <v>349</v>
      </c>
      <c r="C5633" s="34">
        <v>358</v>
      </c>
      <c r="D5633" s="34">
        <v>606</v>
      </c>
      <c r="E5633" s="34">
        <v>421</v>
      </c>
      <c r="F5633" s="34">
        <v>594</v>
      </c>
      <c r="G5633" s="34">
        <v>423</v>
      </c>
      <c r="H5633" s="34">
        <v>569</v>
      </c>
      <c r="I5633" s="34">
        <v>390</v>
      </c>
      <c r="J5633" s="34">
        <v>551</v>
      </c>
      <c r="K5633" s="34">
        <v>427</v>
      </c>
      <c r="L5633" s="34">
        <v>533</v>
      </c>
      <c r="M5633" s="34">
        <v>381</v>
      </c>
      <c r="N5633" s="34">
        <v>515</v>
      </c>
      <c r="O5633" s="34">
        <v>364</v>
      </c>
      <c r="P5633" s="34">
        <v>511</v>
      </c>
      <c r="Q5633" s="34">
        <v>553</v>
      </c>
      <c r="R5633" s="34">
        <v>739</v>
      </c>
      <c r="S5633" s="34">
        <v>509</v>
      </c>
      <c r="T5633" s="34">
        <v>685</v>
      </c>
      <c r="U5633" s="34">
        <v>426</v>
      </c>
      <c r="V5633" s="34">
        <v>720</v>
      </c>
      <c r="W5633" s="34">
        <v>544</v>
      </c>
      <c r="X5633" s="34">
        <v>726</v>
      </c>
      <c r="Y5633" s="34">
        <v>633</v>
      </c>
      <c r="Z5633" s="34">
        <v>610</v>
      </c>
      <c r="AA5633" s="34">
        <v>552</v>
      </c>
      <c r="AB5633" s="34">
        <v>716</v>
      </c>
      <c r="AC5633" s="34">
        <v>719</v>
      </c>
    </row>
    <row r="5634" spans="1:29" x14ac:dyDescent="0.2">
      <c r="A5634" s="34" t="s">
        <v>66127</v>
      </c>
      <c r="B5634" s="34">
        <v>113</v>
      </c>
      <c r="C5634" s="34">
        <v>84</v>
      </c>
      <c r="D5634" s="34">
        <v>117</v>
      </c>
      <c r="E5634" s="34">
        <v>118</v>
      </c>
      <c r="F5634" s="34">
        <v>140</v>
      </c>
      <c r="G5634" s="34">
        <v>109</v>
      </c>
      <c r="H5634" s="34">
        <v>84</v>
      </c>
      <c r="I5634" s="34">
        <v>81</v>
      </c>
      <c r="J5634" s="34">
        <v>113</v>
      </c>
      <c r="K5634" s="34">
        <v>120</v>
      </c>
      <c r="L5634" s="34">
        <v>76</v>
      </c>
      <c r="M5634" s="34">
        <v>106</v>
      </c>
      <c r="N5634" s="34">
        <v>110</v>
      </c>
      <c r="O5634" s="34">
        <v>92</v>
      </c>
      <c r="P5634" s="34">
        <v>116</v>
      </c>
      <c r="Q5634" s="34">
        <v>169</v>
      </c>
      <c r="R5634" s="34">
        <v>169</v>
      </c>
      <c r="S5634" s="34">
        <v>142</v>
      </c>
      <c r="T5634" s="34">
        <v>113</v>
      </c>
      <c r="U5634" s="34">
        <v>107</v>
      </c>
      <c r="V5634" s="34">
        <v>138</v>
      </c>
      <c r="W5634" s="34">
        <v>118</v>
      </c>
      <c r="X5634" s="34">
        <v>132</v>
      </c>
      <c r="Y5634" s="34">
        <v>92</v>
      </c>
      <c r="Z5634" s="34">
        <v>123</v>
      </c>
      <c r="AA5634" s="34">
        <v>123</v>
      </c>
      <c r="AB5634" s="34">
        <v>134</v>
      </c>
      <c r="AC5634" s="34">
        <v>186</v>
      </c>
    </row>
    <row r="5635" spans="1:29" x14ac:dyDescent="0.2">
      <c r="A5635" s="34" t="s">
        <v>66128</v>
      </c>
      <c r="B5635" s="34">
        <v>87</v>
      </c>
      <c r="C5635" s="34">
        <v>87</v>
      </c>
      <c r="D5635" s="34">
        <v>140</v>
      </c>
      <c r="E5635" s="34">
        <v>105</v>
      </c>
      <c r="F5635" s="34">
        <v>127</v>
      </c>
      <c r="G5635" s="34">
        <v>89</v>
      </c>
      <c r="H5635" s="34">
        <v>116</v>
      </c>
      <c r="I5635" s="34">
        <v>76</v>
      </c>
      <c r="J5635" s="34">
        <v>84</v>
      </c>
      <c r="K5635" s="34">
        <v>90</v>
      </c>
      <c r="L5635" s="34">
        <v>85</v>
      </c>
      <c r="M5635" s="34">
        <v>58</v>
      </c>
      <c r="N5635" s="34">
        <v>86</v>
      </c>
      <c r="O5635" s="34">
        <v>79</v>
      </c>
      <c r="P5635" s="34">
        <v>92</v>
      </c>
      <c r="Q5635" s="34">
        <v>95</v>
      </c>
      <c r="R5635" s="34">
        <v>138</v>
      </c>
      <c r="S5635" s="34">
        <v>106</v>
      </c>
      <c r="T5635" s="34">
        <v>111</v>
      </c>
      <c r="U5635" s="34">
        <v>85</v>
      </c>
      <c r="V5635" s="34">
        <v>134</v>
      </c>
      <c r="W5635" s="34">
        <v>95</v>
      </c>
      <c r="X5635" s="34">
        <v>130</v>
      </c>
      <c r="Y5635" s="34">
        <v>111</v>
      </c>
      <c r="Z5635" s="34">
        <v>132</v>
      </c>
      <c r="AA5635" s="34">
        <v>76</v>
      </c>
      <c r="AB5635" s="34">
        <v>115</v>
      </c>
      <c r="AC5635" s="34">
        <v>125</v>
      </c>
    </row>
    <row r="5636" spans="1:29" x14ac:dyDescent="0.2">
      <c r="A5636" s="34" t="s">
        <v>66129</v>
      </c>
      <c r="B5636" s="34">
        <v>280</v>
      </c>
      <c r="C5636" s="34">
        <v>319</v>
      </c>
      <c r="D5636" s="34">
        <v>391</v>
      </c>
      <c r="E5636" s="34">
        <v>501</v>
      </c>
      <c r="F5636" s="34">
        <v>465</v>
      </c>
      <c r="G5636" s="34">
        <v>430</v>
      </c>
      <c r="H5636" s="34">
        <v>431</v>
      </c>
      <c r="I5636" s="34">
        <v>343</v>
      </c>
      <c r="J5636" s="34">
        <v>378</v>
      </c>
      <c r="K5636" s="34">
        <v>397</v>
      </c>
      <c r="L5636" s="34">
        <v>343</v>
      </c>
      <c r="M5636" s="34">
        <v>394</v>
      </c>
      <c r="N5636" s="34">
        <v>360</v>
      </c>
      <c r="O5636" s="34">
        <v>396</v>
      </c>
      <c r="P5636" s="34">
        <v>362</v>
      </c>
      <c r="Q5636" s="34">
        <v>541</v>
      </c>
      <c r="R5636" s="34">
        <v>531</v>
      </c>
      <c r="S5636" s="34">
        <v>471</v>
      </c>
      <c r="T5636" s="34">
        <v>486</v>
      </c>
      <c r="U5636" s="34">
        <v>439</v>
      </c>
      <c r="V5636" s="34">
        <v>549</v>
      </c>
      <c r="W5636" s="34">
        <v>604</v>
      </c>
      <c r="X5636" s="34">
        <v>568</v>
      </c>
      <c r="Y5636" s="34">
        <v>570</v>
      </c>
      <c r="Z5636" s="34">
        <v>461</v>
      </c>
      <c r="AA5636" s="34">
        <v>478</v>
      </c>
      <c r="AB5636" s="34">
        <v>509</v>
      </c>
      <c r="AC5636" s="34">
        <v>675</v>
      </c>
    </row>
    <row r="5637" spans="1:29" x14ac:dyDescent="0.2">
      <c r="A5637" s="34" t="s">
        <v>66130</v>
      </c>
      <c r="B5637" s="34">
        <v>153</v>
      </c>
      <c r="C5637" s="34">
        <v>67</v>
      </c>
      <c r="D5637" s="34">
        <v>130</v>
      </c>
      <c r="E5637" s="34">
        <v>92</v>
      </c>
      <c r="F5637" s="34">
        <v>118</v>
      </c>
      <c r="G5637" s="34">
        <v>145</v>
      </c>
      <c r="H5637" s="34">
        <v>132</v>
      </c>
      <c r="I5637" s="34">
        <v>70</v>
      </c>
      <c r="J5637" s="34">
        <v>102</v>
      </c>
      <c r="K5637" s="34">
        <v>78</v>
      </c>
      <c r="L5637" s="34">
        <v>105</v>
      </c>
      <c r="M5637" s="34">
        <v>76</v>
      </c>
      <c r="N5637" s="34">
        <v>113</v>
      </c>
      <c r="O5637" s="34">
        <v>76</v>
      </c>
      <c r="P5637" s="34">
        <v>132</v>
      </c>
      <c r="Q5637" s="34">
        <v>129</v>
      </c>
      <c r="R5637" s="34">
        <v>192</v>
      </c>
      <c r="S5637" s="34">
        <v>109</v>
      </c>
      <c r="T5637" s="34">
        <v>146</v>
      </c>
      <c r="U5637" s="34">
        <v>119</v>
      </c>
      <c r="V5637" s="34">
        <v>156</v>
      </c>
      <c r="W5637" s="34">
        <v>159</v>
      </c>
      <c r="X5637" s="34">
        <v>128</v>
      </c>
      <c r="Y5637" s="34">
        <v>107</v>
      </c>
      <c r="Z5637" s="34">
        <v>142</v>
      </c>
      <c r="AA5637" s="34">
        <v>130</v>
      </c>
      <c r="AB5637" s="34">
        <v>178</v>
      </c>
      <c r="AC5637" s="34">
        <v>133</v>
      </c>
    </row>
    <row r="5638" spans="1:29" x14ac:dyDescent="0.2">
      <c r="A5638" s="34" t="s">
        <v>66131</v>
      </c>
      <c r="B5638" s="34">
        <v>106</v>
      </c>
      <c r="C5638" s="34">
        <v>122</v>
      </c>
      <c r="D5638" s="34">
        <v>132</v>
      </c>
      <c r="E5638" s="34">
        <v>81</v>
      </c>
      <c r="F5638" s="34">
        <v>106</v>
      </c>
      <c r="G5638" s="34">
        <v>90</v>
      </c>
      <c r="H5638" s="34">
        <v>65</v>
      </c>
      <c r="I5638" s="34">
        <v>76</v>
      </c>
      <c r="J5638" s="34">
        <v>95</v>
      </c>
      <c r="K5638" s="34">
        <v>99</v>
      </c>
      <c r="L5638" s="34">
        <v>72</v>
      </c>
      <c r="M5638" s="34">
        <v>85</v>
      </c>
      <c r="N5638" s="34">
        <v>73</v>
      </c>
      <c r="O5638" s="34">
        <v>102</v>
      </c>
      <c r="P5638" s="34">
        <v>92</v>
      </c>
      <c r="Q5638" s="34">
        <v>91</v>
      </c>
      <c r="R5638" s="34">
        <v>108</v>
      </c>
      <c r="S5638" s="34">
        <v>95</v>
      </c>
      <c r="T5638" s="34">
        <v>77</v>
      </c>
      <c r="U5638" s="34">
        <v>73</v>
      </c>
      <c r="V5638" s="34">
        <v>98</v>
      </c>
      <c r="W5638" s="34">
        <v>97</v>
      </c>
      <c r="X5638" s="34">
        <v>104</v>
      </c>
      <c r="Y5638" s="34">
        <v>87</v>
      </c>
      <c r="Z5638" s="34">
        <v>109</v>
      </c>
      <c r="AA5638" s="34">
        <v>115</v>
      </c>
      <c r="AB5638" s="34">
        <v>131</v>
      </c>
      <c r="AC5638" s="34">
        <v>124</v>
      </c>
    </row>
    <row r="5639" spans="1:29" x14ac:dyDescent="0.2">
      <c r="A5639" s="34" t="s">
        <v>66132</v>
      </c>
      <c r="B5639" s="34">
        <v>280</v>
      </c>
      <c r="C5639" s="34">
        <v>302</v>
      </c>
      <c r="D5639" s="34">
        <v>357</v>
      </c>
      <c r="E5639" s="34">
        <v>293</v>
      </c>
      <c r="F5639" s="34">
        <v>339</v>
      </c>
      <c r="G5639" s="34">
        <v>309</v>
      </c>
      <c r="H5639" s="34">
        <v>297</v>
      </c>
      <c r="I5639" s="34">
        <v>299</v>
      </c>
      <c r="J5639" s="34">
        <v>302</v>
      </c>
      <c r="K5639" s="34">
        <v>304</v>
      </c>
      <c r="L5639" s="34">
        <v>240</v>
      </c>
      <c r="M5639" s="34">
        <v>274</v>
      </c>
      <c r="N5639" s="34">
        <v>275</v>
      </c>
      <c r="O5639" s="34">
        <v>246</v>
      </c>
      <c r="P5639" s="34">
        <v>338</v>
      </c>
      <c r="Q5639" s="34">
        <v>364</v>
      </c>
      <c r="R5639" s="34">
        <v>371</v>
      </c>
      <c r="S5639" s="34">
        <v>351</v>
      </c>
      <c r="T5639" s="34">
        <v>321</v>
      </c>
      <c r="U5639" s="34">
        <v>274</v>
      </c>
      <c r="V5639" s="34">
        <v>386</v>
      </c>
      <c r="W5639" s="34">
        <v>312</v>
      </c>
      <c r="X5639" s="34">
        <v>470</v>
      </c>
      <c r="Y5639" s="34">
        <v>357</v>
      </c>
      <c r="Z5639" s="34">
        <v>382</v>
      </c>
      <c r="AA5639" s="34">
        <v>341</v>
      </c>
      <c r="AB5639" s="34">
        <v>357</v>
      </c>
      <c r="AC5639" s="34">
        <v>451</v>
      </c>
    </row>
    <row r="5640" spans="1:29" x14ac:dyDescent="0.2">
      <c r="A5640" s="34" t="s">
        <v>66133</v>
      </c>
      <c r="B5640" s="34">
        <v>78</v>
      </c>
      <c r="C5640" s="34">
        <v>53</v>
      </c>
      <c r="D5640" s="34">
        <v>60</v>
      </c>
      <c r="E5640" s="34">
        <v>73</v>
      </c>
      <c r="F5640" s="34">
        <v>46</v>
      </c>
      <c r="G5640" s="34">
        <v>50</v>
      </c>
      <c r="H5640" s="34">
        <v>56</v>
      </c>
      <c r="I5640" s="34">
        <v>52</v>
      </c>
      <c r="J5640" s="34">
        <v>42</v>
      </c>
      <c r="K5640" s="34">
        <v>52</v>
      </c>
      <c r="L5640" s="34">
        <v>41</v>
      </c>
      <c r="M5640" s="34">
        <v>47</v>
      </c>
      <c r="N5640" s="34">
        <v>35</v>
      </c>
      <c r="O5640" s="34">
        <v>31</v>
      </c>
      <c r="P5640" s="34">
        <v>57</v>
      </c>
      <c r="Q5640" s="34">
        <v>31</v>
      </c>
      <c r="R5640" s="34">
        <v>67</v>
      </c>
      <c r="S5640" s="34">
        <v>65</v>
      </c>
      <c r="T5640" s="34">
        <v>48</v>
      </c>
      <c r="U5640" s="34">
        <v>54</v>
      </c>
      <c r="V5640" s="34">
        <v>65</v>
      </c>
      <c r="W5640" s="34">
        <v>61</v>
      </c>
      <c r="X5640" s="34">
        <v>44</v>
      </c>
      <c r="Y5640" s="34">
        <v>57</v>
      </c>
      <c r="Z5640" s="34">
        <v>49</v>
      </c>
      <c r="AA5640" s="34">
        <v>48</v>
      </c>
      <c r="AB5640" s="34">
        <v>60</v>
      </c>
      <c r="AC5640" s="34">
        <v>55</v>
      </c>
    </row>
    <row r="5641" spans="1:29" x14ac:dyDescent="0.2">
      <c r="A5641" s="34" t="s">
        <v>66134</v>
      </c>
      <c r="B5641" s="34">
        <v>1930</v>
      </c>
      <c r="C5641" s="34">
        <v>1086</v>
      </c>
      <c r="D5641" s="34">
        <v>1601</v>
      </c>
      <c r="E5641" s="34">
        <v>1231</v>
      </c>
      <c r="F5641" s="34">
        <v>1791</v>
      </c>
      <c r="G5641" s="34">
        <v>1161</v>
      </c>
      <c r="H5641" s="34">
        <v>1919</v>
      </c>
      <c r="I5641" s="34">
        <v>1107</v>
      </c>
      <c r="J5641" s="34">
        <v>2082</v>
      </c>
      <c r="K5641" s="34">
        <v>1134</v>
      </c>
      <c r="L5641" s="34">
        <v>2603</v>
      </c>
      <c r="M5641" s="34">
        <v>1146</v>
      </c>
      <c r="N5641" s="34">
        <v>1695</v>
      </c>
      <c r="O5641" s="34">
        <v>1275</v>
      </c>
      <c r="P5641" s="34">
        <v>1993</v>
      </c>
      <c r="Q5641" s="34">
        <v>1996</v>
      </c>
      <c r="R5641" s="34">
        <v>2800</v>
      </c>
      <c r="S5641" s="34">
        <v>1488</v>
      </c>
      <c r="T5641" s="34">
        <v>3494</v>
      </c>
      <c r="U5641" s="34">
        <v>1627</v>
      </c>
      <c r="V5641" s="34">
        <v>2711</v>
      </c>
      <c r="W5641" s="34">
        <v>2594</v>
      </c>
      <c r="X5641" s="34">
        <v>2438</v>
      </c>
      <c r="Y5641" s="34">
        <v>2152</v>
      </c>
      <c r="Z5641" s="34">
        <v>1978</v>
      </c>
      <c r="AA5641" s="34">
        <v>1559</v>
      </c>
      <c r="AB5641" s="34">
        <v>3661</v>
      </c>
      <c r="AC5641" s="34">
        <v>2215</v>
      </c>
    </row>
    <row r="5642" spans="1:29" x14ac:dyDescent="0.2">
      <c r="A5642" s="34" t="s">
        <v>66135</v>
      </c>
      <c r="B5642" s="34">
        <v>188</v>
      </c>
      <c r="C5642" s="34">
        <v>183</v>
      </c>
      <c r="D5642" s="34">
        <v>262</v>
      </c>
      <c r="E5642" s="34">
        <v>151</v>
      </c>
      <c r="F5642" s="34">
        <v>221</v>
      </c>
      <c r="G5642" s="34">
        <v>147</v>
      </c>
      <c r="H5642" s="34">
        <v>226</v>
      </c>
      <c r="I5642" s="34">
        <v>182</v>
      </c>
      <c r="J5642" s="34">
        <v>208</v>
      </c>
      <c r="K5642" s="34">
        <v>225</v>
      </c>
      <c r="L5642" s="34">
        <v>167</v>
      </c>
      <c r="M5642" s="34">
        <v>135</v>
      </c>
      <c r="N5642" s="34">
        <v>244</v>
      </c>
      <c r="O5642" s="34">
        <v>180</v>
      </c>
      <c r="P5642" s="34">
        <v>276</v>
      </c>
      <c r="Q5642" s="34">
        <v>260</v>
      </c>
      <c r="R5642" s="34">
        <v>306</v>
      </c>
      <c r="S5642" s="34">
        <v>250</v>
      </c>
      <c r="T5642" s="34">
        <v>277</v>
      </c>
      <c r="U5642" s="34">
        <v>224</v>
      </c>
      <c r="V5642" s="34">
        <v>274</v>
      </c>
      <c r="W5642" s="34">
        <v>269</v>
      </c>
      <c r="X5642" s="34">
        <v>234</v>
      </c>
      <c r="Y5642" s="34">
        <v>260</v>
      </c>
      <c r="Z5642" s="34">
        <v>223</v>
      </c>
      <c r="AA5642" s="34">
        <v>240</v>
      </c>
      <c r="AB5642" s="34">
        <v>244</v>
      </c>
      <c r="AC5642" s="34">
        <v>330</v>
      </c>
    </row>
    <row r="5643" spans="1:29" x14ac:dyDescent="0.2">
      <c r="A5643" s="34" t="s">
        <v>66136</v>
      </c>
      <c r="B5643" s="34">
        <v>207</v>
      </c>
      <c r="C5643" s="34">
        <v>213</v>
      </c>
      <c r="D5643" s="34">
        <v>216</v>
      </c>
      <c r="E5643" s="34">
        <v>182</v>
      </c>
      <c r="F5643" s="34">
        <v>212</v>
      </c>
      <c r="G5643" s="34">
        <v>204</v>
      </c>
      <c r="H5643" s="34">
        <v>173</v>
      </c>
      <c r="I5643" s="34">
        <v>196</v>
      </c>
      <c r="J5643" s="34">
        <v>184</v>
      </c>
      <c r="K5643" s="34">
        <v>173</v>
      </c>
      <c r="L5643" s="34">
        <v>142</v>
      </c>
      <c r="M5643" s="34">
        <v>154</v>
      </c>
      <c r="N5643" s="34">
        <v>173</v>
      </c>
      <c r="O5643" s="34">
        <v>162</v>
      </c>
      <c r="P5643" s="34">
        <v>154</v>
      </c>
      <c r="Q5643" s="34">
        <v>171</v>
      </c>
      <c r="R5643" s="34">
        <v>219</v>
      </c>
      <c r="S5643" s="34">
        <v>215</v>
      </c>
      <c r="T5643" s="34">
        <v>151</v>
      </c>
      <c r="U5643" s="34">
        <v>177</v>
      </c>
      <c r="V5643" s="34">
        <v>218</v>
      </c>
      <c r="W5643" s="34">
        <v>215</v>
      </c>
      <c r="X5643" s="34">
        <v>270</v>
      </c>
      <c r="Y5643" s="34">
        <v>195</v>
      </c>
      <c r="Z5643" s="34">
        <v>188</v>
      </c>
      <c r="AA5643" s="34">
        <v>273</v>
      </c>
      <c r="AB5643" s="34">
        <v>216</v>
      </c>
      <c r="AC5643" s="34">
        <v>311</v>
      </c>
    </row>
    <row r="5644" spans="1:29" x14ac:dyDescent="0.2">
      <c r="A5644" s="34" t="s">
        <v>66137</v>
      </c>
      <c r="B5644" s="34">
        <v>202</v>
      </c>
      <c r="C5644" s="34">
        <v>213</v>
      </c>
      <c r="D5644" s="34">
        <v>189</v>
      </c>
      <c r="E5644" s="34">
        <v>250</v>
      </c>
      <c r="F5644" s="34">
        <v>146</v>
      </c>
      <c r="G5644" s="34">
        <v>207</v>
      </c>
      <c r="H5644" s="34">
        <v>187</v>
      </c>
      <c r="I5644" s="34">
        <v>215</v>
      </c>
      <c r="J5644" s="34">
        <v>192</v>
      </c>
      <c r="K5644" s="34">
        <v>250</v>
      </c>
      <c r="L5644" s="34">
        <v>167</v>
      </c>
      <c r="M5644" s="34">
        <v>210</v>
      </c>
      <c r="N5644" s="34">
        <v>156</v>
      </c>
      <c r="O5644" s="34">
        <v>163</v>
      </c>
      <c r="P5644" s="34">
        <v>197</v>
      </c>
      <c r="Q5644" s="34">
        <v>335</v>
      </c>
      <c r="R5644" s="34">
        <v>269</v>
      </c>
      <c r="S5644" s="34">
        <v>271</v>
      </c>
      <c r="T5644" s="34">
        <v>248</v>
      </c>
      <c r="U5644" s="34">
        <v>271</v>
      </c>
      <c r="V5644" s="34">
        <v>220</v>
      </c>
      <c r="W5644" s="34">
        <v>364</v>
      </c>
      <c r="X5644" s="34">
        <v>305</v>
      </c>
      <c r="Y5644" s="34">
        <v>305</v>
      </c>
      <c r="Z5644" s="34">
        <v>212</v>
      </c>
      <c r="AA5644" s="34">
        <v>261</v>
      </c>
      <c r="AB5644" s="34">
        <v>299</v>
      </c>
      <c r="AC5644" s="34">
        <v>371</v>
      </c>
    </row>
    <row r="5645" spans="1:29" x14ac:dyDescent="0.2">
      <c r="A5645" s="34" t="s">
        <v>66138</v>
      </c>
      <c r="B5645" s="34">
        <v>137</v>
      </c>
      <c r="C5645" s="34">
        <v>152</v>
      </c>
      <c r="D5645" s="34">
        <v>207</v>
      </c>
      <c r="E5645" s="34">
        <v>194</v>
      </c>
      <c r="F5645" s="34">
        <v>198</v>
      </c>
      <c r="G5645" s="34">
        <v>177</v>
      </c>
      <c r="H5645" s="34">
        <v>191</v>
      </c>
      <c r="I5645" s="34">
        <v>121</v>
      </c>
      <c r="J5645" s="34">
        <v>181</v>
      </c>
      <c r="K5645" s="34">
        <v>161</v>
      </c>
      <c r="L5645" s="34">
        <v>125</v>
      </c>
      <c r="M5645" s="34">
        <v>136</v>
      </c>
      <c r="N5645" s="34">
        <v>207</v>
      </c>
      <c r="O5645" s="34">
        <v>143</v>
      </c>
      <c r="P5645" s="34">
        <v>156</v>
      </c>
      <c r="Q5645" s="34">
        <v>213</v>
      </c>
      <c r="R5645" s="34">
        <v>245</v>
      </c>
      <c r="S5645" s="34">
        <v>185</v>
      </c>
      <c r="T5645" s="34">
        <v>190</v>
      </c>
      <c r="U5645" s="34">
        <v>148</v>
      </c>
      <c r="V5645" s="34">
        <v>191</v>
      </c>
      <c r="W5645" s="34">
        <v>203</v>
      </c>
      <c r="X5645" s="34">
        <v>214</v>
      </c>
      <c r="Y5645" s="34">
        <v>196</v>
      </c>
      <c r="Z5645" s="34">
        <v>194</v>
      </c>
      <c r="AA5645" s="34">
        <v>233</v>
      </c>
      <c r="AB5645" s="34">
        <v>167</v>
      </c>
      <c r="AC5645" s="34">
        <v>278</v>
      </c>
    </row>
    <row r="5646" spans="1:29" x14ac:dyDescent="0.2">
      <c r="A5646" s="34" t="s">
        <v>66139</v>
      </c>
      <c r="B5646" s="34">
        <v>153</v>
      </c>
      <c r="C5646" s="34">
        <v>237</v>
      </c>
      <c r="D5646" s="34">
        <v>218</v>
      </c>
      <c r="E5646" s="34">
        <v>229</v>
      </c>
      <c r="F5646" s="34">
        <v>194</v>
      </c>
      <c r="G5646" s="34">
        <v>209</v>
      </c>
      <c r="H5646" s="34">
        <v>190</v>
      </c>
      <c r="I5646" s="34">
        <v>213</v>
      </c>
      <c r="J5646" s="34">
        <v>190</v>
      </c>
      <c r="K5646" s="34">
        <v>241</v>
      </c>
      <c r="L5646" s="34">
        <v>156</v>
      </c>
      <c r="M5646" s="34">
        <v>195</v>
      </c>
      <c r="N5646" s="34">
        <v>158</v>
      </c>
      <c r="O5646" s="34">
        <v>178</v>
      </c>
      <c r="P5646" s="34">
        <v>158</v>
      </c>
      <c r="Q5646" s="34">
        <v>248</v>
      </c>
      <c r="R5646" s="34">
        <v>223</v>
      </c>
      <c r="S5646" s="34">
        <v>233</v>
      </c>
      <c r="T5646" s="34">
        <v>151</v>
      </c>
      <c r="U5646" s="34">
        <v>210</v>
      </c>
      <c r="V5646" s="34">
        <v>192</v>
      </c>
      <c r="W5646" s="34">
        <v>234</v>
      </c>
      <c r="X5646" s="34">
        <v>246</v>
      </c>
      <c r="Y5646" s="34">
        <v>230</v>
      </c>
      <c r="Z5646" s="34">
        <v>240</v>
      </c>
      <c r="AA5646" s="34">
        <v>240</v>
      </c>
      <c r="AB5646" s="34">
        <v>223</v>
      </c>
      <c r="AC5646" s="34">
        <v>331</v>
      </c>
    </row>
    <row r="5647" spans="1:29" x14ac:dyDescent="0.2">
      <c r="A5647" s="34" t="s">
        <v>66140</v>
      </c>
      <c r="B5647" s="34">
        <v>93</v>
      </c>
      <c r="C5647" s="34">
        <v>56</v>
      </c>
      <c r="D5647" s="34">
        <v>58</v>
      </c>
      <c r="E5647" s="34">
        <v>57</v>
      </c>
      <c r="F5647" s="34">
        <v>51</v>
      </c>
      <c r="G5647" s="34">
        <v>65</v>
      </c>
      <c r="H5647" s="34">
        <v>59</v>
      </c>
      <c r="I5647" s="34">
        <v>39</v>
      </c>
      <c r="J5647" s="34">
        <v>77</v>
      </c>
      <c r="K5647" s="34">
        <v>45</v>
      </c>
      <c r="L5647" s="34">
        <v>45</v>
      </c>
      <c r="M5647" s="34">
        <v>76</v>
      </c>
      <c r="N5647" s="34">
        <v>43</v>
      </c>
      <c r="O5647" s="34">
        <v>39</v>
      </c>
      <c r="P5647" s="34">
        <v>85</v>
      </c>
      <c r="Q5647" s="34">
        <v>87</v>
      </c>
      <c r="R5647" s="34">
        <v>73</v>
      </c>
      <c r="S5647" s="34">
        <v>67</v>
      </c>
      <c r="T5647" s="34">
        <v>92</v>
      </c>
      <c r="U5647" s="34">
        <v>56</v>
      </c>
      <c r="V5647" s="34">
        <v>74</v>
      </c>
      <c r="W5647" s="34">
        <v>85</v>
      </c>
      <c r="X5647" s="34">
        <v>68</v>
      </c>
      <c r="Y5647" s="34">
        <v>100</v>
      </c>
      <c r="Z5647" s="34">
        <v>63</v>
      </c>
      <c r="AA5647" s="34">
        <v>74</v>
      </c>
      <c r="AB5647" s="34">
        <v>159</v>
      </c>
      <c r="AC5647" s="34">
        <v>96</v>
      </c>
    </row>
    <row r="5648" spans="1:29" x14ac:dyDescent="0.2">
      <c r="A5648" s="34" t="s">
        <v>66141</v>
      </c>
      <c r="B5648" s="34">
        <v>135</v>
      </c>
      <c r="C5648" s="34">
        <v>53</v>
      </c>
      <c r="D5648" s="34">
        <v>61</v>
      </c>
      <c r="E5648" s="34">
        <v>83</v>
      </c>
      <c r="F5648" s="34">
        <v>77</v>
      </c>
      <c r="G5648" s="34">
        <v>87</v>
      </c>
      <c r="H5648" s="34">
        <v>92</v>
      </c>
      <c r="I5648" s="34">
        <v>74</v>
      </c>
      <c r="J5648" s="34">
        <v>81</v>
      </c>
      <c r="K5648" s="34">
        <v>76</v>
      </c>
      <c r="L5648" s="34">
        <v>57</v>
      </c>
      <c r="M5648" s="34">
        <v>52</v>
      </c>
      <c r="N5648" s="34">
        <v>80</v>
      </c>
      <c r="O5648" s="34">
        <v>78</v>
      </c>
      <c r="P5648" s="34">
        <v>44</v>
      </c>
      <c r="Q5648" s="34">
        <v>92</v>
      </c>
      <c r="R5648" s="34">
        <v>114</v>
      </c>
      <c r="S5648" s="34">
        <v>70</v>
      </c>
      <c r="T5648" s="34">
        <v>112</v>
      </c>
      <c r="U5648" s="34">
        <v>94</v>
      </c>
      <c r="V5648" s="34">
        <v>72</v>
      </c>
      <c r="W5648" s="34">
        <v>99</v>
      </c>
      <c r="X5648" s="34">
        <v>124</v>
      </c>
      <c r="Y5648" s="34">
        <v>104</v>
      </c>
      <c r="Z5648" s="34">
        <v>83</v>
      </c>
      <c r="AA5648" s="34">
        <v>89</v>
      </c>
      <c r="AB5648" s="34">
        <v>82</v>
      </c>
      <c r="AC5648" s="34">
        <v>119</v>
      </c>
    </row>
    <row r="5649" spans="1:29" x14ac:dyDescent="0.2">
      <c r="A5649" s="34" t="s">
        <v>66142</v>
      </c>
      <c r="B5649" s="34">
        <v>237</v>
      </c>
      <c r="C5649" s="34">
        <v>765</v>
      </c>
      <c r="D5649" s="34">
        <v>285</v>
      </c>
      <c r="E5649" s="34">
        <v>820</v>
      </c>
      <c r="F5649" s="34">
        <v>330</v>
      </c>
      <c r="G5649" s="34">
        <v>677</v>
      </c>
      <c r="H5649" s="34">
        <v>269</v>
      </c>
      <c r="I5649" s="34">
        <v>774</v>
      </c>
      <c r="J5649" s="34">
        <v>266</v>
      </c>
      <c r="K5649" s="34">
        <v>816</v>
      </c>
      <c r="L5649" s="34">
        <v>179</v>
      </c>
      <c r="M5649" s="34">
        <v>710</v>
      </c>
      <c r="N5649" s="34">
        <v>239</v>
      </c>
      <c r="O5649" s="34">
        <v>786</v>
      </c>
      <c r="P5649" s="34">
        <v>288</v>
      </c>
      <c r="Q5649" s="34">
        <v>833</v>
      </c>
      <c r="R5649" s="34">
        <v>347</v>
      </c>
      <c r="S5649" s="34">
        <v>788</v>
      </c>
      <c r="T5649" s="34">
        <v>231</v>
      </c>
      <c r="U5649" s="34">
        <v>584</v>
      </c>
      <c r="V5649" s="34">
        <v>281</v>
      </c>
      <c r="W5649" s="34">
        <v>660</v>
      </c>
      <c r="X5649" s="34">
        <v>354</v>
      </c>
      <c r="Y5649" s="34">
        <v>646</v>
      </c>
      <c r="Z5649" s="34">
        <v>326</v>
      </c>
      <c r="AA5649" s="34">
        <v>669</v>
      </c>
      <c r="AB5649" s="34">
        <v>262</v>
      </c>
      <c r="AC5649" s="34">
        <v>1025</v>
      </c>
    </row>
    <row r="5650" spans="1:29" x14ac:dyDescent="0.2">
      <c r="A5650" s="34" t="s">
        <v>66143</v>
      </c>
      <c r="B5650" s="34">
        <v>74</v>
      </c>
      <c r="C5650" s="34">
        <v>135</v>
      </c>
      <c r="D5650" s="34">
        <v>218</v>
      </c>
      <c r="E5650" s="34">
        <v>135</v>
      </c>
      <c r="F5650" s="34">
        <v>195</v>
      </c>
      <c r="G5650" s="34">
        <v>128</v>
      </c>
      <c r="H5650" s="34">
        <v>159</v>
      </c>
      <c r="I5650" s="34">
        <v>110</v>
      </c>
      <c r="J5650" s="34">
        <v>192</v>
      </c>
      <c r="K5650" s="34">
        <v>116</v>
      </c>
      <c r="L5650" s="34">
        <v>146</v>
      </c>
      <c r="M5650" s="34">
        <v>90</v>
      </c>
      <c r="N5650" s="34">
        <v>140</v>
      </c>
      <c r="O5650" s="34">
        <v>114</v>
      </c>
      <c r="P5650" s="34">
        <v>152</v>
      </c>
      <c r="Q5650" s="34">
        <v>190</v>
      </c>
      <c r="R5650" s="34">
        <v>204</v>
      </c>
      <c r="S5650" s="34">
        <v>162</v>
      </c>
      <c r="T5650" s="34">
        <v>201</v>
      </c>
      <c r="U5650" s="34">
        <v>134</v>
      </c>
      <c r="V5650" s="34">
        <v>221</v>
      </c>
      <c r="W5650" s="34">
        <v>173</v>
      </c>
      <c r="X5650" s="34">
        <v>204</v>
      </c>
      <c r="Y5650" s="34">
        <v>133</v>
      </c>
      <c r="Z5650" s="34">
        <v>215</v>
      </c>
      <c r="AA5650" s="34">
        <v>149</v>
      </c>
      <c r="AB5650" s="34">
        <v>209</v>
      </c>
      <c r="AC5650" s="34">
        <v>200</v>
      </c>
    </row>
    <row r="5651" spans="1:29" x14ac:dyDescent="0.2">
      <c r="A5651" s="34" t="s">
        <v>66144</v>
      </c>
      <c r="B5651" s="34">
        <v>177</v>
      </c>
      <c r="C5651" s="34">
        <v>243</v>
      </c>
      <c r="D5651" s="34">
        <v>217</v>
      </c>
      <c r="E5651" s="34">
        <v>228</v>
      </c>
      <c r="F5651" s="34">
        <v>210</v>
      </c>
      <c r="G5651" s="34">
        <v>218</v>
      </c>
      <c r="H5651" s="34">
        <v>200</v>
      </c>
      <c r="I5651" s="34">
        <v>175</v>
      </c>
      <c r="J5651" s="34">
        <v>196</v>
      </c>
      <c r="K5651" s="34">
        <v>231</v>
      </c>
      <c r="L5651" s="34">
        <v>151</v>
      </c>
      <c r="M5651" s="34">
        <v>169</v>
      </c>
      <c r="N5651" s="34">
        <v>198</v>
      </c>
      <c r="O5651" s="34">
        <v>163</v>
      </c>
      <c r="P5651" s="34">
        <v>227</v>
      </c>
      <c r="Q5651" s="34">
        <v>284</v>
      </c>
      <c r="R5651" s="34">
        <v>242</v>
      </c>
      <c r="S5651" s="34">
        <v>278</v>
      </c>
      <c r="T5651" s="34">
        <v>220</v>
      </c>
      <c r="U5651" s="34">
        <v>198</v>
      </c>
      <c r="V5651" s="34">
        <v>228</v>
      </c>
      <c r="W5651" s="34">
        <v>238</v>
      </c>
      <c r="X5651" s="34">
        <v>287</v>
      </c>
      <c r="Y5651" s="34">
        <v>254</v>
      </c>
      <c r="Z5651" s="34">
        <v>245</v>
      </c>
      <c r="AA5651" s="34">
        <v>284</v>
      </c>
      <c r="AB5651" s="34">
        <v>236</v>
      </c>
      <c r="AC5651" s="34">
        <v>348</v>
      </c>
    </row>
    <row r="5652" spans="1:29" x14ac:dyDescent="0.2">
      <c r="A5652" s="34" t="s">
        <v>66145</v>
      </c>
      <c r="B5652" s="34">
        <v>208</v>
      </c>
      <c r="C5652" s="34">
        <v>110</v>
      </c>
      <c r="D5652" s="34">
        <v>160</v>
      </c>
      <c r="E5652" s="34">
        <v>81</v>
      </c>
      <c r="F5652" s="34">
        <v>161</v>
      </c>
      <c r="G5652" s="34">
        <v>60</v>
      </c>
      <c r="H5652" s="34">
        <v>140</v>
      </c>
      <c r="I5652" s="34">
        <v>77</v>
      </c>
      <c r="J5652" s="34">
        <v>171</v>
      </c>
      <c r="K5652" s="34">
        <v>117</v>
      </c>
      <c r="L5652" s="34">
        <v>143</v>
      </c>
      <c r="M5652" s="34">
        <v>68</v>
      </c>
      <c r="N5652" s="34">
        <v>119</v>
      </c>
      <c r="O5652" s="34">
        <v>96</v>
      </c>
      <c r="P5652" s="34">
        <v>105</v>
      </c>
      <c r="Q5652" s="34">
        <v>128</v>
      </c>
      <c r="R5652" s="34">
        <v>176</v>
      </c>
      <c r="S5652" s="34">
        <v>105</v>
      </c>
      <c r="T5652" s="34">
        <v>171</v>
      </c>
      <c r="U5652" s="34">
        <v>81</v>
      </c>
      <c r="V5652" s="34">
        <v>159</v>
      </c>
      <c r="W5652" s="34">
        <v>196</v>
      </c>
      <c r="X5652" s="34">
        <v>218</v>
      </c>
      <c r="Y5652" s="34">
        <v>125</v>
      </c>
      <c r="Z5652" s="34">
        <v>184</v>
      </c>
      <c r="AA5652" s="34">
        <v>129</v>
      </c>
      <c r="AB5652" s="34">
        <v>236</v>
      </c>
      <c r="AC5652" s="34">
        <v>168</v>
      </c>
    </row>
    <row r="5653" spans="1:29" x14ac:dyDescent="0.2">
      <c r="A5653" s="34" t="s">
        <v>66146</v>
      </c>
      <c r="B5653" s="34">
        <v>153</v>
      </c>
      <c r="C5653" s="34">
        <v>154</v>
      </c>
      <c r="D5653" s="34">
        <v>171</v>
      </c>
      <c r="E5653" s="34">
        <v>158</v>
      </c>
      <c r="F5653" s="34">
        <v>173</v>
      </c>
      <c r="G5653" s="34">
        <v>182</v>
      </c>
      <c r="H5653" s="34">
        <v>145</v>
      </c>
      <c r="I5653" s="34">
        <v>126</v>
      </c>
      <c r="J5653" s="34">
        <v>167</v>
      </c>
      <c r="K5653" s="34">
        <v>152</v>
      </c>
      <c r="L5653" s="34">
        <v>134</v>
      </c>
      <c r="M5653" s="34">
        <v>123</v>
      </c>
      <c r="N5653" s="34">
        <v>133</v>
      </c>
      <c r="O5653" s="34">
        <v>153</v>
      </c>
      <c r="P5653" s="34">
        <v>163</v>
      </c>
      <c r="Q5653" s="34">
        <v>214</v>
      </c>
      <c r="R5653" s="34">
        <v>207</v>
      </c>
      <c r="S5653" s="34">
        <v>146</v>
      </c>
      <c r="T5653" s="34">
        <v>175</v>
      </c>
      <c r="U5653" s="34">
        <v>151</v>
      </c>
      <c r="V5653" s="34">
        <v>176</v>
      </c>
      <c r="W5653" s="34">
        <v>196</v>
      </c>
      <c r="X5653" s="34">
        <v>234</v>
      </c>
      <c r="Y5653" s="34">
        <v>155</v>
      </c>
      <c r="Z5653" s="34">
        <v>169</v>
      </c>
      <c r="AA5653" s="34">
        <v>191</v>
      </c>
      <c r="AB5653" s="34">
        <v>231</v>
      </c>
      <c r="AC5653" s="34">
        <v>234</v>
      </c>
    </row>
    <row r="5654" spans="1:29" x14ac:dyDescent="0.2">
      <c r="A5654" s="34" t="s">
        <v>66147</v>
      </c>
      <c r="B5654" s="34">
        <v>136</v>
      </c>
      <c r="C5654" s="34">
        <v>111</v>
      </c>
      <c r="D5654" s="34">
        <v>152</v>
      </c>
      <c r="E5654" s="34">
        <v>156</v>
      </c>
      <c r="F5654" s="34">
        <v>172</v>
      </c>
      <c r="G5654" s="34">
        <v>140</v>
      </c>
      <c r="H5654" s="34">
        <v>135</v>
      </c>
      <c r="I5654" s="34">
        <v>135</v>
      </c>
      <c r="J5654" s="34">
        <v>152</v>
      </c>
      <c r="K5654" s="34">
        <v>177</v>
      </c>
      <c r="L5654" s="34">
        <v>131</v>
      </c>
      <c r="M5654" s="34">
        <v>148</v>
      </c>
      <c r="N5654" s="34">
        <v>132</v>
      </c>
      <c r="O5654" s="34">
        <v>160</v>
      </c>
      <c r="P5654" s="34">
        <v>133</v>
      </c>
      <c r="Q5654" s="34">
        <v>182</v>
      </c>
      <c r="R5654" s="34">
        <v>211</v>
      </c>
      <c r="S5654" s="34">
        <v>159</v>
      </c>
      <c r="T5654" s="34">
        <v>199</v>
      </c>
      <c r="U5654" s="34">
        <v>157</v>
      </c>
      <c r="V5654" s="34">
        <v>175</v>
      </c>
      <c r="W5654" s="34">
        <v>191</v>
      </c>
      <c r="X5654" s="34">
        <v>157</v>
      </c>
      <c r="Y5654" s="34">
        <v>146</v>
      </c>
      <c r="Z5654" s="34">
        <v>168</v>
      </c>
      <c r="AA5654" s="34">
        <v>207</v>
      </c>
      <c r="AB5654" s="34">
        <v>206</v>
      </c>
      <c r="AC5654" s="34">
        <v>238</v>
      </c>
    </row>
    <row r="5655" spans="1:29" x14ac:dyDescent="0.2">
      <c r="A5655" s="34" t="s">
        <v>66148</v>
      </c>
      <c r="B5655" s="34">
        <v>247</v>
      </c>
      <c r="C5655" s="34">
        <v>154</v>
      </c>
      <c r="D5655" s="34">
        <v>242</v>
      </c>
      <c r="E5655" s="34">
        <v>228</v>
      </c>
      <c r="F5655" s="34">
        <v>257</v>
      </c>
      <c r="G5655" s="34">
        <v>236</v>
      </c>
      <c r="H5655" s="34">
        <v>245</v>
      </c>
      <c r="I5655" s="34">
        <v>179</v>
      </c>
      <c r="J5655" s="34">
        <v>226</v>
      </c>
      <c r="K5655" s="34">
        <v>204</v>
      </c>
      <c r="L5655" s="34">
        <v>247</v>
      </c>
      <c r="M5655" s="34">
        <v>203</v>
      </c>
      <c r="N5655" s="34">
        <v>192</v>
      </c>
      <c r="O5655" s="34">
        <v>190</v>
      </c>
      <c r="P5655" s="34">
        <v>243</v>
      </c>
      <c r="Q5655" s="34">
        <v>273</v>
      </c>
      <c r="R5655" s="34">
        <v>341</v>
      </c>
      <c r="S5655" s="34">
        <v>227</v>
      </c>
      <c r="T5655" s="34">
        <v>378</v>
      </c>
      <c r="U5655" s="34">
        <v>201</v>
      </c>
      <c r="V5655" s="34">
        <v>340</v>
      </c>
      <c r="W5655" s="34">
        <v>300</v>
      </c>
      <c r="X5655" s="34">
        <v>321</v>
      </c>
      <c r="Y5655" s="34">
        <v>278</v>
      </c>
      <c r="Z5655" s="34">
        <v>266</v>
      </c>
      <c r="AA5655" s="34">
        <v>247</v>
      </c>
      <c r="AB5655" s="34">
        <v>309</v>
      </c>
      <c r="AC5655" s="34">
        <v>330</v>
      </c>
    </row>
    <row r="5656" spans="1:29" x14ac:dyDescent="0.2">
      <c r="A5656" s="34" t="s">
        <v>66149</v>
      </c>
      <c r="B5656" s="34">
        <v>133</v>
      </c>
      <c r="C5656" s="34">
        <v>163</v>
      </c>
      <c r="D5656" s="34">
        <v>83</v>
      </c>
      <c r="E5656" s="34">
        <v>87</v>
      </c>
      <c r="F5656" s="34">
        <v>125</v>
      </c>
      <c r="G5656" s="34">
        <v>109</v>
      </c>
      <c r="H5656" s="34">
        <v>88</v>
      </c>
      <c r="I5656" s="34">
        <v>125</v>
      </c>
      <c r="J5656" s="34">
        <v>134</v>
      </c>
      <c r="K5656" s="34">
        <v>109</v>
      </c>
      <c r="L5656" s="34">
        <v>97</v>
      </c>
      <c r="M5656" s="34">
        <v>81</v>
      </c>
      <c r="N5656" s="34">
        <v>87</v>
      </c>
      <c r="O5656" s="34">
        <v>71</v>
      </c>
      <c r="P5656" s="34">
        <v>81</v>
      </c>
      <c r="Q5656" s="34">
        <v>140</v>
      </c>
      <c r="R5656" s="34">
        <v>119</v>
      </c>
      <c r="S5656" s="34">
        <v>112</v>
      </c>
      <c r="T5656" s="34">
        <v>118</v>
      </c>
      <c r="U5656" s="34">
        <v>108</v>
      </c>
      <c r="V5656" s="34">
        <v>98</v>
      </c>
      <c r="W5656" s="34">
        <v>117</v>
      </c>
      <c r="X5656" s="34">
        <v>109</v>
      </c>
      <c r="Y5656" s="34">
        <v>136</v>
      </c>
      <c r="Z5656" s="34">
        <v>95</v>
      </c>
      <c r="AA5656" s="34">
        <v>118</v>
      </c>
      <c r="AB5656" s="34">
        <v>114</v>
      </c>
      <c r="AC5656" s="34">
        <v>173</v>
      </c>
    </row>
    <row r="5657" spans="1:29" x14ac:dyDescent="0.2">
      <c r="A5657" s="34" t="s">
        <v>66150</v>
      </c>
      <c r="B5657" s="34">
        <v>292</v>
      </c>
      <c r="C5657" s="34">
        <v>316</v>
      </c>
      <c r="D5657" s="34">
        <v>385</v>
      </c>
      <c r="E5657" s="34">
        <v>414</v>
      </c>
      <c r="F5657" s="34">
        <v>456</v>
      </c>
      <c r="G5657" s="34">
        <v>376</v>
      </c>
      <c r="H5657" s="34">
        <v>359</v>
      </c>
      <c r="I5657" s="34">
        <v>340</v>
      </c>
      <c r="J5657" s="34">
        <v>364</v>
      </c>
      <c r="K5657" s="34">
        <v>420</v>
      </c>
      <c r="L5657" s="34">
        <v>378</v>
      </c>
      <c r="M5657" s="34">
        <v>312</v>
      </c>
      <c r="N5657" s="34">
        <v>359</v>
      </c>
      <c r="O5657" s="34">
        <v>342</v>
      </c>
      <c r="P5657" s="34">
        <v>358</v>
      </c>
      <c r="Q5657" s="34">
        <v>457</v>
      </c>
      <c r="R5657" s="34">
        <v>488</v>
      </c>
      <c r="S5657" s="34">
        <v>422</v>
      </c>
      <c r="T5657" s="34">
        <v>472</v>
      </c>
      <c r="U5657" s="34">
        <v>393</v>
      </c>
      <c r="V5657" s="34">
        <v>463</v>
      </c>
      <c r="W5657" s="34">
        <v>496</v>
      </c>
      <c r="X5657" s="34">
        <v>563</v>
      </c>
      <c r="Y5657" s="34">
        <v>484</v>
      </c>
      <c r="Z5657" s="34">
        <v>358</v>
      </c>
      <c r="AA5657" s="34">
        <v>422</v>
      </c>
      <c r="AB5657" s="34">
        <v>488</v>
      </c>
      <c r="AC5657" s="34">
        <v>548</v>
      </c>
    </row>
    <row r="5658" spans="1:29" x14ac:dyDescent="0.2">
      <c r="A5658" s="34" t="s">
        <v>66151</v>
      </c>
      <c r="B5658" s="34">
        <v>90</v>
      </c>
      <c r="C5658" s="34">
        <v>98</v>
      </c>
      <c r="D5658" s="34">
        <v>102</v>
      </c>
      <c r="E5658" s="34">
        <v>71</v>
      </c>
      <c r="F5658" s="34">
        <v>111</v>
      </c>
      <c r="G5658" s="34">
        <v>126</v>
      </c>
      <c r="H5658" s="34">
        <v>106</v>
      </c>
      <c r="I5658" s="34">
        <v>96</v>
      </c>
      <c r="J5658" s="34">
        <v>103</v>
      </c>
      <c r="K5658" s="34">
        <v>103</v>
      </c>
      <c r="L5658" s="34">
        <v>103</v>
      </c>
      <c r="M5658" s="34">
        <v>82</v>
      </c>
      <c r="N5658" s="34">
        <v>93</v>
      </c>
      <c r="O5658" s="34">
        <v>82</v>
      </c>
      <c r="P5658" s="34">
        <v>96</v>
      </c>
      <c r="Q5658" s="34">
        <v>161</v>
      </c>
      <c r="R5658" s="34">
        <v>160</v>
      </c>
      <c r="S5658" s="34">
        <v>109</v>
      </c>
      <c r="T5658" s="34">
        <v>112</v>
      </c>
      <c r="U5658" s="34">
        <v>114</v>
      </c>
      <c r="V5658" s="34">
        <v>148</v>
      </c>
      <c r="W5658" s="34">
        <v>107</v>
      </c>
      <c r="X5658" s="34">
        <v>181</v>
      </c>
      <c r="Y5658" s="34">
        <v>86</v>
      </c>
      <c r="Z5658" s="34">
        <v>98</v>
      </c>
      <c r="AA5658" s="34">
        <v>115</v>
      </c>
      <c r="AB5658" s="34">
        <v>203</v>
      </c>
      <c r="AC5658" s="34">
        <v>159</v>
      </c>
    </row>
    <row r="5659" spans="1:29" x14ac:dyDescent="0.2">
      <c r="A5659" s="34" t="s">
        <v>66152</v>
      </c>
      <c r="B5659" s="34">
        <v>155</v>
      </c>
      <c r="C5659" s="34">
        <v>121</v>
      </c>
      <c r="D5659" s="34">
        <v>102</v>
      </c>
      <c r="E5659" s="34">
        <v>122</v>
      </c>
      <c r="F5659" s="34">
        <v>137</v>
      </c>
      <c r="G5659" s="34">
        <v>119</v>
      </c>
      <c r="H5659" s="34">
        <v>138</v>
      </c>
      <c r="I5659" s="34">
        <v>128</v>
      </c>
      <c r="J5659" s="34">
        <v>129</v>
      </c>
      <c r="K5659" s="34">
        <v>124</v>
      </c>
      <c r="L5659" s="34">
        <v>128</v>
      </c>
      <c r="M5659" s="34">
        <v>90</v>
      </c>
      <c r="N5659" s="34">
        <v>120</v>
      </c>
      <c r="O5659" s="34">
        <v>121</v>
      </c>
      <c r="P5659" s="34">
        <v>137</v>
      </c>
      <c r="Q5659" s="34">
        <v>155</v>
      </c>
      <c r="R5659" s="34">
        <v>175</v>
      </c>
      <c r="S5659" s="34">
        <v>152</v>
      </c>
      <c r="T5659" s="34">
        <v>167</v>
      </c>
      <c r="U5659" s="34">
        <v>142</v>
      </c>
      <c r="V5659" s="34">
        <v>150</v>
      </c>
      <c r="W5659" s="34">
        <v>195</v>
      </c>
      <c r="X5659" s="34">
        <v>160</v>
      </c>
      <c r="Y5659" s="34">
        <v>149</v>
      </c>
      <c r="Z5659" s="34">
        <v>148</v>
      </c>
      <c r="AA5659" s="34">
        <v>164</v>
      </c>
      <c r="AB5659" s="34">
        <v>197</v>
      </c>
      <c r="AC5659" s="34">
        <v>207</v>
      </c>
    </row>
    <row r="5660" spans="1:29" x14ac:dyDescent="0.2">
      <c r="A5660" s="34" t="s">
        <v>66153</v>
      </c>
      <c r="B5660" s="34">
        <v>137</v>
      </c>
      <c r="C5660" s="34">
        <v>116</v>
      </c>
      <c r="D5660" s="34">
        <v>183</v>
      </c>
      <c r="E5660" s="34">
        <v>180</v>
      </c>
      <c r="F5660" s="34">
        <v>189</v>
      </c>
      <c r="G5660" s="34">
        <v>124</v>
      </c>
      <c r="H5660" s="34">
        <v>159</v>
      </c>
      <c r="I5660" s="34">
        <v>97</v>
      </c>
      <c r="J5660" s="34">
        <v>210</v>
      </c>
      <c r="K5660" s="34">
        <v>163</v>
      </c>
      <c r="L5660" s="34">
        <v>144</v>
      </c>
      <c r="M5660" s="34">
        <v>137</v>
      </c>
      <c r="N5660" s="34">
        <v>162</v>
      </c>
      <c r="O5660" s="34">
        <v>170</v>
      </c>
      <c r="P5660" s="34">
        <v>206</v>
      </c>
      <c r="Q5660" s="34">
        <v>201</v>
      </c>
      <c r="R5660" s="34">
        <v>255</v>
      </c>
      <c r="S5660" s="34">
        <v>187</v>
      </c>
      <c r="T5660" s="34">
        <v>211</v>
      </c>
      <c r="U5660" s="34">
        <v>160</v>
      </c>
      <c r="V5660" s="34">
        <v>272</v>
      </c>
      <c r="W5660" s="34">
        <v>183</v>
      </c>
      <c r="X5660" s="34">
        <v>265</v>
      </c>
      <c r="Y5660" s="34">
        <v>177</v>
      </c>
      <c r="Z5660" s="34">
        <v>228</v>
      </c>
      <c r="AA5660" s="34">
        <v>190</v>
      </c>
      <c r="AB5660" s="34">
        <v>232</v>
      </c>
      <c r="AC5660" s="34">
        <v>239</v>
      </c>
    </row>
    <row r="5661" spans="1:29" x14ac:dyDescent="0.2">
      <c r="A5661" s="34" t="s">
        <v>66154</v>
      </c>
      <c r="B5661" s="34">
        <v>567</v>
      </c>
      <c r="C5661" s="34">
        <v>482</v>
      </c>
      <c r="D5661" s="34">
        <v>529</v>
      </c>
      <c r="E5661" s="34">
        <v>544</v>
      </c>
      <c r="F5661" s="34">
        <v>641</v>
      </c>
      <c r="G5661" s="34">
        <v>502</v>
      </c>
      <c r="H5661" s="34">
        <v>570</v>
      </c>
      <c r="I5661" s="34">
        <v>490</v>
      </c>
      <c r="J5661" s="34">
        <v>663</v>
      </c>
      <c r="K5661" s="34">
        <v>488</v>
      </c>
      <c r="L5661" s="34">
        <v>584</v>
      </c>
      <c r="M5661" s="34">
        <v>417</v>
      </c>
      <c r="N5661" s="34">
        <v>532</v>
      </c>
      <c r="O5661" s="34">
        <v>462</v>
      </c>
      <c r="P5661" s="34">
        <v>624</v>
      </c>
      <c r="Q5661" s="34">
        <v>681</v>
      </c>
      <c r="R5661" s="34">
        <v>759</v>
      </c>
      <c r="S5661" s="34">
        <v>557</v>
      </c>
      <c r="T5661" s="34">
        <v>794</v>
      </c>
      <c r="U5661" s="34">
        <v>491</v>
      </c>
      <c r="V5661" s="34">
        <v>771</v>
      </c>
      <c r="W5661" s="34">
        <v>670</v>
      </c>
      <c r="X5661" s="34">
        <v>740</v>
      </c>
      <c r="Y5661" s="34">
        <v>694</v>
      </c>
      <c r="Z5661" s="34">
        <v>633</v>
      </c>
      <c r="AA5661" s="34">
        <v>665</v>
      </c>
      <c r="AB5661" s="34">
        <v>956</v>
      </c>
      <c r="AC5661" s="34">
        <v>889</v>
      </c>
    </row>
    <row r="5662" spans="1:29" x14ac:dyDescent="0.2">
      <c r="A5662" s="34" t="s">
        <v>66155</v>
      </c>
      <c r="B5662" s="34">
        <v>205</v>
      </c>
      <c r="C5662" s="34">
        <v>151</v>
      </c>
      <c r="D5662" s="34">
        <v>162</v>
      </c>
      <c r="E5662" s="34">
        <v>143</v>
      </c>
      <c r="F5662" s="34">
        <v>193</v>
      </c>
      <c r="G5662" s="34">
        <v>154</v>
      </c>
      <c r="H5662" s="34">
        <v>222</v>
      </c>
      <c r="I5662" s="34">
        <v>144</v>
      </c>
      <c r="J5662" s="34">
        <v>207</v>
      </c>
      <c r="K5662" s="34">
        <v>167</v>
      </c>
      <c r="L5662" s="34">
        <v>183</v>
      </c>
      <c r="M5662" s="34">
        <v>162</v>
      </c>
      <c r="N5662" s="34">
        <v>141</v>
      </c>
      <c r="O5662" s="34">
        <v>123</v>
      </c>
      <c r="P5662" s="34">
        <v>168</v>
      </c>
      <c r="Q5662" s="34">
        <v>245</v>
      </c>
      <c r="R5662" s="34">
        <v>294</v>
      </c>
      <c r="S5662" s="34">
        <v>207</v>
      </c>
      <c r="T5662" s="34">
        <v>236</v>
      </c>
      <c r="U5662" s="34">
        <v>182</v>
      </c>
      <c r="V5662" s="34">
        <v>194</v>
      </c>
      <c r="W5662" s="34">
        <v>207</v>
      </c>
      <c r="X5662" s="34">
        <v>224</v>
      </c>
      <c r="Y5662" s="34">
        <v>219</v>
      </c>
      <c r="Z5662" s="34">
        <v>212</v>
      </c>
      <c r="AA5662" s="34">
        <v>177</v>
      </c>
      <c r="AB5662" s="34">
        <v>214</v>
      </c>
      <c r="AC5662" s="34">
        <v>302</v>
      </c>
    </row>
    <row r="5663" spans="1:29" x14ac:dyDescent="0.2">
      <c r="A5663" s="34" t="s">
        <v>66156</v>
      </c>
      <c r="B5663" s="34">
        <v>160</v>
      </c>
      <c r="C5663" s="34">
        <v>106</v>
      </c>
      <c r="D5663" s="34">
        <v>133</v>
      </c>
      <c r="E5663" s="34">
        <v>134</v>
      </c>
      <c r="F5663" s="34">
        <v>110</v>
      </c>
      <c r="G5663" s="34">
        <v>105</v>
      </c>
      <c r="H5663" s="34">
        <v>101</v>
      </c>
      <c r="I5663" s="34">
        <v>84</v>
      </c>
      <c r="J5663" s="34">
        <v>116</v>
      </c>
      <c r="K5663" s="34">
        <v>98</v>
      </c>
      <c r="L5663" s="34">
        <v>101</v>
      </c>
      <c r="M5663" s="34">
        <v>92</v>
      </c>
      <c r="N5663" s="34">
        <v>106</v>
      </c>
      <c r="O5663" s="34">
        <v>102</v>
      </c>
      <c r="P5663" s="34">
        <v>79</v>
      </c>
      <c r="Q5663" s="34">
        <v>132</v>
      </c>
      <c r="R5663" s="34">
        <v>151</v>
      </c>
      <c r="S5663" s="34">
        <v>100</v>
      </c>
      <c r="T5663" s="34">
        <v>109</v>
      </c>
      <c r="U5663" s="34">
        <v>105</v>
      </c>
      <c r="V5663" s="34">
        <v>132</v>
      </c>
      <c r="W5663" s="34">
        <v>145</v>
      </c>
      <c r="X5663" s="34">
        <v>184</v>
      </c>
      <c r="Y5663" s="34">
        <v>138</v>
      </c>
      <c r="Z5663" s="34">
        <v>143</v>
      </c>
      <c r="AA5663" s="34">
        <v>139</v>
      </c>
      <c r="AB5663" s="34">
        <v>165</v>
      </c>
      <c r="AC5663" s="34">
        <v>165</v>
      </c>
    </row>
    <row r="5664" spans="1:29" x14ac:dyDescent="0.2">
      <c r="A5664" s="34" t="s">
        <v>66157</v>
      </c>
      <c r="B5664" s="34">
        <v>179</v>
      </c>
      <c r="C5664" s="34">
        <v>150</v>
      </c>
      <c r="D5664" s="34">
        <v>268</v>
      </c>
      <c r="E5664" s="34">
        <v>144</v>
      </c>
      <c r="F5664" s="34">
        <v>284</v>
      </c>
      <c r="G5664" s="34">
        <v>175</v>
      </c>
      <c r="H5664" s="34">
        <v>336</v>
      </c>
      <c r="I5664" s="34">
        <v>157</v>
      </c>
      <c r="J5664" s="34">
        <v>284</v>
      </c>
      <c r="K5664" s="34">
        <v>156</v>
      </c>
      <c r="L5664" s="34">
        <v>295</v>
      </c>
      <c r="M5664" s="34">
        <v>159</v>
      </c>
      <c r="N5664" s="34">
        <v>236</v>
      </c>
      <c r="O5664" s="34">
        <v>207</v>
      </c>
      <c r="P5664" s="34">
        <v>253</v>
      </c>
      <c r="Q5664" s="34">
        <v>294</v>
      </c>
      <c r="R5664" s="34">
        <v>396</v>
      </c>
      <c r="S5664" s="34">
        <v>222</v>
      </c>
      <c r="T5664" s="34">
        <v>459</v>
      </c>
      <c r="U5664" s="34">
        <v>233</v>
      </c>
      <c r="V5664" s="34">
        <v>299</v>
      </c>
      <c r="W5664" s="34">
        <v>229</v>
      </c>
      <c r="X5664" s="34">
        <v>373</v>
      </c>
      <c r="Y5664" s="34">
        <v>273</v>
      </c>
      <c r="Z5664" s="34">
        <v>280</v>
      </c>
      <c r="AA5664" s="34">
        <v>256</v>
      </c>
      <c r="AB5664" s="34">
        <v>413</v>
      </c>
      <c r="AC5664" s="34">
        <v>339</v>
      </c>
    </row>
    <row r="5665" spans="1:29" x14ac:dyDescent="0.2">
      <c r="A5665" s="34" t="s">
        <v>66158</v>
      </c>
      <c r="B5665" s="34">
        <v>279</v>
      </c>
      <c r="C5665" s="34">
        <v>149</v>
      </c>
      <c r="D5665" s="34">
        <v>260</v>
      </c>
      <c r="E5665" s="34">
        <v>231</v>
      </c>
      <c r="F5665" s="34">
        <v>280</v>
      </c>
      <c r="G5665" s="34">
        <v>153</v>
      </c>
      <c r="H5665" s="34">
        <v>234</v>
      </c>
      <c r="I5665" s="34">
        <v>168</v>
      </c>
      <c r="J5665" s="34">
        <v>224</v>
      </c>
      <c r="K5665" s="34">
        <v>194</v>
      </c>
      <c r="L5665" s="34">
        <v>126</v>
      </c>
      <c r="M5665" s="34">
        <v>172</v>
      </c>
      <c r="N5665" s="34">
        <v>150</v>
      </c>
      <c r="O5665" s="34">
        <v>166</v>
      </c>
      <c r="P5665" s="34">
        <v>189</v>
      </c>
      <c r="Q5665" s="34">
        <v>227</v>
      </c>
      <c r="R5665" s="34">
        <v>250</v>
      </c>
      <c r="S5665" s="34">
        <v>274</v>
      </c>
      <c r="T5665" s="34">
        <v>154</v>
      </c>
      <c r="U5665" s="34">
        <v>147</v>
      </c>
      <c r="V5665" s="34">
        <v>286</v>
      </c>
      <c r="W5665" s="34">
        <v>147</v>
      </c>
      <c r="X5665" s="34">
        <v>267</v>
      </c>
      <c r="Y5665" s="34">
        <v>168</v>
      </c>
      <c r="Z5665" s="34">
        <v>251</v>
      </c>
      <c r="AA5665" s="34">
        <v>237</v>
      </c>
      <c r="AB5665" s="34">
        <v>217</v>
      </c>
      <c r="AC5665" s="34">
        <v>327</v>
      </c>
    </row>
    <row r="5666" spans="1:29" x14ac:dyDescent="0.2">
      <c r="A5666" s="34" t="s">
        <v>66159</v>
      </c>
      <c r="B5666" s="34">
        <v>129</v>
      </c>
      <c r="C5666" s="34">
        <v>86</v>
      </c>
      <c r="D5666" s="34">
        <v>119</v>
      </c>
      <c r="E5666" s="34">
        <v>100</v>
      </c>
      <c r="F5666" s="34">
        <v>134</v>
      </c>
      <c r="G5666" s="34">
        <v>51</v>
      </c>
      <c r="H5666" s="34">
        <v>105</v>
      </c>
      <c r="I5666" s="34">
        <v>66</v>
      </c>
      <c r="J5666" s="34">
        <v>115</v>
      </c>
      <c r="K5666" s="34">
        <v>82</v>
      </c>
      <c r="L5666" s="34">
        <v>91</v>
      </c>
      <c r="M5666" s="34">
        <v>84</v>
      </c>
      <c r="N5666" s="34">
        <v>139</v>
      </c>
      <c r="O5666" s="34">
        <v>96</v>
      </c>
      <c r="P5666" s="34">
        <v>102</v>
      </c>
      <c r="Q5666" s="34">
        <v>90</v>
      </c>
      <c r="R5666" s="34">
        <v>171</v>
      </c>
      <c r="S5666" s="34">
        <v>114</v>
      </c>
      <c r="T5666" s="34">
        <v>91</v>
      </c>
      <c r="U5666" s="34">
        <v>111</v>
      </c>
      <c r="V5666" s="34">
        <v>111</v>
      </c>
      <c r="W5666" s="34">
        <v>113</v>
      </c>
      <c r="X5666" s="34">
        <v>153</v>
      </c>
      <c r="Y5666" s="34">
        <v>88</v>
      </c>
      <c r="Z5666" s="34">
        <v>131</v>
      </c>
      <c r="AA5666" s="34">
        <v>119</v>
      </c>
      <c r="AB5666" s="34">
        <v>112</v>
      </c>
      <c r="AC5666" s="34">
        <v>154</v>
      </c>
    </row>
    <row r="5667" spans="1:29" x14ac:dyDescent="0.2">
      <c r="A5667" s="34" t="s">
        <v>66160</v>
      </c>
      <c r="B5667" s="34">
        <v>160</v>
      </c>
      <c r="C5667" s="34">
        <v>144</v>
      </c>
      <c r="D5667" s="34">
        <v>130</v>
      </c>
      <c r="E5667" s="34">
        <v>128</v>
      </c>
      <c r="F5667" s="34">
        <v>144</v>
      </c>
      <c r="G5667" s="34">
        <v>105</v>
      </c>
      <c r="H5667" s="34">
        <v>133</v>
      </c>
      <c r="I5667" s="34">
        <v>139</v>
      </c>
      <c r="J5667" s="34">
        <v>112</v>
      </c>
      <c r="K5667" s="34">
        <v>165</v>
      </c>
      <c r="L5667" s="34">
        <v>86</v>
      </c>
      <c r="M5667" s="34">
        <v>83</v>
      </c>
      <c r="N5667" s="34">
        <v>126</v>
      </c>
      <c r="O5667" s="34">
        <v>118</v>
      </c>
      <c r="P5667" s="34">
        <v>132</v>
      </c>
      <c r="Q5667" s="34">
        <v>161</v>
      </c>
      <c r="R5667" s="34">
        <v>148</v>
      </c>
      <c r="S5667" s="34">
        <v>160</v>
      </c>
      <c r="T5667" s="34">
        <v>157</v>
      </c>
      <c r="U5667" s="34">
        <v>132</v>
      </c>
      <c r="V5667" s="34">
        <v>134</v>
      </c>
      <c r="W5667" s="34">
        <v>182</v>
      </c>
      <c r="X5667" s="34">
        <v>180</v>
      </c>
      <c r="Y5667" s="34">
        <v>179</v>
      </c>
      <c r="Z5667" s="34">
        <v>153</v>
      </c>
      <c r="AA5667" s="34">
        <v>184</v>
      </c>
      <c r="AB5667" s="34">
        <v>171</v>
      </c>
      <c r="AC5667" s="34">
        <v>225</v>
      </c>
    </row>
    <row r="5668" spans="1:29" x14ac:dyDescent="0.2">
      <c r="A5668" s="34" t="s">
        <v>66161</v>
      </c>
      <c r="B5668" s="34">
        <v>197</v>
      </c>
      <c r="C5668" s="34">
        <v>348</v>
      </c>
      <c r="D5668" s="34">
        <v>230</v>
      </c>
      <c r="E5668" s="34">
        <v>400</v>
      </c>
      <c r="F5668" s="34">
        <v>247</v>
      </c>
      <c r="G5668" s="34">
        <v>345</v>
      </c>
      <c r="H5668" s="34">
        <v>227</v>
      </c>
      <c r="I5668" s="34">
        <v>305</v>
      </c>
      <c r="J5668" s="34">
        <v>203</v>
      </c>
      <c r="K5668" s="34">
        <v>384</v>
      </c>
      <c r="L5668" s="34">
        <v>224</v>
      </c>
      <c r="M5668" s="34">
        <v>282</v>
      </c>
      <c r="N5668" s="34">
        <v>190</v>
      </c>
      <c r="O5668" s="34">
        <v>348</v>
      </c>
      <c r="P5668" s="34">
        <v>217</v>
      </c>
      <c r="Q5668" s="34">
        <v>421</v>
      </c>
      <c r="R5668" s="34">
        <v>277</v>
      </c>
      <c r="S5668" s="34">
        <v>369</v>
      </c>
      <c r="T5668" s="34">
        <v>278</v>
      </c>
      <c r="U5668" s="34">
        <v>318</v>
      </c>
      <c r="V5668" s="34">
        <v>301</v>
      </c>
      <c r="W5668" s="34">
        <v>428</v>
      </c>
      <c r="X5668" s="34">
        <v>265</v>
      </c>
      <c r="Y5668" s="34">
        <v>329</v>
      </c>
      <c r="Z5668" s="34">
        <v>250</v>
      </c>
      <c r="AA5668" s="34">
        <v>369</v>
      </c>
      <c r="AB5668" s="34">
        <v>298</v>
      </c>
      <c r="AC5668" s="34">
        <v>535</v>
      </c>
    </row>
    <row r="5669" spans="1:29" x14ac:dyDescent="0.2">
      <c r="A5669" s="34" t="s">
        <v>66162</v>
      </c>
      <c r="B5669" s="34">
        <v>133</v>
      </c>
      <c r="C5669" s="34">
        <v>109</v>
      </c>
      <c r="D5669" s="34">
        <v>170</v>
      </c>
      <c r="E5669" s="34">
        <v>129</v>
      </c>
      <c r="F5669" s="34">
        <v>155</v>
      </c>
      <c r="G5669" s="34">
        <v>97</v>
      </c>
      <c r="H5669" s="34">
        <v>115</v>
      </c>
      <c r="I5669" s="34">
        <v>89</v>
      </c>
      <c r="J5669" s="34">
        <v>155</v>
      </c>
      <c r="K5669" s="34">
        <v>124</v>
      </c>
      <c r="L5669" s="34">
        <v>82</v>
      </c>
      <c r="M5669" s="34">
        <v>128</v>
      </c>
      <c r="N5669" s="34">
        <v>104</v>
      </c>
      <c r="O5669" s="34">
        <v>128</v>
      </c>
      <c r="P5669" s="34">
        <v>139</v>
      </c>
      <c r="Q5669" s="34">
        <v>132</v>
      </c>
      <c r="R5669" s="34">
        <v>156</v>
      </c>
      <c r="S5669" s="34">
        <v>128</v>
      </c>
      <c r="T5669" s="34">
        <v>103</v>
      </c>
      <c r="U5669" s="34">
        <v>93</v>
      </c>
      <c r="V5669" s="34">
        <v>136</v>
      </c>
      <c r="W5669" s="34">
        <v>137</v>
      </c>
      <c r="X5669" s="34">
        <v>235</v>
      </c>
      <c r="Y5669" s="34">
        <v>111</v>
      </c>
      <c r="Z5669" s="34">
        <v>182</v>
      </c>
      <c r="AA5669" s="34">
        <v>175</v>
      </c>
      <c r="AB5669" s="34">
        <v>131</v>
      </c>
      <c r="AC5669" s="34">
        <v>187</v>
      </c>
    </row>
    <row r="5670" spans="1:29" x14ac:dyDescent="0.2">
      <c r="A5670" s="34" t="s">
        <v>66163</v>
      </c>
      <c r="B5670" s="34">
        <v>354</v>
      </c>
      <c r="C5670" s="34">
        <v>251</v>
      </c>
      <c r="D5670" s="34">
        <v>297</v>
      </c>
      <c r="E5670" s="34">
        <v>329</v>
      </c>
      <c r="F5670" s="34">
        <v>304</v>
      </c>
      <c r="G5670" s="34">
        <v>241</v>
      </c>
      <c r="H5670" s="34">
        <v>325</v>
      </c>
      <c r="I5670" s="34">
        <v>298</v>
      </c>
      <c r="J5670" s="34">
        <v>366</v>
      </c>
      <c r="K5670" s="34">
        <v>349</v>
      </c>
      <c r="L5670" s="34">
        <v>415</v>
      </c>
      <c r="M5670" s="34">
        <v>283</v>
      </c>
      <c r="N5670" s="34">
        <v>322</v>
      </c>
      <c r="O5670" s="34">
        <v>302</v>
      </c>
      <c r="P5670" s="34">
        <v>347</v>
      </c>
      <c r="Q5670" s="34">
        <v>455</v>
      </c>
      <c r="R5670" s="34">
        <v>447</v>
      </c>
      <c r="S5670" s="34">
        <v>279</v>
      </c>
      <c r="T5670" s="34">
        <v>560</v>
      </c>
      <c r="U5670" s="34">
        <v>351</v>
      </c>
      <c r="V5670" s="34">
        <v>427</v>
      </c>
      <c r="W5670" s="34">
        <v>498</v>
      </c>
      <c r="X5670" s="34">
        <v>413</v>
      </c>
      <c r="Y5670" s="34">
        <v>438</v>
      </c>
      <c r="Z5670" s="34">
        <v>330</v>
      </c>
      <c r="AA5670" s="34">
        <v>379</v>
      </c>
      <c r="AB5670" s="34">
        <v>587</v>
      </c>
      <c r="AC5670" s="34">
        <v>527</v>
      </c>
    </row>
    <row r="5671" spans="1:29" x14ac:dyDescent="0.2">
      <c r="A5671" s="34" t="s">
        <v>66164</v>
      </c>
      <c r="B5671" s="34">
        <v>180</v>
      </c>
      <c r="C5671" s="34">
        <v>83</v>
      </c>
      <c r="D5671" s="34">
        <v>93</v>
      </c>
      <c r="E5671" s="34">
        <v>139</v>
      </c>
      <c r="F5671" s="34">
        <v>86</v>
      </c>
      <c r="G5671" s="34">
        <v>94</v>
      </c>
      <c r="H5671" s="34">
        <v>79</v>
      </c>
      <c r="I5671" s="34">
        <v>105</v>
      </c>
      <c r="J5671" s="34">
        <v>125</v>
      </c>
      <c r="K5671" s="34">
        <v>125</v>
      </c>
      <c r="L5671" s="34">
        <v>110</v>
      </c>
      <c r="M5671" s="34">
        <v>88</v>
      </c>
      <c r="N5671" s="34">
        <v>97</v>
      </c>
      <c r="O5671" s="34">
        <v>92</v>
      </c>
      <c r="P5671" s="34">
        <v>98</v>
      </c>
      <c r="Q5671" s="34">
        <v>185</v>
      </c>
      <c r="R5671" s="34">
        <v>132</v>
      </c>
      <c r="S5671" s="34">
        <v>130</v>
      </c>
      <c r="T5671" s="34">
        <v>144</v>
      </c>
      <c r="U5671" s="34">
        <v>131</v>
      </c>
      <c r="V5671" s="34">
        <v>112</v>
      </c>
      <c r="W5671" s="34">
        <v>190</v>
      </c>
      <c r="X5671" s="34">
        <v>190</v>
      </c>
      <c r="Y5671" s="34">
        <v>199</v>
      </c>
      <c r="Z5671" s="34">
        <v>82</v>
      </c>
      <c r="AA5671" s="34">
        <v>118</v>
      </c>
      <c r="AB5671" s="34">
        <v>117</v>
      </c>
      <c r="AC5671" s="34">
        <v>175</v>
      </c>
    </row>
    <row r="5672" spans="1:29" x14ac:dyDescent="0.2">
      <c r="A5672" s="34" t="s">
        <v>66165</v>
      </c>
      <c r="B5672" s="34">
        <v>188</v>
      </c>
      <c r="C5672" s="34">
        <v>183</v>
      </c>
      <c r="D5672" s="34">
        <v>195</v>
      </c>
      <c r="E5672" s="34">
        <v>171</v>
      </c>
      <c r="F5672" s="34">
        <v>197</v>
      </c>
      <c r="G5672" s="34">
        <v>170</v>
      </c>
      <c r="H5672" s="34">
        <v>220</v>
      </c>
      <c r="I5672" s="34">
        <v>183</v>
      </c>
      <c r="J5672" s="34">
        <v>180</v>
      </c>
      <c r="K5672" s="34">
        <v>332</v>
      </c>
      <c r="L5672" s="34">
        <v>175</v>
      </c>
      <c r="M5672" s="34">
        <v>191</v>
      </c>
      <c r="N5672" s="34">
        <v>199</v>
      </c>
      <c r="O5672" s="34">
        <v>164</v>
      </c>
      <c r="P5672" s="34">
        <v>187</v>
      </c>
      <c r="Q5672" s="34">
        <v>279</v>
      </c>
      <c r="R5672" s="34">
        <v>277</v>
      </c>
      <c r="S5672" s="34">
        <v>240</v>
      </c>
      <c r="T5672" s="34">
        <v>255</v>
      </c>
      <c r="U5672" s="34">
        <v>193</v>
      </c>
      <c r="V5672" s="34">
        <v>295</v>
      </c>
      <c r="W5672" s="34">
        <v>296</v>
      </c>
      <c r="X5672" s="34">
        <v>246</v>
      </c>
      <c r="Y5672" s="34">
        <v>395</v>
      </c>
      <c r="Z5672" s="34">
        <v>233</v>
      </c>
      <c r="AA5672" s="34">
        <v>258</v>
      </c>
      <c r="AB5672" s="34">
        <v>261</v>
      </c>
      <c r="AC5672" s="34">
        <v>387</v>
      </c>
    </row>
    <row r="5673" spans="1:29" x14ac:dyDescent="0.2">
      <c r="A5673" s="34" t="s">
        <v>66166</v>
      </c>
      <c r="B5673" s="34">
        <v>168</v>
      </c>
      <c r="C5673" s="34">
        <v>73</v>
      </c>
      <c r="D5673" s="34">
        <v>127</v>
      </c>
      <c r="E5673" s="34">
        <v>110</v>
      </c>
      <c r="F5673" s="34">
        <v>117</v>
      </c>
      <c r="G5673" s="34">
        <v>73</v>
      </c>
      <c r="H5673" s="34">
        <v>127</v>
      </c>
      <c r="I5673" s="34">
        <v>78</v>
      </c>
      <c r="J5673" s="34">
        <v>97</v>
      </c>
      <c r="K5673" s="34">
        <v>69</v>
      </c>
      <c r="L5673" s="34">
        <v>94</v>
      </c>
      <c r="M5673" s="34">
        <v>80</v>
      </c>
      <c r="N5673" s="34">
        <v>96</v>
      </c>
      <c r="O5673" s="34">
        <v>83</v>
      </c>
      <c r="P5673" s="34">
        <v>99</v>
      </c>
      <c r="Q5673" s="34">
        <v>145</v>
      </c>
      <c r="R5673" s="34">
        <v>143</v>
      </c>
      <c r="S5673" s="34">
        <v>132</v>
      </c>
      <c r="T5673" s="34">
        <v>136</v>
      </c>
      <c r="U5673" s="34">
        <v>91</v>
      </c>
      <c r="V5673" s="34">
        <v>150</v>
      </c>
      <c r="W5673" s="34">
        <v>158</v>
      </c>
      <c r="X5673" s="34">
        <v>128</v>
      </c>
      <c r="Y5673" s="34">
        <v>141</v>
      </c>
      <c r="Z5673" s="34">
        <v>146</v>
      </c>
      <c r="AA5673" s="34">
        <v>110</v>
      </c>
      <c r="AB5673" s="34">
        <v>136</v>
      </c>
      <c r="AC5673" s="34">
        <v>164</v>
      </c>
    </row>
    <row r="5674" spans="1:29" x14ac:dyDescent="0.2">
      <c r="A5674" s="34" t="s">
        <v>66167</v>
      </c>
      <c r="B5674" s="34">
        <v>277</v>
      </c>
      <c r="C5674" s="34">
        <v>146</v>
      </c>
      <c r="D5674" s="34">
        <v>251</v>
      </c>
      <c r="E5674" s="34">
        <v>161</v>
      </c>
      <c r="F5674" s="34">
        <v>241</v>
      </c>
      <c r="G5674" s="34">
        <v>195</v>
      </c>
      <c r="H5674" s="34">
        <v>194</v>
      </c>
      <c r="I5674" s="34">
        <v>144</v>
      </c>
      <c r="J5674" s="34">
        <v>207</v>
      </c>
      <c r="K5674" s="34">
        <v>158</v>
      </c>
      <c r="L5674" s="34">
        <v>155</v>
      </c>
      <c r="M5674" s="34">
        <v>155</v>
      </c>
      <c r="N5674" s="34">
        <v>221</v>
      </c>
      <c r="O5674" s="34">
        <v>119</v>
      </c>
      <c r="P5674" s="34">
        <v>211</v>
      </c>
      <c r="Q5674" s="34">
        <v>171</v>
      </c>
      <c r="R5674" s="34">
        <v>260</v>
      </c>
      <c r="S5674" s="34">
        <v>210</v>
      </c>
      <c r="T5674" s="34">
        <v>230</v>
      </c>
      <c r="U5674" s="34">
        <v>145</v>
      </c>
      <c r="V5674" s="34">
        <v>248</v>
      </c>
      <c r="W5674" s="34">
        <v>144</v>
      </c>
      <c r="X5674" s="34">
        <v>313</v>
      </c>
      <c r="Y5674" s="34">
        <v>120</v>
      </c>
      <c r="Z5674" s="34">
        <v>268</v>
      </c>
      <c r="AA5674" s="34">
        <v>209</v>
      </c>
      <c r="AB5674" s="34">
        <v>268</v>
      </c>
      <c r="AC5674" s="34">
        <v>264</v>
      </c>
    </row>
    <row r="5675" spans="1:29" x14ac:dyDescent="0.2">
      <c r="A5675" s="34" t="s">
        <v>66168</v>
      </c>
      <c r="B5675" s="34">
        <v>62</v>
      </c>
      <c r="C5675" s="34">
        <v>51</v>
      </c>
      <c r="D5675" s="34">
        <v>51</v>
      </c>
      <c r="E5675" s="34">
        <v>55</v>
      </c>
      <c r="F5675" s="34">
        <v>45</v>
      </c>
      <c r="G5675" s="34">
        <v>46</v>
      </c>
      <c r="H5675" s="34">
        <v>58</v>
      </c>
      <c r="I5675" s="34">
        <v>31</v>
      </c>
      <c r="J5675" s="34">
        <v>56</v>
      </c>
      <c r="K5675" s="34">
        <v>53</v>
      </c>
      <c r="L5675" s="34">
        <v>62</v>
      </c>
      <c r="M5675" s="34">
        <v>59</v>
      </c>
      <c r="N5675" s="34">
        <v>54</v>
      </c>
      <c r="O5675" s="34">
        <v>48</v>
      </c>
      <c r="P5675" s="34">
        <v>36</v>
      </c>
      <c r="Q5675" s="34">
        <v>65</v>
      </c>
      <c r="R5675" s="34">
        <v>77</v>
      </c>
      <c r="S5675" s="34">
        <v>87</v>
      </c>
      <c r="T5675" s="34">
        <v>76</v>
      </c>
      <c r="U5675" s="34">
        <v>64</v>
      </c>
      <c r="V5675" s="34">
        <v>52</v>
      </c>
      <c r="W5675" s="34">
        <v>60</v>
      </c>
      <c r="X5675" s="34">
        <v>71</v>
      </c>
      <c r="Y5675" s="34">
        <v>44</v>
      </c>
      <c r="Z5675" s="34">
        <v>81</v>
      </c>
      <c r="AA5675" s="34">
        <v>69</v>
      </c>
      <c r="AB5675" s="34">
        <v>53</v>
      </c>
      <c r="AC5675" s="34">
        <v>74</v>
      </c>
    </row>
    <row r="5676" spans="1:29" x14ac:dyDescent="0.2">
      <c r="A5676" s="34" t="s">
        <v>66169</v>
      </c>
      <c r="B5676" s="34">
        <v>167</v>
      </c>
      <c r="C5676" s="34">
        <v>181</v>
      </c>
      <c r="D5676" s="34">
        <v>254</v>
      </c>
      <c r="E5676" s="34">
        <v>149</v>
      </c>
      <c r="F5676" s="34">
        <v>228</v>
      </c>
      <c r="G5676" s="34">
        <v>159</v>
      </c>
      <c r="H5676" s="34">
        <v>250</v>
      </c>
      <c r="I5676" s="34">
        <v>196</v>
      </c>
      <c r="J5676" s="34">
        <v>241</v>
      </c>
      <c r="K5676" s="34">
        <v>164</v>
      </c>
      <c r="L5676" s="34">
        <v>196</v>
      </c>
      <c r="M5676" s="34">
        <v>136</v>
      </c>
      <c r="N5676" s="34">
        <v>206</v>
      </c>
      <c r="O5676" s="34">
        <v>127</v>
      </c>
      <c r="P5676" s="34">
        <v>263</v>
      </c>
      <c r="Q5676" s="34">
        <v>218</v>
      </c>
      <c r="R5676" s="34">
        <v>289</v>
      </c>
      <c r="S5676" s="34">
        <v>199</v>
      </c>
      <c r="T5676" s="34">
        <v>325</v>
      </c>
      <c r="U5676" s="34">
        <v>148</v>
      </c>
      <c r="V5676" s="34">
        <v>348</v>
      </c>
      <c r="W5676" s="34">
        <v>178</v>
      </c>
      <c r="X5676" s="34">
        <v>295</v>
      </c>
      <c r="Y5676" s="34">
        <v>207</v>
      </c>
      <c r="Z5676" s="34">
        <v>300</v>
      </c>
      <c r="AA5676" s="34">
        <v>215</v>
      </c>
      <c r="AB5676" s="34">
        <v>352</v>
      </c>
      <c r="AC5676" s="34">
        <v>235</v>
      </c>
    </row>
    <row r="5677" spans="1:29" x14ac:dyDescent="0.2">
      <c r="A5677" s="34" t="s">
        <v>66170</v>
      </c>
      <c r="B5677" s="34">
        <v>309</v>
      </c>
      <c r="C5677" s="34">
        <v>437</v>
      </c>
      <c r="D5677" s="34">
        <v>383</v>
      </c>
      <c r="E5677" s="34">
        <v>495</v>
      </c>
      <c r="F5677" s="34">
        <v>412</v>
      </c>
      <c r="G5677" s="34">
        <v>441</v>
      </c>
      <c r="H5677" s="34">
        <v>433</v>
      </c>
      <c r="I5677" s="34">
        <v>489</v>
      </c>
      <c r="J5677" s="34">
        <v>408</v>
      </c>
      <c r="K5677" s="34">
        <v>447</v>
      </c>
      <c r="L5677" s="34">
        <v>456</v>
      </c>
      <c r="M5677" s="34">
        <v>462</v>
      </c>
      <c r="N5677" s="34">
        <v>306</v>
      </c>
      <c r="O5677" s="34">
        <v>428</v>
      </c>
      <c r="P5677" s="34">
        <v>443</v>
      </c>
      <c r="Q5677" s="34">
        <v>692</v>
      </c>
      <c r="R5677" s="34">
        <v>648</v>
      </c>
      <c r="S5677" s="34">
        <v>506</v>
      </c>
      <c r="T5677" s="34">
        <v>554</v>
      </c>
      <c r="U5677" s="34">
        <v>460</v>
      </c>
      <c r="V5677" s="34">
        <v>549</v>
      </c>
      <c r="W5677" s="34">
        <v>702</v>
      </c>
      <c r="X5677" s="34">
        <v>493</v>
      </c>
      <c r="Y5677" s="34">
        <v>602</v>
      </c>
      <c r="Z5677" s="34">
        <v>411</v>
      </c>
      <c r="AA5677" s="34">
        <v>569</v>
      </c>
      <c r="AB5677" s="34">
        <v>659</v>
      </c>
      <c r="AC5677" s="34">
        <v>694</v>
      </c>
    </row>
    <row r="5678" spans="1:29" x14ac:dyDescent="0.2">
      <c r="A5678" s="34" t="s">
        <v>66171</v>
      </c>
      <c r="B5678" s="34">
        <v>177</v>
      </c>
      <c r="C5678" s="34">
        <v>113</v>
      </c>
      <c r="D5678" s="34">
        <v>166</v>
      </c>
      <c r="E5678" s="34">
        <v>151</v>
      </c>
      <c r="F5678" s="34">
        <v>176</v>
      </c>
      <c r="G5678" s="34">
        <v>170</v>
      </c>
      <c r="H5678" s="34">
        <v>128</v>
      </c>
      <c r="I5678" s="34">
        <v>134</v>
      </c>
      <c r="J5678" s="34">
        <v>132</v>
      </c>
      <c r="K5678" s="34">
        <v>112</v>
      </c>
      <c r="L5678" s="34">
        <v>151</v>
      </c>
      <c r="M5678" s="34">
        <v>116</v>
      </c>
      <c r="N5678" s="34">
        <v>125</v>
      </c>
      <c r="O5678" s="34">
        <v>99</v>
      </c>
      <c r="P5678" s="34">
        <v>120</v>
      </c>
      <c r="Q5678" s="34">
        <v>166</v>
      </c>
      <c r="R5678" s="34">
        <v>197</v>
      </c>
      <c r="S5678" s="34">
        <v>159</v>
      </c>
      <c r="T5678" s="34">
        <v>172</v>
      </c>
      <c r="U5678" s="34">
        <v>115</v>
      </c>
      <c r="V5678" s="34">
        <v>192</v>
      </c>
      <c r="W5678" s="34">
        <v>184</v>
      </c>
      <c r="X5678" s="34">
        <v>172</v>
      </c>
      <c r="Y5678" s="34">
        <v>168</v>
      </c>
      <c r="Z5678" s="34">
        <v>184</v>
      </c>
      <c r="AA5678" s="34">
        <v>176</v>
      </c>
      <c r="AB5678" s="34">
        <v>195</v>
      </c>
      <c r="AC5678" s="34">
        <v>191</v>
      </c>
    </row>
    <row r="5679" spans="1:29" x14ac:dyDescent="0.2">
      <c r="A5679" s="34" t="s">
        <v>66172</v>
      </c>
      <c r="B5679" s="34">
        <v>83</v>
      </c>
      <c r="C5679" s="34">
        <v>68</v>
      </c>
      <c r="D5679" s="34">
        <v>137</v>
      </c>
      <c r="E5679" s="34">
        <v>107</v>
      </c>
      <c r="F5679" s="34">
        <v>132</v>
      </c>
      <c r="G5679" s="34">
        <v>115</v>
      </c>
      <c r="H5679" s="34">
        <v>152</v>
      </c>
      <c r="I5679" s="34">
        <v>98</v>
      </c>
      <c r="J5679" s="34">
        <v>136</v>
      </c>
      <c r="K5679" s="34">
        <v>102</v>
      </c>
      <c r="L5679" s="34">
        <v>80</v>
      </c>
      <c r="M5679" s="34">
        <v>81</v>
      </c>
      <c r="N5679" s="34">
        <v>75</v>
      </c>
      <c r="O5679" s="34">
        <v>100</v>
      </c>
      <c r="P5679" s="34">
        <v>113</v>
      </c>
      <c r="Q5679" s="34">
        <v>134</v>
      </c>
      <c r="R5679" s="34">
        <v>149</v>
      </c>
      <c r="S5679" s="34">
        <v>146</v>
      </c>
      <c r="T5679" s="34">
        <v>138</v>
      </c>
      <c r="U5679" s="34">
        <v>119</v>
      </c>
      <c r="V5679" s="34">
        <v>162</v>
      </c>
      <c r="W5679" s="34">
        <v>168</v>
      </c>
      <c r="X5679" s="34">
        <v>160</v>
      </c>
      <c r="Y5679" s="34">
        <v>157</v>
      </c>
      <c r="Z5679" s="34">
        <v>137</v>
      </c>
      <c r="AA5679" s="34">
        <v>133</v>
      </c>
      <c r="AB5679" s="34">
        <v>160</v>
      </c>
      <c r="AC5679" s="34">
        <v>181</v>
      </c>
    </row>
    <row r="5680" spans="1:29" x14ac:dyDescent="0.2">
      <c r="A5680" s="34" t="s">
        <v>66173</v>
      </c>
      <c r="B5680" s="34">
        <v>264</v>
      </c>
      <c r="C5680" s="34">
        <v>375</v>
      </c>
      <c r="D5680" s="34">
        <v>394</v>
      </c>
      <c r="E5680" s="34">
        <v>444</v>
      </c>
      <c r="F5680" s="34">
        <v>368</v>
      </c>
      <c r="G5680" s="34">
        <v>418</v>
      </c>
      <c r="H5680" s="34">
        <v>287</v>
      </c>
      <c r="I5680" s="34">
        <v>306</v>
      </c>
      <c r="J5680" s="34">
        <v>278</v>
      </c>
      <c r="K5680" s="34">
        <v>428</v>
      </c>
      <c r="L5680" s="34">
        <v>205</v>
      </c>
      <c r="M5680" s="34">
        <v>335</v>
      </c>
      <c r="N5680" s="34">
        <v>273</v>
      </c>
      <c r="O5680" s="34">
        <v>295</v>
      </c>
      <c r="P5680" s="34">
        <v>264</v>
      </c>
      <c r="Q5680" s="34">
        <v>437</v>
      </c>
      <c r="R5680" s="34">
        <v>327</v>
      </c>
      <c r="S5680" s="34">
        <v>531</v>
      </c>
      <c r="T5680" s="34">
        <v>261</v>
      </c>
      <c r="U5680" s="34">
        <v>376</v>
      </c>
      <c r="V5680" s="34">
        <v>337</v>
      </c>
      <c r="W5680" s="34">
        <v>397</v>
      </c>
      <c r="X5680" s="34">
        <v>407</v>
      </c>
      <c r="Y5680" s="34">
        <v>364</v>
      </c>
      <c r="Z5680" s="34">
        <v>315</v>
      </c>
      <c r="AA5680" s="34">
        <v>495</v>
      </c>
      <c r="AB5680" s="34">
        <v>327</v>
      </c>
      <c r="AC5680" s="34">
        <v>613</v>
      </c>
    </row>
    <row r="5681" spans="1:29" x14ac:dyDescent="0.2">
      <c r="A5681" s="34" t="s">
        <v>66174</v>
      </c>
      <c r="B5681" s="34">
        <v>162</v>
      </c>
      <c r="C5681" s="34">
        <v>116</v>
      </c>
      <c r="D5681" s="34">
        <v>121</v>
      </c>
      <c r="E5681" s="34">
        <v>163</v>
      </c>
      <c r="F5681" s="34">
        <v>151</v>
      </c>
      <c r="G5681" s="34">
        <v>153</v>
      </c>
      <c r="H5681" s="34">
        <v>148</v>
      </c>
      <c r="I5681" s="34">
        <v>137</v>
      </c>
      <c r="J5681" s="34">
        <v>198</v>
      </c>
      <c r="K5681" s="34">
        <v>119</v>
      </c>
      <c r="L5681" s="34">
        <v>149</v>
      </c>
      <c r="M5681" s="34">
        <v>111</v>
      </c>
      <c r="N5681" s="34">
        <v>112</v>
      </c>
      <c r="O5681" s="34">
        <v>84</v>
      </c>
      <c r="P5681" s="34">
        <v>182</v>
      </c>
      <c r="Q5681" s="34">
        <v>158</v>
      </c>
      <c r="R5681" s="34">
        <v>151</v>
      </c>
      <c r="S5681" s="34">
        <v>125</v>
      </c>
      <c r="T5681" s="34">
        <v>220</v>
      </c>
      <c r="U5681" s="34">
        <v>129</v>
      </c>
      <c r="V5681" s="34">
        <v>182</v>
      </c>
      <c r="W5681" s="34">
        <v>184</v>
      </c>
      <c r="X5681" s="34">
        <v>204</v>
      </c>
      <c r="Y5681" s="34">
        <v>167</v>
      </c>
      <c r="Z5681" s="34">
        <v>154</v>
      </c>
      <c r="AA5681" s="34">
        <v>147</v>
      </c>
      <c r="AB5681" s="34">
        <v>292</v>
      </c>
      <c r="AC5681" s="34">
        <v>193</v>
      </c>
    </row>
    <row r="5682" spans="1:29" x14ac:dyDescent="0.2">
      <c r="A5682" s="34" t="s">
        <v>66175</v>
      </c>
      <c r="B5682" s="34">
        <v>174</v>
      </c>
      <c r="C5682" s="34">
        <v>136</v>
      </c>
      <c r="D5682" s="34">
        <v>187</v>
      </c>
      <c r="E5682" s="34">
        <v>192</v>
      </c>
      <c r="F5682" s="34">
        <v>196</v>
      </c>
      <c r="G5682" s="34">
        <v>175</v>
      </c>
      <c r="H5682" s="34">
        <v>172</v>
      </c>
      <c r="I5682" s="34">
        <v>145</v>
      </c>
      <c r="J5682" s="34">
        <v>199</v>
      </c>
      <c r="K5682" s="34">
        <v>183</v>
      </c>
      <c r="L5682" s="34">
        <v>180</v>
      </c>
      <c r="M5682" s="34">
        <v>151</v>
      </c>
      <c r="N5682" s="34">
        <v>146</v>
      </c>
      <c r="O5682" s="34">
        <v>141</v>
      </c>
      <c r="P5682" s="34">
        <v>196</v>
      </c>
      <c r="Q5682" s="34">
        <v>238</v>
      </c>
      <c r="R5682" s="34">
        <v>228</v>
      </c>
      <c r="S5682" s="34">
        <v>202</v>
      </c>
      <c r="T5682" s="34">
        <v>210</v>
      </c>
      <c r="U5682" s="34">
        <v>181</v>
      </c>
      <c r="V5682" s="34">
        <v>240</v>
      </c>
      <c r="W5682" s="34">
        <v>233</v>
      </c>
      <c r="X5682" s="34">
        <v>158</v>
      </c>
      <c r="Y5682" s="34">
        <v>222</v>
      </c>
      <c r="Z5682" s="34">
        <v>205</v>
      </c>
      <c r="AA5682" s="34">
        <v>184</v>
      </c>
      <c r="AB5682" s="34">
        <v>279</v>
      </c>
      <c r="AC5682" s="34">
        <v>267</v>
      </c>
    </row>
    <row r="5683" spans="1:29" x14ac:dyDescent="0.2">
      <c r="A5683" s="34" t="s">
        <v>66176</v>
      </c>
      <c r="B5683" s="34">
        <v>130</v>
      </c>
      <c r="C5683" s="34">
        <v>87</v>
      </c>
      <c r="D5683" s="34">
        <v>164</v>
      </c>
      <c r="E5683" s="34">
        <v>101</v>
      </c>
      <c r="F5683" s="34">
        <v>142</v>
      </c>
      <c r="G5683" s="34">
        <v>93</v>
      </c>
      <c r="H5683" s="34">
        <v>168</v>
      </c>
      <c r="I5683" s="34">
        <v>96</v>
      </c>
      <c r="J5683" s="34">
        <v>110</v>
      </c>
      <c r="K5683" s="34">
        <v>113</v>
      </c>
      <c r="L5683" s="34">
        <v>99</v>
      </c>
      <c r="M5683" s="34">
        <v>64</v>
      </c>
      <c r="N5683" s="34">
        <v>106</v>
      </c>
      <c r="O5683" s="34">
        <v>60</v>
      </c>
      <c r="P5683" s="34">
        <v>130</v>
      </c>
      <c r="Q5683" s="34">
        <v>146</v>
      </c>
      <c r="R5683" s="34">
        <v>147</v>
      </c>
      <c r="S5683" s="34">
        <v>80</v>
      </c>
      <c r="T5683" s="34">
        <v>163</v>
      </c>
      <c r="U5683" s="34">
        <v>91</v>
      </c>
      <c r="V5683" s="34">
        <v>159</v>
      </c>
      <c r="W5683" s="34">
        <v>96</v>
      </c>
      <c r="X5683" s="34">
        <v>180</v>
      </c>
      <c r="Y5683" s="34">
        <v>84</v>
      </c>
      <c r="Z5683" s="34">
        <v>121</v>
      </c>
      <c r="AA5683" s="34">
        <v>127</v>
      </c>
      <c r="AB5683" s="34">
        <v>150</v>
      </c>
      <c r="AC5683" s="34">
        <v>162</v>
      </c>
    </row>
    <row r="5684" spans="1:29" x14ac:dyDescent="0.2">
      <c r="A5684" s="34" t="s">
        <v>66177</v>
      </c>
      <c r="B5684" s="34">
        <v>88</v>
      </c>
      <c r="C5684" s="34">
        <v>124</v>
      </c>
      <c r="D5684" s="34">
        <v>150</v>
      </c>
      <c r="E5684" s="34">
        <v>126</v>
      </c>
      <c r="F5684" s="34">
        <v>131</v>
      </c>
      <c r="G5684" s="34">
        <v>121</v>
      </c>
      <c r="H5684" s="34">
        <v>127</v>
      </c>
      <c r="I5684" s="34">
        <v>128</v>
      </c>
      <c r="J5684" s="34">
        <v>111</v>
      </c>
      <c r="K5684" s="34">
        <v>166</v>
      </c>
      <c r="L5684" s="34">
        <v>111</v>
      </c>
      <c r="M5684" s="34">
        <v>116</v>
      </c>
      <c r="N5684" s="34">
        <v>94</v>
      </c>
      <c r="O5684" s="34">
        <v>94</v>
      </c>
      <c r="P5684" s="34">
        <v>109</v>
      </c>
      <c r="Q5684" s="34">
        <v>136</v>
      </c>
      <c r="R5684" s="34">
        <v>133</v>
      </c>
      <c r="S5684" s="34">
        <v>146</v>
      </c>
      <c r="T5684" s="34">
        <v>130</v>
      </c>
      <c r="U5684" s="34">
        <v>115</v>
      </c>
      <c r="V5684" s="34">
        <v>130</v>
      </c>
      <c r="W5684" s="34">
        <v>139</v>
      </c>
      <c r="X5684" s="34">
        <v>132</v>
      </c>
      <c r="Y5684" s="34">
        <v>170</v>
      </c>
      <c r="Z5684" s="34">
        <v>156</v>
      </c>
      <c r="AA5684" s="34">
        <v>81</v>
      </c>
      <c r="AB5684" s="34">
        <v>113</v>
      </c>
      <c r="AC5684" s="34">
        <v>241</v>
      </c>
    </row>
    <row r="5685" spans="1:29" x14ac:dyDescent="0.2">
      <c r="A5685" s="34" t="s">
        <v>66178</v>
      </c>
      <c r="B5685" s="34">
        <v>259</v>
      </c>
      <c r="C5685" s="34">
        <v>212</v>
      </c>
      <c r="D5685" s="34">
        <v>282</v>
      </c>
      <c r="E5685" s="34">
        <v>244</v>
      </c>
      <c r="F5685" s="34">
        <v>273</v>
      </c>
      <c r="G5685" s="34">
        <v>274</v>
      </c>
      <c r="H5685" s="34">
        <v>285</v>
      </c>
      <c r="I5685" s="34">
        <v>254</v>
      </c>
      <c r="J5685" s="34">
        <v>254</v>
      </c>
      <c r="K5685" s="34">
        <v>248</v>
      </c>
      <c r="L5685" s="34">
        <v>221</v>
      </c>
      <c r="M5685" s="34">
        <v>211</v>
      </c>
      <c r="N5685" s="34">
        <v>225</v>
      </c>
      <c r="O5685" s="34">
        <v>207</v>
      </c>
      <c r="P5685" s="34">
        <v>274</v>
      </c>
      <c r="Q5685" s="34">
        <v>307</v>
      </c>
      <c r="R5685" s="34">
        <v>350</v>
      </c>
      <c r="S5685" s="34">
        <v>302</v>
      </c>
      <c r="T5685" s="34">
        <v>263</v>
      </c>
      <c r="U5685" s="34">
        <v>234</v>
      </c>
      <c r="V5685" s="34">
        <v>368</v>
      </c>
      <c r="W5685" s="34">
        <v>267</v>
      </c>
      <c r="X5685" s="34">
        <v>287</v>
      </c>
      <c r="Y5685" s="34">
        <v>229</v>
      </c>
      <c r="Z5685" s="34">
        <v>303</v>
      </c>
      <c r="AA5685" s="34">
        <v>294</v>
      </c>
      <c r="AB5685" s="34">
        <v>314</v>
      </c>
      <c r="AC5685" s="34">
        <v>383</v>
      </c>
    </row>
    <row r="5686" spans="1:29" x14ac:dyDescent="0.2">
      <c r="A5686" s="34" t="s">
        <v>66179</v>
      </c>
      <c r="B5686" s="34">
        <v>96</v>
      </c>
      <c r="C5686" s="34">
        <v>62</v>
      </c>
      <c r="D5686" s="34">
        <v>78</v>
      </c>
      <c r="E5686" s="34">
        <v>80</v>
      </c>
      <c r="F5686" s="34">
        <v>98</v>
      </c>
      <c r="G5686" s="34">
        <v>91</v>
      </c>
      <c r="H5686" s="34">
        <v>100</v>
      </c>
      <c r="I5686" s="34">
        <v>93</v>
      </c>
      <c r="J5686" s="34">
        <v>97</v>
      </c>
      <c r="K5686" s="34">
        <v>77</v>
      </c>
      <c r="L5686" s="34">
        <v>60</v>
      </c>
      <c r="M5686" s="34">
        <v>75</v>
      </c>
      <c r="N5686" s="34">
        <v>69</v>
      </c>
      <c r="O5686" s="34">
        <v>70</v>
      </c>
      <c r="P5686" s="34">
        <v>77</v>
      </c>
      <c r="Q5686" s="34">
        <v>93</v>
      </c>
      <c r="R5686" s="34">
        <v>100</v>
      </c>
      <c r="S5686" s="34">
        <v>102</v>
      </c>
      <c r="T5686" s="34">
        <v>90</v>
      </c>
      <c r="U5686" s="34">
        <v>85</v>
      </c>
      <c r="V5686" s="34">
        <v>104</v>
      </c>
      <c r="W5686" s="34">
        <v>92</v>
      </c>
      <c r="X5686" s="34">
        <v>134</v>
      </c>
      <c r="Y5686" s="34">
        <v>63</v>
      </c>
      <c r="Z5686" s="34">
        <v>120</v>
      </c>
      <c r="AA5686" s="34">
        <v>113</v>
      </c>
      <c r="AB5686" s="34">
        <v>120</v>
      </c>
      <c r="AC5686" s="34">
        <v>122</v>
      </c>
    </row>
    <row r="5687" spans="1:29" x14ac:dyDescent="0.2">
      <c r="A5687" s="34" t="s">
        <v>66180</v>
      </c>
      <c r="B5687" s="34">
        <v>224</v>
      </c>
      <c r="C5687" s="34">
        <v>285</v>
      </c>
      <c r="D5687" s="34">
        <v>259</v>
      </c>
      <c r="E5687" s="34">
        <v>264</v>
      </c>
      <c r="F5687" s="34">
        <v>269</v>
      </c>
      <c r="G5687" s="34">
        <v>303</v>
      </c>
      <c r="H5687" s="34">
        <v>288</v>
      </c>
      <c r="I5687" s="34">
        <v>256</v>
      </c>
      <c r="J5687" s="34">
        <v>290</v>
      </c>
      <c r="K5687" s="34">
        <v>242</v>
      </c>
      <c r="L5687" s="34">
        <v>283</v>
      </c>
      <c r="M5687" s="34">
        <v>194</v>
      </c>
      <c r="N5687" s="34">
        <v>267</v>
      </c>
      <c r="O5687" s="34">
        <v>277</v>
      </c>
      <c r="P5687" s="34">
        <v>251</v>
      </c>
      <c r="Q5687" s="34">
        <v>357</v>
      </c>
      <c r="R5687" s="34">
        <v>359</v>
      </c>
      <c r="S5687" s="34">
        <v>276</v>
      </c>
      <c r="T5687" s="34">
        <v>370</v>
      </c>
      <c r="U5687" s="34">
        <v>274</v>
      </c>
      <c r="V5687" s="34">
        <v>317</v>
      </c>
      <c r="W5687" s="34">
        <v>379</v>
      </c>
      <c r="X5687" s="34">
        <v>441</v>
      </c>
      <c r="Y5687" s="34">
        <v>383</v>
      </c>
      <c r="Z5687" s="34">
        <v>308</v>
      </c>
      <c r="AA5687" s="34">
        <v>318</v>
      </c>
      <c r="AB5687" s="34">
        <v>565</v>
      </c>
      <c r="AC5687" s="34">
        <v>405</v>
      </c>
    </row>
    <row r="5688" spans="1:29" x14ac:dyDescent="0.2">
      <c r="A5688" s="34" t="s">
        <v>66181</v>
      </c>
      <c r="B5688" s="34">
        <v>186</v>
      </c>
      <c r="C5688" s="34">
        <v>899</v>
      </c>
      <c r="D5688" s="34">
        <v>244</v>
      </c>
      <c r="E5688" s="34">
        <v>960</v>
      </c>
      <c r="F5688" s="34">
        <v>222</v>
      </c>
      <c r="G5688" s="34">
        <v>812</v>
      </c>
      <c r="H5688" s="34">
        <v>192</v>
      </c>
      <c r="I5688" s="34">
        <v>817</v>
      </c>
      <c r="J5688" s="34">
        <v>186</v>
      </c>
      <c r="K5688" s="34">
        <v>932</v>
      </c>
      <c r="L5688" s="34">
        <v>149</v>
      </c>
      <c r="M5688" s="34">
        <v>825</v>
      </c>
      <c r="N5688" s="34">
        <v>160</v>
      </c>
      <c r="O5688" s="34">
        <v>818</v>
      </c>
      <c r="P5688" s="34">
        <v>195</v>
      </c>
      <c r="Q5688" s="34">
        <v>895</v>
      </c>
      <c r="R5688" s="34">
        <v>285</v>
      </c>
      <c r="S5688" s="34">
        <v>904</v>
      </c>
      <c r="T5688" s="34">
        <v>254</v>
      </c>
      <c r="U5688" s="34">
        <v>733</v>
      </c>
      <c r="V5688" s="34">
        <v>289</v>
      </c>
      <c r="W5688" s="34">
        <v>706</v>
      </c>
      <c r="X5688" s="34">
        <v>308</v>
      </c>
      <c r="Y5688" s="34">
        <v>649</v>
      </c>
      <c r="Z5688" s="34">
        <v>262</v>
      </c>
      <c r="AA5688" s="34">
        <v>803</v>
      </c>
      <c r="AB5688" s="34">
        <v>237</v>
      </c>
      <c r="AC5688" s="34">
        <v>1129</v>
      </c>
    </row>
    <row r="5689" spans="1:29" x14ac:dyDescent="0.2">
      <c r="A5689" s="34" t="s">
        <v>66182</v>
      </c>
      <c r="B5689" s="34">
        <v>236</v>
      </c>
      <c r="C5689" s="34">
        <v>200</v>
      </c>
      <c r="D5689" s="34">
        <v>260</v>
      </c>
      <c r="E5689" s="34">
        <v>261</v>
      </c>
      <c r="F5689" s="34">
        <v>304</v>
      </c>
      <c r="G5689" s="34">
        <v>184</v>
      </c>
      <c r="H5689" s="34">
        <v>269</v>
      </c>
      <c r="I5689" s="34">
        <v>236</v>
      </c>
      <c r="J5689" s="34">
        <v>351</v>
      </c>
      <c r="K5689" s="34">
        <v>180</v>
      </c>
      <c r="L5689" s="34">
        <v>343</v>
      </c>
      <c r="M5689" s="34">
        <v>180</v>
      </c>
      <c r="N5689" s="34">
        <v>293</v>
      </c>
      <c r="O5689" s="34">
        <v>181</v>
      </c>
      <c r="P5689" s="34">
        <v>257</v>
      </c>
      <c r="Q5689" s="34">
        <v>284</v>
      </c>
      <c r="R5689" s="34">
        <v>415</v>
      </c>
      <c r="S5689" s="34">
        <v>247</v>
      </c>
      <c r="T5689" s="34">
        <v>468</v>
      </c>
      <c r="U5689" s="34">
        <v>254</v>
      </c>
      <c r="V5689" s="34">
        <v>422</v>
      </c>
      <c r="W5689" s="34">
        <v>360</v>
      </c>
      <c r="X5689" s="34">
        <v>330</v>
      </c>
      <c r="Y5689" s="34">
        <v>280</v>
      </c>
      <c r="Z5689" s="34">
        <v>262</v>
      </c>
      <c r="AA5689" s="34">
        <v>233</v>
      </c>
      <c r="AB5689" s="34">
        <v>534</v>
      </c>
      <c r="AC5689" s="34">
        <v>395</v>
      </c>
    </row>
    <row r="5690" spans="1:29" x14ac:dyDescent="0.2">
      <c r="A5690" s="34" t="s">
        <v>66183</v>
      </c>
      <c r="B5690" s="34">
        <v>201</v>
      </c>
      <c r="C5690" s="34">
        <v>215</v>
      </c>
      <c r="D5690" s="34">
        <v>239</v>
      </c>
      <c r="E5690" s="34">
        <v>260</v>
      </c>
      <c r="F5690" s="34">
        <v>309</v>
      </c>
      <c r="G5690" s="34">
        <v>193</v>
      </c>
      <c r="H5690" s="34">
        <v>243</v>
      </c>
      <c r="I5690" s="34">
        <v>193</v>
      </c>
      <c r="J5690" s="34">
        <v>244</v>
      </c>
      <c r="K5690" s="34">
        <v>210</v>
      </c>
      <c r="L5690" s="34">
        <v>217</v>
      </c>
      <c r="M5690" s="34">
        <v>210</v>
      </c>
      <c r="N5690" s="34">
        <v>213</v>
      </c>
      <c r="O5690" s="34">
        <v>187</v>
      </c>
      <c r="P5690" s="34">
        <v>184</v>
      </c>
      <c r="Q5690" s="34">
        <v>340</v>
      </c>
      <c r="R5690" s="34">
        <v>325</v>
      </c>
      <c r="S5690" s="34">
        <v>272</v>
      </c>
      <c r="T5690" s="34">
        <v>253</v>
      </c>
      <c r="U5690" s="34">
        <v>228</v>
      </c>
      <c r="V5690" s="34">
        <v>291</v>
      </c>
      <c r="W5690" s="34">
        <v>243</v>
      </c>
      <c r="X5690" s="34">
        <v>296</v>
      </c>
      <c r="Y5690" s="34">
        <v>270</v>
      </c>
      <c r="Z5690" s="34">
        <v>291</v>
      </c>
      <c r="AA5690" s="34">
        <v>246</v>
      </c>
      <c r="AB5690" s="34">
        <v>302</v>
      </c>
      <c r="AC5690" s="34">
        <v>339</v>
      </c>
    </row>
    <row r="5691" spans="1:29" x14ac:dyDescent="0.2">
      <c r="A5691" s="34" t="s">
        <v>66184</v>
      </c>
      <c r="B5691" s="34">
        <v>161</v>
      </c>
      <c r="C5691" s="34">
        <v>148</v>
      </c>
      <c r="D5691" s="34">
        <v>219</v>
      </c>
      <c r="E5691" s="34">
        <v>160</v>
      </c>
      <c r="F5691" s="34">
        <v>194</v>
      </c>
      <c r="G5691" s="34">
        <v>169</v>
      </c>
      <c r="H5691" s="34">
        <v>165</v>
      </c>
      <c r="I5691" s="34">
        <v>139</v>
      </c>
      <c r="J5691" s="34">
        <v>135</v>
      </c>
      <c r="K5691" s="34">
        <v>187</v>
      </c>
      <c r="L5691" s="34">
        <v>121</v>
      </c>
      <c r="M5691" s="34">
        <v>156</v>
      </c>
      <c r="N5691" s="34">
        <v>147</v>
      </c>
      <c r="O5691" s="34">
        <v>142</v>
      </c>
      <c r="P5691" s="34">
        <v>142</v>
      </c>
      <c r="Q5691" s="34">
        <v>198</v>
      </c>
      <c r="R5691" s="34">
        <v>264</v>
      </c>
      <c r="S5691" s="34">
        <v>194</v>
      </c>
      <c r="T5691" s="34">
        <v>200</v>
      </c>
      <c r="U5691" s="34">
        <v>198</v>
      </c>
      <c r="V5691" s="34">
        <v>199</v>
      </c>
      <c r="W5691" s="34">
        <v>208</v>
      </c>
      <c r="X5691" s="34">
        <v>191</v>
      </c>
      <c r="Y5691" s="34">
        <v>141</v>
      </c>
      <c r="Z5691" s="34">
        <v>197</v>
      </c>
      <c r="AA5691" s="34">
        <v>209</v>
      </c>
      <c r="AB5691" s="34">
        <v>204</v>
      </c>
      <c r="AC5691" s="34">
        <v>270</v>
      </c>
    </row>
    <row r="5692" spans="1:29" x14ac:dyDescent="0.2">
      <c r="A5692" s="34" t="s">
        <v>66185</v>
      </c>
      <c r="B5692" s="34">
        <v>99</v>
      </c>
      <c r="C5692" s="34">
        <v>66</v>
      </c>
      <c r="D5692" s="34">
        <v>73</v>
      </c>
      <c r="E5692" s="34">
        <v>83</v>
      </c>
      <c r="F5692" s="34">
        <v>81</v>
      </c>
      <c r="G5692" s="34">
        <v>51</v>
      </c>
      <c r="H5692" s="34">
        <v>70</v>
      </c>
      <c r="I5692" s="34">
        <v>71</v>
      </c>
      <c r="J5692" s="34">
        <v>60</v>
      </c>
      <c r="K5692" s="34">
        <v>77</v>
      </c>
      <c r="L5692" s="34">
        <v>77</v>
      </c>
      <c r="M5692" s="34">
        <v>48</v>
      </c>
      <c r="N5692" s="34">
        <v>47</v>
      </c>
      <c r="O5692" s="34">
        <v>74</v>
      </c>
      <c r="P5692" s="34">
        <v>96</v>
      </c>
      <c r="Q5692" s="34">
        <v>71</v>
      </c>
      <c r="R5692" s="34">
        <v>78</v>
      </c>
      <c r="S5692" s="34">
        <v>88</v>
      </c>
      <c r="T5692" s="34">
        <v>101</v>
      </c>
      <c r="U5692" s="34">
        <v>79</v>
      </c>
      <c r="V5692" s="34">
        <v>98</v>
      </c>
      <c r="W5692" s="34">
        <v>78</v>
      </c>
      <c r="X5692" s="34">
        <v>96</v>
      </c>
      <c r="Y5692" s="34">
        <v>97</v>
      </c>
      <c r="Z5692" s="34">
        <v>81</v>
      </c>
      <c r="AA5692" s="34">
        <v>97</v>
      </c>
      <c r="AB5692" s="34">
        <v>109</v>
      </c>
      <c r="AC5692" s="34">
        <v>125</v>
      </c>
    </row>
    <row r="5693" spans="1:29" x14ac:dyDescent="0.2">
      <c r="A5693" s="34" t="s">
        <v>66186</v>
      </c>
      <c r="B5693" s="34">
        <v>212</v>
      </c>
      <c r="C5693" s="34">
        <v>190</v>
      </c>
      <c r="D5693" s="34">
        <v>199</v>
      </c>
      <c r="E5693" s="34">
        <v>140</v>
      </c>
      <c r="F5693" s="34">
        <v>199</v>
      </c>
      <c r="G5693" s="34">
        <v>135</v>
      </c>
      <c r="H5693" s="34">
        <v>164</v>
      </c>
      <c r="I5693" s="34">
        <v>140</v>
      </c>
      <c r="J5693" s="34">
        <v>178</v>
      </c>
      <c r="K5693" s="34">
        <v>148</v>
      </c>
      <c r="L5693" s="34">
        <v>135</v>
      </c>
      <c r="M5693" s="34">
        <v>107</v>
      </c>
      <c r="N5693" s="34">
        <v>170</v>
      </c>
      <c r="O5693" s="34">
        <v>125</v>
      </c>
      <c r="P5693" s="34">
        <v>165</v>
      </c>
      <c r="Q5693" s="34">
        <v>210</v>
      </c>
      <c r="R5693" s="34">
        <v>239</v>
      </c>
      <c r="S5693" s="34">
        <v>178</v>
      </c>
      <c r="T5693" s="34">
        <v>207</v>
      </c>
      <c r="U5693" s="34">
        <v>144</v>
      </c>
      <c r="V5693" s="34">
        <v>229</v>
      </c>
      <c r="W5693" s="34">
        <v>190</v>
      </c>
      <c r="X5693" s="34">
        <v>268</v>
      </c>
      <c r="Y5693" s="34">
        <v>211</v>
      </c>
      <c r="Z5693" s="34">
        <v>210</v>
      </c>
      <c r="AA5693" s="34">
        <v>202</v>
      </c>
      <c r="AB5693" s="34">
        <v>188</v>
      </c>
      <c r="AC5693" s="34">
        <v>212</v>
      </c>
    </row>
    <row r="5694" spans="1:29" x14ac:dyDescent="0.2">
      <c r="A5694" s="34" t="s">
        <v>66187</v>
      </c>
      <c r="B5694" s="34">
        <v>308</v>
      </c>
      <c r="C5694" s="34">
        <v>264</v>
      </c>
      <c r="D5694" s="34">
        <v>288</v>
      </c>
      <c r="E5694" s="34">
        <v>232</v>
      </c>
      <c r="F5694" s="34">
        <v>304</v>
      </c>
      <c r="G5694" s="34">
        <v>345</v>
      </c>
      <c r="H5694" s="34">
        <v>332</v>
      </c>
      <c r="I5694" s="34">
        <v>236</v>
      </c>
      <c r="J5694" s="34">
        <v>307</v>
      </c>
      <c r="K5694" s="34">
        <v>261</v>
      </c>
      <c r="L5694" s="34">
        <v>318</v>
      </c>
      <c r="M5694" s="34">
        <v>253</v>
      </c>
      <c r="N5694" s="34">
        <v>280</v>
      </c>
      <c r="O5694" s="34">
        <v>236</v>
      </c>
      <c r="P5694" s="34">
        <v>346</v>
      </c>
      <c r="Q5694" s="34">
        <v>423</v>
      </c>
      <c r="R5694" s="34">
        <v>372</v>
      </c>
      <c r="S5694" s="34">
        <v>293</v>
      </c>
      <c r="T5694" s="34">
        <v>544</v>
      </c>
      <c r="U5694" s="34">
        <v>298</v>
      </c>
      <c r="V5694" s="34">
        <v>441</v>
      </c>
      <c r="W5694" s="34">
        <v>356</v>
      </c>
      <c r="X5694" s="34">
        <v>366</v>
      </c>
      <c r="Y5694" s="34">
        <v>414</v>
      </c>
      <c r="Z5694" s="34">
        <v>312</v>
      </c>
      <c r="AA5694" s="34">
        <v>367</v>
      </c>
      <c r="AB5694" s="34">
        <v>442</v>
      </c>
      <c r="AC5694" s="34">
        <v>465</v>
      </c>
    </row>
    <row r="5695" spans="1:29" x14ac:dyDescent="0.2">
      <c r="A5695" s="34" t="s">
        <v>66188</v>
      </c>
      <c r="B5695" s="34">
        <v>421</v>
      </c>
      <c r="C5695" s="34">
        <v>189</v>
      </c>
      <c r="D5695" s="34">
        <v>290</v>
      </c>
      <c r="E5695" s="34">
        <v>236</v>
      </c>
      <c r="F5695" s="34">
        <v>335</v>
      </c>
      <c r="G5695" s="34">
        <v>209</v>
      </c>
      <c r="H5695" s="34">
        <v>283</v>
      </c>
      <c r="I5695" s="34">
        <v>214</v>
      </c>
      <c r="J5695" s="34">
        <v>267</v>
      </c>
      <c r="K5695" s="34">
        <v>181</v>
      </c>
      <c r="L5695" s="34">
        <v>399</v>
      </c>
      <c r="M5695" s="34">
        <v>186</v>
      </c>
      <c r="N5695" s="34">
        <v>272</v>
      </c>
      <c r="O5695" s="34">
        <v>220</v>
      </c>
      <c r="P5695" s="34">
        <v>330</v>
      </c>
      <c r="Q5695" s="34">
        <v>311</v>
      </c>
      <c r="R5695" s="34">
        <v>380</v>
      </c>
      <c r="S5695" s="34">
        <v>241</v>
      </c>
      <c r="T5695" s="34">
        <v>430</v>
      </c>
      <c r="U5695" s="34">
        <v>215</v>
      </c>
      <c r="V5695" s="34">
        <v>357</v>
      </c>
      <c r="W5695" s="34">
        <v>438</v>
      </c>
      <c r="X5695" s="34">
        <v>355</v>
      </c>
      <c r="Y5695" s="34">
        <v>286</v>
      </c>
      <c r="Z5695" s="34">
        <v>309</v>
      </c>
      <c r="AA5695" s="34">
        <v>316</v>
      </c>
      <c r="AB5695" s="34">
        <v>536</v>
      </c>
      <c r="AC5695" s="34">
        <v>367</v>
      </c>
    </row>
    <row r="5696" spans="1:29" x14ac:dyDescent="0.2">
      <c r="A5696" s="34" t="s">
        <v>66189</v>
      </c>
      <c r="B5696" s="34">
        <v>125</v>
      </c>
      <c r="C5696" s="34">
        <v>99</v>
      </c>
      <c r="D5696" s="34">
        <v>124</v>
      </c>
      <c r="E5696" s="34">
        <v>120</v>
      </c>
      <c r="F5696" s="34">
        <v>130</v>
      </c>
      <c r="G5696" s="34">
        <v>80</v>
      </c>
      <c r="H5696" s="34">
        <v>93</v>
      </c>
      <c r="I5696" s="34">
        <v>76</v>
      </c>
      <c r="J5696" s="34">
        <v>115</v>
      </c>
      <c r="K5696" s="34">
        <v>95</v>
      </c>
      <c r="L5696" s="34">
        <v>99</v>
      </c>
      <c r="M5696" s="34">
        <v>75</v>
      </c>
      <c r="N5696" s="34">
        <v>102</v>
      </c>
      <c r="O5696" s="34">
        <v>92</v>
      </c>
      <c r="P5696" s="34">
        <v>121</v>
      </c>
      <c r="Q5696" s="34">
        <v>120</v>
      </c>
      <c r="R5696" s="34">
        <v>151</v>
      </c>
      <c r="S5696" s="34">
        <v>91</v>
      </c>
      <c r="T5696" s="34">
        <v>140</v>
      </c>
      <c r="U5696" s="34">
        <v>95</v>
      </c>
      <c r="V5696" s="34">
        <v>132</v>
      </c>
      <c r="W5696" s="34">
        <v>110</v>
      </c>
      <c r="X5696" s="34">
        <v>163</v>
      </c>
      <c r="Y5696" s="34">
        <v>95</v>
      </c>
      <c r="Z5696" s="34">
        <v>95</v>
      </c>
      <c r="AA5696" s="34">
        <v>123</v>
      </c>
      <c r="AB5696" s="34">
        <v>141</v>
      </c>
      <c r="AC5696" s="34">
        <v>144</v>
      </c>
    </row>
    <row r="5697" spans="1:29" x14ac:dyDescent="0.2">
      <c r="A5697" s="34" t="s">
        <v>66190</v>
      </c>
      <c r="B5697" s="34">
        <v>409</v>
      </c>
      <c r="C5697" s="34">
        <v>445</v>
      </c>
      <c r="D5697" s="34">
        <v>527</v>
      </c>
      <c r="E5697" s="34">
        <v>465</v>
      </c>
      <c r="F5697" s="34">
        <v>555</v>
      </c>
      <c r="G5697" s="34">
        <v>410</v>
      </c>
      <c r="H5697" s="34">
        <v>506</v>
      </c>
      <c r="I5697" s="34">
        <v>386</v>
      </c>
      <c r="J5697" s="34">
        <v>430</v>
      </c>
      <c r="K5697" s="34">
        <v>545</v>
      </c>
      <c r="L5697" s="34">
        <v>342</v>
      </c>
      <c r="M5697" s="34">
        <v>376</v>
      </c>
      <c r="N5697" s="34">
        <v>443</v>
      </c>
      <c r="O5697" s="34">
        <v>434</v>
      </c>
      <c r="P5697" s="34">
        <v>413</v>
      </c>
      <c r="Q5697" s="34">
        <v>568</v>
      </c>
      <c r="R5697" s="34">
        <v>460</v>
      </c>
      <c r="S5697" s="34">
        <v>564</v>
      </c>
      <c r="T5697" s="34">
        <v>460</v>
      </c>
      <c r="U5697" s="34">
        <v>406</v>
      </c>
      <c r="V5697" s="34">
        <v>575</v>
      </c>
      <c r="W5697" s="34">
        <v>466</v>
      </c>
      <c r="X5697" s="34">
        <v>651</v>
      </c>
      <c r="Y5697" s="34">
        <v>476</v>
      </c>
      <c r="Z5697" s="34">
        <v>552</v>
      </c>
      <c r="AA5697" s="34">
        <v>552</v>
      </c>
      <c r="AB5697" s="34">
        <v>567</v>
      </c>
      <c r="AC5697" s="34">
        <v>751</v>
      </c>
    </row>
    <row r="5698" spans="1:29" x14ac:dyDescent="0.2">
      <c r="A5698" s="34" t="s">
        <v>66191</v>
      </c>
      <c r="B5698" s="34">
        <v>290</v>
      </c>
      <c r="C5698" s="34">
        <v>149</v>
      </c>
      <c r="D5698" s="34">
        <v>222</v>
      </c>
      <c r="E5698" s="34">
        <v>163</v>
      </c>
      <c r="F5698" s="34">
        <v>190</v>
      </c>
      <c r="G5698" s="34">
        <v>117</v>
      </c>
      <c r="H5698" s="34">
        <v>257</v>
      </c>
      <c r="I5698" s="34">
        <v>136</v>
      </c>
      <c r="J5698" s="34">
        <v>235</v>
      </c>
      <c r="K5698" s="34">
        <v>161</v>
      </c>
      <c r="L5698" s="34">
        <v>290</v>
      </c>
      <c r="M5698" s="34">
        <v>114</v>
      </c>
      <c r="N5698" s="34">
        <v>217</v>
      </c>
      <c r="O5698" s="34">
        <v>122</v>
      </c>
      <c r="P5698" s="34">
        <v>200</v>
      </c>
      <c r="Q5698" s="34">
        <v>239</v>
      </c>
      <c r="R5698" s="34">
        <v>319</v>
      </c>
      <c r="S5698" s="34">
        <v>204</v>
      </c>
      <c r="T5698" s="34">
        <v>324</v>
      </c>
      <c r="U5698" s="34">
        <v>140</v>
      </c>
      <c r="V5698" s="34">
        <v>312</v>
      </c>
      <c r="W5698" s="34">
        <v>244</v>
      </c>
      <c r="X5698" s="34">
        <v>264</v>
      </c>
      <c r="Y5698" s="34">
        <v>260</v>
      </c>
      <c r="Z5698" s="34">
        <v>242</v>
      </c>
      <c r="AA5698" s="34">
        <v>193</v>
      </c>
      <c r="AB5698" s="34">
        <v>411</v>
      </c>
      <c r="AC5698" s="34">
        <v>258</v>
      </c>
    </row>
    <row r="5699" spans="1:29" x14ac:dyDescent="0.2">
      <c r="A5699" s="34" t="s">
        <v>66192</v>
      </c>
      <c r="B5699" s="34">
        <v>200</v>
      </c>
      <c r="C5699" s="34">
        <v>142</v>
      </c>
      <c r="D5699" s="34">
        <v>192</v>
      </c>
      <c r="E5699" s="34">
        <v>148</v>
      </c>
      <c r="F5699" s="34">
        <v>205</v>
      </c>
      <c r="G5699" s="34">
        <v>178</v>
      </c>
      <c r="H5699" s="34">
        <v>199</v>
      </c>
      <c r="I5699" s="34">
        <v>166</v>
      </c>
      <c r="J5699" s="34">
        <v>177</v>
      </c>
      <c r="K5699" s="34">
        <v>166</v>
      </c>
      <c r="L5699" s="34">
        <v>183</v>
      </c>
      <c r="M5699" s="34">
        <v>155</v>
      </c>
      <c r="N5699" s="34">
        <v>175</v>
      </c>
      <c r="O5699" s="34">
        <v>154</v>
      </c>
      <c r="P5699" s="34">
        <v>176</v>
      </c>
      <c r="Q5699" s="34">
        <v>242</v>
      </c>
      <c r="R5699" s="34">
        <v>232</v>
      </c>
      <c r="S5699" s="34">
        <v>159</v>
      </c>
      <c r="T5699" s="34">
        <v>250</v>
      </c>
      <c r="U5699" s="34">
        <v>183</v>
      </c>
      <c r="V5699" s="34">
        <v>263</v>
      </c>
      <c r="W5699" s="34">
        <v>214</v>
      </c>
      <c r="X5699" s="34">
        <v>234</v>
      </c>
      <c r="Y5699" s="34">
        <v>239</v>
      </c>
      <c r="Z5699" s="34">
        <v>196</v>
      </c>
      <c r="AA5699" s="34">
        <v>207</v>
      </c>
      <c r="AB5699" s="34">
        <v>274</v>
      </c>
      <c r="AC5699" s="34">
        <v>330</v>
      </c>
    </row>
    <row r="5700" spans="1:29" x14ac:dyDescent="0.2">
      <c r="A5700" s="34" t="s">
        <v>66193</v>
      </c>
      <c r="B5700" s="34">
        <v>204</v>
      </c>
      <c r="C5700" s="34">
        <v>161</v>
      </c>
      <c r="D5700" s="34">
        <v>216</v>
      </c>
      <c r="E5700" s="34">
        <v>199</v>
      </c>
      <c r="F5700" s="34">
        <v>189</v>
      </c>
      <c r="G5700" s="34">
        <v>145</v>
      </c>
      <c r="H5700" s="34">
        <v>201</v>
      </c>
      <c r="I5700" s="34">
        <v>176</v>
      </c>
      <c r="J5700" s="34">
        <v>236</v>
      </c>
      <c r="K5700" s="34">
        <v>150</v>
      </c>
      <c r="L5700" s="34">
        <v>218</v>
      </c>
      <c r="M5700" s="34">
        <v>124</v>
      </c>
      <c r="N5700" s="34">
        <v>228</v>
      </c>
      <c r="O5700" s="34">
        <v>198</v>
      </c>
      <c r="P5700" s="34">
        <v>223</v>
      </c>
      <c r="Q5700" s="34">
        <v>197</v>
      </c>
      <c r="R5700" s="34">
        <v>286</v>
      </c>
      <c r="S5700" s="34">
        <v>208</v>
      </c>
      <c r="T5700" s="34">
        <v>299</v>
      </c>
      <c r="U5700" s="34">
        <v>154</v>
      </c>
      <c r="V5700" s="34">
        <v>241</v>
      </c>
      <c r="W5700" s="34">
        <v>204</v>
      </c>
      <c r="X5700" s="34">
        <v>265</v>
      </c>
      <c r="Y5700" s="34">
        <v>218</v>
      </c>
      <c r="Z5700" s="34">
        <v>255</v>
      </c>
      <c r="AA5700" s="34">
        <v>209</v>
      </c>
      <c r="AB5700" s="34">
        <v>268</v>
      </c>
      <c r="AC5700" s="34">
        <v>257</v>
      </c>
    </row>
    <row r="5701" spans="1:29" x14ac:dyDescent="0.2">
      <c r="A5701" s="34" t="s">
        <v>66194</v>
      </c>
      <c r="B5701" s="34">
        <v>64</v>
      </c>
      <c r="C5701" s="34">
        <v>55</v>
      </c>
      <c r="D5701" s="34">
        <v>72</v>
      </c>
      <c r="E5701" s="34">
        <v>81</v>
      </c>
      <c r="F5701" s="34">
        <v>79</v>
      </c>
      <c r="G5701" s="34">
        <v>65</v>
      </c>
      <c r="H5701" s="34">
        <v>74</v>
      </c>
      <c r="I5701" s="34">
        <v>58</v>
      </c>
      <c r="J5701" s="34">
        <v>80</v>
      </c>
      <c r="K5701" s="34">
        <v>95</v>
      </c>
      <c r="L5701" s="34">
        <v>49</v>
      </c>
      <c r="M5701" s="34">
        <v>96</v>
      </c>
      <c r="N5701" s="34">
        <v>86</v>
      </c>
      <c r="O5701" s="34">
        <v>65</v>
      </c>
      <c r="P5701" s="34">
        <v>83</v>
      </c>
      <c r="Q5701" s="34">
        <v>104</v>
      </c>
      <c r="R5701" s="34">
        <v>103</v>
      </c>
      <c r="S5701" s="34">
        <v>100</v>
      </c>
      <c r="T5701" s="34">
        <v>78</v>
      </c>
      <c r="U5701" s="34">
        <v>88</v>
      </c>
      <c r="V5701" s="34">
        <v>94</v>
      </c>
      <c r="W5701" s="34">
        <v>89</v>
      </c>
      <c r="X5701" s="34">
        <v>79</v>
      </c>
      <c r="Y5701" s="34">
        <v>103</v>
      </c>
      <c r="Z5701" s="34">
        <v>108</v>
      </c>
      <c r="AA5701" s="34">
        <v>84</v>
      </c>
      <c r="AB5701" s="34">
        <v>102</v>
      </c>
      <c r="AC5701" s="34">
        <v>106</v>
      </c>
    </row>
    <row r="5702" spans="1:29" x14ac:dyDescent="0.2">
      <c r="A5702" s="34" t="s">
        <v>66195</v>
      </c>
      <c r="B5702" s="34">
        <v>327</v>
      </c>
      <c r="C5702" s="34">
        <v>281</v>
      </c>
      <c r="D5702" s="34">
        <v>329</v>
      </c>
      <c r="E5702" s="34">
        <v>313</v>
      </c>
      <c r="F5702" s="34">
        <v>397</v>
      </c>
      <c r="G5702" s="34">
        <v>261</v>
      </c>
      <c r="H5702" s="34">
        <v>330</v>
      </c>
      <c r="I5702" s="34">
        <v>266</v>
      </c>
      <c r="J5702" s="34">
        <v>308</v>
      </c>
      <c r="K5702" s="34">
        <v>321</v>
      </c>
      <c r="L5702" s="34">
        <v>321</v>
      </c>
      <c r="M5702" s="34">
        <v>276</v>
      </c>
      <c r="N5702" s="34">
        <v>288</v>
      </c>
      <c r="O5702" s="34">
        <v>245</v>
      </c>
      <c r="P5702" s="34">
        <v>326</v>
      </c>
      <c r="Q5702" s="34">
        <v>427</v>
      </c>
      <c r="R5702" s="34">
        <v>450</v>
      </c>
      <c r="S5702" s="34">
        <v>361</v>
      </c>
      <c r="T5702" s="34">
        <v>377</v>
      </c>
      <c r="U5702" s="34">
        <v>278</v>
      </c>
      <c r="V5702" s="34">
        <v>451</v>
      </c>
      <c r="W5702" s="34">
        <v>387</v>
      </c>
      <c r="X5702" s="34">
        <v>444</v>
      </c>
      <c r="Y5702" s="34">
        <v>326</v>
      </c>
      <c r="Z5702" s="34">
        <v>364</v>
      </c>
      <c r="AA5702" s="34">
        <v>359</v>
      </c>
      <c r="AB5702" s="34">
        <v>443</v>
      </c>
      <c r="AC5702" s="34">
        <v>504</v>
      </c>
    </row>
    <row r="5703" spans="1:29" x14ac:dyDescent="0.2">
      <c r="A5703" s="34" t="s">
        <v>66196</v>
      </c>
      <c r="B5703" s="34">
        <v>121</v>
      </c>
      <c r="C5703" s="34">
        <v>131</v>
      </c>
      <c r="D5703" s="34">
        <v>210</v>
      </c>
      <c r="E5703" s="34">
        <v>120</v>
      </c>
      <c r="F5703" s="34">
        <v>138</v>
      </c>
      <c r="G5703" s="34">
        <v>122</v>
      </c>
      <c r="H5703" s="34">
        <v>145</v>
      </c>
      <c r="I5703" s="34">
        <v>98</v>
      </c>
      <c r="J5703" s="34">
        <v>111</v>
      </c>
      <c r="K5703" s="34">
        <v>144</v>
      </c>
      <c r="L5703" s="34">
        <v>74</v>
      </c>
      <c r="M5703" s="34">
        <v>98</v>
      </c>
      <c r="N5703" s="34">
        <v>133</v>
      </c>
      <c r="O5703" s="34">
        <v>114</v>
      </c>
      <c r="P5703" s="34">
        <v>128</v>
      </c>
      <c r="Q5703" s="34">
        <v>114</v>
      </c>
      <c r="R5703" s="34">
        <v>141</v>
      </c>
      <c r="S5703" s="34">
        <v>196</v>
      </c>
      <c r="T5703" s="34">
        <v>115</v>
      </c>
      <c r="U5703" s="34">
        <v>96</v>
      </c>
      <c r="V5703" s="34">
        <v>151</v>
      </c>
      <c r="W5703" s="34">
        <v>128</v>
      </c>
      <c r="X5703" s="34">
        <v>168</v>
      </c>
      <c r="Y5703" s="34">
        <v>86</v>
      </c>
      <c r="Z5703" s="34">
        <v>221</v>
      </c>
      <c r="AA5703" s="34">
        <v>156</v>
      </c>
      <c r="AB5703" s="34">
        <v>109</v>
      </c>
      <c r="AC5703" s="34">
        <v>162</v>
      </c>
    </row>
    <row r="5704" spans="1:29" x14ac:dyDescent="0.2">
      <c r="A5704" s="34" t="s">
        <v>66197</v>
      </c>
      <c r="B5704" s="34">
        <v>54</v>
      </c>
      <c r="C5704" s="34">
        <v>108</v>
      </c>
      <c r="D5704" s="34">
        <v>73</v>
      </c>
      <c r="E5704" s="34">
        <v>112</v>
      </c>
      <c r="F5704" s="34">
        <v>88</v>
      </c>
      <c r="G5704" s="34">
        <v>104</v>
      </c>
      <c r="H5704" s="34">
        <v>87</v>
      </c>
      <c r="I5704" s="34">
        <v>99</v>
      </c>
      <c r="J5704" s="34">
        <v>64</v>
      </c>
      <c r="K5704" s="34">
        <v>113</v>
      </c>
      <c r="L5704" s="34">
        <v>40</v>
      </c>
      <c r="M5704" s="34">
        <v>88</v>
      </c>
      <c r="N5704" s="34">
        <v>80</v>
      </c>
      <c r="O5704" s="34">
        <v>85</v>
      </c>
      <c r="P5704" s="34">
        <v>86</v>
      </c>
      <c r="Q5704" s="34">
        <v>110</v>
      </c>
      <c r="R5704" s="34">
        <v>81</v>
      </c>
      <c r="S5704" s="34">
        <v>113</v>
      </c>
      <c r="T5704" s="34">
        <v>46</v>
      </c>
      <c r="U5704" s="34">
        <v>101</v>
      </c>
      <c r="V5704" s="34">
        <v>93</v>
      </c>
      <c r="W5704" s="34">
        <v>70</v>
      </c>
      <c r="X5704" s="34">
        <v>90</v>
      </c>
      <c r="Y5704" s="34">
        <v>77</v>
      </c>
      <c r="Z5704" s="34">
        <v>66</v>
      </c>
      <c r="AA5704" s="34">
        <v>94</v>
      </c>
      <c r="AB5704" s="34">
        <v>95</v>
      </c>
      <c r="AC5704" s="34">
        <v>134</v>
      </c>
    </row>
    <row r="5705" spans="1:29" x14ac:dyDescent="0.2">
      <c r="A5705" s="34" t="s">
        <v>66198</v>
      </c>
      <c r="B5705" s="34">
        <v>465</v>
      </c>
      <c r="C5705" s="34">
        <v>253</v>
      </c>
      <c r="D5705" s="34">
        <v>284</v>
      </c>
      <c r="E5705" s="34">
        <v>382</v>
      </c>
      <c r="F5705" s="34">
        <v>439</v>
      </c>
      <c r="G5705" s="34">
        <v>361</v>
      </c>
      <c r="H5705" s="34">
        <v>306</v>
      </c>
      <c r="I5705" s="34">
        <v>382</v>
      </c>
      <c r="J5705" s="34">
        <v>430</v>
      </c>
      <c r="K5705" s="34">
        <v>284</v>
      </c>
      <c r="L5705" s="34">
        <v>456</v>
      </c>
      <c r="M5705" s="34">
        <v>353</v>
      </c>
      <c r="N5705" s="34">
        <v>343</v>
      </c>
      <c r="O5705" s="34">
        <v>352</v>
      </c>
      <c r="P5705" s="34">
        <v>343</v>
      </c>
      <c r="Q5705" s="34">
        <v>553</v>
      </c>
      <c r="R5705" s="34">
        <v>622</v>
      </c>
      <c r="S5705" s="34">
        <v>426</v>
      </c>
      <c r="T5705" s="34">
        <v>665</v>
      </c>
      <c r="U5705" s="34">
        <v>382</v>
      </c>
      <c r="V5705" s="34">
        <v>566</v>
      </c>
      <c r="W5705" s="34">
        <v>635</v>
      </c>
      <c r="X5705" s="34">
        <v>516</v>
      </c>
      <c r="Y5705" s="34">
        <v>573</v>
      </c>
      <c r="Z5705" s="34">
        <v>341</v>
      </c>
      <c r="AA5705" s="34">
        <v>361</v>
      </c>
      <c r="AB5705" s="34">
        <v>628</v>
      </c>
      <c r="AC5705" s="34">
        <v>627</v>
      </c>
    </row>
    <row r="5706" spans="1:29" x14ac:dyDescent="0.2">
      <c r="A5706" s="34" t="s">
        <v>66199</v>
      </c>
      <c r="B5706" s="34">
        <v>678</v>
      </c>
      <c r="C5706" s="34">
        <v>585</v>
      </c>
      <c r="D5706" s="34">
        <v>906</v>
      </c>
      <c r="E5706" s="34">
        <v>661</v>
      </c>
      <c r="F5706" s="34">
        <v>888</v>
      </c>
      <c r="G5706" s="34">
        <v>607</v>
      </c>
      <c r="H5706" s="34">
        <v>897</v>
      </c>
      <c r="I5706" s="34">
        <v>574</v>
      </c>
      <c r="J5706" s="34">
        <v>769</v>
      </c>
      <c r="K5706" s="34">
        <v>734</v>
      </c>
      <c r="L5706" s="34">
        <v>706</v>
      </c>
      <c r="M5706" s="34">
        <v>595</v>
      </c>
      <c r="N5706" s="34">
        <v>718</v>
      </c>
      <c r="O5706" s="34">
        <v>593</v>
      </c>
      <c r="P5706" s="34">
        <v>859</v>
      </c>
      <c r="Q5706" s="34">
        <v>816</v>
      </c>
      <c r="R5706" s="34">
        <v>1099</v>
      </c>
      <c r="S5706" s="34">
        <v>799</v>
      </c>
      <c r="T5706" s="34">
        <v>953</v>
      </c>
      <c r="U5706" s="34">
        <v>713</v>
      </c>
      <c r="V5706" s="34">
        <v>1114</v>
      </c>
      <c r="W5706" s="34">
        <v>989</v>
      </c>
      <c r="X5706" s="34">
        <v>1053</v>
      </c>
      <c r="Y5706" s="34">
        <v>806</v>
      </c>
      <c r="Z5706" s="34">
        <v>989</v>
      </c>
      <c r="AA5706" s="34">
        <v>785</v>
      </c>
      <c r="AB5706" s="34">
        <v>1141</v>
      </c>
      <c r="AC5706" s="34">
        <v>1086</v>
      </c>
    </row>
    <row r="5707" spans="1:29" x14ac:dyDescent="0.2">
      <c r="A5707" s="34" t="s">
        <v>66200</v>
      </c>
      <c r="B5707" s="34">
        <v>398</v>
      </c>
      <c r="C5707" s="34">
        <v>164</v>
      </c>
      <c r="D5707" s="34">
        <v>224</v>
      </c>
      <c r="E5707" s="34">
        <v>225</v>
      </c>
      <c r="F5707" s="34">
        <v>309</v>
      </c>
      <c r="G5707" s="34">
        <v>197</v>
      </c>
      <c r="H5707" s="34">
        <v>227</v>
      </c>
      <c r="I5707" s="34">
        <v>169</v>
      </c>
      <c r="J5707" s="34">
        <v>311</v>
      </c>
      <c r="K5707" s="34">
        <v>204</v>
      </c>
      <c r="L5707" s="34">
        <v>376</v>
      </c>
      <c r="M5707" s="34">
        <v>214</v>
      </c>
      <c r="N5707" s="34">
        <v>330</v>
      </c>
      <c r="O5707" s="34">
        <v>199</v>
      </c>
      <c r="P5707" s="34">
        <v>295</v>
      </c>
      <c r="Q5707" s="34">
        <v>345</v>
      </c>
      <c r="R5707" s="34">
        <v>455</v>
      </c>
      <c r="S5707" s="34">
        <v>270</v>
      </c>
      <c r="T5707" s="34">
        <v>453</v>
      </c>
      <c r="U5707" s="34">
        <v>238</v>
      </c>
      <c r="V5707" s="34">
        <v>391</v>
      </c>
      <c r="W5707" s="34">
        <v>387</v>
      </c>
      <c r="X5707" s="34">
        <v>368</v>
      </c>
      <c r="Y5707" s="34">
        <v>344</v>
      </c>
      <c r="Z5707" s="34">
        <v>266</v>
      </c>
      <c r="AA5707" s="34">
        <v>280</v>
      </c>
      <c r="AB5707" s="34">
        <v>425</v>
      </c>
      <c r="AC5707" s="34">
        <v>373</v>
      </c>
    </row>
    <row r="5708" spans="1:29" x14ac:dyDescent="0.2">
      <c r="A5708" s="34" t="s">
        <v>66201</v>
      </c>
      <c r="B5708" s="34">
        <v>106</v>
      </c>
      <c r="C5708" s="34">
        <v>84</v>
      </c>
      <c r="D5708" s="34">
        <v>126</v>
      </c>
      <c r="E5708" s="34">
        <v>84</v>
      </c>
      <c r="F5708" s="34">
        <v>133</v>
      </c>
      <c r="G5708" s="34">
        <v>87</v>
      </c>
      <c r="H5708" s="34">
        <v>116</v>
      </c>
      <c r="I5708" s="34">
        <v>91</v>
      </c>
      <c r="J5708" s="34">
        <v>117</v>
      </c>
      <c r="K5708" s="34">
        <v>81</v>
      </c>
      <c r="L5708" s="34">
        <v>62</v>
      </c>
      <c r="M5708" s="34">
        <v>56</v>
      </c>
      <c r="N5708" s="34">
        <v>105</v>
      </c>
      <c r="O5708" s="34">
        <v>93</v>
      </c>
      <c r="P5708" s="34">
        <v>103</v>
      </c>
      <c r="Q5708" s="34">
        <v>110</v>
      </c>
      <c r="R5708" s="34">
        <v>130</v>
      </c>
      <c r="S5708" s="34">
        <v>97</v>
      </c>
      <c r="T5708" s="34">
        <v>129</v>
      </c>
      <c r="U5708" s="34">
        <v>98</v>
      </c>
      <c r="V5708" s="34">
        <v>132</v>
      </c>
      <c r="W5708" s="34">
        <v>113</v>
      </c>
      <c r="X5708" s="34">
        <v>145</v>
      </c>
      <c r="Y5708" s="34">
        <v>101</v>
      </c>
      <c r="Z5708" s="34">
        <v>108</v>
      </c>
      <c r="AA5708" s="34">
        <v>140</v>
      </c>
      <c r="AB5708" s="34">
        <v>134</v>
      </c>
      <c r="AC5708" s="34">
        <v>153</v>
      </c>
    </row>
    <row r="5709" spans="1:29" x14ac:dyDescent="0.2">
      <c r="A5709" s="34" t="s">
        <v>66202</v>
      </c>
      <c r="B5709" s="34">
        <v>348</v>
      </c>
      <c r="C5709" s="34">
        <v>247</v>
      </c>
      <c r="D5709" s="34">
        <v>283</v>
      </c>
      <c r="E5709" s="34">
        <v>243</v>
      </c>
      <c r="F5709" s="34">
        <v>334</v>
      </c>
      <c r="G5709" s="34">
        <v>188</v>
      </c>
      <c r="H5709" s="34">
        <v>340</v>
      </c>
      <c r="I5709" s="34">
        <v>178</v>
      </c>
      <c r="J5709" s="34">
        <v>320</v>
      </c>
      <c r="K5709" s="34">
        <v>244</v>
      </c>
      <c r="L5709" s="34">
        <v>285</v>
      </c>
      <c r="M5709" s="34">
        <v>210</v>
      </c>
      <c r="N5709" s="34">
        <v>259</v>
      </c>
      <c r="O5709" s="34">
        <v>212</v>
      </c>
      <c r="P5709" s="34">
        <v>278</v>
      </c>
      <c r="Q5709" s="34">
        <v>293</v>
      </c>
      <c r="R5709" s="34">
        <v>346</v>
      </c>
      <c r="S5709" s="34">
        <v>251</v>
      </c>
      <c r="T5709" s="34">
        <v>373</v>
      </c>
      <c r="U5709" s="34">
        <v>267</v>
      </c>
      <c r="V5709" s="34">
        <v>400</v>
      </c>
      <c r="W5709" s="34">
        <v>370</v>
      </c>
      <c r="X5709" s="34">
        <v>348</v>
      </c>
      <c r="Y5709" s="34">
        <v>299</v>
      </c>
      <c r="Z5709" s="34">
        <v>299</v>
      </c>
      <c r="AA5709" s="34">
        <v>331</v>
      </c>
      <c r="AB5709" s="34">
        <v>507</v>
      </c>
      <c r="AC5709" s="34">
        <v>417</v>
      </c>
    </row>
    <row r="5710" spans="1:29" x14ac:dyDescent="0.2">
      <c r="A5710" s="34" t="s">
        <v>66203</v>
      </c>
      <c r="B5710" s="34">
        <v>161</v>
      </c>
      <c r="C5710" s="34">
        <v>99</v>
      </c>
      <c r="D5710" s="34">
        <v>155</v>
      </c>
      <c r="E5710" s="34">
        <v>163</v>
      </c>
      <c r="F5710" s="34">
        <v>153</v>
      </c>
      <c r="G5710" s="34">
        <v>146</v>
      </c>
      <c r="H5710" s="34">
        <v>149</v>
      </c>
      <c r="I5710" s="34">
        <v>93</v>
      </c>
      <c r="J5710" s="34">
        <v>139</v>
      </c>
      <c r="K5710" s="34">
        <v>109</v>
      </c>
      <c r="L5710" s="34">
        <v>136</v>
      </c>
      <c r="M5710" s="34">
        <v>120</v>
      </c>
      <c r="N5710" s="34">
        <v>149</v>
      </c>
      <c r="O5710" s="34">
        <v>116</v>
      </c>
      <c r="P5710" s="34">
        <v>163</v>
      </c>
      <c r="Q5710" s="34">
        <v>172</v>
      </c>
      <c r="R5710" s="34">
        <v>213</v>
      </c>
      <c r="S5710" s="34">
        <v>143</v>
      </c>
      <c r="T5710" s="34">
        <v>185</v>
      </c>
      <c r="U5710" s="34">
        <v>134</v>
      </c>
      <c r="V5710" s="34">
        <v>217</v>
      </c>
      <c r="W5710" s="34">
        <v>254</v>
      </c>
      <c r="X5710" s="34">
        <v>204</v>
      </c>
      <c r="Y5710" s="34">
        <v>198</v>
      </c>
      <c r="Z5710" s="34">
        <v>160</v>
      </c>
      <c r="AA5710" s="34">
        <v>157</v>
      </c>
      <c r="AB5710" s="34">
        <v>269</v>
      </c>
      <c r="AC5710" s="34">
        <v>222</v>
      </c>
    </row>
    <row r="5711" spans="1:29" x14ac:dyDescent="0.2">
      <c r="A5711" s="34" t="s">
        <v>66204</v>
      </c>
      <c r="B5711" s="34">
        <v>604</v>
      </c>
      <c r="C5711" s="34">
        <v>522</v>
      </c>
      <c r="D5711" s="34">
        <v>647</v>
      </c>
      <c r="E5711" s="34">
        <v>562</v>
      </c>
      <c r="F5711" s="34">
        <v>708</v>
      </c>
      <c r="G5711" s="34">
        <v>542</v>
      </c>
      <c r="H5711" s="34">
        <v>635</v>
      </c>
      <c r="I5711" s="34">
        <v>516</v>
      </c>
      <c r="J5711" s="34">
        <v>628</v>
      </c>
      <c r="K5711" s="34">
        <v>472</v>
      </c>
      <c r="L5711" s="34">
        <v>602</v>
      </c>
      <c r="M5711" s="34">
        <v>532</v>
      </c>
      <c r="N5711" s="34">
        <v>551</v>
      </c>
      <c r="O5711" s="34">
        <v>467</v>
      </c>
      <c r="P5711" s="34">
        <v>631</v>
      </c>
      <c r="Q5711" s="34">
        <v>707</v>
      </c>
      <c r="R5711" s="34">
        <v>815</v>
      </c>
      <c r="S5711" s="34">
        <v>581</v>
      </c>
      <c r="T5711" s="34">
        <v>777</v>
      </c>
      <c r="U5711" s="34">
        <v>598</v>
      </c>
      <c r="V5711" s="34">
        <v>803</v>
      </c>
      <c r="W5711" s="34">
        <v>833</v>
      </c>
      <c r="X5711" s="34">
        <v>790</v>
      </c>
      <c r="Y5711" s="34">
        <v>801</v>
      </c>
      <c r="Z5711" s="34">
        <v>647</v>
      </c>
      <c r="AA5711" s="34">
        <v>786</v>
      </c>
      <c r="AB5711" s="34">
        <v>918</v>
      </c>
      <c r="AC5711" s="34">
        <v>895</v>
      </c>
    </row>
    <row r="5712" spans="1:29" x14ac:dyDescent="0.2">
      <c r="A5712" s="34" t="s">
        <v>66205</v>
      </c>
      <c r="B5712" s="34">
        <v>264</v>
      </c>
      <c r="C5712" s="34">
        <v>225</v>
      </c>
      <c r="D5712" s="34">
        <v>288</v>
      </c>
      <c r="E5712" s="34">
        <v>236</v>
      </c>
      <c r="F5712" s="34">
        <v>265</v>
      </c>
      <c r="G5712" s="34">
        <v>229</v>
      </c>
      <c r="H5712" s="34">
        <v>305</v>
      </c>
      <c r="I5712" s="34">
        <v>206</v>
      </c>
      <c r="J5712" s="34">
        <v>256</v>
      </c>
      <c r="K5712" s="34">
        <v>195</v>
      </c>
      <c r="L5712" s="34">
        <v>150</v>
      </c>
      <c r="M5712" s="34">
        <v>146</v>
      </c>
      <c r="N5712" s="34">
        <v>234</v>
      </c>
      <c r="O5712" s="34">
        <v>184</v>
      </c>
      <c r="P5712" s="34">
        <v>251</v>
      </c>
      <c r="Q5712" s="34">
        <v>230</v>
      </c>
      <c r="R5712" s="34">
        <v>316</v>
      </c>
      <c r="S5712" s="34">
        <v>255</v>
      </c>
      <c r="T5712" s="34">
        <v>234</v>
      </c>
      <c r="U5712" s="34">
        <v>200</v>
      </c>
      <c r="V5712" s="34">
        <v>329</v>
      </c>
      <c r="W5712" s="34">
        <v>222</v>
      </c>
      <c r="X5712" s="34">
        <v>380</v>
      </c>
      <c r="Y5712" s="34">
        <v>209</v>
      </c>
      <c r="Z5712" s="34">
        <v>322</v>
      </c>
      <c r="AA5712" s="34">
        <v>262</v>
      </c>
      <c r="AB5712" s="34">
        <v>314</v>
      </c>
      <c r="AC5712" s="34">
        <v>328</v>
      </c>
    </row>
    <row r="5713" spans="1:29" x14ac:dyDescent="0.2">
      <c r="A5713" s="34" t="s">
        <v>66206</v>
      </c>
      <c r="B5713" s="34">
        <v>134</v>
      </c>
      <c r="C5713" s="34">
        <v>61</v>
      </c>
      <c r="D5713" s="34">
        <v>133</v>
      </c>
      <c r="E5713" s="34">
        <v>93</v>
      </c>
      <c r="F5713" s="34">
        <v>114</v>
      </c>
      <c r="G5713" s="34">
        <v>61</v>
      </c>
      <c r="H5713" s="34">
        <v>136</v>
      </c>
      <c r="I5713" s="34">
        <v>74</v>
      </c>
      <c r="J5713" s="34">
        <v>80</v>
      </c>
      <c r="K5713" s="34">
        <v>68</v>
      </c>
      <c r="L5713" s="34">
        <v>91</v>
      </c>
      <c r="M5713" s="34">
        <v>65</v>
      </c>
      <c r="N5713" s="34">
        <v>57</v>
      </c>
      <c r="O5713" s="34">
        <v>54</v>
      </c>
      <c r="P5713" s="34">
        <v>104</v>
      </c>
      <c r="Q5713" s="34">
        <v>95</v>
      </c>
      <c r="R5713" s="34">
        <v>150</v>
      </c>
      <c r="S5713" s="34">
        <v>105</v>
      </c>
      <c r="T5713" s="34">
        <v>133</v>
      </c>
      <c r="U5713" s="34">
        <v>80</v>
      </c>
      <c r="V5713" s="34">
        <v>100</v>
      </c>
      <c r="W5713" s="34">
        <v>93</v>
      </c>
      <c r="X5713" s="34">
        <v>128</v>
      </c>
      <c r="Y5713" s="34">
        <v>75</v>
      </c>
      <c r="Z5713" s="34">
        <v>53</v>
      </c>
      <c r="AA5713" s="34">
        <v>91</v>
      </c>
      <c r="AB5713" s="34">
        <v>113</v>
      </c>
      <c r="AC5713" s="34">
        <v>87</v>
      </c>
    </row>
    <row r="5714" spans="1:29" x14ac:dyDescent="0.2">
      <c r="A5714" s="34" t="s">
        <v>66207</v>
      </c>
      <c r="B5714" s="34">
        <v>83</v>
      </c>
      <c r="C5714" s="34">
        <v>102</v>
      </c>
      <c r="D5714" s="34">
        <v>80</v>
      </c>
      <c r="E5714" s="34">
        <v>108</v>
      </c>
      <c r="F5714" s="34">
        <v>88</v>
      </c>
      <c r="G5714" s="34">
        <v>129</v>
      </c>
      <c r="H5714" s="34">
        <v>91</v>
      </c>
      <c r="I5714" s="34">
        <v>77</v>
      </c>
      <c r="J5714" s="34">
        <v>80</v>
      </c>
      <c r="K5714" s="34">
        <v>102</v>
      </c>
      <c r="L5714" s="34">
        <v>64</v>
      </c>
      <c r="M5714" s="34">
        <v>91</v>
      </c>
      <c r="N5714" s="34">
        <v>64</v>
      </c>
      <c r="O5714" s="34">
        <v>82</v>
      </c>
      <c r="P5714" s="34">
        <v>93</v>
      </c>
      <c r="Q5714" s="34">
        <v>124</v>
      </c>
      <c r="R5714" s="34">
        <v>120</v>
      </c>
      <c r="S5714" s="34">
        <v>121</v>
      </c>
      <c r="T5714" s="34">
        <v>116</v>
      </c>
      <c r="U5714" s="34">
        <v>69</v>
      </c>
      <c r="V5714" s="34">
        <v>118</v>
      </c>
      <c r="W5714" s="34">
        <v>94</v>
      </c>
      <c r="X5714" s="34">
        <v>132</v>
      </c>
      <c r="Y5714" s="34">
        <v>110</v>
      </c>
      <c r="Z5714" s="34">
        <v>156</v>
      </c>
      <c r="AA5714" s="34">
        <v>124</v>
      </c>
      <c r="AB5714" s="34">
        <v>119</v>
      </c>
      <c r="AC5714" s="34">
        <v>162</v>
      </c>
    </row>
    <row r="5715" spans="1:29" x14ac:dyDescent="0.2">
      <c r="A5715" s="34" t="s">
        <v>66208</v>
      </c>
      <c r="B5715" s="34">
        <v>215</v>
      </c>
      <c r="C5715" s="34">
        <v>148</v>
      </c>
      <c r="D5715" s="34">
        <v>215</v>
      </c>
      <c r="E5715" s="34">
        <v>138</v>
      </c>
      <c r="F5715" s="34">
        <v>205</v>
      </c>
      <c r="G5715" s="34">
        <v>152</v>
      </c>
      <c r="H5715" s="34">
        <v>169</v>
      </c>
      <c r="I5715" s="34">
        <v>135</v>
      </c>
      <c r="J5715" s="34">
        <v>168</v>
      </c>
      <c r="K5715" s="34">
        <v>152</v>
      </c>
      <c r="L5715" s="34">
        <v>105</v>
      </c>
      <c r="M5715" s="34">
        <v>107</v>
      </c>
      <c r="N5715" s="34">
        <v>143</v>
      </c>
      <c r="O5715" s="34">
        <v>135</v>
      </c>
      <c r="P5715" s="34">
        <v>185</v>
      </c>
      <c r="Q5715" s="34">
        <v>201</v>
      </c>
      <c r="R5715" s="34">
        <v>180</v>
      </c>
      <c r="S5715" s="34">
        <v>196</v>
      </c>
      <c r="T5715" s="34">
        <v>169</v>
      </c>
      <c r="U5715" s="34">
        <v>112</v>
      </c>
      <c r="V5715" s="34">
        <v>219</v>
      </c>
      <c r="W5715" s="34">
        <v>142</v>
      </c>
      <c r="X5715" s="34">
        <v>242</v>
      </c>
      <c r="Y5715" s="34">
        <v>171</v>
      </c>
      <c r="Z5715" s="34">
        <v>203</v>
      </c>
      <c r="AA5715" s="34">
        <v>191</v>
      </c>
      <c r="AB5715" s="34">
        <v>201</v>
      </c>
      <c r="AC5715" s="34">
        <v>212</v>
      </c>
    </row>
    <row r="5716" spans="1:29" x14ac:dyDescent="0.2">
      <c r="A5716" s="34" t="s">
        <v>66209</v>
      </c>
      <c r="B5716" s="34">
        <v>113</v>
      </c>
      <c r="C5716" s="34">
        <v>60</v>
      </c>
      <c r="D5716" s="34">
        <v>101</v>
      </c>
      <c r="E5716" s="34">
        <v>83</v>
      </c>
      <c r="F5716" s="34">
        <v>120</v>
      </c>
      <c r="G5716" s="34">
        <v>64</v>
      </c>
      <c r="H5716" s="34">
        <v>94</v>
      </c>
      <c r="I5716" s="34">
        <v>55</v>
      </c>
      <c r="J5716" s="34">
        <v>117</v>
      </c>
      <c r="K5716" s="34">
        <v>77</v>
      </c>
      <c r="L5716" s="34">
        <v>92</v>
      </c>
      <c r="M5716" s="34">
        <v>53</v>
      </c>
      <c r="N5716" s="34">
        <v>93</v>
      </c>
      <c r="O5716" s="34">
        <v>72</v>
      </c>
      <c r="P5716" s="34">
        <v>51</v>
      </c>
      <c r="Q5716" s="34">
        <v>96</v>
      </c>
      <c r="R5716" s="34">
        <v>130</v>
      </c>
      <c r="S5716" s="34">
        <v>85</v>
      </c>
      <c r="T5716" s="34">
        <v>165</v>
      </c>
      <c r="U5716" s="34">
        <v>88</v>
      </c>
      <c r="V5716" s="34">
        <v>118</v>
      </c>
      <c r="W5716" s="34">
        <v>120</v>
      </c>
      <c r="X5716" s="34">
        <v>102</v>
      </c>
      <c r="Y5716" s="34">
        <v>135</v>
      </c>
      <c r="Z5716" s="34">
        <v>73</v>
      </c>
      <c r="AA5716" s="34">
        <v>70</v>
      </c>
      <c r="AB5716" s="34">
        <v>151</v>
      </c>
      <c r="AC5716" s="34">
        <v>114</v>
      </c>
    </row>
    <row r="5717" spans="1:29" x14ac:dyDescent="0.2">
      <c r="A5717" s="34" t="s">
        <v>66210</v>
      </c>
      <c r="B5717" s="34">
        <v>74</v>
      </c>
      <c r="C5717" s="34">
        <v>93</v>
      </c>
      <c r="D5717" s="34">
        <v>71</v>
      </c>
      <c r="E5717" s="34">
        <v>118</v>
      </c>
      <c r="F5717" s="34">
        <v>106</v>
      </c>
      <c r="G5717" s="34">
        <v>121</v>
      </c>
      <c r="H5717" s="34">
        <v>82</v>
      </c>
      <c r="I5717" s="34">
        <v>86</v>
      </c>
      <c r="J5717" s="34">
        <v>74</v>
      </c>
      <c r="K5717" s="34">
        <v>91</v>
      </c>
      <c r="L5717" s="34">
        <v>82</v>
      </c>
      <c r="M5717" s="34">
        <v>98</v>
      </c>
      <c r="N5717" s="34">
        <v>70</v>
      </c>
      <c r="O5717" s="34">
        <v>93</v>
      </c>
      <c r="P5717" s="34">
        <v>100</v>
      </c>
      <c r="Q5717" s="34">
        <v>153</v>
      </c>
      <c r="R5717" s="34">
        <v>88</v>
      </c>
      <c r="S5717" s="34">
        <v>136</v>
      </c>
      <c r="T5717" s="34">
        <v>111</v>
      </c>
      <c r="U5717" s="34">
        <v>114</v>
      </c>
      <c r="V5717" s="34">
        <v>121</v>
      </c>
      <c r="W5717" s="34">
        <v>120</v>
      </c>
      <c r="X5717" s="34">
        <v>119</v>
      </c>
      <c r="Y5717" s="34">
        <v>114</v>
      </c>
      <c r="Z5717" s="34">
        <v>127</v>
      </c>
      <c r="AA5717" s="34">
        <v>133</v>
      </c>
      <c r="AB5717" s="34">
        <v>113</v>
      </c>
      <c r="AC5717" s="34">
        <v>161</v>
      </c>
    </row>
    <row r="5718" spans="1:29" x14ac:dyDescent="0.2">
      <c r="A5718" s="34" t="s">
        <v>66211</v>
      </c>
      <c r="B5718" s="34">
        <v>98</v>
      </c>
      <c r="C5718" s="34">
        <v>275</v>
      </c>
      <c r="D5718" s="34">
        <v>31</v>
      </c>
      <c r="E5718" s="34">
        <v>223</v>
      </c>
      <c r="F5718" s="34">
        <v>45</v>
      </c>
      <c r="G5718" s="34">
        <v>259</v>
      </c>
      <c r="H5718" s="34">
        <v>25</v>
      </c>
      <c r="I5718" s="34">
        <v>262</v>
      </c>
      <c r="J5718" s="34">
        <v>43</v>
      </c>
      <c r="K5718" s="34">
        <v>238</v>
      </c>
      <c r="L5718" s="34">
        <v>16</v>
      </c>
      <c r="M5718" s="34">
        <v>255</v>
      </c>
      <c r="N5718" s="34">
        <v>26</v>
      </c>
      <c r="O5718" s="34">
        <v>211</v>
      </c>
      <c r="P5718" s="34">
        <v>34</v>
      </c>
      <c r="Q5718" s="34">
        <v>233</v>
      </c>
      <c r="R5718" s="34">
        <v>39</v>
      </c>
      <c r="S5718" s="34">
        <v>242</v>
      </c>
      <c r="T5718" s="34">
        <v>39</v>
      </c>
      <c r="U5718" s="34">
        <v>205</v>
      </c>
      <c r="V5718" s="34">
        <v>48</v>
      </c>
      <c r="W5718" s="34">
        <v>206</v>
      </c>
      <c r="X5718" s="34">
        <v>36</v>
      </c>
      <c r="Y5718" s="34">
        <v>219</v>
      </c>
      <c r="Z5718" s="34">
        <v>22</v>
      </c>
      <c r="AA5718" s="34">
        <v>234</v>
      </c>
      <c r="AB5718" s="34">
        <v>47</v>
      </c>
      <c r="AC5718" s="34">
        <v>259</v>
      </c>
    </row>
    <row r="5719" spans="1:29" x14ac:dyDescent="0.2">
      <c r="A5719" s="34" t="s">
        <v>66212</v>
      </c>
      <c r="B5719" s="34">
        <v>103</v>
      </c>
      <c r="C5719" s="34">
        <v>115</v>
      </c>
      <c r="D5719" s="34">
        <v>183</v>
      </c>
      <c r="E5719" s="34">
        <v>100</v>
      </c>
      <c r="F5719" s="34">
        <v>118</v>
      </c>
      <c r="G5719" s="34">
        <v>109</v>
      </c>
      <c r="H5719" s="34">
        <v>75</v>
      </c>
      <c r="I5719" s="34">
        <v>129</v>
      </c>
      <c r="J5719" s="34">
        <v>98</v>
      </c>
      <c r="K5719" s="34">
        <v>112</v>
      </c>
      <c r="L5719" s="34">
        <v>53</v>
      </c>
      <c r="M5719" s="34">
        <v>111</v>
      </c>
      <c r="N5719" s="34">
        <v>112</v>
      </c>
      <c r="O5719" s="34">
        <v>90</v>
      </c>
      <c r="P5719" s="34">
        <v>134</v>
      </c>
      <c r="Q5719" s="34">
        <v>105</v>
      </c>
      <c r="R5719" s="34">
        <v>100</v>
      </c>
      <c r="S5719" s="34">
        <v>131</v>
      </c>
      <c r="T5719" s="34">
        <v>85</v>
      </c>
      <c r="U5719" s="34">
        <v>112</v>
      </c>
      <c r="V5719" s="34">
        <v>146</v>
      </c>
      <c r="W5719" s="34">
        <v>115</v>
      </c>
      <c r="X5719" s="34">
        <v>140</v>
      </c>
      <c r="Y5719" s="34">
        <v>70</v>
      </c>
      <c r="Z5719" s="34">
        <v>168</v>
      </c>
      <c r="AA5719" s="34">
        <v>143</v>
      </c>
      <c r="AB5719" s="34">
        <v>83</v>
      </c>
      <c r="AC5719" s="34">
        <v>163</v>
      </c>
    </row>
    <row r="5720" spans="1:29" x14ac:dyDescent="0.2">
      <c r="A5720" s="34" t="s">
        <v>66213</v>
      </c>
      <c r="B5720" s="34">
        <v>89</v>
      </c>
      <c r="C5720" s="34">
        <v>47</v>
      </c>
      <c r="D5720" s="34">
        <v>96</v>
      </c>
      <c r="E5720" s="34">
        <v>61</v>
      </c>
      <c r="F5720" s="34">
        <v>76</v>
      </c>
      <c r="G5720" s="34">
        <v>49</v>
      </c>
      <c r="H5720" s="34">
        <v>61</v>
      </c>
      <c r="I5720" s="34">
        <v>60</v>
      </c>
      <c r="J5720" s="34">
        <v>82</v>
      </c>
      <c r="K5720" s="34">
        <v>51</v>
      </c>
      <c r="L5720" s="34">
        <v>71</v>
      </c>
      <c r="M5720" s="34">
        <v>42</v>
      </c>
      <c r="N5720" s="34">
        <v>81</v>
      </c>
      <c r="O5720" s="34">
        <v>46</v>
      </c>
      <c r="P5720" s="34">
        <v>75</v>
      </c>
      <c r="Q5720" s="34">
        <v>91</v>
      </c>
      <c r="R5720" s="34">
        <v>94</v>
      </c>
      <c r="S5720" s="34">
        <v>59</v>
      </c>
      <c r="T5720" s="34">
        <v>75</v>
      </c>
      <c r="U5720" s="34">
        <v>41</v>
      </c>
      <c r="V5720" s="34">
        <v>87</v>
      </c>
      <c r="W5720" s="34">
        <v>76</v>
      </c>
      <c r="X5720" s="34">
        <v>89</v>
      </c>
      <c r="Y5720" s="34">
        <v>71</v>
      </c>
      <c r="Z5720" s="34">
        <v>94</v>
      </c>
      <c r="AA5720" s="34">
        <v>72</v>
      </c>
      <c r="AB5720" s="34">
        <v>113</v>
      </c>
      <c r="AC5720" s="34">
        <v>70</v>
      </c>
    </row>
    <row r="5721" spans="1:29" x14ac:dyDescent="0.2">
      <c r="A5721" s="34" t="s">
        <v>66214</v>
      </c>
      <c r="B5721" s="34">
        <v>61</v>
      </c>
      <c r="C5721" s="34">
        <v>53</v>
      </c>
      <c r="D5721" s="34">
        <v>78</v>
      </c>
      <c r="E5721" s="34">
        <v>72</v>
      </c>
      <c r="F5721" s="34">
        <v>78</v>
      </c>
      <c r="G5721" s="34">
        <v>53</v>
      </c>
      <c r="H5721" s="34">
        <v>70</v>
      </c>
      <c r="I5721" s="34">
        <v>63</v>
      </c>
      <c r="J5721" s="34">
        <v>47</v>
      </c>
      <c r="K5721" s="34">
        <v>33</v>
      </c>
      <c r="L5721" s="34">
        <v>49</v>
      </c>
      <c r="M5721" s="34">
        <v>43</v>
      </c>
      <c r="N5721" s="34">
        <v>59</v>
      </c>
      <c r="O5721" s="34">
        <v>47</v>
      </c>
      <c r="P5721" s="34">
        <v>62</v>
      </c>
      <c r="Q5721" s="34">
        <v>56</v>
      </c>
      <c r="R5721" s="34">
        <v>91</v>
      </c>
      <c r="S5721" s="34">
        <v>55</v>
      </c>
      <c r="T5721" s="34">
        <v>60</v>
      </c>
      <c r="U5721" s="34">
        <v>46</v>
      </c>
      <c r="V5721" s="34">
        <v>91</v>
      </c>
      <c r="W5721" s="34">
        <v>71</v>
      </c>
      <c r="X5721" s="34">
        <v>76</v>
      </c>
      <c r="Y5721" s="34">
        <v>74</v>
      </c>
      <c r="Z5721" s="34">
        <v>84</v>
      </c>
      <c r="AA5721" s="34">
        <v>61</v>
      </c>
      <c r="AB5721" s="34">
        <v>72</v>
      </c>
      <c r="AC5721" s="34">
        <v>103</v>
      </c>
    </row>
    <row r="5722" spans="1:29" x14ac:dyDescent="0.2">
      <c r="A5722" s="34" t="s">
        <v>66215</v>
      </c>
      <c r="B5722" s="34">
        <v>161</v>
      </c>
      <c r="C5722" s="34">
        <v>118</v>
      </c>
      <c r="D5722" s="34">
        <v>224</v>
      </c>
      <c r="E5722" s="34">
        <v>101</v>
      </c>
      <c r="F5722" s="34">
        <v>230</v>
      </c>
      <c r="G5722" s="34">
        <v>141</v>
      </c>
      <c r="H5722" s="34">
        <v>228</v>
      </c>
      <c r="I5722" s="34">
        <v>130</v>
      </c>
      <c r="J5722" s="34">
        <v>243</v>
      </c>
      <c r="K5722" s="34">
        <v>141</v>
      </c>
      <c r="L5722" s="34">
        <v>196</v>
      </c>
      <c r="M5722" s="34">
        <v>158</v>
      </c>
      <c r="N5722" s="34">
        <v>180</v>
      </c>
      <c r="O5722" s="34">
        <v>115</v>
      </c>
      <c r="P5722" s="34">
        <v>192</v>
      </c>
      <c r="Q5722" s="34">
        <v>190</v>
      </c>
      <c r="R5722" s="34">
        <v>302</v>
      </c>
      <c r="S5722" s="34">
        <v>138</v>
      </c>
      <c r="T5722" s="34">
        <v>245</v>
      </c>
      <c r="U5722" s="34">
        <v>134</v>
      </c>
      <c r="V5722" s="34">
        <v>269</v>
      </c>
      <c r="W5722" s="34">
        <v>243</v>
      </c>
      <c r="X5722" s="34">
        <v>224</v>
      </c>
      <c r="Y5722" s="34">
        <v>210</v>
      </c>
      <c r="Z5722" s="34">
        <v>200</v>
      </c>
      <c r="AA5722" s="34">
        <v>215</v>
      </c>
      <c r="AB5722" s="34">
        <v>298</v>
      </c>
      <c r="AC5722" s="34">
        <v>231</v>
      </c>
    </row>
    <row r="5723" spans="1:29" x14ac:dyDescent="0.2">
      <c r="A5723" s="34" t="s">
        <v>66216</v>
      </c>
      <c r="B5723" s="34">
        <v>189</v>
      </c>
      <c r="C5723" s="34">
        <v>79</v>
      </c>
      <c r="D5723" s="34">
        <v>136</v>
      </c>
      <c r="E5723" s="34">
        <v>103</v>
      </c>
      <c r="F5723" s="34">
        <v>136</v>
      </c>
      <c r="G5723" s="34">
        <v>83</v>
      </c>
      <c r="H5723" s="34">
        <v>104</v>
      </c>
      <c r="I5723" s="34">
        <v>67</v>
      </c>
      <c r="J5723" s="34">
        <v>130</v>
      </c>
      <c r="K5723" s="34">
        <v>96</v>
      </c>
      <c r="L5723" s="34">
        <v>122</v>
      </c>
      <c r="M5723" s="34">
        <v>73</v>
      </c>
      <c r="N5723" s="34">
        <v>112</v>
      </c>
      <c r="O5723" s="34">
        <v>62</v>
      </c>
      <c r="P5723" s="34">
        <v>111</v>
      </c>
      <c r="Q5723" s="34">
        <v>157</v>
      </c>
      <c r="R5723" s="34">
        <v>141</v>
      </c>
      <c r="S5723" s="34">
        <v>134</v>
      </c>
      <c r="T5723" s="34">
        <v>197</v>
      </c>
      <c r="U5723" s="34">
        <v>71</v>
      </c>
      <c r="V5723" s="34">
        <v>175</v>
      </c>
      <c r="W5723" s="34">
        <v>132</v>
      </c>
      <c r="X5723" s="34">
        <v>148</v>
      </c>
      <c r="Y5723" s="34">
        <v>99</v>
      </c>
      <c r="Z5723" s="34">
        <v>106</v>
      </c>
      <c r="AA5723" s="34">
        <v>111</v>
      </c>
      <c r="AB5723" s="34">
        <v>142</v>
      </c>
      <c r="AC5723" s="34">
        <v>162</v>
      </c>
    </row>
    <row r="5724" spans="1:29" x14ac:dyDescent="0.2">
      <c r="A5724" s="34" t="s">
        <v>66217</v>
      </c>
      <c r="B5724" s="34">
        <v>249</v>
      </c>
      <c r="C5724" s="34">
        <v>197</v>
      </c>
      <c r="D5724" s="34">
        <v>208</v>
      </c>
      <c r="E5724" s="34">
        <v>215</v>
      </c>
      <c r="F5724" s="34">
        <v>320</v>
      </c>
      <c r="G5724" s="34">
        <v>213</v>
      </c>
      <c r="H5724" s="34">
        <v>274</v>
      </c>
      <c r="I5724" s="34">
        <v>189</v>
      </c>
      <c r="J5724" s="34">
        <v>295</v>
      </c>
      <c r="K5724" s="34">
        <v>193</v>
      </c>
      <c r="L5724" s="34">
        <v>394</v>
      </c>
      <c r="M5724" s="34">
        <v>187</v>
      </c>
      <c r="N5724" s="34">
        <v>220</v>
      </c>
      <c r="O5724" s="34">
        <v>165</v>
      </c>
      <c r="P5724" s="34">
        <v>303</v>
      </c>
      <c r="Q5724" s="34">
        <v>344</v>
      </c>
      <c r="R5724" s="34">
        <v>421</v>
      </c>
      <c r="S5724" s="34">
        <v>232</v>
      </c>
      <c r="T5724" s="34">
        <v>390</v>
      </c>
      <c r="U5724" s="34">
        <v>231</v>
      </c>
      <c r="V5724" s="34">
        <v>352</v>
      </c>
      <c r="W5724" s="34">
        <v>345</v>
      </c>
      <c r="X5724" s="34">
        <v>364</v>
      </c>
      <c r="Y5724" s="34">
        <v>309</v>
      </c>
      <c r="Z5724" s="34">
        <v>277</v>
      </c>
      <c r="AA5724" s="34">
        <v>264</v>
      </c>
      <c r="AB5724" s="34">
        <v>414</v>
      </c>
      <c r="AC5724" s="34">
        <v>317</v>
      </c>
    </row>
    <row r="5725" spans="1:29" x14ac:dyDescent="0.2">
      <c r="A5725" s="34" t="s">
        <v>66218</v>
      </c>
      <c r="B5725" s="34">
        <v>124</v>
      </c>
      <c r="C5725" s="34">
        <v>156</v>
      </c>
      <c r="D5725" s="34">
        <v>148</v>
      </c>
      <c r="E5725" s="34">
        <v>166</v>
      </c>
      <c r="F5725" s="34">
        <v>201</v>
      </c>
      <c r="G5725" s="34">
        <v>159</v>
      </c>
      <c r="H5725" s="34">
        <v>158</v>
      </c>
      <c r="I5725" s="34">
        <v>167</v>
      </c>
      <c r="J5725" s="34">
        <v>165</v>
      </c>
      <c r="K5725" s="34">
        <v>163</v>
      </c>
      <c r="L5725" s="34">
        <v>166</v>
      </c>
      <c r="M5725" s="34">
        <v>117</v>
      </c>
      <c r="N5725" s="34">
        <v>190</v>
      </c>
      <c r="O5725" s="34">
        <v>135</v>
      </c>
      <c r="P5725" s="34">
        <v>172</v>
      </c>
      <c r="Q5725" s="34">
        <v>224</v>
      </c>
      <c r="R5725" s="34">
        <v>211</v>
      </c>
      <c r="S5725" s="34">
        <v>198</v>
      </c>
      <c r="T5725" s="34">
        <v>188</v>
      </c>
      <c r="U5725" s="34">
        <v>183</v>
      </c>
      <c r="V5725" s="34">
        <v>228</v>
      </c>
      <c r="W5725" s="34">
        <v>231</v>
      </c>
      <c r="X5725" s="34">
        <v>238</v>
      </c>
      <c r="Y5725" s="34">
        <v>208</v>
      </c>
      <c r="Z5725" s="34">
        <v>179</v>
      </c>
      <c r="AA5725" s="34">
        <v>209</v>
      </c>
      <c r="AB5725" s="34">
        <v>232</v>
      </c>
      <c r="AC5725" s="34">
        <v>275</v>
      </c>
    </row>
    <row r="5726" spans="1:29" x14ac:dyDescent="0.2">
      <c r="A5726" s="34" t="s">
        <v>66219</v>
      </c>
      <c r="B5726" s="34">
        <v>144</v>
      </c>
      <c r="C5726" s="34">
        <v>132</v>
      </c>
      <c r="D5726" s="34">
        <v>152</v>
      </c>
      <c r="E5726" s="34">
        <v>132</v>
      </c>
      <c r="F5726" s="34">
        <v>144</v>
      </c>
      <c r="G5726" s="34">
        <v>133</v>
      </c>
      <c r="H5726" s="34">
        <v>134</v>
      </c>
      <c r="I5726" s="34">
        <v>96</v>
      </c>
      <c r="J5726" s="34">
        <v>119</v>
      </c>
      <c r="K5726" s="34">
        <v>110</v>
      </c>
      <c r="L5726" s="34">
        <v>61</v>
      </c>
      <c r="M5726" s="34">
        <v>135</v>
      </c>
      <c r="N5726" s="34">
        <v>104</v>
      </c>
      <c r="O5726" s="34">
        <v>112</v>
      </c>
      <c r="P5726" s="34">
        <v>107</v>
      </c>
      <c r="Q5726" s="34">
        <v>144</v>
      </c>
      <c r="R5726" s="34">
        <v>162</v>
      </c>
      <c r="S5726" s="34">
        <v>154</v>
      </c>
      <c r="T5726" s="34">
        <v>100</v>
      </c>
      <c r="U5726" s="34">
        <v>103</v>
      </c>
      <c r="V5726" s="34">
        <v>130</v>
      </c>
      <c r="W5726" s="34">
        <v>136</v>
      </c>
      <c r="X5726" s="34">
        <v>186</v>
      </c>
      <c r="Y5726" s="34">
        <v>141</v>
      </c>
      <c r="Z5726" s="34">
        <v>131</v>
      </c>
      <c r="AA5726" s="34">
        <v>215</v>
      </c>
      <c r="AB5726" s="34">
        <v>130</v>
      </c>
      <c r="AC5726" s="34">
        <v>180</v>
      </c>
    </row>
    <row r="5727" spans="1:29" x14ac:dyDescent="0.2">
      <c r="A5727" s="34" t="s">
        <v>66220</v>
      </c>
      <c r="B5727" s="34">
        <v>68</v>
      </c>
      <c r="C5727" s="34">
        <v>44</v>
      </c>
      <c r="D5727" s="34">
        <v>65</v>
      </c>
      <c r="E5727" s="34">
        <v>90</v>
      </c>
      <c r="F5727" s="34">
        <v>71</v>
      </c>
      <c r="G5727" s="34">
        <v>44</v>
      </c>
      <c r="H5727" s="34">
        <v>77</v>
      </c>
      <c r="I5727" s="34">
        <v>64</v>
      </c>
      <c r="J5727" s="34">
        <v>77</v>
      </c>
      <c r="K5727" s="34">
        <v>76</v>
      </c>
      <c r="L5727" s="34">
        <v>75</v>
      </c>
      <c r="M5727" s="34">
        <v>71</v>
      </c>
      <c r="N5727" s="34">
        <v>75</v>
      </c>
      <c r="O5727" s="34">
        <v>50</v>
      </c>
      <c r="P5727" s="34">
        <v>42</v>
      </c>
      <c r="Q5727" s="34">
        <v>93</v>
      </c>
      <c r="R5727" s="34">
        <v>132</v>
      </c>
      <c r="S5727" s="34">
        <v>75</v>
      </c>
      <c r="T5727" s="34">
        <v>95</v>
      </c>
      <c r="U5727" s="34">
        <v>83</v>
      </c>
      <c r="V5727" s="34">
        <v>87</v>
      </c>
      <c r="W5727" s="34">
        <v>112</v>
      </c>
      <c r="X5727" s="34">
        <v>85</v>
      </c>
      <c r="Y5727" s="34">
        <v>117</v>
      </c>
      <c r="Z5727" s="34">
        <v>84</v>
      </c>
      <c r="AA5727" s="34">
        <v>90</v>
      </c>
      <c r="AB5727" s="34">
        <v>144</v>
      </c>
      <c r="AC5727" s="34">
        <v>133</v>
      </c>
    </row>
    <row r="5728" spans="1:29" x14ac:dyDescent="0.2">
      <c r="A5728" s="34" t="s">
        <v>66221</v>
      </c>
      <c r="B5728" s="34">
        <v>70</v>
      </c>
      <c r="C5728" s="34">
        <v>35</v>
      </c>
      <c r="D5728" s="34">
        <v>50</v>
      </c>
      <c r="E5728" s="34">
        <v>34</v>
      </c>
      <c r="F5728" s="34">
        <v>28</v>
      </c>
      <c r="G5728" s="34">
        <v>33</v>
      </c>
      <c r="H5728" s="34">
        <v>32</v>
      </c>
      <c r="I5728" s="34">
        <v>40</v>
      </c>
      <c r="J5728" s="34">
        <v>31</v>
      </c>
      <c r="K5728" s="34">
        <v>29</v>
      </c>
      <c r="L5728" s="34">
        <v>30</v>
      </c>
      <c r="M5728" s="34">
        <v>24</v>
      </c>
      <c r="N5728" s="34">
        <v>23</v>
      </c>
      <c r="O5728" s="34">
        <v>33</v>
      </c>
      <c r="P5728" s="34">
        <v>29</v>
      </c>
      <c r="Q5728" s="34">
        <v>54</v>
      </c>
      <c r="R5728" s="34">
        <v>52</v>
      </c>
      <c r="S5728" s="34">
        <v>25</v>
      </c>
      <c r="T5728" s="34">
        <v>24</v>
      </c>
      <c r="U5728" s="34">
        <v>22</v>
      </c>
      <c r="V5728" s="34">
        <v>45</v>
      </c>
      <c r="W5728" s="34">
        <v>54</v>
      </c>
      <c r="X5728" s="34">
        <v>79</v>
      </c>
      <c r="Y5728" s="34">
        <v>43</v>
      </c>
      <c r="Z5728" s="34">
        <v>29</v>
      </c>
      <c r="AA5728" s="34">
        <v>48</v>
      </c>
      <c r="AB5728" s="34">
        <v>68</v>
      </c>
      <c r="AC5728" s="34">
        <v>68</v>
      </c>
    </row>
    <row r="5729" spans="1:29" x14ac:dyDescent="0.2">
      <c r="A5729" s="34" t="s">
        <v>66222</v>
      </c>
      <c r="B5729" s="34">
        <v>393</v>
      </c>
      <c r="C5729" s="34">
        <v>362</v>
      </c>
      <c r="D5729" s="34">
        <v>389</v>
      </c>
      <c r="E5729" s="34">
        <v>386</v>
      </c>
      <c r="F5729" s="34">
        <v>439</v>
      </c>
      <c r="G5729" s="34">
        <v>325</v>
      </c>
      <c r="H5729" s="34">
        <v>509</v>
      </c>
      <c r="I5729" s="34">
        <v>323</v>
      </c>
      <c r="J5729" s="34">
        <v>464</v>
      </c>
      <c r="K5729" s="34">
        <v>365</v>
      </c>
      <c r="L5729" s="34">
        <v>490</v>
      </c>
      <c r="M5729" s="34">
        <v>326</v>
      </c>
      <c r="N5729" s="34">
        <v>366</v>
      </c>
      <c r="O5729" s="34">
        <v>344</v>
      </c>
      <c r="P5729" s="34">
        <v>410</v>
      </c>
      <c r="Q5729" s="34">
        <v>503</v>
      </c>
      <c r="R5729" s="34">
        <v>588</v>
      </c>
      <c r="S5729" s="34">
        <v>447</v>
      </c>
      <c r="T5729" s="34">
        <v>612</v>
      </c>
      <c r="U5729" s="34">
        <v>460</v>
      </c>
      <c r="V5729" s="34">
        <v>512</v>
      </c>
      <c r="W5729" s="34">
        <v>546</v>
      </c>
      <c r="X5729" s="34">
        <v>526</v>
      </c>
      <c r="Y5729" s="34">
        <v>531</v>
      </c>
      <c r="Z5729" s="34">
        <v>472</v>
      </c>
      <c r="AA5729" s="34">
        <v>505</v>
      </c>
      <c r="AB5729" s="34">
        <v>659</v>
      </c>
      <c r="AC5729" s="34">
        <v>554</v>
      </c>
    </row>
    <row r="5730" spans="1:29" x14ac:dyDescent="0.2">
      <c r="A5730" s="34" t="s">
        <v>66223</v>
      </c>
      <c r="B5730" s="34">
        <v>164</v>
      </c>
      <c r="C5730" s="34">
        <v>275</v>
      </c>
      <c r="D5730" s="34">
        <v>232</v>
      </c>
      <c r="E5730" s="34">
        <v>256</v>
      </c>
      <c r="F5730" s="34">
        <v>235</v>
      </c>
      <c r="G5730" s="34">
        <v>301</v>
      </c>
      <c r="H5730" s="34">
        <v>231</v>
      </c>
      <c r="I5730" s="34">
        <v>275</v>
      </c>
      <c r="J5730" s="34">
        <v>196</v>
      </c>
      <c r="K5730" s="34">
        <v>268</v>
      </c>
      <c r="L5730" s="34">
        <v>199</v>
      </c>
      <c r="M5730" s="34">
        <v>247</v>
      </c>
      <c r="N5730" s="34">
        <v>195</v>
      </c>
      <c r="O5730" s="34">
        <v>283</v>
      </c>
      <c r="P5730" s="34">
        <v>241</v>
      </c>
      <c r="Q5730" s="34">
        <v>401</v>
      </c>
      <c r="R5730" s="34">
        <v>254</v>
      </c>
      <c r="S5730" s="34">
        <v>299</v>
      </c>
      <c r="T5730" s="34">
        <v>246</v>
      </c>
      <c r="U5730" s="34">
        <v>292</v>
      </c>
      <c r="V5730" s="34">
        <v>288</v>
      </c>
      <c r="W5730" s="34">
        <v>401</v>
      </c>
      <c r="X5730" s="34">
        <v>270</v>
      </c>
      <c r="Y5730" s="34">
        <v>318</v>
      </c>
      <c r="Z5730" s="34">
        <v>259</v>
      </c>
      <c r="AA5730" s="34">
        <v>361</v>
      </c>
      <c r="AB5730" s="34">
        <v>272</v>
      </c>
      <c r="AC5730" s="34">
        <v>432</v>
      </c>
    </row>
    <row r="5731" spans="1:29" x14ac:dyDescent="0.2">
      <c r="A5731" s="34" t="s">
        <v>66224</v>
      </c>
      <c r="B5731" s="34">
        <v>90</v>
      </c>
      <c r="C5731" s="34">
        <v>118</v>
      </c>
      <c r="D5731" s="34">
        <v>112</v>
      </c>
      <c r="E5731" s="34">
        <v>129</v>
      </c>
      <c r="F5731" s="34">
        <v>95</v>
      </c>
      <c r="G5731" s="34">
        <v>121</v>
      </c>
      <c r="H5731" s="34">
        <v>109</v>
      </c>
      <c r="I5731" s="34">
        <v>94</v>
      </c>
      <c r="J5731" s="34">
        <v>85</v>
      </c>
      <c r="K5731" s="34">
        <v>118</v>
      </c>
      <c r="L5731" s="34">
        <v>71</v>
      </c>
      <c r="M5731" s="34">
        <v>83</v>
      </c>
      <c r="N5731" s="34">
        <v>107</v>
      </c>
      <c r="O5731" s="34">
        <v>120</v>
      </c>
      <c r="P5731" s="34">
        <v>80</v>
      </c>
      <c r="Q5731" s="34">
        <v>147</v>
      </c>
      <c r="R5731" s="34">
        <v>152</v>
      </c>
      <c r="S5731" s="34">
        <v>141</v>
      </c>
      <c r="T5731" s="34">
        <v>67</v>
      </c>
      <c r="U5731" s="34">
        <v>81</v>
      </c>
      <c r="V5731" s="34">
        <v>119</v>
      </c>
      <c r="W5731" s="34">
        <v>110</v>
      </c>
      <c r="X5731" s="34">
        <v>190</v>
      </c>
      <c r="Y5731" s="34">
        <v>139</v>
      </c>
      <c r="Z5731" s="34">
        <v>95</v>
      </c>
      <c r="AA5731" s="34">
        <v>117</v>
      </c>
      <c r="AB5731" s="34">
        <v>119</v>
      </c>
      <c r="AC5731" s="34">
        <v>197</v>
      </c>
    </row>
    <row r="5732" spans="1:29" x14ac:dyDescent="0.2">
      <c r="A5732" s="34" t="s">
        <v>66225</v>
      </c>
      <c r="B5732" s="34">
        <v>295</v>
      </c>
      <c r="C5732" s="34">
        <v>805</v>
      </c>
      <c r="D5732" s="34">
        <v>237</v>
      </c>
      <c r="E5732" s="34">
        <v>889</v>
      </c>
      <c r="F5732" s="34">
        <v>261</v>
      </c>
      <c r="G5732" s="34">
        <v>850</v>
      </c>
      <c r="H5732" s="34">
        <v>240</v>
      </c>
      <c r="I5732" s="34">
        <v>806</v>
      </c>
      <c r="J5732" s="34">
        <v>222</v>
      </c>
      <c r="K5732" s="34">
        <v>813</v>
      </c>
      <c r="L5732" s="34">
        <v>194</v>
      </c>
      <c r="M5732" s="34">
        <v>761</v>
      </c>
      <c r="N5732" s="34">
        <v>239</v>
      </c>
      <c r="O5732" s="34">
        <v>854</v>
      </c>
      <c r="P5732" s="34">
        <v>203</v>
      </c>
      <c r="Q5732" s="34">
        <v>932</v>
      </c>
      <c r="R5732" s="34">
        <v>316</v>
      </c>
      <c r="S5732" s="34">
        <v>856</v>
      </c>
      <c r="T5732" s="34">
        <v>292</v>
      </c>
      <c r="U5732" s="34">
        <v>758</v>
      </c>
      <c r="V5732" s="34">
        <v>310</v>
      </c>
      <c r="W5732" s="34">
        <v>777</v>
      </c>
      <c r="X5732" s="34">
        <v>344</v>
      </c>
      <c r="Y5732" s="34">
        <v>824</v>
      </c>
      <c r="Z5732" s="34">
        <v>274</v>
      </c>
      <c r="AA5732" s="34">
        <v>743</v>
      </c>
      <c r="AB5732" s="34">
        <v>290</v>
      </c>
      <c r="AC5732" s="34">
        <v>1055</v>
      </c>
    </row>
    <row r="5733" spans="1:29" x14ac:dyDescent="0.2">
      <c r="A5733" s="34" t="s">
        <v>66226</v>
      </c>
      <c r="B5733" s="34">
        <v>382</v>
      </c>
      <c r="C5733" s="34">
        <v>662</v>
      </c>
      <c r="D5733" s="34">
        <v>545</v>
      </c>
      <c r="E5733" s="34">
        <v>637</v>
      </c>
      <c r="F5733" s="34">
        <v>566</v>
      </c>
      <c r="G5733" s="34">
        <v>747</v>
      </c>
      <c r="H5733" s="34">
        <v>670</v>
      </c>
      <c r="I5733" s="34">
        <v>577</v>
      </c>
      <c r="J5733" s="34">
        <v>548</v>
      </c>
      <c r="K5733" s="34">
        <v>739</v>
      </c>
      <c r="L5733" s="34">
        <v>656</v>
      </c>
      <c r="M5733" s="34">
        <v>579</v>
      </c>
      <c r="N5733" s="34">
        <v>504</v>
      </c>
      <c r="O5733" s="34">
        <v>623</v>
      </c>
      <c r="P5733" s="34">
        <v>580</v>
      </c>
      <c r="Q5733" s="34">
        <v>889</v>
      </c>
      <c r="R5733" s="34">
        <v>863</v>
      </c>
      <c r="S5733" s="34">
        <v>839</v>
      </c>
      <c r="T5733" s="34">
        <v>882</v>
      </c>
      <c r="U5733" s="34">
        <v>718</v>
      </c>
      <c r="V5733" s="34">
        <v>662</v>
      </c>
      <c r="W5733" s="34">
        <v>1013</v>
      </c>
      <c r="X5733" s="34">
        <v>804</v>
      </c>
      <c r="Y5733" s="34">
        <v>852</v>
      </c>
      <c r="Z5733" s="34">
        <v>614</v>
      </c>
      <c r="AA5733" s="34">
        <v>859</v>
      </c>
      <c r="AB5733" s="34">
        <v>963</v>
      </c>
      <c r="AC5733" s="34">
        <v>1262</v>
      </c>
    </row>
    <row r="5734" spans="1:29" x14ac:dyDescent="0.2">
      <c r="A5734" s="34" t="s">
        <v>66227</v>
      </c>
      <c r="B5734" s="34">
        <v>255</v>
      </c>
      <c r="C5734" s="34">
        <v>324</v>
      </c>
      <c r="D5734" s="34">
        <v>392</v>
      </c>
      <c r="E5734" s="34">
        <v>382</v>
      </c>
      <c r="F5734" s="34">
        <v>335</v>
      </c>
      <c r="G5734" s="34">
        <v>313</v>
      </c>
      <c r="H5734" s="34">
        <v>368</v>
      </c>
      <c r="I5734" s="34">
        <v>308</v>
      </c>
      <c r="J5734" s="34">
        <v>361</v>
      </c>
      <c r="K5734" s="34">
        <v>369</v>
      </c>
      <c r="L5734" s="34">
        <v>390</v>
      </c>
      <c r="M5734" s="34">
        <v>348</v>
      </c>
      <c r="N5734" s="34">
        <v>370</v>
      </c>
      <c r="O5734" s="34">
        <v>305</v>
      </c>
      <c r="P5734" s="34">
        <v>394</v>
      </c>
      <c r="Q5734" s="34">
        <v>424</v>
      </c>
      <c r="R5734" s="34">
        <v>499</v>
      </c>
      <c r="S5734" s="34">
        <v>353</v>
      </c>
      <c r="T5734" s="34">
        <v>550</v>
      </c>
      <c r="U5734" s="34">
        <v>394</v>
      </c>
      <c r="V5734" s="34">
        <v>426</v>
      </c>
      <c r="W5734" s="34">
        <v>486</v>
      </c>
      <c r="X5734" s="34">
        <v>421</v>
      </c>
      <c r="Y5734" s="34">
        <v>473</v>
      </c>
      <c r="Z5734" s="34">
        <v>444</v>
      </c>
      <c r="AA5734" s="34">
        <v>480</v>
      </c>
      <c r="AB5734" s="34">
        <v>520</v>
      </c>
      <c r="AC5734" s="34">
        <v>572</v>
      </c>
    </row>
    <row r="5735" spans="1:29" x14ac:dyDescent="0.2">
      <c r="A5735" s="34" t="s">
        <v>66228</v>
      </c>
      <c r="B5735" s="34">
        <v>225</v>
      </c>
      <c r="C5735" s="34">
        <v>204</v>
      </c>
      <c r="D5735" s="34">
        <v>250</v>
      </c>
      <c r="E5735" s="34">
        <v>215</v>
      </c>
      <c r="F5735" s="34">
        <v>206</v>
      </c>
      <c r="G5735" s="34">
        <v>208</v>
      </c>
      <c r="H5735" s="34">
        <v>232</v>
      </c>
      <c r="I5735" s="34">
        <v>230</v>
      </c>
      <c r="J5735" s="34">
        <v>241</v>
      </c>
      <c r="K5735" s="34">
        <v>196</v>
      </c>
      <c r="L5735" s="34">
        <v>209</v>
      </c>
      <c r="M5735" s="34">
        <v>215</v>
      </c>
      <c r="N5735" s="34">
        <v>202</v>
      </c>
      <c r="O5735" s="34">
        <v>216</v>
      </c>
      <c r="P5735" s="34">
        <v>215</v>
      </c>
      <c r="Q5735" s="34">
        <v>330</v>
      </c>
      <c r="R5735" s="34">
        <v>274</v>
      </c>
      <c r="S5735" s="34">
        <v>270</v>
      </c>
      <c r="T5735" s="34">
        <v>337</v>
      </c>
      <c r="U5735" s="34">
        <v>253</v>
      </c>
      <c r="V5735" s="34">
        <v>296</v>
      </c>
      <c r="W5735" s="34">
        <v>392</v>
      </c>
      <c r="X5735" s="34">
        <v>230</v>
      </c>
      <c r="Y5735" s="34">
        <v>297</v>
      </c>
      <c r="Z5735" s="34">
        <v>214</v>
      </c>
      <c r="AA5735" s="34">
        <v>240</v>
      </c>
      <c r="AB5735" s="34">
        <v>355</v>
      </c>
      <c r="AC5735" s="34">
        <v>406</v>
      </c>
    </row>
    <row r="5736" spans="1:29" x14ac:dyDescent="0.2">
      <c r="A5736" s="34" t="s">
        <v>66229</v>
      </c>
      <c r="B5736" s="34">
        <v>346</v>
      </c>
      <c r="C5736" s="34">
        <v>280</v>
      </c>
      <c r="D5736" s="34">
        <v>352</v>
      </c>
      <c r="E5736" s="34">
        <v>339</v>
      </c>
      <c r="F5736" s="34">
        <v>368</v>
      </c>
      <c r="G5736" s="34">
        <v>360</v>
      </c>
      <c r="H5736" s="34">
        <v>380</v>
      </c>
      <c r="I5736" s="34">
        <v>309</v>
      </c>
      <c r="J5736" s="34">
        <v>348</v>
      </c>
      <c r="K5736" s="34">
        <v>348</v>
      </c>
      <c r="L5736" s="34">
        <v>374</v>
      </c>
      <c r="M5736" s="34">
        <v>243</v>
      </c>
      <c r="N5736" s="34">
        <v>297</v>
      </c>
      <c r="O5736" s="34">
        <v>275</v>
      </c>
      <c r="P5736" s="34">
        <v>353</v>
      </c>
      <c r="Q5736" s="34">
        <v>456</v>
      </c>
      <c r="R5736" s="34">
        <v>482</v>
      </c>
      <c r="S5736" s="34">
        <v>385</v>
      </c>
      <c r="T5736" s="34">
        <v>488</v>
      </c>
      <c r="U5736" s="34">
        <v>411</v>
      </c>
      <c r="V5736" s="34">
        <v>458</v>
      </c>
      <c r="W5736" s="34">
        <v>406</v>
      </c>
      <c r="X5736" s="34">
        <v>436</v>
      </c>
      <c r="Y5736" s="34">
        <v>380</v>
      </c>
      <c r="Z5736" s="34">
        <v>371</v>
      </c>
      <c r="AA5736" s="34">
        <v>400</v>
      </c>
      <c r="AB5736" s="34">
        <v>503</v>
      </c>
      <c r="AC5736" s="34">
        <v>553</v>
      </c>
    </row>
    <row r="5737" spans="1:29" x14ac:dyDescent="0.2">
      <c r="A5737" s="34" t="s">
        <v>66230</v>
      </c>
      <c r="B5737" s="34">
        <v>243</v>
      </c>
      <c r="C5737" s="34">
        <v>266</v>
      </c>
      <c r="D5737" s="34">
        <v>259</v>
      </c>
      <c r="E5737" s="34">
        <v>332</v>
      </c>
      <c r="F5737" s="34">
        <v>254</v>
      </c>
      <c r="G5737" s="34">
        <v>242</v>
      </c>
      <c r="H5737" s="34">
        <v>289</v>
      </c>
      <c r="I5737" s="34">
        <v>290</v>
      </c>
      <c r="J5737" s="34">
        <v>271</v>
      </c>
      <c r="K5737" s="34">
        <v>320</v>
      </c>
      <c r="L5737" s="34">
        <v>238</v>
      </c>
      <c r="M5737" s="34">
        <v>192</v>
      </c>
      <c r="N5737" s="34">
        <v>235</v>
      </c>
      <c r="O5737" s="34">
        <v>242</v>
      </c>
      <c r="P5737" s="34">
        <v>250</v>
      </c>
      <c r="Q5737" s="34">
        <v>441</v>
      </c>
      <c r="R5737" s="34">
        <v>350</v>
      </c>
      <c r="S5737" s="34">
        <v>317</v>
      </c>
      <c r="T5737" s="34">
        <v>357</v>
      </c>
      <c r="U5737" s="34">
        <v>261</v>
      </c>
      <c r="V5737" s="34">
        <v>352</v>
      </c>
      <c r="W5737" s="34">
        <v>421</v>
      </c>
      <c r="X5737" s="34">
        <v>347</v>
      </c>
      <c r="Y5737" s="34">
        <v>330</v>
      </c>
      <c r="Z5737" s="34">
        <v>302</v>
      </c>
      <c r="AA5737" s="34">
        <v>380</v>
      </c>
      <c r="AB5737" s="34">
        <v>335</v>
      </c>
      <c r="AC5737" s="34">
        <v>490</v>
      </c>
    </row>
    <row r="5738" spans="1:29" x14ac:dyDescent="0.2">
      <c r="A5738" s="34" t="s">
        <v>66231</v>
      </c>
      <c r="B5738" s="34">
        <v>203</v>
      </c>
      <c r="C5738" s="34">
        <v>186</v>
      </c>
      <c r="D5738" s="34">
        <v>187</v>
      </c>
      <c r="E5738" s="34">
        <v>280</v>
      </c>
      <c r="F5738" s="34">
        <v>167</v>
      </c>
      <c r="G5738" s="34">
        <v>221</v>
      </c>
      <c r="H5738" s="34">
        <v>189</v>
      </c>
      <c r="I5738" s="34">
        <v>201</v>
      </c>
      <c r="J5738" s="34">
        <v>200</v>
      </c>
      <c r="K5738" s="34">
        <v>250</v>
      </c>
      <c r="L5738" s="34">
        <v>158</v>
      </c>
      <c r="M5738" s="34">
        <v>231</v>
      </c>
      <c r="N5738" s="34">
        <v>144</v>
      </c>
      <c r="O5738" s="34">
        <v>198</v>
      </c>
      <c r="P5738" s="34">
        <v>161</v>
      </c>
      <c r="Q5738" s="34">
        <v>364</v>
      </c>
      <c r="R5738" s="34">
        <v>259</v>
      </c>
      <c r="S5738" s="34">
        <v>241</v>
      </c>
      <c r="T5738" s="34">
        <v>218</v>
      </c>
      <c r="U5738" s="34">
        <v>250</v>
      </c>
      <c r="V5738" s="34">
        <v>206</v>
      </c>
      <c r="W5738" s="34">
        <v>328</v>
      </c>
      <c r="X5738" s="34">
        <v>221</v>
      </c>
      <c r="Y5738" s="34">
        <v>336</v>
      </c>
      <c r="Z5738" s="34">
        <v>151</v>
      </c>
      <c r="AA5738" s="34">
        <v>286</v>
      </c>
      <c r="AB5738" s="34">
        <v>282</v>
      </c>
      <c r="AC5738" s="34">
        <v>404</v>
      </c>
    </row>
    <row r="5739" spans="1:29" x14ac:dyDescent="0.2">
      <c r="A5739" s="34" t="s">
        <v>66232</v>
      </c>
      <c r="B5739" s="34">
        <v>75</v>
      </c>
      <c r="C5739" s="34">
        <v>57</v>
      </c>
      <c r="D5739" s="34">
        <v>50</v>
      </c>
      <c r="E5739" s="34">
        <v>56</v>
      </c>
      <c r="F5739" s="34">
        <v>77</v>
      </c>
      <c r="G5739" s="34">
        <v>69</v>
      </c>
      <c r="H5739" s="34">
        <v>72</v>
      </c>
      <c r="I5739" s="34">
        <v>57</v>
      </c>
      <c r="J5739" s="34">
        <v>66</v>
      </c>
      <c r="K5739" s="34">
        <v>63</v>
      </c>
      <c r="L5739" s="34">
        <v>59</v>
      </c>
      <c r="M5739" s="34">
        <v>57</v>
      </c>
      <c r="N5739" s="34">
        <v>50</v>
      </c>
      <c r="O5739" s="34">
        <v>61</v>
      </c>
      <c r="P5739" s="34">
        <v>44</v>
      </c>
      <c r="Q5739" s="34">
        <v>103</v>
      </c>
      <c r="R5739" s="34">
        <v>88</v>
      </c>
      <c r="S5739" s="34">
        <v>74</v>
      </c>
      <c r="T5739" s="34">
        <v>89</v>
      </c>
      <c r="U5739" s="34">
        <v>74</v>
      </c>
      <c r="V5739" s="34">
        <v>89</v>
      </c>
      <c r="W5739" s="34">
        <v>94</v>
      </c>
      <c r="X5739" s="34">
        <v>107</v>
      </c>
      <c r="Y5739" s="34">
        <v>72</v>
      </c>
      <c r="Z5739" s="34">
        <v>71</v>
      </c>
      <c r="AA5739" s="34">
        <v>61</v>
      </c>
      <c r="AB5739" s="34">
        <v>91</v>
      </c>
      <c r="AC5739" s="34">
        <v>90</v>
      </c>
    </row>
    <row r="5740" spans="1:29" x14ac:dyDescent="0.2">
      <c r="A5740" s="34" t="s">
        <v>66233</v>
      </c>
      <c r="B5740" s="34">
        <v>0</v>
      </c>
      <c r="C5740" s="34">
        <v>0</v>
      </c>
      <c r="D5740" s="34">
        <v>0</v>
      </c>
      <c r="E5740" s="34">
        <v>0</v>
      </c>
      <c r="F5740" s="34">
        <v>0</v>
      </c>
      <c r="G5740" s="34">
        <v>0</v>
      </c>
      <c r="H5740" s="34">
        <v>0</v>
      </c>
      <c r="I5740" s="34">
        <v>0</v>
      </c>
      <c r="J5740" s="34">
        <v>0</v>
      </c>
      <c r="K5740" s="34">
        <v>0</v>
      </c>
      <c r="L5740" s="34">
        <v>0</v>
      </c>
      <c r="M5740" s="34">
        <v>0</v>
      </c>
      <c r="N5740" s="34">
        <v>0</v>
      </c>
      <c r="O5740" s="34">
        <v>0</v>
      </c>
      <c r="P5740" s="34">
        <v>0</v>
      </c>
      <c r="Q5740" s="34">
        <v>0</v>
      </c>
      <c r="R5740" s="34">
        <v>0</v>
      </c>
      <c r="S5740" s="34">
        <v>0</v>
      </c>
      <c r="T5740" s="34">
        <v>0</v>
      </c>
      <c r="U5740" s="34">
        <v>0</v>
      </c>
      <c r="V5740" s="34">
        <v>0</v>
      </c>
      <c r="W5740" s="34">
        <v>0</v>
      </c>
      <c r="X5740" s="34">
        <v>0</v>
      </c>
      <c r="Y5740" s="34">
        <v>0</v>
      </c>
      <c r="Z5740" s="34">
        <v>0</v>
      </c>
      <c r="AA5740" s="34">
        <v>0</v>
      </c>
      <c r="AB5740" s="34">
        <v>0</v>
      </c>
      <c r="AC5740" s="34">
        <v>0</v>
      </c>
    </row>
    <row r="5741" spans="1:29" x14ac:dyDescent="0.2">
      <c r="A5741" s="34" t="s">
        <v>66234</v>
      </c>
      <c r="B5741" s="34">
        <v>240</v>
      </c>
      <c r="C5741" s="34">
        <v>382</v>
      </c>
      <c r="D5741" s="34">
        <v>173</v>
      </c>
      <c r="E5741" s="34">
        <v>447</v>
      </c>
      <c r="F5741" s="34">
        <v>190</v>
      </c>
      <c r="G5741" s="34">
        <v>329</v>
      </c>
      <c r="H5741" s="34">
        <v>157</v>
      </c>
      <c r="I5741" s="34">
        <v>397</v>
      </c>
      <c r="J5741" s="34">
        <v>188</v>
      </c>
      <c r="K5741" s="34">
        <v>451</v>
      </c>
      <c r="L5741" s="34">
        <v>163</v>
      </c>
      <c r="M5741" s="34">
        <v>400</v>
      </c>
      <c r="N5741" s="34">
        <v>180</v>
      </c>
      <c r="O5741" s="34">
        <v>378</v>
      </c>
      <c r="P5741" s="34">
        <v>189</v>
      </c>
      <c r="Q5741" s="34">
        <v>545</v>
      </c>
      <c r="R5741" s="34">
        <v>259</v>
      </c>
      <c r="S5741" s="34">
        <v>401</v>
      </c>
      <c r="T5741" s="34">
        <v>266</v>
      </c>
      <c r="U5741" s="34">
        <v>379</v>
      </c>
      <c r="V5741" s="34">
        <v>242</v>
      </c>
      <c r="W5741" s="34">
        <v>586</v>
      </c>
      <c r="X5741" s="34">
        <v>295</v>
      </c>
      <c r="Y5741" s="34">
        <v>472</v>
      </c>
      <c r="Z5741" s="34">
        <v>249</v>
      </c>
      <c r="AA5741" s="34">
        <v>484</v>
      </c>
      <c r="AB5741" s="34">
        <v>309</v>
      </c>
      <c r="AC5741" s="34">
        <v>567</v>
      </c>
    </row>
    <row r="5742" spans="1:29" x14ac:dyDescent="0.2">
      <c r="A5742" s="34" t="s">
        <v>66235</v>
      </c>
      <c r="B5742" s="34">
        <v>683</v>
      </c>
      <c r="C5742" s="34">
        <v>384</v>
      </c>
      <c r="D5742" s="34">
        <v>481</v>
      </c>
      <c r="E5742" s="34">
        <v>536</v>
      </c>
      <c r="F5742" s="34">
        <v>541</v>
      </c>
      <c r="G5742" s="34">
        <v>493</v>
      </c>
      <c r="H5742" s="34">
        <v>603</v>
      </c>
      <c r="I5742" s="34">
        <v>540</v>
      </c>
      <c r="J5742" s="34">
        <v>572</v>
      </c>
      <c r="K5742" s="34">
        <v>521</v>
      </c>
      <c r="L5742" s="34">
        <v>643</v>
      </c>
      <c r="M5742" s="34">
        <v>417</v>
      </c>
      <c r="N5742" s="34">
        <v>491</v>
      </c>
      <c r="O5742" s="34">
        <v>419</v>
      </c>
      <c r="P5742" s="34">
        <v>517</v>
      </c>
      <c r="Q5742" s="34">
        <v>714</v>
      </c>
      <c r="R5742" s="34">
        <v>706</v>
      </c>
      <c r="S5742" s="34">
        <v>612</v>
      </c>
      <c r="T5742" s="34">
        <v>842</v>
      </c>
      <c r="U5742" s="34">
        <v>545</v>
      </c>
      <c r="V5742" s="34">
        <v>724</v>
      </c>
      <c r="W5742" s="34">
        <v>816</v>
      </c>
      <c r="X5742" s="34">
        <v>588</v>
      </c>
      <c r="Y5742" s="34">
        <v>817</v>
      </c>
      <c r="Z5742" s="34">
        <v>536</v>
      </c>
      <c r="AA5742" s="34">
        <v>553</v>
      </c>
      <c r="AB5742" s="34">
        <v>1002</v>
      </c>
      <c r="AC5742" s="34">
        <v>952</v>
      </c>
    </row>
    <row r="5743" spans="1:29" x14ac:dyDescent="0.2">
      <c r="A5743" s="34" t="s">
        <v>66236</v>
      </c>
      <c r="B5743" s="34">
        <v>241</v>
      </c>
      <c r="C5743" s="34">
        <v>183</v>
      </c>
      <c r="D5743" s="34">
        <v>214</v>
      </c>
      <c r="E5743" s="34">
        <v>190</v>
      </c>
      <c r="F5743" s="34">
        <v>230</v>
      </c>
      <c r="G5743" s="34">
        <v>156</v>
      </c>
      <c r="H5743" s="34">
        <v>199</v>
      </c>
      <c r="I5743" s="34">
        <v>192</v>
      </c>
      <c r="J5743" s="34">
        <v>200</v>
      </c>
      <c r="K5743" s="34">
        <v>223</v>
      </c>
      <c r="L5743" s="34">
        <v>142</v>
      </c>
      <c r="M5743" s="34">
        <v>183</v>
      </c>
      <c r="N5743" s="34">
        <v>178</v>
      </c>
      <c r="O5743" s="34">
        <v>211</v>
      </c>
      <c r="P5743" s="34">
        <v>184</v>
      </c>
      <c r="Q5743" s="34">
        <v>242</v>
      </c>
      <c r="R5743" s="34">
        <v>281</v>
      </c>
      <c r="S5743" s="34">
        <v>251</v>
      </c>
      <c r="T5743" s="34">
        <v>205</v>
      </c>
      <c r="U5743" s="34">
        <v>184</v>
      </c>
      <c r="V5743" s="34">
        <v>209</v>
      </c>
      <c r="W5743" s="34">
        <v>223</v>
      </c>
      <c r="X5743" s="34">
        <v>256</v>
      </c>
      <c r="Y5743" s="34">
        <v>181</v>
      </c>
      <c r="Z5743" s="34">
        <v>259</v>
      </c>
      <c r="AA5743" s="34">
        <v>262</v>
      </c>
      <c r="AB5743" s="34">
        <v>201</v>
      </c>
      <c r="AC5743" s="34">
        <v>296</v>
      </c>
    </row>
    <row r="5744" spans="1:29" x14ac:dyDescent="0.2">
      <c r="A5744" s="34" t="s">
        <v>66237</v>
      </c>
      <c r="B5744" s="34">
        <v>348</v>
      </c>
      <c r="C5744" s="34">
        <v>176</v>
      </c>
      <c r="D5744" s="34">
        <v>224</v>
      </c>
      <c r="E5744" s="34">
        <v>250</v>
      </c>
      <c r="F5744" s="34">
        <v>271</v>
      </c>
      <c r="G5744" s="34">
        <v>167</v>
      </c>
      <c r="H5744" s="34">
        <v>218</v>
      </c>
      <c r="I5744" s="34">
        <v>168</v>
      </c>
      <c r="J5744" s="34">
        <v>197</v>
      </c>
      <c r="K5744" s="34">
        <v>223</v>
      </c>
      <c r="L5744" s="34">
        <v>274</v>
      </c>
      <c r="M5744" s="34">
        <v>184</v>
      </c>
      <c r="N5744" s="34">
        <v>236</v>
      </c>
      <c r="O5744" s="34">
        <v>212</v>
      </c>
      <c r="P5744" s="34">
        <v>216</v>
      </c>
      <c r="Q5744" s="34">
        <v>305</v>
      </c>
      <c r="R5744" s="34">
        <v>317</v>
      </c>
      <c r="S5744" s="34">
        <v>268</v>
      </c>
      <c r="T5744" s="34">
        <v>363</v>
      </c>
      <c r="U5744" s="34">
        <v>237</v>
      </c>
      <c r="V5744" s="34">
        <v>308</v>
      </c>
      <c r="W5744" s="34">
        <v>395</v>
      </c>
      <c r="X5744" s="34">
        <v>325</v>
      </c>
      <c r="Y5744" s="34">
        <v>320</v>
      </c>
      <c r="Z5744" s="34">
        <v>234</v>
      </c>
      <c r="AA5744" s="34">
        <v>273</v>
      </c>
      <c r="AB5744" s="34">
        <v>394</v>
      </c>
      <c r="AC5744" s="34">
        <v>337</v>
      </c>
    </row>
    <row r="5745" spans="1:29" x14ac:dyDescent="0.2">
      <c r="A5745" s="34" t="s">
        <v>66238</v>
      </c>
      <c r="B5745" s="34">
        <v>281</v>
      </c>
      <c r="C5745" s="34">
        <v>986</v>
      </c>
      <c r="D5745" s="34">
        <v>248</v>
      </c>
      <c r="E5745" s="34">
        <v>1066</v>
      </c>
      <c r="F5745" s="34">
        <v>207</v>
      </c>
      <c r="G5745" s="34">
        <v>992</v>
      </c>
      <c r="H5745" s="34">
        <v>222</v>
      </c>
      <c r="I5745" s="34">
        <v>1030</v>
      </c>
      <c r="J5745" s="34">
        <v>230</v>
      </c>
      <c r="K5745" s="34">
        <v>1050</v>
      </c>
      <c r="L5745" s="34">
        <v>248</v>
      </c>
      <c r="M5745" s="34">
        <v>926</v>
      </c>
      <c r="N5745" s="34">
        <v>191</v>
      </c>
      <c r="O5745" s="34">
        <v>875</v>
      </c>
      <c r="P5745" s="34">
        <v>218</v>
      </c>
      <c r="Q5745" s="34">
        <v>1193</v>
      </c>
      <c r="R5745" s="34">
        <v>302</v>
      </c>
      <c r="S5745" s="34">
        <v>922</v>
      </c>
      <c r="T5745" s="34">
        <v>299</v>
      </c>
      <c r="U5745" s="34">
        <v>963</v>
      </c>
      <c r="V5745" s="34">
        <v>267</v>
      </c>
      <c r="W5745" s="34">
        <v>1011</v>
      </c>
      <c r="X5745" s="34">
        <v>328</v>
      </c>
      <c r="Y5745" s="34">
        <v>1015</v>
      </c>
      <c r="Z5745" s="34">
        <v>234</v>
      </c>
      <c r="AA5745" s="34">
        <v>897</v>
      </c>
      <c r="AB5745" s="34">
        <v>386</v>
      </c>
      <c r="AC5745" s="34">
        <v>1205</v>
      </c>
    </row>
    <row r="5746" spans="1:29" x14ac:dyDescent="0.2">
      <c r="A5746" s="34" t="s">
        <v>66239</v>
      </c>
      <c r="B5746" s="34">
        <v>36</v>
      </c>
      <c r="C5746" s="34">
        <v>33</v>
      </c>
      <c r="D5746" s="34">
        <v>36</v>
      </c>
      <c r="E5746" s="34">
        <v>51</v>
      </c>
      <c r="F5746" s="34">
        <v>40</v>
      </c>
      <c r="G5746" s="34">
        <v>36</v>
      </c>
      <c r="H5746" s="34">
        <v>48</v>
      </c>
      <c r="I5746" s="34">
        <v>55</v>
      </c>
      <c r="J5746" s="34">
        <v>29</v>
      </c>
      <c r="K5746" s="34">
        <v>41</v>
      </c>
      <c r="L5746" s="34">
        <v>37</v>
      </c>
      <c r="M5746" s="34">
        <v>35</v>
      </c>
      <c r="N5746" s="34">
        <v>30</v>
      </c>
      <c r="O5746" s="34">
        <v>38</v>
      </c>
      <c r="P5746" s="34">
        <v>47</v>
      </c>
      <c r="Q5746" s="34">
        <v>52</v>
      </c>
      <c r="R5746" s="34">
        <v>51</v>
      </c>
      <c r="S5746" s="34">
        <v>63</v>
      </c>
      <c r="T5746" s="34">
        <v>34</v>
      </c>
      <c r="U5746" s="34">
        <v>43</v>
      </c>
      <c r="V5746" s="34">
        <v>65</v>
      </c>
      <c r="W5746" s="34">
        <v>24</v>
      </c>
      <c r="X5746" s="34">
        <v>37</v>
      </c>
      <c r="Y5746" s="34">
        <v>42</v>
      </c>
      <c r="Z5746" s="34">
        <v>31</v>
      </c>
      <c r="AA5746" s="34">
        <v>57</v>
      </c>
      <c r="AB5746" s="34">
        <v>50</v>
      </c>
      <c r="AC5746" s="34">
        <v>49</v>
      </c>
    </row>
    <row r="5747" spans="1:29" x14ac:dyDescent="0.2">
      <c r="A5747" s="34" t="s">
        <v>66240</v>
      </c>
      <c r="B5747" s="34">
        <v>198</v>
      </c>
      <c r="C5747" s="34">
        <v>185</v>
      </c>
      <c r="D5747" s="34">
        <v>154</v>
      </c>
      <c r="E5747" s="34">
        <v>201</v>
      </c>
      <c r="F5747" s="34">
        <v>201</v>
      </c>
      <c r="G5747" s="34">
        <v>229</v>
      </c>
      <c r="H5747" s="34">
        <v>239</v>
      </c>
      <c r="I5747" s="34">
        <v>159</v>
      </c>
      <c r="J5747" s="34">
        <v>188</v>
      </c>
      <c r="K5747" s="34">
        <v>193</v>
      </c>
      <c r="L5747" s="34">
        <v>282</v>
      </c>
      <c r="M5747" s="34">
        <v>185</v>
      </c>
      <c r="N5747" s="34">
        <v>153</v>
      </c>
      <c r="O5747" s="34">
        <v>227</v>
      </c>
      <c r="P5747" s="34">
        <v>198</v>
      </c>
      <c r="Q5747" s="34">
        <v>284</v>
      </c>
      <c r="R5747" s="34">
        <v>271</v>
      </c>
      <c r="S5747" s="34">
        <v>219</v>
      </c>
      <c r="T5747" s="34">
        <v>229</v>
      </c>
      <c r="U5747" s="34">
        <v>202</v>
      </c>
      <c r="V5747" s="34">
        <v>246</v>
      </c>
      <c r="W5747" s="34">
        <v>310</v>
      </c>
      <c r="X5747" s="34">
        <v>252</v>
      </c>
      <c r="Y5747" s="34">
        <v>286</v>
      </c>
      <c r="Z5747" s="34">
        <v>148</v>
      </c>
      <c r="AA5747" s="34">
        <v>208</v>
      </c>
      <c r="AB5747" s="34">
        <v>329</v>
      </c>
      <c r="AC5747" s="34">
        <v>348</v>
      </c>
    </row>
    <row r="5748" spans="1:29" x14ac:dyDescent="0.2">
      <c r="A5748" s="34" t="s">
        <v>66241</v>
      </c>
      <c r="B5748" s="34">
        <v>113</v>
      </c>
      <c r="C5748" s="34">
        <v>145</v>
      </c>
      <c r="D5748" s="34">
        <v>216</v>
      </c>
      <c r="E5748" s="34">
        <v>173</v>
      </c>
      <c r="F5748" s="34">
        <v>194</v>
      </c>
      <c r="G5748" s="34">
        <v>259</v>
      </c>
      <c r="H5748" s="34">
        <v>157</v>
      </c>
      <c r="I5748" s="34">
        <v>138</v>
      </c>
      <c r="J5748" s="34">
        <v>129</v>
      </c>
      <c r="K5748" s="34">
        <v>178</v>
      </c>
      <c r="L5748" s="34">
        <v>111</v>
      </c>
      <c r="M5748" s="34">
        <v>137</v>
      </c>
      <c r="N5748" s="34">
        <v>138</v>
      </c>
      <c r="O5748" s="34">
        <v>139</v>
      </c>
      <c r="P5748" s="34">
        <v>159</v>
      </c>
      <c r="Q5748" s="34">
        <v>243</v>
      </c>
      <c r="R5748" s="34">
        <v>199</v>
      </c>
      <c r="S5748" s="34">
        <v>217</v>
      </c>
      <c r="T5748" s="34">
        <v>131</v>
      </c>
      <c r="U5748" s="34">
        <v>166</v>
      </c>
      <c r="V5748" s="34">
        <v>164</v>
      </c>
      <c r="W5748" s="34">
        <v>197</v>
      </c>
      <c r="X5748" s="34">
        <v>193</v>
      </c>
      <c r="Y5748" s="34">
        <v>197</v>
      </c>
      <c r="Z5748" s="34">
        <v>206</v>
      </c>
      <c r="AA5748" s="34">
        <v>260</v>
      </c>
      <c r="AB5748" s="34">
        <v>186</v>
      </c>
      <c r="AC5748" s="34">
        <v>264</v>
      </c>
    </row>
    <row r="5749" spans="1:29" x14ac:dyDescent="0.2">
      <c r="A5749" s="34" t="s">
        <v>66242</v>
      </c>
      <c r="B5749" s="34">
        <v>237</v>
      </c>
      <c r="C5749" s="34">
        <v>232</v>
      </c>
      <c r="D5749" s="34">
        <v>204</v>
      </c>
      <c r="E5749" s="34">
        <v>224</v>
      </c>
      <c r="F5749" s="34">
        <v>231</v>
      </c>
      <c r="G5749" s="34">
        <v>299</v>
      </c>
      <c r="H5749" s="34">
        <v>280</v>
      </c>
      <c r="I5749" s="34">
        <v>224</v>
      </c>
      <c r="J5749" s="34">
        <v>225</v>
      </c>
      <c r="K5749" s="34">
        <v>248</v>
      </c>
      <c r="L5749" s="34">
        <v>186</v>
      </c>
      <c r="M5749" s="34">
        <v>235</v>
      </c>
      <c r="N5749" s="34">
        <v>196</v>
      </c>
      <c r="O5749" s="34">
        <v>192</v>
      </c>
      <c r="P5749" s="34">
        <v>236</v>
      </c>
      <c r="Q5749" s="34">
        <v>304</v>
      </c>
      <c r="R5749" s="34">
        <v>278</v>
      </c>
      <c r="S5749" s="34">
        <v>296</v>
      </c>
      <c r="T5749" s="34">
        <v>265</v>
      </c>
      <c r="U5749" s="34">
        <v>231</v>
      </c>
      <c r="V5749" s="34">
        <v>238</v>
      </c>
      <c r="W5749" s="34">
        <v>314</v>
      </c>
      <c r="X5749" s="34">
        <v>269</v>
      </c>
      <c r="Y5749" s="34">
        <v>313</v>
      </c>
      <c r="Z5749" s="34">
        <v>216</v>
      </c>
      <c r="AA5749" s="34">
        <v>285</v>
      </c>
      <c r="AB5749" s="34">
        <v>342</v>
      </c>
      <c r="AC5749" s="34">
        <v>383</v>
      </c>
    </row>
    <row r="5750" spans="1:29" x14ac:dyDescent="0.2">
      <c r="A5750" s="34" t="s">
        <v>66243</v>
      </c>
      <c r="B5750" s="34">
        <v>717</v>
      </c>
      <c r="C5750" s="34">
        <v>470</v>
      </c>
      <c r="D5750" s="34">
        <v>597</v>
      </c>
      <c r="E5750" s="34">
        <v>556</v>
      </c>
      <c r="F5750" s="34">
        <v>694</v>
      </c>
      <c r="G5750" s="34">
        <v>523</v>
      </c>
      <c r="H5750" s="34">
        <v>603</v>
      </c>
      <c r="I5750" s="34">
        <v>435</v>
      </c>
      <c r="J5750" s="34">
        <v>602</v>
      </c>
      <c r="K5750" s="34">
        <v>476</v>
      </c>
      <c r="L5750" s="34">
        <v>665</v>
      </c>
      <c r="M5750" s="34">
        <v>493</v>
      </c>
      <c r="N5750" s="34">
        <v>537</v>
      </c>
      <c r="O5750" s="34">
        <v>474</v>
      </c>
      <c r="P5750" s="34">
        <v>643</v>
      </c>
      <c r="Q5750" s="34">
        <v>751</v>
      </c>
      <c r="R5750" s="34">
        <v>815</v>
      </c>
      <c r="S5750" s="34">
        <v>693</v>
      </c>
      <c r="T5750" s="34">
        <v>820</v>
      </c>
      <c r="U5750" s="34">
        <v>624</v>
      </c>
      <c r="V5750" s="34">
        <v>804</v>
      </c>
      <c r="W5750" s="34">
        <v>781</v>
      </c>
      <c r="X5750" s="34">
        <v>791</v>
      </c>
      <c r="Y5750" s="34">
        <v>828</v>
      </c>
      <c r="Z5750" s="34">
        <v>764</v>
      </c>
      <c r="AA5750" s="34">
        <v>705</v>
      </c>
      <c r="AB5750" s="34">
        <v>993</v>
      </c>
      <c r="AC5750" s="34">
        <v>964</v>
      </c>
    </row>
    <row r="5751" spans="1:29" x14ac:dyDescent="0.2">
      <c r="A5751" s="34" t="s">
        <v>66244</v>
      </c>
      <c r="B5751" s="34">
        <v>158</v>
      </c>
      <c r="C5751" s="34">
        <v>103</v>
      </c>
      <c r="D5751" s="34">
        <v>80</v>
      </c>
      <c r="E5751" s="34">
        <v>128</v>
      </c>
      <c r="F5751" s="34">
        <v>143</v>
      </c>
      <c r="G5751" s="34">
        <v>138</v>
      </c>
      <c r="H5751" s="34">
        <v>97</v>
      </c>
      <c r="I5751" s="34">
        <v>127</v>
      </c>
      <c r="J5751" s="34">
        <v>98</v>
      </c>
      <c r="K5751" s="34">
        <v>105</v>
      </c>
      <c r="L5751" s="34">
        <v>128</v>
      </c>
      <c r="M5751" s="34">
        <v>103</v>
      </c>
      <c r="N5751" s="34">
        <v>97</v>
      </c>
      <c r="O5751" s="34">
        <v>168</v>
      </c>
      <c r="P5751" s="34">
        <v>121</v>
      </c>
      <c r="Q5751" s="34">
        <v>198</v>
      </c>
      <c r="R5751" s="34">
        <v>188</v>
      </c>
      <c r="S5751" s="34">
        <v>145</v>
      </c>
      <c r="T5751" s="34">
        <v>148</v>
      </c>
      <c r="U5751" s="34">
        <v>96</v>
      </c>
      <c r="V5751" s="34">
        <v>139</v>
      </c>
      <c r="W5751" s="34">
        <v>226</v>
      </c>
      <c r="X5751" s="34">
        <v>178</v>
      </c>
      <c r="Y5751" s="34">
        <v>216</v>
      </c>
      <c r="Z5751" s="34">
        <v>132</v>
      </c>
      <c r="AA5751" s="34">
        <v>179</v>
      </c>
      <c r="AB5751" s="34">
        <v>174</v>
      </c>
      <c r="AC5751" s="34">
        <v>189</v>
      </c>
    </row>
    <row r="5752" spans="1:29" x14ac:dyDescent="0.2">
      <c r="A5752" s="34" t="s">
        <v>66245</v>
      </c>
      <c r="B5752" s="34">
        <v>66</v>
      </c>
      <c r="C5752" s="34">
        <v>88</v>
      </c>
      <c r="D5752" s="34">
        <v>88</v>
      </c>
      <c r="E5752" s="34">
        <v>113</v>
      </c>
      <c r="F5752" s="34">
        <v>102</v>
      </c>
      <c r="G5752" s="34">
        <v>111</v>
      </c>
      <c r="H5752" s="34">
        <v>62</v>
      </c>
      <c r="I5752" s="34">
        <v>107</v>
      </c>
      <c r="J5752" s="34">
        <v>87</v>
      </c>
      <c r="K5752" s="34">
        <v>111</v>
      </c>
      <c r="L5752" s="34">
        <v>37</v>
      </c>
      <c r="M5752" s="34">
        <v>57</v>
      </c>
      <c r="N5752" s="34">
        <v>74</v>
      </c>
      <c r="O5752" s="34">
        <v>95</v>
      </c>
      <c r="P5752" s="34">
        <v>66</v>
      </c>
      <c r="Q5752" s="34">
        <v>121</v>
      </c>
      <c r="R5752" s="34">
        <v>115</v>
      </c>
      <c r="S5752" s="34">
        <v>125</v>
      </c>
      <c r="T5752" s="34">
        <v>68</v>
      </c>
      <c r="U5752" s="34">
        <v>80</v>
      </c>
      <c r="V5752" s="34">
        <v>70</v>
      </c>
      <c r="W5752" s="34">
        <v>82</v>
      </c>
      <c r="X5752" s="34">
        <v>105</v>
      </c>
      <c r="Y5752" s="34">
        <v>73</v>
      </c>
      <c r="Z5752" s="34">
        <v>89</v>
      </c>
      <c r="AA5752" s="34">
        <v>101</v>
      </c>
      <c r="AB5752" s="34">
        <v>79</v>
      </c>
      <c r="AC5752" s="34">
        <v>153</v>
      </c>
    </row>
    <row r="5753" spans="1:29" x14ac:dyDescent="0.2">
      <c r="A5753" s="34" t="s">
        <v>66246</v>
      </c>
      <c r="B5753" s="34">
        <v>1032</v>
      </c>
      <c r="C5753" s="34">
        <v>646</v>
      </c>
      <c r="D5753" s="34">
        <v>1048</v>
      </c>
      <c r="E5753" s="34">
        <v>767</v>
      </c>
      <c r="F5753" s="34">
        <v>1096</v>
      </c>
      <c r="G5753" s="34">
        <v>719</v>
      </c>
      <c r="H5753" s="34">
        <v>1065</v>
      </c>
      <c r="I5753" s="34">
        <v>726</v>
      </c>
      <c r="J5753" s="34">
        <v>1116</v>
      </c>
      <c r="K5753" s="34">
        <v>854</v>
      </c>
      <c r="L5753" s="34">
        <v>1195</v>
      </c>
      <c r="M5753" s="34">
        <v>731</v>
      </c>
      <c r="N5753" s="34">
        <v>1012</v>
      </c>
      <c r="O5753" s="34">
        <v>748</v>
      </c>
      <c r="P5753" s="34">
        <v>1001</v>
      </c>
      <c r="Q5753" s="34">
        <v>1189</v>
      </c>
      <c r="R5753" s="34">
        <v>1444</v>
      </c>
      <c r="S5753" s="34">
        <v>987</v>
      </c>
      <c r="T5753" s="34">
        <v>1376</v>
      </c>
      <c r="U5753" s="34">
        <v>997</v>
      </c>
      <c r="V5753" s="34">
        <v>1313</v>
      </c>
      <c r="W5753" s="34">
        <v>1365</v>
      </c>
      <c r="X5753" s="34">
        <v>1364</v>
      </c>
      <c r="Y5753" s="34">
        <v>1226</v>
      </c>
      <c r="Z5753" s="34">
        <v>1105</v>
      </c>
      <c r="AA5753" s="34">
        <v>1053</v>
      </c>
      <c r="AB5753" s="34">
        <v>1561</v>
      </c>
      <c r="AC5753" s="34">
        <v>1364</v>
      </c>
    </row>
    <row r="5754" spans="1:29" x14ac:dyDescent="0.2">
      <c r="A5754" s="34" t="s">
        <v>66247</v>
      </c>
      <c r="B5754" s="34">
        <v>117</v>
      </c>
      <c r="C5754" s="34">
        <v>128</v>
      </c>
      <c r="D5754" s="34">
        <v>127</v>
      </c>
      <c r="E5754" s="34">
        <v>144</v>
      </c>
      <c r="F5754" s="34">
        <v>87</v>
      </c>
      <c r="G5754" s="34">
        <v>157</v>
      </c>
      <c r="H5754" s="34">
        <v>123</v>
      </c>
      <c r="I5754" s="34">
        <v>119</v>
      </c>
      <c r="J5754" s="34">
        <v>94</v>
      </c>
      <c r="K5754" s="34">
        <v>110</v>
      </c>
      <c r="L5754" s="34">
        <v>91</v>
      </c>
      <c r="M5754" s="34">
        <v>135</v>
      </c>
      <c r="N5754" s="34">
        <v>111</v>
      </c>
      <c r="O5754" s="34">
        <v>126</v>
      </c>
      <c r="P5754" s="34">
        <v>87</v>
      </c>
      <c r="Q5754" s="34">
        <v>148</v>
      </c>
      <c r="R5754" s="34">
        <v>141</v>
      </c>
      <c r="S5754" s="34">
        <v>202</v>
      </c>
      <c r="T5754" s="34">
        <v>82</v>
      </c>
      <c r="U5754" s="34">
        <v>96</v>
      </c>
      <c r="V5754" s="34">
        <v>157</v>
      </c>
      <c r="W5754" s="34">
        <v>130</v>
      </c>
      <c r="X5754" s="34">
        <v>176</v>
      </c>
      <c r="Y5754" s="34">
        <v>126</v>
      </c>
      <c r="Z5754" s="34">
        <v>140</v>
      </c>
      <c r="AA5754" s="34">
        <v>163</v>
      </c>
      <c r="AB5754" s="34">
        <v>152</v>
      </c>
      <c r="AC5754" s="34">
        <v>249</v>
      </c>
    </row>
    <row r="5755" spans="1:29" x14ac:dyDescent="0.2">
      <c r="A5755" s="34" t="s">
        <v>66248</v>
      </c>
      <c r="B5755" s="34">
        <v>93</v>
      </c>
      <c r="C5755" s="34">
        <v>249</v>
      </c>
      <c r="D5755" s="34">
        <v>127</v>
      </c>
      <c r="E5755" s="34">
        <v>360</v>
      </c>
      <c r="F5755" s="34">
        <v>155</v>
      </c>
      <c r="G5755" s="34">
        <v>333</v>
      </c>
      <c r="H5755" s="34">
        <v>117</v>
      </c>
      <c r="I5755" s="34">
        <v>337</v>
      </c>
      <c r="J5755" s="34">
        <v>136</v>
      </c>
      <c r="K5755" s="34">
        <v>289</v>
      </c>
      <c r="L5755" s="34">
        <v>92</v>
      </c>
      <c r="M5755" s="34">
        <v>234</v>
      </c>
      <c r="N5755" s="34">
        <v>107</v>
      </c>
      <c r="O5755" s="34">
        <v>274</v>
      </c>
      <c r="P5755" s="34">
        <v>123</v>
      </c>
      <c r="Q5755" s="34">
        <v>335</v>
      </c>
      <c r="R5755" s="34">
        <v>156</v>
      </c>
      <c r="S5755" s="34">
        <v>272</v>
      </c>
      <c r="T5755" s="34">
        <v>107</v>
      </c>
      <c r="U5755" s="34">
        <v>265</v>
      </c>
      <c r="V5755" s="34">
        <v>152</v>
      </c>
      <c r="W5755" s="34">
        <v>251</v>
      </c>
      <c r="X5755" s="34">
        <v>139</v>
      </c>
      <c r="Y5755" s="34">
        <v>260</v>
      </c>
      <c r="Z5755" s="34">
        <v>163</v>
      </c>
      <c r="AA5755" s="34">
        <v>285</v>
      </c>
      <c r="AB5755" s="34">
        <v>192</v>
      </c>
      <c r="AC5755" s="34">
        <v>423</v>
      </c>
    </row>
    <row r="5756" spans="1:29" x14ac:dyDescent="0.2">
      <c r="A5756" s="34" t="s">
        <v>66249</v>
      </c>
      <c r="B5756" s="34">
        <v>200</v>
      </c>
      <c r="C5756" s="34">
        <v>181</v>
      </c>
      <c r="D5756" s="34">
        <v>223</v>
      </c>
      <c r="E5756" s="34">
        <v>192</v>
      </c>
      <c r="F5756" s="34">
        <v>217</v>
      </c>
      <c r="G5756" s="34">
        <v>218</v>
      </c>
      <c r="H5756" s="34">
        <v>193</v>
      </c>
      <c r="I5756" s="34">
        <v>211</v>
      </c>
      <c r="J5756" s="34">
        <v>177</v>
      </c>
      <c r="K5756" s="34">
        <v>247</v>
      </c>
      <c r="L5756" s="34">
        <v>131</v>
      </c>
      <c r="M5756" s="34">
        <v>158</v>
      </c>
      <c r="N5756" s="34">
        <v>167</v>
      </c>
      <c r="O5756" s="34">
        <v>161</v>
      </c>
      <c r="P5756" s="34">
        <v>176</v>
      </c>
      <c r="Q5756" s="34">
        <v>321</v>
      </c>
      <c r="R5756" s="34">
        <v>248</v>
      </c>
      <c r="S5756" s="34">
        <v>266</v>
      </c>
      <c r="T5756" s="34">
        <v>203</v>
      </c>
      <c r="U5756" s="34">
        <v>210</v>
      </c>
      <c r="V5756" s="34">
        <v>212</v>
      </c>
      <c r="W5756" s="34">
        <v>249</v>
      </c>
      <c r="X5756" s="34">
        <v>242</v>
      </c>
      <c r="Y5756" s="34">
        <v>195</v>
      </c>
      <c r="Z5756" s="34">
        <v>253</v>
      </c>
      <c r="AA5756" s="34">
        <v>213</v>
      </c>
      <c r="AB5756" s="34">
        <v>186</v>
      </c>
      <c r="AC5756" s="34">
        <v>307</v>
      </c>
    </row>
    <row r="5757" spans="1:29" x14ac:dyDescent="0.2">
      <c r="A5757" s="34" t="s">
        <v>66250</v>
      </c>
      <c r="B5757" s="34">
        <v>194</v>
      </c>
      <c r="C5757" s="34">
        <v>207</v>
      </c>
      <c r="D5757" s="34">
        <v>216</v>
      </c>
      <c r="E5757" s="34">
        <v>278</v>
      </c>
      <c r="F5757" s="34">
        <v>257</v>
      </c>
      <c r="G5757" s="34">
        <v>253</v>
      </c>
      <c r="H5757" s="34">
        <v>250</v>
      </c>
      <c r="I5757" s="34">
        <v>225</v>
      </c>
      <c r="J5757" s="34">
        <v>230</v>
      </c>
      <c r="K5757" s="34">
        <v>219</v>
      </c>
      <c r="L5757" s="34">
        <v>203</v>
      </c>
      <c r="M5757" s="34">
        <v>202</v>
      </c>
      <c r="N5757" s="34">
        <v>199</v>
      </c>
      <c r="O5757" s="34">
        <v>199</v>
      </c>
      <c r="P5757" s="34">
        <v>221</v>
      </c>
      <c r="Q5757" s="34">
        <v>333</v>
      </c>
      <c r="R5757" s="34">
        <v>321</v>
      </c>
      <c r="S5757" s="34">
        <v>257</v>
      </c>
      <c r="T5757" s="34">
        <v>299</v>
      </c>
      <c r="U5757" s="34">
        <v>268</v>
      </c>
      <c r="V5757" s="34">
        <v>311</v>
      </c>
      <c r="W5757" s="34">
        <v>326</v>
      </c>
      <c r="X5757" s="34">
        <v>325</v>
      </c>
      <c r="Y5757" s="34">
        <v>354</v>
      </c>
      <c r="Z5757" s="34">
        <v>216</v>
      </c>
      <c r="AA5757" s="34">
        <v>303</v>
      </c>
      <c r="AB5757" s="34">
        <v>326</v>
      </c>
      <c r="AC5757" s="34">
        <v>319</v>
      </c>
    </row>
    <row r="5758" spans="1:29" x14ac:dyDescent="0.2">
      <c r="A5758" s="34" t="s">
        <v>66251</v>
      </c>
      <c r="B5758" s="34">
        <v>151</v>
      </c>
      <c r="C5758" s="34">
        <v>221</v>
      </c>
      <c r="D5758" s="34">
        <v>202</v>
      </c>
      <c r="E5758" s="34">
        <v>251</v>
      </c>
      <c r="F5758" s="34">
        <v>224</v>
      </c>
      <c r="G5758" s="34">
        <v>224</v>
      </c>
      <c r="H5758" s="34">
        <v>195</v>
      </c>
      <c r="I5758" s="34">
        <v>227</v>
      </c>
      <c r="J5758" s="34">
        <v>161</v>
      </c>
      <c r="K5758" s="34">
        <v>278</v>
      </c>
      <c r="L5758" s="34">
        <v>150</v>
      </c>
      <c r="M5758" s="34">
        <v>202</v>
      </c>
      <c r="N5758" s="34">
        <v>160</v>
      </c>
      <c r="O5758" s="34">
        <v>200</v>
      </c>
      <c r="P5758" s="34">
        <v>198</v>
      </c>
      <c r="Q5758" s="34">
        <v>284</v>
      </c>
      <c r="R5758" s="34">
        <v>301</v>
      </c>
      <c r="S5758" s="34">
        <v>304</v>
      </c>
      <c r="T5758" s="34">
        <v>177</v>
      </c>
      <c r="U5758" s="34">
        <v>184</v>
      </c>
      <c r="V5758" s="34">
        <v>248</v>
      </c>
      <c r="W5758" s="34">
        <v>239</v>
      </c>
      <c r="X5758" s="34">
        <v>232</v>
      </c>
      <c r="Y5758" s="34">
        <v>222</v>
      </c>
      <c r="Z5758" s="34">
        <v>233</v>
      </c>
      <c r="AA5758" s="34">
        <v>317</v>
      </c>
      <c r="AB5758" s="34">
        <v>218</v>
      </c>
      <c r="AC5758" s="34">
        <v>329</v>
      </c>
    </row>
    <row r="5759" spans="1:29" x14ac:dyDescent="0.2">
      <c r="A5759" s="34" t="s">
        <v>66252</v>
      </c>
      <c r="B5759" s="34">
        <v>187</v>
      </c>
      <c r="C5759" s="34">
        <v>223</v>
      </c>
      <c r="D5759" s="34">
        <v>203</v>
      </c>
      <c r="E5759" s="34">
        <v>273</v>
      </c>
      <c r="F5759" s="34">
        <v>237</v>
      </c>
      <c r="G5759" s="34">
        <v>254</v>
      </c>
      <c r="H5759" s="34">
        <v>209</v>
      </c>
      <c r="I5759" s="34">
        <v>199</v>
      </c>
      <c r="J5759" s="34">
        <v>174</v>
      </c>
      <c r="K5759" s="34">
        <v>253</v>
      </c>
      <c r="L5759" s="34">
        <v>168</v>
      </c>
      <c r="M5759" s="34">
        <v>225</v>
      </c>
      <c r="N5759" s="34">
        <v>166</v>
      </c>
      <c r="O5759" s="34">
        <v>174</v>
      </c>
      <c r="P5759" s="34">
        <v>196</v>
      </c>
      <c r="Q5759" s="34">
        <v>299</v>
      </c>
      <c r="R5759" s="34">
        <v>245</v>
      </c>
      <c r="S5759" s="34">
        <v>288</v>
      </c>
      <c r="T5759" s="34">
        <v>216</v>
      </c>
      <c r="U5759" s="34">
        <v>260</v>
      </c>
      <c r="V5759" s="34">
        <v>179</v>
      </c>
      <c r="W5759" s="34">
        <v>329</v>
      </c>
      <c r="X5759" s="34">
        <v>269</v>
      </c>
      <c r="Y5759" s="34">
        <v>288</v>
      </c>
      <c r="Z5759" s="34">
        <v>227</v>
      </c>
      <c r="AA5759" s="34">
        <v>311</v>
      </c>
      <c r="AB5759" s="34">
        <v>251</v>
      </c>
      <c r="AC5759" s="34">
        <v>407</v>
      </c>
    </row>
    <row r="5760" spans="1:29" x14ac:dyDescent="0.2">
      <c r="A5760" s="34" t="s">
        <v>66253</v>
      </c>
      <c r="B5760" s="34">
        <v>105</v>
      </c>
      <c r="C5760" s="34">
        <v>103</v>
      </c>
      <c r="D5760" s="34">
        <v>124</v>
      </c>
      <c r="E5760" s="34">
        <v>127</v>
      </c>
      <c r="F5760" s="34">
        <v>100</v>
      </c>
      <c r="G5760" s="34">
        <v>96</v>
      </c>
      <c r="H5760" s="34">
        <v>122</v>
      </c>
      <c r="I5760" s="34">
        <v>132</v>
      </c>
      <c r="J5760" s="34">
        <v>104</v>
      </c>
      <c r="K5760" s="34">
        <v>137</v>
      </c>
      <c r="L5760" s="34">
        <v>100</v>
      </c>
      <c r="M5760" s="34">
        <v>100</v>
      </c>
      <c r="N5760" s="34">
        <v>59</v>
      </c>
      <c r="O5760" s="34">
        <v>126</v>
      </c>
      <c r="P5760" s="34">
        <v>64</v>
      </c>
      <c r="Q5760" s="34">
        <v>166</v>
      </c>
      <c r="R5760" s="34">
        <v>150</v>
      </c>
      <c r="S5760" s="34">
        <v>159</v>
      </c>
      <c r="T5760" s="34">
        <v>96</v>
      </c>
      <c r="U5760" s="34">
        <v>113</v>
      </c>
      <c r="V5760" s="34">
        <v>93</v>
      </c>
      <c r="W5760" s="34">
        <v>180</v>
      </c>
      <c r="X5760" s="34">
        <v>114</v>
      </c>
      <c r="Y5760" s="34">
        <v>156</v>
      </c>
      <c r="Z5760" s="34">
        <v>84</v>
      </c>
      <c r="AA5760" s="34">
        <v>154</v>
      </c>
      <c r="AB5760" s="34">
        <v>93</v>
      </c>
      <c r="AC5760" s="34">
        <v>211</v>
      </c>
    </row>
    <row r="5761" spans="1:29" x14ac:dyDescent="0.2">
      <c r="A5761" s="34" t="s">
        <v>66254</v>
      </c>
      <c r="B5761" s="34">
        <v>185</v>
      </c>
      <c r="C5761" s="34">
        <v>127</v>
      </c>
      <c r="D5761" s="34">
        <v>147</v>
      </c>
      <c r="E5761" s="34">
        <v>175</v>
      </c>
      <c r="F5761" s="34">
        <v>183</v>
      </c>
      <c r="G5761" s="34">
        <v>143</v>
      </c>
      <c r="H5761" s="34">
        <v>165</v>
      </c>
      <c r="I5761" s="34">
        <v>161</v>
      </c>
      <c r="J5761" s="34">
        <v>176</v>
      </c>
      <c r="K5761" s="34">
        <v>154</v>
      </c>
      <c r="L5761" s="34">
        <v>133</v>
      </c>
      <c r="M5761" s="34">
        <v>115</v>
      </c>
      <c r="N5761" s="34">
        <v>149</v>
      </c>
      <c r="O5761" s="34">
        <v>135</v>
      </c>
      <c r="P5761" s="34">
        <v>135</v>
      </c>
      <c r="Q5761" s="34">
        <v>184</v>
      </c>
      <c r="R5761" s="34">
        <v>238</v>
      </c>
      <c r="S5761" s="34">
        <v>204</v>
      </c>
      <c r="T5761" s="34">
        <v>148</v>
      </c>
      <c r="U5761" s="34">
        <v>148</v>
      </c>
      <c r="V5761" s="34">
        <v>191</v>
      </c>
      <c r="W5761" s="34">
        <v>240</v>
      </c>
      <c r="X5761" s="34">
        <v>205</v>
      </c>
      <c r="Y5761" s="34">
        <v>216</v>
      </c>
      <c r="Z5761" s="34">
        <v>193</v>
      </c>
      <c r="AA5761" s="34">
        <v>183</v>
      </c>
      <c r="AB5761" s="34">
        <v>200</v>
      </c>
      <c r="AC5761" s="34">
        <v>238</v>
      </c>
    </row>
    <row r="5762" spans="1:29" x14ac:dyDescent="0.2">
      <c r="A5762" s="34" t="s">
        <v>66255</v>
      </c>
      <c r="B5762" s="34">
        <v>161</v>
      </c>
      <c r="C5762" s="34">
        <v>218</v>
      </c>
      <c r="D5762" s="34">
        <v>229</v>
      </c>
      <c r="E5762" s="34">
        <v>286</v>
      </c>
      <c r="F5762" s="34">
        <v>266</v>
      </c>
      <c r="G5762" s="34">
        <v>267</v>
      </c>
      <c r="H5762" s="34">
        <v>287</v>
      </c>
      <c r="I5762" s="34">
        <v>223</v>
      </c>
      <c r="J5762" s="34">
        <v>240</v>
      </c>
      <c r="K5762" s="34">
        <v>302</v>
      </c>
      <c r="L5762" s="34">
        <v>237</v>
      </c>
      <c r="M5762" s="34">
        <v>198</v>
      </c>
      <c r="N5762" s="34">
        <v>201</v>
      </c>
      <c r="O5762" s="34">
        <v>274</v>
      </c>
      <c r="P5762" s="34">
        <v>213</v>
      </c>
      <c r="Q5762" s="34">
        <v>341</v>
      </c>
      <c r="R5762" s="34">
        <v>327</v>
      </c>
      <c r="S5762" s="34">
        <v>308</v>
      </c>
      <c r="T5762" s="34">
        <v>317</v>
      </c>
      <c r="U5762" s="34">
        <v>323</v>
      </c>
      <c r="V5762" s="34">
        <v>289</v>
      </c>
      <c r="W5762" s="34">
        <v>383</v>
      </c>
      <c r="X5762" s="34">
        <v>332</v>
      </c>
      <c r="Y5762" s="34">
        <v>397</v>
      </c>
      <c r="Z5762" s="34">
        <v>249</v>
      </c>
      <c r="AA5762" s="34">
        <v>378</v>
      </c>
      <c r="AB5762" s="34">
        <v>395</v>
      </c>
      <c r="AC5762" s="34">
        <v>457</v>
      </c>
    </row>
    <row r="5763" spans="1:29" x14ac:dyDescent="0.2">
      <c r="A5763" s="34" t="s">
        <v>66256</v>
      </c>
      <c r="B5763" s="34">
        <v>79</v>
      </c>
      <c r="C5763" s="34">
        <v>112</v>
      </c>
      <c r="D5763" s="34">
        <v>84</v>
      </c>
      <c r="E5763" s="34">
        <v>93</v>
      </c>
      <c r="F5763" s="34">
        <v>85</v>
      </c>
      <c r="G5763" s="34">
        <v>64</v>
      </c>
      <c r="H5763" s="34">
        <v>73</v>
      </c>
      <c r="I5763" s="34">
        <v>128</v>
      </c>
      <c r="J5763" s="34">
        <v>83</v>
      </c>
      <c r="K5763" s="34">
        <v>125</v>
      </c>
      <c r="L5763" s="34">
        <v>48</v>
      </c>
      <c r="M5763" s="34">
        <v>72</v>
      </c>
      <c r="N5763" s="34">
        <v>82</v>
      </c>
      <c r="O5763" s="34">
        <v>82</v>
      </c>
      <c r="P5763" s="34">
        <v>85</v>
      </c>
      <c r="Q5763" s="34">
        <v>108</v>
      </c>
      <c r="R5763" s="34">
        <v>84</v>
      </c>
      <c r="S5763" s="34">
        <v>105</v>
      </c>
      <c r="T5763" s="34">
        <v>61</v>
      </c>
      <c r="U5763" s="34">
        <v>48</v>
      </c>
      <c r="V5763" s="34">
        <v>91</v>
      </c>
      <c r="W5763" s="34">
        <v>108</v>
      </c>
      <c r="X5763" s="34">
        <v>89</v>
      </c>
      <c r="Y5763" s="34">
        <v>85</v>
      </c>
      <c r="Z5763" s="34">
        <v>86</v>
      </c>
      <c r="AA5763" s="34">
        <v>113</v>
      </c>
      <c r="AB5763" s="34">
        <v>66</v>
      </c>
      <c r="AC5763" s="34">
        <v>116</v>
      </c>
    </row>
    <row r="5764" spans="1:29" x14ac:dyDescent="0.2">
      <c r="A5764" s="34" t="s">
        <v>66257</v>
      </c>
      <c r="B5764" s="34">
        <v>186</v>
      </c>
      <c r="C5764" s="34">
        <v>158</v>
      </c>
      <c r="D5764" s="34">
        <v>162</v>
      </c>
      <c r="E5764" s="34">
        <v>195</v>
      </c>
      <c r="F5764" s="34">
        <v>165</v>
      </c>
      <c r="G5764" s="34">
        <v>153</v>
      </c>
      <c r="H5764" s="34">
        <v>183</v>
      </c>
      <c r="I5764" s="34">
        <v>175</v>
      </c>
      <c r="J5764" s="34">
        <v>166</v>
      </c>
      <c r="K5764" s="34">
        <v>167</v>
      </c>
      <c r="L5764" s="34">
        <v>170</v>
      </c>
      <c r="M5764" s="34">
        <v>211</v>
      </c>
      <c r="N5764" s="34">
        <v>145</v>
      </c>
      <c r="O5764" s="34">
        <v>195</v>
      </c>
      <c r="P5764" s="34">
        <v>164</v>
      </c>
      <c r="Q5764" s="34">
        <v>285</v>
      </c>
      <c r="R5764" s="34">
        <v>193</v>
      </c>
      <c r="S5764" s="34">
        <v>213</v>
      </c>
      <c r="T5764" s="34">
        <v>255</v>
      </c>
      <c r="U5764" s="34">
        <v>206</v>
      </c>
      <c r="V5764" s="34">
        <v>202</v>
      </c>
      <c r="W5764" s="34">
        <v>252</v>
      </c>
      <c r="X5764" s="34">
        <v>258</v>
      </c>
      <c r="Y5764" s="34">
        <v>273</v>
      </c>
      <c r="Z5764" s="34">
        <v>164</v>
      </c>
      <c r="AA5764" s="34">
        <v>242</v>
      </c>
      <c r="AB5764" s="34">
        <v>236</v>
      </c>
      <c r="AC5764" s="34">
        <v>294</v>
      </c>
    </row>
    <row r="5765" spans="1:29" x14ac:dyDescent="0.2">
      <c r="A5765" s="34" t="s">
        <v>66258</v>
      </c>
      <c r="B5765" s="34">
        <v>73</v>
      </c>
      <c r="C5765" s="34">
        <v>58</v>
      </c>
      <c r="D5765" s="34">
        <v>45</v>
      </c>
      <c r="E5765" s="34">
        <v>50</v>
      </c>
      <c r="F5765" s="34">
        <v>68</v>
      </c>
      <c r="G5765" s="34">
        <v>32</v>
      </c>
      <c r="H5765" s="34">
        <v>44</v>
      </c>
      <c r="I5765" s="34">
        <v>54</v>
      </c>
      <c r="J5765" s="34">
        <v>65</v>
      </c>
      <c r="K5765" s="34">
        <v>59</v>
      </c>
      <c r="L5765" s="34">
        <v>39</v>
      </c>
      <c r="M5765" s="34">
        <v>35</v>
      </c>
      <c r="N5765" s="34">
        <v>47</v>
      </c>
      <c r="O5765" s="34">
        <v>47</v>
      </c>
      <c r="P5765" s="34">
        <v>54</v>
      </c>
      <c r="Q5765" s="34">
        <v>80</v>
      </c>
      <c r="R5765" s="34">
        <v>49</v>
      </c>
      <c r="S5765" s="34">
        <v>63</v>
      </c>
      <c r="T5765" s="34">
        <v>50</v>
      </c>
      <c r="U5765" s="34">
        <v>61</v>
      </c>
      <c r="V5765" s="34">
        <v>57</v>
      </c>
      <c r="W5765" s="34">
        <v>79</v>
      </c>
      <c r="X5765" s="34">
        <v>70</v>
      </c>
      <c r="Y5765" s="34">
        <v>52</v>
      </c>
      <c r="Z5765" s="34">
        <v>39</v>
      </c>
      <c r="AA5765" s="34">
        <v>64</v>
      </c>
      <c r="AB5765" s="34">
        <v>44</v>
      </c>
      <c r="AC5765" s="34">
        <v>112</v>
      </c>
    </row>
    <row r="5766" spans="1:29" x14ac:dyDescent="0.2">
      <c r="A5766" s="34" t="s">
        <v>66259</v>
      </c>
      <c r="B5766" s="34">
        <v>350</v>
      </c>
      <c r="C5766" s="34">
        <v>371</v>
      </c>
      <c r="D5766" s="34">
        <v>490</v>
      </c>
      <c r="E5766" s="34">
        <v>377</v>
      </c>
      <c r="F5766" s="34">
        <v>455</v>
      </c>
      <c r="G5766" s="34">
        <v>418</v>
      </c>
      <c r="H5766" s="34">
        <v>437</v>
      </c>
      <c r="I5766" s="34">
        <v>375</v>
      </c>
      <c r="J5766" s="34">
        <v>410</v>
      </c>
      <c r="K5766" s="34">
        <v>414</v>
      </c>
      <c r="L5766" s="34">
        <v>439</v>
      </c>
      <c r="M5766" s="34">
        <v>386</v>
      </c>
      <c r="N5766" s="34">
        <v>406</v>
      </c>
      <c r="O5766" s="34">
        <v>371</v>
      </c>
      <c r="P5766" s="34">
        <v>429</v>
      </c>
      <c r="Q5766" s="34">
        <v>536</v>
      </c>
      <c r="R5766" s="34">
        <v>616</v>
      </c>
      <c r="S5766" s="34">
        <v>467</v>
      </c>
      <c r="T5766" s="34">
        <v>604</v>
      </c>
      <c r="U5766" s="34">
        <v>415</v>
      </c>
      <c r="V5766" s="34">
        <v>556</v>
      </c>
      <c r="W5766" s="34">
        <v>538</v>
      </c>
      <c r="X5766" s="34">
        <v>592</v>
      </c>
      <c r="Y5766" s="34">
        <v>542</v>
      </c>
      <c r="Z5766" s="34">
        <v>476</v>
      </c>
      <c r="AA5766" s="34">
        <v>543</v>
      </c>
      <c r="AB5766" s="34">
        <v>508</v>
      </c>
      <c r="AC5766" s="34">
        <v>705</v>
      </c>
    </row>
    <row r="5767" spans="1:29" x14ac:dyDescent="0.2">
      <c r="A5767" s="34" t="s">
        <v>66260</v>
      </c>
      <c r="B5767" s="34">
        <v>78</v>
      </c>
      <c r="C5767" s="34">
        <v>93</v>
      </c>
      <c r="D5767" s="34">
        <v>129</v>
      </c>
      <c r="E5767" s="34">
        <v>181</v>
      </c>
      <c r="F5767" s="34">
        <v>108</v>
      </c>
      <c r="G5767" s="34">
        <v>191</v>
      </c>
      <c r="H5767" s="34">
        <v>109</v>
      </c>
      <c r="I5767" s="34">
        <v>157</v>
      </c>
      <c r="J5767" s="34">
        <v>117</v>
      </c>
      <c r="K5767" s="34">
        <v>145</v>
      </c>
      <c r="L5767" s="34">
        <v>113</v>
      </c>
      <c r="M5767" s="34">
        <v>135</v>
      </c>
      <c r="N5767" s="34">
        <v>135</v>
      </c>
      <c r="O5767" s="34">
        <v>135</v>
      </c>
      <c r="P5767" s="34">
        <v>136</v>
      </c>
      <c r="Q5767" s="34">
        <v>193</v>
      </c>
      <c r="R5767" s="34">
        <v>202</v>
      </c>
      <c r="S5767" s="34">
        <v>200</v>
      </c>
      <c r="T5767" s="34">
        <v>169</v>
      </c>
      <c r="U5767" s="34">
        <v>146</v>
      </c>
      <c r="V5767" s="34">
        <v>146</v>
      </c>
      <c r="W5767" s="34">
        <v>231</v>
      </c>
      <c r="X5767" s="34">
        <v>165</v>
      </c>
      <c r="Y5767" s="34">
        <v>222</v>
      </c>
      <c r="Z5767" s="34">
        <v>172</v>
      </c>
      <c r="AA5767" s="34">
        <v>207</v>
      </c>
      <c r="AB5767" s="34">
        <v>210</v>
      </c>
      <c r="AC5767" s="34">
        <v>245</v>
      </c>
    </row>
    <row r="5768" spans="1:29" x14ac:dyDescent="0.2">
      <c r="A5768" s="34" t="s">
        <v>66261</v>
      </c>
      <c r="B5768" s="34">
        <v>255</v>
      </c>
      <c r="C5768" s="34">
        <v>297</v>
      </c>
      <c r="D5768" s="34">
        <v>328</v>
      </c>
      <c r="E5768" s="34">
        <v>324</v>
      </c>
      <c r="F5768" s="34">
        <v>425</v>
      </c>
      <c r="G5768" s="34">
        <v>278</v>
      </c>
      <c r="H5768" s="34">
        <v>382</v>
      </c>
      <c r="I5768" s="34">
        <v>284</v>
      </c>
      <c r="J5768" s="34">
        <v>360</v>
      </c>
      <c r="K5768" s="34">
        <v>366</v>
      </c>
      <c r="L5768" s="34">
        <v>422</v>
      </c>
      <c r="M5768" s="34">
        <v>284</v>
      </c>
      <c r="N5768" s="34">
        <v>342</v>
      </c>
      <c r="O5768" s="34">
        <v>365</v>
      </c>
      <c r="P5768" s="34">
        <v>364</v>
      </c>
      <c r="Q5768" s="34">
        <v>500</v>
      </c>
      <c r="R5768" s="34">
        <v>566</v>
      </c>
      <c r="S5768" s="34">
        <v>406</v>
      </c>
      <c r="T5768" s="34">
        <v>563</v>
      </c>
      <c r="U5768" s="34">
        <v>405</v>
      </c>
      <c r="V5768" s="34">
        <v>442</v>
      </c>
      <c r="W5768" s="34">
        <v>562</v>
      </c>
      <c r="X5768" s="34">
        <v>507</v>
      </c>
      <c r="Y5768" s="34">
        <v>549</v>
      </c>
      <c r="Z5768" s="34">
        <v>394</v>
      </c>
      <c r="AA5768" s="34">
        <v>557</v>
      </c>
      <c r="AB5768" s="34">
        <v>648</v>
      </c>
      <c r="AC5768" s="34">
        <v>665</v>
      </c>
    </row>
    <row r="5769" spans="1:29" x14ac:dyDescent="0.2">
      <c r="A5769" s="34" t="s">
        <v>66262</v>
      </c>
      <c r="B5769" s="34">
        <v>127</v>
      </c>
      <c r="C5769" s="34">
        <v>71</v>
      </c>
      <c r="D5769" s="34">
        <v>132</v>
      </c>
      <c r="E5769" s="34">
        <v>157</v>
      </c>
      <c r="F5769" s="34">
        <v>147</v>
      </c>
      <c r="G5769" s="34">
        <v>86</v>
      </c>
      <c r="H5769" s="34">
        <v>135</v>
      </c>
      <c r="I5769" s="34">
        <v>91</v>
      </c>
      <c r="J5769" s="34">
        <v>153</v>
      </c>
      <c r="K5769" s="34">
        <v>126</v>
      </c>
      <c r="L5769" s="34">
        <v>155</v>
      </c>
      <c r="M5769" s="34">
        <v>119</v>
      </c>
      <c r="N5769" s="34">
        <v>111</v>
      </c>
      <c r="O5769" s="34">
        <v>91</v>
      </c>
      <c r="P5769" s="34">
        <v>146</v>
      </c>
      <c r="Q5769" s="34">
        <v>201</v>
      </c>
      <c r="R5769" s="34">
        <v>217</v>
      </c>
      <c r="S5769" s="34">
        <v>152</v>
      </c>
      <c r="T5769" s="34">
        <v>243</v>
      </c>
      <c r="U5769" s="34">
        <v>158</v>
      </c>
      <c r="V5769" s="34">
        <v>193</v>
      </c>
      <c r="W5769" s="34">
        <v>207</v>
      </c>
      <c r="X5769" s="34">
        <v>190</v>
      </c>
      <c r="Y5769" s="34">
        <v>213</v>
      </c>
      <c r="Z5769" s="34">
        <v>190</v>
      </c>
      <c r="AA5769" s="34">
        <v>194</v>
      </c>
      <c r="AB5769" s="34">
        <v>265</v>
      </c>
      <c r="AC5769" s="34">
        <v>227</v>
      </c>
    </row>
    <row r="5770" spans="1:29" x14ac:dyDescent="0.2">
      <c r="A5770" s="34" t="s">
        <v>66263</v>
      </c>
      <c r="B5770" s="34">
        <v>218</v>
      </c>
      <c r="C5770" s="34">
        <v>194</v>
      </c>
      <c r="D5770" s="34">
        <v>223</v>
      </c>
      <c r="E5770" s="34">
        <v>225</v>
      </c>
      <c r="F5770" s="34">
        <v>214</v>
      </c>
      <c r="G5770" s="34">
        <v>283</v>
      </c>
      <c r="H5770" s="34">
        <v>215</v>
      </c>
      <c r="I5770" s="34">
        <v>217</v>
      </c>
      <c r="J5770" s="34">
        <v>181</v>
      </c>
      <c r="K5770" s="34">
        <v>249</v>
      </c>
      <c r="L5770" s="34">
        <v>129</v>
      </c>
      <c r="M5770" s="34">
        <v>171</v>
      </c>
      <c r="N5770" s="34">
        <v>169</v>
      </c>
      <c r="O5770" s="34">
        <v>197</v>
      </c>
      <c r="P5770" s="34">
        <v>187</v>
      </c>
      <c r="Q5770" s="34">
        <v>267</v>
      </c>
      <c r="R5770" s="34">
        <v>231</v>
      </c>
      <c r="S5770" s="34">
        <v>269</v>
      </c>
      <c r="T5770" s="34">
        <v>162</v>
      </c>
      <c r="U5770" s="34">
        <v>182</v>
      </c>
      <c r="V5770" s="34">
        <v>173</v>
      </c>
      <c r="W5770" s="34">
        <v>286</v>
      </c>
      <c r="X5770" s="34">
        <v>291</v>
      </c>
      <c r="Y5770" s="34">
        <v>214</v>
      </c>
      <c r="Z5770" s="34">
        <v>253</v>
      </c>
      <c r="AA5770" s="34">
        <v>234</v>
      </c>
      <c r="AB5770" s="34">
        <v>157</v>
      </c>
      <c r="AC5770" s="34">
        <v>345</v>
      </c>
    </row>
    <row r="5771" spans="1:29" x14ac:dyDescent="0.2">
      <c r="A5771" s="34" t="s">
        <v>66264</v>
      </c>
      <c r="B5771" s="34">
        <v>215</v>
      </c>
      <c r="C5771" s="34">
        <v>163</v>
      </c>
      <c r="D5771" s="34">
        <v>194</v>
      </c>
      <c r="E5771" s="34">
        <v>195</v>
      </c>
      <c r="F5771" s="34">
        <v>170</v>
      </c>
      <c r="G5771" s="34">
        <v>213</v>
      </c>
      <c r="H5771" s="34">
        <v>128</v>
      </c>
      <c r="I5771" s="34">
        <v>207</v>
      </c>
      <c r="J5771" s="34">
        <v>201</v>
      </c>
      <c r="K5771" s="34">
        <v>205</v>
      </c>
      <c r="L5771" s="34">
        <v>184</v>
      </c>
      <c r="M5771" s="34">
        <v>199</v>
      </c>
      <c r="N5771" s="34">
        <v>172</v>
      </c>
      <c r="O5771" s="34">
        <v>173</v>
      </c>
      <c r="P5771" s="34">
        <v>204</v>
      </c>
      <c r="Q5771" s="34">
        <v>256</v>
      </c>
      <c r="R5771" s="34">
        <v>234</v>
      </c>
      <c r="S5771" s="34">
        <v>231</v>
      </c>
      <c r="T5771" s="34">
        <v>267</v>
      </c>
      <c r="U5771" s="34">
        <v>170</v>
      </c>
      <c r="V5771" s="34">
        <v>221</v>
      </c>
      <c r="W5771" s="34">
        <v>295</v>
      </c>
      <c r="X5771" s="34">
        <v>221</v>
      </c>
      <c r="Y5771" s="34">
        <v>221</v>
      </c>
      <c r="Z5771" s="34">
        <v>220</v>
      </c>
      <c r="AA5771" s="34">
        <v>186</v>
      </c>
      <c r="AB5771" s="34">
        <v>249</v>
      </c>
      <c r="AC5771" s="34">
        <v>264</v>
      </c>
    </row>
    <row r="5772" spans="1:29" x14ac:dyDescent="0.2">
      <c r="A5772" s="34" t="s">
        <v>66265</v>
      </c>
      <c r="B5772" s="34">
        <v>82</v>
      </c>
      <c r="C5772" s="34">
        <v>81</v>
      </c>
      <c r="D5772" s="34">
        <v>71</v>
      </c>
      <c r="E5772" s="34">
        <v>102</v>
      </c>
      <c r="F5772" s="34">
        <v>100</v>
      </c>
      <c r="G5772" s="34">
        <v>134</v>
      </c>
      <c r="H5772" s="34">
        <v>116</v>
      </c>
      <c r="I5772" s="34">
        <v>97</v>
      </c>
      <c r="J5772" s="34">
        <v>87</v>
      </c>
      <c r="K5772" s="34">
        <v>70</v>
      </c>
      <c r="L5772" s="34">
        <v>48</v>
      </c>
      <c r="M5772" s="34">
        <v>74</v>
      </c>
      <c r="N5772" s="34">
        <v>88</v>
      </c>
      <c r="O5772" s="34">
        <v>79</v>
      </c>
      <c r="P5772" s="34">
        <v>102</v>
      </c>
      <c r="Q5772" s="34">
        <v>111</v>
      </c>
      <c r="R5772" s="34">
        <v>113</v>
      </c>
      <c r="S5772" s="34">
        <v>96</v>
      </c>
      <c r="T5772" s="34">
        <v>139</v>
      </c>
      <c r="U5772" s="34">
        <v>104</v>
      </c>
      <c r="V5772" s="34">
        <v>108</v>
      </c>
      <c r="W5772" s="34">
        <v>117</v>
      </c>
      <c r="X5772" s="34">
        <v>116</v>
      </c>
      <c r="Y5772" s="34">
        <v>135</v>
      </c>
      <c r="Z5772" s="34">
        <v>94</v>
      </c>
      <c r="AA5772" s="34">
        <v>141</v>
      </c>
      <c r="AB5772" s="34">
        <v>123</v>
      </c>
      <c r="AC5772" s="34">
        <v>135</v>
      </c>
    </row>
    <row r="5773" spans="1:29" x14ac:dyDescent="0.2">
      <c r="A5773" s="34" t="s">
        <v>66266</v>
      </c>
      <c r="B5773" s="34">
        <v>288</v>
      </c>
      <c r="C5773" s="34">
        <v>339</v>
      </c>
      <c r="D5773" s="34">
        <v>428</v>
      </c>
      <c r="E5773" s="34">
        <v>426</v>
      </c>
      <c r="F5773" s="34">
        <v>422</v>
      </c>
      <c r="G5773" s="34">
        <v>394</v>
      </c>
      <c r="H5773" s="34">
        <v>392</v>
      </c>
      <c r="I5773" s="34">
        <v>326</v>
      </c>
      <c r="J5773" s="34">
        <v>436</v>
      </c>
      <c r="K5773" s="34">
        <v>379</v>
      </c>
      <c r="L5773" s="34">
        <v>414</v>
      </c>
      <c r="M5773" s="34">
        <v>336</v>
      </c>
      <c r="N5773" s="34">
        <v>403</v>
      </c>
      <c r="O5773" s="34">
        <v>350</v>
      </c>
      <c r="P5773" s="34">
        <v>418</v>
      </c>
      <c r="Q5773" s="34">
        <v>550</v>
      </c>
      <c r="R5773" s="34">
        <v>624</v>
      </c>
      <c r="S5773" s="34">
        <v>450</v>
      </c>
      <c r="T5773" s="34">
        <v>669</v>
      </c>
      <c r="U5773" s="34">
        <v>476</v>
      </c>
      <c r="V5773" s="34">
        <v>512</v>
      </c>
      <c r="W5773" s="34">
        <v>580</v>
      </c>
      <c r="X5773" s="34">
        <v>570</v>
      </c>
      <c r="Y5773" s="34">
        <v>513</v>
      </c>
      <c r="Z5773" s="34">
        <v>427</v>
      </c>
      <c r="AA5773" s="34">
        <v>499</v>
      </c>
      <c r="AB5773" s="34">
        <v>696</v>
      </c>
      <c r="AC5773" s="34">
        <v>656</v>
      </c>
    </row>
    <row r="5774" spans="1:29" x14ac:dyDescent="0.2">
      <c r="A5774" s="34" t="s">
        <v>66267</v>
      </c>
      <c r="B5774" s="34">
        <v>314</v>
      </c>
      <c r="C5774" s="34">
        <v>326</v>
      </c>
      <c r="D5774" s="34">
        <v>228</v>
      </c>
      <c r="E5774" s="34">
        <v>360</v>
      </c>
      <c r="F5774" s="34">
        <v>268</v>
      </c>
      <c r="G5774" s="34">
        <v>370</v>
      </c>
      <c r="H5774" s="34">
        <v>307</v>
      </c>
      <c r="I5774" s="34">
        <v>326</v>
      </c>
      <c r="J5774" s="34">
        <v>285</v>
      </c>
      <c r="K5774" s="34">
        <v>371</v>
      </c>
      <c r="L5774" s="34">
        <v>304</v>
      </c>
      <c r="M5774" s="34">
        <v>314</v>
      </c>
      <c r="N5774" s="34">
        <v>229</v>
      </c>
      <c r="O5774" s="34">
        <v>299</v>
      </c>
      <c r="P5774" s="34">
        <v>244</v>
      </c>
      <c r="Q5774" s="34">
        <v>438</v>
      </c>
      <c r="R5774" s="34">
        <v>366</v>
      </c>
      <c r="S5774" s="34">
        <v>382</v>
      </c>
      <c r="T5774" s="34">
        <v>411</v>
      </c>
      <c r="U5774" s="34">
        <v>323</v>
      </c>
      <c r="V5774" s="34">
        <v>336</v>
      </c>
      <c r="W5774" s="34">
        <v>632</v>
      </c>
      <c r="X5774" s="34">
        <v>384</v>
      </c>
      <c r="Y5774" s="34">
        <v>451</v>
      </c>
      <c r="Z5774" s="34">
        <v>319</v>
      </c>
      <c r="AA5774" s="34">
        <v>426</v>
      </c>
      <c r="AB5774" s="34">
        <v>426</v>
      </c>
      <c r="AC5774" s="34">
        <v>567</v>
      </c>
    </row>
    <row r="5775" spans="1:29" x14ac:dyDescent="0.2">
      <c r="A5775" s="34" t="s">
        <v>66268</v>
      </c>
      <c r="B5775" s="34">
        <v>135</v>
      </c>
      <c r="C5775" s="34">
        <v>173</v>
      </c>
      <c r="D5775" s="34">
        <v>145</v>
      </c>
      <c r="E5775" s="34">
        <v>152</v>
      </c>
      <c r="F5775" s="34">
        <v>164</v>
      </c>
      <c r="G5775" s="34">
        <v>120</v>
      </c>
      <c r="H5775" s="34">
        <v>163</v>
      </c>
      <c r="I5775" s="34">
        <v>153</v>
      </c>
      <c r="J5775" s="34">
        <v>171</v>
      </c>
      <c r="K5775" s="34">
        <v>160</v>
      </c>
      <c r="L5775" s="34">
        <v>145</v>
      </c>
      <c r="M5775" s="34">
        <v>140</v>
      </c>
      <c r="N5775" s="34">
        <v>130</v>
      </c>
      <c r="O5775" s="34">
        <v>132</v>
      </c>
      <c r="P5775" s="34">
        <v>133</v>
      </c>
      <c r="Q5775" s="34">
        <v>199</v>
      </c>
      <c r="R5775" s="34">
        <v>179</v>
      </c>
      <c r="S5775" s="34">
        <v>199</v>
      </c>
      <c r="T5775" s="34">
        <v>152</v>
      </c>
      <c r="U5775" s="34">
        <v>141</v>
      </c>
      <c r="V5775" s="34">
        <v>164</v>
      </c>
      <c r="W5775" s="34">
        <v>207</v>
      </c>
      <c r="X5775" s="34">
        <v>180</v>
      </c>
      <c r="Y5775" s="34">
        <v>178</v>
      </c>
      <c r="Z5775" s="34">
        <v>149</v>
      </c>
      <c r="AA5775" s="34">
        <v>190</v>
      </c>
      <c r="AB5775" s="34">
        <v>208</v>
      </c>
      <c r="AC5775" s="34">
        <v>315</v>
      </c>
    </row>
    <row r="5776" spans="1:29" x14ac:dyDescent="0.2">
      <c r="A5776" s="34" t="s">
        <v>66269</v>
      </c>
      <c r="B5776" s="34">
        <v>191</v>
      </c>
      <c r="C5776" s="34">
        <v>265</v>
      </c>
      <c r="D5776" s="34">
        <v>199</v>
      </c>
      <c r="E5776" s="34">
        <v>222</v>
      </c>
      <c r="F5776" s="34">
        <v>206</v>
      </c>
      <c r="G5776" s="34">
        <v>281</v>
      </c>
      <c r="H5776" s="34">
        <v>206</v>
      </c>
      <c r="I5776" s="34">
        <v>278</v>
      </c>
      <c r="J5776" s="34">
        <v>187</v>
      </c>
      <c r="K5776" s="34">
        <v>313</v>
      </c>
      <c r="L5776" s="34">
        <v>176</v>
      </c>
      <c r="M5776" s="34">
        <v>224</v>
      </c>
      <c r="N5776" s="34">
        <v>161</v>
      </c>
      <c r="O5776" s="34">
        <v>254</v>
      </c>
      <c r="P5776" s="34">
        <v>152</v>
      </c>
      <c r="Q5776" s="34">
        <v>331</v>
      </c>
      <c r="R5776" s="34">
        <v>305</v>
      </c>
      <c r="S5776" s="34">
        <v>295</v>
      </c>
      <c r="T5776" s="34">
        <v>258</v>
      </c>
      <c r="U5776" s="34">
        <v>326</v>
      </c>
      <c r="V5776" s="34">
        <v>248</v>
      </c>
      <c r="W5776" s="34">
        <v>332</v>
      </c>
      <c r="X5776" s="34">
        <v>260</v>
      </c>
      <c r="Y5776" s="34">
        <v>301</v>
      </c>
      <c r="Z5776" s="34">
        <v>204</v>
      </c>
      <c r="AA5776" s="34">
        <v>333</v>
      </c>
      <c r="AB5776" s="34">
        <v>286</v>
      </c>
      <c r="AC5776" s="34">
        <v>409</v>
      </c>
    </row>
    <row r="5777" spans="1:29" x14ac:dyDescent="0.2">
      <c r="A5777" s="34" t="s">
        <v>66270</v>
      </c>
      <c r="B5777" s="34">
        <v>383</v>
      </c>
      <c r="C5777" s="34">
        <v>201</v>
      </c>
      <c r="D5777" s="34">
        <v>266</v>
      </c>
      <c r="E5777" s="34">
        <v>272</v>
      </c>
      <c r="F5777" s="34">
        <v>290</v>
      </c>
      <c r="G5777" s="34">
        <v>268</v>
      </c>
      <c r="H5777" s="34">
        <v>319</v>
      </c>
      <c r="I5777" s="34">
        <v>252</v>
      </c>
      <c r="J5777" s="34">
        <v>297</v>
      </c>
      <c r="K5777" s="34">
        <v>247</v>
      </c>
      <c r="L5777" s="34">
        <v>359</v>
      </c>
      <c r="M5777" s="34">
        <v>237</v>
      </c>
      <c r="N5777" s="34">
        <v>265</v>
      </c>
      <c r="O5777" s="34">
        <v>232</v>
      </c>
      <c r="P5777" s="34">
        <v>308</v>
      </c>
      <c r="Q5777" s="34">
        <v>378</v>
      </c>
      <c r="R5777" s="34">
        <v>424</v>
      </c>
      <c r="S5777" s="34">
        <v>334</v>
      </c>
      <c r="T5777" s="34">
        <v>417</v>
      </c>
      <c r="U5777" s="34">
        <v>324</v>
      </c>
      <c r="V5777" s="34">
        <v>419</v>
      </c>
      <c r="W5777" s="34">
        <v>539</v>
      </c>
      <c r="X5777" s="34">
        <v>351</v>
      </c>
      <c r="Y5777" s="34">
        <v>363</v>
      </c>
      <c r="Z5777" s="34">
        <v>309</v>
      </c>
      <c r="AA5777" s="34">
        <v>363</v>
      </c>
      <c r="AB5777" s="34">
        <v>431</v>
      </c>
      <c r="AC5777" s="34">
        <v>513</v>
      </c>
    </row>
    <row r="5778" spans="1:29" x14ac:dyDescent="0.2">
      <c r="A5778" s="34" t="s">
        <v>66271</v>
      </c>
      <c r="B5778" s="34">
        <v>106</v>
      </c>
      <c r="C5778" s="34">
        <v>66</v>
      </c>
      <c r="D5778" s="34">
        <v>83</v>
      </c>
      <c r="E5778" s="34">
        <v>98</v>
      </c>
      <c r="F5778" s="34">
        <v>90</v>
      </c>
      <c r="G5778" s="34">
        <v>81</v>
      </c>
      <c r="H5778" s="34">
        <v>106</v>
      </c>
      <c r="I5778" s="34">
        <v>56</v>
      </c>
      <c r="J5778" s="34">
        <v>98</v>
      </c>
      <c r="K5778" s="34">
        <v>86</v>
      </c>
      <c r="L5778" s="34">
        <v>89</v>
      </c>
      <c r="M5778" s="34">
        <v>59</v>
      </c>
      <c r="N5778" s="34">
        <v>75</v>
      </c>
      <c r="O5778" s="34">
        <v>90</v>
      </c>
      <c r="P5778" s="34">
        <v>94</v>
      </c>
      <c r="Q5778" s="34">
        <v>129</v>
      </c>
      <c r="R5778" s="34">
        <v>139</v>
      </c>
      <c r="S5778" s="34">
        <v>93</v>
      </c>
      <c r="T5778" s="34">
        <v>116</v>
      </c>
      <c r="U5778" s="34">
        <v>80</v>
      </c>
      <c r="V5778" s="34">
        <v>114</v>
      </c>
      <c r="W5778" s="34">
        <v>104</v>
      </c>
      <c r="X5778" s="34">
        <v>124</v>
      </c>
      <c r="Y5778" s="34">
        <v>88</v>
      </c>
      <c r="Z5778" s="34">
        <v>97</v>
      </c>
      <c r="AA5778" s="34">
        <v>113</v>
      </c>
      <c r="AB5778" s="34">
        <v>169</v>
      </c>
      <c r="AC5778" s="34">
        <v>146</v>
      </c>
    </row>
    <row r="5779" spans="1:29" x14ac:dyDescent="0.2">
      <c r="A5779" s="34" t="s">
        <v>66272</v>
      </c>
      <c r="B5779" s="34">
        <v>192</v>
      </c>
      <c r="C5779" s="34">
        <v>281</v>
      </c>
      <c r="D5779" s="34">
        <v>262</v>
      </c>
      <c r="E5779" s="34">
        <v>355</v>
      </c>
      <c r="F5779" s="34">
        <v>267</v>
      </c>
      <c r="G5779" s="34">
        <v>346</v>
      </c>
      <c r="H5779" s="34">
        <v>283</v>
      </c>
      <c r="I5779" s="34">
        <v>270</v>
      </c>
      <c r="J5779" s="34">
        <v>223</v>
      </c>
      <c r="K5779" s="34">
        <v>301</v>
      </c>
      <c r="L5779" s="34">
        <v>259</v>
      </c>
      <c r="M5779" s="34">
        <v>317</v>
      </c>
      <c r="N5779" s="34">
        <v>224</v>
      </c>
      <c r="O5779" s="34">
        <v>302</v>
      </c>
      <c r="P5779" s="34">
        <v>257</v>
      </c>
      <c r="Q5779" s="34">
        <v>352</v>
      </c>
      <c r="R5779" s="34">
        <v>287</v>
      </c>
      <c r="S5779" s="34">
        <v>345</v>
      </c>
      <c r="T5779" s="34">
        <v>308</v>
      </c>
      <c r="U5779" s="34">
        <v>303</v>
      </c>
      <c r="V5779" s="34">
        <v>260</v>
      </c>
      <c r="W5779" s="34">
        <v>382</v>
      </c>
      <c r="X5779" s="34">
        <v>295</v>
      </c>
      <c r="Y5779" s="34">
        <v>377</v>
      </c>
      <c r="Z5779" s="34">
        <v>273</v>
      </c>
      <c r="AA5779" s="34">
        <v>382</v>
      </c>
      <c r="AB5779" s="34">
        <v>413</v>
      </c>
      <c r="AC5779" s="34">
        <v>524</v>
      </c>
    </row>
    <row r="5780" spans="1:29" x14ac:dyDescent="0.2">
      <c r="A5780" s="34" t="s">
        <v>66273</v>
      </c>
      <c r="B5780" s="34">
        <v>238</v>
      </c>
      <c r="C5780" s="34">
        <v>200</v>
      </c>
      <c r="D5780" s="34">
        <v>240</v>
      </c>
      <c r="E5780" s="34">
        <v>174</v>
      </c>
      <c r="F5780" s="34">
        <v>244</v>
      </c>
      <c r="G5780" s="34">
        <v>176</v>
      </c>
      <c r="H5780" s="34">
        <v>218</v>
      </c>
      <c r="I5780" s="34">
        <v>144</v>
      </c>
      <c r="J5780" s="34">
        <v>214</v>
      </c>
      <c r="K5780" s="34">
        <v>171</v>
      </c>
      <c r="L5780" s="34">
        <v>192</v>
      </c>
      <c r="M5780" s="34">
        <v>146</v>
      </c>
      <c r="N5780" s="34">
        <v>181</v>
      </c>
      <c r="O5780" s="34">
        <v>184</v>
      </c>
      <c r="P5780" s="34">
        <v>267</v>
      </c>
      <c r="Q5780" s="34">
        <v>271</v>
      </c>
      <c r="R5780" s="34">
        <v>309</v>
      </c>
      <c r="S5780" s="34">
        <v>262</v>
      </c>
      <c r="T5780" s="34">
        <v>292</v>
      </c>
      <c r="U5780" s="34">
        <v>244</v>
      </c>
      <c r="V5780" s="34">
        <v>200</v>
      </c>
      <c r="W5780" s="34">
        <v>232</v>
      </c>
      <c r="X5780" s="34">
        <v>305</v>
      </c>
      <c r="Y5780" s="34">
        <v>283</v>
      </c>
      <c r="Z5780" s="34">
        <v>176</v>
      </c>
      <c r="AA5780" s="34">
        <v>265</v>
      </c>
      <c r="AB5780" s="34">
        <v>328</v>
      </c>
      <c r="AC5780" s="34">
        <v>321</v>
      </c>
    </row>
    <row r="5781" spans="1:29" x14ac:dyDescent="0.2">
      <c r="A5781" s="34" t="s">
        <v>66274</v>
      </c>
      <c r="B5781" s="34">
        <v>516</v>
      </c>
      <c r="C5781" s="34">
        <v>477</v>
      </c>
      <c r="D5781" s="34">
        <v>561</v>
      </c>
      <c r="E5781" s="34">
        <v>550</v>
      </c>
      <c r="F5781" s="34">
        <v>607</v>
      </c>
      <c r="G5781" s="34">
        <v>492</v>
      </c>
      <c r="H5781" s="34">
        <v>617</v>
      </c>
      <c r="I5781" s="34">
        <v>443</v>
      </c>
      <c r="J5781" s="34">
        <v>537</v>
      </c>
      <c r="K5781" s="34">
        <v>488</v>
      </c>
      <c r="L5781" s="34">
        <v>593</v>
      </c>
      <c r="M5781" s="34">
        <v>457</v>
      </c>
      <c r="N5781" s="34">
        <v>541</v>
      </c>
      <c r="O5781" s="34">
        <v>407</v>
      </c>
      <c r="P5781" s="34">
        <v>552</v>
      </c>
      <c r="Q5781" s="34">
        <v>695</v>
      </c>
      <c r="R5781" s="34">
        <v>795</v>
      </c>
      <c r="S5781" s="34">
        <v>578</v>
      </c>
      <c r="T5781" s="34">
        <v>758</v>
      </c>
      <c r="U5781" s="34">
        <v>618</v>
      </c>
      <c r="V5781" s="34">
        <v>637</v>
      </c>
      <c r="W5781" s="34">
        <v>780</v>
      </c>
      <c r="X5781" s="34">
        <v>732</v>
      </c>
      <c r="Y5781" s="34">
        <v>719</v>
      </c>
      <c r="Z5781" s="34">
        <v>684</v>
      </c>
      <c r="AA5781" s="34">
        <v>623</v>
      </c>
      <c r="AB5781" s="34">
        <v>773</v>
      </c>
      <c r="AC5781" s="34">
        <v>797</v>
      </c>
    </row>
    <row r="5782" spans="1:29" x14ac:dyDescent="0.2">
      <c r="A5782" s="34" t="s">
        <v>66275</v>
      </c>
      <c r="B5782" s="34">
        <v>208</v>
      </c>
      <c r="C5782" s="34">
        <v>238</v>
      </c>
      <c r="D5782" s="34">
        <v>191</v>
      </c>
      <c r="E5782" s="34">
        <v>308</v>
      </c>
      <c r="F5782" s="34">
        <v>194</v>
      </c>
      <c r="G5782" s="34">
        <v>338</v>
      </c>
      <c r="H5782" s="34">
        <v>197</v>
      </c>
      <c r="I5782" s="34">
        <v>243</v>
      </c>
      <c r="J5782" s="34">
        <v>177</v>
      </c>
      <c r="K5782" s="34">
        <v>409</v>
      </c>
      <c r="L5782" s="34">
        <v>237</v>
      </c>
      <c r="M5782" s="34">
        <v>234</v>
      </c>
      <c r="N5782" s="34">
        <v>156</v>
      </c>
      <c r="O5782" s="34">
        <v>223</v>
      </c>
      <c r="P5782" s="34">
        <v>194</v>
      </c>
      <c r="Q5782" s="34">
        <v>344</v>
      </c>
      <c r="R5782" s="34">
        <v>233</v>
      </c>
      <c r="S5782" s="34">
        <v>279</v>
      </c>
      <c r="T5782" s="34">
        <v>236</v>
      </c>
      <c r="U5782" s="34">
        <v>270</v>
      </c>
      <c r="V5782" s="34">
        <v>218</v>
      </c>
      <c r="W5782" s="34">
        <v>410</v>
      </c>
      <c r="X5782" s="34">
        <v>190</v>
      </c>
      <c r="Y5782" s="34">
        <v>377</v>
      </c>
      <c r="Z5782" s="34">
        <v>182</v>
      </c>
      <c r="AA5782" s="34">
        <v>270</v>
      </c>
      <c r="AB5782" s="34">
        <v>339</v>
      </c>
      <c r="AC5782" s="34">
        <v>430</v>
      </c>
    </row>
    <row r="5783" spans="1:29" x14ac:dyDescent="0.2">
      <c r="A5783" s="34" t="s">
        <v>66276</v>
      </c>
      <c r="B5783" s="34">
        <v>312</v>
      </c>
      <c r="C5783" s="34">
        <v>277</v>
      </c>
      <c r="D5783" s="34">
        <v>339</v>
      </c>
      <c r="E5783" s="34">
        <v>353</v>
      </c>
      <c r="F5783" s="34">
        <v>360</v>
      </c>
      <c r="G5783" s="34">
        <v>312</v>
      </c>
      <c r="H5783" s="34">
        <v>413</v>
      </c>
      <c r="I5783" s="34">
        <v>308</v>
      </c>
      <c r="J5783" s="34">
        <v>321</v>
      </c>
      <c r="K5783" s="34">
        <v>347</v>
      </c>
      <c r="L5783" s="34">
        <v>358</v>
      </c>
      <c r="M5783" s="34">
        <v>325</v>
      </c>
      <c r="N5783" s="34">
        <v>325</v>
      </c>
      <c r="O5783" s="34">
        <v>334</v>
      </c>
      <c r="P5783" s="34">
        <v>302</v>
      </c>
      <c r="Q5783" s="34">
        <v>550</v>
      </c>
      <c r="R5783" s="34">
        <v>444</v>
      </c>
      <c r="S5783" s="34">
        <v>395</v>
      </c>
      <c r="T5783" s="34">
        <v>478</v>
      </c>
      <c r="U5783" s="34">
        <v>370</v>
      </c>
      <c r="V5783" s="34">
        <v>434</v>
      </c>
      <c r="W5783" s="34">
        <v>542</v>
      </c>
      <c r="X5783" s="34">
        <v>449</v>
      </c>
      <c r="Y5783" s="34">
        <v>464</v>
      </c>
      <c r="Z5783" s="34">
        <v>341</v>
      </c>
      <c r="AA5783" s="34">
        <v>477</v>
      </c>
      <c r="AB5783" s="34">
        <v>417</v>
      </c>
      <c r="AC5783" s="34">
        <v>544</v>
      </c>
    </row>
    <row r="5784" spans="1:29" x14ac:dyDescent="0.2">
      <c r="A5784" s="34" t="s">
        <v>66277</v>
      </c>
      <c r="B5784" s="34">
        <v>136</v>
      </c>
      <c r="C5784" s="34">
        <v>82</v>
      </c>
      <c r="D5784" s="34">
        <v>88</v>
      </c>
      <c r="E5784" s="34">
        <v>92</v>
      </c>
      <c r="F5784" s="34">
        <v>71</v>
      </c>
      <c r="G5784" s="34">
        <v>84</v>
      </c>
      <c r="H5784" s="34">
        <v>81</v>
      </c>
      <c r="I5784" s="34">
        <v>125</v>
      </c>
      <c r="J5784" s="34">
        <v>66</v>
      </c>
      <c r="K5784" s="34">
        <v>110</v>
      </c>
      <c r="L5784" s="34">
        <v>90</v>
      </c>
      <c r="M5784" s="34">
        <v>109</v>
      </c>
      <c r="N5784" s="34">
        <v>69</v>
      </c>
      <c r="O5784" s="34">
        <v>96</v>
      </c>
      <c r="P5784" s="34">
        <v>73</v>
      </c>
      <c r="Q5784" s="34">
        <v>132</v>
      </c>
      <c r="R5784" s="34">
        <v>94</v>
      </c>
      <c r="S5784" s="34">
        <v>109</v>
      </c>
      <c r="T5784" s="34">
        <v>95</v>
      </c>
      <c r="U5784" s="34">
        <v>96</v>
      </c>
      <c r="V5784" s="34">
        <v>128</v>
      </c>
      <c r="W5784" s="34">
        <v>192</v>
      </c>
      <c r="X5784" s="34">
        <v>118</v>
      </c>
      <c r="Y5784" s="34">
        <v>150</v>
      </c>
      <c r="Z5784" s="34">
        <v>95</v>
      </c>
      <c r="AA5784" s="34">
        <v>174</v>
      </c>
      <c r="AB5784" s="34">
        <v>79</v>
      </c>
      <c r="AC5784" s="34">
        <v>193</v>
      </c>
    </row>
    <row r="5785" spans="1:29" x14ac:dyDescent="0.2">
      <c r="A5785" s="34" t="s">
        <v>66278</v>
      </c>
      <c r="B5785" s="34">
        <v>108</v>
      </c>
      <c r="C5785" s="34">
        <v>128</v>
      </c>
      <c r="D5785" s="34">
        <v>191</v>
      </c>
      <c r="E5785" s="34">
        <v>144</v>
      </c>
      <c r="F5785" s="34">
        <v>160</v>
      </c>
      <c r="G5785" s="34">
        <v>188</v>
      </c>
      <c r="H5785" s="34">
        <v>129</v>
      </c>
      <c r="I5785" s="34">
        <v>170</v>
      </c>
      <c r="J5785" s="34">
        <v>138</v>
      </c>
      <c r="K5785" s="34">
        <v>167</v>
      </c>
      <c r="L5785" s="34">
        <v>94</v>
      </c>
      <c r="M5785" s="34">
        <v>139</v>
      </c>
      <c r="N5785" s="34">
        <v>112</v>
      </c>
      <c r="O5785" s="34">
        <v>109</v>
      </c>
      <c r="P5785" s="34">
        <v>139</v>
      </c>
      <c r="Q5785" s="34">
        <v>181</v>
      </c>
      <c r="R5785" s="34">
        <v>170</v>
      </c>
      <c r="S5785" s="34">
        <v>179</v>
      </c>
      <c r="T5785" s="34">
        <v>166</v>
      </c>
      <c r="U5785" s="34">
        <v>163</v>
      </c>
      <c r="V5785" s="34">
        <v>165</v>
      </c>
      <c r="W5785" s="34">
        <v>162</v>
      </c>
      <c r="X5785" s="34">
        <v>246</v>
      </c>
      <c r="Y5785" s="34">
        <v>121</v>
      </c>
      <c r="Z5785" s="34">
        <v>164</v>
      </c>
      <c r="AA5785" s="34">
        <v>171</v>
      </c>
      <c r="AB5785" s="34">
        <v>182</v>
      </c>
      <c r="AC5785" s="34">
        <v>248</v>
      </c>
    </row>
    <row r="5786" spans="1:29" x14ac:dyDescent="0.2">
      <c r="A5786" s="34" t="s">
        <v>66279</v>
      </c>
      <c r="B5786" s="34">
        <v>153</v>
      </c>
      <c r="C5786" s="34">
        <v>149</v>
      </c>
      <c r="D5786" s="34">
        <v>139</v>
      </c>
      <c r="E5786" s="34">
        <v>193</v>
      </c>
      <c r="F5786" s="34">
        <v>157</v>
      </c>
      <c r="G5786" s="34">
        <v>177</v>
      </c>
      <c r="H5786" s="34">
        <v>140</v>
      </c>
      <c r="I5786" s="34">
        <v>144</v>
      </c>
      <c r="J5786" s="34">
        <v>171</v>
      </c>
      <c r="K5786" s="34">
        <v>150</v>
      </c>
      <c r="L5786" s="34">
        <v>144</v>
      </c>
      <c r="M5786" s="34">
        <v>174</v>
      </c>
      <c r="N5786" s="34">
        <v>101</v>
      </c>
      <c r="O5786" s="34">
        <v>155</v>
      </c>
      <c r="P5786" s="34">
        <v>112</v>
      </c>
      <c r="Q5786" s="34">
        <v>222</v>
      </c>
      <c r="R5786" s="34">
        <v>207</v>
      </c>
      <c r="S5786" s="34">
        <v>212</v>
      </c>
      <c r="T5786" s="34">
        <v>173</v>
      </c>
      <c r="U5786" s="34">
        <v>198</v>
      </c>
      <c r="V5786" s="34">
        <v>186</v>
      </c>
      <c r="W5786" s="34">
        <v>239</v>
      </c>
      <c r="X5786" s="34">
        <v>257</v>
      </c>
      <c r="Y5786" s="34">
        <v>173</v>
      </c>
      <c r="Z5786" s="34">
        <v>194</v>
      </c>
      <c r="AA5786" s="34">
        <v>179</v>
      </c>
      <c r="AB5786" s="34">
        <v>230</v>
      </c>
      <c r="AC5786" s="34">
        <v>286</v>
      </c>
    </row>
    <row r="5787" spans="1:29" x14ac:dyDescent="0.2">
      <c r="A5787" s="34" t="s">
        <v>66280</v>
      </c>
      <c r="B5787" s="34">
        <v>191</v>
      </c>
      <c r="C5787" s="34">
        <v>315</v>
      </c>
      <c r="D5787" s="34">
        <v>320</v>
      </c>
      <c r="E5787" s="34">
        <v>376</v>
      </c>
      <c r="F5787" s="34">
        <v>339</v>
      </c>
      <c r="G5787" s="34">
        <v>291</v>
      </c>
      <c r="H5787" s="34">
        <v>360</v>
      </c>
      <c r="I5787" s="34">
        <v>311</v>
      </c>
      <c r="J5787" s="34">
        <v>354</v>
      </c>
      <c r="K5787" s="34">
        <v>367</v>
      </c>
      <c r="L5787" s="34">
        <v>282</v>
      </c>
      <c r="M5787" s="34">
        <v>309</v>
      </c>
      <c r="N5787" s="34">
        <v>305</v>
      </c>
      <c r="O5787" s="34">
        <v>342</v>
      </c>
      <c r="P5787" s="34">
        <v>316</v>
      </c>
      <c r="Q5787" s="34">
        <v>448</v>
      </c>
      <c r="R5787" s="34">
        <v>374</v>
      </c>
      <c r="S5787" s="34">
        <v>386</v>
      </c>
      <c r="T5787" s="34">
        <v>326</v>
      </c>
      <c r="U5787" s="34">
        <v>311</v>
      </c>
      <c r="V5787" s="34">
        <v>354</v>
      </c>
      <c r="W5787" s="34">
        <v>412</v>
      </c>
      <c r="X5787" s="34">
        <v>394</v>
      </c>
      <c r="Y5787" s="34">
        <v>392</v>
      </c>
      <c r="Z5787" s="34">
        <v>379</v>
      </c>
      <c r="AA5787" s="34">
        <v>454</v>
      </c>
      <c r="AB5787" s="34">
        <v>404</v>
      </c>
      <c r="AC5787" s="34">
        <v>628</v>
      </c>
    </row>
    <row r="5788" spans="1:29" x14ac:dyDescent="0.2">
      <c r="A5788" s="34" t="s">
        <v>66281</v>
      </c>
      <c r="B5788" s="34">
        <v>84</v>
      </c>
      <c r="C5788" s="34">
        <v>155</v>
      </c>
      <c r="D5788" s="34">
        <v>205</v>
      </c>
      <c r="E5788" s="34">
        <v>195</v>
      </c>
      <c r="F5788" s="34">
        <v>149</v>
      </c>
      <c r="G5788" s="34">
        <v>145</v>
      </c>
      <c r="H5788" s="34">
        <v>170</v>
      </c>
      <c r="I5788" s="34">
        <v>155</v>
      </c>
      <c r="J5788" s="34">
        <v>121</v>
      </c>
      <c r="K5788" s="34">
        <v>174</v>
      </c>
      <c r="L5788" s="34">
        <v>101</v>
      </c>
      <c r="M5788" s="34">
        <v>138</v>
      </c>
      <c r="N5788" s="34">
        <v>114</v>
      </c>
      <c r="O5788" s="34">
        <v>128</v>
      </c>
      <c r="P5788" s="34">
        <v>114</v>
      </c>
      <c r="Q5788" s="34">
        <v>208</v>
      </c>
      <c r="R5788" s="34">
        <v>159</v>
      </c>
      <c r="S5788" s="34">
        <v>159</v>
      </c>
      <c r="T5788" s="34">
        <v>128</v>
      </c>
      <c r="U5788" s="34">
        <v>161</v>
      </c>
      <c r="V5788" s="34">
        <v>165</v>
      </c>
      <c r="W5788" s="34">
        <v>130</v>
      </c>
      <c r="X5788" s="34">
        <v>173</v>
      </c>
      <c r="Y5788" s="34">
        <v>152</v>
      </c>
      <c r="Z5788" s="34">
        <v>159</v>
      </c>
      <c r="AA5788" s="34">
        <v>146</v>
      </c>
      <c r="AB5788" s="34">
        <v>151</v>
      </c>
      <c r="AC5788" s="34">
        <v>281</v>
      </c>
    </row>
    <row r="5789" spans="1:29" x14ac:dyDescent="0.2">
      <c r="A5789" s="34" t="s">
        <v>66282</v>
      </c>
      <c r="B5789" s="34">
        <v>217</v>
      </c>
      <c r="C5789" s="34">
        <v>217</v>
      </c>
      <c r="D5789" s="34">
        <v>226</v>
      </c>
      <c r="E5789" s="34">
        <v>247</v>
      </c>
      <c r="F5789" s="34">
        <v>295</v>
      </c>
      <c r="G5789" s="34">
        <v>274</v>
      </c>
      <c r="H5789" s="34">
        <v>248</v>
      </c>
      <c r="I5789" s="34">
        <v>226</v>
      </c>
      <c r="J5789" s="34">
        <v>227</v>
      </c>
      <c r="K5789" s="34">
        <v>246</v>
      </c>
      <c r="L5789" s="34">
        <v>228</v>
      </c>
      <c r="M5789" s="34">
        <v>246</v>
      </c>
      <c r="N5789" s="34">
        <v>187</v>
      </c>
      <c r="O5789" s="34">
        <v>221</v>
      </c>
      <c r="P5789" s="34">
        <v>241</v>
      </c>
      <c r="Q5789" s="34">
        <v>347</v>
      </c>
      <c r="R5789" s="34">
        <v>319</v>
      </c>
      <c r="S5789" s="34">
        <v>313</v>
      </c>
      <c r="T5789" s="34">
        <v>323</v>
      </c>
      <c r="U5789" s="34">
        <v>292</v>
      </c>
      <c r="V5789" s="34">
        <v>318</v>
      </c>
      <c r="W5789" s="34">
        <v>383</v>
      </c>
      <c r="X5789" s="34">
        <v>346</v>
      </c>
      <c r="Y5789" s="34">
        <v>362</v>
      </c>
      <c r="Z5789" s="34">
        <v>224</v>
      </c>
      <c r="AA5789" s="34">
        <v>325</v>
      </c>
      <c r="AB5789" s="34">
        <v>382</v>
      </c>
      <c r="AC5789" s="34">
        <v>351</v>
      </c>
    </row>
    <row r="5790" spans="1:29" x14ac:dyDescent="0.2">
      <c r="A5790" s="34" t="s">
        <v>66283</v>
      </c>
      <c r="B5790" s="34">
        <v>120</v>
      </c>
      <c r="C5790" s="34">
        <v>270</v>
      </c>
      <c r="D5790" s="34">
        <v>205</v>
      </c>
      <c r="E5790" s="34">
        <v>240</v>
      </c>
      <c r="F5790" s="34">
        <v>170</v>
      </c>
      <c r="G5790" s="34">
        <v>391</v>
      </c>
      <c r="H5790" s="34">
        <v>178</v>
      </c>
      <c r="I5790" s="34">
        <v>242</v>
      </c>
      <c r="J5790" s="34">
        <v>162</v>
      </c>
      <c r="K5790" s="34">
        <v>313</v>
      </c>
      <c r="L5790" s="34">
        <v>133</v>
      </c>
      <c r="M5790" s="34">
        <v>200</v>
      </c>
      <c r="N5790" s="34">
        <v>172</v>
      </c>
      <c r="O5790" s="34">
        <v>254</v>
      </c>
      <c r="P5790" s="34">
        <v>197</v>
      </c>
      <c r="Q5790" s="34">
        <v>355</v>
      </c>
      <c r="R5790" s="34">
        <v>211</v>
      </c>
      <c r="S5790" s="34">
        <v>325</v>
      </c>
      <c r="T5790" s="34">
        <v>129</v>
      </c>
      <c r="U5790" s="34">
        <v>233</v>
      </c>
      <c r="V5790" s="34">
        <v>229</v>
      </c>
      <c r="W5790" s="34">
        <v>224</v>
      </c>
      <c r="X5790" s="34">
        <v>206</v>
      </c>
      <c r="Y5790" s="34">
        <v>239</v>
      </c>
      <c r="Z5790" s="34">
        <v>202</v>
      </c>
      <c r="AA5790" s="34">
        <v>270</v>
      </c>
      <c r="AB5790" s="34">
        <v>220</v>
      </c>
      <c r="AC5790" s="34">
        <v>408</v>
      </c>
    </row>
    <row r="5791" spans="1:29" x14ac:dyDescent="0.2">
      <c r="A5791" s="34" t="s">
        <v>66284</v>
      </c>
      <c r="B5791" s="34">
        <v>274</v>
      </c>
      <c r="C5791" s="34">
        <v>294</v>
      </c>
      <c r="D5791" s="34">
        <v>420</v>
      </c>
      <c r="E5791" s="34">
        <v>398</v>
      </c>
      <c r="F5791" s="34">
        <v>405</v>
      </c>
      <c r="G5791" s="34">
        <v>321</v>
      </c>
      <c r="H5791" s="34">
        <v>390</v>
      </c>
      <c r="I5791" s="34">
        <v>288</v>
      </c>
      <c r="J5791" s="34">
        <v>373</v>
      </c>
      <c r="K5791" s="34">
        <v>338</v>
      </c>
      <c r="L5791" s="34">
        <v>369</v>
      </c>
      <c r="M5791" s="34">
        <v>267</v>
      </c>
      <c r="N5791" s="34">
        <v>328</v>
      </c>
      <c r="O5791" s="34">
        <v>311</v>
      </c>
      <c r="P5791" s="34">
        <v>387</v>
      </c>
      <c r="Q5791" s="34">
        <v>522</v>
      </c>
      <c r="R5791" s="34">
        <v>534</v>
      </c>
      <c r="S5791" s="34">
        <v>480</v>
      </c>
      <c r="T5791" s="34">
        <v>456</v>
      </c>
      <c r="U5791" s="34">
        <v>335</v>
      </c>
      <c r="V5791" s="34">
        <v>485</v>
      </c>
      <c r="W5791" s="34">
        <v>493</v>
      </c>
      <c r="X5791" s="34">
        <v>500</v>
      </c>
      <c r="Y5791" s="34">
        <v>471</v>
      </c>
      <c r="Z5791" s="34">
        <v>398</v>
      </c>
      <c r="AA5791" s="34">
        <v>504</v>
      </c>
      <c r="AB5791" s="34">
        <v>398</v>
      </c>
      <c r="AC5791" s="34">
        <v>642</v>
      </c>
    </row>
    <row r="5792" spans="1:29" x14ac:dyDescent="0.2">
      <c r="A5792" s="34" t="s">
        <v>66285</v>
      </c>
      <c r="B5792" s="34">
        <v>92</v>
      </c>
      <c r="C5792" s="34">
        <v>81</v>
      </c>
      <c r="D5792" s="34">
        <v>99</v>
      </c>
      <c r="E5792" s="34">
        <v>74</v>
      </c>
      <c r="F5792" s="34">
        <v>67</v>
      </c>
      <c r="G5792" s="34">
        <v>79</v>
      </c>
      <c r="H5792" s="34">
        <v>75</v>
      </c>
      <c r="I5792" s="34">
        <v>53</v>
      </c>
      <c r="J5792" s="34">
        <v>47</v>
      </c>
      <c r="K5792" s="34">
        <v>53</v>
      </c>
      <c r="L5792" s="34">
        <v>51</v>
      </c>
      <c r="M5792" s="34">
        <v>91</v>
      </c>
      <c r="N5792" s="34">
        <v>71</v>
      </c>
      <c r="O5792" s="34">
        <v>67</v>
      </c>
      <c r="P5792" s="34">
        <v>74</v>
      </c>
      <c r="Q5792" s="34">
        <v>86</v>
      </c>
      <c r="R5792" s="34">
        <v>77</v>
      </c>
      <c r="S5792" s="34">
        <v>79</v>
      </c>
      <c r="T5792" s="34">
        <v>42</v>
      </c>
      <c r="U5792" s="34">
        <v>67</v>
      </c>
      <c r="V5792" s="34">
        <v>64</v>
      </c>
      <c r="W5792" s="34">
        <v>90</v>
      </c>
      <c r="X5792" s="34">
        <v>69</v>
      </c>
      <c r="Y5792" s="34">
        <v>76</v>
      </c>
      <c r="Z5792" s="34">
        <v>90</v>
      </c>
      <c r="AA5792" s="34">
        <v>68</v>
      </c>
      <c r="AB5792" s="34">
        <v>61</v>
      </c>
      <c r="AC5792" s="34">
        <v>110</v>
      </c>
    </row>
    <row r="5793" spans="1:29" x14ac:dyDescent="0.2">
      <c r="A5793" s="34" t="s">
        <v>66286</v>
      </c>
      <c r="B5793" s="34">
        <v>146</v>
      </c>
      <c r="C5793" s="34">
        <v>115</v>
      </c>
      <c r="D5793" s="34">
        <v>137</v>
      </c>
      <c r="E5793" s="34">
        <v>143</v>
      </c>
      <c r="F5793" s="34">
        <v>134</v>
      </c>
      <c r="G5793" s="34">
        <v>152</v>
      </c>
      <c r="H5793" s="34">
        <v>149</v>
      </c>
      <c r="I5793" s="34">
        <v>132</v>
      </c>
      <c r="J5793" s="34">
        <v>111</v>
      </c>
      <c r="K5793" s="34">
        <v>143</v>
      </c>
      <c r="L5793" s="34">
        <v>126</v>
      </c>
      <c r="M5793" s="34">
        <v>123</v>
      </c>
      <c r="N5793" s="34">
        <v>129</v>
      </c>
      <c r="O5793" s="34">
        <v>117</v>
      </c>
      <c r="P5793" s="34">
        <v>115</v>
      </c>
      <c r="Q5793" s="34">
        <v>214</v>
      </c>
      <c r="R5793" s="34">
        <v>155</v>
      </c>
      <c r="S5793" s="34">
        <v>179</v>
      </c>
      <c r="T5793" s="34">
        <v>147</v>
      </c>
      <c r="U5793" s="34">
        <v>152</v>
      </c>
      <c r="V5793" s="34">
        <v>155</v>
      </c>
      <c r="W5793" s="34">
        <v>251</v>
      </c>
      <c r="X5793" s="34">
        <v>138</v>
      </c>
      <c r="Y5793" s="34">
        <v>199</v>
      </c>
      <c r="Z5793" s="34">
        <v>113</v>
      </c>
      <c r="AA5793" s="34">
        <v>164</v>
      </c>
      <c r="AB5793" s="34">
        <v>176</v>
      </c>
      <c r="AC5793" s="34">
        <v>192</v>
      </c>
    </row>
    <row r="5794" spans="1:29" x14ac:dyDescent="0.2">
      <c r="A5794" s="34" t="s">
        <v>66287</v>
      </c>
      <c r="B5794" s="34">
        <v>242</v>
      </c>
      <c r="C5794" s="34">
        <v>200</v>
      </c>
      <c r="D5794" s="34">
        <v>264</v>
      </c>
      <c r="E5794" s="34">
        <v>260</v>
      </c>
      <c r="F5794" s="34">
        <v>308</v>
      </c>
      <c r="G5794" s="34">
        <v>224</v>
      </c>
      <c r="H5794" s="34">
        <v>253</v>
      </c>
      <c r="I5794" s="34">
        <v>229</v>
      </c>
      <c r="J5794" s="34">
        <v>268</v>
      </c>
      <c r="K5794" s="34">
        <v>274</v>
      </c>
      <c r="L5794" s="34">
        <v>281</v>
      </c>
      <c r="M5794" s="34">
        <v>250</v>
      </c>
      <c r="N5794" s="34">
        <v>232</v>
      </c>
      <c r="O5794" s="34">
        <v>233</v>
      </c>
      <c r="P5794" s="34">
        <v>269</v>
      </c>
      <c r="Q5794" s="34">
        <v>354</v>
      </c>
      <c r="R5794" s="34">
        <v>338</v>
      </c>
      <c r="S5794" s="34">
        <v>243</v>
      </c>
      <c r="T5794" s="34">
        <v>368</v>
      </c>
      <c r="U5794" s="34">
        <v>265</v>
      </c>
      <c r="V5794" s="34">
        <v>303</v>
      </c>
      <c r="W5794" s="34">
        <v>303</v>
      </c>
      <c r="X5794" s="34">
        <v>331</v>
      </c>
      <c r="Y5794" s="34">
        <v>381</v>
      </c>
      <c r="Z5794" s="34">
        <v>298</v>
      </c>
      <c r="AA5794" s="34">
        <v>308</v>
      </c>
      <c r="AB5794" s="34">
        <v>502</v>
      </c>
      <c r="AC5794" s="34">
        <v>408</v>
      </c>
    </row>
    <row r="5795" spans="1:29" x14ac:dyDescent="0.2">
      <c r="A5795" s="34" t="s">
        <v>66288</v>
      </c>
      <c r="B5795" s="34">
        <v>73</v>
      </c>
      <c r="C5795" s="34">
        <v>101</v>
      </c>
      <c r="D5795" s="34">
        <v>88</v>
      </c>
      <c r="E5795" s="34">
        <v>106</v>
      </c>
      <c r="F5795" s="34">
        <v>93</v>
      </c>
      <c r="G5795" s="34">
        <v>122</v>
      </c>
      <c r="H5795" s="34">
        <v>67</v>
      </c>
      <c r="I5795" s="34">
        <v>89</v>
      </c>
      <c r="J5795" s="34">
        <v>82</v>
      </c>
      <c r="K5795" s="34">
        <v>91</v>
      </c>
      <c r="L5795" s="34">
        <v>65</v>
      </c>
      <c r="M5795" s="34">
        <v>81</v>
      </c>
      <c r="N5795" s="34">
        <v>48</v>
      </c>
      <c r="O5795" s="34">
        <v>93</v>
      </c>
      <c r="P5795" s="34">
        <v>69</v>
      </c>
      <c r="Q5795" s="34">
        <v>135</v>
      </c>
      <c r="R5795" s="34">
        <v>99</v>
      </c>
      <c r="S5795" s="34">
        <v>110</v>
      </c>
      <c r="T5795" s="34">
        <v>89</v>
      </c>
      <c r="U5795" s="34">
        <v>114</v>
      </c>
      <c r="V5795" s="34">
        <v>69</v>
      </c>
      <c r="W5795" s="34">
        <v>110</v>
      </c>
      <c r="X5795" s="34">
        <v>63</v>
      </c>
      <c r="Y5795" s="34">
        <v>118</v>
      </c>
      <c r="Z5795" s="34">
        <v>89</v>
      </c>
      <c r="AA5795" s="34">
        <v>125</v>
      </c>
      <c r="AB5795" s="34">
        <v>59</v>
      </c>
      <c r="AC5795" s="34">
        <v>134</v>
      </c>
    </row>
    <row r="5796" spans="1:29" x14ac:dyDescent="0.2">
      <c r="A5796" s="34" t="s">
        <v>66289</v>
      </c>
      <c r="B5796" s="34">
        <v>234</v>
      </c>
      <c r="C5796" s="34">
        <v>244</v>
      </c>
      <c r="D5796" s="34">
        <v>365</v>
      </c>
      <c r="E5796" s="34">
        <v>248</v>
      </c>
      <c r="F5796" s="34">
        <v>334</v>
      </c>
      <c r="G5796" s="34">
        <v>246</v>
      </c>
      <c r="H5796" s="34">
        <v>274</v>
      </c>
      <c r="I5796" s="34">
        <v>203</v>
      </c>
      <c r="J5796" s="34">
        <v>302</v>
      </c>
      <c r="K5796" s="34">
        <v>233</v>
      </c>
      <c r="L5796" s="34">
        <v>281</v>
      </c>
      <c r="M5796" s="34">
        <v>225</v>
      </c>
      <c r="N5796" s="34">
        <v>278</v>
      </c>
      <c r="O5796" s="34">
        <v>242</v>
      </c>
      <c r="P5796" s="34">
        <v>279</v>
      </c>
      <c r="Q5796" s="34">
        <v>307</v>
      </c>
      <c r="R5796" s="34">
        <v>388</v>
      </c>
      <c r="S5796" s="34">
        <v>321</v>
      </c>
      <c r="T5796" s="34">
        <v>379</v>
      </c>
      <c r="U5796" s="34">
        <v>267</v>
      </c>
      <c r="V5796" s="34">
        <v>398</v>
      </c>
      <c r="W5796" s="34">
        <v>375</v>
      </c>
      <c r="X5796" s="34">
        <v>422</v>
      </c>
      <c r="Y5796" s="34">
        <v>312</v>
      </c>
      <c r="Z5796" s="34">
        <v>388</v>
      </c>
      <c r="AA5796" s="34">
        <v>323</v>
      </c>
      <c r="AB5796" s="34">
        <v>405</v>
      </c>
      <c r="AC5796" s="34">
        <v>434</v>
      </c>
    </row>
    <row r="5797" spans="1:29" x14ac:dyDescent="0.2">
      <c r="A5797" s="34" t="s">
        <v>66290</v>
      </c>
      <c r="B5797" s="34">
        <v>91</v>
      </c>
      <c r="C5797" s="34">
        <v>87</v>
      </c>
      <c r="D5797" s="34">
        <v>67</v>
      </c>
      <c r="E5797" s="34">
        <v>68</v>
      </c>
      <c r="F5797" s="34">
        <v>63</v>
      </c>
      <c r="G5797" s="34">
        <v>55</v>
      </c>
      <c r="H5797" s="34">
        <v>72</v>
      </c>
      <c r="I5797" s="34">
        <v>62</v>
      </c>
      <c r="J5797" s="34">
        <v>74</v>
      </c>
      <c r="K5797" s="34">
        <v>88</v>
      </c>
      <c r="L5797" s="34">
        <v>63</v>
      </c>
      <c r="M5797" s="34">
        <v>48</v>
      </c>
      <c r="N5797" s="34">
        <v>60</v>
      </c>
      <c r="O5797" s="34">
        <v>34</v>
      </c>
      <c r="P5797" s="34">
        <v>66</v>
      </c>
      <c r="Q5797" s="34">
        <v>115</v>
      </c>
      <c r="R5797" s="34">
        <v>90</v>
      </c>
      <c r="S5797" s="34">
        <v>95</v>
      </c>
      <c r="T5797" s="34">
        <v>99</v>
      </c>
      <c r="U5797" s="34">
        <v>69</v>
      </c>
      <c r="V5797" s="34">
        <v>58</v>
      </c>
      <c r="W5797" s="34">
        <v>113</v>
      </c>
      <c r="X5797" s="34">
        <v>133</v>
      </c>
      <c r="Y5797" s="34">
        <v>76</v>
      </c>
      <c r="Z5797" s="34">
        <v>82</v>
      </c>
      <c r="AA5797" s="34">
        <v>78</v>
      </c>
      <c r="AB5797" s="34">
        <v>99</v>
      </c>
      <c r="AC5797" s="34">
        <v>112</v>
      </c>
    </row>
    <row r="5798" spans="1:29" x14ac:dyDescent="0.2">
      <c r="A5798" s="34" t="s">
        <v>66291</v>
      </c>
      <c r="B5798" s="34">
        <v>146</v>
      </c>
      <c r="C5798" s="34">
        <v>162</v>
      </c>
      <c r="D5798" s="34">
        <v>185</v>
      </c>
      <c r="E5798" s="34">
        <v>205</v>
      </c>
      <c r="F5798" s="34">
        <v>173</v>
      </c>
      <c r="G5798" s="34">
        <v>198</v>
      </c>
      <c r="H5798" s="34">
        <v>164</v>
      </c>
      <c r="I5798" s="34">
        <v>141</v>
      </c>
      <c r="J5798" s="34">
        <v>178</v>
      </c>
      <c r="K5798" s="34">
        <v>193</v>
      </c>
      <c r="L5798" s="34">
        <v>151</v>
      </c>
      <c r="M5798" s="34">
        <v>169</v>
      </c>
      <c r="N5798" s="34">
        <v>157</v>
      </c>
      <c r="O5798" s="34">
        <v>152</v>
      </c>
      <c r="P5798" s="34">
        <v>144</v>
      </c>
      <c r="Q5798" s="34">
        <v>241</v>
      </c>
      <c r="R5798" s="34">
        <v>258</v>
      </c>
      <c r="S5798" s="34">
        <v>242</v>
      </c>
      <c r="T5798" s="34">
        <v>270</v>
      </c>
      <c r="U5798" s="34">
        <v>217</v>
      </c>
      <c r="V5798" s="34">
        <v>246</v>
      </c>
      <c r="W5798" s="34">
        <v>261</v>
      </c>
      <c r="X5798" s="34">
        <v>231</v>
      </c>
      <c r="Y5798" s="34">
        <v>255</v>
      </c>
      <c r="Z5798" s="34">
        <v>243</v>
      </c>
      <c r="AA5798" s="34">
        <v>265</v>
      </c>
      <c r="AB5798" s="34">
        <v>217</v>
      </c>
      <c r="AC5798" s="34">
        <v>319</v>
      </c>
    </row>
    <row r="5799" spans="1:29" x14ac:dyDescent="0.2">
      <c r="A5799" s="34" t="s">
        <v>66292</v>
      </c>
      <c r="B5799" s="34">
        <v>153</v>
      </c>
      <c r="C5799" s="34">
        <v>135</v>
      </c>
      <c r="D5799" s="34">
        <v>147</v>
      </c>
      <c r="E5799" s="34">
        <v>157</v>
      </c>
      <c r="F5799" s="34">
        <v>176</v>
      </c>
      <c r="G5799" s="34">
        <v>194</v>
      </c>
      <c r="H5799" s="34">
        <v>205</v>
      </c>
      <c r="I5799" s="34">
        <v>175</v>
      </c>
      <c r="J5799" s="34">
        <v>154</v>
      </c>
      <c r="K5799" s="34">
        <v>184</v>
      </c>
      <c r="L5799" s="34">
        <v>235</v>
      </c>
      <c r="M5799" s="34">
        <v>169</v>
      </c>
      <c r="N5799" s="34">
        <v>163</v>
      </c>
      <c r="O5799" s="34">
        <v>210</v>
      </c>
      <c r="P5799" s="34">
        <v>159</v>
      </c>
      <c r="Q5799" s="34">
        <v>275</v>
      </c>
      <c r="R5799" s="34">
        <v>221</v>
      </c>
      <c r="S5799" s="34">
        <v>217</v>
      </c>
      <c r="T5799" s="34">
        <v>241</v>
      </c>
      <c r="U5799" s="34">
        <v>270</v>
      </c>
      <c r="V5799" s="34">
        <v>222</v>
      </c>
      <c r="W5799" s="34">
        <v>381</v>
      </c>
      <c r="X5799" s="34">
        <v>231</v>
      </c>
      <c r="Y5799" s="34">
        <v>305</v>
      </c>
      <c r="Z5799" s="34">
        <v>155</v>
      </c>
      <c r="AA5799" s="34">
        <v>269</v>
      </c>
      <c r="AB5799" s="34">
        <v>230</v>
      </c>
      <c r="AC5799" s="34">
        <v>348</v>
      </c>
    </row>
    <row r="5800" spans="1:29" x14ac:dyDescent="0.2">
      <c r="A5800" s="34" t="s">
        <v>66293</v>
      </c>
      <c r="B5800" s="34">
        <v>138</v>
      </c>
      <c r="C5800" s="34">
        <v>143</v>
      </c>
      <c r="D5800" s="34">
        <v>200</v>
      </c>
      <c r="E5800" s="34">
        <v>193</v>
      </c>
      <c r="F5800" s="34">
        <v>195</v>
      </c>
      <c r="G5800" s="34">
        <v>157</v>
      </c>
      <c r="H5800" s="34">
        <v>170</v>
      </c>
      <c r="I5800" s="34">
        <v>127</v>
      </c>
      <c r="J5800" s="34">
        <v>167</v>
      </c>
      <c r="K5800" s="34">
        <v>198</v>
      </c>
      <c r="L5800" s="34">
        <v>116</v>
      </c>
      <c r="M5800" s="34">
        <v>185</v>
      </c>
      <c r="N5800" s="34">
        <v>124</v>
      </c>
      <c r="O5800" s="34">
        <v>151</v>
      </c>
      <c r="P5800" s="34">
        <v>149</v>
      </c>
      <c r="Q5800" s="34">
        <v>243</v>
      </c>
      <c r="R5800" s="34">
        <v>210</v>
      </c>
      <c r="S5800" s="34">
        <v>199</v>
      </c>
      <c r="T5800" s="34">
        <v>188</v>
      </c>
      <c r="U5800" s="34">
        <v>203</v>
      </c>
      <c r="V5800" s="34">
        <v>148</v>
      </c>
      <c r="W5800" s="34">
        <v>195</v>
      </c>
      <c r="X5800" s="34">
        <v>174</v>
      </c>
      <c r="Y5800" s="34">
        <v>173</v>
      </c>
      <c r="Z5800" s="34">
        <v>193</v>
      </c>
      <c r="AA5800" s="34">
        <v>244</v>
      </c>
      <c r="AB5800" s="34">
        <v>237</v>
      </c>
      <c r="AC5800" s="34">
        <v>308</v>
      </c>
    </row>
    <row r="5801" spans="1:29" x14ac:dyDescent="0.2">
      <c r="A5801" s="34" t="s">
        <v>66294</v>
      </c>
      <c r="B5801" s="34">
        <v>131</v>
      </c>
      <c r="C5801" s="34">
        <v>102</v>
      </c>
      <c r="D5801" s="34">
        <v>149</v>
      </c>
      <c r="E5801" s="34">
        <v>146</v>
      </c>
      <c r="F5801" s="34">
        <v>129</v>
      </c>
      <c r="G5801" s="34">
        <v>77</v>
      </c>
      <c r="H5801" s="34">
        <v>134</v>
      </c>
      <c r="I5801" s="34">
        <v>151</v>
      </c>
      <c r="J5801" s="34">
        <v>135</v>
      </c>
      <c r="K5801" s="34">
        <v>174</v>
      </c>
      <c r="L5801" s="34">
        <v>129</v>
      </c>
      <c r="M5801" s="34">
        <v>146</v>
      </c>
      <c r="N5801" s="34">
        <v>114</v>
      </c>
      <c r="O5801" s="34">
        <v>99</v>
      </c>
      <c r="P5801" s="34">
        <v>129</v>
      </c>
      <c r="Q5801" s="34">
        <v>171</v>
      </c>
      <c r="R5801" s="34">
        <v>179</v>
      </c>
      <c r="S5801" s="34">
        <v>177</v>
      </c>
      <c r="T5801" s="34">
        <v>267</v>
      </c>
      <c r="U5801" s="34">
        <v>159</v>
      </c>
      <c r="V5801" s="34">
        <v>175</v>
      </c>
      <c r="W5801" s="34">
        <v>219</v>
      </c>
      <c r="X5801" s="34">
        <v>174</v>
      </c>
      <c r="Y5801" s="34">
        <v>147</v>
      </c>
      <c r="Z5801" s="34">
        <v>136</v>
      </c>
      <c r="AA5801" s="34">
        <v>153</v>
      </c>
      <c r="AB5801" s="34">
        <v>193</v>
      </c>
      <c r="AC5801" s="34">
        <v>209</v>
      </c>
    </row>
    <row r="5802" spans="1:29" x14ac:dyDescent="0.2">
      <c r="A5802" s="34" t="s">
        <v>66295</v>
      </c>
      <c r="B5802" s="34">
        <v>170</v>
      </c>
      <c r="C5802" s="34">
        <v>130</v>
      </c>
      <c r="D5802" s="34">
        <v>150</v>
      </c>
      <c r="E5802" s="34">
        <v>146</v>
      </c>
      <c r="F5802" s="34">
        <v>138</v>
      </c>
      <c r="G5802" s="34">
        <v>150</v>
      </c>
      <c r="H5802" s="34">
        <v>144</v>
      </c>
      <c r="I5802" s="34">
        <v>128</v>
      </c>
      <c r="J5802" s="34">
        <v>174</v>
      </c>
      <c r="K5802" s="34">
        <v>152</v>
      </c>
      <c r="L5802" s="34">
        <v>136</v>
      </c>
      <c r="M5802" s="34">
        <v>139</v>
      </c>
      <c r="N5802" s="34">
        <v>151</v>
      </c>
      <c r="O5802" s="34">
        <v>147</v>
      </c>
      <c r="P5802" s="34">
        <v>136</v>
      </c>
      <c r="Q5802" s="34">
        <v>207</v>
      </c>
      <c r="R5802" s="34">
        <v>186</v>
      </c>
      <c r="S5802" s="34">
        <v>214</v>
      </c>
      <c r="T5802" s="34">
        <v>188</v>
      </c>
      <c r="U5802" s="34">
        <v>163</v>
      </c>
      <c r="V5802" s="34">
        <v>195</v>
      </c>
      <c r="W5802" s="34">
        <v>190</v>
      </c>
      <c r="X5802" s="34">
        <v>184</v>
      </c>
      <c r="Y5802" s="34">
        <v>153</v>
      </c>
      <c r="Z5802" s="34">
        <v>143</v>
      </c>
      <c r="AA5802" s="34">
        <v>194</v>
      </c>
      <c r="AB5802" s="34">
        <v>202</v>
      </c>
      <c r="AC5802" s="34">
        <v>300</v>
      </c>
    </row>
    <row r="5803" spans="1:29" x14ac:dyDescent="0.2">
      <c r="A5803" s="34" t="s">
        <v>66296</v>
      </c>
      <c r="B5803" s="34">
        <v>190</v>
      </c>
      <c r="C5803" s="34">
        <v>207</v>
      </c>
      <c r="D5803" s="34">
        <v>208</v>
      </c>
      <c r="E5803" s="34">
        <v>216</v>
      </c>
      <c r="F5803" s="34">
        <v>222</v>
      </c>
      <c r="G5803" s="34">
        <v>221</v>
      </c>
      <c r="H5803" s="34">
        <v>193</v>
      </c>
      <c r="I5803" s="34">
        <v>156</v>
      </c>
      <c r="J5803" s="34">
        <v>192</v>
      </c>
      <c r="K5803" s="34">
        <v>244</v>
      </c>
      <c r="L5803" s="34">
        <v>183</v>
      </c>
      <c r="M5803" s="34">
        <v>203</v>
      </c>
      <c r="N5803" s="34">
        <v>182</v>
      </c>
      <c r="O5803" s="34">
        <v>174</v>
      </c>
      <c r="P5803" s="34">
        <v>185</v>
      </c>
      <c r="Q5803" s="34">
        <v>323</v>
      </c>
      <c r="R5803" s="34">
        <v>261</v>
      </c>
      <c r="S5803" s="34">
        <v>294</v>
      </c>
      <c r="T5803" s="34">
        <v>229</v>
      </c>
      <c r="U5803" s="34">
        <v>220</v>
      </c>
      <c r="V5803" s="34">
        <v>229</v>
      </c>
      <c r="W5803" s="34">
        <v>376</v>
      </c>
      <c r="X5803" s="34">
        <v>214</v>
      </c>
      <c r="Y5803" s="34">
        <v>240</v>
      </c>
      <c r="Z5803" s="34">
        <v>200</v>
      </c>
      <c r="AA5803" s="34">
        <v>264</v>
      </c>
      <c r="AB5803" s="34">
        <v>280</v>
      </c>
      <c r="AC5803" s="34">
        <v>370</v>
      </c>
    </row>
    <row r="5804" spans="1:29" x14ac:dyDescent="0.2">
      <c r="A5804" s="34" t="s">
        <v>66297</v>
      </c>
      <c r="B5804" s="34">
        <v>334</v>
      </c>
      <c r="C5804" s="34">
        <v>403</v>
      </c>
      <c r="D5804" s="34">
        <v>482</v>
      </c>
      <c r="E5804" s="34">
        <v>487</v>
      </c>
      <c r="F5804" s="34">
        <v>426</v>
      </c>
      <c r="G5804" s="34">
        <v>448</v>
      </c>
      <c r="H5804" s="34">
        <v>426</v>
      </c>
      <c r="I5804" s="34">
        <v>341</v>
      </c>
      <c r="J5804" s="34">
        <v>412</v>
      </c>
      <c r="K5804" s="34">
        <v>428</v>
      </c>
      <c r="L5804" s="34">
        <v>333</v>
      </c>
      <c r="M5804" s="34">
        <v>377</v>
      </c>
      <c r="N5804" s="34">
        <v>324</v>
      </c>
      <c r="O5804" s="34">
        <v>356</v>
      </c>
      <c r="P5804" s="34">
        <v>393</v>
      </c>
      <c r="Q5804" s="34">
        <v>572</v>
      </c>
      <c r="R5804" s="34">
        <v>501</v>
      </c>
      <c r="S5804" s="34">
        <v>495</v>
      </c>
      <c r="T5804" s="34">
        <v>432</v>
      </c>
      <c r="U5804" s="34">
        <v>385</v>
      </c>
      <c r="V5804" s="34">
        <v>448</v>
      </c>
      <c r="W5804" s="34">
        <v>510</v>
      </c>
      <c r="X5804" s="34">
        <v>548</v>
      </c>
      <c r="Y5804" s="34">
        <v>437</v>
      </c>
      <c r="Z5804" s="34">
        <v>527</v>
      </c>
      <c r="AA5804" s="34">
        <v>518</v>
      </c>
      <c r="AB5804" s="34">
        <v>531</v>
      </c>
      <c r="AC5804" s="34">
        <v>701</v>
      </c>
    </row>
    <row r="5805" spans="1:29" x14ac:dyDescent="0.2">
      <c r="A5805" s="34" t="s">
        <v>66298</v>
      </c>
      <c r="B5805" s="34">
        <v>132</v>
      </c>
      <c r="C5805" s="34">
        <v>129</v>
      </c>
      <c r="D5805" s="34">
        <v>104</v>
      </c>
      <c r="E5805" s="34">
        <v>122</v>
      </c>
      <c r="F5805" s="34">
        <v>116</v>
      </c>
      <c r="G5805" s="34">
        <v>102</v>
      </c>
      <c r="H5805" s="34">
        <v>123</v>
      </c>
      <c r="I5805" s="34">
        <v>142</v>
      </c>
      <c r="J5805" s="34">
        <v>105</v>
      </c>
      <c r="K5805" s="34">
        <v>127</v>
      </c>
      <c r="L5805" s="34">
        <v>86</v>
      </c>
      <c r="M5805" s="34">
        <v>86</v>
      </c>
      <c r="N5805" s="34">
        <v>91</v>
      </c>
      <c r="O5805" s="34">
        <v>87</v>
      </c>
      <c r="P5805" s="34">
        <v>130</v>
      </c>
      <c r="Q5805" s="34">
        <v>168</v>
      </c>
      <c r="R5805" s="34">
        <v>157</v>
      </c>
      <c r="S5805" s="34">
        <v>145</v>
      </c>
      <c r="T5805" s="34">
        <v>122</v>
      </c>
      <c r="U5805" s="34">
        <v>128</v>
      </c>
      <c r="V5805" s="34">
        <v>110</v>
      </c>
      <c r="W5805" s="34">
        <v>172</v>
      </c>
      <c r="X5805" s="34">
        <v>123</v>
      </c>
      <c r="Y5805" s="34">
        <v>210</v>
      </c>
      <c r="Z5805" s="34">
        <v>144</v>
      </c>
      <c r="AA5805" s="34">
        <v>147</v>
      </c>
      <c r="AB5805" s="34">
        <v>138</v>
      </c>
      <c r="AC5805" s="34">
        <v>177</v>
      </c>
    </row>
    <row r="5806" spans="1:29" x14ac:dyDescent="0.2">
      <c r="A5806" s="34" t="s">
        <v>66299</v>
      </c>
      <c r="B5806" s="34">
        <v>154</v>
      </c>
      <c r="C5806" s="34">
        <v>99</v>
      </c>
      <c r="D5806" s="34">
        <v>76</v>
      </c>
      <c r="E5806" s="34">
        <v>122</v>
      </c>
      <c r="F5806" s="34">
        <v>107</v>
      </c>
      <c r="G5806" s="34">
        <v>198</v>
      </c>
      <c r="H5806" s="34">
        <v>102</v>
      </c>
      <c r="I5806" s="34">
        <v>108</v>
      </c>
      <c r="J5806" s="34">
        <v>63</v>
      </c>
      <c r="K5806" s="34">
        <v>136</v>
      </c>
      <c r="L5806" s="34">
        <v>94</v>
      </c>
      <c r="M5806" s="34">
        <v>104</v>
      </c>
      <c r="N5806" s="34">
        <v>77</v>
      </c>
      <c r="O5806" s="34">
        <v>131</v>
      </c>
      <c r="P5806" s="34">
        <v>62</v>
      </c>
      <c r="Q5806" s="34">
        <v>129</v>
      </c>
      <c r="R5806" s="34">
        <v>124</v>
      </c>
      <c r="S5806" s="34">
        <v>160</v>
      </c>
      <c r="T5806" s="34">
        <v>99</v>
      </c>
      <c r="U5806" s="34">
        <v>155</v>
      </c>
      <c r="V5806" s="34">
        <v>118</v>
      </c>
      <c r="W5806" s="34">
        <v>175</v>
      </c>
      <c r="X5806" s="34">
        <v>92</v>
      </c>
      <c r="Y5806" s="34">
        <v>106</v>
      </c>
      <c r="Z5806" s="34">
        <v>74</v>
      </c>
      <c r="AA5806" s="34">
        <v>143</v>
      </c>
      <c r="AB5806" s="34">
        <v>136</v>
      </c>
      <c r="AC5806" s="34">
        <v>174</v>
      </c>
    </row>
    <row r="5807" spans="1:29" x14ac:dyDescent="0.2">
      <c r="A5807" s="34" t="s">
        <v>66300</v>
      </c>
      <c r="B5807" s="34">
        <v>193</v>
      </c>
      <c r="C5807" s="34">
        <v>220</v>
      </c>
      <c r="D5807" s="34">
        <v>211</v>
      </c>
      <c r="E5807" s="34">
        <v>239</v>
      </c>
      <c r="F5807" s="34">
        <v>252</v>
      </c>
      <c r="G5807" s="34">
        <v>227</v>
      </c>
      <c r="H5807" s="34">
        <v>207</v>
      </c>
      <c r="I5807" s="34">
        <v>184</v>
      </c>
      <c r="J5807" s="34">
        <v>166</v>
      </c>
      <c r="K5807" s="34">
        <v>230</v>
      </c>
      <c r="L5807" s="34">
        <v>189</v>
      </c>
      <c r="M5807" s="34">
        <v>177</v>
      </c>
      <c r="N5807" s="34">
        <v>181</v>
      </c>
      <c r="O5807" s="34">
        <v>167</v>
      </c>
      <c r="P5807" s="34">
        <v>173</v>
      </c>
      <c r="Q5807" s="34">
        <v>212</v>
      </c>
      <c r="R5807" s="34">
        <v>321</v>
      </c>
      <c r="S5807" s="34">
        <v>224</v>
      </c>
      <c r="T5807" s="34">
        <v>257</v>
      </c>
      <c r="U5807" s="34">
        <v>169</v>
      </c>
      <c r="V5807" s="34">
        <v>251</v>
      </c>
      <c r="W5807" s="34">
        <v>268</v>
      </c>
      <c r="X5807" s="34">
        <v>277</v>
      </c>
      <c r="Y5807" s="34">
        <v>253</v>
      </c>
      <c r="Z5807" s="34">
        <v>256</v>
      </c>
      <c r="AA5807" s="34">
        <v>239</v>
      </c>
      <c r="AB5807" s="34">
        <v>218</v>
      </c>
      <c r="AC5807" s="34">
        <v>311</v>
      </c>
    </row>
    <row r="5808" spans="1:29" x14ac:dyDescent="0.2">
      <c r="A5808" s="34" t="s">
        <v>66301</v>
      </c>
      <c r="B5808" s="34">
        <v>595</v>
      </c>
      <c r="C5808" s="34">
        <v>345</v>
      </c>
      <c r="D5808" s="34">
        <v>384</v>
      </c>
      <c r="E5808" s="34">
        <v>402</v>
      </c>
      <c r="F5808" s="34">
        <v>414</v>
      </c>
      <c r="G5808" s="34">
        <v>307</v>
      </c>
      <c r="H5808" s="34">
        <v>397</v>
      </c>
      <c r="I5808" s="34">
        <v>395</v>
      </c>
      <c r="J5808" s="34">
        <v>366</v>
      </c>
      <c r="K5808" s="34">
        <v>397</v>
      </c>
      <c r="L5808" s="34">
        <v>409</v>
      </c>
      <c r="M5808" s="34">
        <v>322</v>
      </c>
      <c r="N5808" s="34">
        <v>298</v>
      </c>
      <c r="O5808" s="34">
        <v>392</v>
      </c>
      <c r="P5808" s="34">
        <v>322</v>
      </c>
      <c r="Q5808" s="34">
        <v>603</v>
      </c>
      <c r="R5808" s="34">
        <v>501</v>
      </c>
      <c r="S5808" s="34">
        <v>490</v>
      </c>
      <c r="T5808" s="34">
        <v>552</v>
      </c>
      <c r="U5808" s="34">
        <v>449</v>
      </c>
      <c r="V5808" s="34">
        <v>462</v>
      </c>
      <c r="W5808" s="34">
        <v>676</v>
      </c>
      <c r="X5808" s="34">
        <v>442</v>
      </c>
      <c r="Y5808" s="34">
        <v>508</v>
      </c>
      <c r="Z5808" s="34">
        <v>426</v>
      </c>
      <c r="AA5808" s="34">
        <v>551</v>
      </c>
      <c r="AB5808" s="34">
        <v>518</v>
      </c>
      <c r="AC5808" s="34">
        <v>676</v>
      </c>
    </row>
    <row r="5809" spans="1:29" x14ac:dyDescent="0.2">
      <c r="A5809" s="34" t="s">
        <v>66302</v>
      </c>
      <c r="B5809" s="34">
        <v>175</v>
      </c>
      <c r="C5809" s="34">
        <v>218</v>
      </c>
      <c r="D5809" s="34">
        <v>213</v>
      </c>
      <c r="E5809" s="34">
        <v>232</v>
      </c>
      <c r="F5809" s="34">
        <v>261</v>
      </c>
      <c r="G5809" s="34">
        <v>219</v>
      </c>
      <c r="H5809" s="34">
        <v>157</v>
      </c>
      <c r="I5809" s="34">
        <v>273</v>
      </c>
      <c r="J5809" s="34">
        <v>165</v>
      </c>
      <c r="K5809" s="34">
        <v>332</v>
      </c>
      <c r="L5809" s="34">
        <v>123</v>
      </c>
      <c r="M5809" s="34">
        <v>194</v>
      </c>
      <c r="N5809" s="34">
        <v>144</v>
      </c>
      <c r="O5809" s="34">
        <v>183</v>
      </c>
      <c r="P5809" s="34">
        <v>143</v>
      </c>
      <c r="Q5809" s="34">
        <v>315</v>
      </c>
      <c r="R5809" s="34">
        <v>220</v>
      </c>
      <c r="S5809" s="34">
        <v>269</v>
      </c>
      <c r="T5809" s="34">
        <v>177</v>
      </c>
      <c r="U5809" s="34">
        <v>221</v>
      </c>
      <c r="V5809" s="34">
        <v>235</v>
      </c>
      <c r="W5809" s="34">
        <v>290</v>
      </c>
      <c r="X5809" s="34">
        <v>286</v>
      </c>
      <c r="Y5809" s="34">
        <v>242</v>
      </c>
      <c r="Z5809" s="34">
        <v>249</v>
      </c>
      <c r="AA5809" s="34">
        <v>265</v>
      </c>
      <c r="AB5809" s="34">
        <v>193</v>
      </c>
      <c r="AC5809" s="34">
        <v>380</v>
      </c>
    </row>
    <row r="5810" spans="1:29" x14ac:dyDescent="0.2">
      <c r="A5810" s="34" t="s">
        <v>66303</v>
      </c>
      <c r="B5810" s="34">
        <v>224</v>
      </c>
      <c r="C5810" s="34">
        <v>205</v>
      </c>
      <c r="D5810" s="34">
        <v>232</v>
      </c>
      <c r="E5810" s="34">
        <v>198</v>
      </c>
      <c r="F5810" s="34">
        <v>236</v>
      </c>
      <c r="G5810" s="34">
        <v>212</v>
      </c>
      <c r="H5810" s="34">
        <v>287</v>
      </c>
      <c r="I5810" s="34">
        <v>244</v>
      </c>
      <c r="J5810" s="34">
        <v>303</v>
      </c>
      <c r="K5810" s="34">
        <v>221</v>
      </c>
      <c r="L5810" s="34">
        <v>326</v>
      </c>
      <c r="M5810" s="34">
        <v>182</v>
      </c>
      <c r="N5810" s="34">
        <v>217</v>
      </c>
      <c r="O5810" s="34">
        <v>220</v>
      </c>
      <c r="P5810" s="34">
        <v>278</v>
      </c>
      <c r="Q5810" s="34">
        <v>301</v>
      </c>
      <c r="R5810" s="34">
        <v>406</v>
      </c>
      <c r="S5810" s="34">
        <v>293</v>
      </c>
      <c r="T5810" s="34">
        <v>405</v>
      </c>
      <c r="U5810" s="34">
        <v>230</v>
      </c>
      <c r="V5810" s="34">
        <v>392</v>
      </c>
      <c r="W5810" s="34">
        <v>396</v>
      </c>
      <c r="X5810" s="34">
        <v>364</v>
      </c>
      <c r="Y5810" s="34">
        <v>364</v>
      </c>
      <c r="Z5810" s="34">
        <v>256</v>
      </c>
      <c r="AA5810" s="34">
        <v>332</v>
      </c>
      <c r="AB5810" s="34">
        <v>518</v>
      </c>
      <c r="AC5810" s="34">
        <v>430</v>
      </c>
    </row>
    <row r="5811" spans="1:29" x14ac:dyDescent="0.2">
      <c r="A5811" s="34" t="s">
        <v>66304</v>
      </c>
      <c r="B5811" s="34">
        <v>263</v>
      </c>
      <c r="C5811" s="34">
        <v>211</v>
      </c>
      <c r="D5811" s="34">
        <v>302</v>
      </c>
      <c r="E5811" s="34">
        <v>247</v>
      </c>
      <c r="F5811" s="34">
        <v>319</v>
      </c>
      <c r="G5811" s="34">
        <v>191</v>
      </c>
      <c r="H5811" s="34">
        <v>309</v>
      </c>
      <c r="I5811" s="34">
        <v>282</v>
      </c>
      <c r="J5811" s="34">
        <v>284</v>
      </c>
      <c r="K5811" s="34">
        <v>241</v>
      </c>
      <c r="L5811" s="34">
        <v>324</v>
      </c>
      <c r="M5811" s="34">
        <v>223</v>
      </c>
      <c r="N5811" s="34">
        <v>264</v>
      </c>
      <c r="O5811" s="34">
        <v>231</v>
      </c>
      <c r="P5811" s="34">
        <v>288</v>
      </c>
      <c r="Q5811" s="34">
        <v>408</v>
      </c>
      <c r="R5811" s="34">
        <v>384</v>
      </c>
      <c r="S5811" s="34">
        <v>252</v>
      </c>
      <c r="T5811" s="34">
        <v>348</v>
      </c>
      <c r="U5811" s="34">
        <v>270</v>
      </c>
      <c r="V5811" s="34">
        <v>369</v>
      </c>
      <c r="W5811" s="34">
        <v>394</v>
      </c>
      <c r="X5811" s="34">
        <v>425</v>
      </c>
      <c r="Y5811" s="34">
        <v>390</v>
      </c>
      <c r="Z5811" s="34">
        <v>300</v>
      </c>
      <c r="AA5811" s="34">
        <v>320</v>
      </c>
      <c r="AB5811" s="34">
        <v>495</v>
      </c>
      <c r="AC5811" s="34">
        <v>468</v>
      </c>
    </row>
    <row r="5812" spans="1:29" x14ac:dyDescent="0.2">
      <c r="A5812" s="34" t="s">
        <v>66305</v>
      </c>
      <c r="B5812" s="34">
        <v>91</v>
      </c>
      <c r="C5812" s="34">
        <v>121</v>
      </c>
      <c r="D5812" s="34">
        <v>135</v>
      </c>
      <c r="E5812" s="34">
        <v>121</v>
      </c>
      <c r="F5812" s="34">
        <v>123</v>
      </c>
      <c r="G5812" s="34">
        <v>130</v>
      </c>
      <c r="H5812" s="34">
        <v>109</v>
      </c>
      <c r="I5812" s="34">
        <v>126</v>
      </c>
      <c r="J5812" s="34">
        <v>103</v>
      </c>
      <c r="K5812" s="34">
        <v>140</v>
      </c>
      <c r="L5812" s="34">
        <v>120</v>
      </c>
      <c r="M5812" s="34">
        <v>105</v>
      </c>
      <c r="N5812" s="34">
        <v>102</v>
      </c>
      <c r="O5812" s="34">
        <v>79</v>
      </c>
      <c r="P5812" s="34">
        <v>85</v>
      </c>
      <c r="Q5812" s="34">
        <v>176</v>
      </c>
      <c r="R5812" s="34">
        <v>122</v>
      </c>
      <c r="S5812" s="34">
        <v>153</v>
      </c>
      <c r="T5812" s="34">
        <v>155</v>
      </c>
      <c r="U5812" s="34">
        <v>141</v>
      </c>
      <c r="V5812" s="34">
        <v>129</v>
      </c>
      <c r="W5812" s="34">
        <v>151</v>
      </c>
      <c r="X5812" s="34">
        <v>141</v>
      </c>
      <c r="Y5812" s="34">
        <v>124</v>
      </c>
      <c r="Z5812" s="34">
        <v>83</v>
      </c>
      <c r="AA5812" s="34">
        <v>144</v>
      </c>
      <c r="AB5812" s="34">
        <v>147</v>
      </c>
      <c r="AC5812" s="34">
        <v>174</v>
      </c>
    </row>
    <row r="5813" spans="1:29" x14ac:dyDescent="0.2">
      <c r="A5813" s="34" t="s">
        <v>66306</v>
      </c>
      <c r="B5813" s="34">
        <v>276</v>
      </c>
      <c r="C5813" s="34">
        <v>183</v>
      </c>
      <c r="D5813" s="34">
        <v>222</v>
      </c>
      <c r="E5813" s="34">
        <v>196</v>
      </c>
      <c r="F5813" s="34">
        <v>212</v>
      </c>
      <c r="G5813" s="34">
        <v>259</v>
      </c>
      <c r="H5813" s="34">
        <v>203</v>
      </c>
      <c r="I5813" s="34">
        <v>212</v>
      </c>
      <c r="J5813" s="34">
        <v>203</v>
      </c>
      <c r="K5813" s="34">
        <v>272</v>
      </c>
      <c r="L5813" s="34">
        <v>273</v>
      </c>
      <c r="M5813" s="34">
        <v>185</v>
      </c>
      <c r="N5813" s="34">
        <v>200</v>
      </c>
      <c r="O5813" s="34">
        <v>197</v>
      </c>
      <c r="P5813" s="34">
        <v>241</v>
      </c>
      <c r="Q5813" s="34">
        <v>338</v>
      </c>
      <c r="R5813" s="34">
        <v>337</v>
      </c>
      <c r="S5813" s="34">
        <v>232</v>
      </c>
      <c r="T5813" s="34">
        <v>288</v>
      </c>
      <c r="U5813" s="34">
        <v>281</v>
      </c>
      <c r="V5813" s="34">
        <v>258</v>
      </c>
      <c r="W5813" s="34">
        <v>420</v>
      </c>
      <c r="X5813" s="34">
        <v>261</v>
      </c>
      <c r="Y5813" s="34">
        <v>353</v>
      </c>
      <c r="Z5813" s="34">
        <v>278</v>
      </c>
      <c r="AA5813" s="34">
        <v>318</v>
      </c>
      <c r="AB5813" s="34">
        <v>353</v>
      </c>
      <c r="AC5813" s="34">
        <v>435</v>
      </c>
    </row>
    <row r="5814" spans="1:29" x14ac:dyDescent="0.2">
      <c r="A5814" s="34" t="s">
        <v>66307</v>
      </c>
      <c r="B5814" s="34">
        <v>81</v>
      </c>
      <c r="C5814" s="34">
        <v>101</v>
      </c>
      <c r="D5814" s="34">
        <v>126</v>
      </c>
      <c r="E5814" s="34">
        <v>150</v>
      </c>
      <c r="F5814" s="34">
        <v>87</v>
      </c>
      <c r="G5814" s="34">
        <v>112</v>
      </c>
      <c r="H5814" s="34">
        <v>79</v>
      </c>
      <c r="I5814" s="34">
        <v>112</v>
      </c>
      <c r="J5814" s="34">
        <v>47</v>
      </c>
      <c r="K5814" s="34">
        <v>161</v>
      </c>
      <c r="L5814" s="34">
        <v>28</v>
      </c>
      <c r="M5814" s="34">
        <v>99</v>
      </c>
      <c r="N5814" s="34">
        <v>63</v>
      </c>
      <c r="O5814" s="34">
        <v>116</v>
      </c>
      <c r="P5814" s="34">
        <v>80</v>
      </c>
      <c r="Q5814" s="34">
        <v>136</v>
      </c>
      <c r="R5814" s="34">
        <v>101</v>
      </c>
      <c r="S5814" s="34">
        <v>135</v>
      </c>
      <c r="T5814" s="34">
        <v>64</v>
      </c>
      <c r="U5814" s="34">
        <v>75</v>
      </c>
      <c r="V5814" s="34">
        <v>87</v>
      </c>
      <c r="W5814" s="34">
        <v>88</v>
      </c>
      <c r="X5814" s="34">
        <v>88</v>
      </c>
      <c r="Y5814" s="34">
        <v>85</v>
      </c>
      <c r="Z5814" s="34">
        <v>91</v>
      </c>
      <c r="AA5814" s="34">
        <v>157</v>
      </c>
      <c r="AB5814" s="34">
        <v>50</v>
      </c>
      <c r="AC5814" s="34">
        <v>161</v>
      </c>
    </row>
    <row r="5815" spans="1:29" x14ac:dyDescent="0.2">
      <c r="A5815" s="34" t="s">
        <v>66308</v>
      </c>
      <c r="B5815" s="34">
        <v>141</v>
      </c>
      <c r="C5815" s="34">
        <v>160</v>
      </c>
      <c r="D5815" s="34">
        <v>124</v>
      </c>
      <c r="E5815" s="34">
        <v>183</v>
      </c>
      <c r="F5815" s="34">
        <v>156</v>
      </c>
      <c r="G5815" s="34">
        <v>144</v>
      </c>
      <c r="H5815" s="34">
        <v>156</v>
      </c>
      <c r="I5815" s="34">
        <v>149</v>
      </c>
      <c r="J5815" s="34">
        <v>160</v>
      </c>
      <c r="K5815" s="34">
        <v>182</v>
      </c>
      <c r="L5815" s="34">
        <v>164</v>
      </c>
      <c r="M5815" s="34">
        <v>123</v>
      </c>
      <c r="N5815" s="34">
        <v>144</v>
      </c>
      <c r="O5815" s="34">
        <v>156</v>
      </c>
      <c r="P5815" s="34">
        <v>153</v>
      </c>
      <c r="Q5815" s="34">
        <v>236</v>
      </c>
      <c r="R5815" s="34">
        <v>185</v>
      </c>
      <c r="S5815" s="34">
        <v>227</v>
      </c>
      <c r="T5815" s="34">
        <v>256</v>
      </c>
      <c r="U5815" s="34">
        <v>170</v>
      </c>
      <c r="V5815" s="34">
        <v>163</v>
      </c>
      <c r="W5815" s="34">
        <v>247</v>
      </c>
      <c r="X5815" s="34">
        <v>145</v>
      </c>
      <c r="Y5815" s="34">
        <v>220</v>
      </c>
      <c r="Z5815" s="34">
        <v>162</v>
      </c>
      <c r="AA5815" s="34">
        <v>226</v>
      </c>
      <c r="AB5815" s="34">
        <v>185</v>
      </c>
      <c r="AC5815" s="34">
        <v>294</v>
      </c>
    </row>
    <row r="5816" spans="1:29" x14ac:dyDescent="0.2">
      <c r="A5816" s="34" t="s">
        <v>66309</v>
      </c>
      <c r="B5816" s="34">
        <v>164</v>
      </c>
      <c r="C5816" s="34">
        <v>145</v>
      </c>
      <c r="D5816" s="34">
        <v>156</v>
      </c>
      <c r="E5816" s="34">
        <v>120</v>
      </c>
      <c r="F5816" s="34">
        <v>170</v>
      </c>
      <c r="G5816" s="34">
        <v>143</v>
      </c>
      <c r="H5816" s="34">
        <v>156</v>
      </c>
      <c r="I5816" s="34">
        <v>87</v>
      </c>
      <c r="J5816" s="34">
        <v>135</v>
      </c>
      <c r="K5816" s="34">
        <v>137</v>
      </c>
      <c r="L5816" s="34">
        <v>147</v>
      </c>
      <c r="M5816" s="34">
        <v>99</v>
      </c>
      <c r="N5816" s="34">
        <v>131</v>
      </c>
      <c r="O5816" s="34">
        <v>126</v>
      </c>
      <c r="P5816" s="34">
        <v>125</v>
      </c>
      <c r="Q5816" s="34">
        <v>160</v>
      </c>
      <c r="R5816" s="34">
        <v>165</v>
      </c>
      <c r="S5816" s="34">
        <v>151</v>
      </c>
      <c r="T5816" s="34">
        <v>218</v>
      </c>
      <c r="U5816" s="34">
        <v>144</v>
      </c>
      <c r="V5816" s="34">
        <v>161</v>
      </c>
      <c r="W5816" s="34">
        <v>188</v>
      </c>
      <c r="X5816" s="34">
        <v>163</v>
      </c>
      <c r="Y5816" s="34">
        <v>160</v>
      </c>
      <c r="Z5816" s="34">
        <v>163</v>
      </c>
      <c r="AA5816" s="34">
        <v>189</v>
      </c>
      <c r="AB5816" s="34">
        <v>167</v>
      </c>
      <c r="AC5816" s="34">
        <v>180</v>
      </c>
    </row>
    <row r="5817" spans="1:29" x14ac:dyDescent="0.2">
      <c r="A5817" s="34" t="s">
        <v>66310</v>
      </c>
      <c r="B5817" s="34">
        <v>201</v>
      </c>
      <c r="C5817" s="34">
        <v>333</v>
      </c>
      <c r="D5817" s="34">
        <v>294</v>
      </c>
      <c r="E5817" s="34">
        <v>241</v>
      </c>
      <c r="F5817" s="34">
        <v>246</v>
      </c>
      <c r="G5817" s="34">
        <v>254</v>
      </c>
      <c r="H5817" s="34">
        <v>233</v>
      </c>
      <c r="I5817" s="34">
        <v>182</v>
      </c>
      <c r="J5817" s="34">
        <v>193</v>
      </c>
      <c r="K5817" s="34">
        <v>238</v>
      </c>
      <c r="L5817" s="34">
        <v>158</v>
      </c>
      <c r="M5817" s="34">
        <v>216</v>
      </c>
      <c r="N5817" s="34">
        <v>203</v>
      </c>
      <c r="O5817" s="34">
        <v>236</v>
      </c>
      <c r="P5817" s="34">
        <v>247</v>
      </c>
      <c r="Q5817" s="34">
        <v>308</v>
      </c>
      <c r="R5817" s="34">
        <v>242</v>
      </c>
      <c r="S5817" s="34">
        <v>301</v>
      </c>
      <c r="T5817" s="34">
        <v>215</v>
      </c>
      <c r="U5817" s="34">
        <v>234</v>
      </c>
      <c r="V5817" s="34">
        <v>258</v>
      </c>
      <c r="W5817" s="34">
        <v>318</v>
      </c>
      <c r="X5817" s="34">
        <v>276</v>
      </c>
      <c r="Y5817" s="34">
        <v>315</v>
      </c>
      <c r="Z5817" s="34">
        <v>291</v>
      </c>
      <c r="AA5817" s="34">
        <v>283</v>
      </c>
      <c r="AB5817" s="34">
        <v>252</v>
      </c>
      <c r="AC5817" s="34">
        <v>401</v>
      </c>
    </row>
    <row r="5818" spans="1:29" x14ac:dyDescent="0.2">
      <c r="A5818" s="34" t="s">
        <v>66311</v>
      </c>
      <c r="B5818" s="34">
        <v>223</v>
      </c>
      <c r="C5818" s="34">
        <v>203</v>
      </c>
      <c r="D5818" s="34">
        <v>205</v>
      </c>
      <c r="E5818" s="34">
        <v>265</v>
      </c>
      <c r="F5818" s="34">
        <v>183</v>
      </c>
      <c r="G5818" s="34">
        <v>339</v>
      </c>
      <c r="H5818" s="34">
        <v>206</v>
      </c>
      <c r="I5818" s="34">
        <v>301</v>
      </c>
      <c r="J5818" s="34">
        <v>214</v>
      </c>
      <c r="K5818" s="34">
        <v>273</v>
      </c>
      <c r="L5818" s="34">
        <v>213</v>
      </c>
      <c r="M5818" s="34">
        <v>229</v>
      </c>
      <c r="N5818" s="34">
        <v>158</v>
      </c>
      <c r="O5818" s="34">
        <v>249</v>
      </c>
      <c r="P5818" s="34">
        <v>219</v>
      </c>
      <c r="Q5818" s="34">
        <v>378</v>
      </c>
      <c r="R5818" s="34">
        <v>213</v>
      </c>
      <c r="S5818" s="34">
        <v>263</v>
      </c>
      <c r="T5818" s="34">
        <v>279</v>
      </c>
      <c r="U5818" s="34">
        <v>261</v>
      </c>
      <c r="V5818" s="34">
        <v>256</v>
      </c>
      <c r="W5818" s="34">
        <v>425</v>
      </c>
      <c r="X5818" s="34">
        <v>276</v>
      </c>
      <c r="Y5818" s="34">
        <v>320</v>
      </c>
      <c r="Z5818" s="34">
        <v>233</v>
      </c>
      <c r="AA5818" s="34">
        <v>245</v>
      </c>
      <c r="AB5818" s="34">
        <v>331</v>
      </c>
      <c r="AC5818" s="34">
        <v>370</v>
      </c>
    </row>
    <row r="5819" spans="1:29" x14ac:dyDescent="0.2">
      <c r="A5819" s="34" t="s">
        <v>66312</v>
      </c>
      <c r="B5819" s="34">
        <v>99</v>
      </c>
      <c r="C5819" s="34">
        <v>110</v>
      </c>
      <c r="D5819" s="34">
        <v>145</v>
      </c>
      <c r="E5819" s="34">
        <v>97</v>
      </c>
      <c r="F5819" s="34">
        <v>88</v>
      </c>
      <c r="G5819" s="34">
        <v>68</v>
      </c>
      <c r="H5819" s="34">
        <v>91</v>
      </c>
      <c r="I5819" s="34">
        <v>76</v>
      </c>
      <c r="J5819" s="34">
        <v>64</v>
      </c>
      <c r="K5819" s="34">
        <v>110</v>
      </c>
      <c r="L5819" s="34">
        <v>41</v>
      </c>
      <c r="M5819" s="34">
        <v>84</v>
      </c>
      <c r="N5819" s="34">
        <v>59</v>
      </c>
      <c r="O5819" s="34">
        <v>80</v>
      </c>
      <c r="P5819" s="34">
        <v>62</v>
      </c>
      <c r="Q5819" s="34">
        <v>94</v>
      </c>
      <c r="R5819" s="34">
        <v>89</v>
      </c>
      <c r="S5819" s="34">
        <v>111</v>
      </c>
      <c r="T5819" s="34">
        <v>64</v>
      </c>
      <c r="U5819" s="34">
        <v>101</v>
      </c>
      <c r="V5819" s="34">
        <v>61</v>
      </c>
      <c r="W5819" s="34">
        <v>84</v>
      </c>
      <c r="X5819" s="34">
        <v>116</v>
      </c>
      <c r="Y5819" s="34">
        <v>56</v>
      </c>
      <c r="Z5819" s="34">
        <v>123</v>
      </c>
      <c r="AA5819" s="34">
        <v>115</v>
      </c>
      <c r="AB5819" s="34">
        <v>63</v>
      </c>
      <c r="AC5819" s="34">
        <v>165</v>
      </c>
    </row>
    <row r="5820" spans="1:29" x14ac:dyDescent="0.2">
      <c r="A5820" s="34" t="s">
        <v>66313</v>
      </c>
      <c r="B5820" s="34">
        <v>481</v>
      </c>
      <c r="C5820" s="34">
        <v>395</v>
      </c>
      <c r="D5820" s="34">
        <v>513</v>
      </c>
      <c r="E5820" s="34">
        <v>471</v>
      </c>
      <c r="F5820" s="34">
        <v>479</v>
      </c>
      <c r="G5820" s="34">
        <v>423</v>
      </c>
      <c r="H5820" s="34">
        <v>441</v>
      </c>
      <c r="I5820" s="34">
        <v>343</v>
      </c>
      <c r="J5820" s="34">
        <v>481</v>
      </c>
      <c r="K5820" s="34">
        <v>386</v>
      </c>
      <c r="L5820" s="34">
        <v>379</v>
      </c>
      <c r="M5820" s="34">
        <v>362</v>
      </c>
      <c r="N5820" s="34">
        <v>396</v>
      </c>
      <c r="O5820" s="34">
        <v>384</v>
      </c>
      <c r="P5820" s="34">
        <v>463</v>
      </c>
      <c r="Q5820" s="34">
        <v>617</v>
      </c>
      <c r="R5820" s="34">
        <v>593</v>
      </c>
      <c r="S5820" s="34">
        <v>563</v>
      </c>
      <c r="T5820" s="34">
        <v>467</v>
      </c>
      <c r="U5820" s="34">
        <v>441</v>
      </c>
      <c r="V5820" s="34">
        <v>642</v>
      </c>
      <c r="W5820" s="34">
        <v>601</v>
      </c>
      <c r="X5820" s="34">
        <v>536</v>
      </c>
      <c r="Y5820" s="34">
        <v>571</v>
      </c>
      <c r="Z5820" s="34">
        <v>575</v>
      </c>
      <c r="AA5820" s="34">
        <v>631</v>
      </c>
      <c r="AB5820" s="34">
        <v>516</v>
      </c>
      <c r="AC5820" s="34">
        <v>797</v>
      </c>
    </row>
    <row r="5821" spans="1:29" x14ac:dyDescent="0.2">
      <c r="A5821" s="34" t="s">
        <v>66314</v>
      </c>
      <c r="B5821" s="34">
        <v>172</v>
      </c>
      <c r="C5821" s="34">
        <v>226</v>
      </c>
      <c r="D5821" s="34">
        <v>269</v>
      </c>
      <c r="E5821" s="34">
        <v>286</v>
      </c>
      <c r="F5821" s="34">
        <v>239</v>
      </c>
      <c r="G5821" s="34">
        <v>166</v>
      </c>
      <c r="H5821" s="34">
        <v>283</v>
      </c>
      <c r="I5821" s="34">
        <v>193</v>
      </c>
      <c r="J5821" s="34">
        <v>250</v>
      </c>
      <c r="K5821" s="34">
        <v>239</v>
      </c>
      <c r="L5821" s="34">
        <v>250</v>
      </c>
      <c r="M5821" s="34">
        <v>161</v>
      </c>
      <c r="N5821" s="34">
        <v>278</v>
      </c>
      <c r="O5821" s="34">
        <v>144</v>
      </c>
      <c r="P5821" s="34">
        <v>302</v>
      </c>
      <c r="Q5821" s="34">
        <v>265</v>
      </c>
      <c r="R5821" s="34">
        <v>347</v>
      </c>
      <c r="S5821" s="34">
        <v>298</v>
      </c>
      <c r="T5821" s="34">
        <v>337</v>
      </c>
      <c r="U5821" s="34">
        <v>258</v>
      </c>
      <c r="V5821" s="34">
        <v>348</v>
      </c>
      <c r="W5821" s="34">
        <v>312</v>
      </c>
      <c r="X5821" s="34">
        <v>308</v>
      </c>
      <c r="Y5821" s="34">
        <v>281</v>
      </c>
      <c r="Z5821" s="34">
        <v>325</v>
      </c>
      <c r="AA5821" s="34">
        <v>267</v>
      </c>
      <c r="AB5821" s="34">
        <v>310</v>
      </c>
      <c r="AC5821" s="34">
        <v>369</v>
      </c>
    </row>
    <row r="5822" spans="1:29" x14ac:dyDescent="0.2">
      <c r="A5822" s="34" t="s">
        <v>66315</v>
      </c>
      <c r="B5822" s="34">
        <v>82</v>
      </c>
      <c r="C5822" s="34">
        <v>89</v>
      </c>
      <c r="D5822" s="34">
        <v>118</v>
      </c>
      <c r="E5822" s="34">
        <v>108</v>
      </c>
      <c r="F5822" s="34">
        <v>124</v>
      </c>
      <c r="G5822" s="34">
        <v>90</v>
      </c>
      <c r="H5822" s="34">
        <v>101</v>
      </c>
      <c r="I5822" s="34">
        <v>99</v>
      </c>
      <c r="J5822" s="34">
        <v>94</v>
      </c>
      <c r="K5822" s="34">
        <v>90</v>
      </c>
      <c r="L5822" s="34">
        <v>78</v>
      </c>
      <c r="M5822" s="34">
        <v>109</v>
      </c>
      <c r="N5822" s="34">
        <v>103</v>
      </c>
      <c r="O5822" s="34">
        <v>105</v>
      </c>
      <c r="P5822" s="34">
        <v>98</v>
      </c>
      <c r="Q5822" s="34">
        <v>121</v>
      </c>
      <c r="R5822" s="34">
        <v>103</v>
      </c>
      <c r="S5822" s="34">
        <v>125</v>
      </c>
      <c r="T5822" s="34">
        <v>124</v>
      </c>
      <c r="U5822" s="34">
        <v>87</v>
      </c>
      <c r="V5822" s="34">
        <v>104</v>
      </c>
      <c r="W5822" s="34">
        <v>96</v>
      </c>
      <c r="X5822" s="34">
        <v>124</v>
      </c>
      <c r="Y5822" s="34">
        <v>89</v>
      </c>
      <c r="Z5822" s="34">
        <v>164</v>
      </c>
      <c r="AA5822" s="34">
        <v>103</v>
      </c>
      <c r="AB5822" s="34">
        <v>113</v>
      </c>
      <c r="AC5822" s="34">
        <v>186</v>
      </c>
    </row>
    <row r="5823" spans="1:29" x14ac:dyDescent="0.2">
      <c r="A5823" s="34" t="s">
        <v>66316</v>
      </c>
      <c r="B5823" s="34">
        <v>36</v>
      </c>
      <c r="C5823" s="34">
        <v>70</v>
      </c>
      <c r="D5823" s="34">
        <v>56</v>
      </c>
      <c r="E5823" s="34">
        <v>45</v>
      </c>
      <c r="F5823" s="34">
        <v>51</v>
      </c>
      <c r="G5823" s="34">
        <v>57</v>
      </c>
      <c r="H5823" s="34">
        <v>51</v>
      </c>
      <c r="I5823" s="34">
        <v>75</v>
      </c>
      <c r="J5823" s="34">
        <v>37</v>
      </c>
      <c r="K5823" s="34">
        <v>66</v>
      </c>
      <c r="L5823" s="34">
        <v>38</v>
      </c>
      <c r="M5823" s="34">
        <v>61</v>
      </c>
      <c r="N5823" s="34">
        <v>54</v>
      </c>
      <c r="O5823" s="34">
        <v>37</v>
      </c>
      <c r="P5823" s="34">
        <v>65</v>
      </c>
      <c r="Q5823" s="34">
        <v>112</v>
      </c>
      <c r="R5823" s="34">
        <v>90</v>
      </c>
      <c r="S5823" s="34">
        <v>128</v>
      </c>
      <c r="T5823" s="34">
        <v>58</v>
      </c>
      <c r="U5823" s="34">
        <v>85</v>
      </c>
      <c r="V5823" s="34">
        <v>74</v>
      </c>
      <c r="W5823" s="34">
        <v>92</v>
      </c>
      <c r="X5823" s="34">
        <v>83</v>
      </c>
      <c r="Y5823" s="34">
        <v>94</v>
      </c>
      <c r="Z5823" s="34">
        <v>60</v>
      </c>
      <c r="AA5823" s="34">
        <v>108</v>
      </c>
      <c r="AB5823" s="34">
        <v>82</v>
      </c>
      <c r="AC5823" s="34">
        <v>93</v>
      </c>
    </row>
    <row r="5824" spans="1:29" x14ac:dyDescent="0.2">
      <c r="A5824" s="34" t="s">
        <v>66317</v>
      </c>
      <c r="B5824" s="34">
        <v>253</v>
      </c>
      <c r="C5824" s="34">
        <v>226</v>
      </c>
      <c r="D5824" s="34">
        <v>301</v>
      </c>
      <c r="E5824" s="34">
        <v>232</v>
      </c>
      <c r="F5824" s="34">
        <v>328</v>
      </c>
      <c r="G5824" s="34">
        <v>219</v>
      </c>
      <c r="H5824" s="34">
        <v>323</v>
      </c>
      <c r="I5824" s="34">
        <v>224</v>
      </c>
      <c r="J5824" s="34">
        <v>292</v>
      </c>
      <c r="K5824" s="34">
        <v>245</v>
      </c>
      <c r="L5824" s="34">
        <v>319</v>
      </c>
      <c r="M5824" s="34">
        <v>227</v>
      </c>
      <c r="N5824" s="34">
        <v>268</v>
      </c>
      <c r="O5824" s="34">
        <v>199</v>
      </c>
      <c r="P5824" s="34">
        <v>280</v>
      </c>
      <c r="Q5824" s="34">
        <v>312</v>
      </c>
      <c r="R5824" s="34">
        <v>426</v>
      </c>
      <c r="S5824" s="34">
        <v>280</v>
      </c>
      <c r="T5824" s="34">
        <v>339</v>
      </c>
      <c r="U5824" s="34">
        <v>268</v>
      </c>
      <c r="V5824" s="34">
        <v>295</v>
      </c>
      <c r="W5824" s="34">
        <v>343</v>
      </c>
      <c r="X5824" s="34">
        <v>366</v>
      </c>
      <c r="Y5824" s="34">
        <v>255</v>
      </c>
      <c r="Z5824" s="34">
        <v>295</v>
      </c>
      <c r="AA5824" s="34">
        <v>327</v>
      </c>
      <c r="AB5824" s="34">
        <v>420</v>
      </c>
      <c r="AC5824" s="34">
        <v>380</v>
      </c>
    </row>
    <row r="5825" spans="1:29" x14ac:dyDescent="0.2">
      <c r="A5825" s="34" t="s">
        <v>66318</v>
      </c>
      <c r="B5825" s="34">
        <v>92</v>
      </c>
      <c r="C5825" s="34">
        <v>135</v>
      </c>
      <c r="D5825" s="34">
        <v>174</v>
      </c>
      <c r="E5825" s="34">
        <v>178</v>
      </c>
      <c r="F5825" s="34">
        <v>157</v>
      </c>
      <c r="G5825" s="34">
        <v>131</v>
      </c>
      <c r="H5825" s="34">
        <v>135</v>
      </c>
      <c r="I5825" s="34">
        <v>149</v>
      </c>
      <c r="J5825" s="34">
        <v>129</v>
      </c>
      <c r="K5825" s="34">
        <v>172</v>
      </c>
      <c r="L5825" s="34">
        <v>87</v>
      </c>
      <c r="M5825" s="34">
        <v>130</v>
      </c>
      <c r="N5825" s="34">
        <v>130</v>
      </c>
      <c r="O5825" s="34">
        <v>174</v>
      </c>
      <c r="P5825" s="34">
        <v>134</v>
      </c>
      <c r="Q5825" s="34">
        <v>186</v>
      </c>
      <c r="R5825" s="34">
        <v>176</v>
      </c>
      <c r="S5825" s="34">
        <v>175</v>
      </c>
      <c r="T5825" s="34">
        <v>89</v>
      </c>
      <c r="U5825" s="34">
        <v>94</v>
      </c>
      <c r="V5825" s="34">
        <v>186</v>
      </c>
      <c r="W5825" s="34">
        <v>154</v>
      </c>
      <c r="X5825" s="34">
        <v>222</v>
      </c>
      <c r="Y5825" s="34">
        <v>155</v>
      </c>
      <c r="Z5825" s="34">
        <v>166</v>
      </c>
      <c r="AA5825" s="34">
        <v>162</v>
      </c>
      <c r="AB5825" s="34">
        <v>154</v>
      </c>
      <c r="AC5825" s="34">
        <v>249</v>
      </c>
    </row>
    <row r="5826" spans="1:29" x14ac:dyDescent="0.2">
      <c r="A5826" s="34" t="s">
        <v>66319</v>
      </c>
      <c r="B5826" s="34">
        <v>325</v>
      </c>
      <c r="C5826" s="34">
        <v>256</v>
      </c>
      <c r="D5826" s="34">
        <v>296</v>
      </c>
      <c r="E5826" s="34">
        <v>215</v>
      </c>
      <c r="F5826" s="34">
        <v>325</v>
      </c>
      <c r="G5826" s="34">
        <v>279</v>
      </c>
      <c r="H5826" s="34">
        <v>304</v>
      </c>
      <c r="I5826" s="34">
        <v>197</v>
      </c>
      <c r="J5826" s="34">
        <v>313</v>
      </c>
      <c r="K5826" s="34">
        <v>254</v>
      </c>
      <c r="L5826" s="34">
        <v>362</v>
      </c>
      <c r="M5826" s="34">
        <v>225</v>
      </c>
      <c r="N5826" s="34">
        <v>260</v>
      </c>
      <c r="O5826" s="34">
        <v>235</v>
      </c>
      <c r="P5826" s="34">
        <v>302</v>
      </c>
      <c r="Q5826" s="34">
        <v>379</v>
      </c>
      <c r="R5826" s="34">
        <v>461</v>
      </c>
      <c r="S5826" s="34">
        <v>297</v>
      </c>
      <c r="T5826" s="34">
        <v>457</v>
      </c>
      <c r="U5826" s="34">
        <v>253</v>
      </c>
      <c r="V5826" s="34">
        <v>413</v>
      </c>
      <c r="W5826" s="34">
        <v>462</v>
      </c>
      <c r="X5826" s="34">
        <v>354</v>
      </c>
      <c r="Y5826" s="34">
        <v>452</v>
      </c>
      <c r="Z5826" s="34">
        <v>340</v>
      </c>
      <c r="AA5826" s="34">
        <v>331</v>
      </c>
      <c r="AB5826" s="34">
        <v>445</v>
      </c>
      <c r="AC5826" s="34">
        <v>432</v>
      </c>
    </row>
    <row r="5827" spans="1:29" x14ac:dyDescent="0.2">
      <c r="A5827" s="34" t="s">
        <v>66320</v>
      </c>
      <c r="B5827" s="34">
        <v>207</v>
      </c>
      <c r="C5827" s="34">
        <v>197</v>
      </c>
      <c r="D5827" s="34">
        <v>193</v>
      </c>
      <c r="E5827" s="34">
        <v>196</v>
      </c>
      <c r="F5827" s="34">
        <v>224</v>
      </c>
      <c r="G5827" s="34">
        <v>267</v>
      </c>
      <c r="H5827" s="34">
        <v>176</v>
      </c>
      <c r="I5827" s="34">
        <v>208</v>
      </c>
      <c r="J5827" s="34">
        <v>242</v>
      </c>
      <c r="K5827" s="34">
        <v>218</v>
      </c>
      <c r="L5827" s="34">
        <v>249</v>
      </c>
      <c r="M5827" s="34">
        <v>217</v>
      </c>
      <c r="N5827" s="34">
        <v>193</v>
      </c>
      <c r="O5827" s="34">
        <v>183</v>
      </c>
      <c r="P5827" s="34">
        <v>234</v>
      </c>
      <c r="Q5827" s="34">
        <v>357</v>
      </c>
      <c r="R5827" s="34">
        <v>271</v>
      </c>
      <c r="S5827" s="34">
        <v>228</v>
      </c>
      <c r="T5827" s="34">
        <v>302</v>
      </c>
      <c r="U5827" s="34">
        <v>257</v>
      </c>
      <c r="V5827" s="34">
        <v>315</v>
      </c>
      <c r="W5827" s="34">
        <v>390</v>
      </c>
      <c r="X5827" s="34">
        <v>329</v>
      </c>
      <c r="Y5827" s="34">
        <v>320</v>
      </c>
      <c r="Z5827" s="34">
        <v>248</v>
      </c>
      <c r="AA5827" s="34">
        <v>235</v>
      </c>
      <c r="AB5827" s="34">
        <v>376</v>
      </c>
      <c r="AC5827" s="34">
        <v>363</v>
      </c>
    </row>
    <row r="5828" spans="1:29" x14ac:dyDescent="0.2">
      <c r="A5828" s="34" t="s">
        <v>66321</v>
      </c>
      <c r="B5828" s="34">
        <v>326</v>
      </c>
      <c r="C5828" s="34">
        <v>363</v>
      </c>
      <c r="D5828" s="34">
        <v>474</v>
      </c>
      <c r="E5828" s="34">
        <v>434</v>
      </c>
      <c r="F5828" s="34">
        <v>504</v>
      </c>
      <c r="G5828" s="34">
        <v>395</v>
      </c>
      <c r="H5828" s="34">
        <v>478</v>
      </c>
      <c r="I5828" s="34">
        <v>386</v>
      </c>
      <c r="J5828" s="34">
        <v>451</v>
      </c>
      <c r="K5828" s="34">
        <v>407</v>
      </c>
      <c r="L5828" s="34">
        <v>432</v>
      </c>
      <c r="M5828" s="34">
        <v>395</v>
      </c>
      <c r="N5828" s="34">
        <v>384</v>
      </c>
      <c r="O5828" s="34">
        <v>409</v>
      </c>
      <c r="P5828" s="34">
        <v>407</v>
      </c>
      <c r="Q5828" s="34">
        <v>665</v>
      </c>
      <c r="R5828" s="34">
        <v>577</v>
      </c>
      <c r="S5828" s="34">
        <v>480</v>
      </c>
      <c r="T5828" s="34">
        <v>510</v>
      </c>
      <c r="U5828" s="34">
        <v>526</v>
      </c>
      <c r="V5828" s="34">
        <v>592</v>
      </c>
      <c r="W5828" s="34">
        <v>738</v>
      </c>
      <c r="X5828" s="34">
        <v>555</v>
      </c>
      <c r="Y5828" s="34">
        <v>647</v>
      </c>
      <c r="Z5828" s="34">
        <v>425</v>
      </c>
      <c r="AA5828" s="34">
        <v>579</v>
      </c>
      <c r="AB5828" s="34">
        <v>663</v>
      </c>
      <c r="AC5828" s="34">
        <v>718</v>
      </c>
    </row>
    <row r="5829" spans="1:29" x14ac:dyDescent="0.2">
      <c r="A5829" s="34" t="s">
        <v>66322</v>
      </c>
      <c r="B5829" s="34">
        <v>827</v>
      </c>
      <c r="C5829" s="34">
        <v>286</v>
      </c>
      <c r="D5829" s="34">
        <v>320</v>
      </c>
      <c r="E5829" s="34">
        <v>275</v>
      </c>
      <c r="F5829" s="34">
        <v>371</v>
      </c>
      <c r="G5829" s="34">
        <v>354</v>
      </c>
      <c r="H5829" s="34">
        <v>418</v>
      </c>
      <c r="I5829" s="34">
        <v>311</v>
      </c>
      <c r="J5829" s="34">
        <v>442</v>
      </c>
      <c r="K5829" s="34">
        <v>325</v>
      </c>
      <c r="L5829" s="34">
        <v>600</v>
      </c>
      <c r="M5829" s="34">
        <v>309</v>
      </c>
      <c r="N5829" s="34">
        <v>354</v>
      </c>
      <c r="O5829" s="34">
        <v>255</v>
      </c>
      <c r="P5829" s="34">
        <v>454</v>
      </c>
      <c r="Q5829" s="34">
        <v>444</v>
      </c>
      <c r="R5829" s="34">
        <v>575</v>
      </c>
      <c r="S5829" s="34">
        <v>368</v>
      </c>
      <c r="T5829" s="34">
        <v>753</v>
      </c>
      <c r="U5829" s="34">
        <v>337</v>
      </c>
      <c r="V5829" s="34">
        <v>461</v>
      </c>
      <c r="W5829" s="34">
        <v>724</v>
      </c>
      <c r="X5829" s="34">
        <v>516</v>
      </c>
      <c r="Y5829" s="34">
        <v>524</v>
      </c>
      <c r="Z5829" s="34">
        <v>431</v>
      </c>
      <c r="AA5829" s="34">
        <v>457</v>
      </c>
      <c r="AB5829" s="34">
        <v>737</v>
      </c>
      <c r="AC5829" s="34">
        <v>508</v>
      </c>
    </row>
    <row r="5830" spans="1:29" x14ac:dyDescent="0.2">
      <c r="A5830" s="34" t="s">
        <v>66323</v>
      </c>
      <c r="B5830" s="34">
        <v>5</v>
      </c>
      <c r="C5830" s="34">
        <v>0</v>
      </c>
      <c r="D5830" s="34">
        <v>0</v>
      </c>
      <c r="E5830" s="34">
        <v>0</v>
      </c>
      <c r="F5830" s="34">
        <v>0</v>
      </c>
      <c r="G5830" s="34">
        <v>0</v>
      </c>
      <c r="H5830" s="34">
        <v>0</v>
      </c>
      <c r="I5830" s="34">
        <v>0</v>
      </c>
      <c r="J5830" s="34">
        <v>0</v>
      </c>
      <c r="K5830" s="34">
        <v>0</v>
      </c>
      <c r="L5830" s="34">
        <v>0</v>
      </c>
      <c r="M5830" s="34">
        <v>0</v>
      </c>
      <c r="N5830" s="34">
        <v>0</v>
      </c>
      <c r="O5830" s="34">
        <v>0</v>
      </c>
      <c r="P5830" s="34">
        <v>0</v>
      </c>
      <c r="Q5830" s="34">
        <v>0</v>
      </c>
      <c r="R5830" s="34">
        <v>0</v>
      </c>
      <c r="S5830" s="34">
        <v>0</v>
      </c>
      <c r="T5830" s="34">
        <v>0</v>
      </c>
      <c r="U5830" s="34">
        <v>0</v>
      </c>
      <c r="V5830" s="34">
        <v>0</v>
      </c>
      <c r="W5830" s="34">
        <v>0</v>
      </c>
      <c r="X5830" s="34">
        <v>0</v>
      </c>
      <c r="Y5830" s="34">
        <v>0</v>
      </c>
      <c r="Z5830" s="34">
        <v>0</v>
      </c>
      <c r="AA5830" s="34">
        <v>0</v>
      </c>
      <c r="AB5830" s="34">
        <v>0</v>
      </c>
      <c r="AC5830" s="34">
        <v>0</v>
      </c>
    </row>
    <row r="5831" spans="1:29" x14ac:dyDescent="0.2">
      <c r="A5831" s="34" t="s">
        <v>66324</v>
      </c>
      <c r="B5831" s="34">
        <v>68</v>
      </c>
      <c r="C5831" s="34">
        <v>170</v>
      </c>
      <c r="D5831" s="34">
        <v>163</v>
      </c>
      <c r="E5831" s="34">
        <v>171</v>
      </c>
      <c r="F5831" s="34">
        <v>129</v>
      </c>
      <c r="G5831" s="34">
        <v>126</v>
      </c>
      <c r="H5831" s="34">
        <v>97</v>
      </c>
      <c r="I5831" s="34">
        <v>112</v>
      </c>
      <c r="J5831" s="34">
        <v>74</v>
      </c>
      <c r="K5831" s="34">
        <v>141</v>
      </c>
      <c r="L5831" s="34">
        <v>61</v>
      </c>
      <c r="M5831" s="34">
        <v>135</v>
      </c>
      <c r="N5831" s="34">
        <v>94</v>
      </c>
      <c r="O5831" s="34">
        <v>116</v>
      </c>
      <c r="P5831" s="34">
        <v>93</v>
      </c>
      <c r="Q5831" s="34">
        <v>134</v>
      </c>
      <c r="R5831" s="34">
        <v>106</v>
      </c>
      <c r="S5831" s="34">
        <v>158</v>
      </c>
      <c r="T5831" s="34">
        <v>44</v>
      </c>
      <c r="U5831" s="34">
        <v>111</v>
      </c>
      <c r="V5831" s="34">
        <v>96</v>
      </c>
      <c r="W5831" s="34">
        <v>189</v>
      </c>
      <c r="X5831" s="34">
        <v>117</v>
      </c>
      <c r="Y5831" s="34">
        <v>110</v>
      </c>
      <c r="Z5831" s="34">
        <v>132</v>
      </c>
      <c r="AA5831" s="34">
        <v>164</v>
      </c>
      <c r="AB5831" s="34">
        <v>93</v>
      </c>
      <c r="AC5831" s="34">
        <v>196</v>
      </c>
    </row>
    <row r="5832" spans="1:29" x14ac:dyDescent="0.2">
      <c r="A5832" s="34" t="s">
        <v>66325</v>
      </c>
      <c r="B5832" s="34">
        <v>48</v>
      </c>
      <c r="C5832" s="34">
        <v>52</v>
      </c>
      <c r="D5832" s="34">
        <v>39</v>
      </c>
      <c r="E5832" s="34">
        <v>81</v>
      </c>
      <c r="F5832" s="34">
        <v>59</v>
      </c>
      <c r="G5832" s="34">
        <v>35</v>
      </c>
      <c r="H5832" s="34">
        <v>25</v>
      </c>
      <c r="I5832" s="34">
        <v>66</v>
      </c>
      <c r="J5832" s="34">
        <v>19</v>
      </c>
      <c r="K5832" s="34">
        <v>74</v>
      </c>
      <c r="L5832" s="34">
        <v>25</v>
      </c>
      <c r="M5832" s="34">
        <v>82</v>
      </c>
      <c r="N5832" s="34">
        <v>27</v>
      </c>
      <c r="O5832" s="34">
        <v>51</v>
      </c>
      <c r="P5832" s="34">
        <v>29</v>
      </c>
      <c r="Q5832" s="34">
        <v>72</v>
      </c>
      <c r="R5832" s="34">
        <v>38</v>
      </c>
      <c r="S5832" s="34">
        <v>83</v>
      </c>
      <c r="T5832" s="34">
        <v>30</v>
      </c>
      <c r="U5832" s="34">
        <v>35</v>
      </c>
      <c r="V5832" s="34">
        <v>35</v>
      </c>
      <c r="W5832" s="34">
        <v>39</v>
      </c>
      <c r="X5832" s="34">
        <v>62</v>
      </c>
      <c r="Y5832" s="34">
        <v>58</v>
      </c>
      <c r="Z5832" s="34">
        <v>41</v>
      </c>
      <c r="AA5832" s="34">
        <v>65</v>
      </c>
      <c r="AB5832" s="34">
        <v>36</v>
      </c>
      <c r="AC5832" s="34">
        <v>86</v>
      </c>
    </row>
    <row r="5833" spans="1:29" x14ac:dyDescent="0.2">
      <c r="A5833" s="34" t="s">
        <v>66326</v>
      </c>
      <c r="B5833" s="34">
        <v>46</v>
      </c>
      <c r="C5833" s="34">
        <v>69</v>
      </c>
      <c r="D5833" s="34">
        <v>127</v>
      </c>
      <c r="E5833" s="34">
        <v>90</v>
      </c>
      <c r="F5833" s="34">
        <v>95</v>
      </c>
      <c r="G5833" s="34">
        <v>101</v>
      </c>
      <c r="H5833" s="34">
        <v>73</v>
      </c>
      <c r="I5833" s="34">
        <v>84</v>
      </c>
      <c r="J5833" s="34">
        <v>68</v>
      </c>
      <c r="K5833" s="34">
        <v>108</v>
      </c>
      <c r="L5833" s="34">
        <v>31</v>
      </c>
      <c r="M5833" s="34">
        <v>79</v>
      </c>
      <c r="N5833" s="34">
        <v>83</v>
      </c>
      <c r="O5833" s="34">
        <v>76</v>
      </c>
      <c r="P5833" s="34">
        <v>86</v>
      </c>
      <c r="Q5833" s="34">
        <v>69</v>
      </c>
      <c r="R5833" s="34">
        <v>86</v>
      </c>
      <c r="S5833" s="34">
        <v>111</v>
      </c>
      <c r="T5833" s="34">
        <v>49</v>
      </c>
      <c r="U5833" s="34">
        <v>74</v>
      </c>
      <c r="V5833" s="34">
        <v>122</v>
      </c>
      <c r="W5833" s="34">
        <v>97</v>
      </c>
      <c r="X5833" s="34">
        <v>107</v>
      </c>
      <c r="Y5833" s="34">
        <v>83</v>
      </c>
      <c r="Z5833" s="34">
        <v>99</v>
      </c>
      <c r="AA5833" s="34">
        <v>144</v>
      </c>
      <c r="AB5833" s="34">
        <v>86</v>
      </c>
      <c r="AC5833" s="34">
        <v>129</v>
      </c>
    </row>
    <row r="5834" spans="1:29" x14ac:dyDescent="0.2">
      <c r="A5834" s="34" t="s">
        <v>66327</v>
      </c>
      <c r="B5834" s="34">
        <v>60</v>
      </c>
      <c r="C5834" s="34">
        <v>97</v>
      </c>
      <c r="D5834" s="34">
        <v>121</v>
      </c>
      <c r="E5834" s="34">
        <v>112</v>
      </c>
      <c r="F5834" s="34">
        <v>117</v>
      </c>
      <c r="G5834" s="34">
        <v>101</v>
      </c>
      <c r="H5834" s="34">
        <v>66</v>
      </c>
      <c r="I5834" s="34">
        <v>118</v>
      </c>
      <c r="J5834" s="34">
        <v>94</v>
      </c>
      <c r="K5834" s="34">
        <v>91</v>
      </c>
      <c r="L5834" s="34">
        <v>54</v>
      </c>
      <c r="M5834" s="34">
        <v>84</v>
      </c>
      <c r="N5834" s="34">
        <v>72</v>
      </c>
      <c r="O5834" s="34">
        <v>91</v>
      </c>
      <c r="P5834" s="34">
        <v>73</v>
      </c>
      <c r="Q5834" s="34">
        <v>80</v>
      </c>
      <c r="R5834" s="34">
        <v>106</v>
      </c>
      <c r="S5834" s="34">
        <v>131</v>
      </c>
      <c r="T5834" s="34">
        <v>65</v>
      </c>
      <c r="U5834" s="34">
        <v>103</v>
      </c>
      <c r="V5834" s="34">
        <v>130</v>
      </c>
      <c r="W5834" s="34">
        <v>91</v>
      </c>
      <c r="X5834" s="34">
        <v>94</v>
      </c>
      <c r="Y5834" s="34">
        <v>63</v>
      </c>
      <c r="Z5834" s="34">
        <v>113</v>
      </c>
      <c r="AA5834" s="34">
        <v>127</v>
      </c>
      <c r="AB5834" s="34">
        <v>107</v>
      </c>
      <c r="AC5834" s="34">
        <v>139</v>
      </c>
    </row>
    <row r="5835" spans="1:29" x14ac:dyDescent="0.2">
      <c r="A5835" s="34" t="s">
        <v>66328</v>
      </c>
      <c r="B5835" s="34">
        <v>65</v>
      </c>
      <c r="C5835" s="34">
        <v>146</v>
      </c>
      <c r="D5835" s="34">
        <v>181</v>
      </c>
      <c r="E5835" s="34">
        <v>131</v>
      </c>
      <c r="F5835" s="34">
        <v>125</v>
      </c>
      <c r="G5835" s="34">
        <v>149</v>
      </c>
      <c r="H5835" s="34">
        <v>118</v>
      </c>
      <c r="I5835" s="34">
        <v>116</v>
      </c>
      <c r="J5835" s="34">
        <v>71</v>
      </c>
      <c r="K5835" s="34">
        <v>112</v>
      </c>
      <c r="L5835" s="34">
        <v>45</v>
      </c>
      <c r="M5835" s="34">
        <v>114</v>
      </c>
      <c r="N5835" s="34">
        <v>106</v>
      </c>
      <c r="O5835" s="34">
        <v>95</v>
      </c>
      <c r="P5835" s="34">
        <v>96</v>
      </c>
      <c r="Q5835" s="34">
        <v>117</v>
      </c>
      <c r="R5835" s="34">
        <v>111</v>
      </c>
      <c r="S5835" s="34">
        <v>171</v>
      </c>
      <c r="T5835" s="34">
        <v>89</v>
      </c>
      <c r="U5835" s="34">
        <v>78</v>
      </c>
      <c r="V5835" s="34">
        <v>155</v>
      </c>
      <c r="W5835" s="34">
        <v>107</v>
      </c>
      <c r="X5835" s="34">
        <v>141</v>
      </c>
      <c r="Y5835" s="34">
        <v>53</v>
      </c>
      <c r="Z5835" s="34">
        <v>159</v>
      </c>
      <c r="AA5835" s="34">
        <v>148</v>
      </c>
      <c r="AB5835" s="34">
        <v>75</v>
      </c>
      <c r="AC5835" s="34">
        <v>164</v>
      </c>
    </row>
    <row r="5836" spans="1:29" x14ac:dyDescent="0.2">
      <c r="A5836" s="34" t="s">
        <v>66329</v>
      </c>
      <c r="B5836" s="34">
        <v>36</v>
      </c>
      <c r="C5836" s="34">
        <v>82</v>
      </c>
      <c r="D5836" s="34">
        <v>44</v>
      </c>
      <c r="E5836" s="34">
        <v>74</v>
      </c>
      <c r="F5836" s="34">
        <v>37</v>
      </c>
      <c r="G5836" s="34">
        <v>78</v>
      </c>
      <c r="H5836" s="34">
        <v>29</v>
      </c>
      <c r="I5836" s="34">
        <v>55</v>
      </c>
      <c r="J5836" s="34">
        <v>27</v>
      </c>
      <c r="K5836" s="34">
        <v>53</v>
      </c>
      <c r="L5836" s="34">
        <v>14</v>
      </c>
      <c r="M5836" s="34">
        <v>62</v>
      </c>
      <c r="N5836" s="34">
        <v>35</v>
      </c>
      <c r="O5836" s="34">
        <v>29</v>
      </c>
      <c r="P5836" s="34">
        <v>36</v>
      </c>
      <c r="Q5836" s="34">
        <v>46</v>
      </c>
      <c r="R5836" s="34">
        <v>33</v>
      </c>
      <c r="S5836" s="34">
        <v>69</v>
      </c>
      <c r="T5836" s="34">
        <v>30</v>
      </c>
      <c r="U5836" s="34">
        <v>40</v>
      </c>
      <c r="V5836" s="34">
        <v>39</v>
      </c>
      <c r="W5836" s="34">
        <v>38</v>
      </c>
      <c r="X5836" s="34">
        <v>63</v>
      </c>
      <c r="Y5836" s="34">
        <v>33</v>
      </c>
      <c r="Z5836" s="34">
        <v>63</v>
      </c>
      <c r="AA5836" s="34">
        <v>58</v>
      </c>
      <c r="AB5836" s="34">
        <v>21</v>
      </c>
      <c r="AC5836" s="34">
        <v>68</v>
      </c>
    </row>
    <row r="5837" spans="1:29" x14ac:dyDescent="0.2">
      <c r="A5837" s="34" t="s">
        <v>66330</v>
      </c>
      <c r="B5837" s="34">
        <v>91</v>
      </c>
      <c r="C5837" s="34">
        <v>182</v>
      </c>
      <c r="D5837" s="34">
        <v>142</v>
      </c>
      <c r="E5837" s="34">
        <v>154</v>
      </c>
      <c r="F5837" s="34">
        <v>121</v>
      </c>
      <c r="G5837" s="34">
        <v>156</v>
      </c>
      <c r="H5837" s="34">
        <v>104</v>
      </c>
      <c r="I5837" s="34">
        <v>130</v>
      </c>
      <c r="J5837" s="34">
        <v>78</v>
      </c>
      <c r="K5837" s="34">
        <v>143</v>
      </c>
      <c r="L5837" s="34">
        <v>51</v>
      </c>
      <c r="M5837" s="34">
        <v>118</v>
      </c>
      <c r="N5837" s="34">
        <v>94</v>
      </c>
      <c r="O5837" s="34">
        <v>130</v>
      </c>
      <c r="P5837" s="34">
        <v>92</v>
      </c>
      <c r="Q5837" s="34">
        <v>112</v>
      </c>
      <c r="R5837" s="34">
        <v>121</v>
      </c>
      <c r="S5837" s="34">
        <v>185</v>
      </c>
      <c r="T5837" s="34">
        <v>67</v>
      </c>
      <c r="U5837" s="34">
        <v>81</v>
      </c>
      <c r="V5837" s="34">
        <v>101</v>
      </c>
      <c r="W5837" s="34">
        <v>93</v>
      </c>
      <c r="X5837" s="34">
        <v>165</v>
      </c>
      <c r="Y5837" s="34">
        <v>97</v>
      </c>
      <c r="Z5837" s="34">
        <v>119</v>
      </c>
      <c r="AA5837" s="34">
        <v>126</v>
      </c>
      <c r="AB5837" s="34">
        <v>100</v>
      </c>
      <c r="AC5837" s="34">
        <v>193</v>
      </c>
    </row>
    <row r="5838" spans="1:29" x14ac:dyDescent="0.2">
      <c r="A5838" s="34" t="s">
        <v>66331</v>
      </c>
      <c r="B5838" s="34">
        <v>42</v>
      </c>
      <c r="C5838" s="34">
        <v>22</v>
      </c>
      <c r="D5838" s="34">
        <v>39</v>
      </c>
      <c r="E5838" s="34">
        <v>10</v>
      </c>
      <c r="F5838" s="34">
        <v>30</v>
      </c>
      <c r="G5838" s="34">
        <v>39</v>
      </c>
      <c r="H5838" s="34">
        <v>17</v>
      </c>
      <c r="I5838" s="34">
        <v>24</v>
      </c>
      <c r="J5838" s="34">
        <v>11</v>
      </c>
      <c r="K5838" s="34">
        <v>19</v>
      </c>
      <c r="L5838" s="34">
        <v>14</v>
      </c>
      <c r="M5838" s="34">
        <v>22</v>
      </c>
      <c r="N5838" s="34">
        <v>36</v>
      </c>
      <c r="O5838" s="34">
        <v>24</v>
      </c>
      <c r="P5838" s="34">
        <v>11</v>
      </c>
      <c r="Q5838" s="34">
        <v>28</v>
      </c>
      <c r="R5838" s="34">
        <v>22</v>
      </c>
      <c r="S5838" s="34">
        <v>28</v>
      </c>
      <c r="T5838" s="34">
        <v>14</v>
      </c>
      <c r="U5838" s="34">
        <v>18</v>
      </c>
      <c r="V5838" s="34">
        <v>22</v>
      </c>
      <c r="W5838" s="34">
        <v>23</v>
      </c>
      <c r="X5838" s="34">
        <v>13</v>
      </c>
      <c r="Y5838" s="34">
        <v>12</v>
      </c>
      <c r="Z5838" s="34">
        <v>39</v>
      </c>
      <c r="AA5838" s="34">
        <v>34</v>
      </c>
      <c r="AB5838" s="34">
        <v>22</v>
      </c>
      <c r="AC5838" s="34">
        <v>36</v>
      </c>
    </row>
    <row r="5839" spans="1:29" x14ac:dyDescent="0.2">
      <c r="A5839" s="34" t="s">
        <v>66332</v>
      </c>
      <c r="B5839" s="34">
        <v>36</v>
      </c>
      <c r="C5839" s="34">
        <v>68</v>
      </c>
      <c r="D5839" s="34">
        <v>56</v>
      </c>
      <c r="E5839" s="34">
        <v>47</v>
      </c>
      <c r="F5839" s="34">
        <v>24</v>
      </c>
      <c r="G5839" s="34">
        <v>63</v>
      </c>
      <c r="H5839" s="34">
        <v>34</v>
      </c>
      <c r="I5839" s="34">
        <v>27</v>
      </c>
      <c r="J5839" s="34">
        <v>30</v>
      </c>
      <c r="K5839" s="34">
        <v>55</v>
      </c>
      <c r="L5839" s="34">
        <v>19</v>
      </c>
      <c r="M5839" s="34">
        <v>42</v>
      </c>
      <c r="N5839" s="34">
        <v>22</v>
      </c>
      <c r="O5839" s="34">
        <v>46</v>
      </c>
      <c r="P5839" s="34">
        <v>17</v>
      </c>
      <c r="Q5839" s="34">
        <v>51</v>
      </c>
      <c r="R5839" s="34">
        <v>40</v>
      </c>
      <c r="S5839" s="34">
        <v>85</v>
      </c>
      <c r="T5839" s="34">
        <v>10</v>
      </c>
      <c r="U5839" s="34">
        <v>21</v>
      </c>
      <c r="V5839" s="34">
        <v>32</v>
      </c>
      <c r="W5839" s="34">
        <v>35</v>
      </c>
      <c r="X5839" s="34">
        <v>30</v>
      </c>
      <c r="Y5839" s="34">
        <v>31</v>
      </c>
      <c r="Z5839" s="34">
        <v>48</v>
      </c>
      <c r="AA5839" s="34">
        <v>48</v>
      </c>
      <c r="AB5839" s="34">
        <v>16</v>
      </c>
      <c r="AC5839" s="34">
        <v>84</v>
      </c>
    </row>
    <row r="5840" spans="1:29" x14ac:dyDescent="0.2">
      <c r="A5840" s="34" t="s">
        <v>66333</v>
      </c>
      <c r="B5840" s="34">
        <v>90</v>
      </c>
      <c r="C5840" s="34">
        <v>163</v>
      </c>
      <c r="D5840" s="34">
        <v>134</v>
      </c>
      <c r="E5840" s="34">
        <v>167</v>
      </c>
      <c r="F5840" s="34">
        <v>74</v>
      </c>
      <c r="G5840" s="34">
        <v>142</v>
      </c>
      <c r="H5840" s="34">
        <v>79</v>
      </c>
      <c r="I5840" s="34">
        <v>99</v>
      </c>
      <c r="J5840" s="34">
        <v>38</v>
      </c>
      <c r="K5840" s="34">
        <v>134</v>
      </c>
      <c r="L5840" s="34">
        <v>25</v>
      </c>
      <c r="M5840" s="34">
        <v>84</v>
      </c>
      <c r="N5840" s="34">
        <v>57</v>
      </c>
      <c r="O5840" s="34">
        <v>74</v>
      </c>
      <c r="P5840" s="34">
        <v>58</v>
      </c>
      <c r="Q5840" s="34">
        <v>85</v>
      </c>
      <c r="R5840" s="34">
        <v>88</v>
      </c>
      <c r="S5840" s="34">
        <v>147</v>
      </c>
      <c r="T5840" s="34">
        <v>58</v>
      </c>
      <c r="U5840" s="34">
        <v>118</v>
      </c>
      <c r="V5840" s="34">
        <v>82</v>
      </c>
      <c r="W5840" s="34">
        <v>81</v>
      </c>
      <c r="X5840" s="34">
        <v>113</v>
      </c>
      <c r="Y5840" s="34">
        <v>65</v>
      </c>
      <c r="Z5840" s="34">
        <v>93</v>
      </c>
      <c r="AA5840" s="34">
        <v>152</v>
      </c>
      <c r="AB5840" s="34">
        <v>38</v>
      </c>
      <c r="AC5840" s="34">
        <v>118</v>
      </c>
    </row>
    <row r="5841" spans="1:29" x14ac:dyDescent="0.2">
      <c r="A5841" s="34" t="s">
        <v>66334</v>
      </c>
      <c r="B5841" s="34">
        <v>18</v>
      </c>
      <c r="C5841" s="34">
        <v>80</v>
      </c>
      <c r="D5841" s="34">
        <v>57</v>
      </c>
      <c r="E5841" s="34">
        <v>51</v>
      </c>
      <c r="F5841" s="34">
        <v>55</v>
      </c>
      <c r="G5841" s="34">
        <v>59</v>
      </c>
      <c r="H5841" s="34">
        <v>31</v>
      </c>
      <c r="I5841" s="34">
        <v>40</v>
      </c>
      <c r="J5841" s="34">
        <v>30</v>
      </c>
      <c r="K5841" s="34">
        <v>78</v>
      </c>
      <c r="L5841" s="34">
        <v>19</v>
      </c>
      <c r="M5841" s="34">
        <v>52</v>
      </c>
      <c r="N5841" s="34">
        <v>40</v>
      </c>
      <c r="O5841" s="34">
        <v>67</v>
      </c>
      <c r="P5841" s="34">
        <v>40</v>
      </c>
      <c r="Q5841" s="34">
        <v>44</v>
      </c>
      <c r="R5841" s="34">
        <v>43</v>
      </c>
      <c r="S5841" s="34">
        <v>78</v>
      </c>
      <c r="T5841" s="34">
        <v>15</v>
      </c>
      <c r="U5841" s="34">
        <v>38</v>
      </c>
      <c r="V5841" s="34">
        <v>77</v>
      </c>
      <c r="W5841" s="34">
        <v>61</v>
      </c>
      <c r="X5841" s="34">
        <v>62</v>
      </c>
      <c r="Y5841" s="34">
        <v>32</v>
      </c>
      <c r="Z5841" s="34">
        <v>64</v>
      </c>
      <c r="AA5841" s="34">
        <v>64</v>
      </c>
      <c r="AB5841" s="34">
        <v>24</v>
      </c>
      <c r="AC5841" s="34">
        <v>98</v>
      </c>
    </row>
    <row r="5842" spans="1:29" x14ac:dyDescent="0.2">
      <c r="A5842" s="34" t="s">
        <v>66335</v>
      </c>
      <c r="B5842" s="34">
        <v>550</v>
      </c>
      <c r="C5842" s="34">
        <v>470</v>
      </c>
      <c r="D5842" s="34">
        <v>599</v>
      </c>
      <c r="E5842" s="34">
        <v>478</v>
      </c>
      <c r="F5842" s="34">
        <v>650</v>
      </c>
      <c r="G5842" s="34">
        <v>511</v>
      </c>
      <c r="H5842" s="34">
        <v>636</v>
      </c>
      <c r="I5842" s="34">
        <v>412</v>
      </c>
      <c r="J5842" s="34">
        <v>521</v>
      </c>
      <c r="K5842" s="34">
        <v>542</v>
      </c>
      <c r="L5842" s="34">
        <v>564</v>
      </c>
      <c r="M5842" s="34">
        <v>438</v>
      </c>
      <c r="N5842" s="34">
        <v>488</v>
      </c>
      <c r="O5842" s="34">
        <v>485</v>
      </c>
      <c r="P5842" s="34">
        <v>584</v>
      </c>
      <c r="Q5842" s="34">
        <v>727</v>
      </c>
      <c r="R5842" s="34">
        <v>808</v>
      </c>
      <c r="S5842" s="34">
        <v>636</v>
      </c>
      <c r="T5842" s="34">
        <v>706</v>
      </c>
      <c r="U5842" s="34">
        <v>517</v>
      </c>
      <c r="V5842" s="34">
        <v>698</v>
      </c>
      <c r="W5842" s="34">
        <v>739</v>
      </c>
      <c r="X5842" s="34">
        <v>689</v>
      </c>
      <c r="Y5842" s="34">
        <v>552</v>
      </c>
      <c r="Z5842" s="34">
        <v>694</v>
      </c>
      <c r="AA5842" s="34">
        <v>710</v>
      </c>
      <c r="AB5842" s="34">
        <v>828</v>
      </c>
      <c r="AC5842" s="34">
        <v>791</v>
      </c>
    </row>
    <row r="5843" spans="1:29" x14ac:dyDescent="0.2">
      <c r="A5843" s="34" t="s">
        <v>66336</v>
      </c>
      <c r="B5843" s="34">
        <v>55</v>
      </c>
      <c r="C5843" s="34">
        <v>61</v>
      </c>
      <c r="D5843" s="34">
        <v>68</v>
      </c>
      <c r="E5843" s="34">
        <v>77</v>
      </c>
      <c r="F5843" s="34">
        <v>48</v>
      </c>
      <c r="G5843" s="34">
        <v>82</v>
      </c>
      <c r="H5843" s="34">
        <v>38</v>
      </c>
      <c r="I5843" s="34">
        <v>60</v>
      </c>
      <c r="J5843" s="34">
        <v>30</v>
      </c>
      <c r="K5843" s="34">
        <v>36</v>
      </c>
      <c r="L5843" s="34">
        <v>26</v>
      </c>
      <c r="M5843" s="34">
        <v>40</v>
      </c>
      <c r="N5843" s="34">
        <v>48</v>
      </c>
      <c r="O5843" s="34">
        <v>37</v>
      </c>
      <c r="P5843" s="34">
        <v>22</v>
      </c>
      <c r="Q5843" s="34">
        <v>51</v>
      </c>
      <c r="R5843" s="34">
        <v>33</v>
      </c>
      <c r="S5843" s="34">
        <v>75</v>
      </c>
      <c r="T5843" s="34">
        <v>18</v>
      </c>
      <c r="U5843" s="34">
        <v>53</v>
      </c>
      <c r="V5843" s="34">
        <v>50</v>
      </c>
      <c r="W5843" s="34">
        <v>49</v>
      </c>
      <c r="X5843" s="34">
        <v>54</v>
      </c>
      <c r="Y5843" s="34">
        <v>15</v>
      </c>
      <c r="Z5843" s="34">
        <v>51</v>
      </c>
      <c r="AA5843" s="34">
        <v>62</v>
      </c>
      <c r="AB5843" s="34">
        <v>43</v>
      </c>
      <c r="AC5843" s="34">
        <v>81</v>
      </c>
    </row>
    <row r="5844" spans="1:29" x14ac:dyDescent="0.2">
      <c r="A5844" s="34" t="s">
        <v>66337</v>
      </c>
      <c r="B5844" s="34">
        <v>74</v>
      </c>
      <c r="C5844" s="34">
        <v>72</v>
      </c>
      <c r="D5844" s="34">
        <v>101</v>
      </c>
      <c r="E5844" s="34">
        <v>92</v>
      </c>
      <c r="F5844" s="34">
        <v>73</v>
      </c>
      <c r="G5844" s="34">
        <v>70</v>
      </c>
      <c r="H5844" s="34">
        <v>67</v>
      </c>
      <c r="I5844" s="34">
        <v>40</v>
      </c>
      <c r="J5844" s="34">
        <v>46</v>
      </c>
      <c r="K5844" s="34">
        <v>77</v>
      </c>
      <c r="L5844" s="34">
        <v>34</v>
      </c>
      <c r="M5844" s="34">
        <v>52</v>
      </c>
      <c r="N5844" s="34">
        <v>58</v>
      </c>
      <c r="O5844" s="34">
        <v>49</v>
      </c>
      <c r="P5844" s="34">
        <v>67</v>
      </c>
      <c r="Q5844" s="34">
        <v>55</v>
      </c>
      <c r="R5844" s="34">
        <v>56</v>
      </c>
      <c r="S5844" s="34">
        <v>97</v>
      </c>
      <c r="T5844" s="34">
        <v>49</v>
      </c>
      <c r="U5844" s="34">
        <v>33</v>
      </c>
      <c r="V5844" s="34">
        <v>71</v>
      </c>
      <c r="W5844" s="34">
        <v>48</v>
      </c>
      <c r="X5844" s="34">
        <v>101</v>
      </c>
      <c r="Y5844" s="34">
        <v>22</v>
      </c>
      <c r="Z5844" s="34">
        <v>72</v>
      </c>
      <c r="AA5844" s="34">
        <v>79</v>
      </c>
      <c r="AB5844" s="34">
        <v>34</v>
      </c>
      <c r="AC5844" s="34">
        <v>74</v>
      </c>
    </row>
    <row r="5845" spans="1:29" x14ac:dyDescent="0.2">
      <c r="A5845" s="34" t="s">
        <v>66338</v>
      </c>
      <c r="B5845" s="34">
        <v>64</v>
      </c>
      <c r="C5845" s="34">
        <v>93</v>
      </c>
      <c r="D5845" s="34">
        <v>124</v>
      </c>
      <c r="E5845" s="34">
        <v>124</v>
      </c>
      <c r="F5845" s="34">
        <v>98</v>
      </c>
      <c r="G5845" s="34">
        <v>90</v>
      </c>
      <c r="H5845" s="34">
        <v>106</v>
      </c>
      <c r="I5845" s="34">
        <v>77</v>
      </c>
      <c r="J5845" s="34">
        <v>75</v>
      </c>
      <c r="K5845" s="34">
        <v>84</v>
      </c>
      <c r="L5845" s="34">
        <v>52</v>
      </c>
      <c r="M5845" s="34">
        <v>72</v>
      </c>
      <c r="N5845" s="34">
        <v>99</v>
      </c>
      <c r="O5845" s="34">
        <v>56</v>
      </c>
      <c r="P5845" s="34">
        <v>76</v>
      </c>
      <c r="Q5845" s="34">
        <v>65</v>
      </c>
      <c r="R5845" s="34">
        <v>86</v>
      </c>
      <c r="S5845" s="34">
        <v>128</v>
      </c>
      <c r="T5845" s="34">
        <v>69</v>
      </c>
      <c r="U5845" s="34">
        <v>58</v>
      </c>
      <c r="V5845" s="34">
        <v>85</v>
      </c>
      <c r="W5845" s="34">
        <v>89</v>
      </c>
      <c r="X5845" s="34">
        <v>89</v>
      </c>
      <c r="Y5845" s="34">
        <v>72</v>
      </c>
      <c r="Z5845" s="34">
        <v>103</v>
      </c>
      <c r="AA5845" s="34">
        <v>125</v>
      </c>
      <c r="AB5845" s="34">
        <v>82</v>
      </c>
      <c r="AC5845" s="34">
        <v>156</v>
      </c>
    </row>
    <row r="5846" spans="1:29" x14ac:dyDescent="0.2">
      <c r="A5846" s="34" t="s">
        <v>66339</v>
      </c>
      <c r="B5846" s="34">
        <v>34</v>
      </c>
      <c r="C5846" s="34">
        <v>46</v>
      </c>
      <c r="D5846" s="34">
        <v>54</v>
      </c>
      <c r="E5846" s="34">
        <v>51</v>
      </c>
      <c r="F5846" s="34">
        <v>41</v>
      </c>
      <c r="G5846" s="34">
        <v>45</v>
      </c>
      <c r="H5846" s="34">
        <v>19</v>
      </c>
      <c r="I5846" s="34">
        <v>42</v>
      </c>
      <c r="J5846" s="34">
        <v>21</v>
      </c>
      <c r="K5846" s="34">
        <v>53</v>
      </c>
      <c r="L5846" s="34">
        <v>13</v>
      </c>
      <c r="M5846" s="34">
        <v>41</v>
      </c>
      <c r="N5846" s="34">
        <v>23</v>
      </c>
      <c r="O5846" s="34">
        <v>32</v>
      </c>
      <c r="P5846" s="34">
        <v>36</v>
      </c>
      <c r="Q5846" s="34">
        <v>32</v>
      </c>
      <c r="R5846" s="34">
        <v>27</v>
      </c>
      <c r="S5846" s="34">
        <v>60</v>
      </c>
      <c r="T5846" s="34">
        <v>14</v>
      </c>
      <c r="U5846" s="34">
        <v>30</v>
      </c>
      <c r="V5846" s="34">
        <v>34</v>
      </c>
      <c r="W5846" s="34">
        <v>34</v>
      </c>
      <c r="X5846" s="34">
        <v>55</v>
      </c>
      <c r="Y5846" s="34">
        <v>17</v>
      </c>
      <c r="Z5846" s="34">
        <v>40</v>
      </c>
      <c r="AA5846" s="34">
        <v>47</v>
      </c>
      <c r="AB5846" s="34">
        <v>22</v>
      </c>
      <c r="AC5846" s="34">
        <v>39</v>
      </c>
    </row>
    <row r="5847" spans="1:29" x14ac:dyDescent="0.2">
      <c r="A5847" s="34" t="s">
        <v>66340</v>
      </c>
      <c r="B5847" s="34">
        <v>43</v>
      </c>
      <c r="C5847" s="34">
        <v>84</v>
      </c>
      <c r="D5847" s="34">
        <v>88</v>
      </c>
      <c r="E5847" s="34">
        <v>78</v>
      </c>
      <c r="F5847" s="34">
        <v>52</v>
      </c>
      <c r="G5847" s="34">
        <v>93</v>
      </c>
      <c r="H5847" s="34">
        <v>41</v>
      </c>
      <c r="I5847" s="34">
        <v>74</v>
      </c>
      <c r="J5847" s="34">
        <v>29</v>
      </c>
      <c r="K5847" s="34">
        <v>51</v>
      </c>
      <c r="L5847" s="34">
        <v>20</v>
      </c>
      <c r="M5847" s="34">
        <v>47</v>
      </c>
      <c r="N5847" s="34">
        <v>43</v>
      </c>
      <c r="O5847" s="34">
        <v>48</v>
      </c>
      <c r="P5847" s="34">
        <v>43</v>
      </c>
      <c r="Q5847" s="34">
        <v>44</v>
      </c>
      <c r="R5847" s="34">
        <v>33</v>
      </c>
      <c r="S5847" s="34">
        <v>86</v>
      </c>
      <c r="T5847" s="34">
        <v>27</v>
      </c>
      <c r="U5847" s="34">
        <v>68</v>
      </c>
      <c r="V5847" s="34">
        <v>56</v>
      </c>
      <c r="W5847" s="34">
        <v>37</v>
      </c>
      <c r="X5847" s="34">
        <v>73</v>
      </c>
      <c r="Y5847" s="34">
        <v>27</v>
      </c>
      <c r="Z5847" s="34">
        <v>59</v>
      </c>
      <c r="AA5847" s="34">
        <v>61</v>
      </c>
      <c r="AB5847" s="34">
        <v>27</v>
      </c>
      <c r="AC5847" s="34">
        <v>93</v>
      </c>
    </row>
    <row r="5848" spans="1:29" x14ac:dyDescent="0.2">
      <c r="A5848" s="34" t="s">
        <v>66341</v>
      </c>
      <c r="B5848" s="34">
        <v>35</v>
      </c>
      <c r="C5848" s="34">
        <v>57</v>
      </c>
      <c r="D5848" s="34">
        <v>54</v>
      </c>
      <c r="E5848" s="34">
        <v>64</v>
      </c>
      <c r="F5848" s="34">
        <v>32</v>
      </c>
      <c r="G5848" s="34">
        <v>38</v>
      </c>
      <c r="H5848" s="34">
        <v>42</v>
      </c>
      <c r="I5848" s="34">
        <v>49</v>
      </c>
      <c r="J5848" s="34">
        <v>45</v>
      </c>
      <c r="K5848" s="34">
        <v>38</v>
      </c>
      <c r="L5848" s="34">
        <v>34</v>
      </c>
      <c r="M5848" s="34">
        <v>15</v>
      </c>
      <c r="N5848" s="34">
        <v>42</v>
      </c>
      <c r="O5848" s="34">
        <v>46</v>
      </c>
      <c r="P5848" s="34">
        <v>39</v>
      </c>
      <c r="Q5848" s="34">
        <v>50</v>
      </c>
      <c r="R5848" s="34">
        <v>70</v>
      </c>
      <c r="S5848" s="34">
        <v>71</v>
      </c>
      <c r="T5848" s="34">
        <v>29</v>
      </c>
      <c r="U5848" s="34">
        <v>30</v>
      </c>
      <c r="V5848" s="34">
        <v>69</v>
      </c>
      <c r="W5848" s="34">
        <v>30</v>
      </c>
      <c r="X5848" s="34">
        <v>44</v>
      </c>
      <c r="Y5848" s="34">
        <v>20</v>
      </c>
      <c r="Z5848" s="34">
        <v>44</v>
      </c>
      <c r="AA5848" s="34">
        <v>44</v>
      </c>
      <c r="AB5848" s="34">
        <v>40</v>
      </c>
      <c r="AC5848" s="34">
        <v>49</v>
      </c>
    </row>
    <row r="5849" spans="1:29" x14ac:dyDescent="0.2">
      <c r="A5849" s="34" t="s">
        <v>66342</v>
      </c>
      <c r="B5849" s="34">
        <v>49</v>
      </c>
      <c r="C5849" s="34">
        <v>73</v>
      </c>
      <c r="D5849" s="34">
        <v>160</v>
      </c>
      <c r="E5849" s="34">
        <v>115</v>
      </c>
      <c r="F5849" s="34">
        <v>92</v>
      </c>
      <c r="G5849" s="34">
        <v>67</v>
      </c>
      <c r="H5849" s="34">
        <v>96</v>
      </c>
      <c r="I5849" s="34">
        <v>81</v>
      </c>
      <c r="J5849" s="34">
        <v>69</v>
      </c>
      <c r="K5849" s="34">
        <v>69</v>
      </c>
      <c r="L5849" s="34">
        <v>58</v>
      </c>
      <c r="M5849" s="34">
        <v>75</v>
      </c>
      <c r="N5849" s="34">
        <v>80</v>
      </c>
      <c r="O5849" s="34">
        <v>93</v>
      </c>
      <c r="P5849" s="34">
        <v>87</v>
      </c>
      <c r="Q5849" s="34">
        <v>93</v>
      </c>
      <c r="R5849" s="34">
        <v>82</v>
      </c>
      <c r="S5849" s="34">
        <v>79</v>
      </c>
      <c r="T5849" s="34">
        <v>47</v>
      </c>
      <c r="U5849" s="34">
        <v>48</v>
      </c>
      <c r="V5849" s="34">
        <v>86</v>
      </c>
      <c r="W5849" s="34">
        <v>73</v>
      </c>
      <c r="X5849" s="34">
        <v>108</v>
      </c>
      <c r="Y5849" s="34">
        <v>83</v>
      </c>
      <c r="Z5849" s="34">
        <v>108</v>
      </c>
      <c r="AA5849" s="34">
        <v>107</v>
      </c>
      <c r="AB5849" s="34">
        <v>78</v>
      </c>
      <c r="AC5849" s="34">
        <v>107</v>
      </c>
    </row>
    <row r="5850" spans="1:29" x14ac:dyDescent="0.2">
      <c r="A5850" s="34" t="s">
        <v>66343</v>
      </c>
      <c r="B5850" s="34">
        <v>80</v>
      </c>
      <c r="C5850" s="34">
        <v>133</v>
      </c>
      <c r="D5850" s="34">
        <v>136</v>
      </c>
      <c r="E5850" s="34">
        <v>150</v>
      </c>
      <c r="F5850" s="34">
        <v>123</v>
      </c>
      <c r="G5850" s="34">
        <v>129</v>
      </c>
      <c r="H5850" s="34">
        <v>85</v>
      </c>
      <c r="I5850" s="34">
        <v>108</v>
      </c>
      <c r="J5850" s="34">
        <v>76</v>
      </c>
      <c r="K5850" s="34">
        <v>169</v>
      </c>
      <c r="L5850" s="34">
        <v>48</v>
      </c>
      <c r="M5850" s="34">
        <v>76</v>
      </c>
      <c r="N5850" s="34">
        <v>98</v>
      </c>
      <c r="O5850" s="34">
        <v>93</v>
      </c>
      <c r="P5850" s="34">
        <v>66</v>
      </c>
      <c r="Q5850" s="34">
        <v>129</v>
      </c>
      <c r="R5850" s="34">
        <v>72</v>
      </c>
      <c r="S5850" s="34">
        <v>165</v>
      </c>
      <c r="T5850" s="34">
        <v>56</v>
      </c>
      <c r="U5850" s="34">
        <v>80</v>
      </c>
      <c r="V5850" s="34">
        <v>97</v>
      </c>
      <c r="W5850" s="34">
        <v>112</v>
      </c>
      <c r="X5850" s="34">
        <v>133</v>
      </c>
      <c r="Y5850" s="34">
        <v>62</v>
      </c>
      <c r="Z5850" s="34">
        <v>150</v>
      </c>
      <c r="AA5850" s="34">
        <v>141</v>
      </c>
      <c r="AB5850" s="34">
        <v>71</v>
      </c>
      <c r="AC5850" s="34">
        <v>172</v>
      </c>
    </row>
    <row r="5851" spans="1:29" x14ac:dyDescent="0.2">
      <c r="A5851" s="34" t="s">
        <v>66344</v>
      </c>
      <c r="B5851" s="34">
        <v>37</v>
      </c>
      <c r="C5851" s="34">
        <v>45</v>
      </c>
      <c r="D5851" s="34">
        <v>96</v>
      </c>
      <c r="E5851" s="34">
        <v>65</v>
      </c>
      <c r="F5851" s="34">
        <v>91</v>
      </c>
      <c r="G5851" s="34">
        <v>72</v>
      </c>
      <c r="H5851" s="34">
        <v>69</v>
      </c>
      <c r="I5851" s="34">
        <v>29</v>
      </c>
      <c r="J5851" s="34">
        <v>49</v>
      </c>
      <c r="K5851" s="34">
        <v>44</v>
      </c>
      <c r="L5851" s="34">
        <v>22</v>
      </c>
      <c r="M5851" s="34">
        <v>27</v>
      </c>
      <c r="N5851" s="34">
        <v>60</v>
      </c>
      <c r="O5851" s="34">
        <v>27</v>
      </c>
      <c r="P5851" s="34">
        <v>62</v>
      </c>
      <c r="Q5851" s="34">
        <v>49</v>
      </c>
      <c r="R5851" s="34">
        <v>62</v>
      </c>
      <c r="S5851" s="34">
        <v>85</v>
      </c>
      <c r="T5851" s="34">
        <v>40</v>
      </c>
      <c r="U5851" s="34">
        <v>40</v>
      </c>
      <c r="V5851" s="34">
        <v>92</v>
      </c>
      <c r="W5851" s="34">
        <v>36</v>
      </c>
      <c r="X5851" s="34">
        <v>78</v>
      </c>
      <c r="Y5851" s="34">
        <v>24</v>
      </c>
      <c r="Z5851" s="34">
        <v>81</v>
      </c>
      <c r="AA5851" s="34">
        <v>87</v>
      </c>
      <c r="AB5851" s="34">
        <v>58</v>
      </c>
      <c r="AC5851" s="34">
        <v>70</v>
      </c>
    </row>
    <row r="5852" spans="1:29" x14ac:dyDescent="0.2">
      <c r="A5852" s="34" t="s">
        <v>66345</v>
      </c>
      <c r="B5852" s="34">
        <v>41</v>
      </c>
      <c r="C5852" s="34">
        <v>91</v>
      </c>
      <c r="D5852" s="34">
        <v>97</v>
      </c>
      <c r="E5852" s="34">
        <v>130</v>
      </c>
      <c r="F5852" s="34">
        <v>79</v>
      </c>
      <c r="G5852" s="34">
        <v>79</v>
      </c>
      <c r="H5852" s="34">
        <v>63</v>
      </c>
      <c r="I5852" s="34">
        <v>78</v>
      </c>
      <c r="J5852" s="34">
        <v>47</v>
      </c>
      <c r="K5852" s="34">
        <v>103</v>
      </c>
      <c r="L5852" s="34">
        <v>33</v>
      </c>
      <c r="M5852" s="34">
        <v>63</v>
      </c>
      <c r="N5852" s="34">
        <v>43</v>
      </c>
      <c r="O5852" s="34">
        <v>69</v>
      </c>
      <c r="P5852" s="34">
        <v>59</v>
      </c>
      <c r="Q5852" s="34">
        <v>82</v>
      </c>
      <c r="R5852" s="34">
        <v>70</v>
      </c>
      <c r="S5852" s="34">
        <v>142</v>
      </c>
      <c r="T5852" s="34">
        <v>47</v>
      </c>
      <c r="U5852" s="34">
        <v>59</v>
      </c>
      <c r="V5852" s="34">
        <v>87</v>
      </c>
      <c r="W5852" s="34">
        <v>90</v>
      </c>
      <c r="X5852" s="34">
        <v>64</v>
      </c>
      <c r="Y5852" s="34">
        <v>67</v>
      </c>
      <c r="Z5852" s="34">
        <v>108</v>
      </c>
      <c r="AA5852" s="34">
        <v>110</v>
      </c>
      <c r="AB5852" s="34">
        <v>52</v>
      </c>
      <c r="AC5852" s="34">
        <v>129</v>
      </c>
    </row>
    <row r="5853" spans="1:29" x14ac:dyDescent="0.2">
      <c r="A5853" s="34" t="s">
        <v>66346</v>
      </c>
      <c r="B5853" s="34">
        <v>55</v>
      </c>
      <c r="C5853" s="34">
        <v>36</v>
      </c>
      <c r="D5853" s="34">
        <v>51</v>
      </c>
      <c r="E5853" s="34">
        <v>49</v>
      </c>
      <c r="F5853" s="34">
        <v>54</v>
      </c>
      <c r="G5853" s="34">
        <v>62</v>
      </c>
      <c r="H5853" s="34">
        <v>46</v>
      </c>
      <c r="I5853" s="34">
        <v>40</v>
      </c>
      <c r="J5853" s="34">
        <v>46</v>
      </c>
      <c r="K5853" s="34">
        <v>33</v>
      </c>
      <c r="L5853" s="34">
        <v>25</v>
      </c>
      <c r="M5853" s="34">
        <v>46</v>
      </c>
      <c r="N5853" s="34">
        <v>40</v>
      </c>
      <c r="O5853" s="34">
        <v>42</v>
      </c>
      <c r="P5853" s="34">
        <v>48</v>
      </c>
      <c r="Q5853" s="34">
        <v>64</v>
      </c>
      <c r="R5853" s="34">
        <v>41</v>
      </c>
      <c r="S5853" s="34">
        <v>49</v>
      </c>
      <c r="T5853" s="34">
        <v>43</v>
      </c>
      <c r="U5853" s="34">
        <v>31</v>
      </c>
      <c r="V5853" s="34">
        <v>62</v>
      </c>
      <c r="W5853" s="34">
        <v>58</v>
      </c>
      <c r="X5853" s="34">
        <v>58</v>
      </c>
      <c r="Y5853" s="34">
        <v>40</v>
      </c>
      <c r="Z5853" s="34">
        <v>61</v>
      </c>
      <c r="AA5853" s="34">
        <v>55</v>
      </c>
      <c r="AB5853" s="34">
        <v>47</v>
      </c>
      <c r="AC5853" s="34">
        <v>89</v>
      </c>
    </row>
    <row r="5854" spans="1:29" x14ac:dyDescent="0.2">
      <c r="A5854" s="34" t="s">
        <v>66347</v>
      </c>
      <c r="B5854" s="34">
        <v>45</v>
      </c>
      <c r="C5854" s="34">
        <v>95</v>
      </c>
      <c r="D5854" s="34">
        <v>84</v>
      </c>
      <c r="E5854" s="34">
        <v>116</v>
      </c>
      <c r="F5854" s="34">
        <v>93</v>
      </c>
      <c r="G5854" s="34">
        <v>119</v>
      </c>
      <c r="H5854" s="34">
        <v>53</v>
      </c>
      <c r="I5854" s="34">
        <v>110</v>
      </c>
      <c r="J5854" s="34">
        <v>60</v>
      </c>
      <c r="K5854" s="34">
        <v>124</v>
      </c>
      <c r="L5854" s="34">
        <v>33</v>
      </c>
      <c r="M5854" s="34">
        <v>103</v>
      </c>
      <c r="N5854" s="34">
        <v>68</v>
      </c>
      <c r="O5854" s="34">
        <v>104</v>
      </c>
      <c r="P5854" s="34">
        <v>64</v>
      </c>
      <c r="Q5854" s="34">
        <v>115</v>
      </c>
      <c r="R5854" s="34">
        <v>93</v>
      </c>
      <c r="S5854" s="34">
        <v>133</v>
      </c>
      <c r="T5854" s="34">
        <v>45</v>
      </c>
      <c r="U5854" s="34">
        <v>95</v>
      </c>
      <c r="V5854" s="34">
        <v>106</v>
      </c>
      <c r="W5854" s="34">
        <v>85</v>
      </c>
      <c r="X5854" s="34">
        <v>75</v>
      </c>
      <c r="Y5854" s="34">
        <v>57</v>
      </c>
      <c r="Z5854" s="34">
        <v>113</v>
      </c>
      <c r="AA5854" s="34">
        <v>115</v>
      </c>
      <c r="AB5854" s="34">
        <v>83</v>
      </c>
      <c r="AC5854" s="34">
        <v>149</v>
      </c>
    </row>
    <row r="5855" spans="1:29" x14ac:dyDescent="0.2">
      <c r="A5855" s="34" t="s">
        <v>66348</v>
      </c>
      <c r="B5855" s="34">
        <v>53</v>
      </c>
      <c r="C5855" s="34">
        <v>107</v>
      </c>
      <c r="D5855" s="34">
        <v>103</v>
      </c>
      <c r="E5855" s="34">
        <v>109</v>
      </c>
      <c r="F5855" s="34">
        <v>90</v>
      </c>
      <c r="G5855" s="34">
        <v>90</v>
      </c>
      <c r="H5855" s="34">
        <v>70</v>
      </c>
      <c r="I5855" s="34">
        <v>116</v>
      </c>
      <c r="J5855" s="34">
        <v>62</v>
      </c>
      <c r="K5855" s="34">
        <v>132</v>
      </c>
      <c r="L5855" s="34">
        <v>41</v>
      </c>
      <c r="M5855" s="34">
        <v>92</v>
      </c>
      <c r="N5855" s="34">
        <v>59</v>
      </c>
      <c r="O5855" s="34">
        <v>103</v>
      </c>
      <c r="P5855" s="34">
        <v>56</v>
      </c>
      <c r="Q5855" s="34">
        <v>120</v>
      </c>
      <c r="R5855" s="34">
        <v>86</v>
      </c>
      <c r="S5855" s="34">
        <v>143</v>
      </c>
      <c r="T5855" s="34">
        <v>52</v>
      </c>
      <c r="U5855" s="34">
        <v>76</v>
      </c>
      <c r="V5855" s="34">
        <v>81</v>
      </c>
      <c r="W5855" s="34">
        <v>94</v>
      </c>
      <c r="X5855" s="34">
        <v>88</v>
      </c>
      <c r="Y5855" s="34">
        <v>107</v>
      </c>
      <c r="Z5855" s="34">
        <v>79</v>
      </c>
      <c r="AA5855" s="34">
        <v>161</v>
      </c>
      <c r="AB5855" s="34">
        <v>58</v>
      </c>
      <c r="AC5855" s="34">
        <v>148</v>
      </c>
    </row>
    <row r="5856" spans="1:29" x14ac:dyDescent="0.2">
      <c r="A5856" s="34" t="s">
        <v>66349</v>
      </c>
      <c r="B5856" s="34">
        <v>133</v>
      </c>
      <c r="C5856" s="34">
        <v>164</v>
      </c>
      <c r="D5856" s="34">
        <v>236</v>
      </c>
      <c r="E5856" s="34">
        <v>215</v>
      </c>
      <c r="F5856" s="34">
        <v>240</v>
      </c>
      <c r="G5856" s="34">
        <v>139</v>
      </c>
      <c r="H5856" s="34">
        <v>209</v>
      </c>
      <c r="I5856" s="34">
        <v>153</v>
      </c>
      <c r="J5856" s="34">
        <v>187</v>
      </c>
      <c r="K5856" s="34">
        <v>173</v>
      </c>
      <c r="L5856" s="34">
        <v>115</v>
      </c>
      <c r="M5856" s="34">
        <v>147</v>
      </c>
      <c r="N5856" s="34">
        <v>161</v>
      </c>
      <c r="O5856" s="34">
        <v>142</v>
      </c>
      <c r="P5856" s="34">
        <v>175</v>
      </c>
      <c r="Q5856" s="34">
        <v>221</v>
      </c>
      <c r="R5856" s="34">
        <v>204</v>
      </c>
      <c r="S5856" s="34">
        <v>233</v>
      </c>
      <c r="T5856" s="34">
        <v>150</v>
      </c>
      <c r="U5856" s="34">
        <v>156</v>
      </c>
      <c r="V5856" s="34">
        <v>195</v>
      </c>
      <c r="W5856" s="34">
        <v>211</v>
      </c>
      <c r="X5856" s="34">
        <v>213</v>
      </c>
      <c r="Y5856" s="34">
        <v>159</v>
      </c>
      <c r="Z5856" s="34">
        <v>193</v>
      </c>
      <c r="AA5856" s="34">
        <v>231</v>
      </c>
      <c r="AB5856" s="34">
        <v>189</v>
      </c>
      <c r="AC5856" s="34">
        <v>344</v>
      </c>
    </row>
    <row r="5857" spans="1:29" x14ac:dyDescent="0.2">
      <c r="A5857" s="34" t="s">
        <v>66350</v>
      </c>
      <c r="B5857" s="34">
        <v>36</v>
      </c>
      <c r="C5857" s="34">
        <v>42</v>
      </c>
      <c r="D5857" s="34">
        <v>53</v>
      </c>
      <c r="E5857" s="34">
        <v>68</v>
      </c>
      <c r="F5857" s="34">
        <v>48</v>
      </c>
      <c r="G5857" s="34">
        <v>79</v>
      </c>
      <c r="H5857" s="34">
        <v>34</v>
      </c>
      <c r="I5857" s="34">
        <v>46</v>
      </c>
      <c r="J5857" s="34">
        <v>32</v>
      </c>
      <c r="K5857" s="34">
        <v>89</v>
      </c>
      <c r="L5857" s="34">
        <v>22</v>
      </c>
      <c r="M5857" s="34">
        <v>50</v>
      </c>
      <c r="N5857" s="34">
        <v>24</v>
      </c>
      <c r="O5857" s="34">
        <v>57</v>
      </c>
      <c r="P5857" s="34">
        <v>29</v>
      </c>
      <c r="Q5857" s="34">
        <v>85</v>
      </c>
      <c r="R5857" s="34">
        <v>45</v>
      </c>
      <c r="S5857" s="34">
        <v>69</v>
      </c>
      <c r="T5857" s="34">
        <v>16</v>
      </c>
      <c r="U5857" s="34">
        <v>58</v>
      </c>
      <c r="V5857" s="34">
        <v>33</v>
      </c>
      <c r="W5857" s="34">
        <v>64</v>
      </c>
      <c r="X5857" s="34">
        <v>42</v>
      </c>
      <c r="Y5857" s="34">
        <v>45</v>
      </c>
      <c r="Z5857" s="34">
        <v>47</v>
      </c>
      <c r="AA5857" s="34">
        <v>86</v>
      </c>
      <c r="AB5857" s="34">
        <v>25</v>
      </c>
      <c r="AC5857" s="34">
        <v>98</v>
      </c>
    </row>
    <row r="5858" spans="1:29" x14ac:dyDescent="0.2">
      <c r="A5858" s="34" t="s">
        <v>66351</v>
      </c>
      <c r="B5858" s="34">
        <v>69</v>
      </c>
      <c r="C5858" s="34">
        <v>119</v>
      </c>
      <c r="D5858" s="34">
        <v>134</v>
      </c>
      <c r="E5858" s="34">
        <v>139</v>
      </c>
      <c r="F5858" s="34">
        <v>105</v>
      </c>
      <c r="G5858" s="34">
        <v>117</v>
      </c>
      <c r="H5858" s="34">
        <v>96</v>
      </c>
      <c r="I5858" s="34">
        <v>127</v>
      </c>
      <c r="J5858" s="34">
        <v>69</v>
      </c>
      <c r="K5858" s="34">
        <v>126</v>
      </c>
      <c r="L5858" s="34">
        <v>49</v>
      </c>
      <c r="M5858" s="34">
        <v>78</v>
      </c>
      <c r="N5858" s="34">
        <v>73</v>
      </c>
      <c r="O5858" s="34">
        <v>99</v>
      </c>
      <c r="P5858" s="34">
        <v>85</v>
      </c>
      <c r="Q5858" s="34">
        <v>97</v>
      </c>
      <c r="R5858" s="34">
        <v>98</v>
      </c>
      <c r="S5858" s="34">
        <v>144</v>
      </c>
      <c r="T5858" s="34">
        <v>69</v>
      </c>
      <c r="U5858" s="34">
        <v>87</v>
      </c>
      <c r="V5858" s="34">
        <v>125</v>
      </c>
      <c r="W5858" s="34">
        <v>88</v>
      </c>
      <c r="X5858" s="34">
        <v>148</v>
      </c>
      <c r="Y5858" s="34">
        <v>81</v>
      </c>
      <c r="Z5858" s="34">
        <v>134</v>
      </c>
      <c r="AA5858" s="34">
        <v>141</v>
      </c>
      <c r="AB5858" s="34">
        <v>111</v>
      </c>
      <c r="AC5858" s="34">
        <v>149</v>
      </c>
    </row>
    <row r="5859" spans="1:29" x14ac:dyDescent="0.2">
      <c r="A5859" s="34" t="s">
        <v>66352</v>
      </c>
      <c r="B5859" s="34">
        <v>27</v>
      </c>
      <c r="C5859" s="34">
        <v>18</v>
      </c>
      <c r="D5859" s="34">
        <v>30</v>
      </c>
      <c r="E5859" s="34">
        <v>22</v>
      </c>
      <c r="F5859" s="34">
        <v>19</v>
      </c>
      <c r="G5859" s="34">
        <v>15</v>
      </c>
      <c r="H5859" s="34">
        <v>13</v>
      </c>
      <c r="I5859" s="34">
        <v>11</v>
      </c>
      <c r="J5859" s="34">
        <v>21</v>
      </c>
      <c r="K5859" s="34">
        <v>16</v>
      </c>
      <c r="L5859" s="34">
        <v>7</v>
      </c>
      <c r="M5859" s="34">
        <v>13</v>
      </c>
      <c r="N5859" s="34">
        <v>12</v>
      </c>
      <c r="O5859" s="34">
        <v>23</v>
      </c>
      <c r="P5859" s="34">
        <v>8</v>
      </c>
      <c r="Q5859" s="34">
        <v>17</v>
      </c>
      <c r="R5859" s="34">
        <v>12</v>
      </c>
      <c r="S5859" s="34">
        <v>26</v>
      </c>
      <c r="T5859" s="34">
        <v>16</v>
      </c>
      <c r="U5859" s="34">
        <v>11</v>
      </c>
      <c r="V5859" s="34">
        <v>18</v>
      </c>
      <c r="W5859" s="34">
        <v>13</v>
      </c>
      <c r="X5859" s="34">
        <v>19</v>
      </c>
      <c r="Y5859" s="34">
        <v>8</v>
      </c>
      <c r="Z5859" s="34">
        <v>23</v>
      </c>
      <c r="AA5859" s="34">
        <v>12</v>
      </c>
      <c r="AB5859" s="34">
        <v>9</v>
      </c>
      <c r="AC5859" s="34">
        <v>28</v>
      </c>
    </row>
    <row r="5860" spans="1:29" x14ac:dyDescent="0.2">
      <c r="A5860" s="34" t="s">
        <v>66353</v>
      </c>
      <c r="B5860" s="34">
        <v>54</v>
      </c>
      <c r="C5860" s="34">
        <v>37</v>
      </c>
      <c r="D5860" s="34">
        <v>68</v>
      </c>
      <c r="E5860" s="34">
        <v>40</v>
      </c>
      <c r="F5860" s="34">
        <v>59</v>
      </c>
      <c r="G5860" s="34">
        <v>30</v>
      </c>
      <c r="H5860" s="34">
        <v>65</v>
      </c>
      <c r="I5860" s="34">
        <v>37</v>
      </c>
      <c r="J5860" s="34">
        <v>34</v>
      </c>
      <c r="K5860" s="34">
        <v>40</v>
      </c>
      <c r="L5860" s="34">
        <v>33</v>
      </c>
      <c r="M5860" s="34">
        <v>44</v>
      </c>
      <c r="N5860" s="34">
        <v>41</v>
      </c>
      <c r="O5860" s="34">
        <v>29</v>
      </c>
      <c r="P5860" s="34">
        <v>36</v>
      </c>
      <c r="Q5860" s="34">
        <v>50</v>
      </c>
      <c r="R5860" s="34">
        <v>39</v>
      </c>
      <c r="S5860" s="34">
        <v>61</v>
      </c>
      <c r="T5860" s="34">
        <v>44</v>
      </c>
      <c r="U5860" s="34">
        <v>34</v>
      </c>
      <c r="V5860" s="34">
        <v>35</v>
      </c>
      <c r="W5860" s="34">
        <v>58</v>
      </c>
      <c r="X5860" s="34">
        <v>40</v>
      </c>
      <c r="Y5860" s="34">
        <v>29</v>
      </c>
      <c r="Z5860" s="34">
        <v>78</v>
      </c>
      <c r="AA5860" s="34">
        <v>39</v>
      </c>
      <c r="AB5860" s="34">
        <v>62</v>
      </c>
      <c r="AC5860" s="34">
        <v>57</v>
      </c>
    </row>
    <row r="5861" spans="1:29" x14ac:dyDescent="0.2">
      <c r="A5861" s="34" t="s">
        <v>66354</v>
      </c>
      <c r="B5861" s="34">
        <v>27</v>
      </c>
      <c r="C5861" s="34">
        <v>19</v>
      </c>
      <c r="D5861" s="34">
        <v>44</v>
      </c>
      <c r="E5861" s="34">
        <v>24</v>
      </c>
      <c r="F5861" s="34">
        <v>27</v>
      </c>
      <c r="G5861" s="34">
        <v>14</v>
      </c>
      <c r="H5861" s="34">
        <v>14</v>
      </c>
      <c r="I5861" s="34">
        <v>12</v>
      </c>
      <c r="J5861" s="34">
        <v>14</v>
      </c>
      <c r="K5861" s="34">
        <v>20</v>
      </c>
      <c r="L5861" s="34">
        <v>11</v>
      </c>
      <c r="M5861" s="34">
        <v>20</v>
      </c>
      <c r="N5861" s="34">
        <v>18</v>
      </c>
      <c r="O5861" s="34">
        <v>17</v>
      </c>
      <c r="P5861" s="34">
        <v>38</v>
      </c>
      <c r="Q5861" s="34">
        <v>19</v>
      </c>
      <c r="R5861" s="34">
        <v>27</v>
      </c>
      <c r="S5861" s="34">
        <v>22</v>
      </c>
      <c r="T5861" s="34">
        <v>13</v>
      </c>
      <c r="U5861" s="34">
        <v>7</v>
      </c>
      <c r="V5861" s="34">
        <v>20</v>
      </c>
      <c r="W5861" s="34">
        <v>22</v>
      </c>
      <c r="X5861" s="34">
        <v>14</v>
      </c>
      <c r="Y5861" s="34">
        <v>11</v>
      </c>
      <c r="Z5861" s="34">
        <v>28</v>
      </c>
      <c r="AA5861" s="34">
        <v>31</v>
      </c>
      <c r="AB5861" s="34">
        <v>18</v>
      </c>
      <c r="AC5861" s="34">
        <v>30</v>
      </c>
    </row>
    <row r="5862" spans="1:29" x14ac:dyDescent="0.2">
      <c r="A5862" s="34" t="s">
        <v>66355</v>
      </c>
      <c r="B5862" s="34">
        <v>163</v>
      </c>
      <c r="C5862" s="34">
        <v>301</v>
      </c>
      <c r="D5862" s="34">
        <v>339</v>
      </c>
      <c r="E5862" s="34">
        <v>336</v>
      </c>
      <c r="F5862" s="34">
        <v>280</v>
      </c>
      <c r="G5862" s="34">
        <v>289</v>
      </c>
      <c r="H5862" s="34">
        <v>226</v>
      </c>
      <c r="I5862" s="34">
        <v>262</v>
      </c>
      <c r="J5862" s="34">
        <v>169</v>
      </c>
      <c r="K5862" s="34">
        <v>290</v>
      </c>
      <c r="L5862" s="34">
        <v>148</v>
      </c>
      <c r="M5862" s="34">
        <v>261</v>
      </c>
      <c r="N5862" s="34">
        <v>233</v>
      </c>
      <c r="O5862" s="34">
        <v>220</v>
      </c>
      <c r="P5862" s="34">
        <v>186</v>
      </c>
      <c r="Q5862" s="34">
        <v>274</v>
      </c>
      <c r="R5862" s="34">
        <v>289</v>
      </c>
      <c r="S5862" s="34">
        <v>268</v>
      </c>
      <c r="T5862" s="34">
        <v>182</v>
      </c>
      <c r="U5862" s="34">
        <v>217</v>
      </c>
      <c r="V5862" s="34">
        <v>244</v>
      </c>
      <c r="W5862" s="34">
        <v>227</v>
      </c>
      <c r="X5862" s="34">
        <v>351</v>
      </c>
      <c r="Y5862" s="34">
        <v>237</v>
      </c>
      <c r="Z5862" s="34">
        <v>292</v>
      </c>
      <c r="AA5862" s="34">
        <v>348</v>
      </c>
      <c r="AB5862" s="34">
        <v>255</v>
      </c>
      <c r="AC5862" s="34">
        <v>337</v>
      </c>
    </row>
    <row r="5863" spans="1:29" x14ac:dyDescent="0.2">
      <c r="A5863" s="34" t="s">
        <v>66356</v>
      </c>
      <c r="B5863" s="34">
        <v>75</v>
      </c>
      <c r="C5863" s="34">
        <v>100</v>
      </c>
      <c r="D5863" s="34">
        <v>107</v>
      </c>
      <c r="E5863" s="34">
        <v>84</v>
      </c>
      <c r="F5863" s="34">
        <v>87</v>
      </c>
      <c r="G5863" s="34">
        <v>112</v>
      </c>
      <c r="H5863" s="34">
        <v>76</v>
      </c>
      <c r="I5863" s="34">
        <v>130</v>
      </c>
      <c r="J5863" s="34">
        <v>74</v>
      </c>
      <c r="K5863" s="34">
        <v>116</v>
      </c>
      <c r="L5863" s="34">
        <v>57</v>
      </c>
      <c r="M5863" s="34">
        <v>73</v>
      </c>
      <c r="N5863" s="34">
        <v>84</v>
      </c>
      <c r="O5863" s="34">
        <v>81</v>
      </c>
      <c r="P5863" s="34">
        <v>85</v>
      </c>
      <c r="Q5863" s="34">
        <v>107</v>
      </c>
      <c r="R5863" s="34">
        <v>91</v>
      </c>
      <c r="S5863" s="34">
        <v>148</v>
      </c>
      <c r="T5863" s="34">
        <v>59</v>
      </c>
      <c r="U5863" s="34">
        <v>74</v>
      </c>
      <c r="V5863" s="34">
        <v>95</v>
      </c>
      <c r="W5863" s="34">
        <v>89</v>
      </c>
      <c r="X5863" s="34">
        <v>111</v>
      </c>
      <c r="Y5863" s="34">
        <v>61</v>
      </c>
      <c r="Z5863" s="34">
        <v>106</v>
      </c>
      <c r="AA5863" s="34">
        <v>112</v>
      </c>
      <c r="AB5863" s="34">
        <v>45</v>
      </c>
      <c r="AC5863" s="34">
        <v>138</v>
      </c>
    </row>
    <row r="5864" spans="1:29" x14ac:dyDescent="0.2">
      <c r="A5864" s="34" t="s">
        <v>66357</v>
      </c>
      <c r="B5864" s="34">
        <v>113</v>
      </c>
      <c r="C5864" s="34">
        <v>200</v>
      </c>
      <c r="D5864" s="34">
        <v>238</v>
      </c>
      <c r="E5864" s="34">
        <v>206</v>
      </c>
      <c r="F5864" s="34">
        <v>236</v>
      </c>
      <c r="G5864" s="34">
        <v>164</v>
      </c>
      <c r="H5864" s="34">
        <v>182</v>
      </c>
      <c r="I5864" s="34">
        <v>149</v>
      </c>
      <c r="J5864" s="34">
        <v>144</v>
      </c>
      <c r="K5864" s="34">
        <v>174</v>
      </c>
      <c r="L5864" s="34">
        <v>102</v>
      </c>
      <c r="M5864" s="34">
        <v>125</v>
      </c>
      <c r="N5864" s="34">
        <v>195</v>
      </c>
      <c r="O5864" s="34">
        <v>124</v>
      </c>
      <c r="P5864" s="34">
        <v>166</v>
      </c>
      <c r="Q5864" s="34">
        <v>180</v>
      </c>
      <c r="R5864" s="34">
        <v>232</v>
      </c>
      <c r="S5864" s="34">
        <v>204</v>
      </c>
      <c r="T5864" s="34">
        <v>137</v>
      </c>
      <c r="U5864" s="34">
        <v>131</v>
      </c>
      <c r="V5864" s="34">
        <v>257</v>
      </c>
      <c r="W5864" s="34">
        <v>191</v>
      </c>
      <c r="X5864" s="34">
        <v>244</v>
      </c>
      <c r="Y5864" s="34">
        <v>116</v>
      </c>
      <c r="Z5864" s="34">
        <v>239</v>
      </c>
      <c r="AA5864" s="34">
        <v>222</v>
      </c>
      <c r="AB5864" s="34">
        <v>153</v>
      </c>
      <c r="AC5864" s="34">
        <v>270</v>
      </c>
    </row>
    <row r="5865" spans="1:29" x14ac:dyDescent="0.2">
      <c r="A5865" s="34" t="s">
        <v>66358</v>
      </c>
      <c r="B5865" s="34">
        <v>81</v>
      </c>
      <c r="C5865" s="34">
        <v>101</v>
      </c>
      <c r="D5865" s="34">
        <v>159</v>
      </c>
      <c r="E5865" s="34">
        <v>112</v>
      </c>
      <c r="F5865" s="34">
        <v>174</v>
      </c>
      <c r="G5865" s="34">
        <v>156</v>
      </c>
      <c r="H5865" s="34">
        <v>165</v>
      </c>
      <c r="I5865" s="34">
        <v>130</v>
      </c>
      <c r="J5865" s="34">
        <v>132</v>
      </c>
      <c r="K5865" s="34">
        <v>87</v>
      </c>
      <c r="L5865" s="34">
        <v>91</v>
      </c>
      <c r="M5865" s="34">
        <v>90</v>
      </c>
      <c r="N5865" s="34">
        <v>104</v>
      </c>
      <c r="O5865" s="34">
        <v>109</v>
      </c>
      <c r="P5865" s="34">
        <v>139</v>
      </c>
      <c r="Q5865" s="34">
        <v>138</v>
      </c>
      <c r="R5865" s="34">
        <v>173</v>
      </c>
      <c r="S5865" s="34">
        <v>138</v>
      </c>
      <c r="T5865" s="34">
        <v>117</v>
      </c>
      <c r="U5865" s="34">
        <v>133</v>
      </c>
      <c r="V5865" s="34">
        <v>162</v>
      </c>
      <c r="W5865" s="34">
        <v>92</v>
      </c>
      <c r="X5865" s="34">
        <v>162</v>
      </c>
      <c r="Y5865" s="34">
        <v>103</v>
      </c>
      <c r="Z5865" s="34">
        <v>166</v>
      </c>
      <c r="AA5865" s="34">
        <v>160</v>
      </c>
      <c r="AB5865" s="34">
        <v>102</v>
      </c>
      <c r="AC5865" s="34">
        <v>185</v>
      </c>
    </row>
    <row r="5866" spans="1:29" x14ac:dyDescent="0.2">
      <c r="A5866" s="34" t="s">
        <v>66359</v>
      </c>
      <c r="B5866" s="34">
        <v>85</v>
      </c>
      <c r="C5866" s="34">
        <v>127</v>
      </c>
      <c r="D5866" s="34">
        <v>133</v>
      </c>
      <c r="E5866" s="34">
        <v>127</v>
      </c>
      <c r="F5866" s="34">
        <v>74</v>
      </c>
      <c r="G5866" s="34">
        <v>104</v>
      </c>
      <c r="H5866" s="34">
        <v>53</v>
      </c>
      <c r="I5866" s="34">
        <v>85</v>
      </c>
      <c r="J5866" s="34">
        <v>50</v>
      </c>
      <c r="K5866" s="34">
        <v>106</v>
      </c>
      <c r="L5866" s="34">
        <v>14</v>
      </c>
      <c r="M5866" s="34">
        <v>66</v>
      </c>
      <c r="N5866" s="34">
        <v>68</v>
      </c>
      <c r="O5866" s="34">
        <v>65</v>
      </c>
      <c r="P5866" s="34">
        <v>45</v>
      </c>
      <c r="Q5866" s="34">
        <v>72</v>
      </c>
      <c r="R5866" s="34">
        <v>40</v>
      </c>
      <c r="S5866" s="34">
        <v>153</v>
      </c>
      <c r="T5866" s="34">
        <v>29</v>
      </c>
      <c r="U5866" s="34">
        <v>56</v>
      </c>
      <c r="V5866" s="34">
        <v>75</v>
      </c>
      <c r="W5866" s="34">
        <v>88</v>
      </c>
      <c r="X5866" s="34">
        <v>86</v>
      </c>
      <c r="Y5866" s="34">
        <v>45</v>
      </c>
      <c r="Z5866" s="34">
        <v>98</v>
      </c>
      <c r="AA5866" s="34">
        <v>106</v>
      </c>
      <c r="AB5866" s="34">
        <v>37</v>
      </c>
      <c r="AC5866" s="34">
        <v>137</v>
      </c>
    </row>
    <row r="5867" spans="1:29" x14ac:dyDescent="0.2">
      <c r="A5867" s="34" t="s">
        <v>66360</v>
      </c>
      <c r="B5867" s="34">
        <v>57</v>
      </c>
      <c r="C5867" s="34">
        <v>105</v>
      </c>
      <c r="D5867" s="34">
        <v>132</v>
      </c>
      <c r="E5867" s="34">
        <v>122</v>
      </c>
      <c r="F5867" s="34">
        <v>78</v>
      </c>
      <c r="G5867" s="34">
        <v>137</v>
      </c>
      <c r="H5867" s="34">
        <v>80</v>
      </c>
      <c r="I5867" s="34">
        <v>94</v>
      </c>
      <c r="J5867" s="34">
        <v>63</v>
      </c>
      <c r="K5867" s="34">
        <v>111</v>
      </c>
      <c r="L5867" s="34">
        <v>32</v>
      </c>
      <c r="M5867" s="34">
        <v>59</v>
      </c>
      <c r="N5867" s="34">
        <v>91</v>
      </c>
      <c r="O5867" s="34">
        <v>80</v>
      </c>
      <c r="P5867" s="34">
        <v>83</v>
      </c>
      <c r="Q5867" s="34">
        <v>94</v>
      </c>
      <c r="R5867" s="34">
        <v>74</v>
      </c>
      <c r="S5867" s="34">
        <v>134</v>
      </c>
      <c r="T5867" s="34">
        <v>32</v>
      </c>
      <c r="U5867" s="34">
        <v>65</v>
      </c>
      <c r="V5867" s="34">
        <v>92</v>
      </c>
      <c r="W5867" s="34">
        <v>93</v>
      </c>
      <c r="X5867" s="34">
        <v>111</v>
      </c>
      <c r="Y5867" s="34">
        <v>57</v>
      </c>
      <c r="Z5867" s="34">
        <v>124</v>
      </c>
      <c r="AA5867" s="34">
        <v>113</v>
      </c>
      <c r="AB5867" s="34">
        <v>80</v>
      </c>
      <c r="AC5867" s="34">
        <v>148</v>
      </c>
    </row>
    <row r="5868" spans="1:29" x14ac:dyDescent="0.2">
      <c r="A5868" s="34" t="s">
        <v>66361</v>
      </c>
      <c r="B5868" s="34">
        <v>37</v>
      </c>
      <c r="C5868" s="34">
        <v>33</v>
      </c>
      <c r="D5868" s="34">
        <v>45</v>
      </c>
      <c r="E5868" s="34">
        <v>31</v>
      </c>
      <c r="F5868" s="34">
        <v>44</v>
      </c>
      <c r="G5868" s="34">
        <v>66</v>
      </c>
      <c r="H5868" s="34">
        <v>32</v>
      </c>
      <c r="I5868" s="34">
        <v>29</v>
      </c>
      <c r="J5868" s="34">
        <v>24</v>
      </c>
      <c r="K5868" s="34">
        <v>46</v>
      </c>
      <c r="L5868" s="34">
        <v>15</v>
      </c>
      <c r="M5868" s="34">
        <v>15</v>
      </c>
      <c r="N5868" s="34">
        <v>20</v>
      </c>
      <c r="O5868" s="34">
        <v>18</v>
      </c>
      <c r="P5868" s="34">
        <v>44</v>
      </c>
      <c r="Q5868" s="34">
        <v>48</v>
      </c>
      <c r="R5868" s="34">
        <v>29</v>
      </c>
      <c r="S5868" s="34">
        <v>57</v>
      </c>
      <c r="T5868" s="34">
        <v>17</v>
      </c>
      <c r="U5868" s="34">
        <v>37</v>
      </c>
      <c r="V5868" s="34">
        <v>23</v>
      </c>
      <c r="W5868" s="34">
        <v>19</v>
      </c>
      <c r="X5868" s="34">
        <v>50</v>
      </c>
      <c r="Y5868" s="34">
        <v>28</v>
      </c>
      <c r="Z5868" s="34">
        <v>27</v>
      </c>
      <c r="AA5868" s="34">
        <v>36</v>
      </c>
      <c r="AB5868" s="34">
        <v>25</v>
      </c>
      <c r="AC5868" s="34">
        <v>52</v>
      </c>
    </row>
    <row r="5869" spans="1:29" x14ac:dyDescent="0.2">
      <c r="A5869" s="34" t="s">
        <v>66362</v>
      </c>
      <c r="B5869" s="34">
        <v>49</v>
      </c>
      <c r="C5869" s="34">
        <v>59</v>
      </c>
      <c r="D5869" s="34">
        <v>98</v>
      </c>
      <c r="E5869" s="34">
        <v>41</v>
      </c>
      <c r="F5869" s="34">
        <v>67</v>
      </c>
      <c r="G5869" s="34">
        <v>62</v>
      </c>
      <c r="H5869" s="34">
        <v>55</v>
      </c>
      <c r="I5869" s="34">
        <v>31</v>
      </c>
      <c r="J5869" s="34">
        <v>52</v>
      </c>
      <c r="K5869" s="34">
        <v>38</v>
      </c>
      <c r="L5869" s="34">
        <v>28</v>
      </c>
      <c r="M5869" s="34">
        <v>24</v>
      </c>
      <c r="N5869" s="34">
        <v>41</v>
      </c>
      <c r="O5869" s="34">
        <v>51</v>
      </c>
      <c r="P5869" s="34">
        <v>45</v>
      </c>
      <c r="Q5869" s="34">
        <v>51</v>
      </c>
      <c r="R5869" s="34">
        <v>58</v>
      </c>
      <c r="S5869" s="34">
        <v>74</v>
      </c>
      <c r="T5869" s="34">
        <v>34</v>
      </c>
      <c r="U5869" s="34">
        <v>28</v>
      </c>
      <c r="V5869" s="34">
        <v>63</v>
      </c>
      <c r="W5869" s="34">
        <v>36</v>
      </c>
      <c r="X5869" s="34">
        <v>67</v>
      </c>
      <c r="Y5869" s="34">
        <v>26</v>
      </c>
      <c r="Z5869" s="34">
        <v>66</v>
      </c>
      <c r="AA5869" s="34">
        <v>63</v>
      </c>
      <c r="AB5869" s="34">
        <v>43</v>
      </c>
      <c r="AC5869" s="34">
        <v>73</v>
      </c>
    </row>
    <row r="5870" spans="1:29" x14ac:dyDescent="0.2">
      <c r="A5870" s="34" t="s">
        <v>66363</v>
      </c>
      <c r="B5870" s="34">
        <v>30</v>
      </c>
      <c r="C5870" s="34">
        <v>28</v>
      </c>
      <c r="D5870" s="34">
        <v>32</v>
      </c>
      <c r="E5870" s="34">
        <v>27</v>
      </c>
      <c r="F5870" s="34">
        <v>16</v>
      </c>
      <c r="G5870" s="34">
        <v>22</v>
      </c>
      <c r="H5870" s="34">
        <v>18</v>
      </c>
      <c r="I5870" s="34">
        <v>21</v>
      </c>
      <c r="J5870" s="34">
        <v>11</v>
      </c>
      <c r="K5870" s="34">
        <v>29</v>
      </c>
      <c r="L5870" s="34">
        <v>11</v>
      </c>
      <c r="M5870" s="34">
        <v>20</v>
      </c>
      <c r="N5870" s="34">
        <v>17</v>
      </c>
      <c r="O5870" s="34">
        <v>23</v>
      </c>
      <c r="P5870" s="34">
        <v>13</v>
      </c>
      <c r="Q5870" s="34">
        <v>25</v>
      </c>
      <c r="R5870" s="34">
        <v>10</v>
      </c>
      <c r="S5870" s="34">
        <v>29</v>
      </c>
      <c r="T5870" s="34">
        <v>9</v>
      </c>
      <c r="U5870" s="34">
        <v>15</v>
      </c>
      <c r="V5870" s="34">
        <v>10</v>
      </c>
      <c r="W5870" s="34">
        <v>10</v>
      </c>
      <c r="X5870" s="34">
        <v>29</v>
      </c>
      <c r="Y5870" s="34">
        <v>11</v>
      </c>
      <c r="Z5870" s="34">
        <v>20</v>
      </c>
      <c r="AA5870" s="34">
        <v>30</v>
      </c>
      <c r="AB5870" s="34">
        <v>14</v>
      </c>
      <c r="AC5870" s="34">
        <v>37</v>
      </c>
    </row>
    <row r="5871" spans="1:29" x14ac:dyDescent="0.2">
      <c r="A5871" s="34" t="s">
        <v>66364</v>
      </c>
      <c r="B5871" s="34">
        <v>104</v>
      </c>
      <c r="C5871" s="34">
        <v>69</v>
      </c>
      <c r="D5871" s="34">
        <v>96</v>
      </c>
      <c r="E5871" s="34">
        <v>78</v>
      </c>
      <c r="F5871" s="34">
        <v>78</v>
      </c>
      <c r="G5871" s="34">
        <v>102</v>
      </c>
      <c r="H5871" s="34">
        <v>119</v>
      </c>
      <c r="I5871" s="34">
        <v>83</v>
      </c>
      <c r="J5871" s="34">
        <v>98</v>
      </c>
      <c r="K5871" s="34">
        <v>112</v>
      </c>
      <c r="L5871" s="34">
        <v>72</v>
      </c>
      <c r="M5871" s="34">
        <v>55</v>
      </c>
      <c r="N5871" s="34">
        <v>85</v>
      </c>
      <c r="O5871" s="34">
        <v>94</v>
      </c>
      <c r="P5871" s="34">
        <v>88</v>
      </c>
      <c r="Q5871" s="34">
        <v>119</v>
      </c>
      <c r="R5871" s="34">
        <v>109</v>
      </c>
      <c r="S5871" s="34">
        <v>149</v>
      </c>
      <c r="T5871" s="34">
        <v>108</v>
      </c>
      <c r="U5871" s="34">
        <v>93</v>
      </c>
      <c r="V5871" s="34">
        <v>115</v>
      </c>
      <c r="W5871" s="34">
        <v>147</v>
      </c>
      <c r="X5871" s="34">
        <v>123</v>
      </c>
      <c r="Y5871" s="34">
        <v>97</v>
      </c>
      <c r="Z5871" s="34">
        <v>105</v>
      </c>
      <c r="AA5871" s="34">
        <v>143</v>
      </c>
      <c r="AB5871" s="34">
        <v>109</v>
      </c>
      <c r="AC5871" s="34">
        <v>174</v>
      </c>
    </row>
    <row r="5872" spans="1:29" x14ac:dyDescent="0.2">
      <c r="A5872" s="34" t="s">
        <v>66365</v>
      </c>
      <c r="B5872" s="34">
        <v>88</v>
      </c>
      <c r="C5872" s="34">
        <v>71</v>
      </c>
      <c r="D5872" s="34">
        <v>135</v>
      </c>
      <c r="E5872" s="34">
        <v>111</v>
      </c>
      <c r="F5872" s="34">
        <v>136</v>
      </c>
      <c r="G5872" s="34">
        <v>127</v>
      </c>
      <c r="H5872" s="34">
        <v>92</v>
      </c>
      <c r="I5872" s="34">
        <v>98</v>
      </c>
      <c r="J5872" s="34">
        <v>97</v>
      </c>
      <c r="K5872" s="34">
        <v>87</v>
      </c>
      <c r="L5872" s="34">
        <v>80</v>
      </c>
      <c r="M5872" s="34">
        <v>82</v>
      </c>
      <c r="N5872" s="34">
        <v>85</v>
      </c>
      <c r="O5872" s="34">
        <v>91</v>
      </c>
      <c r="P5872" s="34">
        <v>95</v>
      </c>
      <c r="Q5872" s="34">
        <v>113</v>
      </c>
      <c r="R5872" s="34">
        <v>126</v>
      </c>
      <c r="S5872" s="34">
        <v>100</v>
      </c>
      <c r="T5872" s="34">
        <v>115</v>
      </c>
      <c r="U5872" s="34">
        <v>72</v>
      </c>
      <c r="V5872" s="34">
        <v>106</v>
      </c>
      <c r="W5872" s="34">
        <v>106</v>
      </c>
      <c r="X5872" s="34">
        <v>154</v>
      </c>
      <c r="Y5872" s="34">
        <v>85</v>
      </c>
      <c r="Z5872" s="34">
        <v>128</v>
      </c>
      <c r="AA5872" s="34">
        <v>135</v>
      </c>
      <c r="AB5872" s="34">
        <v>118</v>
      </c>
      <c r="AC5872" s="34">
        <v>115</v>
      </c>
    </row>
    <row r="5873" spans="1:29" x14ac:dyDescent="0.2">
      <c r="A5873" s="34" t="s">
        <v>66366</v>
      </c>
      <c r="B5873" s="34">
        <v>59</v>
      </c>
      <c r="C5873" s="34">
        <v>136</v>
      </c>
      <c r="D5873" s="34">
        <v>118</v>
      </c>
      <c r="E5873" s="34">
        <v>132</v>
      </c>
      <c r="F5873" s="34">
        <v>68</v>
      </c>
      <c r="G5873" s="34">
        <v>115</v>
      </c>
      <c r="H5873" s="34">
        <v>70</v>
      </c>
      <c r="I5873" s="34">
        <v>107</v>
      </c>
      <c r="J5873" s="34">
        <v>63</v>
      </c>
      <c r="K5873" s="34">
        <v>117</v>
      </c>
      <c r="L5873" s="34">
        <v>20</v>
      </c>
      <c r="M5873" s="34">
        <v>96</v>
      </c>
      <c r="N5873" s="34">
        <v>77</v>
      </c>
      <c r="O5873" s="34">
        <v>103</v>
      </c>
      <c r="P5873" s="34">
        <v>75</v>
      </c>
      <c r="Q5873" s="34">
        <v>145</v>
      </c>
      <c r="R5873" s="34">
        <v>73</v>
      </c>
      <c r="S5873" s="34">
        <v>152</v>
      </c>
      <c r="T5873" s="34">
        <v>43</v>
      </c>
      <c r="U5873" s="34">
        <v>96</v>
      </c>
      <c r="V5873" s="34">
        <v>80</v>
      </c>
      <c r="W5873" s="34">
        <v>106</v>
      </c>
      <c r="X5873" s="34">
        <v>100</v>
      </c>
      <c r="Y5873" s="34">
        <v>93</v>
      </c>
      <c r="Z5873" s="34">
        <v>95</v>
      </c>
      <c r="AA5873" s="34">
        <v>97</v>
      </c>
      <c r="AB5873" s="34">
        <v>69</v>
      </c>
      <c r="AC5873" s="34">
        <v>216</v>
      </c>
    </row>
    <row r="5874" spans="1:29" x14ac:dyDescent="0.2">
      <c r="A5874" s="34" t="s">
        <v>66367</v>
      </c>
      <c r="B5874" s="34">
        <v>82</v>
      </c>
      <c r="C5874" s="34">
        <v>120</v>
      </c>
      <c r="D5874" s="34">
        <v>102</v>
      </c>
      <c r="E5874" s="34">
        <v>97</v>
      </c>
      <c r="F5874" s="34">
        <v>72</v>
      </c>
      <c r="G5874" s="34">
        <v>106</v>
      </c>
      <c r="H5874" s="34">
        <v>74</v>
      </c>
      <c r="I5874" s="34">
        <v>116</v>
      </c>
      <c r="J5874" s="34">
        <v>51</v>
      </c>
      <c r="K5874" s="34">
        <v>107</v>
      </c>
      <c r="L5874" s="34">
        <v>32</v>
      </c>
      <c r="M5874" s="34">
        <v>66</v>
      </c>
      <c r="N5874" s="34">
        <v>72</v>
      </c>
      <c r="O5874" s="34">
        <v>87</v>
      </c>
      <c r="P5874" s="34">
        <v>56</v>
      </c>
      <c r="Q5874" s="34">
        <v>133</v>
      </c>
      <c r="R5874" s="34">
        <v>89</v>
      </c>
      <c r="S5874" s="34">
        <v>156</v>
      </c>
      <c r="T5874" s="34">
        <v>48</v>
      </c>
      <c r="U5874" s="34">
        <v>71</v>
      </c>
      <c r="V5874" s="34">
        <v>96</v>
      </c>
      <c r="W5874" s="34">
        <v>93</v>
      </c>
      <c r="X5874" s="34">
        <v>104</v>
      </c>
      <c r="Y5874" s="34">
        <v>84</v>
      </c>
      <c r="Z5874" s="34">
        <v>97</v>
      </c>
      <c r="AA5874" s="34">
        <v>111</v>
      </c>
      <c r="AB5874" s="34">
        <v>77</v>
      </c>
      <c r="AC5874" s="34">
        <v>164</v>
      </c>
    </row>
    <row r="5875" spans="1:29" x14ac:dyDescent="0.2">
      <c r="A5875" s="34" t="s">
        <v>66368</v>
      </c>
      <c r="B5875" s="34">
        <v>94</v>
      </c>
      <c r="C5875" s="34">
        <v>104</v>
      </c>
      <c r="D5875" s="34">
        <v>215</v>
      </c>
      <c r="E5875" s="34">
        <v>94</v>
      </c>
      <c r="F5875" s="34">
        <v>129</v>
      </c>
      <c r="G5875" s="34">
        <v>90</v>
      </c>
      <c r="H5875" s="34">
        <v>85</v>
      </c>
      <c r="I5875" s="34">
        <v>92</v>
      </c>
      <c r="J5875" s="34">
        <v>73</v>
      </c>
      <c r="K5875" s="34">
        <v>107</v>
      </c>
      <c r="L5875" s="34">
        <v>42</v>
      </c>
      <c r="M5875" s="34">
        <v>67</v>
      </c>
      <c r="N5875" s="34">
        <v>88</v>
      </c>
      <c r="O5875" s="34">
        <v>67</v>
      </c>
      <c r="P5875" s="34">
        <v>119</v>
      </c>
      <c r="Q5875" s="34">
        <v>111</v>
      </c>
      <c r="R5875" s="34">
        <v>107</v>
      </c>
      <c r="S5875" s="34">
        <v>131</v>
      </c>
      <c r="T5875" s="34">
        <v>74</v>
      </c>
      <c r="U5875" s="34">
        <v>61</v>
      </c>
      <c r="V5875" s="34">
        <v>152</v>
      </c>
      <c r="W5875" s="34">
        <v>57</v>
      </c>
      <c r="X5875" s="34">
        <v>172</v>
      </c>
      <c r="Y5875" s="34">
        <v>52</v>
      </c>
      <c r="Z5875" s="34">
        <v>163</v>
      </c>
      <c r="AA5875" s="34">
        <v>112</v>
      </c>
      <c r="AB5875" s="34">
        <v>100</v>
      </c>
      <c r="AC5875" s="34">
        <v>128</v>
      </c>
    </row>
    <row r="5876" spans="1:29" x14ac:dyDescent="0.2">
      <c r="A5876" s="34" t="s">
        <v>66369</v>
      </c>
      <c r="B5876" s="34">
        <v>37</v>
      </c>
      <c r="C5876" s="34">
        <v>94</v>
      </c>
      <c r="D5876" s="34">
        <v>106</v>
      </c>
      <c r="E5876" s="34">
        <v>76</v>
      </c>
      <c r="F5876" s="34">
        <v>76</v>
      </c>
      <c r="G5876" s="34">
        <v>46</v>
      </c>
      <c r="H5876" s="34">
        <v>67</v>
      </c>
      <c r="I5876" s="34">
        <v>72</v>
      </c>
      <c r="J5876" s="34">
        <v>55</v>
      </c>
      <c r="K5876" s="34">
        <v>85</v>
      </c>
      <c r="L5876" s="34">
        <v>30</v>
      </c>
      <c r="M5876" s="34">
        <v>65</v>
      </c>
      <c r="N5876" s="34">
        <v>65</v>
      </c>
      <c r="O5876" s="34">
        <v>45</v>
      </c>
      <c r="P5876" s="34">
        <v>65</v>
      </c>
      <c r="Q5876" s="34">
        <v>66</v>
      </c>
      <c r="R5876" s="34">
        <v>64</v>
      </c>
      <c r="S5876" s="34">
        <v>72</v>
      </c>
      <c r="T5876" s="34">
        <v>31</v>
      </c>
      <c r="U5876" s="34">
        <v>46</v>
      </c>
      <c r="V5876" s="34">
        <v>102</v>
      </c>
      <c r="W5876" s="34">
        <v>32</v>
      </c>
      <c r="X5876" s="34">
        <v>104</v>
      </c>
      <c r="Y5876" s="34">
        <v>52</v>
      </c>
      <c r="Z5876" s="34">
        <v>88</v>
      </c>
      <c r="AA5876" s="34">
        <v>76</v>
      </c>
      <c r="AB5876" s="34">
        <v>43</v>
      </c>
      <c r="AC5876" s="34">
        <v>107</v>
      </c>
    </row>
    <row r="5877" spans="1:29" x14ac:dyDescent="0.2">
      <c r="A5877" s="34" t="s">
        <v>66370</v>
      </c>
      <c r="B5877" s="34">
        <v>37</v>
      </c>
      <c r="C5877" s="34">
        <v>42</v>
      </c>
      <c r="D5877" s="34">
        <v>26</v>
      </c>
      <c r="E5877" s="34">
        <v>43</v>
      </c>
      <c r="F5877" s="34">
        <v>25</v>
      </c>
      <c r="G5877" s="34">
        <v>42</v>
      </c>
      <c r="H5877" s="34">
        <v>11</v>
      </c>
      <c r="I5877" s="34">
        <v>33</v>
      </c>
      <c r="J5877" s="34">
        <v>9</v>
      </c>
      <c r="K5877" s="34">
        <v>34</v>
      </c>
      <c r="L5877" s="34">
        <v>9</v>
      </c>
      <c r="M5877" s="34">
        <v>36</v>
      </c>
      <c r="N5877" s="34">
        <v>18</v>
      </c>
      <c r="O5877" s="34">
        <v>33</v>
      </c>
      <c r="P5877" s="34">
        <v>14</v>
      </c>
      <c r="Q5877" s="34">
        <v>30</v>
      </c>
      <c r="R5877" s="34">
        <v>24</v>
      </c>
      <c r="S5877" s="34">
        <v>44</v>
      </c>
      <c r="T5877" s="34">
        <v>16</v>
      </c>
      <c r="U5877" s="34">
        <v>31</v>
      </c>
      <c r="V5877" s="34">
        <v>13</v>
      </c>
      <c r="W5877" s="34">
        <v>45</v>
      </c>
      <c r="X5877" s="34">
        <v>14</v>
      </c>
      <c r="Y5877" s="34">
        <v>17</v>
      </c>
      <c r="Z5877" s="34">
        <v>38</v>
      </c>
      <c r="AA5877" s="34">
        <v>30</v>
      </c>
      <c r="AB5877" s="34">
        <v>13</v>
      </c>
      <c r="AC5877" s="34">
        <v>47</v>
      </c>
    </row>
    <row r="5878" spans="1:29" x14ac:dyDescent="0.2">
      <c r="A5878" s="34" t="s">
        <v>66371</v>
      </c>
      <c r="B5878" s="34">
        <v>99</v>
      </c>
      <c r="C5878" s="34">
        <v>98</v>
      </c>
      <c r="D5878" s="34">
        <v>119</v>
      </c>
      <c r="E5878" s="34">
        <v>130</v>
      </c>
      <c r="F5878" s="34">
        <v>115</v>
      </c>
      <c r="G5878" s="34">
        <v>127</v>
      </c>
      <c r="H5878" s="34">
        <v>97</v>
      </c>
      <c r="I5878" s="34">
        <v>113</v>
      </c>
      <c r="J5878" s="34">
        <v>119</v>
      </c>
      <c r="K5878" s="34">
        <v>104</v>
      </c>
      <c r="L5878" s="34">
        <v>73</v>
      </c>
      <c r="M5878" s="34">
        <v>113</v>
      </c>
      <c r="N5878" s="34">
        <v>108</v>
      </c>
      <c r="O5878" s="34">
        <v>108</v>
      </c>
      <c r="P5878" s="34">
        <v>127</v>
      </c>
      <c r="Q5878" s="34">
        <v>106</v>
      </c>
      <c r="R5878" s="34">
        <v>119</v>
      </c>
      <c r="S5878" s="34">
        <v>138</v>
      </c>
      <c r="T5878" s="34">
        <v>89</v>
      </c>
      <c r="U5878" s="34">
        <v>116</v>
      </c>
      <c r="V5878" s="34">
        <v>112</v>
      </c>
      <c r="W5878" s="34">
        <v>135</v>
      </c>
      <c r="X5878" s="34">
        <v>122</v>
      </c>
      <c r="Y5878" s="34">
        <v>102</v>
      </c>
      <c r="Z5878" s="34">
        <v>143</v>
      </c>
      <c r="AA5878" s="34">
        <v>145</v>
      </c>
      <c r="AB5878" s="34">
        <v>104</v>
      </c>
      <c r="AC5878" s="34">
        <v>162</v>
      </c>
    </row>
    <row r="5879" spans="1:29" x14ac:dyDescent="0.2">
      <c r="A5879" s="34" t="s">
        <v>66372</v>
      </c>
      <c r="B5879" s="34">
        <v>59</v>
      </c>
      <c r="C5879" s="34">
        <v>67</v>
      </c>
      <c r="D5879" s="34">
        <v>85</v>
      </c>
      <c r="E5879" s="34">
        <v>88</v>
      </c>
      <c r="F5879" s="34">
        <v>61</v>
      </c>
      <c r="G5879" s="34">
        <v>91</v>
      </c>
      <c r="H5879" s="34">
        <v>39</v>
      </c>
      <c r="I5879" s="34">
        <v>52</v>
      </c>
      <c r="J5879" s="34">
        <v>29</v>
      </c>
      <c r="K5879" s="34">
        <v>77</v>
      </c>
      <c r="L5879" s="34">
        <v>29</v>
      </c>
      <c r="M5879" s="34">
        <v>58</v>
      </c>
      <c r="N5879" s="34">
        <v>43</v>
      </c>
      <c r="O5879" s="34">
        <v>44</v>
      </c>
      <c r="P5879" s="34">
        <v>54</v>
      </c>
      <c r="Q5879" s="34">
        <v>36</v>
      </c>
      <c r="R5879" s="34">
        <v>60</v>
      </c>
      <c r="S5879" s="34">
        <v>76</v>
      </c>
      <c r="T5879" s="34">
        <v>42</v>
      </c>
      <c r="U5879" s="34">
        <v>37</v>
      </c>
      <c r="V5879" s="34">
        <v>42</v>
      </c>
      <c r="W5879" s="34">
        <v>69</v>
      </c>
      <c r="X5879" s="34">
        <v>58</v>
      </c>
      <c r="Y5879" s="34">
        <v>46</v>
      </c>
      <c r="Z5879" s="34">
        <v>72</v>
      </c>
      <c r="AA5879" s="34">
        <v>49</v>
      </c>
      <c r="AB5879" s="34">
        <v>28</v>
      </c>
      <c r="AC5879" s="34">
        <v>69</v>
      </c>
    </row>
    <row r="5880" spans="1:29" x14ac:dyDescent="0.2">
      <c r="A5880" s="34" t="s">
        <v>66373</v>
      </c>
      <c r="B5880" s="34">
        <v>41</v>
      </c>
      <c r="C5880" s="34">
        <v>55</v>
      </c>
      <c r="D5880" s="34">
        <v>94</v>
      </c>
      <c r="E5880" s="34">
        <v>61</v>
      </c>
      <c r="F5880" s="34">
        <v>66</v>
      </c>
      <c r="G5880" s="34">
        <v>78</v>
      </c>
      <c r="H5880" s="34">
        <v>50</v>
      </c>
      <c r="I5880" s="34">
        <v>37</v>
      </c>
      <c r="J5880" s="34">
        <v>38</v>
      </c>
      <c r="K5880" s="34">
        <v>48</v>
      </c>
      <c r="L5880" s="34">
        <v>27</v>
      </c>
      <c r="M5880" s="34">
        <v>46</v>
      </c>
      <c r="N5880" s="34">
        <v>36</v>
      </c>
      <c r="O5880" s="34">
        <v>43</v>
      </c>
      <c r="P5880" s="34">
        <v>49</v>
      </c>
      <c r="Q5880" s="34">
        <v>54</v>
      </c>
      <c r="R5880" s="34">
        <v>47</v>
      </c>
      <c r="S5880" s="34">
        <v>91</v>
      </c>
      <c r="T5880" s="34">
        <v>27</v>
      </c>
      <c r="U5880" s="34">
        <v>31</v>
      </c>
      <c r="V5880" s="34">
        <v>44</v>
      </c>
      <c r="W5880" s="34">
        <v>27</v>
      </c>
      <c r="X5880" s="34">
        <v>70</v>
      </c>
      <c r="Y5880" s="34">
        <v>31</v>
      </c>
      <c r="Z5880" s="34">
        <v>60</v>
      </c>
      <c r="AA5880" s="34">
        <v>64</v>
      </c>
      <c r="AB5880" s="34">
        <v>43</v>
      </c>
      <c r="AC5880" s="34">
        <v>69</v>
      </c>
    </row>
    <row r="5881" spans="1:29" x14ac:dyDescent="0.2">
      <c r="A5881" s="34" t="s">
        <v>66374</v>
      </c>
      <c r="B5881" s="34">
        <v>70</v>
      </c>
      <c r="C5881" s="34">
        <v>132</v>
      </c>
      <c r="D5881" s="34">
        <v>164</v>
      </c>
      <c r="E5881" s="34">
        <v>131</v>
      </c>
      <c r="F5881" s="34">
        <v>122</v>
      </c>
      <c r="G5881" s="34">
        <v>129</v>
      </c>
      <c r="H5881" s="34">
        <v>80</v>
      </c>
      <c r="I5881" s="34">
        <v>105</v>
      </c>
      <c r="J5881" s="34">
        <v>76</v>
      </c>
      <c r="K5881" s="34">
        <v>147</v>
      </c>
      <c r="L5881" s="34">
        <v>26</v>
      </c>
      <c r="M5881" s="34">
        <v>104</v>
      </c>
      <c r="N5881" s="34">
        <v>68</v>
      </c>
      <c r="O5881" s="34">
        <v>77</v>
      </c>
      <c r="P5881" s="34">
        <v>55</v>
      </c>
      <c r="Q5881" s="34">
        <v>89</v>
      </c>
      <c r="R5881" s="34">
        <v>74</v>
      </c>
      <c r="S5881" s="34">
        <v>172</v>
      </c>
      <c r="T5881" s="34">
        <v>37</v>
      </c>
      <c r="U5881" s="34">
        <v>76</v>
      </c>
      <c r="V5881" s="34">
        <v>75</v>
      </c>
      <c r="W5881" s="34">
        <v>97</v>
      </c>
      <c r="X5881" s="34">
        <v>114</v>
      </c>
      <c r="Y5881" s="34">
        <v>68</v>
      </c>
      <c r="Z5881" s="34">
        <v>112</v>
      </c>
      <c r="AA5881" s="34">
        <v>134</v>
      </c>
      <c r="AB5881" s="34">
        <v>47</v>
      </c>
      <c r="AC5881" s="34">
        <v>160</v>
      </c>
    </row>
    <row r="5882" spans="1:29" x14ac:dyDescent="0.2">
      <c r="A5882" s="34" t="s">
        <v>66375</v>
      </c>
      <c r="B5882" s="34">
        <v>96</v>
      </c>
      <c r="C5882" s="34">
        <v>137</v>
      </c>
      <c r="D5882" s="34">
        <v>166</v>
      </c>
      <c r="E5882" s="34">
        <v>155</v>
      </c>
      <c r="F5882" s="34">
        <v>121</v>
      </c>
      <c r="G5882" s="34">
        <v>155</v>
      </c>
      <c r="H5882" s="34">
        <v>155</v>
      </c>
      <c r="I5882" s="34">
        <v>141</v>
      </c>
      <c r="J5882" s="34">
        <v>98</v>
      </c>
      <c r="K5882" s="34">
        <v>167</v>
      </c>
      <c r="L5882" s="34">
        <v>107</v>
      </c>
      <c r="M5882" s="34">
        <v>129</v>
      </c>
      <c r="N5882" s="34">
        <v>156</v>
      </c>
      <c r="O5882" s="34">
        <v>96</v>
      </c>
      <c r="P5882" s="34">
        <v>127</v>
      </c>
      <c r="Q5882" s="34">
        <v>183</v>
      </c>
      <c r="R5882" s="34">
        <v>195</v>
      </c>
      <c r="S5882" s="34">
        <v>149</v>
      </c>
      <c r="T5882" s="34">
        <v>132</v>
      </c>
      <c r="U5882" s="34">
        <v>133</v>
      </c>
      <c r="V5882" s="34">
        <v>126</v>
      </c>
      <c r="W5882" s="34">
        <v>181</v>
      </c>
      <c r="X5882" s="34">
        <v>203</v>
      </c>
      <c r="Y5882" s="34">
        <v>86</v>
      </c>
      <c r="Z5882" s="34">
        <v>160</v>
      </c>
      <c r="AA5882" s="34">
        <v>186</v>
      </c>
      <c r="AB5882" s="34">
        <v>133</v>
      </c>
      <c r="AC5882" s="34">
        <v>229</v>
      </c>
    </row>
    <row r="5883" spans="1:29" x14ac:dyDescent="0.2">
      <c r="A5883" s="34" t="s">
        <v>66376</v>
      </c>
      <c r="B5883" s="34">
        <v>54</v>
      </c>
      <c r="C5883" s="34">
        <v>87</v>
      </c>
      <c r="D5883" s="34">
        <v>109</v>
      </c>
      <c r="E5883" s="34">
        <v>84</v>
      </c>
      <c r="F5883" s="34">
        <v>58</v>
      </c>
      <c r="G5883" s="34">
        <v>69</v>
      </c>
      <c r="H5883" s="34">
        <v>56</v>
      </c>
      <c r="I5883" s="34">
        <v>73</v>
      </c>
      <c r="J5883" s="34">
        <v>65</v>
      </c>
      <c r="K5883" s="34">
        <v>92</v>
      </c>
      <c r="L5883" s="34">
        <v>29</v>
      </c>
      <c r="M5883" s="34">
        <v>58</v>
      </c>
      <c r="N5883" s="34">
        <v>54</v>
      </c>
      <c r="O5883" s="34">
        <v>71</v>
      </c>
      <c r="P5883" s="34">
        <v>61</v>
      </c>
      <c r="Q5883" s="34">
        <v>99</v>
      </c>
      <c r="R5883" s="34">
        <v>77</v>
      </c>
      <c r="S5883" s="34">
        <v>101</v>
      </c>
      <c r="T5883" s="34">
        <v>43</v>
      </c>
      <c r="U5883" s="34">
        <v>49</v>
      </c>
      <c r="V5883" s="34">
        <v>49</v>
      </c>
      <c r="W5883" s="34">
        <v>58</v>
      </c>
      <c r="X5883" s="34">
        <v>89</v>
      </c>
      <c r="Y5883" s="34">
        <v>67</v>
      </c>
      <c r="Z5883" s="34">
        <v>71</v>
      </c>
      <c r="AA5883" s="34">
        <v>99</v>
      </c>
      <c r="AB5883" s="34">
        <v>47</v>
      </c>
      <c r="AC5883" s="34">
        <v>101</v>
      </c>
    </row>
    <row r="5884" spans="1:29" x14ac:dyDescent="0.2">
      <c r="A5884" s="34" t="s">
        <v>66377</v>
      </c>
      <c r="B5884" s="34">
        <v>39</v>
      </c>
      <c r="C5884" s="34">
        <v>69</v>
      </c>
      <c r="D5884" s="34">
        <v>97</v>
      </c>
      <c r="E5884" s="34">
        <v>84</v>
      </c>
      <c r="F5884" s="34">
        <v>69</v>
      </c>
      <c r="G5884" s="34">
        <v>56</v>
      </c>
      <c r="H5884" s="34">
        <v>50</v>
      </c>
      <c r="I5884" s="34">
        <v>80</v>
      </c>
      <c r="J5884" s="34">
        <v>43</v>
      </c>
      <c r="K5884" s="34">
        <v>68</v>
      </c>
      <c r="L5884" s="34">
        <v>43</v>
      </c>
      <c r="M5884" s="34">
        <v>57</v>
      </c>
      <c r="N5884" s="34">
        <v>77</v>
      </c>
      <c r="O5884" s="34">
        <v>70</v>
      </c>
      <c r="P5884" s="34">
        <v>62</v>
      </c>
      <c r="Q5884" s="34">
        <v>64</v>
      </c>
      <c r="R5884" s="34">
        <v>65</v>
      </c>
      <c r="S5884" s="34">
        <v>73</v>
      </c>
      <c r="T5884" s="34">
        <v>38</v>
      </c>
      <c r="U5884" s="34">
        <v>33</v>
      </c>
      <c r="V5884" s="34">
        <v>75</v>
      </c>
      <c r="W5884" s="34">
        <v>59</v>
      </c>
      <c r="X5884" s="34">
        <v>117</v>
      </c>
      <c r="Y5884" s="34">
        <v>38</v>
      </c>
      <c r="Z5884" s="34">
        <v>82</v>
      </c>
      <c r="AA5884" s="34">
        <v>96</v>
      </c>
      <c r="AB5884" s="34">
        <v>48</v>
      </c>
      <c r="AC5884" s="34">
        <v>78</v>
      </c>
    </row>
    <row r="5885" spans="1:29" x14ac:dyDescent="0.2">
      <c r="A5885" s="34" t="s">
        <v>66378</v>
      </c>
      <c r="B5885" s="34">
        <v>42</v>
      </c>
      <c r="C5885" s="34">
        <v>77</v>
      </c>
      <c r="D5885" s="34">
        <v>129</v>
      </c>
      <c r="E5885" s="34">
        <v>103</v>
      </c>
      <c r="F5885" s="34">
        <v>90</v>
      </c>
      <c r="G5885" s="34">
        <v>57</v>
      </c>
      <c r="H5885" s="34">
        <v>95</v>
      </c>
      <c r="I5885" s="34">
        <v>64</v>
      </c>
      <c r="J5885" s="34">
        <v>80</v>
      </c>
      <c r="K5885" s="34">
        <v>87</v>
      </c>
      <c r="L5885" s="34">
        <v>31</v>
      </c>
      <c r="M5885" s="34">
        <v>102</v>
      </c>
      <c r="N5885" s="34">
        <v>64</v>
      </c>
      <c r="O5885" s="34">
        <v>53</v>
      </c>
      <c r="P5885" s="34">
        <v>69</v>
      </c>
      <c r="Q5885" s="34">
        <v>77</v>
      </c>
      <c r="R5885" s="34">
        <v>74</v>
      </c>
      <c r="S5885" s="34">
        <v>111</v>
      </c>
      <c r="T5885" s="34">
        <v>48</v>
      </c>
      <c r="U5885" s="34">
        <v>67</v>
      </c>
      <c r="V5885" s="34">
        <v>73</v>
      </c>
      <c r="W5885" s="34">
        <v>65</v>
      </c>
      <c r="X5885" s="34">
        <v>111</v>
      </c>
      <c r="Y5885" s="34">
        <v>62</v>
      </c>
      <c r="Z5885" s="34">
        <v>120</v>
      </c>
      <c r="AA5885" s="34">
        <v>96</v>
      </c>
      <c r="AB5885" s="34">
        <v>58</v>
      </c>
      <c r="AC5885" s="34">
        <v>121</v>
      </c>
    </row>
    <row r="5886" spans="1:29" x14ac:dyDescent="0.2">
      <c r="A5886" s="34" t="s">
        <v>66379</v>
      </c>
      <c r="B5886" s="34">
        <v>127</v>
      </c>
      <c r="C5886" s="34">
        <v>199</v>
      </c>
      <c r="D5886" s="34">
        <v>295</v>
      </c>
      <c r="E5886" s="34">
        <v>204</v>
      </c>
      <c r="F5886" s="34">
        <v>213</v>
      </c>
      <c r="G5886" s="34">
        <v>207</v>
      </c>
      <c r="H5886" s="34">
        <v>193</v>
      </c>
      <c r="I5886" s="34">
        <v>166</v>
      </c>
      <c r="J5886" s="34">
        <v>140</v>
      </c>
      <c r="K5886" s="34">
        <v>202</v>
      </c>
      <c r="L5886" s="34">
        <v>82</v>
      </c>
      <c r="M5886" s="34">
        <v>163</v>
      </c>
      <c r="N5886" s="34">
        <v>151</v>
      </c>
      <c r="O5886" s="34">
        <v>129</v>
      </c>
      <c r="P5886" s="34">
        <v>151</v>
      </c>
      <c r="Q5886" s="34">
        <v>178</v>
      </c>
      <c r="R5886" s="34">
        <v>193</v>
      </c>
      <c r="S5886" s="34">
        <v>293</v>
      </c>
      <c r="T5886" s="34">
        <v>87</v>
      </c>
      <c r="U5886" s="34">
        <v>118</v>
      </c>
      <c r="V5886" s="34">
        <v>228</v>
      </c>
      <c r="W5886" s="34">
        <v>116</v>
      </c>
      <c r="X5886" s="34">
        <v>221</v>
      </c>
      <c r="Y5886" s="34">
        <v>97</v>
      </c>
      <c r="Z5886" s="34">
        <v>235</v>
      </c>
      <c r="AA5886" s="34">
        <v>211</v>
      </c>
      <c r="AB5886" s="34">
        <v>139</v>
      </c>
      <c r="AC5886" s="34">
        <v>274</v>
      </c>
    </row>
    <row r="5887" spans="1:29" x14ac:dyDescent="0.2">
      <c r="A5887" s="34" t="s">
        <v>66380</v>
      </c>
      <c r="B5887" s="34">
        <v>20</v>
      </c>
      <c r="C5887" s="34">
        <v>83</v>
      </c>
      <c r="D5887" s="34">
        <v>42</v>
      </c>
      <c r="E5887" s="34">
        <v>106</v>
      </c>
      <c r="F5887" s="34">
        <v>31</v>
      </c>
      <c r="G5887" s="34">
        <v>147</v>
      </c>
      <c r="H5887" s="34">
        <v>28</v>
      </c>
      <c r="I5887" s="34">
        <v>81</v>
      </c>
      <c r="J5887" s="34">
        <v>23</v>
      </c>
      <c r="K5887" s="34">
        <v>116</v>
      </c>
      <c r="L5887" s="34">
        <v>9</v>
      </c>
      <c r="M5887" s="34">
        <v>71</v>
      </c>
      <c r="N5887" s="34">
        <v>23</v>
      </c>
      <c r="O5887" s="34">
        <v>75</v>
      </c>
      <c r="P5887" s="34">
        <v>22</v>
      </c>
      <c r="Q5887" s="34">
        <v>75</v>
      </c>
      <c r="R5887" s="34">
        <v>41</v>
      </c>
      <c r="S5887" s="34">
        <v>140</v>
      </c>
      <c r="T5887" s="34">
        <v>28</v>
      </c>
      <c r="U5887" s="34">
        <v>61</v>
      </c>
      <c r="V5887" s="34">
        <v>37</v>
      </c>
      <c r="W5887" s="34">
        <v>72</v>
      </c>
      <c r="X5887" s="34">
        <v>39</v>
      </c>
      <c r="Y5887" s="34">
        <v>41</v>
      </c>
      <c r="Z5887" s="34">
        <v>45</v>
      </c>
      <c r="AA5887" s="34">
        <v>125</v>
      </c>
      <c r="AB5887" s="34">
        <v>18</v>
      </c>
      <c r="AC5887" s="34">
        <v>124</v>
      </c>
    </row>
    <row r="5888" spans="1:29" x14ac:dyDescent="0.2">
      <c r="A5888" s="34" t="s">
        <v>66381</v>
      </c>
      <c r="B5888" s="34">
        <v>86</v>
      </c>
      <c r="C5888" s="34">
        <v>111</v>
      </c>
      <c r="D5888" s="34">
        <v>126</v>
      </c>
      <c r="E5888" s="34">
        <v>122</v>
      </c>
      <c r="F5888" s="34">
        <v>112</v>
      </c>
      <c r="G5888" s="34">
        <v>143</v>
      </c>
      <c r="H5888" s="34">
        <v>81</v>
      </c>
      <c r="I5888" s="34">
        <v>126</v>
      </c>
      <c r="J5888" s="34">
        <v>84</v>
      </c>
      <c r="K5888" s="34">
        <v>138</v>
      </c>
      <c r="L5888" s="34">
        <v>72</v>
      </c>
      <c r="M5888" s="34">
        <v>94</v>
      </c>
      <c r="N5888" s="34">
        <v>81</v>
      </c>
      <c r="O5888" s="34">
        <v>114</v>
      </c>
      <c r="P5888" s="34">
        <v>98</v>
      </c>
      <c r="Q5888" s="34">
        <v>139</v>
      </c>
      <c r="R5888" s="34">
        <v>90</v>
      </c>
      <c r="S5888" s="34">
        <v>151</v>
      </c>
      <c r="T5888" s="34">
        <v>77</v>
      </c>
      <c r="U5888" s="34">
        <v>95</v>
      </c>
      <c r="V5888" s="34">
        <v>126</v>
      </c>
      <c r="W5888" s="34">
        <v>109</v>
      </c>
      <c r="X5888" s="34">
        <v>104</v>
      </c>
      <c r="Y5888" s="34">
        <v>96</v>
      </c>
      <c r="Z5888" s="34">
        <v>149</v>
      </c>
      <c r="AA5888" s="34">
        <v>127</v>
      </c>
      <c r="AB5888" s="34">
        <v>68</v>
      </c>
      <c r="AC5888" s="34">
        <v>196</v>
      </c>
    </row>
    <row r="5889" spans="1:29" x14ac:dyDescent="0.2">
      <c r="A5889" s="34" t="s">
        <v>66382</v>
      </c>
      <c r="B5889" s="34">
        <v>54</v>
      </c>
      <c r="C5889" s="34">
        <v>104</v>
      </c>
      <c r="D5889" s="34">
        <v>102</v>
      </c>
      <c r="E5889" s="34">
        <v>87</v>
      </c>
      <c r="F5889" s="34">
        <v>84</v>
      </c>
      <c r="G5889" s="34">
        <v>120</v>
      </c>
      <c r="H5889" s="34">
        <v>77</v>
      </c>
      <c r="I5889" s="34">
        <v>126</v>
      </c>
      <c r="J5889" s="34">
        <v>63</v>
      </c>
      <c r="K5889" s="34">
        <v>124</v>
      </c>
      <c r="L5889" s="34">
        <v>29</v>
      </c>
      <c r="M5889" s="34">
        <v>89</v>
      </c>
      <c r="N5889" s="34">
        <v>104</v>
      </c>
      <c r="O5889" s="34">
        <v>88</v>
      </c>
      <c r="P5889" s="34">
        <v>64</v>
      </c>
      <c r="Q5889" s="34">
        <v>78</v>
      </c>
      <c r="R5889" s="34">
        <v>77</v>
      </c>
      <c r="S5889" s="34">
        <v>113</v>
      </c>
      <c r="T5889" s="34">
        <v>34</v>
      </c>
      <c r="U5889" s="34">
        <v>52</v>
      </c>
      <c r="V5889" s="34">
        <v>76</v>
      </c>
      <c r="W5889" s="34">
        <v>56</v>
      </c>
      <c r="X5889" s="34">
        <v>113</v>
      </c>
      <c r="Y5889" s="34">
        <v>63</v>
      </c>
      <c r="Z5889" s="34">
        <v>106</v>
      </c>
      <c r="AA5889" s="34">
        <v>130</v>
      </c>
      <c r="AB5889" s="34">
        <v>45</v>
      </c>
      <c r="AC5889" s="34">
        <v>161</v>
      </c>
    </row>
    <row r="5890" spans="1:29" x14ac:dyDescent="0.2">
      <c r="A5890" s="34" t="s">
        <v>66383</v>
      </c>
      <c r="B5890" s="34">
        <v>61</v>
      </c>
      <c r="C5890" s="34">
        <v>49</v>
      </c>
      <c r="D5890" s="34">
        <v>48</v>
      </c>
      <c r="E5890" s="34">
        <v>39</v>
      </c>
      <c r="F5890" s="34">
        <v>31</v>
      </c>
      <c r="G5890" s="34">
        <v>23</v>
      </c>
      <c r="H5890" s="34">
        <v>24</v>
      </c>
      <c r="I5890" s="34">
        <v>65</v>
      </c>
      <c r="J5890" s="34">
        <v>47</v>
      </c>
      <c r="K5890" s="34">
        <v>71</v>
      </c>
      <c r="L5890" s="34">
        <v>34</v>
      </c>
      <c r="M5890" s="34">
        <v>58</v>
      </c>
      <c r="N5890" s="34">
        <v>45</v>
      </c>
      <c r="O5890" s="34">
        <v>53</v>
      </c>
      <c r="P5890" s="34">
        <v>44</v>
      </c>
      <c r="Q5890" s="34">
        <v>34</v>
      </c>
      <c r="R5890" s="34">
        <v>58</v>
      </c>
      <c r="S5890" s="34">
        <v>41</v>
      </c>
      <c r="T5890" s="34">
        <v>49</v>
      </c>
      <c r="U5890" s="34">
        <v>40</v>
      </c>
      <c r="V5890" s="34">
        <v>39</v>
      </c>
      <c r="W5890" s="34">
        <v>64</v>
      </c>
      <c r="X5890" s="34">
        <v>81</v>
      </c>
      <c r="Y5890" s="34">
        <v>23</v>
      </c>
      <c r="Z5890" s="34">
        <v>68</v>
      </c>
      <c r="AA5890" s="34">
        <v>58</v>
      </c>
      <c r="AB5890" s="34">
        <v>66</v>
      </c>
      <c r="AC5890" s="34">
        <v>50</v>
      </c>
    </row>
    <row r="5891" spans="1:29" x14ac:dyDescent="0.2">
      <c r="A5891" s="34" t="s">
        <v>66384</v>
      </c>
      <c r="B5891" s="34">
        <v>93</v>
      </c>
      <c r="C5891" s="34">
        <v>202</v>
      </c>
      <c r="D5891" s="34">
        <v>174</v>
      </c>
      <c r="E5891" s="34">
        <v>235</v>
      </c>
      <c r="F5891" s="34">
        <v>155</v>
      </c>
      <c r="G5891" s="34">
        <v>233</v>
      </c>
      <c r="H5891" s="34">
        <v>131</v>
      </c>
      <c r="I5891" s="34">
        <v>264</v>
      </c>
      <c r="J5891" s="34">
        <v>125</v>
      </c>
      <c r="K5891" s="34">
        <v>224</v>
      </c>
      <c r="L5891" s="34">
        <v>61</v>
      </c>
      <c r="M5891" s="34">
        <v>180</v>
      </c>
      <c r="N5891" s="34">
        <v>158</v>
      </c>
      <c r="O5891" s="34">
        <v>142</v>
      </c>
      <c r="P5891" s="34">
        <v>138</v>
      </c>
      <c r="Q5891" s="34">
        <v>258</v>
      </c>
      <c r="R5891" s="34">
        <v>152</v>
      </c>
      <c r="S5891" s="34">
        <v>282</v>
      </c>
      <c r="T5891" s="34">
        <v>94</v>
      </c>
      <c r="U5891" s="34">
        <v>206</v>
      </c>
      <c r="V5891" s="34">
        <v>143</v>
      </c>
      <c r="W5891" s="34">
        <v>211</v>
      </c>
      <c r="X5891" s="34">
        <v>158</v>
      </c>
      <c r="Y5891" s="34">
        <v>173</v>
      </c>
      <c r="Z5891" s="34">
        <v>165</v>
      </c>
      <c r="AA5891" s="34">
        <v>239</v>
      </c>
      <c r="AB5891" s="34">
        <v>119</v>
      </c>
      <c r="AC5891" s="34">
        <v>323</v>
      </c>
    </row>
    <row r="5892" spans="1:29" x14ac:dyDescent="0.2">
      <c r="A5892" s="34" t="s">
        <v>66385</v>
      </c>
      <c r="B5892" s="34">
        <v>66</v>
      </c>
      <c r="C5892" s="34">
        <v>112</v>
      </c>
      <c r="D5892" s="34">
        <v>168</v>
      </c>
      <c r="E5892" s="34">
        <v>165</v>
      </c>
      <c r="F5892" s="34">
        <v>107</v>
      </c>
      <c r="G5892" s="34">
        <v>151</v>
      </c>
      <c r="H5892" s="34">
        <v>89</v>
      </c>
      <c r="I5892" s="34">
        <v>90</v>
      </c>
      <c r="J5892" s="34">
        <v>76</v>
      </c>
      <c r="K5892" s="34">
        <v>112</v>
      </c>
      <c r="L5892" s="34">
        <v>45</v>
      </c>
      <c r="M5892" s="34">
        <v>117</v>
      </c>
      <c r="N5892" s="34">
        <v>92</v>
      </c>
      <c r="O5892" s="34">
        <v>94</v>
      </c>
      <c r="P5892" s="34">
        <v>87</v>
      </c>
      <c r="Q5892" s="34">
        <v>125</v>
      </c>
      <c r="R5892" s="34">
        <v>102</v>
      </c>
      <c r="S5892" s="34">
        <v>164</v>
      </c>
      <c r="T5892" s="34">
        <v>64</v>
      </c>
      <c r="U5892" s="34">
        <v>84</v>
      </c>
      <c r="V5892" s="34">
        <v>135</v>
      </c>
      <c r="W5892" s="34">
        <v>101</v>
      </c>
      <c r="X5892" s="34">
        <v>139</v>
      </c>
      <c r="Y5892" s="34">
        <v>64</v>
      </c>
      <c r="Z5892" s="34">
        <v>133</v>
      </c>
      <c r="AA5892" s="34">
        <v>151</v>
      </c>
      <c r="AB5892" s="34">
        <v>69</v>
      </c>
      <c r="AC5892" s="34">
        <v>149</v>
      </c>
    </row>
    <row r="5893" spans="1:29" x14ac:dyDescent="0.2">
      <c r="A5893" s="34" t="s">
        <v>66386</v>
      </c>
      <c r="B5893" s="34">
        <v>37</v>
      </c>
      <c r="C5893" s="34">
        <v>89</v>
      </c>
      <c r="D5893" s="34">
        <v>82</v>
      </c>
      <c r="E5893" s="34">
        <v>86</v>
      </c>
      <c r="F5893" s="34">
        <v>78</v>
      </c>
      <c r="G5893" s="34">
        <v>94</v>
      </c>
      <c r="H5893" s="34">
        <v>67</v>
      </c>
      <c r="I5893" s="34">
        <v>70</v>
      </c>
      <c r="J5893" s="34">
        <v>46</v>
      </c>
      <c r="K5893" s="34">
        <v>81</v>
      </c>
      <c r="L5893" s="34">
        <v>43</v>
      </c>
      <c r="M5893" s="34">
        <v>51</v>
      </c>
      <c r="N5893" s="34">
        <v>44</v>
      </c>
      <c r="O5893" s="34">
        <v>61</v>
      </c>
      <c r="P5893" s="34">
        <v>43</v>
      </c>
      <c r="Q5893" s="34">
        <v>73</v>
      </c>
      <c r="R5893" s="34">
        <v>75</v>
      </c>
      <c r="S5893" s="34">
        <v>96</v>
      </c>
      <c r="T5893" s="34">
        <v>57</v>
      </c>
      <c r="U5893" s="34">
        <v>65</v>
      </c>
      <c r="V5893" s="34">
        <v>76</v>
      </c>
      <c r="W5893" s="34">
        <v>59</v>
      </c>
      <c r="X5893" s="34">
        <v>81</v>
      </c>
      <c r="Y5893" s="34">
        <v>63</v>
      </c>
      <c r="Z5893" s="34">
        <v>66</v>
      </c>
      <c r="AA5893" s="34">
        <v>104</v>
      </c>
      <c r="AB5893" s="34">
        <v>68</v>
      </c>
      <c r="AC5893" s="34">
        <v>99</v>
      </c>
    </row>
    <row r="5894" spans="1:29" x14ac:dyDescent="0.2">
      <c r="A5894" s="34" t="s">
        <v>66387</v>
      </c>
      <c r="B5894" s="34">
        <v>70</v>
      </c>
      <c r="C5894" s="34">
        <v>89</v>
      </c>
      <c r="D5894" s="34">
        <v>84</v>
      </c>
      <c r="E5894" s="34">
        <v>102</v>
      </c>
      <c r="F5894" s="34">
        <v>57</v>
      </c>
      <c r="G5894" s="34">
        <v>74</v>
      </c>
      <c r="H5894" s="34">
        <v>59</v>
      </c>
      <c r="I5894" s="34">
        <v>61</v>
      </c>
      <c r="J5894" s="34">
        <v>37</v>
      </c>
      <c r="K5894" s="34">
        <v>85</v>
      </c>
      <c r="L5894" s="34">
        <v>21</v>
      </c>
      <c r="M5894" s="34">
        <v>56</v>
      </c>
      <c r="N5894" s="34">
        <v>48</v>
      </c>
      <c r="O5894" s="34">
        <v>43</v>
      </c>
      <c r="P5894" s="34">
        <v>44</v>
      </c>
      <c r="Q5894" s="34">
        <v>63</v>
      </c>
      <c r="R5894" s="34">
        <v>60</v>
      </c>
      <c r="S5894" s="34">
        <v>118</v>
      </c>
      <c r="T5894" s="34">
        <v>29</v>
      </c>
      <c r="U5894" s="34">
        <v>55</v>
      </c>
      <c r="V5894" s="34">
        <v>75</v>
      </c>
      <c r="W5894" s="34">
        <v>49</v>
      </c>
      <c r="X5894" s="34">
        <v>106</v>
      </c>
      <c r="Y5894" s="34">
        <v>46</v>
      </c>
      <c r="Z5894" s="34">
        <v>48</v>
      </c>
      <c r="AA5894" s="34">
        <v>85</v>
      </c>
      <c r="AB5894" s="34">
        <v>48</v>
      </c>
      <c r="AC5894" s="34">
        <v>112</v>
      </c>
    </row>
    <row r="5895" spans="1:29" x14ac:dyDescent="0.2">
      <c r="A5895" s="34" t="s">
        <v>66388</v>
      </c>
      <c r="B5895" s="34">
        <v>141</v>
      </c>
      <c r="C5895" s="34">
        <v>166</v>
      </c>
      <c r="D5895" s="34">
        <v>193</v>
      </c>
      <c r="E5895" s="34">
        <v>204</v>
      </c>
      <c r="F5895" s="34">
        <v>213</v>
      </c>
      <c r="G5895" s="34">
        <v>203</v>
      </c>
      <c r="H5895" s="34">
        <v>185</v>
      </c>
      <c r="I5895" s="34">
        <v>175</v>
      </c>
      <c r="J5895" s="34">
        <v>161</v>
      </c>
      <c r="K5895" s="34">
        <v>232</v>
      </c>
      <c r="L5895" s="34">
        <v>90</v>
      </c>
      <c r="M5895" s="34">
        <v>205</v>
      </c>
      <c r="N5895" s="34">
        <v>149</v>
      </c>
      <c r="O5895" s="34">
        <v>178</v>
      </c>
      <c r="P5895" s="34">
        <v>165</v>
      </c>
      <c r="Q5895" s="34">
        <v>217</v>
      </c>
      <c r="R5895" s="34">
        <v>176</v>
      </c>
      <c r="S5895" s="34">
        <v>230</v>
      </c>
      <c r="T5895" s="34">
        <v>155</v>
      </c>
      <c r="U5895" s="34">
        <v>150</v>
      </c>
      <c r="V5895" s="34">
        <v>222</v>
      </c>
      <c r="W5895" s="34">
        <v>179</v>
      </c>
      <c r="X5895" s="34">
        <v>198</v>
      </c>
      <c r="Y5895" s="34">
        <v>165</v>
      </c>
      <c r="Z5895" s="34">
        <v>208</v>
      </c>
      <c r="AA5895" s="34">
        <v>308</v>
      </c>
      <c r="AB5895" s="34">
        <v>225</v>
      </c>
      <c r="AC5895" s="34">
        <v>300</v>
      </c>
    </row>
    <row r="5896" spans="1:29" x14ac:dyDescent="0.2">
      <c r="A5896" s="34" t="s">
        <v>66389</v>
      </c>
      <c r="B5896" s="34">
        <v>171</v>
      </c>
      <c r="C5896" s="34">
        <v>214</v>
      </c>
      <c r="D5896" s="34">
        <v>266</v>
      </c>
      <c r="E5896" s="34">
        <v>221</v>
      </c>
      <c r="F5896" s="34">
        <v>214</v>
      </c>
      <c r="G5896" s="34">
        <v>287</v>
      </c>
      <c r="H5896" s="34">
        <v>226</v>
      </c>
      <c r="I5896" s="34">
        <v>194</v>
      </c>
      <c r="J5896" s="34">
        <v>198</v>
      </c>
      <c r="K5896" s="34">
        <v>291</v>
      </c>
      <c r="L5896" s="34">
        <v>123</v>
      </c>
      <c r="M5896" s="34">
        <v>217</v>
      </c>
      <c r="N5896" s="34">
        <v>173</v>
      </c>
      <c r="O5896" s="34">
        <v>212</v>
      </c>
      <c r="P5896" s="34">
        <v>207</v>
      </c>
      <c r="Q5896" s="34">
        <v>295</v>
      </c>
      <c r="R5896" s="34">
        <v>237</v>
      </c>
      <c r="S5896" s="34">
        <v>274</v>
      </c>
      <c r="T5896" s="34">
        <v>189</v>
      </c>
      <c r="U5896" s="34">
        <v>228</v>
      </c>
      <c r="V5896" s="34">
        <v>207</v>
      </c>
      <c r="W5896" s="34">
        <v>220</v>
      </c>
      <c r="X5896" s="34">
        <v>273</v>
      </c>
      <c r="Y5896" s="34">
        <v>252</v>
      </c>
      <c r="Z5896" s="34">
        <v>215</v>
      </c>
      <c r="AA5896" s="34">
        <v>358</v>
      </c>
      <c r="AB5896" s="34">
        <v>263</v>
      </c>
      <c r="AC5896" s="34">
        <v>373</v>
      </c>
    </row>
    <row r="5897" spans="1:29" x14ac:dyDescent="0.2">
      <c r="A5897" s="34" t="s">
        <v>66390</v>
      </c>
      <c r="B5897" s="34">
        <v>44</v>
      </c>
      <c r="C5897" s="34">
        <v>83</v>
      </c>
      <c r="D5897" s="34">
        <v>143</v>
      </c>
      <c r="E5897" s="34">
        <v>91</v>
      </c>
      <c r="F5897" s="34">
        <v>71</v>
      </c>
      <c r="G5897" s="34">
        <v>81</v>
      </c>
      <c r="H5897" s="34">
        <v>76</v>
      </c>
      <c r="I5897" s="34">
        <v>68</v>
      </c>
      <c r="J5897" s="34">
        <v>56</v>
      </c>
      <c r="K5897" s="34">
        <v>89</v>
      </c>
      <c r="L5897" s="34">
        <v>31</v>
      </c>
      <c r="M5897" s="34">
        <v>48</v>
      </c>
      <c r="N5897" s="34">
        <v>66</v>
      </c>
      <c r="O5897" s="34">
        <v>61</v>
      </c>
      <c r="P5897" s="34">
        <v>64</v>
      </c>
      <c r="Q5897" s="34">
        <v>85</v>
      </c>
      <c r="R5897" s="34">
        <v>73</v>
      </c>
      <c r="S5897" s="34">
        <v>123</v>
      </c>
      <c r="T5897" s="34">
        <v>38</v>
      </c>
      <c r="U5897" s="34">
        <v>47</v>
      </c>
      <c r="V5897" s="34">
        <v>66</v>
      </c>
      <c r="W5897" s="34">
        <v>63</v>
      </c>
      <c r="X5897" s="34">
        <v>114</v>
      </c>
      <c r="Y5897" s="34">
        <v>42</v>
      </c>
      <c r="Z5897" s="34">
        <v>73</v>
      </c>
      <c r="AA5897" s="34">
        <v>96</v>
      </c>
      <c r="AB5897" s="34">
        <v>50</v>
      </c>
      <c r="AC5897" s="34">
        <v>120</v>
      </c>
    </row>
    <row r="5898" spans="1:29" x14ac:dyDescent="0.2">
      <c r="A5898" s="34" t="s">
        <v>66391</v>
      </c>
      <c r="B5898" s="34">
        <v>133</v>
      </c>
      <c r="C5898" s="34">
        <v>186</v>
      </c>
      <c r="D5898" s="34">
        <v>245</v>
      </c>
      <c r="E5898" s="34">
        <v>257</v>
      </c>
      <c r="F5898" s="34">
        <v>138</v>
      </c>
      <c r="G5898" s="34">
        <v>208</v>
      </c>
      <c r="H5898" s="34">
        <v>111</v>
      </c>
      <c r="I5898" s="34">
        <v>144</v>
      </c>
      <c r="J5898" s="34">
        <v>120</v>
      </c>
      <c r="K5898" s="34">
        <v>210</v>
      </c>
      <c r="L5898" s="34">
        <v>59</v>
      </c>
      <c r="M5898" s="34">
        <v>132</v>
      </c>
      <c r="N5898" s="34">
        <v>92</v>
      </c>
      <c r="O5898" s="34">
        <v>122</v>
      </c>
      <c r="P5898" s="34">
        <v>136</v>
      </c>
      <c r="Q5898" s="34">
        <v>183</v>
      </c>
      <c r="R5898" s="34">
        <v>101</v>
      </c>
      <c r="S5898" s="34">
        <v>273</v>
      </c>
      <c r="T5898" s="34">
        <v>65</v>
      </c>
      <c r="U5898" s="34">
        <v>123</v>
      </c>
      <c r="V5898" s="34">
        <v>138</v>
      </c>
      <c r="W5898" s="34">
        <v>83</v>
      </c>
      <c r="X5898" s="34">
        <v>199</v>
      </c>
      <c r="Y5898" s="34">
        <v>98</v>
      </c>
      <c r="Z5898" s="34">
        <v>171</v>
      </c>
      <c r="AA5898" s="34">
        <v>223</v>
      </c>
      <c r="AB5898" s="34">
        <v>124</v>
      </c>
      <c r="AC5898" s="34">
        <v>254</v>
      </c>
    </row>
    <row r="5899" spans="1:29" x14ac:dyDescent="0.2">
      <c r="A5899" s="34" t="s">
        <v>66392</v>
      </c>
      <c r="B5899" s="34">
        <v>124</v>
      </c>
      <c r="C5899" s="34">
        <v>161</v>
      </c>
      <c r="D5899" s="34">
        <v>181</v>
      </c>
      <c r="E5899" s="34">
        <v>152</v>
      </c>
      <c r="F5899" s="34">
        <v>190</v>
      </c>
      <c r="G5899" s="34">
        <v>173</v>
      </c>
      <c r="H5899" s="34">
        <v>158</v>
      </c>
      <c r="I5899" s="34">
        <v>190</v>
      </c>
      <c r="J5899" s="34">
        <v>129</v>
      </c>
      <c r="K5899" s="34">
        <v>167</v>
      </c>
      <c r="L5899" s="34">
        <v>111</v>
      </c>
      <c r="M5899" s="34">
        <v>135</v>
      </c>
      <c r="N5899" s="34">
        <v>131</v>
      </c>
      <c r="O5899" s="34">
        <v>161</v>
      </c>
      <c r="P5899" s="34">
        <v>168</v>
      </c>
      <c r="Q5899" s="34">
        <v>185</v>
      </c>
      <c r="R5899" s="34">
        <v>184</v>
      </c>
      <c r="S5899" s="34">
        <v>184</v>
      </c>
      <c r="T5899" s="34">
        <v>158</v>
      </c>
      <c r="U5899" s="34">
        <v>134</v>
      </c>
      <c r="V5899" s="34">
        <v>194</v>
      </c>
      <c r="W5899" s="34">
        <v>217</v>
      </c>
      <c r="X5899" s="34">
        <v>236</v>
      </c>
      <c r="Y5899" s="34">
        <v>194</v>
      </c>
      <c r="Z5899" s="34">
        <v>181</v>
      </c>
      <c r="AA5899" s="34">
        <v>208</v>
      </c>
      <c r="AB5899" s="34">
        <v>204</v>
      </c>
      <c r="AC5899" s="34">
        <v>255</v>
      </c>
    </row>
    <row r="5900" spans="1:29" x14ac:dyDescent="0.2">
      <c r="A5900" s="34" t="s">
        <v>66393</v>
      </c>
      <c r="B5900" s="34">
        <v>61</v>
      </c>
      <c r="C5900" s="34">
        <v>120</v>
      </c>
      <c r="D5900" s="34">
        <v>113</v>
      </c>
      <c r="E5900" s="34">
        <v>75</v>
      </c>
      <c r="F5900" s="34">
        <v>111</v>
      </c>
      <c r="G5900" s="34">
        <v>112</v>
      </c>
      <c r="H5900" s="34">
        <v>83</v>
      </c>
      <c r="I5900" s="34">
        <v>83</v>
      </c>
      <c r="J5900" s="34">
        <v>68</v>
      </c>
      <c r="K5900" s="34">
        <v>76</v>
      </c>
      <c r="L5900" s="34">
        <v>50</v>
      </c>
      <c r="M5900" s="34">
        <v>68</v>
      </c>
      <c r="N5900" s="34">
        <v>74</v>
      </c>
      <c r="O5900" s="34">
        <v>66</v>
      </c>
      <c r="P5900" s="34">
        <v>79</v>
      </c>
      <c r="Q5900" s="34">
        <v>143</v>
      </c>
      <c r="R5900" s="34">
        <v>102</v>
      </c>
      <c r="S5900" s="34">
        <v>99</v>
      </c>
      <c r="T5900" s="34">
        <v>68</v>
      </c>
      <c r="U5900" s="34">
        <v>64</v>
      </c>
      <c r="V5900" s="34">
        <v>122</v>
      </c>
      <c r="W5900" s="34">
        <v>60</v>
      </c>
      <c r="X5900" s="34">
        <v>131</v>
      </c>
      <c r="Y5900" s="34">
        <v>62</v>
      </c>
      <c r="Z5900" s="34">
        <v>90</v>
      </c>
      <c r="AA5900" s="34">
        <v>104</v>
      </c>
      <c r="AB5900" s="34">
        <v>83</v>
      </c>
      <c r="AC5900" s="34">
        <v>115</v>
      </c>
    </row>
    <row r="5901" spans="1:29" x14ac:dyDescent="0.2">
      <c r="A5901" s="34" t="s">
        <v>66394</v>
      </c>
      <c r="B5901" s="34">
        <v>65</v>
      </c>
      <c r="C5901" s="34">
        <v>64</v>
      </c>
      <c r="D5901" s="34">
        <v>60</v>
      </c>
      <c r="E5901" s="34">
        <v>70</v>
      </c>
      <c r="F5901" s="34">
        <v>60</v>
      </c>
      <c r="G5901" s="34">
        <v>71</v>
      </c>
      <c r="H5901" s="34">
        <v>43</v>
      </c>
      <c r="I5901" s="34">
        <v>72</v>
      </c>
      <c r="J5901" s="34">
        <v>42</v>
      </c>
      <c r="K5901" s="34">
        <v>52</v>
      </c>
      <c r="L5901" s="34">
        <v>28</v>
      </c>
      <c r="M5901" s="34">
        <v>59</v>
      </c>
      <c r="N5901" s="34">
        <v>46</v>
      </c>
      <c r="O5901" s="34">
        <v>49</v>
      </c>
      <c r="P5901" s="34">
        <v>46</v>
      </c>
      <c r="Q5901" s="34">
        <v>98</v>
      </c>
      <c r="R5901" s="34">
        <v>92</v>
      </c>
      <c r="S5901" s="34">
        <v>102</v>
      </c>
      <c r="T5901" s="34">
        <v>56</v>
      </c>
      <c r="U5901" s="34">
        <v>44</v>
      </c>
      <c r="V5901" s="34">
        <v>68</v>
      </c>
      <c r="W5901" s="34">
        <v>59</v>
      </c>
      <c r="X5901" s="34">
        <v>64</v>
      </c>
      <c r="Y5901" s="34">
        <v>61</v>
      </c>
      <c r="Z5901" s="34">
        <v>75</v>
      </c>
      <c r="AA5901" s="34">
        <v>92</v>
      </c>
      <c r="AB5901" s="34">
        <v>42</v>
      </c>
      <c r="AC5901" s="34">
        <v>112</v>
      </c>
    </row>
    <row r="5902" spans="1:29" x14ac:dyDescent="0.2">
      <c r="A5902" s="34" t="s">
        <v>66395</v>
      </c>
      <c r="B5902" s="34">
        <v>15</v>
      </c>
      <c r="C5902" s="34">
        <v>47</v>
      </c>
      <c r="D5902" s="34">
        <v>14</v>
      </c>
      <c r="E5902" s="34">
        <v>27</v>
      </c>
      <c r="F5902" s="34">
        <v>26</v>
      </c>
      <c r="G5902" s="34">
        <v>29</v>
      </c>
      <c r="H5902" s="34">
        <v>11</v>
      </c>
      <c r="I5902" s="34">
        <v>33</v>
      </c>
      <c r="J5902" s="34">
        <v>4</v>
      </c>
      <c r="K5902" s="34">
        <v>28</v>
      </c>
      <c r="L5902" s="34">
        <v>8</v>
      </c>
      <c r="M5902" s="34">
        <v>20</v>
      </c>
      <c r="N5902" s="34">
        <v>8</v>
      </c>
      <c r="O5902" s="34">
        <v>10</v>
      </c>
      <c r="P5902" s="34">
        <v>16</v>
      </c>
      <c r="Q5902" s="34">
        <v>22</v>
      </c>
      <c r="R5902" s="34">
        <v>19</v>
      </c>
      <c r="S5902" s="34">
        <v>39</v>
      </c>
      <c r="T5902" s="34">
        <v>9</v>
      </c>
      <c r="U5902" s="34">
        <v>23</v>
      </c>
      <c r="V5902" s="34">
        <v>19</v>
      </c>
      <c r="W5902" s="34">
        <v>20</v>
      </c>
      <c r="X5902" s="34">
        <v>21</v>
      </c>
      <c r="Y5902" s="34">
        <v>17</v>
      </c>
      <c r="Z5902" s="34">
        <v>19</v>
      </c>
      <c r="AA5902" s="34">
        <v>35</v>
      </c>
      <c r="AB5902" s="34">
        <v>12</v>
      </c>
      <c r="AC5902" s="34">
        <v>32</v>
      </c>
    </row>
    <row r="5903" spans="1:29" x14ac:dyDescent="0.2">
      <c r="A5903" s="34" t="s">
        <v>66396</v>
      </c>
      <c r="B5903" s="34">
        <v>118</v>
      </c>
      <c r="C5903" s="34">
        <v>164</v>
      </c>
      <c r="D5903" s="34">
        <v>260</v>
      </c>
      <c r="E5903" s="34">
        <v>165</v>
      </c>
      <c r="F5903" s="34">
        <v>174</v>
      </c>
      <c r="G5903" s="34">
        <v>187</v>
      </c>
      <c r="H5903" s="34">
        <v>175</v>
      </c>
      <c r="I5903" s="34">
        <v>130</v>
      </c>
      <c r="J5903" s="34">
        <v>144</v>
      </c>
      <c r="K5903" s="34">
        <v>198</v>
      </c>
      <c r="L5903" s="34">
        <v>91</v>
      </c>
      <c r="M5903" s="34">
        <v>138</v>
      </c>
      <c r="N5903" s="34">
        <v>134</v>
      </c>
      <c r="O5903" s="34">
        <v>88</v>
      </c>
      <c r="P5903" s="34">
        <v>145</v>
      </c>
      <c r="Q5903" s="34">
        <v>170</v>
      </c>
      <c r="R5903" s="34">
        <v>165</v>
      </c>
      <c r="S5903" s="34">
        <v>235</v>
      </c>
      <c r="T5903" s="34">
        <v>106</v>
      </c>
      <c r="U5903" s="34">
        <v>131</v>
      </c>
      <c r="V5903" s="34">
        <v>217</v>
      </c>
      <c r="W5903" s="34">
        <v>105</v>
      </c>
      <c r="X5903" s="34">
        <v>213</v>
      </c>
      <c r="Y5903" s="34">
        <v>132</v>
      </c>
      <c r="Z5903" s="34">
        <v>238</v>
      </c>
      <c r="AA5903" s="34">
        <v>209</v>
      </c>
      <c r="AB5903" s="34">
        <v>134</v>
      </c>
      <c r="AC5903" s="34">
        <v>220</v>
      </c>
    </row>
    <row r="5904" spans="1:29" x14ac:dyDescent="0.2">
      <c r="A5904" s="34" t="s">
        <v>66397</v>
      </c>
      <c r="B5904" s="34">
        <v>29</v>
      </c>
      <c r="C5904" s="34">
        <v>69</v>
      </c>
      <c r="D5904" s="34">
        <v>96</v>
      </c>
      <c r="E5904" s="34">
        <v>62</v>
      </c>
      <c r="F5904" s="34">
        <v>41</v>
      </c>
      <c r="G5904" s="34">
        <v>64</v>
      </c>
      <c r="H5904" s="34">
        <v>32</v>
      </c>
      <c r="I5904" s="34">
        <v>32</v>
      </c>
      <c r="J5904" s="34">
        <v>24</v>
      </c>
      <c r="K5904" s="34">
        <v>61</v>
      </c>
      <c r="L5904" s="34">
        <v>11</v>
      </c>
      <c r="M5904" s="34">
        <v>31</v>
      </c>
      <c r="N5904" s="34">
        <v>23</v>
      </c>
      <c r="O5904" s="34">
        <v>30</v>
      </c>
      <c r="P5904" s="34">
        <v>37</v>
      </c>
      <c r="Q5904" s="34">
        <v>28</v>
      </c>
      <c r="R5904" s="34">
        <v>30</v>
      </c>
      <c r="S5904" s="34">
        <v>62</v>
      </c>
      <c r="T5904" s="34">
        <v>6</v>
      </c>
      <c r="U5904" s="34">
        <v>17</v>
      </c>
      <c r="V5904" s="34">
        <v>34</v>
      </c>
      <c r="W5904" s="34">
        <v>23</v>
      </c>
      <c r="X5904" s="34">
        <v>35</v>
      </c>
      <c r="Y5904" s="34">
        <v>12</v>
      </c>
      <c r="Z5904" s="34">
        <v>65</v>
      </c>
      <c r="AA5904" s="34">
        <v>50</v>
      </c>
      <c r="AB5904" s="34">
        <v>17</v>
      </c>
      <c r="AC5904" s="34">
        <v>61</v>
      </c>
    </row>
    <row r="5905" spans="1:29" x14ac:dyDescent="0.2">
      <c r="A5905" s="34" t="s">
        <v>66398</v>
      </c>
      <c r="B5905" s="34">
        <v>31</v>
      </c>
      <c r="C5905" s="34">
        <v>102</v>
      </c>
      <c r="D5905" s="34">
        <v>86</v>
      </c>
      <c r="E5905" s="34">
        <v>88</v>
      </c>
      <c r="F5905" s="34">
        <v>85</v>
      </c>
      <c r="G5905" s="34">
        <v>105</v>
      </c>
      <c r="H5905" s="34">
        <v>39</v>
      </c>
      <c r="I5905" s="34">
        <v>66</v>
      </c>
      <c r="J5905" s="34">
        <v>36</v>
      </c>
      <c r="K5905" s="34">
        <v>84</v>
      </c>
      <c r="L5905" s="34">
        <v>17</v>
      </c>
      <c r="M5905" s="34">
        <v>63</v>
      </c>
      <c r="N5905" s="34">
        <v>43</v>
      </c>
      <c r="O5905" s="34">
        <v>43</v>
      </c>
      <c r="P5905" s="34">
        <v>50</v>
      </c>
      <c r="Q5905" s="34">
        <v>62</v>
      </c>
      <c r="R5905" s="34">
        <v>35</v>
      </c>
      <c r="S5905" s="34">
        <v>91</v>
      </c>
      <c r="T5905" s="34">
        <v>14</v>
      </c>
      <c r="U5905" s="34">
        <v>54</v>
      </c>
      <c r="V5905" s="34">
        <v>48</v>
      </c>
      <c r="W5905" s="34">
        <v>38</v>
      </c>
      <c r="X5905" s="34">
        <v>85</v>
      </c>
      <c r="Y5905" s="34">
        <v>36</v>
      </c>
      <c r="Z5905" s="34">
        <v>95</v>
      </c>
      <c r="AA5905" s="34">
        <v>76</v>
      </c>
      <c r="AB5905" s="34">
        <v>31</v>
      </c>
      <c r="AC5905" s="34">
        <v>96</v>
      </c>
    </row>
    <row r="5906" spans="1:29" x14ac:dyDescent="0.2">
      <c r="A5906" s="34" t="s">
        <v>66399</v>
      </c>
      <c r="B5906" s="34">
        <v>128</v>
      </c>
      <c r="C5906" s="34">
        <v>62</v>
      </c>
      <c r="D5906" s="34">
        <v>130</v>
      </c>
      <c r="E5906" s="34">
        <v>133</v>
      </c>
      <c r="F5906" s="34">
        <v>103</v>
      </c>
      <c r="G5906" s="34">
        <v>97</v>
      </c>
      <c r="H5906" s="34">
        <v>115</v>
      </c>
      <c r="I5906" s="34">
        <v>73</v>
      </c>
      <c r="J5906" s="34">
        <v>119</v>
      </c>
      <c r="K5906" s="34">
        <v>98</v>
      </c>
      <c r="L5906" s="34">
        <v>101</v>
      </c>
      <c r="M5906" s="34">
        <v>92</v>
      </c>
      <c r="N5906" s="34">
        <v>88</v>
      </c>
      <c r="O5906" s="34">
        <v>71</v>
      </c>
      <c r="P5906" s="34">
        <v>95</v>
      </c>
      <c r="Q5906" s="34">
        <v>121</v>
      </c>
      <c r="R5906" s="34">
        <v>135</v>
      </c>
      <c r="S5906" s="34">
        <v>95</v>
      </c>
      <c r="T5906" s="34">
        <v>129</v>
      </c>
      <c r="U5906" s="34">
        <v>92</v>
      </c>
      <c r="V5906" s="34">
        <v>130</v>
      </c>
      <c r="W5906" s="34">
        <v>116</v>
      </c>
      <c r="X5906" s="34">
        <v>164</v>
      </c>
      <c r="Y5906" s="34">
        <v>87</v>
      </c>
      <c r="Z5906" s="34">
        <v>98</v>
      </c>
      <c r="AA5906" s="34">
        <v>116</v>
      </c>
      <c r="AB5906" s="34">
        <v>114</v>
      </c>
      <c r="AC5906" s="34">
        <v>186</v>
      </c>
    </row>
    <row r="5907" spans="1:29" x14ac:dyDescent="0.2">
      <c r="A5907" s="34" t="s">
        <v>66400</v>
      </c>
      <c r="B5907" s="34">
        <v>180</v>
      </c>
      <c r="C5907" s="34">
        <v>205</v>
      </c>
      <c r="D5907" s="34">
        <v>265</v>
      </c>
      <c r="E5907" s="34">
        <v>233</v>
      </c>
      <c r="F5907" s="34">
        <v>180</v>
      </c>
      <c r="G5907" s="34">
        <v>156</v>
      </c>
      <c r="H5907" s="34">
        <v>170</v>
      </c>
      <c r="I5907" s="34">
        <v>163</v>
      </c>
      <c r="J5907" s="34">
        <v>118</v>
      </c>
      <c r="K5907" s="34">
        <v>209</v>
      </c>
      <c r="L5907" s="34">
        <v>77</v>
      </c>
      <c r="M5907" s="34">
        <v>134</v>
      </c>
      <c r="N5907" s="34">
        <v>134</v>
      </c>
      <c r="O5907" s="34">
        <v>144</v>
      </c>
      <c r="P5907" s="34">
        <v>145</v>
      </c>
      <c r="Q5907" s="34">
        <v>156</v>
      </c>
      <c r="R5907" s="34">
        <v>150</v>
      </c>
      <c r="S5907" s="34">
        <v>197</v>
      </c>
      <c r="T5907" s="34">
        <v>87</v>
      </c>
      <c r="U5907" s="34">
        <v>113</v>
      </c>
      <c r="V5907" s="34">
        <v>195</v>
      </c>
      <c r="W5907" s="34">
        <v>155</v>
      </c>
      <c r="X5907" s="34">
        <v>239</v>
      </c>
      <c r="Y5907" s="34">
        <v>89</v>
      </c>
      <c r="Z5907" s="34">
        <v>199</v>
      </c>
      <c r="AA5907" s="34">
        <v>241</v>
      </c>
      <c r="AB5907" s="34">
        <v>137</v>
      </c>
      <c r="AC5907" s="34">
        <v>238</v>
      </c>
    </row>
    <row r="5908" spans="1:29" x14ac:dyDescent="0.2">
      <c r="A5908" s="34" t="s">
        <v>66401</v>
      </c>
      <c r="B5908" s="34">
        <v>109</v>
      </c>
      <c r="C5908" s="34">
        <v>110</v>
      </c>
      <c r="D5908" s="34">
        <v>117</v>
      </c>
      <c r="E5908" s="34">
        <v>102</v>
      </c>
      <c r="F5908" s="34">
        <v>116</v>
      </c>
      <c r="G5908" s="34">
        <v>80</v>
      </c>
      <c r="H5908" s="34">
        <v>91</v>
      </c>
      <c r="I5908" s="34">
        <v>110</v>
      </c>
      <c r="J5908" s="34">
        <v>71</v>
      </c>
      <c r="K5908" s="34">
        <v>98</v>
      </c>
      <c r="L5908" s="34">
        <v>67</v>
      </c>
      <c r="M5908" s="34">
        <v>81</v>
      </c>
      <c r="N5908" s="34">
        <v>94</v>
      </c>
      <c r="O5908" s="34">
        <v>105</v>
      </c>
      <c r="P5908" s="34">
        <v>104</v>
      </c>
      <c r="Q5908" s="34">
        <v>136</v>
      </c>
      <c r="R5908" s="34">
        <v>125</v>
      </c>
      <c r="S5908" s="34">
        <v>134</v>
      </c>
      <c r="T5908" s="34">
        <v>116</v>
      </c>
      <c r="U5908" s="34">
        <v>106</v>
      </c>
      <c r="V5908" s="34">
        <v>92</v>
      </c>
      <c r="W5908" s="34">
        <v>176</v>
      </c>
      <c r="X5908" s="34">
        <v>142</v>
      </c>
      <c r="Y5908" s="34">
        <v>113</v>
      </c>
      <c r="Z5908" s="34">
        <v>109</v>
      </c>
      <c r="AA5908" s="34">
        <v>145</v>
      </c>
      <c r="AB5908" s="34">
        <v>130</v>
      </c>
      <c r="AC5908" s="34">
        <v>182</v>
      </c>
    </row>
    <row r="5909" spans="1:29" x14ac:dyDescent="0.2">
      <c r="A5909" s="34" t="s">
        <v>66402</v>
      </c>
      <c r="B5909" s="34">
        <v>21</v>
      </c>
      <c r="C5909" s="34">
        <v>14</v>
      </c>
      <c r="D5909" s="34">
        <v>37</v>
      </c>
      <c r="E5909" s="34">
        <v>13</v>
      </c>
      <c r="F5909" s="34">
        <v>12</v>
      </c>
      <c r="G5909" s="34">
        <v>15</v>
      </c>
      <c r="H5909" s="34">
        <v>19</v>
      </c>
      <c r="I5909" s="34">
        <v>22</v>
      </c>
      <c r="J5909" s="34">
        <v>13</v>
      </c>
      <c r="K5909" s="34">
        <v>27</v>
      </c>
      <c r="L5909" s="34">
        <v>4</v>
      </c>
      <c r="M5909" s="34">
        <v>11</v>
      </c>
      <c r="N5909" s="34">
        <v>16</v>
      </c>
      <c r="O5909" s="34">
        <v>21</v>
      </c>
      <c r="P5909" s="34">
        <v>15</v>
      </c>
      <c r="Q5909" s="34">
        <v>19</v>
      </c>
      <c r="R5909" s="34">
        <v>20</v>
      </c>
      <c r="S5909" s="34">
        <v>13</v>
      </c>
      <c r="T5909" s="34">
        <v>9</v>
      </c>
      <c r="U5909" s="34">
        <v>11</v>
      </c>
      <c r="V5909" s="34">
        <v>20</v>
      </c>
      <c r="W5909" s="34">
        <v>12</v>
      </c>
      <c r="X5909" s="34">
        <v>34</v>
      </c>
      <c r="Y5909" s="34">
        <v>8</v>
      </c>
      <c r="Z5909" s="34">
        <v>28</v>
      </c>
      <c r="AA5909" s="34">
        <v>25</v>
      </c>
      <c r="AB5909" s="34">
        <v>10</v>
      </c>
      <c r="AC5909" s="34">
        <v>38</v>
      </c>
    </row>
    <row r="5910" spans="1:29" x14ac:dyDescent="0.2">
      <c r="A5910" s="34" t="s">
        <v>66403</v>
      </c>
      <c r="B5910" s="34">
        <v>109</v>
      </c>
      <c r="C5910" s="34">
        <v>74</v>
      </c>
      <c r="D5910" s="34">
        <v>149</v>
      </c>
      <c r="E5910" s="34">
        <v>138</v>
      </c>
      <c r="F5910" s="34">
        <v>80</v>
      </c>
      <c r="G5910" s="34">
        <v>121</v>
      </c>
      <c r="H5910" s="34">
        <v>87</v>
      </c>
      <c r="I5910" s="34">
        <v>101</v>
      </c>
      <c r="J5910" s="34">
        <v>58</v>
      </c>
      <c r="K5910" s="34">
        <v>100</v>
      </c>
      <c r="L5910" s="34">
        <v>59</v>
      </c>
      <c r="M5910" s="34">
        <v>75</v>
      </c>
      <c r="N5910" s="34">
        <v>81</v>
      </c>
      <c r="O5910" s="34">
        <v>82</v>
      </c>
      <c r="P5910" s="34">
        <v>88</v>
      </c>
      <c r="Q5910" s="34">
        <v>91</v>
      </c>
      <c r="R5910" s="34">
        <v>127</v>
      </c>
      <c r="S5910" s="34">
        <v>138</v>
      </c>
      <c r="T5910" s="34">
        <v>85</v>
      </c>
      <c r="U5910" s="34">
        <v>80</v>
      </c>
      <c r="V5910" s="34">
        <v>89</v>
      </c>
      <c r="W5910" s="34">
        <v>125</v>
      </c>
      <c r="X5910" s="34">
        <v>110</v>
      </c>
      <c r="Y5910" s="34">
        <v>75</v>
      </c>
      <c r="Z5910" s="34">
        <v>101</v>
      </c>
      <c r="AA5910" s="34">
        <v>97</v>
      </c>
      <c r="AB5910" s="34">
        <v>120</v>
      </c>
      <c r="AC5910" s="34">
        <v>155</v>
      </c>
    </row>
    <row r="5911" spans="1:29" x14ac:dyDescent="0.2">
      <c r="A5911" s="34" t="s">
        <v>66404</v>
      </c>
      <c r="B5911" s="34">
        <v>73</v>
      </c>
      <c r="C5911" s="34">
        <v>101</v>
      </c>
      <c r="D5911" s="34">
        <v>203</v>
      </c>
      <c r="E5911" s="34">
        <v>117</v>
      </c>
      <c r="F5911" s="34">
        <v>155</v>
      </c>
      <c r="G5911" s="34">
        <v>98</v>
      </c>
      <c r="H5911" s="34">
        <v>129</v>
      </c>
      <c r="I5911" s="34">
        <v>86</v>
      </c>
      <c r="J5911" s="34">
        <v>118</v>
      </c>
      <c r="K5911" s="34">
        <v>123</v>
      </c>
      <c r="L5911" s="34">
        <v>93</v>
      </c>
      <c r="M5911" s="34">
        <v>82</v>
      </c>
      <c r="N5911" s="34">
        <v>122</v>
      </c>
      <c r="O5911" s="34">
        <v>96</v>
      </c>
      <c r="P5911" s="34">
        <v>128</v>
      </c>
      <c r="Q5911" s="34">
        <v>101</v>
      </c>
      <c r="R5911" s="34">
        <v>105</v>
      </c>
      <c r="S5911" s="34">
        <v>131</v>
      </c>
      <c r="T5911" s="34">
        <v>93</v>
      </c>
      <c r="U5911" s="34">
        <v>85</v>
      </c>
      <c r="V5911" s="34">
        <v>156</v>
      </c>
      <c r="W5911" s="34">
        <v>117</v>
      </c>
      <c r="X5911" s="34">
        <v>167</v>
      </c>
      <c r="Y5911" s="34">
        <v>66</v>
      </c>
      <c r="Z5911" s="34">
        <v>164</v>
      </c>
      <c r="AA5911" s="34">
        <v>124</v>
      </c>
      <c r="AB5911" s="34">
        <v>113</v>
      </c>
      <c r="AC5911" s="34">
        <v>161</v>
      </c>
    </row>
    <row r="5912" spans="1:29" x14ac:dyDescent="0.2">
      <c r="A5912" s="34" t="s">
        <v>66405</v>
      </c>
      <c r="B5912" s="34">
        <v>188</v>
      </c>
      <c r="C5912" s="34">
        <v>228</v>
      </c>
      <c r="D5912" s="34">
        <v>299</v>
      </c>
      <c r="E5912" s="34">
        <v>217</v>
      </c>
      <c r="F5912" s="34">
        <v>207</v>
      </c>
      <c r="G5912" s="34">
        <v>196</v>
      </c>
      <c r="H5912" s="34">
        <v>207</v>
      </c>
      <c r="I5912" s="34">
        <v>217</v>
      </c>
      <c r="J5912" s="34">
        <v>169</v>
      </c>
      <c r="K5912" s="34">
        <v>254</v>
      </c>
      <c r="L5912" s="34">
        <v>131</v>
      </c>
      <c r="M5912" s="34">
        <v>168</v>
      </c>
      <c r="N5912" s="34">
        <v>189</v>
      </c>
      <c r="O5912" s="34">
        <v>151</v>
      </c>
      <c r="P5912" s="34">
        <v>168</v>
      </c>
      <c r="Q5912" s="34">
        <v>212</v>
      </c>
      <c r="R5912" s="34">
        <v>237</v>
      </c>
      <c r="S5912" s="34">
        <v>307</v>
      </c>
      <c r="T5912" s="34">
        <v>143</v>
      </c>
      <c r="U5912" s="34">
        <v>174</v>
      </c>
      <c r="V5912" s="34">
        <v>176</v>
      </c>
      <c r="W5912" s="34">
        <v>164</v>
      </c>
      <c r="X5912" s="34">
        <v>264</v>
      </c>
      <c r="Y5912" s="34">
        <v>149</v>
      </c>
      <c r="Z5912" s="34">
        <v>185</v>
      </c>
      <c r="AA5912" s="34">
        <v>221</v>
      </c>
      <c r="AB5912" s="34">
        <v>181</v>
      </c>
      <c r="AC5912" s="34">
        <v>328</v>
      </c>
    </row>
    <row r="5913" spans="1:29" x14ac:dyDescent="0.2">
      <c r="A5913" s="34" t="s">
        <v>66406</v>
      </c>
      <c r="B5913" s="34">
        <v>87</v>
      </c>
      <c r="C5913" s="34">
        <v>99</v>
      </c>
      <c r="D5913" s="34">
        <v>148</v>
      </c>
      <c r="E5913" s="34">
        <v>81</v>
      </c>
      <c r="F5913" s="34">
        <v>66</v>
      </c>
      <c r="G5913" s="34">
        <v>99</v>
      </c>
      <c r="H5913" s="34">
        <v>52</v>
      </c>
      <c r="I5913" s="34">
        <v>84</v>
      </c>
      <c r="J5913" s="34">
        <v>60</v>
      </c>
      <c r="K5913" s="34">
        <v>117</v>
      </c>
      <c r="L5913" s="34">
        <v>22</v>
      </c>
      <c r="M5913" s="34">
        <v>80</v>
      </c>
      <c r="N5913" s="34">
        <v>56</v>
      </c>
      <c r="O5913" s="34">
        <v>57</v>
      </c>
      <c r="P5913" s="34">
        <v>82</v>
      </c>
      <c r="Q5913" s="34">
        <v>75</v>
      </c>
      <c r="R5913" s="34">
        <v>58</v>
      </c>
      <c r="S5913" s="34">
        <v>96</v>
      </c>
      <c r="T5913" s="34">
        <v>43</v>
      </c>
      <c r="U5913" s="34">
        <v>60</v>
      </c>
      <c r="V5913" s="34">
        <v>76</v>
      </c>
      <c r="W5913" s="34">
        <v>58</v>
      </c>
      <c r="X5913" s="34">
        <v>81</v>
      </c>
      <c r="Y5913" s="34">
        <v>58</v>
      </c>
      <c r="Z5913" s="34">
        <v>110</v>
      </c>
      <c r="AA5913" s="34">
        <v>89</v>
      </c>
      <c r="AB5913" s="34">
        <v>39</v>
      </c>
      <c r="AC5913" s="34">
        <v>123</v>
      </c>
    </row>
    <row r="5914" spans="1:29" x14ac:dyDescent="0.2">
      <c r="A5914" s="34" t="s">
        <v>66407</v>
      </c>
      <c r="B5914" s="34">
        <v>39</v>
      </c>
      <c r="C5914" s="34">
        <v>20</v>
      </c>
      <c r="D5914" s="34">
        <v>25</v>
      </c>
      <c r="E5914" s="34">
        <v>14</v>
      </c>
      <c r="F5914" s="34">
        <v>26</v>
      </c>
      <c r="G5914" s="34">
        <v>15</v>
      </c>
      <c r="H5914" s="34">
        <v>22</v>
      </c>
      <c r="I5914" s="34">
        <v>7</v>
      </c>
      <c r="J5914" s="34">
        <v>20</v>
      </c>
      <c r="K5914" s="34">
        <v>14</v>
      </c>
      <c r="L5914" s="34">
        <v>9</v>
      </c>
      <c r="M5914" s="34">
        <v>11</v>
      </c>
      <c r="N5914" s="34">
        <v>33</v>
      </c>
      <c r="O5914" s="34">
        <v>21</v>
      </c>
      <c r="P5914" s="34">
        <v>27</v>
      </c>
      <c r="Q5914" s="34">
        <v>24</v>
      </c>
      <c r="R5914" s="34">
        <v>19</v>
      </c>
      <c r="S5914" s="34">
        <v>24</v>
      </c>
      <c r="T5914" s="34">
        <v>14</v>
      </c>
      <c r="U5914" s="34">
        <v>13</v>
      </c>
      <c r="V5914" s="34">
        <v>23</v>
      </c>
      <c r="W5914" s="34">
        <v>17</v>
      </c>
      <c r="X5914" s="34">
        <v>22</v>
      </c>
      <c r="Y5914" s="34">
        <v>15</v>
      </c>
      <c r="Z5914" s="34">
        <v>37</v>
      </c>
      <c r="AA5914" s="34">
        <v>29</v>
      </c>
      <c r="AB5914" s="34">
        <v>20</v>
      </c>
      <c r="AC5914" s="34">
        <v>26</v>
      </c>
    </row>
    <row r="5915" spans="1:29" x14ac:dyDescent="0.2">
      <c r="A5915" s="34" t="s">
        <v>66408</v>
      </c>
      <c r="B5915" s="34">
        <v>26</v>
      </c>
      <c r="C5915" s="34">
        <v>44</v>
      </c>
      <c r="D5915" s="34">
        <v>47</v>
      </c>
      <c r="E5915" s="34">
        <v>58</v>
      </c>
      <c r="F5915" s="34">
        <v>37</v>
      </c>
      <c r="G5915" s="34">
        <v>37</v>
      </c>
      <c r="H5915" s="34">
        <v>38</v>
      </c>
      <c r="I5915" s="34">
        <v>72</v>
      </c>
      <c r="J5915" s="34">
        <v>26</v>
      </c>
      <c r="K5915" s="34">
        <v>52</v>
      </c>
      <c r="L5915" s="34">
        <v>19</v>
      </c>
      <c r="M5915" s="34">
        <v>49</v>
      </c>
      <c r="N5915" s="34">
        <v>22</v>
      </c>
      <c r="O5915" s="34">
        <v>36</v>
      </c>
      <c r="P5915" s="34">
        <v>32</v>
      </c>
      <c r="Q5915" s="34">
        <v>42</v>
      </c>
      <c r="R5915" s="34">
        <v>23</v>
      </c>
      <c r="S5915" s="34">
        <v>62</v>
      </c>
      <c r="T5915" s="34">
        <v>16</v>
      </c>
      <c r="U5915" s="34">
        <v>35</v>
      </c>
      <c r="V5915" s="34">
        <v>31</v>
      </c>
      <c r="W5915" s="34">
        <v>51</v>
      </c>
      <c r="X5915" s="34">
        <v>55</v>
      </c>
      <c r="Y5915" s="34">
        <v>32</v>
      </c>
      <c r="Z5915" s="34">
        <v>31</v>
      </c>
      <c r="AA5915" s="34">
        <v>31</v>
      </c>
      <c r="AB5915" s="34">
        <v>23</v>
      </c>
      <c r="AC5915" s="34">
        <v>64</v>
      </c>
    </row>
    <row r="5916" spans="1:29" x14ac:dyDescent="0.2">
      <c r="A5916" s="34" t="s">
        <v>66409</v>
      </c>
      <c r="B5916" s="34">
        <v>80</v>
      </c>
      <c r="C5916" s="34">
        <v>134</v>
      </c>
      <c r="D5916" s="34">
        <v>208</v>
      </c>
      <c r="E5916" s="34">
        <v>185</v>
      </c>
      <c r="F5916" s="34">
        <v>133</v>
      </c>
      <c r="G5916" s="34">
        <v>159</v>
      </c>
      <c r="H5916" s="34">
        <v>87</v>
      </c>
      <c r="I5916" s="34">
        <v>127</v>
      </c>
      <c r="J5916" s="34">
        <v>54</v>
      </c>
      <c r="K5916" s="34">
        <v>190</v>
      </c>
      <c r="L5916" s="34">
        <v>30</v>
      </c>
      <c r="M5916" s="34">
        <v>105</v>
      </c>
      <c r="N5916" s="34">
        <v>105</v>
      </c>
      <c r="O5916" s="34">
        <v>104</v>
      </c>
      <c r="P5916" s="34">
        <v>80</v>
      </c>
      <c r="Q5916" s="34">
        <v>131</v>
      </c>
      <c r="R5916" s="34">
        <v>84</v>
      </c>
      <c r="S5916" s="34">
        <v>237</v>
      </c>
      <c r="T5916" s="34">
        <v>39</v>
      </c>
      <c r="U5916" s="34">
        <v>64</v>
      </c>
      <c r="V5916" s="34">
        <v>116</v>
      </c>
      <c r="W5916" s="34">
        <v>95</v>
      </c>
      <c r="X5916" s="34">
        <v>138</v>
      </c>
      <c r="Y5916" s="34">
        <v>47</v>
      </c>
      <c r="Z5916" s="34">
        <v>156</v>
      </c>
      <c r="AA5916" s="34">
        <v>164</v>
      </c>
      <c r="AB5916" s="34">
        <v>91</v>
      </c>
      <c r="AC5916" s="34">
        <v>203</v>
      </c>
    </row>
    <row r="5917" spans="1:29" x14ac:dyDescent="0.2">
      <c r="A5917" s="34" t="s">
        <v>66410</v>
      </c>
      <c r="B5917" s="34">
        <v>37</v>
      </c>
      <c r="C5917" s="34">
        <v>37</v>
      </c>
      <c r="D5917" s="34">
        <v>42</v>
      </c>
      <c r="E5917" s="34">
        <v>28</v>
      </c>
      <c r="F5917" s="34">
        <v>23</v>
      </c>
      <c r="G5917" s="34">
        <v>38</v>
      </c>
      <c r="H5917" s="34">
        <v>20</v>
      </c>
      <c r="I5917" s="34">
        <v>25</v>
      </c>
      <c r="J5917" s="34">
        <v>23</v>
      </c>
      <c r="K5917" s="34">
        <v>21</v>
      </c>
      <c r="L5917" s="34">
        <v>10</v>
      </c>
      <c r="M5917" s="34">
        <v>19</v>
      </c>
      <c r="N5917" s="34">
        <v>23</v>
      </c>
      <c r="O5917" s="34">
        <v>28</v>
      </c>
      <c r="P5917" s="34">
        <v>18</v>
      </c>
      <c r="Q5917" s="34">
        <v>25</v>
      </c>
      <c r="R5917" s="34">
        <v>27</v>
      </c>
      <c r="S5917" s="34">
        <v>22</v>
      </c>
      <c r="T5917" s="34">
        <v>21</v>
      </c>
      <c r="U5917" s="34">
        <v>19</v>
      </c>
      <c r="V5917" s="34">
        <v>45</v>
      </c>
      <c r="W5917" s="34">
        <v>18</v>
      </c>
      <c r="X5917" s="34">
        <v>57</v>
      </c>
      <c r="Y5917" s="34">
        <v>19</v>
      </c>
      <c r="Z5917" s="34">
        <v>21</v>
      </c>
      <c r="AA5917" s="34">
        <v>32</v>
      </c>
      <c r="AB5917" s="34">
        <v>28</v>
      </c>
      <c r="AC5917" s="34">
        <v>40</v>
      </c>
    </row>
    <row r="5918" spans="1:29" x14ac:dyDescent="0.2">
      <c r="A5918" s="34" t="s">
        <v>66411</v>
      </c>
      <c r="B5918" s="34">
        <v>16</v>
      </c>
      <c r="C5918" s="34">
        <v>15</v>
      </c>
      <c r="D5918" s="34">
        <v>37</v>
      </c>
      <c r="E5918" s="34">
        <v>16</v>
      </c>
      <c r="F5918" s="34">
        <v>11</v>
      </c>
      <c r="G5918" s="34">
        <v>17</v>
      </c>
      <c r="H5918" s="34">
        <v>27</v>
      </c>
      <c r="I5918" s="34">
        <v>26</v>
      </c>
      <c r="J5918" s="34">
        <v>9</v>
      </c>
      <c r="K5918" s="34">
        <v>16</v>
      </c>
      <c r="L5918" s="34">
        <v>4</v>
      </c>
      <c r="M5918" s="34">
        <v>10</v>
      </c>
      <c r="N5918" s="34">
        <v>21</v>
      </c>
      <c r="O5918" s="34">
        <v>12</v>
      </c>
      <c r="P5918" s="34">
        <v>9</v>
      </c>
      <c r="Q5918" s="34">
        <v>20</v>
      </c>
      <c r="R5918" s="34">
        <v>10</v>
      </c>
      <c r="S5918" s="34">
        <v>26</v>
      </c>
      <c r="T5918" s="34">
        <v>8</v>
      </c>
      <c r="U5918" s="34">
        <v>20</v>
      </c>
      <c r="V5918" s="34">
        <v>12</v>
      </c>
      <c r="W5918" s="34">
        <v>10</v>
      </c>
      <c r="X5918" s="34">
        <v>31</v>
      </c>
      <c r="Y5918" s="34">
        <v>15</v>
      </c>
      <c r="Z5918" s="34">
        <v>29</v>
      </c>
      <c r="AA5918" s="34">
        <v>24</v>
      </c>
      <c r="AB5918" s="34">
        <v>17</v>
      </c>
      <c r="AC5918" s="34">
        <v>33</v>
      </c>
    </row>
    <row r="5919" spans="1:29" x14ac:dyDescent="0.2">
      <c r="A5919" s="34" t="s">
        <v>66412</v>
      </c>
      <c r="B5919" s="34">
        <v>35</v>
      </c>
      <c r="C5919" s="34">
        <v>62</v>
      </c>
      <c r="D5919" s="34">
        <v>57</v>
      </c>
      <c r="E5919" s="34">
        <v>76</v>
      </c>
      <c r="F5919" s="34">
        <v>56</v>
      </c>
      <c r="G5919" s="34">
        <v>39</v>
      </c>
      <c r="H5919" s="34">
        <v>31</v>
      </c>
      <c r="I5919" s="34">
        <v>70</v>
      </c>
      <c r="J5919" s="34">
        <v>35</v>
      </c>
      <c r="K5919" s="34">
        <v>68</v>
      </c>
      <c r="L5919" s="34">
        <v>24</v>
      </c>
      <c r="M5919" s="34">
        <v>72</v>
      </c>
      <c r="N5919" s="34">
        <v>30</v>
      </c>
      <c r="O5919" s="34">
        <v>54</v>
      </c>
      <c r="P5919" s="34">
        <v>38</v>
      </c>
      <c r="Q5919" s="34">
        <v>81</v>
      </c>
      <c r="R5919" s="34">
        <v>32</v>
      </c>
      <c r="S5919" s="34">
        <v>63</v>
      </c>
      <c r="T5919" s="34">
        <v>28</v>
      </c>
      <c r="U5919" s="34">
        <v>56</v>
      </c>
      <c r="V5919" s="34">
        <v>59</v>
      </c>
      <c r="W5919" s="34">
        <v>57</v>
      </c>
      <c r="X5919" s="34">
        <v>62</v>
      </c>
      <c r="Y5919" s="34">
        <v>56</v>
      </c>
      <c r="Z5919" s="34">
        <v>55</v>
      </c>
      <c r="AA5919" s="34">
        <v>79</v>
      </c>
      <c r="AB5919" s="34">
        <v>50</v>
      </c>
      <c r="AC5919" s="34">
        <v>119</v>
      </c>
    </row>
    <row r="5920" spans="1:29" x14ac:dyDescent="0.2">
      <c r="A5920" s="34" t="s">
        <v>66413</v>
      </c>
      <c r="B5920" s="34">
        <v>35</v>
      </c>
      <c r="C5920" s="34">
        <v>47</v>
      </c>
      <c r="D5920" s="34">
        <v>50</v>
      </c>
      <c r="E5920" s="34">
        <v>29</v>
      </c>
      <c r="F5920" s="34">
        <v>21</v>
      </c>
      <c r="G5920" s="34">
        <v>11</v>
      </c>
      <c r="H5920" s="34">
        <v>17</v>
      </c>
      <c r="I5920" s="34">
        <v>24</v>
      </c>
      <c r="J5920" s="34">
        <v>13</v>
      </c>
      <c r="K5920" s="34">
        <v>30</v>
      </c>
      <c r="L5920" s="34">
        <v>5</v>
      </c>
      <c r="M5920" s="34">
        <v>14</v>
      </c>
      <c r="N5920" s="34">
        <v>16</v>
      </c>
      <c r="O5920" s="34">
        <v>22</v>
      </c>
      <c r="P5920" s="34">
        <v>15</v>
      </c>
      <c r="Q5920" s="34">
        <v>21</v>
      </c>
      <c r="R5920" s="34">
        <v>7</v>
      </c>
      <c r="S5920" s="34">
        <v>60</v>
      </c>
      <c r="T5920" s="34">
        <v>2</v>
      </c>
      <c r="U5920" s="34">
        <v>18</v>
      </c>
      <c r="V5920" s="34">
        <v>16</v>
      </c>
      <c r="W5920" s="34">
        <v>20</v>
      </c>
      <c r="X5920" s="34">
        <v>42</v>
      </c>
      <c r="Y5920" s="34">
        <v>8</v>
      </c>
      <c r="Z5920" s="34">
        <v>42</v>
      </c>
      <c r="AA5920" s="34">
        <v>32</v>
      </c>
      <c r="AB5920" s="34">
        <v>13</v>
      </c>
      <c r="AC5920" s="34">
        <v>42</v>
      </c>
    </row>
    <row r="5921" spans="1:29" x14ac:dyDescent="0.2">
      <c r="A5921" s="34" t="s">
        <v>66414</v>
      </c>
      <c r="B5921" s="34">
        <v>21</v>
      </c>
      <c r="C5921" s="34">
        <v>43</v>
      </c>
      <c r="D5921" s="34">
        <v>69</v>
      </c>
      <c r="E5921" s="34">
        <v>70</v>
      </c>
      <c r="F5921" s="34">
        <v>52</v>
      </c>
      <c r="G5921" s="34">
        <v>26</v>
      </c>
      <c r="H5921" s="34">
        <v>28</v>
      </c>
      <c r="I5921" s="34">
        <v>59</v>
      </c>
      <c r="J5921" s="34">
        <v>30</v>
      </c>
      <c r="K5921" s="34">
        <v>69</v>
      </c>
      <c r="L5921" s="34">
        <v>21</v>
      </c>
      <c r="M5921" s="34">
        <v>36</v>
      </c>
      <c r="N5921" s="34">
        <v>35</v>
      </c>
      <c r="O5921" s="34">
        <v>28</v>
      </c>
      <c r="P5921" s="34">
        <v>44</v>
      </c>
      <c r="Q5921" s="34">
        <v>64</v>
      </c>
      <c r="R5921" s="34">
        <v>34</v>
      </c>
      <c r="S5921" s="34">
        <v>53</v>
      </c>
      <c r="T5921" s="34">
        <v>19</v>
      </c>
      <c r="U5921" s="34">
        <v>37</v>
      </c>
      <c r="V5921" s="34">
        <v>28</v>
      </c>
      <c r="W5921" s="34">
        <v>45</v>
      </c>
      <c r="X5921" s="34">
        <v>78</v>
      </c>
      <c r="Y5921" s="34">
        <v>29</v>
      </c>
      <c r="Z5921" s="34">
        <v>46</v>
      </c>
      <c r="AA5921" s="34">
        <v>52</v>
      </c>
      <c r="AB5921" s="34">
        <v>42</v>
      </c>
      <c r="AC5921" s="34">
        <v>59</v>
      </c>
    </row>
    <row r="5922" spans="1:29" x14ac:dyDescent="0.2">
      <c r="A5922" s="34" t="s">
        <v>66415</v>
      </c>
      <c r="B5922" s="34">
        <v>16</v>
      </c>
      <c r="C5922" s="34">
        <v>9</v>
      </c>
      <c r="D5922" s="34">
        <v>1</v>
      </c>
      <c r="E5922" s="34">
        <v>0</v>
      </c>
      <c r="F5922" s="34">
        <v>1</v>
      </c>
      <c r="G5922" s="34">
        <v>0</v>
      </c>
      <c r="H5922" s="34">
        <v>0</v>
      </c>
      <c r="I5922" s="34">
        <v>2</v>
      </c>
      <c r="J5922" s="34">
        <v>0</v>
      </c>
      <c r="K5922" s="34">
        <v>3</v>
      </c>
      <c r="L5922" s="34">
        <v>1</v>
      </c>
      <c r="M5922" s="34">
        <v>1</v>
      </c>
      <c r="N5922" s="34">
        <v>0</v>
      </c>
      <c r="O5922" s="34">
        <v>4</v>
      </c>
      <c r="P5922" s="34">
        <v>0</v>
      </c>
      <c r="Q5922" s="34">
        <v>1</v>
      </c>
      <c r="R5922" s="34">
        <v>2</v>
      </c>
      <c r="S5922" s="34">
        <v>1</v>
      </c>
      <c r="T5922" s="34">
        <v>0</v>
      </c>
      <c r="U5922" s="34">
        <v>0</v>
      </c>
      <c r="V5922" s="34">
        <v>0</v>
      </c>
      <c r="W5922" s="34">
        <v>2</v>
      </c>
      <c r="X5922" s="34">
        <v>0</v>
      </c>
      <c r="Y5922" s="34">
        <v>0</v>
      </c>
      <c r="Z5922" s="34">
        <v>6</v>
      </c>
      <c r="AA5922" s="34">
        <v>1</v>
      </c>
      <c r="AB5922" s="34">
        <v>3</v>
      </c>
      <c r="AC5922" s="34">
        <v>3</v>
      </c>
    </row>
    <row r="5923" spans="1:29" x14ac:dyDescent="0.2">
      <c r="A5923" s="34" t="s">
        <v>66416</v>
      </c>
      <c r="B5923" s="34">
        <v>37</v>
      </c>
      <c r="C5923" s="34">
        <v>46</v>
      </c>
      <c r="D5923" s="34">
        <v>59</v>
      </c>
      <c r="E5923" s="34">
        <v>51</v>
      </c>
      <c r="F5923" s="34">
        <v>49</v>
      </c>
      <c r="G5923" s="34">
        <v>44</v>
      </c>
      <c r="H5923" s="34">
        <v>32</v>
      </c>
      <c r="I5923" s="34">
        <v>64</v>
      </c>
      <c r="J5923" s="34">
        <v>55</v>
      </c>
      <c r="K5923" s="34">
        <v>74</v>
      </c>
      <c r="L5923" s="34">
        <v>35</v>
      </c>
      <c r="M5923" s="34">
        <v>44</v>
      </c>
      <c r="N5923" s="34">
        <v>40</v>
      </c>
      <c r="O5923" s="34">
        <v>39</v>
      </c>
      <c r="P5923" s="34">
        <v>36</v>
      </c>
      <c r="Q5923" s="34">
        <v>65</v>
      </c>
      <c r="R5923" s="34">
        <v>60</v>
      </c>
      <c r="S5923" s="34">
        <v>56</v>
      </c>
      <c r="T5923" s="34">
        <v>42</v>
      </c>
      <c r="U5923" s="34">
        <v>59</v>
      </c>
      <c r="V5923" s="34">
        <v>63</v>
      </c>
      <c r="W5923" s="34">
        <v>42</v>
      </c>
      <c r="X5923" s="34">
        <v>45</v>
      </c>
      <c r="Y5923" s="34">
        <v>21</v>
      </c>
      <c r="Z5923" s="34">
        <v>50</v>
      </c>
      <c r="AA5923" s="34">
        <v>80</v>
      </c>
      <c r="AB5923" s="34">
        <v>42</v>
      </c>
      <c r="AC5923" s="34">
        <v>73</v>
      </c>
    </row>
    <row r="5924" spans="1:29" x14ac:dyDescent="0.2">
      <c r="A5924" s="34" t="s">
        <v>66417</v>
      </c>
      <c r="B5924" s="34">
        <v>81</v>
      </c>
      <c r="C5924" s="34">
        <v>107</v>
      </c>
      <c r="D5924" s="34">
        <v>135</v>
      </c>
      <c r="E5924" s="34">
        <v>108</v>
      </c>
      <c r="F5924" s="34">
        <v>97</v>
      </c>
      <c r="G5924" s="34">
        <v>90</v>
      </c>
      <c r="H5924" s="34">
        <v>105</v>
      </c>
      <c r="I5924" s="34">
        <v>95</v>
      </c>
      <c r="J5924" s="34">
        <v>115</v>
      </c>
      <c r="K5924" s="34">
        <v>123</v>
      </c>
      <c r="L5924" s="34">
        <v>70</v>
      </c>
      <c r="M5924" s="34">
        <v>80</v>
      </c>
      <c r="N5924" s="34">
        <v>129</v>
      </c>
      <c r="O5924" s="34">
        <v>117</v>
      </c>
      <c r="P5924" s="34">
        <v>81</v>
      </c>
      <c r="Q5924" s="34">
        <v>143</v>
      </c>
      <c r="R5924" s="34">
        <v>115</v>
      </c>
      <c r="S5924" s="34">
        <v>98</v>
      </c>
      <c r="T5924" s="34">
        <v>146</v>
      </c>
      <c r="U5924" s="34">
        <v>94</v>
      </c>
      <c r="V5924" s="34">
        <v>95</v>
      </c>
      <c r="W5924" s="34">
        <v>106</v>
      </c>
      <c r="X5924" s="34">
        <v>143</v>
      </c>
      <c r="Y5924" s="34">
        <v>107</v>
      </c>
      <c r="Z5924" s="34">
        <v>117</v>
      </c>
      <c r="AA5924" s="34">
        <v>135</v>
      </c>
      <c r="AB5924" s="34">
        <v>139</v>
      </c>
      <c r="AC5924" s="34">
        <v>164</v>
      </c>
    </row>
    <row r="5925" spans="1:29" x14ac:dyDescent="0.2">
      <c r="A5925" s="34" t="s">
        <v>66418</v>
      </c>
      <c r="B5925" s="34">
        <v>93</v>
      </c>
      <c r="C5925" s="34">
        <v>108</v>
      </c>
      <c r="D5925" s="34">
        <v>116</v>
      </c>
      <c r="E5925" s="34">
        <v>122</v>
      </c>
      <c r="F5925" s="34">
        <v>119</v>
      </c>
      <c r="G5925" s="34">
        <v>103</v>
      </c>
      <c r="H5925" s="34">
        <v>99</v>
      </c>
      <c r="I5925" s="34">
        <v>100</v>
      </c>
      <c r="J5925" s="34">
        <v>104</v>
      </c>
      <c r="K5925" s="34">
        <v>115</v>
      </c>
      <c r="L5925" s="34">
        <v>60</v>
      </c>
      <c r="M5925" s="34">
        <v>64</v>
      </c>
      <c r="N5925" s="34">
        <v>82</v>
      </c>
      <c r="O5925" s="34">
        <v>101</v>
      </c>
      <c r="P5925" s="34">
        <v>114</v>
      </c>
      <c r="Q5925" s="34">
        <v>181</v>
      </c>
      <c r="R5925" s="34">
        <v>103</v>
      </c>
      <c r="S5925" s="34">
        <v>179</v>
      </c>
      <c r="T5925" s="34">
        <v>87</v>
      </c>
      <c r="U5925" s="34">
        <v>94</v>
      </c>
      <c r="V5925" s="34">
        <v>125</v>
      </c>
      <c r="W5925" s="34">
        <v>112</v>
      </c>
      <c r="X5925" s="34">
        <v>126</v>
      </c>
      <c r="Y5925" s="34">
        <v>101</v>
      </c>
      <c r="Z5925" s="34">
        <v>101</v>
      </c>
      <c r="AA5925" s="34">
        <v>187</v>
      </c>
      <c r="AB5925" s="34">
        <v>122</v>
      </c>
      <c r="AC5925" s="34">
        <v>168</v>
      </c>
    </row>
    <row r="5926" spans="1:29" x14ac:dyDescent="0.2">
      <c r="A5926" s="34" t="s">
        <v>66419</v>
      </c>
      <c r="B5926" s="34">
        <v>27</v>
      </c>
      <c r="C5926" s="34">
        <v>34</v>
      </c>
      <c r="D5926" s="34">
        <v>64</v>
      </c>
      <c r="E5926" s="34">
        <v>47</v>
      </c>
      <c r="F5926" s="34">
        <v>73</v>
      </c>
      <c r="G5926" s="34">
        <v>40</v>
      </c>
      <c r="H5926" s="34">
        <v>25</v>
      </c>
      <c r="I5926" s="34">
        <v>34</v>
      </c>
      <c r="J5926" s="34">
        <v>36</v>
      </c>
      <c r="K5926" s="34">
        <v>59</v>
      </c>
      <c r="L5926" s="34">
        <v>15</v>
      </c>
      <c r="M5926" s="34">
        <v>36</v>
      </c>
      <c r="N5926" s="34">
        <v>31</v>
      </c>
      <c r="O5926" s="34">
        <v>28</v>
      </c>
      <c r="P5926" s="34">
        <v>47</v>
      </c>
      <c r="Q5926" s="34">
        <v>56</v>
      </c>
      <c r="R5926" s="34">
        <v>59</v>
      </c>
      <c r="S5926" s="34">
        <v>73</v>
      </c>
      <c r="T5926" s="34">
        <v>34</v>
      </c>
      <c r="U5926" s="34">
        <v>33</v>
      </c>
      <c r="V5926" s="34">
        <v>77</v>
      </c>
      <c r="W5926" s="34">
        <v>54</v>
      </c>
      <c r="X5926" s="34">
        <v>55</v>
      </c>
      <c r="Y5926" s="34">
        <v>34</v>
      </c>
      <c r="Z5926" s="34">
        <v>47</v>
      </c>
      <c r="AA5926" s="34">
        <v>74</v>
      </c>
      <c r="AB5926" s="34">
        <v>28</v>
      </c>
      <c r="AC5926" s="34">
        <v>84</v>
      </c>
    </row>
    <row r="5927" spans="1:29" x14ac:dyDescent="0.2">
      <c r="A5927" s="34" t="s">
        <v>66420</v>
      </c>
      <c r="B5927" s="34">
        <v>64</v>
      </c>
      <c r="C5927" s="34">
        <v>95</v>
      </c>
      <c r="D5927" s="34">
        <v>139</v>
      </c>
      <c r="E5927" s="34">
        <v>108</v>
      </c>
      <c r="F5927" s="34">
        <v>68</v>
      </c>
      <c r="G5927" s="34">
        <v>71</v>
      </c>
      <c r="H5927" s="34">
        <v>68</v>
      </c>
      <c r="I5927" s="34">
        <v>82</v>
      </c>
      <c r="J5927" s="34">
        <v>38</v>
      </c>
      <c r="K5927" s="34">
        <v>102</v>
      </c>
      <c r="L5927" s="34">
        <v>30</v>
      </c>
      <c r="M5927" s="34">
        <v>61</v>
      </c>
      <c r="N5927" s="34">
        <v>68</v>
      </c>
      <c r="O5927" s="34">
        <v>68</v>
      </c>
      <c r="P5927" s="34">
        <v>48</v>
      </c>
      <c r="Q5927" s="34">
        <v>59</v>
      </c>
      <c r="R5927" s="34">
        <v>49</v>
      </c>
      <c r="S5927" s="34">
        <v>98</v>
      </c>
      <c r="T5927" s="34">
        <v>26</v>
      </c>
      <c r="U5927" s="34">
        <v>52</v>
      </c>
      <c r="V5927" s="34">
        <v>57</v>
      </c>
      <c r="W5927" s="34">
        <v>41</v>
      </c>
      <c r="X5927" s="34">
        <v>94</v>
      </c>
      <c r="Y5927" s="34">
        <v>38</v>
      </c>
      <c r="Z5927" s="34">
        <v>83</v>
      </c>
      <c r="AA5927" s="34">
        <v>81</v>
      </c>
      <c r="AB5927" s="34">
        <v>33</v>
      </c>
      <c r="AC5927" s="34">
        <v>118</v>
      </c>
    </row>
    <row r="5928" spans="1:29" x14ac:dyDescent="0.2">
      <c r="A5928" s="34" t="s">
        <v>66421</v>
      </c>
      <c r="B5928" s="34">
        <v>25</v>
      </c>
      <c r="C5928" s="34">
        <v>14</v>
      </c>
      <c r="D5928" s="34">
        <v>14</v>
      </c>
      <c r="E5928" s="34">
        <v>8</v>
      </c>
      <c r="F5928" s="34">
        <v>6</v>
      </c>
      <c r="G5928" s="34">
        <v>7</v>
      </c>
      <c r="H5928" s="34">
        <v>11</v>
      </c>
      <c r="I5928" s="34">
        <v>4</v>
      </c>
      <c r="J5928" s="34">
        <v>6</v>
      </c>
      <c r="K5928" s="34">
        <v>13</v>
      </c>
      <c r="L5928" s="34">
        <v>2</v>
      </c>
      <c r="M5928" s="34">
        <v>3</v>
      </c>
      <c r="N5928" s="34">
        <v>3</v>
      </c>
      <c r="O5928" s="34">
        <v>9</v>
      </c>
      <c r="P5928" s="34">
        <v>3</v>
      </c>
      <c r="Q5928" s="34">
        <v>16</v>
      </c>
      <c r="R5928" s="34">
        <v>5</v>
      </c>
      <c r="S5928" s="34">
        <v>17</v>
      </c>
      <c r="T5928" s="34">
        <v>6</v>
      </c>
      <c r="U5928" s="34">
        <v>10</v>
      </c>
      <c r="V5928" s="34">
        <v>11</v>
      </c>
      <c r="W5928" s="34">
        <v>7</v>
      </c>
      <c r="X5928" s="34">
        <v>18</v>
      </c>
      <c r="Y5928" s="34">
        <v>13</v>
      </c>
      <c r="Z5928" s="34">
        <v>13</v>
      </c>
      <c r="AA5928" s="34">
        <v>13</v>
      </c>
      <c r="AB5928" s="34">
        <v>8</v>
      </c>
      <c r="AC5928" s="34">
        <v>15</v>
      </c>
    </row>
    <row r="5929" spans="1:29" x14ac:dyDescent="0.2">
      <c r="A5929" s="34" t="s">
        <v>66422</v>
      </c>
      <c r="B5929" s="34">
        <v>22</v>
      </c>
      <c r="C5929" s="34">
        <v>14</v>
      </c>
      <c r="D5929" s="34">
        <v>21</v>
      </c>
      <c r="E5929" s="34">
        <v>18</v>
      </c>
      <c r="F5929" s="34">
        <v>23</v>
      </c>
      <c r="G5929" s="34">
        <v>21</v>
      </c>
      <c r="H5929" s="34">
        <v>26</v>
      </c>
      <c r="I5929" s="34">
        <v>20</v>
      </c>
      <c r="J5929" s="34">
        <v>15</v>
      </c>
      <c r="K5929" s="34">
        <v>24</v>
      </c>
      <c r="L5929" s="34">
        <v>8</v>
      </c>
      <c r="M5929" s="34">
        <v>16</v>
      </c>
      <c r="N5929" s="34">
        <v>18</v>
      </c>
      <c r="O5929" s="34">
        <v>14</v>
      </c>
      <c r="P5929" s="34">
        <v>7</v>
      </c>
      <c r="Q5929" s="34">
        <v>14</v>
      </c>
      <c r="R5929" s="34">
        <v>12</v>
      </c>
      <c r="S5929" s="34">
        <v>32</v>
      </c>
      <c r="T5929" s="34">
        <v>21</v>
      </c>
      <c r="U5929" s="34">
        <v>21</v>
      </c>
      <c r="V5929" s="34">
        <v>47</v>
      </c>
      <c r="W5929" s="34">
        <v>23</v>
      </c>
      <c r="X5929" s="34">
        <v>23</v>
      </c>
      <c r="Y5929" s="34">
        <v>11</v>
      </c>
      <c r="Z5929" s="34">
        <v>30</v>
      </c>
      <c r="AA5929" s="34">
        <v>19</v>
      </c>
      <c r="AB5929" s="34">
        <v>13</v>
      </c>
      <c r="AC5929" s="34">
        <v>16</v>
      </c>
    </row>
    <row r="5930" spans="1:29" x14ac:dyDescent="0.2">
      <c r="A5930" s="34" t="s">
        <v>66423</v>
      </c>
      <c r="B5930" s="34">
        <v>87</v>
      </c>
      <c r="C5930" s="34">
        <v>59</v>
      </c>
      <c r="D5930" s="34">
        <v>70</v>
      </c>
      <c r="E5930" s="34">
        <v>71</v>
      </c>
      <c r="F5930" s="34">
        <v>72</v>
      </c>
      <c r="G5930" s="34">
        <v>66</v>
      </c>
      <c r="H5930" s="34">
        <v>45</v>
      </c>
      <c r="I5930" s="34">
        <v>61</v>
      </c>
      <c r="J5930" s="34">
        <v>67</v>
      </c>
      <c r="K5930" s="34">
        <v>52</v>
      </c>
      <c r="L5930" s="34">
        <v>30</v>
      </c>
      <c r="M5930" s="34">
        <v>76</v>
      </c>
      <c r="N5930" s="34">
        <v>59</v>
      </c>
      <c r="O5930" s="34">
        <v>42</v>
      </c>
      <c r="P5930" s="34">
        <v>42</v>
      </c>
      <c r="Q5930" s="34">
        <v>69</v>
      </c>
      <c r="R5930" s="34">
        <v>61</v>
      </c>
      <c r="S5930" s="34">
        <v>86</v>
      </c>
      <c r="T5930" s="34">
        <v>32</v>
      </c>
      <c r="U5930" s="34">
        <v>35</v>
      </c>
      <c r="V5930" s="34">
        <v>79</v>
      </c>
      <c r="W5930" s="34">
        <v>65</v>
      </c>
      <c r="X5930" s="34">
        <v>89</v>
      </c>
      <c r="Y5930" s="34">
        <v>56</v>
      </c>
      <c r="Z5930" s="34">
        <v>64</v>
      </c>
      <c r="AA5930" s="34">
        <v>58</v>
      </c>
      <c r="AB5930" s="34">
        <v>65</v>
      </c>
      <c r="AC5930" s="34">
        <v>94</v>
      </c>
    </row>
    <row r="5931" spans="1:29" x14ac:dyDescent="0.2">
      <c r="A5931" s="34" t="s">
        <v>66424</v>
      </c>
      <c r="B5931" s="34">
        <v>78</v>
      </c>
      <c r="C5931" s="34">
        <v>178</v>
      </c>
      <c r="D5931" s="34">
        <v>211</v>
      </c>
      <c r="E5931" s="34">
        <v>193</v>
      </c>
      <c r="F5931" s="34">
        <v>171</v>
      </c>
      <c r="G5931" s="34">
        <v>235</v>
      </c>
      <c r="H5931" s="34">
        <v>119</v>
      </c>
      <c r="I5931" s="34">
        <v>124</v>
      </c>
      <c r="J5931" s="34">
        <v>114</v>
      </c>
      <c r="K5931" s="34">
        <v>196</v>
      </c>
      <c r="L5931" s="34">
        <v>84</v>
      </c>
      <c r="M5931" s="34">
        <v>130</v>
      </c>
      <c r="N5931" s="34">
        <v>141</v>
      </c>
      <c r="O5931" s="34">
        <v>105</v>
      </c>
      <c r="P5931" s="34">
        <v>138</v>
      </c>
      <c r="Q5931" s="34">
        <v>168</v>
      </c>
      <c r="R5931" s="34">
        <v>143</v>
      </c>
      <c r="S5931" s="34">
        <v>214</v>
      </c>
      <c r="T5931" s="34">
        <v>71</v>
      </c>
      <c r="U5931" s="34">
        <v>137</v>
      </c>
      <c r="V5931" s="34">
        <v>146</v>
      </c>
      <c r="W5931" s="34">
        <v>202</v>
      </c>
      <c r="X5931" s="34">
        <v>216</v>
      </c>
      <c r="Y5931" s="34">
        <v>129</v>
      </c>
      <c r="Z5931" s="34">
        <v>139</v>
      </c>
      <c r="AA5931" s="34">
        <v>232</v>
      </c>
      <c r="AB5931" s="34">
        <v>86</v>
      </c>
      <c r="AC5931" s="34">
        <v>296</v>
      </c>
    </row>
    <row r="5932" spans="1:29" x14ac:dyDescent="0.2">
      <c r="A5932" s="34" t="s">
        <v>66425</v>
      </c>
      <c r="B5932" s="34">
        <v>36</v>
      </c>
      <c r="C5932" s="34">
        <v>93</v>
      </c>
      <c r="D5932" s="34">
        <v>92</v>
      </c>
      <c r="E5932" s="34">
        <v>76</v>
      </c>
      <c r="F5932" s="34">
        <v>60</v>
      </c>
      <c r="G5932" s="34">
        <v>90</v>
      </c>
      <c r="H5932" s="34">
        <v>39</v>
      </c>
      <c r="I5932" s="34">
        <v>78</v>
      </c>
      <c r="J5932" s="34">
        <v>37</v>
      </c>
      <c r="K5932" s="34">
        <v>122</v>
      </c>
      <c r="L5932" s="34">
        <v>16</v>
      </c>
      <c r="M5932" s="34">
        <v>48</v>
      </c>
      <c r="N5932" s="34">
        <v>45</v>
      </c>
      <c r="O5932" s="34">
        <v>56</v>
      </c>
      <c r="P5932" s="34">
        <v>32</v>
      </c>
      <c r="Q5932" s="34">
        <v>79</v>
      </c>
      <c r="R5932" s="34">
        <v>33</v>
      </c>
      <c r="S5932" s="34">
        <v>77</v>
      </c>
      <c r="T5932" s="34">
        <v>17</v>
      </c>
      <c r="U5932" s="34">
        <v>46</v>
      </c>
      <c r="V5932" s="34">
        <v>51</v>
      </c>
      <c r="W5932" s="34">
        <v>38</v>
      </c>
      <c r="X5932" s="34">
        <v>57</v>
      </c>
      <c r="Y5932" s="34">
        <v>47</v>
      </c>
      <c r="Z5932" s="34">
        <v>56</v>
      </c>
      <c r="AA5932" s="34">
        <v>101</v>
      </c>
      <c r="AB5932" s="34">
        <v>30</v>
      </c>
      <c r="AC5932" s="34">
        <v>83</v>
      </c>
    </row>
    <row r="5933" spans="1:29" x14ac:dyDescent="0.2">
      <c r="A5933" s="34" t="s">
        <v>66426</v>
      </c>
      <c r="B5933" s="34">
        <v>98</v>
      </c>
      <c r="C5933" s="34">
        <v>134</v>
      </c>
      <c r="D5933" s="34">
        <v>162</v>
      </c>
      <c r="E5933" s="34">
        <v>125</v>
      </c>
      <c r="F5933" s="34">
        <v>143</v>
      </c>
      <c r="G5933" s="34">
        <v>129</v>
      </c>
      <c r="H5933" s="34">
        <v>128</v>
      </c>
      <c r="I5933" s="34">
        <v>75</v>
      </c>
      <c r="J5933" s="34">
        <v>88</v>
      </c>
      <c r="K5933" s="34">
        <v>143</v>
      </c>
      <c r="L5933" s="34">
        <v>43</v>
      </c>
      <c r="M5933" s="34">
        <v>80</v>
      </c>
      <c r="N5933" s="34">
        <v>75</v>
      </c>
      <c r="O5933" s="34">
        <v>107</v>
      </c>
      <c r="P5933" s="34">
        <v>73</v>
      </c>
      <c r="Q5933" s="34">
        <v>96</v>
      </c>
      <c r="R5933" s="34">
        <v>106</v>
      </c>
      <c r="S5933" s="34">
        <v>164</v>
      </c>
      <c r="T5933" s="34">
        <v>61</v>
      </c>
      <c r="U5933" s="34">
        <v>77</v>
      </c>
      <c r="V5933" s="34">
        <v>116</v>
      </c>
      <c r="W5933" s="34">
        <v>135</v>
      </c>
      <c r="X5933" s="34">
        <v>165</v>
      </c>
      <c r="Y5933" s="34">
        <v>77</v>
      </c>
      <c r="Z5933" s="34">
        <v>116</v>
      </c>
      <c r="AA5933" s="34">
        <v>153</v>
      </c>
      <c r="AB5933" s="34">
        <v>79</v>
      </c>
      <c r="AC5933" s="34">
        <v>201</v>
      </c>
    </row>
    <row r="5934" spans="1:29" x14ac:dyDescent="0.2">
      <c r="A5934" s="34" t="s">
        <v>66427</v>
      </c>
      <c r="B5934" s="34">
        <v>129</v>
      </c>
      <c r="C5934" s="34">
        <v>416</v>
      </c>
      <c r="D5934" s="34">
        <v>270</v>
      </c>
      <c r="E5934" s="34">
        <v>426</v>
      </c>
      <c r="F5934" s="34">
        <v>238</v>
      </c>
      <c r="G5934" s="34">
        <v>385</v>
      </c>
      <c r="H5934" s="34">
        <v>191</v>
      </c>
      <c r="I5934" s="34">
        <v>412</v>
      </c>
      <c r="J5934" s="34">
        <v>172</v>
      </c>
      <c r="K5934" s="34">
        <v>505</v>
      </c>
      <c r="L5934" s="34">
        <v>136</v>
      </c>
      <c r="M5934" s="34">
        <v>307</v>
      </c>
      <c r="N5934" s="34">
        <v>172</v>
      </c>
      <c r="O5934" s="34">
        <v>326</v>
      </c>
      <c r="P5934" s="34">
        <v>196</v>
      </c>
      <c r="Q5934" s="34">
        <v>408</v>
      </c>
      <c r="R5934" s="34">
        <v>258</v>
      </c>
      <c r="S5934" s="34">
        <v>516</v>
      </c>
      <c r="T5934" s="34">
        <v>174</v>
      </c>
      <c r="U5934" s="34">
        <v>327</v>
      </c>
      <c r="V5934" s="34">
        <v>253</v>
      </c>
      <c r="W5934" s="34">
        <v>414</v>
      </c>
      <c r="X5934" s="34">
        <v>268</v>
      </c>
      <c r="Y5934" s="34">
        <v>312</v>
      </c>
      <c r="Z5934" s="34">
        <v>281</v>
      </c>
      <c r="AA5934" s="34">
        <v>537</v>
      </c>
      <c r="AB5934" s="34">
        <v>226</v>
      </c>
      <c r="AC5934" s="34">
        <v>588</v>
      </c>
    </row>
    <row r="5935" spans="1:29" x14ac:dyDescent="0.2">
      <c r="A5935" s="34" t="s">
        <v>66428</v>
      </c>
      <c r="B5935" s="34">
        <v>88</v>
      </c>
      <c r="C5935" s="34">
        <v>112</v>
      </c>
      <c r="D5935" s="34">
        <v>167</v>
      </c>
      <c r="E5935" s="34">
        <v>90</v>
      </c>
      <c r="F5935" s="34">
        <v>94</v>
      </c>
      <c r="G5935" s="34">
        <v>94</v>
      </c>
      <c r="H5935" s="34">
        <v>116</v>
      </c>
      <c r="I5935" s="34">
        <v>112</v>
      </c>
      <c r="J5935" s="34">
        <v>88</v>
      </c>
      <c r="K5935" s="34">
        <v>140</v>
      </c>
      <c r="L5935" s="34">
        <v>67</v>
      </c>
      <c r="M5935" s="34">
        <v>80</v>
      </c>
      <c r="N5935" s="34">
        <v>95</v>
      </c>
      <c r="O5935" s="34">
        <v>92</v>
      </c>
      <c r="P5935" s="34">
        <v>104</v>
      </c>
      <c r="Q5935" s="34">
        <v>138</v>
      </c>
      <c r="R5935" s="34">
        <v>103</v>
      </c>
      <c r="S5935" s="34">
        <v>127</v>
      </c>
      <c r="T5935" s="34">
        <v>82</v>
      </c>
      <c r="U5935" s="34">
        <v>64</v>
      </c>
      <c r="V5935" s="34">
        <v>132</v>
      </c>
      <c r="W5935" s="34">
        <v>118</v>
      </c>
      <c r="X5935" s="34">
        <v>103</v>
      </c>
      <c r="Y5935" s="34">
        <v>77</v>
      </c>
      <c r="Z5935" s="34">
        <v>108</v>
      </c>
      <c r="AA5935" s="34">
        <v>134</v>
      </c>
      <c r="AB5935" s="34">
        <v>57</v>
      </c>
      <c r="AC5935" s="34">
        <v>181</v>
      </c>
    </row>
    <row r="5936" spans="1:29" x14ac:dyDescent="0.2">
      <c r="A5936" s="34" t="s">
        <v>66429</v>
      </c>
      <c r="B5936" s="34">
        <v>60</v>
      </c>
      <c r="C5936" s="34">
        <v>72</v>
      </c>
      <c r="D5936" s="34">
        <v>116</v>
      </c>
      <c r="E5936" s="34">
        <v>147</v>
      </c>
      <c r="F5936" s="34">
        <v>83</v>
      </c>
      <c r="G5936" s="34">
        <v>109</v>
      </c>
      <c r="H5936" s="34">
        <v>65</v>
      </c>
      <c r="I5936" s="34">
        <v>78</v>
      </c>
      <c r="J5936" s="34">
        <v>51</v>
      </c>
      <c r="K5936" s="34">
        <v>107</v>
      </c>
      <c r="L5936" s="34">
        <v>46</v>
      </c>
      <c r="M5936" s="34">
        <v>81</v>
      </c>
      <c r="N5936" s="34">
        <v>61</v>
      </c>
      <c r="O5936" s="34">
        <v>89</v>
      </c>
      <c r="P5936" s="34">
        <v>80</v>
      </c>
      <c r="Q5936" s="34">
        <v>109</v>
      </c>
      <c r="R5936" s="34">
        <v>83</v>
      </c>
      <c r="S5936" s="34">
        <v>110</v>
      </c>
      <c r="T5936" s="34">
        <v>57</v>
      </c>
      <c r="U5936" s="34">
        <v>74</v>
      </c>
      <c r="V5936" s="34">
        <v>87</v>
      </c>
      <c r="W5936" s="34">
        <v>103</v>
      </c>
      <c r="X5936" s="34">
        <v>98</v>
      </c>
      <c r="Y5936" s="34">
        <v>73</v>
      </c>
      <c r="Z5936" s="34">
        <v>91</v>
      </c>
      <c r="AA5936" s="34">
        <v>123</v>
      </c>
      <c r="AB5936" s="34">
        <v>67</v>
      </c>
      <c r="AC5936" s="34">
        <v>141</v>
      </c>
    </row>
    <row r="5937" spans="1:29" x14ac:dyDescent="0.2">
      <c r="A5937" s="34" t="s">
        <v>66430</v>
      </c>
      <c r="B5937" s="34">
        <v>101</v>
      </c>
      <c r="C5937" s="34">
        <v>141</v>
      </c>
      <c r="D5937" s="34">
        <v>158</v>
      </c>
      <c r="E5937" s="34">
        <v>133</v>
      </c>
      <c r="F5937" s="34">
        <v>153</v>
      </c>
      <c r="G5937" s="34">
        <v>177</v>
      </c>
      <c r="H5937" s="34">
        <v>103</v>
      </c>
      <c r="I5937" s="34">
        <v>167</v>
      </c>
      <c r="J5937" s="34">
        <v>98</v>
      </c>
      <c r="K5937" s="34">
        <v>189</v>
      </c>
      <c r="L5937" s="34">
        <v>72</v>
      </c>
      <c r="M5937" s="34">
        <v>115</v>
      </c>
      <c r="N5937" s="34">
        <v>107</v>
      </c>
      <c r="O5937" s="34">
        <v>104</v>
      </c>
      <c r="P5937" s="34">
        <v>102</v>
      </c>
      <c r="Q5937" s="34">
        <v>145</v>
      </c>
      <c r="R5937" s="34">
        <v>140</v>
      </c>
      <c r="S5937" s="34">
        <v>172</v>
      </c>
      <c r="T5937" s="34">
        <v>96</v>
      </c>
      <c r="U5937" s="34">
        <v>133</v>
      </c>
      <c r="V5937" s="34">
        <v>130</v>
      </c>
      <c r="W5937" s="34">
        <v>149</v>
      </c>
      <c r="X5937" s="34">
        <v>177</v>
      </c>
      <c r="Y5937" s="34">
        <v>140</v>
      </c>
      <c r="Z5937" s="34">
        <v>127</v>
      </c>
      <c r="AA5937" s="34">
        <v>159</v>
      </c>
      <c r="AB5937" s="34">
        <v>131</v>
      </c>
      <c r="AC5937" s="34">
        <v>240</v>
      </c>
    </row>
    <row r="5938" spans="1:29" x14ac:dyDescent="0.2">
      <c r="A5938" s="34" t="s">
        <v>66431</v>
      </c>
      <c r="B5938" s="34">
        <v>95</v>
      </c>
      <c r="C5938" s="34">
        <v>154</v>
      </c>
      <c r="D5938" s="34">
        <v>194</v>
      </c>
      <c r="E5938" s="34">
        <v>142</v>
      </c>
      <c r="F5938" s="34">
        <v>125</v>
      </c>
      <c r="G5938" s="34">
        <v>170</v>
      </c>
      <c r="H5938" s="34">
        <v>131</v>
      </c>
      <c r="I5938" s="34">
        <v>118</v>
      </c>
      <c r="J5938" s="34">
        <v>113</v>
      </c>
      <c r="K5938" s="34">
        <v>152</v>
      </c>
      <c r="L5938" s="34">
        <v>56</v>
      </c>
      <c r="M5938" s="34">
        <v>135</v>
      </c>
      <c r="N5938" s="34">
        <v>106</v>
      </c>
      <c r="O5938" s="34">
        <v>116</v>
      </c>
      <c r="P5938" s="34">
        <v>125</v>
      </c>
      <c r="Q5938" s="34">
        <v>144</v>
      </c>
      <c r="R5938" s="34">
        <v>155</v>
      </c>
      <c r="S5938" s="34">
        <v>164</v>
      </c>
      <c r="T5938" s="34">
        <v>93</v>
      </c>
      <c r="U5938" s="34">
        <v>88</v>
      </c>
      <c r="V5938" s="34">
        <v>132</v>
      </c>
      <c r="W5938" s="34">
        <v>120</v>
      </c>
      <c r="X5938" s="34">
        <v>185</v>
      </c>
      <c r="Y5938" s="34">
        <v>77</v>
      </c>
      <c r="Z5938" s="34">
        <v>192</v>
      </c>
      <c r="AA5938" s="34">
        <v>155</v>
      </c>
      <c r="AB5938" s="34">
        <v>125</v>
      </c>
      <c r="AC5938" s="34">
        <v>203</v>
      </c>
    </row>
    <row r="5939" spans="1:29" x14ac:dyDescent="0.2">
      <c r="A5939" s="34" t="s">
        <v>66432</v>
      </c>
      <c r="B5939" s="34">
        <v>58</v>
      </c>
      <c r="C5939" s="34">
        <v>40</v>
      </c>
      <c r="D5939" s="34">
        <v>61</v>
      </c>
      <c r="E5939" s="34">
        <v>58</v>
      </c>
      <c r="F5939" s="34">
        <v>37</v>
      </c>
      <c r="G5939" s="34">
        <v>49</v>
      </c>
      <c r="H5939" s="34">
        <v>40</v>
      </c>
      <c r="I5939" s="34">
        <v>18</v>
      </c>
      <c r="J5939" s="34">
        <v>45</v>
      </c>
      <c r="K5939" s="34">
        <v>52</v>
      </c>
      <c r="L5939" s="34">
        <v>31</v>
      </c>
      <c r="M5939" s="34">
        <v>35</v>
      </c>
      <c r="N5939" s="34">
        <v>35</v>
      </c>
      <c r="O5939" s="34">
        <v>34</v>
      </c>
      <c r="P5939" s="34">
        <v>66</v>
      </c>
      <c r="Q5939" s="34">
        <v>55</v>
      </c>
      <c r="R5939" s="34">
        <v>55</v>
      </c>
      <c r="S5939" s="34">
        <v>69</v>
      </c>
      <c r="T5939" s="34">
        <v>51</v>
      </c>
      <c r="U5939" s="34">
        <v>50</v>
      </c>
      <c r="V5939" s="34">
        <v>75</v>
      </c>
      <c r="W5939" s="34">
        <v>47</v>
      </c>
      <c r="X5939" s="34">
        <v>65</v>
      </c>
      <c r="Y5939" s="34">
        <v>35</v>
      </c>
      <c r="Z5939" s="34">
        <v>77</v>
      </c>
      <c r="AA5939" s="34">
        <v>63</v>
      </c>
      <c r="AB5939" s="34">
        <v>82</v>
      </c>
      <c r="AC5939" s="34">
        <v>46</v>
      </c>
    </row>
    <row r="5940" spans="1:29" x14ac:dyDescent="0.2">
      <c r="A5940" s="34" t="s">
        <v>66433</v>
      </c>
      <c r="B5940" s="34">
        <v>16</v>
      </c>
      <c r="C5940" s="34">
        <v>33</v>
      </c>
      <c r="D5940" s="34">
        <v>47</v>
      </c>
      <c r="E5940" s="34">
        <v>56</v>
      </c>
      <c r="F5940" s="34">
        <v>41</v>
      </c>
      <c r="G5940" s="34">
        <v>49</v>
      </c>
      <c r="H5940" s="34">
        <v>22</v>
      </c>
      <c r="I5940" s="34">
        <v>44</v>
      </c>
      <c r="J5940" s="34">
        <v>24</v>
      </c>
      <c r="K5940" s="34">
        <v>40</v>
      </c>
      <c r="L5940" s="34">
        <v>17</v>
      </c>
      <c r="M5940" s="34">
        <v>39</v>
      </c>
      <c r="N5940" s="34">
        <v>14</v>
      </c>
      <c r="O5940" s="34">
        <v>41</v>
      </c>
      <c r="P5940" s="34">
        <v>25</v>
      </c>
      <c r="Q5940" s="34">
        <v>74</v>
      </c>
      <c r="R5940" s="34">
        <v>35</v>
      </c>
      <c r="S5940" s="34">
        <v>63</v>
      </c>
      <c r="T5940" s="34">
        <v>38</v>
      </c>
      <c r="U5940" s="34">
        <v>26</v>
      </c>
      <c r="V5940" s="34">
        <v>46</v>
      </c>
      <c r="W5940" s="34">
        <v>40</v>
      </c>
      <c r="X5940" s="34">
        <v>38</v>
      </c>
      <c r="Y5940" s="34">
        <v>39</v>
      </c>
      <c r="Z5940" s="34">
        <v>37</v>
      </c>
      <c r="AA5940" s="34">
        <v>69</v>
      </c>
      <c r="AB5940" s="34">
        <v>20</v>
      </c>
      <c r="AC5940" s="34">
        <v>94</v>
      </c>
    </row>
    <row r="5941" spans="1:29" x14ac:dyDescent="0.2">
      <c r="A5941" s="34" t="s">
        <v>66434</v>
      </c>
      <c r="B5941" s="34">
        <v>0</v>
      </c>
      <c r="C5941" s="34">
        <v>0</v>
      </c>
      <c r="D5941" s="34">
        <v>0</v>
      </c>
      <c r="E5941" s="34">
        <v>0</v>
      </c>
      <c r="F5941" s="34">
        <v>0</v>
      </c>
      <c r="G5941" s="34">
        <v>0</v>
      </c>
      <c r="H5941" s="34">
        <v>0</v>
      </c>
      <c r="I5941" s="34">
        <v>0</v>
      </c>
      <c r="J5941" s="34">
        <v>0</v>
      </c>
      <c r="K5941" s="34">
        <v>0</v>
      </c>
      <c r="L5941" s="34">
        <v>0</v>
      </c>
      <c r="M5941" s="34">
        <v>0</v>
      </c>
      <c r="N5941" s="34">
        <v>0</v>
      </c>
      <c r="O5941" s="34">
        <v>0</v>
      </c>
      <c r="P5941" s="34">
        <v>0</v>
      </c>
      <c r="Q5941" s="34">
        <v>0</v>
      </c>
      <c r="R5941" s="34">
        <v>0</v>
      </c>
      <c r="S5941" s="34">
        <v>0</v>
      </c>
      <c r="T5941" s="34">
        <v>0</v>
      </c>
      <c r="U5941" s="34">
        <v>0</v>
      </c>
      <c r="V5941" s="34">
        <v>0</v>
      </c>
      <c r="W5941" s="34">
        <v>0</v>
      </c>
      <c r="X5941" s="34">
        <v>0</v>
      </c>
      <c r="Y5941" s="34">
        <v>0</v>
      </c>
      <c r="Z5941" s="34">
        <v>0</v>
      </c>
      <c r="AA5941" s="34">
        <v>0</v>
      </c>
      <c r="AB5941" s="34">
        <v>0</v>
      </c>
      <c r="AC5941" s="34">
        <v>0</v>
      </c>
    </row>
    <row r="5942" spans="1:29" x14ac:dyDescent="0.2">
      <c r="A5942" s="34" t="s">
        <v>66435</v>
      </c>
      <c r="B5942" s="34">
        <v>102</v>
      </c>
      <c r="C5942" s="34">
        <v>184</v>
      </c>
      <c r="D5942" s="34">
        <v>96</v>
      </c>
      <c r="E5942" s="34">
        <v>263</v>
      </c>
      <c r="F5942" s="34">
        <v>111</v>
      </c>
      <c r="G5942" s="34">
        <v>228</v>
      </c>
      <c r="H5942" s="34">
        <v>93</v>
      </c>
      <c r="I5942" s="34">
        <v>179</v>
      </c>
      <c r="J5942" s="34">
        <v>90</v>
      </c>
      <c r="K5942" s="34">
        <v>189</v>
      </c>
      <c r="L5942" s="34">
        <v>52</v>
      </c>
      <c r="M5942" s="34">
        <v>179</v>
      </c>
      <c r="N5942" s="34">
        <v>111</v>
      </c>
      <c r="O5942" s="34">
        <v>112</v>
      </c>
      <c r="P5942" s="34">
        <v>90</v>
      </c>
      <c r="Q5942" s="34">
        <v>165</v>
      </c>
      <c r="R5942" s="34">
        <v>116</v>
      </c>
      <c r="S5942" s="34">
        <v>208</v>
      </c>
      <c r="T5942" s="34">
        <v>66</v>
      </c>
      <c r="U5942" s="34">
        <v>167</v>
      </c>
      <c r="V5942" s="34">
        <v>133</v>
      </c>
      <c r="W5942" s="34">
        <v>165</v>
      </c>
      <c r="X5942" s="34">
        <v>138</v>
      </c>
      <c r="Y5942" s="34">
        <v>134</v>
      </c>
      <c r="Z5942" s="34">
        <v>158</v>
      </c>
      <c r="AA5942" s="34">
        <v>213</v>
      </c>
      <c r="AB5942" s="34">
        <v>103</v>
      </c>
      <c r="AC5942" s="34">
        <v>282</v>
      </c>
    </row>
    <row r="5943" spans="1:29" x14ac:dyDescent="0.2">
      <c r="A5943" s="34" t="s">
        <v>66436</v>
      </c>
      <c r="B5943" s="34">
        <v>204</v>
      </c>
      <c r="C5943" s="34">
        <v>257</v>
      </c>
      <c r="D5943" s="34">
        <v>275</v>
      </c>
      <c r="E5943" s="34">
        <v>271</v>
      </c>
      <c r="F5943" s="34">
        <v>258</v>
      </c>
      <c r="G5943" s="34">
        <v>258</v>
      </c>
      <c r="H5943" s="34">
        <v>250</v>
      </c>
      <c r="I5943" s="34">
        <v>268</v>
      </c>
      <c r="J5943" s="34">
        <v>230</v>
      </c>
      <c r="K5943" s="34">
        <v>284</v>
      </c>
      <c r="L5943" s="34">
        <v>182</v>
      </c>
      <c r="M5943" s="34">
        <v>237</v>
      </c>
      <c r="N5943" s="34">
        <v>216</v>
      </c>
      <c r="O5943" s="34">
        <v>241</v>
      </c>
      <c r="P5943" s="34">
        <v>256</v>
      </c>
      <c r="Q5943" s="34">
        <v>323</v>
      </c>
      <c r="R5943" s="34">
        <v>283</v>
      </c>
      <c r="S5943" s="34">
        <v>308</v>
      </c>
      <c r="T5943" s="34">
        <v>251</v>
      </c>
      <c r="U5943" s="34">
        <v>290</v>
      </c>
      <c r="V5943" s="34">
        <v>279</v>
      </c>
      <c r="W5943" s="34">
        <v>404</v>
      </c>
      <c r="X5943" s="34">
        <v>355</v>
      </c>
      <c r="Y5943" s="34">
        <v>332</v>
      </c>
      <c r="Z5943" s="34">
        <v>283</v>
      </c>
      <c r="AA5943" s="34">
        <v>284</v>
      </c>
      <c r="AB5943" s="34">
        <v>263</v>
      </c>
      <c r="AC5943" s="34">
        <v>392</v>
      </c>
    </row>
    <row r="5944" spans="1:29" x14ac:dyDescent="0.2">
      <c r="A5944" s="34" t="s">
        <v>66437</v>
      </c>
      <c r="B5944" s="34">
        <v>82</v>
      </c>
      <c r="C5944" s="34">
        <v>150</v>
      </c>
      <c r="D5944" s="34">
        <v>107</v>
      </c>
      <c r="E5944" s="34">
        <v>190</v>
      </c>
      <c r="F5944" s="34">
        <v>90</v>
      </c>
      <c r="G5944" s="34">
        <v>121</v>
      </c>
      <c r="H5944" s="34">
        <v>72</v>
      </c>
      <c r="I5944" s="34">
        <v>106</v>
      </c>
      <c r="J5944" s="34">
        <v>73</v>
      </c>
      <c r="K5944" s="34">
        <v>179</v>
      </c>
      <c r="L5944" s="34">
        <v>31</v>
      </c>
      <c r="M5944" s="34">
        <v>143</v>
      </c>
      <c r="N5944" s="34">
        <v>67</v>
      </c>
      <c r="O5944" s="34">
        <v>126</v>
      </c>
      <c r="P5944" s="34">
        <v>60</v>
      </c>
      <c r="Q5944" s="34">
        <v>140</v>
      </c>
      <c r="R5944" s="34">
        <v>71</v>
      </c>
      <c r="S5944" s="34">
        <v>166</v>
      </c>
      <c r="T5944" s="34">
        <v>51</v>
      </c>
      <c r="U5944" s="34">
        <v>104</v>
      </c>
      <c r="V5944" s="34">
        <v>98</v>
      </c>
      <c r="W5944" s="34">
        <v>134</v>
      </c>
      <c r="X5944" s="34">
        <v>101</v>
      </c>
      <c r="Y5944" s="34">
        <v>100</v>
      </c>
      <c r="Z5944" s="34">
        <v>111</v>
      </c>
      <c r="AA5944" s="34">
        <v>170</v>
      </c>
      <c r="AB5944" s="34">
        <v>52</v>
      </c>
      <c r="AC5944" s="34">
        <v>197</v>
      </c>
    </row>
    <row r="5945" spans="1:29" x14ac:dyDescent="0.2">
      <c r="A5945" s="34" t="s">
        <v>66438</v>
      </c>
      <c r="B5945" s="34">
        <v>130</v>
      </c>
      <c r="C5945" s="34">
        <v>202</v>
      </c>
      <c r="D5945" s="34">
        <v>219</v>
      </c>
      <c r="E5945" s="34">
        <v>165</v>
      </c>
      <c r="F5945" s="34">
        <v>154</v>
      </c>
      <c r="G5945" s="34">
        <v>132</v>
      </c>
      <c r="H5945" s="34">
        <v>162</v>
      </c>
      <c r="I5945" s="34">
        <v>165</v>
      </c>
      <c r="J5945" s="34">
        <v>127</v>
      </c>
      <c r="K5945" s="34">
        <v>176</v>
      </c>
      <c r="L5945" s="34">
        <v>108</v>
      </c>
      <c r="M5945" s="34">
        <v>126</v>
      </c>
      <c r="N5945" s="34">
        <v>113</v>
      </c>
      <c r="O5945" s="34">
        <v>143</v>
      </c>
      <c r="P5945" s="34">
        <v>138</v>
      </c>
      <c r="Q5945" s="34">
        <v>193</v>
      </c>
      <c r="R5945" s="34">
        <v>164</v>
      </c>
      <c r="S5945" s="34">
        <v>192</v>
      </c>
      <c r="T5945" s="34">
        <v>139</v>
      </c>
      <c r="U5945" s="34">
        <v>161</v>
      </c>
      <c r="V5945" s="34">
        <v>181</v>
      </c>
      <c r="W5945" s="34">
        <v>193</v>
      </c>
      <c r="X5945" s="34">
        <v>233</v>
      </c>
      <c r="Y5945" s="34">
        <v>131</v>
      </c>
      <c r="Z5945" s="34">
        <v>223</v>
      </c>
      <c r="AA5945" s="34">
        <v>212</v>
      </c>
      <c r="AB5945" s="34">
        <v>195</v>
      </c>
      <c r="AC5945" s="34">
        <v>244</v>
      </c>
    </row>
    <row r="5946" spans="1:29" x14ac:dyDescent="0.2">
      <c r="A5946" s="34" t="s">
        <v>66439</v>
      </c>
      <c r="B5946" s="34">
        <v>132</v>
      </c>
      <c r="C5946" s="34">
        <v>172</v>
      </c>
      <c r="D5946" s="34">
        <v>206</v>
      </c>
      <c r="E5946" s="34">
        <v>195</v>
      </c>
      <c r="F5946" s="34">
        <v>185</v>
      </c>
      <c r="G5946" s="34">
        <v>173</v>
      </c>
      <c r="H5946" s="34">
        <v>172</v>
      </c>
      <c r="I5946" s="34">
        <v>180</v>
      </c>
      <c r="J5946" s="34">
        <v>134</v>
      </c>
      <c r="K5946" s="34">
        <v>220</v>
      </c>
      <c r="L5946" s="34">
        <v>100</v>
      </c>
      <c r="M5946" s="34">
        <v>141</v>
      </c>
      <c r="N5946" s="34">
        <v>132</v>
      </c>
      <c r="O5946" s="34">
        <v>148</v>
      </c>
      <c r="P5946" s="34">
        <v>132</v>
      </c>
      <c r="Q5946" s="34">
        <v>196</v>
      </c>
      <c r="R5946" s="34">
        <v>170</v>
      </c>
      <c r="S5946" s="34">
        <v>276</v>
      </c>
      <c r="T5946" s="34">
        <v>133</v>
      </c>
      <c r="U5946" s="34">
        <v>171</v>
      </c>
      <c r="V5946" s="34">
        <v>175</v>
      </c>
      <c r="W5946" s="34">
        <v>241</v>
      </c>
      <c r="X5946" s="34">
        <v>216</v>
      </c>
      <c r="Y5946" s="34">
        <v>178</v>
      </c>
      <c r="Z5946" s="34">
        <v>180</v>
      </c>
      <c r="AA5946" s="34">
        <v>254</v>
      </c>
      <c r="AB5946" s="34">
        <v>153</v>
      </c>
      <c r="AC5946" s="34">
        <v>309</v>
      </c>
    </row>
    <row r="5947" spans="1:29" x14ac:dyDescent="0.2">
      <c r="A5947" s="34" t="s">
        <v>66440</v>
      </c>
      <c r="B5947" s="34">
        <v>9</v>
      </c>
      <c r="C5947" s="34">
        <v>12</v>
      </c>
      <c r="D5947" s="34">
        <v>23</v>
      </c>
      <c r="E5947" s="34">
        <v>23</v>
      </c>
      <c r="F5947" s="34">
        <v>17</v>
      </c>
      <c r="G5947" s="34">
        <v>10</v>
      </c>
      <c r="H5947" s="34">
        <v>7</v>
      </c>
      <c r="I5947" s="34">
        <v>18</v>
      </c>
      <c r="J5947" s="34">
        <v>9</v>
      </c>
      <c r="K5947" s="34">
        <v>15</v>
      </c>
      <c r="L5947" s="34">
        <v>3</v>
      </c>
      <c r="M5947" s="34">
        <v>15</v>
      </c>
      <c r="N5947" s="34">
        <v>6</v>
      </c>
      <c r="O5947" s="34">
        <v>13</v>
      </c>
      <c r="P5947" s="34">
        <v>10</v>
      </c>
      <c r="Q5947" s="34">
        <v>31</v>
      </c>
      <c r="R5947" s="34">
        <v>9</v>
      </c>
      <c r="S5947" s="34">
        <v>17</v>
      </c>
      <c r="T5947" s="34">
        <v>2</v>
      </c>
      <c r="U5947" s="34">
        <v>9</v>
      </c>
      <c r="V5947" s="34">
        <v>9</v>
      </c>
      <c r="W5947" s="34">
        <v>18</v>
      </c>
      <c r="X5947" s="34">
        <v>3</v>
      </c>
      <c r="Y5947" s="34">
        <v>9</v>
      </c>
      <c r="Z5947" s="34">
        <v>9</v>
      </c>
      <c r="AA5947" s="34">
        <v>25</v>
      </c>
      <c r="AB5947" s="34">
        <v>18</v>
      </c>
      <c r="AC5947" s="34">
        <v>25</v>
      </c>
    </row>
    <row r="5948" spans="1:29" x14ac:dyDescent="0.2">
      <c r="A5948" s="34" t="s">
        <v>66441</v>
      </c>
      <c r="B5948" s="34">
        <v>75</v>
      </c>
      <c r="C5948" s="34">
        <v>111</v>
      </c>
      <c r="D5948" s="34">
        <v>101</v>
      </c>
      <c r="E5948" s="34">
        <v>101</v>
      </c>
      <c r="F5948" s="34">
        <v>112</v>
      </c>
      <c r="G5948" s="34">
        <v>147</v>
      </c>
      <c r="H5948" s="34">
        <v>108</v>
      </c>
      <c r="I5948" s="34">
        <v>85</v>
      </c>
      <c r="J5948" s="34">
        <v>71</v>
      </c>
      <c r="K5948" s="34">
        <v>111</v>
      </c>
      <c r="L5948" s="34">
        <v>65</v>
      </c>
      <c r="M5948" s="34">
        <v>78</v>
      </c>
      <c r="N5948" s="34">
        <v>84</v>
      </c>
      <c r="O5948" s="34">
        <v>88</v>
      </c>
      <c r="P5948" s="34">
        <v>82</v>
      </c>
      <c r="Q5948" s="34">
        <v>124</v>
      </c>
      <c r="R5948" s="34">
        <v>97</v>
      </c>
      <c r="S5948" s="34">
        <v>96</v>
      </c>
      <c r="T5948" s="34">
        <v>62</v>
      </c>
      <c r="U5948" s="34">
        <v>86</v>
      </c>
      <c r="V5948" s="34">
        <v>102</v>
      </c>
      <c r="W5948" s="34">
        <v>163</v>
      </c>
      <c r="X5948" s="34">
        <v>134</v>
      </c>
      <c r="Y5948" s="34">
        <v>85</v>
      </c>
      <c r="Z5948" s="34">
        <v>103</v>
      </c>
      <c r="AA5948" s="34">
        <v>108</v>
      </c>
      <c r="AB5948" s="34">
        <v>114</v>
      </c>
      <c r="AC5948" s="34">
        <v>108</v>
      </c>
    </row>
    <row r="5949" spans="1:29" x14ac:dyDescent="0.2">
      <c r="A5949" s="34" t="s">
        <v>66442</v>
      </c>
      <c r="B5949" s="34">
        <v>47</v>
      </c>
      <c r="C5949" s="34">
        <v>89</v>
      </c>
      <c r="D5949" s="34">
        <v>83</v>
      </c>
      <c r="E5949" s="34">
        <v>104</v>
      </c>
      <c r="F5949" s="34">
        <v>47</v>
      </c>
      <c r="G5949" s="34">
        <v>109</v>
      </c>
      <c r="H5949" s="34">
        <v>50</v>
      </c>
      <c r="I5949" s="34">
        <v>71</v>
      </c>
      <c r="J5949" s="34">
        <v>24</v>
      </c>
      <c r="K5949" s="34">
        <v>109</v>
      </c>
      <c r="L5949" s="34">
        <v>28</v>
      </c>
      <c r="M5949" s="34">
        <v>79</v>
      </c>
      <c r="N5949" s="34">
        <v>55</v>
      </c>
      <c r="O5949" s="34">
        <v>63</v>
      </c>
      <c r="P5949" s="34">
        <v>43</v>
      </c>
      <c r="Q5949" s="34">
        <v>59</v>
      </c>
      <c r="R5949" s="34">
        <v>56</v>
      </c>
      <c r="S5949" s="34">
        <v>73</v>
      </c>
      <c r="T5949" s="34">
        <v>30</v>
      </c>
      <c r="U5949" s="34">
        <v>48</v>
      </c>
      <c r="V5949" s="34">
        <v>54</v>
      </c>
      <c r="W5949" s="34">
        <v>60</v>
      </c>
      <c r="X5949" s="34">
        <v>71</v>
      </c>
      <c r="Y5949" s="34">
        <v>44</v>
      </c>
      <c r="Z5949" s="34">
        <v>107</v>
      </c>
      <c r="AA5949" s="34">
        <v>94</v>
      </c>
      <c r="AB5949" s="34">
        <v>36</v>
      </c>
      <c r="AC5949" s="34">
        <v>119</v>
      </c>
    </row>
    <row r="5950" spans="1:29" x14ac:dyDescent="0.2">
      <c r="A5950" s="34" t="s">
        <v>66443</v>
      </c>
      <c r="B5950" s="34">
        <v>96</v>
      </c>
      <c r="C5950" s="34">
        <v>184</v>
      </c>
      <c r="D5950" s="34">
        <v>208</v>
      </c>
      <c r="E5950" s="34">
        <v>214</v>
      </c>
      <c r="F5950" s="34">
        <v>141</v>
      </c>
      <c r="G5950" s="34">
        <v>270</v>
      </c>
      <c r="H5950" s="34">
        <v>131</v>
      </c>
      <c r="I5950" s="34">
        <v>184</v>
      </c>
      <c r="J5950" s="34">
        <v>89</v>
      </c>
      <c r="K5950" s="34">
        <v>190</v>
      </c>
      <c r="L5950" s="34">
        <v>71</v>
      </c>
      <c r="M5950" s="34">
        <v>137</v>
      </c>
      <c r="N5950" s="34">
        <v>101</v>
      </c>
      <c r="O5950" s="34">
        <v>138</v>
      </c>
      <c r="P5950" s="34">
        <v>120</v>
      </c>
      <c r="Q5950" s="34">
        <v>161</v>
      </c>
      <c r="R5950" s="34">
        <v>134</v>
      </c>
      <c r="S5950" s="34">
        <v>231</v>
      </c>
      <c r="T5950" s="34">
        <v>79</v>
      </c>
      <c r="U5950" s="34">
        <v>156</v>
      </c>
      <c r="V5950" s="34">
        <v>138</v>
      </c>
      <c r="W5950" s="34">
        <v>149</v>
      </c>
      <c r="X5950" s="34">
        <v>185</v>
      </c>
      <c r="Y5950" s="34">
        <v>146</v>
      </c>
      <c r="Z5950" s="34">
        <v>191</v>
      </c>
      <c r="AA5950" s="34">
        <v>193</v>
      </c>
      <c r="AB5950" s="34">
        <v>101</v>
      </c>
      <c r="AC5950" s="34">
        <v>265</v>
      </c>
    </row>
    <row r="5951" spans="1:29" x14ac:dyDescent="0.2">
      <c r="A5951" s="34" t="s">
        <v>66444</v>
      </c>
      <c r="B5951" s="34">
        <v>207</v>
      </c>
      <c r="C5951" s="34">
        <v>218</v>
      </c>
      <c r="D5951" s="34">
        <v>242</v>
      </c>
      <c r="E5951" s="34">
        <v>215</v>
      </c>
      <c r="F5951" s="34">
        <v>231</v>
      </c>
      <c r="G5951" s="34">
        <v>207</v>
      </c>
      <c r="H5951" s="34">
        <v>215</v>
      </c>
      <c r="I5951" s="34">
        <v>184</v>
      </c>
      <c r="J5951" s="34">
        <v>189</v>
      </c>
      <c r="K5951" s="34">
        <v>221</v>
      </c>
      <c r="L5951" s="34">
        <v>125</v>
      </c>
      <c r="M5951" s="34">
        <v>185</v>
      </c>
      <c r="N5951" s="34">
        <v>192</v>
      </c>
      <c r="O5951" s="34">
        <v>171</v>
      </c>
      <c r="P5951" s="34">
        <v>189</v>
      </c>
      <c r="Q5951" s="34">
        <v>234</v>
      </c>
      <c r="R5951" s="34">
        <v>196</v>
      </c>
      <c r="S5951" s="34">
        <v>250</v>
      </c>
      <c r="T5951" s="34">
        <v>161</v>
      </c>
      <c r="U5951" s="34">
        <v>193</v>
      </c>
      <c r="V5951" s="34">
        <v>209</v>
      </c>
      <c r="W5951" s="34">
        <v>231</v>
      </c>
      <c r="X5951" s="34">
        <v>308</v>
      </c>
      <c r="Y5951" s="34">
        <v>172</v>
      </c>
      <c r="Z5951" s="34">
        <v>234</v>
      </c>
      <c r="AA5951" s="34">
        <v>306</v>
      </c>
      <c r="AB5951" s="34">
        <v>224</v>
      </c>
      <c r="AC5951" s="34">
        <v>364</v>
      </c>
    </row>
    <row r="5952" spans="1:29" x14ac:dyDescent="0.2">
      <c r="A5952" s="34" t="s">
        <v>66445</v>
      </c>
      <c r="B5952" s="34">
        <v>74</v>
      </c>
      <c r="C5952" s="34">
        <v>90</v>
      </c>
      <c r="D5952" s="34">
        <v>114</v>
      </c>
      <c r="E5952" s="34">
        <v>132</v>
      </c>
      <c r="F5952" s="34">
        <v>75</v>
      </c>
      <c r="G5952" s="34">
        <v>109</v>
      </c>
      <c r="H5952" s="34">
        <v>68</v>
      </c>
      <c r="I5952" s="34">
        <v>89</v>
      </c>
      <c r="J5952" s="34">
        <v>51</v>
      </c>
      <c r="K5952" s="34">
        <v>93</v>
      </c>
      <c r="L5952" s="34">
        <v>39</v>
      </c>
      <c r="M5952" s="34">
        <v>69</v>
      </c>
      <c r="N5952" s="34">
        <v>64</v>
      </c>
      <c r="O5952" s="34">
        <v>87</v>
      </c>
      <c r="P5952" s="34">
        <v>45</v>
      </c>
      <c r="Q5952" s="34">
        <v>108</v>
      </c>
      <c r="R5952" s="34">
        <v>82</v>
      </c>
      <c r="S5952" s="34">
        <v>131</v>
      </c>
      <c r="T5952" s="34">
        <v>66</v>
      </c>
      <c r="U5952" s="34">
        <v>75</v>
      </c>
      <c r="V5952" s="34">
        <v>89</v>
      </c>
      <c r="W5952" s="34">
        <v>109</v>
      </c>
      <c r="X5952" s="34">
        <v>79</v>
      </c>
      <c r="Y5952" s="34">
        <v>83</v>
      </c>
      <c r="Z5952" s="34">
        <v>106</v>
      </c>
      <c r="AA5952" s="34">
        <v>137</v>
      </c>
      <c r="AB5952" s="34">
        <v>81</v>
      </c>
      <c r="AC5952" s="34">
        <v>171</v>
      </c>
    </row>
    <row r="5953" spans="1:29" x14ac:dyDescent="0.2">
      <c r="A5953" s="34" t="s">
        <v>66446</v>
      </c>
      <c r="B5953" s="34">
        <v>22</v>
      </c>
      <c r="C5953" s="34">
        <v>42</v>
      </c>
      <c r="D5953" s="34">
        <v>68</v>
      </c>
      <c r="E5953" s="34">
        <v>60</v>
      </c>
      <c r="F5953" s="34">
        <v>33</v>
      </c>
      <c r="G5953" s="34">
        <v>70</v>
      </c>
      <c r="H5953" s="34">
        <v>48</v>
      </c>
      <c r="I5953" s="34">
        <v>35</v>
      </c>
      <c r="J5953" s="34">
        <v>18</v>
      </c>
      <c r="K5953" s="34">
        <v>42</v>
      </c>
      <c r="L5953" s="34">
        <v>8</v>
      </c>
      <c r="M5953" s="34">
        <v>42</v>
      </c>
      <c r="N5953" s="34">
        <v>22</v>
      </c>
      <c r="O5953" s="34">
        <v>39</v>
      </c>
      <c r="P5953" s="34">
        <v>34</v>
      </c>
      <c r="Q5953" s="34">
        <v>44</v>
      </c>
      <c r="R5953" s="34">
        <v>24</v>
      </c>
      <c r="S5953" s="34">
        <v>67</v>
      </c>
      <c r="T5953" s="34">
        <v>10</v>
      </c>
      <c r="U5953" s="34">
        <v>29</v>
      </c>
      <c r="V5953" s="34">
        <v>24</v>
      </c>
      <c r="W5953" s="34">
        <v>24</v>
      </c>
      <c r="X5953" s="34">
        <v>38</v>
      </c>
      <c r="Y5953" s="34">
        <v>18</v>
      </c>
      <c r="Z5953" s="34">
        <v>42</v>
      </c>
      <c r="AA5953" s="34">
        <v>47</v>
      </c>
      <c r="AB5953" s="34">
        <v>9</v>
      </c>
      <c r="AC5953" s="34">
        <v>72</v>
      </c>
    </row>
    <row r="5954" spans="1:29" x14ac:dyDescent="0.2">
      <c r="A5954" s="34" t="s">
        <v>66447</v>
      </c>
      <c r="B5954" s="34">
        <v>296</v>
      </c>
      <c r="C5954" s="34">
        <v>333</v>
      </c>
      <c r="D5954" s="34">
        <v>333</v>
      </c>
      <c r="E5954" s="34">
        <v>338</v>
      </c>
      <c r="F5954" s="34">
        <v>331</v>
      </c>
      <c r="G5954" s="34">
        <v>404</v>
      </c>
      <c r="H5954" s="34">
        <v>268</v>
      </c>
      <c r="I5954" s="34">
        <v>361</v>
      </c>
      <c r="J5954" s="34">
        <v>244</v>
      </c>
      <c r="K5954" s="34">
        <v>359</v>
      </c>
      <c r="L5954" s="34">
        <v>165</v>
      </c>
      <c r="M5954" s="34">
        <v>239</v>
      </c>
      <c r="N5954" s="34">
        <v>243</v>
      </c>
      <c r="O5954" s="34">
        <v>266</v>
      </c>
      <c r="P5954" s="34">
        <v>254</v>
      </c>
      <c r="Q5954" s="34">
        <v>373</v>
      </c>
      <c r="R5954" s="34">
        <v>305</v>
      </c>
      <c r="S5954" s="34">
        <v>442</v>
      </c>
      <c r="T5954" s="34">
        <v>256</v>
      </c>
      <c r="U5954" s="34">
        <v>277</v>
      </c>
      <c r="V5954" s="34">
        <v>381</v>
      </c>
      <c r="W5954" s="34">
        <v>331</v>
      </c>
      <c r="X5954" s="34">
        <v>369</v>
      </c>
      <c r="Y5954" s="34">
        <v>260</v>
      </c>
      <c r="Z5954" s="34">
        <v>321</v>
      </c>
      <c r="AA5954" s="34">
        <v>383</v>
      </c>
      <c r="AB5954" s="34">
        <v>288</v>
      </c>
      <c r="AC5954" s="34">
        <v>435</v>
      </c>
    </row>
    <row r="5955" spans="1:29" x14ac:dyDescent="0.2">
      <c r="A5955" s="34" t="s">
        <v>66448</v>
      </c>
      <c r="B5955" s="34">
        <v>43</v>
      </c>
      <c r="C5955" s="34">
        <v>48</v>
      </c>
      <c r="D5955" s="34">
        <v>80</v>
      </c>
      <c r="E5955" s="34">
        <v>46</v>
      </c>
      <c r="F5955" s="34">
        <v>48</v>
      </c>
      <c r="G5955" s="34">
        <v>48</v>
      </c>
      <c r="H5955" s="34">
        <v>19</v>
      </c>
      <c r="I5955" s="34">
        <v>12</v>
      </c>
      <c r="J5955" s="34">
        <v>37</v>
      </c>
      <c r="K5955" s="34">
        <v>54</v>
      </c>
      <c r="L5955" s="34">
        <v>13</v>
      </c>
      <c r="M5955" s="34">
        <v>39</v>
      </c>
      <c r="N5955" s="34">
        <v>36</v>
      </c>
      <c r="O5955" s="34">
        <v>42</v>
      </c>
      <c r="P5955" s="34">
        <v>27</v>
      </c>
      <c r="Q5955" s="34">
        <v>43</v>
      </c>
      <c r="R5955" s="34">
        <v>31</v>
      </c>
      <c r="S5955" s="34">
        <v>70</v>
      </c>
      <c r="T5955" s="34">
        <v>21</v>
      </c>
      <c r="U5955" s="34">
        <v>20</v>
      </c>
      <c r="V5955" s="34">
        <v>31</v>
      </c>
      <c r="W5955" s="34">
        <v>34</v>
      </c>
      <c r="X5955" s="34">
        <v>54</v>
      </c>
      <c r="Y5955" s="34">
        <v>20</v>
      </c>
      <c r="Z5955" s="34">
        <v>56</v>
      </c>
      <c r="AA5955" s="34">
        <v>67</v>
      </c>
      <c r="AB5955" s="34">
        <v>26</v>
      </c>
      <c r="AC5955" s="34">
        <v>54</v>
      </c>
    </row>
    <row r="5956" spans="1:29" x14ac:dyDescent="0.2">
      <c r="A5956" s="34" t="s">
        <v>66449</v>
      </c>
      <c r="B5956" s="34">
        <v>30</v>
      </c>
      <c r="C5956" s="34">
        <v>78</v>
      </c>
      <c r="D5956" s="34">
        <v>59</v>
      </c>
      <c r="E5956" s="34">
        <v>110</v>
      </c>
      <c r="F5956" s="34">
        <v>46</v>
      </c>
      <c r="G5956" s="34">
        <v>82</v>
      </c>
      <c r="H5956" s="34">
        <v>42</v>
      </c>
      <c r="I5956" s="34">
        <v>72</v>
      </c>
      <c r="J5956" s="34">
        <v>21</v>
      </c>
      <c r="K5956" s="34">
        <v>103</v>
      </c>
      <c r="L5956" s="34">
        <v>10</v>
      </c>
      <c r="M5956" s="34">
        <v>65</v>
      </c>
      <c r="N5956" s="34">
        <v>30</v>
      </c>
      <c r="O5956" s="34">
        <v>61</v>
      </c>
      <c r="P5956" s="34">
        <v>22</v>
      </c>
      <c r="Q5956" s="34">
        <v>57</v>
      </c>
      <c r="R5956" s="34">
        <v>24</v>
      </c>
      <c r="S5956" s="34">
        <v>101</v>
      </c>
      <c r="T5956" s="34">
        <v>22</v>
      </c>
      <c r="U5956" s="34">
        <v>45</v>
      </c>
      <c r="V5956" s="34">
        <v>35</v>
      </c>
      <c r="W5956" s="34">
        <v>57</v>
      </c>
      <c r="X5956" s="34">
        <v>36</v>
      </c>
      <c r="Y5956" s="34">
        <v>36</v>
      </c>
      <c r="Z5956" s="34">
        <v>38</v>
      </c>
      <c r="AA5956" s="34">
        <v>78</v>
      </c>
      <c r="AB5956" s="34">
        <v>24</v>
      </c>
      <c r="AC5956" s="34">
        <v>96</v>
      </c>
    </row>
    <row r="5957" spans="1:29" x14ac:dyDescent="0.2">
      <c r="A5957" s="34" t="s">
        <v>66450</v>
      </c>
      <c r="B5957" s="34">
        <v>57</v>
      </c>
      <c r="C5957" s="34">
        <v>183</v>
      </c>
      <c r="D5957" s="34">
        <v>115</v>
      </c>
      <c r="E5957" s="34">
        <v>158</v>
      </c>
      <c r="F5957" s="34">
        <v>77</v>
      </c>
      <c r="G5957" s="34">
        <v>143</v>
      </c>
      <c r="H5957" s="34">
        <v>76</v>
      </c>
      <c r="I5957" s="34">
        <v>141</v>
      </c>
      <c r="J5957" s="34">
        <v>70</v>
      </c>
      <c r="K5957" s="34">
        <v>154</v>
      </c>
      <c r="L5957" s="34">
        <v>32</v>
      </c>
      <c r="M5957" s="34">
        <v>107</v>
      </c>
      <c r="N5957" s="34">
        <v>46</v>
      </c>
      <c r="O5957" s="34">
        <v>93</v>
      </c>
      <c r="P5957" s="34">
        <v>100</v>
      </c>
      <c r="Q5957" s="34">
        <v>116</v>
      </c>
      <c r="R5957" s="34">
        <v>70</v>
      </c>
      <c r="S5957" s="34">
        <v>167</v>
      </c>
      <c r="T5957" s="34">
        <v>44</v>
      </c>
      <c r="U5957" s="34">
        <v>76</v>
      </c>
      <c r="V5957" s="34">
        <v>68</v>
      </c>
      <c r="W5957" s="34">
        <v>132</v>
      </c>
      <c r="X5957" s="34">
        <v>95</v>
      </c>
      <c r="Y5957" s="34">
        <v>82</v>
      </c>
      <c r="Z5957" s="34">
        <v>125</v>
      </c>
      <c r="AA5957" s="34">
        <v>122</v>
      </c>
      <c r="AB5957" s="34">
        <v>55</v>
      </c>
      <c r="AC5957" s="34">
        <v>172</v>
      </c>
    </row>
    <row r="5958" spans="1:29" x14ac:dyDescent="0.2">
      <c r="A5958" s="34" t="s">
        <v>66451</v>
      </c>
      <c r="B5958" s="34">
        <v>87</v>
      </c>
      <c r="C5958" s="34">
        <v>155</v>
      </c>
      <c r="D5958" s="34">
        <v>156</v>
      </c>
      <c r="E5958" s="34">
        <v>239</v>
      </c>
      <c r="F5958" s="34">
        <v>125</v>
      </c>
      <c r="G5958" s="34">
        <v>140</v>
      </c>
      <c r="H5958" s="34">
        <v>90</v>
      </c>
      <c r="I5958" s="34">
        <v>137</v>
      </c>
      <c r="J5958" s="34">
        <v>100</v>
      </c>
      <c r="K5958" s="34">
        <v>175</v>
      </c>
      <c r="L5958" s="34">
        <v>65</v>
      </c>
      <c r="M5958" s="34">
        <v>139</v>
      </c>
      <c r="N5958" s="34">
        <v>79</v>
      </c>
      <c r="O5958" s="34">
        <v>112</v>
      </c>
      <c r="P5958" s="34">
        <v>78</v>
      </c>
      <c r="Q5958" s="34">
        <v>132</v>
      </c>
      <c r="R5958" s="34">
        <v>96</v>
      </c>
      <c r="S5958" s="34">
        <v>219</v>
      </c>
      <c r="T5958" s="34">
        <v>78</v>
      </c>
      <c r="U5958" s="34">
        <v>132</v>
      </c>
      <c r="V5958" s="34">
        <v>135</v>
      </c>
      <c r="W5958" s="34">
        <v>142</v>
      </c>
      <c r="X5958" s="34">
        <v>126</v>
      </c>
      <c r="Y5958" s="34">
        <v>119</v>
      </c>
      <c r="Z5958" s="34">
        <v>152</v>
      </c>
      <c r="AA5958" s="34">
        <v>210</v>
      </c>
      <c r="AB5958" s="34">
        <v>96</v>
      </c>
      <c r="AC5958" s="34">
        <v>217</v>
      </c>
    </row>
    <row r="5959" spans="1:29" x14ac:dyDescent="0.2">
      <c r="A5959" s="34" t="s">
        <v>66452</v>
      </c>
      <c r="B5959" s="34">
        <v>51</v>
      </c>
      <c r="C5959" s="34">
        <v>104</v>
      </c>
      <c r="D5959" s="34">
        <v>65</v>
      </c>
      <c r="E5959" s="34">
        <v>109</v>
      </c>
      <c r="F5959" s="34">
        <v>55</v>
      </c>
      <c r="G5959" s="34">
        <v>127</v>
      </c>
      <c r="H5959" s="34">
        <v>52</v>
      </c>
      <c r="I5959" s="34">
        <v>104</v>
      </c>
      <c r="J5959" s="34">
        <v>33</v>
      </c>
      <c r="K5959" s="34">
        <v>113</v>
      </c>
      <c r="L5959" s="34">
        <v>23</v>
      </c>
      <c r="M5959" s="34">
        <v>76</v>
      </c>
      <c r="N5959" s="34">
        <v>38</v>
      </c>
      <c r="O5959" s="34">
        <v>73</v>
      </c>
      <c r="P5959" s="34">
        <v>45</v>
      </c>
      <c r="Q5959" s="34">
        <v>86</v>
      </c>
      <c r="R5959" s="34">
        <v>34</v>
      </c>
      <c r="S5959" s="34">
        <v>147</v>
      </c>
      <c r="T5959" s="34">
        <v>19</v>
      </c>
      <c r="U5959" s="34">
        <v>62</v>
      </c>
      <c r="V5959" s="34">
        <v>40</v>
      </c>
      <c r="W5959" s="34">
        <v>89</v>
      </c>
      <c r="X5959" s="34">
        <v>84</v>
      </c>
      <c r="Y5959" s="34">
        <v>53</v>
      </c>
      <c r="Z5959" s="34">
        <v>65</v>
      </c>
      <c r="AA5959" s="34">
        <v>110</v>
      </c>
      <c r="AB5959" s="34">
        <v>30</v>
      </c>
      <c r="AC5959" s="34">
        <v>144</v>
      </c>
    </row>
    <row r="5960" spans="1:29" x14ac:dyDescent="0.2">
      <c r="A5960" s="34" t="s">
        <v>66453</v>
      </c>
      <c r="B5960" s="34">
        <v>73</v>
      </c>
      <c r="C5960" s="34">
        <v>149</v>
      </c>
      <c r="D5960" s="34">
        <v>157</v>
      </c>
      <c r="E5960" s="34">
        <v>131</v>
      </c>
      <c r="F5960" s="34">
        <v>103</v>
      </c>
      <c r="G5960" s="34">
        <v>162</v>
      </c>
      <c r="H5960" s="34">
        <v>96</v>
      </c>
      <c r="I5960" s="34">
        <v>103</v>
      </c>
      <c r="J5960" s="34">
        <v>91</v>
      </c>
      <c r="K5960" s="34">
        <v>199</v>
      </c>
      <c r="L5960" s="34">
        <v>53</v>
      </c>
      <c r="M5960" s="34">
        <v>156</v>
      </c>
      <c r="N5960" s="34">
        <v>68</v>
      </c>
      <c r="O5960" s="34">
        <v>141</v>
      </c>
      <c r="P5960" s="34">
        <v>74</v>
      </c>
      <c r="Q5960" s="34">
        <v>152</v>
      </c>
      <c r="R5960" s="34">
        <v>107</v>
      </c>
      <c r="S5960" s="34">
        <v>211</v>
      </c>
      <c r="T5960" s="34">
        <v>47</v>
      </c>
      <c r="U5960" s="34">
        <v>96</v>
      </c>
      <c r="V5960" s="34">
        <v>92</v>
      </c>
      <c r="W5960" s="34">
        <v>96</v>
      </c>
      <c r="X5960" s="34">
        <v>129</v>
      </c>
      <c r="Y5960" s="34">
        <v>83</v>
      </c>
      <c r="Z5960" s="34">
        <v>128</v>
      </c>
      <c r="AA5960" s="34">
        <v>165</v>
      </c>
      <c r="AB5960" s="34">
        <v>67</v>
      </c>
      <c r="AC5960" s="34">
        <v>201</v>
      </c>
    </row>
    <row r="5961" spans="1:29" x14ac:dyDescent="0.2">
      <c r="A5961" s="34" t="s">
        <v>66454</v>
      </c>
      <c r="B5961" s="34">
        <v>43</v>
      </c>
      <c r="C5961" s="34">
        <v>75</v>
      </c>
      <c r="D5961" s="34">
        <v>79</v>
      </c>
      <c r="E5961" s="34">
        <v>80</v>
      </c>
      <c r="F5961" s="34">
        <v>62</v>
      </c>
      <c r="G5961" s="34">
        <v>105</v>
      </c>
      <c r="H5961" s="34">
        <v>46</v>
      </c>
      <c r="I5961" s="34">
        <v>53</v>
      </c>
      <c r="J5961" s="34">
        <v>36</v>
      </c>
      <c r="K5961" s="34">
        <v>86</v>
      </c>
      <c r="L5961" s="34">
        <v>27</v>
      </c>
      <c r="M5961" s="34">
        <v>67</v>
      </c>
      <c r="N5961" s="34">
        <v>38</v>
      </c>
      <c r="O5961" s="34">
        <v>66</v>
      </c>
      <c r="P5961" s="34">
        <v>50</v>
      </c>
      <c r="Q5961" s="34">
        <v>76</v>
      </c>
      <c r="R5961" s="34">
        <v>71</v>
      </c>
      <c r="S5961" s="34">
        <v>120</v>
      </c>
      <c r="T5961" s="34">
        <v>30</v>
      </c>
      <c r="U5961" s="34">
        <v>65</v>
      </c>
      <c r="V5961" s="34">
        <v>48</v>
      </c>
      <c r="W5961" s="34">
        <v>72</v>
      </c>
      <c r="X5961" s="34">
        <v>99</v>
      </c>
      <c r="Y5961" s="34">
        <v>60</v>
      </c>
      <c r="Z5961" s="34">
        <v>90</v>
      </c>
      <c r="AA5961" s="34">
        <v>83</v>
      </c>
      <c r="AB5961" s="34">
        <v>44</v>
      </c>
      <c r="AC5961" s="34">
        <v>88</v>
      </c>
    </row>
    <row r="5962" spans="1:29" x14ac:dyDescent="0.2">
      <c r="A5962" s="34" t="s">
        <v>66455</v>
      </c>
      <c r="B5962" s="34">
        <v>63</v>
      </c>
      <c r="C5962" s="34">
        <v>92</v>
      </c>
      <c r="D5962" s="34">
        <v>95</v>
      </c>
      <c r="E5962" s="34">
        <v>121</v>
      </c>
      <c r="F5962" s="34">
        <v>115</v>
      </c>
      <c r="G5962" s="34">
        <v>151</v>
      </c>
      <c r="H5962" s="34">
        <v>92</v>
      </c>
      <c r="I5962" s="34">
        <v>98</v>
      </c>
      <c r="J5962" s="34">
        <v>71</v>
      </c>
      <c r="K5962" s="34">
        <v>143</v>
      </c>
      <c r="L5962" s="34">
        <v>50</v>
      </c>
      <c r="M5962" s="34">
        <v>120</v>
      </c>
      <c r="N5962" s="34">
        <v>66</v>
      </c>
      <c r="O5962" s="34">
        <v>71</v>
      </c>
      <c r="P5962" s="34">
        <v>66</v>
      </c>
      <c r="Q5962" s="34">
        <v>143</v>
      </c>
      <c r="R5962" s="34">
        <v>94</v>
      </c>
      <c r="S5962" s="34">
        <v>160</v>
      </c>
      <c r="T5962" s="34">
        <v>68</v>
      </c>
      <c r="U5962" s="34">
        <v>75</v>
      </c>
      <c r="V5962" s="34">
        <v>106</v>
      </c>
      <c r="W5962" s="34">
        <v>93</v>
      </c>
      <c r="X5962" s="34">
        <v>126</v>
      </c>
      <c r="Y5962" s="34">
        <v>100</v>
      </c>
      <c r="Z5962" s="34">
        <v>98</v>
      </c>
      <c r="AA5962" s="34">
        <v>143</v>
      </c>
      <c r="AB5962" s="34">
        <v>78</v>
      </c>
      <c r="AC5962" s="34">
        <v>127</v>
      </c>
    </row>
    <row r="5963" spans="1:29" x14ac:dyDescent="0.2">
      <c r="A5963" s="34" t="s">
        <v>66456</v>
      </c>
      <c r="B5963" s="34">
        <v>35</v>
      </c>
      <c r="C5963" s="34">
        <v>59</v>
      </c>
      <c r="D5963" s="34">
        <v>82</v>
      </c>
      <c r="E5963" s="34">
        <v>72</v>
      </c>
      <c r="F5963" s="34">
        <v>68</v>
      </c>
      <c r="G5963" s="34">
        <v>69</v>
      </c>
      <c r="H5963" s="34">
        <v>45</v>
      </c>
      <c r="I5963" s="34">
        <v>45</v>
      </c>
      <c r="J5963" s="34">
        <v>40</v>
      </c>
      <c r="K5963" s="34">
        <v>58</v>
      </c>
      <c r="L5963" s="34">
        <v>28</v>
      </c>
      <c r="M5963" s="34">
        <v>52</v>
      </c>
      <c r="N5963" s="34">
        <v>49</v>
      </c>
      <c r="O5963" s="34">
        <v>48</v>
      </c>
      <c r="P5963" s="34">
        <v>60</v>
      </c>
      <c r="Q5963" s="34">
        <v>68</v>
      </c>
      <c r="R5963" s="34">
        <v>58</v>
      </c>
      <c r="S5963" s="34">
        <v>68</v>
      </c>
      <c r="T5963" s="34">
        <v>53</v>
      </c>
      <c r="U5963" s="34">
        <v>55</v>
      </c>
      <c r="V5963" s="34">
        <v>59</v>
      </c>
      <c r="W5963" s="34">
        <v>44</v>
      </c>
      <c r="X5963" s="34">
        <v>79</v>
      </c>
      <c r="Y5963" s="34">
        <v>59</v>
      </c>
      <c r="Z5963" s="34">
        <v>57</v>
      </c>
      <c r="AA5963" s="34">
        <v>71</v>
      </c>
      <c r="AB5963" s="34">
        <v>41</v>
      </c>
      <c r="AC5963" s="34">
        <v>110</v>
      </c>
    </row>
    <row r="5964" spans="1:29" x14ac:dyDescent="0.2">
      <c r="A5964" s="34" t="s">
        <v>66457</v>
      </c>
      <c r="B5964" s="34">
        <v>19</v>
      </c>
      <c r="C5964" s="34">
        <v>55</v>
      </c>
      <c r="D5964" s="34">
        <v>43</v>
      </c>
      <c r="E5964" s="34">
        <v>37</v>
      </c>
      <c r="F5964" s="34">
        <v>36</v>
      </c>
      <c r="G5964" s="34">
        <v>44</v>
      </c>
      <c r="H5964" s="34">
        <v>17</v>
      </c>
      <c r="I5964" s="34">
        <v>49</v>
      </c>
      <c r="J5964" s="34">
        <v>17</v>
      </c>
      <c r="K5964" s="34">
        <v>77</v>
      </c>
      <c r="L5964" s="34">
        <v>7</v>
      </c>
      <c r="M5964" s="34">
        <v>35</v>
      </c>
      <c r="N5964" s="34">
        <v>21</v>
      </c>
      <c r="O5964" s="34">
        <v>35</v>
      </c>
      <c r="P5964" s="34">
        <v>11</v>
      </c>
      <c r="Q5964" s="34">
        <v>32</v>
      </c>
      <c r="R5964" s="34">
        <v>20</v>
      </c>
      <c r="S5964" s="34">
        <v>27</v>
      </c>
      <c r="T5964" s="34">
        <v>12</v>
      </c>
      <c r="U5964" s="34">
        <v>14</v>
      </c>
      <c r="V5964" s="34">
        <v>45</v>
      </c>
      <c r="W5964" s="34">
        <v>24</v>
      </c>
      <c r="X5964" s="34">
        <v>23</v>
      </c>
      <c r="Y5964" s="34">
        <v>14</v>
      </c>
      <c r="Z5964" s="34">
        <v>22</v>
      </c>
      <c r="AA5964" s="34">
        <v>54</v>
      </c>
      <c r="AB5964" s="34">
        <v>16</v>
      </c>
      <c r="AC5964" s="34">
        <v>50</v>
      </c>
    </row>
    <row r="5965" spans="1:29" x14ac:dyDescent="0.2">
      <c r="A5965" s="34" t="s">
        <v>66458</v>
      </c>
      <c r="B5965" s="34">
        <v>87</v>
      </c>
      <c r="C5965" s="34">
        <v>144</v>
      </c>
      <c r="D5965" s="34">
        <v>157</v>
      </c>
      <c r="E5965" s="34">
        <v>165</v>
      </c>
      <c r="F5965" s="34">
        <v>124</v>
      </c>
      <c r="G5965" s="34">
        <v>178</v>
      </c>
      <c r="H5965" s="34">
        <v>99</v>
      </c>
      <c r="I5965" s="34">
        <v>145</v>
      </c>
      <c r="J5965" s="34">
        <v>98</v>
      </c>
      <c r="K5965" s="34">
        <v>144</v>
      </c>
      <c r="L5965" s="34">
        <v>78</v>
      </c>
      <c r="M5965" s="34">
        <v>122</v>
      </c>
      <c r="N5965" s="34">
        <v>102</v>
      </c>
      <c r="O5965" s="34">
        <v>136</v>
      </c>
      <c r="P5965" s="34">
        <v>121</v>
      </c>
      <c r="Q5965" s="34">
        <v>177</v>
      </c>
      <c r="R5965" s="34">
        <v>159</v>
      </c>
      <c r="S5965" s="34">
        <v>165</v>
      </c>
      <c r="T5965" s="34">
        <v>116</v>
      </c>
      <c r="U5965" s="34">
        <v>119</v>
      </c>
      <c r="V5965" s="34">
        <v>148</v>
      </c>
      <c r="W5965" s="34">
        <v>185</v>
      </c>
      <c r="X5965" s="34">
        <v>197</v>
      </c>
      <c r="Y5965" s="34">
        <v>134</v>
      </c>
      <c r="Z5965" s="34">
        <v>136</v>
      </c>
      <c r="AA5965" s="34">
        <v>173</v>
      </c>
      <c r="AB5965" s="34">
        <v>127</v>
      </c>
      <c r="AC5965" s="34">
        <v>228</v>
      </c>
    </row>
    <row r="5966" spans="1:29" x14ac:dyDescent="0.2">
      <c r="A5966" s="34" t="s">
        <v>66459</v>
      </c>
      <c r="B5966" s="34">
        <v>46</v>
      </c>
      <c r="C5966" s="34">
        <v>141</v>
      </c>
      <c r="D5966" s="34">
        <v>100</v>
      </c>
      <c r="E5966" s="34">
        <v>139</v>
      </c>
      <c r="F5966" s="34">
        <v>62</v>
      </c>
      <c r="G5966" s="34">
        <v>160</v>
      </c>
      <c r="H5966" s="34">
        <v>80</v>
      </c>
      <c r="I5966" s="34">
        <v>97</v>
      </c>
      <c r="J5966" s="34">
        <v>52</v>
      </c>
      <c r="K5966" s="34">
        <v>94</v>
      </c>
      <c r="L5966" s="34">
        <v>32</v>
      </c>
      <c r="M5966" s="34">
        <v>65</v>
      </c>
      <c r="N5966" s="34">
        <v>65</v>
      </c>
      <c r="O5966" s="34">
        <v>78</v>
      </c>
      <c r="P5966" s="34">
        <v>64</v>
      </c>
      <c r="Q5966" s="34">
        <v>112</v>
      </c>
      <c r="R5966" s="34">
        <v>73</v>
      </c>
      <c r="S5966" s="34">
        <v>143</v>
      </c>
      <c r="T5966" s="34">
        <v>40</v>
      </c>
      <c r="U5966" s="34">
        <v>68</v>
      </c>
      <c r="V5966" s="34">
        <v>95</v>
      </c>
      <c r="W5966" s="34">
        <v>97</v>
      </c>
      <c r="X5966" s="34">
        <v>109</v>
      </c>
      <c r="Y5966" s="34">
        <v>81</v>
      </c>
      <c r="Z5966" s="34">
        <v>106</v>
      </c>
      <c r="AA5966" s="34">
        <v>129</v>
      </c>
      <c r="AB5966" s="34">
        <v>47</v>
      </c>
      <c r="AC5966" s="34">
        <v>165</v>
      </c>
    </row>
    <row r="5967" spans="1:29" x14ac:dyDescent="0.2">
      <c r="A5967" s="34" t="s">
        <v>66460</v>
      </c>
      <c r="B5967" s="34">
        <v>106</v>
      </c>
      <c r="C5967" s="34">
        <v>173</v>
      </c>
      <c r="D5967" s="34">
        <v>166</v>
      </c>
      <c r="E5967" s="34">
        <v>162</v>
      </c>
      <c r="F5967" s="34">
        <v>114</v>
      </c>
      <c r="G5967" s="34">
        <v>126</v>
      </c>
      <c r="H5967" s="34">
        <v>106</v>
      </c>
      <c r="I5967" s="34">
        <v>157</v>
      </c>
      <c r="J5967" s="34">
        <v>84</v>
      </c>
      <c r="K5967" s="34">
        <v>187</v>
      </c>
      <c r="L5967" s="34">
        <v>58</v>
      </c>
      <c r="M5967" s="34">
        <v>133</v>
      </c>
      <c r="N5967" s="34">
        <v>87</v>
      </c>
      <c r="O5967" s="34">
        <v>115</v>
      </c>
      <c r="P5967" s="34">
        <v>106</v>
      </c>
      <c r="Q5967" s="34">
        <v>131</v>
      </c>
      <c r="R5967" s="34">
        <v>131</v>
      </c>
      <c r="S5967" s="34">
        <v>229</v>
      </c>
      <c r="T5967" s="34">
        <v>56</v>
      </c>
      <c r="U5967" s="34">
        <v>124</v>
      </c>
      <c r="V5967" s="34">
        <v>137</v>
      </c>
      <c r="W5967" s="34">
        <v>157</v>
      </c>
      <c r="X5967" s="34">
        <v>123</v>
      </c>
      <c r="Y5967" s="34">
        <v>109</v>
      </c>
      <c r="Z5967" s="34">
        <v>132</v>
      </c>
      <c r="AA5967" s="34">
        <v>146</v>
      </c>
      <c r="AB5967" s="34">
        <v>102</v>
      </c>
      <c r="AC5967" s="34">
        <v>207</v>
      </c>
    </row>
    <row r="5968" spans="1:29" x14ac:dyDescent="0.2">
      <c r="A5968" s="34" t="s">
        <v>66461</v>
      </c>
      <c r="B5968" s="34">
        <v>14</v>
      </c>
      <c r="C5968" s="34">
        <v>49</v>
      </c>
      <c r="D5968" s="34">
        <v>12</v>
      </c>
      <c r="E5968" s="34">
        <v>52</v>
      </c>
      <c r="F5968" s="34">
        <v>5</v>
      </c>
      <c r="G5968" s="34">
        <v>56</v>
      </c>
      <c r="H5968" s="34">
        <v>9</v>
      </c>
      <c r="I5968" s="34">
        <v>36</v>
      </c>
      <c r="J5968" s="34">
        <v>3</v>
      </c>
      <c r="K5968" s="34">
        <v>40</v>
      </c>
      <c r="L5968" s="34">
        <v>9</v>
      </c>
      <c r="M5968" s="34">
        <v>30</v>
      </c>
      <c r="N5968" s="34">
        <v>8</v>
      </c>
      <c r="O5968" s="34">
        <v>32</v>
      </c>
      <c r="P5968" s="34">
        <v>9</v>
      </c>
      <c r="Q5968" s="34">
        <v>35</v>
      </c>
      <c r="R5968" s="34">
        <v>5</v>
      </c>
      <c r="S5968" s="34">
        <v>31</v>
      </c>
      <c r="T5968" s="34">
        <v>4</v>
      </c>
      <c r="U5968" s="34">
        <v>36</v>
      </c>
      <c r="V5968" s="34">
        <v>8</v>
      </c>
      <c r="W5968" s="34">
        <v>40</v>
      </c>
      <c r="X5968" s="34">
        <v>13</v>
      </c>
      <c r="Y5968" s="34">
        <v>20</v>
      </c>
      <c r="Z5968" s="34">
        <v>20</v>
      </c>
      <c r="AA5968" s="34">
        <v>53</v>
      </c>
      <c r="AB5968" s="34">
        <v>11</v>
      </c>
      <c r="AC5968" s="34">
        <v>41</v>
      </c>
    </row>
    <row r="5969" spans="1:29" x14ac:dyDescent="0.2">
      <c r="A5969" s="34" t="s">
        <v>66462</v>
      </c>
      <c r="B5969" s="34">
        <v>61</v>
      </c>
      <c r="C5969" s="34">
        <v>79</v>
      </c>
      <c r="D5969" s="34">
        <v>108</v>
      </c>
      <c r="E5969" s="34">
        <v>79</v>
      </c>
      <c r="F5969" s="34">
        <v>113</v>
      </c>
      <c r="G5969" s="34">
        <v>120</v>
      </c>
      <c r="H5969" s="34">
        <v>98</v>
      </c>
      <c r="I5969" s="34">
        <v>82</v>
      </c>
      <c r="J5969" s="34">
        <v>106</v>
      </c>
      <c r="K5969" s="34">
        <v>109</v>
      </c>
      <c r="L5969" s="34">
        <v>64</v>
      </c>
      <c r="M5969" s="34">
        <v>89</v>
      </c>
      <c r="N5969" s="34">
        <v>64</v>
      </c>
      <c r="O5969" s="34">
        <v>65</v>
      </c>
      <c r="P5969" s="34">
        <v>100</v>
      </c>
      <c r="Q5969" s="34">
        <v>107</v>
      </c>
      <c r="R5969" s="34">
        <v>113</v>
      </c>
      <c r="S5969" s="34">
        <v>133</v>
      </c>
      <c r="T5969" s="34">
        <v>92</v>
      </c>
      <c r="U5969" s="34">
        <v>92</v>
      </c>
      <c r="V5969" s="34">
        <v>114</v>
      </c>
      <c r="W5969" s="34">
        <v>60</v>
      </c>
      <c r="X5969" s="34">
        <v>134</v>
      </c>
      <c r="Y5969" s="34">
        <v>105</v>
      </c>
      <c r="Z5969" s="34">
        <v>132</v>
      </c>
      <c r="AA5969" s="34">
        <v>126</v>
      </c>
      <c r="AB5969" s="34">
        <v>100</v>
      </c>
      <c r="AC5969" s="34">
        <v>184</v>
      </c>
    </row>
    <row r="5970" spans="1:29" x14ac:dyDescent="0.2">
      <c r="A5970" s="34" t="s">
        <v>66463</v>
      </c>
      <c r="B5970" s="34">
        <v>38</v>
      </c>
      <c r="C5970" s="34">
        <v>53</v>
      </c>
      <c r="D5970" s="34">
        <v>34</v>
      </c>
      <c r="E5970" s="34">
        <v>63</v>
      </c>
      <c r="F5970" s="34">
        <v>32</v>
      </c>
      <c r="G5970" s="34">
        <v>97</v>
      </c>
      <c r="H5970" s="34">
        <v>37</v>
      </c>
      <c r="I5970" s="34">
        <v>62</v>
      </c>
      <c r="J5970" s="34">
        <v>33</v>
      </c>
      <c r="K5970" s="34">
        <v>61</v>
      </c>
      <c r="L5970" s="34">
        <v>21</v>
      </c>
      <c r="M5970" s="34">
        <v>40</v>
      </c>
      <c r="N5970" s="34">
        <v>33</v>
      </c>
      <c r="O5970" s="34">
        <v>59</v>
      </c>
      <c r="P5970" s="34">
        <v>23</v>
      </c>
      <c r="Q5970" s="34">
        <v>61</v>
      </c>
      <c r="R5970" s="34">
        <v>50</v>
      </c>
      <c r="S5970" s="34">
        <v>75</v>
      </c>
      <c r="T5970" s="34">
        <v>31</v>
      </c>
      <c r="U5970" s="34">
        <v>47</v>
      </c>
      <c r="V5970" s="34">
        <v>40</v>
      </c>
      <c r="W5970" s="34">
        <v>53</v>
      </c>
      <c r="X5970" s="34">
        <v>42</v>
      </c>
      <c r="Y5970" s="34">
        <v>50</v>
      </c>
      <c r="Z5970" s="34">
        <v>38</v>
      </c>
      <c r="AA5970" s="34">
        <v>62</v>
      </c>
      <c r="AB5970" s="34">
        <v>34</v>
      </c>
      <c r="AC5970" s="34">
        <v>103</v>
      </c>
    </row>
    <row r="5971" spans="1:29" x14ac:dyDescent="0.2">
      <c r="A5971" s="34" t="s">
        <v>66464</v>
      </c>
      <c r="B5971" s="34">
        <v>55</v>
      </c>
      <c r="C5971" s="34">
        <v>119</v>
      </c>
      <c r="D5971" s="34">
        <v>83</v>
      </c>
      <c r="E5971" s="34">
        <v>115</v>
      </c>
      <c r="F5971" s="34">
        <v>55</v>
      </c>
      <c r="G5971" s="34">
        <v>65</v>
      </c>
      <c r="H5971" s="34">
        <v>42</v>
      </c>
      <c r="I5971" s="34">
        <v>83</v>
      </c>
      <c r="J5971" s="34">
        <v>21</v>
      </c>
      <c r="K5971" s="34">
        <v>121</v>
      </c>
      <c r="L5971" s="34">
        <v>17</v>
      </c>
      <c r="M5971" s="34">
        <v>69</v>
      </c>
      <c r="N5971" s="34">
        <v>41</v>
      </c>
      <c r="O5971" s="34">
        <v>51</v>
      </c>
      <c r="P5971" s="34">
        <v>39</v>
      </c>
      <c r="Q5971" s="34">
        <v>74</v>
      </c>
      <c r="R5971" s="34">
        <v>37</v>
      </c>
      <c r="S5971" s="34">
        <v>93</v>
      </c>
      <c r="T5971" s="34">
        <v>30</v>
      </c>
      <c r="U5971" s="34">
        <v>39</v>
      </c>
      <c r="V5971" s="34">
        <v>44</v>
      </c>
      <c r="W5971" s="34">
        <v>59</v>
      </c>
      <c r="X5971" s="34">
        <v>61</v>
      </c>
      <c r="Y5971" s="34">
        <v>36</v>
      </c>
      <c r="Z5971" s="34">
        <v>74</v>
      </c>
      <c r="AA5971" s="34">
        <v>120</v>
      </c>
      <c r="AB5971" s="34">
        <v>37</v>
      </c>
      <c r="AC5971" s="34">
        <v>115</v>
      </c>
    </row>
    <row r="5972" spans="1:29" x14ac:dyDescent="0.2">
      <c r="A5972" s="34" t="s">
        <v>66465</v>
      </c>
      <c r="B5972" s="34">
        <v>55</v>
      </c>
      <c r="C5972" s="34">
        <v>103</v>
      </c>
      <c r="D5972" s="34">
        <v>100</v>
      </c>
      <c r="E5972" s="34">
        <v>94</v>
      </c>
      <c r="F5972" s="34">
        <v>52</v>
      </c>
      <c r="G5972" s="34">
        <v>61</v>
      </c>
      <c r="H5972" s="34">
        <v>53</v>
      </c>
      <c r="I5972" s="34">
        <v>79</v>
      </c>
      <c r="J5972" s="34">
        <v>51</v>
      </c>
      <c r="K5972" s="34">
        <v>97</v>
      </c>
      <c r="L5972" s="34">
        <v>31</v>
      </c>
      <c r="M5972" s="34">
        <v>64</v>
      </c>
      <c r="N5972" s="34">
        <v>55</v>
      </c>
      <c r="O5972" s="34">
        <v>59</v>
      </c>
      <c r="P5972" s="34">
        <v>40</v>
      </c>
      <c r="Q5972" s="34">
        <v>84</v>
      </c>
      <c r="R5972" s="34">
        <v>41</v>
      </c>
      <c r="S5972" s="34">
        <v>106</v>
      </c>
      <c r="T5972" s="34">
        <v>36</v>
      </c>
      <c r="U5972" s="34">
        <v>73</v>
      </c>
      <c r="V5972" s="34">
        <v>82</v>
      </c>
      <c r="W5972" s="34">
        <v>108</v>
      </c>
      <c r="X5972" s="34">
        <v>69</v>
      </c>
      <c r="Y5972" s="34">
        <v>71</v>
      </c>
      <c r="Z5972" s="34">
        <v>68</v>
      </c>
      <c r="AA5972" s="34">
        <v>104</v>
      </c>
      <c r="AB5972" s="34">
        <v>67</v>
      </c>
      <c r="AC5972" s="34">
        <v>127</v>
      </c>
    </row>
    <row r="5973" spans="1:29" x14ac:dyDescent="0.2">
      <c r="A5973" s="34" t="s">
        <v>66466</v>
      </c>
      <c r="B5973" s="34">
        <v>31</v>
      </c>
      <c r="C5973" s="34">
        <v>107</v>
      </c>
      <c r="D5973" s="34">
        <v>77</v>
      </c>
      <c r="E5973" s="34">
        <v>124</v>
      </c>
      <c r="F5973" s="34">
        <v>57</v>
      </c>
      <c r="G5973" s="34">
        <v>87</v>
      </c>
      <c r="H5973" s="34">
        <v>60</v>
      </c>
      <c r="I5973" s="34">
        <v>119</v>
      </c>
      <c r="J5973" s="34">
        <v>51</v>
      </c>
      <c r="K5973" s="34">
        <v>134</v>
      </c>
      <c r="L5973" s="34">
        <v>31</v>
      </c>
      <c r="M5973" s="34">
        <v>76</v>
      </c>
      <c r="N5973" s="34">
        <v>46</v>
      </c>
      <c r="O5973" s="34">
        <v>89</v>
      </c>
      <c r="P5973" s="34">
        <v>61</v>
      </c>
      <c r="Q5973" s="34">
        <v>93</v>
      </c>
      <c r="R5973" s="34">
        <v>46</v>
      </c>
      <c r="S5973" s="34">
        <v>135</v>
      </c>
      <c r="T5973" s="34">
        <v>26</v>
      </c>
      <c r="U5973" s="34">
        <v>68</v>
      </c>
      <c r="V5973" s="34">
        <v>80</v>
      </c>
      <c r="W5973" s="34">
        <v>89</v>
      </c>
      <c r="X5973" s="34">
        <v>95</v>
      </c>
      <c r="Y5973" s="34">
        <v>72</v>
      </c>
      <c r="Z5973" s="34">
        <v>70</v>
      </c>
      <c r="AA5973" s="34">
        <v>136</v>
      </c>
      <c r="AB5973" s="34">
        <v>43</v>
      </c>
      <c r="AC5973" s="34">
        <v>176</v>
      </c>
    </row>
    <row r="5974" spans="1:29" x14ac:dyDescent="0.2">
      <c r="A5974" s="34" t="s">
        <v>66467</v>
      </c>
      <c r="B5974" s="34">
        <v>76</v>
      </c>
      <c r="C5974" s="34">
        <v>173</v>
      </c>
      <c r="D5974" s="34">
        <v>132</v>
      </c>
      <c r="E5974" s="34">
        <v>177</v>
      </c>
      <c r="F5974" s="34">
        <v>160</v>
      </c>
      <c r="G5974" s="34">
        <v>195</v>
      </c>
      <c r="H5974" s="34">
        <v>109</v>
      </c>
      <c r="I5974" s="34">
        <v>150</v>
      </c>
      <c r="J5974" s="34">
        <v>105</v>
      </c>
      <c r="K5974" s="34">
        <v>189</v>
      </c>
      <c r="L5974" s="34">
        <v>63</v>
      </c>
      <c r="M5974" s="34">
        <v>147</v>
      </c>
      <c r="N5974" s="34">
        <v>103</v>
      </c>
      <c r="O5974" s="34">
        <v>112</v>
      </c>
      <c r="P5974" s="34">
        <v>97</v>
      </c>
      <c r="Q5974" s="34">
        <v>179</v>
      </c>
      <c r="R5974" s="34">
        <v>117</v>
      </c>
      <c r="S5974" s="34">
        <v>218</v>
      </c>
      <c r="T5974" s="34">
        <v>101</v>
      </c>
      <c r="U5974" s="34">
        <v>130</v>
      </c>
      <c r="V5974" s="34">
        <v>137</v>
      </c>
      <c r="W5974" s="34">
        <v>155</v>
      </c>
      <c r="X5974" s="34">
        <v>180</v>
      </c>
      <c r="Y5974" s="34">
        <v>140</v>
      </c>
      <c r="Z5974" s="34">
        <v>154</v>
      </c>
      <c r="AA5974" s="34">
        <v>227</v>
      </c>
      <c r="AB5974" s="34">
        <v>107</v>
      </c>
      <c r="AC5974" s="34">
        <v>274</v>
      </c>
    </row>
    <row r="5975" spans="1:29" x14ac:dyDescent="0.2">
      <c r="A5975" s="34" t="s">
        <v>66468</v>
      </c>
      <c r="B5975" s="34">
        <v>109</v>
      </c>
      <c r="C5975" s="34">
        <v>123</v>
      </c>
      <c r="D5975" s="34">
        <v>152</v>
      </c>
      <c r="E5975" s="34">
        <v>118</v>
      </c>
      <c r="F5975" s="34">
        <v>129</v>
      </c>
      <c r="G5975" s="34">
        <v>118</v>
      </c>
      <c r="H5975" s="34">
        <v>80</v>
      </c>
      <c r="I5975" s="34">
        <v>124</v>
      </c>
      <c r="J5975" s="34">
        <v>113</v>
      </c>
      <c r="K5975" s="34">
        <v>117</v>
      </c>
      <c r="L5975" s="34">
        <v>60</v>
      </c>
      <c r="M5975" s="34">
        <v>101</v>
      </c>
      <c r="N5975" s="34">
        <v>90</v>
      </c>
      <c r="O5975" s="34">
        <v>121</v>
      </c>
      <c r="P5975" s="34">
        <v>96</v>
      </c>
      <c r="Q5975" s="34">
        <v>147</v>
      </c>
      <c r="R5975" s="34">
        <v>107</v>
      </c>
      <c r="S5975" s="34">
        <v>153</v>
      </c>
      <c r="T5975" s="34">
        <v>92</v>
      </c>
      <c r="U5975" s="34">
        <v>103</v>
      </c>
      <c r="V5975" s="34">
        <v>98</v>
      </c>
      <c r="W5975" s="34">
        <v>127</v>
      </c>
      <c r="X5975" s="34">
        <v>122</v>
      </c>
      <c r="Y5975" s="34">
        <v>113</v>
      </c>
      <c r="Z5975" s="34">
        <v>110</v>
      </c>
      <c r="AA5975" s="34">
        <v>177</v>
      </c>
      <c r="AB5975" s="34">
        <v>134</v>
      </c>
      <c r="AC5975" s="34">
        <v>170</v>
      </c>
    </row>
    <row r="5976" spans="1:29" x14ac:dyDescent="0.2">
      <c r="A5976" s="34" t="s">
        <v>66469</v>
      </c>
      <c r="B5976" s="34">
        <v>34</v>
      </c>
      <c r="C5976" s="34">
        <v>61</v>
      </c>
      <c r="D5976" s="34">
        <v>100</v>
      </c>
      <c r="E5976" s="34">
        <v>84</v>
      </c>
      <c r="F5976" s="34">
        <v>60</v>
      </c>
      <c r="G5976" s="34">
        <v>45</v>
      </c>
      <c r="H5976" s="34">
        <v>46</v>
      </c>
      <c r="I5976" s="34">
        <v>70</v>
      </c>
      <c r="J5976" s="34">
        <v>47</v>
      </c>
      <c r="K5976" s="34">
        <v>55</v>
      </c>
      <c r="L5976" s="34">
        <v>40</v>
      </c>
      <c r="M5976" s="34">
        <v>58</v>
      </c>
      <c r="N5976" s="34">
        <v>45</v>
      </c>
      <c r="O5976" s="34">
        <v>47</v>
      </c>
      <c r="P5976" s="34">
        <v>53</v>
      </c>
      <c r="Q5976" s="34">
        <v>62</v>
      </c>
      <c r="R5976" s="34">
        <v>48</v>
      </c>
      <c r="S5976" s="34">
        <v>62</v>
      </c>
      <c r="T5976" s="34">
        <v>33</v>
      </c>
      <c r="U5976" s="34">
        <v>54</v>
      </c>
      <c r="V5976" s="34">
        <v>59</v>
      </c>
      <c r="W5976" s="34">
        <v>43</v>
      </c>
      <c r="X5976" s="34">
        <v>94</v>
      </c>
      <c r="Y5976" s="34">
        <v>31</v>
      </c>
      <c r="Z5976" s="34">
        <v>60</v>
      </c>
      <c r="AA5976" s="34">
        <v>85</v>
      </c>
      <c r="AB5976" s="34">
        <v>23</v>
      </c>
      <c r="AC5976" s="34">
        <v>115</v>
      </c>
    </row>
    <row r="5977" spans="1:29" x14ac:dyDescent="0.2">
      <c r="A5977" s="34" t="s">
        <v>66470</v>
      </c>
      <c r="B5977" s="34">
        <v>53</v>
      </c>
      <c r="C5977" s="34">
        <v>41</v>
      </c>
      <c r="D5977" s="34">
        <v>62</v>
      </c>
      <c r="E5977" s="34">
        <v>69</v>
      </c>
      <c r="F5977" s="34">
        <v>58</v>
      </c>
      <c r="G5977" s="34">
        <v>100</v>
      </c>
      <c r="H5977" s="34">
        <v>70</v>
      </c>
      <c r="I5977" s="34">
        <v>84</v>
      </c>
      <c r="J5977" s="34">
        <v>43</v>
      </c>
      <c r="K5977" s="34">
        <v>62</v>
      </c>
      <c r="L5977" s="34">
        <v>31</v>
      </c>
      <c r="M5977" s="34">
        <v>54</v>
      </c>
      <c r="N5977" s="34">
        <v>50</v>
      </c>
      <c r="O5977" s="34">
        <v>60</v>
      </c>
      <c r="P5977" s="34">
        <v>49</v>
      </c>
      <c r="Q5977" s="34">
        <v>66</v>
      </c>
      <c r="R5977" s="34">
        <v>45</v>
      </c>
      <c r="S5977" s="34">
        <v>63</v>
      </c>
      <c r="T5977" s="34">
        <v>33</v>
      </c>
      <c r="U5977" s="34">
        <v>49</v>
      </c>
      <c r="V5977" s="34">
        <v>60</v>
      </c>
      <c r="W5977" s="34">
        <v>61</v>
      </c>
      <c r="X5977" s="34">
        <v>72</v>
      </c>
      <c r="Y5977" s="34">
        <v>47</v>
      </c>
      <c r="Z5977" s="34">
        <v>57</v>
      </c>
      <c r="AA5977" s="34">
        <v>85</v>
      </c>
      <c r="AB5977" s="34">
        <v>38</v>
      </c>
      <c r="AC5977" s="34">
        <v>72</v>
      </c>
    </row>
    <row r="5978" spans="1:29" x14ac:dyDescent="0.2">
      <c r="A5978" s="34" t="s">
        <v>66471</v>
      </c>
      <c r="B5978" s="34">
        <v>144</v>
      </c>
      <c r="C5978" s="34">
        <v>166</v>
      </c>
      <c r="D5978" s="34">
        <v>172</v>
      </c>
      <c r="E5978" s="34">
        <v>186</v>
      </c>
      <c r="F5978" s="34">
        <v>150</v>
      </c>
      <c r="G5978" s="34">
        <v>125</v>
      </c>
      <c r="H5978" s="34">
        <v>121</v>
      </c>
      <c r="I5978" s="34">
        <v>159</v>
      </c>
      <c r="J5978" s="34">
        <v>106</v>
      </c>
      <c r="K5978" s="34">
        <v>211</v>
      </c>
      <c r="L5978" s="34">
        <v>73</v>
      </c>
      <c r="M5978" s="34">
        <v>185</v>
      </c>
      <c r="N5978" s="34">
        <v>112</v>
      </c>
      <c r="O5978" s="34">
        <v>150</v>
      </c>
      <c r="P5978" s="34">
        <v>125</v>
      </c>
      <c r="Q5978" s="34">
        <v>167</v>
      </c>
      <c r="R5978" s="34">
        <v>159</v>
      </c>
      <c r="S5978" s="34">
        <v>177</v>
      </c>
      <c r="T5978" s="34">
        <v>115</v>
      </c>
      <c r="U5978" s="34">
        <v>136</v>
      </c>
      <c r="V5978" s="34">
        <v>173</v>
      </c>
      <c r="W5978" s="34">
        <v>187</v>
      </c>
      <c r="X5978" s="34">
        <v>153</v>
      </c>
      <c r="Y5978" s="34">
        <v>143</v>
      </c>
      <c r="Z5978" s="34">
        <v>153</v>
      </c>
      <c r="AA5978" s="34">
        <v>229</v>
      </c>
      <c r="AB5978" s="34">
        <v>108</v>
      </c>
      <c r="AC5978" s="34">
        <v>258</v>
      </c>
    </row>
    <row r="5979" spans="1:29" x14ac:dyDescent="0.2">
      <c r="A5979" s="34" t="s">
        <v>66472</v>
      </c>
      <c r="B5979" s="34">
        <v>43</v>
      </c>
      <c r="C5979" s="34">
        <v>119</v>
      </c>
      <c r="D5979" s="34">
        <v>82</v>
      </c>
      <c r="E5979" s="34">
        <v>116</v>
      </c>
      <c r="F5979" s="34">
        <v>67</v>
      </c>
      <c r="G5979" s="34">
        <v>81</v>
      </c>
      <c r="H5979" s="34">
        <v>52</v>
      </c>
      <c r="I5979" s="34">
        <v>88</v>
      </c>
      <c r="J5979" s="34">
        <v>50</v>
      </c>
      <c r="K5979" s="34">
        <v>142</v>
      </c>
      <c r="L5979" s="34">
        <v>47</v>
      </c>
      <c r="M5979" s="34">
        <v>88</v>
      </c>
      <c r="N5979" s="34">
        <v>66</v>
      </c>
      <c r="O5979" s="34">
        <v>101</v>
      </c>
      <c r="P5979" s="34">
        <v>54</v>
      </c>
      <c r="Q5979" s="34">
        <v>89</v>
      </c>
      <c r="R5979" s="34">
        <v>64</v>
      </c>
      <c r="S5979" s="34">
        <v>119</v>
      </c>
      <c r="T5979" s="34">
        <v>36</v>
      </c>
      <c r="U5979" s="34">
        <v>77</v>
      </c>
      <c r="V5979" s="34">
        <v>77</v>
      </c>
      <c r="W5979" s="34">
        <v>81</v>
      </c>
      <c r="X5979" s="34">
        <v>109</v>
      </c>
      <c r="Y5979" s="34">
        <v>59</v>
      </c>
      <c r="Z5979" s="34">
        <v>74</v>
      </c>
      <c r="AA5979" s="34">
        <v>106</v>
      </c>
      <c r="AB5979" s="34">
        <v>76</v>
      </c>
      <c r="AC5979" s="34">
        <v>161</v>
      </c>
    </row>
    <row r="5980" spans="1:29" x14ac:dyDescent="0.2">
      <c r="A5980" s="34" t="s">
        <v>66473</v>
      </c>
      <c r="B5980" s="34">
        <v>93</v>
      </c>
      <c r="C5980" s="34">
        <v>143</v>
      </c>
      <c r="D5980" s="34">
        <v>170</v>
      </c>
      <c r="E5980" s="34">
        <v>182</v>
      </c>
      <c r="F5980" s="34">
        <v>174</v>
      </c>
      <c r="G5980" s="34">
        <v>189</v>
      </c>
      <c r="H5980" s="34">
        <v>137</v>
      </c>
      <c r="I5980" s="34">
        <v>130</v>
      </c>
      <c r="J5980" s="34">
        <v>112</v>
      </c>
      <c r="K5980" s="34">
        <v>158</v>
      </c>
      <c r="L5980" s="34">
        <v>84</v>
      </c>
      <c r="M5980" s="34">
        <v>90</v>
      </c>
      <c r="N5980" s="34">
        <v>92</v>
      </c>
      <c r="O5980" s="34">
        <v>128</v>
      </c>
      <c r="P5980" s="34">
        <v>116</v>
      </c>
      <c r="Q5980" s="34">
        <v>137</v>
      </c>
      <c r="R5980" s="34">
        <v>135</v>
      </c>
      <c r="S5980" s="34">
        <v>176</v>
      </c>
      <c r="T5980" s="34">
        <v>107</v>
      </c>
      <c r="U5980" s="34">
        <v>142</v>
      </c>
      <c r="V5980" s="34">
        <v>175</v>
      </c>
      <c r="W5980" s="34">
        <v>141</v>
      </c>
      <c r="X5980" s="34">
        <v>184</v>
      </c>
      <c r="Y5980" s="34">
        <v>105</v>
      </c>
      <c r="Z5980" s="34">
        <v>207</v>
      </c>
      <c r="AA5980" s="34">
        <v>179</v>
      </c>
      <c r="AB5980" s="34">
        <v>136</v>
      </c>
      <c r="AC5980" s="34">
        <v>193</v>
      </c>
    </row>
    <row r="5981" spans="1:29" x14ac:dyDescent="0.2">
      <c r="A5981" s="34" t="s">
        <v>66474</v>
      </c>
      <c r="B5981" s="34">
        <v>74</v>
      </c>
      <c r="C5981" s="34">
        <v>70</v>
      </c>
      <c r="D5981" s="34">
        <v>57</v>
      </c>
      <c r="E5981" s="34">
        <v>55</v>
      </c>
      <c r="F5981" s="34">
        <v>38</v>
      </c>
      <c r="G5981" s="34">
        <v>106</v>
      </c>
      <c r="H5981" s="34">
        <v>48</v>
      </c>
      <c r="I5981" s="34">
        <v>76</v>
      </c>
      <c r="J5981" s="34">
        <v>44</v>
      </c>
      <c r="K5981" s="34">
        <v>76</v>
      </c>
      <c r="L5981" s="34">
        <v>46</v>
      </c>
      <c r="M5981" s="34">
        <v>62</v>
      </c>
      <c r="N5981" s="34">
        <v>53</v>
      </c>
      <c r="O5981" s="34">
        <v>61</v>
      </c>
      <c r="P5981" s="34">
        <v>43</v>
      </c>
      <c r="Q5981" s="34">
        <v>77</v>
      </c>
      <c r="R5981" s="34">
        <v>45</v>
      </c>
      <c r="S5981" s="34">
        <v>49</v>
      </c>
      <c r="T5981" s="34">
        <v>36</v>
      </c>
      <c r="U5981" s="34">
        <v>53</v>
      </c>
      <c r="V5981" s="34">
        <v>46</v>
      </c>
      <c r="W5981" s="34">
        <v>77</v>
      </c>
      <c r="X5981" s="34">
        <v>45</v>
      </c>
      <c r="Y5981" s="34">
        <v>67</v>
      </c>
      <c r="Z5981" s="34">
        <v>58</v>
      </c>
      <c r="AA5981" s="34">
        <v>67</v>
      </c>
      <c r="AB5981" s="34">
        <v>42</v>
      </c>
      <c r="AC5981" s="34">
        <v>93</v>
      </c>
    </row>
    <row r="5982" spans="1:29" x14ac:dyDescent="0.2">
      <c r="A5982" s="34" t="s">
        <v>66475</v>
      </c>
      <c r="B5982" s="34">
        <v>163</v>
      </c>
      <c r="C5982" s="34">
        <v>171</v>
      </c>
      <c r="D5982" s="34">
        <v>214</v>
      </c>
      <c r="E5982" s="34">
        <v>192</v>
      </c>
      <c r="F5982" s="34">
        <v>194</v>
      </c>
      <c r="G5982" s="34">
        <v>158</v>
      </c>
      <c r="H5982" s="34">
        <v>186</v>
      </c>
      <c r="I5982" s="34">
        <v>187</v>
      </c>
      <c r="J5982" s="34">
        <v>123</v>
      </c>
      <c r="K5982" s="34">
        <v>168</v>
      </c>
      <c r="L5982" s="34">
        <v>100</v>
      </c>
      <c r="M5982" s="34">
        <v>166</v>
      </c>
      <c r="N5982" s="34">
        <v>122</v>
      </c>
      <c r="O5982" s="34">
        <v>140</v>
      </c>
      <c r="P5982" s="34">
        <v>116</v>
      </c>
      <c r="Q5982" s="34">
        <v>230</v>
      </c>
      <c r="R5982" s="34">
        <v>169</v>
      </c>
      <c r="S5982" s="34">
        <v>214</v>
      </c>
      <c r="T5982" s="34">
        <v>142</v>
      </c>
      <c r="U5982" s="34">
        <v>126</v>
      </c>
      <c r="V5982" s="34">
        <v>209</v>
      </c>
      <c r="W5982" s="34">
        <v>186</v>
      </c>
      <c r="X5982" s="34">
        <v>207</v>
      </c>
      <c r="Y5982" s="34">
        <v>191</v>
      </c>
      <c r="Z5982" s="34">
        <v>192</v>
      </c>
      <c r="AA5982" s="34">
        <v>223</v>
      </c>
      <c r="AB5982" s="34">
        <v>142</v>
      </c>
      <c r="AC5982" s="34">
        <v>248</v>
      </c>
    </row>
    <row r="5983" spans="1:29" x14ac:dyDescent="0.2">
      <c r="A5983" s="34" t="s">
        <v>66476</v>
      </c>
      <c r="B5983" s="34">
        <v>78</v>
      </c>
      <c r="C5983" s="34">
        <v>170</v>
      </c>
      <c r="D5983" s="34">
        <v>156</v>
      </c>
      <c r="E5983" s="34">
        <v>177</v>
      </c>
      <c r="F5983" s="34">
        <v>114</v>
      </c>
      <c r="G5983" s="34">
        <v>177</v>
      </c>
      <c r="H5983" s="34">
        <v>120</v>
      </c>
      <c r="I5983" s="34">
        <v>121</v>
      </c>
      <c r="J5983" s="34">
        <v>89</v>
      </c>
      <c r="K5983" s="34">
        <v>233</v>
      </c>
      <c r="L5983" s="34">
        <v>68</v>
      </c>
      <c r="M5983" s="34">
        <v>120</v>
      </c>
      <c r="N5983" s="34">
        <v>98</v>
      </c>
      <c r="O5983" s="34">
        <v>121</v>
      </c>
      <c r="P5983" s="34">
        <v>109</v>
      </c>
      <c r="Q5983" s="34">
        <v>170</v>
      </c>
      <c r="R5983" s="34">
        <v>105</v>
      </c>
      <c r="S5983" s="34">
        <v>174</v>
      </c>
      <c r="T5983" s="34">
        <v>73</v>
      </c>
      <c r="U5983" s="34">
        <v>97</v>
      </c>
      <c r="V5983" s="34">
        <v>124</v>
      </c>
      <c r="W5983" s="34">
        <v>144</v>
      </c>
      <c r="X5983" s="34">
        <v>142</v>
      </c>
      <c r="Y5983" s="34">
        <v>115</v>
      </c>
      <c r="Z5983" s="34">
        <v>119</v>
      </c>
      <c r="AA5983" s="34">
        <v>232</v>
      </c>
      <c r="AB5983" s="34">
        <v>96</v>
      </c>
      <c r="AC5983" s="34">
        <v>219</v>
      </c>
    </row>
    <row r="5984" spans="1:29" x14ac:dyDescent="0.2">
      <c r="A5984" s="34" t="s">
        <v>66477</v>
      </c>
      <c r="B5984" s="34">
        <v>123</v>
      </c>
      <c r="C5984" s="34">
        <v>209</v>
      </c>
      <c r="D5984" s="34">
        <v>218</v>
      </c>
      <c r="E5984" s="34">
        <v>217</v>
      </c>
      <c r="F5984" s="34">
        <v>186</v>
      </c>
      <c r="G5984" s="34">
        <v>245</v>
      </c>
      <c r="H5984" s="34">
        <v>139</v>
      </c>
      <c r="I5984" s="34">
        <v>173</v>
      </c>
      <c r="J5984" s="34">
        <v>130</v>
      </c>
      <c r="K5984" s="34">
        <v>275</v>
      </c>
      <c r="L5984" s="34">
        <v>68</v>
      </c>
      <c r="M5984" s="34">
        <v>189</v>
      </c>
      <c r="N5984" s="34">
        <v>132</v>
      </c>
      <c r="O5984" s="34">
        <v>201</v>
      </c>
      <c r="P5984" s="34">
        <v>145</v>
      </c>
      <c r="Q5984" s="34">
        <v>228</v>
      </c>
      <c r="R5984" s="34">
        <v>170</v>
      </c>
      <c r="S5984" s="34">
        <v>222</v>
      </c>
      <c r="T5984" s="34">
        <v>118</v>
      </c>
      <c r="U5984" s="34">
        <v>203</v>
      </c>
      <c r="V5984" s="34">
        <v>226</v>
      </c>
      <c r="W5984" s="34">
        <v>191</v>
      </c>
      <c r="X5984" s="34">
        <v>253</v>
      </c>
      <c r="Y5984" s="34">
        <v>144</v>
      </c>
      <c r="Z5984" s="34">
        <v>215</v>
      </c>
      <c r="AA5984" s="34">
        <v>276</v>
      </c>
      <c r="AB5984" s="34">
        <v>169</v>
      </c>
      <c r="AC5984" s="34">
        <v>271</v>
      </c>
    </row>
    <row r="5985" spans="1:29" x14ac:dyDescent="0.2">
      <c r="A5985" s="34" t="s">
        <v>66478</v>
      </c>
      <c r="B5985" s="34">
        <v>85</v>
      </c>
      <c r="C5985" s="34">
        <v>175</v>
      </c>
      <c r="D5985" s="34">
        <v>144</v>
      </c>
      <c r="E5985" s="34">
        <v>185</v>
      </c>
      <c r="F5985" s="34">
        <v>113</v>
      </c>
      <c r="G5985" s="34">
        <v>104</v>
      </c>
      <c r="H5985" s="34">
        <v>95</v>
      </c>
      <c r="I5985" s="34">
        <v>155</v>
      </c>
      <c r="J5985" s="34">
        <v>70</v>
      </c>
      <c r="K5985" s="34">
        <v>225</v>
      </c>
      <c r="L5985" s="34">
        <v>38</v>
      </c>
      <c r="M5985" s="34">
        <v>135</v>
      </c>
      <c r="N5985" s="34">
        <v>80</v>
      </c>
      <c r="O5985" s="34">
        <v>119</v>
      </c>
      <c r="P5985" s="34">
        <v>63</v>
      </c>
      <c r="Q5985" s="34">
        <v>134</v>
      </c>
      <c r="R5985" s="34">
        <v>75</v>
      </c>
      <c r="S5985" s="34">
        <v>185</v>
      </c>
      <c r="T5985" s="34">
        <v>64</v>
      </c>
      <c r="U5985" s="34">
        <v>91</v>
      </c>
      <c r="V5985" s="34">
        <v>96</v>
      </c>
      <c r="W5985" s="34">
        <v>123</v>
      </c>
      <c r="X5985" s="34">
        <v>101</v>
      </c>
      <c r="Y5985" s="34">
        <v>106</v>
      </c>
      <c r="Z5985" s="34">
        <v>127</v>
      </c>
      <c r="AA5985" s="34">
        <v>166</v>
      </c>
      <c r="AB5985" s="34">
        <v>91</v>
      </c>
      <c r="AC5985" s="34">
        <v>243</v>
      </c>
    </row>
    <row r="5986" spans="1:29" x14ac:dyDescent="0.2">
      <c r="A5986" s="34" t="s">
        <v>66479</v>
      </c>
      <c r="B5986" s="34">
        <v>35</v>
      </c>
      <c r="C5986" s="34">
        <v>60</v>
      </c>
      <c r="D5986" s="34">
        <v>100</v>
      </c>
      <c r="E5986" s="34">
        <v>90</v>
      </c>
      <c r="F5986" s="34">
        <v>57</v>
      </c>
      <c r="G5986" s="34">
        <v>80</v>
      </c>
      <c r="H5986" s="34">
        <v>37</v>
      </c>
      <c r="I5986" s="34">
        <v>70</v>
      </c>
      <c r="J5986" s="34">
        <v>36</v>
      </c>
      <c r="K5986" s="34">
        <v>96</v>
      </c>
      <c r="L5986" s="34">
        <v>17</v>
      </c>
      <c r="M5986" s="34">
        <v>53</v>
      </c>
      <c r="N5986" s="34">
        <v>23</v>
      </c>
      <c r="O5986" s="34">
        <v>48</v>
      </c>
      <c r="P5986" s="34">
        <v>52</v>
      </c>
      <c r="Q5986" s="34">
        <v>61</v>
      </c>
      <c r="R5986" s="34">
        <v>38</v>
      </c>
      <c r="S5986" s="34">
        <v>112</v>
      </c>
      <c r="T5986" s="34">
        <v>19</v>
      </c>
      <c r="U5986" s="34">
        <v>46</v>
      </c>
      <c r="V5986" s="34">
        <v>48</v>
      </c>
      <c r="W5986" s="34">
        <v>35</v>
      </c>
      <c r="X5986" s="34">
        <v>51</v>
      </c>
      <c r="Y5986" s="34">
        <v>28</v>
      </c>
      <c r="Z5986" s="34">
        <v>37</v>
      </c>
      <c r="AA5986" s="34">
        <v>86</v>
      </c>
      <c r="AB5986" s="34">
        <v>34</v>
      </c>
      <c r="AC5986" s="34">
        <v>113</v>
      </c>
    </row>
    <row r="5987" spans="1:29" x14ac:dyDescent="0.2">
      <c r="A5987" s="34" t="s">
        <v>66480</v>
      </c>
      <c r="B5987" s="34">
        <v>46</v>
      </c>
      <c r="C5987" s="34">
        <v>37</v>
      </c>
      <c r="D5987" s="34">
        <v>41</v>
      </c>
      <c r="E5987" s="34">
        <v>39</v>
      </c>
      <c r="F5987" s="34">
        <v>35</v>
      </c>
      <c r="G5987" s="34">
        <v>41</v>
      </c>
      <c r="H5987" s="34">
        <v>34</v>
      </c>
      <c r="I5987" s="34">
        <v>37</v>
      </c>
      <c r="J5987" s="34">
        <v>17</v>
      </c>
      <c r="K5987" s="34">
        <v>42</v>
      </c>
      <c r="L5987" s="34">
        <v>11</v>
      </c>
      <c r="M5987" s="34">
        <v>33</v>
      </c>
      <c r="N5987" s="34">
        <v>32</v>
      </c>
      <c r="O5987" s="34">
        <v>31</v>
      </c>
      <c r="P5987" s="34">
        <v>23</v>
      </c>
      <c r="Q5987" s="34">
        <v>49</v>
      </c>
      <c r="R5987" s="34">
        <v>25</v>
      </c>
      <c r="S5987" s="34">
        <v>80</v>
      </c>
      <c r="T5987" s="34">
        <v>16</v>
      </c>
      <c r="U5987" s="34">
        <v>40</v>
      </c>
      <c r="V5987" s="34">
        <v>32</v>
      </c>
      <c r="W5987" s="34">
        <v>46</v>
      </c>
      <c r="X5987" s="34">
        <v>35</v>
      </c>
      <c r="Y5987" s="34">
        <v>17</v>
      </c>
      <c r="Z5987" s="34">
        <v>28</v>
      </c>
      <c r="AA5987" s="34">
        <v>35</v>
      </c>
      <c r="AB5987" s="34">
        <v>20</v>
      </c>
      <c r="AC5987" s="34">
        <v>67</v>
      </c>
    </row>
    <row r="5988" spans="1:29" x14ac:dyDescent="0.2">
      <c r="A5988" s="34" t="s">
        <v>66481</v>
      </c>
      <c r="B5988" s="34">
        <v>37</v>
      </c>
      <c r="C5988" s="34">
        <v>64</v>
      </c>
      <c r="D5988" s="34">
        <v>84</v>
      </c>
      <c r="E5988" s="34">
        <v>73</v>
      </c>
      <c r="F5988" s="34">
        <v>60</v>
      </c>
      <c r="G5988" s="34">
        <v>55</v>
      </c>
      <c r="H5988" s="34">
        <v>59</v>
      </c>
      <c r="I5988" s="34">
        <v>60</v>
      </c>
      <c r="J5988" s="34">
        <v>36</v>
      </c>
      <c r="K5988" s="34">
        <v>94</v>
      </c>
      <c r="L5988" s="34">
        <v>21</v>
      </c>
      <c r="M5988" s="34">
        <v>81</v>
      </c>
      <c r="N5988" s="34">
        <v>44</v>
      </c>
      <c r="O5988" s="34">
        <v>53</v>
      </c>
      <c r="P5988" s="34">
        <v>41</v>
      </c>
      <c r="Q5988" s="34">
        <v>63</v>
      </c>
      <c r="R5988" s="34">
        <v>46</v>
      </c>
      <c r="S5988" s="34">
        <v>80</v>
      </c>
      <c r="T5988" s="34">
        <v>32</v>
      </c>
      <c r="U5988" s="34">
        <v>33</v>
      </c>
      <c r="V5988" s="34">
        <v>55</v>
      </c>
      <c r="W5988" s="34">
        <v>54</v>
      </c>
      <c r="X5988" s="34">
        <v>59</v>
      </c>
      <c r="Y5988" s="34">
        <v>69</v>
      </c>
      <c r="Z5988" s="34">
        <v>66</v>
      </c>
      <c r="AA5988" s="34">
        <v>81</v>
      </c>
      <c r="AB5988" s="34">
        <v>45</v>
      </c>
      <c r="AC5988" s="34">
        <v>86</v>
      </c>
    </row>
    <row r="5989" spans="1:29" x14ac:dyDescent="0.2">
      <c r="A5989" s="34" t="s">
        <v>66482</v>
      </c>
      <c r="B5989" s="34">
        <v>30</v>
      </c>
      <c r="C5989" s="34">
        <v>73</v>
      </c>
      <c r="D5989" s="34">
        <v>71</v>
      </c>
      <c r="E5989" s="34">
        <v>60</v>
      </c>
      <c r="F5989" s="34">
        <v>62</v>
      </c>
      <c r="G5989" s="34">
        <v>64</v>
      </c>
      <c r="H5989" s="34">
        <v>36</v>
      </c>
      <c r="I5989" s="34">
        <v>44</v>
      </c>
      <c r="J5989" s="34">
        <v>32</v>
      </c>
      <c r="K5989" s="34">
        <v>62</v>
      </c>
      <c r="L5989" s="34">
        <v>10</v>
      </c>
      <c r="M5989" s="34">
        <v>49</v>
      </c>
      <c r="N5989" s="34">
        <v>25</v>
      </c>
      <c r="O5989" s="34">
        <v>42</v>
      </c>
      <c r="P5989" s="34">
        <v>34</v>
      </c>
      <c r="Q5989" s="34">
        <v>49</v>
      </c>
      <c r="R5989" s="34">
        <v>28</v>
      </c>
      <c r="S5989" s="34">
        <v>67</v>
      </c>
      <c r="T5989" s="34">
        <v>22</v>
      </c>
      <c r="U5989" s="34">
        <v>29</v>
      </c>
      <c r="V5989" s="34">
        <v>48</v>
      </c>
      <c r="W5989" s="34">
        <v>40</v>
      </c>
      <c r="X5989" s="34">
        <v>66</v>
      </c>
      <c r="Y5989" s="34">
        <v>24</v>
      </c>
      <c r="Z5989" s="34">
        <v>68</v>
      </c>
      <c r="AA5989" s="34">
        <v>67</v>
      </c>
      <c r="AB5989" s="34">
        <v>28</v>
      </c>
      <c r="AC5989" s="34">
        <v>65</v>
      </c>
    </row>
    <row r="5990" spans="1:29" x14ac:dyDescent="0.2">
      <c r="A5990" s="34" t="s">
        <v>66483</v>
      </c>
      <c r="B5990" s="34">
        <v>84</v>
      </c>
      <c r="C5990" s="34">
        <v>185</v>
      </c>
      <c r="D5990" s="34">
        <v>149</v>
      </c>
      <c r="E5990" s="34">
        <v>150</v>
      </c>
      <c r="F5990" s="34">
        <v>136</v>
      </c>
      <c r="G5990" s="34">
        <v>146</v>
      </c>
      <c r="H5990" s="34">
        <v>93</v>
      </c>
      <c r="I5990" s="34">
        <v>125</v>
      </c>
      <c r="J5990" s="34">
        <v>96</v>
      </c>
      <c r="K5990" s="34">
        <v>147</v>
      </c>
      <c r="L5990" s="34">
        <v>64</v>
      </c>
      <c r="M5990" s="34">
        <v>151</v>
      </c>
      <c r="N5990" s="34">
        <v>95</v>
      </c>
      <c r="O5990" s="34">
        <v>144</v>
      </c>
      <c r="P5990" s="34">
        <v>114</v>
      </c>
      <c r="Q5990" s="34">
        <v>196</v>
      </c>
      <c r="R5990" s="34">
        <v>113</v>
      </c>
      <c r="S5990" s="34">
        <v>211</v>
      </c>
      <c r="T5990" s="34">
        <v>99</v>
      </c>
      <c r="U5990" s="34">
        <v>139</v>
      </c>
      <c r="V5990" s="34">
        <v>122</v>
      </c>
      <c r="W5990" s="34">
        <v>203</v>
      </c>
      <c r="X5990" s="34">
        <v>146</v>
      </c>
      <c r="Y5990" s="34">
        <v>151</v>
      </c>
      <c r="Z5990" s="34">
        <v>138</v>
      </c>
      <c r="AA5990" s="34">
        <v>230</v>
      </c>
      <c r="AB5990" s="34">
        <v>117</v>
      </c>
      <c r="AC5990" s="34">
        <v>218</v>
      </c>
    </row>
    <row r="5991" spans="1:29" x14ac:dyDescent="0.2">
      <c r="A5991" s="34" t="s">
        <v>66484</v>
      </c>
      <c r="B5991" s="34">
        <v>45</v>
      </c>
      <c r="C5991" s="34">
        <v>89</v>
      </c>
      <c r="D5991" s="34">
        <v>79</v>
      </c>
      <c r="E5991" s="34">
        <v>83</v>
      </c>
      <c r="F5991" s="34">
        <v>51</v>
      </c>
      <c r="G5991" s="34">
        <v>68</v>
      </c>
      <c r="H5991" s="34">
        <v>57</v>
      </c>
      <c r="I5991" s="34">
        <v>77</v>
      </c>
      <c r="J5991" s="34">
        <v>27</v>
      </c>
      <c r="K5991" s="34">
        <v>82</v>
      </c>
      <c r="L5991" s="34">
        <v>22</v>
      </c>
      <c r="M5991" s="34">
        <v>52</v>
      </c>
      <c r="N5991" s="34">
        <v>40</v>
      </c>
      <c r="O5991" s="34">
        <v>44</v>
      </c>
      <c r="P5991" s="34">
        <v>36</v>
      </c>
      <c r="Q5991" s="34">
        <v>70</v>
      </c>
      <c r="R5991" s="34">
        <v>46</v>
      </c>
      <c r="S5991" s="34">
        <v>86</v>
      </c>
      <c r="T5991" s="34">
        <v>26</v>
      </c>
      <c r="U5991" s="34">
        <v>54</v>
      </c>
      <c r="V5991" s="34">
        <v>55</v>
      </c>
      <c r="W5991" s="34">
        <v>60</v>
      </c>
      <c r="X5991" s="34">
        <v>81</v>
      </c>
      <c r="Y5991" s="34">
        <v>61</v>
      </c>
      <c r="Z5991" s="34">
        <v>88</v>
      </c>
      <c r="AA5991" s="34">
        <v>119</v>
      </c>
      <c r="AB5991" s="34">
        <v>30</v>
      </c>
      <c r="AC5991" s="34">
        <v>125</v>
      </c>
    </row>
    <row r="5992" spans="1:29" x14ac:dyDescent="0.2">
      <c r="A5992" s="34" t="s">
        <v>66485</v>
      </c>
      <c r="B5992" s="34">
        <v>59</v>
      </c>
      <c r="C5992" s="34">
        <v>171</v>
      </c>
      <c r="D5992" s="34">
        <v>147</v>
      </c>
      <c r="E5992" s="34">
        <v>173</v>
      </c>
      <c r="F5992" s="34">
        <v>123</v>
      </c>
      <c r="G5992" s="34">
        <v>180</v>
      </c>
      <c r="H5992" s="34">
        <v>106</v>
      </c>
      <c r="I5992" s="34">
        <v>108</v>
      </c>
      <c r="J5992" s="34">
        <v>81</v>
      </c>
      <c r="K5992" s="34">
        <v>174</v>
      </c>
      <c r="L5992" s="34">
        <v>34</v>
      </c>
      <c r="M5992" s="34">
        <v>111</v>
      </c>
      <c r="N5992" s="34">
        <v>71</v>
      </c>
      <c r="O5992" s="34">
        <v>154</v>
      </c>
      <c r="P5992" s="34">
        <v>78</v>
      </c>
      <c r="Q5992" s="34">
        <v>151</v>
      </c>
      <c r="R5992" s="34">
        <v>100</v>
      </c>
      <c r="S5992" s="34">
        <v>211</v>
      </c>
      <c r="T5992" s="34">
        <v>60</v>
      </c>
      <c r="U5992" s="34">
        <v>131</v>
      </c>
      <c r="V5992" s="34">
        <v>87</v>
      </c>
      <c r="W5992" s="34">
        <v>132</v>
      </c>
      <c r="X5992" s="34">
        <v>136</v>
      </c>
      <c r="Y5992" s="34">
        <v>120</v>
      </c>
      <c r="Z5992" s="34">
        <v>125</v>
      </c>
      <c r="AA5992" s="34">
        <v>163</v>
      </c>
      <c r="AB5992" s="34">
        <v>65</v>
      </c>
      <c r="AC5992" s="34">
        <v>213</v>
      </c>
    </row>
    <row r="5993" spans="1:29" x14ac:dyDescent="0.2">
      <c r="A5993" s="34" t="s">
        <v>66486</v>
      </c>
      <c r="B5993" s="34">
        <v>46</v>
      </c>
      <c r="C5993" s="34">
        <v>101</v>
      </c>
      <c r="D5993" s="34">
        <v>58</v>
      </c>
      <c r="E5993" s="34">
        <v>78</v>
      </c>
      <c r="F5993" s="34">
        <v>43</v>
      </c>
      <c r="G5993" s="34">
        <v>94</v>
      </c>
      <c r="H5993" s="34">
        <v>34</v>
      </c>
      <c r="I5993" s="34">
        <v>82</v>
      </c>
      <c r="J5993" s="34">
        <v>23</v>
      </c>
      <c r="K5993" s="34">
        <v>80</v>
      </c>
      <c r="L5993" s="34">
        <v>17</v>
      </c>
      <c r="M5993" s="34">
        <v>70</v>
      </c>
      <c r="N5993" s="34">
        <v>48</v>
      </c>
      <c r="O5993" s="34">
        <v>74</v>
      </c>
      <c r="P5993" s="34">
        <v>40</v>
      </c>
      <c r="Q5993" s="34">
        <v>46</v>
      </c>
      <c r="R5993" s="34">
        <v>26</v>
      </c>
      <c r="S5993" s="34">
        <v>109</v>
      </c>
      <c r="T5993" s="34">
        <v>26</v>
      </c>
      <c r="U5993" s="34">
        <v>63</v>
      </c>
      <c r="V5993" s="34">
        <v>43</v>
      </c>
      <c r="W5993" s="34">
        <v>91</v>
      </c>
      <c r="X5993" s="34">
        <v>74</v>
      </c>
      <c r="Y5993" s="34">
        <v>33</v>
      </c>
      <c r="Z5993" s="34">
        <v>60</v>
      </c>
      <c r="AA5993" s="34">
        <v>100</v>
      </c>
      <c r="AB5993" s="34">
        <v>30</v>
      </c>
      <c r="AC5993" s="34">
        <v>105</v>
      </c>
    </row>
    <row r="5994" spans="1:29" x14ac:dyDescent="0.2">
      <c r="A5994" s="34" t="s">
        <v>66487</v>
      </c>
      <c r="B5994" s="34">
        <v>48</v>
      </c>
      <c r="C5994" s="34">
        <v>43</v>
      </c>
      <c r="D5994" s="34">
        <v>56</v>
      </c>
      <c r="E5994" s="34">
        <v>60</v>
      </c>
      <c r="F5994" s="34">
        <v>42</v>
      </c>
      <c r="G5994" s="34">
        <v>75</v>
      </c>
      <c r="H5994" s="34">
        <v>30</v>
      </c>
      <c r="I5994" s="34">
        <v>55</v>
      </c>
      <c r="J5994" s="34">
        <v>30</v>
      </c>
      <c r="K5994" s="34">
        <v>72</v>
      </c>
      <c r="L5994" s="34">
        <v>21</v>
      </c>
      <c r="M5994" s="34">
        <v>51</v>
      </c>
      <c r="N5994" s="34">
        <v>23</v>
      </c>
      <c r="O5994" s="34">
        <v>54</v>
      </c>
      <c r="P5994" s="34">
        <v>48</v>
      </c>
      <c r="Q5994" s="34">
        <v>61</v>
      </c>
      <c r="R5994" s="34">
        <v>34</v>
      </c>
      <c r="S5994" s="34">
        <v>79</v>
      </c>
      <c r="T5994" s="34">
        <v>18</v>
      </c>
      <c r="U5994" s="34">
        <v>37</v>
      </c>
      <c r="V5994" s="34">
        <v>50</v>
      </c>
      <c r="W5994" s="34">
        <v>44</v>
      </c>
      <c r="X5994" s="34">
        <v>56</v>
      </c>
      <c r="Y5994" s="34">
        <v>38</v>
      </c>
      <c r="Z5994" s="34">
        <v>33</v>
      </c>
      <c r="AA5994" s="34">
        <v>86</v>
      </c>
      <c r="AB5994" s="34">
        <v>24</v>
      </c>
      <c r="AC5994" s="34">
        <v>73</v>
      </c>
    </row>
    <row r="5995" spans="1:29" x14ac:dyDescent="0.2">
      <c r="A5995" s="34" t="s">
        <v>66488</v>
      </c>
      <c r="B5995" s="34">
        <v>65</v>
      </c>
      <c r="C5995" s="34">
        <v>102</v>
      </c>
      <c r="D5995" s="34">
        <v>122</v>
      </c>
      <c r="E5995" s="34">
        <v>129</v>
      </c>
      <c r="F5995" s="34">
        <v>128</v>
      </c>
      <c r="G5995" s="34">
        <v>165</v>
      </c>
      <c r="H5995" s="34">
        <v>86</v>
      </c>
      <c r="I5995" s="34">
        <v>125</v>
      </c>
      <c r="J5995" s="34">
        <v>71</v>
      </c>
      <c r="K5995" s="34">
        <v>123</v>
      </c>
      <c r="L5995" s="34">
        <v>61</v>
      </c>
      <c r="M5995" s="34">
        <v>97</v>
      </c>
      <c r="N5995" s="34">
        <v>70</v>
      </c>
      <c r="O5995" s="34">
        <v>81</v>
      </c>
      <c r="P5995" s="34">
        <v>79</v>
      </c>
      <c r="Q5995" s="34">
        <v>112</v>
      </c>
      <c r="R5995" s="34">
        <v>73</v>
      </c>
      <c r="S5995" s="34">
        <v>155</v>
      </c>
      <c r="T5995" s="34">
        <v>51</v>
      </c>
      <c r="U5995" s="34">
        <v>108</v>
      </c>
      <c r="V5995" s="34">
        <v>73</v>
      </c>
      <c r="W5995" s="34">
        <v>106</v>
      </c>
      <c r="X5995" s="34">
        <v>100</v>
      </c>
      <c r="Y5995" s="34">
        <v>113</v>
      </c>
      <c r="Z5995" s="34">
        <v>87</v>
      </c>
      <c r="AA5995" s="34">
        <v>177</v>
      </c>
      <c r="AB5995" s="34">
        <v>46</v>
      </c>
      <c r="AC5995" s="34">
        <v>167</v>
      </c>
    </row>
    <row r="5996" spans="1:29" x14ac:dyDescent="0.2">
      <c r="A5996" s="34" t="s">
        <v>66489</v>
      </c>
      <c r="B5996" s="34">
        <v>36</v>
      </c>
      <c r="C5996" s="34">
        <v>102</v>
      </c>
      <c r="D5996" s="34">
        <v>109</v>
      </c>
      <c r="E5996" s="34">
        <v>116</v>
      </c>
      <c r="F5996" s="34">
        <v>72</v>
      </c>
      <c r="G5996" s="34">
        <v>157</v>
      </c>
      <c r="H5996" s="34">
        <v>63</v>
      </c>
      <c r="I5996" s="34">
        <v>101</v>
      </c>
      <c r="J5996" s="34">
        <v>41</v>
      </c>
      <c r="K5996" s="34">
        <v>126</v>
      </c>
      <c r="L5996" s="34">
        <v>17</v>
      </c>
      <c r="M5996" s="34">
        <v>84</v>
      </c>
      <c r="N5996" s="34">
        <v>46</v>
      </c>
      <c r="O5996" s="34">
        <v>64</v>
      </c>
      <c r="P5996" s="34">
        <v>52</v>
      </c>
      <c r="Q5996" s="34">
        <v>127</v>
      </c>
      <c r="R5996" s="34">
        <v>81</v>
      </c>
      <c r="S5996" s="34">
        <v>153</v>
      </c>
      <c r="T5996" s="34">
        <v>39</v>
      </c>
      <c r="U5996" s="34">
        <v>61</v>
      </c>
      <c r="V5996" s="34">
        <v>72</v>
      </c>
      <c r="W5996" s="34">
        <v>83</v>
      </c>
      <c r="X5996" s="34">
        <v>98</v>
      </c>
      <c r="Y5996" s="34">
        <v>72</v>
      </c>
      <c r="Z5996" s="34">
        <v>82</v>
      </c>
      <c r="AA5996" s="34">
        <v>123</v>
      </c>
      <c r="AB5996" s="34">
        <v>37</v>
      </c>
      <c r="AC5996" s="34">
        <v>184</v>
      </c>
    </row>
    <row r="5997" spans="1:29" x14ac:dyDescent="0.2">
      <c r="A5997" s="34" t="s">
        <v>66490</v>
      </c>
      <c r="B5997" s="34">
        <v>85</v>
      </c>
      <c r="C5997" s="34">
        <v>178</v>
      </c>
      <c r="D5997" s="34">
        <v>146</v>
      </c>
      <c r="E5997" s="34">
        <v>224</v>
      </c>
      <c r="F5997" s="34">
        <v>127</v>
      </c>
      <c r="G5997" s="34">
        <v>193</v>
      </c>
      <c r="H5997" s="34">
        <v>76</v>
      </c>
      <c r="I5997" s="34">
        <v>153</v>
      </c>
      <c r="J5997" s="34">
        <v>78</v>
      </c>
      <c r="K5997" s="34">
        <v>221</v>
      </c>
      <c r="L5997" s="34">
        <v>32</v>
      </c>
      <c r="M5997" s="34">
        <v>110</v>
      </c>
      <c r="N5997" s="34">
        <v>73</v>
      </c>
      <c r="O5997" s="34">
        <v>122</v>
      </c>
      <c r="P5997" s="34">
        <v>103</v>
      </c>
      <c r="Q5997" s="34">
        <v>228</v>
      </c>
      <c r="R5997" s="34">
        <v>106</v>
      </c>
      <c r="S5997" s="34">
        <v>218</v>
      </c>
      <c r="T5997" s="34">
        <v>56</v>
      </c>
      <c r="U5997" s="34">
        <v>130</v>
      </c>
      <c r="V5997" s="34">
        <v>121</v>
      </c>
      <c r="W5997" s="34">
        <v>118</v>
      </c>
      <c r="X5997" s="34">
        <v>166</v>
      </c>
      <c r="Y5997" s="34">
        <v>79</v>
      </c>
      <c r="Z5997" s="34">
        <v>152</v>
      </c>
      <c r="AA5997" s="34">
        <v>221</v>
      </c>
      <c r="AB5997" s="34">
        <v>72</v>
      </c>
      <c r="AC5997" s="34">
        <v>245</v>
      </c>
    </row>
    <row r="5998" spans="1:29" x14ac:dyDescent="0.2">
      <c r="A5998" s="34" t="s">
        <v>66491</v>
      </c>
      <c r="B5998" s="34">
        <v>67</v>
      </c>
      <c r="C5998" s="34">
        <v>138</v>
      </c>
      <c r="D5998" s="34">
        <v>158</v>
      </c>
      <c r="E5998" s="34">
        <v>159</v>
      </c>
      <c r="F5998" s="34">
        <v>118</v>
      </c>
      <c r="G5998" s="34">
        <v>145</v>
      </c>
      <c r="H5998" s="34">
        <v>117</v>
      </c>
      <c r="I5998" s="34">
        <v>131</v>
      </c>
      <c r="J5998" s="34">
        <v>74</v>
      </c>
      <c r="K5998" s="34">
        <v>240</v>
      </c>
      <c r="L5998" s="34">
        <v>37</v>
      </c>
      <c r="M5998" s="34">
        <v>123</v>
      </c>
      <c r="N5998" s="34">
        <v>84</v>
      </c>
      <c r="O5998" s="34">
        <v>141</v>
      </c>
      <c r="P5998" s="34">
        <v>90</v>
      </c>
      <c r="Q5998" s="34">
        <v>178</v>
      </c>
      <c r="R5998" s="34">
        <v>95</v>
      </c>
      <c r="S5998" s="34">
        <v>172</v>
      </c>
      <c r="T5998" s="34">
        <v>79</v>
      </c>
      <c r="U5998" s="34">
        <v>125</v>
      </c>
      <c r="V5998" s="34">
        <v>106</v>
      </c>
      <c r="W5998" s="34">
        <v>131</v>
      </c>
      <c r="X5998" s="34">
        <v>111</v>
      </c>
      <c r="Y5998" s="34">
        <v>133</v>
      </c>
      <c r="Z5998" s="34">
        <v>119</v>
      </c>
      <c r="AA5998" s="34">
        <v>231</v>
      </c>
      <c r="AB5998" s="34">
        <v>81</v>
      </c>
      <c r="AC5998" s="34">
        <v>219</v>
      </c>
    </row>
    <row r="5999" spans="1:29" x14ac:dyDescent="0.2">
      <c r="A5999" s="34" t="s">
        <v>66492</v>
      </c>
      <c r="B5999" s="34">
        <v>50</v>
      </c>
      <c r="C5999" s="34">
        <v>90</v>
      </c>
      <c r="D5999" s="34">
        <v>131</v>
      </c>
      <c r="E5999" s="34">
        <v>109</v>
      </c>
      <c r="F5999" s="34">
        <v>90</v>
      </c>
      <c r="G5999" s="34">
        <v>114</v>
      </c>
      <c r="H5999" s="34">
        <v>88</v>
      </c>
      <c r="I5999" s="34">
        <v>84</v>
      </c>
      <c r="J5999" s="34">
        <v>73</v>
      </c>
      <c r="K5999" s="34">
        <v>99</v>
      </c>
      <c r="L5999" s="34">
        <v>34</v>
      </c>
      <c r="M5999" s="34">
        <v>83</v>
      </c>
      <c r="N5999" s="34">
        <v>74</v>
      </c>
      <c r="O5999" s="34">
        <v>74</v>
      </c>
      <c r="P5999" s="34">
        <v>65</v>
      </c>
      <c r="Q5999" s="34">
        <v>91</v>
      </c>
      <c r="R5999" s="34">
        <v>102</v>
      </c>
      <c r="S5999" s="34">
        <v>130</v>
      </c>
      <c r="T5999" s="34">
        <v>41</v>
      </c>
      <c r="U5999" s="34">
        <v>65</v>
      </c>
      <c r="V5999" s="34">
        <v>70</v>
      </c>
      <c r="W5999" s="34">
        <v>94</v>
      </c>
      <c r="X5999" s="34">
        <v>116</v>
      </c>
      <c r="Y5999" s="34">
        <v>71</v>
      </c>
      <c r="Z5999" s="34">
        <v>106</v>
      </c>
      <c r="AA5999" s="34">
        <v>122</v>
      </c>
      <c r="AB5999" s="34">
        <v>40</v>
      </c>
      <c r="AC5999" s="34">
        <v>141</v>
      </c>
    </row>
    <row r="6000" spans="1:29" x14ac:dyDescent="0.2">
      <c r="A6000" s="34" t="s">
        <v>66493</v>
      </c>
      <c r="B6000" s="34">
        <v>61</v>
      </c>
      <c r="C6000" s="34">
        <v>72</v>
      </c>
      <c r="D6000" s="34">
        <v>117</v>
      </c>
      <c r="E6000" s="34">
        <v>105</v>
      </c>
      <c r="F6000" s="34">
        <v>86</v>
      </c>
      <c r="G6000" s="34">
        <v>81</v>
      </c>
      <c r="H6000" s="34">
        <v>63</v>
      </c>
      <c r="I6000" s="34">
        <v>73</v>
      </c>
      <c r="J6000" s="34">
        <v>75</v>
      </c>
      <c r="K6000" s="34">
        <v>91</v>
      </c>
      <c r="L6000" s="34">
        <v>64</v>
      </c>
      <c r="M6000" s="34">
        <v>62</v>
      </c>
      <c r="N6000" s="34">
        <v>65</v>
      </c>
      <c r="O6000" s="34">
        <v>84</v>
      </c>
      <c r="P6000" s="34">
        <v>84</v>
      </c>
      <c r="Q6000" s="34">
        <v>119</v>
      </c>
      <c r="R6000" s="34">
        <v>93</v>
      </c>
      <c r="S6000" s="34">
        <v>89</v>
      </c>
      <c r="T6000" s="34">
        <v>66</v>
      </c>
      <c r="U6000" s="34">
        <v>66</v>
      </c>
      <c r="V6000" s="34">
        <v>101</v>
      </c>
      <c r="W6000" s="34">
        <v>79</v>
      </c>
      <c r="X6000" s="34">
        <v>119</v>
      </c>
      <c r="Y6000" s="34">
        <v>68</v>
      </c>
      <c r="Z6000" s="34">
        <v>121</v>
      </c>
      <c r="AA6000" s="34">
        <v>117</v>
      </c>
      <c r="AB6000" s="34">
        <v>105</v>
      </c>
      <c r="AC6000" s="34">
        <v>132</v>
      </c>
    </row>
    <row r="6001" spans="1:29" x14ac:dyDescent="0.2">
      <c r="A6001" s="34" t="s">
        <v>66494</v>
      </c>
      <c r="B6001" s="34">
        <v>42</v>
      </c>
      <c r="C6001" s="34">
        <v>88</v>
      </c>
      <c r="D6001" s="34">
        <v>70</v>
      </c>
      <c r="E6001" s="34">
        <v>135</v>
      </c>
      <c r="F6001" s="34">
        <v>70</v>
      </c>
      <c r="G6001" s="34">
        <v>49</v>
      </c>
      <c r="H6001" s="34">
        <v>52</v>
      </c>
      <c r="I6001" s="34">
        <v>91</v>
      </c>
      <c r="J6001" s="34">
        <v>31</v>
      </c>
      <c r="K6001" s="34">
        <v>112</v>
      </c>
      <c r="L6001" s="34">
        <v>14</v>
      </c>
      <c r="M6001" s="34">
        <v>61</v>
      </c>
      <c r="N6001" s="34">
        <v>37</v>
      </c>
      <c r="O6001" s="34">
        <v>50</v>
      </c>
      <c r="P6001" s="34">
        <v>34</v>
      </c>
      <c r="Q6001" s="34">
        <v>91</v>
      </c>
      <c r="R6001" s="34">
        <v>34</v>
      </c>
      <c r="S6001" s="34">
        <v>106</v>
      </c>
      <c r="T6001" s="34">
        <v>31</v>
      </c>
      <c r="U6001" s="34">
        <v>45</v>
      </c>
      <c r="V6001" s="34">
        <v>52</v>
      </c>
      <c r="W6001" s="34">
        <v>98</v>
      </c>
      <c r="X6001" s="34">
        <v>64</v>
      </c>
      <c r="Y6001" s="34">
        <v>59</v>
      </c>
      <c r="Z6001" s="34">
        <v>44</v>
      </c>
      <c r="AA6001" s="34">
        <v>116</v>
      </c>
      <c r="AB6001" s="34">
        <v>53</v>
      </c>
      <c r="AC6001" s="34">
        <v>132</v>
      </c>
    </row>
    <row r="6002" spans="1:29" x14ac:dyDescent="0.2">
      <c r="A6002" s="34" t="s">
        <v>66495</v>
      </c>
      <c r="B6002" s="34">
        <v>55</v>
      </c>
      <c r="C6002" s="34">
        <v>61</v>
      </c>
      <c r="D6002" s="34">
        <v>58</v>
      </c>
      <c r="E6002" s="34">
        <v>53</v>
      </c>
      <c r="F6002" s="34">
        <v>70</v>
      </c>
      <c r="G6002" s="34">
        <v>61</v>
      </c>
      <c r="H6002" s="34">
        <v>46</v>
      </c>
      <c r="I6002" s="34">
        <v>57</v>
      </c>
      <c r="J6002" s="34">
        <v>48</v>
      </c>
      <c r="K6002" s="34">
        <v>52</v>
      </c>
      <c r="L6002" s="34">
        <v>28</v>
      </c>
      <c r="M6002" s="34">
        <v>54</v>
      </c>
      <c r="N6002" s="34">
        <v>31</v>
      </c>
      <c r="O6002" s="34">
        <v>36</v>
      </c>
      <c r="P6002" s="34">
        <v>48</v>
      </c>
      <c r="Q6002" s="34">
        <v>72</v>
      </c>
      <c r="R6002" s="34">
        <v>42</v>
      </c>
      <c r="S6002" s="34">
        <v>69</v>
      </c>
      <c r="T6002" s="34">
        <v>34</v>
      </c>
      <c r="U6002" s="34">
        <v>51</v>
      </c>
      <c r="V6002" s="34">
        <v>49</v>
      </c>
      <c r="W6002" s="34">
        <v>55</v>
      </c>
      <c r="X6002" s="34">
        <v>71</v>
      </c>
      <c r="Y6002" s="34">
        <v>48</v>
      </c>
      <c r="Z6002" s="34">
        <v>67</v>
      </c>
      <c r="AA6002" s="34">
        <v>57</v>
      </c>
      <c r="AB6002" s="34">
        <v>44</v>
      </c>
      <c r="AC6002" s="34">
        <v>102</v>
      </c>
    </row>
    <row r="6003" spans="1:29" x14ac:dyDescent="0.2">
      <c r="A6003" s="34" t="s">
        <v>66496</v>
      </c>
      <c r="B6003" s="34">
        <v>58</v>
      </c>
      <c r="C6003" s="34">
        <v>97</v>
      </c>
      <c r="D6003" s="34">
        <v>147</v>
      </c>
      <c r="E6003" s="34">
        <v>122</v>
      </c>
      <c r="F6003" s="34">
        <v>85</v>
      </c>
      <c r="G6003" s="34">
        <v>88</v>
      </c>
      <c r="H6003" s="34">
        <v>56</v>
      </c>
      <c r="I6003" s="34">
        <v>68</v>
      </c>
      <c r="J6003" s="34">
        <v>48</v>
      </c>
      <c r="K6003" s="34">
        <v>126</v>
      </c>
      <c r="L6003" s="34">
        <v>44</v>
      </c>
      <c r="M6003" s="34">
        <v>97</v>
      </c>
      <c r="N6003" s="34">
        <v>74</v>
      </c>
      <c r="O6003" s="34">
        <v>78</v>
      </c>
      <c r="P6003" s="34">
        <v>73</v>
      </c>
      <c r="Q6003" s="34">
        <v>110</v>
      </c>
      <c r="R6003" s="34">
        <v>90</v>
      </c>
      <c r="S6003" s="34">
        <v>157</v>
      </c>
      <c r="T6003" s="34">
        <v>55</v>
      </c>
      <c r="U6003" s="34">
        <v>79</v>
      </c>
      <c r="V6003" s="34">
        <v>108</v>
      </c>
      <c r="W6003" s="34">
        <v>75</v>
      </c>
      <c r="X6003" s="34">
        <v>95</v>
      </c>
      <c r="Y6003" s="34">
        <v>95</v>
      </c>
      <c r="Z6003" s="34">
        <v>86</v>
      </c>
      <c r="AA6003" s="34">
        <v>102</v>
      </c>
      <c r="AB6003" s="34">
        <v>56</v>
      </c>
      <c r="AC6003" s="34">
        <v>157</v>
      </c>
    </row>
    <row r="6004" spans="1:29" x14ac:dyDescent="0.2">
      <c r="A6004" s="34" t="s">
        <v>66497</v>
      </c>
      <c r="B6004" s="34">
        <v>58</v>
      </c>
      <c r="C6004" s="34">
        <v>135</v>
      </c>
      <c r="D6004" s="34">
        <v>136</v>
      </c>
      <c r="E6004" s="34">
        <v>133</v>
      </c>
      <c r="F6004" s="34">
        <v>104</v>
      </c>
      <c r="G6004" s="34">
        <v>148</v>
      </c>
      <c r="H6004" s="34">
        <v>91</v>
      </c>
      <c r="I6004" s="34">
        <v>100</v>
      </c>
      <c r="J6004" s="34">
        <v>70</v>
      </c>
      <c r="K6004" s="34">
        <v>170</v>
      </c>
      <c r="L6004" s="34">
        <v>50</v>
      </c>
      <c r="M6004" s="34">
        <v>72</v>
      </c>
      <c r="N6004" s="34">
        <v>55</v>
      </c>
      <c r="O6004" s="34">
        <v>89</v>
      </c>
      <c r="P6004" s="34">
        <v>79</v>
      </c>
      <c r="Q6004" s="34">
        <v>104</v>
      </c>
      <c r="R6004" s="34">
        <v>96</v>
      </c>
      <c r="S6004" s="34">
        <v>150</v>
      </c>
      <c r="T6004" s="34">
        <v>52</v>
      </c>
      <c r="U6004" s="34">
        <v>102</v>
      </c>
      <c r="V6004" s="34">
        <v>103</v>
      </c>
      <c r="W6004" s="34">
        <v>135</v>
      </c>
      <c r="X6004" s="34">
        <v>105</v>
      </c>
      <c r="Y6004" s="34">
        <v>93</v>
      </c>
      <c r="Z6004" s="34">
        <v>133</v>
      </c>
      <c r="AA6004" s="34">
        <v>154</v>
      </c>
      <c r="AB6004" s="34">
        <v>68</v>
      </c>
      <c r="AC6004" s="34">
        <v>181</v>
      </c>
    </row>
    <row r="6005" spans="1:29" x14ac:dyDescent="0.2">
      <c r="A6005" s="34" t="s">
        <v>66498</v>
      </c>
      <c r="B6005" s="34">
        <v>191</v>
      </c>
      <c r="C6005" s="34">
        <v>501</v>
      </c>
      <c r="D6005" s="34">
        <v>510</v>
      </c>
      <c r="E6005" s="34">
        <v>461</v>
      </c>
      <c r="F6005" s="34">
        <v>385</v>
      </c>
      <c r="G6005" s="34">
        <v>478</v>
      </c>
      <c r="H6005" s="34">
        <v>282</v>
      </c>
      <c r="I6005" s="34">
        <v>383</v>
      </c>
      <c r="J6005" s="34">
        <v>224</v>
      </c>
      <c r="K6005" s="34">
        <v>451</v>
      </c>
      <c r="L6005" s="34">
        <v>146</v>
      </c>
      <c r="M6005" s="34">
        <v>284</v>
      </c>
      <c r="N6005" s="34">
        <v>334</v>
      </c>
      <c r="O6005" s="34">
        <v>317</v>
      </c>
      <c r="P6005" s="34">
        <v>280</v>
      </c>
      <c r="Q6005" s="34">
        <v>444</v>
      </c>
      <c r="R6005" s="34">
        <v>318</v>
      </c>
      <c r="S6005" s="34">
        <v>634</v>
      </c>
      <c r="T6005" s="34">
        <v>167</v>
      </c>
      <c r="U6005" s="34">
        <v>290</v>
      </c>
      <c r="V6005" s="34">
        <v>366</v>
      </c>
      <c r="W6005" s="34">
        <v>366</v>
      </c>
      <c r="X6005" s="34">
        <v>406</v>
      </c>
      <c r="Y6005" s="34">
        <v>266</v>
      </c>
      <c r="Z6005" s="34">
        <v>425</v>
      </c>
      <c r="AA6005" s="34">
        <v>581</v>
      </c>
      <c r="AB6005" s="34">
        <v>219</v>
      </c>
      <c r="AC6005" s="34">
        <v>654</v>
      </c>
    </row>
    <row r="6006" spans="1:29" x14ac:dyDescent="0.2">
      <c r="A6006" s="34" t="s">
        <v>66499</v>
      </c>
      <c r="B6006" s="34">
        <v>42</v>
      </c>
      <c r="C6006" s="34">
        <v>65</v>
      </c>
      <c r="D6006" s="34">
        <v>81</v>
      </c>
      <c r="E6006" s="34">
        <v>75</v>
      </c>
      <c r="F6006" s="34">
        <v>53</v>
      </c>
      <c r="G6006" s="34">
        <v>54</v>
      </c>
      <c r="H6006" s="34">
        <v>47</v>
      </c>
      <c r="I6006" s="34">
        <v>56</v>
      </c>
      <c r="J6006" s="34">
        <v>47</v>
      </c>
      <c r="K6006" s="34">
        <v>81</v>
      </c>
      <c r="L6006" s="34">
        <v>30</v>
      </c>
      <c r="M6006" s="34">
        <v>53</v>
      </c>
      <c r="N6006" s="34">
        <v>41</v>
      </c>
      <c r="O6006" s="34">
        <v>40</v>
      </c>
      <c r="P6006" s="34">
        <v>53</v>
      </c>
      <c r="Q6006" s="34">
        <v>65</v>
      </c>
      <c r="R6006" s="34">
        <v>54</v>
      </c>
      <c r="S6006" s="34">
        <v>104</v>
      </c>
      <c r="T6006" s="34">
        <v>39</v>
      </c>
      <c r="U6006" s="34">
        <v>60</v>
      </c>
      <c r="V6006" s="34">
        <v>53</v>
      </c>
      <c r="W6006" s="34">
        <v>63</v>
      </c>
      <c r="X6006" s="34">
        <v>88</v>
      </c>
      <c r="Y6006" s="34">
        <v>51</v>
      </c>
      <c r="Z6006" s="34">
        <v>87</v>
      </c>
      <c r="AA6006" s="34">
        <v>98</v>
      </c>
      <c r="AB6006" s="34">
        <v>62</v>
      </c>
      <c r="AC6006" s="34">
        <v>107</v>
      </c>
    </row>
    <row r="6007" spans="1:29" x14ac:dyDescent="0.2">
      <c r="A6007" s="34" t="s">
        <v>66500</v>
      </c>
      <c r="B6007" s="34">
        <v>83</v>
      </c>
      <c r="C6007" s="34">
        <v>227</v>
      </c>
      <c r="D6007" s="34">
        <v>131</v>
      </c>
      <c r="E6007" s="34">
        <v>229</v>
      </c>
      <c r="F6007" s="34">
        <v>80</v>
      </c>
      <c r="G6007" s="34">
        <v>235</v>
      </c>
      <c r="H6007" s="34">
        <v>82</v>
      </c>
      <c r="I6007" s="34">
        <v>232</v>
      </c>
      <c r="J6007" s="34">
        <v>61</v>
      </c>
      <c r="K6007" s="34">
        <v>297</v>
      </c>
      <c r="L6007" s="34">
        <v>29</v>
      </c>
      <c r="M6007" s="34">
        <v>209</v>
      </c>
      <c r="N6007" s="34">
        <v>72</v>
      </c>
      <c r="O6007" s="34">
        <v>177</v>
      </c>
      <c r="P6007" s="34">
        <v>81</v>
      </c>
      <c r="Q6007" s="34">
        <v>228</v>
      </c>
      <c r="R6007" s="34">
        <v>94</v>
      </c>
      <c r="S6007" s="34">
        <v>234</v>
      </c>
      <c r="T6007" s="34">
        <v>47</v>
      </c>
      <c r="U6007" s="34">
        <v>146</v>
      </c>
      <c r="V6007" s="34">
        <v>99</v>
      </c>
      <c r="W6007" s="34">
        <v>201</v>
      </c>
      <c r="X6007" s="34">
        <v>133</v>
      </c>
      <c r="Y6007" s="34">
        <v>123</v>
      </c>
      <c r="Z6007" s="34">
        <v>114</v>
      </c>
      <c r="AA6007" s="34">
        <v>250</v>
      </c>
      <c r="AB6007" s="34">
        <v>71</v>
      </c>
      <c r="AC6007" s="34">
        <v>319</v>
      </c>
    </row>
    <row r="6008" spans="1:29" x14ac:dyDescent="0.2">
      <c r="A6008" s="34" t="s">
        <v>66501</v>
      </c>
      <c r="B6008" s="34">
        <v>70</v>
      </c>
      <c r="C6008" s="34">
        <v>108</v>
      </c>
      <c r="D6008" s="34">
        <v>141</v>
      </c>
      <c r="E6008" s="34">
        <v>128</v>
      </c>
      <c r="F6008" s="34">
        <v>102</v>
      </c>
      <c r="G6008" s="34">
        <v>85</v>
      </c>
      <c r="H6008" s="34">
        <v>70</v>
      </c>
      <c r="I6008" s="34">
        <v>95</v>
      </c>
      <c r="J6008" s="34">
        <v>71</v>
      </c>
      <c r="K6008" s="34">
        <v>153</v>
      </c>
      <c r="L6008" s="34">
        <v>32</v>
      </c>
      <c r="M6008" s="34">
        <v>105</v>
      </c>
      <c r="N6008" s="34">
        <v>82</v>
      </c>
      <c r="O6008" s="34">
        <v>78</v>
      </c>
      <c r="P6008" s="34">
        <v>50</v>
      </c>
      <c r="Q6008" s="34">
        <v>132</v>
      </c>
      <c r="R6008" s="34">
        <v>96</v>
      </c>
      <c r="S6008" s="34">
        <v>186</v>
      </c>
      <c r="T6008" s="34">
        <v>53</v>
      </c>
      <c r="U6008" s="34">
        <v>89</v>
      </c>
      <c r="V6008" s="34">
        <v>86</v>
      </c>
      <c r="W6008" s="34">
        <v>111</v>
      </c>
      <c r="X6008" s="34">
        <v>153</v>
      </c>
      <c r="Y6008" s="34">
        <v>69</v>
      </c>
      <c r="Z6008" s="34">
        <v>103</v>
      </c>
      <c r="AA6008" s="34">
        <v>164</v>
      </c>
      <c r="AB6008" s="34">
        <v>73</v>
      </c>
      <c r="AC6008" s="34">
        <v>191</v>
      </c>
    </row>
    <row r="6009" spans="1:29" x14ac:dyDescent="0.2">
      <c r="A6009" s="34" t="s">
        <v>66502</v>
      </c>
      <c r="B6009" s="34">
        <v>223</v>
      </c>
      <c r="C6009" s="34">
        <v>260</v>
      </c>
      <c r="D6009" s="34">
        <v>313</v>
      </c>
      <c r="E6009" s="34">
        <v>244</v>
      </c>
      <c r="F6009" s="34">
        <v>263</v>
      </c>
      <c r="G6009" s="34">
        <v>192</v>
      </c>
      <c r="H6009" s="34">
        <v>200</v>
      </c>
      <c r="I6009" s="34">
        <v>250</v>
      </c>
      <c r="J6009" s="34">
        <v>180</v>
      </c>
      <c r="K6009" s="34">
        <v>298</v>
      </c>
      <c r="L6009" s="34">
        <v>106</v>
      </c>
      <c r="M6009" s="34">
        <v>176</v>
      </c>
      <c r="N6009" s="34">
        <v>217</v>
      </c>
      <c r="O6009" s="34">
        <v>182</v>
      </c>
      <c r="P6009" s="34">
        <v>177</v>
      </c>
      <c r="Q6009" s="34">
        <v>287</v>
      </c>
      <c r="R6009" s="34">
        <v>239</v>
      </c>
      <c r="S6009" s="34">
        <v>347</v>
      </c>
      <c r="T6009" s="34">
        <v>185</v>
      </c>
      <c r="U6009" s="34">
        <v>186</v>
      </c>
      <c r="V6009" s="34">
        <v>255</v>
      </c>
      <c r="W6009" s="34">
        <v>220</v>
      </c>
      <c r="X6009" s="34">
        <v>312</v>
      </c>
      <c r="Y6009" s="34">
        <v>147</v>
      </c>
      <c r="Z6009" s="34">
        <v>308</v>
      </c>
      <c r="AA6009" s="34">
        <v>298</v>
      </c>
      <c r="AB6009" s="34">
        <v>220</v>
      </c>
      <c r="AC6009" s="34">
        <v>438</v>
      </c>
    </row>
    <row r="6010" spans="1:29" x14ac:dyDescent="0.2">
      <c r="A6010" s="34" t="s">
        <v>66503</v>
      </c>
      <c r="B6010" s="34">
        <v>103</v>
      </c>
      <c r="C6010" s="34">
        <v>197</v>
      </c>
      <c r="D6010" s="34">
        <v>238</v>
      </c>
      <c r="E6010" s="34">
        <v>197</v>
      </c>
      <c r="F6010" s="34">
        <v>180</v>
      </c>
      <c r="G6010" s="34">
        <v>211</v>
      </c>
      <c r="H6010" s="34">
        <v>127</v>
      </c>
      <c r="I6010" s="34">
        <v>138</v>
      </c>
      <c r="J6010" s="34">
        <v>104</v>
      </c>
      <c r="K6010" s="34">
        <v>241</v>
      </c>
      <c r="L6010" s="34">
        <v>55</v>
      </c>
      <c r="M6010" s="34">
        <v>154</v>
      </c>
      <c r="N6010" s="34">
        <v>146</v>
      </c>
      <c r="O6010" s="34">
        <v>149</v>
      </c>
      <c r="P6010" s="34">
        <v>121</v>
      </c>
      <c r="Q6010" s="34">
        <v>167</v>
      </c>
      <c r="R6010" s="34">
        <v>127</v>
      </c>
      <c r="S6010" s="34">
        <v>208</v>
      </c>
      <c r="T6010" s="34">
        <v>54</v>
      </c>
      <c r="U6010" s="34">
        <v>145</v>
      </c>
      <c r="V6010" s="34">
        <v>163</v>
      </c>
      <c r="W6010" s="34">
        <v>166</v>
      </c>
      <c r="X6010" s="34">
        <v>174</v>
      </c>
      <c r="Y6010" s="34">
        <v>88</v>
      </c>
      <c r="Z6010" s="34">
        <v>198</v>
      </c>
      <c r="AA6010" s="34">
        <v>198</v>
      </c>
      <c r="AB6010" s="34">
        <v>73</v>
      </c>
      <c r="AC6010" s="34">
        <v>274</v>
      </c>
    </row>
    <row r="6011" spans="1:29" x14ac:dyDescent="0.2">
      <c r="A6011" s="34" t="s">
        <v>66504</v>
      </c>
      <c r="B6011" s="34">
        <v>77</v>
      </c>
      <c r="C6011" s="34">
        <v>142</v>
      </c>
      <c r="D6011" s="34">
        <v>129</v>
      </c>
      <c r="E6011" s="34">
        <v>137</v>
      </c>
      <c r="F6011" s="34">
        <v>125</v>
      </c>
      <c r="G6011" s="34">
        <v>121</v>
      </c>
      <c r="H6011" s="34">
        <v>118</v>
      </c>
      <c r="I6011" s="34">
        <v>123</v>
      </c>
      <c r="J6011" s="34">
        <v>107</v>
      </c>
      <c r="K6011" s="34">
        <v>162</v>
      </c>
      <c r="L6011" s="34">
        <v>75</v>
      </c>
      <c r="M6011" s="34">
        <v>113</v>
      </c>
      <c r="N6011" s="34">
        <v>124</v>
      </c>
      <c r="O6011" s="34">
        <v>97</v>
      </c>
      <c r="P6011" s="34">
        <v>127</v>
      </c>
      <c r="Q6011" s="34">
        <v>218</v>
      </c>
      <c r="R6011" s="34">
        <v>163</v>
      </c>
      <c r="S6011" s="34">
        <v>213</v>
      </c>
      <c r="T6011" s="34">
        <v>105</v>
      </c>
      <c r="U6011" s="34">
        <v>137</v>
      </c>
      <c r="V6011" s="34">
        <v>153</v>
      </c>
      <c r="W6011" s="34">
        <v>214</v>
      </c>
      <c r="X6011" s="34">
        <v>159</v>
      </c>
      <c r="Y6011" s="34">
        <v>173</v>
      </c>
      <c r="Z6011" s="34">
        <v>163</v>
      </c>
      <c r="AA6011" s="34">
        <v>244</v>
      </c>
      <c r="AB6011" s="34">
        <v>121</v>
      </c>
      <c r="AC6011" s="34">
        <v>240</v>
      </c>
    </row>
    <row r="6012" spans="1:29" x14ac:dyDescent="0.2">
      <c r="A6012" s="34" t="s">
        <v>66505</v>
      </c>
      <c r="B6012" s="34">
        <v>55</v>
      </c>
      <c r="C6012" s="34">
        <v>92</v>
      </c>
      <c r="D6012" s="34">
        <v>76</v>
      </c>
      <c r="E6012" s="34">
        <v>69</v>
      </c>
      <c r="F6012" s="34">
        <v>76</v>
      </c>
      <c r="G6012" s="34">
        <v>85</v>
      </c>
      <c r="H6012" s="34">
        <v>60</v>
      </c>
      <c r="I6012" s="34">
        <v>84</v>
      </c>
      <c r="J6012" s="34">
        <v>60</v>
      </c>
      <c r="K6012" s="34">
        <v>83</v>
      </c>
      <c r="L6012" s="34">
        <v>55</v>
      </c>
      <c r="M6012" s="34">
        <v>37</v>
      </c>
      <c r="N6012" s="34">
        <v>74</v>
      </c>
      <c r="O6012" s="34">
        <v>82</v>
      </c>
      <c r="P6012" s="34">
        <v>75</v>
      </c>
      <c r="Q6012" s="34">
        <v>78</v>
      </c>
      <c r="R6012" s="34">
        <v>73</v>
      </c>
      <c r="S6012" s="34">
        <v>81</v>
      </c>
      <c r="T6012" s="34">
        <v>66</v>
      </c>
      <c r="U6012" s="34">
        <v>52</v>
      </c>
      <c r="V6012" s="34">
        <v>80</v>
      </c>
      <c r="W6012" s="34">
        <v>73</v>
      </c>
      <c r="X6012" s="34">
        <v>102</v>
      </c>
      <c r="Y6012" s="34">
        <v>51</v>
      </c>
      <c r="Z6012" s="34">
        <v>64</v>
      </c>
      <c r="AA6012" s="34">
        <v>107</v>
      </c>
      <c r="AB6012" s="34">
        <v>55</v>
      </c>
      <c r="AC6012" s="34">
        <v>87</v>
      </c>
    </row>
    <row r="6013" spans="1:29" x14ac:dyDescent="0.2">
      <c r="A6013" s="34" t="s">
        <v>66506</v>
      </c>
      <c r="B6013" s="34">
        <v>28</v>
      </c>
      <c r="C6013" s="34">
        <v>37</v>
      </c>
      <c r="D6013" s="34">
        <v>36</v>
      </c>
      <c r="E6013" s="34">
        <v>34</v>
      </c>
      <c r="F6013" s="34">
        <v>23</v>
      </c>
      <c r="G6013" s="34">
        <v>41</v>
      </c>
      <c r="H6013" s="34">
        <v>25</v>
      </c>
      <c r="I6013" s="34">
        <v>43</v>
      </c>
      <c r="J6013" s="34">
        <v>23</v>
      </c>
      <c r="K6013" s="34">
        <v>48</v>
      </c>
      <c r="L6013" s="34">
        <v>12</v>
      </c>
      <c r="M6013" s="34">
        <v>35</v>
      </c>
      <c r="N6013" s="34">
        <v>24</v>
      </c>
      <c r="O6013" s="34">
        <v>42</v>
      </c>
      <c r="P6013" s="34">
        <v>25</v>
      </c>
      <c r="Q6013" s="34">
        <v>36</v>
      </c>
      <c r="R6013" s="34">
        <v>26</v>
      </c>
      <c r="S6013" s="34">
        <v>66</v>
      </c>
      <c r="T6013" s="34">
        <v>15</v>
      </c>
      <c r="U6013" s="34">
        <v>43</v>
      </c>
      <c r="V6013" s="34">
        <v>33</v>
      </c>
      <c r="W6013" s="34">
        <v>29</v>
      </c>
      <c r="X6013" s="34">
        <v>27</v>
      </c>
      <c r="Y6013" s="34">
        <v>30</v>
      </c>
      <c r="Z6013" s="34">
        <v>22</v>
      </c>
      <c r="AA6013" s="34">
        <v>52</v>
      </c>
      <c r="AB6013" s="34">
        <v>28</v>
      </c>
      <c r="AC6013" s="34">
        <v>63</v>
      </c>
    </row>
    <row r="6014" spans="1:29" x14ac:dyDescent="0.2">
      <c r="A6014" s="34" t="s">
        <v>66507</v>
      </c>
      <c r="B6014" s="34">
        <v>104</v>
      </c>
      <c r="C6014" s="34">
        <v>151</v>
      </c>
      <c r="D6014" s="34">
        <v>117</v>
      </c>
      <c r="E6014" s="34">
        <v>182</v>
      </c>
      <c r="F6014" s="34">
        <v>101</v>
      </c>
      <c r="G6014" s="34">
        <v>184</v>
      </c>
      <c r="H6014" s="34">
        <v>114</v>
      </c>
      <c r="I6014" s="34">
        <v>136</v>
      </c>
      <c r="J6014" s="34">
        <v>107</v>
      </c>
      <c r="K6014" s="34">
        <v>138</v>
      </c>
      <c r="L6014" s="34">
        <v>76</v>
      </c>
      <c r="M6014" s="34">
        <v>121</v>
      </c>
      <c r="N6014" s="34">
        <v>105</v>
      </c>
      <c r="O6014" s="34">
        <v>140</v>
      </c>
      <c r="P6014" s="34">
        <v>136</v>
      </c>
      <c r="Q6014" s="34">
        <v>197</v>
      </c>
      <c r="R6014" s="34">
        <v>126</v>
      </c>
      <c r="S6014" s="34">
        <v>194</v>
      </c>
      <c r="T6014" s="34">
        <v>110</v>
      </c>
      <c r="U6014" s="34">
        <v>149</v>
      </c>
      <c r="V6014" s="34">
        <v>105</v>
      </c>
      <c r="W6014" s="34">
        <v>169</v>
      </c>
      <c r="X6014" s="34">
        <v>143</v>
      </c>
      <c r="Y6014" s="34">
        <v>117</v>
      </c>
      <c r="Z6014" s="34">
        <v>152</v>
      </c>
      <c r="AA6014" s="34">
        <v>195</v>
      </c>
      <c r="AB6014" s="34">
        <v>114</v>
      </c>
      <c r="AC6014" s="34">
        <v>248</v>
      </c>
    </row>
    <row r="6015" spans="1:29" x14ac:dyDescent="0.2">
      <c r="A6015" s="34" t="s">
        <v>66508</v>
      </c>
      <c r="B6015" s="34">
        <v>38</v>
      </c>
      <c r="C6015" s="34">
        <v>90</v>
      </c>
      <c r="D6015" s="34">
        <v>76</v>
      </c>
      <c r="E6015" s="34">
        <v>82</v>
      </c>
      <c r="F6015" s="34">
        <v>41</v>
      </c>
      <c r="G6015" s="34">
        <v>75</v>
      </c>
      <c r="H6015" s="34">
        <v>17</v>
      </c>
      <c r="I6015" s="34">
        <v>67</v>
      </c>
      <c r="J6015" s="34">
        <v>17</v>
      </c>
      <c r="K6015" s="34">
        <v>77</v>
      </c>
      <c r="L6015" s="34">
        <v>6</v>
      </c>
      <c r="M6015" s="34">
        <v>44</v>
      </c>
      <c r="N6015" s="34">
        <v>20</v>
      </c>
      <c r="O6015" s="34">
        <v>55</v>
      </c>
      <c r="P6015" s="34">
        <v>18</v>
      </c>
      <c r="Q6015" s="34">
        <v>56</v>
      </c>
      <c r="R6015" s="34">
        <v>18</v>
      </c>
      <c r="S6015" s="34">
        <v>103</v>
      </c>
      <c r="T6015" s="34">
        <v>11</v>
      </c>
      <c r="U6015" s="34">
        <v>37</v>
      </c>
      <c r="V6015" s="34">
        <v>34</v>
      </c>
      <c r="W6015" s="34">
        <v>27</v>
      </c>
      <c r="X6015" s="34">
        <v>21</v>
      </c>
      <c r="Y6015" s="34">
        <v>23</v>
      </c>
      <c r="Z6015" s="34">
        <v>65</v>
      </c>
      <c r="AA6015" s="34">
        <v>89</v>
      </c>
      <c r="AB6015" s="34">
        <v>12</v>
      </c>
      <c r="AC6015" s="34">
        <v>107</v>
      </c>
    </row>
    <row r="6016" spans="1:29" x14ac:dyDescent="0.2">
      <c r="A6016" s="34" t="s">
        <v>66509</v>
      </c>
      <c r="B6016" s="34">
        <v>42</v>
      </c>
      <c r="C6016" s="34">
        <v>52</v>
      </c>
      <c r="D6016" s="34">
        <v>60</v>
      </c>
      <c r="E6016" s="34">
        <v>58</v>
      </c>
      <c r="F6016" s="34">
        <v>74</v>
      </c>
      <c r="G6016" s="34">
        <v>77</v>
      </c>
      <c r="H6016" s="34">
        <v>39</v>
      </c>
      <c r="I6016" s="34">
        <v>68</v>
      </c>
      <c r="J6016" s="34">
        <v>53</v>
      </c>
      <c r="K6016" s="34">
        <v>75</v>
      </c>
      <c r="L6016" s="34">
        <v>23</v>
      </c>
      <c r="M6016" s="34">
        <v>40</v>
      </c>
      <c r="N6016" s="34">
        <v>46</v>
      </c>
      <c r="O6016" s="34">
        <v>50</v>
      </c>
      <c r="P6016" s="34">
        <v>36</v>
      </c>
      <c r="Q6016" s="34">
        <v>61</v>
      </c>
      <c r="R6016" s="34">
        <v>51</v>
      </c>
      <c r="S6016" s="34">
        <v>84</v>
      </c>
      <c r="T6016" s="34">
        <v>40</v>
      </c>
      <c r="U6016" s="34">
        <v>51</v>
      </c>
      <c r="V6016" s="34">
        <v>64</v>
      </c>
      <c r="W6016" s="34">
        <v>50</v>
      </c>
      <c r="X6016" s="34">
        <v>73</v>
      </c>
      <c r="Y6016" s="34">
        <v>52</v>
      </c>
      <c r="Z6016" s="34">
        <v>70</v>
      </c>
      <c r="AA6016" s="34">
        <v>78</v>
      </c>
      <c r="AB6016" s="34">
        <v>56</v>
      </c>
      <c r="AC6016" s="34">
        <v>100</v>
      </c>
    </row>
    <row r="6017" spans="1:29" x14ac:dyDescent="0.2">
      <c r="A6017" s="34" t="s">
        <v>66510</v>
      </c>
      <c r="B6017" s="34">
        <v>48</v>
      </c>
      <c r="C6017" s="34">
        <v>74</v>
      </c>
      <c r="D6017" s="34">
        <v>73</v>
      </c>
      <c r="E6017" s="34">
        <v>61</v>
      </c>
      <c r="F6017" s="34">
        <v>61</v>
      </c>
      <c r="G6017" s="34">
        <v>115</v>
      </c>
      <c r="H6017" s="34">
        <v>45</v>
      </c>
      <c r="I6017" s="34">
        <v>62</v>
      </c>
      <c r="J6017" s="34">
        <v>41</v>
      </c>
      <c r="K6017" s="34">
        <v>89</v>
      </c>
      <c r="L6017" s="34">
        <v>22</v>
      </c>
      <c r="M6017" s="34">
        <v>62</v>
      </c>
      <c r="N6017" s="34">
        <v>37</v>
      </c>
      <c r="O6017" s="34">
        <v>45</v>
      </c>
      <c r="P6017" s="34">
        <v>44</v>
      </c>
      <c r="Q6017" s="34">
        <v>73</v>
      </c>
      <c r="R6017" s="34">
        <v>44</v>
      </c>
      <c r="S6017" s="34">
        <v>101</v>
      </c>
      <c r="T6017" s="34">
        <v>49</v>
      </c>
      <c r="U6017" s="34">
        <v>50</v>
      </c>
      <c r="V6017" s="34">
        <v>63</v>
      </c>
      <c r="W6017" s="34">
        <v>81</v>
      </c>
      <c r="X6017" s="34">
        <v>70</v>
      </c>
      <c r="Y6017" s="34">
        <v>45</v>
      </c>
      <c r="Z6017" s="34">
        <v>69</v>
      </c>
      <c r="AA6017" s="34">
        <v>78</v>
      </c>
      <c r="AB6017" s="34">
        <v>58</v>
      </c>
      <c r="AC6017" s="34">
        <v>99</v>
      </c>
    </row>
    <row r="6018" spans="1:29" x14ac:dyDescent="0.2">
      <c r="A6018" s="34" t="s">
        <v>66511</v>
      </c>
      <c r="B6018" s="34">
        <v>54</v>
      </c>
      <c r="C6018" s="34">
        <v>131</v>
      </c>
      <c r="D6018" s="34">
        <v>153</v>
      </c>
      <c r="E6018" s="34">
        <v>121</v>
      </c>
      <c r="F6018" s="34">
        <v>97</v>
      </c>
      <c r="G6018" s="34">
        <v>154</v>
      </c>
      <c r="H6018" s="34">
        <v>63</v>
      </c>
      <c r="I6018" s="34">
        <v>78</v>
      </c>
      <c r="J6018" s="34">
        <v>52</v>
      </c>
      <c r="K6018" s="34">
        <v>151</v>
      </c>
      <c r="L6018" s="34">
        <v>24</v>
      </c>
      <c r="M6018" s="34">
        <v>77</v>
      </c>
      <c r="N6018" s="34">
        <v>70</v>
      </c>
      <c r="O6018" s="34">
        <v>99</v>
      </c>
      <c r="P6018" s="34">
        <v>64</v>
      </c>
      <c r="Q6018" s="34">
        <v>110</v>
      </c>
      <c r="R6018" s="34">
        <v>54</v>
      </c>
      <c r="S6018" s="34">
        <v>153</v>
      </c>
      <c r="T6018" s="34">
        <v>54</v>
      </c>
      <c r="U6018" s="34">
        <v>65</v>
      </c>
      <c r="V6018" s="34">
        <v>81</v>
      </c>
      <c r="W6018" s="34">
        <v>105</v>
      </c>
      <c r="X6018" s="34">
        <v>92</v>
      </c>
      <c r="Y6018" s="34">
        <v>53</v>
      </c>
      <c r="Z6018" s="34">
        <v>147</v>
      </c>
      <c r="AA6018" s="34">
        <v>106</v>
      </c>
      <c r="AB6018" s="34">
        <v>49</v>
      </c>
      <c r="AC6018" s="34">
        <v>171</v>
      </c>
    </row>
    <row r="6019" spans="1:29" x14ac:dyDescent="0.2">
      <c r="A6019" s="34" t="s">
        <v>66512</v>
      </c>
      <c r="B6019" s="34">
        <v>73</v>
      </c>
      <c r="C6019" s="34">
        <v>76</v>
      </c>
      <c r="D6019" s="34">
        <v>93</v>
      </c>
      <c r="E6019" s="34">
        <v>110</v>
      </c>
      <c r="F6019" s="34">
        <v>96</v>
      </c>
      <c r="G6019" s="34">
        <v>110</v>
      </c>
      <c r="H6019" s="34">
        <v>75</v>
      </c>
      <c r="I6019" s="34">
        <v>101</v>
      </c>
      <c r="J6019" s="34">
        <v>46</v>
      </c>
      <c r="K6019" s="34">
        <v>111</v>
      </c>
      <c r="L6019" s="34">
        <v>46</v>
      </c>
      <c r="M6019" s="34">
        <v>89</v>
      </c>
      <c r="N6019" s="34">
        <v>69</v>
      </c>
      <c r="O6019" s="34">
        <v>95</v>
      </c>
      <c r="P6019" s="34">
        <v>73</v>
      </c>
      <c r="Q6019" s="34">
        <v>114</v>
      </c>
      <c r="R6019" s="34">
        <v>97</v>
      </c>
      <c r="S6019" s="34">
        <v>97</v>
      </c>
      <c r="T6019" s="34">
        <v>60</v>
      </c>
      <c r="U6019" s="34">
        <v>89</v>
      </c>
      <c r="V6019" s="34">
        <v>78</v>
      </c>
      <c r="W6019" s="34">
        <v>130</v>
      </c>
      <c r="X6019" s="34">
        <v>114</v>
      </c>
      <c r="Y6019" s="34">
        <v>77</v>
      </c>
      <c r="Z6019" s="34">
        <v>99</v>
      </c>
      <c r="AA6019" s="34">
        <v>109</v>
      </c>
      <c r="AB6019" s="34">
        <v>73</v>
      </c>
      <c r="AC6019" s="34">
        <v>151</v>
      </c>
    </row>
    <row r="6020" spans="1:29" x14ac:dyDescent="0.2">
      <c r="A6020" s="34" t="s">
        <v>66513</v>
      </c>
      <c r="B6020" s="34">
        <v>39</v>
      </c>
      <c r="C6020" s="34">
        <v>40</v>
      </c>
      <c r="D6020" s="34">
        <v>53</v>
      </c>
      <c r="E6020" s="34">
        <v>47</v>
      </c>
      <c r="F6020" s="34">
        <v>29</v>
      </c>
      <c r="G6020" s="34">
        <v>42</v>
      </c>
      <c r="H6020" s="34">
        <v>14</v>
      </c>
      <c r="I6020" s="34">
        <v>33</v>
      </c>
      <c r="J6020" s="34">
        <v>15</v>
      </c>
      <c r="K6020" s="34">
        <v>45</v>
      </c>
      <c r="L6020" s="34">
        <v>5</v>
      </c>
      <c r="M6020" s="34">
        <v>33</v>
      </c>
      <c r="N6020" s="34">
        <v>20</v>
      </c>
      <c r="O6020" s="34">
        <v>27</v>
      </c>
      <c r="P6020" s="34">
        <v>17</v>
      </c>
      <c r="Q6020" s="34">
        <v>24</v>
      </c>
      <c r="R6020" s="34">
        <v>10</v>
      </c>
      <c r="S6020" s="34">
        <v>55</v>
      </c>
      <c r="T6020" s="34">
        <v>6</v>
      </c>
      <c r="U6020" s="34">
        <v>19</v>
      </c>
      <c r="V6020" s="34">
        <v>16</v>
      </c>
      <c r="W6020" s="34">
        <v>20</v>
      </c>
      <c r="X6020" s="34">
        <v>35</v>
      </c>
      <c r="Y6020" s="34">
        <v>9</v>
      </c>
      <c r="Z6020" s="34">
        <v>26</v>
      </c>
      <c r="AA6020" s="34">
        <v>39</v>
      </c>
      <c r="AB6020" s="34">
        <v>17</v>
      </c>
      <c r="AC6020" s="34">
        <v>46</v>
      </c>
    </row>
    <row r="6021" spans="1:29" x14ac:dyDescent="0.2">
      <c r="A6021" s="34" t="s">
        <v>66514</v>
      </c>
      <c r="B6021" s="34">
        <v>186</v>
      </c>
      <c r="C6021" s="34">
        <v>340</v>
      </c>
      <c r="D6021" s="34">
        <v>306</v>
      </c>
      <c r="E6021" s="34">
        <v>325</v>
      </c>
      <c r="F6021" s="34">
        <v>248</v>
      </c>
      <c r="G6021" s="34">
        <v>329</v>
      </c>
      <c r="H6021" s="34">
        <v>261</v>
      </c>
      <c r="I6021" s="34">
        <v>253</v>
      </c>
      <c r="J6021" s="34">
        <v>162</v>
      </c>
      <c r="K6021" s="34">
        <v>311</v>
      </c>
      <c r="L6021" s="34">
        <v>115</v>
      </c>
      <c r="M6021" s="34">
        <v>270</v>
      </c>
      <c r="N6021" s="34">
        <v>177</v>
      </c>
      <c r="O6021" s="34">
        <v>276</v>
      </c>
      <c r="P6021" s="34">
        <v>224</v>
      </c>
      <c r="Q6021" s="34">
        <v>294</v>
      </c>
      <c r="R6021" s="34">
        <v>262</v>
      </c>
      <c r="S6021" s="34">
        <v>384</v>
      </c>
      <c r="T6021" s="34">
        <v>144</v>
      </c>
      <c r="U6021" s="34">
        <v>242</v>
      </c>
      <c r="V6021" s="34">
        <v>266</v>
      </c>
      <c r="W6021" s="34">
        <v>229</v>
      </c>
      <c r="X6021" s="34">
        <v>306</v>
      </c>
      <c r="Y6021" s="34">
        <v>192</v>
      </c>
      <c r="Z6021" s="34">
        <v>306</v>
      </c>
      <c r="AA6021" s="34">
        <v>339</v>
      </c>
      <c r="AB6021" s="34">
        <v>174</v>
      </c>
      <c r="AC6021" s="34">
        <v>418</v>
      </c>
    </row>
    <row r="6022" spans="1:29" x14ac:dyDescent="0.2">
      <c r="A6022" s="34" t="s">
        <v>66515</v>
      </c>
      <c r="B6022" s="34">
        <v>66</v>
      </c>
      <c r="C6022" s="34">
        <v>103</v>
      </c>
      <c r="D6022" s="34">
        <v>106</v>
      </c>
      <c r="E6022" s="34">
        <v>99</v>
      </c>
      <c r="F6022" s="34">
        <v>90</v>
      </c>
      <c r="G6022" s="34">
        <v>153</v>
      </c>
      <c r="H6022" s="34">
        <v>69</v>
      </c>
      <c r="I6022" s="34">
        <v>134</v>
      </c>
      <c r="J6022" s="34">
        <v>62</v>
      </c>
      <c r="K6022" s="34">
        <v>114</v>
      </c>
      <c r="L6022" s="34">
        <v>42</v>
      </c>
      <c r="M6022" s="34">
        <v>72</v>
      </c>
      <c r="N6022" s="34">
        <v>80</v>
      </c>
      <c r="O6022" s="34">
        <v>105</v>
      </c>
      <c r="P6022" s="34">
        <v>57</v>
      </c>
      <c r="Q6022" s="34">
        <v>114</v>
      </c>
      <c r="R6022" s="34">
        <v>93</v>
      </c>
      <c r="S6022" s="34">
        <v>157</v>
      </c>
      <c r="T6022" s="34">
        <v>42</v>
      </c>
      <c r="U6022" s="34">
        <v>107</v>
      </c>
      <c r="V6022" s="34">
        <v>93</v>
      </c>
      <c r="W6022" s="34">
        <v>118</v>
      </c>
      <c r="X6022" s="34">
        <v>113</v>
      </c>
      <c r="Y6022" s="34">
        <v>128</v>
      </c>
      <c r="Z6022" s="34">
        <v>139</v>
      </c>
      <c r="AA6022" s="34">
        <v>160</v>
      </c>
      <c r="AB6022" s="34">
        <v>79</v>
      </c>
      <c r="AC6022" s="34">
        <v>182</v>
      </c>
    </row>
    <row r="6023" spans="1:29" x14ac:dyDescent="0.2">
      <c r="A6023" s="34" t="s">
        <v>66516</v>
      </c>
      <c r="B6023" s="34">
        <v>50</v>
      </c>
      <c r="C6023" s="34">
        <v>132</v>
      </c>
      <c r="D6023" s="34">
        <v>116</v>
      </c>
      <c r="E6023" s="34">
        <v>168</v>
      </c>
      <c r="F6023" s="34">
        <v>63</v>
      </c>
      <c r="G6023" s="34">
        <v>138</v>
      </c>
      <c r="H6023" s="34">
        <v>68</v>
      </c>
      <c r="I6023" s="34">
        <v>119</v>
      </c>
      <c r="J6023" s="34">
        <v>29</v>
      </c>
      <c r="K6023" s="34">
        <v>160</v>
      </c>
      <c r="L6023" s="34">
        <v>25</v>
      </c>
      <c r="M6023" s="34">
        <v>71</v>
      </c>
      <c r="N6023" s="34">
        <v>62</v>
      </c>
      <c r="O6023" s="34">
        <v>86</v>
      </c>
      <c r="P6023" s="34">
        <v>42</v>
      </c>
      <c r="Q6023" s="34">
        <v>91</v>
      </c>
      <c r="R6023" s="34">
        <v>44</v>
      </c>
      <c r="S6023" s="34">
        <v>137</v>
      </c>
      <c r="T6023" s="34">
        <v>37</v>
      </c>
      <c r="U6023" s="34">
        <v>58</v>
      </c>
      <c r="V6023" s="34">
        <v>52</v>
      </c>
      <c r="W6023" s="34">
        <v>85</v>
      </c>
      <c r="X6023" s="34">
        <v>117</v>
      </c>
      <c r="Y6023" s="34">
        <v>55</v>
      </c>
      <c r="Z6023" s="34">
        <v>74</v>
      </c>
      <c r="AA6023" s="34">
        <v>118</v>
      </c>
      <c r="AB6023" s="34">
        <v>38</v>
      </c>
      <c r="AC6023" s="34">
        <v>190</v>
      </c>
    </row>
    <row r="6024" spans="1:29" x14ac:dyDescent="0.2">
      <c r="A6024" s="34" t="s">
        <v>66517</v>
      </c>
      <c r="B6024" s="34">
        <v>10</v>
      </c>
      <c r="C6024" s="34">
        <v>9</v>
      </c>
      <c r="D6024" s="34">
        <v>9</v>
      </c>
      <c r="E6024" s="34">
        <v>12</v>
      </c>
      <c r="F6024" s="34">
        <v>11</v>
      </c>
      <c r="G6024" s="34">
        <v>13</v>
      </c>
      <c r="H6024" s="34">
        <v>3</v>
      </c>
      <c r="I6024" s="34">
        <v>13</v>
      </c>
      <c r="J6024" s="34">
        <v>2</v>
      </c>
      <c r="K6024" s="34">
        <v>3</v>
      </c>
      <c r="L6024" s="34">
        <v>6</v>
      </c>
      <c r="M6024" s="34">
        <v>3</v>
      </c>
      <c r="N6024" s="34">
        <v>8</v>
      </c>
      <c r="O6024" s="34">
        <v>7</v>
      </c>
      <c r="P6024" s="34">
        <v>2</v>
      </c>
      <c r="Q6024" s="34">
        <v>10</v>
      </c>
      <c r="R6024" s="34">
        <v>3</v>
      </c>
      <c r="S6024" s="34">
        <v>9</v>
      </c>
      <c r="T6024" s="34">
        <v>7</v>
      </c>
      <c r="U6024" s="34">
        <v>11</v>
      </c>
      <c r="V6024" s="34">
        <v>3</v>
      </c>
      <c r="W6024" s="34">
        <v>10</v>
      </c>
      <c r="X6024" s="34">
        <v>4</v>
      </c>
      <c r="Y6024" s="34">
        <v>4</v>
      </c>
      <c r="Z6024" s="34">
        <v>7</v>
      </c>
      <c r="AA6024" s="34">
        <v>8</v>
      </c>
      <c r="AB6024" s="34">
        <v>4</v>
      </c>
      <c r="AC6024" s="34">
        <v>10</v>
      </c>
    </row>
    <row r="6025" spans="1:29" x14ac:dyDescent="0.2">
      <c r="A6025" s="34" t="s">
        <v>66518</v>
      </c>
      <c r="B6025" s="34">
        <v>88</v>
      </c>
      <c r="C6025" s="34">
        <v>133</v>
      </c>
      <c r="D6025" s="34">
        <v>130</v>
      </c>
      <c r="E6025" s="34">
        <v>181</v>
      </c>
      <c r="F6025" s="34">
        <v>124</v>
      </c>
      <c r="G6025" s="34">
        <v>154</v>
      </c>
      <c r="H6025" s="34">
        <v>106</v>
      </c>
      <c r="I6025" s="34">
        <v>102</v>
      </c>
      <c r="J6025" s="34">
        <v>84</v>
      </c>
      <c r="K6025" s="34">
        <v>132</v>
      </c>
      <c r="L6025" s="34">
        <v>49</v>
      </c>
      <c r="M6025" s="34">
        <v>113</v>
      </c>
      <c r="N6025" s="34">
        <v>76</v>
      </c>
      <c r="O6025" s="34">
        <v>100</v>
      </c>
      <c r="P6025" s="34">
        <v>104</v>
      </c>
      <c r="Q6025" s="34">
        <v>122</v>
      </c>
      <c r="R6025" s="34">
        <v>102</v>
      </c>
      <c r="S6025" s="34">
        <v>164</v>
      </c>
      <c r="T6025" s="34">
        <v>77</v>
      </c>
      <c r="U6025" s="34">
        <v>110</v>
      </c>
      <c r="V6025" s="34">
        <v>117</v>
      </c>
      <c r="W6025" s="34">
        <v>156</v>
      </c>
      <c r="X6025" s="34">
        <v>145</v>
      </c>
      <c r="Y6025" s="34">
        <v>116</v>
      </c>
      <c r="Z6025" s="34">
        <v>110</v>
      </c>
      <c r="AA6025" s="34">
        <v>152</v>
      </c>
      <c r="AB6025" s="34">
        <v>96</v>
      </c>
      <c r="AC6025" s="34">
        <v>226</v>
      </c>
    </row>
    <row r="6026" spans="1:29" x14ac:dyDescent="0.2">
      <c r="A6026" s="34" t="s">
        <v>66519</v>
      </c>
      <c r="B6026" s="34">
        <v>23</v>
      </c>
      <c r="C6026" s="34">
        <v>34</v>
      </c>
      <c r="D6026" s="34">
        <v>59</v>
      </c>
      <c r="E6026" s="34">
        <v>41</v>
      </c>
      <c r="F6026" s="34">
        <v>26</v>
      </c>
      <c r="G6026" s="34">
        <v>16</v>
      </c>
      <c r="H6026" s="34">
        <v>13</v>
      </c>
      <c r="I6026" s="34">
        <v>41</v>
      </c>
      <c r="J6026" s="34">
        <v>16</v>
      </c>
      <c r="K6026" s="34">
        <v>37</v>
      </c>
      <c r="L6026" s="34">
        <v>9</v>
      </c>
      <c r="M6026" s="34">
        <v>43</v>
      </c>
      <c r="N6026" s="34">
        <v>10</v>
      </c>
      <c r="O6026" s="34">
        <v>14</v>
      </c>
      <c r="P6026" s="34">
        <v>15</v>
      </c>
      <c r="Q6026" s="34">
        <v>33</v>
      </c>
      <c r="R6026" s="34">
        <v>17</v>
      </c>
      <c r="S6026" s="34">
        <v>48</v>
      </c>
      <c r="T6026" s="34">
        <v>14</v>
      </c>
      <c r="U6026" s="34">
        <v>16</v>
      </c>
      <c r="V6026" s="34">
        <v>32</v>
      </c>
      <c r="W6026" s="34">
        <v>18</v>
      </c>
      <c r="X6026" s="34">
        <v>34</v>
      </c>
      <c r="Y6026" s="34">
        <v>25</v>
      </c>
      <c r="Z6026" s="34">
        <v>28</v>
      </c>
      <c r="AA6026" s="34">
        <v>30</v>
      </c>
      <c r="AB6026" s="34">
        <v>11</v>
      </c>
      <c r="AC6026" s="34">
        <v>70</v>
      </c>
    </row>
    <row r="6027" spans="1:29" x14ac:dyDescent="0.2">
      <c r="A6027" s="34" t="s">
        <v>66520</v>
      </c>
      <c r="B6027" s="34">
        <v>128</v>
      </c>
      <c r="C6027" s="34">
        <v>204</v>
      </c>
      <c r="D6027" s="34">
        <v>203</v>
      </c>
      <c r="E6027" s="34">
        <v>137</v>
      </c>
      <c r="F6027" s="34">
        <v>167</v>
      </c>
      <c r="G6027" s="34">
        <v>153</v>
      </c>
      <c r="H6027" s="34">
        <v>210</v>
      </c>
      <c r="I6027" s="34">
        <v>184</v>
      </c>
      <c r="J6027" s="34">
        <v>167</v>
      </c>
      <c r="K6027" s="34">
        <v>212</v>
      </c>
      <c r="L6027" s="34">
        <v>123</v>
      </c>
      <c r="M6027" s="34">
        <v>200</v>
      </c>
      <c r="N6027" s="34">
        <v>158</v>
      </c>
      <c r="O6027" s="34">
        <v>164</v>
      </c>
      <c r="P6027" s="34">
        <v>149</v>
      </c>
      <c r="Q6027" s="34">
        <v>286</v>
      </c>
      <c r="R6027" s="34">
        <v>219</v>
      </c>
      <c r="S6027" s="34">
        <v>296</v>
      </c>
      <c r="T6027" s="34">
        <v>164</v>
      </c>
      <c r="U6027" s="34">
        <v>212</v>
      </c>
      <c r="V6027" s="34">
        <v>256</v>
      </c>
      <c r="W6027" s="34">
        <v>303</v>
      </c>
      <c r="X6027" s="34">
        <v>248</v>
      </c>
      <c r="Y6027" s="34">
        <v>221</v>
      </c>
      <c r="Z6027" s="34">
        <v>203</v>
      </c>
      <c r="AA6027" s="34">
        <v>281</v>
      </c>
      <c r="AB6027" s="34">
        <v>188</v>
      </c>
      <c r="AC6027" s="34">
        <v>309</v>
      </c>
    </row>
    <row r="6028" spans="1:29" x14ac:dyDescent="0.2">
      <c r="A6028" s="34" t="s">
        <v>66521</v>
      </c>
      <c r="B6028" s="34">
        <v>62</v>
      </c>
      <c r="C6028" s="34">
        <v>102</v>
      </c>
      <c r="D6028" s="34">
        <v>104</v>
      </c>
      <c r="E6028" s="34">
        <v>120</v>
      </c>
      <c r="F6028" s="34">
        <v>60</v>
      </c>
      <c r="G6028" s="34">
        <v>151</v>
      </c>
      <c r="H6028" s="34">
        <v>67</v>
      </c>
      <c r="I6028" s="34">
        <v>141</v>
      </c>
      <c r="J6028" s="34">
        <v>63</v>
      </c>
      <c r="K6028" s="34">
        <v>118</v>
      </c>
      <c r="L6028" s="34">
        <v>55</v>
      </c>
      <c r="M6028" s="34">
        <v>82</v>
      </c>
      <c r="N6028" s="34">
        <v>71</v>
      </c>
      <c r="O6028" s="34">
        <v>103</v>
      </c>
      <c r="P6028" s="34">
        <v>60</v>
      </c>
      <c r="Q6028" s="34">
        <v>136</v>
      </c>
      <c r="R6028" s="34">
        <v>73</v>
      </c>
      <c r="S6028" s="34">
        <v>138</v>
      </c>
      <c r="T6028" s="34">
        <v>77</v>
      </c>
      <c r="U6028" s="34">
        <v>83</v>
      </c>
      <c r="V6028" s="34">
        <v>99</v>
      </c>
      <c r="W6028" s="34">
        <v>128</v>
      </c>
      <c r="X6028" s="34">
        <v>91</v>
      </c>
      <c r="Y6028" s="34">
        <v>90</v>
      </c>
      <c r="Z6028" s="34">
        <v>103</v>
      </c>
      <c r="AA6028" s="34">
        <v>143</v>
      </c>
      <c r="AB6028" s="34">
        <v>60</v>
      </c>
      <c r="AC6028" s="34">
        <v>206</v>
      </c>
    </row>
    <row r="6029" spans="1:29" x14ac:dyDescent="0.2">
      <c r="A6029" s="34" t="s">
        <v>66522</v>
      </c>
      <c r="B6029" s="34">
        <v>124</v>
      </c>
      <c r="C6029" s="34">
        <v>190</v>
      </c>
      <c r="D6029" s="34">
        <v>236</v>
      </c>
      <c r="E6029" s="34">
        <v>234</v>
      </c>
      <c r="F6029" s="34">
        <v>190</v>
      </c>
      <c r="G6029" s="34">
        <v>155</v>
      </c>
      <c r="H6029" s="34">
        <v>154</v>
      </c>
      <c r="I6029" s="34">
        <v>164</v>
      </c>
      <c r="J6029" s="34">
        <v>140</v>
      </c>
      <c r="K6029" s="34">
        <v>228</v>
      </c>
      <c r="L6029" s="34">
        <v>103</v>
      </c>
      <c r="M6029" s="34">
        <v>130</v>
      </c>
      <c r="N6029" s="34">
        <v>132</v>
      </c>
      <c r="O6029" s="34">
        <v>162</v>
      </c>
      <c r="P6029" s="34">
        <v>158</v>
      </c>
      <c r="Q6029" s="34">
        <v>229</v>
      </c>
      <c r="R6029" s="34">
        <v>160</v>
      </c>
      <c r="S6029" s="34">
        <v>246</v>
      </c>
      <c r="T6029" s="34">
        <v>130</v>
      </c>
      <c r="U6029" s="34">
        <v>154</v>
      </c>
      <c r="V6029" s="34">
        <v>162</v>
      </c>
      <c r="W6029" s="34">
        <v>210</v>
      </c>
      <c r="X6029" s="34">
        <v>151</v>
      </c>
      <c r="Y6029" s="34">
        <v>180</v>
      </c>
      <c r="Z6029" s="34">
        <v>194</v>
      </c>
      <c r="AA6029" s="34">
        <v>230</v>
      </c>
      <c r="AB6029" s="34">
        <v>174</v>
      </c>
      <c r="AC6029" s="34">
        <v>290</v>
      </c>
    </row>
    <row r="6030" spans="1:29" x14ac:dyDescent="0.2">
      <c r="A6030" s="34" t="s">
        <v>66523</v>
      </c>
      <c r="B6030" s="34">
        <v>339</v>
      </c>
      <c r="C6030" s="34">
        <v>292</v>
      </c>
      <c r="D6030" s="34">
        <v>288</v>
      </c>
      <c r="E6030" s="34">
        <v>282</v>
      </c>
      <c r="F6030" s="34">
        <v>312</v>
      </c>
      <c r="G6030" s="34">
        <v>364</v>
      </c>
      <c r="H6030" s="34">
        <v>343</v>
      </c>
      <c r="I6030" s="34">
        <v>291</v>
      </c>
      <c r="J6030" s="34">
        <v>279</v>
      </c>
      <c r="K6030" s="34">
        <v>348</v>
      </c>
      <c r="L6030" s="34">
        <v>340</v>
      </c>
      <c r="M6030" s="34">
        <v>269</v>
      </c>
      <c r="N6030" s="34">
        <v>265</v>
      </c>
      <c r="O6030" s="34">
        <v>309</v>
      </c>
      <c r="P6030" s="34">
        <v>300</v>
      </c>
      <c r="Q6030" s="34">
        <v>458</v>
      </c>
      <c r="R6030" s="34">
        <v>381</v>
      </c>
      <c r="S6030" s="34">
        <v>386</v>
      </c>
      <c r="T6030" s="34">
        <v>411</v>
      </c>
      <c r="U6030" s="34">
        <v>393</v>
      </c>
      <c r="V6030" s="34">
        <v>412</v>
      </c>
      <c r="W6030" s="34">
        <v>605</v>
      </c>
      <c r="X6030" s="34">
        <v>345</v>
      </c>
      <c r="Y6030" s="34">
        <v>460</v>
      </c>
      <c r="Z6030" s="34">
        <v>378</v>
      </c>
      <c r="AA6030" s="34">
        <v>464</v>
      </c>
      <c r="AB6030" s="34">
        <v>470</v>
      </c>
      <c r="AC6030" s="34">
        <v>524</v>
      </c>
    </row>
    <row r="6031" spans="1:29" x14ac:dyDescent="0.2">
      <c r="A6031" s="34" t="s">
        <v>66524</v>
      </c>
      <c r="B6031" s="34">
        <v>0</v>
      </c>
      <c r="C6031" s="34">
        <v>0</v>
      </c>
      <c r="D6031" s="34">
        <v>0</v>
      </c>
      <c r="E6031" s="34">
        <v>0</v>
      </c>
      <c r="F6031" s="34">
        <v>0</v>
      </c>
      <c r="G6031" s="34">
        <v>0</v>
      </c>
      <c r="H6031" s="34">
        <v>0</v>
      </c>
      <c r="I6031" s="34">
        <v>0</v>
      </c>
      <c r="J6031" s="34">
        <v>0</v>
      </c>
      <c r="K6031" s="34">
        <v>0</v>
      </c>
      <c r="L6031" s="34">
        <v>0</v>
      </c>
      <c r="M6031" s="34">
        <v>0</v>
      </c>
      <c r="N6031" s="34">
        <v>0</v>
      </c>
      <c r="O6031" s="34">
        <v>0</v>
      </c>
      <c r="P6031" s="34">
        <v>0</v>
      </c>
      <c r="Q6031" s="34">
        <v>0</v>
      </c>
      <c r="R6031" s="34">
        <v>0</v>
      </c>
      <c r="S6031" s="34">
        <v>0</v>
      </c>
      <c r="T6031" s="34">
        <v>0</v>
      </c>
      <c r="U6031" s="34">
        <v>0</v>
      </c>
      <c r="V6031" s="34">
        <v>0</v>
      </c>
      <c r="W6031" s="34">
        <v>0</v>
      </c>
      <c r="X6031" s="34">
        <v>0</v>
      </c>
      <c r="Y6031" s="34">
        <v>0</v>
      </c>
      <c r="Z6031" s="34">
        <v>0</v>
      </c>
      <c r="AA6031" s="34">
        <v>0</v>
      </c>
      <c r="AB6031" s="34">
        <v>0</v>
      </c>
      <c r="AC6031" s="34">
        <v>0</v>
      </c>
    </row>
    <row r="6032" spans="1:29" x14ac:dyDescent="0.2">
      <c r="A6032" s="34" t="s">
        <v>66525</v>
      </c>
      <c r="B6032" s="34">
        <v>57</v>
      </c>
      <c r="C6032" s="34">
        <v>48</v>
      </c>
      <c r="D6032" s="34">
        <v>49</v>
      </c>
      <c r="E6032" s="34">
        <v>47</v>
      </c>
      <c r="F6032" s="34">
        <v>53</v>
      </c>
      <c r="G6032" s="34">
        <v>57</v>
      </c>
      <c r="H6032" s="34">
        <v>52</v>
      </c>
      <c r="I6032" s="34">
        <v>44</v>
      </c>
      <c r="J6032" s="34">
        <v>42</v>
      </c>
      <c r="K6032" s="34">
        <v>81</v>
      </c>
      <c r="L6032" s="34">
        <v>28</v>
      </c>
      <c r="M6032" s="34">
        <v>50</v>
      </c>
      <c r="N6032" s="34">
        <v>39</v>
      </c>
      <c r="O6032" s="34">
        <v>32</v>
      </c>
      <c r="P6032" s="34">
        <v>48</v>
      </c>
      <c r="Q6032" s="34">
        <v>64</v>
      </c>
      <c r="R6032" s="34">
        <v>74</v>
      </c>
      <c r="S6032" s="34">
        <v>80</v>
      </c>
      <c r="T6032" s="34">
        <v>37</v>
      </c>
      <c r="U6032" s="34">
        <v>34</v>
      </c>
      <c r="V6032" s="34">
        <v>60</v>
      </c>
      <c r="W6032" s="34">
        <v>48</v>
      </c>
      <c r="X6032" s="34">
        <v>47</v>
      </c>
      <c r="Y6032" s="34">
        <v>32</v>
      </c>
      <c r="Z6032" s="34">
        <v>52</v>
      </c>
      <c r="AA6032" s="34">
        <v>73</v>
      </c>
      <c r="AB6032" s="34">
        <v>53</v>
      </c>
      <c r="AC6032" s="34">
        <v>78</v>
      </c>
    </row>
    <row r="6033" spans="1:29" x14ac:dyDescent="0.2">
      <c r="A6033" s="34" t="s">
        <v>66526</v>
      </c>
      <c r="B6033" s="34">
        <v>47</v>
      </c>
      <c r="C6033" s="34">
        <v>43</v>
      </c>
      <c r="D6033" s="34">
        <v>96</v>
      </c>
      <c r="E6033" s="34">
        <v>65</v>
      </c>
      <c r="F6033" s="34">
        <v>62</v>
      </c>
      <c r="G6033" s="34">
        <v>94</v>
      </c>
      <c r="H6033" s="34">
        <v>65</v>
      </c>
      <c r="I6033" s="34">
        <v>48</v>
      </c>
      <c r="J6033" s="34">
        <v>58</v>
      </c>
      <c r="K6033" s="34">
        <v>38</v>
      </c>
      <c r="L6033" s="34">
        <v>37</v>
      </c>
      <c r="M6033" s="34">
        <v>34</v>
      </c>
      <c r="N6033" s="34">
        <v>52</v>
      </c>
      <c r="O6033" s="34">
        <v>36</v>
      </c>
      <c r="P6033" s="34">
        <v>61</v>
      </c>
      <c r="Q6033" s="34">
        <v>34</v>
      </c>
      <c r="R6033" s="34">
        <v>85</v>
      </c>
      <c r="S6033" s="34">
        <v>68</v>
      </c>
      <c r="T6033" s="34">
        <v>46</v>
      </c>
      <c r="U6033" s="34">
        <v>24</v>
      </c>
      <c r="V6033" s="34">
        <v>61</v>
      </c>
      <c r="W6033" s="34">
        <v>52</v>
      </c>
      <c r="X6033" s="34">
        <v>96</v>
      </c>
      <c r="Y6033" s="34">
        <v>52</v>
      </c>
      <c r="Z6033" s="34">
        <v>91</v>
      </c>
      <c r="AA6033" s="34">
        <v>63</v>
      </c>
      <c r="AB6033" s="34">
        <v>96</v>
      </c>
      <c r="AC6033" s="34">
        <v>75</v>
      </c>
    </row>
    <row r="6034" spans="1:29" x14ac:dyDescent="0.2">
      <c r="A6034" s="34" t="s">
        <v>66527</v>
      </c>
      <c r="B6034" s="34">
        <v>25</v>
      </c>
      <c r="C6034" s="34">
        <v>15</v>
      </c>
      <c r="D6034" s="34">
        <v>33</v>
      </c>
      <c r="E6034" s="34">
        <v>35</v>
      </c>
      <c r="F6034" s="34">
        <v>16</v>
      </c>
      <c r="G6034" s="34">
        <v>31</v>
      </c>
      <c r="H6034" s="34">
        <v>15</v>
      </c>
      <c r="I6034" s="34">
        <v>14</v>
      </c>
      <c r="J6034" s="34">
        <v>21</v>
      </c>
      <c r="K6034" s="34">
        <v>22</v>
      </c>
      <c r="L6034" s="34">
        <v>18</v>
      </c>
      <c r="M6034" s="34">
        <v>32</v>
      </c>
      <c r="N6034" s="34">
        <v>21</v>
      </c>
      <c r="O6034" s="34">
        <v>20</v>
      </c>
      <c r="P6034" s="34">
        <v>14</v>
      </c>
      <c r="Q6034" s="34">
        <v>17</v>
      </c>
      <c r="R6034" s="34">
        <v>35</v>
      </c>
      <c r="S6034" s="34">
        <v>47</v>
      </c>
      <c r="T6034" s="34">
        <v>21</v>
      </c>
      <c r="U6034" s="34">
        <v>29</v>
      </c>
      <c r="V6034" s="34">
        <v>26</v>
      </c>
      <c r="W6034" s="34">
        <v>22</v>
      </c>
      <c r="X6034" s="34">
        <v>37</v>
      </c>
      <c r="Y6034" s="34">
        <v>32</v>
      </c>
      <c r="Z6034" s="34">
        <v>25</v>
      </c>
      <c r="AA6034" s="34">
        <v>33</v>
      </c>
      <c r="AB6034" s="34">
        <v>18</v>
      </c>
      <c r="AC6034" s="34">
        <v>26</v>
      </c>
    </row>
    <row r="6035" spans="1:29" x14ac:dyDescent="0.2">
      <c r="A6035" s="34" t="s">
        <v>66528</v>
      </c>
      <c r="B6035" s="34">
        <v>71</v>
      </c>
      <c r="C6035" s="34">
        <v>103</v>
      </c>
      <c r="D6035" s="34">
        <v>208</v>
      </c>
      <c r="E6035" s="34">
        <v>136</v>
      </c>
      <c r="F6035" s="34">
        <v>142</v>
      </c>
      <c r="G6035" s="34">
        <v>139</v>
      </c>
      <c r="H6035" s="34">
        <v>121</v>
      </c>
      <c r="I6035" s="34">
        <v>125</v>
      </c>
      <c r="J6035" s="34">
        <v>99</v>
      </c>
      <c r="K6035" s="34">
        <v>102</v>
      </c>
      <c r="L6035" s="34">
        <v>44</v>
      </c>
      <c r="M6035" s="34">
        <v>111</v>
      </c>
      <c r="N6035" s="34">
        <v>93</v>
      </c>
      <c r="O6035" s="34">
        <v>105</v>
      </c>
      <c r="P6035" s="34">
        <v>97</v>
      </c>
      <c r="Q6035" s="34">
        <v>109</v>
      </c>
      <c r="R6035" s="34">
        <v>114</v>
      </c>
      <c r="S6035" s="34">
        <v>160</v>
      </c>
      <c r="T6035" s="34">
        <v>73</v>
      </c>
      <c r="U6035" s="34">
        <v>105</v>
      </c>
      <c r="V6035" s="34">
        <v>134</v>
      </c>
      <c r="W6035" s="34">
        <v>87</v>
      </c>
      <c r="X6035" s="34">
        <v>135</v>
      </c>
      <c r="Y6035" s="34">
        <v>79</v>
      </c>
      <c r="Z6035" s="34">
        <v>150</v>
      </c>
      <c r="AA6035" s="34">
        <v>127</v>
      </c>
      <c r="AB6035" s="34">
        <v>106</v>
      </c>
      <c r="AC6035" s="34">
        <v>151</v>
      </c>
    </row>
    <row r="6036" spans="1:29" x14ac:dyDescent="0.2">
      <c r="A6036" s="34" t="s">
        <v>66529</v>
      </c>
      <c r="B6036" s="34">
        <v>33</v>
      </c>
      <c r="C6036" s="34">
        <v>61</v>
      </c>
      <c r="D6036" s="34">
        <v>58</v>
      </c>
      <c r="E6036" s="34">
        <v>70</v>
      </c>
      <c r="F6036" s="34">
        <v>50</v>
      </c>
      <c r="G6036" s="34">
        <v>78</v>
      </c>
      <c r="H6036" s="34">
        <v>32</v>
      </c>
      <c r="I6036" s="34">
        <v>54</v>
      </c>
      <c r="J6036" s="34">
        <v>27</v>
      </c>
      <c r="K6036" s="34">
        <v>69</v>
      </c>
      <c r="L6036" s="34">
        <v>12</v>
      </c>
      <c r="M6036" s="34">
        <v>32</v>
      </c>
      <c r="N6036" s="34">
        <v>33</v>
      </c>
      <c r="O6036" s="34">
        <v>31</v>
      </c>
      <c r="P6036" s="34">
        <v>18</v>
      </c>
      <c r="Q6036" s="34">
        <v>40</v>
      </c>
      <c r="R6036" s="34">
        <v>28</v>
      </c>
      <c r="S6036" s="34">
        <v>42</v>
      </c>
      <c r="T6036" s="34">
        <v>16</v>
      </c>
      <c r="U6036" s="34">
        <v>28</v>
      </c>
      <c r="V6036" s="34">
        <v>43</v>
      </c>
      <c r="W6036" s="34">
        <v>17</v>
      </c>
      <c r="X6036" s="34">
        <v>69</v>
      </c>
      <c r="Y6036" s="34">
        <v>23</v>
      </c>
      <c r="Z6036" s="34">
        <v>37</v>
      </c>
      <c r="AA6036" s="34">
        <v>66</v>
      </c>
      <c r="AB6036" s="34">
        <v>19</v>
      </c>
      <c r="AC6036" s="34">
        <v>73</v>
      </c>
    </row>
    <row r="6037" spans="1:29" x14ac:dyDescent="0.2">
      <c r="A6037" s="34" t="s">
        <v>66530</v>
      </c>
      <c r="B6037" s="34">
        <v>19</v>
      </c>
      <c r="C6037" s="34">
        <v>68</v>
      </c>
      <c r="D6037" s="34">
        <v>78</v>
      </c>
      <c r="E6037" s="34">
        <v>64</v>
      </c>
      <c r="F6037" s="34">
        <v>61</v>
      </c>
      <c r="G6037" s="34">
        <v>38</v>
      </c>
      <c r="H6037" s="34">
        <v>38</v>
      </c>
      <c r="I6037" s="34">
        <v>62</v>
      </c>
      <c r="J6037" s="34">
        <v>32</v>
      </c>
      <c r="K6037" s="34">
        <v>48</v>
      </c>
      <c r="L6037" s="34">
        <v>14</v>
      </c>
      <c r="M6037" s="34">
        <v>39</v>
      </c>
      <c r="N6037" s="34">
        <v>43</v>
      </c>
      <c r="O6037" s="34">
        <v>32</v>
      </c>
      <c r="P6037" s="34">
        <v>41</v>
      </c>
      <c r="Q6037" s="34">
        <v>55</v>
      </c>
      <c r="R6037" s="34">
        <v>48</v>
      </c>
      <c r="S6037" s="34">
        <v>72</v>
      </c>
      <c r="T6037" s="34">
        <v>27</v>
      </c>
      <c r="U6037" s="34">
        <v>36</v>
      </c>
      <c r="V6037" s="34">
        <v>45</v>
      </c>
      <c r="W6037" s="34">
        <v>40</v>
      </c>
      <c r="X6037" s="34">
        <v>71</v>
      </c>
      <c r="Y6037" s="34">
        <v>33</v>
      </c>
      <c r="Z6037" s="34">
        <v>60</v>
      </c>
      <c r="AA6037" s="34">
        <v>58</v>
      </c>
      <c r="AB6037" s="34">
        <v>19</v>
      </c>
      <c r="AC6037" s="34">
        <v>81</v>
      </c>
    </row>
    <row r="6038" spans="1:29" x14ac:dyDescent="0.2">
      <c r="A6038" s="34" t="s">
        <v>66531</v>
      </c>
      <c r="B6038" s="34">
        <v>65</v>
      </c>
      <c r="C6038" s="34">
        <v>138</v>
      </c>
      <c r="D6038" s="34">
        <v>164</v>
      </c>
      <c r="E6038" s="34">
        <v>183</v>
      </c>
      <c r="F6038" s="34">
        <v>145</v>
      </c>
      <c r="G6038" s="34">
        <v>202</v>
      </c>
      <c r="H6038" s="34">
        <v>106</v>
      </c>
      <c r="I6038" s="34">
        <v>142</v>
      </c>
      <c r="J6038" s="34">
        <v>93</v>
      </c>
      <c r="K6038" s="34">
        <v>157</v>
      </c>
      <c r="L6038" s="34">
        <v>64</v>
      </c>
      <c r="M6038" s="34">
        <v>137</v>
      </c>
      <c r="N6038" s="34">
        <v>116</v>
      </c>
      <c r="O6038" s="34">
        <v>124</v>
      </c>
      <c r="P6038" s="34">
        <v>112</v>
      </c>
      <c r="Q6038" s="34">
        <v>149</v>
      </c>
      <c r="R6038" s="34">
        <v>162</v>
      </c>
      <c r="S6038" s="34">
        <v>201</v>
      </c>
      <c r="T6038" s="34">
        <v>98</v>
      </c>
      <c r="U6038" s="34">
        <v>132</v>
      </c>
      <c r="V6038" s="34">
        <v>167</v>
      </c>
      <c r="W6038" s="34">
        <v>133</v>
      </c>
      <c r="X6038" s="34">
        <v>145</v>
      </c>
      <c r="Y6038" s="34">
        <v>109</v>
      </c>
      <c r="Z6038" s="34">
        <v>150</v>
      </c>
      <c r="AA6038" s="34">
        <v>203</v>
      </c>
      <c r="AB6038" s="34">
        <v>114</v>
      </c>
      <c r="AC6038" s="34">
        <v>231</v>
      </c>
    </row>
    <row r="6039" spans="1:29" x14ac:dyDescent="0.2">
      <c r="A6039" s="34" t="s">
        <v>66532</v>
      </c>
      <c r="B6039" s="34">
        <v>25</v>
      </c>
      <c r="C6039" s="34">
        <v>46</v>
      </c>
      <c r="D6039" s="34">
        <v>45</v>
      </c>
      <c r="E6039" s="34">
        <v>38</v>
      </c>
      <c r="F6039" s="34">
        <v>60</v>
      </c>
      <c r="G6039" s="34">
        <v>56</v>
      </c>
      <c r="H6039" s="34">
        <v>57</v>
      </c>
      <c r="I6039" s="34">
        <v>51</v>
      </c>
      <c r="J6039" s="34">
        <v>36</v>
      </c>
      <c r="K6039" s="34">
        <v>62</v>
      </c>
      <c r="L6039" s="34">
        <v>28</v>
      </c>
      <c r="M6039" s="34">
        <v>47</v>
      </c>
      <c r="N6039" s="34">
        <v>35</v>
      </c>
      <c r="O6039" s="34">
        <v>41</v>
      </c>
      <c r="P6039" s="34">
        <v>35</v>
      </c>
      <c r="Q6039" s="34">
        <v>85</v>
      </c>
      <c r="R6039" s="34">
        <v>56</v>
      </c>
      <c r="S6039" s="34">
        <v>46</v>
      </c>
      <c r="T6039" s="34">
        <v>43</v>
      </c>
      <c r="U6039" s="34">
        <v>57</v>
      </c>
      <c r="V6039" s="34">
        <v>49</v>
      </c>
      <c r="W6039" s="34">
        <v>50</v>
      </c>
      <c r="X6039" s="34">
        <v>58</v>
      </c>
      <c r="Y6039" s="34">
        <v>40</v>
      </c>
      <c r="Z6039" s="34">
        <v>64</v>
      </c>
      <c r="AA6039" s="34">
        <v>55</v>
      </c>
      <c r="AB6039" s="34">
        <v>55</v>
      </c>
      <c r="AC6039" s="34">
        <v>62</v>
      </c>
    </row>
    <row r="6040" spans="1:29" x14ac:dyDescent="0.2">
      <c r="A6040" s="34" t="s">
        <v>66533</v>
      </c>
      <c r="B6040" s="34">
        <v>18</v>
      </c>
      <c r="C6040" s="34">
        <v>31</v>
      </c>
      <c r="D6040" s="34">
        <v>45</v>
      </c>
      <c r="E6040" s="34">
        <v>28</v>
      </c>
      <c r="F6040" s="34">
        <v>16</v>
      </c>
      <c r="G6040" s="34">
        <v>21</v>
      </c>
      <c r="H6040" s="34">
        <v>21</v>
      </c>
      <c r="I6040" s="34">
        <v>17</v>
      </c>
      <c r="J6040" s="34">
        <v>5</v>
      </c>
      <c r="K6040" s="34">
        <v>33</v>
      </c>
      <c r="L6040" s="34">
        <v>5</v>
      </c>
      <c r="M6040" s="34">
        <v>22</v>
      </c>
      <c r="N6040" s="34">
        <v>14</v>
      </c>
      <c r="O6040" s="34">
        <v>31</v>
      </c>
      <c r="P6040" s="34">
        <v>15</v>
      </c>
      <c r="Q6040" s="34">
        <v>26</v>
      </c>
      <c r="R6040" s="34">
        <v>9</v>
      </c>
      <c r="S6040" s="34">
        <v>37</v>
      </c>
      <c r="T6040" s="34">
        <v>11</v>
      </c>
      <c r="U6040" s="34">
        <v>14</v>
      </c>
      <c r="V6040" s="34">
        <v>16</v>
      </c>
      <c r="W6040" s="34">
        <v>20</v>
      </c>
      <c r="X6040" s="34">
        <v>29</v>
      </c>
      <c r="Y6040" s="34">
        <v>18</v>
      </c>
      <c r="Z6040" s="34">
        <v>13</v>
      </c>
      <c r="AA6040" s="34">
        <v>32</v>
      </c>
      <c r="AB6040" s="34">
        <v>5</v>
      </c>
      <c r="AC6040" s="34">
        <v>37</v>
      </c>
    </row>
    <row r="6041" spans="1:29" x14ac:dyDescent="0.2">
      <c r="A6041" s="34" t="s">
        <v>66534</v>
      </c>
      <c r="B6041" s="34">
        <v>92</v>
      </c>
      <c r="C6041" s="34">
        <v>139</v>
      </c>
      <c r="D6041" s="34">
        <v>208</v>
      </c>
      <c r="E6041" s="34">
        <v>154</v>
      </c>
      <c r="F6041" s="34">
        <v>148</v>
      </c>
      <c r="G6041" s="34">
        <v>116</v>
      </c>
      <c r="H6041" s="34">
        <v>105</v>
      </c>
      <c r="I6041" s="34">
        <v>128</v>
      </c>
      <c r="J6041" s="34">
        <v>77</v>
      </c>
      <c r="K6041" s="34">
        <v>151</v>
      </c>
      <c r="L6041" s="34">
        <v>49</v>
      </c>
      <c r="M6041" s="34">
        <v>103</v>
      </c>
      <c r="N6041" s="34">
        <v>124</v>
      </c>
      <c r="O6041" s="34">
        <v>140</v>
      </c>
      <c r="P6041" s="34">
        <v>144</v>
      </c>
      <c r="Q6041" s="34">
        <v>131</v>
      </c>
      <c r="R6041" s="34">
        <v>106</v>
      </c>
      <c r="S6041" s="34">
        <v>163</v>
      </c>
      <c r="T6041" s="34">
        <v>77</v>
      </c>
      <c r="U6041" s="34">
        <v>89</v>
      </c>
      <c r="V6041" s="34">
        <v>127</v>
      </c>
      <c r="W6041" s="34">
        <v>104</v>
      </c>
      <c r="X6041" s="34">
        <v>149</v>
      </c>
      <c r="Y6041" s="34">
        <v>86</v>
      </c>
      <c r="Z6041" s="34">
        <v>153</v>
      </c>
      <c r="AA6041" s="34">
        <v>171</v>
      </c>
      <c r="AB6041" s="34">
        <v>85</v>
      </c>
      <c r="AC6041" s="34">
        <v>171</v>
      </c>
    </row>
    <row r="6042" spans="1:29" x14ac:dyDescent="0.2">
      <c r="A6042" s="34" t="s">
        <v>66535</v>
      </c>
      <c r="B6042" s="34">
        <v>13</v>
      </c>
      <c r="C6042" s="34">
        <v>21</v>
      </c>
      <c r="D6042" s="34">
        <v>27</v>
      </c>
      <c r="E6042" s="34">
        <v>20</v>
      </c>
      <c r="F6042" s="34">
        <v>19</v>
      </c>
      <c r="G6042" s="34">
        <v>29</v>
      </c>
      <c r="H6042" s="34">
        <v>15</v>
      </c>
      <c r="I6042" s="34">
        <v>15</v>
      </c>
      <c r="J6042" s="34">
        <v>13</v>
      </c>
      <c r="K6042" s="34">
        <v>10</v>
      </c>
      <c r="L6042" s="34">
        <v>10</v>
      </c>
      <c r="M6042" s="34">
        <v>11</v>
      </c>
      <c r="N6042" s="34">
        <v>16</v>
      </c>
      <c r="O6042" s="34">
        <v>11</v>
      </c>
      <c r="P6042" s="34">
        <v>16</v>
      </c>
      <c r="Q6042" s="34">
        <v>20</v>
      </c>
      <c r="R6042" s="34">
        <v>24</v>
      </c>
      <c r="S6042" s="34">
        <v>28</v>
      </c>
      <c r="T6042" s="34">
        <v>8</v>
      </c>
      <c r="U6042" s="34">
        <v>13</v>
      </c>
      <c r="V6042" s="34">
        <v>23</v>
      </c>
      <c r="W6042" s="34">
        <v>19</v>
      </c>
      <c r="X6042" s="34">
        <v>28</v>
      </c>
      <c r="Y6042" s="34">
        <v>19</v>
      </c>
      <c r="Z6042" s="34">
        <v>17</v>
      </c>
      <c r="AA6042" s="34">
        <v>29</v>
      </c>
      <c r="AB6042" s="34">
        <v>9</v>
      </c>
      <c r="AC6042" s="34">
        <v>37</v>
      </c>
    </row>
    <row r="6043" spans="1:29" x14ac:dyDescent="0.2">
      <c r="A6043" s="34" t="s">
        <v>66536</v>
      </c>
      <c r="B6043" s="34">
        <v>403</v>
      </c>
      <c r="C6043" s="34">
        <v>560</v>
      </c>
      <c r="D6043" s="34">
        <v>493</v>
      </c>
      <c r="E6043" s="34">
        <v>651</v>
      </c>
      <c r="F6043" s="34">
        <v>503</v>
      </c>
      <c r="G6043" s="34">
        <v>634</v>
      </c>
      <c r="H6043" s="34">
        <v>461</v>
      </c>
      <c r="I6043" s="34">
        <v>521</v>
      </c>
      <c r="J6043" s="34">
        <v>328</v>
      </c>
      <c r="K6043" s="34">
        <v>1624</v>
      </c>
      <c r="L6043" s="34">
        <v>449</v>
      </c>
      <c r="M6043" s="34">
        <v>502</v>
      </c>
      <c r="N6043" s="34">
        <v>408</v>
      </c>
      <c r="O6043" s="34">
        <v>563</v>
      </c>
      <c r="P6043" s="34">
        <v>411</v>
      </c>
      <c r="Q6043" s="34">
        <v>691</v>
      </c>
      <c r="R6043" s="34">
        <v>613</v>
      </c>
      <c r="S6043" s="34">
        <v>649</v>
      </c>
      <c r="T6043" s="34">
        <v>556</v>
      </c>
      <c r="U6043" s="34">
        <v>542</v>
      </c>
      <c r="V6043" s="34">
        <v>588</v>
      </c>
      <c r="W6043" s="34">
        <v>505</v>
      </c>
      <c r="X6043" s="34">
        <v>299</v>
      </c>
      <c r="Y6043" s="34">
        <v>1025</v>
      </c>
      <c r="Z6043" s="34">
        <v>455</v>
      </c>
      <c r="AA6043" s="34">
        <v>592</v>
      </c>
      <c r="AB6043" s="34">
        <v>772</v>
      </c>
      <c r="AC6043" s="34">
        <v>829</v>
      </c>
    </row>
    <row r="6044" spans="1:29" x14ac:dyDescent="0.2">
      <c r="A6044" s="34" t="s">
        <v>66537</v>
      </c>
      <c r="B6044" s="34">
        <v>37</v>
      </c>
      <c r="C6044" s="34">
        <v>111</v>
      </c>
      <c r="D6044" s="34">
        <v>98</v>
      </c>
      <c r="E6044" s="34">
        <v>103</v>
      </c>
      <c r="F6044" s="34">
        <v>74</v>
      </c>
      <c r="G6044" s="34">
        <v>96</v>
      </c>
      <c r="H6044" s="34">
        <v>65</v>
      </c>
      <c r="I6044" s="34">
        <v>89</v>
      </c>
      <c r="J6044" s="34">
        <v>35</v>
      </c>
      <c r="K6044" s="34">
        <v>83</v>
      </c>
      <c r="L6044" s="34">
        <v>29</v>
      </c>
      <c r="M6044" s="34">
        <v>84</v>
      </c>
      <c r="N6044" s="34">
        <v>60</v>
      </c>
      <c r="O6044" s="34">
        <v>79</v>
      </c>
      <c r="P6044" s="34">
        <v>45</v>
      </c>
      <c r="Q6044" s="34">
        <v>74</v>
      </c>
      <c r="R6044" s="34">
        <v>46</v>
      </c>
      <c r="S6044" s="34">
        <v>114</v>
      </c>
      <c r="T6044" s="34">
        <v>43</v>
      </c>
      <c r="U6044" s="34">
        <v>82</v>
      </c>
      <c r="V6044" s="34">
        <v>69</v>
      </c>
      <c r="W6044" s="34">
        <v>66</v>
      </c>
      <c r="X6044" s="34">
        <v>103</v>
      </c>
      <c r="Y6044" s="34">
        <v>46</v>
      </c>
      <c r="Z6044" s="34">
        <v>87</v>
      </c>
      <c r="AA6044" s="34">
        <v>125</v>
      </c>
      <c r="AB6044" s="34">
        <v>37</v>
      </c>
      <c r="AC6044" s="34">
        <v>133</v>
      </c>
    </row>
    <row r="6045" spans="1:29" x14ac:dyDescent="0.2">
      <c r="A6045" s="34" t="s">
        <v>66538</v>
      </c>
      <c r="B6045" s="34">
        <v>49</v>
      </c>
      <c r="C6045" s="34">
        <v>92</v>
      </c>
      <c r="D6045" s="34">
        <v>100</v>
      </c>
      <c r="E6045" s="34">
        <v>84</v>
      </c>
      <c r="F6045" s="34">
        <v>127</v>
      </c>
      <c r="G6045" s="34">
        <v>105</v>
      </c>
      <c r="H6045" s="34">
        <v>64</v>
      </c>
      <c r="I6045" s="34">
        <v>97</v>
      </c>
      <c r="J6045" s="34">
        <v>53</v>
      </c>
      <c r="K6045" s="34">
        <v>172</v>
      </c>
      <c r="L6045" s="34">
        <v>37</v>
      </c>
      <c r="M6045" s="34">
        <v>50</v>
      </c>
      <c r="N6045" s="34">
        <v>91</v>
      </c>
      <c r="O6045" s="34">
        <v>75</v>
      </c>
      <c r="P6045" s="34">
        <v>74</v>
      </c>
      <c r="Q6045" s="34">
        <v>57</v>
      </c>
      <c r="R6045" s="34">
        <v>74</v>
      </c>
      <c r="S6045" s="34">
        <v>144</v>
      </c>
      <c r="T6045" s="34">
        <v>52</v>
      </c>
      <c r="U6045" s="34">
        <v>64</v>
      </c>
      <c r="V6045" s="34">
        <v>100</v>
      </c>
      <c r="W6045" s="34">
        <v>37</v>
      </c>
      <c r="X6045" s="34">
        <v>95</v>
      </c>
      <c r="Y6045" s="34">
        <v>55</v>
      </c>
      <c r="Z6045" s="34">
        <v>138</v>
      </c>
      <c r="AA6045" s="34">
        <v>114</v>
      </c>
      <c r="AB6045" s="34">
        <v>64</v>
      </c>
      <c r="AC6045" s="34">
        <v>110</v>
      </c>
    </row>
    <row r="6046" spans="1:29" x14ac:dyDescent="0.2">
      <c r="A6046" s="34" t="s">
        <v>66539</v>
      </c>
      <c r="B6046" s="34">
        <v>48</v>
      </c>
      <c r="C6046" s="34">
        <v>59</v>
      </c>
      <c r="D6046" s="34">
        <v>57</v>
      </c>
      <c r="E6046" s="34">
        <v>69</v>
      </c>
      <c r="F6046" s="34">
        <v>52</v>
      </c>
      <c r="G6046" s="34">
        <v>52</v>
      </c>
      <c r="H6046" s="34">
        <v>42</v>
      </c>
      <c r="I6046" s="34">
        <v>60</v>
      </c>
      <c r="J6046" s="34">
        <v>44</v>
      </c>
      <c r="K6046" s="34">
        <v>56</v>
      </c>
      <c r="L6046" s="34">
        <v>16</v>
      </c>
      <c r="M6046" s="34">
        <v>39</v>
      </c>
      <c r="N6046" s="34">
        <v>38</v>
      </c>
      <c r="O6046" s="34">
        <v>37</v>
      </c>
      <c r="P6046" s="34">
        <v>31</v>
      </c>
      <c r="Q6046" s="34">
        <v>33</v>
      </c>
      <c r="R6046" s="34">
        <v>38</v>
      </c>
      <c r="S6046" s="34">
        <v>69</v>
      </c>
      <c r="T6046" s="34">
        <v>25</v>
      </c>
      <c r="U6046" s="34">
        <v>33</v>
      </c>
      <c r="V6046" s="34">
        <v>35</v>
      </c>
      <c r="W6046" s="34">
        <v>47</v>
      </c>
      <c r="X6046" s="34">
        <v>69</v>
      </c>
      <c r="Y6046" s="34">
        <v>41</v>
      </c>
      <c r="Z6046" s="34">
        <v>58</v>
      </c>
      <c r="AA6046" s="34">
        <v>56</v>
      </c>
      <c r="AB6046" s="34">
        <v>35</v>
      </c>
      <c r="AC6046" s="34">
        <v>76</v>
      </c>
    </row>
    <row r="6047" spans="1:29" x14ac:dyDescent="0.2">
      <c r="A6047" s="34" t="s">
        <v>66540</v>
      </c>
      <c r="B6047" s="34">
        <v>32</v>
      </c>
      <c r="C6047" s="34">
        <v>47</v>
      </c>
      <c r="D6047" s="34">
        <v>82</v>
      </c>
      <c r="E6047" s="34">
        <v>48</v>
      </c>
      <c r="F6047" s="34">
        <v>43</v>
      </c>
      <c r="G6047" s="34">
        <v>28</v>
      </c>
      <c r="H6047" s="34">
        <v>40</v>
      </c>
      <c r="I6047" s="34">
        <v>56</v>
      </c>
      <c r="J6047" s="34">
        <v>39</v>
      </c>
      <c r="K6047" s="34">
        <v>59</v>
      </c>
      <c r="L6047" s="34">
        <v>11</v>
      </c>
      <c r="M6047" s="34">
        <v>40</v>
      </c>
      <c r="N6047" s="34">
        <v>43</v>
      </c>
      <c r="O6047" s="34">
        <v>58</v>
      </c>
      <c r="P6047" s="34">
        <v>38</v>
      </c>
      <c r="Q6047" s="34">
        <v>21</v>
      </c>
      <c r="R6047" s="34">
        <v>43</v>
      </c>
      <c r="S6047" s="34">
        <v>58</v>
      </c>
      <c r="T6047" s="34">
        <v>22</v>
      </c>
      <c r="U6047" s="34">
        <v>34</v>
      </c>
      <c r="V6047" s="34">
        <v>40</v>
      </c>
      <c r="W6047" s="34">
        <v>28</v>
      </c>
      <c r="X6047" s="34">
        <v>79</v>
      </c>
      <c r="Y6047" s="34">
        <v>12</v>
      </c>
      <c r="Z6047" s="34">
        <v>83</v>
      </c>
      <c r="AA6047" s="34">
        <v>49</v>
      </c>
      <c r="AB6047" s="34">
        <v>29</v>
      </c>
      <c r="AC6047" s="34">
        <v>76</v>
      </c>
    </row>
    <row r="6048" spans="1:29" x14ac:dyDescent="0.2">
      <c r="A6048" s="34" t="s">
        <v>66541</v>
      </c>
      <c r="B6048" s="34">
        <v>28</v>
      </c>
      <c r="C6048" s="34">
        <v>68</v>
      </c>
      <c r="D6048" s="34">
        <v>86</v>
      </c>
      <c r="E6048" s="34">
        <v>71</v>
      </c>
      <c r="F6048" s="34">
        <v>63</v>
      </c>
      <c r="G6048" s="34">
        <v>57</v>
      </c>
      <c r="H6048" s="34">
        <v>41</v>
      </c>
      <c r="I6048" s="34">
        <v>68</v>
      </c>
      <c r="J6048" s="34">
        <v>22</v>
      </c>
      <c r="K6048" s="34">
        <v>99</v>
      </c>
      <c r="L6048" s="34">
        <v>22</v>
      </c>
      <c r="M6048" s="34">
        <v>40</v>
      </c>
      <c r="N6048" s="34">
        <v>32</v>
      </c>
      <c r="O6048" s="34">
        <v>53</v>
      </c>
      <c r="P6048" s="34">
        <v>39</v>
      </c>
      <c r="Q6048" s="34">
        <v>60</v>
      </c>
      <c r="R6048" s="34">
        <v>49</v>
      </c>
      <c r="S6048" s="34">
        <v>73</v>
      </c>
      <c r="T6048" s="34">
        <v>29</v>
      </c>
      <c r="U6048" s="34">
        <v>31</v>
      </c>
      <c r="V6048" s="34">
        <v>52</v>
      </c>
      <c r="W6048" s="34">
        <v>31</v>
      </c>
      <c r="X6048" s="34">
        <v>54</v>
      </c>
      <c r="Y6048" s="34">
        <v>36</v>
      </c>
      <c r="Z6048" s="34">
        <v>82</v>
      </c>
      <c r="AA6048" s="34">
        <v>83</v>
      </c>
      <c r="AB6048" s="34">
        <v>21</v>
      </c>
      <c r="AC6048" s="34">
        <v>90</v>
      </c>
    </row>
    <row r="6049" spans="1:29" x14ac:dyDescent="0.2">
      <c r="A6049" s="34" t="s">
        <v>66542</v>
      </c>
      <c r="B6049" s="34">
        <v>21</v>
      </c>
      <c r="C6049" s="34">
        <v>34</v>
      </c>
      <c r="D6049" s="34">
        <v>25</v>
      </c>
      <c r="E6049" s="34">
        <v>27</v>
      </c>
      <c r="F6049" s="34">
        <v>30</v>
      </c>
      <c r="G6049" s="34">
        <v>26</v>
      </c>
      <c r="H6049" s="34">
        <v>36</v>
      </c>
      <c r="I6049" s="34">
        <v>28</v>
      </c>
      <c r="J6049" s="34">
        <v>18</v>
      </c>
      <c r="K6049" s="34">
        <v>48</v>
      </c>
      <c r="L6049" s="34">
        <v>12</v>
      </c>
      <c r="M6049" s="34">
        <v>31</v>
      </c>
      <c r="N6049" s="34">
        <v>22</v>
      </c>
      <c r="O6049" s="34">
        <v>7</v>
      </c>
      <c r="P6049" s="34">
        <v>24</v>
      </c>
      <c r="Q6049" s="34">
        <v>38</v>
      </c>
      <c r="R6049" s="34">
        <v>17</v>
      </c>
      <c r="S6049" s="34">
        <v>32</v>
      </c>
      <c r="T6049" s="34">
        <v>11</v>
      </c>
      <c r="U6049" s="34">
        <v>24</v>
      </c>
      <c r="V6049" s="34">
        <v>27</v>
      </c>
      <c r="W6049" s="34">
        <v>35</v>
      </c>
      <c r="X6049" s="34">
        <v>36</v>
      </c>
      <c r="Y6049" s="34">
        <v>32</v>
      </c>
      <c r="Z6049" s="34">
        <v>24</v>
      </c>
      <c r="AA6049" s="34">
        <v>54</v>
      </c>
      <c r="AB6049" s="34">
        <v>17</v>
      </c>
      <c r="AC6049" s="34">
        <v>36</v>
      </c>
    </row>
    <row r="6050" spans="1:29" x14ac:dyDescent="0.2">
      <c r="A6050" s="34" t="s">
        <v>66543</v>
      </c>
      <c r="B6050" s="34">
        <v>44</v>
      </c>
      <c r="C6050" s="34">
        <v>52</v>
      </c>
      <c r="D6050" s="34">
        <v>95</v>
      </c>
      <c r="E6050" s="34">
        <v>27</v>
      </c>
      <c r="F6050" s="34">
        <v>58</v>
      </c>
      <c r="G6050" s="34">
        <v>65</v>
      </c>
      <c r="H6050" s="34">
        <v>63</v>
      </c>
      <c r="I6050" s="34">
        <v>42</v>
      </c>
      <c r="J6050" s="34">
        <v>36</v>
      </c>
      <c r="K6050" s="34">
        <v>47</v>
      </c>
      <c r="L6050" s="34">
        <v>35</v>
      </c>
      <c r="M6050" s="34">
        <v>29</v>
      </c>
      <c r="N6050" s="34">
        <v>48</v>
      </c>
      <c r="O6050" s="34">
        <v>36</v>
      </c>
      <c r="P6050" s="34">
        <v>47</v>
      </c>
      <c r="Q6050" s="34">
        <v>56</v>
      </c>
      <c r="R6050" s="34">
        <v>58</v>
      </c>
      <c r="S6050" s="34">
        <v>68</v>
      </c>
      <c r="T6050" s="34">
        <v>49</v>
      </c>
      <c r="U6050" s="34">
        <v>37</v>
      </c>
      <c r="V6050" s="34">
        <v>65</v>
      </c>
      <c r="W6050" s="34">
        <v>29</v>
      </c>
      <c r="X6050" s="34">
        <v>79</v>
      </c>
      <c r="Y6050" s="34">
        <v>25</v>
      </c>
      <c r="Z6050" s="34">
        <v>68</v>
      </c>
      <c r="AA6050" s="34">
        <v>44</v>
      </c>
      <c r="AB6050" s="34">
        <v>47</v>
      </c>
      <c r="AC6050" s="34">
        <v>73</v>
      </c>
    </row>
    <row r="6051" spans="1:29" x14ac:dyDescent="0.2">
      <c r="A6051" s="34" t="s">
        <v>66544</v>
      </c>
      <c r="B6051" s="34">
        <v>55</v>
      </c>
      <c r="C6051" s="34">
        <v>50</v>
      </c>
      <c r="D6051" s="34">
        <v>98</v>
      </c>
      <c r="E6051" s="34">
        <v>104</v>
      </c>
      <c r="F6051" s="34">
        <v>76</v>
      </c>
      <c r="G6051" s="34">
        <v>76</v>
      </c>
      <c r="H6051" s="34">
        <v>44</v>
      </c>
      <c r="I6051" s="34">
        <v>47</v>
      </c>
      <c r="J6051" s="34">
        <v>37</v>
      </c>
      <c r="K6051" s="34">
        <v>96</v>
      </c>
      <c r="L6051" s="34">
        <v>20</v>
      </c>
      <c r="M6051" s="34">
        <v>37</v>
      </c>
      <c r="N6051" s="34">
        <v>37</v>
      </c>
      <c r="O6051" s="34">
        <v>44</v>
      </c>
      <c r="P6051" s="34">
        <v>57</v>
      </c>
      <c r="Q6051" s="34">
        <v>59</v>
      </c>
      <c r="R6051" s="34">
        <v>63</v>
      </c>
      <c r="S6051" s="34">
        <v>84</v>
      </c>
      <c r="T6051" s="34">
        <v>22</v>
      </c>
      <c r="U6051" s="34">
        <v>46</v>
      </c>
      <c r="V6051" s="34">
        <v>79</v>
      </c>
      <c r="W6051" s="34">
        <v>47</v>
      </c>
      <c r="X6051" s="34">
        <v>63</v>
      </c>
      <c r="Y6051" s="34">
        <v>52</v>
      </c>
      <c r="Z6051" s="34">
        <v>54</v>
      </c>
      <c r="AA6051" s="34">
        <v>93</v>
      </c>
      <c r="AB6051" s="34">
        <v>36</v>
      </c>
      <c r="AC6051" s="34">
        <v>84</v>
      </c>
    </row>
    <row r="6052" spans="1:29" x14ac:dyDescent="0.2">
      <c r="A6052" s="34" t="s">
        <v>66545</v>
      </c>
      <c r="B6052" s="34">
        <v>10</v>
      </c>
      <c r="C6052" s="34">
        <v>22</v>
      </c>
      <c r="D6052" s="34">
        <v>10</v>
      </c>
      <c r="E6052" s="34">
        <v>9</v>
      </c>
      <c r="F6052" s="34">
        <v>8</v>
      </c>
      <c r="G6052" s="34">
        <v>10</v>
      </c>
      <c r="H6052" s="34">
        <v>16</v>
      </c>
      <c r="I6052" s="34">
        <v>7</v>
      </c>
      <c r="J6052" s="34">
        <v>8</v>
      </c>
      <c r="K6052" s="34">
        <v>16</v>
      </c>
      <c r="L6052" s="34">
        <v>3</v>
      </c>
      <c r="M6052" s="34">
        <v>11</v>
      </c>
      <c r="N6052" s="34">
        <v>17</v>
      </c>
      <c r="O6052" s="34">
        <v>16</v>
      </c>
      <c r="P6052" s="34">
        <v>15</v>
      </c>
      <c r="Q6052" s="34">
        <v>12</v>
      </c>
      <c r="R6052" s="34">
        <v>13</v>
      </c>
      <c r="S6052" s="34">
        <v>26</v>
      </c>
      <c r="T6052" s="34">
        <v>1</v>
      </c>
      <c r="U6052" s="34">
        <v>11</v>
      </c>
      <c r="V6052" s="34">
        <v>12</v>
      </c>
      <c r="W6052" s="34">
        <v>18</v>
      </c>
      <c r="X6052" s="34">
        <v>16</v>
      </c>
      <c r="Y6052" s="34">
        <v>7</v>
      </c>
      <c r="Z6052" s="34">
        <v>18</v>
      </c>
      <c r="AA6052" s="34">
        <v>6</v>
      </c>
      <c r="AB6052" s="34">
        <v>6</v>
      </c>
      <c r="AC6052" s="34">
        <v>20</v>
      </c>
    </row>
    <row r="6053" spans="1:29" x14ac:dyDescent="0.2">
      <c r="A6053" s="34" t="s">
        <v>66546</v>
      </c>
      <c r="B6053" s="34">
        <v>44</v>
      </c>
      <c r="C6053" s="34">
        <v>35</v>
      </c>
      <c r="D6053" s="34">
        <v>56</v>
      </c>
      <c r="E6053" s="34">
        <v>58</v>
      </c>
      <c r="F6053" s="34">
        <v>43</v>
      </c>
      <c r="G6053" s="34">
        <v>32</v>
      </c>
      <c r="H6053" s="34">
        <v>36</v>
      </c>
      <c r="I6053" s="34">
        <v>24</v>
      </c>
      <c r="J6053" s="34">
        <v>35</v>
      </c>
      <c r="K6053" s="34">
        <v>51</v>
      </c>
      <c r="L6053" s="34">
        <v>13</v>
      </c>
      <c r="M6053" s="34">
        <v>23</v>
      </c>
      <c r="N6053" s="34">
        <v>31</v>
      </c>
      <c r="O6053" s="34">
        <v>19</v>
      </c>
      <c r="P6053" s="34">
        <v>45</v>
      </c>
      <c r="Q6053" s="34">
        <v>40</v>
      </c>
      <c r="R6053" s="34">
        <v>55</v>
      </c>
      <c r="S6053" s="34">
        <v>58</v>
      </c>
      <c r="T6053" s="34">
        <v>19</v>
      </c>
      <c r="U6053" s="34">
        <v>21</v>
      </c>
      <c r="V6053" s="34">
        <v>45</v>
      </c>
      <c r="W6053" s="34">
        <v>32</v>
      </c>
      <c r="X6053" s="34">
        <v>77</v>
      </c>
      <c r="Y6053" s="34">
        <v>26</v>
      </c>
      <c r="Z6053" s="34">
        <v>34</v>
      </c>
      <c r="AA6053" s="34">
        <v>48</v>
      </c>
      <c r="AB6053" s="34">
        <v>36</v>
      </c>
      <c r="AC6053" s="34">
        <v>70</v>
      </c>
    </row>
    <row r="6054" spans="1:29" x14ac:dyDescent="0.2">
      <c r="A6054" s="34" t="s">
        <v>66547</v>
      </c>
      <c r="B6054" s="34">
        <v>81</v>
      </c>
      <c r="C6054" s="34">
        <v>101</v>
      </c>
      <c r="D6054" s="34">
        <v>174</v>
      </c>
      <c r="E6054" s="34">
        <v>109</v>
      </c>
      <c r="F6054" s="34">
        <v>148</v>
      </c>
      <c r="G6054" s="34">
        <v>112</v>
      </c>
      <c r="H6054" s="34">
        <v>139</v>
      </c>
      <c r="I6054" s="34">
        <v>100</v>
      </c>
      <c r="J6054" s="34">
        <v>108</v>
      </c>
      <c r="K6054" s="34">
        <v>105</v>
      </c>
      <c r="L6054" s="34">
        <v>85</v>
      </c>
      <c r="M6054" s="34">
        <v>102</v>
      </c>
      <c r="N6054" s="34">
        <v>109</v>
      </c>
      <c r="O6054" s="34">
        <v>89</v>
      </c>
      <c r="P6054" s="34">
        <v>114</v>
      </c>
      <c r="Q6054" s="34">
        <v>97</v>
      </c>
      <c r="R6054" s="34">
        <v>143</v>
      </c>
      <c r="S6054" s="34">
        <v>129</v>
      </c>
      <c r="T6054" s="34">
        <v>152</v>
      </c>
      <c r="U6054" s="34">
        <v>104</v>
      </c>
      <c r="V6054" s="34">
        <v>133</v>
      </c>
      <c r="W6054" s="34">
        <v>105</v>
      </c>
      <c r="X6054" s="34">
        <v>157</v>
      </c>
      <c r="Y6054" s="34">
        <v>101</v>
      </c>
      <c r="Z6054" s="34">
        <v>164</v>
      </c>
      <c r="AA6054" s="34">
        <v>137</v>
      </c>
      <c r="AB6054" s="34">
        <v>131</v>
      </c>
      <c r="AC6054" s="34">
        <v>159</v>
      </c>
    </row>
    <row r="6055" spans="1:29" x14ac:dyDescent="0.2">
      <c r="A6055" s="34" t="s">
        <v>66548</v>
      </c>
      <c r="B6055" s="34">
        <v>37</v>
      </c>
      <c r="C6055" s="34">
        <v>51</v>
      </c>
      <c r="D6055" s="34">
        <v>98</v>
      </c>
      <c r="E6055" s="34">
        <v>49</v>
      </c>
      <c r="F6055" s="34">
        <v>69</v>
      </c>
      <c r="G6055" s="34">
        <v>57</v>
      </c>
      <c r="H6055" s="34">
        <v>53</v>
      </c>
      <c r="I6055" s="34">
        <v>57</v>
      </c>
      <c r="J6055" s="34">
        <v>43</v>
      </c>
      <c r="K6055" s="34">
        <v>43</v>
      </c>
      <c r="L6055" s="34">
        <v>20</v>
      </c>
      <c r="M6055" s="34">
        <v>50</v>
      </c>
      <c r="N6055" s="34">
        <v>74</v>
      </c>
      <c r="O6055" s="34">
        <v>41</v>
      </c>
      <c r="P6055" s="34">
        <v>39</v>
      </c>
      <c r="Q6055" s="34">
        <v>60</v>
      </c>
      <c r="R6055" s="34">
        <v>59</v>
      </c>
      <c r="S6055" s="34">
        <v>107</v>
      </c>
      <c r="T6055" s="34">
        <v>36</v>
      </c>
      <c r="U6055" s="34">
        <v>45</v>
      </c>
      <c r="V6055" s="34">
        <v>73</v>
      </c>
      <c r="W6055" s="34">
        <v>36</v>
      </c>
      <c r="X6055" s="34">
        <v>72</v>
      </c>
      <c r="Y6055" s="34">
        <v>52</v>
      </c>
      <c r="Z6055" s="34">
        <v>88</v>
      </c>
      <c r="AA6055" s="34">
        <v>65</v>
      </c>
      <c r="AB6055" s="34">
        <v>58</v>
      </c>
      <c r="AC6055" s="34">
        <v>66</v>
      </c>
    </row>
    <row r="6056" spans="1:29" x14ac:dyDescent="0.2">
      <c r="A6056" s="34" t="s">
        <v>66549</v>
      </c>
      <c r="B6056" s="34">
        <v>40</v>
      </c>
      <c r="C6056" s="34">
        <v>57</v>
      </c>
      <c r="D6056" s="34">
        <v>73</v>
      </c>
      <c r="E6056" s="34">
        <v>59</v>
      </c>
      <c r="F6056" s="34">
        <v>42</v>
      </c>
      <c r="G6056" s="34">
        <v>60</v>
      </c>
      <c r="H6056" s="34">
        <v>38</v>
      </c>
      <c r="I6056" s="34">
        <v>35</v>
      </c>
      <c r="J6056" s="34">
        <v>27</v>
      </c>
      <c r="K6056" s="34">
        <v>231</v>
      </c>
      <c r="L6056" s="34">
        <v>32</v>
      </c>
      <c r="M6056" s="34">
        <v>60</v>
      </c>
      <c r="N6056" s="34">
        <v>53</v>
      </c>
      <c r="O6056" s="34">
        <v>47</v>
      </c>
      <c r="P6056" s="34">
        <v>60</v>
      </c>
      <c r="Q6056" s="34">
        <v>30</v>
      </c>
      <c r="R6056" s="34">
        <v>52</v>
      </c>
      <c r="S6056" s="34">
        <v>59</v>
      </c>
      <c r="T6056" s="34">
        <v>30</v>
      </c>
      <c r="U6056" s="34">
        <v>39</v>
      </c>
      <c r="V6056" s="34">
        <v>59</v>
      </c>
      <c r="W6056" s="34">
        <v>30</v>
      </c>
      <c r="X6056" s="34">
        <v>11</v>
      </c>
      <c r="Y6056" s="34">
        <v>91</v>
      </c>
      <c r="Z6056" s="34">
        <v>50</v>
      </c>
      <c r="AA6056" s="34">
        <v>39</v>
      </c>
      <c r="AB6056" s="34">
        <v>30</v>
      </c>
      <c r="AC6056" s="34">
        <v>40</v>
      </c>
    </row>
    <row r="6057" spans="1:29" x14ac:dyDescent="0.2">
      <c r="A6057" s="34" t="s">
        <v>66550</v>
      </c>
      <c r="B6057" s="34">
        <v>55</v>
      </c>
      <c r="C6057" s="34">
        <v>66</v>
      </c>
      <c r="D6057" s="34">
        <v>70</v>
      </c>
      <c r="E6057" s="34">
        <v>57</v>
      </c>
      <c r="F6057" s="34">
        <v>66</v>
      </c>
      <c r="G6057" s="34">
        <v>54</v>
      </c>
      <c r="H6057" s="34">
        <v>48</v>
      </c>
      <c r="I6057" s="34">
        <v>53</v>
      </c>
      <c r="J6057" s="34">
        <v>40</v>
      </c>
      <c r="K6057" s="34">
        <v>103</v>
      </c>
      <c r="L6057" s="34">
        <v>25</v>
      </c>
      <c r="M6057" s="34">
        <v>43</v>
      </c>
      <c r="N6057" s="34">
        <v>43</v>
      </c>
      <c r="O6057" s="34">
        <v>64</v>
      </c>
      <c r="P6057" s="34">
        <v>49</v>
      </c>
      <c r="Q6057" s="34">
        <v>97</v>
      </c>
      <c r="R6057" s="34">
        <v>53</v>
      </c>
      <c r="S6057" s="34">
        <v>75</v>
      </c>
      <c r="T6057" s="34">
        <v>39</v>
      </c>
      <c r="U6057" s="34">
        <v>64</v>
      </c>
      <c r="V6057" s="34">
        <v>65</v>
      </c>
      <c r="W6057" s="34">
        <v>59</v>
      </c>
      <c r="X6057" s="34">
        <v>68</v>
      </c>
      <c r="Y6057" s="34">
        <v>81</v>
      </c>
      <c r="Z6057" s="34">
        <v>76</v>
      </c>
      <c r="AA6057" s="34">
        <v>77</v>
      </c>
      <c r="AB6057" s="34">
        <v>50</v>
      </c>
      <c r="AC6057" s="34">
        <v>116</v>
      </c>
    </row>
    <row r="6058" spans="1:29" x14ac:dyDescent="0.2">
      <c r="A6058" s="34" t="s">
        <v>66551</v>
      </c>
      <c r="B6058" s="34">
        <v>26</v>
      </c>
      <c r="C6058" s="34">
        <v>35</v>
      </c>
      <c r="D6058" s="34">
        <v>41</v>
      </c>
      <c r="E6058" s="34">
        <v>43</v>
      </c>
      <c r="F6058" s="34">
        <v>26</v>
      </c>
      <c r="G6058" s="34">
        <v>32</v>
      </c>
      <c r="H6058" s="34">
        <v>19</v>
      </c>
      <c r="I6058" s="34">
        <v>40</v>
      </c>
      <c r="J6058" s="34">
        <v>24</v>
      </c>
      <c r="K6058" s="34">
        <v>29</v>
      </c>
      <c r="L6058" s="34">
        <v>15</v>
      </c>
      <c r="M6058" s="34">
        <v>19</v>
      </c>
      <c r="N6058" s="34">
        <v>26</v>
      </c>
      <c r="O6058" s="34">
        <v>29</v>
      </c>
      <c r="P6058" s="34">
        <v>12</v>
      </c>
      <c r="Q6058" s="34">
        <v>28</v>
      </c>
      <c r="R6058" s="34">
        <v>20</v>
      </c>
      <c r="S6058" s="34">
        <v>51</v>
      </c>
      <c r="T6058" s="34">
        <v>14</v>
      </c>
      <c r="U6058" s="34">
        <v>25</v>
      </c>
      <c r="V6058" s="34">
        <v>32</v>
      </c>
      <c r="W6058" s="34">
        <v>25</v>
      </c>
      <c r="X6058" s="34">
        <v>25</v>
      </c>
      <c r="Y6058" s="34">
        <v>28</v>
      </c>
      <c r="Z6058" s="34">
        <v>41</v>
      </c>
      <c r="AA6058" s="34">
        <v>40</v>
      </c>
      <c r="AB6058" s="34">
        <v>28</v>
      </c>
      <c r="AC6058" s="34">
        <v>49</v>
      </c>
    </row>
    <row r="6059" spans="1:29" x14ac:dyDescent="0.2">
      <c r="A6059" s="34" t="s">
        <v>66552</v>
      </c>
      <c r="B6059" s="34">
        <v>43</v>
      </c>
      <c r="C6059" s="34">
        <v>57</v>
      </c>
      <c r="D6059" s="34">
        <v>96</v>
      </c>
      <c r="E6059" s="34">
        <v>78</v>
      </c>
      <c r="F6059" s="34">
        <v>77</v>
      </c>
      <c r="G6059" s="34">
        <v>64</v>
      </c>
      <c r="H6059" s="34">
        <v>57</v>
      </c>
      <c r="I6059" s="34">
        <v>58</v>
      </c>
      <c r="J6059" s="34">
        <v>58</v>
      </c>
      <c r="K6059" s="34">
        <v>76</v>
      </c>
      <c r="L6059" s="34">
        <v>28</v>
      </c>
      <c r="M6059" s="34">
        <v>56</v>
      </c>
      <c r="N6059" s="34">
        <v>56</v>
      </c>
      <c r="O6059" s="34">
        <v>54</v>
      </c>
      <c r="P6059" s="34">
        <v>72</v>
      </c>
      <c r="Q6059" s="34">
        <v>67</v>
      </c>
      <c r="R6059" s="34">
        <v>47</v>
      </c>
      <c r="S6059" s="34">
        <v>111</v>
      </c>
      <c r="T6059" s="34">
        <v>46</v>
      </c>
      <c r="U6059" s="34">
        <v>59</v>
      </c>
      <c r="V6059" s="34">
        <v>79</v>
      </c>
      <c r="W6059" s="34">
        <v>63</v>
      </c>
      <c r="X6059" s="34">
        <v>90</v>
      </c>
      <c r="Y6059" s="34">
        <v>41</v>
      </c>
      <c r="Z6059" s="34">
        <v>73</v>
      </c>
      <c r="AA6059" s="34">
        <v>75</v>
      </c>
      <c r="AB6059" s="34">
        <v>59</v>
      </c>
      <c r="AC6059" s="34">
        <v>115</v>
      </c>
    </row>
    <row r="6060" spans="1:29" x14ac:dyDescent="0.2">
      <c r="A6060" s="34" t="s">
        <v>66553</v>
      </c>
      <c r="B6060" s="34">
        <v>26</v>
      </c>
      <c r="C6060" s="34">
        <v>36</v>
      </c>
      <c r="D6060" s="34">
        <v>53</v>
      </c>
      <c r="E6060" s="34">
        <v>31</v>
      </c>
      <c r="F6060" s="34">
        <v>40</v>
      </c>
      <c r="G6060" s="34">
        <v>12</v>
      </c>
      <c r="H6060" s="34">
        <v>29</v>
      </c>
      <c r="I6060" s="34">
        <v>38</v>
      </c>
      <c r="J6060" s="34">
        <v>22</v>
      </c>
      <c r="K6060" s="34">
        <v>40</v>
      </c>
      <c r="L6060" s="34">
        <v>11</v>
      </c>
      <c r="M6060" s="34">
        <v>25</v>
      </c>
      <c r="N6060" s="34">
        <v>35</v>
      </c>
      <c r="O6060" s="34">
        <v>33</v>
      </c>
      <c r="P6060" s="34">
        <v>39</v>
      </c>
      <c r="Q6060" s="34">
        <v>33</v>
      </c>
      <c r="R6060" s="34">
        <v>43</v>
      </c>
      <c r="S6060" s="34">
        <v>62</v>
      </c>
      <c r="T6060" s="34">
        <v>19</v>
      </c>
      <c r="U6060" s="34">
        <v>18</v>
      </c>
      <c r="V6060" s="34">
        <v>45</v>
      </c>
      <c r="W6060" s="34">
        <v>32</v>
      </c>
      <c r="X6060" s="34">
        <v>53</v>
      </c>
      <c r="Y6060" s="34">
        <v>27</v>
      </c>
      <c r="Z6060" s="34">
        <v>43</v>
      </c>
      <c r="AA6060" s="34">
        <v>30</v>
      </c>
      <c r="AB6060" s="34">
        <v>31</v>
      </c>
      <c r="AC6060" s="34">
        <v>58</v>
      </c>
    </row>
    <row r="6061" spans="1:29" x14ac:dyDescent="0.2">
      <c r="A6061" s="34" t="s">
        <v>66554</v>
      </c>
      <c r="B6061" s="34">
        <v>28</v>
      </c>
      <c r="C6061" s="34">
        <v>51</v>
      </c>
      <c r="D6061" s="34">
        <v>51</v>
      </c>
      <c r="E6061" s="34">
        <v>72</v>
      </c>
      <c r="F6061" s="34">
        <v>32</v>
      </c>
      <c r="G6061" s="34">
        <v>64</v>
      </c>
      <c r="H6061" s="34">
        <v>18</v>
      </c>
      <c r="I6061" s="34">
        <v>62</v>
      </c>
      <c r="J6061" s="34">
        <v>12</v>
      </c>
      <c r="K6061" s="34">
        <v>71</v>
      </c>
      <c r="L6061" s="34">
        <v>13</v>
      </c>
      <c r="M6061" s="34">
        <v>53</v>
      </c>
      <c r="N6061" s="34">
        <v>23</v>
      </c>
      <c r="O6061" s="34">
        <v>47</v>
      </c>
      <c r="P6061" s="34">
        <v>27</v>
      </c>
      <c r="Q6061" s="34">
        <v>71</v>
      </c>
      <c r="R6061" s="34">
        <v>19</v>
      </c>
      <c r="S6061" s="34">
        <v>108</v>
      </c>
      <c r="T6061" s="34">
        <v>27</v>
      </c>
      <c r="U6061" s="34">
        <v>41</v>
      </c>
      <c r="V6061" s="34">
        <v>49</v>
      </c>
      <c r="W6061" s="34">
        <v>44</v>
      </c>
      <c r="X6061" s="34">
        <v>61</v>
      </c>
      <c r="Y6061" s="34">
        <v>61</v>
      </c>
      <c r="Z6061" s="34">
        <v>44</v>
      </c>
      <c r="AA6061" s="34">
        <v>64</v>
      </c>
      <c r="AB6061" s="34">
        <v>32</v>
      </c>
      <c r="AC6061" s="34">
        <v>92</v>
      </c>
    </row>
    <row r="6062" spans="1:29" x14ac:dyDescent="0.2">
      <c r="A6062" s="34" t="s">
        <v>66555</v>
      </c>
      <c r="B6062" s="34">
        <v>38</v>
      </c>
      <c r="C6062" s="34">
        <v>71</v>
      </c>
      <c r="D6062" s="34">
        <v>63</v>
      </c>
      <c r="E6062" s="34">
        <v>51</v>
      </c>
      <c r="F6062" s="34">
        <v>49</v>
      </c>
      <c r="G6062" s="34">
        <v>43</v>
      </c>
      <c r="H6062" s="34">
        <v>63</v>
      </c>
      <c r="I6062" s="34">
        <v>32</v>
      </c>
      <c r="J6062" s="34">
        <v>41</v>
      </c>
      <c r="K6062" s="34">
        <v>95</v>
      </c>
      <c r="L6062" s="34">
        <v>22</v>
      </c>
      <c r="M6062" s="34">
        <v>30</v>
      </c>
      <c r="N6062" s="34">
        <v>45</v>
      </c>
      <c r="O6062" s="34">
        <v>38</v>
      </c>
      <c r="P6062" s="34">
        <v>37</v>
      </c>
      <c r="Q6062" s="34">
        <v>58</v>
      </c>
      <c r="R6062" s="34">
        <v>54</v>
      </c>
      <c r="S6062" s="34">
        <v>72</v>
      </c>
      <c r="T6062" s="34">
        <v>27</v>
      </c>
      <c r="U6062" s="34">
        <v>35</v>
      </c>
      <c r="V6062" s="34">
        <v>62</v>
      </c>
      <c r="W6062" s="34">
        <v>39</v>
      </c>
      <c r="X6062" s="34">
        <v>86</v>
      </c>
      <c r="Y6062" s="34">
        <v>38</v>
      </c>
      <c r="Z6062" s="34">
        <v>80</v>
      </c>
      <c r="AA6062" s="34">
        <v>55</v>
      </c>
      <c r="AB6062" s="34">
        <v>25</v>
      </c>
      <c r="AC6062" s="34">
        <v>91</v>
      </c>
    </row>
    <row r="6063" spans="1:29" x14ac:dyDescent="0.2">
      <c r="A6063" s="34" t="s">
        <v>66556</v>
      </c>
      <c r="B6063" s="34">
        <v>158</v>
      </c>
      <c r="C6063" s="34">
        <v>221</v>
      </c>
      <c r="D6063" s="34">
        <v>262</v>
      </c>
      <c r="E6063" s="34">
        <v>224</v>
      </c>
      <c r="F6063" s="34">
        <v>213</v>
      </c>
      <c r="G6063" s="34">
        <v>173</v>
      </c>
      <c r="H6063" s="34">
        <v>205</v>
      </c>
      <c r="I6063" s="34">
        <v>183</v>
      </c>
      <c r="J6063" s="34">
        <v>184</v>
      </c>
      <c r="K6063" s="34">
        <v>285</v>
      </c>
      <c r="L6063" s="34">
        <v>109</v>
      </c>
      <c r="M6063" s="34">
        <v>191</v>
      </c>
      <c r="N6063" s="34">
        <v>177</v>
      </c>
      <c r="O6063" s="34">
        <v>212</v>
      </c>
      <c r="P6063" s="34">
        <v>170</v>
      </c>
      <c r="Q6063" s="34">
        <v>243</v>
      </c>
      <c r="R6063" s="34">
        <v>261</v>
      </c>
      <c r="S6063" s="34">
        <v>279</v>
      </c>
      <c r="T6063" s="34">
        <v>139</v>
      </c>
      <c r="U6063" s="34">
        <v>190</v>
      </c>
      <c r="V6063" s="34">
        <v>230</v>
      </c>
      <c r="W6063" s="34">
        <v>200</v>
      </c>
      <c r="X6063" s="34">
        <v>288</v>
      </c>
      <c r="Y6063" s="34">
        <v>203</v>
      </c>
      <c r="Z6063" s="34">
        <v>217</v>
      </c>
      <c r="AA6063" s="34">
        <v>341</v>
      </c>
      <c r="AB6063" s="34">
        <v>189</v>
      </c>
      <c r="AC6063" s="34">
        <v>313</v>
      </c>
    </row>
    <row r="6064" spans="1:29" x14ac:dyDescent="0.2">
      <c r="A6064" s="34" t="s">
        <v>66557</v>
      </c>
      <c r="B6064" s="34">
        <v>63</v>
      </c>
      <c r="C6064" s="34">
        <v>79</v>
      </c>
      <c r="D6064" s="34">
        <v>106</v>
      </c>
      <c r="E6064" s="34">
        <v>56</v>
      </c>
      <c r="F6064" s="34">
        <v>68</v>
      </c>
      <c r="G6064" s="34">
        <v>52</v>
      </c>
      <c r="H6064" s="34">
        <v>84</v>
      </c>
      <c r="I6064" s="34">
        <v>50</v>
      </c>
      <c r="J6064" s="34">
        <v>35</v>
      </c>
      <c r="K6064" s="34">
        <v>91</v>
      </c>
      <c r="L6064" s="34">
        <v>25</v>
      </c>
      <c r="M6064" s="34">
        <v>64</v>
      </c>
      <c r="N6064" s="34">
        <v>69</v>
      </c>
      <c r="O6064" s="34">
        <v>38</v>
      </c>
      <c r="P6064" s="34">
        <v>61</v>
      </c>
      <c r="Q6064" s="34">
        <v>78</v>
      </c>
      <c r="R6064" s="34">
        <v>50</v>
      </c>
      <c r="S6064" s="34">
        <v>64</v>
      </c>
      <c r="T6064" s="34">
        <v>62</v>
      </c>
      <c r="U6064" s="34">
        <v>49</v>
      </c>
      <c r="V6064" s="34">
        <v>70</v>
      </c>
      <c r="W6064" s="34">
        <v>40</v>
      </c>
      <c r="X6064" s="34">
        <v>69</v>
      </c>
      <c r="Y6064" s="34">
        <v>54</v>
      </c>
      <c r="Z6064" s="34">
        <v>104</v>
      </c>
      <c r="AA6064" s="34">
        <v>97</v>
      </c>
      <c r="AB6064" s="34">
        <v>84</v>
      </c>
      <c r="AC6064" s="34">
        <v>91</v>
      </c>
    </row>
    <row r="6065" spans="1:29" x14ac:dyDescent="0.2">
      <c r="A6065" s="34" t="s">
        <v>66558</v>
      </c>
      <c r="B6065" s="34">
        <v>35</v>
      </c>
      <c r="C6065" s="34">
        <v>30</v>
      </c>
      <c r="D6065" s="34">
        <v>24</v>
      </c>
      <c r="E6065" s="34">
        <v>35</v>
      </c>
      <c r="F6065" s="34">
        <v>12</v>
      </c>
      <c r="G6065" s="34">
        <v>33</v>
      </c>
      <c r="H6065" s="34">
        <v>29</v>
      </c>
      <c r="I6065" s="34">
        <v>23</v>
      </c>
      <c r="J6065" s="34">
        <v>13</v>
      </c>
      <c r="K6065" s="34">
        <v>24</v>
      </c>
      <c r="L6065" s="34">
        <v>16</v>
      </c>
      <c r="M6065" s="34">
        <v>33</v>
      </c>
      <c r="N6065" s="34">
        <v>20</v>
      </c>
      <c r="O6065" s="34">
        <v>23</v>
      </c>
      <c r="P6065" s="34">
        <v>22</v>
      </c>
      <c r="Q6065" s="34">
        <v>21</v>
      </c>
      <c r="R6065" s="34">
        <v>12</v>
      </c>
      <c r="S6065" s="34">
        <v>31</v>
      </c>
      <c r="T6065" s="34">
        <v>14</v>
      </c>
      <c r="U6065" s="34">
        <v>11</v>
      </c>
      <c r="V6065" s="34">
        <v>8</v>
      </c>
      <c r="W6065" s="34">
        <v>23</v>
      </c>
      <c r="X6065" s="34">
        <v>30</v>
      </c>
      <c r="Y6065" s="34">
        <v>27</v>
      </c>
      <c r="Z6065" s="34">
        <v>17</v>
      </c>
      <c r="AA6065" s="34">
        <v>36</v>
      </c>
      <c r="AB6065" s="34">
        <v>8</v>
      </c>
      <c r="AC6065" s="34">
        <v>42</v>
      </c>
    </row>
    <row r="6066" spans="1:29" x14ac:dyDescent="0.2">
      <c r="A6066" s="34" t="s">
        <v>66559</v>
      </c>
      <c r="B6066" s="34">
        <v>30</v>
      </c>
      <c r="C6066" s="34">
        <v>37</v>
      </c>
      <c r="D6066" s="34">
        <v>35</v>
      </c>
      <c r="E6066" s="34">
        <v>31</v>
      </c>
      <c r="F6066" s="34">
        <v>39</v>
      </c>
      <c r="G6066" s="34">
        <v>43</v>
      </c>
      <c r="H6066" s="34">
        <v>37</v>
      </c>
      <c r="I6066" s="34">
        <v>45</v>
      </c>
      <c r="J6066" s="34">
        <v>25</v>
      </c>
      <c r="K6066" s="34">
        <v>80</v>
      </c>
      <c r="L6066" s="34">
        <v>14</v>
      </c>
      <c r="M6066" s="34">
        <v>27</v>
      </c>
      <c r="N6066" s="34">
        <v>34</v>
      </c>
      <c r="O6066" s="34">
        <v>49</v>
      </c>
      <c r="P6066" s="34">
        <v>32</v>
      </c>
      <c r="Q6066" s="34">
        <v>43</v>
      </c>
      <c r="R6066" s="34">
        <v>29</v>
      </c>
      <c r="S6066" s="34">
        <v>45</v>
      </c>
      <c r="T6066" s="34">
        <v>23</v>
      </c>
      <c r="U6066" s="34">
        <v>43</v>
      </c>
      <c r="V6066" s="34">
        <v>45</v>
      </c>
      <c r="W6066" s="34">
        <v>40</v>
      </c>
      <c r="X6066" s="34">
        <v>28</v>
      </c>
      <c r="Y6066" s="34">
        <v>53</v>
      </c>
      <c r="Z6066" s="34">
        <v>25</v>
      </c>
      <c r="AA6066" s="34">
        <v>38</v>
      </c>
      <c r="AB6066" s="34">
        <v>19</v>
      </c>
      <c r="AC6066" s="34">
        <v>62</v>
      </c>
    </row>
    <row r="6067" spans="1:29" x14ac:dyDescent="0.2">
      <c r="A6067" s="34" t="s">
        <v>66560</v>
      </c>
      <c r="B6067" s="34">
        <v>66</v>
      </c>
      <c r="C6067" s="34">
        <v>118</v>
      </c>
      <c r="D6067" s="34">
        <v>130</v>
      </c>
      <c r="E6067" s="34">
        <v>104</v>
      </c>
      <c r="F6067" s="34">
        <v>71</v>
      </c>
      <c r="G6067" s="34">
        <v>61</v>
      </c>
      <c r="H6067" s="34">
        <v>60</v>
      </c>
      <c r="I6067" s="34">
        <v>67</v>
      </c>
      <c r="J6067" s="34">
        <v>46</v>
      </c>
      <c r="K6067" s="34">
        <v>101</v>
      </c>
      <c r="L6067" s="34">
        <v>22</v>
      </c>
      <c r="M6067" s="34">
        <v>72</v>
      </c>
      <c r="N6067" s="34">
        <v>50</v>
      </c>
      <c r="O6067" s="34">
        <v>58</v>
      </c>
      <c r="P6067" s="34">
        <v>51</v>
      </c>
      <c r="Q6067" s="34">
        <v>66</v>
      </c>
      <c r="R6067" s="34">
        <v>67</v>
      </c>
      <c r="S6067" s="34">
        <v>107</v>
      </c>
      <c r="T6067" s="34">
        <v>35</v>
      </c>
      <c r="U6067" s="34">
        <v>33</v>
      </c>
      <c r="V6067" s="34">
        <v>64</v>
      </c>
      <c r="W6067" s="34">
        <v>53</v>
      </c>
      <c r="X6067" s="34">
        <v>96</v>
      </c>
      <c r="Y6067" s="34">
        <v>27</v>
      </c>
      <c r="Z6067" s="34">
        <v>96</v>
      </c>
      <c r="AA6067" s="34">
        <v>95</v>
      </c>
      <c r="AB6067" s="34">
        <v>39</v>
      </c>
      <c r="AC6067" s="34">
        <v>112</v>
      </c>
    </row>
    <row r="6068" spans="1:29" x14ac:dyDescent="0.2">
      <c r="A6068" s="34" t="s">
        <v>66561</v>
      </c>
      <c r="B6068" s="34">
        <v>38</v>
      </c>
      <c r="C6068" s="34">
        <v>32</v>
      </c>
      <c r="D6068" s="34">
        <v>23</v>
      </c>
      <c r="E6068" s="34">
        <v>30</v>
      </c>
      <c r="F6068" s="34">
        <v>26</v>
      </c>
      <c r="G6068" s="34">
        <v>32</v>
      </c>
      <c r="H6068" s="34">
        <v>20</v>
      </c>
      <c r="I6068" s="34">
        <v>52</v>
      </c>
      <c r="J6068" s="34">
        <v>7</v>
      </c>
      <c r="K6068" s="34">
        <v>53</v>
      </c>
      <c r="L6068" s="34">
        <v>3</v>
      </c>
      <c r="M6068" s="34">
        <v>32</v>
      </c>
      <c r="N6068" s="34">
        <v>16</v>
      </c>
      <c r="O6068" s="34">
        <v>25</v>
      </c>
      <c r="P6068" s="34">
        <v>21</v>
      </c>
      <c r="Q6068" s="34">
        <v>35</v>
      </c>
      <c r="R6068" s="34">
        <v>23</v>
      </c>
      <c r="S6068" s="34">
        <v>55</v>
      </c>
      <c r="T6068" s="34">
        <v>15</v>
      </c>
      <c r="U6068" s="34">
        <v>26</v>
      </c>
      <c r="V6068" s="34">
        <v>25</v>
      </c>
      <c r="W6068" s="34">
        <v>24</v>
      </c>
      <c r="X6068" s="34">
        <v>25</v>
      </c>
      <c r="Y6068" s="34">
        <v>17</v>
      </c>
      <c r="Z6068" s="34">
        <v>22</v>
      </c>
      <c r="AA6068" s="34">
        <v>41</v>
      </c>
      <c r="AB6068" s="34">
        <v>13</v>
      </c>
      <c r="AC6068" s="34">
        <v>56</v>
      </c>
    </row>
    <row r="6069" spans="1:29" x14ac:dyDescent="0.2">
      <c r="A6069" s="34" t="s">
        <v>66562</v>
      </c>
      <c r="B6069" s="34">
        <v>32</v>
      </c>
      <c r="C6069" s="34">
        <v>21</v>
      </c>
      <c r="D6069" s="34">
        <v>35</v>
      </c>
      <c r="E6069" s="34">
        <v>23</v>
      </c>
      <c r="F6069" s="34">
        <v>23</v>
      </c>
      <c r="G6069" s="34">
        <v>15</v>
      </c>
      <c r="H6069" s="34">
        <v>19</v>
      </c>
      <c r="I6069" s="34">
        <v>29</v>
      </c>
      <c r="J6069" s="34">
        <v>21</v>
      </c>
      <c r="K6069" s="34">
        <v>24</v>
      </c>
      <c r="L6069" s="34">
        <v>11</v>
      </c>
      <c r="M6069" s="34">
        <v>32</v>
      </c>
      <c r="N6069" s="34">
        <v>21</v>
      </c>
      <c r="O6069" s="34">
        <v>23</v>
      </c>
      <c r="P6069" s="34">
        <v>22</v>
      </c>
      <c r="Q6069" s="34">
        <v>33</v>
      </c>
      <c r="R6069" s="34">
        <v>28</v>
      </c>
      <c r="S6069" s="34">
        <v>24</v>
      </c>
      <c r="T6069" s="34">
        <v>11</v>
      </c>
      <c r="U6069" s="34">
        <v>20</v>
      </c>
      <c r="V6069" s="34">
        <v>45</v>
      </c>
      <c r="W6069" s="34">
        <v>7</v>
      </c>
      <c r="X6069" s="34">
        <v>45</v>
      </c>
      <c r="Y6069" s="34">
        <v>15</v>
      </c>
      <c r="Z6069" s="34">
        <v>31</v>
      </c>
      <c r="AA6069" s="34">
        <v>36</v>
      </c>
      <c r="AB6069" s="34">
        <v>25</v>
      </c>
      <c r="AC6069" s="34">
        <v>25</v>
      </c>
    </row>
    <row r="6070" spans="1:29" x14ac:dyDescent="0.2">
      <c r="A6070" s="34" t="s">
        <v>66563</v>
      </c>
      <c r="B6070" s="34">
        <v>36</v>
      </c>
      <c r="C6070" s="34">
        <v>72</v>
      </c>
      <c r="D6070" s="34">
        <v>67</v>
      </c>
      <c r="E6070" s="34">
        <v>63</v>
      </c>
      <c r="F6070" s="34">
        <v>48</v>
      </c>
      <c r="G6070" s="34">
        <v>102</v>
      </c>
      <c r="H6070" s="34">
        <v>29</v>
      </c>
      <c r="I6070" s="34">
        <v>93</v>
      </c>
      <c r="J6070" s="34">
        <v>22</v>
      </c>
      <c r="K6070" s="34">
        <v>87</v>
      </c>
      <c r="L6070" s="34">
        <v>20</v>
      </c>
      <c r="M6070" s="34">
        <v>63</v>
      </c>
      <c r="N6070" s="34">
        <v>42</v>
      </c>
      <c r="O6070" s="34">
        <v>50</v>
      </c>
      <c r="P6070" s="34">
        <v>55</v>
      </c>
      <c r="Q6070" s="34">
        <v>71</v>
      </c>
      <c r="R6070" s="34">
        <v>37</v>
      </c>
      <c r="S6070" s="34">
        <v>63</v>
      </c>
      <c r="T6070" s="34">
        <v>26</v>
      </c>
      <c r="U6070" s="34">
        <v>55</v>
      </c>
      <c r="V6070" s="34">
        <v>49</v>
      </c>
      <c r="W6070" s="34">
        <v>64</v>
      </c>
      <c r="X6070" s="34">
        <v>67</v>
      </c>
      <c r="Y6070" s="34">
        <v>34</v>
      </c>
      <c r="Z6070" s="34">
        <v>44</v>
      </c>
      <c r="AA6070" s="34">
        <v>87</v>
      </c>
      <c r="AB6070" s="34">
        <v>27</v>
      </c>
      <c r="AC6070" s="34">
        <v>124</v>
      </c>
    </row>
    <row r="6071" spans="1:29" x14ac:dyDescent="0.2">
      <c r="A6071" s="34" t="s">
        <v>66564</v>
      </c>
      <c r="B6071" s="34">
        <v>16</v>
      </c>
      <c r="C6071" s="34">
        <v>26</v>
      </c>
      <c r="D6071" s="34">
        <v>33</v>
      </c>
      <c r="E6071" s="34">
        <v>41</v>
      </c>
      <c r="F6071" s="34">
        <v>13</v>
      </c>
      <c r="G6071" s="34">
        <v>25</v>
      </c>
      <c r="H6071" s="34">
        <v>17</v>
      </c>
      <c r="I6071" s="34">
        <v>25</v>
      </c>
      <c r="J6071" s="34">
        <v>13</v>
      </c>
      <c r="K6071" s="34">
        <v>40</v>
      </c>
      <c r="L6071" s="34">
        <v>13</v>
      </c>
      <c r="M6071" s="34">
        <v>13</v>
      </c>
      <c r="N6071" s="34">
        <v>21</v>
      </c>
      <c r="O6071" s="34">
        <v>23</v>
      </c>
      <c r="P6071" s="34">
        <v>13</v>
      </c>
      <c r="Q6071" s="34">
        <v>28</v>
      </c>
      <c r="R6071" s="34">
        <v>9</v>
      </c>
      <c r="S6071" s="34">
        <v>33</v>
      </c>
      <c r="T6071" s="34">
        <v>9</v>
      </c>
      <c r="U6071" s="34">
        <v>22</v>
      </c>
      <c r="V6071" s="34">
        <v>25</v>
      </c>
      <c r="W6071" s="34">
        <v>16</v>
      </c>
      <c r="X6071" s="34">
        <v>25</v>
      </c>
      <c r="Y6071" s="34">
        <v>7</v>
      </c>
      <c r="Z6071" s="34">
        <v>33</v>
      </c>
      <c r="AA6071" s="34">
        <v>31</v>
      </c>
      <c r="AB6071" s="34">
        <v>10</v>
      </c>
      <c r="AC6071" s="34">
        <v>38</v>
      </c>
    </row>
    <row r="6072" spans="1:29" x14ac:dyDescent="0.2">
      <c r="A6072" s="34" t="s">
        <v>66565</v>
      </c>
      <c r="B6072" s="34">
        <v>94</v>
      </c>
      <c r="C6072" s="34">
        <v>145</v>
      </c>
      <c r="D6072" s="34">
        <v>150</v>
      </c>
      <c r="E6072" s="34">
        <v>174</v>
      </c>
      <c r="F6072" s="34">
        <v>165</v>
      </c>
      <c r="G6072" s="34">
        <v>137</v>
      </c>
      <c r="H6072" s="34">
        <v>181</v>
      </c>
      <c r="I6072" s="34">
        <v>177</v>
      </c>
      <c r="J6072" s="34">
        <v>116</v>
      </c>
      <c r="K6072" s="34">
        <v>204</v>
      </c>
      <c r="L6072" s="34">
        <v>88</v>
      </c>
      <c r="M6072" s="34">
        <v>114</v>
      </c>
      <c r="N6072" s="34">
        <v>128</v>
      </c>
      <c r="O6072" s="34">
        <v>162</v>
      </c>
      <c r="P6072" s="34">
        <v>154</v>
      </c>
      <c r="Q6072" s="34">
        <v>206</v>
      </c>
      <c r="R6072" s="34">
        <v>166</v>
      </c>
      <c r="S6072" s="34">
        <v>236</v>
      </c>
      <c r="T6072" s="34">
        <v>172</v>
      </c>
      <c r="U6072" s="34">
        <v>144</v>
      </c>
      <c r="V6072" s="34">
        <v>155</v>
      </c>
      <c r="W6072" s="34">
        <v>186</v>
      </c>
      <c r="X6072" s="34">
        <v>185</v>
      </c>
      <c r="Y6072" s="34">
        <v>230</v>
      </c>
      <c r="Z6072" s="34">
        <v>173</v>
      </c>
      <c r="AA6072" s="34">
        <v>234</v>
      </c>
      <c r="AB6072" s="34">
        <v>170</v>
      </c>
      <c r="AC6072" s="34">
        <v>264</v>
      </c>
    </row>
    <row r="6073" spans="1:29" x14ac:dyDescent="0.2">
      <c r="A6073" s="34" t="s">
        <v>66566</v>
      </c>
      <c r="B6073" s="34">
        <v>53</v>
      </c>
      <c r="C6073" s="34">
        <v>50</v>
      </c>
      <c r="D6073" s="34">
        <v>55</v>
      </c>
      <c r="E6073" s="34">
        <v>68</v>
      </c>
      <c r="F6073" s="34">
        <v>26</v>
      </c>
      <c r="G6073" s="34">
        <v>52</v>
      </c>
      <c r="H6073" s="34">
        <v>54</v>
      </c>
      <c r="I6073" s="34">
        <v>29</v>
      </c>
      <c r="J6073" s="34">
        <v>37</v>
      </c>
      <c r="K6073" s="34">
        <v>56</v>
      </c>
      <c r="L6073" s="34">
        <v>36</v>
      </c>
      <c r="M6073" s="34">
        <v>31</v>
      </c>
      <c r="N6073" s="34">
        <v>37</v>
      </c>
      <c r="O6073" s="34">
        <v>23</v>
      </c>
      <c r="P6073" s="34">
        <v>42</v>
      </c>
      <c r="Q6073" s="34">
        <v>40</v>
      </c>
      <c r="R6073" s="34">
        <v>64</v>
      </c>
      <c r="S6073" s="34">
        <v>42</v>
      </c>
      <c r="T6073" s="34">
        <v>48</v>
      </c>
      <c r="U6073" s="34">
        <v>42</v>
      </c>
      <c r="V6073" s="34">
        <v>52</v>
      </c>
      <c r="W6073" s="34">
        <v>69</v>
      </c>
      <c r="X6073" s="34">
        <v>71</v>
      </c>
      <c r="Y6073" s="34">
        <v>42</v>
      </c>
      <c r="Z6073" s="34">
        <v>45</v>
      </c>
      <c r="AA6073" s="34">
        <v>66</v>
      </c>
      <c r="AB6073" s="34">
        <v>51</v>
      </c>
      <c r="AC6073" s="34">
        <v>61</v>
      </c>
    </row>
    <row r="6074" spans="1:29" x14ac:dyDescent="0.2">
      <c r="A6074" s="34" t="s">
        <v>66567</v>
      </c>
      <c r="B6074" s="34">
        <v>31</v>
      </c>
      <c r="C6074" s="34">
        <v>31</v>
      </c>
      <c r="D6074" s="34">
        <v>38</v>
      </c>
      <c r="E6074" s="34">
        <v>25</v>
      </c>
      <c r="F6074" s="34">
        <v>32</v>
      </c>
      <c r="G6074" s="34">
        <v>35</v>
      </c>
      <c r="H6074" s="34">
        <v>27</v>
      </c>
      <c r="I6074" s="34">
        <v>30</v>
      </c>
      <c r="J6074" s="34">
        <v>13</v>
      </c>
      <c r="K6074" s="34">
        <v>153</v>
      </c>
      <c r="L6074" s="34">
        <v>12</v>
      </c>
      <c r="M6074" s="34">
        <v>35</v>
      </c>
      <c r="N6074" s="34">
        <v>24</v>
      </c>
      <c r="O6074" s="34">
        <v>37</v>
      </c>
      <c r="P6074" s="34">
        <v>14</v>
      </c>
      <c r="Q6074" s="34">
        <v>45</v>
      </c>
      <c r="R6074" s="34">
        <v>23</v>
      </c>
      <c r="S6074" s="34">
        <v>43</v>
      </c>
      <c r="T6074" s="34">
        <v>19</v>
      </c>
      <c r="U6074" s="34">
        <v>32</v>
      </c>
      <c r="V6074" s="34">
        <v>45</v>
      </c>
      <c r="W6074" s="34">
        <v>31</v>
      </c>
      <c r="X6074" s="34">
        <v>28</v>
      </c>
      <c r="Y6074" s="34">
        <v>48</v>
      </c>
      <c r="Z6074" s="34">
        <v>40</v>
      </c>
      <c r="AA6074" s="34">
        <v>40</v>
      </c>
      <c r="AB6074" s="34">
        <v>30</v>
      </c>
      <c r="AC6074" s="34">
        <v>40</v>
      </c>
    </row>
    <row r="6075" spans="1:29" x14ac:dyDescent="0.2">
      <c r="A6075" s="34" t="s">
        <v>66568</v>
      </c>
      <c r="B6075" s="34">
        <v>49</v>
      </c>
      <c r="C6075" s="34">
        <v>31</v>
      </c>
      <c r="D6075" s="34">
        <v>53</v>
      </c>
      <c r="E6075" s="34">
        <v>44</v>
      </c>
      <c r="F6075" s="34">
        <v>26</v>
      </c>
      <c r="G6075" s="34">
        <v>34</v>
      </c>
      <c r="H6075" s="34">
        <v>20</v>
      </c>
      <c r="I6075" s="34">
        <v>31</v>
      </c>
      <c r="J6075" s="34">
        <v>29</v>
      </c>
      <c r="K6075" s="34">
        <v>51</v>
      </c>
      <c r="L6075" s="34">
        <v>19</v>
      </c>
      <c r="M6075" s="34">
        <v>33</v>
      </c>
      <c r="N6075" s="34">
        <v>29</v>
      </c>
      <c r="O6075" s="34">
        <v>19</v>
      </c>
      <c r="P6075" s="34">
        <v>34</v>
      </c>
      <c r="Q6075" s="34">
        <v>25</v>
      </c>
      <c r="R6075" s="34">
        <v>35</v>
      </c>
      <c r="S6075" s="34">
        <v>38</v>
      </c>
      <c r="T6075" s="34">
        <v>19</v>
      </c>
      <c r="U6075" s="34">
        <v>14</v>
      </c>
      <c r="V6075" s="34">
        <v>45</v>
      </c>
      <c r="W6075" s="34">
        <v>39</v>
      </c>
      <c r="X6075" s="34">
        <v>37</v>
      </c>
      <c r="Y6075" s="34">
        <v>44</v>
      </c>
      <c r="Z6075" s="34">
        <v>44</v>
      </c>
      <c r="AA6075" s="34">
        <v>42</v>
      </c>
      <c r="AB6075" s="34">
        <v>42</v>
      </c>
      <c r="AC6075" s="34">
        <v>56</v>
      </c>
    </row>
    <row r="6076" spans="1:29" x14ac:dyDescent="0.2">
      <c r="A6076" s="34" t="s">
        <v>66569</v>
      </c>
      <c r="B6076" s="34">
        <v>55</v>
      </c>
      <c r="C6076" s="34">
        <v>65</v>
      </c>
      <c r="D6076" s="34">
        <v>89</v>
      </c>
      <c r="E6076" s="34">
        <v>73</v>
      </c>
      <c r="F6076" s="34">
        <v>52</v>
      </c>
      <c r="G6076" s="34">
        <v>99</v>
      </c>
      <c r="H6076" s="34">
        <v>73</v>
      </c>
      <c r="I6076" s="34">
        <v>53</v>
      </c>
      <c r="J6076" s="34">
        <v>49</v>
      </c>
      <c r="K6076" s="34">
        <v>74</v>
      </c>
      <c r="L6076" s="34">
        <v>16</v>
      </c>
      <c r="M6076" s="34">
        <v>57</v>
      </c>
      <c r="N6076" s="34">
        <v>68</v>
      </c>
      <c r="O6076" s="34">
        <v>49</v>
      </c>
      <c r="P6076" s="34">
        <v>58</v>
      </c>
      <c r="Q6076" s="34">
        <v>45</v>
      </c>
      <c r="R6076" s="34">
        <v>64</v>
      </c>
      <c r="S6076" s="34">
        <v>105</v>
      </c>
      <c r="T6076" s="34">
        <v>21</v>
      </c>
      <c r="U6076" s="34">
        <v>37</v>
      </c>
      <c r="V6076" s="34">
        <v>70</v>
      </c>
      <c r="W6076" s="34">
        <v>50</v>
      </c>
      <c r="X6076" s="34">
        <v>94</v>
      </c>
      <c r="Y6076" s="34">
        <v>33</v>
      </c>
      <c r="Z6076" s="34">
        <v>90</v>
      </c>
      <c r="AA6076" s="34">
        <v>90</v>
      </c>
      <c r="AB6076" s="34">
        <v>40</v>
      </c>
      <c r="AC6076" s="34">
        <v>112</v>
      </c>
    </row>
    <row r="6077" spans="1:29" x14ac:dyDescent="0.2">
      <c r="A6077" s="34" t="s">
        <v>66570</v>
      </c>
      <c r="B6077" s="34">
        <v>16</v>
      </c>
      <c r="C6077" s="34">
        <v>12</v>
      </c>
      <c r="D6077" s="34">
        <v>7</v>
      </c>
      <c r="E6077" s="34">
        <v>10</v>
      </c>
      <c r="F6077" s="34">
        <v>13</v>
      </c>
      <c r="G6077" s="34">
        <v>21</v>
      </c>
      <c r="H6077" s="34">
        <v>16</v>
      </c>
      <c r="I6077" s="34">
        <v>14</v>
      </c>
      <c r="J6077" s="34">
        <v>7</v>
      </c>
      <c r="K6077" s="34">
        <v>29</v>
      </c>
      <c r="L6077" s="34">
        <v>3</v>
      </c>
      <c r="M6077" s="34">
        <v>10</v>
      </c>
      <c r="N6077" s="34">
        <v>12</v>
      </c>
      <c r="O6077" s="34">
        <v>19</v>
      </c>
      <c r="P6077" s="34">
        <v>1</v>
      </c>
      <c r="Q6077" s="34">
        <v>4</v>
      </c>
      <c r="R6077" s="34">
        <v>9</v>
      </c>
      <c r="S6077" s="34">
        <v>12</v>
      </c>
      <c r="T6077" s="34">
        <v>1</v>
      </c>
      <c r="U6077" s="34">
        <v>8</v>
      </c>
      <c r="V6077" s="34">
        <v>5</v>
      </c>
      <c r="W6077" s="34">
        <v>7</v>
      </c>
      <c r="X6077" s="34">
        <v>9</v>
      </c>
      <c r="Y6077" s="34">
        <v>8</v>
      </c>
      <c r="Z6077" s="34">
        <v>8</v>
      </c>
      <c r="AA6077" s="34">
        <v>7</v>
      </c>
      <c r="AB6077" s="34">
        <v>10</v>
      </c>
      <c r="AC6077" s="34">
        <v>7</v>
      </c>
    </row>
    <row r="6078" spans="1:29" x14ac:dyDescent="0.2">
      <c r="A6078" s="34" t="s">
        <v>66571</v>
      </c>
      <c r="B6078" s="34">
        <v>49</v>
      </c>
      <c r="C6078" s="34">
        <v>73</v>
      </c>
      <c r="D6078" s="34">
        <v>80</v>
      </c>
      <c r="E6078" s="34">
        <v>64</v>
      </c>
      <c r="F6078" s="34">
        <v>56</v>
      </c>
      <c r="G6078" s="34">
        <v>85</v>
      </c>
      <c r="H6078" s="34">
        <v>58</v>
      </c>
      <c r="I6078" s="34">
        <v>72</v>
      </c>
      <c r="J6078" s="34">
        <v>52</v>
      </c>
      <c r="K6078" s="34">
        <v>70</v>
      </c>
      <c r="L6078" s="34">
        <v>33</v>
      </c>
      <c r="M6078" s="34">
        <v>48</v>
      </c>
      <c r="N6078" s="34">
        <v>48</v>
      </c>
      <c r="O6078" s="34">
        <v>38</v>
      </c>
      <c r="P6078" s="34">
        <v>52</v>
      </c>
      <c r="Q6078" s="34">
        <v>68</v>
      </c>
      <c r="R6078" s="34">
        <v>82</v>
      </c>
      <c r="S6078" s="34">
        <v>78</v>
      </c>
      <c r="T6078" s="34">
        <v>39</v>
      </c>
      <c r="U6078" s="34">
        <v>55</v>
      </c>
      <c r="V6078" s="34">
        <v>75</v>
      </c>
      <c r="W6078" s="34">
        <v>53</v>
      </c>
      <c r="X6078" s="34">
        <v>97</v>
      </c>
      <c r="Y6078" s="34">
        <v>51</v>
      </c>
      <c r="Z6078" s="34">
        <v>100</v>
      </c>
      <c r="AA6078" s="34">
        <v>94</v>
      </c>
      <c r="AB6078" s="34">
        <v>52</v>
      </c>
      <c r="AC6078" s="34">
        <v>122</v>
      </c>
    </row>
    <row r="6079" spans="1:29" x14ac:dyDescent="0.2">
      <c r="A6079" s="34" t="s">
        <v>66572</v>
      </c>
      <c r="B6079" s="34">
        <v>47</v>
      </c>
      <c r="C6079" s="34">
        <v>74</v>
      </c>
      <c r="D6079" s="34">
        <v>72</v>
      </c>
      <c r="E6079" s="34">
        <v>44</v>
      </c>
      <c r="F6079" s="34">
        <v>48</v>
      </c>
      <c r="G6079" s="34">
        <v>74</v>
      </c>
      <c r="H6079" s="34">
        <v>73</v>
      </c>
      <c r="I6079" s="34">
        <v>51</v>
      </c>
      <c r="J6079" s="34">
        <v>69</v>
      </c>
      <c r="K6079" s="34">
        <v>76</v>
      </c>
      <c r="L6079" s="34">
        <v>32</v>
      </c>
      <c r="M6079" s="34">
        <v>62</v>
      </c>
      <c r="N6079" s="34">
        <v>41</v>
      </c>
      <c r="O6079" s="34">
        <v>62</v>
      </c>
      <c r="P6079" s="34">
        <v>57</v>
      </c>
      <c r="Q6079" s="34">
        <v>90</v>
      </c>
      <c r="R6079" s="34">
        <v>89</v>
      </c>
      <c r="S6079" s="34">
        <v>80</v>
      </c>
      <c r="T6079" s="34">
        <v>68</v>
      </c>
      <c r="U6079" s="34">
        <v>48</v>
      </c>
      <c r="V6079" s="34">
        <v>67</v>
      </c>
      <c r="W6079" s="34">
        <v>69</v>
      </c>
      <c r="X6079" s="34">
        <v>87</v>
      </c>
      <c r="Y6079" s="34">
        <v>44</v>
      </c>
      <c r="Z6079" s="34">
        <v>60</v>
      </c>
      <c r="AA6079" s="34">
        <v>105</v>
      </c>
      <c r="AB6079" s="34">
        <v>62</v>
      </c>
      <c r="AC6079" s="34">
        <v>90</v>
      </c>
    </row>
    <row r="6080" spans="1:29" x14ac:dyDescent="0.2">
      <c r="A6080" s="34" t="s">
        <v>66573</v>
      </c>
      <c r="B6080" s="34">
        <v>32</v>
      </c>
      <c r="C6080" s="34">
        <v>32</v>
      </c>
      <c r="D6080" s="34">
        <v>30</v>
      </c>
      <c r="E6080" s="34">
        <v>48</v>
      </c>
      <c r="F6080" s="34">
        <v>17</v>
      </c>
      <c r="G6080" s="34">
        <v>46</v>
      </c>
      <c r="H6080" s="34">
        <v>29</v>
      </c>
      <c r="I6080" s="34">
        <v>36</v>
      </c>
      <c r="J6080" s="34">
        <v>14</v>
      </c>
      <c r="K6080" s="34">
        <v>20</v>
      </c>
      <c r="L6080" s="34">
        <v>14</v>
      </c>
      <c r="M6080" s="34">
        <v>13</v>
      </c>
      <c r="N6080" s="34">
        <v>23</v>
      </c>
      <c r="O6080" s="34">
        <v>26</v>
      </c>
      <c r="P6080" s="34">
        <v>17</v>
      </c>
      <c r="Q6080" s="34">
        <v>34</v>
      </c>
      <c r="R6080" s="34">
        <v>23</v>
      </c>
      <c r="S6080" s="34">
        <v>46</v>
      </c>
      <c r="T6080" s="34">
        <v>16</v>
      </c>
      <c r="U6080" s="34">
        <v>28</v>
      </c>
      <c r="V6080" s="34">
        <v>28</v>
      </c>
      <c r="W6080" s="34">
        <v>31</v>
      </c>
      <c r="X6080" s="34">
        <v>22</v>
      </c>
      <c r="Y6080" s="34">
        <v>36</v>
      </c>
      <c r="Z6080" s="34">
        <v>40</v>
      </c>
      <c r="AA6080" s="34">
        <v>49</v>
      </c>
      <c r="AB6080" s="34">
        <v>15</v>
      </c>
      <c r="AC6080" s="34">
        <v>35</v>
      </c>
    </row>
    <row r="6081" spans="1:29" x14ac:dyDescent="0.2">
      <c r="A6081" s="34" t="s">
        <v>66574</v>
      </c>
      <c r="B6081" s="34">
        <v>13</v>
      </c>
      <c r="C6081" s="34">
        <v>13</v>
      </c>
      <c r="D6081" s="34">
        <v>21</v>
      </c>
      <c r="E6081" s="34">
        <v>22</v>
      </c>
      <c r="F6081" s="34">
        <v>17</v>
      </c>
      <c r="G6081" s="34">
        <v>24</v>
      </c>
      <c r="H6081" s="34">
        <v>14</v>
      </c>
      <c r="I6081" s="34">
        <v>15</v>
      </c>
      <c r="J6081" s="34">
        <v>8</v>
      </c>
      <c r="K6081" s="34">
        <v>23</v>
      </c>
      <c r="L6081" s="34">
        <v>6</v>
      </c>
      <c r="M6081" s="34">
        <v>10</v>
      </c>
      <c r="N6081" s="34">
        <v>4</v>
      </c>
      <c r="O6081" s="34">
        <v>14</v>
      </c>
      <c r="P6081" s="34">
        <v>27</v>
      </c>
      <c r="Q6081" s="34">
        <v>16</v>
      </c>
      <c r="R6081" s="34">
        <v>10</v>
      </c>
      <c r="S6081" s="34">
        <v>22</v>
      </c>
      <c r="T6081" s="34">
        <v>5</v>
      </c>
      <c r="U6081" s="34">
        <v>10</v>
      </c>
      <c r="V6081" s="34">
        <v>15</v>
      </c>
      <c r="W6081" s="34">
        <v>8</v>
      </c>
      <c r="X6081" s="34">
        <v>11</v>
      </c>
      <c r="Y6081" s="34">
        <v>8</v>
      </c>
      <c r="Z6081" s="34">
        <v>12</v>
      </c>
      <c r="AA6081" s="34">
        <v>26</v>
      </c>
      <c r="AB6081" s="34">
        <v>13</v>
      </c>
      <c r="AC6081" s="34">
        <v>29</v>
      </c>
    </row>
    <row r="6082" spans="1:29" x14ac:dyDescent="0.2">
      <c r="A6082" s="34" t="s">
        <v>66575</v>
      </c>
      <c r="B6082" s="34">
        <v>50</v>
      </c>
      <c r="C6082" s="34">
        <v>67</v>
      </c>
      <c r="D6082" s="34">
        <v>92</v>
      </c>
      <c r="E6082" s="34">
        <v>109</v>
      </c>
      <c r="F6082" s="34">
        <v>68</v>
      </c>
      <c r="G6082" s="34">
        <v>62</v>
      </c>
      <c r="H6082" s="34">
        <v>60</v>
      </c>
      <c r="I6082" s="34">
        <v>72</v>
      </c>
      <c r="J6082" s="34">
        <v>43</v>
      </c>
      <c r="K6082" s="34">
        <v>102</v>
      </c>
      <c r="L6082" s="34">
        <v>21</v>
      </c>
      <c r="M6082" s="34">
        <v>49</v>
      </c>
      <c r="N6082" s="34">
        <v>62</v>
      </c>
      <c r="O6082" s="34">
        <v>52</v>
      </c>
      <c r="P6082" s="34">
        <v>43</v>
      </c>
      <c r="Q6082" s="34">
        <v>61</v>
      </c>
      <c r="R6082" s="34">
        <v>44</v>
      </c>
      <c r="S6082" s="34">
        <v>98</v>
      </c>
      <c r="T6082" s="34">
        <v>25</v>
      </c>
      <c r="U6082" s="34">
        <v>50</v>
      </c>
      <c r="V6082" s="34">
        <v>67</v>
      </c>
      <c r="W6082" s="34">
        <v>62</v>
      </c>
      <c r="X6082" s="34">
        <v>76</v>
      </c>
      <c r="Y6082" s="34">
        <v>43</v>
      </c>
      <c r="Z6082" s="34">
        <v>55</v>
      </c>
      <c r="AA6082" s="34">
        <v>87</v>
      </c>
      <c r="AB6082" s="34">
        <v>35</v>
      </c>
      <c r="AC6082" s="34">
        <v>120</v>
      </c>
    </row>
    <row r="6083" spans="1:29" x14ac:dyDescent="0.2">
      <c r="A6083" s="34" t="s">
        <v>66576</v>
      </c>
      <c r="B6083" s="34">
        <v>51</v>
      </c>
      <c r="C6083" s="34">
        <v>60</v>
      </c>
      <c r="D6083" s="34">
        <v>91</v>
      </c>
      <c r="E6083" s="34">
        <v>71</v>
      </c>
      <c r="F6083" s="34">
        <v>88</v>
      </c>
      <c r="G6083" s="34">
        <v>58</v>
      </c>
      <c r="H6083" s="34">
        <v>81</v>
      </c>
      <c r="I6083" s="34">
        <v>75</v>
      </c>
      <c r="J6083" s="34">
        <v>57</v>
      </c>
      <c r="K6083" s="34">
        <v>88</v>
      </c>
      <c r="L6083" s="34">
        <v>53</v>
      </c>
      <c r="M6083" s="34">
        <v>67</v>
      </c>
      <c r="N6083" s="34">
        <v>78</v>
      </c>
      <c r="O6083" s="34">
        <v>71</v>
      </c>
      <c r="P6083" s="34">
        <v>71</v>
      </c>
      <c r="Q6083" s="34">
        <v>118</v>
      </c>
      <c r="R6083" s="34">
        <v>131</v>
      </c>
      <c r="S6083" s="34">
        <v>71</v>
      </c>
      <c r="T6083" s="34">
        <v>58</v>
      </c>
      <c r="U6083" s="34">
        <v>93</v>
      </c>
      <c r="V6083" s="34">
        <v>84</v>
      </c>
      <c r="W6083" s="34">
        <v>90</v>
      </c>
      <c r="X6083" s="34">
        <v>107</v>
      </c>
      <c r="Y6083" s="34">
        <v>83</v>
      </c>
      <c r="Z6083" s="34">
        <v>109</v>
      </c>
      <c r="AA6083" s="34">
        <v>94</v>
      </c>
      <c r="AB6083" s="34">
        <v>109</v>
      </c>
      <c r="AC6083" s="34">
        <v>123</v>
      </c>
    </row>
    <row r="6084" spans="1:29" x14ac:dyDescent="0.2">
      <c r="A6084" s="34" t="s">
        <v>66577</v>
      </c>
      <c r="B6084" s="34">
        <v>45</v>
      </c>
      <c r="C6084" s="34">
        <v>76</v>
      </c>
      <c r="D6084" s="34">
        <v>79</v>
      </c>
      <c r="E6084" s="34">
        <v>62</v>
      </c>
      <c r="F6084" s="34">
        <v>90</v>
      </c>
      <c r="G6084" s="34">
        <v>54</v>
      </c>
      <c r="H6084" s="34">
        <v>63</v>
      </c>
      <c r="I6084" s="34">
        <v>62</v>
      </c>
      <c r="J6084" s="34">
        <v>44</v>
      </c>
      <c r="K6084" s="34">
        <v>52</v>
      </c>
      <c r="L6084" s="34">
        <v>36</v>
      </c>
      <c r="M6084" s="34">
        <v>63</v>
      </c>
      <c r="N6084" s="34">
        <v>52</v>
      </c>
      <c r="O6084" s="34">
        <v>25</v>
      </c>
      <c r="P6084" s="34">
        <v>62</v>
      </c>
      <c r="Q6084" s="34">
        <v>56</v>
      </c>
      <c r="R6084" s="34">
        <v>62</v>
      </c>
      <c r="S6084" s="34">
        <v>54</v>
      </c>
      <c r="T6084" s="34">
        <v>49</v>
      </c>
      <c r="U6084" s="34">
        <v>52</v>
      </c>
      <c r="V6084" s="34">
        <v>83</v>
      </c>
      <c r="W6084" s="34">
        <v>54</v>
      </c>
      <c r="X6084" s="34">
        <v>105</v>
      </c>
      <c r="Y6084" s="34">
        <v>51</v>
      </c>
      <c r="Z6084" s="34">
        <v>74</v>
      </c>
      <c r="AA6084" s="34">
        <v>72</v>
      </c>
      <c r="AB6084" s="34">
        <v>71</v>
      </c>
      <c r="AC6084" s="34">
        <v>84</v>
      </c>
    </row>
    <row r="6085" spans="1:29" x14ac:dyDescent="0.2">
      <c r="A6085" s="34" t="s">
        <v>66578</v>
      </c>
      <c r="B6085" s="34">
        <v>30</v>
      </c>
      <c r="C6085" s="34">
        <v>39</v>
      </c>
      <c r="D6085" s="34">
        <v>54</v>
      </c>
      <c r="E6085" s="34">
        <v>49</v>
      </c>
      <c r="F6085" s="34">
        <v>38</v>
      </c>
      <c r="G6085" s="34">
        <v>43</v>
      </c>
      <c r="H6085" s="34">
        <v>47</v>
      </c>
      <c r="I6085" s="34">
        <v>43</v>
      </c>
      <c r="J6085" s="34">
        <v>38</v>
      </c>
      <c r="K6085" s="34">
        <v>54</v>
      </c>
      <c r="L6085" s="34">
        <v>21</v>
      </c>
      <c r="M6085" s="34">
        <v>33</v>
      </c>
      <c r="N6085" s="34">
        <v>41</v>
      </c>
      <c r="O6085" s="34">
        <v>23</v>
      </c>
      <c r="P6085" s="34">
        <v>44</v>
      </c>
      <c r="Q6085" s="34">
        <v>46</v>
      </c>
      <c r="R6085" s="34">
        <v>36</v>
      </c>
      <c r="S6085" s="34">
        <v>66</v>
      </c>
      <c r="T6085" s="34">
        <v>35</v>
      </c>
      <c r="U6085" s="34">
        <v>31</v>
      </c>
      <c r="V6085" s="34">
        <v>26</v>
      </c>
      <c r="W6085" s="34">
        <v>35</v>
      </c>
      <c r="X6085" s="34">
        <v>61</v>
      </c>
      <c r="Y6085" s="34">
        <v>36</v>
      </c>
      <c r="Z6085" s="34">
        <v>46</v>
      </c>
      <c r="AA6085" s="34">
        <v>43</v>
      </c>
      <c r="AB6085" s="34">
        <v>34</v>
      </c>
      <c r="AC6085" s="34">
        <v>71</v>
      </c>
    </row>
    <row r="6086" spans="1:29" x14ac:dyDescent="0.2">
      <c r="A6086" s="34" t="s">
        <v>66579</v>
      </c>
      <c r="B6086" s="34">
        <v>20</v>
      </c>
      <c r="C6086" s="34">
        <v>27</v>
      </c>
      <c r="D6086" s="34">
        <v>46</v>
      </c>
      <c r="E6086" s="34">
        <v>29</v>
      </c>
      <c r="F6086" s="34">
        <v>29</v>
      </c>
      <c r="G6086" s="34">
        <v>35</v>
      </c>
      <c r="H6086" s="34">
        <v>27</v>
      </c>
      <c r="I6086" s="34">
        <v>23</v>
      </c>
      <c r="J6086" s="34">
        <v>29</v>
      </c>
      <c r="K6086" s="34">
        <v>54</v>
      </c>
      <c r="L6086" s="34">
        <v>15</v>
      </c>
      <c r="M6086" s="34">
        <v>30</v>
      </c>
      <c r="N6086" s="34">
        <v>31</v>
      </c>
      <c r="O6086" s="34">
        <v>18</v>
      </c>
      <c r="P6086" s="34">
        <v>18</v>
      </c>
      <c r="Q6086" s="34">
        <v>34</v>
      </c>
      <c r="R6086" s="34">
        <v>39</v>
      </c>
      <c r="S6086" s="34">
        <v>36</v>
      </c>
      <c r="T6086" s="34">
        <v>10</v>
      </c>
      <c r="U6086" s="34">
        <v>20</v>
      </c>
      <c r="V6086" s="34">
        <v>27</v>
      </c>
      <c r="W6086" s="34">
        <v>32</v>
      </c>
      <c r="X6086" s="34">
        <v>40</v>
      </c>
      <c r="Y6086" s="34">
        <v>11</v>
      </c>
      <c r="Z6086" s="34">
        <v>31</v>
      </c>
      <c r="AA6086" s="34">
        <v>34</v>
      </c>
      <c r="AB6086" s="34">
        <v>20</v>
      </c>
      <c r="AC6086" s="34">
        <v>74</v>
      </c>
    </row>
    <row r="6087" spans="1:29" x14ac:dyDescent="0.2">
      <c r="A6087" s="34" t="s">
        <v>66580</v>
      </c>
      <c r="B6087" s="34">
        <v>87</v>
      </c>
      <c r="C6087" s="34">
        <v>108</v>
      </c>
      <c r="D6087" s="34">
        <v>133</v>
      </c>
      <c r="E6087" s="34">
        <v>141</v>
      </c>
      <c r="F6087" s="34">
        <v>102</v>
      </c>
      <c r="G6087" s="34">
        <v>131</v>
      </c>
      <c r="H6087" s="34">
        <v>77</v>
      </c>
      <c r="I6087" s="34">
        <v>110</v>
      </c>
      <c r="J6087" s="34">
        <v>59</v>
      </c>
      <c r="K6087" s="34">
        <v>143</v>
      </c>
      <c r="L6087" s="34">
        <v>43</v>
      </c>
      <c r="M6087" s="34">
        <v>87</v>
      </c>
      <c r="N6087" s="34">
        <v>72</v>
      </c>
      <c r="O6087" s="34">
        <v>90</v>
      </c>
      <c r="P6087" s="34">
        <v>83</v>
      </c>
      <c r="Q6087" s="34">
        <v>95</v>
      </c>
      <c r="R6087" s="34">
        <v>98</v>
      </c>
      <c r="S6087" s="34">
        <v>154</v>
      </c>
      <c r="T6087" s="34">
        <v>48</v>
      </c>
      <c r="U6087" s="34">
        <v>86</v>
      </c>
      <c r="V6087" s="34">
        <v>91</v>
      </c>
      <c r="W6087" s="34">
        <v>80</v>
      </c>
      <c r="X6087" s="34">
        <v>91</v>
      </c>
      <c r="Y6087" s="34">
        <v>92</v>
      </c>
      <c r="Z6087" s="34">
        <v>129</v>
      </c>
      <c r="AA6087" s="34">
        <v>156</v>
      </c>
      <c r="AB6087" s="34">
        <v>64</v>
      </c>
      <c r="AC6087" s="34">
        <v>175</v>
      </c>
    </row>
    <row r="6088" spans="1:29" x14ac:dyDescent="0.2">
      <c r="A6088" s="34" t="s">
        <v>66581</v>
      </c>
      <c r="B6088" s="34">
        <v>20</v>
      </c>
      <c r="C6088" s="34">
        <v>42</v>
      </c>
      <c r="D6088" s="34">
        <v>38</v>
      </c>
      <c r="E6088" s="34">
        <v>63</v>
      </c>
      <c r="F6088" s="34">
        <v>23</v>
      </c>
      <c r="G6088" s="34">
        <v>53</v>
      </c>
      <c r="H6088" s="34">
        <v>17</v>
      </c>
      <c r="I6088" s="34">
        <v>45</v>
      </c>
      <c r="J6088" s="34">
        <v>16</v>
      </c>
      <c r="K6088" s="34">
        <v>210</v>
      </c>
      <c r="L6088" s="34">
        <v>8</v>
      </c>
      <c r="M6088" s="34">
        <v>53</v>
      </c>
      <c r="N6088" s="34">
        <v>25</v>
      </c>
      <c r="O6088" s="34">
        <v>39</v>
      </c>
      <c r="P6088" s="34">
        <v>27</v>
      </c>
      <c r="Q6088" s="34">
        <v>48</v>
      </c>
      <c r="R6088" s="34">
        <v>18</v>
      </c>
      <c r="S6088" s="34">
        <v>55</v>
      </c>
      <c r="T6088" s="34">
        <v>14</v>
      </c>
      <c r="U6088" s="34">
        <v>41</v>
      </c>
      <c r="V6088" s="34">
        <v>34</v>
      </c>
      <c r="W6088" s="34">
        <v>32</v>
      </c>
      <c r="X6088" s="34">
        <v>36</v>
      </c>
      <c r="Y6088" s="34">
        <v>60</v>
      </c>
      <c r="Z6088" s="34">
        <v>50</v>
      </c>
      <c r="AA6088" s="34">
        <v>50</v>
      </c>
      <c r="AB6088" s="34">
        <v>14</v>
      </c>
      <c r="AC6088" s="34">
        <v>84</v>
      </c>
    </row>
    <row r="6089" spans="1:29" x14ac:dyDescent="0.2">
      <c r="A6089" s="34" t="s">
        <v>66582</v>
      </c>
      <c r="B6089" s="34">
        <v>72</v>
      </c>
      <c r="C6089" s="34">
        <v>168</v>
      </c>
      <c r="D6089" s="34">
        <v>224</v>
      </c>
      <c r="E6089" s="34">
        <v>219</v>
      </c>
      <c r="F6089" s="34">
        <v>174</v>
      </c>
      <c r="G6089" s="34">
        <v>164</v>
      </c>
      <c r="H6089" s="34">
        <v>148</v>
      </c>
      <c r="I6089" s="34">
        <v>169</v>
      </c>
      <c r="J6089" s="34">
        <v>133</v>
      </c>
      <c r="K6089" s="34">
        <v>192</v>
      </c>
      <c r="L6089" s="34">
        <v>91</v>
      </c>
      <c r="M6089" s="34">
        <v>164</v>
      </c>
      <c r="N6089" s="34">
        <v>173</v>
      </c>
      <c r="O6089" s="34">
        <v>151</v>
      </c>
      <c r="P6089" s="34">
        <v>122</v>
      </c>
      <c r="Q6089" s="34">
        <v>200</v>
      </c>
      <c r="R6089" s="34">
        <v>148</v>
      </c>
      <c r="S6089" s="34">
        <v>202</v>
      </c>
      <c r="T6089" s="34">
        <v>120</v>
      </c>
      <c r="U6089" s="34">
        <v>158</v>
      </c>
      <c r="V6089" s="34">
        <v>181</v>
      </c>
      <c r="W6089" s="34">
        <v>115</v>
      </c>
      <c r="X6089" s="34">
        <v>194</v>
      </c>
      <c r="Y6089" s="34">
        <v>144</v>
      </c>
      <c r="Z6089" s="34">
        <v>205</v>
      </c>
      <c r="AA6089" s="34">
        <v>223</v>
      </c>
      <c r="AB6089" s="34">
        <v>129</v>
      </c>
      <c r="AC6089" s="34">
        <v>256</v>
      </c>
    </row>
    <row r="6090" spans="1:29" x14ac:dyDescent="0.2">
      <c r="A6090" s="34" t="s">
        <v>66583</v>
      </c>
      <c r="B6090" s="34">
        <v>61</v>
      </c>
      <c r="C6090" s="34">
        <v>88</v>
      </c>
      <c r="D6090" s="34">
        <v>109</v>
      </c>
      <c r="E6090" s="34">
        <v>94</v>
      </c>
      <c r="F6090" s="34">
        <v>75</v>
      </c>
      <c r="G6090" s="34">
        <v>75</v>
      </c>
      <c r="H6090" s="34">
        <v>100</v>
      </c>
      <c r="I6090" s="34">
        <v>79</v>
      </c>
      <c r="J6090" s="34">
        <v>25</v>
      </c>
      <c r="K6090" s="34">
        <v>324</v>
      </c>
      <c r="L6090" s="34">
        <v>22</v>
      </c>
      <c r="M6090" s="34">
        <v>66</v>
      </c>
      <c r="N6090" s="34">
        <v>63</v>
      </c>
      <c r="O6090" s="34">
        <v>55</v>
      </c>
      <c r="P6090" s="34">
        <v>59</v>
      </c>
      <c r="Q6090" s="34">
        <v>79</v>
      </c>
      <c r="R6090" s="34">
        <v>68</v>
      </c>
      <c r="S6090" s="34">
        <v>105</v>
      </c>
      <c r="T6090" s="34">
        <v>33</v>
      </c>
      <c r="U6090" s="34">
        <v>62</v>
      </c>
      <c r="V6090" s="34">
        <v>96</v>
      </c>
      <c r="W6090" s="34">
        <v>44</v>
      </c>
      <c r="X6090" s="34">
        <v>64</v>
      </c>
      <c r="Y6090" s="34">
        <v>115</v>
      </c>
      <c r="Z6090" s="34">
        <v>102</v>
      </c>
      <c r="AA6090" s="34">
        <v>111</v>
      </c>
      <c r="AB6090" s="34">
        <v>45</v>
      </c>
      <c r="AC6090" s="34">
        <v>124</v>
      </c>
    </row>
    <row r="6091" spans="1:29" x14ac:dyDescent="0.2">
      <c r="A6091" s="34" t="s">
        <v>66584</v>
      </c>
      <c r="B6091" s="34">
        <v>55</v>
      </c>
      <c r="C6091" s="34">
        <v>60</v>
      </c>
      <c r="D6091" s="34">
        <v>101</v>
      </c>
      <c r="E6091" s="34">
        <v>101</v>
      </c>
      <c r="F6091" s="34">
        <v>97</v>
      </c>
      <c r="G6091" s="34">
        <v>107</v>
      </c>
      <c r="H6091" s="34">
        <v>80</v>
      </c>
      <c r="I6091" s="34">
        <v>66</v>
      </c>
      <c r="J6091" s="34">
        <v>64</v>
      </c>
      <c r="K6091" s="34">
        <v>136</v>
      </c>
      <c r="L6091" s="34">
        <v>75</v>
      </c>
      <c r="M6091" s="34">
        <v>69</v>
      </c>
      <c r="N6091" s="34">
        <v>72</v>
      </c>
      <c r="O6091" s="34">
        <v>110</v>
      </c>
      <c r="P6091" s="34">
        <v>96</v>
      </c>
      <c r="Q6091" s="34">
        <v>120</v>
      </c>
      <c r="R6091" s="34">
        <v>110</v>
      </c>
      <c r="S6091" s="34">
        <v>111</v>
      </c>
      <c r="T6091" s="34">
        <v>92</v>
      </c>
      <c r="U6091" s="34">
        <v>98</v>
      </c>
      <c r="V6091" s="34">
        <v>127</v>
      </c>
      <c r="W6091" s="34">
        <v>154</v>
      </c>
      <c r="X6091" s="34">
        <v>113</v>
      </c>
      <c r="Y6091" s="34">
        <v>113</v>
      </c>
      <c r="Z6091" s="34">
        <v>97</v>
      </c>
      <c r="AA6091" s="34">
        <v>133</v>
      </c>
      <c r="AB6091" s="34">
        <v>97</v>
      </c>
      <c r="AC6091" s="34">
        <v>149</v>
      </c>
    </row>
    <row r="6092" spans="1:29" x14ac:dyDescent="0.2">
      <c r="A6092" s="34" t="s">
        <v>66585</v>
      </c>
      <c r="B6092" s="34">
        <v>49</v>
      </c>
      <c r="C6092" s="34">
        <v>48</v>
      </c>
      <c r="D6092" s="34">
        <v>68</v>
      </c>
      <c r="E6092" s="34">
        <v>70</v>
      </c>
      <c r="F6092" s="34">
        <v>45</v>
      </c>
      <c r="G6092" s="34">
        <v>60</v>
      </c>
      <c r="H6092" s="34">
        <v>49</v>
      </c>
      <c r="I6092" s="34">
        <v>42</v>
      </c>
      <c r="J6092" s="34">
        <v>55</v>
      </c>
      <c r="K6092" s="34">
        <v>107</v>
      </c>
      <c r="L6092" s="34">
        <v>27</v>
      </c>
      <c r="M6092" s="34">
        <v>39</v>
      </c>
      <c r="N6092" s="34">
        <v>36</v>
      </c>
      <c r="O6092" s="34">
        <v>63</v>
      </c>
      <c r="P6092" s="34">
        <v>48</v>
      </c>
      <c r="Q6092" s="34">
        <v>61</v>
      </c>
      <c r="R6092" s="34">
        <v>44</v>
      </c>
      <c r="S6092" s="34">
        <v>96</v>
      </c>
      <c r="T6092" s="34">
        <v>38</v>
      </c>
      <c r="U6092" s="34">
        <v>48</v>
      </c>
      <c r="V6092" s="34">
        <v>54</v>
      </c>
      <c r="W6092" s="34">
        <v>38</v>
      </c>
      <c r="X6092" s="34">
        <v>63</v>
      </c>
      <c r="Y6092" s="34">
        <v>37</v>
      </c>
      <c r="Z6092" s="34">
        <v>41</v>
      </c>
      <c r="AA6092" s="34">
        <v>68</v>
      </c>
      <c r="AB6092" s="34">
        <v>38</v>
      </c>
      <c r="AC6092" s="34">
        <v>102</v>
      </c>
    </row>
    <row r="6093" spans="1:29" x14ac:dyDescent="0.2">
      <c r="A6093" s="34" t="s">
        <v>66586</v>
      </c>
      <c r="B6093" s="34">
        <v>51</v>
      </c>
      <c r="C6093" s="34">
        <v>76</v>
      </c>
      <c r="D6093" s="34">
        <v>64</v>
      </c>
      <c r="E6093" s="34">
        <v>61</v>
      </c>
      <c r="F6093" s="34">
        <v>48</v>
      </c>
      <c r="G6093" s="34">
        <v>83</v>
      </c>
      <c r="H6093" s="34">
        <v>49</v>
      </c>
      <c r="I6093" s="34">
        <v>36</v>
      </c>
      <c r="J6093" s="34">
        <v>31</v>
      </c>
      <c r="K6093" s="34">
        <v>49</v>
      </c>
      <c r="L6093" s="34">
        <v>16</v>
      </c>
      <c r="M6093" s="34">
        <v>40</v>
      </c>
      <c r="N6093" s="34">
        <v>30</v>
      </c>
      <c r="O6093" s="34">
        <v>33</v>
      </c>
      <c r="P6093" s="34">
        <v>30</v>
      </c>
      <c r="Q6093" s="34">
        <v>42</v>
      </c>
      <c r="R6093" s="34">
        <v>47</v>
      </c>
      <c r="S6093" s="34">
        <v>101</v>
      </c>
      <c r="T6093" s="34">
        <v>23</v>
      </c>
      <c r="U6093" s="34">
        <v>44</v>
      </c>
      <c r="V6093" s="34">
        <v>44</v>
      </c>
      <c r="W6093" s="34">
        <v>30</v>
      </c>
      <c r="X6093" s="34">
        <v>46</v>
      </c>
      <c r="Y6093" s="34">
        <v>19</v>
      </c>
      <c r="Z6093" s="34">
        <v>67</v>
      </c>
      <c r="AA6093" s="34">
        <v>54</v>
      </c>
      <c r="AB6093" s="34">
        <v>24</v>
      </c>
      <c r="AC6093" s="34">
        <v>83</v>
      </c>
    </row>
    <row r="6094" spans="1:29" x14ac:dyDescent="0.2">
      <c r="A6094" s="34" t="s">
        <v>66587</v>
      </c>
      <c r="B6094" s="34">
        <v>30</v>
      </c>
      <c r="C6094" s="34">
        <v>53</v>
      </c>
      <c r="D6094" s="34">
        <v>35</v>
      </c>
      <c r="E6094" s="34">
        <v>30</v>
      </c>
      <c r="F6094" s="34">
        <v>35</v>
      </c>
      <c r="G6094" s="34">
        <v>16</v>
      </c>
      <c r="H6094" s="34">
        <v>28</v>
      </c>
      <c r="I6094" s="34">
        <v>30</v>
      </c>
      <c r="J6094" s="34">
        <v>21</v>
      </c>
      <c r="K6094" s="34">
        <v>37</v>
      </c>
      <c r="L6094" s="34">
        <v>16</v>
      </c>
      <c r="M6094" s="34">
        <v>23</v>
      </c>
      <c r="N6094" s="34">
        <v>26</v>
      </c>
      <c r="O6094" s="34">
        <v>24</v>
      </c>
      <c r="P6094" s="34">
        <v>24</v>
      </c>
      <c r="Q6094" s="34">
        <v>34</v>
      </c>
      <c r="R6094" s="34">
        <v>20</v>
      </c>
      <c r="S6094" s="34">
        <v>38</v>
      </c>
      <c r="T6094" s="34">
        <v>16</v>
      </c>
      <c r="U6094" s="34">
        <v>30</v>
      </c>
      <c r="V6094" s="34">
        <v>33</v>
      </c>
      <c r="W6094" s="34">
        <v>14</v>
      </c>
      <c r="X6094" s="34">
        <v>43</v>
      </c>
      <c r="Y6094" s="34">
        <v>22</v>
      </c>
      <c r="Z6094" s="34">
        <v>47</v>
      </c>
      <c r="AA6094" s="34">
        <v>32</v>
      </c>
      <c r="AB6094" s="34">
        <v>19</v>
      </c>
      <c r="AC6094" s="34">
        <v>36</v>
      </c>
    </row>
    <row r="6095" spans="1:29" x14ac:dyDescent="0.2">
      <c r="A6095" s="34" t="s">
        <v>66588</v>
      </c>
      <c r="B6095" s="34">
        <v>60</v>
      </c>
      <c r="C6095" s="34">
        <v>80</v>
      </c>
      <c r="D6095" s="34">
        <v>85</v>
      </c>
      <c r="E6095" s="34">
        <v>95</v>
      </c>
      <c r="F6095" s="34">
        <v>55</v>
      </c>
      <c r="G6095" s="34">
        <v>102</v>
      </c>
      <c r="H6095" s="34">
        <v>39</v>
      </c>
      <c r="I6095" s="34">
        <v>90</v>
      </c>
      <c r="J6095" s="34">
        <v>38</v>
      </c>
      <c r="K6095" s="34">
        <v>88</v>
      </c>
      <c r="L6095" s="34">
        <v>28</v>
      </c>
      <c r="M6095" s="34">
        <v>52</v>
      </c>
      <c r="N6095" s="34">
        <v>48</v>
      </c>
      <c r="O6095" s="34">
        <v>48</v>
      </c>
      <c r="P6095" s="34">
        <v>40</v>
      </c>
      <c r="Q6095" s="34">
        <v>66</v>
      </c>
      <c r="R6095" s="34">
        <v>43</v>
      </c>
      <c r="S6095" s="34">
        <v>78</v>
      </c>
      <c r="T6095" s="34">
        <v>32</v>
      </c>
      <c r="U6095" s="34">
        <v>42</v>
      </c>
      <c r="V6095" s="34">
        <v>41</v>
      </c>
      <c r="W6095" s="34">
        <v>53</v>
      </c>
      <c r="X6095" s="34">
        <v>79</v>
      </c>
      <c r="Y6095" s="34">
        <v>57</v>
      </c>
      <c r="Z6095" s="34">
        <v>66</v>
      </c>
      <c r="AA6095" s="34">
        <v>79</v>
      </c>
      <c r="AB6095" s="34">
        <v>42</v>
      </c>
      <c r="AC6095" s="34">
        <v>128</v>
      </c>
    </row>
    <row r="6096" spans="1:29" x14ac:dyDescent="0.2">
      <c r="A6096" s="34" t="s">
        <v>66589</v>
      </c>
      <c r="B6096" s="34">
        <v>95</v>
      </c>
      <c r="C6096" s="34">
        <v>112</v>
      </c>
      <c r="D6096" s="34">
        <v>137</v>
      </c>
      <c r="E6096" s="34">
        <v>126</v>
      </c>
      <c r="F6096" s="34">
        <v>143</v>
      </c>
      <c r="G6096" s="34">
        <v>197</v>
      </c>
      <c r="H6096" s="34">
        <v>139</v>
      </c>
      <c r="I6096" s="34">
        <v>143</v>
      </c>
      <c r="J6096" s="34">
        <v>105</v>
      </c>
      <c r="K6096" s="34">
        <v>207</v>
      </c>
      <c r="L6096" s="34">
        <v>77</v>
      </c>
      <c r="M6096" s="34">
        <v>94</v>
      </c>
      <c r="N6096" s="34">
        <v>137</v>
      </c>
      <c r="O6096" s="34">
        <v>128</v>
      </c>
      <c r="P6096" s="34">
        <v>137</v>
      </c>
      <c r="Q6096" s="34">
        <v>169</v>
      </c>
      <c r="R6096" s="34">
        <v>116</v>
      </c>
      <c r="S6096" s="34">
        <v>140</v>
      </c>
      <c r="T6096" s="34">
        <v>103</v>
      </c>
      <c r="U6096" s="34">
        <v>111</v>
      </c>
      <c r="V6096" s="34">
        <v>162</v>
      </c>
      <c r="W6096" s="34">
        <v>122</v>
      </c>
      <c r="X6096" s="34">
        <v>169</v>
      </c>
      <c r="Y6096" s="34">
        <v>124</v>
      </c>
      <c r="Z6096" s="34">
        <v>159</v>
      </c>
      <c r="AA6096" s="34">
        <v>164</v>
      </c>
      <c r="AB6096" s="34">
        <v>140</v>
      </c>
      <c r="AC6096" s="34">
        <v>232</v>
      </c>
    </row>
    <row r="6097" spans="1:29" x14ac:dyDescent="0.2">
      <c r="A6097" s="34" t="s">
        <v>66590</v>
      </c>
      <c r="B6097" s="34">
        <v>100</v>
      </c>
      <c r="C6097" s="34">
        <v>94</v>
      </c>
      <c r="D6097" s="34">
        <v>141</v>
      </c>
      <c r="E6097" s="34">
        <v>124</v>
      </c>
      <c r="F6097" s="34">
        <v>133</v>
      </c>
      <c r="G6097" s="34">
        <v>97</v>
      </c>
      <c r="H6097" s="34">
        <v>137</v>
      </c>
      <c r="I6097" s="34">
        <v>104</v>
      </c>
      <c r="J6097" s="34">
        <v>117</v>
      </c>
      <c r="K6097" s="34">
        <v>118</v>
      </c>
      <c r="L6097" s="34">
        <v>96</v>
      </c>
      <c r="M6097" s="34">
        <v>79</v>
      </c>
      <c r="N6097" s="34">
        <v>131</v>
      </c>
      <c r="O6097" s="34">
        <v>74</v>
      </c>
      <c r="P6097" s="34">
        <v>95</v>
      </c>
      <c r="Q6097" s="34">
        <v>134</v>
      </c>
      <c r="R6097" s="34">
        <v>164</v>
      </c>
      <c r="S6097" s="34">
        <v>143</v>
      </c>
      <c r="T6097" s="34">
        <v>123</v>
      </c>
      <c r="U6097" s="34">
        <v>93</v>
      </c>
      <c r="V6097" s="34">
        <v>154</v>
      </c>
      <c r="W6097" s="34">
        <v>130</v>
      </c>
      <c r="X6097" s="34">
        <v>165</v>
      </c>
      <c r="Y6097" s="34">
        <v>145</v>
      </c>
      <c r="Z6097" s="34">
        <v>119</v>
      </c>
      <c r="AA6097" s="34">
        <v>109</v>
      </c>
      <c r="AB6097" s="34">
        <v>156</v>
      </c>
      <c r="AC6097" s="34">
        <v>140</v>
      </c>
    </row>
    <row r="6098" spans="1:29" x14ac:dyDescent="0.2">
      <c r="A6098" s="34" t="s">
        <v>66591</v>
      </c>
      <c r="B6098" s="34">
        <v>47</v>
      </c>
      <c r="C6098" s="34">
        <v>24</v>
      </c>
      <c r="D6098" s="34">
        <v>53</v>
      </c>
      <c r="E6098" s="34">
        <v>44</v>
      </c>
      <c r="F6098" s="34">
        <v>25</v>
      </c>
      <c r="G6098" s="34">
        <v>15</v>
      </c>
      <c r="H6098" s="34">
        <v>10</v>
      </c>
      <c r="I6098" s="34">
        <v>16</v>
      </c>
      <c r="J6098" s="34">
        <v>14</v>
      </c>
      <c r="K6098" s="34">
        <v>25</v>
      </c>
      <c r="L6098" s="34">
        <v>4</v>
      </c>
      <c r="M6098" s="34">
        <v>17</v>
      </c>
      <c r="N6098" s="34">
        <v>15</v>
      </c>
      <c r="O6098" s="34">
        <v>21</v>
      </c>
      <c r="P6098" s="34">
        <v>17</v>
      </c>
      <c r="Q6098" s="34">
        <v>26</v>
      </c>
      <c r="R6098" s="34">
        <v>19</v>
      </c>
      <c r="S6098" s="34">
        <v>40</v>
      </c>
      <c r="T6098" s="34">
        <v>9</v>
      </c>
      <c r="U6098" s="34">
        <v>22</v>
      </c>
      <c r="V6098" s="34">
        <v>27</v>
      </c>
      <c r="W6098" s="34">
        <v>11</v>
      </c>
      <c r="X6098" s="34">
        <v>42</v>
      </c>
      <c r="Y6098" s="34">
        <v>20</v>
      </c>
      <c r="Z6098" s="34">
        <v>59</v>
      </c>
      <c r="AA6098" s="34">
        <v>36</v>
      </c>
      <c r="AB6098" s="34">
        <v>15</v>
      </c>
      <c r="AC6098" s="34">
        <v>40</v>
      </c>
    </row>
    <row r="6099" spans="1:29" x14ac:dyDescent="0.2">
      <c r="A6099" s="34" t="s">
        <v>66592</v>
      </c>
      <c r="B6099" s="34">
        <v>82</v>
      </c>
      <c r="C6099" s="34">
        <v>159</v>
      </c>
      <c r="D6099" s="34">
        <v>255</v>
      </c>
      <c r="E6099" s="34">
        <v>161</v>
      </c>
      <c r="F6099" s="34">
        <v>168</v>
      </c>
      <c r="G6099" s="34">
        <v>156</v>
      </c>
      <c r="H6099" s="34">
        <v>117</v>
      </c>
      <c r="I6099" s="34">
        <v>125</v>
      </c>
      <c r="J6099" s="34">
        <v>101</v>
      </c>
      <c r="K6099" s="34">
        <v>205</v>
      </c>
      <c r="L6099" s="34">
        <v>47</v>
      </c>
      <c r="M6099" s="34">
        <v>126</v>
      </c>
      <c r="N6099" s="34">
        <v>142</v>
      </c>
      <c r="O6099" s="34">
        <v>147</v>
      </c>
      <c r="P6099" s="34">
        <v>101</v>
      </c>
      <c r="Q6099" s="34">
        <v>124</v>
      </c>
      <c r="R6099" s="34">
        <v>130</v>
      </c>
      <c r="S6099" s="34">
        <v>168</v>
      </c>
      <c r="T6099" s="34">
        <v>71</v>
      </c>
      <c r="U6099" s="34">
        <v>102</v>
      </c>
      <c r="V6099" s="34">
        <v>206</v>
      </c>
      <c r="W6099" s="34">
        <v>88</v>
      </c>
      <c r="X6099" s="34">
        <v>201</v>
      </c>
      <c r="Y6099" s="34">
        <v>90</v>
      </c>
      <c r="Z6099" s="34">
        <v>217</v>
      </c>
      <c r="AA6099" s="34">
        <v>170</v>
      </c>
      <c r="AB6099" s="34">
        <v>110</v>
      </c>
      <c r="AC6099" s="34">
        <v>210</v>
      </c>
    </row>
    <row r="6100" spans="1:29" x14ac:dyDescent="0.2">
      <c r="A6100" s="34" t="s">
        <v>66593</v>
      </c>
      <c r="B6100" s="34">
        <v>99</v>
      </c>
      <c r="C6100" s="34">
        <v>167</v>
      </c>
      <c r="D6100" s="34">
        <v>189</v>
      </c>
      <c r="E6100" s="34">
        <v>138</v>
      </c>
      <c r="F6100" s="34">
        <v>141</v>
      </c>
      <c r="G6100" s="34">
        <v>223</v>
      </c>
      <c r="H6100" s="34">
        <v>147</v>
      </c>
      <c r="I6100" s="34">
        <v>170</v>
      </c>
      <c r="J6100" s="34">
        <v>163</v>
      </c>
      <c r="K6100" s="34">
        <v>196</v>
      </c>
      <c r="L6100" s="34">
        <v>106</v>
      </c>
      <c r="M6100" s="34">
        <v>173</v>
      </c>
      <c r="N6100" s="34">
        <v>145</v>
      </c>
      <c r="O6100" s="34">
        <v>143</v>
      </c>
      <c r="P6100" s="34">
        <v>154</v>
      </c>
      <c r="Q6100" s="34">
        <v>171</v>
      </c>
      <c r="R6100" s="34">
        <v>174</v>
      </c>
      <c r="S6100" s="34">
        <v>213</v>
      </c>
      <c r="T6100" s="34">
        <v>162</v>
      </c>
      <c r="U6100" s="34">
        <v>173</v>
      </c>
      <c r="V6100" s="34">
        <v>159</v>
      </c>
      <c r="W6100" s="34">
        <v>225</v>
      </c>
      <c r="X6100" s="34">
        <v>201</v>
      </c>
      <c r="Y6100" s="34">
        <v>252</v>
      </c>
      <c r="Z6100" s="34">
        <v>204</v>
      </c>
      <c r="AA6100" s="34">
        <v>237</v>
      </c>
      <c r="AB6100" s="34">
        <v>215</v>
      </c>
      <c r="AC6100" s="34">
        <v>307</v>
      </c>
    </row>
    <row r="6101" spans="1:29" x14ac:dyDescent="0.2">
      <c r="A6101" s="34" t="s">
        <v>66594</v>
      </c>
      <c r="B6101" s="34">
        <v>27</v>
      </c>
      <c r="C6101" s="34">
        <v>86</v>
      </c>
      <c r="D6101" s="34">
        <v>79</v>
      </c>
      <c r="E6101" s="34">
        <v>88</v>
      </c>
      <c r="F6101" s="34">
        <v>69</v>
      </c>
      <c r="G6101" s="34">
        <v>74</v>
      </c>
      <c r="H6101" s="34">
        <v>90</v>
      </c>
      <c r="I6101" s="34">
        <v>67</v>
      </c>
      <c r="J6101" s="34">
        <v>45</v>
      </c>
      <c r="K6101" s="34">
        <v>89</v>
      </c>
      <c r="L6101" s="34">
        <v>37</v>
      </c>
      <c r="M6101" s="34">
        <v>81</v>
      </c>
      <c r="N6101" s="34">
        <v>47</v>
      </c>
      <c r="O6101" s="34">
        <v>79</v>
      </c>
      <c r="P6101" s="34">
        <v>44</v>
      </c>
      <c r="Q6101" s="34">
        <v>98</v>
      </c>
      <c r="R6101" s="34">
        <v>64</v>
      </c>
      <c r="S6101" s="34">
        <v>89</v>
      </c>
      <c r="T6101" s="34">
        <v>44</v>
      </c>
      <c r="U6101" s="34">
        <v>71</v>
      </c>
      <c r="V6101" s="34">
        <v>82</v>
      </c>
      <c r="W6101" s="34">
        <v>58</v>
      </c>
      <c r="X6101" s="34">
        <v>68</v>
      </c>
      <c r="Y6101" s="34">
        <v>75</v>
      </c>
      <c r="Z6101" s="34">
        <v>72</v>
      </c>
      <c r="AA6101" s="34">
        <v>110</v>
      </c>
      <c r="AB6101" s="34">
        <v>50</v>
      </c>
      <c r="AC6101" s="34">
        <v>172</v>
      </c>
    </row>
    <row r="6102" spans="1:29" x14ac:dyDescent="0.2">
      <c r="A6102" s="34" t="s">
        <v>66595</v>
      </c>
      <c r="B6102" s="34">
        <v>46</v>
      </c>
      <c r="C6102" s="34">
        <v>65</v>
      </c>
      <c r="D6102" s="34">
        <v>80</v>
      </c>
      <c r="E6102" s="34">
        <v>88</v>
      </c>
      <c r="F6102" s="34">
        <v>89</v>
      </c>
      <c r="G6102" s="34">
        <v>39</v>
      </c>
      <c r="H6102" s="34">
        <v>65</v>
      </c>
      <c r="I6102" s="34">
        <v>61</v>
      </c>
      <c r="J6102" s="34">
        <v>66</v>
      </c>
      <c r="K6102" s="34">
        <v>50</v>
      </c>
      <c r="L6102" s="34">
        <v>41</v>
      </c>
      <c r="M6102" s="34">
        <v>42</v>
      </c>
      <c r="N6102" s="34">
        <v>70</v>
      </c>
      <c r="O6102" s="34">
        <v>43</v>
      </c>
      <c r="P6102" s="34">
        <v>65</v>
      </c>
      <c r="Q6102" s="34">
        <v>74</v>
      </c>
      <c r="R6102" s="34">
        <v>59</v>
      </c>
      <c r="S6102" s="34">
        <v>60</v>
      </c>
      <c r="T6102" s="34">
        <v>50</v>
      </c>
      <c r="U6102" s="34">
        <v>45</v>
      </c>
      <c r="V6102" s="34">
        <v>60</v>
      </c>
      <c r="W6102" s="34">
        <v>27</v>
      </c>
      <c r="X6102" s="34">
        <v>99</v>
      </c>
      <c r="Y6102" s="34">
        <v>51</v>
      </c>
      <c r="Z6102" s="34">
        <v>106</v>
      </c>
      <c r="AA6102" s="34">
        <v>84</v>
      </c>
      <c r="AB6102" s="34">
        <v>76</v>
      </c>
      <c r="AC6102" s="34">
        <v>90</v>
      </c>
    </row>
    <row r="6103" spans="1:29" x14ac:dyDescent="0.2">
      <c r="A6103" s="34" t="s">
        <v>66596</v>
      </c>
      <c r="B6103" s="34">
        <v>19</v>
      </c>
      <c r="C6103" s="34">
        <v>21</v>
      </c>
      <c r="D6103" s="34">
        <v>33</v>
      </c>
      <c r="E6103" s="34">
        <v>21</v>
      </c>
      <c r="F6103" s="34">
        <v>35</v>
      </c>
      <c r="G6103" s="34">
        <v>7</v>
      </c>
      <c r="H6103" s="34">
        <v>23</v>
      </c>
      <c r="I6103" s="34">
        <v>12</v>
      </c>
      <c r="J6103" s="34">
        <v>8</v>
      </c>
      <c r="K6103" s="34">
        <v>19</v>
      </c>
      <c r="L6103" s="34">
        <v>8</v>
      </c>
      <c r="M6103" s="34">
        <v>31</v>
      </c>
      <c r="N6103" s="34">
        <v>14</v>
      </c>
      <c r="O6103" s="34">
        <v>19</v>
      </c>
      <c r="P6103" s="34">
        <v>25</v>
      </c>
      <c r="Q6103" s="34">
        <v>21</v>
      </c>
      <c r="R6103" s="34">
        <v>23</v>
      </c>
      <c r="S6103" s="34">
        <v>31</v>
      </c>
      <c r="T6103" s="34">
        <v>15</v>
      </c>
      <c r="U6103" s="34">
        <v>19</v>
      </c>
      <c r="V6103" s="34">
        <v>26</v>
      </c>
      <c r="W6103" s="34">
        <v>16</v>
      </c>
      <c r="X6103" s="34">
        <v>36</v>
      </c>
      <c r="Y6103" s="34">
        <v>3</v>
      </c>
      <c r="Z6103" s="34">
        <v>36</v>
      </c>
      <c r="AA6103" s="34">
        <v>20</v>
      </c>
      <c r="AB6103" s="34">
        <v>13</v>
      </c>
      <c r="AC6103" s="34">
        <v>22</v>
      </c>
    </row>
    <row r="6104" spans="1:29" x14ac:dyDescent="0.2">
      <c r="A6104" s="34" t="s">
        <v>66597</v>
      </c>
      <c r="B6104" s="34">
        <v>75</v>
      </c>
      <c r="C6104" s="34">
        <v>110</v>
      </c>
      <c r="D6104" s="34">
        <v>211</v>
      </c>
      <c r="E6104" s="34">
        <v>124</v>
      </c>
      <c r="F6104" s="34">
        <v>116</v>
      </c>
      <c r="G6104" s="34">
        <v>115</v>
      </c>
      <c r="H6104" s="34">
        <v>143</v>
      </c>
      <c r="I6104" s="34">
        <v>129</v>
      </c>
      <c r="J6104" s="34">
        <v>112</v>
      </c>
      <c r="K6104" s="34">
        <v>98</v>
      </c>
      <c r="L6104" s="34">
        <v>48</v>
      </c>
      <c r="M6104" s="34">
        <v>103</v>
      </c>
      <c r="N6104" s="34">
        <v>92</v>
      </c>
      <c r="O6104" s="34">
        <v>87</v>
      </c>
      <c r="P6104" s="34">
        <v>104</v>
      </c>
      <c r="Q6104" s="34">
        <v>107</v>
      </c>
      <c r="R6104" s="34">
        <v>150</v>
      </c>
      <c r="S6104" s="34">
        <v>168</v>
      </c>
      <c r="T6104" s="34">
        <v>76</v>
      </c>
      <c r="U6104" s="34">
        <v>76</v>
      </c>
      <c r="V6104" s="34">
        <v>138</v>
      </c>
      <c r="W6104" s="34">
        <v>78</v>
      </c>
      <c r="X6104" s="34">
        <v>189</v>
      </c>
      <c r="Y6104" s="34">
        <v>65</v>
      </c>
      <c r="Z6104" s="34">
        <v>171</v>
      </c>
      <c r="AA6104" s="34">
        <v>156</v>
      </c>
      <c r="AB6104" s="34">
        <v>87</v>
      </c>
      <c r="AC6104" s="34">
        <v>173</v>
      </c>
    </row>
    <row r="6105" spans="1:29" x14ac:dyDescent="0.2">
      <c r="A6105" s="34" t="s">
        <v>66598</v>
      </c>
      <c r="B6105" s="34">
        <v>16</v>
      </c>
      <c r="C6105" s="34">
        <v>38</v>
      </c>
      <c r="D6105" s="34">
        <v>40</v>
      </c>
      <c r="E6105" s="34">
        <v>44</v>
      </c>
      <c r="F6105" s="34">
        <v>12</v>
      </c>
      <c r="G6105" s="34">
        <v>34</v>
      </c>
      <c r="H6105" s="34">
        <v>8</v>
      </c>
      <c r="I6105" s="34">
        <v>21</v>
      </c>
      <c r="J6105" s="34">
        <v>8</v>
      </c>
      <c r="K6105" s="34">
        <v>38</v>
      </c>
      <c r="L6105" s="34">
        <v>4</v>
      </c>
      <c r="M6105" s="34">
        <v>24</v>
      </c>
      <c r="N6105" s="34">
        <v>19</v>
      </c>
      <c r="O6105" s="34">
        <v>21</v>
      </c>
      <c r="P6105" s="34">
        <v>15</v>
      </c>
      <c r="Q6105" s="34">
        <v>23</v>
      </c>
      <c r="R6105" s="34">
        <v>12</v>
      </c>
      <c r="S6105" s="34">
        <v>45</v>
      </c>
      <c r="T6105" s="34">
        <v>6</v>
      </c>
      <c r="U6105" s="34">
        <v>13</v>
      </c>
      <c r="V6105" s="34">
        <v>21</v>
      </c>
      <c r="W6105" s="34">
        <v>15</v>
      </c>
      <c r="X6105" s="34">
        <v>26</v>
      </c>
      <c r="Y6105" s="34">
        <v>8</v>
      </c>
      <c r="Z6105" s="34">
        <v>14</v>
      </c>
      <c r="AA6105" s="34">
        <v>28</v>
      </c>
      <c r="AB6105" s="34">
        <v>6</v>
      </c>
      <c r="AC6105" s="34">
        <v>45</v>
      </c>
    </row>
    <row r="6106" spans="1:29" x14ac:dyDescent="0.2">
      <c r="A6106" s="34" t="s">
        <v>66599</v>
      </c>
      <c r="B6106" s="34">
        <v>19</v>
      </c>
      <c r="C6106" s="34">
        <v>25</v>
      </c>
      <c r="D6106" s="34">
        <v>64</v>
      </c>
      <c r="E6106" s="34">
        <v>63</v>
      </c>
      <c r="F6106" s="34">
        <v>38</v>
      </c>
      <c r="G6106" s="34">
        <v>26</v>
      </c>
      <c r="H6106" s="34">
        <v>23</v>
      </c>
      <c r="I6106" s="34">
        <v>40</v>
      </c>
      <c r="J6106" s="34">
        <v>11</v>
      </c>
      <c r="K6106" s="34">
        <v>75</v>
      </c>
      <c r="L6106" s="34">
        <v>6</v>
      </c>
      <c r="M6106" s="34">
        <v>31</v>
      </c>
      <c r="N6106" s="34">
        <v>25</v>
      </c>
      <c r="O6106" s="34">
        <v>18</v>
      </c>
      <c r="P6106" s="34">
        <v>34</v>
      </c>
      <c r="Q6106" s="34">
        <v>31</v>
      </c>
      <c r="R6106" s="34">
        <v>19</v>
      </c>
      <c r="S6106" s="34">
        <v>67</v>
      </c>
      <c r="T6106" s="34">
        <v>13</v>
      </c>
      <c r="U6106" s="34">
        <v>29</v>
      </c>
      <c r="V6106" s="34">
        <v>30</v>
      </c>
      <c r="W6106" s="34">
        <v>18</v>
      </c>
      <c r="X6106" s="34">
        <v>38</v>
      </c>
      <c r="Y6106" s="34">
        <v>13</v>
      </c>
      <c r="Z6106" s="34">
        <v>40</v>
      </c>
      <c r="AA6106" s="34">
        <v>40</v>
      </c>
      <c r="AB6106" s="34">
        <v>20</v>
      </c>
      <c r="AC6106" s="34">
        <v>40</v>
      </c>
    </row>
    <row r="6107" spans="1:29" x14ac:dyDescent="0.2">
      <c r="A6107" s="34" t="s">
        <v>66600</v>
      </c>
      <c r="B6107" s="34">
        <v>96</v>
      </c>
      <c r="C6107" s="34">
        <v>66</v>
      </c>
      <c r="D6107" s="34">
        <v>62</v>
      </c>
      <c r="E6107" s="34">
        <v>57</v>
      </c>
      <c r="F6107" s="34">
        <v>63</v>
      </c>
      <c r="G6107" s="34">
        <v>75</v>
      </c>
      <c r="H6107" s="34">
        <v>76</v>
      </c>
      <c r="I6107" s="34">
        <v>48</v>
      </c>
      <c r="J6107" s="34">
        <v>94</v>
      </c>
      <c r="K6107" s="34">
        <v>94</v>
      </c>
      <c r="L6107" s="34">
        <v>52</v>
      </c>
      <c r="M6107" s="34">
        <v>42</v>
      </c>
      <c r="N6107" s="34">
        <v>84</v>
      </c>
      <c r="O6107" s="34">
        <v>36</v>
      </c>
      <c r="P6107" s="34">
        <v>93</v>
      </c>
      <c r="Q6107" s="34">
        <v>74</v>
      </c>
      <c r="R6107" s="34">
        <v>77</v>
      </c>
      <c r="S6107" s="34">
        <v>67</v>
      </c>
      <c r="T6107" s="34">
        <v>60</v>
      </c>
      <c r="U6107" s="34">
        <v>74</v>
      </c>
      <c r="V6107" s="34">
        <v>100</v>
      </c>
      <c r="W6107" s="34">
        <v>100</v>
      </c>
      <c r="X6107" s="34">
        <v>107</v>
      </c>
      <c r="Y6107" s="34">
        <v>68</v>
      </c>
      <c r="Z6107" s="34">
        <v>75</v>
      </c>
      <c r="AA6107" s="34">
        <v>90</v>
      </c>
      <c r="AB6107" s="34">
        <v>103</v>
      </c>
      <c r="AC6107" s="34">
        <v>111</v>
      </c>
    </row>
    <row r="6108" spans="1:29" x14ac:dyDescent="0.2">
      <c r="A6108" s="34" t="s">
        <v>66601</v>
      </c>
      <c r="B6108" s="34">
        <v>180</v>
      </c>
      <c r="C6108" s="34">
        <v>400</v>
      </c>
      <c r="D6108" s="34">
        <v>486</v>
      </c>
      <c r="E6108" s="34">
        <v>422</v>
      </c>
      <c r="F6108" s="34">
        <v>353</v>
      </c>
      <c r="G6108" s="34">
        <v>420</v>
      </c>
      <c r="H6108" s="34">
        <v>355</v>
      </c>
      <c r="I6108" s="34">
        <v>356</v>
      </c>
      <c r="J6108" s="34">
        <v>281</v>
      </c>
      <c r="K6108" s="34">
        <v>469</v>
      </c>
      <c r="L6108" s="34">
        <v>173</v>
      </c>
      <c r="M6108" s="34">
        <v>325</v>
      </c>
      <c r="N6108" s="34">
        <v>370</v>
      </c>
      <c r="O6108" s="34">
        <v>343</v>
      </c>
      <c r="P6108" s="34">
        <v>321</v>
      </c>
      <c r="Q6108" s="34">
        <v>418</v>
      </c>
      <c r="R6108" s="34">
        <v>380</v>
      </c>
      <c r="S6108" s="34">
        <v>521</v>
      </c>
      <c r="T6108" s="34">
        <v>240</v>
      </c>
      <c r="U6108" s="34">
        <v>294</v>
      </c>
      <c r="V6108" s="34">
        <v>475</v>
      </c>
      <c r="W6108" s="34">
        <v>355</v>
      </c>
      <c r="X6108" s="34">
        <v>422</v>
      </c>
      <c r="Y6108" s="34">
        <v>267</v>
      </c>
      <c r="Z6108" s="34">
        <v>496</v>
      </c>
      <c r="AA6108" s="34">
        <v>435</v>
      </c>
      <c r="AB6108" s="34">
        <v>324</v>
      </c>
      <c r="AC6108" s="34">
        <v>621</v>
      </c>
    </row>
    <row r="6109" spans="1:29" x14ac:dyDescent="0.2">
      <c r="A6109" s="34" t="s">
        <v>66602</v>
      </c>
      <c r="B6109" s="34">
        <v>87</v>
      </c>
      <c r="C6109" s="34">
        <v>123</v>
      </c>
      <c r="D6109" s="34">
        <v>129</v>
      </c>
      <c r="E6109" s="34">
        <v>71</v>
      </c>
      <c r="F6109" s="34">
        <v>123</v>
      </c>
      <c r="G6109" s="34">
        <v>134</v>
      </c>
      <c r="H6109" s="34">
        <v>141</v>
      </c>
      <c r="I6109" s="34">
        <v>130</v>
      </c>
      <c r="J6109" s="34">
        <v>113</v>
      </c>
      <c r="K6109" s="34">
        <v>117</v>
      </c>
      <c r="L6109" s="34">
        <v>91</v>
      </c>
      <c r="M6109" s="34">
        <v>82</v>
      </c>
      <c r="N6109" s="34">
        <v>105</v>
      </c>
      <c r="O6109" s="34">
        <v>95</v>
      </c>
      <c r="P6109" s="34">
        <v>127</v>
      </c>
      <c r="Q6109" s="34">
        <v>143</v>
      </c>
      <c r="R6109" s="34">
        <v>176</v>
      </c>
      <c r="S6109" s="34">
        <v>113</v>
      </c>
      <c r="T6109" s="34">
        <v>125</v>
      </c>
      <c r="U6109" s="34">
        <v>107</v>
      </c>
      <c r="V6109" s="34">
        <v>152</v>
      </c>
      <c r="W6109" s="34">
        <v>108</v>
      </c>
      <c r="X6109" s="34">
        <v>188</v>
      </c>
      <c r="Y6109" s="34">
        <v>89</v>
      </c>
      <c r="Z6109" s="34">
        <v>128</v>
      </c>
      <c r="AA6109" s="34">
        <v>121</v>
      </c>
      <c r="AB6109" s="34">
        <v>120</v>
      </c>
      <c r="AC6109" s="34">
        <v>188</v>
      </c>
    </row>
    <row r="6110" spans="1:29" x14ac:dyDescent="0.2">
      <c r="A6110" s="34" t="s">
        <v>66603</v>
      </c>
      <c r="B6110" s="34">
        <v>13</v>
      </c>
      <c r="C6110" s="34">
        <v>21</v>
      </c>
      <c r="D6110" s="34">
        <v>26</v>
      </c>
      <c r="E6110" s="34">
        <v>30</v>
      </c>
      <c r="F6110" s="34">
        <v>10</v>
      </c>
      <c r="G6110" s="34">
        <v>13</v>
      </c>
      <c r="H6110" s="34">
        <v>4</v>
      </c>
      <c r="I6110" s="34">
        <v>21</v>
      </c>
      <c r="J6110" s="34">
        <v>4</v>
      </c>
      <c r="K6110" s="34">
        <v>26</v>
      </c>
      <c r="L6110" s="34">
        <v>7</v>
      </c>
      <c r="M6110" s="34">
        <v>18</v>
      </c>
      <c r="N6110" s="34">
        <v>5</v>
      </c>
      <c r="O6110" s="34">
        <v>19</v>
      </c>
      <c r="P6110" s="34">
        <v>14</v>
      </c>
      <c r="Q6110" s="34">
        <v>24</v>
      </c>
      <c r="R6110" s="34">
        <v>5</v>
      </c>
      <c r="S6110" s="34">
        <v>26</v>
      </c>
      <c r="T6110" s="34">
        <v>4</v>
      </c>
      <c r="U6110" s="34">
        <v>7</v>
      </c>
      <c r="V6110" s="34">
        <v>16</v>
      </c>
      <c r="W6110" s="34">
        <v>11</v>
      </c>
      <c r="X6110" s="34">
        <v>19</v>
      </c>
      <c r="Y6110" s="34">
        <v>10</v>
      </c>
      <c r="Z6110" s="34">
        <v>11</v>
      </c>
      <c r="AA6110" s="34">
        <v>31</v>
      </c>
      <c r="AB6110" s="34">
        <v>1</v>
      </c>
      <c r="AC6110" s="34">
        <v>12</v>
      </c>
    </row>
    <row r="6111" spans="1:29" x14ac:dyDescent="0.2">
      <c r="A6111" s="34" t="s">
        <v>66604</v>
      </c>
      <c r="B6111" s="34">
        <v>88</v>
      </c>
      <c r="C6111" s="34">
        <v>97</v>
      </c>
      <c r="D6111" s="34">
        <v>106</v>
      </c>
      <c r="E6111" s="34">
        <v>91</v>
      </c>
      <c r="F6111" s="34">
        <v>78</v>
      </c>
      <c r="G6111" s="34">
        <v>112</v>
      </c>
      <c r="H6111" s="34">
        <v>69</v>
      </c>
      <c r="I6111" s="34">
        <v>104</v>
      </c>
      <c r="J6111" s="34">
        <v>105</v>
      </c>
      <c r="K6111" s="34">
        <v>99</v>
      </c>
      <c r="L6111" s="34">
        <v>55</v>
      </c>
      <c r="M6111" s="34">
        <v>89</v>
      </c>
      <c r="N6111" s="34">
        <v>68</v>
      </c>
      <c r="O6111" s="34">
        <v>87</v>
      </c>
      <c r="P6111" s="34">
        <v>100</v>
      </c>
      <c r="Q6111" s="34">
        <v>152</v>
      </c>
      <c r="R6111" s="34">
        <v>91</v>
      </c>
      <c r="S6111" s="34">
        <v>104</v>
      </c>
      <c r="T6111" s="34">
        <v>81</v>
      </c>
      <c r="U6111" s="34">
        <v>84</v>
      </c>
      <c r="V6111" s="34">
        <v>110</v>
      </c>
      <c r="W6111" s="34">
        <v>79</v>
      </c>
      <c r="X6111" s="34">
        <v>139</v>
      </c>
      <c r="Y6111" s="34">
        <v>86</v>
      </c>
      <c r="Z6111" s="34">
        <v>88</v>
      </c>
      <c r="AA6111" s="34">
        <v>135</v>
      </c>
      <c r="AB6111" s="34">
        <v>80</v>
      </c>
      <c r="AC6111" s="34">
        <v>136</v>
      </c>
    </row>
    <row r="6112" spans="1:29" x14ac:dyDescent="0.2">
      <c r="A6112" s="34" t="s">
        <v>66605</v>
      </c>
      <c r="B6112" s="34">
        <v>34</v>
      </c>
      <c r="C6112" s="34">
        <v>53</v>
      </c>
      <c r="D6112" s="34">
        <v>68</v>
      </c>
      <c r="E6112" s="34">
        <v>50</v>
      </c>
      <c r="F6112" s="34">
        <v>33</v>
      </c>
      <c r="G6112" s="34">
        <v>44</v>
      </c>
      <c r="H6112" s="34">
        <v>39</v>
      </c>
      <c r="I6112" s="34">
        <v>44</v>
      </c>
      <c r="J6112" s="34">
        <v>25</v>
      </c>
      <c r="K6112" s="34">
        <v>35</v>
      </c>
      <c r="L6112" s="34">
        <v>26</v>
      </c>
      <c r="M6112" s="34">
        <v>31</v>
      </c>
      <c r="N6112" s="34">
        <v>36</v>
      </c>
      <c r="O6112" s="34">
        <v>42</v>
      </c>
      <c r="P6112" s="34">
        <v>34</v>
      </c>
      <c r="Q6112" s="34">
        <v>60</v>
      </c>
      <c r="R6112" s="34">
        <v>48</v>
      </c>
      <c r="S6112" s="34">
        <v>59</v>
      </c>
      <c r="T6112" s="34">
        <v>35</v>
      </c>
      <c r="U6112" s="34">
        <v>53</v>
      </c>
      <c r="V6112" s="34">
        <v>30</v>
      </c>
      <c r="W6112" s="34">
        <v>34</v>
      </c>
      <c r="X6112" s="34">
        <v>75</v>
      </c>
      <c r="Y6112" s="34">
        <v>38</v>
      </c>
      <c r="Z6112" s="34">
        <v>75</v>
      </c>
      <c r="AA6112" s="34">
        <v>94</v>
      </c>
      <c r="AB6112" s="34">
        <v>52</v>
      </c>
      <c r="AC6112" s="34">
        <v>62</v>
      </c>
    </row>
    <row r="6113" spans="1:29" x14ac:dyDescent="0.2">
      <c r="A6113" s="34" t="s">
        <v>66606</v>
      </c>
      <c r="B6113" s="34">
        <v>140</v>
      </c>
      <c r="C6113" s="34">
        <v>192</v>
      </c>
      <c r="D6113" s="34">
        <v>270</v>
      </c>
      <c r="E6113" s="34">
        <v>174</v>
      </c>
      <c r="F6113" s="34">
        <v>195</v>
      </c>
      <c r="G6113" s="34">
        <v>219</v>
      </c>
      <c r="H6113" s="34">
        <v>193</v>
      </c>
      <c r="I6113" s="34">
        <v>173</v>
      </c>
      <c r="J6113" s="34">
        <v>150</v>
      </c>
      <c r="K6113" s="34">
        <v>240</v>
      </c>
      <c r="L6113" s="34">
        <v>103</v>
      </c>
      <c r="M6113" s="34">
        <v>184</v>
      </c>
      <c r="N6113" s="34">
        <v>182</v>
      </c>
      <c r="O6113" s="34">
        <v>216</v>
      </c>
      <c r="P6113" s="34">
        <v>144</v>
      </c>
      <c r="Q6113" s="34">
        <v>222</v>
      </c>
      <c r="R6113" s="34">
        <v>239</v>
      </c>
      <c r="S6113" s="34">
        <v>322</v>
      </c>
      <c r="T6113" s="34">
        <v>94</v>
      </c>
      <c r="U6113" s="34">
        <v>177</v>
      </c>
      <c r="V6113" s="34">
        <v>221</v>
      </c>
      <c r="W6113" s="34">
        <v>170</v>
      </c>
      <c r="X6113" s="34">
        <v>232</v>
      </c>
      <c r="Y6113" s="34">
        <v>159</v>
      </c>
      <c r="Z6113" s="34">
        <v>240</v>
      </c>
      <c r="AA6113" s="34">
        <v>275</v>
      </c>
      <c r="AB6113" s="34">
        <v>217</v>
      </c>
      <c r="AC6113" s="34">
        <v>347</v>
      </c>
    </row>
    <row r="6114" spans="1:29" x14ac:dyDescent="0.2">
      <c r="A6114" s="34" t="s">
        <v>66607</v>
      </c>
      <c r="B6114" s="34">
        <v>62</v>
      </c>
      <c r="C6114" s="34">
        <v>123</v>
      </c>
      <c r="D6114" s="34">
        <v>122</v>
      </c>
      <c r="E6114" s="34">
        <v>110</v>
      </c>
      <c r="F6114" s="34">
        <v>82</v>
      </c>
      <c r="G6114" s="34">
        <v>135</v>
      </c>
      <c r="H6114" s="34">
        <v>80</v>
      </c>
      <c r="I6114" s="34">
        <v>87</v>
      </c>
      <c r="J6114" s="34">
        <v>54</v>
      </c>
      <c r="K6114" s="34">
        <v>128</v>
      </c>
      <c r="L6114" s="34">
        <v>21</v>
      </c>
      <c r="M6114" s="34">
        <v>100</v>
      </c>
      <c r="N6114" s="34">
        <v>66</v>
      </c>
      <c r="O6114" s="34">
        <v>96</v>
      </c>
      <c r="P6114" s="34">
        <v>67</v>
      </c>
      <c r="Q6114" s="34">
        <v>110</v>
      </c>
      <c r="R6114" s="34">
        <v>57</v>
      </c>
      <c r="S6114" s="34">
        <v>124</v>
      </c>
      <c r="T6114" s="34">
        <v>25</v>
      </c>
      <c r="U6114" s="34">
        <v>71</v>
      </c>
      <c r="V6114" s="34">
        <v>93</v>
      </c>
      <c r="W6114" s="34">
        <v>59</v>
      </c>
      <c r="X6114" s="34">
        <v>73</v>
      </c>
      <c r="Y6114" s="34">
        <v>43</v>
      </c>
      <c r="Z6114" s="34">
        <v>95</v>
      </c>
      <c r="AA6114" s="34">
        <v>133</v>
      </c>
      <c r="AB6114" s="34">
        <v>56</v>
      </c>
      <c r="AC6114" s="34">
        <v>153</v>
      </c>
    </row>
    <row r="6115" spans="1:29" x14ac:dyDescent="0.2">
      <c r="A6115" s="34" t="s">
        <v>66608</v>
      </c>
      <c r="B6115" s="34">
        <v>43</v>
      </c>
      <c r="C6115" s="34">
        <v>42</v>
      </c>
      <c r="D6115" s="34">
        <v>73</v>
      </c>
      <c r="E6115" s="34">
        <v>54</v>
      </c>
      <c r="F6115" s="34">
        <v>56</v>
      </c>
      <c r="G6115" s="34">
        <v>39</v>
      </c>
      <c r="H6115" s="34">
        <v>58</v>
      </c>
      <c r="I6115" s="34">
        <v>62</v>
      </c>
      <c r="J6115" s="34">
        <v>39</v>
      </c>
      <c r="K6115" s="34">
        <v>34</v>
      </c>
      <c r="L6115" s="34">
        <v>17</v>
      </c>
      <c r="M6115" s="34">
        <v>45</v>
      </c>
      <c r="N6115" s="34">
        <v>41</v>
      </c>
      <c r="O6115" s="34">
        <v>41</v>
      </c>
      <c r="P6115" s="34">
        <v>24</v>
      </c>
      <c r="Q6115" s="34">
        <v>55</v>
      </c>
      <c r="R6115" s="34">
        <v>43</v>
      </c>
      <c r="S6115" s="34">
        <v>100</v>
      </c>
      <c r="T6115" s="34">
        <v>23</v>
      </c>
      <c r="U6115" s="34">
        <v>39</v>
      </c>
      <c r="V6115" s="34">
        <v>39</v>
      </c>
      <c r="W6115" s="34">
        <v>64</v>
      </c>
      <c r="X6115" s="34">
        <v>66</v>
      </c>
      <c r="Y6115" s="34">
        <v>50</v>
      </c>
      <c r="Z6115" s="34">
        <v>70</v>
      </c>
      <c r="AA6115" s="34">
        <v>67</v>
      </c>
      <c r="AB6115" s="34">
        <v>43</v>
      </c>
      <c r="AC6115" s="34">
        <v>74</v>
      </c>
    </row>
    <row r="6116" spans="1:29" x14ac:dyDescent="0.2">
      <c r="A6116" s="34" t="s">
        <v>66609</v>
      </c>
      <c r="B6116" s="34">
        <v>21</v>
      </c>
      <c r="C6116" s="34">
        <v>35</v>
      </c>
      <c r="D6116" s="34">
        <v>32</v>
      </c>
      <c r="E6116" s="34">
        <v>49</v>
      </c>
      <c r="F6116" s="34">
        <v>26</v>
      </c>
      <c r="G6116" s="34">
        <v>46</v>
      </c>
      <c r="H6116" s="34">
        <v>32</v>
      </c>
      <c r="I6116" s="34">
        <v>45</v>
      </c>
      <c r="J6116" s="34">
        <v>26</v>
      </c>
      <c r="K6116" s="34">
        <v>29</v>
      </c>
      <c r="L6116" s="34">
        <v>12</v>
      </c>
      <c r="M6116" s="34">
        <v>32</v>
      </c>
      <c r="N6116" s="34">
        <v>26</v>
      </c>
      <c r="O6116" s="34">
        <v>34</v>
      </c>
      <c r="P6116" s="34">
        <v>28</v>
      </c>
      <c r="Q6116" s="34">
        <v>29</v>
      </c>
      <c r="R6116" s="34">
        <v>17</v>
      </c>
      <c r="S6116" s="34">
        <v>48</v>
      </c>
      <c r="T6116" s="34">
        <v>12</v>
      </c>
      <c r="U6116" s="34">
        <v>31</v>
      </c>
      <c r="V6116" s="34">
        <v>33</v>
      </c>
      <c r="W6116" s="34">
        <v>25</v>
      </c>
      <c r="X6116" s="34">
        <v>39</v>
      </c>
      <c r="Y6116" s="34">
        <v>29</v>
      </c>
      <c r="Z6116" s="34">
        <v>37</v>
      </c>
      <c r="AA6116" s="34">
        <v>51</v>
      </c>
      <c r="AB6116" s="34">
        <v>16</v>
      </c>
      <c r="AC6116" s="34">
        <v>84</v>
      </c>
    </row>
    <row r="6117" spans="1:29" x14ac:dyDescent="0.2">
      <c r="A6117" s="34" t="s">
        <v>66610</v>
      </c>
      <c r="B6117" s="34">
        <v>55</v>
      </c>
      <c r="C6117" s="34">
        <v>83</v>
      </c>
      <c r="D6117" s="34">
        <v>108</v>
      </c>
      <c r="E6117" s="34">
        <v>129</v>
      </c>
      <c r="F6117" s="34">
        <v>67</v>
      </c>
      <c r="G6117" s="34">
        <v>67</v>
      </c>
      <c r="H6117" s="34">
        <v>69</v>
      </c>
      <c r="I6117" s="34">
        <v>77</v>
      </c>
      <c r="J6117" s="34">
        <v>44</v>
      </c>
      <c r="K6117" s="34">
        <v>79</v>
      </c>
      <c r="L6117" s="34">
        <v>24</v>
      </c>
      <c r="M6117" s="34">
        <v>68</v>
      </c>
      <c r="N6117" s="34">
        <v>67</v>
      </c>
      <c r="O6117" s="34">
        <v>73</v>
      </c>
      <c r="P6117" s="34">
        <v>51</v>
      </c>
      <c r="Q6117" s="34">
        <v>73</v>
      </c>
      <c r="R6117" s="34">
        <v>63</v>
      </c>
      <c r="S6117" s="34">
        <v>118</v>
      </c>
      <c r="T6117" s="34">
        <v>28</v>
      </c>
      <c r="U6117" s="34">
        <v>30</v>
      </c>
      <c r="V6117" s="34">
        <v>75</v>
      </c>
      <c r="W6117" s="34">
        <v>40</v>
      </c>
      <c r="X6117" s="34">
        <v>72</v>
      </c>
      <c r="Y6117" s="34">
        <v>37</v>
      </c>
      <c r="Z6117" s="34">
        <v>96</v>
      </c>
      <c r="AA6117" s="34">
        <v>95</v>
      </c>
      <c r="AB6117" s="34">
        <v>32</v>
      </c>
      <c r="AC6117" s="34">
        <v>98</v>
      </c>
    </row>
    <row r="6118" spans="1:29" x14ac:dyDescent="0.2">
      <c r="A6118" s="34" t="s">
        <v>66611</v>
      </c>
      <c r="B6118" s="34">
        <v>37</v>
      </c>
      <c r="C6118" s="34">
        <v>44</v>
      </c>
      <c r="D6118" s="34">
        <v>73</v>
      </c>
      <c r="E6118" s="34">
        <v>31</v>
      </c>
      <c r="F6118" s="34">
        <v>51</v>
      </c>
      <c r="G6118" s="34">
        <v>52</v>
      </c>
      <c r="H6118" s="34">
        <v>42</v>
      </c>
      <c r="I6118" s="34">
        <v>33</v>
      </c>
      <c r="J6118" s="34">
        <v>27</v>
      </c>
      <c r="K6118" s="34">
        <v>45</v>
      </c>
      <c r="L6118" s="34">
        <v>21</v>
      </c>
      <c r="M6118" s="34">
        <v>33</v>
      </c>
      <c r="N6118" s="34">
        <v>50</v>
      </c>
      <c r="O6118" s="34">
        <v>15</v>
      </c>
      <c r="P6118" s="34">
        <v>36</v>
      </c>
      <c r="Q6118" s="34">
        <v>25</v>
      </c>
      <c r="R6118" s="34">
        <v>50</v>
      </c>
      <c r="S6118" s="34">
        <v>80</v>
      </c>
      <c r="T6118" s="34">
        <v>39</v>
      </c>
      <c r="U6118" s="34">
        <v>49</v>
      </c>
      <c r="V6118" s="34">
        <v>47</v>
      </c>
      <c r="W6118" s="34">
        <v>60</v>
      </c>
      <c r="X6118" s="34">
        <v>51</v>
      </c>
      <c r="Y6118" s="34">
        <v>28</v>
      </c>
      <c r="Z6118" s="34">
        <v>56</v>
      </c>
      <c r="AA6118" s="34">
        <v>53</v>
      </c>
      <c r="AB6118" s="34">
        <v>46</v>
      </c>
      <c r="AC6118" s="34">
        <v>56</v>
      </c>
    </row>
    <row r="6119" spans="1:29" x14ac:dyDescent="0.2">
      <c r="A6119" s="34" t="s">
        <v>66612</v>
      </c>
      <c r="B6119" s="34">
        <v>24</v>
      </c>
      <c r="C6119" s="34">
        <v>52</v>
      </c>
      <c r="D6119" s="34">
        <v>102</v>
      </c>
      <c r="E6119" s="34">
        <v>70</v>
      </c>
      <c r="F6119" s="34">
        <v>73</v>
      </c>
      <c r="G6119" s="34">
        <v>30</v>
      </c>
      <c r="H6119" s="34">
        <v>69</v>
      </c>
      <c r="I6119" s="34">
        <v>43</v>
      </c>
      <c r="J6119" s="34">
        <v>34</v>
      </c>
      <c r="K6119" s="34">
        <v>71</v>
      </c>
      <c r="L6119" s="34">
        <v>24</v>
      </c>
      <c r="M6119" s="34">
        <v>42</v>
      </c>
      <c r="N6119" s="34">
        <v>47</v>
      </c>
      <c r="O6119" s="34">
        <v>63</v>
      </c>
      <c r="P6119" s="34">
        <v>60</v>
      </c>
      <c r="Q6119" s="34">
        <v>60</v>
      </c>
      <c r="R6119" s="34">
        <v>65</v>
      </c>
      <c r="S6119" s="34">
        <v>73</v>
      </c>
      <c r="T6119" s="34">
        <v>31</v>
      </c>
      <c r="U6119" s="34">
        <v>41</v>
      </c>
      <c r="V6119" s="34">
        <v>70</v>
      </c>
      <c r="W6119" s="34">
        <v>42</v>
      </c>
      <c r="X6119" s="34">
        <v>106</v>
      </c>
      <c r="Y6119" s="34">
        <v>37</v>
      </c>
      <c r="Z6119" s="34">
        <v>79</v>
      </c>
      <c r="AA6119" s="34">
        <v>124</v>
      </c>
      <c r="AB6119" s="34">
        <v>37</v>
      </c>
      <c r="AC6119" s="34">
        <v>99</v>
      </c>
    </row>
    <row r="6120" spans="1:29" x14ac:dyDescent="0.2">
      <c r="A6120" s="34" t="s">
        <v>66613</v>
      </c>
      <c r="B6120" s="34">
        <v>31</v>
      </c>
      <c r="C6120" s="34">
        <v>39</v>
      </c>
      <c r="D6120" s="34">
        <v>60</v>
      </c>
      <c r="E6120" s="34">
        <v>60</v>
      </c>
      <c r="F6120" s="34">
        <v>48</v>
      </c>
      <c r="G6120" s="34">
        <v>53</v>
      </c>
      <c r="H6120" s="34">
        <v>22</v>
      </c>
      <c r="I6120" s="34">
        <v>32</v>
      </c>
      <c r="J6120" s="34">
        <v>17</v>
      </c>
      <c r="K6120" s="34">
        <v>77</v>
      </c>
      <c r="L6120" s="34">
        <v>20</v>
      </c>
      <c r="M6120" s="34">
        <v>33</v>
      </c>
      <c r="N6120" s="34">
        <v>60</v>
      </c>
      <c r="O6120" s="34">
        <v>20</v>
      </c>
      <c r="P6120" s="34">
        <v>33</v>
      </c>
      <c r="Q6120" s="34">
        <v>47</v>
      </c>
      <c r="R6120" s="34">
        <v>58</v>
      </c>
      <c r="S6120" s="34">
        <v>77</v>
      </c>
      <c r="T6120" s="34">
        <v>19</v>
      </c>
      <c r="U6120" s="34">
        <v>32</v>
      </c>
      <c r="V6120" s="34">
        <v>42</v>
      </c>
      <c r="W6120" s="34">
        <v>34</v>
      </c>
      <c r="X6120" s="34">
        <v>48</v>
      </c>
      <c r="Y6120" s="34">
        <v>42</v>
      </c>
      <c r="Z6120" s="34">
        <v>37</v>
      </c>
      <c r="AA6120" s="34">
        <v>48</v>
      </c>
      <c r="AB6120" s="34">
        <v>29</v>
      </c>
      <c r="AC6120" s="34">
        <v>49</v>
      </c>
    </row>
    <row r="6121" spans="1:29" x14ac:dyDescent="0.2">
      <c r="A6121" s="34" t="s">
        <v>66614</v>
      </c>
      <c r="B6121" s="34">
        <v>29</v>
      </c>
      <c r="C6121" s="34">
        <v>30</v>
      </c>
      <c r="D6121" s="34">
        <v>65</v>
      </c>
      <c r="E6121" s="34">
        <v>37</v>
      </c>
      <c r="F6121" s="34">
        <v>21</v>
      </c>
      <c r="G6121" s="34">
        <v>26</v>
      </c>
      <c r="H6121" s="34">
        <v>22</v>
      </c>
      <c r="I6121" s="34">
        <v>21</v>
      </c>
      <c r="J6121" s="34">
        <v>16</v>
      </c>
      <c r="K6121" s="34">
        <v>38</v>
      </c>
      <c r="L6121" s="34">
        <v>6</v>
      </c>
      <c r="M6121" s="34">
        <v>26</v>
      </c>
      <c r="N6121" s="34">
        <v>19</v>
      </c>
      <c r="O6121" s="34">
        <v>20</v>
      </c>
      <c r="P6121" s="34">
        <v>11</v>
      </c>
      <c r="Q6121" s="34">
        <v>21</v>
      </c>
      <c r="R6121" s="34">
        <v>22</v>
      </c>
      <c r="S6121" s="34">
        <v>47</v>
      </c>
      <c r="T6121" s="34">
        <v>3</v>
      </c>
      <c r="U6121" s="34">
        <v>9</v>
      </c>
      <c r="V6121" s="34">
        <v>21</v>
      </c>
      <c r="W6121" s="34">
        <v>25</v>
      </c>
      <c r="X6121" s="34">
        <v>25</v>
      </c>
      <c r="Y6121" s="34">
        <v>8</v>
      </c>
      <c r="Z6121" s="34">
        <v>41</v>
      </c>
      <c r="AA6121" s="34">
        <v>30</v>
      </c>
      <c r="AB6121" s="34">
        <v>10</v>
      </c>
      <c r="AC6121" s="34">
        <v>38</v>
      </c>
    </row>
    <row r="6122" spans="1:29" x14ac:dyDescent="0.2">
      <c r="A6122" s="34" t="s">
        <v>66615</v>
      </c>
      <c r="B6122" s="34">
        <v>12</v>
      </c>
      <c r="C6122" s="34">
        <v>26</v>
      </c>
      <c r="D6122" s="34">
        <v>27</v>
      </c>
      <c r="E6122" s="34">
        <v>27</v>
      </c>
      <c r="F6122" s="34">
        <v>25</v>
      </c>
      <c r="G6122" s="34">
        <v>62</v>
      </c>
      <c r="H6122" s="34">
        <v>25</v>
      </c>
      <c r="I6122" s="34">
        <v>34</v>
      </c>
      <c r="J6122" s="34">
        <v>18</v>
      </c>
      <c r="K6122" s="34">
        <v>46</v>
      </c>
      <c r="L6122" s="34">
        <v>10</v>
      </c>
      <c r="M6122" s="34">
        <v>19</v>
      </c>
      <c r="N6122" s="34">
        <v>26</v>
      </c>
      <c r="O6122" s="34">
        <v>21</v>
      </c>
      <c r="P6122" s="34">
        <v>20</v>
      </c>
      <c r="Q6122" s="34">
        <v>34</v>
      </c>
      <c r="R6122" s="34">
        <v>11</v>
      </c>
      <c r="S6122" s="34">
        <v>38</v>
      </c>
      <c r="T6122" s="34">
        <v>7</v>
      </c>
      <c r="U6122" s="34">
        <v>20</v>
      </c>
      <c r="V6122" s="34">
        <v>22</v>
      </c>
      <c r="W6122" s="34">
        <v>27</v>
      </c>
      <c r="X6122" s="34">
        <v>27</v>
      </c>
      <c r="Y6122" s="34">
        <v>6</v>
      </c>
      <c r="Z6122" s="34">
        <v>38</v>
      </c>
      <c r="AA6122" s="34">
        <v>32</v>
      </c>
      <c r="AB6122" s="34">
        <v>17</v>
      </c>
      <c r="AC6122" s="34">
        <v>33</v>
      </c>
    </row>
    <row r="6123" spans="1:29" x14ac:dyDescent="0.2">
      <c r="A6123" s="34" t="s">
        <v>66616</v>
      </c>
      <c r="B6123" s="34">
        <v>6</v>
      </c>
      <c r="C6123" s="34">
        <v>19</v>
      </c>
      <c r="D6123" s="34">
        <v>17</v>
      </c>
      <c r="E6123" s="34">
        <v>25</v>
      </c>
      <c r="F6123" s="34">
        <v>12</v>
      </c>
      <c r="G6123" s="34">
        <v>31</v>
      </c>
      <c r="H6123" s="34">
        <v>15</v>
      </c>
      <c r="I6123" s="34">
        <v>17</v>
      </c>
      <c r="J6123" s="34">
        <v>14</v>
      </c>
      <c r="K6123" s="34">
        <v>27</v>
      </c>
      <c r="L6123" s="34">
        <v>4</v>
      </c>
      <c r="M6123" s="34">
        <v>19</v>
      </c>
      <c r="N6123" s="34">
        <v>14</v>
      </c>
      <c r="O6123" s="34">
        <v>9</v>
      </c>
      <c r="P6123" s="34">
        <v>5</v>
      </c>
      <c r="Q6123" s="34">
        <v>19</v>
      </c>
      <c r="R6123" s="34">
        <v>13</v>
      </c>
      <c r="S6123" s="34">
        <v>19</v>
      </c>
      <c r="T6123" s="34">
        <v>13</v>
      </c>
      <c r="U6123" s="34">
        <v>10</v>
      </c>
      <c r="V6123" s="34">
        <v>15</v>
      </c>
      <c r="W6123" s="34">
        <v>19</v>
      </c>
      <c r="X6123" s="34">
        <v>19</v>
      </c>
      <c r="Y6123" s="34">
        <v>12</v>
      </c>
      <c r="Z6123" s="34">
        <v>13</v>
      </c>
      <c r="AA6123" s="34">
        <v>21</v>
      </c>
      <c r="AB6123" s="34">
        <v>10</v>
      </c>
      <c r="AC6123" s="34">
        <v>21</v>
      </c>
    </row>
    <row r="6124" spans="1:29" x14ac:dyDescent="0.2">
      <c r="A6124" s="34" t="s">
        <v>66617</v>
      </c>
      <c r="B6124" s="34">
        <v>25</v>
      </c>
      <c r="C6124" s="34">
        <v>51</v>
      </c>
      <c r="D6124" s="34">
        <v>20</v>
      </c>
      <c r="E6124" s="34">
        <v>37</v>
      </c>
      <c r="F6124" s="34">
        <v>23</v>
      </c>
      <c r="G6124" s="34">
        <v>55</v>
      </c>
      <c r="H6124" s="34">
        <v>23</v>
      </c>
      <c r="I6124" s="34">
        <v>35</v>
      </c>
      <c r="J6124" s="34">
        <v>23</v>
      </c>
      <c r="K6124" s="34">
        <v>34</v>
      </c>
      <c r="L6124" s="34">
        <v>3</v>
      </c>
      <c r="M6124" s="34">
        <v>17</v>
      </c>
      <c r="N6124" s="34">
        <v>21</v>
      </c>
      <c r="O6124" s="34">
        <v>20</v>
      </c>
      <c r="P6124" s="34">
        <v>10</v>
      </c>
      <c r="Q6124" s="34">
        <v>52</v>
      </c>
      <c r="R6124" s="34">
        <v>17</v>
      </c>
      <c r="S6124" s="34">
        <v>34</v>
      </c>
      <c r="T6124" s="34">
        <v>8</v>
      </c>
      <c r="U6124" s="34">
        <v>21</v>
      </c>
      <c r="V6124" s="34">
        <v>19</v>
      </c>
      <c r="W6124" s="34">
        <v>20</v>
      </c>
      <c r="X6124" s="34">
        <v>7</v>
      </c>
      <c r="Y6124" s="34">
        <v>16</v>
      </c>
      <c r="Z6124" s="34">
        <v>12</v>
      </c>
      <c r="AA6124" s="34">
        <v>34</v>
      </c>
      <c r="AB6124" s="34">
        <v>13</v>
      </c>
      <c r="AC6124" s="34">
        <v>65</v>
      </c>
    </row>
    <row r="6125" spans="1:29" x14ac:dyDescent="0.2">
      <c r="A6125" s="34" t="s">
        <v>66618</v>
      </c>
      <c r="B6125" s="34">
        <v>101</v>
      </c>
      <c r="C6125" s="34">
        <v>136</v>
      </c>
      <c r="D6125" s="34">
        <v>243</v>
      </c>
      <c r="E6125" s="34">
        <v>168</v>
      </c>
      <c r="F6125" s="34">
        <v>163</v>
      </c>
      <c r="G6125" s="34">
        <v>131</v>
      </c>
      <c r="H6125" s="34">
        <v>188</v>
      </c>
      <c r="I6125" s="34">
        <v>117</v>
      </c>
      <c r="J6125" s="34">
        <v>159</v>
      </c>
      <c r="K6125" s="34">
        <v>204</v>
      </c>
      <c r="L6125" s="34">
        <v>125</v>
      </c>
      <c r="M6125" s="34">
        <v>160</v>
      </c>
      <c r="N6125" s="34">
        <v>190</v>
      </c>
      <c r="O6125" s="34">
        <v>134</v>
      </c>
      <c r="P6125" s="34">
        <v>180</v>
      </c>
      <c r="Q6125" s="34">
        <v>157</v>
      </c>
      <c r="R6125" s="34">
        <v>229</v>
      </c>
      <c r="S6125" s="34">
        <v>214</v>
      </c>
      <c r="T6125" s="34">
        <v>224</v>
      </c>
      <c r="U6125" s="34">
        <v>123</v>
      </c>
      <c r="V6125" s="34">
        <v>272</v>
      </c>
      <c r="W6125" s="34">
        <v>141</v>
      </c>
      <c r="X6125" s="34">
        <v>268</v>
      </c>
      <c r="Y6125" s="34">
        <v>182</v>
      </c>
      <c r="Z6125" s="34">
        <v>213</v>
      </c>
      <c r="AA6125" s="34">
        <v>177</v>
      </c>
      <c r="AB6125" s="34">
        <v>247</v>
      </c>
      <c r="AC6125" s="34">
        <v>232</v>
      </c>
    </row>
    <row r="6126" spans="1:29" x14ac:dyDescent="0.2">
      <c r="A6126" s="34" t="s">
        <v>66619</v>
      </c>
      <c r="B6126" s="34">
        <v>113</v>
      </c>
      <c r="C6126" s="34">
        <v>230</v>
      </c>
      <c r="D6126" s="34">
        <v>239</v>
      </c>
      <c r="E6126" s="34">
        <v>249</v>
      </c>
      <c r="F6126" s="34">
        <v>217</v>
      </c>
      <c r="G6126" s="34">
        <v>201</v>
      </c>
      <c r="H6126" s="34">
        <v>270</v>
      </c>
      <c r="I6126" s="34">
        <v>199</v>
      </c>
      <c r="J6126" s="34">
        <v>166</v>
      </c>
      <c r="K6126" s="34">
        <v>300</v>
      </c>
      <c r="L6126" s="34">
        <v>125</v>
      </c>
      <c r="M6126" s="34">
        <v>189</v>
      </c>
      <c r="N6126" s="34">
        <v>190</v>
      </c>
      <c r="O6126" s="34">
        <v>180</v>
      </c>
      <c r="P6126" s="34">
        <v>191</v>
      </c>
      <c r="Q6126" s="34">
        <v>271</v>
      </c>
      <c r="R6126" s="34">
        <v>214</v>
      </c>
      <c r="S6126" s="34">
        <v>264</v>
      </c>
      <c r="T6126" s="34">
        <v>185</v>
      </c>
      <c r="U6126" s="34">
        <v>201</v>
      </c>
      <c r="V6126" s="34">
        <v>241</v>
      </c>
      <c r="W6126" s="34">
        <v>195</v>
      </c>
      <c r="X6126" s="34">
        <v>235</v>
      </c>
      <c r="Y6126" s="34">
        <v>209</v>
      </c>
      <c r="Z6126" s="34">
        <v>290</v>
      </c>
      <c r="AA6126" s="34">
        <v>265</v>
      </c>
      <c r="AB6126" s="34">
        <v>216</v>
      </c>
      <c r="AC6126" s="34">
        <v>345</v>
      </c>
    </row>
    <row r="6127" spans="1:29" x14ac:dyDescent="0.2">
      <c r="A6127" s="34" t="s">
        <v>66620</v>
      </c>
      <c r="B6127" s="34">
        <v>27</v>
      </c>
      <c r="C6127" s="34">
        <v>57</v>
      </c>
      <c r="D6127" s="34">
        <v>47</v>
      </c>
      <c r="E6127" s="34">
        <v>53</v>
      </c>
      <c r="F6127" s="34">
        <v>45</v>
      </c>
      <c r="G6127" s="34">
        <v>64</v>
      </c>
      <c r="H6127" s="34">
        <v>45</v>
      </c>
      <c r="I6127" s="34">
        <v>40</v>
      </c>
      <c r="J6127" s="34">
        <v>45</v>
      </c>
      <c r="K6127" s="34">
        <v>54</v>
      </c>
      <c r="L6127" s="34">
        <v>38</v>
      </c>
      <c r="M6127" s="34">
        <v>35</v>
      </c>
      <c r="N6127" s="34">
        <v>49</v>
      </c>
      <c r="O6127" s="34">
        <v>49</v>
      </c>
      <c r="P6127" s="34">
        <v>42</v>
      </c>
      <c r="Q6127" s="34">
        <v>65</v>
      </c>
      <c r="R6127" s="34">
        <v>44</v>
      </c>
      <c r="S6127" s="34">
        <v>77</v>
      </c>
      <c r="T6127" s="34">
        <v>32</v>
      </c>
      <c r="U6127" s="34">
        <v>38</v>
      </c>
      <c r="V6127" s="34">
        <v>43</v>
      </c>
      <c r="W6127" s="34">
        <v>50</v>
      </c>
      <c r="X6127" s="34">
        <v>61</v>
      </c>
      <c r="Y6127" s="34">
        <v>35</v>
      </c>
      <c r="Z6127" s="34">
        <v>49</v>
      </c>
      <c r="AA6127" s="34">
        <v>43</v>
      </c>
      <c r="AB6127" s="34">
        <v>32</v>
      </c>
      <c r="AC6127" s="34">
        <v>88</v>
      </c>
    </row>
    <row r="6128" spans="1:29" x14ac:dyDescent="0.2">
      <c r="A6128" s="34" t="s">
        <v>66621</v>
      </c>
      <c r="B6128" s="34">
        <v>58</v>
      </c>
      <c r="C6128" s="34">
        <v>91</v>
      </c>
      <c r="D6128" s="34">
        <v>125</v>
      </c>
      <c r="E6128" s="34">
        <v>92</v>
      </c>
      <c r="F6128" s="34">
        <v>79</v>
      </c>
      <c r="G6128" s="34">
        <v>96</v>
      </c>
      <c r="H6128" s="34">
        <v>47</v>
      </c>
      <c r="I6128" s="34">
        <v>60</v>
      </c>
      <c r="J6128" s="34">
        <v>39</v>
      </c>
      <c r="K6128" s="34">
        <v>114</v>
      </c>
      <c r="L6128" s="34">
        <v>10</v>
      </c>
      <c r="M6128" s="34">
        <v>62</v>
      </c>
      <c r="N6128" s="34">
        <v>56</v>
      </c>
      <c r="O6128" s="34">
        <v>75</v>
      </c>
      <c r="P6128" s="34">
        <v>56</v>
      </c>
      <c r="Q6128" s="34">
        <v>76</v>
      </c>
      <c r="R6128" s="34">
        <v>58</v>
      </c>
      <c r="S6128" s="34">
        <v>100</v>
      </c>
      <c r="T6128" s="34">
        <v>36</v>
      </c>
      <c r="U6128" s="34">
        <v>35</v>
      </c>
      <c r="V6128" s="34">
        <v>54</v>
      </c>
      <c r="W6128" s="34">
        <v>53</v>
      </c>
      <c r="X6128" s="34">
        <v>96</v>
      </c>
      <c r="Y6128" s="34">
        <v>30</v>
      </c>
      <c r="Z6128" s="34">
        <v>126</v>
      </c>
      <c r="AA6128" s="34">
        <v>83</v>
      </c>
      <c r="AB6128" s="34">
        <v>34</v>
      </c>
      <c r="AC6128" s="34">
        <v>112</v>
      </c>
    </row>
    <row r="6129" spans="1:29" x14ac:dyDescent="0.2">
      <c r="A6129" s="34" t="s">
        <v>66622</v>
      </c>
      <c r="B6129" s="34">
        <v>36</v>
      </c>
      <c r="C6129" s="34">
        <v>56</v>
      </c>
      <c r="D6129" s="34">
        <v>87</v>
      </c>
      <c r="E6129" s="34">
        <v>71</v>
      </c>
      <c r="F6129" s="34">
        <v>82</v>
      </c>
      <c r="G6129" s="34">
        <v>62</v>
      </c>
      <c r="H6129" s="34">
        <v>63</v>
      </c>
      <c r="I6129" s="34">
        <v>68</v>
      </c>
      <c r="J6129" s="34">
        <v>49</v>
      </c>
      <c r="K6129" s="34">
        <v>87</v>
      </c>
      <c r="L6129" s="34">
        <v>33</v>
      </c>
      <c r="M6129" s="34">
        <v>49</v>
      </c>
      <c r="N6129" s="34">
        <v>70</v>
      </c>
      <c r="O6129" s="34">
        <v>51</v>
      </c>
      <c r="P6129" s="34">
        <v>64</v>
      </c>
      <c r="Q6129" s="34">
        <v>72</v>
      </c>
      <c r="R6129" s="34">
        <v>62</v>
      </c>
      <c r="S6129" s="34">
        <v>95</v>
      </c>
      <c r="T6129" s="34">
        <v>52</v>
      </c>
      <c r="U6129" s="34">
        <v>60</v>
      </c>
      <c r="V6129" s="34">
        <v>67</v>
      </c>
      <c r="W6129" s="34">
        <v>63</v>
      </c>
      <c r="X6129" s="34">
        <v>88</v>
      </c>
      <c r="Y6129" s="34">
        <v>71</v>
      </c>
      <c r="Z6129" s="34">
        <v>59</v>
      </c>
      <c r="AA6129" s="34">
        <v>92</v>
      </c>
      <c r="AB6129" s="34">
        <v>44</v>
      </c>
      <c r="AC6129" s="34">
        <v>74</v>
      </c>
    </row>
    <row r="6130" spans="1:29" x14ac:dyDescent="0.2">
      <c r="A6130" s="34" t="s">
        <v>66623</v>
      </c>
      <c r="B6130" s="34">
        <v>26</v>
      </c>
      <c r="C6130" s="34">
        <v>39</v>
      </c>
      <c r="D6130" s="34">
        <v>85</v>
      </c>
      <c r="E6130" s="34">
        <v>42</v>
      </c>
      <c r="F6130" s="34">
        <v>55</v>
      </c>
      <c r="G6130" s="34">
        <v>36</v>
      </c>
      <c r="H6130" s="34">
        <v>46</v>
      </c>
      <c r="I6130" s="34">
        <v>46</v>
      </c>
      <c r="J6130" s="34">
        <v>34</v>
      </c>
      <c r="K6130" s="34">
        <v>53</v>
      </c>
      <c r="L6130" s="34">
        <v>23</v>
      </c>
      <c r="M6130" s="34">
        <v>45</v>
      </c>
      <c r="N6130" s="34">
        <v>36</v>
      </c>
      <c r="O6130" s="34">
        <v>34</v>
      </c>
      <c r="P6130" s="34">
        <v>44</v>
      </c>
      <c r="Q6130" s="34">
        <v>46</v>
      </c>
      <c r="R6130" s="34">
        <v>40</v>
      </c>
      <c r="S6130" s="34">
        <v>89</v>
      </c>
      <c r="T6130" s="34">
        <v>23</v>
      </c>
      <c r="U6130" s="34">
        <v>26</v>
      </c>
      <c r="V6130" s="34">
        <v>59</v>
      </c>
      <c r="W6130" s="34">
        <v>25</v>
      </c>
      <c r="X6130" s="34">
        <v>53</v>
      </c>
      <c r="Y6130" s="34">
        <v>24</v>
      </c>
      <c r="Z6130" s="34">
        <v>58</v>
      </c>
      <c r="AA6130" s="34">
        <v>68</v>
      </c>
      <c r="AB6130" s="34">
        <v>27</v>
      </c>
      <c r="AC6130" s="34">
        <v>52</v>
      </c>
    </row>
    <row r="6131" spans="1:29" x14ac:dyDescent="0.2">
      <c r="A6131" s="34" t="s">
        <v>66624</v>
      </c>
      <c r="B6131" s="34">
        <v>72</v>
      </c>
      <c r="C6131" s="34">
        <v>58</v>
      </c>
      <c r="D6131" s="34">
        <v>81</v>
      </c>
      <c r="E6131" s="34">
        <v>79</v>
      </c>
      <c r="F6131" s="34">
        <v>100</v>
      </c>
      <c r="G6131" s="34">
        <v>65</v>
      </c>
      <c r="H6131" s="34">
        <v>76</v>
      </c>
      <c r="I6131" s="34">
        <v>80</v>
      </c>
      <c r="J6131" s="34">
        <v>78</v>
      </c>
      <c r="K6131" s="34">
        <v>85</v>
      </c>
      <c r="L6131" s="34">
        <v>39</v>
      </c>
      <c r="M6131" s="34">
        <v>53</v>
      </c>
      <c r="N6131" s="34">
        <v>62</v>
      </c>
      <c r="O6131" s="34">
        <v>60</v>
      </c>
      <c r="P6131" s="34">
        <v>55</v>
      </c>
      <c r="Q6131" s="34">
        <v>98</v>
      </c>
      <c r="R6131" s="34">
        <v>86</v>
      </c>
      <c r="S6131" s="34">
        <v>118</v>
      </c>
      <c r="T6131" s="34">
        <v>69</v>
      </c>
      <c r="U6131" s="34">
        <v>74</v>
      </c>
      <c r="V6131" s="34">
        <v>111</v>
      </c>
      <c r="W6131" s="34">
        <v>69</v>
      </c>
      <c r="X6131" s="34">
        <v>62</v>
      </c>
      <c r="Y6131" s="34">
        <v>55</v>
      </c>
      <c r="Z6131" s="34">
        <v>82</v>
      </c>
      <c r="AA6131" s="34">
        <v>113</v>
      </c>
      <c r="AB6131" s="34">
        <v>89</v>
      </c>
      <c r="AC6131" s="34">
        <v>118</v>
      </c>
    </row>
    <row r="6132" spans="1:29" x14ac:dyDescent="0.2">
      <c r="A6132" s="34" t="s">
        <v>66625</v>
      </c>
      <c r="B6132" s="34">
        <v>36</v>
      </c>
      <c r="C6132" s="34">
        <v>112</v>
      </c>
      <c r="D6132" s="34">
        <v>127</v>
      </c>
      <c r="E6132" s="34">
        <v>113</v>
      </c>
      <c r="F6132" s="34">
        <v>118</v>
      </c>
      <c r="G6132" s="34">
        <v>94</v>
      </c>
      <c r="H6132" s="34">
        <v>83</v>
      </c>
      <c r="I6132" s="34">
        <v>92</v>
      </c>
      <c r="J6132" s="34">
        <v>85</v>
      </c>
      <c r="K6132" s="34">
        <v>121</v>
      </c>
      <c r="L6132" s="34">
        <v>34</v>
      </c>
      <c r="M6132" s="34">
        <v>116</v>
      </c>
      <c r="N6132" s="34">
        <v>71</v>
      </c>
      <c r="O6132" s="34">
        <v>82</v>
      </c>
      <c r="P6132" s="34">
        <v>76</v>
      </c>
      <c r="Q6132" s="34">
        <v>114</v>
      </c>
      <c r="R6132" s="34">
        <v>95</v>
      </c>
      <c r="S6132" s="34">
        <v>134</v>
      </c>
      <c r="T6132" s="34">
        <v>57</v>
      </c>
      <c r="U6132" s="34">
        <v>106</v>
      </c>
      <c r="V6132" s="34">
        <v>107</v>
      </c>
      <c r="W6132" s="34">
        <v>95</v>
      </c>
      <c r="X6132" s="34">
        <v>89</v>
      </c>
      <c r="Y6132" s="34">
        <v>94</v>
      </c>
      <c r="Z6132" s="34">
        <v>89</v>
      </c>
      <c r="AA6132" s="34">
        <v>166</v>
      </c>
      <c r="AB6132" s="34">
        <v>66</v>
      </c>
      <c r="AC6132" s="34">
        <v>172</v>
      </c>
    </row>
    <row r="6133" spans="1:29" x14ac:dyDescent="0.2">
      <c r="A6133" s="34" t="s">
        <v>66626</v>
      </c>
      <c r="B6133" s="34">
        <v>30</v>
      </c>
      <c r="C6133" s="34">
        <v>77</v>
      </c>
      <c r="D6133" s="34">
        <v>58</v>
      </c>
      <c r="E6133" s="34">
        <v>69</v>
      </c>
      <c r="F6133" s="34">
        <v>31</v>
      </c>
      <c r="G6133" s="34">
        <v>56</v>
      </c>
      <c r="H6133" s="34">
        <v>52</v>
      </c>
      <c r="I6133" s="34">
        <v>55</v>
      </c>
      <c r="J6133" s="34">
        <v>25</v>
      </c>
      <c r="K6133" s="34">
        <v>56</v>
      </c>
      <c r="L6133" s="34">
        <v>12</v>
      </c>
      <c r="M6133" s="34">
        <v>50</v>
      </c>
      <c r="N6133" s="34">
        <v>55</v>
      </c>
      <c r="O6133" s="34">
        <v>26</v>
      </c>
      <c r="P6133" s="34">
        <v>23</v>
      </c>
      <c r="Q6133" s="34">
        <v>45</v>
      </c>
      <c r="R6133" s="34">
        <v>29</v>
      </c>
      <c r="S6133" s="34">
        <v>65</v>
      </c>
      <c r="T6133" s="34">
        <v>16</v>
      </c>
      <c r="U6133" s="34">
        <v>44</v>
      </c>
      <c r="V6133" s="34">
        <v>31</v>
      </c>
      <c r="W6133" s="34">
        <v>39</v>
      </c>
      <c r="X6133" s="34">
        <v>56</v>
      </c>
      <c r="Y6133" s="34">
        <v>32</v>
      </c>
      <c r="Z6133" s="34">
        <v>58</v>
      </c>
      <c r="AA6133" s="34">
        <v>61</v>
      </c>
      <c r="AB6133" s="34">
        <v>12</v>
      </c>
      <c r="AC6133" s="34">
        <v>75</v>
      </c>
    </row>
    <row r="6134" spans="1:29" x14ac:dyDescent="0.2">
      <c r="A6134" s="34" t="s">
        <v>66627</v>
      </c>
      <c r="B6134" s="34">
        <v>90</v>
      </c>
      <c r="C6134" s="34">
        <v>105</v>
      </c>
      <c r="D6134" s="34">
        <v>133</v>
      </c>
      <c r="E6134" s="34">
        <v>134</v>
      </c>
      <c r="F6134" s="34">
        <v>94</v>
      </c>
      <c r="G6134" s="34">
        <v>81</v>
      </c>
      <c r="H6134" s="34">
        <v>78</v>
      </c>
      <c r="I6134" s="34">
        <v>120</v>
      </c>
      <c r="J6134" s="34">
        <v>88</v>
      </c>
      <c r="K6134" s="34">
        <v>137</v>
      </c>
      <c r="L6134" s="34">
        <v>32</v>
      </c>
      <c r="M6134" s="34">
        <v>94</v>
      </c>
      <c r="N6134" s="34">
        <v>67</v>
      </c>
      <c r="O6134" s="34">
        <v>97</v>
      </c>
      <c r="P6134" s="34">
        <v>63</v>
      </c>
      <c r="Q6134" s="34">
        <v>98</v>
      </c>
      <c r="R6134" s="34">
        <v>68</v>
      </c>
      <c r="S6134" s="34">
        <v>127</v>
      </c>
      <c r="T6134" s="34">
        <v>54</v>
      </c>
      <c r="U6134" s="34">
        <v>73</v>
      </c>
      <c r="V6134" s="34">
        <v>119</v>
      </c>
      <c r="W6134" s="34">
        <v>79</v>
      </c>
      <c r="X6134" s="34">
        <v>107</v>
      </c>
      <c r="Y6134" s="34">
        <v>56</v>
      </c>
      <c r="Z6134" s="34">
        <v>151</v>
      </c>
      <c r="AA6134" s="34">
        <v>141</v>
      </c>
      <c r="AB6134" s="34">
        <v>65</v>
      </c>
      <c r="AC6134" s="34">
        <v>147</v>
      </c>
    </row>
    <row r="6135" spans="1:29" x14ac:dyDescent="0.2">
      <c r="A6135" s="34" t="s">
        <v>66628</v>
      </c>
      <c r="B6135" s="34">
        <v>70</v>
      </c>
      <c r="C6135" s="34">
        <v>205</v>
      </c>
      <c r="D6135" s="34">
        <v>170</v>
      </c>
      <c r="E6135" s="34">
        <v>194</v>
      </c>
      <c r="F6135" s="34">
        <v>186</v>
      </c>
      <c r="G6135" s="34">
        <v>208</v>
      </c>
      <c r="H6135" s="34">
        <v>190</v>
      </c>
      <c r="I6135" s="34">
        <v>171</v>
      </c>
      <c r="J6135" s="34">
        <v>139</v>
      </c>
      <c r="K6135" s="34">
        <v>188</v>
      </c>
      <c r="L6135" s="34">
        <v>90</v>
      </c>
      <c r="M6135" s="34">
        <v>191</v>
      </c>
      <c r="N6135" s="34">
        <v>119</v>
      </c>
      <c r="O6135" s="34">
        <v>190</v>
      </c>
      <c r="P6135" s="34">
        <v>141</v>
      </c>
      <c r="Q6135" s="34">
        <v>194</v>
      </c>
      <c r="R6135" s="34">
        <v>141</v>
      </c>
      <c r="S6135" s="34">
        <v>281</v>
      </c>
      <c r="T6135" s="34">
        <v>110</v>
      </c>
      <c r="U6135" s="34">
        <v>148</v>
      </c>
      <c r="V6135" s="34">
        <v>160</v>
      </c>
      <c r="W6135" s="34">
        <v>168</v>
      </c>
      <c r="X6135" s="34">
        <v>224</v>
      </c>
      <c r="Y6135" s="34">
        <v>163</v>
      </c>
      <c r="Z6135" s="34">
        <v>143</v>
      </c>
      <c r="AA6135" s="34">
        <v>261</v>
      </c>
      <c r="AB6135" s="34">
        <v>121</v>
      </c>
      <c r="AC6135" s="34">
        <v>322</v>
      </c>
    </row>
    <row r="6136" spans="1:29" x14ac:dyDescent="0.2">
      <c r="A6136" s="34" t="s">
        <v>66629</v>
      </c>
      <c r="B6136" s="34">
        <v>60</v>
      </c>
      <c r="C6136" s="34">
        <v>88</v>
      </c>
      <c r="D6136" s="34">
        <v>112</v>
      </c>
      <c r="E6136" s="34">
        <v>101</v>
      </c>
      <c r="F6136" s="34">
        <v>84</v>
      </c>
      <c r="G6136" s="34">
        <v>102</v>
      </c>
      <c r="H6136" s="34">
        <v>57</v>
      </c>
      <c r="I6136" s="34">
        <v>75</v>
      </c>
      <c r="J6136" s="34">
        <v>58</v>
      </c>
      <c r="K6136" s="34">
        <v>111</v>
      </c>
      <c r="L6136" s="34">
        <v>47</v>
      </c>
      <c r="M6136" s="34">
        <v>77</v>
      </c>
      <c r="N6136" s="34">
        <v>71</v>
      </c>
      <c r="O6136" s="34">
        <v>77</v>
      </c>
      <c r="P6136" s="34">
        <v>47</v>
      </c>
      <c r="Q6136" s="34">
        <v>99</v>
      </c>
      <c r="R6136" s="34">
        <v>98</v>
      </c>
      <c r="S6136" s="34">
        <v>132</v>
      </c>
      <c r="T6136" s="34">
        <v>50</v>
      </c>
      <c r="U6136" s="34">
        <v>91</v>
      </c>
      <c r="V6136" s="34">
        <v>88</v>
      </c>
      <c r="W6136" s="34">
        <v>101</v>
      </c>
      <c r="X6136" s="34">
        <v>72</v>
      </c>
      <c r="Y6136" s="34">
        <v>95</v>
      </c>
      <c r="Z6136" s="34">
        <v>84</v>
      </c>
      <c r="AA6136" s="34">
        <v>151</v>
      </c>
      <c r="AB6136" s="34">
        <v>66</v>
      </c>
      <c r="AC6136" s="34">
        <v>146</v>
      </c>
    </row>
    <row r="6137" spans="1:29" x14ac:dyDescent="0.2">
      <c r="A6137" s="34" t="s">
        <v>66630</v>
      </c>
      <c r="B6137" s="34">
        <v>51</v>
      </c>
      <c r="C6137" s="34">
        <v>83</v>
      </c>
      <c r="D6137" s="34">
        <v>79</v>
      </c>
      <c r="E6137" s="34">
        <v>76</v>
      </c>
      <c r="F6137" s="34">
        <v>85</v>
      </c>
      <c r="G6137" s="34">
        <v>40</v>
      </c>
      <c r="H6137" s="34">
        <v>64</v>
      </c>
      <c r="I6137" s="34">
        <v>71</v>
      </c>
      <c r="J6137" s="34">
        <v>56</v>
      </c>
      <c r="K6137" s="34">
        <v>82</v>
      </c>
      <c r="L6137" s="34">
        <v>38</v>
      </c>
      <c r="M6137" s="34">
        <v>65</v>
      </c>
      <c r="N6137" s="34">
        <v>45</v>
      </c>
      <c r="O6137" s="34">
        <v>64</v>
      </c>
      <c r="P6137" s="34">
        <v>69</v>
      </c>
      <c r="Q6137" s="34">
        <v>106</v>
      </c>
      <c r="R6137" s="34">
        <v>52</v>
      </c>
      <c r="S6137" s="34">
        <v>84</v>
      </c>
      <c r="T6137" s="34">
        <v>55</v>
      </c>
      <c r="U6137" s="34">
        <v>53</v>
      </c>
      <c r="V6137" s="34">
        <v>83</v>
      </c>
      <c r="W6137" s="34">
        <v>96</v>
      </c>
      <c r="X6137" s="34">
        <v>74</v>
      </c>
      <c r="Y6137" s="34">
        <v>54</v>
      </c>
      <c r="Z6137" s="34">
        <v>89</v>
      </c>
      <c r="AA6137" s="34">
        <v>85</v>
      </c>
      <c r="AB6137" s="34">
        <v>54</v>
      </c>
      <c r="AC6137" s="34">
        <v>130</v>
      </c>
    </row>
    <row r="6138" spans="1:29" x14ac:dyDescent="0.2">
      <c r="A6138" s="34" t="s">
        <v>66631</v>
      </c>
      <c r="B6138" s="34">
        <v>60</v>
      </c>
      <c r="C6138" s="34">
        <v>129</v>
      </c>
      <c r="D6138" s="34">
        <v>162</v>
      </c>
      <c r="E6138" s="34">
        <v>157</v>
      </c>
      <c r="F6138" s="34">
        <v>130</v>
      </c>
      <c r="G6138" s="34">
        <v>124</v>
      </c>
      <c r="H6138" s="34">
        <v>113</v>
      </c>
      <c r="I6138" s="34">
        <v>129</v>
      </c>
      <c r="J6138" s="34">
        <v>90</v>
      </c>
      <c r="K6138" s="34">
        <v>171</v>
      </c>
      <c r="L6138" s="34">
        <v>69</v>
      </c>
      <c r="M6138" s="34">
        <v>104</v>
      </c>
      <c r="N6138" s="34">
        <v>76</v>
      </c>
      <c r="O6138" s="34">
        <v>105</v>
      </c>
      <c r="P6138" s="34">
        <v>107</v>
      </c>
      <c r="Q6138" s="34">
        <v>143</v>
      </c>
      <c r="R6138" s="34">
        <v>148</v>
      </c>
      <c r="S6138" s="34">
        <v>160</v>
      </c>
      <c r="T6138" s="34">
        <v>87</v>
      </c>
      <c r="U6138" s="34">
        <v>164</v>
      </c>
      <c r="V6138" s="34">
        <v>123</v>
      </c>
      <c r="W6138" s="34">
        <v>114</v>
      </c>
      <c r="X6138" s="34">
        <v>172</v>
      </c>
      <c r="Y6138" s="34">
        <v>101</v>
      </c>
      <c r="Z6138" s="34">
        <v>164</v>
      </c>
      <c r="AA6138" s="34">
        <v>147</v>
      </c>
      <c r="AB6138" s="34">
        <v>98</v>
      </c>
      <c r="AC6138" s="34">
        <v>213</v>
      </c>
    </row>
    <row r="6139" spans="1:29" x14ac:dyDescent="0.2">
      <c r="A6139" s="34" t="s">
        <v>66632</v>
      </c>
      <c r="B6139" s="34">
        <v>67</v>
      </c>
      <c r="C6139" s="34">
        <v>120</v>
      </c>
      <c r="D6139" s="34">
        <v>156</v>
      </c>
      <c r="E6139" s="34">
        <v>162</v>
      </c>
      <c r="F6139" s="34">
        <v>112</v>
      </c>
      <c r="G6139" s="34">
        <v>130</v>
      </c>
      <c r="H6139" s="34">
        <v>82</v>
      </c>
      <c r="I6139" s="34">
        <v>133</v>
      </c>
      <c r="J6139" s="34">
        <v>96</v>
      </c>
      <c r="K6139" s="34">
        <v>141</v>
      </c>
      <c r="L6139" s="34">
        <v>50</v>
      </c>
      <c r="M6139" s="34">
        <v>87</v>
      </c>
      <c r="N6139" s="34">
        <v>58</v>
      </c>
      <c r="O6139" s="34">
        <v>126</v>
      </c>
      <c r="P6139" s="34">
        <v>90</v>
      </c>
      <c r="Q6139" s="34">
        <v>150</v>
      </c>
      <c r="R6139" s="34">
        <v>93</v>
      </c>
      <c r="S6139" s="34">
        <v>197</v>
      </c>
      <c r="T6139" s="34">
        <v>65</v>
      </c>
      <c r="U6139" s="34">
        <v>93</v>
      </c>
      <c r="V6139" s="34">
        <v>116</v>
      </c>
      <c r="W6139" s="34">
        <v>134</v>
      </c>
      <c r="X6139" s="34">
        <v>163</v>
      </c>
      <c r="Y6139" s="34">
        <v>77</v>
      </c>
      <c r="Z6139" s="34">
        <v>103</v>
      </c>
      <c r="AA6139" s="34">
        <v>184</v>
      </c>
      <c r="AB6139" s="34">
        <v>69</v>
      </c>
      <c r="AC6139" s="34">
        <v>198</v>
      </c>
    </row>
    <row r="6140" spans="1:29" x14ac:dyDescent="0.2">
      <c r="A6140" s="34" t="s">
        <v>66633</v>
      </c>
      <c r="B6140" s="34">
        <v>78</v>
      </c>
      <c r="C6140" s="34">
        <v>164</v>
      </c>
      <c r="D6140" s="34">
        <v>171</v>
      </c>
      <c r="E6140" s="34">
        <v>199</v>
      </c>
      <c r="F6140" s="34">
        <v>142</v>
      </c>
      <c r="G6140" s="34">
        <v>182</v>
      </c>
      <c r="H6140" s="34">
        <v>143</v>
      </c>
      <c r="I6140" s="34">
        <v>162</v>
      </c>
      <c r="J6140" s="34">
        <v>107</v>
      </c>
      <c r="K6140" s="34">
        <v>215</v>
      </c>
      <c r="L6140" s="34">
        <v>80</v>
      </c>
      <c r="M6140" s="34">
        <v>134</v>
      </c>
      <c r="N6140" s="34">
        <v>129</v>
      </c>
      <c r="O6140" s="34">
        <v>129</v>
      </c>
      <c r="P6140" s="34">
        <v>124</v>
      </c>
      <c r="Q6140" s="34">
        <v>239</v>
      </c>
      <c r="R6140" s="34">
        <v>131</v>
      </c>
      <c r="S6140" s="34">
        <v>242</v>
      </c>
      <c r="T6140" s="34">
        <v>155</v>
      </c>
      <c r="U6140" s="34">
        <v>190</v>
      </c>
      <c r="V6140" s="34">
        <v>136</v>
      </c>
      <c r="W6140" s="34">
        <v>213</v>
      </c>
      <c r="X6140" s="34">
        <v>159</v>
      </c>
      <c r="Y6140" s="34">
        <v>224</v>
      </c>
      <c r="Z6140" s="34">
        <v>144</v>
      </c>
      <c r="AA6140" s="34">
        <v>256</v>
      </c>
      <c r="AB6140" s="34">
        <v>171</v>
      </c>
      <c r="AC6140" s="34">
        <v>285</v>
      </c>
    </row>
    <row r="6141" spans="1:29" x14ac:dyDescent="0.2">
      <c r="A6141" s="34" t="s">
        <v>66634</v>
      </c>
      <c r="B6141" s="34">
        <v>13</v>
      </c>
      <c r="C6141" s="34">
        <v>31</v>
      </c>
      <c r="D6141" s="34">
        <v>14</v>
      </c>
      <c r="E6141" s="34">
        <v>32</v>
      </c>
      <c r="F6141" s="34">
        <v>12</v>
      </c>
      <c r="G6141" s="34">
        <v>2</v>
      </c>
      <c r="H6141" s="34">
        <v>9</v>
      </c>
      <c r="I6141" s="34">
        <v>18</v>
      </c>
      <c r="J6141" s="34">
        <v>4</v>
      </c>
      <c r="K6141" s="34">
        <v>37</v>
      </c>
      <c r="L6141" s="34">
        <v>3</v>
      </c>
      <c r="M6141" s="34">
        <v>40</v>
      </c>
      <c r="N6141" s="34">
        <v>11</v>
      </c>
      <c r="O6141" s="34">
        <v>21</v>
      </c>
      <c r="P6141" s="34">
        <v>7</v>
      </c>
      <c r="Q6141" s="34">
        <v>36</v>
      </c>
      <c r="R6141" s="34">
        <v>16</v>
      </c>
      <c r="S6141" s="34">
        <v>19</v>
      </c>
      <c r="T6141" s="34">
        <v>7</v>
      </c>
      <c r="U6141" s="34">
        <v>29</v>
      </c>
      <c r="V6141" s="34">
        <v>14</v>
      </c>
      <c r="W6141" s="34">
        <v>17</v>
      </c>
      <c r="X6141" s="34">
        <v>21</v>
      </c>
      <c r="Y6141" s="34">
        <v>27</v>
      </c>
      <c r="Z6141" s="34">
        <v>18</v>
      </c>
      <c r="AA6141" s="34">
        <v>35</v>
      </c>
      <c r="AB6141" s="34">
        <v>21</v>
      </c>
      <c r="AC6141" s="34">
        <v>40</v>
      </c>
    </row>
    <row r="6142" spans="1:29" x14ac:dyDescent="0.2">
      <c r="A6142" s="34" t="s">
        <v>66635</v>
      </c>
      <c r="B6142" s="34">
        <v>0</v>
      </c>
      <c r="C6142" s="34">
        <v>0</v>
      </c>
      <c r="D6142" s="34">
        <v>0</v>
      </c>
      <c r="E6142" s="34">
        <v>0</v>
      </c>
      <c r="F6142" s="34">
        <v>0</v>
      </c>
      <c r="G6142" s="34">
        <v>0</v>
      </c>
      <c r="H6142" s="34">
        <v>0</v>
      </c>
      <c r="I6142" s="34">
        <v>0</v>
      </c>
      <c r="J6142" s="34">
        <v>0</v>
      </c>
      <c r="K6142" s="34">
        <v>0</v>
      </c>
      <c r="L6142" s="34">
        <v>0</v>
      </c>
      <c r="M6142" s="34">
        <v>0</v>
      </c>
      <c r="N6142" s="34">
        <v>0</v>
      </c>
      <c r="O6142" s="34">
        <v>0</v>
      </c>
      <c r="P6142" s="34">
        <v>0</v>
      </c>
      <c r="Q6142" s="34">
        <v>0</v>
      </c>
      <c r="R6142" s="34">
        <v>0</v>
      </c>
      <c r="S6142" s="34">
        <v>0</v>
      </c>
      <c r="T6142" s="34">
        <v>0</v>
      </c>
      <c r="U6142" s="34">
        <v>0</v>
      </c>
      <c r="V6142" s="34">
        <v>0</v>
      </c>
      <c r="W6142" s="34">
        <v>0</v>
      </c>
      <c r="X6142" s="34">
        <v>0</v>
      </c>
      <c r="Y6142" s="34">
        <v>0</v>
      </c>
      <c r="Z6142" s="34">
        <v>0</v>
      </c>
      <c r="AA6142" s="34">
        <v>0</v>
      </c>
      <c r="AB6142" s="34">
        <v>0</v>
      </c>
      <c r="AC6142" s="34">
        <v>0</v>
      </c>
    </row>
    <row r="6143" spans="1:29" x14ac:dyDescent="0.2">
      <c r="A6143" s="34" t="s">
        <v>66636</v>
      </c>
      <c r="B6143" s="34">
        <v>72</v>
      </c>
      <c r="C6143" s="34">
        <v>120</v>
      </c>
      <c r="D6143" s="34">
        <v>173</v>
      </c>
      <c r="E6143" s="34">
        <v>148</v>
      </c>
      <c r="F6143" s="34">
        <v>165</v>
      </c>
      <c r="G6143" s="34">
        <v>132</v>
      </c>
      <c r="H6143" s="34">
        <v>119</v>
      </c>
      <c r="I6143" s="34">
        <v>120</v>
      </c>
      <c r="J6143" s="34">
        <v>126</v>
      </c>
      <c r="K6143" s="34">
        <v>169</v>
      </c>
      <c r="L6143" s="34">
        <v>61</v>
      </c>
      <c r="M6143" s="34">
        <v>112</v>
      </c>
      <c r="N6143" s="34">
        <v>112</v>
      </c>
      <c r="O6143" s="34">
        <v>93</v>
      </c>
      <c r="P6143" s="34">
        <v>107</v>
      </c>
      <c r="Q6143" s="34">
        <v>159</v>
      </c>
      <c r="R6143" s="34">
        <v>120</v>
      </c>
      <c r="S6143" s="34">
        <v>187</v>
      </c>
      <c r="T6143" s="34">
        <v>79</v>
      </c>
      <c r="U6143" s="34">
        <v>113</v>
      </c>
      <c r="V6143" s="34">
        <v>148</v>
      </c>
      <c r="W6143" s="34">
        <v>119</v>
      </c>
      <c r="X6143" s="34">
        <v>182</v>
      </c>
      <c r="Y6143" s="34">
        <v>146</v>
      </c>
      <c r="Z6143" s="34">
        <v>161</v>
      </c>
      <c r="AA6143" s="34">
        <v>166</v>
      </c>
      <c r="AB6143" s="34">
        <v>146</v>
      </c>
      <c r="AC6143" s="34">
        <v>201</v>
      </c>
    </row>
    <row r="6144" spans="1:29" x14ac:dyDescent="0.2">
      <c r="A6144" s="34" t="s">
        <v>66637</v>
      </c>
      <c r="B6144" s="34">
        <v>172</v>
      </c>
      <c r="C6144" s="34">
        <v>190</v>
      </c>
      <c r="D6144" s="34">
        <v>240</v>
      </c>
      <c r="E6144" s="34">
        <v>231</v>
      </c>
      <c r="F6144" s="34">
        <v>205</v>
      </c>
      <c r="G6144" s="34">
        <v>201</v>
      </c>
      <c r="H6144" s="34">
        <v>198</v>
      </c>
      <c r="I6144" s="34">
        <v>172</v>
      </c>
      <c r="J6144" s="34">
        <v>183</v>
      </c>
      <c r="K6144" s="34">
        <v>200</v>
      </c>
      <c r="L6144" s="34">
        <v>162</v>
      </c>
      <c r="M6144" s="34">
        <v>162</v>
      </c>
      <c r="N6144" s="34">
        <v>157</v>
      </c>
      <c r="O6144" s="34">
        <v>148</v>
      </c>
      <c r="P6144" s="34">
        <v>181</v>
      </c>
      <c r="Q6144" s="34">
        <v>255</v>
      </c>
      <c r="R6144" s="34">
        <v>244</v>
      </c>
      <c r="S6144" s="34">
        <v>264</v>
      </c>
      <c r="T6144" s="34">
        <v>198</v>
      </c>
      <c r="U6144" s="34">
        <v>196</v>
      </c>
      <c r="V6144" s="34">
        <v>273</v>
      </c>
      <c r="W6144" s="34">
        <v>203</v>
      </c>
      <c r="X6144" s="34">
        <v>253</v>
      </c>
      <c r="Y6144" s="34">
        <v>244</v>
      </c>
      <c r="Z6144" s="34">
        <v>182</v>
      </c>
      <c r="AA6144" s="34">
        <v>254</v>
      </c>
      <c r="AB6144" s="34">
        <v>231</v>
      </c>
      <c r="AC6144" s="34">
        <v>359</v>
      </c>
    </row>
    <row r="6145" spans="1:29" x14ac:dyDescent="0.2">
      <c r="A6145" s="34" t="s">
        <v>66638</v>
      </c>
      <c r="B6145" s="34">
        <v>74</v>
      </c>
      <c r="C6145" s="34">
        <v>139</v>
      </c>
      <c r="D6145" s="34">
        <v>151</v>
      </c>
      <c r="E6145" s="34">
        <v>182</v>
      </c>
      <c r="F6145" s="34">
        <v>102</v>
      </c>
      <c r="G6145" s="34">
        <v>144</v>
      </c>
      <c r="H6145" s="34">
        <v>83</v>
      </c>
      <c r="I6145" s="34">
        <v>102</v>
      </c>
      <c r="J6145" s="34">
        <v>91</v>
      </c>
      <c r="K6145" s="34">
        <v>166</v>
      </c>
      <c r="L6145" s="34">
        <v>40</v>
      </c>
      <c r="M6145" s="34">
        <v>125</v>
      </c>
      <c r="N6145" s="34">
        <v>88</v>
      </c>
      <c r="O6145" s="34">
        <v>123</v>
      </c>
      <c r="P6145" s="34">
        <v>90</v>
      </c>
      <c r="Q6145" s="34">
        <v>134</v>
      </c>
      <c r="R6145" s="34">
        <v>90</v>
      </c>
      <c r="S6145" s="34">
        <v>178</v>
      </c>
      <c r="T6145" s="34">
        <v>78</v>
      </c>
      <c r="U6145" s="34">
        <v>99</v>
      </c>
      <c r="V6145" s="34">
        <v>105</v>
      </c>
      <c r="W6145" s="34">
        <v>96</v>
      </c>
      <c r="X6145" s="34">
        <v>137</v>
      </c>
      <c r="Y6145" s="34">
        <v>79</v>
      </c>
      <c r="Z6145" s="34">
        <v>132</v>
      </c>
      <c r="AA6145" s="34">
        <v>157</v>
      </c>
      <c r="AB6145" s="34">
        <v>66</v>
      </c>
      <c r="AC6145" s="34">
        <v>189</v>
      </c>
    </row>
    <row r="6146" spans="1:29" x14ac:dyDescent="0.2">
      <c r="A6146" s="34" t="s">
        <v>66639</v>
      </c>
      <c r="B6146" s="34">
        <v>77</v>
      </c>
      <c r="C6146" s="34">
        <v>78</v>
      </c>
      <c r="D6146" s="34">
        <v>73</v>
      </c>
      <c r="E6146" s="34">
        <v>73</v>
      </c>
      <c r="F6146" s="34">
        <v>77</v>
      </c>
      <c r="G6146" s="34">
        <v>106</v>
      </c>
      <c r="H6146" s="34">
        <v>65</v>
      </c>
      <c r="I6146" s="34">
        <v>62</v>
      </c>
      <c r="J6146" s="34">
        <v>49</v>
      </c>
      <c r="K6146" s="34">
        <v>93</v>
      </c>
      <c r="L6146" s="34">
        <v>55</v>
      </c>
      <c r="M6146" s="34">
        <v>79</v>
      </c>
      <c r="N6146" s="34">
        <v>63</v>
      </c>
      <c r="O6146" s="34">
        <v>55</v>
      </c>
      <c r="P6146" s="34">
        <v>67</v>
      </c>
      <c r="Q6146" s="34">
        <v>99</v>
      </c>
      <c r="R6146" s="34">
        <v>81</v>
      </c>
      <c r="S6146" s="34">
        <v>100</v>
      </c>
      <c r="T6146" s="34">
        <v>84</v>
      </c>
      <c r="U6146" s="34">
        <v>80</v>
      </c>
      <c r="V6146" s="34">
        <v>124</v>
      </c>
      <c r="W6146" s="34">
        <v>80</v>
      </c>
      <c r="X6146" s="34">
        <v>115</v>
      </c>
      <c r="Y6146" s="34">
        <v>75</v>
      </c>
      <c r="Z6146" s="34">
        <v>98</v>
      </c>
      <c r="AA6146" s="34">
        <v>111</v>
      </c>
      <c r="AB6146" s="34">
        <v>85</v>
      </c>
      <c r="AC6146" s="34">
        <v>142</v>
      </c>
    </row>
    <row r="6147" spans="1:29" x14ac:dyDescent="0.2">
      <c r="A6147" s="34" t="s">
        <v>66640</v>
      </c>
      <c r="B6147" s="34">
        <v>116</v>
      </c>
      <c r="C6147" s="34">
        <v>236</v>
      </c>
      <c r="D6147" s="34">
        <v>309</v>
      </c>
      <c r="E6147" s="34">
        <v>312</v>
      </c>
      <c r="F6147" s="34">
        <v>250</v>
      </c>
      <c r="G6147" s="34">
        <v>230</v>
      </c>
      <c r="H6147" s="34">
        <v>244</v>
      </c>
      <c r="I6147" s="34">
        <v>223</v>
      </c>
      <c r="J6147" s="34">
        <v>227</v>
      </c>
      <c r="K6147" s="34">
        <v>291</v>
      </c>
      <c r="L6147" s="34">
        <v>127</v>
      </c>
      <c r="M6147" s="34">
        <v>232</v>
      </c>
      <c r="N6147" s="34">
        <v>232</v>
      </c>
      <c r="O6147" s="34">
        <v>213</v>
      </c>
      <c r="P6147" s="34">
        <v>259</v>
      </c>
      <c r="Q6147" s="34">
        <v>350</v>
      </c>
      <c r="R6147" s="34">
        <v>271</v>
      </c>
      <c r="S6147" s="34">
        <v>303</v>
      </c>
      <c r="T6147" s="34">
        <v>175</v>
      </c>
      <c r="U6147" s="34">
        <v>194</v>
      </c>
      <c r="V6147" s="34">
        <v>247</v>
      </c>
      <c r="W6147" s="34">
        <v>222</v>
      </c>
      <c r="X6147" s="34">
        <v>321</v>
      </c>
      <c r="Y6147" s="34">
        <v>248</v>
      </c>
      <c r="Z6147" s="34">
        <v>238</v>
      </c>
      <c r="AA6147" s="34">
        <v>282</v>
      </c>
      <c r="AB6147" s="34">
        <v>214</v>
      </c>
      <c r="AC6147" s="34">
        <v>401</v>
      </c>
    </row>
    <row r="6148" spans="1:29" x14ac:dyDescent="0.2">
      <c r="A6148" s="34" t="s">
        <v>66641</v>
      </c>
      <c r="B6148" s="34">
        <v>11</v>
      </c>
      <c r="C6148" s="34">
        <v>42</v>
      </c>
      <c r="D6148" s="34">
        <v>19</v>
      </c>
      <c r="E6148" s="34">
        <v>22</v>
      </c>
      <c r="F6148" s="34">
        <v>9</v>
      </c>
      <c r="G6148" s="34">
        <v>33</v>
      </c>
      <c r="H6148" s="34">
        <v>13</v>
      </c>
      <c r="I6148" s="34">
        <v>25</v>
      </c>
      <c r="J6148" s="34">
        <v>10</v>
      </c>
      <c r="K6148" s="34">
        <v>32</v>
      </c>
      <c r="L6148" s="34">
        <v>4</v>
      </c>
      <c r="M6148" s="34">
        <v>29</v>
      </c>
      <c r="N6148" s="34">
        <v>15</v>
      </c>
      <c r="O6148" s="34">
        <v>12</v>
      </c>
      <c r="P6148" s="34">
        <v>10</v>
      </c>
      <c r="Q6148" s="34">
        <v>23</v>
      </c>
      <c r="R6148" s="34">
        <v>4</v>
      </c>
      <c r="S6148" s="34">
        <v>45</v>
      </c>
      <c r="T6148" s="34">
        <v>3</v>
      </c>
      <c r="U6148" s="34">
        <v>23</v>
      </c>
      <c r="V6148" s="34">
        <v>7</v>
      </c>
      <c r="W6148" s="34">
        <v>11</v>
      </c>
      <c r="X6148" s="34">
        <v>10</v>
      </c>
      <c r="Y6148" s="34">
        <v>23</v>
      </c>
      <c r="Z6148" s="34">
        <v>22</v>
      </c>
      <c r="AA6148" s="34">
        <v>32</v>
      </c>
      <c r="AB6148" s="34">
        <v>6</v>
      </c>
      <c r="AC6148" s="34">
        <v>44</v>
      </c>
    </row>
    <row r="6149" spans="1:29" x14ac:dyDescent="0.2">
      <c r="A6149" s="34" t="s">
        <v>66642</v>
      </c>
      <c r="B6149" s="34">
        <v>53</v>
      </c>
      <c r="C6149" s="34">
        <v>91</v>
      </c>
      <c r="D6149" s="34">
        <v>55</v>
      </c>
      <c r="E6149" s="34">
        <v>63</v>
      </c>
      <c r="F6149" s="34">
        <v>46</v>
      </c>
      <c r="G6149" s="34">
        <v>47</v>
      </c>
      <c r="H6149" s="34">
        <v>89</v>
      </c>
      <c r="I6149" s="34">
        <v>59</v>
      </c>
      <c r="J6149" s="34">
        <v>33</v>
      </c>
      <c r="K6149" s="34">
        <v>61</v>
      </c>
      <c r="L6149" s="34">
        <v>37</v>
      </c>
      <c r="M6149" s="34">
        <v>46</v>
      </c>
      <c r="N6149" s="34">
        <v>32</v>
      </c>
      <c r="O6149" s="34">
        <v>54</v>
      </c>
      <c r="P6149" s="34">
        <v>60</v>
      </c>
      <c r="Q6149" s="34">
        <v>77</v>
      </c>
      <c r="R6149" s="34">
        <v>57</v>
      </c>
      <c r="S6149" s="34">
        <v>108</v>
      </c>
      <c r="T6149" s="34">
        <v>59</v>
      </c>
      <c r="U6149" s="34">
        <v>68</v>
      </c>
      <c r="V6149" s="34">
        <v>76</v>
      </c>
      <c r="W6149" s="34">
        <v>53</v>
      </c>
      <c r="X6149" s="34">
        <v>71</v>
      </c>
      <c r="Y6149" s="34">
        <v>49</v>
      </c>
      <c r="Z6149" s="34">
        <v>48</v>
      </c>
      <c r="AA6149" s="34">
        <v>66</v>
      </c>
      <c r="AB6149" s="34">
        <v>60</v>
      </c>
      <c r="AC6149" s="34">
        <v>109</v>
      </c>
    </row>
    <row r="6150" spans="1:29" x14ac:dyDescent="0.2">
      <c r="A6150" s="34" t="s">
        <v>66643</v>
      </c>
      <c r="B6150" s="34">
        <v>25</v>
      </c>
      <c r="C6150" s="34">
        <v>99</v>
      </c>
      <c r="D6150" s="34">
        <v>67</v>
      </c>
      <c r="E6150" s="34">
        <v>96</v>
      </c>
      <c r="F6150" s="34">
        <v>52</v>
      </c>
      <c r="G6150" s="34">
        <v>83</v>
      </c>
      <c r="H6150" s="34">
        <v>45</v>
      </c>
      <c r="I6150" s="34">
        <v>78</v>
      </c>
      <c r="J6150" s="34">
        <v>38</v>
      </c>
      <c r="K6150" s="34">
        <v>82</v>
      </c>
      <c r="L6150" s="34">
        <v>24</v>
      </c>
      <c r="M6150" s="34">
        <v>58</v>
      </c>
      <c r="N6150" s="34">
        <v>42</v>
      </c>
      <c r="O6150" s="34">
        <v>51</v>
      </c>
      <c r="P6150" s="34">
        <v>51</v>
      </c>
      <c r="Q6150" s="34">
        <v>75</v>
      </c>
      <c r="R6150" s="34">
        <v>52</v>
      </c>
      <c r="S6150" s="34">
        <v>124</v>
      </c>
      <c r="T6150" s="34">
        <v>20</v>
      </c>
      <c r="U6150" s="34">
        <v>59</v>
      </c>
      <c r="V6150" s="34">
        <v>66</v>
      </c>
      <c r="W6150" s="34">
        <v>70</v>
      </c>
      <c r="X6150" s="34">
        <v>62</v>
      </c>
      <c r="Y6150" s="34">
        <v>34</v>
      </c>
      <c r="Z6150" s="34">
        <v>66</v>
      </c>
      <c r="AA6150" s="34">
        <v>84</v>
      </c>
      <c r="AB6150" s="34">
        <v>38</v>
      </c>
      <c r="AC6150" s="34">
        <v>141</v>
      </c>
    </row>
    <row r="6151" spans="1:29" x14ac:dyDescent="0.2">
      <c r="A6151" s="34" t="s">
        <v>66644</v>
      </c>
      <c r="B6151" s="34">
        <v>79</v>
      </c>
      <c r="C6151" s="34">
        <v>203</v>
      </c>
      <c r="D6151" s="34">
        <v>154</v>
      </c>
      <c r="E6151" s="34">
        <v>268</v>
      </c>
      <c r="F6151" s="34">
        <v>145</v>
      </c>
      <c r="G6151" s="34">
        <v>194</v>
      </c>
      <c r="H6151" s="34">
        <v>124</v>
      </c>
      <c r="I6151" s="34">
        <v>210</v>
      </c>
      <c r="J6151" s="34">
        <v>82</v>
      </c>
      <c r="K6151" s="34">
        <v>268</v>
      </c>
      <c r="L6151" s="34">
        <v>77</v>
      </c>
      <c r="M6151" s="34">
        <v>213</v>
      </c>
      <c r="N6151" s="34">
        <v>102</v>
      </c>
      <c r="O6151" s="34">
        <v>208</v>
      </c>
      <c r="P6151" s="34">
        <v>111</v>
      </c>
      <c r="Q6151" s="34">
        <v>233</v>
      </c>
      <c r="R6151" s="34">
        <v>114</v>
      </c>
      <c r="S6151" s="34">
        <v>288</v>
      </c>
      <c r="T6151" s="34">
        <v>77</v>
      </c>
      <c r="U6151" s="34">
        <v>197</v>
      </c>
      <c r="V6151" s="34">
        <v>178</v>
      </c>
      <c r="W6151" s="34">
        <v>169</v>
      </c>
      <c r="X6151" s="34">
        <v>162</v>
      </c>
      <c r="Y6151" s="34">
        <v>165</v>
      </c>
      <c r="Z6151" s="34">
        <v>152</v>
      </c>
      <c r="AA6151" s="34">
        <v>303</v>
      </c>
      <c r="AB6151" s="34">
        <v>122</v>
      </c>
      <c r="AC6151" s="34">
        <v>326</v>
      </c>
    </row>
    <row r="6152" spans="1:29" x14ac:dyDescent="0.2">
      <c r="A6152" s="34" t="s">
        <v>66645</v>
      </c>
      <c r="B6152" s="34">
        <v>154</v>
      </c>
      <c r="C6152" s="34">
        <v>135</v>
      </c>
      <c r="D6152" s="34">
        <v>260</v>
      </c>
      <c r="E6152" s="34">
        <v>219</v>
      </c>
      <c r="F6152" s="34">
        <v>240</v>
      </c>
      <c r="G6152" s="34">
        <v>262</v>
      </c>
      <c r="H6152" s="34">
        <v>235</v>
      </c>
      <c r="I6152" s="34">
        <v>153</v>
      </c>
      <c r="J6152" s="34">
        <v>198</v>
      </c>
      <c r="K6152" s="34">
        <v>208</v>
      </c>
      <c r="L6152" s="34">
        <v>153</v>
      </c>
      <c r="M6152" s="34">
        <v>180</v>
      </c>
      <c r="N6152" s="34">
        <v>189</v>
      </c>
      <c r="O6152" s="34">
        <v>163</v>
      </c>
      <c r="P6152" s="34">
        <v>216</v>
      </c>
      <c r="Q6152" s="34">
        <v>279</v>
      </c>
      <c r="R6152" s="34">
        <v>219</v>
      </c>
      <c r="S6152" s="34">
        <v>269</v>
      </c>
      <c r="T6152" s="34">
        <v>184</v>
      </c>
      <c r="U6152" s="34">
        <v>228</v>
      </c>
      <c r="V6152" s="34">
        <v>230</v>
      </c>
      <c r="W6152" s="34">
        <v>235</v>
      </c>
      <c r="X6152" s="34">
        <v>232</v>
      </c>
      <c r="Y6152" s="34">
        <v>225</v>
      </c>
      <c r="Z6152" s="34">
        <v>241</v>
      </c>
      <c r="AA6152" s="34">
        <v>255</v>
      </c>
      <c r="AB6152" s="34">
        <v>217</v>
      </c>
      <c r="AC6152" s="34">
        <v>398</v>
      </c>
    </row>
    <row r="6153" spans="1:29" x14ac:dyDescent="0.2">
      <c r="A6153" s="34" t="s">
        <v>66646</v>
      </c>
      <c r="B6153" s="34">
        <v>50</v>
      </c>
      <c r="C6153" s="34">
        <v>36</v>
      </c>
      <c r="D6153" s="34">
        <v>89</v>
      </c>
      <c r="E6153" s="34">
        <v>49</v>
      </c>
      <c r="F6153" s="34">
        <v>67</v>
      </c>
      <c r="G6153" s="34">
        <v>41</v>
      </c>
      <c r="H6153" s="34">
        <v>52</v>
      </c>
      <c r="I6153" s="34">
        <v>39</v>
      </c>
      <c r="J6153" s="34">
        <v>57</v>
      </c>
      <c r="K6153" s="34">
        <v>55</v>
      </c>
      <c r="L6153" s="34">
        <v>31</v>
      </c>
      <c r="M6153" s="34">
        <v>35</v>
      </c>
      <c r="N6153" s="34">
        <v>50</v>
      </c>
      <c r="O6153" s="34">
        <v>45</v>
      </c>
      <c r="P6153" s="34">
        <v>66</v>
      </c>
      <c r="Q6153" s="34">
        <v>68</v>
      </c>
      <c r="R6153" s="34">
        <v>61</v>
      </c>
      <c r="S6153" s="34">
        <v>68</v>
      </c>
      <c r="T6153" s="34">
        <v>28</v>
      </c>
      <c r="U6153" s="34">
        <v>59</v>
      </c>
      <c r="V6153" s="34">
        <v>77</v>
      </c>
      <c r="W6153" s="34">
        <v>44</v>
      </c>
      <c r="X6153" s="34">
        <v>80</v>
      </c>
      <c r="Y6153" s="34">
        <v>61</v>
      </c>
      <c r="Z6153" s="34">
        <v>82</v>
      </c>
      <c r="AA6153" s="34">
        <v>64</v>
      </c>
      <c r="AB6153" s="34">
        <v>43</v>
      </c>
      <c r="AC6153" s="34">
        <v>88</v>
      </c>
    </row>
    <row r="6154" spans="1:29" x14ac:dyDescent="0.2">
      <c r="A6154" s="34" t="s">
        <v>66647</v>
      </c>
      <c r="B6154" s="34">
        <v>22</v>
      </c>
      <c r="C6154" s="34">
        <v>81</v>
      </c>
      <c r="D6154" s="34">
        <v>60</v>
      </c>
      <c r="E6154" s="34">
        <v>79</v>
      </c>
      <c r="F6154" s="34">
        <v>31</v>
      </c>
      <c r="G6154" s="34">
        <v>58</v>
      </c>
      <c r="H6154" s="34">
        <v>29</v>
      </c>
      <c r="I6154" s="34">
        <v>67</v>
      </c>
      <c r="J6154" s="34">
        <v>24</v>
      </c>
      <c r="K6154" s="34">
        <v>140</v>
      </c>
      <c r="L6154" s="34">
        <v>8</v>
      </c>
      <c r="M6154" s="34">
        <v>61</v>
      </c>
      <c r="N6154" s="34">
        <v>29</v>
      </c>
      <c r="O6154" s="34">
        <v>47</v>
      </c>
      <c r="P6154" s="34">
        <v>29</v>
      </c>
      <c r="Q6154" s="34">
        <v>48</v>
      </c>
      <c r="R6154" s="34">
        <v>17</v>
      </c>
      <c r="S6154" s="34">
        <v>96</v>
      </c>
      <c r="T6154" s="34">
        <v>17</v>
      </c>
      <c r="U6154" s="34">
        <v>52</v>
      </c>
      <c r="V6154" s="34">
        <v>38</v>
      </c>
      <c r="W6154" s="34">
        <v>29</v>
      </c>
      <c r="X6154" s="34">
        <v>46</v>
      </c>
      <c r="Y6154" s="34">
        <v>15</v>
      </c>
      <c r="Z6154" s="34">
        <v>45</v>
      </c>
      <c r="AA6154" s="34">
        <v>55</v>
      </c>
      <c r="AB6154" s="34">
        <v>13</v>
      </c>
      <c r="AC6154" s="34">
        <v>113</v>
      </c>
    </row>
    <row r="6155" spans="1:29" x14ac:dyDescent="0.2">
      <c r="A6155" s="34" t="s">
        <v>66648</v>
      </c>
      <c r="B6155" s="34">
        <v>217</v>
      </c>
      <c r="C6155" s="34">
        <v>168</v>
      </c>
      <c r="D6155" s="34">
        <v>233</v>
      </c>
      <c r="E6155" s="34">
        <v>193</v>
      </c>
      <c r="F6155" s="34">
        <v>209</v>
      </c>
      <c r="G6155" s="34">
        <v>184</v>
      </c>
      <c r="H6155" s="34">
        <v>145</v>
      </c>
      <c r="I6155" s="34">
        <v>110</v>
      </c>
      <c r="J6155" s="34">
        <v>171</v>
      </c>
      <c r="K6155" s="34">
        <v>175</v>
      </c>
      <c r="L6155" s="34">
        <v>106</v>
      </c>
      <c r="M6155" s="34">
        <v>141</v>
      </c>
      <c r="N6155" s="34">
        <v>187</v>
      </c>
      <c r="O6155" s="34">
        <v>169</v>
      </c>
      <c r="P6155" s="34">
        <v>165</v>
      </c>
      <c r="Q6155" s="34">
        <v>185</v>
      </c>
      <c r="R6155" s="34">
        <v>206</v>
      </c>
      <c r="S6155" s="34">
        <v>221</v>
      </c>
      <c r="T6155" s="34">
        <v>165</v>
      </c>
      <c r="U6155" s="34">
        <v>189</v>
      </c>
      <c r="V6155" s="34">
        <v>245</v>
      </c>
      <c r="W6155" s="34">
        <v>191</v>
      </c>
      <c r="X6155" s="34">
        <v>270</v>
      </c>
      <c r="Y6155" s="34">
        <v>209</v>
      </c>
      <c r="Z6155" s="34">
        <v>225</v>
      </c>
      <c r="AA6155" s="34">
        <v>291</v>
      </c>
      <c r="AB6155" s="34">
        <v>175</v>
      </c>
      <c r="AC6155" s="34">
        <v>253</v>
      </c>
    </row>
    <row r="6156" spans="1:29" x14ac:dyDescent="0.2">
      <c r="A6156" s="34" t="s">
        <v>66649</v>
      </c>
      <c r="B6156" s="34">
        <v>33</v>
      </c>
      <c r="C6156" s="34">
        <v>74</v>
      </c>
      <c r="D6156" s="34">
        <v>69</v>
      </c>
      <c r="E6156" s="34">
        <v>68</v>
      </c>
      <c r="F6156" s="34">
        <v>58</v>
      </c>
      <c r="G6156" s="34">
        <v>45</v>
      </c>
      <c r="H6156" s="34">
        <v>32</v>
      </c>
      <c r="I6156" s="34">
        <v>49</v>
      </c>
      <c r="J6156" s="34">
        <v>25</v>
      </c>
      <c r="K6156" s="34">
        <v>60</v>
      </c>
      <c r="L6156" s="34">
        <v>21</v>
      </c>
      <c r="M6156" s="34">
        <v>37</v>
      </c>
      <c r="N6156" s="34">
        <v>35</v>
      </c>
      <c r="O6156" s="34">
        <v>32</v>
      </c>
      <c r="P6156" s="34">
        <v>33</v>
      </c>
      <c r="Q6156" s="34">
        <v>51</v>
      </c>
      <c r="R6156" s="34">
        <v>24</v>
      </c>
      <c r="S6156" s="34">
        <v>101</v>
      </c>
      <c r="T6156" s="34">
        <v>11</v>
      </c>
      <c r="U6156" s="34">
        <v>50</v>
      </c>
      <c r="V6156" s="34">
        <v>36</v>
      </c>
      <c r="W6156" s="34">
        <v>39</v>
      </c>
      <c r="X6156" s="34">
        <v>70</v>
      </c>
      <c r="Y6156" s="34">
        <v>30</v>
      </c>
      <c r="Z6156" s="34">
        <v>58</v>
      </c>
      <c r="AA6156" s="34">
        <v>61</v>
      </c>
      <c r="AB6156" s="34">
        <v>35</v>
      </c>
      <c r="AC6156" s="34">
        <v>70</v>
      </c>
    </row>
    <row r="6157" spans="1:29" x14ac:dyDescent="0.2">
      <c r="A6157" s="34" t="s">
        <v>66650</v>
      </c>
      <c r="B6157" s="34">
        <v>21</v>
      </c>
      <c r="C6157" s="34">
        <v>68</v>
      </c>
      <c r="D6157" s="34">
        <v>72</v>
      </c>
      <c r="E6157" s="34">
        <v>53</v>
      </c>
      <c r="F6157" s="34">
        <v>72</v>
      </c>
      <c r="G6157" s="34">
        <v>52</v>
      </c>
      <c r="H6157" s="34">
        <v>42</v>
      </c>
      <c r="I6157" s="34">
        <v>51</v>
      </c>
      <c r="J6157" s="34">
        <v>29</v>
      </c>
      <c r="K6157" s="34">
        <v>43</v>
      </c>
      <c r="L6157" s="34">
        <v>8</v>
      </c>
      <c r="M6157" s="34">
        <v>43</v>
      </c>
      <c r="N6157" s="34">
        <v>44</v>
      </c>
      <c r="O6157" s="34">
        <v>46</v>
      </c>
      <c r="P6157" s="34">
        <v>35</v>
      </c>
      <c r="Q6157" s="34">
        <v>55</v>
      </c>
      <c r="R6157" s="34">
        <v>28</v>
      </c>
      <c r="S6157" s="34">
        <v>56</v>
      </c>
      <c r="T6157" s="34">
        <v>18</v>
      </c>
      <c r="U6157" s="34">
        <v>24</v>
      </c>
      <c r="V6157" s="34">
        <v>52</v>
      </c>
      <c r="W6157" s="34">
        <v>25</v>
      </c>
      <c r="X6157" s="34">
        <v>46</v>
      </c>
      <c r="Y6157" s="34">
        <v>17</v>
      </c>
      <c r="Z6157" s="34">
        <v>64</v>
      </c>
      <c r="AA6157" s="34">
        <v>70</v>
      </c>
      <c r="AB6157" s="34">
        <v>34</v>
      </c>
      <c r="AC6157" s="34">
        <v>82</v>
      </c>
    </row>
    <row r="6158" spans="1:29" x14ac:dyDescent="0.2">
      <c r="A6158" s="34" t="s">
        <v>66651</v>
      </c>
      <c r="B6158" s="34">
        <v>88</v>
      </c>
      <c r="C6158" s="34">
        <v>171</v>
      </c>
      <c r="D6158" s="34">
        <v>274</v>
      </c>
      <c r="E6158" s="34">
        <v>93</v>
      </c>
      <c r="F6158" s="34">
        <v>165</v>
      </c>
      <c r="G6158" s="34">
        <v>158</v>
      </c>
      <c r="H6158" s="34">
        <v>126</v>
      </c>
      <c r="I6158" s="34">
        <v>161</v>
      </c>
      <c r="J6158" s="34">
        <v>120</v>
      </c>
      <c r="K6158" s="34">
        <v>156</v>
      </c>
      <c r="L6158" s="34">
        <v>36</v>
      </c>
      <c r="M6158" s="34">
        <v>91</v>
      </c>
      <c r="N6158" s="34">
        <v>155</v>
      </c>
      <c r="O6158" s="34">
        <v>143</v>
      </c>
      <c r="P6158" s="34">
        <v>116</v>
      </c>
      <c r="Q6158" s="34">
        <v>148</v>
      </c>
      <c r="R6158" s="34">
        <v>92</v>
      </c>
      <c r="S6158" s="34">
        <v>148</v>
      </c>
      <c r="T6158" s="34">
        <v>47</v>
      </c>
      <c r="U6158" s="34">
        <v>62</v>
      </c>
      <c r="V6158" s="34">
        <v>266</v>
      </c>
      <c r="W6158" s="34">
        <v>83</v>
      </c>
      <c r="X6158" s="34">
        <v>294</v>
      </c>
      <c r="Y6158" s="34">
        <v>155</v>
      </c>
      <c r="Z6158" s="34">
        <v>150</v>
      </c>
      <c r="AA6158" s="34">
        <v>214</v>
      </c>
      <c r="AB6158" s="34">
        <v>37</v>
      </c>
      <c r="AC6158" s="34">
        <v>203</v>
      </c>
    </row>
    <row r="6159" spans="1:29" x14ac:dyDescent="0.2">
      <c r="A6159" s="34" t="s">
        <v>66652</v>
      </c>
      <c r="B6159" s="34">
        <v>67</v>
      </c>
      <c r="C6159" s="34">
        <v>152</v>
      </c>
      <c r="D6159" s="34">
        <v>161</v>
      </c>
      <c r="E6159" s="34">
        <v>169</v>
      </c>
      <c r="F6159" s="34">
        <v>119</v>
      </c>
      <c r="G6159" s="34">
        <v>135</v>
      </c>
      <c r="H6159" s="34">
        <v>133</v>
      </c>
      <c r="I6159" s="34">
        <v>149</v>
      </c>
      <c r="J6159" s="34">
        <v>80</v>
      </c>
      <c r="K6159" s="34">
        <v>180</v>
      </c>
      <c r="L6159" s="34">
        <v>60</v>
      </c>
      <c r="M6159" s="34">
        <v>133</v>
      </c>
      <c r="N6159" s="34">
        <v>77</v>
      </c>
      <c r="O6159" s="34">
        <v>119</v>
      </c>
      <c r="P6159" s="34">
        <v>114</v>
      </c>
      <c r="Q6159" s="34">
        <v>149</v>
      </c>
      <c r="R6159" s="34">
        <v>105</v>
      </c>
      <c r="S6159" s="34">
        <v>167</v>
      </c>
      <c r="T6159" s="34">
        <v>45</v>
      </c>
      <c r="U6159" s="34">
        <v>117</v>
      </c>
      <c r="V6159" s="34">
        <v>129</v>
      </c>
      <c r="W6159" s="34">
        <v>121</v>
      </c>
      <c r="X6159" s="34">
        <v>120</v>
      </c>
      <c r="Y6159" s="34">
        <v>122</v>
      </c>
      <c r="Z6159" s="34">
        <v>148</v>
      </c>
      <c r="AA6159" s="34">
        <v>216</v>
      </c>
      <c r="AB6159" s="34">
        <v>83</v>
      </c>
      <c r="AC6159" s="34">
        <v>223</v>
      </c>
    </row>
    <row r="6160" spans="1:29" x14ac:dyDescent="0.2">
      <c r="A6160" s="34" t="s">
        <v>66653</v>
      </c>
      <c r="B6160" s="34">
        <v>29</v>
      </c>
      <c r="C6160" s="34">
        <v>34</v>
      </c>
      <c r="D6160" s="34">
        <v>47</v>
      </c>
      <c r="E6160" s="34">
        <v>42</v>
      </c>
      <c r="F6160" s="34">
        <v>33</v>
      </c>
      <c r="G6160" s="34">
        <v>17</v>
      </c>
      <c r="H6160" s="34">
        <v>26</v>
      </c>
      <c r="I6160" s="34">
        <v>29</v>
      </c>
      <c r="J6160" s="34">
        <v>14</v>
      </c>
      <c r="K6160" s="34">
        <v>42</v>
      </c>
      <c r="L6160" s="34">
        <v>11</v>
      </c>
      <c r="M6160" s="34">
        <v>28</v>
      </c>
      <c r="N6160" s="34">
        <v>17</v>
      </c>
      <c r="O6160" s="34">
        <v>29</v>
      </c>
      <c r="P6160" s="34">
        <v>14</v>
      </c>
      <c r="Q6160" s="34">
        <v>34</v>
      </c>
      <c r="R6160" s="34">
        <v>23</v>
      </c>
      <c r="S6160" s="34">
        <v>47</v>
      </c>
      <c r="T6160" s="34">
        <v>12</v>
      </c>
      <c r="U6160" s="34">
        <v>14</v>
      </c>
      <c r="V6160" s="34">
        <v>29</v>
      </c>
      <c r="W6160" s="34">
        <v>18</v>
      </c>
      <c r="X6160" s="34">
        <v>43</v>
      </c>
      <c r="Y6160" s="34">
        <v>16</v>
      </c>
      <c r="Z6160" s="34">
        <v>39</v>
      </c>
      <c r="AA6160" s="34">
        <v>29</v>
      </c>
      <c r="AB6160" s="34">
        <v>11</v>
      </c>
      <c r="AC6160" s="34">
        <v>51</v>
      </c>
    </row>
    <row r="6161" spans="1:29" x14ac:dyDescent="0.2">
      <c r="A6161" s="34" t="s">
        <v>66654</v>
      </c>
      <c r="B6161" s="34">
        <v>39</v>
      </c>
      <c r="C6161" s="34">
        <v>62</v>
      </c>
      <c r="D6161" s="34">
        <v>75</v>
      </c>
      <c r="E6161" s="34">
        <v>100</v>
      </c>
      <c r="F6161" s="34">
        <v>75</v>
      </c>
      <c r="G6161" s="34">
        <v>53</v>
      </c>
      <c r="H6161" s="34">
        <v>45</v>
      </c>
      <c r="I6161" s="34">
        <v>117</v>
      </c>
      <c r="J6161" s="34">
        <v>44</v>
      </c>
      <c r="K6161" s="34">
        <v>105</v>
      </c>
      <c r="L6161" s="34">
        <v>22</v>
      </c>
      <c r="M6161" s="34">
        <v>62</v>
      </c>
      <c r="N6161" s="34">
        <v>56</v>
      </c>
      <c r="O6161" s="34">
        <v>61</v>
      </c>
      <c r="P6161" s="34">
        <v>59</v>
      </c>
      <c r="Q6161" s="34">
        <v>74</v>
      </c>
      <c r="R6161" s="34">
        <v>58</v>
      </c>
      <c r="S6161" s="34">
        <v>103</v>
      </c>
      <c r="T6161" s="34">
        <v>36</v>
      </c>
      <c r="U6161" s="34">
        <v>47</v>
      </c>
      <c r="V6161" s="34">
        <v>59</v>
      </c>
      <c r="W6161" s="34">
        <v>52</v>
      </c>
      <c r="X6161" s="34">
        <v>91</v>
      </c>
      <c r="Y6161" s="34">
        <v>36</v>
      </c>
      <c r="Z6161" s="34">
        <v>103</v>
      </c>
      <c r="AA6161" s="34">
        <v>107</v>
      </c>
      <c r="AB6161" s="34">
        <v>36</v>
      </c>
      <c r="AC6161" s="34">
        <v>104</v>
      </c>
    </row>
    <row r="6162" spans="1:29" x14ac:dyDescent="0.2">
      <c r="A6162" s="34" t="s">
        <v>66655</v>
      </c>
      <c r="B6162" s="34">
        <v>16</v>
      </c>
      <c r="C6162" s="34">
        <v>47</v>
      </c>
      <c r="D6162" s="34">
        <v>42</v>
      </c>
      <c r="E6162" s="34">
        <v>50</v>
      </c>
      <c r="F6162" s="34">
        <v>24</v>
      </c>
      <c r="G6162" s="34">
        <v>26</v>
      </c>
      <c r="H6162" s="34">
        <v>33</v>
      </c>
      <c r="I6162" s="34">
        <v>49</v>
      </c>
      <c r="J6162" s="34">
        <v>31</v>
      </c>
      <c r="K6162" s="34">
        <v>58</v>
      </c>
      <c r="L6162" s="34">
        <v>16</v>
      </c>
      <c r="M6162" s="34">
        <v>34</v>
      </c>
      <c r="N6162" s="34">
        <v>34</v>
      </c>
      <c r="O6162" s="34">
        <v>43</v>
      </c>
      <c r="P6162" s="34">
        <v>17</v>
      </c>
      <c r="Q6162" s="34">
        <v>70</v>
      </c>
      <c r="R6162" s="34">
        <v>39</v>
      </c>
      <c r="S6162" s="34">
        <v>55</v>
      </c>
      <c r="T6162" s="34">
        <v>16</v>
      </c>
      <c r="U6162" s="34">
        <v>35</v>
      </c>
      <c r="V6162" s="34">
        <v>23</v>
      </c>
      <c r="W6162" s="34">
        <v>32</v>
      </c>
      <c r="X6162" s="34">
        <v>32</v>
      </c>
      <c r="Y6162" s="34">
        <v>13</v>
      </c>
      <c r="Z6162" s="34">
        <v>39</v>
      </c>
      <c r="AA6162" s="34">
        <v>37</v>
      </c>
      <c r="AB6162" s="34">
        <v>24</v>
      </c>
      <c r="AC6162" s="34">
        <v>58</v>
      </c>
    </row>
    <row r="6163" spans="1:29" x14ac:dyDescent="0.2">
      <c r="A6163" s="34" t="s">
        <v>66656</v>
      </c>
      <c r="B6163" s="34">
        <v>55</v>
      </c>
      <c r="C6163" s="34">
        <v>71</v>
      </c>
      <c r="D6163" s="34">
        <v>107</v>
      </c>
      <c r="E6163" s="34">
        <v>141</v>
      </c>
      <c r="F6163" s="34">
        <v>117</v>
      </c>
      <c r="G6163" s="34">
        <v>58</v>
      </c>
      <c r="H6163" s="34">
        <v>55</v>
      </c>
      <c r="I6163" s="34">
        <v>67</v>
      </c>
      <c r="J6163" s="34">
        <v>72</v>
      </c>
      <c r="K6163" s="34">
        <v>96</v>
      </c>
      <c r="L6163" s="34">
        <v>55</v>
      </c>
      <c r="M6163" s="34">
        <v>60</v>
      </c>
      <c r="N6163" s="34">
        <v>62</v>
      </c>
      <c r="O6163" s="34">
        <v>60</v>
      </c>
      <c r="P6163" s="34">
        <v>63</v>
      </c>
      <c r="Q6163" s="34">
        <v>97</v>
      </c>
      <c r="R6163" s="34">
        <v>85</v>
      </c>
      <c r="S6163" s="34">
        <v>99</v>
      </c>
      <c r="T6163" s="34">
        <v>60</v>
      </c>
      <c r="U6163" s="34">
        <v>70</v>
      </c>
      <c r="V6163" s="34">
        <v>104</v>
      </c>
      <c r="W6163" s="34">
        <v>95</v>
      </c>
      <c r="X6163" s="34">
        <v>103</v>
      </c>
      <c r="Y6163" s="34">
        <v>77</v>
      </c>
      <c r="Z6163" s="34">
        <v>92</v>
      </c>
      <c r="AA6163" s="34">
        <v>130</v>
      </c>
      <c r="AB6163" s="34">
        <v>77</v>
      </c>
      <c r="AC6163" s="34">
        <v>150</v>
      </c>
    </row>
    <row r="6164" spans="1:29" x14ac:dyDescent="0.2">
      <c r="A6164" s="34" t="s">
        <v>66657</v>
      </c>
      <c r="B6164" s="34">
        <v>40</v>
      </c>
      <c r="C6164" s="34">
        <v>79</v>
      </c>
      <c r="D6164" s="34">
        <v>142</v>
      </c>
      <c r="E6164" s="34">
        <v>88</v>
      </c>
      <c r="F6164" s="34">
        <v>122</v>
      </c>
      <c r="G6164" s="34">
        <v>78</v>
      </c>
      <c r="H6164" s="34">
        <v>85</v>
      </c>
      <c r="I6164" s="34">
        <v>67</v>
      </c>
      <c r="J6164" s="34">
        <v>100</v>
      </c>
      <c r="K6164" s="34">
        <v>56</v>
      </c>
      <c r="L6164" s="34">
        <v>41</v>
      </c>
      <c r="M6164" s="34">
        <v>87</v>
      </c>
      <c r="N6164" s="34">
        <v>78</v>
      </c>
      <c r="O6164" s="34">
        <v>64</v>
      </c>
      <c r="P6164" s="34">
        <v>77</v>
      </c>
      <c r="Q6164" s="34">
        <v>102</v>
      </c>
      <c r="R6164" s="34">
        <v>140</v>
      </c>
      <c r="S6164" s="34">
        <v>113</v>
      </c>
      <c r="T6164" s="34">
        <v>67</v>
      </c>
      <c r="U6164" s="34">
        <v>74</v>
      </c>
      <c r="V6164" s="34">
        <v>125</v>
      </c>
      <c r="W6164" s="34">
        <v>66</v>
      </c>
      <c r="X6164" s="34">
        <v>138</v>
      </c>
      <c r="Y6164" s="34">
        <v>86</v>
      </c>
      <c r="Z6164" s="34">
        <v>109</v>
      </c>
      <c r="AA6164" s="34">
        <v>92</v>
      </c>
      <c r="AB6164" s="34">
        <v>99</v>
      </c>
      <c r="AC6164" s="34">
        <v>119</v>
      </c>
    </row>
    <row r="6165" spans="1:29" x14ac:dyDescent="0.2">
      <c r="A6165" s="34" t="s">
        <v>66658</v>
      </c>
      <c r="B6165" s="34">
        <v>22</v>
      </c>
      <c r="C6165" s="34">
        <v>93</v>
      </c>
      <c r="D6165" s="34">
        <v>68</v>
      </c>
      <c r="E6165" s="34">
        <v>101</v>
      </c>
      <c r="F6165" s="34">
        <v>26</v>
      </c>
      <c r="G6165" s="34">
        <v>54</v>
      </c>
      <c r="H6165" s="34">
        <v>22</v>
      </c>
      <c r="I6165" s="34">
        <v>80</v>
      </c>
      <c r="J6165" s="34">
        <v>12</v>
      </c>
      <c r="K6165" s="34">
        <v>110</v>
      </c>
      <c r="L6165" s="34">
        <v>7</v>
      </c>
      <c r="M6165" s="34">
        <v>59</v>
      </c>
      <c r="N6165" s="34">
        <v>31</v>
      </c>
      <c r="O6165" s="34">
        <v>61</v>
      </c>
      <c r="P6165" s="34">
        <v>36</v>
      </c>
      <c r="Q6165" s="34">
        <v>62</v>
      </c>
      <c r="R6165" s="34">
        <v>39</v>
      </c>
      <c r="S6165" s="34">
        <v>131</v>
      </c>
      <c r="T6165" s="34">
        <v>18</v>
      </c>
      <c r="U6165" s="34">
        <v>35</v>
      </c>
      <c r="V6165" s="34">
        <v>30</v>
      </c>
      <c r="W6165" s="34">
        <v>47</v>
      </c>
      <c r="X6165" s="34">
        <v>73</v>
      </c>
      <c r="Y6165" s="34">
        <v>29</v>
      </c>
      <c r="Z6165" s="34">
        <v>54</v>
      </c>
      <c r="AA6165" s="34">
        <v>94</v>
      </c>
      <c r="AB6165" s="34">
        <v>14</v>
      </c>
      <c r="AC6165" s="34">
        <v>79</v>
      </c>
    </row>
    <row r="6166" spans="1:29" x14ac:dyDescent="0.2">
      <c r="A6166" s="34" t="s">
        <v>66659</v>
      </c>
      <c r="B6166" s="34">
        <v>59</v>
      </c>
      <c r="C6166" s="34">
        <v>126</v>
      </c>
      <c r="D6166" s="34">
        <v>105</v>
      </c>
      <c r="E6166" s="34">
        <v>89</v>
      </c>
      <c r="F6166" s="34">
        <v>109</v>
      </c>
      <c r="G6166" s="34">
        <v>59</v>
      </c>
      <c r="H6166" s="34">
        <v>72</v>
      </c>
      <c r="I6166" s="34">
        <v>81</v>
      </c>
      <c r="J6166" s="34">
        <v>70</v>
      </c>
      <c r="K6166" s="34">
        <v>108</v>
      </c>
      <c r="L6166" s="34">
        <v>56</v>
      </c>
      <c r="M6166" s="34">
        <v>79</v>
      </c>
      <c r="N6166" s="34">
        <v>85</v>
      </c>
      <c r="O6166" s="34">
        <v>83</v>
      </c>
      <c r="P6166" s="34">
        <v>72</v>
      </c>
      <c r="Q6166" s="34">
        <v>90</v>
      </c>
      <c r="R6166" s="34">
        <v>104</v>
      </c>
      <c r="S6166" s="34">
        <v>100</v>
      </c>
      <c r="T6166" s="34">
        <v>63</v>
      </c>
      <c r="U6166" s="34">
        <v>77</v>
      </c>
      <c r="V6166" s="34">
        <v>93</v>
      </c>
      <c r="W6166" s="34">
        <v>102</v>
      </c>
      <c r="X6166" s="34">
        <v>115</v>
      </c>
      <c r="Y6166" s="34">
        <v>80</v>
      </c>
      <c r="Z6166" s="34">
        <v>85</v>
      </c>
      <c r="AA6166" s="34">
        <v>79</v>
      </c>
      <c r="AB6166" s="34">
        <v>106</v>
      </c>
      <c r="AC6166" s="34">
        <v>117</v>
      </c>
    </row>
    <row r="6167" spans="1:29" x14ac:dyDescent="0.2">
      <c r="A6167" s="34" t="s">
        <v>66660</v>
      </c>
      <c r="B6167" s="34">
        <v>20</v>
      </c>
      <c r="C6167" s="34">
        <v>50</v>
      </c>
      <c r="D6167" s="34">
        <v>33</v>
      </c>
      <c r="E6167" s="34">
        <v>42</v>
      </c>
      <c r="F6167" s="34">
        <v>26</v>
      </c>
      <c r="G6167" s="34">
        <v>38</v>
      </c>
      <c r="H6167" s="34">
        <v>36</v>
      </c>
      <c r="I6167" s="34">
        <v>38</v>
      </c>
      <c r="J6167" s="34">
        <v>15</v>
      </c>
      <c r="K6167" s="34">
        <v>45</v>
      </c>
      <c r="L6167" s="34">
        <v>7</v>
      </c>
      <c r="M6167" s="34">
        <v>33</v>
      </c>
      <c r="N6167" s="34">
        <v>15</v>
      </c>
      <c r="O6167" s="34">
        <v>28</v>
      </c>
      <c r="P6167" s="34">
        <v>24</v>
      </c>
      <c r="Q6167" s="34">
        <v>37</v>
      </c>
      <c r="R6167" s="34">
        <v>17</v>
      </c>
      <c r="S6167" s="34">
        <v>68</v>
      </c>
      <c r="T6167" s="34">
        <v>8</v>
      </c>
      <c r="U6167" s="34">
        <v>33</v>
      </c>
      <c r="V6167" s="34">
        <v>28</v>
      </c>
      <c r="W6167" s="34">
        <v>15</v>
      </c>
      <c r="X6167" s="34">
        <v>42</v>
      </c>
      <c r="Y6167" s="34">
        <v>25</v>
      </c>
      <c r="Z6167" s="34">
        <v>35</v>
      </c>
      <c r="AA6167" s="34">
        <v>55</v>
      </c>
      <c r="AB6167" s="34">
        <v>24</v>
      </c>
      <c r="AC6167" s="34">
        <v>72</v>
      </c>
    </row>
    <row r="6168" spans="1:29" x14ac:dyDescent="0.2">
      <c r="A6168" s="34" t="s">
        <v>66661</v>
      </c>
      <c r="B6168" s="34">
        <v>62</v>
      </c>
      <c r="C6168" s="34">
        <v>66</v>
      </c>
      <c r="D6168" s="34">
        <v>82</v>
      </c>
      <c r="E6168" s="34">
        <v>108</v>
      </c>
      <c r="F6168" s="34">
        <v>50</v>
      </c>
      <c r="G6168" s="34">
        <v>90</v>
      </c>
      <c r="H6168" s="34">
        <v>63</v>
      </c>
      <c r="I6168" s="34">
        <v>76</v>
      </c>
      <c r="J6168" s="34">
        <v>55</v>
      </c>
      <c r="K6168" s="34">
        <v>78</v>
      </c>
      <c r="L6168" s="34">
        <v>26</v>
      </c>
      <c r="M6168" s="34">
        <v>65</v>
      </c>
      <c r="N6168" s="34">
        <v>53</v>
      </c>
      <c r="O6168" s="34">
        <v>66</v>
      </c>
      <c r="P6168" s="34">
        <v>60</v>
      </c>
      <c r="Q6168" s="34">
        <v>63</v>
      </c>
      <c r="R6168" s="34">
        <v>56</v>
      </c>
      <c r="S6168" s="34">
        <v>97</v>
      </c>
      <c r="T6168" s="34">
        <v>32</v>
      </c>
      <c r="U6168" s="34">
        <v>59</v>
      </c>
      <c r="V6168" s="34">
        <v>53</v>
      </c>
      <c r="W6168" s="34">
        <v>55</v>
      </c>
      <c r="X6168" s="34">
        <v>90</v>
      </c>
      <c r="Y6168" s="34">
        <v>51</v>
      </c>
      <c r="Z6168" s="34">
        <v>50</v>
      </c>
      <c r="AA6168" s="34">
        <v>96</v>
      </c>
      <c r="AB6168" s="34">
        <v>52</v>
      </c>
      <c r="AC6168" s="34">
        <v>101</v>
      </c>
    </row>
    <row r="6169" spans="1:29" x14ac:dyDescent="0.2">
      <c r="A6169" s="34" t="s">
        <v>66662</v>
      </c>
      <c r="B6169" s="34">
        <v>17</v>
      </c>
      <c r="C6169" s="34">
        <v>40</v>
      </c>
      <c r="D6169" s="34">
        <v>77</v>
      </c>
      <c r="E6169" s="34">
        <v>49</v>
      </c>
      <c r="F6169" s="34">
        <v>95</v>
      </c>
      <c r="G6169" s="34">
        <v>41</v>
      </c>
      <c r="H6169" s="34">
        <v>60</v>
      </c>
      <c r="I6169" s="34">
        <v>53</v>
      </c>
      <c r="J6169" s="34">
        <v>50</v>
      </c>
      <c r="K6169" s="34">
        <v>37</v>
      </c>
      <c r="L6169" s="34">
        <v>35</v>
      </c>
      <c r="M6169" s="34">
        <v>32</v>
      </c>
      <c r="N6169" s="34">
        <v>41</v>
      </c>
      <c r="O6169" s="34">
        <v>36</v>
      </c>
      <c r="P6169" s="34">
        <v>70</v>
      </c>
      <c r="Q6169" s="34">
        <v>50</v>
      </c>
      <c r="R6169" s="34">
        <v>48</v>
      </c>
      <c r="S6169" s="34">
        <v>73</v>
      </c>
      <c r="T6169" s="34">
        <v>44</v>
      </c>
      <c r="U6169" s="34">
        <v>21</v>
      </c>
      <c r="V6169" s="34">
        <v>60</v>
      </c>
      <c r="W6169" s="34">
        <v>28</v>
      </c>
      <c r="X6169" s="34">
        <v>92</v>
      </c>
      <c r="Y6169" s="34">
        <v>23</v>
      </c>
      <c r="Z6169" s="34">
        <v>58</v>
      </c>
      <c r="AA6169" s="34">
        <v>55</v>
      </c>
      <c r="AB6169" s="34">
        <v>46</v>
      </c>
      <c r="AC6169" s="34">
        <v>64</v>
      </c>
    </row>
    <row r="6170" spans="1:29" x14ac:dyDescent="0.2">
      <c r="A6170" s="34" t="s">
        <v>66663</v>
      </c>
      <c r="B6170" s="34">
        <v>52</v>
      </c>
      <c r="C6170" s="34">
        <v>146</v>
      </c>
      <c r="D6170" s="34">
        <v>163</v>
      </c>
      <c r="E6170" s="34">
        <v>148</v>
      </c>
      <c r="F6170" s="34">
        <v>119</v>
      </c>
      <c r="G6170" s="34">
        <v>129</v>
      </c>
      <c r="H6170" s="34">
        <v>117</v>
      </c>
      <c r="I6170" s="34">
        <v>139</v>
      </c>
      <c r="J6170" s="34">
        <v>104</v>
      </c>
      <c r="K6170" s="34">
        <v>118</v>
      </c>
      <c r="L6170" s="34">
        <v>53</v>
      </c>
      <c r="M6170" s="34">
        <v>133</v>
      </c>
      <c r="N6170" s="34">
        <v>95</v>
      </c>
      <c r="O6170" s="34">
        <v>94</v>
      </c>
      <c r="P6170" s="34">
        <v>109</v>
      </c>
      <c r="Q6170" s="34">
        <v>131</v>
      </c>
      <c r="R6170" s="34">
        <v>119</v>
      </c>
      <c r="S6170" s="34">
        <v>132</v>
      </c>
      <c r="T6170" s="34">
        <v>83</v>
      </c>
      <c r="U6170" s="34">
        <v>109</v>
      </c>
      <c r="V6170" s="34">
        <v>126</v>
      </c>
      <c r="W6170" s="34">
        <v>116</v>
      </c>
      <c r="X6170" s="34">
        <v>133</v>
      </c>
      <c r="Y6170" s="34">
        <v>141</v>
      </c>
      <c r="Z6170" s="34">
        <v>117</v>
      </c>
      <c r="AA6170" s="34">
        <v>180</v>
      </c>
      <c r="AB6170" s="34">
        <v>136</v>
      </c>
      <c r="AC6170" s="34">
        <v>216</v>
      </c>
    </row>
    <row r="6171" spans="1:29" x14ac:dyDescent="0.2">
      <c r="A6171" s="34" t="s">
        <v>66664</v>
      </c>
      <c r="B6171" s="34">
        <v>32</v>
      </c>
      <c r="C6171" s="34">
        <v>65</v>
      </c>
      <c r="D6171" s="34">
        <v>57</v>
      </c>
      <c r="E6171" s="34">
        <v>53</v>
      </c>
      <c r="F6171" s="34">
        <v>46</v>
      </c>
      <c r="G6171" s="34">
        <v>60</v>
      </c>
      <c r="H6171" s="34">
        <v>34</v>
      </c>
      <c r="I6171" s="34">
        <v>63</v>
      </c>
      <c r="J6171" s="34">
        <v>23</v>
      </c>
      <c r="K6171" s="34">
        <v>66</v>
      </c>
      <c r="L6171" s="34">
        <v>21</v>
      </c>
      <c r="M6171" s="34">
        <v>40</v>
      </c>
      <c r="N6171" s="34">
        <v>53</v>
      </c>
      <c r="O6171" s="34">
        <v>46</v>
      </c>
      <c r="P6171" s="34">
        <v>27</v>
      </c>
      <c r="Q6171" s="34">
        <v>55</v>
      </c>
      <c r="R6171" s="34">
        <v>45</v>
      </c>
      <c r="S6171" s="34">
        <v>88</v>
      </c>
      <c r="T6171" s="34">
        <v>31</v>
      </c>
      <c r="U6171" s="34">
        <v>40</v>
      </c>
      <c r="V6171" s="34">
        <v>52</v>
      </c>
      <c r="W6171" s="34">
        <v>59</v>
      </c>
      <c r="X6171" s="34">
        <v>67</v>
      </c>
      <c r="Y6171" s="34">
        <v>74</v>
      </c>
      <c r="Z6171" s="34">
        <v>41</v>
      </c>
      <c r="AA6171" s="34">
        <v>61</v>
      </c>
      <c r="AB6171" s="34">
        <v>43</v>
      </c>
      <c r="AC6171" s="34">
        <v>90</v>
      </c>
    </row>
    <row r="6172" spans="1:29" x14ac:dyDescent="0.2">
      <c r="A6172" s="34" t="s">
        <v>66665</v>
      </c>
      <c r="B6172" s="34">
        <v>39</v>
      </c>
      <c r="C6172" s="34">
        <v>158</v>
      </c>
      <c r="D6172" s="34">
        <v>182</v>
      </c>
      <c r="E6172" s="34">
        <v>207</v>
      </c>
      <c r="F6172" s="34">
        <v>87</v>
      </c>
      <c r="G6172" s="34">
        <v>114</v>
      </c>
      <c r="H6172" s="34">
        <v>104</v>
      </c>
      <c r="I6172" s="34">
        <v>109</v>
      </c>
      <c r="J6172" s="34">
        <v>60</v>
      </c>
      <c r="K6172" s="34">
        <v>179</v>
      </c>
      <c r="L6172" s="34">
        <v>43</v>
      </c>
      <c r="M6172" s="34">
        <v>107</v>
      </c>
      <c r="N6172" s="34">
        <v>70</v>
      </c>
      <c r="O6172" s="34">
        <v>112</v>
      </c>
      <c r="P6172" s="34">
        <v>75</v>
      </c>
      <c r="Q6172" s="34">
        <v>125</v>
      </c>
      <c r="R6172" s="34">
        <v>89</v>
      </c>
      <c r="S6172" s="34">
        <v>208</v>
      </c>
      <c r="T6172" s="34">
        <v>40</v>
      </c>
      <c r="U6172" s="34">
        <v>110</v>
      </c>
      <c r="V6172" s="34">
        <v>110</v>
      </c>
      <c r="W6172" s="34">
        <v>100</v>
      </c>
      <c r="X6172" s="34">
        <v>146</v>
      </c>
      <c r="Y6172" s="34">
        <v>96</v>
      </c>
      <c r="Z6172" s="34">
        <v>162</v>
      </c>
      <c r="AA6172" s="34">
        <v>188</v>
      </c>
      <c r="AB6172" s="34">
        <v>74</v>
      </c>
      <c r="AC6172" s="34">
        <v>216</v>
      </c>
    </row>
    <row r="6173" spans="1:29" x14ac:dyDescent="0.2">
      <c r="A6173" s="34" t="s">
        <v>66666</v>
      </c>
      <c r="B6173" s="34">
        <v>61</v>
      </c>
      <c r="C6173" s="34">
        <v>86</v>
      </c>
      <c r="D6173" s="34">
        <v>69</v>
      </c>
      <c r="E6173" s="34">
        <v>122</v>
      </c>
      <c r="F6173" s="34">
        <v>62</v>
      </c>
      <c r="G6173" s="34">
        <v>110</v>
      </c>
      <c r="H6173" s="34">
        <v>42</v>
      </c>
      <c r="I6173" s="34">
        <v>85</v>
      </c>
      <c r="J6173" s="34">
        <v>42</v>
      </c>
      <c r="K6173" s="34">
        <v>134</v>
      </c>
      <c r="L6173" s="34">
        <v>43</v>
      </c>
      <c r="M6173" s="34">
        <v>77</v>
      </c>
      <c r="N6173" s="34">
        <v>47</v>
      </c>
      <c r="O6173" s="34">
        <v>68</v>
      </c>
      <c r="P6173" s="34">
        <v>58</v>
      </c>
      <c r="Q6173" s="34">
        <v>100</v>
      </c>
      <c r="R6173" s="34">
        <v>57</v>
      </c>
      <c r="S6173" s="34">
        <v>110</v>
      </c>
      <c r="T6173" s="34">
        <v>35</v>
      </c>
      <c r="U6173" s="34">
        <v>83</v>
      </c>
      <c r="V6173" s="34">
        <v>76</v>
      </c>
      <c r="W6173" s="34">
        <v>81</v>
      </c>
      <c r="X6173" s="34">
        <v>80</v>
      </c>
      <c r="Y6173" s="34">
        <v>79</v>
      </c>
      <c r="Z6173" s="34">
        <v>91</v>
      </c>
      <c r="AA6173" s="34">
        <v>108</v>
      </c>
      <c r="AB6173" s="34">
        <v>51</v>
      </c>
      <c r="AC6173" s="34">
        <v>139</v>
      </c>
    </row>
    <row r="6174" spans="1:29" x14ac:dyDescent="0.2">
      <c r="A6174" s="34" t="s">
        <v>66667</v>
      </c>
      <c r="B6174" s="34">
        <v>27</v>
      </c>
      <c r="C6174" s="34">
        <v>88</v>
      </c>
      <c r="D6174" s="34">
        <v>79</v>
      </c>
      <c r="E6174" s="34">
        <v>80</v>
      </c>
      <c r="F6174" s="34">
        <v>89</v>
      </c>
      <c r="G6174" s="34">
        <v>121</v>
      </c>
      <c r="H6174" s="34">
        <v>57</v>
      </c>
      <c r="I6174" s="34">
        <v>59</v>
      </c>
      <c r="J6174" s="34">
        <v>48</v>
      </c>
      <c r="K6174" s="34">
        <v>81</v>
      </c>
      <c r="L6174" s="34">
        <v>15</v>
      </c>
      <c r="M6174" s="34">
        <v>56</v>
      </c>
      <c r="N6174" s="34">
        <v>53</v>
      </c>
      <c r="O6174" s="34">
        <v>36</v>
      </c>
      <c r="P6174" s="34">
        <v>54</v>
      </c>
      <c r="Q6174" s="34">
        <v>75</v>
      </c>
      <c r="R6174" s="34">
        <v>48</v>
      </c>
      <c r="S6174" s="34">
        <v>71</v>
      </c>
      <c r="T6174" s="34">
        <v>42</v>
      </c>
      <c r="U6174" s="34">
        <v>65</v>
      </c>
      <c r="V6174" s="34">
        <v>63</v>
      </c>
      <c r="W6174" s="34">
        <v>43</v>
      </c>
      <c r="X6174" s="34">
        <v>92</v>
      </c>
      <c r="Y6174" s="34">
        <v>41</v>
      </c>
      <c r="Z6174" s="34">
        <v>72</v>
      </c>
      <c r="AA6174" s="34">
        <v>74</v>
      </c>
      <c r="AB6174" s="34">
        <v>46</v>
      </c>
      <c r="AC6174" s="34">
        <v>122</v>
      </c>
    </row>
    <row r="6175" spans="1:29" x14ac:dyDescent="0.2">
      <c r="A6175" s="34" t="s">
        <v>66668</v>
      </c>
      <c r="B6175" s="34">
        <v>57</v>
      </c>
      <c r="C6175" s="34">
        <v>121</v>
      </c>
      <c r="D6175" s="34">
        <v>86</v>
      </c>
      <c r="E6175" s="34">
        <v>81</v>
      </c>
      <c r="F6175" s="34">
        <v>80</v>
      </c>
      <c r="G6175" s="34">
        <v>78</v>
      </c>
      <c r="H6175" s="34">
        <v>58</v>
      </c>
      <c r="I6175" s="34">
        <v>78</v>
      </c>
      <c r="J6175" s="34">
        <v>49</v>
      </c>
      <c r="K6175" s="34">
        <v>121</v>
      </c>
      <c r="L6175" s="34">
        <v>34</v>
      </c>
      <c r="M6175" s="34">
        <v>60</v>
      </c>
      <c r="N6175" s="34">
        <v>58</v>
      </c>
      <c r="O6175" s="34">
        <v>83</v>
      </c>
      <c r="P6175" s="34">
        <v>60</v>
      </c>
      <c r="Q6175" s="34">
        <v>103</v>
      </c>
      <c r="R6175" s="34">
        <v>63</v>
      </c>
      <c r="S6175" s="34">
        <v>122</v>
      </c>
      <c r="T6175" s="34">
        <v>52</v>
      </c>
      <c r="U6175" s="34">
        <v>54</v>
      </c>
      <c r="V6175" s="34">
        <v>77</v>
      </c>
      <c r="W6175" s="34">
        <v>50</v>
      </c>
      <c r="X6175" s="34">
        <v>74</v>
      </c>
      <c r="Y6175" s="34">
        <v>74</v>
      </c>
      <c r="Z6175" s="34">
        <v>78</v>
      </c>
      <c r="AA6175" s="34">
        <v>118</v>
      </c>
      <c r="AB6175" s="34">
        <v>89</v>
      </c>
      <c r="AC6175" s="34">
        <v>118</v>
      </c>
    </row>
    <row r="6176" spans="1:29" x14ac:dyDescent="0.2">
      <c r="A6176" s="34" t="s">
        <v>66669</v>
      </c>
      <c r="B6176" s="34">
        <v>74</v>
      </c>
      <c r="C6176" s="34">
        <v>111</v>
      </c>
      <c r="D6176" s="34">
        <v>146</v>
      </c>
      <c r="E6176" s="34">
        <v>126</v>
      </c>
      <c r="F6176" s="34">
        <v>132</v>
      </c>
      <c r="G6176" s="34">
        <v>99</v>
      </c>
      <c r="H6176" s="34">
        <v>95</v>
      </c>
      <c r="I6176" s="34">
        <v>89</v>
      </c>
      <c r="J6176" s="34">
        <v>82</v>
      </c>
      <c r="K6176" s="34">
        <v>99</v>
      </c>
      <c r="L6176" s="34">
        <v>80</v>
      </c>
      <c r="M6176" s="34">
        <v>91</v>
      </c>
      <c r="N6176" s="34">
        <v>109</v>
      </c>
      <c r="O6176" s="34">
        <v>103</v>
      </c>
      <c r="P6176" s="34">
        <v>78</v>
      </c>
      <c r="Q6176" s="34">
        <v>121</v>
      </c>
      <c r="R6176" s="34">
        <v>147</v>
      </c>
      <c r="S6176" s="34">
        <v>117</v>
      </c>
      <c r="T6176" s="34">
        <v>76</v>
      </c>
      <c r="U6176" s="34">
        <v>114</v>
      </c>
      <c r="V6176" s="34">
        <v>92</v>
      </c>
      <c r="W6176" s="34">
        <v>109</v>
      </c>
      <c r="X6176" s="34">
        <v>124</v>
      </c>
      <c r="Y6176" s="34">
        <v>89</v>
      </c>
      <c r="Z6176" s="34">
        <v>130</v>
      </c>
      <c r="AA6176" s="34">
        <v>156</v>
      </c>
      <c r="AB6176" s="34">
        <v>99</v>
      </c>
      <c r="AC6176" s="34">
        <v>191</v>
      </c>
    </row>
    <row r="6177" spans="1:29" x14ac:dyDescent="0.2">
      <c r="A6177" s="34" t="s">
        <v>66670</v>
      </c>
      <c r="B6177" s="34">
        <v>19</v>
      </c>
      <c r="C6177" s="34">
        <v>22</v>
      </c>
      <c r="D6177" s="34">
        <v>19</v>
      </c>
      <c r="E6177" s="34">
        <v>20</v>
      </c>
      <c r="F6177" s="34">
        <v>19</v>
      </c>
      <c r="G6177" s="34">
        <v>34</v>
      </c>
      <c r="H6177" s="34">
        <v>10</v>
      </c>
      <c r="I6177" s="34">
        <v>11</v>
      </c>
      <c r="J6177" s="34">
        <v>9</v>
      </c>
      <c r="K6177" s="34">
        <v>22</v>
      </c>
      <c r="L6177" s="34">
        <v>4</v>
      </c>
      <c r="M6177" s="34">
        <v>19</v>
      </c>
      <c r="N6177" s="34">
        <v>14</v>
      </c>
      <c r="O6177" s="34">
        <v>36</v>
      </c>
      <c r="P6177" s="34">
        <v>10</v>
      </c>
      <c r="Q6177" s="34">
        <v>39</v>
      </c>
      <c r="R6177" s="34">
        <v>20</v>
      </c>
      <c r="S6177" s="34">
        <v>29</v>
      </c>
      <c r="T6177" s="34">
        <v>5</v>
      </c>
      <c r="U6177" s="34">
        <v>19</v>
      </c>
      <c r="V6177" s="34">
        <v>18</v>
      </c>
      <c r="W6177" s="34">
        <v>19</v>
      </c>
      <c r="X6177" s="34">
        <v>19</v>
      </c>
      <c r="Y6177" s="34">
        <v>22</v>
      </c>
      <c r="Z6177" s="34">
        <v>8</v>
      </c>
      <c r="AA6177" s="34">
        <v>35</v>
      </c>
      <c r="AB6177" s="34">
        <v>8</v>
      </c>
      <c r="AC6177" s="34">
        <v>33</v>
      </c>
    </row>
    <row r="6178" spans="1:29" x14ac:dyDescent="0.2">
      <c r="A6178" s="34" t="s">
        <v>66671</v>
      </c>
      <c r="B6178" s="34">
        <v>39</v>
      </c>
      <c r="C6178" s="34">
        <v>81</v>
      </c>
      <c r="D6178" s="34">
        <v>46</v>
      </c>
      <c r="E6178" s="34">
        <v>61</v>
      </c>
      <c r="F6178" s="34">
        <v>28</v>
      </c>
      <c r="G6178" s="34">
        <v>90</v>
      </c>
      <c r="H6178" s="34">
        <v>33</v>
      </c>
      <c r="I6178" s="34">
        <v>78</v>
      </c>
      <c r="J6178" s="34">
        <v>28</v>
      </c>
      <c r="K6178" s="34">
        <v>104</v>
      </c>
      <c r="L6178" s="34">
        <v>17</v>
      </c>
      <c r="M6178" s="34">
        <v>69</v>
      </c>
      <c r="N6178" s="34">
        <v>29</v>
      </c>
      <c r="O6178" s="34">
        <v>92</v>
      </c>
      <c r="P6178" s="34">
        <v>41</v>
      </c>
      <c r="Q6178" s="34">
        <v>75</v>
      </c>
      <c r="R6178" s="34">
        <v>31</v>
      </c>
      <c r="S6178" s="34">
        <v>93</v>
      </c>
      <c r="T6178" s="34">
        <v>18</v>
      </c>
      <c r="U6178" s="34">
        <v>51</v>
      </c>
      <c r="V6178" s="34">
        <v>53</v>
      </c>
      <c r="W6178" s="34">
        <v>71</v>
      </c>
      <c r="X6178" s="34">
        <v>26</v>
      </c>
      <c r="Y6178" s="34">
        <v>60</v>
      </c>
      <c r="Z6178" s="34">
        <v>34</v>
      </c>
      <c r="AA6178" s="34">
        <v>77</v>
      </c>
      <c r="AB6178" s="34">
        <v>31</v>
      </c>
      <c r="AC6178" s="34">
        <v>89</v>
      </c>
    </row>
    <row r="6179" spans="1:29" x14ac:dyDescent="0.2">
      <c r="A6179" s="34" t="s">
        <v>66672</v>
      </c>
      <c r="B6179" s="34">
        <v>98</v>
      </c>
      <c r="C6179" s="34">
        <v>107</v>
      </c>
      <c r="D6179" s="34">
        <v>131</v>
      </c>
      <c r="E6179" s="34">
        <v>131</v>
      </c>
      <c r="F6179" s="34">
        <v>108</v>
      </c>
      <c r="G6179" s="34">
        <v>130</v>
      </c>
      <c r="H6179" s="34">
        <v>114</v>
      </c>
      <c r="I6179" s="34">
        <v>147</v>
      </c>
      <c r="J6179" s="34">
        <v>91</v>
      </c>
      <c r="K6179" s="34">
        <v>181</v>
      </c>
      <c r="L6179" s="34">
        <v>82</v>
      </c>
      <c r="M6179" s="34">
        <v>158</v>
      </c>
      <c r="N6179" s="34">
        <v>92</v>
      </c>
      <c r="O6179" s="34">
        <v>120</v>
      </c>
      <c r="P6179" s="34">
        <v>127</v>
      </c>
      <c r="Q6179" s="34">
        <v>169</v>
      </c>
      <c r="R6179" s="34">
        <v>148</v>
      </c>
      <c r="S6179" s="34">
        <v>188</v>
      </c>
      <c r="T6179" s="34">
        <v>105</v>
      </c>
      <c r="U6179" s="34">
        <v>177</v>
      </c>
      <c r="V6179" s="34">
        <v>105</v>
      </c>
      <c r="W6179" s="34">
        <v>149</v>
      </c>
      <c r="X6179" s="34">
        <v>139</v>
      </c>
      <c r="Y6179" s="34">
        <v>158</v>
      </c>
      <c r="Z6179" s="34">
        <v>131</v>
      </c>
      <c r="AA6179" s="34">
        <v>198</v>
      </c>
      <c r="AB6179" s="34">
        <v>129</v>
      </c>
      <c r="AC6179" s="34">
        <v>241</v>
      </c>
    </row>
    <row r="6180" spans="1:29" x14ac:dyDescent="0.2">
      <c r="A6180" s="34" t="s">
        <v>66673</v>
      </c>
      <c r="B6180" s="34">
        <v>30</v>
      </c>
      <c r="C6180" s="34">
        <v>53</v>
      </c>
      <c r="D6180" s="34">
        <v>89</v>
      </c>
      <c r="E6180" s="34">
        <v>88</v>
      </c>
      <c r="F6180" s="34">
        <v>85</v>
      </c>
      <c r="G6180" s="34">
        <v>84</v>
      </c>
      <c r="H6180" s="34">
        <v>67</v>
      </c>
      <c r="I6180" s="34">
        <v>56</v>
      </c>
      <c r="J6180" s="34">
        <v>63</v>
      </c>
      <c r="K6180" s="34">
        <v>96</v>
      </c>
      <c r="L6180" s="34">
        <v>41</v>
      </c>
      <c r="M6180" s="34">
        <v>54</v>
      </c>
      <c r="N6180" s="34">
        <v>56</v>
      </c>
      <c r="O6180" s="34">
        <v>38</v>
      </c>
      <c r="P6180" s="34">
        <v>41</v>
      </c>
      <c r="Q6180" s="34">
        <v>61</v>
      </c>
      <c r="R6180" s="34">
        <v>84</v>
      </c>
      <c r="S6180" s="34">
        <v>70</v>
      </c>
      <c r="T6180" s="34">
        <v>50</v>
      </c>
      <c r="U6180" s="34">
        <v>45</v>
      </c>
      <c r="V6180" s="34">
        <v>87</v>
      </c>
      <c r="W6180" s="34">
        <v>55</v>
      </c>
      <c r="X6180" s="34">
        <v>89</v>
      </c>
      <c r="Y6180" s="34">
        <v>60</v>
      </c>
      <c r="Z6180" s="34">
        <v>84</v>
      </c>
      <c r="AA6180" s="34">
        <v>76</v>
      </c>
      <c r="AB6180" s="34">
        <v>80</v>
      </c>
      <c r="AC6180" s="34">
        <v>115</v>
      </c>
    </row>
    <row r="6181" spans="1:29" x14ac:dyDescent="0.2">
      <c r="A6181" s="34" t="s">
        <v>66674</v>
      </c>
      <c r="B6181" s="34">
        <v>92</v>
      </c>
      <c r="C6181" s="34">
        <v>168</v>
      </c>
      <c r="D6181" s="34">
        <v>174</v>
      </c>
      <c r="E6181" s="34">
        <v>164</v>
      </c>
      <c r="F6181" s="34">
        <v>122</v>
      </c>
      <c r="G6181" s="34">
        <v>95</v>
      </c>
      <c r="H6181" s="34">
        <v>146</v>
      </c>
      <c r="I6181" s="34">
        <v>144</v>
      </c>
      <c r="J6181" s="34">
        <v>114</v>
      </c>
      <c r="K6181" s="34">
        <v>161</v>
      </c>
      <c r="L6181" s="34">
        <v>73</v>
      </c>
      <c r="M6181" s="34">
        <v>123</v>
      </c>
      <c r="N6181" s="34">
        <v>123</v>
      </c>
      <c r="O6181" s="34">
        <v>147</v>
      </c>
      <c r="P6181" s="34">
        <v>94</v>
      </c>
      <c r="Q6181" s="34">
        <v>180</v>
      </c>
      <c r="R6181" s="34">
        <v>149</v>
      </c>
      <c r="S6181" s="34">
        <v>178</v>
      </c>
      <c r="T6181" s="34">
        <v>95</v>
      </c>
      <c r="U6181" s="34">
        <v>130</v>
      </c>
      <c r="V6181" s="34">
        <v>132</v>
      </c>
      <c r="W6181" s="34">
        <v>122</v>
      </c>
      <c r="X6181" s="34">
        <v>138</v>
      </c>
      <c r="Y6181" s="34">
        <v>113</v>
      </c>
      <c r="Z6181" s="34">
        <v>158</v>
      </c>
      <c r="AA6181" s="34">
        <v>204</v>
      </c>
      <c r="AB6181" s="34">
        <v>106</v>
      </c>
      <c r="AC6181" s="34">
        <v>213</v>
      </c>
    </row>
    <row r="6182" spans="1:29" x14ac:dyDescent="0.2">
      <c r="A6182" s="34" t="s">
        <v>66675</v>
      </c>
      <c r="B6182" s="34">
        <v>57</v>
      </c>
      <c r="C6182" s="34">
        <v>61</v>
      </c>
      <c r="D6182" s="34">
        <v>64</v>
      </c>
      <c r="E6182" s="34">
        <v>67</v>
      </c>
      <c r="F6182" s="34">
        <v>74</v>
      </c>
      <c r="G6182" s="34">
        <v>74</v>
      </c>
      <c r="H6182" s="34">
        <v>73</v>
      </c>
      <c r="I6182" s="34">
        <v>70</v>
      </c>
      <c r="J6182" s="34">
        <v>50</v>
      </c>
      <c r="K6182" s="34">
        <v>95</v>
      </c>
      <c r="L6182" s="34">
        <v>36</v>
      </c>
      <c r="M6182" s="34">
        <v>70</v>
      </c>
      <c r="N6182" s="34">
        <v>53</v>
      </c>
      <c r="O6182" s="34">
        <v>87</v>
      </c>
      <c r="P6182" s="34">
        <v>41</v>
      </c>
      <c r="Q6182" s="34">
        <v>81</v>
      </c>
      <c r="R6182" s="34">
        <v>66</v>
      </c>
      <c r="S6182" s="34">
        <v>125</v>
      </c>
      <c r="T6182" s="34">
        <v>43</v>
      </c>
      <c r="U6182" s="34">
        <v>73</v>
      </c>
      <c r="V6182" s="34">
        <v>61</v>
      </c>
      <c r="W6182" s="34">
        <v>81</v>
      </c>
      <c r="X6182" s="34">
        <v>51</v>
      </c>
      <c r="Y6182" s="34">
        <v>43</v>
      </c>
      <c r="Z6182" s="34">
        <v>60</v>
      </c>
      <c r="AA6182" s="34">
        <v>104</v>
      </c>
      <c r="AB6182" s="34">
        <v>57</v>
      </c>
      <c r="AC6182" s="34">
        <v>129</v>
      </c>
    </row>
    <row r="6183" spans="1:29" x14ac:dyDescent="0.2">
      <c r="A6183" s="34" t="s">
        <v>66676</v>
      </c>
      <c r="B6183" s="34">
        <v>100</v>
      </c>
      <c r="C6183" s="34">
        <v>95</v>
      </c>
      <c r="D6183" s="34">
        <v>105</v>
      </c>
      <c r="E6183" s="34">
        <v>77</v>
      </c>
      <c r="F6183" s="34">
        <v>110</v>
      </c>
      <c r="G6183" s="34">
        <v>128</v>
      </c>
      <c r="H6183" s="34">
        <v>83</v>
      </c>
      <c r="I6183" s="34">
        <v>79</v>
      </c>
      <c r="J6183" s="34">
        <v>86</v>
      </c>
      <c r="K6183" s="34">
        <v>85</v>
      </c>
      <c r="L6183" s="34">
        <v>43</v>
      </c>
      <c r="M6183" s="34">
        <v>102</v>
      </c>
      <c r="N6183" s="34">
        <v>75</v>
      </c>
      <c r="O6183" s="34">
        <v>77</v>
      </c>
      <c r="P6183" s="34">
        <v>81</v>
      </c>
      <c r="Q6183" s="34">
        <v>99</v>
      </c>
      <c r="R6183" s="34">
        <v>82</v>
      </c>
      <c r="S6183" s="34">
        <v>98</v>
      </c>
      <c r="T6183" s="34">
        <v>61</v>
      </c>
      <c r="U6183" s="34">
        <v>84</v>
      </c>
      <c r="V6183" s="34">
        <v>83</v>
      </c>
      <c r="W6183" s="34">
        <v>87</v>
      </c>
      <c r="X6183" s="34">
        <v>131</v>
      </c>
      <c r="Y6183" s="34">
        <v>81</v>
      </c>
      <c r="Z6183" s="34">
        <v>114</v>
      </c>
      <c r="AA6183" s="34">
        <v>103</v>
      </c>
      <c r="AB6183" s="34">
        <v>70</v>
      </c>
      <c r="AC6183" s="34">
        <v>141</v>
      </c>
    </row>
    <row r="6184" spans="1:29" x14ac:dyDescent="0.2">
      <c r="A6184" s="34" t="s">
        <v>66677</v>
      </c>
      <c r="B6184" s="34">
        <v>66</v>
      </c>
      <c r="C6184" s="34">
        <v>179</v>
      </c>
      <c r="D6184" s="34">
        <v>84</v>
      </c>
      <c r="E6184" s="34">
        <v>212</v>
      </c>
      <c r="F6184" s="34">
        <v>89</v>
      </c>
      <c r="G6184" s="34">
        <v>145</v>
      </c>
      <c r="H6184" s="34">
        <v>68</v>
      </c>
      <c r="I6184" s="34">
        <v>156</v>
      </c>
      <c r="J6184" s="34">
        <v>66</v>
      </c>
      <c r="K6184" s="34">
        <v>388</v>
      </c>
      <c r="L6184" s="34">
        <v>66</v>
      </c>
      <c r="M6184" s="34">
        <v>174</v>
      </c>
      <c r="N6184" s="34">
        <v>76</v>
      </c>
      <c r="O6184" s="34">
        <v>179</v>
      </c>
      <c r="P6184" s="34">
        <v>77</v>
      </c>
      <c r="Q6184" s="34">
        <v>229</v>
      </c>
      <c r="R6184" s="34">
        <v>107</v>
      </c>
      <c r="S6184" s="34">
        <v>226</v>
      </c>
      <c r="T6184" s="34">
        <v>71</v>
      </c>
      <c r="U6184" s="34">
        <v>162</v>
      </c>
      <c r="V6184" s="34">
        <v>100</v>
      </c>
      <c r="W6184" s="34">
        <v>125</v>
      </c>
      <c r="X6184" s="34">
        <v>62</v>
      </c>
      <c r="Y6184" s="34">
        <v>190</v>
      </c>
      <c r="Z6184" s="34">
        <v>131</v>
      </c>
      <c r="AA6184" s="34">
        <v>195</v>
      </c>
      <c r="AB6184" s="34">
        <v>85</v>
      </c>
      <c r="AC6184" s="34">
        <v>277</v>
      </c>
    </row>
    <row r="6185" spans="1:29" x14ac:dyDescent="0.2">
      <c r="A6185" s="34" t="s">
        <v>66678</v>
      </c>
      <c r="B6185" s="34">
        <v>66</v>
      </c>
      <c r="C6185" s="34">
        <v>171</v>
      </c>
      <c r="D6185" s="34">
        <v>135</v>
      </c>
      <c r="E6185" s="34">
        <v>158</v>
      </c>
      <c r="F6185" s="34">
        <v>113</v>
      </c>
      <c r="G6185" s="34">
        <v>120</v>
      </c>
      <c r="H6185" s="34">
        <v>112</v>
      </c>
      <c r="I6185" s="34">
        <v>159</v>
      </c>
      <c r="J6185" s="34">
        <v>93</v>
      </c>
      <c r="K6185" s="34">
        <v>155</v>
      </c>
      <c r="L6185" s="34">
        <v>67</v>
      </c>
      <c r="M6185" s="34">
        <v>106</v>
      </c>
      <c r="N6185" s="34">
        <v>95</v>
      </c>
      <c r="O6185" s="34">
        <v>78</v>
      </c>
      <c r="P6185" s="34">
        <v>111</v>
      </c>
      <c r="Q6185" s="34">
        <v>161</v>
      </c>
      <c r="R6185" s="34">
        <v>130</v>
      </c>
      <c r="S6185" s="34">
        <v>188</v>
      </c>
      <c r="T6185" s="34">
        <v>89</v>
      </c>
      <c r="U6185" s="34">
        <v>127</v>
      </c>
      <c r="V6185" s="34">
        <v>124</v>
      </c>
      <c r="W6185" s="34">
        <v>126</v>
      </c>
      <c r="X6185" s="34">
        <v>153</v>
      </c>
      <c r="Y6185" s="34">
        <v>107</v>
      </c>
      <c r="Z6185" s="34">
        <v>116</v>
      </c>
      <c r="AA6185" s="34">
        <v>175</v>
      </c>
      <c r="AB6185" s="34">
        <v>95</v>
      </c>
      <c r="AC6185" s="34">
        <v>213</v>
      </c>
    </row>
    <row r="6186" spans="1:29" x14ac:dyDescent="0.2">
      <c r="A6186" s="34" t="s">
        <v>66679</v>
      </c>
      <c r="B6186" s="34">
        <v>53</v>
      </c>
      <c r="C6186" s="34">
        <v>95</v>
      </c>
      <c r="D6186" s="34">
        <v>111</v>
      </c>
      <c r="E6186" s="34">
        <v>80</v>
      </c>
      <c r="F6186" s="34">
        <v>74</v>
      </c>
      <c r="G6186" s="34">
        <v>108</v>
      </c>
      <c r="H6186" s="34">
        <v>68</v>
      </c>
      <c r="I6186" s="34">
        <v>81</v>
      </c>
      <c r="J6186" s="34">
        <v>58</v>
      </c>
      <c r="K6186" s="34">
        <v>77</v>
      </c>
      <c r="L6186" s="34">
        <v>30</v>
      </c>
      <c r="M6186" s="34">
        <v>75</v>
      </c>
      <c r="N6186" s="34">
        <v>81</v>
      </c>
      <c r="O6186" s="34">
        <v>66</v>
      </c>
      <c r="P6186" s="34">
        <v>80</v>
      </c>
      <c r="Q6186" s="34">
        <v>73</v>
      </c>
      <c r="R6186" s="34">
        <v>66</v>
      </c>
      <c r="S6186" s="34">
        <v>121</v>
      </c>
      <c r="T6186" s="34">
        <v>42</v>
      </c>
      <c r="U6186" s="34">
        <v>66</v>
      </c>
      <c r="V6186" s="34">
        <v>86</v>
      </c>
      <c r="W6186" s="34">
        <v>83</v>
      </c>
      <c r="X6186" s="34">
        <v>98</v>
      </c>
      <c r="Y6186" s="34">
        <v>71</v>
      </c>
      <c r="Z6186" s="34">
        <v>116</v>
      </c>
      <c r="AA6186" s="34">
        <v>112</v>
      </c>
      <c r="AB6186" s="34">
        <v>54</v>
      </c>
      <c r="AC6186" s="34">
        <v>138</v>
      </c>
    </row>
    <row r="6187" spans="1:29" x14ac:dyDescent="0.2">
      <c r="A6187" s="34" t="s">
        <v>66680</v>
      </c>
      <c r="B6187" s="34">
        <v>24</v>
      </c>
      <c r="C6187" s="34">
        <v>69</v>
      </c>
      <c r="D6187" s="34">
        <v>46</v>
      </c>
      <c r="E6187" s="34">
        <v>70</v>
      </c>
      <c r="F6187" s="34">
        <v>47</v>
      </c>
      <c r="G6187" s="34">
        <v>57</v>
      </c>
      <c r="H6187" s="34">
        <v>28</v>
      </c>
      <c r="I6187" s="34">
        <v>46</v>
      </c>
      <c r="J6187" s="34">
        <v>16</v>
      </c>
      <c r="K6187" s="34">
        <v>63</v>
      </c>
      <c r="L6187" s="34">
        <v>12</v>
      </c>
      <c r="M6187" s="34">
        <v>45</v>
      </c>
      <c r="N6187" s="34">
        <v>38</v>
      </c>
      <c r="O6187" s="34">
        <v>33</v>
      </c>
      <c r="P6187" s="34">
        <v>14</v>
      </c>
      <c r="Q6187" s="34">
        <v>54</v>
      </c>
      <c r="R6187" s="34">
        <v>31</v>
      </c>
      <c r="S6187" s="34">
        <v>58</v>
      </c>
      <c r="T6187" s="34">
        <v>21</v>
      </c>
      <c r="U6187" s="34">
        <v>35</v>
      </c>
      <c r="V6187" s="34">
        <v>37</v>
      </c>
      <c r="W6187" s="34">
        <v>58</v>
      </c>
      <c r="X6187" s="34">
        <v>69</v>
      </c>
      <c r="Y6187" s="34">
        <v>24</v>
      </c>
      <c r="Z6187" s="34">
        <v>60</v>
      </c>
      <c r="AA6187" s="34">
        <v>57</v>
      </c>
      <c r="AB6187" s="34">
        <v>34</v>
      </c>
      <c r="AC6187" s="34">
        <v>89</v>
      </c>
    </row>
    <row r="6188" spans="1:29" x14ac:dyDescent="0.2">
      <c r="A6188" s="34" t="s">
        <v>66681</v>
      </c>
      <c r="B6188" s="34">
        <v>25</v>
      </c>
      <c r="C6188" s="34">
        <v>61</v>
      </c>
      <c r="D6188" s="34">
        <v>33</v>
      </c>
      <c r="E6188" s="34">
        <v>45</v>
      </c>
      <c r="F6188" s="34">
        <v>19</v>
      </c>
      <c r="G6188" s="34">
        <v>61</v>
      </c>
      <c r="H6188" s="34">
        <v>22</v>
      </c>
      <c r="I6188" s="34">
        <v>43</v>
      </c>
      <c r="J6188" s="34">
        <v>14</v>
      </c>
      <c r="K6188" s="34">
        <v>35</v>
      </c>
      <c r="L6188" s="34">
        <v>16</v>
      </c>
      <c r="M6188" s="34">
        <v>26</v>
      </c>
      <c r="N6188" s="34">
        <v>24</v>
      </c>
      <c r="O6188" s="34">
        <v>18</v>
      </c>
      <c r="P6188" s="34">
        <v>22</v>
      </c>
      <c r="Q6188" s="34">
        <v>57</v>
      </c>
      <c r="R6188" s="34">
        <v>32</v>
      </c>
      <c r="S6188" s="34">
        <v>54</v>
      </c>
      <c r="T6188" s="34">
        <v>21</v>
      </c>
      <c r="U6188" s="34">
        <v>36</v>
      </c>
      <c r="V6188" s="34">
        <v>42</v>
      </c>
      <c r="W6188" s="34">
        <v>37</v>
      </c>
      <c r="X6188" s="34">
        <v>23</v>
      </c>
      <c r="Y6188" s="34">
        <v>34</v>
      </c>
      <c r="Z6188" s="34">
        <v>33</v>
      </c>
      <c r="AA6188" s="34">
        <v>45</v>
      </c>
      <c r="AB6188" s="34">
        <v>18</v>
      </c>
      <c r="AC6188" s="34">
        <v>51</v>
      </c>
    </row>
    <row r="6189" spans="1:29" x14ac:dyDescent="0.2">
      <c r="A6189" s="34" t="s">
        <v>66682</v>
      </c>
      <c r="B6189" s="34">
        <v>44</v>
      </c>
      <c r="C6189" s="34">
        <v>117</v>
      </c>
      <c r="D6189" s="34">
        <v>119</v>
      </c>
      <c r="E6189" s="34">
        <v>133</v>
      </c>
      <c r="F6189" s="34">
        <v>66</v>
      </c>
      <c r="G6189" s="34">
        <v>144</v>
      </c>
      <c r="H6189" s="34">
        <v>45</v>
      </c>
      <c r="I6189" s="34">
        <v>148</v>
      </c>
      <c r="J6189" s="34">
        <v>45</v>
      </c>
      <c r="K6189" s="34">
        <v>246</v>
      </c>
      <c r="L6189" s="34">
        <v>26</v>
      </c>
      <c r="M6189" s="34">
        <v>99</v>
      </c>
      <c r="N6189" s="34">
        <v>65</v>
      </c>
      <c r="O6189" s="34">
        <v>89</v>
      </c>
      <c r="P6189" s="34">
        <v>50</v>
      </c>
      <c r="Q6189" s="34">
        <v>115</v>
      </c>
      <c r="R6189" s="34">
        <v>84</v>
      </c>
      <c r="S6189" s="34">
        <v>152</v>
      </c>
      <c r="T6189" s="34">
        <v>31</v>
      </c>
      <c r="U6189" s="34">
        <v>96</v>
      </c>
      <c r="V6189" s="34">
        <v>68</v>
      </c>
      <c r="W6189" s="34">
        <v>75</v>
      </c>
      <c r="X6189" s="34">
        <v>74</v>
      </c>
      <c r="Y6189" s="34">
        <v>98</v>
      </c>
      <c r="Z6189" s="34">
        <v>81</v>
      </c>
      <c r="AA6189" s="34">
        <v>151</v>
      </c>
      <c r="AB6189" s="34">
        <v>31</v>
      </c>
      <c r="AC6189" s="34">
        <v>159</v>
      </c>
    </row>
    <row r="6190" spans="1:29" x14ac:dyDescent="0.2">
      <c r="A6190" s="34" t="s">
        <v>66683</v>
      </c>
      <c r="B6190" s="34">
        <v>36</v>
      </c>
      <c r="C6190" s="34">
        <v>104</v>
      </c>
      <c r="D6190" s="34">
        <v>95</v>
      </c>
      <c r="E6190" s="34">
        <v>76</v>
      </c>
      <c r="F6190" s="34">
        <v>60</v>
      </c>
      <c r="G6190" s="34">
        <v>106</v>
      </c>
      <c r="H6190" s="34">
        <v>52</v>
      </c>
      <c r="I6190" s="34">
        <v>68</v>
      </c>
      <c r="J6190" s="34">
        <v>39</v>
      </c>
      <c r="K6190" s="34">
        <v>105</v>
      </c>
      <c r="L6190" s="34">
        <v>15</v>
      </c>
      <c r="M6190" s="34">
        <v>36</v>
      </c>
      <c r="N6190" s="34">
        <v>34</v>
      </c>
      <c r="O6190" s="34">
        <v>64</v>
      </c>
      <c r="P6190" s="34">
        <v>44</v>
      </c>
      <c r="Q6190" s="34">
        <v>58</v>
      </c>
      <c r="R6190" s="34">
        <v>48</v>
      </c>
      <c r="S6190" s="34">
        <v>121</v>
      </c>
      <c r="T6190" s="34">
        <v>17</v>
      </c>
      <c r="U6190" s="34">
        <v>63</v>
      </c>
      <c r="V6190" s="34">
        <v>66</v>
      </c>
      <c r="W6190" s="34">
        <v>51</v>
      </c>
      <c r="X6190" s="34">
        <v>81</v>
      </c>
      <c r="Y6190" s="34">
        <v>43</v>
      </c>
      <c r="Z6190" s="34">
        <v>66</v>
      </c>
      <c r="AA6190" s="34">
        <v>109</v>
      </c>
      <c r="AB6190" s="34">
        <v>23</v>
      </c>
      <c r="AC6190" s="34">
        <v>112</v>
      </c>
    </row>
    <row r="6191" spans="1:29" x14ac:dyDescent="0.2">
      <c r="A6191" s="34" t="s">
        <v>66684</v>
      </c>
      <c r="B6191" s="34">
        <v>60</v>
      </c>
      <c r="C6191" s="34">
        <v>100</v>
      </c>
      <c r="D6191" s="34">
        <v>104</v>
      </c>
      <c r="E6191" s="34">
        <v>114</v>
      </c>
      <c r="F6191" s="34">
        <v>90</v>
      </c>
      <c r="G6191" s="34">
        <v>80</v>
      </c>
      <c r="H6191" s="34">
        <v>102</v>
      </c>
      <c r="I6191" s="34">
        <v>82</v>
      </c>
      <c r="J6191" s="34">
        <v>65</v>
      </c>
      <c r="K6191" s="34">
        <v>129</v>
      </c>
      <c r="L6191" s="34">
        <v>34</v>
      </c>
      <c r="M6191" s="34">
        <v>65</v>
      </c>
      <c r="N6191" s="34">
        <v>76</v>
      </c>
      <c r="O6191" s="34">
        <v>97</v>
      </c>
      <c r="P6191" s="34">
        <v>96</v>
      </c>
      <c r="Q6191" s="34">
        <v>109</v>
      </c>
      <c r="R6191" s="34">
        <v>113</v>
      </c>
      <c r="S6191" s="34">
        <v>106</v>
      </c>
      <c r="T6191" s="34">
        <v>83</v>
      </c>
      <c r="U6191" s="34">
        <v>96</v>
      </c>
      <c r="V6191" s="34">
        <v>89</v>
      </c>
      <c r="W6191" s="34">
        <v>103</v>
      </c>
      <c r="X6191" s="34">
        <v>85</v>
      </c>
      <c r="Y6191" s="34">
        <v>89</v>
      </c>
      <c r="Z6191" s="34">
        <v>112</v>
      </c>
      <c r="AA6191" s="34">
        <v>99</v>
      </c>
      <c r="AB6191" s="34">
        <v>83</v>
      </c>
      <c r="AC6191" s="34">
        <v>132</v>
      </c>
    </row>
    <row r="6192" spans="1:29" x14ac:dyDescent="0.2">
      <c r="A6192" s="34" t="s">
        <v>66685</v>
      </c>
      <c r="B6192" s="34">
        <v>27</v>
      </c>
      <c r="C6192" s="34">
        <v>61</v>
      </c>
      <c r="D6192" s="34">
        <v>88</v>
      </c>
      <c r="E6192" s="34">
        <v>94</v>
      </c>
      <c r="F6192" s="34">
        <v>35</v>
      </c>
      <c r="G6192" s="34">
        <v>68</v>
      </c>
      <c r="H6192" s="34">
        <v>35</v>
      </c>
      <c r="I6192" s="34">
        <v>61</v>
      </c>
      <c r="J6192" s="34">
        <v>45</v>
      </c>
      <c r="K6192" s="34">
        <v>88</v>
      </c>
      <c r="L6192" s="34">
        <v>18</v>
      </c>
      <c r="M6192" s="34">
        <v>52</v>
      </c>
      <c r="N6192" s="34">
        <v>23</v>
      </c>
      <c r="O6192" s="34">
        <v>33</v>
      </c>
      <c r="P6192" s="34">
        <v>28</v>
      </c>
      <c r="Q6192" s="34">
        <v>67</v>
      </c>
      <c r="R6192" s="34">
        <v>28</v>
      </c>
      <c r="S6192" s="34">
        <v>80</v>
      </c>
      <c r="T6192" s="34">
        <v>14</v>
      </c>
      <c r="U6192" s="34">
        <v>40</v>
      </c>
      <c r="V6192" s="34">
        <v>51</v>
      </c>
      <c r="W6192" s="34">
        <v>38</v>
      </c>
      <c r="X6192" s="34">
        <v>78</v>
      </c>
      <c r="Y6192" s="34">
        <v>31</v>
      </c>
      <c r="Z6192" s="34">
        <v>52</v>
      </c>
      <c r="AA6192" s="34">
        <v>79</v>
      </c>
      <c r="AB6192" s="34">
        <v>28</v>
      </c>
      <c r="AC6192" s="34">
        <v>78</v>
      </c>
    </row>
    <row r="6193" spans="1:29" x14ac:dyDescent="0.2">
      <c r="A6193" s="34" t="s">
        <v>66686</v>
      </c>
      <c r="B6193" s="34">
        <v>33</v>
      </c>
      <c r="C6193" s="34">
        <v>85</v>
      </c>
      <c r="D6193" s="34">
        <v>57</v>
      </c>
      <c r="E6193" s="34">
        <v>98</v>
      </c>
      <c r="F6193" s="34">
        <v>55</v>
      </c>
      <c r="G6193" s="34">
        <v>128</v>
      </c>
      <c r="H6193" s="34">
        <v>49</v>
      </c>
      <c r="I6193" s="34">
        <v>87</v>
      </c>
      <c r="J6193" s="34">
        <v>23</v>
      </c>
      <c r="K6193" s="34">
        <v>91</v>
      </c>
      <c r="L6193" s="34">
        <v>19</v>
      </c>
      <c r="M6193" s="34">
        <v>60</v>
      </c>
      <c r="N6193" s="34">
        <v>34</v>
      </c>
      <c r="O6193" s="34">
        <v>45</v>
      </c>
      <c r="P6193" s="34">
        <v>40</v>
      </c>
      <c r="Q6193" s="34">
        <v>79</v>
      </c>
      <c r="R6193" s="34">
        <v>24</v>
      </c>
      <c r="S6193" s="34">
        <v>86</v>
      </c>
      <c r="T6193" s="34">
        <v>25</v>
      </c>
      <c r="U6193" s="34">
        <v>63</v>
      </c>
      <c r="V6193" s="34">
        <v>17</v>
      </c>
      <c r="W6193" s="34">
        <v>77</v>
      </c>
      <c r="X6193" s="34">
        <v>48</v>
      </c>
      <c r="Y6193" s="34">
        <v>47</v>
      </c>
      <c r="Z6193" s="34">
        <v>36</v>
      </c>
      <c r="AA6193" s="34">
        <v>88</v>
      </c>
      <c r="AB6193" s="34">
        <v>16</v>
      </c>
      <c r="AC6193" s="34">
        <v>113</v>
      </c>
    </row>
    <row r="6194" spans="1:29" x14ac:dyDescent="0.2">
      <c r="A6194" s="34" t="s">
        <v>66687</v>
      </c>
      <c r="B6194" s="34">
        <v>36</v>
      </c>
      <c r="C6194" s="34">
        <v>75</v>
      </c>
      <c r="D6194" s="34">
        <v>81</v>
      </c>
      <c r="E6194" s="34">
        <v>103</v>
      </c>
      <c r="F6194" s="34">
        <v>61</v>
      </c>
      <c r="G6194" s="34">
        <v>76</v>
      </c>
      <c r="H6194" s="34">
        <v>30</v>
      </c>
      <c r="I6194" s="34">
        <v>51</v>
      </c>
      <c r="J6194" s="34">
        <v>26</v>
      </c>
      <c r="K6194" s="34">
        <v>91</v>
      </c>
      <c r="L6194" s="34">
        <v>16</v>
      </c>
      <c r="M6194" s="34">
        <v>46</v>
      </c>
      <c r="N6194" s="34">
        <v>35</v>
      </c>
      <c r="O6194" s="34">
        <v>51</v>
      </c>
      <c r="P6194" s="34">
        <v>37</v>
      </c>
      <c r="Q6194" s="34">
        <v>59</v>
      </c>
      <c r="R6194" s="34">
        <v>53</v>
      </c>
      <c r="S6194" s="34">
        <v>81</v>
      </c>
      <c r="T6194" s="34">
        <v>20</v>
      </c>
      <c r="U6194" s="34">
        <v>35</v>
      </c>
      <c r="V6194" s="34">
        <v>71</v>
      </c>
      <c r="W6194" s="34">
        <v>58</v>
      </c>
      <c r="X6194" s="34">
        <v>72</v>
      </c>
      <c r="Y6194" s="34">
        <v>27</v>
      </c>
      <c r="Z6194" s="34">
        <v>67</v>
      </c>
      <c r="AA6194" s="34">
        <v>97</v>
      </c>
      <c r="AB6194" s="34">
        <v>35</v>
      </c>
      <c r="AC6194" s="34">
        <v>105</v>
      </c>
    </row>
    <row r="6195" spans="1:29" x14ac:dyDescent="0.2">
      <c r="A6195" s="34" t="s">
        <v>66688</v>
      </c>
      <c r="B6195" s="34">
        <v>33</v>
      </c>
      <c r="C6195" s="34">
        <v>64</v>
      </c>
      <c r="D6195" s="34">
        <v>51</v>
      </c>
      <c r="E6195" s="34">
        <v>81</v>
      </c>
      <c r="F6195" s="34">
        <v>51</v>
      </c>
      <c r="G6195" s="34">
        <v>38</v>
      </c>
      <c r="H6195" s="34">
        <v>40</v>
      </c>
      <c r="I6195" s="34">
        <v>79</v>
      </c>
      <c r="J6195" s="34">
        <v>37</v>
      </c>
      <c r="K6195" s="34">
        <v>65</v>
      </c>
      <c r="L6195" s="34">
        <v>27</v>
      </c>
      <c r="M6195" s="34">
        <v>51</v>
      </c>
      <c r="N6195" s="34">
        <v>33</v>
      </c>
      <c r="O6195" s="34">
        <v>56</v>
      </c>
      <c r="P6195" s="34">
        <v>28</v>
      </c>
      <c r="Q6195" s="34">
        <v>44</v>
      </c>
      <c r="R6195" s="34">
        <v>39</v>
      </c>
      <c r="S6195" s="34">
        <v>80</v>
      </c>
      <c r="T6195" s="34">
        <v>33</v>
      </c>
      <c r="U6195" s="34">
        <v>49</v>
      </c>
      <c r="V6195" s="34">
        <v>37</v>
      </c>
      <c r="W6195" s="34">
        <v>46</v>
      </c>
      <c r="X6195" s="34">
        <v>76</v>
      </c>
      <c r="Y6195" s="34">
        <v>41</v>
      </c>
      <c r="Z6195" s="34">
        <v>65</v>
      </c>
      <c r="AA6195" s="34">
        <v>78</v>
      </c>
      <c r="AB6195" s="34">
        <v>33</v>
      </c>
      <c r="AC6195" s="34">
        <v>93</v>
      </c>
    </row>
    <row r="6196" spans="1:29" x14ac:dyDescent="0.2">
      <c r="A6196" s="34" t="s">
        <v>66689</v>
      </c>
      <c r="B6196" s="34">
        <v>47</v>
      </c>
      <c r="C6196" s="34">
        <v>66</v>
      </c>
      <c r="D6196" s="34">
        <v>92</v>
      </c>
      <c r="E6196" s="34">
        <v>68</v>
      </c>
      <c r="F6196" s="34">
        <v>90</v>
      </c>
      <c r="G6196" s="34">
        <v>85</v>
      </c>
      <c r="H6196" s="34">
        <v>91</v>
      </c>
      <c r="I6196" s="34">
        <v>64</v>
      </c>
      <c r="J6196" s="34">
        <v>60</v>
      </c>
      <c r="K6196" s="34">
        <v>51</v>
      </c>
      <c r="L6196" s="34">
        <v>45</v>
      </c>
      <c r="M6196" s="34">
        <v>68</v>
      </c>
      <c r="N6196" s="34">
        <v>64</v>
      </c>
      <c r="O6196" s="34">
        <v>62</v>
      </c>
      <c r="P6196" s="34">
        <v>84</v>
      </c>
      <c r="Q6196" s="34">
        <v>82</v>
      </c>
      <c r="R6196" s="34">
        <v>73</v>
      </c>
      <c r="S6196" s="34">
        <v>94</v>
      </c>
      <c r="T6196" s="34">
        <v>52</v>
      </c>
      <c r="U6196" s="34">
        <v>97</v>
      </c>
      <c r="V6196" s="34">
        <v>94</v>
      </c>
      <c r="W6196" s="34">
        <v>85</v>
      </c>
      <c r="X6196" s="34">
        <v>66</v>
      </c>
      <c r="Y6196" s="34">
        <v>59</v>
      </c>
      <c r="Z6196" s="34">
        <v>93</v>
      </c>
      <c r="AA6196" s="34">
        <v>86</v>
      </c>
      <c r="AB6196" s="34">
        <v>73</v>
      </c>
      <c r="AC6196" s="34">
        <v>105</v>
      </c>
    </row>
    <row r="6197" spans="1:29" x14ac:dyDescent="0.2">
      <c r="A6197" s="34" t="s">
        <v>66690</v>
      </c>
      <c r="B6197" s="34">
        <v>20</v>
      </c>
      <c r="C6197" s="34">
        <v>64</v>
      </c>
      <c r="D6197" s="34">
        <v>82</v>
      </c>
      <c r="E6197" s="34">
        <v>45</v>
      </c>
      <c r="F6197" s="34">
        <v>65</v>
      </c>
      <c r="G6197" s="34">
        <v>43</v>
      </c>
      <c r="H6197" s="34">
        <v>46</v>
      </c>
      <c r="I6197" s="34">
        <v>37</v>
      </c>
      <c r="J6197" s="34">
        <v>42</v>
      </c>
      <c r="K6197" s="34">
        <v>54</v>
      </c>
      <c r="L6197" s="34">
        <v>18</v>
      </c>
      <c r="M6197" s="34">
        <v>57</v>
      </c>
      <c r="N6197" s="34">
        <v>37</v>
      </c>
      <c r="O6197" s="34">
        <v>51</v>
      </c>
      <c r="P6197" s="34">
        <v>48</v>
      </c>
      <c r="Q6197" s="34">
        <v>41</v>
      </c>
      <c r="R6197" s="34">
        <v>53</v>
      </c>
      <c r="S6197" s="34">
        <v>86</v>
      </c>
      <c r="T6197" s="34">
        <v>29</v>
      </c>
      <c r="U6197" s="34">
        <v>43</v>
      </c>
      <c r="V6197" s="34">
        <v>51</v>
      </c>
      <c r="W6197" s="34">
        <v>35</v>
      </c>
      <c r="X6197" s="34">
        <v>59</v>
      </c>
      <c r="Y6197" s="34">
        <v>19</v>
      </c>
      <c r="Z6197" s="34">
        <v>63</v>
      </c>
      <c r="AA6197" s="34">
        <v>53</v>
      </c>
      <c r="AB6197" s="34">
        <v>34</v>
      </c>
      <c r="AC6197" s="34">
        <v>107</v>
      </c>
    </row>
    <row r="6198" spans="1:29" x14ac:dyDescent="0.2">
      <c r="A6198" s="34" t="s">
        <v>66691</v>
      </c>
      <c r="B6198" s="34">
        <v>56</v>
      </c>
      <c r="C6198" s="34">
        <v>94</v>
      </c>
      <c r="D6198" s="34">
        <v>98</v>
      </c>
      <c r="E6198" s="34">
        <v>137</v>
      </c>
      <c r="F6198" s="34">
        <v>59</v>
      </c>
      <c r="G6198" s="34">
        <v>106</v>
      </c>
      <c r="H6198" s="34">
        <v>58</v>
      </c>
      <c r="I6198" s="34">
        <v>103</v>
      </c>
      <c r="J6198" s="34">
        <v>40</v>
      </c>
      <c r="K6198" s="34">
        <v>138</v>
      </c>
      <c r="L6198" s="34">
        <v>28</v>
      </c>
      <c r="M6198" s="34">
        <v>75</v>
      </c>
      <c r="N6198" s="34">
        <v>38</v>
      </c>
      <c r="O6198" s="34">
        <v>70</v>
      </c>
      <c r="P6198" s="34">
        <v>79</v>
      </c>
      <c r="Q6198" s="34">
        <v>84</v>
      </c>
      <c r="R6198" s="34">
        <v>69</v>
      </c>
      <c r="S6198" s="34">
        <v>117</v>
      </c>
      <c r="T6198" s="34">
        <v>29</v>
      </c>
      <c r="U6198" s="34">
        <v>66</v>
      </c>
      <c r="V6198" s="34">
        <v>80</v>
      </c>
      <c r="W6198" s="34">
        <v>88</v>
      </c>
      <c r="X6198" s="34">
        <v>69</v>
      </c>
      <c r="Y6198" s="34">
        <v>44</v>
      </c>
      <c r="Z6198" s="34">
        <v>76</v>
      </c>
      <c r="AA6198" s="34">
        <v>120</v>
      </c>
      <c r="AB6198" s="34">
        <v>36</v>
      </c>
      <c r="AC6198" s="34">
        <v>142</v>
      </c>
    </row>
    <row r="6199" spans="1:29" x14ac:dyDescent="0.2">
      <c r="A6199" s="34" t="s">
        <v>66692</v>
      </c>
      <c r="B6199" s="34">
        <v>36</v>
      </c>
      <c r="C6199" s="34">
        <v>79</v>
      </c>
      <c r="D6199" s="34">
        <v>69</v>
      </c>
      <c r="E6199" s="34">
        <v>96</v>
      </c>
      <c r="F6199" s="34">
        <v>56</v>
      </c>
      <c r="G6199" s="34">
        <v>99</v>
      </c>
      <c r="H6199" s="34">
        <v>64</v>
      </c>
      <c r="I6199" s="34">
        <v>82</v>
      </c>
      <c r="J6199" s="34">
        <v>43</v>
      </c>
      <c r="K6199" s="34">
        <v>119</v>
      </c>
      <c r="L6199" s="34">
        <v>26</v>
      </c>
      <c r="M6199" s="34">
        <v>78</v>
      </c>
      <c r="N6199" s="34">
        <v>64</v>
      </c>
      <c r="O6199" s="34">
        <v>72</v>
      </c>
      <c r="P6199" s="34">
        <v>53</v>
      </c>
      <c r="Q6199" s="34">
        <v>112</v>
      </c>
      <c r="R6199" s="34">
        <v>61</v>
      </c>
      <c r="S6199" s="34">
        <v>108</v>
      </c>
      <c r="T6199" s="34">
        <v>44</v>
      </c>
      <c r="U6199" s="34">
        <v>76</v>
      </c>
      <c r="V6199" s="34">
        <v>56</v>
      </c>
      <c r="W6199" s="34">
        <v>77</v>
      </c>
      <c r="X6199" s="34">
        <v>93</v>
      </c>
      <c r="Y6199" s="34">
        <v>76</v>
      </c>
      <c r="Z6199" s="34">
        <v>56</v>
      </c>
      <c r="AA6199" s="34">
        <v>107</v>
      </c>
      <c r="AB6199" s="34">
        <v>40</v>
      </c>
      <c r="AC6199" s="34">
        <v>123</v>
      </c>
    </row>
    <row r="6200" spans="1:29" x14ac:dyDescent="0.2">
      <c r="A6200" s="34" t="s">
        <v>66693</v>
      </c>
      <c r="B6200" s="34">
        <v>40</v>
      </c>
      <c r="C6200" s="34">
        <v>132</v>
      </c>
      <c r="D6200" s="34">
        <v>127</v>
      </c>
      <c r="E6200" s="34">
        <v>166</v>
      </c>
      <c r="F6200" s="34">
        <v>95</v>
      </c>
      <c r="G6200" s="34">
        <v>120</v>
      </c>
      <c r="H6200" s="34">
        <v>95</v>
      </c>
      <c r="I6200" s="34">
        <v>141</v>
      </c>
      <c r="J6200" s="34">
        <v>67</v>
      </c>
      <c r="K6200" s="34">
        <v>165</v>
      </c>
      <c r="L6200" s="34">
        <v>50</v>
      </c>
      <c r="M6200" s="34">
        <v>101</v>
      </c>
      <c r="N6200" s="34">
        <v>73</v>
      </c>
      <c r="O6200" s="34">
        <v>117</v>
      </c>
      <c r="P6200" s="34">
        <v>102</v>
      </c>
      <c r="Q6200" s="34">
        <v>167</v>
      </c>
      <c r="R6200" s="34">
        <v>109</v>
      </c>
      <c r="S6200" s="34">
        <v>156</v>
      </c>
      <c r="T6200" s="34">
        <v>71</v>
      </c>
      <c r="U6200" s="34">
        <v>97</v>
      </c>
      <c r="V6200" s="34">
        <v>113</v>
      </c>
      <c r="W6200" s="34">
        <v>107</v>
      </c>
      <c r="X6200" s="34">
        <v>116</v>
      </c>
      <c r="Y6200" s="34">
        <v>90</v>
      </c>
      <c r="Z6200" s="34">
        <v>112</v>
      </c>
      <c r="AA6200" s="34">
        <v>195</v>
      </c>
      <c r="AB6200" s="34">
        <v>79</v>
      </c>
      <c r="AC6200" s="34">
        <v>182</v>
      </c>
    </row>
    <row r="6201" spans="1:29" x14ac:dyDescent="0.2">
      <c r="A6201" s="34" t="s">
        <v>66694</v>
      </c>
      <c r="B6201" s="34">
        <v>28</v>
      </c>
      <c r="C6201" s="34">
        <v>72</v>
      </c>
      <c r="D6201" s="34">
        <v>46</v>
      </c>
      <c r="E6201" s="34">
        <v>60</v>
      </c>
      <c r="F6201" s="34">
        <v>43</v>
      </c>
      <c r="G6201" s="34">
        <v>57</v>
      </c>
      <c r="H6201" s="34">
        <v>32</v>
      </c>
      <c r="I6201" s="34">
        <v>69</v>
      </c>
      <c r="J6201" s="34">
        <v>30</v>
      </c>
      <c r="K6201" s="34">
        <v>83</v>
      </c>
      <c r="L6201" s="34">
        <v>14</v>
      </c>
      <c r="M6201" s="34">
        <v>52</v>
      </c>
      <c r="N6201" s="34">
        <v>34</v>
      </c>
      <c r="O6201" s="34">
        <v>61</v>
      </c>
      <c r="P6201" s="34">
        <v>31</v>
      </c>
      <c r="Q6201" s="34">
        <v>72</v>
      </c>
      <c r="R6201" s="34">
        <v>51</v>
      </c>
      <c r="S6201" s="34">
        <v>94</v>
      </c>
      <c r="T6201" s="34">
        <v>40</v>
      </c>
      <c r="U6201" s="34">
        <v>53</v>
      </c>
      <c r="V6201" s="34">
        <v>48</v>
      </c>
      <c r="W6201" s="34">
        <v>49</v>
      </c>
      <c r="X6201" s="34">
        <v>39</v>
      </c>
      <c r="Y6201" s="34">
        <v>130</v>
      </c>
      <c r="Z6201" s="34">
        <v>35</v>
      </c>
      <c r="AA6201" s="34">
        <v>64</v>
      </c>
      <c r="AB6201" s="34">
        <v>56</v>
      </c>
      <c r="AC6201" s="34">
        <v>106</v>
      </c>
    </row>
    <row r="6202" spans="1:29" x14ac:dyDescent="0.2">
      <c r="A6202" s="34" t="s">
        <v>66695</v>
      </c>
      <c r="B6202" s="34">
        <v>51</v>
      </c>
      <c r="C6202" s="34">
        <v>86</v>
      </c>
      <c r="D6202" s="34">
        <v>77</v>
      </c>
      <c r="E6202" s="34">
        <v>108</v>
      </c>
      <c r="F6202" s="34">
        <v>61</v>
      </c>
      <c r="G6202" s="34">
        <v>92</v>
      </c>
      <c r="H6202" s="34">
        <v>64</v>
      </c>
      <c r="I6202" s="34">
        <v>61</v>
      </c>
      <c r="J6202" s="34">
        <v>37</v>
      </c>
      <c r="K6202" s="34">
        <v>113</v>
      </c>
      <c r="L6202" s="34">
        <v>26</v>
      </c>
      <c r="M6202" s="34">
        <v>62</v>
      </c>
      <c r="N6202" s="34">
        <v>40</v>
      </c>
      <c r="O6202" s="34">
        <v>39</v>
      </c>
      <c r="P6202" s="34">
        <v>62</v>
      </c>
      <c r="Q6202" s="34">
        <v>63</v>
      </c>
      <c r="R6202" s="34">
        <v>61</v>
      </c>
      <c r="S6202" s="34">
        <v>103</v>
      </c>
      <c r="T6202" s="34">
        <v>30</v>
      </c>
      <c r="U6202" s="34">
        <v>64</v>
      </c>
      <c r="V6202" s="34">
        <v>70</v>
      </c>
      <c r="W6202" s="34">
        <v>66</v>
      </c>
      <c r="X6202" s="34">
        <v>75</v>
      </c>
      <c r="Y6202" s="34">
        <v>62</v>
      </c>
      <c r="Z6202" s="34">
        <v>70</v>
      </c>
      <c r="AA6202" s="34">
        <v>92</v>
      </c>
      <c r="AB6202" s="34">
        <v>45</v>
      </c>
      <c r="AC6202" s="34">
        <v>121</v>
      </c>
    </row>
    <row r="6203" spans="1:29" x14ac:dyDescent="0.2">
      <c r="A6203" s="34" t="s">
        <v>66696</v>
      </c>
      <c r="B6203" s="34">
        <v>26</v>
      </c>
      <c r="C6203" s="34">
        <v>44</v>
      </c>
      <c r="D6203" s="34">
        <v>34</v>
      </c>
      <c r="E6203" s="34">
        <v>50</v>
      </c>
      <c r="F6203" s="34">
        <v>28</v>
      </c>
      <c r="G6203" s="34">
        <v>38</v>
      </c>
      <c r="H6203" s="34">
        <v>17</v>
      </c>
      <c r="I6203" s="34">
        <v>50</v>
      </c>
      <c r="J6203" s="34">
        <v>25</v>
      </c>
      <c r="K6203" s="34">
        <v>38</v>
      </c>
      <c r="L6203" s="34">
        <v>23</v>
      </c>
      <c r="M6203" s="34">
        <v>30</v>
      </c>
      <c r="N6203" s="34">
        <v>41</v>
      </c>
      <c r="O6203" s="34">
        <v>33</v>
      </c>
      <c r="P6203" s="34">
        <v>27</v>
      </c>
      <c r="Q6203" s="34">
        <v>27</v>
      </c>
      <c r="R6203" s="34">
        <v>39</v>
      </c>
      <c r="S6203" s="34">
        <v>54</v>
      </c>
      <c r="T6203" s="34">
        <v>20</v>
      </c>
      <c r="U6203" s="34">
        <v>31</v>
      </c>
      <c r="V6203" s="34">
        <v>33</v>
      </c>
      <c r="W6203" s="34">
        <v>33</v>
      </c>
      <c r="X6203" s="34">
        <v>36</v>
      </c>
      <c r="Y6203" s="34">
        <v>53</v>
      </c>
      <c r="Z6203" s="34">
        <v>32</v>
      </c>
      <c r="AA6203" s="34">
        <v>50</v>
      </c>
      <c r="AB6203" s="34">
        <v>23</v>
      </c>
      <c r="AC6203" s="34">
        <v>44</v>
      </c>
    </row>
    <row r="6204" spans="1:29" x14ac:dyDescent="0.2">
      <c r="A6204" s="34" t="s">
        <v>66697</v>
      </c>
      <c r="B6204" s="34">
        <v>42</v>
      </c>
      <c r="C6204" s="34">
        <v>43</v>
      </c>
      <c r="D6204" s="34">
        <v>68</v>
      </c>
      <c r="E6204" s="34">
        <v>84</v>
      </c>
      <c r="F6204" s="34">
        <v>53</v>
      </c>
      <c r="G6204" s="34">
        <v>58</v>
      </c>
      <c r="H6204" s="34">
        <v>39</v>
      </c>
      <c r="I6204" s="34">
        <v>58</v>
      </c>
      <c r="J6204" s="34">
        <v>45</v>
      </c>
      <c r="K6204" s="34">
        <v>68</v>
      </c>
      <c r="L6204" s="34">
        <v>18</v>
      </c>
      <c r="M6204" s="34">
        <v>48</v>
      </c>
      <c r="N6204" s="34">
        <v>64</v>
      </c>
      <c r="O6204" s="34">
        <v>49</v>
      </c>
      <c r="P6204" s="34">
        <v>31</v>
      </c>
      <c r="Q6204" s="34">
        <v>53</v>
      </c>
      <c r="R6204" s="34">
        <v>31</v>
      </c>
      <c r="S6204" s="34">
        <v>61</v>
      </c>
      <c r="T6204" s="34">
        <v>17</v>
      </c>
      <c r="U6204" s="34">
        <v>42</v>
      </c>
      <c r="V6204" s="34">
        <v>53</v>
      </c>
      <c r="W6204" s="34">
        <v>55</v>
      </c>
      <c r="X6204" s="34">
        <v>53</v>
      </c>
      <c r="Y6204" s="34">
        <v>30</v>
      </c>
      <c r="Z6204" s="34">
        <v>67</v>
      </c>
      <c r="AA6204" s="34">
        <v>61</v>
      </c>
      <c r="AB6204" s="34">
        <v>30</v>
      </c>
      <c r="AC6204" s="34">
        <v>84</v>
      </c>
    </row>
    <row r="6205" spans="1:29" x14ac:dyDescent="0.2">
      <c r="A6205" s="34" t="s">
        <v>66698</v>
      </c>
      <c r="B6205" s="34">
        <v>38</v>
      </c>
      <c r="C6205" s="34">
        <v>84</v>
      </c>
      <c r="D6205" s="34">
        <v>137</v>
      </c>
      <c r="E6205" s="34">
        <v>70</v>
      </c>
      <c r="F6205" s="34">
        <v>119</v>
      </c>
      <c r="G6205" s="34">
        <v>66</v>
      </c>
      <c r="H6205" s="34">
        <v>76</v>
      </c>
      <c r="I6205" s="34">
        <v>60</v>
      </c>
      <c r="J6205" s="34">
        <v>57</v>
      </c>
      <c r="K6205" s="34">
        <v>80</v>
      </c>
      <c r="L6205" s="34">
        <v>46</v>
      </c>
      <c r="M6205" s="34">
        <v>69</v>
      </c>
      <c r="N6205" s="34">
        <v>87</v>
      </c>
      <c r="O6205" s="34">
        <v>61</v>
      </c>
      <c r="P6205" s="34">
        <v>61</v>
      </c>
      <c r="Q6205" s="34">
        <v>82</v>
      </c>
      <c r="R6205" s="34">
        <v>102</v>
      </c>
      <c r="S6205" s="34">
        <v>88</v>
      </c>
      <c r="T6205" s="34">
        <v>57</v>
      </c>
      <c r="U6205" s="34">
        <v>69</v>
      </c>
      <c r="V6205" s="34">
        <v>73</v>
      </c>
      <c r="W6205" s="34">
        <v>64</v>
      </c>
      <c r="X6205" s="34">
        <v>138</v>
      </c>
      <c r="Y6205" s="34">
        <v>56</v>
      </c>
      <c r="Z6205" s="34">
        <v>97</v>
      </c>
      <c r="AA6205" s="34">
        <v>80</v>
      </c>
      <c r="AB6205" s="34">
        <v>104</v>
      </c>
      <c r="AC6205" s="34">
        <v>106</v>
      </c>
    </row>
    <row r="6206" spans="1:29" x14ac:dyDescent="0.2">
      <c r="A6206" s="34" t="s">
        <v>66699</v>
      </c>
      <c r="B6206" s="34">
        <v>103</v>
      </c>
      <c r="C6206" s="34">
        <v>194</v>
      </c>
      <c r="D6206" s="34">
        <v>184</v>
      </c>
      <c r="E6206" s="34">
        <v>242</v>
      </c>
      <c r="F6206" s="34">
        <v>132</v>
      </c>
      <c r="G6206" s="34">
        <v>261</v>
      </c>
      <c r="H6206" s="34">
        <v>133</v>
      </c>
      <c r="I6206" s="34">
        <v>188</v>
      </c>
      <c r="J6206" s="34">
        <v>120</v>
      </c>
      <c r="K6206" s="34">
        <v>213</v>
      </c>
      <c r="L6206" s="34">
        <v>52</v>
      </c>
      <c r="M6206" s="34">
        <v>139</v>
      </c>
      <c r="N6206" s="34">
        <v>106</v>
      </c>
      <c r="O6206" s="34">
        <v>214</v>
      </c>
      <c r="P6206" s="34">
        <v>106</v>
      </c>
      <c r="Q6206" s="34">
        <v>181</v>
      </c>
      <c r="R6206" s="34">
        <v>143</v>
      </c>
      <c r="S6206" s="34">
        <v>276</v>
      </c>
      <c r="T6206" s="34">
        <v>76</v>
      </c>
      <c r="U6206" s="34">
        <v>145</v>
      </c>
      <c r="V6206" s="34">
        <v>179</v>
      </c>
      <c r="W6206" s="34">
        <v>136</v>
      </c>
      <c r="X6206" s="34">
        <v>175</v>
      </c>
      <c r="Y6206" s="34">
        <v>137</v>
      </c>
      <c r="Z6206" s="34">
        <v>187</v>
      </c>
      <c r="AA6206" s="34">
        <v>256</v>
      </c>
      <c r="AB6206" s="34">
        <v>91</v>
      </c>
      <c r="AC6206" s="34">
        <v>277</v>
      </c>
    </row>
    <row r="6207" spans="1:29" x14ac:dyDescent="0.2">
      <c r="A6207" s="34" t="s">
        <v>66700</v>
      </c>
      <c r="B6207" s="34">
        <v>35</v>
      </c>
      <c r="C6207" s="34">
        <v>36</v>
      </c>
      <c r="D6207" s="34">
        <v>62</v>
      </c>
      <c r="E6207" s="34">
        <v>62</v>
      </c>
      <c r="F6207" s="34">
        <v>47</v>
      </c>
      <c r="G6207" s="34">
        <v>42</v>
      </c>
      <c r="H6207" s="34">
        <v>25</v>
      </c>
      <c r="I6207" s="34">
        <v>50</v>
      </c>
      <c r="J6207" s="34">
        <v>30</v>
      </c>
      <c r="K6207" s="34">
        <v>65</v>
      </c>
      <c r="L6207" s="34">
        <v>24</v>
      </c>
      <c r="M6207" s="34">
        <v>32</v>
      </c>
      <c r="N6207" s="34">
        <v>29</v>
      </c>
      <c r="O6207" s="34">
        <v>33</v>
      </c>
      <c r="P6207" s="34">
        <v>36</v>
      </c>
      <c r="Q6207" s="34">
        <v>42</v>
      </c>
      <c r="R6207" s="34">
        <v>40</v>
      </c>
      <c r="S6207" s="34">
        <v>76</v>
      </c>
      <c r="T6207" s="34">
        <v>16</v>
      </c>
      <c r="U6207" s="34">
        <v>61</v>
      </c>
      <c r="V6207" s="34">
        <v>42</v>
      </c>
      <c r="W6207" s="34">
        <v>37</v>
      </c>
      <c r="X6207" s="34">
        <v>34</v>
      </c>
      <c r="Y6207" s="34">
        <v>22</v>
      </c>
      <c r="Z6207" s="34">
        <v>33</v>
      </c>
      <c r="AA6207" s="34">
        <v>62</v>
      </c>
      <c r="AB6207" s="34">
        <v>28</v>
      </c>
      <c r="AC6207" s="34">
        <v>71</v>
      </c>
    </row>
    <row r="6208" spans="1:29" x14ac:dyDescent="0.2">
      <c r="A6208" s="34" t="s">
        <v>66701</v>
      </c>
      <c r="B6208" s="34">
        <v>30</v>
      </c>
      <c r="C6208" s="34">
        <v>40</v>
      </c>
      <c r="D6208" s="34">
        <v>32</v>
      </c>
      <c r="E6208" s="34">
        <v>62</v>
      </c>
      <c r="F6208" s="34">
        <v>36</v>
      </c>
      <c r="G6208" s="34">
        <v>89</v>
      </c>
      <c r="H6208" s="34">
        <v>40</v>
      </c>
      <c r="I6208" s="34">
        <v>60</v>
      </c>
      <c r="J6208" s="34">
        <v>20</v>
      </c>
      <c r="K6208" s="34">
        <v>69</v>
      </c>
      <c r="L6208" s="34">
        <v>20</v>
      </c>
      <c r="M6208" s="34">
        <v>53</v>
      </c>
      <c r="N6208" s="34">
        <v>24</v>
      </c>
      <c r="O6208" s="34">
        <v>45</v>
      </c>
      <c r="P6208" s="34">
        <v>16</v>
      </c>
      <c r="Q6208" s="34">
        <v>70</v>
      </c>
      <c r="R6208" s="34">
        <v>34</v>
      </c>
      <c r="S6208" s="34">
        <v>79</v>
      </c>
      <c r="T6208" s="34">
        <v>22</v>
      </c>
      <c r="U6208" s="34">
        <v>36</v>
      </c>
      <c r="V6208" s="34">
        <v>25</v>
      </c>
      <c r="W6208" s="34">
        <v>45</v>
      </c>
      <c r="X6208" s="34">
        <v>38</v>
      </c>
      <c r="Y6208" s="34">
        <v>32</v>
      </c>
      <c r="Z6208" s="34">
        <v>43</v>
      </c>
      <c r="AA6208" s="34">
        <v>58</v>
      </c>
      <c r="AB6208" s="34">
        <v>26</v>
      </c>
      <c r="AC6208" s="34">
        <v>68</v>
      </c>
    </row>
    <row r="6209" spans="1:29" x14ac:dyDescent="0.2">
      <c r="A6209" s="34" t="s">
        <v>66702</v>
      </c>
      <c r="B6209" s="34">
        <v>37</v>
      </c>
      <c r="C6209" s="34">
        <v>46</v>
      </c>
      <c r="D6209" s="34">
        <v>62</v>
      </c>
      <c r="E6209" s="34">
        <v>62</v>
      </c>
      <c r="F6209" s="34">
        <v>43</v>
      </c>
      <c r="G6209" s="34">
        <v>38</v>
      </c>
      <c r="H6209" s="34">
        <v>34</v>
      </c>
      <c r="I6209" s="34">
        <v>48</v>
      </c>
      <c r="J6209" s="34">
        <v>34</v>
      </c>
      <c r="K6209" s="34">
        <v>51</v>
      </c>
      <c r="L6209" s="34">
        <v>10</v>
      </c>
      <c r="M6209" s="34">
        <v>24</v>
      </c>
      <c r="N6209" s="34">
        <v>19</v>
      </c>
      <c r="O6209" s="34">
        <v>32</v>
      </c>
      <c r="P6209" s="34">
        <v>34</v>
      </c>
      <c r="Q6209" s="34">
        <v>52</v>
      </c>
      <c r="R6209" s="34">
        <v>36</v>
      </c>
      <c r="S6209" s="34">
        <v>37</v>
      </c>
      <c r="T6209" s="34">
        <v>21</v>
      </c>
      <c r="U6209" s="34">
        <v>42</v>
      </c>
      <c r="V6209" s="34">
        <v>56</v>
      </c>
      <c r="W6209" s="34">
        <v>41</v>
      </c>
      <c r="X6209" s="34">
        <v>57</v>
      </c>
      <c r="Y6209" s="34">
        <v>27</v>
      </c>
      <c r="Z6209" s="34">
        <v>36</v>
      </c>
      <c r="AA6209" s="34">
        <v>51</v>
      </c>
      <c r="AB6209" s="34">
        <v>25</v>
      </c>
      <c r="AC6209" s="34">
        <v>70</v>
      </c>
    </row>
    <row r="6210" spans="1:29" x14ac:dyDescent="0.2">
      <c r="A6210" s="34" t="s">
        <v>66703</v>
      </c>
      <c r="B6210" s="34">
        <v>157</v>
      </c>
      <c r="C6210" s="34">
        <v>169</v>
      </c>
      <c r="D6210" s="34">
        <v>237</v>
      </c>
      <c r="E6210" s="34">
        <v>227</v>
      </c>
      <c r="F6210" s="34">
        <v>217</v>
      </c>
      <c r="G6210" s="34">
        <v>200</v>
      </c>
      <c r="H6210" s="34">
        <v>199</v>
      </c>
      <c r="I6210" s="34">
        <v>206</v>
      </c>
      <c r="J6210" s="34">
        <v>139</v>
      </c>
      <c r="K6210" s="34">
        <v>211</v>
      </c>
      <c r="L6210" s="34">
        <v>121</v>
      </c>
      <c r="M6210" s="34">
        <v>170</v>
      </c>
      <c r="N6210" s="34">
        <v>151</v>
      </c>
      <c r="O6210" s="34">
        <v>241</v>
      </c>
      <c r="P6210" s="34">
        <v>193</v>
      </c>
      <c r="Q6210" s="34">
        <v>241</v>
      </c>
      <c r="R6210" s="34">
        <v>228</v>
      </c>
      <c r="S6210" s="34">
        <v>232</v>
      </c>
      <c r="T6210" s="34">
        <v>144</v>
      </c>
      <c r="U6210" s="34">
        <v>150</v>
      </c>
      <c r="V6210" s="34">
        <v>186</v>
      </c>
      <c r="W6210" s="34">
        <v>171</v>
      </c>
      <c r="X6210" s="34">
        <v>245</v>
      </c>
      <c r="Y6210" s="34">
        <v>147</v>
      </c>
      <c r="Z6210" s="34">
        <v>240</v>
      </c>
      <c r="AA6210" s="34">
        <v>286</v>
      </c>
      <c r="AB6210" s="34">
        <v>168</v>
      </c>
      <c r="AC6210" s="34">
        <v>340</v>
      </c>
    </row>
    <row r="6211" spans="1:29" x14ac:dyDescent="0.2">
      <c r="A6211" s="34" t="s">
        <v>66704</v>
      </c>
      <c r="B6211" s="34">
        <v>49</v>
      </c>
      <c r="C6211" s="34">
        <v>81</v>
      </c>
      <c r="D6211" s="34">
        <v>99</v>
      </c>
      <c r="E6211" s="34">
        <v>83</v>
      </c>
      <c r="F6211" s="34">
        <v>62</v>
      </c>
      <c r="G6211" s="34">
        <v>78</v>
      </c>
      <c r="H6211" s="34">
        <v>53</v>
      </c>
      <c r="I6211" s="34">
        <v>78</v>
      </c>
      <c r="J6211" s="34">
        <v>67</v>
      </c>
      <c r="K6211" s="34">
        <v>127</v>
      </c>
      <c r="L6211" s="34">
        <v>25</v>
      </c>
      <c r="M6211" s="34">
        <v>53</v>
      </c>
      <c r="N6211" s="34">
        <v>48</v>
      </c>
      <c r="O6211" s="34">
        <v>71</v>
      </c>
      <c r="P6211" s="34">
        <v>70</v>
      </c>
      <c r="Q6211" s="34">
        <v>67</v>
      </c>
      <c r="R6211" s="34">
        <v>53</v>
      </c>
      <c r="S6211" s="34">
        <v>130</v>
      </c>
      <c r="T6211" s="34">
        <v>36</v>
      </c>
      <c r="U6211" s="34">
        <v>43</v>
      </c>
      <c r="V6211" s="34">
        <v>68</v>
      </c>
      <c r="W6211" s="34">
        <v>54</v>
      </c>
      <c r="X6211" s="34">
        <v>96</v>
      </c>
      <c r="Y6211" s="34">
        <v>46</v>
      </c>
      <c r="Z6211" s="34">
        <v>64</v>
      </c>
      <c r="AA6211" s="34">
        <v>87</v>
      </c>
      <c r="AB6211" s="34">
        <v>40</v>
      </c>
      <c r="AC6211" s="34">
        <v>115</v>
      </c>
    </row>
    <row r="6212" spans="1:29" x14ac:dyDescent="0.2">
      <c r="A6212" s="34" t="s">
        <v>66705</v>
      </c>
      <c r="B6212" s="34">
        <v>36</v>
      </c>
      <c r="C6212" s="34">
        <v>111</v>
      </c>
      <c r="D6212" s="34">
        <v>103</v>
      </c>
      <c r="E6212" s="34">
        <v>98</v>
      </c>
      <c r="F6212" s="34">
        <v>98</v>
      </c>
      <c r="G6212" s="34">
        <v>123</v>
      </c>
      <c r="H6212" s="34">
        <v>77</v>
      </c>
      <c r="I6212" s="34">
        <v>88</v>
      </c>
      <c r="J6212" s="34">
        <v>73</v>
      </c>
      <c r="K6212" s="34">
        <v>124</v>
      </c>
      <c r="L6212" s="34">
        <v>52</v>
      </c>
      <c r="M6212" s="34">
        <v>101</v>
      </c>
      <c r="N6212" s="34">
        <v>63</v>
      </c>
      <c r="O6212" s="34">
        <v>91</v>
      </c>
      <c r="P6212" s="34">
        <v>82</v>
      </c>
      <c r="Q6212" s="34">
        <v>142</v>
      </c>
      <c r="R6212" s="34">
        <v>115</v>
      </c>
      <c r="S6212" s="34">
        <v>123</v>
      </c>
      <c r="T6212" s="34">
        <v>68</v>
      </c>
      <c r="U6212" s="34">
        <v>118</v>
      </c>
      <c r="V6212" s="34">
        <v>102</v>
      </c>
      <c r="W6212" s="34">
        <v>83</v>
      </c>
      <c r="X6212" s="34">
        <v>88</v>
      </c>
      <c r="Y6212" s="34">
        <v>75</v>
      </c>
      <c r="Z6212" s="34">
        <v>104</v>
      </c>
      <c r="AA6212" s="34">
        <v>125</v>
      </c>
      <c r="AB6212" s="34">
        <v>101</v>
      </c>
      <c r="AC6212" s="34">
        <v>165</v>
      </c>
    </row>
    <row r="6213" spans="1:29" x14ac:dyDescent="0.2">
      <c r="A6213" s="34" t="s">
        <v>66706</v>
      </c>
      <c r="B6213" s="34">
        <v>37</v>
      </c>
      <c r="C6213" s="34">
        <v>65</v>
      </c>
      <c r="D6213" s="34">
        <v>64</v>
      </c>
      <c r="E6213" s="34">
        <v>55</v>
      </c>
      <c r="F6213" s="34">
        <v>62</v>
      </c>
      <c r="G6213" s="34">
        <v>83</v>
      </c>
      <c r="H6213" s="34">
        <v>73</v>
      </c>
      <c r="I6213" s="34">
        <v>62</v>
      </c>
      <c r="J6213" s="34">
        <v>50</v>
      </c>
      <c r="K6213" s="34">
        <v>80</v>
      </c>
      <c r="L6213" s="34">
        <v>46</v>
      </c>
      <c r="M6213" s="34">
        <v>67</v>
      </c>
      <c r="N6213" s="34">
        <v>53</v>
      </c>
      <c r="O6213" s="34">
        <v>77</v>
      </c>
      <c r="P6213" s="34">
        <v>50</v>
      </c>
      <c r="Q6213" s="34">
        <v>115</v>
      </c>
      <c r="R6213" s="34">
        <v>61</v>
      </c>
      <c r="S6213" s="34">
        <v>89</v>
      </c>
      <c r="T6213" s="34">
        <v>48</v>
      </c>
      <c r="U6213" s="34">
        <v>85</v>
      </c>
      <c r="V6213" s="34">
        <v>49</v>
      </c>
      <c r="W6213" s="34">
        <v>78</v>
      </c>
      <c r="X6213" s="34">
        <v>82</v>
      </c>
      <c r="Y6213" s="34">
        <v>71</v>
      </c>
      <c r="Z6213" s="34">
        <v>88</v>
      </c>
      <c r="AA6213" s="34">
        <v>79</v>
      </c>
      <c r="AB6213" s="34">
        <v>59</v>
      </c>
      <c r="AC6213" s="34">
        <v>113</v>
      </c>
    </row>
    <row r="6214" spans="1:29" x14ac:dyDescent="0.2">
      <c r="A6214" s="34" t="s">
        <v>66707</v>
      </c>
      <c r="B6214" s="34">
        <v>29</v>
      </c>
      <c r="C6214" s="34">
        <v>50</v>
      </c>
      <c r="D6214" s="34">
        <v>41</v>
      </c>
      <c r="E6214" s="34">
        <v>71</v>
      </c>
      <c r="F6214" s="34">
        <v>26</v>
      </c>
      <c r="G6214" s="34">
        <v>39</v>
      </c>
      <c r="H6214" s="34">
        <v>21</v>
      </c>
      <c r="I6214" s="34">
        <v>45</v>
      </c>
      <c r="J6214" s="34">
        <v>26</v>
      </c>
      <c r="K6214" s="34">
        <v>56</v>
      </c>
      <c r="L6214" s="34">
        <v>20</v>
      </c>
      <c r="M6214" s="34">
        <v>25</v>
      </c>
      <c r="N6214" s="34">
        <v>27</v>
      </c>
      <c r="O6214" s="34">
        <v>60</v>
      </c>
      <c r="P6214" s="34">
        <v>32</v>
      </c>
      <c r="Q6214" s="34">
        <v>66</v>
      </c>
      <c r="R6214" s="34">
        <v>24</v>
      </c>
      <c r="S6214" s="34">
        <v>71</v>
      </c>
      <c r="T6214" s="34">
        <v>25</v>
      </c>
      <c r="U6214" s="34">
        <v>38</v>
      </c>
      <c r="V6214" s="34">
        <v>43</v>
      </c>
      <c r="W6214" s="34">
        <v>43</v>
      </c>
      <c r="X6214" s="34">
        <v>57</v>
      </c>
      <c r="Y6214" s="34">
        <v>50</v>
      </c>
      <c r="Z6214" s="34">
        <v>41</v>
      </c>
      <c r="AA6214" s="34">
        <v>84</v>
      </c>
      <c r="AB6214" s="34">
        <v>32</v>
      </c>
      <c r="AC6214" s="34">
        <v>69</v>
      </c>
    </row>
    <row r="6215" spans="1:29" x14ac:dyDescent="0.2">
      <c r="A6215" s="34" t="s">
        <v>66708</v>
      </c>
      <c r="B6215" s="34">
        <v>83</v>
      </c>
      <c r="C6215" s="34">
        <v>150</v>
      </c>
      <c r="D6215" s="34">
        <v>143</v>
      </c>
      <c r="E6215" s="34">
        <v>140</v>
      </c>
      <c r="F6215" s="34">
        <v>160</v>
      </c>
      <c r="G6215" s="34">
        <v>134</v>
      </c>
      <c r="H6215" s="34">
        <v>143</v>
      </c>
      <c r="I6215" s="34">
        <v>120</v>
      </c>
      <c r="J6215" s="34">
        <v>104</v>
      </c>
      <c r="K6215" s="34">
        <v>181</v>
      </c>
      <c r="L6215" s="34">
        <v>108</v>
      </c>
      <c r="M6215" s="34">
        <v>103</v>
      </c>
      <c r="N6215" s="34">
        <v>154</v>
      </c>
      <c r="O6215" s="34">
        <v>122</v>
      </c>
      <c r="P6215" s="34">
        <v>96</v>
      </c>
      <c r="Q6215" s="34">
        <v>193</v>
      </c>
      <c r="R6215" s="34">
        <v>190</v>
      </c>
      <c r="S6215" s="34">
        <v>221</v>
      </c>
      <c r="T6215" s="34">
        <v>183</v>
      </c>
      <c r="U6215" s="34">
        <v>144</v>
      </c>
      <c r="V6215" s="34">
        <v>210</v>
      </c>
      <c r="W6215" s="34">
        <v>166</v>
      </c>
      <c r="X6215" s="34">
        <v>134</v>
      </c>
      <c r="Y6215" s="34">
        <v>184</v>
      </c>
      <c r="Z6215" s="34">
        <v>163</v>
      </c>
      <c r="AA6215" s="34">
        <v>226</v>
      </c>
      <c r="AB6215" s="34">
        <v>149</v>
      </c>
      <c r="AC6215" s="34">
        <v>230</v>
      </c>
    </row>
    <row r="6216" spans="1:29" x14ac:dyDescent="0.2">
      <c r="A6216" s="34" t="s">
        <v>66709</v>
      </c>
      <c r="B6216" s="34">
        <v>18</v>
      </c>
      <c r="C6216" s="34">
        <v>59</v>
      </c>
      <c r="D6216" s="34">
        <v>50</v>
      </c>
      <c r="E6216" s="34">
        <v>68</v>
      </c>
      <c r="F6216" s="34">
        <v>20</v>
      </c>
      <c r="G6216" s="34">
        <v>69</v>
      </c>
      <c r="H6216" s="34">
        <v>21</v>
      </c>
      <c r="I6216" s="34">
        <v>25</v>
      </c>
      <c r="J6216" s="34">
        <v>12</v>
      </c>
      <c r="K6216" s="34">
        <v>57</v>
      </c>
      <c r="L6216" s="34">
        <v>5</v>
      </c>
      <c r="M6216" s="34">
        <v>34</v>
      </c>
      <c r="N6216" s="34">
        <v>25</v>
      </c>
      <c r="O6216" s="34">
        <v>29</v>
      </c>
      <c r="P6216" s="34">
        <v>13</v>
      </c>
      <c r="Q6216" s="34">
        <v>18</v>
      </c>
      <c r="R6216" s="34">
        <v>9</v>
      </c>
      <c r="S6216" s="34">
        <v>74</v>
      </c>
      <c r="T6216" s="34">
        <v>9</v>
      </c>
      <c r="U6216" s="34">
        <v>16</v>
      </c>
      <c r="V6216" s="34">
        <v>26</v>
      </c>
      <c r="W6216" s="34">
        <v>17</v>
      </c>
      <c r="X6216" s="34">
        <v>19</v>
      </c>
      <c r="Y6216" s="34">
        <v>13</v>
      </c>
      <c r="Z6216" s="34">
        <v>32</v>
      </c>
      <c r="AA6216" s="34">
        <v>56</v>
      </c>
      <c r="AB6216" s="34">
        <v>7</v>
      </c>
      <c r="AC6216" s="34">
        <v>27</v>
      </c>
    </row>
    <row r="6217" spans="1:29" x14ac:dyDescent="0.2">
      <c r="A6217" s="34" t="s">
        <v>66710</v>
      </c>
      <c r="B6217" s="34">
        <v>40</v>
      </c>
      <c r="C6217" s="34">
        <v>42</v>
      </c>
      <c r="D6217" s="34">
        <v>67</v>
      </c>
      <c r="E6217" s="34">
        <v>56</v>
      </c>
      <c r="F6217" s="34">
        <v>46</v>
      </c>
      <c r="G6217" s="34">
        <v>68</v>
      </c>
      <c r="H6217" s="34">
        <v>52</v>
      </c>
      <c r="I6217" s="34">
        <v>72</v>
      </c>
      <c r="J6217" s="34">
        <v>50</v>
      </c>
      <c r="K6217" s="34">
        <v>89</v>
      </c>
      <c r="L6217" s="34">
        <v>32</v>
      </c>
      <c r="M6217" s="34">
        <v>65</v>
      </c>
      <c r="N6217" s="34">
        <v>37</v>
      </c>
      <c r="O6217" s="34">
        <v>41</v>
      </c>
      <c r="P6217" s="34">
        <v>42</v>
      </c>
      <c r="Q6217" s="34">
        <v>76</v>
      </c>
      <c r="R6217" s="34">
        <v>55</v>
      </c>
      <c r="S6217" s="34">
        <v>55</v>
      </c>
      <c r="T6217" s="34">
        <v>50</v>
      </c>
      <c r="U6217" s="34">
        <v>55</v>
      </c>
      <c r="V6217" s="34">
        <v>70</v>
      </c>
      <c r="W6217" s="34">
        <v>53</v>
      </c>
      <c r="X6217" s="34">
        <v>48</v>
      </c>
      <c r="Y6217" s="34">
        <v>39</v>
      </c>
      <c r="Z6217" s="34">
        <v>61</v>
      </c>
      <c r="AA6217" s="34">
        <v>54</v>
      </c>
      <c r="AB6217" s="34">
        <v>39</v>
      </c>
      <c r="AC6217" s="34">
        <v>110</v>
      </c>
    </row>
    <row r="6218" spans="1:29" x14ac:dyDescent="0.2">
      <c r="A6218" s="34" t="s">
        <v>66711</v>
      </c>
      <c r="B6218" s="34">
        <v>42</v>
      </c>
      <c r="C6218" s="34">
        <v>119</v>
      </c>
      <c r="D6218" s="34">
        <v>105</v>
      </c>
      <c r="E6218" s="34">
        <v>123</v>
      </c>
      <c r="F6218" s="34">
        <v>76</v>
      </c>
      <c r="G6218" s="34">
        <v>83</v>
      </c>
      <c r="H6218" s="34">
        <v>81</v>
      </c>
      <c r="I6218" s="34">
        <v>101</v>
      </c>
      <c r="J6218" s="34">
        <v>58</v>
      </c>
      <c r="K6218" s="34">
        <v>128</v>
      </c>
      <c r="L6218" s="34">
        <v>40</v>
      </c>
      <c r="M6218" s="34">
        <v>92</v>
      </c>
      <c r="N6218" s="34">
        <v>54</v>
      </c>
      <c r="O6218" s="34">
        <v>89</v>
      </c>
      <c r="P6218" s="34">
        <v>70</v>
      </c>
      <c r="Q6218" s="34">
        <v>104</v>
      </c>
      <c r="R6218" s="34">
        <v>81</v>
      </c>
      <c r="S6218" s="34">
        <v>144</v>
      </c>
      <c r="T6218" s="34">
        <v>44</v>
      </c>
      <c r="U6218" s="34">
        <v>114</v>
      </c>
      <c r="V6218" s="34">
        <v>90</v>
      </c>
      <c r="W6218" s="34">
        <v>115</v>
      </c>
      <c r="X6218" s="34">
        <v>113</v>
      </c>
      <c r="Y6218" s="34">
        <v>112</v>
      </c>
      <c r="Z6218" s="34">
        <v>128</v>
      </c>
      <c r="AA6218" s="34">
        <v>155</v>
      </c>
      <c r="AB6218" s="34">
        <v>73</v>
      </c>
      <c r="AC6218" s="34">
        <v>194</v>
      </c>
    </row>
    <row r="6219" spans="1:29" x14ac:dyDescent="0.2">
      <c r="A6219" s="34" t="s">
        <v>66712</v>
      </c>
      <c r="B6219" s="34">
        <v>44</v>
      </c>
      <c r="C6219" s="34">
        <v>68</v>
      </c>
      <c r="D6219" s="34">
        <v>59</v>
      </c>
      <c r="E6219" s="34">
        <v>94</v>
      </c>
      <c r="F6219" s="34">
        <v>62</v>
      </c>
      <c r="G6219" s="34">
        <v>78</v>
      </c>
      <c r="H6219" s="34">
        <v>50</v>
      </c>
      <c r="I6219" s="34">
        <v>61</v>
      </c>
      <c r="J6219" s="34">
        <v>21</v>
      </c>
      <c r="K6219" s="34">
        <v>102</v>
      </c>
      <c r="L6219" s="34">
        <v>14</v>
      </c>
      <c r="M6219" s="34">
        <v>62</v>
      </c>
      <c r="N6219" s="34">
        <v>43</v>
      </c>
      <c r="O6219" s="34">
        <v>58</v>
      </c>
      <c r="P6219" s="34">
        <v>33</v>
      </c>
      <c r="Q6219" s="34">
        <v>65</v>
      </c>
      <c r="R6219" s="34">
        <v>34</v>
      </c>
      <c r="S6219" s="34">
        <v>93</v>
      </c>
      <c r="T6219" s="34">
        <v>18</v>
      </c>
      <c r="U6219" s="34">
        <v>66</v>
      </c>
      <c r="V6219" s="34">
        <v>40</v>
      </c>
      <c r="W6219" s="34">
        <v>58</v>
      </c>
      <c r="X6219" s="34">
        <v>54</v>
      </c>
      <c r="Y6219" s="34">
        <v>50</v>
      </c>
      <c r="Z6219" s="34">
        <v>46</v>
      </c>
      <c r="AA6219" s="34">
        <v>84</v>
      </c>
      <c r="AB6219" s="34">
        <v>37</v>
      </c>
      <c r="AC6219" s="34">
        <v>124</v>
      </c>
    </row>
    <row r="6220" spans="1:29" x14ac:dyDescent="0.2">
      <c r="A6220" s="34" t="s">
        <v>66713</v>
      </c>
      <c r="B6220" s="34">
        <v>74</v>
      </c>
      <c r="C6220" s="34">
        <v>154</v>
      </c>
      <c r="D6220" s="34">
        <v>107</v>
      </c>
      <c r="E6220" s="34">
        <v>113</v>
      </c>
      <c r="F6220" s="34">
        <v>118</v>
      </c>
      <c r="G6220" s="34">
        <v>108</v>
      </c>
      <c r="H6220" s="34">
        <v>103</v>
      </c>
      <c r="I6220" s="34">
        <v>113</v>
      </c>
      <c r="J6220" s="34">
        <v>96</v>
      </c>
      <c r="K6220" s="34">
        <v>141</v>
      </c>
      <c r="L6220" s="34">
        <v>101</v>
      </c>
      <c r="M6220" s="34">
        <v>95</v>
      </c>
      <c r="N6220" s="34">
        <v>100</v>
      </c>
      <c r="O6220" s="34">
        <v>83</v>
      </c>
      <c r="P6220" s="34">
        <v>93</v>
      </c>
      <c r="Q6220" s="34">
        <v>155</v>
      </c>
      <c r="R6220" s="34">
        <v>126</v>
      </c>
      <c r="S6220" s="34">
        <v>136</v>
      </c>
      <c r="T6220" s="34">
        <v>109</v>
      </c>
      <c r="U6220" s="34">
        <v>136</v>
      </c>
      <c r="V6220" s="34">
        <v>114</v>
      </c>
      <c r="W6220" s="34">
        <v>145</v>
      </c>
      <c r="X6220" s="34">
        <v>127</v>
      </c>
      <c r="Y6220" s="34">
        <v>157</v>
      </c>
      <c r="Z6220" s="34">
        <v>110</v>
      </c>
      <c r="AA6220" s="34">
        <v>176</v>
      </c>
      <c r="AB6220" s="34">
        <v>101</v>
      </c>
      <c r="AC6220" s="34">
        <v>186</v>
      </c>
    </row>
    <row r="6221" spans="1:29" x14ac:dyDescent="0.2">
      <c r="A6221" s="34" t="s">
        <v>66714</v>
      </c>
      <c r="B6221" s="34">
        <v>16</v>
      </c>
      <c r="C6221" s="34">
        <v>24</v>
      </c>
      <c r="D6221" s="34">
        <v>23</v>
      </c>
      <c r="E6221" s="34">
        <v>22</v>
      </c>
      <c r="F6221" s="34">
        <v>12</v>
      </c>
      <c r="G6221" s="34">
        <v>17</v>
      </c>
      <c r="H6221" s="34">
        <v>1</v>
      </c>
      <c r="I6221" s="34">
        <v>8</v>
      </c>
      <c r="J6221" s="34">
        <v>2</v>
      </c>
      <c r="K6221" s="34">
        <v>21</v>
      </c>
      <c r="L6221" s="34">
        <v>1</v>
      </c>
      <c r="M6221" s="34">
        <v>15</v>
      </c>
      <c r="N6221" s="34">
        <v>6</v>
      </c>
      <c r="O6221" s="34">
        <v>12</v>
      </c>
      <c r="P6221" s="34">
        <v>9</v>
      </c>
      <c r="Q6221" s="34">
        <v>13</v>
      </c>
      <c r="R6221" s="34">
        <v>5</v>
      </c>
      <c r="S6221" s="34">
        <v>28</v>
      </c>
      <c r="T6221" s="34">
        <v>2</v>
      </c>
      <c r="U6221" s="34">
        <v>9</v>
      </c>
      <c r="V6221" s="34">
        <v>8</v>
      </c>
      <c r="W6221" s="34">
        <v>12</v>
      </c>
      <c r="X6221" s="34">
        <v>20</v>
      </c>
      <c r="Y6221" s="34">
        <v>4</v>
      </c>
      <c r="Z6221" s="34">
        <v>9</v>
      </c>
      <c r="AA6221" s="34">
        <v>24</v>
      </c>
      <c r="AB6221" s="34">
        <v>2</v>
      </c>
      <c r="AC6221" s="34">
        <v>23</v>
      </c>
    </row>
    <row r="6222" spans="1:29" x14ac:dyDescent="0.2">
      <c r="A6222" s="34" t="s">
        <v>66715</v>
      </c>
      <c r="B6222" s="34">
        <v>134</v>
      </c>
      <c r="C6222" s="34">
        <v>201</v>
      </c>
      <c r="D6222" s="34">
        <v>264</v>
      </c>
      <c r="E6222" s="34">
        <v>273</v>
      </c>
      <c r="F6222" s="34">
        <v>188</v>
      </c>
      <c r="G6222" s="34">
        <v>197</v>
      </c>
      <c r="H6222" s="34">
        <v>171</v>
      </c>
      <c r="I6222" s="34">
        <v>241</v>
      </c>
      <c r="J6222" s="34">
        <v>123</v>
      </c>
      <c r="K6222" s="34">
        <v>278</v>
      </c>
      <c r="L6222" s="34">
        <v>74</v>
      </c>
      <c r="M6222" s="34">
        <v>173</v>
      </c>
      <c r="N6222" s="34">
        <v>143</v>
      </c>
      <c r="O6222" s="34">
        <v>216</v>
      </c>
      <c r="P6222" s="34">
        <v>140</v>
      </c>
      <c r="Q6222" s="34">
        <v>262</v>
      </c>
      <c r="R6222" s="34">
        <v>143</v>
      </c>
      <c r="S6222" s="34">
        <v>296</v>
      </c>
      <c r="T6222" s="34">
        <v>90</v>
      </c>
      <c r="U6222" s="34">
        <v>197</v>
      </c>
      <c r="V6222" s="34">
        <v>179</v>
      </c>
      <c r="W6222" s="34">
        <v>170</v>
      </c>
      <c r="X6222" s="34">
        <v>224</v>
      </c>
      <c r="Y6222" s="34">
        <v>189</v>
      </c>
      <c r="Z6222" s="34">
        <v>247</v>
      </c>
      <c r="AA6222" s="34">
        <v>298</v>
      </c>
      <c r="AB6222" s="34">
        <v>117</v>
      </c>
      <c r="AC6222" s="34">
        <v>389</v>
      </c>
    </row>
    <row r="6223" spans="1:29" x14ac:dyDescent="0.2">
      <c r="A6223" s="34" t="s">
        <v>66716</v>
      </c>
      <c r="B6223" s="34">
        <v>27</v>
      </c>
      <c r="C6223" s="34">
        <v>53</v>
      </c>
      <c r="D6223" s="34">
        <v>64</v>
      </c>
      <c r="E6223" s="34">
        <v>77</v>
      </c>
      <c r="F6223" s="34">
        <v>55</v>
      </c>
      <c r="G6223" s="34">
        <v>61</v>
      </c>
      <c r="H6223" s="34">
        <v>52</v>
      </c>
      <c r="I6223" s="34">
        <v>61</v>
      </c>
      <c r="J6223" s="34">
        <v>40</v>
      </c>
      <c r="K6223" s="34">
        <v>93</v>
      </c>
      <c r="L6223" s="34">
        <v>19</v>
      </c>
      <c r="M6223" s="34">
        <v>61</v>
      </c>
      <c r="N6223" s="34">
        <v>60</v>
      </c>
      <c r="O6223" s="34">
        <v>46</v>
      </c>
      <c r="P6223" s="34">
        <v>49</v>
      </c>
      <c r="Q6223" s="34">
        <v>83</v>
      </c>
      <c r="R6223" s="34">
        <v>59</v>
      </c>
      <c r="S6223" s="34">
        <v>91</v>
      </c>
      <c r="T6223" s="34">
        <v>27</v>
      </c>
      <c r="U6223" s="34">
        <v>41</v>
      </c>
      <c r="V6223" s="34">
        <v>56</v>
      </c>
      <c r="W6223" s="34">
        <v>62</v>
      </c>
      <c r="X6223" s="34">
        <v>118</v>
      </c>
      <c r="Y6223" s="34">
        <v>60</v>
      </c>
      <c r="Z6223" s="34">
        <v>81</v>
      </c>
      <c r="AA6223" s="34">
        <v>87</v>
      </c>
      <c r="AB6223" s="34">
        <v>69</v>
      </c>
      <c r="AC6223" s="34">
        <v>110</v>
      </c>
    </row>
    <row r="6224" spans="1:29" x14ac:dyDescent="0.2">
      <c r="A6224" s="34" t="s">
        <v>66717</v>
      </c>
      <c r="B6224" s="34">
        <v>32</v>
      </c>
      <c r="C6224" s="34">
        <v>104</v>
      </c>
      <c r="D6224" s="34">
        <v>108</v>
      </c>
      <c r="E6224" s="34">
        <v>109</v>
      </c>
      <c r="F6224" s="34">
        <v>66</v>
      </c>
      <c r="G6224" s="34">
        <v>99</v>
      </c>
      <c r="H6224" s="34">
        <v>61</v>
      </c>
      <c r="I6224" s="34">
        <v>97</v>
      </c>
      <c r="J6224" s="34">
        <v>31</v>
      </c>
      <c r="K6224" s="34">
        <v>75</v>
      </c>
      <c r="L6224" s="34">
        <v>15</v>
      </c>
      <c r="M6224" s="34">
        <v>81</v>
      </c>
      <c r="N6224" s="34">
        <v>68</v>
      </c>
      <c r="O6224" s="34">
        <v>71</v>
      </c>
      <c r="P6224" s="34">
        <v>55</v>
      </c>
      <c r="Q6224" s="34">
        <v>80</v>
      </c>
      <c r="R6224" s="34">
        <v>31</v>
      </c>
      <c r="S6224" s="34">
        <v>127</v>
      </c>
      <c r="T6224" s="34">
        <v>14</v>
      </c>
      <c r="U6224" s="34">
        <v>54</v>
      </c>
      <c r="V6224" s="34">
        <v>65</v>
      </c>
      <c r="W6224" s="34">
        <v>55</v>
      </c>
      <c r="X6224" s="34">
        <v>85</v>
      </c>
      <c r="Y6224" s="34">
        <v>56</v>
      </c>
      <c r="Z6224" s="34">
        <v>81</v>
      </c>
      <c r="AA6224" s="34">
        <v>84</v>
      </c>
      <c r="AB6224" s="34">
        <v>27</v>
      </c>
      <c r="AC6224" s="34">
        <v>141</v>
      </c>
    </row>
    <row r="6225" spans="1:29" x14ac:dyDescent="0.2">
      <c r="A6225" s="34" t="s">
        <v>66718</v>
      </c>
      <c r="B6225" s="34">
        <v>8</v>
      </c>
      <c r="C6225" s="34">
        <v>3</v>
      </c>
      <c r="D6225" s="34">
        <v>1</v>
      </c>
      <c r="E6225" s="34">
        <v>6</v>
      </c>
      <c r="F6225" s="34">
        <v>2</v>
      </c>
      <c r="G6225" s="34">
        <v>8</v>
      </c>
      <c r="H6225" s="34">
        <v>3</v>
      </c>
      <c r="I6225" s="34">
        <v>2</v>
      </c>
      <c r="J6225" s="34">
        <v>2</v>
      </c>
      <c r="K6225" s="34">
        <v>6</v>
      </c>
      <c r="L6225" s="34">
        <v>0</v>
      </c>
      <c r="M6225" s="34">
        <v>1</v>
      </c>
      <c r="N6225" s="34">
        <v>2</v>
      </c>
      <c r="O6225" s="34">
        <v>2</v>
      </c>
      <c r="P6225" s="34">
        <v>1</v>
      </c>
      <c r="Q6225" s="34">
        <v>2</v>
      </c>
      <c r="R6225" s="34">
        <v>2</v>
      </c>
      <c r="S6225" s="34">
        <v>4</v>
      </c>
      <c r="T6225" s="34">
        <v>0</v>
      </c>
      <c r="U6225" s="34">
        <v>1</v>
      </c>
      <c r="V6225" s="34">
        <v>1</v>
      </c>
      <c r="W6225" s="34">
        <v>1</v>
      </c>
      <c r="X6225" s="34">
        <v>0</v>
      </c>
      <c r="Y6225" s="34">
        <v>7</v>
      </c>
      <c r="Z6225" s="34">
        <v>1</v>
      </c>
      <c r="AA6225" s="34">
        <v>5</v>
      </c>
      <c r="AB6225" s="34">
        <v>3</v>
      </c>
      <c r="AC6225" s="34">
        <v>0</v>
      </c>
    </row>
    <row r="6226" spans="1:29" x14ac:dyDescent="0.2">
      <c r="A6226" s="34" t="s">
        <v>66719</v>
      </c>
      <c r="B6226" s="34">
        <v>59</v>
      </c>
      <c r="C6226" s="34">
        <v>112</v>
      </c>
      <c r="D6226" s="34">
        <v>158</v>
      </c>
      <c r="E6226" s="34">
        <v>142</v>
      </c>
      <c r="F6226" s="34">
        <v>117</v>
      </c>
      <c r="G6226" s="34">
        <v>114</v>
      </c>
      <c r="H6226" s="34">
        <v>93</v>
      </c>
      <c r="I6226" s="34">
        <v>129</v>
      </c>
      <c r="J6226" s="34">
        <v>86</v>
      </c>
      <c r="K6226" s="34">
        <v>131</v>
      </c>
      <c r="L6226" s="34">
        <v>60</v>
      </c>
      <c r="M6226" s="34">
        <v>101</v>
      </c>
      <c r="N6226" s="34">
        <v>95</v>
      </c>
      <c r="O6226" s="34">
        <v>102</v>
      </c>
      <c r="P6226" s="34">
        <v>98</v>
      </c>
      <c r="Q6226" s="34">
        <v>153</v>
      </c>
      <c r="R6226" s="34">
        <v>109</v>
      </c>
      <c r="S6226" s="34">
        <v>146</v>
      </c>
      <c r="T6226" s="34">
        <v>80</v>
      </c>
      <c r="U6226" s="34">
        <v>100</v>
      </c>
      <c r="V6226" s="34">
        <v>137</v>
      </c>
      <c r="W6226" s="34">
        <v>95</v>
      </c>
      <c r="X6226" s="34">
        <v>107</v>
      </c>
      <c r="Y6226" s="34">
        <v>108</v>
      </c>
      <c r="Z6226" s="34">
        <v>125</v>
      </c>
      <c r="AA6226" s="34">
        <v>129</v>
      </c>
      <c r="AB6226" s="34">
        <v>89</v>
      </c>
      <c r="AC6226" s="34">
        <v>182</v>
      </c>
    </row>
    <row r="6227" spans="1:29" x14ac:dyDescent="0.2">
      <c r="A6227" s="34" t="s">
        <v>66720</v>
      </c>
      <c r="B6227" s="34">
        <v>33</v>
      </c>
      <c r="C6227" s="34">
        <v>145</v>
      </c>
      <c r="D6227" s="34">
        <v>109</v>
      </c>
      <c r="E6227" s="34">
        <v>124</v>
      </c>
      <c r="F6227" s="34">
        <v>65</v>
      </c>
      <c r="G6227" s="34">
        <v>122</v>
      </c>
      <c r="H6227" s="34">
        <v>62</v>
      </c>
      <c r="I6227" s="34">
        <v>142</v>
      </c>
      <c r="J6227" s="34">
        <v>47</v>
      </c>
      <c r="K6227" s="34">
        <v>139</v>
      </c>
      <c r="L6227" s="34">
        <v>17</v>
      </c>
      <c r="M6227" s="34">
        <v>93</v>
      </c>
      <c r="N6227" s="34">
        <v>49</v>
      </c>
      <c r="O6227" s="34">
        <v>77</v>
      </c>
      <c r="P6227" s="34">
        <v>51</v>
      </c>
      <c r="Q6227" s="34">
        <v>109</v>
      </c>
      <c r="R6227" s="34">
        <v>30</v>
      </c>
      <c r="S6227" s="34">
        <v>157</v>
      </c>
      <c r="T6227" s="34">
        <v>31</v>
      </c>
      <c r="U6227" s="34">
        <v>55</v>
      </c>
      <c r="V6227" s="34">
        <v>66</v>
      </c>
      <c r="W6227" s="34">
        <v>70</v>
      </c>
      <c r="X6227" s="34">
        <v>83</v>
      </c>
      <c r="Y6227" s="34">
        <v>56</v>
      </c>
      <c r="Z6227" s="34">
        <v>73</v>
      </c>
      <c r="AA6227" s="34">
        <v>109</v>
      </c>
      <c r="AB6227" s="34">
        <v>35</v>
      </c>
      <c r="AC6227" s="34">
        <v>180</v>
      </c>
    </row>
    <row r="6228" spans="1:29" x14ac:dyDescent="0.2">
      <c r="A6228" s="34" t="s">
        <v>66721</v>
      </c>
      <c r="B6228" s="34">
        <v>78</v>
      </c>
      <c r="C6228" s="34">
        <v>146</v>
      </c>
      <c r="D6228" s="34">
        <v>90</v>
      </c>
      <c r="E6228" s="34">
        <v>169</v>
      </c>
      <c r="F6228" s="34">
        <v>87</v>
      </c>
      <c r="G6228" s="34">
        <v>177</v>
      </c>
      <c r="H6228" s="34">
        <v>93</v>
      </c>
      <c r="I6228" s="34">
        <v>138</v>
      </c>
      <c r="J6228" s="34">
        <v>97</v>
      </c>
      <c r="K6228" s="34">
        <v>147</v>
      </c>
      <c r="L6228" s="34">
        <v>86</v>
      </c>
      <c r="M6228" s="34">
        <v>130</v>
      </c>
      <c r="N6228" s="34">
        <v>93</v>
      </c>
      <c r="O6228" s="34">
        <v>108</v>
      </c>
      <c r="P6228" s="34">
        <v>96</v>
      </c>
      <c r="Q6228" s="34">
        <v>218</v>
      </c>
      <c r="R6228" s="34">
        <v>119</v>
      </c>
      <c r="S6228" s="34">
        <v>186</v>
      </c>
      <c r="T6228" s="34">
        <v>103</v>
      </c>
      <c r="U6228" s="34">
        <v>157</v>
      </c>
      <c r="V6228" s="34">
        <v>93</v>
      </c>
      <c r="W6228" s="34">
        <v>199</v>
      </c>
      <c r="X6228" s="34">
        <v>141</v>
      </c>
      <c r="Y6228" s="34">
        <v>168</v>
      </c>
      <c r="Z6228" s="34">
        <v>149</v>
      </c>
      <c r="AA6228" s="34">
        <v>226</v>
      </c>
      <c r="AB6228" s="34">
        <v>193</v>
      </c>
      <c r="AC6228" s="34">
        <v>250</v>
      </c>
    </row>
    <row r="6229" spans="1:29" x14ac:dyDescent="0.2">
      <c r="A6229" s="34" t="s">
        <v>66722</v>
      </c>
      <c r="B6229" s="34">
        <v>31</v>
      </c>
      <c r="C6229" s="34">
        <v>45</v>
      </c>
      <c r="D6229" s="34">
        <v>36</v>
      </c>
      <c r="E6229" s="34">
        <v>46</v>
      </c>
      <c r="F6229" s="34">
        <v>23</v>
      </c>
      <c r="G6229" s="34">
        <v>32</v>
      </c>
      <c r="H6229" s="34">
        <v>30</v>
      </c>
      <c r="I6229" s="34">
        <v>39</v>
      </c>
      <c r="J6229" s="34">
        <v>25</v>
      </c>
      <c r="K6229" s="34">
        <v>64</v>
      </c>
      <c r="L6229" s="34">
        <v>13</v>
      </c>
      <c r="M6229" s="34">
        <v>23</v>
      </c>
      <c r="N6229" s="34">
        <v>15</v>
      </c>
      <c r="O6229" s="34">
        <v>29</v>
      </c>
      <c r="P6229" s="34">
        <v>20</v>
      </c>
      <c r="Q6229" s="34">
        <v>43</v>
      </c>
      <c r="R6229" s="34">
        <v>29</v>
      </c>
      <c r="S6229" s="34">
        <v>46</v>
      </c>
      <c r="T6229" s="34">
        <v>31</v>
      </c>
      <c r="U6229" s="34">
        <v>47</v>
      </c>
      <c r="V6229" s="34">
        <v>28</v>
      </c>
      <c r="W6229" s="34">
        <v>49</v>
      </c>
      <c r="X6229" s="34">
        <v>53</v>
      </c>
      <c r="Y6229" s="34">
        <v>34</v>
      </c>
      <c r="Z6229" s="34">
        <v>33</v>
      </c>
      <c r="AA6229" s="34">
        <v>48</v>
      </c>
      <c r="AB6229" s="34">
        <v>36</v>
      </c>
      <c r="AC6229" s="34">
        <v>52</v>
      </c>
    </row>
    <row r="6230" spans="1:29" x14ac:dyDescent="0.2">
      <c r="A6230" s="34" t="s">
        <v>66723</v>
      </c>
      <c r="B6230" s="34">
        <v>69</v>
      </c>
      <c r="C6230" s="34">
        <v>124</v>
      </c>
      <c r="D6230" s="34">
        <v>107</v>
      </c>
      <c r="E6230" s="34">
        <v>103</v>
      </c>
      <c r="F6230" s="34">
        <v>107</v>
      </c>
      <c r="G6230" s="34">
        <v>128</v>
      </c>
      <c r="H6230" s="34">
        <v>75</v>
      </c>
      <c r="I6230" s="34">
        <v>105</v>
      </c>
      <c r="J6230" s="34">
        <v>76</v>
      </c>
      <c r="K6230" s="34">
        <v>114</v>
      </c>
      <c r="L6230" s="34">
        <v>57</v>
      </c>
      <c r="M6230" s="34">
        <v>83</v>
      </c>
      <c r="N6230" s="34">
        <v>86</v>
      </c>
      <c r="O6230" s="34">
        <v>107</v>
      </c>
      <c r="P6230" s="34">
        <v>55</v>
      </c>
      <c r="Q6230" s="34">
        <v>129</v>
      </c>
      <c r="R6230" s="34">
        <v>95</v>
      </c>
      <c r="S6230" s="34">
        <v>136</v>
      </c>
      <c r="T6230" s="34">
        <v>72</v>
      </c>
      <c r="U6230" s="34">
        <v>93</v>
      </c>
      <c r="V6230" s="34">
        <v>110</v>
      </c>
      <c r="W6230" s="34">
        <v>102</v>
      </c>
      <c r="X6230" s="34">
        <v>110</v>
      </c>
      <c r="Y6230" s="34">
        <v>83</v>
      </c>
      <c r="Z6230" s="34">
        <v>101</v>
      </c>
      <c r="AA6230" s="34">
        <v>154</v>
      </c>
      <c r="AB6230" s="34">
        <v>105</v>
      </c>
      <c r="AC6230" s="34">
        <v>196</v>
      </c>
    </row>
    <row r="6231" spans="1:29" x14ac:dyDescent="0.2">
      <c r="A6231" s="34" t="s">
        <v>66724</v>
      </c>
      <c r="B6231" s="34">
        <v>205</v>
      </c>
      <c r="C6231" s="34">
        <v>261</v>
      </c>
      <c r="D6231" s="34">
        <v>145</v>
      </c>
      <c r="E6231" s="34">
        <v>287</v>
      </c>
      <c r="F6231" s="34">
        <v>178</v>
      </c>
      <c r="G6231" s="34">
        <v>254</v>
      </c>
      <c r="H6231" s="34">
        <v>188</v>
      </c>
      <c r="I6231" s="34">
        <v>239</v>
      </c>
      <c r="J6231" s="34">
        <v>165</v>
      </c>
      <c r="K6231" s="34">
        <v>285</v>
      </c>
      <c r="L6231" s="34">
        <v>176</v>
      </c>
      <c r="M6231" s="34">
        <v>255</v>
      </c>
      <c r="N6231" s="34">
        <v>134</v>
      </c>
      <c r="O6231" s="34">
        <v>196</v>
      </c>
      <c r="P6231" s="34">
        <v>187</v>
      </c>
      <c r="Q6231" s="34">
        <v>329</v>
      </c>
      <c r="R6231" s="34">
        <v>251</v>
      </c>
      <c r="S6231" s="34">
        <v>285</v>
      </c>
      <c r="T6231" s="34">
        <v>256</v>
      </c>
      <c r="U6231" s="34">
        <v>328</v>
      </c>
      <c r="V6231" s="34">
        <v>243</v>
      </c>
      <c r="W6231" s="34">
        <v>388</v>
      </c>
      <c r="X6231" s="34">
        <v>283</v>
      </c>
      <c r="Y6231" s="34">
        <v>333</v>
      </c>
      <c r="Z6231" s="34">
        <v>179</v>
      </c>
      <c r="AA6231" s="34">
        <v>322</v>
      </c>
      <c r="AB6231" s="34">
        <v>290</v>
      </c>
      <c r="AC6231" s="34">
        <v>435</v>
      </c>
    </row>
    <row r="6232" spans="1:29" x14ac:dyDescent="0.2">
      <c r="A6232" s="34" t="s">
        <v>66725</v>
      </c>
      <c r="B6232" s="34">
        <v>2</v>
      </c>
      <c r="C6232" s="34">
        <v>0</v>
      </c>
      <c r="D6232" s="34">
        <v>0</v>
      </c>
      <c r="E6232" s="34">
        <v>0</v>
      </c>
      <c r="F6232" s="34">
        <v>0</v>
      </c>
      <c r="G6232" s="34">
        <v>0</v>
      </c>
      <c r="H6232" s="34">
        <v>0</v>
      </c>
      <c r="I6232" s="34">
        <v>0</v>
      </c>
      <c r="J6232" s="34">
        <v>0</v>
      </c>
      <c r="K6232" s="34">
        <v>0</v>
      </c>
      <c r="L6232" s="34">
        <v>0</v>
      </c>
      <c r="M6232" s="34">
        <v>0</v>
      </c>
      <c r="N6232" s="34">
        <v>1</v>
      </c>
      <c r="O6232" s="34">
        <v>0</v>
      </c>
      <c r="P6232" s="34">
        <v>0</v>
      </c>
      <c r="Q6232" s="34">
        <v>0</v>
      </c>
      <c r="R6232" s="34">
        <v>0</v>
      </c>
      <c r="S6232" s="34">
        <v>0</v>
      </c>
      <c r="T6232" s="34">
        <v>0</v>
      </c>
      <c r="U6232" s="34">
        <v>0</v>
      </c>
      <c r="V6232" s="34">
        <v>0</v>
      </c>
      <c r="W6232" s="34">
        <v>0</v>
      </c>
      <c r="X6232" s="34">
        <v>0</v>
      </c>
      <c r="Y6232" s="34">
        <v>0</v>
      </c>
      <c r="Z6232" s="34">
        <v>0</v>
      </c>
      <c r="AA6232" s="34">
        <v>0</v>
      </c>
      <c r="AB6232" s="34">
        <v>0</v>
      </c>
      <c r="AC6232" s="34">
        <v>0</v>
      </c>
    </row>
    <row r="6233" spans="1:29" x14ac:dyDescent="0.2">
      <c r="A6233" s="34" t="s">
        <v>66726</v>
      </c>
      <c r="B6233" s="34">
        <v>149</v>
      </c>
      <c r="C6233" s="34">
        <v>174</v>
      </c>
      <c r="D6233" s="34">
        <v>218</v>
      </c>
      <c r="E6233" s="34">
        <v>262</v>
      </c>
      <c r="F6233" s="34">
        <v>186</v>
      </c>
      <c r="G6233" s="34">
        <v>207</v>
      </c>
      <c r="H6233" s="34">
        <v>176</v>
      </c>
      <c r="I6233" s="34">
        <v>201</v>
      </c>
      <c r="J6233" s="34">
        <v>157</v>
      </c>
      <c r="K6233" s="34">
        <v>177</v>
      </c>
      <c r="L6233" s="34">
        <v>139</v>
      </c>
      <c r="M6233" s="34">
        <v>164</v>
      </c>
      <c r="N6233" s="34">
        <v>110</v>
      </c>
      <c r="O6233" s="34">
        <v>125</v>
      </c>
      <c r="P6233" s="34">
        <v>116</v>
      </c>
      <c r="Q6233" s="34">
        <v>215</v>
      </c>
      <c r="R6233" s="34">
        <v>210</v>
      </c>
      <c r="S6233" s="34">
        <v>263</v>
      </c>
      <c r="T6233" s="34">
        <v>171</v>
      </c>
      <c r="U6233" s="34">
        <v>148</v>
      </c>
      <c r="V6233" s="34">
        <v>209</v>
      </c>
      <c r="W6233" s="34">
        <v>161</v>
      </c>
      <c r="X6233" s="34">
        <v>186</v>
      </c>
      <c r="Y6233" s="34">
        <v>173</v>
      </c>
      <c r="Z6233" s="34">
        <v>202</v>
      </c>
      <c r="AA6233" s="34">
        <v>278</v>
      </c>
      <c r="AB6233" s="34">
        <v>160</v>
      </c>
      <c r="AC6233" s="34">
        <v>301</v>
      </c>
    </row>
    <row r="6234" spans="1:29" x14ac:dyDescent="0.2">
      <c r="A6234" s="34" t="s">
        <v>66727</v>
      </c>
      <c r="B6234" s="34">
        <v>135</v>
      </c>
      <c r="C6234" s="34">
        <v>119</v>
      </c>
      <c r="D6234" s="34">
        <v>134</v>
      </c>
      <c r="E6234" s="34">
        <v>183</v>
      </c>
      <c r="F6234" s="34">
        <v>156</v>
      </c>
      <c r="G6234" s="34">
        <v>134</v>
      </c>
      <c r="H6234" s="34">
        <v>140</v>
      </c>
      <c r="I6234" s="34">
        <v>149</v>
      </c>
      <c r="J6234" s="34">
        <v>121</v>
      </c>
      <c r="K6234" s="34">
        <v>207</v>
      </c>
      <c r="L6234" s="34">
        <v>92</v>
      </c>
      <c r="M6234" s="34">
        <v>124</v>
      </c>
      <c r="N6234" s="34">
        <v>117</v>
      </c>
      <c r="O6234" s="34">
        <v>116</v>
      </c>
      <c r="P6234" s="34">
        <v>103</v>
      </c>
      <c r="Q6234" s="34">
        <v>176</v>
      </c>
      <c r="R6234" s="34">
        <v>130</v>
      </c>
      <c r="S6234" s="34">
        <v>194</v>
      </c>
      <c r="T6234" s="34">
        <v>115</v>
      </c>
      <c r="U6234" s="34">
        <v>159</v>
      </c>
      <c r="V6234" s="34">
        <v>155</v>
      </c>
      <c r="W6234" s="34">
        <v>206</v>
      </c>
      <c r="X6234" s="34">
        <v>201</v>
      </c>
      <c r="Y6234" s="34">
        <v>136</v>
      </c>
      <c r="Z6234" s="34">
        <v>109</v>
      </c>
      <c r="AA6234" s="34">
        <v>178</v>
      </c>
      <c r="AB6234" s="34">
        <v>116</v>
      </c>
      <c r="AC6234" s="34">
        <v>220</v>
      </c>
    </row>
    <row r="6235" spans="1:29" x14ac:dyDescent="0.2">
      <c r="A6235" s="34" t="s">
        <v>66728</v>
      </c>
      <c r="B6235" s="34">
        <v>78</v>
      </c>
      <c r="C6235" s="34">
        <v>45</v>
      </c>
      <c r="D6235" s="34">
        <v>52</v>
      </c>
      <c r="E6235" s="34">
        <v>68</v>
      </c>
      <c r="F6235" s="34">
        <v>50</v>
      </c>
      <c r="G6235" s="34">
        <v>24</v>
      </c>
      <c r="H6235" s="34">
        <v>50</v>
      </c>
      <c r="I6235" s="34">
        <v>43</v>
      </c>
      <c r="J6235" s="34">
        <v>42</v>
      </c>
      <c r="K6235" s="34">
        <v>46</v>
      </c>
      <c r="L6235" s="34">
        <v>30</v>
      </c>
      <c r="M6235" s="34">
        <v>71</v>
      </c>
      <c r="N6235" s="34">
        <v>38</v>
      </c>
      <c r="O6235" s="34">
        <v>57</v>
      </c>
      <c r="P6235" s="34">
        <v>50</v>
      </c>
      <c r="Q6235" s="34">
        <v>45</v>
      </c>
      <c r="R6235" s="34">
        <v>66</v>
      </c>
      <c r="S6235" s="34">
        <v>67</v>
      </c>
      <c r="T6235" s="34">
        <v>25</v>
      </c>
      <c r="U6235" s="34">
        <v>47</v>
      </c>
      <c r="V6235" s="34">
        <v>55</v>
      </c>
      <c r="W6235" s="34">
        <v>45</v>
      </c>
      <c r="X6235" s="34">
        <v>68</v>
      </c>
      <c r="Y6235" s="34">
        <v>49</v>
      </c>
      <c r="Z6235" s="34">
        <v>46</v>
      </c>
      <c r="AA6235" s="34">
        <v>73</v>
      </c>
      <c r="AB6235" s="34">
        <v>45</v>
      </c>
      <c r="AC6235" s="34">
        <v>48</v>
      </c>
    </row>
    <row r="6236" spans="1:29" x14ac:dyDescent="0.2">
      <c r="A6236" s="34" t="s">
        <v>66729</v>
      </c>
      <c r="B6236" s="34">
        <v>143</v>
      </c>
      <c r="C6236" s="34">
        <v>238</v>
      </c>
      <c r="D6236" s="34">
        <v>250</v>
      </c>
      <c r="E6236" s="34">
        <v>244</v>
      </c>
      <c r="F6236" s="34">
        <v>209</v>
      </c>
      <c r="G6236" s="34">
        <v>277</v>
      </c>
      <c r="H6236" s="34">
        <v>231</v>
      </c>
      <c r="I6236" s="34">
        <v>251</v>
      </c>
      <c r="J6236" s="34">
        <v>158</v>
      </c>
      <c r="K6236" s="34">
        <v>253</v>
      </c>
      <c r="L6236" s="34">
        <v>138</v>
      </c>
      <c r="M6236" s="34">
        <v>222</v>
      </c>
      <c r="N6236" s="34">
        <v>180</v>
      </c>
      <c r="O6236" s="34">
        <v>168</v>
      </c>
      <c r="P6236" s="34">
        <v>159</v>
      </c>
      <c r="Q6236" s="34">
        <v>261</v>
      </c>
      <c r="R6236" s="34">
        <v>220</v>
      </c>
      <c r="S6236" s="34">
        <v>261</v>
      </c>
      <c r="T6236" s="34">
        <v>174</v>
      </c>
      <c r="U6236" s="34">
        <v>173</v>
      </c>
      <c r="V6236" s="34">
        <v>192</v>
      </c>
      <c r="W6236" s="34">
        <v>212</v>
      </c>
      <c r="X6236" s="34">
        <v>268</v>
      </c>
      <c r="Y6236" s="34">
        <v>220</v>
      </c>
      <c r="Z6236" s="34">
        <v>245</v>
      </c>
      <c r="AA6236" s="34">
        <v>262</v>
      </c>
      <c r="AB6236" s="34">
        <v>236</v>
      </c>
      <c r="AC6236" s="34">
        <v>351</v>
      </c>
    </row>
    <row r="6237" spans="1:29" x14ac:dyDescent="0.2">
      <c r="A6237" s="34" t="s">
        <v>66730</v>
      </c>
      <c r="B6237" s="34">
        <v>87</v>
      </c>
      <c r="C6237" s="34">
        <v>99</v>
      </c>
      <c r="D6237" s="34">
        <v>149</v>
      </c>
      <c r="E6237" s="34">
        <v>126</v>
      </c>
      <c r="F6237" s="34">
        <v>130</v>
      </c>
      <c r="G6237" s="34">
        <v>138</v>
      </c>
      <c r="H6237" s="34">
        <v>70</v>
      </c>
      <c r="I6237" s="34">
        <v>108</v>
      </c>
      <c r="J6237" s="34">
        <v>77</v>
      </c>
      <c r="K6237" s="34">
        <v>150</v>
      </c>
      <c r="L6237" s="34">
        <v>43</v>
      </c>
      <c r="M6237" s="34">
        <v>98</v>
      </c>
      <c r="N6237" s="34">
        <v>86</v>
      </c>
      <c r="O6237" s="34">
        <v>81</v>
      </c>
      <c r="P6237" s="34">
        <v>81</v>
      </c>
      <c r="Q6237" s="34">
        <v>110</v>
      </c>
      <c r="R6237" s="34">
        <v>84</v>
      </c>
      <c r="S6237" s="34">
        <v>183</v>
      </c>
      <c r="T6237" s="34">
        <v>64</v>
      </c>
      <c r="U6237" s="34">
        <v>96</v>
      </c>
      <c r="V6237" s="34">
        <v>100</v>
      </c>
      <c r="W6237" s="34">
        <v>113</v>
      </c>
      <c r="X6237" s="34">
        <v>143</v>
      </c>
      <c r="Y6237" s="34">
        <v>70</v>
      </c>
      <c r="Z6237" s="34">
        <v>115</v>
      </c>
      <c r="AA6237" s="34">
        <v>136</v>
      </c>
      <c r="AB6237" s="34">
        <v>76</v>
      </c>
      <c r="AC6237" s="34">
        <v>170</v>
      </c>
    </row>
    <row r="6238" spans="1:29" x14ac:dyDescent="0.2">
      <c r="A6238" s="34" t="s">
        <v>66731</v>
      </c>
      <c r="B6238" s="34">
        <v>42</v>
      </c>
      <c r="C6238" s="34">
        <v>39</v>
      </c>
      <c r="D6238" s="34">
        <v>73</v>
      </c>
      <c r="E6238" s="34">
        <v>36</v>
      </c>
      <c r="F6238" s="34">
        <v>42</v>
      </c>
      <c r="G6238" s="34">
        <v>43</v>
      </c>
      <c r="H6238" s="34">
        <v>32</v>
      </c>
      <c r="I6238" s="34">
        <v>29</v>
      </c>
      <c r="J6238" s="34">
        <v>28</v>
      </c>
      <c r="K6238" s="34">
        <v>59</v>
      </c>
      <c r="L6238" s="34">
        <v>22</v>
      </c>
      <c r="M6238" s="34">
        <v>42</v>
      </c>
      <c r="N6238" s="34">
        <v>21</v>
      </c>
      <c r="O6238" s="34">
        <v>27</v>
      </c>
      <c r="P6238" s="34">
        <v>34</v>
      </c>
      <c r="Q6238" s="34">
        <v>38</v>
      </c>
      <c r="R6238" s="34">
        <v>33</v>
      </c>
      <c r="S6238" s="34">
        <v>54</v>
      </c>
      <c r="T6238" s="34">
        <v>28</v>
      </c>
      <c r="U6238" s="34">
        <v>38</v>
      </c>
      <c r="V6238" s="34">
        <v>31</v>
      </c>
      <c r="W6238" s="34">
        <v>36</v>
      </c>
      <c r="X6238" s="34">
        <v>45</v>
      </c>
      <c r="Y6238" s="34">
        <v>47</v>
      </c>
      <c r="Z6238" s="34">
        <v>27</v>
      </c>
      <c r="AA6238" s="34">
        <v>34</v>
      </c>
      <c r="AB6238" s="34">
        <v>44</v>
      </c>
      <c r="AC6238" s="34">
        <v>70</v>
      </c>
    </row>
    <row r="6239" spans="1:29" x14ac:dyDescent="0.2">
      <c r="A6239" s="34" t="s">
        <v>66732</v>
      </c>
      <c r="B6239" s="34">
        <v>134</v>
      </c>
      <c r="C6239" s="34">
        <v>120</v>
      </c>
      <c r="D6239" s="34">
        <v>157</v>
      </c>
      <c r="E6239" s="34">
        <v>115</v>
      </c>
      <c r="F6239" s="34">
        <v>162</v>
      </c>
      <c r="G6239" s="34">
        <v>105</v>
      </c>
      <c r="H6239" s="34">
        <v>125</v>
      </c>
      <c r="I6239" s="34">
        <v>109</v>
      </c>
      <c r="J6239" s="34">
        <v>111</v>
      </c>
      <c r="K6239" s="34">
        <v>149</v>
      </c>
      <c r="L6239" s="34">
        <v>71</v>
      </c>
      <c r="M6239" s="34">
        <v>78</v>
      </c>
      <c r="N6239" s="34">
        <v>135</v>
      </c>
      <c r="O6239" s="34">
        <v>112</v>
      </c>
      <c r="P6239" s="34">
        <v>136</v>
      </c>
      <c r="Q6239" s="34">
        <v>130</v>
      </c>
      <c r="R6239" s="34">
        <v>151</v>
      </c>
      <c r="S6239" s="34">
        <v>147</v>
      </c>
      <c r="T6239" s="34">
        <v>153</v>
      </c>
      <c r="U6239" s="34">
        <v>101</v>
      </c>
      <c r="V6239" s="34">
        <v>185</v>
      </c>
      <c r="W6239" s="34">
        <v>129</v>
      </c>
      <c r="X6239" s="34">
        <v>181</v>
      </c>
      <c r="Y6239" s="34">
        <v>104</v>
      </c>
      <c r="Z6239" s="34">
        <v>140</v>
      </c>
      <c r="AA6239" s="34">
        <v>132</v>
      </c>
      <c r="AB6239" s="34">
        <v>152</v>
      </c>
      <c r="AC6239" s="34">
        <v>156</v>
      </c>
    </row>
    <row r="6240" spans="1:29" x14ac:dyDescent="0.2">
      <c r="A6240" s="34" t="s">
        <v>66733</v>
      </c>
      <c r="B6240" s="34">
        <v>92</v>
      </c>
      <c r="C6240" s="34">
        <v>113</v>
      </c>
      <c r="D6240" s="34">
        <v>121</v>
      </c>
      <c r="E6240" s="34">
        <v>138</v>
      </c>
      <c r="F6240" s="34">
        <v>142</v>
      </c>
      <c r="G6240" s="34">
        <v>129</v>
      </c>
      <c r="H6240" s="34">
        <v>95</v>
      </c>
      <c r="I6240" s="34">
        <v>121</v>
      </c>
      <c r="J6240" s="34">
        <v>115</v>
      </c>
      <c r="K6240" s="34">
        <v>200</v>
      </c>
      <c r="L6240" s="34">
        <v>89</v>
      </c>
      <c r="M6240" s="34">
        <v>117</v>
      </c>
      <c r="N6240" s="34">
        <v>114</v>
      </c>
      <c r="O6240" s="34">
        <v>114</v>
      </c>
      <c r="P6240" s="34">
        <v>121</v>
      </c>
      <c r="Q6240" s="34">
        <v>184</v>
      </c>
      <c r="R6240" s="34">
        <v>132</v>
      </c>
      <c r="S6240" s="34">
        <v>177</v>
      </c>
      <c r="T6240" s="34">
        <v>125</v>
      </c>
      <c r="U6240" s="34">
        <v>135</v>
      </c>
      <c r="V6240" s="34">
        <v>125</v>
      </c>
      <c r="W6240" s="34">
        <v>218</v>
      </c>
      <c r="X6240" s="34">
        <v>126</v>
      </c>
      <c r="Y6240" s="34">
        <v>119</v>
      </c>
      <c r="Z6240" s="34">
        <v>123</v>
      </c>
      <c r="AA6240" s="34">
        <v>168</v>
      </c>
      <c r="AB6240" s="34">
        <v>139</v>
      </c>
      <c r="AC6240" s="34">
        <v>219</v>
      </c>
    </row>
    <row r="6241" spans="1:29" x14ac:dyDescent="0.2">
      <c r="A6241" s="34" t="s">
        <v>66734</v>
      </c>
      <c r="B6241" s="34">
        <v>85</v>
      </c>
      <c r="C6241" s="34">
        <v>136</v>
      </c>
      <c r="D6241" s="34">
        <v>126</v>
      </c>
      <c r="E6241" s="34">
        <v>131</v>
      </c>
      <c r="F6241" s="34">
        <v>111</v>
      </c>
      <c r="G6241" s="34">
        <v>178</v>
      </c>
      <c r="H6241" s="34">
        <v>99</v>
      </c>
      <c r="I6241" s="34">
        <v>131</v>
      </c>
      <c r="J6241" s="34">
        <v>60</v>
      </c>
      <c r="K6241" s="34">
        <v>177</v>
      </c>
      <c r="L6241" s="34">
        <v>34</v>
      </c>
      <c r="M6241" s="34">
        <v>109</v>
      </c>
      <c r="N6241" s="34">
        <v>60</v>
      </c>
      <c r="O6241" s="34">
        <v>93</v>
      </c>
      <c r="P6241" s="34">
        <v>70</v>
      </c>
      <c r="Q6241" s="34">
        <v>139</v>
      </c>
      <c r="R6241" s="34">
        <v>91</v>
      </c>
      <c r="S6241" s="34">
        <v>162</v>
      </c>
      <c r="T6241" s="34">
        <v>32</v>
      </c>
      <c r="U6241" s="34">
        <v>113</v>
      </c>
      <c r="V6241" s="34">
        <v>83</v>
      </c>
      <c r="W6241" s="34">
        <v>111</v>
      </c>
      <c r="X6241" s="34">
        <v>116</v>
      </c>
      <c r="Y6241" s="34">
        <v>69</v>
      </c>
      <c r="Z6241" s="34">
        <v>101</v>
      </c>
      <c r="AA6241" s="34">
        <v>156</v>
      </c>
      <c r="AB6241" s="34">
        <v>69</v>
      </c>
      <c r="AC6241" s="34">
        <v>177</v>
      </c>
    </row>
    <row r="6242" spans="1:29" x14ac:dyDescent="0.2">
      <c r="A6242" s="34" t="s">
        <v>66735</v>
      </c>
      <c r="B6242" s="34">
        <v>184</v>
      </c>
      <c r="C6242" s="34">
        <v>231</v>
      </c>
      <c r="D6242" s="34">
        <v>352</v>
      </c>
      <c r="E6242" s="34">
        <v>357</v>
      </c>
      <c r="F6242" s="34">
        <v>308</v>
      </c>
      <c r="G6242" s="34">
        <v>284</v>
      </c>
      <c r="H6242" s="34">
        <v>213</v>
      </c>
      <c r="I6242" s="34">
        <v>207</v>
      </c>
      <c r="J6242" s="34">
        <v>196</v>
      </c>
      <c r="K6242" s="34">
        <v>306</v>
      </c>
      <c r="L6242" s="34">
        <v>83</v>
      </c>
      <c r="M6242" s="34">
        <v>239</v>
      </c>
      <c r="N6242" s="34">
        <v>179</v>
      </c>
      <c r="O6242" s="34">
        <v>220</v>
      </c>
      <c r="P6242" s="34">
        <v>214</v>
      </c>
      <c r="Q6242" s="34">
        <v>251</v>
      </c>
      <c r="R6242" s="34">
        <v>207</v>
      </c>
      <c r="S6242" s="34">
        <v>335</v>
      </c>
      <c r="T6242" s="34">
        <v>155</v>
      </c>
      <c r="U6242" s="34">
        <v>164</v>
      </c>
      <c r="V6242" s="34">
        <v>261</v>
      </c>
      <c r="W6242" s="34">
        <v>260</v>
      </c>
      <c r="X6242" s="34">
        <v>349</v>
      </c>
      <c r="Y6242" s="34">
        <v>187</v>
      </c>
      <c r="Z6242" s="34">
        <v>326</v>
      </c>
      <c r="AA6242" s="34">
        <v>313</v>
      </c>
      <c r="AB6242" s="34">
        <v>178</v>
      </c>
      <c r="AC6242" s="34">
        <v>385</v>
      </c>
    </row>
    <row r="6243" spans="1:29" x14ac:dyDescent="0.2">
      <c r="A6243" s="34" t="s">
        <v>66736</v>
      </c>
      <c r="B6243" s="34">
        <v>38</v>
      </c>
      <c r="C6243" s="34">
        <v>65</v>
      </c>
      <c r="D6243" s="34">
        <v>59</v>
      </c>
      <c r="E6243" s="34">
        <v>54</v>
      </c>
      <c r="F6243" s="34">
        <v>69</v>
      </c>
      <c r="G6243" s="34">
        <v>61</v>
      </c>
      <c r="H6243" s="34">
        <v>41</v>
      </c>
      <c r="I6243" s="34">
        <v>51</v>
      </c>
      <c r="J6243" s="34">
        <v>28</v>
      </c>
      <c r="K6243" s="34">
        <v>61</v>
      </c>
      <c r="L6243" s="34">
        <v>25</v>
      </c>
      <c r="M6243" s="34">
        <v>33</v>
      </c>
      <c r="N6243" s="34">
        <v>33</v>
      </c>
      <c r="O6243" s="34">
        <v>34</v>
      </c>
      <c r="P6243" s="34">
        <v>44</v>
      </c>
      <c r="Q6243" s="34">
        <v>52</v>
      </c>
      <c r="R6243" s="34">
        <v>34</v>
      </c>
      <c r="S6243" s="34">
        <v>55</v>
      </c>
      <c r="T6243" s="34">
        <v>28</v>
      </c>
      <c r="U6243" s="34">
        <v>32</v>
      </c>
      <c r="V6243" s="34">
        <v>46</v>
      </c>
      <c r="W6243" s="34">
        <v>64</v>
      </c>
      <c r="X6243" s="34">
        <v>45</v>
      </c>
      <c r="Y6243" s="34">
        <v>14</v>
      </c>
      <c r="Z6243" s="34">
        <v>44</v>
      </c>
      <c r="AA6243" s="34">
        <v>67</v>
      </c>
      <c r="AB6243" s="34">
        <v>37</v>
      </c>
      <c r="AC6243" s="34">
        <v>86</v>
      </c>
    </row>
    <row r="6244" spans="1:29" x14ac:dyDescent="0.2">
      <c r="A6244" s="34" t="s">
        <v>66737</v>
      </c>
      <c r="B6244" s="34">
        <v>1108</v>
      </c>
      <c r="C6244" s="34">
        <v>778</v>
      </c>
      <c r="D6244" s="34">
        <v>1035</v>
      </c>
      <c r="E6244" s="34">
        <v>750</v>
      </c>
      <c r="F6244" s="34">
        <v>1131</v>
      </c>
      <c r="G6244" s="34">
        <v>698</v>
      </c>
      <c r="H6244" s="34">
        <v>1119</v>
      </c>
      <c r="I6244" s="34">
        <v>677</v>
      </c>
      <c r="J6244" s="34">
        <v>1046</v>
      </c>
      <c r="K6244" s="34">
        <v>752</v>
      </c>
      <c r="L6244" s="34">
        <v>1249</v>
      </c>
      <c r="M6244" s="34">
        <v>744</v>
      </c>
      <c r="N6244" s="34">
        <v>951</v>
      </c>
      <c r="O6244" s="34">
        <v>757</v>
      </c>
      <c r="P6244" s="34">
        <v>1106</v>
      </c>
      <c r="Q6244" s="34">
        <v>1059</v>
      </c>
      <c r="R6244" s="34">
        <v>1485</v>
      </c>
      <c r="S6244" s="34">
        <v>928</v>
      </c>
      <c r="T6244" s="34">
        <v>1731</v>
      </c>
      <c r="U6244" s="34">
        <v>882</v>
      </c>
      <c r="V6244" s="34">
        <v>1390</v>
      </c>
      <c r="W6244" s="34">
        <v>1283</v>
      </c>
      <c r="X6244" s="34">
        <v>1234</v>
      </c>
      <c r="Y6244" s="34">
        <v>1128</v>
      </c>
      <c r="Z6244" s="34">
        <v>1008</v>
      </c>
      <c r="AA6244" s="34">
        <v>1051</v>
      </c>
      <c r="AB6244" s="34">
        <v>1477</v>
      </c>
      <c r="AC6244" s="34">
        <v>1321</v>
      </c>
    </row>
    <row r="6245" spans="1:29" x14ac:dyDescent="0.2">
      <c r="A6245" s="34" t="s">
        <v>66738</v>
      </c>
      <c r="B6245" s="34">
        <v>115</v>
      </c>
      <c r="C6245" s="34">
        <v>136</v>
      </c>
      <c r="D6245" s="34">
        <v>142</v>
      </c>
      <c r="E6245" s="34">
        <v>163</v>
      </c>
      <c r="F6245" s="34">
        <v>155</v>
      </c>
      <c r="G6245" s="34">
        <v>124</v>
      </c>
      <c r="H6245" s="34">
        <v>109</v>
      </c>
      <c r="I6245" s="34">
        <v>114</v>
      </c>
      <c r="J6245" s="34">
        <v>96</v>
      </c>
      <c r="K6245" s="34">
        <v>197</v>
      </c>
      <c r="L6245" s="34">
        <v>53</v>
      </c>
      <c r="M6245" s="34">
        <v>129</v>
      </c>
      <c r="N6245" s="34">
        <v>85</v>
      </c>
      <c r="O6245" s="34">
        <v>100</v>
      </c>
      <c r="P6245" s="34">
        <v>83</v>
      </c>
      <c r="Q6245" s="34">
        <v>177</v>
      </c>
      <c r="R6245" s="34">
        <v>143</v>
      </c>
      <c r="S6245" s="34">
        <v>182</v>
      </c>
      <c r="T6245" s="34">
        <v>60</v>
      </c>
      <c r="U6245" s="34">
        <v>116</v>
      </c>
      <c r="V6245" s="34">
        <v>141</v>
      </c>
      <c r="W6245" s="34">
        <v>144</v>
      </c>
      <c r="X6245" s="34">
        <v>191</v>
      </c>
      <c r="Y6245" s="34">
        <v>144</v>
      </c>
      <c r="Z6245" s="34">
        <v>140</v>
      </c>
      <c r="AA6245" s="34">
        <v>173</v>
      </c>
      <c r="AB6245" s="34">
        <v>135</v>
      </c>
      <c r="AC6245" s="34">
        <v>215</v>
      </c>
    </row>
    <row r="6246" spans="1:29" x14ac:dyDescent="0.2">
      <c r="A6246" s="34" t="s">
        <v>66739</v>
      </c>
      <c r="B6246" s="34">
        <v>130</v>
      </c>
      <c r="C6246" s="34">
        <v>186</v>
      </c>
      <c r="D6246" s="34">
        <v>223</v>
      </c>
      <c r="E6246" s="34">
        <v>139</v>
      </c>
      <c r="F6246" s="34">
        <v>165</v>
      </c>
      <c r="G6246" s="34">
        <v>203</v>
      </c>
      <c r="H6246" s="34">
        <v>129</v>
      </c>
      <c r="I6246" s="34">
        <v>153</v>
      </c>
      <c r="J6246" s="34">
        <v>126</v>
      </c>
      <c r="K6246" s="34">
        <v>177</v>
      </c>
      <c r="L6246" s="34">
        <v>68</v>
      </c>
      <c r="M6246" s="34">
        <v>121</v>
      </c>
      <c r="N6246" s="34">
        <v>131</v>
      </c>
      <c r="O6246" s="34">
        <v>115</v>
      </c>
      <c r="P6246" s="34">
        <v>125</v>
      </c>
      <c r="Q6246" s="34">
        <v>156</v>
      </c>
      <c r="R6246" s="34">
        <v>156</v>
      </c>
      <c r="S6246" s="34">
        <v>197</v>
      </c>
      <c r="T6246" s="34">
        <v>78</v>
      </c>
      <c r="U6246" s="34">
        <v>82</v>
      </c>
      <c r="V6246" s="34">
        <v>145</v>
      </c>
      <c r="W6246" s="34">
        <v>118</v>
      </c>
      <c r="X6246" s="34">
        <v>244</v>
      </c>
      <c r="Y6246" s="34">
        <v>103</v>
      </c>
      <c r="Z6246" s="34">
        <v>193</v>
      </c>
      <c r="AA6246" s="34">
        <v>172</v>
      </c>
      <c r="AB6246" s="34">
        <v>114</v>
      </c>
      <c r="AC6246" s="34">
        <v>227</v>
      </c>
    </row>
    <row r="6247" spans="1:29" x14ac:dyDescent="0.2">
      <c r="A6247" s="34" t="s">
        <v>66740</v>
      </c>
      <c r="B6247" s="34">
        <v>153</v>
      </c>
      <c r="C6247" s="34">
        <v>184</v>
      </c>
      <c r="D6247" s="34">
        <v>232</v>
      </c>
      <c r="E6247" s="34">
        <v>177</v>
      </c>
      <c r="F6247" s="34">
        <v>241</v>
      </c>
      <c r="G6247" s="34">
        <v>171</v>
      </c>
      <c r="H6247" s="34">
        <v>173</v>
      </c>
      <c r="I6247" s="34">
        <v>192</v>
      </c>
      <c r="J6247" s="34">
        <v>189</v>
      </c>
      <c r="K6247" s="34">
        <v>174</v>
      </c>
      <c r="L6247" s="34">
        <v>149</v>
      </c>
      <c r="M6247" s="34">
        <v>152</v>
      </c>
      <c r="N6247" s="34">
        <v>155</v>
      </c>
      <c r="O6247" s="34">
        <v>162</v>
      </c>
      <c r="P6247" s="34">
        <v>185</v>
      </c>
      <c r="Q6247" s="34">
        <v>240</v>
      </c>
      <c r="R6247" s="34">
        <v>264</v>
      </c>
      <c r="S6247" s="34">
        <v>241</v>
      </c>
      <c r="T6247" s="34">
        <v>220</v>
      </c>
      <c r="U6247" s="34">
        <v>192</v>
      </c>
      <c r="V6247" s="34">
        <v>223</v>
      </c>
      <c r="W6247" s="34">
        <v>222</v>
      </c>
      <c r="X6247" s="34">
        <v>296</v>
      </c>
      <c r="Y6247" s="34">
        <v>182</v>
      </c>
      <c r="Z6247" s="34">
        <v>220</v>
      </c>
      <c r="AA6247" s="34">
        <v>228</v>
      </c>
      <c r="AB6247" s="34">
        <v>239</v>
      </c>
      <c r="AC6247" s="34">
        <v>257</v>
      </c>
    </row>
    <row r="6248" spans="1:29" x14ac:dyDescent="0.2">
      <c r="A6248" s="34" t="s">
        <v>66741</v>
      </c>
      <c r="B6248" s="34">
        <v>82</v>
      </c>
      <c r="C6248" s="34">
        <v>121</v>
      </c>
      <c r="D6248" s="34">
        <v>125</v>
      </c>
      <c r="E6248" s="34">
        <v>97</v>
      </c>
      <c r="F6248" s="34">
        <v>97</v>
      </c>
      <c r="G6248" s="34">
        <v>140</v>
      </c>
      <c r="H6248" s="34">
        <v>80</v>
      </c>
      <c r="I6248" s="34">
        <v>107</v>
      </c>
      <c r="J6248" s="34">
        <v>92</v>
      </c>
      <c r="K6248" s="34">
        <v>147</v>
      </c>
      <c r="L6248" s="34">
        <v>64</v>
      </c>
      <c r="M6248" s="34">
        <v>77</v>
      </c>
      <c r="N6248" s="34">
        <v>80</v>
      </c>
      <c r="O6248" s="34">
        <v>100</v>
      </c>
      <c r="P6248" s="34">
        <v>80</v>
      </c>
      <c r="Q6248" s="34">
        <v>108</v>
      </c>
      <c r="R6248" s="34">
        <v>90</v>
      </c>
      <c r="S6248" s="34">
        <v>163</v>
      </c>
      <c r="T6248" s="34">
        <v>58</v>
      </c>
      <c r="U6248" s="34">
        <v>78</v>
      </c>
      <c r="V6248" s="34">
        <v>87</v>
      </c>
      <c r="W6248" s="34">
        <v>91</v>
      </c>
      <c r="X6248" s="34">
        <v>114</v>
      </c>
      <c r="Y6248" s="34">
        <v>71</v>
      </c>
      <c r="Z6248" s="34">
        <v>141</v>
      </c>
      <c r="AA6248" s="34">
        <v>133</v>
      </c>
      <c r="AB6248" s="34">
        <v>85</v>
      </c>
      <c r="AC6248" s="34">
        <v>165</v>
      </c>
    </row>
    <row r="6249" spans="1:29" x14ac:dyDescent="0.2">
      <c r="A6249" s="34" t="s">
        <v>66742</v>
      </c>
      <c r="B6249" s="34">
        <v>119</v>
      </c>
      <c r="C6249" s="34">
        <v>299</v>
      </c>
      <c r="D6249" s="34">
        <v>255</v>
      </c>
      <c r="E6249" s="34">
        <v>308</v>
      </c>
      <c r="F6249" s="34">
        <v>223</v>
      </c>
      <c r="G6249" s="34">
        <v>250</v>
      </c>
      <c r="H6249" s="34">
        <v>199</v>
      </c>
      <c r="I6249" s="34">
        <v>257</v>
      </c>
      <c r="J6249" s="34">
        <v>153</v>
      </c>
      <c r="K6249" s="34">
        <v>300</v>
      </c>
      <c r="L6249" s="34">
        <v>85</v>
      </c>
      <c r="M6249" s="34">
        <v>210</v>
      </c>
      <c r="N6249" s="34">
        <v>154</v>
      </c>
      <c r="O6249" s="34">
        <v>229</v>
      </c>
      <c r="P6249" s="34">
        <v>159</v>
      </c>
      <c r="Q6249" s="34">
        <v>269</v>
      </c>
      <c r="R6249" s="34">
        <v>166</v>
      </c>
      <c r="S6249" s="34">
        <v>269</v>
      </c>
      <c r="T6249" s="34">
        <v>117</v>
      </c>
      <c r="U6249" s="34">
        <v>212</v>
      </c>
      <c r="V6249" s="34">
        <v>209</v>
      </c>
      <c r="W6249" s="34">
        <v>194</v>
      </c>
      <c r="X6249" s="34">
        <v>267</v>
      </c>
      <c r="Y6249" s="34">
        <v>193</v>
      </c>
      <c r="Z6249" s="34">
        <v>214</v>
      </c>
      <c r="AA6249" s="34">
        <v>322</v>
      </c>
      <c r="AB6249" s="34">
        <v>182</v>
      </c>
      <c r="AC6249" s="34">
        <v>351</v>
      </c>
    </row>
    <row r="6250" spans="1:29" x14ac:dyDescent="0.2">
      <c r="A6250" s="34" t="s">
        <v>66743</v>
      </c>
      <c r="B6250" s="34">
        <v>63</v>
      </c>
      <c r="C6250" s="34">
        <v>95</v>
      </c>
      <c r="D6250" s="34">
        <v>108</v>
      </c>
      <c r="E6250" s="34">
        <v>92</v>
      </c>
      <c r="F6250" s="34">
        <v>84</v>
      </c>
      <c r="G6250" s="34">
        <v>91</v>
      </c>
      <c r="H6250" s="34">
        <v>83</v>
      </c>
      <c r="I6250" s="34">
        <v>80</v>
      </c>
      <c r="J6250" s="34">
        <v>69</v>
      </c>
      <c r="K6250" s="34">
        <v>95</v>
      </c>
      <c r="L6250" s="34">
        <v>52</v>
      </c>
      <c r="M6250" s="34">
        <v>90</v>
      </c>
      <c r="N6250" s="34">
        <v>94</v>
      </c>
      <c r="O6250" s="34">
        <v>69</v>
      </c>
      <c r="P6250" s="34">
        <v>45</v>
      </c>
      <c r="Q6250" s="34">
        <v>97</v>
      </c>
      <c r="R6250" s="34">
        <v>109</v>
      </c>
      <c r="S6250" s="34">
        <v>120</v>
      </c>
      <c r="T6250" s="34">
        <v>88</v>
      </c>
      <c r="U6250" s="34">
        <v>88</v>
      </c>
      <c r="V6250" s="34">
        <v>113</v>
      </c>
      <c r="W6250" s="34">
        <v>84</v>
      </c>
      <c r="X6250" s="34">
        <v>136</v>
      </c>
      <c r="Y6250" s="34">
        <v>88</v>
      </c>
      <c r="Z6250" s="34">
        <v>73</v>
      </c>
      <c r="AA6250" s="34">
        <v>146</v>
      </c>
      <c r="AB6250" s="34">
        <v>97</v>
      </c>
      <c r="AC6250" s="34">
        <v>141</v>
      </c>
    </row>
    <row r="6251" spans="1:29" x14ac:dyDescent="0.2">
      <c r="A6251" s="34" t="s">
        <v>66744</v>
      </c>
      <c r="B6251" s="34">
        <v>125</v>
      </c>
      <c r="C6251" s="34">
        <v>102</v>
      </c>
      <c r="D6251" s="34">
        <v>181</v>
      </c>
      <c r="E6251" s="34">
        <v>85</v>
      </c>
      <c r="F6251" s="34">
        <v>158</v>
      </c>
      <c r="G6251" s="34">
        <v>99</v>
      </c>
      <c r="H6251" s="34">
        <v>120</v>
      </c>
      <c r="I6251" s="34">
        <v>102</v>
      </c>
      <c r="J6251" s="34">
        <v>123</v>
      </c>
      <c r="K6251" s="34">
        <v>117</v>
      </c>
      <c r="L6251" s="34">
        <v>73</v>
      </c>
      <c r="M6251" s="34">
        <v>87</v>
      </c>
      <c r="N6251" s="34">
        <v>94</v>
      </c>
      <c r="O6251" s="34">
        <v>102</v>
      </c>
      <c r="P6251" s="34">
        <v>139</v>
      </c>
      <c r="Q6251" s="34">
        <v>112</v>
      </c>
      <c r="R6251" s="34">
        <v>165</v>
      </c>
      <c r="S6251" s="34">
        <v>141</v>
      </c>
      <c r="T6251" s="34">
        <v>114</v>
      </c>
      <c r="U6251" s="34">
        <v>82</v>
      </c>
      <c r="V6251" s="34">
        <v>154</v>
      </c>
      <c r="W6251" s="34">
        <v>112</v>
      </c>
      <c r="X6251" s="34">
        <v>158</v>
      </c>
      <c r="Y6251" s="34">
        <v>102</v>
      </c>
      <c r="Z6251" s="34">
        <v>163</v>
      </c>
      <c r="AA6251" s="34">
        <v>139</v>
      </c>
      <c r="AB6251" s="34">
        <v>122</v>
      </c>
      <c r="AC6251" s="34">
        <v>166</v>
      </c>
    </row>
    <row r="6252" spans="1:29" x14ac:dyDescent="0.2">
      <c r="A6252" s="34" t="s">
        <v>66745</v>
      </c>
      <c r="B6252" s="34">
        <v>162</v>
      </c>
      <c r="C6252" s="34">
        <v>226</v>
      </c>
      <c r="D6252" s="34">
        <v>363</v>
      </c>
      <c r="E6252" s="34">
        <v>271</v>
      </c>
      <c r="F6252" s="34">
        <v>204</v>
      </c>
      <c r="G6252" s="34">
        <v>243</v>
      </c>
      <c r="H6252" s="34">
        <v>214</v>
      </c>
      <c r="I6252" s="34">
        <v>197</v>
      </c>
      <c r="J6252" s="34">
        <v>189</v>
      </c>
      <c r="K6252" s="34">
        <v>243</v>
      </c>
      <c r="L6252" s="34">
        <v>127</v>
      </c>
      <c r="M6252" s="34">
        <v>165</v>
      </c>
      <c r="N6252" s="34">
        <v>162</v>
      </c>
      <c r="O6252" s="34">
        <v>198</v>
      </c>
      <c r="P6252" s="34">
        <v>219</v>
      </c>
      <c r="Q6252" s="34">
        <v>222</v>
      </c>
      <c r="R6252" s="34">
        <v>240</v>
      </c>
      <c r="S6252" s="34">
        <v>325</v>
      </c>
      <c r="T6252" s="34">
        <v>133</v>
      </c>
      <c r="U6252" s="34">
        <v>174</v>
      </c>
      <c r="V6252" s="34">
        <v>245</v>
      </c>
      <c r="W6252" s="34">
        <v>181</v>
      </c>
      <c r="X6252" s="34">
        <v>344</v>
      </c>
      <c r="Y6252" s="34">
        <v>152</v>
      </c>
      <c r="Z6252" s="34">
        <v>300</v>
      </c>
      <c r="AA6252" s="34">
        <v>277</v>
      </c>
      <c r="AB6252" s="34">
        <v>171</v>
      </c>
      <c r="AC6252" s="34">
        <v>327</v>
      </c>
    </row>
    <row r="6253" spans="1:29" x14ac:dyDescent="0.2">
      <c r="A6253" s="34" t="s">
        <v>66746</v>
      </c>
      <c r="B6253" s="34">
        <v>24</v>
      </c>
      <c r="C6253" s="34">
        <v>67</v>
      </c>
      <c r="D6253" s="34">
        <v>70</v>
      </c>
      <c r="E6253" s="34">
        <v>77</v>
      </c>
      <c r="F6253" s="34">
        <v>54</v>
      </c>
      <c r="G6253" s="34">
        <v>42</v>
      </c>
      <c r="H6253" s="34">
        <v>49</v>
      </c>
      <c r="I6253" s="34">
        <v>55</v>
      </c>
      <c r="J6253" s="34">
        <v>23</v>
      </c>
      <c r="K6253" s="34">
        <v>73</v>
      </c>
      <c r="L6253" s="34">
        <v>20</v>
      </c>
      <c r="M6253" s="34">
        <v>58</v>
      </c>
      <c r="N6253" s="34">
        <v>34</v>
      </c>
      <c r="O6253" s="34">
        <v>52</v>
      </c>
      <c r="P6253" s="34">
        <v>42</v>
      </c>
      <c r="Q6253" s="34">
        <v>57</v>
      </c>
      <c r="R6253" s="34">
        <v>44</v>
      </c>
      <c r="S6253" s="34">
        <v>93</v>
      </c>
      <c r="T6253" s="34">
        <v>40</v>
      </c>
      <c r="U6253" s="34">
        <v>34</v>
      </c>
      <c r="V6253" s="34">
        <v>32</v>
      </c>
      <c r="W6253" s="34">
        <v>43</v>
      </c>
      <c r="X6253" s="34">
        <v>66</v>
      </c>
      <c r="Y6253" s="34">
        <v>42</v>
      </c>
      <c r="Z6253" s="34">
        <v>53</v>
      </c>
      <c r="AA6253" s="34">
        <v>57</v>
      </c>
      <c r="AB6253" s="34">
        <v>44</v>
      </c>
      <c r="AC6253" s="34">
        <v>85</v>
      </c>
    </row>
    <row r="6254" spans="1:29" x14ac:dyDescent="0.2">
      <c r="A6254" s="34" t="s">
        <v>66747</v>
      </c>
      <c r="B6254" s="34">
        <v>143</v>
      </c>
      <c r="C6254" s="34">
        <v>152</v>
      </c>
      <c r="D6254" s="34">
        <v>216</v>
      </c>
      <c r="E6254" s="34">
        <v>173</v>
      </c>
      <c r="F6254" s="34">
        <v>173</v>
      </c>
      <c r="G6254" s="34">
        <v>144</v>
      </c>
      <c r="H6254" s="34">
        <v>159</v>
      </c>
      <c r="I6254" s="34">
        <v>184</v>
      </c>
      <c r="J6254" s="34">
        <v>150</v>
      </c>
      <c r="K6254" s="34">
        <v>192</v>
      </c>
      <c r="L6254" s="34">
        <v>80</v>
      </c>
      <c r="M6254" s="34">
        <v>146</v>
      </c>
      <c r="N6254" s="34">
        <v>134</v>
      </c>
      <c r="O6254" s="34">
        <v>178</v>
      </c>
      <c r="P6254" s="34">
        <v>133</v>
      </c>
      <c r="Q6254" s="34">
        <v>166</v>
      </c>
      <c r="R6254" s="34">
        <v>166</v>
      </c>
      <c r="S6254" s="34">
        <v>187</v>
      </c>
      <c r="T6254" s="34">
        <v>112</v>
      </c>
      <c r="U6254" s="34">
        <v>133</v>
      </c>
      <c r="V6254" s="34">
        <v>172</v>
      </c>
      <c r="W6254" s="34">
        <v>196</v>
      </c>
      <c r="X6254" s="34">
        <v>166</v>
      </c>
      <c r="Y6254" s="34">
        <v>152</v>
      </c>
      <c r="Z6254" s="34">
        <v>183</v>
      </c>
      <c r="AA6254" s="34">
        <v>235</v>
      </c>
      <c r="AB6254" s="34">
        <v>173</v>
      </c>
      <c r="AC6254" s="34">
        <v>264</v>
      </c>
    </row>
    <row r="6255" spans="1:29" x14ac:dyDescent="0.2">
      <c r="A6255" s="34" t="s">
        <v>66748</v>
      </c>
      <c r="B6255" s="34">
        <v>120</v>
      </c>
      <c r="C6255" s="34">
        <v>106</v>
      </c>
      <c r="D6255" s="34">
        <v>144</v>
      </c>
      <c r="E6255" s="34">
        <v>117</v>
      </c>
      <c r="F6255" s="34">
        <v>114</v>
      </c>
      <c r="G6255" s="34">
        <v>129</v>
      </c>
      <c r="H6255" s="34">
        <v>132</v>
      </c>
      <c r="I6255" s="34">
        <v>101</v>
      </c>
      <c r="J6255" s="34">
        <v>90</v>
      </c>
      <c r="K6255" s="34">
        <v>140</v>
      </c>
      <c r="L6255" s="34">
        <v>62</v>
      </c>
      <c r="M6255" s="34">
        <v>88</v>
      </c>
      <c r="N6255" s="34">
        <v>104</v>
      </c>
      <c r="O6255" s="34">
        <v>106</v>
      </c>
      <c r="P6255" s="34">
        <v>110</v>
      </c>
      <c r="Q6255" s="34">
        <v>97</v>
      </c>
      <c r="R6255" s="34">
        <v>135</v>
      </c>
      <c r="S6255" s="34">
        <v>119</v>
      </c>
      <c r="T6255" s="34">
        <v>116</v>
      </c>
      <c r="U6255" s="34">
        <v>87</v>
      </c>
      <c r="V6255" s="34">
        <v>116</v>
      </c>
      <c r="W6255" s="34">
        <v>87</v>
      </c>
      <c r="X6255" s="34">
        <v>151</v>
      </c>
      <c r="Y6255" s="34">
        <v>93</v>
      </c>
      <c r="Z6255" s="34">
        <v>143</v>
      </c>
      <c r="AA6255" s="34">
        <v>163</v>
      </c>
      <c r="AB6255" s="34">
        <v>124</v>
      </c>
      <c r="AC6255" s="34">
        <v>183</v>
      </c>
    </row>
    <row r="6256" spans="1:29" x14ac:dyDescent="0.2">
      <c r="A6256" s="34" t="s">
        <v>66749</v>
      </c>
      <c r="B6256" s="34">
        <v>99</v>
      </c>
      <c r="C6256" s="34">
        <v>148</v>
      </c>
      <c r="D6256" s="34">
        <v>224</v>
      </c>
      <c r="E6256" s="34">
        <v>160</v>
      </c>
      <c r="F6256" s="34">
        <v>191</v>
      </c>
      <c r="G6256" s="34">
        <v>116</v>
      </c>
      <c r="H6256" s="34">
        <v>136</v>
      </c>
      <c r="I6256" s="34">
        <v>128</v>
      </c>
      <c r="J6256" s="34">
        <v>129</v>
      </c>
      <c r="K6256" s="34">
        <v>174</v>
      </c>
      <c r="L6256" s="34">
        <v>75</v>
      </c>
      <c r="M6256" s="34">
        <v>124</v>
      </c>
      <c r="N6256" s="34">
        <v>147</v>
      </c>
      <c r="O6256" s="34">
        <v>120</v>
      </c>
      <c r="P6256" s="34">
        <v>162</v>
      </c>
      <c r="Q6256" s="34">
        <v>207</v>
      </c>
      <c r="R6256" s="34">
        <v>163</v>
      </c>
      <c r="S6256" s="34">
        <v>161</v>
      </c>
      <c r="T6256" s="34">
        <v>123</v>
      </c>
      <c r="U6256" s="34">
        <v>107</v>
      </c>
      <c r="V6256" s="34">
        <v>212</v>
      </c>
      <c r="W6256" s="34">
        <v>164</v>
      </c>
      <c r="X6256" s="34">
        <v>230</v>
      </c>
      <c r="Y6256" s="34">
        <v>133</v>
      </c>
      <c r="Z6256" s="34">
        <v>150</v>
      </c>
      <c r="AA6256" s="34">
        <v>160</v>
      </c>
      <c r="AB6256" s="34">
        <v>160</v>
      </c>
      <c r="AC6256" s="34">
        <v>210</v>
      </c>
    </row>
    <row r="6257" spans="1:29" x14ac:dyDescent="0.2">
      <c r="A6257" s="34" t="s">
        <v>66750</v>
      </c>
      <c r="B6257" s="34">
        <v>125</v>
      </c>
      <c r="C6257" s="34">
        <v>166</v>
      </c>
      <c r="D6257" s="34">
        <v>252</v>
      </c>
      <c r="E6257" s="34">
        <v>181</v>
      </c>
      <c r="F6257" s="34">
        <v>204</v>
      </c>
      <c r="G6257" s="34">
        <v>176</v>
      </c>
      <c r="H6257" s="34">
        <v>175</v>
      </c>
      <c r="I6257" s="34">
        <v>123</v>
      </c>
      <c r="J6257" s="34">
        <v>138</v>
      </c>
      <c r="K6257" s="34">
        <v>222</v>
      </c>
      <c r="L6257" s="34">
        <v>126</v>
      </c>
      <c r="M6257" s="34">
        <v>153</v>
      </c>
      <c r="N6257" s="34">
        <v>183</v>
      </c>
      <c r="O6257" s="34">
        <v>129</v>
      </c>
      <c r="P6257" s="34">
        <v>161</v>
      </c>
      <c r="Q6257" s="34">
        <v>218</v>
      </c>
      <c r="R6257" s="34">
        <v>195</v>
      </c>
      <c r="S6257" s="34">
        <v>201</v>
      </c>
      <c r="T6257" s="34">
        <v>151</v>
      </c>
      <c r="U6257" s="34">
        <v>152</v>
      </c>
      <c r="V6257" s="34">
        <v>173</v>
      </c>
      <c r="W6257" s="34">
        <v>189</v>
      </c>
      <c r="X6257" s="34">
        <v>216</v>
      </c>
      <c r="Y6257" s="34">
        <v>130</v>
      </c>
      <c r="Z6257" s="34">
        <v>198</v>
      </c>
      <c r="AA6257" s="34">
        <v>201</v>
      </c>
      <c r="AB6257" s="34">
        <v>225</v>
      </c>
      <c r="AC6257" s="34">
        <v>268</v>
      </c>
    </row>
    <row r="6258" spans="1:29" x14ac:dyDescent="0.2">
      <c r="A6258" s="34" t="s">
        <v>66751</v>
      </c>
      <c r="B6258" s="34">
        <v>208</v>
      </c>
      <c r="C6258" s="34">
        <v>206</v>
      </c>
      <c r="D6258" s="34">
        <v>220</v>
      </c>
      <c r="E6258" s="34">
        <v>250</v>
      </c>
      <c r="F6258" s="34">
        <v>218</v>
      </c>
      <c r="G6258" s="34">
        <v>166</v>
      </c>
      <c r="H6258" s="34">
        <v>208</v>
      </c>
      <c r="I6258" s="34">
        <v>206</v>
      </c>
      <c r="J6258" s="34">
        <v>203</v>
      </c>
      <c r="K6258" s="34">
        <v>210</v>
      </c>
      <c r="L6258" s="34">
        <v>153</v>
      </c>
      <c r="M6258" s="34">
        <v>158</v>
      </c>
      <c r="N6258" s="34">
        <v>178</v>
      </c>
      <c r="O6258" s="34">
        <v>162</v>
      </c>
      <c r="P6258" s="34">
        <v>171</v>
      </c>
      <c r="Q6258" s="34">
        <v>231</v>
      </c>
      <c r="R6258" s="34">
        <v>238</v>
      </c>
      <c r="S6258" s="34">
        <v>209</v>
      </c>
      <c r="T6258" s="34">
        <v>163</v>
      </c>
      <c r="U6258" s="34">
        <v>187</v>
      </c>
      <c r="V6258" s="34">
        <v>257</v>
      </c>
      <c r="W6258" s="34">
        <v>249</v>
      </c>
      <c r="X6258" s="34">
        <v>253</v>
      </c>
      <c r="Y6258" s="34">
        <v>194</v>
      </c>
      <c r="Z6258" s="34">
        <v>193</v>
      </c>
      <c r="AA6258" s="34">
        <v>260</v>
      </c>
      <c r="AB6258" s="34">
        <v>231</v>
      </c>
      <c r="AC6258" s="34">
        <v>313</v>
      </c>
    </row>
    <row r="6259" spans="1:29" x14ac:dyDescent="0.2">
      <c r="A6259" s="34" t="s">
        <v>66752</v>
      </c>
      <c r="B6259" s="34">
        <v>103</v>
      </c>
      <c r="C6259" s="34">
        <v>190</v>
      </c>
      <c r="D6259" s="34">
        <v>231</v>
      </c>
      <c r="E6259" s="34">
        <v>180</v>
      </c>
      <c r="F6259" s="34">
        <v>224</v>
      </c>
      <c r="G6259" s="34">
        <v>242</v>
      </c>
      <c r="H6259" s="34">
        <v>186</v>
      </c>
      <c r="I6259" s="34">
        <v>179</v>
      </c>
      <c r="J6259" s="34">
        <v>151</v>
      </c>
      <c r="K6259" s="34">
        <v>201</v>
      </c>
      <c r="L6259" s="34">
        <v>112</v>
      </c>
      <c r="M6259" s="34">
        <v>147</v>
      </c>
      <c r="N6259" s="34">
        <v>155</v>
      </c>
      <c r="O6259" s="34">
        <v>157</v>
      </c>
      <c r="P6259" s="34">
        <v>178</v>
      </c>
      <c r="Q6259" s="34">
        <v>213</v>
      </c>
      <c r="R6259" s="34">
        <v>193</v>
      </c>
      <c r="S6259" s="34">
        <v>238</v>
      </c>
      <c r="T6259" s="34">
        <v>135</v>
      </c>
      <c r="U6259" s="34">
        <v>121</v>
      </c>
      <c r="V6259" s="34">
        <v>217</v>
      </c>
      <c r="W6259" s="34">
        <v>176</v>
      </c>
      <c r="X6259" s="34">
        <v>269</v>
      </c>
      <c r="Y6259" s="34">
        <v>132</v>
      </c>
      <c r="Z6259" s="34">
        <v>234</v>
      </c>
      <c r="AA6259" s="34">
        <v>191</v>
      </c>
      <c r="AB6259" s="34">
        <v>184</v>
      </c>
      <c r="AC6259" s="34">
        <v>274</v>
      </c>
    </row>
    <row r="6260" spans="1:29" x14ac:dyDescent="0.2">
      <c r="A6260" s="34" t="s">
        <v>66753</v>
      </c>
      <c r="B6260" s="34">
        <v>120</v>
      </c>
      <c r="C6260" s="34">
        <v>235</v>
      </c>
      <c r="D6260" s="34">
        <v>295</v>
      </c>
      <c r="E6260" s="34">
        <v>231</v>
      </c>
      <c r="F6260" s="34">
        <v>268</v>
      </c>
      <c r="G6260" s="34">
        <v>184</v>
      </c>
      <c r="H6260" s="34">
        <v>198</v>
      </c>
      <c r="I6260" s="34">
        <v>171</v>
      </c>
      <c r="J6260" s="34">
        <v>191</v>
      </c>
      <c r="K6260" s="34">
        <v>224</v>
      </c>
      <c r="L6260" s="34">
        <v>116</v>
      </c>
      <c r="M6260" s="34">
        <v>161</v>
      </c>
      <c r="N6260" s="34">
        <v>175</v>
      </c>
      <c r="O6260" s="34">
        <v>186</v>
      </c>
      <c r="P6260" s="34">
        <v>212</v>
      </c>
      <c r="Q6260" s="34">
        <v>223</v>
      </c>
      <c r="R6260" s="34">
        <v>214</v>
      </c>
      <c r="S6260" s="34">
        <v>219</v>
      </c>
      <c r="T6260" s="34">
        <v>175</v>
      </c>
      <c r="U6260" s="34">
        <v>148</v>
      </c>
      <c r="V6260" s="34">
        <v>225</v>
      </c>
      <c r="W6260" s="34">
        <v>180</v>
      </c>
      <c r="X6260" s="34">
        <v>325</v>
      </c>
      <c r="Y6260" s="34">
        <v>154</v>
      </c>
      <c r="Z6260" s="34">
        <v>276</v>
      </c>
      <c r="AA6260" s="34">
        <v>242</v>
      </c>
      <c r="AB6260" s="34">
        <v>215</v>
      </c>
      <c r="AC6260" s="34">
        <v>259</v>
      </c>
    </row>
    <row r="6261" spans="1:29" x14ac:dyDescent="0.2">
      <c r="A6261" s="34" t="s">
        <v>66754</v>
      </c>
      <c r="B6261" s="34">
        <v>67</v>
      </c>
      <c r="C6261" s="34">
        <v>84</v>
      </c>
      <c r="D6261" s="34">
        <v>84</v>
      </c>
      <c r="E6261" s="34">
        <v>74</v>
      </c>
      <c r="F6261" s="34">
        <v>88</v>
      </c>
      <c r="G6261" s="34">
        <v>48</v>
      </c>
      <c r="H6261" s="34">
        <v>62</v>
      </c>
      <c r="I6261" s="34">
        <v>40</v>
      </c>
      <c r="J6261" s="34">
        <v>43</v>
      </c>
      <c r="K6261" s="34">
        <v>71</v>
      </c>
      <c r="L6261" s="34">
        <v>42</v>
      </c>
      <c r="M6261" s="34">
        <v>35</v>
      </c>
      <c r="N6261" s="34">
        <v>53</v>
      </c>
      <c r="O6261" s="34">
        <v>49</v>
      </c>
      <c r="P6261" s="34">
        <v>65</v>
      </c>
      <c r="Q6261" s="34">
        <v>80</v>
      </c>
      <c r="R6261" s="34">
        <v>75</v>
      </c>
      <c r="S6261" s="34">
        <v>74</v>
      </c>
      <c r="T6261" s="34">
        <v>51</v>
      </c>
      <c r="U6261" s="34">
        <v>50</v>
      </c>
      <c r="V6261" s="34">
        <v>51</v>
      </c>
      <c r="W6261" s="34">
        <v>62</v>
      </c>
      <c r="X6261" s="34">
        <v>108</v>
      </c>
      <c r="Y6261" s="34">
        <v>52</v>
      </c>
      <c r="Z6261" s="34">
        <v>52</v>
      </c>
      <c r="AA6261" s="34">
        <v>91</v>
      </c>
      <c r="AB6261" s="34">
        <v>104</v>
      </c>
      <c r="AC6261" s="34">
        <v>99</v>
      </c>
    </row>
    <row r="6262" spans="1:29" x14ac:dyDescent="0.2">
      <c r="A6262" s="34" t="s">
        <v>66755</v>
      </c>
      <c r="B6262" s="34">
        <v>158</v>
      </c>
      <c r="C6262" s="34">
        <v>215</v>
      </c>
      <c r="D6262" s="34">
        <v>244</v>
      </c>
      <c r="E6262" s="34">
        <v>194</v>
      </c>
      <c r="F6262" s="34">
        <v>260</v>
      </c>
      <c r="G6262" s="34">
        <v>231</v>
      </c>
      <c r="H6262" s="34">
        <v>217</v>
      </c>
      <c r="I6262" s="34">
        <v>195</v>
      </c>
      <c r="J6262" s="34">
        <v>236</v>
      </c>
      <c r="K6262" s="34">
        <v>236</v>
      </c>
      <c r="L6262" s="34">
        <v>177</v>
      </c>
      <c r="M6262" s="34">
        <v>216</v>
      </c>
      <c r="N6262" s="34">
        <v>187</v>
      </c>
      <c r="O6262" s="34">
        <v>222</v>
      </c>
      <c r="P6262" s="34">
        <v>194</v>
      </c>
      <c r="Q6262" s="34">
        <v>245</v>
      </c>
      <c r="R6262" s="34">
        <v>268</v>
      </c>
      <c r="S6262" s="34">
        <v>275</v>
      </c>
      <c r="T6262" s="34">
        <v>218</v>
      </c>
      <c r="U6262" s="34">
        <v>153</v>
      </c>
      <c r="V6262" s="34">
        <v>286</v>
      </c>
      <c r="W6262" s="34">
        <v>280</v>
      </c>
      <c r="X6262" s="34">
        <v>259</v>
      </c>
      <c r="Y6262" s="34">
        <v>192</v>
      </c>
      <c r="Z6262" s="34">
        <v>354</v>
      </c>
      <c r="AA6262" s="34">
        <v>250</v>
      </c>
      <c r="AB6262" s="34">
        <v>240</v>
      </c>
      <c r="AC6262" s="34">
        <v>339</v>
      </c>
    </row>
    <row r="6263" spans="1:29" x14ac:dyDescent="0.2">
      <c r="A6263" s="34" t="s">
        <v>66756</v>
      </c>
      <c r="B6263" s="34">
        <v>93</v>
      </c>
      <c r="C6263" s="34">
        <v>154</v>
      </c>
      <c r="D6263" s="34">
        <v>156</v>
      </c>
      <c r="E6263" s="34">
        <v>147</v>
      </c>
      <c r="F6263" s="34">
        <v>132</v>
      </c>
      <c r="G6263" s="34">
        <v>151</v>
      </c>
      <c r="H6263" s="34">
        <v>106</v>
      </c>
      <c r="I6263" s="34">
        <v>122</v>
      </c>
      <c r="J6263" s="34">
        <v>90</v>
      </c>
      <c r="K6263" s="34">
        <v>174</v>
      </c>
      <c r="L6263" s="34">
        <v>62</v>
      </c>
      <c r="M6263" s="34">
        <v>111</v>
      </c>
      <c r="N6263" s="34">
        <v>113</v>
      </c>
      <c r="O6263" s="34">
        <v>139</v>
      </c>
      <c r="P6263" s="34">
        <v>91</v>
      </c>
      <c r="Q6263" s="34">
        <v>178</v>
      </c>
      <c r="R6263" s="34">
        <v>135</v>
      </c>
      <c r="S6263" s="34">
        <v>226</v>
      </c>
      <c r="T6263" s="34">
        <v>91</v>
      </c>
      <c r="U6263" s="34">
        <v>113</v>
      </c>
      <c r="V6263" s="34">
        <v>161</v>
      </c>
      <c r="W6263" s="34">
        <v>149</v>
      </c>
      <c r="X6263" s="34">
        <v>160</v>
      </c>
      <c r="Y6263" s="34">
        <v>128</v>
      </c>
      <c r="Z6263" s="34">
        <v>161</v>
      </c>
      <c r="AA6263" s="34">
        <v>229</v>
      </c>
      <c r="AB6263" s="34">
        <v>129</v>
      </c>
      <c r="AC6263" s="34">
        <v>229</v>
      </c>
    </row>
    <row r="6264" spans="1:29" x14ac:dyDescent="0.2">
      <c r="A6264" s="34" t="s">
        <v>66757</v>
      </c>
      <c r="B6264" s="34">
        <v>281</v>
      </c>
      <c r="C6264" s="34">
        <v>261</v>
      </c>
      <c r="D6264" s="34">
        <v>366</v>
      </c>
      <c r="E6264" s="34">
        <v>309</v>
      </c>
      <c r="F6264" s="34">
        <v>329</v>
      </c>
      <c r="G6264" s="34">
        <v>253</v>
      </c>
      <c r="H6264" s="34">
        <v>336</v>
      </c>
      <c r="I6264" s="34">
        <v>281</v>
      </c>
      <c r="J6264" s="34">
        <v>248</v>
      </c>
      <c r="K6264" s="34">
        <v>289</v>
      </c>
      <c r="L6264" s="34">
        <v>209</v>
      </c>
      <c r="M6264" s="34">
        <v>235</v>
      </c>
      <c r="N6264" s="34">
        <v>259</v>
      </c>
      <c r="O6264" s="34">
        <v>233</v>
      </c>
      <c r="P6264" s="34">
        <v>283</v>
      </c>
      <c r="Q6264" s="34">
        <v>332</v>
      </c>
      <c r="R6264" s="34">
        <v>409</v>
      </c>
      <c r="S6264" s="34">
        <v>354</v>
      </c>
      <c r="T6264" s="34">
        <v>282</v>
      </c>
      <c r="U6264" s="34">
        <v>274</v>
      </c>
      <c r="V6264" s="34">
        <v>416</v>
      </c>
      <c r="W6264" s="34">
        <v>266</v>
      </c>
      <c r="X6264" s="34">
        <v>414</v>
      </c>
      <c r="Y6264" s="34">
        <v>229</v>
      </c>
      <c r="Z6264" s="34">
        <v>385</v>
      </c>
      <c r="AA6264" s="34">
        <v>339</v>
      </c>
      <c r="AB6264" s="34">
        <v>327</v>
      </c>
      <c r="AC6264" s="34">
        <v>406</v>
      </c>
    </row>
    <row r="6265" spans="1:29" x14ac:dyDescent="0.2">
      <c r="A6265" s="34" t="s">
        <v>66758</v>
      </c>
      <c r="B6265" s="34">
        <v>150</v>
      </c>
      <c r="C6265" s="34">
        <v>177</v>
      </c>
      <c r="D6265" s="34">
        <v>240</v>
      </c>
      <c r="E6265" s="34">
        <v>208</v>
      </c>
      <c r="F6265" s="34">
        <v>214</v>
      </c>
      <c r="G6265" s="34">
        <v>199</v>
      </c>
      <c r="H6265" s="34">
        <v>158</v>
      </c>
      <c r="I6265" s="34">
        <v>200</v>
      </c>
      <c r="J6265" s="34">
        <v>136</v>
      </c>
      <c r="K6265" s="34">
        <v>174</v>
      </c>
      <c r="L6265" s="34">
        <v>87</v>
      </c>
      <c r="M6265" s="34">
        <v>182</v>
      </c>
      <c r="N6265" s="34">
        <v>162</v>
      </c>
      <c r="O6265" s="34">
        <v>181</v>
      </c>
      <c r="P6265" s="34">
        <v>180</v>
      </c>
      <c r="Q6265" s="34">
        <v>229</v>
      </c>
      <c r="R6265" s="34">
        <v>197</v>
      </c>
      <c r="S6265" s="34">
        <v>220</v>
      </c>
      <c r="T6265" s="34">
        <v>143</v>
      </c>
      <c r="U6265" s="34">
        <v>149</v>
      </c>
      <c r="V6265" s="34">
        <v>178</v>
      </c>
      <c r="W6265" s="34">
        <v>194</v>
      </c>
      <c r="X6265" s="34">
        <v>215</v>
      </c>
      <c r="Y6265" s="34">
        <v>145</v>
      </c>
      <c r="Z6265" s="34">
        <v>227</v>
      </c>
      <c r="AA6265" s="34">
        <v>254</v>
      </c>
      <c r="AB6265" s="34">
        <v>181</v>
      </c>
      <c r="AC6265" s="34">
        <v>311</v>
      </c>
    </row>
    <row r="6266" spans="1:29" x14ac:dyDescent="0.2">
      <c r="A6266" s="34" t="s">
        <v>66759</v>
      </c>
      <c r="B6266" s="34">
        <v>126</v>
      </c>
      <c r="C6266" s="34">
        <v>367</v>
      </c>
      <c r="D6266" s="34">
        <v>196</v>
      </c>
      <c r="E6266" s="34">
        <v>412</v>
      </c>
      <c r="F6266" s="34">
        <v>175</v>
      </c>
      <c r="G6266" s="34">
        <v>295</v>
      </c>
      <c r="H6266" s="34">
        <v>120</v>
      </c>
      <c r="I6266" s="34">
        <v>376</v>
      </c>
      <c r="J6266" s="34">
        <v>160</v>
      </c>
      <c r="K6266" s="34">
        <v>394</v>
      </c>
      <c r="L6266" s="34">
        <v>126</v>
      </c>
      <c r="M6266" s="34">
        <v>337</v>
      </c>
      <c r="N6266" s="34">
        <v>152</v>
      </c>
      <c r="O6266" s="34">
        <v>352</v>
      </c>
      <c r="P6266" s="34">
        <v>153</v>
      </c>
      <c r="Q6266" s="34">
        <v>359</v>
      </c>
      <c r="R6266" s="34">
        <v>190</v>
      </c>
      <c r="S6266" s="34">
        <v>389</v>
      </c>
      <c r="T6266" s="34">
        <v>132</v>
      </c>
      <c r="U6266" s="34">
        <v>283</v>
      </c>
      <c r="V6266" s="34">
        <v>185</v>
      </c>
      <c r="W6266" s="34">
        <v>302</v>
      </c>
      <c r="X6266" s="34">
        <v>228</v>
      </c>
      <c r="Y6266" s="34">
        <v>281</v>
      </c>
      <c r="Z6266" s="34">
        <v>214</v>
      </c>
      <c r="AA6266" s="34">
        <v>390</v>
      </c>
      <c r="AB6266" s="34">
        <v>169</v>
      </c>
      <c r="AC6266" s="34">
        <v>447</v>
      </c>
    </row>
    <row r="6267" spans="1:29" x14ac:dyDescent="0.2">
      <c r="A6267" s="34" t="s">
        <v>66760</v>
      </c>
      <c r="B6267" s="34">
        <v>72</v>
      </c>
      <c r="C6267" s="34">
        <v>79</v>
      </c>
      <c r="D6267" s="34">
        <v>150</v>
      </c>
      <c r="E6267" s="34">
        <v>101</v>
      </c>
      <c r="F6267" s="34">
        <v>103</v>
      </c>
      <c r="G6267" s="34">
        <v>103</v>
      </c>
      <c r="H6267" s="34">
        <v>139</v>
      </c>
      <c r="I6267" s="34">
        <v>92</v>
      </c>
      <c r="J6267" s="34">
        <v>116</v>
      </c>
      <c r="K6267" s="34">
        <v>143</v>
      </c>
      <c r="L6267" s="34">
        <v>71</v>
      </c>
      <c r="M6267" s="34">
        <v>92</v>
      </c>
      <c r="N6267" s="34">
        <v>70</v>
      </c>
      <c r="O6267" s="34">
        <v>97</v>
      </c>
      <c r="P6267" s="34">
        <v>76</v>
      </c>
      <c r="Q6267" s="34">
        <v>167</v>
      </c>
      <c r="R6267" s="34">
        <v>109</v>
      </c>
      <c r="S6267" s="34">
        <v>129</v>
      </c>
      <c r="T6267" s="34">
        <v>109</v>
      </c>
      <c r="U6267" s="34">
        <v>88</v>
      </c>
      <c r="V6267" s="34">
        <v>118</v>
      </c>
      <c r="W6267" s="34">
        <v>124</v>
      </c>
      <c r="X6267" s="34">
        <v>158</v>
      </c>
      <c r="Y6267" s="34">
        <v>110</v>
      </c>
      <c r="Z6267" s="34">
        <v>104</v>
      </c>
      <c r="AA6267" s="34">
        <v>152</v>
      </c>
      <c r="AB6267" s="34">
        <v>119</v>
      </c>
      <c r="AC6267" s="34">
        <v>170</v>
      </c>
    </row>
    <row r="6268" spans="1:29" x14ac:dyDescent="0.2">
      <c r="A6268" s="34" t="s">
        <v>66761</v>
      </c>
      <c r="B6268" s="34">
        <v>205</v>
      </c>
      <c r="C6268" s="34">
        <v>263</v>
      </c>
      <c r="D6268" s="34">
        <v>369</v>
      </c>
      <c r="E6268" s="34">
        <v>277</v>
      </c>
      <c r="F6268" s="34">
        <v>233</v>
      </c>
      <c r="G6268" s="34">
        <v>204</v>
      </c>
      <c r="H6268" s="34">
        <v>212</v>
      </c>
      <c r="I6268" s="34">
        <v>176</v>
      </c>
      <c r="J6268" s="34">
        <v>139</v>
      </c>
      <c r="K6268" s="34">
        <v>264</v>
      </c>
      <c r="L6268" s="34">
        <v>66</v>
      </c>
      <c r="M6268" s="34">
        <v>185</v>
      </c>
      <c r="N6268" s="34">
        <v>183</v>
      </c>
      <c r="O6268" s="34">
        <v>157</v>
      </c>
      <c r="P6268" s="34">
        <v>147</v>
      </c>
      <c r="Q6268" s="34">
        <v>222</v>
      </c>
      <c r="R6268" s="34">
        <v>157</v>
      </c>
      <c r="S6268" s="34">
        <v>385</v>
      </c>
      <c r="T6268" s="34">
        <v>112</v>
      </c>
      <c r="U6268" s="34">
        <v>124</v>
      </c>
      <c r="V6268" s="34">
        <v>214</v>
      </c>
      <c r="W6268" s="34">
        <v>176</v>
      </c>
      <c r="X6268" s="34">
        <v>274</v>
      </c>
      <c r="Y6268" s="34">
        <v>110</v>
      </c>
      <c r="Z6268" s="34">
        <v>311</v>
      </c>
      <c r="AA6268" s="34">
        <v>240</v>
      </c>
      <c r="AB6268" s="34">
        <v>117</v>
      </c>
      <c r="AC6268" s="34">
        <v>396</v>
      </c>
    </row>
    <row r="6269" spans="1:29" x14ac:dyDescent="0.2">
      <c r="A6269" s="34" t="s">
        <v>66762</v>
      </c>
      <c r="B6269" s="34">
        <v>108</v>
      </c>
      <c r="C6269" s="34">
        <v>158</v>
      </c>
      <c r="D6269" s="34">
        <v>261</v>
      </c>
      <c r="E6269" s="34">
        <v>251</v>
      </c>
      <c r="F6269" s="34">
        <v>181</v>
      </c>
      <c r="G6269" s="34">
        <v>184</v>
      </c>
      <c r="H6269" s="34">
        <v>135</v>
      </c>
      <c r="I6269" s="34">
        <v>139</v>
      </c>
      <c r="J6269" s="34">
        <v>134</v>
      </c>
      <c r="K6269" s="34">
        <v>220</v>
      </c>
      <c r="L6269" s="34">
        <v>69</v>
      </c>
      <c r="M6269" s="34">
        <v>142</v>
      </c>
      <c r="N6269" s="34">
        <v>155</v>
      </c>
      <c r="O6269" s="34">
        <v>161</v>
      </c>
      <c r="P6269" s="34">
        <v>107</v>
      </c>
      <c r="Q6269" s="34">
        <v>177</v>
      </c>
      <c r="R6269" s="34">
        <v>127</v>
      </c>
      <c r="S6269" s="34">
        <v>211</v>
      </c>
      <c r="T6269" s="34">
        <v>106</v>
      </c>
      <c r="U6269" s="34">
        <v>105</v>
      </c>
      <c r="V6269" s="34">
        <v>267</v>
      </c>
      <c r="W6269" s="34">
        <v>127</v>
      </c>
      <c r="X6269" s="34">
        <v>222</v>
      </c>
      <c r="Y6269" s="34">
        <v>116</v>
      </c>
      <c r="Z6269" s="34">
        <v>245</v>
      </c>
      <c r="AA6269" s="34">
        <v>236</v>
      </c>
      <c r="AB6269" s="34">
        <v>166</v>
      </c>
      <c r="AC6269" s="34">
        <v>238</v>
      </c>
    </row>
    <row r="6270" spans="1:29" x14ac:dyDescent="0.2">
      <c r="A6270" s="34" t="s">
        <v>66763</v>
      </c>
      <c r="B6270" s="34">
        <v>113</v>
      </c>
      <c r="C6270" s="34">
        <v>164</v>
      </c>
      <c r="D6270" s="34">
        <v>218</v>
      </c>
      <c r="E6270" s="34">
        <v>185</v>
      </c>
      <c r="F6270" s="34">
        <v>177</v>
      </c>
      <c r="G6270" s="34">
        <v>151</v>
      </c>
      <c r="H6270" s="34">
        <v>166</v>
      </c>
      <c r="I6270" s="34">
        <v>173</v>
      </c>
      <c r="J6270" s="34">
        <v>154</v>
      </c>
      <c r="K6270" s="34">
        <v>178</v>
      </c>
      <c r="L6270" s="34">
        <v>80</v>
      </c>
      <c r="M6270" s="34">
        <v>130</v>
      </c>
      <c r="N6270" s="34">
        <v>183</v>
      </c>
      <c r="O6270" s="34">
        <v>105</v>
      </c>
      <c r="P6270" s="34">
        <v>142</v>
      </c>
      <c r="Q6270" s="34">
        <v>150</v>
      </c>
      <c r="R6270" s="34">
        <v>161</v>
      </c>
      <c r="S6270" s="34">
        <v>218</v>
      </c>
      <c r="T6270" s="34">
        <v>140</v>
      </c>
      <c r="U6270" s="34">
        <v>136</v>
      </c>
      <c r="V6270" s="34">
        <v>197</v>
      </c>
      <c r="W6270" s="34">
        <v>126</v>
      </c>
      <c r="X6270" s="34">
        <v>241</v>
      </c>
      <c r="Y6270" s="34">
        <v>107</v>
      </c>
      <c r="Z6270" s="34">
        <v>174</v>
      </c>
      <c r="AA6270" s="34">
        <v>177</v>
      </c>
      <c r="AB6270" s="34">
        <v>120</v>
      </c>
      <c r="AC6270" s="34">
        <v>239</v>
      </c>
    </row>
    <row r="6271" spans="1:29" x14ac:dyDescent="0.2">
      <c r="A6271" s="34" t="s">
        <v>66764</v>
      </c>
      <c r="B6271" s="34">
        <v>109</v>
      </c>
      <c r="C6271" s="34">
        <v>175</v>
      </c>
      <c r="D6271" s="34">
        <v>192</v>
      </c>
      <c r="E6271" s="34">
        <v>178</v>
      </c>
      <c r="F6271" s="34">
        <v>166</v>
      </c>
      <c r="G6271" s="34">
        <v>177</v>
      </c>
      <c r="H6271" s="34">
        <v>148</v>
      </c>
      <c r="I6271" s="34">
        <v>157</v>
      </c>
      <c r="J6271" s="34">
        <v>139</v>
      </c>
      <c r="K6271" s="34">
        <v>245</v>
      </c>
      <c r="L6271" s="34">
        <v>64</v>
      </c>
      <c r="M6271" s="34">
        <v>164</v>
      </c>
      <c r="N6271" s="34">
        <v>144</v>
      </c>
      <c r="O6271" s="34">
        <v>132</v>
      </c>
      <c r="P6271" s="34">
        <v>130</v>
      </c>
      <c r="Q6271" s="34">
        <v>216</v>
      </c>
      <c r="R6271" s="34">
        <v>166</v>
      </c>
      <c r="S6271" s="34">
        <v>208</v>
      </c>
      <c r="T6271" s="34">
        <v>108</v>
      </c>
      <c r="U6271" s="34">
        <v>121</v>
      </c>
      <c r="V6271" s="34">
        <v>157</v>
      </c>
      <c r="W6271" s="34">
        <v>171</v>
      </c>
      <c r="X6271" s="34">
        <v>173</v>
      </c>
      <c r="Y6271" s="34">
        <v>154</v>
      </c>
      <c r="Z6271" s="34">
        <v>191</v>
      </c>
      <c r="AA6271" s="34">
        <v>241</v>
      </c>
      <c r="AB6271" s="34">
        <v>143</v>
      </c>
      <c r="AC6271" s="34">
        <v>224</v>
      </c>
    </row>
    <row r="6272" spans="1:29" x14ac:dyDescent="0.2">
      <c r="A6272" s="34" t="s">
        <v>66765</v>
      </c>
      <c r="B6272" s="34">
        <v>72</v>
      </c>
      <c r="C6272" s="34">
        <v>78</v>
      </c>
      <c r="D6272" s="34">
        <v>88</v>
      </c>
      <c r="E6272" s="34">
        <v>70</v>
      </c>
      <c r="F6272" s="34">
        <v>49</v>
      </c>
      <c r="G6272" s="34">
        <v>78</v>
      </c>
      <c r="H6272" s="34">
        <v>53</v>
      </c>
      <c r="I6272" s="34">
        <v>51</v>
      </c>
      <c r="J6272" s="34">
        <v>31</v>
      </c>
      <c r="K6272" s="34">
        <v>110</v>
      </c>
      <c r="L6272" s="34">
        <v>18</v>
      </c>
      <c r="M6272" s="34">
        <v>47</v>
      </c>
      <c r="N6272" s="34">
        <v>47</v>
      </c>
      <c r="O6272" s="34">
        <v>60</v>
      </c>
      <c r="P6272" s="34">
        <v>46</v>
      </c>
      <c r="Q6272" s="34">
        <v>68</v>
      </c>
      <c r="R6272" s="34">
        <v>56</v>
      </c>
      <c r="S6272" s="34">
        <v>85</v>
      </c>
      <c r="T6272" s="34">
        <v>25</v>
      </c>
      <c r="U6272" s="34">
        <v>50</v>
      </c>
      <c r="V6272" s="34">
        <v>48</v>
      </c>
      <c r="W6272" s="34">
        <v>61</v>
      </c>
      <c r="X6272" s="34">
        <v>87</v>
      </c>
      <c r="Y6272" s="34">
        <v>39</v>
      </c>
      <c r="Z6272" s="34">
        <v>62</v>
      </c>
      <c r="AA6272" s="34">
        <v>84</v>
      </c>
      <c r="AB6272" s="34">
        <v>30</v>
      </c>
      <c r="AC6272" s="34">
        <v>92</v>
      </c>
    </row>
    <row r="6273" spans="1:29" x14ac:dyDescent="0.2">
      <c r="A6273" s="34" t="s">
        <v>66766</v>
      </c>
      <c r="B6273" s="34">
        <v>180</v>
      </c>
      <c r="C6273" s="34">
        <v>155</v>
      </c>
      <c r="D6273" s="34">
        <v>160</v>
      </c>
      <c r="E6273" s="34">
        <v>190</v>
      </c>
      <c r="F6273" s="34">
        <v>178</v>
      </c>
      <c r="G6273" s="34">
        <v>219</v>
      </c>
      <c r="H6273" s="34">
        <v>142</v>
      </c>
      <c r="I6273" s="34">
        <v>133</v>
      </c>
      <c r="J6273" s="34">
        <v>169</v>
      </c>
      <c r="K6273" s="34">
        <v>236</v>
      </c>
      <c r="L6273" s="34">
        <v>162</v>
      </c>
      <c r="M6273" s="34">
        <v>180</v>
      </c>
      <c r="N6273" s="34">
        <v>147</v>
      </c>
      <c r="O6273" s="34">
        <v>203</v>
      </c>
      <c r="P6273" s="34">
        <v>186</v>
      </c>
      <c r="Q6273" s="34">
        <v>238</v>
      </c>
      <c r="R6273" s="34">
        <v>218</v>
      </c>
      <c r="S6273" s="34">
        <v>223</v>
      </c>
      <c r="T6273" s="34">
        <v>194</v>
      </c>
      <c r="U6273" s="34">
        <v>210</v>
      </c>
      <c r="V6273" s="34">
        <v>239</v>
      </c>
      <c r="W6273" s="34">
        <v>232</v>
      </c>
      <c r="X6273" s="34">
        <v>199</v>
      </c>
      <c r="Y6273" s="34">
        <v>248</v>
      </c>
      <c r="Z6273" s="34">
        <v>232</v>
      </c>
      <c r="AA6273" s="34">
        <v>263</v>
      </c>
      <c r="AB6273" s="34">
        <v>266</v>
      </c>
      <c r="AC6273" s="34">
        <v>298</v>
      </c>
    </row>
    <row r="6274" spans="1:29" x14ac:dyDescent="0.2">
      <c r="A6274" s="34" t="s">
        <v>66767</v>
      </c>
      <c r="B6274" s="34">
        <v>179</v>
      </c>
      <c r="C6274" s="34">
        <v>207</v>
      </c>
      <c r="D6274" s="34">
        <v>263</v>
      </c>
      <c r="E6274" s="34">
        <v>237</v>
      </c>
      <c r="F6274" s="34">
        <v>269</v>
      </c>
      <c r="G6274" s="34">
        <v>171</v>
      </c>
      <c r="H6274" s="34">
        <v>236</v>
      </c>
      <c r="I6274" s="34">
        <v>195</v>
      </c>
      <c r="J6274" s="34">
        <v>215</v>
      </c>
      <c r="K6274" s="34">
        <v>220</v>
      </c>
      <c r="L6274" s="34">
        <v>210</v>
      </c>
      <c r="M6274" s="34">
        <v>205</v>
      </c>
      <c r="N6274" s="34">
        <v>195</v>
      </c>
      <c r="O6274" s="34">
        <v>186</v>
      </c>
      <c r="P6274" s="34">
        <v>238</v>
      </c>
      <c r="Q6274" s="34">
        <v>295</v>
      </c>
      <c r="R6274" s="34">
        <v>269</v>
      </c>
      <c r="S6274" s="34">
        <v>306</v>
      </c>
      <c r="T6274" s="34">
        <v>263</v>
      </c>
      <c r="U6274" s="34">
        <v>215</v>
      </c>
      <c r="V6274" s="34">
        <v>264</v>
      </c>
      <c r="W6274" s="34">
        <v>253</v>
      </c>
      <c r="X6274" s="34">
        <v>324</v>
      </c>
      <c r="Y6274" s="34">
        <v>213</v>
      </c>
      <c r="Z6274" s="34">
        <v>267</v>
      </c>
      <c r="AA6274" s="34">
        <v>295</v>
      </c>
      <c r="AB6274" s="34">
        <v>302</v>
      </c>
      <c r="AC6274" s="34">
        <v>444</v>
      </c>
    </row>
    <row r="6275" spans="1:29" x14ac:dyDescent="0.2">
      <c r="A6275" s="34" t="s">
        <v>66768</v>
      </c>
      <c r="B6275" s="34">
        <v>140</v>
      </c>
      <c r="C6275" s="34">
        <v>173</v>
      </c>
      <c r="D6275" s="34">
        <v>240</v>
      </c>
      <c r="E6275" s="34">
        <v>192</v>
      </c>
      <c r="F6275" s="34">
        <v>216</v>
      </c>
      <c r="G6275" s="34">
        <v>213</v>
      </c>
      <c r="H6275" s="34">
        <v>180</v>
      </c>
      <c r="I6275" s="34">
        <v>186</v>
      </c>
      <c r="J6275" s="34">
        <v>149</v>
      </c>
      <c r="K6275" s="34">
        <v>148</v>
      </c>
      <c r="L6275" s="34">
        <v>108</v>
      </c>
      <c r="M6275" s="34">
        <v>164</v>
      </c>
      <c r="N6275" s="34">
        <v>178</v>
      </c>
      <c r="O6275" s="34">
        <v>177</v>
      </c>
      <c r="P6275" s="34">
        <v>136</v>
      </c>
      <c r="Q6275" s="34">
        <v>251</v>
      </c>
      <c r="R6275" s="34">
        <v>199</v>
      </c>
      <c r="S6275" s="34">
        <v>264</v>
      </c>
      <c r="T6275" s="34">
        <v>118</v>
      </c>
      <c r="U6275" s="34">
        <v>144</v>
      </c>
      <c r="V6275" s="34">
        <v>199</v>
      </c>
      <c r="W6275" s="34">
        <v>187</v>
      </c>
      <c r="X6275" s="34">
        <v>291</v>
      </c>
      <c r="Y6275" s="34">
        <v>128</v>
      </c>
      <c r="Z6275" s="34">
        <v>213</v>
      </c>
      <c r="AA6275" s="34">
        <v>203</v>
      </c>
      <c r="AB6275" s="34">
        <v>185</v>
      </c>
      <c r="AC6275" s="34">
        <v>290</v>
      </c>
    </row>
    <row r="6276" spans="1:29" x14ac:dyDescent="0.2">
      <c r="A6276" s="34" t="s">
        <v>66769</v>
      </c>
      <c r="B6276" s="34">
        <v>133</v>
      </c>
      <c r="C6276" s="34">
        <v>149</v>
      </c>
      <c r="D6276" s="34">
        <v>182</v>
      </c>
      <c r="E6276" s="34">
        <v>160</v>
      </c>
      <c r="F6276" s="34">
        <v>138</v>
      </c>
      <c r="G6276" s="34">
        <v>131</v>
      </c>
      <c r="H6276" s="34">
        <v>91</v>
      </c>
      <c r="I6276" s="34">
        <v>150</v>
      </c>
      <c r="J6276" s="34">
        <v>111</v>
      </c>
      <c r="K6276" s="34">
        <v>165</v>
      </c>
      <c r="L6276" s="34">
        <v>117</v>
      </c>
      <c r="M6276" s="34">
        <v>106</v>
      </c>
      <c r="N6276" s="34">
        <v>119</v>
      </c>
      <c r="O6276" s="34">
        <v>144</v>
      </c>
      <c r="P6276" s="34">
        <v>119</v>
      </c>
      <c r="Q6276" s="34">
        <v>164</v>
      </c>
      <c r="R6276" s="34">
        <v>168</v>
      </c>
      <c r="S6276" s="34">
        <v>181</v>
      </c>
      <c r="T6276" s="34">
        <v>84</v>
      </c>
      <c r="U6276" s="34">
        <v>116</v>
      </c>
      <c r="V6276" s="34">
        <v>174</v>
      </c>
      <c r="W6276" s="34">
        <v>179</v>
      </c>
      <c r="X6276" s="34">
        <v>125</v>
      </c>
      <c r="Y6276" s="34">
        <v>118</v>
      </c>
      <c r="Z6276" s="34">
        <v>197</v>
      </c>
      <c r="AA6276" s="34">
        <v>200</v>
      </c>
      <c r="AB6276" s="34">
        <v>116</v>
      </c>
      <c r="AC6276" s="34">
        <v>224</v>
      </c>
    </row>
    <row r="6277" spans="1:29" x14ac:dyDescent="0.2">
      <c r="A6277" s="34" t="s">
        <v>66770</v>
      </c>
      <c r="B6277" s="34">
        <v>219</v>
      </c>
      <c r="C6277" s="34">
        <v>288</v>
      </c>
      <c r="D6277" s="34">
        <v>423</v>
      </c>
      <c r="E6277" s="34">
        <v>321</v>
      </c>
      <c r="F6277" s="34">
        <v>333</v>
      </c>
      <c r="G6277" s="34">
        <v>266</v>
      </c>
      <c r="H6277" s="34">
        <v>232</v>
      </c>
      <c r="I6277" s="34">
        <v>256</v>
      </c>
      <c r="J6277" s="34">
        <v>210</v>
      </c>
      <c r="K6277" s="34">
        <v>325</v>
      </c>
      <c r="L6277" s="34">
        <v>137</v>
      </c>
      <c r="M6277" s="34">
        <v>210</v>
      </c>
      <c r="N6277" s="34">
        <v>246</v>
      </c>
      <c r="O6277" s="34">
        <v>210</v>
      </c>
      <c r="P6277" s="34">
        <v>244</v>
      </c>
      <c r="Q6277" s="34">
        <v>248</v>
      </c>
      <c r="R6277" s="34">
        <v>241</v>
      </c>
      <c r="S6277" s="34">
        <v>355</v>
      </c>
      <c r="T6277" s="34">
        <v>154</v>
      </c>
      <c r="U6277" s="34">
        <v>204</v>
      </c>
      <c r="V6277" s="34">
        <v>299</v>
      </c>
      <c r="W6277" s="34">
        <v>226</v>
      </c>
      <c r="X6277" s="34">
        <v>396</v>
      </c>
      <c r="Y6277" s="34">
        <v>156</v>
      </c>
      <c r="Z6277" s="34">
        <v>361</v>
      </c>
      <c r="AA6277" s="34">
        <v>346</v>
      </c>
      <c r="AB6277" s="34">
        <v>208</v>
      </c>
      <c r="AC6277" s="34">
        <v>386</v>
      </c>
    </row>
    <row r="6278" spans="1:29" x14ac:dyDescent="0.2">
      <c r="A6278" s="34" t="s">
        <v>66771</v>
      </c>
      <c r="B6278" s="34">
        <v>42</v>
      </c>
      <c r="C6278" s="34">
        <v>30</v>
      </c>
      <c r="D6278" s="34">
        <v>63</v>
      </c>
      <c r="E6278" s="34">
        <v>60</v>
      </c>
      <c r="F6278" s="34">
        <v>61</v>
      </c>
      <c r="G6278" s="34">
        <v>63</v>
      </c>
      <c r="H6278" s="34">
        <v>39</v>
      </c>
      <c r="I6278" s="34">
        <v>51</v>
      </c>
      <c r="J6278" s="34">
        <v>50</v>
      </c>
      <c r="K6278" s="34">
        <v>56</v>
      </c>
      <c r="L6278" s="34">
        <v>16</v>
      </c>
      <c r="M6278" s="34">
        <v>37</v>
      </c>
      <c r="N6278" s="34">
        <v>45</v>
      </c>
      <c r="O6278" s="34">
        <v>27</v>
      </c>
      <c r="P6278" s="34">
        <v>46</v>
      </c>
      <c r="Q6278" s="34">
        <v>40</v>
      </c>
      <c r="R6278" s="34">
        <v>35</v>
      </c>
      <c r="S6278" s="34">
        <v>66</v>
      </c>
      <c r="T6278" s="34">
        <v>23</v>
      </c>
      <c r="U6278" s="34">
        <v>40</v>
      </c>
      <c r="V6278" s="34">
        <v>26</v>
      </c>
      <c r="W6278" s="34">
        <v>42</v>
      </c>
      <c r="X6278" s="34">
        <v>67</v>
      </c>
      <c r="Y6278" s="34">
        <v>45</v>
      </c>
      <c r="Z6278" s="34">
        <v>46</v>
      </c>
      <c r="AA6278" s="34">
        <v>53</v>
      </c>
      <c r="AB6278" s="34">
        <v>37</v>
      </c>
      <c r="AC6278" s="34">
        <v>41</v>
      </c>
    </row>
    <row r="6279" spans="1:29" x14ac:dyDescent="0.2">
      <c r="A6279" s="34" t="s">
        <v>66772</v>
      </c>
      <c r="B6279" s="34">
        <v>94</v>
      </c>
      <c r="C6279" s="34">
        <v>84</v>
      </c>
      <c r="D6279" s="34">
        <v>83</v>
      </c>
      <c r="E6279" s="34">
        <v>83</v>
      </c>
      <c r="F6279" s="34">
        <v>85</v>
      </c>
      <c r="G6279" s="34">
        <v>146</v>
      </c>
      <c r="H6279" s="34">
        <v>84</v>
      </c>
      <c r="I6279" s="34">
        <v>84</v>
      </c>
      <c r="J6279" s="34">
        <v>77</v>
      </c>
      <c r="K6279" s="34">
        <v>104</v>
      </c>
      <c r="L6279" s="34">
        <v>37</v>
      </c>
      <c r="M6279" s="34">
        <v>71</v>
      </c>
      <c r="N6279" s="34">
        <v>57</v>
      </c>
      <c r="O6279" s="34">
        <v>99</v>
      </c>
      <c r="P6279" s="34">
        <v>73</v>
      </c>
      <c r="Q6279" s="34">
        <v>95</v>
      </c>
      <c r="R6279" s="34">
        <v>98</v>
      </c>
      <c r="S6279" s="34">
        <v>114</v>
      </c>
      <c r="T6279" s="34">
        <v>57</v>
      </c>
      <c r="U6279" s="34">
        <v>77</v>
      </c>
      <c r="V6279" s="34">
        <v>146</v>
      </c>
      <c r="W6279" s="34">
        <v>92</v>
      </c>
      <c r="X6279" s="34">
        <v>102</v>
      </c>
      <c r="Y6279" s="34">
        <v>62</v>
      </c>
      <c r="Z6279" s="34">
        <v>87</v>
      </c>
      <c r="AA6279" s="34">
        <v>94</v>
      </c>
      <c r="AB6279" s="34">
        <v>102</v>
      </c>
      <c r="AC6279" s="34">
        <v>112</v>
      </c>
    </row>
    <row r="6280" spans="1:29" x14ac:dyDescent="0.2">
      <c r="A6280" s="34" t="s">
        <v>66773</v>
      </c>
      <c r="B6280" s="34">
        <v>212</v>
      </c>
      <c r="C6280" s="34">
        <v>325</v>
      </c>
      <c r="D6280" s="34">
        <v>402</v>
      </c>
      <c r="E6280" s="34">
        <v>379</v>
      </c>
      <c r="F6280" s="34">
        <v>379</v>
      </c>
      <c r="G6280" s="34">
        <v>251</v>
      </c>
      <c r="H6280" s="34">
        <v>391</v>
      </c>
      <c r="I6280" s="34">
        <v>269</v>
      </c>
      <c r="J6280" s="34">
        <v>362</v>
      </c>
      <c r="K6280" s="34">
        <v>370</v>
      </c>
      <c r="L6280" s="34">
        <v>276</v>
      </c>
      <c r="M6280" s="34">
        <v>265</v>
      </c>
      <c r="N6280" s="34">
        <v>266</v>
      </c>
      <c r="O6280" s="34">
        <v>256</v>
      </c>
      <c r="P6280" s="34">
        <v>278</v>
      </c>
      <c r="Q6280" s="34">
        <v>435</v>
      </c>
      <c r="R6280" s="34">
        <v>476</v>
      </c>
      <c r="S6280" s="34">
        <v>386</v>
      </c>
      <c r="T6280" s="34">
        <v>407</v>
      </c>
      <c r="U6280" s="34">
        <v>311</v>
      </c>
      <c r="V6280" s="34">
        <v>434</v>
      </c>
      <c r="W6280" s="34">
        <v>414</v>
      </c>
      <c r="X6280" s="34">
        <v>446</v>
      </c>
      <c r="Y6280" s="34">
        <v>375</v>
      </c>
      <c r="Z6280" s="34">
        <v>392</v>
      </c>
      <c r="AA6280" s="34">
        <v>342</v>
      </c>
      <c r="AB6280" s="34">
        <v>490</v>
      </c>
      <c r="AC6280" s="34">
        <v>525</v>
      </c>
    </row>
    <row r="6281" spans="1:29" x14ac:dyDescent="0.2">
      <c r="A6281" s="34" t="s">
        <v>66774</v>
      </c>
      <c r="B6281" s="34">
        <v>125</v>
      </c>
      <c r="C6281" s="34">
        <v>189</v>
      </c>
      <c r="D6281" s="34">
        <v>162</v>
      </c>
      <c r="E6281" s="34">
        <v>177</v>
      </c>
      <c r="F6281" s="34">
        <v>147</v>
      </c>
      <c r="G6281" s="34">
        <v>170</v>
      </c>
      <c r="H6281" s="34">
        <v>116</v>
      </c>
      <c r="I6281" s="34">
        <v>184</v>
      </c>
      <c r="J6281" s="34">
        <v>120</v>
      </c>
      <c r="K6281" s="34">
        <v>166</v>
      </c>
      <c r="L6281" s="34">
        <v>78</v>
      </c>
      <c r="M6281" s="34">
        <v>100</v>
      </c>
      <c r="N6281" s="34">
        <v>132</v>
      </c>
      <c r="O6281" s="34">
        <v>147</v>
      </c>
      <c r="P6281" s="34">
        <v>137</v>
      </c>
      <c r="Q6281" s="34">
        <v>192</v>
      </c>
      <c r="R6281" s="34">
        <v>159</v>
      </c>
      <c r="S6281" s="34">
        <v>192</v>
      </c>
      <c r="T6281" s="34">
        <v>95</v>
      </c>
      <c r="U6281" s="34">
        <v>133</v>
      </c>
      <c r="V6281" s="34">
        <v>163</v>
      </c>
      <c r="W6281" s="34">
        <v>152</v>
      </c>
      <c r="X6281" s="34">
        <v>167</v>
      </c>
      <c r="Y6281" s="34">
        <v>143</v>
      </c>
      <c r="Z6281" s="34">
        <v>166</v>
      </c>
      <c r="AA6281" s="34">
        <v>206</v>
      </c>
      <c r="AB6281" s="34">
        <v>176</v>
      </c>
      <c r="AC6281" s="34">
        <v>275</v>
      </c>
    </row>
    <row r="6282" spans="1:29" x14ac:dyDescent="0.2">
      <c r="A6282" s="34" t="s">
        <v>66775</v>
      </c>
      <c r="B6282" s="34">
        <v>52</v>
      </c>
      <c r="C6282" s="34">
        <v>101</v>
      </c>
      <c r="D6282" s="34">
        <v>101</v>
      </c>
      <c r="E6282" s="34">
        <v>92</v>
      </c>
      <c r="F6282" s="34">
        <v>80</v>
      </c>
      <c r="G6282" s="34">
        <v>69</v>
      </c>
      <c r="H6282" s="34">
        <v>108</v>
      </c>
      <c r="I6282" s="34">
        <v>56</v>
      </c>
      <c r="J6282" s="34">
        <v>77</v>
      </c>
      <c r="K6282" s="34">
        <v>68</v>
      </c>
      <c r="L6282" s="34">
        <v>35</v>
      </c>
      <c r="M6282" s="34">
        <v>77</v>
      </c>
      <c r="N6282" s="34">
        <v>75</v>
      </c>
      <c r="O6282" s="34">
        <v>84</v>
      </c>
      <c r="P6282" s="34">
        <v>84</v>
      </c>
      <c r="Q6282" s="34">
        <v>107</v>
      </c>
      <c r="R6282" s="34">
        <v>80</v>
      </c>
      <c r="S6282" s="34">
        <v>105</v>
      </c>
      <c r="T6282" s="34">
        <v>49</v>
      </c>
      <c r="U6282" s="34">
        <v>60</v>
      </c>
      <c r="V6282" s="34">
        <v>85</v>
      </c>
      <c r="W6282" s="34">
        <v>89</v>
      </c>
      <c r="X6282" s="34">
        <v>101</v>
      </c>
      <c r="Y6282" s="34">
        <v>54</v>
      </c>
      <c r="Z6282" s="34">
        <v>125</v>
      </c>
      <c r="AA6282" s="34">
        <v>86</v>
      </c>
      <c r="AB6282" s="34">
        <v>76</v>
      </c>
      <c r="AC6282" s="34">
        <v>136</v>
      </c>
    </row>
    <row r="6283" spans="1:29" x14ac:dyDescent="0.2">
      <c r="A6283" s="34" t="s">
        <v>66776</v>
      </c>
      <c r="B6283" s="34">
        <v>173</v>
      </c>
      <c r="C6283" s="34">
        <v>219</v>
      </c>
      <c r="D6283" s="34">
        <v>293</v>
      </c>
      <c r="E6283" s="34">
        <v>211</v>
      </c>
      <c r="F6283" s="34">
        <v>177</v>
      </c>
      <c r="G6283" s="34">
        <v>231</v>
      </c>
      <c r="H6283" s="34">
        <v>178</v>
      </c>
      <c r="I6283" s="34">
        <v>152</v>
      </c>
      <c r="J6283" s="34">
        <v>123</v>
      </c>
      <c r="K6283" s="34">
        <v>206</v>
      </c>
      <c r="L6283" s="34">
        <v>63</v>
      </c>
      <c r="M6283" s="34">
        <v>136</v>
      </c>
      <c r="N6283" s="34">
        <v>168</v>
      </c>
      <c r="O6283" s="34">
        <v>124</v>
      </c>
      <c r="P6283" s="34">
        <v>153</v>
      </c>
      <c r="Q6283" s="34">
        <v>172</v>
      </c>
      <c r="R6283" s="34">
        <v>159</v>
      </c>
      <c r="S6283" s="34">
        <v>255</v>
      </c>
      <c r="T6283" s="34">
        <v>103</v>
      </c>
      <c r="U6283" s="34">
        <v>135</v>
      </c>
      <c r="V6283" s="34">
        <v>214</v>
      </c>
      <c r="W6283" s="34">
        <v>122</v>
      </c>
      <c r="X6283" s="34">
        <v>251</v>
      </c>
      <c r="Y6283" s="34">
        <v>83</v>
      </c>
      <c r="Z6283" s="34">
        <v>247</v>
      </c>
      <c r="AA6283" s="34">
        <v>213</v>
      </c>
      <c r="AB6283" s="34">
        <v>163</v>
      </c>
      <c r="AC6283" s="34">
        <v>288</v>
      </c>
    </row>
    <row r="6284" spans="1:29" x14ac:dyDescent="0.2">
      <c r="A6284" s="34" t="s">
        <v>66777</v>
      </c>
      <c r="B6284" s="34">
        <v>147</v>
      </c>
      <c r="C6284" s="34">
        <v>141</v>
      </c>
      <c r="D6284" s="34">
        <v>235</v>
      </c>
      <c r="E6284" s="34">
        <v>131</v>
      </c>
      <c r="F6284" s="34">
        <v>182</v>
      </c>
      <c r="G6284" s="34">
        <v>181</v>
      </c>
      <c r="H6284" s="34">
        <v>173</v>
      </c>
      <c r="I6284" s="34">
        <v>110</v>
      </c>
      <c r="J6284" s="34">
        <v>151</v>
      </c>
      <c r="K6284" s="34">
        <v>141</v>
      </c>
      <c r="L6284" s="34">
        <v>141</v>
      </c>
      <c r="M6284" s="34">
        <v>143</v>
      </c>
      <c r="N6284" s="34">
        <v>175</v>
      </c>
      <c r="O6284" s="34">
        <v>91</v>
      </c>
      <c r="P6284" s="34">
        <v>136</v>
      </c>
      <c r="Q6284" s="34">
        <v>205</v>
      </c>
      <c r="R6284" s="34">
        <v>222</v>
      </c>
      <c r="S6284" s="34">
        <v>180</v>
      </c>
      <c r="T6284" s="34">
        <v>181</v>
      </c>
      <c r="U6284" s="34">
        <v>121</v>
      </c>
      <c r="V6284" s="34">
        <v>201</v>
      </c>
      <c r="W6284" s="34">
        <v>147</v>
      </c>
      <c r="X6284" s="34">
        <v>196</v>
      </c>
      <c r="Y6284" s="34">
        <v>146</v>
      </c>
      <c r="Z6284" s="34">
        <v>233</v>
      </c>
      <c r="AA6284" s="34">
        <v>169</v>
      </c>
      <c r="AB6284" s="34">
        <v>228</v>
      </c>
      <c r="AC6284" s="34">
        <v>246</v>
      </c>
    </row>
    <row r="6285" spans="1:29" x14ac:dyDescent="0.2">
      <c r="A6285" s="34" t="s">
        <v>66778</v>
      </c>
      <c r="B6285" s="34">
        <v>113</v>
      </c>
      <c r="C6285" s="34">
        <v>143</v>
      </c>
      <c r="D6285" s="34">
        <v>180</v>
      </c>
      <c r="E6285" s="34">
        <v>143</v>
      </c>
      <c r="F6285" s="34">
        <v>116</v>
      </c>
      <c r="G6285" s="34">
        <v>196</v>
      </c>
      <c r="H6285" s="34">
        <v>117</v>
      </c>
      <c r="I6285" s="34">
        <v>159</v>
      </c>
      <c r="J6285" s="34">
        <v>104</v>
      </c>
      <c r="K6285" s="34">
        <v>131</v>
      </c>
      <c r="L6285" s="34">
        <v>82</v>
      </c>
      <c r="M6285" s="34">
        <v>120</v>
      </c>
      <c r="N6285" s="34">
        <v>113</v>
      </c>
      <c r="O6285" s="34">
        <v>98</v>
      </c>
      <c r="P6285" s="34">
        <v>121</v>
      </c>
      <c r="Q6285" s="34">
        <v>185</v>
      </c>
      <c r="R6285" s="34">
        <v>140</v>
      </c>
      <c r="S6285" s="34">
        <v>186</v>
      </c>
      <c r="T6285" s="34">
        <v>88</v>
      </c>
      <c r="U6285" s="34">
        <v>121</v>
      </c>
      <c r="V6285" s="34">
        <v>154</v>
      </c>
      <c r="W6285" s="34">
        <v>167</v>
      </c>
      <c r="X6285" s="34">
        <v>149</v>
      </c>
      <c r="Y6285" s="34">
        <v>118</v>
      </c>
      <c r="Z6285" s="34">
        <v>158</v>
      </c>
      <c r="AA6285" s="34">
        <v>142</v>
      </c>
      <c r="AB6285" s="34">
        <v>146</v>
      </c>
      <c r="AC6285" s="34">
        <v>228</v>
      </c>
    </row>
    <row r="6286" spans="1:29" x14ac:dyDescent="0.2">
      <c r="A6286" s="34" t="s">
        <v>66779</v>
      </c>
      <c r="B6286" s="34">
        <v>96</v>
      </c>
      <c r="C6286" s="34">
        <v>122</v>
      </c>
      <c r="D6286" s="34">
        <v>134</v>
      </c>
      <c r="E6286" s="34">
        <v>121</v>
      </c>
      <c r="F6286" s="34">
        <v>128</v>
      </c>
      <c r="G6286" s="34">
        <v>132</v>
      </c>
      <c r="H6286" s="34">
        <v>90</v>
      </c>
      <c r="I6286" s="34">
        <v>108</v>
      </c>
      <c r="J6286" s="34">
        <v>81</v>
      </c>
      <c r="K6286" s="34">
        <v>141</v>
      </c>
      <c r="L6286" s="34">
        <v>65</v>
      </c>
      <c r="M6286" s="34">
        <v>74</v>
      </c>
      <c r="N6286" s="34">
        <v>104</v>
      </c>
      <c r="O6286" s="34">
        <v>79</v>
      </c>
      <c r="P6286" s="34">
        <v>93</v>
      </c>
      <c r="Q6286" s="34">
        <v>142</v>
      </c>
      <c r="R6286" s="34">
        <v>98</v>
      </c>
      <c r="S6286" s="34">
        <v>164</v>
      </c>
      <c r="T6286" s="34">
        <v>77</v>
      </c>
      <c r="U6286" s="34">
        <v>104</v>
      </c>
      <c r="V6286" s="34">
        <v>110</v>
      </c>
      <c r="W6286" s="34">
        <v>89</v>
      </c>
      <c r="X6286" s="34">
        <v>119</v>
      </c>
      <c r="Y6286" s="34">
        <v>102</v>
      </c>
      <c r="Z6286" s="34">
        <v>129</v>
      </c>
      <c r="AA6286" s="34">
        <v>144</v>
      </c>
      <c r="AB6286" s="34">
        <v>81</v>
      </c>
      <c r="AC6286" s="34">
        <v>154</v>
      </c>
    </row>
    <row r="6287" spans="1:29" x14ac:dyDescent="0.2">
      <c r="A6287" s="34" t="s">
        <v>66780</v>
      </c>
      <c r="B6287" s="34">
        <v>74</v>
      </c>
      <c r="C6287" s="34">
        <v>144</v>
      </c>
      <c r="D6287" s="34">
        <v>185</v>
      </c>
      <c r="E6287" s="34">
        <v>157</v>
      </c>
      <c r="F6287" s="34">
        <v>143</v>
      </c>
      <c r="G6287" s="34">
        <v>138</v>
      </c>
      <c r="H6287" s="34">
        <v>124</v>
      </c>
      <c r="I6287" s="34">
        <v>110</v>
      </c>
      <c r="J6287" s="34">
        <v>115</v>
      </c>
      <c r="K6287" s="34">
        <v>141</v>
      </c>
      <c r="L6287" s="34">
        <v>64</v>
      </c>
      <c r="M6287" s="34">
        <v>116</v>
      </c>
      <c r="N6287" s="34">
        <v>126</v>
      </c>
      <c r="O6287" s="34">
        <v>141</v>
      </c>
      <c r="P6287" s="34">
        <v>126</v>
      </c>
      <c r="Q6287" s="34">
        <v>140</v>
      </c>
      <c r="R6287" s="34">
        <v>130</v>
      </c>
      <c r="S6287" s="34">
        <v>164</v>
      </c>
      <c r="T6287" s="34">
        <v>88</v>
      </c>
      <c r="U6287" s="34">
        <v>109</v>
      </c>
      <c r="V6287" s="34">
        <v>153</v>
      </c>
      <c r="W6287" s="34">
        <v>107</v>
      </c>
      <c r="X6287" s="34">
        <v>150</v>
      </c>
      <c r="Y6287" s="34">
        <v>76</v>
      </c>
      <c r="Z6287" s="34">
        <v>139</v>
      </c>
      <c r="AA6287" s="34">
        <v>139</v>
      </c>
      <c r="AB6287" s="34">
        <v>96</v>
      </c>
      <c r="AC6287" s="34">
        <v>220</v>
      </c>
    </row>
    <row r="6288" spans="1:29" x14ac:dyDescent="0.2">
      <c r="A6288" s="34" t="s">
        <v>66781</v>
      </c>
      <c r="B6288" s="34">
        <v>191</v>
      </c>
      <c r="C6288" s="34">
        <v>210</v>
      </c>
      <c r="D6288" s="34">
        <v>295</v>
      </c>
      <c r="E6288" s="34">
        <v>247</v>
      </c>
      <c r="F6288" s="34">
        <v>250</v>
      </c>
      <c r="G6288" s="34">
        <v>186</v>
      </c>
      <c r="H6288" s="34">
        <v>182</v>
      </c>
      <c r="I6288" s="34">
        <v>178</v>
      </c>
      <c r="J6288" s="34">
        <v>214</v>
      </c>
      <c r="K6288" s="34">
        <v>256</v>
      </c>
      <c r="L6288" s="34">
        <v>118</v>
      </c>
      <c r="M6288" s="34">
        <v>193</v>
      </c>
      <c r="N6288" s="34">
        <v>193</v>
      </c>
      <c r="O6288" s="34">
        <v>206</v>
      </c>
      <c r="P6288" s="34">
        <v>226</v>
      </c>
      <c r="Q6288" s="34">
        <v>248</v>
      </c>
      <c r="R6288" s="34">
        <v>244</v>
      </c>
      <c r="S6288" s="34">
        <v>279</v>
      </c>
      <c r="T6288" s="34">
        <v>180</v>
      </c>
      <c r="U6288" s="34">
        <v>169</v>
      </c>
      <c r="V6288" s="34">
        <v>209</v>
      </c>
      <c r="W6288" s="34">
        <v>183</v>
      </c>
      <c r="X6288" s="34">
        <v>297</v>
      </c>
      <c r="Y6288" s="34">
        <v>167</v>
      </c>
      <c r="Z6288" s="34">
        <v>254</v>
      </c>
      <c r="AA6288" s="34">
        <v>311</v>
      </c>
      <c r="AB6288" s="34">
        <v>211</v>
      </c>
      <c r="AC6288" s="34">
        <v>361</v>
      </c>
    </row>
    <row r="6289" spans="1:29" x14ac:dyDescent="0.2">
      <c r="A6289" s="34" t="s">
        <v>66782</v>
      </c>
      <c r="B6289" s="34">
        <v>61</v>
      </c>
      <c r="C6289" s="34">
        <v>157</v>
      </c>
      <c r="D6289" s="34">
        <v>92</v>
      </c>
      <c r="E6289" s="34">
        <v>117</v>
      </c>
      <c r="F6289" s="34">
        <v>100</v>
      </c>
      <c r="G6289" s="34">
        <v>149</v>
      </c>
      <c r="H6289" s="34">
        <v>66</v>
      </c>
      <c r="I6289" s="34">
        <v>128</v>
      </c>
      <c r="J6289" s="34">
        <v>47</v>
      </c>
      <c r="K6289" s="34">
        <v>165</v>
      </c>
      <c r="L6289" s="34">
        <v>28</v>
      </c>
      <c r="M6289" s="34">
        <v>98</v>
      </c>
      <c r="N6289" s="34">
        <v>67</v>
      </c>
      <c r="O6289" s="34">
        <v>125</v>
      </c>
      <c r="P6289" s="34">
        <v>67</v>
      </c>
      <c r="Q6289" s="34">
        <v>93</v>
      </c>
      <c r="R6289" s="34">
        <v>61</v>
      </c>
      <c r="S6289" s="34">
        <v>138</v>
      </c>
      <c r="T6289" s="34">
        <v>36</v>
      </c>
      <c r="U6289" s="34">
        <v>87</v>
      </c>
      <c r="V6289" s="34">
        <v>90</v>
      </c>
      <c r="W6289" s="34">
        <v>72</v>
      </c>
      <c r="X6289" s="34">
        <v>80</v>
      </c>
      <c r="Y6289" s="34">
        <v>61</v>
      </c>
      <c r="Z6289" s="34">
        <v>113</v>
      </c>
      <c r="AA6289" s="34">
        <v>88</v>
      </c>
      <c r="AB6289" s="34">
        <v>62</v>
      </c>
      <c r="AC6289" s="34">
        <v>160</v>
      </c>
    </row>
    <row r="6290" spans="1:29" x14ac:dyDescent="0.2">
      <c r="A6290" s="34" t="s">
        <v>66783</v>
      </c>
      <c r="B6290" s="34">
        <v>193</v>
      </c>
      <c r="C6290" s="34">
        <v>276</v>
      </c>
      <c r="D6290" s="34">
        <v>303</v>
      </c>
      <c r="E6290" s="34">
        <v>281</v>
      </c>
      <c r="F6290" s="34">
        <v>317</v>
      </c>
      <c r="G6290" s="34">
        <v>281</v>
      </c>
      <c r="H6290" s="34">
        <v>307</v>
      </c>
      <c r="I6290" s="34">
        <v>288</v>
      </c>
      <c r="J6290" s="34">
        <v>273</v>
      </c>
      <c r="K6290" s="34">
        <v>344</v>
      </c>
      <c r="L6290" s="34">
        <v>228</v>
      </c>
      <c r="M6290" s="34">
        <v>252</v>
      </c>
      <c r="N6290" s="34">
        <v>230</v>
      </c>
      <c r="O6290" s="34">
        <v>219</v>
      </c>
      <c r="P6290" s="34">
        <v>248</v>
      </c>
      <c r="Q6290" s="34">
        <v>324</v>
      </c>
      <c r="R6290" s="34">
        <v>334</v>
      </c>
      <c r="S6290" s="34">
        <v>307</v>
      </c>
      <c r="T6290" s="34">
        <v>264</v>
      </c>
      <c r="U6290" s="34">
        <v>260</v>
      </c>
      <c r="V6290" s="34">
        <v>304</v>
      </c>
      <c r="W6290" s="34">
        <v>327</v>
      </c>
      <c r="X6290" s="34">
        <v>363</v>
      </c>
      <c r="Y6290" s="34">
        <v>310</v>
      </c>
      <c r="Z6290" s="34">
        <v>307</v>
      </c>
      <c r="AA6290" s="34">
        <v>343</v>
      </c>
      <c r="AB6290" s="34">
        <v>347</v>
      </c>
      <c r="AC6290" s="34">
        <v>380</v>
      </c>
    </row>
    <row r="6291" spans="1:29" x14ac:dyDescent="0.2">
      <c r="A6291" s="34" t="s">
        <v>66784</v>
      </c>
      <c r="B6291" s="34">
        <v>160</v>
      </c>
      <c r="C6291" s="34">
        <v>313</v>
      </c>
      <c r="D6291" s="34">
        <v>301</v>
      </c>
      <c r="E6291" s="34">
        <v>277</v>
      </c>
      <c r="F6291" s="34">
        <v>234</v>
      </c>
      <c r="G6291" s="34">
        <v>241</v>
      </c>
      <c r="H6291" s="34">
        <v>192</v>
      </c>
      <c r="I6291" s="34">
        <v>223</v>
      </c>
      <c r="J6291" s="34">
        <v>150</v>
      </c>
      <c r="K6291" s="34">
        <v>299</v>
      </c>
      <c r="L6291" s="34">
        <v>95</v>
      </c>
      <c r="M6291" s="34">
        <v>264</v>
      </c>
      <c r="N6291" s="34">
        <v>200</v>
      </c>
      <c r="O6291" s="34">
        <v>196</v>
      </c>
      <c r="P6291" s="34">
        <v>190</v>
      </c>
      <c r="Q6291" s="34">
        <v>268</v>
      </c>
      <c r="R6291" s="34">
        <v>188</v>
      </c>
      <c r="S6291" s="34">
        <v>302</v>
      </c>
      <c r="T6291" s="34">
        <v>122</v>
      </c>
      <c r="U6291" s="34">
        <v>202</v>
      </c>
      <c r="V6291" s="34">
        <v>242</v>
      </c>
      <c r="W6291" s="34">
        <v>200</v>
      </c>
      <c r="X6291" s="34">
        <v>309</v>
      </c>
      <c r="Y6291" s="34">
        <v>166</v>
      </c>
      <c r="Z6291" s="34">
        <v>308</v>
      </c>
      <c r="AA6291" s="34">
        <v>303</v>
      </c>
      <c r="AB6291" s="34">
        <v>178</v>
      </c>
      <c r="AC6291" s="34">
        <v>340</v>
      </c>
    </row>
    <row r="6292" spans="1:29" x14ac:dyDescent="0.2">
      <c r="A6292" s="34" t="s">
        <v>66785</v>
      </c>
      <c r="B6292" s="34">
        <v>145</v>
      </c>
      <c r="C6292" s="34">
        <v>100</v>
      </c>
      <c r="D6292" s="34">
        <v>162</v>
      </c>
      <c r="E6292" s="34">
        <v>164</v>
      </c>
      <c r="F6292" s="34">
        <v>168</v>
      </c>
      <c r="G6292" s="34">
        <v>95</v>
      </c>
      <c r="H6292" s="34">
        <v>178</v>
      </c>
      <c r="I6292" s="34">
        <v>121</v>
      </c>
      <c r="J6292" s="34">
        <v>170</v>
      </c>
      <c r="K6292" s="34">
        <v>158</v>
      </c>
      <c r="L6292" s="34">
        <v>161</v>
      </c>
      <c r="M6292" s="34">
        <v>121</v>
      </c>
      <c r="N6292" s="34">
        <v>142</v>
      </c>
      <c r="O6292" s="34">
        <v>137</v>
      </c>
      <c r="P6292" s="34">
        <v>163</v>
      </c>
      <c r="Q6292" s="34">
        <v>145</v>
      </c>
      <c r="R6292" s="34">
        <v>207</v>
      </c>
      <c r="S6292" s="34">
        <v>176</v>
      </c>
      <c r="T6292" s="34">
        <v>188</v>
      </c>
      <c r="U6292" s="34">
        <v>137</v>
      </c>
      <c r="V6292" s="34">
        <v>214</v>
      </c>
      <c r="W6292" s="34">
        <v>162</v>
      </c>
      <c r="X6292" s="34">
        <v>209</v>
      </c>
      <c r="Y6292" s="34">
        <v>111</v>
      </c>
      <c r="Z6292" s="34">
        <v>188</v>
      </c>
      <c r="AA6292" s="34">
        <v>169</v>
      </c>
      <c r="AB6292" s="34">
        <v>154</v>
      </c>
      <c r="AC6292" s="34">
        <v>199</v>
      </c>
    </row>
    <row r="6293" spans="1:29" x14ac:dyDescent="0.2">
      <c r="A6293" s="34" t="s">
        <v>66786</v>
      </c>
      <c r="B6293" s="34">
        <v>194</v>
      </c>
      <c r="C6293" s="34">
        <v>269</v>
      </c>
      <c r="D6293" s="34">
        <v>347</v>
      </c>
      <c r="E6293" s="34">
        <v>271</v>
      </c>
      <c r="F6293" s="34">
        <v>296</v>
      </c>
      <c r="G6293" s="34">
        <v>272</v>
      </c>
      <c r="H6293" s="34">
        <v>319</v>
      </c>
      <c r="I6293" s="34">
        <v>260</v>
      </c>
      <c r="J6293" s="34">
        <v>263</v>
      </c>
      <c r="K6293" s="34">
        <v>292</v>
      </c>
      <c r="L6293" s="34">
        <v>173</v>
      </c>
      <c r="M6293" s="34">
        <v>250</v>
      </c>
      <c r="N6293" s="34">
        <v>295</v>
      </c>
      <c r="O6293" s="34">
        <v>206</v>
      </c>
      <c r="P6293" s="34">
        <v>299</v>
      </c>
      <c r="Q6293" s="34">
        <v>334</v>
      </c>
      <c r="R6293" s="34">
        <v>320</v>
      </c>
      <c r="S6293" s="34">
        <v>362</v>
      </c>
      <c r="T6293" s="34">
        <v>229</v>
      </c>
      <c r="U6293" s="34">
        <v>218</v>
      </c>
      <c r="V6293" s="34">
        <v>386</v>
      </c>
      <c r="W6293" s="34">
        <v>242</v>
      </c>
      <c r="X6293" s="34">
        <v>376</v>
      </c>
      <c r="Y6293" s="34">
        <v>244</v>
      </c>
      <c r="Z6293" s="34">
        <v>297</v>
      </c>
      <c r="AA6293" s="34">
        <v>344</v>
      </c>
      <c r="AB6293" s="34">
        <v>287</v>
      </c>
      <c r="AC6293" s="34">
        <v>433</v>
      </c>
    </row>
    <row r="6294" spans="1:29" x14ac:dyDescent="0.2">
      <c r="A6294" s="34" t="s">
        <v>66787</v>
      </c>
      <c r="B6294" s="34">
        <v>98</v>
      </c>
      <c r="C6294" s="34">
        <v>93</v>
      </c>
      <c r="D6294" s="34">
        <v>142</v>
      </c>
      <c r="E6294" s="34">
        <v>91</v>
      </c>
      <c r="F6294" s="34">
        <v>91</v>
      </c>
      <c r="G6294" s="34">
        <v>100</v>
      </c>
      <c r="H6294" s="34">
        <v>76</v>
      </c>
      <c r="I6294" s="34">
        <v>80</v>
      </c>
      <c r="J6294" s="34">
        <v>80</v>
      </c>
      <c r="K6294" s="34">
        <v>98</v>
      </c>
      <c r="L6294" s="34">
        <v>30</v>
      </c>
      <c r="M6294" s="34">
        <v>70</v>
      </c>
      <c r="N6294" s="34">
        <v>57</v>
      </c>
      <c r="O6294" s="34">
        <v>59</v>
      </c>
      <c r="P6294" s="34">
        <v>47</v>
      </c>
      <c r="Q6294" s="34">
        <v>96</v>
      </c>
      <c r="R6294" s="34">
        <v>95</v>
      </c>
      <c r="S6294" s="34">
        <v>117</v>
      </c>
      <c r="T6294" s="34">
        <v>52</v>
      </c>
      <c r="U6294" s="34">
        <v>65</v>
      </c>
      <c r="V6294" s="34">
        <v>104</v>
      </c>
      <c r="W6294" s="34">
        <v>69</v>
      </c>
      <c r="X6294" s="34">
        <v>91</v>
      </c>
      <c r="Y6294" s="34">
        <v>55</v>
      </c>
      <c r="Z6294" s="34">
        <v>94</v>
      </c>
      <c r="AA6294" s="34">
        <v>76</v>
      </c>
      <c r="AB6294" s="34">
        <v>39</v>
      </c>
      <c r="AC6294" s="34">
        <v>125</v>
      </c>
    </row>
    <row r="6295" spans="1:29" x14ac:dyDescent="0.2">
      <c r="A6295" s="34" t="s">
        <v>66788</v>
      </c>
      <c r="B6295" s="34">
        <v>127</v>
      </c>
      <c r="C6295" s="34">
        <v>111</v>
      </c>
      <c r="D6295" s="34">
        <v>205</v>
      </c>
      <c r="E6295" s="34">
        <v>140</v>
      </c>
      <c r="F6295" s="34">
        <v>199</v>
      </c>
      <c r="G6295" s="34">
        <v>139</v>
      </c>
      <c r="H6295" s="34">
        <v>166</v>
      </c>
      <c r="I6295" s="34">
        <v>133</v>
      </c>
      <c r="J6295" s="34">
        <v>177</v>
      </c>
      <c r="K6295" s="34">
        <v>189</v>
      </c>
      <c r="L6295" s="34">
        <v>115</v>
      </c>
      <c r="M6295" s="34">
        <v>144</v>
      </c>
      <c r="N6295" s="34">
        <v>158</v>
      </c>
      <c r="O6295" s="34">
        <v>129</v>
      </c>
      <c r="P6295" s="34">
        <v>172</v>
      </c>
      <c r="Q6295" s="34">
        <v>193</v>
      </c>
      <c r="R6295" s="34">
        <v>209</v>
      </c>
      <c r="S6295" s="34">
        <v>222</v>
      </c>
      <c r="T6295" s="34">
        <v>181</v>
      </c>
      <c r="U6295" s="34">
        <v>158</v>
      </c>
      <c r="V6295" s="34">
        <v>212</v>
      </c>
      <c r="W6295" s="34">
        <v>205</v>
      </c>
      <c r="X6295" s="34">
        <v>309</v>
      </c>
      <c r="Y6295" s="34">
        <v>145</v>
      </c>
      <c r="Z6295" s="34">
        <v>236</v>
      </c>
      <c r="AA6295" s="34">
        <v>245</v>
      </c>
      <c r="AB6295" s="34">
        <v>228</v>
      </c>
      <c r="AC6295" s="34">
        <v>211</v>
      </c>
    </row>
    <row r="6296" spans="1:29" x14ac:dyDescent="0.2">
      <c r="A6296" s="34" t="s">
        <v>66789</v>
      </c>
      <c r="B6296" s="34">
        <v>193</v>
      </c>
      <c r="C6296" s="34">
        <v>277</v>
      </c>
      <c r="D6296" s="34">
        <v>305</v>
      </c>
      <c r="E6296" s="34">
        <v>307</v>
      </c>
      <c r="F6296" s="34">
        <v>261</v>
      </c>
      <c r="G6296" s="34">
        <v>227</v>
      </c>
      <c r="H6296" s="34">
        <v>253</v>
      </c>
      <c r="I6296" s="34">
        <v>219</v>
      </c>
      <c r="J6296" s="34">
        <v>188</v>
      </c>
      <c r="K6296" s="34">
        <v>247</v>
      </c>
      <c r="L6296" s="34">
        <v>135</v>
      </c>
      <c r="M6296" s="34">
        <v>234</v>
      </c>
      <c r="N6296" s="34">
        <v>222</v>
      </c>
      <c r="O6296" s="34">
        <v>187</v>
      </c>
      <c r="P6296" s="34">
        <v>180</v>
      </c>
      <c r="Q6296" s="34">
        <v>216</v>
      </c>
      <c r="R6296" s="34">
        <v>250</v>
      </c>
      <c r="S6296" s="34">
        <v>324</v>
      </c>
      <c r="T6296" s="34">
        <v>150</v>
      </c>
      <c r="U6296" s="34">
        <v>181</v>
      </c>
      <c r="V6296" s="34">
        <v>310</v>
      </c>
      <c r="W6296" s="34">
        <v>228</v>
      </c>
      <c r="X6296" s="34">
        <v>319</v>
      </c>
      <c r="Y6296" s="34">
        <v>216</v>
      </c>
      <c r="Z6296" s="34">
        <v>323</v>
      </c>
      <c r="AA6296" s="34">
        <v>267</v>
      </c>
      <c r="AB6296" s="34">
        <v>248</v>
      </c>
      <c r="AC6296" s="34">
        <v>444</v>
      </c>
    </row>
    <row r="6297" spans="1:29" x14ac:dyDescent="0.2">
      <c r="A6297" s="34" t="s">
        <v>66790</v>
      </c>
      <c r="B6297" s="34">
        <v>225</v>
      </c>
      <c r="C6297" s="34">
        <v>286</v>
      </c>
      <c r="D6297" s="34">
        <v>336</v>
      </c>
      <c r="E6297" s="34">
        <v>252</v>
      </c>
      <c r="F6297" s="34">
        <v>302</v>
      </c>
      <c r="G6297" s="34">
        <v>287</v>
      </c>
      <c r="H6297" s="34">
        <v>401</v>
      </c>
      <c r="I6297" s="34">
        <v>274</v>
      </c>
      <c r="J6297" s="34">
        <v>270</v>
      </c>
      <c r="K6297" s="34">
        <v>367</v>
      </c>
      <c r="L6297" s="34">
        <v>191</v>
      </c>
      <c r="M6297" s="34">
        <v>217</v>
      </c>
      <c r="N6297" s="34">
        <v>302</v>
      </c>
      <c r="O6297" s="34">
        <v>236</v>
      </c>
      <c r="P6297" s="34">
        <v>292</v>
      </c>
      <c r="Q6297" s="34">
        <v>328</v>
      </c>
      <c r="R6297" s="34">
        <v>378</v>
      </c>
      <c r="S6297" s="34">
        <v>356</v>
      </c>
      <c r="T6297" s="34">
        <v>281</v>
      </c>
      <c r="U6297" s="34">
        <v>263</v>
      </c>
      <c r="V6297" s="34">
        <v>358</v>
      </c>
      <c r="W6297" s="34">
        <v>321</v>
      </c>
      <c r="X6297" s="34">
        <v>452</v>
      </c>
      <c r="Y6297" s="34">
        <v>284</v>
      </c>
      <c r="Z6297" s="34">
        <v>313</v>
      </c>
      <c r="AA6297" s="34">
        <v>384</v>
      </c>
      <c r="AB6297" s="34">
        <v>336</v>
      </c>
      <c r="AC6297" s="34">
        <v>495</v>
      </c>
    </row>
    <row r="6298" spans="1:29" x14ac:dyDescent="0.2">
      <c r="A6298" s="34" t="s">
        <v>66791</v>
      </c>
      <c r="B6298" s="34">
        <v>282</v>
      </c>
      <c r="C6298" s="34">
        <v>249</v>
      </c>
      <c r="D6298" s="34">
        <v>305</v>
      </c>
      <c r="E6298" s="34">
        <v>329</v>
      </c>
      <c r="F6298" s="34">
        <v>295</v>
      </c>
      <c r="G6298" s="34">
        <v>333</v>
      </c>
      <c r="H6298" s="34">
        <v>304</v>
      </c>
      <c r="I6298" s="34">
        <v>208</v>
      </c>
      <c r="J6298" s="34">
        <v>245</v>
      </c>
      <c r="K6298" s="34">
        <v>239</v>
      </c>
      <c r="L6298" s="34">
        <v>279</v>
      </c>
      <c r="M6298" s="34">
        <v>244</v>
      </c>
      <c r="N6298" s="34">
        <v>250</v>
      </c>
      <c r="O6298" s="34">
        <v>238</v>
      </c>
      <c r="P6298" s="34">
        <v>256</v>
      </c>
      <c r="Q6298" s="34">
        <v>392</v>
      </c>
      <c r="R6298" s="34">
        <v>407</v>
      </c>
      <c r="S6298" s="34">
        <v>303</v>
      </c>
      <c r="T6298" s="34">
        <v>323</v>
      </c>
      <c r="U6298" s="34">
        <v>286</v>
      </c>
      <c r="V6298" s="34">
        <v>332</v>
      </c>
      <c r="W6298" s="34">
        <v>399</v>
      </c>
      <c r="X6298" s="34">
        <v>357</v>
      </c>
      <c r="Y6298" s="34">
        <v>306</v>
      </c>
      <c r="Z6298" s="34">
        <v>299</v>
      </c>
      <c r="AA6298" s="34">
        <v>329</v>
      </c>
      <c r="AB6298" s="34">
        <v>310</v>
      </c>
      <c r="AC6298" s="34">
        <v>433</v>
      </c>
    </row>
    <row r="6299" spans="1:29" x14ac:dyDescent="0.2">
      <c r="A6299" s="34" t="s">
        <v>66792</v>
      </c>
      <c r="B6299" s="34">
        <v>97</v>
      </c>
      <c r="C6299" s="34">
        <v>117</v>
      </c>
      <c r="D6299" s="34">
        <v>196</v>
      </c>
      <c r="E6299" s="34">
        <v>228</v>
      </c>
      <c r="F6299" s="34">
        <v>138</v>
      </c>
      <c r="G6299" s="34">
        <v>184</v>
      </c>
      <c r="H6299" s="34">
        <v>107</v>
      </c>
      <c r="I6299" s="34">
        <v>125</v>
      </c>
      <c r="J6299" s="34">
        <v>110</v>
      </c>
      <c r="K6299" s="34">
        <v>131</v>
      </c>
      <c r="L6299" s="34">
        <v>82</v>
      </c>
      <c r="M6299" s="34">
        <v>154</v>
      </c>
      <c r="N6299" s="34">
        <v>120</v>
      </c>
      <c r="O6299" s="34">
        <v>107</v>
      </c>
      <c r="P6299" s="34">
        <v>124</v>
      </c>
      <c r="Q6299" s="34">
        <v>157</v>
      </c>
      <c r="R6299" s="34">
        <v>167</v>
      </c>
      <c r="S6299" s="34">
        <v>169</v>
      </c>
      <c r="T6299" s="34">
        <v>76</v>
      </c>
      <c r="U6299" s="34">
        <v>86</v>
      </c>
      <c r="V6299" s="34">
        <v>182</v>
      </c>
      <c r="W6299" s="34">
        <v>153</v>
      </c>
      <c r="X6299" s="34">
        <v>226</v>
      </c>
      <c r="Y6299" s="34">
        <v>89</v>
      </c>
      <c r="Z6299" s="34">
        <v>168</v>
      </c>
      <c r="AA6299" s="34">
        <v>178</v>
      </c>
      <c r="AB6299" s="34">
        <v>126</v>
      </c>
      <c r="AC6299" s="34">
        <v>234</v>
      </c>
    </row>
    <row r="6300" spans="1:29" x14ac:dyDescent="0.2">
      <c r="A6300" s="34" t="s">
        <v>66793</v>
      </c>
      <c r="B6300" s="34">
        <v>272</v>
      </c>
      <c r="C6300" s="34">
        <v>346</v>
      </c>
      <c r="D6300" s="34">
        <v>389</v>
      </c>
      <c r="E6300" s="34">
        <v>361</v>
      </c>
      <c r="F6300" s="34">
        <v>262</v>
      </c>
      <c r="G6300" s="34">
        <v>270</v>
      </c>
      <c r="H6300" s="34">
        <v>208</v>
      </c>
      <c r="I6300" s="34">
        <v>297</v>
      </c>
      <c r="J6300" s="34">
        <v>183</v>
      </c>
      <c r="K6300" s="34">
        <v>293</v>
      </c>
      <c r="L6300" s="34">
        <v>106</v>
      </c>
      <c r="M6300" s="34">
        <v>316</v>
      </c>
      <c r="N6300" s="34">
        <v>210</v>
      </c>
      <c r="O6300" s="34">
        <v>249</v>
      </c>
      <c r="P6300" s="34">
        <v>230</v>
      </c>
      <c r="Q6300" s="34">
        <v>295</v>
      </c>
      <c r="R6300" s="34">
        <v>237</v>
      </c>
      <c r="S6300" s="34">
        <v>333</v>
      </c>
      <c r="T6300" s="34">
        <v>148</v>
      </c>
      <c r="U6300" s="34">
        <v>227</v>
      </c>
      <c r="V6300" s="34">
        <v>316</v>
      </c>
      <c r="W6300" s="34">
        <v>269</v>
      </c>
      <c r="X6300" s="34">
        <v>435</v>
      </c>
      <c r="Y6300" s="34">
        <v>162</v>
      </c>
      <c r="Z6300" s="34">
        <v>324</v>
      </c>
      <c r="AA6300" s="34">
        <v>378</v>
      </c>
      <c r="AB6300" s="34">
        <v>205</v>
      </c>
      <c r="AC6300" s="34">
        <v>391</v>
      </c>
    </row>
    <row r="6301" spans="1:29" x14ac:dyDescent="0.2">
      <c r="A6301" s="34" t="s">
        <v>66794</v>
      </c>
      <c r="B6301" s="34">
        <v>250</v>
      </c>
      <c r="C6301" s="34">
        <v>184</v>
      </c>
      <c r="D6301" s="34">
        <v>201</v>
      </c>
      <c r="E6301" s="34">
        <v>246</v>
      </c>
      <c r="F6301" s="34">
        <v>225</v>
      </c>
      <c r="G6301" s="34">
        <v>187</v>
      </c>
      <c r="H6301" s="34">
        <v>218</v>
      </c>
      <c r="I6301" s="34">
        <v>183</v>
      </c>
      <c r="J6301" s="34">
        <v>198</v>
      </c>
      <c r="K6301" s="34">
        <v>168</v>
      </c>
      <c r="L6301" s="34">
        <v>208</v>
      </c>
      <c r="M6301" s="34">
        <v>174</v>
      </c>
      <c r="N6301" s="34">
        <v>187</v>
      </c>
      <c r="O6301" s="34">
        <v>213</v>
      </c>
      <c r="P6301" s="34">
        <v>190</v>
      </c>
      <c r="Q6301" s="34">
        <v>228</v>
      </c>
      <c r="R6301" s="34">
        <v>250</v>
      </c>
      <c r="S6301" s="34">
        <v>228</v>
      </c>
      <c r="T6301" s="34">
        <v>264</v>
      </c>
      <c r="U6301" s="34">
        <v>225</v>
      </c>
      <c r="V6301" s="34">
        <v>261</v>
      </c>
      <c r="W6301" s="34">
        <v>290</v>
      </c>
      <c r="X6301" s="34">
        <v>230</v>
      </c>
      <c r="Y6301" s="34">
        <v>243</v>
      </c>
      <c r="Z6301" s="34">
        <v>180</v>
      </c>
      <c r="AA6301" s="34">
        <v>335</v>
      </c>
      <c r="AB6301" s="34">
        <v>260</v>
      </c>
      <c r="AC6301" s="34">
        <v>358</v>
      </c>
    </row>
    <row r="6302" spans="1:29" x14ac:dyDescent="0.2">
      <c r="A6302" s="34" t="s">
        <v>66795</v>
      </c>
      <c r="B6302" s="34">
        <v>141</v>
      </c>
      <c r="C6302" s="34">
        <v>198</v>
      </c>
      <c r="D6302" s="34">
        <v>245</v>
      </c>
      <c r="E6302" s="34">
        <v>217</v>
      </c>
      <c r="F6302" s="34">
        <v>283</v>
      </c>
      <c r="G6302" s="34">
        <v>188</v>
      </c>
      <c r="H6302" s="34">
        <v>216</v>
      </c>
      <c r="I6302" s="34">
        <v>165</v>
      </c>
      <c r="J6302" s="34">
        <v>196</v>
      </c>
      <c r="K6302" s="34">
        <v>203</v>
      </c>
      <c r="L6302" s="34">
        <v>159</v>
      </c>
      <c r="M6302" s="34">
        <v>200</v>
      </c>
      <c r="N6302" s="34">
        <v>186</v>
      </c>
      <c r="O6302" s="34">
        <v>209</v>
      </c>
      <c r="P6302" s="34">
        <v>155</v>
      </c>
      <c r="Q6302" s="34">
        <v>284</v>
      </c>
      <c r="R6302" s="34">
        <v>219</v>
      </c>
      <c r="S6302" s="34">
        <v>270</v>
      </c>
      <c r="T6302" s="34">
        <v>172</v>
      </c>
      <c r="U6302" s="34">
        <v>241</v>
      </c>
      <c r="V6302" s="34">
        <v>266</v>
      </c>
      <c r="W6302" s="34">
        <v>297</v>
      </c>
      <c r="X6302" s="34">
        <v>245</v>
      </c>
      <c r="Y6302" s="34">
        <v>186</v>
      </c>
      <c r="Z6302" s="34">
        <v>215</v>
      </c>
      <c r="AA6302" s="34">
        <v>240</v>
      </c>
      <c r="AB6302" s="34">
        <v>248</v>
      </c>
      <c r="AC6302" s="34">
        <v>320</v>
      </c>
    </row>
    <row r="6303" spans="1:29" x14ac:dyDescent="0.2">
      <c r="A6303" s="34" t="s">
        <v>66796</v>
      </c>
      <c r="B6303" s="34">
        <v>108</v>
      </c>
      <c r="C6303" s="34">
        <v>130</v>
      </c>
      <c r="D6303" s="34">
        <v>140</v>
      </c>
      <c r="E6303" s="34">
        <v>139</v>
      </c>
      <c r="F6303" s="34">
        <v>149</v>
      </c>
      <c r="G6303" s="34">
        <v>131</v>
      </c>
      <c r="H6303" s="34">
        <v>152</v>
      </c>
      <c r="I6303" s="34">
        <v>131</v>
      </c>
      <c r="J6303" s="34">
        <v>116</v>
      </c>
      <c r="K6303" s="34">
        <v>161</v>
      </c>
      <c r="L6303" s="34">
        <v>73</v>
      </c>
      <c r="M6303" s="34">
        <v>119</v>
      </c>
      <c r="N6303" s="34">
        <v>114</v>
      </c>
      <c r="O6303" s="34">
        <v>118</v>
      </c>
      <c r="P6303" s="34">
        <v>149</v>
      </c>
      <c r="Q6303" s="34">
        <v>160</v>
      </c>
      <c r="R6303" s="34">
        <v>147</v>
      </c>
      <c r="S6303" s="34">
        <v>200</v>
      </c>
      <c r="T6303" s="34">
        <v>101</v>
      </c>
      <c r="U6303" s="34">
        <v>137</v>
      </c>
      <c r="V6303" s="34">
        <v>141</v>
      </c>
      <c r="W6303" s="34">
        <v>127</v>
      </c>
      <c r="X6303" s="34">
        <v>155</v>
      </c>
      <c r="Y6303" s="34">
        <v>124</v>
      </c>
      <c r="Z6303" s="34">
        <v>171</v>
      </c>
      <c r="AA6303" s="34">
        <v>184</v>
      </c>
      <c r="AB6303" s="34">
        <v>186</v>
      </c>
      <c r="AC6303" s="34">
        <v>232</v>
      </c>
    </row>
    <row r="6304" spans="1:29" x14ac:dyDescent="0.2">
      <c r="A6304" s="34" t="s">
        <v>66797</v>
      </c>
      <c r="B6304" s="34">
        <v>38</v>
      </c>
      <c r="C6304" s="34">
        <v>43</v>
      </c>
      <c r="D6304" s="34">
        <v>65</v>
      </c>
      <c r="E6304" s="34">
        <v>55</v>
      </c>
      <c r="F6304" s="34">
        <v>46</v>
      </c>
      <c r="G6304" s="34">
        <v>46</v>
      </c>
      <c r="H6304" s="34">
        <v>50</v>
      </c>
      <c r="I6304" s="34">
        <v>35</v>
      </c>
      <c r="J6304" s="34">
        <v>18</v>
      </c>
      <c r="K6304" s="34">
        <v>65</v>
      </c>
      <c r="L6304" s="34">
        <v>23</v>
      </c>
      <c r="M6304" s="34">
        <v>33</v>
      </c>
      <c r="N6304" s="34">
        <v>47</v>
      </c>
      <c r="O6304" s="34">
        <v>25</v>
      </c>
      <c r="P6304" s="34">
        <v>46</v>
      </c>
      <c r="Q6304" s="34">
        <v>52</v>
      </c>
      <c r="R6304" s="34">
        <v>59</v>
      </c>
      <c r="S6304" s="34">
        <v>39</v>
      </c>
      <c r="T6304" s="34">
        <v>23</v>
      </c>
      <c r="U6304" s="34">
        <v>12</v>
      </c>
      <c r="V6304" s="34">
        <v>72</v>
      </c>
      <c r="W6304" s="34">
        <v>32</v>
      </c>
      <c r="X6304" s="34">
        <v>50</v>
      </c>
      <c r="Y6304" s="34">
        <v>45</v>
      </c>
      <c r="Z6304" s="34">
        <v>33</v>
      </c>
      <c r="AA6304" s="34">
        <v>48</v>
      </c>
      <c r="AB6304" s="34">
        <v>30</v>
      </c>
      <c r="AC6304" s="34">
        <v>53</v>
      </c>
    </row>
    <row r="6305" spans="1:29" x14ac:dyDescent="0.2">
      <c r="A6305" s="34" t="s">
        <v>66798</v>
      </c>
      <c r="B6305" s="34">
        <v>198</v>
      </c>
      <c r="C6305" s="34">
        <v>196</v>
      </c>
      <c r="D6305" s="34">
        <v>243</v>
      </c>
      <c r="E6305" s="34">
        <v>177</v>
      </c>
      <c r="F6305" s="34">
        <v>199</v>
      </c>
      <c r="G6305" s="34">
        <v>189</v>
      </c>
      <c r="H6305" s="34">
        <v>202</v>
      </c>
      <c r="I6305" s="34">
        <v>201</v>
      </c>
      <c r="J6305" s="34">
        <v>143</v>
      </c>
      <c r="K6305" s="34">
        <v>232</v>
      </c>
      <c r="L6305" s="34">
        <v>113</v>
      </c>
      <c r="M6305" s="34">
        <v>162</v>
      </c>
      <c r="N6305" s="34">
        <v>162</v>
      </c>
      <c r="O6305" s="34">
        <v>184</v>
      </c>
      <c r="P6305" s="34">
        <v>159</v>
      </c>
      <c r="Q6305" s="34">
        <v>198</v>
      </c>
      <c r="R6305" s="34">
        <v>195</v>
      </c>
      <c r="S6305" s="34">
        <v>223</v>
      </c>
      <c r="T6305" s="34">
        <v>126</v>
      </c>
      <c r="U6305" s="34">
        <v>122</v>
      </c>
      <c r="V6305" s="34">
        <v>269</v>
      </c>
      <c r="W6305" s="34">
        <v>195</v>
      </c>
      <c r="X6305" s="34">
        <v>273</v>
      </c>
      <c r="Y6305" s="34">
        <v>168</v>
      </c>
      <c r="Z6305" s="34">
        <v>219</v>
      </c>
      <c r="AA6305" s="34">
        <v>191</v>
      </c>
      <c r="AB6305" s="34">
        <v>170</v>
      </c>
      <c r="AC6305" s="34">
        <v>291</v>
      </c>
    </row>
    <row r="6306" spans="1:29" x14ac:dyDescent="0.2">
      <c r="A6306" s="34" t="s">
        <v>66799</v>
      </c>
      <c r="B6306" s="34">
        <v>74</v>
      </c>
      <c r="C6306" s="34">
        <v>113</v>
      </c>
      <c r="D6306" s="34">
        <v>108</v>
      </c>
      <c r="E6306" s="34">
        <v>98</v>
      </c>
      <c r="F6306" s="34">
        <v>56</v>
      </c>
      <c r="G6306" s="34">
        <v>94</v>
      </c>
      <c r="H6306" s="34">
        <v>37</v>
      </c>
      <c r="I6306" s="34">
        <v>89</v>
      </c>
      <c r="J6306" s="34">
        <v>37</v>
      </c>
      <c r="K6306" s="34">
        <v>117</v>
      </c>
      <c r="L6306" s="34">
        <v>23</v>
      </c>
      <c r="M6306" s="34">
        <v>58</v>
      </c>
      <c r="N6306" s="34">
        <v>46</v>
      </c>
      <c r="O6306" s="34">
        <v>54</v>
      </c>
      <c r="P6306" s="34">
        <v>47</v>
      </c>
      <c r="Q6306" s="34">
        <v>54</v>
      </c>
      <c r="R6306" s="34">
        <v>41</v>
      </c>
      <c r="S6306" s="34">
        <v>122</v>
      </c>
      <c r="T6306" s="34">
        <v>18</v>
      </c>
      <c r="U6306" s="34">
        <v>43</v>
      </c>
      <c r="V6306" s="34">
        <v>60</v>
      </c>
      <c r="W6306" s="34">
        <v>53</v>
      </c>
      <c r="X6306" s="34">
        <v>69</v>
      </c>
      <c r="Y6306" s="34">
        <v>28</v>
      </c>
      <c r="Z6306" s="34">
        <v>116</v>
      </c>
      <c r="AA6306" s="34">
        <v>90</v>
      </c>
      <c r="AB6306" s="34">
        <v>40</v>
      </c>
      <c r="AC6306" s="34">
        <v>142</v>
      </c>
    </row>
    <row r="6307" spans="1:29" x14ac:dyDescent="0.2">
      <c r="A6307" s="34" t="s">
        <v>66800</v>
      </c>
      <c r="B6307" s="34">
        <v>43</v>
      </c>
      <c r="C6307" s="34">
        <v>61</v>
      </c>
      <c r="D6307" s="34">
        <v>85</v>
      </c>
      <c r="E6307" s="34">
        <v>67</v>
      </c>
      <c r="F6307" s="34">
        <v>35</v>
      </c>
      <c r="G6307" s="34">
        <v>57</v>
      </c>
      <c r="H6307" s="34">
        <v>42</v>
      </c>
      <c r="I6307" s="34">
        <v>48</v>
      </c>
      <c r="J6307" s="34">
        <v>35</v>
      </c>
      <c r="K6307" s="34">
        <v>81</v>
      </c>
      <c r="L6307" s="34">
        <v>18</v>
      </c>
      <c r="M6307" s="34">
        <v>31</v>
      </c>
      <c r="N6307" s="34">
        <v>46</v>
      </c>
      <c r="O6307" s="34">
        <v>30</v>
      </c>
      <c r="P6307" s="34">
        <v>39</v>
      </c>
      <c r="Q6307" s="34">
        <v>41</v>
      </c>
      <c r="R6307" s="34">
        <v>43</v>
      </c>
      <c r="S6307" s="34">
        <v>86</v>
      </c>
      <c r="T6307" s="34">
        <v>22</v>
      </c>
      <c r="U6307" s="34">
        <v>27</v>
      </c>
      <c r="V6307" s="34">
        <v>56</v>
      </c>
      <c r="W6307" s="34">
        <v>45</v>
      </c>
      <c r="X6307" s="34">
        <v>72</v>
      </c>
      <c r="Y6307" s="34">
        <v>27</v>
      </c>
      <c r="Z6307" s="34">
        <v>81</v>
      </c>
      <c r="AA6307" s="34">
        <v>83</v>
      </c>
      <c r="AB6307" s="34">
        <v>39</v>
      </c>
      <c r="AC6307" s="34">
        <v>85</v>
      </c>
    </row>
    <row r="6308" spans="1:29" x14ac:dyDescent="0.2">
      <c r="A6308" s="34" t="s">
        <v>66801</v>
      </c>
      <c r="B6308" s="34">
        <v>229</v>
      </c>
      <c r="C6308" s="34">
        <v>171</v>
      </c>
      <c r="D6308" s="34">
        <v>231</v>
      </c>
      <c r="E6308" s="34">
        <v>168</v>
      </c>
      <c r="F6308" s="34">
        <v>238</v>
      </c>
      <c r="G6308" s="34">
        <v>178</v>
      </c>
      <c r="H6308" s="34">
        <v>264</v>
      </c>
      <c r="I6308" s="34">
        <v>169</v>
      </c>
      <c r="J6308" s="34">
        <v>241</v>
      </c>
      <c r="K6308" s="34">
        <v>190</v>
      </c>
      <c r="L6308" s="34">
        <v>248</v>
      </c>
      <c r="M6308" s="34">
        <v>214</v>
      </c>
      <c r="N6308" s="34">
        <v>192</v>
      </c>
      <c r="O6308" s="34">
        <v>154</v>
      </c>
      <c r="P6308" s="34">
        <v>275</v>
      </c>
      <c r="Q6308" s="34">
        <v>230</v>
      </c>
      <c r="R6308" s="34">
        <v>283</v>
      </c>
      <c r="S6308" s="34">
        <v>242</v>
      </c>
      <c r="T6308" s="34">
        <v>308</v>
      </c>
      <c r="U6308" s="34">
        <v>193</v>
      </c>
      <c r="V6308" s="34">
        <v>298</v>
      </c>
      <c r="W6308" s="34">
        <v>276</v>
      </c>
      <c r="X6308" s="34">
        <v>352</v>
      </c>
      <c r="Y6308" s="34">
        <v>269</v>
      </c>
      <c r="Z6308" s="34">
        <v>228</v>
      </c>
      <c r="AA6308" s="34">
        <v>270</v>
      </c>
      <c r="AB6308" s="34">
        <v>325</v>
      </c>
      <c r="AC6308" s="34">
        <v>328</v>
      </c>
    </row>
    <row r="6309" spans="1:29" x14ac:dyDescent="0.2">
      <c r="A6309" s="34" t="s">
        <v>66802</v>
      </c>
      <c r="B6309" s="34">
        <v>280</v>
      </c>
      <c r="C6309" s="34">
        <v>507</v>
      </c>
      <c r="D6309" s="34">
        <v>455</v>
      </c>
      <c r="E6309" s="34">
        <v>501</v>
      </c>
      <c r="F6309" s="34">
        <v>368</v>
      </c>
      <c r="G6309" s="34">
        <v>503</v>
      </c>
      <c r="H6309" s="34">
        <v>341</v>
      </c>
      <c r="I6309" s="34">
        <v>416</v>
      </c>
      <c r="J6309" s="34">
        <v>283</v>
      </c>
      <c r="K6309" s="34">
        <v>515</v>
      </c>
      <c r="L6309" s="34">
        <v>177</v>
      </c>
      <c r="M6309" s="34">
        <v>396</v>
      </c>
      <c r="N6309" s="34">
        <v>289</v>
      </c>
      <c r="O6309" s="34">
        <v>364</v>
      </c>
      <c r="P6309" s="34">
        <v>222</v>
      </c>
      <c r="Q6309" s="34">
        <v>458</v>
      </c>
      <c r="R6309" s="34">
        <v>359</v>
      </c>
      <c r="S6309" s="34">
        <v>580</v>
      </c>
      <c r="T6309" s="34">
        <v>222</v>
      </c>
      <c r="U6309" s="34">
        <v>391</v>
      </c>
      <c r="V6309" s="34">
        <v>388</v>
      </c>
      <c r="W6309" s="34">
        <v>470</v>
      </c>
      <c r="X6309" s="34">
        <v>471</v>
      </c>
      <c r="Y6309" s="34">
        <v>358</v>
      </c>
      <c r="Z6309" s="34">
        <v>428</v>
      </c>
      <c r="AA6309" s="34">
        <v>562</v>
      </c>
      <c r="AB6309" s="34">
        <v>305</v>
      </c>
      <c r="AC6309" s="34">
        <v>628</v>
      </c>
    </row>
    <row r="6310" spans="1:29" x14ac:dyDescent="0.2">
      <c r="A6310" s="34" t="s">
        <v>66803</v>
      </c>
      <c r="B6310" s="34">
        <v>250</v>
      </c>
      <c r="C6310" s="34">
        <v>151</v>
      </c>
      <c r="D6310" s="34">
        <v>215</v>
      </c>
      <c r="E6310" s="34">
        <v>187</v>
      </c>
      <c r="F6310" s="34">
        <v>194</v>
      </c>
      <c r="G6310" s="34">
        <v>176</v>
      </c>
      <c r="H6310" s="34">
        <v>224</v>
      </c>
      <c r="I6310" s="34">
        <v>191</v>
      </c>
      <c r="J6310" s="34">
        <v>173</v>
      </c>
      <c r="K6310" s="34">
        <v>222</v>
      </c>
      <c r="L6310" s="34">
        <v>187</v>
      </c>
      <c r="M6310" s="34">
        <v>143</v>
      </c>
      <c r="N6310" s="34">
        <v>171</v>
      </c>
      <c r="O6310" s="34">
        <v>192</v>
      </c>
      <c r="P6310" s="34">
        <v>181</v>
      </c>
      <c r="Q6310" s="34">
        <v>228</v>
      </c>
      <c r="R6310" s="34">
        <v>295</v>
      </c>
      <c r="S6310" s="34">
        <v>223</v>
      </c>
      <c r="T6310" s="34">
        <v>271</v>
      </c>
      <c r="U6310" s="34">
        <v>227</v>
      </c>
      <c r="V6310" s="34">
        <v>285</v>
      </c>
      <c r="W6310" s="34">
        <v>217</v>
      </c>
      <c r="X6310" s="34">
        <v>280</v>
      </c>
      <c r="Y6310" s="34">
        <v>184</v>
      </c>
      <c r="Z6310" s="34">
        <v>202</v>
      </c>
      <c r="AA6310" s="34">
        <v>234</v>
      </c>
      <c r="AB6310" s="34">
        <v>312</v>
      </c>
      <c r="AC6310" s="34">
        <v>325</v>
      </c>
    </row>
    <row r="6311" spans="1:29" x14ac:dyDescent="0.2">
      <c r="A6311" s="34" t="s">
        <v>66804</v>
      </c>
      <c r="B6311" s="34">
        <v>60</v>
      </c>
      <c r="C6311" s="34">
        <v>113</v>
      </c>
      <c r="D6311" s="34">
        <v>119</v>
      </c>
      <c r="E6311" s="34">
        <v>91</v>
      </c>
      <c r="F6311" s="34">
        <v>136</v>
      </c>
      <c r="G6311" s="34">
        <v>123</v>
      </c>
      <c r="H6311" s="34">
        <v>84</v>
      </c>
      <c r="I6311" s="34">
        <v>96</v>
      </c>
      <c r="J6311" s="34">
        <v>56</v>
      </c>
      <c r="K6311" s="34">
        <v>93</v>
      </c>
      <c r="L6311" s="34">
        <v>34</v>
      </c>
      <c r="M6311" s="34">
        <v>101</v>
      </c>
      <c r="N6311" s="34">
        <v>83</v>
      </c>
      <c r="O6311" s="34">
        <v>71</v>
      </c>
      <c r="P6311" s="34">
        <v>91</v>
      </c>
      <c r="Q6311" s="34">
        <v>107</v>
      </c>
      <c r="R6311" s="34">
        <v>94</v>
      </c>
      <c r="S6311" s="34">
        <v>141</v>
      </c>
      <c r="T6311" s="34">
        <v>52</v>
      </c>
      <c r="U6311" s="34">
        <v>87</v>
      </c>
      <c r="V6311" s="34">
        <v>109</v>
      </c>
      <c r="W6311" s="34">
        <v>78</v>
      </c>
      <c r="X6311" s="34">
        <v>114</v>
      </c>
      <c r="Y6311" s="34">
        <v>75</v>
      </c>
      <c r="Z6311" s="34">
        <v>99</v>
      </c>
      <c r="AA6311" s="34">
        <v>134</v>
      </c>
      <c r="AB6311" s="34">
        <v>83</v>
      </c>
      <c r="AC6311" s="34">
        <v>136</v>
      </c>
    </row>
    <row r="6312" spans="1:29" x14ac:dyDescent="0.2">
      <c r="A6312" s="34" t="s">
        <v>66805</v>
      </c>
      <c r="B6312" s="34">
        <v>247</v>
      </c>
      <c r="C6312" s="34">
        <v>225</v>
      </c>
      <c r="D6312" s="34">
        <v>268</v>
      </c>
      <c r="E6312" s="34">
        <v>292</v>
      </c>
      <c r="F6312" s="34">
        <v>258</v>
      </c>
      <c r="G6312" s="34">
        <v>227</v>
      </c>
      <c r="H6312" s="34">
        <v>211</v>
      </c>
      <c r="I6312" s="34">
        <v>264</v>
      </c>
      <c r="J6312" s="34">
        <v>190</v>
      </c>
      <c r="K6312" s="34">
        <v>342</v>
      </c>
      <c r="L6312" s="34">
        <v>144</v>
      </c>
      <c r="M6312" s="34">
        <v>229</v>
      </c>
      <c r="N6312" s="34">
        <v>210</v>
      </c>
      <c r="O6312" s="34">
        <v>251</v>
      </c>
      <c r="P6312" s="34">
        <v>219</v>
      </c>
      <c r="Q6312" s="34">
        <v>270</v>
      </c>
      <c r="R6312" s="34">
        <v>274</v>
      </c>
      <c r="S6312" s="34">
        <v>343</v>
      </c>
      <c r="T6312" s="34">
        <v>207</v>
      </c>
      <c r="U6312" s="34">
        <v>231</v>
      </c>
      <c r="V6312" s="34">
        <v>270</v>
      </c>
      <c r="W6312" s="34">
        <v>305</v>
      </c>
      <c r="X6312" s="34">
        <v>257</v>
      </c>
      <c r="Y6312" s="34">
        <v>241</v>
      </c>
      <c r="Z6312" s="34">
        <v>257</v>
      </c>
      <c r="AA6312" s="34">
        <v>328</v>
      </c>
      <c r="AB6312" s="34">
        <v>245</v>
      </c>
      <c r="AC6312" s="34">
        <v>430</v>
      </c>
    </row>
    <row r="6313" spans="1:29" x14ac:dyDescent="0.2">
      <c r="A6313" s="34" t="s">
        <v>66806</v>
      </c>
      <c r="B6313" s="34">
        <v>88</v>
      </c>
      <c r="C6313" s="34">
        <v>93</v>
      </c>
      <c r="D6313" s="34">
        <v>92</v>
      </c>
      <c r="E6313" s="34">
        <v>121</v>
      </c>
      <c r="F6313" s="34">
        <v>116</v>
      </c>
      <c r="G6313" s="34">
        <v>137</v>
      </c>
      <c r="H6313" s="34">
        <v>93</v>
      </c>
      <c r="I6313" s="34">
        <v>85</v>
      </c>
      <c r="J6313" s="34">
        <v>98</v>
      </c>
      <c r="K6313" s="34">
        <v>146</v>
      </c>
      <c r="L6313" s="34">
        <v>59</v>
      </c>
      <c r="M6313" s="34">
        <v>79</v>
      </c>
      <c r="N6313" s="34">
        <v>91</v>
      </c>
      <c r="O6313" s="34">
        <v>88</v>
      </c>
      <c r="P6313" s="34">
        <v>84</v>
      </c>
      <c r="Q6313" s="34">
        <v>121</v>
      </c>
      <c r="R6313" s="34">
        <v>93</v>
      </c>
      <c r="S6313" s="34">
        <v>133</v>
      </c>
      <c r="T6313" s="34">
        <v>89</v>
      </c>
      <c r="U6313" s="34">
        <v>88</v>
      </c>
      <c r="V6313" s="34">
        <v>129</v>
      </c>
      <c r="W6313" s="34">
        <v>85</v>
      </c>
      <c r="X6313" s="34">
        <v>113</v>
      </c>
      <c r="Y6313" s="34">
        <v>91</v>
      </c>
      <c r="Z6313" s="34">
        <v>132</v>
      </c>
      <c r="AA6313" s="34">
        <v>142</v>
      </c>
      <c r="AB6313" s="34">
        <v>102</v>
      </c>
      <c r="AC6313" s="34">
        <v>135</v>
      </c>
    </row>
    <row r="6314" spans="1:29" x14ac:dyDescent="0.2">
      <c r="A6314" s="34" t="s">
        <v>66807</v>
      </c>
      <c r="B6314" s="34">
        <v>345</v>
      </c>
      <c r="C6314" s="34">
        <v>345</v>
      </c>
      <c r="D6314" s="34">
        <v>439</v>
      </c>
      <c r="E6314" s="34">
        <v>357</v>
      </c>
      <c r="F6314" s="34">
        <v>414</v>
      </c>
      <c r="G6314" s="34">
        <v>293</v>
      </c>
      <c r="H6314" s="34">
        <v>407</v>
      </c>
      <c r="I6314" s="34">
        <v>298</v>
      </c>
      <c r="J6314" s="34">
        <v>333</v>
      </c>
      <c r="K6314" s="34">
        <v>392</v>
      </c>
      <c r="L6314" s="34">
        <v>273</v>
      </c>
      <c r="M6314" s="34">
        <v>293</v>
      </c>
      <c r="N6314" s="34">
        <v>322</v>
      </c>
      <c r="O6314" s="34">
        <v>274</v>
      </c>
      <c r="P6314" s="34">
        <v>351</v>
      </c>
      <c r="Q6314" s="34">
        <v>341</v>
      </c>
      <c r="R6314" s="34">
        <v>436</v>
      </c>
      <c r="S6314" s="34">
        <v>425</v>
      </c>
      <c r="T6314" s="34">
        <v>360</v>
      </c>
      <c r="U6314" s="34">
        <v>294</v>
      </c>
      <c r="V6314" s="34">
        <v>472</v>
      </c>
      <c r="W6314" s="34">
        <v>360</v>
      </c>
      <c r="X6314" s="34">
        <v>516</v>
      </c>
      <c r="Y6314" s="34">
        <v>312</v>
      </c>
      <c r="Z6314" s="34">
        <v>480</v>
      </c>
      <c r="AA6314" s="34">
        <v>458</v>
      </c>
      <c r="AB6314" s="34">
        <v>459</v>
      </c>
      <c r="AC6314" s="34">
        <v>560</v>
      </c>
    </row>
    <row r="6315" spans="1:29" x14ac:dyDescent="0.2">
      <c r="A6315" s="34" t="s">
        <v>66808</v>
      </c>
      <c r="B6315" s="34">
        <v>214</v>
      </c>
      <c r="C6315" s="34">
        <v>324</v>
      </c>
      <c r="D6315" s="34">
        <v>446</v>
      </c>
      <c r="E6315" s="34">
        <v>319</v>
      </c>
      <c r="F6315" s="34">
        <v>333</v>
      </c>
      <c r="G6315" s="34">
        <v>312</v>
      </c>
      <c r="H6315" s="34">
        <v>313</v>
      </c>
      <c r="I6315" s="34">
        <v>323</v>
      </c>
      <c r="J6315" s="34">
        <v>214</v>
      </c>
      <c r="K6315" s="34">
        <v>315</v>
      </c>
      <c r="L6315" s="34">
        <v>98</v>
      </c>
      <c r="M6315" s="34">
        <v>287</v>
      </c>
      <c r="N6315" s="34">
        <v>253</v>
      </c>
      <c r="O6315" s="34">
        <v>237</v>
      </c>
      <c r="P6315" s="34">
        <v>224</v>
      </c>
      <c r="Q6315" s="34">
        <v>331</v>
      </c>
      <c r="R6315" s="34">
        <v>271</v>
      </c>
      <c r="S6315" s="34">
        <v>355</v>
      </c>
      <c r="T6315" s="34">
        <v>184</v>
      </c>
      <c r="U6315" s="34">
        <v>211</v>
      </c>
      <c r="V6315" s="34">
        <v>302</v>
      </c>
      <c r="W6315" s="34">
        <v>231</v>
      </c>
      <c r="X6315" s="34">
        <v>379</v>
      </c>
      <c r="Y6315" s="34">
        <v>202</v>
      </c>
      <c r="Z6315" s="34">
        <v>388</v>
      </c>
      <c r="AA6315" s="34">
        <v>335</v>
      </c>
      <c r="AB6315" s="34">
        <v>261</v>
      </c>
      <c r="AC6315" s="34">
        <v>385</v>
      </c>
    </row>
    <row r="6316" spans="1:29" x14ac:dyDescent="0.2">
      <c r="A6316" s="34" t="s">
        <v>66809</v>
      </c>
      <c r="B6316" s="34">
        <v>73</v>
      </c>
      <c r="C6316" s="34">
        <v>93</v>
      </c>
      <c r="D6316" s="34">
        <v>138</v>
      </c>
      <c r="E6316" s="34">
        <v>114</v>
      </c>
      <c r="F6316" s="34">
        <v>112</v>
      </c>
      <c r="G6316" s="34">
        <v>129</v>
      </c>
      <c r="H6316" s="34">
        <v>98</v>
      </c>
      <c r="I6316" s="34">
        <v>107</v>
      </c>
      <c r="J6316" s="34">
        <v>74</v>
      </c>
      <c r="K6316" s="34">
        <v>92</v>
      </c>
      <c r="L6316" s="34">
        <v>37</v>
      </c>
      <c r="M6316" s="34">
        <v>112</v>
      </c>
      <c r="N6316" s="34">
        <v>90</v>
      </c>
      <c r="O6316" s="34">
        <v>98</v>
      </c>
      <c r="P6316" s="34">
        <v>89</v>
      </c>
      <c r="Q6316" s="34">
        <v>122</v>
      </c>
      <c r="R6316" s="34">
        <v>119</v>
      </c>
      <c r="S6316" s="34">
        <v>152</v>
      </c>
      <c r="T6316" s="34">
        <v>77</v>
      </c>
      <c r="U6316" s="34">
        <v>89</v>
      </c>
      <c r="V6316" s="34">
        <v>121</v>
      </c>
      <c r="W6316" s="34">
        <v>103</v>
      </c>
      <c r="X6316" s="34">
        <v>105</v>
      </c>
      <c r="Y6316" s="34">
        <v>85</v>
      </c>
      <c r="Z6316" s="34">
        <v>128</v>
      </c>
      <c r="AA6316" s="34">
        <v>165</v>
      </c>
      <c r="AB6316" s="34">
        <v>109</v>
      </c>
      <c r="AC6316" s="34">
        <v>198</v>
      </c>
    </row>
    <row r="6317" spans="1:29" x14ac:dyDescent="0.2">
      <c r="A6317" s="34" t="s">
        <v>66810</v>
      </c>
      <c r="B6317" s="34">
        <v>63</v>
      </c>
      <c r="C6317" s="34">
        <v>83</v>
      </c>
      <c r="D6317" s="34">
        <v>85</v>
      </c>
      <c r="E6317" s="34">
        <v>76</v>
      </c>
      <c r="F6317" s="34">
        <v>65</v>
      </c>
      <c r="G6317" s="34">
        <v>78</v>
      </c>
      <c r="H6317" s="34">
        <v>58</v>
      </c>
      <c r="I6317" s="34">
        <v>61</v>
      </c>
      <c r="J6317" s="34">
        <v>43</v>
      </c>
      <c r="K6317" s="34">
        <v>79</v>
      </c>
      <c r="L6317" s="34">
        <v>24</v>
      </c>
      <c r="M6317" s="34">
        <v>60</v>
      </c>
      <c r="N6317" s="34">
        <v>45</v>
      </c>
      <c r="O6317" s="34">
        <v>49</v>
      </c>
      <c r="P6317" s="34">
        <v>36</v>
      </c>
      <c r="Q6317" s="34">
        <v>56</v>
      </c>
      <c r="R6317" s="34">
        <v>46</v>
      </c>
      <c r="S6317" s="34">
        <v>70</v>
      </c>
      <c r="T6317" s="34">
        <v>42</v>
      </c>
      <c r="U6317" s="34">
        <v>50</v>
      </c>
      <c r="V6317" s="34">
        <v>73</v>
      </c>
      <c r="W6317" s="34">
        <v>71</v>
      </c>
      <c r="X6317" s="34">
        <v>54</v>
      </c>
      <c r="Y6317" s="34">
        <v>42</v>
      </c>
      <c r="Z6317" s="34">
        <v>68</v>
      </c>
      <c r="AA6317" s="34">
        <v>56</v>
      </c>
      <c r="AB6317" s="34">
        <v>61</v>
      </c>
      <c r="AC6317" s="34">
        <v>127</v>
      </c>
    </row>
    <row r="6318" spans="1:29" x14ac:dyDescent="0.2">
      <c r="A6318" s="34" t="s">
        <v>66811</v>
      </c>
      <c r="B6318" s="34">
        <v>144</v>
      </c>
      <c r="C6318" s="34">
        <v>256</v>
      </c>
      <c r="D6318" s="34">
        <v>332</v>
      </c>
      <c r="E6318" s="34">
        <v>270</v>
      </c>
      <c r="F6318" s="34">
        <v>258</v>
      </c>
      <c r="G6318" s="34">
        <v>225</v>
      </c>
      <c r="H6318" s="34">
        <v>170</v>
      </c>
      <c r="I6318" s="34">
        <v>219</v>
      </c>
      <c r="J6318" s="34">
        <v>145</v>
      </c>
      <c r="K6318" s="34">
        <v>232</v>
      </c>
      <c r="L6318" s="34">
        <v>79</v>
      </c>
      <c r="M6318" s="34">
        <v>175</v>
      </c>
      <c r="N6318" s="34">
        <v>147</v>
      </c>
      <c r="O6318" s="34">
        <v>149</v>
      </c>
      <c r="P6318" s="34">
        <v>165</v>
      </c>
      <c r="Q6318" s="34">
        <v>269</v>
      </c>
      <c r="R6318" s="34">
        <v>208</v>
      </c>
      <c r="S6318" s="34">
        <v>360</v>
      </c>
      <c r="T6318" s="34">
        <v>115</v>
      </c>
      <c r="U6318" s="34">
        <v>147</v>
      </c>
      <c r="V6318" s="34">
        <v>239</v>
      </c>
      <c r="W6318" s="34">
        <v>177</v>
      </c>
      <c r="X6318" s="34">
        <v>294</v>
      </c>
      <c r="Y6318" s="34">
        <v>118</v>
      </c>
      <c r="Z6318" s="34">
        <v>294</v>
      </c>
      <c r="AA6318" s="34">
        <v>314</v>
      </c>
      <c r="AB6318" s="34">
        <v>129</v>
      </c>
      <c r="AC6318" s="34">
        <v>333</v>
      </c>
    </row>
    <row r="6319" spans="1:29" x14ac:dyDescent="0.2">
      <c r="A6319" s="34" t="s">
        <v>66812</v>
      </c>
      <c r="B6319" s="34">
        <v>97</v>
      </c>
      <c r="C6319" s="34">
        <v>108</v>
      </c>
      <c r="D6319" s="34">
        <v>177</v>
      </c>
      <c r="E6319" s="34">
        <v>143</v>
      </c>
      <c r="F6319" s="34">
        <v>126</v>
      </c>
      <c r="G6319" s="34">
        <v>148</v>
      </c>
      <c r="H6319" s="34">
        <v>113</v>
      </c>
      <c r="I6319" s="34">
        <v>75</v>
      </c>
      <c r="J6319" s="34">
        <v>97</v>
      </c>
      <c r="K6319" s="34">
        <v>113</v>
      </c>
      <c r="L6319" s="34">
        <v>71</v>
      </c>
      <c r="M6319" s="34">
        <v>69</v>
      </c>
      <c r="N6319" s="34">
        <v>122</v>
      </c>
      <c r="O6319" s="34">
        <v>105</v>
      </c>
      <c r="P6319" s="34">
        <v>105</v>
      </c>
      <c r="Q6319" s="34">
        <v>127</v>
      </c>
      <c r="R6319" s="34">
        <v>150</v>
      </c>
      <c r="S6319" s="34">
        <v>136</v>
      </c>
      <c r="T6319" s="34">
        <v>104</v>
      </c>
      <c r="U6319" s="34">
        <v>79</v>
      </c>
      <c r="V6319" s="34">
        <v>140</v>
      </c>
      <c r="W6319" s="34">
        <v>123</v>
      </c>
      <c r="X6319" s="34">
        <v>165</v>
      </c>
      <c r="Y6319" s="34">
        <v>75</v>
      </c>
      <c r="Z6319" s="34">
        <v>188</v>
      </c>
      <c r="AA6319" s="34">
        <v>144</v>
      </c>
      <c r="AB6319" s="34">
        <v>135</v>
      </c>
      <c r="AC6319" s="34">
        <v>139</v>
      </c>
    </row>
    <row r="6320" spans="1:29" x14ac:dyDescent="0.2">
      <c r="A6320" s="34" t="s">
        <v>66813</v>
      </c>
      <c r="B6320" s="34">
        <v>63</v>
      </c>
      <c r="C6320" s="34">
        <v>104</v>
      </c>
      <c r="D6320" s="34">
        <v>95</v>
      </c>
      <c r="E6320" s="34">
        <v>119</v>
      </c>
      <c r="F6320" s="34">
        <v>95</v>
      </c>
      <c r="G6320" s="34">
        <v>84</v>
      </c>
      <c r="H6320" s="34">
        <v>79</v>
      </c>
      <c r="I6320" s="34">
        <v>96</v>
      </c>
      <c r="J6320" s="34">
        <v>68</v>
      </c>
      <c r="K6320" s="34">
        <v>139</v>
      </c>
      <c r="L6320" s="34">
        <v>31</v>
      </c>
      <c r="M6320" s="34">
        <v>71</v>
      </c>
      <c r="N6320" s="34">
        <v>48</v>
      </c>
      <c r="O6320" s="34">
        <v>73</v>
      </c>
      <c r="P6320" s="34">
        <v>53</v>
      </c>
      <c r="Q6320" s="34">
        <v>130</v>
      </c>
      <c r="R6320" s="34">
        <v>84</v>
      </c>
      <c r="S6320" s="34">
        <v>161</v>
      </c>
      <c r="T6320" s="34">
        <v>53</v>
      </c>
      <c r="U6320" s="34">
        <v>69</v>
      </c>
      <c r="V6320" s="34">
        <v>73</v>
      </c>
      <c r="W6320" s="34">
        <v>85</v>
      </c>
      <c r="X6320" s="34">
        <v>132</v>
      </c>
      <c r="Y6320" s="34">
        <v>67</v>
      </c>
      <c r="Z6320" s="34">
        <v>77</v>
      </c>
      <c r="AA6320" s="34">
        <v>135</v>
      </c>
      <c r="AB6320" s="34">
        <v>70</v>
      </c>
      <c r="AC6320" s="34">
        <v>162</v>
      </c>
    </row>
    <row r="6321" spans="1:29" x14ac:dyDescent="0.2">
      <c r="A6321" s="34" t="s">
        <v>66814</v>
      </c>
      <c r="B6321" s="34">
        <v>133</v>
      </c>
      <c r="C6321" s="34">
        <v>310</v>
      </c>
      <c r="D6321" s="34">
        <v>235</v>
      </c>
      <c r="E6321" s="34">
        <v>307</v>
      </c>
      <c r="F6321" s="34">
        <v>282</v>
      </c>
      <c r="G6321" s="34">
        <v>404</v>
      </c>
      <c r="H6321" s="34">
        <v>229</v>
      </c>
      <c r="I6321" s="34">
        <v>261</v>
      </c>
      <c r="J6321" s="34">
        <v>157</v>
      </c>
      <c r="K6321" s="34">
        <v>340</v>
      </c>
      <c r="L6321" s="34">
        <v>162</v>
      </c>
      <c r="M6321" s="34">
        <v>204</v>
      </c>
      <c r="N6321" s="34">
        <v>224</v>
      </c>
      <c r="O6321" s="34">
        <v>182</v>
      </c>
      <c r="P6321" s="34">
        <v>201</v>
      </c>
      <c r="Q6321" s="34">
        <v>275</v>
      </c>
      <c r="R6321" s="34">
        <v>233</v>
      </c>
      <c r="S6321" s="34">
        <v>410</v>
      </c>
      <c r="T6321" s="34">
        <v>177</v>
      </c>
      <c r="U6321" s="34">
        <v>236</v>
      </c>
      <c r="V6321" s="34">
        <v>267</v>
      </c>
      <c r="W6321" s="34">
        <v>305</v>
      </c>
      <c r="X6321" s="34">
        <v>292</v>
      </c>
      <c r="Y6321" s="34">
        <v>223</v>
      </c>
      <c r="Z6321" s="34">
        <v>243</v>
      </c>
      <c r="AA6321" s="34">
        <v>365</v>
      </c>
      <c r="AB6321" s="34">
        <v>226</v>
      </c>
      <c r="AC6321" s="34">
        <v>437</v>
      </c>
    </row>
    <row r="6322" spans="1:29" x14ac:dyDescent="0.2">
      <c r="A6322" s="34" t="s">
        <v>66815</v>
      </c>
      <c r="B6322" s="34">
        <v>62</v>
      </c>
      <c r="C6322" s="34">
        <v>98</v>
      </c>
      <c r="D6322" s="34">
        <v>151</v>
      </c>
      <c r="E6322" s="34">
        <v>131</v>
      </c>
      <c r="F6322" s="34">
        <v>100</v>
      </c>
      <c r="G6322" s="34">
        <v>117</v>
      </c>
      <c r="H6322" s="34">
        <v>36</v>
      </c>
      <c r="I6322" s="34">
        <v>82</v>
      </c>
      <c r="J6322" s="34">
        <v>48</v>
      </c>
      <c r="K6322" s="34">
        <v>142</v>
      </c>
      <c r="L6322" s="34">
        <v>31</v>
      </c>
      <c r="M6322" s="34">
        <v>65</v>
      </c>
      <c r="N6322" s="34">
        <v>70</v>
      </c>
      <c r="O6322" s="34">
        <v>63</v>
      </c>
      <c r="P6322" s="34">
        <v>54</v>
      </c>
      <c r="Q6322" s="34">
        <v>86</v>
      </c>
      <c r="R6322" s="34">
        <v>51</v>
      </c>
      <c r="S6322" s="34">
        <v>172</v>
      </c>
      <c r="T6322" s="34">
        <v>29</v>
      </c>
      <c r="U6322" s="34">
        <v>50</v>
      </c>
      <c r="V6322" s="34">
        <v>65</v>
      </c>
      <c r="W6322" s="34">
        <v>50</v>
      </c>
      <c r="X6322" s="34">
        <v>102</v>
      </c>
      <c r="Y6322" s="34">
        <v>51</v>
      </c>
      <c r="Z6322" s="34">
        <v>117</v>
      </c>
      <c r="AA6322" s="34">
        <v>134</v>
      </c>
      <c r="AB6322" s="34">
        <v>47</v>
      </c>
      <c r="AC6322" s="34">
        <v>150</v>
      </c>
    </row>
    <row r="6323" spans="1:29" x14ac:dyDescent="0.2">
      <c r="A6323" s="34" t="s">
        <v>66816</v>
      </c>
      <c r="B6323" s="34">
        <v>43</v>
      </c>
      <c r="C6323" s="34">
        <v>35</v>
      </c>
      <c r="D6323" s="34">
        <v>63</v>
      </c>
      <c r="E6323" s="34">
        <v>40</v>
      </c>
      <c r="F6323" s="34">
        <v>33</v>
      </c>
      <c r="G6323" s="34">
        <v>56</v>
      </c>
      <c r="H6323" s="34">
        <v>22</v>
      </c>
      <c r="I6323" s="34">
        <v>29</v>
      </c>
      <c r="J6323" s="34">
        <v>26</v>
      </c>
      <c r="K6323" s="34">
        <v>45</v>
      </c>
      <c r="L6323" s="34">
        <v>14</v>
      </c>
      <c r="M6323" s="34">
        <v>39</v>
      </c>
      <c r="N6323" s="34">
        <v>25</v>
      </c>
      <c r="O6323" s="34">
        <v>35</v>
      </c>
      <c r="P6323" s="34">
        <v>23</v>
      </c>
      <c r="Q6323" s="34">
        <v>44</v>
      </c>
      <c r="R6323" s="34">
        <v>27</v>
      </c>
      <c r="S6323" s="34">
        <v>64</v>
      </c>
      <c r="T6323" s="34">
        <v>20</v>
      </c>
      <c r="U6323" s="34">
        <v>22</v>
      </c>
      <c r="V6323" s="34">
        <v>64</v>
      </c>
      <c r="W6323" s="34">
        <v>43</v>
      </c>
      <c r="X6323" s="34">
        <v>37</v>
      </c>
      <c r="Y6323" s="34">
        <v>38</v>
      </c>
      <c r="Z6323" s="34">
        <v>39</v>
      </c>
      <c r="AA6323" s="34">
        <v>78</v>
      </c>
      <c r="AB6323" s="34">
        <v>24</v>
      </c>
      <c r="AC6323" s="34">
        <v>56</v>
      </c>
    </row>
    <row r="6324" spans="1:29" x14ac:dyDescent="0.2">
      <c r="A6324" s="34" t="s">
        <v>66817</v>
      </c>
      <c r="B6324" s="34">
        <v>22</v>
      </c>
      <c r="C6324" s="34">
        <v>93</v>
      </c>
      <c r="D6324" s="34">
        <v>43</v>
      </c>
      <c r="E6324" s="34">
        <v>59</v>
      </c>
      <c r="F6324" s="34">
        <v>47</v>
      </c>
      <c r="G6324" s="34">
        <v>54</v>
      </c>
      <c r="H6324" s="34">
        <v>42</v>
      </c>
      <c r="I6324" s="34">
        <v>69</v>
      </c>
      <c r="J6324" s="34">
        <v>26</v>
      </c>
      <c r="K6324" s="34">
        <v>85</v>
      </c>
      <c r="L6324" s="34">
        <v>33</v>
      </c>
      <c r="M6324" s="34">
        <v>52</v>
      </c>
      <c r="N6324" s="34">
        <v>35</v>
      </c>
      <c r="O6324" s="34">
        <v>68</v>
      </c>
      <c r="P6324" s="34">
        <v>34</v>
      </c>
      <c r="Q6324" s="34">
        <v>97</v>
      </c>
      <c r="R6324" s="34">
        <v>39</v>
      </c>
      <c r="S6324" s="34">
        <v>68</v>
      </c>
      <c r="T6324" s="34">
        <v>19</v>
      </c>
      <c r="U6324" s="34">
        <v>35</v>
      </c>
      <c r="V6324" s="34">
        <v>36</v>
      </c>
      <c r="W6324" s="34">
        <v>39</v>
      </c>
      <c r="X6324" s="34">
        <v>48</v>
      </c>
      <c r="Y6324" s="34">
        <v>53</v>
      </c>
      <c r="Z6324" s="34">
        <v>46</v>
      </c>
      <c r="AA6324" s="34">
        <v>93</v>
      </c>
      <c r="AB6324" s="34">
        <v>40</v>
      </c>
      <c r="AC6324" s="34">
        <v>53</v>
      </c>
    </row>
    <row r="6325" spans="1:29" x14ac:dyDescent="0.2">
      <c r="A6325" s="34" t="s">
        <v>66818</v>
      </c>
      <c r="B6325" s="34">
        <v>116</v>
      </c>
      <c r="C6325" s="34">
        <v>153</v>
      </c>
      <c r="D6325" s="34">
        <v>253</v>
      </c>
      <c r="E6325" s="34">
        <v>154</v>
      </c>
      <c r="F6325" s="34">
        <v>228</v>
      </c>
      <c r="G6325" s="34">
        <v>186</v>
      </c>
      <c r="H6325" s="34">
        <v>217</v>
      </c>
      <c r="I6325" s="34">
        <v>143</v>
      </c>
      <c r="J6325" s="34">
        <v>167</v>
      </c>
      <c r="K6325" s="34">
        <v>199</v>
      </c>
      <c r="L6325" s="34">
        <v>107</v>
      </c>
      <c r="M6325" s="34">
        <v>140</v>
      </c>
      <c r="N6325" s="34">
        <v>171</v>
      </c>
      <c r="O6325" s="34">
        <v>136</v>
      </c>
      <c r="P6325" s="34">
        <v>141</v>
      </c>
      <c r="Q6325" s="34">
        <v>195</v>
      </c>
      <c r="R6325" s="34">
        <v>185</v>
      </c>
      <c r="S6325" s="34">
        <v>161</v>
      </c>
      <c r="T6325" s="34">
        <v>179</v>
      </c>
      <c r="U6325" s="34">
        <v>112</v>
      </c>
      <c r="V6325" s="34">
        <v>178</v>
      </c>
      <c r="W6325" s="34">
        <v>138</v>
      </c>
      <c r="X6325" s="34">
        <v>227</v>
      </c>
      <c r="Y6325" s="34">
        <v>131</v>
      </c>
      <c r="Z6325" s="34">
        <v>225</v>
      </c>
      <c r="AA6325" s="34">
        <v>180</v>
      </c>
      <c r="AB6325" s="34">
        <v>158</v>
      </c>
      <c r="AC6325" s="34">
        <v>214</v>
      </c>
    </row>
    <row r="6326" spans="1:29" x14ac:dyDescent="0.2">
      <c r="A6326" s="34" t="s">
        <v>66819</v>
      </c>
      <c r="B6326" s="34">
        <v>136</v>
      </c>
      <c r="C6326" s="34">
        <v>105</v>
      </c>
      <c r="D6326" s="34">
        <v>119</v>
      </c>
      <c r="E6326" s="34">
        <v>131</v>
      </c>
      <c r="F6326" s="34">
        <v>134</v>
      </c>
      <c r="G6326" s="34">
        <v>69</v>
      </c>
      <c r="H6326" s="34">
        <v>125</v>
      </c>
      <c r="I6326" s="34">
        <v>90</v>
      </c>
      <c r="J6326" s="34">
        <v>92</v>
      </c>
      <c r="K6326" s="34">
        <v>126</v>
      </c>
      <c r="L6326" s="34">
        <v>69</v>
      </c>
      <c r="M6326" s="34">
        <v>66</v>
      </c>
      <c r="N6326" s="34">
        <v>90</v>
      </c>
      <c r="O6326" s="34">
        <v>94</v>
      </c>
      <c r="P6326" s="34">
        <v>86</v>
      </c>
      <c r="Q6326" s="34">
        <v>92</v>
      </c>
      <c r="R6326" s="34">
        <v>122</v>
      </c>
      <c r="S6326" s="34">
        <v>92</v>
      </c>
      <c r="T6326" s="34">
        <v>133</v>
      </c>
      <c r="U6326" s="34">
        <v>85</v>
      </c>
      <c r="V6326" s="34">
        <v>110</v>
      </c>
      <c r="W6326" s="34">
        <v>112</v>
      </c>
      <c r="X6326" s="34">
        <v>121</v>
      </c>
      <c r="Y6326" s="34">
        <v>98</v>
      </c>
      <c r="Z6326" s="34">
        <v>165</v>
      </c>
      <c r="AA6326" s="34">
        <v>150</v>
      </c>
      <c r="AB6326" s="34">
        <v>119</v>
      </c>
      <c r="AC6326" s="34">
        <v>141</v>
      </c>
    </row>
    <row r="6327" spans="1:29" x14ac:dyDescent="0.2">
      <c r="A6327" s="34" t="s">
        <v>66820</v>
      </c>
      <c r="B6327" s="34">
        <v>172</v>
      </c>
      <c r="C6327" s="34">
        <v>187</v>
      </c>
      <c r="D6327" s="34">
        <v>281</v>
      </c>
      <c r="E6327" s="34">
        <v>179</v>
      </c>
      <c r="F6327" s="34">
        <v>275</v>
      </c>
      <c r="G6327" s="34">
        <v>240</v>
      </c>
      <c r="H6327" s="34">
        <v>302</v>
      </c>
      <c r="I6327" s="34">
        <v>205</v>
      </c>
      <c r="J6327" s="34">
        <v>264</v>
      </c>
      <c r="K6327" s="34">
        <v>201</v>
      </c>
      <c r="L6327" s="34">
        <v>208</v>
      </c>
      <c r="M6327" s="34">
        <v>180</v>
      </c>
      <c r="N6327" s="34">
        <v>245</v>
      </c>
      <c r="O6327" s="34">
        <v>203</v>
      </c>
      <c r="P6327" s="34">
        <v>250</v>
      </c>
      <c r="Q6327" s="34">
        <v>280</v>
      </c>
      <c r="R6327" s="34">
        <v>296</v>
      </c>
      <c r="S6327" s="34">
        <v>232</v>
      </c>
      <c r="T6327" s="34">
        <v>284</v>
      </c>
      <c r="U6327" s="34">
        <v>221</v>
      </c>
      <c r="V6327" s="34">
        <v>314</v>
      </c>
      <c r="W6327" s="34">
        <v>319</v>
      </c>
      <c r="X6327" s="34">
        <v>342</v>
      </c>
      <c r="Y6327" s="34">
        <v>215</v>
      </c>
      <c r="Z6327" s="34">
        <v>299</v>
      </c>
      <c r="AA6327" s="34">
        <v>293</v>
      </c>
      <c r="AB6327" s="34">
        <v>294</v>
      </c>
      <c r="AC6327" s="34">
        <v>339</v>
      </c>
    </row>
    <row r="6328" spans="1:29" x14ac:dyDescent="0.2">
      <c r="A6328" s="34" t="s">
        <v>66821</v>
      </c>
      <c r="B6328" s="34">
        <v>68</v>
      </c>
      <c r="C6328" s="34">
        <v>75</v>
      </c>
      <c r="D6328" s="34">
        <v>141</v>
      </c>
      <c r="E6328" s="34">
        <v>100</v>
      </c>
      <c r="F6328" s="34">
        <v>99</v>
      </c>
      <c r="G6328" s="34">
        <v>95</v>
      </c>
      <c r="H6328" s="34">
        <v>92</v>
      </c>
      <c r="I6328" s="34">
        <v>44</v>
      </c>
      <c r="J6328" s="34">
        <v>86</v>
      </c>
      <c r="K6328" s="34">
        <v>105</v>
      </c>
      <c r="L6328" s="34">
        <v>44</v>
      </c>
      <c r="M6328" s="34">
        <v>67</v>
      </c>
      <c r="N6328" s="34">
        <v>87</v>
      </c>
      <c r="O6328" s="34">
        <v>69</v>
      </c>
      <c r="P6328" s="34">
        <v>102</v>
      </c>
      <c r="Q6328" s="34">
        <v>114</v>
      </c>
      <c r="R6328" s="34">
        <v>124</v>
      </c>
      <c r="S6328" s="34">
        <v>116</v>
      </c>
      <c r="T6328" s="34">
        <v>53</v>
      </c>
      <c r="U6328" s="34">
        <v>103</v>
      </c>
      <c r="V6328" s="34">
        <v>107</v>
      </c>
      <c r="W6328" s="34">
        <v>94</v>
      </c>
      <c r="X6328" s="34">
        <v>129</v>
      </c>
      <c r="Y6328" s="34">
        <v>74</v>
      </c>
      <c r="Z6328" s="34">
        <v>119</v>
      </c>
      <c r="AA6328" s="34">
        <v>101</v>
      </c>
      <c r="AB6328" s="34">
        <v>80</v>
      </c>
      <c r="AC6328" s="34">
        <v>125</v>
      </c>
    </row>
    <row r="6329" spans="1:29" x14ac:dyDescent="0.2">
      <c r="A6329" s="34" t="s">
        <v>66822</v>
      </c>
      <c r="B6329" s="34">
        <v>127</v>
      </c>
      <c r="C6329" s="34">
        <v>229</v>
      </c>
      <c r="D6329" s="34">
        <v>299</v>
      </c>
      <c r="E6329" s="34">
        <v>287</v>
      </c>
      <c r="F6329" s="34">
        <v>262</v>
      </c>
      <c r="G6329" s="34">
        <v>254</v>
      </c>
      <c r="H6329" s="34">
        <v>157</v>
      </c>
      <c r="I6329" s="34">
        <v>195</v>
      </c>
      <c r="J6329" s="34">
        <v>150</v>
      </c>
      <c r="K6329" s="34">
        <v>317</v>
      </c>
      <c r="L6329" s="34">
        <v>89</v>
      </c>
      <c r="M6329" s="34">
        <v>177</v>
      </c>
      <c r="N6329" s="34">
        <v>188</v>
      </c>
      <c r="O6329" s="34">
        <v>202</v>
      </c>
      <c r="P6329" s="34">
        <v>158</v>
      </c>
      <c r="Q6329" s="34">
        <v>230</v>
      </c>
      <c r="R6329" s="34">
        <v>165</v>
      </c>
      <c r="S6329" s="34">
        <v>280</v>
      </c>
      <c r="T6329" s="34">
        <v>103</v>
      </c>
      <c r="U6329" s="34">
        <v>135</v>
      </c>
      <c r="V6329" s="34">
        <v>228</v>
      </c>
      <c r="W6329" s="34">
        <v>151</v>
      </c>
      <c r="X6329" s="34">
        <v>254</v>
      </c>
      <c r="Y6329" s="34">
        <v>94</v>
      </c>
      <c r="Z6329" s="34">
        <v>221</v>
      </c>
      <c r="AA6329" s="34">
        <v>302</v>
      </c>
      <c r="AB6329" s="34">
        <v>134</v>
      </c>
      <c r="AC6329" s="34">
        <v>369</v>
      </c>
    </row>
    <row r="6330" spans="1:29" x14ac:dyDescent="0.2">
      <c r="A6330" s="34" t="s">
        <v>66823</v>
      </c>
      <c r="B6330" s="34">
        <v>50</v>
      </c>
      <c r="C6330" s="34">
        <v>67</v>
      </c>
      <c r="D6330" s="34">
        <v>71</v>
      </c>
      <c r="E6330" s="34">
        <v>89</v>
      </c>
      <c r="F6330" s="34">
        <v>62</v>
      </c>
      <c r="G6330" s="34">
        <v>73</v>
      </c>
      <c r="H6330" s="34">
        <v>65</v>
      </c>
      <c r="I6330" s="34">
        <v>79</v>
      </c>
      <c r="J6330" s="34">
        <v>57</v>
      </c>
      <c r="K6330" s="34">
        <v>83</v>
      </c>
      <c r="L6330" s="34">
        <v>32</v>
      </c>
      <c r="M6330" s="34">
        <v>73</v>
      </c>
      <c r="N6330" s="34">
        <v>47</v>
      </c>
      <c r="O6330" s="34">
        <v>67</v>
      </c>
      <c r="P6330" s="34">
        <v>57</v>
      </c>
      <c r="Q6330" s="34">
        <v>89</v>
      </c>
      <c r="R6330" s="34">
        <v>83</v>
      </c>
      <c r="S6330" s="34">
        <v>94</v>
      </c>
      <c r="T6330" s="34">
        <v>61</v>
      </c>
      <c r="U6330" s="34">
        <v>77</v>
      </c>
      <c r="V6330" s="34">
        <v>81</v>
      </c>
      <c r="W6330" s="34">
        <v>75</v>
      </c>
      <c r="X6330" s="34">
        <v>122</v>
      </c>
      <c r="Y6330" s="34">
        <v>59</v>
      </c>
      <c r="Z6330" s="34">
        <v>100</v>
      </c>
      <c r="AA6330" s="34">
        <v>90</v>
      </c>
      <c r="AB6330" s="34">
        <v>82</v>
      </c>
      <c r="AC6330" s="34">
        <v>117</v>
      </c>
    </row>
    <row r="6331" spans="1:29" x14ac:dyDescent="0.2">
      <c r="A6331" s="34" t="s">
        <v>66824</v>
      </c>
      <c r="B6331" s="34">
        <v>51</v>
      </c>
      <c r="C6331" s="34">
        <v>114</v>
      </c>
      <c r="D6331" s="34">
        <v>83</v>
      </c>
      <c r="E6331" s="34">
        <v>93</v>
      </c>
      <c r="F6331" s="34">
        <v>64</v>
      </c>
      <c r="G6331" s="34">
        <v>113</v>
      </c>
      <c r="H6331" s="34">
        <v>61</v>
      </c>
      <c r="I6331" s="34">
        <v>73</v>
      </c>
      <c r="J6331" s="34">
        <v>57</v>
      </c>
      <c r="K6331" s="34">
        <v>114</v>
      </c>
      <c r="L6331" s="34">
        <v>25</v>
      </c>
      <c r="M6331" s="34">
        <v>102</v>
      </c>
      <c r="N6331" s="34">
        <v>52</v>
      </c>
      <c r="O6331" s="34">
        <v>75</v>
      </c>
      <c r="P6331" s="34">
        <v>50</v>
      </c>
      <c r="Q6331" s="34">
        <v>110</v>
      </c>
      <c r="R6331" s="34">
        <v>81</v>
      </c>
      <c r="S6331" s="34">
        <v>156</v>
      </c>
      <c r="T6331" s="34">
        <v>40</v>
      </c>
      <c r="U6331" s="34">
        <v>87</v>
      </c>
      <c r="V6331" s="34">
        <v>73</v>
      </c>
      <c r="W6331" s="34">
        <v>127</v>
      </c>
      <c r="X6331" s="34">
        <v>81</v>
      </c>
      <c r="Y6331" s="34">
        <v>75</v>
      </c>
      <c r="Z6331" s="34">
        <v>70</v>
      </c>
      <c r="AA6331" s="34">
        <v>178</v>
      </c>
      <c r="AB6331" s="34">
        <v>40</v>
      </c>
      <c r="AC6331" s="34">
        <v>144</v>
      </c>
    </row>
    <row r="6332" spans="1:29" x14ac:dyDescent="0.2">
      <c r="A6332" s="34" t="s">
        <v>66825</v>
      </c>
      <c r="B6332" s="34">
        <v>183</v>
      </c>
      <c r="C6332" s="34">
        <v>201</v>
      </c>
      <c r="D6332" s="34">
        <v>183</v>
      </c>
      <c r="E6332" s="34">
        <v>186</v>
      </c>
      <c r="F6332" s="34">
        <v>201</v>
      </c>
      <c r="G6332" s="34">
        <v>153</v>
      </c>
      <c r="H6332" s="34">
        <v>196</v>
      </c>
      <c r="I6332" s="34">
        <v>131</v>
      </c>
      <c r="J6332" s="34">
        <v>158</v>
      </c>
      <c r="K6332" s="34">
        <v>122</v>
      </c>
      <c r="L6332" s="34">
        <v>124</v>
      </c>
      <c r="M6332" s="34">
        <v>135</v>
      </c>
      <c r="N6332" s="34">
        <v>150</v>
      </c>
      <c r="O6332" s="34">
        <v>139</v>
      </c>
      <c r="P6332" s="34">
        <v>183</v>
      </c>
      <c r="Q6332" s="34">
        <v>198</v>
      </c>
      <c r="R6332" s="34">
        <v>221</v>
      </c>
      <c r="S6332" s="34">
        <v>240</v>
      </c>
      <c r="T6332" s="34">
        <v>169</v>
      </c>
      <c r="U6332" s="34">
        <v>161</v>
      </c>
      <c r="V6332" s="34">
        <v>234</v>
      </c>
      <c r="W6332" s="34">
        <v>231</v>
      </c>
      <c r="X6332" s="34">
        <v>231</v>
      </c>
      <c r="Y6332" s="34">
        <v>175</v>
      </c>
      <c r="Z6332" s="34">
        <v>218</v>
      </c>
      <c r="AA6332" s="34">
        <v>179</v>
      </c>
      <c r="AB6332" s="34">
        <v>177</v>
      </c>
      <c r="AC6332" s="34">
        <v>267</v>
      </c>
    </row>
    <row r="6333" spans="1:29" x14ac:dyDescent="0.2">
      <c r="A6333" s="34" t="s">
        <v>66826</v>
      </c>
      <c r="B6333" s="34">
        <v>95</v>
      </c>
      <c r="C6333" s="34">
        <v>228</v>
      </c>
      <c r="D6333" s="34">
        <v>256</v>
      </c>
      <c r="E6333" s="34">
        <v>212</v>
      </c>
      <c r="F6333" s="34">
        <v>196</v>
      </c>
      <c r="G6333" s="34">
        <v>224</v>
      </c>
      <c r="H6333" s="34">
        <v>163</v>
      </c>
      <c r="I6333" s="34">
        <v>209</v>
      </c>
      <c r="J6333" s="34">
        <v>170</v>
      </c>
      <c r="K6333" s="34">
        <v>198</v>
      </c>
      <c r="L6333" s="34">
        <v>88</v>
      </c>
      <c r="M6333" s="34">
        <v>168</v>
      </c>
      <c r="N6333" s="34">
        <v>146</v>
      </c>
      <c r="O6333" s="34">
        <v>140</v>
      </c>
      <c r="P6333" s="34">
        <v>160</v>
      </c>
      <c r="Q6333" s="34">
        <v>223</v>
      </c>
      <c r="R6333" s="34">
        <v>182</v>
      </c>
      <c r="S6333" s="34">
        <v>278</v>
      </c>
      <c r="T6333" s="34">
        <v>120</v>
      </c>
      <c r="U6333" s="34">
        <v>166</v>
      </c>
      <c r="V6333" s="34">
        <v>212</v>
      </c>
      <c r="W6333" s="34">
        <v>228</v>
      </c>
      <c r="X6333" s="34">
        <v>199</v>
      </c>
      <c r="Y6333" s="34">
        <v>155</v>
      </c>
      <c r="Z6333" s="34">
        <v>176</v>
      </c>
      <c r="AA6333" s="34">
        <v>243</v>
      </c>
      <c r="AB6333" s="34">
        <v>167</v>
      </c>
      <c r="AC6333" s="34">
        <v>350</v>
      </c>
    </row>
    <row r="6334" spans="1:29" x14ac:dyDescent="0.2">
      <c r="A6334" s="34" t="s">
        <v>66827</v>
      </c>
      <c r="B6334" s="34">
        <v>65</v>
      </c>
      <c r="C6334" s="34">
        <v>127</v>
      </c>
      <c r="D6334" s="34">
        <v>104</v>
      </c>
      <c r="E6334" s="34">
        <v>141</v>
      </c>
      <c r="F6334" s="34">
        <v>76</v>
      </c>
      <c r="G6334" s="34">
        <v>106</v>
      </c>
      <c r="H6334" s="34">
        <v>90</v>
      </c>
      <c r="I6334" s="34">
        <v>128</v>
      </c>
      <c r="J6334" s="34">
        <v>82</v>
      </c>
      <c r="K6334" s="34">
        <v>156</v>
      </c>
      <c r="L6334" s="34">
        <v>41</v>
      </c>
      <c r="M6334" s="34">
        <v>111</v>
      </c>
      <c r="N6334" s="34">
        <v>76</v>
      </c>
      <c r="O6334" s="34">
        <v>120</v>
      </c>
      <c r="P6334" s="34">
        <v>56</v>
      </c>
      <c r="Q6334" s="34">
        <v>120</v>
      </c>
      <c r="R6334" s="34">
        <v>99</v>
      </c>
      <c r="S6334" s="34">
        <v>192</v>
      </c>
      <c r="T6334" s="34">
        <v>49</v>
      </c>
      <c r="U6334" s="34">
        <v>89</v>
      </c>
      <c r="V6334" s="34">
        <v>96</v>
      </c>
      <c r="W6334" s="34">
        <v>122</v>
      </c>
      <c r="X6334" s="34">
        <v>120</v>
      </c>
      <c r="Y6334" s="34">
        <v>74</v>
      </c>
      <c r="Z6334" s="34">
        <v>115</v>
      </c>
      <c r="AA6334" s="34">
        <v>162</v>
      </c>
      <c r="AB6334" s="34">
        <v>72</v>
      </c>
      <c r="AC6334" s="34">
        <v>226</v>
      </c>
    </row>
    <row r="6335" spans="1:29" x14ac:dyDescent="0.2">
      <c r="A6335" s="34" t="s">
        <v>66828</v>
      </c>
      <c r="B6335" s="34">
        <v>261</v>
      </c>
      <c r="C6335" s="34">
        <v>396</v>
      </c>
      <c r="D6335" s="34">
        <v>494</v>
      </c>
      <c r="E6335" s="34">
        <v>492</v>
      </c>
      <c r="F6335" s="34">
        <v>509</v>
      </c>
      <c r="G6335" s="34">
        <v>415</v>
      </c>
      <c r="H6335" s="34">
        <v>405</v>
      </c>
      <c r="I6335" s="34">
        <v>427</v>
      </c>
      <c r="J6335" s="34">
        <v>340</v>
      </c>
      <c r="K6335" s="34">
        <v>449</v>
      </c>
      <c r="L6335" s="34">
        <v>238</v>
      </c>
      <c r="M6335" s="34">
        <v>358</v>
      </c>
      <c r="N6335" s="34">
        <v>344</v>
      </c>
      <c r="O6335" s="34">
        <v>325</v>
      </c>
      <c r="P6335" s="34">
        <v>322</v>
      </c>
      <c r="Q6335" s="34">
        <v>461</v>
      </c>
      <c r="R6335" s="34">
        <v>440</v>
      </c>
      <c r="S6335" s="34">
        <v>525</v>
      </c>
      <c r="T6335" s="34">
        <v>329</v>
      </c>
      <c r="U6335" s="34">
        <v>362</v>
      </c>
      <c r="V6335" s="34">
        <v>522</v>
      </c>
      <c r="W6335" s="34">
        <v>417</v>
      </c>
      <c r="X6335" s="34">
        <v>533</v>
      </c>
      <c r="Y6335" s="34">
        <v>319</v>
      </c>
      <c r="Z6335" s="34">
        <v>475</v>
      </c>
      <c r="AA6335" s="34">
        <v>550</v>
      </c>
      <c r="AB6335" s="34">
        <v>386</v>
      </c>
      <c r="AC6335" s="34">
        <v>726</v>
      </c>
    </row>
    <row r="6336" spans="1:29" x14ac:dyDescent="0.2">
      <c r="A6336" s="34" t="s">
        <v>66829</v>
      </c>
      <c r="B6336" s="34">
        <v>202</v>
      </c>
      <c r="C6336" s="34">
        <v>285</v>
      </c>
      <c r="D6336" s="34">
        <v>245</v>
      </c>
      <c r="E6336" s="34">
        <v>298</v>
      </c>
      <c r="F6336" s="34">
        <v>212</v>
      </c>
      <c r="G6336" s="34">
        <v>351</v>
      </c>
      <c r="H6336" s="34">
        <v>220</v>
      </c>
      <c r="I6336" s="34">
        <v>266</v>
      </c>
      <c r="J6336" s="34">
        <v>159</v>
      </c>
      <c r="K6336" s="34">
        <v>317</v>
      </c>
      <c r="L6336" s="34">
        <v>137</v>
      </c>
      <c r="M6336" s="34">
        <v>218</v>
      </c>
      <c r="N6336" s="34">
        <v>188</v>
      </c>
      <c r="O6336" s="34">
        <v>242</v>
      </c>
      <c r="P6336" s="34">
        <v>212</v>
      </c>
      <c r="Q6336" s="34">
        <v>337</v>
      </c>
      <c r="R6336" s="34">
        <v>243</v>
      </c>
      <c r="S6336" s="34">
        <v>321</v>
      </c>
      <c r="T6336" s="34">
        <v>221</v>
      </c>
      <c r="U6336" s="34">
        <v>254</v>
      </c>
      <c r="V6336" s="34">
        <v>275</v>
      </c>
      <c r="W6336" s="34">
        <v>298</v>
      </c>
      <c r="X6336" s="34">
        <v>336</v>
      </c>
      <c r="Y6336" s="34">
        <v>294</v>
      </c>
      <c r="Z6336" s="34">
        <v>271</v>
      </c>
      <c r="AA6336" s="34">
        <v>385</v>
      </c>
      <c r="AB6336" s="34">
        <v>218</v>
      </c>
      <c r="AC6336" s="34">
        <v>501</v>
      </c>
    </row>
    <row r="6337" spans="1:29" x14ac:dyDescent="0.2">
      <c r="A6337" s="34" t="s">
        <v>66830</v>
      </c>
      <c r="B6337" s="34">
        <v>155</v>
      </c>
      <c r="C6337" s="34">
        <v>207</v>
      </c>
      <c r="D6337" s="34">
        <v>225</v>
      </c>
      <c r="E6337" s="34">
        <v>254</v>
      </c>
      <c r="F6337" s="34">
        <v>184</v>
      </c>
      <c r="G6337" s="34">
        <v>160</v>
      </c>
      <c r="H6337" s="34">
        <v>219</v>
      </c>
      <c r="I6337" s="34">
        <v>230</v>
      </c>
      <c r="J6337" s="34">
        <v>171</v>
      </c>
      <c r="K6337" s="34">
        <v>273</v>
      </c>
      <c r="L6337" s="34">
        <v>147</v>
      </c>
      <c r="M6337" s="34">
        <v>210</v>
      </c>
      <c r="N6337" s="34">
        <v>160</v>
      </c>
      <c r="O6337" s="34">
        <v>207</v>
      </c>
      <c r="P6337" s="34">
        <v>183</v>
      </c>
      <c r="Q6337" s="34">
        <v>248</v>
      </c>
      <c r="R6337" s="34">
        <v>230</v>
      </c>
      <c r="S6337" s="34">
        <v>301</v>
      </c>
      <c r="T6337" s="34">
        <v>168</v>
      </c>
      <c r="U6337" s="34">
        <v>207</v>
      </c>
      <c r="V6337" s="34">
        <v>226</v>
      </c>
      <c r="W6337" s="34">
        <v>262</v>
      </c>
      <c r="X6337" s="34">
        <v>232</v>
      </c>
      <c r="Y6337" s="34">
        <v>228</v>
      </c>
      <c r="Z6337" s="34">
        <v>188</v>
      </c>
      <c r="AA6337" s="34">
        <v>280</v>
      </c>
      <c r="AB6337" s="34">
        <v>199</v>
      </c>
      <c r="AC6337" s="34">
        <v>369</v>
      </c>
    </row>
    <row r="6338" spans="1:29" x14ac:dyDescent="0.2">
      <c r="A6338" s="34" t="s">
        <v>66831</v>
      </c>
      <c r="B6338" s="34">
        <v>171</v>
      </c>
      <c r="C6338" s="34">
        <v>301</v>
      </c>
      <c r="D6338" s="34">
        <v>356</v>
      </c>
      <c r="E6338" s="34">
        <v>314</v>
      </c>
      <c r="F6338" s="34">
        <v>323</v>
      </c>
      <c r="G6338" s="34">
        <v>295</v>
      </c>
      <c r="H6338" s="34">
        <v>267</v>
      </c>
      <c r="I6338" s="34">
        <v>314</v>
      </c>
      <c r="J6338" s="34">
        <v>261</v>
      </c>
      <c r="K6338" s="34">
        <v>317</v>
      </c>
      <c r="L6338" s="34">
        <v>227</v>
      </c>
      <c r="M6338" s="34">
        <v>227</v>
      </c>
      <c r="N6338" s="34">
        <v>247</v>
      </c>
      <c r="O6338" s="34">
        <v>229</v>
      </c>
      <c r="P6338" s="34">
        <v>249</v>
      </c>
      <c r="Q6338" s="34">
        <v>308</v>
      </c>
      <c r="R6338" s="34">
        <v>363</v>
      </c>
      <c r="S6338" s="34">
        <v>379</v>
      </c>
      <c r="T6338" s="34">
        <v>251</v>
      </c>
      <c r="U6338" s="34">
        <v>300</v>
      </c>
      <c r="V6338" s="34">
        <v>347</v>
      </c>
      <c r="W6338" s="34">
        <v>304</v>
      </c>
      <c r="X6338" s="34">
        <v>403</v>
      </c>
      <c r="Y6338" s="34">
        <v>270</v>
      </c>
      <c r="Z6338" s="34">
        <v>311</v>
      </c>
      <c r="AA6338" s="34">
        <v>364</v>
      </c>
      <c r="AB6338" s="34">
        <v>314</v>
      </c>
      <c r="AC6338" s="34">
        <v>467</v>
      </c>
    </row>
    <row r="6339" spans="1:29" x14ac:dyDescent="0.2">
      <c r="A6339" s="34" t="s">
        <v>66832</v>
      </c>
      <c r="B6339" s="34">
        <v>239</v>
      </c>
      <c r="C6339" s="34">
        <v>273</v>
      </c>
      <c r="D6339" s="34">
        <v>337</v>
      </c>
      <c r="E6339" s="34">
        <v>333</v>
      </c>
      <c r="F6339" s="34">
        <v>297</v>
      </c>
      <c r="G6339" s="34">
        <v>328</v>
      </c>
      <c r="H6339" s="34">
        <v>302</v>
      </c>
      <c r="I6339" s="34">
        <v>340</v>
      </c>
      <c r="J6339" s="34">
        <v>255</v>
      </c>
      <c r="K6339" s="34">
        <v>374</v>
      </c>
      <c r="L6339" s="34">
        <v>213</v>
      </c>
      <c r="M6339" s="34">
        <v>261</v>
      </c>
      <c r="N6339" s="34">
        <v>252</v>
      </c>
      <c r="O6339" s="34">
        <v>266</v>
      </c>
      <c r="P6339" s="34">
        <v>308</v>
      </c>
      <c r="Q6339" s="34">
        <v>359</v>
      </c>
      <c r="R6339" s="34">
        <v>296</v>
      </c>
      <c r="S6339" s="34">
        <v>369</v>
      </c>
      <c r="T6339" s="34">
        <v>249</v>
      </c>
      <c r="U6339" s="34">
        <v>315</v>
      </c>
      <c r="V6339" s="34">
        <v>348</v>
      </c>
      <c r="W6339" s="34">
        <v>373</v>
      </c>
      <c r="X6339" s="34">
        <v>336</v>
      </c>
      <c r="Y6339" s="34">
        <v>218</v>
      </c>
      <c r="Z6339" s="34">
        <v>362</v>
      </c>
      <c r="AA6339" s="34">
        <v>385</v>
      </c>
      <c r="AB6339" s="34">
        <v>294</v>
      </c>
      <c r="AC6339" s="34">
        <v>482</v>
      </c>
    </row>
    <row r="6340" spans="1:29" x14ac:dyDescent="0.2">
      <c r="A6340" s="34" t="s">
        <v>66833</v>
      </c>
      <c r="B6340" s="34">
        <v>119</v>
      </c>
      <c r="C6340" s="34">
        <v>74</v>
      </c>
      <c r="D6340" s="34">
        <v>101</v>
      </c>
      <c r="E6340" s="34">
        <v>92</v>
      </c>
      <c r="F6340" s="34">
        <v>89</v>
      </c>
      <c r="G6340" s="34">
        <v>133</v>
      </c>
      <c r="H6340" s="34">
        <v>94</v>
      </c>
      <c r="I6340" s="34">
        <v>67</v>
      </c>
      <c r="J6340" s="34">
        <v>69</v>
      </c>
      <c r="K6340" s="34">
        <v>112</v>
      </c>
      <c r="L6340" s="34">
        <v>57</v>
      </c>
      <c r="M6340" s="34">
        <v>86</v>
      </c>
      <c r="N6340" s="34">
        <v>76</v>
      </c>
      <c r="O6340" s="34">
        <v>89</v>
      </c>
      <c r="P6340" s="34">
        <v>76</v>
      </c>
      <c r="Q6340" s="34">
        <v>117</v>
      </c>
      <c r="R6340" s="34">
        <v>104</v>
      </c>
      <c r="S6340" s="34">
        <v>128</v>
      </c>
      <c r="T6340" s="34">
        <v>74</v>
      </c>
      <c r="U6340" s="34">
        <v>85</v>
      </c>
      <c r="V6340" s="34">
        <v>104</v>
      </c>
      <c r="W6340" s="34">
        <v>115</v>
      </c>
      <c r="X6340" s="34">
        <v>130</v>
      </c>
      <c r="Y6340" s="34">
        <v>106</v>
      </c>
      <c r="Z6340" s="34">
        <v>124</v>
      </c>
      <c r="AA6340" s="34">
        <v>130</v>
      </c>
      <c r="AB6340" s="34">
        <v>89</v>
      </c>
      <c r="AC6340" s="34">
        <v>153</v>
      </c>
    </row>
    <row r="6341" spans="1:29" x14ac:dyDescent="0.2">
      <c r="A6341" s="34" t="s">
        <v>66834</v>
      </c>
      <c r="B6341" s="34">
        <v>127</v>
      </c>
      <c r="C6341" s="34">
        <v>97</v>
      </c>
      <c r="D6341" s="34">
        <v>129</v>
      </c>
      <c r="E6341" s="34">
        <v>108</v>
      </c>
      <c r="F6341" s="34">
        <v>140</v>
      </c>
      <c r="G6341" s="34">
        <v>72</v>
      </c>
      <c r="H6341" s="34">
        <v>145</v>
      </c>
      <c r="I6341" s="34">
        <v>90</v>
      </c>
      <c r="J6341" s="34">
        <v>104</v>
      </c>
      <c r="K6341" s="34">
        <v>120</v>
      </c>
      <c r="L6341" s="34">
        <v>102</v>
      </c>
      <c r="M6341" s="34">
        <v>99</v>
      </c>
      <c r="N6341" s="34">
        <v>112</v>
      </c>
      <c r="O6341" s="34">
        <v>101</v>
      </c>
      <c r="P6341" s="34">
        <v>97</v>
      </c>
      <c r="Q6341" s="34">
        <v>136</v>
      </c>
      <c r="R6341" s="34">
        <v>143</v>
      </c>
      <c r="S6341" s="34">
        <v>143</v>
      </c>
      <c r="T6341" s="34">
        <v>85</v>
      </c>
      <c r="U6341" s="34">
        <v>137</v>
      </c>
      <c r="V6341" s="34">
        <v>134</v>
      </c>
      <c r="W6341" s="34">
        <v>137</v>
      </c>
      <c r="X6341" s="34">
        <v>137</v>
      </c>
      <c r="Y6341" s="34">
        <v>102</v>
      </c>
      <c r="Z6341" s="34">
        <v>130</v>
      </c>
      <c r="AA6341" s="34">
        <v>157</v>
      </c>
      <c r="AB6341" s="34">
        <v>114</v>
      </c>
      <c r="AC6341" s="34">
        <v>172</v>
      </c>
    </row>
    <row r="6342" spans="1:29" x14ac:dyDescent="0.2">
      <c r="A6342" s="34" t="s">
        <v>66835</v>
      </c>
      <c r="B6342" s="34">
        <v>46</v>
      </c>
      <c r="C6342" s="34">
        <v>66</v>
      </c>
      <c r="D6342" s="34">
        <v>76</v>
      </c>
      <c r="E6342" s="34">
        <v>83</v>
      </c>
      <c r="F6342" s="34">
        <v>58</v>
      </c>
      <c r="G6342" s="34">
        <v>90</v>
      </c>
      <c r="H6342" s="34">
        <v>66</v>
      </c>
      <c r="I6342" s="34">
        <v>67</v>
      </c>
      <c r="J6342" s="34">
        <v>44</v>
      </c>
      <c r="K6342" s="34">
        <v>80</v>
      </c>
      <c r="L6342" s="34">
        <v>35</v>
      </c>
      <c r="M6342" s="34">
        <v>86</v>
      </c>
      <c r="N6342" s="34">
        <v>64</v>
      </c>
      <c r="O6342" s="34">
        <v>58</v>
      </c>
      <c r="P6342" s="34">
        <v>80</v>
      </c>
      <c r="Q6342" s="34">
        <v>110</v>
      </c>
      <c r="R6342" s="34">
        <v>87</v>
      </c>
      <c r="S6342" s="34">
        <v>89</v>
      </c>
      <c r="T6342" s="34">
        <v>60</v>
      </c>
      <c r="U6342" s="34">
        <v>64</v>
      </c>
      <c r="V6342" s="34">
        <v>69</v>
      </c>
      <c r="W6342" s="34">
        <v>104</v>
      </c>
      <c r="X6342" s="34">
        <v>70</v>
      </c>
      <c r="Y6342" s="34">
        <v>78</v>
      </c>
      <c r="Z6342" s="34">
        <v>55</v>
      </c>
      <c r="AA6342" s="34">
        <v>107</v>
      </c>
      <c r="AB6342" s="34">
        <v>85</v>
      </c>
      <c r="AC6342" s="34">
        <v>125</v>
      </c>
    </row>
    <row r="6343" spans="1:29" x14ac:dyDescent="0.2">
      <c r="A6343" s="34" t="s">
        <v>66836</v>
      </c>
      <c r="B6343" s="34">
        <v>0</v>
      </c>
      <c r="C6343" s="34">
        <v>0</v>
      </c>
      <c r="D6343" s="34">
        <v>0</v>
      </c>
      <c r="E6343" s="34">
        <v>0</v>
      </c>
      <c r="F6343" s="34">
        <v>0</v>
      </c>
      <c r="G6343" s="34">
        <v>0</v>
      </c>
      <c r="H6343" s="34">
        <v>0</v>
      </c>
      <c r="I6343" s="34">
        <v>0</v>
      </c>
      <c r="J6343" s="34">
        <v>0</v>
      </c>
      <c r="K6343" s="34">
        <v>0</v>
      </c>
      <c r="L6343" s="34">
        <v>0</v>
      </c>
      <c r="M6343" s="34">
        <v>0</v>
      </c>
      <c r="N6343" s="34">
        <v>0</v>
      </c>
      <c r="O6343" s="34">
        <v>0</v>
      </c>
      <c r="P6343" s="34">
        <v>0</v>
      </c>
      <c r="Q6343" s="34">
        <v>0</v>
      </c>
      <c r="R6343" s="34">
        <v>0</v>
      </c>
      <c r="S6343" s="34">
        <v>0</v>
      </c>
      <c r="T6343" s="34">
        <v>0</v>
      </c>
      <c r="U6343" s="34">
        <v>0</v>
      </c>
      <c r="V6343" s="34">
        <v>0</v>
      </c>
      <c r="W6343" s="34">
        <v>0</v>
      </c>
      <c r="X6343" s="34">
        <v>0</v>
      </c>
      <c r="Y6343" s="34">
        <v>0</v>
      </c>
      <c r="Z6343" s="34">
        <v>0</v>
      </c>
      <c r="AA6343" s="34">
        <v>0</v>
      </c>
      <c r="AB6343" s="34">
        <v>0</v>
      </c>
      <c r="AC6343" s="34">
        <v>0</v>
      </c>
    </row>
    <row r="6344" spans="1:29" x14ac:dyDescent="0.2">
      <c r="A6344" s="34" t="s">
        <v>66837</v>
      </c>
      <c r="B6344" s="34">
        <v>176</v>
      </c>
      <c r="C6344" s="34">
        <v>231</v>
      </c>
      <c r="D6344" s="34">
        <v>295</v>
      </c>
      <c r="E6344" s="34">
        <v>315</v>
      </c>
      <c r="F6344" s="34">
        <v>246</v>
      </c>
      <c r="G6344" s="34">
        <v>293</v>
      </c>
      <c r="H6344" s="34">
        <v>212</v>
      </c>
      <c r="I6344" s="34">
        <v>241</v>
      </c>
      <c r="J6344" s="34">
        <v>205</v>
      </c>
      <c r="K6344" s="34">
        <v>263</v>
      </c>
      <c r="L6344" s="34">
        <v>163</v>
      </c>
      <c r="M6344" s="34">
        <v>216</v>
      </c>
      <c r="N6344" s="34">
        <v>178</v>
      </c>
      <c r="O6344" s="34">
        <v>228</v>
      </c>
      <c r="P6344" s="34">
        <v>234</v>
      </c>
      <c r="Q6344" s="34">
        <v>316</v>
      </c>
      <c r="R6344" s="34">
        <v>282</v>
      </c>
      <c r="S6344" s="34">
        <v>319</v>
      </c>
      <c r="T6344" s="34">
        <v>229</v>
      </c>
      <c r="U6344" s="34">
        <v>215</v>
      </c>
      <c r="V6344" s="34">
        <v>283</v>
      </c>
      <c r="W6344" s="34">
        <v>373</v>
      </c>
      <c r="X6344" s="34">
        <v>257</v>
      </c>
      <c r="Y6344" s="34">
        <v>221</v>
      </c>
      <c r="Z6344" s="34">
        <v>285</v>
      </c>
      <c r="AA6344" s="34">
        <v>353</v>
      </c>
      <c r="AB6344" s="34">
        <v>242</v>
      </c>
      <c r="AC6344" s="34">
        <v>414</v>
      </c>
    </row>
    <row r="6345" spans="1:29" x14ac:dyDescent="0.2">
      <c r="A6345" s="34" t="s">
        <v>66838</v>
      </c>
      <c r="B6345" s="34">
        <v>480</v>
      </c>
      <c r="C6345" s="34">
        <v>463</v>
      </c>
      <c r="D6345" s="34">
        <v>550</v>
      </c>
      <c r="E6345" s="34">
        <v>575</v>
      </c>
      <c r="F6345" s="34">
        <v>550</v>
      </c>
      <c r="G6345" s="34">
        <v>541</v>
      </c>
      <c r="H6345" s="34">
        <v>498</v>
      </c>
      <c r="I6345" s="34">
        <v>464</v>
      </c>
      <c r="J6345" s="34">
        <v>495</v>
      </c>
      <c r="K6345" s="34">
        <v>526</v>
      </c>
      <c r="L6345" s="34">
        <v>443</v>
      </c>
      <c r="M6345" s="34">
        <v>475</v>
      </c>
      <c r="N6345" s="34">
        <v>491</v>
      </c>
      <c r="O6345" s="34">
        <v>414</v>
      </c>
      <c r="P6345" s="34">
        <v>487</v>
      </c>
      <c r="Q6345" s="34">
        <v>658</v>
      </c>
      <c r="R6345" s="34">
        <v>704</v>
      </c>
      <c r="S6345" s="34">
        <v>601</v>
      </c>
      <c r="T6345" s="34">
        <v>572</v>
      </c>
      <c r="U6345" s="34">
        <v>570</v>
      </c>
      <c r="V6345" s="34">
        <v>537</v>
      </c>
      <c r="W6345" s="34">
        <v>748</v>
      </c>
      <c r="X6345" s="34">
        <v>659</v>
      </c>
      <c r="Y6345" s="34">
        <v>636</v>
      </c>
      <c r="Z6345" s="34">
        <v>642</v>
      </c>
      <c r="AA6345" s="34">
        <v>588</v>
      </c>
      <c r="AB6345" s="34">
        <v>662</v>
      </c>
      <c r="AC6345" s="34">
        <v>876</v>
      </c>
    </row>
    <row r="6346" spans="1:29" x14ac:dyDescent="0.2">
      <c r="A6346" s="34" t="s">
        <v>66839</v>
      </c>
      <c r="B6346" s="34">
        <v>192</v>
      </c>
      <c r="C6346" s="34">
        <v>229</v>
      </c>
      <c r="D6346" s="34">
        <v>247</v>
      </c>
      <c r="E6346" s="34">
        <v>265</v>
      </c>
      <c r="F6346" s="34">
        <v>212</v>
      </c>
      <c r="G6346" s="34">
        <v>271</v>
      </c>
      <c r="H6346" s="34">
        <v>177</v>
      </c>
      <c r="I6346" s="34">
        <v>230</v>
      </c>
      <c r="J6346" s="34">
        <v>144</v>
      </c>
      <c r="K6346" s="34">
        <v>251</v>
      </c>
      <c r="L6346" s="34">
        <v>103</v>
      </c>
      <c r="M6346" s="34">
        <v>174</v>
      </c>
      <c r="N6346" s="34">
        <v>175</v>
      </c>
      <c r="O6346" s="34">
        <v>191</v>
      </c>
      <c r="P6346" s="34">
        <v>138</v>
      </c>
      <c r="Q6346" s="34">
        <v>230</v>
      </c>
      <c r="R6346" s="34">
        <v>204</v>
      </c>
      <c r="S6346" s="34">
        <v>340</v>
      </c>
      <c r="T6346" s="34">
        <v>115</v>
      </c>
      <c r="U6346" s="34">
        <v>155</v>
      </c>
      <c r="V6346" s="34">
        <v>190</v>
      </c>
      <c r="W6346" s="34">
        <v>232</v>
      </c>
      <c r="X6346" s="34">
        <v>274</v>
      </c>
      <c r="Y6346" s="34">
        <v>173</v>
      </c>
      <c r="Z6346" s="34">
        <v>246</v>
      </c>
      <c r="AA6346" s="34">
        <v>307</v>
      </c>
      <c r="AB6346" s="34">
        <v>157</v>
      </c>
      <c r="AC6346" s="34">
        <v>348</v>
      </c>
    </row>
    <row r="6347" spans="1:29" x14ac:dyDescent="0.2">
      <c r="A6347" s="34" t="s">
        <v>66840</v>
      </c>
      <c r="B6347" s="34">
        <v>249</v>
      </c>
      <c r="C6347" s="34">
        <v>203</v>
      </c>
      <c r="D6347" s="34">
        <v>219</v>
      </c>
      <c r="E6347" s="34">
        <v>238</v>
      </c>
      <c r="F6347" s="34">
        <v>242</v>
      </c>
      <c r="G6347" s="34">
        <v>215</v>
      </c>
      <c r="H6347" s="34">
        <v>259</v>
      </c>
      <c r="I6347" s="34">
        <v>198</v>
      </c>
      <c r="J6347" s="34">
        <v>170</v>
      </c>
      <c r="K6347" s="34">
        <v>257</v>
      </c>
      <c r="L6347" s="34">
        <v>171</v>
      </c>
      <c r="M6347" s="34">
        <v>186</v>
      </c>
      <c r="N6347" s="34">
        <v>141</v>
      </c>
      <c r="O6347" s="34">
        <v>173</v>
      </c>
      <c r="P6347" s="34">
        <v>166</v>
      </c>
      <c r="Q6347" s="34">
        <v>231</v>
      </c>
      <c r="R6347" s="34">
        <v>231</v>
      </c>
      <c r="S6347" s="34">
        <v>263</v>
      </c>
      <c r="T6347" s="34">
        <v>183</v>
      </c>
      <c r="U6347" s="34">
        <v>229</v>
      </c>
      <c r="V6347" s="34">
        <v>235</v>
      </c>
      <c r="W6347" s="34">
        <v>345</v>
      </c>
      <c r="X6347" s="34">
        <v>217</v>
      </c>
      <c r="Y6347" s="34">
        <v>217</v>
      </c>
      <c r="Z6347" s="34">
        <v>225</v>
      </c>
      <c r="AA6347" s="34">
        <v>292</v>
      </c>
      <c r="AB6347" s="34">
        <v>252</v>
      </c>
      <c r="AC6347" s="34">
        <v>347</v>
      </c>
    </row>
    <row r="6348" spans="1:29" x14ac:dyDescent="0.2">
      <c r="A6348" s="34" t="s">
        <v>66841</v>
      </c>
      <c r="B6348" s="34">
        <v>298</v>
      </c>
      <c r="C6348" s="34">
        <v>510</v>
      </c>
      <c r="D6348" s="34">
        <v>568</v>
      </c>
      <c r="E6348" s="34">
        <v>597</v>
      </c>
      <c r="F6348" s="34">
        <v>519</v>
      </c>
      <c r="G6348" s="34">
        <v>673</v>
      </c>
      <c r="H6348" s="34">
        <v>490</v>
      </c>
      <c r="I6348" s="34">
        <v>546</v>
      </c>
      <c r="J6348" s="34">
        <v>465</v>
      </c>
      <c r="K6348" s="34">
        <v>612</v>
      </c>
      <c r="L6348" s="34">
        <v>270</v>
      </c>
      <c r="M6348" s="34">
        <v>490</v>
      </c>
      <c r="N6348" s="34">
        <v>485</v>
      </c>
      <c r="O6348" s="34">
        <v>491</v>
      </c>
      <c r="P6348" s="34">
        <v>473</v>
      </c>
      <c r="Q6348" s="34">
        <v>659</v>
      </c>
      <c r="R6348" s="34">
        <v>569</v>
      </c>
      <c r="S6348" s="34">
        <v>757</v>
      </c>
      <c r="T6348" s="34">
        <v>410</v>
      </c>
      <c r="U6348" s="34">
        <v>493</v>
      </c>
      <c r="V6348" s="34">
        <v>506</v>
      </c>
      <c r="W6348" s="34">
        <v>611</v>
      </c>
      <c r="X6348" s="34">
        <v>640</v>
      </c>
      <c r="Y6348" s="34">
        <v>547</v>
      </c>
      <c r="Z6348" s="34">
        <v>572</v>
      </c>
      <c r="AA6348" s="34">
        <v>712</v>
      </c>
      <c r="AB6348" s="34">
        <v>618</v>
      </c>
      <c r="AC6348" s="34">
        <v>924</v>
      </c>
    </row>
    <row r="6349" spans="1:29" x14ac:dyDescent="0.2">
      <c r="A6349" s="34" t="s">
        <v>66842</v>
      </c>
      <c r="B6349" s="34">
        <v>19</v>
      </c>
      <c r="C6349" s="34">
        <v>42</v>
      </c>
      <c r="D6349" s="34">
        <v>57</v>
      </c>
      <c r="E6349" s="34">
        <v>49</v>
      </c>
      <c r="F6349" s="34">
        <v>20</v>
      </c>
      <c r="G6349" s="34">
        <v>35</v>
      </c>
      <c r="H6349" s="34">
        <v>17</v>
      </c>
      <c r="I6349" s="34">
        <v>38</v>
      </c>
      <c r="J6349" s="34">
        <v>14</v>
      </c>
      <c r="K6349" s="34">
        <v>58</v>
      </c>
      <c r="L6349" s="34">
        <v>10</v>
      </c>
      <c r="M6349" s="34">
        <v>38</v>
      </c>
      <c r="N6349" s="34">
        <v>23</v>
      </c>
      <c r="O6349" s="34">
        <v>43</v>
      </c>
      <c r="P6349" s="34">
        <v>30</v>
      </c>
      <c r="Q6349" s="34">
        <v>47</v>
      </c>
      <c r="R6349" s="34">
        <v>20</v>
      </c>
      <c r="S6349" s="34">
        <v>55</v>
      </c>
      <c r="T6349" s="34">
        <v>6</v>
      </c>
      <c r="U6349" s="34">
        <v>35</v>
      </c>
      <c r="V6349" s="34">
        <v>27</v>
      </c>
      <c r="W6349" s="34">
        <v>33</v>
      </c>
      <c r="X6349" s="34">
        <v>33</v>
      </c>
      <c r="Y6349" s="34">
        <v>38</v>
      </c>
      <c r="Z6349" s="34">
        <v>70</v>
      </c>
      <c r="AA6349" s="34">
        <v>45</v>
      </c>
      <c r="AB6349" s="34">
        <v>26</v>
      </c>
      <c r="AC6349" s="34">
        <v>48</v>
      </c>
    </row>
    <row r="6350" spans="1:29" x14ac:dyDescent="0.2">
      <c r="A6350" s="34" t="s">
        <v>66843</v>
      </c>
      <c r="B6350" s="34">
        <v>117</v>
      </c>
      <c r="C6350" s="34">
        <v>102</v>
      </c>
      <c r="D6350" s="34">
        <v>113</v>
      </c>
      <c r="E6350" s="34">
        <v>123</v>
      </c>
      <c r="F6350" s="34">
        <v>107</v>
      </c>
      <c r="G6350" s="34">
        <v>135</v>
      </c>
      <c r="H6350" s="34">
        <v>112</v>
      </c>
      <c r="I6350" s="34">
        <v>84</v>
      </c>
      <c r="J6350" s="34">
        <v>97</v>
      </c>
      <c r="K6350" s="34">
        <v>103</v>
      </c>
      <c r="L6350" s="34">
        <v>79</v>
      </c>
      <c r="M6350" s="34">
        <v>104</v>
      </c>
      <c r="N6350" s="34">
        <v>74</v>
      </c>
      <c r="O6350" s="34">
        <v>95</v>
      </c>
      <c r="P6350" s="34">
        <v>91</v>
      </c>
      <c r="Q6350" s="34">
        <v>125</v>
      </c>
      <c r="R6350" s="34">
        <v>142</v>
      </c>
      <c r="S6350" s="34">
        <v>158</v>
      </c>
      <c r="T6350" s="34">
        <v>100</v>
      </c>
      <c r="U6350" s="34">
        <v>118</v>
      </c>
      <c r="V6350" s="34">
        <v>120</v>
      </c>
      <c r="W6350" s="34">
        <v>115</v>
      </c>
      <c r="X6350" s="34">
        <v>182</v>
      </c>
      <c r="Y6350" s="34">
        <v>121</v>
      </c>
      <c r="Z6350" s="34">
        <v>149</v>
      </c>
      <c r="AA6350" s="34">
        <v>177</v>
      </c>
      <c r="AB6350" s="34">
        <v>128</v>
      </c>
      <c r="AC6350" s="34">
        <v>184</v>
      </c>
    </row>
    <row r="6351" spans="1:29" x14ac:dyDescent="0.2">
      <c r="A6351" s="34" t="s">
        <v>66844</v>
      </c>
      <c r="B6351" s="34">
        <v>52</v>
      </c>
      <c r="C6351" s="34">
        <v>173</v>
      </c>
      <c r="D6351" s="34">
        <v>137</v>
      </c>
      <c r="E6351" s="34">
        <v>129</v>
      </c>
      <c r="F6351" s="34">
        <v>122</v>
      </c>
      <c r="G6351" s="34">
        <v>167</v>
      </c>
      <c r="H6351" s="34">
        <v>77</v>
      </c>
      <c r="I6351" s="34">
        <v>153</v>
      </c>
      <c r="J6351" s="34">
        <v>74</v>
      </c>
      <c r="K6351" s="34">
        <v>219</v>
      </c>
      <c r="L6351" s="34">
        <v>56</v>
      </c>
      <c r="M6351" s="34">
        <v>133</v>
      </c>
      <c r="N6351" s="34">
        <v>77</v>
      </c>
      <c r="O6351" s="34">
        <v>122</v>
      </c>
      <c r="P6351" s="34">
        <v>72</v>
      </c>
      <c r="Q6351" s="34">
        <v>167</v>
      </c>
      <c r="R6351" s="34">
        <v>93</v>
      </c>
      <c r="S6351" s="34">
        <v>184</v>
      </c>
      <c r="T6351" s="34">
        <v>52</v>
      </c>
      <c r="U6351" s="34">
        <v>132</v>
      </c>
      <c r="V6351" s="34">
        <v>116</v>
      </c>
      <c r="W6351" s="34">
        <v>103</v>
      </c>
      <c r="X6351" s="34">
        <v>146</v>
      </c>
      <c r="Y6351" s="34">
        <v>113</v>
      </c>
      <c r="Z6351" s="34">
        <v>132</v>
      </c>
      <c r="AA6351" s="34">
        <v>204</v>
      </c>
      <c r="AB6351" s="34">
        <v>86</v>
      </c>
      <c r="AC6351" s="34">
        <v>270</v>
      </c>
    </row>
    <row r="6352" spans="1:29" x14ac:dyDescent="0.2">
      <c r="A6352" s="34" t="s">
        <v>66845</v>
      </c>
      <c r="B6352" s="34">
        <v>169</v>
      </c>
      <c r="C6352" s="34">
        <v>280</v>
      </c>
      <c r="D6352" s="34">
        <v>267</v>
      </c>
      <c r="E6352" s="34">
        <v>353</v>
      </c>
      <c r="F6352" s="34">
        <v>198</v>
      </c>
      <c r="G6352" s="34">
        <v>275</v>
      </c>
      <c r="H6352" s="34">
        <v>200</v>
      </c>
      <c r="I6352" s="34">
        <v>283</v>
      </c>
      <c r="J6352" s="34">
        <v>178</v>
      </c>
      <c r="K6352" s="34">
        <v>368</v>
      </c>
      <c r="L6352" s="34">
        <v>146</v>
      </c>
      <c r="M6352" s="34">
        <v>241</v>
      </c>
      <c r="N6352" s="34">
        <v>176</v>
      </c>
      <c r="O6352" s="34">
        <v>274</v>
      </c>
      <c r="P6352" s="34">
        <v>208</v>
      </c>
      <c r="Q6352" s="34">
        <v>332</v>
      </c>
      <c r="R6352" s="34">
        <v>186</v>
      </c>
      <c r="S6352" s="34">
        <v>387</v>
      </c>
      <c r="T6352" s="34">
        <v>174</v>
      </c>
      <c r="U6352" s="34">
        <v>231</v>
      </c>
      <c r="V6352" s="34">
        <v>241</v>
      </c>
      <c r="W6352" s="34">
        <v>306</v>
      </c>
      <c r="X6352" s="34">
        <v>295</v>
      </c>
      <c r="Y6352" s="34">
        <v>233</v>
      </c>
      <c r="Z6352" s="34">
        <v>250</v>
      </c>
      <c r="AA6352" s="34">
        <v>377</v>
      </c>
      <c r="AB6352" s="34">
        <v>210</v>
      </c>
      <c r="AC6352" s="34">
        <v>457</v>
      </c>
    </row>
    <row r="6353" spans="1:29" x14ac:dyDescent="0.2">
      <c r="A6353" s="34" t="s">
        <v>66846</v>
      </c>
      <c r="B6353" s="34">
        <v>486</v>
      </c>
      <c r="C6353" s="34">
        <v>529</v>
      </c>
      <c r="D6353" s="34">
        <v>649</v>
      </c>
      <c r="E6353" s="34">
        <v>541</v>
      </c>
      <c r="F6353" s="34">
        <v>548</v>
      </c>
      <c r="G6353" s="34">
        <v>598</v>
      </c>
      <c r="H6353" s="34">
        <v>520</v>
      </c>
      <c r="I6353" s="34">
        <v>538</v>
      </c>
      <c r="J6353" s="34">
        <v>487</v>
      </c>
      <c r="K6353" s="34">
        <v>578</v>
      </c>
      <c r="L6353" s="34">
        <v>429</v>
      </c>
      <c r="M6353" s="34">
        <v>506</v>
      </c>
      <c r="N6353" s="34">
        <v>441</v>
      </c>
      <c r="O6353" s="34">
        <v>461</v>
      </c>
      <c r="P6353" s="34">
        <v>516</v>
      </c>
      <c r="Q6353" s="34">
        <v>684</v>
      </c>
      <c r="R6353" s="34">
        <v>680</v>
      </c>
      <c r="S6353" s="34">
        <v>769</v>
      </c>
      <c r="T6353" s="34">
        <v>510</v>
      </c>
      <c r="U6353" s="34">
        <v>578</v>
      </c>
      <c r="V6353" s="34">
        <v>662</v>
      </c>
      <c r="W6353" s="34">
        <v>735</v>
      </c>
      <c r="X6353" s="34">
        <v>727</v>
      </c>
      <c r="Y6353" s="34">
        <v>646</v>
      </c>
      <c r="Z6353" s="34">
        <v>566</v>
      </c>
      <c r="AA6353" s="34">
        <v>650</v>
      </c>
      <c r="AB6353" s="34">
        <v>634</v>
      </c>
      <c r="AC6353" s="34">
        <v>919</v>
      </c>
    </row>
    <row r="6354" spans="1:29" x14ac:dyDescent="0.2">
      <c r="A6354" s="34" t="s">
        <v>66847</v>
      </c>
      <c r="B6354" s="34">
        <v>100</v>
      </c>
      <c r="C6354" s="34">
        <v>173</v>
      </c>
      <c r="D6354" s="34">
        <v>148</v>
      </c>
      <c r="E6354" s="34">
        <v>145</v>
      </c>
      <c r="F6354" s="34">
        <v>164</v>
      </c>
      <c r="G6354" s="34">
        <v>187</v>
      </c>
      <c r="H6354" s="34">
        <v>128</v>
      </c>
      <c r="I6354" s="34">
        <v>143</v>
      </c>
      <c r="J6354" s="34">
        <v>122</v>
      </c>
      <c r="K6354" s="34">
        <v>169</v>
      </c>
      <c r="L6354" s="34">
        <v>101</v>
      </c>
      <c r="M6354" s="34">
        <v>145</v>
      </c>
      <c r="N6354" s="34">
        <v>127</v>
      </c>
      <c r="O6354" s="34">
        <v>95</v>
      </c>
      <c r="P6354" s="34">
        <v>127</v>
      </c>
      <c r="Q6354" s="34">
        <v>234</v>
      </c>
      <c r="R6354" s="34">
        <v>180</v>
      </c>
      <c r="S6354" s="34">
        <v>195</v>
      </c>
      <c r="T6354" s="34">
        <v>135</v>
      </c>
      <c r="U6354" s="34">
        <v>148</v>
      </c>
      <c r="V6354" s="34">
        <v>179</v>
      </c>
      <c r="W6354" s="34">
        <v>237</v>
      </c>
      <c r="X6354" s="34">
        <v>192</v>
      </c>
      <c r="Y6354" s="34">
        <v>173</v>
      </c>
      <c r="Z6354" s="34">
        <v>164</v>
      </c>
      <c r="AA6354" s="34">
        <v>223</v>
      </c>
      <c r="AB6354" s="34">
        <v>155</v>
      </c>
      <c r="AC6354" s="34">
        <v>265</v>
      </c>
    </row>
    <row r="6355" spans="1:29" x14ac:dyDescent="0.2">
      <c r="A6355" s="34" t="s">
        <v>66848</v>
      </c>
      <c r="B6355" s="34">
        <v>40</v>
      </c>
      <c r="C6355" s="34">
        <v>84</v>
      </c>
      <c r="D6355" s="34">
        <v>102</v>
      </c>
      <c r="E6355" s="34">
        <v>87</v>
      </c>
      <c r="F6355" s="34">
        <v>61</v>
      </c>
      <c r="G6355" s="34">
        <v>67</v>
      </c>
      <c r="H6355" s="34">
        <v>38</v>
      </c>
      <c r="I6355" s="34">
        <v>59</v>
      </c>
      <c r="J6355" s="34">
        <v>21</v>
      </c>
      <c r="K6355" s="34">
        <v>81</v>
      </c>
      <c r="L6355" s="34">
        <v>20</v>
      </c>
      <c r="M6355" s="34">
        <v>55</v>
      </c>
      <c r="N6355" s="34">
        <v>38</v>
      </c>
      <c r="O6355" s="34">
        <v>46</v>
      </c>
      <c r="P6355" s="34">
        <v>37</v>
      </c>
      <c r="Q6355" s="34">
        <v>45</v>
      </c>
      <c r="R6355" s="34">
        <v>40</v>
      </c>
      <c r="S6355" s="34">
        <v>104</v>
      </c>
      <c r="T6355" s="34">
        <v>15</v>
      </c>
      <c r="U6355" s="34">
        <v>45</v>
      </c>
      <c r="V6355" s="34">
        <v>48</v>
      </c>
      <c r="W6355" s="34">
        <v>44</v>
      </c>
      <c r="X6355" s="34">
        <v>46</v>
      </c>
      <c r="Y6355" s="34">
        <v>38</v>
      </c>
      <c r="Z6355" s="34">
        <v>64</v>
      </c>
      <c r="AA6355" s="34">
        <v>95</v>
      </c>
      <c r="AB6355" s="34">
        <v>20</v>
      </c>
      <c r="AC6355" s="34">
        <v>99</v>
      </c>
    </row>
    <row r="6356" spans="1:29" x14ac:dyDescent="0.2">
      <c r="A6356" s="34" t="s">
        <v>66849</v>
      </c>
      <c r="B6356" s="34">
        <v>543</v>
      </c>
      <c r="C6356" s="34">
        <v>473</v>
      </c>
      <c r="D6356" s="34">
        <v>574</v>
      </c>
      <c r="E6356" s="34">
        <v>571</v>
      </c>
      <c r="F6356" s="34">
        <v>539</v>
      </c>
      <c r="G6356" s="34">
        <v>640</v>
      </c>
      <c r="H6356" s="34">
        <v>518</v>
      </c>
      <c r="I6356" s="34">
        <v>477</v>
      </c>
      <c r="J6356" s="34">
        <v>439</v>
      </c>
      <c r="K6356" s="34">
        <v>498</v>
      </c>
      <c r="L6356" s="34">
        <v>356</v>
      </c>
      <c r="M6356" s="34">
        <v>443</v>
      </c>
      <c r="N6356" s="34">
        <v>397</v>
      </c>
      <c r="O6356" s="34">
        <v>398</v>
      </c>
      <c r="P6356" s="34">
        <v>467</v>
      </c>
      <c r="Q6356" s="34">
        <v>690</v>
      </c>
      <c r="R6356" s="34">
        <v>567</v>
      </c>
      <c r="S6356" s="34">
        <v>674</v>
      </c>
      <c r="T6356" s="34">
        <v>474</v>
      </c>
      <c r="U6356" s="34">
        <v>517</v>
      </c>
      <c r="V6356" s="34">
        <v>540</v>
      </c>
      <c r="W6356" s="34">
        <v>591</v>
      </c>
      <c r="X6356" s="34">
        <v>661</v>
      </c>
      <c r="Y6356" s="34">
        <v>548</v>
      </c>
      <c r="Z6356" s="34">
        <v>566</v>
      </c>
      <c r="AA6356" s="34">
        <v>677</v>
      </c>
      <c r="AB6356" s="34">
        <v>566</v>
      </c>
      <c r="AC6356" s="34">
        <v>862</v>
      </c>
    </row>
    <row r="6357" spans="1:29" x14ac:dyDescent="0.2">
      <c r="A6357" s="34" t="s">
        <v>66850</v>
      </c>
      <c r="B6357" s="34">
        <v>103</v>
      </c>
      <c r="C6357" s="34">
        <v>152</v>
      </c>
      <c r="D6357" s="34">
        <v>247</v>
      </c>
      <c r="E6357" s="34">
        <v>203</v>
      </c>
      <c r="F6357" s="34">
        <v>145</v>
      </c>
      <c r="G6357" s="34">
        <v>215</v>
      </c>
      <c r="H6357" s="34">
        <v>157</v>
      </c>
      <c r="I6357" s="34">
        <v>182</v>
      </c>
      <c r="J6357" s="34">
        <v>114</v>
      </c>
      <c r="K6357" s="34">
        <v>231</v>
      </c>
      <c r="L6357" s="34">
        <v>89</v>
      </c>
      <c r="M6357" s="34">
        <v>169</v>
      </c>
      <c r="N6357" s="34">
        <v>120</v>
      </c>
      <c r="O6357" s="34">
        <v>135</v>
      </c>
      <c r="P6357" s="34">
        <v>152</v>
      </c>
      <c r="Q6357" s="34">
        <v>177</v>
      </c>
      <c r="R6357" s="34">
        <v>132</v>
      </c>
      <c r="S6357" s="34">
        <v>230</v>
      </c>
      <c r="T6357" s="34">
        <v>108</v>
      </c>
      <c r="U6357" s="34">
        <v>127</v>
      </c>
      <c r="V6357" s="34">
        <v>188</v>
      </c>
      <c r="W6357" s="34">
        <v>127</v>
      </c>
      <c r="X6357" s="34">
        <v>206</v>
      </c>
      <c r="Y6357" s="34">
        <v>104</v>
      </c>
      <c r="Z6357" s="34">
        <v>195</v>
      </c>
      <c r="AA6357" s="34">
        <v>203</v>
      </c>
      <c r="AB6357" s="34">
        <v>137</v>
      </c>
      <c r="AC6357" s="34">
        <v>286</v>
      </c>
    </row>
    <row r="6358" spans="1:29" x14ac:dyDescent="0.2">
      <c r="A6358" s="34" t="s">
        <v>66851</v>
      </c>
      <c r="B6358" s="34">
        <v>85</v>
      </c>
      <c r="C6358" s="34">
        <v>109</v>
      </c>
      <c r="D6358" s="34">
        <v>183</v>
      </c>
      <c r="E6358" s="34">
        <v>129</v>
      </c>
      <c r="F6358" s="34">
        <v>135</v>
      </c>
      <c r="G6358" s="34">
        <v>155</v>
      </c>
      <c r="H6358" s="34">
        <v>104</v>
      </c>
      <c r="I6358" s="34">
        <v>88</v>
      </c>
      <c r="J6358" s="34">
        <v>104</v>
      </c>
      <c r="K6358" s="34">
        <v>160</v>
      </c>
      <c r="L6358" s="34">
        <v>52</v>
      </c>
      <c r="M6358" s="34">
        <v>97</v>
      </c>
      <c r="N6358" s="34">
        <v>83</v>
      </c>
      <c r="O6358" s="34">
        <v>79</v>
      </c>
      <c r="P6358" s="34">
        <v>102</v>
      </c>
      <c r="Q6358" s="34">
        <v>138</v>
      </c>
      <c r="R6358" s="34">
        <v>136</v>
      </c>
      <c r="S6358" s="34">
        <v>146</v>
      </c>
      <c r="T6358" s="34">
        <v>51</v>
      </c>
      <c r="U6358" s="34">
        <v>75</v>
      </c>
      <c r="V6358" s="34">
        <v>177</v>
      </c>
      <c r="W6358" s="34">
        <v>104</v>
      </c>
      <c r="X6358" s="34">
        <v>172</v>
      </c>
      <c r="Y6358" s="34">
        <v>94</v>
      </c>
      <c r="Z6358" s="34">
        <v>155</v>
      </c>
      <c r="AA6358" s="34">
        <v>179</v>
      </c>
      <c r="AB6358" s="34">
        <v>90</v>
      </c>
      <c r="AC6358" s="34">
        <v>188</v>
      </c>
    </row>
    <row r="6359" spans="1:29" x14ac:dyDescent="0.2">
      <c r="A6359" s="34" t="s">
        <v>66852</v>
      </c>
      <c r="B6359" s="34">
        <v>136</v>
      </c>
      <c r="C6359" s="34">
        <v>264</v>
      </c>
      <c r="D6359" s="34">
        <v>292</v>
      </c>
      <c r="E6359" s="34">
        <v>371</v>
      </c>
      <c r="F6359" s="34">
        <v>215</v>
      </c>
      <c r="G6359" s="34">
        <v>250</v>
      </c>
      <c r="H6359" s="34">
        <v>158</v>
      </c>
      <c r="I6359" s="34">
        <v>243</v>
      </c>
      <c r="J6359" s="34">
        <v>141</v>
      </c>
      <c r="K6359" s="34">
        <v>359</v>
      </c>
      <c r="L6359" s="34">
        <v>121</v>
      </c>
      <c r="M6359" s="34">
        <v>252</v>
      </c>
      <c r="N6359" s="34">
        <v>183</v>
      </c>
      <c r="O6359" s="34">
        <v>231</v>
      </c>
      <c r="P6359" s="34">
        <v>172</v>
      </c>
      <c r="Q6359" s="34">
        <v>317</v>
      </c>
      <c r="R6359" s="34">
        <v>201</v>
      </c>
      <c r="S6359" s="34">
        <v>375</v>
      </c>
      <c r="T6359" s="34">
        <v>117</v>
      </c>
      <c r="U6359" s="34">
        <v>225</v>
      </c>
      <c r="V6359" s="34">
        <v>235</v>
      </c>
      <c r="W6359" s="34">
        <v>258</v>
      </c>
      <c r="X6359" s="34">
        <v>272</v>
      </c>
      <c r="Y6359" s="34">
        <v>188</v>
      </c>
      <c r="Z6359" s="34">
        <v>276</v>
      </c>
      <c r="AA6359" s="34">
        <v>311</v>
      </c>
      <c r="AB6359" s="34">
        <v>182</v>
      </c>
      <c r="AC6359" s="34">
        <v>445</v>
      </c>
    </row>
    <row r="6360" spans="1:29" x14ac:dyDescent="0.2">
      <c r="A6360" s="34" t="s">
        <v>66853</v>
      </c>
      <c r="B6360" s="34">
        <v>191</v>
      </c>
      <c r="C6360" s="34">
        <v>326</v>
      </c>
      <c r="D6360" s="34">
        <v>402</v>
      </c>
      <c r="E6360" s="34">
        <v>414</v>
      </c>
      <c r="F6360" s="34">
        <v>299</v>
      </c>
      <c r="G6360" s="34">
        <v>374</v>
      </c>
      <c r="H6360" s="34">
        <v>257</v>
      </c>
      <c r="I6360" s="34">
        <v>299</v>
      </c>
      <c r="J6360" s="34">
        <v>193</v>
      </c>
      <c r="K6360" s="34">
        <v>408</v>
      </c>
      <c r="L6360" s="34">
        <v>177</v>
      </c>
      <c r="M6360" s="34">
        <v>293</v>
      </c>
      <c r="N6360" s="34">
        <v>223</v>
      </c>
      <c r="O6360" s="34">
        <v>303</v>
      </c>
      <c r="P6360" s="34">
        <v>265</v>
      </c>
      <c r="Q6360" s="34">
        <v>367</v>
      </c>
      <c r="R6360" s="34">
        <v>332</v>
      </c>
      <c r="S6360" s="34">
        <v>445</v>
      </c>
      <c r="T6360" s="34">
        <v>196</v>
      </c>
      <c r="U6360" s="34">
        <v>328</v>
      </c>
      <c r="V6360" s="34">
        <v>300</v>
      </c>
      <c r="W6360" s="34">
        <v>368</v>
      </c>
      <c r="X6360" s="34">
        <v>355</v>
      </c>
      <c r="Y6360" s="34">
        <v>261</v>
      </c>
      <c r="Z6360" s="34">
        <v>426</v>
      </c>
      <c r="AA6360" s="34">
        <v>389</v>
      </c>
      <c r="AB6360" s="34">
        <v>254</v>
      </c>
      <c r="AC6360" s="34">
        <v>566</v>
      </c>
    </row>
    <row r="6361" spans="1:29" x14ac:dyDescent="0.2">
      <c r="A6361" s="34" t="s">
        <v>66854</v>
      </c>
      <c r="B6361" s="34">
        <v>95</v>
      </c>
      <c r="C6361" s="34">
        <v>110</v>
      </c>
      <c r="D6361" s="34">
        <v>173</v>
      </c>
      <c r="E6361" s="34">
        <v>121</v>
      </c>
      <c r="F6361" s="34">
        <v>133</v>
      </c>
      <c r="G6361" s="34">
        <v>102</v>
      </c>
      <c r="H6361" s="34">
        <v>62</v>
      </c>
      <c r="I6361" s="34">
        <v>102</v>
      </c>
      <c r="J6361" s="34">
        <v>96</v>
      </c>
      <c r="K6361" s="34">
        <v>128</v>
      </c>
      <c r="L6361" s="34">
        <v>43</v>
      </c>
      <c r="M6361" s="34">
        <v>81</v>
      </c>
      <c r="N6361" s="34">
        <v>65</v>
      </c>
      <c r="O6361" s="34">
        <v>87</v>
      </c>
      <c r="P6361" s="34">
        <v>105</v>
      </c>
      <c r="Q6361" s="34">
        <v>119</v>
      </c>
      <c r="R6361" s="34">
        <v>91</v>
      </c>
      <c r="S6361" s="34">
        <v>149</v>
      </c>
      <c r="T6361" s="34">
        <v>55</v>
      </c>
      <c r="U6361" s="34">
        <v>61</v>
      </c>
      <c r="V6361" s="34">
        <v>100</v>
      </c>
      <c r="W6361" s="34">
        <v>111</v>
      </c>
      <c r="X6361" s="34">
        <v>169</v>
      </c>
      <c r="Y6361" s="34">
        <v>49</v>
      </c>
      <c r="Z6361" s="34">
        <v>159</v>
      </c>
      <c r="AA6361" s="34">
        <v>153</v>
      </c>
      <c r="AB6361" s="34">
        <v>81</v>
      </c>
      <c r="AC6361" s="34">
        <v>156</v>
      </c>
    </row>
    <row r="6362" spans="1:29" x14ac:dyDescent="0.2">
      <c r="A6362" s="34" t="s">
        <v>66855</v>
      </c>
      <c r="B6362" s="34">
        <v>135</v>
      </c>
      <c r="C6362" s="34">
        <v>272</v>
      </c>
      <c r="D6362" s="34">
        <v>266</v>
      </c>
      <c r="E6362" s="34">
        <v>352</v>
      </c>
      <c r="F6362" s="34">
        <v>224</v>
      </c>
      <c r="G6362" s="34">
        <v>349</v>
      </c>
      <c r="H6362" s="34">
        <v>186</v>
      </c>
      <c r="I6362" s="34">
        <v>266</v>
      </c>
      <c r="J6362" s="34">
        <v>155</v>
      </c>
      <c r="K6362" s="34">
        <v>361</v>
      </c>
      <c r="L6362" s="34">
        <v>100</v>
      </c>
      <c r="M6362" s="34">
        <v>217</v>
      </c>
      <c r="N6362" s="34">
        <v>145</v>
      </c>
      <c r="O6362" s="34">
        <v>258</v>
      </c>
      <c r="P6362" s="34">
        <v>166</v>
      </c>
      <c r="Q6362" s="34">
        <v>320</v>
      </c>
      <c r="R6362" s="34">
        <v>196</v>
      </c>
      <c r="S6362" s="34">
        <v>388</v>
      </c>
      <c r="T6362" s="34">
        <v>158</v>
      </c>
      <c r="U6362" s="34">
        <v>226</v>
      </c>
      <c r="V6362" s="34">
        <v>205</v>
      </c>
      <c r="W6362" s="34">
        <v>239</v>
      </c>
      <c r="X6362" s="34">
        <v>262</v>
      </c>
      <c r="Y6362" s="34">
        <v>172</v>
      </c>
      <c r="Z6362" s="34">
        <v>232</v>
      </c>
      <c r="AA6362" s="34">
        <v>448</v>
      </c>
      <c r="AB6362" s="34">
        <v>165</v>
      </c>
      <c r="AC6362" s="34">
        <v>467</v>
      </c>
    </row>
    <row r="6363" spans="1:29" x14ac:dyDescent="0.2">
      <c r="A6363" s="34" t="s">
        <v>66856</v>
      </c>
      <c r="B6363" s="34">
        <v>107</v>
      </c>
      <c r="C6363" s="34">
        <v>225</v>
      </c>
      <c r="D6363" s="34">
        <v>258</v>
      </c>
      <c r="E6363" s="34">
        <v>260</v>
      </c>
      <c r="F6363" s="34">
        <v>217</v>
      </c>
      <c r="G6363" s="34">
        <v>238</v>
      </c>
      <c r="H6363" s="34">
        <v>185</v>
      </c>
      <c r="I6363" s="34">
        <v>193</v>
      </c>
      <c r="J6363" s="34">
        <v>144</v>
      </c>
      <c r="K6363" s="34">
        <v>238</v>
      </c>
      <c r="L6363" s="34">
        <v>95</v>
      </c>
      <c r="M6363" s="34">
        <v>190</v>
      </c>
      <c r="N6363" s="34">
        <v>153</v>
      </c>
      <c r="O6363" s="34">
        <v>188</v>
      </c>
      <c r="P6363" s="34">
        <v>157</v>
      </c>
      <c r="Q6363" s="34">
        <v>212</v>
      </c>
      <c r="R6363" s="34">
        <v>224</v>
      </c>
      <c r="S6363" s="34">
        <v>251</v>
      </c>
      <c r="T6363" s="34">
        <v>137</v>
      </c>
      <c r="U6363" s="34">
        <v>172</v>
      </c>
      <c r="V6363" s="34">
        <v>256</v>
      </c>
      <c r="W6363" s="34">
        <v>231</v>
      </c>
      <c r="X6363" s="34">
        <v>335</v>
      </c>
      <c r="Y6363" s="34">
        <v>180</v>
      </c>
      <c r="Z6363" s="34">
        <v>270</v>
      </c>
      <c r="AA6363" s="34">
        <v>250</v>
      </c>
      <c r="AB6363" s="34">
        <v>137</v>
      </c>
      <c r="AC6363" s="34">
        <v>359</v>
      </c>
    </row>
    <row r="6364" spans="1:29" x14ac:dyDescent="0.2">
      <c r="A6364" s="34" t="s">
        <v>66857</v>
      </c>
      <c r="B6364" s="34">
        <v>134</v>
      </c>
      <c r="C6364" s="34">
        <v>123</v>
      </c>
      <c r="D6364" s="34">
        <v>142</v>
      </c>
      <c r="E6364" s="34">
        <v>119</v>
      </c>
      <c r="F6364" s="34">
        <v>155</v>
      </c>
      <c r="G6364" s="34">
        <v>137</v>
      </c>
      <c r="H6364" s="34">
        <v>158</v>
      </c>
      <c r="I6364" s="34">
        <v>113</v>
      </c>
      <c r="J6364" s="34">
        <v>126</v>
      </c>
      <c r="K6364" s="34">
        <v>160</v>
      </c>
      <c r="L6364" s="34">
        <v>75</v>
      </c>
      <c r="M6364" s="34">
        <v>111</v>
      </c>
      <c r="N6364" s="34">
        <v>109</v>
      </c>
      <c r="O6364" s="34">
        <v>99</v>
      </c>
      <c r="P6364" s="34">
        <v>166</v>
      </c>
      <c r="Q6364" s="34">
        <v>158</v>
      </c>
      <c r="R6364" s="34">
        <v>173</v>
      </c>
      <c r="S6364" s="34">
        <v>220</v>
      </c>
      <c r="T6364" s="34">
        <v>110</v>
      </c>
      <c r="U6364" s="34">
        <v>113</v>
      </c>
      <c r="V6364" s="34">
        <v>167</v>
      </c>
      <c r="W6364" s="34">
        <v>122</v>
      </c>
      <c r="X6364" s="34">
        <v>170</v>
      </c>
      <c r="Y6364" s="34">
        <v>140</v>
      </c>
      <c r="Z6364" s="34">
        <v>125</v>
      </c>
      <c r="AA6364" s="34">
        <v>159</v>
      </c>
      <c r="AB6364" s="34">
        <v>141</v>
      </c>
      <c r="AC6364" s="34">
        <v>263</v>
      </c>
    </row>
    <row r="6365" spans="1:29" x14ac:dyDescent="0.2">
      <c r="A6365" s="34" t="s">
        <v>66858</v>
      </c>
      <c r="B6365" s="34">
        <v>89</v>
      </c>
      <c r="C6365" s="34">
        <v>142</v>
      </c>
      <c r="D6365" s="34">
        <v>121</v>
      </c>
      <c r="E6365" s="34">
        <v>176</v>
      </c>
      <c r="F6365" s="34">
        <v>123</v>
      </c>
      <c r="G6365" s="34">
        <v>185</v>
      </c>
      <c r="H6365" s="34">
        <v>106</v>
      </c>
      <c r="I6365" s="34">
        <v>129</v>
      </c>
      <c r="J6365" s="34">
        <v>115</v>
      </c>
      <c r="K6365" s="34">
        <v>120</v>
      </c>
      <c r="L6365" s="34">
        <v>70</v>
      </c>
      <c r="M6365" s="34">
        <v>130</v>
      </c>
      <c r="N6365" s="34">
        <v>91</v>
      </c>
      <c r="O6365" s="34">
        <v>138</v>
      </c>
      <c r="P6365" s="34">
        <v>92</v>
      </c>
      <c r="Q6365" s="34">
        <v>154</v>
      </c>
      <c r="R6365" s="34">
        <v>111</v>
      </c>
      <c r="S6365" s="34">
        <v>178</v>
      </c>
      <c r="T6365" s="34">
        <v>93</v>
      </c>
      <c r="U6365" s="34">
        <v>130</v>
      </c>
      <c r="V6365" s="34">
        <v>117</v>
      </c>
      <c r="W6365" s="34">
        <v>154</v>
      </c>
      <c r="X6365" s="34">
        <v>146</v>
      </c>
      <c r="Y6365" s="34">
        <v>169</v>
      </c>
      <c r="Z6365" s="34">
        <v>128</v>
      </c>
      <c r="AA6365" s="34">
        <v>194</v>
      </c>
      <c r="AB6365" s="34">
        <v>111</v>
      </c>
      <c r="AC6365" s="34">
        <v>230</v>
      </c>
    </row>
    <row r="6366" spans="1:29" x14ac:dyDescent="0.2">
      <c r="A6366" s="34" t="s">
        <v>66859</v>
      </c>
      <c r="B6366" s="34">
        <v>53</v>
      </c>
      <c r="C6366" s="34">
        <v>101</v>
      </c>
      <c r="D6366" s="34">
        <v>106</v>
      </c>
      <c r="E6366" s="34">
        <v>120</v>
      </c>
      <c r="F6366" s="34">
        <v>83</v>
      </c>
      <c r="G6366" s="34">
        <v>109</v>
      </c>
      <c r="H6366" s="34">
        <v>56</v>
      </c>
      <c r="I6366" s="34">
        <v>98</v>
      </c>
      <c r="J6366" s="34">
        <v>45</v>
      </c>
      <c r="K6366" s="34">
        <v>81</v>
      </c>
      <c r="L6366" s="34">
        <v>28</v>
      </c>
      <c r="M6366" s="34">
        <v>75</v>
      </c>
      <c r="N6366" s="34">
        <v>65</v>
      </c>
      <c r="O6366" s="34">
        <v>64</v>
      </c>
      <c r="P6366" s="34">
        <v>37</v>
      </c>
      <c r="Q6366" s="34">
        <v>71</v>
      </c>
      <c r="R6366" s="34">
        <v>63</v>
      </c>
      <c r="S6366" s="34">
        <v>173</v>
      </c>
      <c r="T6366" s="34">
        <v>29</v>
      </c>
      <c r="U6366" s="34">
        <v>60</v>
      </c>
      <c r="V6366" s="34">
        <v>71</v>
      </c>
      <c r="W6366" s="34">
        <v>62</v>
      </c>
      <c r="X6366" s="34">
        <v>74</v>
      </c>
      <c r="Y6366" s="34">
        <v>39</v>
      </c>
      <c r="Z6366" s="34">
        <v>60</v>
      </c>
      <c r="AA6366" s="34">
        <v>111</v>
      </c>
      <c r="AB6366" s="34">
        <v>56</v>
      </c>
      <c r="AC6366" s="34">
        <v>121</v>
      </c>
    </row>
    <row r="6367" spans="1:29" x14ac:dyDescent="0.2">
      <c r="A6367" s="34" t="s">
        <v>66860</v>
      </c>
      <c r="B6367" s="34">
        <v>152</v>
      </c>
      <c r="C6367" s="34">
        <v>138</v>
      </c>
      <c r="D6367" s="34">
        <v>185</v>
      </c>
      <c r="E6367" s="34">
        <v>184</v>
      </c>
      <c r="F6367" s="34">
        <v>177</v>
      </c>
      <c r="G6367" s="34">
        <v>140</v>
      </c>
      <c r="H6367" s="34">
        <v>129</v>
      </c>
      <c r="I6367" s="34">
        <v>160</v>
      </c>
      <c r="J6367" s="34">
        <v>150</v>
      </c>
      <c r="K6367" s="34">
        <v>159</v>
      </c>
      <c r="L6367" s="34">
        <v>99</v>
      </c>
      <c r="M6367" s="34">
        <v>150</v>
      </c>
      <c r="N6367" s="34">
        <v>134</v>
      </c>
      <c r="O6367" s="34">
        <v>123</v>
      </c>
      <c r="P6367" s="34">
        <v>155</v>
      </c>
      <c r="Q6367" s="34">
        <v>213</v>
      </c>
      <c r="R6367" s="34">
        <v>164</v>
      </c>
      <c r="S6367" s="34">
        <v>201</v>
      </c>
      <c r="T6367" s="34">
        <v>163</v>
      </c>
      <c r="U6367" s="34">
        <v>150</v>
      </c>
      <c r="V6367" s="34">
        <v>171</v>
      </c>
      <c r="W6367" s="34">
        <v>159</v>
      </c>
      <c r="X6367" s="34">
        <v>236</v>
      </c>
      <c r="Y6367" s="34">
        <v>156</v>
      </c>
      <c r="Z6367" s="34">
        <v>171</v>
      </c>
      <c r="AA6367" s="34">
        <v>190</v>
      </c>
      <c r="AB6367" s="34">
        <v>151</v>
      </c>
      <c r="AC6367" s="34">
        <v>287</v>
      </c>
    </row>
    <row r="6368" spans="1:29" x14ac:dyDescent="0.2">
      <c r="A6368" s="34" t="s">
        <v>66861</v>
      </c>
      <c r="B6368" s="34">
        <v>61</v>
      </c>
      <c r="C6368" s="34">
        <v>92</v>
      </c>
      <c r="D6368" s="34">
        <v>113</v>
      </c>
      <c r="E6368" s="34">
        <v>145</v>
      </c>
      <c r="F6368" s="34">
        <v>54</v>
      </c>
      <c r="G6368" s="34">
        <v>116</v>
      </c>
      <c r="H6368" s="34">
        <v>74</v>
      </c>
      <c r="I6368" s="34">
        <v>105</v>
      </c>
      <c r="J6368" s="34">
        <v>67</v>
      </c>
      <c r="K6368" s="34">
        <v>136</v>
      </c>
      <c r="L6368" s="34">
        <v>33</v>
      </c>
      <c r="M6368" s="34">
        <v>73</v>
      </c>
      <c r="N6368" s="34">
        <v>57</v>
      </c>
      <c r="O6368" s="34">
        <v>90</v>
      </c>
      <c r="P6368" s="34">
        <v>57</v>
      </c>
      <c r="Q6368" s="34">
        <v>109</v>
      </c>
      <c r="R6368" s="34">
        <v>59</v>
      </c>
      <c r="S6368" s="34">
        <v>119</v>
      </c>
      <c r="T6368" s="34">
        <v>33</v>
      </c>
      <c r="U6368" s="34">
        <v>96</v>
      </c>
      <c r="V6368" s="34">
        <v>65</v>
      </c>
      <c r="W6368" s="34">
        <v>104</v>
      </c>
      <c r="X6368" s="34">
        <v>84</v>
      </c>
      <c r="Y6368" s="34">
        <v>66</v>
      </c>
      <c r="Z6368" s="34">
        <v>89</v>
      </c>
      <c r="AA6368" s="34">
        <v>83</v>
      </c>
      <c r="AB6368" s="34">
        <v>32</v>
      </c>
      <c r="AC6368" s="34">
        <v>159</v>
      </c>
    </row>
    <row r="6369" spans="1:29" x14ac:dyDescent="0.2">
      <c r="A6369" s="34" t="s">
        <v>66862</v>
      </c>
      <c r="B6369" s="34">
        <v>181</v>
      </c>
      <c r="C6369" s="34">
        <v>305</v>
      </c>
      <c r="D6369" s="34">
        <v>306</v>
      </c>
      <c r="E6369" s="34">
        <v>341</v>
      </c>
      <c r="F6369" s="34">
        <v>295</v>
      </c>
      <c r="G6369" s="34">
        <v>274</v>
      </c>
      <c r="H6369" s="34">
        <v>286</v>
      </c>
      <c r="I6369" s="34">
        <v>309</v>
      </c>
      <c r="J6369" s="34">
        <v>221</v>
      </c>
      <c r="K6369" s="34">
        <v>387</v>
      </c>
      <c r="L6369" s="34">
        <v>166</v>
      </c>
      <c r="M6369" s="34">
        <v>288</v>
      </c>
      <c r="N6369" s="34">
        <v>218</v>
      </c>
      <c r="O6369" s="34">
        <v>247</v>
      </c>
      <c r="P6369" s="34">
        <v>209</v>
      </c>
      <c r="Q6369" s="34">
        <v>400</v>
      </c>
      <c r="R6369" s="34">
        <v>311</v>
      </c>
      <c r="S6369" s="34">
        <v>403</v>
      </c>
      <c r="T6369" s="34">
        <v>211</v>
      </c>
      <c r="U6369" s="34">
        <v>273</v>
      </c>
      <c r="V6369" s="34">
        <v>348</v>
      </c>
      <c r="W6369" s="34">
        <v>347</v>
      </c>
      <c r="X6369" s="34">
        <v>287</v>
      </c>
      <c r="Y6369" s="34">
        <v>277</v>
      </c>
      <c r="Z6369" s="34">
        <v>311</v>
      </c>
      <c r="AA6369" s="34">
        <v>453</v>
      </c>
      <c r="AB6369" s="34">
        <v>279</v>
      </c>
      <c r="AC6369" s="34">
        <v>552</v>
      </c>
    </row>
    <row r="6370" spans="1:29" x14ac:dyDescent="0.2">
      <c r="A6370" s="34" t="s">
        <v>66863</v>
      </c>
      <c r="B6370" s="34">
        <v>24</v>
      </c>
      <c r="C6370" s="34">
        <v>38</v>
      </c>
      <c r="D6370" s="34">
        <v>19</v>
      </c>
      <c r="E6370" s="34">
        <v>13</v>
      </c>
      <c r="F6370" s="34">
        <v>30</v>
      </c>
      <c r="G6370" s="34">
        <v>18</v>
      </c>
      <c r="H6370" s="34">
        <v>20</v>
      </c>
      <c r="I6370" s="34">
        <v>27</v>
      </c>
      <c r="J6370" s="34">
        <v>14</v>
      </c>
      <c r="K6370" s="34">
        <v>25</v>
      </c>
      <c r="L6370" s="34">
        <v>11</v>
      </c>
      <c r="M6370" s="34">
        <v>23</v>
      </c>
      <c r="N6370" s="34">
        <v>23</v>
      </c>
      <c r="O6370" s="34">
        <v>26</v>
      </c>
      <c r="P6370" s="34">
        <v>12</v>
      </c>
      <c r="Q6370" s="34">
        <v>12</v>
      </c>
      <c r="R6370" s="34">
        <v>15</v>
      </c>
      <c r="S6370" s="34">
        <v>30</v>
      </c>
      <c r="T6370" s="34">
        <v>12</v>
      </c>
      <c r="U6370" s="34">
        <v>20</v>
      </c>
      <c r="V6370" s="34">
        <v>18</v>
      </c>
      <c r="W6370" s="34">
        <v>30</v>
      </c>
      <c r="X6370" s="34">
        <v>26</v>
      </c>
      <c r="Y6370" s="34">
        <v>11</v>
      </c>
      <c r="Z6370" s="34">
        <v>17</v>
      </c>
      <c r="AA6370" s="34">
        <v>25</v>
      </c>
      <c r="AB6370" s="34">
        <v>11</v>
      </c>
      <c r="AC6370" s="34">
        <v>58</v>
      </c>
    </row>
    <row r="6371" spans="1:29" x14ac:dyDescent="0.2">
      <c r="A6371" s="34" t="s">
        <v>66864</v>
      </c>
      <c r="B6371" s="34">
        <v>189</v>
      </c>
      <c r="C6371" s="34">
        <v>422</v>
      </c>
      <c r="D6371" s="34">
        <v>474</v>
      </c>
      <c r="E6371" s="34">
        <v>417</v>
      </c>
      <c r="F6371" s="34">
        <v>425</v>
      </c>
      <c r="G6371" s="34">
        <v>424</v>
      </c>
      <c r="H6371" s="34">
        <v>431</v>
      </c>
      <c r="I6371" s="34">
        <v>481</v>
      </c>
      <c r="J6371" s="34">
        <v>359</v>
      </c>
      <c r="K6371" s="34">
        <v>484</v>
      </c>
      <c r="L6371" s="34">
        <v>330</v>
      </c>
      <c r="M6371" s="34">
        <v>460</v>
      </c>
      <c r="N6371" s="34">
        <v>411</v>
      </c>
      <c r="O6371" s="34">
        <v>399</v>
      </c>
      <c r="P6371" s="34">
        <v>403</v>
      </c>
      <c r="Q6371" s="34">
        <v>603</v>
      </c>
      <c r="R6371" s="34">
        <v>550</v>
      </c>
      <c r="S6371" s="34">
        <v>565</v>
      </c>
      <c r="T6371" s="34">
        <v>418</v>
      </c>
      <c r="U6371" s="34">
        <v>448</v>
      </c>
      <c r="V6371" s="34">
        <v>543</v>
      </c>
      <c r="W6371" s="34">
        <v>476</v>
      </c>
      <c r="X6371" s="34">
        <v>516</v>
      </c>
      <c r="Y6371" s="34">
        <v>518</v>
      </c>
      <c r="Z6371" s="34">
        <v>488</v>
      </c>
      <c r="AA6371" s="34">
        <v>587</v>
      </c>
      <c r="AB6371" s="34">
        <v>517</v>
      </c>
      <c r="AC6371" s="34">
        <v>679</v>
      </c>
    </row>
    <row r="6372" spans="1:29" x14ac:dyDescent="0.2">
      <c r="A6372" s="34" t="s">
        <v>66865</v>
      </c>
      <c r="B6372" s="34">
        <v>80</v>
      </c>
      <c r="C6372" s="34">
        <v>89</v>
      </c>
      <c r="D6372" s="34">
        <v>101</v>
      </c>
      <c r="E6372" s="34">
        <v>157</v>
      </c>
      <c r="F6372" s="34">
        <v>87</v>
      </c>
      <c r="G6372" s="34">
        <v>99</v>
      </c>
      <c r="H6372" s="34">
        <v>78</v>
      </c>
      <c r="I6372" s="34">
        <v>76</v>
      </c>
      <c r="J6372" s="34">
        <v>86</v>
      </c>
      <c r="K6372" s="34">
        <v>121</v>
      </c>
      <c r="L6372" s="34">
        <v>57</v>
      </c>
      <c r="M6372" s="34">
        <v>83</v>
      </c>
      <c r="N6372" s="34">
        <v>86</v>
      </c>
      <c r="O6372" s="34">
        <v>112</v>
      </c>
      <c r="P6372" s="34">
        <v>111</v>
      </c>
      <c r="Q6372" s="34">
        <v>137</v>
      </c>
      <c r="R6372" s="34">
        <v>113</v>
      </c>
      <c r="S6372" s="34">
        <v>146</v>
      </c>
      <c r="T6372" s="34">
        <v>100</v>
      </c>
      <c r="U6372" s="34">
        <v>103</v>
      </c>
      <c r="V6372" s="34">
        <v>92</v>
      </c>
      <c r="W6372" s="34">
        <v>131</v>
      </c>
      <c r="X6372" s="34">
        <v>152</v>
      </c>
      <c r="Y6372" s="34">
        <v>80</v>
      </c>
      <c r="Z6372" s="34">
        <v>102</v>
      </c>
      <c r="AA6372" s="34">
        <v>148</v>
      </c>
      <c r="AB6372" s="34">
        <v>131</v>
      </c>
      <c r="AC6372" s="34">
        <v>155</v>
      </c>
    </row>
    <row r="6373" spans="1:29" x14ac:dyDescent="0.2">
      <c r="A6373" s="34" t="s">
        <v>66866</v>
      </c>
      <c r="B6373" s="34">
        <v>109</v>
      </c>
      <c r="C6373" s="34">
        <v>164</v>
      </c>
      <c r="D6373" s="34">
        <v>182</v>
      </c>
      <c r="E6373" s="34">
        <v>147</v>
      </c>
      <c r="F6373" s="34">
        <v>109</v>
      </c>
      <c r="G6373" s="34">
        <v>154</v>
      </c>
      <c r="H6373" s="34">
        <v>91</v>
      </c>
      <c r="I6373" s="34">
        <v>123</v>
      </c>
      <c r="J6373" s="34">
        <v>74</v>
      </c>
      <c r="K6373" s="34">
        <v>140</v>
      </c>
      <c r="L6373" s="34">
        <v>40</v>
      </c>
      <c r="M6373" s="34">
        <v>111</v>
      </c>
      <c r="N6373" s="34">
        <v>92</v>
      </c>
      <c r="O6373" s="34">
        <v>97</v>
      </c>
      <c r="P6373" s="34">
        <v>106</v>
      </c>
      <c r="Q6373" s="34">
        <v>153</v>
      </c>
      <c r="R6373" s="34">
        <v>92</v>
      </c>
      <c r="S6373" s="34">
        <v>232</v>
      </c>
      <c r="T6373" s="34">
        <v>36</v>
      </c>
      <c r="U6373" s="34">
        <v>110</v>
      </c>
      <c r="V6373" s="34">
        <v>106</v>
      </c>
      <c r="W6373" s="34">
        <v>98</v>
      </c>
      <c r="X6373" s="34">
        <v>152</v>
      </c>
      <c r="Y6373" s="34">
        <v>68</v>
      </c>
      <c r="Z6373" s="34">
        <v>156</v>
      </c>
      <c r="AA6373" s="34">
        <v>161</v>
      </c>
      <c r="AB6373" s="34">
        <v>85</v>
      </c>
      <c r="AC6373" s="34">
        <v>218</v>
      </c>
    </row>
    <row r="6374" spans="1:29" x14ac:dyDescent="0.2">
      <c r="A6374" s="34" t="s">
        <v>66867</v>
      </c>
      <c r="B6374" s="34">
        <v>175</v>
      </c>
      <c r="C6374" s="34">
        <v>223</v>
      </c>
      <c r="D6374" s="34">
        <v>261</v>
      </c>
      <c r="E6374" s="34">
        <v>226</v>
      </c>
      <c r="F6374" s="34">
        <v>189</v>
      </c>
      <c r="G6374" s="34">
        <v>276</v>
      </c>
      <c r="H6374" s="34">
        <v>166</v>
      </c>
      <c r="I6374" s="34">
        <v>206</v>
      </c>
      <c r="J6374" s="34">
        <v>142</v>
      </c>
      <c r="K6374" s="34">
        <v>228</v>
      </c>
      <c r="L6374" s="34">
        <v>100</v>
      </c>
      <c r="M6374" s="34">
        <v>203</v>
      </c>
      <c r="N6374" s="34">
        <v>172</v>
      </c>
      <c r="O6374" s="34">
        <v>168</v>
      </c>
      <c r="P6374" s="34">
        <v>168</v>
      </c>
      <c r="Q6374" s="34">
        <v>280</v>
      </c>
      <c r="R6374" s="34">
        <v>227</v>
      </c>
      <c r="S6374" s="34">
        <v>279</v>
      </c>
      <c r="T6374" s="34">
        <v>146</v>
      </c>
      <c r="U6374" s="34">
        <v>207</v>
      </c>
      <c r="V6374" s="34">
        <v>235</v>
      </c>
      <c r="W6374" s="34">
        <v>270</v>
      </c>
      <c r="X6374" s="34">
        <v>230</v>
      </c>
      <c r="Y6374" s="34">
        <v>202</v>
      </c>
      <c r="Z6374" s="34">
        <v>200</v>
      </c>
      <c r="AA6374" s="34">
        <v>282</v>
      </c>
      <c r="AB6374" s="34">
        <v>218</v>
      </c>
      <c r="AC6374" s="34">
        <v>345</v>
      </c>
    </row>
    <row r="6375" spans="1:29" x14ac:dyDescent="0.2">
      <c r="A6375" s="34" t="s">
        <v>66868</v>
      </c>
      <c r="B6375" s="34">
        <v>80</v>
      </c>
      <c r="C6375" s="34">
        <v>141</v>
      </c>
      <c r="D6375" s="34">
        <v>143</v>
      </c>
      <c r="E6375" s="34">
        <v>145</v>
      </c>
      <c r="F6375" s="34">
        <v>133</v>
      </c>
      <c r="G6375" s="34">
        <v>160</v>
      </c>
      <c r="H6375" s="34">
        <v>89</v>
      </c>
      <c r="I6375" s="34">
        <v>119</v>
      </c>
      <c r="J6375" s="34">
        <v>112</v>
      </c>
      <c r="K6375" s="34">
        <v>160</v>
      </c>
      <c r="L6375" s="34">
        <v>70</v>
      </c>
      <c r="M6375" s="34">
        <v>99</v>
      </c>
      <c r="N6375" s="34">
        <v>87</v>
      </c>
      <c r="O6375" s="34">
        <v>103</v>
      </c>
      <c r="P6375" s="34">
        <v>116</v>
      </c>
      <c r="Q6375" s="34">
        <v>157</v>
      </c>
      <c r="R6375" s="34">
        <v>134</v>
      </c>
      <c r="S6375" s="34">
        <v>184</v>
      </c>
      <c r="T6375" s="34">
        <v>87</v>
      </c>
      <c r="U6375" s="34">
        <v>107</v>
      </c>
      <c r="V6375" s="34">
        <v>140</v>
      </c>
      <c r="W6375" s="34">
        <v>130</v>
      </c>
      <c r="X6375" s="34">
        <v>162</v>
      </c>
      <c r="Y6375" s="34">
        <v>74</v>
      </c>
      <c r="Z6375" s="34">
        <v>125</v>
      </c>
      <c r="AA6375" s="34">
        <v>176</v>
      </c>
      <c r="AB6375" s="34">
        <v>86</v>
      </c>
      <c r="AC6375" s="34">
        <v>222</v>
      </c>
    </row>
    <row r="6376" spans="1:29" x14ac:dyDescent="0.2">
      <c r="A6376" s="34" t="s">
        <v>66869</v>
      </c>
      <c r="B6376" s="34">
        <v>165</v>
      </c>
      <c r="C6376" s="34">
        <v>256</v>
      </c>
      <c r="D6376" s="34">
        <v>289</v>
      </c>
      <c r="E6376" s="34">
        <v>272</v>
      </c>
      <c r="F6376" s="34">
        <v>273</v>
      </c>
      <c r="G6376" s="34">
        <v>274</v>
      </c>
      <c r="H6376" s="34">
        <v>256</v>
      </c>
      <c r="I6376" s="34">
        <v>257</v>
      </c>
      <c r="J6376" s="34">
        <v>205</v>
      </c>
      <c r="K6376" s="34">
        <v>360</v>
      </c>
      <c r="L6376" s="34">
        <v>147</v>
      </c>
      <c r="M6376" s="34">
        <v>300</v>
      </c>
      <c r="N6376" s="34">
        <v>264</v>
      </c>
      <c r="O6376" s="34">
        <v>304</v>
      </c>
      <c r="P6376" s="34">
        <v>212</v>
      </c>
      <c r="Q6376" s="34">
        <v>370</v>
      </c>
      <c r="R6376" s="34">
        <v>299</v>
      </c>
      <c r="S6376" s="34">
        <v>451</v>
      </c>
      <c r="T6376" s="34">
        <v>199</v>
      </c>
      <c r="U6376" s="34">
        <v>280</v>
      </c>
      <c r="V6376" s="34">
        <v>304</v>
      </c>
      <c r="W6376" s="34">
        <v>391</v>
      </c>
      <c r="X6376" s="34">
        <v>333</v>
      </c>
      <c r="Y6376" s="34">
        <v>324</v>
      </c>
      <c r="Z6376" s="34">
        <v>271</v>
      </c>
      <c r="AA6376" s="34">
        <v>382</v>
      </c>
      <c r="AB6376" s="34">
        <v>333</v>
      </c>
      <c r="AC6376" s="34">
        <v>458</v>
      </c>
    </row>
    <row r="6377" spans="1:29" x14ac:dyDescent="0.2">
      <c r="A6377" s="34" t="s">
        <v>66870</v>
      </c>
      <c r="B6377" s="34">
        <v>217</v>
      </c>
      <c r="C6377" s="34">
        <v>329</v>
      </c>
      <c r="D6377" s="34">
        <v>285</v>
      </c>
      <c r="E6377" s="34">
        <v>378</v>
      </c>
      <c r="F6377" s="34">
        <v>243</v>
      </c>
      <c r="G6377" s="34">
        <v>385</v>
      </c>
      <c r="H6377" s="34">
        <v>247</v>
      </c>
      <c r="I6377" s="34">
        <v>293</v>
      </c>
      <c r="J6377" s="34">
        <v>200</v>
      </c>
      <c r="K6377" s="34">
        <v>385</v>
      </c>
      <c r="L6377" s="34">
        <v>190</v>
      </c>
      <c r="M6377" s="34">
        <v>337</v>
      </c>
      <c r="N6377" s="34">
        <v>207</v>
      </c>
      <c r="O6377" s="34">
        <v>299</v>
      </c>
      <c r="P6377" s="34">
        <v>238</v>
      </c>
      <c r="Q6377" s="34">
        <v>452</v>
      </c>
      <c r="R6377" s="34">
        <v>324</v>
      </c>
      <c r="S6377" s="34">
        <v>411</v>
      </c>
      <c r="T6377" s="34">
        <v>229</v>
      </c>
      <c r="U6377" s="34">
        <v>304</v>
      </c>
      <c r="V6377" s="34">
        <v>308</v>
      </c>
      <c r="W6377" s="34">
        <v>436</v>
      </c>
      <c r="X6377" s="34">
        <v>328</v>
      </c>
      <c r="Y6377" s="34">
        <v>360</v>
      </c>
      <c r="Z6377" s="34">
        <v>242</v>
      </c>
      <c r="AA6377" s="34">
        <v>493</v>
      </c>
      <c r="AB6377" s="34">
        <v>301</v>
      </c>
      <c r="AC6377" s="34">
        <v>502</v>
      </c>
    </row>
    <row r="6378" spans="1:29" x14ac:dyDescent="0.2">
      <c r="A6378" s="34" t="s">
        <v>66871</v>
      </c>
      <c r="B6378" s="34">
        <v>88</v>
      </c>
      <c r="C6378" s="34">
        <v>94</v>
      </c>
      <c r="D6378" s="34">
        <v>94</v>
      </c>
      <c r="E6378" s="34">
        <v>115</v>
      </c>
      <c r="F6378" s="34">
        <v>101</v>
      </c>
      <c r="G6378" s="34">
        <v>140</v>
      </c>
      <c r="H6378" s="34">
        <v>91</v>
      </c>
      <c r="I6378" s="34">
        <v>92</v>
      </c>
      <c r="J6378" s="34">
        <v>71</v>
      </c>
      <c r="K6378" s="34">
        <v>125</v>
      </c>
      <c r="L6378" s="34">
        <v>53</v>
      </c>
      <c r="M6378" s="34">
        <v>82</v>
      </c>
      <c r="N6378" s="34">
        <v>74</v>
      </c>
      <c r="O6378" s="34">
        <v>92</v>
      </c>
      <c r="P6378" s="34">
        <v>78</v>
      </c>
      <c r="Q6378" s="34">
        <v>110</v>
      </c>
      <c r="R6378" s="34">
        <v>98</v>
      </c>
      <c r="S6378" s="34">
        <v>123</v>
      </c>
      <c r="T6378" s="34">
        <v>56</v>
      </c>
      <c r="U6378" s="34">
        <v>71</v>
      </c>
      <c r="V6378" s="34">
        <v>86</v>
      </c>
      <c r="W6378" s="34">
        <v>119</v>
      </c>
      <c r="X6378" s="34">
        <v>77</v>
      </c>
      <c r="Y6378" s="34">
        <v>82</v>
      </c>
      <c r="Z6378" s="34">
        <v>124</v>
      </c>
      <c r="AA6378" s="34">
        <v>95</v>
      </c>
      <c r="AB6378" s="34">
        <v>68</v>
      </c>
      <c r="AC6378" s="34">
        <v>137</v>
      </c>
    </row>
    <row r="6379" spans="1:29" x14ac:dyDescent="0.2">
      <c r="A6379" s="34" t="s">
        <v>66872</v>
      </c>
      <c r="B6379" s="34">
        <v>129</v>
      </c>
      <c r="C6379" s="34">
        <v>184</v>
      </c>
      <c r="D6379" s="34">
        <v>209</v>
      </c>
      <c r="E6379" s="34">
        <v>182</v>
      </c>
      <c r="F6379" s="34">
        <v>191</v>
      </c>
      <c r="G6379" s="34">
        <v>149</v>
      </c>
      <c r="H6379" s="34">
        <v>155</v>
      </c>
      <c r="I6379" s="34">
        <v>178</v>
      </c>
      <c r="J6379" s="34">
        <v>140</v>
      </c>
      <c r="K6379" s="34">
        <v>190</v>
      </c>
      <c r="L6379" s="34">
        <v>94</v>
      </c>
      <c r="M6379" s="34">
        <v>119</v>
      </c>
      <c r="N6379" s="34">
        <v>131</v>
      </c>
      <c r="O6379" s="34">
        <v>185</v>
      </c>
      <c r="P6379" s="34">
        <v>149</v>
      </c>
      <c r="Q6379" s="34">
        <v>213</v>
      </c>
      <c r="R6379" s="34">
        <v>167</v>
      </c>
      <c r="S6379" s="34">
        <v>279</v>
      </c>
      <c r="T6379" s="34">
        <v>144</v>
      </c>
      <c r="U6379" s="34">
        <v>155</v>
      </c>
      <c r="V6379" s="34">
        <v>152</v>
      </c>
      <c r="W6379" s="34">
        <v>209</v>
      </c>
      <c r="X6379" s="34">
        <v>192</v>
      </c>
      <c r="Y6379" s="34">
        <v>152</v>
      </c>
      <c r="Z6379" s="34">
        <v>152</v>
      </c>
      <c r="AA6379" s="34">
        <v>211</v>
      </c>
      <c r="AB6379" s="34">
        <v>141</v>
      </c>
      <c r="AC6379" s="34">
        <v>288</v>
      </c>
    </row>
    <row r="6380" spans="1:29" x14ac:dyDescent="0.2">
      <c r="A6380" s="34" t="s">
        <v>66873</v>
      </c>
      <c r="B6380" s="34">
        <v>261</v>
      </c>
      <c r="C6380" s="34">
        <v>378</v>
      </c>
      <c r="D6380" s="34">
        <v>346</v>
      </c>
      <c r="E6380" s="34">
        <v>369</v>
      </c>
      <c r="F6380" s="34">
        <v>272</v>
      </c>
      <c r="G6380" s="34">
        <v>406</v>
      </c>
      <c r="H6380" s="34">
        <v>314</v>
      </c>
      <c r="I6380" s="34">
        <v>312</v>
      </c>
      <c r="J6380" s="34">
        <v>296</v>
      </c>
      <c r="K6380" s="34">
        <v>379</v>
      </c>
      <c r="L6380" s="34">
        <v>272</v>
      </c>
      <c r="M6380" s="34">
        <v>282</v>
      </c>
      <c r="N6380" s="34">
        <v>290</v>
      </c>
      <c r="O6380" s="34">
        <v>286</v>
      </c>
      <c r="P6380" s="34">
        <v>262</v>
      </c>
      <c r="Q6380" s="34">
        <v>404</v>
      </c>
      <c r="R6380" s="34">
        <v>378</v>
      </c>
      <c r="S6380" s="34">
        <v>381</v>
      </c>
      <c r="T6380" s="34">
        <v>288</v>
      </c>
      <c r="U6380" s="34">
        <v>332</v>
      </c>
      <c r="V6380" s="34">
        <v>381</v>
      </c>
      <c r="W6380" s="34">
        <v>431</v>
      </c>
      <c r="X6380" s="34">
        <v>411</v>
      </c>
      <c r="Y6380" s="34">
        <v>379</v>
      </c>
      <c r="Z6380" s="34">
        <v>370</v>
      </c>
      <c r="AA6380" s="34">
        <v>455</v>
      </c>
      <c r="AB6380" s="34">
        <v>412</v>
      </c>
      <c r="AC6380" s="34">
        <v>554</v>
      </c>
    </row>
    <row r="6381" spans="1:29" x14ac:dyDescent="0.2">
      <c r="A6381" s="34" t="s">
        <v>66874</v>
      </c>
      <c r="B6381" s="34">
        <v>67</v>
      </c>
      <c r="C6381" s="34">
        <v>86</v>
      </c>
      <c r="D6381" s="34">
        <v>128</v>
      </c>
      <c r="E6381" s="34">
        <v>98</v>
      </c>
      <c r="F6381" s="34">
        <v>97</v>
      </c>
      <c r="G6381" s="34">
        <v>109</v>
      </c>
      <c r="H6381" s="34">
        <v>86</v>
      </c>
      <c r="I6381" s="34">
        <v>81</v>
      </c>
      <c r="J6381" s="34">
        <v>74</v>
      </c>
      <c r="K6381" s="34">
        <v>113</v>
      </c>
      <c r="L6381" s="34">
        <v>54</v>
      </c>
      <c r="M6381" s="34">
        <v>56</v>
      </c>
      <c r="N6381" s="34">
        <v>66</v>
      </c>
      <c r="O6381" s="34">
        <v>74</v>
      </c>
      <c r="P6381" s="34">
        <v>65</v>
      </c>
      <c r="Q6381" s="34">
        <v>91</v>
      </c>
      <c r="R6381" s="34">
        <v>119</v>
      </c>
      <c r="S6381" s="34">
        <v>106</v>
      </c>
      <c r="T6381" s="34">
        <v>74</v>
      </c>
      <c r="U6381" s="34">
        <v>70</v>
      </c>
      <c r="V6381" s="34">
        <v>93</v>
      </c>
      <c r="W6381" s="34">
        <v>121</v>
      </c>
      <c r="X6381" s="34">
        <v>125</v>
      </c>
      <c r="Y6381" s="34">
        <v>70</v>
      </c>
      <c r="Z6381" s="34">
        <v>76</v>
      </c>
      <c r="AA6381" s="34">
        <v>107</v>
      </c>
      <c r="AB6381" s="34">
        <v>95</v>
      </c>
      <c r="AC6381" s="34">
        <v>147</v>
      </c>
    </row>
    <row r="6382" spans="1:29" x14ac:dyDescent="0.2">
      <c r="A6382" s="34" t="s">
        <v>66875</v>
      </c>
      <c r="B6382" s="34">
        <v>137</v>
      </c>
      <c r="C6382" s="34">
        <v>275</v>
      </c>
      <c r="D6382" s="34">
        <v>202</v>
      </c>
      <c r="E6382" s="34">
        <v>298</v>
      </c>
      <c r="F6382" s="34">
        <v>221</v>
      </c>
      <c r="G6382" s="34">
        <v>176</v>
      </c>
      <c r="H6382" s="34">
        <v>205</v>
      </c>
      <c r="I6382" s="34">
        <v>287</v>
      </c>
      <c r="J6382" s="34">
        <v>150</v>
      </c>
      <c r="K6382" s="34">
        <v>268</v>
      </c>
      <c r="L6382" s="34">
        <v>127</v>
      </c>
      <c r="M6382" s="34">
        <v>274</v>
      </c>
      <c r="N6382" s="34">
        <v>199</v>
      </c>
      <c r="O6382" s="34">
        <v>210</v>
      </c>
      <c r="P6382" s="34">
        <v>167</v>
      </c>
      <c r="Q6382" s="34">
        <v>330</v>
      </c>
      <c r="R6382" s="34">
        <v>206</v>
      </c>
      <c r="S6382" s="34">
        <v>296</v>
      </c>
      <c r="T6382" s="34">
        <v>157</v>
      </c>
      <c r="U6382" s="34">
        <v>232</v>
      </c>
      <c r="V6382" s="34">
        <v>240</v>
      </c>
      <c r="W6382" s="34">
        <v>303</v>
      </c>
      <c r="X6382" s="34">
        <v>238</v>
      </c>
      <c r="Y6382" s="34">
        <v>217</v>
      </c>
      <c r="Z6382" s="34">
        <v>193</v>
      </c>
      <c r="AA6382" s="34">
        <v>340</v>
      </c>
      <c r="AB6382" s="34">
        <v>239</v>
      </c>
      <c r="AC6382" s="34">
        <v>388</v>
      </c>
    </row>
    <row r="6383" spans="1:29" x14ac:dyDescent="0.2">
      <c r="A6383" s="34" t="s">
        <v>66876</v>
      </c>
      <c r="B6383" s="34">
        <v>162</v>
      </c>
      <c r="C6383" s="34">
        <v>178</v>
      </c>
      <c r="D6383" s="34">
        <v>197</v>
      </c>
      <c r="E6383" s="34">
        <v>143</v>
      </c>
      <c r="F6383" s="34">
        <v>184</v>
      </c>
      <c r="G6383" s="34">
        <v>183</v>
      </c>
      <c r="H6383" s="34">
        <v>154</v>
      </c>
      <c r="I6383" s="34">
        <v>166</v>
      </c>
      <c r="J6383" s="34">
        <v>133</v>
      </c>
      <c r="K6383" s="34">
        <v>207</v>
      </c>
      <c r="L6383" s="34">
        <v>103</v>
      </c>
      <c r="M6383" s="34">
        <v>133</v>
      </c>
      <c r="N6383" s="34">
        <v>122</v>
      </c>
      <c r="O6383" s="34">
        <v>170</v>
      </c>
      <c r="P6383" s="34">
        <v>148</v>
      </c>
      <c r="Q6383" s="34">
        <v>190</v>
      </c>
      <c r="R6383" s="34">
        <v>199</v>
      </c>
      <c r="S6383" s="34">
        <v>209</v>
      </c>
      <c r="T6383" s="34">
        <v>146</v>
      </c>
      <c r="U6383" s="34">
        <v>159</v>
      </c>
      <c r="V6383" s="34">
        <v>186</v>
      </c>
      <c r="W6383" s="34">
        <v>148</v>
      </c>
      <c r="X6383" s="34">
        <v>186</v>
      </c>
      <c r="Y6383" s="34">
        <v>172</v>
      </c>
      <c r="Z6383" s="34">
        <v>200</v>
      </c>
      <c r="AA6383" s="34">
        <v>227</v>
      </c>
      <c r="AB6383" s="34">
        <v>157</v>
      </c>
      <c r="AC6383" s="34">
        <v>236</v>
      </c>
    </row>
    <row r="6384" spans="1:29" x14ac:dyDescent="0.2">
      <c r="A6384" s="34" t="s">
        <v>66877</v>
      </c>
      <c r="B6384" s="34">
        <v>317</v>
      </c>
      <c r="C6384" s="34">
        <v>339</v>
      </c>
      <c r="D6384" s="34">
        <v>420</v>
      </c>
      <c r="E6384" s="34">
        <v>346</v>
      </c>
      <c r="F6384" s="34">
        <v>427</v>
      </c>
      <c r="G6384" s="34">
        <v>415</v>
      </c>
      <c r="H6384" s="34">
        <v>413</v>
      </c>
      <c r="I6384" s="34">
        <v>305</v>
      </c>
      <c r="J6384" s="34">
        <v>360</v>
      </c>
      <c r="K6384" s="34">
        <v>316</v>
      </c>
      <c r="L6384" s="34">
        <v>288</v>
      </c>
      <c r="M6384" s="34">
        <v>390</v>
      </c>
      <c r="N6384" s="34">
        <v>313</v>
      </c>
      <c r="O6384" s="34">
        <v>312</v>
      </c>
      <c r="P6384" s="34">
        <v>307</v>
      </c>
      <c r="Q6384" s="34">
        <v>457</v>
      </c>
      <c r="R6384" s="34">
        <v>425</v>
      </c>
      <c r="S6384" s="34">
        <v>416</v>
      </c>
      <c r="T6384" s="34">
        <v>320</v>
      </c>
      <c r="U6384" s="34">
        <v>293</v>
      </c>
      <c r="V6384" s="34">
        <v>388</v>
      </c>
      <c r="W6384" s="34">
        <v>422</v>
      </c>
      <c r="X6384" s="34">
        <v>443</v>
      </c>
      <c r="Y6384" s="34">
        <v>337</v>
      </c>
      <c r="Z6384" s="34">
        <v>415</v>
      </c>
      <c r="AA6384" s="34">
        <v>504</v>
      </c>
      <c r="AB6384" s="34">
        <v>412</v>
      </c>
      <c r="AC6384" s="34">
        <v>588</v>
      </c>
    </row>
    <row r="6385" spans="1:29" x14ac:dyDescent="0.2">
      <c r="A6385" s="34" t="s">
        <v>66878</v>
      </c>
      <c r="B6385" s="34">
        <v>245</v>
      </c>
      <c r="C6385" s="34">
        <v>340</v>
      </c>
      <c r="D6385" s="34">
        <v>394</v>
      </c>
      <c r="E6385" s="34">
        <v>383</v>
      </c>
      <c r="F6385" s="34">
        <v>342</v>
      </c>
      <c r="G6385" s="34">
        <v>547</v>
      </c>
      <c r="H6385" s="34">
        <v>349</v>
      </c>
      <c r="I6385" s="34">
        <v>438</v>
      </c>
      <c r="J6385" s="34">
        <v>285</v>
      </c>
      <c r="K6385" s="34">
        <v>450</v>
      </c>
      <c r="L6385" s="34">
        <v>226</v>
      </c>
      <c r="M6385" s="34">
        <v>363</v>
      </c>
      <c r="N6385" s="34">
        <v>331</v>
      </c>
      <c r="O6385" s="34">
        <v>364</v>
      </c>
      <c r="P6385" s="34">
        <v>397</v>
      </c>
      <c r="Q6385" s="34">
        <v>452</v>
      </c>
      <c r="R6385" s="34">
        <v>431</v>
      </c>
      <c r="S6385" s="34">
        <v>442</v>
      </c>
      <c r="T6385" s="34">
        <v>351</v>
      </c>
      <c r="U6385" s="34">
        <v>326</v>
      </c>
      <c r="V6385" s="34">
        <v>421</v>
      </c>
      <c r="W6385" s="34">
        <v>515</v>
      </c>
      <c r="X6385" s="34">
        <v>480</v>
      </c>
      <c r="Y6385" s="34">
        <v>381</v>
      </c>
      <c r="Z6385" s="34">
        <v>357</v>
      </c>
      <c r="AA6385" s="34">
        <v>507</v>
      </c>
      <c r="AB6385" s="34">
        <v>460</v>
      </c>
      <c r="AC6385" s="34">
        <v>612</v>
      </c>
    </row>
    <row r="6386" spans="1:29" x14ac:dyDescent="0.2">
      <c r="A6386" s="34" t="s">
        <v>66879</v>
      </c>
      <c r="B6386" s="34">
        <v>239</v>
      </c>
      <c r="C6386" s="34">
        <v>398</v>
      </c>
      <c r="D6386" s="34">
        <v>408</v>
      </c>
      <c r="E6386" s="34">
        <v>417</v>
      </c>
      <c r="F6386" s="34">
        <v>378</v>
      </c>
      <c r="G6386" s="34">
        <v>453</v>
      </c>
      <c r="H6386" s="34">
        <v>299</v>
      </c>
      <c r="I6386" s="34">
        <v>380</v>
      </c>
      <c r="J6386" s="34">
        <v>243</v>
      </c>
      <c r="K6386" s="34">
        <v>483</v>
      </c>
      <c r="L6386" s="34">
        <v>238</v>
      </c>
      <c r="M6386" s="34">
        <v>356</v>
      </c>
      <c r="N6386" s="34">
        <v>268</v>
      </c>
      <c r="O6386" s="34">
        <v>371</v>
      </c>
      <c r="P6386" s="34">
        <v>289</v>
      </c>
      <c r="Q6386" s="34">
        <v>491</v>
      </c>
      <c r="R6386" s="34">
        <v>378</v>
      </c>
      <c r="S6386" s="34">
        <v>478</v>
      </c>
      <c r="T6386" s="34">
        <v>330</v>
      </c>
      <c r="U6386" s="34">
        <v>378</v>
      </c>
      <c r="V6386" s="34">
        <v>385</v>
      </c>
      <c r="W6386" s="34">
        <v>429</v>
      </c>
      <c r="X6386" s="34">
        <v>404</v>
      </c>
      <c r="Y6386" s="34">
        <v>395</v>
      </c>
      <c r="Z6386" s="34">
        <v>348</v>
      </c>
      <c r="AA6386" s="34">
        <v>495</v>
      </c>
      <c r="AB6386" s="34">
        <v>363</v>
      </c>
      <c r="AC6386" s="34">
        <v>594</v>
      </c>
    </row>
    <row r="6387" spans="1:29" x14ac:dyDescent="0.2">
      <c r="A6387" s="34" t="s">
        <v>66880</v>
      </c>
      <c r="B6387" s="34">
        <v>116</v>
      </c>
      <c r="C6387" s="34">
        <v>136</v>
      </c>
      <c r="D6387" s="34">
        <v>124</v>
      </c>
      <c r="E6387" s="34">
        <v>150</v>
      </c>
      <c r="F6387" s="34">
        <v>98</v>
      </c>
      <c r="G6387" s="34">
        <v>133</v>
      </c>
      <c r="H6387" s="34">
        <v>84</v>
      </c>
      <c r="I6387" s="34">
        <v>156</v>
      </c>
      <c r="J6387" s="34">
        <v>77</v>
      </c>
      <c r="K6387" s="34">
        <v>126</v>
      </c>
      <c r="L6387" s="34">
        <v>68</v>
      </c>
      <c r="M6387" s="34">
        <v>142</v>
      </c>
      <c r="N6387" s="34">
        <v>88</v>
      </c>
      <c r="O6387" s="34">
        <v>111</v>
      </c>
      <c r="P6387" s="34">
        <v>78</v>
      </c>
      <c r="Q6387" s="34">
        <v>153</v>
      </c>
      <c r="R6387" s="34">
        <v>91</v>
      </c>
      <c r="S6387" s="34">
        <v>154</v>
      </c>
      <c r="T6387" s="34">
        <v>72</v>
      </c>
      <c r="U6387" s="34">
        <v>92</v>
      </c>
      <c r="V6387" s="34">
        <v>120</v>
      </c>
      <c r="W6387" s="34">
        <v>131</v>
      </c>
      <c r="X6387" s="34">
        <v>108</v>
      </c>
      <c r="Y6387" s="34">
        <v>95</v>
      </c>
      <c r="Z6387" s="34">
        <v>108</v>
      </c>
      <c r="AA6387" s="34">
        <v>158</v>
      </c>
      <c r="AB6387" s="34">
        <v>115</v>
      </c>
      <c r="AC6387" s="34">
        <v>195</v>
      </c>
    </row>
    <row r="6388" spans="1:29" x14ac:dyDescent="0.2">
      <c r="A6388" s="34" t="s">
        <v>66881</v>
      </c>
      <c r="B6388" s="34">
        <v>43</v>
      </c>
      <c r="C6388" s="34">
        <v>78</v>
      </c>
      <c r="D6388" s="34">
        <v>88</v>
      </c>
      <c r="E6388" s="34">
        <v>101</v>
      </c>
      <c r="F6388" s="34">
        <v>64</v>
      </c>
      <c r="G6388" s="34">
        <v>74</v>
      </c>
      <c r="H6388" s="34">
        <v>48</v>
      </c>
      <c r="I6388" s="34">
        <v>53</v>
      </c>
      <c r="J6388" s="34">
        <v>43</v>
      </c>
      <c r="K6388" s="34">
        <v>72</v>
      </c>
      <c r="L6388" s="34">
        <v>28</v>
      </c>
      <c r="M6388" s="34">
        <v>74</v>
      </c>
      <c r="N6388" s="34">
        <v>47</v>
      </c>
      <c r="O6388" s="34">
        <v>76</v>
      </c>
      <c r="P6388" s="34">
        <v>66</v>
      </c>
      <c r="Q6388" s="34">
        <v>112</v>
      </c>
      <c r="R6388" s="34">
        <v>50</v>
      </c>
      <c r="S6388" s="34">
        <v>130</v>
      </c>
      <c r="T6388" s="34">
        <v>27</v>
      </c>
      <c r="U6388" s="34">
        <v>38</v>
      </c>
      <c r="V6388" s="34">
        <v>61</v>
      </c>
      <c r="W6388" s="34">
        <v>72</v>
      </c>
      <c r="X6388" s="34">
        <v>56</v>
      </c>
      <c r="Y6388" s="34">
        <v>56</v>
      </c>
      <c r="Z6388" s="34">
        <v>80</v>
      </c>
      <c r="AA6388" s="34">
        <v>97</v>
      </c>
      <c r="AB6388" s="34">
        <v>54</v>
      </c>
      <c r="AC6388" s="34">
        <v>139</v>
      </c>
    </row>
    <row r="6389" spans="1:29" x14ac:dyDescent="0.2">
      <c r="A6389" s="34" t="s">
        <v>66882</v>
      </c>
      <c r="B6389" s="34">
        <v>87</v>
      </c>
      <c r="C6389" s="34">
        <v>121</v>
      </c>
      <c r="D6389" s="34">
        <v>126</v>
      </c>
      <c r="E6389" s="34">
        <v>133</v>
      </c>
      <c r="F6389" s="34">
        <v>113</v>
      </c>
      <c r="G6389" s="34">
        <v>127</v>
      </c>
      <c r="H6389" s="34">
        <v>88</v>
      </c>
      <c r="I6389" s="34">
        <v>119</v>
      </c>
      <c r="J6389" s="34">
        <v>89</v>
      </c>
      <c r="K6389" s="34">
        <v>133</v>
      </c>
      <c r="L6389" s="34">
        <v>68</v>
      </c>
      <c r="M6389" s="34">
        <v>95</v>
      </c>
      <c r="N6389" s="34">
        <v>86</v>
      </c>
      <c r="O6389" s="34">
        <v>108</v>
      </c>
      <c r="P6389" s="34">
        <v>122</v>
      </c>
      <c r="Q6389" s="34">
        <v>138</v>
      </c>
      <c r="R6389" s="34">
        <v>93</v>
      </c>
      <c r="S6389" s="34">
        <v>169</v>
      </c>
      <c r="T6389" s="34">
        <v>64</v>
      </c>
      <c r="U6389" s="34">
        <v>97</v>
      </c>
      <c r="V6389" s="34">
        <v>102</v>
      </c>
      <c r="W6389" s="34">
        <v>129</v>
      </c>
      <c r="X6389" s="34">
        <v>145</v>
      </c>
      <c r="Y6389" s="34">
        <v>113</v>
      </c>
      <c r="Z6389" s="34">
        <v>140</v>
      </c>
      <c r="AA6389" s="34">
        <v>158</v>
      </c>
      <c r="AB6389" s="34">
        <v>92</v>
      </c>
      <c r="AC6389" s="34">
        <v>154</v>
      </c>
    </row>
    <row r="6390" spans="1:29" x14ac:dyDescent="0.2">
      <c r="A6390" s="34" t="s">
        <v>66883</v>
      </c>
      <c r="B6390" s="34">
        <v>129</v>
      </c>
      <c r="C6390" s="34">
        <v>132</v>
      </c>
      <c r="D6390" s="34">
        <v>185</v>
      </c>
      <c r="E6390" s="34">
        <v>153</v>
      </c>
      <c r="F6390" s="34">
        <v>114</v>
      </c>
      <c r="G6390" s="34">
        <v>135</v>
      </c>
      <c r="H6390" s="34">
        <v>127</v>
      </c>
      <c r="I6390" s="34">
        <v>160</v>
      </c>
      <c r="J6390" s="34">
        <v>112</v>
      </c>
      <c r="K6390" s="34">
        <v>164</v>
      </c>
      <c r="L6390" s="34">
        <v>33</v>
      </c>
      <c r="M6390" s="34">
        <v>101</v>
      </c>
      <c r="N6390" s="34">
        <v>106</v>
      </c>
      <c r="O6390" s="34">
        <v>118</v>
      </c>
      <c r="P6390" s="34">
        <v>121</v>
      </c>
      <c r="Q6390" s="34">
        <v>166</v>
      </c>
      <c r="R6390" s="34">
        <v>134</v>
      </c>
      <c r="S6390" s="34">
        <v>170</v>
      </c>
      <c r="T6390" s="34">
        <v>80</v>
      </c>
      <c r="U6390" s="34">
        <v>122</v>
      </c>
      <c r="V6390" s="34">
        <v>159</v>
      </c>
      <c r="W6390" s="34">
        <v>115</v>
      </c>
      <c r="X6390" s="34">
        <v>196</v>
      </c>
      <c r="Y6390" s="34">
        <v>127</v>
      </c>
      <c r="Z6390" s="34">
        <v>157</v>
      </c>
      <c r="AA6390" s="34">
        <v>199</v>
      </c>
      <c r="AB6390" s="34">
        <v>90</v>
      </c>
      <c r="AC6390" s="34">
        <v>247</v>
      </c>
    </row>
    <row r="6391" spans="1:29" x14ac:dyDescent="0.2">
      <c r="A6391" s="34" t="s">
        <v>66884</v>
      </c>
      <c r="B6391" s="34">
        <v>56</v>
      </c>
      <c r="C6391" s="34">
        <v>169</v>
      </c>
      <c r="D6391" s="34">
        <v>201</v>
      </c>
      <c r="E6391" s="34">
        <v>226</v>
      </c>
      <c r="F6391" s="34">
        <v>109</v>
      </c>
      <c r="G6391" s="34">
        <v>145</v>
      </c>
      <c r="H6391" s="34">
        <v>105</v>
      </c>
      <c r="I6391" s="34">
        <v>152</v>
      </c>
      <c r="J6391" s="34">
        <v>89</v>
      </c>
      <c r="K6391" s="34">
        <v>264</v>
      </c>
      <c r="L6391" s="34">
        <v>31</v>
      </c>
      <c r="M6391" s="34">
        <v>186</v>
      </c>
      <c r="N6391" s="34">
        <v>114</v>
      </c>
      <c r="O6391" s="34">
        <v>134</v>
      </c>
      <c r="P6391" s="34">
        <v>84</v>
      </c>
      <c r="Q6391" s="34">
        <v>197</v>
      </c>
      <c r="R6391" s="34">
        <v>105</v>
      </c>
      <c r="S6391" s="34">
        <v>278</v>
      </c>
      <c r="T6391" s="34">
        <v>59</v>
      </c>
      <c r="U6391" s="34">
        <v>110</v>
      </c>
      <c r="V6391" s="34">
        <v>115</v>
      </c>
      <c r="W6391" s="34">
        <v>161</v>
      </c>
      <c r="X6391" s="34">
        <v>159</v>
      </c>
      <c r="Y6391" s="34">
        <v>138</v>
      </c>
      <c r="Z6391" s="34">
        <v>125</v>
      </c>
      <c r="AA6391" s="34">
        <v>216</v>
      </c>
      <c r="AB6391" s="34">
        <v>95</v>
      </c>
      <c r="AC6391" s="34">
        <v>290</v>
      </c>
    </row>
    <row r="6392" spans="1:29" x14ac:dyDescent="0.2">
      <c r="A6392" s="34" t="s">
        <v>66885</v>
      </c>
      <c r="B6392" s="34">
        <v>181</v>
      </c>
      <c r="C6392" s="34">
        <v>203</v>
      </c>
      <c r="D6392" s="34">
        <v>330</v>
      </c>
      <c r="E6392" s="34">
        <v>254</v>
      </c>
      <c r="F6392" s="34">
        <v>318</v>
      </c>
      <c r="G6392" s="34">
        <v>313</v>
      </c>
      <c r="H6392" s="34">
        <v>301</v>
      </c>
      <c r="I6392" s="34">
        <v>242</v>
      </c>
      <c r="J6392" s="34">
        <v>259</v>
      </c>
      <c r="K6392" s="34">
        <v>283</v>
      </c>
      <c r="L6392" s="34">
        <v>170</v>
      </c>
      <c r="M6392" s="34">
        <v>195</v>
      </c>
      <c r="N6392" s="34">
        <v>249</v>
      </c>
      <c r="O6392" s="34">
        <v>236</v>
      </c>
      <c r="P6392" s="34">
        <v>261</v>
      </c>
      <c r="Q6392" s="34">
        <v>318</v>
      </c>
      <c r="R6392" s="34">
        <v>324</v>
      </c>
      <c r="S6392" s="34">
        <v>316</v>
      </c>
      <c r="T6392" s="34">
        <v>269</v>
      </c>
      <c r="U6392" s="34">
        <v>221</v>
      </c>
      <c r="V6392" s="34">
        <v>323</v>
      </c>
      <c r="W6392" s="34">
        <v>246</v>
      </c>
      <c r="X6392" s="34">
        <v>409</v>
      </c>
      <c r="Y6392" s="34">
        <v>260</v>
      </c>
      <c r="Z6392" s="34">
        <v>270</v>
      </c>
      <c r="AA6392" s="34">
        <v>326</v>
      </c>
      <c r="AB6392" s="34">
        <v>319</v>
      </c>
      <c r="AC6392" s="34">
        <v>410</v>
      </c>
    </row>
    <row r="6393" spans="1:29" x14ac:dyDescent="0.2">
      <c r="A6393" s="34" t="s">
        <v>66886</v>
      </c>
      <c r="B6393" s="34">
        <v>79</v>
      </c>
      <c r="C6393" s="34">
        <v>155</v>
      </c>
      <c r="D6393" s="34">
        <v>186</v>
      </c>
      <c r="E6393" s="34">
        <v>185</v>
      </c>
      <c r="F6393" s="34">
        <v>125</v>
      </c>
      <c r="G6393" s="34">
        <v>116</v>
      </c>
      <c r="H6393" s="34">
        <v>96</v>
      </c>
      <c r="I6393" s="34">
        <v>139</v>
      </c>
      <c r="J6393" s="34">
        <v>89</v>
      </c>
      <c r="K6393" s="34">
        <v>163</v>
      </c>
      <c r="L6393" s="34">
        <v>42</v>
      </c>
      <c r="M6393" s="34">
        <v>102</v>
      </c>
      <c r="N6393" s="34">
        <v>115</v>
      </c>
      <c r="O6393" s="34">
        <v>101</v>
      </c>
      <c r="P6393" s="34">
        <v>105</v>
      </c>
      <c r="Q6393" s="34">
        <v>150</v>
      </c>
      <c r="R6393" s="34">
        <v>102</v>
      </c>
      <c r="S6393" s="34">
        <v>224</v>
      </c>
      <c r="T6393" s="34">
        <v>53</v>
      </c>
      <c r="U6393" s="34">
        <v>129</v>
      </c>
      <c r="V6393" s="34">
        <v>117</v>
      </c>
      <c r="W6393" s="34">
        <v>118</v>
      </c>
      <c r="X6393" s="34">
        <v>178</v>
      </c>
      <c r="Y6393" s="34">
        <v>97</v>
      </c>
      <c r="Z6393" s="34">
        <v>138</v>
      </c>
      <c r="AA6393" s="34">
        <v>175</v>
      </c>
      <c r="AB6393" s="34">
        <v>71</v>
      </c>
      <c r="AC6393" s="34">
        <v>208</v>
      </c>
    </row>
    <row r="6394" spans="1:29" x14ac:dyDescent="0.2">
      <c r="A6394" s="34" t="s">
        <v>66887</v>
      </c>
      <c r="B6394" s="34">
        <v>113</v>
      </c>
      <c r="C6394" s="34">
        <v>146</v>
      </c>
      <c r="D6394" s="34">
        <v>195</v>
      </c>
      <c r="E6394" s="34">
        <v>192</v>
      </c>
      <c r="F6394" s="34">
        <v>165</v>
      </c>
      <c r="G6394" s="34">
        <v>144</v>
      </c>
      <c r="H6394" s="34">
        <v>132</v>
      </c>
      <c r="I6394" s="34">
        <v>131</v>
      </c>
      <c r="J6394" s="34">
        <v>119</v>
      </c>
      <c r="K6394" s="34">
        <v>223</v>
      </c>
      <c r="L6394" s="34">
        <v>94</v>
      </c>
      <c r="M6394" s="34">
        <v>109</v>
      </c>
      <c r="N6394" s="34">
        <v>122</v>
      </c>
      <c r="O6394" s="34">
        <v>102</v>
      </c>
      <c r="P6394" s="34">
        <v>108</v>
      </c>
      <c r="Q6394" s="34">
        <v>196</v>
      </c>
      <c r="R6394" s="34">
        <v>131</v>
      </c>
      <c r="S6394" s="34">
        <v>195</v>
      </c>
      <c r="T6394" s="34">
        <v>112</v>
      </c>
      <c r="U6394" s="34">
        <v>122</v>
      </c>
      <c r="V6394" s="34">
        <v>168</v>
      </c>
      <c r="W6394" s="34">
        <v>150</v>
      </c>
      <c r="X6394" s="34">
        <v>152</v>
      </c>
      <c r="Y6394" s="34">
        <v>154</v>
      </c>
      <c r="Z6394" s="34">
        <v>183</v>
      </c>
      <c r="AA6394" s="34">
        <v>173</v>
      </c>
      <c r="AB6394" s="34">
        <v>143</v>
      </c>
      <c r="AC6394" s="34">
        <v>247</v>
      </c>
    </row>
    <row r="6395" spans="1:29" x14ac:dyDescent="0.2">
      <c r="A6395" s="34" t="s">
        <v>66888</v>
      </c>
      <c r="B6395" s="34">
        <v>78</v>
      </c>
      <c r="C6395" s="34">
        <v>177</v>
      </c>
      <c r="D6395" s="34">
        <v>170</v>
      </c>
      <c r="E6395" s="34">
        <v>205</v>
      </c>
      <c r="F6395" s="34">
        <v>124</v>
      </c>
      <c r="G6395" s="34">
        <v>130</v>
      </c>
      <c r="H6395" s="34">
        <v>102</v>
      </c>
      <c r="I6395" s="34">
        <v>117</v>
      </c>
      <c r="J6395" s="34">
        <v>71</v>
      </c>
      <c r="K6395" s="34">
        <v>204</v>
      </c>
      <c r="L6395" s="34">
        <v>40</v>
      </c>
      <c r="M6395" s="34">
        <v>106</v>
      </c>
      <c r="N6395" s="34">
        <v>100</v>
      </c>
      <c r="O6395" s="34">
        <v>123</v>
      </c>
      <c r="P6395" s="34">
        <v>65</v>
      </c>
      <c r="Q6395" s="34">
        <v>142</v>
      </c>
      <c r="R6395" s="34">
        <v>88</v>
      </c>
      <c r="S6395" s="34">
        <v>201</v>
      </c>
      <c r="T6395" s="34">
        <v>62</v>
      </c>
      <c r="U6395" s="34">
        <v>100</v>
      </c>
      <c r="V6395" s="34">
        <v>118</v>
      </c>
      <c r="W6395" s="34">
        <v>122</v>
      </c>
      <c r="X6395" s="34">
        <v>134</v>
      </c>
      <c r="Y6395" s="34">
        <v>93</v>
      </c>
      <c r="Z6395" s="34">
        <v>149</v>
      </c>
      <c r="AA6395" s="34">
        <v>186</v>
      </c>
      <c r="AB6395" s="34">
        <v>62</v>
      </c>
      <c r="AC6395" s="34">
        <v>230</v>
      </c>
    </row>
    <row r="6396" spans="1:29" x14ac:dyDescent="0.2">
      <c r="A6396" s="34" t="s">
        <v>66889</v>
      </c>
      <c r="B6396" s="34">
        <v>99</v>
      </c>
      <c r="C6396" s="34">
        <v>153</v>
      </c>
      <c r="D6396" s="34">
        <v>145</v>
      </c>
      <c r="E6396" s="34">
        <v>188</v>
      </c>
      <c r="F6396" s="34">
        <v>124</v>
      </c>
      <c r="G6396" s="34">
        <v>136</v>
      </c>
      <c r="H6396" s="34">
        <v>111</v>
      </c>
      <c r="I6396" s="34">
        <v>135</v>
      </c>
      <c r="J6396" s="34">
        <v>101</v>
      </c>
      <c r="K6396" s="34">
        <v>157</v>
      </c>
      <c r="L6396" s="34">
        <v>65</v>
      </c>
      <c r="M6396" s="34">
        <v>107</v>
      </c>
      <c r="N6396" s="34">
        <v>85</v>
      </c>
      <c r="O6396" s="34">
        <v>129</v>
      </c>
      <c r="P6396" s="34">
        <v>91</v>
      </c>
      <c r="Q6396" s="34">
        <v>151</v>
      </c>
      <c r="R6396" s="34">
        <v>126</v>
      </c>
      <c r="S6396" s="34">
        <v>151</v>
      </c>
      <c r="T6396" s="34">
        <v>97</v>
      </c>
      <c r="U6396" s="34">
        <v>140</v>
      </c>
      <c r="V6396" s="34">
        <v>144</v>
      </c>
      <c r="W6396" s="34">
        <v>135</v>
      </c>
      <c r="X6396" s="34">
        <v>121</v>
      </c>
      <c r="Y6396" s="34">
        <v>165</v>
      </c>
      <c r="Z6396" s="34">
        <v>136</v>
      </c>
      <c r="AA6396" s="34">
        <v>204</v>
      </c>
      <c r="AB6396" s="34">
        <v>133</v>
      </c>
      <c r="AC6396" s="34">
        <v>198</v>
      </c>
    </row>
    <row r="6397" spans="1:29" x14ac:dyDescent="0.2">
      <c r="A6397" s="34" t="s">
        <v>66890</v>
      </c>
      <c r="B6397" s="34">
        <v>166</v>
      </c>
      <c r="C6397" s="34">
        <v>284</v>
      </c>
      <c r="D6397" s="34">
        <v>276</v>
      </c>
      <c r="E6397" s="34">
        <v>340</v>
      </c>
      <c r="F6397" s="34">
        <v>233</v>
      </c>
      <c r="G6397" s="34">
        <v>291</v>
      </c>
      <c r="H6397" s="34">
        <v>212</v>
      </c>
      <c r="I6397" s="34">
        <v>244</v>
      </c>
      <c r="J6397" s="34">
        <v>180</v>
      </c>
      <c r="K6397" s="34">
        <v>302</v>
      </c>
      <c r="L6397" s="34">
        <v>119</v>
      </c>
      <c r="M6397" s="34">
        <v>233</v>
      </c>
      <c r="N6397" s="34">
        <v>209</v>
      </c>
      <c r="O6397" s="34">
        <v>213</v>
      </c>
      <c r="P6397" s="34">
        <v>217</v>
      </c>
      <c r="Q6397" s="34">
        <v>297</v>
      </c>
      <c r="R6397" s="34">
        <v>280</v>
      </c>
      <c r="S6397" s="34">
        <v>390</v>
      </c>
      <c r="T6397" s="34">
        <v>159</v>
      </c>
      <c r="U6397" s="34">
        <v>275</v>
      </c>
      <c r="V6397" s="34">
        <v>243</v>
      </c>
      <c r="W6397" s="34">
        <v>265</v>
      </c>
      <c r="X6397" s="34">
        <v>307</v>
      </c>
      <c r="Y6397" s="34">
        <v>273</v>
      </c>
      <c r="Z6397" s="34">
        <v>227</v>
      </c>
      <c r="AA6397" s="34">
        <v>387</v>
      </c>
      <c r="AB6397" s="34">
        <v>243</v>
      </c>
      <c r="AC6397" s="34">
        <v>448</v>
      </c>
    </row>
    <row r="6398" spans="1:29" x14ac:dyDescent="0.2">
      <c r="A6398" s="34" t="s">
        <v>66891</v>
      </c>
      <c r="B6398" s="34">
        <v>60</v>
      </c>
      <c r="C6398" s="34">
        <v>146</v>
      </c>
      <c r="D6398" s="34">
        <v>140</v>
      </c>
      <c r="E6398" s="34">
        <v>137</v>
      </c>
      <c r="F6398" s="34">
        <v>94</v>
      </c>
      <c r="G6398" s="34">
        <v>114</v>
      </c>
      <c r="H6398" s="34">
        <v>78</v>
      </c>
      <c r="I6398" s="34">
        <v>121</v>
      </c>
      <c r="J6398" s="34">
        <v>71</v>
      </c>
      <c r="K6398" s="34">
        <v>121</v>
      </c>
      <c r="L6398" s="34">
        <v>51</v>
      </c>
      <c r="M6398" s="34">
        <v>110</v>
      </c>
      <c r="N6398" s="34">
        <v>70</v>
      </c>
      <c r="O6398" s="34">
        <v>104</v>
      </c>
      <c r="P6398" s="34">
        <v>62</v>
      </c>
      <c r="Q6398" s="34">
        <v>105</v>
      </c>
      <c r="R6398" s="34">
        <v>66</v>
      </c>
      <c r="S6398" s="34">
        <v>214</v>
      </c>
      <c r="T6398" s="34">
        <v>41</v>
      </c>
      <c r="U6398" s="34">
        <v>87</v>
      </c>
      <c r="V6398" s="34">
        <v>114</v>
      </c>
      <c r="W6398" s="34">
        <v>128</v>
      </c>
      <c r="X6398" s="34">
        <v>161</v>
      </c>
      <c r="Y6398" s="34">
        <v>106</v>
      </c>
      <c r="Z6398" s="34">
        <v>111</v>
      </c>
      <c r="AA6398" s="34">
        <v>168</v>
      </c>
      <c r="AB6398" s="34">
        <v>77</v>
      </c>
      <c r="AC6398" s="34">
        <v>238</v>
      </c>
    </row>
    <row r="6399" spans="1:29" x14ac:dyDescent="0.2">
      <c r="A6399" s="34" t="s">
        <v>66892</v>
      </c>
      <c r="B6399" s="34">
        <v>141</v>
      </c>
      <c r="C6399" s="34">
        <v>274</v>
      </c>
      <c r="D6399" s="34">
        <v>252</v>
      </c>
      <c r="E6399" s="34">
        <v>285</v>
      </c>
      <c r="F6399" s="34">
        <v>233</v>
      </c>
      <c r="G6399" s="34">
        <v>253</v>
      </c>
      <c r="H6399" s="34">
        <v>216</v>
      </c>
      <c r="I6399" s="34">
        <v>227</v>
      </c>
      <c r="J6399" s="34">
        <v>136</v>
      </c>
      <c r="K6399" s="34">
        <v>269</v>
      </c>
      <c r="L6399" s="34">
        <v>95</v>
      </c>
      <c r="M6399" s="34">
        <v>230</v>
      </c>
      <c r="N6399" s="34">
        <v>172</v>
      </c>
      <c r="O6399" s="34">
        <v>168</v>
      </c>
      <c r="P6399" s="34">
        <v>187</v>
      </c>
      <c r="Q6399" s="34">
        <v>266</v>
      </c>
      <c r="R6399" s="34">
        <v>233</v>
      </c>
      <c r="S6399" s="34">
        <v>319</v>
      </c>
      <c r="T6399" s="34">
        <v>151</v>
      </c>
      <c r="U6399" s="34">
        <v>210</v>
      </c>
      <c r="V6399" s="34">
        <v>241</v>
      </c>
      <c r="W6399" s="34">
        <v>237</v>
      </c>
      <c r="X6399" s="34">
        <v>270</v>
      </c>
      <c r="Y6399" s="34">
        <v>186</v>
      </c>
      <c r="Z6399" s="34">
        <v>272</v>
      </c>
      <c r="AA6399" s="34">
        <v>347</v>
      </c>
      <c r="AB6399" s="34">
        <v>194</v>
      </c>
      <c r="AC6399" s="34">
        <v>428</v>
      </c>
    </row>
    <row r="6400" spans="1:29" x14ac:dyDescent="0.2">
      <c r="A6400" s="34" t="s">
        <v>66893</v>
      </c>
      <c r="B6400" s="34">
        <v>114</v>
      </c>
      <c r="C6400" s="34">
        <v>217</v>
      </c>
      <c r="D6400" s="34">
        <v>237</v>
      </c>
      <c r="E6400" s="34">
        <v>201</v>
      </c>
      <c r="F6400" s="34">
        <v>186</v>
      </c>
      <c r="G6400" s="34">
        <v>194</v>
      </c>
      <c r="H6400" s="34">
        <v>177</v>
      </c>
      <c r="I6400" s="34">
        <v>146</v>
      </c>
      <c r="J6400" s="34">
        <v>146</v>
      </c>
      <c r="K6400" s="34">
        <v>200</v>
      </c>
      <c r="L6400" s="34">
        <v>74</v>
      </c>
      <c r="M6400" s="34">
        <v>137</v>
      </c>
      <c r="N6400" s="34">
        <v>166</v>
      </c>
      <c r="O6400" s="34">
        <v>140</v>
      </c>
      <c r="P6400" s="34">
        <v>142</v>
      </c>
      <c r="Q6400" s="34">
        <v>142</v>
      </c>
      <c r="R6400" s="34">
        <v>197</v>
      </c>
      <c r="S6400" s="34">
        <v>203</v>
      </c>
      <c r="T6400" s="34">
        <v>118</v>
      </c>
      <c r="U6400" s="34">
        <v>131</v>
      </c>
      <c r="V6400" s="34">
        <v>194</v>
      </c>
      <c r="W6400" s="34">
        <v>198</v>
      </c>
      <c r="X6400" s="34">
        <v>241</v>
      </c>
      <c r="Y6400" s="34">
        <v>180</v>
      </c>
      <c r="Z6400" s="34">
        <v>198</v>
      </c>
      <c r="AA6400" s="34">
        <v>204</v>
      </c>
      <c r="AB6400" s="34">
        <v>203</v>
      </c>
      <c r="AC6400" s="34">
        <v>275</v>
      </c>
    </row>
    <row r="6401" spans="1:29" x14ac:dyDescent="0.2">
      <c r="A6401" s="34" t="s">
        <v>66894</v>
      </c>
      <c r="B6401" s="34">
        <v>109</v>
      </c>
      <c r="C6401" s="34">
        <v>131</v>
      </c>
      <c r="D6401" s="34">
        <v>164</v>
      </c>
      <c r="E6401" s="34">
        <v>179</v>
      </c>
      <c r="F6401" s="34">
        <v>135</v>
      </c>
      <c r="G6401" s="34">
        <v>115</v>
      </c>
      <c r="H6401" s="34">
        <v>123</v>
      </c>
      <c r="I6401" s="34">
        <v>165</v>
      </c>
      <c r="J6401" s="34">
        <v>101</v>
      </c>
      <c r="K6401" s="34">
        <v>171</v>
      </c>
      <c r="L6401" s="34">
        <v>84</v>
      </c>
      <c r="M6401" s="34">
        <v>135</v>
      </c>
      <c r="N6401" s="34">
        <v>102</v>
      </c>
      <c r="O6401" s="34">
        <v>95</v>
      </c>
      <c r="P6401" s="34">
        <v>125</v>
      </c>
      <c r="Q6401" s="34">
        <v>164</v>
      </c>
      <c r="R6401" s="34">
        <v>141</v>
      </c>
      <c r="S6401" s="34">
        <v>179</v>
      </c>
      <c r="T6401" s="34">
        <v>113</v>
      </c>
      <c r="U6401" s="34">
        <v>128</v>
      </c>
      <c r="V6401" s="34">
        <v>175</v>
      </c>
      <c r="W6401" s="34">
        <v>152</v>
      </c>
      <c r="X6401" s="34">
        <v>207</v>
      </c>
      <c r="Y6401" s="34">
        <v>128</v>
      </c>
      <c r="Z6401" s="34">
        <v>156</v>
      </c>
      <c r="AA6401" s="34">
        <v>162</v>
      </c>
      <c r="AB6401" s="34">
        <v>157</v>
      </c>
      <c r="AC6401" s="34">
        <v>169</v>
      </c>
    </row>
    <row r="6402" spans="1:29" x14ac:dyDescent="0.2">
      <c r="A6402" s="34" t="s">
        <v>66895</v>
      </c>
      <c r="B6402" s="34">
        <v>94</v>
      </c>
      <c r="C6402" s="34">
        <v>152</v>
      </c>
      <c r="D6402" s="34">
        <v>99</v>
      </c>
      <c r="E6402" s="34">
        <v>204</v>
      </c>
      <c r="F6402" s="34">
        <v>118</v>
      </c>
      <c r="G6402" s="34">
        <v>170</v>
      </c>
      <c r="H6402" s="34">
        <v>149</v>
      </c>
      <c r="I6402" s="34">
        <v>173</v>
      </c>
      <c r="J6402" s="34">
        <v>98</v>
      </c>
      <c r="K6402" s="34">
        <v>183</v>
      </c>
      <c r="L6402" s="34">
        <v>89</v>
      </c>
      <c r="M6402" s="34">
        <v>158</v>
      </c>
      <c r="N6402" s="34">
        <v>112</v>
      </c>
      <c r="O6402" s="34">
        <v>174</v>
      </c>
      <c r="P6402" s="34">
        <v>129</v>
      </c>
      <c r="Q6402" s="34">
        <v>280</v>
      </c>
      <c r="R6402" s="34">
        <v>170</v>
      </c>
      <c r="S6402" s="34">
        <v>191</v>
      </c>
      <c r="T6402" s="34">
        <v>128</v>
      </c>
      <c r="U6402" s="34">
        <v>185</v>
      </c>
      <c r="V6402" s="34">
        <v>165</v>
      </c>
      <c r="W6402" s="34">
        <v>196</v>
      </c>
      <c r="X6402" s="34">
        <v>167</v>
      </c>
      <c r="Y6402" s="34">
        <v>221</v>
      </c>
      <c r="Z6402" s="34">
        <v>111</v>
      </c>
      <c r="AA6402" s="34">
        <v>236</v>
      </c>
      <c r="AB6402" s="34">
        <v>114</v>
      </c>
      <c r="AC6402" s="34">
        <v>263</v>
      </c>
    </row>
    <row r="6403" spans="1:29" x14ac:dyDescent="0.2">
      <c r="A6403" s="34" t="s">
        <v>66896</v>
      </c>
      <c r="B6403" s="34">
        <v>136</v>
      </c>
      <c r="C6403" s="34">
        <v>179</v>
      </c>
      <c r="D6403" s="34">
        <v>244</v>
      </c>
      <c r="E6403" s="34">
        <v>210</v>
      </c>
      <c r="F6403" s="34">
        <v>217</v>
      </c>
      <c r="G6403" s="34">
        <v>191</v>
      </c>
      <c r="H6403" s="34">
        <v>165</v>
      </c>
      <c r="I6403" s="34">
        <v>222</v>
      </c>
      <c r="J6403" s="34">
        <v>166</v>
      </c>
      <c r="K6403" s="34">
        <v>243</v>
      </c>
      <c r="L6403" s="34">
        <v>77</v>
      </c>
      <c r="M6403" s="34">
        <v>164</v>
      </c>
      <c r="N6403" s="34">
        <v>186</v>
      </c>
      <c r="O6403" s="34">
        <v>203</v>
      </c>
      <c r="P6403" s="34">
        <v>153</v>
      </c>
      <c r="Q6403" s="34">
        <v>233</v>
      </c>
      <c r="R6403" s="34">
        <v>178</v>
      </c>
      <c r="S6403" s="34">
        <v>266</v>
      </c>
      <c r="T6403" s="34">
        <v>168</v>
      </c>
      <c r="U6403" s="34">
        <v>165</v>
      </c>
      <c r="V6403" s="34">
        <v>196</v>
      </c>
      <c r="W6403" s="34">
        <v>183</v>
      </c>
      <c r="X6403" s="34">
        <v>277</v>
      </c>
      <c r="Y6403" s="34">
        <v>169</v>
      </c>
      <c r="Z6403" s="34">
        <v>215</v>
      </c>
      <c r="AA6403" s="34">
        <v>293</v>
      </c>
      <c r="AB6403" s="34">
        <v>152</v>
      </c>
      <c r="AC6403" s="34">
        <v>283</v>
      </c>
    </row>
    <row r="6404" spans="1:29" x14ac:dyDescent="0.2">
      <c r="A6404" s="34" t="s">
        <v>66897</v>
      </c>
      <c r="B6404" s="34">
        <v>81</v>
      </c>
      <c r="C6404" s="34">
        <v>115</v>
      </c>
      <c r="D6404" s="34">
        <v>92</v>
      </c>
      <c r="E6404" s="34">
        <v>101</v>
      </c>
      <c r="F6404" s="34">
        <v>116</v>
      </c>
      <c r="G6404" s="34">
        <v>94</v>
      </c>
      <c r="H6404" s="34">
        <v>76</v>
      </c>
      <c r="I6404" s="34">
        <v>83</v>
      </c>
      <c r="J6404" s="34">
        <v>71</v>
      </c>
      <c r="K6404" s="34">
        <v>150</v>
      </c>
      <c r="L6404" s="34">
        <v>63</v>
      </c>
      <c r="M6404" s="34">
        <v>84</v>
      </c>
      <c r="N6404" s="34">
        <v>54</v>
      </c>
      <c r="O6404" s="34">
        <v>65</v>
      </c>
      <c r="P6404" s="34">
        <v>55</v>
      </c>
      <c r="Q6404" s="34">
        <v>138</v>
      </c>
      <c r="R6404" s="34">
        <v>97</v>
      </c>
      <c r="S6404" s="34">
        <v>117</v>
      </c>
      <c r="T6404" s="34">
        <v>98</v>
      </c>
      <c r="U6404" s="34">
        <v>107</v>
      </c>
      <c r="V6404" s="34">
        <v>107</v>
      </c>
      <c r="W6404" s="34">
        <v>100</v>
      </c>
      <c r="X6404" s="34">
        <v>118</v>
      </c>
      <c r="Y6404" s="34">
        <v>99</v>
      </c>
      <c r="Z6404" s="34">
        <v>114</v>
      </c>
      <c r="AA6404" s="34">
        <v>126</v>
      </c>
      <c r="AB6404" s="34">
        <v>103</v>
      </c>
      <c r="AC6404" s="34">
        <v>126</v>
      </c>
    </row>
    <row r="6405" spans="1:29" x14ac:dyDescent="0.2">
      <c r="A6405" s="34" t="s">
        <v>66898</v>
      </c>
      <c r="B6405" s="34">
        <v>127</v>
      </c>
      <c r="C6405" s="34">
        <v>211</v>
      </c>
      <c r="D6405" s="34">
        <v>301</v>
      </c>
      <c r="E6405" s="34">
        <v>234</v>
      </c>
      <c r="F6405" s="34">
        <v>194</v>
      </c>
      <c r="G6405" s="34">
        <v>287</v>
      </c>
      <c r="H6405" s="34">
        <v>209</v>
      </c>
      <c r="I6405" s="34">
        <v>168</v>
      </c>
      <c r="J6405" s="34">
        <v>160</v>
      </c>
      <c r="K6405" s="34">
        <v>190</v>
      </c>
      <c r="L6405" s="34">
        <v>87</v>
      </c>
      <c r="M6405" s="34">
        <v>158</v>
      </c>
      <c r="N6405" s="34">
        <v>158</v>
      </c>
      <c r="O6405" s="34">
        <v>185</v>
      </c>
      <c r="P6405" s="34">
        <v>156</v>
      </c>
      <c r="Q6405" s="34">
        <v>223</v>
      </c>
      <c r="R6405" s="34">
        <v>178</v>
      </c>
      <c r="S6405" s="34">
        <v>239</v>
      </c>
      <c r="T6405" s="34">
        <v>134</v>
      </c>
      <c r="U6405" s="34">
        <v>155</v>
      </c>
      <c r="V6405" s="34">
        <v>171</v>
      </c>
      <c r="W6405" s="34">
        <v>182</v>
      </c>
      <c r="X6405" s="34">
        <v>215</v>
      </c>
      <c r="Y6405" s="34">
        <v>196</v>
      </c>
      <c r="Z6405" s="34">
        <v>179</v>
      </c>
      <c r="AA6405" s="34">
        <v>251</v>
      </c>
      <c r="AB6405" s="34">
        <v>173</v>
      </c>
      <c r="AC6405" s="34">
        <v>315</v>
      </c>
    </row>
    <row r="6406" spans="1:29" x14ac:dyDescent="0.2">
      <c r="A6406" s="34" t="s">
        <v>66899</v>
      </c>
      <c r="B6406" s="34">
        <v>133</v>
      </c>
      <c r="C6406" s="34">
        <v>233</v>
      </c>
      <c r="D6406" s="34">
        <v>224</v>
      </c>
      <c r="E6406" s="34">
        <v>262</v>
      </c>
      <c r="F6406" s="34">
        <v>195</v>
      </c>
      <c r="G6406" s="34">
        <v>206</v>
      </c>
      <c r="H6406" s="34">
        <v>163</v>
      </c>
      <c r="I6406" s="34">
        <v>240</v>
      </c>
      <c r="J6406" s="34">
        <v>137</v>
      </c>
      <c r="K6406" s="34">
        <v>287</v>
      </c>
      <c r="L6406" s="34">
        <v>102</v>
      </c>
      <c r="M6406" s="34">
        <v>186</v>
      </c>
      <c r="N6406" s="34">
        <v>156</v>
      </c>
      <c r="O6406" s="34">
        <v>250</v>
      </c>
      <c r="P6406" s="34">
        <v>139</v>
      </c>
      <c r="Q6406" s="34">
        <v>256</v>
      </c>
      <c r="R6406" s="34">
        <v>186</v>
      </c>
      <c r="S6406" s="34">
        <v>249</v>
      </c>
      <c r="T6406" s="34">
        <v>87</v>
      </c>
      <c r="U6406" s="34">
        <v>208</v>
      </c>
      <c r="V6406" s="34">
        <v>186</v>
      </c>
      <c r="W6406" s="34">
        <v>232</v>
      </c>
      <c r="X6406" s="34">
        <v>239</v>
      </c>
      <c r="Y6406" s="34">
        <v>206</v>
      </c>
      <c r="Z6406" s="34">
        <v>177</v>
      </c>
      <c r="AA6406" s="34">
        <v>292</v>
      </c>
      <c r="AB6406" s="34">
        <v>139</v>
      </c>
      <c r="AC6406" s="34">
        <v>385</v>
      </c>
    </row>
    <row r="6407" spans="1:29" x14ac:dyDescent="0.2">
      <c r="A6407" s="34" t="s">
        <v>66900</v>
      </c>
      <c r="B6407" s="34">
        <v>291</v>
      </c>
      <c r="C6407" s="34">
        <v>381</v>
      </c>
      <c r="D6407" s="34">
        <v>542</v>
      </c>
      <c r="E6407" s="34">
        <v>480</v>
      </c>
      <c r="F6407" s="34">
        <v>402</v>
      </c>
      <c r="G6407" s="34">
        <v>396</v>
      </c>
      <c r="H6407" s="34">
        <v>472</v>
      </c>
      <c r="I6407" s="34">
        <v>351</v>
      </c>
      <c r="J6407" s="34">
        <v>327</v>
      </c>
      <c r="K6407" s="34">
        <v>505</v>
      </c>
      <c r="L6407" s="34">
        <v>179</v>
      </c>
      <c r="M6407" s="34">
        <v>339</v>
      </c>
      <c r="N6407" s="34">
        <v>314</v>
      </c>
      <c r="O6407" s="34">
        <v>342</v>
      </c>
      <c r="P6407" s="34">
        <v>399</v>
      </c>
      <c r="Q6407" s="34">
        <v>434</v>
      </c>
      <c r="R6407" s="34">
        <v>402</v>
      </c>
      <c r="S6407" s="34">
        <v>548</v>
      </c>
      <c r="T6407" s="34">
        <v>290</v>
      </c>
      <c r="U6407" s="34">
        <v>371</v>
      </c>
      <c r="V6407" s="34">
        <v>421</v>
      </c>
      <c r="W6407" s="34">
        <v>390</v>
      </c>
      <c r="X6407" s="34">
        <v>586</v>
      </c>
      <c r="Y6407" s="34">
        <v>325</v>
      </c>
      <c r="Z6407" s="34">
        <v>491</v>
      </c>
      <c r="AA6407" s="34">
        <v>553</v>
      </c>
      <c r="AB6407" s="34">
        <v>360</v>
      </c>
      <c r="AC6407" s="34">
        <v>665</v>
      </c>
    </row>
    <row r="6408" spans="1:29" x14ac:dyDescent="0.2">
      <c r="A6408" s="34" t="s">
        <v>66901</v>
      </c>
      <c r="B6408" s="34">
        <v>87</v>
      </c>
      <c r="C6408" s="34">
        <v>97</v>
      </c>
      <c r="D6408" s="34">
        <v>110</v>
      </c>
      <c r="E6408" s="34">
        <v>126</v>
      </c>
      <c r="F6408" s="34">
        <v>99</v>
      </c>
      <c r="G6408" s="34">
        <v>167</v>
      </c>
      <c r="H6408" s="34">
        <v>102</v>
      </c>
      <c r="I6408" s="34">
        <v>75</v>
      </c>
      <c r="J6408" s="34">
        <v>69</v>
      </c>
      <c r="K6408" s="34">
        <v>121</v>
      </c>
      <c r="L6408" s="34">
        <v>65</v>
      </c>
      <c r="M6408" s="34">
        <v>71</v>
      </c>
      <c r="N6408" s="34">
        <v>66</v>
      </c>
      <c r="O6408" s="34">
        <v>121</v>
      </c>
      <c r="P6408" s="34">
        <v>73</v>
      </c>
      <c r="Q6408" s="34">
        <v>126</v>
      </c>
      <c r="R6408" s="34">
        <v>112</v>
      </c>
      <c r="S6408" s="34">
        <v>165</v>
      </c>
      <c r="T6408" s="34">
        <v>76</v>
      </c>
      <c r="U6408" s="34">
        <v>93</v>
      </c>
      <c r="V6408" s="34">
        <v>130</v>
      </c>
      <c r="W6408" s="34">
        <v>124</v>
      </c>
      <c r="X6408" s="34">
        <v>121</v>
      </c>
      <c r="Y6408" s="34">
        <v>105</v>
      </c>
      <c r="Z6408" s="34">
        <v>110</v>
      </c>
      <c r="AA6408" s="34">
        <v>161</v>
      </c>
      <c r="AB6408" s="34">
        <v>93</v>
      </c>
      <c r="AC6408" s="34">
        <v>212</v>
      </c>
    </row>
    <row r="6409" spans="1:29" x14ac:dyDescent="0.2">
      <c r="A6409" s="34" t="s">
        <v>66902</v>
      </c>
      <c r="B6409" s="34">
        <v>110</v>
      </c>
      <c r="C6409" s="34">
        <v>155</v>
      </c>
      <c r="D6409" s="34">
        <v>190</v>
      </c>
      <c r="E6409" s="34">
        <v>185</v>
      </c>
      <c r="F6409" s="34">
        <v>168</v>
      </c>
      <c r="G6409" s="34">
        <v>164</v>
      </c>
      <c r="H6409" s="34">
        <v>132</v>
      </c>
      <c r="I6409" s="34">
        <v>164</v>
      </c>
      <c r="J6409" s="34">
        <v>113</v>
      </c>
      <c r="K6409" s="34">
        <v>205</v>
      </c>
      <c r="L6409" s="34">
        <v>62</v>
      </c>
      <c r="M6409" s="34">
        <v>143</v>
      </c>
      <c r="N6409" s="34">
        <v>119</v>
      </c>
      <c r="O6409" s="34">
        <v>140</v>
      </c>
      <c r="P6409" s="34">
        <v>107</v>
      </c>
      <c r="Q6409" s="34">
        <v>146</v>
      </c>
      <c r="R6409" s="34">
        <v>144</v>
      </c>
      <c r="S6409" s="34">
        <v>163</v>
      </c>
      <c r="T6409" s="34">
        <v>91</v>
      </c>
      <c r="U6409" s="34">
        <v>129</v>
      </c>
      <c r="V6409" s="34">
        <v>126</v>
      </c>
      <c r="W6409" s="34">
        <v>147</v>
      </c>
      <c r="X6409" s="34">
        <v>164</v>
      </c>
      <c r="Y6409" s="34">
        <v>112</v>
      </c>
      <c r="Z6409" s="34">
        <v>124</v>
      </c>
      <c r="AA6409" s="34">
        <v>189</v>
      </c>
      <c r="AB6409" s="34">
        <v>147</v>
      </c>
      <c r="AC6409" s="34">
        <v>197</v>
      </c>
    </row>
    <row r="6410" spans="1:29" x14ac:dyDescent="0.2">
      <c r="A6410" s="34" t="s">
        <v>66903</v>
      </c>
      <c r="B6410" s="34">
        <v>116</v>
      </c>
      <c r="C6410" s="34">
        <v>161</v>
      </c>
      <c r="D6410" s="34">
        <v>212</v>
      </c>
      <c r="E6410" s="34">
        <v>235</v>
      </c>
      <c r="F6410" s="34">
        <v>180</v>
      </c>
      <c r="G6410" s="34">
        <v>188</v>
      </c>
      <c r="H6410" s="34">
        <v>157</v>
      </c>
      <c r="I6410" s="34">
        <v>175</v>
      </c>
      <c r="J6410" s="34">
        <v>124</v>
      </c>
      <c r="K6410" s="34">
        <v>208</v>
      </c>
      <c r="L6410" s="34">
        <v>85</v>
      </c>
      <c r="M6410" s="34">
        <v>116</v>
      </c>
      <c r="N6410" s="34">
        <v>152</v>
      </c>
      <c r="O6410" s="34">
        <v>136</v>
      </c>
      <c r="P6410" s="34">
        <v>134</v>
      </c>
      <c r="Q6410" s="34">
        <v>154</v>
      </c>
      <c r="R6410" s="34">
        <v>170</v>
      </c>
      <c r="S6410" s="34">
        <v>244</v>
      </c>
      <c r="T6410" s="34">
        <v>118</v>
      </c>
      <c r="U6410" s="34">
        <v>155</v>
      </c>
      <c r="V6410" s="34">
        <v>184</v>
      </c>
      <c r="W6410" s="34">
        <v>196</v>
      </c>
      <c r="X6410" s="34">
        <v>200</v>
      </c>
      <c r="Y6410" s="34">
        <v>126</v>
      </c>
      <c r="Z6410" s="34">
        <v>258</v>
      </c>
      <c r="AA6410" s="34">
        <v>220</v>
      </c>
      <c r="AB6410" s="34">
        <v>184</v>
      </c>
      <c r="AC6410" s="34">
        <v>292</v>
      </c>
    </row>
    <row r="6411" spans="1:29" x14ac:dyDescent="0.2">
      <c r="A6411" s="34" t="s">
        <v>66904</v>
      </c>
      <c r="B6411" s="34">
        <v>478</v>
      </c>
      <c r="C6411" s="34">
        <v>550</v>
      </c>
      <c r="D6411" s="34">
        <v>666</v>
      </c>
      <c r="E6411" s="34">
        <v>589</v>
      </c>
      <c r="F6411" s="34">
        <v>585</v>
      </c>
      <c r="G6411" s="34">
        <v>542</v>
      </c>
      <c r="H6411" s="34">
        <v>536</v>
      </c>
      <c r="I6411" s="34">
        <v>507</v>
      </c>
      <c r="J6411" s="34">
        <v>432</v>
      </c>
      <c r="K6411" s="34">
        <v>613</v>
      </c>
      <c r="L6411" s="34">
        <v>281</v>
      </c>
      <c r="M6411" s="34">
        <v>492</v>
      </c>
      <c r="N6411" s="34">
        <v>475</v>
      </c>
      <c r="O6411" s="34">
        <v>427</v>
      </c>
      <c r="P6411" s="34">
        <v>493</v>
      </c>
      <c r="Q6411" s="34">
        <v>682</v>
      </c>
      <c r="R6411" s="34">
        <v>620</v>
      </c>
      <c r="S6411" s="34">
        <v>722</v>
      </c>
      <c r="T6411" s="34">
        <v>444</v>
      </c>
      <c r="U6411" s="34">
        <v>523</v>
      </c>
      <c r="V6411" s="34">
        <v>605</v>
      </c>
      <c r="W6411" s="34">
        <v>661</v>
      </c>
      <c r="X6411" s="34">
        <v>693</v>
      </c>
      <c r="Y6411" s="34">
        <v>478</v>
      </c>
      <c r="Z6411" s="34">
        <v>587</v>
      </c>
      <c r="AA6411" s="34">
        <v>763</v>
      </c>
      <c r="AB6411" s="34">
        <v>560</v>
      </c>
      <c r="AC6411" s="34">
        <v>860</v>
      </c>
    </row>
    <row r="6412" spans="1:29" x14ac:dyDescent="0.2">
      <c r="A6412" s="34" t="s">
        <v>66905</v>
      </c>
      <c r="B6412" s="34">
        <v>128</v>
      </c>
      <c r="C6412" s="34">
        <v>258</v>
      </c>
      <c r="D6412" s="34">
        <v>288</v>
      </c>
      <c r="E6412" s="34">
        <v>267</v>
      </c>
      <c r="F6412" s="34">
        <v>179</v>
      </c>
      <c r="G6412" s="34">
        <v>265</v>
      </c>
      <c r="H6412" s="34">
        <v>179</v>
      </c>
      <c r="I6412" s="34">
        <v>228</v>
      </c>
      <c r="J6412" s="34">
        <v>122</v>
      </c>
      <c r="K6412" s="34">
        <v>261</v>
      </c>
      <c r="L6412" s="34">
        <v>73</v>
      </c>
      <c r="M6412" s="34">
        <v>206</v>
      </c>
      <c r="N6412" s="34">
        <v>155</v>
      </c>
      <c r="O6412" s="34">
        <v>181</v>
      </c>
      <c r="P6412" s="34">
        <v>160</v>
      </c>
      <c r="Q6412" s="34">
        <v>268</v>
      </c>
      <c r="R6412" s="34">
        <v>153</v>
      </c>
      <c r="S6412" s="34">
        <v>360</v>
      </c>
      <c r="T6412" s="34">
        <v>125</v>
      </c>
      <c r="U6412" s="34">
        <v>163</v>
      </c>
      <c r="V6412" s="34">
        <v>211</v>
      </c>
      <c r="W6412" s="34">
        <v>256</v>
      </c>
      <c r="X6412" s="34">
        <v>282</v>
      </c>
      <c r="Y6412" s="34">
        <v>158</v>
      </c>
      <c r="Z6412" s="34">
        <v>210</v>
      </c>
      <c r="AA6412" s="34">
        <v>309</v>
      </c>
      <c r="AB6412" s="34">
        <v>148</v>
      </c>
      <c r="AC6412" s="34">
        <v>300</v>
      </c>
    </row>
    <row r="6413" spans="1:29" x14ac:dyDescent="0.2">
      <c r="A6413" s="34" t="s">
        <v>66906</v>
      </c>
      <c r="B6413" s="34">
        <v>171</v>
      </c>
      <c r="C6413" s="34">
        <v>360</v>
      </c>
      <c r="D6413" s="34">
        <v>327</v>
      </c>
      <c r="E6413" s="34">
        <v>455</v>
      </c>
      <c r="F6413" s="34">
        <v>390</v>
      </c>
      <c r="G6413" s="34">
        <v>420</v>
      </c>
      <c r="H6413" s="34">
        <v>352</v>
      </c>
      <c r="I6413" s="34">
        <v>411</v>
      </c>
      <c r="J6413" s="34">
        <v>348</v>
      </c>
      <c r="K6413" s="34">
        <v>511</v>
      </c>
      <c r="L6413" s="34">
        <v>235</v>
      </c>
      <c r="M6413" s="34">
        <v>360</v>
      </c>
      <c r="N6413" s="34">
        <v>296</v>
      </c>
      <c r="O6413" s="34">
        <v>362</v>
      </c>
      <c r="P6413" s="34">
        <v>309</v>
      </c>
      <c r="Q6413" s="34">
        <v>570</v>
      </c>
      <c r="R6413" s="34">
        <v>398</v>
      </c>
      <c r="S6413" s="34">
        <v>513</v>
      </c>
      <c r="T6413" s="34">
        <v>396</v>
      </c>
      <c r="U6413" s="34">
        <v>461</v>
      </c>
      <c r="V6413" s="34">
        <v>445</v>
      </c>
      <c r="W6413" s="34">
        <v>551</v>
      </c>
      <c r="X6413" s="34">
        <v>440</v>
      </c>
      <c r="Y6413" s="34">
        <v>495</v>
      </c>
      <c r="Z6413" s="34">
        <v>362</v>
      </c>
      <c r="AA6413" s="34">
        <v>671</v>
      </c>
      <c r="AB6413" s="34">
        <v>397</v>
      </c>
      <c r="AC6413" s="34">
        <v>709</v>
      </c>
    </row>
    <row r="6414" spans="1:29" x14ac:dyDescent="0.2">
      <c r="A6414" s="34" t="s">
        <v>66907</v>
      </c>
      <c r="B6414" s="34">
        <v>177</v>
      </c>
      <c r="C6414" s="34">
        <v>154</v>
      </c>
      <c r="D6414" s="34">
        <v>152</v>
      </c>
      <c r="E6414" s="34">
        <v>199</v>
      </c>
      <c r="F6414" s="34">
        <v>154</v>
      </c>
      <c r="G6414" s="34">
        <v>150</v>
      </c>
      <c r="H6414" s="34">
        <v>155</v>
      </c>
      <c r="I6414" s="34">
        <v>146</v>
      </c>
      <c r="J6414" s="34">
        <v>120</v>
      </c>
      <c r="K6414" s="34">
        <v>206</v>
      </c>
      <c r="L6414" s="34">
        <v>107</v>
      </c>
      <c r="M6414" s="34">
        <v>140</v>
      </c>
      <c r="N6414" s="34">
        <v>143</v>
      </c>
      <c r="O6414" s="34">
        <v>147</v>
      </c>
      <c r="P6414" s="34">
        <v>132</v>
      </c>
      <c r="Q6414" s="34">
        <v>233</v>
      </c>
      <c r="R6414" s="34">
        <v>196</v>
      </c>
      <c r="S6414" s="34">
        <v>217</v>
      </c>
      <c r="T6414" s="34">
        <v>171</v>
      </c>
      <c r="U6414" s="34">
        <v>193</v>
      </c>
      <c r="V6414" s="34">
        <v>208</v>
      </c>
      <c r="W6414" s="34">
        <v>196</v>
      </c>
      <c r="X6414" s="34">
        <v>178</v>
      </c>
      <c r="Y6414" s="34">
        <v>186</v>
      </c>
      <c r="Z6414" s="34">
        <v>188</v>
      </c>
      <c r="AA6414" s="34">
        <v>204</v>
      </c>
      <c r="AB6414" s="34">
        <v>179</v>
      </c>
      <c r="AC6414" s="34">
        <v>240</v>
      </c>
    </row>
    <row r="6415" spans="1:29" x14ac:dyDescent="0.2">
      <c r="A6415" s="34" t="s">
        <v>66908</v>
      </c>
      <c r="B6415" s="34">
        <v>58</v>
      </c>
      <c r="C6415" s="34">
        <v>45</v>
      </c>
      <c r="D6415" s="34">
        <v>82</v>
      </c>
      <c r="E6415" s="34">
        <v>73</v>
      </c>
      <c r="F6415" s="34">
        <v>80</v>
      </c>
      <c r="G6415" s="34">
        <v>95</v>
      </c>
      <c r="H6415" s="34">
        <v>67</v>
      </c>
      <c r="I6415" s="34">
        <v>82</v>
      </c>
      <c r="J6415" s="34">
        <v>69</v>
      </c>
      <c r="K6415" s="34">
        <v>94</v>
      </c>
      <c r="L6415" s="34">
        <v>29</v>
      </c>
      <c r="M6415" s="34">
        <v>73</v>
      </c>
      <c r="N6415" s="34">
        <v>70</v>
      </c>
      <c r="O6415" s="34">
        <v>45</v>
      </c>
      <c r="P6415" s="34">
        <v>65</v>
      </c>
      <c r="Q6415" s="34">
        <v>82</v>
      </c>
      <c r="R6415" s="34">
        <v>74</v>
      </c>
      <c r="S6415" s="34">
        <v>93</v>
      </c>
      <c r="T6415" s="34">
        <v>48</v>
      </c>
      <c r="U6415" s="34">
        <v>66</v>
      </c>
      <c r="V6415" s="34">
        <v>80</v>
      </c>
      <c r="W6415" s="34">
        <v>81</v>
      </c>
      <c r="X6415" s="34">
        <v>117</v>
      </c>
      <c r="Y6415" s="34">
        <v>60</v>
      </c>
      <c r="Z6415" s="34">
        <v>87</v>
      </c>
      <c r="AA6415" s="34">
        <v>104</v>
      </c>
      <c r="AB6415" s="34">
        <v>78</v>
      </c>
      <c r="AC6415" s="34">
        <v>125</v>
      </c>
    </row>
    <row r="6416" spans="1:29" x14ac:dyDescent="0.2">
      <c r="A6416" s="34" t="s">
        <v>66909</v>
      </c>
      <c r="B6416" s="34">
        <v>193</v>
      </c>
      <c r="C6416" s="34">
        <v>250</v>
      </c>
      <c r="D6416" s="34">
        <v>267</v>
      </c>
      <c r="E6416" s="34">
        <v>260</v>
      </c>
      <c r="F6416" s="34">
        <v>264</v>
      </c>
      <c r="G6416" s="34">
        <v>305</v>
      </c>
      <c r="H6416" s="34">
        <v>227</v>
      </c>
      <c r="I6416" s="34">
        <v>240</v>
      </c>
      <c r="J6416" s="34">
        <v>212</v>
      </c>
      <c r="K6416" s="34">
        <v>268</v>
      </c>
      <c r="L6416" s="34">
        <v>190</v>
      </c>
      <c r="M6416" s="34">
        <v>230</v>
      </c>
      <c r="N6416" s="34">
        <v>214</v>
      </c>
      <c r="O6416" s="34">
        <v>198</v>
      </c>
      <c r="P6416" s="34">
        <v>251</v>
      </c>
      <c r="Q6416" s="34">
        <v>251</v>
      </c>
      <c r="R6416" s="34">
        <v>296</v>
      </c>
      <c r="S6416" s="34">
        <v>320</v>
      </c>
      <c r="T6416" s="34">
        <v>262</v>
      </c>
      <c r="U6416" s="34">
        <v>259</v>
      </c>
      <c r="V6416" s="34">
        <v>272</v>
      </c>
      <c r="W6416" s="34">
        <v>349</v>
      </c>
      <c r="X6416" s="34">
        <v>308</v>
      </c>
      <c r="Y6416" s="34">
        <v>307</v>
      </c>
      <c r="Z6416" s="34">
        <v>259</v>
      </c>
      <c r="AA6416" s="34">
        <v>318</v>
      </c>
      <c r="AB6416" s="34">
        <v>280</v>
      </c>
      <c r="AC6416" s="34">
        <v>396</v>
      </c>
    </row>
    <row r="6417" spans="1:29" x14ac:dyDescent="0.2">
      <c r="A6417" s="34" t="s">
        <v>66910</v>
      </c>
      <c r="B6417" s="34">
        <v>67</v>
      </c>
      <c r="C6417" s="34">
        <v>157</v>
      </c>
      <c r="D6417" s="34">
        <v>162</v>
      </c>
      <c r="E6417" s="34">
        <v>142</v>
      </c>
      <c r="F6417" s="34">
        <v>91</v>
      </c>
      <c r="G6417" s="34">
        <v>121</v>
      </c>
      <c r="H6417" s="34">
        <v>74</v>
      </c>
      <c r="I6417" s="34">
        <v>118</v>
      </c>
      <c r="J6417" s="34">
        <v>36</v>
      </c>
      <c r="K6417" s="34">
        <v>188</v>
      </c>
      <c r="L6417" s="34">
        <v>16</v>
      </c>
      <c r="M6417" s="34">
        <v>77</v>
      </c>
      <c r="N6417" s="34">
        <v>63</v>
      </c>
      <c r="O6417" s="34">
        <v>91</v>
      </c>
      <c r="P6417" s="34">
        <v>44</v>
      </c>
      <c r="Q6417" s="34">
        <v>124</v>
      </c>
      <c r="R6417" s="34">
        <v>44</v>
      </c>
      <c r="S6417" s="34">
        <v>215</v>
      </c>
      <c r="T6417" s="34">
        <v>27</v>
      </c>
      <c r="U6417" s="34">
        <v>68</v>
      </c>
      <c r="V6417" s="34">
        <v>78</v>
      </c>
      <c r="W6417" s="34">
        <v>59</v>
      </c>
      <c r="X6417" s="34">
        <v>118</v>
      </c>
      <c r="Y6417" s="34">
        <v>48</v>
      </c>
      <c r="Z6417" s="34">
        <v>84</v>
      </c>
      <c r="AA6417" s="34">
        <v>157</v>
      </c>
      <c r="AB6417" s="34">
        <v>36</v>
      </c>
      <c r="AC6417" s="34">
        <v>158</v>
      </c>
    </row>
    <row r="6418" spans="1:29" x14ac:dyDescent="0.2">
      <c r="A6418" s="34" t="s">
        <v>66911</v>
      </c>
      <c r="B6418" s="34">
        <v>95</v>
      </c>
      <c r="C6418" s="34">
        <v>205</v>
      </c>
      <c r="D6418" s="34">
        <v>130</v>
      </c>
      <c r="E6418" s="34">
        <v>216</v>
      </c>
      <c r="F6418" s="34">
        <v>108</v>
      </c>
      <c r="G6418" s="34">
        <v>222</v>
      </c>
      <c r="H6418" s="34">
        <v>132</v>
      </c>
      <c r="I6418" s="34">
        <v>210</v>
      </c>
      <c r="J6418" s="34">
        <v>106</v>
      </c>
      <c r="K6418" s="34">
        <v>199</v>
      </c>
      <c r="L6418" s="34">
        <v>83</v>
      </c>
      <c r="M6418" s="34">
        <v>164</v>
      </c>
      <c r="N6418" s="34">
        <v>131</v>
      </c>
      <c r="O6418" s="34">
        <v>184</v>
      </c>
      <c r="P6418" s="34">
        <v>83</v>
      </c>
      <c r="Q6418" s="34">
        <v>254</v>
      </c>
      <c r="R6418" s="34">
        <v>160</v>
      </c>
      <c r="S6418" s="34">
        <v>219</v>
      </c>
      <c r="T6418" s="34">
        <v>103</v>
      </c>
      <c r="U6418" s="34">
        <v>175</v>
      </c>
      <c r="V6418" s="34">
        <v>130</v>
      </c>
      <c r="W6418" s="34">
        <v>190</v>
      </c>
      <c r="X6418" s="34">
        <v>140</v>
      </c>
      <c r="Y6418" s="34">
        <v>222</v>
      </c>
      <c r="Z6418" s="34">
        <v>115</v>
      </c>
      <c r="AA6418" s="34">
        <v>240</v>
      </c>
      <c r="AB6418" s="34">
        <v>147</v>
      </c>
      <c r="AC6418" s="34">
        <v>329</v>
      </c>
    </row>
    <row r="6419" spans="1:29" x14ac:dyDescent="0.2">
      <c r="A6419" s="34" t="s">
        <v>66912</v>
      </c>
      <c r="B6419" s="34">
        <v>85</v>
      </c>
      <c r="C6419" s="34">
        <v>157</v>
      </c>
      <c r="D6419" s="34">
        <v>167</v>
      </c>
      <c r="E6419" s="34">
        <v>127</v>
      </c>
      <c r="F6419" s="34">
        <v>139</v>
      </c>
      <c r="G6419" s="34">
        <v>156</v>
      </c>
      <c r="H6419" s="34">
        <v>144</v>
      </c>
      <c r="I6419" s="34">
        <v>140</v>
      </c>
      <c r="J6419" s="34">
        <v>119</v>
      </c>
      <c r="K6419" s="34">
        <v>160</v>
      </c>
      <c r="L6419" s="34">
        <v>83</v>
      </c>
      <c r="M6419" s="34">
        <v>122</v>
      </c>
      <c r="N6419" s="34">
        <v>113</v>
      </c>
      <c r="O6419" s="34">
        <v>113</v>
      </c>
      <c r="P6419" s="34">
        <v>116</v>
      </c>
      <c r="Q6419" s="34">
        <v>197</v>
      </c>
      <c r="R6419" s="34">
        <v>179</v>
      </c>
      <c r="S6419" s="34">
        <v>211</v>
      </c>
      <c r="T6419" s="34">
        <v>138</v>
      </c>
      <c r="U6419" s="34">
        <v>115</v>
      </c>
      <c r="V6419" s="34">
        <v>130</v>
      </c>
      <c r="W6419" s="34">
        <v>162</v>
      </c>
      <c r="X6419" s="34">
        <v>209</v>
      </c>
      <c r="Y6419" s="34">
        <v>141</v>
      </c>
      <c r="Z6419" s="34">
        <v>157</v>
      </c>
      <c r="AA6419" s="34">
        <v>131</v>
      </c>
      <c r="AB6419" s="34">
        <v>131</v>
      </c>
      <c r="AC6419" s="34">
        <v>279</v>
      </c>
    </row>
    <row r="6420" spans="1:29" x14ac:dyDescent="0.2">
      <c r="A6420" s="34" t="s">
        <v>66913</v>
      </c>
      <c r="B6420" s="34">
        <v>145</v>
      </c>
      <c r="C6420" s="34">
        <v>221</v>
      </c>
      <c r="D6420" s="34">
        <v>299</v>
      </c>
      <c r="E6420" s="34">
        <v>298</v>
      </c>
      <c r="F6420" s="34">
        <v>260</v>
      </c>
      <c r="G6420" s="34">
        <v>316</v>
      </c>
      <c r="H6420" s="34">
        <v>200</v>
      </c>
      <c r="I6420" s="34">
        <v>280</v>
      </c>
      <c r="J6420" s="34">
        <v>143</v>
      </c>
      <c r="K6420" s="34">
        <v>347</v>
      </c>
      <c r="L6420" s="34">
        <v>79</v>
      </c>
      <c r="M6420" s="34">
        <v>259</v>
      </c>
      <c r="N6420" s="34">
        <v>157</v>
      </c>
      <c r="O6420" s="34">
        <v>239</v>
      </c>
      <c r="P6420" s="34">
        <v>177</v>
      </c>
      <c r="Q6420" s="34">
        <v>280</v>
      </c>
      <c r="R6420" s="34">
        <v>220</v>
      </c>
      <c r="S6420" s="34">
        <v>378</v>
      </c>
      <c r="T6420" s="34">
        <v>143</v>
      </c>
      <c r="U6420" s="34">
        <v>190</v>
      </c>
      <c r="V6420" s="34">
        <v>215</v>
      </c>
      <c r="W6420" s="34">
        <v>257</v>
      </c>
      <c r="X6420" s="34">
        <v>266</v>
      </c>
      <c r="Y6420" s="34">
        <v>169</v>
      </c>
      <c r="Z6420" s="34">
        <v>288</v>
      </c>
      <c r="AA6420" s="34">
        <v>342</v>
      </c>
      <c r="AB6420" s="34">
        <v>185</v>
      </c>
      <c r="AC6420" s="34">
        <v>382</v>
      </c>
    </row>
    <row r="6421" spans="1:29" x14ac:dyDescent="0.2">
      <c r="A6421" s="34" t="s">
        <v>66914</v>
      </c>
      <c r="B6421" s="34">
        <v>173</v>
      </c>
      <c r="C6421" s="34">
        <v>154</v>
      </c>
      <c r="D6421" s="34">
        <v>218</v>
      </c>
      <c r="E6421" s="34">
        <v>174</v>
      </c>
      <c r="F6421" s="34">
        <v>161</v>
      </c>
      <c r="G6421" s="34">
        <v>159</v>
      </c>
      <c r="H6421" s="34">
        <v>159</v>
      </c>
      <c r="I6421" s="34">
        <v>179</v>
      </c>
      <c r="J6421" s="34">
        <v>135</v>
      </c>
      <c r="K6421" s="34">
        <v>159</v>
      </c>
      <c r="L6421" s="34">
        <v>128</v>
      </c>
      <c r="M6421" s="34">
        <v>165</v>
      </c>
      <c r="N6421" s="34">
        <v>136</v>
      </c>
      <c r="O6421" s="34">
        <v>160</v>
      </c>
      <c r="P6421" s="34">
        <v>149</v>
      </c>
      <c r="Q6421" s="34">
        <v>212</v>
      </c>
      <c r="R6421" s="34">
        <v>182</v>
      </c>
      <c r="S6421" s="34">
        <v>217</v>
      </c>
      <c r="T6421" s="34">
        <v>214</v>
      </c>
      <c r="U6421" s="34">
        <v>178</v>
      </c>
      <c r="V6421" s="34">
        <v>178</v>
      </c>
      <c r="W6421" s="34">
        <v>243</v>
      </c>
      <c r="X6421" s="34">
        <v>194</v>
      </c>
      <c r="Y6421" s="34">
        <v>214</v>
      </c>
      <c r="Z6421" s="34">
        <v>163</v>
      </c>
      <c r="AA6421" s="34">
        <v>187</v>
      </c>
      <c r="AB6421" s="34">
        <v>193</v>
      </c>
      <c r="AC6421" s="34">
        <v>306</v>
      </c>
    </row>
    <row r="6422" spans="1:29" x14ac:dyDescent="0.2">
      <c r="A6422" s="34" t="s">
        <v>66915</v>
      </c>
      <c r="B6422" s="34">
        <v>68</v>
      </c>
      <c r="C6422" s="34">
        <v>186</v>
      </c>
      <c r="D6422" s="34">
        <v>162</v>
      </c>
      <c r="E6422" s="34">
        <v>154</v>
      </c>
      <c r="F6422" s="34">
        <v>95</v>
      </c>
      <c r="G6422" s="34">
        <v>110</v>
      </c>
      <c r="H6422" s="34">
        <v>64</v>
      </c>
      <c r="I6422" s="34">
        <v>133</v>
      </c>
      <c r="J6422" s="34">
        <v>45</v>
      </c>
      <c r="K6422" s="34">
        <v>198</v>
      </c>
      <c r="L6422" s="34">
        <v>18</v>
      </c>
      <c r="M6422" s="34">
        <v>100</v>
      </c>
      <c r="N6422" s="34">
        <v>78</v>
      </c>
      <c r="O6422" s="34">
        <v>106</v>
      </c>
      <c r="P6422" s="34">
        <v>59</v>
      </c>
      <c r="Q6422" s="34">
        <v>90</v>
      </c>
      <c r="R6422" s="34">
        <v>53</v>
      </c>
      <c r="S6422" s="34">
        <v>177</v>
      </c>
      <c r="T6422" s="34">
        <v>18</v>
      </c>
      <c r="U6422" s="34">
        <v>50</v>
      </c>
      <c r="V6422" s="34">
        <v>58</v>
      </c>
      <c r="W6422" s="34">
        <v>82</v>
      </c>
      <c r="X6422" s="34">
        <v>96</v>
      </c>
      <c r="Y6422" s="34">
        <v>45</v>
      </c>
      <c r="Z6422" s="34">
        <v>89</v>
      </c>
      <c r="AA6422" s="34">
        <v>142</v>
      </c>
      <c r="AB6422" s="34">
        <v>39</v>
      </c>
      <c r="AC6422" s="34">
        <v>167</v>
      </c>
    </row>
    <row r="6423" spans="1:29" x14ac:dyDescent="0.2">
      <c r="A6423" s="34" t="s">
        <v>66916</v>
      </c>
      <c r="B6423" s="34">
        <v>358</v>
      </c>
      <c r="C6423" s="34">
        <v>563</v>
      </c>
      <c r="D6423" s="34">
        <v>567</v>
      </c>
      <c r="E6423" s="34">
        <v>562</v>
      </c>
      <c r="F6423" s="34">
        <v>482</v>
      </c>
      <c r="G6423" s="34">
        <v>553</v>
      </c>
      <c r="H6423" s="34">
        <v>473</v>
      </c>
      <c r="I6423" s="34">
        <v>488</v>
      </c>
      <c r="J6423" s="34">
        <v>375</v>
      </c>
      <c r="K6423" s="34">
        <v>623</v>
      </c>
      <c r="L6423" s="34">
        <v>247</v>
      </c>
      <c r="M6423" s="34">
        <v>489</v>
      </c>
      <c r="N6423" s="34">
        <v>394</v>
      </c>
      <c r="O6423" s="34">
        <v>440</v>
      </c>
      <c r="P6423" s="34">
        <v>367</v>
      </c>
      <c r="Q6423" s="34">
        <v>550</v>
      </c>
      <c r="R6423" s="34">
        <v>497</v>
      </c>
      <c r="S6423" s="34">
        <v>667</v>
      </c>
      <c r="T6423" s="34">
        <v>336</v>
      </c>
      <c r="U6423" s="34">
        <v>430</v>
      </c>
      <c r="V6423" s="34">
        <v>459</v>
      </c>
      <c r="W6423" s="34">
        <v>486</v>
      </c>
      <c r="X6423" s="34">
        <v>546</v>
      </c>
      <c r="Y6423" s="34">
        <v>462</v>
      </c>
      <c r="Z6423" s="34">
        <v>607</v>
      </c>
      <c r="AA6423" s="34">
        <v>684</v>
      </c>
      <c r="AB6423" s="34">
        <v>403</v>
      </c>
      <c r="AC6423" s="34">
        <v>843</v>
      </c>
    </row>
    <row r="6424" spans="1:29" x14ac:dyDescent="0.2">
      <c r="A6424" s="34" t="s">
        <v>66917</v>
      </c>
      <c r="B6424" s="34">
        <v>115</v>
      </c>
      <c r="C6424" s="34">
        <v>195</v>
      </c>
      <c r="D6424" s="34">
        <v>223</v>
      </c>
      <c r="E6424" s="34">
        <v>205</v>
      </c>
      <c r="F6424" s="34">
        <v>204</v>
      </c>
      <c r="G6424" s="34">
        <v>188</v>
      </c>
      <c r="H6424" s="34">
        <v>149</v>
      </c>
      <c r="I6424" s="34">
        <v>178</v>
      </c>
      <c r="J6424" s="34">
        <v>128</v>
      </c>
      <c r="K6424" s="34">
        <v>222</v>
      </c>
      <c r="L6424" s="34">
        <v>99</v>
      </c>
      <c r="M6424" s="34">
        <v>180</v>
      </c>
      <c r="N6424" s="34">
        <v>143</v>
      </c>
      <c r="O6424" s="34">
        <v>167</v>
      </c>
      <c r="P6424" s="34">
        <v>162</v>
      </c>
      <c r="Q6424" s="34">
        <v>230</v>
      </c>
      <c r="R6424" s="34">
        <v>166</v>
      </c>
      <c r="S6424" s="34">
        <v>232</v>
      </c>
      <c r="T6424" s="34">
        <v>133</v>
      </c>
      <c r="U6424" s="34">
        <v>157</v>
      </c>
      <c r="V6424" s="34">
        <v>196</v>
      </c>
      <c r="W6424" s="34">
        <v>234</v>
      </c>
      <c r="X6424" s="34">
        <v>250</v>
      </c>
      <c r="Y6424" s="34">
        <v>177</v>
      </c>
      <c r="Z6424" s="34">
        <v>178</v>
      </c>
      <c r="AA6424" s="34">
        <v>260</v>
      </c>
      <c r="AB6424" s="34">
        <v>176</v>
      </c>
      <c r="AC6424" s="34">
        <v>358</v>
      </c>
    </row>
    <row r="6425" spans="1:29" x14ac:dyDescent="0.2">
      <c r="A6425" s="34" t="s">
        <v>66918</v>
      </c>
      <c r="B6425" s="34">
        <v>64</v>
      </c>
      <c r="C6425" s="34">
        <v>137</v>
      </c>
      <c r="D6425" s="34">
        <v>124</v>
      </c>
      <c r="E6425" s="34">
        <v>183</v>
      </c>
      <c r="F6425" s="34">
        <v>70</v>
      </c>
      <c r="G6425" s="34">
        <v>156</v>
      </c>
      <c r="H6425" s="34">
        <v>54</v>
      </c>
      <c r="I6425" s="34">
        <v>127</v>
      </c>
      <c r="J6425" s="34">
        <v>69</v>
      </c>
      <c r="K6425" s="34">
        <v>188</v>
      </c>
      <c r="L6425" s="34">
        <v>25</v>
      </c>
      <c r="M6425" s="34">
        <v>74</v>
      </c>
      <c r="N6425" s="34">
        <v>81</v>
      </c>
      <c r="O6425" s="34">
        <v>122</v>
      </c>
      <c r="P6425" s="34">
        <v>58</v>
      </c>
      <c r="Q6425" s="34">
        <v>128</v>
      </c>
      <c r="R6425" s="34">
        <v>89</v>
      </c>
      <c r="S6425" s="34">
        <v>181</v>
      </c>
      <c r="T6425" s="34">
        <v>54</v>
      </c>
      <c r="U6425" s="34">
        <v>87</v>
      </c>
      <c r="V6425" s="34">
        <v>129</v>
      </c>
      <c r="W6425" s="34">
        <v>98</v>
      </c>
      <c r="X6425" s="34">
        <v>108</v>
      </c>
      <c r="Y6425" s="34">
        <v>81</v>
      </c>
      <c r="Z6425" s="34">
        <v>110</v>
      </c>
      <c r="AA6425" s="34">
        <v>156</v>
      </c>
      <c r="AB6425" s="34">
        <v>74</v>
      </c>
      <c r="AC6425" s="34">
        <v>185</v>
      </c>
    </row>
    <row r="6426" spans="1:29" x14ac:dyDescent="0.2">
      <c r="A6426" s="34" t="s">
        <v>66919</v>
      </c>
      <c r="B6426" s="34">
        <v>47</v>
      </c>
      <c r="C6426" s="34">
        <v>72</v>
      </c>
      <c r="D6426" s="34">
        <v>135</v>
      </c>
      <c r="E6426" s="34">
        <v>98</v>
      </c>
      <c r="F6426" s="34">
        <v>97</v>
      </c>
      <c r="G6426" s="34">
        <v>105</v>
      </c>
      <c r="H6426" s="34">
        <v>110</v>
      </c>
      <c r="I6426" s="34">
        <v>60</v>
      </c>
      <c r="J6426" s="34">
        <v>86</v>
      </c>
      <c r="K6426" s="34">
        <v>94</v>
      </c>
      <c r="L6426" s="34">
        <v>69</v>
      </c>
      <c r="M6426" s="34">
        <v>79</v>
      </c>
      <c r="N6426" s="34">
        <v>75</v>
      </c>
      <c r="O6426" s="34">
        <v>84</v>
      </c>
      <c r="P6426" s="34">
        <v>92</v>
      </c>
      <c r="Q6426" s="34">
        <v>82</v>
      </c>
      <c r="R6426" s="34">
        <v>117</v>
      </c>
      <c r="S6426" s="34">
        <v>112</v>
      </c>
      <c r="T6426" s="34">
        <v>75</v>
      </c>
      <c r="U6426" s="34">
        <v>71</v>
      </c>
      <c r="V6426" s="34">
        <v>104</v>
      </c>
      <c r="W6426" s="34">
        <v>84</v>
      </c>
      <c r="X6426" s="34">
        <v>142</v>
      </c>
      <c r="Y6426" s="34">
        <v>68</v>
      </c>
      <c r="Z6426" s="34">
        <v>98</v>
      </c>
      <c r="AA6426" s="34">
        <v>150</v>
      </c>
      <c r="AB6426" s="34">
        <v>85</v>
      </c>
      <c r="AC6426" s="34">
        <v>124</v>
      </c>
    </row>
    <row r="6427" spans="1:29" x14ac:dyDescent="0.2">
      <c r="A6427" s="34" t="s">
        <v>66920</v>
      </c>
      <c r="B6427" s="34">
        <v>251</v>
      </c>
      <c r="C6427" s="34">
        <v>376</v>
      </c>
      <c r="D6427" s="34">
        <v>410</v>
      </c>
      <c r="E6427" s="34">
        <v>344</v>
      </c>
      <c r="F6427" s="34">
        <v>325</v>
      </c>
      <c r="G6427" s="34">
        <v>411</v>
      </c>
      <c r="H6427" s="34">
        <v>323</v>
      </c>
      <c r="I6427" s="34">
        <v>376</v>
      </c>
      <c r="J6427" s="34">
        <v>250</v>
      </c>
      <c r="K6427" s="34">
        <v>501</v>
      </c>
      <c r="L6427" s="34">
        <v>226</v>
      </c>
      <c r="M6427" s="34">
        <v>277</v>
      </c>
      <c r="N6427" s="34">
        <v>295</v>
      </c>
      <c r="O6427" s="34">
        <v>278</v>
      </c>
      <c r="P6427" s="34">
        <v>310</v>
      </c>
      <c r="Q6427" s="34">
        <v>411</v>
      </c>
      <c r="R6427" s="34">
        <v>424</v>
      </c>
      <c r="S6427" s="34">
        <v>403</v>
      </c>
      <c r="T6427" s="34">
        <v>231</v>
      </c>
      <c r="U6427" s="34">
        <v>312</v>
      </c>
      <c r="V6427" s="34">
        <v>347</v>
      </c>
      <c r="W6427" s="34">
        <v>375</v>
      </c>
      <c r="X6427" s="34">
        <v>408</v>
      </c>
      <c r="Y6427" s="34">
        <v>320</v>
      </c>
      <c r="Z6427" s="34">
        <v>430</v>
      </c>
      <c r="AA6427" s="34">
        <v>471</v>
      </c>
      <c r="AB6427" s="34">
        <v>332</v>
      </c>
      <c r="AC6427" s="34">
        <v>546</v>
      </c>
    </row>
    <row r="6428" spans="1:29" x14ac:dyDescent="0.2">
      <c r="A6428" s="34" t="s">
        <v>66921</v>
      </c>
      <c r="B6428" s="34">
        <v>70</v>
      </c>
      <c r="C6428" s="34">
        <v>141</v>
      </c>
      <c r="D6428" s="34">
        <v>150</v>
      </c>
      <c r="E6428" s="34">
        <v>164</v>
      </c>
      <c r="F6428" s="34">
        <v>98</v>
      </c>
      <c r="G6428" s="34">
        <v>204</v>
      </c>
      <c r="H6428" s="34">
        <v>78</v>
      </c>
      <c r="I6428" s="34">
        <v>114</v>
      </c>
      <c r="J6428" s="34">
        <v>48</v>
      </c>
      <c r="K6428" s="34">
        <v>179</v>
      </c>
      <c r="L6428" s="34">
        <v>30</v>
      </c>
      <c r="M6428" s="34">
        <v>123</v>
      </c>
      <c r="N6428" s="34">
        <v>56</v>
      </c>
      <c r="O6428" s="34">
        <v>105</v>
      </c>
      <c r="P6428" s="34">
        <v>70</v>
      </c>
      <c r="Q6428" s="34">
        <v>132</v>
      </c>
      <c r="R6428" s="34">
        <v>56</v>
      </c>
      <c r="S6428" s="34">
        <v>204</v>
      </c>
      <c r="T6428" s="34">
        <v>31</v>
      </c>
      <c r="U6428" s="34">
        <v>78</v>
      </c>
      <c r="V6428" s="34">
        <v>108</v>
      </c>
      <c r="W6428" s="34">
        <v>109</v>
      </c>
      <c r="X6428" s="34">
        <v>109</v>
      </c>
      <c r="Y6428" s="34">
        <v>79</v>
      </c>
      <c r="Z6428" s="34">
        <v>105</v>
      </c>
      <c r="AA6428" s="34">
        <v>141</v>
      </c>
      <c r="AB6428" s="34">
        <v>61</v>
      </c>
      <c r="AC6428" s="34">
        <v>182</v>
      </c>
    </row>
    <row r="6429" spans="1:29" x14ac:dyDescent="0.2">
      <c r="A6429" s="34" t="s">
        <v>66922</v>
      </c>
      <c r="B6429" s="34">
        <v>300</v>
      </c>
      <c r="C6429" s="34">
        <v>393</v>
      </c>
      <c r="D6429" s="34">
        <v>520</v>
      </c>
      <c r="E6429" s="34">
        <v>457</v>
      </c>
      <c r="F6429" s="34">
        <v>527</v>
      </c>
      <c r="G6429" s="34">
        <v>468</v>
      </c>
      <c r="H6429" s="34">
        <v>408</v>
      </c>
      <c r="I6429" s="34">
        <v>408</v>
      </c>
      <c r="J6429" s="34">
        <v>422</v>
      </c>
      <c r="K6429" s="34">
        <v>484</v>
      </c>
      <c r="L6429" s="34">
        <v>353</v>
      </c>
      <c r="M6429" s="34">
        <v>401</v>
      </c>
      <c r="N6429" s="34">
        <v>398</v>
      </c>
      <c r="O6429" s="34">
        <v>406</v>
      </c>
      <c r="P6429" s="34">
        <v>427</v>
      </c>
      <c r="Q6429" s="34">
        <v>593</v>
      </c>
      <c r="R6429" s="34">
        <v>556</v>
      </c>
      <c r="S6429" s="34">
        <v>626</v>
      </c>
      <c r="T6429" s="34">
        <v>501</v>
      </c>
      <c r="U6429" s="34">
        <v>435</v>
      </c>
      <c r="V6429" s="34">
        <v>543</v>
      </c>
      <c r="W6429" s="34">
        <v>644</v>
      </c>
      <c r="X6429" s="34">
        <v>572</v>
      </c>
      <c r="Y6429" s="34">
        <v>560</v>
      </c>
      <c r="Z6429" s="34">
        <v>454</v>
      </c>
      <c r="AA6429" s="34">
        <v>629</v>
      </c>
      <c r="AB6429" s="34">
        <v>531</v>
      </c>
      <c r="AC6429" s="34">
        <v>811</v>
      </c>
    </row>
    <row r="6430" spans="1:29" x14ac:dyDescent="0.2">
      <c r="A6430" s="34" t="s">
        <v>66923</v>
      </c>
      <c r="B6430" s="34">
        <v>149</v>
      </c>
      <c r="C6430" s="34">
        <v>156</v>
      </c>
      <c r="D6430" s="34">
        <v>140</v>
      </c>
      <c r="E6430" s="34">
        <v>161</v>
      </c>
      <c r="F6430" s="34">
        <v>161</v>
      </c>
      <c r="G6430" s="34">
        <v>152</v>
      </c>
      <c r="H6430" s="34">
        <v>119</v>
      </c>
      <c r="I6430" s="34">
        <v>139</v>
      </c>
      <c r="J6430" s="34">
        <v>125</v>
      </c>
      <c r="K6430" s="34">
        <v>208</v>
      </c>
      <c r="L6430" s="34">
        <v>86</v>
      </c>
      <c r="M6430" s="34">
        <v>165</v>
      </c>
      <c r="N6430" s="34">
        <v>116</v>
      </c>
      <c r="O6430" s="34">
        <v>173</v>
      </c>
      <c r="P6430" s="34">
        <v>129</v>
      </c>
      <c r="Q6430" s="34">
        <v>218</v>
      </c>
      <c r="R6430" s="34">
        <v>142</v>
      </c>
      <c r="S6430" s="34">
        <v>232</v>
      </c>
      <c r="T6430" s="34">
        <v>118</v>
      </c>
      <c r="U6430" s="34">
        <v>142</v>
      </c>
      <c r="V6430" s="34">
        <v>146</v>
      </c>
      <c r="W6430" s="34">
        <v>195</v>
      </c>
      <c r="X6430" s="34">
        <v>159</v>
      </c>
      <c r="Y6430" s="34">
        <v>171</v>
      </c>
      <c r="Z6430" s="34">
        <v>149</v>
      </c>
      <c r="AA6430" s="34">
        <v>235</v>
      </c>
      <c r="AB6430" s="34">
        <v>175</v>
      </c>
      <c r="AC6430" s="34">
        <v>233</v>
      </c>
    </row>
    <row r="6431" spans="1:29" x14ac:dyDescent="0.2">
      <c r="A6431" s="34" t="s">
        <v>66924</v>
      </c>
      <c r="B6431" s="34">
        <v>233</v>
      </c>
      <c r="C6431" s="34">
        <v>304</v>
      </c>
      <c r="D6431" s="34">
        <v>361</v>
      </c>
      <c r="E6431" s="34">
        <v>387</v>
      </c>
      <c r="F6431" s="34">
        <v>366</v>
      </c>
      <c r="G6431" s="34">
        <v>401</v>
      </c>
      <c r="H6431" s="34">
        <v>286</v>
      </c>
      <c r="I6431" s="34">
        <v>370</v>
      </c>
      <c r="J6431" s="34">
        <v>252</v>
      </c>
      <c r="K6431" s="34">
        <v>392</v>
      </c>
      <c r="L6431" s="34">
        <v>199</v>
      </c>
      <c r="M6431" s="34">
        <v>296</v>
      </c>
      <c r="N6431" s="34">
        <v>246</v>
      </c>
      <c r="O6431" s="34">
        <v>293</v>
      </c>
      <c r="P6431" s="34">
        <v>251</v>
      </c>
      <c r="Q6431" s="34">
        <v>476</v>
      </c>
      <c r="R6431" s="34">
        <v>328</v>
      </c>
      <c r="S6431" s="34">
        <v>512</v>
      </c>
      <c r="T6431" s="34">
        <v>266</v>
      </c>
      <c r="U6431" s="34">
        <v>382</v>
      </c>
      <c r="V6431" s="34">
        <v>303</v>
      </c>
      <c r="W6431" s="34">
        <v>497</v>
      </c>
      <c r="X6431" s="34">
        <v>373</v>
      </c>
      <c r="Y6431" s="34">
        <v>403</v>
      </c>
      <c r="Z6431" s="34">
        <v>331</v>
      </c>
      <c r="AA6431" s="34">
        <v>569</v>
      </c>
      <c r="AB6431" s="34">
        <v>326</v>
      </c>
      <c r="AC6431" s="34">
        <v>652</v>
      </c>
    </row>
    <row r="6432" spans="1:29" x14ac:dyDescent="0.2">
      <c r="A6432" s="34" t="s">
        <v>66925</v>
      </c>
      <c r="B6432" s="34">
        <v>749</v>
      </c>
      <c r="C6432" s="34">
        <v>613</v>
      </c>
      <c r="D6432" s="34">
        <v>610</v>
      </c>
      <c r="E6432" s="34">
        <v>632</v>
      </c>
      <c r="F6432" s="34">
        <v>690</v>
      </c>
      <c r="G6432" s="34">
        <v>641</v>
      </c>
      <c r="H6432" s="34">
        <v>597</v>
      </c>
      <c r="I6432" s="34">
        <v>563</v>
      </c>
      <c r="J6432" s="34">
        <v>585</v>
      </c>
      <c r="K6432" s="34">
        <v>715</v>
      </c>
      <c r="L6432" s="34">
        <v>731</v>
      </c>
      <c r="M6432" s="34">
        <v>618</v>
      </c>
      <c r="N6432" s="34">
        <v>574</v>
      </c>
      <c r="O6432" s="34">
        <v>628</v>
      </c>
      <c r="P6432" s="34">
        <v>618</v>
      </c>
      <c r="Q6432" s="34">
        <v>985</v>
      </c>
      <c r="R6432" s="34">
        <v>948</v>
      </c>
      <c r="S6432" s="34">
        <v>825</v>
      </c>
      <c r="T6432" s="34">
        <v>1075</v>
      </c>
      <c r="U6432" s="34">
        <v>750</v>
      </c>
      <c r="V6432" s="34">
        <v>895</v>
      </c>
      <c r="W6432" s="34">
        <v>1371</v>
      </c>
      <c r="X6432" s="34">
        <v>821</v>
      </c>
      <c r="Y6432" s="34">
        <v>1085</v>
      </c>
      <c r="Z6432" s="34">
        <v>694</v>
      </c>
      <c r="AA6432" s="34">
        <v>855</v>
      </c>
      <c r="AB6432" s="34">
        <v>1172</v>
      </c>
      <c r="AC6432" s="34">
        <v>1117</v>
      </c>
    </row>
    <row r="6433" spans="1:29" x14ac:dyDescent="0.2">
      <c r="A6433" s="34" t="s">
        <v>66926</v>
      </c>
      <c r="B6433" s="34">
        <v>5</v>
      </c>
      <c r="C6433" s="34">
        <v>0</v>
      </c>
      <c r="D6433" s="34">
        <v>0</v>
      </c>
      <c r="E6433" s="34">
        <v>0</v>
      </c>
      <c r="F6433" s="34">
        <v>0</v>
      </c>
      <c r="G6433" s="34">
        <v>0</v>
      </c>
      <c r="H6433" s="34">
        <v>0</v>
      </c>
      <c r="I6433" s="34">
        <v>0</v>
      </c>
      <c r="J6433" s="34">
        <v>0</v>
      </c>
      <c r="K6433" s="34">
        <v>0</v>
      </c>
      <c r="L6433" s="34">
        <v>0</v>
      </c>
      <c r="M6433" s="34">
        <v>0</v>
      </c>
      <c r="N6433" s="34">
        <v>0</v>
      </c>
      <c r="O6433" s="34">
        <v>0</v>
      </c>
      <c r="P6433" s="34">
        <v>0</v>
      </c>
      <c r="Q6433" s="34">
        <v>0</v>
      </c>
      <c r="R6433" s="34">
        <v>0</v>
      </c>
      <c r="S6433" s="34">
        <v>0</v>
      </c>
      <c r="T6433" s="34">
        <v>0</v>
      </c>
      <c r="U6433" s="34">
        <v>0</v>
      </c>
      <c r="V6433" s="34">
        <v>0</v>
      </c>
      <c r="W6433" s="34">
        <v>0</v>
      </c>
      <c r="X6433" s="34">
        <v>0</v>
      </c>
      <c r="Y6433" s="34">
        <v>0</v>
      </c>
      <c r="Z6433" s="34">
        <v>0</v>
      </c>
      <c r="AA6433" s="34">
        <v>0</v>
      </c>
      <c r="AB6433" s="34">
        <v>0</v>
      </c>
      <c r="AC6433" s="34">
        <v>0</v>
      </c>
    </row>
    <row r="6434" spans="1:29" x14ac:dyDescent="0.2">
      <c r="A6434" s="34" t="s">
        <v>66927</v>
      </c>
      <c r="B6434" s="34">
        <v>86</v>
      </c>
      <c r="C6434" s="34">
        <v>36</v>
      </c>
      <c r="D6434" s="34">
        <v>56</v>
      </c>
      <c r="E6434" s="34">
        <v>43</v>
      </c>
      <c r="F6434" s="34">
        <v>73</v>
      </c>
      <c r="G6434" s="34">
        <v>28</v>
      </c>
      <c r="H6434" s="34">
        <v>91</v>
      </c>
      <c r="I6434" s="34">
        <v>48</v>
      </c>
      <c r="J6434" s="34">
        <v>70</v>
      </c>
      <c r="K6434" s="34">
        <v>74</v>
      </c>
      <c r="L6434" s="34">
        <v>97</v>
      </c>
      <c r="M6434" s="34">
        <v>17</v>
      </c>
      <c r="N6434" s="34">
        <v>70</v>
      </c>
      <c r="O6434" s="34">
        <v>60</v>
      </c>
      <c r="P6434" s="34">
        <v>71</v>
      </c>
      <c r="Q6434" s="34">
        <v>96</v>
      </c>
      <c r="R6434" s="34">
        <v>125</v>
      </c>
      <c r="S6434" s="34">
        <v>78</v>
      </c>
      <c r="T6434" s="34">
        <v>143</v>
      </c>
      <c r="U6434" s="34">
        <v>58</v>
      </c>
      <c r="V6434" s="34">
        <v>66</v>
      </c>
      <c r="W6434" s="34">
        <v>88</v>
      </c>
      <c r="X6434" s="34">
        <v>87</v>
      </c>
      <c r="Y6434" s="34">
        <v>89</v>
      </c>
      <c r="Z6434" s="34">
        <v>79</v>
      </c>
      <c r="AA6434" s="34">
        <v>49</v>
      </c>
      <c r="AB6434" s="34">
        <v>119</v>
      </c>
      <c r="AC6434" s="34">
        <v>97</v>
      </c>
    </row>
    <row r="6435" spans="1:29" x14ac:dyDescent="0.2">
      <c r="A6435" s="34" t="s">
        <v>66928</v>
      </c>
      <c r="B6435" s="34">
        <v>118</v>
      </c>
      <c r="C6435" s="34">
        <v>116</v>
      </c>
      <c r="D6435" s="34">
        <v>134</v>
      </c>
      <c r="E6435" s="34">
        <v>122</v>
      </c>
      <c r="F6435" s="34">
        <v>154</v>
      </c>
      <c r="G6435" s="34">
        <v>63</v>
      </c>
      <c r="H6435" s="34">
        <v>166</v>
      </c>
      <c r="I6435" s="34">
        <v>121</v>
      </c>
      <c r="J6435" s="34">
        <v>163</v>
      </c>
      <c r="K6435" s="34">
        <v>181</v>
      </c>
      <c r="L6435" s="34">
        <v>154</v>
      </c>
      <c r="M6435" s="34">
        <v>111</v>
      </c>
      <c r="N6435" s="34">
        <v>131</v>
      </c>
      <c r="O6435" s="34">
        <v>170</v>
      </c>
      <c r="P6435" s="34">
        <v>126</v>
      </c>
      <c r="Q6435" s="34">
        <v>190</v>
      </c>
      <c r="R6435" s="34">
        <v>250</v>
      </c>
      <c r="S6435" s="34">
        <v>144</v>
      </c>
      <c r="T6435" s="34">
        <v>205</v>
      </c>
      <c r="U6435" s="34">
        <v>149</v>
      </c>
      <c r="V6435" s="34">
        <v>196</v>
      </c>
      <c r="W6435" s="34">
        <v>212</v>
      </c>
      <c r="X6435" s="34">
        <v>160</v>
      </c>
      <c r="Y6435" s="34">
        <v>220</v>
      </c>
      <c r="Z6435" s="34">
        <v>129</v>
      </c>
      <c r="AA6435" s="34">
        <v>185</v>
      </c>
      <c r="AB6435" s="34">
        <v>327</v>
      </c>
      <c r="AC6435" s="34">
        <v>207</v>
      </c>
    </row>
    <row r="6436" spans="1:29" x14ac:dyDescent="0.2">
      <c r="A6436" s="34" t="s">
        <v>66929</v>
      </c>
      <c r="B6436" s="34">
        <v>78</v>
      </c>
      <c r="C6436" s="34">
        <v>17</v>
      </c>
      <c r="D6436" s="34">
        <v>27</v>
      </c>
      <c r="E6436" s="34">
        <v>28</v>
      </c>
      <c r="F6436" s="34">
        <v>26</v>
      </c>
      <c r="G6436" s="34">
        <v>22</v>
      </c>
      <c r="H6436" s="34">
        <v>17</v>
      </c>
      <c r="I6436" s="34">
        <v>24</v>
      </c>
      <c r="J6436" s="34">
        <v>17</v>
      </c>
      <c r="K6436" s="34">
        <v>17</v>
      </c>
      <c r="L6436" s="34">
        <v>28</v>
      </c>
      <c r="M6436" s="34">
        <v>24</v>
      </c>
      <c r="N6436" s="34">
        <v>24</v>
      </c>
      <c r="O6436" s="34">
        <v>30</v>
      </c>
      <c r="P6436" s="34">
        <v>21</v>
      </c>
      <c r="Q6436" s="34">
        <v>34</v>
      </c>
      <c r="R6436" s="34">
        <v>48</v>
      </c>
      <c r="S6436" s="34">
        <v>32</v>
      </c>
      <c r="T6436" s="34">
        <v>33</v>
      </c>
      <c r="U6436" s="34">
        <v>47</v>
      </c>
      <c r="V6436" s="34">
        <v>35</v>
      </c>
      <c r="W6436" s="34">
        <v>34</v>
      </c>
      <c r="X6436" s="34">
        <v>53</v>
      </c>
      <c r="Y6436" s="34">
        <v>31</v>
      </c>
      <c r="Z6436" s="34">
        <v>27</v>
      </c>
      <c r="AA6436" s="34">
        <v>39</v>
      </c>
      <c r="AB6436" s="34">
        <v>38</v>
      </c>
      <c r="AC6436" s="34">
        <v>44</v>
      </c>
    </row>
    <row r="6437" spans="1:29" x14ac:dyDescent="0.2">
      <c r="A6437" s="34" t="s">
        <v>66930</v>
      </c>
      <c r="B6437" s="34">
        <v>84</v>
      </c>
      <c r="C6437" s="34">
        <v>73</v>
      </c>
      <c r="D6437" s="34">
        <v>112</v>
      </c>
      <c r="E6437" s="34">
        <v>71</v>
      </c>
      <c r="F6437" s="34">
        <v>146</v>
      </c>
      <c r="G6437" s="34">
        <v>91</v>
      </c>
      <c r="H6437" s="34">
        <v>100</v>
      </c>
      <c r="I6437" s="34">
        <v>68</v>
      </c>
      <c r="J6437" s="34">
        <v>126</v>
      </c>
      <c r="K6437" s="34">
        <v>78</v>
      </c>
      <c r="L6437" s="34">
        <v>108</v>
      </c>
      <c r="M6437" s="34">
        <v>76</v>
      </c>
      <c r="N6437" s="34">
        <v>103</v>
      </c>
      <c r="O6437" s="34">
        <v>77</v>
      </c>
      <c r="P6437" s="34">
        <v>92</v>
      </c>
      <c r="Q6437" s="34">
        <v>137</v>
      </c>
      <c r="R6437" s="34">
        <v>122</v>
      </c>
      <c r="S6437" s="34">
        <v>105</v>
      </c>
      <c r="T6437" s="34">
        <v>167</v>
      </c>
      <c r="U6437" s="34">
        <v>90</v>
      </c>
      <c r="V6437" s="34">
        <v>120</v>
      </c>
      <c r="W6437" s="34">
        <v>137</v>
      </c>
      <c r="X6437" s="34">
        <v>155</v>
      </c>
      <c r="Y6437" s="34">
        <v>103</v>
      </c>
      <c r="Z6437" s="34">
        <v>119</v>
      </c>
      <c r="AA6437" s="34">
        <v>107</v>
      </c>
      <c r="AB6437" s="34">
        <v>157</v>
      </c>
      <c r="AC6437" s="34">
        <v>146</v>
      </c>
    </row>
    <row r="6438" spans="1:29" x14ac:dyDescent="0.2">
      <c r="A6438" s="34" t="s">
        <v>66931</v>
      </c>
      <c r="B6438" s="34">
        <v>74</v>
      </c>
      <c r="C6438" s="34">
        <v>86</v>
      </c>
      <c r="D6438" s="34">
        <v>112</v>
      </c>
      <c r="E6438" s="34">
        <v>106</v>
      </c>
      <c r="F6438" s="34">
        <v>111</v>
      </c>
      <c r="G6438" s="34">
        <v>92</v>
      </c>
      <c r="H6438" s="34">
        <v>100</v>
      </c>
      <c r="I6438" s="34">
        <v>92</v>
      </c>
      <c r="J6438" s="34">
        <v>106</v>
      </c>
      <c r="K6438" s="34">
        <v>98</v>
      </c>
      <c r="L6438" s="34">
        <v>80</v>
      </c>
      <c r="M6438" s="34">
        <v>67</v>
      </c>
      <c r="N6438" s="34">
        <v>89</v>
      </c>
      <c r="O6438" s="34">
        <v>100</v>
      </c>
      <c r="P6438" s="34">
        <v>94</v>
      </c>
      <c r="Q6438" s="34">
        <v>118</v>
      </c>
      <c r="R6438" s="34">
        <v>160</v>
      </c>
      <c r="S6438" s="34">
        <v>143</v>
      </c>
      <c r="T6438" s="34">
        <v>108</v>
      </c>
      <c r="U6438" s="34">
        <v>86</v>
      </c>
      <c r="V6438" s="34">
        <v>107</v>
      </c>
      <c r="W6438" s="34">
        <v>127</v>
      </c>
      <c r="X6438" s="34">
        <v>170</v>
      </c>
      <c r="Y6438" s="34">
        <v>140</v>
      </c>
      <c r="Z6438" s="34">
        <v>111</v>
      </c>
      <c r="AA6438" s="34">
        <v>111</v>
      </c>
      <c r="AB6438" s="34">
        <v>136</v>
      </c>
      <c r="AC6438" s="34">
        <v>210</v>
      </c>
    </row>
    <row r="6439" spans="1:29" x14ac:dyDescent="0.2">
      <c r="A6439" s="34" t="s">
        <v>66932</v>
      </c>
      <c r="B6439" s="34">
        <v>19</v>
      </c>
      <c r="C6439" s="34">
        <v>2</v>
      </c>
      <c r="D6439" s="34">
        <v>13</v>
      </c>
      <c r="E6439" s="34">
        <v>10</v>
      </c>
      <c r="F6439" s="34">
        <v>13</v>
      </c>
      <c r="G6439" s="34">
        <v>11</v>
      </c>
      <c r="H6439" s="34">
        <v>6</v>
      </c>
      <c r="I6439" s="34">
        <v>16</v>
      </c>
      <c r="J6439" s="34">
        <v>7</v>
      </c>
      <c r="K6439" s="34">
        <v>20</v>
      </c>
      <c r="L6439" s="34">
        <v>8</v>
      </c>
      <c r="M6439" s="34">
        <v>12</v>
      </c>
      <c r="N6439" s="34">
        <v>4</v>
      </c>
      <c r="O6439" s="34">
        <v>6</v>
      </c>
      <c r="P6439" s="34">
        <v>9</v>
      </c>
      <c r="Q6439" s="34">
        <v>26</v>
      </c>
      <c r="R6439" s="34">
        <v>5</v>
      </c>
      <c r="S6439" s="34">
        <v>27</v>
      </c>
      <c r="T6439" s="34">
        <v>0</v>
      </c>
      <c r="U6439" s="34">
        <v>8</v>
      </c>
      <c r="V6439" s="34">
        <v>21</v>
      </c>
      <c r="W6439" s="34">
        <v>27</v>
      </c>
      <c r="X6439" s="34">
        <v>9</v>
      </c>
      <c r="Y6439" s="34">
        <v>17</v>
      </c>
      <c r="Z6439" s="34">
        <v>13</v>
      </c>
      <c r="AA6439" s="34">
        <v>17</v>
      </c>
      <c r="AB6439" s="34">
        <v>12</v>
      </c>
      <c r="AC6439" s="34">
        <v>14</v>
      </c>
    </row>
    <row r="6440" spans="1:29" x14ac:dyDescent="0.2">
      <c r="A6440" s="34" t="s">
        <v>66933</v>
      </c>
      <c r="B6440" s="34">
        <v>117</v>
      </c>
      <c r="C6440" s="34">
        <v>59</v>
      </c>
      <c r="D6440" s="34">
        <v>133</v>
      </c>
      <c r="E6440" s="34">
        <v>60</v>
      </c>
      <c r="F6440" s="34">
        <v>141</v>
      </c>
      <c r="G6440" s="34">
        <v>65</v>
      </c>
      <c r="H6440" s="34">
        <v>105</v>
      </c>
      <c r="I6440" s="34">
        <v>64</v>
      </c>
      <c r="J6440" s="34">
        <v>125</v>
      </c>
      <c r="K6440" s="34">
        <v>59</v>
      </c>
      <c r="L6440" s="34">
        <v>114</v>
      </c>
      <c r="M6440" s="34">
        <v>99</v>
      </c>
      <c r="N6440" s="34">
        <v>120</v>
      </c>
      <c r="O6440" s="34">
        <v>50</v>
      </c>
      <c r="P6440" s="34">
        <v>95</v>
      </c>
      <c r="Q6440" s="34">
        <v>107</v>
      </c>
      <c r="R6440" s="34">
        <v>160</v>
      </c>
      <c r="S6440" s="34">
        <v>95</v>
      </c>
      <c r="T6440" s="34">
        <v>181</v>
      </c>
      <c r="U6440" s="34">
        <v>60</v>
      </c>
      <c r="V6440" s="34">
        <v>147</v>
      </c>
      <c r="W6440" s="34">
        <v>105</v>
      </c>
      <c r="X6440" s="34">
        <v>148</v>
      </c>
      <c r="Y6440" s="34">
        <v>130</v>
      </c>
      <c r="Z6440" s="34">
        <v>155</v>
      </c>
      <c r="AA6440" s="34">
        <v>107</v>
      </c>
      <c r="AB6440" s="34">
        <v>143</v>
      </c>
      <c r="AC6440" s="34">
        <v>143</v>
      </c>
    </row>
    <row r="6441" spans="1:29" x14ac:dyDescent="0.2">
      <c r="A6441" s="34" t="s">
        <v>66934</v>
      </c>
      <c r="B6441" s="34">
        <v>69</v>
      </c>
      <c r="C6441" s="34">
        <v>24</v>
      </c>
      <c r="D6441" s="34">
        <v>59</v>
      </c>
      <c r="E6441" s="34">
        <v>51</v>
      </c>
      <c r="F6441" s="34">
        <v>59</v>
      </c>
      <c r="G6441" s="34">
        <v>33</v>
      </c>
      <c r="H6441" s="34">
        <v>52</v>
      </c>
      <c r="I6441" s="34">
        <v>31</v>
      </c>
      <c r="J6441" s="34">
        <v>68</v>
      </c>
      <c r="K6441" s="34">
        <v>46</v>
      </c>
      <c r="L6441" s="34">
        <v>75</v>
      </c>
      <c r="M6441" s="34">
        <v>39</v>
      </c>
      <c r="N6441" s="34">
        <v>50</v>
      </c>
      <c r="O6441" s="34">
        <v>43</v>
      </c>
      <c r="P6441" s="34">
        <v>64</v>
      </c>
      <c r="Q6441" s="34">
        <v>52</v>
      </c>
      <c r="R6441" s="34">
        <v>118</v>
      </c>
      <c r="S6441" s="34">
        <v>60</v>
      </c>
      <c r="T6441" s="34">
        <v>103</v>
      </c>
      <c r="U6441" s="34">
        <v>35</v>
      </c>
      <c r="V6441" s="34">
        <v>96</v>
      </c>
      <c r="W6441" s="34">
        <v>80</v>
      </c>
      <c r="X6441" s="34">
        <v>75</v>
      </c>
      <c r="Y6441" s="34">
        <v>87</v>
      </c>
      <c r="Z6441" s="34">
        <v>73</v>
      </c>
      <c r="AA6441" s="34">
        <v>74</v>
      </c>
      <c r="AB6441" s="34">
        <v>91</v>
      </c>
      <c r="AC6441" s="34">
        <v>91</v>
      </c>
    </row>
    <row r="6442" spans="1:29" x14ac:dyDescent="0.2">
      <c r="A6442" s="34" t="s">
        <v>66935</v>
      </c>
      <c r="B6442" s="34">
        <v>43</v>
      </c>
      <c r="C6442" s="34">
        <v>27</v>
      </c>
      <c r="D6442" s="34">
        <v>47</v>
      </c>
      <c r="E6442" s="34">
        <v>31</v>
      </c>
      <c r="F6442" s="34">
        <v>57</v>
      </c>
      <c r="G6442" s="34">
        <v>38</v>
      </c>
      <c r="H6442" s="34">
        <v>29</v>
      </c>
      <c r="I6442" s="34">
        <v>43</v>
      </c>
      <c r="J6442" s="34">
        <v>27</v>
      </c>
      <c r="K6442" s="34">
        <v>30</v>
      </c>
      <c r="L6442" s="34">
        <v>34</v>
      </c>
      <c r="M6442" s="34">
        <v>35</v>
      </c>
      <c r="N6442" s="34">
        <v>42</v>
      </c>
      <c r="O6442" s="34">
        <v>34</v>
      </c>
      <c r="P6442" s="34">
        <v>56</v>
      </c>
      <c r="Q6442" s="34">
        <v>51</v>
      </c>
      <c r="R6442" s="34">
        <v>70</v>
      </c>
      <c r="S6442" s="34">
        <v>33</v>
      </c>
      <c r="T6442" s="34">
        <v>58</v>
      </c>
      <c r="U6442" s="34">
        <v>36</v>
      </c>
      <c r="V6442" s="34">
        <v>69</v>
      </c>
      <c r="W6442" s="34">
        <v>39</v>
      </c>
      <c r="X6442" s="34">
        <v>71</v>
      </c>
      <c r="Y6442" s="34">
        <v>46</v>
      </c>
      <c r="Z6442" s="34">
        <v>48</v>
      </c>
      <c r="AA6442" s="34">
        <v>39</v>
      </c>
      <c r="AB6442" s="34">
        <v>68</v>
      </c>
      <c r="AC6442" s="34">
        <v>73</v>
      </c>
    </row>
    <row r="6443" spans="1:29" x14ac:dyDescent="0.2">
      <c r="A6443" s="34" t="s">
        <v>66936</v>
      </c>
      <c r="B6443" s="34">
        <v>182</v>
      </c>
      <c r="C6443" s="34">
        <v>201</v>
      </c>
      <c r="D6443" s="34">
        <v>299</v>
      </c>
      <c r="E6443" s="34">
        <v>178</v>
      </c>
      <c r="F6443" s="34">
        <v>284</v>
      </c>
      <c r="G6443" s="34">
        <v>145</v>
      </c>
      <c r="H6443" s="34">
        <v>253</v>
      </c>
      <c r="I6443" s="34">
        <v>133</v>
      </c>
      <c r="J6443" s="34">
        <v>228</v>
      </c>
      <c r="K6443" s="34">
        <v>141</v>
      </c>
      <c r="L6443" s="34">
        <v>152</v>
      </c>
      <c r="M6443" s="34">
        <v>144</v>
      </c>
      <c r="N6443" s="34">
        <v>220</v>
      </c>
      <c r="O6443" s="34">
        <v>141</v>
      </c>
      <c r="P6443" s="34">
        <v>222</v>
      </c>
      <c r="Q6443" s="34">
        <v>249</v>
      </c>
      <c r="R6443" s="34">
        <v>274</v>
      </c>
      <c r="S6443" s="34">
        <v>198</v>
      </c>
      <c r="T6443" s="34">
        <v>289</v>
      </c>
      <c r="U6443" s="34">
        <v>142</v>
      </c>
      <c r="V6443" s="34">
        <v>249</v>
      </c>
      <c r="W6443" s="34">
        <v>169</v>
      </c>
      <c r="X6443" s="34">
        <v>286</v>
      </c>
      <c r="Y6443" s="34">
        <v>200</v>
      </c>
      <c r="Z6443" s="34">
        <v>287</v>
      </c>
      <c r="AA6443" s="34">
        <v>195</v>
      </c>
      <c r="AB6443" s="34">
        <v>270</v>
      </c>
      <c r="AC6443" s="34">
        <v>236</v>
      </c>
    </row>
    <row r="6444" spans="1:29" x14ac:dyDescent="0.2">
      <c r="A6444" s="34" t="s">
        <v>66937</v>
      </c>
      <c r="B6444" s="34">
        <v>41</v>
      </c>
      <c r="C6444" s="34">
        <v>30</v>
      </c>
      <c r="D6444" s="34">
        <v>48</v>
      </c>
      <c r="E6444" s="34">
        <v>30</v>
      </c>
      <c r="F6444" s="34">
        <v>39</v>
      </c>
      <c r="G6444" s="34">
        <v>29</v>
      </c>
      <c r="H6444" s="34">
        <v>50</v>
      </c>
      <c r="I6444" s="34">
        <v>37</v>
      </c>
      <c r="J6444" s="34">
        <v>50</v>
      </c>
      <c r="K6444" s="34">
        <v>34</v>
      </c>
      <c r="L6444" s="34">
        <v>42</v>
      </c>
      <c r="M6444" s="34">
        <v>36</v>
      </c>
      <c r="N6444" s="34">
        <v>39</v>
      </c>
      <c r="O6444" s="34">
        <v>41</v>
      </c>
      <c r="P6444" s="34">
        <v>38</v>
      </c>
      <c r="Q6444" s="34">
        <v>60</v>
      </c>
      <c r="R6444" s="34">
        <v>52</v>
      </c>
      <c r="S6444" s="34">
        <v>48</v>
      </c>
      <c r="T6444" s="34">
        <v>57</v>
      </c>
      <c r="U6444" s="34">
        <v>56</v>
      </c>
      <c r="V6444" s="34">
        <v>47</v>
      </c>
      <c r="W6444" s="34">
        <v>50</v>
      </c>
      <c r="X6444" s="34">
        <v>71</v>
      </c>
      <c r="Y6444" s="34">
        <v>44</v>
      </c>
      <c r="Z6444" s="34">
        <v>52</v>
      </c>
      <c r="AA6444" s="34">
        <v>73</v>
      </c>
      <c r="AB6444" s="34">
        <v>53</v>
      </c>
      <c r="AC6444" s="34">
        <v>62</v>
      </c>
    </row>
    <row r="6445" spans="1:29" x14ac:dyDescent="0.2">
      <c r="A6445" s="34" t="s">
        <v>66938</v>
      </c>
      <c r="B6445" s="34">
        <v>682</v>
      </c>
      <c r="C6445" s="34">
        <v>312</v>
      </c>
      <c r="D6445" s="34">
        <v>437</v>
      </c>
      <c r="E6445" s="34">
        <v>363</v>
      </c>
      <c r="F6445" s="34">
        <v>529</v>
      </c>
      <c r="G6445" s="34">
        <v>296</v>
      </c>
      <c r="H6445" s="34">
        <v>504</v>
      </c>
      <c r="I6445" s="34">
        <v>359</v>
      </c>
      <c r="J6445" s="34">
        <v>522</v>
      </c>
      <c r="K6445" s="34">
        <v>304</v>
      </c>
      <c r="L6445" s="34">
        <v>785</v>
      </c>
      <c r="M6445" s="34">
        <v>337</v>
      </c>
      <c r="N6445" s="34">
        <v>411</v>
      </c>
      <c r="O6445" s="34">
        <v>376</v>
      </c>
      <c r="P6445" s="34">
        <v>618</v>
      </c>
      <c r="Q6445" s="34">
        <v>501</v>
      </c>
      <c r="R6445" s="34">
        <v>722</v>
      </c>
      <c r="S6445" s="34">
        <v>441</v>
      </c>
      <c r="T6445" s="34">
        <v>937</v>
      </c>
      <c r="U6445" s="34">
        <v>419</v>
      </c>
      <c r="V6445" s="34">
        <v>824</v>
      </c>
      <c r="W6445" s="34">
        <v>527</v>
      </c>
      <c r="X6445" s="34">
        <v>581</v>
      </c>
      <c r="Y6445" s="34">
        <v>510</v>
      </c>
      <c r="Z6445" s="34">
        <v>447</v>
      </c>
      <c r="AA6445" s="34">
        <v>423</v>
      </c>
      <c r="AB6445" s="34">
        <v>973</v>
      </c>
      <c r="AC6445" s="34">
        <v>545</v>
      </c>
    </row>
    <row r="6446" spans="1:29" x14ac:dyDescent="0.2">
      <c r="A6446" s="34" t="s">
        <v>66939</v>
      </c>
      <c r="B6446" s="34">
        <v>83</v>
      </c>
      <c r="C6446" s="34">
        <v>40</v>
      </c>
      <c r="D6446" s="34">
        <v>119</v>
      </c>
      <c r="E6446" s="34">
        <v>48</v>
      </c>
      <c r="F6446" s="34">
        <v>170</v>
      </c>
      <c r="G6446" s="34">
        <v>68</v>
      </c>
      <c r="H6446" s="34">
        <v>136</v>
      </c>
      <c r="I6446" s="34">
        <v>47</v>
      </c>
      <c r="J6446" s="34">
        <v>107</v>
      </c>
      <c r="K6446" s="34">
        <v>62</v>
      </c>
      <c r="L6446" s="34">
        <v>96</v>
      </c>
      <c r="M6446" s="34">
        <v>65</v>
      </c>
      <c r="N6446" s="34">
        <v>73</v>
      </c>
      <c r="O6446" s="34">
        <v>63</v>
      </c>
      <c r="P6446" s="34">
        <v>103</v>
      </c>
      <c r="Q6446" s="34">
        <v>91</v>
      </c>
      <c r="R6446" s="34">
        <v>140</v>
      </c>
      <c r="S6446" s="34">
        <v>74</v>
      </c>
      <c r="T6446" s="34">
        <v>162</v>
      </c>
      <c r="U6446" s="34">
        <v>82</v>
      </c>
      <c r="V6446" s="34">
        <v>152</v>
      </c>
      <c r="W6446" s="34">
        <v>77</v>
      </c>
      <c r="X6446" s="34">
        <v>128</v>
      </c>
      <c r="Y6446" s="34">
        <v>107</v>
      </c>
      <c r="Z6446" s="34">
        <v>114</v>
      </c>
      <c r="AA6446" s="34">
        <v>102</v>
      </c>
      <c r="AB6446" s="34">
        <v>162</v>
      </c>
      <c r="AC6446" s="34">
        <v>115</v>
      </c>
    </row>
    <row r="6447" spans="1:29" x14ac:dyDescent="0.2">
      <c r="A6447" s="34" t="s">
        <v>66940</v>
      </c>
      <c r="B6447" s="34">
        <v>111</v>
      </c>
      <c r="C6447" s="34">
        <v>154</v>
      </c>
      <c r="D6447" s="34">
        <v>175</v>
      </c>
      <c r="E6447" s="34">
        <v>180</v>
      </c>
      <c r="F6447" s="34">
        <v>137</v>
      </c>
      <c r="G6447" s="34">
        <v>144</v>
      </c>
      <c r="H6447" s="34">
        <v>158</v>
      </c>
      <c r="I6447" s="34">
        <v>151</v>
      </c>
      <c r="J6447" s="34">
        <v>127</v>
      </c>
      <c r="K6447" s="34">
        <v>123</v>
      </c>
      <c r="L6447" s="34">
        <v>88</v>
      </c>
      <c r="M6447" s="34">
        <v>116</v>
      </c>
      <c r="N6447" s="34">
        <v>139</v>
      </c>
      <c r="O6447" s="34">
        <v>132</v>
      </c>
      <c r="P6447" s="34">
        <v>96</v>
      </c>
      <c r="Q6447" s="34">
        <v>209</v>
      </c>
      <c r="R6447" s="34">
        <v>182</v>
      </c>
      <c r="S6447" s="34">
        <v>174</v>
      </c>
      <c r="T6447" s="34">
        <v>140</v>
      </c>
      <c r="U6447" s="34">
        <v>176</v>
      </c>
      <c r="V6447" s="34">
        <v>153</v>
      </c>
      <c r="W6447" s="34">
        <v>188</v>
      </c>
      <c r="X6447" s="34">
        <v>179</v>
      </c>
      <c r="Y6447" s="34">
        <v>175</v>
      </c>
      <c r="Z6447" s="34">
        <v>131</v>
      </c>
      <c r="AA6447" s="34">
        <v>219</v>
      </c>
      <c r="AB6447" s="34">
        <v>174</v>
      </c>
      <c r="AC6447" s="34">
        <v>269</v>
      </c>
    </row>
    <row r="6448" spans="1:29" x14ac:dyDescent="0.2">
      <c r="A6448" s="34" t="s">
        <v>66941</v>
      </c>
      <c r="B6448" s="34">
        <v>94</v>
      </c>
      <c r="C6448" s="34">
        <v>59</v>
      </c>
      <c r="D6448" s="34">
        <v>110</v>
      </c>
      <c r="E6448" s="34">
        <v>63</v>
      </c>
      <c r="F6448" s="34">
        <v>83</v>
      </c>
      <c r="G6448" s="34">
        <v>38</v>
      </c>
      <c r="H6448" s="34">
        <v>89</v>
      </c>
      <c r="I6448" s="34">
        <v>64</v>
      </c>
      <c r="J6448" s="34">
        <v>103</v>
      </c>
      <c r="K6448" s="34">
        <v>54</v>
      </c>
      <c r="L6448" s="34">
        <v>85</v>
      </c>
      <c r="M6448" s="34">
        <v>51</v>
      </c>
      <c r="N6448" s="34">
        <v>90</v>
      </c>
      <c r="O6448" s="34">
        <v>50</v>
      </c>
      <c r="P6448" s="34">
        <v>63</v>
      </c>
      <c r="Q6448" s="34">
        <v>116</v>
      </c>
      <c r="R6448" s="34">
        <v>116</v>
      </c>
      <c r="S6448" s="34">
        <v>69</v>
      </c>
      <c r="T6448" s="34">
        <v>147</v>
      </c>
      <c r="U6448" s="34">
        <v>90</v>
      </c>
      <c r="V6448" s="34">
        <v>125</v>
      </c>
      <c r="W6448" s="34">
        <v>85</v>
      </c>
      <c r="X6448" s="34">
        <v>100</v>
      </c>
      <c r="Y6448" s="34">
        <v>113</v>
      </c>
      <c r="Z6448" s="34">
        <v>75</v>
      </c>
      <c r="AA6448" s="34">
        <v>88</v>
      </c>
      <c r="AB6448" s="34">
        <v>118</v>
      </c>
      <c r="AC6448" s="34">
        <v>131</v>
      </c>
    </row>
    <row r="6449" spans="1:29" x14ac:dyDescent="0.2">
      <c r="A6449" s="34" t="s">
        <v>66942</v>
      </c>
      <c r="B6449" s="34">
        <v>72</v>
      </c>
      <c r="C6449" s="34">
        <v>67</v>
      </c>
      <c r="D6449" s="34">
        <v>89</v>
      </c>
      <c r="E6449" s="34">
        <v>85</v>
      </c>
      <c r="F6449" s="34">
        <v>86</v>
      </c>
      <c r="G6449" s="34">
        <v>57</v>
      </c>
      <c r="H6449" s="34">
        <v>87</v>
      </c>
      <c r="I6449" s="34">
        <v>57</v>
      </c>
      <c r="J6449" s="34">
        <v>91</v>
      </c>
      <c r="K6449" s="34">
        <v>50</v>
      </c>
      <c r="L6449" s="34">
        <v>73</v>
      </c>
      <c r="M6449" s="34">
        <v>57</v>
      </c>
      <c r="N6449" s="34">
        <v>77</v>
      </c>
      <c r="O6449" s="34">
        <v>56</v>
      </c>
      <c r="P6449" s="34">
        <v>76</v>
      </c>
      <c r="Q6449" s="34">
        <v>81</v>
      </c>
      <c r="R6449" s="34">
        <v>120</v>
      </c>
      <c r="S6449" s="34">
        <v>99</v>
      </c>
      <c r="T6449" s="34">
        <v>82</v>
      </c>
      <c r="U6449" s="34">
        <v>86</v>
      </c>
      <c r="V6449" s="34">
        <v>90</v>
      </c>
      <c r="W6449" s="34">
        <v>95</v>
      </c>
      <c r="X6449" s="34">
        <v>156</v>
      </c>
      <c r="Y6449" s="34">
        <v>85</v>
      </c>
      <c r="Z6449" s="34">
        <v>126</v>
      </c>
      <c r="AA6449" s="34">
        <v>112</v>
      </c>
      <c r="AB6449" s="34">
        <v>103</v>
      </c>
      <c r="AC6449" s="34">
        <v>111</v>
      </c>
    </row>
    <row r="6450" spans="1:29" x14ac:dyDescent="0.2">
      <c r="A6450" s="34" t="s">
        <v>66943</v>
      </c>
      <c r="B6450" s="34">
        <v>97</v>
      </c>
      <c r="C6450" s="34">
        <v>82</v>
      </c>
      <c r="D6450" s="34">
        <v>147</v>
      </c>
      <c r="E6450" s="34">
        <v>98</v>
      </c>
      <c r="F6450" s="34">
        <v>162</v>
      </c>
      <c r="G6450" s="34">
        <v>134</v>
      </c>
      <c r="H6450" s="34">
        <v>135</v>
      </c>
      <c r="I6450" s="34">
        <v>87</v>
      </c>
      <c r="J6450" s="34">
        <v>127</v>
      </c>
      <c r="K6450" s="34">
        <v>108</v>
      </c>
      <c r="L6450" s="34">
        <v>89</v>
      </c>
      <c r="M6450" s="34">
        <v>100</v>
      </c>
      <c r="N6450" s="34">
        <v>117</v>
      </c>
      <c r="O6450" s="34">
        <v>72</v>
      </c>
      <c r="P6450" s="34">
        <v>142</v>
      </c>
      <c r="Q6450" s="34">
        <v>132</v>
      </c>
      <c r="R6450" s="34">
        <v>190</v>
      </c>
      <c r="S6450" s="34">
        <v>146</v>
      </c>
      <c r="T6450" s="34">
        <v>147</v>
      </c>
      <c r="U6450" s="34">
        <v>97</v>
      </c>
      <c r="V6450" s="34">
        <v>137</v>
      </c>
      <c r="W6450" s="34">
        <v>117</v>
      </c>
      <c r="X6450" s="34">
        <v>151</v>
      </c>
      <c r="Y6450" s="34">
        <v>136</v>
      </c>
      <c r="Z6450" s="34">
        <v>115</v>
      </c>
      <c r="AA6450" s="34">
        <v>120</v>
      </c>
      <c r="AB6450" s="34">
        <v>161</v>
      </c>
      <c r="AC6450" s="34">
        <v>161</v>
      </c>
    </row>
    <row r="6451" spans="1:29" x14ac:dyDescent="0.2">
      <c r="A6451" s="34" t="s">
        <v>66944</v>
      </c>
      <c r="B6451" s="34">
        <v>52</v>
      </c>
      <c r="C6451" s="34">
        <v>36</v>
      </c>
      <c r="D6451" s="34">
        <v>45</v>
      </c>
      <c r="E6451" s="34">
        <v>45</v>
      </c>
      <c r="F6451" s="34">
        <v>51</v>
      </c>
      <c r="G6451" s="34">
        <v>51</v>
      </c>
      <c r="H6451" s="34">
        <v>41</v>
      </c>
      <c r="I6451" s="34">
        <v>45</v>
      </c>
      <c r="J6451" s="34">
        <v>30</v>
      </c>
      <c r="K6451" s="34">
        <v>34</v>
      </c>
      <c r="L6451" s="34">
        <v>29</v>
      </c>
      <c r="M6451" s="34">
        <v>44</v>
      </c>
      <c r="N6451" s="34">
        <v>24</v>
      </c>
      <c r="O6451" s="34">
        <v>29</v>
      </c>
      <c r="P6451" s="34">
        <v>43</v>
      </c>
      <c r="Q6451" s="34">
        <v>64</v>
      </c>
      <c r="R6451" s="34">
        <v>42</v>
      </c>
      <c r="S6451" s="34">
        <v>61</v>
      </c>
      <c r="T6451" s="34">
        <v>56</v>
      </c>
      <c r="U6451" s="34">
        <v>44</v>
      </c>
      <c r="V6451" s="34">
        <v>43</v>
      </c>
      <c r="W6451" s="34">
        <v>74</v>
      </c>
      <c r="X6451" s="34">
        <v>45</v>
      </c>
      <c r="Y6451" s="34">
        <v>75</v>
      </c>
      <c r="Z6451" s="34">
        <v>44</v>
      </c>
      <c r="AA6451" s="34">
        <v>58</v>
      </c>
      <c r="AB6451" s="34">
        <v>59</v>
      </c>
      <c r="AC6451" s="34">
        <v>49</v>
      </c>
    </row>
    <row r="6452" spans="1:29" x14ac:dyDescent="0.2">
      <c r="A6452" s="34" t="s">
        <v>66945</v>
      </c>
      <c r="B6452" s="34">
        <v>74</v>
      </c>
      <c r="C6452" s="34">
        <v>29</v>
      </c>
      <c r="D6452" s="34">
        <v>40</v>
      </c>
      <c r="E6452" s="34">
        <v>53</v>
      </c>
      <c r="F6452" s="34">
        <v>52</v>
      </c>
      <c r="G6452" s="34">
        <v>53</v>
      </c>
      <c r="H6452" s="34">
        <v>73</v>
      </c>
      <c r="I6452" s="34">
        <v>44</v>
      </c>
      <c r="J6452" s="34">
        <v>40</v>
      </c>
      <c r="K6452" s="34">
        <v>28</v>
      </c>
      <c r="L6452" s="34">
        <v>48</v>
      </c>
      <c r="M6452" s="34">
        <v>24</v>
      </c>
      <c r="N6452" s="34">
        <v>55</v>
      </c>
      <c r="O6452" s="34">
        <v>46</v>
      </c>
      <c r="P6452" s="34">
        <v>50</v>
      </c>
      <c r="Q6452" s="34">
        <v>60</v>
      </c>
      <c r="R6452" s="34">
        <v>58</v>
      </c>
      <c r="S6452" s="34">
        <v>50</v>
      </c>
      <c r="T6452" s="34">
        <v>39</v>
      </c>
      <c r="U6452" s="34">
        <v>43</v>
      </c>
      <c r="V6452" s="34">
        <v>66</v>
      </c>
      <c r="W6452" s="34">
        <v>35</v>
      </c>
      <c r="X6452" s="34">
        <v>48</v>
      </c>
      <c r="Y6452" s="34">
        <v>54</v>
      </c>
      <c r="Z6452" s="34">
        <v>55</v>
      </c>
      <c r="AA6452" s="34">
        <v>65</v>
      </c>
      <c r="AB6452" s="34">
        <v>64</v>
      </c>
      <c r="AC6452" s="34">
        <v>70</v>
      </c>
    </row>
    <row r="6453" spans="1:29" x14ac:dyDescent="0.2">
      <c r="A6453" s="34" t="s">
        <v>66946</v>
      </c>
      <c r="B6453" s="34">
        <v>91</v>
      </c>
      <c r="C6453" s="34">
        <v>74</v>
      </c>
      <c r="D6453" s="34">
        <v>104</v>
      </c>
      <c r="E6453" s="34">
        <v>75</v>
      </c>
      <c r="F6453" s="34">
        <v>119</v>
      </c>
      <c r="G6453" s="34">
        <v>77</v>
      </c>
      <c r="H6453" s="34">
        <v>99</v>
      </c>
      <c r="I6453" s="34">
        <v>116</v>
      </c>
      <c r="J6453" s="34">
        <v>119</v>
      </c>
      <c r="K6453" s="34">
        <v>108</v>
      </c>
      <c r="L6453" s="34">
        <v>79</v>
      </c>
      <c r="M6453" s="34">
        <v>79</v>
      </c>
      <c r="N6453" s="34">
        <v>91</v>
      </c>
      <c r="O6453" s="34">
        <v>75</v>
      </c>
      <c r="P6453" s="34">
        <v>90</v>
      </c>
      <c r="Q6453" s="34">
        <v>102</v>
      </c>
      <c r="R6453" s="34">
        <v>132</v>
      </c>
      <c r="S6453" s="34">
        <v>67</v>
      </c>
      <c r="T6453" s="34">
        <v>96</v>
      </c>
      <c r="U6453" s="34">
        <v>69</v>
      </c>
      <c r="V6453" s="34">
        <v>120</v>
      </c>
      <c r="W6453" s="34">
        <v>78</v>
      </c>
      <c r="X6453" s="34">
        <v>111</v>
      </c>
      <c r="Y6453" s="34">
        <v>78</v>
      </c>
      <c r="Z6453" s="34">
        <v>118</v>
      </c>
      <c r="AA6453" s="34">
        <v>112</v>
      </c>
      <c r="AB6453" s="34">
        <v>150</v>
      </c>
      <c r="AC6453" s="34">
        <v>158</v>
      </c>
    </row>
    <row r="6454" spans="1:29" x14ac:dyDescent="0.2">
      <c r="A6454" s="34" t="s">
        <v>66947</v>
      </c>
      <c r="B6454" s="34">
        <v>18</v>
      </c>
      <c r="C6454" s="34">
        <v>19</v>
      </c>
      <c r="D6454" s="34">
        <v>20</v>
      </c>
      <c r="E6454" s="34">
        <v>19</v>
      </c>
      <c r="F6454" s="34">
        <v>18</v>
      </c>
      <c r="G6454" s="34">
        <v>25</v>
      </c>
      <c r="H6454" s="34">
        <v>15</v>
      </c>
      <c r="I6454" s="34">
        <v>22</v>
      </c>
      <c r="J6454" s="34">
        <v>15</v>
      </c>
      <c r="K6454" s="34">
        <v>19</v>
      </c>
      <c r="L6454" s="34">
        <v>10</v>
      </c>
      <c r="M6454" s="34">
        <v>5</v>
      </c>
      <c r="N6454" s="34">
        <v>16</v>
      </c>
      <c r="O6454" s="34">
        <v>20</v>
      </c>
      <c r="P6454" s="34">
        <v>6</v>
      </c>
      <c r="Q6454" s="34">
        <v>23</v>
      </c>
      <c r="R6454" s="34">
        <v>22</v>
      </c>
      <c r="S6454" s="34">
        <v>17</v>
      </c>
      <c r="T6454" s="34">
        <v>8</v>
      </c>
      <c r="U6454" s="34">
        <v>17</v>
      </c>
      <c r="V6454" s="34">
        <v>20</v>
      </c>
      <c r="W6454" s="34">
        <v>28</v>
      </c>
      <c r="X6454" s="34">
        <v>29</v>
      </c>
      <c r="Y6454" s="34">
        <v>38</v>
      </c>
      <c r="Z6454" s="34">
        <v>12</v>
      </c>
      <c r="AA6454" s="34">
        <v>29</v>
      </c>
      <c r="AB6454" s="34">
        <v>19</v>
      </c>
      <c r="AC6454" s="34">
        <v>21</v>
      </c>
    </row>
    <row r="6455" spans="1:29" x14ac:dyDescent="0.2">
      <c r="A6455" s="34" t="s">
        <v>66948</v>
      </c>
      <c r="B6455" s="34">
        <v>70</v>
      </c>
      <c r="C6455" s="34">
        <v>42</v>
      </c>
      <c r="D6455" s="34">
        <v>90</v>
      </c>
      <c r="E6455" s="34">
        <v>77</v>
      </c>
      <c r="F6455" s="34">
        <v>90</v>
      </c>
      <c r="G6455" s="34">
        <v>37</v>
      </c>
      <c r="H6455" s="34">
        <v>105</v>
      </c>
      <c r="I6455" s="34">
        <v>63</v>
      </c>
      <c r="J6455" s="34">
        <v>73</v>
      </c>
      <c r="K6455" s="34">
        <v>89</v>
      </c>
      <c r="L6455" s="34">
        <v>73</v>
      </c>
      <c r="M6455" s="34">
        <v>53</v>
      </c>
      <c r="N6455" s="34">
        <v>70</v>
      </c>
      <c r="O6455" s="34">
        <v>66</v>
      </c>
      <c r="P6455" s="34">
        <v>73</v>
      </c>
      <c r="Q6455" s="34">
        <v>84</v>
      </c>
      <c r="R6455" s="34">
        <v>115</v>
      </c>
      <c r="S6455" s="34">
        <v>61</v>
      </c>
      <c r="T6455" s="34">
        <v>90</v>
      </c>
      <c r="U6455" s="34">
        <v>73</v>
      </c>
      <c r="V6455" s="34">
        <v>107</v>
      </c>
      <c r="W6455" s="34">
        <v>79</v>
      </c>
      <c r="X6455" s="34">
        <v>107</v>
      </c>
      <c r="Y6455" s="34">
        <v>68</v>
      </c>
      <c r="Z6455" s="34">
        <v>89</v>
      </c>
      <c r="AA6455" s="34">
        <v>92</v>
      </c>
      <c r="AB6455" s="34">
        <v>91</v>
      </c>
      <c r="AC6455" s="34">
        <v>105</v>
      </c>
    </row>
    <row r="6456" spans="1:29" x14ac:dyDescent="0.2">
      <c r="A6456" s="34" t="s">
        <v>66949</v>
      </c>
      <c r="B6456" s="34">
        <v>116</v>
      </c>
      <c r="C6456" s="34">
        <v>93</v>
      </c>
      <c r="D6456" s="34">
        <v>115</v>
      </c>
      <c r="E6456" s="34">
        <v>104</v>
      </c>
      <c r="F6456" s="34">
        <v>147</v>
      </c>
      <c r="G6456" s="34">
        <v>83</v>
      </c>
      <c r="H6456" s="34">
        <v>124</v>
      </c>
      <c r="I6456" s="34">
        <v>87</v>
      </c>
      <c r="J6456" s="34">
        <v>143</v>
      </c>
      <c r="K6456" s="34">
        <v>130</v>
      </c>
      <c r="L6456" s="34">
        <v>116</v>
      </c>
      <c r="M6456" s="34">
        <v>80</v>
      </c>
      <c r="N6456" s="34">
        <v>124</v>
      </c>
      <c r="O6456" s="34">
        <v>92</v>
      </c>
      <c r="P6456" s="34">
        <v>120</v>
      </c>
      <c r="Q6456" s="34">
        <v>134</v>
      </c>
      <c r="R6456" s="34">
        <v>168</v>
      </c>
      <c r="S6456" s="34">
        <v>136</v>
      </c>
      <c r="T6456" s="34">
        <v>143</v>
      </c>
      <c r="U6456" s="34">
        <v>120</v>
      </c>
      <c r="V6456" s="34">
        <v>152</v>
      </c>
      <c r="W6456" s="34">
        <v>155</v>
      </c>
      <c r="X6456" s="34">
        <v>187</v>
      </c>
      <c r="Y6456" s="34">
        <v>147</v>
      </c>
      <c r="Z6456" s="34">
        <v>147</v>
      </c>
      <c r="AA6456" s="34">
        <v>144</v>
      </c>
      <c r="AB6456" s="34">
        <v>220</v>
      </c>
      <c r="AC6456" s="34">
        <v>189</v>
      </c>
    </row>
    <row r="6457" spans="1:29" x14ac:dyDescent="0.2">
      <c r="A6457" s="34" t="s">
        <v>66950</v>
      </c>
      <c r="B6457" s="34">
        <v>71</v>
      </c>
      <c r="C6457" s="34">
        <v>164</v>
      </c>
      <c r="D6457" s="34">
        <v>81</v>
      </c>
      <c r="E6457" s="34">
        <v>204</v>
      </c>
      <c r="F6457" s="34">
        <v>98</v>
      </c>
      <c r="G6457" s="34">
        <v>128</v>
      </c>
      <c r="H6457" s="34">
        <v>85</v>
      </c>
      <c r="I6457" s="34">
        <v>136</v>
      </c>
      <c r="J6457" s="34">
        <v>90</v>
      </c>
      <c r="K6457" s="34">
        <v>166</v>
      </c>
      <c r="L6457" s="34">
        <v>88</v>
      </c>
      <c r="M6457" s="34">
        <v>148</v>
      </c>
      <c r="N6457" s="34">
        <v>71</v>
      </c>
      <c r="O6457" s="34">
        <v>158</v>
      </c>
      <c r="P6457" s="34">
        <v>74</v>
      </c>
      <c r="Q6457" s="34">
        <v>186</v>
      </c>
      <c r="R6457" s="34">
        <v>104</v>
      </c>
      <c r="S6457" s="34">
        <v>148</v>
      </c>
      <c r="T6457" s="34">
        <v>101</v>
      </c>
      <c r="U6457" s="34">
        <v>173</v>
      </c>
      <c r="V6457" s="34">
        <v>109</v>
      </c>
      <c r="W6457" s="34">
        <v>166</v>
      </c>
      <c r="X6457" s="34">
        <v>111</v>
      </c>
      <c r="Y6457" s="34">
        <v>154</v>
      </c>
      <c r="Z6457" s="34">
        <v>87</v>
      </c>
      <c r="AA6457" s="34">
        <v>152</v>
      </c>
      <c r="AB6457" s="34">
        <v>124</v>
      </c>
      <c r="AC6457" s="34">
        <v>204</v>
      </c>
    </row>
    <row r="6458" spans="1:29" x14ac:dyDescent="0.2">
      <c r="A6458" s="34" t="s">
        <v>66951</v>
      </c>
      <c r="B6458" s="34">
        <v>79</v>
      </c>
      <c r="C6458" s="34">
        <v>129</v>
      </c>
      <c r="D6458" s="34">
        <v>81</v>
      </c>
      <c r="E6458" s="34">
        <v>127</v>
      </c>
      <c r="F6458" s="34">
        <v>117</v>
      </c>
      <c r="G6458" s="34">
        <v>154</v>
      </c>
      <c r="H6458" s="34">
        <v>113</v>
      </c>
      <c r="I6458" s="34">
        <v>99</v>
      </c>
      <c r="J6458" s="34">
        <v>114</v>
      </c>
      <c r="K6458" s="34">
        <v>121</v>
      </c>
      <c r="L6458" s="34">
        <v>98</v>
      </c>
      <c r="M6458" s="34">
        <v>102</v>
      </c>
      <c r="N6458" s="34">
        <v>98</v>
      </c>
      <c r="O6458" s="34">
        <v>95</v>
      </c>
      <c r="P6458" s="34">
        <v>132</v>
      </c>
      <c r="Q6458" s="34">
        <v>158</v>
      </c>
      <c r="R6458" s="34">
        <v>180</v>
      </c>
      <c r="S6458" s="34">
        <v>140</v>
      </c>
      <c r="T6458" s="34">
        <v>158</v>
      </c>
      <c r="U6458" s="34">
        <v>117</v>
      </c>
      <c r="V6458" s="34">
        <v>123</v>
      </c>
      <c r="W6458" s="34">
        <v>143</v>
      </c>
      <c r="X6458" s="34">
        <v>190</v>
      </c>
      <c r="Y6458" s="34">
        <v>221</v>
      </c>
      <c r="Z6458" s="34">
        <v>110</v>
      </c>
      <c r="AA6458" s="34">
        <v>133</v>
      </c>
      <c r="AB6458" s="34">
        <v>187</v>
      </c>
      <c r="AC6458" s="34">
        <v>220</v>
      </c>
    </row>
    <row r="6459" spans="1:29" x14ac:dyDescent="0.2">
      <c r="A6459" s="34" t="s">
        <v>66952</v>
      </c>
      <c r="B6459" s="34">
        <v>116</v>
      </c>
      <c r="C6459" s="34">
        <v>96</v>
      </c>
      <c r="D6459" s="34">
        <v>95</v>
      </c>
      <c r="E6459" s="34">
        <v>75</v>
      </c>
      <c r="F6459" s="34">
        <v>110</v>
      </c>
      <c r="G6459" s="34">
        <v>101</v>
      </c>
      <c r="H6459" s="34">
        <v>163</v>
      </c>
      <c r="I6459" s="34">
        <v>71</v>
      </c>
      <c r="J6459" s="34">
        <v>106</v>
      </c>
      <c r="K6459" s="34">
        <v>93</v>
      </c>
      <c r="L6459" s="34">
        <v>128</v>
      </c>
      <c r="M6459" s="34">
        <v>95</v>
      </c>
      <c r="N6459" s="34">
        <v>85</v>
      </c>
      <c r="O6459" s="34">
        <v>97</v>
      </c>
      <c r="P6459" s="34">
        <v>110</v>
      </c>
      <c r="Q6459" s="34">
        <v>137</v>
      </c>
      <c r="R6459" s="34">
        <v>167</v>
      </c>
      <c r="S6459" s="34">
        <v>119</v>
      </c>
      <c r="T6459" s="34">
        <v>204</v>
      </c>
      <c r="U6459" s="34">
        <v>139</v>
      </c>
      <c r="V6459" s="34">
        <v>163</v>
      </c>
      <c r="W6459" s="34">
        <v>115</v>
      </c>
      <c r="X6459" s="34">
        <v>145</v>
      </c>
      <c r="Y6459" s="34">
        <v>161</v>
      </c>
      <c r="Z6459" s="34">
        <v>130</v>
      </c>
      <c r="AA6459" s="34">
        <v>117</v>
      </c>
      <c r="AB6459" s="34">
        <v>207</v>
      </c>
      <c r="AC6459" s="34">
        <v>145</v>
      </c>
    </row>
    <row r="6460" spans="1:29" x14ac:dyDescent="0.2">
      <c r="A6460" s="34" t="s">
        <v>66953</v>
      </c>
      <c r="B6460" s="34">
        <v>51</v>
      </c>
      <c r="C6460" s="34">
        <v>18</v>
      </c>
      <c r="D6460" s="34">
        <v>43</v>
      </c>
      <c r="E6460" s="34">
        <v>31</v>
      </c>
      <c r="F6460" s="34">
        <v>51</v>
      </c>
      <c r="G6460" s="34">
        <v>44</v>
      </c>
      <c r="H6460" s="34">
        <v>47</v>
      </c>
      <c r="I6460" s="34">
        <v>34</v>
      </c>
      <c r="J6460" s="34">
        <v>60</v>
      </c>
      <c r="K6460" s="34">
        <v>42</v>
      </c>
      <c r="L6460" s="34">
        <v>27</v>
      </c>
      <c r="M6460" s="34">
        <v>35</v>
      </c>
      <c r="N6460" s="34">
        <v>43</v>
      </c>
      <c r="O6460" s="34">
        <v>34</v>
      </c>
      <c r="P6460" s="34">
        <v>41</v>
      </c>
      <c r="Q6460" s="34">
        <v>69</v>
      </c>
      <c r="R6460" s="34">
        <v>64</v>
      </c>
      <c r="S6460" s="34">
        <v>36</v>
      </c>
      <c r="T6460" s="34">
        <v>51</v>
      </c>
      <c r="U6460" s="34">
        <v>42</v>
      </c>
      <c r="V6460" s="34">
        <v>54</v>
      </c>
      <c r="W6460" s="34">
        <v>51</v>
      </c>
      <c r="X6460" s="34">
        <v>65</v>
      </c>
      <c r="Y6460" s="34">
        <v>63</v>
      </c>
      <c r="Z6460" s="34">
        <v>62</v>
      </c>
      <c r="AA6460" s="34">
        <v>44</v>
      </c>
      <c r="AB6460" s="34">
        <v>68</v>
      </c>
      <c r="AC6460" s="34">
        <v>57</v>
      </c>
    </row>
    <row r="6461" spans="1:29" x14ac:dyDescent="0.2">
      <c r="A6461" s="34" t="s">
        <v>66954</v>
      </c>
      <c r="B6461" s="34">
        <v>127</v>
      </c>
      <c r="C6461" s="34">
        <v>149</v>
      </c>
      <c r="D6461" s="34">
        <v>205</v>
      </c>
      <c r="E6461" s="34">
        <v>176</v>
      </c>
      <c r="F6461" s="34">
        <v>195</v>
      </c>
      <c r="G6461" s="34">
        <v>190</v>
      </c>
      <c r="H6461" s="34">
        <v>223</v>
      </c>
      <c r="I6461" s="34">
        <v>140</v>
      </c>
      <c r="J6461" s="34">
        <v>149</v>
      </c>
      <c r="K6461" s="34">
        <v>453</v>
      </c>
      <c r="L6461" s="34">
        <v>172</v>
      </c>
      <c r="M6461" s="34">
        <v>191</v>
      </c>
      <c r="N6461" s="34">
        <v>191</v>
      </c>
      <c r="O6461" s="34">
        <v>138</v>
      </c>
      <c r="P6461" s="34">
        <v>199</v>
      </c>
      <c r="Q6461" s="34">
        <v>201</v>
      </c>
      <c r="R6461" s="34">
        <v>233</v>
      </c>
      <c r="S6461" s="34">
        <v>176</v>
      </c>
      <c r="T6461" s="34">
        <v>187</v>
      </c>
      <c r="U6461" s="34">
        <v>409</v>
      </c>
      <c r="V6461" s="34">
        <v>287</v>
      </c>
      <c r="W6461" s="34">
        <v>212</v>
      </c>
      <c r="X6461" s="34">
        <v>216</v>
      </c>
      <c r="Y6461" s="34">
        <v>184</v>
      </c>
      <c r="Z6461" s="34">
        <v>169</v>
      </c>
      <c r="AA6461" s="34">
        <v>176</v>
      </c>
      <c r="AB6461" s="34">
        <v>268</v>
      </c>
      <c r="AC6461" s="34">
        <v>293</v>
      </c>
    </row>
    <row r="6462" spans="1:29" x14ac:dyDescent="0.2">
      <c r="A6462" s="34" t="s">
        <v>66955</v>
      </c>
      <c r="B6462" s="34">
        <v>34</v>
      </c>
      <c r="C6462" s="34">
        <v>26</v>
      </c>
      <c r="D6462" s="34">
        <v>23</v>
      </c>
      <c r="E6462" s="34">
        <v>18</v>
      </c>
      <c r="F6462" s="34">
        <v>10</v>
      </c>
      <c r="G6462" s="34">
        <v>15</v>
      </c>
      <c r="H6462" s="34">
        <v>18</v>
      </c>
      <c r="I6462" s="34">
        <v>9</v>
      </c>
      <c r="J6462" s="34">
        <v>4</v>
      </c>
      <c r="K6462" s="34">
        <v>20</v>
      </c>
      <c r="L6462" s="34">
        <v>13</v>
      </c>
      <c r="M6462" s="34">
        <v>10</v>
      </c>
      <c r="N6462" s="34">
        <v>19</v>
      </c>
      <c r="O6462" s="34">
        <v>23</v>
      </c>
      <c r="P6462" s="34">
        <v>17</v>
      </c>
      <c r="Q6462" s="34">
        <v>28</v>
      </c>
      <c r="R6462" s="34">
        <v>36</v>
      </c>
      <c r="S6462" s="34">
        <v>11</v>
      </c>
      <c r="T6462" s="34">
        <v>24</v>
      </c>
      <c r="U6462" s="34">
        <v>9</v>
      </c>
      <c r="V6462" s="34">
        <v>23</v>
      </c>
      <c r="W6462" s="34">
        <v>20</v>
      </c>
      <c r="X6462" s="34">
        <v>18</v>
      </c>
      <c r="Y6462" s="34">
        <v>6</v>
      </c>
      <c r="Z6462" s="34">
        <v>19</v>
      </c>
      <c r="AA6462" s="34">
        <v>19</v>
      </c>
      <c r="AB6462" s="34">
        <v>20</v>
      </c>
      <c r="AC6462" s="34">
        <v>19</v>
      </c>
    </row>
    <row r="6463" spans="1:29" x14ac:dyDescent="0.2">
      <c r="A6463" s="34" t="s">
        <v>66956</v>
      </c>
      <c r="B6463" s="34">
        <v>101</v>
      </c>
      <c r="C6463" s="34">
        <v>100</v>
      </c>
      <c r="D6463" s="34">
        <v>138</v>
      </c>
      <c r="E6463" s="34">
        <v>95</v>
      </c>
      <c r="F6463" s="34">
        <v>118</v>
      </c>
      <c r="G6463" s="34">
        <v>107</v>
      </c>
      <c r="H6463" s="34">
        <v>160</v>
      </c>
      <c r="I6463" s="34">
        <v>94</v>
      </c>
      <c r="J6463" s="34">
        <v>116</v>
      </c>
      <c r="K6463" s="34">
        <v>118</v>
      </c>
      <c r="L6463" s="34">
        <v>137</v>
      </c>
      <c r="M6463" s="34">
        <v>85</v>
      </c>
      <c r="N6463" s="34">
        <v>115</v>
      </c>
      <c r="O6463" s="34">
        <v>94</v>
      </c>
      <c r="P6463" s="34">
        <v>109</v>
      </c>
      <c r="Q6463" s="34">
        <v>161</v>
      </c>
      <c r="R6463" s="34">
        <v>171</v>
      </c>
      <c r="S6463" s="34">
        <v>118</v>
      </c>
      <c r="T6463" s="34">
        <v>210</v>
      </c>
      <c r="U6463" s="34">
        <v>116</v>
      </c>
      <c r="V6463" s="34">
        <v>235</v>
      </c>
      <c r="W6463" s="34">
        <v>158</v>
      </c>
      <c r="X6463" s="34">
        <v>165</v>
      </c>
      <c r="Y6463" s="34">
        <v>137</v>
      </c>
      <c r="Z6463" s="34">
        <v>138</v>
      </c>
      <c r="AA6463" s="34">
        <v>100</v>
      </c>
      <c r="AB6463" s="34">
        <v>204</v>
      </c>
      <c r="AC6463" s="34">
        <v>114</v>
      </c>
    </row>
    <row r="6464" spans="1:29" x14ac:dyDescent="0.2">
      <c r="A6464" s="34" t="s">
        <v>66957</v>
      </c>
      <c r="B6464" s="34">
        <v>88</v>
      </c>
      <c r="C6464" s="34">
        <v>87</v>
      </c>
      <c r="D6464" s="34">
        <v>135</v>
      </c>
      <c r="E6464" s="34">
        <v>103</v>
      </c>
      <c r="F6464" s="34">
        <v>125</v>
      </c>
      <c r="G6464" s="34">
        <v>97</v>
      </c>
      <c r="H6464" s="34">
        <v>102</v>
      </c>
      <c r="I6464" s="34">
        <v>82</v>
      </c>
      <c r="J6464" s="34">
        <v>131</v>
      </c>
      <c r="K6464" s="34">
        <v>68</v>
      </c>
      <c r="L6464" s="34">
        <v>84</v>
      </c>
      <c r="M6464" s="34">
        <v>84</v>
      </c>
      <c r="N6464" s="34">
        <v>114</v>
      </c>
      <c r="O6464" s="34">
        <v>81</v>
      </c>
      <c r="P6464" s="34">
        <v>123</v>
      </c>
      <c r="Q6464" s="34">
        <v>118</v>
      </c>
      <c r="R6464" s="34">
        <v>173</v>
      </c>
      <c r="S6464" s="34">
        <v>117</v>
      </c>
      <c r="T6464" s="34">
        <v>149</v>
      </c>
      <c r="U6464" s="34">
        <v>85</v>
      </c>
      <c r="V6464" s="34">
        <v>158</v>
      </c>
      <c r="W6464" s="34">
        <v>88</v>
      </c>
      <c r="X6464" s="34">
        <v>133</v>
      </c>
      <c r="Y6464" s="34">
        <v>113</v>
      </c>
      <c r="Z6464" s="34">
        <v>141</v>
      </c>
      <c r="AA6464" s="34">
        <v>116</v>
      </c>
      <c r="AB6464" s="34">
        <v>141</v>
      </c>
      <c r="AC6464" s="34">
        <v>150</v>
      </c>
    </row>
    <row r="6465" spans="1:29" x14ac:dyDescent="0.2">
      <c r="A6465" s="34" t="s">
        <v>66958</v>
      </c>
      <c r="B6465" s="34">
        <v>179</v>
      </c>
      <c r="C6465" s="34">
        <v>155</v>
      </c>
      <c r="D6465" s="34">
        <v>128</v>
      </c>
      <c r="E6465" s="34">
        <v>166</v>
      </c>
      <c r="F6465" s="34">
        <v>155</v>
      </c>
      <c r="G6465" s="34">
        <v>144</v>
      </c>
      <c r="H6465" s="34">
        <v>140</v>
      </c>
      <c r="I6465" s="34">
        <v>143</v>
      </c>
      <c r="J6465" s="34">
        <v>170</v>
      </c>
      <c r="K6465" s="34">
        <v>158</v>
      </c>
      <c r="L6465" s="34">
        <v>184</v>
      </c>
      <c r="M6465" s="34">
        <v>140</v>
      </c>
      <c r="N6465" s="34">
        <v>135</v>
      </c>
      <c r="O6465" s="34">
        <v>132</v>
      </c>
      <c r="P6465" s="34">
        <v>132</v>
      </c>
      <c r="Q6465" s="34">
        <v>183</v>
      </c>
      <c r="R6465" s="34">
        <v>164</v>
      </c>
      <c r="S6465" s="34">
        <v>165</v>
      </c>
      <c r="T6465" s="34">
        <v>206</v>
      </c>
      <c r="U6465" s="34">
        <v>136</v>
      </c>
      <c r="V6465" s="34">
        <v>221</v>
      </c>
      <c r="W6465" s="34">
        <v>240</v>
      </c>
      <c r="X6465" s="34">
        <v>145</v>
      </c>
      <c r="Y6465" s="34">
        <v>195</v>
      </c>
      <c r="Z6465" s="34">
        <v>139</v>
      </c>
      <c r="AA6465" s="34">
        <v>192</v>
      </c>
      <c r="AB6465" s="34">
        <v>236</v>
      </c>
      <c r="AC6465" s="34">
        <v>271</v>
      </c>
    </row>
    <row r="6466" spans="1:29" x14ac:dyDescent="0.2">
      <c r="A6466" s="34" t="s">
        <v>66959</v>
      </c>
      <c r="B6466" s="34">
        <v>73</v>
      </c>
      <c r="C6466" s="34">
        <v>50</v>
      </c>
      <c r="D6466" s="34">
        <v>72</v>
      </c>
      <c r="E6466" s="34">
        <v>44</v>
      </c>
      <c r="F6466" s="34">
        <v>74</v>
      </c>
      <c r="G6466" s="34">
        <v>71</v>
      </c>
      <c r="H6466" s="34">
        <v>84</v>
      </c>
      <c r="I6466" s="34">
        <v>53</v>
      </c>
      <c r="J6466" s="34">
        <v>73</v>
      </c>
      <c r="K6466" s="34">
        <v>58</v>
      </c>
      <c r="L6466" s="34">
        <v>66</v>
      </c>
      <c r="M6466" s="34">
        <v>56</v>
      </c>
      <c r="N6466" s="34">
        <v>41</v>
      </c>
      <c r="O6466" s="34">
        <v>44</v>
      </c>
      <c r="P6466" s="34">
        <v>100</v>
      </c>
      <c r="Q6466" s="34">
        <v>62</v>
      </c>
      <c r="R6466" s="34">
        <v>137</v>
      </c>
      <c r="S6466" s="34">
        <v>76</v>
      </c>
      <c r="T6466" s="34">
        <v>97</v>
      </c>
      <c r="U6466" s="34">
        <v>47</v>
      </c>
      <c r="V6466" s="34">
        <v>54</v>
      </c>
      <c r="W6466" s="34">
        <v>96</v>
      </c>
      <c r="X6466" s="34">
        <v>113</v>
      </c>
      <c r="Y6466" s="34">
        <v>70</v>
      </c>
      <c r="Z6466" s="34">
        <v>74</v>
      </c>
      <c r="AA6466" s="34">
        <v>39</v>
      </c>
      <c r="AB6466" s="34">
        <v>87</v>
      </c>
      <c r="AC6466" s="34">
        <v>91</v>
      </c>
    </row>
    <row r="6467" spans="1:29" x14ac:dyDescent="0.2">
      <c r="A6467" s="34" t="s">
        <v>66960</v>
      </c>
      <c r="B6467" s="34">
        <v>81</v>
      </c>
      <c r="C6467" s="34">
        <v>82</v>
      </c>
      <c r="D6467" s="34">
        <v>164</v>
      </c>
      <c r="E6467" s="34">
        <v>98</v>
      </c>
      <c r="F6467" s="34">
        <v>148</v>
      </c>
      <c r="G6467" s="34">
        <v>51</v>
      </c>
      <c r="H6467" s="34">
        <v>144</v>
      </c>
      <c r="I6467" s="34">
        <v>127</v>
      </c>
      <c r="J6467" s="34">
        <v>113</v>
      </c>
      <c r="K6467" s="34">
        <v>113</v>
      </c>
      <c r="L6467" s="34">
        <v>123</v>
      </c>
      <c r="M6467" s="34">
        <v>86</v>
      </c>
      <c r="N6467" s="34">
        <v>114</v>
      </c>
      <c r="O6467" s="34">
        <v>77</v>
      </c>
      <c r="P6467" s="34">
        <v>123</v>
      </c>
      <c r="Q6467" s="34">
        <v>154</v>
      </c>
      <c r="R6467" s="34">
        <v>153</v>
      </c>
      <c r="S6467" s="34">
        <v>144</v>
      </c>
      <c r="T6467" s="34">
        <v>183</v>
      </c>
      <c r="U6467" s="34">
        <v>119</v>
      </c>
      <c r="V6467" s="34">
        <v>179</v>
      </c>
      <c r="W6467" s="34">
        <v>211</v>
      </c>
      <c r="X6467" s="34">
        <v>156</v>
      </c>
      <c r="Y6467" s="34">
        <v>128</v>
      </c>
      <c r="Z6467" s="34">
        <v>149</v>
      </c>
      <c r="AA6467" s="34">
        <v>140</v>
      </c>
      <c r="AB6467" s="34">
        <v>216</v>
      </c>
      <c r="AC6467" s="34">
        <v>174</v>
      </c>
    </row>
    <row r="6468" spans="1:29" x14ac:dyDescent="0.2">
      <c r="A6468" s="34" t="s">
        <v>66961</v>
      </c>
      <c r="B6468" s="34">
        <v>55</v>
      </c>
      <c r="C6468" s="34">
        <v>54</v>
      </c>
      <c r="D6468" s="34">
        <v>68</v>
      </c>
      <c r="E6468" s="34">
        <v>62</v>
      </c>
      <c r="F6468" s="34">
        <v>83</v>
      </c>
      <c r="G6468" s="34">
        <v>60</v>
      </c>
      <c r="H6468" s="34">
        <v>73</v>
      </c>
      <c r="I6468" s="34">
        <v>35</v>
      </c>
      <c r="J6468" s="34">
        <v>81</v>
      </c>
      <c r="K6468" s="34">
        <v>54</v>
      </c>
      <c r="L6468" s="34">
        <v>55</v>
      </c>
      <c r="M6468" s="34">
        <v>31</v>
      </c>
      <c r="N6468" s="34">
        <v>46</v>
      </c>
      <c r="O6468" s="34">
        <v>31</v>
      </c>
      <c r="P6468" s="34">
        <v>72</v>
      </c>
      <c r="Q6468" s="34">
        <v>88</v>
      </c>
      <c r="R6468" s="34">
        <v>80</v>
      </c>
      <c r="S6468" s="34">
        <v>74</v>
      </c>
      <c r="T6468" s="34">
        <v>119</v>
      </c>
      <c r="U6468" s="34">
        <v>75</v>
      </c>
      <c r="V6468" s="34">
        <v>69</v>
      </c>
      <c r="W6468" s="34">
        <v>53</v>
      </c>
      <c r="X6468" s="34">
        <v>89</v>
      </c>
      <c r="Y6468" s="34">
        <v>68</v>
      </c>
      <c r="Z6468" s="34">
        <v>59</v>
      </c>
      <c r="AA6468" s="34">
        <v>60</v>
      </c>
      <c r="AB6468" s="34">
        <v>104</v>
      </c>
      <c r="AC6468" s="34">
        <v>93</v>
      </c>
    </row>
    <row r="6469" spans="1:29" x14ac:dyDescent="0.2">
      <c r="A6469" s="34" t="s">
        <v>66962</v>
      </c>
      <c r="B6469" s="34">
        <v>112</v>
      </c>
      <c r="C6469" s="34">
        <v>98</v>
      </c>
      <c r="D6469" s="34">
        <v>111</v>
      </c>
      <c r="E6469" s="34">
        <v>86</v>
      </c>
      <c r="F6469" s="34">
        <v>91</v>
      </c>
      <c r="G6469" s="34">
        <v>58</v>
      </c>
      <c r="H6469" s="34">
        <v>76</v>
      </c>
      <c r="I6469" s="34">
        <v>61</v>
      </c>
      <c r="J6469" s="34">
        <v>82</v>
      </c>
      <c r="K6469" s="34">
        <v>71</v>
      </c>
      <c r="L6469" s="34">
        <v>57</v>
      </c>
      <c r="M6469" s="34">
        <v>59</v>
      </c>
      <c r="N6469" s="34">
        <v>105</v>
      </c>
      <c r="O6469" s="34">
        <v>84</v>
      </c>
      <c r="P6469" s="34">
        <v>102</v>
      </c>
      <c r="Q6469" s="34">
        <v>74</v>
      </c>
      <c r="R6469" s="34">
        <v>110</v>
      </c>
      <c r="S6469" s="34">
        <v>94</v>
      </c>
      <c r="T6469" s="34">
        <v>64</v>
      </c>
      <c r="U6469" s="34">
        <v>62</v>
      </c>
      <c r="V6469" s="34">
        <v>128</v>
      </c>
      <c r="W6469" s="34">
        <v>71</v>
      </c>
      <c r="X6469" s="34">
        <v>100</v>
      </c>
      <c r="Y6469" s="34">
        <v>71</v>
      </c>
      <c r="Z6469" s="34">
        <v>92</v>
      </c>
      <c r="AA6469" s="34">
        <v>64</v>
      </c>
      <c r="AB6469" s="34">
        <v>70</v>
      </c>
      <c r="AC6469" s="34">
        <v>97</v>
      </c>
    </row>
    <row r="6470" spans="1:29" x14ac:dyDescent="0.2">
      <c r="A6470" s="34" t="s">
        <v>66963</v>
      </c>
      <c r="B6470" s="34">
        <v>70</v>
      </c>
      <c r="C6470" s="34">
        <v>44</v>
      </c>
      <c r="D6470" s="34">
        <v>91</v>
      </c>
      <c r="E6470" s="34">
        <v>77</v>
      </c>
      <c r="F6470" s="34">
        <v>93</v>
      </c>
      <c r="G6470" s="34">
        <v>38</v>
      </c>
      <c r="H6470" s="34">
        <v>117</v>
      </c>
      <c r="I6470" s="34">
        <v>41</v>
      </c>
      <c r="J6470" s="34">
        <v>91</v>
      </c>
      <c r="K6470" s="34">
        <v>67</v>
      </c>
      <c r="L6470" s="34">
        <v>67</v>
      </c>
      <c r="M6470" s="34">
        <v>53</v>
      </c>
      <c r="N6470" s="34">
        <v>63</v>
      </c>
      <c r="O6470" s="34">
        <v>46</v>
      </c>
      <c r="P6470" s="34">
        <v>53</v>
      </c>
      <c r="Q6470" s="34">
        <v>65</v>
      </c>
      <c r="R6470" s="34">
        <v>88</v>
      </c>
      <c r="S6470" s="34">
        <v>70</v>
      </c>
      <c r="T6470" s="34">
        <v>110</v>
      </c>
      <c r="U6470" s="34">
        <v>40</v>
      </c>
      <c r="V6470" s="34">
        <v>102</v>
      </c>
      <c r="W6470" s="34">
        <v>64</v>
      </c>
      <c r="X6470" s="34">
        <v>79</v>
      </c>
      <c r="Y6470" s="34">
        <v>63</v>
      </c>
      <c r="Z6470" s="34">
        <v>93</v>
      </c>
      <c r="AA6470" s="34">
        <v>58</v>
      </c>
      <c r="AB6470" s="34">
        <v>86</v>
      </c>
      <c r="AC6470" s="34">
        <v>84</v>
      </c>
    </row>
    <row r="6471" spans="1:29" x14ac:dyDescent="0.2">
      <c r="A6471" s="34" t="s">
        <v>66964</v>
      </c>
      <c r="B6471" s="34">
        <v>80</v>
      </c>
      <c r="C6471" s="34">
        <v>27</v>
      </c>
      <c r="D6471" s="34">
        <v>76</v>
      </c>
      <c r="E6471" s="34">
        <v>32</v>
      </c>
      <c r="F6471" s="34">
        <v>63</v>
      </c>
      <c r="G6471" s="34">
        <v>45</v>
      </c>
      <c r="H6471" s="34">
        <v>39</v>
      </c>
      <c r="I6471" s="34">
        <v>37</v>
      </c>
      <c r="J6471" s="34">
        <v>50</v>
      </c>
      <c r="K6471" s="34">
        <v>24</v>
      </c>
      <c r="L6471" s="34">
        <v>63</v>
      </c>
      <c r="M6471" s="34">
        <v>31</v>
      </c>
      <c r="N6471" s="34">
        <v>47</v>
      </c>
      <c r="O6471" s="34">
        <v>42</v>
      </c>
      <c r="P6471" s="34">
        <v>80</v>
      </c>
      <c r="Q6471" s="34">
        <v>51</v>
      </c>
      <c r="R6471" s="34">
        <v>94</v>
      </c>
      <c r="S6471" s="34">
        <v>43</v>
      </c>
      <c r="T6471" s="34">
        <v>63</v>
      </c>
      <c r="U6471" s="34">
        <v>47</v>
      </c>
      <c r="V6471" s="34">
        <v>53</v>
      </c>
      <c r="W6471" s="34">
        <v>37</v>
      </c>
      <c r="X6471" s="34">
        <v>65</v>
      </c>
      <c r="Y6471" s="34">
        <v>42</v>
      </c>
      <c r="Z6471" s="34">
        <v>46</v>
      </c>
      <c r="AA6471" s="34">
        <v>41</v>
      </c>
      <c r="AB6471" s="34">
        <v>80</v>
      </c>
      <c r="AC6471" s="34">
        <v>84</v>
      </c>
    </row>
    <row r="6472" spans="1:29" x14ac:dyDescent="0.2">
      <c r="A6472" s="34" t="s">
        <v>66965</v>
      </c>
      <c r="B6472" s="34">
        <v>81</v>
      </c>
      <c r="C6472" s="34">
        <v>64</v>
      </c>
      <c r="D6472" s="34">
        <v>67</v>
      </c>
      <c r="E6472" s="34">
        <v>64</v>
      </c>
      <c r="F6472" s="34">
        <v>67</v>
      </c>
      <c r="G6472" s="34">
        <v>64</v>
      </c>
      <c r="H6472" s="34">
        <v>86</v>
      </c>
      <c r="I6472" s="34">
        <v>49</v>
      </c>
      <c r="J6472" s="34">
        <v>79</v>
      </c>
      <c r="K6472" s="34">
        <v>57</v>
      </c>
      <c r="L6472" s="34">
        <v>67</v>
      </c>
      <c r="M6472" s="34">
        <v>49</v>
      </c>
      <c r="N6472" s="34">
        <v>69</v>
      </c>
      <c r="O6472" s="34">
        <v>61</v>
      </c>
      <c r="P6472" s="34">
        <v>54</v>
      </c>
      <c r="Q6472" s="34">
        <v>111</v>
      </c>
      <c r="R6472" s="34">
        <v>100</v>
      </c>
      <c r="S6472" s="34">
        <v>89</v>
      </c>
      <c r="T6472" s="34">
        <v>101</v>
      </c>
      <c r="U6472" s="34">
        <v>69</v>
      </c>
      <c r="V6472" s="34">
        <v>78</v>
      </c>
      <c r="W6472" s="34">
        <v>69</v>
      </c>
      <c r="X6472" s="34">
        <v>90</v>
      </c>
      <c r="Y6472" s="34">
        <v>98</v>
      </c>
      <c r="Z6472" s="34">
        <v>71</v>
      </c>
      <c r="AA6472" s="34">
        <v>69</v>
      </c>
      <c r="AB6472" s="34">
        <v>83</v>
      </c>
      <c r="AC6472" s="34">
        <v>87</v>
      </c>
    </row>
    <row r="6473" spans="1:29" x14ac:dyDescent="0.2">
      <c r="A6473" s="34" t="s">
        <v>66966</v>
      </c>
      <c r="B6473" s="34">
        <v>57</v>
      </c>
      <c r="C6473" s="34">
        <v>49</v>
      </c>
      <c r="D6473" s="34">
        <v>83</v>
      </c>
      <c r="E6473" s="34">
        <v>84</v>
      </c>
      <c r="F6473" s="34">
        <v>69</v>
      </c>
      <c r="G6473" s="34">
        <v>91</v>
      </c>
      <c r="H6473" s="34">
        <v>63</v>
      </c>
      <c r="I6473" s="34">
        <v>80</v>
      </c>
      <c r="J6473" s="34">
        <v>51</v>
      </c>
      <c r="K6473" s="34">
        <v>64</v>
      </c>
      <c r="L6473" s="34">
        <v>40</v>
      </c>
      <c r="M6473" s="34">
        <v>59</v>
      </c>
      <c r="N6473" s="34">
        <v>56</v>
      </c>
      <c r="O6473" s="34">
        <v>74</v>
      </c>
      <c r="P6473" s="34">
        <v>54</v>
      </c>
      <c r="Q6473" s="34">
        <v>93</v>
      </c>
      <c r="R6473" s="34">
        <v>83</v>
      </c>
      <c r="S6473" s="34">
        <v>78</v>
      </c>
      <c r="T6473" s="34">
        <v>55</v>
      </c>
      <c r="U6473" s="34">
        <v>74</v>
      </c>
      <c r="V6473" s="34">
        <v>80</v>
      </c>
      <c r="W6473" s="34">
        <v>60</v>
      </c>
      <c r="X6473" s="34">
        <v>118</v>
      </c>
      <c r="Y6473" s="34">
        <v>69</v>
      </c>
      <c r="Z6473" s="34">
        <v>80</v>
      </c>
      <c r="AA6473" s="34">
        <v>81</v>
      </c>
      <c r="AB6473" s="34">
        <v>52</v>
      </c>
      <c r="AC6473" s="34">
        <v>83</v>
      </c>
    </row>
    <row r="6474" spans="1:29" x14ac:dyDescent="0.2">
      <c r="A6474" s="34" t="s">
        <v>66967</v>
      </c>
      <c r="B6474" s="34">
        <v>146</v>
      </c>
      <c r="C6474" s="34">
        <v>137</v>
      </c>
      <c r="D6474" s="34">
        <v>105</v>
      </c>
      <c r="E6474" s="34">
        <v>91</v>
      </c>
      <c r="F6474" s="34">
        <v>130</v>
      </c>
      <c r="G6474" s="34">
        <v>143</v>
      </c>
      <c r="H6474" s="34">
        <v>102</v>
      </c>
      <c r="I6474" s="34">
        <v>122</v>
      </c>
      <c r="J6474" s="34">
        <v>142</v>
      </c>
      <c r="K6474" s="34">
        <v>97</v>
      </c>
      <c r="L6474" s="34">
        <v>163</v>
      </c>
      <c r="M6474" s="34">
        <v>135</v>
      </c>
      <c r="N6474" s="34">
        <v>72</v>
      </c>
      <c r="O6474" s="34">
        <v>124</v>
      </c>
      <c r="P6474" s="34">
        <v>117</v>
      </c>
      <c r="Q6474" s="34">
        <v>184</v>
      </c>
      <c r="R6474" s="34">
        <v>239</v>
      </c>
      <c r="S6474" s="34">
        <v>109</v>
      </c>
      <c r="T6474" s="34">
        <v>194</v>
      </c>
      <c r="U6474" s="34">
        <v>163</v>
      </c>
      <c r="V6474" s="34">
        <v>152</v>
      </c>
      <c r="W6474" s="34">
        <v>191</v>
      </c>
      <c r="X6474" s="34">
        <v>182</v>
      </c>
      <c r="Y6474" s="34">
        <v>192</v>
      </c>
      <c r="Z6474" s="34">
        <v>141</v>
      </c>
      <c r="AA6474" s="34">
        <v>122</v>
      </c>
      <c r="AB6474" s="34">
        <v>219</v>
      </c>
      <c r="AC6474" s="34">
        <v>150</v>
      </c>
    </row>
    <row r="6475" spans="1:29" x14ac:dyDescent="0.2">
      <c r="A6475" s="34" t="s">
        <v>66968</v>
      </c>
      <c r="B6475" s="34">
        <v>101</v>
      </c>
      <c r="C6475" s="34">
        <v>61</v>
      </c>
      <c r="D6475" s="34">
        <v>49</v>
      </c>
      <c r="E6475" s="34">
        <v>52</v>
      </c>
      <c r="F6475" s="34">
        <v>57</v>
      </c>
      <c r="G6475" s="34">
        <v>77</v>
      </c>
      <c r="H6475" s="34">
        <v>70</v>
      </c>
      <c r="I6475" s="34">
        <v>63</v>
      </c>
      <c r="J6475" s="34">
        <v>78</v>
      </c>
      <c r="K6475" s="34">
        <v>57</v>
      </c>
      <c r="L6475" s="34">
        <v>67</v>
      </c>
      <c r="M6475" s="34">
        <v>54</v>
      </c>
      <c r="N6475" s="34">
        <v>50</v>
      </c>
      <c r="O6475" s="34">
        <v>44</v>
      </c>
      <c r="P6475" s="34">
        <v>93</v>
      </c>
      <c r="Q6475" s="34">
        <v>67</v>
      </c>
      <c r="R6475" s="34">
        <v>94</v>
      </c>
      <c r="S6475" s="34">
        <v>83</v>
      </c>
      <c r="T6475" s="34">
        <v>61</v>
      </c>
      <c r="U6475" s="34">
        <v>91</v>
      </c>
      <c r="V6475" s="34">
        <v>51</v>
      </c>
      <c r="W6475" s="34">
        <v>52</v>
      </c>
      <c r="X6475" s="34">
        <v>77</v>
      </c>
      <c r="Y6475" s="34">
        <v>92</v>
      </c>
      <c r="Z6475" s="34">
        <v>50</v>
      </c>
      <c r="AA6475" s="34">
        <v>54</v>
      </c>
      <c r="AB6475" s="34">
        <v>93</v>
      </c>
      <c r="AC6475" s="34">
        <v>100</v>
      </c>
    </row>
    <row r="6476" spans="1:29" x14ac:dyDescent="0.2">
      <c r="A6476" s="34" t="s">
        <v>66969</v>
      </c>
      <c r="B6476" s="34">
        <v>99</v>
      </c>
      <c r="C6476" s="34">
        <v>68</v>
      </c>
      <c r="D6476" s="34">
        <v>72</v>
      </c>
      <c r="E6476" s="34">
        <v>69</v>
      </c>
      <c r="F6476" s="34">
        <v>86</v>
      </c>
      <c r="G6476" s="34">
        <v>67</v>
      </c>
      <c r="H6476" s="34">
        <v>99</v>
      </c>
      <c r="I6476" s="34">
        <v>80</v>
      </c>
      <c r="J6476" s="34">
        <v>92</v>
      </c>
      <c r="K6476" s="34">
        <v>56</v>
      </c>
      <c r="L6476" s="34">
        <v>63</v>
      </c>
      <c r="M6476" s="34">
        <v>86</v>
      </c>
      <c r="N6476" s="34">
        <v>81</v>
      </c>
      <c r="O6476" s="34">
        <v>42</v>
      </c>
      <c r="P6476" s="34">
        <v>99</v>
      </c>
      <c r="Q6476" s="34">
        <v>104</v>
      </c>
      <c r="R6476" s="34">
        <v>123</v>
      </c>
      <c r="S6476" s="34">
        <v>79</v>
      </c>
      <c r="T6476" s="34">
        <v>110</v>
      </c>
      <c r="U6476" s="34">
        <v>95</v>
      </c>
      <c r="V6476" s="34">
        <v>93</v>
      </c>
      <c r="W6476" s="34">
        <v>104</v>
      </c>
      <c r="X6476" s="34">
        <v>119</v>
      </c>
      <c r="Y6476" s="34">
        <v>73</v>
      </c>
      <c r="Z6476" s="34">
        <v>118</v>
      </c>
      <c r="AA6476" s="34">
        <v>83</v>
      </c>
      <c r="AB6476" s="34">
        <v>128</v>
      </c>
      <c r="AC6476" s="34">
        <v>140</v>
      </c>
    </row>
    <row r="6477" spans="1:29" x14ac:dyDescent="0.2">
      <c r="A6477" s="34" t="s">
        <v>66970</v>
      </c>
      <c r="B6477" s="34">
        <v>93</v>
      </c>
      <c r="C6477" s="34">
        <v>34</v>
      </c>
      <c r="D6477" s="34">
        <v>45</v>
      </c>
      <c r="E6477" s="34">
        <v>30</v>
      </c>
      <c r="F6477" s="34">
        <v>49</v>
      </c>
      <c r="G6477" s="34">
        <v>24</v>
      </c>
      <c r="H6477" s="34">
        <v>28</v>
      </c>
      <c r="I6477" s="34">
        <v>51</v>
      </c>
      <c r="J6477" s="34">
        <v>40</v>
      </c>
      <c r="K6477" s="34">
        <v>46</v>
      </c>
      <c r="L6477" s="34">
        <v>42</v>
      </c>
      <c r="M6477" s="34">
        <v>45</v>
      </c>
      <c r="N6477" s="34">
        <v>43</v>
      </c>
      <c r="O6477" s="34">
        <v>38</v>
      </c>
      <c r="P6477" s="34">
        <v>47</v>
      </c>
      <c r="Q6477" s="34">
        <v>56</v>
      </c>
      <c r="R6477" s="34">
        <v>76</v>
      </c>
      <c r="S6477" s="34">
        <v>82</v>
      </c>
      <c r="T6477" s="34">
        <v>78</v>
      </c>
      <c r="U6477" s="34">
        <v>56</v>
      </c>
      <c r="V6477" s="34">
        <v>65</v>
      </c>
      <c r="W6477" s="34">
        <v>53</v>
      </c>
      <c r="X6477" s="34">
        <v>61</v>
      </c>
      <c r="Y6477" s="34">
        <v>70</v>
      </c>
      <c r="Z6477" s="34">
        <v>51</v>
      </c>
      <c r="AA6477" s="34">
        <v>55</v>
      </c>
      <c r="AB6477" s="34">
        <v>77</v>
      </c>
      <c r="AC6477" s="34">
        <v>63</v>
      </c>
    </row>
    <row r="6478" spans="1:29" x14ac:dyDescent="0.2">
      <c r="A6478" s="34" t="s">
        <v>66971</v>
      </c>
      <c r="B6478" s="34">
        <v>97</v>
      </c>
      <c r="C6478" s="34">
        <v>40</v>
      </c>
      <c r="D6478" s="34">
        <v>44</v>
      </c>
      <c r="E6478" s="34">
        <v>33</v>
      </c>
      <c r="F6478" s="34">
        <v>76</v>
      </c>
      <c r="G6478" s="34">
        <v>29</v>
      </c>
      <c r="H6478" s="34">
        <v>53</v>
      </c>
      <c r="I6478" s="34">
        <v>30</v>
      </c>
      <c r="J6478" s="34">
        <v>54</v>
      </c>
      <c r="K6478" s="34">
        <v>40</v>
      </c>
      <c r="L6478" s="34">
        <v>44</v>
      </c>
      <c r="M6478" s="34">
        <v>21</v>
      </c>
      <c r="N6478" s="34">
        <v>46</v>
      </c>
      <c r="O6478" s="34">
        <v>47</v>
      </c>
      <c r="P6478" s="34">
        <v>33</v>
      </c>
      <c r="Q6478" s="34">
        <v>51</v>
      </c>
      <c r="R6478" s="34">
        <v>60</v>
      </c>
      <c r="S6478" s="34">
        <v>50</v>
      </c>
      <c r="T6478" s="34">
        <v>53</v>
      </c>
      <c r="U6478" s="34">
        <v>43</v>
      </c>
      <c r="V6478" s="34">
        <v>47</v>
      </c>
      <c r="W6478" s="34">
        <v>45</v>
      </c>
      <c r="X6478" s="34">
        <v>73</v>
      </c>
      <c r="Y6478" s="34">
        <v>64</v>
      </c>
      <c r="Z6478" s="34">
        <v>56</v>
      </c>
      <c r="AA6478" s="34">
        <v>43</v>
      </c>
      <c r="AB6478" s="34">
        <v>103</v>
      </c>
      <c r="AC6478" s="34">
        <v>47</v>
      </c>
    </row>
    <row r="6479" spans="1:29" x14ac:dyDescent="0.2">
      <c r="A6479" s="34" t="s">
        <v>66972</v>
      </c>
      <c r="B6479" s="34">
        <v>28</v>
      </c>
      <c r="C6479" s="34">
        <v>9</v>
      </c>
      <c r="D6479" s="34">
        <v>36</v>
      </c>
      <c r="E6479" s="34">
        <v>24</v>
      </c>
      <c r="F6479" s="34">
        <v>29</v>
      </c>
      <c r="G6479" s="34">
        <v>22</v>
      </c>
      <c r="H6479" s="34">
        <v>23</v>
      </c>
      <c r="I6479" s="34">
        <v>23</v>
      </c>
      <c r="J6479" s="34">
        <v>31</v>
      </c>
      <c r="K6479" s="34">
        <v>13</v>
      </c>
      <c r="L6479" s="34">
        <v>19</v>
      </c>
      <c r="M6479" s="34">
        <v>8</v>
      </c>
      <c r="N6479" s="34">
        <v>47</v>
      </c>
      <c r="O6479" s="34">
        <v>10</v>
      </c>
      <c r="P6479" s="34">
        <v>34</v>
      </c>
      <c r="Q6479" s="34">
        <v>52</v>
      </c>
      <c r="R6479" s="34">
        <v>27</v>
      </c>
      <c r="S6479" s="34">
        <v>22</v>
      </c>
      <c r="T6479" s="34">
        <v>18</v>
      </c>
      <c r="U6479" s="34">
        <v>20</v>
      </c>
      <c r="V6479" s="34">
        <v>48</v>
      </c>
      <c r="W6479" s="34">
        <v>21</v>
      </c>
      <c r="X6479" s="34">
        <v>39</v>
      </c>
      <c r="Y6479" s="34">
        <v>19</v>
      </c>
      <c r="Z6479" s="34">
        <v>35</v>
      </c>
      <c r="AA6479" s="34">
        <v>27</v>
      </c>
      <c r="AB6479" s="34">
        <v>30</v>
      </c>
      <c r="AC6479" s="34">
        <v>23</v>
      </c>
    </row>
    <row r="6480" spans="1:29" x14ac:dyDescent="0.2">
      <c r="A6480" s="34" t="s">
        <v>66973</v>
      </c>
      <c r="B6480" s="34">
        <v>76</v>
      </c>
      <c r="C6480" s="34">
        <v>35</v>
      </c>
      <c r="D6480" s="34">
        <v>36</v>
      </c>
      <c r="E6480" s="34">
        <v>72</v>
      </c>
      <c r="F6480" s="34">
        <v>85</v>
      </c>
      <c r="G6480" s="34">
        <v>69</v>
      </c>
      <c r="H6480" s="34">
        <v>48</v>
      </c>
      <c r="I6480" s="34">
        <v>67</v>
      </c>
      <c r="J6480" s="34">
        <v>73</v>
      </c>
      <c r="K6480" s="34">
        <v>46</v>
      </c>
      <c r="L6480" s="34">
        <v>53</v>
      </c>
      <c r="M6480" s="34">
        <v>67</v>
      </c>
      <c r="N6480" s="34">
        <v>58</v>
      </c>
      <c r="O6480" s="34">
        <v>38</v>
      </c>
      <c r="P6480" s="34">
        <v>49</v>
      </c>
      <c r="Q6480" s="34">
        <v>80</v>
      </c>
      <c r="R6480" s="34">
        <v>69</v>
      </c>
      <c r="S6480" s="34">
        <v>96</v>
      </c>
      <c r="T6480" s="34">
        <v>55</v>
      </c>
      <c r="U6480" s="34">
        <v>65</v>
      </c>
      <c r="V6480" s="34">
        <v>42</v>
      </c>
      <c r="W6480" s="34">
        <v>80</v>
      </c>
      <c r="X6480" s="34">
        <v>82</v>
      </c>
      <c r="Y6480" s="34">
        <v>71</v>
      </c>
      <c r="Z6480" s="34">
        <v>46</v>
      </c>
      <c r="AA6480" s="34">
        <v>77</v>
      </c>
      <c r="AB6480" s="34">
        <v>42</v>
      </c>
      <c r="AC6480" s="34">
        <v>104</v>
      </c>
    </row>
    <row r="6481" spans="1:29" x14ac:dyDescent="0.2">
      <c r="A6481" s="34" t="s">
        <v>66974</v>
      </c>
      <c r="B6481" s="34">
        <v>107</v>
      </c>
      <c r="C6481" s="34">
        <v>86</v>
      </c>
      <c r="D6481" s="34">
        <v>82</v>
      </c>
      <c r="E6481" s="34">
        <v>78</v>
      </c>
      <c r="F6481" s="34">
        <v>93</v>
      </c>
      <c r="G6481" s="34">
        <v>57</v>
      </c>
      <c r="H6481" s="34">
        <v>110</v>
      </c>
      <c r="I6481" s="34">
        <v>85</v>
      </c>
      <c r="J6481" s="34">
        <v>97</v>
      </c>
      <c r="K6481" s="34">
        <v>68</v>
      </c>
      <c r="L6481" s="34">
        <v>131</v>
      </c>
      <c r="M6481" s="34">
        <v>58</v>
      </c>
      <c r="N6481" s="34">
        <v>109</v>
      </c>
      <c r="O6481" s="34">
        <v>75</v>
      </c>
      <c r="P6481" s="34">
        <v>105</v>
      </c>
      <c r="Q6481" s="34">
        <v>98</v>
      </c>
      <c r="R6481" s="34">
        <v>174</v>
      </c>
      <c r="S6481" s="34">
        <v>100</v>
      </c>
      <c r="T6481" s="34">
        <v>232</v>
      </c>
      <c r="U6481" s="34">
        <v>98</v>
      </c>
      <c r="V6481" s="34">
        <v>119</v>
      </c>
      <c r="W6481" s="34">
        <v>153</v>
      </c>
      <c r="X6481" s="34">
        <v>152</v>
      </c>
      <c r="Y6481" s="34">
        <v>139</v>
      </c>
      <c r="Z6481" s="34">
        <v>143</v>
      </c>
      <c r="AA6481" s="34">
        <v>132</v>
      </c>
      <c r="AB6481" s="34">
        <v>204</v>
      </c>
      <c r="AC6481" s="34">
        <v>124</v>
      </c>
    </row>
    <row r="6482" spans="1:29" x14ac:dyDescent="0.2">
      <c r="A6482" s="34" t="s">
        <v>66975</v>
      </c>
      <c r="B6482" s="34">
        <v>99</v>
      </c>
      <c r="C6482" s="34">
        <v>125</v>
      </c>
      <c r="D6482" s="34">
        <v>125</v>
      </c>
      <c r="E6482" s="34">
        <v>98</v>
      </c>
      <c r="F6482" s="34">
        <v>129</v>
      </c>
      <c r="G6482" s="34">
        <v>111</v>
      </c>
      <c r="H6482" s="34">
        <v>131</v>
      </c>
      <c r="I6482" s="34">
        <v>117</v>
      </c>
      <c r="J6482" s="34">
        <v>143</v>
      </c>
      <c r="K6482" s="34">
        <v>134</v>
      </c>
      <c r="L6482" s="34">
        <v>125</v>
      </c>
      <c r="M6482" s="34">
        <v>98</v>
      </c>
      <c r="N6482" s="34">
        <v>104</v>
      </c>
      <c r="O6482" s="34">
        <v>108</v>
      </c>
      <c r="P6482" s="34">
        <v>145</v>
      </c>
      <c r="Q6482" s="34">
        <v>190</v>
      </c>
      <c r="R6482" s="34">
        <v>199</v>
      </c>
      <c r="S6482" s="34">
        <v>153</v>
      </c>
      <c r="T6482" s="34">
        <v>182</v>
      </c>
      <c r="U6482" s="34">
        <v>148</v>
      </c>
      <c r="V6482" s="34">
        <v>144</v>
      </c>
      <c r="W6482" s="34">
        <v>259</v>
      </c>
      <c r="X6482" s="34">
        <v>137</v>
      </c>
      <c r="Y6482" s="34">
        <v>211</v>
      </c>
      <c r="Z6482" s="34">
        <v>166</v>
      </c>
      <c r="AA6482" s="34">
        <v>152</v>
      </c>
      <c r="AB6482" s="34">
        <v>219</v>
      </c>
      <c r="AC6482" s="34">
        <v>235</v>
      </c>
    </row>
    <row r="6483" spans="1:29" x14ac:dyDescent="0.2">
      <c r="A6483" s="34" t="s">
        <v>66976</v>
      </c>
      <c r="B6483" s="34">
        <v>58</v>
      </c>
      <c r="C6483" s="34">
        <v>48</v>
      </c>
      <c r="D6483" s="34">
        <v>103</v>
      </c>
      <c r="E6483" s="34">
        <v>93</v>
      </c>
      <c r="F6483" s="34">
        <v>125</v>
      </c>
      <c r="G6483" s="34">
        <v>49</v>
      </c>
      <c r="H6483" s="34">
        <v>103</v>
      </c>
      <c r="I6483" s="34">
        <v>65</v>
      </c>
      <c r="J6483" s="34">
        <v>95</v>
      </c>
      <c r="K6483" s="34">
        <v>75</v>
      </c>
      <c r="L6483" s="34">
        <v>76</v>
      </c>
      <c r="M6483" s="34">
        <v>72</v>
      </c>
      <c r="N6483" s="34">
        <v>81</v>
      </c>
      <c r="O6483" s="34">
        <v>65</v>
      </c>
      <c r="P6483" s="34">
        <v>62</v>
      </c>
      <c r="Q6483" s="34">
        <v>100</v>
      </c>
      <c r="R6483" s="34">
        <v>85</v>
      </c>
      <c r="S6483" s="34">
        <v>79</v>
      </c>
      <c r="T6483" s="34">
        <v>109</v>
      </c>
      <c r="U6483" s="34">
        <v>82</v>
      </c>
      <c r="V6483" s="34">
        <v>111</v>
      </c>
      <c r="W6483" s="34">
        <v>98</v>
      </c>
      <c r="X6483" s="34">
        <v>111</v>
      </c>
      <c r="Y6483" s="34">
        <v>94</v>
      </c>
      <c r="Z6483" s="34">
        <v>132</v>
      </c>
      <c r="AA6483" s="34">
        <v>52</v>
      </c>
      <c r="AB6483" s="34">
        <v>101</v>
      </c>
      <c r="AC6483" s="34">
        <v>156</v>
      </c>
    </row>
    <row r="6484" spans="1:29" x14ac:dyDescent="0.2">
      <c r="A6484" s="34" t="s">
        <v>66977</v>
      </c>
      <c r="B6484" s="34">
        <v>93</v>
      </c>
      <c r="C6484" s="34">
        <v>121</v>
      </c>
      <c r="D6484" s="34">
        <v>144</v>
      </c>
      <c r="E6484" s="34">
        <v>133</v>
      </c>
      <c r="F6484" s="34">
        <v>124</v>
      </c>
      <c r="G6484" s="34">
        <v>149</v>
      </c>
      <c r="H6484" s="34">
        <v>103</v>
      </c>
      <c r="I6484" s="34">
        <v>118</v>
      </c>
      <c r="J6484" s="34">
        <v>83</v>
      </c>
      <c r="K6484" s="34">
        <v>140</v>
      </c>
      <c r="L6484" s="34">
        <v>57</v>
      </c>
      <c r="M6484" s="34">
        <v>106</v>
      </c>
      <c r="N6484" s="34">
        <v>110</v>
      </c>
      <c r="O6484" s="34">
        <v>96</v>
      </c>
      <c r="P6484" s="34">
        <v>107</v>
      </c>
      <c r="Q6484" s="34">
        <v>166</v>
      </c>
      <c r="R6484" s="34">
        <v>124</v>
      </c>
      <c r="S6484" s="34">
        <v>172</v>
      </c>
      <c r="T6484" s="34">
        <v>91</v>
      </c>
      <c r="U6484" s="34">
        <v>96</v>
      </c>
      <c r="V6484" s="34">
        <v>137</v>
      </c>
      <c r="W6484" s="34">
        <v>153</v>
      </c>
      <c r="X6484" s="34">
        <v>164</v>
      </c>
      <c r="Y6484" s="34">
        <v>100</v>
      </c>
      <c r="Z6484" s="34">
        <v>159</v>
      </c>
      <c r="AA6484" s="34">
        <v>137</v>
      </c>
      <c r="AB6484" s="34">
        <v>106</v>
      </c>
      <c r="AC6484" s="34">
        <v>169</v>
      </c>
    </row>
    <row r="6485" spans="1:29" x14ac:dyDescent="0.2">
      <c r="A6485" s="34" t="s">
        <v>66978</v>
      </c>
      <c r="B6485" s="34">
        <v>83</v>
      </c>
      <c r="C6485" s="34">
        <v>47</v>
      </c>
      <c r="D6485" s="34">
        <v>73</v>
      </c>
      <c r="E6485" s="34">
        <v>48</v>
      </c>
      <c r="F6485" s="34">
        <v>83</v>
      </c>
      <c r="G6485" s="34">
        <v>53</v>
      </c>
      <c r="H6485" s="34">
        <v>82</v>
      </c>
      <c r="I6485" s="34">
        <v>67</v>
      </c>
      <c r="J6485" s="34">
        <v>88</v>
      </c>
      <c r="K6485" s="34">
        <v>52</v>
      </c>
      <c r="L6485" s="34">
        <v>78</v>
      </c>
      <c r="M6485" s="34">
        <v>69</v>
      </c>
      <c r="N6485" s="34">
        <v>98</v>
      </c>
      <c r="O6485" s="34">
        <v>57</v>
      </c>
      <c r="P6485" s="34">
        <v>62</v>
      </c>
      <c r="Q6485" s="34">
        <v>80</v>
      </c>
      <c r="R6485" s="34">
        <v>121</v>
      </c>
      <c r="S6485" s="34">
        <v>64</v>
      </c>
      <c r="T6485" s="34">
        <v>92</v>
      </c>
      <c r="U6485" s="34">
        <v>79</v>
      </c>
      <c r="V6485" s="34">
        <v>69</v>
      </c>
      <c r="W6485" s="34">
        <v>64</v>
      </c>
      <c r="X6485" s="34">
        <v>122</v>
      </c>
      <c r="Y6485" s="34">
        <v>72</v>
      </c>
      <c r="Z6485" s="34">
        <v>73</v>
      </c>
      <c r="AA6485" s="34">
        <v>58</v>
      </c>
      <c r="AB6485" s="34">
        <v>126</v>
      </c>
      <c r="AC6485" s="34">
        <v>98</v>
      </c>
    </row>
    <row r="6486" spans="1:29" x14ac:dyDescent="0.2">
      <c r="A6486" s="34" t="s">
        <v>66979</v>
      </c>
      <c r="B6486" s="34">
        <v>117</v>
      </c>
      <c r="C6486" s="34">
        <v>157</v>
      </c>
      <c r="D6486" s="34">
        <v>220</v>
      </c>
      <c r="E6486" s="34">
        <v>163</v>
      </c>
      <c r="F6486" s="34">
        <v>213</v>
      </c>
      <c r="G6486" s="34">
        <v>122</v>
      </c>
      <c r="H6486" s="34">
        <v>229</v>
      </c>
      <c r="I6486" s="34">
        <v>143</v>
      </c>
      <c r="J6486" s="34">
        <v>237</v>
      </c>
      <c r="K6486" s="34">
        <v>176</v>
      </c>
      <c r="L6486" s="34">
        <v>221</v>
      </c>
      <c r="M6486" s="34">
        <v>194</v>
      </c>
      <c r="N6486" s="34">
        <v>190</v>
      </c>
      <c r="O6486" s="34">
        <v>136</v>
      </c>
      <c r="P6486" s="34">
        <v>216</v>
      </c>
      <c r="Q6486" s="34">
        <v>203</v>
      </c>
      <c r="R6486" s="34">
        <v>312</v>
      </c>
      <c r="S6486" s="34">
        <v>200</v>
      </c>
      <c r="T6486" s="34">
        <v>293</v>
      </c>
      <c r="U6486" s="34">
        <v>218</v>
      </c>
      <c r="V6486" s="34">
        <v>277</v>
      </c>
      <c r="W6486" s="34">
        <v>237</v>
      </c>
      <c r="X6486" s="34">
        <v>268</v>
      </c>
      <c r="Y6486" s="34">
        <v>223</v>
      </c>
      <c r="Z6486" s="34">
        <v>250</v>
      </c>
      <c r="AA6486" s="34">
        <v>237</v>
      </c>
      <c r="AB6486" s="34">
        <v>327</v>
      </c>
      <c r="AC6486" s="34">
        <v>261</v>
      </c>
    </row>
    <row r="6487" spans="1:29" x14ac:dyDescent="0.2">
      <c r="A6487" s="34" t="s">
        <v>66980</v>
      </c>
      <c r="B6487" s="34">
        <v>61</v>
      </c>
      <c r="C6487" s="34">
        <v>35</v>
      </c>
      <c r="D6487" s="34">
        <v>47</v>
      </c>
      <c r="E6487" s="34">
        <v>42</v>
      </c>
      <c r="F6487" s="34">
        <v>58</v>
      </c>
      <c r="G6487" s="34">
        <v>27</v>
      </c>
      <c r="H6487" s="34">
        <v>44</v>
      </c>
      <c r="I6487" s="34">
        <v>34</v>
      </c>
      <c r="J6487" s="34">
        <v>53</v>
      </c>
      <c r="K6487" s="34">
        <v>39</v>
      </c>
      <c r="L6487" s="34">
        <v>43</v>
      </c>
      <c r="M6487" s="34">
        <v>22</v>
      </c>
      <c r="N6487" s="34">
        <v>37</v>
      </c>
      <c r="O6487" s="34">
        <v>22</v>
      </c>
      <c r="P6487" s="34">
        <v>26</v>
      </c>
      <c r="Q6487" s="34">
        <v>45</v>
      </c>
      <c r="R6487" s="34">
        <v>42</v>
      </c>
      <c r="S6487" s="34">
        <v>28</v>
      </c>
      <c r="T6487" s="34">
        <v>49</v>
      </c>
      <c r="U6487" s="34">
        <v>35</v>
      </c>
      <c r="V6487" s="34">
        <v>67</v>
      </c>
      <c r="W6487" s="34">
        <v>35</v>
      </c>
      <c r="X6487" s="34">
        <v>81</v>
      </c>
      <c r="Y6487" s="34">
        <v>65</v>
      </c>
      <c r="Z6487" s="34">
        <v>68</v>
      </c>
      <c r="AA6487" s="34">
        <v>44</v>
      </c>
      <c r="AB6487" s="34">
        <v>65</v>
      </c>
      <c r="AC6487" s="34">
        <v>59</v>
      </c>
    </row>
    <row r="6488" spans="1:29" x14ac:dyDescent="0.2">
      <c r="A6488" s="34" t="s">
        <v>66981</v>
      </c>
      <c r="B6488" s="34">
        <v>47</v>
      </c>
      <c r="C6488" s="34">
        <v>53</v>
      </c>
      <c r="D6488" s="34">
        <v>22</v>
      </c>
      <c r="E6488" s="34">
        <v>40</v>
      </c>
      <c r="F6488" s="34">
        <v>24</v>
      </c>
      <c r="G6488" s="34">
        <v>60</v>
      </c>
      <c r="H6488" s="34">
        <v>33</v>
      </c>
      <c r="I6488" s="34">
        <v>42</v>
      </c>
      <c r="J6488" s="34">
        <v>34</v>
      </c>
      <c r="K6488" s="34">
        <v>41</v>
      </c>
      <c r="L6488" s="34">
        <v>12</v>
      </c>
      <c r="M6488" s="34">
        <v>26</v>
      </c>
      <c r="N6488" s="34">
        <v>34</v>
      </c>
      <c r="O6488" s="34">
        <v>37</v>
      </c>
      <c r="P6488" s="34">
        <v>30</v>
      </c>
      <c r="Q6488" s="34">
        <v>47</v>
      </c>
      <c r="R6488" s="34">
        <v>37</v>
      </c>
      <c r="S6488" s="34">
        <v>56</v>
      </c>
      <c r="T6488" s="34">
        <v>38</v>
      </c>
      <c r="U6488" s="34">
        <v>33</v>
      </c>
      <c r="V6488" s="34">
        <v>27</v>
      </c>
      <c r="W6488" s="34">
        <v>52</v>
      </c>
      <c r="X6488" s="34">
        <v>44</v>
      </c>
      <c r="Y6488" s="34">
        <v>53</v>
      </c>
      <c r="Z6488" s="34">
        <v>25</v>
      </c>
      <c r="AA6488" s="34">
        <v>45</v>
      </c>
      <c r="AB6488" s="34">
        <v>42</v>
      </c>
      <c r="AC6488" s="34">
        <v>81</v>
      </c>
    </row>
    <row r="6489" spans="1:29" x14ac:dyDescent="0.2">
      <c r="A6489" s="34" t="s">
        <v>66982</v>
      </c>
      <c r="B6489" s="34">
        <v>126</v>
      </c>
      <c r="C6489" s="34">
        <v>113</v>
      </c>
      <c r="D6489" s="34">
        <v>143</v>
      </c>
      <c r="E6489" s="34">
        <v>138</v>
      </c>
      <c r="F6489" s="34">
        <v>153</v>
      </c>
      <c r="G6489" s="34">
        <v>87</v>
      </c>
      <c r="H6489" s="34">
        <v>124</v>
      </c>
      <c r="I6489" s="34">
        <v>129</v>
      </c>
      <c r="J6489" s="34">
        <v>138</v>
      </c>
      <c r="K6489" s="34">
        <v>155</v>
      </c>
      <c r="L6489" s="34">
        <v>133</v>
      </c>
      <c r="M6489" s="34">
        <v>94</v>
      </c>
      <c r="N6489" s="34">
        <v>130</v>
      </c>
      <c r="O6489" s="34">
        <v>140</v>
      </c>
      <c r="P6489" s="34">
        <v>101</v>
      </c>
      <c r="Q6489" s="34">
        <v>158</v>
      </c>
      <c r="R6489" s="34">
        <v>171</v>
      </c>
      <c r="S6489" s="34">
        <v>162</v>
      </c>
      <c r="T6489" s="34">
        <v>171</v>
      </c>
      <c r="U6489" s="34">
        <v>168</v>
      </c>
      <c r="V6489" s="34">
        <v>171</v>
      </c>
      <c r="W6489" s="34">
        <v>115</v>
      </c>
      <c r="X6489" s="34">
        <v>199</v>
      </c>
      <c r="Y6489" s="34">
        <v>152</v>
      </c>
      <c r="Z6489" s="34">
        <v>166</v>
      </c>
      <c r="AA6489" s="34">
        <v>162</v>
      </c>
      <c r="AB6489" s="34">
        <v>208</v>
      </c>
      <c r="AC6489" s="34">
        <v>193</v>
      </c>
    </row>
    <row r="6490" spans="1:29" x14ac:dyDescent="0.2">
      <c r="A6490" s="34" t="s">
        <v>66983</v>
      </c>
      <c r="B6490" s="34">
        <v>51</v>
      </c>
      <c r="C6490" s="34">
        <v>57</v>
      </c>
      <c r="D6490" s="34">
        <v>84</v>
      </c>
      <c r="E6490" s="34">
        <v>64</v>
      </c>
      <c r="F6490" s="34">
        <v>73</v>
      </c>
      <c r="G6490" s="34">
        <v>69</v>
      </c>
      <c r="H6490" s="34">
        <v>79</v>
      </c>
      <c r="I6490" s="34">
        <v>39</v>
      </c>
      <c r="J6490" s="34">
        <v>65</v>
      </c>
      <c r="K6490" s="34">
        <v>23</v>
      </c>
      <c r="L6490" s="34">
        <v>32</v>
      </c>
      <c r="M6490" s="34">
        <v>56</v>
      </c>
      <c r="N6490" s="34">
        <v>53</v>
      </c>
      <c r="O6490" s="34">
        <v>51</v>
      </c>
      <c r="P6490" s="34">
        <v>62</v>
      </c>
      <c r="Q6490" s="34">
        <v>89</v>
      </c>
      <c r="R6490" s="34">
        <v>73</v>
      </c>
      <c r="S6490" s="34">
        <v>84</v>
      </c>
      <c r="T6490" s="34">
        <v>62</v>
      </c>
      <c r="U6490" s="34">
        <v>45</v>
      </c>
      <c r="V6490" s="34">
        <v>84</v>
      </c>
      <c r="W6490" s="34">
        <v>60</v>
      </c>
      <c r="X6490" s="34">
        <v>90</v>
      </c>
      <c r="Y6490" s="34">
        <v>41</v>
      </c>
      <c r="Z6490" s="34">
        <v>56</v>
      </c>
      <c r="AA6490" s="34">
        <v>71</v>
      </c>
      <c r="AB6490" s="34">
        <v>58</v>
      </c>
      <c r="AC6490" s="34">
        <v>102</v>
      </c>
    </row>
    <row r="6491" spans="1:29" x14ac:dyDescent="0.2">
      <c r="A6491" s="34" t="s">
        <v>66984</v>
      </c>
      <c r="B6491" s="34">
        <v>90</v>
      </c>
      <c r="C6491" s="34">
        <v>53</v>
      </c>
      <c r="D6491" s="34">
        <v>55</v>
      </c>
      <c r="E6491" s="34">
        <v>54</v>
      </c>
      <c r="F6491" s="34">
        <v>48</v>
      </c>
      <c r="G6491" s="34">
        <v>54</v>
      </c>
      <c r="H6491" s="34">
        <v>90</v>
      </c>
      <c r="I6491" s="34">
        <v>61</v>
      </c>
      <c r="J6491" s="34">
        <v>69</v>
      </c>
      <c r="K6491" s="34">
        <v>80</v>
      </c>
      <c r="L6491" s="34">
        <v>64</v>
      </c>
      <c r="M6491" s="34">
        <v>54</v>
      </c>
      <c r="N6491" s="34">
        <v>78</v>
      </c>
      <c r="O6491" s="34">
        <v>49</v>
      </c>
      <c r="P6491" s="34">
        <v>80</v>
      </c>
      <c r="Q6491" s="34">
        <v>97</v>
      </c>
      <c r="R6491" s="34">
        <v>113</v>
      </c>
      <c r="S6491" s="34">
        <v>62</v>
      </c>
      <c r="T6491" s="34">
        <v>84</v>
      </c>
      <c r="U6491" s="34">
        <v>55</v>
      </c>
      <c r="V6491" s="34">
        <v>110</v>
      </c>
      <c r="W6491" s="34">
        <v>91</v>
      </c>
      <c r="X6491" s="34">
        <v>53</v>
      </c>
      <c r="Y6491" s="34">
        <v>119</v>
      </c>
      <c r="Z6491" s="34">
        <v>85</v>
      </c>
      <c r="AA6491" s="34">
        <v>57</v>
      </c>
      <c r="AB6491" s="34">
        <v>86</v>
      </c>
      <c r="AC6491" s="34">
        <v>92</v>
      </c>
    </row>
    <row r="6492" spans="1:29" x14ac:dyDescent="0.2">
      <c r="A6492" s="34" t="s">
        <v>66985</v>
      </c>
      <c r="B6492" s="34">
        <v>112</v>
      </c>
      <c r="C6492" s="34">
        <v>162</v>
      </c>
      <c r="D6492" s="34">
        <v>208</v>
      </c>
      <c r="E6492" s="34">
        <v>181</v>
      </c>
      <c r="F6492" s="34">
        <v>162</v>
      </c>
      <c r="G6492" s="34">
        <v>197</v>
      </c>
      <c r="H6492" s="34">
        <v>184</v>
      </c>
      <c r="I6492" s="34">
        <v>149</v>
      </c>
      <c r="J6492" s="34">
        <v>177</v>
      </c>
      <c r="K6492" s="34">
        <v>180</v>
      </c>
      <c r="L6492" s="34">
        <v>125</v>
      </c>
      <c r="M6492" s="34">
        <v>187</v>
      </c>
      <c r="N6492" s="34">
        <v>141</v>
      </c>
      <c r="O6492" s="34">
        <v>182</v>
      </c>
      <c r="P6492" s="34">
        <v>174</v>
      </c>
      <c r="Q6492" s="34">
        <v>214</v>
      </c>
      <c r="R6492" s="34">
        <v>193</v>
      </c>
      <c r="S6492" s="34">
        <v>214</v>
      </c>
      <c r="T6492" s="34">
        <v>178</v>
      </c>
      <c r="U6492" s="34">
        <v>186</v>
      </c>
      <c r="V6492" s="34">
        <v>209</v>
      </c>
      <c r="W6492" s="34">
        <v>213</v>
      </c>
      <c r="X6492" s="34">
        <v>192</v>
      </c>
      <c r="Y6492" s="34">
        <v>198</v>
      </c>
      <c r="Z6492" s="34">
        <v>224</v>
      </c>
      <c r="AA6492" s="34">
        <v>251</v>
      </c>
      <c r="AB6492" s="34">
        <v>218</v>
      </c>
      <c r="AC6492" s="34">
        <v>299</v>
      </c>
    </row>
    <row r="6493" spans="1:29" x14ac:dyDescent="0.2">
      <c r="A6493" s="34" t="s">
        <v>66986</v>
      </c>
      <c r="B6493" s="34">
        <v>90</v>
      </c>
      <c r="C6493" s="34">
        <v>54</v>
      </c>
      <c r="D6493" s="34">
        <v>105</v>
      </c>
      <c r="E6493" s="34">
        <v>67</v>
      </c>
      <c r="F6493" s="34">
        <v>66</v>
      </c>
      <c r="G6493" s="34">
        <v>71</v>
      </c>
      <c r="H6493" s="34">
        <v>60</v>
      </c>
      <c r="I6493" s="34">
        <v>54</v>
      </c>
      <c r="J6493" s="34">
        <v>107</v>
      </c>
      <c r="K6493" s="34">
        <v>54</v>
      </c>
      <c r="L6493" s="34">
        <v>136</v>
      </c>
      <c r="M6493" s="34">
        <v>54</v>
      </c>
      <c r="N6493" s="34">
        <v>90</v>
      </c>
      <c r="O6493" s="34">
        <v>80</v>
      </c>
      <c r="P6493" s="34">
        <v>99</v>
      </c>
      <c r="Q6493" s="34">
        <v>142</v>
      </c>
      <c r="R6493" s="34">
        <v>135</v>
      </c>
      <c r="S6493" s="34">
        <v>60</v>
      </c>
      <c r="T6493" s="34">
        <v>173</v>
      </c>
      <c r="U6493" s="34">
        <v>95</v>
      </c>
      <c r="V6493" s="34">
        <v>102</v>
      </c>
      <c r="W6493" s="34">
        <v>95</v>
      </c>
      <c r="X6493" s="34">
        <v>140</v>
      </c>
      <c r="Y6493" s="34">
        <v>78</v>
      </c>
      <c r="Z6493" s="34">
        <v>119</v>
      </c>
      <c r="AA6493" s="34">
        <v>88</v>
      </c>
      <c r="AB6493" s="34">
        <v>173</v>
      </c>
      <c r="AC6493" s="34">
        <v>106</v>
      </c>
    </row>
    <row r="6494" spans="1:29" x14ac:dyDescent="0.2">
      <c r="A6494" s="34" t="s">
        <v>66987</v>
      </c>
      <c r="B6494" s="34">
        <v>82</v>
      </c>
      <c r="C6494" s="34">
        <v>45</v>
      </c>
      <c r="D6494" s="34">
        <v>57</v>
      </c>
      <c r="E6494" s="34">
        <v>55</v>
      </c>
      <c r="F6494" s="34">
        <v>53</v>
      </c>
      <c r="G6494" s="34">
        <v>59</v>
      </c>
      <c r="H6494" s="34">
        <v>54</v>
      </c>
      <c r="I6494" s="34">
        <v>44</v>
      </c>
      <c r="J6494" s="34">
        <v>63</v>
      </c>
      <c r="K6494" s="34">
        <v>34</v>
      </c>
      <c r="L6494" s="34">
        <v>45</v>
      </c>
      <c r="M6494" s="34">
        <v>42</v>
      </c>
      <c r="N6494" s="34">
        <v>33</v>
      </c>
      <c r="O6494" s="34">
        <v>49</v>
      </c>
      <c r="P6494" s="34">
        <v>71</v>
      </c>
      <c r="Q6494" s="34">
        <v>71</v>
      </c>
      <c r="R6494" s="34">
        <v>70</v>
      </c>
      <c r="S6494" s="34">
        <v>65</v>
      </c>
      <c r="T6494" s="34">
        <v>93</v>
      </c>
      <c r="U6494" s="34">
        <v>38</v>
      </c>
      <c r="V6494" s="34">
        <v>55</v>
      </c>
      <c r="W6494" s="34">
        <v>51</v>
      </c>
      <c r="X6494" s="34">
        <v>54</v>
      </c>
      <c r="Y6494" s="34">
        <v>52</v>
      </c>
      <c r="Z6494" s="34">
        <v>85</v>
      </c>
      <c r="AA6494" s="34">
        <v>67</v>
      </c>
      <c r="AB6494" s="34">
        <v>78</v>
      </c>
      <c r="AC6494" s="34">
        <v>74</v>
      </c>
    </row>
    <row r="6495" spans="1:29" x14ac:dyDescent="0.2">
      <c r="A6495" s="34" t="s">
        <v>66988</v>
      </c>
      <c r="B6495" s="34">
        <v>91</v>
      </c>
      <c r="C6495" s="34">
        <v>46</v>
      </c>
      <c r="D6495" s="34">
        <v>92</v>
      </c>
      <c r="E6495" s="34">
        <v>56</v>
      </c>
      <c r="F6495" s="34">
        <v>65</v>
      </c>
      <c r="G6495" s="34">
        <v>28</v>
      </c>
      <c r="H6495" s="34">
        <v>59</v>
      </c>
      <c r="I6495" s="34">
        <v>44</v>
      </c>
      <c r="J6495" s="34">
        <v>66</v>
      </c>
      <c r="K6495" s="34">
        <v>41</v>
      </c>
      <c r="L6495" s="34">
        <v>52</v>
      </c>
      <c r="M6495" s="34">
        <v>47</v>
      </c>
      <c r="N6495" s="34">
        <v>57</v>
      </c>
      <c r="O6495" s="34">
        <v>39</v>
      </c>
      <c r="P6495" s="34">
        <v>58</v>
      </c>
      <c r="Q6495" s="34">
        <v>92</v>
      </c>
      <c r="R6495" s="34">
        <v>66</v>
      </c>
      <c r="S6495" s="34">
        <v>70</v>
      </c>
      <c r="T6495" s="34">
        <v>66</v>
      </c>
      <c r="U6495" s="34">
        <v>54</v>
      </c>
      <c r="V6495" s="34">
        <v>50</v>
      </c>
      <c r="W6495" s="34">
        <v>82</v>
      </c>
      <c r="X6495" s="34">
        <v>91</v>
      </c>
      <c r="Y6495" s="34">
        <v>79</v>
      </c>
      <c r="Z6495" s="34">
        <v>93</v>
      </c>
      <c r="AA6495" s="34">
        <v>75</v>
      </c>
      <c r="AB6495" s="34">
        <v>110</v>
      </c>
      <c r="AC6495" s="34">
        <v>112</v>
      </c>
    </row>
    <row r="6496" spans="1:29" x14ac:dyDescent="0.2">
      <c r="A6496" s="34" t="s">
        <v>66989</v>
      </c>
      <c r="B6496" s="34">
        <v>55</v>
      </c>
      <c r="C6496" s="34">
        <v>43</v>
      </c>
      <c r="D6496" s="34">
        <v>46</v>
      </c>
      <c r="E6496" s="34">
        <v>54</v>
      </c>
      <c r="F6496" s="34">
        <v>43</v>
      </c>
      <c r="G6496" s="34">
        <v>33</v>
      </c>
      <c r="H6496" s="34">
        <v>49</v>
      </c>
      <c r="I6496" s="34">
        <v>48</v>
      </c>
      <c r="J6496" s="34">
        <v>36</v>
      </c>
      <c r="K6496" s="34">
        <v>49</v>
      </c>
      <c r="L6496" s="34">
        <v>33</v>
      </c>
      <c r="M6496" s="34">
        <v>39</v>
      </c>
      <c r="N6496" s="34">
        <v>61</v>
      </c>
      <c r="O6496" s="34">
        <v>47</v>
      </c>
      <c r="P6496" s="34">
        <v>41</v>
      </c>
      <c r="Q6496" s="34">
        <v>51</v>
      </c>
      <c r="R6496" s="34">
        <v>66</v>
      </c>
      <c r="S6496" s="34">
        <v>36</v>
      </c>
      <c r="T6496" s="34">
        <v>63</v>
      </c>
      <c r="U6496" s="34">
        <v>67</v>
      </c>
      <c r="V6496" s="34">
        <v>53</v>
      </c>
      <c r="W6496" s="34">
        <v>56</v>
      </c>
      <c r="X6496" s="34">
        <v>71</v>
      </c>
      <c r="Y6496" s="34">
        <v>69</v>
      </c>
      <c r="Z6496" s="34">
        <v>41</v>
      </c>
      <c r="AA6496" s="34">
        <v>55</v>
      </c>
      <c r="AB6496" s="34">
        <v>70</v>
      </c>
      <c r="AC6496" s="34">
        <v>60</v>
      </c>
    </row>
    <row r="6497" spans="1:29" x14ac:dyDescent="0.2">
      <c r="A6497" s="34" t="s">
        <v>66990</v>
      </c>
      <c r="B6497" s="34">
        <v>135</v>
      </c>
      <c r="C6497" s="34">
        <v>83</v>
      </c>
      <c r="D6497" s="34">
        <v>117</v>
      </c>
      <c r="E6497" s="34">
        <v>116</v>
      </c>
      <c r="F6497" s="34">
        <v>139</v>
      </c>
      <c r="G6497" s="34">
        <v>85</v>
      </c>
      <c r="H6497" s="34">
        <v>88</v>
      </c>
      <c r="I6497" s="34">
        <v>87</v>
      </c>
      <c r="J6497" s="34">
        <v>149</v>
      </c>
      <c r="K6497" s="34">
        <v>75</v>
      </c>
      <c r="L6497" s="34">
        <v>99</v>
      </c>
      <c r="M6497" s="34">
        <v>72</v>
      </c>
      <c r="N6497" s="34">
        <v>119</v>
      </c>
      <c r="O6497" s="34">
        <v>91</v>
      </c>
      <c r="P6497" s="34">
        <v>128</v>
      </c>
      <c r="Q6497" s="34">
        <v>114</v>
      </c>
      <c r="R6497" s="34">
        <v>210</v>
      </c>
      <c r="S6497" s="34">
        <v>138</v>
      </c>
      <c r="T6497" s="34">
        <v>158</v>
      </c>
      <c r="U6497" s="34">
        <v>115</v>
      </c>
      <c r="V6497" s="34">
        <v>190</v>
      </c>
      <c r="W6497" s="34">
        <v>121</v>
      </c>
      <c r="X6497" s="34">
        <v>141</v>
      </c>
      <c r="Y6497" s="34">
        <v>114</v>
      </c>
      <c r="Z6497" s="34">
        <v>145</v>
      </c>
      <c r="AA6497" s="34">
        <v>109</v>
      </c>
      <c r="AB6497" s="34">
        <v>145</v>
      </c>
      <c r="AC6497" s="34">
        <v>141</v>
      </c>
    </row>
    <row r="6498" spans="1:29" x14ac:dyDescent="0.2">
      <c r="A6498" s="34" t="s">
        <v>66991</v>
      </c>
      <c r="B6498" s="34">
        <v>180</v>
      </c>
      <c r="C6498" s="34">
        <v>120</v>
      </c>
      <c r="D6498" s="34">
        <v>223</v>
      </c>
      <c r="E6498" s="34">
        <v>122</v>
      </c>
      <c r="F6498" s="34">
        <v>241</v>
      </c>
      <c r="G6498" s="34">
        <v>107</v>
      </c>
      <c r="H6498" s="34">
        <v>275</v>
      </c>
      <c r="I6498" s="34">
        <v>114</v>
      </c>
      <c r="J6498" s="34">
        <v>260</v>
      </c>
      <c r="K6498" s="34">
        <v>133</v>
      </c>
      <c r="L6498" s="34">
        <v>275</v>
      </c>
      <c r="M6498" s="34">
        <v>107</v>
      </c>
      <c r="N6498" s="34">
        <v>188</v>
      </c>
      <c r="O6498" s="34">
        <v>111</v>
      </c>
      <c r="P6498" s="34">
        <v>222</v>
      </c>
      <c r="Q6498" s="34">
        <v>233</v>
      </c>
      <c r="R6498" s="34">
        <v>381</v>
      </c>
      <c r="S6498" s="34">
        <v>178</v>
      </c>
      <c r="T6498" s="34">
        <v>352</v>
      </c>
      <c r="U6498" s="34">
        <v>160</v>
      </c>
      <c r="V6498" s="34">
        <v>290</v>
      </c>
      <c r="W6498" s="34">
        <v>217</v>
      </c>
      <c r="X6498" s="34">
        <v>337</v>
      </c>
      <c r="Y6498" s="34">
        <v>180</v>
      </c>
      <c r="Z6498" s="34">
        <v>240</v>
      </c>
      <c r="AA6498" s="34">
        <v>179</v>
      </c>
      <c r="AB6498" s="34">
        <v>420</v>
      </c>
      <c r="AC6498" s="34">
        <v>258</v>
      </c>
    </row>
    <row r="6499" spans="1:29" x14ac:dyDescent="0.2">
      <c r="A6499" s="34" t="s">
        <v>66992</v>
      </c>
      <c r="B6499" s="34">
        <v>237</v>
      </c>
      <c r="C6499" s="34">
        <v>150</v>
      </c>
      <c r="D6499" s="34">
        <v>194</v>
      </c>
      <c r="E6499" s="34">
        <v>128</v>
      </c>
      <c r="F6499" s="34">
        <v>262</v>
      </c>
      <c r="G6499" s="34">
        <v>142</v>
      </c>
      <c r="H6499" s="34">
        <v>257</v>
      </c>
      <c r="I6499" s="34">
        <v>117</v>
      </c>
      <c r="J6499" s="34">
        <v>263</v>
      </c>
      <c r="K6499" s="34">
        <v>146</v>
      </c>
      <c r="L6499" s="34">
        <v>336</v>
      </c>
      <c r="M6499" s="34">
        <v>129</v>
      </c>
      <c r="N6499" s="34">
        <v>226</v>
      </c>
      <c r="O6499" s="34">
        <v>134</v>
      </c>
      <c r="P6499" s="34">
        <v>243</v>
      </c>
      <c r="Q6499" s="34">
        <v>227</v>
      </c>
      <c r="R6499" s="34">
        <v>332</v>
      </c>
      <c r="S6499" s="34">
        <v>190</v>
      </c>
      <c r="T6499" s="34">
        <v>347</v>
      </c>
      <c r="U6499" s="34">
        <v>138</v>
      </c>
      <c r="V6499" s="34">
        <v>364</v>
      </c>
      <c r="W6499" s="34">
        <v>285</v>
      </c>
      <c r="X6499" s="34">
        <v>306</v>
      </c>
      <c r="Y6499" s="34">
        <v>228</v>
      </c>
      <c r="Z6499" s="34">
        <v>255</v>
      </c>
      <c r="AA6499" s="34">
        <v>181</v>
      </c>
      <c r="AB6499" s="34">
        <v>448</v>
      </c>
      <c r="AC6499" s="34">
        <v>219</v>
      </c>
    </row>
    <row r="6500" spans="1:29" x14ac:dyDescent="0.2">
      <c r="A6500" s="34" t="s">
        <v>66993</v>
      </c>
      <c r="B6500" s="34">
        <v>78</v>
      </c>
      <c r="C6500" s="34">
        <v>61</v>
      </c>
      <c r="D6500" s="34">
        <v>105</v>
      </c>
      <c r="E6500" s="34">
        <v>79</v>
      </c>
      <c r="F6500" s="34">
        <v>81</v>
      </c>
      <c r="G6500" s="34">
        <v>100</v>
      </c>
      <c r="H6500" s="34">
        <v>60</v>
      </c>
      <c r="I6500" s="34">
        <v>50</v>
      </c>
      <c r="J6500" s="34">
        <v>60</v>
      </c>
      <c r="K6500" s="34">
        <v>91</v>
      </c>
      <c r="L6500" s="34">
        <v>58</v>
      </c>
      <c r="M6500" s="34">
        <v>66</v>
      </c>
      <c r="N6500" s="34">
        <v>99</v>
      </c>
      <c r="O6500" s="34">
        <v>43</v>
      </c>
      <c r="P6500" s="34">
        <v>71</v>
      </c>
      <c r="Q6500" s="34">
        <v>97</v>
      </c>
      <c r="R6500" s="34">
        <v>93</v>
      </c>
      <c r="S6500" s="34">
        <v>87</v>
      </c>
      <c r="T6500" s="34">
        <v>91</v>
      </c>
      <c r="U6500" s="34">
        <v>71</v>
      </c>
      <c r="V6500" s="34">
        <v>107</v>
      </c>
      <c r="W6500" s="34">
        <v>56</v>
      </c>
      <c r="X6500" s="34">
        <v>93</v>
      </c>
      <c r="Y6500" s="34">
        <v>60</v>
      </c>
      <c r="Z6500" s="34">
        <v>77</v>
      </c>
      <c r="AA6500" s="34">
        <v>88</v>
      </c>
      <c r="AB6500" s="34">
        <v>73</v>
      </c>
      <c r="AC6500" s="34">
        <v>131</v>
      </c>
    </row>
    <row r="6501" spans="1:29" x14ac:dyDescent="0.2">
      <c r="A6501" s="34" t="s">
        <v>66994</v>
      </c>
      <c r="B6501" s="34">
        <v>226</v>
      </c>
      <c r="C6501" s="34">
        <v>181</v>
      </c>
      <c r="D6501" s="34">
        <v>213</v>
      </c>
      <c r="E6501" s="34">
        <v>198</v>
      </c>
      <c r="F6501" s="34">
        <v>210</v>
      </c>
      <c r="G6501" s="34">
        <v>187</v>
      </c>
      <c r="H6501" s="34">
        <v>197</v>
      </c>
      <c r="I6501" s="34">
        <v>184</v>
      </c>
      <c r="J6501" s="34">
        <v>199</v>
      </c>
      <c r="K6501" s="34">
        <v>166</v>
      </c>
      <c r="L6501" s="34">
        <v>133</v>
      </c>
      <c r="M6501" s="34">
        <v>161</v>
      </c>
      <c r="N6501" s="34">
        <v>197</v>
      </c>
      <c r="O6501" s="34">
        <v>176</v>
      </c>
      <c r="P6501" s="34">
        <v>237</v>
      </c>
      <c r="Q6501" s="34">
        <v>278</v>
      </c>
      <c r="R6501" s="34">
        <v>245</v>
      </c>
      <c r="S6501" s="34">
        <v>223</v>
      </c>
      <c r="T6501" s="34">
        <v>167</v>
      </c>
      <c r="U6501" s="34">
        <v>189</v>
      </c>
      <c r="V6501" s="34">
        <v>185</v>
      </c>
      <c r="W6501" s="34">
        <v>226</v>
      </c>
      <c r="X6501" s="34">
        <v>279</v>
      </c>
      <c r="Y6501" s="34">
        <v>214</v>
      </c>
      <c r="Z6501" s="34">
        <v>221</v>
      </c>
      <c r="AA6501" s="34">
        <v>203</v>
      </c>
      <c r="AB6501" s="34">
        <v>250</v>
      </c>
      <c r="AC6501" s="34">
        <v>284</v>
      </c>
    </row>
    <row r="6502" spans="1:29" x14ac:dyDescent="0.2">
      <c r="A6502" s="34" t="s">
        <v>66995</v>
      </c>
      <c r="B6502" s="34">
        <v>165</v>
      </c>
      <c r="C6502" s="34">
        <v>86</v>
      </c>
      <c r="D6502" s="34">
        <v>94</v>
      </c>
      <c r="E6502" s="34">
        <v>73</v>
      </c>
      <c r="F6502" s="34">
        <v>103</v>
      </c>
      <c r="G6502" s="34">
        <v>74</v>
      </c>
      <c r="H6502" s="34">
        <v>118</v>
      </c>
      <c r="I6502" s="34">
        <v>91</v>
      </c>
      <c r="J6502" s="34">
        <v>102</v>
      </c>
      <c r="K6502" s="34">
        <v>74</v>
      </c>
      <c r="L6502" s="34">
        <v>148</v>
      </c>
      <c r="M6502" s="34">
        <v>75</v>
      </c>
      <c r="N6502" s="34">
        <v>68</v>
      </c>
      <c r="O6502" s="34">
        <v>93</v>
      </c>
      <c r="P6502" s="34">
        <v>101</v>
      </c>
      <c r="Q6502" s="34">
        <v>128</v>
      </c>
      <c r="R6502" s="34">
        <v>166</v>
      </c>
      <c r="S6502" s="34">
        <v>131</v>
      </c>
      <c r="T6502" s="34">
        <v>182</v>
      </c>
      <c r="U6502" s="34">
        <v>147</v>
      </c>
      <c r="V6502" s="34">
        <v>167</v>
      </c>
      <c r="W6502" s="34">
        <v>154</v>
      </c>
      <c r="X6502" s="34">
        <v>154</v>
      </c>
      <c r="Y6502" s="34">
        <v>189</v>
      </c>
      <c r="Z6502" s="34">
        <v>87</v>
      </c>
      <c r="AA6502" s="34">
        <v>143</v>
      </c>
      <c r="AB6502" s="34">
        <v>149</v>
      </c>
      <c r="AC6502" s="34">
        <v>124</v>
      </c>
    </row>
    <row r="6503" spans="1:29" x14ac:dyDescent="0.2">
      <c r="A6503" s="34" t="s">
        <v>66996</v>
      </c>
      <c r="B6503" s="34">
        <v>116</v>
      </c>
      <c r="C6503" s="34">
        <v>153</v>
      </c>
      <c r="D6503" s="34">
        <v>157</v>
      </c>
      <c r="E6503" s="34">
        <v>139</v>
      </c>
      <c r="F6503" s="34">
        <v>140</v>
      </c>
      <c r="G6503" s="34">
        <v>142</v>
      </c>
      <c r="H6503" s="34">
        <v>163</v>
      </c>
      <c r="I6503" s="34">
        <v>133</v>
      </c>
      <c r="J6503" s="34">
        <v>135</v>
      </c>
      <c r="K6503" s="34">
        <v>140</v>
      </c>
      <c r="L6503" s="34">
        <v>181</v>
      </c>
      <c r="M6503" s="34">
        <v>117</v>
      </c>
      <c r="N6503" s="34">
        <v>168</v>
      </c>
      <c r="O6503" s="34">
        <v>138</v>
      </c>
      <c r="P6503" s="34">
        <v>162</v>
      </c>
      <c r="Q6503" s="34">
        <v>193</v>
      </c>
      <c r="R6503" s="34">
        <v>234</v>
      </c>
      <c r="S6503" s="34">
        <v>122</v>
      </c>
      <c r="T6503" s="34">
        <v>203</v>
      </c>
      <c r="U6503" s="34">
        <v>129</v>
      </c>
      <c r="V6503" s="34">
        <v>184</v>
      </c>
      <c r="W6503" s="34">
        <v>218</v>
      </c>
      <c r="X6503" s="34">
        <v>172</v>
      </c>
      <c r="Y6503" s="34">
        <v>195</v>
      </c>
      <c r="Z6503" s="34">
        <v>208</v>
      </c>
      <c r="AA6503" s="34">
        <v>184</v>
      </c>
      <c r="AB6503" s="34">
        <v>255</v>
      </c>
      <c r="AC6503" s="34">
        <v>222</v>
      </c>
    </row>
    <row r="6504" spans="1:29" x14ac:dyDescent="0.2">
      <c r="A6504" s="34" t="s">
        <v>66997</v>
      </c>
      <c r="B6504" s="34">
        <v>76</v>
      </c>
      <c r="C6504" s="34">
        <v>38</v>
      </c>
      <c r="D6504" s="34">
        <v>72</v>
      </c>
      <c r="E6504" s="34">
        <v>56</v>
      </c>
      <c r="F6504" s="34">
        <v>43</v>
      </c>
      <c r="G6504" s="34">
        <v>47</v>
      </c>
      <c r="H6504" s="34">
        <v>101</v>
      </c>
      <c r="I6504" s="34">
        <v>58</v>
      </c>
      <c r="J6504" s="34">
        <v>91</v>
      </c>
      <c r="K6504" s="34">
        <v>86</v>
      </c>
      <c r="L6504" s="34">
        <v>73</v>
      </c>
      <c r="M6504" s="34">
        <v>53</v>
      </c>
      <c r="N6504" s="34">
        <v>66</v>
      </c>
      <c r="O6504" s="34">
        <v>62</v>
      </c>
      <c r="P6504" s="34">
        <v>60</v>
      </c>
      <c r="Q6504" s="34">
        <v>87</v>
      </c>
      <c r="R6504" s="34">
        <v>106</v>
      </c>
      <c r="S6504" s="34">
        <v>90</v>
      </c>
      <c r="T6504" s="34">
        <v>116</v>
      </c>
      <c r="U6504" s="34">
        <v>66</v>
      </c>
      <c r="V6504" s="34">
        <v>78</v>
      </c>
      <c r="W6504" s="34">
        <v>82</v>
      </c>
      <c r="X6504" s="34">
        <v>59</v>
      </c>
      <c r="Y6504" s="34">
        <v>84</v>
      </c>
      <c r="Z6504" s="34">
        <v>79</v>
      </c>
      <c r="AA6504" s="34">
        <v>69</v>
      </c>
      <c r="AB6504" s="34">
        <v>122</v>
      </c>
      <c r="AC6504" s="34">
        <v>94</v>
      </c>
    </row>
    <row r="6505" spans="1:29" x14ac:dyDescent="0.2">
      <c r="A6505" s="34" t="s">
        <v>66998</v>
      </c>
      <c r="B6505" s="34">
        <v>50</v>
      </c>
      <c r="C6505" s="34">
        <v>63</v>
      </c>
      <c r="D6505" s="34">
        <v>119</v>
      </c>
      <c r="E6505" s="34">
        <v>100</v>
      </c>
      <c r="F6505" s="34">
        <v>96</v>
      </c>
      <c r="G6505" s="34">
        <v>89</v>
      </c>
      <c r="H6505" s="34">
        <v>105</v>
      </c>
      <c r="I6505" s="34">
        <v>78</v>
      </c>
      <c r="J6505" s="34">
        <v>106</v>
      </c>
      <c r="K6505" s="34">
        <v>88</v>
      </c>
      <c r="L6505" s="34">
        <v>115</v>
      </c>
      <c r="M6505" s="34">
        <v>65</v>
      </c>
      <c r="N6505" s="34">
        <v>113</v>
      </c>
      <c r="O6505" s="34">
        <v>104</v>
      </c>
      <c r="P6505" s="34">
        <v>101</v>
      </c>
      <c r="Q6505" s="34">
        <v>116</v>
      </c>
      <c r="R6505" s="34">
        <v>158</v>
      </c>
      <c r="S6505" s="34">
        <v>91</v>
      </c>
      <c r="T6505" s="34">
        <v>84</v>
      </c>
      <c r="U6505" s="34">
        <v>87</v>
      </c>
      <c r="V6505" s="34">
        <v>100</v>
      </c>
      <c r="W6505" s="34">
        <v>119</v>
      </c>
      <c r="X6505" s="34">
        <v>180</v>
      </c>
      <c r="Y6505" s="34">
        <v>124</v>
      </c>
      <c r="Z6505" s="34">
        <v>114</v>
      </c>
      <c r="AA6505" s="34">
        <v>132</v>
      </c>
      <c r="AB6505" s="34">
        <v>122</v>
      </c>
      <c r="AC6505" s="34">
        <v>146</v>
      </c>
    </row>
    <row r="6506" spans="1:29" x14ac:dyDescent="0.2">
      <c r="A6506" s="34" t="s">
        <v>66999</v>
      </c>
      <c r="B6506" s="34">
        <v>135</v>
      </c>
      <c r="C6506" s="34">
        <v>121</v>
      </c>
      <c r="D6506" s="34">
        <v>203</v>
      </c>
      <c r="E6506" s="34">
        <v>140</v>
      </c>
      <c r="F6506" s="34">
        <v>231</v>
      </c>
      <c r="G6506" s="34">
        <v>137</v>
      </c>
      <c r="H6506" s="34">
        <v>232</v>
      </c>
      <c r="I6506" s="34">
        <v>162</v>
      </c>
      <c r="J6506" s="34">
        <v>196</v>
      </c>
      <c r="K6506" s="34">
        <v>155</v>
      </c>
      <c r="L6506" s="34">
        <v>185</v>
      </c>
      <c r="M6506" s="34">
        <v>120</v>
      </c>
      <c r="N6506" s="34">
        <v>196</v>
      </c>
      <c r="O6506" s="34">
        <v>135</v>
      </c>
      <c r="P6506" s="34">
        <v>175</v>
      </c>
      <c r="Q6506" s="34">
        <v>172</v>
      </c>
      <c r="R6506" s="34">
        <v>276</v>
      </c>
      <c r="S6506" s="34">
        <v>166</v>
      </c>
      <c r="T6506" s="34">
        <v>292</v>
      </c>
      <c r="U6506" s="34">
        <v>148</v>
      </c>
      <c r="V6506" s="34">
        <v>287</v>
      </c>
      <c r="W6506" s="34">
        <v>213</v>
      </c>
      <c r="X6506" s="34">
        <v>240</v>
      </c>
      <c r="Y6506" s="34">
        <v>220</v>
      </c>
      <c r="Z6506" s="34">
        <v>185</v>
      </c>
      <c r="AA6506" s="34">
        <v>203</v>
      </c>
      <c r="AB6506" s="34">
        <v>210</v>
      </c>
      <c r="AC6506" s="34">
        <v>238</v>
      </c>
    </row>
    <row r="6507" spans="1:29" x14ac:dyDescent="0.2">
      <c r="A6507" s="34" t="s">
        <v>67000</v>
      </c>
      <c r="B6507" s="34">
        <v>57</v>
      </c>
      <c r="C6507" s="34">
        <v>71</v>
      </c>
      <c r="D6507" s="34">
        <v>99</v>
      </c>
      <c r="E6507" s="34">
        <v>106</v>
      </c>
      <c r="F6507" s="34">
        <v>119</v>
      </c>
      <c r="G6507" s="34">
        <v>96</v>
      </c>
      <c r="H6507" s="34">
        <v>97</v>
      </c>
      <c r="I6507" s="34">
        <v>82</v>
      </c>
      <c r="J6507" s="34">
        <v>81</v>
      </c>
      <c r="K6507" s="34">
        <v>123</v>
      </c>
      <c r="L6507" s="34">
        <v>41</v>
      </c>
      <c r="M6507" s="34">
        <v>60</v>
      </c>
      <c r="N6507" s="34">
        <v>81</v>
      </c>
      <c r="O6507" s="34">
        <v>52</v>
      </c>
      <c r="P6507" s="34">
        <v>69</v>
      </c>
      <c r="Q6507" s="34">
        <v>101</v>
      </c>
      <c r="R6507" s="34">
        <v>89</v>
      </c>
      <c r="S6507" s="34">
        <v>133</v>
      </c>
      <c r="T6507" s="34">
        <v>71</v>
      </c>
      <c r="U6507" s="34">
        <v>90</v>
      </c>
      <c r="V6507" s="34">
        <v>101</v>
      </c>
      <c r="W6507" s="34">
        <v>72</v>
      </c>
      <c r="X6507" s="34">
        <v>118</v>
      </c>
      <c r="Y6507" s="34">
        <v>67</v>
      </c>
      <c r="Z6507" s="34">
        <v>118</v>
      </c>
      <c r="AA6507" s="34">
        <v>102</v>
      </c>
      <c r="AB6507" s="34">
        <v>81</v>
      </c>
      <c r="AC6507" s="34">
        <v>115</v>
      </c>
    </row>
    <row r="6508" spans="1:29" x14ac:dyDescent="0.2">
      <c r="A6508" s="34" t="s">
        <v>67001</v>
      </c>
      <c r="B6508" s="34">
        <v>32</v>
      </c>
      <c r="C6508" s="34">
        <v>31</v>
      </c>
      <c r="D6508" s="34">
        <v>56</v>
      </c>
      <c r="E6508" s="34">
        <v>28</v>
      </c>
      <c r="F6508" s="34">
        <v>39</v>
      </c>
      <c r="G6508" s="34">
        <v>41</v>
      </c>
      <c r="H6508" s="34">
        <v>46</v>
      </c>
      <c r="I6508" s="34">
        <v>45</v>
      </c>
      <c r="J6508" s="34">
        <v>31</v>
      </c>
      <c r="K6508" s="34">
        <v>34</v>
      </c>
      <c r="L6508" s="34">
        <v>32</v>
      </c>
      <c r="M6508" s="34">
        <v>26</v>
      </c>
      <c r="N6508" s="34">
        <v>35</v>
      </c>
      <c r="O6508" s="34">
        <v>29</v>
      </c>
      <c r="P6508" s="34">
        <v>34</v>
      </c>
      <c r="Q6508" s="34">
        <v>42</v>
      </c>
      <c r="R6508" s="34">
        <v>48</v>
      </c>
      <c r="S6508" s="34">
        <v>59</v>
      </c>
      <c r="T6508" s="34">
        <v>41</v>
      </c>
      <c r="U6508" s="34">
        <v>37</v>
      </c>
      <c r="V6508" s="34">
        <v>46</v>
      </c>
      <c r="W6508" s="34">
        <v>47</v>
      </c>
      <c r="X6508" s="34">
        <v>57</v>
      </c>
      <c r="Y6508" s="34">
        <v>29</v>
      </c>
      <c r="Z6508" s="34">
        <v>50</v>
      </c>
      <c r="AA6508" s="34">
        <v>36</v>
      </c>
      <c r="AB6508" s="34">
        <v>49</v>
      </c>
      <c r="AC6508" s="34">
        <v>63</v>
      </c>
    </row>
    <row r="6509" spans="1:29" x14ac:dyDescent="0.2">
      <c r="A6509" s="34" t="s">
        <v>67002</v>
      </c>
      <c r="B6509" s="34">
        <v>149</v>
      </c>
      <c r="C6509" s="34">
        <v>41</v>
      </c>
      <c r="D6509" s="34">
        <v>66</v>
      </c>
      <c r="E6509" s="34">
        <v>69</v>
      </c>
      <c r="F6509" s="34">
        <v>99</v>
      </c>
      <c r="G6509" s="34">
        <v>65</v>
      </c>
      <c r="H6509" s="34">
        <v>118</v>
      </c>
      <c r="I6509" s="34">
        <v>54</v>
      </c>
      <c r="J6509" s="34">
        <v>87</v>
      </c>
      <c r="K6509" s="34">
        <v>78</v>
      </c>
      <c r="L6509" s="34">
        <v>124</v>
      </c>
      <c r="M6509" s="34">
        <v>59</v>
      </c>
      <c r="N6509" s="34">
        <v>93</v>
      </c>
      <c r="O6509" s="34">
        <v>74</v>
      </c>
      <c r="P6509" s="34">
        <v>89</v>
      </c>
      <c r="Q6509" s="34">
        <v>93</v>
      </c>
      <c r="R6509" s="34">
        <v>110</v>
      </c>
      <c r="S6509" s="34">
        <v>93</v>
      </c>
      <c r="T6509" s="34">
        <v>168</v>
      </c>
      <c r="U6509" s="34">
        <v>92</v>
      </c>
      <c r="V6509" s="34">
        <v>117</v>
      </c>
      <c r="W6509" s="34">
        <v>165</v>
      </c>
      <c r="X6509" s="34">
        <v>91</v>
      </c>
      <c r="Y6509" s="34">
        <v>127</v>
      </c>
      <c r="Z6509" s="34">
        <v>84</v>
      </c>
      <c r="AA6509" s="34">
        <v>84</v>
      </c>
      <c r="AB6509" s="34">
        <v>133</v>
      </c>
      <c r="AC6509" s="34">
        <v>110</v>
      </c>
    </row>
    <row r="6510" spans="1:29" x14ac:dyDescent="0.2">
      <c r="A6510" s="34" t="s">
        <v>67003</v>
      </c>
      <c r="B6510" s="34">
        <v>452</v>
      </c>
      <c r="C6510" s="34">
        <v>378</v>
      </c>
      <c r="D6510" s="34">
        <v>672</v>
      </c>
      <c r="E6510" s="34">
        <v>434</v>
      </c>
      <c r="F6510" s="34">
        <v>667</v>
      </c>
      <c r="G6510" s="34">
        <v>442</v>
      </c>
      <c r="H6510" s="34">
        <v>657</v>
      </c>
      <c r="I6510" s="34">
        <v>376</v>
      </c>
      <c r="J6510" s="34">
        <v>575</v>
      </c>
      <c r="K6510" s="34">
        <v>456</v>
      </c>
      <c r="L6510" s="34">
        <v>570</v>
      </c>
      <c r="M6510" s="34">
        <v>380</v>
      </c>
      <c r="N6510" s="34">
        <v>575</v>
      </c>
      <c r="O6510" s="34">
        <v>344</v>
      </c>
      <c r="P6510" s="34">
        <v>559</v>
      </c>
      <c r="Q6510" s="34">
        <v>615</v>
      </c>
      <c r="R6510" s="34">
        <v>842</v>
      </c>
      <c r="S6510" s="34">
        <v>585</v>
      </c>
      <c r="T6510" s="34">
        <v>785</v>
      </c>
      <c r="U6510" s="34">
        <v>463</v>
      </c>
      <c r="V6510" s="34">
        <v>774</v>
      </c>
      <c r="W6510" s="34">
        <v>601</v>
      </c>
      <c r="X6510" s="34">
        <v>897</v>
      </c>
      <c r="Y6510" s="34">
        <v>552</v>
      </c>
      <c r="Z6510" s="34">
        <v>718</v>
      </c>
      <c r="AA6510" s="34">
        <v>530</v>
      </c>
      <c r="AB6510" s="34">
        <v>770</v>
      </c>
      <c r="AC6510" s="34">
        <v>681</v>
      </c>
    </row>
    <row r="6511" spans="1:29" x14ac:dyDescent="0.2">
      <c r="A6511" s="34" t="s">
        <v>67004</v>
      </c>
      <c r="B6511" s="34">
        <v>149</v>
      </c>
      <c r="C6511" s="34">
        <v>132</v>
      </c>
      <c r="D6511" s="34">
        <v>93</v>
      </c>
      <c r="E6511" s="34">
        <v>187</v>
      </c>
      <c r="F6511" s="34">
        <v>97</v>
      </c>
      <c r="G6511" s="34">
        <v>241</v>
      </c>
      <c r="H6511" s="34">
        <v>108</v>
      </c>
      <c r="I6511" s="34">
        <v>157</v>
      </c>
      <c r="J6511" s="34">
        <v>80</v>
      </c>
      <c r="K6511" s="34">
        <v>166</v>
      </c>
      <c r="L6511" s="34">
        <v>90</v>
      </c>
      <c r="M6511" s="34">
        <v>193</v>
      </c>
      <c r="N6511" s="34">
        <v>73</v>
      </c>
      <c r="O6511" s="34">
        <v>150</v>
      </c>
      <c r="P6511" s="34">
        <v>88</v>
      </c>
      <c r="Q6511" s="34">
        <v>256</v>
      </c>
      <c r="R6511" s="34">
        <v>120</v>
      </c>
      <c r="S6511" s="34">
        <v>167</v>
      </c>
      <c r="T6511" s="34">
        <v>111</v>
      </c>
      <c r="U6511" s="34">
        <v>192</v>
      </c>
      <c r="V6511" s="34">
        <v>140</v>
      </c>
      <c r="W6511" s="34">
        <v>285</v>
      </c>
      <c r="X6511" s="34">
        <v>122</v>
      </c>
      <c r="Y6511" s="34">
        <v>242</v>
      </c>
      <c r="Z6511" s="34">
        <v>104</v>
      </c>
      <c r="AA6511" s="34">
        <v>139</v>
      </c>
      <c r="AB6511" s="34">
        <v>157</v>
      </c>
      <c r="AC6511" s="34">
        <v>239</v>
      </c>
    </row>
    <row r="6512" spans="1:29" x14ac:dyDescent="0.2">
      <c r="A6512" s="34" t="s">
        <v>67005</v>
      </c>
      <c r="B6512" s="34">
        <v>30</v>
      </c>
      <c r="C6512" s="34">
        <v>45</v>
      </c>
      <c r="D6512" s="34">
        <v>67</v>
      </c>
      <c r="E6512" s="34">
        <v>32</v>
      </c>
      <c r="F6512" s="34">
        <v>64</v>
      </c>
      <c r="G6512" s="34">
        <v>45</v>
      </c>
      <c r="H6512" s="34">
        <v>66</v>
      </c>
      <c r="I6512" s="34">
        <v>35</v>
      </c>
      <c r="J6512" s="34">
        <v>63</v>
      </c>
      <c r="K6512" s="34">
        <v>57</v>
      </c>
      <c r="L6512" s="34">
        <v>44</v>
      </c>
      <c r="M6512" s="34">
        <v>52</v>
      </c>
      <c r="N6512" s="34">
        <v>40</v>
      </c>
      <c r="O6512" s="34">
        <v>36</v>
      </c>
      <c r="P6512" s="34">
        <v>49</v>
      </c>
      <c r="Q6512" s="34">
        <v>44</v>
      </c>
      <c r="R6512" s="34">
        <v>78</v>
      </c>
      <c r="S6512" s="34">
        <v>65</v>
      </c>
      <c r="T6512" s="34">
        <v>49</v>
      </c>
      <c r="U6512" s="34">
        <v>42</v>
      </c>
      <c r="V6512" s="34">
        <v>75</v>
      </c>
      <c r="W6512" s="34">
        <v>41</v>
      </c>
      <c r="X6512" s="34">
        <v>74</v>
      </c>
      <c r="Y6512" s="34">
        <v>38</v>
      </c>
      <c r="Z6512" s="34">
        <v>49</v>
      </c>
      <c r="AA6512" s="34">
        <v>49</v>
      </c>
      <c r="AB6512" s="34">
        <v>73</v>
      </c>
      <c r="AC6512" s="34">
        <v>61</v>
      </c>
    </row>
    <row r="6513" spans="1:29" x14ac:dyDescent="0.2">
      <c r="A6513" s="34" t="s">
        <v>67006</v>
      </c>
      <c r="B6513" s="34">
        <v>175</v>
      </c>
      <c r="C6513" s="34">
        <v>129</v>
      </c>
      <c r="D6513" s="34">
        <v>183</v>
      </c>
      <c r="E6513" s="34">
        <v>168</v>
      </c>
      <c r="F6513" s="34">
        <v>195</v>
      </c>
      <c r="G6513" s="34">
        <v>172</v>
      </c>
      <c r="H6513" s="34">
        <v>177</v>
      </c>
      <c r="I6513" s="34">
        <v>184</v>
      </c>
      <c r="J6513" s="34">
        <v>148</v>
      </c>
      <c r="K6513" s="34">
        <v>136</v>
      </c>
      <c r="L6513" s="34">
        <v>193</v>
      </c>
      <c r="M6513" s="34">
        <v>134</v>
      </c>
      <c r="N6513" s="34">
        <v>125</v>
      </c>
      <c r="O6513" s="34">
        <v>181</v>
      </c>
      <c r="P6513" s="34">
        <v>188</v>
      </c>
      <c r="Q6513" s="34">
        <v>202</v>
      </c>
      <c r="R6513" s="34">
        <v>202</v>
      </c>
      <c r="S6513" s="34">
        <v>183</v>
      </c>
      <c r="T6513" s="34">
        <v>232</v>
      </c>
      <c r="U6513" s="34">
        <v>163</v>
      </c>
      <c r="V6513" s="34">
        <v>232</v>
      </c>
      <c r="W6513" s="34">
        <v>213</v>
      </c>
      <c r="X6513" s="34">
        <v>244</v>
      </c>
      <c r="Y6513" s="34">
        <v>186</v>
      </c>
      <c r="Z6513" s="34">
        <v>131</v>
      </c>
      <c r="AA6513" s="34">
        <v>189</v>
      </c>
      <c r="AB6513" s="34">
        <v>289</v>
      </c>
      <c r="AC6513" s="34">
        <v>217</v>
      </c>
    </row>
    <row r="6514" spans="1:29" x14ac:dyDescent="0.2">
      <c r="A6514" s="34" t="s">
        <v>67007</v>
      </c>
      <c r="B6514" s="34">
        <v>68</v>
      </c>
      <c r="C6514" s="34">
        <v>51</v>
      </c>
      <c r="D6514" s="34">
        <v>60</v>
      </c>
      <c r="E6514" s="34">
        <v>61</v>
      </c>
      <c r="F6514" s="34">
        <v>46</v>
      </c>
      <c r="G6514" s="34">
        <v>46</v>
      </c>
      <c r="H6514" s="34">
        <v>61</v>
      </c>
      <c r="I6514" s="34">
        <v>50</v>
      </c>
      <c r="J6514" s="34">
        <v>45</v>
      </c>
      <c r="K6514" s="34">
        <v>45</v>
      </c>
      <c r="L6514" s="34">
        <v>52</v>
      </c>
      <c r="M6514" s="34">
        <v>57</v>
      </c>
      <c r="N6514" s="34">
        <v>67</v>
      </c>
      <c r="O6514" s="34">
        <v>40</v>
      </c>
      <c r="P6514" s="34">
        <v>79</v>
      </c>
      <c r="Q6514" s="34">
        <v>47</v>
      </c>
      <c r="R6514" s="34">
        <v>108</v>
      </c>
      <c r="S6514" s="34">
        <v>57</v>
      </c>
      <c r="T6514" s="34">
        <v>52</v>
      </c>
      <c r="U6514" s="34">
        <v>72</v>
      </c>
      <c r="V6514" s="34">
        <v>67</v>
      </c>
      <c r="W6514" s="34">
        <v>84</v>
      </c>
      <c r="X6514" s="34">
        <v>66</v>
      </c>
      <c r="Y6514" s="34">
        <v>84</v>
      </c>
      <c r="Z6514" s="34">
        <v>69</v>
      </c>
      <c r="AA6514" s="34">
        <v>83</v>
      </c>
      <c r="AB6514" s="34">
        <v>96</v>
      </c>
      <c r="AC6514" s="34">
        <v>85</v>
      </c>
    </row>
    <row r="6515" spans="1:29" x14ac:dyDescent="0.2">
      <c r="A6515" s="34" t="s">
        <v>67008</v>
      </c>
      <c r="B6515" s="34">
        <v>359</v>
      </c>
      <c r="C6515" s="34">
        <v>319</v>
      </c>
      <c r="D6515" s="34">
        <v>490</v>
      </c>
      <c r="E6515" s="34">
        <v>353</v>
      </c>
      <c r="F6515" s="34">
        <v>538</v>
      </c>
      <c r="G6515" s="34">
        <v>302</v>
      </c>
      <c r="H6515" s="34">
        <v>532</v>
      </c>
      <c r="I6515" s="34">
        <v>265</v>
      </c>
      <c r="J6515" s="34">
        <v>525</v>
      </c>
      <c r="K6515" s="34">
        <v>353</v>
      </c>
      <c r="L6515" s="34">
        <v>482</v>
      </c>
      <c r="M6515" s="34">
        <v>316</v>
      </c>
      <c r="N6515" s="34">
        <v>405</v>
      </c>
      <c r="O6515" s="34">
        <v>327</v>
      </c>
      <c r="P6515" s="34">
        <v>463</v>
      </c>
      <c r="Q6515" s="34">
        <v>474</v>
      </c>
      <c r="R6515" s="34">
        <v>667</v>
      </c>
      <c r="S6515" s="34">
        <v>407</v>
      </c>
      <c r="T6515" s="34">
        <v>582</v>
      </c>
      <c r="U6515" s="34">
        <v>403</v>
      </c>
      <c r="V6515" s="34">
        <v>579</v>
      </c>
      <c r="W6515" s="34">
        <v>486</v>
      </c>
      <c r="X6515" s="34">
        <v>625</v>
      </c>
      <c r="Y6515" s="34">
        <v>497</v>
      </c>
      <c r="Z6515" s="34">
        <v>502</v>
      </c>
      <c r="AA6515" s="34">
        <v>462</v>
      </c>
      <c r="AB6515" s="34">
        <v>798</v>
      </c>
      <c r="AC6515" s="34">
        <v>493</v>
      </c>
    </row>
    <row r="6516" spans="1:29" x14ac:dyDescent="0.2">
      <c r="A6516" s="34" t="s">
        <v>67009</v>
      </c>
      <c r="B6516" s="34">
        <v>124</v>
      </c>
      <c r="C6516" s="34">
        <v>116</v>
      </c>
      <c r="D6516" s="34">
        <v>173</v>
      </c>
      <c r="E6516" s="34">
        <v>153</v>
      </c>
      <c r="F6516" s="34">
        <v>175</v>
      </c>
      <c r="G6516" s="34">
        <v>100</v>
      </c>
      <c r="H6516" s="34">
        <v>168</v>
      </c>
      <c r="I6516" s="34">
        <v>123</v>
      </c>
      <c r="J6516" s="34">
        <v>124</v>
      </c>
      <c r="K6516" s="34">
        <v>130</v>
      </c>
      <c r="L6516" s="34">
        <v>102</v>
      </c>
      <c r="M6516" s="34">
        <v>121</v>
      </c>
      <c r="N6516" s="34">
        <v>120</v>
      </c>
      <c r="O6516" s="34">
        <v>141</v>
      </c>
      <c r="P6516" s="34">
        <v>150</v>
      </c>
      <c r="Q6516" s="34">
        <v>163</v>
      </c>
      <c r="R6516" s="34">
        <v>183</v>
      </c>
      <c r="S6516" s="34">
        <v>180</v>
      </c>
      <c r="T6516" s="34">
        <v>168</v>
      </c>
      <c r="U6516" s="34">
        <v>123</v>
      </c>
      <c r="V6516" s="34">
        <v>200</v>
      </c>
      <c r="W6516" s="34">
        <v>90</v>
      </c>
      <c r="X6516" s="34">
        <v>256</v>
      </c>
      <c r="Y6516" s="34">
        <v>156</v>
      </c>
      <c r="Z6516" s="34">
        <v>207</v>
      </c>
      <c r="AA6516" s="34">
        <v>167</v>
      </c>
      <c r="AB6516" s="34">
        <v>209</v>
      </c>
      <c r="AC6516" s="34">
        <v>218</v>
      </c>
    </row>
    <row r="6517" spans="1:29" x14ac:dyDescent="0.2">
      <c r="A6517" s="34" t="s">
        <v>67010</v>
      </c>
      <c r="B6517" s="34">
        <v>73</v>
      </c>
      <c r="C6517" s="34">
        <v>63</v>
      </c>
      <c r="D6517" s="34">
        <v>78</v>
      </c>
      <c r="E6517" s="34">
        <v>48</v>
      </c>
      <c r="F6517" s="34">
        <v>109</v>
      </c>
      <c r="G6517" s="34">
        <v>78</v>
      </c>
      <c r="H6517" s="34">
        <v>81</v>
      </c>
      <c r="I6517" s="34">
        <v>64</v>
      </c>
      <c r="J6517" s="34">
        <v>65</v>
      </c>
      <c r="K6517" s="34">
        <v>51</v>
      </c>
      <c r="L6517" s="34">
        <v>73</v>
      </c>
      <c r="M6517" s="34">
        <v>58</v>
      </c>
      <c r="N6517" s="34">
        <v>114</v>
      </c>
      <c r="O6517" s="34">
        <v>45</v>
      </c>
      <c r="P6517" s="34">
        <v>67</v>
      </c>
      <c r="Q6517" s="34">
        <v>55</v>
      </c>
      <c r="R6517" s="34">
        <v>91</v>
      </c>
      <c r="S6517" s="34">
        <v>67</v>
      </c>
      <c r="T6517" s="34">
        <v>97</v>
      </c>
      <c r="U6517" s="34">
        <v>75</v>
      </c>
      <c r="V6517" s="34">
        <v>96</v>
      </c>
      <c r="W6517" s="34">
        <v>57</v>
      </c>
      <c r="X6517" s="34">
        <v>126</v>
      </c>
      <c r="Y6517" s="34">
        <v>93</v>
      </c>
      <c r="Z6517" s="34">
        <v>108</v>
      </c>
      <c r="AA6517" s="34">
        <v>68</v>
      </c>
      <c r="AB6517" s="34">
        <v>97</v>
      </c>
      <c r="AC6517" s="34">
        <v>144</v>
      </c>
    </row>
    <row r="6518" spans="1:29" x14ac:dyDescent="0.2">
      <c r="A6518" s="34" t="s">
        <v>67011</v>
      </c>
      <c r="B6518" s="34">
        <v>28</v>
      </c>
      <c r="C6518" s="34">
        <v>24</v>
      </c>
      <c r="D6518" s="34">
        <v>49</v>
      </c>
      <c r="E6518" s="34">
        <v>27</v>
      </c>
      <c r="F6518" s="34">
        <v>38</v>
      </c>
      <c r="G6518" s="34">
        <v>6</v>
      </c>
      <c r="H6518" s="34">
        <v>21</v>
      </c>
      <c r="I6518" s="34">
        <v>25</v>
      </c>
      <c r="J6518" s="34">
        <v>29</v>
      </c>
      <c r="K6518" s="34">
        <v>33</v>
      </c>
      <c r="L6518" s="34">
        <v>38</v>
      </c>
      <c r="M6518" s="34">
        <v>16</v>
      </c>
      <c r="N6518" s="34">
        <v>18</v>
      </c>
      <c r="O6518" s="34">
        <v>29</v>
      </c>
      <c r="P6518" s="34">
        <v>30</v>
      </c>
      <c r="Q6518" s="34">
        <v>25</v>
      </c>
      <c r="R6518" s="34">
        <v>78</v>
      </c>
      <c r="S6518" s="34">
        <v>28</v>
      </c>
      <c r="T6518" s="34">
        <v>23</v>
      </c>
      <c r="U6518" s="34">
        <v>33</v>
      </c>
      <c r="V6518" s="34">
        <v>43</v>
      </c>
      <c r="W6518" s="34">
        <v>25</v>
      </c>
      <c r="X6518" s="34">
        <v>56</v>
      </c>
      <c r="Y6518" s="34">
        <v>30</v>
      </c>
      <c r="Z6518" s="34">
        <v>46</v>
      </c>
      <c r="AA6518" s="34">
        <v>24</v>
      </c>
      <c r="AB6518" s="34">
        <v>53</v>
      </c>
      <c r="AC6518" s="34">
        <v>28</v>
      </c>
    </row>
    <row r="6519" spans="1:29" x14ac:dyDescent="0.2">
      <c r="A6519" s="34" t="s">
        <v>67012</v>
      </c>
      <c r="B6519" s="34">
        <v>107</v>
      </c>
      <c r="C6519" s="34">
        <v>66</v>
      </c>
      <c r="D6519" s="34">
        <v>160</v>
      </c>
      <c r="E6519" s="34">
        <v>119</v>
      </c>
      <c r="F6519" s="34">
        <v>105</v>
      </c>
      <c r="G6519" s="34">
        <v>101</v>
      </c>
      <c r="H6519" s="34">
        <v>91</v>
      </c>
      <c r="I6519" s="34">
        <v>80</v>
      </c>
      <c r="J6519" s="34">
        <v>92</v>
      </c>
      <c r="K6519" s="34">
        <v>115</v>
      </c>
      <c r="L6519" s="34">
        <v>74</v>
      </c>
      <c r="M6519" s="34">
        <v>82</v>
      </c>
      <c r="N6519" s="34">
        <v>107</v>
      </c>
      <c r="O6519" s="34">
        <v>84</v>
      </c>
      <c r="P6519" s="34">
        <v>100</v>
      </c>
      <c r="Q6519" s="34">
        <v>110</v>
      </c>
      <c r="R6519" s="34">
        <v>121</v>
      </c>
      <c r="S6519" s="34">
        <v>128</v>
      </c>
      <c r="T6519" s="34">
        <v>79</v>
      </c>
      <c r="U6519" s="34">
        <v>81</v>
      </c>
      <c r="V6519" s="34">
        <v>137</v>
      </c>
      <c r="W6519" s="34">
        <v>109</v>
      </c>
      <c r="X6519" s="34">
        <v>126</v>
      </c>
      <c r="Y6519" s="34">
        <v>82</v>
      </c>
      <c r="Z6519" s="34">
        <v>138</v>
      </c>
      <c r="AA6519" s="34">
        <v>133</v>
      </c>
      <c r="AB6519" s="34">
        <v>115</v>
      </c>
      <c r="AC6519" s="34">
        <v>169</v>
      </c>
    </row>
    <row r="6520" spans="1:29" x14ac:dyDescent="0.2">
      <c r="A6520" s="34" t="s">
        <v>67013</v>
      </c>
      <c r="B6520" s="34">
        <v>73</v>
      </c>
      <c r="C6520" s="34">
        <v>62</v>
      </c>
      <c r="D6520" s="34">
        <v>80</v>
      </c>
      <c r="E6520" s="34">
        <v>78</v>
      </c>
      <c r="F6520" s="34">
        <v>78</v>
      </c>
      <c r="G6520" s="34">
        <v>35</v>
      </c>
      <c r="H6520" s="34">
        <v>88</v>
      </c>
      <c r="I6520" s="34">
        <v>53</v>
      </c>
      <c r="J6520" s="34">
        <v>95</v>
      </c>
      <c r="K6520" s="34">
        <v>36</v>
      </c>
      <c r="L6520" s="34">
        <v>99</v>
      </c>
      <c r="M6520" s="34">
        <v>51</v>
      </c>
      <c r="N6520" s="34">
        <v>78</v>
      </c>
      <c r="O6520" s="34">
        <v>42</v>
      </c>
      <c r="P6520" s="34">
        <v>50</v>
      </c>
      <c r="Q6520" s="34">
        <v>84</v>
      </c>
      <c r="R6520" s="34">
        <v>108</v>
      </c>
      <c r="S6520" s="34">
        <v>73</v>
      </c>
      <c r="T6520" s="34">
        <v>119</v>
      </c>
      <c r="U6520" s="34">
        <v>60</v>
      </c>
      <c r="V6520" s="34">
        <v>139</v>
      </c>
      <c r="W6520" s="34">
        <v>101</v>
      </c>
      <c r="X6520" s="34">
        <v>107</v>
      </c>
      <c r="Y6520" s="34">
        <v>76</v>
      </c>
      <c r="Z6520" s="34">
        <v>62</v>
      </c>
      <c r="AA6520" s="34">
        <v>53</v>
      </c>
      <c r="AB6520" s="34">
        <v>132</v>
      </c>
      <c r="AC6520" s="34">
        <v>87</v>
      </c>
    </row>
    <row r="6521" spans="1:29" x14ac:dyDescent="0.2">
      <c r="A6521" s="34" t="s">
        <v>67014</v>
      </c>
      <c r="B6521" s="34">
        <v>36</v>
      </c>
      <c r="C6521" s="34">
        <v>14</v>
      </c>
      <c r="D6521" s="34">
        <v>17</v>
      </c>
      <c r="E6521" s="34">
        <v>17</v>
      </c>
      <c r="F6521" s="34">
        <v>28</v>
      </c>
      <c r="G6521" s="34">
        <v>21</v>
      </c>
      <c r="H6521" s="34">
        <v>19</v>
      </c>
      <c r="I6521" s="34">
        <v>14</v>
      </c>
      <c r="J6521" s="34">
        <v>25</v>
      </c>
      <c r="K6521" s="34">
        <v>15</v>
      </c>
      <c r="L6521" s="34">
        <v>13</v>
      </c>
      <c r="M6521" s="34">
        <v>16</v>
      </c>
      <c r="N6521" s="34">
        <v>25</v>
      </c>
      <c r="O6521" s="34">
        <v>16</v>
      </c>
      <c r="P6521" s="34">
        <v>19</v>
      </c>
      <c r="Q6521" s="34">
        <v>16</v>
      </c>
      <c r="R6521" s="34">
        <v>34</v>
      </c>
      <c r="S6521" s="34">
        <v>15</v>
      </c>
      <c r="T6521" s="34">
        <v>38</v>
      </c>
      <c r="U6521" s="34">
        <v>18</v>
      </c>
      <c r="V6521" s="34">
        <v>18</v>
      </c>
      <c r="W6521" s="34">
        <v>15</v>
      </c>
      <c r="X6521" s="34">
        <v>25</v>
      </c>
      <c r="Y6521" s="34">
        <v>6</v>
      </c>
      <c r="Z6521" s="34">
        <v>24</v>
      </c>
      <c r="AA6521" s="34">
        <v>18</v>
      </c>
      <c r="AB6521" s="34">
        <v>35</v>
      </c>
      <c r="AC6521" s="34">
        <v>52</v>
      </c>
    </row>
    <row r="6522" spans="1:29" x14ac:dyDescent="0.2">
      <c r="A6522" s="34" t="s">
        <v>67015</v>
      </c>
      <c r="B6522" s="34">
        <v>57</v>
      </c>
      <c r="C6522" s="34">
        <v>17</v>
      </c>
      <c r="D6522" s="34">
        <v>16</v>
      </c>
      <c r="E6522" s="34">
        <v>21</v>
      </c>
      <c r="F6522" s="34">
        <v>16</v>
      </c>
      <c r="G6522" s="34">
        <v>24</v>
      </c>
      <c r="H6522" s="34">
        <v>29</v>
      </c>
      <c r="I6522" s="34">
        <v>41</v>
      </c>
      <c r="J6522" s="34">
        <v>22</v>
      </c>
      <c r="K6522" s="34">
        <v>36</v>
      </c>
      <c r="L6522" s="34">
        <v>40</v>
      </c>
      <c r="M6522" s="34">
        <v>23</v>
      </c>
      <c r="N6522" s="34">
        <v>20</v>
      </c>
      <c r="O6522" s="34">
        <v>14</v>
      </c>
      <c r="P6522" s="34">
        <v>16</v>
      </c>
      <c r="Q6522" s="34">
        <v>30</v>
      </c>
      <c r="R6522" s="34">
        <v>30</v>
      </c>
      <c r="S6522" s="34">
        <v>18</v>
      </c>
      <c r="T6522" s="34">
        <v>47</v>
      </c>
      <c r="U6522" s="34">
        <v>23</v>
      </c>
      <c r="V6522" s="34">
        <v>26</v>
      </c>
      <c r="W6522" s="34">
        <v>57</v>
      </c>
      <c r="X6522" s="34">
        <v>25</v>
      </c>
      <c r="Y6522" s="34">
        <v>30</v>
      </c>
      <c r="Z6522" s="34">
        <v>14</v>
      </c>
      <c r="AA6522" s="34">
        <v>26</v>
      </c>
      <c r="AB6522" s="34">
        <v>68</v>
      </c>
      <c r="AC6522" s="34">
        <v>53</v>
      </c>
    </row>
    <row r="6523" spans="1:29" x14ac:dyDescent="0.2">
      <c r="A6523" s="34" t="s">
        <v>67016</v>
      </c>
      <c r="B6523" s="34">
        <v>43</v>
      </c>
      <c r="C6523" s="34">
        <v>43</v>
      </c>
      <c r="D6523" s="34">
        <v>60</v>
      </c>
      <c r="E6523" s="34">
        <v>35</v>
      </c>
      <c r="F6523" s="34">
        <v>38</v>
      </c>
      <c r="G6523" s="34">
        <v>14</v>
      </c>
      <c r="H6523" s="34">
        <v>47</v>
      </c>
      <c r="I6523" s="34">
        <v>38</v>
      </c>
      <c r="J6523" s="34">
        <v>35</v>
      </c>
      <c r="K6523" s="34">
        <v>31</v>
      </c>
      <c r="L6523" s="34">
        <v>13</v>
      </c>
      <c r="M6523" s="34">
        <v>31</v>
      </c>
      <c r="N6523" s="34">
        <v>41</v>
      </c>
      <c r="O6523" s="34">
        <v>25</v>
      </c>
      <c r="P6523" s="34">
        <v>29</v>
      </c>
      <c r="Q6523" s="34">
        <v>38</v>
      </c>
      <c r="R6523" s="34">
        <v>31</v>
      </c>
      <c r="S6523" s="34">
        <v>35</v>
      </c>
      <c r="T6523" s="34">
        <v>22</v>
      </c>
      <c r="U6523" s="34">
        <v>22</v>
      </c>
      <c r="V6523" s="34">
        <v>37</v>
      </c>
      <c r="W6523" s="34">
        <v>37</v>
      </c>
      <c r="X6523" s="34">
        <v>40</v>
      </c>
      <c r="Y6523" s="34">
        <v>27</v>
      </c>
      <c r="Z6523" s="34">
        <v>41</v>
      </c>
      <c r="AA6523" s="34">
        <v>55</v>
      </c>
      <c r="AB6523" s="34">
        <v>32</v>
      </c>
      <c r="AC6523" s="34">
        <v>51</v>
      </c>
    </row>
    <row r="6524" spans="1:29" x14ac:dyDescent="0.2">
      <c r="A6524" s="34" t="s">
        <v>67017</v>
      </c>
      <c r="B6524" s="34">
        <v>57</v>
      </c>
      <c r="C6524" s="34">
        <v>68</v>
      </c>
      <c r="D6524" s="34">
        <v>62</v>
      </c>
      <c r="E6524" s="34">
        <v>78</v>
      </c>
      <c r="F6524" s="34">
        <v>66</v>
      </c>
      <c r="G6524" s="34">
        <v>84</v>
      </c>
      <c r="H6524" s="34">
        <v>70</v>
      </c>
      <c r="I6524" s="34">
        <v>56</v>
      </c>
      <c r="J6524" s="34">
        <v>51</v>
      </c>
      <c r="K6524" s="34">
        <v>85</v>
      </c>
      <c r="L6524" s="34">
        <v>55</v>
      </c>
      <c r="M6524" s="34">
        <v>74</v>
      </c>
      <c r="N6524" s="34">
        <v>41</v>
      </c>
      <c r="O6524" s="34">
        <v>59</v>
      </c>
      <c r="P6524" s="34">
        <v>70</v>
      </c>
      <c r="Q6524" s="34">
        <v>65</v>
      </c>
      <c r="R6524" s="34">
        <v>55</v>
      </c>
      <c r="S6524" s="34">
        <v>63</v>
      </c>
      <c r="T6524" s="34">
        <v>51</v>
      </c>
      <c r="U6524" s="34">
        <v>65</v>
      </c>
      <c r="V6524" s="34">
        <v>66</v>
      </c>
      <c r="W6524" s="34">
        <v>86</v>
      </c>
      <c r="X6524" s="34">
        <v>83</v>
      </c>
      <c r="Y6524" s="34">
        <v>61</v>
      </c>
      <c r="Z6524" s="34">
        <v>81</v>
      </c>
      <c r="AA6524" s="34">
        <v>92</v>
      </c>
      <c r="AB6524" s="34">
        <v>81</v>
      </c>
      <c r="AC6524" s="34">
        <v>108</v>
      </c>
    </row>
    <row r="6525" spans="1:29" x14ac:dyDescent="0.2">
      <c r="A6525" s="34" t="s">
        <v>67018</v>
      </c>
      <c r="B6525" s="34">
        <v>27</v>
      </c>
      <c r="C6525" s="34">
        <v>11</v>
      </c>
      <c r="D6525" s="34">
        <v>26</v>
      </c>
      <c r="E6525" s="34">
        <v>10</v>
      </c>
      <c r="F6525" s="34">
        <v>30</v>
      </c>
      <c r="G6525" s="34">
        <v>21</v>
      </c>
      <c r="H6525" s="34">
        <v>20</v>
      </c>
      <c r="I6525" s="34">
        <v>19</v>
      </c>
      <c r="J6525" s="34">
        <v>20</v>
      </c>
      <c r="K6525" s="34">
        <v>8</v>
      </c>
      <c r="L6525" s="34">
        <v>16</v>
      </c>
      <c r="M6525" s="34">
        <v>4</v>
      </c>
      <c r="N6525" s="34">
        <v>21</v>
      </c>
      <c r="O6525" s="34">
        <v>14</v>
      </c>
      <c r="P6525" s="34">
        <v>24</v>
      </c>
      <c r="Q6525" s="34">
        <v>47</v>
      </c>
      <c r="R6525" s="34">
        <v>20</v>
      </c>
      <c r="S6525" s="34">
        <v>28</v>
      </c>
      <c r="T6525" s="34">
        <v>21</v>
      </c>
      <c r="U6525" s="34">
        <v>11</v>
      </c>
      <c r="V6525" s="34">
        <v>34</v>
      </c>
      <c r="W6525" s="34">
        <v>14</v>
      </c>
      <c r="X6525" s="34">
        <v>39</v>
      </c>
      <c r="Y6525" s="34">
        <v>23</v>
      </c>
      <c r="Z6525" s="34">
        <v>30</v>
      </c>
      <c r="AA6525" s="34">
        <v>15</v>
      </c>
      <c r="AB6525" s="34">
        <v>38</v>
      </c>
      <c r="AC6525" s="34">
        <v>27</v>
      </c>
    </row>
    <row r="6526" spans="1:29" x14ac:dyDescent="0.2">
      <c r="A6526" s="34" t="s">
        <v>67019</v>
      </c>
      <c r="B6526" s="34">
        <v>61</v>
      </c>
      <c r="C6526" s="34">
        <v>54</v>
      </c>
      <c r="D6526" s="34">
        <v>77</v>
      </c>
      <c r="E6526" s="34">
        <v>68</v>
      </c>
      <c r="F6526" s="34">
        <v>61</v>
      </c>
      <c r="G6526" s="34">
        <v>36</v>
      </c>
      <c r="H6526" s="34">
        <v>57</v>
      </c>
      <c r="I6526" s="34">
        <v>61</v>
      </c>
      <c r="J6526" s="34">
        <v>55</v>
      </c>
      <c r="K6526" s="34">
        <v>58</v>
      </c>
      <c r="L6526" s="34">
        <v>71</v>
      </c>
      <c r="M6526" s="34">
        <v>40</v>
      </c>
      <c r="N6526" s="34">
        <v>63</v>
      </c>
      <c r="O6526" s="34">
        <v>49</v>
      </c>
      <c r="P6526" s="34">
        <v>76</v>
      </c>
      <c r="Q6526" s="34">
        <v>62</v>
      </c>
      <c r="R6526" s="34">
        <v>104</v>
      </c>
      <c r="S6526" s="34">
        <v>66</v>
      </c>
      <c r="T6526" s="34">
        <v>71</v>
      </c>
      <c r="U6526" s="34">
        <v>53</v>
      </c>
      <c r="V6526" s="34">
        <v>75</v>
      </c>
      <c r="W6526" s="34">
        <v>100</v>
      </c>
      <c r="X6526" s="34">
        <v>98</v>
      </c>
      <c r="Y6526" s="34">
        <v>78</v>
      </c>
      <c r="Z6526" s="34">
        <v>89</v>
      </c>
      <c r="AA6526" s="34">
        <v>58</v>
      </c>
      <c r="AB6526" s="34">
        <v>83</v>
      </c>
      <c r="AC6526" s="34">
        <v>89</v>
      </c>
    </row>
    <row r="6527" spans="1:29" x14ac:dyDescent="0.2">
      <c r="A6527" s="34" t="s">
        <v>67020</v>
      </c>
      <c r="B6527" s="34">
        <v>131</v>
      </c>
      <c r="C6527" s="34">
        <v>125</v>
      </c>
      <c r="D6527" s="34">
        <v>133</v>
      </c>
      <c r="E6527" s="34">
        <v>118</v>
      </c>
      <c r="F6527" s="34">
        <v>141</v>
      </c>
      <c r="G6527" s="34">
        <v>97</v>
      </c>
      <c r="H6527" s="34">
        <v>174</v>
      </c>
      <c r="I6527" s="34">
        <v>165</v>
      </c>
      <c r="J6527" s="34">
        <v>122</v>
      </c>
      <c r="K6527" s="34">
        <v>117</v>
      </c>
      <c r="L6527" s="34">
        <v>181</v>
      </c>
      <c r="M6527" s="34">
        <v>114</v>
      </c>
      <c r="N6527" s="34">
        <v>136</v>
      </c>
      <c r="O6527" s="34">
        <v>120</v>
      </c>
      <c r="P6527" s="34">
        <v>135</v>
      </c>
      <c r="Q6527" s="34">
        <v>160</v>
      </c>
      <c r="R6527" s="34">
        <v>245</v>
      </c>
      <c r="S6527" s="34">
        <v>147</v>
      </c>
      <c r="T6527" s="34">
        <v>215</v>
      </c>
      <c r="U6527" s="34">
        <v>138</v>
      </c>
      <c r="V6527" s="34">
        <v>195</v>
      </c>
      <c r="W6527" s="34">
        <v>219</v>
      </c>
      <c r="X6527" s="34">
        <v>181</v>
      </c>
      <c r="Y6527" s="34">
        <v>192</v>
      </c>
      <c r="Z6527" s="34">
        <v>144</v>
      </c>
      <c r="AA6527" s="34">
        <v>159</v>
      </c>
      <c r="AB6527" s="34">
        <v>194</v>
      </c>
      <c r="AC6527" s="34">
        <v>192</v>
      </c>
    </row>
    <row r="6528" spans="1:29" x14ac:dyDescent="0.2">
      <c r="A6528" s="34" t="s">
        <v>67021</v>
      </c>
      <c r="B6528" s="34">
        <v>213</v>
      </c>
      <c r="C6528" s="34">
        <v>154</v>
      </c>
      <c r="D6528" s="34">
        <v>290</v>
      </c>
      <c r="E6528" s="34">
        <v>198</v>
      </c>
      <c r="F6528" s="34">
        <v>312</v>
      </c>
      <c r="G6528" s="34">
        <v>121</v>
      </c>
      <c r="H6528" s="34">
        <v>257</v>
      </c>
      <c r="I6528" s="34">
        <v>153</v>
      </c>
      <c r="J6528" s="34">
        <v>271</v>
      </c>
      <c r="K6528" s="34">
        <v>164</v>
      </c>
      <c r="L6528" s="34">
        <v>343</v>
      </c>
      <c r="M6528" s="34">
        <v>164</v>
      </c>
      <c r="N6528" s="34">
        <v>248</v>
      </c>
      <c r="O6528" s="34">
        <v>173</v>
      </c>
      <c r="P6528" s="34">
        <v>259</v>
      </c>
      <c r="Q6528" s="34">
        <v>289</v>
      </c>
      <c r="R6528" s="34">
        <v>441</v>
      </c>
      <c r="S6528" s="34">
        <v>182</v>
      </c>
      <c r="T6528" s="34">
        <v>520</v>
      </c>
      <c r="U6528" s="34">
        <v>194</v>
      </c>
      <c r="V6528" s="34">
        <v>377</v>
      </c>
      <c r="W6528" s="34">
        <v>319</v>
      </c>
      <c r="X6528" s="34">
        <v>340</v>
      </c>
      <c r="Y6528" s="34">
        <v>277</v>
      </c>
      <c r="Z6528" s="34">
        <v>337</v>
      </c>
      <c r="AA6528" s="34">
        <v>176</v>
      </c>
      <c r="AB6528" s="34">
        <v>453</v>
      </c>
      <c r="AC6528" s="34">
        <v>299</v>
      </c>
    </row>
    <row r="6529" spans="1:29" x14ac:dyDescent="0.2">
      <c r="A6529" s="34" t="s">
        <v>67022</v>
      </c>
      <c r="B6529" s="34">
        <v>43</v>
      </c>
      <c r="C6529" s="34">
        <v>40</v>
      </c>
      <c r="D6529" s="34">
        <v>46</v>
      </c>
      <c r="E6529" s="34">
        <v>58</v>
      </c>
      <c r="F6529" s="34">
        <v>59</v>
      </c>
      <c r="G6529" s="34">
        <v>46</v>
      </c>
      <c r="H6529" s="34">
        <v>63</v>
      </c>
      <c r="I6529" s="34">
        <v>23</v>
      </c>
      <c r="J6529" s="34">
        <v>61</v>
      </c>
      <c r="K6529" s="34">
        <v>68</v>
      </c>
      <c r="L6529" s="34">
        <v>56</v>
      </c>
      <c r="M6529" s="34">
        <v>50</v>
      </c>
      <c r="N6529" s="34">
        <v>46</v>
      </c>
      <c r="O6529" s="34">
        <v>42</v>
      </c>
      <c r="P6529" s="34">
        <v>51</v>
      </c>
      <c r="Q6529" s="34">
        <v>64</v>
      </c>
      <c r="R6529" s="34">
        <v>65</v>
      </c>
      <c r="S6529" s="34">
        <v>56</v>
      </c>
      <c r="T6529" s="34">
        <v>67</v>
      </c>
      <c r="U6529" s="34">
        <v>74</v>
      </c>
      <c r="V6529" s="34">
        <v>59</v>
      </c>
      <c r="W6529" s="34">
        <v>114</v>
      </c>
      <c r="X6529" s="34">
        <v>64</v>
      </c>
      <c r="Y6529" s="34">
        <v>97</v>
      </c>
      <c r="Z6529" s="34">
        <v>58</v>
      </c>
      <c r="AA6529" s="34">
        <v>93</v>
      </c>
      <c r="AB6529" s="34">
        <v>50</v>
      </c>
      <c r="AC6529" s="34">
        <v>90</v>
      </c>
    </row>
    <row r="6530" spans="1:29" x14ac:dyDescent="0.2">
      <c r="A6530" s="34" t="s">
        <v>67023</v>
      </c>
      <c r="B6530" s="34">
        <v>51</v>
      </c>
      <c r="C6530" s="34">
        <v>45</v>
      </c>
      <c r="D6530" s="34">
        <v>50</v>
      </c>
      <c r="E6530" s="34">
        <v>49</v>
      </c>
      <c r="F6530" s="34">
        <v>55</v>
      </c>
      <c r="G6530" s="34">
        <v>63</v>
      </c>
      <c r="H6530" s="34">
        <v>39</v>
      </c>
      <c r="I6530" s="34">
        <v>75</v>
      </c>
      <c r="J6530" s="34">
        <v>33</v>
      </c>
      <c r="K6530" s="34">
        <v>55</v>
      </c>
      <c r="L6530" s="34">
        <v>26</v>
      </c>
      <c r="M6530" s="34">
        <v>36</v>
      </c>
      <c r="N6530" s="34">
        <v>47</v>
      </c>
      <c r="O6530" s="34">
        <v>38</v>
      </c>
      <c r="P6530" s="34">
        <v>27</v>
      </c>
      <c r="Q6530" s="34">
        <v>48</v>
      </c>
      <c r="R6530" s="34">
        <v>49</v>
      </c>
      <c r="S6530" s="34">
        <v>57</v>
      </c>
      <c r="T6530" s="34">
        <v>28</v>
      </c>
      <c r="U6530" s="34">
        <v>27</v>
      </c>
      <c r="V6530" s="34">
        <v>65</v>
      </c>
      <c r="W6530" s="34">
        <v>49</v>
      </c>
      <c r="X6530" s="34">
        <v>81</v>
      </c>
      <c r="Y6530" s="34">
        <v>53</v>
      </c>
      <c r="Z6530" s="34">
        <v>64</v>
      </c>
      <c r="AA6530" s="34">
        <v>61</v>
      </c>
      <c r="AB6530" s="34">
        <v>33</v>
      </c>
      <c r="AC6530" s="34">
        <v>74</v>
      </c>
    </row>
    <row r="6531" spans="1:29" x14ac:dyDescent="0.2">
      <c r="A6531" s="34" t="s">
        <v>67024</v>
      </c>
      <c r="B6531" s="34">
        <v>34</v>
      </c>
      <c r="C6531" s="34">
        <v>30</v>
      </c>
      <c r="D6531" s="34">
        <v>19</v>
      </c>
      <c r="E6531" s="34">
        <v>30</v>
      </c>
      <c r="F6531" s="34">
        <v>13</v>
      </c>
      <c r="G6531" s="34">
        <v>14</v>
      </c>
      <c r="H6531" s="34">
        <v>13</v>
      </c>
      <c r="I6531" s="34">
        <v>20</v>
      </c>
      <c r="J6531" s="34">
        <v>16</v>
      </c>
      <c r="K6531" s="34">
        <v>28</v>
      </c>
      <c r="L6531" s="34">
        <v>8</v>
      </c>
      <c r="M6531" s="34">
        <v>14</v>
      </c>
      <c r="N6531" s="34">
        <v>17</v>
      </c>
      <c r="O6531" s="34">
        <v>21</v>
      </c>
      <c r="P6531" s="34">
        <v>19</v>
      </c>
      <c r="Q6531" s="34">
        <v>32</v>
      </c>
      <c r="R6531" s="34">
        <v>16</v>
      </c>
      <c r="S6531" s="34">
        <v>20</v>
      </c>
      <c r="T6531" s="34">
        <v>17</v>
      </c>
      <c r="U6531" s="34">
        <v>14</v>
      </c>
      <c r="V6531" s="34">
        <v>29</v>
      </c>
      <c r="W6531" s="34">
        <v>31</v>
      </c>
      <c r="X6531" s="34">
        <v>14</v>
      </c>
      <c r="Y6531" s="34">
        <v>30</v>
      </c>
      <c r="Z6531" s="34">
        <v>18</v>
      </c>
      <c r="AA6531" s="34">
        <v>21</v>
      </c>
      <c r="AB6531" s="34">
        <v>17</v>
      </c>
      <c r="AC6531" s="34">
        <v>40</v>
      </c>
    </row>
    <row r="6532" spans="1:29" x14ac:dyDescent="0.2">
      <c r="A6532" s="34" t="s">
        <v>67025</v>
      </c>
      <c r="B6532" s="34">
        <v>55</v>
      </c>
      <c r="C6532" s="34">
        <v>25</v>
      </c>
      <c r="D6532" s="34">
        <v>39</v>
      </c>
      <c r="E6532" s="34">
        <v>24</v>
      </c>
      <c r="F6532" s="34">
        <v>49</v>
      </c>
      <c r="G6532" s="34">
        <v>55</v>
      </c>
      <c r="H6532" s="34">
        <v>49</v>
      </c>
      <c r="I6532" s="34">
        <v>27</v>
      </c>
      <c r="J6532" s="34">
        <v>37</v>
      </c>
      <c r="K6532" s="34">
        <v>34</v>
      </c>
      <c r="L6532" s="34">
        <v>36</v>
      </c>
      <c r="M6532" s="34">
        <v>25</v>
      </c>
      <c r="N6532" s="34">
        <v>43</v>
      </c>
      <c r="O6532" s="34">
        <v>33</v>
      </c>
      <c r="P6532" s="34">
        <v>45</v>
      </c>
      <c r="Q6532" s="34">
        <v>47</v>
      </c>
      <c r="R6532" s="34">
        <v>59</v>
      </c>
      <c r="S6532" s="34">
        <v>27</v>
      </c>
      <c r="T6532" s="34">
        <v>53</v>
      </c>
      <c r="U6532" s="34">
        <v>19</v>
      </c>
      <c r="V6532" s="34">
        <v>53</v>
      </c>
      <c r="W6532" s="34">
        <v>57</v>
      </c>
      <c r="X6532" s="34">
        <v>45</v>
      </c>
      <c r="Y6532" s="34">
        <v>89</v>
      </c>
      <c r="Z6532" s="34">
        <v>65</v>
      </c>
      <c r="AA6532" s="34">
        <v>28</v>
      </c>
      <c r="AB6532" s="34">
        <v>48</v>
      </c>
      <c r="AC6532" s="34">
        <v>46</v>
      </c>
    </row>
    <row r="6533" spans="1:29" x14ac:dyDescent="0.2">
      <c r="A6533" s="34" t="s">
        <v>67026</v>
      </c>
      <c r="B6533" s="34">
        <v>164</v>
      </c>
      <c r="C6533" s="34">
        <v>103</v>
      </c>
      <c r="D6533" s="34">
        <v>171</v>
      </c>
      <c r="E6533" s="34">
        <v>158</v>
      </c>
      <c r="F6533" s="34">
        <v>168</v>
      </c>
      <c r="G6533" s="34">
        <v>140</v>
      </c>
      <c r="H6533" s="34">
        <v>138</v>
      </c>
      <c r="I6533" s="34">
        <v>138</v>
      </c>
      <c r="J6533" s="34">
        <v>189</v>
      </c>
      <c r="K6533" s="34">
        <v>159</v>
      </c>
      <c r="L6533" s="34">
        <v>180</v>
      </c>
      <c r="M6533" s="34">
        <v>108</v>
      </c>
      <c r="N6533" s="34">
        <v>158</v>
      </c>
      <c r="O6533" s="34">
        <v>117</v>
      </c>
      <c r="P6533" s="34">
        <v>212</v>
      </c>
      <c r="Q6533" s="34">
        <v>180</v>
      </c>
      <c r="R6533" s="34">
        <v>201</v>
      </c>
      <c r="S6533" s="34">
        <v>185</v>
      </c>
      <c r="T6533" s="34">
        <v>267</v>
      </c>
      <c r="U6533" s="34">
        <v>138</v>
      </c>
      <c r="V6533" s="34">
        <v>246</v>
      </c>
      <c r="W6533" s="34">
        <v>193</v>
      </c>
      <c r="X6533" s="34">
        <v>235</v>
      </c>
      <c r="Y6533" s="34">
        <v>243</v>
      </c>
      <c r="Z6533" s="34">
        <v>263</v>
      </c>
      <c r="AA6533" s="34">
        <v>188</v>
      </c>
      <c r="AB6533" s="34">
        <v>292</v>
      </c>
      <c r="AC6533" s="34">
        <v>277</v>
      </c>
    </row>
    <row r="6534" spans="1:29" x14ac:dyDescent="0.2">
      <c r="A6534" s="34" t="s">
        <v>67027</v>
      </c>
      <c r="B6534" s="34">
        <v>56</v>
      </c>
      <c r="C6534" s="34">
        <v>61</v>
      </c>
      <c r="D6534" s="34">
        <v>99</v>
      </c>
      <c r="E6534" s="34">
        <v>66</v>
      </c>
      <c r="F6534" s="34">
        <v>66</v>
      </c>
      <c r="G6534" s="34">
        <v>87</v>
      </c>
      <c r="H6534" s="34">
        <v>110</v>
      </c>
      <c r="I6534" s="34">
        <v>81</v>
      </c>
      <c r="J6534" s="34">
        <v>96</v>
      </c>
      <c r="K6534" s="34">
        <v>76</v>
      </c>
      <c r="L6534" s="34">
        <v>76</v>
      </c>
      <c r="M6534" s="34">
        <v>68</v>
      </c>
      <c r="N6534" s="34">
        <v>65</v>
      </c>
      <c r="O6534" s="34">
        <v>91</v>
      </c>
      <c r="P6534" s="34">
        <v>42</v>
      </c>
      <c r="Q6534" s="34">
        <v>107</v>
      </c>
      <c r="R6534" s="34">
        <v>115</v>
      </c>
      <c r="S6534" s="34">
        <v>110</v>
      </c>
      <c r="T6534" s="34">
        <v>75</v>
      </c>
      <c r="U6534" s="34">
        <v>99</v>
      </c>
      <c r="V6534" s="34">
        <v>77</v>
      </c>
      <c r="W6534" s="34">
        <v>79</v>
      </c>
      <c r="X6534" s="34">
        <v>82</v>
      </c>
      <c r="Y6534" s="34">
        <v>115</v>
      </c>
      <c r="Z6534" s="34">
        <v>81</v>
      </c>
      <c r="AA6534" s="34">
        <v>123</v>
      </c>
      <c r="AB6534" s="34">
        <v>97</v>
      </c>
      <c r="AC6534" s="34">
        <v>140</v>
      </c>
    </row>
    <row r="6535" spans="1:29" x14ac:dyDescent="0.2">
      <c r="A6535" s="34" t="s">
        <v>67028</v>
      </c>
      <c r="B6535" s="34">
        <v>39</v>
      </c>
      <c r="C6535" s="34">
        <v>140</v>
      </c>
      <c r="D6535" s="34">
        <v>31</v>
      </c>
      <c r="E6535" s="34">
        <v>91</v>
      </c>
      <c r="F6535" s="34">
        <v>25</v>
      </c>
      <c r="G6535" s="34">
        <v>124</v>
      </c>
      <c r="H6535" s="34">
        <v>39</v>
      </c>
      <c r="I6535" s="34">
        <v>110</v>
      </c>
      <c r="J6535" s="34">
        <v>16</v>
      </c>
      <c r="K6535" s="34">
        <v>133</v>
      </c>
      <c r="L6535" s="34">
        <v>23</v>
      </c>
      <c r="M6535" s="34">
        <v>81</v>
      </c>
      <c r="N6535" s="34">
        <v>21</v>
      </c>
      <c r="O6535" s="34">
        <v>107</v>
      </c>
      <c r="P6535" s="34">
        <v>36</v>
      </c>
      <c r="Q6535" s="34">
        <v>126</v>
      </c>
      <c r="R6535" s="34">
        <v>26</v>
      </c>
      <c r="S6535" s="34">
        <v>98</v>
      </c>
      <c r="T6535" s="34">
        <v>45</v>
      </c>
      <c r="U6535" s="34">
        <v>110</v>
      </c>
      <c r="V6535" s="34">
        <v>42</v>
      </c>
      <c r="W6535" s="34">
        <v>75</v>
      </c>
      <c r="X6535" s="34">
        <v>35</v>
      </c>
      <c r="Y6535" s="34">
        <v>109</v>
      </c>
      <c r="Z6535" s="34">
        <v>30</v>
      </c>
      <c r="AA6535" s="34">
        <v>115</v>
      </c>
      <c r="AB6535" s="34">
        <v>45</v>
      </c>
      <c r="AC6535" s="34">
        <v>124</v>
      </c>
    </row>
    <row r="6536" spans="1:29" x14ac:dyDescent="0.2">
      <c r="A6536" s="34" t="s">
        <v>67029</v>
      </c>
      <c r="B6536" s="34">
        <v>203</v>
      </c>
      <c r="C6536" s="34">
        <v>182</v>
      </c>
      <c r="D6536" s="34">
        <v>271</v>
      </c>
      <c r="E6536" s="34">
        <v>192</v>
      </c>
      <c r="F6536" s="34">
        <v>266</v>
      </c>
      <c r="G6536" s="34">
        <v>202</v>
      </c>
      <c r="H6536" s="34">
        <v>191</v>
      </c>
      <c r="I6536" s="34">
        <v>149</v>
      </c>
      <c r="J6536" s="34">
        <v>234</v>
      </c>
      <c r="K6536" s="34">
        <v>177</v>
      </c>
      <c r="L6536" s="34">
        <v>226</v>
      </c>
      <c r="M6536" s="34">
        <v>132</v>
      </c>
      <c r="N6536" s="34">
        <v>207</v>
      </c>
      <c r="O6536" s="34">
        <v>156</v>
      </c>
      <c r="P6536" s="34">
        <v>229</v>
      </c>
      <c r="Q6536" s="34">
        <v>244</v>
      </c>
      <c r="R6536" s="34">
        <v>318</v>
      </c>
      <c r="S6536" s="34">
        <v>288</v>
      </c>
      <c r="T6536" s="34">
        <v>302</v>
      </c>
      <c r="U6536" s="34">
        <v>209</v>
      </c>
      <c r="V6536" s="34">
        <v>279</v>
      </c>
      <c r="W6536" s="34">
        <v>258</v>
      </c>
      <c r="X6536" s="34">
        <v>287</v>
      </c>
      <c r="Y6536" s="34">
        <v>277</v>
      </c>
      <c r="Z6536" s="34">
        <v>261</v>
      </c>
      <c r="AA6536" s="34">
        <v>218</v>
      </c>
      <c r="AB6536" s="34">
        <v>313</v>
      </c>
      <c r="AC6536" s="34">
        <v>314</v>
      </c>
    </row>
    <row r="6537" spans="1:29" x14ac:dyDescent="0.2">
      <c r="A6537" s="34" t="s">
        <v>67030</v>
      </c>
      <c r="B6537" s="34">
        <v>116</v>
      </c>
      <c r="C6537" s="34">
        <v>335</v>
      </c>
      <c r="D6537" s="34">
        <v>86</v>
      </c>
      <c r="E6537" s="34">
        <v>438</v>
      </c>
      <c r="F6537" s="34">
        <v>122</v>
      </c>
      <c r="G6537" s="34">
        <v>380</v>
      </c>
      <c r="H6537" s="34">
        <v>105</v>
      </c>
      <c r="I6537" s="34">
        <v>423</v>
      </c>
      <c r="J6537" s="34">
        <v>79</v>
      </c>
      <c r="K6537" s="34">
        <v>442</v>
      </c>
      <c r="L6537" s="34">
        <v>111</v>
      </c>
      <c r="M6537" s="34">
        <v>368</v>
      </c>
      <c r="N6537" s="34">
        <v>108</v>
      </c>
      <c r="O6537" s="34">
        <v>372</v>
      </c>
      <c r="P6537" s="34">
        <v>106</v>
      </c>
      <c r="Q6537" s="34">
        <v>463</v>
      </c>
      <c r="R6537" s="34">
        <v>176</v>
      </c>
      <c r="S6537" s="34">
        <v>376</v>
      </c>
      <c r="T6537" s="34">
        <v>135</v>
      </c>
      <c r="U6537" s="34">
        <v>375</v>
      </c>
      <c r="V6537" s="34">
        <v>155</v>
      </c>
      <c r="W6537" s="34">
        <v>460</v>
      </c>
      <c r="X6537" s="34">
        <v>126</v>
      </c>
      <c r="Y6537" s="34">
        <v>449</v>
      </c>
      <c r="Z6537" s="34">
        <v>120</v>
      </c>
      <c r="AA6537" s="34">
        <v>376</v>
      </c>
      <c r="AB6537" s="34">
        <v>222</v>
      </c>
      <c r="AC6537" s="34">
        <v>466</v>
      </c>
    </row>
    <row r="6538" spans="1:29" x14ac:dyDescent="0.2">
      <c r="A6538" s="34" t="s">
        <v>67031</v>
      </c>
      <c r="B6538" s="34">
        <v>114</v>
      </c>
      <c r="C6538" s="34">
        <v>58</v>
      </c>
      <c r="D6538" s="34">
        <v>126</v>
      </c>
      <c r="E6538" s="34">
        <v>87</v>
      </c>
      <c r="F6538" s="34">
        <v>115</v>
      </c>
      <c r="G6538" s="34">
        <v>94</v>
      </c>
      <c r="H6538" s="34">
        <v>142</v>
      </c>
      <c r="I6538" s="34">
        <v>105</v>
      </c>
      <c r="J6538" s="34">
        <v>106</v>
      </c>
      <c r="K6538" s="34">
        <v>123</v>
      </c>
      <c r="L6538" s="34">
        <v>128</v>
      </c>
      <c r="M6538" s="34">
        <v>82</v>
      </c>
      <c r="N6538" s="34">
        <v>103</v>
      </c>
      <c r="O6538" s="34">
        <v>72</v>
      </c>
      <c r="P6538" s="34">
        <v>133</v>
      </c>
      <c r="Q6538" s="34">
        <v>125</v>
      </c>
      <c r="R6538" s="34">
        <v>155</v>
      </c>
      <c r="S6538" s="34">
        <v>146</v>
      </c>
      <c r="T6538" s="34">
        <v>217</v>
      </c>
      <c r="U6538" s="34">
        <v>111</v>
      </c>
      <c r="V6538" s="34">
        <v>159</v>
      </c>
      <c r="W6538" s="34">
        <v>144</v>
      </c>
      <c r="X6538" s="34">
        <v>195</v>
      </c>
      <c r="Y6538" s="34">
        <v>192</v>
      </c>
      <c r="Z6538" s="34">
        <v>143</v>
      </c>
      <c r="AA6538" s="34">
        <v>136</v>
      </c>
      <c r="AB6538" s="34">
        <v>200</v>
      </c>
      <c r="AC6538" s="34">
        <v>156</v>
      </c>
    </row>
    <row r="6539" spans="1:29" x14ac:dyDescent="0.2">
      <c r="A6539" s="34" t="s">
        <v>67032</v>
      </c>
      <c r="B6539" s="34">
        <v>103</v>
      </c>
      <c r="C6539" s="34">
        <v>81</v>
      </c>
      <c r="D6539" s="34">
        <v>77</v>
      </c>
      <c r="E6539" s="34">
        <v>96</v>
      </c>
      <c r="F6539" s="34">
        <v>73</v>
      </c>
      <c r="G6539" s="34">
        <v>109</v>
      </c>
      <c r="H6539" s="34">
        <v>93</v>
      </c>
      <c r="I6539" s="34">
        <v>74</v>
      </c>
      <c r="J6539" s="34">
        <v>69</v>
      </c>
      <c r="K6539" s="34">
        <v>104</v>
      </c>
      <c r="L6539" s="34">
        <v>99</v>
      </c>
      <c r="M6539" s="34">
        <v>78</v>
      </c>
      <c r="N6539" s="34">
        <v>63</v>
      </c>
      <c r="O6539" s="34">
        <v>49</v>
      </c>
      <c r="P6539" s="34">
        <v>85</v>
      </c>
      <c r="Q6539" s="34">
        <v>109</v>
      </c>
      <c r="R6539" s="34">
        <v>72</v>
      </c>
      <c r="S6539" s="34">
        <v>87</v>
      </c>
      <c r="T6539" s="34">
        <v>109</v>
      </c>
      <c r="U6539" s="34">
        <v>75</v>
      </c>
      <c r="V6539" s="34">
        <v>77</v>
      </c>
      <c r="W6539" s="34">
        <v>136</v>
      </c>
      <c r="X6539" s="34">
        <v>85</v>
      </c>
      <c r="Y6539" s="34">
        <v>103</v>
      </c>
      <c r="Z6539" s="34">
        <v>110</v>
      </c>
      <c r="AA6539" s="34">
        <v>118</v>
      </c>
      <c r="AB6539" s="34">
        <v>69</v>
      </c>
      <c r="AC6539" s="34">
        <v>176</v>
      </c>
    </row>
    <row r="6540" spans="1:29" x14ac:dyDescent="0.2">
      <c r="A6540" s="34" t="s">
        <v>67033</v>
      </c>
      <c r="B6540" s="34">
        <v>138</v>
      </c>
      <c r="C6540" s="34">
        <v>115</v>
      </c>
      <c r="D6540" s="34">
        <v>108</v>
      </c>
      <c r="E6540" s="34">
        <v>142</v>
      </c>
      <c r="F6540" s="34">
        <v>149</v>
      </c>
      <c r="G6540" s="34">
        <v>185</v>
      </c>
      <c r="H6540" s="34">
        <v>127</v>
      </c>
      <c r="I6540" s="34">
        <v>146</v>
      </c>
      <c r="J6540" s="34">
        <v>133</v>
      </c>
      <c r="K6540" s="34">
        <v>143</v>
      </c>
      <c r="L6540" s="34">
        <v>149</v>
      </c>
      <c r="M6540" s="34">
        <v>122</v>
      </c>
      <c r="N6540" s="34">
        <v>117</v>
      </c>
      <c r="O6540" s="34">
        <v>139</v>
      </c>
      <c r="P6540" s="34">
        <v>109</v>
      </c>
      <c r="Q6540" s="34">
        <v>165</v>
      </c>
      <c r="R6540" s="34">
        <v>162</v>
      </c>
      <c r="S6540" s="34">
        <v>155</v>
      </c>
      <c r="T6540" s="34">
        <v>154</v>
      </c>
      <c r="U6540" s="34">
        <v>152</v>
      </c>
      <c r="V6540" s="34">
        <v>170</v>
      </c>
      <c r="W6540" s="34">
        <v>229</v>
      </c>
      <c r="X6540" s="34">
        <v>129</v>
      </c>
      <c r="Y6540" s="34">
        <v>180</v>
      </c>
      <c r="Z6540" s="34">
        <v>187</v>
      </c>
      <c r="AA6540" s="34">
        <v>157</v>
      </c>
      <c r="AB6540" s="34">
        <v>176</v>
      </c>
      <c r="AC6540" s="34">
        <v>219</v>
      </c>
    </row>
    <row r="6541" spans="1:29" x14ac:dyDescent="0.2">
      <c r="A6541" s="34" t="s">
        <v>67034</v>
      </c>
      <c r="B6541" s="34">
        <v>111</v>
      </c>
      <c r="C6541" s="34">
        <v>140</v>
      </c>
      <c r="D6541" s="34">
        <v>152</v>
      </c>
      <c r="E6541" s="34">
        <v>178</v>
      </c>
      <c r="F6541" s="34">
        <v>152</v>
      </c>
      <c r="G6541" s="34">
        <v>161</v>
      </c>
      <c r="H6541" s="34">
        <v>142</v>
      </c>
      <c r="I6541" s="34">
        <v>168</v>
      </c>
      <c r="J6541" s="34">
        <v>124</v>
      </c>
      <c r="K6541" s="34">
        <v>154</v>
      </c>
      <c r="L6541" s="34">
        <v>123</v>
      </c>
      <c r="M6541" s="34">
        <v>125</v>
      </c>
      <c r="N6541" s="34">
        <v>126</v>
      </c>
      <c r="O6541" s="34">
        <v>148</v>
      </c>
      <c r="P6541" s="34">
        <v>113</v>
      </c>
      <c r="Q6541" s="34">
        <v>209</v>
      </c>
      <c r="R6541" s="34">
        <v>194</v>
      </c>
      <c r="S6541" s="34">
        <v>177</v>
      </c>
      <c r="T6541" s="34">
        <v>161</v>
      </c>
      <c r="U6541" s="34">
        <v>151</v>
      </c>
      <c r="V6541" s="34">
        <v>203</v>
      </c>
      <c r="W6541" s="34">
        <v>203</v>
      </c>
      <c r="X6541" s="34">
        <v>158</v>
      </c>
      <c r="Y6541" s="34">
        <v>156</v>
      </c>
      <c r="Z6541" s="34">
        <v>140</v>
      </c>
      <c r="AA6541" s="34">
        <v>180</v>
      </c>
      <c r="AB6541" s="34">
        <v>245</v>
      </c>
      <c r="AC6541" s="34">
        <v>234</v>
      </c>
    </row>
    <row r="6542" spans="1:29" x14ac:dyDescent="0.2">
      <c r="A6542" s="34" t="s">
        <v>67035</v>
      </c>
      <c r="B6542" s="34">
        <v>87</v>
      </c>
      <c r="C6542" s="34">
        <v>86</v>
      </c>
      <c r="D6542" s="34">
        <v>34</v>
      </c>
      <c r="E6542" s="34">
        <v>90</v>
      </c>
      <c r="F6542" s="34">
        <v>44</v>
      </c>
      <c r="G6542" s="34">
        <v>82</v>
      </c>
      <c r="H6542" s="34">
        <v>55</v>
      </c>
      <c r="I6542" s="34">
        <v>60</v>
      </c>
      <c r="J6542" s="34">
        <v>34</v>
      </c>
      <c r="K6542" s="34">
        <v>84</v>
      </c>
      <c r="L6542" s="34">
        <v>49</v>
      </c>
      <c r="M6542" s="34">
        <v>61</v>
      </c>
      <c r="N6542" s="34">
        <v>42</v>
      </c>
      <c r="O6542" s="34">
        <v>59</v>
      </c>
      <c r="P6542" s="34">
        <v>54</v>
      </c>
      <c r="Q6542" s="34">
        <v>80</v>
      </c>
      <c r="R6542" s="34">
        <v>72</v>
      </c>
      <c r="S6542" s="34">
        <v>67</v>
      </c>
      <c r="T6542" s="34">
        <v>80</v>
      </c>
      <c r="U6542" s="34">
        <v>78</v>
      </c>
      <c r="V6542" s="34">
        <v>39</v>
      </c>
      <c r="W6542" s="34">
        <v>132</v>
      </c>
      <c r="X6542" s="34">
        <v>65</v>
      </c>
      <c r="Y6542" s="34">
        <v>100</v>
      </c>
      <c r="Z6542" s="34">
        <v>52</v>
      </c>
      <c r="AA6542" s="34">
        <v>100</v>
      </c>
      <c r="AB6542" s="34">
        <v>56</v>
      </c>
      <c r="AC6542" s="34">
        <v>142</v>
      </c>
    </row>
    <row r="6543" spans="1:29" x14ac:dyDescent="0.2">
      <c r="A6543" s="34" t="s">
        <v>67036</v>
      </c>
      <c r="B6543" s="34">
        <v>62</v>
      </c>
      <c r="C6543" s="34">
        <v>61</v>
      </c>
      <c r="D6543" s="34">
        <v>131</v>
      </c>
      <c r="E6543" s="34">
        <v>53</v>
      </c>
      <c r="F6543" s="34">
        <v>170</v>
      </c>
      <c r="G6543" s="34">
        <v>59</v>
      </c>
      <c r="H6543" s="34">
        <v>133</v>
      </c>
      <c r="I6543" s="34">
        <v>37</v>
      </c>
      <c r="J6543" s="34">
        <v>125</v>
      </c>
      <c r="K6543" s="34">
        <v>68</v>
      </c>
      <c r="L6543" s="34">
        <v>143</v>
      </c>
      <c r="M6543" s="34">
        <v>61</v>
      </c>
      <c r="N6543" s="34">
        <v>116</v>
      </c>
      <c r="O6543" s="34">
        <v>70</v>
      </c>
      <c r="P6543" s="34">
        <v>105</v>
      </c>
      <c r="Q6543" s="34">
        <v>109</v>
      </c>
      <c r="R6543" s="34">
        <v>196</v>
      </c>
      <c r="S6543" s="34">
        <v>77</v>
      </c>
      <c r="T6543" s="34">
        <v>192</v>
      </c>
      <c r="U6543" s="34">
        <v>88</v>
      </c>
      <c r="V6543" s="34">
        <v>155</v>
      </c>
      <c r="W6543" s="34">
        <v>119</v>
      </c>
      <c r="X6543" s="34">
        <v>198</v>
      </c>
      <c r="Y6543" s="34">
        <v>120</v>
      </c>
      <c r="Z6543" s="34">
        <v>92</v>
      </c>
      <c r="AA6543" s="34">
        <v>100</v>
      </c>
      <c r="AB6543" s="34">
        <v>169</v>
      </c>
      <c r="AC6543" s="34">
        <v>105</v>
      </c>
    </row>
    <row r="6544" spans="1:29" x14ac:dyDescent="0.2">
      <c r="A6544" s="34" t="s">
        <v>67037</v>
      </c>
      <c r="B6544" s="34">
        <v>0</v>
      </c>
      <c r="C6544" s="34">
        <v>0</v>
      </c>
      <c r="D6544" s="34">
        <v>0</v>
      </c>
      <c r="E6544" s="34">
        <v>0</v>
      </c>
      <c r="F6544" s="34">
        <v>0</v>
      </c>
      <c r="G6544" s="34">
        <v>0</v>
      </c>
      <c r="H6544" s="34">
        <v>0</v>
      </c>
      <c r="I6544" s="34">
        <v>1</v>
      </c>
      <c r="J6544" s="34">
        <v>0</v>
      </c>
      <c r="K6544" s="34">
        <v>0</v>
      </c>
      <c r="L6544" s="34">
        <v>0</v>
      </c>
      <c r="M6544" s="34">
        <v>0</v>
      </c>
      <c r="N6544" s="34">
        <v>0</v>
      </c>
      <c r="O6544" s="34">
        <v>0</v>
      </c>
      <c r="P6544" s="34">
        <v>0</v>
      </c>
      <c r="Q6544" s="34">
        <v>0</v>
      </c>
      <c r="R6544" s="34">
        <v>0</v>
      </c>
      <c r="S6544" s="34">
        <v>0</v>
      </c>
      <c r="T6544" s="34">
        <v>0</v>
      </c>
      <c r="U6544" s="34">
        <v>0</v>
      </c>
      <c r="V6544" s="34">
        <v>0</v>
      </c>
      <c r="W6544" s="34">
        <v>0</v>
      </c>
      <c r="X6544" s="34">
        <v>1</v>
      </c>
      <c r="Y6544" s="34">
        <v>0</v>
      </c>
      <c r="Z6544" s="34">
        <v>0</v>
      </c>
      <c r="AA6544" s="34">
        <v>0</v>
      </c>
      <c r="AB6544" s="34">
        <v>0</v>
      </c>
      <c r="AC6544" s="34">
        <v>0</v>
      </c>
    </row>
    <row r="6545" spans="1:29" x14ac:dyDescent="0.2">
      <c r="A6545" s="34" t="s">
        <v>67038</v>
      </c>
      <c r="B6545" s="34">
        <v>116</v>
      </c>
      <c r="C6545" s="34">
        <v>90</v>
      </c>
      <c r="D6545" s="34">
        <v>140</v>
      </c>
      <c r="E6545" s="34">
        <v>117</v>
      </c>
      <c r="F6545" s="34">
        <v>141</v>
      </c>
      <c r="G6545" s="34">
        <v>98</v>
      </c>
      <c r="H6545" s="34">
        <v>159</v>
      </c>
      <c r="I6545" s="34">
        <v>103</v>
      </c>
      <c r="J6545" s="34">
        <v>122</v>
      </c>
      <c r="K6545" s="34">
        <v>120</v>
      </c>
      <c r="L6545" s="34">
        <v>181</v>
      </c>
      <c r="M6545" s="34">
        <v>95</v>
      </c>
      <c r="N6545" s="34">
        <v>141</v>
      </c>
      <c r="O6545" s="34">
        <v>117</v>
      </c>
      <c r="P6545" s="34">
        <v>134</v>
      </c>
      <c r="Q6545" s="34">
        <v>161</v>
      </c>
      <c r="R6545" s="34">
        <v>209</v>
      </c>
      <c r="S6545" s="34">
        <v>167</v>
      </c>
      <c r="T6545" s="34">
        <v>191</v>
      </c>
      <c r="U6545" s="34">
        <v>179</v>
      </c>
      <c r="V6545" s="34">
        <v>148</v>
      </c>
      <c r="W6545" s="34">
        <v>208</v>
      </c>
      <c r="X6545" s="34">
        <v>175</v>
      </c>
      <c r="Y6545" s="34">
        <v>220</v>
      </c>
      <c r="Z6545" s="34">
        <v>175</v>
      </c>
      <c r="AA6545" s="34">
        <v>150</v>
      </c>
      <c r="AB6545" s="34">
        <v>229</v>
      </c>
      <c r="AC6545" s="34">
        <v>248</v>
      </c>
    </row>
    <row r="6546" spans="1:29" x14ac:dyDescent="0.2">
      <c r="A6546" s="34" t="s">
        <v>67039</v>
      </c>
      <c r="B6546" s="34">
        <v>355</v>
      </c>
      <c r="C6546" s="34">
        <v>234</v>
      </c>
      <c r="D6546" s="34">
        <v>242</v>
      </c>
      <c r="E6546" s="34">
        <v>206</v>
      </c>
      <c r="F6546" s="34">
        <v>258</v>
      </c>
      <c r="G6546" s="34">
        <v>206</v>
      </c>
      <c r="H6546" s="34">
        <v>303</v>
      </c>
      <c r="I6546" s="34">
        <v>246</v>
      </c>
      <c r="J6546" s="34">
        <v>288</v>
      </c>
      <c r="K6546" s="34">
        <v>222</v>
      </c>
      <c r="L6546" s="34">
        <v>347</v>
      </c>
      <c r="M6546" s="34">
        <v>217</v>
      </c>
      <c r="N6546" s="34">
        <v>252</v>
      </c>
      <c r="O6546" s="34">
        <v>267</v>
      </c>
      <c r="P6546" s="34">
        <v>254</v>
      </c>
      <c r="Q6546" s="34">
        <v>308</v>
      </c>
      <c r="R6546" s="34">
        <v>349</v>
      </c>
      <c r="S6546" s="34">
        <v>247</v>
      </c>
      <c r="T6546" s="34">
        <v>454</v>
      </c>
      <c r="U6546" s="34">
        <v>255</v>
      </c>
      <c r="V6546" s="34">
        <v>336</v>
      </c>
      <c r="W6546" s="34">
        <v>423</v>
      </c>
      <c r="X6546" s="34">
        <v>341</v>
      </c>
      <c r="Y6546" s="34">
        <v>433</v>
      </c>
      <c r="Z6546" s="34">
        <v>264</v>
      </c>
      <c r="AA6546" s="34">
        <v>277</v>
      </c>
      <c r="AB6546" s="34">
        <v>472</v>
      </c>
      <c r="AC6546" s="34">
        <v>387</v>
      </c>
    </row>
    <row r="6547" spans="1:29" x14ac:dyDescent="0.2">
      <c r="A6547" s="34" t="s">
        <v>67040</v>
      </c>
      <c r="B6547" s="34">
        <v>100</v>
      </c>
      <c r="C6547" s="34">
        <v>85</v>
      </c>
      <c r="D6547" s="34">
        <v>102</v>
      </c>
      <c r="E6547" s="34">
        <v>67</v>
      </c>
      <c r="F6547" s="34">
        <v>94</v>
      </c>
      <c r="G6547" s="34">
        <v>64</v>
      </c>
      <c r="H6547" s="34">
        <v>104</v>
      </c>
      <c r="I6547" s="34">
        <v>95</v>
      </c>
      <c r="J6547" s="34">
        <v>62</v>
      </c>
      <c r="K6547" s="34">
        <v>83</v>
      </c>
      <c r="L6547" s="34">
        <v>64</v>
      </c>
      <c r="M6547" s="34">
        <v>75</v>
      </c>
      <c r="N6547" s="34">
        <v>80</v>
      </c>
      <c r="O6547" s="34">
        <v>72</v>
      </c>
      <c r="P6547" s="34">
        <v>91</v>
      </c>
      <c r="Q6547" s="34">
        <v>145</v>
      </c>
      <c r="R6547" s="34">
        <v>78</v>
      </c>
      <c r="S6547" s="34">
        <v>132</v>
      </c>
      <c r="T6547" s="34">
        <v>110</v>
      </c>
      <c r="U6547" s="34">
        <v>87</v>
      </c>
      <c r="V6547" s="34">
        <v>111</v>
      </c>
      <c r="W6547" s="34">
        <v>126</v>
      </c>
      <c r="X6547" s="34">
        <v>81</v>
      </c>
      <c r="Y6547" s="34">
        <v>94</v>
      </c>
      <c r="Z6547" s="34">
        <v>96</v>
      </c>
      <c r="AA6547" s="34">
        <v>108</v>
      </c>
      <c r="AB6547" s="34">
        <v>119</v>
      </c>
      <c r="AC6547" s="34">
        <v>131</v>
      </c>
    </row>
    <row r="6548" spans="1:29" x14ac:dyDescent="0.2">
      <c r="A6548" s="34" t="s">
        <v>67041</v>
      </c>
      <c r="B6548" s="34">
        <v>194</v>
      </c>
      <c r="C6548" s="34">
        <v>88</v>
      </c>
      <c r="D6548" s="34">
        <v>161</v>
      </c>
      <c r="E6548" s="34">
        <v>119</v>
      </c>
      <c r="F6548" s="34">
        <v>161</v>
      </c>
      <c r="G6548" s="34">
        <v>111</v>
      </c>
      <c r="H6548" s="34">
        <v>193</v>
      </c>
      <c r="I6548" s="34">
        <v>130</v>
      </c>
      <c r="J6548" s="34">
        <v>173</v>
      </c>
      <c r="K6548" s="34">
        <v>141</v>
      </c>
      <c r="L6548" s="34">
        <v>210</v>
      </c>
      <c r="M6548" s="34">
        <v>148</v>
      </c>
      <c r="N6548" s="34">
        <v>165</v>
      </c>
      <c r="O6548" s="34">
        <v>125</v>
      </c>
      <c r="P6548" s="34">
        <v>171</v>
      </c>
      <c r="Q6548" s="34">
        <v>151</v>
      </c>
      <c r="R6548" s="34">
        <v>195</v>
      </c>
      <c r="S6548" s="34">
        <v>168</v>
      </c>
      <c r="T6548" s="34">
        <v>243</v>
      </c>
      <c r="U6548" s="34">
        <v>166</v>
      </c>
      <c r="V6548" s="34">
        <v>231</v>
      </c>
      <c r="W6548" s="34">
        <v>233</v>
      </c>
      <c r="X6548" s="34">
        <v>206</v>
      </c>
      <c r="Y6548" s="34">
        <v>229</v>
      </c>
      <c r="Z6548" s="34">
        <v>160</v>
      </c>
      <c r="AA6548" s="34">
        <v>212</v>
      </c>
      <c r="AB6548" s="34">
        <v>285</v>
      </c>
      <c r="AC6548" s="34">
        <v>222</v>
      </c>
    </row>
    <row r="6549" spans="1:29" x14ac:dyDescent="0.2">
      <c r="A6549" s="34" t="s">
        <v>67042</v>
      </c>
      <c r="B6549" s="34">
        <v>192</v>
      </c>
      <c r="C6549" s="34">
        <v>214</v>
      </c>
      <c r="D6549" s="34">
        <v>281</v>
      </c>
      <c r="E6549" s="34">
        <v>264</v>
      </c>
      <c r="F6549" s="34">
        <v>314</v>
      </c>
      <c r="G6549" s="34">
        <v>234</v>
      </c>
      <c r="H6549" s="34">
        <v>279</v>
      </c>
      <c r="I6549" s="34">
        <v>247</v>
      </c>
      <c r="J6549" s="34">
        <v>220</v>
      </c>
      <c r="K6549" s="34">
        <v>269</v>
      </c>
      <c r="L6549" s="34">
        <v>285</v>
      </c>
      <c r="M6549" s="34">
        <v>202</v>
      </c>
      <c r="N6549" s="34">
        <v>252</v>
      </c>
      <c r="O6549" s="34">
        <v>208</v>
      </c>
      <c r="P6549" s="34">
        <v>229</v>
      </c>
      <c r="Q6549" s="34">
        <v>402</v>
      </c>
      <c r="R6549" s="34">
        <v>404</v>
      </c>
      <c r="S6549" s="34">
        <v>313</v>
      </c>
      <c r="T6549" s="34">
        <v>336</v>
      </c>
      <c r="U6549" s="34">
        <v>337</v>
      </c>
      <c r="V6549" s="34">
        <v>267</v>
      </c>
      <c r="W6549" s="34">
        <v>367</v>
      </c>
      <c r="X6549" s="34">
        <v>311</v>
      </c>
      <c r="Y6549" s="34">
        <v>381</v>
      </c>
      <c r="Z6549" s="34">
        <v>316</v>
      </c>
      <c r="AA6549" s="34">
        <v>329</v>
      </c>
      <c r="AB6549" s="34">
        <v>355</v>
      </c>
      <c r="AC6549" s="34">
        <v>430</v>
      </c>
    </row>
    <row r="6550" spans="1:29" x14ac:dyDescent="0.2">
      <c r="A6550" s="34" t="s">
        <v>67043</v>
      </c>
      <c r="B6550" s="34">
        <v>12</v>
      </c>
      <c r="C6550" s="34">
        <v>16</v>
      </c>
      <c r="D6550" s="34">
        <v>18</v>
      </c>
      <c r="E6550" s="34">
        <v>13</v>
      </c>
      <c r="F6550" s="34">
        <v>29</v>
      </c>
      <c r="G6550" s="34">
        <v>19</v>
      </c>
      <c r="H6550" s="34">
        <v>38</v>
      </c>
      <c r="I6550" s="34">
        <v>19</v>
      </c>
      <c r="J6550" s="34">
        <v>14</v>
      </c>
      <c r="K6550" s="34">
        <v>26</v>
      </c>
      <c r="L6550" s="34">
        <v>8</v>
      </c>
      <c r="M6550" s="34">
        <v>21</v>
      </c>
      <c r="N6550" s="34">
        <v>16</v>
      </c>
      <c r="O6550" s="34">
        <v>19</v>
      </c>
      <c r="P6550" s="34">
        <v>30</v>
      </c>
      <c r="Q6550" s="34">
        <v>21</v>
      </c>
      <c r="R6550" s="34">
        <v>28</v>
      </c>
      <c r="S6550" s="34">
        <v>31</v>
      </c>
      <c r="T6550" s="34">
        <v>36</v>
      </c>
      <c r="U6550" s="34">
        <v>35</v>
      </c>
      <c r="V6550" s="34">
        <v>21</v>
      </c>
      <c r="W6550" s="34">
        <v>32</v>
      </c>
      <c r="X6550" s="34">
        <v>22</v>
      </c>
      <c r="Y6550" s="34">
        <v>26</v>
      </c>
      <c r="Z6550" s="34">
        <v>41</v>
      </c>
      <c r="AA6550" s="34">
        <v>35</v>
      </c>
      <c r="AB6550" s="34">
        <v>9</v>
      </c>
      <c r="AC6550" s="34">
        <v>35</v>
      </c>
    </row>
    <row r="6551" spans="1:29" x14ac:dyDescent="0.2">
      <c r="A6551" s="34" t="s">
        <v>67044</v>
      </c>
      <c r="B6551" s="34">
        <v>106</v>
      </c>
      <c r="C6551" s="34">
        <v>293</v>
      </c>
      <c r="D6551" s="34">
        <v>87</v>
      </c>
      <c r="E6551" s="34">
        <v>286</v>
      </c>
      <c r="F6551" s="34">
        <v>96</v>
      </c>
      <c r="G6551" s="34">
        <v>265</v>
      </c>
      <c r="H6551" s="34">
        <v>81</v>
      </c>
      <c r="I6551" s="34">
        <v>226</v>
      </c>
      <c r="J6551" s="34">
        <v>84</v>
      </c>
      <c r="K6551" s="34">
        <v>307</v>
      </c>
      <c r="L6551" s="34">
        <v>98</v>
      </c>
      <c r="M6551" s="34">
        <v>254</v>
      </c>
      <c r="N6551" s="34">
        <v>68</v>
      </c>
      <c r="O6551" s="34">
        <v>307</v>
      </c>
      <c r="P6551" s="34">
        <v>76</v>
      </c>
      <c r="Q6551" s="34">
        <v>300</v>
      </c>
      <c r="R6551" s="34">
        <v>129</v>
      </c>
      <c r="S6551" s="34">
        <v>319</v>
      </c>
      <c r="T6551" s="34">
        <v>159</v>
      </c>
      <c r="U6551" s="34">
        <v>274</v>
      </c>
      <c r="V6551" s="34">
        <v>113</v>
      </c>
      <c r="W6551" s="34">
        <v>357</v>
      </c>
      <c r="X6551" s="34">
        <v>154</v>
      </c>
      <c r="Y6551" s="34">
        <v>368</v>
      </c>
      <c r="Z6551" s="34">
        <v>99</v>
      </c>
      <c r="AA6551" s="34">
        <v>262</v>
      </c>
      <c r="AB6551" s="34">
        <v>118</v>
      </c>
      <c r="AC6551" s="34">
        <v>365</v>
      </c>
    </row>
    <row r="6552" spans="1:29" x14ac:dyDescent="0.2">
      <c r="A6552" s="34" t="s">
        <v>67045</v>
      </c>
      <c r="B6552" s="34">
        <v>72</v>
      </c>
      <c r="C6552" s="34">
        <v>137</v>
      </c>
      <c r="D6552" s="34">
        <v>139</v>
      </c>
      <c r="E6552" s="34">
        <v>114</v>
      </c>
      <c r="F6552" s="34">
        <v>118</v>
      </c>
      <c r="G6552" s="34">
        <v>104</v>
      </c>
      <c r="H6552" s="34">
        <v>104</v>
      </c>
      <c r="I6552" s="34">
        <v>125</v>
      </c>
      <c r="J6552" s="34">
        <v>117</v>
      </c>
      <c r="K6552" s="34">
        <v>152</v>
      </c>
      <c r="L6552" s="34">
        <v>78</v>
      </c>
      <c r="M6552" s="34">
        <v>120</v>
      </c>
      <c r="N6552" s="34">
        <v>98</v>
      </c>
      <c r="O6552" s="34">
        <v>119</v>
      </c>
      <c r="P6552" s="34">
        <v>114</v>
      </c>
      <c r="Q6552" s="34">
        <v>159</v>
      </c>
      <c r="R6552" s="34">
        <v>104</v>
      </c>
      <c r="S6552" s="34">
        <v>160</v>
      </c>
      <c r="T6552" s="34">
        <v>109</v>
      </c>
      <c r="U6552" s="34">
        <v>126</v>
      </c>
      <c r="V6552" s="34">
        <v>146</v>
      </c>
      <c r="W6552" s="34">
        <v>162</v>
      </c>
      <c r="X6552" s="34">
        <v>151</v>
      </c>
      <c r="Y6552" s="34">
        <v>137</v>
      </c>
      <c r="Z6552" s="34">
        <v>129</v>
      </c>
      <c r="AA6552" s="34">
        <v>150</v>
      </c>
      <c r="AB6552" s="34">
        <v>135</v>
      </c>
      <c r="AC6552" s="34">
        <v>226</v>
      </c>
    </row>
    <row r="6553" spans="1:29" x14ac:dyDescent="0.2">
      <c r="A6553" s="34" t="s">
        <v>67046</v>
      </c>
      <c r="B6553" s="34">
        <v>144</v>
      </c>
      <c r="C6553" s="34">
        <v>103</v>
      </c>
      <c r="D6553" s="34">
        <v>161</v>
      </c>
      <c r="E6553" s="34">
        <v>99</v>
      </c>
      <c r="F6553" s="34">
        <v>170</v>
      </c>
      <c r="G6553" s="34">
        <v>105</v>
      </c>
      <c r="H6553" s="34">
        <v>176</v>
      </c>
      <c r="I6553" s="34">
        <v>149</v>
      </c>
      <c r="J6553" s="34">
        <v>152</v>
      </c>
      <c r="K6553" s="34">
        <v>100</v>
      </c>
      <c r="L6553" s="34">
        <v>136</v>
      </c>
      <c r="M6553" s="34">
        <v>93</v>
      </c>
      <c r="N6553" s="34">
        <v>116</v>
      </c>
      <c r="O6553" s="34">
        <v>121</v>
      </c>
      <c r="P6553" s="34">
        <v>138</v>
      </c>
      <c r="Q6553" s="34">
        <v>162</v>
      </c>
      <c r="R6553" s="34">
        <v>203</v>
      </c>
      <c r="S6553" s="34">
        <v>129</v>
      </c>
      <c r="T6553" s="34">
        <v>148</v>
      </c>
      <c r="U6553" s="34">
        <v>135</v>
      </c>
      <c r="V6553" s="34">
        <v>130</v>
      </c>
      <c r="W6553" s="34">
        <v>144</v>
      </c>
      <c r="X6553" s="34">
        <v>234</v>
      </c>
      <c r="Y6553" s="34">
        <v>137</v>
      </c>
      <c r="Z6553" s="34">
        <v>140</v>
      </c>
      <c r="AA6553" s="34">
        <v>177</v>
      </c>
      <c r="AB6553" s="34">
        <v>186</v>
      </c>
      <c r="AC6553" s="34">
        <v>182</v>
      </c>
    </row>
    <row r="6554" spans="1:29" x14ac:dyDescent="0.2">
      <c r="A6554" s="34" t="s">
        <v>67047</v>
      </c>
      <c r="B6554" s="34">
        <v>489</v>
      </c>
      <c r="C6554" s="34">
        <v>477</v>
      </c>
      <c r="D6554" s="34">
        <v>572</v>
      </c>
      <c r="E6554" s="34">
        <v>500</v>
      </c>
      <c r="F6554" s="34">
        <v>653</v>
      </c>
      <c r="G6554" s="34">
        <v>579</v>
      </c>
      <c r="H6554" s="34">
        <v>617</v>
      </c>
      <c r="I6554" s="34">
        <v>478</v>
      </c>
      <c r="J6554" s="34">
        <v>618</v>
      </c>
      <c r="K6554" s="34">
        <v>488</v>
      </c>
      <c r="L6554" s="34">
        <v>759</v>
      </c>
      <c r="M6554" s="34">
        <v>484</v>
      </c>
      <c r="N6554" s="34">
        <v>597</v>
      </c>
      <c r="O6554" s="34">
        <v>431</v>
      </c>
      <c r="P6554" s="34">
        <v>562</v>
      </c>
      <c r="Q6554" s="34">
        <v>701</v>
      </c>
      <c r="R6554" s="34">
        <v>936</v>
      </c>
      <c r="S6554" s="34">
        <v>647</v>
      </c>
      <c r="T6554" s="34">
        <v>886</v>
      </c>
      <c r="U6554" s="34">
        <v>579</v>
      </c>
      <c r="V6554" s="34">
        <v>780</v>
      </c>
      <c r="W6554" s="34">
        <v>799</v>
      </c>
      <c r="X6554" s="34">
        <v>774</v>
      </c>
      <c r="Y6554" s="34">
        <v>861</v>
      </c>
      <c r="Z6554" s="34">
        <v>622</v>
      </c>
      <c r="AA6554" s="34">
        <v>645</v>
      </c>
      <c r="AB6554" s="34">
        <v>986</v>
      </c>
      <c r="AC6554" s="34">
        <v>934</v>
      </c>
    </row>
    <row r="6555" spans="1:29" x14ac:dyDescent="0.2">
      <c r="A6555" s="34" t="s">
        <v>67048</v>
      </c>
      <c r="B6555" s="34">
        <v>80</v>
      </c>
      <c r="C6555" s="34">
        <v>29</v>
      </c>
      <c r="D6555" s="34">
        <v>49</v>
      </c>
      <c r="E6555" s="34">
        <v>42</v>
      </c>
      <c r="F6555" s="34">
        <v>36</v>
      </c>
      <c r="G6555" s="34">
        <v>31</v>
      </c>
      <c r="H6555" s="34">
        <v>56</v>
      </c>
      <c r="I6555" s="34">
        <v>32</v>
      </c>
      <c r="J6555" s="34">
        <v>60</v>
      </c>
      <c r="K6555" s="34">
        <v>15</v>
      </c>
      <c r="L6555" s="34">
        <v>46</v>
      </c>
      <c r="M6555" s="34">
        <v>42</v>
      </c>
      <c r="N6555" s="34">
        <v>32</v>
      </c>
      <c r="O6555" s="34">
        <v>50</v>
      </c>
      <c r="P6555" s="34">
        <v>57</v>
      </c>
      <c r="Q6555" s="34">
        <v>27</v>
      </c>
      <c r="R6555" s="34">
        <v>54</v>
      </c>
      <c r="S6555" s="34">
        <v>65</v>
      </c>
      <c r="T6555" s="34">
        <v>75</v>
      </c>
      <c r="U6555" s="34">
        <v>32</v>
      </c>
      <c r="V6555" s="34">
        <v>28</v>
      </c>
      <c r="W6555" s="34">
        <v>56</v>
      </c>
      <c r="X6555" s="34">
        <v>40</v>
      </c>
      <c r="Y6555" s="34">
        <v>70</v>
      </c>
      <c r="Z6555" s="34">
        <v>37</v>
      </c>
      <c r="AA6555" s="34">
        <v>50</v>
      </c>
      <c r="AB6555" s="34">
        <v>42</v>
      </c>
      <c r="AC6555" s="34">
        <v>38</v>
      </c>
    </row>
    <row r="6556" spans="1:29" x14ac:dyDescent="0.2">
      <c r="A6556" s="34" t="s">
        <v>67049</v>
      </c>
      <c r="B6556" s="34">
        <v>31</v>
      </c>
      <c r="C6556" s="34">
        <v>41</v>
      </c>
      <c r="D6556" s="34">
        <v>47</v>
      </c>
      <c r="E6556" s="34">
        <v>40</v>
      </c>
      <c r="F6556" s="34">
        <v>50</v>
      </c>
      <c r="G6556" s="34">
        <v>44</v>
      </c>
      <c r="H6556" s="34">
        <v>51</v>
      </c>
      <c r="I6556" s="34">
        <v>29</v>
      </c>
      <c r="J6556" s="34">
        <v>17</v>
      </c>
      <c r="K6556" s="34">
        <v>44</v>
      </c>
      <c r="L6556" s="34">
        <v>16</v>
      </c>
      <c r="M6556" s="34">
        <v>35</v>
      </c>
      <c r="N6556" s="34">
        <v>36</v>
      </c>
      <c r="O6556" s="34">
        <v>28</v>
      </c>
      <c r="P6556" s="34">
        <v>40</v>
      </c>
      <c r="Q6556" s="34">
        <v>48</v>
      </c>
      <c r="R6556" s="34">
        <v>42</v>
      </c>
      <c r="S6556" s="34">
        <v>59</v>
      </c>
      <c r="T6556" s="34">
        <v>30</v>
      </c>
      <c r="U6556" s="34">
        <v>26</v>
      </c>
      <c r="V6556" s="34">
        <v>72</v>
      </c>
      <c r="W6556" s="34">
        <v>49</v>
      </c>
      <c r="X6556" s="34">
        <v>62</v>
      </c>
      <c r="Y6556" s="34">
        <v>41</v>
      </c>
      <c r="Z6556" s="34">
        <v>52</v>
      </c>
      <c r="AA6556" s="34">
        <v>53</v>
      </c>
      <c r="AB6556" s="34">
        <v>38</v>
      </c>
      <c r="AC6556" s="34">
        <v>51</v>
      </c>
    </row>
    <row r="6557" spans="1:29" x14ac:dyDescent="0.2">
      <c r="A6557" s="34" t="s">
        <v>67050</v>
      </c>
      <c r="B6557" s="34">
        <v>421</v>
      </c>
      <c r="C6557" s="34">
        <v>263</v>
      </c>
      <c r="D6557" s="34">
        <v>334</v>
      </c>
      <c r="E6557" s="34">
        <v>323</v>
      </c>
      <c r="F6557" s="34">
        <v>366</v>
      </c>
      <c r="G6557" s="34">
        <v>235</v>
      </c>
      <c r="H6557" s="34">
        <v>342</v>
      </c>
      <c r="I6557" s="34">
        <v>316</v>
      </c>
      <c r="J6557" s="34">
        <v>325</v>
      </c>
      <c r="K6557" s="34">
        <v>294</v>
      </c>
      <c r="L6557" s="34">
        <v>416</v>
      </c>
      <c r="M6557" s="34">
        <v>261</v>
      </c>
      <c r="N6557" s="34">
        <v>319</v>
      </c>
      <c r="O6557" s="34">
        <v>264</v>
      </c>
      <c r="P6557" s="34">
        <v>358</v>
      </c>
      <c r="Q6557" s="34">
        <v>378</v>
      </c>
      <c r="R6557" s="34">
        <v>485</v>
      </c>
      <c r="S6557" s="34">
        <v>319</v>
      </c>
      <c r="T6557" s="34">
        <v>584</v>
      </c>
      <c r="U6557" s="34">
        <v>279</v>
      </c>
      <c r="V6557" s="34">
        <v>414</v>
      </c>
      <c r="W6557" s="34">
        <v>545</v>
      </c>
      <c r="X6557" s="34">
        <v>435</v>
      </c>
      <c r="Y6557" s="34">
        <v>430</v>
      </c>
      <c r="Z6557" s="34">
        <v>377</v>
      </c>
      <c r="AA6557" s="34">
        <v>381</v>
      </c>
      <c r="AB6557" s="34">
        <v>463</v>
      </c>
      <c r="AC6557" s="34">
        <v>511</v>
      </c>
    </row>
    <row r="6558" spans="1:29" x14ac:dyDescent="0.2">
      <c r="A6558" s="34" t="s">
        <v>67051</v>
      </c>
      <c r="B6558" s="34">
        <v>73</v>
      </c>
      <c r="C6558" s="34">
        <v>72</v>
      </c>
      <c r="D6558" s="34">
        <v>113</v>
      </c>
      <c r="E6558" s="34">
        <v>82</v>
      </c>
      <c r="F6558" s="34">
        <v>104</v>
      </c>
      <c r="G6558" s="34">
        <v>88</v>
      </c>
      <c r="H6558" s="34">
        <v>107</v>
      </c>
      <c r="I6558" s="34">
        <v>113</v>
      </c>
      <c r="J6558" s="34">
        <v>101</v>
      </c>
      <c r="K6558" s="34">
        <v>112</v>
      </c>
      <c r="L6558" s="34">
        <v>78</v>
      </c>
      <c r="M6558" s="34">
        <v>97</v>
      </c>
      <c r="N6558" s="34">
        <v>95</v>
      </c>
      <c r="O6558" s="34">
        <v>90</v>
      </c>
      <c r="P6558" s="34">
        <v>106</v>
      </c>
      <c r="Q6558" s="34">
        <v>126</v>
      </c>
      <c r="R6558" s="34">
        <v>139</v>
      </c>
      <c r="S6558" s="34">
        <v>96</v>
      </c>
      <c r="T6558" s="34">
        <v>99</v>
      </c>
      <c r="U6558" s="34">
        <v>91</v>
      </c>
      <c r="V6558" s="34">
        <v>110</v>
      </c>
      <c r="W6558" s="34">
        <v>105</v>
      </c>
      <c r="X6558" s="34">
        <v>117</v>
      </c>
      <c r="Y6558" s="34">
        <v>91</v>
      </c>
      <c r="Z6558" s="34">
        <v>106</v>
      </c>
      <c r="AA6558" s="34">
        <v>132</v>
      </c>
      <c r="AB6558" s="34">
        <v>132</v>
      </c>
      <c r="AC6558" s="34">
        <v>178</v>
      </c>
    </row>
    <row r="6559" spans="1:29" x14ac:dyDescent="0.2">
      <c r="A6559" s="34" t="s">
        <v>67052</v>
      </c>
      <c r="B6559" s="34">
        <v>75</v>
      </c>
      <c r="C6559" s="34">
        <v>99</v>
      </c>
      <c r="D6559" s="34">
        <v>100</v>
      </c>
      <c r="E6559" s="34">
        <v>133</v>
      </c>
      <c r="F6559" s="34">
        <v>116</v>
      </c>
      <c r="G6559" s="34">
        <v>125</v>
      </c>
      <c r="H6559" s="34">
        <v>134</v>
      </c>
      <c r="I6559" s="34">
        <v>101</v>
      </c>
      <c r="J6559" s="34">
        <v>100</v>
      </c>
      <c r="K6559" s="34">
        <v>134</v>
      </c>
      <c r="L6559" s="34">
        <v>89</v>
      </c>
      <c r="M6559" s="34">
        <v>91</v>
      </c>
      <c r="N6559" s="34">
        <v>91</v>
      </c>
      <c r="O6559" s="34">
        <v>123</v>
      </c>
      <c r="P6559" s="34">
        <v>72</v>
      </c>
      <c r="Q6559" s="34">
        <v>123</v>
      </c>
      <c r="R6559" s="34">
        <v>152</v>
      </c>
      <c r="S6559" s="34">
        <v>135</v>
      </c>
      <c r="T6559" s="34">
        <v>128</v>
      </c>
      <c r="U6559" s="34">
        <v>129</v>
      </c>
      <c r="V6559" s="34">
        <v>148</v>
      </c>
      <c r="W6559" s="34">
        <v>105</v>
      </c>
      <c r="X6559" s="34">
        <v>171</v>
      </c>
      <c r="Y6559" s="34">
        <v>135</v>
      </c>
      <c r="Z6559" s="34">
        <v>128</v>
      </c>
      <c r="AA6559" s="34">
        <v>153</v>
      </c>
      <c r="AB6559" s="34">
        <v>118</v>
      </c>
      <c r="AC6559" s="34">
        <v>168</v>
      </c>
    </row>
    <row r="6560" spans="1:29" x14ac:dyDescent="0.2">
      <c r="A6560" s="34" t="s">
        <v>67053</v>
      </c>
      <c r="B6560" s="34">
        <v>95</v>
      </c>
      <c r="C6560" s="34">
        <v>95</v>
      </c>
      <c r="D6560" s="34">
        <v>136</v>
      </c>
      <c r="E6560" s="34">
        <v>138</v>
      </c>
      <c r="F6560" s="34">
        <v>146</v>
      </c>
      <c r="G6560" s="34">
        <v>140</v>
      </c>
      <c r="H6560" s="34">
        <v>149</v>
      </c>
      <c r="I6560" s="34">
        <v>108</v>
      </c>
      <c r="J6560" s="34">
        <v>116</v>
      </c>
      <c r="K6560" s="34">
        <v>96</v>
      </c>
      <c r="L6560" s="34">
        <v>79</v>
      </c>
      <c r="M6560" s="34">
        <v>120</v>
      </c>
      <c r="N6560" s="34">
        <v>72</v>
      </c>
      <c r="O6560" s="34">
        <v>106</v>
      </c>
      <c r="P6560" s="34">
        <v>102</v>
      </c>
      <c r="Q6560" s="34">
        <v>170</v>
      </c>
      <c r="R6560" s="34">
        <v>150</v>
      </c>
      <c r="S6560" s="34">
        <v>156</v>
      </c>
      <c r="T6560" s="34">
        <v>103</v>
      </c>
      <c r="U6560" s="34">
        <v>119</v>
      </c>
      <c r="V6560" s="34">
        <v>118</v>
      </c>
      <c r="W6560" s="34">
        <v>121</v>
      </c>
      <c r="X6560" s="34">
        <v>146</v>
      </c>
      <c r="Y6560" s="34">
        <v>130</v>
      </c>
      <c r="Z6560" s="34">
        <v>121</v>
      </c>
      <c r="AA6560" s="34">
        <v>150</v>
      </c>
      <c r="AB6560" s="34">
        <v>167</v>
      </c>
      <c r="AC6560" s="34">
        <v>252</v>
      </c>
    </row>
    <row r="6561" spans="1:29" x14ac:dyDescent="0.2">
      <c r="A6561" s="34" t="s">
        <v>67054</v>
      </c>
      <c r="B6561" s="34">
        <v>96</v>
      </c>
      <c r="C6561" s="34">
        <v>170</v>
      </c>
      <c r="D6561" s="34">
        <v>67</v>
      </c>
      <c r="E6561" s="34">
        <v>175</v>
      </c>
      <c r="F6561" s="34">
        <v>75</v>
      </c>
      <c r="G6561" s="34">
        <v>209</v>
      </c>
      <c r="H6561" s="34">
        <v>55</v>
      </c>
      <c r="I6561" s="34">
        <v>181</v>
      </c>
      <c r="J6561" s="34">
        <v>59</v>
      </c>
      <c r="K6561" s="34">
        <v>235</v>
      </c>
      <c r="L6561" s="34">
        <v>74</v>
      </c>
      <c r="M6561" s="34">
        <v>218</v>
      </c>
      <c r="N6561" s="34">
        <v>68</v>
      </c>
      <c r="O6561" s="34">
        <v>185</v>
      </c>
      <c r="P6561" s="34">
        <v>67</v>
      </c>
      <c r="Q6561" s="34">
        <v>211</v>
      </c>
      <c r="R6561" s="34">
        <v>78</v>
      </c>
      <c r="S6561" s="34">
        <v>202</v>
      </c>
      <c r="T6561" s="34">
        <v>86</v>
      </c>
      <c r="U6561" s="34">
        <v>188</v>
      </c>
      <c r="V6561" s="34">
        <v>101</v>
      </c>
      <c r="W6561" s="34">
        <v>169</v>
      </c>
      <c r="X6561" s="34">
        <v>87</v>
      </c>
      <c r="Y6561" s="34">
        <v>183</v>
      </c>
      <c r="Z6561" s="34">
        <v>51</v>
      </c>
      <c r="AA6561" s="34">
        <v>174</v>
      </c>
      <c r="AB6561" s="34">
        <v>84</v>
      </c>
      <c r="AC6561" s="34">
        <v>241</v>
      </c>
    </row>
    <row r="6562" spans="1:29" x14ac:dyDescent="0.2">
      <c r="A6562" s="34" t="s">
        <v>67055</v>
      </c>
      <c r="B6562" s="34">
        <v>63</v>
      </c>
      <c r="C6562" s="34">
        <v>86</v>
      </c>
      <c r="D6562" s="34">
        <v>72</v>
      </c>
      <c r="E6562" s="34">
        <v>68</v>
      </c>
      <c r="F6562" s="34">
        <v>69</v>
      </c>
      <c r="G6562" s="34">
        <v>50</v>
      </c>
      <c r="H6562" s="34">
        <v>75</v>
      </c>
      <c r="I6562" s="34">
        <v>47</v>
      </c>
      <c r="J6562" s="34">
        <v>68</v>
      </c>
      <c r="K6562" s="34">
        <v>74</v>
      </c>
      <c r="L6562" s="34">
        <v>51</v>
      </c>
      <c r="M6562" s="34">
        <v>64</v>
      </c>
      <c r="N6562" s="34">
        <v>57</v>
      </c>
      <c r="O6562" s="34">
        <v>55</v>
      </c>
      <c r="P6562" s="34">
        <v>56</v>
      </c>
      <c r="Q6562" s="34">
        <v>78</v>
      </c>
      <c r="R6562" s="34">
        <v>57</v>
      </c>
      <c r="S6562" s="34">
        <v>82</v>
      </c>
      <c r="T6562" s="34">
        <v>56</v>
      </c>
      <c r="U6562" s="34">
        <v>78</v>
      </c>
      <c r="V6562" s="34">
        <v>65</v>
      </c>
      <c r="W6562" s="34">
        <v>85</v>
      </c>
      <c r="X6562" s="34">
        <v>77</v>
      </c>
      <c r="Y6562" s="34">
        <v>79</v>
      </c>
      <c r="Z6562" s="34">
        <v>91</v>
      </c>
      <c r="AA6562" s="34">
        <v>72</v>
      </c>
      <c r="AB6562" s="34">
        <v>78</v>
      </c>
      <c r="AC6562" s="34">
        <v>97</v>
      </c>
    </row>
    <row r="6563" spans="1:29" x14ac:dyDescent="0.2">
      <c r="A6563" s="34" t="s">
        <v>67056</v>
      </c>
      <c r="B6563" s="34">
        <v>111</v>
      </c>
      <c r="C6563" s="34">
        <v>197</v>
      </c>
      <c r="D6563" s="34">
        <v>211</v>
      </c>
      <c r="E6563" s="34">
        <v>193</v>
      </c>
      <c r="F6563" s="34">
        <v>186</v>
      </c>
      <c r="G6563" s="34">
        <v>181</v>
      </c>
      <c r="H6563" s="34">
        <v>150</v>
      </c>
      <c r="I6563" s="34">
        <v>180</v>
      </c>
      <c r="J6563" s="34">
        <v>127</v>
      </c>
      <c r="K6563" s="34">
        <v>233</v>
      </c>
      <c r="L6563" s="34">
        <v>146</v>
      </c>
      <c r="M6563" s="34">
        <v>192</v>
      </c>
      <c r="N6563" s="34">
        <v>141</v>
      </c>
      <c r="O6563" s="34">
        <v>195</v>
      </c>
      <c r="P6563" s="34">
        <v>131</v>
      </c>
      <c r="Q6563" s="34">
        <v>302</v>
      </c>
      <c r="R6563" s="34">
        <v>180</v>
      </c>
      <c r="S6563" s="34">
        <v>233</v>
      </c>
      <c r="T6563" s="34">
        <v>208</v>
      </c>
      <c r="U6563" s="34">
        <v>233</v>
      </c>
      <c r="V6563" s="34">
        <v>210</v>
      </c>
      <c r="W6563" s="34">
        <v>267</v>
      </c>
      <c r="X6563" s="34">
        <v>221</v>
      </c>
      <c r="Y6563" s="34">
        <v>305</v>
      </c>
      <c r="Z6563" s="34">
        <v>207</v>
      </c>
      <c r="AA6563" s="34">
        <v>357</v>
      </c>
      <c r="AB6563" s="34">
        <v>247</v>
      </c>
      <c r="AC6563" s="34">
        <v>383</v>
      </c>
    </row>
    <row r="6564" spans="1:29" x14ac:dyDescent="0.2">
      <c r="A6564" s="34" t="s">
        <v>67057</v>
      </c>
      <c r="B6564" s="34">
        <v>55</v>
      </c>
      <c r="C6564" s="34">
        <v>60</v>
      </c>
      <c r="D6564" s="34">
        <v>73</v>
      </c>
      <c r="E6564" s="34">
        <v>53</v>
      </c>
      <c r="F6564" s="34">
        <v>53</v>
      </c>
      <c r="G6564" s="34">
        <v>16</v>
      </c>
      <c r="H6564" s="34">
        <v>104</v>
      </c>
      <c r="I6564" s="34">
        <v>40</v>
      </c>
      <c r="J6564" s="34">
        <v>69</v>
      </c>
      <c r="K6564" s="34">
        <v>27</v>
      </c>
      <c r="L6564" s="34">
        <v>48</v>
      </c>
      <c r="M6564" s="34">
        <v>40</v>
      </c>
      <c r="N6564" s="34">
        <v>49</v>
      </c>
      <c r="O6564" s="34">
        <v>49</v>
      </c>
      <c r="P6564" s="34">
        <v>74</v>
      </c>
      <c r="Q6564" s="34">
        <v>88</v>
      </c>
      <c r="R6564" s="34">
        <v>90</v>
      </c>
      <c r="S6564" s="34">
        <v>48</v>
      </c>
      <c r="T6564" s="34">
        <v>75</v>
      </c>
      <c r="U6564" s="34">
        <v>62</v>
      </c>
      <c r="V6564" s="34">
        <v>74</v>
      </c>
      <c r="W6564" s="34">
        <v>54</v>
      </c>
      <c r="X6564" s="34">
        <v>84</v>
      </c>
      <c r="Y6564" s="34">
        <v>49</v>
      </c>
      <c r="Z6564" s="34">
        <v>77</v>
      </c>
      <c r="AA6564" s="34">
        <v>67</v>
      </c>
      <c r="AB6564" s="34">
        <v>34</v>
      </c>
      <c r="AC6564" s="34">
        <v>67</v>
      </c>
    </row>
    <row r="6565" spans="1:29" x14ac:dyDescent="0.2">
      <c r="A6565" s="34" t="s">
        <v>67058</v>
      </c>
      <c r="B6565" s="34">
        <v>131</v>
      </c>
      <c r="C6565" s="34">
        <v>120</v>
      </c>
      <c r="D6565" s="34">
        <v>141</v>
      </c>
      <c r="E6565" s="34">
        <v>142</v>
      </c>
      <c r="F6565" s="34">
        <v>151</v>
      </c>
      <c r="G6565" s="34">
        <v>125</v>
      </c>
      <c r="H6565" s="34">
        <v>152</v>
      </c>
      <c r="I6565" s="34">
        <v>108</v>
      </c>
      <c r="J6565" s="34">
        <v>155</v>
      </c>
      <c r="K6565" s="34">
        <v>123</v>
      </c>
      <c r="L6565" s="34">
        <v>98</v>
      </c>
      <c r="M6565" s="34">
        <v>148</v>
      </c>
      <c r="N6565" s="34">
        <v>121</v>
      </c>
      <c r="O6565" s="34">
        <v>99</v>
      </c>
      <c r="P6565" s="34">
        <v>106</v>
      </c>
      <c r="Q6565" s="34">
        <v>177</v>
      </c>
      <c r="R6565" s="34">
        <v>162</v>
      </c>
      <c r="S6565" s="34">
        <v>168</v>
      </c>
      <c r="T6565" s="34">
        <v>159</v>
      </c>
      <c r="U6565" s="34">
        <v>165</v>
      </c>
      <c r="V6565" s="34">
        <v>167</v>
      </c>
      <c r="W6565" s="34">
        <v>234</v>
      </c>
      <c r="X6565" s="34">
        <v>161</v>
      </c>
      <c r="Y6565" s="34">
        <v>177</v>
      </c>
      <c r="Z6565" s="34">
        <v>126</v>
      </c>
      <c r="AA6565" s="34">
        <v>160</v>
      </c>
      <c r="AB6565" s="34">
        <v>168</v>
      </c>
      <c r="AC6565" s="34">
        <v>240</v>
      </c>
    </row>
    <row r="6566" spans="1:29" x14ac:dyDescent="0.2">
      <c r="A6566" s="34" t="s">
        <v>67059</v>
      </c>
      <c r="B6566" s="34">
        <v>77</v>
      </c>
      <c r="C6566" s="34">
        <v>61</v>
      </c>
      <c r="D6566" s="34">
        <v>75</v>
      </c>
      <c r="E6566" s="34">
        <v>69</v>
      </c>
      <c r="F6566" s="34">
        <v>57</v>
      </c>
      <c r="G6566" s="34">
        <v>100</v>
      </c>
      <c r="H6566" s="34">
        <v>98</v>
      </c>
      <c r="I6566" s="34">
        <v>49</v>
      </c>
      <c r="J6566" s="34">
        <v>63</v>
      </c>
      <c r="K6566" s="34">
        <v>89</v>
      </c>
      <c r="L6566" s="34">
        <v>71</v>
      </c>
      <c r="M6566" s="34">
        <v>83</v>
      </c>
      <c r="N6566" s="34">
        <v>70</v>
      </c>
      <c r="O6566" s="34">
        <v>63</v>
      </c>
      <c r="P6566" s="34">
        <v>53</v>
      </c>
      <c r="Q6566" s="34">
        <v>126</v>
      </c>
      <c r="R6566" s="34">
        <v>86</v>
      </c>
      <c r="S6566" s="34">
        <v>73</v>
      </c>
      <c r="T6566" s="34">
        <v>100</v>
      </c>
      <c r="U6566" s="34">
        <v>78</v>
      </c>
      <c r="V6566" s="34">
        <v>81</v>
      </c>
      <c r="W6566" s="34">
        <v>135</v>
      </c>
      <c r="X6566" s="34">
        <v>87</v>
      </c>
      <c r="Y6566" s="34">
        <v>123</v>
      </c>
      <c r="Z6566" s="34">
        <v>71</v>
      </c>
      <c r="AA6566" s="34">
        <v>107</v>
      </c>
      <c r="AB6566" s="34">
        <v>124</v>
      </c>
      <c r="AC6566" s="34">
        <v>111</v>
      </c>
    </row>
    <row r="6567" spans="1:29" x14ac:dyDescent="0.2">
      <c r="A6567" s="34" t="s">
        <v>67060</v>
      </c>
      <c r="B6567" s="34">
        <v>40</v>
      </c>
      <c r="C6567" s="34">
        <v>66</v>
      </c>
      <c r="D6567" s="34">
        <v>46</v>
      </c>
      <c r="E6567" s="34">
        <v>59</v>
      </c>
      <c r="F6567" s="34">
        <v>26</v>
      </c>
      <c r="G6567" s="34">
        <v>65</v>
      </c>
      <c r="H6567" s="34">
        <v>47</v>
      </c>
      <c r="I6567" s="34">
        <v>55</v>
      </c>
      <c r="J6567" s="34">
        <v>36</v>
      </c>
      <c r="K6567" s="34">
        <v>73</v>
      </c>
      <c r="L6567" s="34">
        <v>22</v>
      </c>
      <c r="M6567" s="34">
        <v>69</v>
      </c>
      <c r="N6567" s="34">
        <v>45</v>
      </c>
      <c r="O6567" s="34">
        <v>69</v>
      </c>
      <c r="P6567" s="34">
        <v>54</v>
      </c>
      <c r="Q6567" s="34">
        <v>63</v>
      </c>
      <c r="R6567" s="34">
        <v>51</v>
      </c>
      <c r="S6567" s="34">
        <v>89</v>
      </c>
      <c r="T6567" s="34">
        <v>40</v>
      </c>
      <c r="U6567" s="34">
        <v>64</v>
      </c>
      <c r="V6567" s="34">
        <v>40</v>
      </c>
      <c r="W6567" s="34">
        <v>57</v>
      </c>
      <c r="X6567" s="34">
        <v>73</v>
      </c>
      <c r="Y6567" s="34">
        <v>56</v>
      </c>
      <c r="Z6567" s="34">
        <v>65</v>
      </c>
      <c r="AA6567" s="34">
        <v>74</v>
      </c>
      <c r="AB6567" s="34">
        <v>62</v>
      </c>
      <c r="AC6567" s="34">
        <v>102</v>
      </c>
    </row>
    <row r="6568" spans="1:29" x14ac:dyDescent="0.2">
      <c r="A6568" s="34" t="s">
        <v>67061</v>
      </c>
      <c r="B6568" s="34">
        <v>92</v>
      </c>
      <c r="C6568" s="34">
        <v>70</v>
      </c>
      <c r="D6568" s="34">
        <v>89</v>
      </c>
      <c r="E6568" s="34">
        <v>77</v>
      </c>
      <c r="F6568" s="34">
        <v>77</v>
      </c>
      <c r="G6568" s="34">
        <v>68</v>
      </c>
      <c r="H6568" s="34">
        <v>99</v>
      </c>
      <c r="I6568" s="34">
        <v>71</v>
      </c>
      <c r="J6568" s="34">
        <v>93</v>
      </c>
      <c r="K6568" s="34">
        <v>107</v>
      </c>
      <c r="L6568" s="34">
        <v>91</v>
      </c>
      <c r="M6568" s="34">
        <v>92</v>
      </c>
      <c r="N6568" s="34">
        <v>68</v>
      </c>
      <c r="O6568" s="34">
        <v>50</v>
      </c>
      <c r="P6568" s="34">
        <v>80</v>
      </c>
      <c r="Q6568" s="34">
        <v>90</v>
      </c>
      <c r="R6568" s="34">
        <v>105</v>
      </c>
      <c r="S6568" s="34">
        <v>81</v>
      </c>
      <c r="T6568" s="34">
        <v>121</v>
      </c>
      <c r="U6568" s="34">
        <v>78</v>
      </c>
      <c r="V6568" s="34">
        <v>94</v>
      </c>
      <c r="W6568" s="34">
        <v>163</v>
      </c>
      <c r="X6568" s="34">
        <v>119</v>
      </c>
      <c r="Y6568" s="34">
        <v>124</v>
      </c>
      <c r="Z6568" s="34">
        <v>69</v>
      </c>
      <c r="AA6568" s="34">
        <v>74</v>
      </c>
      <c r="AB6568" s="34">
        <v>131</v>
      </c>
      <c r="AC6568" s="34">
        <v>149</v>
      </c>
    </row>
    <row r="6569" spans="1:29" x14ac:dyDescent="0.2">
      <c r="A6569" s="34" t="s">
        <v>67062</v>
      </c>
      <c r="B6569" s="34">
        <v>35</v>
      </c>
      <c r="C6569" s="34">
        <v>58</v>
      </c>
      <c r="D6569" s="34">
        <v>90</v>
      </c>
      <c r="E6569" s="34">
        <v>76</v>
      </c>
      <c r="F6569" s="34">
        <v>71</v>
      </c>
      <c r="G6569" s="34">
        <v>71</v>
      </c>
      <c r="H6569" s="34">
        <v>64</v>
      </c>
      <c r="I6569" s="34">
        <v>42</v>
      </c>
      <c r="J6569" s="34">
        <v>66</v>
      </c>
      <c r="K6569" s="34">
        <v>89</v>
      </c>
      <c r="L6569" s="34">
        <v>45</v>
      </c>
      <c r="M6569" s="34">
        <v>62</v>
      </c>
      <c r="N6569" s="34">
        <v>61</v>
      </c>
      <c r="O6569" s="34">
        <v>65</v>
      </c>
      <c r="P6569" s="34">
        <v>41</v>
      </c>
      <c r="Q6569" s="34">
        <v>98</v>
      </c>
      <c r="R6569" s="34">
        <v>51</v>
      </c>
      <c r="S6569" s="34">
        <v>94</v>
      </c>
      <c r="T6569" s="34">
        <v>56</v>
      </c>
      <c r="U6569" s="34">
        <v>67</v>
      </c>
      <c r="V6569" s="34">
        <v>74</v>
      </c>
      <c r="W6569" s="34">
        <v>65</v>
      </c>
      <c r="X6569" s="34">
        <v>100</v>
      </c>
      <c r="Y6569" s="34">
        <v>71</v>
      </c>
      <c r="Z6569" s="34">
        <v>65</v>
      </c>
      <c r="AA6569" s="34">
        <v>88</v>
      </c>
      <c r="AB6569" s="34">
        <v>75</v>
      </c>
      <c r="AC6569" s="34">
        <v>125</v>
      </c>
    </row>
    <row r="6570" spans="1:29" x14ac:dyDescent="0.2">
      <c r="A6570" s="34" t="s">
        <v>67063</v>
      </c>
      <c r="B6570" s="34">
        <v>164</v>
      </c>
      <c r="C6570" s="34">
        <v>278</v>
      </c>
      <c r="D6570" s="34">
        <v>292</v>
      </c>
      <c r="E6570" s="34">
        <v>312</v>
      </c>
      <c r="F6570" s="34">
        <v>334</v>
      </c>
      <c r="G6570" s="34">
        <v>295</v>
      </c>
      <c r="H6570" s="34">
        <v>343</v>
      </c>
      <c r="I6570" s="34">
        <v>335</v>
      </c>
      <c r="J6570" s="34">
        <v>310</v>
      </c>
      <c r="K6570" s="34">
        <v>321</v>
      </c>
      <c r="L6570" s="34">
        <v>279</v>
      </c>
      <c r="M6570" s="34">
        <v>299</v>
      </c>
      <c r="N6570" s="34">
        <v>250</v>
      </c>
      <c r="O6570" s="34">
        <v>279</v>
      </c>
      <c r="P6570" s="34">
        <v>274</v>
      </c>
      <c r="Q6570" s="34">
        <v>470</v>
      </c>
      <c r="R6570" s="34">
        <v>420</v>
      </c>
      <c r="S6570" s="34">
        <v>390</v>
      </c>
      <c r="T6570" s="34">
        <v>313</v>
      </c>
      <c r="U6570" s="34">
        <v>333</v>
      </c>
      <c r="V6570" s="34">
        <v>331</v>
      </c>
      <c r="W6570" s="34">
        <v>480</v>
      </c>
      <c r="X6570" s="34">
        <v>383</v>
      </c>
      <c r="Y6570" s="34">
        <v>392</v>
      </c>
      <c r="Z6570" s="34">
        <v>304</v>
      </c>
      <c r="AA6570" s="34">
        <v>428</v>
      </c>
      <c r="AB6570" s="34">
        <v>473</v>
      </c>
      <c r="AC6570" s="34">
        <v>504</v>
      </c>
    </row>
    <row r="6571" spans="1:29" x14ac:dyDescent="0.2">
      <c r="A6571" s="34" t="s">
        <v>67064</v>
      </c>
      <c r="B6571" s="34">
        <v>10</v>
      </c>
      <c r="C6571" s="34">
        <v>19</v>
      </c>
      <c r="D6571" s="34">
        <v>17</v>
      </c>
      <c r="E6571" s="34">
        <v>17</v>
      </c>
      <c r="F6571" s="34">
        <v>18</v>
      </c>
      <c r="G6571" s="34">
        <v>14</v>
      </c>
      <c r="H6571" s="34">
        <v>21</v>
      </c>
      <c r="I6571" s="34">
        <v>27</v>
      </c>
      <c r="J6571" s="34">
        <v>19</v>
      </c>
      <c r="K6571" s="34">
        <v>26</v>
      </c>
      <c r="L6571" s="34">
        <v>16</v>
      </c>
      <c r="M6571" s="34">
        <v>16</v>
      </c>
      <c r="N6571" s="34">
        <v>5</v>
      </c>
      <c r="O6571" s="34">
        <v>18</v>
      </c>
      <c r="P6571" s="34">
        <v>17</v>
      </c>
      <c r="Q6571" s="34">
        <v>45</v>
      </c>
      <c r="R6571" s="34">
        <v>26</v>
      </c>
      <c r="S6571" s="34">
        <v>34</v>
      </c>
      <c r="T6571" s="34">
        <v>22</v>
      </c>
      <c r="U6571" s="34">
        <v>30</v>
      </c>
      <c r="V6571" s="34">
        <v>23</v>
      </c>
      <c r="W6571" s="34">
        <v>56</v>
      </c>
      <c r="X6571" s="34">
        <v>25</v>
      </c>
      <c r="Y6571" s="34">
        <v>32</v>
      </c>
      <c r="Z6571" s="34">
        <v>9</v>
      </c>
      <c r="AA6571" s="34">
        <v>23</v>
      </c>
      <c r="AB6571" s="34">
        <v>32</v>
      </c>
      <c r="AC6571" s="34">
        <v>38</v>
      </c>
    </row>
    <row r="6572" spans="1:29" x14ac:dyDescent="0.2">
      <c r="A6572" s="34" t="s">
        <v>67065</v>
      </c>
      <c r="B6572" s="34">
        <v>87</v>
      </c>
      <c r="C6572" s="34">
        <v>80</v>
      </c>
      <c r="D6572" s="34">
        <v>81</v>
      </c>
      <c r="E6572" s="34">
        <v>97</v>
      </c>
      <c r="F6572" s="34">
        <v>125</v>
      </c>
      <c r="G6572" s="34">
        <v>80</v>
      </c>
      <c r="H6572" s="34">
        <v>97</v>
      </c>
      <c r="I6572" s="34">
        <v>63</v>
      </c>
      <c r="J6572" s="34">
        <v>91</v>
      </c>
      <c r="K6572" s="34">
        <v>72</v>
      </c>
      <c r="L6572" s="34">
        <v>124</v>
      </c>
      <c r="M6572" s="34">
        <v>102</v>
      </c>
      <c r="N6572" s="34">
        <v>74</v>
      </c>
      <c r="O6572" s="34">
        <v>73</v>
      </c>
      <c r="P6572" s="34">
        <v>84</v>
      </c>
      <c r="Q6572" s="34">
        <v>158</v>
      </c>
      <c r="R6572" s="34">
        <v>201</v>
      </c>
      <c r="S6572" s="34">
        <v>126</v>
      </c>
      <c r="T6572" s="34">
        <v>118</v>
      </c>
      <c r="U6572" s="34">
        <v>109</v>
      </c>
      <c r="V6572" s="34">
        <v>95</v>
      </c>
      <c r="W6572" s="34">
        <v>207</v>
      </c>
      <c r="X6572" s="34">
        <v>112</v>
      </c>
      <c r="Y6572" s="34">
        <v>179</v>
      </c>
      <c r="Z6572" s="34">
        <v>133</v>
      </c>
      <c r="AA6572" s="34">
        <v>132</v>
      </c>
      <c r="AB6572" s="34">
        <v>120</v>
      </c>
      <c r="AC6572" s="34">
        <v>174</v>
      </c>
    </row>
    <row r="6573" spans="1:29" x14ac:dyDescent="0.2">
      <c r="A6573" s="34" t="s">
        <v>67066</v>
      </c>
      <c r="B6573" s="34">
        <v>41</v>
      </c>
      <c r="C6573" s="34">
        <v>25</v>
      </c>
      <c r="D6573" s="34">
        <v>48</v>
      </c>
      <c r="E6573" s="34">
        <v>34</v>
      </c>
      <c r="F6573" s="34">
        <v>57</v>
      </c>
      <c r="G6573" s="34">
        <v>39</v>
      </c>
      <c r="H6573" s="34">
        <v>42</v>
      </c>
      <c r="I6573" s="34">
        <v>27</v>
      </c>
      <c r="J6573" s="34">
        <v>45</v>
      </c>
      <c r="K6573" s="34">
        <v>42</v>
      </c>
      <c r="L6573" s="34">
        <v>47</v>
      </c>
      <c r="M6573" s="34">
        <v>32</v>
      </c>
      <c r="N6573" s="34">
        <v>47</v>
      </c>
      <c r="O6573" s="34">
        <v>41</v>
      </c>
      <c r="P6573" s="34">
        <v>43</v>
      </c>
      <c r="Q6573" s="34">
        <v>47</v>
      </c>
      <c r="R6573" s="34">
        <v>57</v>
      </c>
      <c r="S6573" s="34">
        <v>40</v>
      </c>
      <c r="T6573" s="34">
        <v>51</v>
      </c>
      <c r="U6573" s="34">
        <v>67</v>
      </c>
      <c r="V6573" s="34">
        <v>54</v>
      </c>
      <c r="W6573" s="34">
        <v>55</v>
      </c>
      <c r="X6573" s="34">
        <v>38</v>
      </c>
      <c r="Y6573" s="34">
        <v>63</v>
      </c>
      <c r="Z6573" s="34">
        <v>38</v>
      </c>
      <c r="AA6573" s="34">
        <v>51</v>
      </c>
      <c r="AB6573" s="34">
        <v>79</v>
      </c>
      <c r="AC6573" s="34">
        <v>48</v>
      </c>
    </row>
    <row r="6574" spans="1:29" x14ac:dyDescent="0.2">
      <c r="A6574" s="34" t="s">
        <v>67067</v>
      </c>
      <c r="B6574" s="34">
        <v>64</v>
      </c>
      <c r="C6574" s="34">
        <v>84</v>
      </c>
      <c r="D6574" s="34">
        <v>109</v>
      </c>
      <c r="E6574" s="34">
        <v>100</v>
      </c>
      <c r="F6574" s="34">
        <v>87</v>
      </c>
      <c r="G6574" s="34">
        <v>102</v>
      </c>
      <c r="H6574" s="34">
        <v>93</v>
      </c>
      <c r="I6574" s="34">
        <v>87</v>
      </c>
      <c r="J6574" s="34">
        <v>89</v>
      </c>
      <c r="K6574" s="34">
        <v>88</v>
      </c>
      <c r="L6574" s="34">
        <v>57</v>
      </c>
      <c r="M6574" s="34">
        <v>74</v>
      </c>
      <c r="N6574" s="34">
        <v>70</v>
      </c>
      <c r="O6574" s="34">
        <v>121</v>
      </c>
      <c r="P6574" s="34">
        <v>58</v>
      </c>
      <c r="Q6574" s="34">
        <v>84</v>
      </c>
      <c r="R6574" s="34">
        <v>82</v>
      </c>
      <c r="S6574" s="34">
        <v>97</v>
      </c>
      <c r="T6574" s="34">
        <v>85</v>
      </c>
      <c r="U6574" s="34">
        <v>88</v>
      </c>
      <c r="V6574" s="34">
        <v>80</v>
      </c>
      <c r="W6574" s="34">
        <v>109</v>
      </c>
      <c r="X6574" s="34">
        <v>92</v>
      </c>
      <c r="Y6574" s="34">
        <v>120</v>
      </c>
      <c r="Z6574" s="34">
        <v>87</v>
      </c>
      <c r="AA6574" s="34">
        <v>129</v>
      </c>
      <c r="AB6574" s="34">
        <v>108</v>
      </c>
      <c r="AC6574" s="34">
        <v>165</v>
      </c>
    </row>
    <row r="6575" spans="1:29" x14ac:dyDescent="0.2">
      <c r="A6575" s="34" t="s">
        <v>67068</v>
      </c>
      <c r="B6575" s="34">
        <v>109</v>
      </c>
      <c r="C6575" s="34">
        <v>65</v>
      </c>
      <c r="D6575" s="34">
        <v>78</v>
      </c>
      <c r="E6575" s="34">
        <v>56</v>
      </c>
      <c r="F6575" s="34">
        <v>80</v>
      </c>
      <c r="G6575" s="34">
        <v>89</v>
      </c>
      <c r="H6575" s="34">
        <v>63</v>
      </c>
      <c r="I6575" s="34">
        <v>53</v>
      </c>
      <c r="J6575" s="34">
        <v>54</v>
      </c>
      <c r="K6575" s="34">
        <v>62</v>
      </c>
      <c r="L6575" s="34">
        <v>66</v>
      </c>
      <c r="M6575" s="34">
        <v>81</v>
      </c>
      <c r="N6575" s="34">
        <v>82</v>
      </c>
      <c r="O6575" s="34">
        <v>73</v>
      </c>
      <c r="P6575" s="34">
        <v>70</v>
      </c>
      <c r="Q6575" s="34">
        <v>69</v>
      </c>
      <c r="R6575" s="34">
        <v>111</v>
      </c>
      <c r="S6575" s="34">
        <v>80</v>
      </c>
      <c r="T6575" s="34">
        <v>116</v>
      </c>
      <c r="U6575" s="34">
        <v>86</v>
      </c>
      <c r="V6575" s="34">
        <v>96</v>
      </c>
      <c r="W6575" s="34">
        <v>163</v>
      </c>
      <c r="X6575" s="34">
        <v>63</v>
      </c>
      <c r="Y6575" s="34">
        <v>83</v>
      </c>
      <c r="Z6575" s="34">
        <v>114</v>
      </c>
      <c r="AA6575" s="34">
        <v>81</v>
      </c>
      <c r="AB6575" s="34">
        <v>96</v>
      </c>
      <c r="AC6575" s="34">
        <v>112</v>
      </c>
    </row>
    <row r="6576" spans="1:29" x14ac:dyDescent="0.2">
      <c r="A6576" s="34" t="s">
        <v>67069</v>
      </c>
      <c r="B6576" s="34">
        <v>50</v>
      </c>
      <c r="C6576" s="34">
        <v>84</v>
      </c>
      <c r="D6576" s="34">
        <v>94</v>
      </c>
      <c r="E6576" s="34">
        <v>61</v>
      </c>
      <c r="F6576" s="34">
        <v>78</v>
      </c>
      <c r="G6576" s="34">
        <v>57</v>
      </c>
      <c r="H6576" s="34">
        <v>69</v>
      </c>
      <c r="I6576" s="34">
        <v>73</v>
      </c>
      <c r="J6576" s="34">
        <v>80</v>
      </c>
      <c r="K6576" s="34">
        <v>45</v>
      </c>
      <c r="L6576" s="34">
        <v>71</v>
      </c>
      <c r="M6576" s="34">
        <v>65</v>
      </c>
      <c r="N6576" s="34">
        <v>54</v>
      </c>
      <c r="O6576" s="34">
        <v>56</v>
      </c>
      <c r="P6576" s="34">
        <v>88</v>
      </c>
      <c r="Q6576" s="34">
        <v>87</v>
      </c>
      <c r="R6576" s="34">
        <v>88</v>
      </c>
      <c r="S6576" s="34">
        <v>94</v>
      </c>
      <c r="T6576" s="34">
        <v>81</v>
      </c>
      <c r="U6576" s="34">
        <v>62</v>
      </c>
      <c r="V6576" s="34">
        <v>102</v>
      </c>
      <c r="W6576" s="34">
        <v>106</v>
      </c>
      <c r="X6576" s="34">
        <v>103</v>
      </c>
      <c r="Y6576" s="34">
        <v>74</v>
      </c>
      <c r="Z6576" s="34">
        <v>73</v>
      </c>
      <c r="AA6576" s="34">
        <v>109</v>
      </c>
      <c r="AB6576" s="34">
        <v>86</v>
      </c>
      <c r="AC6576" s="34">
        <v>131</v>
      </c>
    </row>
    <row r="6577" spans="1:29" x14ac:dyDescent="0.2">
      <c r="A6577" s="34" t="s">
        <v>67070</v>
      </c>
      <c r="B6577" s="34">
        <v>97</v>
      </c>
      <c r="C6577" s="34">
        <v>76</v>
      </c>
      <c r="D6577" s="34">
        <v>102</v>
      </c>
      <c r="E6577" s="34">
        <v>104</v>
      </c>
      <c r="F6577" s="34">
        <v>112</v>
      </c>
      <c r="G6577" s="34">
        <v>79</v>
      </c>
      <c r="H6577" s="34">
        <v>92</v>
      </c>
      <c r="I6577" s="34">
        <v>93</v>
      </c>
      <c r="J6577" s="34">
        <v>107</v>
      </c>
      <c r="K6577" s="34">
        <v>87</v>
      </c>
      <c r="L6577" s="34">
        <v>132</v>
      </c>
      <c r="M6577" s="34">
        <v>90</v>
      </c>
      <c r="N6577" s="34">
        <v>103</v>
      </c>
      <c r="O6577" s="34">
        <v>99</v>
      </c>
      <c r="P6577" s="34">
        <v>106</v>
      </c>
      <c r="Q6577" s="34">
        <v>158</v>
      </c>
      <c r="R6577" s="34">
        <v>122</v>
      </c>
      <c r="S6577" s="34">
        <v>114</v>
      </c>
      <c r="T6577" s="34">
        <v>170</v>
      </c>
      <c r="U6577" s="34">
        <v>121</v>
      </c>
      <c r="V6577" s="34">
        <v>158</v>
      </c>
      <c r="W6577" s="34">
        <v>145</v>
      </c>
      <c r="X6577" s="34">
        <v>173</v>
      </c>
      <c r="Y6577" s="34">
        <v>122</v>
      </c>
      <c r="Z6577" s="34">
        <v>111</v>
      </c>
      <c r="AA6577" s="34">
        <v>99</v>
      </c>
      <c r="AB6577" s="34">
        <v>190</v>
      </c>
      <c r="AC6577" s="34">
        <v>171</v>
      </c>
    </row>
    <row r="6578" spans="1:29" x14ac:dyDescent="0.2">
      <c r="A6578" s="34" t="s">
        <v>67071</v>
      </c>
      <c r="B6578" s="34">
        <v>185</v>
      </c>
      <c r="C6578" s="34">
        <v>194</v>
      </c>
      <c r="D6578" s="34">
        <v>145</v>
      </c>
      <c r="E6578" s="34">
        <v>193</v>
      </c>
      <c r="F6578" s="34">
        <v>225</v>
      </c>
      <c r="G6578" s="34">
        <v>223</v>
      </c>
      <c r="H6578" s="34">
        <v>222</v>
      </c>
      <c r="I6578" s="34">
        <v>191</v>
      </c>
      <c r="J6578" s="34">
        <v>216</v>
      </c>
      <c r="K6578" s="34">
        <v>227</v>
      </c>
      <c r="L6578" s="34">
        <v>246</v>
      </c>
      <c r="M6578" s="34">
        <v>192</v>
      </c>
      <c r="N6578" s="34">
        <v>175</v>
      </c>
      <c r="O6578" s="34">
        <v>227</v>
      </c>
      <c r="P6578" s="34">
        <v>187</v>
      </c>
      <c r="Q6578" s="34">
        <v>292</v>
      </c>
      <c r="R6578" s="34">
        <v>263</v>
      </c>
      <c r="S6578" s="34">
        <v>238</v>
      </c>
      <c r="T6578" s="34">
        <v>338</v>
      </c>
      <c r="U6578" s="34">
        <v>259</v>
      </c>
      <c r="V6578" s="34">
        <v>228</v>
      </c>
      <c r="W6578" s="34">
        <v>348</v>
      </c>
      <c r="X6578" s="34">
        <v>233</v>
      </c>
      <c r="Y6578" s="34">
        <v>298</v>
      </c>
      <c r="Z6578" s="34">
        <v>261</v>
      </c>
      <c r="AA6578" s="34">
        <v>264</v>
      </c>
      <c r="AB6578" s="34">
        <v>363</v>
      </c>
      <c r="AC6578" s="34">
        <v>397</v>
      </c>
    </row>
    <row r="6579" spans="1:29" x14ac:dyDescent="0.2">
      <c r="A6579" s="34" t="s">
        <v>67072</v>
      </c>
      <c r="B6579" s="34">
        <v>38</v>
      </c>
      <c r="C6579" s="34">
        <v>72</v>
      </c>
      <c r="D6579" s="34">
        <v>62</v>
      </c>
      <c r="E6579" s="34">
        <v>102</v>
      </c>
      <c r="F6579" s="34">
        <v>51</v>
      </c>
      <c r="G6579" s="34">
        <v>63</v>
      </c>
      <c r="H6579" s="34">
        <v>60</v>
      </c>
      <c r="I6579" s="34">
        <v>74</v>
      </c>
      <c r="J6579" s="34">
        <v>45</v>
      </c>
      <c r="K6579" s="34">
        <v>103</v>
      </c>
      <c r="L6579" s="34">
        <v>47</v>
      </c>
      <c r="M6579" s="34">
        <v>59</v>
      </c>
      <c r="N6579" s="34">
        <v>74</v>
      </c>
      <c r="O6579" s="34">
        <v>69</v>
      </c>
      <c r="P6579" s="34">
        <v>52</v>
      </c>
      <c r="Q6579" s="34">
        <v>71</v>
      </c>
      <c r="R6579" s="34">
        <v>71</v>
      </c>
      <c r="S6579" s="34">
        <v>74</v>
      </c>
      <c r="T6579" s="34">
        <v>53</v>
      </c>
      <c r="U6579" s="34">
        <v>80</v>
      </c>
      <c r="V6579" s="34">
        <v>46</v>
      </c>
      <c r="W6579" s="34">
        <v>80</v>
      </c>
      <c r="X6579" s="34">
        <v>65</v>
      </c>
      <c r="Y6579" s="34">
        <v>118</v>
      </c>
      <c r="Z6579" s="34">
        <v>53</v>
      </c>
      <c r="AA6579" s="34">
        <v>100</v>
      </c>
      <c r="AB6579" s="34">
        <v>89</v>
      </c>
      <c r="AC6579" s="34">
        <v>116</v>
      </c>
    </row>
    <row r="6580" spans="1:29" x14ac:dyDescent="0.2">
      <c r="A6580" s="34" t="s">
        <v>67073</v>
      </c>
      <c r="B6580" s="34">
        <v>95</v>
      </c>
      <c r="C6580" s="34">
        <v>86</v>
      </c>
      <c r="D6580" s="34">
        <v>116</v>
      </c>
      <c r="E6580" s="34">
        <v>120</v>
      </c>
      <c r="F6580" s="34">
        <v>118</v>
      </c>
      <c r="G6580" s="34">
        <v>138</v>
      </c>
      <c r="H6580" s="34">
        <v>121</v>
      </c>
      <c r="I6580" s="34">
        <v>88</v>
      </c>
      <c r="J6580" s="34">
        <v>92</v>
      </c>
      <c r="K6580" s="34">
        <v>103</v>
      </c>
      <c r="L6580" s="34">
        <v>117</v>
      </c>
      <c r="M6580" s="34">
        <v>96</v>
      </c>
      <c r="N6580" s="34">
        <v>115</v>
      </c>
      <c r="O6580" s="34">
        <v>93</v>
      </c>
      <c r="P6580" s="34">
        <v>112</v>
      </c>
      <c r="Q6580" s="34">
        <v>160</v>
      </c>
      <c r="R6580" s="34">
        <v>154</v>
      </c>
      <c r="S6580" s="34">
        <v>99</v>
      </c>
      <c r="T6580" s="34">
        <v>148</v>
      </c>
      <c r="U6580" s="34">
        <v>119</v>
      </c>
      <c r="V6580" s="34">
        <v>175</v>
      </c>
      <c r="W6580" s="34">
        <v>126</v>
      </c>
      <c r="X6580" s="34">
        <v>182</v>
      </c>
      <c r="Y6580" s="34">
        <v>138</v>
      </c>
      <c r="Z6580" s="34">
        <v>94</v>
      </c>
      <c r="AA6580" s="34">
        <v>154</v>
      </c>
      <c r="AB6580" s="34">
        <v>170</v>
      </c>
      <c r="AC6580" s="34">
        <v>180</v>
      </c>
    </row>
    <row r="6581" spans="1:29" x14ac:dyDescent="0.2">
      <c r="A6581" s="34" t="s">
        <v>67074</v>
      </c>
      <c r="B6581" s="34">
        <v>134</v>
      </c>
      <c r="C6581" s="34">
        <v>75</v>
      </c>
      <c r="D6581" s="34">
        <v>69</v>
      </c>
      <c r="E6581" s="34">
        <v>114</v>
      </c>
      <c r="F6581" s="34">
        <v>90</v>
      </c>
      <c r="G6581" s="34">
        <v>66</v>
      </c>
      <c r="H6581" s="34">
        <v>59</v>
      </c>
      <c r="I6581" s="34">
        <v>65</v>
      </c>
      <c r="J6581" s="34">
        <v>96</v>
      </c>
      <c r="K6581" s="34">
        <v>99</v>
      </c>
      <c r="L6581" s="34">
        <v>93</v>
      </c>
      <c r="M6581" s="34">
        <v>82</v>
      </c>
      <c r="N6581" s="34">
        <v>81</v>
      </c>
      <c r="O6581" s="34">
        <v>59</v>
      </c>
      <c r="P6581" s="34">
        <v>89</v>
      </c>
      <c r="Q6581" s="34">
        <v>150</v>
      </c>
      <c r="R6581" s="34">
        <v>92</v>
      </c>
      <c r="S6581" s="34">
        <v>90</v>
      </c>
      <c r="T6581" s="34">
        <v>128</v>
      </c>
      <c r="U6581" s="34">
        <v>100</v>
      </c>
      <c r="V6581" s="34">
        <v>115</v>
      </c>
      <c r="W6581" s="34">
        <v>124</v>
      </c>
      <c r="X6581" s="34">
        <v>101</v>
      </c>
      <c r="Y6581" s="34">
        <v>99</v>
      </c>
      <c r="Z6581" s="34">
        <v>78</v>
      </c>
      <c r="AA6581" s="34">
        <v>104</v>
      </c>
      <c r="AB6581" s="34">
        <v>125</v>
      </c>
      <c r="AC6581" s="34">
        <v>161</v>
      </c>
    </row>
    <row r="6582" spans="1:29" x14ac:dyDescent="0.2">
      <c r="A6582" s="34" t="s">
        <v>67075</v>
      </c>
      <c r="B6582" s="34">
        <v>66</v>
      </c>
      <c r="C6582" s="34">
        <v>91</v>
      </c>
      <c r="D6582" s="34">
        <v>67</v>
      </c>
      <c r="E6582" s="34">
        <v>94</v>
      </c>
      <c r="F6582" s="34">
        <v>85</v>
      </c>
      <c r="G6582" s="34">
        <v>115</v>
      </c>
      <c r="H6582" s="34">
        <v>77</v>
      </c>
      <c r="I6582" s="34">
        <v>107</v>
      </c>
      <c r="J6582" s="34">
        <v>74</v>
      </c>
      <c r="K6582" s="34">
        <v>125</v>
      </c>
      <c r="L6582" s="34">
        <v>69</v>
      </c>
      <c r="M6582" s="34">
        <v>86</v>
      </c>
      <c r="N6582" s="34">
        <v>65</v>
      </c>
      <c r="O6582" s="34">
        <v>55</v>
      </c>
      <c r="P6582" s="34">
        <v>77</v>
      </c>
      <c r="Q6582" s="34">
        <v>137</v>
      </c>
      <c r="R6582" s="34">
        <v>94</v>
      </c>
      <c r="S6582" s="34">
        <v>143</v>
      </c>
      <c r="T6582" s="34">
        <v>68</v>
      </c>
      <c r="U6582" s="34">
        <v>129</v>
      </c>
      <c r="V6582" s="34">
        <v>70</v>
      </c>
      <c r="W6582" s="34">
        <v>117</v>
      </c>
      <c r="X6582" s="34">
        <v>72</v>
      </c>
      <c r="Y6582" s="34">
        <v>127</v>
      </c>
      <c r="Z6582" s="34">
        <v>82</v>
      </c>
      <c r="AA6582" s="34">
        <v>113</v>
      </c>
      <c r="AB6582" s="34">
        <v>69</v>
      </c>
      <c r="AC6582" s="34">
        <v>165</v>
      </c>
    </row>
    <row r="6583" spans="1:29" x14ac:dyDescent="0.2">
      <c r="A6583" s="34" t="s">
        <v>67076</v>
      </c>
      <c r="B6583" s="34">
        <v>122</v>
      </c>
      <c r="C6583" s="34">
        <v>124</v>
      </c>
      <c r="D6583" s="34">
        <v>179</v>
      </c>
      <c r="E6583" s="34">
        <v>163</v>
      </c>
      <c r="F6583" s="34">
        <v>172</v>
      </c>
      <c r="G6583" s="34">
        <v>149</v>
      </c>
      <c r="H6583" s="34">
        <v>200</v>
      </c>
      <c r="I6583" s="34">
        <v>114</v>
      </c>
      <c r="J6583" s="34">
        <v>181</v>
      </c>
      <c r="K6583" s="34">
        <v>143</v>
      </c>
      <c r="L6583" s="34">
        <v>189</v>
      </c>
      <c r="M6583" s="34">
        <v>141</v>
      </c>
      <c r="N6583" s="34">
        <v>143</v>
      </c>
      <c r="O6583" s="34">
        <v>142</v>
      </c>
      <c r="P6583" s="34">
        <v>215</v>
      </c>
      <c r="Q6583" s="34">
        <v>193</v>
      </c>
      <c r="R6583" s="34">
        <v>212</v>
      </c>
      <c r="S6583" s="34">
        <v>143</v>
      </c>
      <c r="T6583" s="34">
        <v>233</v>
      </c>
      <c r="U6583" s="34">
        <v>149</v>
      </c>
      <c r="V6583" s="34">
        <v>194</v>
      </c>
      <c r="W6583" s="34">
        <v>232</v>
      </c>
      <c r="X6583" s="34">
        <v>212</v>
      </c>
      <c r="Y6583" s="34">
        <v>151</v>
      </c>
      <c r="Z6583" s="34">
        <v>140</v>
      </c>
      <c r="AA6583" s="34">
        <v>197</v>
      </c>
      <c r="AB6583" s="34">
        <v>230</v>
      </c>
      <c r="AC6583" s="34">
        <v>195</v>
      </c>
    </row>
    <row r="6584" spans="1:29" x14ac:dyDescent="0.2">
      <c r="A6584" s="34" t="s">
        <v>67077</v>
      </c>
      <c r="B6584" s="34">
        <v>157</v>
      </c>
      <c r="C6584" s="34">
        <v>113</v>
      </c>
      <c r="D6584" s="34">
        <v>144</v>
      </c>
      <c r="E6584" s="34">
        <v>98</v>
      </c>
      <c r="F6584" s="34">
        <v>184</v>
      </c>
      <c r="G6584" s="34">
        <v>68</v>
      </c>
      <c r="H6584" s="34">
        <v>177</v>
      </c>
      <c r="I6584" s="34">
        <v>88</v>
      </c>
      <c r="J6584" s="34">
        <v>172</v>
      </c>
      <c r="K6584" s="34">
        <v>77</v>
      </c>
      <c r="L6584" s="34">
        <v>158</v>
      </c>
      <c r="M6584" s="34">
        <v>122</v>
      </c>
      <c r="N6584" s="34">
        <v>149</v>
      </c>
      <c r="O6584" s="34">
        <v>105</v>
      </c>
      <c r="P6584" s="34">
        <v>166</v>
      </c>
      <c r="Q6584" s="34">
        <v>186</v>
      </c>
      <c r="R6584" s="34">
        <v>233</v>
      </c>
      <c r="S6584" s="34">
        <v>109</v>
      </c>
      <c r="T6584" s="34">
        <v>240</v>
      </c>
      <c r="U6584" s="34">
        <v>128</v>
      </c>
      <c r="V6584" s="34">
        <v>221</v>
      </c>
      <c r="W6584" s="34">
        <v>176</v>
      </c>
      <c r="X6584" s="34">
        <v>185</v>
      </c>
      <c r="Y6584" s="34">
        <v>161</v>
      </c>
      <c r="Z6584" s="34">
        <v>162</v>
      </c>
      <c r="AA6584" s="34">
        <v>173</v>
      </c>
      <c r="AB6584" s="34">
        <v>301</v>
      </c>
      <c r="AC6584" s="34">
        <v>183</v>
      </c>
    </row>
    <row r="6585" spans="1:29" x14ac:dyDescent="0.2">
      <c r="A6585" s="34" t="s">
        <v>67078</v>
      </c>
      <c r="B6585" s="34">
        <v>252</v>
      </c>
      <c r="C6585" s="34">
        <v>187</v>
      </c>
      <c r="D6585" s="34">
        <v>220</v>
      </c>
      <c r="E6585" s="34">
        <v>188</v>
      </c>
      <c r="F6585" s="34">
        <v>249</v>
      </c>
      <c r="G6585" s="34">
        <v>207</v>
      </c>
      <c r="H6585" s="34">
        <v>231</v>
      </c>
      <c r="I6585" s="34">
        <v>223</v>
      </c>
      <c r="J6585" s="34">
        <v>245</v>
      </c>
      <c r="K6585" s="34">
        <v>228</v>
      </c>
      <c r="L6585" s="34">
        <v>319</v>
      </c>
      <c r="M6585" s="34">
        <v>212</v>
      </c>
      <c r="N6585" s="34">
        <v>253</v>
      </c>
      <c r="O6585" s="34">
        <v>181</v>
      </c>
      <c r="P6585" s="34">
        <v>233</v>
      </c>
      <c r="Q6585" s="34">
        <v>336</v>
      </c>
      <c r="R6585" s="34">
        <v>350</v>
      </c>
      <c r="S6585" s="34">
        <v>239</v>
      </c>
      <c r="T6585" s="34">
        <v>385</v>
      </c>
      <c r="U6585" s="34">
        <v>220</v>
      </c>
      <c r="V6585" s="34">
        <v>297</v>
      </c>
      <c r="W6585" s="34">
        <v>383</v>
      </c>
      <c r="X6585" s="34">
        <v>354</v>
      </c>
      <c r="Y6585" s="34">
        <v>253</v>
      </c>
      <c r="Z6585" s="34">
        <v>312</v>
      </c>
      <c r="AA6585" s="34">
        <v>293</v>
      </c>
      <c r="AB6585" s="34">
        <v>434</v>
      </c>
      <c r="AC6585" s="34">
        <v>369</v>
      </c>
    </row>
    <row r="6586" spans="1:29" x14ac:dyDescent="0.2">
      <c r="A6586" s="34" t="s">
        <v>67079</v>
      </c>
      <c r="B6586" s="34">
        <v>84</v>
      </c>
      <c r="C6586" s="34">
        <v>47</v>
      </c>
      <c r="D6586" s="34">
        <v>45</v>
      </c>
      <c r="E6586" s="34">
        <v>71</v>
      </c>
      <c r="F6586" s="34">
        <v>44</v>
      </c>
      <c r="G6586" s="34">
        <v>55</v>
      </c>
      <c r="H6586" s="34">
        <v>61</v>
      </c>
      <c r="I6586" s="34">
        <v>58</v>
      </c>
      <c r="J6586" s="34">
        <v>65</v>
      </c>
      <c r="K6586" s="34">
        <v>56</v>
      </c>
      <c r="L6586" s="34">
        <v>61</v>
      </c>
      <c r="M6586" s="34">
        <v>58</v>
      </c>
      <c r="N6586" s="34">
        <v>32</v>
      </c>
      <c r="O6586" s="34">
        <v>52</v>
      </c>
      <c r="P6586" s="34">
        <v>31</v>
      </c>
      <c r="Q6586" s="34">
        <v>67</v>
      </c>
      <c r="R6586" s="34">
        <v>70</v>
      </c>
      <c r="S6586" s="34">
        <v>59</v>
      </c>
      <c r="T6586" s="34">
        <v>56</v>
      </c>
      <c r="U6586" s="34">
        <v>42</v>
      </c>
      <c r="V6586" s="34">
        <v>78</v>
      </c>
      <c r="W6586" s="34">
        <v>38</v>
      </c>
      <c r="X6586" s="34">
        <v>69</v>
      </c>
      <c r="Y6586" s="34">
        <v>87</v>
      </c>
      <c r="Z6586" s="34">
        <v>39</v>
      </c>
      <c r="AA6586" s="34">
        <v>80</v>
      </c>
      <c r="AB6586" s="34">
        <v>59</v>
      </c>
      <c r="AC6586" s="34">
        <v>74</v>
      </c>
    </row>
    <row r="6587" spans="1:29" x14ac:dyDescent="0.2">
      <c r="A6587" s="34" t="s">
        <v>67080</v>
      </c>
      <c r="B6587" s="34">
        <v>117</v>
      </c>
      <c r="C6587" s="34">
        <v>98</v>
      </c>
      <c r="D6587" s="34">
        <v>103</v>
      </c>
      <c r="E6587" s="34">
        <v>104</v>
      </c>
      <c r="F6587" s="34">
        <v>115</v>
      </c>
      <c r="G6587" s="34">
        <v>130</v>
      </c>
      <c r="H6587" s="34">
        <v>100</v>
      </c>
      <c r="I6587" s="34">
        <v>170</v>
      </c>
      <c r="J6587" s="34">
        <v>99</v>
      </c>
      <c r="K6587" s="34">
        <v>118</v>
      </c>
      <c r="L6587" s="34">
        <v>100</v>
      </c>
      <c r="M6587" s="34">
        <v>88</v>
      </c>
      <c r="N6587" s="34">
        <v>95</v>
      </c>
      <c r="O6587" s="34">
        <v>113</v>
      </c>
      <c r="P6587" s="34">
        <v>108</v>
      </c>
      <c r="Q6587" s="34">
        <v>144</v>
      </c>
      <c r="R6587" s="34">
        <v>168</v>
      </c>
      <c r="S6587" s="34">
        <v>141</v>
      </c>
      <c r="T6587" s="34">
        <v>125</v>
      </c>
      <c r="U6587" s="34">
        <v>119</v>
      </c>
      <c r="V6587" s="34">
        <v>103</v>
      </c>
      <c r="W6587" s="34">
        <v>135</v>
      </c>
      <c r="X6587" s="34">
        <v>129</v>
      </c>
      <c r="Y6587" s="34">
        <v>135</v>
      </c>
      <c r="Z6587" s="34">
        <v>98</v>
      </c>
      <c r="AA6587" s="34">
        <v>178</v>
      </c>
      <c r="AB6587" s="34">
        <v>204</v>
      </c>
      <c r="AC6587" s="34">
        <v>183</v>
      </c>
    </row>
    <row r="6588" spans="1:29" x14ac:dyDescent="0.2">
      <c r="A6588" s="34" t="s">
        <v>67081</v>
      </c>
      <c r="B6588" s="34">
        <v>74</v>
      </c>
      <c r="C6588" s="34">
        <v>191</v>
      </c>
      <c r="D6588" s="34">
        <v>77</v>
      </c>
      <c r="E6588" s="34">
        <v>240</v>
      </c>
      <c r="F6588" s="34">
        <v>88</v>
      </c>
      <c r="G6588" s="34">
        <v>177</v>
      </c>
      <c r="H6588" s="34">
        <v>80</v>
      </c>
      <c r="I6588" s="34">
        <v>220</v>
      </c>
      <c r="J6588" s="34">
        <v>77</v>
      </c>
      <c r="K6588" s="34">
        <v>221</v>
      </c>
      <c r="L6588" s="34">
        <v>57</v>
      </c>
      <c r="M6588" s="34">
        <v>209</v>
      </c>
      <c r="N6588" s="34">
        <v>52</v>
      </c>
      <c r="O6588" s="34">
        <v>170</v>
      </c>
      <c r="P6588" s="34">
        <v>84</v>
      </c>
      <c r="Q6588" s="34">
        <v>231</v>
      </c>
      <c r="R6588" s="34">
        <v>109</v>
      </c>
      <c r="S6588" s="34">
        <v>193</v>
      </c>
      <c r="T6588" s="34">
        <v>109</v>
      </c>
      <c r="U6588" s="34">
        <v>203</v>
      </c>
      <c r="V6588" s="34">
        <v>115</v>
      </c>
      <c r="W6588" s="34">
        <v>254</v>
      </c>
      <c r="X6588" s="34">
        <v>121</v>
      </c>
      <c r="Y6588" s="34">
        <v>204</v>
      </c>
      <c r="Z6588" s="34">
        <v>130</v>
      </c>
      <c r="AA6588" s="34">
        <v>175</v>
      </c>
      <c r="AB6588" s="34">
        <v>78</v>
      </c>
      <c r="AC6588" s="34">
        <v>338</v>
      </c>
    </row>
    <row r="6589" spans="1:29" x14ac:dyDescent="0.2">
      <c r="A6589" s="34" t="s">
        <v>67082</v>
      </c>
      <c r="B6589" s="34">
        <v>54</v>
      </c>
      <c r="C6589" s="34">
        <v>75</v>
      </c>
      <c r="D6589" s="34">
        <v>65</v>
      </c>
      <c r="E6589" s="34">
        <v>51</v>
      </c>
      <c r="F6589" s="34">
        <v>72</v>
      </c>
      <c r="G6589" s="34">
        <v>83</v>
      </c>
      <c r="H6589" s="34">
        <v>61</v>
      </c>
      <c r="I6589" s="34">
        <v>56</v>
      </c>
      <c r="J6589" s="34">
        <v>57</v>
      </c>
      <c r="K6589" s="34">
        <v>74</v>
      </c>
      <c r="L6589" s="34">
        <v>44</v>
      </c>
      <c r="M6589" s="34">
        <v>65</v>
      </c>
      <c r="N6589" s="34">
        <v>38</v>
      </c>
      <c r="O6589" s="34">
        <v>65</v>
      </c>
      <c r="P6589" s="34">
        <v>77</v>
      </c>
      <c r="Q6589" s="34">
        <v>92</v>
      </c>
      <c r="R6589" s="34">
        <v>79</v>
      </c>
      <c r="S6589" s="34">
        <v>60</v>
      </c>
      <c r="T6589" s="34">
        <v>63</v>
      </c>
      <c r="U6589" s="34">
        <v>53</v>
      </c>
      <c r="V6589" s="34">
        <v>83</v>
      </c>
      <c r="W6589" s="34">
        <v>80</v>
      </c>
      <c r="X6589" s="34">
        <v>85</v>
      </c>
      <c r="Y6589" s="34">
        <v>84</v>
      </c>
      <c r="Z6589" s="34">
        <v>101</v>
      </c>
      <c r="AA6589" s="34">
        <v>59</v>
      </c>
      <c r="AB6589" s="34">
        <v>67</v>
      </c>
      <c r="AC6589" s="34">
        <v>93</v>
      </c>
    </row>
    <row r="6590" spans="1:29" x14ac:dyDescent="0.2">
      <c r="A6590" s="34" t="s">
        <v>67083</v>
      </c>
      <c r="B6590" s="34">
        <v>70</v>
      </c>
      <c r="C6590" s="34">
        <v>61</v>
      </c>
      <c r="D6590" s="34">
        <v>73</v>
      </c>
      <c r="E6590" s="34">
        <v>67</v>
      </c>
      <c r="F6590" s="34">
        <v>100</v>
      </c>
      <c r="G6590" s="34">
        <v>87</v>
      </c>
      <c r="H6590" s="34">
        <v>70</v>
      </c>
      <c r="I6590" s="34">
        <v>56</v>
      </c>
      <c r="J6590" s="34">
        <v>75</v>
      </c>
      <c r="K6590" s="34">
        <v>63</v>
      </c>
      <c r="L6590" s="34">
        <v>80</v>
      </c>
      <c r="M6590" s="34">
        <v>58</v>
      </c>
      <c r="N6590" s="34">
        <v>44</v>
      </c>
      <c r="O6590" s="34">
        <v>69</v>
      </c>
      <c r="P6590" s="34">
        <v>97</v>
      </c>
      <c r="Q6590" s="34">
        <v>123</v>
      </c>
      <c r="R6590" s="34">
        <v>89</v>
      </c>
      <c r="S6590" s="34">
        <v>75</v>
      </c>
      <c r="T6590" s="34">
        <v>111</v>
      </c>
      <c r="U6590" s="34">
        <v>73</v>
      </c>
      <c r="V6590" s="34">
        <v>102</v>
      </c>
      <c r="W6590" s="34">
        <v>106</v>
      </c>
      <c r="X6590" s="34">
        <v>112</v>
      </c>
      <c r="Y6590" s="34">
        <v>107</v>
      </c>
      <c r="Z6590" s="34">
        <v>112</v>
      </c>
      <c r="AA6590" s="34">
        <v>103</v>
      </c>
      <c r="AB6590" s="34">
        <v>132</v>
      </c>
      <c r="AC6590" s="34">
        <v>102</v>
      </c>
    </row>
    <row r="6591" spans="1:29" x14ac:dyDescent="0.2">
      <c r="A6591" s="34" t="s">
        <v>67084</v>
      </c>
      <c r="B6591" s="34">
        <v>79</v>
      </c>
      <c r="C6591" s="34">
        <v>95</v>
      </c>
      <c r="D6591" s="34">
        <v>75</v>
      </c>
      <c r="E6591" s="34">
        <v>122</v>
      </c>
      <c r="F6591" s="34">
        <v>73</v>
      </c>
      <c r="G6591" s="34">
        <v>51</v>
      </c>
      <c r="H6591" s="34">
        <v>59</v>
      </c>
      <c r="I6591" s="34">
        <v>91</v>
      </c>
      <c r="J6591" s="34">
        <v>60</v>
      </c>
      <c r="K6591" s="34">
        <v>88</v>
      </c>
      <c r="L6591" s="34">
        <v>62</v>
      </c>
      <c r="M6591" s="34">
        <v>67</v>
      </c>
      <c r="N6591" s="34">
        <v>84</v>
      </c>
      <c r="O6591" s="34">
        <v>61</v>
      </c>
      <c r="P6591" s="34">
        <v>74</v>
      </c>
      <c r="Q6591" s="34">
        <v>98</v>
      </c>
      <c r="R6591" s="34">
        <v>100</v>
      </c>
      <c r="S6591" s="34">
        <v>88</v>
      </c>
      <c r="T6591" s="34">
        <v>80</v>
      </c>
      <c r="U6591" s="34">
        <v>84</v>
      </c>
      <c r="V6591" s="34">
        <v>85</v>
      </c>
      <c r="W6591" s="34">
        <v>118</v>
      </c>
      <c r="X6591" s="34">
        <v>93</v>
      </c>
      <c r="Y6591" s="34">
        <v>104</v>
      </c>
      <c r="Z6591" s="34">
        <v>68</v>
      </c>
      <c r="AA6591" s="34">
        <v>104</v>
      </c>
      <c r="AB6591" s="34">
        <v>74</v>
      </c>
      <c r="AC6591" s="34">
        <v>159</v>
      </c>
    </row>
    <row r="6592" spans="1:29" x14ac:dyDescent="0.2">
      <c r="A6592" s="34" t="s">
        <v>67085</v>
      </c>
      <c r="B6592" s="34">
        <v>44</v>
      </c>
      <c r="C6592" s="34">
        <v>37</v>
      </c>
      <c r="D6592" s="34">
        <v>25</v>
      </c>
      <c r="E6592" s="34">
        <v>29</v>
      </c>
      <c r="F6592" s="34">
        <v>20</v>
      </c>
      <c r="G6592" s="34">
        <v>21</v>
      </c>
      <c r="H6592" s="34">
        <v>34</v>
      </c>
      <c r="I6592" s="34">
        <v>26</v>
      </c>
      <c r="J6592" s="34">
        <v>16</v>
      </c>
      <c r="K6592" s="34">
        <v>34</v>
      </c>
      <c r="L6592" s="34">
        <v>21</v>
      </c>
      <c r="M6592" s="34">
        <v>42</v>
      </c>
      <c r="N6592" s="34">
        <v>23</v>
      </c>
      <c r="O6592" s="34">
        <v>32</v>
      </c>
      <c r="P6592" s="34">
        <v>11</v>
      </c>
      <c r="Q6592" s="34">
        <v>45</v>
      </c>
      <c r="R6592" s="34">
        <v>31</v>
      </c>
      <c r="S6592" s="34">
        <v>41</v>
      </c>
      <c r="T6592" s="34">
        <v>16</v>
      </c>
      <c r="U6592" s="34">
        <v>36</v>
      </c>
      <c r="V6592" s="34">
        <v>43</v>
      </c>
      <c r="W6592" s="34">
        <v>32</v>
      </c>
      <c r="X6592" s="34">
        <v>30</v>
      </c>
      <c r="Y6592" s="34">
        <v>26</v>
      </c>
      <c r="Z6592" s="34">
        <v>52</v>
      </c>
      <c r="AA6592" s="34">
        <v>50</v>
      </c>
      <c r="AB6592" s="34">
        <v>39</v>
      </c>
      <c r="AC6592" s="34">
        <v>65</v>
      </c>
    </row>
    <row r="6593" spans="1:29" x14ac:dyDescent="0.2">
      <c r="A6593" s="34" t="s">
        <v>67086</v>
      </c>
      <c r="B6593" s="34">
        <v>120</v>
      </c>
      <c r="C6593" s="34">
        <v>210</v>
      </c>
      <c r="D6593" s="34">
        <v>179</v>
      </c>
      <c r="E6593" s="34">
        <v>290</v>
      </c>
      <c r="F6593" s="34">
        <v>179</v>
      </c>
      <c r="G6593" s="34">
        <v>284</v>
      </c>
      <c r="H6593" s="34">
        <v>193</v>
      </c>
      <c r="I6593" s="34">
        <v>216</v>
      </c>
      <c r="J6593" s="34">
        <v>178</v>
      </c>
      <c r="K6593" s="34">
        <v>252</v>
      </c>
      <c r="L6593" s="34">
        <v>188</v>
      </c>
      <c r="M6593" s="34">
        <v>239</v>
      </c>
      <c r="N6593" s="34">
        <v>176</v>
      </c>
      <c r="O6593" s="34">
        <v>232</v>
      </c>
      <c r="P6593" s="34">
        <v>199</v>
      </c>
      <c r="Q6593" s="34">
        <v>365</v>
      </c>
      <c r="R6593" s="34">
        <v>258</v>
      </c>
      <c r="S6593" s="34">
        <v>299</v>
      </c>
      <c r="T6593" s="34">
        <v>305</v>
      </c>
      <c r="U6593" s="34">
        <v>265</v>
      </c>
      <c r="V6593" s="34">
        <v>222</v>
      </c>
      <c r="W6593" s="34">
        <v>376</v>
      </c>
      <c r="X6593" s="34">
        <v>260</v>
      </c>
      <c r="Y6593" s="34">
        <v>292</v>
      </c>
      <c r="Z6593" s="34">
        <v>245</v>
      </c>
      <c r="AA6593" s="34">
        <v>350</v>
      </c>
      <c r="AB6593" s="34">
        <v>293</v>
      </c>
      <c r="AC6593" s="34">
        <v>395</v>
      </c>
    </row>
    <row r="6594" spans="1:29" x14ac:dyDescent="0.2">
      <c r="A6594" s="34" t="s">
        <v>67087</v>
      </c>
      <c r="B6594" s="34">
        <v>31</v>
      </c>
      <c r="C6594" s="34">
        <v>52</v>
      </c>
      <c r="D6594" s="34">
        <v>59</v>
      </c>
      <c r="E6594" s="34">
        <v>66</v>
      </c>
      <c r="F6594" s="34">
        <v>49</v>
      </c>
      <c r="G6594" s="34">
        <v>40</v>
      </c>
      <c r="H6594" s="34">
        <v>54</v>
      </c>
      <c r="I6594" s="34">
        <v>49</v>
      </c>
      <c r="J6594" s="34">
        <v>54</v>
      </c>
      <c r="K6594" s="34">
        <v>42</v>
      </c>
      <c r="L6594" s="34">
        <v>28</v>
      </c>
      <c r="M6594" s="34">
        <v>85</v>
      </c>
      <c r="N6594" s="34">
        <v>45</v>
      </c>
      <c r="O6594" s="34">
        <v>43</v>
      </c>
      <c r="P6594" s="34">
        <v>45</v>
      </c>
      <c r="Q6594" s="34">
        <v>87</v>
      </c>
      <c r="R6594" s="34">
        <v>60</v>
      </c>
      <c r="S6594" s="34">
        <v>61</v>
      </c>
      <c r="T6594" s="34">
        <v>65</v>
      </c>
      <c r="U6594" s="34">
        <v>54</v>
      </c>
      <c r="V6594" s="34">
        <v>85</v>
      </c>
      <c r="W6594" s="34">
        <v>71</v>
      </c>
      <c r="X6594" s="34">
        <v>85</v>
      </c>
      <c r="Y6594" s="34">
        <v>75</v>
      </c>
      <c r="Z6594" s="34">
        <v>71</v>
      </c>
      <c r="AA6594" s="34">
        <v>75</v>
      </c>
      <c r="AB6594" s="34">
        <v>49</v>
      </c>
      <c r="AC6594" s="34">
        <v>61</v>
      </c>
    </row>
    <row r="6595" spans="1:29" x14ac:dyDescent="0.2">
      <c r="A6595" s="34" t="s">
        <v>67088</v>
      </c>
      <c r="B6595" s="34">
        <v>51</v>
      </c>
      <c r="C6595" s="34">
        <v>40</v>
      </c>
      <c r="D6595" s="34">
        <v>42</v>
      </c>
      <c r="E6595" s="34">
        <v>58</v>
      </c>
      <c r="F6595" s="34">
        <v>26</v>
      </c>
      <c r="G6595" s="34">
        <v>39</v>
      </c>
      <c r="H6595" s="34">
        <v>23</v>
      </c>
      <c r="I6595" s="34">
        <v>30</v>
      </c>
      <c r="J6595" s="34">
        <v>19</v>
      </c>
      <c r="K6595" s="34">
        <v>35</v>
      </c>
      <c r="L6595" s="34">
        <v>28</v>
      </c>
      <c r="M6595" s="34">
        <v>38</v>
      </c>
      <c r="N6595" s="34">
        <v>15</v>
      </c>
      <c r="O6595" s="34">
        <v>35</v>
      </c>
      <c r="P6595" s="34">
        <v>17</v>
      </c>
      <c r="Q6595" s="34">
        <v>47</v>
      </c>
      <c r="R6595" s="34">
        <v>30</v>
      </c>
      <c r="S6595" s="34">
        <v>46</v>
      </c>
      <c r="T6595" s="34">
        <v>41</v>
      </c>
      <c r="U6595" s="34">
        <v>33</v>
      </c>
      <c r="V6595" s="34">
        <v>32</v>
      </c>
      <c r="W6595" s="34">
        <v>33</v>
      </c>
      <c r="X6595" s="34">
        <v>25</v>
      </c>
      <c r="Y6595" s="34">
        <v>46</v>
      </c>
      <c r="Z6595" s="34">
        <v>36</v>
      </c>
      <c r="AA6595" s="34">
        <v>34</v>
      </c>
      <c r="AB6595" s="34">
        <v>25</v>
      </c>
      <c r="AC6595" s="34">
        <v>33</v>
      </c>
    </row>
    <row r="6596" spans="1:29" x14ac:dyDescent="0.2">
      <c r="A6596" s="34" t="s">
        <v>67089</v>
      </c>
      <c r="B6596" s="34">
        <v>59</v>
      </c>
      <c r="C6596" s="34">
        <v>58</v>
      </c>
      <c r="D6596" s="34">
        <v>55</v>
      </c>
      <c r="E6596" s="34">
        <v>73</v>
      </c>
      <c r="F6596" s="34">
        <v>60</v>
      </c>
      <c r="G6596" s="34">
        <v>83</v>
      </c>
      <c r="H6596" s="34">
        <v>47</v>
      </c>
      <c r="I6596" s="34">
        <v>56</v>
      </c>
      <c r="J6596" s="34">
        <v>45</v>
      </c>
      <c r="K6596" s="34">
        <v>78</v>
      </c>
      <c r="L6596" s="34">
        <v>41</v>
      </c>
      <c r="M6596" s="34">
        <v>56</v>
      </c>
      <c r="N6596" s="34">
        <v>28</v>
      </c>
      <c r="O6596" s="34">
        <v>72</v>
      </c>
      <c r="P6596" s="34">
        <v>45</v>
      </c>
      <c r="Q6596" s="34">
        <v>99</v>
      </c>
      <c r="R6596" s="34">
        <v>44</v>
      </c>
      <c r="S6596" s="34">
        <v>90</v>
      </c>
      <c r="T6596" s="34">
        <v>39</v>
      </c>
      <c r="U6596" s="34">
        <v>90</v>
      </c>
      <c r="V6596" s="34">
        <v>37</v>
      </c>
      <c r="W6596" s="34">
        <v>47</v>
      </c>
      <c r="X6596" s="34">
        <v>72</v>
      </c>
      <c r="Y6596" s="34">
        <v>86</v>
      </c>
      <c r="Z6596" s="34">
        <v>35</v>
      </c>
      <c r="AA6596" s="34">
        <v>111</v>
      </c>
      <c r="AB6596" s="34">
        <v>43</v>
      </c>
      <c r="AC6596" s="34">
        <v>123</v>
      </c>
    </row>
    <row r="6597" spans="1:29" x14ac:dyDescent="0.2">
      <c r="A6597" s="34" t="s">
        <v>67090</v>
      </c>
      <c r="B6597" s="34">
        <v>95</v>
      </c>
      <c r="C6597" s="34">
        <v>104</v>
      </c>
      <c r="D6597" s="34">
        <v>84</v>
      </c>
      <c r="E6597" s="34">
        <v>114</v>
      </c>
      <c r="F6597" s="34">
        <v>85</v>
      </c>
      <c r="G6597" s="34">
        <v>195</v>
      </c>
      <c r="H6597" s="34">
        <v>104</v>
      </c>
      <c r="I6597" s="34">
        <v>112</v>
      </c>
      <c r="J6597" s="34">
        <v>89</v>
      </c>
      <c r="K6597" s="34">
        <v>144</v>
      </c>
      <c r="L6597" s="34">
        <v>116</v>
      </c>
      <c r="M6597" s="34">
        <v>177</v>
      </c>
      <c r="N6597" s="34">
        <v>62</v>
      </c>
      <c r="O6597" s="34">
        <v>132</v>
      </c>
      <c r="P6597" s="34">
        <v>81</v>
      </c>
      <c r="Q6597" s="34">
        <v>213</v>
      </c>
      <c r="R6597" s="34">
        <v>128</v>
      </c>
      <c r="S6597" s="34">
        <v>158</v>
      </c>
      <c r="T6597" s="34">
        <v>138</v>
      </c>
      <c r="U6597" s="34">
        <v>159</v>
      </c>
      <c r="V6597" s="34">
        <v>91</v>
      </c>
      <c r="W6597" s="34">
        <v>214</v>
      </c>
      <c r="X6597" s="34">
        <v>99</v>
      </c>
      <c r="Y6597" s="34">
        <v>195</v>
      </c>
      <c r="Z6597" s="34">
        <v>109</v>
      </c>
      <c r="AA6597" s="34">
        <v>136</v>
      </c>
      <c r="AB6597" s="34">
        <v>150</v>
      </c>
      <c r="AC6597" s="34">
        <v>213</v>
      </c>
    </row>
    <row r="6598" spans="1:29" x14ac:dyDescent="0.2">
      <c r="A6598" s="34" t="s">
        <v>67091</v>
      </c>
      <c r="B6598" s="34">
        <v>144</v>
      </c>
      <c r="C6598" s="34">
        <v>153</v>
      </c>
      <c r="D6598" s="34">
        <v>202</v>
      </c>
      <c r="E6598" s="34">
        <v>219</v>
      </c>
      <c r="F6598" s="34">
        <v>199</v>
      </c>
      <c r="G6598" s="34">
        <v>216</v>
      </c>
      <c r="H6598" s="34">
        <v>170</v>
      </c>
      <c r="I6598" s="34">
        <v>195</v>
      </c>
      <c r="J6598" s="34">
        <v>181</v>
      </c>
      <c r="K6598" s="34">
        <v>219</v>
      </c>
      <c r="L6598" s="34">
        <v>180</v>
      </c>
      <c r="M6598" s="34">
        <v>155</v>
      </c>
      <c r="N6598" s="34">
        <v>192</v>
      </c>
      <c r="O6598" s="34">
        <v>202</v>
      </c>
      <c r="P6598" s="34">
        <v>173</v>
      </c>
      <c r="Q6598" s="34">
        <v>332</v>
      </c>
      <c r="R6598" s="34">
        <v>262</v>
      </c>
      <c r="S6598" s="34">
        <v>299</v>
      </c>
      <c r="T6598" s="34">
        <v>274</v>
      </c>
      <c r="U6598" s="34">
        <v>253</v>
      </c>
      <c r="V6598" s="34">
        <v>214</v>
      </c>
      <c r="W6598" s="34">
        <v>337</v>
      </c>
      <c r="X6598" s="34">
        <v>267</v>
      </c>
      <c r="Y6598" s="34">
        <v>268</v>
      </c>
      <c r="Z6598" s="34">
        <v>215</v>
      </c>
      <c r="AA6598" s="34">
        <v>257</v>
      </c>
      <c r="AB6598" s="34">
        <v>286</v>
      </c>
      <c r="AC6598" s="34">
        <v>295</v>
      </c>
    </row>
    <row r="6599" spans="1:29" x14ac:dyDescent="0.2">
      <c r="A6599" s="34" t="s">
        <v>67092</v>
      </c>
      <c r="B6599" s="34">
        <v>53</v>
      </c>
      <c r="C6599" s="34">
        <v>90</v>
      </c>
      <c r="D6599" s="34">
        <v>117</v>
      </c>
      <c r="E6599" s="34">
        <v>123</v>
      </c>
      <c r="F6599" s="34">
        <v>120</v>
      </c>
      <c r="G6599" s="34">
        <v>150</v>
      </c>
      <c r="H6599" s="34">
        <v>116</v>
      </c>
      <c r="I6599" s="34">
        <v>100</v>
      </c>
      <c r="J6599" s="34">
        <v>109</v>
      </c>
      <c r="K6599" s="34">
        <v>102</v>
      </c>
      <c r="L6599" s="34">
        <v>84</v>
      </c>
      <c r="M6599" s="34">
        <v>77</v>
      </c>
      <c r="N6599" s="34">
        <v>79</v>
      </c>
      <c r="O6599" s="34">
        <v>102</v>
      </c>
      <c r="P6599" s="34">
        <v>89</v>
      </c>
      <c r="Q6599" s="34">
        <v>150</v>
      </c>
      <c r="R6599" s="34">
        <v>133</v>
      </c>
      <c r="S6599" s="34">
        <v>168</v>
      </c>
      <c r="T6599" s="34">
        <v>100</v>
      </c>
      <c r="U6599" s="34">
        <v>119</v>
      </c>
      <c r="V6599" s="34">
        <v>142</v>
      </c>
      <c r="W6599" s="34">
        <v>157</v>
      </c>
      <c r="X6599" s="34">
        <v>126</v>
      </c>
      <c r="Y6599" s="34">
        <v>145</v>
      </c>
      <c r="Z6599" s="34">
        <v>106</v>
      </c>
      <c r="AA6599" s="34">
        <v>196</v>
      </c>
      <c r="AB6599" s="34">
        <v>152</v>
      </c>
      <c r="AC6599" s="34">
        <v>220</v>
      </c>
    </row>
    <row r="6600" spans="1:29" x14ac:dyDescent="0.2">
      <c r="A6600" s="34" t="s">
        <v>67093</v>
      </c>
      <c r="B6600" s="34">
        <v>83</v>
      </c>
      <c r="C6600" s="34">
        <v>142</v>
      </c>
      <c r="D6600" s="34">
        <v>125</v>
      </c>
      <c r="E6600" s="34">
        <v>155</v>
      </c>
      <c r="F6600" s="34">
        <v>94</v>
      </c>
      <c r="G6600" s="34">
        <v>195</v>
      </c>
      <c r="H6600" s="34">
        <v>100</v>
      </c>
      <c r="I6600" s="34">
        <v>145</v>
      </c>
      <c r="J6600" s="34">
        <v>98</v>
      </c>
      <c r="K6600" s="34">
        <v>160</v>
      </c>
      <c r="L6600" s="34">
        <v>83</v>
      </c>
      <c r="M6600" s="34">
        <v>129</v>
      </c>
      <c r="N6600" s="34">
        <v>79</v>
      </c>
      <c r="O6600" s="34">
        <v>113</v>
      </c>
      <c r="P6600" s="34">
        <v>88</v>
      </c>
      <c r="Q6600" s="34">
        <v>199</v>
      </c>
      <c r="R6600" s="34">
        <v>155</v>
      </c>
      <c r="S6600" s="34">
        <v>182</v>
      </c>
      <c r="T6600" s="34">
        <v>96</v>
      </c>
      <c r="U6600" s="34">
        <v>120</v>
      </c>
      <c r="V6600" s="34">
        <v>153</v>
      </c>
      <c r="W6600" s="34">
        <v>207</v>
      </c>
      <c r="X6600" s="34">
        <v>113</v>
      </c>
      <c r="Y6600" s="34">
        <v>217</v>
      </c>
      <c r="Z6600" s="34">
        <v>118</v>
      </c>
      <c r="AA6600" s="34">
        <v>227</v>
      </c>
      <c r="AB6600" s="34">
        <v>123</v>
      </c>
      <c r="AC6600" s="34">
        <v>268</v>
      </c>
    </row>
    <row r="6601" spans="1:29" x14ac:dyDescent="0.2">
      <c r="A6601" s="34" t="s">
        <v>67094</v>
      </c>
      <c r="B6601" s="34">
        <v>75</v>
      </c>
      <c r="C6601" s="34">
        <v>87</v>
      </c>
      <c r="D6601" s="34">
        <v>74</v>
      </c>
      <c r="E6601" s="34">
        <v>63</v>
      </c>
      <c r="F6601" s="34">
        <v>85</v>
      </c>
      <c r="G6601" s="34">
        <v>52</v>
      </c>
      <c r="H6601" s="34">
        <v>79</v>
      </c>
      <c r="I6601" s="34">
        <v>75</v>
      </c>
      <c r="J6601" s="34">
        <v>68</v>
      </c>
      <c r="K6601" s="34">
        <v>59</v>
      </c>
      <c r="L6601" s="34">
        <v>54</v>
      </c>
      <c r="M6601" s="34">
        <v>51</v>
      </c>
      <c r="N6601" s="34">
        <v>59</v>
      </c>
      <c r="O6601" s="34">
        <v>67</v>
      </c>
      <c r="P6601" s="34">
        <v>77</v>
      </c>
      <c r="Q6601" s="34">
        <v>99</v>
      </c>
      <c r="R6601" s="34">
        <v>83</v>
      </c>
      <c r="S6601" s="34">
        <v>51</v>
      </c>
      <c r="T6601" s="34">
        <v>83</v>
      </c>
      <c r="U6601" s="34">
        <v>76</v>
      </c>
      <c r="V6601" s="34">
        <v>100</v>
      </c>
      <c r="W6601" s="34">
        <v>98</v>
      </c>
      <c r="X6601" s="34">
        <v>77</v>
      </c>
      <c r="Y6601" s="34">
        <v>126</v>
      </c>
      <c r="Z6601" s="34">
        <v>87</v>
      </c>
      <c r="AA6601" s="34">
        <v>58</v>
      </c>
      <c r="AB6601" s="34">
        <v>95</v>
      </c>
      <c r="AC6601" s="34">
        <v>89</v>
      </c>
    </row>
    <row r="6602" spans="1:29" x14ac:dyDescent="0.2">
      <c r="A6602" s="34" t="s">
        <v>67095</v>
      </c>
      <c r="B6602" s="34">
        <v>51</v>
      </c>
      <c r="C6602" s="34">
        <v>124</v>
      </c>
      <c r="D6602" s="34">
        <v>97</v>
      </c>
      <c r="E6602" s="34">
        <v>129</v>
      </c>
      <c r="F6602" s="34">
        <v>90</v>
      </c>
      <c r="G6602" s="34">
        <v>94</v>
      </c>
      <c r="H6602" s="34">
        <v>92</v>
      </c>
      <c r="I6602" s="34">
        <v>159</v>
      </c>
      <c r="J6602" s="34">
        <v>120</v>
      </c>
      <c r="K6602" s="34">
        <v>128</v>
      </c>
      <c r="L6602" s="34">
        <v>94</v>
      </c>
      <c r="M6602" s="34">
        <v>113</v>
      </c>
      <c r="N6602" s="34">
        <v>93</v>
      </c>
      <c r="O6602" s="34">
        <v>109</v>
      </c>
      <c r="P6602" s="34">
        <v>74</v>
      </c>
      <c r="Q6602" s="34">
        <v>174</v>
      </c>
      <c r="R6602" s="34">
        <v>193</v>
      </c>
      <c r="S6602" s="34">
        <v>159</v>
      </c>
      <c r="T6602" s="34">
        <v>100</v>
      </c>
      <c r="U6602" s="34">
        <v>116</v>
      </c>
      <c r="V6602" s="34">
        <v>172</v>
      </c>
      <c r="W6602" s="34">
        <v>138</v>
      </c>
      <c r="X6602" s="34">
        <v>114</v>
      </c>
      <c r="Y6602" s="34">
        <v>164</v>
      </c>
      <c r="Z6602" s="34">
        <v>106</v>
      </c>
      <c r="AA6602" s="34">
        <v>143</v>
      </c>
      <c r="AB6602" s="34">
        <v>128</v>
      </c>
      <c r="AC6602" s="34">
        <v>162</v>
      </c>
    </row>
    <row r="6603" spans="1:29" x14ac:dyDescent="0.2">
      <c r="A6603" s="34" t="s">
        <v>67096</v>
      </c>
      <c r="B6603" s="34">
        <v>83</v>
      </c>
      <c r="C6603" s="34">
        <v>142</v>
      </c>
      <c r="D6603" s="34">
        <v>107</v>
      </c>
      <c r="E6603" s="34">
        <v>166</v>
      </c>
      <c r="F6603" s="34">
        <v>88</v>
      </c>
      <c r="G6603" s="34">
        <v>167</v>
      </c>
      <c r="H6603" s="34">
        <v>98</v>
      </c>
      <c r="I6603" s="34">
        <v>172</v>
      </c>
      <c r="J6603" s="34">
        <v>88</v>
      </c>
      <c r="K6603" s="34">
        <v>142</v>
      </c>
      <c r="L6603" s="34">
        <v>150</v>
      </c>
      <c r="M6603" s="34">
        <v>142</v>
      </c>
      <c r="N6603" s="34">
        <v>97</v>
      </c>
      <c r="O6603" s="34">
        <v>102</v>
      </c>
      <c r="P6603" s="34">
        <v>78</v>
      </c>
      <c r="Q6603" s="34">
        <v>251</v>
      </c>
      <c r="R6603" s="34">
        <v>139</v>
      </c>
      <c r="S6603" s="34">
        <v>144</v>
      </c>
      <c r="T6603" s="34">
        <v>124</v>
      </c>
      <c r="U6603" s="34">
        <v>191</v>
      </c>
      <c r="V6603" s="34">
        <v>137</v>
      </c>
      <c r="W6603" s="34">
        <v>254</v>
      </c>
      <c r="X6603" s="34">
        <v>99</v>
      </c>
      <c r="Y6603" s="34">
        <v>189</v>
      </c>
      <c r="Z6603" s="34">
        <v>106</v>
      </c>
      <c r="AA6603" s="34">
        <v>156</v>
      </c>
      <c r="AB6603" s="34">
        <v>156</v>
      </c>
      <c r="AC6603" s="34">
        <v>251</v>
      </c>
    </row>
    <row r="6604" spans="1:29" x14ac:dyDescent="0.2">
      <c r="A6604" s="34" t="s">
        <v>67097</v>
      </c>
      <c r="B6604" s="34">
        <v>94</v>
      </c>
      <c r="C6604" s="34">
        <v>66</v>
      </c>
      <c r="D6604" s="34">
        <v>82</v>
      </c>
      <c r="E6604" s="34">
        <v>85</v>
      </c>
      <c r="F6604" s="34">
        <v>140</v>
      </c>
      <c r="G6604" s="34">
        <v>69</v>
      </c>
      <c r="H6604" s="34">
        <v>96</v>
      </c>
      <c r="I6604" s="34">
        <v>63</v>
      </c>
      <c r="J6604" s="34">
        <v>122</v>
      </c>
      <c r="K6604" s="34">
        <v>113</v>
      </c>
      <c r="L6604" s="34">
        <v>69</v>
      </c>
      <c r="M6604" s="34">
        <v>82</v>
      </c>
      <c r="N6604" s="34">
        <v>80</v>
      </c>
      <c r="O6604" s="34">
        <v>91</v>
      </c>
      <c r="P6604" s="34">
        <v>107</v>
      </c>
      <c r="Q6604" s="34">
        <v>151</v>
      </c>
      <c r="R6604" s="34">
        <v>140</v>
      </c>
      <c r="S6604" s="34">
        <v>129</v>
      </c>
      <c r="T6604" s="34">
        <v>105</v>
      </c>
      <c r="U6604" s="34">
        <v>108</v>
      </c>
      <c r="V6604" s="34">
        <v>87</v>
      </c>
      <c r="W6604" s="34">
        <v>146</v>
      </c>
      <c r="X6604" s="34">
        <v>86</v>
      </c>
      <c r="Y6604" s="34">
        <v>123</v>
      </c>
      <c r="Z6604" s="34">
        <v>116</v>
      </c>
      <c r="AA6604" s="34">
        <v>102</v>
      </c>
      <c r="AB6604" s="34">
        <v>136</v>
      </c>
      <c r="AC6604" s="34">
        <v>207</v>
      </c>
    </row>
    <row r="6605" spans="1:29" x14ac:dyDescent="0.2">
      <c r="A6605" s="34" t="s">
        <v>67098</v>
      </c>
      <c r="B6605" s="34">
        <v>70</v>
      </c>
      <c r="C6605" s="34">
        <v>50</v>
      </c>
      <c r="D6605" s="34">
        <v>35</v>
      </c>
      <c r="E6605" s="34">
        <v>60</v>
      </c>
      <c r="F6605" s="34">
        <v>70</v>
      </c>
      <c r="G6605" s="34">
        <v>88</v>
      </c>
      <c r="H6605" s="34">
        <v>38</v>
      </c>
      <c r="I6605" s="34">
        <v>73</v>
      </c>
      <c r="J6605" s="34">
        <v>46</v>
      </c>
      <c r="K6605" s="34">
        <v>62</v>
      </c>
      <c r="L6605" s="34">
        <v>53</v>
      </c>
      <c r="M6605" s="34">
        <v>54</v>
      </c>
      <c r="N6605" s="34">
        <v>37</v>
      </c>
      <c r="O6605" s="34">
        <v>52</v>
      </c>
      <c r="P6605" s="34">
        <v>69</v>
      </c>
      <c r="Q6605" s="34">
        <v>87</v>
      </c>
      <c r="R6605" s="34">
        <v>73</v>
      </c>
      <c r="S6605" s="34">
        <v>77</v>
      </c>
      <c r="T6605" s="34">
        <v>71</v>
      </c>
      <c r="U6605" s="34">
        <v>99</v>
      </c>
      <c r="V6605" s="34">
        <v>56</v>
      </c>
      <c r="W6605" s="34">
        <v>81</v>
      </c>
      <c r="X6605" s="34">
        <v>82</v>
      </c>
      <c r="Y6605" s="34">
        <v>95</v>
      </c>
      <c r="Z6605" s="34">
        <v>65</v>
      </c>
      <c r="AA6605" s="34">
        <v>76</v>
      </c>
      <c r="AB6605" s="34">
        <v>74</v>
      </c>
      <c r="AC6605" s="34">
        <v>95</v>
      </c>
    </row>
    <row r="6606" spans="1:29" x14ac:dyDescent="0.2">
      <c r="A6606" s="34" t="s">
        <v>67099</v>
      </c>
      <c r="B6606" s="34">
        <v>93</v>
      </c>
      <c r="C6606" s="34">
        <v>55</v>
      </c>
      <c r="D6606" s="34">
        <v>66</v>
      </c>
      <c r="E6606" s="34">
        <v>77</v>
      </c>
      <c r="F6606" s="34">
        <v>91</v>
      </c>
      <c r="G6606" s="34">
        <v>75</v>
      </c>
      <c r="H6606" s="34">
        <v>91</v>
      </c>
      <c r="I6606" s="34">
        <v>81</v>
      </c>
      <c r="J6606" s="34">
        <v>68</v>
      </c>
      <c r="K6606" s="34">
        <v>94</v>
      </c>
      <c r="L6606" s="34">
        <v>82</v>
      </c>
      <c r="M6606" s="34">
        <v>81</v>
      </c>
      <c r="N6606" s="34">
        <v>62</v>
      </c>
      <c r="O6606" s="34">
        <v>55</v>
      </c>
      <c r="P6606" s="34">
        <v>95</v>
      </c>
      <c r="Q6606" s="34">
        <v>118</v>
      </c>
      <c r="R6606" s="34">
        <v>110</v>
      </c>
      <c r="S6606" s="34">
        <v>84</v>
      </c>
      <c r="T6606" s="34">
        <v>161</v>
      </c>
      <c r="U6606" s="34">
        <v>94</v>
      </c>
      <c r="V6606" s="34">
        <v>110</v>
      </c>
      <c r="W6606" s="34">
        <v>131</v>
      </c>
      <c r="X6606" s="34">
        <v>123</v>
      </c>
      <c r="Y6606" s="34">
        <v>125</v>
      </c>
      <c r="Z6606" s="34">
        <v>96</v>
      </c>
      <c r="AA6606" s="34">
        <v>103</v>
      </c>
      <c r="AB6606" s="34">
        <v>129</v>
      </c>
      <c r="AC6606" s="34">
        <v>106</v>
      </c>
    </row>
    <row r="6607" spans="1:29" x14ac:dyDescent="0.2">
      <c r="A6607" s="34" t="s">
        <v>67100</v>
      </c>
      <c r="B6607" s="34">
        <v>105</v>
      </c>
      <c r="C6607" s="34">
        <v>103</v>
      </c>
      <c r="D6607" s="34">
        <v>160</v>
      </c>
      <c r="E6607" s="34">
        <v>136</v>
      </c>
      <c r="F6607" s="34">
        <v>151</v>
      </c>
      <c r="G6607" s="34">
        <v>123</v>
      </c>
      <c r="H6607" s="34">
        <v>161</v>
      </c>
      <c r="I6607" s="34">
        <v>138</v>
      </c>
      <c r="J6607" s="34">
        <v>119</v>
      </c>
      <c r="K6607" s="34">
        <v>141</v>
      </c>
      <c r="L6607" s="34">
        <v>135</v>
      </c>
      <c r="M6607" s="34">
        <v>110</v>
      </c>
      <c r="N6607" s="34">
        <v>124</v>
      </c>
      <c r="O6607" s="34">
        <v>123</v>
      </c>
      <c r="P6607" s="34">
        <v>142</v>
      </c>
      <c r="Q6607" s="34">
        <v>186</v>
      </c>
      <c r="R6607" s="34">
        <v>218</v>
      </c>
      <c r="S6607" s="34">
        <v>140</v>
      </c>
      <c r="T6607" s="34">
        <v>220</v>
      </c>
      <c r="U6607" s="34">
        <v>160</v>
      </c>
      <c r="V6607" s="34">
        <v>154</v>
      </c>
      <c r="W6607" s="34">
        <v>168</v>
      </c>
      <c r="X6607" s="34">
        <v>158</v>
      </c>
      <c r="Y6607" s="34">
        <v>161</v>
      </c>
      <c r="Z6607" s="34">
        <v>152</v>
      </c>
      <c r="AA6607" s="34">
        <v>160</v>
      </c>
      <c r="AB6607" s="34">
        <v>163</v>
      </c>
      <c r="AC6607" s="34">
        <v>222</v>
      </c>
    </row>
    <row r="6608" spans="1:29" x14ac:dyDescent="0.2">
      <c r="A6608" s="34" t="s">
        <v>67101</v>
      </c>
      <c r="B6608" s="34">
        <v>157</v>
      </c>
      <c r="C6608" s="34">
        <v>105</v>
      </c>
      <c r="D6608" s="34">
        <v>118</v>
      </c>
      <c r="E6608" s="34">
        <v>103</v>
      </c>
      <c r="F6608" s="34">
        <v>98</v>
      </c>
      <c r="G6608" s="34">
        <v>97</v>
      </c>
      <c r="H6608" s="34">
        <v>117</v>
      </c>
      <c r="I6608" s="34">
        <v>84</v>
      </c>
      <c r="J6608" s="34">
        <v>95</v>
      </c>
      <c r="K6608" s="34">
        <v>108</v>
      </c>
      <c r="L6608" s="34">
        <v>113</v>
      </c>
      <c r="M6608" s="34">
        <v>123</v>
      </c>
      <c r="N6608" s="34">
        <v>99</v>
      </c>
      <c r="O6608" s="34">
        <v>100</v>
      </c>
      <c r="P6608" s="34">
        <v>108</v>
      </c>
      <c r="Q6608" s="34">
        <v>159</v>
      </c>
      <c r="R6608" s="34">
        <v>148</v>
      </c>
      <c r="S6608" s="34">
        <v>155</v>
      </c>
      <c r="T6608" s="34">
        <v>86</v>
      </c>
      <c r="U6608" s="34">
        <v>118</v>
      </c>
      <c r="V6608" s="34">
        <v>112</v>
      </c>
      <c r="W6608" s="34">
        <v>121</v>
      </c>
      <c r="X6608" s="34">
        <v>146</v>
      </c>
      <c r="Y6608" s="34">
        <v>145</v>
      </c>
      <c r="Z6608" s="34">
        <v>97</v>
      </c>
      <c r="AA6608" s="34">
        <v>135</v>
      </c>
      <c r="AB6608" s="34">
        <v>110</v>
      </c>
      <c r="AC6608" s="34">
        <v>190</v>
      </c>
    </row>
    <row r="6609" spans="1:29" x14ac:dyDescent="0.2">
      <c r="A6609" s="34" t="s">
        <v>67102</v>
      </c>
      <c r="B6609" s="34">
        <v>77</v>
      </c>
      <c r="C6609" s="34">
        <v>73</v>
      </c>
      <c r="D6609" s="34">
        <v>77</v>
      </c>
      <c r="E6609" s="34">
        <v>72</v>
      </c>
      <c r="F6609" s="34">
        <v>97</v>
      </c>
      <c r="G6609" s="34">
        <v>75</v>
      </c>
      <c r="H6609" s="34">
        <v>76</v>
      </c>
      <c r="I6609" s="34">
        <v>77</v>
      </c>
      <c r="J6609" s="34">
        <v>85</v>
      </c>
      <c r="K6609" s="34">
        <v>68</v>
      </c>
      <c r="L6609" s="34">
        <v>103</v>
      </c>
      <c r="M6609" s="34">
        <v>84</v>
      </c>
      <c r="N6609" s="34">
        <v>93</v>
      </c>
      <c r="O6609" s="34">
        <v>66</v>
      </c>
      <c r="P6609" s="34">
        <v>67</v>
      </c>
      <c r="Q6609" s="34">
        <v>106</v>
      </c>
      <c r="R6609" s="34">
        <v>119</v>
      </c>
      <c r="S6609" s="34">
        <v>92</v>
      </c>
      <c r="T6609" s="34">
        <v>102</v>
      </c>
      <c r="U6609" s="34">
        <v>97</v>
      </c>
      <c r="V6609" s="34">
        <v>85</v>
      </c>
      <c r="W6609" s="34">
        <v>144</v>
      </c>
      <c r="X6609" s="34">
        <v>111</v>
      </c>
      <c r="Y6609" s="34">
        <v>123</v>
      </c>
      <c r="Z6609" s="34">
        <v>125</v>
      </c>
      <c r="AA6609" s="34">
        <v>108</v>
      </c>
      <c r="AB6609" s="34">
        <v>187</v>
      </c>
      <c r="AC6609" s="34">
        <v>150</v>
      </c>
    </row>
    <row r="6610" spans="1:29" x14ac:dyDescent="0.2">
      <c r="A6610" s="34" t="s">
        <v>67103</v>
      </c>
      <c r="B6610" s="34">
        <v>99</v>
      </c>
      <c r="C6610" s="34">
        <v>130</v>
      </c>
      <c r="D6610" s="34">
        <v>64</v>
      </c>
      <c r="E6610" s="34">
        <v>111</v>
      </c>
      <c r="F6610" s="34">
        <v>92</v>
      </c>
      <c r="G6610" s="34">
        <v>131</v>
      </c>
      <c r="H6610" s="34">
        <v>73</v>
      </c>
      <c r="I6610" s="34">
        <v>114</v>
      </c>
      <c r="J6610" s="34">
        <v>93</v>
      </c>
      <c r="K6610" s="34">
        <v>141</v>
      </c>
      <c r="L6610" s="34">
        <v>65</v>
      </c>
      <c r="M6610" s="34">
        <v>133</v>
      </c>
      <c r="N6610" s="34">
        <v>30</v>
      </c>
      <c r="O6610" s="34">
        <v>259</v>
      </c>
      <c r="P6610" s="34">
        <v>62</v>
      </c>
      <c r="Q6610" s="34">
        <v>209</v>
      </c>
      <c r="R6610" s="34">
        <v>50</v>
      </c>
      <c r="S6610" s="34">
        <v>192</v>
      </c>
      <c r="T6610" s="34">
        <v>70</v>
      </c>
      <c r="U6610" s="34">
        <v>173</v>
      </c>
      <c r="V6610" s="34">
        <v>113</v>
      </c>
      <c r="W6610" s="34">
        <v>175</v>
      </c>
      <c r="X6610" s="34">
        <v>87</v>
      </c>
      <c r="Y6610" s="34">
        <v>150</v>
      </c>
      <c r="Z6610" s="34">
        <v>69</v>
      </c>
      <c r="AA6610" s="34">
        <v>235</v>
      </c>
      <c r="AB6610" s="34">
        <v>106</v>
      </c>
      <c r="AC6610" s="34">
        <v>226</v>
      </c>
    </row>
    <row r="6611" spans="1:29" x14ac:dyDescent="0.2">
      <c r="A6611" s="34" t="s">
        <v>67104</v>
      </c>
      <c r="B6611" s="34">
        <v>70</v>
      </c>
      <c r="C6611" s="34">
        <v>66</v>
      </c>
      <c r="D6611" s="34">
        <v>104</v>
      </c>
      <c r="E6611" s="34">
        <v>88</v>
      </c>
      <c r="F6611" s="34">
        <v>109</v>
      </c>
      <c r="G6611" s="34">
        <v>54</v>
      </c>
      <c r="H6611" s="34">
        <v>73</v>
      </c>
      <c r="I6611" s="34">
        <v>48</v>
      </c>
      <c r="J6611" s="34">
        <v>62</v>
      </c>
      <c r="K6611" s="34">
        <v>88</v>
      </c>
      <c r="L6611" s="34">
        <v>54</v>
      </c>
      <c r="M6611" s="34">
        <v>61</v>
      </c>
      <c r="N6611" s="34">
        <v>89</v>
      </c>
      <c r="O6611" s="34">
        <v>49</v>
      </c>
      <c r="P6611" s="34">
        <v>66</v>
      </c>
      <c r="Q6611" s="34">
        <v>104</v>
      </c>
      <c r="R6611" s="34">
        <v>98</v>
      </c>
      <c r="S6611" s="34">
        <v>73</v>
      </c>
      <c r="T6611" s="34">
        <v>93</v>
      </c>
      <c r="U6611" s="34">
        <v>94</v>
      </c>
      <c r="V6611" s="34">
        <v>109</v>
      </c>
      <c r="W6611" s="34">
        <v>100</v>
      </c>
      <c r="X6611" s="34">
        <v>113</v>
      </c>
      <c r="Y6611" s="34">
        <v>100</v>
      </c>
      <c r="Z6611" s="34">
        <v>68</v>
      </c>
      <c r="AA6611" s="34">
        <v>73</v>
      </c>
      <c r="AB6611" s="34">
        <v>126</v>
      </c>
      <c r="AC6611" s="34">
        <v>95</v>
      </c>
    </row>
    <row r="6612" spans="1:29" x14ac:dyDescent="0.2">
      <c r="A6612" s="34" t="s">
        <v>67105</v>
      </c>
      <c r="B6612" s="34">
        <v>364</v>
      </c>
      <c r="C6612" s="34">
        <v>289</v>
      </c>
      <c r="D6612" s="34">
        <v>301</v>
      </c>
      <c r="E6612" s="34">
        <v>293</v>
      </c>
      <c r="F6612" s="34">
        <v>352</v>
      </c>
      <c r="G6612" s="34">
        <v>315</v>
      </c>
      <c r="H6612" s="34">
        <v>327</v>
      </c>
      <c r="I6612" s="34">
        <v>275</v>
      </c>
      <c r="J6612" s="34">
        <v>382</v>
      </c>
      <c r="K6612" s="34">
        <v>298</v>
      </c>
      <c r="L6612" s="34">
        <v>332</v>
      </c>
      <c r="M6612" s="34">
        <v>259</v>
      </c>
      <c r="N6612" s="34">
        <v>296</v>
      </c>
      <c r="O6612" s="34">
        <v>253</v>
      </c>
      <c r="P6612" s="34">
        <v>328</v>
      </c>
      <c r="Q6612" s="34">
        <v>352</v>
      </c>
      <c r="R6612" s="34">
        <v>414</v>
      </c>
      <c r="S6612" s="34">
        <v>334</v>
      </c>
      <c r="T6612" s="34">
        <v>467</v>
      </c>
      <c r="U6612" s="34">
        <v>332</v>
      </c>
      <c r="V6612" s="34">
        <v>402</v>
      </c>
      <c r="W6612" s="34">
        <v>381</v>
      </c>
      <c r="X6612" s="34">
        <v>379</v>
      </c>
      <c r="Y6612" s="34">
        <v>385</v>
      </c>
      <c r="Z6612" s="34">
        <v>346</v>
      </c>
      <c r="AA6612" s="34">
        <v>343</v>
      </c>
      <c r="AB6612" s="34">
        <v>371</v>
      </c>
      <c r="AC6612" s="34">
        <v>429</v>
      </c>
    </row>
    <row r="6613" spans="1:29" x14ac:dyDescent="0.2">
      <c r="A6613" s="34" t="s">
        <v>67106</v>
      </c>
      <c r="B6613" s="34">
        <v>66</v>
      </c>
      <c r="C6613" s="34">
        <v>113</v>
      </c>
      <c r="D6613" s="34">
        <v>80</v>
      </c>
      <c r="E6613" s="34">
        <v>105</v>
      </c>
      <c r="F6613" s="34">
        <v>89</v>
      </c>
      <c r="G6613" s="34">
        <v>97</v>
      </c>
      <c r="H6613" s="34">
        <v>78</v>
      </c>
      <c r="I6613" s="34">
        <v>79</v>
      </c>
      <c r="J6613" s="34">
        <v>81</v>
      </c>
      <c r="K6613" s="34">
        <v>96</v>
      </c>
      <c r="L6613" s="34">
        <v>74</v>
      </c>
      <c r="M6613" s="34">
        <v>127</v>
      </c>
      <c r="N6613" s="34">
        <v>69</v>
      </c>
      <c r="O6613" s="34">
        <v>88</v>
      </c>
      <c r="P6613" s="34">
        <v>86</v>
      </c>
      <c r="Q6613" s="34">
        <v>160</v>
      </c>
      <c r="R6613" s="34">
        <v>122</v>
      </c>
      <c r="S6613" s="34">
        <v>79</v>
      </c>
      <c r="T6613" s="34">
        <v>124</v>
      </c>
      <c r="U6613" s="34">
        <v>90</v>
      </c>
      <c r="V6613" s="34">
        <v>94</v>
      </c>
      <c r="W6613" s="34">
        <v>128</v>
      </c>
      <c r="X6613" s="34">
        <v>95</v>
      </c>
      <c r="Y6613" s="34">
        <v>128</v>
      </c>
      <c r="Z6613" s="34">
        <v>67</v>
      </c>
      <c r="AA6613" s="34">
        <v>154</v>
      </c>
      <c r="AB6613" s="34">
        <v>137</v>
      </c>
      <c r="AC6613" s="34">
        <v>145</v>
      </c>
    </row>
    <row r="6614" spans="1:29" x14ac:dyDescent="0.2">
      <c r="A6614" s="34" t="s">
        <v>67107</v>
      </c>
      <c r="B6614" s="34">
        <v>106</v>
      </c>
      <c r="C6614" s="34">
        <v>95</v>
      </c>
      <c r="D6614" s="34">
        <v>106</v>
      </c>
      <c r="E6614" s="34">
        <v>125</v>
      </c>
      <c r="F6614" s="34">
        <v>115</v>
      </c>
      <c r="G6614" s="34">
        <v>112</v>
      </c>
      <c r="H6614" s="34">
        <v>96</v>
      </c>
      <c r="I6614" s="34">
        <v>84</v>
      </c>
      <c r="J6614" s="34">
        <v>157</v>
      </c>
      <c r="K6614" s="34">
        <v>109</v>
      </c>
      <c r="L6614" s="34">
        <v>137</v>
      </c>
      <c r="M6614" s="34">
        <v>95</v>
      </c>
      <c r="N6614" s="34">
        <v>96</v>
      </c>
      <c r="O6614" s="34">
        <v>100</v>
      </c>
      <c r="P6614" s="34">
        <v>131</v>
      </c>
      <c r="Q6614" s="34">
        <v>155</v>
      </c>
      <c r="R6614" s="34">
        <v>163</v>
      </c>
      <c r="S6614" s="34">
        <v>143</v>
      </c>
      <c r="T6614" s="34">
        <v>193</v>
      </c>
      <c r="U6614" s="34">
        <v>124</v>
      </c>
      <c r="V6614" s="34">
        <v>142</v>
      </c>
      <c r="W6614" s="34">
        <v>146</v>
      </c>
      <c r="X6614" s="34">
        <v>160</v>
      </c>
      <c r="Y6614" s="34">
        <v>189</v>
      </c>
      <c r="Z6614" s="34">
        <v>112</v>
      </c>
      <c r="AA6614" s="34">
        <v>186</v>
      </c>
      <c r="AB6614" s="34">
        <v>210</v>
      </c>
      <c r="AC6614" s="34">
        <v>215</v>
      </c>
    </row>
    <row r="6615" spans="1:29" x14ac:dyDescent="0.2">
      <c r="A6615" s="34" t="s">
        <v>67108</v>
      </c>
      <c r="B6615" s="34">
        <v>100</v>
      </c>
      <c r="C6615" s="34">
        <v>139</v>
      </c>
      <c r="D6615" s="34">
        <v>95</v>
      </c>
      <c r="E6615" s="34">
        <v>146</v>
      </c>
      <c r="F6615" s="34">
        <v>96</v>
      </c>
      <c r="G6615" s="34">
        <v>136</v>
      </c>
      <c r="H6615" s="34">
        <v>62</v>
      </c>
      <c r="I6615" s="34">
        <v>108</v>
      </c>
      <c r="J6615" s="34">
        <v>74</v>
      </c>
      <c r="K6615" s="34">
        <v>171</v>
      </c>
      <c r="L6615" s="34">
        <v>112</v>
      </c>
      <c r="M6615" s="34">
        <v>116</v>
      </c>
      <c r="N6615" s="34">
        <v>86</v>
      </c>
      <c r="O6615" s="34">
        <v>121</v>
      </c>
      <c r="P6615" s="34">
        <v>95</v>
      </c>
      <c r="Q6615" s="34">
        <v>214</v>
      </c>
      <c r="R6615" s="34">
        <v>159</v>
      </c>
      <c r="S6615" s="34">
        <v>134</v>
      </c>
      <c r="T6615" s="34">
        <v>157</v>
      </c>
      <c r="U6615" s="34">
        <v>165</v>
      </c>
      <c r="V6615" s="34">
        <v>138</v>
      </c>
      <c r="W6615" s="34">
        <v>194</v>
      </c>
      <c r="X6615" s="34">
        <v>127</v>
      </c>
      <c r="Y6615" s="34">
        <v>163</v>
      </c>
      <c r="Z6615" s="34">
        <v>109</v>
      </c>
      <c r="AA6615" s="34">
        <v>144</v>
      </c>
      <c r="AB6615" s="34">
        <v>119</v>
      </c>
      <c r="AC6615" s="34">
        <v>222</v>
      </c>
    </row>
    <row r="6616" spans="1:29" x14ac:dyDescent="0.2">
      <c r="A6616" s="34" t="s">
        <v>67109</v>
      </c>
      <c r="B6616" s="34">
        <v>43</v>
      </c>
      <c r="C6616" s="34">
        <v>51</v>
      </c>
      <c r="D6616" s="34">
        <v>71</v>
      </c>
      <c r="E6616" s="34">
        <v>92</v>
      </c>
      <c r="F6616" s="34">
        <v>56</v>
      </c>
      <c r="G6616" s="34">
        <v>71</v>
      </c>
      <c r="H6616" s="34">
        <v>62</v>
      </c>
      <c r="I6616" s="34">
        <v>75</v>
      </c>
      <c r="J6616" s="34">
        <v>56</v>
      </c>
      <c r="K6616" s="34">
        <v>92</v>
      </c>
      <c r="L6616" s="34">
        <v>48</v>
      </c>
      <c r="M6616" s="34">
        <v>61</v>
      </c>
      <c r="N6616" s="34">
        <v>47</v>
      </c>
      <c r="O6616" s="34">
        <v>68</v>
      </c>
      <c r="P6616" s="34">
        <v>42</v>
      </c>
      <c r="Q6616" s="34">
        <v>137</v>
      </c>
      <c r="R6616" s="34">
        <v>63</v>
      </c>
      <c r="S6616" s="34">
        <v>96</v>
      </c>
      <c r="T6616" s="34">
        <v>57</v>
      </c>
      <c r="U6616" s="34">
        <v>87</v>
      </c>
      <c r="V6616" s="34">
        <v>73</v>
      </c>
      <c r="W6616" s="34">
        <v>145</v>
      </c>
      <c r="X6616" s="34">
        <v>98</v>
      </c>
      <c r="Y6616" s="34">
        <v>106</v>
      </c>
      <c r="Z6616" s="34">
        <v>46</v>
      </c>
      <c r="AA6616" s="34">
        <v>96</v>
      </c>
      <c r="AB6616" s="34">
        <v>63</v>
      </c>
      <c r="AC6616" s="34">
        <v>177</v>
      </c>
    </row>
    <row r="6617" spans="1:29" x14ac:dyDescent="0.2">
      <c r="A6617" s="34" t="s">
        <v>67110</v>
      </c>
      <c r="B6617" s="34">
        <v>106</v>
      </c>
      <c r="C6617" s="34">
        <v>73</v>
      </c>
      <c r="D6617" s="34">
        <v>76</v>
      </c>
      <c r="E6617" s="34">
        <v>78</v>
      </c>
      <c r="F6617" s="34">
        <v>69</v>
      </c>
      <c r="G6617" s="34">
        <v>94</v>
      </c>
      <c r="H6617" s="34">
        <v>110</v>
      </c>
      <c r="I6617" s="34">
        <v>71</v>
      </c>
      <c r="J6617" s="34">
        <v>82</v>
      </c>
      <c r="K6617" s="34">
        <v>89</v>
      </c>
      <c r="L6617" s="34">
        <v>131</v>
      </c>
      <c r="M6617" s="34">
        <v>68</v>
      </c>
      <c r="N6617" s="34">
        <v>83</v>
      </c>
      <c r="O6617" s="34">
        <v>69</v>
      </c>
      <c r="P6617" s="34">
        <v>91</v>
      </c>
      <c r="Q6617" s="34">
        <v>149</v>
      </c>
      <c r="R6617" s="34">
        <v>98</v>
      </c>
      <c r="S6617" s="34">
        <v>97</v>
      </c>
      <c r="T6617" s="34">
        <v>88</v>
      </c>
      <c r="U6617" s="34">
        <v>99</v>
      </c>
      <c r="V6617" s="34">
        <v>64</v>
      </c>
      <c r="W6617" s="34">
        <v>180</v>
      </c>
      <c r="X6617" s="34">
        <v>71</v>
      </c>
      <c r="Y6617" s="34">
        <v>100</v>
      </c>
      <c r="Z6617" s="34">
        <v>105</v>
      </c>
      <c r="AA6617" s="34">
        <v>84</v>
      </c>
      <c r="AB6617" s="34">
        <v>94</v>
      </c>
      <c r="AC6617" s="34">
        <v>153</v>
      </c>
    </row>
    <row r="6618" spans="1:29" x14ac:dyDescent="0.2">
      <c r="A6618" s="34" t="s">
        <v>67111</v>
      </c>
      <c r="B6618" s="34">
        <v>52</v>
      </c>
      <c r="C6618" s="34">
        <v>77</v>
      </c>
      <c r="D6618" s="34">
        <v>104</v>
      </c>
      <c r="E6618" s="34">
        <v>95</v>
      </c>
      <c r="F6618" s="34">
        <v>82</v>
      </c>
      <c r="G6618" s="34">
        <v>79</v>
      </c>
      <c r="H6618" s="34">
        <v>66</v>
      </c>
      <c r="I6618" s="34">
        <v>85</v>
      </c>
      <c r="J6618" s="34">
        <v>52</v>
      </c>
      <c r="K6618" s="34">
        <v>101</v>
      </c>
      <c r="L6618" s="34">
        <v>27</v>
      </c>
      <c r="M6618" s="34">
        <v>69</v>
      </c>
      <c r="N6618" s="34">
        <v>42</v>
      </c>
      <c r="O6618" s="34">
        <v>68</v>
      </c>
      <c r="P6618" s="34">
        <v>63</v>
      </c>
      <c r="Q6618" s="34">
        <v>73</v>
      </c>
      <c r="R6618" s="34">
        <v>79</v>
      </c>
      <c r="S6618" s="34">
        <v>89</v>
      </c>
      <c r="T6618" s="34">
        <v>48</v>
      </c>
      <c r="U6618" s="34">
        <v>65</v>
      </c>
      <c r="V6618" s="34">
        <v>62</v>
      </c>
      <c r="W6618" s="34">
        <v>78</v>
      </c>
      <c r="X6618" s="34">
        <v>85</v>
      </c>
      <c r="Y6618" s="34">
        <v>44</v>
      </c>
      <c r="Z6618" s="34">
        <v>86</v>
      </c>
      <c r="AA6618" s="34">
        <v>98</v>
      </c>
      <c r="AB6618" s="34">
        <v>49</v>
      </c>
      <c r="AC6618" s="34">
        <v>132</v>
      </c>
    </row>
    <row r="6619" spans="1:29" x14ac:dyDescent="0.2">
      <c r="A6619" s="34" t="s">
        <v>67112</v>
      </c>
      <c r="B6619" s="34">
        <v>98</v>
      </c>
      <c r="C6619" s="34">
        <v>129</v>
      </c>
      <c r="D6619" s="34">
        <v>150</v>
      </c>
      <c r="E6619" s="34">
        <v>138</v>
      </c>
      <c r="F6619" s="34">
        <v>136</v>
      </c>
      <c r="G6619" s="34">
        <v>138</v>
      </c>
      <c r="H6619" s="34">
        <v>141</v>
      </c>
      <c r="I6619" s="34">
        <v>161</v>
      </c>
      <c r="J6619" s="34">
        <v>121</v>
      </c>
      <c r="K6619" s="34">
        <v>138</v>
      </c>
      <c r="L6619" s="34">
        <v>158</v>
      </c>
      <c r="M6619" s="34">
        <v>127</v>
      </c>
      <c r="N6619" s="34">
        <v>93</v>
      </c>
      <c r="O6619" s="34">
        <v>142</v>
      </c>
      <c r="P6619" s="34">
        <v>119</v>
      </c>
      <c r="Q6619" s="34">
        <v>203</v>
      </c>
      <c r="R6619" s="34">
        <v>137</v>
      </c>
      <c r="S6619" s="34">
        <v>148</v>
      </c>
      <c r="T6619" s="34">
        <v>189</v>
      </c>
      <c r="U6619" s="34">
        <v>158</v>
      </c>
      <c r="V6619" s="34">
        <v>159</v>
      </c>
      <c r="W6619" s="34">
        <v>190</v>
      </c>
      <c r="X6619" s="34">
        <v>155</v>
      </c>
      <c r="Y6619" s="34">
        <v>162</v>
      </c>
      <c r="Z6619" s="34">
        <v>146</v>
      </c>
      <c r="AA6619" s="34">
        <v>170</v>
      </c>
      <c r="AB6619" s="34">
        <v>188</v>
      </c>
      <c r="AC6619" s="34">
        <v>168</v>
      </c>
    </row>
    <row r="6620" spans="1:29" x14ac:dyDescent="0.2">
      <c r="A6620" s="34" t="s">
        <v>67113</v>
      </c>
      <c r="B6620" s="34">
        <v>63</v>
      </c>
      <c r="C6620" s="34">
        <v>77</v>
      </c>
      <c r="D6620" s="34">
        <v>68</v>
      </c>
      <c r="E6620" s="34">
        <v>97</v>
      </c>
      <c r="F6620" s="34">
        <v>75</v>
      </c>
      <c r="G6620" s="34">
        <v>81</v>
      </c>
      <c r="H6620" s="34">
        <v>68</v>
      </c>
      <c r="I6620" s="34">
        <v>65</v>
      </c>
      <c r="J6620" s="34">
        <v>62</v>
      </c>
      <c r="K6620" s="34">
        <v>95</v>
      </c>
      <c r="L6620" s="34">
        <v>84</v>
      </c>
      <c r="M6620" s="34">
        <v>81</v>
      </c>
      <c r="N6620" s="34">
        <v>72</v>
      </c>
      <c r="O6620" s="34">
        <v>83</v>
      </c>
      <c r="P6620" s="34">
        <v>77</v>
      </c>
      <c r="Q6620" s="34">
        <v>122</v>
      </c>
      <c r="R6620" s="34">
        <v>98</v>
      </c>
      <c r="S6620" s="34">
        <v>97</v>
      </c>
      <c r="T6620" s="34">
        <v>83</v>
      </c>
      <c r="U6620" s="34">
        <v>110</v>
      </c>
      <c r="V6620" s="34">
        <v>85</v>
      </c>
      <c r="W6620" s="34">
        <v>111</v>
      </c>
      <c r="X6620" s="34">
        <v>101</v>
      </c>
      <c r="Y6620" s="34">
        <v>124</v>
      </c>
      <c r="Z6620" s="34">
        <v>91</v>
      </c>
      <c r="AA6620" s="34">
        <v>103</v>
      </c>
      <c r="AB6620" s="34">
        <v>162</v>
      </c>
      <c r="AC6620" s="34">
        <v>123</v>
      </c>
    </row>
    <row r="6621" spans="1:29" x14ac:dyDescent="0.2">
      <c r="A6621" s="34" t="s">
        <v>67114</v>
      </c>
      <c r="B6621" s="34">
        <v>127</v>
      </c>
      <c r="C6621" s="34">
        <v>197</v>
      </c>
      <c r="D6621" s="34">
        <v>223</v>
      </c>
      <c r="E6621" s="34">
        <v>252</v>
      </c>
      <c r="F6621" s="34">
        <v>212</v>
      </c>
      <c r="G6621" s="34">
        <v>195</v>
      </c>
      <c r="H6621" s="34">
        <v>181</v>
      </c>
      <c r="I6621" s="34">
        <v>151</v>
      </c>
      <c r="J6621" s="34">
        <v>165</v>
      </c>
      <c r="K6621" s="34">
        <v>234</v>
      </c>
      <c r="L6621" s="34">
        <v>135</v>
      </c>
      <c r="M6621" s="34">
        <v>192</v>
      </c>
      <c r="N6621" s="34">
        <v>168</v>
      </c>
      <c r="O6621" s="34">
        <v>178</v>
      </c>
      <c r="P6621" s="34">
        <v>155</v>
      </c>
      <c r="Q6621" s="34">
        <v>271</v>
      </c>
      <c r="R6621" s="34">
        <v>209</v>
      </c>
      <c r="S6621" s="34">
        <v>284</v>
      </c>
      <c r="T6621" s="34">
        <v>187</v>
      </c>
      <c r="U6621" s="34">
        <v>199</v>
      </c>
      <c r="V6621" s="34">
        <v>210</v>
      </c>
      <c r="W6621" s="34">
        <v>240</v>
      </c>
      <c r="X6621" s="34">
        <v>215</v>
      </c>
      <c r="Y6621" s="34">
        <v>291</v>
      </c>
      <c r="Z6621" s="34">
        <v>212</v>
      </c>
      <c r="AA6621" s="34">
        <v>282</v>
      </c>
      <c r="AB6621" s="34">
        <v>232</v>
      </c>
      <c r="AC6621" s="34">
        <v>387</v>
      </c>
    </row>
    <row r="6622" spans="1:29" x14ac:dyDescent="0.2">
      <c r="A6622" s="34" t="s">
        <v>67115</v>
      </c>
      <c r="B6622" s="34">
        <v>90</v>
      </c>
      <c r="C6622" s="34">
        <v>86</v>
      </c>
      <c r="D6622" s="34">
        <v>58</v>
      </c>
      <c r="E6622" s="34">
        <v>93</v>
      </c>
      <c r="F6622" s="34">
        <v>90</v>
      </c>
      <c r="G6622" s="34">
        <v>109</v>
      </c>
      <c r="H6622" s="34">
        <v>80</v>
      </c>
      <c r="I6622" s="34">
        <v>93</v>
      </c>
      <c r="J6622" s="34">
        <v>77</v>
      </c>
      <c r="K6622" s="34">
        <v>136</v>
      </c>
      <c r="L6622" s="34">
        <v>93</v>
      </c>
      <c r="M6622" s="34">
        <v>87</v>
      </c>
      <c r="N6622" s="34">
        <v>78</v>
      </c>
      <c r="O6622" s="34">
        <v>100</v>
      </c>
      <c r="P6622" s="34">
        <v>105</v>
      </c>
      <c r="Q6622" s="34">
        <v>168</v>
      </c>
      <c r="R6622" s="34">
        <v>111</v>
      </c>
      <c r="S6622" s="34">
        <v>112</v>
      </c>
      <c r="T6622" s="34">
        <v>101</v>
      </c>
      <c r="U6622" s="34">
        <v>119</v>
      </c>
      <c r="V6622" s="34">
        <v>66</v>
      </c>
      <c r="W6622" s="34">
        <v>218</v>
      </c>
      <c r="X6622" s="34">
        <v>113</v>
      </c>
      <c r="Y6622" s="34">
        <v>119</v>
      </c>
      <c r="Z6622" s="34">
        <v>57</v>
      </c>
      <c r="AA6622" s="34">
        <v>122</v>
      </c>
      <c r="AB6622" s="34">
        <v>104</v>
      </c>
      <c r="AC6622" s="34">
        <v>159</v>
      </c>
    </row>
    <row r="6623" spans="1:29" x14ac:dyDescent="0.2">
      <c r="A6623" s="34" t="s">
        <v>67116</v>
      </c>
      <c r="B6623" s="34">
        <v>49</v>
      </c>
      <c r="C6623" s="34">
        <v>55</v>
      </c>
      <c r="D6623" s="34">
        <v>90</v>
      </c>
      <c r="E6623" s="34">
        <v>64</v>
      </c>
      <c r="F6623" s="34">
        <v>74</v>
      </c>
      <c r="G6623" s="34">
        <v>78</v>
      </c>
      <c r="H6623" s="34">
        <v>58</v>
      </c>
      <c r="I6623" s="34">
        <v>53</v>
      </c>
      <c r="J6623" s="34">
        <v>50</v>
      </c>
      <c r="K6623" s="34">
        <v>51</v>
      </c>
      <c r="L6623" s="34">
        <v>32</v>
      </c>
      <c r="M6623" s="34">
        <v>46</v>
      </c>
      <c r="N6623" s="34">
        <v>36</v>
      </c>
      <c r="O6623" s="34">
        <v>55</v>
      </c>
      <c r="P6623" s="34">
        <v>55</v>
      </c>
      <c r="Q6623" s="34">
        <v>64</v>
      </c>
      <c r="R6623" s="34">
        <v>67</v>
      </c>
      <c r="S6623" s="34">
        <v>70</v>
      </c>
      <c r="T6623" s="34">
        <v>33</v>
      </c>
      <c r="U6623" s="34">
        <v>45</v>
      </c>
      <c r="V6623" s="34">
        <v>96</v>
      </c>
      <c r="W6623" s="34">
        <v>65</v>
      </c>
      <c r="X6623" s="34">
        <v>111</v>
      </c>
      <c r="Y6623" s="34">
        <v>43</v>
      </c>
      <c r="Z6623" s="34">
        <v>81</v>
      </c>
      <c r="AA6623" s="34">
        <v>48</v>
      </c>
      <c r="AB6623" s="34">
        <v>55</v>
      </c>
      <c r="AC6623" s="34">
        <v>94</v>
      </c>
    </row>
    <row r="6624" spans="1:29" x14ac:dyDescent="0.2">
      <c r="A6624" s="34" t="s">
        <v>67117</v>
      </c>
      <c r="B6624" s="34">
        <v>203</v>
      </c>
      <c r="C6624" s="34">
        <v>133</v>
      </c>
      <c r="D6624" s="34">
        <v>246</v>
      </c>
      <c r="E6624" s="34">
        <v>191</v>
      </c>
      <c r="F6624" s="34">
        <v>291</v>
      </c>
      <c r="G6624" s="34">
        <v>167</v>
      </c>
      <c r="H6624" s="34">
        <v>220</v>
      </c>
      <c r="I6624" s="34">
        <v>178</v>
      </c>
      <c r="J6624" s="34">
        <v>266</v>
      </c>
      <c r="K6624" s="34">
        <v>173</v>
      </c>
      <c r="L6624" s="34">
        <v>181</v>
      </c>
      <c r="M6624" s="34">
        <v>179</v>
      </c>
      <c r="N6624" s="34">
        <v>191</v>
      </c>
      <c r="O6624" s="34">
        <v>170</v>
      </c>
      <c r="P6624" s="34">
        <v>239</v>
      </c>
      <c r="Q6624" s="34">
        <v>259</v>
      </c>
      <c r="R6624" s="34">
        <v>331</v>
      </c>
      <c r="S6624" s="34">
        <v>247</v>
      </c>
      <c r="T6624" s="34">
        <v>345</v>
      </c>
      <c r="U6624" s="34">
        <v>184</v>
      </c>
      <c r="V6624" s="34">
        <v>355</v>
      </c>
      <c r="W6624" s="34">
        <v>219</v>
      </c>
      <c r="X6624" s="34">
        <v>311</v>
      </c>
      <c r="Y6624" s="34">
        <v>235</v>
      </c>
      <c r="Z6624" s="34">
        <v>278</v>
      </c>
      <c r="AA6624" s="34">
        <v>231</v>
      </c>
      <c r="AB6624" s="34">
        <v>354</v>
      </c>
      <c r="AC6624" s="34">
        <v>286</v>
      </c>
    </row>
    <row r="6625" spans="1:29" x14ac:dyDescent="0.2">
      <c r="A6625" s="34" t="s">
        <v>67118</v>
      </c>
      <c r="B6625" s="34">
        <v>54</v>
      </c>
      <c r="C6625" s="34">
        <v>71</v>
      </c>
      <c r="D6625" s="34">
        <v>41</v>
      </c>
      <c r="E6625" s="34">
        <v>53</v>
      </c>
      <c r="F6625" s="34">
        <v>87</v>
      </c>
      <c r="G6625" s="34">
        <v>86</v>
      </c>
      <c r="H6625" s="34">
        <v>69</v>
      </c>
      <c r="I6625" s="34">
        <v>59</v>
      </c>
      <c r="J6625" s="34">
        <v>45</v>
      </c>
      <c r="K6625" s="34">
        <v>61</v>
      </c>
      <c r="L6625" s="34">
        <v>49</v>
      </c>
      <c r="M6625" s="34">
        <v>53</v>
      </c>
      <c r="N6625" s="34">
        <v>42</v>
      </c>
      <c r="O6625" s="34">
        <v>31</v>
      </c>
      <c r="P6625" s="34">
        <v>73</v>
      </c>
      <c r="Q6625" s="34">
        <v>54</v>
      </c>
      <c r="R6625" s="34">
        <v>71</v>
      </c>
      <c r="S6625" s="34">
        <v>54</v>
      </c>
      <c r="T6625" s="34">
        <v>86</v>
      </c>
      <c r="U6625" s="34">
        <v>53</v>
      </c>
      <c r="V6625" s="34">
        <v>64</v>
      </c>
      <c r="W6625" s="34">
        <v>72</v>
      </c>
      <c r="X6625" s="34">
        <v>117</v>
      </c>
      <c r="Y6625" s="34">
        <v>69</v>
      </c>
      <c r="Z6625" s="34">
        <v>46</v>
      </c>
      <c r="AA6625" s="34">
        <v>63</v>
      </c>
      <c r="AB6625" s="34">
        <v>64</v>
      </c>
      <c r="AC6625" s="34">
        <v>92</v>
      </c>
    </row>
    <row r="6626" spans="1:29" x14ac:dyDescent="0.2">
      <c r="A6626" s="34" t="s">
        <v>67119</v>
      </c>
      <c r="B6626" s="34">
        <v>49</v>
      </c>
      <c r="C6626" s="34">
        <v>61</v>
      </c>
      <c r="D6626" s="34">
        <v>72</v>
      </c>
      <c r="E6626" s="34">
        <v>88</v>
      </c>
      <c r="F6626" s="34">
        <v>81</v>
      </c>
      <c r="G6626" s="34">
        <v>123</v>
      </c>
      <c r="H6626" s="34">
        <v>57</v>
      </c>
      <c r="I6626" s="34">
        <v>75</v>
      </c>
      <c r="J6626" s="34">
        <v>70</v>
      </c>
      <c r="K6626" s="34">
        <v>72</v>
      </c>
      <c r="L6626" s="34">
        <v>80</v>
      </c>
      <c r="M6626" s="34">
        <v>70</v>
      </c>
      <c r="N6626" s="34">
        <v>78</v>
      </c>
      <c r="O6626" s="34">
        <v>61</v>
      </c>
      <c r="P6626" s="34">
        <v>76</v>
      </c>
      <c r="Q6626" s="34">
        <v>78</v>
      </c>
      <c r="R6626" s="34">
        <v>110</v>
      </c>
      <c r="S6626" s="34">
        <v>80</v>
      </c>
      <c r="T6626" s="34">
        <v>65</v>
      </c>
      <c r="U6626" s="34">
        <v>46</v>
      </c>
      <c r="V6626" s="34">
        <v>73</v>
      </c>
      <c r="W6626" s="34">
        <v>78</v>
      </c>
      <c r="X6626" s="34">
        <v>100</v>
      </c>
      <c r="Y6626" s="34">
        <v>89</v>
      </c>
      <c r="Z6626" s="34">
        <v>79</v>
      </c>
      <c r="AA6626" s="34">
        <v>97</v>
      </c>
      <c r="AB6626" s="34">
        <v>74</v>
      </c>
      <c r="AC6626" s="34">
        <v>104</v>
      </c>
    </row>
    <row r="6627" spans="1:29" x14ac:dyDescent="0.2">
      <c r="A6627" s="34" t="s">
        <v>67120</v>
      </c>
      <c r="B6627" s="34">
        <v>22</v>
      </c>
      <c r="C6627" s="34">
        <v>19</v>
      </c>
      <c r="D6627" s="34">
        <v>52</v>
      </c>
      <c r="E6627" s="34">
        <v>30</v>
      </c>
      <c r="F6627" s="34">
        <v>29</v>
      </c>
      <c r="G6627" s="34">
        <v>28</v>
      </c>
      <c r="H6627" s="34">
        <v>45</v>
      </c>
      <c r="I6627" s="34">
        <v>17</v>
      </c>
      <c r="J6627" s="34">
        <v>38</v>
      </c>
      <c r="K6627" s="34">
        <v>17</v>
      </c>
      <c r="L6627" s="34">
        <v>21</v>
      </c>
      <c r="M6627" s="34">
        <v>26</v>
      </c>
      <c r="N6627" s="34">
        <v>29</v>
      </c>
      <c r="O6627" s="34">
        <v>19</v>
      </c>
      <c r="P6627" s="34">
        <v>20</v>
      </c>
      <c r="Q6627" s="34">
        <v>43</v>
      </c>
      <c r="R6627" s="34">
        <v>45</v>
      </c>
      <c r="S6627" s="34">
        <v>32</v>
      </c>
      <c r="T6627" s="34">
        <v>28</v>
      </c>
      <c r="U6627" s="34">
        <v>34</v>
      </c>
      <c r="V6627" s="34">
        <v>40</v>
      </c>
      <c r="W6627" s="34">
        <v>45</v>
      </c>
      <c r="X6627" s="34">
        <v>36</v>
      </c>
      <c r="Y6627" s="34">
        <v>34</v>
      </c>
      <c r="Z6627" s="34">
        <v>29</v>
      </c>
      <c r="AA6627" s="34">
        <v>29</v>
      </c>
      <c r="AB6627" s="34">
        <v>26</v>
      </c>
      <c r="AC6627" s="34">
        <v>38</v>
      </c>
    </row>
    <row r="6628" spans="1:29" x14ac:dyDescent="0.2">
      <c r="A6628" s="34" t="s">
        <v>67121</v>
      </c>
      <c r="B6628" s="34">
        <v>115</v>
      </c>
      <c r="C6628" s="34">
        <v>98</v>
      </c>
      <c r="D6628" s="34">
        <v>147</v>
      </c>
      <c r="E6628" s="34">
        <v>75</v>
      </c>
      <c r="F6628" s="34">
        <v>136</v>
      </c>
      <c r="G6628" s="34">
        <v>95</v>
      </c>
      <c r="H6628" s="34">
        <v>120</v>
      </c>
      <c r="I6628" s="34">
        <v>87</v>
      </c>
      <c r="J6628" s="34">
        <v>110</v>
      </c>
      <c r="K6628" s="34">
        <v>111</v>
      </c>
      <c r="L6628" s="34">
        <v>104</v>
      </c>
      <c r="M6628" s="34">
        <v>81</v>
      </c>
      <c r="N6628" s="34">
        <v>107</v>
      </c>
      <c r="O6628" s="34">
        <v>68</v>
      </c>
      <c r="P6628" s="34">
        <v>98</v>
      </c>
      <c r="Q6628" s="34">
        <v>149</v>
      </c>
      <c r="R6628" s="34">
        <v>165</v>
      </c>
      <c r="S6628" s="34">
        <v>128</v>
      </c>
      <c r="T6628" s="34">
        <v>167</v>
      </c>
      <c r="U6628" s="34">
        <v>93</v>
      </c>
      <c r="V6628" s="34">
        <v>133</v>
      </c>
      <c r="W6628" s="34">
        <v>105</v>
      </c>
      <c r="X6628" s="34">
        <v>169</v>
      </c>
      <c r="Y6628" s="34">
        <v>124</v>
      </c>
      <c r="Z6628" s="34">
        <v>113</v>
      </c>
      <c r="AA6628" s="34">
        <v>92</v>
      </c>
      <c r="AB6628" s="34">
        <v>167</v>
      </c>
      <c r="AC6628" s="34">
        <v>150</v>
      </c>
    </row>
    <row r="6629" spans="1:29" x14ac:dyDescent="0.2">
      <c r="A6629" s="34" t="s">
        <v>67122</v>
      </c>
      <c r="B6629" s="34">
        <v>40</v>
      </c>
      <c r="C6629" s="34">
        <v>76</v>
      </c>
      <c r="D6629" s="34">
        <v>52</v>
      </c>
      <c r="E6629" s="34">
        <v>63</v>
      </c>
      <c r="F6629" s="34">
        <v>52</v>
      </c>
      <c r="G6629" s="34">
        <v>89</v>
      </c>
      <c r="H6629" s="34">
        <v>44</v>
      </c>
      <c r="I6629" s="34">
        <v>52</v>
      </c>
      <c r="J6629" s="34">
        <v>54</v>
      </c>
      <c r="K6629" s="34">
        <v>81</v>
      </c>
      <c r="L6629" s="34">
        <v>42</v>
      </c>
      <c r="M6629" s="34">
        <v>60</v>
      </c>
      <c r="N6629" s="34">
        <v>41</v>
      </c>
      <c r="O6629" s="34">
        <v>50</v>
      </c>
      <c r="P6629" s="34">
        <v>46</v>
      </c>
      <c r="Q6629" s="34">
        <v>86</v>
      </c>
      <c r="R6629" s="34">
        <v>51</v>
      </c>
      <c r="S6629" s="34">
        <v>58</v>
      </c>
      <c r="T6629" s="34">
        <v>48</v>
      </c>
      <c r="U6629" s="34">
        <v>68</v>
      </c>
      <c r="V6629" s="34">
        <v>56</v>
      </c>
      <c r="W6629" s="34">
        <v>81</v>
      </c>
      <c r="X6629" s="34">
        <v>77</v>
      </c>
      <c r="Y6629" s="34">
        <v>63</v>
      </c>
      <c r="Z6629" s="34">
        <v>68</v>
      </c>
      <c r="AA6629" s="34">
        <v>67</v>
      </c>
      <c r="AB6629" s="34">
        <v>74</v>
      </c>
      <c r="AC6629" s="34">
        <v>102</v>
      </c>
    </row>
    <row r="6630" spans="1:29" x14ac:dyDescent="0.2">
      <c r="A6630" s="34" t="s">
        <v>67123</v>
      </c>
      <c r="B6630" s="34">
        <v>191</v>
      </c>
      <c r="C6630" s="34">
        <v>131</v>
      </c>
      <c r="D6630" s="34">
        <v>210</v>
      </c>
      <c r="E6630" s="34">
        <v>175</v>
      </c>
      <c r="F6630" s="34">
        <v>222</v>
      </c>
      <c r="G6630" s="34">
        <v>143</v>
      </c>
      <c r="H6630" s="34">
        <v>193</v>
      </c>
      <c r="I6630" s="34">
        <v>162</v>
      </c>
      <c r="J6630" s="34">
        <v>217</v>
      </c>
      <c r="K6630" s="34">
        <v>168</v>
      </c>
      <c r="L6630" s="34">
        <v>223</v>
      </c>
      <c r="M6630" s="34">
        <v>194</v>
      </c>
      <c r="N6630" s="34">
        <v>240</v>
      </c>
      <c r="O6630" s="34">
        <v>160</v>
      </c>
      <c r="P6630" s="34">
        <v>201</v>
      </c>
      <c r="Q6630" s="34">
        <v>235</v>
      </c>
      <c r="R6630" s="34">
        <v>271</v>
      </c>
      <c r="S6630" s="34">
        <v>173</v>
      </c>
      <c r="T6630" s="34">
        <v>325</v>
      </c>
      <c r="U6630" s="34">
        <v>214</v>
      </c>
      <c r="V6630" s="34">
        <v>267</v>
      </c>
      <c r="W6630" s="34">
        <v>320</v>
      </c>
      <c r="X6630" s="34">
        <v>281</v>
      </c>
      <c r="Y6630" s="34">
        <v>307</v>
      </c>
      <c r="Z6630" s="34">
        <v>223</v>
      </c>
      <c r="AA6630" s="34">
        <v>256</v>
      </c>
      <c r="AB6630" s="34">
        <v>418</v>
      </c>
      <c r="AC6630" s="34">
        <v>254</v>
      </c>
    </row>
    <row r="6631" spans="1:29" x14ac:dyDescent="0.2">
      <c r="A6631" s="34" t="s">
        <v>67124</v>
      </c>
      <c r="B6631" s="34">
        <v>88</v>
      </c>
      <c r="C6631" s="34">
        <v>70</v>
      </c>
      <c r="D6631" s="34">
        <v>89</v>
      </c>
      <c r="E6631" s="34">
        <v>117</v>
      </c>
      <c r="F6631" s="34">
        <v>115</v>
      </c>
      <c r="G6631" s="34">
        <v>150</v>
      </c>
      <c r="H6631" s="34">
        <v>129</v>
      </c>
      <c r="I6631" s="34">
        <v>106</v>
      </c>
      <c r="J6631" s="34">
        <v>101</v>
      </c>
      <c r="K6631" s="34">
        <v>86</v>
      </c>
      <c r="L6631" s="34">
        <v>106</v>
      </c>
      <c r="M6631" s="34">
        <v>89</v>
      </c>
      <c r="N6631" s="34">
        <v>93</v>
      </c>
      <c r="O6631" s="34">
        <v>109</v>
      </c>
      <c r="P6631" s="34">
        <v>107</v>
      </c>
      <c r="Q6631" s="34">
        <v>128</v>
      </c>
      <c r="R6631" s="34">
        <v>181</v>
      </c>
      <c r="S6631" s="34">
        <v>161</v>
      </c>
      <c r="T6631" s="34">
        <v>166</v>
      </c>
      <c r="U6631" s="34">
        <v>133</v>
      </c>
      <c r="V6631" s="34">
        <v>145</v>
      </c>
      <c r="W6631" s="34">
        <v>222</v>
      </c>
      <c r="X6631" s="34">
        <v>140</v>
      </c>
      <c r="Y6631" s="34">
        <v>210</v>
      </c>
      <c r="Z6631" s="34">
        <v>122</v>
      </c>
      <c r="AA6631" s="34">
        <v>117</v>
      </c>
      <c r="AB6631" s="34">
        <v>186</v>
      </c>
      <c r="AC6631" s="34">
        <v>211</v>
      </c>
    </row>
    <row r="6632" spans="1:29" x14ac:dyDescent="0.2">
      <c r="A6632" s="34" t="s">
        <v>67125</v>
      </c>
      <c r="B6632" s="34">
        <v>123</v>
      </c>
      <c r="C6632" s="34">
        <v>101</v>
      </c>
      <c r="D6632" s="34">
        <v>118</v>
      </c>
      <c r="E6632" s="34">
        <v>156</v>
      </c>
      <c r="F6632" s="34">
        <v>153</v>
      </c>
      <c r="G6632" s="34">
        <v>128</v>
      </c>
      <c r="H6632" s="34">
        <v>136</v>
      </c>
      <c r="I6632" s="34">
        <v>71</v>
      </c>
      <c r="J6632" s="34">
        <v>155</v>
      </c>
      <c r="K6632" s="34">
        <v>134</v>
      </c>
      <c r="L6632" s="34">
        <v>139</v>
      </c>
      <c r="M6632" s="34">
        <v>110</v>
      </c>
      <c r="N6632" s="34">
        <v>89</v>
      </c>
      <c r="O6632" s="34">
        <v>107</v>
      </c>
      <c r="P6632" s="34">
        <v>134</v>
      </c>
      <c r="Q6632" s="34">
        <v>181</v>
      </c>
      <c r="R6632" s="34">
        <v>177</v>
      </c>
      <c r="S6632" s="34">
        <v>131</v>
      </c>
      <c r="T6632" s="34">
        <v>168</v>
      </c>
      <c r="U6632" s="34">
        <v>125</v>
      </c>
      <c r="V6632" s="34">
        <v>116</v>
      </c>
      <c r="W6632" s="34">
        <v>156</v>
      </c>
      <c r="X6632" s="34">
        <v>107</v>
      </c>
      <c r="Y6632" s="34">
        <v>166</v>
      </c>
      <c r="Z6632" s="34">
        <v>125</v>
      </c>
      <c r="AA6632" s="34">
        <v>129</v>
      </c>
      <c r="AB6632" s="34">
        <v>144</v>
      </c>
      <c r="AC6632" s="34">
        <v>178</v>
      </c>
    </row>
    <row r="6633" spans="1:29" x14ac:dyDescent="0.2">
      <c r="A6633" s="34" t="s">
        <v>67126</v>
      </c>
      <c r="B6633" s="34">
        <v>504</v>
      </c>
      <c r="C6633" s="34">
        <v>228</v>
      </c>
      <c r="D6633" s="34">
        <v>269</v>
      </c>
      <c r="E6633" s="34">
        <v>279</v>
      </c>
      <c r="F6633" s="34">
        <v>300</v>
      </c>
      <c r="G6633" s="34">
        <v>281</v>
      </c>
      <c r="H6633" s="34">
        <v>339</v>
      </c>
      <c r="I6633" s="34">
        <v>286</v>
      </c>
      <c r="J6633" s="34">
        <v>369</v>
      </c>
      <c r="K6633" s="34">
        <v>260</v>
      </c>
      <c r="L6633" s="34">
        <v>497</v>
      </c>
      <c r="M6633" s="34">
        <v>325</v>
      </c>
      <c r="N6633" s="34">
        <v>340</v>
      </c>
      <c r="O6633" s="34">
        <v>336</v>
      </c>
      <c r="P6633" s="34">
        <v>400</v>
      </c>
      <c r="Q6633" s="34">
        <v>442</v>
      </c>
      <c r="R6633" s="34">
        <v>572</v>
      </c>
      <c r="S6633" s="34">
        <v>296</v>
      </c>
      <c r="T6633" s="34">
        <v>653</v>
      </c>
      <c r="U6633" s="34">
        <v>390</v>
      </c>
      <c r="V6633" s="34">
        <v>486</v>
      </c>
      <c r="W6633" s="34">
        <v>628</v>
      </c>
      <c r="X6633" s="34">
        <v>464</v>
      </c>
      <c r="Y6633" s="34">
        <v>580</v>
      </c>
      <c r="Z6633" s="34">
        <v>381</v>
      </c>
      <c r="AA6633" s="34">
        <v>384</v>
      </c>
      <c r="AB6633" s="34">
        <v>680</v>
      </c>
      <c r="AC6633" s="34">
        <v>463</v>
      </c>
    </row>
    <row r="6634" spans="1:29" x14ac:dyDescent="0.2">
      <c r="A6634" s="34" t="s">
        <v>67127</v>
      </c>
      <c r="B6634" s="34">
        <v>4</v>
      </c>
      <c r="C6634" s="34">
        <v>0</v>
      </c>
      <c r="D6634" s="34">
        <v>0</v>
      </c>
      <c r="E6634" s="34">
        <v>0</v>
      </c>
      <c r="F6634" s="34">
        <v>0</v>
      </c>
      <c r="G6634" s="34">
        <v>0</v>
      </c>
      <c r="H6634" s="34">
        <v>0</v>
      </c>
      <c r="I6634" s="34">
        <v>0</v>
      </c>
      <c r="J6634" s="34">
        <v>0</v>
      </c>
      <c r="K6634" s="34">
        <v>0</v>
      </c>
      <c r="L6634" s="34">
        <v>0</v>
      </c>
      <c r="M6634" s="34">
        <v>0</v>
      </c>
      <c r="N6634" s="34">
        <v>0</v>
      </c>
      <c r="O6634" s="34">
        <v>0</v>
      </c>
      <c r="P6634" s="34">
        <v>0</v>
      </c>
      <c r="Q6634" s="34">
        <v>0</v>
      </c>
      <c r="R6634" s="34">
        <v>0</v>
      </c>
      <c r="S6634" s="34">
        <v>0</v>
      </c>
      <c r="T6634" s="34">
        <v>0</v>
      </c>
      <c r="U6634" s="34">
        <v>0</v>
      </c>
      <c r="V6634" s="34">
        <v>0</v>
      </c>
      <c r="W6634" s="34">
        <v>0</v>
      </c>
      <c r="X6634" s="34">
        <v>0</v>
      </c>
      <c r="Y6634" s="34">
        <v>0</v>
      </c>
      <c r="Z6634" s="34">
        <v>0</v>
      </c>
      <c r="AA6634" s="34">
        <v>0</v>
      </c>
      <c r="AB6634" s="34">
        <v>0</v>
      </c>
      <c r="AC6634" s="34">
        <v>0</v>
      </c>
    </row>
    <row r="6635" spans="1:29" x14ac:dyDescent="0.2">
      <c r="A6635" s="34" t="s">
        <v>67128</v>
      </c>
      <c r="B6635" s="34">
        <v>100</v>
      </c>
      <c r="C6635" s="34">
        <v>68</v>
      </c>
      <c r="D6635" s="34">
        <v>53</v>
      </c>
      <c r="E6635" s="34">
        <v>76</v>
      </c>
      <c r="F6635" s="34">
        <v>65</v>
      </c>
      <c r="G6635" s="34">
        <v>72</v>
      </c>
      <c r="H6635" s="34">
        <v>77</v>
      </c>
      <c r="I6635" s="34">
        <v>29</v>
      </c>
      <c r="J6635" s="34">
        <v>96</v>
      </c>
      <c r="K6635" s="34">
        <v>70</v>
      </c>
      <c r="L6635" s="34">
        <v>78</v>
      </c>
      <c r="M6635" s="34">
        <v>47</v>
      </c>
      <c r="N6635" s="34">
        <v>66</v>
      </c>
      <c r="O6635" s="34">
        <v>50</v>
      </c>
      <c r="P6635" s="34">
        <v>68</v>
      </c>
      <c r="Q6635" s="34">
        <v>82</v>
      </c>
      <c r="R6635" s="34">
        <v>100</v>
      </c>
      <c r="S6635" s="34">
        <v>87</v>
      </c>
      <c r="T6635" s="34">
        <v>114</v>
      </c>
      <c r="U6635" s="34">
        <v>53</v>
      </c>
      <c r="V6635" s="34">
        <v>86</v>
      </c>
      <c r="W6635" s="34">
        <v>78</v>
      </c>
      <c r="X6635" s="34">
        <v>90</v>
      </c>
      <c r="Y6635" s="34">
        <v>47</v>
      </c>
      <c r="Z6635" s="34">
        <v>50</v>
      </c>
      <c r="AA6635" s="34">
        <v>63</v>
      </c>
      <c r="AB6635" s="34">
        <v>93</v>
      </c>
      <c r="AC6635" s="34">
        <v>92</v>
      </c>
    </row>
    <row r="6636" spans="1:29" x14ac:dyDescent="0.2">
      <c r="A6636" s="34" t="s">
        <v>67129</v>
      </c>
      <c r="B6636" s="34">
        <v>88</v>
      </c>
      <c r="C6636" s="34">
        <v>133</v>
      </c>
      <c r="D6636" s="34">
        <v>89</v>
      </c>
      <c r="E6636" s="34">
        <v>121</v>
      </c>
      <c r="F6636" s="34">
        <v>116</v>
      </c>
      <c r="G6636" s="34">
        <v>98</v>
      </c>
      <c r="H6636" s="34">
        <v>93</v>
      </c>
      <c r="I6636" s="34">
        <v>117</v>
      </c>
      <c r="J6636" s="34">
        <v>107</v>
      </c>
      <c r="K6636" s="34">
        <v>128</v>
      </c>
      <c r="L6636" s="34">
        <v>89</v>
      </c>
      <c r="M6636" s="34">
        <v>110</v>
      </c>
      <c r="N6636" s="34">
        <v>96</v>
      </c>
      <c r="O6636" s="34">
        <v>98</v>
      </c>
      <c r="P6636" s="34">
        <v>111</v>
      </c>
      <c r="Q6636" s="34">
        <v>133</v>
      </c>
      <c r="R6636" s="34">
        <v>192</v>
      </c>
      <c r="S6636" s="34">
        <v>122</v>
      </c>
      <c r="T6636" s="34">
        <v>147</v>
      </c>
      <c r="U6636" s="34">
        <v>140</v>
      </c>
      <c r="V6636" s="34">
        <v>116</v>
      </c>
      <c r="W6636" s="34">
        <v>174</v>
      </c>
      <c r="X6636" s="34">
        <v>120</v>
      </c>
      <c r="Y6636" s="34">
        <v>112</v>
      </c>
      <c r="Z6636" s="34">
        <v>109</v>
      </c>
      <c r="AA6636" s="34">
        <v>117</v>
      </c>
      <c r="AB6636" s="34">
        <v>157</v>
      </c>
      <c r="AC6636" s="34">
        <v>183</v>
      </c>
    </row>
    <row r="6637" spans="1:29" x14ac:dyDescent="0.2">
      <c r="A6637" s="34" t="s">
        <v>67130</v>
      </c>
      <c r="B6637" s="34">
        <v>86</v>
      </c>
      <c r="C6637" s="34">
        <v>61</v>
      </c>
      <c r="D6637" s="34">
        <v>74</v>
      </c>
      <c r="E6637" s="34">
        <v>83</v>
      </c>
      <c r="F6637" s="34">
        <v>100</v>
      </c>
      <c r="G6637" s="34">
        <v>73</v>
      </c>
      <c r="H6637" s="34">
        <v>102</v>
      </c>
      <c r="I6637" s="34">
        <v>84</v>
      </c>
      <c r="J6637" s="34">
        <v>78</v>
      </c>
      <c r="K6637" s="34">
        <v>79</v>
      </c>
      <c r="L6637" s="34">
        <v>76</v>
      </c>
      <c r="M6637" s="34">
        <v>101</v>
      </c>
      <c r="N6637" s="34">
        <v>74</v>
      </c>
      <c r="O6637" s="34">
        <v>78</v>
      </c>
      <c r="P6637" s="34">
        <v>99</v>
      </c>
      <c r="Q6637" s="34">
        <v>124</v>
      </c>
      <c r="R6637" s="34">
        <v>131</v>
      </c>
      <c r="S6637" s="34">
        <v>131</v>
      </c>
      <c r="T6637" s="34">
        <v>109</v>
      </c>
      <c r="U6637" s="34">
        <v>89</v>
      </c>
      <c r="V6637" s="34">
        <v>87</v>
      </c>
      <c r="W6637" s="34">
        <v>119</v>
      </c>
      <c r="X6637" s="34">
        <v>94</v>
      </c>
      <c r="Y6637" s="34">
        <v>89</v>
      </c>
      <c r="Z6637" s="34">
        <v>102</v>
      </c>
      <c r="AA6637" s="34">
        <v>100</v>
      </c>
      <c r="AB6637" s="34">
        <v>107</v>
      </c>
      <c r="AC6637" s="34">
        <v>149</v>
      </c>
    </row>
    <row r="6638" spans="1:29" x14ac:dyDescent="0.2">
      <c r="A6638" s="34" t="s">
        <v>67131</v>
      </c>
      <c r="B6638" s="34">
        <v>107</v>
      </c>
      <c r="C6638" s="34">
        <v>79</v>
      </c>
      <c r="D6638" s="34">
        <v>111</v>
      </c>
      <c r="E6638" s="34">
        <v>126</v>
      </c>
      <c r="F6638" s="34">
        <v>117</v>
      </c>
      <c r="G6638" s="34">
        <v>141</v>
      </c>
      <c r="H6638" s="34">
        <v>130</v>
      </c>
      <c r="I6638" s="34">
        <v>99</v>
      </c>
      <c r="J6638" s="34">
        <v>133</v>
      </c>
      <c r="K6638" s="34">
        <v>133</v>
      </c>
      <c r="L6638" s="34">
        <v>109</v>
      </c>
      <c r="M6638" s="34">
        <v>94</v>
      </c>
      <c r="N6638" s="34">
        <v>123</v>
      </c>
      <c r="O6638" s="34">
        <v>66</v>
      </c>
      <c r="P6638" s="34">
        <v>134</v>
      </c>
      <c r="Q6638" s="34">
        <v>177</v>
      </c>
      <c r="R6638" s="34">
        <v>196</v>
      </c>
      <c r="S6638" s="34">
        <v>155</v>
      </c>
      <c r="T6638" s="34">
        <v>162</v>
      </c>
      <c r="U6638" s="34">
        <v>134</v>
      </c>
      <c r="V6638" s="34">
        <v>150</v>
      </c>
      <c r="W6638" s="34">
        <v>126</v>
      </c>
      <c r="X6638" s="34">
        <v>149</v>
      </c>
      <c r="Y6638" s="34">
        <v>185</v>
      </c>
      <c r="Z6638" s="34">
        <v>124</v>
      </c>
      <c r="AA6638" s="34">
        <v>145</v>
      </c>
      <c r="AB6638" s="34">
        <v>193</v>
      </c>
      <c r="AC6638" s="34">
        <v>187</v>
      </c>
    </row>
    <row r="6639" spans="1:29" x14ac:dyDescent="0.2">
      <c r="A6639" s="34" t="s">
        <v>67132</v>
      </c>
      <c r="B6639" s="34">
        <v>59</v>
      </c>
      <c r="C6639" s="34">
        <v>76</v>
      </c>
      <c r="D6639" s="34">
        <v>43</v>
      </c>
      <c r="E6639" s="34">
        <v>75</v>
      </c>
      <c r="F6639" s="34">
        <v>50</v>
      </c>
      <c r="G6639" s="34">
        <v>71</v>
      </c>
      <c r="H6639" s="34">
        <v>26</v>
      </c>
      <c r="I6639" s="34">
        <v>54</v>
      </c>
      <c r="J6639" s="34">
        <v>35</v>
      </c>
      <c r="K6639" s="34">
        <v>65</v>
      </c>
      <c r="L6639" s="34">
        <v>33</v>
      </c>
      <c r="M6639" s="34">
        <v>71</v>
      </c>
      <c r="N6639" s="34">
        <v>40</v>
      </c>
      <c r="O6639" s="34">
        <v>54</v>
      </c>
      <c r="P6639" s="34">
        <v>57</v>
      </c>
      <c r="Q6639" s="34">
        <v>74</v>
      </c>
      <c r="R6639" s="34">
        <v>60</v>
      </c>
      <c r="S6639" s="34">
        <v>107</v>
      </c>
      <c r="T6639" s="34">
        <v>48</v>
      </c>
      <c r="U6639" s="34">
        <v>33</v>
      </c>
      <c r="V6639" s="34">
        <v>56</v>
      </c>
      <c r="W6639" s="34">
        <v>80</v>
      </c>
      <c r="X6639" s="34">
        <v>49</v>
      </c>
      <c r="Y6639" s="34">
        <v>80</v>
      </c>
      <c r="Z6639" s="34">
        <v>55</v>
      </c>
      <c r="AA6639" s="34">
        <v>108</v>
      </c>
      <c r="AB6639" s="34">
        <v>50</v>
      </c>
      <c r="AC6639" s="34">
        <v>98</v>
      </c>
    </row>
    <row r="6640" spans="1:29" x14ac:dyDescent="0.2">
      <c r="A6640" s="34" t="s">
        <v>67133</v>
      </c>
      <c r="B6640" s="34">
        <v>35</v>
      </c>
      <c r="C6640" s="34">
        <v>113</v>
      </c>
      <c r="D6640" s="34">
        <v>58</v>
      </c>
      <c r="E6640" s="34">
        <v>147</v>
      </c>
      <c r="F6640" s="34">
        <v>75</v>
      </c>
      <c r="G6640" s="34">
        <v>122</v>
      </c>
      <c r="H6640" s="34">
        <v>48</v>
      </c>
      <c r="I6640" s="34">
        <v>113</v>
      </c>
      <c r="J6640" s="34">
        <v>45</v>
      </c>
      <c r="K6640" s="34">
        <v>170</v>
      </c>
      <c r="L6640" s="34">
        <v>42</v>
      </c>
      <c r="M6640" s="34">
        <v>116</v>
      </c>
      <c r="N6640" s="34">
        <v>62</v>
      </c>
      <c r="O6640" s="34">
        <v>96</v>
      </c>
      <c r="P6640" s="34">
        <v>35</v>
      </c>
      <c r="Q6640" s="34">
        <v>139</v>
      </c>
      <c r="R6640" s="34">
        <v>65</v>
      </c>
      <c r="S6640" s="34">
        <v>133</v>
      </c>
      <c r="T6640" s="34">
        <v>61</v>
      </c>
      <c r="U6640" s="34">
        <v>122</v>
      </c>
      <c r="V6640" s="34">
        <v>84</v>
      </c>
      <c r="W6640" s="34">
        <v>92</v>
      </c>
      <c r="X6640" s="34">
        <v>71</v>
      </c>
      <c r="Y6640" s="34">
        <v>116</v>
      </c>
      <c r="Z6640" s="34">
        <v>54</v>
      </c>
      <c r="AA6640" s="34">
        <v>91</v>
      </c>
      <c r="AB6640" s="34">
        <v>91</v>
      </c>
      <c r="AC6640" s="34">
        <v>147</v>
      </c>
    </row>
    <row r="6641" spans="1:29" x14ac:dyDescent="0.2">
      <c r="A6641" s="34" t="s">
        <v>67134</v>
      </c>
      <c r="B6641" s="34">
        <v>117</v>
      </c>
      <c r="C6641" s="34">
        <v>93</v>
      </c>
      <c r="D6641" s="34">
        <v>94</v>
      </c>
      <c r="E6641" s="34">
        <v>80</v>
      </c>
      <c r="F6641" s="34">
        <v>107</v>
      </c>
      <c r="G6641" s="34">
        <v>127</v>
      </c>
      <c r="H6641" s="34">
        <v>100</v>
      </c>
      <c r="I6641" s="34">
        <v>110</v>
      </c>
      <c r="J6641" s="34">
        <v>124</v>
      </c>
      <c r="K6641" s="34">
        <v>92</v>
      </c>
      <c r="L6641" s="34">
        <v>98</v>
      </c>
      <c r="M6641" s="34">
        <v>87</v>
      </c>
      <c r="N6641" s="34">
        <v>98</v>
      </c>
      <c r="O6641" s="34">
        <v>84</v>
      </c>
      <c r="P6641" s="34">
        <v>95</v>
      </c>
      <c r="Q6641" s="34">
        <v>146</v>
      </c>
      <c r="R6641" s="34">
        <v>165</v>
      </c>
      <c r="S6641" s="34">
        <v>110</v>
      </c>
      <c r="T6641" s="34">
        <v>113</v>
      </c>
      <c r="U6641" s="34">
        <v>92</v>
      </c>
      <c r="V6641" s="34">
        <v>137</v>
      </c>
      <c r="W6641" s="34">
        <v>126</v>
      </c>
      <c r="X6641" s="34">
        <v>163</v>
      </c>
      <c r="Y6641" s="34">
        <v>101</v>
      </c>
      <c r="Z6641" s="34">
        <v>161</v>
      </c>
      <c r="AA6641" s="34">
        <v>120</v>
      </c>
      <c r="AB6641" s="34">
        <v>137</v>
      </c>
      <c r="AC6641" s="34">
        <v>133</v>
      </c>
    </row>
    <row r="6642" spans="1:29" x14ac:dyDescent="0.2">
      <c r="A6642" s="34" t="s">
        <v>67135</v>
      </c>
      <c r="B6642" s="34">
        <v>68</v>
      </c>
      <c r="C6642" s="34">
        <v>32</v>
      </c>
      <c r="D6642" s="34">
        <v>73</v>
      </c>
      <c r="E6642" s="34">
        <v>50</v>
      </c>
      <c r="F6642" s="34">
        <v>83</v>
      </c>
      <c r="G6642" s="34">
        <v>47</v>
      </c>
      <c r="H6642" s="34">
        <v>93</v>
      </c>
      <c r="I6642" s="34">
        <v>33</v>
      </c>
      <c r="J6642" s="34">
        <v>90</v>
      </c>
      <c r="K6642" s="34">
        <v>45</v>
      </c>
      <c r="L6642" s="34">
        <v>71</v>
      </c>
      <c r="M6642" s="34">
        <v>55</v>
      </c>
      <c r="N6642" s="34">
        <v>71</v>
      </c>
      <c r="O6642" s="34">
        <v>44</v>
      </c>
      <c r="P6642" s="34">
        <v>67</v>
      </c>
      <c r="Q6642" s="34">
        <v>81</v>
      </c>
      <c r="R6642" s="34">
        <v>115</v>
      </c>
      <c r="S6642" s="34">
        <v>34</v>
      </c>
      <c r="T6642" s="34">
        <v>100</v>
      </c>
      <c r="U6642" s="34">
        <v>36</v>
      </c>
      <c r="V6642" s="34">
        <v>97</v>
      </c>
      <c r="W6642" s="34">
        <v>69</v>
      </c>
      <c r="X6642" s="34">
        <v>84</v>
      </c>
      <c r="Y6642" s="34">
        <v>89</v>
      </c>
      <c r="Z6642" s="34">
        <v>98</v>
      </c>
      <c r="AA6642" s="34">
        <v>66</v>
      </c>
      <c r="AB6642" s="34">
        <v>91</v>
      </c>
      <c r="AC6642" s="34">
        <v>70</v>
      </c>
    </row>
    <row r="6643" spans="1:29" x14ac:dyDescent="0.2">
      <c r="A6643" s="34" t="s">
        <v>67136</v>
      </c>
      <c r="B6643" s="34">
        <v>50</v>
      </c>
      <c r="C6643" s="34">
        <v>41</v>
      </c>
      <c r="D6643" s="34">
        <v>68</v>
      </c>
      <c r="E6643" s="34">
        <v>44</v>
      </c>
      <c r="F6643" s="34">
        <v>66</v>
      </c>
      <c r="G6643" s="34">
        <v>65</v>
      </c>
      <c r="H6643" s="34">
        <v>51</v>
      </c>
      <c r="I6643" s="34">
        <v>43</v>
      </c>
      <c r="J6643" s="34">
        <v>55</v>
      </c>
      <c r="K6643" s="34">
        <v>75</v>
      </c>
      <c r="L6643" s="34">
        <v>32</v>
      </c>
      <c r="M6643" s="34">
        <v>49</v>
      </c>
      <c r="N6643" s="34">
        <v>63</v>
      </c>
      <c r="O6643" s="34">
        <v>50</v>
      </c>
      <c r="P6643" s="34">
        <v>49</v>
      </c>
      <c r="Q6643" s="34">
        <v>67</v>
      </c>
      <c r="R6643" s="34">
        <v>61</v>
      </c>
      <c r="S6643" s="34">
        <v>64</v>
      </c>
      <c r="T6643" s="34">
        <v>37</v>
      </c>
      <c r="U6643" s="34">
        <v>44</v>
      </c>
      <c r="V6643" s="34">
        <v>91</v>
      </c>
      <c r="W6643" s="34">
        <v>44</v>
      </c>
      <c r="X6643" s="34">
        <v>66</v>
      </c>
      <c r="Y6643" s="34">
        <v>71</v>
      </c>
      <c r="Z6643" s="34">
        <v>94</v>
      </c>
      <c r="AA6643" s="34">
        <v>74</v>
      </c>
      <c r="AB6643" s="34">
        <v>67</v>
      </c>
      <c r="AC6643" s="34">
        <v>94</v>
      </c>
    </row>
    <row r="6644" spans="1:29" x14ac:dyDescent="0.2">
      <c r="A6644" s="34" t="s">
        <v>67137</v>
      </c>
      <c r="B6644" s="34">
        <v>141</v>
      </c>
      <c r="C6644" s="34">
        <v>167</v>
      </c>
      <c r="D6644" s="34">
        <v>230</v>
      </c>
      <c r="E6644" s="34">
        <v>220</v>
      </c>
      <c r="F6644" s="34">
        <v>232</v>
      </c>
      <c r="G6644" s="34">
        <v>149</v>
      </c>
      <c r="H6644" s="34">
        <v>199</v>
      </c>
      <c r="I6644" s="34">
        <v>190</v>
      </c>
      <c r="J6644" s="34">
        <v>178</v>
      </c>
      <c r="K6644" s="34">
        <v>222</v>
      </c>
      <c r="L6644" s="34">
        <v>151</v>
      </c>
      <c r="M6644" s="34">
        <v>155</v>
      </c>
      <c r="N6644" s="34">
        <v>211</v>
      </c>
      <c r="O6644" s="34">
        <v>134</v>
      </c>
      <c r="P6644" s="34">
        <v>184</v>
      </c>
      <c r="Q6644" s="34">
        <v>263</v>
      </c>
      <c r="R6644" s="34">
        <v>220</v>
      </c>
      <c r="S6644" s="34">
        <v>274</v>
      </c>
      <c r="T6644" s="34">
        <v>178</v>
      </c>
      <c r="U6644" s="34">
        <v>191</v>
      </c>
      <c r="V6644" s="34">
        <v>221</v>
      </c>
      <c r="W6644" s="34">
        <v>209</v>
      </c>
      <c r="X6644" s="34">
        <v>228</v>
      </c>
      <c r="Y6644" s="34">
        <v>212</v>
      </c>
      <c r="Z6644" s="34">
        <v>251</v>
      </c>
      <c r="AA6644" s="34">
        <v>220</v>
      </c>
      <c r="AB6644" s="34">
        <v>240</v>
      </c>
      <c r="AC6644" s="34">
        <v>364</v>
      </c>
    </row>
    <row r="6645" spans="1:29" x14ac:dyDescent="0.2">
      <c r="A6645" s="34" t="s">
        <v>67138</v>
      </c>
      <c r="B6645" s="34">
        <v>38</v>
      </c>
      <c r="C6645" s="34">
        <v>63</v>
      </c>
      <c r="D6645" s="34">
        <v>69</v>
      </c>
      <c r="E6645" s="34">
        <v>53</v>
      </c>
      <c r="F6645" s="34">
        <v>71</v>
      </c>
      <c r="G6645" s="34">
        <v>31</v>
      </c>
      <c r="H6645" s="34">
        <v>55</v>
      </c>
      <c r="I6645" s="34">
        <v>40</v>
      </c>
      <c r="J6645" s="34">
        <v>54</v>
      </c>
      <c r="K6645" s="34">
        <v>73</v>
      </c>
      <c r="L6645" s="34">
        <v>52</v>
      </c>
      <c r="M6645" s="34">
        <v>49</v>
      </c>
      <c r="N6645" s="34">
        <v>49</v>
      </c>
      <c r="O6645" s="34">
        <v>27</v>
      </c>
      <c r="P6645" s="34">
        <v>44</v>
      </c>
      <c r="Q6645" s="34">
        <v>58</v>
      </c>
      <c r="R6645" s="34">
        <v>73</v>
      </c>
      <c r="S6645" s="34">
        <v>63</v>
      </c>
      <c r="T6645" s="34">
        <v>70</v>
      </c>
      <c r="U6645" s="34">
        <v>48</v>
      </c>
      <c r="V6645" s="34">
        <v>66</v>
      </c>
      <c r="W6645" s="34">
        <v>74</v>
      </c>
      <c r="X6645" s="34">
        <v>68</v>
      </c>
      <c r="Y6645" s="34">
        <v>58</v>
      </c>
      <c r="Z6645" s="34">
        <v>68</v>
      </c>
      <c r="AA6645" s="34">
        <v>70</v>
      </c>
      <c r="AB6645" s="34">
        <v>73</v>
      </c>
      <c r="AC6645" s="34">
        <v>119</v>
      </c>
    </row>
    <row r="6646" spans="1:29" x14ac:dyDescent="0.2">
      <c r="A6646" s="34" t="s">
        <v>67139</v>
      </c>
      <c r="B6646" s="34">
        <v>798</v>
      </c>
      <c r="C6646" s="34">
        <v>476</v>
      </c>
      <c r="D6646" s="34">
        <v>719</v>
      </c>
      <c r="E6646" s="34">
        <v>434</v>
      </c>
      <c r="F6646" s="34">
        <v>788</v>
      </c>
      <c r="G6646" s="34">
        <v>455</v>
      </c>
      <c r="H6646" s="34">
        <v>771</v>
      </c>
      <c r="I6646" s="34">
        <v>458</v>
      </c>
      <c r="J6646" s="34">
        <v>787</v>
      </c>
      <c r="K6646" s="34">
        <v>495</v>
      </c>
      <c r="L6646" s="34">
        <v>898</v>
      </c>
      <c r="M6646" s="34">
        <v>449</v>
      </c>
      <c r="N6646" s="34">
        <v>718</v>
      </c>
      <c r="O6646" s="34">
        <v>439</v>
      </c>
      <c r="P6646" s="34">
        <v>722</v>
      </c>
      <c r="Q6646" s="34">
        <v>761</v>
      </c>
      <c r="R6646" s="34">
        <v>1116</v>
      </c>
      <c r="S6646" s="34">
        <v>583</v>
      </c>
      <c r="T6646" s="34">
        <v>1217</v>
      </c>
      <c r="U6646" s="34">
        <v>590</v>
      </c>
      <c r="V6646" s="34">
        <v>934</v>
      </c>
      <c r="W6646" s="34">
        <v>816</v>
      </c>
      <c r="X6646" s="34">
        <v>934</v>
      </c>
      <c r="Y6646" s="34">
        <v>731</v>
      </c>
      <c r="Z6646" s="34">
        <v>760</v>
      </c>
      <c r="AA6646" s="34">
        <v>674</v>
      </c>
      <c r="AB6646" s="34">
        <v>1154</v>
      </c>
      <c r="AC6646" s="34">
        <v>913</v>
      </c>
    </row>
    <row r="6647" spans="1:29" x14ac:dyDescent="0.2">
      <c r="A6647" s="34" t="s">
        <v>67140</v>
      </c>
      <c r="B6647" s="34">
        <v>80</v>
      </c>
      <c r="C6647" s="34">
        <v>55</v>
      </c>
      <c r="D6647" s="34">
        <v>53</v>
      </c>
      <c r="E6647" s="34">
        <v>47</v>
      </c>
      <c r="F6647" s="34">
        <v>80</v>
      </c>
      <c r="G6647" s="34">
        <v>53</v>
      </c>
      <c r="H6647" s="34">
        <v>40</v>
      </c>
      <c r="I6647" s="34">
        <v>37</v>
      </c>
      <c r="J6647" s="34">
        <v>32</v>
      </c>
      <c r="K6647" s="34">
        <v>32</v>
      </c>
      <c r="L6647" s="34">
        <v>37</v>
      </c>
      <c r="M6647" s="34">
        <v>33</v>
      </c>
      <c r="N6647" s="34">
        <v>50</v>
      </c>
      <c r="O6647" s="34">
        <v>43</v>
      </c>
      <c r="P6647" s="34">
        <v>60</v>
      </c>
      <c r="Q6647" s="34">
        <v>58</v>
      </c>
      <c r="R6647" s="34">
        <v>49</v>
      </c>
      <c r="S6647" s="34">
        <v>74</v>
      </c>
      <c r="T6647" s="34">
        <v>50</v>
      </c>
      <c r="U6647" s="34">
        <v>58</v>
      </c>
      <c r="V6647" s="34">
        <v>78</v>
      </c>
      <c r="W6647" s="34">
        <v>61</v>
      </c>
      <c r="X6647" s="34">
        <v>103</v>
      </c>
      <c r="Y6647" s="34">
        <v>48</v>
      </c>
      <c r="Z6647" s="34">
        <v>68</v>
      </c>
      <c r="AA6647" s="34">
        <v>47</v>
      </c>
      <c r="AB6647" s="34">
        <v>69</v>
      </c>
      <c r="AC6647" s="34">
        <v>91</v>
      </c>
    </row>
    <row r="6648" spans="1:29" x14ac:dyDescent="0.2">
      <c r="A6648" s="34" t="s">
        <v>67141</v>
      </c>
      <c r="B6648" s="34">
        <v>118</v>
      </c>
      <c r="C6648" s="34">
        <v>113</v>
      </c>
      <c r="D6648" s="34">
        <v>137</v>
      </c>
      <c r="E6648" s="34">
        <v>84</v>
      </c>
      <c r="F6648" s="34">
        <v>101</v>
      </c>
      <c r="G6648" s="34">
        <v>76</v>
      </c>
      <c r="H6648" s="34">
        <v>125</v>
      </c>
      <c r="I6648" s="34">
        <v>116</v>
      </c>
      <c r="J6648" s="34">
        <v>84</v>
      </c>
      <c r="K6648" s="34">
        <v>111</v>
      </c>
      <c r="L6648" s="34">
        <v>61</v>
      </c>
      <c r="M6648" s="34">
        <v>86</v>
      </c>
      <c r="N6648" s="34">
        <v>111</v>
      </c>
      <c r="O6648" s="34">
        <v>112</v>
      </c>
      <c r="P6648" s="34">
        <v>103</v>
      </c>
      <c r="Q6648" s="34">
        <v>132</v>
      </c>
      <c r="R6648" s="34">
        <v>129</v>
      </c>
      <c r="S6648" s="34">
        <v>180</v>
      </c>
      <c r="T6648" s="34">
        <v>85</v>
      </c>
      <c r="U6648" s="34">
        <v>80</v>
      </c>
      <c r="V6648" s="34">
        <v>138</v>
      </c>
      <c r="W6648" s="34">
        <v>159</v>
      </c>
      <c r="X6648" s="34">
        <v>136</v>
      </c>
      <c r="Y6648" s="34">
        <v>114</v>
      </c>
      <c r="Z6648" s="34">
        <v>118</v>
      </c>
      <c r="AA6648" s="34">
        <v>121</v>
      </c>
      <c r="AB6648" s="34">
        <v>133</v>
      </c>
      <c r="AC6648" s="34">
        <v>149</v>
      </c>
    </row>
    <row r="6649" spans="1:29" x14ac:dyDescent="0.2">
      <c r="A6649" s="34" t="s">
        <v>67142</v>
      </c>
      <c r="B6649" s="34">
        <v>88</v>
      </c>
      <c r="C6649" s="34">
        <v>70</v>
      </c>
      <c r="D6649" s="34">
        <v>114</v>
      </c>
      <c r="E6649" s="34">
        <v>88</v>
      </c>
      <c r="F6649" s="34">
        <v>124</v>
      </c>
      <c r="G6649" s="34">
        <v>115</v>
      </c>
      <c r="H6649" s="34">
        <v>135</v>
      </c>
      <c r="I6649" s="34">
        <v>74</v>
      </c>
      <c r="J6649" s="34">
        <v>131</v>
      </c>
      <c r="K6649" s="34">
        <v>55</v>
      </c>
      <c r="L6649" s="34">
        <v>99</v>
      </c>
      <c r="M6649" s="34">
        <v>70</v>
      </c>
      <c r="N6649" s="34">
        <v>102</v>
      </c>
      <c r="O6649" s="34">
        <v>87</v>
      </c>
      <c r="P6649" s="34">
        <v>108</v>
      </c>
      <c r="Q6649" s="34">
        <v>118</v>
      </c>
      <c r="R6649" s="34">
        <v>173</v>
      </c>
      <c r="S6649" s="34">
        <v>89</v>
      </c>
      <c r="T6649" s="34">
        <v>157</v>
      </c>
      <c r="U6649" s="34">
        <v>106</v>
      </c>
      <c r="V6649" s="34">
        <v>159</v>
      </c>
      <c r="W6649" s="34">
        <v>106</v>
      </c>
      <c r="X6649" s="34">
        <v>119</v>
      </c>
      <c r="Y6649" s="34">
        <v>102</v>
      </c>
      <c r="Z6649" s="34">
        <v>136</v>
      </c>
      <c r="AA6649" s="34">
        <v>137</v>
      </c>
      <c r="AB6649" s="34">
        <v>153</v>
      </c>
      <c r="AC6649" s="34">
        <v>132</v>
      </c>
    </row>
    <row r="6650" spans="1:29" x14ac:dyDescent="0.2">
      <c r="A6650" s="34" t="s">
        <v>67143</v>
      </c>
      <c r="B6650" s="34">
        <v>38</v>
      </c>
      <c r="C6650" s="34">
        <v>22</v>
      </c>
      <c r="D6650" s="34">
        <v>34</v>
      </c>
      <c r="E6650" s="34">
        <v>20</v>
      </c>
      <c r="F6650" s="34">
        <v>30</v>
      </c>
      <c r="G6650" s="34">
        <v>28</v>
      </c>
      <c r="H6650" s="34">
        <v>24</v>
      </c>
      <c r="I6650" s="34">
        <v>11</v>
      </c>
      <c r="J6650" s="34">
        <v>23</v>
      </c>
      <c r="K6650" s="34">
        <v>25</v>
      </c>
      <c r="L6650" s="34">
        <v>12</v>
      </c>
      <c r="M6650" s="34">
        <v>8</v>
      </c>
      <c r="N6650" s="34">
        <v>29</v>
      </c>
      <c r="O6650" s="34">
        <v>27</v>
      </c>
      <c r="P6650" s="34">
        <v>25</v>
      </c>
      <c r="Q6650" s="34">
        <v>27</v>
      </c>
      <c r="R6650" s="34">
        <v>23</v>
      </c>
      <c r="S6650" s="34">
        <v>51</v>
      </c>
      <c r="T6650" s="34">
        <v>23</v>
      </c>
      <c r="U6650" s="34">
        <v>12</v>
      </c>
      <c r="V6650" s="34">
        <v>23</v>
      </c>
      <c r="W6650" s="34">
        <v>36</v>
      </c>
      <c r="X6650" s="34">
        <v>40</v>
      </c>
      <c r="Y6650" s="34">
        <v>14</v>
      </c>
      <c r="Z6650" s="34">
        <v>10</v>
      </c>
      <c r="AA6650" s="34">
        <v>30</v>
      </c>
      <c r="AB6650" s="34">
        <v>35</v>
      </c>
      <c r="AC6650" s="34">
        <v>24</v>
      </c>
    </row>
    <row r="6651" spans="1:29" x14ac:dyDescent="0.2">
      <c r="A6651" s="34" t="s">
        <v>67144</v>
      </c>
      <c r="B6651" s="34">
        <v>45</v>
      </c>
      <c r="C6651" s="34">
        <v>46</v>
      </c>
      <c r="D6651" s="34">
        <v>93</v>
      </c>
      <c r="E6651" s="34">
        <v>50</v>
      </c>
      <c r="F6651" s="34">
        <v>56</v>
      </c>
      <c r="G6651" s="34">
        <v>52</v>
      </c>
      <c r="H6651" s="34">
        <v>55</v>
      </c>
      <c r="I6651" s="34">
        <v>63</v>
      </c>
      <c r="J6651" s="34">
        <v>59</v>
      </c>
      <c r="K6651" s="34">
        <v>25</v>
      </c>
      <c r="L6651" s="34">
        <v>32</v>
      </c>
      <c r="M6651" s="34">
        <v>68</v>
      </c>
      <c r="N6651" s="34">
        <v>48</v>
      </c>
      <c r="O6651" s="34">
        <v>57</v>
      </c>
      <c r="P6651" s="34">
        <v>67</v>
      </c>
      <c r="Q6651" s="34">
        <v>80</v>
      </c>
      <c r="R6651" s="34">
        <v>68</v>
      </c>
      <c r="S6651" s="34">
        <v>75</v>
      </c>
      <c r="T6651" s="34">
        <v>46</v>
      </c>
      <c r="U6651" s="34">
        <v>54</v>
      </c>
      <c r="V6651" s="34">
        <v>66</v>
      </c>
      <c r="W6651" s="34">
        <v>51</v>
      </c>
      <c r="X6651" s="34">
        <v>91</v>
      </c>
      <c r="Y6651" s="34">
        <v>52</v>
      </c>
      <c r="Z6651" s="34">
        <v>79</v>
      </c>
      <c r="AA6651" s="34">
        <v>64</v>
      </c>
      <c r="AB6651" s="34">
        <v>68</v>
      </c>
      <c r="AC6651" s="34">
        <v>77</v>
      </c>
    </row>
    <row r="6652" spans="1:29" x14ac:dyDescent="0.2">
      <c r="A6652" s="34" t="s">
        <v>67145</v>
      </c>
      <c r="B6652" s="34">
        <v>51</v>
      </c>
      <c r="C6652" s="34">
        <v>39</v>
      </c>
      <c r="D6652" s="34">
        <v>48</v>
      </c>
      <c r="E6652" s="34">
        <v>40</v>
      </c>
      <c r="F6652" s="34">
        <v>46</v>
      </c>
      <c r="G6652" s="34">
        <v>22</v>
      </c>
      <c r="H6652" s="34">
        <v>57</v>
      </c>
      <c r="I6652" s="34">
        <v>54</v>
      </c>
      <c r="J6652" s="34">
        <v>46</v>
      </c>
      <c r="K6652" s="34">
        <v>46</v>
      </c>
      <c r="L6652" s="34">
        <v>60</v>
      </c>
      <c r="M6652" s="34">
        <v>44</v>
      </c>
      <c r="N6652" s="34">
        <v>41</v>
      </c>
      <c r="O6652" s="34">
        <v>45</v>
      </c>
      <c r="P6652" s="34">
        <v>47</v>
      </c>
      <c r="Q6652" s="34">
        <v>68</v>
      </c>
      <c r="R6652" s="34">
        <v>66</v>
      </c>
      <c r="S6652" s="34">
        <v>43</v>
      </c>
      <c r="T6652" s="34">
        <v>61</v>
      </c>
      <c r="U6652" s="34">
        <v>47</v>
      </c>
      <c r="V6652" s="34">
        <v>40</v>
      </c>
      <c r="W6652" s="34">
        <v>58</v>
      </c>
      <c r="X6652" s="34">
        <v>54</v>
      </c>
      <c r="Y6652" s="34">
        <v>75</v>
      </c>
      <c r="Z6652" s="34">
        <v>25</v>
      </c>
      <c r="AA6652" s="34">
        <v>66</v>
      </c>
      <c r="AB6652" s="34">
        <v>72</v>
      </c>
      <c r="AC6652" s="34">
        <v>97</v>
      </c>
    </row>
    <row r="6653" spans="1:29" x14ac:dyDescent="0.2">
      <c r="A6653" s="34" t="s">
        <v>67146</v>
      </c>
      <c r="B6653" s="34">
        <v>63</v>
      </c>
      <c r="C6653" s="34">
        <v>50</v>
      </c>
      <c r="D6653" s="34">
        <v>65</v>
      </c>
      <c r="E6653" s="34">
        <v>53</v>
      </c>
      <c r="F6653" s="34">
        <v>74</v>
      </c>
      <c r="G6653" s="34">
        <v>28</v>
      </c>
      <c r="H6653" s="34">
        <v>71</v>
      </c>
      <c r="I6653" s="34">
        <v>73</v>
      </c>
      <c r="J6653" s="34">
        <v>48</v>
      </c>
      <c r="K6653" s="34">
        <v>40</v>
      </c>
      <c r="L6653" s="34">
        <v>65</v>
      </c>
      <c r="M6653" s="34">
        <v>49</v>
      </c>
      <c r="N6653" s="34">
        <v>60</v>
      </c>
      <c r="O6653" s="34">
        <v>42</v>
      </c>
      <c r="P6653" s="34">
        <v>92</v>
      </c>
      <c r="Q6653" s="34">
        <v>66</v>
      </c>
      <c r="R6653" s="34">
        <v>57</v>
      </c>
      <c r="S6653" s="34">
        <v>49</v>
      </c>
      <c r="T6653" s="34">
        <v>56</v>
      </c>
      <c r="U6653" s="34">
        <v>55</v>
      </c>
      <c r="V6653" s="34">
        <v>114</v>
      </c>
      <c r="W6653" s="34">
        <v>56</v>
      </c>
      <c r="X6653" s="34">
        <v>75</v>
      </c>
      <c r="Y6653" s="34">
        <v>45</v>
      </c>
      <c r="Z6653" s="34">
        <v>65</v>
      </c>
      <c r="AA6653" s="34">
        <v>72</v>
      </c>
      <c r="AB6653" s="34">
        <v>91</v>
      </c>
      <c r="AC6653" s="34">
        <v>89</v>
      </c>
    </row>
    <row r="6654" spans="1:29" x14ac:dyDescent="0.2">
      <c r="A6654" s="34" t="s">
        <v>67147</v>
      </c>
      <c r="B6654" s="34">
        <v>99</v>
      </c>
      <c r="C6654" s="34">
        <v>149</v>
      </c>
      <c r="D6654" s="34">
        <v>176</v>
      </c>
      <c r="E6654" s="34">
        <v>156</v>
      </c>
      <c r="F6654" s="34">
        <v>189</v>
      </c>
      <c r="G6654" s="34">
        <v>104</v>
      </c>
      <c r="H6654" s="34">
        <v>167</v>
      </c>
      <c r="I6654" s="34">
        <v>128</v>
      </c>
      <c r="J6654" s="34">
        <v>123</v>
      </c>
      <c r="K6654" s="34">
        <v>138</v>
      </c>
      <c r="L6654" s="34">
        <v>87</v>
      </c>
      <c r="M6654" s="34">
        <v>97</v>
      </c>
      <c r="N6654" s="34">
        <v>132</v>
      </c>
      <c r="O6654" s="34">
        <v>149</v>
      </c>
      <c r="P6654" s="34">
        <v>118</v>
      </c>
      <c r="Q6654" s="34">
        <v>163</v>
      </c>
      <c r="R6654" s="34">
        <v>155</v>
      </c>
      <c r="S6654" s="34">
        <v>191</v>
      </c>
      <c r="T6654" s="34">
        <v>129</v>
      </c>
      <c r="U6654" s="34">
        <v>129</v>
      </c>
      <c r="V6654" s="34">
        <v>170</v>
      </c>
      <c r="W6654" s="34">
        <v>163</v>
      </c>
      <c r="X6654" s="34">
        <v>202</v>
      </c>
      <c r="Y6654" s="34">
        <v>116</v>
      </c>
      <c r="Z6654" s="34">
        <v>210</v>
      </c>
      <c r="AA6654" s="34">
        <v>181</v>
      </c>
      <c r="AB6654" s="34">
        <v>167</v>
      </c>
      <c r="AC6654" s="34">
        <v>237</v>
      </c>
    </row>
    <row r="6655" spans="1:29" x14ac:dyDescent="0.2">
      <c r="A6655" s="34" t="s">
        <v>67148</v>
      </c>
      <c r="B6655" s="34">
        <v>41</v>
      </c>
      <c r="C6655" s="34">
        <v>51</v>
      </c>
      <c r="D6655" s="34">
        <v>98</v>
      </c>
      <c r="E6655" s="34">
        <v>57</v>
      </c>
      <c r="F6655" s="34">
        <v>88</v>
      </c>
      <c r="G6655" s="34">
        <v>67</v>
      </c>
      <c r="H6655" s="34">
        <v>62</v>
      </c>
      <c r="I6655" s="34">
        <v>39</v>
      </c>
      <c r="J6655" s="34">
        <v>76</v>
      </c>
      <c r="K6655" s="34">
        <v>73</v>
      </c>
      <c r="L6655" s="34">
        <v>57</v>
      </c>
      <c r="M6655" s="34">
        <v>41</v>
      </c>
      <c r="N6655" s="34">
        <v>84</v>
      </c>
      <c r="O6655" s="34">
        <v>48</v>
      </c>
      <c r="P6655" s="34">
        <v>56</v>
      </c>
      <c r="Q6655" s="34">
        <v>105</v>
      </c>
      <c r="R6655" s="34">
        <v>93</v>
      </c>
      <c r="S6655" s="34">
        <v>76</v>
      </c>
      <c r="T6655" s="34">
        <v>71</v>
      </c>
      <c r="U6655" s="34">
        <v>69</v>
      </c>
      <c r="V6655" s="34">
        <v>93</v>
      </c>
      <c r="W6655" s="34">
        <v>42</v>
      </c>
      <c r="X6655" s="34">
        <v>103</v>
      </c>
      <c r="Y6655" s="34">
        <v>76</v>
      </c>
      <c r="Z6655" s="34">
        <v>94</v>
      </c>
      <c r="AA6655" s="34">
        <v>74</v>
      </c>
      <c r="AB6655" s="34">
        <v>74</v>
      </c>
      <c r="AC6655" s="34">
        <v>68</v>
      </c>
    </row>
    <row r="6656" spans="1:29" x14ac:dyDescent="0.2">
      <c r="A6656" s="34" t="s">
        <v>67149</v>
      </c>
      <c r="B6656" s="34">
        <v>57</v>
      </c>
      <c r="C6656" s="34">
        <v>71</v>
      </c>
      <c r="D6656" s="34">
        <v>66</v>
      </c>
      <c r="E6656" s="34">
        <v>60</v>
      </c>
      <c r="F6656" s="34">
        <v>67</v>
      </c>
      <c r="G6656" s="34">
        <v>90</v>
      </c>
      <c r="H6656" s="34">
        <v>63</v>
      </c>
      <c r="I6656" s="34">
        <v>83</v>
      </c>
      <c r="J6656" s="34">
        <v>44</v>
      </c>
      <c r="K6656" s="34">
        <v>50</v>
      </c>
      <c r="L6656" s="34">
        <v>46</v>
      </c>
      <c r="M6656" s="34">
        <v>49</v>
      </c>
      <c r="N6656" s="34">
        <v>68</v>
      </c>
      <c r="O6656" s="34">
        <v>39</v>
      </c>
      <c r="P6656" s="34">
        <v>66</v>
      </c>
      <c r="Q6656" s="34">
        <v>70</v>
      </c>
      <c r="R6656" s="34">
        <v>88</v>
      </c>
      <c r="S6656" s="34">
        <v>83</v>
      </c>
      <c r="T6656" s="34">
        <v>69</v>
      </c>
      <c r="U6656" s="34">
        <v>80</v>
      </c>
      <c r="V6656" s="34">
        <v>91</v>
      </c>
      <c r="W6656" s="34">
        <v>77</v>
      </c>
      <c r="X6656" s="34">
        <v>76</v>
      </c>
      <c r="Y6656" s="34">
        <v>65</v>
      </c>
      <c r="Z6656" s="34">
        <v>58</v>
      </c>
      <c r="AA6656" s="34">
        <v>61</v>
      </c>
      <c r="AB6656" s="34">
        <v>72</v>
      </c>
      <c r="AC6656" s="34">
        <v>116</v>
      </c>
    </row>
    <row r="6657" spans="1:29" x14ac:dyDescent="0.2">
      <c r="A6657" s="34" t="s">
        <v>67150</v>
      </c>
      <c r="B6657" s="34">
        <v>164</v>
      </c>
      <c r="C6657" s="34">
        <v>123</v>
      </c>
      <c r="D6657" s="34">
        <v>190</v>
      </c>
      <c r="E6657" s="34">
        <v>173</v>
      </c>
      <c r="F6657" s="34">
        <v>196</v>
      </c>
      <c r="G6657" s="34">
        <v>161</v>
      </c>
      <c r="H6657" s="34">
        <v>218</v>
      </c>
      <c r="I6657" s="34">
        <v>143</v>
      </c>
      <c r="J6657" s="34">
        <v>214</v>
      </c>
      <c r="K6657" s="34">
        <v>142</v>
      </c>
      <c r="L6657" s="34">
        <v>197</v>
      </c>
      <c r="M6657" s="34">
        <v>140</v>
      </c>
      <c r="N6657" s="34">
        <v>154</v>
      </c>
      <c r="O6657" s="34">
        <v>135</v>
      </c>
      <c r="P6657" s="34">
        <v>174</v>
      </c>
      <c r="Q6657" s="34">
        <v>202</v>
      </c>
      <c r="R6657" s="34">
        <v>252</v>
      </c>
      <c r="S6657" s="34">
        <v>183</v>
      </c>
      <c r="T6657" s="34">
        <v>224</v>
      </c>
      <c r="U6657" s="34">
        <v>162</v>
      </c>
      <c r="V6657" s="34">
        <v>212</v>
      </c>
      <c r="W6657" s="34">
        <v>240</v>
      </c>
      <c r="X6657" s="34">
        <v>285</v>
      </c>
      <c r="Y6657" s="34">
        <v>188</v>
      </c>
      <c r="Z6657" s="34">
        <v>198</v>
      </c>
      <c r="AA6657" s="34">
        <v>208</v>
      </c>
      <c r="AB6657" s="34">
        <v>298</v>
      </c>
      <c r="AC6657" s="34">
        <v>266</v>
      </c>
    </row>
    <row r="6658" spans="1:29" x14ac:dyDescent="0.2">
      <c r="A6658" s="34" t="s">
        <v>67151</v>
      </c>
      <c r="B6658" s="34">
        <v>65</v>
      </c>
      <c r="C6658" s="34">
        <v>50</v>
      </c>
      <c r="D6658" s="34">
        <v>60</v>
      </c>
      <c r="E6658" s="34">
        <v>68</v>
      </c>
      <c r="F6658" s="34">
        <v>74</v>
      </c>
      <c r="G6658" s="34">
        <v>62</v>
      </c>
      <c r="H6658" s="34">
        <v>75</v>
      </c>
      <c r="I6658" s="34">
        <v>67</v>
      </c>
      <c r="J6658" s="34">
        <v>62</v>
      </c>
      <c r="K6658" s="34">
        <v>75</v>
      </c>
      <c r="L6658" s="34">
        <v>82</v>
      </c>
      <c r="M6658" s="34">
        <v>80</v>
      </c>
      <c r="N6658" s="34">
        <v>51</v>
      </c>
      <c r="O6658" s="34">
        <v>56</v>
      </c>
      <c r="P6658" s="34">
        <v>62</v>
      </c>
      <c r="Q6658" s="34">
        <v>60</v>
      </c>
      <c r="R6658" s="34">
        <v>84</v>
      </c>
      <c r="S6658" s="34">
        <v>96</v>
      </c>
      <c r="T6658" s="34">
        <v>64</v>
      </c>
      <c r="U6658" s="34">
        <v>65</v>
      </c>
      <c r="V6658" s="34">
        <v>82</v>
      </c>
      <c r="W6658" s="34">
        <v>92</v>
      </c>
      <c r="X6658" s="34">
        <v>86</v>
      </c>
      <c r="Y6658" s="34">
        <v>67</v>
      </c>
      <c r="Z6658" s="34">
        <v>78</v>
      </c>
      <c r="AA6658" s="34">
        <v>73</v>
      </c>
      <c r="AB6658" s="34">
        <v>78</v>
      </c>
      <c r="AC6658" s="34">
        <v>87</v>
      </c>
    </row>
    <row r="6659" spans="1:29" x14ac:dyDescent="0.2">
      <c r="A6659" s="34" t="s">
        <v>67152</v>
      </c>
      <c r="B6659" s="34">
        <v>89</v>
      </c>
      <c r="C6659" s="34">
        <v>113</v>
      </c>
      <c r="D6659" s="34">
        <v>102</v>
      </c>
      <c r="E6659" s="34">
        <v>100</v>
      </c>
      <c r="F6659" s="34">
        <v>112</v>
      </c>
      <c r="G6659" s="34">
        <v>68</v>
      </c>
      <c r="H6659" s="34">
        <v>139</v>
      </c>
      <c r="I6659" s="34">
        <v>76</v>
      </c>
      <c r="J6659" s="34">
        <v>93</v>
      </c>
      <c r="K6659" s="34">
        <v>85</v>
      </c>
      <c r="L6659" s="34">
        <v>93</v>
      </c>
      <c r="M6659" s="34">
        <v>86</v>
      </c>
      <c r="N6659" s="34">
        <v>69</v>
      </c>
      <c r="O6659" s="34">
        <v>118</v>
      </c>
      <c r="P6659" s="34">
        <v>85</v>
      </c>
      <c r="Q6659" s="34">
        <v>160</v>
      </c>
      <c r="R6659" s="34">
        <v>135</v>
      </c>
      <c r="S6659" s="34">
        <v>138</v>
      </c>
      <c r="T6659" s="34">
        <v>134</v>
      </c>
      <c r="U6659" s="34">
        <v>106</v>
      </c>
      <c r="V6659" s="34">
        <v>133</v>
      </c>
      <c r="W6659" s="34">
        <v>122</v>
      </c>
      <c r="X6659" s="34">
        <v>116</v>
      </c>
      <c r="Y6659" s="34">
        <v>98</v>
      </c>
      <c r="Z6659" s="34">
        <v>121</v>
      </c>
      <c r="AA6659" s="34">
        <v>131</v>
      </c>
      <c r="AB6659" s="34">
        <v>176</v>
      </c>
      <c r="AC6659" s="34">
        <v>184</v>
      </c>
    </row>
    <row r="6660" spans="1:29" x14ac:dyDescent="0.2">
      <c r="A6660" s="34" t="s">
        <v>67153</v>
      </c>
      <c r="B6660" s="34">
        <v>164</v>
      </c>
      <c r="C6660" s="34">
        <v>330</v>
      </c>
      <c r="D6660" s="34">
        <v>291</v>
      </c>
      <c r="E6660" s="34">
        <v>337</v>
      </c>
      <c r="F6660" s="34">
        <v>278</v>
      </c>
      <c r="G6660" s="34">
        <v>342</v>
      </c>
      <c r="H6660" s="34">
        <v>277</v>
      </c>
      <c r="I6660" s="34">
        <v>295</v>
      </c>
      <c r="J6660" s="34">
        <v>244</v>
      </c>
      <c r="K6660" s="34">
        <v>287</v>
      </c>
      <c r="L6660" s="34">
        <v>261</v>
      </c>
      <c r="M6660" s="34">
        <v>320</v>
      </c>
      <c r="N6660" s="34">
        <v>215</v>
      </c>
      <c r="O6660" s="34">
        <v>334</v>
      </c>
      <c r="P6660" s="34">
        <v>307</v>
      </c>
      <c r="Q6660" s="34">
        <v>461</v>
      </c>
      <c r="R6660" s="34">
        <v>356</v>
      </c>
      <c r="S6660" s="34">
        <v>380</v>
      </c>
      <c r="T6660" s="34">
        <v>359</v>
      </c>
      <c r="U6660" s="34">
        <v>346</v>
      </c>
      <c r="V6660" s="34">
        <v>340</v>
      </c>
      <c r="W6660" s="34">
        <v>402</v>
      </c>
      <c r="X6660" s="34">
        <v>349</v>
      </c>
      <c r="Y6660" s="34">
        <v>416</v>
      </c>
      <c r="Z6660" s="34">
        <v>309</v>
      </c>
      <c r="AA6660" s="34">
        <v>341</v>
      </c>
      <c r="AB6660" s="34">
        <v>394</v>
      </c>
      <c r="AC6660" s="34">
        <v>439</v>
      </c>
    </row>
    <row r="6661" spans="1:29" x14ac:dyDescent="0.2">
      <c r="A6661" s="34" t="s">
        <v>67154</v>
      </c>
      <c r="B6661" s="34">
        <v>52</v>
      </c>
      <c r="C6661" s="34">
        <v>63</v>
      </c>
      <c r="D6661" s="34">
        <v>60</v>
      </c>
      <c r="E6661" s="34">
        <v>76</v>
      </c>
      <c r="F6661" s="34">
        <v>57</v>
      </c>
      <c r="G6661" s="34">
        <v>35</v>
      </c>
      <c r="H6661" s="34">
        <v>69</v>
      </c>
      <c r="I6661" s="34">
        <v>86</v>
      </c>
      <c r="J6661" s="34">
        <v>67</v>
      </c>
      <c r="K6661" s="34">
        <v>57</v>
      </c>
      <c r="L6661" s="34">
        <v>51</v>
      </c>
      <c r="M6661" s="34">
        <v>90</v>
      </c>
      <c r="N6661" s="34">
        <v>64</v>
      </c>
      <c r="O6661" s="34">
        <v>57</v>
      </c>
      <c r="P6661" s="34">
        <v>55</v>
      </c>
      <c r="Q6661" s="34">
        <v>77</v>
      </c>
      <c r="R6661" s="34">
        <v>83</v>
      </c>
      <c r="S6661" s="34">
        <v>48</v>
      </c>
      <c r="T6661" s="34">
        <v>71</v>
      </c>
      <c r="U6661" s="34">
        <v>44</v>
      </c>
      <c r="V6661" s="34">
        <v>101</v>
      </c>
      <c r="W6661" s="34">
        <v>102</v>
      </c>
      <c r="X6661" s="34">
        <v>55</v>
      </c>
      <c r="Y6661" s="34">
        <v>89</v>
      </c>
      <c r="Z6661" s="34">
        <v>55</v>
      </c>
      <c r="AA6661" s="34">
        <v>70</v>
      </c>
      <c r="AB6661" s="34">
        <v>75</v>
      </c>
      <c r="AC6661" s="34">
        <v>96</v>
      </c>
    </row>
    <row r="6662" spans="1:29" x14ac:dyDescent="0.2">
      <c r="A6662" s="34" t="s">
        <v>67155</v>
      </c>
      <c r="B6662" s="34">
        <v>64</v>
      </c>
      <c r="C6662" s="34">
        <v>29</v>
      </c>
      <c r="D6662" s="34">
        <v>61</v>
      </c>
      <c r="E6662" s="34">
        <v>39</v>
      </c>
      <c r="F6662" s="34">
        <v>70</v>
      </c>
      <c r="G6662" s="34">
        <v>63</v>
      </c>
      <c r="H6662" s="34">
        <v>64</v>
      </c>
      <c r="I6662" s="34">
        <v>46</v>
      </c>
      <c r="J6662" s="34">
        <v>50</v>
      </c>
      <c r="K6662" s="34">
        <v>54</v>
      </c>
      <c r="L6662" s="34">
        <v>33</v>
      </c>
      <c r="M6662" s="34">
        <v>55</v>
      </c>
      <c r="N6662" s="34">
        <v>65</v>
      </c>
      <c r="O6662" s="34">
        <v>42</v>
      </c>
      <c r="P6662" s="34">
        <v>73</v>
      </c>
      <c r="Q6662" s="34">
        <v>79</v>
      </c>
      <c r="R6662" s="34">
        <v>117</v>
      </c>
      <c r="S6662" s="34">
        <v>64</v>
      </c>
      <c r="T6662" s="34">
        <v>74</v>
      </c>
      <c r="U6662" s="34">
        <v>46</v>
      </c>
      <c r="V6662" s="34">
        <v>66</v>
      </c>
      <c r="W6662" s="34">
        <v>62</v>
      </c>
      <c r="X6662" s="34">
        <v>107</v>
      </c>
      <c r="Y6662" s="34">
        <v>55</v>
      </c>
      <c r="Z6662" s="34">
        <v>48</v>
      </c>
      <c r="AA6662" s="34">
        <v>45</v>
      </c>
      <c r="AB6662" s="34">
        <v>73</v>
      </c>
      <c r="AC6662" s="34">
        <v>79</v>
      </c>
    </row>
    <row r="6663" spans="1:29" x14ac:dyDescent="0.2">
      <c r="A6663" s="34" t="s">
        <v>67156</v>
      </c>
      <c r="B6663" s="34">
        <v>59</v>
      </c>
      <c r="C6663" s="34">
        <v>120</v>
      </c>
      <c r="D6663" s="34">
        <v>137</v>
      </c>
      <c r="E6663" s="34">
        <v>107</v>
      </c>
      <c r="F6663" s="34">
        <v>117</v>
      </c>
      <c r="G6663" s="34">
        <v>76</v>
      </c>
      <c r="H6663" s="34">
        <v>108</v>
      </c>
      <c r="I6663" s="34">
        <v>120</v>
      </c>
      <c r="J6663" s="34">
        <v>106</v>
      </c>
      <c r="K6663" s="34">
        <v>100</v>
      </c>
      <c r="L6663" s="34">
        <v>89</v>
      </c>
      <c r="M6663" s="34">
        <v>91</v>
      </c>
      <c r="N6663" s="34">
        <v>98</v>
      </c>
      <c r="O6663" s="34">
        <v>100</v>
      </c>
      <c r="P6663" s="34">
        <v>104</v>
      </c>
      <c r="Q6663" s="34">
        <v>150</v>
      </c>
      <c r="R6663" s="34">
        <v>128</v>
      </c>
      <c r="S6663" s="34">
        <v>131</v>
      </c>
      <c r="T6663" s="34">
        <v>104</v>
      </c>
      <c r="U6663" s="34">
        <v>92</v>
      </c>
      <c r="V6663" s="34">
        <v>101</v>
      </c>
      <c r="W6663" s="34">
        <v>111</v>
      </c>
      <c r="X6663" s="34">
        <v>108</v>
      </c>
      <c r="Y6663" s="34">
        <v>121</v>
      </c>
      <c r="Z6663" s="34">
        <v>99</v>
      </c>
      <c r="AA6663" s="34">
        <v>152</v>
      </c>
      <c r="AB6663" s="34">
        <v>129</v>
      </c>
      <c r="AC6663" s="34">
        <v>176</v>
      </c>
    </row>
    <row r="6664" spans="1:29" x14ac:dyDescent="0.2">
      <c r="A6664" s="34" t="s">
        <v>67157</v>
      </c>
      <c r="B6664" s="34">
        <v>95</v>
      </c>
      <c r="C6664" s="34">
        <v>63</v>
      </c>
      <c r="D6664" s="34">
        <v>86</v>
      </c>
      <c r="E6664" s="34">
        <v>87</v>
      </c>
      <c r="F6664" s="34">
        <v>108</v>
      </c>
      <c r="G6664" s="34">
        <v>77</v>
      </c>
      <c r="H6664" s="34">
        <v>58</v>
      </c>
      <c r="I6664" s="34">
        <v>63</v>
      </c>
      <c r="J6664" s="34">
        <v>90</v>
      </c>
      <c r="K6664" s="34">
        <v>65</v>
      </c>
      <c r="L6664" s="34">
        <v>76</v>
      </c>
      <c r="M6664" s="34">
        <v>54</v>
      </c>
      <c r="N6664" s="34">
        <v>73</v>
      </c>
      <c r="O6664" s="34">
        <v>56</v>
      </c>
      <c r="P6664" s="34">
        <v>92</v>
      </c>
      <c r="Q6664" s="34">
        <v>72</v>
      </c>
      <c r="R6664" s="34">
        <v>150</v>
      </c>
      <c r="S6664" s="34">
        <v>65</v>
      </c>
      <c r="T6664" s="34">
        <v>105</v>
      </c>
      <c r="U6664" s="34">
        <v>45</v>
      </c>
      <c r="V6664" s="34">
        <v>103</v>
      </c>
      <c r="W6664" s="34">
        <v>89</v>
      </c>
      <c r="X6664" s="34">
        <v>95</v>
      </c>
      <c r="Y6664" s="34">
        <v>77</v>
      </c>
      <c r="Z6664" s="34">
        <v>116</v>
      </c>
      <c r="AA6664" s="34">
        <v>117</v>
      </c>
      <c r="AB6664" s="34">
        <v>107</v>
      </c>
      <c r="AC6664" s="34">
        <v>110</v>
      </c>
    </row>
    <row r="6665" spans="1:29" x14ac:dyDescent="0.2">
      <c r="A6665" s="34" t="s">
        <v>67158</v>
      </c>
      <c r="B6665" s="34">
        <v>65</v>
      </c>
      <c r="C6665" s="34">
        <v>70</v>
      </c>
      <c r="D6665" s="34">
        <v>63</v>
      </c>
      <c r="E6665" s="34">
        <v>53</v>
      </c>
      <c r="F6665" s="34">
        <v>95</v>
      </c>
      <c r="G6665" s="34">
        <v>59</v>
      </c>
      <c r="H6665" s="34">
        <v>87</v>
      </c>
      <c r="I6665" s="34">
        <v>42</v>
      </c>
      <c r="J6665" s="34">
        <v>106</v>
      </c>
      <c r="K6665" s="34">
        <v>63</v>
      </c>
      <c r="L6665" s="34">
        <v>54</v>
      </c>
      <c r="M6665" s="34">
        <v>58</v>
      </c>
      <c r="N6665" s="34">
        <v>72</v>
      </c>
      <c r="O6665" s="34">
        <v>66</v>
      </c>
      <c r="P6665" s="34">
        <v>85</v>
      </c>
      <c r="Q6665" s="34">
        <v>75</v>
      </c>
      <c r="R6665" s="34">
        <v>130</v>
      </c>
      <c r="S6665" s="34">
        <v>72</v>
      </c>
      <c r="T6665" s="34">
        <v>63</v>
      </c>
      <c r="U6665" s="34">
        <v>50</v>
      </c>
      <c r="V6665" s="34">
        <v>103</v>
      </c>
      <c r="W6665" s="34">
        <v>67</v>
      </c>
      <c r="X6665" s="34">
        <v>119</v>
      </c>
      <c r="Y6665" s="34">
        <v>49</v>
      </c>
      <c r="Z6665" s="34">
        <v>96</v>
      </c>
      <c r="AA6665" s="34">
        <v>65</v>
      </c>
      <c r="AB6665" s="34">
        <v>85</v>
      </c>
      <c r="AC6665" s="34">
        <v>103</v>
      </c>
    </row>
    <row r="6666" spans="1:29" x14ac:dyDescent="0.2">
      <c r="A6666" s="34" t="s">
        <v>67159</v>
      </c>
      <c r="B6666" s="34">
        <v>208</v>
      </c>
      <c r="C6666" s="34">
        <v>180</v>
      </c>
      <c r="D6666" s="34">
        <v>170</v>
      </c>
      <c r="E6666" s="34">
        <v>164</v>
      </c>
      <c r="F6666" s="34">
        <v>213</v>
      </c>
      <c r="G6666" s="34">
        <v>197</v>
      </c>
      <c r="H6666" s="34">
        <v>193</v>
      </c>
      <c r="I6666" s="34">
        <v>180</v>
      </c>
      <c r="J6666" s="34">
        <v>202</v>
      </c>
      <c r="K6666" s="34">
        <v>159</v>
      </c>
      <c r="L6666" s="34">
        <v>172</v>
      </c>
      <c r="M6666" s="34">
        <v>168</v>
      </c>
      <c r="N6666" s="34">
        <v>210</v>
      </c>
      <c r="O6666" s="34">
        <v>145</v>
      </c>
      <c r="P6666" s="34">
        <v>198</v>
      </c>
      <c r="Q6666" s="34">
        <v>232</v>
      </c>
      <c r="R6666" s="34">
        <v>255</v>
      </c>
      <c r="S6666" s="34">
        <v>184</v>
      </c>
      <c r="T6666" s="34">
        <v>252</v>
      </c>
      <c r="U6666" s="34">
        <v>156</v>
      </c>
      <c r="V6666" s="34">
        <v>272</v>
      </c>
      <c r="W6666" s="34">
        <v>180</v>
      </c>
      <c r="X6666" s="34">
        <v>220</v>
      </c>
      <c r="Y6666" s="34">
        <v>263</v>
      </c>
      <c r="Z6666" s="34">
        <v>201</v>
      </c>
      <c r="AA6666" s="34">
        <v>226</v>
      </c>
      <c r="AB6666" s="34">
        <v>267</v>
      </c>
      <c r="AC6666" s="34">
        <v>280</v>
      </c>
    </row>
    <row r="6667" spans="1:29" x14ac:dyDescent="0.2">
      <c r="A6667" s="34" t="s">
        <v>67160</v>
      </c>
      <c r="B6667" s="34">
        <v>78</v>
      </c>
      <c r="C6667" s="34">
        <v>54</v>
      </c>
      <c r="D6667" s="34">
        <v>55</v>
      </c>
      <c r="E6667" s="34">
        <v>68</v>
      </c>
      <c r="F6667" s="34">
        <v>76</v>
      </c>
      <c r="G6667" s="34">
        <v>35</v>
      </c>
      <c r="H6667" s="34">
        <v>69</v>
      </c>
      <c r="I6667" s="34">
        <v>54</v>
      </c>
      <c r="J6667" s="34">
        <v>57</v>
      </c>
      <c r="K6667" s="34">
        <v>45</v>
      </c>
      <c r="L6667" s="34">
        <v>42</v>
      </c>
      <c r="M6667" s="34">
        <v>54</v>
      </c>
      <c r="N6667" s="34">
        <v>38</v>
      </c>
      <c r="O6667" s="34">
        <v>42</v>
      </c>
      <c r="P6667" s="34">
        <v>52</v>
      </c>
      <c r="Q6667" s="34">
        <v>67</v>
      </c>
      <c r="R6667" s="34">
        <v>86</v>
      </c>
      <c r="S6667" s="34">
        <v>33</v>
      </c>
      <c r="T6667" s="34">
        <v>66</v>
      </c>
      <c r="U6667" s="34">
        <v>60</v>
      </c>
      <c r="V6667" s="34">
        <v>67</v>
      </c>
      <c r="W6667" s="34">
        <v>59</v>
      </c>
      <c r="X6667" s="34">
        <v>62</v>
      </c>
      <c r="Y6667" s="34">
        <v>67</v>
      </c>
      <c r="Z6667" s="34">
        <v>52</v>
      </c>
      <c r="AA6667" s="34">
        <v>63</v>
      </c>
      <c r="AB6667" s="34">
        <v>48</v>
      </c>
      <c r="AC6667" s="34">
        <v>80</v>
      </c>
    </row>
    <row r="6668" spans="1:29" x14ac:dyDescent="0.2">
      <c r="A6668" s="34" t="s">
        <v>67161</v>
      </c>
      <c r="B6668" s="34">
        <v>73</v>
      </c>
      <c r="C6668" s="34">
        <v>54</v>
      </c>
      <c r="D6668" s="34">
        <v>71</v>
      </c>
      <c r="E6668" s="34">
        <v>62</v>
      </c>
      <c r="F6668" s="34">
        <v>96</v>
      </c>
      <c r="G6668" s="34">
        <v>40</v>
      </c>
      <c r="H6668" s="34">
        <v>124</v>
      </c>
      <c r="I6668" s="34">
        <v>56</v>
      </c>
      <c r="J6668" s="34">
        <v>67</v>
      </c>
      <c r="K6668" s="34">
        <v>43</v>
      </c>
      <c r="L6668" s="34">
        <v>72</v>
      </c>
      <c r="M6668" s="34">
        <v>37</v>
      </c>
      <c r="N6668" s="34">
        <v>63</v>
      </c>
      <c r="O6668" s="34">
        <v>61</v>
      </c>
      <c r="P6668" s="34">
        <v>64</v>
      </c>
      <c r="Q6668" s="34">
        <v>72</v>
      </c>
      <c r="R6668" s="34">
        <v>66</v>
      </c>
      <c r="S6668" s="34">
        <v>91</v>
      </c>
      <c r="T6668" s="34">
        <v>68</v>
      </c>
      <c r="U6668" s="34">
        <v>60</v>
      </c>
      <c r="V6668" s="34">
        <v>100</v>
      </c>
      <c r="W6668" s="34">
        <v>88</v>
      </c>
      <c r="X6668" s="34">
        <v>96</v>
      </c>
      <c r="Y6668" s="34">
        <v>88</v>
      </c>
      <c r="Z6668" s="34">
        <v>101</v>
      </c>
      <c r="AA6668" s="34">
        <v>84</v>
      </c>
      <c r="AB6668" s="34">
        <v>122</v>
      </c>
      <c r="AC6668" s="34">
        <v>103</v>
      </c>
    </row>
    <row r="6669" spans="1:29" x14ac:dyDescent="0.2">
      <c r="A6669" s="34" t="s">
        <v>67162</v>
      </c>
      <c r="B6669" s="34">
        <v>87</v>
      </c>
      <c r="C6669" s="34">
        <v>149</v>
      </c>
      <c r="D6669" s="34">
        <v>192</v>
      </c>
      <c r="E6669" s="34">
        <v>147</v>
      </c>
      <c r="F6669" s="34">
        <v>223</v>
      </c>
      <c r="G6669" s="34">
        <v>191</v>
      </c>
      <c r="H6669" s="34">
        <v>207</v>
      </c>
      <c r="I6669" s="34">
        <v>168</v>
      </c>
      <c r="J6669" s="34">
        <v>183</v>
      </c>
      <c r="K6669" s="34">
        <v>190</v>
      </c>
      <c r="L6669" s="34">
        <v>196</v>
      </c>
      <c r="M6669" s="34">
        <v>126</v>
      </c>
      <c r="N6669" s="34">
        <v>162</v>
      </c>
      <c r="O6669" s="34">
        <v>150</v>
      </c>
      <c r="P6669" s="34">
        <v>163</v>
      </c>
      <c r="Q6669" s="34">
        <v>203</v>
      </c>
      <c r="R6669" s="34">
        <v>212</v>
      </c>
      <c r="S6669" s="34">
        <v>165</v>
      </c>
      <c r="T6669" s="34">
        <v>226</v>
      </c>
      <c r="U6669" s="34">
        <v>167</v>
      </c>
      <c r="V6669" s="34">
        <v>257</v>
      </c>
      <c r="W6669" s="34">
        <v>211</v>
      </c>
      <c r="X6669" s="34">
        <v>227</v>
      </c>
      <c r="Y6669" s="34">
        <v>234</v>
      </c>
      <c r="Z6669" s="34">
        <v>199</v>
      </c>
      <c r="AA6669" s="34">
        <v>252</v>
      </c>
      <c r="AB6669" s="34">
        <v>241</v>
      </c>
      <c r="AC6669" s="34">
        <v>312</v>
      </c>
    </row>
    <row r="6670" spans="1:29" x14ac:dyDescent="0.2">
      <c r="A6670" s="34" t="s">
        <v>67163</v>
      </c>
      <c r="B6670" s="34">
        <v>141</v>
      </c>
      <c r="C6670" s="34">
        <v>176</v>
      </c>
      <c r="D6670" s="34">
        <v>223</v>
      </c>
      <c r="E6670" s="34">
        <v>166</v>
      </c>
      <c r="F6670" s="34">
        <v>158</v>
      </c>
      <c r="G6670" s="34">
        <v>123</v>
      </c>
      <c r="H6670" s="34">
        <v>150</v>
      </c>
      <c r="I6670" s="34">
        <v>135</v>
      </c>
      <c r="J6670" s="34">
        <v>132</v>
      </c>
      <c r="K6670" s="34">
        <v>162</v>
      </c>
      <c r="L6670" s="34">
        <v>83</v>
      </c>
      <c r="M6670" s="34">
        <v>115</v>
      </c>
      <c r="N6670" s="34">
        <v>127</v>
      </c>
      <c r="O6670" s="34">
        <v>128</v>
      </c>
      <c r="P6670" s="34">
        <v>141</v>
      </c>
      <c r="Q6670" s="34">
        <v>167</v>
      </c>
      <c r="R6670" s="34">
        <v>179</v>
      </c>
      <c r="S6670" s="34">
        <v>201</v>
      </c>
      <c r="T6670" s="34">
        <v>79</v>
      </c>
      <c r="U6670" s="34">
        <v>103</v>
      </c>
      <c r="V6670" s="34">
        <v>188</v>
      </c>
      <c r="W6670" s="34">
        <v>156</v>
      </c>
      <c r="X6670" s="34">
        <v>246</v>
      </c>
      <c r="Y6670" s="34">
        <v>124</v>
      </c>
      <c r="Z6670" s="34">
        <v>226</v>
      </c>
      <c r="AA6670" s="34">
        <v>193</v>
      </c>
      <c r="AB6670" s="34">
        <v>135</v>
      </c>
      <c r="AC6670" s="34">
        <v>244</v>
      </c>
    </row>
    <row r="6671" spans="1:29" x14ac:dyDescent="0.2">
      <c r="A6671" s="34" t="s">
        <v>67164</v>
      </c>
      <c r="B6671" s="34">
        <v>54</v>
      </c>
      <c r="C6671" s="34">
        <v>45</v>
      </c>
      <c r="D6671" s="34">
        <v>74</v>
      </c>
      <c r="E6671" s="34">
        <v>76</v>
      </c>
      <c r="F6671" s="34">
        <v>78</v>
      </c>
      <c r="G6671" s="34">
        <v>85</v>
      </c>
      <c r="H6671" s="34">
        <v>68</v>
      </c>
      <c r="I6671" s="34">
        <v>48</v>
      </c>
      <c r="J6671" s="34">
        <v>72</v>
      </c>
      <c r="K6671" s="34">
        <v>79</v>
      </c>
      <c r="L6671" s="34">
        <v>35</v>
      </c>
      <c r="M6671" s="34">
        <v>90</v>
      </c>
      <c r="N6671" s="34">
        <v>55</v>
      </c>
      <c r="O6671" s="34">
        <v>58</v>
      </c>
      <c r="P6671" s="34">
        <v>68</v>
      </c>
      <c r="Q6671" s="34">
        <v>88</v>
      </c>
      <c r="R6671" s="34">
        <v>68</v>
      </c>
      <c r="S6671" s="34">
        <v>79</v>
      </c>
      <c r="T6671" s="34">
        <v>65</v>
      </c>
      <c r="U6671" s="34">
        <v>54</v>
      </c>
      <c r="V6671" s="34">
        <v>94</v>
      </c>
      <c r="W6671" s="34">
        <v>97</v>
      </c>
      <c r="X6671" s="34">
        <v>104</v>
      </c>
      <c r="Y6671" s="34">
        <v>81</v>
      </c>
      <c r="Z6671" s="34">
        <v>54</v>
      </c>
      <c r="AA6671" s="34">
        <v>61</v>
      </c>
      <c r="AB6671" s="34">
        <v>52</v>
      </c>
      <c r="AC6671" s="34">
        <v>102</v>
      </c>
    </row>
    <row r="6672" spans="1:29" x14ac:dyDescent="0.2">
      <c r="A6672" s="34" t="s">
        <v>67165</v>
      </c>
      <c r="B6672" s="34">
        <v>85</v>
      </c>
      <c r="C6672" s="34">
        <v>94</v>
      </c>
      <c r="D6672" s="34">
        <v>91</v>
      </c>
      <c r="E6672" s="34">
        <v>108</v>
      </c>
      <c r="F6672" s="34">
        <v>85</v>
      </c>
      <c r="G6672" s="34">
        <v>79</v>
      </c>
      <c r="H6672" s="34">
        <v>109</v>
      </c>
      <c r="I6672" s="34">
        <v>111</v>
      </c>
      <c r="J6672" s="34">
        <v>91</v>
      </c>
      <c r="K6672" s="34">
        <v>131</v>
      </c>
      <c r="L6672" s="34">
        <v>106</v>
      </c>
      <c r="M6672" s="34">
        <v>95</v>
      </c>
      <c r="N6672" s="34">
        <v>82</v>
      </c>
      <c r="O6672" s="34">
        <v>114</v>
      </c>
      <c r="P6672" s="34">
        <v>72</v>
      </c>
      <c r="Q6672" s="34">
        <v>136</v>
      </c>
      <c r="R6672" s="34">
        <v>77</v>
      </c>
      <c r="S6672" s="34">
        <v>156</v>
      </c>
      <c r="T6672" s="34">
        <v>81</v>
      </c>
      <c r="U6672" s="34">
        <v>114</v>
      </c>
      <c r="V6672" s="34">
        <v>100</v>
      </c>
      <c r="W6672" s="34">
        <v>163</v>
      </c>
      <c r="X6672" s="34">
        <v>119</v>
      </c>
      <c r="Y6672" s="34">
        <v>137</v>
      </c>
      <c r="Z6672" s="34">
        <v>110</v>
      </c>
      <c r="AA6672" s="34">
        <v>147</v>
      </c>
      <c r="AB6672" s="34">
        <v>77</v>
      </c>
      <c r="AC6672" s="34">
        <v>150</v>
      </c>
    </row>
    <row r="6673" spans="1:29" x14ac:dyDescent="0.2">
      <c r="A6673" s="34" t="s">
        <v>67166</v>
      </c>
      <c r="B6673" s="34">
        <v>71</v>
      </c>
      <c r="C6673" s="34">
        <v>125</v>
      </c>
      <c r="D6673" s="34">
        <v>97</v>
      </c>
      <c r="E6673" s="34">
        <v>212</v>
      </c>
      <c r="F6673" s="34">
        <v>97</v>
      </c>
      <c r="G6673" s="34">
        <v>156</v>
      </c>
      <c r="H6673" s="34">
        <v>145</v>
      </c>
      <c r="I6673" s="34">
        <v>123</v>
      </c>
      <c r="J6673" s="34">
        <v>81</v>
      </c>
      <c r="K6673" s="34">
        <v>163</v>
      </c>
      <c r="L6673" s="34">
        <v>66</v>
      </c>
      <c r="M6673" s="34">
        <v>123</v>
      </c>
      <c r="N6673" s="34">
        <v>101</v>
      </c>
      <c r="O6673" s="34">
        <v>125</v>
      </c>
      <c r="P6673" s="34">
        <v>96</v>
      </c>
      <c r="Q6673" s="34">
        <v>168</v>
      </c>
      <c r="R6673" s="34">
        <v>119</v>
      </c>
      <c r="S6673" s="34">
        <v>161</v>
      </c>
      <c r="T6673" s="34">
        <v>148</v>
      </c>
      <c r="U6673" s="34">
        <v>155</v>
      </c>
      <c r="V6673" s="34">
        <v>122</v>
      </c>
      <c r="W6673" s="34">
        <v>131</v>
      </c>
      <c r="X6673" s="34">
        <v>160</v>
      </c>
      <c r="Y6673" s="34">
        <v>127</v>
      </c>
      <c r="Z6673" s="34">
        <v>86</v>
      </c>
      <c r="AA6673" s="34">
        <v>141</v>
      </c>
      <c r="AB6673" s="34">
        <v>116</v>
      </c>
      <c r="AC6673" s="34">
        <v>196</v>
      </c>
    </row>
    <row r="6674" spans="1:29" x14ac:dyDescent="0.2">
      <c r="A6674" s="34" t="s">
        <v>67167</v>
      </c>
      <c r="B6674" s="34">
        <v>66</v>
      </c>
      <c r="C6674" s="34">
        <v>30</v>
      </c>
      <c r="D6674" s="34">
        <v>65</v>
      </c>
      <c r="E6674" s="34">
        <v>44</v>
      </c>
      <c r="F6674" s="34">
        <v>49</v>
      </c>
      <c r="G6674" s="34">
        <v>40</v>
      </c>
      <c r="H6674" s="34">
        <v>46</v>
      </c>
      <c r="I6674" s="34">
        <v>30</v>
      </c>
      <c r="J6674" s="34">
        <v>46</v>
      </c>
      <c r="K6674" s="34">
        <v>39</v>
      </c>
      <c r="L6674" s="34">
        <v>16</v>
      </c>
      <c r="M6674" s="34">
        <v>28</v>
      </c>
      <c r="N6674" s="34">
        <v>51</v>
      </c>
      <c r="O6674" s="34">
        <v>32</v>
      </c>
      <c r="P6674" s="34">
        <v>40</v>
      </c>
      <c r="Q6674" s="34">
        <v>32</v>
      </c>
      <c r="R6674" s="34">
        <v>42</v>
      </c>
      <c r="S6674" s="34">
        <v>40</v>
      </c>
      <c r="T6674" s="34">
        <v>37</v>
      </c>
      <c r="U6674" s="34">
        <v>41</v>
      </c>
      <c r="V6674" s="34">
        <v>42</v>
      </c>
      <c r="W6674" s="34">
        <v>25</v>
      </c>
      <c r="X6674" s="34">
        <v>57</v>
      </c>
      <c r="Y6674" s="34">
        <v>37</v>
      </c>
      <c r="Z6674" s="34">
        <v>31</v>
      </c>
      <c r="AA6674" s="34">
        <v>38</v>
      </c>
      <c r="AB6674" s="34">
        <v>19</v>
      </c>
      <c r="AC6674" s="34">
        <v>63</v>
      </c>
    </row>
    <row r="6675" spans="1:29" x14ac:dyDescent="0.2">
      <c r="A6675" s="34" t="s">
        <v>67168</v>
      </c>
      <c r="B6675" s="34">
        <v>170</v>
      </c>
      <c r="C6675" s="34">
        <v>120</v>
      </c>
      <c r="D6675" s="34">
        <v>196</v>
      </c>
      <c r="E6675" s="34">
        <v>125</v>
      </c>
      <c r="F6675" s="34">
        <v>195</v>
      </c>
      <c r="G6675" s="34">
        <v>137</v>
      </c>
      <c r="H6675" s="34">
        <v>184</v>
      </c>
      <c r="I6675" s="34">
        <v>101</v>
      </c>
      <c r="J6675" s="34">
        <v>214</v>
      </c>
      <c r="K6675" s="34">
        <v>149</v>
      </c>
      <c r="L6675" s="34">
        <v>219</v>
      </c>
      <c r="M6675" s="34">
        <v>138</v>
      </c>
      <c r="N6675" s="34">
        <v>166</v>
      </c>
      <c r="O6675" s="34">
        <v>129</v>
      </c>
      <c r="P6675" s="34">
        <v>208</v>
      </c>
      <c r="Q6675" s="34">
        <v>244</v>
      </c>
      <c r="R6675" s="34">
        <v>260</v>
      </c>
      <c r="S6675" s="34">
        <v>165</v>
      </c>
      <c r="T6675" s="34">
        <v>224</v>
      </c>
      <c r="U6675" s="34">
        <v>206</v>
      </c>
      <c r="V6675" s="34">
        <v>251</v>
      </c>
      <c r="W6675" s="34">
        <v>221</v>
      </c>
      <c r="X6675" s="34">
        <v>288</v>
      </c>
      <c r="Y6675" s="34">
        <v>241</v>
      </c>
      <c r="Z6675" s="34">
        <v>251</v>
      </c>
      <c r="AA6675" s="34">
        <v>231</v>
      </c>
      <c r="AB6675" s="34">
        <v>366</v>
      </c>
      <c r="AC6675" s="34">
        <v>245</v>
      </c>
    </row>
    <row r="6676" spans="1:29" x14ac:dyDescent="0.2">
      <c r="A6676" s="34" t="s">
        <v>67169</v>
      </c>
      <c r="B6676" s="34">
        <v>94</v>
      </c>
      <c r="C6676" s="34">
        <v>50</v>
      </c>
      <c r="D6676" s="34">
        <v>54</v>
      </c>
      <c r="E6676" s="34">
        <v>64</v>
      </c>
      <c r="F6676" s="34">
        <v>74</v>
      </c>
      <c r="G6676" s="34">
        <v>54</v>
      </c>
      <c r="H6676" s="34">
        <v>84</v>
      </c>
      <c r="I6676" s="34">
        <v>68</v>
      </c>
      <c r="J6676" s="34">
        <v>59</v>
      </c>
      <c r="K6676" s="34">
        <v>37</v>
      </c>
      <c r="L6676" s="34">
        <v>72</v>
      </c>
      <c r="M6676" s="34">
        <v>47</v>
      </c>
      <c r="N6676" s="34">
        <v>70</v>
      </c>
      <c r="O6676" s="34">
        <v>44</v>
      </c>
      <c r="P6676" s="34">
        <v>57</v>
      </c>
      <c r="Q6676" s="34">
        <v>59</v>
      </c>
      <c r="R6676" s="34">
        <v>92</v>
      </c>
      <c r="S6676" s="34">
        <v>57</v>
      </c>
      <c r="T6676" s="34">
        <v>108</v>
      </c>
      <c r="U6676" s="34">
        <v>60</v>
      </c>
      <c r="V6676" s="34">
        <v>98</v>
      </c>
      <c r="W6676" s="34">
        <v>54</v>
      </c>
      <c r="X6676" s="34">
        <v>70</v>
      </c>
      <c r="Y6676" s="34">
        <v>72</v>
      </c>
      <c r="Z6676" s="34">
        <v>53</v>
      </c>
      <c r="AA6676" s="34">
        <v>46</v>
      </c>
      <c r="AB6676" s="34">
        <v>94</v>
      </c>
      <c r="AC6676" s="34">
        <v>94</v>
      </c>
    </row>
    <row r="6677" spans="1:29" x14ac:dyDescent="0.2">
      <c r="A6677" s="34" t="s">
        <v>67170</v>
      </c>
      <c r="B6677" s="34">
        <v>85</v>
      </c>
      <c r="C6677" s="34">
        <v>67</v>
      </c>
      <c r="D6677" s="34">
        <v>126</v>
      </c>
      <c r="E6677" s="34">
        <v>107</v>
      </c>
      <c r="F6677" s="34">
        <v>93</v>
      </c>
      <c r="G6677" s="34">
        <v>83</v>
      </c>
      <c r="H6677" s="34">
        <v>81</v>
      </c>
      <c r="I6677" s="34">
        <v>95</v>
      </c>
      <c r="J6677" s="34">
        <v>90</v>
      </c>
      <c r="K6677" s="34">
        <v>99</v>
      </c>
      <c r="L6677" s="34">
        <v>75</v>
      </c>
      <c r="M6677" s="34">
        <v>118</v>
      </c>
      <c r="N6677" s="34">
        <v>70</v>
      </c>
      <c r="O6677" s="34">
        <v>94</v>
      </c>
      <c r="P6677" s="34">
        <v>79</v>
      </c>
      <c r="Q6677" s="34">
        <v>150</v>
      </c>
      <c r="R6677" s="34">
        <v>104</v>
      </c>
      <c r="S6677" s="34">
        <v>119</v>
      </c>
      <c r="T6677" s="34">
        <v>97</v>
      </c>
      <c r="U6677" s="34">
        <v>131</v>
      </c>
      <c r="V6677" s="34">
        <v>120</v>
      </c>
      <c r="W6677" s="34">
        <v>93</v>
      </c>
      <c r="X6677" s="34">
        <v>104</v>
      </c>
      <c r="Y6677" s="34">
        <v>101</v>
      </c>
      <c r="Z6677" s="34">
        <v>145</v>
      </c>
      <c r="AA6677" s="34">
        <v>127</v>
      </c>
      <c r="AB6677" s="34">
        <v>190</v>
      </c>
      <c r="AC6677" s="34">
        <v>167</v>
      </c>
    </row>
    <row r="6678" spans="1:29" x14ac:dyDescent="0.2">
      <c r="A6678" s="34" t="s">
        <v>67171</v>
      </c>
      <c r="B6678" s="34">
        <v>93</v>
      </c>
      <c r="C6678" s="34">
        <v>147</v>
      </c>
      <c r="D6678" s="34">
        <v>94</v>
      </c>
      <c r="E6678" s="34">
        <v>200</v>
      </c>
      <c r="F6678" s="34">
        <v>88</v>
      </c>
      <c r="G6678" s="34">
        <v>152</v>
      </c>
      <c r="H6678" s="34">
        <v>82</v>
      </c>
      <c r="I6678" s="34">
        <v>169</v>
      </c>
      <c r="J6678" s="34">
        <v>69</v>
      </c>
      <c r="K6678" s="34">
        <v>200</v>
      </c>
      <c r="L6678" s="34">
        <v>64</v>
      </c>
      <c r="M6678" s="34">
        <v>153</v>
      </c>
      <c r="N6678" s="34">
        <v>88</v>
      </c>
      <c r="O6678" s="34">
        <v>183</v>
      </c>
      <c r="P6678" s="34">
        <v>117</v>
      </c>
      <c r="Q6678" s="34">
        <v>220</v>
      </c>
      <c r="R6678" s="34">
        <v>118</v>
      </c>
      <c r="S6678" s="34">
        <v>184</v>
      </c>
      <c r="T6678" s="34">
        <v>92</v>
      </c>
      <c r="U6678" s="34">
        <v>179</v>
      </c>
      <c r="V6678" s="34">
        <v>117</v>
      </c>
      <c r="W6678" s="34">
        <v>183</v>
      </c>
      <c r="X6678" s="34">
        <v>110</v>
      </c>
      <c r="Y6678" s="34">
        <v>143</v>
      </c>
      <c r="Z6678" s="34">
        <v>71</v>
      </c>
      <c r="AA6678" s="34">
        <v>166</v>
      </c>
      <c r="AB6678" s="34">
        <v>148</v>
      </c>
      <c r="AC6678" s="34">
        <v>226</v>
      </c>
    </row>
    <row r="6679" spans="1:29" x14ac:dyDescent="0.2">
      <c r="A6679" s="34" t="s">
        <v>67172</v>
      </c>
      <c r="B6679" s="34">
        <v>162</v>
      </c>
      <c r="C6679" s="34">
        <v>91</v>
      </c>
      <c r="D6679" s="34">
        <v>184</v>
      </c>
      <c r="E6679" s="34">
        <v>165</v>
      </c>
      <c r="F6679" s="34">
        <v>156</v>
      </c>
      <c r="G6679" s="34">
        <v>107</v>
      </c>
      <c r="H6679" s="34">
        <v>175</v>
      </c>
      <c r="I6679" s="34">
        <v>105</v>
      </c>
      <c r="J6679" s="34">
        <v>149</v>
      </c>
      <c r="K6679" s="34">
        <v>146</v>
      </c>
      <c r="L6679" s="34">
        <v>110</v>
      </c>
      <c r="M6679" s="34">
        <v>115</v>
      </c>
      <c r="N6679" s="34">
        <v>128</v>
      </c>
      <c r="O6679" s="34">
        <v>72</v>
      </c>
      <c r="P6679" s="34">
        <v>152</v>
      </c>
      <c r="Q6679" s="34">
        <v>139</v>
      </c>
      <c r="R6679" s="34">
        <v>196</v>
      </c>
      <c r="S6679" s="34">
        <v>167</v>
      </c>
      <c r="T6679" s="34">
        <v>197</v>
      </c>
      <c r="U6679" s="34">
        <v>100</v>
      </c>
      <c r="V6679" s="34">
        <v>154</v>
      </c>
      <c r="W6679" s="34">
        <v>90</v>
      </c>
      <c r="X6679" s="34">
        <v>219</v>
      </c>
      <c r="Y6679" s="34">
        <v>104</v>
      </c>
      <c r="Z6679" s="34">
        <v>198</v>
      </c>
      <c r="AA6679" s="34">
        <v>137</v>
      </c>
      <c r="AB6679" s="34">
        <v>104</v>
      </c>
      <c r="AC6679" s="34">
        <v>181</v>
      </c>
    </row>
    <row r="6680" spans="1:29" x14ac:dyDescent="0.2">
      <c r="A6680" s="34" t="s">
        <v>67173</v>
      </c>
      <c r="B6680" s="34">
        <v>32</v>
      </c>
      <c r="C6680" s="34">
        <v>24</v>
      </c>
      <c r="D6680" s="34">
        <v>39</v>
      </c>
      <c r="E6680" s="34">
        <v>26</v>
      </c>
      <c r="F6680" s="34">
        <v>45</v>
      </c>
      <c r="G6680" s="34">
        <v>19</v>
      </c>
      <c r="H6680" s="34">
        <v>49</v>
      </c>
      <c r="I6680" s="34">
        <v>30</v>
      </c>
      <c r="J6680" s="34">
        <v>18</v>
      </c>
      <c r="K6680" s="34">
        <v>34</v>
      </c>
      <c r="L6680" s="34">
        <v>28</v>
      </c>
      <c r="M6680" s="34">
        <v>16</v>
      </c>
      <c r="N6680" s="34">
        <v>34</v>
      </c>
      <c r="O6680" s="34">
        <v>29</v>
      </c>
      <c r="P6680" s="34">
        <v>32</v>
      </c>
      <c r="Q6680" s="34">
        <v>29</v>
      </c>
      <c r="R6680" s="34">
        <v>29</v>
      </c>
      <c r="S6680" s="34">
        <v>37</v>
      </c>
      <c r="T6680" s="34">
        <v>26</v>
      </c>
      <c r="U6680" s="34">
        <v>29</v>
      </c>
      <c r="V6680" s="34">
        <v>33</v>
      </c>
      <c r="W6680" s="34">
        <v>35</v>
      </c>
      <c r="X6680" s="34">
        <v>29</v>
      </c>
      <c r="Y6680" s="34">
        <v>29</v>
      </c>
      <c r="Z6680" s="34">
        <v>36</v>
      </c>
      <c r="AA6680" s="34">
        <v>42</v>
      </c>
      <c r="AB6680" s="34">
        <v>29</v>
      </c>
      <c r="AC6680" s="34">
        <v>40</v>
      </c>
    </row>
    <row r="6681" spans="1:29" x14ac:dyDescent="0.2">
      <c r="A6681" s="34" t="s">
        <v>67174</v>
      </c>
      <c r="B6681" s="34">
        <v>92</v>
      </c>
      <c r="C6681" s="34">
        <v>125</v>
      </c>
      <c r="D6681" s="34">
        <v>161</v>
      </c>
      <c r="E6681" s="34">
        <v>141</v>
      </c>
      <c r="F6681" s="34">
        <v>173</v>
      </c>
      <c r="G6681" s="34">
        <v>104</v>
      </c>
      <c r="H6681" s="34">
        <v>144</v>
      </c>
      <c r="I6681" s="34">
        <v>83</v>
      </c>
      <c r="J6681" s="34">
        <v>111</v>
      </c>
      <c r="K6681" s="34">
        <v>115</v>
      </c>
      <c r="L6681" s="34">
        <v>123</v>
      </c>
      <c r="M6681" s="34">
        <v>96</v>
      </c>
      <c r="N6681" s="34">
        <v>107</v>
      </c>
      <c r="O6681" s="34">
        <v>96</v>
      </c>
      <c r="P6681" s="34">
        <v>104</v>
      </c>
      <c r="Q6681" s="34">
        <v>153</v>
      </c>
      <c r="R6681" s="34">
        <v>158</v>
      </c>
      <c r="S6681" s="34">
        <v>163</v>
      </c>
      <c r="T6681" s="34">
        <v>139</v>
      </c>
      <c r="U6681" s="34">
        <v>121</v>
      </c>
      <c r="V6681" s="34">
        <v>139</v>
      </c>
      <c r="W6681" s="34">
        <v>108</v>
      </c>
      <c r="X6681" s="34">
        <v>182</v>
      </c>
      <c r="Y6681" s="34">
        <v>134</v>
      </c>
      <c r="Z6681" s="34">
        <v>137</v>
      </c>
      <c r="AA6681" s="34">
        <v>153</v>
      </c>
      <c r="AB6681" s="34">
        <v>182</v>
      </c>
      <c r="AC6681" s="34">
        <v>225</v>
      </c>
    </row>
    <row r="6682" spans="1:29" x14ac:dyDescent="0.2">
      <c r="A6682" s="34" t="s">
        <v>67175</v>
      </c>
      <c r="B6682" s="34">
        <v>130</v>
      </c>
      <c r="C6682" s="34">
        <v>104</v>
      </c>
      <c r="D6682" s="34">
        <v>132</v>
      </c>
      <c r="E6682" s="34">
        <v>125</v>
      </c>
      <c r="F6682" s="34">
        <v>138</v>
      </c>
      <c r="G6682" s="34">
        <v>134</v>
      </c>
      <c r="H6682" s="34">
        <v>134</v>
      </c>
      <c r="I6682" s="34">
        <v>112</v>
      </c>
      <c r="J6682" s="34">
        <v>137</v>
      </c>
      <c r="K6682" s="34">
        <v>136</v>
      </c>
      <c r="L6682" s="34">
        <v>145</v>
      </c>
      <c r="M6682" s="34">
        <v>120</v>
      </c>
      <c r="N6682" s="34">
        <v>116</v>
      </c>
      <c r="O6682" s="34">
        <v>95</v>
      </c>
      <c r="P6682" s="34">
        <v>153</v>
      </c>
      <c r="Q6682" s="34">
        <v>134</v>
      </c>
      <c r="R6682" s="34">
        <v>204</v>
      </c>
      <c r="S6682" s="34">
        <v>164</v>
      </c>
      <c r="T6682" s="34">
        <v>207</v>
      </c>
      <c r="U6682" s="34">
        <v>126</v>
      </c>
      <c r="V6682" s="34">
        <v>203</v>
      </c>
      <c r="W6682" s="34">
        <v>160</v>
      </c>
      <c r="X6682" s="34">
        <v>169</v>
      </c>
      <c r="Y6682" s="34">
        <v>166</v>
      </c>
      <c r="Z6682" s="34">
        <v>151</v>
      </c>
      <c r="AA6682" s="34">
        <v>119</v>
      </c>
      <c r="AB6682" s="34">
        <v>228</v>
      </c>
      <c r="AC6682" s="34">
        <v>182</v>
      </c>
    </row>
    <row r="6683" spans="1:29" x14ac:dyDescent="0.2">
      <c r="A6683" s="34" t="s">
        <v>67176</v>
      </c>
      <c r="B6683" s="34">
        <v>142</v>
      </c>
      <c r="C6683" s="34">
        <v>171</v>
      </c>
      <c r="D6683" s="34">
        <v>254</v>
      </c>
      <c r="E6683" s="34">
        <v>207</v>
      </c>
      <c r="F6683" s="34">
        <v>275</v>
      </c>
      <c r="G6683" s="34">
        <v>233</v>
      </c>
      <c r="H6683" s="34">
        <v>234</v>
      </c>
      <c r="I6683" s="34">
        <v>157</v>
      </c>
      <c r="J6683" s="34">
        <v>223</v>
      </c>
      <c r="K6683" s="34">
        <v>187</v>
      </c>
      <c r="L6683" s="34">
        <v>196</v>
      </c>
      <c r="M6683" s="34">
        <v>139</v>
      </c>
      <c r="N6683" s="34">
        <v>192</v>
      </c>
      <c r="O6683" s="34">
        <v>168</v>
      </c>
      <c r="P6683" s="34">
        <v>192</v>
      </c>
      <c r="Q6683" s="34">
        <v>208</v>
      </c>
      <c r="R6683" s="34">
        <v>276</v>
      </c>
      <c r="S6683" s="34">
        <v>230</v>
      </c>
      <c r="T6683" s="34">
        <v>225</v>
      </c>
      <c r="U6683" s="34">
        <v>180</v>
      </c>
      <c r="V6683" s="34">
        <v>238</v>
      </c>
      <c r="W6683" s="34">
        <v>302</v>
      </c>
      <c r="X6683" s="34">
        <v>256</v>
      </c>
      <c r="Y6683" s="34">
        <v>186</v>
      </c>
      <c r="Z6683" s="34">
        <v>224</v>
      </c>
      <c r="AA6683" s="34">
        <v>217</v>
      </c>
      <c r="AB6683" s="34">
        <v>285</v>
      </c>
      <c r="AC6683" s="34">
        <v>255</v>
      </c>
    </row>
    <row r="6684" spans="1:29" x14ac:dyDescent="0.2">
      <c r="A6684" s="34" t="s">
        <v>67177</v>
      </c>
      <c r="B6684" s="34">
        <v>39</v>
      </c>
      <c r="C6684" s="34">
        <v>27</v>
      </c>
      <c r="D6684" s="34">
        <v>84</v>
      </c>
      <c r="E6684" s="34">
        <v>45</v>
      </c>
      <c r="F6684" s="34">
        <v>63</v>
      </c>
      <c r="G6684" s="34">
        <v>66</v>
      </c>
      <c r="H6684" s="34">
        <v>61</v>
      </c>
      <c r="I6684" s="34">
        <v>54</v>
      </c>
      <c r="J6684" s="34">
        <v>47</v>
      </c>
      <c r="K6684" s="34">
        <v>36</v>
      </c>
      <c r="L6684" s="34">
        <v>39</v>
      </c>
      <c r="M6684" s="34">
        <v>43</v>
      </c>
      <c r="N6684" s="34">
        <v>53</v>
      </c>
      <c r="O6684" s="34">
        <v>42</v>
      </c>
      <c r="P6684" s="34">
        <v>55</v>
      </c>
      <c r="Q6684" s="34">
        <v>68</v>
      </c>
      <c r="R6684" s="34">
        <v>68</v>
      </c>
      <c r="S6684" s="34">
        <v>63</v>
      </c>
      <c r="T6684" s="34">
        <v>61</v>
      </c>
      <c r="U6684" s="34">
        <v>35</v>
      </c>
      <c r="V6684" s="34">
        <v>70</v>
      </c>
      <c r="W6684" s="34">
        <v>59</v>
      </c>
      <c r="X6684" s="34">
        <v>87</v>
      </c>
      <c r="Y6684" s="34">
        <v>32</v>
      </c>
      <c r="Z6684" s="34">
        <v>85</v>
      </c>
      <c r="AA6684" s="34">
        <v>65</v>
      </c>
      <c r="AB6684" s="34">
        <v>83</v>
      </c>
      <c r="AC6684" s="34">
        <v>81</v>
      </c>
    </row>
    <row r="6685" spans="1:29" x14ac:dyDescent="0.2">
      <c r="A6685" s="34" t="s">
        <v>67178</v>
      </c>
      <c r="B6685" s="34">
        <v>101</v>
      </c>
      <c r="C6685" s="34">
        <v>104</v>
      </c>
      <c r="D6685" s="34">
        <v>134</v>
      </c>
      <c r="E6685" s="34">
        <v>102</v>
      </c>
      <c r="F6685" s="34">
        <v>112</v>
      </c>
      <c r="G6685" s="34">
        <v>127</v>
      </c>
      <c r="H6685" s="34">
        <v>108</v>
      </c>
      <c r="I6685" s="34">
        <v>100</v>
      </c>
      <c r="J6685" s="34">
        <v>58</v>
      </c>
      <c r="K6685" s="34">
        <v>94</v>
      </c>
      <c r="L6685" s="34">
        <v>48</v>
      </c>
      <c r="M6685" s="34">
        <v>63</v>
      </c>
      <c r="N6685" s="34">
        <v>123</v>
      </c>
      <c r="O6685" s="34">
        <v>68</v>
      </c>
      <c r="P6685" s="34">
        <v>117</v>
      </c>
      <c r="Q6685" s="34">
        <v>85</v>
      </c>
      <c r="R6685" s="34">
        <v>108</v>
      </c>
      <c r="S6685" s="34">
        <v>106</v>
      </c>
      <c r="T6685" s="34">
        <v>70</v>
      </c>
      <c r="U6685" s="34">
        <v>81</v>
      </c>
      <c r="V6685" s="34">
        <v>117</v>
      </c>
      <c r="W6685" s="34">
        <v>67</v>
      </c>
      <c r="X6685" s="34">
        <v>138</v>
      </c>
      <c r="Y6685" s="34">
        <v>53</v>
      </c>
      <c r="Z6685" s="34">
        <v>121</v>
      </c>
      <c r="AA6685" s="34">
        <v>90</v>
      </c>
      <c r="AB6685" s="34">
        <v>87</v>
      </c>
      <c r="AC6685" s="34">
        <v>156</v>
      </c>
    </row>
    <row r="6686" spans="1:29" x14ac:dyDescent="0.2">
      <c r="A6686" s="34" t="s">
        <v>67179</v>
      </c>
      <c r="B6686" s="34">
        <v>81</v>
      </c>
      <c r="C6686" s="34">
        <v>75</v>
      </c>
      <c r="D6686" s="34">
        <v>122</v>
      </c>
      <c r="E6686" s="34">
        <v>82</v>
      </c>
      <c r="F6686" s="34">
        <v>111</v>
      </c>
      <c r="G6686" s="34">
        <v>69</v>
      </c>
      <c r="H6686" s="34">
        <v>120</v>
      </c>
      <c r="I6686" s="34">
        <v>81</v>
      </c>
      <c r="J6686" s="34">
        <v>102</v>
      </c>
      <c r="K6686" s="34">
        <v>134</v>
      </c>
      <c r="L6686" s="34">
        <v>118</v>
      </c>
      <c r="M6686" s="34">
        <v>97</v>
      </c>
      <c r="N6686" s="34">
        <v>73</v>
      </c>
      <c r="O6686" s="34">
        <v>70</v>
      </c>
      <c r="P6686" s="34">
        <v>92</v>
      </c>
      <c r="Q6686" s="34">
        <v>128</v>
      </c>
      <c r="R6686" s="34">
        <v>114</v>
      </c>
      <c r="S6686" s="34">
        <v>98</v>
      </c>
      <c r="T6686" s="34">
        <v>184</v>
      </c>
      <c r="U6686" s="34">
        <v>73</v>
      </c>
      <c r="V6686" s="34">
        <v>149</v>
      </c>
      <c r="W6686" s="34">
        <v>99</v>
      </c>
      <c r="X6686" s="34">
        <v>139</v>
      </c>
      <c r="Y6686" s="34">
        <v>146</v>
      </c>
      <c r="Z6686" s="34">
        <v>112</v>
      </c>
      <c r="AA6686" s="34">
        <v>135</v>
      </c>
      <c r="AB6686" s="34">
        <v>190</v>
      </c>
      <c r="AC6686" s="34">
        <v>104</v>
      </c>
    </row>
    <row r="6687" spans="1:29" x14ac:dyDescent="0.2">
      <c r="A6687" s="34" t="s">
        <v>67180</v>
      </c>
      <c r="B6687" s="34">
        <v>74</v>
      </c>
      <c r="C6687" s="34">
        <v>31</v>
      </c>
      <c r="D6687" s="34">
        <v>68</v>
      </c>
      <c r="E6687" s="34">
        <v>47</v>
      </c>
      <c r="F6687" s="34">
        <v>63</v>
      </c>
      <c r="G6687" s="34">
        <v>51</v>
      </c>
      <c r="H6687" s="34">
        <v>54</v>
      </c>
      <c r="I6687" s="34">
        <v>60</v>
      </c>
      <c r="J6687" s="34">
        <v>59</v>
      </c>
      <c r="K6687" s="34">
        <v>28</v>
      </c>
      <c r="L6687" s="34">
        <v>39</v>
      </c>
      <c r="M6687" s="34">
        <v>48</v>
      </c>
      <c r="N6687" s="34">
        <v>53</v>
      </c>
      <c r="O6687" s="34">
        <v>47</v>
      </c>
      <c r="P6687" s="34">
        <v>42</v>
      </c>
      <c r="Q6687" s="34">
        <v>82</v>
      </c>
      <c r="R6687" s="34">
        <v>71</v>
      </c>
      <c r="S6687" s="34">
        <v>55</v>
      </c>
      <c r="T6687" s="34">
        <v>67</v>
      </c>
      <c r="U6687" s="34">
        <v>55</v>
      </c>
      <c r="V6687" s="34">
        <v>87</v>
      </c>
      <c r="W6687" s="34">
        <v>81</v>
      </c>
      <c r="X6687" s="34">
        <v>87</v>
      </c>
      <c r="Y6687" s="34">
        <v>58</v>
      </c>
      <c r="Z6687" s="34">
        <v>73</v>
      </c>
      <c r="AA6687" s="34">
        <v>69</v>
      </c>
      <c r="AB6687" s="34">
        <v>102</v>
      </c>
      <c r="AC6687" s="34">
        <v>60</v>
      </c>
    </row>
    <row r="6688" spans="1:29" x14ac:dyDescent="0.2">
      <c r="A6688" s="34" t="s">
        <v>67181</v>
      </c>
      <c r="B6688" s="34">
        <v>74</v>
      </c>
      <c r="C6688" s="34">
        <v>100</v>
      </c>
      <c r="D6688" s="34">
        <v>126</v>
      </c>
      <c r="E6688" s="34">
        <v>103</v>
      </c>
      <c r="F6688" s="34">
        <v>112</v>
      </c>
      <c r="G6688" s="34">
        <v>89</v>
      </c>
      <c r="H6688" s="34">
        <v>95</v>
      </c>
      <c r="I6688" s="34">
        <v>74</v>
      </c>
      <c r="J6688" s="34">
        <v>23</v>
      </c>
      <c r="K6688" s="34">
        <v>555</v>
      </c>
      <c r="L6688" s="34">
        <v>55</v>
      </c>
      <c r="M6688" s="34">
        <v>83</v>
      </c>
      <c r="N6688" s="34">
        <v>99</v>
      </c>
      <c r="O6688" s="34">
        <v>111</v>
      </c>
      <c r="P6688" s="34">
        <v>97</v>
      </c>
      <c r="Q6688" s="34">
        <v>159</v>
      </c>
      <c r="R6688" s="34">
        <v>85</v>
      </c>
      <c r="S6688" s="34">
        <v>180</v>
      </c>
      <c r="T6688" s="34">
        <v>82</v>
      </c>
      <c r="U6688" s="34">
        <v>90</v>
      </c>
      <c r="V6688" s="34">
        <v>100</v>
      </c>
      <c r="W6688" s="34">
        <v>144</v>
      </c>
      <c r="X6688" s="34">
        <v>42</v>
      </c>
      <c r="Y6688" s="34">
        <v>331</v>
      </c>
      <c r="Z6688" s="34">
        <v>105</v>
      </c>
      <c r="AA6688" s="34">
        <v>137</v>
      </c>
      <c r="AB6688" s="34">
        <v>130</v>
      </c>
      <c r="AC6688" s="34">
        <v>160</v>
      </c>
    </row>
    <row r="6689" spans="1:29" x14ac:dyDescent="0.2">
      <c r="A6689" s="34" t="s">
        <v>67182</v>
      </c>
      <c r="B6689" s="34">
        <v>47</v>
      </c>
      <c r="C6689" s="34">
        <v>90</v>
      </c>
      <c r="D6689" s="34">
        <v>88</v>
      </c>
      <c r="E6689" s="34">
        <v>79</v>
      </c>
      <c r="F6689" s="34">
        <v>89</v>
      </c>
      <c r="G6689" s="34">
        <v>97</v>
      </c>
      <c r="H6689" s="34">
        <v>76</v>
      </c>
      <c r="I6689" s="34">
        <v>75</v>
      </c>
      <c r="J6689" s="34">
        <v>68</v>
      </c>
      <c r="K6689" s="34">
        <v>77</v>
      </c>
      <c r="L6689" s="34">
        <v>63</v>
      </c>
      <c r="M6689" s="34">
        <v>56</v>
      </c>
      <c r="N6689" s="34">
        <v>53</v>
      </c>
      <c r="O6689" s="34">
        <v>78</v>
      </c>
      <c r="P6689" s="34">
        <v>53</v>
      </c>
      <c r="Q6689" s="34">
        <v>103</v>
      </c>
      <c r="R6689" s="34">
        <v>108</v>
      </c>
      <c r="S6689" s="34">
        <v>106</v>
      </c>
      <c r="T6689" s="34">
        <v>65</v>
      </c>
      <c r="U6689" s="34">
        <v>103</v>
      </c>
      <c r="V6689" s="34">
        <v>68</v>
      </c>
      <c r="W6689" s="34">
        <v>98</v>
      </c>
      <c r="X6689" s="34">
        <v>86</v>
      </c>
      <c r="Y6689" s="34">
        <v>70</v>
      </c>
      <c r="Z6689" s="34">
        <v>101</v>
      </c>
      <c r="AA6689" s="34">
        <v>97</v>
      </c>
      <c r="AB6689" s="34">
        <v>73</v>
      </c>
      <c r="AC6689" s="34">
        <v>137</v>
      </c>
    </row>
    <row r="6690" spans="1:29" x14ac:dyDescent="0.2">
      <c r="A6690" s="34" t="s">
        <v>67183</v>
      </c>
      <c r="B6690" s="34">
        <v>206</v>
      </c>
      <c r="C6690" s="34">
        <v>253</v>
      </c>
      <c r="D6690" s="34">
        <v>252</v>
      </c>
      <c r="E6690" s="34">
        <v>314</v>
      </c>
      <c r="F6690" s="34">
        <v>281</v>
      </c>
      <c r="G6690" s="34">
        <v>247</v>
      </c>
      <c r="H6690" s="34">
        <v>282</v>
      </c>
      <c r="I6690" s="34">
        <v>292</v>
      </c>
      <c r="J6690" s="34">
        <v>278</v>
      </c>
      <c r="K6690" s="34">
        <v>335</v>
      </c>
      <c r="L6690" s="34">
        <v>229</v>
      </c>
      <c r="M6690" s="34">
        <v>264</v>
      </c>
      <c r="N6690" s="34">
        <v>248</v>
      </c>
      <c r="O6690" s="34">
        <v>244</v>
      </c>
      <c r="P6690" s="34">
        <v>296</v>
      </c>
      <c r="Q6690" s="34">
        <v>350</v>
      </c>
      <c r="R6690" s="34">
        <v>307</v>
      </c>
      <c r="S6690" s="34">
        <v>338</v>
      </c>
      <c r="T6690" s="34">
        <v>254</v>
      </c>
      <c r="U6690" s="34">
        <v>266</v>
      </c>
      <c r="V6690" s="34">
        <v>333</v>
      </c>
      <c r="W6690" s="34">
        <v>319</v>
      </c>
      <c r="X6690" s="34">
        <v>369</v>
      </c>
      <c r="Y6690" s="34">
        <v>339</v>
      </c>
      <c r="Z6690" s="34">
        <v>344</v>
      </c>
      <c r="AA6690" s="34">
        <v>362</v>
      </c>
      <c r="AB6690" s="34">
        <v>297</v>
      </c>
      <c r="AC6690" s="34">
        <v>469</v>
      </c>
    </row>
    <row r="6691" spans="1:29" x14ac:dyDescent="0.2">
      <c r="A6691" s="34" t="s">
        <v>67184</v>
      </c>
      <c r="B6691" s="34">
        <v>60</v>
      </c>
      <c r="C6691" s="34">
        <v>111</v>
      </c>
      <c r="D6691" s="34">
        <v>91</v>
      </c>
      <c r="E6691" s="34">
        <v>156</v>
      </c>
      <c r="F6691" s="34">
        <v>124</v>
      </c>
      <c r="G6691" s="34">
        <v>124</v>
      </c>
      <c r="H6691" s="34">
        <v>90</v>
      </c>
      <c r="I6691" s="34">
        <v>76</v>
      </c>
      <c r="J6691" s="34">
        <v>99</v>
      </c>
      <c r="K6691" s="34">
        <v>123</v>
      </c>
      <c r="L6691" s="34">
        <v>50</v>
      </c>
      <c r="M6691" s="34">
        <v>108</v>
      </c>
      <c r="N6691" s="34">
        <v>81</v>
      </c>
      <c r="O6691" s="34">
        <v>119</v>
      </c>
      <c r="P6691" s="34">
        <v>70</v>
      </c>
      <c r="Q6691" s="34">
        <v>132</v>
      </c>
      <c r="R6691" s="34">
        <v>111</v>
      </c>
      <c r="S6691" s="34">
        <v>137</v>
      </c>
      <c r="T6691" s="34">
        <v>59</v>
      </c>
      <c r="U6691" s="34">
        <v>88</v>
      </c>
      <c r="V6691" s="34">
        <v>124</v>
      </c>
      <c r="W6691" s="34">
        <v>136</v>
      </c>
      <c r="X6691" s="34">
        <v>118</v>
      </c>
      <c r="Y6691" s="34">
        <v>128</v>
      </c>
      <c r="Z6691" s="34">
        <v>118</v>
      </c>
      <c r="AA6691" s="34">
        <v>125</v>
      </c>
      <c r="AB6691" s="34">
        <v>131</v>
      </c>
      <c r="AC6691" s="34">
        <v>186</v>
      </c>
    </row>
    <row r="6692" spans="1:29" x14ac:dyDescent="0.2">
      <c r="A6692" s="34" t="s">
        <v>67185</v>
      </c>
      <c r="B6692" s="34">
        <v>113</v>
      </c>
      <c r="C6692" s="34">
        <v>46</v>
      </c>
      <c r="D6692" s="34">
        <v>66</v>
      </c>
      <c r="E6692" s="34">
        <v>58</v>
      </c>
      <c r="F6692" s="34">
        <v>70</v>
      </c>
      <c r="G6692" s="34">
        <v>45</v>
      </c>
      <c r="H6692" s="34">
        <v>82</v>
      </c>
      <c r="I6692" s="34">
        <v>60</v>
      </c>
      <c r="J6692" s="34">
        <v>52</v>
      </c>
      <c r="K6692" s="34">
        <v>45</v>
      </c>
      <c r="L6692" s="34">
        <v>51</v>
      </c>
      <c r="M6692" s="34">
        <v>75</v>
      </c>
      <c r="N6692" s="34">
        <v>69</v>
      </c>
      <c r="O6692" s="34">
        <v>60</v>
      </c>
      <c r="P6692" s="34">
        <v>94</v>
      </c>
      <c r="Q6692" s="34">
        <v>78</v>
      </c>
      <c r="R6692" s="34">
        <v>139</v>
      </c>
      <c r="S6692" s="34">
        <v>81</v>
      </c>
      <c r="T6692" s="34">
        <v>99</v>
      </c>
      <c r="U6692" s="34">
        <v>53</v>
      </c>
      <c r="V6692" s="34">
        <v>81</v>
      </c>
      <c r="W6692" s="34">
        <v>58</v>
      </c>
      <c r="X6692" s="34">
        <v>114</v>
      </c>
      <c r="Y6692" s="34">
        <v>92</v>
      </c>
      <c r="Z6692" s="34">
        <v>85</v>
      </c>
      <c r="AA6692" s="34">
        <v>99</v>
      </c>
      <c r="AB6692" s="34">
        <v>137</v>
      </c>
      <c r="AC6692" s="34">
        <v>106</v>
      </c>
    </row>
    <row r="6693" spans="1:29" x14ac:dyDescent="0.2">
      <c r="A6693" s="34" t="s">
        <v>67186</v>
      </c>
      <c r="B6693" s="34">
        <v>79</v>
      </c>
      <c r="C6693" s="34">
        <v>69</v>
      </c>
      <c r="D6693" s="34">
        <v>72</v>
      </c>
      <c r="E6693" s="34">
        <v>60</v>
      </c>
      <c r="F6693" s="34">
        <v>66</v>
      </c>
      <c r="G6693" s="34">
        <v>31</v>
      </c>
      <c r="H6693" s="34">
        <v>77</v>
      </c>
      <c r="I6693" s="34">
        <v>28</v>
      </c>
      <c r="J6693" s="34">
        <v>50</v>
      </c>
      <c r="K6693" s="34">
        <v>52</v>
      </c>
      <c r="L6693" s="34">
        <v>27</v>
      </c>
      <c r="M6693" s="34">
        <v>34</v>
      </c>
      <c r="N6693" s="34">
        <v>44</v>
      </c>
      <c r="O6693" s="34">
        <v>32</v>
      </c>
      <c r="P6693" s="34">
        <v>65</v>
      </c>
      <c r="Q6693" s="34">
        <v>68</v>
      </c>
      <c r="R6693" s="34">
        <v>86</v>
      </c>
      <c r="S6693" s="34">
        <v>77</v>
      </c>
      <c r="T6693" s="34">
        <v>45</v>
      </c>
      <c r="U6693" s="34">
        <v>34</v>
      </c>
      <c r="V6693" s="34">
        <v>71</v>
      </c>
      <c r="W6693" s="34">
        <v>56</v>
      </c>
      <c r="X6693" s="34">
        <v>83</v>
      </c>
      <c r="Y6693" s="34">
        <v>43</v>
      </c>
      <c r="Z6693" s="34">
        <v>76</v>
      </c>
      <c r="AA6693" s="34">
        <v>81</v>
      </c>
      <c r="AB6693" s="34">
        <v>52</v>
      </c>
      <c r="AC6693" s="34">
        <v>90</v>
      </c>
    </row>
    <row r="6694" spans="1:29" x14ac:dyDescent="0.2">
      <c r="A6694" s="34" t="s">
        <v>67187</v>
      </c>
      <c r="B6694" s="34">
        <v>148</v>
      </c>
      <c r="C6694" s="34">
        <v>108</v>
      </c>
      <c r="D6694" s="34">
        <v>179</v>
      </c>
      <c r="E6694" s="34">
        <v>146</v>
      </c>
      <c r="F6694" s="34">
        <v>230</v>
      </c>
      <c r="G6694" s="34">
        <v>130</v>
      </c>
      <c r="H6694" s="34">
        <v>207</v>
      </c>
      <c r="I6694" s="34">
        <v>135</v>
      </c>
      <c r="J6694" s="34">
        <v>207</v>
      </c>
      <c r="K6694" s="34">
        <v>114</v>
      </c>
      <c r="L6694" s="34">
        <v>212</v>
      </c>
      <c r="M6694" s="34">
        <v>133</v>
      </c>
      <c r="N6694" s="34">
        <v>204</v>
      </c>
      <c r="O6694" s="34">
        <v>109</v>
      </c>
      <c r="P6694" s="34">
        <v>200</v>
      </c>
      <c r="Q6694" s="34">
        <v>244</v>
      </c>
      <c r="R6694" s="34">
        <v>279</v>
      </c>
      <c r="S6694" s="34">
        <v>193</v>
      </c>
      <c r="T6694" s="34">
        <v>290</v>
      </c>
      <c r="U6694" s="34">
        <v>198</v>
      </c>
      <c r="V6694" s="34">
        <v>224</v>
      </c>
      <c r="W6694" s="34">
        <v>240</v>
      </c>
      <c r="X6694" s="34">
        <v>242</v>
      </c>
      <c r="Y6694" s="34">
        <v>242</v>
      </c>
      <c r="Z6694" s="34">
        <v>230</v>
      </c>
      <c r="AA6694" s="34">
        <v>175</v>
      </c>
      <c r="AB6694" s="34">
        <v>337</v>
      </c>
      <c r="AC6694" s="34">
        <v>245</v>
      </c>
    </row>
    <row r="6695" spans="1:29" x14ac:dyDescent="0.2">
      <c r="A6695" s="34" t="s">
        <v>67188</v>
      </c>
      <c r="B6695" s="34">
        <v>90</v>
      </c>
      <c r="C6695" s="34">
        <v>114</v>
      </c>
      <c r="D6695" s="34">
        <v>133</v>
      </c>
      <c r="E6695" s="34">
        <v>105</v>
      </c>
      <c r="F6695" s="34">
        <v>87</v>
      </c>
      <c r="G6695" s="34">
        <v>127</v>
      </c>
      <c r="H6695" s="34">
        <v>87</v>
      </c>
      <c r="I6695" s="34">
        <v>134</v>
      </c>
      <c r="J6695" s="34">
        <v>118</v>
      </c>
      <c r="K6695" s="34">
        <v>100</v>
      </c>
      <c r="L6695" s="34">
        <v>62</v>
      </c>
      <c r="M6695" s="34">
        <v>93</v>
      </c>
      <c r="N6695" s="34">
        <v>124</v>
      </c>
      <c r="O6695" s="34">
        <v>85</v>
      </c>
      <c r="P6695" s="34">
        <v>123</v>
      </c>
      <c r="Q6695" s="34">
        <v>158</v>
      </c>
      <c r="R6695" s="34">
        <v>154</v>
      </c>
      <c r="S6695" s="34">
        <v>119</v>
      </c>
      <c r="T6695" s="34">
        <v>97</v>
      </c>
      <c r="U6695" s="34">
        <v>103</v>
      </c>
      <c r="V6695" s="34">
        <v>137</v>
      </c>
      <c r="W6695" s="34">
        <v>147</v>
      </c>
      <c r="X6695" s="34">
        <v>128</v>
      </c>
      <c r="Y6695" s="34">
        <v>139</v>
      </c>
      <c r="Z6695" s="34">
        <v>97</v>
      </c>
      <c r="AA6695" s="34">
        <v>147</v>
      </c>
      <c r="AB6695" s="34">
        <v>103</v>
      </c>
      <c r="AC6695" s="34">
        <v>173</v>
      </c>
    </row>
    <row r="6696" spans="1:29" x14ac:dyDescent="0.2">
      <c r="A6696" s="34" t="s">
        <v>67189</v>
      </c>
      <c r="B6696" s="34">
        <v>98</v>
      </c>
      <c r="C6696" s="34">
        <v>84</v>
      </c>
      <c r="D6696" s="34">
        <v>117</v>
      </c>
      <c r="E6696" s="34">
        <v>98</v>
      </c>
      <c r="F6696" s="34">
        <v>109</v>
      </c>
      <c r="G6696" s="34">
        <v>67</v>
      </c>
      <c r="H6696" s="34">
        <v>105</v>
      </c>
      <c r="I6696" s="34">
        <v>84</v>
      </c>
      <c r="J6696" s="34">
        <v>89</v>
      </c>
      <c r="K6696" s="34">
        <v>80</v>
      </c>
      <c r="L6696" s="34">
        <v>48</v>
      </c>
      <c r="M6696" s="34">
        <v>69</v>
      </c>
      <c r="N6696" s="34">
        <v>79</v>
      </c>
      <c r="O6696" s="34">
        <v>60</v>
      </c>
      <c r="P6696" s="34">
        <v>81</v>
      </c>
      <c r="Q6696" s="34">
        <v>127</v>
      </c>
      <c r="R6696" s="34">
        <v>91</v>
      </c>
      <c r="S6696" s="34">
        <v>93</v>
      </c>
      <c r="T6696" s="34">
        <v>65</v>
      </c>
      <c r="U6696" s="34">
        <v>59</v>
      </c>
      <c r="V6696" s="34">
        <v>120</v>
      </c>
      <c r="W6696" s="34">
        <v>79</v>
      </c>
      <c r="X6696" s="34">
        <v>114</v>
      </c>
      <c r="Y6696" s="34">
        <v>52</v>
      </c>
      <c r="Z6696" s="34">
        <v>99</v>
      </c>
      <c r="AA6696" s="34">
        <v>105</v>
      </c>
      <c r="AB6696" s="34">
        <v>141</v>
      </c>
      <c r="AC6696" s="34">
        <v>117</v>
      </c>
    </row>
    <row r="6697" spans="1:29" x14ac:dyDescent="0.2">
      <c r="A6697" s="34" t="s">
        <v>67190</v>
      </c>
      <c r="B6697" s="34">
        <v>58</v>
      </c>
      <c r="C6697" s="34">
        <v>45</v>
      </c>
      <c r="D6697" s="34">
        <v>85</v>
      </c>
      <c r="E6697" s="34">
        <v>46</v>
      </c>
      <c r="F6697" s="34">
        <v>93</v>
      </c>
      <c r="G6697" s="34">
        <v>81</v>
      </c>
      <c r="H6697" s="34">
        <v>100</v>
      </c>
      <c r="I6697" s="34">
        <v>38</v>
      </c>
      <c r="J6697" s="34">
        <v>111</v>
      </c>
      <c r="K6697" s="34">
        <v>51</v>
      </c>
      <c r="L6697" s="34">
        <v>87</v>
      </c>
      <c r="M6697" s="34">
        <v>83</v>
      </c>
      <c r="N6697" s="34">
        <v>97</v>
      </c>
      <c r="O6697" s="34">
        <v>60</v>
      </c>
      <c r="P6697" s="34">
        <v>88</v>
      </c>
      <c r="Q6697" s="34">
        <v>84</v>
      </c>
      <c r="R6697" s="34">
        <v>151</v>
      </c>
      <c r="S6697" s="34">
        <v>104</v>
      </c>
      <c r="T6697" s="34">
        <v>101</v>
      </c>
      <c r="U6697" s="34">
        <v>68</v>
      </c>
      <c r="V6697" s="34">
        <v>102</v>
      </c>
      <c r="W6697" s="34">
        <v>78</v>
      </c>
      <c r="X6697" s="34">
        <v>147</v>
      </c>
      <c r="Y6697" s="34">
        <v>104</v>
      </c>
      <c r="Z6697" s="34">
        <v>122</v>
      </c>
      <c r="AA6697" s="34">
        <v>91</v>
      </c>
      <c r="AB6697" s="34">
        <v>118</v>
      </c>
      <c r="AC6697" s="34">
        <v>104</v>
      </c>
    </row>
    <row r="6698" spans="1:29" x14ac:dyDescent="0.2">
      <c r="A6698" s="34" t="s">
        <v>67191</v>
      </c>
      <c r="B6698" s="34">
        <v>98</v>
      </c>
      <c r="C6698" s="34">
        <v>124</v>
      </c>
      <c r="D6698" s="34">
        <v>164</v>
      </c>
      <c r="E6698" s="34">
        <v>129</v>
      </c>
      <c r="F6698" s="34">
        <v>157</v>
      </c>
      <c r="G6698" s="34">
        <v>156</v>
      </c>
      <c r="H6698" s="34">
        <v>149</v>
      </c>
      <c r="I6698" s="34">
        <v>109</v>
      </c>
      <c r="J6698" s="34">
        <v>120</v>
      </c>
      <c r="K6698" s="34">
        <v>113</v>
      </c>
      <c r="L6698" s="34">
        <v>104</v>
      </c>
      <c r="M6698" s="34">
        <v>104</v>
      </c>
      <c r="N6698" s="34">
        <v>108</v>
      </c>
      <c r="O6698" s="34">
        <v>124</v>
      </c>
      <c r="P6698" s="34">
        <v>136</v>
      </c>
      <c r="Q6698" s="34">
        <v>168</v>
      </c>
      <c r="R6698" s="34">
        <v>127</v>
      </c>
      <c r="S6698" s="34">
        <v>149</v>
      </c>
      <c r="T6698" s="34">
        <v>133</v>
      </c>
      <c r="U6698" s="34">
        <v>134</v>
      </c>
      <c r="V6698" s="34">
        <v>181</v>
      </c>
      <c r="W6698" s="34">
        <v>130</v>
      </c>
      <c r="X6698" s="34">
        <v>211</v>
      </c>
      <c r="Y6698" s="34">
        <v>130</v>
      </c>
      <c r="Z6698" s="34">
        <v>170</v>
      </c>
      <c r="AA6698" s="34">
        <v>162</v>
      </c>
      <c r="AB6698" s="34">
        <v>168</v>
      </c>
      <c r="AC6698" s="34">
        <v>215</v>
      </c>
    </row>
    <row r="6699" spans="1:29" x14ac:dyDescent="0.2">
      <c r="A6699" s="34" t="s">
        <v>67192</v>
      </c>
      <c r="B6699" s="34">
        <v>157</v>
      </c>
      <c r="C6699" s="34">
        <v>144</v>
      </c>
      <c r="D6699" s="34">
        <v>186</v>
      </c>
      <c r="E6699" s="34">
        <v>144</v>
      </c>
      <c r="F6699" s="34">
        <v>182</v>
      </c>
      <c r="G6699" s="34">
        <v>144</v>
      </c>
      <c r="H6699" s="34">
        <v>166</v>
      </c>
      <c r="I6699" s="34">
        <v>133</v>
      </c>
      <c r="J6699" s="34">
        <v>203</v>
      </c>
      <c r="K6699" s="34">
        <v>161</v>
      </c>
      <c r="L6699" s="34">
        <v>191</v>
      </c>
      <c r="M6699" s="34">
        <v>163</v>
      </c>
      <c r="N6699" s="34">
        <v>170</v>
      </c>
      <c r="O6699" s="34">
        <v>113</v>
      </c>
      <c r="P6699" s="34">
        <v>137</v>
      </c>
      <c r="Q6699" s="34">
        <v>202</v>
      </c>
      <c r="R6699" s="34">
        <v>190</v>
      </c>
      <c r="S6699" s="34">
        <v>188</v>
      </c>
      <c r="T6699" s="34">
        <v>163</v>
      </c>
      <c r="U6699" s="34">
        <v>146</v>
      </c>
      <c r="V6699" s="34">
        <v>222</v>
      </c>
      <c r="W6699" s="34">
        <v>163</v>
      </c>
      <c r="X6699" s="34">
        <v>222</v>
      </c>
      <c r="Y6699" s="34">
        <v>219</v>
      </c>
      <c r="Z6699" s="34">
        <v>155</v>
      </c>
      <c r="AA6699" s="34">
        <v>183</v>
      </c>
      <c r="AB6699" s="34">
        <v>283</v>
      </c>
      <c r="AC6699" s="34">
        <v>314</v>
      </c>
    </row>
    <row r="6700" spans="1:29" x14ac:dyDescent="0.2">
      <c r="A6700" s="34" t="s">
        <v>67193</v>
      </c>
      <c r="B6700" s="34">
        <v>213</v>
      </c>
      <c r="C6700" s="34">
        <v>141</v>
      </c>
      <c r="D6700" s="34">
        <v>149</v>
      </c>
      <c r="E6700" s="34">
        <v>153</v>
      </c>
      <c r="F6700" s="34">
        <v>167</v>
      </c>
      <c r="G6700" s="34">
        <v>160</v>
      </c>
      <c r="H6700" s="34">
        <v>142</v>
      </c>
      <c r="I6700" s="34">
        <v>149</v>
      </c>
      <c r="J6700" s="34">
        <v>172</v>
      </c>
      <c r="K6700" s="34">
        <v>147</v>
      </c>
      <c r="L6700" s="34">
        <v>153</v>
      </c>
      <c r="M6700" s="34">
        <v>140</v>
      </c>
      <c r="N6700" s="34">
        <v>147</v>
      </c>
      <c r="O6700" s="34">
        <v>134</v>
      </c>
      <c r="P6700" s="34">
        <v>199</v>
      </c>
      <c r="Q6700" s="34">
        <v>204</v>
      </c>
      <c r="R6700" s="34">
        <v>229</v>
      </c>
      <c r="S6700" s="34">
        <v>181</v>
      </c>
      <c r="T6700" s="34">
        <v>310</v>
      </c>
      <c r="U6700" s="34">
        <v>191</v>
      </c>
      <c r="V6700" s="34">
        <v>231</v>
      </c>
      <c r="W6700" s="34">
        <v>239</v>
      </c>
      <c r="X6700" s="34">
        <v>178</v>
      </c>
      <c r="Y6700" s="34">
        <v>250</v>
      </c>
      <c r="Z6700" s="34">
        <v>134</v>
      </c>
      <c r="AA6700" s="34">
        <v>159</v>
      </c>
      <c r="AB6700" s="34">
        <v>274</v>
      </c>
      <c r="AC6700" s="34">
        <v>227</v>
      </c>
    </row>
    <row r="6701" spans="1:29" x14ac:dyDescent="0.2">
      <c r="A6701" s="34" t="s">
        <v>67194</v>
      </c>
      <c r="B6701" s="34">
        <v>34</v>
      </c>
      <c r="C6701" s="34">
        <v>22</v>
      </c>
      <c r="D6701" s="34">
        <v>24</v>
      </c>
      <c r="E6701" s="34">
        <v>21</v>
      </c>
      <c r="F6701" s="34">
        <v>22</v>
      </c>
      <c r="G6701" s="34">
        <v>14</v>
      </c>
      <c r="H6701" s="34">
        <v>21</v>
      </c>
      <c r="I6701" s="34">
        <v>15</v>
      </c>
      <c r="J6701" s="34">
        <v>20</v>
      </c>
      <c r="K6701" s="34">
        <v>37</v>
      </c>
      <c r="L6701" s="34">
        <v>11</v>
      </c>
      <c r="M6701" s="34">
        <v>16</v>
      </c>
      <c r="N6701" s="34">
        <v>23</v>
      </c>
      <c r="O6701" s="34">
        <v>17</v>
      </c>
      <c r="P6701" s="34">
        <v>22</v>
      </c>
      <c r="Q6701" s="34">
        <v>32</v>
      </c>
      <c r="R6701" s="34">
        <v>22</v>
      </c>
      <c r="S6701" s="34">
        <v>34</v>
      </c>
      <c r="T6701" s="34">
        <v>16</v>
      </c>
      <c r="U6701" s="34">
        <v>15</v>
      </c>
      <c r="V6701" s="34">
        <v>13</v>
      </c>
      <c r="W6701" s="34">
        <v>26</v>
      </c>
      <c r="X6701" s="34">
        <v>23</v>
      </c>
      <c r="Y6701" s="34">
        <v>18</v>
      </c>
      <c r="Z6701" s="34">
        <v>32</v>
      </c>
      <c r="AA6701" s="34">
        <v>14</v>
      </c>
      <c r="AB6701" s="34">
        <v>14</v>
      </c>
      <c r="AC6701" s="34">
        <v>26</v>
      </c>
    </row>
    <row r="6702" spans="1:29" x14ac:dyDescent="0.2">
      <c r="A6702" s="34" t="s">
        <v>67195</v>
      </c>
      <c r="B6702" s="34">
        <v>189</v>
      </c>
      <c r="C6702" s="34">
        <v>172</v>
      </c>
      <c r="D6702" s="34">
        <v>226</v>
      </c>
      <c r="E6702" s="34">
        <v>163</v>
      </c>
      <c r="F6702" s="34">
        <v>201</v>
      </c>
      <c r="G6702" s="34">
        <v>164</v>
      </c>
      <c r="H6702" s="34">
        <v>173</v>
      </c>
      <c r="I6702" s="34">
        <v>126</v>
      </c>
      <c r="J6702" s="34">
        <v>152</v>
      </c>
      <c r="K6702" s="34">
        <v>155</v>
      </c>
      <c r="L6702" s="34">
        <v>121</v>
      </c>
      <c r="M6702" s="34">
        <v>128</v>
      </c>
      <c r="N6702" s="34">
        <v>157</v>
      </c>
      <c r="O6702" s="34">
        <v>163</v>
      </c>
      <c r="P6702" s="34">
        <v>179</v>
      </c>
      <c r="Q6702" s="34">
        <v>168</v>
      </c>
      <c r="R6702" s="34">
        <v>209</v>
      </c>
      <c r="S6702" s="34">
        <v>233</v>
      </c>
      <c r="T6702" s="34">
        <v>151</v>
      </c>
      <c r="U6702" s="34">
        <v>148</v>
      </c>
      <c r="V6702" s="34">
        <v>228</v>
      </c>
      <c r="W6702" s="34">
        <v>166</v>
      </c>
      <c r="X6702" s="34">
        <v>241</v>
      </c>
      <c r="Y6702" s="34">
        <v>151</v>
      </c>
      <c r="Z6702" s="34">
        <v>226</v>
      </c>
      <c r="AA6702" s="34">
        <v>196</v>
      </c>
      <c r="AB6702" s="34">
        <v>227</v>
      </c>
      <c r="AC6702" s="34">
        <v>237</v>
      </c>
    </row>
    <row r="6703" spans="1:29" x14ac:dyDescent="0.2">
      <c r="A6703" s="34" t="s">
        <v>67196</v>
      </c>
      <c r="B6703" s="34">
        <v>156</v>
      </c>
      <c r="C6703" s="34">
        <v>98</v>
      </c>
      <c r="D6703" s="34">
        <v>123</v>
      </c>
      <c r="E6703" s="34">
        <v>98</v>
      </c>
      <c r="F6703" s="34">
        <v>169</v>
      </c>
      <c r="G6703" s="34">
        <v>101</v>
      </c>
      <c r="H6703" s="34">
        <v>118</v>
      </c>
      <c r="I6703" s="34">
        <v>138</v>
      </c>
      <c r="J6703" s="34">
        <v>167</v>
      </c>
      <c r="K6703" s="34">
        <v>101</v>
      </c>
      <c r="L6703" s="34">
        <v>149</v>
      </c>
      <c r="M6703" s="34">
        <v>106</v>
      </c>
      <c r="N6703" s="34">
        <v>126</v>
      </c>
      <c r="O6703" s="34">
        <v>144</v>
      </c>
      <c r="P6703" s="34">
        <v>172</v>
      </c>
      <c r="Q6703" s="34">
        <v>120</v>
      </c>
      <c r="R6703" s="34">
        <v>191</v>
      </c>
      <c r="S6703" s="34">
        <v>168</v>
      </c>
      <c r="T6703" s="34">
        <v>255</v>
      </c>
      <c r="U6703" s="34">
        <v>142</v>
      </c>
      <c r="V6703" s="34">
        <v>196</v>
      </c>
      <c r="W6703" s="34">
        <v>194</v>
      </c>
      <c r="X6703" s="34">
        <v>177</v>
      </c>
      <c r="Y6703" s="34">
        <v>191</v>
      </c>
      <c r="Z6703" s="34">
        <v>124</v>
      </c>
      <c r="AA6703" s="34">
        <v>175</v>
      </c>
      <c r="AB6703" s="34">
        <v>284</v>
      </c>
      <c r="AC6703" s="34">
        <v>201</v>
      </c>
    </row>
    <row r="6704" spans="1:29" x14ac:dyDescent="0.2">
      <c r="A6704" s="34" t="s">
        <v>67197</v>
      </c>
      <c r="B6704" s="34">
        <v>72</v>
      </c>
      <c r="C6704" s="34">
        <v>103</v>
      </c>
      <c r="D6704" s="34">
        <v>85</v>
      </c>
      <c r="E6704" s="34">
        <v>93</v>
      </c>
      <c r="F6704" s="34">
        <v>85</v>
      </c>
      <c r="G6704" s="34">
        <v>92</v>
      </c>
      <c r="H6704" s="34">
        <v>97</v>
      </c>
      <c r="I6704" s="34">
        <v>75</v>
      </c>
      <c r="J6704" s="34">
        <v>71</v>
      </c>
      <c r="K6704" s="34">
        <v>97</v>
      </c>
      <c r="L6704" s="34">
        <v>62</v>
      </c>
      <c r="M6704" s="34">
        <v>96</v>
      </c>
      <c r="N6704" s="34">
        <v>84</v>
      </c>
      <c r="O6704" s="34">
        <v>78</v>
      </c>
      <c r="P6704" s="34">
        <v>71</v>
      </c>
      <c r="Q6704" s="34">
        <v>122</v>
      </c>
      <c r="R6704" s="34">
        <v>84</v>
      </c>
      <c r="S6704" s="34">
        <v>108</v>
      </c>
      <c r="T6704" s="34">
        <v>109</v>
      </c>
      <c r="U6704" s="34">
        <v>93</v>
      </c>
      <c r="V6704" s="34">
        <v>97</v>
      </c>
      <c r="W6704" s="34">
        <v>107</v>
      </c>
      <c r="X6704" s="34">
        <v>96</v>
      </c>
      <c r="Y6704" s="34">
        <v>131</v>
      </c>
      <c r="Z6704" s="34">
        <v>79</v>
      </c>
      <c r="AA6704" s="34">
        <v>92</v>
      </c>
      <c r="AB6704" s="34">
        <v>89</v>
      </c>
      <c r="AC6704" s="34">
        <v>163</v>
      </c>
    </row>
    <row r="6705" spans="1:29" x14ac:dyDescent="0.2">
      <c r="A6705" s="34" t="s">
        <v>67198</v>
      </c>
      <c r="B6705" s="34">
        <v>90</v>
      </c>
      <c r="C6705" s="34">
        <v>57</v>
      </c>
      <c r="D6705" s="34">
        <v>77</v>
      </c>
      <c r="E6705" s="34">
        <v>86</v>
      </c>
      <c r="F6705" s="34">
        <v>68</v>
      </c>
      <c r="G6705" s="34">
        <v>105</v>
      </c>
      <c r="H6705" s="34">
        <v>66</v>
      </c>
      <c r="I6705" s="34">
        <v>80</v>
      </c>
      <c r="J6705" s="34">
        <v>74</v>
      </c>
      <c r="K6705" s="34">
        <v>83</v>
      </c>
      <c r="L6705" s="34">
        <v>77</v>
      </c>
      <c r="M6705" s="34">
        <v>73</v>
      </c>
      <c r="N6705" s="34">
        <v>84</v>
      </c>
      <c r="O6705" s="34">
        <v>81</v>
      </c>
      <c r="P6705" s="34">
        <v>89</v>
      </c>
      <c r="Q6705" s="34">
        <v>103</v>
      </c>
      <c r="R6705" s="34">
        <v>113</v>
      </c>
      <c r="S6705" s="34">
        <v>115</v>
      </c>
      <c r="T6705" s="34">
        <v>86</v>
      </c>
      <c r="U6705" s="34">
        <v>105</v>
      </c>
      <c r="V6705" s="34">
        <v>95</v>
      </c>
      <c r="W6705" s="34">
        <v>90</v>
      </c>
      <c r="X6705" s="34">
        <v>110</v>
      </c>
      <c r="Y6705" s="34">
        <v>117</v>
      </c>
      <c r="Z6705" s="34">
        <v>81</v>
      </c>
      <c r="AA6705" s="34">
        <v>86</v>
      </c>
      <c r="AB6705" s="34">
        <v>92</v>
      </c>
      <c r="AC6705" s="34">
        <v>106</v>
      </c>
    </row>
    <row r="6706" spans="1:29" x14ac:dyDescent="0.2">
      <c r="A6706" s="34" t="s">
        <v>67199</v>
      </c>
      <c r="B6706" s="34">
        <v>49</v>
      </c>
      <c r="C6706" s="34">
        <v>55</v>
      </c>
      <c r="D6706" s="34">
        <v>83</v>
      </c>
      <c r="E6706" s="34">
        <v>60</v>
      </c>
      <c r="F6706" s="34">
        <v>43</v>
      </c>
      <c r="G6706" s="34">
        <v>42</v>
      </c>
      <c r="H6706" s="34">
        <v>73</v>
      </c>
      <c r="I6706" s="34">
        <v>59</v>
      </c>
      <c r="J6706" s="34">
        <v>47</v>
      </c>
      <c r="K6706" s="34">
        <v>62</v>
      </c>
      <c r="L6706" s="34">
        <v>50</v>
      </c>
      <c r="M6706" s="34">
        <v>39</v>
      </c>
      <c r="N6706" s="34">
        <v>70</v>
      </c>
      <c r="O6706" s="34">
        <v>33</v>
      </c>
      <c r="P6706" s="34">
        <v>64</v>
      </c>
      <c r="Q6706" s="34">
        <v>74</v>
      </c>
      <c r="R6706" s="34">
        <v>72</v>
      </c>
      <c r="S6706" s="34">
        <v>61</v>
      </c>
      <c r="T6706" s="34">
        <v>68</v>
      </c>
      <c r="U6706" s="34">
        <v>51</v>
      </c>
      <c r="V6706" s="34">
        <v>78</v>
      </c>
      <c r="W6706" s="34">
        <v>50</v>
      </c>
      <c r="X6706" s="34">
        <v>79</v>
      </c>
      <c r="Y6706" s="34">
        <v>70</v>
      </c>
      <c r="Z6706" s="34">
        <v>106</v>
      </c>
      <c r="AA6706" s="34">
        <v>82</v>
      </c>
      <c r="AB6706" s="34">
        <v>78</v>
      </c>
      <c r="AC6706" s="34">
        <v>70</v>
      </c>
    </row>
    <row r="6707" spans="1:29" x14ac:dyDescent="0.2">
      <c r="A6707" s="34" t="s">
        <v>67200</v>
      </c>
      <c r="B6707" s="34">
        <v>112</v>
      </c>
      <c r="C6707" s="34">
        <v>79</v>
      </c>
      <c r="D6707" s="34">
        <v>81</v>
      </c>
      <c r="E6707" s="34">
        <v>99</v>
      </c>
      <c r="F6707" s="34">
        <v>123</v>
      </c>
      <c r="G6707" s="34">
        <v>111</v>
      </c>
      <c r="H6707" s="34">
        <v>87</v>
      </c>
      <c r="I6707" s="34">
        <v>89</v>
      </c>
      <c r="J6707" s="34">
        <v>120</v>
      </c>
      <c r="K6707" s="34">
        <v>75</v>
      </c>
      <c r="L6707" s="34">
        <v>77</v>
      </c>
      <c r="M6707" s="34">
        <v>77</v>
      </c>
      <c r="N6707" s="34">
        <v>83</v>
      </c>
      <c r="O6707" s="34">
        <v>74</v>
      </c>
      <c r="P6707" s="34">
        <v>104</v>
      </c>
      <c r="Q6707" s="34">
        <v>97</v>
      </c>
      <c r="R6707" s="34">
        <v>111</v>
      </c>
      <c r="S6707" s="34">
        <v>129</v>
      </c>
      <c r="T6707" s="34">
        <v>97</v>
      </c>
      <c r="U6707" s="34">
        <v>73</v>
      </c>
      <c r="V6707" s="34">
        <v>94</v>
      </c>
      <c r="W6707" s="34">
        <v>99</v>
      </c>
      <c r="X6707" s="34">
        <v>146</v>
      </c>
      <c r="Y6707" s="34">
        <v>91</v>
      </c>
      <c r="Z6707" s="34">
        <v>85</v>
      </c>
      <c r="AA6707" s="34">
        <v>111</v>
      </c>
      <c r="AB6707" s="34">
        <v>113</v>
      </c>
      <c r="AC6707" s="34">
        <v>148</v>
      </c>
    </row>
    <row r="6708" spans="1:29" x14ac:dyDescent="0.2">
      <c r="A6708" s="34" t="s">
        <v>67201</v>
      </c>
      <c r="B6708" s="34">
        <v>32</v>
      </c>
      <c r="C6708" s="34">
        <v>32</v>
      </c>
      <c r="D6708" s="34">
        <v>58</v>
      </c>
      <c r="E6708" s="34">
        <v>43</v>
      </c>
      <c r="F6708" s="34">
        <v>26</v>
      </c>
      <c r="G6708" s="34">
        <v>38</v>
      </c>
      <c r="H6708" s="34">
        <v>32</v>
      </c>
      <c r="I6708" s="34">
        <v>25</v>
      </c>
      <c r="J6708" s="34">
        <v>25</v>
      </c>
      <c r="K6708" s="34">
        <v>46</v>
      </c>
      <c r="L6708" s="34">
        <v>8</v>
      </c>
      <c r="M6708" s="34">
        <v>34</v>
      </c>
      <c r="N6708" s="34">
        <v>31</v>
      </c>
      <c r="O6708" s="34">
        <v>52</v>
      </c>
      <c r="P6708" s="34">
        <v>28</v>
      </c>
      <c r="Q6708" s="34">
        <v>38</v>
      </c>
      <c r="R6708" s="34">
        <v>22</v>
      </c>
      <c r="S6708" s="34">
        <v>57</v>
      </c>
      <c r="T6708" s="34">
        <v>18</v>
      </c>
      <c r="U6708" s="34">
        <v>27</v>
      </c>
      <c r="V6708" s="34">
        <v>23</v>
      </c>
      <c r="W6708" s="34">
        <v>24</v>
      </c>
      <c r="X6708" s="34">
        <v>41</v>
      </c>
      <c r="Y6708" s="34">
        <v>35</v>
      </c>
      <c r="Z6708" s="34">
        <v>42</v>
      </c>
      <c r="AA6708" s="34">
        <v>28</v>
      </c>
      <c r="AB6708" s="34">
        <v>20</v>
      </c>
      <c r="AC6708" s="34">
        <v>46</v>
      </c>
    </row>
    <row r="6709" spans="1:29" x14ac:dyDescent="0.2">
      <c r="A6709" s="34" t="s">
        <v>67202</v>
      </c>
      <c r="B6709" s="34">
        <v>38</v>
      </c>
      <c r="C6709" s="34">
        <v>52</v>
      </c>
      <c r="D6709" s="34">
        <v>67</v>
      </c>
      <c r="E6709" s="34">
        <v>53</v>
      </c>
      <c r="F6709" s="34">
        <v>60</v>
      </c>
      <c r="G6709" s="34">
        <v>53</v>
      </c>
      <c r="H6709" s="34">
        <v>53</v>
      </c>
      <c r="I6709" s="34">
        <v>44</v>
      </c>
      <c r="J6709" s="34">
        <v>45</v>
      </c>
      <c r="K6709" s="34">
        <v>53</v>
      </c>
      <c r="L6709" s="34">
        <v>26</v>
      </c>
      <c r="M6709" s="34">
        <v>47</v>
      </c>
      <c r="N6709" s="34">
        <v>35</v>
      </c>
      <c r="O6709" s="34">
        <v>43</v>
      </c>
      <c r="P6709" s="34">
        <v>37</v>
      </c>
      <c r="Q6709" s="34">
        <v>44</v>
      </c>
      <c r="R6709" s="34">
        <v>66</v>
      </c>
      <c r="S6709" s="34">
        <v>79</v>
      </c>
      <c r="T6709" s="34">
        <v>19</v>
      </c>
      <c r="U6709" s="34">
        <v>45</v>
      </c>
      <c r="V6709" s="34">
        <v>68</v>
      </c>
      <c r="W6709" s="34">
        <v>39</v>
      </c>
      <c r="X6709" s="34">
        <v>44</v>
      </c>
      <c r="Y6709" s="34">
        <v>59</v>
      </c>
      <c r="Z6709" s="34">
        <v>59</v>
      </c>
      <c r="AA6709" s="34">
        <v>54</v>
      </c>
      <c r="AB6709" s="34">
        <v>42</v>
      </c>
      <c r="AC6709" s="34">
        <v>100</v>
      </c>
    </row>
    <row r="6710" spans="1:29" x14ac:dyDescent="0.2">
      <c r="A6710" s="34" t="s">
        <v>67203</v>
      </c>
      <c r="B6710" s="34">
        <v>174</v>
      </c>
      <c r="C6710" s="34">
        <v>132</v>
      </c>
      <c r="D6710" s="34">
        <v>159</v>
      </c>
      <c r="E6710" s="34">
        <v>161</v>
      </c>
      <c r="F6710" s="34">
        <v>218</v>
      </c>
      <c r="G6710" s="34">
        <v>202</v>
      </c>
      <c r="H6710" s="34">
        <v>162</v>
      </c>
      <c r="I6710" s="34">
        <v>175</v>
      </c>
      <c r="J6710" s="34">
        <v>192</v>
      </c>
      <c r="K6710" s="34">
        <v>171</v>
      </c>
      <c r="L6710" s="34">
        <v>235</v>
      </c>
      <c r="M6710" s="34">
        <v>144</v>
      </c>
      <c r="N6710" s="34">
        <v>132</v>
      </c>
      <c r="O6710" s="34">
        <v>149</v>
      </c>
      <c r="P6710" s="34">
        <v>177</v>
      </c>
      <c r="Q6710" s="34">
        <v>240</v>
      </c>
      <c r="R6710" s="34">
        <v>290</v>
      </c>
      <c r="S6710" s="34">
        <v>169</v>
      </c>
      <c r="T6710" s="34">
        <v>291</v>
      </c>
      <c r="U6710" s="34">
        <v>181</v>
      </c>
      <c r="V6710" s="34">
        <v>226</v>
      </c>
      <c r="W6710" s="34">
        <v>243</v>
      </c>
      <c r="X6710" s="34">
        <v>260</v>
      </c>
      <c r="Y6710" s="34">
        <v>228</v>
      </c>
      <c r="Z6710" s="34">
        <v>176</v>
      </c>
      <c r="AA6710" s="34">
        <v>199</v>
      </c>
      <c r="AB6710" s="34">
        <v>315</v>
      </c>
      <c r="AC6710" s="34">
        <v>242</v>
      </c>
    </row>
    <row r="6711" spans="1:29" x14ac:dyDescent="0.2">
      <c r="A6711" s="34" t="s">
        <v>67204</v>
      </c>
      <c r="B6711" s="34">
        <v>313</v>
      </c>
      <c r="C6711" s="34">
        <v>377</v>
      </c>
      <c r="D6711" s="34">
        <v>525</v>
      </c>
      <c r="E6711" s="34">
        <v>473</v>
      </c>
      <c r="F6711" s="34">
        <v>458</v>
      </c>
      <c r="G6711" s="34">
        <v>290</v>
      </c>
      <c r="H6711" s="34">
        <v>466</v>
      </c>
      <c r="I6711" s="34">
        <v>345</v>
      </c>
      <c r="J6711" s="34">
        <v>472</v>
      </c>
      <c r="K6711" s="34">
        <v>417</v>
      </c>
      <c r="L6711" s="34">
        <v>390</v>
      </c>
      <c r="M6711" s="34">
        <v>364</v>
      </c>
      <c r="N6711" s="34">
        <v>397</v>
      </c>
      <c r="O6711" s="34">
        <v>339</v>
      </c>
      <c r="P6711" s="34">
        <v>419</v>
      </c>
      <c r="Q6711" s="34">
        <v>490</v>
      </c>
      <c r="R6711" s="34">
        <v>566</v>
      </c>
      <c r="S6711" s="34">
        <v>494</v>
      </c>
      <c r="T6711" s="34">
        <v>476</v>
      </c>
      <c r="U6711" s="34">
        <v>404</v>
      </c>
      <c r="V6711" s="34">
        <v>543</v>
      </c>
      <c r="W6711" s="34">
        <v>452</v>
      </c>
      <c r="X6711" s="34">
        <v>628</v>
      </c>
      <c r="Y6711" s="34">
        <v>471</v>
      </c>
      <c r="Z6711" s="34">
        <v>594</v>
      </c>
      <c r="AA6711" s="34">
        <v>522</v>
      </c>
      <c r="AB6711" s="34">
        <v>629</v>
      </c>
      <c r="AC6711" s="34">
        <v>673</v>
      </c>
    </row>
    <row r="6712" spans="1:29" x14ac:dyDescent="0.2">
      <c r="A6712" s="34" t="s">
        <v>67205</v>
      </c>
      <c r="B6712" s="34">
        <v>256</v>
      </c>
      <c r="C6712" s="34">
        <v>312</v>
      </c>
      <c r="D6712" s="34">
        <v>277</v>
      </c>
      <c r="E6712" s="34">
        <v>374</v>
      </c>
      <c r="F6712" s="34">
        <v>247</v>
      </c>
      <c r="G6712" s="34">
        <v>308</v>
      </c>
      <c r="H6712" s="34">
        <v>276</v>
      </c>
      <c r="I6712" s="34">
        <v>297</v>
      </c>
      <c r="J6712" s="34">
        <v>268</v>
      </c>
      <c r="K6712" s="34">
        <v>299</v>
      </c>
      <c r="L6712" s="34">
        <v>304</v>
      </c>
      <c r="M6712" s="34">
        <v>273</v>
      </c>
      <c r="N6712" s="34">
        <v>236</v>
      </c>
      <c r="O6712" s="34">
        <v>298</v>
      </c>
      <c r="P6712" s="34">
        <v>285</v>
      </c>
      <c r="Q6712" s="34">
        <v>488</v>
      </c>
      <c r="R6712" s="34">
        <v>360</v>
      </c>
      <c r="S6712" s="34">
        <v>344</v>
      </c>
      <c r="T6712" s="34">
        <v>334</v>
      </c>
      <c r="U6712" s="34">
        <v>426</v>
      </c>
      <c r="V6712" s="34">
        <v>272</v>
      </c>
      <c r="W6712" s="34">
        <v>568</v>
      </c>
      <c r="X6712" s="34">
        <v>294</v>
      </c>
      <c r="Y6712" s="34">
        <v>460</v>
      </c>
      <c r="Z6712" s="34">
        <v>293</v>
      </c>
      <c r="AA6712" s="34">
        <v>346</v>
      </c>
      <c r="AB6712" s="34">
        <v>399</v>
      </c>
      <c r="AC6712" s="34">
        <v>536</v>
      </c>
    </row>
    <row r="6713" spans="1:29" x14ac:dyDescent="0.2">
      <c r="A6713" s="34" t="s">
        <v>67206</v>
      </c>
      <c r="B6713" s="34">
        <v>29</v>
      </c>
      <c r="C6713" s="34">
        <v>60</v>
      </c>
      <c r="D6713" s="34">
        <v>75</v>
      </c>
      <c r="E6713" s="34">
        <v>60</v>
      </c>
      <c r="F6713" s="34">
        <v>66</v>
      </c>
      <c r="G6713" s="34">
        <v>66</v>
      </c>
      <c r="H6713" s="34">
        <v>66</v>
      </c>
      <c r="I6713" s="34">
        <v>56</v>
      </c>
      <c r="J6713" s="34">
        <v>71</v>
      </c>
      <c r="K6713" s="34">
        <v>51</v>
      </c>
      <c r="L6713" s="34">
        <v>38</v>
      </c>
      <c r="M6713" s="34">
        <v>46</v>
      </c>
      <c r="N6713" s="34">
        <v>64</v>
      </c>
      <c r="O6713" s="34">
        <v>44</v>
      </c>
      <c r="P6713" s="34">
        <v>54</v>
      </c>
      <c r="Q6713" s="34">
        <v>69</v>
      </c>
      <c r="R6713" s="34">
        <v>64</v>
      </c>
      <c r="S6713" s="34">
        <v>69</v>
      </c>
      <c r="T6713" s="34">
        <v>51</v>
      </c>
      <c r="U6713" s="34">
        <v>55</v>
      </c>
      <c r="V6713" s="34">
        <v>102</v>
      </c>
      <c r="W6713" s="34">
        <v>34</v>
      </c>
      <c r="X6713" s="34">
        <v>76</v>
      </c>
      <c r="Y6713" s="34">
        <v>38</v>
      </c>
      <c r="Z6713" s="34">
        <v>78</v>
      </c>
      <c r="AA6713" s="34">
        <v>68</v>
      </c>
      <c r="AB6713" s="34">
        <v>64</v>
      </c>
      <c r="AC6713" s="34">
        <v>84</v>
      </c>
    </row>
    <row r="6714" spans="1:29" x14ac:dyDescent="0.2">
      <c r="A6714" s="34" t="s">
        <v>67207</v>
      </c>
      <c r="B6714" s="34">
        <v>169</v>
      </c>
      <c r="C6714" s="34">
        <v>126</v>
      </c>
      <c r="D6714" s="34">
        <v>144</v>
      </c>
      <c r="E6714" s="34">
        <v>141</v>
      </c>
      <c r="F6714" s="34">
        <v>176</v>
      </c>
      <c r="G6714" s="34">
        <v>138</v>
      </c>
      <c r="H6714" s="34">
        <v>175</v>
      </c>
      <c r="I6714" s="34">
        <v>147</v>
      </c>
      <c r="J6714" s="34">
        <v>154</v>
      </c>
      <c r="K6714" s="34">
        <v>158</v>
      </c>
      <c r="L6714" s="34">
        <v>137</v>
      </c>
      <c r="M6714" s="34">
        <v>107</v>
      </c>
      <c r="N6714" s="34">
        <v>145</v>
      </c>
      <c r="O6714" s="34">
        <v>114</v>
      </c>
      <c r="P6714" s="34">
        <v>132</v>
      </c>
      <c r="Q6714" s="34">
        <v>183</v>
      </c>
      <c r="R6714" s="34">
        <v>224</v>
      </c>
      <c r="S6714" s="34">
        <v>123</v>
      </c>
      <c r="T6714" s="34">
        <v>194</v>
      </c>
      <c r="U6714" s="34">
        <v>161</v>
      </c>
      <c r="V6714" s="34">
        <v>226</v>
      </c>
      <c r="W6714" s="34">
        <v>179</v>
      </c>
      <c r="X6714" s="34">
        <v>261</v>
      </c>
      <c r="Y6714" s="34">
        <v>165</v>
      </c>
      <c r="Z6714" s="34">
        <v>222</v>
      </c>
      <c r="AA6714" s="34">
        <v>180</v>
      </c>
      <c r="AB6714" s="34">
        <v>223</v>
      </c>
      <c r="AC6714" s="34">
        <v>203</v>
      </c>
    </row>
    <row r="6715" spans="1:29" x14ac:dyDescent="0.2">
      <c r="A6715" s="34" t="s">
        <v>67208</v>
      </c>
      <c r="B6715" s="34">
        <v>68</v>
      </c>
      <c r="C6715" s="34">
        <v>27</v>
      </c>
      <c r="D6715" s="34">
        <v>61</v>
      </c>
      <c r="E6715" s="34">
        <v>57</v>
      </c>
      <c r="F6715" s="34">
        <v>85</v>
      </c>
      <c r="G6715" s="34">
        <v>45</v>
      </c>
      <c r="H6715" s="34">
        <v>78</v>
      </c>
      <c r="I6715" s="34">
        <v>48</v>
      </c>
      <c r="J6715" s="34">
        <v>54</v>
      </c>
      <c r="K6715" s="34">
        <v>21</v>
      </c>
      <c r="L6715" s="34">
        <v>57</v>
      </c>
      <c r="M6715" s="34">
        <v>31</v>
      </c>
      <c r="N6715" s="34">
        <v>63</v>
      </c>
      <c r="O6715" s="34">
        <v>37</v>
      </c>
      <c r="P6715" s="34">
        <v>49</v>
      </c>
      <c r="Q6715" s="34">
        <v>57</v>
      </c>
      <c r="R6715" s="34">
        <v>96</v>
      </c>
      <c r="S6715" s="34">
        <v>32</v>
      </c>
      <c r="T6715" s="34">
        <v>66</v>
      </c>
      <c r="U6715" s="34">
        <v>30</v>
      </c>
      <c r="V6715" s="34">
        <v>77</v>
      </c>
      <c r="W6715" s="34">
        <v>35</v>
      </c>
      <c r="X6715" s="34">
        <v>46</v>
      </c>
      <c r="Y6715" s="34">
        <v>34</v>
      </c>
      <c r="Z6715" s="34">
        <v>70</v>
      </c>
      <c r="AA6715" s="34">
        <v>54</v>
      </c>
      <c r="AB6715" s="34">
        <v>90</v>
      </c>
      <c r="AC6715" s="34">
        <v>63</v>
      </c>
    </row>
    <row r="6716" spans="1:29" x14ac:dyDescent="0.2">
      <c r="A6716" s="34" t="s">
        <v>67209</v>
      </c>
      <c r="B6716" s="34">
        <v>273</v>
      </c>
      <c r="C6716" s="34">
        <v>182</v>
      </c>
      <c r="D6716" s="34">
        <v>295</v>
      </c>
      <c r="E6716" s="34">
        <v>182</v>
      </c>
      <c r="F6716" s="34">
        <v>267</v>
      </c>
      <c r="G6716" s="34">
        <v>134</v>
      </c>
      <c r="H6716" s="34">
        <v>260</v>
      </c>
      <c r="I6716" s="34">
        <v>218</v>
      </c>
      <c r="J6716" s="34">
        <v>212</v>
      </c>
      <c r="K6716" s="34">
        <v>184</v>
      </c>
      <c r="L6716" s="34">
        <v>203</v>
      </c>
      <c r="M6716" s="34">
        <v>210</v>
      </c>
      <c r="N6716" s="34">
        <v>235</v>
      </c>
      <c r="O6716" s="34">
        <v>153</v>
      </c>
      <c r="P6716" s="34">
        <v>263</v>
      </c>
      <c r="Q6716" s="34">
        <v>272</v>
      </c>
      <c r="R6716" s="34">
        <v>344</v>
      </c>
      <c r="S6716" s="34">
        <v>221</v>
      </c>
      <c r="T6716" s="34">
        <v>311</v>
      </c>
      <c r="U6716" s="34">
        <v>276</v>
      </c>
      <c r="V6716" s="34">
        <v>257</v>
      </c>
      <c r="W6716" s="34">
        <v>252</v>
      </c>
      <c r="X6716" s="34">
        <v>245</v>
      </c>
      <c r="Y6716" s="34">
        <v>221</v>
      </c>
      <c r="Z6716" s="34">
        <v>274</v>
      </c>
      <c r="AA6716" s="34">
        <v>249</v>
      </c>
      <c r="AB6716" s="34">
        <v>331</v>
      </c>
      <c r="AC6716" s="34">
        <v>374</v>
      </c>
    </row>
    <row r="6717" spans="1:29" x14ac:dyDescent="0.2">
      <c r="A6717" s="34" t="s">
        <v>67210</v>
      </c>
      <c r="B6717" s="34">
        <v>138</v>
      </c>
      <c r="C6717" s="34">
        <v>188</v>
      </c>
      <c r="D6717" s="34">
        <v>203</v>
      </c>
      <c r="E6717" s="34">
        <v>168</v>
      </c>
      <c r="F6717" s="34">
        <v>164</v>
      </c>
      <c r="G6717" s="34">
        <v>172</v>
      </c>
      <c r="H6717" s="34">
        <v>148</v>
      </c>
      <c r="I6717" s="34">
        <v>175</v>
      </c>
      <c r="J6717" s="34">
        <v>140</v>
      </c>
      <c r="K6717" s="34">
        <v>175</v>
      </c>
      <c r="L6717" s="34">
        <v>117</v>
      </c>
      <c r="M6717" s="34">
        <v>139</v>
      </c>
      <c r="N6717" s="34">
        <v>158</v>
      </c>
      <c r="O6717" s="34">
        <v>84</v>
      </c>
      <c r="P6717" s="34">
        <v>115</v>
      </c>
      <c r="Q6717" s="34">
        <v>221</v>
      </c>
      <c r="R6717" s="34">
        <v>137</v>
      </c>
      <c r="S6717" s="34">
        <v>256</v>
      </c>
      <c r="T6717" s="34">
        <v>119</v>
      </c>
      <c r="U6717" s="34">
        <v>160</v>
      </c>
      <c r="V6717" s="34">
        <v>189</v>
      </c>
      <c r="W6717" s="34">
        <v>172</v>
      </c>
      <c r="X6717" s="34">
        <v>182</v>
      </c>
      <c r="Y6717" s="34">
        <v>173</v>
      </c>
      <c r="Z6717" s="34">
        <v>231</v>
      </c>
      <c r="AA6717" s="34">
        <v>262</v>
      </c>
      <c r="AB6717" s="34">
        <v>164</v>
      </c>
      <c r="AC6717" s="34">
        <v>293</v>
      </c>
    </row>
    <row r="6718" spans="1:29" x14ac:dyDescent="0.2">
      <c r="A6718" s="34" t="s">
        <v>67211</v>
      </c>
      <c r="B6718" s="34">
        <v>46</v>
      </c>
      <c r="C6718" s="34">
        <v>18</v>
      </c>
      <c r="D6718" s="34">
        <v>33</v>
      </c>
      <c r="E6718" s="34">
        <v>45</v>
      </c>
      <c r="F6718" s="34">
        <v>30</v>
      </c>
      <c r="G6718" s="34">
        <v>17</v>
      </c>
      <c r="H6718" s="34">
        <v>45</v>
      </c>
      <c r="I6718" s="34">
        <v>27</v>
      </c>
      <c r="J6718" s="34">
        <v>34</v>
      </c>
      <c r="K6718" s="34">
        <v>30</v>
      </c>
      <c r="L6718" s="34">
        <v>25</v>
      </c>
      <c r="M6718" s="34">
        <v>8</v>
      </c>
      <c r="N6718" s="34">
        <v>26</v>
      </c>
      <c r="O6718" s="34">
        <v>26</v>
      </c>
      <c r="P6718" s="34">
        <v>24</v>
      </c>
      <c r="Q6718" s="34">
        <v>37</v>
      </c>
      <c r="R6718" s="34">
        <v>62</v>
      </c>
      <c r="S6718" s="34">
        <v>20</v>
      </c>
      <c r="T6718" s="34">
        <v>37</v>
      </c>
      <c r="U6718" s="34">
        <v>24</v>
      </c>
      <c r="V6718" s="34">
        <v>40</v>
      </c>
      <c r="W6718" s="34">
        <v>26</v>
      </c>
      <c r="X6718" s="34">
        <v>26</v>
      </c>
      <c r="Y6718" s="34">
        <v>16</v>
      </c>
      <c r="Z6718" s="34">
        <v>24</v>
      </c>
      <c r="AA6718" s="34">
        <v>44</v>
      </c>
      <c r="AB6718" s="34">
        <v>24</v>
      </c>
      <c r="AC6718" s="34">
        <v>29</v>
      </c>
    </row>
    <row r="6719" spans="1:29" x14ac:dyDescent="0.2">
      <c r="A6719" s="34" t="s">
        <v>67212</v>
      </c>
      <c r="B6719" s="34">
        <v>37</v>
      </c>
      <c r="C6719" s="34">
        <v>32</v>
      </c>
      <c r="D6719" s="34">
        <v>36</v>
      </c>
      <c r="E6719" s="34">
        <v>51</v>
      </c>
      <c r="F6719" s="34">
        <v>67</v>
      </c>
      <c r="G6719" s="34">
        <v>31</v>
      </c>
      <c r="H6719" s="34">
        <v>36</v>
      </c>
      <c r="I6719" s="34">
        <v>19</v>
      </c>
      <c r="J6719" s="34">
        <v>28</v>
      </c>
      <c r="K6719" s="34">
        <v>26</v>
      </c>
      <c r="L6719" s="34">
        <v>23</v>
      </c>
      <c r="M6719" s="34">
        <v>32</v>
      </c>
      <c r="N6719" s="34">
        <v>29</v>
      </c>
      <c r="O6719" s="34">
        <v>18</v>
      </c>
      <c r="P6719" s="34">
        <v>21</v>
      </c>
      <c r="Q6719" s="34">
        <v>55</v>
      </c>
      <c r="R6719" s="34">
        <v>41</v>
      </c>
      <c r="S6719" s="34">
        <v>40</v>
      </c>
      <c r="T6719" s="34">
        <v>29</v>
      </c>
      <c r="U6719" s="34">
        <v>51</v>
      </c>
      <c r="V6719" s="34">
        <v>29</v>
      </c>
      <c r="W6719" s="34">
        <v>38</v>
      </c>
      <c r="X6719" s="34">
        <v>64</v>
      </c>
      <c r="Y6719" s="34">
        <v>53</v>
      </c>
      <c r="Z6719" s="34">
        <v>20</v>
      </c>
      <c r="AA6719" s="34">
        <v>49</v>
      </c>
      <c r="AB6719" s="34">
        <v>40</v>
      </c>
      <c r="AC6719" s="34">
        <v>54</v>
      </c>
    </row>
    <row r="6720" spans="1:29" x14ac:dyDescent="0.2">
      <c r="A6720" s="34" t="s">
        <v>67213</v>
      </c>
      <c r="B6720" s="34">
        <v>117</v>
      </c>
      <c r="C6720" s="34">
        <v>106</v>
      </c>
      <c r="D6720" s="34">
        <v>166</v>
      </c>
      <c r="E6720" s="34">
        <v>104</v>
      </c>
      <c r="F6720" s="34">
        <v>153</v>
      </c>
      <c r="G6720" s="34">
        <v>109</v>
      </c>
      <c r="H6720" s="34">
        <v>135</v>
      </c>
      <c r="I6720" s="34">
        <v>83</v>
      </c>
      <c r="J6720" s="34">
        <v>112</v>
      </c>
      <c r="K6720" s="34">
        <v>108</v>
      </c>
      <c r="L6720" s="34">
        <v>59</v>
      </c>
      <c r="M6720" s="34">
        <v>102</v>
      </c>
      <c r="N6720" s="34">
        <v>113</v>
      </c>
      <c r="O6720" s="34">
        <v>86</v>
      </c>
      <c r="P6720" s="34">
        <v>99</v>
      </c>
      <c r="Q6720" s="34">
        <v>120</v>
      </c>
      <c r="R6720" s="34">
        <v>138</v>
      </c>
      <c r="S6720" s="34">
        <v>119</v>
      </c>
      <c r="T6720" s="34">
        <v>72</v>
      </c>
      <c r="U6720" s="34">
        <v>78</v>
      </c>
      <c r="V6720" s="34">
        <v>136</v>
      </c>
      <c r="W6720" s="34">
        <v>81</v>
      </c>
      <c r="X6720" s="34">
        <v>218</v>
      </c>
      <c r="Y6720" s="34">
        <v>66</v>
      </c>
      <c r="Z6720" s="34">
        <v>159</v>
      </c>
      <c r="AA6720" s="34">
        <v>96</v>
      </c>
      <c r="AB6720" s="34">
        <v>134</v>
      </c>
      <c r="AC6720" s="34">
        <v>158</v>
      </c>
    </row>
    <row r="6721" spans="1:29" x14ac:dyDescent="0.2">
      <c r="A6721" s="34" t="s">
        <v>67214</v>
      </c>
      <c r="B6721" s="34">
        <v>74</v>
      </c>
      <c r="C6721" s="34">
        <v>68</v>
      </c>
      <c r="D6721" s="34">
        <v>94</v>
      </c>
      <c r="E6721" s="34">
        <v>72</v>
      </c>
      <c r="F6721" s="34">
        <v>97</v>
      </c>
      <c r="G6721" s="34">
        <v>50</v>
      </c>
      <c r="H6721" s="34">
        <v>112</v>
      </c>
      <c r="I6721" s="34">
        <v>55</v>
      </c>
      <c r="J6721" s="34">
        <v>52</v>
      </c>
      <c r="K6721" s="34">
        <v>58</v>
      </c>
      <c r="L6721" s="34">
        <v>77</v>
      </c>
      <c r="M6721" s="34">
        <v>56</v>
      </c>
      <c r="N6721" s="34">
        <v>83</v>
      </c>
      <c r="O6721" s="34">
        <v>61</v>
      </c>
      <c r="P6721" s="34">
        <v>73</v>
      </c>
      <c r="Q6721" s="34">
        <v>90</v>
      </c>
      <c r="R6721" s="34">
        <v>111</v>
      </c>
      <c r="S6721" s="34">
        <v>72</v>
      </c>
      <c r="T6721" s="34">
        <v>118</v>
      </c>
      <c r="U6721" s="34">
        <v>92</v>
      </c>
      <c r="V6721" s="34">
        <v>112</v>
      </c>
      <c r="W6721" s="34">
        <v>97</v>
      </c>
      <c r="X6721" s="34">
        <v>95</v>
      </c>
      <c r="Y6721" s="34">
        <v>89</v>
      </c>
      <c r="Z6721" s="34">
        <v>89</v>
      </c>
      <c r="AA6721" s="34">
        <v>110</v>
      </c>
      <c r="AB6721" s="34">
        <v>114</v>
      </c>
      <c r="AC6721" s="34">
        <v>122</v>
      </c>
    </row>
    <row r="6722" spans="1:29" x14ac:dyDescent="0.2">
      <c r="A6722" s="34" t="s">
        <v>67215</v>
      </c>
      <c r="B6722" s="34">
        <v>56</v>
      </c>
      <c r="C6722" s="34">
        <v>55</v>
      </c>
      <c r="D6722" s="34">
        <v>64</v>
      </c>
      <c r="E6722" s="34">
        <v>70</v>
      </c>
      <c r="F6722" s="34">
        <v>66</v>
      </c>
      <c r="G6722" s="34">
        <v>55</v>
      </c>
      <c r="H6722" s="34">
        <v>58</v>
      </c>
      <c r="I6722" s="34">
        <v>42</v>
      </c>
      <c r="J6722" s="34">
        <v>49</v>
      </c>
      <c r="K6722" s="34">
        <v>72</v>
      </c>
      <c r="L6722" s="34">
        <v>27</v>
      </c>
      <c r="M6722" s="34">
        <v>55</v>
      </c>
      <c r="N6722" s="34">
        <v>48</v>
      </c>
      <c r="O6722" s="34">
        <v>70</v>
      </c>
      <c r="P6722" s="34">
        <v>61</v>
      </c>
      <c r="Q6722" s="34">
        <v>101</v>
      </c>
      <c r="R6722" s="34">
        <v>89</v>
      </c>
      <c r="S6722" s="34">
        <v>115</v>
      </c>
      <c r="T6722" s="34">
        <v>41</v>
      </c>
      <c r="U6722" s="34">
        <v>58</v>
      </c>
      <c r="V6722" s="34">
        <v>49</v>
      </c>
      <c r="W6722" s="34">
        <v>74</v>
      </c>
      <c r="X6722" s="34">
        <v>65</v>
      </c>
      <c r="Y6722" s="34">
        <v>91</v>
      </c>
      <c r="Z6722" s="34">
        <v>52</v>
      </c>
      <c r="AA6722" s="34">
        <v>79</v>
      </c>
      <c r="AB6722" s="34">
        <v>59</v>
      </c>
      <c r="AC6722" s="34">
        <v>103</v>
      </c>
    </row>
    <row r="6723" spans="1:29" x14ac:dyDescent="0.2">
      <c r="A6723" s="34" t="s">
        <v>67216</v>
      </c>
      <c r="B6723" s="34">
        <v>85</v>
      </c>
      <c r="C6723" s="34">
        <v>110</v>
      </c>
      <c r="D6723" s="34">
        <v>103</v>
      </c>
      <c r="E6723" s="34">
        <v>147</v>
      </c>
      <c r="F6723" s="34">
        <v>102</v>
      </c>
      <c r="G6723" s="34">
        <v>128</v>
      </c>
      <c r="H6723" s="34">
        <v>79</v>
      </c>
      <c r="I6723" s="34">
        <v>135</v>
      </c>
      <c r="J6723" s="34">
        <v>71</v>
      </c>
      <c r="K6723" s="34">
        <v>144</v>
      </c>
      <c r="L6723" s="34">
        <v>70</v>
      </c>
      <c r="M6723" s="34">
        <v>96</v>
      </c>
      <c r="N6723" s="34">
        <v>93</v>
      </c>
      <c r="O6723" s="34">
        <v>115</v>
      </c>
      <c r="P6723" s="34">
        <v>73</v>
      </c>
      <c r="Q6723" s="34">
        <v>165</v>
      </c>
      <c r="R6723" s="34">
        <v>91</v>
      </c>
      <c r="S6723" s="34">
        <v>121</v>
      </c>
      <c r="T6723" s="34">
        <v>130</v>
      </c>
      <c r="U6723" s="34">
        <v>134</v>
      </c>
      <c r="V6723" s="34">
        <v>96</v>
      </c>
      <c r="W6723" s="34">
        <v>152</v>
      </c>
      <c r="X6723" s="34">
        <v>98</v>
      </c>
      <c r="Y6723" s="34">
        <v>123</v>
      </c>
      <c r="Z6723" s="34">
        <v>114</v>
      </c>
      <c r="AA6723" s="34">
        <v>152</v>
      </c>
      <c r="AB6723" s="34">
        <v>175</v>
      </c>
      <c r="AC6723" s="34">
        <v>185</v>
      </c>
    </row>
    <row r="6724" spans="1:29" x14ac:dyDescent="0.2">
      <c r="A6724" s="34" t="s">
        <v>67217</v>
      </c>
      <c r="B6724" s="34">
        <v>56</v>
      </c>
      <c r="C6724" s="34">
        <v>88</v>
      </c>
      <c r="D6724" s="34">
        <v>145</v>
      </c>
      <c r="E6724" s="34">
        <v>102</v>
      </c>
      <c r="F6724" s="34">
        <v>112</v>
      </c>
      <c r="G6724" s="34">
        <v>98</v>
      </c>
      <c r="H6724" s="34">
        <v>83</v>
      </c>
      <c r="I6724" s="34">
        <v>66</v>
      </c>
      <c r="J6724" s="34">
        <v>67</v>
      </c>
      <c r="K6724" s="34">
        <v>72</v>
      </c>
      <c r="L6724" s="34">
        <v>47</v>
      </c>
      <c r="M6724" s="34">
        <v>94</v>
      </c>
      <c r="N6724" s="34">
        <v>79</v>
      </c>
      <c r="O6724" s="34">
        <v>77</v>
      </c>
      <c r="P6724" s="34">
        <v>104</v>
      </c>
      <c r="Q6724" s="34">
        <v>97</v>
      </c>
      <c r="R6724" s="34">
        <v>94</v>
      </c>
      <c r="S6724" s="34">
        <v>130</v>
      </c>
      <c r="T6724" s="34">
        <v>60</v>
      </c>
      <c r="U6724" s="34">
        <v>76</v>
      </c>
      <c r="V6724" s="34">
        <v>127</v>
      </c>
      <c r="W6724" s="34">
        <v>85</v>
      </c>
      <c r="X6724" s="34">
        <v>145</v>
      </c>
      <c r="Y6724" s="34">
        <v>46</v>
      </c>
      <c r="Z6724" s="34">
        <v>146</v>
      </c>
      <c r="AA6724" s="34">
        <v>106</v>
      </c>
      <c r="AB6724" s="34">
        <v>91</v>
      </c>
      <c r="AC6724" s="34">
        <v>155</v>
      </c>
    </row>
    <row r="6725" spans="1:29" x14ac:dyDescent="0.2">
      <c r="A6725" s="34" t="s">
        <v>67218</v>
      </c>
      <c r="B6725" s="34">
        <v>31</v>
      </c>
      <c r="C6725" s="34">
        <v>29</v>
      </c>
      <c r="D6725" s="34">
        <v>37</v>
      </c>
      <c r="E6725" s="34">
        <v>18</v>
      </c>
      <c r="F6725" s="34">
        <v>19</v>
      </c>
      <c r="G6725" s="34">
        <v>25</v>
      </c>
      <c r="H6725" s="34">
        <v>23</v>
      </c>
      <c r="I6725" s="34">
        <v>7</v>
      </c>
      <c r="J6725" s="34">
        <v>34</v>
      </c>
      <c r="K6725" s="34">
        <v>15</v>
      </c>
      <c r="L6725" s="34">
        <v>14</v>
      </c>
      <c r="M6725" s="34">
        <v>15</v>
      </c>
      <c r="N6725" s="34">
        <v>24</v>
      </c>
      <c r="O6725" s="34">
        <v>15</v>
      </c>
      <c r="P6725" s="34">
        <v>37</v>
      </c>
      <c r="Q6725" s="34">
        <v>29</v>
      </c>
      <c r="R6725" s="34">
        <v>34</v>
      </c>
      <c r="S6725" s="34">
        <v>34</v>
      </c>
      <c r="T6725" s="34">
        <v>16</v>
      </c>
      <c r="U6725" s="34">
        <v>8</v>
      </c>
      <c r="V6725" s="34">
        <v>26</v>
      </c>
      <c r="W6725" s="34">
        <v>20</v>
      </c>
      <c r="X6725" s="34">
        <v>19</v>
      </c>
      <c r="Y6725" s="34">
        <v>17</v>
      </c>
      <c r="Z6725" s="34">
        <v>41</v>
      </c>
      <c r="AA6725" s="34">
        <v>30</v>
      </c>
      <c r="AB6725" s="34">
        <v>12</v>
      </c>
      <c r="AC6725" s="34">
        <v>55</v>
      </c>
    </row>
    <row r="6726" spans="1:29" x14ac:dyDescent="0.2">
      <c r="A6726" s="34" t="s">
        <v>67219</v>
      </c>
      <c r="B6726" s="34">
        <v>28</v>
      </c>
      <c r="C6726" s="34">
        <v>53</v>
      </c>
      <c r="D6726" s="34">
        <v>63</v>
      </c>
      <c r="E6726" s="34">
        <v>58</v>
      </c>
      <c r="F6726" s="34">
        <v>58</v>
      </c>
      <c r="G6726" s="34">
        <v>43</v>
      </c>
      <c r="H6726" s="34">
        <v>31</v>
      </c>
      <c r="I6726" s="34">
        <v>48</v>
      </c>
      <c r="J6726" s="34">
        <v>49</v>
      </c>
      <c r="K6726" s="34">
        <v>58</v>
      </c>
      <c r="L6726" s="34">
        <v>29</v>
      </c>
      <c r="M6726" s="34">
        <v>43</v>
      </c>
      <c r="N6726" s="34">
        <v>47</v>
      </c>
      <c r="O6726" s="34">
        <v>56</v>
      </c>
      <c r="P6726" s="34">
        <v>64</v>
      </c>
      <c r="Q6726" s="34">
        <v>65</v>
      </c>
      <c r="R6726" s="34">
        <v>51</v>
      </c>
      <c r="S6726" s="34">
        <v>48</v>
      </c>
      <c r="T6726" s="34">
        <v>50</v>
      </c>
      <c r="U6726" s="34">
        <v>56</v>
      </c>
      <c r="V6726" s="34">
        <v>79</v>
      </c>
      <c r="W6726" s="34">
        <v>47</v>
      </c>
      <c r="X6726" s="34">
        <v>75</v>
      </c>
      <c r="Y6726" s="34">
        <v>41</v>
      </c>
      <c r="Z6726" s="34">
        <v>60</v>
      </c>
      <c r="AA6726" s="34">
        <v>56</v>
      </c>
      <c r="AB6726" s="34">
        <v>51</v>
      </c>
      <c r="AC6726" s="34">
        <v>53</v>
      </c>
    </row>
    <row r="6727" spans="1:29" x14ac:dyDescent="0.2">
      <c r="A6727" s="34" t="s">
        <v>67220</v>
      </c>
      <c r="B6727" s="34">
        <v>84</v>
      </c>
      <c r="C6727" s="34">
        <v>69</v>
      </c>
      <c r="D6727" s="34">
        <v>122</v>
      </c>
      <c r="E6727" s="34">
        <v>67</v>
      </c>
      <c r="F6727" s="34">
        <v>133</v>
      </c>
      <c r="G6727" s="34">
        <v>99</v>
      </c>
      <c r="H6727" s="34">
        <v>123</v>
      </c>
      <c r="I6727" s="34">
        <v>70</v>
      </c>
      <c r="J6727" s="34">
        <v>140</v>
      </c>
      <c r="K6727" s="34">
        <v>84</v>
      </c>
      <c r="L6727" s="34">
        <v>82</v>
      </c>
      <c r="M6727" s="34">
        <v>83</v>
      </c>
      <c r="N6727" s="34">
        <v>107</v>
      </c>
      <c r="O6727" s="34">
        <v>59</v>
      </c>
      <c r="P6727" s="34">
        <v>118</v>
      </c>
      <c r="Q6727" s="34">
        <v>104</v>
      </c>
      <c r="R6727" s="34">
        <v>149</v>
      </c>
      <c r="S6727" s="34">
        <v>133</v>
      </c>
      <c r="T6727" s="34">
        <v>112</v>
      </c>
      <c r="U6727" s="34">
        <v>91</v>
      </c>
      <c r="V6727" s="34">
        <v>137</v>
      </c>
      <c r="W6727" s="34">
        <v>103</v>
      </c>
      <c r="X6727" s="34">
        <v>132</v>
      </c>
      <c r="Y6727" s="34">
        <v>96</v>
      </c>
      <c r="Z6727" s="34">
        <v>149</v>
      </c>
      <c r="AA6727" s="34">
        <v>102</v>
      </c>
      <c r="AB6727" s="34">
        <v>111</v>
      </c>
      <c r="AC6727" s="34">
        <v>153</v>
      </c>
    </row>
    <row r="6728" spans="1:29" x14ac:dyDescent="0.2">
      <c r="A6728" s="34" t="s">
        <v>67221</v>
      </c>
      <c r="B6728" s="34">
        <v>83</v>
      </c>
      <c r="C6728" s="34">
        <v>22</v>
      </c>
      <c r="D6728" s="34">
        <v>51</v>
      </c>
      <c r="E6728" s="34">
        <v>29</v>
      </c>
      <c r="F6728" s="34">
        <v>46</v>
      </c>
      <c r="G6728" s="34">
        <v>25</v>
      </c>
      <c r="H6728" s="34">
        <v>32</v>
      </c>
      <c r="I6728" s="34">
        <v>36</v>
      </c>
      <c r="J6728" s="34">
        <v>69</v>
      </c>
      <c r="K6728" s="34">
        <v>41</v>
      </c>
      <c r="L6728" s="34">
        <v>47</v>
      </c>
      <c r="M6728" s="34">
        <v>32</v>
      </c>
      <c r="N6728" s="34">
        <v>49</v>
      </c>
      <c r="O6728" s="34">
        <v>37</v>
      </c>
      <c r="P6728" s="34">
        <v>37</v>
      </c>
      <c r="Q6728" s="34">
        <v>63</v>
      </c>
      <c r="R6728" s="34">
        <v>85</v>
      </c>
      <c r="S6728" s="34">
        <v>26</v>
      </c>
      <c r="T6728" s="34">
        <v>81</v>
      </c>
      <c r="U6728" s="34">
        <v>30</v>
      </c>
      <c r="V6728" s="34">
        <v>74</v>
      </c>
      <c r="W6728" s="34">
        <v>58</v>
      </c>
      <c r="X6728" s="34">
        <v>54</v>
      </c>
      <c r="Y6728" s="34">
        <v>46</v>
      </c>
      <c r="Z6728" s="34">
        <v>31</v>
      </c>
      <c r="AA6728" s="34">
        <v>26</v>
      </c>
      <c r="AB6728" s="34">
        <v>94</v>
      </c>
      <c r="AC6728" s="34">
        <v>54</v>
      </c>
    </row>
    <row r="6729" spans="1:29" x14ac:dyDescent="0.2">
      <c r="A6729" s="34" t="s">
        <v>67222</v>
      </c>
      <c r="B6729" s="34">
        <v>205</v>
      </c>
      <c r="C6729" s="34">
        <v>157</v>
      </c>
      <c r="D6729" s="34">
        <v>267</v>
      </c>
      <c r="E6729" s="34">
        <v>173</v>
      </c>
      <c r="F6729" s="34">
        <v>330</v>
      </c>
      <c r="G6729" s="34">
        <v>169</v>
      </c>
      <c r="H6729" s="34">
        <v>280</v>
      </c>
      <c r="I6729" s="34">
        <v>138</v>
      </c>
      <c r="J6729" s="34">
        <v>269</v>
      </c>
      <c r="K6729" s="34">
        <v>159</v>
      </c>
      <c r="L6729" s="34">
        <v>287</v>
      </c>
      <c r="M6729" s="34">
        <v>153</v>
      </c>
      <c r="N6729" s="34">
        <v>243</v>
      </c>
      <c r="O6729" s="34">
        <v>191</v>
      </c>
      <c r="P6729" s="34">
        <v>224</v>
      </c>
      <c r="Q6729" s="34">
        <v>290</v>
      </c>
      <c r="R6729" s="34">
        <v>331</v>
      </c>
      <c r="S6729" s="34">
        <v>196</v>
      </c>
      <c r="T6729" s="34">
        <v>462</v>
      </c>
      <c r="U6729" s="34">
        <v>191</v>
      </c>
      <c r="V6729" s="34">
        <v>388</v>
      </c>
      <c r="W6729" s="34">
        <v>238</v>
      </c>
      <c r="X6729" s="34">
        <v>323</v>
      </c>
      <c r="Y6729" s="34">
        <v>225</v>
      </c>
      <c r="Z6729" s="34">
        <v>344</v>
      </c>
      <c r="AA6729" s="34">
        <v>200</v>
      </c>
      <c r="AB6729" s="34">
        <v>414</v>
      </c>
      <c r="AC6729" s="34">
        <v>311</v>
      </c>
    </row>
    <row r="6730" spans="1:29" x14ac:dyDescent="0.2">
      <c r="A6730" s="34" t="s">
        <v>67223</v>
      </c>
      <c r="B6730" s="34">
        <v>63</v>
      </c>
      <c r="C6730" s="34">
        <v>45</v>
      </c>
      <c r="D6730" s="34">
        <v>99</v>
      </c>
      <c r="E6730" s="34">
        <v>67</v>
      </c>
      <c r="F6730" s="34">
        <v>80</v>
      </c>
      <c r="G6730" s="34">
        <v>69</v>
      </c>
      <c r="H6730" s="34">
        <v>134</v>
      </c>
      <c r="I6730" s="34">
        <v>66</v>
      </c>
      <c r="J6730" s="34">
        <v>80</v>
      </c>
      <c r="K6730" s="34">
        <v>57</v>
      </c>
      <c r="L6730" s="34">
        <v>106</v>
      </c>
      <c r="M6730" s="34">
        <v>83</v>
      </c>
      <c r="N6730" s="34">
        <v>87</v>
      </c>
      <c r="O6730" s="34">
        <v>62</v>
      </c>
      <c r="P6730" s="34">
        <v>65</v>
      </c>
      <c r="Q6730" s="34">
        <v>86</v>
      </c>
      <c r="R6730" s="34">
        <v>138</v>
      </c>
      <c r="S6730" s="34">
        <v>87</v>
      </c>
      <c r="T6730" s="34">
        <v>96</v>
      </c>
      <c r="U6730" s="34">
        <v>85</v>
      </c>
      <c r="V6730" s="34">
        <v>104</v>
      </c>
      <c r="W6730" s="34">
        <v>101</v>
      </c>
      <c r="X6730" s="34">
        <v>102</v>
      </c>
      <c r="Y6730" s="34">
        <v>95</v>
      </c>
      <c r="Z6730" s="34">
        <v>126</v>
      </c>
      <c r="AA6730" s="34">
        <v>59</v>
      </c>
      <c r="AB6730" s="34">
        <v>114</v>
      </c>
      <c r="AC6730" s="34">
        <v>99</v>
      </c>
    </row>
    <row r="6731" spans="1:29" x14ac:dyDescent="0.2">
      <c r="A6731" s="34" t="s">
        <v>67224</v>
      </c>
      <c r="B6731" s="34">
        <v>78</v>
      </c>
      <c r="C6731" s="34">
        <v>71</v>
      </c>
      <c r="D6731" s="34">
        <v>147</v>
      </c>
      <c r="E6731" s="34">
        <v>108</v>
      </c>
      <c r="F6731" s="34">
        <v>74</v>
      </c>
      <c r="G6731" s="34">
        <v>100</v>
      </c>
      <c r="H6731" s="34">
        <v>84</v>
      </c>
      <c r="I6731" s="34">
        <v>89</v>
      </c>
      <c r="J6731" s="34">
        <v>74</v>
      </c>
      <c r="K6731" s="34">
        <v>87</v>
      </c>
      <c r="L6731" s="34">
        <v>48</v>
      </c>
      <c r="M6731" s="34">
        <v>108</v>
      </c>
      <c r="N6731" s="34">
        <v>89</v>
      </c>
      <c r="O6731" s="34">
        <v>108</v>
      </c>
      <c r="P6731" s="34">
        <v>72</v>
      </c>
      <c r="Q6731" s="34">
        <v>117</v>
      </c>
      <c r="R6731" s="34">
        <v>118</v>
      </c>
      <c r="S6731" s="34">
        <v>107</v>
      </c>
      <c r="T6731" s="34">
        <v>50</v>
      </c>
      <c r="U6731" s="34">
        <v>63</v>
      </c>
      <c r="V6731" s="34">
        <v>95</v>
      </c>
      <c r="W6731" s="34">
        <v>49</v>
      </c>
      <c r="X6731" s="34">
        <v>89</v>
      </c>
      <c r="Y6731" s="34">
        <v>69</v>
      </c>
      <c r="Z6731" s="34">
        <v>109</v>
      </c>
      <c r="AA6731" s="34">
        <v>81</v>
      </c>
      <c r="AB6731" s="34">
        <v>70</v>
      </c>
      <c r="AC6731" s="34">
        <v>158</v>
      </c>
    </row>
    <row r="6732" spans="1:29" x14ac:dyDescent="0.2">
      <c r="A6732" s="34" t="s">
        <v>67225</v>
      </c>
      <c r="B6732" s="34">
        <v>50</v>
      </c>
      <c r="C6732" s="34">
        <v>111</v>
      </c>
      <c r="D6732" s="34">
        <v>72</v>
      </c>
      <c r="E6732" s="34">
        <v>126</v>
      </c>
      <c r="F6732" s="34">
        <v>91</v>
      </c>
      <c r="G6732" s="34">
        <v>144</v>
      </c>
      <c r="H6732" s="34">
        <v>62</v>
      </c>
      <c r="I6732" s="34">
        <v>87</v>
      </c>
      <c r="J6732" s="34">
        <v>66</v>
      </c>
      <c r="K6732" s="34">
        <v>110</v>
      </c>
      <c r="L6732" s="34">
        <v>76</v>
      </c>
      <c r="M6732" s="34">
        <v>118</v>
      </c>
      <c r="N6732" s="34">
        <v>61</v>
      </c>
      <c r="O6732" s="34">
        <v>100</v>
      </c>
      <c r="P6732" s="34">
        <v>71</v>
      </c>
      <c r="Q6732" s="34">
        <v>164</v>
      </c>
      <c r="R6732" s="34">
        <v>109</v>
      </c>
      <c r="S6732" s="34">
        <v>152</v>
      </c>
      <c r="T6732" s="34">
        <v>66</v>
      </c>
      <c r="U6732" s="34">
        <v>92</v>
      </c>
      <c r="V6732" s="34">
        <v>88</v>
      </c>
      <c r="W6732" s="34">
        <v>148</v>
      </c>
      <c r="X6732" s="34">
        <v>69</v>
      </c>
      <c r="Y6732" s="34">
        <v>113</v>
      </c>
      <c r="Z6732" s="34">
        <v>74</v>
      </c>
      <c r="AA6732" s="34">
        <v>117</v>
      </c>
      <c r="AB6732" s="34">
        <v>103</v>
      </c>
      <c r="AC6732" s="34">
        <v>191</v>
      </c>
    </row>
    <row r="6733" spans="1:29" x14ac:dyDescent="0.2">
      <c r="A6733" s="34" t="s">
        <v>67226</v>
      </c>
      <c r="B6733" s="34">
        <v>34</v>
      </c>
      <c r="C6733" s="34">
        <v>49</v>
      </c>
      <c r="D6733" s="34">
        <v>52</v>
      </c>
      <c r="E6733" s="34">
        <v>72</v>
      </c>
      <c r="F6733" s="34">
        <v>38</v>
      </c>
      <c r="G6733" s="34">
        <v>68</v>
      </c>
      <c r="H6733" s="34">
        <v>46</v>
      </c>
      <c r="I6733" s="34">
        <v>47</v>
      </c>
      <c r="J6733" s="34">
        <v>36</v>
      </c>
      <c r="K6733" s="34">
        <v>50</v>
      </c>
      <c r="L6733" s="34">
        <v>36</v>
      </c>
      <c r="M6733" s="34">
        <v>48</v>
      </c>
      <c r="N6733" s="34">
        <v>41</v>
      </c>
      <c r="O6733" s="34">
        <v>38</v>
      </c>
      <c r="P6733" s="34">
        <v>24</v>
      </c>
      <c r="Q6733" s="34">
        <v>37</v>
      </c>
      <c r="R6733" s="34">
        <v>31</v>
      </c>
      <c r="S6733" s="34">
        <v>59</v>
      </c>
      <c r="T6733" s="34">
        <v>36</v>
      </c>
      <c r="U6733" s="34">
        <v>51</v>
      </c>
      <c r="V6733" s="34">
        <v>30</v>
      </c>
      <c r="W6733" s="34">
        <v>56</v>
      </c>
      <c r="X6733" s="34">
        <v>54</v>
      </c>
      <c r="Y6733" s="34">
        <v>44</v>
      </c>
      <c r="Z6733" s="34">
        <v>44</v>
      </c>
      <c r="AA6733" s="34">
        <v>70</v>
      </c>
      <c r="AB6733" s="34">
        <v>63</v>
      </c>
      <c r="AC6733" s="34">
        <v>83</v>
      </c>
    </row>
    <row r="6734" spans="1:29" x14ac:dyDescent="0.2">
      <c r="A6734" s="34" t="s">
        <v>67227</v>
      </c>
      <c r="B6734" s="34">
        <v>107</v>
      </c>
      <c r="C6734" s="34">
        <v>54</v>
      </c>
      <c r="D6734" s="34">
        <v>78</v>
      </c>
      <c r="E6734" s="34">
        <v>64</v>
      </c>
      <c r="F6734" s="34">
        <v>89</v>
      </c>
      <c r="G6734" s="34">
        <v>46</v>
      </c>
      <c r="H6734" s="34">
        <v>90</v>
      </c>
      <c r="I6734" s="34">
        <v>40</v>
      </c>
      <c r="J6734" s="34">
        <v>64</v>
      </c>
      <c r="K6734" s="34">
        <v>40</v>
      </c>
      <c r="L6734" s="34">
        <v>67</v>
      </c>
      <c r="M6734" s="34">
        <v>61</v>
      </c>
      <c r="N6734" s="34">
        <v>54</v>
      </c>
      <c r="O6734" s="34">
        <v>54</v>
      </c>
      <c r="P6734" s="34">
        <v>62</v>
      </c>
      <c r="Q6734" s="34">
        <v>119</v>
      </c>
      <c r="R6734" s="34">
        <v>113</v>
      </c>
      <c r="S6734" s="34">
        <v>81</v>
      </c>
      <c r="T6734" s="34">
        <v>72</v>
      </c>
      <c r="U6734" s="34">
        <v>69</v>
      </c>
      <c r="V6734" s="34">
        <v>85</v>
      </c>
      <c r="W6734" s="34">
        <v>76</v>
      </c>
      <c r="X6734" s="34">
        <v>91</v>
      </c>
      <c r="Y6734" s="34">
        <v>60</v>
      </c>
      <c r="Z6734" s="34">
        <v>101</v>
      </c>
      <c r="AA6734" s="34">
        <v>94</v>
      </c>
      <c r="AB6734" s="34">
        <v>84</v>
      </c>
      <c r="AC6734" s="34">
        <v>74</v>
      </c>
    </row>
    <row r="6735" spans="1:29" x14ac:dyDescent="0.2">
      <c r="A6735" s="34" t="s">
        <v>67228</v>
      </c>
      <c r="B6735" s="34">
        <v>74</v>
      </c>
      <c r="C6735" s="34">
        <v>50</v>
      </c>
      <c r="D6735" s="34">
        <v>82</v>
      </c>
      <c r="E6735" s="34">
        <v>78</v>
      </c>
      <c r="F6735" s="34">
        <v>73</v>
      </c>
      <c r="G6735" s="34">
        <v>65</v>
      </c>
      <c r="H6735" s="34">
        <v>65</v>
      </c>
      <c r="I6735" s="34">
        <v>67</v>
      </c>
      <c r="J6735" s="34">
        <v>65</v>
      </c>
      <c r="K6735" s="34">
        <v>106</v>
      </c>
      <c r="L6735" s="34">
        <v>51</v>
      </c>
      <c r="M6735" s="34">
        <v>68</v>
      </c>
      <c r="N6735" s="34">
        <v>91</v>
      </c>
      <c r="O6735" s="34">
        <v>47</v>
      </c>
      <c r="P6735" s="34">
        <v>90</v>
      </c>
      <c r="Q6735" s="34">
        <v>107</v>
      </c>
      <c r="R6735" s="34">
        <v>76</v>
      </c>
      <c r="S6735" s="34">
        <v>108</v>
      </c>
      <c r="T6735" s="34">
        <v>56</v>
      </c>
      <c r="U6735" s="34">
        <v>73</v>
      </c>
      <c r="V6735" s="34">
        <v>54</v>
      </c>
      <c r="W6735" s="34">
        <v>92</v>
      </c>
      <c r="X6735" s="34">
        <v>79</v>
      </c>
      <c r="Y6735" s="34">
        <v>96</v>
      </c>
      <c r="Z6735" s="34">
        <v>67</v>
      </c>
      <c r="AA6735" s="34">
        <v>94</v>
      </c>
      <c r="AB6735" s="34">
        <v>91</v>
      </c>
      <c r="AC6735" s="34">
        <v>95</v>
      </c>
    </row>
    <row r="6736" spans="1:29" x14ac:dyDescent="0.2">
      <c r="A6736" s="34" t="s">
        <v>67229</v>
      </c>
      <c r="B6736" s="34">
        <v>49</v>
      </c>
      <c r="C6736" s="34">
        <v>67</v>
      </c>
      <c r="D6736" s="34">
        <v>77</v>
      </c>
      <c r="E6736" s="34">
        <v>69</v>
      </c>
      <c r="F6736" s="34">
        <v>58</v>
      </c>
      <c r="G6736" s="34">
        <v>56</v>
      </c>
      <c r="H6736" s="34">
        <v>55</v>
      </c>
      <c r="I6736" s="34">
        <v>89</v>
      </c>
      <c r="J6736" s="34">
        <v>66</v>
      </c>
      <c r="K6736" s="34">
        <v>77</v>
      </c>
      <c r="L6736" s="34">
        <v>42</v>
      </c>
      <c r="M6736" s="34">
        <v>51</v>
      </c>
      <c r="N6736" s="34">
        <v>54</v>
      </c>
      <c r="O6736" s="34">
        <v>40</v>
      </c>
      <c r="P6736" s="34">
        <v>59</v>
      </c>
      <c r="Q6736" s="34">
        <v>76</v>
      </c>
      <c r="R6736" s="34">
        <v>82</v>
      </c>
      <c r="S6736" s="34">
        <v>106</v>
      </c>
      <c r="T6736" s="34">
        <v>60</v>
      </c>
      <c r="U6736" s="34">
        <v>67</v>
      </c>
      <c r="V6736" s="34">
        <v>84</v>
      </c>
      <c r="W6736" s="34">
        <v>71</v>
      </c>
      <c r="X6736" s="34">
        <v>83</v>
      </c>
      <c r="Y6736" s="34">
        <v>62</v>
      </c>
      <c r="Z6736" s="34">
        <v>89</v>
      </c>
      <c r="AA6736" s="34">
        <v>85</v>
      </c>
      <c r="AB6736" s="34">
        <v>59</v>
      </c>
      <c r="AC6736" s="34">
        <v>125</v>
      </c>
    </row>
    <row r="6737" spans="1:29" x14ac:dyDescent="0.2">
      <c r="A6737" s="34" t="s">
        <v>67230</v>
      </c>
      <c r="B6737" s="34">
        <v>172</v>
      </c>
      <c r="C6737" s="34">
        <v>185</v>
      </c>
      <c r="D6737" s="34">
        <v>181</v>
      </c>
      <c r="E6737" s="34">
        <v>203</v>
      </c>
      <c r="F6737" s="34">
        <v>189</v>
      </c>
      <c r="G6737" s="34">
        <v>190</v>
      </c>
      <c r="H6737" s="34">
        <v>211</v>
      </c>
      <c r="I6737" s="34">
        <v>166</v>
      </c>
      <c r="J6737" s="34">
        <v>174</v>
      </c>
      <c r="K6737" s="34">
        <v>180</v>
      </c>
      <c r="L6737" s="34">
        <v>140</v>
      </c>
      <c r="M6737" s="34">
        <v>142</v>
      </c>
      <c r="N6737" s="34">
        <v>158</v>
      </c>
      <c r="O6737" s="34">
        <v>186</v>
      </c>
      <c r="P6737" s="34">
        <v>175</v>
      </c>
      <c r="Q6737" s="34">
        <v>235</v>
      </c>
      <c r="R6737" s="34">
        <v>286</v>
      </c>
      <c r="S6737" s="34">
        <v>236</v>
      </c>
      <c r="T6737" s="34">
        <v>166</v>
      </c>
      <c r="U6737" s="34">
        <v>168</v>
      </c>
      <c r="V6737" s="34">
        <v>254</v>
      </c>
      <c r="W6737" s="34">
        <v>219</v>
      </c>
      <c r="X6737" s="34">
        <v>254</v>
      </c>
      <c r="Y6737" s="34">
        <v>239</v>
      </c>
      <c r="Z6737" s="34">
        <v>257</v>
      </c>
      <c r="AA6737" s="34">
        <v>212</v>
      </c>
      <c r="AB6737" s="34">
        <v>211</v>
      </c>
      <c r="AC6737" s="34">
        <v>297</v>
      </c>
    </row>
    <row r="6738" spans="1:29" x14ac:dyDescent="0.2">
      <c r="A6738" s="34" t="s">
        <v>67231</v>
      </c>
      <c r="B6738" s="34">
        <v>136</v>
      </c>
      <c r="C6738" s="34">
        <v>145</v>
      </c>
      <c r="D6738" s="34">
        <v>163</v>
      </c>
      <c r="E6738" s="34">
        <v>111</v>
      </c>
      <c r="F6738" s="34">
        <v>156</v>
      </c>
      <c r="G6738" s="34">
        <v>103</v>
      </c>
      <c r="H6738" s="34">
        <v>122</v>
      </c>
      <c r="I6738" s="34">
        <v>158</v>
      </c>
      <c r="J6738" s="34">
        <v>158</v>
      </c>
      <c r="K6738" s="34">
        <v>120</v>
      </c>
      <c r="L6738" s="34">
        <v>139</v>
      </c>
      <c r="M6738" s="34">
        <v>137</v>
      </c>
      <c r="N6738" s="34">
        <v>155</v>
      </c>
      <c r="O6738" s="34">
        <v>149</v>
      </c>
      <c r="P6738" s="34">
        <v>173</v>
      </c>
      <c r="Q6738" s="34">
        <v>160</v>
      </c>
      <c r="R6738" s="34">
        <v>188</v>
      </c>
      <c r="S6738" s="34">
        <v>187</v>
      </c>
      <c r="T6738" s="34">
        <v>166</v>
      </c>
      <c r="U6738" s="34">
        <v>133</v>
      </c>
      <c r="V6738" s="34">
        <v>164</v>
      </c>
      <c r="W6738" s="34">
        <v>183</v>
      </c>
      <c r="X6738" s="34">
        <v>216</v>
      </c>
      <c r="Y6738" s="34">
        <v>169</v>
      </c>
      <c r="Z6738" s="34">
        <v>112</v>
      </c>
      <c r="AA6738" s="34">
        <v>203</v>
      </c>
      <c r="AB6738" s="34">
        <v>206</v>
      </c>
      <c r="AC6738" s="34">
        <v>229</v>
      </c>
    </row>
    <row r="6739" spans="1:29" x14ac:dyDescent="0.2">
      <c r="A6739" s="34" t="s">
        <v>67232</v>
      </c>
      <c r="B6739" s="34">
        <v>132</v>
      </c>
      <c r="C6739" s="34">
        <v>169</v>
      </c>
      <c r="D6739" s="34">
        <v>159</v>
      </c>
      <c r="E6739" s="34">
        <v>165</v>
      </c>
      <c r="F6739" s="34">
        <v>194</v>
      </c>
      <c r="G6739" s="34">
        <v>143</v>
      </c>
      <c r="H6739" s="34">
        <v>176</v>
      </c>
      <c r="I6739" s="34">
        <v>171</v>
      </c>
      <c r="J6739" s="34">
        <v>171</v>
      </c>
      <c r="K6739" s="34">
        <v>152</v>
      </c>
      <c r="L6739" s="34">
        <v>174</v>
      </c>
      <c r="M6739" s="34">
        <v>144</v>
      </c>
      <c r="N6739" s="34">
        <v>188</v>
      </c>
      <c r="O6739" s="34">
        <v>155</v>
      </c>
      <c r="P6739" s="34">
        <v>131</v>
      </c>
      <c r="Q6739" s="34">
        <v>247</v>
      </c>
      <c r="R6739" s="34">
        <v>224</v>
      </c>
      <c r="S6739" s="34">
        <v>179</v>
      </c>
      <c r="T6739" s="34">
        <v>236</v>
      </c>
      <c r="U6739" s="34">
        <v>201</v>
      </c>
      <c r="V6739" s="34">
        <v>219</v>
      </c>
      <c r="W6739" s="34">
        <v>258</v>
      </c>
      <c r="X6739" s="34">
        <v>167</v>
      </c>
      <c r="Y6739" s="34">
        <v>202</v>
      </c>
      <c r="Z6739" s="34">
        <v>162</v>
      </c>
      <c r="AA6739" s="34">
        <v>195</v>
      </c>
      <c r="AB6739" s="34">
        <v>217</v>
      </c>
      <c r="AC6739" s="34">
        <v>295</v>
      </c>
    </row>
    <row r="6740" spans="1:29" x14ac:dyDescent="0.2">
      <c r="A6740" s="34" t="s">
        <v>67233</v>
      </c>
      <c r="B6740" s="34">
        <v>84</v>
      </c>
      <c r="C6740" s="34">
        <v>65</v>
      </c>
      <c r="D6740" s="34">
        <v>97</v>
      </c>
      <c r="E6740" s="34">
        <v>105</v>
      </c>
      <c r="F6740" s="34">
        <v>77</v>
      </c>
      <c r="G6740" s="34">
        <v>99</v>
      </c>
      <c r="H6740" s="34">
        <v>125</v>
      </c>
      <c r="I6740" s="34">
        <v>110</v>
      </c>
      <c r="J6740" s="34">
        <v>93</v>
      </c>
      <c r="K6740" s="34">
        <v>133</v>
      </c>
      <c r="L6740" s="34">
        <v>75</v>
      </c>
      <c r="M6740" s="34">
        <v>121</v>
      </c>
      <c r="N6740" s="34">
        <v>90</v>
      </c>
      <c r="O6740" s="34">
        <v>115</v>
      </c>
      <c r="P6740" s="34">
        <v>79</v>
      </c>
      <c r="Q6740" s="34">
        <v>129</v>
      </c>
      <c r="R6740" s="34">
        <v>134</v>
      </c>
      <c r="S6740" s="34">
        <v>173</v>
      </c>
      <c r="T6740" s="34">
        <v>126</v>
      </c>
      <c r="U6740" s="34">
        <v>109</v>
      </c>
      <c r="V6740" s="34">
        <v>99</v>
      </c>
      <c r="W6740" s="34">
        <v>137</v>
      </c>
      <c r="X6740" s="34">
        <v>110</v>
      </c>
      <c r="Y6740" s="34">
        <v>162</v>
      </c>
      <c r="Z6740" s="34">
        <v>115</v>
      </c>
      <c r="AA6740" s="34">
        <v>130</v>
      </c>
      <c r="AB6740" s="34">
        <v>107</v>
      </c>
      <c r="AC6740" s="34">
        <v>181</v>
      </c>
    </row>
    <row r="6741" spans="1:29" x14ac:dyDescent="0.2">
      <c r="A6741" s="34" t="s">
        <v>67234</v>
      </c>
      <c r="B6741" s="34">
        <v>123</v>
      </c>
      <c r="C6741" s="34">
        <v>168</v>
      </c>
      <c r="D6741" s="34">
        <v>161</v>
      </c>
      <c r="E6741" s="34">
        <v>155</v>
      </c>
      <c r="F6741" s="34">
        <v>205</v>
      </c>
      <c r="G6741" s="34">
        <v>208</v>
      </c>
      <c r="H6741" s="34">
        <v>177</v>
      </c>
      <c r="I6741" s="34">
        <v>218</v>
      </c>
      <c r="J6741" s="34">
        <v>136</v>
      </c>
      <c r="K6741" s="34">
        <v>160</v>
      </c>
      <c r="L6741" s="34">
        <v>161</v>
      </c>
      <c r="M6741" s="34">
        <v>152</v>
      </c>
      <c r="N6741" s="34">
        <v>140</v>
      </c>
      <c r="O6741" s="34">
        <v>172</v>
      </c>
      <c r="P6741" s="34">
        <v>142</v>
      </c>
      <c r="Q6741" s="34">
        <v>229</v>
      </c>
      <c r="R6741" s="34">
        <v>204</v>
      </c>
      <c r="S6741" s="34">
        <v>207</v>
      </c>
      <c r="T6741" s="34">
        <v>170</v>
      </c>
      <c r="U6741" s="34">
        <v>186</v>
      </c>
      <c r="V6741" s="34">
        <v>177</v>
      </c>
      <c r="W6741" s="34">
        <v>250</v>
      </c>
      <c r="X6741" s="34">
        <v>211</v>
      </c>
      <c r="Y6741" s="34">
        <v>187</v>
      </c>
      <c r="Z6741" s="34">
        <v>192</v>
      </c>
      <c r="AA6741" s="34">
        <v>234</v>
      </c>
      <c r="AB6741" s="34">
        <v>263</v>
      </c>
      <c r="AC6741" s="34">
        <v>325</v>
      </c>
    </row>
    <row r="6742" spans="1:29" x14ac:dyDescent="0.2">
      <c r="A6742" s="34" t="s">
        <v>67235</v>
      </c>
      <c r="B6742" s="34">
        <v>114</v>
      </c>
      <c r="C6742" s="34">
        <v>117</v>
      </c>
      <c r="D6742" s="34">
        <v>142</v>
      </c>
      <c r="E6742" s="34">
        <v>99</v>
      </c>
      <c r="F6742" s="34">
        <v>115</v>
      </c>
      <c r="G6742" s="34">
        <v>140</v>
      </c>
      <c r="H6742" s="34">
        <v>162</v>
      </c>
      <c r="I6742" s="34">
        <v>97</v>
      </c>
      <c r="J6742" s="34">
        <v>98</v>
      </c>
      <c r="K6742" s="34">
        <v>141</v>
      </c>
      <c r="L6742" s="34">
        <v>89</v>
      </c>
      <c r="M6742" s="34">
        <v>120</v>
      </c>
      <c r="N6742" s="34">
        <v>82</v>
      </c>
      <c r="O6742" s="34">
        <v>115</v>
      </c>
      <c r="P6742" s="34">
        <v>108</v>
      </c>
      <c r="Q6742" s="34">
        <v>142</v>
      </c>
      <c r="R6742" s="34">
        <v>143</v>
      </c>
      <c r="S6742" s="34">
        <v>135</v>
      </c>
      <c r="T6742" s="34">
        <v>115</v>
      </c>
      <c r="U6742" s="34">
        <v>160</v>
      </c>
      <c r="V6742" s="34">
        <v>137</v>
      </c>
      <c r="W6742" s="34">
        <v>173</v>
      </c>
      <c r="X6742" s="34">
        <v>151</v>
      </c>
      <c r="Y6742" s="34">
        <v>160</v>
      </c>
      <c r="Z6742" s="34">
        <v>113</v>
      </c>
      <c r="AA6742" s="34">
        <v>148</v>
      </c>
      <c r="AB6742" s="34">
        <v>162</v>
      </c>
      <c r="AC6742" s="34">
        <v>174</v>
      </c>
    </row>
    <row r="6743" spans="1:29" x14ac:dyDescent="0.2">
      <c r="A6743" s="34" t="s">
        <v>67236</v>
      </c>
      <c r="B6743" s="34">
        <v>104</v>
      </c>
      <c r="C6743" s="34">
        <v>122</v>
      </c>
      <c r="D6743" s="34">
        <v>115</v>
      </c>
      <c r="E6743" s="34">
        <v>125</v>
      </c>
      <c r="F6743" s="34">
        <v>93</v>
      </c>
      <c r="G6743" s="34">
        <v>113</v>
      </c>
      <c r="H6743" s="34">
        <v>86</v>
      </c>
      <c r="I6743" s="34">
        <v>105</v>
      </c>
      <c r="J6743" s="34">
        <v>100</v>
      </c>
      <c r="K6743" s="34">
        <v>119</v>
      </c>
      <c r="L6743" s="34">
        <v>124</v>
      </c>
      <c r="M6743" s="34">
        <v>123</v>
      </c>
      <c r="N6743" s="34">
        <v>131</v>
      </c>
      <c r="O6743" s="34">
        <v>110</v>
      </c>
      <c r="P6743" s="34">
        <v>112</v>
      </c>
      <c r="Q6743" s="34">
        <v>200</v>
      </c>
      <c r="R6743" s="34">
        <v>126</v>
      </c>
      <c r="S6743" s="34">
        <v>146</v>
      </c>
      <c r="T6743" s="34">
        <v>115</v>
      </c>
      <c r="U6743" s="34">
        <v>139</v>
      </c>
      <c r="V6743" s="34">
        <v>130</v>
      </c>
      <c r="W6743" s="34">
        <v>180</v>
      </c>
      <c r="X6743" s="34">
        <v>124</v>
      </c>
      <c r="Y6743" s="34">
        <v>156</v>
      </c>
      <c r="Z6743" s="34">
        <v>136</v>
      </c>
      <c r="AA6743" s="34">
        <v>192</v>
      </c>
      <c r="AB6743" s="34">
        <v>176</v>
      </c>
      <c r="AC6743" s="34">
        <v>208</v>
      </c>
    </row>
    <row r="6744" spans="1:29" x14ac:dyDescent="0.2">
      <c r="A6744" s="34" t="s">
        <v>67237</v>
      </c>
      <c r="B6744" s="34">
        <v>35</v>
      </c>
      <c r="C6744" s="34">
        <v>27</v>
      </c>
      <c r="D6744" s="34">
        <v>60</v>
      </c>
      <c r="E6744" s="34">
        <v>32</v>
      </c>
      <c r="F6744" s="34">
        <v>66</v>
      </c>
      <c r="G6744" s="34">
        <v>11</v>
      </c>
      <c r="H6744" s="34">
        <v>36</v>
      </c>
      <c r="I6744" s="34">
        <v>40</v>
      </c>
      <c r="J6744" s="34">
        <v>41</v>
      </c>
      <c r="K6744" s="34">
        <v>40</v>
      </c>
      <c r="L6744" s="34">
        <v>42</v>
      </c>
      <c r="M6744" s="34">
        <v>25</v>
      </c>
      <c r="N6744" s="34">
        <v>56</v>
      </c>
      <c r="O6744" s="34">
        <v>33</v>
      </c>
      <c r="P6744" s="34">
        <v>41</v>
      </c>
      <c r="Q6744" s="34">
        <v>52</v>
      </c>
      <c r="R6744" s="34">
        <v>49</v>
      </c>
      <c r="S6744" s="34">
        <v>29</v>
      </c>
      <c r="T6744" s="34">
        <v>63</v>
      </c>
      <c r="U6744" s="34">
        <v>26</v>
      </c>
      <c r="V6744" s="34">
        <v>66</v>
      </c>
      <c r="W6744" s="34">
        <v>35</v>
      </c>
      <c r="X6744" s="34">
        <v>73</v>
      </c>
      <c r="Y6744" s="34">
        <v>50</v>
      </c>
      <c r="Z6744" s="34">
        <v>40</v>
      </c>
      <c r="AA6744" s="34">
        <v>58</v>
      </c>
      <c r="AB6744" s="34">
        <v>59</v>
      </c>
      <c r="AC6744" s="34">
        <v>73</v>
      </c>
    </row>
    <row r="6745" spans="1:29" x14ac:dyDescent="0.2">
      <c r="A6745" s="34" t="s">
        <v>67238</v>
      </c>
      <c r="B6745" s="34">
        <v>0</v>
      </c>
      <c r="C6745" s="34">
        <v>0</v>
      </c>
      <c r="D6745" s="34">
        <v>0</v>
      </c>
      <c r="E6745" s="34">
        <v>0</v>
      </c>
      <c r="F6745" s="34">
        <v>0</v>
      </c>
      <c r="G6745" s="34">
        <v>0</v>
      </c>
      <c r="H6745" s="34">
        <v>0</v>
      </c>
      <c r="I6745" s="34">
        <v>0</v>
      </c>
      <c r="J6745" s="34">
        <v>0</v>
      </c>
      <c r="K6745" s="34">
        <v>0</v>
      </c>
      <c r="L6745" s="34">
        <v>0</v>
      </c>
      <c r="M6745" s="34">
        <v>0</v>
      </c>
      <c r="N6745" s="34">
        <v>0</v>
      </c>
      <c r="O6745" s="34">
        <v>0</v>
      </c>
      <c r="P6745" s="34">
        <v>0</v>
      </c>
      <c r="Q6745" s="34">
        <v>0</v>
      </c>
      <c r="R6745" s="34">
        <v>0</v>
      </c>
      <c r="S6745" s="34">
        <v>0</v>
      </c>
      <c r="T6745" s="34">
        <v>0</v>
      </c>
      <c r="U6745" s="34">
        <v>0</v>
      </c>
      <c r="V6745" s="34">
        <v>0</v>
      </c>
      <c r="W6745" s="34">
        <v>0</v>
      </c>
      <c r="X6745" s="34">
        <v>0</v>
      </c>
      <c r="Y6745" s="34">
        <v>0</v>
      </c>
      <c r="Z6745" s="34">
        <v>0</v>
      </c>
      <c r="AA6745" s="34">
        <v>0</v>
      </c>
      <c r="AB6745" s="34">
        <v>0</v>
      </c>
      <c r="AC6745" s="34">
        <v>0</v>
      </c>
    </row>
    <row r="6746" spans="1:29" x14ac:dyDescent="0.2">
      <c r="A6746" s="34" t="s">
        <v>67239</v>
      </c>
      <c r="B6746" s="34">
        <v>128</v>
      </c>
      <c r="C6746" s="34">
        <v>90</v>
      </c>
      <c r="D6746" s="34">
        <v>104</v>
      </c>
      <c r="E6746" s="34">
        <v>88</v>
      </c>
      <c r="F6746" s="34">
        <v>132</v>
      </c>
      <c r="G6746" s="34">
        <v>100</v>
      </c>
      <c r="H6746" s="34">
        <v>123</v>
      </c>
      <c r="I6746" s="34">
        <v>115</v>
      </c>
      <c r="J6746" s="34">
        <v>110</v>
      </c>
      <c r="K6746" s="34">
        <v>121</v>
      </c>
      <c r="L6746" s="34">
        <v>113</v>
      </c>
      <c r="M6746" s="34">
        <v>97</v>
      </c>
      <c r="N6746" s="34">
        <v>99</v>
      </c>
      <c r="O6746" s="34">
        <v>105</v>
      </c>
      <c r="P6746" s="34">
        <v>114</v>
      </c>
      <c r="Q6746" s="34">
        <v>178</v>
      </c>
      <c r="R6746" s="34">
        <v>126</v>
      </c>
      <c r="S6746" s="34">
        <v>126</v>
      </c>
      <c r="T6746" s="34">
        <v>165</v>
      </c>
      <c r="U6746" s="34">
        <v>131</v>
      </c>
      <c r="V6746" s="34">
        <v>105</v>
      </c>
      <c r="W6746" s="34">
        <v>195</v>
      </c>
      <c r="X6746" s="34">
        <v>137</v>
      </c>
      <c r="Y6746" s="34">
        <v>169</v>
      </c>
      <c r="Z6746" s="34">
        <v>109</v>
      </c>
      <c r="AA6746" s="34">
        <v>146</v>
      </c>
      <c r="AB6746" s="34">
        <v>208</v>
      </c>
      <c r="AC6746" s="34">
        <v>172</v>
      </c>
    </row>
    <row r="6747" spans="1:29" x14ac:dyDescent="0.2">
      <c r="A6747" s="34" t="s">
        <v>67240</v>
      </c>
      <c r="B6747" s="34">
        <v>374</v>
      </c>
      <c r="C6747" s="34">
        <v>243</v>
      </c>
      <c r="D6747" s="34">
        <v>385</v>
      </c>
      <c r="E6747" s="34">
        <v>250</v>
      </c>
      <c r="F6747" s="34">
        <v>457</v>
      </c>
      <c r="G6747" s="34">
        <v>221</v>
      </c>
      <c r="H6747" s="34">
        <v>429</v>
      </c>
      <c r="I6747" s="34">
        <v>294</v>
      </c>
      <c r="J6747" s="34">
        <v>449</v>
      </c>
      <c r="K6747" s="34">
        <v>260</v>
      </c>
      <c r="L6747" s="34">
        <v>456</v>
      </c>
      <c r="M6747" s="34">
        <v>274</v>
      </c>
      <c r="N6747" s="34">
        <v>363</v>
      </c>
      <c r="O6747" s="34">
        <v>252</v>
      </c>
      <c r="P6747" s="34">
        <v>448</v>
      </c>
      <c r="Q6747" s="34">
        <v>424</v>
      </c>
      <c r="R6747" s="34">
        <v>571</v>
      </c>
      <c r="S6747" s="34">
        <v>323</v>
      </c>
      <c r="T6747" s="34">
        <v>582</v>
      </c>
      <c r="U6747" s="34">
        <v>363</v>
      </c>
      <c r="V6747" s="34">
        <v>451</v>
      </c>
      <c r="W6747" s="34">
        <v>463</v>
      </c>
      <c r="X6747" s="34">
        <v>520</v>
      </c>
      <c r="Y6747" s="34">
        <v>433</v>
      </c>
      <c r="Z6747" s="34">
        <v>444</v>
      </c>
      <c r="AA6747" s="34">
        <v>401</v>
      </c>
      <c r="AB6747" s="34">
        <v>648</v>
      </c>
      <c r="AC6747" s="34">
        <v>492</v>
      </c>
    </row>
    <row r="6748" spans="1:29" x14ac:dyDescent="0.2">
      <c r="A6748" s="34" t="s">
        <v>67241</v>
      </c>
      <c r="B6748" s="34">
        <v>89</v>
      </c>
      <c r="C6748" s="34">
        <v>59</v>
      </c>
      <c r="D6748" s="34">
        <v>106</v>
      </c>
      <c r="E6748" s="34">
        <v>73</v>
      </c>
      <c r="F6748" s="34">
        <v>111</v>
      </c>
      <c r="G6748" s="34">
        <v>132</v>
      </c>
      <c r="H6748" s="34">
        <v>109</v>
      </c>
      <c r="I6748" s="34">
        <v>72</v>
      </c>
      <c r="J6748" s="34">
        <v>96</v>
      </c>
      <c r="K6748" s="34">
        <v>93</v>
      </c>
      <c r="L6748" s="34">
        <v>58</v>
      </c>
      <c r="M6748" s="34">
        <v>82</v>
      </c>
      <c r="N6748" s="34">
        <v>105</v>
      </c>
      <c r="O6748" s="34">
        <v>50</v>
      </c>
      <c r="P6748" s="34">
        <v>81</v>
      </c>
      <c r="Q6748" s="34">
        <v>113</v>
      </c>
      <c r="R6748" s="34">
        <v>135</v>
      </c>
      <c r="S6748" s="34">
        <v>99</v>
      </c>
      <c r="T6748" s="34">
        <v>154</v>
      </c>
      <c r="U6748" s="34">
        <v>99</v>
      </c>
      <c r="V6748" s="34">
        <v>139</v>
      </c>
      <c r="W6748" s="34">
        <v>91</v>
      </c>
      <c r="X6748" s="34">
        <v>151</v>
      </c>
      <c r="Y6748" s="34">
        <v>135</v>
      </c>
      <c r="Z6748" s="34">
        <v>127</v>
      </c>
      <c r="AA6748" s="34">
        <v>135</v>
      </c>
      <c r="AB6748" s="34">
        <v>114</v>
      </c>
      <c r="AC6748" s="34">
        <v>186</v>
      </c>
    </row>
    <row r="6749" spans="1:29" x14ac:dyDescent="0.2">
      <c r="A6749" s="34" t="s">
        <v>67242</v>
      </c>
      <c r="B6749" s="34">
        <v>180</v>
      </c>
      <c r="C6749" s="34">
        <v>138</v>
      </c>
      <c r="D6749" s="34">
        <v>170</v>
      </c>
      <c r="E6749" s="34">
        <v>181</v>
      </c>
      <c r="F6749" s="34">
        <v>218</v>
      </c>
      <c r="G6749" s="34">
        <v>172</v>
      </c>
      <c r="H6749" s="34">
        <v>184</v>
      </c>
      <c r="I6749" s="34">
        <v>189</v>
      </c>
      <c r="J6749" s="34">
        <v>142</v>
      </c>
      <c r="K6749" s="34">
        <v>145</v>
      </c>
      <c r="L6749" s="34">
        <v>201</v>
      </c>
      <c r="M6749" s="34">
        <v>173</v>
      </c>
      <c r="N6749" s="34">
        <v>157</v>
      </c>
      <c r="O6749" s="34">
        <v>175</v>
      </c>
      <c r="P6749" s="34">
        <v>151</v>
      </c>
      <c r="Q6749" s="34">
        <v>286</v>
      </c>
      <c r="R6749" s="34">
        <v>239</v>
      </c>
      <c r="S6749" s="34">
        <v>259</v>
      </c>
      <c r="T6749" s="34">
        <v>241</v>
      </c>
      <c r="U6749" s="34">
        <v>183</v>
      </c>
      <c r="V6749" s="34">
        <v>202</v>
      </c>
      <c r="W6749" s="34">
        <v>303</v>
      </c>
      <c r="X6749" s="34">
        <v>201</v>
      </c>
      <c r="Y6749" s="34">
        <v>276</v>
      </c>
      <c r="Z6749" s="34">
        <v>179</v>
      </c>
      <c r="AA6749" s="34">
        <v>245</v>
      </c>
      <c r="AB6749" s="34">
        <v>300</v>
      </c>
      <c r="AC6749" s="34">
        <v>357</v>
      </c>
    </row>
    <row r="6750" spans="1:29" x14ac:dyDescent="0.2">
      <c r="A6750" s="34" t="s">
        <v>67243</v>
      </c>
      <c r="B6750" s="34">
        <v>140</v>
      </c>
      <c r="C6750" s="34">
        <v>126</v>
      </c>
      <c r="D6750" s="34">
        <v>128</v>
      </c>
      <c r="E6750" s="34">
        <v>175</v>
      </c>
      <c r="F6750" s="34">
        <v>182</v>
      </c>
      <c r="G6750" s="34">
        <v>165</v>
      </c>
      <c r="H6750" s="34">
        <v>199</v>
      </c>
      <c r="I6750" s="34">
        <v>134</v>
      </c>
      <c r="J6750" s="34">
        <v>130</v>
      </c>
      <c r="K6750" s="34">
        <v>130</v>
      </c>
      <c r="L6750" s="34">
        <v>116</v>
      </c>
      <c r="M6750" s="34">
        <v>130</v>
      </c>
      <c r="N6750" s="34">
        <v>137</v>
      </c>
      <c r="O6750" s="34">
        <v>133</v>
      </c>
      <c r="P6750" s="34">
        <v>125</v>
      </c>
      <c r="Q6750" s="34">
        <v>204</v>
      </c>
      <c r="R6750" s="34">
        <v>184</v>
      </c>
      <c r="S6750" s="34">
        <v>167</v>
      </c>
      <c r="T6750" s="34">
        <v>181</v>
      </c>
      <c r="U6750" s="34">
        <v>140</v>
      </c>
      <c r="V6750" s="34">
        <v>156</v>
      </c>
      <c r="W6750" s="34">
        <v>201</v>
      </c>
      <c r="X6750" s="34">
        <v>195</v>
      </c>
      <c r="Y6750" s="34">
        <v>185</v>
      </c>
      <c r="Z6750" s="34">
        <v>138</v>
      </c>
      <c r="AA6750" s="34">
        <v>191</v>
      </c>
      <c r="AB6750" s="34">
        <v>198</v>
      </c>
      <c r="AC6750" s="34">
        <v>253</v>
      </c>
    </row>
    <row r="6751" spans="1:29" x14ac:dyDescent="0.2">
      <c r="A6751" s="34" t="s">
        <v>67244</v>
      </c>
      <c r="B6751" s="34">
        <v>14</v>
      </c>
      <c r="C6751" s="34">
        <v>29</v>
      </c>
      <c r="D6751" s="34">
        <v>27</v>
      </c>
      <c r="E6751" s="34">
        <v>43</v>
      </c>
      <c r="F6751" s="34">
        <v>33</v>
      </c>
      <c r="G6751" s="34">
        <v>23</v>
      </c>
      <c r="H6751" s="34">
        <v>19</v>
      </c>
      <c r="I6751" s="34">
        <v>32</v>
      </c>
      <c r="J6751" s="34">
        <v>18</v>
      </c>
      <c r="K6751" s="34">
        <v>41</v>
      </c>
      <c r="L6751" s="34">
        <v>17</v>
      </c>
      <c r="M6751" s="34">
        <v>24</v>
      </c>
      <c r="N6751" s="34">
        <v>20</v>
      </c>
      <c r="O6751" s="34">
        <v>27</v>
      </c>
      <c r="P6751" s="34">
        <v>23</v>
      </c>
      <c r="Q6751" s="34">
        <v>53</v>
      </c>
      <c r="R6751" s="34">
        <v>26</v>
      </c>
      <c r="S6751" s="34">
        <v>36</v>
      </c>
      <c r="T6751" s="34">
        <v>10</v>
      </c>
      <c r="U6751" s="34">
        <v>16</v>
      </c>
      <c r="V6751" s="34">
        <v>20</v>
      </c>
      <c r="W6751" s="34">
        <v>34</v>
      </c>
      <c r="X6751" s="34">
        <v>25</v>
      </c>
      <c r="Y6751" s="34">
        <v>28</v>
      </c>
      <c r="Z6751" s="34">
        <v>46</v>
      </c>
      <c r="AA6751" s="34">
        <v>18</v>
      </c>
      <c r="AB6751" s="34">
        <v>28</v>
      </c>
      <c r="AC6751" s="34">
        <v>60</v>
      </c>
    </row>
    <row r="6752" spans="1:29" x14ac:dyDescent="0.2">
      <c r="A6752" s="34" t="s">
        <v>67245</v>
      </c>
      <c r="B6752" s="34">
        <v>140</v>
      </c>
      <c r="C6752" s="34">
        <v>154</v>
      </c>
      <c r="D6752" s="34">
        <v>177</v>
      </c>
      <c r="E6752" s="34">
        <v>130</v>
      </c>
      <c r="F6752" s="34">
        <v>176</v>
      </c>
      <c r="G6752" s="34">
        <v>146</v>
      </c>
      <c r="H6752" s="34">
        <v>199</v>
      </c>
      <c r="I6752" s="34">
        <v>173</v>
      </c>
      <c r="J6752" s="34">
        <v>189</v>
      </c>
      <c r="K6752" s="34">
        <v>109</v>
      </c>
      <c r="L6752" s="34">
        <v>196</v>
      </c>
      <c r="M6752" s="34">
        <v>150</v>
      </c>
      <c r="N6752" s="34">
        <v>162</v>
      </c>
      <c r="O6752" s="34">
        <v>161</v>
      </c>
      <c r="P6752" s="34">
        <v>188</v>
      </c>
      <c r="Q6752" s="34">
        <v>196</v>
      </c>
      <c r="R6752" s="34">
        <v>248</v>
      </c>
      <c r="S6752" s="34">
        <v>138</v>
      </c>
      <c r="T6752" s="34">
        <v>265</v>
      </c>
      <c r="U6752" s="34">
        <v>128</v>
      </c>
      <c r="V6752" s="34">
        <v>199</v>
      </c>
      <c r="W6752" s="34">
        <v>206</v>
      </c>
      <c r="X6752" s="34">
        <v>183</v>
      </c>
      <c r="Y6752" s="34">
        <v>237</v>
      </c>
      <c r="Z6752" s="34">
        <v>197</v>
      </c>
      <c r="AA6752" s="34">
        <v>189</v>
      </c>
      <c r="AB6752" s="34">
        <v>272</v>
      </c>
      <c r="AC6752" s="34">
        <v>260</v>
      </c>
    </row>
    <row r="6753" spans="1:29" x14ac:dyDescent="0.2">
      <c r="A6753" s="34" t="s">
        <v>67246</v>
      </c>
      <c r="B6753" s="34">
        <v>53</v>
      </c>
      <c r="C6753" s="34">
        <v>142</v>
      </c>
      <c r="D6753" s="34">
        <v>105</v>
      </c>
      <c r="E6753" s="34">
        <v>188</v>
      </c>
      <c r="F6753" s="34">
        <v>116</v>
      </c>
      <c r="G6753" s="34">
        <v>197</v>
      </c>
      <c r="H6753" s="34">
        <v>87</v>
      </c>
      <c r="I6753" s="34">
        <v>144</v>
      </c>
      <c r="J6753" s="34">
        <v>84</v>
      </c>
      <c r="K6753" s="34">
        <v>142</v>
      </c>
      <c r="L6753" s="34">
        <v>53</v>
      </c>
      <c r="M6753" s="34">
        <v>140</v>
      </c>
      <c r="N6753" s="34">
        <v>64</v>
      </c>
      <c r="O6753" s="34">
        <v>130</v>
      </c>
      <c r="P6753" s="34">
        <v>74</v>
      </c>
      <c r="Q6753" s="34">
        <v>174</v>
      </c>
      <c r="R6753" s="34">
        <v>84</v>
      </c>
      <c r="S6753" s="34">
        <v>196</v>
      </c>
      <c r="T6753" s="34">
        <v>84</v>
      </c>
      <c r="U6753" s="34">
        <v>136</v>
      </c>
      <c r="V6753" s="34">
        <v>92</v>
      </c>
      <c r="W6753" s="34">
        <v>185</v>
      </c>
      <c r="X6753" s="34">
        <v>111</v>
      </c>
      <c r="Y6753" s="34">
        <v>132</v>
      </c>
      <c r="Z6753" s="34">
        <v>79</v>
      </c>
      <c r="AA6753" s="34">
        <v>232</v>
      </c>
      <c r="AB6753" s="34">
        <v>104</v>
      </c>
      <c r="AC6753" s="34">
        <v>280</v>
      </c>
    </row>
    <row r="6754" spans="1:29" x14ac:dyDescent="0.2">
      <c r="A6754" s="34" t="s">
        <v>67247</v>
      </c>
      <c r="B6754" s="34">
        <v>156</v>
      </c>
      <c r="C6754" s="34">
        <v>154</v>
      </c>
      <c r="D6754" s="34">
        <v>176</v>
      </c>
      <c r="E6754" s="34">
        <v>177</v>
      </c>
      <c r="F6754" s="34">
        <v>213</v>
      </c>
      <c r="G6754" s="34">
        <v>160</v>
      </c>
      <c r="H6754" s="34">
        <v>214</v>
      </c>
      <c r="I6754" s="34">
        <v>199</v>
      </c>
      <c r="J6754" s="34">
        <v>195</v>
      </c>
      <c r="K6754" s="34">
        <v>179</v>
      </c>
      <c r="L6754" s="34">
        <v>159</v>
      </c>
      <c r="M6754" s="34">
        <v>220</v>
      </c>
      <c r="N6754" s="34">
        <v>169</v>
      </c>
      <c r="O6754" s="34">
        <v>190</v>
      </c>
      <c r="P6754" s="34">
        <v>204</v>
      </c>
      <c r="Q6754" s="34">
        <v>246</v>
      </c>
      <c r="R6754" s="34">
        <v>302</v>
      </c>
      <c r="S6754" s="34">
        <v>204</v>
      </c>
      <c r="T6754" s="34">
        <v>202</v>
      </c>
      <c r="U6754" s="34">
        <v>163</v>
      </c>
      <c r="V6754" s="34">
        <v>239</v>
      </c>
      <c r="W6754" s="34">
        <v>222</v>
      </c>
      <c r="X6754" s="34">
        <v>242</v>
      </c>
      <c r="Y6754" s="34">
        <v>212</v>
      </c>
      <c r="Z6754" s="34">
        <v>265</v>
      </c>
      <c r="AA6754" s="34">
        <v>268</v>
      </c>
      <c r="AB6754" s="34">
        <v>216</v>
      </c>
      <c r="AC6754" s="34">
        <v>253</v>
      </c>
    </row>
    <row r="6755" spans="1:29" x14ac:dyDescent="0.2">
      <c r="A6755" s="34" t="s">
        <v>67248</v>
      </c>
      <c r="B6755" s="34">
        <v>331</v>
      </c>
      <c r="C6755" s="34">
        <v>216</v>
      </c>
      <c r="D6755" s="34">
        <v>256</v>
      </c>
      <c r="E6755" s="34">
        <v>220</v>
      </c>
      <c r="F6755" s="34">
        <v>303</v>
      </c>
      <c r="G6755" s="34">
        <v>154</v>
      </c>
      <c r="H6755" s="34">
        <v>271</v>
      </c>
      <c r="I6755" s="34">
        <v>214</v>
      </c>
      <c r="J6755" s="34">
        <v>281</v>
      </c>
      <c r="K6755" s="34">
        <v>207</v>
      </c>
      <c r="L6755" s="34">
        <v>253</v>
      </c>
      <c r="M6755" s="34">
        <v>212</v>
      </c>
      <c r="N6755" s="34">
        <v>245</v>
      </c>
      <c r="O6755" s="34">
        <v>198</v>
      </c>
      <c r="P6755" s="34">
        <v>268</v>
      </c>
      <c r="Q6755" s="34">
        <v>301</v>
      </c>
      <c r="R6755" s="34">
        <v>341</v>
      </c>
      <c r="S6755" s="34">
        <v>271</v>
      </c>
      <c r="T6755" s="34">
        <v>406</v>
      </c>
      <c r="U6755" s="34">
        <v>259</v>
      </c>
      <c r="V6755" s="34">
        <v>354</v>
      </c>
      <c r="W6755" s="34">
        <v>381</v>
      </c>
      <c r="X6755" s="34">
        <v>295</v>
      </c>
      <c r="Y6755" s="34">
        <v>370</v>
      </c>
      <c r="Z6755" s="34">
        <v>310</v>
      </c>
      <c r="AA6755" s="34">
        <v>391</v>
      </c>
      <c r="AB6755" s="34">
        <v>379</v>
      </c>
      <c r="AC6755" s="34">
        <v>369</v>
      </c>
    </row>
    <row r="6756" spans="1:29" x14ac:dyDescent="0.2">
      <c r="A6756" s="34" t="s">
        <v>67249</v>
      </c>
      <c r="B6756" s="34">
        <v>82</v>
      </c>
      <c r="C6756" s="34">
        <v>35</v>
      </c>
      <c r="D6756" s="34">
        <v>50</v>
      </c>
      <c r="E6756" s="34">
        <v>32</v>
      </c>
      <c r="F6756" s="34">
        <v>73</v>
      </c>
      <c r="G6756" s="34">
        <v>35</v>
      </c>
      <c r="H6756" s="34">
        <v>38</v>
      </c>
      <c r="I6756" s="34">
        <v>29</v>
      </c>
      <c r="J6756" s="34">
        <v>48</v>
      </c>
      <c r="K6756" s="34">
        <v>46</v>
      </c>
      <c r="L6756" s="34">
        <v>47</v>
      </c>
      <c r="M6756" s="34">
        <v>36</v>
      </c>
      <c r="N6756" s="34">
        <v>41</v>
      </c>
      <c r="O6756" s="34">
        <v>43</v>
      </c>
      <c r="P6756" s="34">
        <v>31</v>
      </c>
      <c r="Q6756" s="34">
        <v>73</v>
      </c>
      <c r="R6756" s="34">
        <v>75</v>
      </c>
      <c r="S6756" s="34">
        <v>24</v>
      </c>
      <c r="T6756" s="34">
        <v>60</v>
      </c>
      <c r="U6756" s="34">
        <v>38</v>
      </c>
      <c r="V6756" s="34">
        <v>77</v>
      </c>
      <c r="W6756" s="34">
        <v>50</v>
      </c>
      <c r="X6756" s="34">
        <v>73</v>
      </c>
      <c r="Y6756" s="34">
        <v>60</v>
      </c>
      <c r="Z6756" s="34">
        <v>71</v>
      </c>
      <c r="AA6756" s="34">
        <v>59</v>
      </c>
      <c r="AB6756" s="34">
        <v>47</v>
      </c>
      <c r="AC6756" s="34">
        <v>73</v>
      </c>
    </row>
    <row r="6757" spans="1:29" x14ac:dyDescent="0.2">
      <c r="A6757" s="34" t="s">
        <v>67250</v>
      </c>
      <c r="B6757" s="34">
        <v>22</v>
      </c>
      <c r="C6757" s="34">
        <v>42</v>
      </c>
      <c r="D6757" s="34">
        <v>44</v>
      </c>
      <c r="E6757" s="34">
        <v>26</v>
      </c>
      <c r="F6757" s="34">
        <v>19</v>
      </c>
      <c r="G6757" s="34">
        <v>17</v>
      </c>
      <c r="H6757" s="34">
        <v>27</v>
      </c>
      <c r="I6757" s="34">
        <v>37</v>
      </c>
      <c r="J6757" s="34">
        <v>16</v>
      </c>
      <c r="K6757" s="34">
        <v>38</v>
      </c>
      <c r="L6757" s="34">
        <v>7</v>
      </c>
      <c r="M6757" s="34">
        <v>41</v>
      </c>
      <c r="N6757" s="34">
        <v>14</v>
      </c>
      <c r="O6757" s="34">
        <v>29</v>
      </c>
      <c r="P6757" s="34">
        <v>14</v>
      </c>
      <c r="Q6757" s="34">
        <v>41</v>
      </c>
      <c r="R6757" s="34">
        <v>20</v>
      </c>
      <c r="S6757" s="34">
        <v>62</v>
      </c>
      <c r="T6757" s="34">
        <v>6</v>
      </c>
      <c r="U6757" s="34">
        <v>34</v>
      </c>
      <c r="V6757" s="34">
        <v>26</v>
      </c>
      <c r="W6757" s="34">
        <v>51</v>
      </c>
      <c r="X6757" s="34">
        <v>21</v>
      </c>
      <c r="Y6757" s="34">
        <v>53</v>
      </c>
      <c r="Z6757" s="34">
        <v>41</v>
      </c>
      <c r="AA6757" s="34">
        <v>50</v>
      </c>
      <c r="AB6757" s="34">
        <v>19</v>
      </c>
      <c r="AC6757" s="34">
        <v>43</v>
      </c>
    </row>
    <row r="6758" spans="1:29" x14ac:dyDescent="0.2">
      <c r="A6758" s="34" t="s">
        <v>67251</v>
      </c>
      <c r="B6758" s="34">
        <v>512</v>
      </c>
      <c r="C6758" s="34">
        <v>348</v>
      </c>
      <c r="D6758" s="34">
        <v>477</v>
      </c>
      <c r="E6758" s="34">
        <v>400</v>
      </c>
      <c r="F6758" s="34">
        <v>499</v>
      </c>
      <c r="G6758" s="34">
        <v>443</v>
      </c>
      <c r="H6758" s="34">
        <v>548</v>
      </c>
      <c r="I6758" s="34">
        <v>440</v>
      </c>
      <c r="J6758" s="34">
        <v>491</v>
      </c>
      <c r="K6758" s="34">
        <v>427</v>
      </c>
      <c r="L6758" s="34">
        <v>507</v>
      </c>
      <c r="M6758" s="34">
        <v>370</v>
      </c>
      <c r="N6758" s="34">
        <v>464</v>
      </c>
      <c r="O6758" s="34">
        <v>435</v>
      </c>
      <c r="P6758" s="34">
        <v>490</v>
      </c>
      <c r="Q6758" s="34">
        <v>595</v>
      </c>
      <c r="R6758" s="34">
        <v>765</v>
      </c>
      <c r="S6758" s="34">
        <v>537</v>
      </c>
      <c r="T6758" s="34">
        <v>717</v>
      </c>
      <c r="U6758" s="34">
        <v>461</v>
      </c>
      <c r="V6758" s="34">
        <v>610</v>
      </c>
      <c r="W6758" s="34">
        <v>711</v>
      </c>
      <c r="X6758" s="34">
        <v>735</v>
      </c>
      <c r="Y6758" s="34">
        <v>539</v>
      </c>
      <c r="Z6758" s="34">
        <v>527</v>
      </c>
      <c r="AA6758" s="34">
        <v>637</v>
      </c>
      <c r="AB6758" s="34">
        <v>842</v>
      </c>
      <c r="AC6758" s="34">
        <v>844</v>
      </c>
    </row>
    <row r="6759" spans="1:29" x14ac:dyDescent="0.2">
      <c r="A6759" s="34" t="s">
        <v>67252</v>
      </c>
      <c r="B6759" s="34">
        <v>81</v>
      </c>
      <c r="C6759" s="34">
        <v>159</v>
      </c>
      <c r="D6759" s="34">
        <v>168</v>
      </c>
      <c r="E6759" s="34">
        <v>186</v>
      </c>
      <c r="F6759" s="34">
        <v>123</v>
      </c>
      <c r="G6759" s="34">
        <v>153</v>
      </c>
      <c r="H6759" s="34">
        <v>135</v>
      </c>
      <c r="I6759" s="34">
        <v>152</v>
      </c>
      <c r="J6759" s="34">
        <v>105</v>
      </c>
      <c r="K6759" s="34">
        <v>199</v>
      </c>
      <c r="L6759" s="34">
        <v>75</v>
      </c>
      <c r="M6759" s="34">
        <v>94</v>
      </c>
      <c r="N6759" s="34">
        <v>125</v>
      </c>
      <c r="O6759" s="34">
        <v>166</v>
      </c>
      <c r="P6759" s="34">
        <v>117</v>
      </c>
      <c r="Q6759" s="34">
        <v>167</v>
      </c>
      <c r="R6759" s="34">
        <v>135</v>
      </c>
      <c r="S6759" s="34">
        <v>169</v>
      </c>
      <c r="T6759" s="34">
        <v>84</v>
      </c>
      <c r="U6759" s="34">
        <v>132</v>
      </c>
      <c r="V6759" s="34">
        <v>126</v>
      </c>
      <c r="W6759" s="34">
        <v>152</v>
      </c>
      <c r="X6759" s="34">
        <v>160</v>
      </c>
      <c r="Y6759" s="34">
        <v>135</v>
      </c>
      <c r="Z6759" s="34">
        <v>147</v>
      </c>
      <c r="AA6759" s="34">
        <v>162</v>
      </c>
      <c r="AB6759" s="34">
        <v>107</v>
      </c>
      <c r="AC6759" s="34">
        <v>244</v>
      </c>
    </row>
    <row r="6760" spans="1:29" x14ac:dyDescent="0.2">
      <c r="A6760" s="34" t="s">
        <v>67253</v>
      </c>
      <c r="B6760" s="34">
        <v>41</v>
      </c>
      <c r="C6760" s="34">
        <v>19</v>
      </c>
      <c r="D6760" s="34">
        <v>37</v>
      </c>
      <c r="E6760" s="34">
        <v>44</v>
      </c>
      <c r="F6760" s="34">
        <v>45</v>
      </c>
      <c r="G6760" s="34">
        <v>26</v>
      </c>
      <c r="H6760" s="34">
        <v>31</v>
      </c>
      <c r="I6760" s="34">
        <v>24</v>
      </c>
      <c r="J6760" s="34">
        <v>32</v>
      </c>
      <c r="K6760" s="34">
        <v>34</v>
      </c>
      <c r="L6760" s="34">
        <v>27</v>
      </c>
      <c r="M6760" s="34">
        <v>18</v>
      </c>
      <c r="N6760" s="34">
        <v>38</v>
      </c>
      <c r="O6760" s="34">
        <v>25</v>
      </c>
      <c r="P6760" s="34">
        <v>20</v>
      </c>
      <c r="Q6760" s="34">
        <v>40</v>
      </c>
      <c r="R6760" s="34">
        <v>43</v>
      </c>
      <c r="S6760" s="34">
        <v>25</v>
      </c>
      <c r="T6760" s="34">
        <v>23</v>
      </c>
      <c r="U6760" s="34">
        <v>25</v>
      </c>
      <c r="V6760" s="34">
        <v>45</v>
      </c>
      <c r="W6760" s="34">
        <v>19</v>
      </c>
      <c r="X6760" s="34">
        <v>63</v>
      </c>
      <c r="Y6760" s="34">
        <v>28</v>
      </c>
      <c r="Z6760" s="34">
        <v>56</v>
      </c>
      <c r="AA6760" s="34">
        <v>63</v>
      </c>
      <c r="AB6760" s="34">
        <v>43</v>
      </c>
      <c r="AC6760" s="34">
        <v>51</v>
      </c>
    </row>
    <row r="6761" spans="1:29" x14ac:dyDescent="0.2">
      <c r="A6761" s="34" t="s">
        <v>67254</v>
      </c>
      <c r="B6761" s="34">
        <v>76</v>
      </c>
      <c r="C6761" s="34">
        <v>78</v>
      </c>
      <c r="D6761" s="34">
        <v>87</v>
      </c>
      <c r="E6761" s="34">
        <v>98</v>
      </c>
      <c r="F6761" s="34">
        <v>102</v>
      </c>
      <c r="G6761" s="34">
        <v>92</v>
      </c>
      <c r="H6761" s="34">
        <v>72</v>
      </c>
      <c r="I6761" s="34">
        <v>85</v>
      </c>
      <c r="J6761" s="34">
        <v>80</v>
      </c>
      <c r="K6761" s="34">
        <v>69</v>
      </c>
      <c r="L6761" s="34">
        <v>51</v>
      </c>
      <c r="M6761" s="34">
        <v>58</v>
      </c>
      <c r="N6761" s="34">
        <v>71</v>
      </c>
      <c r="O6761" s="34">
        <v>61</v>
      </c>
      <c r="P6761" s="34">
        <v>83</v>
      </c>
      <c r="Q6761" s="34">
        <v>121</v>
      </c>
      <c r="R6761" s="34">
        <v>116</v>
      </c>
      <c r="S6761" s="34">
        <v>92</v>
      </c>
      <c r="T6761" s="34">
        <v>67</v>
      </c>
      <c r="U6761" s="34">
        <v>76</v>
      </c>
      <c r="V6761" s="34">
        <v>122</v>
      </c>
      <c r="W6761" s="34">
        <v>98</v>
      </c>
      <c r="X6761" s="34">
        <v>97</v>
      </c>
      <c r="Y6761" s="34">
        <v>116</v>
      </c>
      <c r="Z6761" s="34">
        <v>115</v>
      </c>
      <c r="AA6761" s="34">
        <v>79</v>
      </c>
      <c r="AB6761" s="34">
        <v>111</v>
      </c>
      <c r="AC6761" s="34">
        <v>152</v>
      </c>
    </row>
    <row r="6762" spans="1:29" x14ac:dyDescent="0.2">
      <c r="A6762" s="34" t="s">
        <v>67255</v>
      </c>
      <c r="B6762" s="34">
        <v>89</v>
      </c>
      <c r="C6762" s="34">
        <v>92</v>
      </c>
      <c r="D6762" s="34">
        <v>85</v>
      </c>
      <c r="E6762" s="34">
        <v>98</v>
      </c>
      <c r="F6762" s="34">
        <v>110</v>
      </c>
      <c r="G6762" s="34">
        <v>145</v>
      </c>
      <c r="H6762" s="34">
        <v>75</v>
      </c>
      <c r="I6762" s="34">
        <v>84</v>
      </c>
      <c r="J6762" s="34">
        <v>81</v>
      </c>
      <c r="K6762" s="34">
        <v>115</v>
      </c>
      <c r="L6762" s="34">
        <v>76</v>
      </c>
      <c r="M6762" s="34">
        <v>86</v>
      </c>
      <c r="N6762" s="34">
        <v>99</v>
      </c>
      <c r="O6762" s="34">
        <v>81</v>
      </c>
      <c r="P6762" s="34">
        <v>96</v>
      </c>
      <c r="Q6762" s="34">
        <v>127</v>
      </c>
      <c r="R6762" s="34">
        <v>107</v>
      </c>
      <c r="S6762" s="34">
        <v>116</v>
      </c>
      <c r="T6762" s="34">
        <v>102</v>
      </c>
      <c r="U6762" s="34">
        <v>102</v>
      </c>
      <c r="V6762" s="34">
        <v>89</v>
      </c>
      <c r="W6762" s="34">
        <v>141</v>
      </c>
      <c r="X6762" s="34">
        <v>109</v>
      </c>
      <c r="Y6762" s="34">
        <v>158</v>
      </c>
      <c r="Z6762" s="34">
        <v>132</v>
      </c>
      <c r="AA6762" s="34">
        <v>131</v>
      </c>
      <c r="AB6762" s="34">
        <v>134</v>
      </c>
      <c r="AC6762" s="34">
        <v>190</v>
      </c>
    </row>
    <row r="6763" spans="1:29" x14ac:dyDescent="0.2">
      <c r="A6763" s="34" t="s">
        <v>67256</v>
      </c>
      <c r="B6763" s="34">
        <v>61</v>
      </c>
      <c r="C6763" s="34">
        <v>67</v>
      </c>
      <c r="D6763" s="34">
        <v>69</v>
      </c>
      <c r="E6763" s="34">
        <v>56</v>
      </c>
      <c r="F6763" s="34">
        <v>34</v>
      </c>
      <c r="G6763" s="34">
        <v>41</v>
      </c>
      <c r="H6763" s="34">
        <v>34</v>
      </c>
      <c r="I6763" s="34">
        <v>41</v>
      </c>
      <c r="J6763" s="34">
        <v>34</v>
      </c>
      <c r="K6763" s="34">
        <v>36</v>
      </c>
      <c r="L6763" s="34">
        <v>21</v>
      </c>
      <c r="M6763" s="34">
        <v>41</v>
      </c>
      <c r="N6763" s="34">
        <v>28</v>
      </c>
      <c r="O6763" s="34">
        <v>31</v>
      </c>
      <c r="P6763" s="34">
        <v>33</v>
      </c>
      <c r="Q6763" s="34">
        <v>49</v>
      </c>
      <c r="R6763" s="34">
        <v>56</v>
      </c>
      <c r="S6763" s="34">
        <v>66</v>
      </c>
      <c r="T6763" s="34">
        <v>31</v>
      </c>
      <c r="U6763" s="34">
        <v>40</v>
      </c>
      <c r="V6763" s="34">
        <v>44</v>
      </c>
      <c r="W6763" s="34">
        <v>42</v>
      </c>
      <c r="X6763" s="34">
        <v>48</v>
      </c>
      <c r="Y6763" s="34">
        <v>35</v>
      </c>
      <c r="Z6763" s="34">
        <v>47</v>
      </c>
      <c r="AA6763" s="34">
        <v>49</v>
      </c>
      <c r="AB6763" s="34">
        <v>61</v>
      </c>
      <c r="AC6763" s="34">
        <v>77</v>
      </c>
    </row>
    <row r="6764" spans="1:29" x14ac:dyDescent="0.2">
      <c r="A6764" s="34" t="s">
        <v>67257</v>
      </c>
      <c r="B6764" s="34">
        <v>106</v>
      </c>
      <c r="C6764" s="34">
        <v>238</v>
      </c>
      <c r="D6764" s="34">
        <v>267</v>
      </c>
      <c r="E6764" s="34">
        <v>267</v>
      </c>
      <c r="F6764" s="34">
        <v>206</v>
      </c>
      <c r="G6764" s="34">
        <v>248</v>
      </c>
      <c r="H6764" s="34">
        <v>178</v>
      </c>
      <c r="I6764" s="34">
        <v>220</v>
      </c>
      <c r="J6764" s="34">
        <v>178</v>
      </c>
      <c r="K6764" s="34">
        <v>269</v>
      </c>
      <c r="L6764" s="34">
        <v>144</v>
      </c>
      <c r="M6764" s="34">
        <v>225</v>
      </c>
      <c r="N6764" s="34">
        <v>190</v>
      </c>
      <c r="O6764" s="34">
        <v>183</v>
      </c>
      <c r="P6764" s="34">
        <v>219</v>
      </c>
      <c r="Q6764" s="34">
        <v>298</v>
      </c>
      <c r="R6764" s="34">
        <v>288</v>
      </c>
      <c r="S6764" s="34">
        <v>305</v>
      </c>
      <c r="T6764" s="34">
        <v>178</v>
      </c>
      <c r="U6764" s="34">
        <v>214</v>
      </c>
      <c r="V6764" s="34">
        <v>221</v>
      </c>
      <c r="W6764" s="34">
        <v>269</v>
      </c>
      <c r="X6764" s="34">
        <v>247</v>
      </c>
      <c r="Y6764" s="34">
        <v>291</v>
      </c>
      <c r="Z6764" s="34">
        <v>251</v>
      </c>
      <c r="AA6764" s="34">
        <v>331</v>
      </c>
      <c r="AB6764" s="34">
        <v>183</v>
      </c>
      <c r="AC6764" s="34">
        <v>430</v>
      </c>
    </row>
    <row r="6765" spans="1:29" x14ac:dyDescent="0.2">
      <c r="A6765" s="34" t="s">
        <v>67258</v>
      </c>
      <c r="B6765" s="34">
        <v>37</v>
      </c>
      <c r="C6765" s="34">
        <v>36</v>
      </c>
      <c r="D6765" s="34">
        <v>57</v>
      </c>
      <c r="E6765" s="34">
        <v>23</v>
      </c>
      <c r="F6765" s="34">
        <v>56</v>
      </c>
      <c r="G6765" s="34">
        <v>33</v>
      </c>
      <c r="H6765" s="34">
        <v>62</v>
      </c>
      <c r="I6765" s="34">
        <v>37</v>
      </c>
      <c r="J6765" s="34">
        <v>47</v>
      </c>
      <c r="K6765" s="34">
        <v>47</v>
      </c>
      <c r="L6765" s="34">
        <v>36</v>
      </c>
      <c r="M6765" s="34">
        <v>23</v>
      </c>
      <c r="N6765" s="34">
        <v>50</v>
      </c>
      <c r="O6765" s="34">
        <v>33</v>
      </c>
      <c r="P6765" s="34">
        <v>32</v>
      </c>
      <c r="Q6765" s="34">
        <v>71</v>
      </c>
      <c r="R6765" s="34">
        <v>37</v>
      </c>
      <c r="S6765" s="34">
        <v>52</v>
      </c>
      <c r="T6765" s="34">
        <v>41</v>
      </c>
      <c r="U6765" s="34">
        <v>23</v>
      </c>
      <c r="V6765" s="34">
        <v>65</v>
      </c>
      <c r="W6765" s="34">
        <v>58</v>
      </c>
      <c r="X6765" s="34">
        <v>51</v>
      </c>
      <c r="Y6765" s="34">
        <v>27</v>
      </c>
      <c r="Z6765" s="34">
        <v>58</v>
      </c>
      <c r="AA6765" s="34">
        <v>44</v>
      </c>
      <c r="AB6765" s="34">
        <v>50</v>
      </c>
      <c r="AC6765" s="34">
        <v>78</v>
      </c>
    </row>
    <row r="6766" spans="1:29" x14ac:dyDescent="0.2">
      <c r="A6766" s="34" t="s">
        <v>67259</v>
      </c>
      <c r="B6766" s="34">
        <v>95</v>
      </c>
      <c r="C6766" s="34">
        <v>166</v>
      </c>
      <c r="D6766" s="34">
        <v>131</v>
      </c>
      <c r="E6766" s="34">
        <v>169</v>
      </c>
      <c r="F6766" s="34">
        <v>118</v>
      </c>
      <c r="G6766" s="34">
        <v>189</v>
      </c>
      <c r="H6766" s="34">
        <v>102</v>
      </c>
      <c r="I6766" s="34">
        <v>148</v>
      </c>
      <c r="J6766" s="34">
        <v>116</v>
      </c>
      <c r="K6766" s="34">
        <v>155</v>
      </c>
      <c r="L6766" s="34">
        <v>93</v>
      </c>
      <c r="M6766" s="34">
        <v>100</v>
      </c>
      <c r="N6766" s="34">
        <v>90</v>
      </c>
      <c r="O6766" s="34">
        <v>124</v>
      </c>
      <c r="P6766" s="34">
        <v>135</v>
      </c>
      <c r="Q6766" s="34">
        <v>201</v>
      </c>
      <c r="R6766" s="34">
        <v>132</v>
      </c>
      <c r="S6766" s="34">
        <v>155</v>
      </c>
      <c r="T6766" s="34">
        <v>155</v>
      </c>
      <c r="U6766" s="34">
        <v>122</v>
      </c>
      <c r="V6766" s="34">
        <v>129</v>
      </c>
      <c r="W6766" s="34">
        <v>197</v>
      </c>
      <c r="X6766" s="34">
        <v>104</v>
      </c>
      <c r="Y6766" s="34">
        <v>168</v>
      </c>
      <c r="Z6766" s="34">
        <v>114</v>
      </c>
      <c r="AA6766" s="34">
        <v>199</v>
      </c>
      <c r="AB6766" s="34">
        <v>107</v>
      </c>
      <c r="AC6766" s="34">
        <v>226</v>
      </c>
    </row>
    <row r="6767" spans="1:29" x14ac:dyDescent="0.2">
      <c r="A6767" s="34" t="s">
        <v>67260</v>
      </c>
      <c r="B6767" s="34">
        <v>46</v>
      </c>
      <c r="C6767" s="34">
        <v>86</v>
      </c>
      <c r="D6767" s="34">
        <v>68</v>
      </c>
      <c r="E6767" s="34">
        <v>101</v>
      </c>
      <c r="F6767" s="34">
        <v>90</v>
      </c>
      <c r="G6767" s="34">
        <v>107</v>
      </c>
      <c r="H6767" s="34">
        <v>88</v>
      </c>
      <c r="I6767" s="34">
        <v>79</v>
      </c>
      <c r="J6767" s="34">
        <v>59</v>
      </c>
      <c r="K6767" s="34">
        <v>68</v>
      </c>
      <c r="L6767" s="34">
        <v>65</v>
      </c>
      <c r="M6767" s="34">
        <v>55</v>
      </c>
      <c r="N6767" s="34">
        <v>59</v>
      </c>
      <c r="O6767" s="34">
        <v>94</v>
      </c>
      <c r="P6767" s="34">
        <v>62</v>
      </c>
      <c r="Q6767" s="34">
        <v>111</v>
      </c>
      <c r="R6767" s="34">
        <v>83</v>
      </c>
      <c r="S6767" s="34">
        <v>97</v>
      </c>
      <c r="T6767" s="34">
        <v>72</v>
      </c>
      <c r="U6767" s="34">
        <v>105</v>
      </c>
      <c r="V6767" s="34">
        <v>107</v>
      </c>
      <c r="W6767" s="34">
        <v>111</v>
      </c>
      <c r="X6767" s="34">
        <v>133</v>
      </c>
      <c r="Y6767" s="34">
        <v>135</v>
      </c>
      <c r="Z6767" s="34">
        <v>81</v>
      </c>
      <c r="AA6767" s="34">
        <v>124</v>
      </c>
      <c r="AB6767" s="34">
        <v>100</v>
      </c>
      <c r="AC6767" s="34">
        <v>111</v>
      </c>
    </row>
    <row r="6768" spans="1:29" x14ac:dyDescent="0.2">
      <c r="A6768" s="34" t="s">
        <v>67261</v>
      </c>
      <c r="B6768" s="34">
        <v>40</v>
      </c>
      <c r="C6768" s="34">
        <v>23</v>
      </c>
      <c r="D6768" s="34">
        <v>28</v>
      </c>
      <c r="E6768" s="34">
        <v>42</v>
      </c>
      <c r="F6768" s="34">
        <v>20</v>
      </c>
      <c r="G6768" s="34">
        <v>40</v>
      </c>
      <c r="H6768" s="34">
        <v>21</v>
      </c>
      <c r="I6768" s="34">
        <v>32</v>
      </c>
      <c r="J6768" s="34">
        <v>16</v>
      </c>
      <c r="K6768" s="34">
        <v>26</v>
      </c>
      <c r="L6768" s="34">
        <v>8</v>
      </c>
      <c r="M6768" s="34">
        <v>29</v>
      </c>
      <c r="N6768" s="34">
        <v>8</v>
      </c>
      <c r="O6768" s="34">
        <v>23</v>
      </c>
      <c r="P6768" s="34">
        <v>20</v>
      </c>
      <c r="Q6768" s="34">
        <v>48</v>
      </c>
      <c r="R6768" s="34">
        <v>21</v>
      </c>
      <c r="S6768" s="34">
        <v>41</v>
      </c>
      <c r="T6768" s="34">
        <v>21</v>
      </c>
      <c r="U6768" s="34">
        <v>27</v>
      </c>
      <c r="V6768" s="34">
        <v>15</v>
      </c>
      <c r="W6768" s="34">
        <v>23</v>
      </c>
      <c r="X6768" s="34">
        <v>33</v>
      </c>
      <c r="Y6768" s="34">
        <v>43</v>
      </c>
      <c r="Z6768" s="34">
        <v>32</v>
      </c>
      <c r="AA6768" s="34">
        <v>39</v>
      </c>
      <c r="AB6768" s="34">
        <v>19</v>
      </c>
      <c r="AC6768" s="34">
        <v>65</v>
      </c>
    </row>
    <row r="6769" spans="1:29" x14ac:dyDescent="0.2">
      <c r="A6769" s="34" t="s">
        <v>67262</v>
      </c>
      <c r="B6769" s="34">
        <v>104</v>
      </c>
      <c r="C6769" s="34">
        <v>57</v>
      </c>
      <c r="D6769" s="34">
        <v>78</v>
      </c>
      <c r="E6769" s="34">
        <v>56</v>
      </c>
      <c r="F6769" s="34">
        <v>71</v>
      </c>
      <c r="G6769" s="34">
        <v>71</v>
      </c>
      <c r="H6769" s="34">
        <v>69</v>
      </c>
      <c r="I6769" s="34">
        <v>54</v>
      </c>
      <c r="J6769" s="34">
        <v>76</v>
      </c>
      <c r="K6769" s="34">
        <v>63</v>
      </c>
      <c r="L6769" s="34">
        <v>53</v>
      </c>
      <c r="M6769" s="34">
        <v>67</v>
      </c>
      <c r="N6769" s="34">
        <v>92</v>
      </c>
      <c r="O6769" s="34">
        <v>59</v>
      </c>
      <c r="P6769" s="34">
        <v>48</v>
      </c>
      <c r="Q6769" s="34">
        <v>101</v>
      </c>
      <c r="R6769" s="34">
        <v>127</v>
      </c>
      <c r="S6769" s="34">
        <v>63</v>
      </c>
      <c r="T6769" s="34">
        <v>114</v>
      </c>
      <c r="U6769" s="34">
        <v>59</v>
      </c>
      <c r="V6769" s="34">
        <v>103</v>
      </c>
      <c r="W6769" s="34">
        <v>87</v>
      </c>
      <c r="X6769" s="34">
        <v>108</v>
      </c>
      <c r="Y6769" s="34">
        <v>89</v>
      </c>
      <c r="Z6769" s="34">
        <v>77</v>
      </c>
      <c r="AA6769" s="34">
        <v>63</v>
      </c>
      <c r="AB6769" s="34">
        <v>71</v>
      </c>
      <c r="AC6769" s="34">
        <v>119</v>
      </c>
    </row>
    <row r="6770" spans="1:29" x14ac:dyDescent="0.2">
      <c r="A6770" s="34" t="s">
        <v>67263</v>
      </c>
      <c r="B6770" s="34">
        <v>40</v>
      </c>
      <c r="C6770" s="34">
        <v>41</v>
      </c>
      <c r="D6770" s="34">
        <v>80</v>
      </c>
      <c r="E6770" s="34">
        <v>45</v>
      </c>
      <c r="F6770" s="34">
        <v>56</v>
      </c>
      <c r="G6770" s="34">
        <v>65</v>
      </c>
      <c r="H6770" s="34">
        <v>50</v>
      </c>
      <c r="I6770" s="34">
        <v>48</v>
      </c>
      <c r="J6770" s="34">
        <v>37</v>
      </c>
      <c r="K6770" s="34">
        <v>82</v>
      </c>
      <c r="L6770" s="34">
        <v>37</v>
      </c>
      <c r="M6770" s="34">
        <v>57</v>
      </c>
      <c r="N6770" s="34">
        <v>28</v>
      </c>
      <c r="O6770" s="34">
        <v>35</v>
      </c>
      <c r="P6770" s="34">
        <v>59</v>
      </c>
      <c r="Q6770" s="34">
        <v>60</v>
      </c>
      <c r="R6770" s="34">
        <v>46</v>
      </c>
      <c r="S6770" s="34">
        <v>49</v>
      </c>
      <c r="T6770" s="34">
        <v>40</v>
      </c>
      <c r="U6770" s="34">
        <v>35</v>
      </c>
      <c r="V6770" s="34">
        <v>27</v>
      </c>
      <c r="W6770" s="34">
        <v>34</v>
      </c>
      <c r="X6770" s="34">
        <v>48</v>
      </c>
      <c r="Y6770" s="34">
        <v>30</v>
      </c>
      <c r="Z6770" s="34">
        <v>58</v>
      </c>
      <c r="AA6770" s="34">
        <v>56</v>
      </c>
      <c r="AB6770" s="34">
        <v>40</v>
      </c>
      <c r="AC6770" s="34">
        <v>71</v>
      </c>
    </row>
    <row r="6771" spans="1:29" x14ac:dyDescent="0.2">
      <c r="A6771" s="34" t="s">
        <v>67264</v>
      </c>
      <c r="B6771" s="34">
        <v>133</v>
      </c>
      <c r="C6771" s="34">
        <v>89</v>
      </c>
      <c r="D6771" s="34">
        <v>129</v>
      </c>
      <c r="E6771" s="34">
        <v>96</v>
      </c>
      <c r="F6771" s="34">
        <v>132</v>
      </c>
      <c r="G6771" s="34">
        <v>146</v>
      </c>
      <c r="H6771" s="34">
        <v>125</v>
      </c>
      <c r="I6771" s="34">
        <v>119</v>
      </c>
      <c r="J6771" s="34">
        <v>126</v>
      </c>
      <c r="K6771" s="34">
        <v>116</v>
      </c>
      <c r="L6771" s="34">
        <v>109</v>
      </c>
      <c r="M6771" s="34">
        <v>92</v>
      </c>
      <c r="N6771" s="34">
        <v>127</v>
      </c>
      <c r="O6771" s="34">
        <v>113</v>
      </c>
      <c r="P6771" s="34">
        <v>148</v>
      </c>
      <c r="Q6771" s="34">
        <v>135</v>
      </c>
      <c r="R6771" s="34">
        <v>182</v>
      </c>
      <c r="S6771" s="34">
        <v>171</v>
      </c>
      <c r="T6771" s="34">
        <v>164</v>
      </c>
      <c r="U6771" s="34">
        <v>97</v>
      </c>
      <c r="V6771" s="34">
        <v>137</v>
      </c>
      <c r="W6771" s="34">
        <v>139</v>
      </c>
      <c r="X6771" s="34">
        <v>202</v>
      </c>
      <c r="Y6771" s="34">
        <v>139</v>
      </c>
      <c r="Z6771" s="34">
        <v>148</v>
      </c>
      <c r="AA6771" s="34">
        <v>140</v>
      </c>
      <c r="AB6771" s="34">
        <v>173</v>
      </c>
      <c r="AC6771" s="34">
        <v>190</v>
      </c>
    </row>
    <row r="6772" spans="1:29" x14ac:dyDescent="0.2">
      <c r="A6772" s="34" t="s">
        <v>67265</v>
      </c>
      <c r="B6772" s="34">
        <v>24</v>
      </c>
      <c r="C6772" s="34">
        <v>8</v>
      </c>
      <c r="D6772" s="34">
        <v>21</v>
      </c>
      <c r="E6772" s="34">
        <v>9</v>
      </c>
      <c r="F6772" s="34">
        <v>28</v>
      </c>
      <c r="G6772" s="34">
        <v>34</v>
      </c>
      <c r="H6772" s="34">
        <v>45</v>
      </c>
      <c r="I6772" s="34">
        <v>25</v>
      </c>
      <c r="J6772" s="34">
        <v>21</v>
      </c>
      <c r="K6772" s="34">
        <v>24</v>
      </c>
      <c r="L6772" s="34">
        <v>17</v>
      </c>
      <c r="M6772" s="34">
        <v>24</v>
      </c>
      <c r="N6772" s="34">
        <v>34</v>
      </c>
      <c r="O6772" s="34">
        <v>14</v>
      </c>
      <c r="P6772" s="34">
        <v>9</v>
      </c>
      <c r="Q6772" s="34">
        <v>30</v>
      </c>
      <c r="R6772" s="34">
        <v>28</v>
      </c>
      <c r="S6772" s="34">
        <v>19</v>
      </c>
      <c r="T6772" s="34">
        <v>19</v>
      </c>
      <c r="U6772" s="34">
        <v>20</v>
      </c>
      <c r="V6772" s="34">
        <v>28</v>
      </c>
      <c r="W6772" s="34">
        <v>27</v>
      </c>
      <c r="X6772" s="34">
        <v>26</v>
      </c>
      <c r="Y6772" s="34">
        <v>29</v>
      </c>
      <c r="Z6772" s="34">
        <v>34</v>
      </c>
      <c r="AA6772" s="34">
        <v>20</v>
      </c>
      <c r="AB6772" s="34">
        <v>38</v>
      </c>
      <c r="AC6772" s="34">
        <v>47</v>
      </c>
    </row>
    <row r="6773" spans="1:29" x14ac:dyDescent="0.2">
      <c r="A6773" s="34" t="s">
        <v>67266</v>
      </c>
      <c r="B6773" s="34">
        <v>86</v>
      </c>
      <c r="C6773" s="34">
        <v>102</v>
      </c>
      <c r="D6773" s="34">
        <v>151</v>
      </c>
      <c r="E6773" s="34">
        <v>127</v>
      </c>
      <c r="F6773" s="34">
        <v>164</v>
      </c>
      <c r="G6773" s="34">
        <v>85</v>
      </c>
      <c r="H6773" s="34">
        <v>186</v>
      </c>
      <c r="I6773" s="34">
        <v>114</v>
      </c>
      <c r="J6773" s="34">
        <v>183</v>
      </c>
      <c r="K6773" s="34">
        <v>122</v>
      </c>
      <c r="L6773" s="34">
        <v>137</v>
      </c>
      <c r="M6773" s="34">
        <v>95</v>
      </c>
      <c r="N6773" s="34">
        <v>155</v>
      </c>
      <c r="O6773" s="34">
        <v>92</v>
      </c>
      <c r="P6773" s="34">
        <v>164</v>
      </c>
      <c r="Q6773" s="34">
        <v>151</v>
      </c>
      <c r="R6773" s="34">
        <v>156</v>
      </c>
      <c r="S6773" s="34">
        <v>121</v>
      </c>
      <c r="T6773" s="34">
        <v>241</v>
      </c>
      <c r="U6773" s="34">
        <v>114</v>
      </c>
      <c r="V6773" s="34">
        <v>211</v>
      </c>
      <c r="W6773" s="34">
        <v>121</v>
      </c>
      <c r="X6773" s="34">
        <v>181</v>
      </c>
      <c r="Y6773" s="34">
        <v>148</v>
      </c>
      <c r="Z6773" s="34">
        <v>125</v>
      </c>
      <c r="AA6773" s="34">
        <v>163</v>
      </c>
      <c r="AB6773" s="34">
        <v>184</v>
      </c>
      <c r="AC6773" s="34">
        <v>226</v>
      </c>
    </row>
    <row r="6774" spans="1:29" x14ac:dyDescent="0.2">
      <c r="A6774" s="34" t="s">
        <v>67267</v>
      </c>
      <c r="B6774" s="34">
        <v>56</v>
      </c>
      <c r="C6774" s="34">
        <v>89</v>
      </c>
      <c r="D6774" s="34">
        <v>83</v>
      </c>
      <c r="E6774" s="34">
        <v>73</v>
      </c>
      <c r="F6774" s="34">
        <v>64</v>
      </c>
      <c r="G6774" s="34">
        <v>110</v>
      </c>
      <c r="H6774" s="34">
        <v>60</v>
      </c>
      <c r="I6774" s="34">
        <v>84</v>
      </c>
      <c r="J6774" s="34">
        <v>59</v>
      </c>
      <c r="K6774" s="34">
        <v>65</v>
      </c>
      <c r="L6774" s="34">
        <v>54</v>
      </c>
      <c r="M6774" s="34">
        <v>68</v>
      </c>
      <c r="N6774" s="34">
        <v>48</v>
      </c>
      <c r="O6774" s="34">
        <v>59</v>
      </c>
      <c r="P6774" s="34">
        <v>61</v>
      </c>
      <c r="Q6774" s="34">
        <v>84</v>
      </c>
      <c r="R6774" s="34">
        <v>94</v>
      </c>
      <c r="S6774" s="34">
        <v>91</v>
      </c>
      <c r="T6774" s="34">
        <v>93</v>
      </c>
      <c r="U6774" s="34">
        <v>69</v>
      </c>
      <c r="V6774" s="34">
        <v>104</v>
      </c>
      <c r="W6774" s="34">
        <v>94</v>
      </c>
      <c r="X6774" s="34">
        <v>94</v>
      </c>
      <c r="Y6774" s="34">
        <v>113</v>
      </c>
      <c r="Z6774" s="34">
        <v>68</v>
      </c>
      <c r="AA6774" s="34">
        <v>71</v>
      </c>
      <c r="AB6774" s="34">
        <v>79</v>
      </c>
      <c r="AC6774" s="34">
        <v>111</v>
      </c>
    </row>
    <row r="6775" spans="1:29" x14ac:dyDescent="0.2">
      <c r="A6775" s="34" t="s">
        <v>67268</v>
      </c>
      <c r="B6775" s="34">
        <v>78</v>
      </c>
      <c r="C6775" s="34">
        <v>83</v>
      </c>
      <c r="D6775" s="34">
        <v>116</v>
      </c>
      <c r="E6775" s="34">
        <v>145</v>
      </c>
      <c r="F6775" s="34">
        <v>97</v>
      </c>
      <c r="G6775" s="34">
        <v>66</v>
      </c>
      <c r="H6775" s="34">
        <v>94</v>
      </c>
      <c r="I6775" s="34">
        <v>98</v>
      </c>
      <c r="J6775" s="34">
        <v>73</v>
      </c>
      <c r="K6775" s="34">
        <v>86</v>
      </c>
      <c r="L6775" s="34">
        <v>49</v>
      </c>
      <c r="M6775" s="34">
        <v>82</v>
      </c>
      <c r="N6775" s="34">
        <v>65</v>
      </c>
      <c r="O6775" s="34">
        <v>81</v>
      </c>
      <c r="P6775" s="34">
        <v>79</v>
      </c>
      <c r="Q6775" s="34">
        <v>134</v>
      </c>
      <c r="R6775" s="34">
        <v>112</v>
      </c>
      <c r="S6775" s="34">
        <v>144</v>
      </c>
      <c r="T6775" s="34">
        <v>59</v>
      </c>
      <c r="U6775" s="34">
        <v>94</v>
      </c>
      <c r="V6775" s="34">
        <v>97</v>
      </c>
      <c r="W6775" s="34">
        <v>130</v>
      </c>
      <c r="X6775" s="34">
        <v>141</v>
      </c>
      <c r="Y6775" s="34">
        <v>132</v>
      </c>
      <c r="Z6775" s="34">
        <v>81</v>
      </c>
      <c r="AA6775" s="34">
        <v>140</v>
      </c>
      <c r="AB6775" s="34">
        <v>91</v>
      </c>
      <c r="AC6775" s="34">
        <v>209</v>
      </c>
    </row>
    <row r="6776" spans="1:29" x14ac:dyDescent="0.2">
      <c r="A6776" s="34" t="s">
        <v>67269</v>
      </c>
      <c r="B6776" s="34">
        <v>79</v>
      </c>
      <c r="C6776" s="34">
        <v>79</v>
      </c>
      <c r="D6776" s="34">
        <v>50</v>
      </c>
      <c r="E6776" s="34">
        <v>72</v>
      </c>
      <c r="F6776" s="34">
        <v>65</v>
      </c>
      <c r="G6776" s="34">
        <v>102</v>
      </c>
      <c r="H6776" s="34">
        <v>41</v>
      </c>
      <c r="I6776" s="34">
        <v>85</v>
      </c>
      <c r="J6776" s="34">
        <v>43</v>
      </c>
      <c r="K6776" s="34">
        <v>83</v>
      </c>
      <c r="L6776" s="34">
        <v>32</v>
      </c>
      <c r="M6776" s="34">
        <v>57</v>
      </c>
      <c r="N6776" s="34">
        <v>53</v>
      </c>
      <c r="O6776" s="34">
        <v>77</v>
      </c>
      <c r="P6776" s="34">
        <v>47</v>
      </c>
      <c r="Q6776" s="34">
        <v>103</v>
      </c>
      <c r="R6776" s="34">
        <v>65</v>
      </c>
      <c r="S6776" s="34">
        <v>84</v>
      </c>
      <c r="T6776" s="34">
        <v>58</v>
      </c>
      <c r="U6776" s="34">
        <v>63</v>
      </c>
      <c r="V6776" s="34">
        <v>63</v>
      </c>
      <c r="W6776" s="34">
        <v>88</v>
      </c>
      <c r="X6776" s="34">
        <v>69</v>
      </c>
      <c r="Y6776" s="34">
        <v>107</v>
      </c>
      <c r="Z6776" s="34">
        <v>86</v>
      </c>
      <c r="AA6776" s="34">
        <v>97</v>
      </c>
      <c r="AB6776" s="34">
        <v>51</v>
      </c>
      <c r="AC6776" s="34">
        <v>132</v>
      </c>
    </row>
    <row r="6777" spans="1:29" x14ac:dyDescent="0.2">
      <c r="A6777" s="34" t="s">
        <v>67270</v>
      </c>
      <c r="B6777" s="34">
        <v>52</v>
      </c>
      <c r="C6777" s="34">
        <v>65</v>
      </c>
      <c r="D6777" s="34">
        <v>82</v>
      </c>
      <c r="E6777" s="34">
        <v>62</v>
      </c>
      <c r="F6777" s="34">
        <v>49</v>
      </c>
      <c r="G6777" s="34">
        <v>56</v>
      </c>
      <c r="H6777" s="34">
        <v>75</v>
      </c>
      <c r="I6777" s="34">
        <v>59</v>
      </c>
      <c r="J6777" s="34">
        <v>84</v>
      </c>
      <c r="K6777" s="34">
        <v>67</v>
      </c>
      <c r="L6777" s="34">
        <v>50</v>
      </c>
      <c r="M6777" s="34">
        <v>57</v>
      </c>
      <c r="N6777" s="34">
        <v>62</v>
      </c>
      <c r="O6777" s="34">
        <v>46</v>
      </c>
      <c r="P6777" s="34">
        <v>44</v>
      </c>
      <c r="Q6777" s="34">
        <v>93</v>
      </c>
      <c r="R6777" s="34">
        <v>95</v>
      </c>
      <c r="S6777" s="34">
        <v>104</v>
      </c>
      <c r="T6777" s="34">
        <v>68</v>
      </c>
      <c r="U6777" s="34">
        <v>67</v>
      </c>
      <c r="V6777" s="34">
        <v>87</v>
      </c>
      <c r="W6777" s="34">
        <v>76</v>
      </c>
      <c r="X6777" s="34">
        <v>96</v>
      </c>
      <c r="Y6777" s="34">
        <v>64</v>
      </c>
      <c r="Z6777" s="34">
        <v>45</v>
      </c>
      <c r="AA6777" s="34">
        <v>112</v>
      </c>
      <c r="AB6777" s="34">
        <v>72</v>
      </c>
      <c r="AC6777" s="34">
        <v>157</v>
      </c>
    </row>
    <row r="6778" spans="1:29" x14ac:dyDescent="0.2">
      <c r="A6778" s="34" t="s">
        <v>67271</v>
      </c>
      <c r="B6778" s="34">
        <v>89</v>
      </c>
      <c r="C6778" s="34">
        <v>94</v>
      </c>
      <c r="D6778" s="34">
        <v>134</v>
      </c>
      <c r="E6778" s="34">
        <v>108</v>
      </c>
      <c r="F6778" s="34">
        <v>140</v>
      </c>
      <c r="G6778" s="34">
        <v>94</v>
      </c>
      <c r="H6778" s="34">
        <v>140</v>
      </c>
      <c r="I6778" s="34">
        <v>113</v>
      </c>
      <c r="J6778" s="34">
        <v>123</v>
      </c>
      <c r="K6778" s="34">
        <v>148</v>
      </c>
      <c r="L6778" s="34">
        <v>103</v>
      </c>
      <c r="M6778" s="34">
        <v>122</v>
      </c>
      <c r="N6778" s="34">
        <v>139</v>
      </c>
      <c r="O6778" s="34">
        <v>102</v>
      </c>
      <c r="P6778" s="34">
        <v>114</v>
      </c>
      <c r="Q6778" s="34">
        <v>135</v>
      </c>
      <c r="R6778" s="34">
        <v>149</v>
      </c>
      <c r="S6778" s="34">
        <v>146</v>
      </c>
      <c r="T6778" s="34">
        <v>158</v>
      </c>
      <c r="U6778" s="34">
        <v>113</v>
      </c>
      <c r="V6778" s="34">
        <v>143</v>
      </c>
      <c r="W6778" s="34">
        <v>176</v>
      </c>
      <c r="X6778" s="34">
        <v>169</v>
      </c>
      <c r="Y6778" s="34">
        <v>153</v>
      </c>
      <c r="Z6778" s="34">
        <v>118</v>
      </c>
      <c r="AA6778" s="34">
        <v>166</v>
      </c>
      <c r="AB6778" s="34">
        <v>155</v>
      </c>
      <c r="AC6778" s="34">
        <v>212</v>
      </c>
    </row>
    <row r="6779" spans="1:29" x14ac:dyDescent="0.2">
      <c r="A6779" s="34" t="s">
        <v>67272</v>
      </c>
      <c r="B6779" s="34">
        <v>177</v>
      </c>
      <c r="C6779" s="34">
        <v>160</v>
      </c>
      <c r="D6779" s="34">
        <v>158</v>
      </c>
      <c r="E6779" s="34">
        <v>158</v>
      </c>
      <c r="F6779" s="34">
        <v>165</v>
      </c>
      <c r="G6779" s="34">
        <v>191</v>
      </c>
      <c r="H6779" s="34">
        <v>147</v>
      </c>
      <c r="I6779" s="34">
        <v>176</v>
      </c>
      <c r="J6779" s="34">
        <v>165</v>
      </c>
      <c r="K6779" s="34">
        <v>179</v>
      </c>
      <c r="L6779" s="34">
        <v>169</v>
      </c>
      <c r="M6779" s="34">
        <v>146</v>
      </c>
      <c r="N6779" s="34">
        <v>153</v>
      </c>
      <c r="O6779" s="34">
        <v>144</v>
      </c>
      <c r="P6779" s="34">
        <v>132</v>
      </c>
      <c r="Q6779" s="34">
        <v>227</v>
      </c>
      <c r="R6779" s="34">
        <v>240</v>
      </c>
      <c r="S6779" s="34">
        <v>254</v>
      </c>
      <c r="T6779" s="34">
        <v>238</v>
      </c>
      <c r="U6779" s="34">
        <v>220</v>
      </c>
      <c r="V6779" s="34">
        <v>184</v>
      </c>
      <c r="W6779" s="34">
        <v>287</v>
      </c>
      <c r="X6779" s="34">
        <v>254</v>
      </c>
      <c r="Y6779" s="34">
        <v>248</v>
      </c>
      <c r="Z6779" s="34">
        <v>179</v>
      </c>
      <c r="AA6779" s="34">
        <v>231</v>
      </c>
      <c r="AB6779" s="34">
        <v>223</v>
      </c>
      <c r="AC6779" s="34">
        <v>267</v>
      </c>
    </row>
    <row r="6780" spans="1:29" x14ac:dyDescent="0.2">
      <c r="A6780" s="34" t="s">
        <v>67273</v>
      </c>
      <c r="B6780" s="34">
        <v>71</v>
      </c>
      <c r="C6780" s="34">
        <v>63</v>
      </c>
      <c r="D6780" s="34">
        <v>125</v>
      </c>
      <c r="E6780" s="34">
        <v>119</v>
      </c>
      <c r="F6780" s="34">
        <v>112</v>
      </c>
      <c r="G6780" s="34">
        <v>112</v>
      </c>
      <c r="H6780" s="34">
        <v>104</v>
      </c>
      <c r="I6780" s="34">
        <v>109</v>
      </c>
      <c r="J6780" s="34">
        <v>107</v>
      </c>
      <c r="K6780" s="34">
        <v>109</v>
      </c>
      <c r="L6780" s="34">
        <v>101</v>
      </c>
      <c r="M6780" s="34">
        <v>70</v>
      </c>
      <c r="N6780" s="34">
        <v>101</v>
      </c>
      <c r="O6780" s="34">
        <v>85</v>
      </c>
      <c r="P6780" s="34">
        <v>100</v>
      </c>
      <c r="Q6780" s="34">
        <v>134</v>
      </c>
      <c r="R6780" s="34">
        <v>132</v>
      </c>
      <c r="S6780" s="34">
        <v>119</v>
      </c>
      <c r="T6780" s="34">
        <v>120</v>
      </c>
      <c r="U6780" s="34">
        <v>93</v>
      </c>
      <c r="V6780" s="34">
        <v>139</v>
      </c>
      <c r="W6780" s="34">
        <v>88</v>
      </c>
      <c r="X6780" s="34">
        <v>172</v>
      </c>
      <c r="Y6780" s="34">
        <v>90</v>
      </c>
      <c r="Z6780" s="34">
        <v>115</v>
      </c>
      <c r="AA6780" s="34">
        <v>139</v>
      </c>
      <c r="AB6780" s="34">
        <v>119</v>
      </c>
      <c r="AC6780" s="34">
        <v>124</v>
      </c>
    </row>
    <row r="6781" spans="1:29" x14ac:dyDescent="0.2">
      <c r="A6781" s="34" t="s">
        <v>67274</v>
      </c>
      <c r="B6781" s="34">
        <v>91</v>
      </c>
      <c r="C6781" s="34">
        <v>121</v>
      </c>
      <c r="D6781" s="34">
        <v>125</v>
      </c>
      <c r="E6781" s="34">
        <v>108</v>
      </c>
      <c r="F6781" s="34">
        <v>162</v>
      </c>
      <c r="G6781" s="34">
        <v>101</v>
      </c>
      <c r="H6781" s="34">
        <v>133</v>
      </c>
      <c r="I6781" s="34">
        <v>115</v>
      </c>
      <c r="J6781" s="34">
        <v>123</v>
      </c>
      <c r="K6781" s="34">
        <v>141</v>
      </c>
      <c r="L6781" s="34">
        <v>108</v>
      </c>
      <c r="M6781" s="34">
        <v>147</v>
      </c>
      <c r="N6781" s="34">
        <v>135</v>
      </c>
      <c r="O6781" s="34">
        <v>88</v>
      </c>
      <c r="P6781" s="34">
        <v>109</v>
      </c>
      <c r="Q6781" s="34">
        <v>170</v>
      </c>
      <c r="R6781" s="34">
        <v>133</v>
      </c>
      <c r="S6781" s="34">
        <v>184</v>
      </c>
      <c r="T6781" s="34">
        <v>124</v>
      </c>
      <c r="U6781" s="34">
        <v>128</v>
      </c>
      <c r="V6781" s="34">
        <v>141</v>
      </c>
      <c r="W6781" s="34">
        <v>143</v>
      </c>
      <c r="X6781" s="34">
        <v>180</v>
      </c>
      <c r="Y6781" s="34">
        <v>134</v>
      </c>
      <c r="Z6781" s="34">
        <v>149</v>
      </c>
      <c r="AA6781" s="34">
        <v>178</v>
      </c>
      <c r="AB6781" s="34">
        <v>151</v>
      </c>
      <c r="AC6781" s="34">
        <v>218</v>
      </c>
    </row>
    <row r="6782" spans="1:29" x14ac:dyDescent="0.2">
      <c r="A6782" s="34" t="s">
        <v>67275</v>
      </c>
      <c r="B6782" s="34">
        <v>231</v>
      </c>
      <c r="C6782" s="34">
        <v>242</v>
      </c>
      <c r="D6782" s="34">
        <v>261</v>
      </c>
      <c r="E6782" s="34">
        <v>203</v>
      </c>
      <c r="F6782" s="34">
        <v>306</v>
      </c>
      <c r="G6782" s="34">
        <v>316</v>
      </c>
      <c r="H6782" s="34">
        <v>290</v>
      </c>
      <c r="I6782" s="34">
        <v>199</v>
      </c>
      <c r="J6782" s="34">
        <v>224</v>
      </c>
      <c r="K6782" s="34">
        <v>253</v>
      </c>
      <c r="L6782" s="34">
        <v>298</v>
      </c>
      <c r="M6782" s="34">
        <v>211</v>
      </c>
      <c r="N6782" s="34">
        <v>291</v>
      </c>
      <c r="O6782" s="34">
        <v>226</v>
      </c>
      <c r="P6782" s="34">
        <v>304</v>
      </c>
      <c r="Q6782" s="34">
        <v>342</v>
      </c>
      <c r="R6782" s="34">
        <v>382</v>
      </c>
      <c r="S6782" s="34">
        <v>322</v>
      </c>
      <c r="T6782" s="34">
        <v>424</v>
      </c>
      <c r="U6782" s="34">
        <v>266</v>
      </c>
      <c r="V6782" s="34">
        <v>339</v>
      </c>
      <c r="W6782" s="34">
        <v>384</v>
      </c>
      <c r="X6782" s="34">
        <v>382</v>
      </c>
      <c r="Y6782" s="34">
        <v>310</v>
      </c>
      <c r="Z6782" s="34">
        <v>320</v>
      </c>
      <c r="AA6782" s="34">
        <v>324</v>
      </c>
      <c r="AB6782" s="34">
        <v>397</v>
      </c>
      <c r="AC6782" s="34">
        <v>425</v>
      </c>
    </row>
    <row r="6783" spans="1:29" x14ac:dyDescent="0.2">
      <c r="A6783" s="34" t="s">
        <v>67276</v>
      </c>
      <c r="B6783" s="34">
        <v>51</v>
      </c>
      <c r="C6783" s="34">
        <v>47</v>
      </c>
      <c r="D6783" s="34">
        <v>51</v>
      </c>
      <c r="E6783" s="34">
        <v>51</v>
      </c>
      <c r="F6783" s="34">
        <v>59</v>
      </c>
      <c r="G6783" s="34">
        <v>47</v>
      </c>
      <c r="H6783" s="34">
        <v>33</v>
      </c>
      <c r="I6783" s="34">
        <v>64</v>
      </c>
      <c r="J6783" s="34">
        <v>50</v>
      </c>
      <c r="K6783" s="34">
        <v>53</v>
      </c>
      <c r="L6783" s="34">
        <v>47</v>
      </c>
      <c r="M6783" s="34">
        <v>46</v>
      </c>
      <c r="N6783" s="34">
        <v>29</v>
      </c>
      <c r="O6783" s="34">
        <v>62</v>
      </c>
      <c r="P6783" s="34">
        <v>37</v>
      </c>
      <c r="Q6783" s="34">
        <v>65</v>
      </c>
      <c r="R6783" s="34">
        <v>50</v>
      </c>
      <c r="S6783" s="34">
        <v>94</v>
      </c>
      <c r="T6783" s="34">
        <v>55</v>
      </c>
      <c r="U6783" s="34">
        <v>70</v>
      </c>
      <c r="V6783" s="34">
        <v>53</v>
      </c>
      <c r="W6783" s="34">
        <v>65</v>
      </c>
      <c r="X6783" s="34">
        <v>49</v>
      </c>
      <c r="Y6783" s="34">
        <v>64</v>
      </c>
      <c r="Z6783" s="34">
        <v>63</v>
      </c>
      <c r="AA6783" s="34">
        <v>61</v>
      </c>
      <c r="AB6783" s="34">
        <v>80</v>
      </c>
      <c r="AC6783" s="34">
        <v>72</v>
      </c>
    </row>
    <row r="6784" spans="1:29" x14ac:dyDescent="0.2">
      <c r="A6784" s="34" t="s">
        <v>67277</v>
      </c>
      <c r="B6784" s="34">
        <v>98</v>
      </c>
      <c r="C6784" s="34">
        <v>134</v>
      </c>
      <c r="D6784" s="34">
        <v>170</v>
      </c>
      <c r="E6784" s="34">
        <v>148</v>
      </c>
      <c r="F6784" s="34">
        <v>130</v>
      </c>
      <c r="G6784" s="34">
        <v>145</v>
      </c>
      <c r="H6784" s="34">
        <v>159</v>
      </c>
      <c r="I6784" s="34">
        <v>130</v>
      </c>
      <c r="J6784" s="34">
        <v>118</v>
      </c>
      <c r="K6784" s="34">
        <v>137</v>
      </c>
      <c r="L6784" s="34">
        <v>145</v>
      </c>
      <c r="M6784" s="34">
        <v>123</v>
      </c>
      <c r="N6784" s="34">
        <v>118</v>
      </c>
      <c r="O6784" s="34">
        <v>131</v>
      </c>
      <c r="P6784" s="34">
        <v>137</v>
      </c>
      <c r="Q6784" s="34">
        <v>212</v>
      </c>
      <c r="R6784" s="34">
        <v>173</v>
      </c>
      <c r="S6784" s="34">
        <v>190</v>
      </c>
      <c r="T6784" s="34">
        <v>197</v>
      </c>
      <c r="U6784" s="34">
        <v>151</v>
      </c>
      <c r="V6784" s="34">
        <v>222</v>
      </c>
      <c r="W6784" s="34">
        <v>195</v>
      </c>
      <c r="X6784" s="34">
        <v>188</v>
      </c>
      <c r="Y6784" s="34">
        <v>195</v>
      </c>
      <c r="Z6784" s="34">
        <v>152</v>
      </c>
      <c r="AA6784" s="34">
        <v>212</v>
      </c>
      <c r="AB6784" s="34">
        <v>181</v>
      </c>
      <c r="AC6784" s="34">
        <v>226</v>
      </c>
    </row>
    <row r="6785" spans="1:29" x14ac:dyDescent="0.2">
      <c r="A6785" s="34" t="s">
        <v>67278</v>
      </c>
      <c r="B6785" s="34">
        <v>94</v>
      </c>
      <c r="C6785" s="34">
        <v>91</v>
      </c>
      <c r="D6785" s="34">
        <v>111</v>
      </c>
      <c r="E6785" s="34">
        <v>68</v>
      </c>
      <c r="F6785" s="34">
        <v>87</v>
      </c>
      <c r="G6785" s="34">
        <v>101</v>
      </c>
      <c r="H6785" s="34">
        <v>94</v>
      </c>
      <c r="I6785" s="34">
        <v>61</v>
      </c>
      <c r="J6785" s="34">
        <v>98</v>
      </c>
      <c r="K6785" s="34">
        <v>80</v>
      </c>
      <c r="L6785" s="34">
        <v>107</v>
      </c>
      <c r="M6785" s="34">
        <v>78</v>
      </c>
      <c r="N6785" s="34">
        <v>78</v>
      </c>
      <c r="O6785" s="34">
        <v>89</v>
      </c>
      <c r="P6785" s="34">
        <v>93</v>
      </c>
      <c r="Q6785" s="34">
        <v>154</v>
      </c>
      <c r="R6785" s="34">
        <v>135</v>
      </c>
      <c r="S6785" s="34">
        <v>119</v>
      </c>
      <c r="T6785" s="34">
        <v>94</v>
      </c>
      <c r="U6785" s="34">
        <v>106</v>
      </c>
      <c r="V6785" s="34">
        <v>154</v>
      </c>
      <c r="W6785" s="34">
        <v>126</v>
      </c>
      <c r="X6785" s="34">
        <v>125</v>
      </c>
      <c r="Y6785" s="34">
        <v>118</v>
      </c>
      <c r="Z6785" s="34">
        <v>120</v>
      </c>
      <c r="AA6785" s="34">
        <v>135</v>
      </c>
      <c r="AB6785" s="34">
        <v>146</v>
      </c>
      <c r="AC6785" s="34">
        <v>127</v>
      </c>
    </row>
    <row r="6786" spans="1:29" x14ac:dyDescent="0.2">
      <c r="A6786" s="34" t="s">
        <v>67279</v>
      </c>
      <c r="B6786" s="34">
        <v>278</v>
      </c>
      <c r="C6786" s="34">
        <v>229</v>
      </c>
      <c r="D6786" s="34">
        <v>315</v>
      </c>
      <c r="E6786" s="34">
        <v>253</v>
      </c>
      <c r="F6786" s="34">
        <v>320</v>
      </c>
      <c r="G6786" s="34">
        <v>274</v>
      </c>
      <c r="H6786" s="34">
        <v>300</v>
      </c>
      <c r="I6786" s="34">
        <v>268</v>
      </c>
      <c r="J6786" s="34">
        <v>290</v>
      </c>
      <c r="K6786" s="34">
        <v>336</v>
      </c>
      <c r="L6786" s="34">
        <v>329</v>
      </c>
      <c r="M6786" s="34">
        <v>265</v>
      </c>
      <c r="N6786" s="34">
        <v>338</v>
      </c>
      <c r="O6786" s="34">
        <v>234</v>
      </c>
      <c r="P6786" s="34">
        <v>362</v>
      </c>
      <c r="Q6786" s="34">
        <v>475</v>
      </c>
      <c r="R6786" s="34">
        <v>421</v>
      </c>
      <c r="S6786" s="34">
        <v>361</v>
      </c>
      <c r="T6786" s="34">
        <v>486</v>
      </c>
      <c r="U6786" s="34">
        <v>309</v>
      </c>
      <c r="V6786" s="34">
        <v>433</v>
      </c>
      <c r="W6786" s="34">
        <v>404</v>
      </c>
      <c r="X6786" s="34">
        <v>372</v>
      </c>
      <c r="Y6786" s="34">
        <v>392</v>
      </c>
      <c r="Z6786" s="34">
        <v>400</v>
      </c>
      <c r="AA6786" s="34">
        <v>461</v>
      </c>
      <c r="AB6786" s="34">
        <v>516</v>
      </c>
      <c r="AC6786" s="34">
        <v>467</v>
      </c>
    </row>
    <row r="6787" spans="1:29" x14ac:dyDescent="0.2">
      <c r="A6787" s="34" t="s">
        <v>67280</v>
      </c>
      <c r="B6787" s="34">
        <v>100</v>
      </c>
      <c r="C6787" s="34">
        <v>97</v>
      </c>
      <c r="D6787" s="34">
        <v>129</v>
      </c>
      <c r="E6787" s="34">
        <v>104</v>
      </c>
      <c r="F6787" s="34">
        <v>124</v>
      </c>
      <c r="G6787" s="34">
        <v>139</v>
      </c>
      <c r="H6787" s="34">
        <v>91</v>
      </c>
      <c r="I6787" s="34">
        <v>108</v>
      </c>
      <c r="J6787" s="34">
        <v>107</v>
      </c>
      <c r="K6787" s="34">
        <v>115</v>
      </c>
      <c r="L6787" s="34">
        <v>109</v>
      </c>
      <c r="M6787" s="34">
        <v>105</v>
      </c>
      <c r="N6787" s="34">
        <v>123</v>
      </c>
      <c r="O6787" s="34">
        <v>91</v>
      </c>
      <c r="P6787" s="34">
        <v>114</v>
      </c>
      <c r="Q6787" s="34">
        <v>177</v>
      </c>
      <c r="R6787" s="34">
        <v>159</v>
      </c>
      <c r="S6787" s="34">
        <v>134</v>
      </c>
      <c r="T6787" s="34">
        <v>201</v>
      </c>
      <c r="U6787" s="34">
        <v>135</v>
      </c>
      <c r="V6787" s="34">
        <v>137</v>
      </c>
      <c r="W6787" s="34">
        <v>131</v>
      </c>
      <c r="X6787" s="34">
        <v>203</v>
      </c>
      <c r="Y6787" s="34">
        <v>176</v>
      </c>
      <c r="Z6787" s="34">
        <v>100</v>
      </c>
      <c r="AA6787" s="34">
        <v>155</v>
      </c>
      <c r="AB6787" s="34">
        <v>160</v>
      </c>
      <c r="AC6787" s="34">
        <v>205</v>
      </c>
    </row>
    <row r="6788" spans="1:29" x14ac:dyDescent="0.2">
      <c r="A6788" s="34" t="s">
        <v>67281</v>
      </c>
      <c r="B6788" s="34">
        <v>177</v>
      </c>
      <c r="C6788" s="34">
        <v>261</v>
      </c>
      <c r="D6788" s="34">
        <v>280</v>
      </c>
      <c r="E6788" s="34">
        <v>290</v>
      </c>
      <c r="F6788" s="34">
        <v>275</v>
      </c>
      <c r="G6788" s="34">
        <v>289</v>
      </c>
      <c r="H6788" s="34">
        <v>246</v>
      </c>
      <c r="I6788" s="34">
        <v>261</v>
      </c>
      <c r="J6788" s="34">
        <v>256</v>
      </c>
      <c r="K6788" s="34">
        <v>318</v>
      </c>
      <c r="L6788" s="34">
        <v>200</v>
      </c>
      <c r="M6788" s="34">
        <v>293</v>
      </c>
      <c r="N6788" s="34">
        <v>213</v>
      </c>
      <c r="O6788" s="34">
        <v>249</v>
      </c>
      <c r="P6788" s="34">
        <v>235</v>
      </c>
      <c r="Q6788" s="34">
        <v>305</v>
      </c>
      <c r="R6788" s="34">
        <v>314</v>
      </c>
      <c r="S6788" s="34">
        <v>354</v>
      </c>
      <c r="T6788" s="34">
        <v>306</v>
      </c>
      <c r="U6788" s="34">
        <v>301</v>
      </c>
      <c r="V6788" s="34">
        <v>332</v>
      </c>
      <c r="W6788" s="34">
        <v>367</v>
      </c>
      <c r="X6788" s="34">
        <v>337</v>
      </c>
      <c r="Y6788" s="34">
        <v>364</v>
      </c>
      <c r="Z6788" s="34">
        <v>276</v>
      </c>
      <c r="AA6788" s="34">
        <v>399</v>
      </c>
      <c r="AB6788" s="34">
        <v>410</v>
      </c>
      <c r="AC6788" s="34">
        <v>438</v>
      </c>
    </row>
    <row r="6789" spans="1:29" x14ac:dyDescent="0.2">
      <c r="A6789" s="34" t="s">
        <v>67282</v>
      </c>
      <c r="B6789" s="34">
        <v>107</v>
      </c>
      <c r="C6789" s="34">
        <v>138</v>
      </c>
      <c r="D6789" s="34">
        <v>127</v>
      </c>
      <c r="E6789" s="34">
        <v>121</v>
      </c>
      <c r="F6789" s="34">
        <v>149</v>
      </c>
      <c r="G6789" s="34">
        <v>99</v>
      </c>
      <c r="H6789" s="34">
        <v>148</v>
      </c>
      <c r="I6789" s="34">
        <v>112</v>
      </c>
      <c r="J6789" s="34">
        <v>127</v>
      </c>
      <c r="K6789" s="34">
        <v>121</v>
      </c>
      <c r="L6789" s="34">
        <v>108</v>
      </c>
      <c r="M6789" s="34">
        <v>108</v>
      </c>
      <c r="N6789" s="34">
        <v>106</v>
      </c>
      <c r="O6789" s="34">
        <v>110</v>
      </c>
      <c r="P6789" s="34">
        <v>105</v>
      </c>
      <c r="Q6789" s="34">
        <v>151</v>
      </c>
      <c r="R6789" s="34">
        <v>146</v>
      </c>
      <c r="S6789" s="34">
        <v>109</v>
      </c>
      <c r="T6789" s="34">
        <v>142</v>
      </c>
      <c r="U6789" s="34">
        <v>118</v>
      </c>
      <c r="V6789" s="34">
        <v>145</v>
      </c>
      <c r="W6789" s="34">
        <v>154</v>
      </c>
      <c r="X6789" s="34">
        <v>186</v>
      </c>
      <c r="Y6789" s="34">
        <v>148</v>
      </c>
      <c r="Z6789" s="34">
        <v>147</v>
      </c>
      <c r="AA6789" s="34">
        <v>127</v>
      </c>
      <c r="AB6789" s="34">
        <v>125</v>
      </c>
      <c r="AC6789" s="34">
        <v>212</v>
      </c>
    </row>
    <row r="6790" spans="1:29" x14ac:dyDescent="0.2">
      <c r="A6790" s="34" t="s">
        <v>67283</v>
      </c>
      <c r="B6790" s="34">
        <v>59</v>
      </c>
      <c r="C6790" s="34">
        <v>108</v>
      </c>
      <c r="D6790" s="34">
        <v>101</v>
      </c>
      <c r="E6790" s="34">
        <v>119</v>
      </c>
      <c r="F6790" s="34">
        <v>106</v>
      </c>
      <c r="G6790" s="34">
        <v>119</v>
      </c>
      <c r="H6790" s="34">
        <v>103</v>
      </c>
      <c r="I6790" s="34">
        <v>92</v>
      </c>
      <c r="J6790" s="34">
        <v>99</v>
      </c>
      <c r="K6790" s="34">
        <v>160</v>
      </c>
      <c r="L6790" s="34">
        <v>39</v>
      </c>
      <c r="M6790" s="34">
        <v>91</v>
      </c>
      <c r="N6790" s="34">
        <v>84</v>
      </c>
      <c r="O6790" s="34">
        <v>97</v>
      </c>
      <c r="P6790" s="34">
        <v>89</v>
      </c>
      <c r="Q6790" s="34">
        <v>114</v>
      </c>
      <c r="R6790" s="34">
        <v>120</v>
      </c>
      <c r="S6790" s="34">
        <v>185</v>
      </c>
      <c r="T6790" s="34">
        <v>80</v>
      </c>
      <c r="U6790" s="34">
        <v>97</v>
      </c>
      <c r="V6790" s="34">
        <v>113</v>
      </c>
      <c r="W6790" s="34">
        <v>120</v>
      </c>
      <c r="X6790" s="34">
        <v>118</v>
      </c>
      <c r="Y6790" s="34">
        <v>103</v>
      </c>
      <c r="Z6790" s="34">
        <v>88</v>
      </c>
      <c r="AA6790" s="34">
        <v>137</v>
      </c>
      <c r="AB6790" s="34">
        <v>111</v>
      </c>
      <c r="AC6790" s="34">
        <v>176</v>
      </c>
    </row>
    <row r="6791" spans="1:29" x14ac:dyDescent="0.2">
      <c r="A6791" s="34" t="s">
        <v>67284</v>
      </c>
      <c r="B6791" s="34">
        <v>63</v>
      </c>
      <c r="C6791" s="34">
        <v>51</v>
      </c>
      <c r="D6791" s="34">
        <v>58</v>
      </c>
      <c r="E6791" s="34">
        <v>63</v>
      </c>
      <c r="F6791" s="34">
        <v>64</v>
      </c>
      <c r="G6791" s="34">
        <v>38</v>
      </c>
      <c r="H6791" s="34">
        <v>45</v>
      </c>
      <c r="I6791" s="34">
        <v>67</v>
      </c>
      <c r="J6791" s="34">
        <v>66</v>
      </c>
      <c r="K6791" s="34">
        <v>86</v>
      </c>
      <c r="L6791" s="34">
        <v>46</v>
      </c>
      <c r="M6791" s="34">
        <v>49</v>
      </c>
      <c r="N6791" s="34">
        <v>28</v>
      </c>
      <c r="O6791" s="34">
        <v>55</v>
      </c>
      <c r="P6791" s="34">
        <v>44</v>
      </c>
      <c r="Q6791" s="34">
        <v>79</v>
      </c>
      <c r="R6791" s="34">
        <v>65</v>
      </c>
      <c r="S6791" s="34">
        <v>83</v>
      </c>
      <c r="T6791" s="34">
        <v>70</v>
      </c>
      <c r="U6791" s="34">
        <v>66</v>
      </c>
      <c r="V6791" s="34">
        <v>67</v>
      </c>
      <c r="W6791" s="34">
        <v>85</v>
      </c>
      <c r="X6791" s="34">
        <v>85</v>
      </c>
      <c r="Y6791" s="34">
        <v>71</v>
      </c>
      <c r="Z6791" s="34">
        <v>65</v>
      </c>
      <c r="AA6791" s="34">
        <v>90</v>
      </c>
      <c r="AB6791" s="34">
        <v>61</v>
      </c>
      <c r="AC6791" s="34">
        <v>121</v>
      </c>
    </row>
    <row r="6792" spans="1:29" x14ac:dyDescent="0.2">
      <c r="A6792" s="34" t="s">
        <v>67285</v>
      </c>
      <c r="B6792" s="34">
        <v>93</v>
      </c>
      <c r="C6792" s="34">
        <v>63</v>
      </c>
      <c r="D6792" s="34">
        <v>91</v>
      </c>
      <c r="E6792" s="34">
        <v>94</v>
      </c>
      <c r="F6792" s="34">
        <v>94</v>
      </c>
      <c r="G6792" s="34">
        <v>105</v>
      </c>
      <c r="H6792" s="34">
        <v>91</v>
      </c>
      <c r="I6792" s="34">
        <v>77</v>
      </c>
      <c r="J6792" s="34">
        <v>78</v>
      </c>
      <c r="K6792" s="34">
        <v>101</v>
      </c>
      <c r="L6792" s="34">
        <v>62</v>
      </c>
      <c r="M6792" s="34">
        <v>65</v>
      </c>
      <c r="N6792" s="34">
        <v>67</v>
      </c>
      <c r="O6792" s="34">
        <v>72</v>
      </c>
      <c r="P6792" s="34">
        <v>61</v>
      </c>
      <c r="Q6792" s="34">
        <v>127</v>
      </c>
      <c r="R6792" s="34">
        <v>114</v>
      </c>
      <c r="S6792" s="34">
        <v>130</v>
      </c>
      <c r="T6792" s="34">
        <v>75</v>
      </c>
      <c r="U6792" s="34">
        <v>84</v>
      </c>
      <c r="V6792" s="34">
        <v>111</v>
      </c>
      <c r="W6792" s="34">
        <v>116</v>
      </c>
      <c r="X6792" s="34">
        <v>125</v>
      </c>
      <c r="Y6792" s="34">
        <v>74</v>
      </c>
      <c r="Z6792" s="34">
        <v>146</v>
      </c>
      <c r="AA6792" s="34">
        <v>82</v>
      </c>
      <c r="AB6792" s="34">
        <v>83</v>
      </c>
      <c r="AC6792" s="34">
        <v>148</v>
      </c>
    </row>
    <row r="6793" spans="1:29" x14ac:dyDescent="0.2">
      <c r="A6793" s="34" t="s">
        <v>67286</v>
      </c>
      <c r="B6793" s="34">
        <v>33</v>
      </c>
      <c r="C6793" s="34">
        <v>84</v>
      </c>
      <c r="D6793" s="34">
        <v>93</v>
      </c>
      <c r="E6793" s="34">
        <v>50</v>
      </c>
      <c r="F6793" s="34">
        <v>72</v>
      </c>
      <c r="G6793" s="34">
        <v>40</v>
      </c>
      <c r="H6793" s="34">
        <v>53</v>
      </c>
      <c r="I6793" s="34">
        <v>33</v>
      </c>
      <c r="J6793" s="34">
        <v>44</v>
      </c>
      <c r="K6793" s="34">
        <v>57</v>
      </c>
      <c r="L6793" s="34">
        <v>38</v>
      </c>
      <c r="M6793" s="34">
        <v>76</v>
      </c>
      <c r="N6793" s="34">
        <v>34</v>
      </c>
      <c r="O6793" s="34">
        <v>43</v>
      </c>
      <c r="P6793" s="34">
        <v>33</v>
      </c>
      <c r="Q6793" s="34">
        <v>83</v>
      </c>
      <c r="R6793" s="34">
        <v>52</v>
      </c>
      <c r="S6793" s="34">
        <v>119</v>
      </c>
      <c r="T6793" s="34">
        <v>36</v>
      </c>
      <c r="U6793" s="34">
        <v>53</v>
      </c>
      <c r="V6793" s="34">
        <v>72</v>
      </c>
      <c r="W6793" s="34">
        <v>53</v>
      </c>
      <c r="X6793" s="34">
        <v>79</v>
      </c>
      <c r="Y6793" s="34">
        <v>40</v>
      </c>
      <c r="Z6793" s="34">
        <v>41</v>
      </c>
      <c r="AA6793" s="34">
        <v>83</v>
      </c>
      <c r="AB6793" s="34">
        <v>40</v>
      </c>
      <c r="AC6793" s="34">
        <v>114</v>
      </c>
    </row>
    <row r="6794" spans="1:29" x14ac:dyDescent="0.2">
      <c r="A6794" s="34" t="s">
        <v>67287</v>
      </c>
      <c r="B6794" s="34">
        <v>109</v>
      </c>
      <c r="C6794" s="34">
        <v>94</v>
      </c>
      <c r="D6794" s="34">
        <v>128</v>
      </c>
      <c r="E6794" s="34">
        <v>111</v>
      </c>
      <c r="F6794" s="34">
        <v>135</v>
      </c>
      <c r="G6794" s="34">
        <v>140</v>
      </c>
      <c r="H6794" s="34">
        <v>121</v>
      </c>
      <c r="I6794" s="34">
        <v>95</v>
      </c>
      <c r="J6794" s="34">
        <v>124</v>
      </c>
      <c r="K6794" s="34">
        <v>111</v>
      </c>
      <c r="L6794" s="34">
        <v>116</v>
      </c>
      <c r="M6794" s="34">
        <v>109</v>
      </c>
      <c r="N6794" s="34">
        <v>117</v>
      </c>
      <c r="O6794" s="34">
        <v>72</v>
      </c>
      <c r="P6794" s="34">
        <v>114</v>
      </c>
      <c r="Q6794" s="34">
        <v>172</v>
      </c>
      <c r="R6794" s="34">
        <v>175</v>
      </c>
      <c r="S6794" s="34">
        <v>157</v>
      </c>
      <c r="T6794" s="34">
        <v>161</v>
      </c>
      <c r="U6794" s="34">
        <v>151</v>
      </c>
      <c r="V6794" s="34">
        <v>172</v>
      </c>
      <c r="W6794" s="34">
        <v>141</v>
      </c>
      <c r="X6794" s="34">
        <v>123</v>
      </c>
      <c r="Y6794" s="34">
        <v>166</v>
      </c>
      <c r="Z6794" s="34">
        <v>143</v>
      </c>
      <c r="AA6794" s="34">
        <v>160</v>
      </c>
      <c r="AB6794" s="34">
        <v>169</v>
      </c>
      <c r="AC6794" s="34">
        <v>191</v>
      </c>
    </row>
    <row r="6795" spans="1:29" x14ac:dyDescent="0.2">
      <c r="A6795" s="34" t="s">
        <v>67288</v>
      </c>
      <c r="B6795" s="34">
        <v>56</v>
      </c>
      <c r="C6795" s="34">
        <v>66</v>
      </c>
      <c r="D6795" s="34">
        <v>97</v>
      </c>
      <c r="E6795" s="34">
        <v>89</v>
      </c>
      <c r="F6795" s="34">
        <v>105</v>
      </c>
      <c r="G6795" s="34">
        <v>59</v>
      </c>
      <c r="H6795" s="34">
        <v>81</v>
      </c>
      <c r="I6795" s="34">
        <v>87</v>
      </c>
      <c r="J6795" s="34">
        <v>59</v>
      </c>
      <c r="K6795" s="34">
        <v>98</v>
      </c>
      <c r="L6795" s="34">
        <v>49</v>
      </c>
      <c r="M6795" s="34">
        <v>78</v>
      </c>
      <c r="N6795" s="34">
        <v>106</v>
      </c>
      <c r="O6795" s="34">
        <v>59</v>
      </c>
      <c r="P6795" s="34">
        <v>70</v>
      </c>
      <c r="Q6795" s="34">
        <v>109</v>
      </c>
      <c r="R6795" s="34">
        <v>119</v>
      </c>
      <c r="S6795" s="34">
        <v>98</v>
      </c>
      <c r="T6795" s="34">
        <v>83</v>
      </c>
      <c r="U6795" s="34">
        <v>87</v>
      </c>
      <c r="V6795" s="34">
        <v>106</v>
      </c>
      <c r="W6795" s="34">
        <v>94</v>
      </c>
      <c r="X6795" s="34">
        <v>101</v>
      </c>
      <c r="Y6795" s="34">
        <v>62</v>
      </c>
      <c r="Z6795" s="34">
        <v>96</v>
      </c>
      <c r="AA6795" s="34">
        <v>92</v>
      </c>
      <c r="AB6795" s="34">
        <v>86</v>
      </c>
      <c r="AC6795" s="34">
        <v>136</v>
      </c>
    </row>
    <row r="6796" spans="1:29" x14ac:dyDescent="0.2">
      <c r="A6796" s="34" t="s">
        <v>67289</v>
      </c>
      <c r="B6796" s="34">
        <v>79</v>
      </c>
      <c r="C6796" s="34">
        <v>68</v>
      </c>
      <c r="D6796" s="34">
        <v>85</v>
      </c>
      <c r="E6796" s="34">
        <v>65</v>
      </c>
      <c r="F6796" s="34">
        <v>84</v>
      </c>
      <c r="G6796" s="34">
        <v>51</v>
      </c>
      <c r="H6796" s="34">
        <v>106</v>
      </c>
      <c r="I6796" s="34">
        <v>86</v>
      </c>
      <c r="J6796" s="34">
        <v>59</v>
      </c>
      <c r="K6796" s="34">
        <v>74</v>
      </c>
      <c r="L6796" s="34">
        <v>63</v>
      </c>
      <c r="M6796" s="34">
        <v>63</v>
      </c>
      <c r="N6796" s="34">
        <v>54</v>
      </c>
      <c r="O6796" s="34">
        <v>61</v>
      </c>
      <c r="P6796" s="34">
        <v>62</v>
      </c>
      <c r="Q6796" s="34">
        <v>76</v>
      </c>
      <c r="R6796" s="34">
        <v>108</v>
      </c>
      <c r="S6796" s="34">
        <v>103</v>
      </c>
      <c r="T6796" s="34">
        <v>60</v>
      </c>
      <c r="U6796" s="34">
        <v>104</v>
      </c>
      <c r="V6796" s="34">
        <v>100</v>
      </c>
      <c r="W6796" s="34">
        <v>134</v>
      </c>
      <c r="X6796" s="34">
        <v>112</v>
      </c>
      <c r="Y6796" s="34">
        <v>96</v>
      </c>
      <c r="Z6796" s="34">
        <v>99</v>
      </c>
      <c r="AA6796" s="34">
        <v>78</v>
      </c>
      <c r="AB6796" s="34">
        <v>101</v>
      </c>
      <c r="AC6796" s="34">
        <v>130</v>
      </c>
    </row>
    <row r="6797" spans="1:29" x14ac:dyDescent="0.2">
      <c r="A6797" s="34" t="s">
        <v>67290</v>
      </c>
      <c r="B6797" s="34">
        <v>65</v>
      </c>
      <c r="C6797" s="34">
        <v>85</v>
      </c>
      <c r="D6797" s="34">
        <v>139</v>
      </c>
      <c r="E6797" s="34">
        <v>105</v>
      </c>
      <c r="F6797" s="34">
        <v>95</v>
      </c>
      <c r="G6797" s="34">
        <v>130</v>
      </c>
      <c r="H6797" s="34">
        <v>89</v>
      </c>
      <c r="I6797" s="34">
        <v>107</v>
      </c>
      <c r="J6797" s="34">
        <v>59</v>
      </c>
      <c r="K6797" s="34">
        <v>85</v>
      </c>
      <c r="L6797" s="34">
        <v>57</v>
      </c>
      <c r="M6797" s="34">
        <v>65</v>
      </c>
      <c r="N6797" s="34">
        <v>78</v>
      </c>
      <c r="O6797" s="34">
        <v>77</v>
      </c>
      <c r="P6797" s="34">
        <v>73</v>
      </c>
      <c r="Q6797" s="34">
        <v>105</v>
      </c>
      <c r="R6797" s="34">
        <v>100</v>
      </c>
      <c r="S6797" s="34">
        <v>122</v>
      </c>
      <c r="T6797" s="34">
        <v>73</v>
      </c>
      <c r="U6797" s="34">
        <v>52</v>
      </c>
      <c r="V6797" s="34">
        <v>108</v>
      </c>
      <c r="W6797" s="34">
        <v>79</v>
      </c>
      <c r="X6797" s="34">
        <v>133</v>
      </c>
      <c r="Y6797" s="34">
        <v>59</v>
      </c>
      <c r="Z6797" s="34">
        <v>91</v>
      </c>
      <c r="AA6797" s="34">
        <v>80</v>
      </c>
      <c r="AB6797" s="34">
        <v>99</v>
      </c>
      <c r="AC6797" s="34">
        <v>151</v>
      </c>
    </row>
    <row r="6798" spans="1:29" x14ac:dyDescent="0.2">
      <c r="A6798" s="34" t="s">
        <v>67291</v>
      </c>
      <c r="B6798" s="34">
        <v>70</v>
      </c>
      <c r="C6798" s="34">
        <v>73</v>
      </c>
      <c r="D6798" s="34">
        <v>68</v>
      </c>
      <c r="E6798" s="34">
        <v>87</v>
      </c>
      <c r="F6798" s="34">
        <v>78</v>
      </c>
      <c r="G6798" s="34">
        <v>63</v>
      </c>
      <c r="H6798" s="34">
        <v>85</v>
      </c>
      <c r="I6798" s="34">
        <v>80</v>
      </c>
      <c r="J6798" s="34">
        <v>91</v>
      </c>
      <c r="K6798" s="34">
        <v>69</v>
      </c>
      <c r="L6798" s="34">
        <v>64</v>
      </c>
      <c r="M6798" s="34">
        <v>59</v>
      </c>
      <c r="N6798" s="34">
        <v>68</v>
      </c>
      <c r="O6798" s="34">
        <v>64</v>
      </c>
      <c r="P6798" s="34">
        <v>71</v>
      </c>
      <c r="Q6798" s="34">
        <v>87</v>
      </c>
      <c r="R6798" s="34">
        <v>88</v>
      </c>
      <c r="S6798" s="34">
        <v>87</v>
      </c>
      <c r="T6798" s="34">
        <v>72</v>
      </c>
      <c r="U6798" s="34">
        <v>76</v>
      </c>
      <c r="V6798" s="34">
        <v>84</v>
      </c>
      <c r="W6798" s="34">
        <v>67</v>
      </c>
      <c r="X6798" s="34">
        <v>97</v>
      </c>
      <c r="Y6798" s="34">
        <v>86</v>
      </c>
      <c r="Z6798" s="34">
        <v>70</v>
      </c>
      <c r="AA6798" s="34">
        <v>80</v>
      </c>
      <c r="AB6798" s="34">
        <v>111</v>
      </c>
      <c r="AC6798" s="34">
        <v>171</v>
      </c>
    </row>
    <row r="6799" spans="1:29" x14ac:dyDescent="0.2">
      <c r="A6799" s="34" t="s">
        <v>67292</v>
      </c>
      <c r="B6799" s="34">
        <v>98</v>
      </c>
      <c r="C6799" s="34">
        <v>97</v>
      </c>
      <c r="D6799" s="34">
        <v>86</v>
      </c>
      <c r="E6799" s="34">
        <v>87</v>
      </c>
      <c r="F6799" s="34">
        <v>106</v>
      </c>
      <c r="G6799" s="34">
        <v>101</v>
      </c>
      <c r="H6799" s="34">
        <v>88</v>
      </c>
      <c r="I6799" s="34">
        <v>88</v>
      </c>
      <c r="J6799" s="34">
        <v>88</v>
      </c>
      <c r="K6799" s="34">
        <v>103</v>
      </c>
      <c r="L6799" s="34">
        <v>89</v>
      </c>
      <c r="M6799" s="34">
        <v>88</v>
      </c>
      <c r="N6799" s="34">
        <v>97</v>
      </c>
      <c r="O6799" s="34">
        <v>70</v>
      </c>
      <c r="P6799" s="34">
        <v>92</v>
      </c>
      <c r="Q6799" s="34">
        <v>117</v>
      </c>
      <c r="R6799" s="34">
        <v>108</v>
      </c>
      <c r="S6799" s="34">
        <v>114</v>
      </c>
      <c r="T6799" s="34">
        <v>81</v>
      </c>
      <c r="U6799" s="34">
        <v>102</v>
      </c>
      <c r="V6799" s="34">
        <v>132</v>
      </c>
      <c r="W6799" s="34">
        <v>139</v>
      </c>
      <c r="X6799" s="34">
        <v>82</v>
      </c>
      <c r="Y6799" s="34">
        <v>159</v>
      </c>
      <c r="Z6799" s="34">
        <v>120</v>
      </c>
      <c r="AA6799" s="34">
        <v>137</v>
      </c>
      <c r="AB6799" s="34">
        <v>98</v>
      </c>
      <c r="AC6799" s="34">
        <v>137</v>
      </c>
    </row>
    <row r="6800" spans="1:29" x14ac:dyDescent="0.2">
      <c r="A6800" s="34" t="s">
        <v>67293</v>
      </c>
      <c r="B6800" s="34">
        <v>58</v>
      </c>
      <c r="C6800" s="34">
        <v>124</v>
      </c>
      <c r="D6800" s="34">
        <v>136</v>
      </c>
      <c r="E6800" s="34">
        <v>191</v>
      </c>
      <c r="F6800" s="34">
        <v>105</v>
      </c>
      <c r="G6800" s="34">
        <v>130</v>
      </c>
      <c r="H6800" s="34">
        <v>115</v>
      </c>
      <c r="I6800" s="34">
        <v>122</v>
      </c>
      <c r="J6800" s="34">
        <v>119</v>
      </c>
      <c r="K6800" s="34">
        <v>137</v>
      </c>
      <c r="L6800" s="34">
        <v>67</v>
      </c>
      <c r="M6800" s="34">
        <v>94</v>
      </c>
      <c r="N6800" s="34">
        <v>110</v>
      </c>
      <c r="O6800" s="34">
        <v>97</v>
      </c>
      <c r="P6800" s="34">
        <v>91</v>
      </c>
      <c r="Q6800" s="34">
        <v>171</v>
      </c>
      <c r="R6800" s="34">
        <v>150</v>
      </c>
      <c r="S6800" s="34">
        <v>147</v>
      </c>
      <c r="T6800" s="34">
        <v>81</v>
      </c>
      <c r="U6800" s="34">
        <v>117</v>
      </c>
      <c r="V6800" s="34">
        <v>109</v>
      </c>
      <c r="W6800" s="34">
        <v>144</v>
      </c>
      <c r="X6800" s="34">
        <v>154</v>
      </c>
      <c r="Y6800" s="34">
        <v>137</v>
      </c>
      <c r="Z6800" s="34">
        <v>148</v>
      </c>
      <c r="AA6800" s="34">
        <v>192</v>
      </c>
      <c r="AB6800" s="34">
        <v>104</v>
      </c>
      <c r="AC6800" s="34">
        <v>206</v>
      </c>
    </row>
    <row r="6801" spans="1:29" x14ac:dyDescent="0.2">
      <c r="A6801" s="34" t="s">
        <v>67294</v>
      </c>
      <c r="B6801" s="34">
        <v>94</v>
      </c>
      <c r="C6801" s="34">
        <v>127</v>
      </c>
      <c r="D6801" s="34">
        <v>107</v>
      </c>
      <c r="E6801" s="34">
        <v>128</v>
      </c>
      <c r="F6801" s="34">
        <v>122</v>
      </c>
      <c r="G6801" s="34">
        <v>137</v>
      </c>
      <c r="H6801" s="34">
        <v>120</v>
      </c>
      <c r="I6801" s="34">
        <v>157</v>
      </c>
      <c r="J6801" s="34">
        <v>120</v>
      </c>
      <c r="K6801" s="34">
        <v>157</v>
      </c>
      <c r="L6801" s="34">
        <v>65</v>
      </c>
      <c r="M6801" s="34">
        <v>111</v>
      </c>
      <c r="N6801" s="34">
        <v>101</v>
      </c>
      <c r="O6801" s="34">
        <v>119</v>
      </c>
      <c r="P6801" s="34">
        <v>95</v>
      </c>
      <c r="Q6801" s="34">
        <v>155</v>
      </c>
      <c r="R6801" s="34">
        <v>103</v>
      </c>
      <c r="S6801" s="34">
        <v>148</v>
      </c>
      <c r="T6801" s="34">
        <v>74</v>
      </c>
      <c r="U6801" s="34">
        <v>122</v>
      </c>
      <c r="V6801" s="34">
        <v>146</v>
      </c>
      <c r="W6801" s="34">
        <v>181</v>
      </c>
      <c r="X6801" s="34">
        <v>138</v>
      </c>
      <c r="Y6801" s="34">
        <v>146</v>
      </c>
      <c r="Z6801" s="34">
        <v>163</v>
      </c>
      <c r="AA6801" s="34">
        <v>134</v>
      </c>
      <c r="AB6801" s="34">
        <v>154</v>
      </c>
      <c r="AC6801" s="34">
        <v>190</v>
      </c>
    </row>
    <row r="6802" spans="1:29" x14ac:dyDescent="0.2">
      <c r="A6802" s="34" t="s">
        <v>67295</v>
      </c>
      <c r="B6802" s="34">
        <v>66</v>
      </c>
      <c r="C6802" s="34">
        <v>52</v>
      </c>
      <c r="D6802" s="34">
        <v>94</v>
      </c>
      <c r="E6802" s="34">
        <v>106</v>
      </c>
      <c r="F6802" s="34">
        <v>87</v>
      </c>
      <c r="G6802" s="34">
        <v>81</v>
      </c>
      <c r="H6802" s="34">
        <v>118</v>
      </c>
      <c r="I6802" s="34">
        <v>71</v>
      </c>
      <c r="J6802" s="34">
        <v>100</v>
      </c>
      <c r="K6802" s="34">
        <v>85</v>
      </c>
      <c r="L6802" s="34">
        <v>81</v>
      </c>
      <c r="M6802" s="34">
        <v>104</v>
      </c>
      <c r="N6802" s="34">
        <v>92</v>
      </c>
      <c r="O6802" s="34">
        <v>79</v>
      </c>
      <c r="P6802" s="34">
        <v>96</v>
      </c>
      <c r="Q6802" s="34">
        <v>113</v>
      </c>
      <c r="R6802" s="34">
        <v>118</v>
      </c>
      <c r="S6802" s="34">
        <v>105</v>
      </c>
      <c r="T6802" s="34">
        <v>98</v>
      </c>
      <c r="U6802" s="34">
        <v>102</v>
      </c>
      <c r="V6802" s="34">
        <v>117</v>
      </c>
      <c r="W6802" s="34">
        <v>114</v>
      </c>
      <c r="X6802" s="34">
        <v>113</v>
      </c>
      <c r="Y6802" s="34">
        <v>108</v>
      </c>
      <c r="Z6802" s="34">
        <v>99</v>
      </c>
      <c r="AA6802" s="34">
        <v>93</v>
      </c>
      <c r="AB6802" s="34">
        <v>122</v>
      </c>
      <c r="AC6802" s="34">
        <v>146</v>
      </c>
    </row>
    <row r="6803" spans="1:29" x14ac:dyDescent="0.2">
      <c r="A6803" s="34" t="s">
        <v>67296</v>
      </c>
      <c r="B6803" s="34">
        <v>95</v>
      </c>
      <c r="C6803" s="34">
        <v>174</v>
      </c>
      <c r="D6803" s="34">
        <v>210</v>
      </c>
      <c r="E6803" s="34">
        <v>156</v>
      </c>
      <c r="F6803" s="34">
        <v>205</v>
      </c>
      <c r="G6803" s="34">
        <v>177</v>
      </c>
      <c r="H6803" s="34">
        <v>203</v>
      </c>
      <c r="I6803" s="34">
        <v>124</v>
      </c>
      <c r="J6803" s="34">
        <v>183</v>
      </c>
      <c r="K6803" s="34">
        <v>171</v>
      </c>
      <c r="L6803" s="34">
        <v>143</v>
      </c>
      <c r="M6803" s="34">
        <v>144</v>
      </c>
      <c r="N6803" s="34">
        <v>137</v>
      </c>
      <c r="O6803" s="34">
        <v>124</v>
      </c>
      <c r="P6803" s="34">
        <v>185</v>
      </c>
      <c r="Q6803" s="34">
        <v>194</v>
      </c>
      <c r="R6803" s="34">
        <v>255</v>
      </c>
      <c r="S6803" s="34">
        <v>176</v>
      </c>
      <c r="T6803" s="34">
        <v>254</v>
      </c>
      <c r="U6803" s="34">
        <v>157</v>
      </c>
      <c r="V6803" s="34">
        <v>240</v>
      </c>
      <c r="W6803" s="34">
        <v>194</v>
      </c>
      <c r="X6803" s="34">
        <v>249</v>
      </c>
      <c r="Y6803" s="34">
        <v>204</v>
      </c>
      <c r="Z6803" s="34">
        <v>212</v>
      </c>
      <c r="AA6803" s="34">
        <v>197</v>
      </c>
      <c r="AB6803" s="34">
        <v>265</v>
      </c>
      <c r="AC6803" s="34">
        <v>261</v>
      </c>
    </row>
    <row r="6804" spans="1:29" x14ac:dyDescent="0.2">
      <c r="A6804" s="34" t="s">
        <v>67297</v>
      </c>
      <c r="B6804" s="34">
        <v>61</v>
      </c>
      <c r="C6804" s="34">
        <v>46</v>
      </c>
      <c r="D6804" s="34">
        <v>54</v>
      </c>
      <c r="E6804" s="34">
        <v>40</v>
      </c>
      <c r="F6804" s="34">
        <v>34</v>
      </c>
      <c r="G6804" s="34">
        <v>43</v>
      </c>
      <c r="H6804" s="34">
        <v>51</v>
      </c>
      <c r="I6804" s="34">
        <v>35</v>
      </c>
      <c r="J6804" s="34">
        <v>56</v>
      </c>
      <c r="K6804" s="34">
        <v>41</v>
      </c>
      <c r="L6804" s="34">
        <v>49</v>
      </c>
      <c r="M6804" s="34">
        <v>38</v>
      </c>
      <c r="N6804" s="34">
        <v>23</v>
      </c>
      <c r="O6804" s="34">
        <v>40</v>
      </c>
      <c r="P6804" s="34">
        <v>48</v>
      </c>
      <c r="Q6804" s="34">
        <v>66</v>
      </c>
      <c r="R6804" s="34">
        <v>61</v>
      </c>
      <c r="S6804" s="34">
        <v>35</v>
      </c>
      <c r="T6804" s="34">
        <v>61</v>
      </c>
      <c r="U6804" s="34">
        <v>60</v>
      </c>
      <c r="V6804" s="34">
        <v>61</v>
      </c>
      <c r="W6804" s="34">
        <v>50</v>
      </c>
      <c r="X6804" s="34">
        <v>57</v>
      </c>
      <c r="Y6804" s="34">
        <v>82</v>
      </c>
      <c r="Z6804" s="34">
        <v>46</v>
      </c>
      <c r="AA6804" s="34">
        <v>54</v>
      </c>
      <c r="AB6804" s="34">
        <v>73</v>
      </c>
      <c r="AC6804" s="34">
        <v>69</v>
      </c>
    </row>
    <row r="6805" spans="1:29" x14ac:dyDescent="0.2">
      <c r="A6805" s="34" t="s">
        <v>67298</v>
      </c>
      <c r="B6805" s="34">
        <v>77</v>
      </c>
      <c r="C6805" s="34">
        <v>76</v>
      </c>
      <c r="D6805" s="34">
        <v>86</v>
      </c>
      <c r="E6805" s="34">
        <v>100</v>
      </c>
      <c r="F6805" s="34">
        <v>110</v>
      </c>
      <c r="G6805" s="34">
        <v>66</v>
      </c>
      <c r="H6805" s="34">
        <v>93</v>
      </c>
      <c r="I6805" s="34">
        <v>65</v>
      </c>
      <c r="J6805" s="34">
        <v>78</v>
      </c>
      <c r="K6805" s="34">
        <v>87</v>
      </c>
      <c r="L6805" s="34">
        <v>71</v>
      </c>
      <c r="M6805" s="34">
        <v>73</v>
      </c>
      <c r="N6805" s="34">
        <v>80</v>
      </c>
      <c r="O6805" s="34">
        <v>66</v>
      </c>
      <c r="P6805" s="34">
        <v>100</v>
      </c>
      <c r="Q6805" s="34">
        <v>118</v>
      </c>
      <c r="R6805" s="34">
        <v>128</v>
      </c>
      <c r="S6805" s="34">
        <v>130</v>
      </c>
      <c r="T6805" s="34">
        <v>78</v>
      </c>
      <c r="U6805" s="34">
        <v>98</v>
      </c>
      <c r="V6805" s="34">
        <v>121</v>
      </c>
      <c r="W6805" s="34">
        <v>126</v>
      </c>
      <c r="X6805" s="34">
        <v>107</v>
      </c>
      <c r="Y6805" s="34">
        <v>87</v>
      </c>
      <c r="Z6805" s="34">
        <v>95</v>
      </c>
      <c r="AA6805" s="34">
        <v>110</v>
      </c>
      <c r="AB6805" s="34">
        <v>95</v>
      </c>
      <c r="AC6805" s="34">
        <v>156</v>
      </c>
    </row>
    <row r="6806" spans="1:29" x14ac:dyDescent="0.2">
      <c r="A6806" s="34" t="s">
        <v>67299</v>
      </c>
      <c r="B6806" s="34">
        <v>59</v>
      </c>
      <c r="C6806" s="34">
        <v>50</v>
      </c>
      <c r="D6806" s="34">
        <v>59</v>
      </c>
      <c r="E6806" s="34">
        <v>60</v>
      </c>
      <c r="F6806" s="34">
        <v>55</v>
      </c>
      <c r="G6806" s="34">
        <v>74</v>
      </c>
      <c r="H6806" s="34">
        <v>53</v>
      </c>
      <c r="I6806" s="34">
        <v>43</v>
      </c>
      <c r="J6806" s="34">
        <v>59</v>
      </c>
      <c r="K6806" s="34">
        <v>75</v>
      </c>
      <c r="L6806" s="34">
        <v>61</v>
      </c>
      <c r="M6806" s="34">
        <v>47</v>
      </c>
      <c r="N6806" s="34">
        <v>57</v>
      </c>
      <c r="O6806" s="34">
        <v>53</v>
      </c>
      <c r="P6806" s="34">
        <v>47</v>
      </c>
      <c r="Q6806" s="34">
        <v>67</v>
      </c>
      <c r="R6806" s="34">
        <v>98</v>
      </c>
      <c r="S6806" s="34">
        <v>65</v>
      </c>
      <c r="T6806" s="34">
        <v>57</v>
      </c>
      <c r="U6806" s="34">
        <v>72</v>
      </c>
      <c r="V6806" s="34">
        <v>68</v>
      </c>
      <c r="W6806" s="34">
        <v>106</v>
      </c>
      <c r="X6806" s="34">
        <v>84</v>
      </c>
      <c r="Y6806" s="34">
        <v>111</v>
      </c>
      <c r="Z6806" s="34">
        <v>86</v>
      </c>
      <c r="AA6806" s="34">
        <v>93</v>
      </c>
      <c r="AB6806" s="34">
        <v>68</v>
      </c>
      <c r="AC6806" s="34">
        <v>139</v>
      </c>
    </row>
    <row r="6807" spans="1:29" x14ac:dyDescent="0.2">
      <c r="A6807" s="34" t="s">
        <v>67300</v>
      </c>
      <c r="B6807" s="34">
        <v>84</v>
      </c>
      <c r="C6807" s="34">
        <v>131</v>
      </c>
      <c r="D6807" s="34">
        <v>115</v>
      </c>
      <c r="E6807" s="34">
        <v>130</v>
      </c>
      <c r="F6807" s="34">
        <v>134</v>
      </c>
      <c r="G6807" s="34">
        <v>95</v>
      </c>
      <c r="H6807" s="34">
        <v>138</v>
      </c>
      <c r="I6807" s="34">
        <v>140</v>
      </c>
      <c r="J6807" s="34">
        <v>104</v>
      </c>
      <c r="K6807" s="34">
        <v>138</v>
      </c>
      <c r="L6807" s="34">
        <v>116</v>
      </c>
      <c r="M6807" s="34">
        <v>118</v>
      </c>
      <c r="N6807" s="34">
        <v>106</v>
      </c>
      <c r="O6807" s="34">
        <v>85</v>
      </c>
      <c r="P6807" s="34">
        <v>142</v>
      </c>
      <c r="Q6807" s="34">
        <v>151</v>
      </c>
      <c r="R6807" s="34">
        <v>190</v>
      </c>
      <c r="S6807" s="34">
        <v>188</v>
      </c>
      <c r="T6807" s="34">
        <v>120</v>
      </c>
      <c r="U6807" s="34">
        <v>113</v>
      </c>
      <c r="V6807" s="34">
        <v>137</v>
      </c>
      <c r="W6807" s="34">
        <v>164</v>
      </c>
      <c r="X6807" s="34">
        <v>130</v>
      </c>
      <c r="Y6807" s="34">
        <v>173</v>
      </c>
      <c r="Z6807" s="34">
        <v>157</v>
      </c>
      <c r="AA6807" s="34">
        <v>194</v>
      </c>
      <c r="AB6807" s="34">
        <v>190</v>
      </c>
      <c r="AC6807" s="34">
        <v>207</v>
      </c>
    </row>
    <row r="6808" spans="1:29" x14ac:dyDescent="0.2">
      <c r="A6808" s="34" t="s">
        <v>67301</v>
      </c>
      <c r="B6808" s="34">
        <v>127</v>
      </c>
      <c r="C6808" s="34">
        <v>116</v>
      </c>
      <c r="D6808" s="34">
        <v>117</v>
      </c>
      <c r="E6808" s="34">
        <v>164</v>
      </c>
      <c r="F6808" s="34">
        <v>159</v>
      </c>
      <c r="G6808" s="34">
        <v>152</v>
      </c>
      <c r="H6808" s="34">
        <v>161</v>
      </c>
      <c r="I6808" s="34">
        <v>125</v>
      </c>
      <c r="J6808" s="34">
        <v>125</v>
      </c>
      <c r="K6808" s="34">
        <v>98</v>
      </c>
      <c r="L6808" s="34">
        <v>117</v>
      </c>
      <c r="M6808" s="34">
        <v>120</v>
      </c>
      <c r="N6808" s="34">
        <v>104</v>
      </c>
      <c r="O6808" s="34">
        <v>143</v>
      </c>
      <c r="P6808" s="34">
        <v>127</v>
      </c>
      <c r="Q6808" s="34">
        <v>198</v>
      </c>
      <c r="R6808" s="34">
        <v>182</v>
      </c>
      <c r="S6808" s="34">
        <v>158</v>
      </c>
      <c r="T6808" s="34">
        <v>111</v>
      </c>
      <c r="U6808" s="34">
        <v>141</v>
      </c>
      <c r="V6808" s="34">
        <v>171</v>
      </c>
      <c r="W6808" s="34">
        <v>174</v>
      </c>
      <c r="X6808" s="34">
        <v>207</v>
      </c>
      <c r="Y6808" s="34">
        <v>170</v>
      </c>
      <c r="Z6808" s="34">
        <v>182</v>
      </c>
      <c r="AA6808" s="34">
        <v>177</v>
      </c>
      <c r="AB6808" s="34">
        <v>197</v>
      </c>
      <c r="AC6808" s="34">
        <v>206</v>
      </c>
    </row>
    <row r="6809" spans="1:29" x14ac:dyDescent="0.2">
      <c r="A6809" s="34" t="s">
        <v>67302</v>
      </c>
      <c r="B6809" s="34">
        <v>166</v>
      </c>
      <c r="C6809" s="34">
        <v>113</v>
      </c>
      <c r="D6809" s="34">
        <v>124</v>
      </c>
      <c r="E6809" s="34">
        <v>129</v>
      </c>
      <c r="F6809" s="34">
        <v>133</v>
      </c>
      <c r="G6809" s="34">
        <v>109</v>
      </c>
      <c r="H6809" s="34">
        <v>121</v>
      </c>
      <c r="I6809" s="34">
        <v>148</v>
      </c>
      <c r="J6809" s="34">
        <v>98</v>
      </c>
      <c r="K6809" s="34">
        <v>118</v>
      </c>
      <c r="L6809" s="34">
        <v>69</v>
      </c>
      <c r="M6809" s="34">
        <v>88</v>
      </c>
      <c r="N6809" s="34">
        <v>122</v>
      </c>
      <c r="O6809" s="34">
        <v>110</v>
      </c>
      <c r="P6809" s="34">
        <v>130</v>
      </c>
      <c r="Q6809" s="34">
        <v>134</v>
      </c>
      <c r="R6809" s="34">
        <v>162</v>
      </c>
      <c r="S6809" s="34">
        <v>193</v>
      </c>
      <c r="T6809" s="34">
        <v>80</v>
      </c>
      <c r="U6809" s="34">
        <v>91</v>
      </c>
      <c r="V6809" s="34">
        <v>152</v>
      </c>
      <c r="W6809" s="34">
        <v>166</v>
      </c>
      <c r="X6809" s="34">
        <v>156</v>
      </c>
      <c r="Y6809" s="34">
        <v>124</v>
      </c>
      <c r="Z6809" s="34">
        <v>121</v>
      </c>
      <c r="AA6809" s="34">
        <v>202</v>
      </c>
      <c r="AB6809" s="34">
        <v>135</v>
      </c>
      <c r="AC6809" s="34">
        <v>223</v>
      </c>
    </row>
    <row r="6810" spans="1:29" x14ac:dyDescent="0.2">
      <c r="A6810" s="34" t="s">
        <v>67303</v>
      </c>
      <c r="B6810" s="34">
        <v>90</v>
      </c>
      <c r="C6810" s="34">
        <v>110</v>
      </c>
      <c r="D6810" s="34">
        <v>122</v>
      </c>
      <c r="E6810" s="34">
        <v>119</v>
      </c>
      <c r="F6810" s="34">
        <v>129</v>
      </c>
      <c r="G6810" s="34">
        <v>124</v>
      </c>
      <c r="H6810" s="34">
        <v>137</v>
      </c>
      <c r="I6810" s="34">
        <v>105</v>
      </c>
      <c r="J6810" s="34">
        <v>87</v>
      </c>
      <c r="K6810" s="34">
        <v>151</v>
      </c>
      <c r="L6810" s="34">
        <v>98</v>
      </c>
      <c r="M6810" s="34">
        <v>76</v>
      </c>
      <c r="N6810" s="34">
        <v>90</v>
      </c>
      <c r="O6810" s="34">
        <v>114</v>
      </c>
      <c r="P6810" s="34">
        <v>97</v>
      </c>
      <c r="Q6810" s="34">
        <v>142</v>
      </c>
      <c r="R6810" s="34">
        <v>142</v>
      </c>
      <c r="S6810" s="34">
        <v>162</v>
      </c>
      <c r="T6810" s="34">
        <v>123</v>
      </c>
      <c r="U6810" s="34">
        <v>153</v>
      </c>
      <c r="V6810" s="34">
        <v>143</v>
      </c>
      <c r="W6810" s="34">
        <v>130</v>
      </c>
      <c r="X6810" s="34">
        <v>175</v>
      </c>
      <c r="Y6810" s="34">
        <v>178</v>
      </c>
      <c r="Z6810" s="34">
        <v>173</v>
      </c>
      <c r="AA6810" s="34">
        <v>179</v>
      </c>
      <c r="AB6810" s="34">
        <v>115</v>
      </c>
      <c r="AC6810" s="34">
        <v>188</v>
      </c>
    </row>
    <row r="6811" spans="1:29" x14ac:dyDescent="0.2">
      <c r="A6811" s="34" t="s">
        <v>67304</v>
      </c>
      <c r="B6811" s="34">
        <v>59</v>
      </c>
      <c r="C6811" s="34">
        <v>72</v>
      </c>
      <c r="D6811" s="34">
        <v>59</v>
      </c>
      <c r="E6811" s="34">
        <v>72</v>
      </c>
      <c r="F6811" s="34">
        <v>65</v>
      </c>
      <c r="G6811" s="34">
        <v>99</v>
      </c>
      <c r="H6811" s="34">
        <v>66</v>
      </c>
      <c r="I6811" s="34">
        <v>69</v>
      </c>
      <c r="J6811" s="34">
        <v>43</v>
      </c>
      <c r="K6811" s="34">
        <v>97</v>
      </c>
      <c r="L6811" s="34">
        <v>61</v>
      </c>
      <c r="M6811" s="34">
        <v>38</v>
      </c>
      <c r="N6811" s="34">
        <v>51</v>
      </c>
      <c r="O6811" s="34">
        <v>81</v>
      </c>
      <c r="P6811" s="34">
        <v>60</v>
      </c>
      <c r="Q6811" s="34">
        <v>82</v>
      </c>
      <c r="R6811" s="34">
        <v>67</v>
      </c>
      <c r="S6811" s="34">
        <v>110</v>
      </c>
      <c r="T6811" s="34">
        <v>50</v>
      </c>
      <c r="U6811" s="34">
        <v>82</v>
      </c>
      <c r="V6811" s="34">
        <v>55</v>
      </c>
      <c r="W6811" s="34">
        <v>77</v>
      </c>
      <c r="X6811" s="34">
        <v>87</v>
      </c>
      <c r="Y6811" s="34">
        <v>58</v>
      </c>
      <c r="Z6811" s="34">
        <v>91</v>
      </c>
      <c r="AA6811" s="34">
        <v>98</v>
      </c>
      <c r="AB6811" s="34">
        <v>67</v>
      </c>
      <c r="AC6811" s="34">
        <v>97</v>
      </c>
    </row>
    <row r="6812" spans="1:29" x14ac:dyDescent="0.2">
      <c r="A6812" s="34" t="s">
        <v>67305</v>
      </c>
      <c r="B6812" s="34">
        <v>94</v>
      </c>
      <c r="C6812" s="34">
        <v>87</v>
      </c>
      <c r="D6812" s="34">
        <v>102</v>
      </c>
      <c r="E6812" s="34">
        <v>90</v>
      </c>
      <c r="F6812" s="34">
        <v>108</v>
      </c>
      <c r="G6812" s="34">
        <v>138</v>
      </c>
      <c r="H6812" s="34">
        <v>88</v>
      </c>
      <c r="I6812" s="34">
        <v>82</v>
      </c>
      <c r="J6812" s="34">
        <v>102</v>
      </c>
      <c r="K6812" s="34">
        <v>114</v>
      </c>
      <c r="L6812" s="34">
        <v>64</v>
      </c>
      <c r="M6812" s="34">
        <v>89</v>
      </c>
      <c r="N6812" s="34">
        <v>91</v>
      </c>
      <c r="O6812" s="34">
        <v>86</v>
      </c>
      <c r="P6812" s="34">
        <v>90</v>
      </c>
      <c r="Q6812" s="34">
        <v>121</v>
      </c>
      <c r="R6812" s="34">
        <v>135</v>
      </c>
      <c r="S6812" s="34">
        <v>120</v>
      </c>
      <c r="T6812" s="34">
        <v>119</v>
      </c>
      <c r="U6812" s="34">
        <v>94</v>
      </c>
      <c r="V6812" s="34">
        <v>129</v>
      </c>
      <c r="W6812" s="34">
        <v>104</v>
      </c>
      <c r="X6812" s="34">
        <v>149</v>
      </c>
      <c r="Y6812" s="34">
        <v>114</v>
      </c>
      <c r="Z6812" s="34">
        <v>144</v>
      </c>
      <c r="AA6812" s="34">
        <v>122</v>
      </c>
      <c r="AB6812" s="34">
        <v>136</v>
      </c>
      <c r="AC6812" s="34">
        <v>129</v>
      </c>
    </row>
    <row r="6813" spans="1:29" x14ac:dyDescent="0.2">
      <c r="A6813" s="34" t="s">
        <v>67306</v>
      </c>
      <c r="B6813" s="34">
        <v>316</v>
      </c>
      <c r="C6813" s="34">
        <v>297</v>
      </c>
      <c r="D6813" s="34">
        <v>332</v>
      </c>
      <c r="E6813" s="34">
        <v>318</v>
      </c>
      <c r="F6813" s="34">
        <v>396</v>
      </c>
      <c r="G6813" s="34">
        <v>297</v>
      </c>
      <c r="H6813" s="34">
        <v>389</v>
      </c>
      <c r="I6813" s="34">
        <v>288</v>
      </c>
      <c r="J6813" s="34">
        <v>382</v>
      </c>
      <c r="K6813" s="34">
        <v>313</v>
      </c>
      <c r="L6813" s="34">
        <v>356</v>
      </c>
      <c r="M6813" s="34">
        <v>297</v>
      </c>
      <c r="N6813" s="34">
        <v>320</v>
      </c>
      <c r="O6813" s="34">
        <v>300</v>
      </c>
      <c r="P6813" s="34">
        <v>316</v>
      </c>
      <c r="Q6813" s="34">
        <v>488</v>
      </c>
      <c r="R6813" s="34">
        <v>509</v>
      </c>
      <c r="S6813" s="34">
        <v>361</v>
      </c>
      <c r="T6813" s="34">
        <v>367</v>
      </c>
      <c r="U6813" s="34">
        <v>331</v>
      </c>
      <c r="V6813" s="34">
        <v>439</v>
      </c>
      <c r="W6813" s="34">
        <v>427</v>
      </c>
      <c r="X6813" s="34">
        <v>506</v>
      </c>
      <c r="Y6813" s="34">
        <v>429</v>
      </c>
      <c r="Z6813" s="34">
        <v>405</v>
      </c>
      <c r="AA6813" s="34">
        <v>433</v>
      </c>
      <c r="AB6813" s="34">
        <v>448</v>
      </c>
      <c r="AC6813" s="34">
        <v>535</v>
      </c>
    </row>
    <row r="6814" spans="1:29" x14ac:dyDescent="0.2">
      <c r="A6814" s="34" t="s">
        <v>67307</v>
      </c>
      <c r="B6814" s="34">
        <v>84</v>
      </c>
      <c r="C6814" s="34">
        <v>96</v>
      </c>
      <c r="D6814" s="34">
        <v>124</v>
      </c>
      <c r="E6814" s="34">
        <v>103</v>
      </c>
      <c r="F6814" s="34">
        <v>87</v>
      </c>
      <c r="G6814" s="34">
        <v>99</v>
      </c>
      <c r="H6814" s="34">
        <v>87</v>
      </c>
      <c r="I6814" s="34">
        <v>86</v>
      </c>
      <c r="J6814" s="34">
        <v>79</v>
      </c>
      <c r="K6814" s="34">
        <v>73</v>
      </c>
      <c r="L6814" s="34">
        <v>69</v>
      </c>
      <c r="M6814" s="34">
        <v>109</v>
      </c>
      <c r="N6814" s="34">
        <v>90</v>
      </c>
      <c r="O6814" s="34">
        <v>66</v>
      </c>
      <c r="P6814" s="34">
        <v>84</v>
      </c>
      <c r="Q6814" s="34">
        <v>129</v>
      </c>
      <c r="R6814" s="34">
        <v>90</v>
      </c>
      <c r="S6814" s="34">
        <v>129</v>
      </c>
      <c r="T6814" s="34">
        <v>71</v>
      </c>
      <c r="U6814" s="34">
        <v>108</v>
      </c>
      <c r="V6814" s="34">
        <v>97</v>
      </c>
      <c r="W6814" s="34">
        <v>94</v>
      </c>
      <c r="X6814" s="34">
        <v>128</v>
      </c>
      <c r="Y6814" s="34">
        <v>96</v>
      </c>
      <c r="Z6814" s="34">
        <v>101</v>
      </c>
      <c r="AA6814" s="34">
        <v>135</v>
      </c>
      <c r="AB6814" s="34">
        <v>136</v>
      </c>
      <c r="AC6814" s="34">
        <v>150</v>
      </c>
    </row>
    <row r="6815" spans="1:29" x14ac:dyDescent="0.2">
      <c r="A6815" s="34" t="s">
        <v>67308</v>
      </c>
      <c r="B6815" s="34">
        <v>73</v>
      </c>
      <c r="C6815" s="34">
        <v>85</v>
      </c>
      <c r="D6815" s="34">
        <v>64</v>
      </c>
      <c r="E6815" s="34">
        <v>83</v>
      </c>
      <c r="F6815" s="34">
        <v>101</v>
      </c>
      <c r="G6815" s="34">
        <v>81</v>
      </c>
      <c r="H6815" s="34">
        <v>64</v>
      </c>
      <c r="I6815" s="34">
        <v>98</v>
      </c>
      <c r="J6815" s="34">
        <v>97</v>
      </c>
      <c r="K6815" s="34">
        <v>105</v>
      </c>
      <c r="L6815" s="34">
        <v>104</v>
      </c>
      <c r="M6815" s="34">
        <v>85</v>
      </c>
      <c r="N6815" s="34">
        <v>97</v>
      </c>
      <c r="O6815" s="34">
        <v>88</v>
      </c>
      <c r="P6815" s="34">
        <v>93</v>
      </c>
      <c r="Q6815" s="34">
        <v>147</v>
      </c>
      <c r="R6815" s="34">
        <v>161</v>
      </c>
      <c r="S6815" s="34">
        <v>91</v>
      </c>
      <c r="T6815" s="34">
        <v>153</v>
      </c>
      <c r="U6815" s="34">
        <v>105</v>
      </c>
      <c r="V6815" s="34">
        <v>119</v>
      </c>
      <c r="W6815" s="34">
        <v>133</v>
      </c>
      <c r="X6815" s="34">
        <v>174</v>
      </c>
      <c r="Y6815" s="34">
        <v>153</v>
      </c>
      <c r="Z6815" s="34">
        <v>107</v>
      </c>
      <c r="AA6815" s="34">
        <v>118</v>
      </c>
      <c r="AB6815" s="34">
        <v>143</v>
      </c>
      <c r="AC6815" s="34">
        <v>126</v>
      </c>
    </row>
    <row r="6816" spans="1:29" x14ac:dyDescent="0.2">
      <c r="A6816" s="34" t="s">
        <v>67309</v>
      </c>
      <c r="B6816" s="34">
        <v>110</v>
      </c>
      <c r="C6816" s="34">
        <v>163</v>
      </c>
      <c r="D6816" s="34">
        <v>98</v>
      </c>
      <c r="E6816" s="34">
        <v>218</v>
      </c>
      <c r="F6816" s="34">
        <v>126</v>
      </c>
      <c r="G6816" s="34">
        <v>233</v>
      </c>
      <c r="H6816" s="34">
        <v>125</v>
      </c>
      <c r="I6816" s="34">
        <v>154</v>
      </c>
      <c r="J6816" s="34">
        <v>80</v>
      </c>
      <c r="K6816" s="34">
        <v>183</v>
      </c>
      <c r="L6816" s="34">
        <v>110</v>
      </c>
      <c r="M6816" s="34">
        <v>178</v>
      </c>
      <c r="N6816" s="34">
        <v>124</v>
      </c>
      <c r="O6816" s="34">
        <v>153</v>
      </c>
      <c r="P6816" s="34">
        <v>108</v>
      </c>
      <c r="Q6816" s="34">
        <v>286</v>
      </c>
      <c r="R6816" s="34">
        <v>160</v>
      </c>
      <c r="S6816" s="34">
        <v>189</v>
      </c>
      <c r="T6816" s="34">
        <v>187</v>
      </c>
      <c r="U6816" s="34">
        <v>206</v>
      </c>
      <c r="V6816" s="34">
        <v>165</v>
      </c>
      <c r="W6816" s="34">
        <v>242</v>
      </c>
      <c r="X6816" s="34">
        <v>171</v>
      </c>
      <c r="Y6816" s="34">
        <v>260</v>
      </c>
      <c r="Z6816" s="34">
        <v>152</v>
      </c>
      <c r="AA6816" s="34">
        <v>254</v>
      </c>
      <c r="AB6816" s="34">
        <v>181</v>
      </c>
      <c r="AC6816" s="34">
        <v>321</v>
      </c>
    </row>
    <row r="6817" spans="1:29" x14ac:dyDescent="0.2">
      <c r="A6817" s="34" t="s">
        <v>67310</v>
      </c>
      <c r="B6817" s="34">
        <v>41</v>
      </c>
      <c r="C6817" s="34">
        <v>120</v>
      </c>
      <c r="D6817" s="34">
        <v>76</v>
      </c>
      <c r="E6817" s="34">
        <v>97</v>
      </c>
      <c r="F6817" s="34">
        <v>77</v>
      </c>
      <c r="G6817" s="34">
        <v>88</v>
      </c>
      <c r="H6817" s="34">
        <v>62</v>
      </c>
      <c r="I6817" s="34">
        <v>93</v>
      </c>
      <c r="J6817" s="34">
        <v>56</v>
      </c>
      <c r="K6817" s="34">
        <v>93</v>
      </c>
      <c r="L6817" s="34">
        <v>35</v>
      </c>
      <c r="M6817" s="34">
        <v>95</v>
      </c>
      <c r="N6817" s="34">
        <v>64</v>
      </c>
      <c r="O6817" s="34">
        <v>87</v>
      </c>
      <c r="P6817" s="34">
        <v>49</v>
      </c>
      <c r="Q6817" s="34">
        <v>119</v>
      </c>
      <c r="R6817" s="34">
        <v>59</v>
      </c>
      <c r="S6817" s="34">
        <v>67</v>
      </c>
      <c r="T6817" s="34">
        <v>71</v>
      </c>
      <c r="U6817" s="34">
        <v>92</v>
      </c>
      <c r="V6817" s="34">
        <v>76</v>
      </c>
      <c r="W6817" s="34">
        <v>87</v>
      </c>
      <c r="X6817" s="34">
        <v>90</v>
      </c>
      <c r="Y6817" s="34">
        <v>62</v>
      </c>
      <c r="Z6817" s="34">
        <v>90</v>
      </c>
      <c r="AA6817" s="34">
        <v>84</v>
      </c>
      <c r="AB6817" s="34">
        <v>57</v>
      </c>
      <c r="AC6817" s="34">
        <v>144</v>
      </c>
    </row>
    <row r="6818" spans="1:29" x14ac:dyDescent="0.2">
      <c r="A6818" s="34" t="s">
        <v>67311</v>
      </c>
      <c r="B6818" s="34">
        <v>141</v>
      </c>
      <c r="C6818" s="34">
        <v>141</v>
      </c>
      <c r="D6818" s="34">
        <v>176</v>
      </c>
      <c r="E6818" s="34">
        <v>147</v>
      </c>
      <c r="F6818" s="34">
        <v>191</v>
      </c>
      <c r="G6818" s="34">
        <v>148</v>
      </c>
      <c r="H6818" s="34">
        <v>165</v>
      </c>
      <c r="I6818" s="34">
        <v>147</v>
      </c>
      <c r="J6818" s="34">
        <v>172</v>
      </c>
      <c r="K6818" s="34">
        <v>152</v>
      </c>
      <c r="L6818" s="34">
        <v>223</v>
      </c>
      <c r="M6818" s="34">
        <v>135</v>
      </c>
      <c r="N6818" s="34">
        <v>178</v>
      </c>
      <c r="O6818" s="34">
        <v>134</v>
      </c>
      <c r="P6818" s="34">
        <v>160</v>
      </c>
      <c r="Q6818" s="34">
        <v>210</v>
      </c>
      <c r="R6818" s="34">
        <v>282</v>
      </c>
      <c r="S6818" s="34">
        <v>193</v>
      </c>
      <c r="T6818" s="34">
        <v>333</v>
      </c>
      <c r="U6818" s="34">
        <v>168</v>
      </c>
      <c r="V6818" s="34">
        <v>270</v>
      </c>
      <c r="W6818" s="34">
        <v>235</v>
      </c>
      <c r="X6818" s="34">
        <v>261</v>
      </c>
      <c r="Y6818" s="34">
        <v>267</v>
      </c>
      <c r="Z6818" s="34">
        <v>211</v>
      </c>
      <c r="AA6818" s="34">
        <v>197</v>
      </c>
      <c r="AB6818" s="34">
        <v>272</v>
      </c>
      <c r="AC6818" s="34">
        <v>286</v>
      </c>
    </row>
    <row r="6819" spans="1:29" x14ac:dyDescent="0.2">
      <c r="A6819" s="34" t="s">
        <v>67312</v>
      </c>
      <c r="B6819" s="34">
        <v>56</v>
      </c>
      <c r="C6819" s="34">
        <v>101</v>
      </c>
      <c r="D6819" s="34">
        <v>105</v>
      </c>
      <c r="E6819" s="34">
        <v>137</v>
      </c>
      <c r="F6819" s="34">
        <v>116</v>
      </c>
      <c r="G6819" s="34">
        <v>125</v>
      </c>
      <c r="H6819" s="34">
        <v>84</v>
      </c>
      <c r="I6819" s="34">
        <v>116</v>
      </c>
      <c r="J6819" s="34">
        <v>41</v>
      </c>
      <c r="K6819" s="34">
        <v>151</v>
      </c>
      <c r="L6819" s="34">
        <v>23</v>
      </c>
      <c r="M6819" s="34">
        <v>121</v>
      </c>
      <c r="N6819" s="34">
        <v>82</v>
      </c>
      <c r="O6819" s="34">
        <v>108</v>
      </c>
      <c r="P6819" s="34">
        <v>60</v>
      </c>
      <c r="Q6819" s="34">
        <v>118</v>
      </c>
      <c r="R6819" s="34">
        <v>76</v>
      </c>
      <c r="S6819" s="34">
        <v>167</v>
      </c>
      <c r="T6819" s="34">
        <v>48</v>
      </c>
      <c r="U6819" s="34">
        <v>89</v>
      </c>
      <c r="V6819" s="34">
        <v>95</v>
      </c>
      <c r="W6819" s="34">
        <v>109</v>
      </c>
      <c r="X6819" s="34">
        <v>85</v>
      </c>
      <c r="Y6819" s="34">
        <v>83</v>
      </c>
      <c r="Z6819" s="34">
        <v>98</v>
      </c>
      <c r="AA6819" s="34">
        <v>180</v>
      </c>
      <c r="AB6819" s="34">
        <v>56</v>
      </c>
      <c r="AC6819" s="34">
        <v>194</v>
      </c>
    </row>
    <row r="6820" spans="1:29" x14ac:dyDescent="0.2">
      <c r="A6820" s="34" t="s">
        <v>67313</v>
      </c>
      <c r="B6820" s="34">
        <v>79</v>
      </c>
      <c r="C6820" s="34">
        <v>110</v>
      </c>
      <c r="D6820" s="34">
        <v>110</v>
      </c>
      <c r="E6820" s="34">
        <v>84</v>
      </c>
      <c r="F6820" s="34">
        <v>109</v>
      </c>
      <c r="G6820" s="34">
        <v>93</v>
      </c>
      <c r="H6820" s="34">
        <v>110</v>
      </c>
      <c r="I6820" s="34">
        <v>69</v>
      </c>
      <c r="J6820" s="34">
        <v>96</v>
      </c>
      <c r="K6820" s="34">
        <v>103</v>
      </c>
      <c r="L6820" s="34">
        <v>94</v>
      </c>
      <c r="M6820" s="34">
        <v>98</v>
      </c>
      <c r="N6820" s="34">
        <v>97</v>
      </c>
      <c r="O6820" s="34">
        <v>85</v>
      </c>
      <c r="P6820" s="34">
        <v>90</v>
      </c>
      <c r="Q6820" s="34">
        <v>148</v>
      </c>
      <c r="R6820" s="34">
        <v>114</v>
      </c>
      <c r="S6820" s="34">
        <v>111</v>
      </c>
      <c r="T6820" s="34">
        <v>141</v>
      </c>
      <c r="U6820" s="34">
        <v>137</v>
      </c>
      <c r="V6820" s="34">
        <v>114</v>
      </c>
      <c r="W6820" s="34">
        <v>157</v>
      </c>
      <c r="X6820" s="34">
        <v>154</v>
      </c>
      <c r="Y6820" s="34">
        <v>119</v>
      </c>
      <c r="Z6820" s="34">
        <v>132</v>
      </c>
      <c r="AA6820" s="34">
        <v>109</v>
      </c>
      <c r="AB6820" s="34">
        <v>141</v>
      </c>
      <c r="AC6820" s="34">
        <v>176</v>
      </c>
    </row>
    <row r="6821" spans="1:29" x14ac:dyDescent="0.2">
      <c r="A6821" s="34" t="s">
        <v>67314</v>
      </c>
      <c r="B6821" s="34">
        <v>58</v>
      </c>
      <c r="C6821" s="34">
        <v>41</v>
      </c>
      <c r="D6821" s="34">
        <v>62</v>
      </c>
      <c r="E6821" s="34">
        <v>43</v>
      </c>
      <c r="F6821" s="34">
        <v>37</v>
      </c>
      <c r="G6821" s="34">
        <v>48</v>
      </c>
      <c r="H6821" s="34">
        <v>78</v>
      </c>
      <c r="I6821" s="34">
        <v>56</v>
      </c>
      <c r="J6821" s="34">
        <v>85</v>
      </c>
      <c r="K6821" s="34">
        <v>75</v>
      </c>
      <c r="L6821" s="34">
        <v>60</v>
      </c>
      <c r="M6821" s="34">
        <v>61</v>
      </c>
      <c r="N6821" s="34">
        <v>57</v>
      </c>
      <c r="O6821" s="34">
        <v>59</v>
      </c>
      <c r="P6821" s="34">
        <v>53</v>
      </c>
      <c r="Q6821" s="34">
        <v>89</v>
      </c>
      <c r="R6821" s="34">
        <v>87</v>
      </c>
      <c r="S6821" s="34">
        <v>82</v>
      </c>
      <c r="T6821" s="34">
        <v>101</v>
      </c>
      <c r="U6821" s="34">
        <v>57</v>
      </c>
      <c r="V6821" s="34">
        <v>74</v>
      </c>
      <c r="W6821" s="34">
        <v>84</v>
      </c>
      <c r="X6821" s="34">
        <v>107</v>
      </c>
      <c r="Y6821" s="34">
        <v>72</v>
      </c>
      <c r="Z6821" s="34">
        <v>96</v>
      </c>
      <c r="AA6821" s="34">
        <v>62</v>
      </c>
      <c r="AB6821" s="34">
        <v>130</v>
      </c>
      <c r="AC6821" s="34">
        <v>101</v>
      </c>
    </row>
    <row r="6822" spans="1:29" x14ac:dyDescent="0.2">
      <c r="A6822" s="34" t="s">
        <v>67315</v>
      </c>
      <c r="B6822" s="34">
        <v>93</v>
      </c>
      <c r="C6822" s="34">
        <v>134</v>
      </c>
      <c r="D6822" s="34">
        <v>185</v>
      </c>
      <c r="E6822" s="34">
        <v>177</v>
      </c>
      <c r="F6822" s="34">
        <v>120</v>
      </c>
      <c r="G6822" s="34">
        <v>143</v>
      </c>
      <c r="H6822" s="34">
        <v>132</v>
      </c>
      <c r="I6822" s="34">
        <v>146</v>
      </c>
      <c r="J6822" s="34">
        <v>142</v>
      </c>
      <c r="K6822" s="34">
        <v>167</v>
      </c>
      <c r="L6822" s="34">
        <v>109</v>
      </c>
      <c r="M6822" s="34">
        <v>143</v>
      </c>
      <c r="N6822" s="34">
        <v>117</v>
      </c>
      <c r="O6822" s="34">
        <v>124</v>
      </c>
      <c r="P6822" s="34">
        <v>95</v>
      </c>
      <c r="Q6822" s="34">
        <v>169</v>
      </c>
      <c r="R6822" s="34">
        <v>147</v>
      </c>
      <c r="S6822" s="34">
        <v>198</v>
      </c>
      <c r="T6822" s="34">
        <v>114</v>
      </c>
      <c r="U6822" s="34">
        <v>158</v>
      </c>
      <c r="V6822" s="34">
        <v>161</v>
      </c>
      <c r="W6822" s="34">
        <v>194</v>
      </c>
      <c r="X6822" s="34">
        <v>160</v>
      </c>
      <c r="Y6822" s="34">
        <v>190</v>
      </c>
      <c r="Z6822" s="34">
        <v>182</v>
      </c>
      <c r="AA6822" s="34">
        <v>191</v>
      </c>
      <c r="AB6822" s="34">
        <v>171</v>
      </c>
      <c r="AC6822" s="34">
        <v>219</v>
      </c>
    </row>
    <row r="6823" spans="1:29" x14ac:dyDescent="0.2">
      <c r="A6823" s="34" t="s">
        <v>67316</v>
      </c>
      <c r="B6823" s="34">
        <v>127</v>
      </c>
      <c r="C6823" s="34">
        <v>156</v>
      </c>
      <c r="D6823" s="34">
        <v>132</v>
      </c>
      <c r="E6823" s="34">
        <v>170</v>
      </c>
      <c r="F6823" s="34">
        <v>202</v>
      </c>
      <c r="G6823" s="34">
        <v>121</v>
      </c>
      <c r="H6823" s="34">
        <v>208</v>
      </c>
      <c r="I6823" s="34">
        <v>129</v>
      </c>
      <c r="J6823" s="34">
        <v>171</v>
      </c>
      <c r="K6823" s="34">
        <v>188</v>
      </c>
      <c r="L6823" s="34">
        <v>189</v>
      </c>
      <c r="M6823" s="34">
        <v>154</v>
      </c>
      <c r="N6823" s="34">
        <v>153</v>
      </c>
      <c r="O6823" s="34">
        <v>154</v>
      </c>
      <c r="P6823" s="34">
        <v>202</v>
      </c>
      <c r="Q6823" s="34">
        <v>227</v>
      </c>
      <c r="R6823" s="34">
        <v>218</v>
      </c>
      <c r="S6823" s="34">
        <v>199</v>
      </c>
      <c r="T6823" s="34">
        <v>224</v>
      </c>
      <c r="U6823" s="34">
        <v>223</v>
      </c>
      <c r="V6823" s="34">
        <v>157</v>
      </c>
      <c r="W6823" s="34">
        <v>297</v>
      </c>
      <c r="X6823" s="34">
        <v>217</v>
      </c>
      <c r="Y6823" s="34">
        <v>311</v>
      </c>
      <c r="Z6823" s="34">
        <v>160</v>
      </c>
      <c r="AA6823" s="34">
        <v>210</v>
      </c>
      <c r="AB6823" s="34">
        <v>251</v>
      </c>
      <c r="AC6823" s="34">
        <v>227</v>
      </c>
    </row>
    <row r="6824" spans="1:29" x14ac:dyDescent="0.2">
      <c r="A6824" s="34" t="s">
        <v>67317</v>
      </c>
      <c r="B6824" s="34">
        <v>48</v>
      </c>
      <c r="C6824" s="34">
        <v>121</v>
      </c>
      <c r="D6824" s="34">
        <v>92</v>
      </c>
      <c r="E6824" s="34">
        <v>94</v>
      </c>
      <c r="F6824" s="34">
        <v>90</v>
      </c>
      <c r="G6824" s="34">
        <v>111</v>
      </c>
      <c r="H6824" s="34">
        <v>66</v>
      </c>
      <c r="I6824" s="34">
        <v>84</v>
      </c>
      <c r="J6824" s="34">
        <v>46</v>
      </c>
      <c r="K6824" s="34">
        <v>82</v>
      </c>
      <c r="L6824" s="34">
        <v>29</v>
      </c>
      <c r="M6824" s="34">
        <v>60</v>
      </c>
      <c r="N6824" s="34">
        <v>75</v>
      </c>
      <c r="O6824" s="34">
        <v>68</v>
      </c>
      <c r="P6824" s="34">
        <v>62</v>
      </c>
      <c r="Q6824" s="34">
        <v>88</v>
      </c>
      <c r="R6824" s="34">
        <v>75</v>
      </c>
      <c r="S6824" s="34">
        <v>156</v>
      </c>
      <c r="T6824" s="34">
        <v>40</v>
      </c>
      <c r="U6824" s="34">
        <v>78</v>
      </c>
      <c r="V6824" s="34">
        <v>82</v>
      </c>
      <c r="W6824" s="34">
        <v>78</v>
      </c>
      <c r="X6824" s="34">
        <v>83</v>
      </c>
      <c r="Y6824" s="34">
        <v>42</v>
      </c>
      <c r="Z6824" s="34">
        <v>101</v>
      </c>
      <c r="AA6824" s="34">
        <v>140</v>
      </c>
      <c r="AB6824" s="34">
        <v>51</v>
      </c>
      <c r="AC6824" s="34">
        <v>141</v>
      </c>
    </row>
    <row r="6825" spans="1:29" x14ac:dyDescent="0.2">
      <c r="A6825" s="34" t="s">
        <v>67318</v>
      </c>
      <c r="B6825" s="34">
        <v>205</v>
      </c>
      <c r="C6825" s="34">
        <v>237</v>
      </c>
      <c r="D6825" s="34">
        <v>255</v>
      </c>
      <c r="E6825" s="34">
        <v>205</v>
      </c>
      <c r="F6825" s="34">
        <v>243</v>
      </c>
      <c r="G6825" s="34">
        <v>141</v>
      </c>
      <c r="H6825" s="34">
        <v>149</v>
      </c>
      <c r="I6825" s="34">
        <v>195</v>
      </c>
      <c r="J6825" s="34">
        <v>208</v>
      </c>
      <c r="K6825" s="34">
        <v>235</v>
      </c>
      <c r="L6825" s="34">
        <v>115</v>
      </c>
      <c r="M6825" s="34">
        <v>203</v>
      </c>
      <c r="N6825" s="34">
        <v>177</v>
      </c>
      <c r="O6825" s="34">
        <v>205</v>
      </c>
      <c r="P6825" s="34">
        <v>209</v>
      </c>
      <c r="Q6825" s="34">
        <v>253</v>
      </c>
      <c r="R6825" s="34">
        <v>262</v>
      </c>
      <c r="S6825" s="34">
        <v>256</v>
      </c>
      <c r="T6825" s="34">
        <v>224</v>
      </c>
      <c r="U6825" s="34">
        <v>225</v>
      </c>
      <c r="V6825" s="34">
        <v>261</v>
      </c>
      <c r="W6825" s="34">
        <v>287</v>
      </c>
      <c r="X6825" s="34">
        <v>277</v>
      </c>
      <c r="Y6825" s="34">
        <v>235</v>
      </c>
      <c r="Z6825" s="34">
        <v>198</v>
      </c>
      <c r="AA6825" s="34">
        <v>315</v>
      </c>
      <c r="AB6825" s="34">
        <v>300</v>
      </c>
      <c r="AC6825" s="34">
        <v>433</v>
      </c>
    </row>
    <row r="6826" spans="1:29" x14ac:dyDescent="0.2">
      <c r="A6826" s="34" t="s">
        <v>67319</v>
      </c>
      <c r="B6826" s="34">
        <v>58</v>
      </c>
      <c r="C6826" s="34">
        <v>50</v>
      </c>
      <c r="D6826" s="34">
        <v>104</v>
      </c>
      <c r="E6826" s="34">
        <v>51</v>
      </c>
      <c r="F6826" s="34">
        <v>104</v>
      </c>
      <c r="G6826" s="34">
        <v>62</v>
      </c>
      <c r="H6826" s="34">
        <v>54</v>
      </c>
      <c r="I6826" s="34">
        <v>91</v>
      </c>
      <c r="J6826" s="34">
        <v>72</v>
      </c>
      <c r="K6826" s="34">
        <v>61</v>
      </c>
      <c r="L6826" s="34">
        <v>83</v>
      </c>
      <c r="M6826" s="34">
        <v>73</v>
      </c>
      <c r="N6826" s="34">
        <v>71</v>
      </c>
      <c r="O6826" s="34">
        <v>49</v>
      </c>
      <c r="P6826" s="34">
        <v>62</v>
      </c>
      <c r="Q6826" s="34">
        <v>92</v>
      </c>
      <c r="R6826" s="34">
        <v>86</v>
      </c>
      <c r="S6826" s="34">
        <v>62</v>
      </c>
      <c r="T6826" s="34">
        <v>75</v>
      </c>
      <c r="U6826" s="34">
        <v>99</v>
      </c>
      <c r="V6826" s="34">
        <v>64</v>
      </c>
      <c r="W6826" s="34">
        <v>108</v>
      </c>
      <c r="X6826" s="34">
        <v>89</v>
      </c>
      <c r="Y6826" s="34">
        <v>76</v>
      </c>
      <c r="Z6826" s="34">
        <v>75</v>
      </c>
      <c r="AA6826" s="34">
        <v>93</v>
      </c>
      <c r="AB6826" s="34">
        <v>95</v>
      </c>
      <c r="AC6826" s="34">
        <v>112</v>
      </c>
    </row>
    <row r="6827" spans="1:29" x14ac:dyDescent="0.2">
      <c r="A6827" s="34" t="s">
        <v>67320</v>
      </c>
      <c r="B6827" s="34">
        <v>34</v>
      </c>
      <c r="C6827" s="34">
        <v>18</v>
      </c>
      <c r="D6827" s="34">
        <v>34</v>
      </c>
      <c r="E6827" s="34">
        <v>37</v>
      </c>
      <c r="F6827" s="34">
        <v>20</v>
      </c>
      <c r="G6827" s="34">
        <v>33</v>
      </c>
      <c r="H6827" s="34">
        <v>31</v>
      </c>
      <c r="I6827" s="34">
        <v>20</v>
      </c>
      <c r="J6827" s="34">
        <v>13</v>
      </c>
      <c r="K6827" s="34">
        <v>39</v>
      </c>
      <c r="L6827" s="34">
        <v>16</v>
      </c>
      <c r="M6827" s="34">
        <v>32</v>
      </c>
      <c r="N6827" s="34">
        <v>26</v>
      </c>
      <c r="O6827" s="34">
        <v>23</v>
      </c>
      <c r="P6827" s="34">
        <v>14</v>
      </c>
      <c r="Q6827" s="34">
        <v>47</v>
      </c>
      <c r="R6827" s="34">
        <v>26</v>
      </c>
      <c r="S6827" s="34">
        <v>40</v>
      </c>
      <c r="T6827" s="34">
        <v>17</v>
      </c>
      <c r="U6827" s="34">
        <v>26</v>
      </c>
      <c r="V6827" s="34">
        <v>16</v>
      </c>
      <c r="W6827" s="34">
        <v>49</v>
      </c>
      <c r="X6827" s="34">
        <v>20</v>
      </c>
      <c r="Y6827" s="34">
        <v>38</v>
      </c>
      <c r="Z6827" s="34">
        <v>30</v>
      </c>
      <c r="AA6827" s="34">
        <v>37</v>
      </c>
      <c r="AB6827" s="34">
        <v>23</v>
      </c>
      <c r="AC6827" s="34">
        <v>68</v>
      </c>
    </row>
    <row r="6828" spans="1:29" x14ac:dyDescent="0.2">
      <c r="A6828" s="34" t="s">
        <v>67321</v>
      </c>
      <c r="B6828" s="34">
        <v>16</v>
      </c>
      <c r="C6828" s="34">
        <v>12</v>
      </c>
      <c r="D6828" s="34">
        <v>7</v>
      </c>
      <c r="E6828" s="34">
        <v>11</v>
      </c>
      <c r="F6828" s="34">
        <v>17</v>
      </c>
      <c r="G6828" s="34">
        <v>9</v>
      </c>
      <c r="H6828" s="34">
        <v>18</v>
      </c>
      <c r="I6828" s="34">
        <v>26</v>
      </c>
      <c r="J6828" s="34">
        <v>6</v>
      </c>
      <c r="K6828" s="34">
        <v>26</v>
      </c>
      <c r="L6828" s="34">
        <v>10</v>
      </c>
      <c r="M6828" s="34">
        <v>14</v>
      </c>
      <c r="N6828" s="34">
        <v>10</v>
      </c>
      <c r="O6828" s="34">
        <v>6</v>
      </c>
      <c r="P6828" s="34">
        <v>11</v>
      </c>
      <c r="Q6828" s="34">
        <v>22</v>
      </c>
      <c r="R6828" s="34">
        <v>15</v>
      </c>
      <c r="S6828" s="34">
        <v>18</v>
      </c>
      <c r="T6828" s="34">
        <v>13</v>
      </c>
      <c r="U6828" s="34">
        <v>22</v>
      </c>
      <c r="V6828" s="34">
        <v>28</v>
      </c>
      <c r="W6828" s="34">
        <v>24</v>
      </c>
      <c r="X6828" s="34">
        <v>11</v>
      </c>
      <c r="Y6828" s="34">
        <v>15</v>
      </c>
      <c r="Z6828" s="34">
        <v>11</v>
      </c>
      <c r="AA6828" s="34">
        <v>25</v>
      </c>
      <c r="AB6828" s="34">
        <v>20</v>
      </c>
      <c r="AC6828" s="34">
        <v>24</v>
      </c>
    </row>
    <row r="6829" spans="1:29" x14ac:dyDescent="0.2">
      <c r="A6829" s="34" t="s">
        <v>67322</v>
      </c>
      <c r="B6829" s="34">
        <v>127</v>
      </c>
      <c r="C6829" s="34">
        <v>151</v>
      </c>
      <c r="D6829" s="34">
        <v>137</v>
      </c>
      <c r="E6829" s="34">
        <v>105</v>
      </c>
      <c r="F6829" s="34">
        <v>159</v>
      </c>
      <c r="G6829" s="34">
        <v>189</v>
      </c>
      <c r="H6829" s="34">
        <v>158</v>
      </c>
      <c r="I6829" s="34">
        <v>116</v>
      </c>
      <c r="J6829" s="34">
        <v>142</v>
      </c>
      <c r="K6829" s="34">
        <v>140</v>
      </c>
      <c r="L6829" s="34">
        <v>119</v>
      </c>
      <c r="M6829" s="34">
        <v>106</v>
      </c>
      <c r="N6829" s="34">
        <v>131</v>
      </c>
      <c r="O6829" s="34">
        <v>117</v>
      </c>
      <c r="P6829" s="34">
        <v>133</v>
      </c>
      <c r="Q6829" s="34">
        <v>204</v>
      </c>
      <c r="R6829" s="34">
        <v>176</v>
      </c>
      <c r="S6829" s="34">
        <v>196</v>
      </c>
      <c r="T6829" s="34">
        <v>154</v>
      </c>
      <c r="U6829" s="34">
        <v>193</v>
      </c>
      <c r="V6829" s="34">
        <v>143</v>
      </c>
      <c r="W6829" s="34">
        <v>227</v>
      </c>
      <c r="X6829" s="34">
        <v>199</v>
      </c>
      <c r="Y6829" s="34">
        <v>176</v>
      </c>
      <c r="Z6829" s="34">
        <v>168</v>
      </c>
      <c r="AA6829" s="34">
        <v>163</v>
      </c>
      <c r="AB6829" s="34">
        <v>160</v>
      </c>
      <c r="AC6829" s="34">
        <v>257</v>
      </c>
    </row>
    <row r="6830" spans="1:29" x14ac:dyDescent="0.2">
      <c r="A6830" s="34" t="s">
        <v>67323</v>
      </c>
      <c r="B6830" s="34">
        <v>30</v>
      </c>
      <c r="C6830" s="34">
        <v>61</v>
      </c>
      <c r="D6830" s="34">
        <v>59</v>
      </c>
      <c r="E6830" s="34">
        <v>52</v>
      </c>
      <c r="F6830" s="34">
        <v>68</v>
      </c>
      <c r="G6830" s="34">
        <v>100</v>
      </c>
      <c r="H6830" s="34">
        <v>57</v>
      </c>
      <c r="I6830" s="34">
        <v>62</v>
      </c>
      <c r="J6830" s="34">
        <v>49</v>
      </c>
      <c r="K6830" s="34">
        <v>72</v>
      </c>
      <c r="L6830" s="34">
        <v>24</v>
      </c>
      <c r="M6830" s="34">
        <v>46</v>
      </c>
      <c r="N6830" s="34">
        <v>40</v>
      </c>
      <c r="O6830" s="34">
        <v>56</v>
      </c>
      <c r="P6830" s="34">
        <v>54</v>
      </c>
      <c r="Q6830" s="34">
        <v>59</v>
      </c>
      <c r="R6830" s="34">
        <v>56</v>
      </c>
      <c r="S6830" s="34">
        <v>81</v>
      </c>
      <c r="T6830" s="34">
        <v>46</v>
      </c>
      <c r="U6830" s="34">
        <v>59</v>
      </c>
      <c r="V6830" s="34">
        <v>72</v>
      </c>
      <c r="W6830" s="34">
        <v>55</v>
      </c>
      <c r="X6830" s="34">
        <v>81</v>
      </c>
      <c r="Y6830" s="34">
        <v>65</v>
      </c>
      <c r="Z6830" s="34">
        <v>73</v>
      </c>
      <c r="AA6830" s="34">
        <v>109</v>
      </c>
      <c r="AB6830" s="34">
        <v>55</v>
      </c>
      <c r="AC6830" s="34">
        <v>88</v>
      </c>
    </row>
    <row r="6831" spans="1:29" x14ac:dyDescent="0.2">
      <c r="A6831" s="34" t="s">
        <v>67324</v>
      </c>
      <c r="B6831" s="34">
        <v>147</v>
      </c>
      <c r="C6831" s="34">
        <v>107</v>
      </c>
      <c r="D6831" s="34">
        <v>97</v>
      </c>
      <c r="E6831" s="34">
        <v>119</v>
      </c>
      <c r="F6831" s="34">
        <v>116</v>
      </c>
      <c r="G6831" s="34">
        <v>106</v>
      </c>
      <c r="H6831" s="34">
        <v>148</v>
      </c>
      <c r="I6831" s="34">
        <v>93</v>
      </c>
      <c r="J6831" s="34">
        <v>110</v>
      </c>
      <c r="K6831" s="34">
        <v>99</v>
      </c>
      <c r="L6831" s="34">
        <v>106</v>
      </c>
      <c r="M6831" s="34">
        <v>78</v>
      </c>
      <c r="N6831" s="34">
        <v>109</v>
      </c>
      <c r="O6831" s="34">
        <v>84</v>
      </c>
      <c r="P6831" s="34">
        <v>78</v>
      </c>
      <c r="Q6831" s="34">
        <v>159</v>
      </c>
      <c r="R6831" s="34">
        <v>170</v>
      </c>
      <c r="S6831" s="34">
        <v>130</v>
      </c>
      <c r="T6831" s="34">
        <v>148</v>
      </c>
      <c r="U6831" s="34">
        <v>142</v>
      </c>
      <c r="V6831" s="34">
        <v>124</v>
      </c>
      <c r="W6831" s="34">
        <v>186</v>
      </c>
      <c r="X6831" s="34">
        <v>142</v>
      </c>
      <c r="Y6831" s="34">
        <v>154</v>
      </c>
      <c r="Z6831" s="34">
        <v>105</v>
      </c>
      <c r="AA6831" s="34">
        <v>138</v>
      </c>
      <c r="AB6831" s="34">
        <v>178</v>
      </c>
      <c r="AC6831" s="34">
        <v>220</v>
      </c>
    </row>
    <row r="6832" spans="1:29" x14ac:dyDescent="0.2">
      <c r="A6832" s="34" t="s">
        <v>67325</v>
      </c>
      <c r="B6832" s="34">
        <v>82</v>
      </c>
      <c r="C6832" s="34">
        <v>102</v>
      </c>
      <c r="D6832" s="34">
        <v>116</v>
      </c>
      <c r="E6832" s="34">
        <v>103</v>
      </c>
      <c r="F6832" s="34">
        <v>119</v>
      </c>
      <c r="G6832" s="34">
        <v>130</v>
      </c>
      <c r="H6832" s="34">
        <v>104</v>
      </c>
      <c r="I6832" s="34">
        <v>114</v>
      </c>
      <c r="J6832" s="34">
        <v>112</v>
      </c>
      <c r="K6832" s="34">
        <v>149</v>
      </c>
      <c r="L6832" s="34">
        <v>95</v>
      </c>
      <c r="M6832" s="34">
        <v>123</v>
      </c>
      <c r="N6832" s="34">
        <v>99</v>
      </c>
      <c r="O6832" s="34">
        <v>102</v>
      </c>
      <c r="P6832" s="34">
        <v>130</v>
      </c>
      <c r="Q6832" s="34">
        <v>167</v>
      </c>
      <c r="R6832" s="34">
        <v>165</v>
      </c>
      <c r="S6832" s="34">
        <v>134</v>
      </c>
      <c r="T6832" s="34">
        <v>129</v>
      </c>
      <c r="U6832" s="34">
        <v>131</v>
      </c>
      <c r="V6832" s="34">
        <v>134</v>
      </c>
      <c r="W6832" s="34">
        <v>152</v>
      </c>
      <c r="X6832" s="34">
        <v>147</v>
      </c>
      <c r="Y6832" s="34">
        <v>155</v>
      </c>
      <c r="Z6832" s="34">
        <v>118</v>
      </c>
      <c r="AA6832" s="34">
        <v>172</v>
      </c>
      <c r="AB6832" s="34">
        <v>160</v>
      </c>
      <c r="AC6832" s="34">
        <v>176</v>
      </c>
    </row>
    <row r="6833" spans="1:29" x14ac:dyDescent="0.2">
      <c r="A6833" s="34" t="s">
        <v>67326</v>
      </c>
      <c r="B6833" s="34">
        <v>128</v>
      </c>
      <c r="C6833" s="34">
        <v>144</v>
      </c>
      <c r="D6833" s="34">
        <v>148</v>
      </c>
      <c r="E6833" s="34">
        <v>141</v>
      </c>
      <c r="F6833" s="34">
        <v>166</v>
      </c>
      <c r="G6833" s="34">
        <v>152</v>
      </c>
      <c r="H6833" s="34">
        <v>172</v>
      </c>
      <c r="I6833" s="34">
        <v>150</v>
      </c>
      <c r="J6833" s="34">
        <v>166</v>
      </c>
      <c r="K6833" s="34">
        <v>171</v>
      </c>
      <c r="L6833" s="34">
        <v>128</v>
      </c>
      <c r="M6833" s="34">
        <v>125</v>
      </c>
      <c r="N6833" s="34">
        <v>160</v>
      </c>
      <c r="O6833" s="34">
        <v>122</v>
      </c>
      <c r="P6833" s="34">
        <v>151</v>
      </c>
      <c r="Q6833" s="34">
        <v>241</v>
      </c>
      <c r="R6833" s="34">
        <v>204</v>
      </c>
      <c r="S6833" s="34">
        <v>179</v>
      </c>
      <c r="T6833" s="34">
        <v>201</v>
      </c>
      <c r="U6833" s="34">
        <v>197</v>
      </c>
      <c r="V6833" s="34">
        <v>183</v>
      </c>
      <c r="W6833" s="34">
        <v>228</v>
      </c>
      <c r="X6833" s="34">
        <v>252</v>
      </c>
      <c r="Y6833" s="34">
        <v>217</v>
      </c>
      <c r="Z6833" s="34">
        <v>181</v>
      </c>
      <c r="AA6833" s="34">
        <v>213</v>
      </c>
      <c r="AB6833" s="34">
        <v>170</v>
      </c>
      <c r="AC6833" s="34">
        <v>248</v>
      </c>
    </row>
    <row r="6834" spans="1:29" x14ac:dyDescent="0.2">
      <c r="A6834" s="34" t="s">
        <v>67327</v>
      </c>
      <c r="B6834" s="34">
        <v>389</v>
      </c>
      <c r="C6834" s="34">
        <v>181</v>
      </c>
      <c r="D6834" s="34">
        <v>174</v>
      </c>
      <c r="E6834" s="34">
        <v>195</v>
      </c>
      <c r="F6834" s="34">
        <v>218</v>
      </c>
      <c r="G6834" s="34">
        <v>190</v>
      </c>
      <c r="H6834" s="34">
        <v>218</v>
      </c>
      <c r="I6834" s="34">
        <v>180</v>
      </c>
      <c r="J6834" s="34">
        <v>234</v>
      </c>
      <c r="K6834" s="34">
        <v>183</v>
      </c>
      <c r="L6834" s="34">
        <v>309</v>
      </c>
      <c r="M6834" s="34">
        <v>164</v>
      </c>
      <c r="N6834" s="34">
        <v>195</v>
      </c>
      <c r="O6834" s="34">
        <v>158</v>
      </c>
      <c r="P6834" s="34">
        <v>188</v>
      </c>
      <c r="Q6834" s="34">
        <v>309</v>
      </c>
      <c r="R6834" s="34">
        <v>345</v>
      </c>
      <c r="S6834" s="34">
        <v>225</v>
      </c>
      <c r="T6834" s="34">
        <v>452</v>
      </c>
      <c r="U6834" s="34">
        <v>242</v>
      </c>
      <c r="V6834" s="34">
        <v>329</v>
      </c>
      <c r="W6834" s="34">
        <v>470</v>
      </c>
      <c r="X6834" s="34">
        <v>287</v>
      </c>
      <c r="Y6834" s="34">
        <v>343</v>
      </c>
      <c r="Z6834" s="34">
        <v>248</v>
      </c>
      <c r="AA6834" s="34">
        <v>244</v>
      </c>
      <c r="AB6834" s="34">
        <v>435</v>
      </c>
      <c r="AC6834" s="34">
        <v>317</v>
      </c>
    </row>
    <row r="6835" spans="1:29" x14ac:dyDescent="0.2">
      <c r="A6835" s="34" t="s">
        <v>67328</v>
      </c>
      <c r="B6835" s="34">
        <v>0</v>
      </c>
      <c r="C6835" s="34">
        <v>0</v>
      </c>
      <c r="D6835" s="34">
        <v>0</v>
      </c>
      <c r="E6835" s="34">
        <v>0</v>
      </c>
      <c r="F6835" s="34">
        <v>0</v>
      </c>
      <c r="G6835" s="34">
        <v>0</v>
      </c>
      <c r="H6835" s="34">
        <v>0</v>
      </c>
      <c r="I6835" s="34">
        <v>0</v>
      </c>
      <c r="J6835" s="34">
        <v>0</v>
      </c>
      <c r="K6835" s="34">
        <v>0</v>
      </c>
      <c r="L6835" s="34">
        <v>0</v>
      </c>
      <c r="M6835" s="34">
        <v>0</v>
      </c>
      <c r="N6835" s="34">
        <v>0</v>
      </c>
      <c r="O6835" s="34">
        <v>0</v>
      </c>
      <c r="P6835" s="34">
        <v>0</v>
      </c>
      <c r="Q6835" s="34">
        <v>0</v>
      </c>
      <c r="R6835" s="34">
        <v>0</v>
      </c>
      <c r="S6835" s="34">
        <v>0</v>
      </c>
      <c r="T6835" s="34">
        <v>0</v>
      </c>
      <c r="U6835" s="34">
        <v>0</v>
      </c>
      <c r="V6835" s="34">
        <v>0</v>
      </c>
      <c r="W6835" s="34">
        <v>0</v>
      </c>
      <c r="X6835" s="34">
        <v>0</v>
      </c>
      <c r="Y6835" s="34">
        <v>0</v>
      </c>
      <c r="Z6835" s="34">
        <v>0</v>
      </c>
      <c r="AA6835" s="34">
        <v>0</v>
      </c>
      <c r="AB6835" s="34">
        <v>0</v>
      </c>
      <c r="AC6835" s="34">
        <v>0</v>
      </c>
    </row>
    <row r="6836" spans="1:29" x14ac:dyDescent="0.2">
      <c r="A6836" s="34" t="s">
        <v>67329</v>
      </c>
      <c r="B6836" s="34">
        <v>46</v>
      </c>
      <c r="C6836" s="34">
        <v>33</v>
      </c>
      <c r="D6836" s="34">
        <v>39</v>
      </c>
      <c r="E6836" s="34">
        <v>58</v>
      </c>
      <c r="F6836" s="34">
        <v>35</v>
      </c>
      <c r="G6836" s="34">
        <v>25</v>
      </c>
      <c r="H6836" s="34">
        <v>45</v>
      </c>
      <c r="I6836" s="34">
        <v>25</v>
      </c>
      <c r="J6836" s="34">
        <v>58</v>
      </c>
      <c r="K6836" s="34">
        <v>29</v>
      </c>
      <c r="L6836" s="34">
        <v>31</v>
      </c>
      <c r="M6836" s="34">
        <v>29</v>
      </c>
      <c r="N6836" s="34">
        <v>36</v>
      </c>
      <c r="O6836" s="34">
        <v>29</v>
      </c>
      <c r="P6836" s="34">
        <v>41</v>
      </c>
      <c r="Q6836" s="34">
        <v>41</v>
      </c>
      <c r="R6836" s="34">
        <v>65</v>
      </c>
      <c r="S6836" s="34">
        <v>58</v>
      </c>
      <c r="T6836" s="34">
        <v>53</v>
      </c>
      <c r="U6836" s="34">
        <v>57</v>
      </c>
      <c r="V6836" s="34">
        <v>65</v>
      </c>
      <c r="W6836" s="34">
        <v>29</v>
      </c>
      <c r="X6836" s="34">
        <v>58</v>
      </c>
      <c r="Y6836" s="34">
        <v>29</v>
      </c>
      <c r="Z6836" s="34">
        <v>37</v>
      </c>
      <c r="AA6836" s="34">
        <v>48</v>
      </c>
      <c r="AB6836" s="34">
        <v>74</v>
      </c>
      <c r="AC6836" s="34">
        <v>58</v>
      </c>
    </row>
    <row r="6837" spans="1:29" x14ac:dyDescent="0.2">
      <c r="A6837" s="34" t="s">
        <v>67330</v>
      </c>
      <c r="B6837" s="34">
        <v>52</v>
      </c>
      <c r="C6837" s="34">
        <v>64</v>
      </c>
      <c r="D6837" s="34">
        <v>67</v>
      </c>
      <c r="E6837" s="34">
        <v>76</v>
      </c>
      <c r="F6837" s="34">
        <v>77</v>
      </c>
      <c r="G6837" s="34">
        <v>101</v>
      </c>
      <c r="H6837" s="34">
        <v>113</v>
      </c>
      <c r="I6837" s="34">
        <v>72</v>
      </c>
      <c r="J6837" s="34">
        <v>90</v>
      </c>
      <c r="K6837" s="34">
        <v>89</v>
      </c>
      <c r="L6837" s="34">
        <v>85</v>
      </c>
      <c r="M6837" s="34">
        <v>84</v>
      </c>
      <c r="N6837" s="34">
        <v>91</v>
      </c>
      <c r="O6837" s="34">
        <v>72</v>
      </c>
      <c r="P6837" s="34">
        <v>93</v>
      </c>
      <c r="Q6837" s="34">
        <v>91</v>
      </c>
      <c r="R6837" s="34">
        <v>110</v>
      </c>
      <c r="S6837" s="34">
        <v>80</v>
      </c>
      <c r="T6837" s="34">
        <v>134</v>
      </c>
      <c r="U6837" s="34">
        <v>84</v>
      </c>
      <c r="V6837" s="34">
        <v>87</v>
      </c>
      <c r="W6837" s="34">
        <v>87</v>
      </c>
      <c r="X6837" s="34">
        <v>104</v>
      </c>
      <c r="Y6837" s="34">
        <v>114</v>
      </c>
      <c r="Z6837" s="34">
        <v>103</v>
      </c>
      <c r="AA6837" s="34">
        <v>69</v>
      </c>
      <c r="AB6837" s="34">
        <v>104</v>
      </c>
      <c r="AC6837" s="34">
        <v>129</v>
      </c>
    </row>
    <row r="6838" spans="1:29" x14ac:dyDescent="0.2">
      <c r="A6838" s="34" t="s">
        <v>67331</v>
      </c>
      <c r="B6838" s="34">
        <v>35</v>
      </c>
      <c r="C6838" s="34">
        <v>9</v>
      </c>
      <c r="D6838" s="34">
        <v>21</v>
      </c>
      <c r="E6838" s="34">
        <v>33</v>
      </c>
      <c r="F6838" s="34">
        <v>30</v>
      </c>
      <c r="G6838" s="34">
        <v>19</v>
      </c>
      <c r="H6838" s="34">
        <v>38</v>
      </c>
      <c r="I6838" s="34">
        <v>20</v>
      </c>
      <c r="J6838" s="34">
        <v>8</v>
      </c>
      <c r="K6838" s="34">
        <v>16</v>
      </c>
      <c r="L6838" s="34">
        <v>10</v>
      </c>
      <c r="M6838" s="34">
        <v>10</v>
      </c>
      <c r="N6838" s="34">
        <v>22</v>
      </c>
      <c r="O6838" s="34">
        <v>17</v>
      </c>
      <c r="P6838" s="34">
        <v>24</v>
      </c>
      <c r="Q6838" s="34">
        <v>19</v>
      </c>
      <c r="R6838" s="34">
        <v>21</v>
      </c>
      <c r="S6838" s="34">
        <v>20</v>
      </c>
      <c r="T6838" s="34">
        <v>19</v>
      </c>
      <c r="U6838" s="34">
        <v>9</v>
      </c>
      <c r="V6838" s="34">
        <v>28</v>
      </c>
      <c r="W6838" s="34">
        <v>24</v>
      </c>
      <c r="X6838" s="34">
        <v>24</v>
      </c>
      <c r="Y6838" s="34">
        <v>29</v>
      </c>
      <c r="Z6838" s="34">
        <v>17</v>
      </c>
      <c r="AA6838" s="34">
        <v>23</v>
      </c>
      <c r="AB6838" s="34">
        <v>17</v>
      </c>
      <c r="AC6838" s="34">
        <v>25</v>
      </c>
    </row>
    <row r="6839" spans="1:29" x14ac:dyDescent="0.2">
      <c r="A6839" s="34" t="s">
        <v>67332</v>
      </c>
      <c r="B6839" s="34">
        <v>66</v>
      </c>
      <c r="C6839" s="34">
        <v>213</v>
      </c>
      <c r="D6839" s="34">
        <v>159</v>
      </c>
      <c r="E6839" s="34">
        <v>254</v>
      </c>
      <c r="F6839" s="34">
        <v>164</v>
      </c>
      <c r="G6839" s="34">
        <v>305</v>
      </c>
      <c r="H6839" s="34">
        <v>161</v>
      </c>
      <c r="I6839" s="34">
        <v>217</v>
      </c>
      <c r="J6839" s="34">
        <v>143</v>
      </c>
      <c r="K6839" s="34">
        <v>339</v>
      </c>
      <c r="L6839" s="34">
        <v>100</v>
      </c>
      <c r="M6839" s="34">
        <v>277</v>
      </c>
      <c r="N6839" s="34">
        <v>129</v>
      </c>
      <c r="O6839" s="34">
        <v>240</v>
      </c>
      <c r="P6839" s="34">
        <v>156</v>
      </c>
      <c r="Q6839" s="34">
        <v>390</v>
      </c>
      <c r="R6839" s="34">
        <v>190</v>
      </c>
      <c r="S6839" s="34">
        <v>348</v>
      </c>
      <c r="T6839" s="34">
        <v>178</v>
      </c>
      <c r="U6839" s="34">
        <v>341</v>
      </c>
      <c r="V6839" s="34">
        <v>212</v>
      </c>
      <c r="W6839" s="34">
        <v>316</v>
      </c>
      <c r="X6839" s="34">
        <v>197</v>
      </c>
      <c r="Y6839" s="34">
        <v>309</v>
      </c>
      <c r="Z6839" s="34">
        <v>147</v>
      </c>
      <c r="AA6839" s="34">
        <v>409</v>
      </c>
      <c r="AB6839" s="34">
        <v>166</v>
      </c>
      <c r="AC6839" s="34">
        <v>447</v>
      </c>
    </row>
    <row r="6840" spans="1:29" x14ac:dyDescent="0.2">
      <c r="A6840" s="34" t="s">
        <v>67333</v>
      </c>
      <c r="B6840" s="34">
        <v>23</v>
      </c>
      <c r="C6840" s="34">
        <v>40</v>
      </c>
      <c r="D6840" s="34">
        <v>53</v>
      </c>
      <c r="E6840" s="34">
        <v>50</v>
      </c>
      <c r="F6840" s="34">
        <v>39</v>
      </c>
      <c r="G6840" s="34">
        <v>19</v>
      </c>
      <c r="H6840" s="34">
        <v>44</v>
      </c>
      <c r="I6840" s="34">
        <v>36</v>
      </c>
      <c r="J6840" s="34">
        <v>37</v>
      </c>
      <c r="K6840" s="34">
        <v>49</v>
      </c>
      <c r="L6840" s="34">
        <v>28</v>
      </c>
      <c r="M6840" s="34">
        <v>34</v>
      </c>
      <c r="N6840" s="34">
        <v>32</v>
      </c>
      <c r="O6840" s="34">
        <v>31</v>
      </c>
      <c r="P6840" s="34">
        <v>29</v>
      </c>
      <c r="Q6840" s="34">
        <v>39</v>
      </c>
      <c r="R6840" s="34">
        <v>46</v>
      </c>
      <c r="S6840" s="34">
        <v>34</v>
      </c>
      <c r="T6840" s="34">
        <v>46</v>
      </c>
      <c r="U6840" s="34">
        <v>41</v>
      </c>
      <c r="V6840" s="34">
        <v>66</v>
      </c>
      <c r="W6840" s="34">
        <v>26</v>
      </c>
      <c r="X6840" s="34">
        <v>54</v>
      </c>
      <c r="Y6840" s="34">
        <v>40</v>
      </c>
      <c r="Z6840" s="34">
        <v>48</v>
      </c>
      <c r="AA6840" s="34">
        <v>40</v>
      </c>
      <c r="AB6840" s="34">
        <v>41</v>
      </c>
      <c r="AC6840" s="34">
        <v>57</v>
      </c>
    </row>
    <row r="6841" spans="1:29" x14ac:dyDescent="0.2">
      <c r="A6841" s="34" t="s">
        <v>67334</v>
      </c>
      <c r="B6841" s="34">
        <v>24</v>
      </c>
      <c r="C6841" s="34">
        <v>29</v>
      </c>
      <c r="D6841" s="34">
        <v>32</v>
      </c>
      <c r="E6841" s="34">
        <v>24</v>
      </c>
      <c r="F6841" s="34">
        <v>39</v>
      </c>
      <c r="G6841" s="34">
        <v>29</v>
      </c>
      <c r="H6841" s="34">
        <v>45</v>
      </c>
      <c r="I6841" s="34">
        <v>30</v>
      </c>
      <c r="J6841" s="34">
        <v>30</v>
      </c>
      <c r="K6841" s="34">
        <v>18</v>
      </c>
      <c r="L6841" s="34">
        <v>26</v>
      </c>
      <c r="M6841" s="34">
        <v>59</v>
      </c>
      <c r="N6841" s="34">
        <v>37</v>
      </c>
      <c r="O6841" s="34">
        <v>30</v>
      </c>
      <c r="P6841" s="34">
        <v>33</v>
      </c>
      <c r="Q6841" s="34">
        <v>36</v>
      </c>
      <c r="R6841" s="34">
        <v>41</v>
      </c>
      <c r="S6841" s="34">
        <v>24</v>
      </c>
      <c r="T6841" s="34">
        <v>30</v>
      </c>
      <c r="U6841" s="34">
        <v>41</v>
      </c>
      <c r="V6841" s="34">
        <v>38</v>
      </c>
      <c r="W6841" s="34">
        <v>54</v>
      </c>
      <c r="X6841" s="34">
        <v>52</v>
      </c>
      <c r="Y6841" s="34">
        <v>24</v>
      </c>
      <c r="Z6841" s="34">
        <v>48</v>
      </c>
      <c r="AA6841" s="34">
        <v>41</v>
      </c>
      <c r="AB6841" s="34">
        <v>48</v>
      </c>
      <c r="AC6841" s="34">
        <v>64</v>
      </c>
    </row>
    <row r="6842" spans="1:29" x14ac:dyDescent="0.2">
      <c r="A6842" s="34" t="s">
        <v>67335</v>
      </c>
      <c r="B6842" s="34">
        <v>77</v>
      </c>
      <c r="C6842" s="34">
        <v>137</v>
      </c>
      <c r="D6842" s="34">
        <v>196</v>
      </c>
      <c r="E6842" s="34">
        <v>154</v>
      </c>
      <c r="F6842" s="34">
        <v>187</v>
      </c>
      <c r="G6842" s="34">
        <v>103</v>
      </c>
      <c r="H6842" s="34">
        <v>169</v>
      </c>
      <c r="I6842" s="34">
        <v>124</v>
      </c>
      <c r="J6842" s="34">
        <v>104</v>
      </c>
      <c r="K6842" s="34">
        <v>115</v>
      </c>
      <c r="L6842" s="34">
        <v>133</v>
      </c>
      <c r="M6842" s="34">
        <v>110</v>
      </c>
      <c r="N6842" s="34">
        <v>158</v>
      </c>
      <c r="O6842" s="34">
        <v>113</v>
      </c>
      <c r="P6842" s="34">
        <v>153</v>
      </c>
      <c r="Q6842" s="34">
        <v>173</v>
      </c>
      <c r="R6842" s="34">
        <v>216</v>
      </c>
      <c r="S6842" s="34">
        <v>201</v>
      </c>
      <c r="T6842" s="34">
        <v>179</v>
      </c>
      <c r="U6842" s="34">
        <v>154</v>
      </c>
      <c r="V6842" s="34">
        <v>192</v>
      </c>
      <c r="W6842" s="34">
        <v>146</v>
      </c>
      <c r="X6842" s="34">
        <v>239</v>
      </c>
      <c r="Y6842" s="34">
        <v>161</v>
      </c>
      <c r="Z6842" s="34">
        <v>159</v>
      </c>
      <c r="AA6842" s="34">
        <v>173</v>
      </c>
      <c r="AB6842" s="34">
        <v>144</v>
      </c>
      <c r="AC6842" s="34">
        <v>264</v>
      </c>
    </row>
    <row r="6843" spans="1:29" x14ac:dyDescent="0.2">
      <c r="A6843" s="34" t="s">
        <v>67336</v>
      </c>
      <c r="B6843" s="34">
        <v>38</v>
      </c>
      <c r="C6843" s="34">
        <v>22</v>
      </c>
      <c r="D6843" s="34">
        <v>41</v>
      </c>
      <c r="E6843" s="34">
        <v>37</v>
      </c>
      <c r="F6843" s="34">
        <v>30</v>
      </c>
      <c r="G6843" s="34">
        <v>34</v>
      </c>
      <c r="H6843" s="34">
        <v>35</v>
      </c>
      <c r="I6843" s="34">
        <v>51</v>
      </c>
      <c r="J6843" s="34">
        <v>50</v>
      </c>
      <c r="K6843" s="34">
        <v>23</v>
      </c>
      <c r="L6843" s="34">
        <v>22</v>
      </c>
      <c r="M6843" s="34">
        <v>41</v>
      </c>
      <c r="N6843" s="34">
        <v>44</v>
      </c>
      <c r="O6843" s="34">
        <v>25</v>
      </c>
      <c r="P6843" s="34">
        <v>35</v>
      </c>
      <c r="Q6843" s="34">
        <v>84</v>
      </c>
      <c r="R6843" s="34">
        <v>58</v>
      </c>
      <c r="S6843" s="34">
        <v>37</v>
      </c>
      <c r="T6843" s="34">
        <v>70</v>
      </c>
      <c r="U6843" s="34">
        <v>37</v>
      </c>
      <c r="V6843" s="34">
        <v>61</v>
      </c>
      <c r="W6843" s="34">
        <v>41</v>
      </c>
      <c r="X6843" s="34">
        <v>49</v>
      </c>
      <c r="Y6843" s="34">
        <v>73</v>
      </c>
      <c r="Z6843" s="34">
        <v>45</v>
      </c>
      <c r="AA6843" s="34">
        <v>50</v>
      </c>
      <c r="AB6843" s="34">
        <v>81</v>
      </c>
      <c r="AC6843" s="34">
        <v>54</v>
      </c>
    </row>
    <row r="6844" spans="1:29" x14ac:dyDescent="0.2">
      <c r="A6844" s="34" t="s">
        <v>67337</v>
      </c>
      <c r="B6844" s="34">
        <v>41</v>
      </c>
      <c r="C6844" s="34">
        <v>52</v>
      </c>
      <c r="D6844" s="34">
        <v>55</v>
      </c>
      <c r="E6844" s="34">
        <v>55</v>
      </c>
      <c r="F6844" s="34">
        <v>45</v>
      </c>
      <c r="G6844" s="34">
        <v>45</v>
      </c>
      <c r="H6844" s="34">
        <v>45</v>
      </c>
      <c r="I6844" s="34">
        <v>30</v>
      </c>
      <c r="J6844" s="34">
        <v>51</v>
      </c>
      <c r="K6844" s="34">
        <v>57</v>
      </c>
      <c r="L6844" s="34">
        <v>16</v>
      </c>
      <c r="M6844" s="34">
        <v>28</v>
      </c>
      <c r="N6844" s="34">
        <v>30</v>
      </c>
      <c r="O6844" s="34">
        <v>50</v>
      </c>
      <c r="P6844" s="34">
        <v>60</v>
      </c>
      <c r="Q6844" s="34">
        <v>49</v>
      </c>
      <c r="R6844" s="34">
        <v>55</v>
      </c>
      <c r="S6844" s="34">
        <v>65</v>
      </c>
      <c r="T6844" s="34">
        <v>78</v>
      </c>
      <c r="U6844" s="34">
        <v>39</v>
      </c>
      <c r="V6844" s="34">
        <v>47</v>
      </c>
      <c r="W6844" s="34">
        <v>58</v>
      </c>
      <c r="X6844" s="34">
        <v>53</v>
      </c>
      <c r="Y6844" s="34">
        <v>53</v>
      </c>
      <c r="Z6844" s="34">
        <v>67</v>
      </c>
      <c r="AA6844" s="34">
        <v>52</v>
      </c>
      <c r="AB6844" s="34">
        <v>56</v>
      </c>
      <c r="AC6844" s="34">
        <v>60</v>
      </c>
    </row>
    <row r="6845" spans="1:29" x14ac:dyDescent="0.2">
      <c r="A6845" s="34" t="s">
        <v>67338</v>
      </c>
      <c r="B6845" s="34">
        <v>85</v>
      </c>
      <c r="C6845" s="34">
        <v>70</v>
      </c>
      <c r="D6845" s="34">
        <v>118</v>
      </c>
      <c r="E6845" s="34">
        <v>107</v>
      </c>
      <c r="F6845" s="34">
        <v>114</v>
      </c>
      <c r="G6845" s="34">
        <v>79</v>
      </c>
      <c r="H6845" s="34">
        <v>77</v>
      </c>
      <c r="I6845" s="34">
        <v>81</v>
      </c>
      <c r="J6845" s="34">
        <v>95</v>
      </c>
      <c r="K6845" s="34">
        <v>69</v>
      </c>
      <c r="L6845" s="34">
        <v>60</v>
      </c>
      <c r="M6845" s="34">
        <v>69</v>
      </c>
      <c r="N6845" s="34">
        <v>73</v>
      </c>
      <c r="O6845" s="34">
        <v>61</v>
      </c>
      <c r="P6845" s="34">
        <v>81</v>
      </c>
      <c r="Q6845" s="34">
        <v>104</v>
      </c>
      <c r="R6845" s="34">
        <v>99</v>
      </c>
      <c r="S6845" s="34">
        <v>106</v>
      </c>
      <c r="T6845" s="34">
        <v>82</v>
      </c>
      <c r="U6845" s="34">
        <v>73</v>
      </c>
      <c r="V6845" s="34">
        <v>116</v>
      </c>
      <c r="W6845" s="34">
        <v>75</v>
      </c>
      <c r="X6845" s="34">
        <v>124</v>
      </c>
      <c r="Y6845" s="34">
        <v>68</v>
      </c>
      <c r="Z6845" s="34">
        <v>132</v>
      </c>
      <c r="AA6845" s="34">
        <v>109</v>
      </c>
      <c r="AB6845" s="34">
        <v>80</v>
      </c>
      <c r="AC6845" s="34">
        <v>128</v>
      </c>
    </row>
    <row r="6846" spans="1:29" x14ac:dyDescent="0.2">
      <c r="A6846" s="34" t="s">
        <v>67339</v>
      </c>
      <c r="B6846" s="34">
        <v>12</v>
      </c>
      <c r="C6846" s="34">
        <v>3</v>
      </c>
      <c r="D6846" s="34">
        <v>6</v>
      </c>
      <c r="E6846" s="34">
        <v>14</v>
      </c>
      <c r="F6846" s="34">
        <v>7</v>
      </c>
      <c r="G6846" s="34">
        <v>0</v>
      </c>
      <c r="H6846" s="34">
        <v>6</v>
      </c>
      <c r="I6846" s="34">
        <v>3</v>
      </c>
      <c r="J6846" s="34">
        <v>3</v>
      </c>
      <c r="K6846" s="34">
        <v>5</v>
      </c>
      <c r="L6846" s="34">
        <v>4</v>
      </c>
      <c r="M6846" s="34">
        <v>9</v>
      </c>
      <c r="N6846" s="34">
        <v>6</v>
      </c>
      <c r="O6846" s="34">
        <v>7</v>
      </c>
      <c r="P6846" s="34">
        <v>4</v>
      </c>
      <c r="Q6846" s="34">
        <v>5</v>
      </c>
      <c r="R6846" s="34">
        <v>6</v>
      </c>
      <c r="S6846" s="34">
        <v>7</v>
      </c>
      <c r="T6846" s="34">
        <v>11</v>
      </c>
      <c r="U6846" s="34">
        <v>3</v>
      </c>
      <c r="V6846" s="34">
        <v>8</v>
      </c>
      <c r="W6846" s="34">
        <v>10</v>
      </c>
      <c r="X6846" s="34">
        <v>11</v>
      </c>
      <c r="Y6846" s="34">
        <v>9</v>
      </c>
      <c r="Z6846" s="34">
        <v>0</v>
      </c>
      <c r="AA6846" s="34">
        <v>8</v>
      </c>
      <c r="AB6846" s="34">
        <v>6</v>
      </c>
      <c r="AC6846" s="34">
        <v>12</v>
      </c>
    </row>
    <row r="6847" spans="1:29" x14ac:dyDescent="0.2">
      <c r="A6847" s="34" t="s">
        <v>67340</v>
      </c>
      <c r="B6847" s="34">
        <v>452</v>
      </c>
      <c r="C6847" s="34">
        <v>313</v>
      </c>
      <c r="D6847" s="34">
        <v>574</v>
      </c>
      <c r="E6847" s="34">
        <v>342</v>
      </c>
      <c r="F6847" s="34">
        <v>540</v>
      </c>
      <c r="G6847" s="34">
        <v>307</v>
      </c>
      <c r="H6847" s="34">
        <v>479</v>
      </c>
      <c r="I6847" s="34">
        <v>356</v>
      </c>
      <c r="J6847" s="34">
        <v>554</v>
      </c>
      <c r="K6847" s="34">
        <v>341</v>
      </c>
      <c r="L6847" s="34">
        <v>626</v>
      </c>
      <c r="M6847" s="34">
        <v>363</v>
      </c>
      <c r="N6847" s="34">
        <v>499</v>
      </c>
      <c r="O6847" s="34">
        <v>352</v>
      </c>
      <c r="P6847" s="34">
        <v>536</v>
      </c>
      <c r="Q6847" s="34">
        <v>560</v>
      </c>
      <c r="R6847" s="34">
        <v>679</v>
      </c>
      <c r="S6847" s="34">
        <v>467</v>
      </c>
      <c r="T6847" s="34">
        <v>738</v>
      </c>
      <c r="U6847" s="34">
        <v>444</v>
      </c>
      <c r="V6847" s="34">
        <v>692</v>
      </c>
      <c r="W6847" s="34">
        <v>565</v>
      </c>
      <c r="X6847" s="34">
        <v>663</v>
      </c>
      <c r="Y6847" s="34">
        <v>558</v>
      </c>
      <c r="Z6847" s="34">
        <v>539</v>
      </c>
      <c r="AA6847" s="34">
        <v>530</v>
      </c>
      <c r="AB6847" s="34">
        <v>843</v>
      </c>
      <c r="AC6847" s="34">
        <v>681</v>
      </c>
    </row>
    <row r="6848" spans="1:29" x14ac:dyDescent="0.2">
      <c r="A6848" s="34" t="s">
        <v>67341</v>
      </c>
      <c r="B6848" s="34">
        <v>36</v>
      </c>
      <c r="C6848" s="34">
        <v>33</v>
      </c>
      <c r="D6848" s="34">
        <v>22</v>
      </c>
      <c r="E6848" s="34">
        <v>30</v>
      </c>
      <c r="F6848" s="34">
        <v>20</v>
      </c>
      <c r="G6848" s="34">
        <v>16</v>
      </c>
      <c r="H6848" s="34">
        <v>26</v>
      </c>
      <c r="I6848" s="34">
        <v>44</v>
      </c>
      <c r="J6848" s="34">
        <v>18</v>
      </c>
      <c r="K6848" s="34">
        <v>32</v>
      </c>
      <c r="L6848" s="34">
        <v>21</v>
      </c>
      <c r="M6848" s="34">
        <v>41</v>
      </c>
      <c r="N6848" s="34">
        <v>13</v>
      </c>
      <c r="O6848" s="34">
        <v>32</v>
      </c>
      <c r="P6848" s="34">
        <v>28</v>
      </c>
      <c r="Q6848" s="34">
        <v>25</v>
      </c>
      <c r="R6848" s="34">
        <v>35</v>
      </c>
      <c r="S6848" s="34">
        <v>47</v>
      </c>
      <c r="T6848" s="34">
        <v>26</v>
      </c>
      <c r="U6848" s="34">
        <v>24</v>
      </c>
      <c r="V6848" s="34">
        <v>27</v>
      </c>
      <c r="W6848" s="34">
        <v>31</v>
      </c>
      <c r="X6848" s="34">
        <v>59</v>
      </c>
      <c r="Y6848" s="34">
        <v>18</v>
      </c>
      <c r="Z6848" s="34">
        <v>27</v>
      </c>
      <c r="AA6848" s="34">
        <v>31</v>
      </c>
      <c r="AB6848" s="34">
        <v>30</v>
      </c>
      <c r="AC6848" s="34">
        <v>48</v>
      </c>
    </row>
    <row r="6849" spans="1:29" x14ac:dyDescent="0.2">
      <c r="A6849" s="34" t="s">
        <v>67342</v>
      </c>
      <c r="B6849" s="34">
        <v>48</v>
      </c>
      <c r="C6849" s="34">
        <v>53</v>
      </c>
      <c r="D6849" s="34">
        <v>68</v>
      </c>
      <c r="E6849" s="34">
        <v>66</v>
      </c>
      <c r="F6849" s="34">
        <v>50</v>
      </c>
      <c r="G6849" s="34">
        <v>41</v>
      </c>
      <c r="H6849" s="34">
        <v>38</v>
      </c>
      <c r="I6849" s="34">
        <v>35</v>
      </c>
      <c r="J6849" s="34">
        <v>48</v>
      </c>
      <c r="K6849" s="34">
        <v>80</v>
      </c>
      <c r="L6849" s="34">
        <v>26</v>
      </c>
      <c r="M6849" s="34">
        <v>48</v>
      </c>
      <c r="N6849" s="34">
        <v>33</v>
      </c>
      <c r="O6849" s="34">
        <v>54</v>
      </c>
      <c r="P6849" s="34">
        <v>39</v>
      </c>
      <c r="Q6849" s="34">
        <v>44</v>
      </c>
      <c r="R6849" s="34">
        <v>45</v>
      </c>
      <c r="S6849" s="34">
        <v>72</v>
      </c>
      <c r="T6849" s="34">
        <v>40</v>
      </c>
      <c r="U6849" s="34">
        <v>31</v>
      </c>
      <c r="V6849" s="34">
        <v>59</v>
      </c>
      <c r="W6849" s="34">
        <v>37</v>
      </c>
      <c r="X6849" s="34">
        <v>73</v>
      </c>
      <c r="Y6849" s="34">
        <v>43</v>
      </c>
      <c r="Z6849" s="34">
        <v>59</v>
      </c>
      <c r="AA6849" s="34">
        <v>45</v>
      </c>
      <c r="AB6849" s="34">
        <v>34</v>
      </c>
      <c r="AC6849" s="34">
        <v>77</v>
      </c>
    </row>
    <row r="6850" spans="1:29" x14ac:dyDescent="0.2">
      <c r="A6850" s="34" t="s">
        <v>67343</v>
      </c>
      <c r="B6850" s="34">
        <v>38</v>
      </c>
      <c r="C6850" s="34">
        <v>38</v>
      </c>
      <c r="D6850" s="34">
        <v>43</v>
      </c>
      <c r="E6850" s="34">
        <v>36</v>
      </c>
      <c r="F6850" s="34">
        <v>46</v>
      </c>
      <c r="G6850" s="34">
        <v>43</v>
      </c>
      <c r="H6850" s="34">
        <v>28</v>
      </c>
      <c r="I6850" s="34">
        <v>31</v>
      </c>
      <c r="J6850" s="34">
        <v>31</v>
      </c>
      <c r="K6850" s="34">
        <v>53</v>
      </c>
      <c r="L6850" s="34">
        <v>63</v>
      </c>
      <c r="M6850" s="34">
        <v>21</v>
      </c>
      <c r="N6850" s="34">
        <v>41</v>
      </c>
      <c r="O6850" s="34">
        <v>35</v>
      </c>
      <c r="P6850" s="34">
        <v>30</v>
      </c>
      <c r="Q6850" s="34">
        <v>58</v>
      </c>
      <c r="R6850" s="34">
        <v>84</v>
      </c>
      <c r="S6850" s="34">
        <v>38</v>
      </c>
      <c r="T6850" s="34">
        <v>54</v>
      </c>
      <c r="U6850" s="34">
        <v>47</v>
      </c>
      <c r="V6850" s="34">
        <v>39</v>
      </c>
      <c r="W6850" s="34">
        <v>44</v>
      </c>
      <c r="X6850" s="34">
        <v>41</v>
      </c>
      <c r="Y6850" s="34">
        <v>48</v>
      </c>
      <c r="Z6850" s="34">
        <v>25</v>
      </c>
      <c r="AA6850" s="34">
        <v>46</v>
      </c>
      <c r="AB6850" s="34">
        <v>54</v>
      </c>
      <c r="AC6850" s="34">
        <v>61</v>
      </c>
    </row>
    <row r="6851" spans="1:29" x14ac:dyDescent="0.2">
      <c r="A6851" s="34" t="s">
        <v>67344</v>
      </c>
      <c r="B6851" s="34">
        <v>31</v>
      </c>
      <c r="C6851" s="34">
        <v>39</v>
      </c>
      <c r="D6851" s="34">
        <v>57</v>
      </c>
      <c r="E6851" s="34">
        <v>38</v>
      </c>
      <c r="F6851" s="34">
        <v>48</v>
      </c>
      <c r="G6851" s="34">
        <v>50</v>
      </c>
      <c r="H6851" s="34">
        <v>44</v>
      </c>
      <c r="I6851" s="34">
        <v>26</v>
      </c>
      <c r="J6851" s="34">
        <v>38</v>
      </c>
      <c r="K6851" s="34">
        <v>43</v>
      </c>
      <c r="L6851" s="34">
        <v>18</v>
      </c>
      <c r="M6851" s="34">
        <v>50</v>
      </c>
      <c r="N6851" s="34">
        <v>44</v>
      </c>
      <c r="O6851" s="34">
        <v>39</v>
      </c>
      <c r="P6851" s="34">
        <v>34</v>
      </c>
      <c r="Q6851" s="34">
        <v>42</v>
      </c>
      <c r="R6851" s="34">
        <v>43</v>
      </c>
      <c r="S6851" s="34">
        <v>68</v>
      </c>
      <c r="T6851" s="34">
        <v>39</v>
      </c>
      <c r="U6851" s="34">
        <v>24</v>
      </c>
      <c r="V6851" s="34">
        <v>54</v>
      </c>
      <c r="W6851" s="34">
        <v>41</v>
      </c>
      <c r="X6851" s="34">
        <v>84</v>
      </c>
      <c r="Y6851" s="34">
        <v>38</v>
      </c>
      <c r="Z6851" s="34">
        <v>65</v>
      </c>
      <c r="AA6851" s="34">
        <v>58</v>
      </c>
      <c r="AB6851" s="34">
        <v>59</v>
      </c>
      <c r="AC6851" s="34">
        <v>79</v>
      </c>
    </row>
    <row r="6852" spans="1:29" x14ac:dyDescent="0.2">
      <c r="A6852" s="34" t="s">
        <v>67345</v>
      </c>
      <c r="B6852" s="34">
        <v>26</v>
      </c>
      <c r="C6852" s="34">
        <v>53</v>
      </c>
      <c r="D6852" s="34">
        <v>39</v>
      </c>
      <c r="E6852" s="34">
        <v>36</v>
      </c>
      <c r="F6852" s="34">
        <v>29</v>
      </c>
      <c r="G6852" s="34">
        <v>23</v>
      </c>
      <c r="H6852" s="34">
        <v>29</v>
      </c>
      <c r="I6852" s="34">
        <v>36</v>
      </c>
      <c r="J6852" s="34">
        <v>16</v>
      </c>
      <c r="K6852" s="34">
        <v>39</v>
      </c>
      <c r="L6852" s="34">
        <v>19</v>
      </c>
      <c r="M6852" s="34">
        <v>31</v>
      </c>
      <c r="N6852" s="34">
        <v>41</v>
      </c>
      <c r="O6852" s="34">
        <v>29</v>
      </c>
      <c r="P6852" s="34">
        <v>42</v>
      </c>
      <c r="Q6852" s="34">
        <v>34</v>
      </c>
      <c r="R6852" s="34">
        <v>44</v>
      </c>
      <c r="S6852" s="34">
        <v>27</v>
      </c>
      <c r="T6852" s="34">
        <v>23</v>
      </c>
      <c r="U6852" s="34">
        <v>26</v>
      </c>
      <c r="V6852" s="34">
        <v>36</v>
      </c>
      <c r="W6852" s="34">
        <v>39</v>
      </c>
      <c r="X6852" s="34">
        <v>59</v>
      </c>
      <c r="Y6852" s="34">
        <v>32</v>
      </c>
      <c r="Z6852" s="34">
        <v>30</v>
      </c>
      <c r="AA6852" s="34">
        <v>42</v>
      </c>
      <c r="AB6852" s="34">
        <v>41</v>
      </c>
      <c r="AC6852" s="34">
        <v>68</v>
      </c>
    </row>
    <row r="6853" spans="1:29" x14ac:dyDescent="0.2">
      <c r="A6853" s="34" t="s">
        <v>67346</v>
      </c>
      <c r="B6853" s="34">
        <v>29</v>
      </c>
      <c r="C6853" s="34">
        <v>81</v>
      </c>
      <c r="D6853" s="34">
        <v>58</v>
      </c>
      <c r="E6853" s="34">
        <v>67</v>
      </c>
      <c r="F6853" s="34">
        <v>68</v>
      </c>
      <c r="G6853" s="34">
        <v>72</v>
      </c>
      <c r="H6853" s="34">
        <v>67</v>
      </c>
      <c r="I6853" s="34">
        <v>65</v>
      </c>
      <c r="J6853" s="34">
        <v>52</v>
      </c>
      <c r="K6853" s="34">
        <v>62</v>
      </c>
      <c r="L6853" s="34">
        <v>57</v>
      </c>
      <c r="M6853" s="34">
        <v>75</v>
      </c>
      <c r="N6853" s="34">
        <v>68</v>
      </c>
      <c r="O6853" s="34">
        <v>71</v>
      </c>
      <c r="P6853" s="34">
        <v>52</v>
      </c>
      <c r="Q6853" s="34">
        <v>100</v>
      </c>
      <c r="R6853" s="34">
        <v>91</v>
      </c>
      <c r="S6853" s="34">
        <v>62</v>
      </c>
      <c r="T6853" s="34">
        <v>71</v>
      </c>
      <c r="U6853" s="34">
        <v>75</v>
      </c>
      <c r="V6853" s="34">
        <v>76</v>
      </c>
      <c r="W6853" s="34">
        <v>79</v>
      </c>
      <c r="X6853" s="34">
        <v>62</v>
      </c>
      <c r="Y6853" s="34">
        <v>79</v>
      </c>
      <c r="Z6853" s="34">
        <v>85</v>
      </c>
      <c r="AA6853" s="34">
        <v>75</v>
      </c>
      <c r="AB6853" s="34">
        <v>95</v>
      </c>
      <c r="AC6853" s="34">
        <v>109</v>
      </c>
    </row>
    <row r="6854" spans="1:29" x14ac:dyDescent="0.2">
      <c r="A6854" s="34" t="s">
        <v>67347</v>
      </c>
      <c r="B6854" s="34">
        <v>33</v>
      </c>
      <c r="C6854" s="34">
        <v>30</v>
      </c>
      <c r="D6854" s="34">
        <v>26</v>
      </c>
      <c r="E6854" s="34">
        <v>20</v>
      </c>
      <c r="F6854" s="34">
        <v>30</v>
      </c>
      <c r="G6854" s="34">
        <v>25</v>
      </c>
      <c r="H6854" s="34">
        <v>35</v>
      </c>
      <c r="I6854" s="34">
        <v>37</v>
      </c>
      <c r="J6854" s="34">
        <v>16</v>
      </c>
      <c r="K6854" s="34">
        <v>13</v>
      </c>
      <c r="L6854" s="34">
        <v>24</v>
      </c>
      <c r="M6854" s="34">
        <v>25</v>
      </c>
      <c r="N6854" s="34">
        <v>20</v>
      </c>
      <c r="O6854" s="34">
        <v>25</v>
      </c>
      <c r="P6854" s="34">
        <v>16</v>
      </c>
      <c r="Q6854" s="34">
        <v>23</v>
      </c>
      <c r="R6854" s="34">
        <v>28</v>
      </c>
      <c r="S6854" s="34">
        <v>29</v>
      </c>
      <c r="T6854" s="34">
        <v>11</v>
      </c>
      <c r="U6854" s="34">
        <v>24</v>
      </c>
      <c r="V6854" s="34">
        <v>23</v>
      </c>
      <c r="W6854" s="34">
        <v>7</v>
      </c>
      <c r="X6854" s="34">
        <v>36</v>
      </c>
      <c r="Y6854" s="34">
        <v>28</v>
      </c>
      <c r="Z6854" s="34">
        <v>29</v>
      </c>
      <c r="AA6854" s="34">
        <v>13</v>
      </c>
      <c r="AB6854" s="34">
        <v>26</v>
      </c>
      <c r="AC6854" s="34">
        <v>40</v>
      </c>
    </row>
    <row r="6855" spans="1:29" x14ac:dyDescent="0.2">
      <c r="A6855" s="34" t="s">
        <v>67348</v>
      </c>
      <c r="B6855" s="34">
        <v>41</v>
      </c>
      <c r="C6855" s="34">
        <v>41</v>
      </c>
      <c r="D6855" s="34">
        <v>71</v>
      </c>
      <c r="E6855" s="34">
        <v>34</v>
      </c>
      <c r="F6855" s="34">
        <v>48</v>
      </c>
      <c r="G6855" s="34">
        <v>20</v>
      </c>
      <c r="H6855" s="34">
        <v>47</v>
      </c>
      <c r="I6855" s="34">
        <v>23</v>
      </c>
      <c r="J6855" s="34">
        <v>29</v>
      </c>
      <c r="K6855" s="34">
        <v>22</v>
      </c>
      <c r="L6855" s="34">
        <v>22</v>
      </c>
      <c r="M6855" s="34">
        <v>26</v>
      </c>
      <c r="N6855" s="34">
        <v>35</v>
      </c>
      <c r="O6855" s="34">
        <v>19</v>
      </c>
      <c r="P6855" s="34">
        <v>34</v>
      </c>
      <c r="Q6855" s="34">
        <v>49</v>
      </c>
      <c r="R6855" s="34">
        <v>52</v>
      </c>
      <c r="S6855" s="34">
        <v>34</v>
      </c>
      <c r="T6855" s="34">
        <v>34</v>
      </c>
      <c r="U6855" s="34">
        <v>21</v>
      </c>
      <c r="V6855" s="34">
        <v>31</v>
      </c>
      <c r="W6855" s="34">
        <v>29</v>
      </c>
      <c r="X6855" s="34">
        <v>41</v>
      </c>
      <c r="Y6855" s="34">
        <v>25</v>
      </c>
      <c r="Z6855" s="34">
        <v>59</v>
      </c>
      <c r="AA6855" s="34">
        <v>40</v>
      </c>
      <c r="AB6855" s="34">
        <v>47</v>
      </c>
      <c r="AC6855" s="34">
        <v>47</v>
      </c>
    </row>
    <row r="6856" spans="1:29" x14ac:dyDescent="0.2">
      <c r="A6856" s="34" t="s">
        <v>67349</v>
      </c>
      <c r="B6856" s="34">
        <v>7</v>
      </c>
      <c r="C6856" s="34">
        <v>5</v>
      </c>
      <c r="D6856" s="34">
        <v>7</v>
      </c>
      <c r="E6856" s="34">
        <v>4</v>
      </c>
      <c r="F6856" s="34">
        <v>5</v>
      </c>
      <c r="G6856" s="34">
        <v>11</v>
      </c>
      <c r="H6856" s="34">
        <v>8</v>
      </c>
      <c r="I6856" s="34">
        <v>4</v>
      </c>
      <c r="J6856" s="34">
        <v>2</v>
      </c>
      <c r="K6856" s="34">
        <v>5</v>
      </c>
      <c r="L6856" s="34">
        <v>5</v>
      </c>
      <c r="M6856" s="34">
        <v>5</v>
      </c>
      <c r="N6856" s="34">
        <v>6</v>
      </c>
      <c r="O6856" s="34">
        <v>1</v>
      </c>
      <c r="P6856" s="34">
        <v>5</v>
      </c>
      <c r="Q6856" s="34">
        <v>9</v>
      </c>
      <c r="R6856" s="34">
        <v>14</v>
      </c>
      <c r="S6856" s="34">
        <v>12</v>
      </c>
      <c r="T6856" s="34">
        <v>4</v>
      </c>
      <c r="U6856" s="34">
        <v>7</v>
      </c>
      <c r="V6856" s="34">
        <v>14</v>
      </c>
      <c r="W6856" s="34">
        <v>6</v>
      </c>
      <c r="X6856" s="34">
        <v>13</v>
      </c>
      <c r="Y6856" s="34">
        <v>5</v>
      </c>
      <c r="Z6856" s="34">
        <v>17</v>
      </c>
      <c r="AA6856" s="34">
        <v>10</v>
      </c>
      <c r="AB6856" s="34">
        <v>12</v>
      </c>
      <c r="AC6856" s="34">
        <v>13</v>
      </c>
    </row>
    <row r="6857" spans="1:29" x14ac:dyDescent="0.2">
      <c r="A6857" s="34" t="s">
        <v>67350</v>
      </c>
      <c r="B6857" s="34">
        <v>28</v>
      </c>
      <c r="C6857" s="34">
        <v>18</v>
      </c>
      <c r="D6857" s="34">
        <v>17</v>
      </c>
      <c r="E6857" s="34">
        <v>18</v>
      </c>
      <c r="F6857" s="34">
        <v>16</v>
      </c>
      <c r="G6857" s="34">
        <v>17</v>
      </c>
      <c r="H6857" s="34">
        <v>18</v>
      </c>
      <c r="I6857" s="34">
        <v>36</v>
      </c>
      <c r="J6857" s="34">
        <v>10</v>
      </c>
      <c r="K6857" s="34">
        <v>21</v>
      </c>
      <c r="L6857" s="34">
        <v>7</v>
      </c>
      <c r="M6857" s="34">
        <v>16</v>
      </c>
      <c r="N6857" s="34">
        <v>18</v>
      </c>
      <c r="O6857" s="34">
        <v>24</v>
      </c>
      <c r="P6857" s="34">
        <v>18</v>
      </c>
      <c r="Q6857" s="34">
        <v>19</v>
      </c>
      <c r="R6857" s="34">
        <v>9</v>
      </c>
      <c r="S6857" s="34">
        <v>25</v>
      </c>
      <c r="T6857" s="34">
        <v>17</v>
      </c>
      <c r="U6857" s="34">
        <v>16</v>
      </c>
      <c r="V6857" s="34">
        <v>17</v>
      </c>
      <c r="W6857" s="34">
        <v>16</v>
      </c>
      <c r="X6857" s="34">
        <v>23</v>
      </c>
      <c r="Y6857" s="34">
        <v>24</v>
      </c>
      <c r="Z6857" s="34">
        <v>13</v>
      </c>
      <c r="AA6857" s="34">
        <v>42</v>
      </c>
      <c r="AB6857" s="34">
        <v>26</v>
      </c>
      <c r="AC6857" s="34">
        <v>40</v>
      </c>
    </row>
    <row r="6858" spans="1:29" x14ac:dyDescent="0.2">
      <c r="A6858" s="34" t="s">
        <v>67351</v>
      </c>
      <c r="B6858" s="34">
        <v>36</v>
      </c>
      <c r="C6858" s="34">
        <v>21</v>
      </c>
      <c r="D6858" s="34">
        <v>35</v>
      </c>
      <c r="E6858" s="34">
        <v>26</v>
      </c>
      <c r="F6858" s="34">
        <v>38</v>
      </c>
      <c r="G6858" s="34">
        <v>31</v>
      </c>
      <c r="H6858" s="34">
        <v>33</v>
      </c>
      <c r="I6858" s="34">
        <v>15</v>
      </c>
      <c r="J6858" s="34">
        <v>19</v>
      </c>
      <c r="K6858" s="34">
        <v>28</v>
      </c>
      <c r="L6858" s="34">
        <v>40</v>
      </c>
      <c r="M6858" s="34">
        <v>24</v>
      </c>
      <c r="N6858" s="34">
        <v>35</v>
      </c>
      <c r="O6858" s="34">
        <v>20</v>
      </c>
      <c r="P6858" s="34">
        <v>38</v>
      </c>
      <c r="Q6858" s="34">
        <v>32</v>
      </c>
      <c r="R6858" s="34">
        <v>59</v>
      </c>
      <c r="S6858" s="34">
        <v>23</v>
      </c>
      <c r="T6858" s="34">
        <v>38</v>
      </c>
      <c r="U6858" s="34">
        <v>9</v>
      </c>
      <c r="V6858" s="34">
        <v>32</v>
      </c>
      <c r="W6858" s="34">
        <v>28</v>
      </c>
      <c r="X6858" s="34">
        <v>32</v>
      </c>
      <c r="Y6858" s="34">
        <v>26</v>
      </c>
      <c r="Z6858" s="34">
        <v>41</v>
      </c>
      <c r="AA6858" s="34">
        <v>18</v>
      </c>
      <c r="AB6858" s="34">
        <v>73</v>
      </c>
      <c r="AC6858" s="34">
        <v>49</v>
      </c>
    </row>
    <row r="6859" spans="1:29" x14ac:dyDescent="0.2">
      <c r="A6859" s="34" t="s">
        <v>67352</v>
      </c>
      <c r="B6859" s="34">
        <v>34</v>
      </c>
      <c r="C6859" s="34">
        <v>32</v>
      </c>
      <c r="D6859" s="34">
        <v>78</v>
      </c>
      <c r="E6859" s="34">
        <v>55</v>
      </c>
      <c r="F6859" s="34">
        <v>64</v>
      </c>
      <c r="G6859" s="34">
        <v>26</v>
      </c>
      <c r="H6859" s="34">
        <v>57</v>
      </c>
      <c r="I6859" s="34">
        <v>62</v>
      </c>
      <c r="J6859" s="34">
        <v>59</v>
      </c>
      <c r="K6859" s="34">
        <v>53</v>
      </c>
      <c r="L6859" s="34">
        <v>57</v>
      </c>
      <c r="M6859" s="34">
        <v>46</v>
      </c>
      <c r="N6859" s="34">
        <v>52</v>
      </c>
      <c r="O6859" s="34">
        <v>34</v>
      </c>
      <c r="P6859" s="34">
        <v>62</v>
      </c>
      <c r="Q6859" s="34">
        <v>41</v>
      </c>
      <c r="R6859" s="34">
        <v>98</v>
      </c>
      <c r="S6859" s="34">
        <v>57</v>
      </c>
      <c r="T6859" s="34">
        <v>74</v>
      </c>
      <c r="U6859" s="34">
        <v>66</v>
      </c>
      <c r="V6859" s="34">
        <v>80</v>
      </c>
      <c r="W6859" s="34">
        <v>57</v>
      </c>
      <c r="X6859" s="34">
        <v>50</v>
      </c>
      <c r="Y6859" s="34">
        <v>42</v>
      </c>
      <c r="Z6859" s="34">
        <v>74</v>
      </c>
      <c r="AA6859" s="34">
        <v>61</v>
      </c>
      <c r="AB6859" s="34">
        <v>86</v>
      </c>
      <c r="AC6859" s="34">
        <v>83</v>
      </c>
    </row>
    <row r="6860" spans="1:29" x14ac:dyDescent="0.2">
      <c r="A6860" s="34" t="s">
        <v>67353</v>
      </c>
      <c r="B6860" s="34">
        <v>38</v>
      </c>
      <c r="C6860" s="34">
        <v>29</v>
      </c>
      <c r="D6860" s="34">
        <v>48</v>
      </c>
      <c r="E6860" s="34">
        <v>38</v>
      </c>
      <c r="F6860" s="34">
        <v>20</v>
      </c>
      <c r="G6860" s="34">
        <v>32</v>
      </c>
      <c r="H6860" s="34">
        <v>30</v>
      </c>
      <c r="I6860" s="34">
        <v>27</v>
      </c>
      <c r="J6860" s="34">
        <v>25</v>
      </c>
      <c r="K6860" s="34">
        <v>29</v>
      </c>
      <c r="L6860" s="34">
        <v>17</v>
      </c>
      <c r="M6860" s="34">
        <v>21</v>
      </c>
      <c r="N6860" s="34">
        <v>19</v>
      </c>
      <c r="O6860" s="34">
        <v>15</v>
      </c>
      <c r="P6860" s="34">
        <v>27</v>
      </c>
      <c r="Q6860" s="34">
        <v>24</v>
      </c>
      <c r="R6860" s="34">
        <v>33</v>
      </c>
      <c r="S6860" s="34">
        <v>27</v>
      </c>
      <c r="T6860" s="34">
        <v>28</v>
      </c>
      <c r="U6860" s="34">
        <v>24</v>
      </c>
      <c r="V6860" s="34">
        <v>40</v>
      </c>
      <c r="W6860" s="34">
        <v>31</v>
      </c>
      <c r="X6860" s="34">
        <v>33</v>
      </c>
      <c r="Y6860" s="34">
        <v>28</v>
      </c>
      <c r="Z6860" s="34">
        <v>31</v>
      </c>
      <c r="AA6860" s="34">
        <v>33</v>
      </c>
      <c r="AB6860" s="34">
        <v>33</v>
      </c>
      <c r="AC6860" s="34">
        <v>37</v>
      </c>
    </row>
    <row r="6861" spans="1:29" x14ac:dyDescent="0.2">
      <c r="A6861" s="34" t="s">
        <v>67354</v>
      </c>
      <c r="B6861" s="34">
        <v>47</v>
      </c>
      <c r="C6861" s="34">
        <v>21</v>
      </c>
      <c r="D6861" s="34">
        <v>15</v>
      </c>
      <c r="E6861" s="34">
        <v>25</v>
      </c>
      <c r="F6861" s="34">
        <v>27</v>
      </c>
      <c r="G6861" s="34">
        <v>16</v>
      </c>
      <c r="H6861" s="34">
        <v>34</v>
      </c>
      <c r="I6861" s="34">
        <v>17</v>
      </c>
      <c r="J6861" s="34">
        <v>29</v>
      </c>
      <c r="K6861" s="34">
        <v>33</v>
      </c>
      <c r="L6861" s="34">
        <v>15</v>
      </c>
      <c r="M6861" s="34">
        <v>21</v>
      </c>
      <c r="N6861" s="34">
        <v>26</v>
      </c>
      <c r="O6861" s="34">
        <v>21</v>
      </c>
      <c r="P6861" s="34">
        <v>33</v>
      </c>
      <c r="Q6861" s="34">
        <v>41</v>
      </c>
      <c r="R6861" s="34">
        <v>30</v>
      </c>
      <c r="S6861" s="34">
        <v>16</v>
      </c>
      <c r="T6861" s="34">
        <v>37</v>
      </c>
      <c r="U6861" s="34">
        <v>34</v>
      </c>
      <c r="V6861" s="34">
        <v>46</v>
      </c>
      <c r="W6861" s="34">
        <v>34</v>
      </c>
      <c r="X6861" s="34">
        <v>24</v>
      </c>
      <c r="Y6861" s="34">
        <v>32</v>
      </c>
      <c r="Z6861" s="34">
        <v>30</v>
      </c>
      <c r="AA6861" s="34">
        <v>32</v>
      </c>
      <c r="AB6861" s="34">
        <v>25</v>
      </c>
      <c r="AC6861" s="34">
        <v>41</v>
      </c>
    </row>
    <row r="6862" spans="1:29" x14ac:dyDescent="0.2">
      <c r="A6862" s="34" t="s">
        <v>67355</v>
      </c>
      <c r="B6862" s="34">
        <v>27</v>
      </c>
      <c r="C6862" s="34">
        <v>18</v>
      </c>
      <c r="D6862" s="34">
        <v>15</v>
      </c>
      <c r="E6862" s="34">
        <v>20</v>
      </c>
      <c r="F6862" s="34">
        <v>15</v>
      </c>
      <c r="G6862" s="34">
        <v>9</v>
      </c>
      <c r="H6862" s="34">
        <v>20</v>
      </c>
      <c r="I6862" s="34">
        <v>13</v>
      </c>
      <c r="J6862" s="34">
        <v>16</v>
      </c>
      <c r="K6862" s="34">
        <v>22</v>
      </c>
      <c r="L6862" s="34">
        <v>9</v>
      </c>
      <c r="M6862" s="34">
        <v>14</v>
      </c>
      <c r="N6862" s="34">
        <v>9</v>
      </c>
      <c r="O6862" s="34">
        <v>24</v>
      </c>
      <c r="P6862" s="34">
        <v>8</v>
      </c>
      <c r="Q6862" s="34">
        <v>28</v>
      </c>
      <c r="R6862" s="34">
        <v>25</v>
      </c>
      <c r="S6862" s="34">
        <v>29</v>
      </c>
      <c r="T6862" s="34">
        <v>25</v>
      </c>
      <c r="U6862" s="34">
        <v>19</v>
      </c>
      <c r="V6862" s="34">
        <v>24</v>
      </c>
      <c r="W6862" s="34">
        <v>18</v>
      </c>
      <c r="X6862" s="34">
        <v>22</v>
      </c>
      <c r="Y6862" s="34">
        <v>14</v>
      </c>
      <c r="Z6862" s="34">
        <v>15</v>
      </c>
      <c r="AA6862" s="34">
        <v>15</v>
      </c>
      <c r="AB6862" s="34">
        <v>33</v>
      </c>
      <c r="AC6862" s="34">
        <v>27</v>
      </c>
    </row>
    <row r="6863" spans="1:29" x14ac:dyDescent="0.2">
      <c r="A6863" s="34" t="s">
        <v>67356</v>
      </c>
      <c r="B6863" s="34">
        <v>46</v>
      </c>
      <c r="C6863" s="34">
        <v>52</v>
      </c>
      <c r="D6863" s="34">
        <v>63</v>
      </c>
      <c r="E6863" s="34">
        <v>75</v>
      </c>
      <c r="F6863" s="34">
        <v>62</v>
      </c>
      <c r="G6863" s="34">
        <v>58</v>
      </c>
      <c r="H6863" s="34">
        <v>61</v>
      </c>
      <c r="I6863" s="34">
        <v>41</v>
      </c>
      <c r="J6863" s="34">
        <v>65</v>
      </c>
      <c r="K6863" s="34">
        <v>58</v>
      </c>
      <c r="L6863" s="34">
        <v>42</v>
      </c>
      <c r="M6863" s="34">
        <v>66</v>
      </c>
      <c r="N6863" s="34">
        <v>64</v>
      </c>
      <c r="O6863" s="34">
        <v>69</v>
      </c>
      <c r="P6863" s="34">
        <v>60</v>
      </c>
      <c r="Q6863" s="34">
        <v>91</v>
      </c>
      <c r="R6863" s="34">
        <v>78</v>
      </c>
      <c r="S6863" s="34">
        <v>74</v>
      </c>
      <c r="T6863" s="34">
        <v>72</v>
      </c>
      <c r="U6863" s="34">
        <v>92</v>
      </c>
      <c r="V6863" s="34">
        <v>53</v>
      </c>
      <c r="W6863" s="34">
        <v>72</v>
      </c>
      <c r="X6863" s="34">
        <v>88</v>
      </c>
      <c r="Y6863" s="34">
        <v>80</v>
      </c>
      <c r="Z6863" s="34">
        <v>89</v>
      </c>
      <c r="AA6863" s="34">
        <v>92</v>
      </c>
      <c r="AB6863" s="34">
        <v>90</v>
      </c>
      <c r="AC6863" s="34">
        <v>96</v>
      </c>
    </row>
    <row r="6864" spans="1:29" x14ac:dyDescent="0.2">
      <c r="A6864" s="34" t="s">
        <v>67357</v>
      </c>
      <c r="B6864" s="34">
        <v>24</v>
      </c>
      <c r="C6864" s="34">
        <v>11</v>
      </c>
      <c r="D6864" s="34">
        <v>37</v>
      </c>
      <c r="E6864" s="34">
        <v>10</v>
      </c>
      <c r="F6864" s="34">
        <v>19</v>
      </c>
      <c r="G6864" s="34">
        <v>9</v>
      </c>
      <c r="H6864" s="34">
        <v>40</v>
      </c>
      <c r="I6864" s="34">
        <v>18</v>
      </c>
      <c r="J6864" s="34">
        <v>10</v>
      </c>
      <c r="K6864" s="34">
        <v>17</v>
      </c>
      <c r="L6864" s="34">
        <v>13</v>
      </c>
      <c r="M6864" s="34">
        <v>11</v>
      </c>
      <c r="N6864" s="34">
        <v>20</v>
      </c>
      <c r="O6864" s="34">
        <v>9</v>
      </c>
      <c r="P6864" s="34">
        <v>28</v>
      </c>
      <c r="Q6864" s="34">
        <v>16</v>
      </c>
      <c r="R6864" s="34">
        <v>51</v>
      </c>
      <c r="S6864" s="34">
        <v>17</v>
      </c>
      <c r="T6864" s="34">
        <v>24</v>
      </c>
      <c r="U6864" s="34">
        <v>15</v>
      </c>
      <c r="V6864" s="34">
        <v>16</v>
      </c>
      <c r="W6864" s="34">
        <v>26</v>
      </c>
      <c r="X6864" s="34">
        <v>16</v>
      </c>
      <c r="Y6864" s="34">
        <v>8</v>
      </c>
      <c r="Z6864" s="34">
        <v>15</v>
      </c>
      <c r="AA6864" s="34">
        <v>11</v>
      </c>
      <c r="AB6864" s="34">
        <v>27</v>
      </c>
      <c r="AC6864" s="34">
        <v>18</v>
      </c>
    </row>
    <row r="6865" spans="1:29" x14ac:dyDescent="0.2">
      <c r="A6865" s="34" t="s">
        <v>67358</v>
      </c>
      <c r="B6865" s="34">
        <v>46</v>
      </c>
      <c r="C6865" s="34">
        <v>22</v>
      </c>
      <c r="D6865" s="34">
        <v>51</v>
      </c>
      <c r="E6865" s="34">
        <v>31</v>
      </c>
      <c r="F6865" s="34">
        <v>61</v>
      </c>
      <c r="G6865" s="34">
        <v>69</v>
      </c>
      <c r="H6865" s="34">
        <v>49</v>
      </c>
      <c r="I6865" s="34">
        <v>63</v>
      </c>
      <c r="J6865" s="34">
        <v>48</v>
      </c>
      <c r="K6865" s="34">
        <v>63</v>
      </c>
      <c r="L6865" s="34">
        <v>48</v>
      </c>
      <c r="M6865" s="34">
        <v>46</v>
      </c>
      <c r="N6865" s="34">
        <v>59</v>
      </c>
      <c r="O6865" s="34">
        <v>36</v>
      </c>
      <c r="P6865" s="34">
        <v>37</v>
      </c>
      <c r="Q6865" s="34">
        <v>72</v>
      </c>
      <c r="R6865" s="34">
        <v>72</v>
      </c>
      <c r="S6865" s="34">
        <v>59</v>
      </c>
      <c r="T6865" s="34">
        <v>63</v>
      </c>
      <c r="U6865" s="34">
        <v>51</v>
      </c>
      <c r="V6865" s="34">
        <v>62</v>
      </c>
      <c r="W6865" s="34">
        <v>71</v>
      </c>
      <c r="X6865" s="34">
        <v>60</v>
      </c>
      <c r="Y6865" s="34">
        <v>54</v>
      </c>
      <c r="Z6865" s="34">
        <v>52</v>
      </c>
      <c r="AA6865" s="34">
        <v>77</v>
      </c>
      <c r="AB6865" s="34">
        <v>102</v>
      </c>
      <c r="AC6865" s="34">
        <v>75</v>
      </c>
    </row>
    <row r="6866" spans="1:29" x14ac:dyDescent="0.2">
      <c r="A6866" s="34" t="s">
        <v>67359</v>
      </c>
      <c r="B6866" s="34">
        <v>19</v>
      </c>
      <c r="C6866" s="34">
        <v>18</v>
      </c>
      <c r="D6866" s="34">
        <v>13</v>
      </c>
      <c r="E6866" s="34">
        <v>16</v>
      </c>
      <c r="F6866" s="34">
        <v>25</v>
      </c>
      <c r="G6866" s="34">
        <v>4</v>
      </c>
      <c r="H6866" s="34">
        <v>21</v>
      </c>
      <c r="I6866" s="34">
        <v>17</v>
      </c>
      <c r="J6866" s="34">
        <v>13</v>
      </c>
      <c r="K6866" s="34">
        <v>11</v>
      </c>
      <c r="L6866" s="34">
        <v>14</v>
      </c>
      <c r="M6866" s="34">
        <v>14</v>
      </c>
      <c r="N6866" s="34">
        <v>9</v>
      </c>
      <c r="O6866" s="34">
        <v>15</v>
      </c>
      <c r="P6866" s="34">
        <v>26</v>
      </c>
      <c r="Q6866" s="34">
        <v>21</v>
      </c>
      <c r="R6866" s="34">
        <v>18</v>
      </c>
      <c r="S6866" s="34">
        <v>23</v>
      </c>
      <c r="T6866" s="34">
        <v>21</v>
      </c>
      <c r="U6866" s="34">
        <v>4</v>
      </c>
      <c r="V6866" s="34">
        <v>10</v>
      </c>
      <c r="W6866" s="34">
        <v>17</v>
      </c>
      <c r="X6866" s="34">
        <v>20</v>
      </c>
      <c r="Y6866" s="34">
        <v>22</v>
      </c>
      <c r="Z6866" s="34">
        <v>11</v>
      </c>
      <c r="AA6866" s="34">
        <v>26</v>
      </c>
      <c r="AB6866" s="34">
        <v>13</v>
      </c>
      <c r="AC6866" s="34">
        <v>26</v>
      </c>
    </row>
    <row r="6867" spans="1:29" x14ac:dyDescent="0.2">
      <c r="A6867" s="34" t="s">
        <v>67360</v>
      </c>
      <c r="B6867" s="34">
        <v>139</v>
      </c>
      <c r="C6867" s="34">
        <v>190</v>
      </c>
      <c r="D6867" s="34">
        <v>212</v>
      </c>
      <c r="E6867" s="34">
        <v>192</v>
      </c>
      <c r="F6867" s="34">
        <v>229</v>
      </c>
      <c r="G6867" s="34">
        <v>144</v>
      </c>
      <c r="H6867" s="34">
        <v>254</v>
      </c>
      <c r="I6867" s="34">
        <v>133</v>
      </c>
      <c r="J6867" s="34">
        <v>210</v>
      </c>
      <c r="K6867" s="34">
        <v>249</v>
      </c>
      <c r="L6867" s="34">
        <v>180</v>
      </c>
      <c r="M6867" s="34">
        <v>176</v>
      </c>
      <c r="N6867" s="34">
        <v>188</v>
      </c>
      <c r="O6867" s="34">
        <v>154</v>
      </c>
      <c r="P6867" s="34">
        <v>201</v>
      </c>
      <c r="Q6867" s="34">
        <v>226</v>
      </c>
      <c r="R6867" s="34">
        <v>267</v>
      </c>
      <c r="S6867" s="34">
        <v>187</v>
      </c>
      <c r="T6867" s="34">
        <v>206</v>
      </c>
      <c r="U6867" s="34">
        <v>189</v>
      </c>
      <c r="V6867" s="34">
        <v>279</v>
      </c>
      <c r="W6867" s="34">
        <v>232</v>
      </c>
      <c r="X6867" s="34">
        <v>249</v>
      </c>
      <c r="Y6867" s="34">
        <v>228</v>
      </c>
      <c r="Z6867" s="34">
        <v>202</v>
      </c>
      <c r="AA6867" s="34">
        <v>256</v>
      </c>
      <c r="AB6867" s="34">
        <v>272</v>
      </c>
      <c r="AC6867" s="34">
        <v>307</v>
      </c>
    </row>
    <row r="6868" spans="1:29" x14ac:dyDescent="0.2">
      <c r="A6868" s="34" t="s">
        <v>67361</v>
      </c>
      <c r="B6868" s="34">
        <v>53</v>
      </c>
      <c r="C6868" s="34">
        <v>26</v>
      </c>
      <c r="D6868" s="34">
        <v>33</v>
      </c>
      <c r="E6868" s="34">
        <v>27</v>
      </c>
      <c r="F6868" s="34">
        <v>44</v>
      </c>
      <c r="G6868" s="34">
        <v>22</v>
      </c>
      <c r="H6868" s="34">
        <v>29</v>
      </c>
      <c r="I6868" s="34">
        <v>29</v>
      </c>
      <c r="J6868" s="34">
        <v>32</v>
      </c>
      <c r="K6868" s="34">
        <v>25</v>
      </c>
      <c r="L6868" s="34">
        <v>29</v>
      </c>
      <c r="M6868" s="34">
        <v>27</v>
      </c>
      <c r="N6868" s="34">
        <v>35</v>
      </c>
      <c r="O6868" s="34">
        <v>25</v>
      </c>
      <c r="P6868" s="34">
        <v>36</v>
      </c>
      <c r="Q6868" s="34">
        <v>27</v>
      </c>
      <c r="R6868" s="34">
        <v>44</v>
      </c>
      <c r="S6868" s="34">
        <v>38</v>
      </c>
      <c r="T6868" s="34">
        <v>46</v>
      </c>
      <c r="U6868" s="34">
        <v>31</v>
      </c>
      <c r="V6868" s="34">
        <v>42</v>
      </c>
      <c r="W6868" s="34">
        <v>32</v>
      </c>
      <c r="X6868" s="34">
        <v>55</v>
      </c>
      <c r="Y6868" s="34">
        <v>20</v>
      </c>
      <c r="Z6868" s="34">
        <v>45</v>
      </c>
      <c r="AA6868" s="34">
        <v>37</v>
      </c>
      <c r="AB6868" s="34">
        <v>34</v>
      </c>
      <c r="AC6868" s="34">
        <v>63</v>
      </c>
    </row>
    <row r="6869" spans="1:29" x14ac:dyDescent="0.2">
      <c r="A6869" s="34" t="s">
        <v>67362</v>
      </c>
      <c r="B6869" s="34">
        <v>39</v>
      </c>
      <c r="C6869" s="34">
        <v>16</v>
      </c>
      <c r="D6869" s="34">
        <v>51</v>
      </c>
      <c r="E6869" s="34">
        <v>28</v>
      </c>
      <c r="F6869" s="34">
        <v>41</v>
      </c>
      <c r="G6869" s="34">
        <v>13</v>
      </c>
      <c r="H6869" s="34">
        <v>69</v>
      </c>
      <c r="I6869" s="34">
        <v>26</v>
      </c>
      <c r="J6869" s="34">
        <v>48</v>
      </c>
      <c r="K6869" s="34">
        <v>24</v>
      </c>
      <c r="L6869" s="34">
        <v>33</v>
      </c>
      <c r="M6869" s="34">
        <v>17</v>
      </c>
      <c r="N6869" s="34">
        <v>36</v>
      </c>
      <c r="O6869" s="34">
        <v>15</v>
      </c>
      <c r="P6869" s="34">
        <v>40</v>
      </c>
      <c r="Q6869" s="34">
        <v>32</v>
      </c>
      <c r="R6869" s="34">
        <v>50</v>
      </c>
      <c r="S6869" s="34">
        <v>23</v>
      </c>
      <c r="T6869" s="34">
        <v>57</v>
      </c>
      <c r="U6869" s="34">
        <v>24</v>
      </c>
      <c r="V6869" s="34">
        <v>36</v>
      </c>
      <c r="W6869" s="34">
        <v>46</v>
      </c>
      <c r="X6869" s="34">
        <v>42</v>
      </c>
      <c r="Y6869" s="34">
        <v>36</v>
      </c>
      <c r="Z6869" s="34">
        <v>45</v>
      </c>
      <c r="AA6869" s="34">
        <v>33</v>
      </c>
      <c r="AB6869" s="34">
        <v>21</v>
      </c>
      <c r="AC6869" s="34">
        <v>30</v>
      </c>
    </row>
    <row r="6870" spans="1:29" x14ac:dyDescent="0.2">
      <c r="A6870" s="34" t="s">
        <v>67363</v>
      </c>
      <c r="B6870" s="34">
        <v>16</v>
      </c>
      <c r="C6870" s="34">
        <v>14</v>
      </c>
      <c r="D6870" s="34">
        <v>20</v>
      </c>
      <c r="E6870" s="34">
        <v>8</v>
      </c>
      <c r="F6870" s="34">
        <v>27</v>
      </c>
      <c r="G6870" s="34">
        <v>19</v>
      </c>
      <c r="H6870" s="34">
        <v>20</v>
      </c>
      <c r="I6870" s="34">
        <v>11</v>
      </c>
      <c r="J6870" s="34">
        <v>14</v>
      </c>
      <c r="K6870" s="34">
        <v>8</v>
      </c>
      <c r="L6870" s="34">
        <v>11</v>
      </c>
      <c r="M6870" s="34">
        <v>5</v>
      </c>
      <c r="N6870" s="34">
        <v>17</v>
      </c>
      <c r="O6870" s="34">
        <v>14</v>
      </c>
      <c r="P6870" s="34">
        <v>11</v>
      </c>
      <c r="Q6870" s="34">
        <v>18</v>
      </c>
      <c r="R6870" s="34">
        <v>26</v>
      </c>
      <c r="S6870" s="34">
        <v>17</v>
      </c>
      <c r="T6870" s="34">
        <v>17</v>
      </c>
      <c r="U6870" s="34">
        <v>8</v>
      </c>
      <c r="V6870" s="34">
        <v>9</v>
      </c>
      <c r="W6870" s="34">
        <v>17</v>
      </c>
      <c r="X6870" s="34">
        <v>19</v>
      </c>
      <c r="Y6870" s="34">
        <v>18</v>
      </c>
      <c r="Z6870" s="34">
        <v>20</v>
      </c>
      <c r="AA6870" s="34">
        <v>10</v>
      </c>
      <c r="AB6870" s="34">
        <v>4</v>
      </c>
      <c r="AC6870" s="34">
        <v>19</v>
      </c>
    </row>
    <row r="6871" spans="1:29" x14ac:dyDescent="0.2">
      <c r="A6871" s="34" t="s">
        <v>67364</v>
      </c>
      <c r="B6871" s="34">
        <v>64</v>
      </c>
      <c r="C6871" s="34">
        <v>56</v>
      </c>
      <c r="D6871" s="34">
        <v>87</v>
      </c>
      <c r="E6871" s="34">
        <v>65</v>
      </c>
      <c r="F6871" s="34">
        <v>73</v>
      </c>
      <c r="G6871" s="34">
        <v>40</v>
      </c>
      <c r="H6871" s="34">
        <v>97</v>
      </c>
      <c r="I6871" s="34">
        <v>80</v>
      </c>
      <c r="J6871" s="34">
        <v>52</v>
      </c>
      <c r="K6871" s="34">
        <v>47</v>
      </c>
      <c r="L6871" s="34">
        <v>31</v>
      </c>
      <c r="M6871" s="34">
        <v>42</v>
      </c>
      <c r="N6871" s="34">
        <v>60</v>
      </c>
      <c r="O6871" s="34">
        <v>57</v>
      </c>
      <c r="P6871" s="34">
        <v>62</v>
      </c>
      <c r="Q6871" s="34">
        <v>59</v>
      </c>
      <c r="R6871" s="34">
        <v>59</v>
      </c>
      <c r="S6871" s="34">
        <v>70</v>
      </c>
      <c r="T6871" s="34">
        <v>33</v>
      </c>
      <c r="U6871" s="34">
        <v>39</v>
      </c>
      <c r="V6871" s="34">
        <v>73</v>
      </c>
      <c r="W6871" s="34">
        <v>35</v>
      </c>
      <c r="X6871" s="34">
        <v>77</v>
      </c>
      <c r="Y6871" s="34">
        <v>47</v>
      </c>
      <c r="Z6871" s="34">
        <v>105</v>
      </c>
      <c r="AA6871" s="34">
        <v>62</v>
      </c>
      <c r="AB6871" s="34">
        <v>58</v>
      </c>
      <c r="AC6871" s="34">
        <v>89</v>
      </c>
    </row>
    <row r="6872" spans="1:29" x14ac:dyDescent="0.2">
      <c r="A6872" s="34" t="s">
        <v>67365</v>
      </c>
      <c r="B6872" s="34">
        <v>26</v>
      </c>
      <c r="C6872" s="34">
        <v>11</v>
      </c>
      <c r="D6872" s="34">
        <v>35</v>
      </c>
      <c r="E6872" s="34">
        <v>12</v>
      </c>
      <c r="F6872" s="34">
        <v>21</v>
      </c>
      <c r="G6872" s="34">
        <v>33</v>
      </c>
      <c r="H6872" s="34">
        <v>21</v>
      </c>
      <c r="I6872" s="34">
        <v>13</v>
      </c>
      <c r="J6872" s="34">
        <v>31</v>
      </c>
      <c r="K6872" s="34">
        <v>21</v>
      </c>
      <c r="L6872" s="34">
        <v>10</v>
      </c>
      <c r="M6872" s="34">
        <v>17</v>
      </c>
      <c r="N6872" s="34">
        <v>17</v>
      </c>
      <c r="O6872" s="34">
        <v>31</v>
      </c>
      <c r="P6872" s="34">
        <v>37</v>
      </c>
      <c r="Q6872" s="34">
        <v>13</v>
      </c>
      <c r="R6872" s="34">
        <v>20</v>
      </c>
      <c r="S6872" s="34">
        <v>26</v>
      </c>
      <c r="T6872" s="34">
        <v>19</v>
      </c>
      <c r="U6872" s="34">
        <v>10</v>
      </c>
      <c r="V6872" s="34">
        <v>21</v>
      </c>
      <c r="W6872" s="34">
        <v>10</v>
      </c>
      <c r="X6872" s="34">
        <v>39</v>
      </c>
      <c r="Y6872" s="34">
        <v>12</v>
      </c>
      <c r="Z6872" s="34">
        <v>25</v>
      </c>
      <c r="AA6872" s="34">
        <v>16</v>
      </c>
      <c r="AB6872" s="34">
        <v>26</v>
      </c>
      <c r="AC6872" s="34">
        <v>34</v>
      </c>
    </row>
    <row r="6873" spans="1:29" x14ac:dyDescent="0.2">
      <c r="A6873" s="34" t="s">
        <v>67366</v>
      </c>
      <c r="B6873" s="34">
        <v>42</v>
      </c>
      <c r="C6873" s="34">
        <v>16</v>
      </c>
      <c r="D6873" s="34">
        <v>28</v>
      </c>
      <c r="E6873" s="34">
        <v>8</v>
      </c>
      <c r="F6873" s="34">
        <v>32</v>
      </c>
      <c r="G6873" s="34">
        <v>18</v>
      </c>
      <c r="H6873" s="34">
        <v>13</v>
      </c>
      <c r="I6873" s="34">
        <v>13</v>
      </c>
      <c r="J6873" s="34">
        <v>24</v>
      </c>
      <c r="K6873" s="34">
        <v>19</v>
      </c>
      <c r="L6873" s="34">
        <v>9</v>
      </c>
      <c r="M6873" s="34">
        <v>9</v>
      </c>
      <c r="N6873" s="34">
        <v>13</v>
      </c>
      <c r="O6873" s="34">
        <v>14</v>
      </c>
      <c r="P6873" s="34">
        <v>25</v>
      </c>
      <c r="Q6873" s="34">
        <v>24</v>
      </c>
      <c r="R6873" s="34">
        <v>16</v>
      </c>
      <c r="S6873" s="34">
        <v>12</v>
      </c>
      <c r="T6873" s="34">
        <v>14</v>
      </c>
      <c r="U6873" s="34">
        <v>9</v>
      </c>
      <c r="V6873" s="34">
        <v>42</v>
      </c>
      <c r="W6873" s="34">
        <v>9</v>
      </c>
      <c r="X6873" s="34">
        <v>22</v>
      </c>
      <c r="Y6873" s="34">
        <v>9</v>
      </c>
      <c r="Z6873" s="34">
        <v>14</v>
      </c>
      <c r="AA6873" s="34">
        <v>6</v>
      </c>
      <c r="AB6873" s="34">
        <v>23</v>
      </c>
      <c r="AC6873" s="34">
        <v>10</v>
      </c>
    </row>
    <row r="6874" spans="1:29" x14ac:dyDescent="0.2">
      <c r="A6874" s="34" t="s">
        <v>67367</v>
      </c>
      <c r="B6874" s="34">
        <v>63</v>
      </c>
      <c r="C6874" s="34">
        <v>57</v>
      </c>
      <c r="D6874" s="34">
        <v>77</v>
      </c>
      <c r="E6874" s="34">
        <v>44</v>
      </c>
      <c r="F6874" s="34">
        <v>64</v>
      </c>
      <c r="G6874" s="34">
        <v>85</v>
      </c>
      <c r="H6874" s="34">
        <v>82</v>
      </c>
      <c r="I6874" s="34">
        <v>63</v>
      </c>
      <c r="J6874" s="34">
        <v>73</v>
      </c>
      <c r="K6874" s="34">
        <v>67</v>
      </c>
      <c r="L6874" s="34">
        <v>49</v>
      </c>
      <c r="M6874" s="34">
        <v>50</v>
      </c>
      <c r="N6874" s="34">
        <v>50</v>
      </c>
      <c r="O6874" s="34">
        <v>55</v>
      </c>
      <c r="P6874" s="34">
        <v>75</v>
      </c>
      <c r="Q6874" s="34">
        <v>80</v>
      </c>
      <c r="R6874" s="34">
        <v>77</v>
      </c>
      <c r="S6874" s="34">
        <v>71</v>
      </c>
      <c r="T6874" s="34">
        <v>71</v>
      </c>
      <c r="U6874" s="34">
        <v>71</v>
      </c>
      <c r="V6874" s="34">
        <v>75</v>
      </c>
      <c r="W6874" s="34">
        <v>77</v>
      </c>
      <c r="X6874" s="34">
        <v>93</v>
      </c>
      <c r="Y6874" s="34">
        <v>92</v>
      </c>
      <c r="Z6874" s="34">
        <v>88</v>
      </c>
      <c r="AA6874" s="34">
        <v>88</v>
      </c>
      <c r="AB6874" s="34">
        <v>119</v>
      </c>
      <c r="AC6874" s="34">
        <v>121</v>
      </c>
    </row>
    <row r="6875" spans="1:29" x14ac:dyDescent="0.2">
      <c r="A6875" s="34" t="s">
        <v>67368</v>
      </c>
      <c r="B6875" s="34">
        <v>40</v>
      </c>
      <c r="C6875" s="34">
        <v>67</v>
      </c>
      <c r="D6875" s="34">
        <v>88</v>
      </c>
      <c r="E6875" s="34">
        <v>83</v>
      </c>
      <c r="F6875" s="34">
        <v>73</v>
      </c>
      <c r="G6875" s="34">
        <v>40</v>
      </c>
      <c r="H6875" s="34">
        <v>70</v>
      </c>
      <c r="I6875" s="34">
        <v>69</v>
      </c>
      <c r="J6875" s="34">
        <v>52</v>
      </c>
      <c r="K6875" s="34">
        <v>90</v>
      </c>
      <c r="L6875" s="34">
        <v>39</v>
      </c>
      <c r="M6875" s="34">
        <v>50</v>
      </c>
      <c r="N6875" s="34">
        <v>48</v>
      </c>
      <c r="O6875" s="34">
        <v>49</v>
      </c>
      <c r="P6875" s="34">
        <v>87</v>
      </c>
      <c r="Q6875" s="34">
        <v>68</v>
      </c>
      <c r="R6875" s="34">
        <v>76</v>
      </c>
      <c r="S6875" s="34">
        <v>122</v>
      </c>
      <c r="T6875" s="34">
        <v>41</v>
      </c>
      <c r="U6875" s="34">
        <v>45</v>
      </c>
      <c r="V6875" s="34">
        <v>64</v>
      </c>
      <c r="W6875" s="34">
        <v>78</v>
      </c>
      <c r="X6875" s="34">
        <v>95</v>
      </c>
      <c r="Y6875" s="34">
        <v>70</v>
      </c>
      <c r="Z6875" s="34">
        <v>98</v>
      </c>
      <c r="AA6875" s="34">
        <v>118</v>
      </c>
      <c r="AB6875" s="34">
        <v>81</v>
      </c>
      <c r="AC6875" s="34">
        <v>113</v>
      </c>
    </row>
    <row r="6876" spans="1:29" x14ac:dyDescent="0.2">
      <c r="A6876" s="34" t="s">
        <v>67369</v>
      </c>
      <c r="B6876" s="34">
        <v>69</v>
      </c>
      <c r="C6876" s="34">
        <v>39</v>
      </c>
      <c r="D6876" s="34">
        <v>66</v>
      </c>
      <c r="E6876" s="34">
        <v>25</v>
      </c>
      <c r="F6876" s="34">
        <v>41</v>
      </c>
      <c r="G6876" s="34">
        <v>42</v>
      </c>
      <c r="H6876" s="34">
        <v>60</v>
      </c>
      <c r="I6876" s="34">
        <v>34</v>
      </c>
      <c r="J6876" s="34">
        <v>52</v>
      </c>
      <c r="K6876" s="34">
        <v>35</v>
      </c>
      <c r="L6876" s="34">
        <v>57</v>
      </c>
      <c r="M6876" s="34">
        <v>62</v>
      </c>
      <c r="N6876" s="34">
        <v>63</v>
      </c>
      <c r="O6876" s="34">
        <v>37</v>
      </c>
      <c r="P6876" s="34">
        <v>44</v>
      </c>
      <c r="Q6876" s="34">
        <v>50</v>
      </c>
      <c r="R6876" s="34">
        <v>62</v>
      </c>
      <c r="S6876" s="34">
        <v>57</v>
      </c>
      <c r="T6876" s="34">
        <v>69</v>
      </c>
      <c r="U6876" s="34">
        <v>48</v>
      </c>
      <c r="V6876" s="34">
        <v>71</v>
      </c>
      <c r="W6876" s="34">
        <v>68</v>
      </c>
      <c r="X6876" s="34">
        <v>79</v>
      </c>
      <c r="Y6876" s="34">
        <v>75</v>
      </c>
      <c r="Z6876" s="34">
        <v>58</v>
      </c>
      <c r="AA6876" s="34">
        <v>49</v>
      </c>
      <c r="AB6876" s="34">
        <v>91</v>
      </c>
      <c r="AC6876" s="34">
        <v>69</v>
      </c>
    </row>
    <row r="6877" spans="1:29" x14ac:dyDescent="0.2">
      <c r="A6877" s="34" t="s">
        <v>67370</v>
      </c>
      <c r="B6877" s="34">
        <v>71</v>
      </c>
      <c r="C6877" s="34">
        <v>65</v>
      </c>
      <c r="D6877" s="34">
        <v>76</v>
      </c>
      <c r="E6877" s="34">
        <v>53</v>
      </c>
      <c r="F6877" s="34">
        <v>127</v>
      </c>
      <c r="G6877" s="34">
        <v>79</v>
      </c>
      <c r="H6877" s="34">
        <v>85</v>
      </c>
      <c r="I6877" s="34">
        <v>47</v>
      </c>
      <c r="J6877" s="34">
        <v>93</v>
      </c>
      <c r="K6877" s="34">
        <v>42</v>
      </c>
      <c r="L6877" s="34">
        <v>86</v>
      </c>
      <c r="M6877" s="34">
        <v>34</v>
      </c>
      <c r="N6877" s="34">
        <v>104</v>
      </c>
      <c r="O6877" s="34">
        <v>88</v>
      </c>
      <c r="P6877" s="34">
        <v>99</v>
      </c>
      <c r="Q6877" s="34">
        <v>78</v>
      </c>
      <c r="R6877" s="34">
        <v>184</v>
      </c>
      <c r="S6877" s="34">
        <v>70</v>
      </c>
      <c r="T6877" s="34">
        <v>142</v>
      </c>
      <c r="U6877" s="34">
        <v>67</v>
      </c>
      <c r="V6877" s="34">
        <v>99</v>
      </c>
      <c r="W6877" s="34">
        <v>79</v>
      </c>
      <c r="X6877" s="34">
        <v>106</v>
      </c>
      <c r="Y6877" s="34">
        <v>90</v>
      </c>
      <c r="Z6877" s="34">
        <v>107</v>
      </c>
      <c r="AA6877" s="34">
        <v>70</v>
      </c>
      <c r="AB6877" s="34">
        <v>180</v>
      </c>
      <c r="AC6877" s="34">
        <v>104</v>
      </c>
    </row>
    <row r="6878" spans="1:29" x14ac:dyDescent="0.2">
      <c r="A6878" s="34" t="s">
        <v>67371</v>
      </c>
      <c r="B6878" s="34">
        <v>44</v>
      </c>
      <c r="C6878" s="34">
        <v>53</v>
      </c>
      <c r="D6878" s="34">
        <v>69</v>
      </c>
      <c r="E6878" s="34">
        <v>59</v>
      </c>
      <c r="F6878" s="34">
        <v>71</v>
      </c>
      <c r="G6878" s="34">
        <v>52</v>
      </c>
      <c r="H6878" s="34">
        <v>60</v>
      </c>
      <c r="I6878" s="34">
        <v>49</v>
      </c>
      <c r="J6878" s="34">
        <v>49</v>
      </c>
      <c r="K6878" s="34">
        <v>50</v>
      </c>
      <c r="L6878" s="34">
        <v>46</v>
      </c>
      <c r="M6878" s="34">
        <v>44</v>
      </c>
      <c r="N6878" s="34">
        <v>35</v>
      </c>
      <c r="O6878" s="34">
        <v>64</v>
      </c>
      <c r="P6878" s="34">
        <v>60</v>
      </c>
      <c r="Q6878" s="34">
        <v>54</v>
      </c>
      <c r="R6878" s="34">
        <v>112</v>
      </c>
      <c r="S6878" s="34">
        <v>54</v>
      </c>
      <c r="T6878" s="34">
        <v>81</v>
      </c>
      <c r="U6878" s="34">
        <v>64</v>
      </c>
      <c r="V6878" s="34">
        <v>72</v>
      </c>
      <c r="W6878" s="34">
        <v>54</v>
      </c>
      <c r="X6878" s="34">
        <v>62</v>
      </c>
      <c r="Y6878" s="34">
        <v>39</v>
      </c>
      <c r="Z6878" s="34">
        <v>64</v>
      </c>
      <c r="AA6878" s="34">
        <v>82</v>
      </c>
      <c r="AB6878" s="34">
        <v>70</v>
      </c>
      <c r="AC6878" s="34">
        <v>93</v>
      </c>
    </row>
    <row r="6879" spans="1:29" x14ac:dyDescent="0.2">
      <c r="A6879" s="34" t="s">
        <v>67372</v>
      </c>
      <c r="B6879" s="34">
        <v>65</v>
      </c>
      <c r="C6879" s="34">
        <v>82</v>
      </c>
      <c r="D6879" s="34">
        <v>78</v>
      </c>
      <c r="E6879" s="34">
        <v>51</v>
      </c>
      <c r="F6879" s="34">
        <v>111</v>
      </c>
      <c r="G6879" s="34">
        <v>69</v>
      </c>
      <c r="H6879" s="34">
        <v>86</v>
      </c>
      <c r="I6879" s="34">
        <v>77</v>
      </c>
      <c r="J6879" s="34">
        <v>95</v>
      </c>
      <c r="K6879" s="34">
        <v>65</v>
      </c>
      <c r="L6879" s="34">
        <v>86</v>
      </c>
      <c r="M6879" s="34">
        <v>64</v>
      </c>
      <c r="N6879" s="34">
        <v>82</v>
      </c>
      <c r="O6879" s="34">
        <v>71</v>
      </c>
      <c r="P6879" s="34">
        <v>107</v>
      </c>
      <c r="Q6879" s="34">
        <v>114</v>
      </c>
      <c r="R6879" s="34">
        <v>131</v>
      </c>
      <c r="S6879" s="34">
        <v>77</v>
      </c>
      <c r="T6879" s="34">
        <v>147</v>
      </c>
      <c r="U6879" s="34">
        <v>59</v>
      </c>
      <c r="V6879" s="34">
        <v>150</v>
      </c>
      <c r="W6879" s="34">
        <v>85</v>
      </c>
      <c r="X6879" s="34">
        <v>106</v>
      </c>
      <c r="Y6879" s="34">
        <v>83</v>
      </c>
      <c r="Z6879" s="34">
        <v>90</v>
      </c>
      <c r="AA6879" s="34">
        <v>76</v>
      </c>
      <c r="AB6879" s="34">
        <v>125</v>
      </c>
      <c r="AC6879" s="34">
        <v>111</v>
      </c>
    </row>
    <row r="6880" spans="1:29" x14ac:dyDescent="0.2">
      <c r="A6880" s="34" t="s">
        <v>67373</v>
      </c>
      <c r="B6880" s="34">
        <v>87</v>
      </c>
      <c r="C6880" s="34">
        <v>42</v>
      </c>
      <c r="D6880" s="34">
        <v>89</v>
      </c>
      <c r="E6880" s="34">
        <v>58</v>
      </c>
      <c r="F6880" s="34">
        <v>79</v>
      </c>
      <c r="G6880" s="34">
        <v>59</v>
      </c>
      <c r="H6880" s="34">
        <v>59</v>
      </c>
      <c r="I6880" s="34">
        <v>37</v>
      </c>
      <c r="J6880" s="34">
        <v>55</v>
      </c>
      <c r="K6880" s="34">
        <v>45</v>
      </c>
      <c r="L6880" s="34">
        <v>44</v>
      </c>
      <c r="M6880" s="34">
        <v>62</v>
      </c>
      <c r="N6880" s="34">
        <v>40</v>
      </c>
      <c r="O6880" s="34">
        <v>51</v>
      </c>
      <c r="P6880" s="34">
        <v>56</v>
      </c>
      <c r="Q6880" s="34">
        <v>69</v>
      </c>
      <c r="R6880" s="34">
        <v>66</v>
      </c>
      <c r="S6880" s="34">
        <v>69</v>
      </c>
      <c r="T6880" s="34">
        <v>83</v>
      </c>
      <c r="U6880" s="34">
        <v>52</v>
      </c>
      <c r="V6880" s="34">
        <v>84</v>
      </c>
      <c r="W6880" s="34">
        <v>70</v>
      </c>
      <c r="X6880" s="34">
        <v>83</v>
      </c>
      <c r="Y6880" s="34">
        <v>35</v>
      </c>
      <c r="Z6880" s="34">
        <v>96</v>
      </c>
      <c r="AA6880" s="34">
        <v>83</v>
      </c>
      <c r="AB6880" s="34">
        <v>66</v>
      </c>
      <c r="AC6880" s="34">
        <v>91</v>
      </c>
    </row>
    <row r="6881" spans="1:29" x14ac:dyDescent="0.2">
      <c r="A6881" s="34" t="s">
        <v>67374</v>
      </c>
      <c r="B6881" s="34">
        <v>15</v>
      </c>
      <c r="C6881" s="34">
        <v>3</v>
      </c>
      <c r="D6881" s="34">
        <v>3</v>
      </c>
      <c r="E6881" s="34">
        <v>1</v>
      </c>
      <c r="F6881" s="34">
        <v>2</v>
      </c>
      <c r="G6881" s="34">
        <v>0</v>
      </c>
      <c r="H6881" s="34">
        <v>4</v>
      </c>
      <c r="I6881" s="34">
        <v>4</v>
      </c>
      <c r="J6881" s="34">
        <v>1</v>
      </c>
      <c r="K6881" s="34">
        <v>5</v>
      </c>
      <c r="L6881" s="34">
        <v>2</v>
      </c>
      <c r="M6881" s="34">
        <v>0</v>
      </c>
      <c r="N6881" s="34">
        <v>0</v>
      </c>
      <c r="O6881" s="34">
        <v>2</v>
      </c>
      <c r="P6881" s="34">
        <v>1</v>
      </c>
      <c r="Q6881" s="34">
        <v>2</v>
      </c>
      <c r="R6881" s="34">
        <v>2</v>
      </c>
      <c r="S6881" s="34">
        <v>4</v>
      </c>
      <c r="T6881" s="34">
        <v>0</v>
      </c>
      <c r="U6881" s="34">
        <v>1</v>
      </c>
      <c r="V6881" s="34">
        <v>4</v>
      </c>
      <c r="W6881" s="34">
        <v>2</v>
      </c>
      <c r="X6881" s="34">
        <v>2</v>
      </c>
      <c r="Y6881" s="34">
        <v>4</v>
      </c>
      <c r="Z6881" s="34">
        <v>1</v>
      </c>
      <c r="AA6881" s="34">
        <v>4</v>
      </c>
      <c r="AB6881" s="34">
        <v>1</v>
      </c>
      <c r="AC6881" s="34">
        <v>2</v>
      </c>
    </row>
    <row r="6882" spans="1:29" x14ac:dyDescent="0.2">
      <c r="A6882" s="34" t="s">
        <v>67375</v>
      </c>
      <c r="B6882" s="34">
        <v>36</v>
      </c>
      <c r="C6882" s="34">
        <v>23</v>
      </c>
      <c r="D6882" s="34">
        <v>19</v>
      </c>
      <c r="E6882" s="34">
        <v>32</v>
      </c>
      <c r="F6882" s="34">
        <v>24</v>
      </c>
      <c r="G6882" s="34">
        <v>20</v>
      </c>
      <c r="H6882" s="34">
        <v>13</v>
      </c>
      <c r="I6882" s="34">
        <v>20</v>
      </c>
      <c r="J6882" s="34">
        <v>24</v>
      </c>
      <c r="K6882" s="34">
        <v>15</v>
      </c>
      <c r="L6882" s="34">
        <v>17</v>
      </c>
      <c r="M6882" s="34">
        <v>23</v>
      </c>
      <c r="N6882" s="34">
        <v>15</v>
      </c>
      <c r="O6882" s="34">
        <v>24</v>
      </c>
      <c r="P6882" s="34">
        <v>17</v>
      </c>
      <c r="Q6882" s="34">
        <v>30</v>
      </c>
      <c r="R6882" s="34">
        <v>17</v>
      </c>
      <c r="S6882" s="34">
        <v>32</v>
      </c>
      <c r="T6882" s="34">
        <v>7</v>
      </c>
      <c r="U6882" s="34">
        <v>22</v>
      </c>
      <c r="V6882" s="34">
        <v>17</v>
      </c>
      <c r="W6882" s="34">
        <v>35</v>
      </c>
      <c r="X6882" s="34">
        <v>16</v>
      </c>
      <c r="Y6882" s="34">
        <v>35</v>
      </c>
      <c r="Z6882" s="34">
        <v>20</v>
      </c>
      <c r="AA6882" s="34">
        <v>39</v>
      </c>
      <c r="AB6882" s="34">
        <v>27</v>
      </c>
      <c r="AC6882" s="34">
        <v>25</v>
      </c>
    </row>
    <row r="6883" spans="1:29" x14ac:dyDescent="0.2">
      <c r="A6883" s="34" t="s">
        <v>67376</v>
      </c>
      <c r="B6883" s="34">
        <v>56</v>
      </c>
      <c r="C6883" s="34">
        <v>45</v>
      </c>
      <c r="D6883" s="34">
        <v>58</v>
      </c>
      <c r="E6883" s="34">
        <v>49</v>
      </c>
      <c r="F6883" s="34">
        <v>44</v>
      </c>
      <c r="G6883" s="34">
        <v>38</v>
      </c>
      <c r="H6883" s="34">
        <v>41</v>
      </c>
      <c r="I6883" s="34">
        <v>37</v>
      </c>
      <c r="J6883" s="34">
        <v>34</v>
      </c>
      <c r="K6883" s="34">
        <v>39</v>
      </c>
      <c r="L6883" s="34">
        <v>68</v>
      </c>
      <c r="M6883" s="34">
        <v>27</v>
      </c>
      <c r="N6883" s="34">
        <v>44</v>
      </c>
      <c r="O6883" s="34">
        <v>36</v>
      </c>
      <c r="P6883" s="34">
        <v>51</v>
      </c>
      <c r="Q6883" s="34">
        <v>48</v>
      </c>
      <c r="R6883" s="34">
        <v>59</v>
      </c>
      <c r="S6883" s="34">
        <v>59</v>
      </c>
      <c r="T6883" s="34">
        <v>68</v>
      </c>
      <c r="U6883" s="34">
        <v>47</v>
      </c>
      <c r="V6883" s="34">
        <v>69</v>
      </c>
      <c r="W6883" s="34">
        <v>83</v>
      </c>
      <c r="X6883" s="34">
        <v>49</v>
      </c>
      <c r="Y6883" s="34">
        <v>50</v>
      </c>
      <c r="Z6883" s="34">
        <v>69</v>
      </c>
      <c r="AA6883" s="34">
        <v>51</v>
      </c>
      <c r="AB6883" s="34">
        <v>86</v>
      </c>
      <c r="AC6883" s="34">
        <v>55</v>
      </c>
    </row>
    <row r="6884" spans="1:29" x14ac:dyDescent="0.2">
      <c r="A6884" s="34" t="s">
        <v>67377</v>
      </c>
      <c r="B6884" s="34">
        <v>55</v>
      </c>
      <c r="C6884" s="34">
        <v>22</v>
      </c>
      <c r="D6884" s="34">
        <v>70</v>
      </c>
      <c r="E6884" s="34">
        <v>49</v>
      </c>
      <c r="F6884" s="34">
        <v>26</v>
      </c>
      <c r="G6884" s="34">
        <v>67</v>
      </c>
      <c r="H6884" s="34">
        <v>52</v>
      </c>
      <c r="I6884" s="34">
        <v>31</v>
      </c>
      <c r="J6884" s="34">
        <v>40</v>
      </c>
      <c r="K6884" s="34">
        <v>54</v>
      </c>
      <c r="L6884" s="34">
        <v>42</v>
      </c>
      <c r="M6884" s="34">
        <v>40</v>
      </c>
      <c r="N6884" s="34">
        <v>32</v>
      </c>
      <c r="O6884" s="34">
        <v>33</v>
      </c>
      <c r="P6884" s="34">
        <v>39</v>
      </c>
      <c r="Q6884" s="34">
        <v>64</v>
      </c>
      <c r="R6884" s="34">
        <v>75</v>
      </c>
      <c r="S6884" s="34">
        <v>62</v>
      </c>
      <c r="T6884" s="34">
        <v>56</v>
      </c>
      <c r="U6884" s="34">
        <v>38</v>
      </c>
      <c r="V6884" s="34">
        <v>51</v>
      </c>
      <c r="W6884" s="34">
        <v>59</v>
      </c>
      <c r="X6884" s="34">
        <v>59</v>
      </c>
      <c r="Y6884" s="34">
        <v>57</v>
      </c>
      <c r="Z6884" s="34">
        <v>66</v>
      </c>
      <c r="AA6884" s="34">
        <v>72</v>
      </c>
      <c r="AB6884" s="34">
        <v>84</v>
      </c>
      <c r="AC6884" s="34">
        <v>58</v>
      </c>
    </row>
    <row r="6885" spans="1:29" x14ac:dyDescent="0.2">
      <c r="A6885" s="34" t="s">
        <v>67378</v>
      </c>
      <c r="B6885" s="34">
        <v>12</v>
      </c>
      <c r="C6885" s="34">
        <v>9</v>
      </c>
      <c r="D6885" s="34">
        <v>12</v>
      </c>
      <c r="E6885" s="34">
        <v>5</v>
      </c>
      <c r="F6885" s="34">
        <v>7</v>
      </c>
      <c r="G6885" s="34">
        <v>7</v>
      </c>
      <c r="H6885" s="34">
        <v>9</v>
      </c>
      <c r="I6885" s="34">
        <v>15</v>
      </c>
      <c r="J6885" s="34">
        <v>9</v>
      </c>
      <c r="K6885" s="34">
        <v>10</v>
      </c>
      <c r="L6885" s="34">
        <v>8</v>
      </c>
      <c r="M6885" s="34">
        <v>12</v>
      </c>
      <c r="N6885" s="34">
        <v>12</v>
      </c>
      <c r="O6885" s="34">
        <v>1</v>
      </c>
      <c r="P6885" s="34">
        <v>7</v>
      </c>
      <c r="Q6885" s="34">
        <v>7</v>
      </c>
      <c r="R6885" s="34">
        <v>8</v>
      </c>
      <c r="S6885" s="34">
        <v>3</v>
      </c>
      <c r="T6885" s="34">
        <v>6</v>
      </c>
      <c r="U6885" s="34">
        <v>1</v>
      </c>
      <c r="V6885" s="34">
        <v>19</v>
      </c>
      <c r="W6885" s="34">
        <v>3</v>
      </c>
      <c r="X6885" s="34">
        <v>26</v>
      </c>
      <c r="Y6885" s="34">
        <v>15</v>
      </c>
      <c r="Z6885" s="34">
        <v>7</v>
      </c>
      <c r="AA6885" s="34">
        <v>10</v>
      </c>
      <c r="AB6885" s="34">
        <v>9</v>
      </c>
      <c r="AC6885" s="34">
        <v>12</v>
      </c>
    </row>
    <row r="6886" spans="1:29" x14ac:dyDescent="0.2">
      <c r="A6886" s="34" t="s">
        <v>67379</v>
      </c>
      <c r="B6886" s="34">
        <v>54</v>
      </c>
      <c r="C6886" s="34">
        <v>56</v>
      </c>
      <c r="D6886" s="34">
        <v>76</v>
      </c>
      <c r="E6886" s="34">
        <v>65</v>
      </c>
      <c r="F6886" s="34">
        <v>73</v>
      </c>
      <c r="G6886" s="34">
        <v>67</v>
      </c>
      <c r="H6886" s="34">
        <v>54</v>
      </c>
      <c r="I6886" s="34">
        <v>50</v>
      </c>
      <c r="J6886" s="34">
        <v>48</v>
      </c>
      <c r="K6886" s="34">
        <v>64</v>
      </c>
      <c r="L6886" s="34">
        <v>45</v>
      </c>
      <c r="M6886" s="34">
        <v>67</v>
      </c>
      <c r="N6886" s="34">
        <v>57</v>
      </c>
      <c r="O6886" s="34">
        <v>50</v>
      </c>
      <c r="P6886" s="34">
        <v>64</v>
      </c>
      <c r="Q6886" s="34">
        <v>82</v>
      </c>
      <c r="R6886" s="34">
        <v>56</v>
      </c>
      <c r="S6886" s="34">
        <v>100</v>
      </c>
      <c r="T6886" s="34">
        <v>48</v>
      </c>
      <c r="U6886" s="34">
        <v>38</v>
      </c>
      <c r="V6886" s="34">
        <v>48</v>
      </c>
      <c r="W6886" s="34">
        <v>65</v>
      </c>
      <c r="X6886" s="34">
        <v>91</v>
      </c>
      <c r="Y6886" s="34">
        <v>49</v>
      </c>
      <c r="Z6886" s="34">
        <v>66</v>
      </c>
      <c r="AA6886" s="34">
        <v>76</v>
      </c>
      <c r="AB6886" s="34">
        <v>71</v>
      </c>
      <c r="AC6886" s="34">
        <v>102</v>
      </c>
    </row>
    <row r="6887" spans="1:29" x14ac:dyDescent="0.2">
      <c r="A6887" s="34" t="s">
        <v>67380</v>
      </c>
      <c r="B6887" s="34">
        <v>53</v>
      </c>
      <c r="C6887" s="34">
        <v>71</v>
      </c>
      <c r="D6887" s="34">
        <v>89</v>
      </c>
      <c r="E6887" s="34">
        <v>86</v>
      </c>
      <c r="F6887" s="34">
        <v>95</v>
      </c>
      <c r="G6887" s="34">
        <v>66</v>
      </c>
      <c r="H6887" s="34">
        <v>93</v>
      </c>
      <c r="I6887" s="34">
        <v>76</v>
      </c>
      <c r="J6887" s="34">
        <v>87</v>
      </c>
      <c r="K6887" s="34">
        <v>62</v>
      </c>
      <c r="L6887" s="34">
        <v>112</v>
      </c>
      <c r="M6887" s="34">
        <v>97</v>
      </c>
      <c r="N6887" s="34">
        <v>88</v>
      </c>
      <c r="O6887" s="34">
        <v>71</v>
      </c>
      <c r="P6887" s="34">
        <v>95</v>
      </c>
      <c r="Q6887" s="34">
        <v>125</v>
      </c>
      <c r="R6887" s="34">
        <v>138</v>
      </c>
      <c r="S6887" s="34">
        <v>58</v>
      </c>
      <c r="T6887" s="34">
        <v>140</v>
      </c>
      <c r="U6887" s="34">
        <v>106</v>
      </c>
      <c r="V6887" s="34">
        <v>143</v>
      </c>
      <c r="W6887" s="34">
        <v>87</v>
      </c>
      <c r="X6887" s="34">
        <v>130</v>
      </c>
      <c r="Y6887" s="34">
        <v>92</v>
      </c>
      <c r="Z6887" s="34">
        <v>91</v>
      </c>
      <c r="AA6887" s="34">
        <v>77</v>
      </c>
      <c r="AB6887" s="34">
        <v>165</v>
      </c>
      <c r="AC6887" s="34">
        <v>116</v>
      </c>
    </row>
    <row r="6888" spans="1:29" x14ac:dyDescent="0.2">
      <c r="A6888" s="34" t="s">
        <v>67381</v>
      </c>
      <c r="B6888" s="34">
        <v>42</v>
      </c>
      <c r="C6888" s="34">
        <v>18</v>
      </c>
      <c r="D6888" s="34">
        <v>28</v>
      </c>
      <c r="E6888" s="34">
        <v>21</v>
      </c>
      <c r="F6888" s="34">
        <v>28</v>
      </c>
      <c r="G6888" s="34">
        <v>9</v>
      </c>
      <c r="H6888" s="34">
        <v>27</v>
      </c>
      <c r="I6888" s="34">
        <v>15</v>
      </c>
      <c r="J6888" s="34">
        <v>13</v>
      </c>
      <c r="K6888" s="34">
        <v>17</v>
      </c>
      <c r="L6888" s="34">
        <v>11</v>
      </c>
      <c r="M6888" s="34">
        <v>15</v>
      </c>
      <c r="N6888" s="34">
        <v>24</v>
      </c>
      <c r="O6888" s="34">
        <v>27</v>
      </c>
      <c r="P6888" s="34">
        <v>27</v>
      </c>
      <c r="Q6888" s="34">
        <v>21</v>
      </c>
      <c r="R6888" s="34">
        <v>36</v>
      </c>
      <c r="S6888" s="34">
        <v>17</v>
      </c>
      <c r="T6888" s="34">
        <v>25</v>
      </c>
      <c r="U6888" s="34">
        <v>17</v>
      </c>
      <c r="V6888" s="34">
        <v>30</v>
      </c>
      <c r="W6888" s="34">
        <v>41</v>
      </c>
      <c r="X6888" s="34">
        <v>18</v>
      </c>
      <c r="Y6888" s="34">
        <v>24</v>
      </c>
      <c r="Z6888" s="34">
        <v>28</v>
      </c>
      <c r="AA6888" s="34">
        <v>21</v>
      </c>
      <c r="AB6888" s="34">
        <v>39</v>
      </c>
      <c r="AC6888" s="34">
        <v>31</v>
      </c>
    </row>
    <row r="6889" spans="1:29" x14ac:dyDescent="0.2">
      <c r="A6889" s="34" t="s">
        <v>67382</v>
      </c>
      <c r="B6889" s="34">
        <v>29</v>
      </c>
      <c r="C6889" s="34">
        <v>8</v>
      </c>
      <c r="D6889" s="34">
        <v>14</v>
      </c>
      <c r="E6889" s="34">
        <v>12</v>
      </c>
      <c r="F6889" s="34">
        <v>16</v>
      </c>
      <c r="G6889" s="34">
        <v>17</v>
      </c>
      <c r="H6889" s="34">
        <v>23</v>
      </c>
      <c r="I6889" s="34">
        <v>10</v>
      </c>
      <c r="J6889" s="34">
        <v>18</v>
      </c>
      <c r="K6889" s="34">
        <v>23</v>
      </c>
      <c r="L6889" s="34">
        <v>12</v>
      </c>
      <c r="M6889" s="34">
        <v>18</v>
      </c>
      <c r="N6889" s="34">
        <v>14</v>
      </c>
      <c r="O6889" s="34">
        <v>8</v>
      </c>
      <c r="P6889" s="34">
        <v>11</v>
      </c>
      <c r="Q6889" s="34">
        <v>12</v>
      </c>
      <c r="R6889" s="34">
        <v>18</v>
      </c>
      <c r="S6889" s="34">
        <v>27</v>
      </c>
      <c r="T6889" s="34">
        <v>16</v>
      </c>
      <c r="U6889" s="34">
        <v>14</v>
      </c>
      <c r="V6889" s="34">
        <v>18</v>
      </c>
      <c r="W6889" s="34">
        <v>16</v>
      </c>
      <c r="X6889" s="34">
        <v>29</v>
      </c>
      <c r="Y6889" s="34">
        <v>14</v>
      </c>
      <c r="Z6889" s="34">
        <v>11</v>
      </c>
      <c r="AA6889" s="34">
        <v>10</v>
      </c>
      <c r="AB6889" s="34">
        <v>36</v>
      </c>
      <c r="AC6889" s="34">
        <v>20</v>
      </c>
    </row>
    <row r="6890" spans="1:29" x14ac:dyDescent="0.2">
      <c r="A6890" s="34" t="s">
        <v>67383</v>
      </c>
      <c r="B6890" s="34">
        <v>33</v>
      </c>
      <c r="C6890" s="34">
        <v>55</v>
      </c>
      <c r="D6890" s="34">
        <v>61</v>
      </c>
      <c r="E6890" s="34">
        <v>63</v>
      </c>
      <c r="F6890" s="34">
        <v>83</v>
      </c>
      <c r="G6890" s="34">
        <v>69</v>
      </c>
      <c r="H6890" s="34">
        <v>69</v>
      </c>
      <c r="I6890" s="34">
        <v>53</v>
      </c>
      <c r="J6890" s="34">
        <v>59</v>
      </c>
      <c r="K6890" s="34">
        <v>47</v>
      </c>
      <c r="L6890" s="34">
        <v>38</v>
      </c>
      <c r="M6890" s="34">
        <v>38</v>
      </c>
      <c r="N6890" s="34">
        <v>46</v>
      </c>
      <c r="O6890" s="34">
        <v>48</v>
      </c>
      <c r="P6890" s="34">
        <v>33</v>
      </c>
      <c r="Q6890" s="34">
        <v>74</v>
      </c>
      <c r="R6890" s="34">
        <v>95</v>
      </c>
      <c r="S6890" s="34">
        <v>74</v>
      </c>
      <c r="T6890" s="34">
        <v>41</v>
      </c>
      <c r="U6890" s="34">
        <v>41</v>
      </c>
      <c r="V6890" s="34">
        <v>63</v>
      </c>
      <c r="W6890" s="34">
        <v>55</v>
      </c>
      <c r="X6890" s="34">
        <v>59</v>
      </c>
      <c r="Y6890" s="34">
        <v>46</v>
      </c>
      <c r="Z6890" s="34">
        <v>69</v>
      </c>
      <c r="AA6890" s="34">
        <v>60</v>
      </c>
      <c r="AB6890" s="34">
        <v>62</v>
      </c>
      <c r="AC6890" s="34">
        <v>60</v>
      </c>
    </row>
    <row r="6891" spans="1:29" x14ac:dyDescent="0.2">
      <c r="A6891" s="34" t="s">
        <v>67384</v>
      </c>
      <c r="B6891" s="34">
        <v>61</v>
      </c>
      <c r="C6891" s="34">
        <v>69</v>
      </c>
      <c r="D6891" s="34">
        <v>89</v>
      </c>
      <c r="E6891" s="34">
        <v>79</v>
      </c>
      <c r="F6891" s="34">
        <v>97</v>
      </c>
      <c r="G6891" s="34">
        <v>86</v>
      </c>
      <c r="H6891" s="34">
        <v>104</v>
      </c>
      <c r="I6891" s="34">
        <v>68</v>
      </c>
      <c r="J6891" s="34">
        <v>76</v>
      </c>
      <c r="K6891" s="34">
        <v>48</v>
      </c>
      <c r="L6891" s="34">
        <v>65</v>
      </c>
      <c r="M6891" s="34">
        <v>62</v>
      </c>
      <c r="N6891" s="34">
        <v>92</v>
      </c>
      <c r="O6891" s="34">
        <v>66</v>
      </c>
      <c r="P6891" s="34">
        <v>103</v>
      </c>
      <c r="Q6891" s="34">
        <v>115</v>
      </c>
      <c r="R6891" s="34">
        <v>124</v>
      </c>
      <c r="S6891" s="34">
        <v>105</v>
      </c>
      <c r="T6891" s="34">
        <v>107</v>
      </c>
      <c r="U6891" s="34">
        <v>56</v>
      </c>
      <c r="V6891" s="34">
        <v>127</v>
      </c>
      <c r="W6891" s="34">
        <v>95</v>
      </c>
      <c r="X6891" s="34">
        <v>101</v>
      </c>
      <c r="Y6891" s="34">
        <v>81</v>
      </c>
      <c r="Z6891" s="34">
        <v>107</v>
      </c>
      <c r="AA6891" s="34">
        <v>108</v>
      </c>
      <c r="AB6891" s="34">
        <v>106</v>
      </c>
      <c r="AC6891" s="34">
        <v>107</v>
      </c>
    </row>
    <row r="6892" spans="1:29" x14ac:dyDescent="0.2">
      <c r="A6892" s="34" t="s">
        <v>67385</v>
      </c>
      <c r="B6892" s="34">
        <v>27</v>
      </c>
      <c r="C6892" s="34">
        <v>29</v>
      </c>
      <c r="D6892" s="34">
        <v>30</v>
      </c>
      <c r="E6892" s="34">
        <v>32</v>
      </c>
      <c r="F6892" s="34">
        <v>40</v>
      </c>
      <c r="G6892" s="34">
        <v>31</v>
      </c>
      <c r="H6892" s="34">
        <v>30</v>
      </c>
      <c r="I6892" s="34">
        <v>27</v>
      </c>
      <c r="J6892" s="34">
        <v>22</v>
      </c>
      <c r="K6892" s="34">
        <v>42</v>
      </c>
      <c r="L6892" s="34">
        <v>20</v>
      </c>
      <c r="M6892" s="34">
        <v>11</v>
      </c>
      <c r="N6892" s="34">
        <v>28</v>
      </c>
      <c r="O6892" s="34">
        <v>27</v>
      </c>
      <c r="P6892" s="34">
        <v>21</v>
      </c>
      <c r="Q6892" s="34">
        <v>20</v>
      </c>
      <c r="R6892" s="34">
        <v>24</v>
      </c>
      <c r="S6892" s="34">
        <v>53</v>
      </c>
      <c r="T6892" s="34">
        <v>21</v>
      </c>
      <c r="U6892" s="34">
        <v>18</v>
      </c>
      <c r="V6892" s="34">
        <v>33</v>
      </c>
      <c r="W6892" s="34">
        <v>21</v>
      </c>
      <c r="X6892" s="34">
        <v>26</v>
      </c>
      <c r="Y6892" s="34">
        <v>13</v>
      </c>
      <c r="Z6892" s="34">
        <v>27</v>
      </c>
      <c r="AA6892" s="34">
        <v>38</v>
      </c>
      <c r="AB6892" s="34">
        <v>34</v>
      </c>
      <c r="AC6892" s="34">
        <v>42</v>
      </c>
    </row>
    <row r="6893" spans="1:29" x14ac:dyDescent="0.2">
      <c r="A6893" s="34" t="s">
        <v>67386</v>
      </c>
      <c r="B6893" s="34">
        <v>81</v>
      </c>
      <c r="C6893" s="34">
        <v>41</v>
      </c>
      <c r="D6893" s="34">
        <v>92</v>
      </c>
      <c r="E6893" s="34">
        <v>68</v>
      </c>
      <c r="F6893" s="34">
        <v>119</v>
      </c>
      <c r="G6893" s="34">
        <v>53</v>
      </c>
      <c r="H6893" s="34">
        <v>86</v>
      </c>
      <c r="I6893" s="34">
        <v>61</v>
      </c>
      <c r="J6893" s="34">
        <v>79</v>
      </c>
      <c r="K6893" s="34">
        <v>60</v>
      </c>
      <c r="L6893" s="34">
        <v>83</v>
      </c>
      <c r="M6893" s="34">
        <v>63</v>
      </c>
      <c r="N6893" s="34">
        <v>93</v>
      </c>
      <c r="O6893" s="34">
        <v>60</v>
      </c>
      <c r="P6893" s="34">
        <v>67</v>
      </c>
      <c r="Q6893" s="34">
        <v>112</v>
      </c>
      <c r="R6893" s="34">
        <v>107</v>
      </c>
      <c r="S6893" s="34">
        <v>65</v>
      </c>
      <c r="T6893" s="34">
        <v>114</v>
      </c>
      <c r="U6893" s="34">
        <v>56</v>
      </c>
      <c r="V6893" s="34">
        <v>91</v>
      </c>
      <c r="W6893" s="34">
        <v>61</v>
      </c>
      <c r="X6893" s="34">
        <v>111</v>
      </c>
      <c r="Y6893" s="34">
        <v>92</v>
      </c>
      <c r="Z6893" s="34">
        <v>104</v>
      </c>
      <c r="AA6893" s="34">
        <v>91</v>
      </c>
      <c r="AB6893" s="34">
        <v>169</v>
      </c>
      <c r="AC6893" s="34">
        <v>112</v>
      </c>
    </row>
    <row r="6894" spans="1:29" x14ac:dyDescent="0.2">
      <c r="A6894" s="34" t="s">
        <v>67387</v>
      </c>
      <c r="B6894" s="34">
        <v>51</v>
      </c>
      <c r="C6894" s="34">
        <v>89</v>
      </c>
      <c r="D6894" s="34">
        <v>120</v>
      </c>
      <c r="E6894" s="34">
        <v>107</v>
      </c>
      <c r="F6894" s="34">
        <v>93</v>
      </c>
      <c r="G6894" s="34">
        <v>136</v>
      </c>
      <c r="H6894" s="34">
        <v>109</v>
      </c>
      <c r="I6894" s="34">
        <v>52</v>
      </c>
      <c r="J6894" s="34">
        <v>74</v>
      </c>
      <c r="K6894" s="34">
        <v>146</v>
      </c>
      <c r="L6894" s="34">
        <v>44</v>
      </c>
      <c r="M6894" s="34">
        <v>87</v>
      </c>
      <c r="N6894" s="34">
        <v>84</v>
      </c>
      <c r="O6894" s="34">
        <v>101</v>
      </c>
      <c r="P6894" s="34">
        <v>59</v>
      </c>
      <c r="Q6894" s="34">
        <v>152</v>
      </c>
      <c r="R6894" s="34">
        <v>91</v>
      </c>
      <c r="S6894" s="34">
        <v>107</v>
      </c>
      <c r="T6894" s="34">
        <v>64</v>
      </c>
      <c r="U6894" s="34">
        <v>87</v>
      </c>
      <c r="V6894" s="34">
        <v>96</v>
      </c>
      <c r="W6894" s="34">
        <v>77</v>
      </c>
      <c r="X6894" s="34">
        <v>93</v>
      </c>
      <c r="Y6894" s="34">
        <v>106</v>
      </c>
      <c r="Z6894" s="34">
        <v>84</v>
      </c>
      <c r="AA6894" s="34">
        <v>126</v>
      </c>
      <c r="AB6894" s="34">
        <v>79</v>
      </c>
      <c r="AC6894" s="34">
        <v>162</v>
      </c>
    </row>
    <row r="6895" spans="1:29" x14ac:dyDescent="0.2">
      <c r="A6895" s="34" t="s">
        <v>67388</v>
      </c>
      <c r="B6895" s="34">
        <v>56</v>
      </c>
      <c r="C6895" s="34">
        <v>21</v>
      </c>
      <c r="D6895" s="34">
        <v>37</v>
      </c>
      <c r="E6895" s="34">
        <v>35</v>
      </c>
      <c r="F6895" s="34">
        <v>36</v>
      </c>
      <c r="G6895" s="34">
        <v>35</v>
      </c>
      <c r="H6895" s="34">
        <v>50</v>
      </c>
      <c r="I6895" s="34">
        <v>16</v>
      </c>
      <c r="J6895" s="34">
        <v>33</v>
      </c>
      <c r="K6895" s="34">
        <v>14</v>
      </c>
      <c r="L6895" s="34">
        <v>25</v>
      </c>
      <c r="M6895" s="34">
        <v>50</v>
      </c>
      <c r="N6895" s="34">
        <v>34</v>
      </c>
      <c r="O6895" s="34">
        <v>20</v>
      </c>
      <c r="P6895" s="34">
        <v>40</v>
      </c>
      <c r="Q6895" s="34">
        <v>28</v>
      </c>
      <c r="R6895" s="34">
        <v>53</v>
      </c>
      <c r="S6895" s="34">
        <v>34</v>
      </c>
      <c r="T6895" s="34">
        <v>74</v>
      </c>
      <c r="U6895" s="34">
        <v>30</v>
      </c>
      <c r="V6895" s="34">
        <v>52</v>
      </c>
      <c r="W6895" s="34">
        <v>53</v>
      </c>
      <c r="X6895" s="34">
        <v>27</v>
      </c>
      <c r="Y6895" s="34">
        <v>48</v>
      </c>
      <c r="Z6895" s="34">
        <v>27</v>
      </c>
      <c r="AA6895" s="34">
        <v>24</v>
      </c>
      <c r="AB6895" s="34">
        <v>64</v>
      </c>
      <c r="AC6895" s="34">
        <v>53</v>
      </c>
    </row>
    <row r="6896" spans="1:29" x14ac:dyDescent="0.2">
      <c r="A6896" s="34" t="s">
        <v>67389</v>
      </c>
      <c r="B6896" s="34">
        <v>42</v>
      </c>
      <c r="C6896" s="34">
        <v>8</v>
      </c>
      <c r="D6896" s="34">
        <v>47</v>
      </c>
      <c r="E6896" s="34">
        <v>32</v>
      </c>
      <c r="F6896" s="34">
        <v>40</v>
      </c>
      <c r="G6896" s="34">
        <v>11</v>
      </c>
      <c r="H6896" s="34">
        <v>20</v>
      </c>
      <c r="I6896" s="34">
        <v>18</v>
      </c>
      <c r="J6896" s="34">
        <v>22</v>
      </c>
      <c r="K6896" s="34">
        <v>22</v>
      </c>
      <c r="L6896" s="34">
        <v>16</v>
      </c>
      <c r="M6896" s="34">
        <v>18</v>
      </c>
      <c r="N6896" s="34">
        <v>22</v>
      </c>
      <c r="O6896" s="34">
        <v>36</v>
      </c>
      <c r="P6896" s="34">
        <v>31</v>
      </c>
      <c r="Q6896" s="34">
        <v>47</v>
      </c>
      <c r="R6896" s="34">
        <v>57</v>
      </c>
      <c r="S6896" s="34">
        <v>29</v>
      </c>
      <c r="T6896" s="34">
        <v>27</v>
      </c>
      <c r="U6896" s="34">
        <v>12</v>
      </c>
      <c r="V6896" s="34">
        <v>37</v>
      </c>
      <c r="W6896" s="34">
        <v>25</v>
      </c>
      <c r="X6896" s="34">
        <v>34</v>
      </c>
      <c r="Y6896" s="34">
        <v>23</v>
      </c>
      <c r="Z6896" s="34">
        <v>10</v>
      </c>
      <c r="AA6896" s="34">
        <v>28</v>
      </c>
      <c r="AB6896" s="34">
        <v>22</v>
      </c>
      <c r="AC6896" s="34">
        <v>36</v>
      </c>
    </row>
    <row r="6897" spans="1:29" x14ac:dyDescent="0.2">
      <c r="A6897" s="34" t="s">
        <v>67390</v>
      </c>
      <c r="B6897" s="34">
        <v>68</v>
      </c>
      <c r="C6897" s="34">
        <v>74</v>
      </c>
      <c r="D6897" s="34">
        <v>135</v>
      </c>
      <c r="E6897" s="34">
        <v>78</v>
      </c>
      <c r="F6897" s="34">
        <v>105</v>
      </c>
      <c r="G6897" s="34">
        <v>76</v>
      </c>
      <c r="H6897" s="34">
        <v>84</v>
      </c>
      <c r="I6897" s="34">
        <v>68</v>
      </c>
      <c r="J6897" s="34">
        <v>76</v>
      </c>
      <c r="K6897" s="34">
        <v>91</v>
      </c>
      <c r="L6897" s="34">
        <v>75</v>
      </c>
      <c r="M6897" s="34">
        <v>72</v>
      </c>
      <c r="N6897" s="34">
        <v>98</v>
      </c>
      <c r="O6897" s="34">
        <v>65</v>
      </c>
      <c r="P6897" s="34">
        <v>109</v>
      </c>
      <c r="Q6897" s="34">
        <v>136</v>
      </c>
      <c r="R6897" s="34">
        <v>133</v>
      </c>
      <c r="S6897" s="34">
        <v>92</v>
      </c>
      <c r="T6897" s="34">
        <v>71</v>
      </c>
      <c r="U6897" s="34">
        <v>86</v>
      </c>
      <c r="V6897" s="34">
        <v>131</v>
      </c>
      <c r="W6897" s="34">
        <v>71</v>
      </c>
      <c r="X6897" s="34">
        <v>160</v>
      </c>
      <c r="Y6897" s="34">
        <v>109</v>
      </c>
      <c r="Z6897" s="34">
        <v>129</v>
      </c>
      <c r="AA6897" s="34">
        <v>126</v>
      </c>
      <c r="AB6897" s="34">
        <v>111</v>
      </c>
      <c r="AC6897" s="34">
        <v>148</v>
      </c>
    </row>
    <row r="6898" spans="1:29" x14ac:dyDescent="0.2">
      <c r="A6898" s="34" t="s">
        <v>67391</v>
      </c>
      <c r="B6898" s="34">
        <v>36</v>
      </c>
      <c r="C6898" s="34">
        <v>33</v>
      </c>
      <c r="D6898" s="34">
        <v>36</v>
      </c>
      <c r="E6898" s="34">
        <v>28</v>
      </c>
      <c r="F6898" s="34">
        <v>57</v>
      </c>
      <c r="G6898" s="34">
        <v>49</v>
      </c>
      <c r="H6898" s="34">
        <v>44</v>
      </c>
      <c r="I6898" s="34">
        <v>37</v>
      </c>
      <c r="J6898" s="34">
        <v>33</v>
      </c>
      <c r="K6898" s="34">
        <v>32</v>
      </c>
      <c r="L6898" s="34">
        <v>34</v>
      </c>
      <c r="M6898" s="34">
        <v>43</v>
      </c>
      <c r="N6898" s="34">
        <v>32</v>
      </c>
      <c r="O6898" s="34">
        <v>42</v>
      </c>
      <c r="P6898" s="34">
        <v>43</v>
      </c>
      <c r="Q6898" s="34">
        <v>42</v>
      </c>
      <c r="R6898" s="34">
        <v>41</v>
      </c>
      <c r="S6898" s="34">
        <v>60</v>
      </c>
      <c r="T6898" s="34">
        <v>56</v>
      </c>
      <c r="U6898" s="34">
        <v>45</v>
      </c>
      <c r="V6898" s="34">
        <v>52</v>
      </c>
      <c r="W6898" s="34">
        <v>67</v>
      </c>
      <c r="X6898" s="34">
        <v>58</v>
      </c>
      <c r="Y6898" s="34">
        <v>40</v>
      </c>
      <c r="Z6898" s="34">
        <v>57</v>
      </c>
      <c r="AA6898" s="34">
        <v>49</v>
      </c>
      <c r="AB6898" s="34">
        <v>59</v>
      </c>
      <c r="AC6898" s="34">
        <v>94</v>
      </c>
    </row>
    <row r="6899" spans="1:29" x14ac:dyDescent="0.2">
      <c r="A6899" s="34" t="s">
        <v>67392</v>
      </c>
      <c r="B6899" s="34">
        <v>63</v>
      </c>
      <c r="C6899" s="34">
        <v>46</v>
      </c>
      <c r="D6899" s="34">
        <v>46</v>
      </c>
      <c r="E6899" s="34">
        <v>55</v>
      </c>
      <c r="F6899" s="34">
        <v>41</v>
      </c>
      <c r="G6899" s="34">
        <v>52</v>
      </c>
      <c r="H6899" s="34">
        <v>48</v>
      </c>
      <c r="I6899" s="34">
        <v>44</v>
      </c>
      <c r="J6899" s="34">
        <v>46</v>
      </c>
      <c r="K6899" s="34">
        <v>51</v>
      </c>
      <c r="L6899" s="34">
        <v>42</v>
      </c>
      <c r="M6899" s="34">
        <v>51</v>
      </c>
      <c r="N6899" s="34">
        <v>36</v>
      </c>
      <c r="O6899" s="34">
        <v>36</v>
      </c>
      <c r="P6899" s="34">
        <v>40</v>
      </c>
      <c r="Q6899" s="34">
        <v>52</v>
      </c>
      <c r="R6899" s="34">
        <v>79</v>
      </c>
      <c r="S6899" s="34">
        <v>40</v>
      </c>
      <c r="T6899" s="34">
        <v>56</v>
      </c>
      <c r="U6899" s="34">
        <v>64</v>
      </c>
      <c r="V6899" s="34">
        <v>51</v>
      </c>
      <c r="W6899" s="34">
        <v>77</v>
      </c>
      <c r="X6899" s="34">
        <v>74</v>
      </c>
      <c r="Y6899" s="34">
        <v>58</v>
      </c>
      <c r="Z6899" s="34">
        <v>57</v>
      </c>
      <c r="AA6899" s="34">
        <v>60</v>
      </c>
      <c r="AB6899" s="34">
        <v>34</v>
      </c>
      <c r="AC6899" s="34">
        <v>67</v>
      </c>
    </row>
    <row r="6900" spans="1:29" x14ac:dyDescent="0.2">
      <c r="A6900" s="34" t="s">
        <v>67393</v>
      </c>
      <c r="B6900" s="34">
        <v>101</v>
      </c>
      <c r="C6900" s="34">
        <v>110</v>
      </c>
      <c r="D6900" s="34">
        <v>192</v>
      </c>
      <c r="E6900" s="34">
        <v>123</v>
      </c>
      <c r="F6900" s="34">
        <v>207</v>
      </c>
      <c r="G6900" s="34">
        <v>94</v>
      </c>
      <c r="H6900" s="34">
        <v>183</v>
      </c>
      <c r="I6900" s="34">
        <v>88</v>
      </c>
      <c r="J6900" s="34">
        <v>140</v>
      </c>
      <c r="K6900" s="34">
        <v>108</v>
      </c>
      <c r="L6900" s="34">
        <v>136</v>
      </c>
      <c r="M6900" s="34">
        <v>106</v>
      </c>
      <c r="N6900" s="34">
        <v>159</v>
      </c>
      <c r="O6900" s="34">
        <v>127</v>
      </c>
      <c r="P6900" s="34">
        <v>153</v>
      </c>
      <c r="Q6900" s="34">
        <v>154</v>
      </c>
      <c r="R6900" s="34">
        <v>247</v>
      </c>
      <c r="S6900" s="34">
        <v>118</v>
      </c>
      <c r="T6900" s="34">
        <v>207</v>
      </c>
      <c r="U6900" s="34">
        <v>99</v>
      </c>
      <c r="V6900" s="34">
        <v>163</v>
      </c>
      <c r="W6900" s="34">
        <v>160</v>
      </c>
      <c r="X6900" s="34">
        <v>183</v>
      </c>
      <c r="Y6900" s="34">
        <v>180</v>
      </c>
      <c r="Z6900" s="34">
        <v>203</v>
      </c>
      <c r="AA6900" s="34">
        <v>159</v>
      </c>
      <c r="AB6900" s="34">
        <v>280</v>
      </c>
      <c r="AC6900" s="34">
        <v>208</v>
      </c>
    </row>
    <row r="6901" spans="1:29" x14ac:dyDescent="0.2">
      <c r="A6901" s="34" t="s">
        <v>67394</v>
      </c>
      <c r="B6901" s="34">
        <v>112</v>
      </c>
      <c r="C6901" s="34">
        <v>84</v>
      </c>
      <c r="D6901" s="34">
        <v>86</v>
      </c>
      <c r="E6901" s="34">
        <v>80</v>
      </c>
      <c r="F6901" s="34">
        <v>84</v>
      </c>
      <c r="G6901" s="34">
        <v>70</v>
      </c>
      <c r="H6901" s="34">
        <v>92</v>
      </c>
      <c r="I6901" s="34">
        <v>71</v>
      </c>
      <c r="J6901" s="34">
        <v>92</v>
      </c>
      <c r="K6901" s="34">
        <v>65</v>
      </c>
      <c r="L6901" s="34">
        <v>85</v>
      </c>
      <c r="M6901" s="34">
        <v>59</v>
      </c>
      <c r="N6901" s="34">
        <v>86</v>
      </c>
      <c r="O6901" s="34">
        <v>69</v>
      </c>
      <c r="P6901" s="34">
        <v>72</v>
      </c>
      <c r="Q6901" s="34">
        <v>112</v>
      </c>
      <c r="R6901" s="34">
        <v>107</v>
      </c>
      <c r="S6901" s="34">
        <v>78</v>
      </c>
      <c r="T6901" s="34">
        <v>163</v>
      </c>
      <c r="U6901" s="34">
        <v>67</v>
      </c>
      <c r="V6901" s="34">
        <v>110</v>
      </c>
      <c r="W6901" s="34">
        <v>95</v>
      </c>
      <c r="X6901" s="34">
        <v>111</v>
      </c>
      <c r="Y6901" s="34">
        <v>106</v>
      </c>
      <c r="Z6901" s="34">
        <v>74</v>
      </c>
      <c r="AA6901" s="34">
        <v>95</v>
      </c>
      <c r="AB6901" s="34">
        <v>166</v>
      </c>
      <c r="AC6901" s="34">
        <v>101</v>
      </c>
    </row>
    <row r="6902" spans="1:29" x14ac:dyDescent="0.2">
      <c r="A6902" s="34" t="s">
        <v>67395</v>
      </c>
      <c r="B6902" s="34">
        <v>35</v>
      </c>
      <c r="C6902" s="34">
        <v>14</v>
      </c>
      <c r="D6902" s="34">
        <v>15</v>
      </c>
      <c r="E6902" s="34">
        <v>26</v>
      </c>
      <c r="F6902" s="34">
        <v>18</v>
      </c>
      <c r="G6902" s="34">
        <v>7</v>
      </c>
      <c r="H6902" s="34">
        <v>36</v>
      </c>
      <c r="I6902" s="34">
        <v>20</v>
      </c>
      <c r="J6902" s="34">
        <v>28</v>
      </c>
      <c r="K6902" s="34">
        <v>10</v>
      </c>
      <c r="L6902" s="34">
        <v>10</v>
      </c>
      <c r="M6902" s="34">
        <v>33</v>
      </c>
      <c r="N6902" s="34">
        <v>20</v>
      </c>
      <c r="O6902" s="34">
        <v>22</v>
      </c>
      <c r="P6902" s="34">
        <v>23</v>
      </c>
      <c r="Q6902" s="34">
        <v>30</v>
      </c>
      <c r="R6902" s="34">
        <v>51</v>
      </c>
      <c r="S6902" s="34">
        <v>31</v>
      </c>
      <c r="T6902" s="34">
        <v>25</v>
      </c>
      <c r="U6902" s="34">
        <v>12</v>
      </c>
      <c r="V6902" s="34">
        <v>33</v>
      </c>
      <c r="W6902" s="34">
        <v>25</v>
      </c>
      <c r="X6902" s="34">
        <v>28</v>
      </c>
      <c r="Y6902" s="34">
        <v>21</v>
      </c>
      <c r="Z6902" s="34">
        <v>42</v>
      </c>
      <c r="AA6902" s="34">
        <v>32</v>
      </c>
      <c r="AB6902" s="34">
        <v>24</v>
      </c>
      <c r="AC6902" s="34">
        <v>35</v>
      </c>
    </row>
    <row r="6903" spans="1:29" x14ac:dyDescent="0.2">
      <c r="A6903" s="34" t="s">
        <v>67396</v>
      </c>
      <c r="B6903" s="34">
        <v>82</v>
      </c>
      <c r="C6903" s="34">
        <v>47</v>
      </c>
      <c r="D6903" s="34">
        <v>75</v>
      </c>
      <c r="E6903" s="34">
        <v>48</v>
      </c>
      <c r="F6903" s="34">
        <v>57</v>
      </c>
      <c r="G6903" s="34">
        <v>47</v>
      </c>
      <c r="H6903" s="34">
        <v>36</v>
      </c>
      <c r="I6903" s="34">
        <v>29</v>
      </c>
      <c r="J6903" s="34">
        <v>67</v>
      </c>
      <c r="K6903" s="34">
        <v>60</v>
      </c>
      <c r="L6903" s="34">
        <v>30</v>
      </c>
      <c r="M6903" s="34">
        <v>59</v>
      </c>
      <c r="N6903" s="34">
        <v>61</v>
      </c>
      <c r="O6903" s="34">
        <v>40</v>
      </c>
      <c r="P6903" s="34">
        <v>53</v>
      </c>
      <c r="Q6903" s="34">
        <v>70</v>
      </c>
      <c r="R6903" s="34">
        <v>69</v>
      </c>
      <c r="S6903" s="34">
        <v>60</v>
      </c>
      <c r="T6903" s="34">
        <v>41</v>
      </c>
      <c r="U6903" s="34">
        <v>58</v>
      </c>
      <c r="V6903" s="34">
        <v>62</v>
      </c>
      <c r="W6903" s="34">
        <v>19</v>
      </c>
      <c r="X6903" s="34">
        <v>52</v>
      </c>
      <c r="Y6903" s="34">
        <v>37</v>
      </c>
      <c r="Z6903" s="34">
        <v>80</v>
      </c>
      <c r="AA6903" s="34">
        <v>46</v>
      </c>
      <c r="AB6903" s="34">
        <v>65</v>
      </c>
      <c r="AC6903" s="34">
        <v>83</v>
      </c>
    </row>
    <row r="6904" spans="1:29" x14ac:dyDescent="0.2">
      <c r="A6904" s="34" t="s">
        <v>67397</v>
      </c>
      <c r="B6904" s="34">
        <v>67</v>
      </c>
      <c r="C6904" s="34">
        <v>66</v>
      </c>
      <c r="D6904" s="34">
        <v>87</v>
      </c>
      <c r="E6904" s="34">
        <v>65</v>
      </c>
      <c r="F6904" s="34">
        <v>71</v>
      </c>
      <c r="G6904" s="34">
        <v>48</v>
      </c>
      <c r="H6904" s="34">
        <v>99</v>
      </c>
      <c r="I6904" s="34">
        <v>44</v>
      </c>
      <c r="J6904" s="34">
        <v>69</v>
      </c>
      <c r="K6904" s="34">
        <v>50</v>
      </c>
      <c r="L6904" s="34">
        <v>63</v>
      </c>
      <c r="M6904" s="34">
        <v>56</v>
      </c>
      <c r="N6904" s="34">
        <v>88</v>
      </c>
      <c r="O6904" s="34">
        <v>55</v>
      </c>
      <c r="P6904" s="34">
        <v>67</v>
      </c>
      <c r="Q6904" s="34">
        <v>88</v>
      </c>
      <c r="R6904" s="34">
        <v>109</v>
      </c>
      <c r="S6904" s="34">
        <v>65</v>
      </c>
      <c r="T6904" s="34">
        <v>71</v>
      </c>
      <c r="U6904" s="34">
        <v>81</v>
      </c>
      <c r="V6904" s="34">
        <v>72</v>
      </c>
      <c r="W6904" s="34">
        <v>98</v>
      </c>
      <c r="X6904" s="34">
        <v>51</v>
      </c>
      <c r="Y6904" s="34">
        <v>81</v>
      </c>
      <c r="Z6904" s="34">
        <v>51</v>
      </c>
      <c r="AA6904" s="34">
        <v>94</v>
      </c>
      <c r="AB6904" s="34">
        <v>70</v>
      </c>
      <c r="AC6904" s="34">
        <v>96</v>
      </c>
    </row>
    <row r="6905" spans="1:29" x14ac:dyDescent="0.2">
      <c r="A6905" s="34" t="s">
        <v>67398</v>
      </c>
      <c r="B6905" s="34">
        <v>37</v>
      </c>
      <c r="C6905" s="34">
        <v>39</v>
      </c>
      <c r="D6905" s="34">
        <v>27</v>
      </c>
      <c r="E6905" s="34">
        <v>37</v>
      </c>
      <c r="F6905" s="34">
        <v>27</v>
      </c>
      <c r="G6905" s="34">
        <v>16</v>
      </c>
      <c r="H6905" s="34">
        <v>12</v>
      </c>
      <c r="I6905" s="34">
        <v>30</v>
      </c>
      <c r="J6905" s="34">
        <v>36</v>
      </c>
      <c r="K6905" s="34">
        <v>43</v>
      </c>
      <c r="L6905" s="34">
        <v>26</v>
      </c>
      <c r="M6905" s="34">
        <v>19</v>
      </c>
      <c r="N6905" s="34">
        <v>32</v>
      </c>
      <c r="O6905" s="34">
        <v>29</v>
      </c>
      <c r="P6905" s="34">
        <v>35</v>
      </c>
      <c r="Q6905" s="34">
        <v>37</v>
      </c>
      <c r="R6905" s="34">
        <v>31</v>
      </c>
      <c r="S6905" s="34">
        <v>51</v>
      </c>
      <c r="T6905" s="34">
        <v>34</v>
      </c>
      <c r="U6905" s="34">
        <v>32</v>
      </c>
      <c r="V6905" s="34">
        <v>36</v>
      </c>
      <c r="W6905" s="34">
        <v>54</v>
      </c>
      <c r="X6905" s="34">
        <v>47</v>
      </c>
      <c r="Y6905" s="34">
        <v>39</v>
      </c>
      <c r="Z6905" s="34">
        <v>36</v>
      </c>
      <c r="AA6905" s="34">
        <v>26</v>
      </c>
      <c r="AB6905" s="34">
        <v>39</v>
      </c>
      <c r="AC6905" s="34">
        <v>62</v>
      </c>
    </row>
    <row r="6906" spans="1:29" x14ac:dyDescent="0.2">
      <c r="A6906" s="34" t="s">
        <v>67399</v>
      </c>
      <c r="B6906" s="34">
        <v>32</v>
      </c>
      <c r="C6906" s="34">
        <v>12</v>
      </c>
      <c r="D6906" s="34">
        <v>26</v>
      </c>
      <c r="E6906" s="34">
        <v>23</v>
      </c>
      <c r="F6906" s="34">
        <v>37</v>
      </c>
      <c r="G6906" s="34">
        <v>18</v>
      </c>
      <c r="H6906" s="34">
        <v>22</v>
      </c>
      <c r="I6906" s="34">
        <v>24</v>
      </c>
      <c r="J6906" s="34">
        <v>22</v>
      </c>
      <c r="K6906" s="34">
        <v>18</v>
      </c>
      <c r="L6906" s="34">
        <v>22</v>
      </c>
      <c r="M6906" s="34">
        <v>23</v>
      </c>
      <c r="N6906" s="34">
        <v>37</v>
      </c>
      <c r="O6906" s="34">
        <v>16</v>
      </c>
      <c r="P6906" s="34">
        <v>33</v>
      </c>
      <c r="Q6906" s="34">
        <v>31</v>
      </c>
      <c r="R6906" s="34">
        <v>44</v>
      </c>
      <c r="S6906" s="34">
        <v>22</v>
      </c>
      <c r="T6906" s="34">
        <v>32</v>
      </c>
      <c r="U6906" s="34">
        <v>21</v>
      </c>
      <c r="V6906" s="34">
        <v>31</v>
      </c>
      <c r="W6906" s="34">
        <v>31</v>
      </c>
      <c r="X6906" s="34">
        <v>46</v>
      </c>
      <c r="Y6906" s="34">
        <v>36</v>
      </c>
      <c r="Z6906" s="34">
        <v>27</v>
      </c>
      <c r="AA6906" s="34">
        <v>25</v>
      </c>
      <c r="AB6906" s="34">
        <v>25</v>
      </c>
      <c r="AC6906" s="34">
        <v>39</v>
      </c>
    </row>
    <row r="6907" spans="1:29" x14ac:dyDescent="0.2">
      <c r="A6907" s="34" t="s">
        <v>67400</v>
      </c>
      <c r="B6907" s="34">
        <v>31</v>
      </c>
      <c r="C6907" s="34">
        <v>42</v>
      </c>
      <c r="D6907" s="34">
        <v>43</v>
      </c>
      <c r="E6907" s="34">
        <v>24</v>
      </c>
      <c r="F6907" s="34">
        <v>66</v>
      </c>
      <c r="G6907" s="34">
        <v>33</v>
      </c>
      <c r="H6907" s="34">
        <v>43</v>
      </c>
      <c r="I6907" s="34">
        <v>29</v>
      </c>
      <c r="J6907" s="34">
        <v>48</v>
      </c>
      <c r="K6907" s="34">
        <v>55</v>
      </c>
      <c r="L6907" s="34">
        <v>44</v>
      </c>
      <c r="M6907" s="34">
        <v>28</v>
      </c>
      <c r="N6907" s="34">
        <v>42</v>
      </c>
      <c r="O6907" s="34">
        <v>39</v>
      </c>
      <c r="P6907" s="34">
        <v>45</v>
      </c>
      <c r="Q6907" s="34">
        <v>52</v>
      </c>
      <c r="R6907" s="34">
        <v>47</v>
      </c>
      <c r="S6907" s="34">
        <v>35</v>
      </c>
      <c r="T6907" s="34">
        <v>44</v>
      </c>
      <c r="U6907" s="34">
        <v>40</v>
      </c>
      <c r="V6907" s="34">
        <v>73</v>
      </c>
      <c r="W6907" s="34">
        <v>57</v>
      </c>
      <c r="X6907" s="34">
        <v>64</v>
      </c>
      <c r="Y6907" s="34">
        <v>47</v>
      </c>
      <c r="Z6907" s="34">
        <v>77</v>
      </c>
      <c r="AA6907" s="34">
        <v>37</v>
      </c>
      <c r="AB6907" s="34">
        <v>60</v>
      </c>
      <c r="AC6907" s="34">
        <v>64</v>
      </c>
    </row>
    <row r="6908" spans="1:29" x14ac:dyDescent="0.2">
      <c r="A6908" s="34" t="s">
        <v>67401</v>
      </c>
      <c r="B6908" s="34">
        <v>83</v>
      </c>
      <c r="C6908" s="34">
        <v>99</v>
      </c>
      <c r="D6908" s="34">
        <v>198</v>
      </c>
      <c r="E6908" s="34">
        <v>144</v>
      </c>
      <c r="F6908" s="34">
        <v>200</v>
      </c>
      <c r="G6908" s="34">
        <v>88</v>
      </c>
      <c r="H6908" s="34">
        <v>114</v>
      </c>
      <c r="I6908" s="34">
        <v>94</v>
      </c>
      <c r="J6908" s="34">
        <v>179</v>
      </c>
      <c r="K6908" s="34">
        <v>90</v>
      </c>
      <c r="L6908" s="34">
        <v>112</v>
      </c>
      <c r="M6908" s="34">
        <v>146</v>
      </c>
      <c r="N6908" s="34">
        <v>78</v>
      </c>
      <c r="O6908" s="34">
        <v>105</v>
      </c>
      <c r="P6908" s="34">
        <v>136</v>
      </c>
      <c r="Q6908" s="34">
        <v>152</v>
      </c>
      <c r="R6908" s="34">
        <v>188</v>
      </c>
      <c r="S6908" s="34">
        <v>147</v>
      </c>
      <c r="T6908" s="34">
        <v>143</v>
      </c>
      <c r="U6908" s="34">
        <v>101</v>
      </c>
      <c r="V6908" s="34">
        <v>188</v>
      </c>
      <c r="W6908" s="34">
        <v>186</v>
      </c>
      <c r="X6908" s="34">
        <v>177</v>
      </c>
      <c r="Y6908" s="34">
        <v>108</v>
      </c>
      <c r="Z6908" s="34">
        <v>175</v>
      </c>
      <c r="AA6908" s="34">
        <v>184</v>
      </c>
      <c r="AB6908" s="34">
        <v>182</v>
      </c>
      <c r="AC6908" s="34">
        <v>221</v>
      </c>
    </row>
    <row r="6909" spans="1:29" x14ac:dyDescent="0.2">
      <c r="A6909" s="34" t="s">
        <v>67402</v>
      </c>
      <c r="B6909" s="34">
        <v>39</v>
      </c>
      <c r="C6909" s="34">
        <v>94</v>
      </c>
      <c r="D6909" s="34">
        <v>123</v>
      </c>
      <c r="E6909" s="34">
        <v>99</v>
      </c>
      <c r="F6909" s="34">
        <v>94</v>
      </c>
      <c r="G6909" s="34">
        <v>69</v>
      </c>
      <c r="H6909" s="34">
        <v>107</v>
      </c>
      <c r="I6909" s="34">
        <v>47</v>
      </c>
      <c r="J6909" s="34">
        <v>59</v>
      </c>
      <c r="K6909" s="34">
        <v>65</v>
      </c>
      <c r="L6909" s="34">
        <v>30</v>
      </c>
      <c r="M6909" s="34">
        <v>62</v>
      </c>
      <c r="N6909" s="34">
        <v>94</v>
      </c>
      <c r="O6909" s="34">
        <v>63</v>
      </c>
      <c r="P6909" s="34">
        <v>59</v>
      </c>
      <c r="Q6909" s="34">
        <v>70</v>
      </c>
      <c r="R6909" s="34">
        <v>65</v>
      </c>
      <c r="S6909" s="34">
        <v>98</v>
      </c>
      <c r="T6909" s="34">
        <v>31</v>
      </c>
      <c r="U6909" s="34">
        <v>35</v>
      </c>
      <c r="V6909" s="34">
        <v>85</v>
      </c>
      <c r="W6909" s="34">
        <v>49</v>
      </c>
      <c r="X6909" s="34">
        <v>87</v>
      </c>
      <c r="Y6909" s="34">
        <v>44</v>
      </c>
      <c r="Z6909" s="34">
        <v>70</v>
      </c>
      <c r="AA6909" s="34">
        <v>100</v>
      </c>
      <c r="AB6909" s="34">
        <v>48</v>
      </c>
      <c r="AC6909" s="34">
        <v>103</v>
      </c>
    </row>
    <row r="6910" spans="1:29" x14ac:dyDescent="0.2">
      <c r="A6910" s="34" t="s">
        <v>67403</v>
      </c>
      <c r="B6910" s="34">
        <v>30</v>
      </c>
      <c r="C6910" s="34">
        <v>25</v>
      </c>
      <c r="D6910" s="34">
        <v>46</v>
      </c>
      <c r="E6910" s="34">
        <v>22</v>
      </c>
      <c r="F6910" s="34">
        <v>40</v>
      </c>
      <c r="G6910" s="34">
        <v>18</v>
      </c>
      <c r="H6910" s="34">
        <v>36</v>
      </c>
      <c r="I6910" s="34">
        <v>11</v>
      </c>
      <c r="J6910" s="34">
        <v>23</v>
      </c>
      <c r="K6910" s="34">
        <v>33</v>
      </c>
      <c r="L6910" s="34">
        <v>19</v>
      </c>
      <c r="M6910" s="34">
        <v>15</v>
      </c>
      <c r="N6910" s="34">
        <v>26</v>
      </c>
      <c r="O6910" s="34">
        <v>20</v>
      </c>
      <c r="P6910" s="34">
        <v>24</v>
      </c>
      <c r="Q6910" s="34">
        <v>27</v>
      </c>
      <c r="R6910" s="34">
        <v>25</v>
      </c>
      <c r="S6910" s="34">
        <v>37</v>
      </c>
      <c r="T6910" s="34">
        <v>32</v>
      </c>
      <c r="U6910" s="34">
        <v>25</v>
      </c>
      <c r="V6910" s="34">
        <v>30</v>
      </c>
      <c r="W6910" s="34">
        <v>24</v>
      </c>
      <c r="X6910" s="34">
        <v>46</v>
      </c>
      <c r="Y6910" s="34">
        <v>22</v>
      </c>
      <c r="Z6910" s="34">
        <v>43</v>
      </c>
      <c r="AA6910" s="34">
        <v>25</v>
      </c>
      <c r="AB6910" s="34">
        <v>15</v>
      </c>
      <c r="AC6910" s="34">
        <v>24</v>
      </c>
    </row>
    <row r="6911" spans="1:29" x14ac:dyDescent="0.2">
      <c r="A6911" s="34" t="s">
        <v>67404</v>
      </c>
      <c r="B6911" s="34">
        <v>72</v>
      </c>
      <c r="C6911" s="34">
        <v>28</v>
      </c>
      <c r="D6911" s="34">
        <v>16</v>
      </c>
      <c r="E6911" s="34">
        <v>29</v>
      </c>
      <c r="F6911" s="34">
        <v>17</v>
      </c>
      <c r="G6911" s="34">
        <v>10</v>
      </c>
      <c r="H6911" s="34">
        <v>27</v>
      </c>
      <c r="I6911" s="34">
        <v>19</v>
      </c>
      <c r="J6911" s="34">
        <v>34</v>
      </c>
      <c r="K6911" s="34">
        <v>29</v>
      </c>
      <c r="L6911" s="34">
        <v>26</v>
      </c>
      <c r="M6911" s="34">
        <v>20</v>
      </c>
      <c r="N6911" s="34">
        <v>56</v>
      </c>
      <c r="O6911" s="34">
        <v>20</v>
      </c>
      <c r="P6911" s="34">
        <v>31</v>
      </c>
      <c r="Q6911" s="34">
        <v>23</v>
      </c>
      <c r="R6911" s="34">
        <v>37</v>
      </c>
      <c r="S6911" s="34">
        <v>22</v>
      </c>
      <c r="T6911" s="34">
        <v>57</v>
      </c>
      <c r="U6911" s="34">
        <v>26</v>
      </c>
      <c r="V6911" s="34">
        <v>39</v>
      </c>
      <c r="W6911" s="34">
        <v>31</v>
      </c>
      <c r="X6911" s="34">
        <v>45</v>
      </c>
      <c r="Y6911" s="34">
        <v>42</v>
      </c>
      <c r="Z6911" s="34">
        <v>44</v>
      </c>
      <c r="AA6911" s="34">
        <v>41</v>
      </c>
      <c r="AB6911" s="34">
        <v>64</v>
      </c>
      <c r="AC6911" s="34">
        <v>33</v>
      </c>
    </row>
    <row r="6912" spans="1:29" x14ac:dyDescent="0.2">
      <c r="A6912" s="34" t="s">
        <v>67405</v>
      </c>
      <c r="B6912" s="34">
        <v>405</v>
      </c>
      <c r="C6912" s="34">
        <v>601</v>
      </c>
      <c r="D6912" s="34">
        <v>962</v>
      </c>
      <c r="E6912" s="34">
        <v>620</v>
      </c>
      <c r="F6912" s="34">
        <v>833</v>
      </c>
      <c r="G6912" s="34">
        <v>515</v>
      </c>
      <c r="H6912" s="34">
        <v>796</v>
      </c>
      <c r="I6912" s="34">
        <v>591</v>
      </c>
      <c r="J6912" s="34">
        <v>786</v>
      </c>
      <c r="K6912" s="34">
        <v>682</v>
      </c>
      <c r="L6912" s="34">
        <v>603</v>
      </c>
      <c r="M6912" s="34">
        <v>532</v>
      </c>
      <c r="N6912" s="34">
        <v>728</v>
      </c>
      <c r="O6912" s="34">
        <v>533</v>
      </c>
      <c r="P6912" s="34">
        <v>746</v>
      </c>
      <c r="Q6912" s="34">
        <v>751</v>
      </c>
      <c r="R6912" s="34">
        <v>977</v>
      </c>
      <c r="S6912" s="34">
        <v>780</v>
      </c>
      <c r="T6912" s="34">
        <v>863</v>
      </c>
      <c r="U6912" s="34">
        <v>628</v>
      </c>
      <c r="V6912" s="34">
        <v>997</v>
      </c>
      <c r="W6912" s="34">
        <v>765</v>
      </c>
      <c r="X6912" s="34">
        <v>950</v>
      </c>
      <c r="Y6912" s="34">
        <v>659</v>
      </c>
      <c r="Z6912" s="34">
        <v>978</v>
      </c>
      <c r="AA6912" s="34">
        <v>745</v>
      </c>
      <c r="AB6912" s="34">
        <v>919</v>
      </c>
      <c r="AC6912" s="34">
        <v>1090</v>
      </c>
    </row>
    <row r="6913" spans="1:29" x14ac:dyDescent="0.2">
      <c r="A6913" s="34" t="s">
        <v>67406</v>
      </c>
      <c r="B6913" s="34">
        <v>102</v>
      </c>
      <c r="C6913" s="34">
        <v>74</v>
      </c>
      <c r="D6913" s="34">
        <v>69</v>
      </c>
      <c r="E6913" s="34">
        <v>81</v>
      </c>
      <c r="F6913" s="34">
        <v>124</v>
      </c>
      <c r="G6913" s="34">
        <v>87</v>
      </c>
      <c r="H6913" s="34">
        <v>54</v>
      </c>
      <c r="I6913" s="34">
        <v>92</v>
      </c>
      <c r="J6913" s="34">
        <v>107</v>
      </c>
      <c r="K6913" s="34">
        <v>83</v>
      </c>
      <c r="L6913" s="34">
        <v>127</v>
      </c>
      <c r="M6913" s="34">
        <v>67</v>
      </c>
      <c r="N6913" s="34">
        <v>123</v>
      </c>
      <c r="O6913" s="34">
        <v>91</v>
      </c>
      <c r="P6913" s="34">
        <v>75</v>
      </c>
      <c r="Q6913" s="34">
        <v>142</v>
      </c>
      <c r="R6913" s="34">
        <v>169</v>
      </c>
      <c r="S6913" s="34">
        <v>138</v>
      </c>
      <c r="T6913" s="34">
        <v>126</v>
      </c>
      <c r="U6913" s="34">
        <v>101</v>
      </c>
      <c r="V6913" s="34">
        <v>126</v>
      </c>
      <c r="W6913" s="34">
        <v>116</v>
      </c>
      <c r="X6913" s="34">
        <v>165</v>
      </c>
      <c r="Y6913" s="34">
        <v>127</v>
      </c>
      <c r="Z6913" s="34">
        <v>126</v>
      </c>
      <c r="AA6913" s="34">
        <v>104</v>
      </c>
      <c r="AB6913" s="34">
        <v>164</v>
      </c>
      <c r="AC6913" s="34">
        <v>166</v>
      </c>
    </row>
    <row r="6914" spans="1:29" x14ac:dyDescent="0.2">
      <c r="A6914" s="34" t="s">
        <v>67407</v>
      </c>
      <c r="B6914" s="34">
        <v>24</v>
      </c>
      <c r="C6914" s="34">
        <v>17</v>
      </c>
      <c r="D6914" s="34">
        <v>45</v>
      </c>
      <c r="E6914" s="34">
        <v>31</v>
      </c>
      <c r="F6914" s="34">
        <v>29</v>
      </c>
      <c r="G6914" s="34">
        <v>29</v>
      </c>
      <c r="H6914" s="34">
        <v>49</v>
      </c>
      <c r="I6914" s="34">
        <v>30</v>
      </c>
      <c r="J6914" s="34">
        <v>28</v>
      </c>
      <c r="K6914" s="34">
        <v>33</v>
      </c>
      <c r="L6914" s="34">
        <v>10</v>
      </c>
      <c r="M6914" s="34">
        <v>22</v>
      </c>
      <c r="N6914" s="34">
        <v>16</v>
      </c>
      <c r="O6914" s="34">
        <v>33</v>
      </c>
      <c r="P6914" s="34">
        <v>21</v>
      </c>
      <c r="Q6914" s="34">
        <v>43</v>
      </c>
      <c r="R6914" s="34">
        <v>21</v>
      </c>
      <c r="S6914" s="34">
        <v>38</v>
      </c>
      <c r="T6914" s="34">
        <v>19</v>
      </c>
      <c r="U6914" s="34">
        <v>30</v>
      </c>
      <c r="V6914" s="34">
        <v>31</v>
      </c>
      <c r="W6914" s="34">
        <v>25</v>
      </c>
      <c r="X6914" s="34">
        <v>39</v>
      </c>
      <c r="Y6914" s="34">
        <v>27</v>
      </c>
      <c r="Z6914" s="34">
        <v>41</v>
      </c>
      <c r="AA6914" s="34">
        <v>36</v>
      </c>
      <c r="AB6914" s="34">
        <v>40</v>
      </c>
      <c r="AC6914" s="34">
        <v>51</v>
      </c>
    </row>
    <row r="6915" spans="1:29" x14ac:dyDescent="0.2">
      <c r="A6915" s="34" t="s">
        <v>67408</v>
      </c>
      <c r="B6915" s="34">
        <v>195</v>
      </c>
      <c r="C6915" s="34">
        <v>170</v>
      </c>
      <c r="D6915" s="34">
        <v>349</v>
      </c>
      <c r="E6915" s="34">
        <v>156</v>
      </c>
      <c r="F6915" s="34">
        <v>312</v>
      </c>
      <c r="G6915" s="34">
        <v>131</v>
      </c>
      <c r="H6915" s="34">
        <v>285</v>
      </c>
      <c r="I6915" s="34">
        <v>219</v>
      </c>
      <c r="J6915" s="34">
        <v>327</v>
      </c>
      <c r="K6915" s="34">
        <v>185</v>
      </c>
      <c r="L6915" s="34">
        <v>246</v>
      </c>
      <c r="M6915" s="34">
        <v>147</v>
      </c>
      <c r="N6915" s="34">
        <v>311</v>
      </c>
      <c r="O6915" s="34">
        <v>156</v>
      </c>
      <c r="P6915" s="34">
        <v>305</v>
      </c>
      <c r="Q6915" s="34">
        <v>258</v>
      </c>
      <c r="R6915" s="34">
        <v>514</v>
      </c>
      <c r="S6915" s="34">
        <v>182</v>
      </c>
      <c r="T6915" s="34">
        <v>359</v>
      </c>
      <c r="U6915" s="34">
        <v>200</v>
      </c>
      <c r="V6915" s="34">
        <v>344</v>
      </c>
      <c r="W6915" s="34">
        <v>226</v>
      </c>
      <c r="X6915" s="34">
        <v>460</v>
      </c>
      <c r="Y6915" s="34">
        <v>264</v>
      </c>
      <c r="Z6915" s="34">
        <v>326</v>
      </c>
      <c r="AA6915" s="34">
        <v>193</v>
      </c>
      <c r="AB6915" s="34">
        <v>450</v>
      </c>
      <c r="AC6915" s="34">
        <v>259</v>
      </c>
    </row>
    <row r="6916" spans="1:29" x14ac:dyDescent="0.2">
      <c r="A6916" s="34" t="s">
        <v>67409</v>
      </c>
      <c r="B6916" s="34">
        <v>26</v>
      </c>
      <c r="C6916" s="34">
        <v>11</v>
      </c>
      <c r="D6916" s="34">
        <v>24</v>
      </c>
      <c r="E6916" s="34">
        <v>17</v>
      </c>
      <c r="F6916" s="34">
        <v>30</v>
      </c>
      <c r="G6916" s="34">
        <v>11</v>
      </c>
      <c r="H6916" s="34">
        <v>20</v>
      </c>
      <c r="I6916" s="34">
        <v>21</v>
      </c>
      <c r="J6916" s="34">
        <v>19</v>
      </c>
      <c r="K6916" s="34">
        <v>19</v>
      </c>
      <c r="L6916" s="34">
        <v>14</v>
      </c>
      <c r="M6916" s="34">
        <v>5</v>
      </c>
      <c r="N6916" s="34">
        <v>38</v>
      </c>
      <c r="O6916" s="34">
        <v>17</v>
      </c>
      <c r="P6916" s="34">
        <v>13</v>
      </c>
      <c r="Q6916" s="34">
        <v>33</v>
      </c>
      <c r="R6916" s="34">
        <v>26</v>
      </c>
      <c r="S6916" s="34">
        <v>25</v>
      </c>
      <c r="T6916" s="34">
        <v>32</v>
      </c>
      <c r="U6916" s="34">
        <v>22</v>
      </c>
      <c r="V6916" s="34">
        <v>28</v>
      </c>
      <c r="W6916" s="34">
        <v>13</v>
      </c>
      <c r="X6916" s="34">
        <v>48</v>
      </c>
      <c r="Y6916" s="34">
        <v>15</v>
      </c>
      <c r="Z6916" s="34">
        <v>5</v>
      </c>
      <c r="AA6916" s="34">
        <v>50</v>
      </c>
      <c r="AB6916" s="34">
        <v>37</v>
      </c>
      <c r="AC6916" s="34">
        <v>42</v>
      </c>
    </row>
    <row r="6917" spans="1:29" x14ac:dyDescent="0.2">
      <c r="A6917" s="34" t="s">
        <v>67410</v>
      </c>
      <c r="B6917" s="34">
        <v>154</v>
      </c>
      <c r="C6917" s="34">
        <v>163</v>
      </c>
      <c r="D6917" s="34">
        <v>169</v>
      </c>
      <c r="E6917" s="34">
        <v>138</v>
      </c>
      <c r="F6917" s="34">
        <v>223</v>
      </c>
      <c r="G6917" s="34">
        <v>104</v>
      </c>
      <c r="H6917" s="34">
        <v>209</v>
      </c>
      <c r="I6917" s="34">
        <v>153</v>
      </c>
      <c r="J6917" s="34">
        <v>159</v>
      </c>
      <c r="K6917" s="34">
        <v>175</v>
      </c>
      <c r="L6917" s="34">
        <v>154</v>
      </c>
      <c r="M6917" s="34">
        <v>145</v>
      </c>
      <c r="N6917" s="34">
        <v>201</v>
      </c>
      <c r="O6917" s="34">
        <v>108</v>
      </c>
      <c r="P6917" s="34">
        <v>204</v>
      </c>
      <c r="Q6917" s="34">
        <v>211</v>
      </c>
      <c r="R6917" s="34">
        <v>267</v>
      </c>
      <c r="S6917" s="34">
        <v>201</v>
      </c>
      <c r="T6917" s="34">
        <v>254</v>
      </c>
      <c r="U6917" s="34">
        <v>182</v>
      </c>
      <c r="V6917" s="34">
        <v>235</v>
      </c>
      <c r="W6917" s="34">
        <v>164</v>
      </c>
      <c r="X6917" s="34">
        <v>209</v>
      </c>
      <c r="Y6917" s="34">
        <v>210</v>
      </c>
      <c r="Z6917" s="34">
        <v>245</v>
      </c>
      <c r="AA6917" s="34">
        <v>213</v>
      </c>
      <c r="AB6917" s="34">
        <v>273</v>
      </c>
      <c r="AC6917" s="34">
        <v>272</v>
      </c>
    </row>
    <row r="6918" spans="1:29" x14ac:dyDescent="0.2">
      <c r="A6918" s="34" t="s">
        <v>67411</v>
      </c>
      <c r="B6918" s="34">
        <v>63</v>
      </c>
      <c r="C6918" s="34">
        <v>134</v>
      </c>
      <c r="D6918" s="34">
        <v>138</v>
      </c>
      <c r="E6918" s="34">
        <v>115</v>
      </c>
      <c r="F6918" s="34">
        <v>116</v>
      </c>
      <c r="G6918" s="34">
        <v>169</v>
      </c>
      <c r="H6918" s="34">
        <v>100</v>
      </c>
      <c r="I6918" s="34">
        <v>118</v>
      </c>
      <c r="J6918" s="34">
        <v>73</v>
      </c>
      <c r="K6918" s="34">
        <v>131</v>
      </c>
      <c r="L6918" s="34">
        <v>51</v>
      </c>
      <c r="M6918" s="34">
        <v>74</v>
      </c>
      <c r="N6918" s="34">
        <v>84</v>
      </c>
      <c r="O6918" s="34">
        <v>72</v>
      </c>
      <c r="P6918" s="34">
        <v>75</v>
      </c>
      <c r="Q6918" s="34">
        <v>145</v>
      </c>
      <c r="R6918" s="34">
        <v>104</v>
      </c>
      <c r="S6918" s="34">
        <v>175</v>
      </c>
      <c r="T6918" s="34">
        <v>58</v>
      </c>
      <c r="U6918" s="34">
        <v>107</v>
      </c>
      <c r="V6918" s="34">
        <v>109</v>
      </c>
      <c r="W6918" s="34">
        <v>123</v>
      </c>
      <c r="X6918" s="34">
        <v>151</v>
      </c>
      <c r="Y6918" s="34">
        <v>110</v>
      </c>
      <c r="Z6918" s="34">
        <v>111</v>
      </c>
      <c r="AA6918" s="34">
        <v>201</v>
      </c>
      <c r="AB6918" s="34">
        <v>124</v>
      </c>
      <c r="AC6918" s="34">
        <v>223</v>
      </c>
    </row>
    <row r="6919" spans="1:29" x14ac:dyDescent="0.2">
      <c r="A6919" s="34" t="s">
        <v>67412</v>
      </c>
      <c r="B6919" s="34">
        <v>36</v>
      </c>
      <c r="C6919" s="34">
        <v>28</v>
      </c>
      <c r="D6919" s="34">
        <v>52</v>
      </c>
      <c r="E6919" s="34">
        <v>36</v>
      </c>
      <c r="F6919" s="34">
        <v>47</v>
      </c>
      <c r="G6919" s="34">
        <v>24</v>
      </c>
      <c r="H6919" s="34">
        <v>40</v>
      </c>
      <c r="I6919" s="34">
        <v>33</v>
      </c>
      <c r="J6919" s="34">
        <v>47</v>
      </c>
      <c r="K6919" s="34">
        <v>24</v>
      </c>
      <c r="L6919" s="34">
        <v>27</v>
      </c>
      <c r="M6919" s="34">
        <v>29</v>
      </c>
      <c r="N6919" s="34">
        <v>35</v>
      </c>
      <c r="O6919" s="34">
        <v>23</v>
      </c>
      <c r="P6919" s="34">
        <v>42</v>
      </c>
      <c r="Q6919" s="34">
        <v>31</v>
      </c>
      <c r="R6919" s="34">
        <v>72</v>
      </c>
      <c r="S6919" s="34">
        <v>36</v>
      </c>
      <c r="T6919" s="34">
        <v>56</v>
      </c>
      <c r="U6919" s="34">
        <v>29</v>
      </c>
      <c r="V6919" s="34">
        <v>56</v>
      </c>
      <c r="W6919" s="34">
        <v>34</v>
      </c>
      <c r="X6919" s="34">
        <v>44</v>
      </c>
      <c r="Y6919" s="34">
        <v>44</v>
      </c>
      <c r="Z6919" s="34">
        <v>62</v>
      </c>
      <c r="AA6919" s="34">
        <v>48</v>
      </c>
      <c r="AB6919" s="34">
        <v>68</v>
      </c>
      <c r="AC6919" s="34">
        <v>72</v>
      </c>
    </row>
    <row r="6920" spans="1:29" x14ac:dyDescent="0.2">
      <c r="A6920" s="34" t="s">
        <v>67413</v>
      </c>
      <c r="B6920" s="34">
        <v>22</v>
      </c>
      <c r="C6920" s="34">
        <v>59</v>
      </c>
      <c r="D6920" s="34">
        <v>33</v>
      </c>
      <c r="E6920" s="34">
        <v>52</v>
      </c>
      <c r="F6920" s="34">
        <v>50</v>
      </c>
      <c r="G6920" s="34">
        <v>44</v>
      </c>
      <c r="H6920" s="34">
        <v>30</v>
      </c>
      <c r="I6920" s="34">
        <v>35</v>
      </c>
      <c r="J6920" s="34">
        <v>28</v>
      </c>
      <c r="K6920" s="34">
        <v>33</v>
      </c>
      <c r="L6920" s="34">
        <v>16</v>
      </c>
      <c r="M6920" s="34">
        <v>37</v>
      </c>
      <c r="N6920" s="34">
        <v>24</v>
      </c>
      <c r="O6920" s="34">
        <v>31</v>
      </c>
      <c r="P6920" s="34">
        <v>33</v>
      </c>
      <c r="Q6920" s="34">
        <v>59</v>
      </c>
      <c r="R6920" s="34">
        <v>22</v>
      </c>
      <c r="S6920" s="34">
        <v>51</v>
      </c>
      <c r="T6920" s="34">
        <v>45</v>
      </c>
      <c r="U6920" s="34">
        <v>34</v>
      </c>
      <c r="V6920" s="34">
        <v>30</v>
      </c>
      <c r="W6920" s="34">
        <v>39</v>
      </c>
      <c r="X6920" s="34">
        <v>69</v>
      </c>
      <c r="Y6920" s="34">
        <v>28</v>
      </c>
      <c r="Z6920" s="34">
        <v>59</v>
      </c>
      <c r="AA6920" s="34">
        <v>54</v>
      </c>
      <c r="AB6920" s="34">
        <v>27</v>
      </c>
      <c r="AC6920" s="34">
        <v>64</v>
      </c>
    </row>
    <row r="6921" spans="1:29" x14ac:dyDescent="0.2">
      <c r="A6921" s="34" t="s">
        <v>67414</v>
      </c>
      <c r="B6921" s="34">
        <v>51</v>
      </c>
      <c r="C6921" s="34">
        <v>26</v>
      </c>
      <c r="D6921" s="34">
        <v>46</v>
      </c>
      <c r="E6921" s="34">
        <v>23</v>
      </c>
      <c r="F6921" s="34">
        <v>26</v>
      </c>
      <c r="G6921" s="34">
        <v>31</v>
      </c>
      <c r="H6921" s="34">
        <v>24</v>
      </c>
      <c r="I6921" s="34">
        <v>25</v>
      </c>
      <c r="J6921" s="34">
        <v>21</v>
      </c>
      <c r="K6921" s="34">
        <v>48</v>
      </c>
      <c r="L6921" s="34">
        <v>15</v>
      </c>
      <c r="M6921" s="34">
        <v>16</v>
      </c>
      <c r="N6921" s="34">
        <v>32</v>
      </c>
      <c r="O6921" s="34">
        <v>31</v>
      </c>
      <c r="P6921" s="34">
        <v>34</v>
      </c>
      <c r="Q6921" s="34">
        <v>29</v>
      </c>
      <c r="R6921" s="34">
        <v>25</v>
      </c>
      <c r="S6921" s="34">
        <v>43</v>
      </c>
      <c r="T6921" s="34">
        <v>17</v>
      </c>
      <c r="U6921" s="34">
        <v>21</v>
      </c>
      <c r="V6921" s="34">
        <v>46</v>
      </c>
      <c r="W6921" s="34">
        <v>23</v>
      </c>
      <c r="X6921" s="34">
        <v>26</v>
      </c>
      <c r="Y6921" s="34">
        <v>18</v>
      </c>
      <c r="Z6921" s="34">
        <v>26</v>
      </c>
      <c r="AA6921" s="34">
        <v>32</v>
      </c>
      <c r="AB6921" s="34">
        <v>22</v>
      </c>
      <c r="AC6921" s="34">
        <v>42</v>
      </c>
    </row>
    <row r="6922" spans="1:29" x14ac:dyDescent="0.2">
      <c r="A6922" s="34" t="s">
        <v>67415</v>
      </c>
      <c r="B6922" s="34">
        <v>20</v>
      </c>
      <c r="C6922" s="34">
        <v>15</v>
      </c>
      <c r="D6922" s="34">
        <v>7</v>
      </c>
      <c r="E6922" s="34">
        <v>14</v>
      </c>
      <c r="F6922" s="34">
        <v>15</v>
      </c>
      <c r="G6922" s="34">
        <v>10</v>
      </c>
      <c r="H6922" s="34">
        <v>24</v>
      </c>
      <c r="I6922" s="34">
        <v>15</v>
      </c>
      <c r="J6922" s="34">
        <v>13</v>
      </c>
      <c r="K6922" s="34">
        <v>24</v>
      </c>
      <c r="L6922" s="34">
        <v>16</v>
      </c>
      <c r="M6922" s="34">
        <v>11</v>
      </c>
      <c r="N6922" s="34">
        <v>11</v>
      </c>
      <c r="O6922" s="34">
        <v>20</v>
      </c>
      <c r="P6922" s="34">
        <v>12</v>
      </c>
      <c r="Q6922" s="34">
        <v>16</v>
      </c>
      <c r="R6922" s="34">
        <v>22</v>
      </c>
      <c r="S6922" s="34">
        <v>14</v>
      </c>
      <c r="T6922" s="34">
        <v>25</v>
      </c>
      <c r="U6922" s="34">
        <v>11</v>
      </c>
      <c r="V6922" s="34">
        <v>13</v>
      </c>
      <c r="W6922" s="34">
        <v>10</v>
      </c>
      <c r="X6922" s="34">
        <v>12</v>
      </c>
      <c r="Y6922" s="34">
        <v>17</v>
      </c>
      <c r="Z6922" s="34">
        <v>37</v>
      </c>
      <c r="AA6922" s="34">
        <v>22</v>
      </c>
      <c r="AB6922" s="34">
        <v>22</v>
      </c>
      <c r="AC6922" s="34">
        <v>13</v>
      </c>
    </row>
    <row r="6923" spans="1:29" x14ac:dyDescent="0.2">
      <c r="A6923" s="34" t="s">
        <v>67416</v>
      </c>
      <c r="B6923" s="34">
        <v>14</v>
      </c>
      <c r="C6923" s="34">
        <v>10</v>
      </c>
      <c r="D6923" s="34">
        <v>12</v>
      </c>
      <c r="E6923" s="34">
        <v>9</v>
      </c>
      <c r="F6923" s="34">
        <v>12</v>
      </c>
      <c r="G6923" s="34">
        <v>9</v>
      </c>
      <c r="H6923" s="34">
        <v>8</v>
      </c>
      <c r="I6923" s="34">
        <v>5</v>
      </c>
      <c r="J6923" s="34">
        <v>15</v>
      </c>
      <c r="K6923" s="34">
        <v>7</v>
      </c>
      <c r="L6923" s="34">
        <v>6</v>
      </c>
      <c r="M6923" s="34">
        <v>6</v>
      </c>
      <c r="N6923" s="34">
        <v>13</v>
      </c>
      <c r="O6923" s="34">
        <v>1</v>
      </c>
      <c r="P6923" s="34">
        <v>4</v>
      </c>
      <c r="Q6923" s="34">
        <v>10</v>
      </c>
      <c r="R6923" s="34">
        <v>22</v>
      </c>
      <c r="S6923" s="34">
        <v>2</v>
      </c>
      <c r="T6923" s="34">
        <v>15</v>
      </c>
      <c r="U6923" s="34">
        <v>13</v>
      </c>
      <c r="V6923" s="34">
        <v>2</v>
      </c>
      <c r="W6923" s="34">
        <v>6</v>
      </c>
      <c r="X6923" s="34">
        <v>18</v>
      </c>
      <c r="Y6923" s="34">
        <v>8</v>
      </c>
      <c r="Z6923" s="34">
        <v>14</v>
      </c>
      <c r="AA6923" s="34">
        <v>17</v>
      </c>
      <c r="AB6923" s="34">
        <v>16</v>
      </c>
      <c r="AC6923" s="34">
        <v>18</v>
      </c>
    </row>
    <row r="6924" spans="1:29" x14ac:dyDescent="0.2">
      <c r="A6924" s="34" t="s">
        <v>67417</v>
      </c>
      <c r="B6924" s="34">
        <v>41</v>
      </c>
      <c r="C6924" s="34">
        <v>25</v>
      </c>
      <c r="D6924" s="34">
        <v>28</v>
      </c>
      <c r="E6924" s="34">
        <v>36</v>
      </c>
      <c r="F6924" s="34">
        <v>45</v>
      </c>
      <c r="G6924" s="34">
        <v>34</v>
      </c>
      <c r="H6924" s="34">
        <v>37</v>
      </c>
      <c r="I6924" s="34">
        <v>19</v>
      </c>
      <c r="J6924" s="34">
        <v>26</v>
      </c>
      <c r="K6924" s="34">
        <v>12</v>
      </c>
      <c r="L6924" s="34">
        <v>21</v>
      </c>
      <c r="M6924" s="34">
        <v>25</v>
      </c>
      <c r="N6924" s="34">
        <v>22</v>
      </c>
      <c r="O6924" s="34">
        <v>18</v>
      </c>
      <c r="P6924" s="34">
        <v>27</v>
      </c>
      <c r="Q6924" s="34">
        <v>48</v>
      </c>
      <c r="R6924" s="34">
        <v>56</v>
      </c>
      <c r="S6924" s="34">
        <v>26</v>
      </c>
      <c r="T6924" s="34">
        <v>37</v>
      </c>
      <c r="U6924" s="34">
        <v>22</v>
      </c>
      <c r="V6924" s="34">
        <v>34</v>
      </c>
      <c r="W6924" s="34">
        <v>19</v>
      </c>
      <c r="X6924" s="34">
        <v>28</v>
      </c>
      <c r="Y6924" s="34">
        <v>47</v>
      </c>
      <c r="Z6924" s="34">
        <v>32</v>
      </c>
      <c r="AA6924" s="34">
        <v>28</v>
      </c>
      <c r="AB6924" s="34">
        <v>57</v>
      </c>
      <c r="AC6924" s="34">
        <v>39</v>
      </c>
    </row>
    <row r="6925" spans="1:29" x14ac:dyDescent="0.2">
      <c r="A6925" s="34" t="s">
        <v>67418</v>
      </c>
      <c r="B6925" s="34">
        <v>25</v>
      </c>
      <c r="C6925" s="34">
        <v>33</v>
      </c>
      <c r="D6925" s="34">
        <v>31</v>
      </c>
      <c r="E6925" s="34">
        <v>15</v>
      </c>
      <c r="F6925" s="34">
        <v>22</v>
      </c>
      <c r="G6925" s="34">
        <v>20</v>
      </c>
      <c r="H6925" s="34">
        <v>23</v>
      </c>
      <c r="I6925" s="34">
        <v>39</v>
      </c>
      <c r="J6925" s="34">
        <v>1</v>
      </c>
      <c r="K6925" s="34">
        <v>25</v>
      </c>
      <c r="L6925" s="34">
        <v>2</v>
      </c>
      <c r="M6925" s="34">
        <v>21</v>
      </c>
      <c r="N6925" s="34">
        <v>17</v>
      </c>
      <c r="O6925" s="34">
        <v>30</v>
      </c>
      <c r="P6925" s="34">
        <v>31</v>
      </c>
      <c r="Q6925" s="34">
        <v>41</v>
      </c>
      <c r="R6925" s="34">
        <v>17</v>
      </c>
      <c r="S6925" s="34">
        <v>46</v>
      </c>
      <c r="T6925" s="34">
        <v>13</v>
      </c>
      <c r="U6925" s="34">
        <v>20</v>
      </c>
      <c r="V6925" s="34">
        <v>26</v>
      </c>
      <c r="W6925" s="34">
        <v>13</v>
      </c>
      <c r="X6925" s="34">
        <v>22</v>
      </c>
      <c r="Y6925" s="34">
        <v>15</v>
      </c>
      <c r="Z6925" s="34">
        <v>16</v>
      </c>
      <c r="AA6925" s="34">
        <v>34</v>
      </c>
      <c r="AB6925" s="34">
        <v>6</v>
      </c>
      <c r="AC6925" s="34">
        <v>31</v>
      </c>
    </row>
    <row r="6926" spans="1:29" x14ac:dyDescent="0.2">
      <c r="A6926" s="34" t="s">
        <v>67419</v>
      </c>
      <c r="B6926" s="34">
        <v>12</v>
      </c>
      <c r="C6926" s="34">
        <v>10</v>
      </c>
      <c r="D6926" s="34">
        <v>26</v>
      </c>
      <c r="E6926" s="34">
        <v>19</v>
      </c>
      <c r="F6926" s="34">
        <v>21</v>
      </c>
      <c r="G6926" s="34">
        <v>26</v>
      </c>
      <c r="H6926" s="34">
        <v>14</v>
      </c>
      <c r="I6926" s="34">
        <v>16</v>
      </c>
      <c r="J6926" s="34">
        <v>22</v>
      </c>
      <c r="K6926" s="34">
        <v>22</v>
      </c>
      <c r="L6926" s="34">
        <v>17</v>
      </c>
      <c r="M6926" s="34">
        <v>17</v>
      </c>
      <c r="N6926" s="34">
        <v>19</v>
      </c>
      <c r="O6926" s="34">
        <v>19</v>
      </c>
      <c r="P6926" s="34">
        <v>36</v>
      </c>
      <c r="Q6926" s="34">
        <v>18</v>
      </c>
      <c r="R6926" s="34">
        <v>18</v>
      </c>
      <c r="S6926" s="34">
        <v>34</v>
      </c>
      <c r="T6926" s="34">
        <v>16</v>
      </c>
      <c r="U6926" s="34">
        <v>15</v>
      </c>
      <c r="V6926" s="34">
        <v>23</v>
      </c>
      <c r="W6926" s="34">
        <v>31</v>
      </c>
      <c r="X6926" s="34">
        <v>32</v>
      </c>
      <c r="Y6926" s="34">
        <v>25</v>
      </c>
      <c r="Z6926" s="34">
        <v>26</v>
      </c>
      <c r="AA6926" s="34">
        <v>38</v>
      </c>
      <c r="AB6926" s="34">
        <v>30</v>
      </c>
      <c r="AC6926" s="34">
        <v>23</v>
      </c>
    </row>
    <row r="6927" spans="1:29" x14ac:dyDescent="0.2">
      <c r="A6927" s="34" t="s">
        <v>67420</v>
      </c>
      <c r="B6927" s="34">
        <v>7</v>
      </c>
      <c r="C6927" s="34">
        <v>17</v>
      </c>
      <c r="D6927" s="34">
        <v>14</v>
      </c>
      <c r="E6927" s="34">
        <v>19</v>
      </c>
      <c r="F6927" s="34">
        <v>8</v>
      </c>
      <c r="G6927" s="34">
        <v>43</v>
      </c>
      <c r="H6927" s="34">
        <v>9</v>
      </c>
      <c r="I6927" s="34">
        <v>37</v>
      </c>
      <c r="J6927" s="34">
        <v>5</v>
      </c>
      <c r="K6927" s="34">
        <v>26</v>
      </c>
      <c r="L6927" s="34">
        <v>9</v>
      </c>
      <c r="M6927" s="34">
        <v>30</v>
      </c>
      <c r="N6927" s="34">
        <v>12</v>
      </c>
      <c r="O6927" s="34">
        <v>31</v>
      </c>
      <c r="P6927" s="34">
        <v>10</v>
      </c>
      <c r="Q6927" s="34">
        <v>24</v>
      </c>
      <c r="R6927" s="34">
        <v>11</v>
      </c>
      <c r="S6927" s="34">
        <v>23</v>
      </c>
      <c r="T6927" s="34">
        <v>16</v>
      </c>
      <c r="U6927" s="34">
        <v>16</v>
      </c>
      <c r="V6927" s="34">
        <v>23</v>
      </c>
      <c r="W6927" s="34">
        <v>16</v>
      </c>
      <c r="X6927" s="34">
        <v>10</v>
      </c>
      <c r="Y6927" s="34">
        <v>21</v>
      </c>
      <c r="Z6927" s="34">
        <v>6</v>
      </c>
      <c r="AA6927" s="34">
        <v>13</v>
      </c>
      <c r="AB6927" s="34">
        <v>14</v>
      </c>
      <c r="AC6927" s="34">
        <v>37</v>
      </c>
    </row>
    <row r="6928" spans="1:29" x14ac:dyDescent="0.2">
      <c r="A6928" s="34" t="s">
        <v>67421</v>
      </c>
      <c r="B6928" s="34">
        <v>32</v>
      </c>
      <c r="C6928" s="34">
        <v>13</v>
      </c>
      <c r="D6928" s="34">
        <v>20</v>
      </c>
      <c r="E6928" s="34">
        <v>24</v>
      </c>
      <c r="F6928" s="34">
        <v>24</v>
      </c>
      <c r="G6928" s="34">
        <v>18</v>
      </c>
      <c r="H6928" s="34">
        <v>16</v>
      </c>
      <c r="I6928" s="34">
        <v>18</v>
      </c>
      <c r="J6928" s="34">
        <v>19</v>
      </c>
      <c r="K6928" s="34">
        <v>20</v>
      </c>
      <c r="L6928" s="34">
        <v>19</v>
      </c>
      <c r="M6928" s="34">
        <v>14</v>
      </c>
      <c r="N6928" s="34">
        <v>18</v>
      </c>
      <c r="O6928" s="34">
        <v>28</v>
      </c>
      <c r="P6928" s="34">
        <v>26</v>
      </c>
      <c r="Q6928" s="34">
        <v>53</v>
      </c>
      <c r="R6928" s="34">
        <v>28</v>
      </c>
      <c r="S6928" s="34">
        <v>29</v>
      </c>
      <c r="T6928" s="34">
        <v>22</v>
      </c>
      <c r="U6928" s="34">
        <v>11</v>
      </c>
      <c r="V6928" s="34">
        <v>20</v>
      </c>
      <c r="W6928" s="34">
        <v>43</v>
      </c>
      <c r="X6928" s="34">
        <v>28</v>
      </c>
      <c r="Y6928" s="34">
        <v>26</v>
      </c>
      <c r="Z6928" s="34">
        <v>34</v>
      </c>
      <c r="AA6928" s="34">
        <v>38</v>
      </c>
      <c r="AB6928" s="34">
        <v>23</v>
      </c>
      <c r="AC6928" s="34">
        <v>26</v>
      </c>
    </row>
    <row r="6929" spans="1:29" x14ac:dyDescent="0.2">
      <c r="A6929" s="34" t="s">
        <v>67422</v>
      </c>
      <c r="B6929" s="34">
        <v>41</v>
      </c>
      <c r="C6929" s="34">
        <v>16</v>
      </c>
      <c r="D6929" s="34">
        <v>42</v>
      </c>
      <c r="E6929" s="34">
        <v>17</v>
      </c>
      <c r="F6929" s="34">
        <v>54</v>
      </c>
      <c r="G6929" s="34">
        <v>22</v>
      </c>
      <c r="H6929" s="34">
        <v>28</v>
      </c>
      <c r="I6929" s="34">
        <v>20</v>
      </c>
      <c r="J6929" s="34">
        <v>43</v>
      </c>
      <c r="K6929" s="34">
        <v>14</v>
      </c>
      <c r="L6929" s="34">
        <v>29</v>
      </c>
      <c r="M6929" s="34">
        <v>18</v>
      </c>
      <c r="N6929" s="34">
        <v>33</v>
      </c>
      <c r="O6929" s="34">
        <v>39</v>
      </c>
      <c r="P6929" s="34">
        <v>33</v>
      </c>
      <c r="Q6929" s="34">
        <v>44</v>
      </c>
      <c r="R6929" s="34">
        <v>77</v>
      </c>
      <c r="S6929" s="34">
        <v>20</v>
      </c>
      <c r="T6929" s="34">
        <v>59</v>
      </c>
      <c r="U6929" s="34">
        <v>34</v>
      </c>
      <c r="V6929" s="34">
        <v>59</v>
      </c>
      <c r="W6929" s="34">
        <v>47</v>
      </c>
      <c r="X6929" s="34">
        <v>39</v>
      </c>
      <c r="Y6929" s="34">
        <v>36</v>
      </c>
      <c r="Z6929" s="34">
        <v>58</v>
      </c>
      <c r="AA6929" s="34">
        <v>47</v>
      </c>
      <c r="AB6929" s="34">
        <v>86</v>
      </c>
      <c r="AC6929" s="34">
        <v>40</v>
      </c>
    </row>
    <row r="6930" spans="1:29" x14ac:dyDescent="0.2">
      <c r="A6930" s="34" t="s">
        <v>67423</v>
      </c>
      <c r="B6930" s="34">
        <v>106</v>
      </c>
      <c r="C6930" s="34">
        <v>127</v>
      </c>
      <c r="D6930" s="34">
        <v>165</v>
      </c>
      <c r="E6930" s="34">
        <v>142</v>
      </c>
      <c r="F6930" s="34">
        <v>179</v>
      </c>
      <c r="G6930" s="34">
        <v>94</v>
      </c>
      <c r="H6930" s="34">
        <v>157</v>
      </c>
      <c r="I6930" s="34">
        <v>155</v>
      </c>
      <c r="J6930" s="34">
        <v>173</v>
      </c>
      <c r="K6930" s="34">
        <v>153</v>
      </c>
      <c r="L6930" s="34">
        <v>138</v>
      </c>
      <c r="M6930" s="34">
        <v>113</v>
      </c>
      <c r="N6930" s="34">
        <v>160</v>
      </c>
      <c r="O6930" s="34">
        <v>146</v>
      </c>
      <c r="P6930" s="34">
        <v>154</v>
      </c>
      <c r="Q6930" s="34">
        <v>188</v>
      </c>
      <c r="R6930" s="34">
        <v>226</v>
      </c>
      <c r="S6930" s="34">
        <v>164</v>
      </c>
      <c r="T6930" s="34">
        <v>182</v>
      </c>
      <c r="U6930" s="34">
        <v>138</v>
      </c>
      <c r="V6930" s="34">
        <v>206</v>
      </c>
      <c r="W6930" s="34">
        <v>227</v>
      </c>
      <c r="X6930" s="34">
        <v>186</v>
      </c>
      <c r="Y6930" s="34">
        <v>180</v>
      </c>
      <c r="Z6930" s="34">
        <v>177</v>
      </c>
      <c r="AA6930" s="34">
        <v>164</v>
      </c>
      <c r="AB6930" s="34">
        <v>202</v>
      </c>
      <c r="AC6930" s="34">
        <v>213</v>
      </c>
    </row>
    <row r="6931" spans="1:29" x14ac:dyDescent="0.2">
      <c r="A6931" s="34" t="s">
        <v>67424</v>
      </c>
      <c r="B6931" s="34">
        <v>32</v>
      </c>
      <c r="C6931" s="34">
        <v>25</v>
      </c>
      <c r="D6931" s="34">
        <v>49</v>
      </c>
      <c r="E6931" s="34">
        <v>26</v>
      </c>
      <c r="F6931" s="34">
        <v>72</v>
      </c>
      <c r="G6931" s="34">
        <v>42</v>
      </c>
      <c r="H6931" s="34">
        <v>42</v>
      </c>
      <c r="I6931" s="34">
        <v>20</v>
      </c>
      <c r="J6931" s="34">
        <v>35</v>
      </c>
      <c r="K6931" s="34">
        <v>15</v>
      </c>
      <c r="L6931" s="34">
        <v>37</v>
      </c>
      <c r="M6931" s="34">
        <v>22</v>
      </c>
      <c r="N6931" s="34">
        <v>37</v>
      </c>
      <c r="O6931" s="34">
        <v>21</v>
      </c>
      <c r="P6931" s="34">
        <v>34</v>
      </c>
      <c r="Q6931" s="34">
        <v>34</v>
      </c>
      <c r="R6931" s="34">
        <v>61</v>
      </c>
      <c r="S6931" s="34">
        <v>28</v>
      </c>
      <c r="T6931" s="34">
        <v>70</v>
      </c>
      <c r="U6931" s="34">
        <v>19</v>
      </c>
      <c r="V6931" s="34">
        <v>64</v>
      </c>
      <c r="W6931" s="34">
        <v>38</v>
      </c>
      <c r="X6931" s="34">
        <v>85</v>
      </c>
      <c r="Y6931" s="34">
        <v>34</v>
      </c>
      <c r="Z6931" s="34">
        <v>56</v>
      </c>
      <c r="AA6931" s="34">
        <v>38</v>
      </c>
      <c r="AB6931" s="34">
        <v>95</v>
      </c>
      <c r="AC6931" s="34">
        <v>34</v>
      </c>
    </row>
    <row r="6932" spans="1:29" x14ac:dyDescent="0.2">
      <c r="A6932" s="34" t="s">
        <v>67425</v>
      </c>
      <c r="B6932" s="34">
        <v>22</v>
      </c>
      <c r="C6932" s="34">
        <v>19</v>
      </c>
      <c r="D6932" s="34">
        <v>17</v>
      </c>
      <c r="E6932" s="34">
        <v>16</v>
      </c>
      <c r="F6932" s="34">
        <v>22</v>
      </c>
      <c r="G6932" s="34">
        <v>27</v>
      </c>
      <c r="H6932" s="34">
        <v>16</v>
      </c>
      <c r="I6932" s="34">
        <v>15</v>
      </c>
      <c r="J6932" s="34">
        <v>15</v>
      </c>
      <c r="K6932" s="34">
        <v>23</v>
      </c>
      <c r="L6932" s="34">
        <v>6</v>
      </c>
      <c r="M6932" s="34">
        <v>19</v>
      </c>
      <c r="N6932" s="34">
        <v>11</v>
      </c>
      <c r="O6932" s="34">
        <v>13</v>
      </c>
      <c r="P6932" s="34">
        <v>14</v>
      </c>
      <c r="Q6932" s="34">
        <v>22</v>
      </c>
      <c r="R6932" s="34">
        <v>34</v>
      </c>
      <c r="S6932" s="34">
        <v>24</v>
      </c>
      <c r="T6932" s="34">
        <v>11</v>
      </c>
      <c r="U6932" s="34">
        <v>4</v>
      </c>
      <c r="V6932" s="34">
        <v>12</v>
      </c>
      <c r="W6932" s="34">
        <v>17</v>
      </c>
      <c r="X6932" s="34">
        <v>27</v>
      </c>
      <c r="Y6932" s="34">
        <v>20</v>
      </c>
      <c r="Z6932" s="34">
        <v>27</v>
      </c>
      <c r="AA6932" s="34">
        <v>36</v>
      </c>
      <c r="AB6932" s="34">
        <v>22</v>
      </c>
      <c r="AC6932" s="34">
        <v>38</v>
      </c>
    </row>
    <row r="6933" spans="1:29" x14ac:dyDescent="0.2">
      <c r="A6933" s="34" t="s">
        <v>67426</v>
      </c>
      <c r="B6933" s="34">
        <v>24</v>
      </c>
      <c r="C6933" s="34">
        <v>19</v>
      </c>
      <c r="D6933" s="34">
        <v>24</v>
      </c>
      <c r="E6933" s="34">
        <v>26</v>
      </c>
      <c r="F6933" s="34">
        <v>37</v>
      </c>
      <c r="G6933" s="34">
        <v>34</v>
      </c>
      <c r="H6933" s="34">
        <v>33</v>
      </c>
      <c r="I6933" s="34">
        <v>40</v>
      </c>
      <c r="J6933" s="34">
        <v>39</v>
      </c>
      <c r="K6933" s="34">
        <v>33</v>
      </c>
      <c r="L6933" s="34">
        <v>11</v>
      </c>
      <c r="M6933" s="34">
        <v>22</v>
      </c>
      <c r="N6933" s="34">
        <v>32</v>
      </c>
      <c r="O6933" s="34">
        <v>18</v>
      </c>
      <c r="P6933" s="34">
        <v>18</v>
      </c>
      <c r="Q6933" s="34">
        <v>34</v>
      </c>
      <c r="R6933" s="34">
        <v>57</v>
      </c>
      <c r="S6933" s="34">
        <v>34</v>
      </c>
      <c r="T6933" s="34">
        <v>42</v>
      </c>
      <c r="U6933" s="34">
        <v>34</v>
      </c>
      <c r="V6933" s="34">
        <v>29</v>
      </c>
      <c r="W6933" s="34">
        <v>24</v>
      </c>
      <c r="X6933" s="34">
        <v>42</v>
      </c>
      <c r="Y6933" s="34">
        <v>36</v>
      </c>
      <c r="Z6933" s="34">
        <v>31</v>
      </c>
      <c r="AA6933" s="34">
        <v>43</v>
      </c>
      <c r="AB6933" s="34">
        <v>56</v>
      </c>
      <c r="AC6933" s="34">
        <v>68</v>
      </c>
    </row>
    <row r="6934" spans="1:29" x14ac:dyDescent="0.2">
      <c r="A6934" s="34" t="s">
        <v>67427</v>
      </c>
      <c r="B6934" s="34">
        <v>14</v>
      </c>
      <c r="C6934" s="34">
        <v>10</v>
      </c>
      <c r="D6934" s="34">
        <v>2</v>
      </c>
      <c r="E6934" s="34">
        <v>5</v>
      </c>
      <c r="F6934" s="34">
        <v>2</v>
      </c>
      <c r="G6934" s="34">
        <v>0</v>
      </c>
      <c r="H6934" s="34">
        <v>7</v>
      </c>
      <c r="I6934" s="34">
        <v>5</v>
      </c>
      <c r="J6934" s="34">
        <v>4</v>
      </c>
      <c r="K6934" s="34">
        <v>6</v>
      </c>
      <c r="L6934" s="34">
        <v>3</v>
      </c>
      <c r="M6934" s="34">
        <v>5</v>
      </c>
      <c r="N6934" s="34">
        <v>5</v>
      </c>
      <c r="O6934" s="34">
        <v>3</v>
      </c>
      <c r="P6934" s="34">
        <v>2</v>
      </c>
      <c r="Q6934" s="34">
        <v>8</v>
      </c>
      <c r="R6934" s="34">
        <v>9</v>
      </c>
      <c r="S6934" s="34">
        <v>8</v>
      </c>
      <c r="T6934" s="34">
        <v>4</v>
      </c>
      <c r="U6934" s="34">
        <v>7</v>
      </c>
      <c r="V6934" s="34">
        <v>5</v>
      </c>
      <c r="W6934" s="34">
        <v>2</v>
      </c>
      <c r="X6934" s="34">
        <v>4</v>
      </c>
      <c r="Y6934" s="34">
        <v>5</v>
      </c>
      <c r="Z6934" s="34">
        <v>5</v>
      </c>
      <c r="AA6934" s="34">
        <v>3</v>
      </c>
      <c r="AB6934" s="34">
        <v>5</v>
      </c>
      <c r="AC6934" s="34">
        <v>4</v>
      </c>
    </row>
    <row r="6935" spans="1:29" x14ac:dyDescent="0.2">
      <c r="A6935" s="34" t="s">
        <v>67428</v>
      </c>
      <c r="B6935" s="34">
        <v>63</v>
      </c>
      <c r="C6935" s="34">
        <v>19</v>
      </c>
      <c r="D6935" s="34">
        <v>25</v>
      </c>
      <c r="E6935" s="34">
        <v>33</v>
      </c>
      <c r="F6935" s="34">
        <v>24</v>
      </c>
      <c r="G6935" s="34">
        <v>12</v>
      </c>
      <c r="H6935" s="34">
        <v>54</v>
      </c>
      <c r="I6935" s="34">
        <v>19</v>
      </c>
      <c r="J6935" s="34">
        <v>34</v>
      </c>
      <c r="K6935" s="34">
        <v>37</v>
      </c>
      <c r="L6935" s="34">
        <v>36</v>
      </c>
      <c r="M6935" s="34">
        <v>22</v>
      </c>
      <c r="N6935" s="34">
        <v>37</v>
      </c>
      <c r="O6935" s="34">
        <v>20</v>
      </c>
      <c r="P6935" s="34">
        <v>25</v>
      </c>
      <c r="Q6935" s="34">
        <v>56</v>
      </c>
      <c r="R6935" s="34">
        <v>57</v>
      </c>
      <c r="S6935" s="34">
        <v>27</v>
      </c>
      <c r="T6935" s="34">
        <v>40</v>
      </c>
      <c r="U6935" s="34">
        <v>38</v>
      </c>
      <c r="V6935" s="34">
        <v>35</v>
      </c>
      <c r="W6935" s="34">
        <v>18</v>
      </c>
      <c r="X6935" s="34">
        <v>58</v>
      </c>
      <c r="Y6935" s="34">
        <v>39</v>
      </c>
      <c r="Z6935" s="34">
        <v>43</v>
      </c>
      <c r="AA6935" s="34">
        <v>20</v>
      </c>
      <c r="AB6935" s="34">
        <v>32</v>
      </c>
      <c r="AC6935" s="34">
        <v>29</v>
      </c>
    </row>
    <row r="6936" spans="1:29" x14ac:dyDescent="0.2">
      <c r="A6936" s="34" t="s">
        <v>67429</v>
      </c>
      <c r="B6936" s="34">
        <v>33</v>
      </c>
      <c r="C6936" s="34">
        <v>46</v>
      </c>
      <c r="D6936" s="34">
        <v>39</v>
      </c>
      <c r="E6936" s="34">
        <v>48</v>
      </c>
      <c r="F6936" s="34">
        <v>43</v>
      </c>
      <c r="G6936" s="34">
        <v>32</v>
      </c>
      <c r="H6936" s="34">
        <v>36</v>
      </c>
      <c r="I6936" s="34">
        <v>32</v>
      </c>
      <c r="J6936" s="34">
        <v>43</v>
      </c>
      <c r="K6936" s="34">
        <v>31</v>
      </c>
      <c r="L6936" s="34">
        <v>27</v>
      </c>
      <c r="M6936" s="34">
        <v>34</v>
      </c>
      <c r="N6936" s="34">
        <v>44</v>
      </c>
      <c r="O6936" s="34">
        <v>36</v>
      </c>
      <c r="P6936" s="34">
        <v>62</v>
      </c>
      <c r="Q6936" s="34">
        <v>55</v>
      </c>
      <c r="R6936" s="34">
        <v>58</v>
      </c>
      <c r="S6936" s="34">
        <v>41</v>
      </c>
      <c r="T6936" s="34">
        <v>48</v>
      </c>
      <c r="U6936" s="34">
        <v>33</v>
      </c>
      <c r="V6936" s="34">
        <v>46</v>
      </c>
      <c r="W6936" s="34">
        <v>39</v>
      </c>
      <c r="X6936" s="34">
        <v>41</v>
      </c>
      <c r="Y6936" s="34">
        <v>60</v>
      </c>
      <c r="Z6936" s="34">
        <v>37</v>
      </c>
      <c r="AA6936" s="34">
        <v>60</v>
      </c>
      <c r="AB6936" s="34">
        <v>46</v>
      </c>
      <c r="AC6936" s="34">
        <v>70</v>
      </c>
    </row>
    <row r="6937" spans="1:29" x14ac:dyDescent="0.2">
      <c r="A6937" s="34" t="s">
        <v>67430</v>
      </c>
      <c r="B6937" s="34">
        <v>37</v>
      </c>
      <c r="C6937" s="34">
        <v>56</v>
      </c>
      <c r="D6937" s="34">
        <v>100</v>
      </c>
      <c r="E6937" s="34">
        <v>68</v>
      </c>
      <c r="F6937" s="34">
        <v>54</v>
      </c>
      <c r="G6937" s="34">
        <v>51</v>
      </c>
      <c r="H6937" s="34">
        <v>70</v>
      </c>
      <c r="I6937" s="34">
        <v>76</v>
      </c>
      <c r="J6937" s="34">
        <v>67</v>
      </c>
      <c r="K6937" s="34">
        <v>84</v>
      </c>
      <c r="L6937" s="34">
        <v>29</v>
      </c>
      <c r="M6937" s="34">
        <v>39</v>
      </c>
      <c r="N6937" s="34">
        <v>42</v>
      </c>
      <c r="O6937" s="34">
        <v>48</v>
      </c>
      <c r="P6937" s="34">
        <v>39</v>
      </c>
      <c r="Q6937" s="34">
        <v>48</v>
      </c>
      <c r="R6937" s="34">
        <v>72</v>
      </c>
      <c r="S6937" s="34">
        <v>56</v>
      </c>
      <c r="T6937" s="34">
        <v>51</v>
      </c>
      <c r="U6937" s="34">
        <v>39</v>
      </c>
      <c r="V6937" s="34">
        <v>86</v>
      </c>
      <c r="W6937" s="34">
        <v>42</v>
      </c>
      <c r="X6937" s="34">
        <v>72</v>
      </c>
      <c r="Y6937" s="34">
        <v>54</v>
      </c>
      <c r="Z6937" s="34">
        <v>80</v>
      </c>
      <c r="AA6937" s="34">
        <v>69</v>
      </c>
      <c r="AB6937" s="34">
        <v>62</v>
      </c>
      <c r="AC6937" s="34">
        <v>97</v>
      </c>
    </row>
    <row r="6938" spans="1:29" x14ac:dyDescent="0.2">
      <c r="A6938" s="34" t="s">
        <v>67431</v>
      </c>
      <c r="B6938" s="34">
        <v>74</v>
      </c>
      <c r="C6938" s="34">
        <v>40</v>
      </c>
      <c r="D6938" s="34">
        <v>57</v>
      </c>
      <c r="E6938" s="34">
        <v>63</v>
      </c>
      <c r="F6938" s="34">
        <v>53</v>
      </c>
      <c r="G6938" s="34">
        <v>83</v>
      </c>
      <c r="H6938" s="34">
        <v>83</v>
      </c>
      <c r="I6938" s="34">
        <v>45</v>
      </c>
      <c r="J6938" s="34">
        <v>59</v>
      </c>
      <c r="K6938" s="34">
        <v>48</v>
      </c>
      <c r="L6938" s="34">
        <v>42</v>
      </c>
      <c r="M6938" s="34">
        <v>37</v>
      </c>
      <c r="N6938" s="34">
        <v>43</v>
      </c>
      <c r="O6938" s="34">
        <v>49</v>
      </c>
      <c r="P6938" s="34">
        <v>57</v>
      </c>
      <c r="Q6938" s="34">
        <v>71</v>
      </c>
      <c r="R6938" s="34">
        <v>88</v>
      </c>
      <c r="S6938" s="34">
        <v>88</v>
      </c>
      <c r="T6938" s="34">
        <v>38</v>
      </c>
      <c r="U6938" s="34">
        <v>57</v>
      </c>
      <c r="V6938" s="34">
        <v>47</v>
      </c>
      <c r="W6938" s="34">
        <v>40</v>
      </c>
      <c r="X6938" s="34">
        <v>76</v>
      </c>
      <c r="Y6938" s="34">
        <v>68</v>
      </c>
      <c r="Z6938" s="34">
        <v>55</v>
      </c>
      <c r="AA6938" s="34">
        <v>81</v>
      </c>
      <c r="AB6938" s="34">
        <v>62</v>
      </c>
      <c r="AC6938" s="34">
        <v>130</v>
      </c>
    </row>
    <row r="6939" spans="1:29" x14ac:dyDescent="0.2">
      <c r="A6939" s="34" t="s">
        <v>67432</v>
      </c>
      <c r="B6939" s="34">
        <v>59</v>
      </c>
      <c r="C6939" s="34">
        <v>114</v>
      </c>
      <c r="D6939" s="34">
        <v>99</v>
      </c>
      <c r="E6939" s="34">
        <v>151</v>
      </c>
      <c r="F6939" s="34">
        <v>118</v>
      </c>
      <c r="G6939" s="34">
        <v>106</v>
      </c>
      <c r="H6939" s="34">
        <v>129</v>
      </c>
      <c r="I6939" s="34">
        <v>122</v>
      </c>
      <c r="J6939" s="34">
        <v>109</v>
      </c>
      <c r="K6939" s="34">
        <v>120</v>
      </c>
      <c r="L6939" s="34">
        <v>100</v>
      </c>
      <c r="M6939" s="34">
        <v>140</v>
      </c>
      <c r="N6939" s="34">
        <v>100</v>
      </c>
      <c r="O6939" s="34">
        <v>115</v>
      </c>
      <c r="P6939" s="34">
        <v>74</v>
      </c>
      <c r="Q6939" s="34">
        <v>170</v>
      </c>
      <c r="R6939" s="34">
        <v>105</v>
      </c>
      <c r="S6939" s="34">
        <v>132</v>
      </c>
      <c r="T6939" s="34">
        <v>133</v>
      </c>
      <c r="U6939" s="34">
        <v>140</v>
      </c>
      <c r="V6939" s="34">
        <v>110</v>
      </c>
      <c r="W6939" s="34">
        <v>184</v>
      </c>
      <c r="X6939" s="34">
        <v>129</v>
      </c>
      <c r="Y6939" s="34">
        <v>176</v>
      </c>
      <c r="Z6939" s="34">
        <v>147</v>
      </c>
      <c r="AA6939" s="34">
        <v>194</v>
      </c>
      <c r="AB6939" s="34">
        <v>183</v>
      </c>
      <c r="AC6939" s="34">
        <v>222</v>
      </c>
    </row>
    <row r="6940" spans="1:29" x14ac:dyDescent="0.2">
      <c r="A6940" s="34" t="s">
        <v>67433</v>
      </c>
      <c r="B6940" s="34">
        <v>62</v>
      </c>
      <c r="C6940" s="34">
        <v>59</v>
      </c>
      <c r="D6940" s="34">
        <v>74</v>
      </c>
      <c r="E6940" s="34">
        <v>78</v>
      </c>
      <c r="F6940" s="34">
        <v>83</v>
      </c>
      <c r="G6940" s="34">
        <v>47</v>
      </c>
      <c r="H6940" s="34">
        <v>71</v>
      </c>
      <c r="I6940" s="34">
        <v>26</v>
      </c>
      <c r="J6940" s="34">
        <v>83</v>
      </c>
      <c r="K6940" s="34">
        <v>51</v>
      </c>
      <c r="L6940" s="34">
        <v>61</v>
      </c>
      <c r="M6940" s="34">
        <v>31</v>
      </c>
      <c r="N6940" s="34">
        <v>77</v>
      </c>
      <c r="O6940" s="34">
        <v>79</v>
      </c>
      <c r="P6940" s="34">
        <v>54</v>
      </c>
      <c r="Q6940" s="34">
        <v>91</v>
      </c>
      <c r="R6940" s="34">
        <v>92</v>
      </c>
      <c r="S6940" s="34">
        <v>77</v>
      </c>
      <c r="T6940" s="34">
        <v>96</v>
      </c>
      <c r="U6940" s="34">
        <v>79</v>
      </c>
      <c r="V6940" s="34">
        <v>71</v>
      </c>
      <c r="W6940" s="34">
        <v>90</v>
      </c>
      <c r="X6940" s="34">
        <v>113</v>
      </c>
      <c r="Y6940" s="34">
        <v>98</v>
      </c>
      <c r="Z6940" s="34">
        <v>93</v>
      </c>
      <c r="AA6940" s="34">
        <v>104</v>
      </c>
      <c r="AB6940" s="34">
        <v>127</v>
      </c>
      <c r="AC6940" s="34">
        <v>135</v>
      </c>
    </row>
    <row r="6941" spans="1:29" x14ac:dyDescent="0.2">
      <c r="A6941" s="34" t="s">
        <v>67434</v>
      </c>
      <c r="B6941" s="34">
        <v>48</v>
      </c>
      <c r="C6941" s="34">
        <v>57</v>
      </c>
      <c r="D6941" s="34">
        <v>92</v>
      </c>
      <c r="E6941" s="34">
        <v>83</v>
      </c>
      <c r="F6941" s="34">
        <v>105</v>
      </c>
      <c r="G6941" s="34">
        <v>55</v>
      </c>
      <c r="H6941" s="34">
        <v>116</v>
      </c>
      <c r="I6941" s="34">
        <v>61</v>
      </c>
      <c r="J6941" s="34">
        <v>99</v>
      </c>
      <c r="K6941" s="34">
        <v>84</v>
      </c>
      <c r="L6941" s="34">
        <v>59</v>
      </c>
      <c r="M6941" s="34">
        <v>74</v>
      </c>
      <c r="N6941" s="34">
        <v>51</v>
      </c>
      <c r="O6941" s="34">
        <v>71</v>
      </c>
      <c r="P6941" s="34">
        <v>85</v>
      </c>
      <c r="Q6941" s="34">
        <v>93</v>
      </c>
      <c r="R6941" s="34">
        <v>147</v>
      </c>
      <c r="S6941" s="34">
        <v>105</v>
      </c>
      <c r="T6941" s="34">
        <v>103</v>
      </c>
      <c r="U6941" s="34">
        <v>90</v>
      </c>
      <c r="V6941" s="34">
        <v>116</v>
      </c>
      <c r="W6941" s="34">
        <v>97</v>
      </c>
      <c r="X6941" s="34">
        <v>139</v>
      </c>
      <c r="Y6941" s="34">
        <v>104</v>
      </c>
      <c r="Z6941" s="34">
        <v>109</v>
      </c>
      <c r="AA6941" s="34">
        <v>102</v>
      </c>
      <c r="AB6941" s="34">
        <v>154</v>
      </c>
      <c r="AC6941" s="34">
        <v>125</v>
      </c>
    </row>
    <row r="6942" spans="1:29" x14ac:dyDescent="0.2">
      <c r="A6942" s="34" t="s">
        <v>67435</v>
      </c>
      <c r="B6942" s="34">
        <v>78</v>
      </c>
      <c r="C6942" s="34">
        <v>57</v>
      </c>
      <c r="D6942" s="34">
        <v>68</v>
      </c>
      <c r="E6942" s="34">
        <v>74</v>
      </c>
      <c r="F6942" s="34">
        <v>65</v>
      </c>
      <c r="G6942" s="34">
        <v>39</v>
      </c>
      <c r="H6942" s="34">
        <v>59</v>
      </c>
      <c r="I6942" s="34">
        <v>38</v>
      </c>
      <c r="J6942" s="34">
        <v>52</v>
      </c>
      <c r="K6942" s="34">
        <v>47</v>
      </c>
      <c r="L6942" s="34">
        <v>50</v>
      </c>
      <c r="M6942" s="34">
        <v>27</v>
      </c>
      <c r="N6942" s="34">
        <v>39</v>
      </c>
      <c r="O6942" s="34">
        <v>42</v>
      </c>
      <c r="P6942" s="34">
        <v>69</v>
      </c>
      <c r="Q6942" s="34">
        <v>69</v>
      </c>
      <c r="R6942" s="34">
        <v>75</v>
      </c>
      <c r="S6942" s="34">
        <v>42</v>
      </c>
      <c r="T6942" s="34">
        <v>91</v>
      </c>
      <c r="U6942" s="34">
        <v>47</v>
      </c>
      <c r="V6942" s="34">
        <v>108</v>
      </c>
      <c r="W6942" s="34">
        <v>63</v>
      </c>
      <c r="X6942" s="34">
        <v>96</v>
      </c>
      <c r="Y6942" s="34">
        <v>61</v>
      </c>
      <c r="Z6942" s="34">
        <v>100</v>
      </c>
      <c r="AA6942" s="34">
        <v>49</v>
      </c>
      <c r="AB6942" s="34">
        <v>119</v>
      </c>
      <c r="AC6942" s="34">
        <v>82</v>
      </c>
    </row>
    <row r="6943" spans="1:29" x14ac:dyDescent="0.2">
      <c r="A6943" s="34" t="s">
        <v>67436</v>
      </c>
      <c r="B6943" s="34">
        <v>32</v>
      </c>
      <c r="C6943" s="34">
        <v>56</v>
      </c>
      <c r="D6943" s="34">
        <v>43</v>
      </c>
      <c r="E6943" s="34">
        <v>57</v>
      </c>
      <c r="F6943" s="34">
        <v>35</v>
      </c>
      <c r="G6943" s="34">
        <v>65</v>
      </c>
      <c r="H6943" s="34">
        <v>30</v>
      </c>
      <c r="I6943" s="34">
        <v>55</v>
      </c>
      <c r="J6943" s="34">
        <v>34</v>
      </c>
      <c r="K6943" s="34">
        <v>64</v>
      </c>
      <c r="L6943" s="34">
        <v>44</v>
      </c>
      <c r="M6943" s="34">
        <v>32</v>
      </c>
      <c r="N6943" s="34">
        <v>40</v>
      </c>
      <c r="O6943" s="34">
        <v>45</v>
      </c>
      <c r="P6943" s="34">
        <v>42</v>
      </c>
      <c r="Q6943" s="34">
        <v>86</v>
      </c>
      <c r="R6943" s="34">
        <v>58</v>
      </c>
      <c r="S6943" s="34">
        <v>78</v>
      </c>
      <c r="T6943" s="34">
        <v>50</v>
      </c>
      <c r="U6943" s="34">
        <v>67</v>
      </c>
      <c r="V6943" s="34">
        <v>58</v>
      </c>
      <c r="W6943" s="34">
        <v>72</v>
      </c>
      <c r="X6943" s="34">
        <v>74</v>
      </c>
      <c r="Y6943" s="34">
        <v>66</v>
      </c>
      <c r="Z6943" s="34">
        <v>40</v>
      </c>
      <c r="AA6943" s="34">
        <v>96</v>
      </c>
      <c r="AB6943" s="34">
        <v>44</v>
      </c>
      <c r="AC6943" s="34">
        <v>100</v>
      </c>
    </row>
    <row r="6944" spans="1:29" x14ac:dyDescent="0.2">
      <c r="A6944" s="34" t="s">
        <v>67437</v>
      </c>
      <c r="B6944" s="34">
        <v>48</v>
      </c>
      <c r="C6944" s="34">
        <v>32</v>
      </c>
      <c r="D6944" s="34">
        <v>49</v>
      </c>
      <c r="E6944" s="34">
        <v>55</v>
      </c>
      <c r="F6944" s="34">
        <v>32</v>
      </c>
      <c r="G6944" s="34">
        <v>30</v>
      </c>
      <c r="H6944" s="34">
        <v>40</v>
      </c>
      <c r="I6944" s="34">
        <v>34</v>
      </c>
      <c r="J6944" s="34">
        <v>34</v>
      </c>
      <c r="K6944" s="34">
        <v>26</v>
      </c>
      <c r="L6944" s="34">
        <v>41</v>
      </c>
      <c r="M6944" s="34">
        <v>31</v>
      </c>
      <c r="N6944" s="34">
        <v>28</v>
      </c>
      <c r="O6944" s="34">
        <v>53</v>
      </c>
      <c r="P6944" s="34">
        <v>46</v>
      </c>
      <c r="Q6944" s="34">
        <v>54</v>
      </c>
      <c r="R6944" s="34">
        <v>34</v>
      </c>
      <c r="S6944" s="34">
        <v>57</v>
      </c>
      <c r="T6944" s="34">
        <v>46</v>
      </c>
      <c r="U6944" s="34">
        <v>43</v>
      </c>
      <c r="V6944" s="34">
        <v>46</v>
      </c>
      <c r="W6944" s="34">
        <v>62</v>
      </c>
      <c r="X6944" s="34">
        <v>46</v>
      </c>
      <c r="Y6944" s="34">
        <v>55</v>
      </c>
      <c r="Z6944" s="34">
        <v>60</v>
      </c>
      <c r="AA6944" s="34">
        <v>56</v>
      </c>
      <c r="AB6944" s="34">
        <v>63</v>
      </c>
      <c r="AC6944" s="34">
        <v>60</v>
      </c>
    </row>
    <row r="6945" spans="1:29" x14ac:dyDescent="0.2">
      <c r="A6945" s="34" t="s">
        <v>67438</v>
      </c>
      <c r="B6945" s="34">
        <v>64</v>
      </c>
      <c r="C6945" s="34">
        <v>164</v>
      </c>
      <c r="D6945" s="34">
        <v>138</v>
      </c>
      <c r="E6945" s="34">
        <v>109</v>
      </c>
      <c r="F6945" s="34">
        <v>171</v>
      </c>
      <c r="G6945" s="34">
        <v>197</v>
      </c>
      <c r="H6945" s="34">
        <v>153</v>
      </c>
      <c r="I6945" s="34">
        <v>117</v>
      </c>
      <c r="J6945" s="34">
        <v>182</v>
      </c>
      <c r="K6945" s="34">
        <v>133</v>
      </c>
      <c r="L6945" s="34">
        <v>148</v>
      </c>
      <c r="M6945" s="34">
        <v>150</v>
      </c>
      <c r="N6945" s="34">
        <v>124</v>
      </c>
      <c r="O6945" s="34">
        <v>122</v>
      </c>
      <c r="P6945" s="34">
        <v>143</v>
      </c>
      <c r="Q6945" s="34">
        <v>173</v>
      </c>
      <c r="R6945" s="34">
        <v>253</v>
      </c>
      <c r="S6945" s="34">
        <v>196</v>
      </c>
      <c r="T6945" s="34">
        <v>171</v>
      </c>
      <c r="U6945" s="34">
        <v>164</v>
      </c>
      <c r="V6945" s="34">
        <v>170</v>
      </c>
      <c r="W6945" s="34">
        <v>154</v>
      </c>
      <c r="X6945" s="34">
        <v>201</v>
      </c>
      <c r="Y6945" s="34">
        <v>171</v>
      </c>
      <c r="Z6945" s="34">
        <v>146</v>
      </c>
      <c r="AA6945" s="34">
        <v>213</v>
      </c>
      <c r="AB6945" s="34">
        <v>196</v>
      </c>
      <c r="AC6945" s="34">
        <v>249</v>
      </c>
    </row>
    <row r="6946" spans="1:29" x14ac:dyDescent="0.2">
      <c r="A6946" s="34" t="s">
        <v>67439</v>
      </c>
      <c r="B6946" s="34">
        <v>0</v>
      </c>
      <c r="C6946" s="34">
        <v>0</v>
      </c>
      <c r="D6946" s="34">
        <v>0</v>
      </c>
      <c r="E6946" s="34">
        <v>0</v>
      </c>
      <c r="F6946" s="34">
        <v>0</v>
      </c>
      <c r="G6946" s="34">
        <v>0</v>
      </c>
      <c r="H6946" s="34">
        <v>0</v>
      </c>
      <c r="I6946" s="34">
        <v>0</v>
      </c>
      <c r="J6946" s="34">
        <v>0</v>
      </c>
      <c r="K6946" s="34">
        <v>0</v>
      </c>
      <c r="L6946" s="34">
        <v>0</v>
      </c>
      <c r="M6946" s="34">
        <v>0</v>
      </c>
      <c r="N6946" s="34">
        <v>0</v>
      </c>
      <c r="O6946" s="34">
        <v>0</v>
      </c>
      <c r="P6946" s="34">
        <v>0</v>
      </c>
      <c r="Q6946" s="34">
        <v>0</v>
      </c>
      <c r="R6946" s="34">
        <v>0</v>
      </c>
      <c r="S6946" s="34">
        <v>0</v>
      </c>
      <c r="T6946" s="34">
        <v>0</v>
      </c>
      <c r="U6946" s="34">
        <v>0</v>
      </c>
      <c r="V6946" s="34">
        <v>0</v>
      </c>
      <c r="W6946" s="34">
        <v>0</v>
      </c>
      <c r="X6946" s="34">
        <v>0</v>
      </c>
      <c r="Y6946" s="34">
        <v>0</v>
      </c>
      <c r="Z6946" s="34">
        <v>0</v>
      </c>
      <c r="AA6946" s="34">
        <v>0</v>
      </c>
      <c r="AB6946" s="34">
        <v>0</v>
      </c>
      <c r="AC6946" s="34">
        <v>0</v>
      </c>
    </row>
    <row r="6947" spans="1:29" x14ac:dyDescent="0.2">
      <c r="A6947" s="34" t="s">
        <v>67440</v>
      </c>
      <c r="B6947" s="34">
        <v>59</v>
      </c>
      <c r="C6947" s="34">
        <v>86</v>
      </c>
      <c r="D6947" s="34">
        <v>87</v>
      </c>
      <c r="E6947" s="34">
        <v>93</v>
      </c>
      <c r="F6947" s="34">
        <v>101</v>
      </c>
      <c r="G6947" s="34">
        <v>80</v>
      </c>
      <c r="H6947" s="34">
        <v>94</v>
      </c>
      <c r="I6947" s="34">
        <v>91</v>
      </c>
      <c r="J6947" s="34">
        <v>85</v>
      </c>
      <c r="K6947" s="34">
        <v>95</v>
      </c>
      <c r="L6947" s="34">
        <v>82</v>
      </c>
      <c r="M6947" s="34">
        <v>78</v>
      </c>
      <c r="N6947" s="34">
        <v>89</v>
      </c>
      <c r="O6947" s="34">
        <v>65</v>
      </c>
      <c r="P6947" s="34">
        <v>84</v>
      </c>
      <c r="Q6947" s="34">
        <v>101</v>
      </c>
      <c r="R6947" s="34">
        <v>163</v>
      </c>
      <c r="S6947" s="34">
        <v>83</v>
      </c>
      <c r="T6947" s="34">
        <v>119</v>
      </c>
      <c r="U6947" s="34">
        <v>107</v>
      </c>
      <c r="V6947" s="34">
        <v>88</v>
      </c>
      <c r="W6947" s="34">
        <v>124</v>
      </c>
      <c r="X6947" s="34">
        <v>145</v>
      </c>
      <c r="Y6947" s="34">
        <v>126</v>
      </c>
      <c r="Z6947" s="34">
        <v>81</v>
      </c>
      <c r="AA6947" s="34">
        <v>95</v>
      </c>
      <c r="AB6947" s="34">
        <v>116</v>
      </c>
      <c r="AC6947" s="34">
        <v>147</v>
      </c>
    </row>
    <row r="6948" spans="1:29" x14ac:dyDescent="0.2">
      <c r="A6948" s="34" t="s">
        <v>67441</v>
      </c>
      <c r="B6948" s="34">
        <v>160</v>
      </c>
      <c r="C6948" s="34">
        <v>87</v>
      </c>
      <c r="D6948" s="34">
        <v>114</v>
      </c>
      <c r="E6948" s="34">
        <v>92</v>
      </c>
      <c r="F6948" s="34">
        <v>107</v>
      </c>
      <c r="G6948" s="34">
        <v>98</v>
      </c>
      <c r="H6948" s="34">
        <v>108</v>
      </c>
      <c r="I6948" s="34">
        <v>78</v>
      </c>
      <c r="J6948" s="34">
        <v>120</v>
      </c>
      <c r="K6948" s="34">
        <v>111</v>
      </c>
      <c r="L6948" s="34">
        <v>106</v>
      </c>
      <c r="M6948" s="34">
        <v>87</v>
      </c>
      <c r="N6948" s="34">
        <v>90</v>
      </c>
      <c r="O6948" s="34">
        <v>68</v>
      </c>
      <c r="P6948" s="34">
        <v>106</v>
      </c>
      <c r="Q6948" s="34">
        <v>156</v>
      </c>
      <c r="R6948" s="34">
        <v>190</v>
      </c>
      <c r="S6948" s="34">
        <v>109</v>
      </c>
      <c r="T6948" s="34">
        <v>169</v>
      </c>
      <c r="U6948" s="34">
        <v>103</v>
      </c>
      <c r="V6948" s="34">
        <v>118</v>
      </c>
      <c r="W6948" s="34">
        <v>142</v>
      </c>
      <c r="X6948" s="34">
        <v>123</v>
      </c>
      <c r="Y6948" s="34">
        <v>169</v>
      </c>
      <c r="Z6948" s="34">
        <v>117</v>
      </c>
      <c r="AA6948" s="34">
        <v>120</v>
      </c>
      <c r="AB6948" s="34">
        <v>180</v>
      </c>
      <c r="AC6948" s="34">
        <v>144</v>
      </c>
    </row>
    <row r="6949" spans="1:29" x14ac:dyDescent="0.2">
      <c r="A6949" s="34" t="s">
        <v>67442</v>
      </c>
      <c r="B6949" s="34">
        <v>79</v>
      </c>
      <c r="C6949" s="34">
        <v>99</v>
      </c>
      <c r="D6949" s="34">
        <v>165</v>
      </c>
      <c r="E6949" s="34">
        <v>106</v>
      </c>
      <c r="F6949" s="34">
        <v>154</v>
      </c>
      <c r="G6949" s="34">
        <v>77</v>
      </c>
      <c r="H6949" s="34">
        <v>138</v>
      </c>
      <c r="I6949" s="34">
        <v>93</v>
      </c>
      <c r="J6949" s="34">
        <v>89</v>
      </c>
      <c r="K6949" s="34">
        <v>129</v>
      </c>
      <c r="L6949" s="34">
        <v>85</v>
      </c>
      <c r="M6949" s="34">
        <v>66</v>
      </c>
      <c r="N6949" s="34">
        <v>116</v>
      </c>
      <c r="O6949" s="34">
        <v>77</v>
      </c>
      <c r="P6949" s="34">
        <v>109</v>
      </c>
      <c r="Q6949" s="34">
        <v>117</v>
      </c>
      <c r="R6949" s="34">
        <v>153</v>
      </c>
      <c r="S6949" s="34">
        <v>143</v>
      </c>
      <c r="T6949" s="34">
        <v>86</v>
      </c>
      <c r="U6949" s="34">
        <v>102</v>
      </c>
      <c r="V6949" s="34">
        <v>123</v>
      </c>
      <c r="W6949" s="34">
        <v>108</v>
      </c>
      <c r="X6949" s="34">
        <v>133</v>
      </c>
      <c r="Y6949" s="34">
        <v>108</v>
      </c>
      <c r="Z6949" s="34">
        <v>151</v>
      </c>
      <c r="AA6949" s="34">
        <v>152</v>
      </c>
      <c r="AB6949" s="34">
        <v>148</v>
      </c>
      <c r="AC6949" s="34">
        <v>172</v>
      </c>
    </row>
    <row r="6950" spans="1:29" x14ac:dyDescent="0.2">
      <c r="A6950" s="34" t="s">
        <v>67443</v>
      </c>
      <c r="B6950" s="34">
        <v>100</v>
      </c>
      <c r="C6950" s="34">
        <v>78</v>
      </c>
      <c r="D6950" s="34">
        <v>103</v>
      </c>
      <c r="E6950" s="34">
        <v>65</v>
      </c>
      <c r="F6950" s="34">
        <v>105</v>
      </c>
      <c r="G6950" s="34">
        <v>57</v>
      </c>
      <c r="H6950" s="34">
        <v>91</v>
      </c>
      <c r="I6950" s="34">
        <v>75</v>
      </c>
      <c r="J6950" s="34">
        <v>80</v>
      </c>
      <c r="K6950" s="34">
        <v>101</v>
      </c>
      <c r="L6950" s="34">
        <v>108</v>
      </c>
      <c r="M6950" s="34">
        <v>67</v>
      </c>
      <c r="N6950" s="34">
        <v>101</v>
      </c>
      <c r="O6950" s="34">
        <v>61</v>
      </c>
      <c r="P6950" s="34">
        <v>93</v>
      </c>
      <c r="Q6950" s="34">
        <v>93</v>
      </c>
      <c r="R6950" s="34">
        <v>155</v>
      </c>
      <c r="S6950" s="34">
        <v>88</v>
      </c>
      <c r="T6950" s="34">
        <v>140</v>
      </c>
      <c r="U6950" s="34">
        <v>87</v>
      </c>
      <c r="V6950" s="34">
        <v>84</v>
      </c>
      <c r="W6950" s="34">
        <v>116</v>
      </c>
      <c r="X6950" s="34">
        <v>111</v>
      </c>
      <c r="Y6950" s="34">
        <v>124</v>
      </c>
      <c r="Z6950" s="34">
        <v>86</v>
      </c>
      <c r="AA6950" s="34">
        <v>145</v>
      </c>
      <c r="AB6950" s="34">
        <v>133</v>
      </c>
      <c r="AC6950" s="34">
        <v>97</v>
      </c>
    </row>
    <row r="6951" spans="1:29" x14ac:dyDescent="0.2">
      <c r="A6951" s="34" t="s">
        <v>67444</v>
      </c>
      <c r="B6951" s="34">
        <v>70</v>
      </c>
      <c r="C6951" s="34">
        <v>149</v>
      </c>
      <c r="D6951" s="34">
        <v>125</v>
      </c>
      <c r="E6951" s="34">
        <v>150</v>
      </c>
      <c r="F6951" s="34">
        <v>111</v>
      </c>
      <c r="G6951" s="34">
        <v>199</v>
      </c>
      <c r="H6951" s="34">
        <v>109</v>
      </c>
      <c r="I6951" s="34">
        <v>147</v>
      </c>
      <c r="J6951" s="34">
        <v>135</v>
      </c>
      <c r="K6951" s="34">
        <v>137</v>
      </c>
      <c r="L6951" s="34">
        <v>101</v>
      </c>
      <c r="M6951" s="34">
        <v>121</v>
      </c>
      <c r="N6951" s="34">
        <v>100</v>
      </c>
      <c r="O6951" s="34">
        <v>114</v>
      </c>
      <c r="P6951" s="34">
        <v>121</v>
      </c>
      <c r="Q6951" s="34">
        <v>169</v>
      </c>
      <c r="R6951" s="34">
        <v>164</v>
      </c>
      <c r="S6951" s="34">
        <v>167</v>
      </c>
      <c r="T6951" s="34">
        <v>126</v>
      </c>
      <c r="U6951" s="34">
        <v>145</v>
      </c>
      <c r="V6951" s="34">
        <v>168</v>
      </c>
      <c r="W6951" s="34">
        <v>196</v>
      </c>
      <c r="X6951" s="34">
        <v>146</v>
      </c>
      <c r="Y6951" s="34">
        <v>167</v>
      </c>
      <c r="Z6951" s="34">
        <v>111</v>
      </c>
      <c r="AA6951" s="34">
        <v>165</v>
      </c>
      <c r="AB6951" s="34">
        <v>103</v>
      </c>
      <c r="AC6951" s="34">
        <v>220</v>
      </c>
    </row>
    <row r="6952" spans="1:29" x14ac:dyDescent="0.2">
      <c r="A6952" s="34" t="s">
        <v>67445</v>
      </c>
      <c r="B6952" s="34">
        <v>13</v>
      </c>
      <c r="C6952" s="34">
        <v>26</v>
      </c>
      <c r="D6952" s="34">
        <v>44</v>
      </c>
      <c r="E6952" s="34">
        <v>21</v>
      </c>
      <c r="F6952" s="34">
        <v>29</v>
      </c>
      <c r="G6952" s="34">
        <v>30</v>
      </c>
      <c r="H6952" s="34">
        <v>34</v>
      </c>
      <c r="I6952" s="34">
        <v>16</v>
      </c>
      <c r="J6952" s="34">
        <v>30</v>
      </c>
      <c r="K6952" s="34">
        <v>23</v>
      </c>
      <c r="L6952" s="34">
        <v>17</v>
      </c>
      <c r="M6952" s="34">
        <v>11</v>
      </c>
      <c r="N6952" s="34">
        <v>25</v>
      </c>
      <c r="O6952" s="34">
        <v>6</v>
      </c>
      <c r="P6952" s="34">
        <v>16</v>
      </c>
      <c r="Q6952" s="34">
        <v>24</v>
      </c>
      <c r="R6952" s="34">
        <v>36</v>
      </c>
      <c r="S6952" s="34">
        <v>15</v>
      </c>
      <c r="T6952" s="34">
        <v>16</v>
      </c>
      <c r="U6952" s="34">
        <v>26</v>
      </c>
      <c r="V6952" s="34">
        <v>43</v>
      </c>
      <c r="W6952" s="34">
        <v>12</v>
      </c>
      <c r="X6952" s="34">
        <v>28</v>
      </c>
      <c r="Y6952" s="34">
        <v>19</v>
      </c>
      <c r="Z6952" s="34">
        <v>34</v>
      </c>
      <c r="AA6952" s="34">
        <v>27</v>
      </c>
      <c r="AB6952" s="34">
        <v>42</v>
      </c>
      <c r="AC6952" s="34">
        <v>28</v>
      </c>
    </row>
    <row r="6953" spans="1:29" x14ac:dyDescent="0.2">
      <c r="A6953" s="34" t="s">
        <v>67446</v>
      </c>
      <c r="B6953" s="34">
        <v>33</v>
      </c>
      <c r="C6953" s="34">
        <v>52</v>
      </c>
      <c r="D6953" s="34">
        <v>87</v>
      </c>
      <c r="E6953" s="34">
        <v>71</v>
      </c>
      <c r="F6953" s="34">
        <v>62</v>
      </c>
      <c r="G6953" s="34">
        <v>114</v>
      </c>
      <c r="H6953" s="34">
        <v>108</v>
      </c>
      <c r="I6953" s="34">
        <v>52</v>
      </c>
      <c r="J6953" s="34">
        <v>58</v>
      </c>
      <c r="K6953" s="34">
        <v>102</v>
      </c>
      <c r="L6953" s="34">
        <v>73</v>
      </c>
      <c r="M6953" s="34">
        <v>75</v>
      </c>
      <c r="N6953" s="34">
        <v>59</v>
      </c>
      <c r="O6953" s="34">
        <v>48</v>
      </c>
      <c r="P6953" s="34">
        <v>49</v>
      </c>
      <c r="Q6953" s="34">
        <v>91</v>
      </c>
      <c r="R6953" s="34">
        <v>95</v>
      </c>
      <c r="S6953" s="34">
        <v>58</v>
      </c>
      <c r="T6953" s="34">
        <v>60</v>
      </c>
      <c r="U6953" s="34">
        <v>54</v>
      </c>
      <c r="V6953" s="34">
        <v>125</v>
      </c>
      <c r="W6953" s="34">
        <v>137</v>
      </c>
      <c r="X6953" s="34">
        <v>39</v>
      </c>
      <c r="Y6953" s="34">
        <v>88</v>
      </c>
      <c r="Z6953" s="34">
        <v>71</v>
      </c>
      <c r="AA6953" s="34">
        <v>101</v>
      </c>
      <c r="AB6953" s="34">
        <v>93</v>
      </c>
      <c r="AC6953" s="34">
        <v>84</v>
      </c>
    </row>
    <row r="6954" spans="1:29" x14ac:dyDescent="0.2">
      <c r="A6954" s="34" t="s">
        <v>67447</v>
      </c>
      <c r="B6954" s="34">
        <v>25</v>
      </c>
      <c r="C6954" s="34">
        <v>66</v>
      </c>
      <c r="D6954" s="34">
        <v>79</v>
      </c>
      <c r="E6954" s="34">
        <v>68</v>
      </c>
      <c r="F6954" s="34">
        <v>71</v>
      </c>
      <c r="G6954" s="34">
        <v>42</v>
      </c>
      <c r="H6954" s="34">
        <v>48</v>
      </c>
      <c r="I6954" s="34">
        <v>47</v>
      </c>
      <c r="J6954" s="34">
        <v>59</v>
      </c>
      <c r="K6954" s="34">
        <v>69</v>
      </c>
      <c r="L6954" s="34">
        <v>27</v>
      </c>
      <c r="M6954" s="34">
        <v>75</v>
      </c>
      <c r="N6954" s="34">
        <v>52</v>
      </c>
      <c r="O6954" s="34">
        <v>42</v>
      </c>
      <c r="P6954" s="34">
        <v>47</v>
      </c>
      <c r="Q6954" s="34">
        <v>78</v>
      </c>
      <c r="R6954" s="34">
        <v>77</v>
      </c>
      <c r="S6954" s="34">
        <v>61</v>
      </c>
      <c r="T6954" s="34">
        <v>52</v>
      </c>
      <c r="U6954" s="34">
        <v>37</v>
      </c>
      <c r="V6954" s="34">
        <v>93</v>
      </c>
      <c r="W6954" s="34">
        <v>60</v>
      </c>
      <c r="X6954" s="34">
        <v>82</v>
      </c>
      <c r="Y6954" s="34">
        <v>44</v>
      </c>
      <c r="Z6954" s="34">
        <v>42</v>
      </c>
      <c r="AA6954" s="34">
        <v>111</v>
      </c>
      <c r="AB6954" s="34">
        <v>55</v>
      </c>
      <c r="AC6954" s="34">
        <v>87</v>
      </c>
    </row>
    <row r="6955" spans="1:29" x14ac:dyDescent="0.2">
      <c r="A6955" s="34" t="s">
        <v>67448</v>
      </c>
      <c r="B6955" s="34">
        <v>72</v>
      </c>
      <c r="C6955" s="34">
        <v>57</v>
      </c>
      <c r="D6955" s="34">
        <v>54</v>
      </c>
      <c r="E6955" s="34">
        <v>65</v>
      </c>
      <c r="F6955" s="34">
        <v>58</v>
      </c>
      <c r="G6955" s="34">
        <v>56</v>
      </c>
      <c r="H6955" s="34">
        <v>45</v>
      </c>
      <c r="I6955" s="34">
        <v>52</v>
      </c>
      <c r="J6955" s="34">
        <v>51</v>
      </c>
      <c r="K6955" s="34">
        <v>96</v>
      </c>
      <c r="L6955" s="34">
        <v>44</v>
      </c>
      <c r="M6955" s="34">
        <v>36</v>
      </c>
      <c r="N6955" s="34">
        <v>41</v>
      </c>
      <c r="O6955" s="34">
        <v>54</v>
      </c>
      <c r="P6955" s="34">
        <v>63</v>
      </c>
      <c r="Q6955" s="34">
        <v>90</v>
      </c>
      <c r="R6955" s="34">
        <v>64</v>
      </c>
      <c r="S6955" s="34">
        <v>73</v>
      </c>
      <c r="T6955" s="34">
        <v>51</v>
      </c>
      <c r="U6955" s="34">
        <v>39</v>
      </c>
      <c r="V6955" s="34">
        <v>54</v>
      </c>
      <c r="W6955" s="34">
        <v>76</v>
      </c>
      <c r="X6955" s="34">
        <v>73</v>
      </c>
      <c r="Y6955" s="34">
        <v>84</v>
      </c>
      <c r="Z6955" s="34">
        <v>66</v>
      </c>
      <c r="AA6955" s="34">
        <v>61</v>
      </c>
      <c r="AB6955" s="34">
        <v>54</v>
      </c>
      <c r="AC6955" s="34">
        <v>85</v>
      </c>
    </row>
    <row r="6956" spans="1:29" x14ac:dyDescent="0.2">
      <c r="A6956" s="34" t="s">
        <v>67449</v>
      </c>
      <c r="B6956" s="34">
        <v>166</v>
      </c>
      <c r="C6956" s="34">
        <v>114</v>
      </c>
      <c r="D6956" s="34">
        <v>138</v>
      </c>
      <c r="E6956" s="34">
        <v>107</v>
      </c>
      <c r="F6956" s="34">
        <v>175</v>
      </c>
      <c r="G6956" s="34">
        <v>165</v>
      </c>
      <c r="H6956" s="34">
        <v>152</v>
      </c>
      <c r="I6956" s="34">
        <v>117</v>
      </c>
      <c r="J6956" s="34">
        <v>134</v>
      </c>
      <c r="K6956" s="34">
        <v>130</v>
      </c>
      <c r="L6956" s="34">
        <v>164</v>
      </c>
      <c r="M6956" s="34">
        <v>91</v>
      </c>
      <c r="N6956" s="34">
        <v>136</v>
      </c>
      <c r="O6956" s="34">
        <v>112</v>
      </c>
      <c r="P6956" s="34">
        <v>138</v>
      </c>
      <c r="Q6956" s="34">
        <v>177</v>
      </c>
      <c r="R6956" s="34">
        <v>209</v>
      </c>
      <c r="S6956" s="34">
        <v>132</v>
      </c>
      <c r="T6956" s="34">
        <v>247</v>
      </c>
      <c r="U6956" s="34">
        <v>128</v>
      </c>
      <c r="V6956" s="34">
        <v>162</v>
      </c>
      <c r="W6956" s="34">
        <v>186</v>
      </c>
      <c r="X6956" s="34">
        <v>182</v>
      </c>
      <c r="Y6956" s="34">
        <v>133</v>
      </c>
      <c r="Z6956" s="34">
        <v>146</v>
      </c>
      <c r="AA6956" s="34">
        <v>145</v>
      </c>
      <c r="AB6956" s="34">
        <v>303</v>
      </c>
      <c r="AC6956" s="34">
        <v>197</v>
      </c>
    </row>
    <row r="6957" spans="1:29" x14ac:dyDescent="0.2">
      <c r="A6957" s="34" t="s">
        <v>67450</v>
      </c>
      <c r="B6957" s="34">
        <v>48</v>
      </c>
      <c r="C6957" s="34">
        <v>39</v>
      </c>
      <c r="D6957" s="34">
        <v>41</v>
      </c>
      <c r="E6957" s="34">
        <v>43</v>
      </c>
      <c r="F6957" s="34">
        <v>47</v>
      </c>
      <c r="G6957" s="34">
        <v>29</v>
      </c>
      <c r="H6957" s="34">
        <v>22</v>
      </c>
      <c r="I6957" s="34">
        <v>37</v>
      </c>
      <c r="J6957" s="34">
        <v>51</v>
      </c>
      <c r="K6957" s="34">
        <v>53</v>
      </c>
      <c r="L6957" s="34">
        <v>48</v>
      </c>
      <c r="M6957" s="34">
        <v>49</v>
      </c>
      <c r="N6957" s="34">
        <v>39</v>
      </c>
      <c r="O6957" s="34">
        <v>56</v>
      </c>
      <c r="P6957" s="34">
        <v>42</v>
      </c>
      <c r="Q6957" s="34">
        <v>41</v>
      </c>
      <c r="R6957" s="34">
        <v>53</v>
      </c>
      <c r="S6957" s="34">
        <v>96</v>
      </c>
      <c r="T6957" s="34">
        <v>52</v>
      </c>
      <c r="U6957" s="34">
        <v>49</v>
      </c>
      <c r="V6957" s="34">
        <v>53</v>
      </c>
      <c r="W6957" s="34">
        <v>79</v>
      </c>
      <c r="X6957" s="34">
        <v>82</v>
      </c>
      <c r="Y6957" s="34">
        <v>54</v>
      </c>
      <c r="Z6957" s="34">
        <v>53</v>
      </c>
      <c r="AA6957" s="34">
        <v>43</v>
      </c>
      <c r="AB6957" s="34">
        <v>87</v>
      </c>
      <c r="AC6957" s="34">
        <v>111</v>
      </c>
    </row>
    <row r="6958" spans="1:29" x14ac:dyDescent="0.2">
      <c r="A6958" s="34" t="s">
        <v>67451</v>
      </c>
      <c r="B6958" s="34">
        <v>22</v>
      </c>
      <c r="C6958" s="34">
        <v>29</v>
      </c>
      <c r="D6958" s="34">
        <v>27</v>
      </c>
      <c r="E6958" s="34">
        <v>32</v>
      </c>
      <c r="F6958" s="34">
        <v>40</v>
      </c>
      <c r="G6958" s="34">
        <v>30</v>
      </c>
      <c r="H6958" s="34">
        <v>32</v>
      </c>
      <c r="I6958" s="34">
        <v>34</v>
      </c>
      <c r="J6958" s="34">
        <v>15</v>
      </c>
      <c r="K6958" s="34">
        <v>36</v>
      </c>
      <c r="L6958" s="34">
        <v>10</v>
      </c>
      <c r="M6958" s="34">
        <v>18</v>
      </c>
      <c r="N6958" s="34">
        <v>18</v>
      </c>
      <c r="O6958" s="34">
        <v>14</v>
      </c>
      <c r="P6958" s="34">
        <v>33</v>
      </c>
      <c r="Q6958" s="34">
        <v>31</v>
      </c>
      <c r="R6958" s="34">
        <v>23</v>
      </c>
      <c r="S6958" s="34">
        <v>46</v>
      </c>
      <c r="T6958" s="34">
        <v>18</v>
      </c>
      <c r="U6958" s="34">
        <v>26</v>
      </c>
      <c r="V6958" s="34">
        <v>32</v>
      </c>
      <c r="W6958" s="34">
        <v>11</v>
      </c>
      <c r="X6958" s="34">
        <v>55</v>
      </c>
      <c r="Y6958" s="34">
        <v>18</v>
      </c>
      <c r="Z6958" s="34">
        <v>44</v>
      </c>
      <c r="AA6958" s="34">
        <v>29</v>
      </c>
      <c r="AB6958" s="34">
        <v>18</v>
      </c>
      <c r="AC6958" s="34">
        <v>46</v>
      </c>
    </row>
    <row r="6959" spans="1:29" x14ac:dyDescent="0.2">
      <c r="A6959" s="34" t="s">
        <v>67452</v>
      </c>
      <c r="B6959" s="34">
        <v>222</v>
      </c>
      <c r="C6959" s="34">
        <v>123</v>
      </c>
      <c r="D6959" s="34">
        <v>201</v>
      </c>
      <c r="E6959" s="34">
        <v>183</v>
      </c>
      <c r="F6959" s="34">
        <v>221</v>
      </c>
      <c r="G6959" s="34">
        <v>152</v>
      </c>
      <c r="H6959" s="34">
        <v>180</v>
      </c>
      <c r="I6959" s="34">
        <v>164</v>
      </c>
      <c r="J6959" s="34">
        <v>261</v>
      </c>
      <c r="K6959" s="34">
        <v>150</v>
      </c>
      <c r="L6959" s="34">
        <v>174</v>
      </c>
      <c r="M6959" s="34">
        <v>157</v>
      </c>
      <c r="N6959" s="34">
        <v>183</v>
      </c>
      <c r="O6959" s="34">
        <v>114</v>
      </c>
      <c r="P6959" s="34">
        <v>204</v>
      </c>
      <c r="Q6959" s="34">
        <v>198</v>
      </c>
      <c r="R6959" s="34">
        <v>298</v>
      </c>
      <c r="S6959" s="34">
        <v>191</v>
      </c>
      <c r="T6959" s="34">
        <v>282</v>
      </c>
      <c r="U6959" s="34">
        <v>178</v>
      </c>
      <c r="V6959" s="34">
        <v>274</v>
      </c>
      <c r="W6959" s="34">
        <v>209</v>
      </c>
      <c r="X6959" s="34">
        <v>273</v>
      </c>
      <c r="Y6959" s="34">
        <v>216</v>
      </c>
      <c r="Z6959" s="34">
        <v>214</v>
      </c>
      <c r="AA6959" s="34">
        <v>161</v>
      </c>
      <c r="AB6959" s="34">
        <v>322</v>
      </c>
      <c r="AC6959" s="34">
        <v>236</v>
      </c>
    </row>
    <row r="6960" spans="1:29" x14ac:dyDescent="0.2">
      <c r="A6960" s="34" t="s">
        <v>67453</v>
      </c>
      <c r="B6960" s="34">
        <v>22</v>
      </c>
      <c r="C6960" s="34">
        <v>10</v>
      </c>
      <c r="D6960" s="34">
        <v>3</v>
      </c>
      <c r="E6960" s="34">
        <v>13</v>
      </c>
      <c r="F6960" s="34">
        <v>7</v>
      </c>
      <c r="G6960" s="34">
        <v>4</v>
      </c>
      <c r="H6960" s="34">
        <v>3</v>
      </c>
      <c r="I6960" s="34">
        <v>8</v>
      </c>
      <c r="J6960" s="34">
        <v>8</v>
      </c>
      <c r="K6960" s="34">
        <v>5</v>
      </c>
      <c r="L6960" s="34">
        <v>5</v>
      </c>
      <c r="M6960" s="34">
        <v>8</v>
      </c>
      <c r="N6960" s="34">
        <v>3</v>
      </c>
      <c r="O6960" s="34">
        <v>10</v>
      </c>
      <c r="P6960" s="34">
        <v>0</v>
      </c>
      <c r="Q6960" s="34">
        <v>12</v>
      </c>
      <c r="R6960" s="34">
        <v>12</v>
      </c>
      <c r="S6960" s="34">
        <v>11</v>
      </c>
      <c r="T6960" s="34">
        <v>2</v>
      </c>
      <c r="U6960" s="34">
        <v>11</v>
      </c>
      <c r="V6960" s="34">
        <v>2</v>
      </c>
      <c r="W6960" s="34">
        <v>4</v>
      </c>
      <c r="X6960" s="34">
        <v>14</v>
      </c>
      <c r="Y6960" s="34">
        <v>6</v>
      </c>
      <c r="Z6960" s="34">
        <v>2</v>
      </c>
      <c r="AA6960" s="34">
        <v>15</v>
      </c>
      <c r="AB6960" s="34">
        <v>12</v>
      </c>
      <c r="AC6960" s="34">
        <v>31</v>
      </c>
    </row>
    <row r="6961" spans="1:29" x14ac:dyDescent="0.2">
      <c r="A6961" s="34" t="s">
        <v>67454</v>
      </c>
      <c r="B6961" s="34">
        <v>34</v>
      </c>
      <c r="C6961" s="34">
        <v>35</v>
      </c>
      <c r="D6961" s="34">
        <v>26</v>
      </c>
      <c r="E6961" s="34">
        <v>31</v>
      </c>
      <c r="F6961" s="34">
        <v>46</v>
      </c>
      <c r="G6961" s="34">
        <v>35</v>
      </c>
      <c r="H6961" s="34">
        <v>27</v>
      </c>
      <c r="I6961" s="34">
        <v>25</v>
      </c>
      <c r="J6961" s="34">
        <v>22</v>
      </c>
      <c r="K6961" s="34">
        <v>45</v>
      </c>
      <c r="L6961" s="34">
        <v>25</v>
      </c>
      <c r="M6961" s="34">
        <v>34</v>
      </c>
      <c r="N6961" s="34">
        <v>20</v>
      </c>
      <c r="O6961" s="34">
        <v>24</v>
      </c>
      <c r="P6961" s="34">
        <v>34</v>
      </c>
      <c r="Q6961" s="34">
        <v>52</v>
      </c>
      <c r="R6961" s="34">
        <v>24</v>
      </c>
      <c r="S6961" s="34">
        <v>37</v>
      </c>
      <c r="T6961" s="34">
        <v>30</v>
      </c>
      <c r="U6961" s="34">
        <v>49</v>
      </c>
      <c r="V6961" s="34">
        <v>30</v>
      </c>
      <c r="W6961" s="34">
        <v>22</v>
      </c>
      <c r="X6961" s="34">
        <v>46</v>
      </c>
      <c r="Y6961" s="34">
        <v>25</v>
      </c>
      <c r="Z6961" s="34">
        <v>21</v>
      </c>
      <c r="AA6961" s="34">
        <v>80</v>
      </c>
      <c r="AB6961" s="34">
        <v>24</v>
      </c>
      <c r="AC6961" s="34">
        <v>57</v>
      </c>
    </row>
    <row r="6962" spans="1:29" x14ac:dyDescent="0.2">
      <c r="A6962" s="34" t="s">
        <v>67455</v>
      </c>
      <c r="B6962" s="34">
        <v>48</v>
      </c>
      <c r="C6962" s="34">
        <v>50</v>
      </c>
      <c r="D6962" s="34">
        <v>62</v>
      </c>
      <c r="E6962" s="34">
        <v>78</v>
      </c>
      <c r="F6962" s="34">
        <v>65</v>
      </c>
      <c r="G6962" s="34">
        <v>53</v>
      </c>
      <c r="H6962" s="34">
        <v>56</v>
      </c>
      <c r="I6962" s="34">
        <v>67</v>
      </c>
      <c r="J6962" s="34">
        <v>62</v>
      </c>
      <c r="K6962" s="34">
        <v>79</v>
      </c>
      <c r="L6962" s="34">
        <v>31</v>
      </c>
      <c r="M6962" s="34">
        <v>63</v>
      </c>
      <c r="N6962" s="34">
        <v>54</v>
      </c>
      <c r="O6962" s="34">
        <v>57</v>
      </c>
      <c r="P6962" s="34">
        <v>51</v>
      </c>
      <c r="Q6962" s="34">
        <v>59</v>
      </c>
      <c r="R6962" s="34">
        <v>67</v>
      </c>
      <c r="S6962" s="34">
        <v>93</v>
      </c>
      <c r="T6962" s="34">
        <v>37</v>
      </c>
      <c r="U6962" s="34">
        <v>73</v>
      </c>
      <c r="V6962" s="34">
        <v>53</v>
      </c>
      <c r="W6962" s="34">
        <v>67</v>
      </c>
      <c r="X6962" s="34">
        <v>86</v>
      </c>
      <c r="Y6962" s="34">
        <v>59</v>
      </c>
      <c r="Z6962" s="34">
        <v>60</v>
      </c>
      <c r="AA6962" s="34">
        <v>83</v>
      </c>
      <c r="AB6962" s="34">
        <v>65</v>
      </c>
      <c r="AC6962" s="34">
        <v>109</v>
      </c>
    </row>
    <row r="6963" spans="1:29" x14ac:dyDescent="0.2">
      <c r="A6963" s="34" t="s">
        <v>67456</v>
      </c>
      <c r="B6963" s="34">
        <v>70</v>
      </c>
      <c r="C6963" s="34">
        <v>137</v>
      </c>
      <c r="D6963" s="34">
        <v>93</v>
      </c>
      <c r="E6963" s="34">
        <v>134</v>
      </c>
      <c r="F6963" s="34">
        <v>104</v>
      </c>
      <c r="G6963" s="34">
        <v>115</v>
      </c>
      <c r="H6963" s="34">
        <v>76</v>
      </c>
      <c r="I6963" s="34">
        <v>114</v>
      </c>
      <c r="J6963" s="34">
        <v>83</v>
      </c>
      <c r="K6963" s="34">
        <v>150</v>
      </c>
      <c r="L6963" s="34">
        <v>67</v>
      </c>
      <c r="M6963" s="34">
        <v>133</v>
      </c>
      <c r="N6963" s="34">
        <v>83</v>
      </c>
      <c r="O6963" s="34">
        <v>140</v>
      </c>
      <c r="P6963" s="34">
        <v>74</v>
      </c>
      <c r="Q6963" s="34">
        <v>185</v>
      </c>
      <c r="R6963" s="34">
        <v>121</v>
      </c>
      <c r="S6963" s="34">
        <v>146</v>
      </c>
      <c r="T6963" s="34">
        <v>118</v>
      </c>
      <c r="U6963" s="34">
        <v>130</v>
      </c>
      <c r="V6963" s="34">
        <v>132</v>
      </c>
      <c r="W6963" s="34">
        <v>127</v>
      </c>
      <c r="X6963" s="34">
        <v>99</v>
      </c>
      <c r="Y6963" s="34">
        <v>183</v>
      </c>
      <c r="Z6963" s="34">
        <v>106</v>
      </c>
      <c r="AA6963" s="34">
        <v>163</v>
      </c>
      <c r="AB6963" s="34">
        <v>121</v>
      </c>
      <c r="AC6963" s="34">
        <v>242</v>
      </c>
    </row>
    <row r="6964" spans="1:29" x14ac:dyDescent="0.2">
      <c r="A6964" s="34" t="s">
        <v>67457</v>
      </c>
      <c r="B6964" s="34">
        <v>41</v>
      </c>
      <c r="C6964" s="34">
        <v>40</v>
      </c>
      <c r="D6964" s="34">
        <v>51</v>
      </c>
      <c r="E6964" s="34">
        <v>45</v>
      </c>
      <c r="F6964" s="34">
        <v>40</v>
      </c>
      <c r="G6964" s="34">
        <v>34</v>
      </c>
      <c r="H6964" s="34">
        <v>44</v>
      </c>
      <c r="I6964" s="34">
        <v>31</v>
      </c>
      <c r="J6964" s="34">
        <v>33</v>
      </c>
      <c r="K6964" s="34">
        <v>37</v>
      </c>
      <c r="L6964" s="34">
        <v>32</v>
      </c>
      <c r="M6964" s="34">
        <v>30</v>
      </c>
      <c r="N6964" s="34">
        <v>43</v>
      </c>
      <c r="O6964" s="34">
        <v>30</v>
      </c>
      <c r="P6964" s="34">
        <v>63</v>
      </c>
      <c r="Q6964" s="34">
        <v>39</v>
      </c>
      <c r="R6964" s="34">
        <v>43</v>
      </c>
      <c r="S6964" s="34">
        <v>49</v>
      </c>
      <c r="T6964" s="34">
        <v>32</v>
      </c>
      <c r="U6964" s="34">
        <v>28</v>
      </c>
      <c r="V6964" s="34">
        <v>43</v>
      </c>
      <c r="W6964" s="34">
        <v>45</v>
      </c>
      <c r="X6964" s="34">
        <v>54</v>
      </c>
      <c r="Y6964" s="34">
        <v>35</v>
      </c>
      <c r="Z6964" s="34">
        <v>42</v>
      </c>
      <c r="AA6964" s="34">
        <v>52</v>
      </c>
      <c r="AB6964" s="34">
        <v>17</v>
      </c>
      <c r="AC6964" s="34">
        <v>50</v>
      </c>
    </row>
    <row r="6965" spans="1:29" x14ac:dyDescent="0.2">
      <c r="A6965" s="34" t="s">
        <v>67458</v>
      </c>
      <c r="B6965" s="34">
        <v>48</v>
      </c>
      <c r="C6965" s="34">
        <v>93</v>
      </c>
      <c r="D6965" s="34">
        <v>63</v>
      </c>
      <c r="E6965" s="34">
        <v>84</v>
      </c>
      <c r="F6965" s="34">
        <v>67</v>
      </c>
      <c r="G6965" s="34">
        <v>107</v>
      </c>
      <c r="H6965" s="34">
        <v>107</v>
      </c>
      <c r="I6965" s="34">
        <v>76</v>
      </c>
      <c r="J6965" s="34">
        <v>64</v>
      </c>
      <c r="K6965" s="34">
        <v>127</v>
      </c>
      <c r="L6965" s="34">
        <v>39</v>
      </c>
      <c r="M6965" s="34">
        <v>99</v>
      </c>
      <c r="N6965" s="34">
        <v>80</v>
      </c>
      <c r="O6965" s="34">
        <v>89</v>
      </c>
      <c r="P6965" s="34">
        <v>69</v>
      </c>
      <c r="Q6965" s="34">
        <v>131</v>
      </c>
      <c r="R6965" s="34">
        <v>85</v>
      </c>
      <c r="S6965" s="34">
        <v>121</v>
      </c>
      <c r="T6965" s="34">
        <v>63</v>
      </c>
      <c r="U6965" s="34">
        <v>90</v>
      </c>
      <c r="V6965" s="34">
        <v>117</v>
      </c>
      <c r="W6965" s="34">
        <v>87</v>
      </c>
      <c r="X6965" s="34">
        <v>82</v>
      </c>
      <c r="Y6965" s="34">
        <v>88</v>
      </c>
      <c r="Z6965" s="34">
        <v>90</v>
      </c>
      <c r="AA6965" s="34">
        <v>120</v>
      </c>
      <c r="AB6965" s="34">
        <v>74</v>
      </c>
      <c r="AC6965" s="34">
        <v>194</v>
      </c>
    </row>
    <row r="6966" spans="1:29" x14ac:dyDescent="0.2">
      <c r="A6966" s="34" t="s">
        <v>67459</v>
      </c>
      <c r="B6966" s="34">
        <v>50</v>
      </c>
      <c r="C6966" s="34">
        <v>101</v>
      </c>
      <c r="D6966" s="34">
        <v>101</v>
      </c>
      <c r="E6966" s="34">
        <v>103</v>
      </c>
      <c r="F6966" s="34">
        <v>92</v>
      </c>
      <c r="G6966" s="34">
        <v>55</v>
      </c>
      <c r="H6966" s="34">
        <v>91</v>
      </c>
      <c r="I6966" s="34">
        <v>106</v>
      </c>
      <c r="J6966" s="34">
        <v>79</v>
      </c>
      <c r="K6966" s="34">
        <v>111</v>
      </c>
      <c r="L6966" s="34">
        <v>88</v>
      </c>
      <c r="M6966" s="34">
        <v>63</v>
      </c>
      <c r="N6966" s="34">
        <v>85</v>
      </c>
      <c r="O6966" s="34">
        <v>76</v>
      </c>
      <c r="P6966" s="34">
        <v>92</v>
      </c>
      <c r="Q6966" s="34">
        <v>130</v>
      </c>
      <c r="R6966" s="34">
        <v>97</v>
      </c>
      <c r="S6966" s="34">
        <v>102</v>
      </c>
      <c r="T6966" s="34">
        <v>61</v>
      </c>
      <c r="U6966" s="34">
        <v>86</v>
      </c>
      <c r="V6966" s="34">
        <v>108</v>
      </c>
      <c r="W6966" s="34">
        <v>120</v>
      </c>
      <c r="X6966" s="34">
        <v>122</v>
      </c>
      <c r="Y6966" s="34">
        <v>107</v>
      </c>
      <c r="Z6966" s="34">
        <v>97</v>
      </c>
      <c r="AA6966" s="34">
        <v>111</v>
      </c>
      <c r="AB6966" s="34">
        <v>106</v>
      </c>
      <c r="AC6966" s="34">
        <v>143</v>
      </c>
    </row>
    <row r="6967" spans="1:29" x14ac:dyDescent="0.2">
      <c r="A6967" s="34" t="s">
        <v>67460</v>
      </c>
      <c r="B6967" s="34">
        <v>40</v>
      </c>
      <c r="C6967" s="34">
        <v>15</v>
      </c>
      <c r="D6967" s="34">
        <v>18</v>
      </c>
      <c r="E6967" s="34">
        <v>10</v>
      </c>
      <c r="F6967" s="34">
        <v>20</v>
      </c>
      <c r="G6967" s="34">
        <v>6</v>
      </c>
      <c r="H6967" s="34">
        <v>23</v>
      </c>
      <c r="I6967" s="34">
        <v>19</v>
      </c>
      <c r="J6967" s="34">
        <v>21</v>
      </c>
      <c r="K6967" s="34">
        <v>22</v>
      </c>
      <c r="L6967" s="34">
        <v>24</v>
      </c>
      <c r="M6967" s="34">
        <v>15</v>
      </c>
      <c r="N6967" s="34">
        <v>23</v>
      </c>
      <c r="O6967" s="34">
        <v>10</v>
      </c>
      <c r="P6967" s="34">
        <v>19</v>
      </c>
      <c r="Q6967" s="34">
        <v>33</v>
      </c>
      <c r="R6967" s="34">
        <v>20</v>
      </c>
      <c r="S6967" s="34">
        <v>24</v>
      </c>
      <c r="T6967" s="34">
        <v>29</v>
      </c>
      <c r="U6967" s="34">
        <v>17</v>
      </c>
      <c r="V6967" s="34">
        <v>20</v>
      </c>
      <c r="W6967" s="34">
        <v>23</v>
      </c>
      <c r="X6967" s="34">
        <v>35</v>
      </c>
      <c r="Y6967" s="34">
        <v>38</v>
      </c>
      <c r="Z6967" s="34">
        <v>19</v>
      </c>
      <c r="AA6967" s="34">
        <v>37</v>
      </c>
      <c r="AB6967" s="34">
        <v>37</v>
      </c>
      <c r="AC6967" s="34">
        <v>42</v>
      </c>
    </row>
    <row r="6968" spans="1:29" x14ac:dyDescent="0.2">
      <c r="A6968" s="34" t="s">
        <v>67461</v>
      </c>
      <c r="B6968" s="34">
        <v>30</v>
      </c>
      <c r="C6968" s="34">
        <v>22</v>
      </c>
      <c r="D6968" s="34">
        <v>61</v>
      </c>
      <c r="E6968" s="34">
        <v>49</v>
      </c>
      <c r="F6968" s="34">
        <v>55</v>
      </c>
      <c r="G6968" s="34">
        <v>28</v>
      </c>
      <c r="H6968" s="34">
        <v>25</v>
      </c>
      <c r="I6968" s="34">
        <v>37</v>
      </c>
      <c r="J6968" s="34">
        <v>13</v>
      </c>
      <c r="K6968" s="34">
        <v>47</v>
      </c>
      <c r="L6968" s="34">
        <v>39</v>
      </c>
      <c r="M6968" s="34">
        <v>35</v>
      </c>
      <c r="N6968" s="34">
        <v>41</v>
      </c>
      <c r="O6968" s="34">
        <v>33</v>
      </c>
      <c r="P6968" s="34">
        <v>45</v>
      </c>
      <c r="Q6968" s="34">
        <v>58</v>
      </c>
      <c r="R6968" s="34">
        <v>42</v>
      </c>
      <c r="S6968" s="34">
        <v>44</v>
      </c>
      <c r="T6968" s="34">
        <v>50</v>
      </c>
      <c r="U6968" s="34">
        <v>62</v>
      </c>
      <c r="V6968" s="34">
        <v>67</v>
      </c>
      <c r="W6968" s="34">
        <v>63</v>
      </c>
      <c r="X6968" s="34">
        <v>57</v>
      </c>
      <c r="Y6968" s="34">
        <v>38</v>
      </c>
      <c r="Z6968" s="34">
        <v>46</v>
      </c>
      <c r="AA6968" s="34">
        <v>48</v>
      </c>
      <c r="AB6968" s="34">
        <v>81</v>
      </c>
      <c r="AC6968" s="34">
        <v>50</v>
      </c>
    </row>
    <row r="6969" spans="1:29" x14ac:dyDescent="0.2">
      <c r="A6969" s="34" t="s">
        <v>67462</v>
      </c>
      <c r="B6969" s="34">
        <v>27</v>
      </c>
      <c r="C6969" s="34">
        <v>27</v>
      </c>
      <c r="D6969" s="34">
        <v>48</v>
      </c>
      <c r="E6969" s="34">
        <v>35</v>
      </c>
      <c r="F6969" s="34">
        <v>48</v>
      </c>
      <c r="G6969" s="34">
        <v>61</v>
      </c>
      <c r="H6969" s="34">
        <v>33</v>
      </c>
      <c r="I6969" s="34">
        <v>22</v>
      </c>
      <c r="J6969" s="34">
        <v>28</v>
      </c>
      <c r="K6969" s="34">
        <v>32</v>
      </c>
      <c r="L6969" s="34">
        <v>17</v>
      </c>
      <c r="M6969" s="34">
        <v>26</v>
      </c>
      <c r="N6969" s="34">
        <v>35</v>
      </c>
      <c r="O6969" s="34">
        <v>34</v>
      </c>
      <c r="P6969" s="34">
        <v>16</v>
      </c>
      <c r="Q6969" s="34">
        <v>52</v>
      </c>
      <c r="R6969" s="34">
        <v>23</v>
      </c>
      <c r="S6969" s="34">
        <v>35</v>
      </c>
      <c r="T6969" s="34">
        <v>34</v>
      </c>
      <c r="U6969" s="34">
        <v>34</v>
      </c>
      <c r="V6969" s="34">
        <v>41</v>
      </c>
      <c r="W6969" s="34">
        <v>14</v>
      </c>
      <c r="X6969" s="34">
        <v>47</v>
      </c>
      <c r="Y6969" s="34">
        <v>30</v>
      </c>
      <c r="Z6969" s="34">
        <v>54</v>
      </c>
      <c r="AA6969" s="34">
        <v>48</v>
      </c>
      <c r="AB6969" s="34">
        <v>29</v>
      </c>
      <c r="AC6969" s="34">
        <v>38</v>
      </c>
    </row>
    <row r="6970" spans="1:29" x14ac:dyDescent="0.2">
      <c r="A6970" s="34" t="s">
        <v>67463</v>
      </c>
      <c r="B6970" s="34">
        <v>46</v>
      </c>
      <c r="C6970" s="34">
        <v>67</v>
      </c>
      <c r="D6970" s="34">
        <v>55</v>
      </c>
      <c r="E6970" s="34">
        <v>39</v>
      </c>
      <c r="F6970" s="34">
        <v>69</v>
      </c>
      <c r="G6970" s="34">
        <v>39</v>
      </c>
      <c r="H6970" s="34">
        <v>57</v>
      </c>
      <c r="I6970" s="34">
        <v>59</v>
      </c>
      <c r="J6970" s="34">
        <v>54</v>
      </c>
      <c r="K6970" s="34">
        <v>71</v>
      </c>
      <c r="L6970" s="34">
        <v>75</v>
      </c>
      <c r="M6970" s="34">
        <v>47</v>
      </c>
      <c r="N6970" s="34">
        <v>47</v>
      </c>
      <c r="O6970" s="34">
        <v>40</v>
      </c>
      <c r="P6970" s="34">
        <v>49</v>
      </c>
      <c r="Q6970" s="34">
        <v>70</v>
      </c>
      <c r="R6970" s="34">
        <v>91</v>
      </c>
      <c r="S6970" s="34">
        <v>60</v>
      </c>
      <c r="T6970" s="34">
        <v>84</v>
      </c>
      <c r="U6970" s="34">
        <v>85</v>
      </c>
      <c r="V6970" s="34">
        <v>76</v>
      </c>
      <c r="W6970" s="34">
        <v>83</v>
      </c>
      <c r="X6970" s="34">
        <v>73</v>
      </c>
      <c r="Y6970" s="34">
        <v>69</v>
      </c>
      <c r="Z6970" s="34">
        <v>63</v>
      </c>
      <c r="AA6970" s="34">
        <v>65</v>
      </c>
      <c r="AB6970" s="34">
        <v>68</v>
      </c>
      <c r="AC6970" s="34">
        <v>80</v>
      </c>
    </row>
    <row r="6971" spans="1:29" x14ac:dyDescent="0.2">
      <c r="A6971" s="34" t="s">
        <v>67464</v>
      </c>
      <c r="B6971" s="34">
        <v>18</v>
      </c>
      <c r="C6971" s="34">
        <v>28</v>
      </c>
      <c r="D6971" s="34">
        <v>14</v>
      </c>
      <c r="E6971" s="34">
        <v>16</v>
      </c>
      <c r="F6971" s="34">
        <v>18</v>
      </c>
      <c r="G6971" s="34">
        <v>23</v>
      </c>
      <c r="H6971" s="34">
        <v>22</v>
      </c>
      <c r="I6971" s="34">
        <v>13</v>
      </c>
      <c r="J6971" s="34">
        <v>18</v>
      </c>
      <c r="K6971" s="34">
        <v>25</v>
      </c>
      <c r="L6971" s="34">
        <v>17</v>
      </c>
      <c r="M6971" s="34">
        <v>18</v>
      </c>
      <c r="N6971" s="34">
        <v>20</v>
      </c>
      <c r="O6971" s="34">
        <v>16</v>
      </c>
      <c r="P6971" s="34">
        <v>11</v>
      </c>
      <c r="Q6971" s="34">
        <v>17</v>
      </c>
      <c r="R6971" s="34">
        <v>17</v>
      </c>
      <c r="S6971" s="34">
        <v>23</v>
      </c>
      <c r="T6971" s="34">
        <v>8</v>
      </c>
      <c r="U6971" s="34">
        <v>17</v>
      </c>
      <c r="V6971" s="34">
        <v>23</v>
      </c>
      <c r="W6971" s="34">
        <v>20</v>
      </c>
      <c r="X6971" s="34">
        <v>30</v>
      </c>
      <c r="Y6971" s="34">
        <v>34</v>
      </c>
      <c r="Z6971" s="34">
        <v>13</v>
      </c>
      <c r="AA6971" s="34">
        <v>17</v>
      </c>
      <c r="AB6971" s="34">
        <v>17</v>
      </c>
      <c r="AC6971" s="34">
        <v>39</v>
      </c>
    </row>
    <row r="6972" spans="1:29" x14ac:dyDescent="0.2">
      <c r="A6972" s="34" t="s">
        <v>67465</v>
      </c>
      <c r="B6972" s="34">
        <v>75</v>
      </c>
      <c r="C6972" s="34">
        <v>39</v>
      </c>
      <c r="D6972" s="34">
        <v>66</v>
      </c>
      <c r="E6972" s="34">
        <v>65</v>
      </c>
      <c r="F6972" s="34">
        <v>88</v>
      </c>
      <c r="G6972" s="34">
        <v>59</v>
      </c>
      <c r="H6972" s="34">
        <v>87</v>
      </c>
      <c r="I6972" s="34">
        <v>54</v>
      </c>
      <c r="J6972" s="34">
        <v>80</v>
      </c>
      <c r="K6972" s="34">
        <v>86</v>
      </c>
      <c r="L6972" s="34">
        <v>58</v>
      </c>
      <c r="M6972" s="34">
        <v>92</v>
      </c>
      <c r="N6972" s="34">
        <v>70</v>
      </c>
      <c r="O6972" s="34">
        <v>59</v>
      </c>
      <c r="P6972" s="34">
        <v>76</v>
      </c>
      <c r="Q6972" s="34">
        <v>129</v>
      </c>
      <c r="R6972" s="34">
        <v>110</v>
      </c>
      <c r="S6972" s="34">
        <v>109</v>
      </c>
      <c r="T6972" s="34">
        <v>81</v>
      </c>
      <c r="U6972" s="34">
        <v>92</v>
      </c>
      <c r="V6972" s="34">
        <v>99</v>
      </c>
      <c r="W6972" s="34">
        <v>72</v>
      </c>
      <c r="X6972" s="34">
        <v>86</v>
      </c>
      <c r="Y6972" s="34">
        <v>103</v>
      </c>
      <c r="Z6972" s="34">
        <v>95</v>
      </c>
      <c r="AA6972" s="34">
        <v>77</v>
      </c>
      <c r="AB6972" s="34">
        <v>93</v>
      </c>
      <c r="AC6972" s="34">
        <v>131</v>
      </c>
    </row>
    <row r="6973" spans="1:29" x14ac:dyDescent="0.2">
      <c r="A6973" s="34" t="s">
        <v>67466</v>
      </c>
      <c r="B6973" s="34">
        <v>14</v>
      </c>
      <c r="C6973" s="34">
        <v>12</v>
      </c>
      <c r="D6973" s="34">
        <v>43</v>
      </c>
      <c r="E6973" s="34">
        <v>13</v>
      </c>
      <c r="F6973" s="34">
        <v>8</v>
      </c>
      <c r="G6973" s="34">
        <v>15</v>
      </c>
      <c r="H6973" s="34">
        <v>23</v>
      </c>
      <c r="I6973" s="34">
        <v>20</v>
      </c>
      <c r="J6973" s="34">
        <v>11</v>
      </c>
      <c r="K6973" s="34">
        <v>24</v>
      </c>
      <c r="L6973" s="34">
        <v>8</v>
      </c>
      <c r="M6973" s="34">
        <v>23</v>
      </c>
      <c r="N6973" s="34">
        <v>15</v>
      </c>
      <c r="O6973" s="34">
        <v>18</v>
      </c>
      <c r="P6973" s="34">
        <v>17</v>
      </c>
      <c r="Q6973" s="34">
        <v>43</v>
      </c>
      <c r="R6973" s="34">
        <v>17</v>
      </c>
      <c r="S6973" s="34">
        <v>23</v>
      </c>
      <c r="T6973" s="34">
        <v>5</v>
      </c>
      <c r="U6973" s="34">
        <v>22</v>
      </c>
      <c r="V6973" s="34">
        <v>16</v>
      </c>
      <c r="W6973" s="34">
        <v>19</v>
      </c>
      <c r="X6973" s="34">
        <v>40</v>
      </c>
      <c r="Y6973" s="34">
        <v>11</v>
      </c>
      <c r="Z6973" s="34">
        <v>15</v>
      </c>
      <c r="AA6973" s="34">
        <v>27</v>
      </c>
      <c r="AB6973" s="34">
        <v>16</v>
      </c>
      <c r="AC6973" s="34">
        <v>41</v>
      </c>
    </row>
    <row r="6974" spans="1:29" x14ac:dyDescent="0.2">
      <c r="A6974" s="34" t="s">
        <v>67467</v>
      </c>
      <c r="B6974" s="34">
        <v>44</v>
      </c>
      <c r="C6974" s="34">
        <v>37</v>
      </c>
      <c r="D6974" s="34">
        <v>74</v>
      </c>
      <c r="E6974" s="34">
        <v>62</v>
      </c>
      <c r="F6974" s="34">
        <v>78</v>
      </c>
      <c r="G6974" s="34">
        <v>52</v>
      </c>
      <c r="H6974" s="34">
        <v>86</v>
      </c>
      <c r="I6974" s="34">
        <v>46</v>
      </c>
      <c r="J6974" s="34">
        <v>82</v>
      </c>
      <c r="K6974" s="34">
        <v>62</v>
      </c>
      <c r="L6974" s="34">
        <v>69</v>
      </c>
      <c r="M6974" s="34">
        <v>66</v>
      </c>
      <c r="N6974" s="34">
        <v>73</v>
      </c>
      <c r="O6974" s="34">
        <v>80</v>
      </c>
      <c r="P6974" s="34">
        <v>80</v>
      </c>
      <c r="Q6974" s="34">
        <v>74</v>
      </c>
      <c r="R6974" s="34">
        <v>109</v>
      </c>
      <c r="S6974" s="34">
        <v>65</v>
      </c>
      <c r="T6974" s="34">
        <v>106</v>
      </c>
      <c r="U6974" s="34">
        <v>64</v>
      </c>
      <c r="V6974" s="34">
        <v>100</v>
      </c>
      <c r="W6974" s="34">
        <v>64</v>
      </c>
      <c r="X6974" s="34">
        <v>89</v>
      </c>
      <c r="Y6974" s="34">
        <v>79</v>
      </c>
      <c r="Z6974" s="34">
        <v>59</v>
      </c>
      <c r="AA6974" s="34">
        <v>73</v>
      </c>
      <c r="AB6974" s="34">
        <v>70</v>
      </c>
      <c r="AC6974" s="34">
        <v>111</v>
      </c>
    </row>
    <row r="6975" spans="1:29" x14ac:dyDescent="0.2">
      <c r="A6975" s="34" t="s">
        <v>67468</v>
      </c>
      <c r="B6975" s="34">
        <v>52</v>
      </c>
      <c r="C6975" s="34">
        <v>59</v>
      </c>
      <c r="D6975" s="34">
        <v>81</v>
      </c>
      <c r="E6975" s="34">
        <v>79</v>
      </c>
      <c r="F6975" s="34">
        <v>91</v>
      </c>
      <c r="G6975" s="34">
        <v>92</v>
      </c>
      <c r="H6975" s="34">
        <v>88</v>
      </c>
      <c r="I6975" s="34">
        <v>60</v>
      </c>
      <c r="J6975" s="34">
        <v>83</v>
      </c>
      <c r="K6975" s="34">
        <v>70</v>
      </c>
      <c r="L6975" s="34">
        <v>72</v>
      </c>
      <c r="M6975" s="34">
        <v>61</v>
      </c>
      <c r="N6975" s="34">
        <v>86</v>
      </c>
      <c r="O6975" s="34">
        <v>62</v>
      </c>
      <c r="P6975" s="34">
        <v>92</v>
      </c>
      <c r="Q6975" s="34">
        <v>71</v>
      </c>
      <c r="R6975" s="34">
        <v>116</v>
      </c>
      <c r="S6975" s="34">
        <v>83</v>
      </c>
      <c r="T6975" s="34">
        <v>107</v>
      </c>
      <c r="U6975" s="34">
        <v>67</v>
      </c>
      <c r="V6975" s="34">
        <v>94</v>
      </c>
      <c r="W6975" s="34">
        <v>109</v>
      </c>
      <c r="X6975" s="34">
        <v>126</v>
      </c>
      <c r="Y6975" s="34">
        <v>59</v>
      </c>
      <c r="Z6975" s="34">
        <v>87</v>
      </c>
      <c r="AA6975" s="34">
        <v>86</v>
      </c>
      <c r="AB6975" s="34">
        <v>121</v>
      </c>
      <c r="AC6975" s="34">
        <v>113</v>
      </c>
    </row>
    <row r="6976" spans="1:29" x14ac:dyDescent="0.2">
      <c r="A6976" s="34" t="s">
        <v>67469</v>
      </c>
      <c r="B6976" s="34">
        <v>45</v>
      </c>
      <c r="C6976" s="34">
        <v>33</v>
      </c>
      <c r="D6976" s="34">
        <v>59</v>
      </c>
      <c r="E6976" s="34">
        <v>51</v>
      </c>
      <c r="F6976" s="34">
        <v>56</v>
      </c>
      <c r="G6976" s="34">
        <v>70</v>
      </c>
      <c r="H6976" s="34">
        <v>31</v>
      </c>
      <c r="I6976" s="34">
        <v>64</v>
      </c>
      <c r="J6976" s="34">
        <v>24</v>
      </c>
      <c r="K6976" s="34">
        <v>66</v>
      </c>
      <c r="L6976" s="34">
        <v>21</v>
      </c>
      <c r="M6976" s="34">
        <v>36</v>
      </c>
      <c r="N6976" s="34">
        <v>18</v>
      </c>
      <c r="O6976" s="34">
        <v>51</v>
      </c>
      <c r="P6976" s="34">
        <v>33</v>
      </c>
      <c r="Q6976" s="34">
        <v>45</v>
      </c>
      <c r="R6976" s="34">
        <v>33</v>
      </c>
      <c r="S6976" s="34">
        <v>70</v>
      </c>
      <c r="T6976" s="34">
        <v>27</v>
      </c>
      <c r="U6976" s="34">
        <v>55</v>
      </c>
      <c r="V6976" s="34">
        <v>64</v>
      </c>
      <c r="W6976" s="34">
        <v>51</v>
      </c>
      <c r="X6976" s="34">
        <v>47</v>
      </c>
      <c r="Y6976" s="34">
        <v>32</v>
      </c>
      <c r="Z6976" s="34">
        <v>25</v>
      </c>
      <c r="AA6976" s="34">
        <v>49</v>
      </c>
      <c r="AB6976" s="34">
        <v>37</v>
      </c>
      <c r="AC6976" s="34">
        <v>81</v>
      </c>
    </row>
    <row r="6977" spans="1:29" x14ac:dyDescent="0.2">
      <c r="A6977" s="34" t="s">
        <v>67470</v>
      </c>
      <c r="B6977" s="34">
        <v>37</v>
      </c>
      <c r="C6977" s="34">
        <v>43</v>
      </c>
      <c r="D6977" s="34">
        <v>55</v>
      </c>
      <c r="E6977" s="34">
        <v>61</v>
      </c>
      <c r="F6977" s="34">
        <v>35</v>
      </c>
      <c r="G6977" s="34">
        <v>49</v>
      </c>
      <c r="H6977" s="34">
        <v>62</v>
      </c>
      <c r="I6977" s="34">
        <v>40</v>
      </c>
      <c r="J6977" s="34">
        <v>30</v>
      </c>
      <c r="K6977" s="34">
        <v>60</v>
      </c>
      <c r="L6977" s="34">
        <v>37</v>
      </c>
      <c r="M6977" s="34">
        <v>29</v>
      </c>
      <c r="N6977" s="34">
        <v>45</v>
      </c>
      <c r="O6977" s="34">
        <v>43</v>
      </c>
      <c r="P6977" s="34">
        <v>36</v>
      </c>
      <c r="Q6977" s="34">
        <v>77</v>
      </c>
      <c r="R6977" s="34">
        <v>59</v>
      </c>
      <c r="S6977" s="34">
        <v>62</v>
      </c>
      <c r="T6977" s="34">
        <v>42</v>
      </c>
      <c r="U6977" s="34">
        <v>39</v>
      </c>
      <c r="V6977" s="34">
        <v>53</v>
      </c>
      <c r="W6977" s="34">
        <v>52</v>
      </c>
      <c r="X6977" s="34">
        <v>35</v>
      </c>
      <c r="Y6977" s="34">
        <v>47</v>
      </c>
      <c r="Z6977" s="34">
        <v>53</v>
      </c>
      <c r="AA6977" s="34">
        <v>60</v>
      </c>
      <c r="AB6977" s="34">
        <v>63</v>
      </c>
      <c r="AC6977" s="34">
        <v>94</v>
      </c>
    </row>
    <row r="6978" spans="1:29" x14ac:dyDescent="0.2">
      <c r="A6978" s="34" t="s">
        <v>67471</v>
      </c>
      <c r="B6978" s="34">
        <v>22</v>
      </c>
      <c r="C6978" s="34">
        <v>47</v>
      </c>
      <c r="D6978" s="34">
        <v>49</v>
      </c>
      <c r="E6978" s="34">
        <v>62</v>
      </c>
      <c r="F6978" s="34">
        <v>63</v>
      </c>
      <c r="G6978" s="34">
        <v>34</v>
      </c>
      <c r="H6978" s="34">
        <v>45</v>
      </c>
      <c r="I6978" s="34">
        <v>48</v>
      </c>
      <c r="J6978" s="34">
        <v>45</v>
      </c>
      <c r="K6978" s="34">
        <v>44</v>
      </c>
      <c r="L6978" s="34">
        <v>26</v>
      </c>
      <c r="M6978" s="34">
        <v>52</v>
      </c>
      <c r="N6978" s="34">
        <v>38</v>
      </c>
      <c r="O6978" s="34">
        <v>40</v>
      </c>
      <c r="P6978" s="34">
        <v>26</v>
      </c>
      <c r="Q6978" s="34">
        <v>78</v>
      </c>
      <c r="R6978" s="34">
        <v>41</v>
      </c>
      <c r="S6978" s="34">
        <v>48</v>
      </c>
      <c r="T6978" s="34">
        <v>22</v>
      </c>
      <c r="U6978" s="34">
        <v>52</v>
      </c>
      <c r="V6978" s="34">
        <v>41</v>
      </c>
      <c r="W6978" s="34">
        <v>39</v>
      </c>
      <c r="X6978" s="34">
        <v>48</v>
      </c>
      <c r="Y6978" s="34">
        <v>49</v>
      </c>
      <c r="Z6978" s="34">
        <v>38</v>
      </c>
      <c r="AA6978" s="34">
        <v>67</v>
      </c>
      <c r="AB6978" s="34">
        <v>55</v>
      </c>
      <c r="AC6978" s="34">
        <v>64</v>
      </c>
    </row>
    <row r="6979" spans="1:29" x14ac:dyDescent="0.2">
      <c r="A6979" s="34" t="s">
        <v>67472</v>
      </c>
      <c r="B6979" s="34">
        <v>60</v>
      </c>
      <c r="C6979" s="34">
        <v>42</v>
      </c>
      <c r="D6979" s="34">
        <v>67</v>
      </c>
      <c r="E6979" s="34">
        <v>67</v>
      </c>
      <c r="F6979" s="34">
        <v>54</v>
      </c>
      <c r="G6979" s="34">
        <v>16</v>
      </c>
      <c r="H6979" s="34">
        <v>49</v>
      </c>
      <c r="I6979" s="34">
        <v>54</v>
      </c>
      <c r="J6979" s="34">
        <v>51</v>
      </c>
      <c r="K6979" s="34">
        <v>47</v>
      </c>
      <c r="L6979" s="34">
        <v>30</v>
      </c>
      <c r="M6979" s="34">
        <v>23</v>
      </c>
      <c r="N6979" s="34">
        <v>38</v>
      </c>
      <c r="O6979" s="34">
        <v>56</v>
      </c>
      <c r="P6979" s="34">
        <v>31</v>
      </c>
      <c r="Q6979" s="34">
        <v>65</v>
      </c>
      <c r="R6979" s="34">
        <v>84</v>
      </c>
      <c r="S6979" s="34">
        <v>65</v>
      </c>
      <c r="T6979" s="34">
        <v>74</v>
      </c>
      <c r="U6979" s="34">
        <v>46</v>
      </c>
      <c r="V6979" s="34">
        <v>68</v>
      </c>
      <c r="W6979" s="34">
        <v>54</v>
      </c>
      <c r="X6979" s="34">
        <v>77</v>
      </c>
      <c r="Y6979" s="34">
        <v>45</v>
      </c>
      <c r="Z6979" s="34">
        <v>98</v>
      </c>
      <c r="AA6979" s="34">
        <v>70</v>
      </c>
      <c r="AB6979" s="34">
        <v>69</v>
      </c>
      <c r="AC6979" s="34">
        <v>86</v>
      </c>
    </row>
    <row r="6980" spans="1:29" x14ac:dyDescent="0.2">
      <c r="A6980" s="34" t="s">
        <v>67473</v>
      </c>
      <c r="B6980" s="34">
        <v>96</v>
      </c>
      <c r="C6980" s="34">
        <v>98</v>
      </c>
      <c r="D6980" s="34">
        <v>88</v>
      </c>
      <c r="E6980" s="34">
        <v>114</v>
      </c>
      <c r="F6980" s="34">
        <v>129</v>
      </c>
      <c r="G6980" s="34">
        <v>192</v>
      </c>
      <c r="H6980" s="34">
        <v>123</v>
      </c>
      <c r="I6980" s="34">
        <v>98</v>
      </c>
      <c r="J6980" s="34">
        <v>106</v>
      </c>
      <c r="K6980" s="34">
        <v>101</v>
      </c>
      <c r="L6980" s="34">
        <v>106</v>
      </c>
      <c r="M6980" s="34">
        <v>105</v>
      </c>
      <c r="N6980" s="34">
        <v>114</v>
      </c>
      <c r="O6980" s="34">
        <v>119</v>
      </c>
      <c r="P6980" s="34">
        <v>101</v>
      </c>
      <c r="Q6980" s="34">
        <v>166</v>
      </c>
      <c r="R6980" s="34">
        <v>162</v>
      </c>
      <c r="S6980" s="34">
        <v>131</v>
      </c>
      <c r="T6980" s="34">
        <v>188</v>
      </c>
      <c r="U6980" s="34">
        <v>161</v>
      </c>
      <c r="V6980" s="34">
        <v>128</v>
      </c>
      <c r="W6980" s="34">
        <v>178</v>
      </c>
      <c r="X6980" s="34">
        <v>163</v>
      </c>
      <c r="Y6980" s="34">
        <v>166</v>
      </c>
      <c r="Z6980" s="34">
        <v>130</v>
      </c>
      <c r="AA6980" s="34">
        <v>164</v>
      </c>
      <c r="AB6980" s="34">
        <v>153</v>
      </c>
      <c r="AC6980" s="34">
        <v>207</v>
      </c>
    </row>
    <row r="6981" spans="1:29" x14ac:dyDescent="0.2">
      <c r="A6981" s="34" t="s">
        <v>67474</v>
      </c>
      <c r="B6981" s="34">
        <v>34</v>
      </c>
      <c r="C6981" s="34">
        <v>62</v>
      </c>
      <c r="D6981" s="34">
        <v>40</v>
      </c>
      <c r="E6981" s="34">
        <v>51</v>
      </c>
      <c r="F6981" s="34">
        <v>20</v>
      </c>
      <c r="G6981" s="34">
        <v>77</v>
      </c>
      <c r="H6981" s="34">
        <v>31</v>
      </c>
      <c r="I6981" s="34">
        <v>58</v>
      </c>
      <c r="J6981" s="34">
        <v>27</v>
      </c>
      <c r="K6981" s="34">
        <v>99</v>
      </c>
      <c r="L6981" s="34">
        <v>16</v>
      </c>
      <c r="M6981" s="34">
        <v>50</v>
      </c>
      <c r="N6981" s="34">
        <v>24</v>
      </c>
      <c r="O6981" s="34">
        <v>45</v>
      </c>
      <c r="P6981" s="34">
        <v>16</v>
      </c>
      <c r="Q6981" s="34">
        <v>53</v>
      </c>
      <c r="R6981" s="34">
        <v>37</v>
      </c>
      <c r="S6981" s="34">
        <v>56</v>
      </c>
      <c r="T6981" s="34">
        <v>33</v>
      </c>
      <c r="U6981" s="34">
        <v>51</v>
      </c>
      <c r="V6981" s="34">
        <v>26</v>
      </c>
      <c r="W6981" s="34">
        <v>45</v>
      </c>
      <c r="X6981" s="34">
        <v>55</v>
      </c>
      <c r="Y6981" s="34">
        <v>65</v>
      </c>
      <c r="Z6981" s="34">
        <v>45</v>
      </c>
      <c r="AA6981" s="34">
        <v>67</v>
      </c>
      <c r="AB6981" s="34">
        <v>30</v>
      </c>
      <c r="AC6981" s="34">
        <v>84</v>
      </c>
    </row>
    <row r="6982" spans="1:29" x14ac:dyDescent="0.2">
      <c r="A6982" s="34" t="s">
        <v>67475</v>
      </c>
      <c r="B6982" s="34">
        <v>38</v>
      </c>
      <c r="C6982" s="34">
        <v>51</v>
      </c>
      <c r="D6982" s="34">
        <v>37</v>
      </c>
      <c r="E6982" s="34">
        <v>48</v>
      </c>
      <c r="F6982" s="34">
        <v>45</v>
      </c>
      <c r="G6982" s="34">
        <v>34</v>
      </c>
      <c r="H6982" s="34">
        <v>32</v>
      </c>
      <c r="I6982" s="34">
        <v>55</v>
      </c>
      <c r="J6982" s="34">
        <v>26</v>
      </c>
      <c r="K6982" s="34">
        <v>59</v>
      </c>
      <c r="L6982" s="34">
        <v>30</v>
      </c>
      <c r="M6982" s="34">
        <v>40</v>
      </c>
      <c r="N6982" s="34">
        <v>32</v>
      </c>
      <c r="O6982" s="34">
        <v>43</v>
      </c>
      <c r="P6982" s="34">
        <v>40</v>
      </c>
      <c r="Q6982" s="34">
        <v>62</v>
      </c>
      <c r="R6982" s="34">
        <v>43</v>
      </c>
      <c r="S6982" s="34">
        <v>53</v>
      </c>
      <c r="T6982" s="34">
        <v>40</v>
      </c>
      <c r="U6982" s="34">
        <v>72</v>
      </c>
      <c r="V6982" s="34">
        <v>42</v>
      </c>
      <c r="W6982" s="34">
        <v>39</v>
      </c>
      <c r="X6982" s="34">
        <v>47</v>
      </c>
      <c r="Y6982" s="34">
        <v>48</v>
      </c>
      <c r="Z6982" s="34">
        <v>35</v>
      </c>
      <c r="AA6982" s="34">
        <v>50</v>
      </c>
      <c r="AB6982" s="34">
        <v>70</v>
      </c>
      <c r="AC6982" s="34">
        <v>66</v>
      </c>
    </row>
    <row r="6983" spans="1:29" x14ac:dyDescent="0.2">
      <c r="A6983" s="34" t="s">
        <v>67476</v>
      </c>
      <c r="B6983" s="34">
        <v>150</v>
      </c>
      <c r="C6983" s="34">
        <v>186</v>
      </c>
      <c r="D6983" s="34">
        <v>193</v>
      </c>
      <c r="E6983" s="34">
        <v>220</v>
      </c>
      <c r="F6983" s="34">
        <v>219</v>
      </c>
      <c r="G6983" s="34">
        <v>205</v>
      </c>
      <c r="H6983" s="34">
        <v>193</v>
      </c>
      <c r="I6983" s="34">
        <v>182</v>
      </c>
      <c r="J6983" s="34">
        <v>184</v>
      </c>
      <c r="K6983" s="34">
        <v>171</v>
      </c>
      <c r="L6983" s="34">
        <v>191</v>
      </c>
      <c r="M6983" s="34">
        <v>202</v>
      </c>
      <c r="N6983" s="34">
        <v>176</v>
      </c>
      <c r="O6983" s="34">
        <v>213</v>
      </c>
      <c r="P6983" s="34">
        <v>163</v>
      </c>
      <c r="Q6983" s="34">
        <v>343</v>
      </c>
      <c r="R6983" s="34">
        <v>272</v>
      </c>
      <c r="S6983" s="34">
        <v>285</v>
      </c>
      <c r="T6983" s="34">
        <v>273</v>
      </c>
      <c r="U6983" s="34">
        <v>237</v>
      </c>
      <c r="V6983" s="34">
        <v>273</v>
      </c>
      <c r="W6983" s="34">
        <v>378</v>
      </c>
      <c r="X6983" s="34">
        <v>215</v>
      </c>
      <c r="Y6983" s="34">
        <v>323</v>
      </c>
      <c r="Z6983" s="34">
        <v>186</v>
      </c>
      <c r="AA6983" s="34">
        <v>313</v>
      </c>
      <c r="AB6983" s="34">
        <v>239</v>
      </c>
      <c r="AC6983" s="34">
        <v>352</v>
      </c>
    </row>
    <row r="6984" spans="1:29" x14ac:dyDescent="0.2">
      <c r="A6984" s="34" t="s">
        <v>67477</v>
      </c>
      <c r="B6984" s="34">
        <v>32</v>
      </c>
      <c r="C6984" s="34">
        <v>20</v>
      </c>
      <c r="D6984" s="34">
        <v>15</v>
      </c>
      <c r="E6984" s="34">
        <v>15</v>
      </c>
      <c r="F6984" s="34">
        <v>23</v>
      </c>
      <c r="G6984" s="34">
        <v>14</v>
      </c>
      <c r="H6984" s="34">
        <v>21</v>
      </c>
      <c r="I6984" s="34">
        <v>39</v>
      </c>
      <c r="J6984" s="34">
        <v>33</v>
      </c>
      <c r="K6984" s="34">
        <v>22</v>
      </c>
      <c r="L6984" s="34">
        <v>19</v>
      </c>
      <c r="M6984" s="34">
        <v>29</v>
      </c>
      <c r="N6984" s="34">
        <v>24</v>
      </c>
      <c r="O6984" s="34">
        <v>24</v>
      </c>
      <c r="P6984" s="34">
        <v>12</v>
      </c>
      <c r="Q6984" s="34">
        <v>33</v>
      </c>
      <c r="R6984" s="34">
        <v>44</v>
      </c>
      <c r="S6984" s="34">
        <v>35</v>
      </c>
      <c r="T6984" s="34">
        <v>52</v>
      </c>
      <c r="U6984" s="34">
        <v>23</v>
      </c>
      <c r="V6984" s="34">
        <v>24</v>
      </c>
      <c r="W6984" s="34">
        <v>22</v>
      </c>
      <c r="X6984" s="34">
        <v>30</v>
      </c>
      <c r="Y6984" s="34">
        <v>20</v>
      </c>
      <c r="Z6984" s="34">
        <v>19</v>
      </c>
      <c r="AA6984" s="34">
        <v>27</v>
      </c>
      <c r="AB6984" s="34">
        <v>46</v>
      </c>
      <c r="AC6984" s="34">
        <v>20</v>
      </c>
    </row>
    <row r="6985" spans="1:29" x14ac:dyDescent="0.2">
      <c r="A6985" s="34" t="s">
        <v>67478</v>
      </c>
      <c r="B6985" s="34">
        <v>44</v>
      </c>
      <c r="C6985" s="34">
        <v>44</v>
      </c>
      <c r="D6985" s="34">
        <v>36</v>
      </c>
      <c r="E6985" s="34">
        <v>41</v>
      </c>
      <c r="F6985" s="34">
        <v>37</v>
      </c>
      <c r="G6985" s="34">
        <v>52</v>
      </c>
      <c r="H6985" s="34">
        <v>35</v>
      </c>
      <c r="I6985" s="34">
        <v>21</v>
      </c>
      <c r="J6985" s="34">
        <v>41</v>
      </c>
      <c r="K6985" s="34">
        <v>35</v>
      </c>
      <c r="L6985" s="34">
        <v>24</v>
      </c>
      <c r="M6985" s="34">
        <v>25</v>
      </c>
      <c r="N6985" s="34">
        <v>29</v>
      </c>
      <c r="O6985" s="34">
        <v>21</v>
      </c>
      <c r="P6985" s="34">
        <v>36</v>
      </c>
      <c r="Q6985" s="34">
        <v>62</v>
      </c>
      <c r="R6985" s="34">
        <v>60</v>
      </c>
      <c r="S6985" s="34">
        <v>45</v>
      </c>
      <c r="T6985" s="34">
        <v>42</v>
      </c>
      <c r="U6985" s="34">
        <v>23</v>
      </c>
      <c r="V6985" s="34">
        <v>34</v>
      </c>
      <c r="W6985" s="34">
        <v>44</v>
      </c>
      <c r="X6985" s="34">
        <v>47</v>
      </c>
      <c r="Y6985" s="34">
        <v>39</v>
      </c>
      <c r="Z6985" s="34">
        <v>22</v>
      </c>
      <c r="AA6985" s="34">
        <v>25</v>
      </c>
      <c r="AB6985" s="34">
        <v>52</v>
      </c>
      <c r="AC6985" s="34">
        <v>71</v>
      </c>
    </row>
    <row r="6986" spans="1:29" x14ac:dyDescent="0.2">
      <c r="A6986" s="34" t="s">
        <v>67479</v>
      </c>
      <c r="B6986" s="34">
        <v>79</v>
      </c>
      <c r="C6986" s="34">
        <v>69</v>
      </c>
      <c r="D6986" s="34">
        <v>64</v>
      </c>
      <c r="E6986" s="34">
        <v>65</v>
      </c>
      <c r="F6986" s="34">
        <v>90</v>
      </c>
      <c r="G6986" s="34">
        <v>69</v>
      </c>
      <c r="H6986" s="34">
        <v>76</v>
      </c>
      <c r="I6986" s="34">
        <v>61</v>
      </c>
      <c r="J6986" s="34">
        <v>76</v>
      </c>
      <c r="K6986" s="34">
        <v>96</v>
      </c>
      <c r="L6986" s="34">
        <v>56</v>
      </c>
      <c r="M6986" s="34">
        <v>73</v>
      </c>
      <c r="N6986" s="34">
        <v>71</v>
      </c>
      <c r="O6986" s="34">
        <v>65</v>
      </c>
      <c r="P6986" s="34">
        <v>60</v>
      </c>
      <c r="Q6986" s="34">
        <v>120</v>
      </c>
      <c r="R6986" s="34">
        <v>82</v>
      </c>
      <c r="S6986" s="34">
        <v>128</v>
      </c>
      <c r="T6986" s="34">
        <v>87</v>
      </c>
      <c r="U6986" s="34">
        <v>70</v>
      </c>
      <c r="V6986" s="34">
        <v>87</v>
      </c>
      <c r="W6986" s="34">
        <v>72</v>
      </c>
      <c r="X6986" s="34">
        <v>88</v>
      </c>
      <c r="Y6986" s="34">
        <v>114</v>
      </c>
      <c r="Z6986" s="34">
        <v>57</v>
      </c>
      <c r="AA6986" s="34">
        <v>127</v>
      </c>
      <c r="AB6986" s="34">
        <v>94</v>
      </c>
      <c r="AC6986" s="34">
        <v>117</v>
      </c>
    </row>
    <row r="6987" spans="1:29" x14ac:dyDescent="0.2">
      <c r="A6987" s="34" t="s">
        <v>67480</v>
      </c>
      <c r="B6987" s="34">
        <v>141</v>
      </c>
      <c r="C6987" s="34">
        <v>101</v>
      </c>
      <c r="D6987" s="34">
        <v>132</v>
      </c>
      <c r="E6987" s="34">
        <v>129</v>
      </c>
      <c r="F6987" s="34">
        <v>136</v>
      </c>
      <c r="G6987" s="34">
        <v>75</v>
      </c>
      <c r="H6987" s="34">
        <v>190</v>
      </c>
      <c r="I6987" s="34">
        <v>131</v>
      </c>
      <c r="J6987" s="34">
        <v>160</v>
      </c>
      <c r="K6987" s="34">
        <v>130</v>
      </c>
      <c r="L6987" s="34">
        <v>98</v>
      </c>
      <c r="M6987" s="34">
        <v>103</v>
      </c>
      <c r="N6987" s="34">
        <v>130</v>
      </c>
      <c r="O6987" s="34">
        <v>108</v>
      </c>
      <c r="P6987" s="34">
        <v>119</v>
      </c>
      <c r="Q6987" s="34">
        <v>183</v>
      </c>
      <c r="R6987" s="34">
        <v>208</v>
      </c>
      <c r="S6987" s="34">
        <v>158</v>
      </c>
      <c r="T6987" s="34">
        <v>195</v>
      </c>
      <c r="U6987" s="34">
        <v>158</v>
      </c>
      <c r="V6987" s="34">
        <v>196</v>
      </c>
      <c r="W6987" s="34">
        <v>186</v>
      </c>
      <c r="X6987" s="34">
        <v>161</v>
      </c>
      <c r="Y6987" s="34">
        <v>174</v>
      </c>
      <c r="Z6987" s="34">
        <v>167</v>
      </c>
      <c r="AA6987" s="34">
        <v>156</v>
      </c>
      <c r="AB6987" s="34">
        <v>193</v>
      </c>
      <c r="AC6987" s="34">
        <v>226</v>
      </c>
    </row>
    <row r="6988" spans="1:29" x14ac:dyDescent="0.2">
      <c r="A6988" s="34" t="s">
        <v>67481</v>
      </c>
      <c r="B6988" s="34">
        <v>45</v>
      </c>
      <c r="C6988" s="34">
        <v>52</v>
      </c>
      <c r="D6988" s="34">
        <v>72</v>
      </c>
      <c r="E6988" s="34">
        <v>67</v>
      </c>
      <c r="F6988" s="34">
        <v>58</v>
      </c>
      <c r="G6988" s="34">
        <v>79</v>
      </c>
      <c r="H6988" s="34">
        <v>62</v>
      </c>
      <c r="I6988" s="34">
        <v>37</v>
      </c>
      <c r="J6988" s="34">
        <v>52</v>
      </c>
      <c r="K6988" s="34">
        <v>62</v>
      </c>
      <c r="L6988" s="34">
        <v>62</v>
      </c>
      <c r="M6988" s="34">
        <v>56</v>
      </c>
      <c r="N6988" s="34">
        <v>68</v>
      </c>
      <c r="O6988" s="34">
        <v>43</v>
      </c>
      <c r="P6988" s="34">
        <v>61</v>
      </c>
      <c r="Q6988" s="34">
        <v>63</v>
      </c>
      <c r="R6988" s="34">
        <v>91</v>
      </c>
      <c r="S6988" s="34">
        <v>79</v>
      </c>
      <c r="T6988" s="34">
        <v>90</v>
      </c>
      <c r="U6988" s="34">
        <v>82</v>
      </c>
      <c r="V6988" s="34">
        <v>73</v>
      </c>
      <c r="W6988" s="34">
        <v>78</v>
      </c>
      <c r="X6988" s="34">
        <v>80</v>
      </c>
      <c r="Y6988" s="34">
        <v>112</v>
      </c>
      <c r="Z6988" s="34">
        <v>118</v>
      </c>
      <c r="AA6988" s="34">
        <v>82</v>
      </c>
      <c r="AB6988" s="34">
        <v>107</v>
      </c>
      <c r="AC6988" s="34">
        <v>113</v>
      </c>
    </row>
    <row r="6989" spans="1:29" x14ac:dyDescent="0.2">
      <c r="A6989" s="34" t="s">
        <v>67482</v>
      </c>
      <c r="B6989" s="34">
        <v>78</v>
      </c>
      <c r="C6989" s="34">
        <v>76</v>
      </c>
      <c r="D6989" s="34">
        <v>135</v>
      </c>
      <c r="E6989" s="34">
        <v>89</v>
      </c>
      <c r="F6989" s="34">
        <v>118</v>
      </c>
      <c r="G6989" s="34">
        <v>87</v>
      </c>
      <c r="H6989" s="34">
        <v>154</v>
      </c>
      <c r="I6989" s="34">
        <v>88</v>
      </c>
      <c r="J6989" s="34">
        <v>130</v>
      </c>
      <c r="K6989" s="34">
        <v>106</v>
      </c>
      <c r="L6989" s="34">
        <v>99</v>
      </c>
      <c r="M6989" s="34">
        <v>89</v>
      </c>
      <c r="N6989" s="34">
        <v>87</v>
      </c>
      <c r="O6989" s="34">
        <v>80</v>
      </c>
      <c r="P6989" s="34">
        <v>92</v>
      </c>
      <c r="Q6989" s="34">
        <v>131</v>
      </c>
      <c r="R6989" s="34">
        <v>159</v>
      </c>
      <c r="S6989" s="34">
        <v>105</v>
      </c>
      <c r="T6989" s="34">
        <v>165</v>
      </c>
      <c r="U6989" s="34">
        <v>133</v>
      </c>
      <c r="V6989" s="34">
        <v>174</v>
      </c>
      <c r="W6989" s="34">
        <v>115</v>
      </c>
      <c r="X6989" s="34">
        <v>110</v>
      </c>
      <c r="Y6989" s="34">
        <v>94</v>
      </c>
      <c r="Z6989" s="34">
        <v>152</v>
      </c>
      <c r="AA6989" s="34">
        <v>125</v>
      </c>
      <c r="AB6989" s="34">
        <v>149</v>
      </c>
      <c r="AC6989" s="34">
        <v>185</v>
      </c>
    </row>
    <row r="6990" spans="1:29" x14ac:dyDescent="0.2">
      <c r="A6990" s="34" t="s">
        <v>67483</v>
      </c>
      <c r="B6990" s="34">
        <v>42</v>
      </c>
      <c r="C6990" s="34">
        <v>45</v>
      </c>
      <c r="D6990" s="34">
        <v>77</v>
      </c>
      <c r="E6990" s="34">
        <v>34</v>
      </c>
      <c r="F6990" s="34">
        <v>59</v>
      </c>
      <c r="G6990" s="34">
        <v>35</v>
      </c>
      <c r="H6990" s="34">
        <v>41</v>
      </c>
      <c r="I6990" s="34">
        <v>50</v>
      </c>
      <c r="J6990" s="34">
        <v>72</v>
      </c>
      <c r="K6990" s="34">
        <v>39</v>
      </c>
      <c r="L6990" s="34">
        <v>48</v>
      </c>
      <c r="M6990" s="34">
        <v>38</v>
      </c>
      <c r="N6990" s="34">
        <v>58</v>
      </c>
      <c r="O6990" s="34">
        <v>28</v>
      </c>
      <c r="P6990" s="34">
        <v>49</v>
      </c>
      <c r="Q6990" s="34">
        <v>45</v>
      </c>
      <c r="R6990" s="34">
        <v>95</v>
      </c>
      <c r="S6990" s="34">
        <v>39</v>
      </c>
      <c r="T6990" s="34">
        <v>39</v>
      </c>
      <c r="U6990" s="34">
        <v>17</v>
      </c>
      <c r="V6990" s="34">
        <v>73</v>
      </c>
      <c r="W6990" s="34">
        <v>42</v>
      </c>
      <c r="X6990" s="34">
        <v>89</v>
      </c>
      <c r="Y6990" s="34">
        <v>65</v>
      </c>
      <c r="Z6990" s="34">
        <v>63</v>
      </c>
      <c r="AA6990" s="34">
        <v>40</v>
      </c>
      <c r="AB6990" s="34">
        <v>65</v>
      </c>
      <c r="AC6990" s="34">
        <v>37</v>
      </c>
    </row>
    <row r="6991" spans="1:29" x14ac:dyDescent="0.2">
      <c r="A6991" s="34" t="s">
        <v>67484</v>
      </c>
      <c r="B6991" s="34">
        <v>14</v>
      </c>
      <c r="C6991" s="34">
        <v>36</v>
      </c>
      <c r="D6991" s="34">
        <v>36</v>
      </c>
      <c r="E6991" s="34">
        <v>38</v>
      </c>
      <c r="F6991" s="34">
        <v>48</v>
      </c>
      <c r="G6991" s="34">
        <v>40</v>
      </c>
      <c r="H6991" s="34">
        <v>37</v>
      </c>
      <c r="I6991" s="34">
        <v>58</v>
      </c>
      <c r="J6991" s="34">
        <v>29</v>
      </c>
      <c r="K6991" s="34">
        <v>36</v>
      </c>
      <c r="L6991" s="34">
        <v>22</v>
      </c>
      <c r="M6991" s="34">
        <v>26</v>
      </c>
      <c r="N6991" s="34">
        <v>30</v>
      </c>
      <c r="O6991" s="34">
        <v>56</v>
      </c>
      <c r="P6991" s="34">
        <v>49</v>
      </c>
      <c r="Q6991" s="34">
        <v>57</v>
      </c>
      <c r="R6991" s="34">
        <v>35</v>
      </c>
      <c r="S6991" s="34">
        <v>74</v>
      </c>
      <c r="T6991" s="34">
        <v>30</v>
      </c>
      <c r="U6991" s="34">
        <v>42</v>
      </c>
      <c r="V6991" s="34">
        <v>34</v>
      </c>
      <c r="W6991" s="34">
        <v>44</v>
      </c>
      <c r="X6991" s="34">
        <v>51</v>
      </c>
      <c r="Y6991" s="34">
        <v>47</v>
      </c>
      <c r="Z6991" s="34">
        <v>36</v>
      </c>
      <c r="AA6991" s="34">
        <v>58</v>
      </c>
      <c r="AB6991" s="34">
        <v>54</v>
      </c>
      <c r="AC6991" s="34">
        <v>80</v>
      </c>
    </row>
    <row r="6992" spans="1:29" x14ac:dyDescent="0.2">
      <c r="A6992" s="34" t="s">
        <v>67485</v>
      </c>
      <c r="B6992" s="34">
        <v>37</v>
      </c>
      <c r="C6992" s="34">
        <v>31</v>
      </c>
      <c r="D6992" s="34">
        <v>58</v>
      </c>
      <c r="E6992" s="34">
        <v>30</v>
      </c>
      <c r="F6992" s="34">
        <v>47</v>
      </c>
      <c r="G6992" s="34">
        <v>32</v>
      </c>
      <c r="H6992" s="34">
        <v>47</v>
      </c>
      <c r="I6992" s="34">
        <v>36</v>
      </c>
      <c r="J6992" s="34">
        <v>43</v>
      </c>
      <c r="K6992" s="34">
        <v>43</v>
      </c>
      <c r="L6992" s="34">
        <v>39</v>
      </c>
      <c r="M6992" s="34">
        <v>18</v>
      </c>
      <c r="N6992" s="34">
        <v>50</v>
      </c>
      <c r="O6992" s="34">
        <v>37</v>
      </c>
      <c r="P6992" s="34">
        <v>36</v>
      </c>
      <c r="Q6992" s="34">
        <v>43</v>
      </c>
      <c r="R6992" s="34">
        <v>83</v>
      </c>
      <c r="S6992" s="34">
        <v>51</v>
      </c>
      <c r="T6992" s="34">
        <v>51</v>
      </c>
      <c r="U6992" s="34">
        <v>36</v>
      </c>
      <c r="V6992" s="34">
        <v>64</v>
      </c>
      <c r="W6992" s="34">
        <v>51</v>
      </c>
      <c r="X6992" s="34">
        <v>79</v>
      </c>
      <c r="Y6992" s="34">
        <v>36</v>
      </c>
      <c r="Z6992" s="34">
        <v>55</v>
      </c>
      <c r="AA6992" s="34">
        <v>42</v>
      </c>
      <c r="AB6992" s="34">
        <v>50</v>
      </c>
      <c r="AC6992" s="34">
        <v>38</v>
      </c>
    </row>
    <row r="6993" spans="1:29" x14ac:dyDescent="0.2">
      <c r="A6993" s="34" t="s">
        <v>67486</v>
      </c>
      <c r="B6993" s="34">
        <v>59</v>
      </c>
      <c r="C6993" s="34">
        <v>150</v>
      </c>
      <c r="D6993" s="34">
        <v>118</v>
      </c>
      <c r="E6993" s="34">
        <v>160</v>
      </c>
      <c r="F6993" s="34">
        <v>131</v>
      </c>
      <c r="G6993" s="34">
        <v>130</v>
      </c>
      <c r="H6993" s="34">
        <v>126</v>
      </c>
      <c r="I6993" s="34">
        <v>144</v>
      </c>
      <c r="J6993" s="34">
        <v>122</v>
      </c>
      <c r="K6993" s="34">
        <v>149</v>
      </c>
      <c r="L6993" s="34">
        <v>75</v>
      </c>
      <c r="M6993" s="34">
        <v>126</v>
      </c>
      <c r="N6993" s="34">
        <v>113</v>
      </c>
      <c r="O6993" s="34">
        <v>104</v>
      </c>
      <c r="P6993" s="34">
        <v>60</v>
      </c>
      <c r="Q6993" s="34">
        <v>138</v>
      </c>
      <c r="R6993" s="34">
        <v>140</v>
      </c>
      <c r="S6993" s="34">
        <v>164</v>
      </c>
      <c r="T6993" s="34">
        <v>89</v>
      </c>
      <c r="U6993" s="34">
        <v>98</v>
      </c>
      <c r="V6993" s="34">
        <v>111</v>
      </c>
      <c r="W6993" s="34">
        <v>113</v>
      </c>
      <c r="X6993" s="34">
        <v>139</v>
      </c>
      <c r="Y6993" s="34">
        <v>144</v>
      </c>
      <c r="Z6993" s="34">
        <v>149</v>
      </c>
      <c r="AA6993" s="34">
        <v>158</v>
      </c>
      <c r="AB6993" s="34">
        <v>119</v>
      </c>
      <c r="AC6993" s="34">
        <v>224</v>
      </c>
    </row>
    <row r="6994" spans="1:29" x14ac:dyDescent="0.2">
      <c r="A6994" s="34" t="s">
        <v>67487</v>
      </c>
      <c r="B6994" s="34">
        <v>14</v>
      </c>
      <c r="C6994" s="34">
        <v>50</v>
      </c>
      <c r="D6994" s="34">
        <v>30</v>
      </c>
      <c r="E6994" s="34">
        <v>20</v>
      </c>
      <c r="F6994" s="34">
        <v>34</v>
      </c>
      <c r="G6994" s="34">
        <v>16</v>
      </c>
      <c r="H6994" s="34">
        <v>31</v>
      </c>
      <c r="I6994" s="34">
        <v>39</v>
      </c>
      <c r="J6994" s="34">
        <v>21</v>
      </c>
      <c r="K6994" s="34">
        <v>49</v>
      </c>
      <c r="L6994" s="34">
        <v>18</v>
      </c>
      <c r="M6994" s="34">
        <v>32</v>
      </c>
      <c r="N6994" s="34">
        <v>20</v>
      </c>
      <c r="O6994" s="34">
        <v>42</v>
      </c>
      <c r="P6994" s="34">
        <v>34</v>
      </c>
      <c r="Q6994" s="34">
        <v>50</v>
      </c>
      <c r="R6994" s="34">
        <v>34</v>
      </c>
      <c r="S6994" s="34">
        <v>39</v>
      </c>
      <c r="T6994" s="34">
        <v>20</v>
      </c>
      <c r="U6994" s="34">
        <v>35</v>
      </c>
      <c r="V6994" s="34">
        <v>32</v>
      </c>
      <c r="W6994" s="34">
        <v>38</v>
      </c>
      <c r="X6994" s="34">
        <v>44</v>
      </c>
      <c r="Y6994" s="34">
        <v>25</v>
      </c>
      <c r="Z6994" s="34">
        <v>26</v>
      </c>
      <c r="AA6994" s="34">
        <v>69</v>
      </c>
      <c r="AB6994" s="34">
        <v>21</v>
      </c>
      <c r="AC6994" s="34">
        <v>80</v>
      </c>
    </row>
    <row r="6995" spans="1:29" x14ac:dyDescent="0.2">
      <c r="A6995" s="34" t="s">
        <v>67488</v>
      </c>
      <c r="B6995" s="34">
        <v>54</v>
      </c>
      <c r="C6995" s="34">
        <v>65</v>
      </c>
      <c r="D6995" s="34">
        <v>51</v>
      </c>
      <c r="E6995" s="34">
        <v>69</v>
      </c>
      <c r="F6995" s="34">
        <v>34</v>
      </c>
      <c r="G6995" s="34">
        <v>88</v>
      </c>
      <c r="H6995" s="34">
        <v>49</v>
      </c>
      <c r="I6995" s="34">
        <v>44</v>
      </c>
      <c r="J6995" s="34">
        <v>53</v>
      </c>
      <c r="K6995" s="34">
        <v>93</v>
      </c>
      <c r="L6995" s="34">
        <v>48</v>
      </c>
      <c r="M6995" s="34">
        <v>48</v>
      </c>
      <c r="N6995" s="34">
        <v>58</v>
      </c>
      <c r="O6995" s="34">
        <v>62</v>
      </c>
      <c r="P6995" s="34">
        <v>39</v>
      </c>
      <c r="Q6995" s="34">
        <v>96</v>
      </c>
      <c r="R6995" s="34">
        <v>87</v>
      </c>
      <c r="S6995" s="34">
        <v>89</v>
      </c>
      <c r="T6995" s="34">
        <v>81</v>
      </c>
      <c r="U6995" s="34">
        <v>75</v>
      </c>
      <c r="V6995" s="34">
        <v>71</v>
      </c>
      <c r="W6995" s="34">
        <v>100</v>
      </c>
      <c r="X6995" s="34">
        <v>87</v>
      </c>
      <c r="Y6995" s="34">
        <v>78</v>
      </c>
      <c r="Z6995" s="34">
        <v>84</v>
      </c>
      <c r="AA6995" s="34">
        <v>101</v>
      </c>
      <c r="AB6995" s="34">
        <v>82</v>
      </c>
      <c r="AC6995" s="34">
        <v>128</v>
      </c>
    </row>
    <row r="6996" spans="1:29" x14ac:dyDescent="0.2">
      <c r="A6996" s="34" t="s">
        <v>67489</v>
      </c>
      <c r="B6996" s="34">
        <v>46</v>
      </c>
      <c r="C6996" s="34">
        <v>102</v>
      </c>
      <c r="D6996" s="34">
        <v>87</v>
      </c>
      <c r="E6996" s="34">
        <v>100</v>
      </c>
      <c r="F6996" s="34">
        <v>86</v>
      </c>
      <c r="G6996" s="34">
        <v>151</v>
      </c>
      <c r="H6996" s="34">
        <v>81</v>
      </c>
      <c r="I6996" s="34">
        <v>120</v>
      </c>
      <c r="J6996" s="34">
        <v>76</v>
      </c>
      <c r="K6996" s="34">
        <v>139</v>
      </c>
      <c r="L6996" s="34">
        <v>44</v>
      </c>
      <c r="M6996" s="34">
        <v>98</v>
      </c>
      <c r="N6996" s="34">
        <v>60</v>
      </c>
      <c r="O6996" s="34">
        <v>87</v>
      </c>
      <c r="P6996" s="34">
        <v>57</v>
      </c>
      <c r="Q6996" s="34">
        <v>119</v>
      </c>
      <c r="R6996" s="34">
        <v>91</v>
      </c>
      <c r="S6996" s="34">
        <v>116</v>
      </c>
      <c r="T6996" s="34">
        <v>81</v>
      </c>
      <c r="U6996" s="34">
        <v>86</v>
      </c>
      <c r="V6996" s="34">
        <v>84</v>
      </c>
      <c r="W6996" s="34">
        <v>87</v>
      </c>
      <c r="X6996" s="34">
        <v>115</v>
      </c>
      <c r="Y6996" s="34">
        <v>84</v>
      </c>
      <c r="Z6996" s="34">
        <v>118</v>
      </c>
      <c r="AA6996" s="34">
        <v>122</v>
      </c>
      <c r="AB6996" s="34">
        <v>76</v>
      </c>
      <c r="AC6996" s="34">
        <v>176</v>
      </c>
    </row>
    <row r="6997" spans="1:29" x14ac:dyDescent="0.2">
      <c r="A6997" s="34" t="s">
        <v>67490</v>
      </c>
      <c r="B6997" s="34">
        <v>39</v>
      </c>
      <c r="C6997" s="34">
        <v>62</v>
      </c>
      <c r="D6997" s="34">
        <v>36</v>
      </c>
      <c r="E6997" s="34">
        <v>43</v>
      </c>
      <c r="F6997" s="34">
        <v>39</v>
      </c>
      <c r="G6997" s="34">
        <v>17</v>
      </c>
      <c r="H6997" s="34">
        <v>41</v>
      </c>
      <c r="I6997" s="34">
        <v>42</v>
      </c>
      <c r="J6997" s="34">
        <v>25</v>
      </c>
      <c r="K6997" s="34">
        <v>36</v>
      </c>
      <c r="L6997" s="34">
        <v>24</v>
      </c>
      <c r="M6997" s="34">
        <v>38</v>
      </c>
      <c r="N6997" s="34">
        <v>30</v>
      </c>
      <c r="O6997" s="34">
        <v>56</v>
      </c>
      <c r="P6997" s="34">
        <v>34</v>
      </c>
      <c r="Q6997" s="34">
        <v>37</v>
      </c>
      <c r="R6997" s="34">
        <v>66</v>
      </c>
      <c r="S6997" s="34">
        <v>72</v>
      </c>
      <c r="T6997" s="34">
        <v>49</v>
      </c>
      <c r="U6997" s="34">
        <v>36</v>
      </c>
      <c r="V6997" s="34">
        <v>37</v>
      </c>
      <c r="W6997" s="34">
        <v>44</v>
      </c>
      <c r="X6997" s="34">
        <v>51</v>
      </c>
      <c r="Y6997" s="34">
        <v>65</v>
      </c>
      <c r="Z6997" s="34">
        <v>48</v>
      </c>
      <c r="AA6997" s="34">
        <v>50</v>
      </c>
      <c r="AB6997" s="34">
        <v>43</v>
      </c>
      <c r="AC6997" s="34">
        <v>67</v>
      </c>
    </row>
    <row r="6998" spans="1:29" x14ac:dyDescent="0.2">
      <c r="A6998" s="34" t="s">
        <v>67491</v>
      </c>
      <c r="B6998" s="34">
        <v>25</v>
      </c>
      <c r="C6998" s="34">
        <v>50</v>
      </c>
      <c r="D6998" s="34">
        <v>33</v>
      </c>
      <c r="E6998" s="34">
        <v>40</v>
      </c>
      <c r="F6998" s="34">
        <v>33</v>
      </c>
      <c r="G6998" s="34">
        <v>21</v>
      </c>
      <c r="H6998" s="34">
        <v>27</v>
      </c>
      <c r="I6998" s="34">
        <v>31</v>
      </c>
      <c r="J6998" s="34">
        <v>29</v>
      </c>
      <c r="K6998" s="34">
        <v>36</v>
      </c>
      <c r="L6998" s="34">
        <v>10</v>
      </c>
      <c r="M6998" s="34">
        <v>25</v>
      </c>
      <c r="N6998" s="34">
        <v>23</v>
      </c>
      <c r="O6998" s="34">
        <v>20</v>
      </c>
      <c r="P6998" s="34">
        <v>17</v>
      </c>
      <c r="Q6998" s="34">
        <v>34</v>
      </c>
      <c r="R6998" s="34">
        <v>24</v>
      </c>
      <c r="S6998" s="34">
        <v>35</v>
      </c>
      <c r="T6998" s="34">
        <v>16</v>
      </c>
      <c r="U6998" s="34">
        <v>24</v>
      </c>
      <c r="V6998" s="34">
        <v>25</v>
      </c>
      <c r="W6998" s="34">
        <v>38</v>
      </c>
      <c r="X6998" s="34">
        <v>41</v>
      </c>
      <c r="Y6998" s="34">
        <v>13</v>
      </c>
      <c r="Z6998" s="34">
        <v>18</v>
      </c>
      <c r="AA6998" s="34">
        <v>61</v>
      </c>
      <c r="AB6998" s="34">
        <v>27</v>
      </c>
      <c r="AC6998" s="34">
        <v>29</v>
      </c>
    </row>
    <row r="6999" spans="1:29" x14ac:dyDescent="0.2">
      <c r="A6999" s="34" t="s">
        <v>67492</v>
      </c>
      <c r="B6999" s="34">
        <v>50</v>
      </c>
      <c r="C6999" s="34">
        <v>65</v>
      </c>
      <c r="D6999" s="34">
        <v>56</v>
      </c>
      <c r="E6999" s="34">
        <v>63</v>
      </c>
      <c r="F6999" s="34">
        <v>74</v>
      </c>
      <c r="G6999" s="34">
        <v>59</v>
      </c>
      <c r="H6999" s="34">
        <v>63</v>
      </c>
      <c r="I6999" s="34">
        <v>73</v>
      </c>
      <c r="J6999" s="34">
        <v>75</v>
      </c>
      <c r="K6999" s="34">
        <v>56</v>
      </c>
      <c r="L6999" s="34">
        <v>55</v>
      </c>
      <c r="M6999" s="34">
        <v>59</v>
      </c>
      <c r="N6999" s="34">
        <v>48</v>
      </c>
      <c r="O6999" s="34">
        <v>63</v>
      </c>
      <c r="P6999" s="34">
        <v>51</v>
      </c>
      <c r="Q6999" s="34">
        <v>68</v>
      </c>
      <c r="R6999" s="34">
        <v>70</v>
      </c>
      <c r="S6999" s="34">
        <v>51</v>
      </c>
      <c r="T6999" s="34">
        <v>78</v>
      </c>
      <c r="U6999" s="34">
        <v>67</v>
      </c>
      <c r="V6999" s="34">
        <v>50</v>
      </c>
      <c r="W6999" s="34">
        <v>90</v>
      </c>
      <c r="X6999" s="34">
        <v>75</v>
      </c>
      <c r="Y6999" s="34">
        <v>58</v>
      </c>
      <c r="Z6999" s="34">
        <v>59</v>
      </c>
      <c r="AA6999" s="34">
        <v>56</v>
      </c>
      <c r="AB6999" s="34">
        <v>97</v>
      </c>
      <c r="AC6999" s="34">
        <v>97</v>
      </c>
    </row>
    <row r="7000" spans="1:29" x14ac:dyDescent="0.2">
      <c r="A7000" s="34" t="s">
        <v>67493</v>
      </c>
      <c r="B7000" s="34">
        <v>35</v>
      </c>
      <c r="C7000" s="34">
        <v>74</v>
      </c>
      <c r="D7000" s="34">
        <v>72</v>
      </c>
      <c r="E7000" s="34">
        <v>70</v>
      </c>
      <c r="F7000" s="34">
        <v>61</v>
      </c>
      <c r="G7000" s="34">
        <v>67</v>
      </c>
      <c r="H7000" s="34">
        <v>50</v>
      </c>
      <c r="I7000" s="34">
        <v>62</v>
      </c>
      <c r="J7000" s="34">
        <v>51</v>
      </c>
      <c r="K7000" s="34">
        <v>84</v>
      </c>
      <c r="L7000" s="34">
        <v>47</v>
      </c>
      <c r="M7000" s="34">
        <v>47</v>
      </c>
      <c r="N7000" s="34">
        <v>46</v>
      </c>
      <c r="O7000" s="34">
        <v>65</v>
      </c>
      <c r="P7000" s="34">
        <v>65</v>
      </c>
      <c r="Q7000" s="34">
        <v>113</v>
      </c>
      <c r="R7000" s="34">
        <v>78</v>
      </c>
      <c r="S7000" s="34">
        <v>76</v>
      </c>
      <c r="T7000" s="34">
        <v>65</v>
      </c>
      <c r="U7000" s="34">
        <v>75</v>
      </c>
      <c r="V7000" s="34">
        <v>49</v>
      </c>
      <c r="W7000" s="34">
        <v>82</v>
      </c>
      <c r="X7000" s="34">
        <v>69</v>
      </c>
      <c r="Y7000" s="34">
        <v>77</v>
      </c>
      <c r="Z7000" s="34">
        <v>62</v>
      </c>
      <c r="AA7000" s="34">
        <v>76</v>
      </c>
      <c r="AB7000" s="34">
        <v>78</v>
      </c>
      <c r="AC7000" s="34">
        <v>131</v>
      </c>
    </row>
    <row r="7001" spans="1:29" x14ac:dyDescent="0.2">
      <c r="A7001" s="34" t="s">
        <v>67494</v>
      </c>
      <c r="B7001" s="34">
        <v>12</v>
      </c>
      <c r="C7001" s="34">
        <v>18</v>
      </c>
      <c r="D7001" s="34">
        <v>19</v>
      </c>
      <c r="E7001" s="34">
        <v>24</v>
      </c>
      <c r="F7001" s="34">
        <v>23</v>
      </c>
      <c r="G7001" s="34">
        <v>19</v>
      </c>
      <c r="H7001" s="34">
        <v>5</v>
      </c>
      <c r="I7001" s="34">
        <v>19</v>
      </c>
      <c r="J7001" s="34">
        <v>17</v>
      </c>
      <c r="K7001" s="34">
        <v>8</v>
      </c>
      <c r="L7001" s="34">
        <v>8</v>
      </c>
      <c r="M7001" s="34">
        <v>16</v>
      </c>
      <c r="N7001" s="34">
        <v>15</v>
      </c>
      <c r="O7001" s="34">
        <v>15</v>
      </c>
      <c r="P7001" s="34">
        <v>17</v>
      </c>
      <c r="Q7001" s="34">
        <v>14</v>
      </c>
      <c r="R7001" s="34">
        <v>25</v>
      </c>
      <c r="S7001" s="34">
        <v>9</v>
      </c>
      <c r="T7001" s="34">
        <v>17</v>
      </c>
      <c r="U7001" s="34">
        <v>31</v>
      </c>
      <c r="V7001" s="34">
        <v>19</v>
      </c>
      <c r="W7001" s="34">
        <v>16</v>
      </c>
      <c r="X7001" s="34">
        <v>25</v>
      </c>
      <c r="Y7001" s="34">
        <v>16</v>
      </c>
      <c r="Z7001" s="34">
        <v>31</v>
      </c>
      <c r="AA7001" s="34">
        <v>24</v>
      </c>
      <c r="AB7001" s="34">
        <v>19</v>
      </c>
      <c r="AC7001" s="34">
        <v>24</v>
      </c>
    </row>
    <row r="7002" spans="1:29" x14ac:dyDescent="0.2">
      <c r="A7002" s="34" t="s">
        <v>67495</v>
      </c>
      <c r="B7002" s="34">
        <v>64</v>
      </c>
      <c r="C7002" s="34">
        <v>109</v>
      </c>
      <c r="D7002" s="34">
        <v>117</v>
      </c>
      <c r="E7002" s="34">
        <v>146</v>
      </c>
      <c r="F7002" s="34">
        <v>120</v>
      </c>
      <c r="G7002" s="34">
        <v>77</v>
      </c>
      <c r="H7002" s="34">
        <v>106</v>
      </c>
      <c r="I7002" s="34">
        <v>108</v>
      </c>
      <c r="J7002" s="34">
        <v>103</v>
      </c>
      <c r="K7002" s="34">
        <v>125</v>
      </c>
      <c r="L7002" s="34">
        <v>55</v>
      </c>
      <c r="M7002" s="34">
        <v>121</v>
      </c>
      <c r="N7002" s="34">
        <v>67</v>
      </c>
      <c r="O7002" s="34">
        <v>118</v>
      </c>
      <c r="P7002" s="34">
        <v>97</v>
      </c>
      <c r="Q7002" s="34">
        <v>127</v>
      </c>
      <c r="R7002" s="34">
        <v>120</v>
      </c>
      <c r="S7002" s="34">
        <v>128</v>
      </c>
      <c r="T7002" s="34">
        <v>112</v>
      </c>
      <c r="U7002" s="34">
        <v>134</v>
      </c>
      <c r="V7002" s="34">
        <v>84</v>
      </c>
      <c r="W7002" s="34">
        <v>131</v>
      </c>
      <c r="X7002" s="34">
        <v>124</v>
      </c>
      <c r="Y7002" s="34">
        <v>99</v>
      </c>
      <c r="Z7002" s="34">
        <v>107</v>
      </c>
      <c r="AA7002" s="34">
        <v>162</v>
      </c>
      <c r="AB7002" s="34">
        <v>99</v>
      </c>
      <c r="AC7002" s="34">
        <v>192</v>
      </c>
    </row>
    <row r="7003" spans="1:29" x14ac:dyDescent="0.2">
      <c r="A7003" s="34" t="s">
        <v>67496</v>
      </c>
      <c r="B7003" s="34">
        <v>27</v>
      </c>
      <c r="C7003" s="34">
        <v>58</v>
      </c>
      <c r="D7003" s="34">
        <v>27</v>
      </c>
      <c r="E7003" s="34">
        <v>56</v>
      </c>
      <c r="F7003" s="34">
        <v>36</v>
      </c>
      <c r="G7003" s="34">
        <v>45</v>
      </c>
      <c r="H7003" s="34">
        <v>30</v>
      </c>
      <c r="I7003" s="34">
        <v>49</v>
      </c>
      <c r="J7003" s="34">
        <v>28</v>
      </c>
      <c r="K7003" s="34">
        <v>57</v>
      </c>
      <c r="L7003" s="34">
        <v>19</v>
      </c>
      <c r="M7003" s="34">
        <v>44</v>
      </c>
      <c r="N7003" s="34">
        <v>28</v>
      </c>
      <c r="O7003" s="34">
        <v>50</v>
      </c>
      <c r="P7003" s="34">
        <v>30</v>
      </c>
      <c r="Q7003" s="34">
        <v>82</v>
      </c>
      <c r="R7003" s="34">
        <v>60</v>
      </c>
      <c r="S7003" s="34">
        <v>78</v>
      </c>
      <c r="T7003" s="34">
        <v>56</v>
      </c>
      <c r="U7003" s="34">
        <v>51</v>
      </c>
      <c r="V7003" s="34">
        <v>40</v>
      </c>
      <c r="W7003" s="34">
        <v>55</v>
      </c>
      <c r="X7003" s="34">
        <v>23</v>
      </c>
      <c r="Y7003" s="34">
        <v>78</v>
      </c>
      <c r="Z7003" s="34">
        <v>51</v>
      </c>
      <c r="AA7003" s="34">
        <v>65</v>
      </c>
      <c r="AB7003" s="34">
        <v>42</v>
      </c>
      <c r="AC7003" s="34">
        <v>66</v>
      </c>
    </row>
    <row r="7004" spans="1:29" x14ac:dyDescent="0.2">
      <c r="A7004" s="34" t="s">
        <v>67497</v>
      </c>
      <c r="B7004" s="34">
        <v>34</v>
      </c>
      <c r="C7004" s="34">
        <v>64</v>
      </c>
      <c r="D7004" s="34">
        <v>33</v>
      </c>
      <c r="E7004" s="34">
        <v>38</v>
      </c>
      <c r="F7004" s="34">
        <v>39</v>
      </c>
      <c r="G7004" s="34">
        <v>81</v>
      </c>
      <c r="H7004" s="34">
        <v>30</v>
      </c>
      <c r="I7004" s="34">
        <v>34</v>
      </c>
      <c r="J7004" s="34">
        <v>51</v>
      </c>
      <c r="K7004" s="34">
        <v>47</v>
      </c>
      <c r="L7004" s="34">
        <v>31</v>
      </c>
      <c r="M7004" s="34">
        <v>51</v>
      </c>
      <c r="N7004" s="34">
        <v>28</v>
      </c>
      <c r="O7004" s="34">
        <v>36</v>
      </c>
      <c r="P7004" s="34">
        <v>50</v>
      </c>
      <c r="Q7004" s="34">
        <v>58</v>
      </c>
      <c r="R7004" s="34">
        <v>37</v>
      </c>
      <c r="S7004" s="34">
        <v>77</v>
      </c>
      <c r="T7004" s="34">
        <v>38</v>
      </c>
      <c r="U7004" s="34">
        <v>54</v>
      </c>
      <c r="V7004" s="34">
        <v>44</v>
      </c>
      <c r="W7004" s="34">
        <v>36</v>
      </c>
      <c r="X7004" s="34">
        <v>78</v>
      </c>
      <c r="Y7004" s="34">
        <v>55</v>
      </c>
      <c r="Z7004" s="34">
        <v>55</v>
      </c>
      <c r="AA7004" s="34">
        <v>40</v>
      </c>
      <c r="AB7004" s="34">
        <v>46</v>
      </c>
      <c r="AC7004" s="34">
        <v>72</v>
      </c>
    </row>
    <row r="7005" spans="1:29" x14ac:dyDescent="0.2">
      <c r="A7005" s="34" t="s">
        <v>67498</v>
      </c>
      <c r="B7005" s="34">
        <v>43</v>
      </c>
      <c r="C7005" s="34">
        <v>19</v>
      </c>
      <c r="D7005" s="34">
        <v>24</v>
      </c>
      <c r="E7005" s="34">
        <v>22</v>
      </c>
      <c r="F7005" s="34">
        <v>18</v>
      </c>
      <c r="G7005" s="34">
        <v>13</v>
      </c>
      <c r="H7005" s="34">
        <v>16</v>
      </c>
      <c r="I7005" s="34">
        <v>17</v>
      </c>
      <c r="J7005" s="34">
        <v>21</v>
      </c>
      <c r="K7005" s="34">
        <v>35</v>
      </c>
      <c r="L7005" s="34">
        <v>25</v>
      </c>
      <c r="M7005" s="34">
        <v>25</v>
      </c>
      <c r="N7005" s="34">
        <v>7</v>
      </c>
      <c r="O7005" s="34">
        <v>33</v>
      </c>
      <c r="P7005" s="34">
        <v>31</v>
      </c>
      <c r="Q7005" s="34">
        <v>28</v>
      </c>
      <c r="R7005" s="34">
        <v>36</v>
      </c>
      <c r="S7005" s="34">
        <v>25</v>
      </c>
      <c r="T7005" s="34">
        <v>37</v>
      </c>
      <c r="U7005" s="34">
        <v>42</v>
      </c>
      <c r="V7005" s="34">
        <v>43</v>
      </c>
      <c r="W7005" s="34">
        <v>37</v>
      </c>
      <c r="X7005" s="34">
        <v>23</v>
      </c>
      <c r="Y7005" s="34">
        <v>28</v>
      </c>
      <c r="Z7005" s="34">
        <v>22</v>
      </c>
      <c r="AA7005" s="34">
        <v>27</v>
      </c>
      <c r="AB7005" s="34">
        <v>43</v>
      </c>
      <c r="AC7005" s="34">
        <v>43</v>
      </c>
    </row>
    <row r="7006" spans="1:29" x14ac:dyDescent="0.2">
      <c r="A7006" s="34" t="s">
        <v>67499</v>
      </c>
      <c r="B7006" s="34">
        <v>108</v>
      </c>
      <c r="C7006" s="34">
        <v>231</v>
      </c>
      <c r="D7006" s="34">
        <v>267</v>
      </c>
      <c r="E7006" s="34">
        <v>250</v>
      </c>
      <c r="F7006" s="34">
        <v>258</v>
      </c>
      <c r="G7006" s="34">
        <v>250</v>
      </c>
      <c r="H7006" s="34">
        <v>301</v>
      </c>
      <c r="I7006" s="34">
        <v>202</v>
      </c>
      <c r="J7006" s="34">
        <v>222</v>
      </c>
      <c r="K7006" s="34">
        <v>292</v>
      </c>
      <c r="L7006" s="34">
        <v>194</v>
      </c>
      <c r="M7006" s="34">
        <v>215</v>
      </c>
      <c r="N7006" s="34">
        <v>249</v>
      </c>
      <c r="O7006" s="34">
        <v>217</v>
      </c>
      <c r="P7006" s="34">
        <v>235</v>
      </c>
      <c r="Q7006" s="34">
        <v>335</v>
      </c>
      <c r="R7006" s="34">
        <v>319</v>
      </c>
      <c r="S7006" s="34">
        <v>311</v>
      </c>
      <c r="T7006" s="34">
        <v>234</v>
      </c>
      <c r="U7006" s="34">
        <v>257</v>
      </c>
      <c r="V7006" s="34">
        <v>283</v>
      </c>
      <c r="W7006" s="34">
        <v>250</v>
      </c>
      <c r="X7006" s="34">
        <v>320</v>
      </c>
      <c r="Y7006" s="34">
        <v>266</v>
      </c>
      <c r="Z7006" s="34">
        <v>314</v>
      </c>
      <c r="AA7006" s="34">
        <v>388</v>
      </c>
      <c r="AB7006" s="34">
        <v>300</v>
      </c>
      <c r="AC7006" s="34">
        <v>412</v>
      </c>
    </row>
    <row r="7007" spans="1:29" x14ac:dyDescent="0.2">
      <c r="A7007" s="34" t="s">
        <v>67500</v>
      </c>
      <c r="B7007" s="34">
        <v>23</v>
      </c>
      <c r="C7007" s="34">
        <v>11</v>
      </c>
      <c r="D7007" s="34">
        <v>8</v>
      </c>
      <c r="E7007" s="34">
        <v>12</v>
      </c>
      <c r="F7007" s="34">
        <v>13</v>
      </c>
      <c r="G7007" s="34">
        <v>14</v>
      </c>
      <c r="H7007" s="34">
        <v>12</v>
      </c>
      <c r="I7007" s="34">
        <v>16</v>
      </c>
      <c r="J7007" s="34">
        <v>9</v>
      </c>
      <c r="K7007" s="34">
        <v>22</v>
      </c>
      <c r="L7007" s="34">
        <v>13</v>
      </c>
      <c r="M7007" s="34">
        <v>18</v>
      </c>
      <c r="N7007" s="34">
        <v>24</v>
      </c>
      <c r="O7007" s="34">
        <v>20</v>
      </c>
      <c r="P7007" s="34">
        <v>9</v>
      </c>
      <c r="Q7007" s="34">
        <v>17</v>
      </c>
      <c r="R7007" s="34">
        <v>13</v>
      </c>
      <c r="S7007" s="34">
        <v>36</v>
      </c>
      <c r="T7007" s="34">
        <v>11</v>
      </c>
      <c r="U7007" s="34">
        <v>23</v>
      </c>
      <c r="V7007" s="34">
        <v>8</v>
      </c>
      <c r="W7007" s="34">
        <v>29</v>
      </c>
      <c r="X7007" s="34">
        <v>28</v>
      </c>
      <c r="Y7007" s="34">
        <v>30</v>
      </c>
      <c r="Z7007" s="34">
        <v>9</v>
      </c>
      <c r="AA7007" s="34">
        <v>23</v>
      </c>
      <c r="AB7007" s="34">
        <v>16</v>
      </c>
      <c r="AC7007" s="34">
        <v>19</v>
      </c>
    </row>
    <row r="7008" spans="1:29" x14ac:dyDescent="0.2">
      <c r="A7008" s="34" t="s">
        <v>67501</v>
      </c>
      <c r="B7008" s="34">
        <v>30</v>
      </c>
      <c r="C7008" s="34">
        <v>9</v>
      </c>
      <c r="D7008" s="34">
        <v>26</v>
      </c>
      <c r="E7008" s="34">
        <v>22</v>
      </c>
      <c r="F7008" s="34">
        <v>20</v>
      </c>
      <c r="G7008" s="34">
        <v>3</v>
      </c>
      <c r="H7008" s="34">
        <v>25</v>
      </c>
      <c r="I7008" s="34">
        <v>14</v>
      </c>
      <c r="J7008" s="34">
        <v>17</v>
      </c>
      <c r="K7008" s="34">
        <v>14</v>
      </c>
      <c r="L7008" s="34">
        <v>16</v>
      </c>
      <c r="M7008" s="34">
        <v>16</v>
      </c>
      <c r="N7008" s="34">
        <v>19</v>
      </c>
      <c r="O7008" s="34">
        <v>36</v>
      </c>
      <c r="P7008" s="34">
        <v>12</v>
      </c>
      <c r="Q7008" s="34">
        <v>34</v>
      </c>
      <c r="R7008" s="34">
        <v>24</v>
      </c>
      <c r="S7008" s="34">
        <v>29</v>
      </c>
      <c r="T7008" s="34">
        <v>27</v>
      </c>
      <c r="U7008" s="34">
        <v>20</v>
      </c>
      <c r="V7008" s="34">
        <v>28</v>
      </c>
      <c r="W7008" s="34">
        <v>15</v>
      </c>
      <c r="X7008" s="34">
        <v>27</v>
      </c>
      <c r="Y7008" s="34">
        <v>9</v>
      </c>
      <c r="Z7008" s="34">
        <v>28</v>
      </c>
      <c r="AA7008" s="34">
        <v>28</v>
      </c>
      <c r="AB7008" s="34">
        <v>25</v>
      </c>
      <c r="AC7008" s="34">
        <v>33</v>
      </c>
    </row>
    <row r="7009" spans="1:29" x14ac:dyDescent="0.2">
      <c r="A7009" s="34" t="s">
        <v>67502</v>
      </c>
      <c r="B7009" s="34">
        <v>48</v>
      </c>
      <c r="C7009" s="34">
        <v>67</v>
      </c>
      <c r="D7009" s="34">
        <v>62</v>
      </c>
      <c r="E7009" s="34">
        <v>92</v>
      </c>
      <c r="F7009" s="34">
        <v>55</v>
      </c>
      <c r="G7009" s="34">
        <v>59</v>
      </c>
      <c r="H7009" s="34">
        <v>50</v>
      </c>
      <c r="I7009" s="34">
        <v>45</v>
      </c>
      <c r="J7009" s="34">
        <v>48</v>
      </c>
      <c r="K7009" s="34">
        <v>57</v>
      </c>
      <c r="L7009" s="34">
        <v>43</v>
      </c>
      <c r="M7009" s="34">
        <v>68</v>
      </c>
      <c r="N7009" s="34">
        <v>57</v>
      </c>
      <c r="O7009" s="34">
        <v>51</v>
      </c>
      <c r="P7009" s="34">
        <v>28</v>
      </c>
      <c r="Q7009" s="34">
        <v>78</v>
      </c>
      <c r="R7009" s="34">
        <v>65</v>
      </c>
      <c r="S7009" s="34">
        <v>83</v>
      </c>
      <c r="T7009" s="34">
        <v>58</v>
      </c>
      <c r="U7009" s="34">
        <v>82</v>
      </c>
      <c r="V7009" s="34">
        <v>42</v>
      </c>
      <c r="W7009" s="34">
        <v>81</v>
      </c>
      <c r="X7009" s="34">
        <v>44</v>
      </c>
      <c r="Y7009" s="34">
        <v>58</v>
      </c>
      <c r="Z7009" s="34">
        <v>51</v>
      </c>
      <c r="AA7009" s="34">
        <v>88</v>
      </c>
      <c r="AB7009" s="34">
        <v>61</v>
      </c>
      <c r="AC7009" s="34">
        <v>142</v>
      </c>
    </row>
    <row r="7010" spans="1:29" x14ac:dyDescent="0.2">
      <c r="A7010" s="34" t="s">
        <v>67503</v>
      </c>
      <c r="B7010" s="34">
        <v>113</v>
      </c>
      <c r="C7010" s="34">
        <v>149</v>
      </c>
      <c r="D7010" s="34">
        <v>138</v>
      </c>
      <c r="E7010" s="34">
        <v>132</v>
      </c>
      <c r="F7010" s="34">
        <v>135</v>
      </c>
      <c r="G7010" s="34">
        <v>158</v>
      </c>
      <c r="H7010" s="34">
        <v>133</v>
      </c>
      <c r="I7010" s="34">
        <v>141</v>
      </c>
      <c r="J7010" s="34">
        <v>137</v>
      </c>
      <c r="K7010" s="34">
        <v>139</v>
      </c>
      <c r="L7010" s="34">
        <v>75</v>
      </c>
      <c r="M7010" s="34">
        <v>141</v>
      </c>
      <c r="N7010" s="34">
        <v>151</v>
      </c>
      <c r="O7010" s="34">
        <v>127</v>
      </c>
      <c r="P7010" s="34">
        <v>105</v>
      </c>
      <c r="Q7010" s="34">
        <v>184</v>
      </c>
      <c r="R7010" s="34">
        <v>143</v>
      </c>
      <c r="S7010" s="34">
        <v>153</v>
      </c>
      <c r="T7010" s="34">
        <v>114</v>
      </c>
      <c r="U7010" s="34">
        <v>119</v>
      </c>
      <c r="V7010" s="34">
        <v>153</v>
      </c>
      <c r="W7010" s="34">
        <v>146</v>
      </c>
      <c r="X7010" s="34">
        <v>158</v>
      </c>
      <c r="Y7010" s="34">
        <v>136</v>
      </c>
      <c r="Z7010" s="34">
        <v>190</v>
      </c>
      <c r="AA7010" s="34">
        <v>203</v>
      </c>
      <c r="AB7010" s="34">
        <v>154</v>
      </c>
      <c r="AC7010" s="34">
        <v>242</v>
      </c>
    </row>
    <row r="7011" spans="1:29" x14ac:dyDescent="0.2">
      <c r="A7011" s="34" t="s">
        <v>67504</v>
      </c>
      <c r="B7011" s="34">
        <v>27</v>
      </c>
      <c r="C7011" s="34">
        <v>34</v>
      </c>
      <c r="D7011" s="34">
        <v>47</v>
      </c>
      <c r="E7011" s="34">
        <v>36</v>
      </c>
      <c r="F7011" s="34">
        <v>34</v>
      </c>
      <c r="G7011" s="34">
        <v>62</v>
      </c>
      <c r="H7011" s="34">
        <v>34</v>
      </c>
      <c r="I7011" s="34">
        <v>58</v>
      </c>
      <c r="J7011" s="34">
        <v>26</v>
      </c>
      <c r="K7011" s="34">
        <v>64</v>
      </c>
      <c r="L7011" s="34">
        <v>26</v>
      </c>
      <c r="M7011" s="34">
        <v>67</v>
      </c>
      <c r="N7011" s="34">
        <v>35</v>
      </c>
      <c r="O7011" s="34">
        <v>66</v>
      </c>
      <c r="P7011" s="34">
        <v>42</v>
      </c>
      <c r="Q7011" s="34">
        <v>70</v>
      </c>
      <c r="R7011" s="34">
        <v>76</v>
      </c>
      <c r="S7011" s="34">
        <v>67</v>
      </c>
      <c r="T7011" s="34">
        <v>47</v>
      </c>
      <c r="U7011" s="34">
        <v>53</v>
      </c>
      <c r="V7011" s="34">
        <v>47</v>
      </c>
      <c r="W7011" s="34">
        <v>78</v>
      </c>
      <c r="X7011" s="34">
        <v>49</v>
      </c>
      <c r="Y7011" s="34">
        <v>57</v>
      </c>
      <c r="Z7011" s="34">
        <v>58</v>
      </c>
      <c r="AA7011" s="34">
        <v>49</v>
      </c>
      <c r="AB7011" s="34">
        <v>34</v>
      </c>
      <c r="AC7011" s="34">
        <v>82</v>
      </c>
    </row>
    <row r="7012" spans="1:29" x14ac:dyDescent="0.2">
      <c r="A7012" s="34" t="s">
        <v>67505</v>
      </c>
      <c r="B7012" s="34">
        <v>47</v>
      </c>
      <c r="C7012" s="34">
        <v>49</v>
      </c>
      <c r="D7012" s="34">
        <v>57</v>
      </c>
      <c r="E7012" s="34">
        <v>81</v>
      </c>
      <c r="F7012" s="34">
        <v>43</v>
      </c>
      <c r="G7012" s="34">
        <v>38</v>
      </c>
      <c r="H7012" s="34">
        <v>61</v>
      </c>
      <c r="I7012" s="34">
        <v>53</v>
      </c>
      <c r="J7012" s="34">
        <v>56</v>
      </c>
      <c r="K7012" s="34">
        <v>76</v>
      </c>
      <c r="L7012" s="34">
        <v>41</v>
      </c>
      <c r="M7012" s="34">
        <v>50</v>
      </c>
      <c r="N7012" s="34">
        <v>47</v>
      </c>
      <c r="O7012" s="34">
        <v>54</v>
      </c>
      <c r="P7012" s="34">
        <v>56</v>
      </c>
      <c r="Q7012" s="34">
        <v>81</v>
      </c>
      <c r="R7012" s="34">
        <v>88</v>
      </c>
      <c r="S7012" s="34">
        <v>73</v>
      </c>
      <c r="T7012" s="34">
        <v>56</v>
      </c>
      <c r="U7012" s="34">
        <v>58</v>
      </c>
      <c r="V7012" s="34">
        <v>72</v>
      </c>
      <c r="W7012" s="34">
        <v>63</v>
      </c>
      <c r="X7012" s="34">
        <v>115</v>
      </c>
      <c r="Y7012" s="34">
        <v>91</v>
      </c>
      <c r="Z7012" s="34">
        <v>70</v>
      </c>
      <c r="AA7012" s="34">
        <v>79</v>
      </c>
      <c r="AB7012" s="34">
        <v>77</v>
      </c>
      <c r="AC7012" s="34">
        <v>100</v>
      </c>
    </row>
    <row r="7013" spans="1:29" x14ac:dyDescent="0.2">
      <c r="A7013" s="34" t="s">
        <v>67506</v>
      </c>
      <c r="B7013" s="34">
        <v>33</v>
      </c>
      <c r="C7013" s="34">
        <v>57</v>
      </c>
      <c r="D7013" s="34">
        <v>107</v>
      </c>
      <c r="E7013" s="34">
        <v>70</v>
      </c>
      <c r="F7013" s="34">
        <v>110</v>
      </c>
      <c r="G7013" s="34">
        <v>45</v>
      </c>
      <c r="H7013" s="34">
        <v>94</v>
      </c>
      <c r="I7013" s="34">
        <v>49</v>
      </c>
      <c r="J7013" s="34">
        <v>68</v>
      </c>
      <c r="K7013" s="34">
        <v>61</v>
      </c>
      <c r="L7013" s="34">
        <v>51</v>
      </c>
      <c r="M7013" s="34">
        <v>61</v>
      </c>
      <c r="N7013" s="34">
        <v>68</v>
      </c>
      <c r="O7013" s="34">
        <v>40</v>
      </c>
      <c r="P7013" s="34">
        <v>55</v>
      </c>
      <c r="Q7013" s="34">
        <v>79</v>
      </c>
      <c r="R7013" s="34">
        <v>72</v>
      </c>
      <c r="S7013" s="34">
        <v>72</v>
      </c>
      <c r="T7013" s="34">
        <v>59</v>
      </c>
      <c r="U7013" s="34">
        <v>58</v>
      </c>
      <c r="V7013" s="34">
        <v>87</v>
      </c>
      <c r="W7013" s="34">
        <v>91</v>
      </c>
      <c r="X7013" s="34">
        <v>115</v>
      </c>
      <c r="Y7013" s="34">
        <v>66</v>
      </c>
      <c r="Z7013" s="34">
        <v>102</v>
      </c>
      <c r="AA7013" s="34">
        <v>90</v>
      </c>
      <c r="AB7013" s="34">
        <v>74</v>
      </c>
      <c r="AC7013" s="34">
        <v>105</v>
      </c>
    </row>
    <row r="7014" spans="1:29" x14ac:dyDescent="0.2">
      <c r="A7014" s="34" t="s">
        <v>67507</v>
      </c>
      <c r="B7014" s="34">
        <v>161</v>
      </c>
      <c r="C7014" s="34">
        <v>114</v>
      </c>
      <c r="D7014" s="34">
        <v>155</v>
      </c>
      <c r="E7014" s="34">
        <v>107</v>
      </c>
      <c r="F7014" s="34">
        <v>195</v>
      </c>
      <c r="G7014" s="34">
        <v>131</v>
      </c>
      <c r="H7014" s="34">
        <v>185</v>
      </c>
      <c r="I7014" s="34">
        <v>128</v>
      </c>
      <c r="J7014" s="34">
        <v>156</v>
      </c>
      <c r="K7014" s="34">
        <v>156</v>
      </c>
      <c r="L7014" s="34">
        <v>164</v>
      </c>
      <c r="M7014" s="34">
        <v>143</v>
      </c>
      <c r="N7014" s="34">
        <v>142</v>
      </c>
      <c r="O7014" s="34">
        <v>93</v>
      </c>
      <c r="P7014" s="34">
        <v>160</v>
      </c>
      <c r="Q7014" s="34">
        <v>185</v>
      </c>
      <c r="R7014" s="34">
        <v>248</v>
      </c>
      <c r="S7014" s="34">
        <v>168</v>
      </c>
      <c r="T7014" s="34">
        <v>244</v>
      </c>
      <c r="U7014" s="34">
        <v>168</v>
      </c>
      <c r="V7014" s="34">
        <v>163</v>
      </c>
      <c r="W7014" s="34">
        <v>159</v>
      </c>
      <c r="X7014" s="34">
        <v>231</v>
      </c>
      <c r="Y7014" s="34">
        <v>192</v>
      </c>
      <c r="Z7014" s="34">
        <v>266</v>
      </c>
      <c r="AA7014" s="34">
        <v>192</v>
      </c>
      <c r="AB7014" s="34">
        <v>158</v>
      </c>
      <c r="AC7014" s="34">
        <v>271</v>
      </c>
    </row>
    <row r="7015" spans="1:29" x14ac:dyDescent="0.2">
      <c r="A7015" s="34" t="s">
        <v>67508</v>
      </c>
      <c r="B7015" s="34">
        <v>46</v>
      </c>
      <c r="C7015" s="34">
        <v>55</v>
      </c>
      <c r="D7015" s="34">
        <v>68</v>
      </c>
      <c r="E7015" s="34">
        <v>88</v>
      </c>
      <c r="F7015" s="34">
        <v>47</v>
      </c>
      <c r="G7015" s="34">
        <v>95</v>
      </c>
      <c r="H7015" s="34">
        <v>57</v>
      </c>
      <c r="I7015" s="34">
        <v>41</v>
      </c>
      <c r="J7015" s="34">
        <v>52</v>
      </c>
      <c r="K7015" s="34">
        <v>75</v>
      </c>
      <c r="L7015" s="34">
        <v>30</v>
      </c>
      <c r="M7015" s="34">
        <v>35</v>
      </c>
      <c r="N7015" s="34">
        <v>52</v>
      </c>
      <c r="O7015" s="34">
        <v>55</v>
      </c>
      <c r="P7015" s="34">
        <v>43</v>
      </c>
      <c r="Q7015" s="34">
        <v>104</v>
      </c>
      <c r="R7015" s="34">
        <v>82</v>
      </c>
      <c r="S7015" s="34">
        <v>85</v>
      </c>
      <c r="T7015" s="34">
        <v>48</v>
      </c>
      <c r="U7015" s="34">
        <v>60</v>
      </c>
      <c r="V7015" s="34">
        <v>66</v>
      </c>
      <c r="W7015" s="34">
        <v>66</v>
      </c>
      <c r="X7015" s="34">
        <v>95</v>
      </c>
      <c r="Y7015" s="34">
        <v>65</v>
      </c>
      <c r="Z7015" s="34">
        <v>65</v>
      </c>
      <c r="AA7015" s="34">
        <v>79</v>
      </c>
      <c r="AB7015" s="34">
        <v>40</v>
      </c>
      <c r="AC7015" s="34">
        <v>107</v>
      </c>
    </row>
    <row r="7016" spans="1:29" x14ac:dyDescent="0.2">
      <c r="A7016" s="34" t="s">
        <v>67509</v>
      </c>
      <c r="B7016" s="34">
        <v>48</v>
      </c>
      <c r="C7016" s="34">
        <v>82</v>
      </c>
      <c r="D7016" s="34">
        <v>92</v>
      </c>
      <c r="E7016" s="34">
        <v>76</v>
      </c>
      <c r="F7016" s="34">
        <v>77</v>
      </c>
      <c r="G7016" s="34">
        <v>87</v>
      </c>
      <c r="H7016" s="34">
        <v>62</v>
      </c>
      <c r="I7016" s="34">
        <v>86</v>
      </c>
      <c r="J7016" s="34">
        <v>63</v>
      </c>
      <c r="K7016" s="34">
        <v>60</v>
      </c>
      <c r="L7016" s="34">
        <v>74</v>
      </c>
      <c r="M7016" s="34">
        <v>70</v>
      </c>
      <c r="N7016" s="34">
        <v>58</v>
      </c>
      <c r="O7016" s="34">
        <v>69</v>
      </c>
      <c r="P7016" s="34">
        <v>57</v>
      </c>
      <c r="Q7016" s="34">
        <v>139</v>
      </c>
      <c r="R7016" s="34">
        <v>121</v>
      </c>
      <c r="S7016" s="34">
        <v>88</v>
      </c>
      <c r="T7016" s="34">
        <v>77</v>
      </c>
      <c r="U7016" s="34">
        <v>94</v>
      </c>
      <c r="V7016" s="34">
        <v>130</v>
      </c>
      <c r="W7016" s="34">
        <v>153</v>
      </c>
      <c r="X7016" s="34">
        <v>84</v>
      </c>
      <c r="Y7016" s="34">
        <v>127</v>
      </c>
      <c r="Z7016" s="34">
        <v>94</v>
      </c>
      <c r="AA7016" s="34">
        <v>116</v>
      </c>
      <c r="AB7016" s="34">
        <v>148</v>
      </c>
      <c r="AC7016" s="34">
        <v>181</v>
      </c>
    </row>
    <row r="7017" spans="1:29" x14ac:dyDescent="0.2">
      <c r="A7017" s="34" t="s">
        <v>67510</v>
      </c>
      <c r="B7017" s="34">
        <v>58</v>
      </c>
      <c r="C7017" s="34">
        <v>72</v>
      </c>
      <c r="D7017" s="34">
        <v>63</v>
      </c>
      <c r="E7017" s="34">
        <v>55</v>
      </c>
      <c r="F7017" s="34">
        <v>67</v>
      </c>
      <c r="G7017" s="34">
        <v>62</v>
      </c>
      <c r="H7017" s="34">
        <v>85</v>
      </c>
      <c r="I7017" s="34">
        <v>66</v>
      </c>
      <c r="J7017" s="34">
        <v>53</v>
      </c>
      <c r="K7017" s="34">
        <v>52</v>
      </c>
      <c r="L7017" s="34">
        <v>76</v>
      </c>
      <c r="M7017" s="34">
        <v>68</v>
      </c>
      <c r="N7017" s="34">
        <v>79</v>
      </c>
      <c r="O7017" s="34">
        <v>56</v>
      </c>
      <c r="P7017" s="34">
        <v>59</v>
      </c>
      <c r="Q7017" s="34">
        <v>56</v>
      </c>
      <c r="R7017" s="34">
        <v>83</v>
      </c>
      <c r="S7017" s="34">
        <v>53</v>
      </c>
      <c r="T7017" s="34">
        <v>78</v>
      </c>
      <c r="U7017" s="34">
        <v>87</v>
      </c>
      <c r="V7017" s="34">
        <v>62</v>
      </c>
      <c r="W7017" s="34">
        <v>93</v>
      </c>
      <c r="X7017" s="34">
        <v>77</v>
      </c>
      <c r="Y7017" s="34">
        <v>92</v>
      </c>
      <c r="Z7017" s="34">
        <v>68</v>
      </c>
      <c r="AA7017" s="34">
        <v>75</v>
      </c>
      <c r="AB7017" s="34">
        <v>55</v>
      </c>
      <c r="AC7017" s="34">
        <v>102</v>
      </c>
    </row>
    <row r="7018" spans="1:29" x14ac:dyDescent="0.2">
      <c r="A7018" s="34" t="s">
        <v>67511</v>
      </c>
      <c r="B7018" s="34">
        <v>21</v>
      </c>
      <c r="C7018" s="34">
        <v>30</v>
      </c>
      <c r="D7018" s="34">
        <v>31</v>
      </c>
      <c r="E7018" s="34">
        <v>26</v>
      </c>
      <c r="F7018" s="34">
        <v>25</v>
      </c>
      <c r="G7018" s="34">
        <v>27</v>
      </c>
      <c r="H7018" s="34">
        <v>20</v>
      </c>
      <c r="I7018" s="34">
        <v>10</v>
      </c>
      <c r="J7018" s="34">
        <v>19</v>
      </c>
      <c r="K7018" s="34">
        <v>22</v>
      </c>
      <c r="L7018" s="34">
        <v>18</v>
      </c>
      <c r="M7018" s="34">
        <v>30</v>
      </c>
      <c r="N7018" s="34">
        <v>23</v>
      </c>
      <c r="O7018" s="34">
        <v>18</v>
      </c>
      <c r="P7018" s="34">
        <v>18</v>
      </c>
      <c r="Q7018" s="34">
        <v>24</v>
      </c>
      <c r="R7018" s="34">
        <v>33</v>
      </c>
      <c r="S7018" s="34">
        <v>24</v>
      </c>
      <c r="T7018" s="34">
        <v>31</v>
      </c>
      <c r="U7018" s="34">
        <v>27</v>
      </c>
      <c r="V7018" s="34">
        <v>25</v>
      </c>
      <c r="W7018" s="34">
        <v>28</v>
      </c>
      <c r="X7018" s="34">
        <v>20</v>
      </c>
      <c r="Y7018" s="34">
        <v>13</v>
      </c>
      <c r="Z7018" s="34">
        <v>17</v>
      </c>
      <c r="AA7018" s="34">
        <v>31</v>
      </c>
      <c r="AB7018" s="34">
        <v>33</v>
      </c>
      <c r="AC7018" s="34">
        <v>32</v>
      </c>
    </row>
    <row r="7019" spans="1:29" x14ac:dyDescent="0.2">
      <c r="A7019" s="34" t="s">
        <v>67512</v>
      </c>
      <c r="B7019" s="34">
        <v>72</v>
      </c>
      <c r="C7019" s="34">
        <v>67</v>
      </c>
      <c r="D7019" s="34">
        <v>57</v>
      </c>
      <c r="E7019" s="34">
        <v>61</v>
      </c>
      <c r="F7019" s="34">
        <v>60</v>
      </c>
      <c r="G7019" s="34">
        <v>114</v>
      </c>
      <c r="H7019" s="34">
        <v>69</v>
      </c>
      <c r="I7019" s="34">
        <v>54</v>
      </c>
      <c r="J7019" s="34">
        <v>64</v>
      </c>
      <c r="K7019" s="34">
        <v>72</v>
      </c>
      <c r="L7019" s="34">
        <v>67</v>
      </c>
      <c r="M7019" s="34">
        <v>61</v>
      </c>
      <c r="N7019" s="34">
        <v>52</v>
      </c>
      <c r="O7019" s="34">
        <v>85</v>
      </c>
      <c r="P7019" s="34">
        <v>45</v>
      </c>
      <c r="Q7019" s="34">
        <v>120</v>
      </c>
      <c r="R7019" s="34">
        <v>52</v>
      </c>
      <c r="S7019" s="34">
        <v>77</v>
      </c>
      <c r="T7019" s="34">
        <v>68</v>
      </c>
      <c r="U7019" s="34">
        <v>84</v>
      </c>
      <c r="V7019" s="34">
        <v>97</v>
      </c>
      <c r="W7019" s="34">
        <v>109</v>
      </c>
      <c r="X7019" s="34">
        <v>80</v>
      </c>
      <c r="Y7019" s="34">
        <v>63</v>
      </c>
      <c r="Z7019" s="34">
        <v>79</v>
      </c>
      <c r="AA7019" s="34">
        <v>78</v>
      </c>
      <c r="AB7019" s="34">
        <v>62</v>
      </c>
      <c r="AC7019" s="34">
        <v>104</v>
      </c>
    </row>
    <row r="7020" spans="1:29" x14ac:dyDescent="0.2">
      <c r="A7020" s="34" t="s">
        <v>67513</v>
      </c>
      <c r="B7020" s="34">
        <v>30</v>
      </c>
      <c r="C7020" s="34">
        <v>69</v>
      </c>
      <c r="D7020" s="34">
        <v>109</v>
      </c>
      <c r="E7020" s="34">
        <v>78</v>
      </c>
      <c r="F7020" s="34">
        <v>81</v>
      </c>
      <c r="G7020" s="34">
        <v>120</v>
      </c>
      <c r="H7020" s="34">
        <v>55</v>
      </c>
      <c r="I7020" s="34">
        <v>67</v>
      </c>
      <c r="J7020" s="34">
        <v>51</v>
      </c>
      <c r="K7020" s="34">
        <v>79</v>
      </c>
      <c r="L7020" s="34">
        <v>21</v>
      </c>
      <c r="M7020" s="34">
        <v>94</v>
      </c>
      <c r="N7020" s="34">
        <v>72</v>
      </c>
      <c r="O7020" s="34">
        <v>65</v>
      </c>
      <c r="P7020" s="34">
        <v>45</v>
      </c>
      <c r="Q7020" s="34">
        <v>106</v>
      </c>
      <c r="R7020" s="34">
        <v>46</v>
      </c>
      <c r="S7020" s="34">
        <v>94</v>
      </c>
      <c r="T7020" s="34">
        <v>26</v>
      </c>
      <c r="U7020" s="34">
        <v>58</v>
      </c>
      <c r="V7020" s="34">
        <v>69</v>
      </c>
      <c r="W7020" s="34">
        <v>69</v>
      </c>
      <c r="X7020" s="34">
        <v>69</v>
      </c>
      <c r="Y7020" s="34">
        <v>47</v>
      </c>
      <c r="Z7020" s="34">
        <v>71</v>
      </c>
      <c r="AA7020" s="34">
        <v>112</v>
      </c>
      <c r="AB7020" s="34">
        <v>29</v>
      </c>
      <c r="AC7020" s="34">
        <v>124</v>
      </c>
    </row>
    <row r="7021" spans="1:29" x14ac:dyDescent="0.2">
      <c r="A7021" s="34" t="s">
        <v>67514</v>
      </c>
      <c r="B7021" s="34">
        <v>36</v>
      </c>
      <c r="C7021" s="34">
        <v>43</v>
      </c>
      <c r="D7021" s="34">
        <v>57</v>
      </c>
      <c r="E7021" s="34">
        <v>44</v>
      </c>
      <c r="F7021" s="34">
        <v>43</v>
      </c>
      <c r="G7021" s="34">
        <v>78</v>
      </c>
      <c r="H7021" s="34">
        <v>36</v>
      </c>
      <c r="I7021" s="34">
        <v>31</v>
      </c>
      <c r="J7021" s="34">
        <v>29</v>
      </c>
      <c r="K7021" s="34">
        <v>44</v>
      </c>
      <c r="L7021" s="34">
        <v>38</v>
      </c>
      <c r="M7021" s="34">
        <v>44</v>
      </c>
      <c r="N7021" s="34">
        <v>59</v>
      </c>
      <c r="O7021" s="34">
        <v>32</v>
      </c>
      <c r="P7021" s="34">
        <v>44</v>
      </c>
      <c r="Q7021" s="34">
        <v>71</v>
      </c>
      <c r="R7021" s="34">
        <v>77</v>
      </c>
      <c r="S7021" s="34">
        <v>43</v>
      </c>
      <c r="T7021" s="34">
        <v>39</v>
      </c>
      <c r="U7021" s="34">
        <v>30</v>
      </c>
      <c r="V7021" s="34">
        <v>57</v>
      </c>
      <c r="W7021" s="34">
        <v>51</v>
      </c>
      <c r="X7021" s="34">
        <v>51</v>
      </c>
      <c r="Y7021" s="34">
        <v>60</v>
      </c>
      <c r="Z7021" s="34">
        <v>40</v>
      </c>
      <c r="AA7021" s="34">
        <v>51</v>
      </c>
      <c r="AB7021" s="34">
        <v>60</v>
      </c>
      <c r="AC7021" s="34">
        <v>69</v>
      </c>
    </row>
    <row r="7022" spans="1:29" x14ac:dyDescent="0.2">
      <c r="A7022" s="34" t="s">
        <v>67515</v>
      </c>
      <c r="B7022" s="34">
        <v>26</v>
      </c>
      <c r="C7022" s="34">
        <v>22</v>
      </c>
      <c r="D7022" s="34">
        <v>23</v>
      </c>
      <c r="E7022" s="34">
        <v>10</v>
      </c>
      <c r="F7022" s="34">
        <v>24</v>
      </c>
      <c r="G7022" s="34">
        <v>19</v>
      </c>
      <c r="H7022" s="34">
        <v>8</v>
      </c>
      <c r="I7022" s="34">
        <v>12</v>
      </c>
      <c r="J7022" s="34">
        <v>12</v>
      </c>
      <c r="K7022" s="34">
        <v>28</v>
      </c>
      <c r="L7022" s="34">
        <v>19</v>
      </c>
      <c r="M7022" s="34">
        <v>13</v>
      </c>
      <c r="N7022" s="34">
        <v>18</v>
      </c>
      <c r="O7022" s="34">
        <v>19</v>
      </c>
      <c r="P7022" s="34">
        <v>21</v>
      </c>
      <c r="Q7022" s="34">
        <v>18</v>
      </c>
      <c r="R7022" s="34">
        <v>22</v>
      </c>
      <c r="S7022" s="34">
        <v>18</v>
      </c>
      <c r="T7022" s="34">
        <v>31</v>
      </c>
      <c r="U7022" s="34">
        <v>18</v>
      </c>
      <c r="V7022" s="34">
        <v>19</v>
      </c>
      <c r="W7022" s="34">
        <v>27</v>
      </c>
      <c r="X7022" s="34">
        <v>15</v>
      </c>
      <c r="Y7022" s="34">
        <v>33</v>
      </c>
      <c r="Z7022" s="34">
        <v>19</v>
      </c>
      <c r="AA7022" s="34">
        <v>20</v>
      </c>
      <c r="AB7022" s="34">
        <v>31</v>
      </c>
      <c r="AC7022" s="34">
        <v>46</v>
      </c>
    </row>
    <row r="7023" spans="1:29" x14ac:dyDescent="0.2">
      <c r="A7023" s="34" t="s">
        <v>67516</v>
      </c>
      <c r="B7023" s="34">
        <v>39</v>
      </c>
      <c r="C7023" s="34">
        <v>96</v>
      </c>
      <c r="D7023" s="34">
        <v>68</v>
      </c>
      <c r="E7023" s="34">
        <v>74</v>
      </c>
      <c r="F7023" s="34">
        <v>39</v>
      </c>
      <c r="G7023" s="34">
        <v>101</v>
      </c>
      <c r="H7023" s="34">
        <v>49</v>
      </c>
      <c r="I7023" s="34">
        <v>79</v>
      </c>
      <c r="J7023" s="34">
        <v>47</v>
      </c>
      <c r="K7023" s="34">
        <v>112</v>
      </c>
      <c r="L7023" s="34">
        <v>35</v>
      </c>
      <c r="M7023" s="34">
        <v>72</v>
      </c>
      <c r="N7023" s="34">
        <v>43</v>
      </c>
      <c r="O7023" s="34">
        <v>54</v>
      </c>
      <c r="P7023" s="34">
        <v>55</v>
      </c>
      <c r="Q7023" s="34">
        <v>99</v>
      </c>
      <c r="R7023" s="34">
        <v>77</v>
      </c>
      <c r="S7023" s="34">
        <v>99</v>
      </c>
      <c r="T7023" s="34">
        <v>38</v>
      </c>
      <c r="U7023" s="34">
        <v>88</v>
      </c>
      <c r="V7023" s="34">
        <v>86</v>
      </c>
      <c r="W7023" s="34">
        <v>95</v>
      </c>
      <c r="X7023" s="34">
        <v>83</v>
      </c>
      <c r="Y7023" s="34">
        <v>76</v>
      </c>
      <c r="Z7023" s="34">
        <v>61</v>
      </c>
      <c r="AA7023" s="34">
        <v>91</v>
      </c>
      <c r="AB7023" s="34">
        <v>38</v>
      </c>
      <c r="AC7023" s="34">
        <v>162</v>
      </c>
    </row>
    <row r="7024" spans="1:29" x14ac:dyDescent="0.2">
      <c r="A7024" s="34" t="s">
        <v>67517</v>
      </c>
      <c r="B7024" s="34">
        <v>103</v>
      </c>
      <c r="C7024" s="34">
        <v>137</v>
      </c>
      <c r="D7024" s="34">
        <v>177</v>
      </c>
      <c r="E7024" s="34">
        <v>136</v>
      </c>
      <c r="F7024" s="34">
        <v>137</v>
      </c>
      <c r="G7024" s="34">
        <v>132</v>
      </c>
      <c r="H7024" s="34">
        <v>155</v>
      </c>
      <c r="I7024" s="34">
        <v>136</v>
      </c>
      <c r="J7024" s="34">
        <v>160</v>
      </c>
      <c r="K7024" s="34">
        <v>144</v>
      </c>
      <c r="L7024" s="34">
        <v>143</v>
      </c>
      <c r="M7024" s="34">
        <v>127</v>
      </c>
      <c r="N7024" s="34">
        <v>130</v>
      </c>
      <c r="O7024" s="34">
        <v>139</v>
      </c>
      <c r="P7024" s="34">
        <v>133</v>
      </c>
      <c r="Q7024" s="34">
        <v>186</v>
      </c>
      <c r="R7024" s="34">
        <v>176</v>
      </c>
      <c r="S7024" s="34">
        <v>167</v>
      </c>
      <c r="T7024" s="34">
        <v>185</v>
      </c>
      <c r="U7024" s="34">
        <v>155</v>
      </c>
      <c r="V7024" s="34">
        <v>202</v>
      </c>
      <c r="W7024" s="34">
        <v>244</v>
      </c>
      <c r="X7024" s="34">
        <v>180</v>
      </c>
      <c r="Y7024" s="34">
        <v>207</v>
      </c>
      <c r="Z7024" s="34">
        <v>135</v>
      </c>
      <c r="AA7024" s="34">
        <v>213</v>
      </c>
      <c r="AB7024" s="34">
        <v>225</v>
      </c>
      <c r="AC7024" s="34">
        <v>249</v>
      </c>
    </row>
    <row r="7025" spans="1:29" x14ac:dyDescent="0.2">
      <c r="A7025" s="34" t="s">
        <v>67518</v>
      </c>
      <c r="B7025" s="34">
        <v>17</v>
      </c>
      <c r="C7025" s="34">
        <v>36</v>
      </c>
      <c r="D7025" s="34">
        <v>43</v>
      </c>
      <c r="E7025" s="34">
        <v>36</v>
      </c>
      <c r="F7025" s="34">
        <v>24</v>
      </c>
      <c r="G7025" s="34">
        <v>48</v>
      </c>
      <c r="H7025" s="34">
        <v>28</v>
      </c>
      <c r="I7025" s="34">
        <v>34</v>
      </c>
      <c r="J7025" s="34">
        <v>13</v>
      </c>
      <c r="K7025" s="34">
        <v>53</v>
      </c>
      <c r="L7025" s="34">
        <v>9</v>
      </c>
      <c r="M7025" s="34">
        <v>29</v>
      </c>
      <c r="N7025" s="34">
        <v>11</v>
      </c>
      <c r="O7025" s="34">
        <v>36</v>
      </c>
      <c r="P7025" s="34">
        <v>23</v>
      </c>
      <c r="Q7025" s="34">
        <v>26</v>
      </c>
      <c r="R7025" s="34">
        <v>18</v>
      </c>
      <c r="S7025" s="34">
        <v>50</v>
      </c>
      <c r="T7025" s="34">
        <v>12</v>
      </c>
      <c r="U7025" s="34">
        <v>20</v>
      </c>
      <c r="V7025" s="34">
        <v>33</v>
      </c>
      <c r="W7025" s="34">
        <v>29</v>
      </c>
      <c r="X7025" s="34">
        <v>14</v>
      </c>
      <c r="Y7025" s="34">
        <v>12</v>
      </c>
      <c r="Z7025" s="34">
        <v>32</v>
      </c>
      <c r="AA7025" s="34">
        <v>38</v>
      </c>
      <c r="AB7025" s="34">
        <v>18</v>
      </c>
      <c r="AC7025" s="34">
        <v>48</v>
      </c>
    </row>
    <row r="7026" spans="1:29" x14ac:dyDescent="0.2">
      <c r="A7026" s="34" t="s">
        <v>67519</v>
      </c>
      <c r="B7026" s="34">
        <v>126</v>
      </c>
      <c r="C7026" s="34">
        <v>90</v>
      </c>
      <c r="D7026" s="34">
        <v>127</v>
      </c>
      <c r="E7026" s="34">
        <v>99</v>
      </c>
      <c r="F7026" s="34">
        <v>110</v>
      </c>
      <c r="G7026" s="34">
        <v>76</v>
      </c>
      <c r="H7026" s="34">
        <v>137</v>
      </c>
      <c r="I7026" s="34">
        <v>71</v>
      </c>
      <c r="J7026" s="34">
        <v>81</v>
      </c>
      <c r="K7026" s="34">
        <v>104</v>
      </c>
      <c r="L7026" s="34">
        <v>86</v>
      </c>
      <c r="M7026" s="34">
        <v>90</v>
      </c>
      <c r="N7026" s="34">
        <v>79</v>
      </c>
      <c r="O7026" s="34">
        <v>84</v>
      </c>
      <c r="P7026" s="34">
        <v>146</v>
      </c>
      <c r="Q7026" s="34">
        <v>151</v>
      </c>
      <c r="R7026" s="34">
        <v>138</v>
      </c>
      <c r="S7026" s="34">
        <v>95</v>
      </c>
      <c r="T7026" s="34">
        <v>97</v>
      </c>
      <c r="U7026" s="34">
        <v>67</v>
      </c>
      <c r="V7026" s="34">
        <v>155</v>
      </c>
      <c r="W7026" s="34">
        <v>122</v>
      </c>
      <c r="X7026" s="34">
        <v>114</v>
      </c>
      <c r="Y7026" s="34">
        <v>134</v>
      </c>
      <c r="Z7026" s="34">
        <v>144</v>
      </c>
      <c r="AA7026" s="34">
        <v>139</v>
      </c>
      <c r="AB7026" s="34">
        <v>148</v>
      </c>
      <c r="AC7026" s="34">
        <v>190</v>
      </c>
    </row>
    <row r="7027" spans="1:29" x14ac:dyDescent="0.2">
      <c r="A7027" s="34" t="s">
        <v>67520</v>
      </c>
      <c r="B7027" s="34">
        <v>46</v>
      </c>
      <c r="C7027" s="34">
        <v>50</v>
      </c>
      <c r="D7027" s="34">
        <v>61</v>
      </c>
      <c r="E7027" s="34">
        <v>53</v>
      </c>
      <c r="F7027" s="34">
        <v>54</v>
      </c>
      <c r="G7027" s="34">
        <v>35</v>
      </c>
      <c r="H7027" s="34">
        <v>46</v>
      </c>
      <c r="I7027" s="34">
        <v>58</v>
      </c>
      <c r="J7027" s="34">
        <v>68</v>
      </c>
      <c r="K7027" s="34">
        <v>66</v>
      </c>
      <c r="L7027" s="34">
        <v>54</v>
      </c>
      <c r="M7027" s="34">
        <v>67</v>
      </c>
      <c r="N7027" s="34">
        <v>38</v>
      </c>
      <c r="O7027" s="34">
        <v>48</v>
      </c>
      <c r="P7027" s="34">
        <v>78</v>
      </c>
      <c r="Q7027" s="34">
        <v>65</v>
      </c>
      <c r="R7027" s="34">
        <v>100</v>
      </c>
      <c r="S7027" s="34">
        <v>55</v>
      </c>
      <c r="T7027" s="34">
        <v>101</v>
      </c>
      <c r="U7027" s="34">
        <v>75</v>
      </c>
      <c r="V7027" s="34">
        <v>76</v>
      </c>
      <c r="W7027" s="34">
        <v>59</v>
      </c>
      <c r="X7027" s="34">
        <v>65</v>
      </c>
      <c r="Y7027" s="34">
        <v>84</v>
      </c>
      <c r="Z7027" s="34">
        <v>48</v>
      </c>
      <c r="AA7027" s="34">
        <v>58</v>
      </c>
      <c r="AB7027" s="34">
        <v>119</v>
      </c>
      <c r="AC7027" s="34">
        <v>96</v>
      </c>
    </row>
    <row r="7028" spans="1:29" x14ac:dyDescent="0.2">
      <c r="A7028" s="34" t="s">
        <v>67521</v>
      </c>
      <c r="B7028" s="34">
        <v>31</v>
      </c>
      <c r="C7028" s="34">
        <v>50</v>
      </c>
      <c r="D7028" s="34">
        <v>82</v>
      </c>
      <c r="E7028" s="34">
        <v>62</v>
      </c>
      <c r="F7028" s="34">
        <v>50</v>
      </c>
      <c r="G7028" s="34">
        <v>70</v>
      </c>
      <c r="H7028" s="34">
        <v>57</v>
      </c>
      <c r="I7028" s="34">
        <v>49</v>
      </c>
      <c r="J7028" s="34">
        <v>54</v>
      </c>
      <c r="K7028" s="34">
        <v>63</v>
      </c>
      <c r="L7028" s="34">
        <v>38</v>
      </c>
      <c r="M7028" s="34">
        <v>39</v>
      </c>
      <c r="N7028" s="34">
        <v>53</v>
      </c>
      <c r="O7028" s="34">
        <v>44</v>
      </c>
      <c r="P7028" s="34">
        <v>49</v>
      </c>
      <c r="Q7028" s="34">
        <v>71</v>
      </c>
      <c r="R7028" s="34">
        <v>45</v>
      </c>
      <c r="S7028" s="34">
        <v>68</v>
      </c>
      <c r="T7028" s="34">
        <v>49</v>
      </c>
      <c r="U7028" s="34">
        <v>47</v>
      </c>
      <c r="V7028" s="34">
        <v>57</v>
      </c>
      <c r="W7028" s="34">
        <v>45</v>
      </c>
      <c r="X7028" s="34">
        <v>70</v>
      </c>
      <c r="Y7028" s="34">
        <v>53</v>
      </c>
      <c r="Z7028" s="34">
        <v>90</v>
      </c>
      <c r="AA7028" s="34">
        <v>65</v>
      </c>
      <c r="AB7028" s="34">
        <v>49</v>
      </c>
      <c r="AC7028" s="34">
        <v>98</v>
      </c>
    </row>
    <row r="7029" spans="1:29" x14ac:dyDescent="0.2">
      <c r="A7029" s="34" t="s">
        <v>67522</v>
      </c>
      <c r="B7029" s="34">
        <v>20</v>
      </c>
      <c r="C7029" s="34">
        <v>14</v>
      </c>
      <c r="D7029" s="34">
        <v>33</v>
      </c>
      <c r="E7029" s="34">
        <v>16</v>
      </c>
      <c r="F7029" s="34">
        <v>19</v>
      </c>
      <c r="G7029" s="34">
        <v>18</v>
      </c>
      <c r="H7029" s="34">
        <v>16</v>
      </c>
      <c r="I7029" s="34">
        <v>20</v>
      </c>
      <c r="J7029" s="34">
        <v>14</v>
      </c>
      <c r="K7029" s="34">
        <v>6</v>
      </c>
      <c r="L7029" s="34">
        <v>11</v>
      </c>
      <c r="M7029" s="34">
        <v>15</v>
      </c>
      <c r="N7029" s="34">
        <v>13</v>
      </c>
      <c r="O7029" s="34">
        <v>15</v>
      </c>
      <c r="P7029" s="34">
        <v>17</v>
      </c>
      <c r="Q7029" s="34">
        <v>24</v>
      </c>
      <c r="R7029" s="34">
        <v>27</v>
      </c>
      <c r="S7029" s="34">
        <v>27</v>
      </c>
      <c r="T7029" s="34">
        <v>14</v>
      </c>
      <c r="U7029" s="34">
        <v>12</v>
      </c>
      <c r="V7029" s="34">
        <v>32</v>
      </c>
      <c r="W7029" s="34">
        <v>21</v>
      </c>
      <c r="X7029" s="34">
        <v>26</v>
      </c>
      <c r="Y7029" s="34">
        <v>10</v>
      </c>
      <c r="Z7029" s="34">
        <v>31</v>
      </c>
      <c r="AA7029" s="34">
        <v>13</v>
      </c>
      <c r="AB7029" s="34">
        <v>31</v>
      </c>
      <c r="AC7029" s="34">
        <v>29</v>
      </c>
    </row>
    <row r="7030" spans="1:29" x14ac:dyDescent="0.2">
      <c r="A7030" s="34" t="s">
        <v>67523</v>
      </c>
      <c r="B7030" s="34">
        <v>50</v>
      </c>
      <c r="C7030" s="34">
        <v>60</v>
      </c>
      <c r="D7030" s="34">
        <v>80</v>
      </c>
      <c r="E7030" s="34">
        <v>66</v>
      </c>
      <c r="F7030" s="34">
        <v>73</v>
      </c>
      <c r="G7030" s="34">
        <v>52</v>
      </c>
      <c r="H7030" s="34">
        <v>70</v>
      </c>
      <c r="I7030" s="34">
        <v>82</v>
      </c>
      <c r="J7030" s="34">
        <v>78</v>
      </c>
      <c r="K7030" s="34">
        <v>48</v>
      </c>
      <c r="L7030" s="34">
        <v>60</v>
      </c>
      <c r="M7030" s="34">
        <v>78</v>
      </c>
      <c r="N7030" s="34">
        <v>78</v>
      </c>
      <c r="O7030" s="34">
        <v>62</v>
      </c>
      <c r="P7030" s="34">
        <v>72</v>
      </c>
      <c r="Q7030" s="34">
        <v>94</v>
      </c>
      <c r="R7030" s="34">
        <v>90</v>
      </c>
      <c r="S7030" s="34">
        <v>68</v>
      </c>
      <c r="T7030" s="34">
        <v>104</v>
      </c>
      <c r="U7030" s="34">
        <v>50</v>
      </c>
      <c r="V7030" s="34">
        <v>101</v>
      </c>
      <c r="W7030" s="34">
        <v>90</v>
      </c>
      <c r="X7030" s="34">
        <v>97</v>
      </c>
      <c r="Y7030" s="34">
        <v>56</v>
      </c>
      <c r="Z7030" s="34">
        <v>111</v>
      </c>
      <c r="AA7030" s="34">
        <v>51</v>
      </c>
      <c r="AB7030" s="34">
        <v>91</v>
      </c>
      <c r="AC7030" s="34">
        <v>100</v>
      </c>
    </row>
    <row r="7031" spans="1:29" x14ac:dyDescent="0.2">
      <c r="A7031" s="34" t="s">
        <v>67524</v>
      </c>
      <c r="B7031" s="34">
        <v>14</v>
      </c>
      <c r="C7031" s="34">
        <v>24</v>
      </c>
      <c r="D7031" s="34">
        <v>13</v>
      </c>
      <c r="E7031" s="34">
        <v>40</v>
      </c>
      <c r="F7031" s="34">
        <v>20</v>
      </c>
      <c r="G7031" s="34">
        <v>32</v>
      </c>
      <c r="H7031" s="34">
        <v>22</v>
      </c>
      <c r="I7031" s="34">
        <v>34</v>
      </c>
      <c r="J7031" s="34">
        <v>29</v>
      </c>
      <c r="K7031" s="34">
        <v>38</v>
      </c>
      <c r="L7031" s="34">
        <v>14</v>
      </c>
      <c r="M7031" s="34">
        <v>31</v>
      </c>
      <c r="N7031" s="34">
        <v>22</v>
      </c>
      <c r="O7031" s="34">
        <v>25</v>
      </c>
      <c r="P7031" s="34">
        <v>18</v>
      </c>
      <c r="Q7031" s="34">
        <v>30</v>
      </c>
      <c r="R7031" s="34">
        <v>24</v>
      </c>
      <c r="S7031" s="34">
        <v>34</v>
      </c>
      <c r="T7031" s="34">
        <v>9</v>
      </c>
      <c r="U7031" s="34">
        <v>14</v>
      </c>
      <c r="V7031" s="34">
        <v>28</v>
      </c>
      <c r="W7031" s="34">
        <v>20</v>
      </c>
      <c r="X7031" s="34">
        <v>44</v>
      </c>
      <c r="Y7031" s="34">
        <v>15</v>
      </c>
      <c r="Z7031" s="34">
        <v>26</v>
      </c>
      <c r="AA7031" s="34">
        <v>38</v>
      </c>
      <c r="AB7031" s="34">
        <v>29</v>
      </c>
      <c r="AC7031" s="34">
        <v>30</v>
      </c>
    </row>
    <row r="7032" spans="1:29" x14ac:dyDescent="0.2">
      <c r="A7032" s="34" t="s">
        <v>67525</v>
      </c>
      <c r="B7032" s="34">
        <v>80</v>
      </c>
      <c r="C7032" s="34">
        <v>109</v>
      </c>
      <c r="D7032" s="34">
        <v>114</v>
      </c>
      <c r="E7032" s="34">
        <v>118</v>
      </c>
      <c r="F7032" s="34">
        <v>110</v>
      </c>
      <c r="G7032" s="34">
        <v>93</v>
      </c>
      <c r="H7032" s="34">
        <v>79</v>
      </c>
      <c r="I7032" s="34">
        <v>96</v>
      </c>
      <c r="J7032" s="34">
        <v>67</v>
      </c>
      <c r="K7032" s="34">
        <v>110</v>
      </c>
      <c r="L7032" s="34">
        <v>91</v>
      </c>
      <c r="M7032" s="34">
        <v>83</v>
      </c>
      <c r="N7032" s="34">
        <v>98</v>
      </c>
      <c r="O7032" s="34">
        <v>96</v>
      </c>
      <c r="P7032" s="34">
        <v>85</v>
      </c>
      <c r="Q7032" s="34">
        <v>172</v>
      </c>
      <c r="R7032" s="34">
        <v>170</v>
      </c>
      <c r="S7032" s="34">
        <v>117</v>
      </c>
      <c r="T7032" s="34">
        <v>158</v>
      </c>
      <c r="U7032" s="34">
        <v>107</v>
      </c>
      <c r="V7032" s="34">
        <v>123</v>
      </c>
      <c r="W7032" s="34">
        <v>180</v>
      </c>
      <c r="X7032" s="34">
        <v>164</v>
      </c>
      <c r="Y7032" s="34">
        <v>138</v>
      </c>
      <c r="Z7032" s="34">
        <v>124</v>
      </c>
      <c r="AA7032" s="34">
        <v>205</v>
      </c>
      <c r="AB7032" s="34">
        <v>129</v>
      </c>
      <c r="AC7032" s="34">
        <v>195</v>
      </c>
    </row>
    <row r="7033" spans="1:29" x14ac:dyDescent="0.2">
      <c r="A7033" s="34" t="s">
        <v>67526</v>
      </c>
      <c r="B7033" s="34">
        <v>49</v>
      </c>
      <c r="C7033" s="34">
        <v>28</v>
      </c>
      <c r="D7033" s="34">
        <v>65</v>
      </c>
      <c r="E7033" s="34">
        <v>82</v>
      </c>
      <c r="F7033" s="34">
        <v>66</v>
      </c>
      <c r="G7033" s="34">
        <v>65</v>
      </c>
      <c r="H7033" s="34">
        <v>47</v>
      </c>
      <c r="I7033" s="34">
        <v>40</v>
      </c>
      <c r="J7033" s="34">
        <v>67</v>
      </c>
      <c r="K7033" s="34">
        <v>47</v>
      </c>
      <c r="L7033" s="34">
        <v>45</v>
      </c>
      <c r="M7033" s="34">
        <v>40</v>
      </c>
      <c r="N7033" s="34">
        <v>50</v>
      </c>
      <c r="O7033" s="34">
        <v>59</v>
      </c>
      <c r="P7033" s="34">
        <v>50</v>
      </c>
      <c r="Q7033" s="34">
        <v>86</v>
      </c>
      <c r="R7033" s="34">
        <v>65</v>
      </c>
      <c r="S7033" s="34">
        <v>64</v>
      </c>
      <c r="T7033" s="34">
        <v>74</v>
      </c>
      <c r="U7033" s="34">
        <v>64</v>
      </c>
      <c r="V7033" s="34">
        <v>95</v>
      </c>
      <c r="W7033" s="34">
        <v>44</v>
      </c>
      <c r="X7033" s="34">
        <v>107</v>
      </c>
      <c r="Y7033" s="34">
        <v>55</v>
      </c>
      <c r="Z7033" s="34">
        <v>92</v>
      </c>
      <c r="AA7033" s="34">
        <v>71</v>
      </c>
      <c r="AB7033" s="34">
        <v>61</v>
      </c>
      <c r="AC7033" s="34">
        <v>98</v>
      </c>
    </row>
    <row r="7034" spans="1:29" x14ac:dyDescent="0.2">
      <c r="A7034" s="34" t="s">
        <v>67527</v>
      </c>
      <c r="B7034" s="34">
        <v>78</v>
      </c>
      <c r="C7034" s="34">
        <v>98</v>
      </c>
      <c r="D7034" s="34">
        <v>111</v>
      </c>
      <c r="E7034" s="34">
        <v>109</v>
      </c>
      <c r="F7034" s="34">
        <v>103</v>
      </c>
      <c r="G7034" s="34">
        <v>103</v>
      </c>
      <c r="H7034" s="34">
        <v>98</v>
      </c>
      <c r="I7034" s="34">
        <v>62</v>
      </c>
      <c r="J7034" s="34">
        <v>90</v>
      </c>
      <c r="K7034" s="34">
        <v>81</v>
      </c>
      <c r="L7034" s="34">
        <v>102</v>
      </c>
      <c r="M7034" s="34">
        <v>77</v>
      </c>
      <c r="N7034" s="34">
        <v>83</v>
      </c>
      <c r="O7034" s="34">
        <v>68</v>
      </c>
      <c r="P7034" s="34">
        <v>88</v>
      </c>
      <c r="Q7034" s="34">
        <v>90</v>
      </c>
      <c r="R7034" s="34">
        <v>181</v>
      </c>
      <c r="S7034" s="34">
        <v>123</v>
      </c>
      <c r="T7034" s="34">
        <v>141</v>
      </c>
      <c r="U7034" s="34">
        <v>102</v>
      </c>
      <c r="V7034" s="34">
        <v>135</v>
      </c>
      <c r="W7034" s="34">
        <v>101</v>
      </c>
      <c r="X7034" s="34">
        <v>138</v>
      </c>
      <c r="Y7034" s="34">
        <v>125</v>
      </c>
      <c r="Z7034" s="34">
        <v>101</v>
      </c>
      <c r="AA7034" s="34">
        <v>98</v>
      </c>
      <c r="AB7034" s="34">
        <v>110</v>
      </c>
      <c r="AC7034" s="34">
        <v>196</v>
      </c>
    </row>
    <row r="7035" spans="1:29" x14ac:dyDescent="0.2">
      <c r="A7035" s="34" t="s">
        <v>67528</v>
      </c>
      <c r="B7035" s="34">
        <v>276</v>
      </c>
      <c r="C7035" s="34">
        <v>165</v>
      </c>
      <c r="D7035" s="34">
        <v>207</v>
      </c>
      <c r="E7035" s="34">
        <v>197</v>
      </c>
      <c r="F7035" s="34">
        <v>216</v>
      </c>
      <c r="G7035" s="34">
        <v>177</v>
      </c>
      <c r="H7035" s="34">
        <v>209</v>
      </c>
      <c r="I7035" s="34">
        <v>199</v>
      </c>
      <c r="J7035" s="34">
        <v>251</v>
      </c>
      <c r="K7035" s="34">
        <v>204</v>
      </c>
      <c r="L7035" s="34">
        <v>339</v>
      </c>
      <c r="M7035" s="34">
        <v>194</v>
      </c>
      <c r="N7035" s="34">
        <v>211</v>
      </c>
      <c r="O7035" s="34">
        <v>185</v>
      </c>
      <c r="P7035" s="34">
        <v>210</v>
      </c>
      <c r="Q7035" s="34">
        <v>362</v>
      </c>
      <c r="R7035" s="34">
        <v>325</v>
      </c>
      <c r="S7035" s="34">
        <v>228</v>
      </c>
      <c r="T7035" s="34">
        <v>361</v>
      </c>
      <c r="U7035" s="34">
        <v>252</v>
      </c>
      <c r="V7035" s="34">
        <v>315</v>
      </c>
      <c r="W7035" s="34">
        <v>380</v>
      </c>
      <c r="X7035" s="34">
        <v>261</v>
      </c>
      <c r="Y7035" s="34">
        <v>362</v>
      </c>
      <c r="Z7035" s="34">
        <v>175</v>
      </c>
      <c r="AA7035" s="34">
        <v>313</v>
      </c>
      <c r="AB7035" s="34">
        <v>356</v>
      </c>
      <c r="AC7035" s="34">
        <v>412</v>
      </c>
    </row>
    <row r="7036" spans="1:29" x14ac:dyDescent="0.2">
      <c r="A7036" s="34" t="s">
        <v>67529</v>
      </c>
      <c r="B7036" s="34">
        <v>2</v>
      </c>
      <c r="C7036" s="34">
        <v>0</v>
      </c>
      <c r="D7036" s="34">
        <v>0</v>
      </c>
      <c r="E7036" s="34">
        <v>0</v>
      </c>
      <c r="F7036" s="34">
        <v>0</v>
      </c>
      <c r="G7036" s="34">
        <v>1</v>
      </c>
      <c r="H7036" s="34">
        <v>0</v>
      </c>
      <c r="I7036" s="34">
        <v>0</v>
      </c>
      <c r="J7036" s="34">
        <v>0</v>
      </c>
      <c r="K7036" s="34">
        <v>0</v>
      </c>
      <c r="L7036" s="34">
        <v>0</v>
      </c>
      <c r="M7036" s="34">
        <v>0</v>
      </c>
      <c r="N7036" s="34">
        <v>0</v>
      </c>
      <c r="O7036" s="34">
        <v>0</v>
      </c>
      <c r="P7036" s="34">
        <v>0</v>
      </c>
      <c r="Q7036" s="34">
        <v>0</v>
      </c>
      <c r="R7036" s="34">
        <v>0</v>
      </c>
      <c r="S7036" s="34">
        <v>0</v>
      </c>
      <c r="T7036" s="34">
        <v>0</v>
      </c>
      <c r="U7036" s="34">
        <v>0</v>
      </c>
      <c r="V7036" s="34">
        <v>0</v>
      </c>
      <c r="W7036" s="34">
        <v>0</v>
      </c>
      <c r="X7036" s="34">
        <v>0</v>
      </c>
      <c r="Y7036" s="34">
        <v>0</v>
      </c>
      <c r="Z7036" s="34">
        <v>0</v>
      </c>
      <c r="AA7036" s="34">
        <v>0</v>
      </c>
      <c r="AB7036" s="34">
        <v>0</v>
      </c>
      <c r="AC7036" s="34">
        <v>0</v>
      </c>
    </row>
    <row r="7037" spans="1:29" x14ac:dyDescent="0.2">
      <c r="A7037" s="34" t="s">
        <v>67530</v>
      </c>
      <c r="B7037" s="34">
        <v>190</v>
      </c>
      <c r="C7037" s="34">
        <v>139</v>
      </c>
      <c r="D7037" s="34">
        <v>216</v>
      </c>
      <c r="E7037" s="34">
        <v>128</v>
      </c>
      <c r="F7037" s="34">
        <v>186</v>
      </c>
      <c r="G7037" s="34">
        <v>178</v>
      </c>
      <c r="H7037" s="34">
        <v>170</v>
      </c>
      <c r="I7037" s="34">
        <v>137</v>
      </c>
      <c r="J7037" s="34">
        <v>159</v>
      </c>
      <c r="K7037" s="34">
        <v>143</v>
      </c>
      <c r="L7037" s="34">
        <v>182</v>
      </c>
      <c r="M7037" s="34">
        <v>130</v>
      </c>
      <c r="N7037" s="34">
        <v>154</v>
      </c>
      <c r="O7037" s="34">
        <v>130</v>
      </c>
      <c r="P7037" s="34">
        <v>169</v>
      </c>
      <c r="Q7037" s="34">
        <v>218</v>
      </c>
      <c r="R7037" s="34">
        <v>272</v>
      </c>
      <c r="S7037" s="34">
        <v>204</v>
      </c>
      <c r="T7037" s="34">
        <v>233</v>
      </c>
      <c r="U7037" s="34">
        <v>147</v>
      </c>
      <c r="V7037" s="34">
        <v>251</v>
      </c>
      <c r="W7037" s="34">
        <v>199</v>
      </c>
      <c r="X7037" s="34">
        <v>226</v>
      </c>
      <c r="Y7037" s="34">
        <v>160</v>
      </c>
      <c r="Z7037" s="34">
        <v>140</v>
      </c>
      <c r="AA7037" s="34">
        <v>221</v>
      </c>
      <c r="AB7037" s="34">
        <v>233</v>
      </c>
      <c r="AC7037" s="34">
        <v>206</v>
      </c>
    </row>
    <row r="7038" spans="1:29" x14ac:dyDescent="0.2">
      <c r="A7038" s="34" t="s">
        <v>67531</v>
      </c>
      <c r="B7038" s="34">
        <v>149</v>
      </c>
      <c r="C7038" s="34">
        <v>142</v>
      </c>
      <c r="D7038" s="34">
        <v>134</v>
      </c>
      <c r="E7038" s="34">
        <v>123</v>
      </c>
      <c r="F7038" s="34">
        <v>162</v>
      </c>
      <c r="G7038" s="34">
        <v>139</v>
      </c>
      <c r="H7038" s="34">
        <v>179</v>
      </c>
      <c r="I7038" s="34">
        <v>93</v>
      </c>
      <c r="J7038" s="34">
        <v>165</v>
      </c>
      <c r="K7038" s="34">
        <v>104</v>
      </c>
      <c r="L7038" s="34">
        <v>132</v>
      </c>
      <c r="M7038" s="34">
        <v>124</v>
      </c>
      <c r="N7038" s="34">
        <v>131</v>
      </c>
      <c r="O7038" s="34">
        <v>131</v>
      </c>
      <c r="P7038" s="34">
        <v>144</v>
      </c>
      <c r="Q7038" s="34">
        <v>199</v>
      </c>
      <c r="R7038" s="34">
        <v>231</v>
      </c>
      <c r="S7038" s="34">
        <v>168</v>
      </c>
      <c r="T7038" s="34">
        <v>128</v>
      </c>
      <c r="U7038" s="34">
        <v>136</v>
      </c>
      <c r="V7038" s="34">
        <v>231</v>
      </c>
      <c r="W7038" s="34">
        <v>179</v>
      </c>
      <c r="X7038" s="34">
        <v>157</v>
      </c>
      <c r="Y7038" s="34">
        <v>202</v>
      </c>
      <c r="Z7038" s="34">
        <v>131</v>
      </c>
      <c r="AA7038" s="34">
        <v>189</v>
      </c>
      <c r="AB7038" s="34">
        <v>179</v>
      </c>
      <c r="AC7038" s="34">
        <v>221</v>
      </c>
    </row>
    <row r="7039" spans="1:29" x14ac:dyDescent="0.2">
      <c r="A7039" s="34" t="s">
        <v>67532</v>
      </c>
      <c r="B7039" s="34">
        <v>88</v>
      </c>
      <c r="C7039" s="34">
        <v>71</v>
      </c>
      <c r="D7039" s="34">
        <v>111</v>
      </c>
      <c r="E7039" s="34">
        <v>89</v>
      </c>
      <c r="F7039" s="34">
        <v>100</v>
      </c>
      <c r="G7039" s="34">
        <v>82</v>
      </c>
      <c r="H7039" s="34">
        <v>85</v>
      </c>
      <c r="I7039" s="34">
        <v>42</v>
      </c>
      <c r="J7039" s="34">
        <v>88</v>
      </c>
      <c r="K7039" s="34">
        <v>54</v>
      </c>
      <c r="L7039" s="34">
        <v>54</v>
      </c>
      <c r="M7039" s="34">
        <v>54</v>
      </c>
      <c r="N7039" s="34">
        <v>98</v>
      </c>
      <c r="O7039" s="34">
        <v>66</v>
      </c>
      <c r="P7039" s="34">
        <v>92</v>
      </c>
      <c r="Q7039" s="34">
        <v>109</v>
      </c>
      <c r="R7039" s="34">
        <v>102</v>
      </c>
      <c r="S7039" s="34">
        <v>104</v>
      </c>
      <c r="T7039" s="34">
        <v>106</v>
      </c>
      <c r="U7039" s="34">
        <v>72</v>
      </c>
      <c r="V7039" s="34">
        <v>122</v>
      </c>
      <c r="W7039" s="34">
        <v>108</v>
      </c>
      <c r="X7039" s="34">
        <v>118</v>
      </c>
      <c r="Y7039" s="34">
        <v>104</v>
      </c>
      <c r="Z7039" s="34">
        <v>132</v>
      </c>
      <c r="AA7039" s="34">
        <v>101</v>
      </c>
      <c r="AB7039" s="34">
        <v>117</v>
      </c>
      <c r="AC7039" s="34">
        <v>110</v>
      </c>
    </row>
    <row r="7040" spans="1:29" x14ac:dyDescent="0.2">
      <c r="A7040" s="34" t="s">
        <v>67533</v>
      </c>
      <c r="B7040" s="34">
        <v>183</v>
      </c>
      <c r="C7040" s="34">
        <v>134</v>
      </c>
      <c r="D7040" s="34">
        <v>186</v>
      </c>
      <c r="E7040" s="34">
        <v>166</v>
      </c>
      <c r="F7040" s="34">
        <v>233</v>
      </c>
      <c r="G7040" s="34">
        <v>159</v>
      </c>
      <c r="H7040" s="34">
        <v>204</v>
      </c>
      <c r="I7040" s="34">
        <v>128</v>
      </c>
      <c r="J7040" s="34">
        <v>185</v>
      </c>
      <c r="K7040" s="34">
        <v>177</v>
      </c>
      <c r="L7040" s="34">
        <v>179</v>
      </c>
      <c r="M7040" s="34">
        <v>146</v>
      </c>
      <c r="N7040" s="34">
        <v>186</v>
      </c>
      <c r="O7040" s="34">
        <v>128</v>
      </c>
      <c r="P7040" s="34">
        <v>199</v>
      </c>
      <c r="Q7040" s="34">
        <v>270</v>
      </c>
      <c r="R7040" s="34">
        <v>237</v>
      </c>
      <c r="S7040" s="34">
        <v>202</v>
      </c>
      <c r="T7040" s="34">
        <v>212</v>
      </c>
      <c r="U7040" s="34">
        <v>141</v>
      </c>
      <c r="V7040" s="34">
        <v>228</v>
      </c>
      <c r="W7040" s="34">
        <v>197</v>
      </c>
      <c r="X7040" s="34">
        <v>230</v>
      </c>
      <c r="Y7040" s="34">
        <v>207</v>
      </c>
      <c r="Z7040" s="34">
        <v>247</v>
      </c>
      <c r="AA7040" s="34">
        <v>221</v>
      </c>
      <c r="AB7040" s="34">
        <v>229</v>
      </c>
      <c r="AC7040" s="34">
        <v>280</v>
      </c>
    </row>
    <row r="7041" spans="1:29" x14ac:dyDescent="0.2">
      <c r="A7041" s="34" t="s">
        <v>67534</v>
      </c>
      <c r="B7041" s="34">
        <v>45</v>
      </c>
      <c r="C7041" s="34">
        <v>24</v>
      </c>
      <c r="D7041" s="34">
        <v>32</v>
      </c>
      <c r="E7041" s="34">
        <v>43</v>
      </c>
      <c r="F7041" s="34">
        <v>39</v>
      </c>
      <c r="G7041" s="34">
        <v>58</v>
      </c>
      <c r="H7041" s="34">
        <v>35</v>
      </c>
      <c r="I7041" s="34">
        <v>35</v>
      </c>
      <c r="J7041" s="34">
        <v>20</v>
      </c>
      <c r="K7041" s="34">
        <v>53</v>
      </c>
      <c r="L7041" s="34">
        <v>24</v>
      </c>
      <c r="M7041" s="34">
        <v>29</v>
      </c>
      <c r="N7041" s="34">
        <v>18</v>
      </c>
      <c r="O7041" s="34">
        <v>26</v>
      </c>
      <c r="P7041" s="34">
        <v>33</v>
      </c>
      <c r="Q7041" s="34">
        <v>56</v>
      </c>
      <c r="R7041" s="34">
        <v>37</v>
      </c>
      <c r="S7041" s="34">
        <v>41</v>
      </c>
      <c r="T7041" s="34">
        <v>33</v>
      </c>
      <c r="U7041" s="34">
        <v>30</v>
      </c>
      <c r="V7041" s="34">
        <v>35</v>
      </c>
      <c r="W7041" s="34">
        <v>51</v>
      </c>
      <c r="X7041" s="34">
        <v>41</v>
      </c>
      <c r="Y7041" s="34">
        <v>38</v>
      </c>
      <c r="Z7041" s="34">
        <v>32</v>
      </c>
      <c r="AA7041" s="34">
        <v>45</v>
      </c>
      <c r="AB7041" s="34">
        <v>32</v>
      </c>
      <c r="AC7041" s="34">
        <v>71</v>
      </c>
    </row>
    <row r="7042" spans="1:29" x14ac:dyDescent="0.2">
      <c r="A7042" s="34" t="s">
        <v>67535</v>
      </c>
      <c r="B7042" s="34">
        <v>45</v>
      </c>
      <c r="C7042" s="34">
        <v>5</v>
      </c>
      <c r="D7042" s="34">
        <v>7</v>
      </c>
      <c r="E7042" s="34">
        <v>6</v>
      </c>
      <c r="F7042" s="34">
        <v>5</v>
      </c>
      <c r="G7042" s="34">
        <v>1</v>
      </c>
      <c r="H7042" s="34">
        <v>2</v>
      </c>
      <c r="I7042" s="34">
        <v>5</v>
      </c>
      <c r="J7042" s="34">
        <v>7</v>
      </c>
      <c r="K7042" s="34">
        <v>9</v>
      </c>
      <c r="L7042" s="34">
        <v>3</v>
      </c>
      <c r="M7042" s="34">
        <v>7</v>
      </c>
      <c r="N7042" s="34">
        <v>10</v>
      </c>
      <c r="O7042" s="34">
        <v>7</v>
      </c>
      <c r="P7042" s="34">
        <v>10</v>
      </c>
      <c r="Q7042" s="34">
        <v>7</v>
      </c>
      <c r="R7042" s="34">
        <v>7</v>
      </c>
      <c r="S7042" s="34">
        <v>7</v>
      </c>
      <c r="T7042" s="34">
        <v>3</v>
      </c>
      <c r="U7042" s="34">
        <v>5</v>
      </c>
      <c r="V7042" s="34">
        <v>3</v>
      </c>
      <c r="W7042" s="34">
        <v>11</v>
      </c>
      <c r="X7042" s="34">
        <v>7</v>
      </c>
      <c r="Y7042" s="34">
        <v>6</v>
      </c>
      <c r="Z7042" s="34">
        <v>3</v>
      </c>
      <c r="AA7042" s="34">
        <v>7</v>
      </c>
      <c r="AB7042" s="34">
        <v>12</v>
      </c>
      <c r="AC7042" s="34">
        <v>13</v>
      </c>
    </row>
    <row r="7043" spans="1:29" x14ac:dyDescent="0.2">
      <c r="A7043" s="34" t="s">
        <v>67536</v>
      </c>
      <c r="B7043" s="34">
        <v>127</v>
      </c>
      <c r="C7043" s="34">
        <v>108</v>
      </c>
      <c r="D7043" s="34">
        <v>113</v>
      </c>
      <c r="E7043" s="34">
        <v>110</v>
      </c>
      <c r="F7043" s="34">
        <v>116</v>
      </c>
      <c r="G7043" s="34">
        <v>110</v>
      </c>
      <c r="H7043" s="34">
        <v>110</v>
      </c>
      <c r="I7043" s="34">
        <v>108</v>
      </c>
      <c r="J7043" s="34">
        <v>129</v>
      </c>
      <c r="K7043" s="34">
        <v>89</v>
      </c>
      <c r="L7043" s="34">
        <v>104</v>
      </c>
      <c r="M7043" s="34">
        <v>103</v>
      </c>
      <c r="N7043" s="34">
        <v>109</v>
      </c>
      <c r="O7043" s="34">
        <v>75</v>
      </c>
      <c r="P7043" s="34">
        <v>98</v>
      </c>
      <c r="Q7043" s="34">
        <v>175</v>
      </c>
      <c r="R7043" s="34">
        <v>146</v>
      </c>
      <c r="S7043" s="34">
        <v>162</v>
      </c>
      <c r="T7043" s="34">
        <v>146</v>
      </c>
      <c r="U7043" s="34">
        <v>129</v>
      </c>
      <c r="V7043" s="34">
        <v>128</v>
      </c>
      <c r="W7043" s="34">
        <v>204</v>
      </c>
      <c r="X7043" s="34">
        <v>113</v>
      </c>
      <c r="Y7043" s="34">
        <v>148</v>
      </c>
      <c r="Z7043" s="34">
        <v>129</v>
      </c>
      <c r="AA7043" s="34">
        <v>147</v>
      </c>
      <c r="AB7043" s="34">
        <v>164</v>
      </c>
      <c r="AC7043" s="34">
        <v>176</v>
      </c>
    </row>
    <row r="7044" spans="1:29" x14ac:dyDescent="0.2">
      <c r="A7044" s="34" t="s">
        <v>67537</v>
      </c>
      <c r="B7044" s="34">
        <v>80</v>
      </c>
      <c r="C7044" s="34">
        <v>46</v>
      </c>
      <c r="D7044" s="34">
        <v>58</v>
      </c>
      <c r="E7044" s="34">
        <v>76</v>
      </c>
      <c r="F7044" s="34">
        <v>80</v>
      </c>
      <c r="G7044" s="34">
        <v>73</v>
      </c>
      <c r="H7044" s="34">
        <v>68</v>
      </c>
      <c r="I7044" s="34">
        <v>39</v>
      </c>
      <c r="J7044" s="34">
        <v>84</v>
      </c>
      <c r="K7044" s="34">
        <v>87</v>
      </c>
      <c r="L7044" s="34">
        <v>77</v>
      </c>
      <c r="M7044" s="34">
        <v>59</v>
      </c>
      <c r="N7044" s="34">
        <v>64</v>
      </c>
      <c r="O7044" s="34">
        <v>78</v>
      </c>
      <c r="P7044" s="34">
        <v>42</v>
      </c>
      <c r="Q7044" s="34">
        <v>124</v>
      </c>
      <c r="R7044" s="34">
        <v>122</v>
      </c>
      <c r="S7044" s="34">
        <v>67</v>
      </c>
      <c r="T7044" s="34">
        <v>94</v>
      </c>
      <c r="U7044" s="34">
        <v>77</v>
      </c>
      <c r="V7044" s="34">
        <v>86</v>
      </c>
      <c r="W7044" s="34">
        <v>87</v>
      </c>
      <c r="X7044" s="34">
        <v>68</v>
      </c>
      <c r="Y7044" s="34">
        <v>92</v>
      </c>
      <c r="Z7044" s="34">
        <v>72</v>
      </c>
      <c r="AA7044" s="34">
        <v>100</v>
      </c>
      <c r="AB7044" s="34">
        <v>124</v>
      </c>
      <c r="AC7044" s="34">
        <v>116</v>
      </c>
    </row>
    <row r="7045" spans="1:29" x14ac:dyDescent="0.2">
      <c r="A7045" s="34" t="s">
        <v>67538</v>
      </c>
      <c r="B7045" s="34">
        <v>61</v>
      </c>
      <c r="C7045" s="34">
        <v>65</v>
      </c>
      <c r="D7045" s="34">
        <v>62</v>
      </c>
      <c r="E7045" s="34">
        <v>65</v>
      </c>
      <c r="F7045" s="34">
        <v>61</v>
      </c>
      <c r="G7045" s="34">
        <v>28</v>
      </c>
      <c r="H7045" s="34">
        <v>54</v>
      </c>
      <c r="I7045" s="34">
        <v>63</v>
      </c>
      <c r="J7045" s="34">
        <v>57</v>
      </c>
      <c r="K7045" s="34">
        <v>71</v>
      </c>
      <c r="L7045" s="34">
        <v>29</v>
      </c>
      <c r="M7045" s="34">
        <v>28</v>
      </c>
      <c r="N7045" s="34">
        <v>44</v>
      </c>
      <c r="O7045" s="34">
        <v>44</v>
      </c>
      <c r="P7045" s="34">
        <v>34</v>
      </c>
      <c r="Q7045" s="34">
        <v>61</v>
      </c>
      <c r="R7045" s="34">
        <v>53</v>
      </c>
      <c r="S7045" s="34">
        <v>51</v>
      </c>
      <c r="T7045" s="34">
        <v>51</v>
      </c>
      <c r="U7045" s="34">
        <v>43</v>
      </c>
      <c r="V7045" s="34">
        <v>81</v>
      </c>
      <c r="W7045" s="34">
        <v>57</v>
      </c>
      <c r="X7045" s="34">
        <v>95</v>
      </c>
      <c r="Y7045" s="34">
        <v>64</v>
      </c>
      <c r="Z7045" s="34">
        <v>77</v>
      </c>
      <c r="AA7045" s="34">
        <v>51</v>
      </c>
      <c r="AB7045" s="34">
        <v>64</v>
      </c>
      <c r="AC7045" s="34">
        <v>98</v>
      </c>
    </row>
    <row r="7046" spans="1:29" x14ac:dyDescent="0.2">
      <c r="A7046" s="34" t="s">
        <v>67539</v>
      </c>
      <c r="B7046" s="34">
        <v>150</v>
      </c>
      <c r="C7046" s="34">
        <v>168</v>
      </c>
      <c r="D7046" s="34">
        <v>217</v>
      </c>
      <c r="E7046" s="34">
        <v>194</v>
      </c>
      <c r="F7046" s="34">
        <v>173</v>
      </c>
      <c r="G7046" s="34">
        <v>169</v>
      </c>
      <c r="H7046" s="34">
        <v>164</v>
      </c>
      <c r="I7046" s="34">
        <v>157</v>
      </c>
      <c r="J7046" s="34">
        <v>155</v>
      </c>
      <c r="K7046" s="34">
        <v>175</v>
      </c>
      <c r="L7046" s="34">
        <v>100</v>
      </c>
      <c r="M7046" s="34">
        <v>154</v>
      </c>
      <c r="N7046" s="34">
        <v>115</v>
      </c>
      <c r="O7046" s="34">
        <v>163</v>
      </c>
      <c r="P7046" s="34">
        <v>133</v>
      </c>
      <c r="Q7046" s="34">
        <v>205</v>
      </c>
      <c r="R7046" s="34">
        <v>171</v>
      </c>
      <c r="S7046" s="34">
        <v>231</v>
      </c>
      <c r="T7046" s="34">
        <v>176</v>
      </c>
      <c r="U7046" s="34">
        <v>142</v>
      </c>
      <c r="V7046" s="34">
        <v>164</v>
      </c>
      <c r="W7046" s="34">
        <v>152</v>
      </c>
      <c r="X7046" s="34">
        <v>212</v>
      </c>
      <c r="Y7046" s="34">
        <v>152</v>
      </c>
      <c r="Z7046" s="34">
        <v>189</v>
      </c>
      <c r="AA7046" s="34">
        <v>204</v>
      </c>
      <c r="AB7046" s="34">
        <v>150</v>
      </c>
      <c r="AC7046" s="34">
        <v>225</v>
      </c>
    </row>
    <row r="7047" spans="1:29" x14ac:dyDescent="0.2">
      <c r="A7047" s="34" t="s">
        <v>67540</v>
      </c>
      <c r="B7047" s="34">
        <v>53</v>
      </c>
      <c r="C7047" s="34">
        <v>103</v>
      </c>
      <c r="D7047" s="34">
        <v>108</v>
      </c>
      <c r="E7047" s="34">
        <v>99</v>
      </c>
      <c r="F7047" s="34">
        <v>86</v>
      </c>
      <c r="G7047" s="34">
        <v>136</v>
      </c>
      <c r="H7047" s="34">
        <v>76</v>
      </c>
      <c r="I7047" s="34">
        <v>60</v>
      </c>
      <c r="J7047" s="34">
        <v>85</v>
      </c>
      <c r="K7047" s="34">
        <v>93</v>
      </c>
      <c r="L7047" s="34">
        <v>60</v>
      </c>
      <c r="M7047" s="34">
        <v>88</v>
      </c>
      <c r="N7047" s="34">
        <v>85</v>
      </c>
      <c r="O7047" s="34">
        <v>94</v>
      </c>
      <c r="P7047" s="34">
        <v>66</v>
      </c>
      <c r="Q7047" s="34">
        <v>79</v>
      </c>
      <c r="R7047" s="34">
        <v>111</v>
      </c>
      <c r="S7047" s="34">
        <v>91</v>
      </c>
      <c r="T7047" s="34">
        <v>91</v>
      </c>
      <c r="U7047" s="34">
        <v>87</v>
      </c>
      <c r="V7047" s="34">
        <v>83</v>
      </c>
      <c r="W7047" s="34">
        <v>120</v>
      </c>
      <c r="X7047" s="34">
        <v>84</v>
      </c>
      <c r="Y7047" s="34">
        <v>90</v>
      </c>
      <c r="Z7047" s="34">
        <v>96</v>
      </c>
      <c r="AA7047" s="34">
        <v>137</v>
      </c>
      <c r="AB7047" s="34">
        <v>94</v>
      </c>
      <c r="AC7047" s="34">
        <v>142</v>
      </c>
    </row>
    <row r="7048" spans="1:29" x14ac:dyDescent="0.2">
      <c r="A7048" s="34" t="s">
        <v>67541</v>
      </c>
      <c r="B7048" s="34">
        <v>1232</v>
      </c>
      <c r="C7048" s="34">
        <v>661</v>
      </c>
      <c r="D7048" s="34">
        <v>1055</v>
      </c>
      <c r="E7048" s="34">
        <v>883</v>
      </c>
      <c r="F7048" s="34">
        <v>1201</v>
      </c>
      <c r="G7048" s="34">
        <v>878</v>
      </c>
      <c r="H7048" s="34">
        <v>1167</v>
      </c>
      <c r="I7048" s="34">
        <v>665</v>
      </c>
      <c r="J7048" s="34">
        <v>1210</v>
      </c>
      <c r="K7048" s="34">
        <v>770</v>
      </c>
      <c r="L7048" s="34">
        <v>1579</v>
      </c>
      <c r="M7048" s="34">
        <v>768</v>
      </c>
      <c r="N7048" s="34">
        <v>1046</v>
      </c>
      <c r="O7048" s="34">
        <v>746</v>
      </c>
      <c r="P7048" s="34">
        <v>1101</v>
      </c>
      <c r="Q7048" s="34">
        <v>1275</v>
      </c>
      <c r="R7048" s="34">
        <v>1715</v>
      </c>
      <c r="S7048" s="34">
        <v>987</v>
      </c>
      <c r="T7048" s="34">
        <v>2150</v>
      </c>
      <c r="U7048" s="34">
        <v>989</v>
      </c>
      <c r="V7048" s="34">
        <v>1588</v>
      </c>
      <c r="W7048" s="34">
        <v>1574</v>
      </c>
      <c r="X7048" s="34">
        <v>1464</v>
      </c>
      <c r="Y7048" s="34">
        <v>1155</v>
      </c>
      <c r="Z7048" s="34">
        <v>1240</v>
      </c>
      <c r="AA7048" s="34">
        <v>1085</v>
      </c>
      <c r="AB7048" s="34">
        <v>1991</v>
      </c>
      <c r="AC7048" s="34">
        <v>1474</v>
      </c>
    </row>
    <row r="7049" spans="1:29" x14ac:dyDescent="0.2">
      <c r="A7049" s="34" t="s">
        <v>67542</v>
      </c>
      <c r="B7049" s="34">
        <v>90</v>
      </c>
      <c r="C7049" s="34">
        <v>115</v>
      </c>
      <c r="D7049" s="34">
        <v>99</v>
      </c>
      <c r="E7049" s="34">
        <v>101</v>
      </c>
      <c r="F7049" s="34">
        <v>97</v>
      </c>
      <c r="G7049" s="34">
        <v>128</v>
      </c>
      <c r="H7049" s="34">
        <v>131</v>
      </c>
      <c r="I7049" s="34">
        <v>103</v>
      </c>
      <c r="J7049" s="34">
        <v>88</v>
      </c>
      <c r="K7049" s="34">
        <v>113</v>
      </c>
      <c r="L7049" s="34">
        <v>78</v>
      </c>
      <c r="M7049" s="34">
        <v>102</v>
      </c>
      <c r="N7049" s="34">
        <v>84</v>
      </c>
      <c r="O7049" s="34">
        <v>86</v>
      </c>
      <c r="P7049" s="34">
        <v>88</v>
      </c>
      <c r="Q7049" s="34">
        <v>102</v>
      </c>
      <c r="R7049" s="34">
        <v>118</v>
      </c>
      <c r="S7049" s="34">
        <v>146</v>
      </c>
      <c r="T7049" s="34">
        <v>108</v>
      </c>
      <c r="U7049" s="34">
        <v>106</v>
      </c>
      <c r="V7049" s="34">
        <v>143</v>
      </c>
      <c r="W7049" s="34">
        <v>127</v>
      </c>
      <c r="X7049" s="34">
        <v>135</v>
      </c>
      <c r="Y7049" s="34">
        <v>127</v>
      </c>
      <c r="Z7049" s="34">
        <v>116</v>
      </c>
      <c r="AA7049" s="34">
        <v>120</v>
      </c>
      <c r="AB7049" s="34">
        <v>98</v>
      </c>
      <c r="AC7049" s="34">
        <v>184</v>
      </c>
    </row>
    <row r="7050" spans="1:29" x14ac:dyDescent="0.2">
      <c r="A7050" s="34" t="s">
        <v>67543</v>
      </c>
      <c r="B7050" s="34">
        <v>142</v>
      </c>
      <c r="C7050" s="34">
        <v>129</v>
      </c>
      <c r="D7050" s="34">
        <v>132</v>
      </c>
      <c r="E7050" s="34">
        <v>160</v>
      </c>
      <c r="F7050" s="34">
        <v>151</v>
      </c>
      <c r="G7050" s="34">
        <v>143</v>
      </c>
      <c r="H7050" s="34">
        <v>108</v>
      </c>
      <c r="I7050" s="34">
        <v>126</v>
      </c>
      <c r="J7050" s="34">
        <v>102</v>
      </c>
      <c r="K7050" s="34">
        <v>180</v>
      </c>
      <c r="L7050" s="34">
        <v>97</v>
      </c>
      <c r="M7050" s="34">
        <v>149</v>
      </c>
      <c r="N7050" s="34">
        <v>104</v>
      </c>
      <c r="O7050" s="34">
        <v>137</v>
      </c>
      <c r="P7050" s="34">
        <v>111</v>
      </c>
      <c r="Q7050" s="34">
        <v>200</v>
      </c>
      <c r="R7050" s="34">
        <v>166</v>
      </c>
      <c r="S7050" s="34">
        <v>201</v>
      </c>
      <c r="T7050" s="34">
        <v>91</v>
      </c>
      <c r="U7050" s="34">
        <v>140</v>
      </c>
      <c r="V7050" s="34">
        <v>171</v>
      </c>
      <c r="W7050" s="34">
        <v>169</v>
      </c>
      <c r="X7050" s="34">
        <v>207</v>
      </c>
      <c r="Y7050" s="34">
        <v>134</v>
      </c>
      <c r="Z7050" s="34">
        <v>142</v>
      </c>
      <c r="AA7050" s="34">
        <v>174</v>
      </c>
      <c r="AB7050" s="34">
        <v>133</v>
      </c>
      <c r="AC7050" s="34">
        <v>221</v>
      </c>
    </row>
    <row r="7051" spans="1:29" x14ac:dyDescent="0.2">
      <c r="A7051" s="34" t="s">
        <v>67544</v>
      </c>
      <c r="B7051" s="34">
        <v>131</v>
      </c>
      <c r="C7051" s="34">
        <v>117</v>
      </c>
      <c r="D7051" s="34">
        <v>155</v>
      </c>
      <c r="E7051" s="34">
        <v>187</v>
      </c>
      <c r="F7051" s="34">
        <v>172</v>
      </c>
      <c r="G7051" s="34">
        <v>90</v>
      </c>
      <c r="H7051" s="34">
        <v>185</v>
      </c>
      <c r="I7051" s="34">
        <v>105</v>
      </c>
      <c r="J7051" s="34">
        <v>153</v>
      </c>
      <c r="K7051" s="34">
        <v>135</v>
      </c>
      <c r="L7051" s="34">
        <v>127</v>
      </c>
      <c r="M7051" s="34">
        <v>117</v>
      </c>
      <c r="N7051" s="34">
        <v>133</v>
      </c>
      <c r="O7051" s="34">
        <v>104</v>
      </c>
      <c r="P7051" s="34">
        <v>137</v>
      </c>
      <c r="Q7051" s="34">
        <v>216</v>
      </c>
      <c r="R7051" s="34">
        <v>225</v>
      </c>
      <c r="S7051" s="34">
        <v>168</v>
      </c>
      <c r="T7051" s="34">
        <v>164</v>
      </c>
      <c r="U7051" s="34">
        <v>139</v>
      </c>
      <c r="V7051" s="34">
        <v>172</v>
      </c>
      <c r="W7051" s="34">
        <v>211</v>
      </c>
      <c r="X7051" s="34">
        <v>179</v>
      </c>
      <c r="Y7051" s="34">
        <v>213</v>
      </c>
      <c r="Z7051" s="34">
        <v>171</v>
      </c>
      <c r="AA7051" s="34">
        <v>147</v>
      </c>
      <c r="AB7051" s="34">
        <v>212</v>
      </c>
      <c r="AC7051" s="34">
        <v>265</v>
      </c>
    </row>
    <row r="7052" spans="1:29" x14ac:dyDescent="0.2">
      <c r="A7052" s="34" t="s">
        <v>67545</v>
      </c>
      <c r="B7052" s="34">
        <v>86</v>
      </c>
      <c r="C7052" s="34">
        <v>69</v>
      </c>
      <c r="D7052" s="34">
        <v>157</v>
      </c>
      <c r="E7052" s="34">
        <v>96</v>
      </c>
      <c r="F7052" s="34">
        <v>96</v>
      </c>
      <c r="G7052" s="34">
        <v>106</v>
      </c>
      <c r="H7052" s="34">
        <v>98</v>
      </c>
      <c r="I7052" s="34">
        <v>111</v>
      </c>
      <c r="J7052" s="34">
        <v>107</v>
      </c>
      <c r="K7052" s="34">
        <v>75</v>
      </c>
      <c r="L7052" s="34">
        <v>69</v>
      </c>
      <c r="M7052" s="34">
        <v>75</v>
      </c>
      <c r="N7052" s="34">
        <v>81</v>
      </c>
      <c r="O7052" s="34">
        <v>75</v>
      </c>
      <c r="P7052" s="34">
        <v>70</v>
      </c>
      <c r="Q7052" s="34">
        <v>109</v>
      </c>
      <c r="R7052" s="34">
        <v>126</v>
      </c>
      <c r="S7052" s="34">
        <v>119</v>
      </c>
      <c r="T7052" s="34">
        <v>75</v>
      </c>
      <c r="U7052" s="34">
        <v>73</v>
      </c>
      <c r="V7052" s="34">
        <v>132</v>
      </c>
      <c r="W7052" s="34">
        <v>109</v>
      </c>
      <c r="X7052" s="34">
        <v>134</v>
      </c>
      <c r="Y7052" s="34">
        <v>98</v>
      </c>
      <c r="Z7052" s="34">
        <v>102</v>
      </c>
      <c r="AA7052" s="34">
        <v>159</v>
      </c>
      <c r="AB7052" s="34">
        <v>109</v>
      </c>
      <c r="AC7052" s="34">
        <v>132</v>
      </c>
    </row>
    <row r="7053" spans="1:29" x14ac:dyDescent="0.2">
      <c r="A7053" s="34" t="s">
        <v>67546</v>
      </c>
      <c r="B7053" s="34">
        <v>52</v>
      </c>
      <c r="C7053" s="34">
        <v>69</v>
      </c>
      <c r="D7053" s="34">
        <v>87</v>
      </c>
      <c r="E7053" s="34">
        <v>74</v>
      </c>
      <c r="F7053" s="34">
        <v>75</v>
      </c>
      <c r="G7053" s="34">
        <v>81</v>
      </c>
      <c r="H7053" s="34">
        <v>45</v>
      </c>
      <c r="I7053" s="34">
        <v>74</v>
      </c>
      <c r="J7053" s="34">
        <v>98</v>
      </c>
      <c r="K7053" s="34">
        <v>82</v>
      </c>
      <c r="L7053" s="34">
        <v>48</v>
      </c>
      <c r="M7053" s="34">
        <v>72</v>
      </c>
      <c r="N7053" s="34">
        <v>48</v>
      </c>
      <c r="O7053" s="34">
        <v>64</v>
      </c>
      <c r="P7053" s="34">
        <v>82</v>
      </c>
      <c r="Q7053" s="34">
        <v>67</v>
      </c>
      <c r="R7053" s="34">
        <v>102</v>
      </c>
      <c r="S7053" s="34">
        <v>74</v>
      </c>
      <c r="T7053" s="34">
        <v>63</v>
      </c>
      <c r="U7053" s="34">
        <v>61</v>
      </c>
      <c r="V7053" s="34">
        <v>77</v>
      </c>
      <c r="W7053" s="34">
        <v>82</v>
      </c>
      <c r="X7053" s="34">
        <v>77</v>
      </c>
      <c r="Y7053" s="34">
        <v>53</v>
      </c>
      <c r="Z7053" s="34">
        <v>94</v>
      </c>
      <c r="AA7053" s="34">
        <v>115</v>
      </c>
      <c r="AB7053" s="34">
        <v>90</v>
      </c>
      <c r="AC7053" s="34">
        <v>116</v>
      </c>
    </row>
    <row r="7054" spans="1:29" x14ac:dyDescent="0.2">
      <c r="A7054" s="34" t="s">
        <v>67547</v>
      </c>
      <c r="B7054" s="34">
        <v>90</v>
      </c>
      <c r="C7054" s="34">
        <v>64</v>
      </c>
      <c r="D7054" s="34">
        <v>93</v>
      </c>
      <c r="E7054" s="34">
        <v>64</v>
      </c>
      <c r="F7054" s="34">
        <v>90</v>
      </c>
      <c r="G7054" s="34">
        <v>65</v>
      </c>
      <c r="H7054" s="34">
        <v>96</v>
      </c>
      <c r="I7054" s="34">
        <v>43</v>
      </c>
      <c r="J7054" s="34">
        <v>74</v>
      </c>
      <c r="K7054" s="34">
        <v>64</v>
      </c>
      <c r="L7054" s="34">
        <v>108</v>
      </c>
      <c r="M7054" s="34">
        <v>51</v>
      </c>
      <c r="N7054" s="34">
        <v>63</v>
      </c>
      <c r="O7054" s="34">
        <v>68</v>
      </c>
      <c r="P7054" s="34">
        <v>77</v>
      </c>
      <c r="Q7054" s="34">
        <v>81</v>
      </c>
      <c r="R7054" s="34">
        <v>145</v>
      </c>
      <c r="S7054" s="34">
        <v>90</v>
      </c>
      <c r="T7054" s="34">
        <v>109</v>
      </c>
      <c r="U7054" s="34">
        <v>80</v>
      </c>
      <c r="V7054" s="34">
        <v>149</v>
      </c>
      <c r="W7054" s="34">
        <v>151</v>
      </c>
      <c r="X7054" s="34">
        <v>108</v>
      </c>
      <c r="Y7054" s="34">
        <v>66</v>
      </c>
      <c r="Z7054" s="34">
        <v>120</v>
      </c>
      <c r="AA7054" s="34">
        <v>129</v>
      </c>
      <c r="AB7054" s="34">
        <v>132</v>
      </c>
      <c r="AC7054" s="34">
        <v>110</v>
      </c>
    </row>
    <row r="7055" spans="1:29" x14ac:dyDescent="0.2">
      <c r="A7055" s="34" t="s">
        <v>67548</v>
      </c>
      <c r="B7055" s="34">
        <v>119</v>
      </c>
      <c r="C7055" s="34">
        <v>87</v>
      </c>
      <c r="D7055" s="34">
        <v>107</v>
      </c>
      <c r="E7055" s="34">
        <v>84</v>
      </c>
      <c r="F7055" s="34">
        <v>123</v>
      </c>
      <c r="G7055" s="34">
        <v>81</v>
      </c>
      <c r="H7055" s="34">
        <v>97</v>
      </c>
      <c r="I7055" s="34">
        <v>72</v>
      </c>
      <c r="J7055" s="34">
        <v>110</v>
      </c>
      <c r="K7055" s="34">
        <v>98</v>
      </c>
      <c r="L7055" s="34">
        <v>94</v>
      </c>
      <c r="M7055" s="34">
        <v>95</v>
      </c>
      <c r="N7055" s="34">
        <v>98</v>
      </c>
      <c r="O7055" s="34">
        <v>84</v>
      </c>
      <c r="P7055" s="34">
        <v>109</v>
      </c>
      <c r="Q7055" s="34">
        <v>167</v>
      </c>
      <c r="R7055" s="34">
        <v>162</v>
      </c>
      <c r="S7055" s="34">
        <v>119</v>
      </c>
      <c r="T7055" s="34">
        <v>133</v>
      </c>
      <c r="U7055" s="34">
        <v>103</v>
      </c>
      <c r="V7055" s="34">
        <v>100</v>
      </c>
      <c r="W7055" s="34">
        <v>144</v>
      </c>
      <c r="X7055" s="34">
        <v>181</v>
      </c>
      <c r="Y7055" s="34">
        <v>122</v>
      </c>
      <c r="Z7055" s="34">
        <v>149</v>
      </c>
      <c r="AA7055" s="34">
        <v>145</v>
      </c>
      <c r="AB7055" s="34">
        <v>141</v>
      </c>
      <c r="AC7055" s="34">
        <v>150</v>
      </c>
    </row>
    <row r="7056" spans="1:29" x14ac:dyDescent="0.2">
      <c r="A7056" s="34" t="s">
        <v>67549</v>
      </c>
      <c r="B7056" s="34">
        <v>153</v>
      </c>
      <c r="C7056" s="34">
        <v>156</v>
      </c>
      <c r="D7056" s="34">
        <v>227</v>
      </c>
      <c r="E7056" s="34">
        <v>161</v>
      </c>
      <c r="F7056" s="34">
        <v>205</v>
      </c>
      <c r="G7056" s="34">
        <v>153</v>
      </c>
      <c r="H7056" s="34">
        <v>179</v>
      </c>
      <c r="I7056" s="34">
        <v>161</v>
      </c>
      <c r="J7056" s="34">
        <v>186</v>
      </c>
      <c r="K7056" s="34">
        <v>122</v>
      </c>
      <c r="L7056" s="34">
        <v>81</v>
      </c>
      <c r="M7056" s="34">
        <v>133</v>
      </c>
      <c r="N7056" s="34">
        <v>183</v>
      </c>
      <c r="O7056" s="34">
        <v>145</v>
      </c>
      <c r="P7056" s="34">
        <v>158</v>
      </c>
      <c r="Q7056" s="34">
        <v>177</v>
      </c>
      <c r="R7056" s="34">
        <v>209</v>
      </c>
      <c r="S7056" s="34">
        <v>197</v>
      </c>
      <c r="T7056" s="34">
        <v>191</v>
      </c>
      <c r="U7056" s="34">
        <v>115</v>
      </c>
      <c r="V7056" s="34">
        <v>183</v>
      </c>
      <c r="W7056" s="34">
        <v>176</v>
      </c>
      <c r="X7056" s="34">
        <v>237</v>
      </c>
      <c r="Y7056" s="34">
        <v>143</v>
      </c>
      <c r="Z7056" s="34">
        <v>208</v>
      </c>
      <c r="AA7056" s="34">
        <v>192</v>
      </c>
      <c r="AB7056" s="34">
        <v>198</v>
      </c>
      <c r="AC7056" s="34">
        <v>235</v>
      </c>
    </row>
    <row r="7057" spans="1:29" x14ac:dyDescent="0.2">
      <c r="A7057" s="34" t="s">
        <v>67550</v>
      </c>
      <c r="B7057" s="34">
        <v>21</v>
      </c>
      <c r="C7057" s="34">
        <v>2</v>
      </c>
      <c r="D7057" s="34">
        <v>18</v>
      </c>
      <c r="E7057" s="34">
        <v>5</v>
      </c>
      <c r="F7057" s="34">
        <v>16</v>
      </c>
      <c r="G7057" s="34">
        <v>0</v>
      </c>
      <c r="H7057" s="34">
        <v>6</v>
      </c>
      <c r="I7057" s="34">
        <v>10</v>
      </c>
      <c r="J7057" s="34">
        <v>4</v>
      </c>
      <c r="K7057" s="34">
        <v>9</v>
      </c>
      <c r="L7057" s="34">
        <v>12</v>
      </c>
      <c r="M7057" s="34">
        <v>4</v>
      </c>
      <c r="N7057" s="34">
        <v>1</v>
      </c>
      <c r="O7057" s="34">
        <v>9</v>
      </c>
      <c r="P7057" s="34">
        <v>2</v>
      </c>
      <c r="Q7057" s="34">
        <v>10</v>
      </c>
      <c r="R7057" s="34">
        <v>1</v>
      </c>
      <c r="S7057" s="34">
        <v>5</v>
      </c>
      <c r="T7057" s="34">
        <v>9</v>
      </c>
      <c r="U7057" s="34">
        <v>6</v>
      </c>
      <c r="V7057" s="34">
        <v>9</v>
      </c>
      <c r="W7057" s="34">
        <v>11</v>
      </c>
      <c r="X7057" s="34">
        <v>15</v>
      </c>
      <c r="Y7057" s="34">
        <v>10</v>
      </c>
      <c r="Z7057" s="34">
        <v>3</v>
      </c>
      <c r="AA7057" s="34">
        <v>11</v>
      </c>
      <c r="AB7057" s="34">
        <v>9</v>
      </c>
      <c r="AC7057" s="34">
        <v>18</v>
      </c>
    </row>
    <row r="7058" spans="1:29" x14ac:dyDescent="0.2">
      <c r="A7058" s="34" t="s">
        <v>67551</v>
      </c>
      <c r="B7058" s="34">
        <v>102</v>
      </c>
      <c r="C7058" s="34">
        <v>91</v>
      </c>
      <c r="D7058" s="34">
        <v>97</v>
      </c>
      <c r="E7058" s="34">
        <v>72</v>
      </c>
      <c r="F7058" s="34">
        <v>131</v>
      </c>
      <c r="G7058" s="34">
        <v>112</v>
      </c>
      <c r="H7058" s="34">
        <v>73</v>
      </c>
      <c r="I7058" s="34">
        <v>90</v>
      </c>
      <c r="J7058" s="34">
        <v>97</v>
      </c>
      <c r="K7058" s="34">
        <v>89</v>
      </c>
      <c r="L7058" s="34">
        <v>57</v>
      </c>
      <c r="M7058" s="34">
        <v>52</v>
      </c>
      <c r="N7058" s="34">
        <v>99</v>
      </c>
      <c r="O7058" s="34">
        <v>60</v>
      </c>
      <c r="P7058" s="34">
        <v>113</v>
      </c>
      <c r="Q7058" s="34">
        <v>109</v>
      </c>
      <c r="R7058" s="34">
        <v>111</v>
      </c>
      <c r="S7058" s="34">
        <v>115</v>
      </c>
      <c r="T7058" s="34">
        <v>65</v>
      </c>
      <c r="U7058" s="34">
        <v>91</v>
      </c>
      <c r="V7058" s="34">
        <v>108</v>
      </c>
      <c r="W7058" s="34">
        <v>114</v>
      </c>
      <c r="X7058" s="34">
        <v>137</v>
      </c>
      <c r="Y7058" s="34">
        <v>96</v>
      </c>
      <c r="Z7058" s="34">
        <v>99</v>
      </c>
      <c r="AA7058" s="34">
        <v>96</v>
      </c>
      <c r="AB7058" s="34">
        <v>104</v>
      </c>
      <c r="AC7058" s="34">
        <v>171</v>
      </c>
    </row>
    <row r="7059" spans="1:29" x14ac:dyDescent="0.2">
      <c r="A7059" s="34" t="s">
        <v>67552</v>
      </c>
      <c r="B7059" s="34">
        <v>171</v>
      </c>
      <c r="C7059" s="34">
        <v>105</v>
      </c>
      <c r="D7059" s="34">
        <v>135</v>
      </c>
      <c r="E7059" s="34">
        <v>163</v>
      </c>
      <c r="F7059" s="34">
        <v>145</v>
      </c>
      <c r="G7059" s="34">
        <v>112</v>
      </c>
      <c r="H7059" s="34">
        <v>97</v>
      </c>
      <c r="I7059" s="34">
        <v>96</v>
      </c>
      <c r="J7059" s="34">
        <v>155</v>
      </c>
      <c r="K7059" s="34">
        <v>104</v>
      </c>
      <c r="L7059" s="34">
        <v>152</v>
      </c>
      <c r="M7059" s="34">
        <v>142</v>
      </c>
      <c r="N7059" s="34">
        <v>113</v>
      </c>
      <c r="O7059" s="34">
        <v>136</v>
      </c>
      <c r="P7059" s="34">
        <v>128</v>
      </c>
      <c r="Q7059" s="34">
        <v>147</v>
      </c>
      <c r="R7059" s="34">
        <v>177</v>
      </c>
      <c r="S7059" s="34">
        <v>149</v>
      </c>
      <c r="T7059" s="34">
        <v>172</v>
      </c>
      <c r="U7059" s="34">
        <v>137</v>
      </c>
      <c r="V7059" s="34">
        <v>194</v>
      </c>
      <c r="W7059" s="34">
        <v>155</v>
      </c>
      <c r="X7059" s="34">
        <v>207</v>
      </c>
      <c r="Y7059" s="34">
        <v>163</v>
      </c>
      <c r="Z7059" s="34">
        <v>162</v>
      </c>
      <c r="AA7059" s="34">
        <v>198</v>
      </c>
      <c r="AB7059" s="34">
        <v>196</v>
      </c>
      <c r="AC7059" s="34">
        <v>254</v>
      </c>
    </row>
    <row r="7060" spans="1:29" x14ac:dyDescent="0.2">
      <c r="A7060" s="34" t="s">
        <v>67553</v>
      </c>
      <c r="B7060" s="34">
        <v>136</v>
      </c>
      <c r="C7060" s="34">
        <v>140</v>
      </c>
      <c r="D7060" s="34">
        <v>181</v>
      </c>
      <c r="E7060" s="34">
        <v>146</v>
      </c>
      <c r="F7060" s="34">
        <v>218</v>
      </c>
      <c r="G7060" s="34">
        <v>192</v>
      </c>
      <c r="H7060" s="34">
        <v>181</v>
      </c>
      <c r="I7060" s="34">
        <v>133</v>
      </c>
      <c r="J7060" s="34">
        <v>206</v>
      </c>
      <c r="K7060" s="34">
        <v>161</v>
      </c>
      <c r="L7060" s="34">
        <v>131</v>
      </c>
      <c r="M7060" s="34">
        <v>165</v>
      </c>
      <c r="N7060" s="34">
        <v>135</v>
      </c>
      <c r="O7060" s="34">
        <v>178</v>
      </c>
      <c r="P7060" s="34">
        <v>163</v>
      </c>
      <c r="Q7060" s="34">
        <v>250</v>
      </c>
      <c r="R7060" s="34">
        <v>201</v>
      </c>
      <c r="S7060" s="34">
        <v>196</v>
      </c>
      <c r="T7060" s="34">
        <v>210</v>
      </c>
      <c r="U7060" s="34">
        <v>194</v>
      </c>
      <c r="V7060" s="34">
        <v>203</v>
      </c>
      <c r="W7060" s="34">
        <v>159</v>
      </c>
      <c r="X7060" s="34">
        <v>223</v>
      </c>
      <c r="Y7060" s="34">
        <v>231</v>
      </c>
      <c r="Z7060" s="34">
        <v>168</v>
      </c>
      <c r="AA7060" s="34">
        <v>210</v>
      </c>
      <c r="AB7060" s="34">
        <v>211</v>
      </c>
      <c r="AC7060" s="34">
        <v>312</v>
      </c>
    </row>
    <row r="7061" spans="1:29" x14ac:dyDescent="0.2">
      <c r="A7061" s="34" t="s">
        <v>67554</v>
      </c>
      <c r="B7061" s="34">
        <v>88</v>
      </c>
      <c r="C7061" s="34">
        <v>35</v>
      </c>
      <c r="D7061" s="34">
        <v>33</v>
      </c>
      <c r="E7061" s="34">
        <v>42</v>
      </c>
      <c r="F7061" s="34">
        <v>42</v>
      </c>
      <c r="G7061" s="34">
        <v>18</v>
      </c>
      <c r="H7061" s="34">
        <v>37</v>
      </c>
      <c r="I7061" s="34">
        <v>24</v>
      </c>
      <c r="J7061" s="34">
        <v>21</v>
      </c>
      <c r="K7061" s="34">
        <v>49</v>
      </c>
      <c r="L7061" s="34">
        <v>22</v>
      </c>
      <c r="M7061" s="34">
        <v>34</v>
      </c>
      <c r="N7061" s="34">
        <v>21</v>
      </c>
      <c r="O7061" s="34">
        <v>35</v>
      </c>
      <c r="P7061" s="34">
        <v>25</v>
      </c>
      <c r="Q7061" s="34">
        <v>38</v>
      </c>
      <c r="R7061" s="34">
        <v>38</v>
      </c>
      <c r="S7061" s="34">
        <v>38</v>
      </c>
      <c r="T7061" s="34">
        <v>47</v>
      </c>
      <c r="U7061" s="34">
        <v>34</v>
      </c>
      <c r="V7061" s="34">
        <v>17</v>
      </c>
      <c r="W7061" s="34">
        <v>61</v>
      </c>
      <c r="X7061" s="34">
        <v>33</v>
      </c>
      <c r="Y7061" s="34">
        <v>45</v>
      </c>
      <c r="Z7061" s="34">
        <v>38</v>
      </c>
      <c r="AA7061" s="34">
        <v>52</v>
      </c>
      <c r="AB7061" s="34">
        <v>43</v>
      </c>
      <c r="AC7061" s="34">
        <v>44</v>
      </c>
    </row>
    <row r="7062" spans="1:29" x14ac:dyDescent="0.2">
      <c r="A7062" s="34" t="s">
        <v>67555</v>
      </c>
      <c r="B7062" s="34">
        <v>197</v>
      </c>
      <c r="C7062" s="34">
        <v>145</v>
      </c>
      <c r="D7062" s="34">
        <v>185</v>
      </c>
      <c r="E7062" s="34">
        <v>137</v>
      </c>
      <c r="F7062" s="34">
        <v>144</v>
      </c>
      <c r="G7062" s="34">
        <v>116</v>
      </c>
      <c r="H7062" s="34">
        <v>183</v>
      </c>
      <c r="I7062" s="34">
        <v>131</v>
      </c>
      <c r="J7062" s="34">
        <v>152</v>
      </c>
      <c r="K7062" s="34">
        <v>130</v>
      </c>
      <c r="L7062" s="34">
        <v>172</v>
      </c>
      <c r="M7062" s="34">
        <v>121</v>
      </c>
      <c r="N7062" s="34">
        <v>145</v>
      </c>
      <c r="O7062" s="34">
        <v>146</v>
      </c>
      <c r="P7062" s="34">
        <v>180</v>
      </c>
      <c r="Q7062" s="34">
        <v>232</v>
      </c>
      <c r="R7062" s="34">
        <v>196</v>
      </c>
      <c r="S7062" s="34">
        <v>134</v>
      </c>
      <c r="T7062" s="34">
        <v>199</v>
      </c>
      <c r="U7062" s="34">
        <v>155</v>
      </c>
      <c r="V7062" s="34">
        <v>170</v>
      </c>
      <c r="W7062" s="34">
        <v>237</v>
      </c>
      <c r="X7062" s="34">
        <v>196</v>
      </c>
      <c r="Y7062" s="34">
        <v>164</v>
      </c>
      <c r="Z7062" s="34">
        <v>158</v>
      </c>
      <c r="AA7062" s="34">
        <v>142</v>
      </c>
      <c r="AB7062" s="34">
        <v>262</v>
      </c>
      <c r="AC7062" s="34">
        <v>232</v>
      </c>
    </row>
    <row r="7063" spans="1:29" x14ac:dyDescent="0.2">
      <c r="A7063" s="34" t="s">
        <v>67556</v>
      </c>
      <c r="B7063" s="34">
        <v>96</v>
      </c>
      <c r="C7063" s="34">
        <v>78</v>
      </c>
      <c r="D7063" s="34">
        <v>105</v>
      </c>
      <c r="E7063" s="34">
        <v>79</v>
      </c>
      <c r="F7063" s="34">
        <v>100</v>
      </c>
      <c r="G7063" s="34">
        <v>101</v>
      </c>
      <c r="H7063" s="34">
        <v>87</v>
      </c>
      <c r="I7063" s="34">
        <v>87</v>
      </c>
      <c r="J7063" s="34">
        <v>106</v>
      </c>
      <c r="K7063" s="34">
        <v>71</v>
      </c>
      <c r="L7063" s="34">
        <v>56</v>
      </c>
      <c r="M7063" s="34">
        <v>68</v>
      </c>
      <c r="N7063" s="34">
        <v>98</v>
      </c>
      <c r="O7063" s="34">
        <v>65</v>
      </c>
      <c r="P7063" s="34">
        <v>66</v>
      </c>
      <c r="Q7063" s="34">
        <v>87</v>
      </c>
      <c r="R7063" s="34">
        <v>130</v>
      </c>
      <c r="S7063" s="34">
        <v>90</v>
      </c>
      <c r="T7063" s="34">
        <v>94</v>
      </c>
      <c r="U7063" s="34">
        <v>85</v>
      </c>
      <c r="V7063" s="34">
        <v>83</v>
      </c>
      <c r="W7063" s="34">
        <v>68</v>
      </c>
      <c r="X7063" s="34">
        <v>105</v>
      </c>
      <c r="Y7063" s="34">
        <v>72</v>
      </c>
      <c r="Z7063" s="34">
        <v>103</v>
      </c>
      <c r="AA7063" s="34">
        <v>95</v>
      </c>
      <c r="AB7063" s="34">
        <v>95</v>
      </c>
      <c r="AC7063" s="34">
        <v>130</v>
      </c>
    </row>
    <row r="7064" spans="1:29" x14ac:dyDescent="0.2">
      <c r="A7064" s="34" t="s">
        <v>67557</v>
      </c>
      <c r="B7064" s="34">
        <v>188</v>
      </c>
      <c r="C7064" s="34">
        <v>235</v>
      </c>
      <c r="D7064" s="34">
        <v>299</v>
      </c>
      <c r="E7064" s="34">
        <v>226</v>
      </c>
      <c r="F7064" s="34">
        <v>330</v>
      </c>
      <c r="G7064" s="34">
        <v>207</v>
      </c>
      <c r="H7064" s="34">
        <v>272</v>
      </c>
      <c r="I7064" s="34">
        <v>230</v>
      </c>
      <c r="J7064" s="34">
        <v>301</v>
      </c>
      <c r="K7064" s="34">
        <v>291</v>
      </c>
      <c r="L7064" s="34">
        <v>215</v>
      </c>
      <c r="M7064" s="34">
        <v>224</v>
      </c>
      <c r="N7064" s="34">
        <v>278</v>
      </c>
      <c r="O7064" s="34">
        <v>220</v>
      </c>
      <c r="P7064" s="34">
        <v>283</v>
      </c>
      <c r="Q7064" s="34">
        <v>324</v>
      </c>
      <c r="R7064" s="34">
        <v>322</v>
      </c>
      <c r="S7064" s="34">
        <v>321</v>
      </c>
      <c r="T7064" s="34">
        <v>311</v>
      </c>
      <c r="U7064" s="34">
        <v>270</v>
      </c>
      <c r="V7064" s="34">
        <v>335</v>
      </c>
      <c r="W7064" s="34">
        <v>253</v>
      </c>
      <c r="X7064" s="34">
        <v>329</v>
      </c>
      <c r="Y7064" s="34">
        <v>245</v>
      </c>
      <c r="Z7064" s="34">
        <v>352</v>
      </c>
      <c r="AA7064" s="34">
        <v>351</v>
      </c>
      <c r="AB7064" s="34">
        <v>366</v>
      </c>
      <c r="AC7064" s="34">
        <v>455</v>
      </c>
    </row>
    <row r="7065" spans="1:29" x14ac:dyDescent="0.2">
      <c r="A7065" s="34" t="s">
        <v>67558</v>
      </c>
      <c r="B7065" s="34">
        <v>58</v>
      </c>
      <c r="C7065" s="34">
        <v>29</v>
      </c>
      <c r="D7065" s="34">
        <v>39</v>
      </c>
      <c r="E7065" s="34">
        <v>48</v>
      </c>
      <c r="F7065" s="34">
        <v>31</v>
      </c>
      <c r="G7065" s="34">
        <v>26</v>
      </c>
      <c r="H7065" s="34">
        <v>31</v>
      </c>
      <c r="I7065" s="34">
        <v>28</v>
      </c>
      <c r="J7065" s="34">
        <v>22</v>
      </c>
      <c r="K7065" s="34">
        <v>37</v>
      </c>
      <c r="L7065" s="34">
        <v>24</v>
      </c>
      <c r="M7065" s="34">
        <v>40</v>
      </c>
      <c r="N7065" s="34">
        <v>41</v>
      </c>
      <c r="O7065" s="34">
        <v>34</v>
      </c>
      <c r="P7065" s="34">
        <v>21</v>
      </c>
      <c r="Q7065" s="34">
        <v>37</v>
      </c>
      <c r="R7065" s="34">
        <v>41</v>
      </c>
      <c r="S7065" s="34">
        <v>41</v>
      </c>
      <c r="T7065" s="34">
        <v>33</v>
      </c>
      <c r="U7065" s="34">
        <v>32</v>
      </c>
      <c r="V7065" s="34">
        <v>51</v>
      </c>
      <c r="W7065" s="34">
        <v>51</v>
      </c>
      <c r="X7065" s="34">
        <v>29</v>
      </c>
      <c r="Y7065" s="34">
        <v>54</v>
      </c>
      <c r="Z7065" s="34">
        <v>32</v>
      </c>
      <c r="AA7065" s="34">
        <v>54</v>
      </c>
      <c r="AB7065" s="34">
        <v>66</v>
      </c>
      <c r="AC7065" s="34">
        <v>61</v>
      </c>
    </row>
    <row r="7066" spans="1:29" x14ac:dyDescent="0.2">
      <c r="A7066" s="34" t="s">
        <v>67559</v>
      </c>
      <c r="B7066" s="34">
        <v>107</v>
      </c>
      <c r="C7066" s="34">
        <v>21</v>
      </c>
      <c r="D7066" s="34">
        <v>50</v>
      </c>
      <c r="E7066" s="34">
        <v>35</v>
      </c>
      <c r="F7066" s="34">
        <v>28</v>
      </c>
      <c r="G7066" s="34">
        <v>26</v>
      </c>
      <c r="H7066" s="34">
        <v>25</v>
      </c>
      <c r="I7066" s="34">
        <v>36</v>
      </c>
      <c r="J7066" s="34">
        <v>36</v>
      </c>
      <c r="K7066" s="34">
        <v>22</v>
      </c>
      <c r="L7066" s="34">
        <v>34</v>
      </c>
      <c r="M7066" s="34">
        <v>35</v>
      </c>
      <c r="N7066" s="34">
        <v>44</v>
      </c>
      <c r="O7066" s="34">
        <v>12</v>
      </c>
      <c r="P7066" s="34">
        <v>36</v>
      </c>
      <c r="Q7066" s="34">
        <v>45</v>
      </c>
      <c r="R7066" s="34">
        <v>90</v>
      </c>
      <c r="S7066" s="34">
        <v>44</v>
      </c>
      <c r="T7066" s="34">
        <v>41</v>
      </c>
      <c r="U7066" s="34">
        <v>34</v>
      </c>
      <c r="V7066" s="34">
        <v>35</v>
      </c>
      <c r="W7066" s="34">
        <v>44</v>
      </c>
      <c r="X7066" s="34">
        <v>54</v>
      </c>
      <c r="Y7066" s="34">
        <v>23</v>
      </c>
      <c r="Z7066" s="34">
        <v>40</v>
      </c>
      <c r="AA7066" s="34">
        <v>53</v>
      </c>
      <c r="AB7066" s="34">
        <v>35</v>
      </c>
      <c r="AC7066" s="34">
        <v>57</v>
      </c>
    </row>
    <row r="7067" spans="1:29" x14ac:dyDescent="0.2">
      <c r="A7067" s="34" t="s">
        <v>67560</v>
      </c>
      <c r="B7067" s="34">
        <v>119</v>
      </c>
      <c r="C7067" s="34">
        <v>137</v>
      </c>
      <c r="D7067" s="34">
        <v>207</v>
      </c>
      <c r="E7067" s="34">
        <v>153</v>
      </c>
      <c r="F7067" s="34">
        <v>178</v>
      </c>
      <c r="G7067" s="34">
        <v>148</v>
      </c>
      <c r="H7067" s="34">
        <v>177</v>
      </c>
      <c r="I7067" s="34">
        <v>162</v>
      </c>
      <c r="J7067" s="34">
        <v>150</v>
      </c>
      <c r="K7067" s="34">
        <v>129</v>
      </c>
      <c r="L7067" s="34">
        <v>107</v>
      </c>
      <c r="M7067" s="34">
        <v>143</v>
      </c>
      <c r="N7067" s="34">
        <v>147</v>
      </c>
      <c r="O7067" s="34">
        <v>121</v>
      </c>
      <c r="P7067" s="34">
        <v>179</v>
      </c>
      <c r="Q7067" s="34">
        <v>190</v>
      </c>
      <c r="R7067" s="34">
        <v>200</v>
      </c>
      <c r="S7067" s="34">
        <v>201</v>
      </c>
      <c r="T7067" s="34">
        <v>175</v>
      </c>
      <c r="U7067" s="34">
        <v>165</v>
      </c>
      <c r="V7067" s="34">
        <v>234</v>
      </c>
      <c r="W7067" s="34">
        <v>163</v>
      </c>
      <c r="X7067" s="34">
        <v>237</v>
      </c>
      <c r="Y7067" s="34">
        <v>193</v>
      </c>
      <c r="Z7067" s="34">
        <v>284</v>
      </c>
      <c r="AA7067" s="34">
        <v>174</v>
      </c>
      <c r="AB7067" s="34">
        <v>224</v>
      </c>
      <c r="AC7067" s="34">
        <v>212</v>
      </c>
    </row>
    <row r="7068" spans="1:29" x14ac:dyDescent="0.2">
      <c r="A7068" s="34" t="s">
        <v>67561</v>
      </c>
      <c r="B7068" s="34">
        <v>307</v>
      </c>
      <c r="C7068" s="34">
        <v>329</v>
      </c>
      <c r="D7068" s="34">
        <v>371</v>
      </c>
      <c r="E7068" s="34">
        <v>286</v>
      </c>
      <c r="F7068" s="34">
        <v>334</v>
      </c>
      <c r="G7068" s="34">
        <v>317</v>
      </c>
      <c r="H7068" s="34">
        <v>329</v>
      </c>
      <c r="I7068" s="34">
        <v>301</v>
      </c>
      <c r="J7068" s="34">
        <v>307</v>
      </c>
      <c r="K7068" s="34">
        <v>269</v>
      </c>
      <c r="L7068" s="34">
        <v>350</v>
      </c>
      <c r="M7068" s="34">
        <v>241</v>
      </c>
      <c r="N7068" s="34">
        <v>305</v>
      </c>
      <c r="O7068" s="34">
        <v>250</v>
      </c>
      <c r="P7068" s="34">
        <v>291</v>
      </c>
      <c r="Q7068" s="34">
        <v>408</v>
      </c>
      <c r="R7068" s="34">
        <v>396</v>
      </c>
      <c r="S7068" s="34">
        <v>333</v>
      </c>
      <c r="T7068" s="34">
        <v>358</v>
      </c>
      <c r="U7068" s="34">
        <v>305</v>
      </c>
      <c r="V7068" s="34">
        <v>408</v>
      </c>
      <c r="W7068" s="34">
        <v>378</v>
      </c>
      <c r="X7068" s="34">
        <v>408</v>
      </c>
      <c r="Y7068" s="34">
        <v>367</v>
      </c>
      <c r="Z7068" s="34">
        <v>359</v>
      </c>
      <c r="AA7068" s="34">
        <v>379</v>
      </c>
      <c r="AB7068" s="34">
        <v>456</v>
      </c>
      <c r="AC7068" s="34">
        <v>523</v>
      </c>
    </row>
    <row r="7069" spans="1:29" x14ac:dyDescent="0.2">
      <c r="A7069" s="34" t="s">
        <v>67562</v>
      </c>
      <c r="B7069" s="34">
        <v>115</v>
      </c>
      <c r="C7069" s="34">
        <v>129</v>
      </c>
      <c r="D7069" s="34">
        <v>85</v>
      </c>
      <c r="E7069" s="34">
        <v>172</v>
      </c>
      <c r="F7069" s="34">
        <v>87</v>
      </c>
      <c r="G7069" s="34">
        <v>160</v>
      </c>
      <c r="H7069" s="34">
        <v>86</v>
      </c>
      <c r="I7069" s="34">
        <v>162</v>
      </c>
      <c r="J7069" s="34">
        <v>87</v>
      </c>
      <c r="K7069" s="34">
        <v>173</v>
      </c>
      <c r="L7069" s="34">
        <v>76</v>
      </c>
      <c r="M7069" s="34">
        <v>103</v>
      </c>
      <c r="N7069" s="34">
        <v>79</v>
      </c>
      <c r="O7069" s="34">
        <v>137</v>
      </c>
      <c r="P7069" s="34">
        <v>78</v>
      </c>
      <c r="Q7069" s="34">
        <v>198</v>
      </c>
      <c r="R7069" s="34">
        <v>152</v>
      </c>
      <c r="S7069" s="34">
        <v>161</v>
      </c>
      <c r="T7069" s="34">
        <v>115</v>
      </c>
      <c r="U7069" s="34">
        <v>123</v>
      </c>
      <c r="V7069" s="34">
        <v>70</v>
      </c>
      <c r="W7069" s="34">
        <v>141</v>
      </c>
      <c r="X7069" s="34">
        <v>166</v>
      </c>
      <c r="Y7069" s="34">
        <v>110</v>
      </c>
      <c r="Z7069" s="34">
        <v>115</v>
      </c>
      <c r="AA7069" s="34">
        <v>172</v>
      </c>
      <c r="AB7069" s="34">
        <v>122</v>
      </c>
      <c r="AC7069" s="34">
        <v>238</v>
      </c>
    </row>
    <row r="7070" spans="1:29" x14ac:dyDescent="0.2">
      <c r="A7070" s="34" t="s">
        <v>67563</v>
      </c>
      <c r="B7070" s="34">
        <v>121</v>
      </c>
      <c r="C7070" s="34">
        <v>105</v>
      </c>
      <c r="D7070" s="34">
        <v>159</v>
      </c>
      <c r="E7070" s="34">
        <v>135</v>
      </c>
      <c r="F7070" s="34">
        <v>167</v>
      </c>
      <c r="G7070" s="34">
        <v>131</v>
      </c>
      <c r="H7070" s="34">
        <v>120</v>
      </c>
      <c r="I7070" s="34">
        <v>114</v>
      </c>
      <c r="J7070" s="34">
        <v>158</v>
      </c>
      <c r="K7070" s="34">
        <v>139</v>
      </c>
      <c r="L7070" s="34">
        <v>121</v>
      </c>
      <c r="M7070" s="34">
        <v>118</v>
      </c>
      <c r="N7070" s="34">
        <v>103</v>
      </c>
      <c r="O7070" s="34">
        <v>128</v>
      </c>
      <c r="P7070" s="34">
        <v>129</v>
      </c>
      <c r="Q7070" s="34">
        <v>151</v>
      </c>
      <c r="R7070" s="34">
        <v>212</v>
      </c>
      <c r="S7070" s="34">
        <v>122</v>
      </c>
      <c r="T7070" s="34">
        <v>188</v>
      </c>
      <c r="U7070" s="34">
        <v>115</v>
      </c>
      <c r="V7070" s="34">
        <v>166</v>
      </c>
      <c r="W7070" s="34">
        <v>123</v>
      </c>
      <c r="X7070" s="34">
        <v>160</v>
      </c>
      <c r="Y7070" s="34">
        <v>190</v>
      </c>
      <c r="Z7070" s="34">
        <v>132</v>
      </c>
      <c r="AA7070" s="34">
        <v>143</v>
      </c>
      <c r="AB7070" s="34">
        <v>204</v>
      </c>
      <c r="AC7070" s="34">
        <v>186</v>
      </c>
    </row>
    <row r="7071" spans="1:29" x14ac:dyDescent="0.2">
      <c r="A7071" s="34" t="s">
        <v>67564</v>
      </c>
      <c r="B7071" s="34">
        <v>50</v>
      </c>
      <c r="C7071" s="34">
        <v>18</v>
      </c>
      <c r="D7071" s="34">
        <v>28</v>
      </c>
      <c r="E7071" s="34">
        <v>25</v>
      </c>
      <c r="F7071" s="34">
        <v>28</v>
      </c>
      <c r="G7071" s="34">
        <v>19</v>
      </c>
      <c r="H7071" s="34">
        <v>46</v>
      </c>
      <c r="I7071" s="34">
        <v>31</v>
      </c>
      <c r="J7071" s="34">
        <v>21</v>
      </c>
      <c r="K7071" s="34">
        <v>39</v>
      </c>
      <c r="L7071" s="34">
        <v>28</v>
      </c>
      <c r="M7071" s="34">
        <v>25</v>
      </c>
      <c r="N7071" s="34">
        <v>19</v>
      </c>
      <c r="O7071" s="34">
        <v>16</v>
      </c>
      <c r="P7071" s="34">
        <v>22</v>
      </c>
      <c r="Q7071" s="34">
        <v>29</v>
      </c>
      <c r="R7071" s="34">
        <v>30</v>
      </c>
      <c r="S7071" s="34">
        <v>37</v>
      </c>
      <c r="T7071" s="34">
        <v>37</v>
      </c>
      <c r="U7071" s="34">
        <v>24</v>
      </c>
      <c r="V7071" s="34">
        <v>22</v>
      </c>
      <c r="W7071" s="34">
        <v>28</v>
      </c>
      <c r="X7071" s="34">
        <v>32</v>
      </c>
      <c r="Y7071" s="34">
        <v>28</v>
      </c>
      <c r="Z7071" s="34">
        <v>45</v>
      </c>
      <c r="AA7071" s="34">
        <v>42</v>
      </c>
      <c r="AB7071" s="34">
        <v>32</v>
      </c>
      <c r="AC7071" s="34">
        <v>35</v>
      </c>
    </row>
    <row r="7072" spans="1:29" x14ac:dyDescent="0.2">
      <c r="A7072" s="34" t="s">
        <v>67565</v>
      </c>
      <c r="B7072" s="34">
        <v>252</v>
      </c>
      <c r="C7072" s="34">
        <v>243</v>
      </c>
      <c r="D7072" s="34">
        <v>470</v>
      </c>
      <c r="E7072" s="34">
        <v>264</v>
      </c>
      <c r="F7072" s="34">
        <v>335</v>
      </c>
      <c r="G7072" s="34">
        <v>300</v>
      </c>
      <c r="H7072" s="34">
        <v>327</v>
      </c>
      <c r="I7072" s="34">
        <v>245</v>
      </c>
      <c r="J7072" s="34">
        <v>284</v>
      </c>
      <c r="K7072" s="34">
        <v>246</v>
      </c>
      <c r="L7072" s="34">
        <v>151</v>
      </c>
      <c r="M7072" s="34">
        <v>166</v>
      </c>
      <c r="N7072" s="34">
        <v>285</v>
      </c>
      <c r="O7072" s="34">
        <v>268</v>
      </c>
      <c r="P7072" s="34">
        <v>246</v>
      </c>
      <c r="Q7072" s="34">
        <v>292</v>
      </c>
      <c r="R7072" s="34">
        <v>318</v>
      </c>
      <c r="S7072" s="34">
        <v>332</v>
      </c>
      <c r="T7072" s="34">
        <v>215</v>
      </c>
      <c r="U7072" s="34">
        <v>207</v>
      </c>
      <c r="V7072" s="34">
        <v>338</v>
      </c>
      <c r="W7072" s="34">
        <v>246</v>
      </c>
      <c r="X7072" s="34">
        <v>462</v>
      </c>
      <c r="Y7072" s="34">
        <v>184</v>
      </c>
      <c r="Z7072" s="34">
        <v>412</v>
      </c>
      <c r="AA7072" s="34">
        <v>293</v>
      </c>
      <c r="AB7072" s="34">
        <v>255</v>
      </c>
      <c r="AC7072" s="34">
        <v>415</v>
      </c>
    </row>
    <row r="7073" spans="1:29" x14ac:dyDescent="0.2">
      <c r="A7073" s="34" t="s">
        <v>67566</v>
      </c>
      <c r="B7073" s="34">
        <v>84</v>
      </c>
      <c r="C7073" s="34">
        <v>84</v>
      </c>
      <c r="D7073" s="34">
        <v>109</v>
      </c>
      <c r="E7073" s="34">
        <v>57</v>
      </c>
      <c r="F7073" s="34">
        <v>100</v>
      </c>
      <c r="G7073" s="34">
        <v>119</v>
      </c>
      <c r="H7073" s="34">
        <v>94</v>
      </c>
      <c r="I7073" s="34">
        <v>69</v>
      </c>
      <c r="J7073" s="34">
        <v>79</v>
      </c>
      <c r="K7073" s="34">
        <v>63</v>
      </c>
      <c r="L7073" s="34">
        <v>59</v>
      </c>
      <c r="M7073" s="34">
        <v>61</v>
      </c>
      <c r="N7073" s="34">
        <v>66</v>
      </c>
      <c r="O7073" s="34">
        <v>57</v>
      </c>
      <c r="P7073" s="34">
        <v>72</v>
      </c>
      <c r="Q7073" s="34">
        <v>81</v>
      </c>
      <c r="R7073" s="34">
        <v>68</v>
      </c>
      <c r="S7073" s="34">
        <v>92</v>
      </c>
      <c r="T7073" s="34">
        <v>88</v>
      </c>
      <c r="U7073" s="34">
        <v>50</v>
      </c>
      <c r="V7073" s="34">
        <v>70</v>
      </c>
      <c r="W7073" s="34">
        <v>66</v>
      </c>
      <c r="X7073" s="34">
        <v>111</v>
      </c>
      <c r="Y7073" s="34">
        <v>88</v>
      </c>
      <c r="Z7073" s="34">
        <v>99</v>
      </c>
      <c r="AA7073" s="34">
        <v>68</v>
      </c>
      <c r="AB7073" s="34">
        <v>107</v>
      </c>
      <c r="AC7073" s="34">
        <v>91</v>
      </c>
    </row>
    <row r="7074" spans="1:29" x14ac:dyDescent="0.2">
      <c r="A7074" s="34" t="s">
        <v>67567</v>
      </c>
      <c r="B7074" s="34">
        <v>120</v>
      </c>
      <c r="C7074" s="34">
        <v>121</v>
      </c>
      <c r="D7074" s="34">
        <v>146</v>
      </c>
      <c r="E7074" s="34">
        <v>87</v>
      </c>
      <c r="F7074" s="34">
        <v>135</v>
      </c>
      <c r="G7074" s="34">
        <v>101</v>
      </c>
      <c r="H7074" s="34">
        <v>106</v>
      </c>
      <c r="I7074" s="34">
        <v>113</v>
      </c>
      <c r="J7074" s="34">
        <v>107</v>
      </c>
      <c r="K7074" s="34">
        <v>100</v>
      </c>
      <c r="L7074" s="34">
        <v>91</v>
      </c>
      <c r="M7074" s="34">
        <v>89</v>
      </c>
      <c r="N7074" s="34">
        <v>99</v>
      </c>
      <c r="O7074" s="34">
        <v>66</v>
      </c>
      <c r="P7074" s="34">
        <v>87</v>
      </c>
      <c r="Q7074" s="34">
        <v>153</v>
      </c>
      <c r="R7074" s="34">
        <v>116</v>
      </c>
      <c r="S7074" s="34">
        <v>112</v>
      </c>
      <c r="T7074" s="34">
        <v>119</v>
      </c>
      <c r="U7074" s="34">
        <v>120</v>
      </c>
      <c r="V7074" s="34">
        <v>109</v>
      </c>
      <c r="W7074" s="34">
        <v>135</v>
      </c>
      <c r="X7074" s="34">
        <v>160</v>
      </c>
      <c r="Y7074" s="34">
        <v>107</v>
      </c>
      <c r="Z7074" s="34">
        <v>125</v>
      </c>
      <c r="AA7074" s="34">
        <v>149</v>
      </c>
      <c r="AB7074" s="34">
        <v>162</v>
      </c>
      <c r="AC7074" s="34">
        <v>138</v>
      </c>
    </row>
    <row r="7075" spans="1:29" x14ac:dyDescent="0.2">
      <c r="A7075" s="34" t="s">
        <v>67568</v>
      </c>
      <c r="B7075" s="34">
        <v>107</v>
      </c>
      <c r="C7075" s="34">
        <v>55</v>
      </c>
      <c r="D7075" s="34">
        <v>98</v>
      </c>
      <c r="E7075" s="34">
        <v>52</v>
      </c>
      <c r="F7075" s="34">
        <v>92</v>
      </c>
      <c r="G7075" s="34">
        <v>73</v>
      </c>
      <c r="H7075" s="34">
        <v>71</v>
      </c>
      <c r="I7075" s="34">
        <v>61</v>
      </c>
      <c r="J7075" s="34">
        <v>113</v>
      </c>
      <c r="K7075" s="34">
        <v>69</v>
      </c>
      <c r="L7075" s="34">
        <v>62</v>
      </c>
      <c r="M7075" s="34">
        <v>55</v>
      </c>
      <c r="N7075" s="34">
        <v>78</v>
      </c>
      <c r="O7075" s="34">
        <v>79</v>
      </c>
      <c r="P7075" s="34">
        <v>68</v>
      </c>
      <c r="Q7075" s="34">
        <v>88</v>
      </c>
      <c r="R7075" s="34">
        <v>111</v>
      </c>
      <c r="S7075" s="34">
        <v>99</v>
      </c>
      <c r="T7075" s="34">
        <v>98</v>
      </c>
      <c r="U7075" s="34">
        <v>74</v>
      </c>
      <c r="V7075" s="34">
        <v>104</v>
      </c>
      <c r="W7075" s="34">
        <v>61</v>
      </c>
      <c r="X7075" s="34">
        <v>123</v>
      </c>
      <c r="Y7075" s="34">
        <v>74</v>
      </c>
      <c r="Z7075" s="34">
        <v>102</v>
      </c>
      <c r="AA7075" s="34">
        <v>101</v>
      </c>
      <c r="AB7075" s="34">
        <v>94</v>
      </c>
      <c r="AC7075" s="34">
        <v>116</v>
      </c>
    </row>
    <row r="7076" spans="1:29" x14ac:dyDescent="0.2">
      <c r="A7076" s="34" t="s">
        <v>67569</v>
      </c>
      <c r="B7076" s="34">
        <v>97</v>
      </c>
      <c r="C7076" s="34">
        <v>103</v>
      </c>
      <c r="D7076" s="34">
        <v>160</v>
      </c>
      <c r="E7076" s="34">
        <v>124</v>
      </c>
      <c r="F7076" s="34">
        <v>127</v>
      </c>
      <c r="G7076" s="34">
        <v>94</v>
      </c>
      <c r="H7076" s="34">
        <v>97</v>
      </c>
      <c r="I7076" s="34">
        <v>95</v>
      </c>
      <c r="J7076" s="34">
        <v>88</v>
      </c>
      <c r="K7076" s="34">
        <v>105</v>
      </c>
      <c r="L7076" s="34">
        <v>57</v>
      </c>
      <c r="M7076" s="34">
        <v>85</v>
      </c>
      <c r="N7076" s="34">
        <v>96</v>
      </c>
      <c r="O7076" s="34">
        <v>88</v>
      </c>
      <c r="P7076" s="34">
        <v>102</v>
      </c>
      <c r="Q7076" s="34">
        <v>123</v>
      </c>
      <c r="R7076" s="34">
        <v>110</v>
      </c>
      <c r="S7076" s="34">
        <v>160</v>
      </c>
      <c r="T7076" s="34">
        <v>85</v>
      </c>
      <c r="U7076" s="34">
        <v>83</v>
      </c>
      <c r="V7076" s="34">
        <v>123</v>
      </c>
      <c r="W7076" s="34">
        <v>85</v>
      </c>
      <c r="X7076" s="34">
        <v>130</v>
      </c>
      <c r="Y7076" s="34">
        <v>84</v>
      </c>
      <c r="Z7076" s="34">
        <v>120</v>
      </c>
      <c r="AA7076" s="34">
        <v>147</v>
      </c>
      <c r="AB7076" s="34">
        <v>118</v>
      </c>
      <c r="AC7076" s="34">
        <v>175</v>
      </c>
    </row>
    <row r="7077" spans="1:29" x14ac:dyDescent="0.2">
      <c r="A7077" s="34" t="s">
        <v>67570</v>
      </c>
      <c r="B7077" s="34">
        <v>170</v>
      </c>
      <c r="C7077" s="34">
        <v>101</v>
      </c>
      <c r="D7077" s="34">
        <v>127</v>
      </c>
      <c r="E7077" s="34">
        <v>91</v>
      </c>
      <c r="F7077" s="34">
        <v>145</v>
      </c>
      <c r="G7077" s="34">
        <v>121</v>
      </c>
      <c r="H7077" s="34">
        <v>132</v>
      </c>
      <c r="I7077" s="34">
        <v>98</v>
      </c>
      <c r="J7077" s="34">
        <v>140</v>
      </c>
      <c r="K7077" s="34">
        <v>121</v>
      </c>
      <c r="L7077" s="34">
        <v>132</v>
      </c>
      <c r="M7077" s="34">
        <v>103</v>
      </c>
      <c r="N7077" s="34">
        <v>112</v>
      </c>
      <c r="O7077" s="34">
        <v>83</v>
      </c>
      <c r="P7077" s="34">
        <v>127</v>
      </c>
      <c r="Q7077" s="34">
        <v>198</v>
      </c>
      <c r="R7077" s="34">
        <v>145</v>
      </c>
      <c r="S7077" s="34">
        <v>125</v>
      </c>
      <c r="T7077" s="34">
        <v>228</v>
      </c>
      <c r="U7077" s="34">
        <v>115</v>
      </c>
      <c r="V7077" s="34">
        <v>178</v>
      </c>
      <c r="W7077" s="34">
        <v>184</v>
      </c>
      <c r="X7077" s="34">
        <v>165</v>
      </c>
      <c r="Y7077" s="34">
        <v>168</v>
      </c>
      <c r="Z7077" s="34">
        <v>130</v>
      </c>
      <c r="AA7077" s="34">
        <v>118</v>
      </c>
      <c r="AB7077" s="34">
        <v>271</v>
      </c>
      <c r="AC7077" s="34">
        <v>207</v>
      </c>
    </row>
    <row r="7078" spans="1:29" x14ac:dyDescent="0.2">
      <c r="A7078" s="34" t="s">
        <v>67571</v>
      </c>
      <c r="B7078" s="34">
        <v>121</v>
      </c>
      <c r="C7078" s="34">
        <v>63</v>
      </c>
      <c r="D7078" s="34">
        <v>84</v>
      </c>
      <c r="E7078" s="34">
        <v>81</v>
      </c>
      <c r="F7078" s="34">
        <v>89</v>
      </c>
      <c r="G7078" s="34">
        <v>99</v>
      </c>
      <c r="H7078" s="34">
        <v>107</v>
      </c>
      <c r="I7078" s="34">
        <v>78</v>
      </c>
      <c r="J7078" s="34">
        <v>109</v>
      </c>
      <c r="K7078" s="34">
        <v>79</v>
      </c>
      <c r="L7078" s="34">
        <v>79</v>
      </c>
      <c r="M7078" s="34">
        <v>67</v>
      </c>
      <c r="N7078" s="34">
        <v>95</v>
      </c>
      <c r="O7078" s="34">
        <v>63</v>
      </c>
      <c r="P7078" s="34">
        <v>83</v>
      </c>
      <c r="Q7078" s="34">
        <v>116</v>
      </c>
      <c r="R7078" s="34">
        <v>114</v>
      </c>
      <c r="S7078" s="34">
        <v>85</v>
      </c>
      <c r="T7078" s="34">
        <v>146</v>
      </c>
      <c r="U7078" s="34">
        <v>93</v>
      </c>
      <c r="V7078" s="34">
        <v>126</v>
      </c>
      <c r="W7078" s="34">
        <v>108</v>
      </c>
      <c r="X7078" s="34">
        <v>138</v>
      </c>
      <c r="Y7078" s="34">
        <v>138</v>
      </c>
      <c r="Z7078" s="34">
        <v>82</v>
      </c>
      <c r="AA7078" s="34">
        <v>114</v>
      </c>
      <c r="AB7078" s="34">
        <v>156</v>
      </c>
      <c r="AC7078" s="34">
        <v>103</v>
      </c>
    </row>
    <row r="7079" spans="1:29" x14ac:dyDescent="0.2">
      <c r="A7079" s="34" t="s">
        <v>67572</v>
      </c>
      <c r="B7079" s="34">
        <v>137</v>
      </c>
      <c r="C7079" s="34">
        <v>143</v>
      </c>
      <c r="D7079" s="34">
        <v>166</v>
      </c>
      <c r="E7079" s="34">
        <v>200</v>
      </c>
      <c r="F7079" s="34">
        <v>176</v>
      </c>
      <c r="G7079" s="34">
        <v>148</v>
      </c>
      <c r="H7079" s="34">
        <v>211</v>
      </c>
      <c r="I7079" s="34">
        <v>157</v>
      </c>
      <c r="J7079" s="34">
        <v>170</v>
      </c>
      <c r="K7079" s="34">
        <v>166</v>
      </c>
      <c r="L7079" s="34">
        <v>132</v>
      </c>
      <c r="M7079" s="34">
        <v>130</v>
      </c>
      <c r="N7079" s="34">
        <v>162</v>
      </c>
      <c r="O7079" s="34">
        <v>141</v>
      </c>
      <c r="P7079" s="34">
        <v>210</v>
      </c>
      <c r="Q7079" s="34">
        <v>230</v>
      </c>
      <c r="R7079" s="34">
        <v>173</v>
      </c>
      <c r="S7079" s="34">
        <v>204</v>
      </c>
      <c r="T7079" s="34">
        <v>205</v>
      </c>
      <c r="U7079" s="34">
        <v>195</v>
      </c>
      <c r="V7079" s="34">
        <v>257</v>
      </c>
      <c r="W7079" s="34">
        <v>186</v>
      </c>
      <c r="X7079" s="34">
        <v>267</v>
      </c>
      <c r="Y7079" s="34">
        <v>227</v>
      </c>
      <c r="Z7079" s="34">
        <v>211</v>
      </c>
      <c r="AA7079" s="34">
        <v>198</v>
      </c>
      <c r="AB7079" s="34">
        <v>208</v>
      </c>
      <c r="AC7079" s="34">
        <v>249</v>
      </c>
    </row>
    <row r="7080" spans="1:29" x14ac:dyDescent="0.2">
      <c r="A7080" s="34" t="s">
        <v>67573</v>
      </c>
      <c r="B7080" s="34">
        <v>109</v>
      </c>
      <c r="C7080" s="34">
        <v>86</v>
      </c>
      <c r="D7080" s="34">
        <v>108</v>
      </c>
      <c r="E7080" s="34">
        <v>102</v>
      </c>
      <c r="F7080" s="34">
        <v>98</v>
      </c>
      <c r="G7080" s="34">
        <v>78</v>
      </c>
      <c r="H7080" s="34">
        <v>105</v>
      </c>
      <c r="I7080" s="34">
        <v>104</v>
      </c>
      <c r="J7080" s="34">
        <v>100</v>
      </c>
      <c r="K7080" s="34">
        <v>88</v>
      </c>
      <c r="L7080" s="34">
        <v>85</v>
      </c>
      <c r="M7080" s="34">
        <v>89</v>
      </c>
      <c r="N7080" s="34">
        <v>84</v>
      </c>
      <c r="O7080" s="34">
        <v>91</v>
      </c>
      <c r="P7080" s="34">
        <v>80</v>
      </c>
      <c r="Q7080" s="34">
        <v>153</v>
      </c>
      <c r="R7080" s="34">
        <v>144</v>
      </c>
      <c r="S7080" s="34">
        <v>140</v>
      </c>
      <c r="T7080" s="34">
        <v>153</v>
      </c>
      <c r="U7080" s="34">
        <v>119</v>
      </c>
      <c r="V7080" s="34">
        <v>119</v>
      </c>
      <c r="W7080" s="34">
        <v>144</v>
      </c>
      <c r="X7080" s="34">
        <v>113</v>
      </c>
      <c r="Y7080" s="34">
        <v>126</v>
      </c>
      <c r="Z7080" s="34">
        <v>120</v>
      </c>
      <c r="AA7080" s="34">
        <v>168</v>
      </c>
      <c r="AB7080" s="34">
        <v>159</v>
      </c>
      <c r="AC7080" s="34">
        <v>191</v>
      </c>
    </row>
    <row r="7081" spans="1:29" x14ac:dyDescent="0.2">
      <c r="A7081" s="34" t="s">
        <v>67574</v>
      </c>
      <c r="B7081" s="34">
        <v>173</v>
      </c>
      <c r="C7081" s="34">
        <v>130</v>
      </c>
      <c r="D7081" s="34">
        <v>141</v>
      </c>
      <c r="E7081" s="34">
        <v>128</v>
      </c>
      <c r="F7081" s="34">
        <v>126</v>
      </c>
      <c r="G7081" s="34">
        <v>146</v>
      </c>
      <c r="H7081" s="34">
        <v>73</v>
      </c>
      <c r="I7081" s="34">
        <v>91</v>
      </c>
      <c r="J7081" s="34">
        <v>102</v>
      </c>
      <c r="K7081" s="34">
        <v>107</v>
      </c>
      <c r="L7081" s="34">
        <v>80</v>
      </c>
      <c r="M7081" s="34">
        <v>70</v>
      </c>
      <c r="N7081" s="34">
        <v>94</v>
      </c>
      <c r="O7081" s="34">
        <v>88</v>
      </c>
      <c r="P7081" s="34">
        <v>84</v>
      </c>
      <c r="Q7081" s="34">
        <v>121</v>
      </c>
      <c r="R7081" s="34">
        <v>120</v>
      </c>
      <c r="S7081" s="34">
        <v>170</v>
      </c>
      <c r="T7081" s="34">
        <v>103</v>
      </c>
      <c r="U7081" s="34">
        <v>105</v>
      </c>
      <c r="V7081" s="34">
        <v>117</v>
      </c>
      <c r="W7081" s="34">
        <v>97</v>
      </c>
      <c r="X7081" s="34">
        <v>158</v>
      </c>
      <c r="Y7081" s="34">
        <v>111</v>
      </c>
      <c r="Z7081" s="34">
        <v>104</v>
      </c>
      <c r="AA7081" s="34">
        <v>162</v>
      </c>
      <c r="AB7081" s="34">
        <v>142</v>
      </c>
      <c r="AC7081" s="34">
        <v>175</v>
      </c>
    </row>
    <row r="7082" spans="1:29" x14ac:dyDescent="0.2">
      <c r="A7082" s="34" t="s">
        <v>67575</v>
      </c>
      <c r="B7082" s="34">
        <v>23</v>
      </c>
      <c r="C7082" s="34">
        <v>25</v>
      </c>
      <c r="D7082" s="34">
        <v>28</v>
      </c>
      <c r="E7082" s="34">
        <v>20</v>
      </c>
      <c r="F7082" s="34">
        <v>28</v>
      </c>
      <c r="G7082" s="34">
        <v>13</v>
      </c>
      <c r="H7082" s="34">
        <v>20</v>
      </c>
      <c r="I7082" s="34">
        <v>21</v>
      </c>
      <c r="J7082" s="34">
        <v>13</v>
      </c>
      <c r="K7082" s="34">
        <v>23</v>
      </c>
      <c r="L7082" s="34">
        <v>6</v>
      </c>
      <c r="M7082" s="34">
        <v>19</v>
      </c>
      <c r="N7082" s="34">
        <v>10</v>
      </c>
      <c r="O7082" s="34">
        <v>24</v>
      </c>
      <c r="P7082" s="34">
        <v>20</v>
      </c>
      <c r="Q7082" s="34">
        <v>27</v>
      </c>
      <c r="R7082" s="34">
        <v>22</v>
      </c>
      <c r="S7082" s="34">
        <v>35</v>
      </c>
      <c r="T7082" s="34">
        <v>23</v>
      </c>
      <c r="U7082" s="34">
        <v>20</v>
      </c>
      <c r="V7082" s="34">
        <v>27</v>
      </c>
      <c r="W7082" s="34">
        <v>16</v>
      </c>
      <c r="X7082" s="34">
        <v>14</v>
      </c>
      <c r="Y7082" s="34">
        <v>15</v>
      </c>
      <c r="Z7082" s="34">
        <v>26</v>
      </c>
      <c r="AA7082" s="34">
        <v>34</v>
      </c>
      <c r="AB7082" s="34">
        <v>19</v>
      </c>
      <c r="AC7082" s="34">
        <v>39</v>
      </c>
    </row>
    <row r="7083" spans="1:29" x14ac:dyDescent="0.2">
      <c r="A7083" s="34" t="s">
        <v>67576</v>
      </c>
      <c r="B7083" s="34">
        <v>91</v>
      </c>
      <c r="C7083" s="34">
        <v>52</v>
      </c>
      <c r="D7083" s="34">
        <v>71</v>
      </c>
      <c r="E7083" s="34">
        <v>50</v>
      </c>
      <c r="F7083" s="34">
        <v>87</v>
      </c>
      <c r="G7083" s="34">
        <v>45</v>
      </c>
      <c r="H7083" s="34">
        <v>77</v>
      </c>
      <c r="I7083" s="34">
        <v>55</v>
      </c>
      <c r="J7083" s="34">
        <v>74</v>
      </c>
      <c r="K7083" s="34">
        <v>49</v>
      </c>
      <c r="L7083" s="34">
        <v>52</v>
      </c>
      <c r="M7083" s="34">
        <v>70</v>
      </c>
      <c r="N7083" s="34">
        <v>61</v>
      </c>
      <c r="O7083" s="34">
        <v>54</v>
      </c>
      <c r="P7083" s="34">
        <v>47</v>
      </c>
      <c r="Q7083" s="34">
        <v>63</v>
      </c>
      <c r="R7083" s="34">
        <v>73</v>
      </c>
      <c r="S7083" s="34">
        <v>76</v>
      </c>
      <c r="T7083" s="34">
        <v>92</v>
      </c>
      <c r="U7083" s="34">
        <v>55</v>
      </c>
      <c r="V7083" s="34">
        <v>96</v>
      </c>
      <c r="W7083" s="34">
        <v>80</v>
      </c>
      <c r="X7083" s="34">
        <v>101</v>
      </c>
      <c r="Y7083" s="34">
        <v>49</v>
      </c>
      <c r="Z7083" s="34">
        <v>94</v>
      </c>
      <c r="AA7083" s="34">
        <v>84</v>
      </c>
      <c r="AB7083" s="34">
        <v>128</v>
      </c>
      <c r="AC7083" s="34">
        <v>71</v>
      </c>
    </row>
    <row r="7084" spans="1:29" x14ac:dyDescent="0.2">
      <c r="A7084" s="34" t="s">
        <v>67577</v>
      </c>
      <c r="B7084" s="34">
        <v>144</v>
      </c>
      <c r="C7084" s="34">
        <v>147</v>
      </c>
      <c r="D7084" s="34">
        <v>156</v>
      </c>
      <c r="E7084" s="34">
        <v>174</v>
      </c>
      <c r="F7084" s="34">
        <v>152</v>
      </c>
      <c r="G7084" s="34">
        <v>175</v>
      </c>
      <c r="H7084" s="34">
        <v>197</v>
      </c>
      <c r="I7084" s="34">
        <v>171</v>
      </c>
      <c r="J7084" s="34">
        <v>113</v>
      </c>
      <c r="K7084" s="34">
        <v>190</v>
      </c>
      <c r="L7084" s="34">
        <v>160</v>
      </c>
      <c r="M7084" s="34">
        <v>130</v>
      </c>
      <c r="N7084" s="34">
        <v>134</v>
      </c>
      <c r="O7084" s="34">
        <v>145</v>
      </c>
      <c r="P7084" s="34">
        <v>166</v>
      </c>
      <c r="Q7084" s="34">
        <v>213</v>
      </c>
      <c r="R7084" s="34">
        <v>208</v>
      </c>
      <c r="S7084" s="34">
        <v>189</v>
      </c>
      <c r="T7084" s="34">
        <v>198</v>
      </c>
      <c r="U7084" s="34">
        <v>206</v>
      </c>
      <c r="V7084" s="34">
        <v>182</v>
      </c>
      <c r="W7084" s="34">
        <v>273</v>
      </c>
      <c r="X7084" s="34">
        <v>163</v>
      </c>
      <c r="Y7084" s="34">
        <v>244</v>
      </c>
      <c r="Z7084" s="34">
        <v>151</v>
      </c>
      <c r="AA7084" s="34">
        <v>237</v>
      </c>
      <c r="AB7084" s="34">
        <v>227</v>
      </c>
      <c r="AC7084" s="34">
        <v>307</v>
      </c>
    </row>
    <row r="7085" spans="1:29" x14ac:dyDescent="0.2">
      <c r="A7085" s="34" t="s">
        <v>67578</v>
      </c>
      <c r="B7085" s="34">
        <v>78</v>
      </c>
      <c r="C7085" s="34">
        <v>0</v>
      </c>
      <c r="D7085" s="34">
        <v>0</v>
      </c>
      <c r="E7085" s="34">
        <v>0</v>
      </c>
      <c r="F7085" s="34">
        <v>3</v>
      </c>
      <c r="G7085" s="34">
        <v>1</v>
      </c>
      <c r="H7085" s="34">
        <v>3</v>
      </c>
      <c r="I7085" s="34">
        <v>0</v>
      </c>
      <c r="J7085" s="34">
        <v>1</v>
      </c>
      <c r="K7085" s="34">
        <v>0</v>
      </c>
      <c r="L7085" s="34">
        <v>4</v>
      </c>
      <c r="M7085" s="34">
        <v>1</v>
      </c>
      <c r="N7085" s="34">
        <v>1</v>
      </c>
      <c r="O7085" s="34">
        <v>7</v>
      </c>
      <c r="P7085" s="34">
        <v>12</v>
      </c>
      <c r="Q7085" s="34">
        <v>2</v>
      </c>
      <c r="R7085" s="34">
        <v>2</v>
      </c>
      <c r="S7085" s="34">
        <v>0</v>
      </c>
      <c r="T7085" s="34">
        <v>5</v>
      </c>
      <c r="U7085" s="34">
        <v>0</v>
      </c>
      <c r="V7085" s="34">
        <v>1</v>
      </c>
      <c r="W7085" s="34">
        <v>1</v>
      </c>
      <c r="X7085" s="34">
        <v>6</v>
      </c>
      <c r="Y7085" s="34">
        <v>3</v>
      </c>
      <c r="Z7085" s="34">
        <v>4</v>
      </c>
      <c r="AA7085" s="34">
        <v>7</v>
      </c>
      <c r="AB7085" s="34">
        <v>6</v>
      </c>
      <c r="AC7085" s="34">
        <v>7</v>
      </c>
    </row>
    <row r="7086" spans="1:29" x14ac:dyDescent="0.2">
      <c r="A7086" s="34" t="s">
        <v>67579</v>
      </c>
      <c r="B7086" s="34">
        <v>58</v>
      </c>
      <c r="C7086" s="34">
        <v>61</v>
      </c>
      <c r="D7086" s="34">
        <v>99</v>
      </c>
      <c r="E7086" s="34">
        <v>62</v>
      </c>
      <c r="F7086" s="34">
        <v>101</v>
      </c>
      <c r="G7086" s="34">
        <v>62</v>
      </c>
      <c r="H7086" s="34">
        <v>88</v>
      </c>
      <c r="I7086" s="34">
        <v>72</v>
      </c>
      <c r="J7086" s="34">
        <v>77</v>
      </c>
      <c r="K7086" s="34">
        <v>61</v>
      </c>
      <c r="L7086" s="34">
        <v>72</v>
      </c>
      <c r="M7086" s="34">
        <v>43</v>
      </c>
      <c r="N7086" s="34">
        <v>60</v>
      </c>
      <c r="O7086" s="34">
        <v>52</v>
      </c>
      <c r="P7086" s="34">
        <v>102</v>
      </c>
      <c r="Q7086" s="34">
        <v>72</v>
      </c>
      <c r="R7086" s="34">
        <v>108</v>
      </c>
      <c r="S7086" s="34">
        <v>88</v>
      </c>
      <c r="T7086" s="34">
        <v>92</v>
      </c>
      <c r="U7086" s="34">
        <v>64</v>
      </c>
      <c r="V7086" s="34">
        <v>106</v>
      </c>
      <c r="W7086" s="34">
        <v>59</v>
      </c>
      <c r="X7086" s="34">
        <v>120</v>
      </c>
      <c r="Y7086" s="34">
        <v>75</v>
      </c>
      <c r="Z7086" s="34">
        <v>106</v>
      </c>
      <c r="AA7086" s="34">
        <v>76</v>
      </c>
      <c r="AB7086" s="34">
        <v>107</v>
      </c>
      <c r="AC7086" s="34">
        <v>101</v>
      </c>
    </row>
    <row r="7087" spans="1:29" x14ac:dyDescent="0.2">
      <c r="A7087" s="34" t="s">
        <v>67580</v>
      </c>
      <c r="B7087" s="34">
        <v>210</v>
      </c>
      <c r="C7087" s="34">
        <v>203</v>
      </c>
      <c r="D7087" s="34">
        <v>370</v>
      </c>
      <c r="E7087" s="34">
        <v>289</v>
      </c>
      <c r="F7087" s="34">
        <v>283</v>
      </c>
      <c r="G7087" s="34">
        <v>177</v>
      </c>
      <c r="H7087" s="34">
        <v>243</v>
      </c>
      <c r="I7087" s="34">
        <v>214</v>
      </c>
      <c r="J7087" s="34">
        <v>226</v>
      </c>
      <c r="K7087" s="34">
        <v>182</v>
      </c>
      <c r="L7087" s="34">
        <v>149</v>
      </c>
      <c r="M7087" s="34">
        <v>230</v>
      </c>
      <c r="N7087" s="34">
        <v>242</v>
      </c>
      <c r="O7087" s="34">
        <v>193</v>
      </c>
      <c r="P7087" s="34">
        <v>265</v>
      </c>
      <c r="Q7087" s="34">
        <v>253</v>
      </c>
      <c r="R7087" s="34">
        <v>299</v>
      </c>
      <c r="S7087" s="34">
        <v>338</v>
      </c>
      <c r="T7087" s="34">
        <v>207</v>
      </c>
      <c r="U7087" s="34">
        <v>208</v>
      </c>
      <c r="V7087" s="34">
        <v>343</v>
      </c>
      <c r="W7087" s="34">
        <v>222</v>
      </c>
      <c r="X7087" s="34">
        <v>357</v>
      </c>
      <c r="Y7087" s="34">
        <v>207</v>
      </c>
      <c r="Z7087" s="34">
        <v>313</v>
      </c>
      <c r="AA7087" s="34">
        <v>308</v>
      </c>
      <c r="AB7087" s="34">
        <v>223</v>
      </c>
      <c r="AC7087" s="34">
        <v>395</v>
      </c>
    </row>
    <row r="7088" spans="1:29" x14ac:dyDescent="0.2">
      <c r="A7088" s="34" t="s">
        <v>67581</v>
      </c>
      <c r="B7088" s="34">
        <v>153</v>
      </c>
      <c r="C7088" s="34">
        <v>170</v>
      </c>
      <c r="D7088" s="34">
        <v>194</v>
      </c>
      <c r="E7088" s="34">
        <v>192</v>
      </c>
      <c r="F7088" s="34">
        <v>185</v>
      </c>
      <c r="G7088" s="34">
        <v>139</v>
      </c>
      <c r="H7088" s="34">
        <v>208</v>
      </c>
      <c r="I7088" s="34">
        <v>165</v>
      </c>
      <c r="J7088" s="34">
        <v>161</v>
      </c>
      <c r="K7088" s="34">
        <v>183</v>
      </c>
      <c r="L7088" s="34">
        <v>210</v>
      </c>
      <c r="M7088" s="34">
        <v>177</v>
      </c>
      <c r="N7088" s="34">
        <v>172</v>
      </c>
      <c r="O7088" s="34">
        <v>136</v>
      </c>
      <c r="P7088" s="34">
        <v>192</v>
      </c>
      <c r="Q7088" s="34">
        <v>222</v>
      </c>
      <c r="R7088" s="34">
        <v>294</v>
      </c>
      <c r="S7088" s="34">
        <v>235</v>
      </c>
      <c r="T7088" s="34">
        <v>252</v>
      </c>
      <c r="U7088" s="34">
        <v>186</v>
      </c>
      <c r="V7088" s="34">
        <v>212</v>
      </c>
      <c r="W7088" s="34">
        <v>229</v>
      </c>
      <c r="X7088" s="34">
        <v>202</v>
      </c>
      <c r="Y7088" s="34">
        <v>225</v>
      </c>
      <c r="Z7088" s="34">
        <v>146</v>
      </c>
      <c r="AA7088" s="34">
        <v>215</v>
      </c>
      <c r="AB7088" s="34">
        <v>287</v>
      </c>
      <c r="AC7088" s="34">
        <v>345</v>
      </c>
    </row>
    <row r="7089" spans="1:29" x14ac:dyDescent="0.2">
      <c r="A7089" s="34" t="s">
        <v>67582</v>
      </c>
      <c r="B7089" s="34">
        <v>109</v>
      </c>
      <c r="C7089" s="34">
        <v>112</v>
      </c>
      <c r="D7089" s="34">
        <v>79</v>
      </c>
      <c r="E7089" s="34">
        <v>61</v>
      </c>
      <c r="F7089" s="34">
        <v>97</v>
      </c>
      <c r="G7089" s="34">
        <v>70</v>
      </c>
      <c r="H7089" s="34">
        <v>84</v>
      </c>
      <c r="I7089" s="34">
        <v>70</v>
      </c>
      <c r="J7089" s="34">
        <v>68</v>
      </c>
      <c r="K7089" s="34">
        <v>91</v>
      </c>
      <c r="L7089" s="34">
        <v>79</v>
      </c>
      <c r="M7089" s="34">
        <v>74</v>
      </c>
      <c r="N7089" s="34">
        <v>88</v>
      </c>
      <c r="O7089" s="34">
        <v>64</v>
      </c>
      <c r="P7089" s="34">
        <v>96</v>
      </c>
      <c r="Q7089" s="34">
        <v>108</v>
      </c>
      <c r="R7089" s="34">
        <v>74</v>
      </c>
      <c r="S7089" s="34">
        <v>104</v>
      </c>
      <c r="T7089" s="34">
        <v>82</v>
      </c>
      <c r="U7089" s="34">
        <v>73</v>
      </c>
      <c r="V7089" s="34">
        <v>110</v>
      </c>
      <c r="W7089" s="34">
        <v>95</v>
      </c>
      <c r="X7089" s="34">
        <v>131</v>
      </c>
      <c r="Y7089" s="34">
        <v>83</v>
      </c>
      <c r="Z7089" s="34">
        <v>108</v>
      </c>
      <c r="AA7089" s="34">
        <v>87</v>
      </c>
      <c r="AB7089" s="34">
        <v>131</v>
      </c>
      <c r="AC7089" s="34">
        <v>136</v>
      </c>
    </row>
    <row r="7090" spans="1:29" x14ac:dyDescent="0.2">
      <c r="A7090" s="34" t="s">
        <v>67583</v>
      </c>
      <c r="B7090" s="34">
        <v>67</v>
      </c>
      <c r="C7090" s="34">
        <v>106</v>
      </c>
      <c r="D7090" s="34">
        <v>107</v>
      </c>
      <c r="E7090" s="34">
        <v>83</v>
      </c>
      <c r="F7090" s="34">
        <v>94</v>
      </c>
      <c r="G7090" s="34">
        <v>130</v>
      </c>
      <c r="H7090" s="34">
        <v>106</v>
      </c>
      <c r="I7090" s="34">
        <v>94</v>
      </c>
      <c r="J7090" s="34">
        <v>88</v>
      </c>
      <c r="K7090" s="34">
        <v>98</v>
      </c>
      <c r="L7090" s="34">
        <v>60</v>
      </c>
      <c r="M7090" s="34">
        <v>88</v>
      </c>
      <c r="N7090" s="34">
        <v>85</v>
      </c>
      <c r="O7090" s="34">
        <v>66</v>
      </c>
      <c r="P7090" s="34">
        <v>85</v>
      </c>
      <c r="Q7090" s="34">
        <v>95</v>
      </c>
      <c r="R7090" s="34">
        <v>114</v>
      </c>
      <c r="S7090" s="34">
        <v>132</v>
      </c>
      <c r="T7090" s="34">
        <v>75</v>
      </c>
      <c r="U7090" s="34">
        <v>82</v>
      </c>
      <c r="V7090" s="34">
        <v>112</v>
      </c>
      <c r="W7090" s="34">
        <v>99</v>
      </c>
      <c r="X7090" s="34">
        <v>131</v>
      </c>
      <c r="Y7090" s="34">
        <v>106</v>
      </c>
      <c r="Z7090" s="34">
        <v>144</v>
      </c>
      <c r="AA7090" s="34">
        <v>101</v>
      </c>
      <c r="AB7090" s="34">
        <v>105</v>
      </c>
      <c r="AC7090" s="34">
        <v>152</v>
      </c>
    </row>
    <row r="7091" spans="1:29" x14ac:dyDescent="0.2">
      <c r="A7091" s="34" t="s">
        <v>67584</v>
      </c>
      <c r="B7091" s="34">
        <v>59</v>
      </c>
      <c r="C7091" s="34">
        <v>60</v>
      </c>
      <c r="D7091" s="34">
        <v>60</v>
      </c>
      <c r="E7091" s="34">
        <v>82</v>
      </c>
      <c r="F7091" s="34">
        <v>59</v>
      </c>
      <c r="G7091" s="34">
        <v>98</v>
      </c>
      <c r="H7091" s="34">
        <v>45</v>
      </c>
      <c r="I7091" s="34">
        <v>60</v>
      </c>
      <c r="J7091" s="34">
        <v>56</v>
      </c>
      <c r="K7091" s="34">
        <v>67</v>
      </c>
      <c r="L7091" s="34">
        <v>35</v>
      </c>
      <c r="M7091" s="34">
        <v>51</v>
      </c>
      <c r="N7091" s="34">
        <v>44</v>
      </c>
      <c r="O7091" s="34">
        <v>53</v>
      </c>
      <c r="P7091" s="34">
        <v>52</v>
      </c>
      <c r="Q7091" s="34">
        <v>85</v>
      </c>
      <c r="R7091" s="34">
        <v>64</v>
      </c>
      <c r="S7091" s="34">
        <v>78</v>
      </c>
      <c r="T7091" s="34">
        <v>53</v>
      </c>
      <c r="U7091" s="34">
        <v>63</v>
      </c>
      <c r="V7091" s="34">
        <v>85</v>
      </c>
      <c r="W7091" s="34">
        <v>44</v>
      </c>
      <c r="X7091" s="34">
        <v>102</v>
      </c>
      <c r="Y7091" s="34">
        <v>72</v>
      </c>
      <c r="Z7091" s="34">
        <v>77</v>
      </c>
      <c r="AA7091" s="34">
        <v>80</v>
      </c>
      <c r="AB7091" s="34">
        <v>60</v>
      </c>
      <c r="AC7091" s="34">
        <v>101</v>
      </c>
    </row>
    <row r="7092" spans="1:29" x14ac:dyDescent="0.2">
      <c r="A7092" s="34" t="s">
        <v>67585</v>
      </c>
      <c r="B7092" s="34">
        <v>167</v>
      </c>
      <c r="C7092" s="34">
        <v>121</v>
      </c>
      <c r="D7092" s="34">
        <v>156</v>
      </c>
      <c r="E7092" s="34">
        <v>179</v>
      </c>
      <c r="F7092" s="34">
        <v>175</v>
      </c>
      <c r="G7092" s="34">
        <v>165</v>
      </c>
      <c r="H7092" s="34">
        <v>129</v>
      </c>
      <c r="I7092" s="34">
        <v>139</v>
      </c>
      <c r="J7092" s="34">
        <v>150</v>
      </c>
      <c r="K7092" s="34">
        <v>169</v>
      </c>
      <c r="L7092" s="34">
        <v>118</v>
      </c>
      <c r="M7092" s="34">
        <v>141</v>
      </c>
      <c r="N7092" s="34">
        <v>107</v>
      </c>
      <c r="O7092" s="34">
        <v>105</v>
      </c>
      <c r="P7092" s="34">
        <v>145</v>
      </c>
      <c r="Q7092" s="34">
        <v>168</v>
      </c>
      <c r="R7092" s="34">
        <v>172</v>
      </c>
      <c r="S7092" s="34">
        <v>155</v>
      </c>
      <c r="T7092" s="34">
        <v>138</v>
      </c>
      <c r="U7092" s="34">
        <v>108</v>
      </c>
      <c r="V7092" s="34">
        <v>195</v>
      </c>
      <c r="W7092" s="34">
        <v>165</v>
      </c>
      <c r="X7092" s="34">
        <v>149</v>
      </c>
      <c r="Y7092" s="34">
        <v>137</v>
      </c>
      <c r="Z7092" s="34">
        <v>162</v>
      </c>
      <c r="AA7092" s="34">
        <v>211</v>
      </c>
      <c r="AB7092" s="34">
        <v>172</v>
      </c>
      <c r="AC7092" s="34">
        <v>214</v>
      </c>
    </row>
    <row r="7093" spans="1:29" x14ac:dyDescent="0.2">
      <c r="A7093" s="34" t="s">
        <v>67586</v>
      </c>
      <c r="B7093" s="34">
        <v>106</v>
      </c>
      <c r="C7093" s="34">
        <v>120</v>
      </c>
      <c r="D7093" s="34">
        <v>163</v>
      </c>
      <c r="E7093" s="34">
        <v>134</v>
      </c>
      <c r="F7093" s="34">
        <v>165</v>
      </c>
      <c r="G7093" s="34">
        <v>109</v>
      </c>
      <c r="H7093" s="34">
        <v>138</v>
      </c>
      <c r="I7093" s="34">
        <v>101</v>
      </c>
      <c r="J7093" s="34">
        <v>137</v>
      </c>
      <c r="K7093" s="34">
        <v>118</v>
      </c>
      <c r="L7093" s="34">
        <v>98</v>
      </c>
      <c r="M7093" s="34">
        <v>106</v>
      </c>
      <c r="N7093" s="34">
        <v>147</v>
      </c>
      <c r="O7093" s="34">
        <v>82</v>
      </c>
      <c r="P7093" s="34">
        <v>128</v>
      </c>
      <c r="Q7093" s="34">
        <v>150</v>
      </c>
      <c r="R7093" s="34">
        <v>155</v>
      </c>
      <c r="S7093" s="34">
        <v>132</v>
      </c>
      <c r="T7093" s="34">
        <v>119</v>
      </c>
      <c r="U7093" s="34">
        <v>101</v>
      </c>
      <c r="V7093" s="34">
        <v>187</v>
      </c>
      <c r="W7093" s="34">
        <v>141</v>
      </c>
      <c r="X7093" s="34">
        <v>209</v>
      </c>
      <c r="Y7093" s="34">
        <v>97</v>
      </c>
      <c r="Z7093" s="34">
        <v>162</v>
      </c>
      <c r="AA7093" s="34">
        <v>143</v>
      </c>
      <c r="AB7093" s="34">
        <v>142</v>
      </c>
      <c r="AC7093" s="34">
        <v>183</v>
      </c>
    </row>
    <row r="7094" spans="1:29" x14ac:dyDescent="0.2">
      <c r="A7094" s="34" t="s">
        <v>67587</v>
      </c>
      <c r="B7094" s="34">
        <v>157</v>
      </c>
      <c r="C7094" s="34">
        <v>244</v>
      </c>
      <c r="D7094" s="34">
        <v>176</v>
      </c>
      <c r="E7094" s="34">
        <v>232</v>
      </c>
      <c r="F7094" s="34">
        <v>148</v>
      </c>
      <c r="G7094" s="34">
        <v>317</v>
      </c>
      <c r="H7094" s="34">
        <v>180</v>
      </c>
      <c r="I7094" s="34">
        <v>277</v>
      </c>
      <c r="J7094" s="34">
        <v>140</v>
      </c>
      <c r="K7094" s="34">
        <v>246</v>
      </c>
      <c r="L7094" s="34">
        <v>152</v>
      </c>
      <c r="M7094" s="34">
        <v>176</v>
      </c>
      <c r="N7094" s="34">
        <v>140</v>
      </c>
      <c r="O7094" s="34">
        <v>202</v>
      </c>
      <c r="P7094" s="34">
        <v>160</v>
      </c>
      <c r="Q7094" s="34">
        <v>310</v>
      </c>
      <c r="R7094" s="34">
        <v>196</v>
      </c>
      <c r="S7094" s="34">
        <v>237</v>
      </c>
      <c r="T7094" s="34">
        <v>224</v>
      </c>
      <c r="U7094" s="34">
        <v>241</v>
      </c>
      <c r="V7094" s="34">
        <v>165</v>
      </c>
      <c r="W7094" s="34">
        <v>311</v>
      </c>
      <c r="X7094" s="34">
        <v>235</v>
      </c>
      <c r="Y7094" s="34">
        <v>258</v>
      </c>
      <c r="Z7094" s="34">
        <v>173</v>
      </c>
      <c r="AA7094" s="34">
        <v>280</v>
      </c>
      <c r="AB7094" s="34">
        <v>227</v>
      </c>
      <c r="AC7094" s="34">
        <v>382</v>
      </c>
    </row>
    <row r="7095" spans="1:29" x14ac:dyDescent="0.2">
      <c r="A7095" s="34" t="s">
        <v>67588</v>
      </c>
      <c r="B7095" s="34">
        <v>117</v>
      </c>
      <c r="C7095" s="34">
        <v>138</v>
      </c>
      <c r="D7095" s="34">
        <v>196</v>
      </c>
      <c r="E7095" s="34">
        <v>178</v>
      </c>
      <c r="F7095" s="34">
        <v>171</v>
      </c>
      <c r="G7095" s="34">
        <v>159</v>
      </c>
      <c r="H7095" s="34">
        <v>119</v>
      </c>
      <c r="I7095" s="34">
        <v>154</v>
      </c>
      <c r="J7095" s="34">
        <v>133</v>
      </c>
      <c r="K7095" s="34">
        <v>145</v>
      </c>
      <c r="L7095" s="34">
        <v>88</v>
      </c>
      <c r="M7095" s="34">
        <v>137</v>
      </c>
      <c r="N7095" s="34">
        <v>122</v>
      </c>
      <c r="O7095" s="34">
        <v>117</v>
      </c>
      <c r="P7095" s="34">
        <v>114</v>
      </c>
      <c r="Q7095" s="34">
        <v>180</v>
      </c>
      <c r="R7095" s="34">
        <v>175</v>
      </c>
      <c r="S7095" s="34">
        <v>141</v>
      </c>
      <c r="T7095" s="34">
        <v>114</v>
      </c>
      <c r="U7095" s="34">
        <v>141</v>
      </c>
      <c r="V7095" s="34">
        <v>147</v>
      </c>
      <c r="W7095" s="34">
        <v>137</v>
      </c>
      <c r="X7095" s="34">
        <v>188</v>
      </c>
      <c r="Y7095" s="34">
        <v>134</v>
      </c>
      <c r="Z7095" s="34">
        <v>161</v>
      </c>
      <c r="AA7095" s="34">
        <v>168</v>
      </c>
      <c r="AB7095" s="34">
        <v>153</v>
      </c>
      <c r="AC7095" s="34">
        <v>218</v>
      </c>
    </row>
    <row r="7096" spans="1:29" x14ac:dyDescent="0.2">
      <c r="A7096" s="34" t="s">
        <v>67589</v>
      </c>
      <c r="B7096" s="34">
        <v>131</v>
      </c>
      <c r="C7096" s="34">
        <v>275</v>
      </c>
      <c r="D7096" s="34">
        <v>118</v>
      </c>
      <c r="E7096" s="34">
        <v>292</v>
      </c>
      <c r="F7096" s="34">
        <v>150</v>
      </c>
      <c r="G7096" s="34">
        <v>273</v>
      </c>
      <c r="H7096" s="34">
        <v>132</v>
      </c>
      <c r="I7096" s="34">
        <v>293</v>
      </c>
      <c r="J7096" s="34">
        <v>138</v>
      </c>
      <c r="K7096" s="34">
        <v>277</v>
      </c>
      <c r="L7096" s="34">
        <v>142</v>
      </c>
      <c r="M7096" s="34">
        <v>280</v>
      </c>
      <c r="N7096" s="34">
        <v>113</v>
      </c>
      <c r="O7096" s="34">
        <v>270</v>
      </c>
      <c r="P7096" s="34">
        <v>129</v>
      </c>
      <c r="Q7096" s="34">
        <v>422</v>
      </c>
      <c r="R7096" s="34">
        <v>230</v>
      </c>
      <c r="S7096" s="34">
        <v>307</v>
      </c>
      <c r="T7096" s="34">
        <v>193</v>
      </c>
      <c r="U7096" s="34">
        <v>334</v>
      </c>
      <c r="V7096" s="34">
        <v>141</v>
      </c>
      <c r="W7096" s="34">
        <v>425</v>
      </c>
      <c r="X7096" s="34">
        <v>200</v>
      </c>
      <c r="Y7096" s="34">
        <v>290</v>
      </c>
      <c r="Z7096" s="34">
        <v>146</v>
      </c>
      <c r="AA7096" s="34">
        <v>294</v>
      </c>
      <c r="AB7096" s="34">
        <v>233</v>
      </c>
      <c r="AC7096" s="34">
        <v>417</v>
      </c>
    </row>
    <row r="7097" spans="1:29" x14ac:dyDescent="0.2">
      <c r="A7097" s="34" t="s">
        <v>67590</v>
      </c>
      <c r="B7097" s="34">
        <v>152</v>
      </c>
      <c r="C7097" s="34">
        <v>186</v>
      </c>
      <c r="D7097" s="34">
        <v>203</v>
      </c>
      <c r="E7097" s="34">
        <v>206</v>
      </c>
      <c r="F7097" s="34">
        <v>168</v>
      </c>
      <c r="G7097" s="34">
        <v>178</v>
      </c>
      <c r="H7097" s="34">
        <v>209</v>
      </c>
      <c r="I7097" s="34">
        <v>173</v>
      </c>
      <c r="J7097" s="34">
        <v>173</v>
      </c>
      <c r="K7097" s="34">
        <v>216</v>
      </c>
      <c r="L7097" s="34">
        <v>143</v>
      </c>
      <c r="M7097" s="34">
        <v>171</v>
      </c>
      <c r="N7097" s="34">
        <v>150</v>
      </c>
      <c r="O7097" s="34">
        <v>148</v>
      </c>
      <c r="P7097" s="34">
        <v>183</v>
      </c>
      <c r="Q7097" s="34">
        <v>272</v>
      </c>
      <c r="R7097" s="34">
        <v>234</v>
      </c>
      <c r="S7097" s="34">
        <v>244</v>
      </c>
      <c r="T7097" s="34">
        <v>201</v>
      </c>
      <c r="U7097" s="34">
        <v>209</v>
      </c>
      <c r="V7097" s="34">
        <v>266</v>
      </c>
      <c r="W7097" s="34">
        <v>276</v>
      </c>
      <c r="X7097" s="34">
        <v>254</v>
      </c>
      <c r="Y7097" s="34">
        <v>266</v>
      </c>
      <c r="Z7097" s="34">
        <v>231</v>
      </c>
      <c r="AA7097" s="34">
        <v>234</v>
      </c>
      <c r="AB7097" s="34">
        <v>259</v>
      </c>
      <c r="AC7097" s="34">
        <v>306</v>
      </c>
    </row>
    <row r="7098" spans="1:29" x14ac:dyDescent="0.2">
      <c r="A7098" s="34" t="s">
        <v>67591</v>
      </c>
      <c r="B7098" s="34">
        <v>178</v>
      </c>
      <c r="C7098" s="34">
        <v>138</v>
      </c>
      <c r="D7098" s="34">
        <v>236</v>
      </c>
      <c r="E7098" s="34">
        <v>141</v>
      </c>
      <c r="F7098" s="34">
        <v>179</v>
      </c>
      <c r="G7098" s="34">
        <v>145</v>
      </c>
      <c r="H7098" s="34">
        <v>143</v>
      </c>
      <c r="I7098" s="34">
        <v>111</v>
      </c>
      <c r="J7098" s="34">
        <v>187</v>
      </c>
      <c r="K7098" s="34">
        <v>124</v>
      </c>
      <c r="L7098" s="34">
        <v>124</v>
      </c>
      <c r="M7098" s="34">
        <v>132</v>
      </c>
      <c r="N7098" s="34">
        <v>167</v>
      </c>
      <c r="O7098" s="34">
        <v>137</v>
      </c>
      <c r="P7098" s="34">
        <v>177</v>
      </c>
      <c r="Q7098" s="34">
        <v>173</v>
      </c>
      <c r="R7098" s="34">
        <v>205</v>
      </c>
      <c r="S7098" s="34">
        <v>174</v>
      </c>
      <c r="T7098" s="34">
        <v>141</v>
      </c>
      <c r="U7098" s="34">
        <v>145</v>
      </c>
      <c r="V7098" s="34">
        <v>182</v>
      </c>
      <c r="W7098" s="34">
        <v>166</v>
      </c>
      <c r="X7098" s="34">
        <v>263</v>
      </c>
      <c r="Y7098" s="34">
        <v>191</v>
      </c>
      <c r="Z7098" s="34">
        <v>191</v>
      </c>
      <c r="AA7098" s="34">
        <v>183</v>
      </c>
      <c r="AB7098" s="34">
        <v>195</v>
      </c>
      <c r="AC7098" s="34">
        <v>227</v>
      </c>
    </row>
    <row r="7099" spans="1:29" x14ac:dyDescent="0.2">
      <c r="A7099" s="34" t="s">
        <v>67592</v>
      </c>
      <c r="B7099" s="34">
        <v>74</v>
      </c>
      <c r="C7099" s="34">
        <v>43</v>
      </c>
      <c r="D7099" s="34">
        <v>51</v>
      </c>
      <c r="E7099" s="34">
        <v>41</v>
      </c>
      <c r="F7099" s="34">
        <v>59</v>
      </c>
      <c r="G7099" s="34">
        <v>36</v>
      </c>
      <c r="H7099" s="34">
        <v>48</v>
      </c>
      <c r="I7099" s="34">
        <v>24</v>
      </c>
      <c r="J7099" s="34">
        <v>49</v>
      </c>
      <c r="K7099" s="34">
        <v>45</v>
      </c>
      <c r="L7099" s="34">
        <v>31</v>
      </c>
      <c r="M7099" s="34">
        <v>44</v>
      </c>
      <c r="N7099" s="34">
        <v>28</v>
      </c>
      <c r="O7099" s="34">
        <v>37</v>
      </c>
      <c r="P7099" s="34">
        <v>34</v>
      </c>
      <c r="Q7099" s="34">
        <v>56</v>
      </c>
      <c r="R7099" s="34">
        <v>58</v>
      </c>
      <c r="S7099" s="34">
        <v>44</v>
      </c>
      <c r="T7099" s="34">
        <v>47</v>
      </c>
      <c r="U7099" s="34">
        <v>48</v>
      </c>
      <c r="V7099" s="34">
        <v>38</v>
      </c>
      <c r="W7099" s="34">
        <v>69</v>
      </c>
      <c r="X7099" s="34">
        <v>69</v>
      </c>
      <c r="Y7099" s="34">
        <v>46</v>
      </c>
      <c r="Z7099" s="34">
        <v>64</v>
      </c>
      <c r="AA7099" s="34">
        <v>57</v>
      </c>
      <c r="AB7099" s="34">
        <v>40</v>
      </c>
      <c r="AC7099" s="34">
        <v>59</v>
      </c>
    </row>
    <row r="7100" spans="1:29" x14ac:dyDescent="0.2">
      <c r="A7100" s="34" t="s">
        <v>67593</v>
      </c>
      <c r="B7100" s="34">
        <v>144</v>
      </c>
      <c r="C7100" s="34">
        <v>106</v>
      </c>
      <c r="D7100" s="34">
        <v>133</v>
      </c>
      <c r="E7100" s="34">
        <v>132</v>
      </c>
      <c r="F7100" s="34">
        <v>145</v>
      </c>
      <c r="G7100" s="34">
        <v>104</v>
      </c>
      <c r="H7100" s="34">
        <v>135</v>
      </c>
      <c r="I7100" s="34">
        <v>77</v>
      </c>
      <c r="J7100" s="34">
        <v>131</v>
      </c>
      <c r="K7100" s="34">
        <v>116</v>
      </c>
      <c r="L7100" s="34">
        <v>103</v>
      </c>
      <c r="M7100" s="34">
        <v>92</v>
      </c>
      <c r="N7100" s="34">
        <v>124</v>
      </c>
      <c r="O7100" s="34">
        <v>65</v>
      </c>
      <c r="P7100" s="34">
        <v>138</v>
      </c>
      <c r="Q7100" s="34">
        <v>148</v>
      </c>
      <c r="R7100" s="34">
        <v>157</v>
      </c>
      <c r="S7100" s="34">
        <v>128</v>
      </c>
      <c r="T7100" s="34">
        <v>145</v>
      </c>
      <c r="U7100" s="34">
        <v>105</v>
      </c>
      <c r="V7100" s="34">
        <v>205</v>
      </c>
      <c r="W7100" s="34">
        <v>130</v>
      </c>
      <c r="X7100" s="34">
        <v>166</v>
      </c>
      <c r="Y7100" s="34">
        <v>106</v>
      </c>
      <c r="Z7100" s="34">
        <v>168</v>
      </c>
      <c r="AA7100" s="34">
        <v>124</v>
      </c>
      <c r="AB7100" s="34">
        <v>172</v>
      </c>
      <c r="AC7100" s="34">
        <v>143</v>
      </c>
    </row>
    <row r="7101" spans="1:29" x14ac:dyDescent="0.2">
      <c r="A7101" s="34" t="s">
        <v>67594</v>
      </c>
      <c r="B7101" s="34">
        <v>251</v>
      </c>
      <c r="C7101" s="34">
        <v>343</v>
      </c>
      <c r="D7101" s="34">
        <v>366</v>
      </c>
      <c r="E7101" s="34">
        <v>445</v>
      </c>
      <c r="F7101" s="34">
        <v>337</v>
      </c>
      <c r="G7101" s="34">
        <v>331</v>
      </c>
      <c r="H7101" s="34">
        <v>329</v>
      </c>
      <c r="I7101" s="34">
        <v>297</v>
      </c>
      <c r="J7101" s="34">
        <v>304</v>
      </c>
      <c r="K7101" s="34">
        <v>326</v>
      </c>
      <c r="L7101" s="34">
        <v>368</v>
      </c>
      <c r="M7101" s="34">
        <v>329</v>
      </c>
      <c r="N7101" s="34">
        <v>315</v>
      </c>
      <c r="O7101" s="34">
        <v>310</v>
      </c>
      <c r="P7101" s="34">
        <v>333</v>
      </c>
      <c r="Q7101" s="34">
        <v>505</v>
      </c>
      <c r="R7101" s="34">
        <v>479</v>
      </c>
      <c r="S7101" s="34">
        <v>462</v>
      </c>
      <c r="T7101" s="34">
        <v>440</v>
      </c>
      <c r="U7101" s="34">
        <v>412</v>
      </c>
      <c r="V7101" s="34">
        <v>380</v>
      </c>
      <c r="W7101" s="34">
        <v>500</v>
      </c>
      <c r="X7101" s="34">
        <v>446</v>
      </c>
      <c r="Y7101" s="34">
        <v>522</v>
      </c>
      <c r="Z7101" s="34">
        <v>368</v>
      </c>
      <c r="AA7101" s="34">
        <v>432</v>
      </c>
      <c r="AB7101" s="34">
        <v>422</v>
      </c>
      <c r="AC7101" s="34">
        <v>599</v>
      </c>
    </row>
    <row r="7102" spans="1:29" x14ac:dyDescent="0.2">
      <c r="A7102" s="34" t="s">
        <v>67595</v>
      </c>
      <c r="B7102" s="34">
        <v>365</v>
      </c>
      <c r="C7102" s="34">
        <v>225</v>
      </c>
      <c r="D7102" s="34">
        <v>366</v>
      </c>
      <c r="E7102" s="34">
        <v>268</v>
      </c>
      <c r="F7102" s="34">
        <v>388</v>
      </c>
      <c r="G7102" s="34">
        <v>207</v>
      </c>
      <c r="H7102" s="34">
        <v>375</v>
      </c>
      <c r="I7102" s="34">
        <v>217</v>
      </c>
      <c r="J7102" s="34">
        <v>392</v>
      </c>
      <c r="K7102" s="34">
        <v>286</v>
      </c>
      <c r="L7102" s="34">
        <v>447</v>
      </c>
      <c r="M7102" s="34">
        <v>239</v>
      </c>
      <c r="N7102" s="34">
        <v>356</v>
      </c>
      <c r="O7102" s="34">
        <v>258</v>
      </c>
      <c r="P7102" s="34">
        <v>365</v>
      </c>
      <c r="Q7102" s="34">
        <v>440</v>
      </c>
      <c r="R7102" s="34">
        <v>532</v>
      </c>
      <c r="S7102" s="34">
        <v>336</v>
      </c>
      <c r="T7102" s="34">
        <v>487</v>
      </c>
      <c r="U7102" s="34">
        <v>357</v>
      </c>
      <c r="V7102" s="34">
        <v>469</v>
      </c>
      <c r="W7102" s="34">
        <v>515</v>
      </c>
      <c r="X7102" s="34">
        <v>466</v>
      </c>
      <c r="Y7102" s="34">
        <v>427</v>
      </c>
      <c r="Z7102" s="34">
        <v>384</v>
      </c>
      <c r="AA7102" s="34">
        <v>374</v>
      </c>
      <c r="AB7102" s="34">
        <v>627</v>
      </c>
      <c r="AC7102" s="34">
        <v>517</v>
      </c>
    </row>
    <row r="7103" spans="1:29" x14ac:dyDescent="0.2">
      <c r="A7103" s="34" t="s">
        <v>67596</v>
      </c>
      <c r="B7103" s="34">
        <v>71</v>
      </c>
      <c r="C7103" s="34">
        <v>63</v>
      </c>
      <c r="D7103" s="34">
        <v>95</v>
      </c>
      <c r="E7103" s="34">
        <v>63</v>
      </c>
      <c r="F7103" s="34">
        <v>71</v>
      </c>
      <c r="G7103" s="34">
        <v>60</v>
      </c>
      <c r="H7103" s="34">
        <v>51</v>
      </c>
      <c r="I7103" s="34">
        <v>32</v>
      </c>
      <c r="J7103" s="34">
        <v>57</v>
      </c>
      <c r="K7103" s="34">
        <v>60</v>
      </c>
      <c r="L7103" s="34">
        <v>35</v>
      </c>
      <c r="M7103" s="34">
        <v>54</v>
      </c>
      <c r="N7103" s="34">
        <v>58</v>
      </c>
      <c r="O7103" s="34">
        <v>34</v>
      </c>
      <c r="P7103" s="34">
        <v>72</v>
      </c>
      <c r="Q7103" s="34">
        <v>61</v>
      </c>
      <c r="R7103" s="34">
        <v>85</v>
      </c>
      <c r="S7103" s="34">
        <v>97</v>
      </c>
      <c r="T7103" s="34">
        <v>50</v>
      </c>
      <c r="U7103" s="34">
        <v>72</v>
      </c>
      <c r="V7103" s="34">
        <v>79</v>
      </c>
      <c r="W7103" s="34">
        <v>84</v>
      </c>
      <c r="X7103" s="34">
        <v>71</v>
      </c>
      <c r="Y7103" s="34">
        <v>57</v>
      </c>
      <c r="Z7103" s="34">
        <v>79</v>
      </c>
      <c r="AA7103" s="34">
        <v>63</v>
      </c>
      <c r="AB7103" s="34">
        <v>69</v>
      </c>
      <c r="AC7103" s="34">
        <v>101</v>
      </c>
    </row>
    <row r="7104" spans="1:29" x14ac:dyDescent="0.2">
      <c r="A7104" s="34" t="s">
        <v>67597</v>
      </c>
      <c r="B7104" s="34">
        <v>244</v>
      </c>
      <c r="C7104" s="34">
        <v>189</v>
      </c>
      <c r="D7104" s="34">
        <v>244</v>
      </c>
      <c r="E7104" s="34">
        <v>185</v>
      </c>
      <c r="F7104" s="34">
        <v>200</v>
      </c>
      <c r="G7104" s="34">
        <v>136</v>
      </c>
      <c r="H7104" s="34">
        <v>207</v>
      </c>
      <c r="I7104" s="34">
        <v>159</v>
      </c>
      <c r="J7104" s="34">
        <v>178</v>
      </c>
      <c r="K7104" s="34">
        <v>194</v>
      </c>
      <c r="L7104" s="34">
        <v>102</v>
      </c>
      <c r="M7104" s="34">
        <v>161</v>
      </c>
      <c r="N7104" s="34">
        <v>179</v>
      </c>
      <c r="O7104" s="34">
        <v>141</v>
      </c>
      <c r="P7104" s="34">
        <v>208</v>
      </c>
      <c r="Q7104" s="34">
        <v>207</v>
      </c>
      <c r="R7104" s="34">
        <v>231</v>
      </c>
      <c r="S7104" s="34">
        <v>226</v>
      </c>
      <c r="T7104" s="34">
        <v>144</v>
      </c>
      <c r="U7104" s="34">
        <v>166</v>
      </c>
      <c r="V7104" s="34">
        <v>259</v>
      </c>
      <c r="W7104" s="34">
        <v>230</v>
      </c>
      <c r="X7104" s="34">
        <v>264</v>
      </c>
      <c r="Y7104" s="34">
        <v>151</v>
      </c>
      <c r="Z7104" s="34">
        <v>223</v>
      </c>
      <c r="AA7104" s="34">
        <v>236</v>
      </c>
      <c r="AB7104" s="34">
        <v>215</v>
      </c>
      <c r="AC7104" s="34">
        <v>283</v>
      </c>
    </row>
    <row r="7105" spans="1:29" x14ac:dyDescent="0.2">
      <c r="A7105" s="34" t="s">
        <v>67598</v>
      </c>
      <c r="B7105" s="34">
        <v>216</v>
      </c>
      <c r="C7105" s="34">
        <v>112</v>
      </c>
      <c r="D7105" s="34">
        <v>114</v>
      </c>
      <c r="E7105" s="34">
        <v>122</v>
      </c>
      <c r="F7105" s="34">
        <v>118</v>
      </c>
      <c r="G7105" s="34">
        <v>87</v>
      </c>
      <c r="H7105" s="34">
        <v>110</v>
      </c>
      <c r="I7105" s="34">
        <v>136</v>
      </c>
      <c r="J7105" s="34">
        <v>97</v>
      </c>
      <c r="K7105" s="34">
        <v>115</v>
      </c>
      <c r="L7105" s="34">
        <v>107</v>
      </c>
      <c r="M7105" s="34">
        <v>112</v>
      </c>
      <c r="N7105" s="34">
        <v>84</v>
      </c>
      <c r="O7105" s="34">
        <v>92</v>
      </c>
      <c r="P7105" s="34">
        <v>97</v>
      </c>
      <c r="Q7105" s="34">
        <v>145</v>
      </c>
      <c r="R7105" s="34">
        <v>117</v>
      </c>
      <c r="S7105" s="34">
        <v>112</v>
      </c>
      <c r="T7105" s="34">
        <v>163</v>
      </c>
      <c r="U7105" s="34">
        <v>117</v>
      </c>
      <c r="V7105" s="34">
        <v>118</v>
      </c>
      <c r="W7105" s="34">
        <v>155</v>
      </c>
      <c r="X7105" s="34">
        <v>110</v>
      </c>
      <c r="Y7105" s="34">
        <v>118</v>
      </c>
      <c r="Z7105" s="34">
        <v>130</v>
      </c>
      <c r="AA7105" s="34">
        <v>112</v>
      </c>
      <c r="AB7105" s="34">
        <v>237</v>
      </c>
      <c r="AC7105" s="34">
        <v>161</v>
      </c>
    </row>
    <row r="7106" spans="1:29" x14ac:dyDescent="0.2">
      <c r="A7106" s="34" t="s">
        <v>67599</v>
      </c>
      <c r="B7106" s="34">
        <v>107</v>
      </c>
      <c r="C7106" s="34">
        <v>100</v>
      </c>
      <c r="D7106" s="34">
        <v>95</v>
      </c>
      <c r="E7106" s="34">
        <v>104</v>
      </c>
      <c r="F7106" s="34">
        <v>121</v>
      </c>
      <c r="G7106" s="34">
        <v>94</v>
      </c>
      <c r="H7106" s="34">
        <v>84</v>
      </c>
      <c r="I7106" s="34">
        <v>122</v>
      </c>
      <c r="J7106" s="34">
        <v>95</v>
      </c>
      <c r="K7106" s="34">
        <v>80</v>
      </c>
      <c r="L7106" s="34">
        <v>93</v>
      </c>
      <c r="M7106" s="34">
        <v>77</v>
      </c>
      <c r="N7106" s="34">
        <v>100</v>
      </c>
      <c r="O7106" s="34">
        <v>88</v>
      </c>
      <c r="P7106" s="34">
        <v>105</v>
      </c>
      <c r="Q7106" s="34">
        <v>152</v>
      </c>
      <c r="R7106" s="34">
        <v>130</v>
      </c>
      <c r="S7106" s="34">
        <v>100</v>
      </c>
      <c r="T7106" s="34">
        <v>114</v>
      </c>
      <c r="U7106" s="34">
        <v>79</v>
      </c>
      <c r="V7106" s="34">
        <v>135</v>
      </c>
      <c r="W7106" s="34">
        <v>157</v>
      </c>
      <c r="X7106" s="34">
        <v>105</v>
      </c>
      <c r="Y7106" s="34">
        <v>141</v>
      </c>
      <c r="Z7106" s="34">
        <v>108</v>
      </c>
      <c r="AA7106" s="34">
        <v>110</v>
      </c>
      <c r="AB7106" s="34">
        <v>160</v>
      </c>
      <c r="AC7106" s="34">
        <v>145</v>
      </c>
    </row>
    <row r="7107" spans="1:29" x14ac:dyDescent="0.2">
      <c r="A7107" s="34" t="s">
        <v>67600</v>
      </c>
      <c r="B7107" s="34">
        <v>143</v>
      </c>
      <c r="C7107" s="34">
        <v>99</v>
      </c>
      <c r="D7107" s="34">
        <v>142</v>
      </c>
      <c r="E7107" s="34">
        <v>89</v>
      </c>
      <c r="F7107" s="34">
        <v>153</v>
      </c>
      <c r="G7107" s="34">
        <v>109</v>
      </c>
      <c r="H7107" s="34">
        <v>139</v>
      </c>
      <c r="I7107" s="34">
        <v>95</v>
      </c>
      <c r="J7107" s="34">
        <v>180</v>
      </c>
      <c r="K7107" s="34">
        <v>73</v>
      </c>
      <c r="L7107" s="34">
        <v>90</v>
      </c>
      <c r="M7107" s="34">
        <v>109</v>
      </c>
      <c r="N7107" s="34">
        <v>97</v>
      </c>
      <c r="O7107" s="34">
        <v>92</v>
      </c>
      <c r="P7107" s="34">
        <v>143</v>
      </c>
      <c r="Q7107" s="34">
        <v>142</v>
      </c>
      <c r="R7107" s="34">
        <v>179</v>
      </c>
      <c r="S7107" s="34">
        <v>141</v>
      </c>
      <c r="T7107" s="34">
        <v>138</v>
      </c>
      <c r="U7107" s="34">
        <v>111</v>
      </c>
      <c r="V7107" s="34">
        <v>162</v>
      </c>
      <c r="W7107" s="34">
        <v>158</v>
      </c>
      <c r="X7107" s="34">
        <v>155</v>
      </c>
      <c r="Y7107" s="34">
        <v>131</v>
      </c>
      <c r="Z7107" s="34">
        <v>154</v>
      </c>
      <c r="AA7107" s="34">
        <v>137</v>
      </c>
      <c r="AB7107" s="34">
        <v>194</v>
      </c>
      <c r="AC7107" s="34">
        <v>180</v>
      </c>
    </row>
    <row r="7108" spans="1:29" x14ac:dyDescent="0.2">
      <c r="A7108" s="34" t="s">
        <v>67601</v>
      </c>
      <c r="B7108" s="34">
        <v>63</v>
      </c>
      <c r="C7108" s="34">
        <v>50</v>
      </c>
      <c r="D7108" s="34">
        <v>89</v>
      </c>
      <c r="E7108" s="34">
        <v>69</v>
      </c>
      <c r="F7108" s="34">
        <v>86</v>
      </c>
      <c r="G7108" s="34">
        <v>48</v>
      </c>
      <c r="H7108" s="34">
        <v>109</v>
      </c>
      <c r="I7108" s="34">
        <v>37</v>
      </c>
      <c r="J7108" s="34">
        <v>79</v>
      </c>
      <c r="K7108" s="34">
        <v>59</v>
      </c>
      <c r="L7108" s="34">
        <v>48</v>
      </c>
      <c r="M7108" s="34">
        <v>45</v>
      </c>
      <c r="N7108" s="34">
        <v>62</v>
      </c>
      <c r="O7108" s="34">
        <v>65</v>
      </c>
      <c r="P7108" s="34">
        <v>87</v>
      </c>
      <c r="Q7108" s="34">
        <v>66</v>
      </c>
      <c r="R7108" s="34">
        <v>103</v>
      </c>
      <c r="S7108" s="34">
        <v>72</v>
      </c>
      <c r="T7108" s="34">
        <v>61</v>
      </c>
      <c r="U7108" s="34">
        <v>47</v>
      </c>
      <c r="V7108" s="34">
        <v>80</v>
      </c>
      <c r="W7108" s="34">
        <v>31</v>
      </c>
      <c r="X7108" s="34">
        <v>95</v>
      </c>
      <c r="Y7108" s="34">
        <v>60</v>
      </c>
      <c r="Z7108" s="34">
        <v>97</v>
      </c>
      <c r="AA7108" s="34">
        <v>46</v>
      </c>
      <c r="AB7108" s="34">
        <v>91</v>
      </c>
      <c r="AC7108" s="34">
        <v>70</v>
      </c>
    </row>
    <row r="7109" spans="1:29" x14ac:dyDescent="0.2">
      <c r="A7109" s="34" t="s">
        <v>67602</v>
      </c>
      <c r="B7109" s="34">
        <v>246</v>
      </c>
      <c r="C7109" s="34">
        <v>230</v>
      </c>
      <c r="D7109" s="34">
        <v>403</v>
      </c>
      <c r="E7109" s="34">
        <v>275</v>
      </c>
      <c r="F7109" s="34">
        <v>387</v>
      </c>
      <c r="G7109" s="34">
        <v>242</v>
      </c>
      <c r="H7109" s="34">
        <v>372</v>
      </c>
      <c r="I7109" s="34">
        <v>256</v>
      </c>
      <c r="J7109" s="34">
        <v>324</v>
      </c>
      <c r="K7109" s="34">
        <v>259</v>
      </c>
      <c r="L7109" s="34">
        <v>256</v>
      </c>
      <c r="M7109" s="34">
        <v>240</v>
      </c>
      <c r="N7109" s="34">
        <v>320</v>
      </c>
      <c r="O7109" s="34">
        <v>214</v>
      </c>
      <c r="P7109" s="34">
        <v>296</v>
      </c>
      <c r="Q7109" s="34">
        <v>383</v>
      </c>
      <c r="R7109" s="34">
        <v>381</v>
      </c>
      <c r="S7109" s="34">
        <v>324</v>
      </c>
      <c r="T7109" s="34">
        <v>360</v>
      </c>
      <c r="U7109" s="34">
        <v>287</v>
      </c>
      <c r="V7109" s="34">
        <v>420</v>
      </c>
      <c r="W7109" s="34">
        <v>296</v>
      </c>
      <c r="X7109" s="34">
        <v>412</v>
      </c>
      <c r="Y7109" s="34">
        <v>266</v>
      </c>
      <c r="Z7109" s="34">
        <v>386</v>
      </c>
      <c r="AA7109" s="34">
        <v>390</v>
      </c>
      <c r="AB7109" s="34">
        <v>427</v>
      </c>
      <c r="AC7109" s="34">
        <v>463</v>
      </c>
    </row>
    <row r="7110" spans="1:29" x14ac:dyDescent="0.2">
      <c r="A7110" s="34" t="s">
        <v>67603</v>
      </c>
      <c r="B7110" s="34">
        <v>54</v>
      </c>
      <c r="C7110" s="34">
        <v>61</v>
      </c>
      <c r="D7110" s="34">
        <v>94</v>
      </c>
      <c r="E7110" s="34">
        <v>76</v>
      </c>
      <c r="F7110" s="34">
        <v>38</v>
      </c>
      <c r="G7110" s="34">
        <v>43</v>
      </c>
      <c r="H7110" s="34">
        <v>55</v>
      </c>
      <c r="I7110" s="34">
        <v>53</v>
      </c>
      <c r="J7110" s="34">
        <v>38</v>
      </c>
      <c r="K7110" s="34">
        <v>56</v>
      </c>
      <c r="L7110" s="34">
        <v>13</v>
      </c>
      <c r="M7110" s="34">
        <v>49</v>
      </c>
      <c r="N7110" s="34">
        <v>57</v>
      </c>
      <c r="O7110" s="34">
        <v>56</v>
      </c>
      <c r="P7110" s="34">
        <v>44</v>
      </c>
      <c r="Q7110" s="34">
        <v>68</v>
      </c>
      <c r="R7110" s="34">
        <v>30</v>
      </c>
      <c r="S7110" s="34">
        <v>91</v>
      </c>
      <c r="T7110" s="34">
        <v>22</v>
      </c>
      <c r="U7110" s="34">
        <v>37</v>
      </c>
      <c r="V7110" s="34">
        <v>53</v>
      </c>
      <c r="W7110" s="34">
        <v>35</v>
      </c>
      <c r="X7110" s="34">
        <v>75</v>
      </c>
      <c r="Y7110" s="34">
        <v>42</v>
      </c>
      <c r="Z7110" s="34">
        <v>56</v>
      </c>
      <c r="AA7110" s="34">
        <v>68</v>
      </c>
      <c r="AB7110" s="34">
        <v>33</v>
      </c>
      <c r="AC7110" s="34">
        <v>84</v>
      </c>
    </row>
    <row r="7111" spans="1:29" x14ac:dyDescent="0.2">
      <c r="A7111" s="34" t="s">
        <v>67604</v>
      </c>
      <c r="B7111" s="34">
        <v>63</v>
      </c>
      <c r="C7111" s="34">
        <v>81</v>
      </c>
      <c r="D7111" s="34">
        <v>101</v>
      </c>
      <c r="E7111" s="34">
        <v>116</v>
      </c>
      <c r="F7111" s="34">
        <v>69</v>
      </c>
      <c r="G7111" s="34">
        <v>78</v>
      </c>
      <c r="H7111" s="34">
        <v>70</v>
      </c>
      <c r="I7111" s="34">
        <v>91</v>
      </c>
      <c r="J7111" s="34">
        <v>47</v>
      </c>
      <c r="K7111" s="34">
        <v>69</v>
      </c>
      <c r="L7111" s="34">
        <v>37</v>
      </c>
      <c r="M7111" s="34">
        <v>90</v>
      </c>
      <c r="N7111" s="34">
        <v>58</v>
      </c>
      <c r="O7111" s="34">
        <v>78</v>
      </c>
      <c r="P7111" s="34">
        <v>72</v>
      </c>
      <c r="Q7111" s="34">
        <v>102</v>
      </c>
      <c r="R7111" s="34">
        <v>82</v>
      </c>
      <c r="S7111" s="34">
        <v>146</v>
      </c>
      <c r="T7111" s="34">
        <v>42</v>
      </c>
      <c r="U7111" s="34">
        <v>67</v>
      </c>
      <c r="V7111" s="34">
        <v>122</v>
      </c>
      <c r="W7111" s="34">
        <v>66</v>
      </c>
      <c r="X7111" s="34">
        <v>96</v>
      </c>
      <c r="Y7111" s="34">
        <v>73</v>
      </c>
      <c r="Z7111" s="34">
        <v>108</v>
      </c>
      <c r="AA7111" s="34">
        <v>117</v>
      </c>
      <c r="AB7111" s="34">
        <v>73</v>
      </c>
      <c r="AC7111" s="34">
        <v>140</v>
      </c>
    </row>
    <row r="7112" spans="1:29" x14ac:dyDescent="0.2">
      <c r="A7112" s="34" t="s">
        <v>67605</v>
      </c>
      <c r="B7112" s="34">
        <v>289</v>
      </c>
      <c r="C7112" s="34">
        <v>195</v>
      </c>
      <c r="D7112" s="34">
        <v>293</v>
      </c>
      <c r="E7112" s="34">
        <v>222</v>
      </c>
      <c r="F7112" s="34">
        <v>323</v>
      </c>
      <c r="G7112" s="34">
        <v>201</v>
      </c>
      <c r="H7112" s="34">
        <v>323</v>
      </c>
      <c r="I7112" s="34">
        <v>192</v>
      </c>
      <c r="J7112" s="34">
        <v>348</v>
      </c>
      <c r="K7112" s="34">
        <v>209</v>
      </c>
      <c r="L7112" s="34">
        <v>402</v>
      </c>
      <c r="M7112" s="34">
        <v>214</v>
      </c>
      <c r="N7112" s="34">
        <v>281</v>
      </c>
      <c r="O7112" s="34">
        <v>217</v>
      </c>
      <c r="P7112" s="34">
        <v>347</v>
      </c>
      <c r="Q7112" s="34">
        <v>353</v>
      </c>
      <c r="R7112" s="34">
        <v>434</v>
      </c>
      <c r="S7112" s="34">
        <v>251</v>
      </c>
      <c r="T7112" s="34">
        <v>518</v>
      </c>
      <c r="U7112" s="34">
        <v>245</v>
      </c>
      <c r="V7112" s="34">
        <v>417</v>
      </c>
      <c r="W7112" s="34">
        <v>366</v>
      </c>
      <c r="X7112" s="34">
        <v>358</v>
      </c>
      <c r="Y7112" s="34">
        <v>343</v>
      </c>
      <c r="Z7112" s="34">
        <v>348</v>
      </c>
      <c r="AA7112" s="34">
        <v>259</v>
      </c>
      <c r="AB7112" s="34">
        <v>507</v>
      </c>
      <c r="AC7112" s="34">
        <v>385</v>
      </c>
    </row>
    <row r="7113" spans="1:29" x14ac:dyDescent="0.2">
      <c r="A7113" s="34" t="s">
        <v>67606</v>
      </c>
      <c r="B7113" s="34">
        <v>262</v>
      </c>
      <c r="C7113" s="34">
        <v>113</v>
      </c>
      <c r="D7113" s="34">
        <v>171</v>
      </c>
      <c r="E7113" s="34">
        <v>161</v>
      </c>
      <c r="F7113" s="34">
        <v>165</v>
      </c>
      <c r="G7113" s="34">
        <v>152</v>
      </c>
      <c r="H7113" s="34">
        <v>135</v>
      </c>
      <c r="I7113" s="34">
        <v>120</v>
      </c>
      <c r="J7113" s="34">
        <v>155</v>
      </c>
      <c r="K7113" s="34">
        <v>94</v>
      </c>
      <c r="L7113" s="34">
        <v>121</v>
      </c>
      <c r="M7113" s="34">
        <v>102</v>
      </c>
      <c r="N7113" s="34">
        <v>146</v>
      </c>
      <c r="O7113" s="34">
        <v>146</v>
      </c>
      <c r="P7113" s="34">
        <v>151</v>
      </c>
      <c r="Q7113" s="34">
        <v>159</v>
      </c>
      <c r="R7113" s="34">
        <v>199</v>
      </c>
      <c r="S7113" s="34">
        <v>160</v>
      </c>
      <c r="T7113" s="34">
        <v>172</v>
      </c>
      <c r="U7113" s="34">
        <v>134</v>
      </c>
      <c r="V7113" s="34">
        <v>147</v>
      </c>
      <c r="W7113" s="34">
        <v>157</v>
      </c>
      <c r="X7113" s="34">
        <v>213</v>
      </c>
      <c r="Y7113" s="34">
        <v>136</v>
      </c>
      <c r="Z7113" s="34">
        <v>199</v>
      </c>
      <c r="AA7113" s="34">
        <v>162</v>
      </c>
      <c r="AB7113" s="34">
        <v>187</v>
      </c>
      <c r="AC7113" s="34">
        <v>246</v>
      </c>
    </row>
    <row r="7114" spans="1:29" x14ac:dyDescent="0.2">
      <c r="A7114" s="34" t="s">
        <v>67607</v>
      </c>
      <c r="B7114" s="34">
        <v>260</v>
      </c>
      <c r="C7114" s="34">
        <v>152</v>
      </c>
      <c r="D7114" s="34">
        <v>202</v>
      </c>
      <c r="E7114" s="34">
        <v>188</v>
      </c>
      <c r="F7114" s="34">
        <v>188</v>
      </c>
      <c r="G7114" s="34">
        <v>198</v>
      </c>
      <c r="H7114" s="34">
        <v>220</v>
      </c>
      <c r="I7114" s="34">
        <v>170</v>
      </c>
      <c r="J7114" s="34">
        <v>215</v>
      </c>
      <c r="K7114" s="34">
        <v>192</v>
      </c>
      <c r="L7114" s="34">
        <v>260</v>
      </c>
      <c r="M7114" s="34">
        <v>154</v>
      </c>
      <c r="N7114" s="34">
        <v>159</v>
      </c>
      <c r="O7114" s="34">
        <v>143</v>
      </c>
      <c r="P7114" s="34">
        <v>206</v>
      </c>
      <c r="Q7114" s="34">
        <v>263</v>
      </c>
      <c r="R7114" s="34">
        <v>277</v>
      </c>
      <c r="S7114" s="34">
        <v>187</v>
      </c>
      <c r="T7114" s="34">
        <v>275</v>
      </c>
      <c r="U7114" s="34">
        <v>210</v>
      </c>
      <c r="V7114" s="34">
        <v>314</v>
      </c>
      <c r="W7114" s="34">
        <v>298</v>
      </c>
      <c r="X7114" s="34">
        <v>328</v>
      </c>
      <c r="Y7114" s="34">
        <v>279</v>
      </c>
      <c r="Z7114" s="34">
        <v>251</v>
      </c>
      <c r="AA7114" s="34">
        <v>238</v>
      </c>
      <c r="AB7114" s="34">
        <v>331</v>
      </c>
      <c r="AC7114" s="34">
        <v>300</v>
      </c>
    </row>
    <row r="7115" spans="1:29" x14ac:dyDescent="0.2">
      <c r="A7115" s="34" t="s">
        <v>67608</v>
      </c>
      <c r="B7115" s="34">
        <v>59</v>
      </c>
      <c r="C7115" s="34">
        <v>44</v>
      </c>
      <c r="D7115" s="34">
        <v>88</v>
      </c>
      <c r="E7115" s="34">
        <v>76</v>
      </c>
      <c r="F7115" s="34">
        <v>74</v>
      </c>
      <c r="G7115" s="34">
        <v>47</v>
      </c>
      <c r="H7115" s="34">
        <v>69</v>
      </c>
      <c r="I7115" s="34">
        <v>47</v>
      </c>
      <c r="J7115" s="34">
        <v>62</v>
      </c>
      <c r="K7115" s="34">
        <v>56</v>
      </c>
      <c r="L7115" s="34">
        <v>35</v>
      </c>
      <c r="M7115" s="34">
        <v>48</v>
      </c>
      <c r="N7115" s="34">
        <v>48</v>
      </c>
      <c r="O7115" s="34">
        <v>35</v>
      </c>
      <c r="P7115" s="34">
        <v>47</v>
      </c>
      <c r="Q7115" s="34">
        <v>48</v>
      </c>
      <c r="R7115" s="34">
        <v>86</v>
      </c>
      <c r="S7115" s="34">
        <v>64</v>
      </c>
      <c r="T7115" s="34">
        <v>42</v>
      </c>
      <c r="U7115" s="34">
        <v>50</v>
      </c>
      <c r="V7115" s="34">
        <v>76</v>
      </c>
      <c r="W7115" s="34">
        <v>51</v>
      </c>
      <c r="X7115" s="34">
        <v>77</v>
      </c>
      <c r="Y7115" s="34">
        <v>52</v>
      </c>
      <c r="Z7115" s="34">
        <v>69</v>
      </c>
      <c r="AA7115" s="34">
        <v>69</v>
      </c>
      <c r="AB7115" s="34">
        <v>45</v>
      </c>
      <c r="AC7115" s="34">
        <v>86</v>
      </c>
    </row>
    <row r="7116" spans="1:29" x14ac:dyDescent="0.2">
      <c r="A7116" s="34" t="s">
        <v>67609</v>
      </c>
      <c r="B7116" s="34">
        <v>265</v>
      </c>
      <c r="C7116" s="34">
        <v>279</v>
      </c>
      <c r="D7116" s="34">
        <v>318</v>
      </c>
      <c r="E7116" s="34">
        <v>288</v>
      </c>
      <c r="F7116" s="34">
        <v>350</v>
      </c>
      <c r="G7116" s="34">
        <v>266</v>
      </c>
      <c r="H7116" s="34">
        <v>313</v>
      </c>
      <c r="I7116" s="34">
        <v>235</v>
      </c>
      <c r="J7116" s="34">
        <v>275</v>
      </c>
      <c r="K7116" s="34">
        <v>266</v>
      </c>
      <c r="L7116" s="34">
        <v>249</v>
      </c>
      <c r="M7116" s="34">
        <v>250</v>
      </c>
      <c r="N7116" s="34">
        <v>292</v>
      </c>
      <c r="O7116" s="34">
        <v>241</v>
      </c>
      <c r="P7116" s="34">
        <v>340</v>
      </c>
      <c r="Q7116" s="34">
        <v>408</v>
      </c>
      <c r="R7116" s="34">
        <v>383</v>
      </c>
      <c r="S7116" s="34">
        <v>347</v>
      </c>
      <c r="T7116" s="34">
        <v>372</v>
      </c>
      <c r="U7116" s="34">
        <v>283</v>
      </c>
      <c r="V7116" s="34">
        <v>443</v>
      </c>
      <c r="W7116" s="34">
        <v>357</v>
      </c>
      <c r="X7116" s="34">
        <v>392</v>
      </c>
      <c r="Y7116" s="34">
        <v>369</v>
      </c>
      <c r="Z7116" s="34">
        <v>296</v>
      </c>
      <c r="AA7116" s="34">
        <v>307</v>
      </c>
      <c r="AB7116" s="34">
        <v>373</v>
      </c>
      <c r="AC7116" s="34">
        <v>421</v>
      </c>
    </row>
    <row r="7117" spans="1:29" x14ac:dyDescent="0.2">
      <c r="A7117" s="34" t="s">
        <v>67610</v>
      </c>
      <c r="B7117" s="34">
        <v>109</v>
      </c>
      <c r="C7117" s="34">
        <v>54</v>
      </c>
      <c r="D7117" s="34">
        <v>86</v>
      </c>
      <c r="E7117" s="34">
        <v>71</v>
      </c>
      <c r="F7117" s="34">
        <v>93</v>
      </c>
      <c r="G7117" s="34">
        <v>65</v>
      </c>
      <c r="H7117" s="34">
        <v>103</v>
      </c>
      <c r="I7117" s="34">
        <v>82</v>
      </c>
      <c r="J7117" s="34">
        <v>78</v>
      </c>
      <c r="K7117" s="34">
        <v>77</v>
      </c>
      <c r="L7117" s="34">
        <v>68</v>
      </c>
      <c r="M7117" s="34">
        <v>72</v>
      </c>
      <c r="N7117" s="34">
        <v>94</v>
      </c>
      <c r="O7117" s="34">
        <v>75</v>
      </c>
      <c r="P7117" s="34">
        <v>96</v>
      </c>
      <c r="Q7117" s="34">
        <v>117</v>
      </c>
      <c r="R7117" s="34">
        <v>104</v>
      </c>
      <c r="S7117" s="34">
        <v>81</v>
      </c>
      <c r="T7117" s="34">
        <v>96</v>
      </c>
      <c r="U7117" s="34">
        <v>71</v>
      </c>
      <c r="V7117" s="34">
        <v>129</v>
      </c>
      <c r="W7117" s="34">
        <v>97</v>
      </c>
      <c r="X7117" s="34">
        <v>110</v>
      </c>
      <c r="Y7117" s="34">
        <v>73</v>
      </c>
      <c r="Z7117" s="34">
        <v>80</v>
      </c>
      <c r="AA7117" s="34">
        <v>98</v>
      </c>
      <c r="AB7117" s="34">
        <v>132</v>
      </c>
      <c r="AC7117" s="34">
        <v>102</v>
      </c>
    </row>
    <row r="7118" spans="1:29" x14ac:dyDescent="0.2">
      <c r="A7118" s="34" t="s">
        <v>67611</v>
      </c>
      <c r="B7118" s="34">
        <v>355</v>
      </c>
      <c r="C7118" s="34">
        <v>152</v>
      </c>
      <c r="D7118" s="34">
        <v>224</v>
      </c>
      <c r="E7118" s="34">
        <v>189</v>
      </c>
      <c r="F7118" s="34">
        <v>203</v>
      </c>
      <c r="G7118" s="34">
        <v>151</v>
      </c>
      <c r="H7118" s="34">
        <v>188</v>
      </c>
      <c r="I7118" s="34">
        <v>166</v>
      </c>
      <c r="J7118" s="34">
        <v>257</v>
      </c>
      <c r="K7118" s="34">
        <v>206</v>
      </c>
      <c r="L7118" s="34">
        <v>206</v>
      </c>
      <c r="M7118" s="34">
        <v>158</v>
      </c>
      <c r="N7118" s="34">
        <v>174</v>
      </c>
      <c r="O7118" s="34">
        <v>157</v>
      </c>
      <c r="P7118" s="34">
        <v>195</v>
      </c>
      <c r="Q7118" s="34">
        <v>276</v>
      </c>
      <c r="R7118" s="34">
        <v>253</v>
      </c>
      <c r="S7118" s="34">
        <v>283</v>
      </c>
      <c r="T7118" s="34">
        <v>231</v>
      </c>
      <c r="U7118" s="34">
        <v>201</v>
      </c>
      <c r="V7118" s="34">
        <v>211</v>
      </c>
      <c r="W7118" s="34">
        <v>241</v>
      </c>
      <c r="X7118" s="34">
        <v>309</v>
      </c>
      <c r="Y7118" s="34">
        <v>219</v>
      </c>
      <c r="Z7118" s="34">
        <v>240</v>
      </c>
      <c r="AA7118" s="34">
        <v>225</v>
      </c>
      <c r="AB7118" s="34">
        <v>288</v>
      </c>
      <c r="AC7118" s="34">
        <v>307</v>
      </c>
    </row>
    <row r="7119" spans="1:29" x14ac:dyDescent="0.2">
      <c r="A7119" s="34" t="s">
        <v>67612</v>
      </c>
      <c r="B7119" s="34">
        <v>167</v>
      </c>
      <c r="C7119" s="34">
        <v>136</v>
      </c>
      <c r="D7119" s="34">
        <v>179</v>
      </c>
      <c r="E7119" s="34">
        <v>131</v>
      </c>
      <c r="F7119" s="34">
        <v>176</v>
      </c>
      <c r="G7119" s="34">
        <v>170</v>
      </c>
      <c r="H7119" s="34">
        <v>151</v>
      </c>
      <c r="I7119" s="34">
        <v>85</v>
      </c>
      <c r="J7119" s="34">
        <v>135</v>
      </c>
      <c r="K7119" s="34">
        <v>150</v>
      </c>
      <c r="L7119" s="34">
        <v>106</v>
      </c>
      <c r="M7119" s="34">
        <v>111</v>
      </c>
      <c r="N7119" s="34">
        <v>122</v>
      </c>
      <c r="O7119" s="34">
        <v>141</v>
      </c>
      <c r="P7119" s="34">
        <v>129</v>
      </c>
      <c r="Q7119" s="34">
        <v>155</v>
      </c>
      <c r="R7119" s="34">
        <v>185</v>
      </c>
      <c r="S7119" s="34">
        <v>175</v>
      </c>
      <c r="T7119" s="34">
        <v>119</v>
      </c>
      <c r="U7119" s="34">
        <v>123</v>
      </c>
      <c r="V7119" s="34">
        <v>162</v>
      </c>
      <c r="W7119" s="34">
        <v>162</v>
      </c>
      <c r="X7119" s="34">
        <v>168</v>
      </c>
      <c r="Y7119" s="34">
        <v>132</v>
      </c>
      <c r="Z7119" s="34">
        <v>192</v>
      </c>
      <c r="AA7119" s="34">
        <v>183</v>
      </c>
      <c r="AB7119" s="34">
        <v>147</v>
      </c>
      <c r="AC7119" s="34">
        <v>213</v>
      </c>
    </row>
    <row r="7120" spans="1:29" x14ac:dyDescent="0.2">
      <c r="A7120" s="34" t="s">
        <v>67613</v>
      </c>
      <c r="B7120" s="34">
        <v>85</v>
      </c>
      <c r="C7120" s="34">
        <v>52</v>
      </c>
      <c r="D7120" s="34">
        <v>73</v>
      </c>
      <c r="E7120" s="34">
        <v>45</v>
      </c>
      <c r="F7120" s="34">
        <v>71</v>
      </c>
      <c r="G7120" s="34">
        <v>68</v>
      </c>
      <c r="H7120" s="34">
        <v>71</v>
      </c>
      <c r="I7120" s="34">
        <v>71</v>
      </c>
      <c r="J7120" s="34">
        <v>63</v>
      </c>
      <c r="K7120" s="34">
        <v>44</v>
      </c>
      <c r="L7120" s="34">
        <v>47</v>
      </c>
      <c r="M7120" s="34">
        <v>67</v>
      </c>
      <c r="N7120" s="34">
        <v>62</v>
      </c>
      <c r="O7120" s="34">
        <v>68</v>
      </c>
      <c r="P7120" s="34">
        <v>42</v>
      </c>
      <c r="Q7120" s="34">
        <v>87</v>
      </c>
      <c r="R7120" s="34">
        <v>91</v>
      </c>
      <c r="S7120" s="34">
        <v>99</v>
      </c>
      <c r="T7120" s="34">
        <v>83</v>
      </c>
      <c r="U7120" s="34">
        <v>60</v>
      </c>
      <c r="V7120" s="34">
        <v>83</v>
      </c>
      <c r="W7120" s="34">
        <v>47</v>
      </c>
      <c r="X7120" s="34">
        <v>84</v>
      </c>
      <c r="Y7120" s="34">
        <v>80</v>
      </c>
      <c r="Z7120" s="34">
        <v>63</v>
      </c>
      <c r="AA7120" s="34">
        <v>72</v>
      </c>
      <c r="AB7120" s="34">
        <v>85</v>
      </c>
      <c r="AC7120" s="34">
        <v>105</v>
      </c>
    </row>
    <row r="7121" spans="1:29" x14ac:dyDescent="0.2">
      <c r="A7121" s="34" t="s">
        <v>67614</v>
      </c>
      <c r="B7121" s="34">
        <v>57</v>
      </c>
      <c r="C7121" s="34">
        <v>34</v>
      </c>
      <c r="D7121" s="34">
        <v>49</v>
      </c>
      <c r="E7121" s="34">
        <v>21</v>
      </c>
      <c r="F7121" s="34">
        <v>48</v>
      </c>
      <c r="G7121" s="34">
        <v>28</v>
      </c>
      <c r="H7121" s="34">
        <v>25</v>
      </c>
      <c r="I7121" s="34">
        <v>19</v>
      </c>
      <c r="J7121" s="34">
        <v>35</v>
      </c>
      <c r="K7121" s="34">
        <v>38</v>
      </c>
      <c r="L7121" s="34">
        <v>22</v>
      </c>
      <c r="M7121" s="34">
        <v>17</v>
      </c>
      <c r="N7121" s="34">
        <v>30</v>
      </c>
      <c r="O7121" s="34">
        <v>23</v>
      </c>
      <c r="P7121" s="34">
        <v>45</v>
      </c>
      <c r="Q7121" s="34">
        <v>34</v>
      </c>
      <c r="R7121" s="34">
        <v>34</v>
      </c>
      <c r="S7121" s="34">
        <v>25</v>
      </c>
      <c r="T7121" s="34">
        <v>38</v>
      </c>
      <c r="U7121" s="34">
        <v>28</v>
      </c>
      <c r="V7121" s="34">
        <v>46</v>
      </c>
      <c r="W7121" s="34">
        <v>40</v>
      </c>
      <c r="X7121" s="34">
        <v>48</v>
      </c>
      <c r="Y7121" s="34">
        <v>26</v>
      </c>
      <c r="Z7121" s="34">
        <v>39</v>
      </c>
      <c r="AA7121" s="34">
        <v>34</v>
      </c>
      <c r="AB7121" s="34">
        <v>19</v>
      </c>
      <c r="AC7121" s="34">
        <v>57</v>
      </c>
    </row>
    <row r="7122" spans="1:29" x14ac:dyDescent="0.2">
      <c r="A7122" s="34" t="s">
        <v>67615</v>
      </c>
      <c r="B7122" s="34">
        <v>192</v>
      </c>
      <c r="C7122" s="34">
        <v>237</v>
      </c>
      <c r="D7122" s="34">
        <v>325</v>
      </c>
      <c r="E7122" s="34">
        <v>303</v>
      </c>
      <c r="F7122" s="34">
        <v>254</v>
      </c>
      <c r="G7122" s="34">
        <v>221</v>
      </c>
      <c r="H7122" s="34">
        <v>234</v>
      </c>
      <c r="I7122" s="34">
        <v>242</v>
      </c>
      <c r="J7122" s="34">
        <v>218</v>
      </c>
      <c r="K7122" s="34">
        <v>318</v>
      </c>
      <c r="L7122" s="34">
        <v>105</v>
      </c>
      <c r="M7122" s="34">
        <v>204</v>
      </c>
      <c r="N7122" s="34">
        <v>248</v>
      </c>
      <c r="O7122" s="34">
        <v>184</v>
      </c>
      <c r="P7122" s="34">
        <v>191</v>
      </c>
      <c r="Q7122" s="34">
        <v>217</v>
      </c>
      <c r="R7122" s="34">
        <v>245</v>
      </c>
      <c r="S7122" s="34">
        <v>288</v>
      </c>
      <c r="T7122" s="34">
        <v>155</v>
      </c>
      <c r="U7122" s="34">
        <v>225</v>
      </c>
      <c r="V7122" s="34">
        <v>260</v>
      </c>
      <c r="W7122" s="34">
        <v>229</v>
      </c>
      <c r="X7122" s="34">
        <v>363</v>
      </c>
      <c r="Y7122" s="34">
        <v>186</v>
      </c>
      <c r="Z7122" s="34">
        <v>329</v>
      </c>
      <c r="AA7122" s="34">
        <v>321</v>
      </c>
      <c r="AB7122" s="34">
        <v>237</v>
      </c>
      <c r="AC7122" s="34">
        <v>370</v>
      </c>
    </row>
    <row r="7123" spans="1:29" x14ac:dyDescent="0.2">
      <c r="A7123" s="34" t="s">
        <v>67616</v>
      </c>
      <c r="B7123" s="34">
        <v>52</v>
      </c>
      <c r="C7123" s="34">
        <v>24</v>
      </c>
      <c r="D7123" s="34">
        <v>18</v>
      </c>
      <c r="E7123" s="34">
        <v>19</v>
      </c>
      <c r="F7123" s="34">
        <v>29</v>
      </c>
      <c r="G7123" s="34">
        <v>31</v>
      </c>
      <c r="H7123" s="34">
        <v>15</v>
      </c>
      <c r="I7123" s="34">
        <v>22</v>
      </c>
      <c r="J7123" s="34">
        <v>28</v>
      </c>
      <c r="K7123" s="34">
        <v>29</v>
      </c>
      <c r="L7123" s="34">
        <v>16</v>
      </c>
      <c r="M7123" s="34">
        <v>34</v>
      </c>
      <c r="N7123" s="34">
        <v>24</v>
      </c>
      <c r="O7123" s="34">
        <v>23</v>
      </c>
      <c r="P7123" s="34">
        <v>32</v>
      </c>
      <c r="Q7123" s="34">
        <v>25</v>
      </c>
      <c r="R7123" s="34">
        <v>29</v>
      </c>
      <c r="S7123" s="34">
        <v>25</v>
      </c>
      <c r="T7123" s="34">
        <v>9</v>
      </c>
      <c r="U7123" s="34">
        <v>22</v>
      </c>
      <c r="V7123" s="34">
        <v>58</v>
      </c>
      <c r="W7123" s="34">
        <v>40</v>
      </c>
      <c r="X7123" s="34">
        <v>41</v>
      </c>
      <c r="Y7123" s="34">
        <v>45</v>
      </c>
      <c r="Z7123" s="34">
        <v>27</v>
      </c>
      <c r="AA7123" s="34">
        <v>31</v>
      </c>
      <c r="AB7123" s="34">
        <v>38</v>
      </c>
      <c r="AC7123" s="34">
        <v>49</v>
      </c>
    </row>
    <row r="7124" spans="1:29" x14ac:dyDescent="0.2">
      <c r="A7124" s="34" t="s">
        <v>67617</v>
      </c>
      <c r="B7124" s="34">
        <v>54</v>
      </c>
      <c r="C7124" s="34">
        <v>50</v>
      </c>
      <c r="D7124" s="34">
        <v>43</v>
      </c>
      <c r="E7124" s="34">
        <v>38</v>
      </c>
      <c r="F7124" s="34">
        <v>39</v>
      </c>
      <c r="G7124" s="34">
        <v>45</v>
      </c>
      <c r="H7124" s="34">
        <v>49</v>
      </c>
      <c r="I7124" s="34">
        <v>47</v>
      </c>
      <c r="J7124" s="34">
        <v>39</v>
      </c>
      <c r="K7124" s="34">
        <v>48</v>
      </c>
      <c r="L7124" s="34">
        <v>37</v>
      </c>
      <c r="M7124" s="34">
        <v>36</v>
      </c>
      <c r="N7124" s="34">
        <v>40</v>
      </c>
      <c r="O7124" s="34">
        <v>35</v>
      </c>
      <c r="P7124" s="34">
        <v>46</v>
      </c>
      <c r="Q7124" s="34">
        <v>58</v>
      </c>
      <c r="R7124" s="34">
        <v>47</v>
      </c>
      <c r="S7124" s="34">
        <v>76</v>
      </c>
      <c r="T7124" s="34">
        <v>46</v>
      </c>
      <c r="U7124" s="34">
        <v>50</v>
      </c>
      <c r="V7124" s="34">
        <v>47</v>
      </c>
      <c r="W7124" s="34">
        <v>56</v>
      </c>
      <c r="X7124" s="34">
        <v>56</v>
      </c>
      <c r="Y7124" s="34">
        <v>47</v>
      </c>
      <c r="Z7124" s="34">
        <v>54</v>
      </c>
      <c r="AA7124" s="34">
        <v>48</v>
      </c>
      <c r="AB7124" s="34">
        <v>48</v>
      </c>
      <c r="AC7124" s="34">
        <v>70</v>
      </c>
    </row>
    <row r="7125" spans="1:29" x14ac:dyDescent="0.2">
      <c r="A7125" s="34" t="s">
        <v>67618</v>
      </c>
      <c r="B7125" s="34">
        <v>91</v>
      </c>
      <c r="C7125" s="34">
        <v>96</v>
      </c>
      <c r="D7125" s="34">
        <v>101</v>
      </c>
      <c r="E7125" s="34">
        <v>94</v>
      </c>
      <c r="F7125" s="34">
        <v>98</v>
      </c>
      <c r="G7125" s="34">
        <v>81</v>
      </c>
      <c r="H7125" s="34">
        <v>74</v>
      </c>
      <c r="I7125" s="34">
        <v>108</v>
      </c>
      <c r="J7125" s="34">
        <v>104</v>
      </c>
      <c r="K7125" s="34">
        <v>100</v>
      </c>
      <c r="L7125" s="34">
        <v>77</v>
      </c>
      <c r="M7125" s="34">
        <v>113</v>
      </c>
      <c r="N7125" s="34">
        <v>77</v>
      </c>
      <c r="O7125" s="34">
        <v>106</v>
      </c>
      <c r="P7125" s="34">
        <v>92</v>
      </c>
      <c r="Q7125" s="34">
        <v>133</v>
      </c>
      <c r="R7125" s="34">
        <v>133</v>
      </c>
      <c r="S7125" s="34">
        <v>130</v>
      </c>
      <c r="T7125" s="34">
        <v>79</v>
      </c>
      <c r="U7125" s="34">
        <v>101</v>
      </c>
      <c r="V7125" s="34">
        <v>110</v>
      </c>
      <c r="W7125" s="34">
        <v>128</v>
      </c>
      <c r="X7125" s="34">
        <v>154</v>
      </c>
      <c r="Y7125" s="34">
        <v>147</v>
      </c>
      <c r="Z7125" s="34">
        <v>100</v>
      </c>
      <c r="AA7125" s="34">
        <v>152</v>
      </c>
      <c r="AB7125" s="34">
        <v>115</v>
      </c>
      <c r="AC7125" s="34">
        <v>178</v>
      </c>
    </row>
    <row r="7126" spans="1:29" x14ac:dyDescent="0.2">
      <c r="A7126" s="34" t="s">
        <v>67619</v>
      </c>
      <c r="B7126" s="34">
        <v>56</v>
      </c>
      <c r="C7126" s="34">
        <v>90</v>
      </c>
      <c r="D7126" s="34">
        <v>151</v>
      </c>
      <c r="E7126" s="34">
        <v>43</v>
      </c>
      <c r="F7126" s="34">
        <v>83</v>
      </c>
      <c r="G7126" s="34">
        <v>83</v>
      </c>
      <c r="H7126" s="34">
        <v>83</v>
      </c>
      <c r="I7126" s="34">
        <v>74</v>
      </c>
      <c r="J7126" s="34">
        <v>66</v>
      </c>
      <c r="K7126" s="34">
        <v>75</v>
      </c>
      <c r="L7126" s="34">
        <v>29</v>
      </c>
      <c r="M7126" s="34">
        <v>98</v>
      </c>
      <c r="N7126" s="34">
        <v>83</v>
      </c>
      <c r="O7126" s="34">
        <v>75</v>
      </c>
      <c r="P7126" s="34">
        <v>81</v>
      </c>
      <c r="Q7126" s="34">
        <v>100</v>
      </c>
      <c r="R7126" s="34">
        <v>84</v>
      </c>
      <c r="S7126" s="34">
        <v>106</v>
      </c>
      <c r="T7126" s="34">
        <v>46</v>
      </c>
      <c r="U7126" s="34">
        <v>70</v>
      </c>
      <c r="V7126" s="34">
        <v>105</v>
      </c>
      <c r="W7126" s="34">
        <v>54</v>
      </c>
      <c r="X7126" s="34">
        <v>99</v>
      </c>
      <c r="Y7126" s="34">
        <v>24</v>
      </c>
      <c r="Z7126" s="34">
        <v>130</v>
      </c>
      <c r="AA7126" s="34">
        <v>89</v>
      </c>
      <c r="AB7126" s="34">
        <v>43</v>
      </c>
      <c r="AC7126" s="34">
        <v>152</v>
      </c>
    </row>
    <row r="7127" spans="1:29" x14ac:dyDescent="0.2">
      <c r="A7127" s="34" t="s">
        <v>67620</v>
      </c>
      <c r="B7127" s="34">
        <v>40</v>
      </c>
      <c r="C7127" s="34">
        <v>26</v>
      </c>
      <c r="D7127" s="34">
        <v>44</v>
      </c>
      <c r="E7127" s="34">
        <v>23</v>
      </c>
      <c r="F7127" s="34">
        <v>39</v>
      </c>
      <c r="G7127" s="34">
        <v>13</v>
      </c>
      <c r="H7127" s="34">
        <v>29</v>
      </c>
      <c r="I7127" s="34">
        <v>16</v>
      </c>
      <c r="J7127" s="34">
        <v>25</v>
      </c>
      <c r="K7127" s="34">
        <v>21</v>
      </c>
      <c r="L7127" s="34">
        <v>18</v>
      </c>
      <c r="M7127" s="34">
        <v>30</v>
      </c>
      <c r="N7127" s="34">
        <v>22</v>
      </c>
      <c r="O7127" s="34">
        <v>25</v>
      </c>
      <c r="P7127" s="34">
        <v>31</v>
      </c>
      <c r="Q7127" s="34">
        <v>19</v>
      </c>
      <c r="R7127" s="34">
        <v>32</v>
      </c>
      <c r="S7127" s="34">
        <v>24</v>
      </c>
      <c r="T7127" s="34">
        <v>34</v>
      </c>
      <c r="U7127" s="34">
        <v>22</v>
      </c>
      <c r="V7127" s="34">
        <v>43</v>
      </c>
      <c r="W7127" s="34">
        <v>19</v>
      </c>
      <c r="X7127" s="34">
        <v>39</v>
      </c>
      <c r="Y7127" s="34">
        <v>22</v>
      </c>
      <c r="Z7127" s="34">
        <v>34</v>
      </c>
      <c r="AA7127" s="34">
        <v>28</v>
      </c>
      <c r="AB7127" s="34">
        <v>33</v>
      </c>
      <c r="AC7127" s="34">
        <v>45</v>
      </c>
    </row>
    <row r="7128" spans="1:29" x14ac:dyDescent="0.2">
      <c r="A7128" s="34" t="s">
        <v>67621</v>
      </c>
      <c r="B7128" s="34">
        <v>31</v>
      </c>
      <c r="C7128" s="34">
        <v>45</v>
      </c>
      <c r="D7128" s="34">
        <v>49</v>
      </c>
      <c r="E7128" s="34">
        <v>37</v>
      </c>
      <c r="F7128" s="34">
        <v>49</v>
      </c>
      <c r="G7128" s="34">
        <v>46</v>
      </c>
      <c r="H7128" s="34">
        <v>29</v>
      </c>
      <c r="I7128" s="34">
        <v>31</v>
      </c>
      <c r="J7128" s="34">
        <v>52</v>
      </c>
      <c r="K7128" s="34">
        <v>54</v>
      </c>
      <c r="L7128" s="34">
        <v>31</v>
      </c>
      <c r="M7128" s="34">
        <v>41</v>
      </c>
      <c r="N7128" s="34">
        <v>42</v>
      </c>
      <c r="O7128" s="34">
        <v>38</v>
      </c>
      <c r="P7128" s="34">
        <v>25</v>
      </c>
      <c r="Q7128" s="34">
        <v>66</v>
      </c>
      <c r="R7128" s="34">
        <v>45</v>
      </c>
      <c r="S7128" s="34">
        <v>69</v>
      </c>
      <c r="T7128" s="34">
        <v>36</v>
      </c>
      <c r="U7128" s="34">
        <v>48</v>
      </c>
      <c r="V7128" s="34">
        <v>36</v>
      </c>
      <c r="W7128" s="34">
        <v>45</v>
      </c>
      <c r="X7128" s="34">
        <v>55</v>
      </c>
      <c r="Y7128" s="34">
        <v>41</v>
      </c>
      <c r="Z7128" s="34">
        <v>57</v>
      </c>
      <c r="AA7128" s="34">
        <v>60</v>
      </c>
      <c r="AB7128" s="34">
        <v>31</v>
      </c>
      <c r="AC7128" s="34">
        <v>68</v>
      </c>
    </row>
    <row r="7129" spans="1:29" x14ac:dyDescent="0.2">
      <c r="A7129" s="34" t="s">
        <v>67622</v>
      </c>
      <c r="B7129" s="34">
        <v>90</v>
      </c>
      <c r="C7129" s="34">
        <v>49</v>
      </c>
      <c r="D7129" s="34">
        <v>74</v>
      </c>
      <c r="E7129" s="34">
        <v>41</v>
      </c>
      <c r="F7129" s="34">
        <v>98</v>
      </c>
      <c r="G7129" s="34">
        <v>87</v>
      </c>
      <c r="H7129" s="34">
        <v>65</v>
      </c>
      <c r="I7129" s="34">
        <v>63</v>
      </c>
      <c r="J7129" s="34">
        <v>54</v>
      </c>
      <c r="K7129" s="34">
        <v>64</v>
      </c>
      <c r="L7129" s="34">
        <v>54</v>
      </c>
      <c r="M7129" s="34">
        <v>35</v>
      </c>
      <c r="N7129" s="34">
        <v>75</v>
      </c>
      <c r="O7129" s="34">
        <v>57</v>
      </c>
      <c r="P7129" s="34">
        <v>91</v>
      </c>
      <c r="Q7129" s="34">
        <v>94</v>
      </c>
      <c r="R7129" s="34">
        <v>74</v>
      </c>
      <c r="S7129" s="34">
        <v>59</v>
      </c>
      <c r="T7129" s="34">
        <v>103</v>
      </c>
      <c r="U7129" s="34">
        <v>70</v>
      </c>
      <c r="V7129" s="34">
        <v>91</v>
      </c>
      <c r="W7129" s="34">
        <v>69</v>
      </c>
      <c r="X7129" s="34">
        <v>130</v>
      </c>
      <c r="Y7129" s="34">
        <v>58</v>
      </c>
      <c r="Z7129" s="34">
        <v>93</v>
      </c>
      <c r="AA7129" s="34">
        <v>83</v>
      </c>
      <c r="AB7129" s="34">
        <v>75</v>
      </c>
      <c r="AC7129" s="34">
        <v>84</v>
      </c>
    </row>
    <row r="7130" spans="1:29" x14ac:dyDescent="0.2">
      <c r="A7130" s="34" t="s">
        <v>67623</v>
      </c>
      <c r="B7130" s="34">
        <v>142</v>
      </c>
      <c r="C7130" s="34">
        <v>121</v>
      </c>
      <c r="D7130" s="34">
        <v>172</v>
      </c>
      <c r="E7130" s="34">
        <v>156</v>
      </c>
      <c r="F7130" s="34">
        <v>174</v>
      </c>
      <c r="G7130" s="34">
        <v>140</v>
      </c>
      <c r="H7130" s="34">
        <v>180</v>
      </c>
      <c r="I7130" s="34">
        <v>130</v>
      </c>
      <c r="J7130" s="34">
        <v>140</v>
      </c>
      <c r="K7130" s="34">
        <v>135</v>
      </c>
      <c r="L7130" s="34">
        <v>163</v>
      </c>
      <c r="M7130" s="34">
        <v>113</v>
      </c>
      <c r="N7130" s="34">
        <v>144</v>
      </c>
      <c r="O7130" s="34">
        <v>137</v>
      </c>
      <c r="P7130" s="34">
        <v>208</v>
      </c>
      <c r="Q7130" s="34">
        <v>160</v>
      </c>
      <c r="R7130" s="34">
        <v>197</v>
      </c>
      <c r="S7130" s="34">
        <v>188</v>
      </c>
      <c r="T7130" s="34">
        <v>232</v>
      </c>
      <c r="U7130" s="34">
        <v>148</v>
      </c>
      <c r="V7130" s="34">
        <v>214</v>
      </c>
      <c r="W7130" s="34">
        <v>227</v>
      </c>
      <c r="X7130" s="34">
        <v>174</v>
      </c>
      <c r="Y7130" s="34">
        <v>203</v>
      </c>
      <c r="Z7130" s="34">
        <v>170</v>
      </c>
      <c r="AA7130" s="34">
        <v>189</v>
      </c>
      <c r="AB7130" s="34">
        <v>227</v>
      </c>
      <c r="AC7130" s="34">
        <v>276</v>
      </c>
    </row>
    <row r="7131" spans="1:29" x14ac:dyDescent="0.2">
      <c r="A7131" s="34" t="s">
        <v>67624</v>
      </c>
      <c r="B7131" s="34">
        <v>174</v>
      </c>
      <c r="C7131" s="34">
        <v>106</v>
      </c>
      <c r="D7131" s="34">
        <v>140</v>
      </c>
      <c r="E7131" s="34">
        <v>132</v>
      </c>
      <c r="F7131" s="34">
        <v>183</v>
      </c>
      <c r="G7131" s="34">
        <v>62</v>
      </c>
      <c r="H7131" s="34">
        <v>187</v>
      </c>
      <c r="I7131" s="34">
        <v>97</v>
      </c>
      <c r="J7131" s="34">
        <v>146</v>
      </c>
      <c r="K7131" s="34">
        <v>137</v>
      </c>
      <c r="L7131" s="34">
        <v>168</v>
      </c>
      <c r="M7131" s="34">
        <v>83</v>
      </c>
      <c r="N7131" s="34">
        <v>176</v>
      </c>
      <c r="O7131" s="34">
        <v>103</v>
      </c>
      <c r="P7131" s="34">
        <v>150</v>
      </c>
      <c r="Q7131" s="34">
        <v>193</v>
      </c>
      <c r="R7131" s="34">
        <v>258</v>
      </c>
      <c r="S7131" s="34">
        <v>114</v>
      </c>
      <c r="T7131" s="34">
        <v>231</v>
      </c>
      <c r="U7131" s="34">
        <v>141</v>
      </c>
      <c r="V7131" s="34">
        <v>209</v>
      </c>
      <c r="W7131" s="34">
        <v>178</v>
      </c>
      <c r="X7131" s="34">
        <v>261</v>
      </c>
      <c r="Y7131" s="34">
        <v>178</v>
      </c>
      <c r="Z7131" s="34">
        <v>173</v>
      </c>
      <c r="AA7131" s="34">
        <v>154</v>
      </c>
      <c r="AB7131" s="34">
        <v>267</v>
      </c>
      <c r="AC7131" s="34">
        <v>191</v>
      </c>
    </row>
    <row r="7132" spans="1:29" x14ac:dyDescent="0.2">
      <c r="A7132" s="34" t="s">
        <v>67625</v>
      </c>
      <c r="B7132" s="34">
        <v>67</v>
      </c>
      <c r="C7132" s="34">
        <v>87</v>
      </c>
      <c r="D7132" s="34">
        <v>81</v>
      </c>
      <c r="E7132" s="34">
        <v>112</v>
      </c>
      <c r="F7132" s="34">
        <v>90</v>
      </c>
      <c r="G7132" s="34">
        <v>65</v>
      </c>
      <c r="H7132" s="34">
        <v>76</v>
      </c>
      <c r="I7132" s="34">
        <v>99</v>
      </c>
      <c r="J7132" s="34">
        <v>97</v>
      </c>
      <c r="K7132" s="34">
        <v>108</v>
      </c>
      <c r="L7132" s="34">
        <v>93</v>
      </c>
      <c r="M7132" s="34">
        <v>117</v>
      </c>
      <c r="N7132" s="34">
        <v>58</v>
      </c>
      <c r="O7132" s="34">
        <v>101</v>
      </c>
      <c r="P7132" s="34">
        <v>97</v>
      </c>
      <c r="Q7132" s="34">
        <v>147</v>
      </c>
      <c r="R7132" s="34">
        <v>141</v>
      </c>
      <c r="S7132" s="34">
        <v>144</v>
      </c>
      <c r="T7132" s="34">
        <v>127</v>
      </c>
      <c r="U7132" s="34">
        <v>118</v>
      </c>
      <c r="V7132" s="34">
        <v>105</v>
      </c>
      <c r="W7132" s="34">
        <v>124</v>
      </c>
      <c r="X7132" s="34">
        <v>133</v>
      </c>
      <c r="Y7132" s="34">
        <v>111</v>
      </c>
      <c r="Z7132" s="34">
        <v>121</v>
      </c>
      <c r="AA7132" s="34">
        <v>123</v>
      </c>
      <c r="AB7132" s="34">
        <v>111</v>
      </c>
      <c r="AC7132" s="34">
        <v>144</v>
      </c>
    </row>
    <row r="7133" spans="1:29" x14ac:dyDescent="0.2">
      <c r="A7133" s="34" t="s">
        <v>67626</v>
      </c>
      <c r="B7133" s="34">
        <v>128</v>
      </c>
      <c r="C7133" s="34">
        <v>243</v>
      </c>
      <c r="D7133" s="34">
        <v>173</v>
      </c>
      <c r="E7133" s="34">
        <v>273</v>
      </c>
      <c r="F7133" s="34">
        <v>155</v>
      </c>
      <c r="G7133" s="34">
        <v>208</v>
      </c>
      <c r="H7133" s="34">
        <v>176</v>
      </c>
      <c r="I7133" s="34">
        <v>193</v>
      </c>
      <c r="J7133" s="34">
        <v>125</v>
      </c>
      <c r="K7133" s="34">
        <v>213</v>
      </c>
      <c r="L7133" s="34">
        <v>73</v>
      </c>
      <c r="M7133" s="34">
        <v>193</v>
      </c>
      <c r="N7133" s="34">
        <v>147</v>
      </c>
      <c r="O7133" s="34">
        <v>193</v>
      </c>
      <c r="P7133" s="34">
        <v>174</v>
      </c>
      <c r="Q7133" s="34">
        <v>238</v>
      </c>
      <c r="R7133" s="34">
        <v>137</v>
      </c>
      <c r="S7133" s="34">
        <v>248</v>
      </c>
      <c r="T7133" s="34">
        <v>109</v>
      </c>
      <c r="U7133" s="34">
        <v>208</v>
      </c>
      <c r="V7133" s="34">
        <v>186</v>
      </c>
      <c r="W7133" s="34">
        <v>197</v>
      </c>
      <c r="X7133" s="34">
        <v>193</v>
      </c>
      <c r="Y7133" s="34">
        <v>142</v>
      </c>
      <c r="Z7133" s="34">
        <v>179</v>
      </c>
      <c r="AA7133" s="34">
        <v>224</v>
      </c>
      <c r="AB7133" s="34">
        <v>144</v>
      </c>
      <c r="AC7133" s="34">
        <v>328</v>
      </c>
    </row>
    <row r="7134" spans="1:29" x14ac:dyDescent="0.2">
      <c r="A7134" s="34" t="s">
        <v>67627</v>
      </c>
      <c r="B7134" s="34">
        <v>55</v>
      </c>
      <c r="C7134" s="34">
        <v>44</v>
      </c>
      <c r="D7134" s="34">
        <v>75</v>
      </c>
      <c r="E7134" s="34">
        <v>42</v>
      </c>
      <c r="F7134" s="34">
        <v>64</v>
      </c>
      <c r="G7134" s="34">
        <v>15</v>
      </c>
      <c r="H7134" s="34">
        <v>83</v>
      </c>
      <c r="I7134" s="34">
        <v>43</v>
      </c>
      <c r="J7134" s="34">
        <v>69</v>
      </c>
      <c r="K7134" s="34">
        <v>41</v>
      </c>
      <c r="L7134" s="34">
        <v>73</v>
      </c>
      <c r="M7134" s="34">
        <v>31</v>
      </c>
      <c r="N7134" s="34">
        <v>88</v>
      </c>
      <c r="O7134" s="34">
        <v>33</v>
      </c>
      <c r="P7134" s="34">
        <v>81</v>
      </c>
      <c r="Q7134" s="34">
        <v>51</v>
      </c>
      <c r="R7134" s="34">
        <v>89</v>
      </c>
      <c r="S7134" s="34">
        <v>53</v>
      </c>
      <c r="T7134" s="34">
        <v>71</v>
      </c>
      <c r="U7134" s="34">
        <v>42</v>
      </c>
      <c r="V7134" s="34">
        <v>95</v>
      </c>
      <c r="W7134" s="34">
        <v>51</v>
      </c>
      <c r="X7134" s="34">
        <v>104</v>
      </c>
      <c r="Y7134" s="34">
        <v>30</v>
      </c>
      <c r="Z7134" s="34">
        <v>100</v>
      </c>
      <c r="AA7134" s="34">
        <v>45</v>
      </c>
      <c r="AB7134" s="34">
        <v>108</v>
      </c>
      <c r="AC7134" s="34">
        <v>76</v>
      </c>
    </row>
    <row r="7135" spans="1:29" x14ac:dyDescent="0.2">
      <c r="A7135" s="34" t="s">
        <v>67628</v>
      </c>
      <c r="B7135" s="34">
        <v>44</v>
      </c>
      <c r="C7135" s="34">
        <v>25</v>
      </c>
      <c r="D7135" s="34">
        <v>49</v>
      </c>
      <c r="E7135" s="34">
        <v>37</v>
      </c>
      <c r="F7135" s="34">
        <v>56</v>
      </c>
      <c r="G7135" s="34">
        <v>48</v>
      </c>
      <c r="H7135" s="34">
        <v>33</v>
      </c>
      <c r="I7135" s="34">
        <v>39</v>
      </c>
      <c r="J7135" s="34">
        <v>36</v>
      </c>
      <c r="K7135" s="34">
        <v>44</v>
      </c>
      <c r="L7135" s="34">
        <v>33</v>
      </c>
      <c r="M7135" s="34">
        <v>39</v>
      </c>
      <c r="N7135" s="34">
        <v>28</v>
      </c>
      <c r="O7135" s="34">
        <v>48</v>
      </c>
      <c r="P7135" s="34">
        <v>37</v>
      </c>
      <c r="Q7135" s="34">
        <v>57</v>
      </c>
      <c r="R7135" s="34">
        <v>42</v>
      </c>
      <c r="S7135" s="34">
        <v>42</v>
      </c>
      <c r="T7135" s="34">
        <v>32</v>
      </c>
      <c r="U7135" s="34">
        <v>24</v>
      </c>
      <c r="V7135" s="34">
        <v>38</v>
      </c>
      <c r="W7135" s="34">
        <v>39</v>
      </c>
      <c r="X7135" s="34">
        <v>69</v>
      </c>
      <c r="Y7135" s="34">
        <v>36</v>
      </c>
      <c r="Z7135" s="34">
        <v>56</v>
      </c>
      <c r="AA7135" s="34">
        <v>48</v>
      </c>
      <c r="AB7135" s="34">
        <v>39</v>
      </c>
      <c r="AC7135" s="34">
        <v>54</v>
      </c>
    </row>
    <row r="7136" spans="1:29" x14ac:dyDescent="0.2">
      <c r="A7136" s="34" t="s">
        <v>67629</v>
      </c>
      <c r="B7136" s="34">
        <v>196</v>
      </c>
      <c r="C7136" s="34">
        <v>67</v>
      </c>
      <c r="D7136" s="34">
        <v>103</v>
      </c>
      <c r="E7136" s="34">
        <v>78</v>
      </c>
      <c r="F7136" s="34">
        <v>111</v>
      </c>
      <c r="G7136" s="34">
        <v>93</v>
      </c>
      <c r="H7136" s="34">
        <v>159</v>
      </c>
      <c r="I7136" s="34">
        <v>90</v>
      </c>
      <c r="J7136" s="34">
        <v>112</v>
      </c>
      <c r="K7136" s="34">
        <v>105</v>
      </c>
      <c r="L7136" s="34">
        <v>106</v>
      </c>
      <c r="M7136" s="34">
        <v>89</v>
      </c>
      <c r="N7136" s="34">
        <v>95</v>
      </c>
      <c r="O7136" s="34">
        <v>72</v>
      </c>
      <c r="P7136" s="34">
        <v>103</v>
      </c>
      <c r="Q7136" s="34">
        <v>115</v>
      </c>
      <c r="R7136" s="34">
        <v>126</v>
      </c>
      <c r="S7136" s="34">
        <v>106</v>
      </c>
      <c r="T7136" s="34">
        <v>153</v>
      </c>
      <c r="U7136" s="34">
        <v>97</v>
      </c>
      <c r="V7136" s="34">
        <v>147</v>
      </c>
      <c r="W7136" s="34">
        <v>125</v>
      </c>
      <c r="X7136" s="34">
        <v>145</v>
      </c>
      <c r="Y7136" s="34">
        <v>111</v>
      </c>
      <c r="Z7136" s="34">
        <v>148</v>
      </c>
      <c r="AA7136" s="34">
        <v>129</v>
      </c>
      <c r="AB7136" s="34">
        <v>141</v>
      </c>
      <c r="AC7136" s="34">
        <v>148</v>
      </c>
    </row>
    <row r="7137" spans="1:29" x14ac:dyDescent="0.2">
      <c r="A7137" s="34" t="s">
        <v>67630</v>
      </c>
      <c r="B7137" s="34">
        <v>201</v>
      </c>
      <c r="C7137" s="34">
        <v>285</v>
      </c>
      <c r="D7137" s="34">
        <v>302</v>
      </c>
      <c r="E7137" s="34">
        <v>248</v>
      </c>
      <c r="F7137" s="34">
        <v>326</v>
      </c>
      <c r="G7137" s="34">
        <v>264</v>
      </c>
      <c r="H7137" s="34">
        <v>321</v>
      </c>
      <c r="I7137" s="34">
        <v>258</v>
      </c>
      <c r="J7137" s="34">
        <v>319</v>
      </c>
      <c r="K7137" s="34">
        <v>363</v>
      </c>
      <c r="L7137" s="34">
        <v>238</v>
      </c>
      <c r="M7137" s="34">
        <v>260</v>
      </c>
      <c r="N7137" s="34">
        <v>294</v>
      </c>
      <c r="O7137" s="34">
        <v>244</v>
      </c>
      <c r="P7137" s="34">
        <v>295</v>
      </c>
      <c r="Q7137" s="34">
        <v>422</v>
      </c>
      <c r="R7137" s="34">
        <v>402</v>
      </c>
      <c r="S7137" s="34">
        <v>353</v>
      </c>
      <c r="T7137" s="34">
        <v>308</v>
      </c>
      <c r="U7137" s="34">
        <v>301</v>
      </c>
      <c r="V7137" s="34">
        <v>416</v>
      </c>
      <c r="W7137" s="34">
        <v>375</v>
      </c>
      <c r="X7137" s="34">
        <v>414</v>
      </c>
      <c r="Y7137" s="34">
        <v>316</v>
      </c>
      <c r="Z7137" s="34">
        <v>375</v>
      </c>
      <c r="AA7137" s="34">
        <v>373</v>
      </c>
      <c r="AB7137" s="34">
        <v>434</v>
      </c>
      <c r="AC7137" s="34">
        <v>547</v>
      </c>
    </row>
    <row r="7138" spans="1:29" x14ac:dyDescent="0.2">
      <c r="A7138" s="34" t="s">
        <v>67631</v>
      </c>
      <c r="B7138" s="34">
        <v>97</v>
      </c>
      <c r="C7138" s="34">
        <v>168</v>
      </c>
      <c r="D7138" s="34">
        <v>153</v>
      </c>
      <c r="E7138" s="34">
        <v>191</v>
      </c>
      <c r="F7138" s="34">
        <v>156</v>
      </c>
      <c r="G7138" s="34">
        <v>176</v>
      </c>
      <c r="H7138" s="34">
        <v>166</v>
      </c>
      <c r="I7138" s="34">
        <v>166</v>
      </c>
      <c r="J7138" s="34">
        <v>140</v>
      </c>
      <c r="K7138" s="34">
        <v>174</v>
      </c>
      <c r="L7138" s="34">
        <v>94</v>
      </c>
      <c r="M7138" s="34">
        <v>130</v>
      </c>
      <c r="N7138" s="34">
        <v>135</v>
      </c>
      <c r="O7138" s="34">
        <v>145</v>
      </c>
      <c r="P7138" s="34">
        <v>141</v>
      </c>
      <c r="Q7138" s="34">
        <v>220</v>
      </c>
      <c r="R7138" s="34">
        <v>152</v>
      </c>
      <c r="S7138" s="34">
        <v>227</v>
      </c>
      <c r="T7138" s="34">
        <v>90</v>
      </c>
      <c r="U7138" s="34">
        <v>153</v>
      </c>
      <c r="V7138" s="34">
        <v>148</v>
      </c>
      <c r="W7138" s="34">
        <v>165</v>
      </c>
      <c r="X7138" s="34">
        <v>192</v>
      </c>
      <c r="Y7138" s="34">
        <v>176</v>
      </c>
      <c r="Z7138" s="34">
        <v>176</v>
      </c>
      <c r="AA7138" s="34">
        <v>204</v>
      </c>
      <c r="AB7138" s="34">
        <v>159</v>
      </c>
      <c r="AC7138" s="34">
        <v>349</v>
      </c>
    </row>
    <row r="7139" spans="1:29" x14ac:dyDescent="0.2">
      <c r="A7139" s="34" t="s">
        <v>67632</v>
      </c>
      <c r="B7139" s="34">
        <v>201</v>
      </c>
      <c r="C7139" s="34">
        <v>177</v>
      </c>
      <c r="D7139" s="34">
        <v>199</v>
      </c>
      <c r="E7139" s="34">
        <v>145</v>
      </c>
      <c r="F7139" s="34">
        <v>174</v>
      </c>
      <c r="G7139" s="34">
        <v>187</v>
      </c>
      <c r="H7139" s="34">
        <v>178</v>
      </c>
      <c r="I7139" s="34">
        <v>145</v>
      </c>
      <c r="J7139" s="34">
        <v>179</v>
      </c>
      <c r="K7139" s="34">
        <v>168</v>
      </c>
      <c r="L7139" s="34">
        <v>121</v>
      </c>
      <c r="M7139" s="34">
        <v>166</v>
      </c>
      <c r="N7139" s="34">
        <v>152</v>
      </c>
      <c r="O7139" s="34">
        <v>149</v>
      </c>
      <c r="P7139" s="34">
        <v>166</v>
      </c>
      <c r="Q7139" s="34">
        <v>216</v>
      </c>
      <c r="R7139" s="34">
        <v>167</v>
      </c>
      <c r="S7139" s="34">
        <v>170</v>
      </c>
      <c r="T7139" s="34">
        <v>148</v>
      </c>
      <c r="U7139" s="34">
        <v>144</v>
      </c>
      <c r="V7139" s="34">
        <v>228</v>
      </c>
      <c r="W7139" s="34">
        <v>211</v>
      </c>
      <c r="X7139" s="34">
        <v>212</v>
      </c>
      <c r="Y7139" s="34">
        <v>198</v>
      </c>
      <c r="Z7139" s="34">
        <v>180</v>
      </c>
      <c r="AA7139" s="34">
        <v>232</v>
      </c>
      <c r="AB7139" s="34">
        <v>169</v>
      </c>
      <c r="AC7139" s="34">
        <v>287</v>
      </c>
    </row>
    <row r="7140" spans="1:29" x14ac:dyDescent="0.2">
      <c r="A7140" s="34" t="s">
        <v>67633</v>
      </c>
      <c r="B7140" s="34">
        <v>191</v>
      </c>
      <c r="C7140" s="34">
        <v>240</v>
      </c>
      <c r="D7140" s="34">
        <v>220</v>
      </c>
      <c r="E7140" s="34">
        <v>265</v>
      </c>
      <c r="F7140" s="34">
        <v>219</v>
      </c>
      <c r="G7140" s="34">
        <v>189</v>
      </c>
      <c r="H7140" s="34">
        <v>215</v>
      </c>
      <c r="I7140" s="34">
        <v>191</v>
      </c>
      <c r="J7140" s="34">
        <v>185</v>
      </c>
      <c r="K7140" s="34">
        <v>244</v>
      </c>
      <c r="L7140" s="34">
        <v>167</v>
      </c>
      <c r="M7140" s="34">
        <v>232</v>
      </c>
      <c r="N7140" s="34">
        <v>167</v>
      </c>
      <c r="O7140" s="34">
        <v>222</v>
      </c>
      <c r="P7140" s="34">
        <v>192</v>
      </c>
      <c r="Q7140" s="34">
        <v>292</v>
      </c>
      <c r="R7140" s="34">
        <v>287</v>
      </c>
      <c r="S7140" s="34">
        <v>260</v>
      </c>
      <c r="T7140" s="34">
        <v>230</v>
      </c>
      <c r="U7140" s="34">
        <v>283</v>
      </c>
      <c r="V7140" s="34">
        <v>249</v>
      </c>
      <c r="W7140" s="34">
        <v>376</v>
      </c>
      <c r="X7140" s="34">
        <v>212</v>
      </c>
      <c r="Y7140" s="34">
        <v>278</v>
      </c>
      <c r="Z7140" s="34">
        <v>213</v>
      </c>
      <c r="AA7140" s="34">
        <v>319</v>
      </c>
      <c r="AB7140" s="34">
        <v>286</v>
      </c>
      <c r="AC7140" s="34">
        <v>341</v>
      </c>
    </row>
    <row r="7141" spans="1:29" x14ac:dyDescent="0.2">
      <c r="A7141" s="34" t="s">
        <v>67634</v>
      </c>
      <c r="B7141" s="34">
        <v>163</v>
      </c>
      <c r="C7141" s="34">
        <v>104</v>
      </c>
      <c r="D7141" s="34">
        <v>156</v>
      </c>
      <c r="E7141" s="34">
        <v>195</v>
      </c>
      <c r="F7141" s="34">
        <v>176</v>
      </c>
      <c r="G7141" s="34">
        <v>211</v>
      </c>
      <c r="H7141" s="34">
        <v>155</v>
      </c>
      <c r="I7141" s="34">
        <v>169</v>
      </c>
      <c r="J7141" s="34">
        <v>150</v>
      </c>
      <c r="K7141" s="34">
        <v>160</v>
      </c>
      <c r="L7141" s="34">
        <v>154</v>
      </c>
      <c r="M7141" s="34">
        <v>128</v>
      </c>
      <c r="N7141" s="34">
        <v>144</v>
      </c>
      <c r="O7141" s="34">
        <v>164</v>
      </c>
      <c r="P7141" s="34">
        <v>182</v>
      </c>
      <c r="Q7141" s="34">
        <v>226</v>
      </c>
      <c r="R7141" s="34">
        <v>221</v>
      </c>
      <c r="S7141" s="34">
        <v>195</v>
      </c>
      <c r="T7141" s="34">
        <v>225</v>
      </c>
      <c r="U7141" s="34">
        <v>154</v>
      </c>
      <c r="V7141" s="34">
        <v>192</v>
      </c>
      <c r="W7141" s="34">
        <v>234</v>
      </c>
      <c r="X7141" s="34">
        <v>213</v>
      </c>
      <c r="Y7141" s="34">
        <v>252</v>
      </c>
      <c r="Z7141" s="34">
        <v>184</v>
      </c>
      <c r="AA7141" s="34">
        <v>211</v>
      </c>
      <c r="AB7141" s="34">
        <v>254</v>
      </c>
      <c r="AC7141" s="34">
        <v>245</v>
      </c>
    </row>
    <row r="7142" spans="1:29" x14ac:dyDescent="0.2">
      <c r="A7142" s="34" t="s">
        <v>67635</v>
      </c>
      <c r="B7142" s="34">
        <v>156</v>
      </c>
      <c r="C7142" s="34">
        <v>109</v>
      </c>
      <c r="D7142" s="34">
        <v>187</v>
      </c>
      <c r="E7142" s="34">
        <v>127</v>
      </c>
      <c r="F7142" s="34">
        <v>188</v>
      </c>
      <c r="G7142" s="34">
        <v>201</v>
      </c>
      <c r="H7142" s="34">
        <v>165</v>
      </c>
      <c r="I7142" s="34">
        <v>114</v>
      </c>
      <c r="J7142" s="34">
        <v>162</v>
      </c>
      <c r="K7142" s="34">
        <v>136</v>
      </c>
      <c r="L7142" s="34">
        <v>143</v>
      </c>
      <c r="M7142" s="34">
        <v>123</v>
      </c>
      <c r="N7142" s="34">
        <v>170</v>
      </c>
      <c r="O7142" s="34">
        <v>102</v>
      </c>
      <c r="P7142" s="34">
        <v>172</v>
      </c>
      <c r="Q7142" s="34">
        <v>205</v>
      </c>
      <c r="R7142" s="34">
        <v>236</v>
      </c>
      <c r="S7142" s="34">
        <v>197</v>
      </c>
      <c r="T7142" s="34">
        <v>206</v>
      </c>
      <c r="U7142" s="34">
        <v>129</v>
      </c>
      <c r="V7142" s="34">
        <v>196</v>
      </c>
      <c r="W7142" s="34">
        <v>173</v>
      </c>
      <c r="X7142" s="34">
        <v>231</v>
      </c>
      <c r="Y7142" s="34">
        <v>145</v>
      </c>
      <c r="Z7142" s="34">
        <v>211</v>
      </c>
      <c r="AA7142" s="34">
        <v>197</v>
      </c>
      <c r="AB7142" s="34">
        <v>216</v>
      </c>
      <c r="AC7142" s="34">
        <v>189</v>
      </c>
    </row>
    <row r="7143" spans="1:29" x14ac:dyDescent="0.2">
      <c r="A7143" s="34" t="s">
        <v>67636</v>
      </c>
      <c r="B7143" s="34">
        <v>209</v>
      </c>
      <c r="C7143" s="34">
        <v>176</v>
      </c>
      <c r="D7143" s="34">
        <v>187</v>
      </c>
      <c r="E7143" s="34">
        <v>179</v>
      </c>
      <c r="F7143" s="34">
        <v>191</v>
      </c>
      <c r="G7143" s="34">
        <v>177</v>
      </c>
      <c r="H7143" s="34">
        <v>215</v>
      </c>
      <c r="I7143" s="34">
        <v>178</v>
      </c>
      <c r="J7143" s="34">
        <v>153</v>
      </c>
      <c r="K7143" s="34">
        <v>214</v>
      </c>
      <c r="L7143" s="34">
        <v>138</v>
      </c>
      <c r="M7143" s="34">
        <v>149</v>
      </c>
      <c r="N7143" s="34">
        <v>142</v>
      </c>
      <c r="O7143" s="34">
        <v>153</v>
      </c>
      <c r="P7143" s="34">
        <v>133</v>
      </c>
      <c r="Q7143" s="34">
        <v>264</v>
      </c>
      <c r="R7143" s="34">
        <v>247</v>
      </c>
      <c r="S7143" s="34">
        <v>182</v>
      </c>
      <c r="T7143" s="34">
        <v>195</v>
      </c>
      <c r="U7143" s="34">
        <v>185</v>
      </c>
      <c r="V7143" s="34">
        <v>155</v>
      </c>
      <c r="W7143" s="34">
        <v>216</v>
      </c>
      <c r="X7143" s="34">
        <v>230</v>
      </c>
      <c r="Y7143" s="34">
        <v>213</v>
      </c>
      <c r="Z7143" s="34">
        <v>198</v>
      </c>
      <c r="AA7143" s="34">
        <v>226</v>
      </c>
      <c r="AB7143" s="34">
        <v>226</v>
      </c>
      <c r="AC7143" s="34">
        <v>321</v>
      </c>
    </row>
    <row r="7144" spans="1:29" x14ac:dyDescent="0.2">
      <c r="A7144" s="34" t="s">
        <v>67637</v>
      </c>
      <c r="B7144" s="34">
        <v>132</v>
      </c>
      <c r="C7144" s="34">
        <v>107</v>
      </c>
      <c r="D7144" s="34">
        <v>125</v>
      </c>
      <c r="E7144" s="34">
        <v>104</v>
      </c>
      <c r="F7144" s="34">
        <v>129</v>
      </c>
      <c r="G7144" s="34">
        <v>108</v>
      </c>
      <c r="H7144" s="34">
        <v>118</v>
      </c>
      <c r="I7144" s="34">
        <v>91</v>
      </c>
      <c r="J7144" s="34">
        <v>79</v>
      </c>
      <c r="K7144" s="34">
        <v>120</v>
      </c>
      <c r="L7144" s="34">
        <v>100</v>
      </c>
      <c r="M7144" s="34">
        <v>115</v>
      </c>
      <c r="N7144" s="34">
        <v>87</v>
      </c>
      <c r="O7144" s="34">
        <v>139</v>
      </c>
      <c r="P7144" s="34">
        <v>108</v>
      </c>
      <c r="Q7144" s="34">
        <v>107</v>
      </c>
      <c r="R7144" s="34">
        <v>98</v>
      </c>
      <c r="S7144" s="34">
        <v>134</v>
      </c>
      <c r="T7144" s="34">
        <v>138</v>
      </c>
      <c r="U7144" s="34">
        <v>116</v>
      </c>
      <c r="V7144" s="34">
        <v>128</v>
      </c>
      <c r="W7144" s="34">
        <v>143</v>
      </c>
      <c r="X7144" s="34">
        <v>161</v>
      </c>
      <c r="Y7144" s="34">
        <v>97</v>
      </c>
      <c r="Z7144" s="34">
        <v>134</v>
      </c>
      <c r="AA7144" s="34">
        <v>162</v>
      </c>
      <c r="AB7144" s="34">
        <v>132</v>
      </c>
      <c r="AC7144" s="34">
        <v>212</v>
      </c>
    </row>
    <row r="7145" spans="1:29" x14ac:dyDescent="0.2">
      <c r="A7145" s="34" t="s">
        <v>67638</v>
      </c>
      <c r="B7145" s="34">
        <v>93</v>
      </c>
      <c r="C7145" s="34">
        <v>55</v>
      </c>
      <c r="D7145" s="34">
        <v>48</v>
      </c>
      <c r="E7145" s="34">
        <v>38</v>
      </c>
      <c r="F7145" s="34">
        <v>42</v>
      </c>
      <c r="G7145" s="34">
        <v>55</v>
      </c>
      <c r="H7145" s="34">
        <v>38</v>
      </c>
      <c r="I7145" s="34">
        <v>78</v>
      </c>
      <c r="J7145" s="34">
        <v>40</v>
      </c>
      <c r="K7145" s="34">
        <v>51</v>
      </c>
      <c r="L7145" s="34">
        <v>57</v>
      </c>
      <c r="M7145" s="34">
        <v>65</v>
      </c>
      <c r="N7145" s="34">
        <v>42</v>
      </c>
      <c r="O7145" s="34">
        <v>52</v>
      </c>
      <c r="P7145" s="34">
        <v>40</v>
      </c>
      <c r="Q7145" s="34">
        <v>89</v>
      </c>
      <c r="R7145" s="34">
        <v>88</v>
      </c>
      <c r="S7145" s="34">
        <v>52</v>
      </c>
      <c r="T7145" s="34">
        <v>60</v>
      </c>
      <c r="U7145" s="34">
        <v>45</v>
      </c>
      <c r="V7145" s="34">
        <v>56</v>
      </c>
      <c r="W7145" s="34">
        <v>49</v>
      </c>
      <c r="X7145" s="34">
        <v>59</v>
      </c>
      <c r="Y7145" s="34">
        <v>44</v>
      </c>
      <c r="Z7145" s="34">
        <v>59</v>
      </c>
      <c r="AA7145" s="34">
        <v>65</v>
      </c>
      <c r="AB7145" s="34">
        <v>67</v>
      </c>
      <c r="AC7145" s="34">
        <v>97</v>
      </c>
    </row>
    <row r="7146" spans="1:29" x14ac:dyDescent="0.2">
      <c r="A7146" s="34" t="s">
        <v>67639</v>
      </c>
      <c r="B7146" s="34">
        <v>79</v>
      </c>
      <c r="C7146" s="34">
        <v>102</v>
      </c>
      <c r="D7146" s="34">
        <v>129</v>
      </c>
      <c r="E7146" s="34">
        <v>81</v>
      </c>
      <c r="F7146" s="34">
        <v>126</v>
      </c>
      <c r="G7146" s="34">
        <v>155</v>
      </c>
      <c r="H7146" s="34">
        <v>126</v>
      </c>
      <c r="I7146" s="34">
        <v>110</v>
      </c>
      <c r="J7146" s="34">
        <v>107</v>
      </c>
      <c r="K7146" s="34">
        <v>98</v>
      </c>
      <c r="L7146" s="34">
        <v>128</v>
      </c>
      <c r="M7146" s="34">
        <v>85</v>
      </c>
      <c r="N7146" s="34">
        <v>98</v>
      </c>
      <c r="O7146" s="34">
        <v>127</v>
      </c>
      <c r="P7146" s="34">
        <v>97</v>
      </c>
      <c r="Q7146" s="34">
        <v>121</v>
      </c>
      <c r="R7146" s="34">
        <v>122</v>
      </c>
      <c r="S7146" s="34">
        <v>135</v>
      </c>
      <c r="T7146" s="34">
        <v>125</v>
      </c>
      <c r="U7146" s="34">
        <v>107</v>
      </c>
      <c r="V7146" s="34">
        <v>122</v>
      </c>
      <c r="W7146" s="34">
        <v>186</v>
      </c>
      <c r="X7146" s="34">
        <v>108</v>
      </c>
      <c r="Y7146" s="34">
        <v>157</v>
      </c>
      <c r="Z7146" s="34">
        <v>146</v>
      </c>
      <c r="AA7146" s="34">
        <v>125</v>
      </c>
      <c r="AB7146" s="34">
        <v>229</v>
      </c>
      <c r="AC7146" s="34">
        <v>167</v>
      </c>
    </row>
    <row r="7147" spans="1:29" x14ac:dyDescent="0.2">
      <c r="A7147" s="34" t="s">
        <v>67640</v>
      </c>
      <c r="B7147" s="34">
        <v>0</v>
      </c>
      <c r="C7147" s="34">
        <v>0</v>
      </c>
      <c r="D7147" s="34">
        <v>0</v>
      </c>
      <c r="E7147" s="34">
        <v>0</v>
      </c>
      <c r="F7147" s="34">
        <v>0</v>
      </c>
      <c r="G7147" s="34">
        <v>0</v>
      </c>
      <c r="H7147" s="34">
        <v>0</v>
      </c>
      <c r="I7147" s="34">
        <v>0</v>
      </c>
      <c r="J7147" s="34">
        <v>0</v>
      </c>
      <c r="K7147" s="34">
        <v>0</v>
      </c>
      <c r="L7147" s="34">
        <v>0</v>
      </c>
      <c r="M7147" s="34">
        <v>0</v>
      </c>
      <c r="N7147" s="34">
        <v>0</v>
      </c>
      <c r="O7147" s="34">
        <v>0</v>
      </c>
      <c r="P7147" s="34">
        <v>0</v>
      </c>
      <c r="Q7147" s="34">
        <v>0</v>
      </c>
      <c r="R7147" s="34">
        <v>0</v>
      </c>
      <c r="S7147" s="34">
        <v>0</v>
      </c>
      <c r="T7147" s="34">
        <v>0</v>
      </c>
      <c r="U7147" s="34">
        <v>0</v>
      </c>
      <c r="V7147" s="34">
        <v>0</v>
      </c>
      <c r="W7147" s="34">
        <v>0</v>
      </c>
      <c r="X7147" s="34">
        <v>0</v>
      </c>
      <c r="Y7147" s="34">
        <v>0</v>
      </c>
      <c r="Z7147" s="34">
        <v>0</v>
      </c>
      <c r="AA7147" s="34">
        <v>0</v>
      </c>
      <c r="AB7147" s="34">
        <v>0</v>
      </c>
      <c r="AC7147" s="34">
        <v>0</v>
      </c>
    </row>
    <row r="7148" spans="1:29" x14ac:dyDescent="0.2">
      <c r="A7148" s="34" t="s">
        <v>67641</v>
      </c>
      <c r="B7148" s="34">
        <v>157</v>
      </c>
      <c r="C7148" s="34">
        <v>140</v>
      </c>
      <c r="D7148" s="34">
        <v>126</v>
      </c>
      <c r="E7148" s="34">
        <v>149</v>
      </c>
      <c r="F7148" s="34">
        <v>149</v>
      </c>
      <c r="G7148" s="34">
        <v>128</v>
      </c>
      <c r="H7148" s="34">
        <v>159</v>
      </c>
      <c r="I7148" s="34">
        <v>155</v>
      </c>
      <c r="J7148" s="34">
        <v>101</v>
      </c>
      <c r="K7148" s="34">
        <v>127</v>
      </c>
      <c r="L7148" s="34">
        <v>115</v>
      </c>
      <c r="M7148" s="34">
        <v>140</v>
      </c>
      <c r="N7148" s="34">
        <v>105</v>
      </c>
      <c r="O7148" s="34">
        <v>105</v>
      </c>
      <c r="P7148" s="34">
        <v>117</v>
      </c>
      <c r="Q7148" s="34">
        <v>177</v>
      </c>
      <c r="R7148" s="34">
        <v>147</v>
      </c>
      <c r="S7148" s="34">
        <v>152</v>
      </c>
      <c r="T7148" s="34">
        <v>164</v>
      </c>
      <c r="U7148" s="34">
        <v>140</v>
      </c>
      <c r="V7148" s="34">
        <v>161</v>
      </c>
      <c r="W7148" s="34">
        <v>224</v>
      </c>
      <c r="X7148" s="34">
        <v>179</v>
      </c>
      <c r="Y7148" s="34">
        <v>158</v>
      </c>
      <c r="Z7148" s="34">
        <v>124</v>
      </c>
      <c r="AA7148" s="34">
        <v>175</v>
      </c>
      <c r="AB7148" s="34">
        <v>181</v>
      </c>
      <c r="AC7148" s="34">
        <v>202</v>
      </c>
    </row>
    <row r="7149" spans="1:29" x14ac:dyDescent="0.2">
      <c r="A7149" s="34" t="s">
        <v>67642</v>
      </c>
      <c r="B7149" s="34">
        <v>455</v>
      </c>
      <c r="C7149" s="34">
        <v>258</v>
      </c>
      <c r="D7149" s="34">
        <v>300</v>
      </c>
      <c r="E7149" s="34">
        <v>301</v>
      </c>
      <c r="F7149" s="34">
        <v>374</v>
      </c>
      <c r="G7149" s="34">
        <v>288</v>
      </c>
      <c r="H7149" s="34">
        <v>318</v>
      </c>
      <c r="I7149" s="34">
        <v>324</v>
      </c>
      <c r="J7149" s="34">
        <v>352</v>
      </c>
      <c r="K7149" s="34">
        <v>260</v>
      </c>
      <c r="L7149" s="34">
        <v>392</v>
      </c>
      <c r="M7149" s="34">
        <v>265</v>
      </c>
      <c r="N7149" s="34">
        <v>323</v>
      </c>
      <c r="O7149" s="34">
        <v>266</v>
      </c>
      <c r="P7149" s="34">
        <v>300</v>
      </c>
      <c r="Q7149" s="34">
        <v>429</v>
      </c>
      <c r="R7149" s="34">
        <v>495</v>
      </c>
      <c r="S7149" s="34">
        <v>363</v>
      </c>
      <c r="T7149" s="34">
        <v>493</v>
      </c>
      <c r="U7149" s="34">
        <v>335</v>
      </c>
      <c r="V7149" s="34">
        <v>435</v>
      </c>
      <c r="W7149" s="34">
        <v>506</v>
      </c>
      <c r="X7149" s="34">
        <v>524</v>
      </c>
      <c r="Y7149" s="34">
        <v>448</v>
      </c>
      <c r="Z7149" s="34">
        <v>338</v>
      </c>
      <c r="AA7149" s="34">
        <v>369</v>
      </c>
      <c r="AB7149" s="34">
        <v>482</v>
      </c>
      <c r="AC7149" s="34">
        <v>582</v>
      </c>
    </row>
    <row r="7150" spans="1:29" x14ac:dyDescent="0.2">
      <c r="A7150" s="34" t="s">
        <v>67643</v>
      </c>
      <c r="B7150" s="34">
        <v>170</v>
      </c>
      <c r="C7150" s="34">
        <v>254</v>
      </c>
      <c r="D7150" s="34">
        <v>237</v>
      </c>
      <c r="E7150" s="34">
        <v>299</v>
      </c>
      <c r="F7150" s="34">
        <v>257</v>
      </c>
      <c r="G7150" s="34">
        <v>297</v>
      </c>
      <c r="H7150" s="34">
        <v>197</v>
      </c>
      <c r="I7150" s="34">
        <v>268</v>
      </c>
      <c r="J7150" s="34">
        <v>180</v>
      </c>
      <c r="K7150" s="34">
        <v>324</v>
      </c>
      <c r="L7150" s="34">
        <v>144</v>
      </c>
      <c r="M7150" s="34">
        <v>241</v>
      </c>
      <c r="N7150" s="34">
        <v>224</v>
      </c>
      <c r="O7150" s="34">
        <v>284</v>
      </c>
      <c r="P7150" s="34">
        <v>172</v>
      </c>
      <c r="Q7150" s="34">
        <v>383</v>
      </c>
      <c r="R7150" s="34">
        <v>268</v>
      </c>
      <c r="S7150" s="34">
        <v>339</v>
      </c>
      <c r="T7150" s="34">
        <v>186</v>
      </c>
      <c r="U7150" s="34">
        <v>278</v>
      </c>
      <c r="V7150" s="34">
        <v>290</v>
      </c>
      <c r="W7150" s="34">
        <v>381</v>
      </c>
      <c r="X7150" s="34">
        <v>274</v>
      </c>
      <c r="Y7150" s="34">
        <v>288</v>
      </c>
      <c r="Z7150" s="34">
        <v>262</v>
      </c>
      <c r="AA7150" s="34">
        <v>401</v>
      </c>
      <c r="AB7150" s="34">
        <v>226</v>
      </c>
      <c r="AC7150" s="34">
        <v>436</v>
      </c>
    </row>
    <row r="7151" spans="1:29" x14ac:dyDescent="0.2">
      <c r="A7151" s="34" t="s">
        <v>67644</v>
      </c>
      <c r="B7151" s="34">
        <v>221</v>
      </c>
      <c r="C7151" s="34">
        <v>187</v>
      </c>
      <c r="D7151" s="34">
        <v>200</v>
      </c>
      <c r="E7151" s="34">
        <v>197</v>
      </c>
      <c r="F7151" s="34">
        <v>224</v>
      </c>
      <c r="G7151" s="34">
        <v>189</v>
      </c>
      <c r="H7151" s="34">
        <v>193</v>
      </c>
      <c r="I7151" s="34">
        <v>180</v>
      </c>
      <c r="J7151" s="34">
        <v>185</v>
      </c>
      <c r="K7151" s="34">
        <v>184</v>
      </c>
      <c r="L7151" s="34">
        <v>209</v>
      </c>
      <c r="M7151" s="34">
        <v>233</v>
      </c>
      <c r="N7151" s="34">
        <v>160</v>
      </c>
      <c r="O7151" s="34">
        <v>179</v>
      </c>
      <c r="P7151" s="34">
        <v>183</v>
      </c>
      <c r="Q7151" s="34">
        <v>276</v>
      </c>
      <c r="R7151" s="34">
        <v>247</v>
      </c>
      <c r="S7151" s="34">
        <v>264</v>
      </c>
      <c r="T7151" s="34">
        <v>285</v>
      </c>
      <c r="U7151" s="34">
        <v>235</v>
      </c>
      <c r="V7151" s="34">
        <v>246</v>
      </c>
      <c r="W7151" s="34">
        <v>339</v>
      </c>
      <c r="X7151" s="34">
        <v>313</v>
      </c>
      <c r="Y7151" s="34">
        <v>356</v>
      </c>
      <c r="Z7151" s="34">
        <v>223</v>
      </c>
      <c r="AA7151" s="34">
        <v>283</v>
      </c>
      <c r="AB7151" s="34">
        <v>334</v>
      </c>
      <c r="AC7151" s="34">
        <v>374</v>
      </c>
    </row>
    <row r="7152" spans="1:29" x14ac:dyDescent="0.2">
      <c r="A7152" s="34" t="s">
        <v>67645</v>
      </c>
      <c r="B7152" s="34">
        <v>283</v>
      </c>
      <c r="C7152" s="34">
        <v>247</v>
      </c>
      <c r="D7152" s="34">
        <v>266</v>
      </c>
      <c r="E7152" s="34">
        <v>223</v>
      </c>
      <c r="F7152" s="34">
        <v>345</v>
      </c>
      <c r="G7152" s="34">
        <v>242</v>
      </c>
      <c r="H7152" s="34">
        <v>347</v>
      </c>
      <c r="I7152" s="34">
        <v>254</v>
      </c>
      <c r="J7152" s="34">
        <v>310</v>
      </c>
      <c r="K7152" s="34">
        <v>291</v>
      </c>
      <c r="L7152" s="34">
        <v>287</v>
      </c>
      <c r="M7152" s="34">
        <v>222</v>
      </c>
      <c r="N7152" s="34">
        <v>304</v>
      </c>
      <c r="O7152" s="34">
        <v>221</v>
      </c>
      <c r="P7152" s="34">
        <v>334</v>
      </c>
      <c r="Q7152" s="34">
        <v>385</v>
      </c>
      <c r="R7152" s="34">
        <v>399</v>
      </c>
      <c r="S7152" s="34">
        <v>326</v>
      </c>
      <c r="T7152" s="34">
        <v>418</v>
      </c>
      <c r="U7152" s="34">
        <v>297</v>
      </c>
      <c r="V7152" s="34">
        <v>446</v>
      </c>
      <c r="W7152" s="34">
        <v>370</v>
      </c>
      <c r="X7152" s="34">
        <v>425</v>
      </c>
      <c r="Y7152" s="34">
        <v>345</v>
      </c>
      <c r="Z7152" s="34">
        <v>310</v>
      </c>
      <c r="AA7152" s="34">
        <v>385</v>
      </c>
      <c r="AB7152" s="34">
        <v>387</v>
      </c>
      <c r="AC7152" s="34">
        <v>496</v>
      </c>
    </row>
    <row r="7153" spans="1:29" x14ac:dyDescent="0.2">
      <c r="A7153" s="34" t="s">
        <v>67646</v>
      </c>
      <c r="B7153" s="34">
        <v>22</v>
      </c>
      <c r="C7153" s="34">
        <v>55</v>
      </c>
      <c r="D7153" s="34">
        <v>37</v>
      </c>
      <c r="E7153" s="34">
        <v>99</v>
      </c>
      <c r="F7153" s="34">
        <v>45</v>
      </c>
      <c r="G7153" s="34">
        <v>67</v>
      </c>
      <c r="H7153" s="34">
        <v>39</v>
      </c>
      <c r="I7153" s="34">
        <v>64</v>
      </c>
      <c r="J7153" s="34">
        <v>29</v>
      </c>
      <c r="K7153" s="34">
        <v>92</v>
      </c>
      <c r="L7153" s="34">
        <v>36</v>
      </c>
      <c r="M7153" s="34">
        <v>69</v>
      </c>
      <c r="N7153" s="34">
        <v>24</v>
      </c>
      <c r="O7153" s="34">
        <v>41</v>
      </c>
      <c r="P7153" s="34">
        <v>45</v>
      </c>
      <c r="Q7153" s="34">
        <v>86</v>
      </c>
      <c r="R7153" s="34">
        <v>55</v>
      </c>
      <c r="S7153" s="34">
        <v>105</v>
      </c>
      <c r="T7153" s="34">
        <v>47</v>
      </c>
      <c r="U7153" s="34">
        <v>51</v>
      </c>
      <c r="V7153" s="34">
        <v>58</v>
      </c>
      <c r="W7153" s="34">
        <v>63</v>
      </c>
      <c r="X7153" s="34">
        <v>35</v>
      </c>
      <c r="Y7153" s="34">
        <v>66</v>
      </c>
      <c r="Z7153" s="34">
        <v>58</v>
      </c>
      <c r="AA7153" s="34">
        <v>74</v>
      </c>
      <c r="AB7153" s="34">
        <v>56</v>
      </c>
      <c r="AC7153" s="34">
        <v>123</v>
      </c>
    </row>
    <row r="7154" spans="1:29" x14ac:dyDescent="0.2">
      <c r="A7154" s="34" t="s">
        <v>67647</v>
      </c>
      <c r="B7154" s="34">
        <v>134</v>
      </c>
      <c r="C7154" s="34">
        <v>92</v>
      </c>
      <c r="D7154" s="34">
        <v>81</v>
      </c>
      <c r="E7154" s="34">
        <v>118</v>
      </c>
      <c r="F7154" s="34">
        <v>107</v>
      </c>
      <c r="G7154" s="34">
        <v>116</v>
      </c>
      <c r="H7154" s="34">
        <v>115</v>
      </c>
      <c r="I7154" s="34">
        <v>97</v>
      </c>
      <c r="J7154" s="34">
        <v>97</v>
      </c>
      <c r="K7154" s="34">
        <v>126</v>
      </c>
      <c r="L7154" s="34">
        <v>114</v>
      </c>
      <c r="M7154" s="34">
        <v>82</v>
      </c>
      <c r="N7154" s="34">
        <v>121</v>
      </c>
      <c r="O7154" s="34">
        <v>90</v>
      </c>
      <c r="P7154" s="34">
        <v>104</v>
      </c>
      <c r="Q7154" s="34">
        <v>148</v>
      </c>
      <c r="R7154" s="34">
        <v>135</v>
      </c>
      <c r="S7154" s="34">
        <v>141</v>
      </c>
      <c r="T7154" s="34">
        <v>134</v>
      </c>
      <c r="U7154" s="34">
        <v>101</v>
      </c>
      <c r="V7154" s="34">
        <v>120</v>
      </c>
      <c r="W7154" s="34">
        <v>170</v>
      </c>
      <c r="X7154" s="34">
        <v>79</v>
      </c>
      <c r="Y7154" s="34">
        <v>139</v>
      </c>
      <c r="Z7154" s="34">
        <v>94</v>
      </c>
      <c r="AA7154" s="34">
        <v>119</v>
      </c>
      <c r="AB7154" s="34">
        <v>133</v>
      </c>
      <c r="AC7154" s="34">
        <v>175</v>
      </c>
    </row>
    <row r="7155" spans="1:29" x14ac:dyDescent="0.2">
      <c r="A7155" s="34" t="s">
        <v>67648</v>
      </c>
      <c r="B7155" s="34">
        <v>66</v>
      </c>
      <c r="C7155" s="34">
        <v>72</v>
      </c>
      <c r="D7155" s="34">
        <v>61</v>
      </c>
      <c r="E7155" s="34">
        <v>75</v>
      </c>
      <c r="F7155" s="34">
        <v>51</v>
      </c>
      <c r="G7155" s="34">
        <v>90</v>
      </c>
      <c r="H7155" s="34">
        <v>50</v>
      </c>
      <c r="I7155" s="34">
        <v>56</v>
      </c>
      <c r="J7155" s="34">
        <v>52</v>
      </c>
      <c r="K7155" s="34">
        <v>99</v>
      </c>
      <c r="L7155" s="34">
        <v>27</v>
      </c>
      <c r="M7155" s="34">
        <v>64</v>
      </c>
      <c r="N7155" s="34">
        <v>53</v>
      </c>
      <c r="O7155" s="34">
        <v>57</v>
      </c>
      <c r="P7155" s="34">
        <v>32</v>
      </c>
      <c r="Q7155" s="34">
        <v>108</v>
      </c>
      <c r="R7155" s="34">
        <v>59</v>
      </c>
      <c r="S7155" s="34">
        <v>99</v>
      </c>
      <c r="T7155" s="34">
        <v>40</v>
      </c>
      <c r="U7155" s="34">
        <v>86</v>
      </c>
      <c r="V7155" s="34">
        <v>63</v>
      </c>
      <c r="W7155" s="34">
        <v>66</v>
      </c>
      <c r="X7155" s="34">
        <v>52</v>
      </c>
      <c r="Y7155" s="34">
        <v>67</v>
      </c>
      <c r="Z7155" s="34">
        <v>60</v>
      </c>
      <c r="AA7155" s="34">
        <v>86</v>
      </c>
      <c r="AB7155" s="34">
        <v>35</v>
      </c>
      <c r="AC7155" s="34">
        <v>124</v>
      </c>
    </row>
    <row r="7156" spans="1:29" x14ac:dyDescent="0.2">
      <c r="A7156" s="34" t="s">
        <v>67649</v>
      </c>
      <c r="B7156" s="34">
        <v>183</v>
      </c>
      <c r="C7156" s="34">
        <v>186</v>
      </c>
      <c r="D7156" s="34">
        <v>207</v>
      </c>
      <c r="E7156" s="34">
        <v>204</v>
      </c>
      <c r="F7156" s="34">
        <v>181</v>
      </c>
      <c r="G7156" s="34">
        <v>215</v>
      </c>
      <c r="H7156" s="34">
        <v>188</v>
      </c>
      <c r="I7156" s="34">
        <v>143</v>
      </c>
      <c r="J7156" s="34">
        <v>175</v>
      </c>
      <c r="K7156" s="34">
        <v>162</v>
      </c>
      <c r="L7156" s="34">
        <v>112</v>
      </c>
      <c r="M7156" s="34">
        <v>213</v>
      </c>
      <c r="N7156" s="34">
        <v>137</v>
      </c>
      <c r="O7156" s="34">
        <v>175</v>
      </c>
      <c r="P7156" s="34">
        <v>144</v>
      </c>
      <c r="Q7156" s="34">
        <v>217</v>
      </c>
      <c r="R7156" s="34">
        <v>249</v>
      </c>
      <c r="S7156" s="34">
        <v>248</v>
      </c>
      <c r="T7156" s="34">
        <v>171</v>
      </c>
      <c r="U7156" s="34">
        <v>168</v>
      </c>
      <c r="V7156" s="34">
        <v>267</v>
      </c>
      <c r="W7156" s="34">
        <v>252</v>
      </c>
      <c r="X7156" s="34">
        <v>225</v>
      </c>
      <c r="Y7156" s="34">
        <v>255</v>
      </c>
      <c r="Z7156" s="34">
        <v>200</v>
      </c>
      <c r="AA7156" s="34">
        <v>266</v>
      </c>
      <c r="AB7156" s="34">
        <v>240</v>
      </c>
      <c r="AC7156" s="34">
        <v>323</v>
      </c>
    </row>
    <row r="7157" spans="1:29" x14ac:dyDescent="0.2">
      <c r="A7157" s="34" t="s">
        <v>67650</v>
      </c>
      <c r="B7157" s="34">
        <v>462</v>
      </c>
      <c r="C7157" s="34">
        <v>335</v>
      </c>
      <c r="D7157" s="34">
        <v>401</v>
      </c>
      <c r="E7157" s="34">
        <v>358</v>
      </c>
      <c r="F7157" s="34">
        <v>493</v>
      </c>
      <c r="G7157" s="34">
        <v>384</v>
      </c>
      <c r="H7157" s="34">
        <v>448</v>
      </c>
      <c r="I7157" s="34">
        <v>298</v>
      </c>
      <c r="J7157" s="34">
        <v>412</v>
      </c>
      <c r="K7157" s="34">
        <v>352</v>
      </c>
      <c r="L7157" s="34">
        <v>447</v>
      </c>
      <c r="M7157" s="34">
        <v>383</v>
      </c>
      <c r="N7157" s="34">
        <v>417</v>
      </c>
      <c r="O7157" s="34">
        <v>305</v>
      </c>
      <c r="P7157" s="34">
        <v>441</v>
      </c>
      <c r="Q7157" s="34">
        <v>479</v>
      </c>
      <c r="R7157" s="34">
        <v>591</v>
      </c>
      <c r="S7157" s="34">
        <v>468</v>
      </c>
      <c r="T7157" s="34">
        <v>549</v>
      </c>
      <c r="U7157" s="34">
        <v>468</v>
      </c>
      <c r="V7157" s="34">
        <v>517</v>
      </c>
      <c r="W7157" s="34">
        <v>628</v>
      </c>
      <c r="X7157" s="34">
        <v>646</v>
      </c>
      <c r="Y7157" s="34">
        <v>479</v>
      </c>
      <c r="Z7157" s="34">
        <v>441</v>
      </c>
      <c r="AA7157" s="34">
        <v>425</v>
      </c>
      <c r="AB7157" s="34">
        <v>667</v>
      </c>
      <c r="AC7157" s="34">
        <v>615</v>
      </c>
    </row>
    <row r="7158" spans="1:29" x14ac:dyDescent="0.2">
      <c r="A7158" s="34" t="s">
        <v>67651</v>
      </c>
      <c r="B7158" s="34">
        <v>120</v>
      </c>
      <c r="C7158" s="34">
        <v>64</v>
      </c>
      <c r="D7158" s="34">
        <v>90</v>
      </c>
      <c r="E7158" s="34">
        <v>73</v>
      </c>
      <c r="F7158" s="34">
        <v>101</v>
      </c>
      <c r="G7158" s="34">
        <v>85</v>
      </c>
      <c r="H7158" s="34">
        <v>89</v>
      </c>
      <c r="I7158" s="34">
        <v>73</v>
      </c>
      <c r="J7158" s="34">
        <v>105</v>
      </c>
      <c r="K7158" s="34">
        <v>99</v>
      </c>
      <c r="L7158" s="34">
        <v>82</v>
      </c>
      <c r="M7158" s="34">
        <v>69</v>
      </c>
      <c r="N7158" s="34">
        <v>93</v>
      </c>
      <c r="O7158" s="34">
        <v>83</v>
      </c>
      <c r="P7158" s="34">
        <v>86</v>
      </c>
      <c r="Q7158" s="34">
        <v>124</v>
      </c>
      <c r="R7158" s="34">
        <v>133</v>
      </c>
      <c r="S7158" s="34">
        <v>101</v>
      </c>
      <c r="T7158" s="34">
        <v>123</v>
      </c>
      <c r="U7158" s="34">
        <v>103</v>
      </c>
      <c r="V7158" s="34">
        <v>107</v>
      </c>
      <c r="W7158" s="34">
        <v>125</v>
      </c>
      <c r="X7158" s="34">
        <v>114</v>
      </c>
      <c r="Y7158" s="34">
        <v>150</v>
      </c>
      <c r="Z7158" s="34">
        <v>110</v>
      </c>
      <c r="AA7158" s="34">
        <v>146</v>
      </c>
      <c r="AB7158" s="34">
        <v>111</v>
      </c>
      <c r="AC7158" s="34">
        <v>178</v>
      </c>
    </row>
    <row r="7159" spans="1:29" x14ac:dyDescent="0.2">
      <c r="A7159" s="34" t="s">
        <v>67652</v>
      </c>
      <c r="B7159" s="34">
        <v>45</v>
      </c>
      <c r="C7159" s="34">
        <v>77</v>
      </c>
      <c r="D7159" s="34">
        <v>65</v>
      </c>
      <c r="E7159" s="34">
        <v>116</v>
      </c>
      <c r="F7159" s="34">
        <v>59</v>
      </c>
      <c r="G7159" s="34">
        <v>120</v>
      </c>
      <c r="H7159" s="34">
        <v>53</v>
      </c>
      <c r="I7159" s="34">
        <v>84</v>
      </c>
      <c r="J7159" s="34">
        <v>50</v>
      </c>
      <c r="K7159" s="34">
        <v>120</v>
      </c>
      <c r="L7159" s="34">
        <v>23</v>
      </c>
      <c r="M7159" s="34">
        <v>49</v>
      </c>
      <c r="N7159" s="34">
        <v>37</v>
      </c>
      <c r="O7159" s="34">
        <v>61</v>
      </c>
      <c r="P7159" s="34">
        <v>44</v>
      </c>
      <c r="Q7159" s="34">
        <v>79</v>
      </c>
      <c r="R7159" s="34">
        <v>66</v>
      </c>
      <c r="S7159" s="34">
        <v>120</v>
      </c>
      <c r="T7159" s="34">
        <v>32</v>
      </c>
      <c r="U7159" s="34">
        <v>64</v>
      </c>
      <c r="V7159" s="34">
        <v>48</v>
      </c>
      <c r="W7159" s="34">
        <v>96</v>
      </c>
      <c r="X7159" s="34">
        <v>51</v>
      </c>
      <c r="Y7159" s="34">
        <v>70</v>
      </c>
      <c r="Z7159" s="34">
        <v>73</v>
      </c>
      <c r="AA7159" s="34">
        <v>90</v>
      </c>
      <c r="AB7159" s="34">
        <v>44</v>
      </c>
      <c r="AC7159" s="34">
        <v>169</v>
      </c>
    </row>
    <row r="7160" spans="1:29" x14ac:dyDescent="0.2">
      <c r="A7160" s="34" t="s">
        <v>67653</v>
      </c>
      <c r="B7160" s="34">
        <v>715</v>
      </c>
      <c r="C7160" s="34">
        <v>565</v>
      </c>
      <c r="D7160" s="34">
        <v>741</v>
      </c>
      <c r="E7160" s="34">
        <v>624</v>
      </c>
      <c r="F7160" s="34">
        <v>719</v>
      </c>
      <c r="G7160" s="34">
        <v>568</v>
      </c>
      <c r="H7160" s="34">
        <v>700</v>
      </c>
      <c r="I7160" s="34">
        <v>533</v>
      </c>
      <c r="J7160" s="34">
        <v>699</v>
      </c>
      <c r="K7160" s="34">
        <v>641</v>
      </c>
      <c r="L7160" s="34">
        <v>642</v>
      </c>
      <c r="M7160" s="34">
        <v>567</v>
      </c>
      <c r="N7160" s="34">
        <v>659</v>
      </c>
      <c r="O7160" s="34">
        <v>608</v>
      </c>
      <c r="P7160" s="34">
        <v>640</v>
      </c>
      <c r="Q7160" s="34">
        <v>909</v>
      </c>
      <c r="R7160" s="34">
        <v>995</v>
      </c>
      <c r="S7160" s="34">
        <v>774</v>
      </c>
      <c r="T7160" s="34">
        <v>963</v>
      </c>
      <c r="U7160" s="34">
        <v>679</v>
      </c>
      <c r="V7160" s="34">
        <v>849</v>
      </c>
      <c r="W7160" s="34">
        <v>801</v>
      </c>
      <c r="X7160" s="34">
        <v>840</v>
      </c>
      <c r="Y7160" s="34">
        <v>870</v>
      </c>
      <c r="Z7160" s="34">
        <v>832</v>
      </c>
      <c r="AA7160" s="34">
        <v>801</v>
      </c>
      <c r="AB7160" s="34">
        <v>903</v>
      </c>
      <c r="AC7160" s="34">
        <v>1106</v>
      </c>
    </row>
    <row r="7161" spans="1:29" x14ac:dyDescent="0.2">
      <c r="A7161" s="34" t="s">
        <v>67654</v>
      </c>
      <c r="B7161" s="34">
        <v>103</v>
      </c>
      <c r="C7161" s="34">
        <v>120</v>
      </c>
      <c r="D7161" s="34">
        <v>176</v>
      </c>
      <c r="E7161" s="34">
        <v>173</v>
      </c>
      <c r="F7161" s="34">
        <v>126</v>
      </c>
      <c r="G7161" s="34">
        <v>169</v>
      </c>
      <c r="H7161" s="34">
        <v>107</v>
      </c>
      <c r="I7161" s="34">
        <v>133</v>
      </c>
      <c r="J7161" s="34">
        <v>107</v>
      </c>
      <c r="K7161" s="34">
        <v>147</v>
      </c>
      <c r="L7161" s="34">
        <v>83</v>
      </c>
      <c r="M7161" s="34">
        <v>132</v>
      </c>
      <c r="N7161" s="34">
        <v>95</v>
      </c>
      <c r="O7161" s="34">
        <v>116</v>
      </c>
      <c r="P7161" s="34">
        <v>124</v>
      </c>
      <c r="Q7161" s="34">
        <v>141</v>
      </c>
      <c r="R7161" s="34">
        <v>143</v>
      </c>
      <c r="S7161" s="34">
        <v>152</v>
      </c>
      <c r="T7161" s="34">
        <v>139</v>
      </c>
      <c r="U7161" s="34">
        <v>163</v>
      </c>
      <c r="V7161" s="34">
        <v>164</v>
      </c>
      <c r="W7161" s="34">
        <v>148</v>
      </c>
      <c r="X7161" s="34">
        <v>168</v>
      </c>
      <c r="Y7161" s="34">
        <v>144</v>
      </c>
      <c r="Z7161" s="34">
        <v>160</v>
      </c>
      <c r="AA7161" s="34">
        <v>148</v>
      </c>
      <c r="AB7161" s="34">
        <v>128</v>
      </c>
      <c r="AC7161" s="34">
        <v>192</v>
      </c>
    </row>
    <row r="7162" spans="1:29" x14ac:dyDescent="0.2">
      <c r="A7162" s="34" t="s">
        <v>67655</v>
      </c>
      <c r="B7162" s="34">
        <v>110</v>
      </c>
      <c r="C7162" s="34">
        <v>158</v>
      </c>
      <c r="D7162" s="34">
        <v>204</v>
      </c>
      <c r="E7162" s="34">
        <v>180</v>
      </c>
      <c r="F7162" s="34">
        <v>222</v>
      </c>
      <c r="G7162" s="34">
        <v>206</v>
      </c>
      <c r="H7162" s="34">
        <v>182</v>
      </c>
      <c r="I7162" s="34">
        <v>137</v>
      </c>
      <c r="J7162" s="34">
        <v>163</v>
      </c>
      <c r="K7162" s="34">
        <v>196</v>
      </c>
      <c r="L7162" s="34">
        <v>134</v>
      </c>
      <c r="M7162" s="34">
        <v>150</v>
      </c>
      <c r="N7162" s="34">
        <v>152</v>
      </c>
      <c r="O7162" s="34">
        <v>150</v>
      </c>
      <c r="P7162" s="34">
        <v>139</v>
      </c>
      <c r="Q7162" s="34">
        <v>294</v>
      </c>
      <c r="R7162" s="34">
        <v>198</v>
      </c>
      <c r="S7162" s="34">
        <v>263</v>
      </c>
      <c r="T7162" s="34">
        <v>158</v>
      </c>
      <c r="U7162" s="34">
        <v>148</v>
      </c>
      <c r="V7162" s="34">
        <v>241</v>
      </c>
      <c r="W7162" s="34">
        <v>182</v>
      </c>
      <c r="X7162" s="34">
        <v>268</v>
      </c>
      <c r="Y7162" s="34">
        <v>180</v>
      </c>
      <c r="Z7162" s="34">
        <v>225</v>
      </c>
      <c r="AA7162" s="34">
        <v>239</v>
      </c>
      <c r="AB7162" s="34">
        <v>222</v>
      </c>
      <c r="AC7162" s="34">
        <v>382</v>
      </c>
    </row>
    <row r="7163" spans="1:29" x14ac:dyDescent="0.2">
      <c r="A7163" s="34" t="s">
        <v>67656</v>
      </c>
      <c r="B7163" s="34">
        <v>137</v>
      </c>
      <c r="C7163" s="34">
        <v>182</v>
      </c>
      <c r="D7163" s="34">
        <v>217</v>
      </c>
      <c r="E7163" s="34">
        <v>178</v>
      </c>
      <c r="F7163" s="34">
        <v>228</v>
      </c>
      <c r="G7163" s="34">
        <v>169</v>
      </c>
      <c r="H7163" s="34">
        <v>201</v>
      </c>
      <c r="I7163" s="34">
        <v>182</v>
      </c>
      <c r="J7163" s="34">
        <v>204</v>
      </c>
      <c r="K7163" s="34">
        <v>205</v>
      </c>
      <c r="L7163" s="34">
        <v>158</v>
      </c>
      <c r="M7163" s="34">
        <v>189</v>
      </c>
      <c r="N7163" s="34">
        <v>166</v>
      </c>
      <c r="O7163" s="34">
        <v>161</v>
      </c>
      <c r="P7163" s="34">
        <v>162</v>
      </c>
      <c r="Q7163" s="34">
        <v>222</v>
      </c>
      <c r="R7163" s="34">
        <v>206</v>
      </c>
      <c r="S7163" s="34">
        <v>184</v>
      </c>
      <c r="T7163" s="34">
        <v>199</v>
      </c>
      <c r="U7163" s="34">
        <v>141</v>
      </c>
      <c r="V7163" s="34">
        <v>248</v>
      </c>
      <c r="W7163" s="34">
        <v>195</v>
      </c>
      <c r="X7163" s="34">
        <v>253</v>
      </c>
      <c r="Y7163" s="34">
        <v>180</v>
      </c>
      <c r="Z7163" s="34">
        <v>225</v>
      </c>
      <c r="AA7163" s="34">
        <v>241</v>
      </c>
      <c r="AB7163" s="34">
        <v>174</v>
      </c>
      <c r="AC7163" s="34">
        <v>318</v>
      </c>
    </row>
    <row r="7164" spans="1:29" x14ac:dyDescent="0.2">
      <c r="A7164" s="34" t="s">
        <v>67657</v>
      </c>
      <c r="B7164" s="34">
        <v>127</v>
      </c>
      <c r="C7164" s="34">
        <v>69</v>
      </c>
      <c r="D7164" s="34">
        <v>114</v>
      </c>
      <c r="E7164" s="34">
        <v>99</v>
      </c>
      <c r="F7164" s="34">
        <v>92</v>
      </c>
      <c r="G7164" s="34">
        <v>65</v>
      </c>
      <c r="H7164" s="34">
        <v>102</v>
      </c>
      <c r="I7164" s="34">
        <v>124</v>
      </c>
      <c r="J7164" s="34">
        <v>68</v>
      </c>
      <c r="K7164" s="34">
        <v>99</v>
      </c>
      <c r="L7164" s="34">
        <v>68</v>
      </c>
      <c r="M7164" s="34">
        <v>73</v>
      </c>
      <c r="N7164" s="34">
        <v>60</v>
      </c>
      <c r="O7164" s="34">
        <v>89</v>
      </c>
      <c r="P7164" s="34">
        <v>76</v>
      </c>
      <c r="Q7164" s="34">
        <v>104</v>
      </c>
      <c r="R7164" s="34">
        <v>103</v>
      </c>
      <c r="S7164" s="34">
        <v>138</v>
      </c>
      <c r="T7164" s="34">
        <v>99</v>
      </c>
      <c r="U7164" s="34">
        <v>101</v>
      </c>
      <c r="V7164" s="34">
        <v>110</v>
      </c>
      <c r="W7164" s="34">
        <v>109</v>
      </c>
      <c r="X7164" s="34">
        <v>110</v>
      </c>
      <c r="Y7164" s="34">
        <v>119</v>
      </c>
      <c r="Z7164" s="34">
        <v>107</v>
      </c>
      <c r="AA7164" s="34">
        <v>93</v>
      </c>
      <c r="AB7164" s="34">
        <v>110</v>
      </c>
      <c r="AC7164" s="34">
        <v>149</v>
      </c>
    </row>
    <row r="7165" spans="1:29" x14ac:dyDescent="0.2">
      <c r="A7165" s="34" t="s">
        <v>67658</v>
      </c>
      <c r="B7165" s="34">
        <v>117</v>
      </c>
      <c r="C7165" s="34">
        <v>92</v>
      </c>
      <c r="D7165" s="34">
        <v>109</v>
      </c>
      <c r="E7165" s="34">
        <v>82</v>
      </c>
      <c r="F7165" s="34">
        <v>96</v>
      </c>
      <c r="G7165" s="34">
        <v>88</v>
      </c>
      <c r="H7165" s="34">
        <v>96</v>
      </c>
      <c r="I7165" s="34">
        <v>74</v>
      </c>
      <c r="J7165" s="34">
        <v>113</v>
      </c>
      <c r="K7165" s="34">
        <v>100</v>
      </c>
      <c r="L7165" s="34">
        <v>51</v>
      </c>
      <c r="M7165" s="34">
        <v>70</v>
      </c>
      <c r="N7165" s="34">
        <v>78</v>
      </c>
      <c r="O7165" s="34">
        <v>58</v>
      </c>
      <c r="P7165" s="34">
        <v>69</v>
      </c>
      <c r="Q7165" s="34">
        <v>99</v>
      </c>
      <c r="R7165" s="34">
        <v>101</v>
      </c>
      <c r="S7165" s="34">
        <v>129</v>
      </c>
      <c r="T7165" s="34">
        <v>85</v>
      </c>
      <c r="U7165" s="34">
        <v>91</v>
      </c>
      <c r="V7165" s="34">
        <v>109</v>
      </c>
      <c r="W7165" s="34">
        <v>114</v>
      </c>
      <c r="X7165" s="34">
        <v>121</v>
      </c>
      <c r="Y7165" s="34">
        <v>62</v>
      </c>
      <c r="Z7165" s="34">
        <v>108</v>
      </c>
      <c r="AA7165" s="34">
        <v>98</v>
      </c>
      <c r="AB7165" s="34">
        <v>73</v>
      </c>
      <c r="AC7165" s="34">
        <v>138</v>
      </c>
    </row>
    <row r="7166" spans="1:29" x14ac:dyDescent="0.2">
      <c r="A7166" s="34" t="s">
        <v>67659</v>
      </c>
      <c r="B7166" s="34">
        <v>136</v>
      </c>
      <c r="C7166" s="34">
        <v>208</v>
      </c>
      <c r="D7166" s="34">
        <v>246</v>
      </c>
      <c r="E7166" s="34">
        <v>177</v>
      </c>
      <c r="F7166" s="34">
        <v>233</v>
      </c>
      <c r="G7166" s="34">
        <v>208</v>
      </c>
      <c r="H7166" s="34">
        <v>156</v>
      </c>
      <c r="I7166" s="34">
        <v>193</v>
      </c>
      <c r="J7166" s="34">
        <v>185</v>
      </c>
      <c r="K7166" s="34">
        <v>247</v>
      </c>
      <c r="L7166" s="34">
        <v>144</v>
      </c>
      <c r="M7166" s="34">
        <v>170</v>
      </c>
      <c r="N7166" s="34">
        <v>187</v>
      </c>
      <c r="O7166" s="34">
        <v>204</v>
      </c>
      <c r="P7166" s="34">
        <v>184</v>
      </c>
      <c r="Q7166" s="34">
        <v>231</v>
      </c>
      <c r="R7166" s="34">
        <v>226</v>
      </c>
      <c r="S7166" s="34">
        <v>282</v>
      </c>
      <c r="T7166" s="34">
        <v>183</v>
      </c>
      <c r="U7166" s="34">
        <v>163</v>
      </c>
      <c r="V7166" s="34">
        <v>212</v>
      </c>
      <c r="W7166" s="34">
        <v>299</v>
      </c>
      <c r="X7166" s="34">
        <v>246</v>
      </c>
      <c r="Y7166" s="34">
        <v>204</v>
      </c>
      <c r="Z7166" s="34">
        <v>267</v>
      </c>
      <c r="AA7166" s="34">
        <v>222</v>
      </c>
      <c r="AB7166" s="34">
        <v>183</v>
      </c>
      <c r="AC7166" s="34">
        <v>290</v>
      </c>
    </row>
    <row r="7167" spans="1:29" x14ac:dyDescent="0.2">
      <c r="A7167" s="34" t="s">
        <v>67660</v>
      </c>
      <c r="B7167" s="34">
        <v>73</v>
      </c>
      <c r="C7167" s="34">
        <v>74</v>
      </c>
      <c r="D7167" s="34">
        <v>98</v>
      </c>
      <c r="E7167" s="34">
        <v>68</v>
      </c>
      <c r="F7167" s="34">
        <v>94</v>
      </c>
      <c r="G7167" s="34">
        <v>104</v>
      </c>
      <c r="H7167" s="34">
        <v>53</v>
      </c>
      <c r="I7167" s="34">
        <v>112</v>
      </c>
      <c r="J7167" s="34">
        <v>87</v>
      </c>
      <c r="K7167" s="34">
        <v>127</v>
      </c>
      <c r="L7167" s="34">
        <v>52</v>
      </c>
      <c r="M7167" s="34">
        <v>87</v>
      </c>
      <c r="N7167" s="34">
        <v>40</v>
      </c>
      <c r="O7167" s="34">
        <v>68</v>
      </c>
      <c r="P7167" s="34">
        <v>89</v>
      </c>
      <c r="Q7167" s="34">
        <v>108</v>
      </c>
      <c r="R7167" s="34">
        <v>105</v>
      </c>
      <c r="S7167" s="34">
        <v>113</v>
      </c>
      <c r="T7167" s="34">
        <v>67</v>
      </c>
      <c r="U7167" s="34">
        <v>85</v>
      </c>
      <c r="V7167" s="34">
        <v>124</v>
      </c>
      <c r="W7167" s="34">
        <v>132</v>
      </c>
      <c r="X7167" s="34">
        <v>128</v>
      </c>
      <c r="Y7167" s="34">
        <v>87</v>
      </c>
      <c r="Z7167" s="34">
        <v>69</v>
      </c>
      <c r="AA7167" s="34">
        <v>135</v>
      </c>
      <c r="AB7167" s="34">
        <v>88</v>
      </c>
      <c r="AC7167" s="34">
        <v>143</v>
      </c>
    </row>
    <row r="7168" spans="1:29" x14ac:dyDescent="0.2">
      <c r="A7168" s="34" t="s">
        <v>67661</v>
      </c>
      <c r="B7168" s="34">
        <v>143</v>
      </c>
      <c r="C7168" s="34">
        <v>191</v>
      </c>
      <c r="D7168" s="34">
        <v>128</v>
      </c>
      <c r="E7168" s="34">
        <v>155</v>
      </c>
      <c r="F7168" s="34">
        <v>146</v>
      </c>
      <c r="G7168" s="34">
        <v>192</v>
      </c>
      <c r="H7168" s="34">
        <v>108</v>
      </c>
      <c r="I7168" s="34">
        <v>194</v>
      </c>
      <c r="J7168" s="34">
        <v>142</v>
      </c>
      <c r="K7168" s="34">
        <v>151</v>
      </c>
      <c r="L7168" s="34">
        <v>109</v>
      </c>
      <c r="M7168" s="34">
        <v>174</v>
      </c>
      <c r="N7168" s="34">
        <v>109</v>
      </c>
      <c r="O7168" s="34">
        <v>155</v>
      </c>
      <c r="P7168" s="34">
        <v>117</v>
      </c>
      <c r="Q7168" s="34">
        <v>216</v>
      </c>
      <c r="R7168" s="34">
        <v>205</v>
      </c>
      <c r="S7168" s="34">
        <v>192</v>
      </c>
      <c r="T7168" s="34">
        <v>147</v>
      </c>
      <c r="U7168" s="34">
        <v>143</v>
      </c>
      <c r="V7168" s="34">
        <v>158</v>
      </c>
      <c r="W7168" s="34">
        <v>232</v>
      </c>
      <c r="X7168" s="34">
        <v>175</v>
      </c>
      <c r="Y7168" s="34">
        <v>205</v>
      </c>
      <c r="Z7168" s="34">
        <v>160</v>
      </c>
      <c r="AA7168" s="34">
        <v>192</v>
      </c>
      <c r="AB7168" s="34">
        <v>165</v>
      </c>
      <c r="AC7168" s="34">
        <v>246</v>
      </c>
    </row>
    <row r="7169" spans="1:29" x14ac:dyDescent="0.2">
      <c r="A7169" s="34" t="s">
        <v>67662</v>
      </c>
      <c r="B7169" s="34">
        <v>82</v>
      </c>
      <c r="C7169" s="34">
        <v>65</v>
      </c>
      <c r="D7169" s="34">
        <v>102</v>
      </c>
      <c r="E7169" s="34">
        <v>103</v>
      </c>
      <c r="F7169" s="34">
        <v>103</v>
      </c>
      <c r="G7169" s="34">
        <v>70</v>
      </c>
      <c r="H7169" s="34">
        <v>57</v>
      </c>
      <c r="I7169" s="34">
        <v>99</v>
      </c>
      <c r="J7169" s="34">
        <v>82</v>
      </c>
      <c r="K7169" s="34">
        <v>64</v>
      </c>
      <c r="L7169" s="34">
        <v>55</v>
      </c>
      <c r="M7169" s="34">
        <v>74</v>
      </c>
      <c r="N7169" s="34">
        <v>73</v>
      </c>
      <c r="O7169" s="34">
        <v>88</v>
      </c>
      <c r="P7169" s="34">
        <v>78</v>
      </c>
      <c r="Q7169" s="34">
        <v>81</v>
      </c>
      <c r="R7169" s="34">
        <v>86</v>
      </c>
      <c r="S7169" s="34">
        <v>103</v>
      </c>
      <c r="T7169" s="34">
        <v>94</v>
      </c>
      <c r="U7169" s="34">
        <v>71</v>
      </c>
      <c r="V7169" s="34">
        <v>84</v>
      </c>
      <c r="W7169" s="34">
        <v>91</v>
      </c>
      <c r="X7169" s="34">
        <v>104</v>
      </c>
      <c r="Y7169" s="34">
        <v>74</v>
      </c>
      <c r="Z7169" s="34">
        <v>67</v>
      </c>
      <c r="AA7169" s="34">
        <v>70</v>
      </c>
      <c r="AB7169" s="34">
        <v>91</v>
      </c>
      <c r="AC7169" s="34">
        <v>103</v>
      </c>
    </row>
    <row r="7170" spans="1:29" x14ac:dyDescent="0.2">
      <c r="A7170" s="34" t="s">
        <v>67663</v>
      </c>
      <c r="B7170" s="34">
        <v>62</v>
      </c>
      <c r="C7170" s="34">
        <v>72</v>
      </c>
      <c r="D7170" s="34">
        <v>115</v>
      </c>
      <c r="E7170" s="34">
        <v>94</v>
      </c>
      <c r="F7170" s="34">
        <v>77</v>
      </c>
      <c r="G7170" s="34">
        <v>95</v>
      </c>
      <c r="H7170" s="34">
        <v>92</v>
      </c>
      <c r="I7170" s="34">
        <v>59</v>
      </c>
      <c r="J7170" s="34">
        <v>68</v>
      </c>
      <c r="K7170" s="34">
        <v>64</v>
      </c>
      <c r="L7170" s="34">
        <v>42</v>
      </c>
      <c r="M7170" s="34">
        <v>44</v>
      </c>
      <c r="N7170" s="34">
        <v>58</v>
      </c>
      <c r="O7170" s="34">
        <v>61</v>
      </c>
      <c r="P7170" s="34">
        <v>74</v>
      </c>
      <c r="Q7170" s="34">
        <v>84</v>
      </c>
      <c r="R7170" s="34">
        <v>77</v>
      </c>
      <c r="S7170" s="34">
        <v>82</v>
      </c>
      <c r="T7170" s="34">
        <v>53</v>
      </c>
      <c r="U7170" s="34">
        <v>79</v>
      </c>
      <c r="V7170" s="34">
        <v>74</v>
      </c>
      <c r="W7170" s="34">
        <v>63</v>
      </c>
      <c r="X7170" s="34">
        <v>98</v>
      </c>
      <c r="Y7170" s="34">
        <v>44</v>
      </c>
      <c r="Z7170" s="34">
        <v>132</v>
      </c>
      <c r="AA7170" s="34">
        <v>78</v>
      </c>
      <c r="AB7170" s="34">
        <v>73</v>
      </c>
      <c r="AC7170" s="34">
        <v>108</v>
      </c>
    </row>
    <row r="7171" spans="1:29" x14ac:dyDescent="0.2">
      <c r="A7171" s="34" t="s">
        <v>67664</v>
      </c>
      <c r="B7171" s="34">
        <v>136</v>
      </c>
      <c r="C7171" s="34">
        <v>128</v>
      </c>
      <c r="D7171" s="34">
        <v>68</v>
      </c>
      <c r="E7171" s="34">
        <v>94</v>
      </c>
      <c r="F7171" s="34">
        <v>114</v>
      </c>
      <c r="G7171" s="34">
        <v>94</v>
      </c>
      <c r="H7171" s="34">
        <v>113</v>
      </c>
      <c r="I7171" s="34">
        <v>117</v>
      </c>
      <c r="J7171" s="34">
        <v>85</v>
      </c>
      <c r="K7171" s="34">
        <v>89</v>
      </c>
      <c r="L7171" s="34">
        <v>95</v>
      </c>
      <c r="M7171" s="34">
        <v>107</v>
      </c>
      <c r="N7171" s="34">
        <v>88</v>
      </c>
      <c r="O7171" s="34">
        <v>112</v>
      </c>
      <c r="P7171" s="34">
        <v>77</v>
      </c>
      <c r="Q7171" s="34">
        <v>150</v>
      </c>
      <c r="R7171" s="34">
        <v>118</v>
      </c>
      <c r="S7171" s="34">
        <v>153</v>
      </c>
      <c r="T7171" s="34">
        <v>84</v>
      </c>
      <c r="U7171" s="34">
        <v>106</v>
      </c>
      <c r="V7171" s="34">
        <v>111</v>
      </c>
      <c r="W7171" s="34">
        <v>194</v>
      </c>
      <c r="X7171" s="34">
        <v>109</v>
      </c>
      <c r="Y7171" s="34">
        <v>175</v>
      </c>
      <c r="Z7171" s="34">
        <v>108</v>
      </c>
      <c r="AA7171" s="34">
        <v>159</v>
      </c>
      <c r="AB7171" s="34">
        <v>182</v>
      </c>
      <c r="AC7171" s="34">
        <v>188</v>
      </c>
    </row>
    <row r="7172" spans="1:29" x14ac:dyDescent="0.2">
      <c r="A7172" s="34" t="s">
        <v>67665</v>
      </c>
      <c r="B7172" s="34">
        <v>70</v>
      </c>
      <c r="C7172" s="34">
        <v>90</v>
      </c>
      <c r="D7172" s="34">
        <v>94</v>
      </c>
      <c r="E7172" s="34">
        <v>108</v>
      </c>
      <c r="F7172" s="34">
        <v>78</v>
      </c>
      <c r="G7172" s="34">
        <v>102</v>
      </c>
      <c r="H7172" s="34">
        <v>87</v>
      </c>
      <c r="I7172" s="34">
        <v>107</v>
      </c>
      <c r="J7172" s="34">
        <v>79</v>
      </c>
      <c r="K7172" s="34">
        <v>125</v>
      </c>
      <c r="L7172" s="34">
        <v>53</v>
      </c>
      <c r="M7172" s="34">
        <v>91</v>
      </c>
      <c r="N7172" s="34">
        <v>65</v>
      </c>
      <c r="O7172" s="34">
        <v>94</v>
      </c>
      <c r="P7172" s="34">
        <v>72</v>
      </c>
      <c r="Q7172" s="34">
        <v>138</v>
      </c>
      <c r="R7172" s="34">
        <v>103</v>
      </c>
      <c r="S7172" s="34">
        <v>120</v>
      </c>
      <c r="T7172" s="34">
        <v>84</v>
      </c>
      <c r="U7172" s="34">
        <v>111</v>
      </c>
      <c r="V7172" s="34">
        <v>99</v>
      </c>
      <c r="W7172" s="34">
        <v>136</v>
      </c>
      <c r="X7172" s="34">
        <v>113</v>
      </c>
      <c r="Y7172" s="34">
        <v>126</v>
      </c>
      <c r="Z7172" s="34">
        <v>78</v>
      </c>
      <c r="AA7172" s="34">
        <v>123</v>
      </c>
      <c r="AB7172" s="34">
        <v>94</v>
      </c>
      <c r="AC7172" s="34">
        <v>162</v>
      </c>
    </row>
    <row r="7173" spans="1:29" x14ac:dyDescent="0.2">
      <c r="A7173" s="34" t="s">
        <v>67666</v>
      </c>
      <c r="B7173" s="34">
        <v>190</v>
      </c>
      <c r="C7173" s="34">
        <v>176</v>
      </c>
      <c r="D7173" s="34">
        <v>247</v>
      </c>
      <c r="E7173" s="34">
        <v>246</v>
      </c>
      <c r="F7173" s="34">
        <v>228</v>
      </c>
      <c r="G7173" s="34">
        <v>171</v>
      </c>
      <c r="H7173" s="34">
        <v>201</v>
      </c>
      <c r="I7173" s="34">
        <v>214</v>
      </c>
      <c r="J7173" s="34">
        <v>202</v>
      </c>
      <c r="K7173" s="34">
        <v>235</v>
      </c>
      <c r="L7173" s="34">
        <v>146</v>
      </c>
      <c r="M7173" s="34">
        <v>190</v>
      </c>
      <c r="N7173" s="34">
        <v>160</v>
      </c>
      <c r="O7173" s="34">
        <v>232</v>
      </c>
      <c r="P7173" s="34">
        <v>169</v>
      </c>
      <c r="Q7173" s="34">
        <v>273</v>
      </c>
      <c r="R7173" s="34">
        <v>246</v>
      </c>
      <c r="S7173" s="34">
        <v>241</v>
      </c>
      <c r="T7173" s="34">
        <v>215</v>
      </c>
      <c r="U7173" s="34">
        <v>210</v>
      </c>
      <c r="V7173" s="34">
        <v>242</v>
      </c>
      <c r="W7173" s="34">
        <v>296</v>
      </c>
      <c r="X7173" s="34">
        <v>296</v>
      </c>
      <c r="Y7173" s="34">
        <v>319</v>
      </c>
      <c r="Z7173" s="34">
        <v>245</v>
      </c>
      <c r="AA7173" s="34">
        <v>284</v>
      </c>
      <c r="AB7173" s="34">
        <v>263</v>
      </c>
      <c r="AC7173" s="34">
        <v>355</v>
      </c>
    </row>
    <row r="7174" spans="1:29" x14ac:dyDescent="0.2">
      <c r="A7174" s="34" t="s">
        <v>67667</v>
      </c>
      <c r="B7174" s="34">
        <v>24</v>
      </c>
      <c r="C7174" s="34">
        <v>26</v>
      </c>
      <c r="D7174" s="34">
        <v>31</v>
      </c>
      <c r="E7174" s="34">
        <v>35</v>
      </c>
      <c r="F7174" s="34">
        <v>25</v>
      </c>
      <c r="G7174" s="34">
        <v>27</v>
      </c>
      <c r="H7174" s="34">
        <v>11</v>
      </c>
      <c r="I7174" s="34">
        <v>28</v>
      </c>
      <c r="J7174" s="34">
        <v>8</v>
      </c>
      <c r="K7174" s="34">
        <v>55</v>
      </c>
      <c r="L7174" s="34">
        <v>17</v>
      </c>
      <c r="M7174" s="34">
        <v>39</v>
      </c>
      <c r="N7174" s="34">
        <v>18</v>
      </c>
      <c r="O7174" s="34">
        <v>20</v>
      </c>
      <c r="P7174" s="34">
        <v>8</v>
      </c>
      <c r="Q7174" s="34">
        <v>42</v>
      </c>
      <c r="R7174" s="34">
        <v>14</v>
      </c>
      <c r="S7174" s="34">
        <v>40</v>
      </c>
      <c r="T7174" s="34">
        <v>22</v>
      </c>
      <c r="U7174" s="34">
        <v>28</v>
      </c>
      <c r="V7174" s="34">
        <v>16</v>
      </c>
      <c r="W7174" s="34">
        <v>31</v>
      </c>
      <c r="X7174" s="34">
        <v>30</v>
      </c>
      <c r="Y7174" s="34">
        <v>32</v>
      </c>
      <c r="Z7174" s="34">
        <v>22</v>
      </c>
      <c r="AA7174" s="34">
        <v>43</v>
      </c>
      <c r="AB7174" s="34">
        <v>27</v>
      </c>
      <c r="AC7174" s="34">
        <v>51</v>
      </c>
    </row>
    <row r="7175" spans="1:29" x14ac:dyDescent="0.2">
      <c r="A7175" s="34" t="s">
        <v>67668</v>
      </c>
      <c r="B7175" s="34">
        <v>148</v>
      </c>
      <c r="C7175" s="34">
        <v>211</v>
      </c>
      <c r="D7175" s="34">
        <v>190</v>
      </c>
      <c r="E7175" s="34">
        <v>255</v>
      </c>
      <c r="F7175" s="34">
        <v>181</v>
      </c>
      <c r="G7175" s="34">
        <v>269</v>
      </c>
      <c r="H7175" s="34">
        <v>222</v>
      </c>
      <c r="I7175" s="34">
        <v>199</v>
      </c>
      <c r="J7175" s="34">
        <v>245</v>
      </c>
      <c r="K7175" s="34">
        <v>276</v>
      </c>
      <c r="L7175" s="34">
        <v>179</v>
      </c>
      <c r="M7175" s="34">
        <v>189</v>
      </c>
      <c r="N7175" s="34">
        <v>165</v>
      </c>
      <c r="O7175" s="34">
        <v>237</v>
      </c>
      <c r="P7175" s="34">
        <v>218</v>
      </c>
      <c r="Q7175" s="34">
        <v>315</v>
      </c>
      <c r="R7175" s="34">
        <v>293</v>
      </c>
      <c r="S7175" s="34">
        <v>311</v>
      </c>
      <c r="T7175" s="34">
        <v>249</v>
      </c>
      <c r="U7175" s="34">
        <v>272</v>
      </c>
      <c r="V7175" s="34">
        <v>245</v>
      </c>
      <c r="W7175" s="34">
        <v>335</v>
      </c>
      <c r="X7175" s="34">
        <v>239</v>
      </c>
      <c r="Y7175" s="34">
        <v>323</v>
      </c>
      <c r="Z7175" s="34">
        <v>240</v>
      </c>
      <c r="AA7175" s="34">
        <v>263</v>
      </c>
      <c r="AB7175" s="34">
        <v>403</v>
      </c>
      <c r="AC7175" s="34">
        <v>413</v>
      </c>
    </row>
    <row r="7176" spans="1:29" x14ac:dyDescent="0.2">
      <c r="A7176" s="34" t="s">
        <v>67669</v>
      </c>
      <c r="B7176" s="34">
        <v>67</v>
      </c>
      <c r="C7176" s="34">
        <v>61</v>
      </c>
      <c r="D7176" s="34">
        <v>43</v>
      </c>
      <c r="E7176" s="34">
        <v>54</v>
      </c>
      <c r="F7176" s="34">
        <v>48</v>
      </c>
      <c r="G7176" s="34">
        <v>85</v>
      </c>
      <c r="H7176" s="34">
        <v>26</v>
      </c>
      <c r="I7176" s="34">
        <v>51</v>
      </c>
      <c r="J7176" s="34">
        <v>42</v>
      </c>
      <c r="K7176" s="34">
        <v>63</v>
      </c>
      <c r="L7176" s="34">
        <v>45</v>
      </c>
      <c r="M7176" s="34">
        <v>29</v>
      </c>
      <c r="N7176" s="34">
        <v>40</v>
      </c>
      <c r="O7176" s="34">
        <v>43</v>
      </c>
      <c r="P7176" s="34">
        <v>22</v>
      </c>
      <c r="Q7176" s="34">
        <v>72</v>
      </c>
      <c r="R7176" s="34">
        <v>64</v>
      </c>
      <c r="S7176" s="34">
        <v>75</v>
      </c>
      <c r="T7176" s="34">
        <v>58</v>
      </c>
      <c r="U7176" s="34">
        <v>36</v>
      </c>
      <c r="V7176" s="34">
        <v>58</v>
      </c>
      <c r="W7176" s="34">
        <v>78</v>
      </c>
      <c r="X7176" s="34">
        <v>58</v>
      </c>
      <c r="Y7176" s="34">
        <v>61</v>
      </c>
      <c r="Z7176" s="34">
        <v>53</v>
      </c>
      <c r="AA7176" s="34">
        <v>48</v>
      </c>
      <c r="AB7176" s="34">
        <v>44</v>
      </c>
      <c r="AC7176" s="34">
        <v>94</v>
      </c>
    </row>
    <row r="7177" spans="1:29" x14ac:dyDescent="0.2">
      <c r="A7177" s="34" t="s">
        <v>67670</v>
      </c>
      <c r="B7177" s="34">
        <v>99</v>
      </c>
      <c r="C7177" s="34">
        <v>129</v>
      </c>
      <c r="D7177" s="34">
        <v>104</v>
      </c>
      <c r="E7177" s="34">
        <v>116</v>
      </c>
      <c r="F7177" s="34">
        <v>97</v>
      </c>
      <c r="G7177" s="34">
        <v>125</v>
      </c>
      <c r="H7177" s="34">
        <v>66</v>
      </c>
      <c r="I7177" s="34">
        <v>127</v>
      </c>
      <c r="J7177" s="34">
        <v>69</v>
      </c>
      <c r="K7177" s="34">
        <v>134</v>
      </c>
      <c r="L7177" s="34">
        <v>41</v>
      </c>
      <c r="M7177" s="34">
        <v>134</v>
      </c>
      <c r="N7177" s="34">
        <v>76</v>
      </c>
      <c r="O7177" s="34">
        <v>103</v>
      </c>
      <c r="P7177" s="34">
        <v>71</v>
      </c>
      <c r="Q7177" s="34">
        <v>143</v>
      </c>
      <c r="R7177" s="34">
        <v>56</v>
      </c>
      <c r="S7177" s="34">
        <v>177</v>
      </c>
      <c r="T7177" s="34">
        <v>52</v>
      </c>
      <c r="U7177" s="34">
        <v>126</v>
      </c>
      <c r="V7177" s="34">
        <v>103</v>
      </c>
      <c r="W7177" s="34">
        <v>143</v>
      </c>
      <c r="X7177" s="34">
        <v>107</v>
      </c>
      <c r="Y7177" s="34">
        <v>114</v>
      </c>
      <c r="Z7177" s="34">
        <v>97</v>
      </c>
      <c r="AA7177" s="34">
        <v>161</v>
      </c>
      <c r="AB7177" s="34">
        <v>75</v>
      </c>
      <c r="AC7177" s="34">
        <v>178</v>
      </c>
    </row>
    <row r="7178" spans="1:29" x14ac:dyDescent="0.2">
      <c r="A7178" s="34" t="s">
        <v>67671</v>
      </c>
      <c r="B7178" s="34">
        <v>145</v>
      </c>
      <c r="C7178" s="34">
        <v>101</v>
      </c>
      <c r="D7178" s="34">
        <v>142</v>
      </c>
      <c r="E7178" s="34">
        <v>113</v>
      </c>
      <c r="F7178" s="34">
        <v>129</v>
      </c>
      <c r="G7178" s="34">
        <v>124</v>
      </c>
      <c r="H7178" s="34">
        <v>106</v>
      </c>
      <c r="I7178" s="34">
        <v>92</v>
      </c>
      <c r="J7178" s="34">
        <v>119</v>
      </c>
      <c r="K7178" s="34">
        <v>82</v>
      </c>
      <c r="L7178" s="34">
        <v>86</v>
      </c>
      <c r="M7178" s="34">
        <v>88</v>
      </c>
      <c r="N7178" s="34">
        <v>112</v>
      </c>
      <c r="O7178" s="34">
        <v>99</v>
      </c>
      <c r="P7178" s="34">
        <v>120</v>
      </c>
      <c r="Q7178" s="34">
        <v>147</v>
      </c>
      <c r="R7178" s="34">
        <v>143</v>
      </c>
      <c r="S7178" s="34">
        <v>133</v>
      </c>
      <c r="T7178" s="34">
        <v>125</v>
      </c>
      <c r="U7178" s="34">
        <v>98</v>
      </c>
      <c r="V7178" s="34">
        <v>136</v>
      </c>
      <c r="W7178" s="34">
        <v>178</v>
      </c>
      <c r="X7178" s="34">
        <v>135</v>
      </c>
      <c r="Y7178" s="34">
        <v>141</v>
      </c>
      <c r="Z7178" s="34">
        <v>133</v>
      </c>
      <c r="AA7178" s="34">
        <v>163</v>
      </c>
      <c r="AB7178" s="34">
        <v>112</v>
      </c>
      <c r="AC7178" s="34">
        <v>186</v>
      </c>
    </row>
    <row r="7179" spans="1:29" x14ac:dyDescent="0.2">
      <c r="A7179" s="34" t="s">
        <v>67672</v>
      </c>
      <c r="B7179" s="34">
        <v>73</v>
      </c>
      <c r="C7179" s="34">
        <v>87</v>
      </c>
      <c r="D7179" s="34">
        <v>96</v>
      </c>
      <c r="E7179" s="34">
        <v>101</v>
      </c>
      <c r="F7179" s="34">
        <v>113</v>
      </c>
      <c r="G7179" s="34">
        <v>110</v>
      </c>
      <c r="H7179" s="34">
        <v>129</v>
      </c>
      <c r="I7179" s="34">
        <v>85</v>
      </c>
      <c r="J7179" s="34">
        <v>112</v>
      </c>
      <c r="K7179" s="34">
        <v>102</v>
      </c>
      <c r="L7179" s="34">
        <v>93</v>
      </c>
      <c r="M7179" s="34">
        <v>81</v>
      </c>
      <c r="N7179" s="34">
        <v>119</v>
      </c>
      <c r="O7179" s="34">
        <v>72</v>
      </c>
      <c r="P7179" s="34">
        <v>103</v>
      </c>
      <c r="Q7179" s="34">
        <v>132</v>
      </c>
      <c r="R7179" s="34">
        <v>157</v>
      </c>
      <c r="S7179" s="34">
        <v>119</v>
      </c>
      <c r="T7179" s="34">
        <v>99</v>
      </c>
      <c r="U7179" s="34">
        <v>84</v>
      </c>
      <c r="V7179" s="34">
        <v>180</v>
      </c>
      <c r="W7179" s="34">
        <v>95</v>
      </c>
      <c r="X7179" s="34">
        <v>153</v>
      </c>
      <c r="Y7179" s="34">
        <v>128</v>
      </c>
      <c r="Z7179" s="34">
        <v>142</v>
      </c>
      <c r="AA7179" s="34">
        <v>136</v>
      </c>
      <c r="AB7179" s="34">
        <v>186</v>
      </c>
      <c r="AC7179" s="34">
        <v>190</v>
      </c>
    </row>
    <row r="7180" spans="1:29" x14ac:dyDescent="0.2">
      <c r="A7180" s="34" t="s">
        <v>67673</v>
      </c>
      <c r="B7180" s="34">
        <v>201</v>
      </c>
      <c r="C7180" s="34">
        <v>296</v>
      </c>
      <c r="D7180" s="34">
        <v>301</v>
      </c>
      <c r="E7180" s="34">
        <v>363</v>
      </c>
      <c r="F7180" s="34">
        <v>336</v>
      </c>
      <c r="G7180" s="34">
        <v>327</v>
      </c>
      <c r="H7180" s="34">
        <v>279</v>
      </c>
      <c r="I7180" s="34">
        <v>267</v>
      </c>
      <c r="J7180" s="34">
        <v>299</v>
      </c>
      <c r="K7180" s="34">
        <v>354</v>
      </c>
      <c r="L7180" s="34">
        <v>311</v>
      </c>
      <c r="M7180" s="34">
        <v>304</v>
      </c>
      <c r="N7180" s="34">
        <v>266</v>
      </c>
      <c r="O7180" s="34">
        <v>319</v>
      </c>
      <c r="P7180" s="34">
        <v>311</v>
      </c>
      <c r="Q7180" s="34">
        <v>443</v>
      </c>
      <c r="R7180" s="34">
        <v>438</v>
      </c>
      <c r="S7180" s="34">
        <v>407</v>
      </c>
      <c r="T7180" s="34">
        <v>354</v>
      </c>
      <c r="U7180" s="34">
        <v>388</v>
      </c>
      <c r="V7180" s="34">
        <v>375</v>
      </c>
      <c r="W7180" s="34">
        <v>453</v>
      </c>
      <c r="X7180" s="34">
        <v>378</v>
      </c>
      <c r="Y7180" s="34">
        <v>442</v>
      </c>
      <c r="Z7180" s="34">
        <v>347</v>
      </c>
      <c r="AA7180" s="34">
        <v>425</v>
      </c>
      <c r="AB7180" s="34">
        <v>470</v>
      </c>
      <c r="AC7180" s="34">
        <v>528</v>
      </c>
    </row>
    <row r="7181" spans="1:29" x14ac:dyDescent="0.2">
      <c r="A7181" s="34" t="s">
        <v>67674</v>
      </c>
      <c r="B7181" s="34">
        <v>212</v>
      </c>
      <c r="C7181" s="34">
        <v>227</v>
      </c>
      <c r="D7181" s="34">
        <v>163</v>
      </c>
      <c r="E7181" s="34">
        <v>212</v>
      </c>
      <c r="F7181" s="34">
        <v>250</v>
      </c>
      <c r="G7181" s="34">
        <v>235</v>
      </c>
      <c r="H7181" s="34">
        <v>176</v>
      </c>
      <c r="I7181" s="34">
        <v>240</v>
      </c>
      <c r="J7181" s="34">
        <v>169</v>
      </c>
      <c r="K7181" s="34">
        <v>217</v>
      </c>
      <c r="L7181" s="34">
        <v>197</v>
      </c>
      <c r="M7181" s="34">
        <v>164</v>
      </c>
      <c r="N7181" s="34">
        <v>212</v>
      </c>
      <c r="O7181" s="34">
        <v>155</v>
      </c>
      <c r="P7181" s="34">
        <v>218</v>
      </c>
      <c r="Q7181" s="34">
        <v>277</v>
      </c>
      <c r="R7181" s="34">
        <v>270</v>
      </c>
      <c r="S7181" s="34">
        <v>211</v>
      </c>
      <c r="T7181" s="34">
        <v>264</v>
      </c>
      <c r="U7181" s="34">
        <v>193</v>
      </c>
      <c r="V7181" s="34">
        <v>216</v>
      </c>
      <c r="W7181" s="34">
        <v>313</v>
      </c>
      <c r="X7181" s="34">
        <v>198</v>
      </c>
      <c r="Y7181" s="34">
        <v>260</v>
      </c>
      <c r="Z7181" s="34">
        <v>192</v>
      </c>
      <c r="AA7181" s="34">
        <v>240</v>
      </c>
      <c r="AB7181" s="34">
        <v>245</v>
      </c>
      <c r="AC7181" s="34">
        <v>312</v>
      </c>
    </row>
    <row r="7182" spans="1:29" x14ac:dyDescent="0.2">
      <c r="A7182" s="34" t="s">
        <v>67675</v>
      </c>
      <c r="B7182" s="34">
        <v>102</v>
      </c>
      <c r="C7182" s="34">
        <v>148</v>
      </c>
      <c r="D7182" s="34">
        <v>134</v>
      </c>
      <c r="E7182" s="34">
        <v>174</v>
      </c>
      <c r="F7182" s="34">
        <v>95</v>
      </c>
      <c r="G7182" s="34">
        <v>178</v>
      </c>
      <c r="H7182" s="34">
        <v>126</v>
      </c>
      <c r="I7182" s="34">
        <v>136</v>
      </c>
      <c r="J7182" s="34">
        <v>95</v>
      </c>
      <c r="K7182" s="34">
        <v>160</v>
      </c>
      <c r="L7182" s="34">
        <v>83</v>
      </c>
      <c r="M7182" s="34">
        <v>109</v>
      </c>
      <c r="N7182" s="34">
        <v>80</v>
      </c>
      <c r="O7182" s="34">
        <v>110</v>
      </c>
      <c r="P7182" s="34">
        <v>108</v>
      </c>
      <c r="Q7182" s="34">
        <v>175</v>
      </c>
      <c r="R7182" s="34">
        <v>152</v>
      </c>
      <c r="S7182" s="34">
        <v>186</v>
      </c>
      <c r="T7182" s="34">
        <v>118</v>
      </c>
      <c r="U7182" s="34">
        <v>138</v>
      </c>
      <c r="V7182" s="34">
        <v>124</v>
      </c>
      <c r="W7182" s="34">
        <v>151</v>
      </c>
      <c r="X7182" s="34">
        <v>174</v>
      </c>
      <c r="Y7182" s="34">
        <v>148</v>
      </c>
      <c r="Z7182" s="34">
        <v>108</v>
      </c>
      <c r="AA7182" s="34">
        <v>178</v>
      </c>
      <c r="AB7182" s="34">
        <v>135</v>
      </c>
      <c r="AC7182" s="34">
        <v>228</v>
      </c>
    </row>
    <row r="7183" spans="1:29" x14ac:dyDescent="0.2">
      <c r="A7183" s="34" t="s">
        <v>67676</v>
      </c>
      <c r="B7183" s="34">
        <v>104</v>
      </c>
      <c r="C7183" s="34">
        <v>108</v>
      </c>
      <c r="D7183" s="34">
        <v>67</v>
      </c>
      <c r="E7183" s="34">
        <v>105</v>
      </c>
      <c r="F7183" s="34">
        <v>85</v>
      </c>
      <c r="G7183" s="34">
        <v>52</v>
      </c>
      <c r="H7183" s="34">
        <v>97</v>
      </c>
      <c r="I7183" s="34">
        <v>84</v>
      </c>
      <c r="J7183" s="34">
        <v>76</v>
      </c>
      <c r="K7183" s="34">
        <v>93</v>
      </c>
      <c r="L7183" s="34">
        <v>83</v>
      </c>
      <c r="M7183" s="34">
        <v>84</v>
      </c>
      <c r="N7183" s="34">
        <v>71</v>
      </c>
      <c r="O7183" s="34">
        <v>80</v>
      </c>
      <c r="P7183" s="34">
        <v>74</v>
      </c>
      <c r="Q7183" s="34">
        <v>104</v>
      </c>
      <c r="R7183" s="34">
        <v>120</v>
      </c>
      <c r="S7183" s="34">
        <v>127</v>
      </c>
      <c r="T7183" s="34">
        <v>69</v>
      </c>
      <c r="U7183" s="34">
        <v>105</v>
      </c>
      <c r="V7183" s="34">
        <v>118</v>
      </c>
      <c r="W7183" s="34">
        <v>127</v>
      </c>
      <c r="X7183" s="34">
        <v>121</v>
      </c>
      <c r="Y7183" s="34">
        <v>133</v>
      </c>
      <c r="Z7183" s="34">
        <v>93</v>
      </c>
      <c r="AA7183" s="34">
        <v>107</v>
      </c>
      <c r="AB7183" s="34">
        <v>107</v>
      </c>
      <c r="AC7183" s="34">
        <v>149</v>
      </c>
    </row>
    <row r="7184" spans="1:29" x14ac:dyDescent="0.2">
      <c r="A7184" s="34" t="s">
        <v>67677</v>
      </c>
      <c r="B7184" s="34">
        <v>221</v>
      </c>
      <c r="C7184" s="34">
        <v>160</v>
      </c>
      <c r="D7184" s="34">
        <v>214</v>
      </c>
      <c r="E7184" s="34">
        <v>184</v>
      </c>
      <c r="F7184" s="34">
        <v>178</v>
      </c>
      <c r="G7184" s="34">
        <v>143</v>
      </c>
      <c r="H7184" s="34">
        <v>158</v>
      </c>
      <c r="I7184" s="34">
        <v>158</v>
      </c>
      <c r="J7184" s="34">
        <v>184</v>
      </c>
      <c r="K7184" s="34">
        <v>224</v>
      </c>
      <c r="L7184" s="34">
        <v>187</v>
      </c>
      <c r="M7184" s="34">
        <v>178</v>
      </c>
      <c r="N7184" s="34">
        <v>187</v>
      </c>
      <c r="O7184" s="34">
        <v>154</v>
      </c>
      <c r="P7184" s="34">
        <v>156</v>
      </c>
      <c r="Q7184" s="34">
        <v>222</v>
      </c>
      <c r="R7184" s="34">
        <v>246</v>
      </c>
      <c r="S7184" s="34">
        <v>215</v>
      </c>
      <c r="T7184" s="34">
        <v>284</v>
      </c>
      <c r="U7184" s="34">
        <v>190</v>
      </c>
      <c r="V7184" s="34">
        <v>204</v>
      </c>
      <c r="W7184" s="34">
        <v>349</v>
      </c>
      <c r="X7184" s="34">
        <v>268</v>
      </c>
      <c r="Y7184" s="34">
        <v>247</v>
      </c>
      <c r="Z7184" s="34">
        <v>215</v>
      </c>
      <c r="AA7184" s="34">
        <v>227</v>
      </c>
      <c r="AB7184" s="34">
        <v>192</v>
      </c>
      <c r="AC7184" s="34">
        <v>292</v>
      </c>
    </row>
    <row r="7185" spans="1:29" x14ac:dyDescent="0.2">
      <c r="A7185" s="34" t="s">
        <v>67678</v>
      </c>
      <c r="B7185" s="34">
        <v>67</v>
      </c>
      <c r="C7185" s="34">
        <v>54</v>
      </c>
      <c r="D7185" s="34">
        <v>53</v>
      </c>
      <c r="E7185" s="34">
        <v>92</v>
      </c>
      <c r="F7185" s="34">
        <v>65</v>
      </c>
      <c r="G7185" s="34">
        <v>68</v>
      </c>
      <c r="H7185" s="34">
        <v>59</v>
      </c>
      <c r="I7185" s="34">
        <v>57</v>
      </c>
      <c r="J7185" s="34">
        <v>75</v>
      </c>
      <c r="K7185" s="34">
        <v>76</v>
      </c>
      <c r="L7185" s="34">
        <v>53</v>
      </c>
      <c r="M7185" s="34">
        <v>73</v>
      </c>
      <c r="N7185" s="34">
        <v>69</v>
      </c>
      <c r="O7185" s="34">
        <v>62</v>
      </c>
      <c r="P7185" s="34">
        <v>53</v>
      </c>
      <c r="Q7185" s="34">
        <v>122</v>
      </c>
      <c r="R7185" s="34">
        <v>92</v>
      </c>
      <c r="S7185" s="34">
        <v>100</v>
      </c>
      <c r="T7185" s="34">
        <v>86</v>
      </c>
      <c r="U7185" s="34">
        <v>63</v>
      </c>
      <c r="V7185" s="34">
        <v>104</v>
      </c>
      <c r="W7185" s="34">
        <v>127</v>
      </c>
      <c r="X7185" s="34">
        <v>80</v>
      </c>
      <c r="Y7185" s="34">
        <v>97</v>
      </c>
      <c r="Z7185" s="34">
        <v>86</v>
      </c>
      <c r="AA7185" s="34">
        <v>98</v>
      </c>
      <c r="AB7185" s="34">
        <v>110</v>
      </c>
      <c r="AC7185" s="34">
        <v>162</v>
      </c>
    </row>
    <row r="7186" spans="1:29" x14ac:dyDescent="0.2">
      <c r="A7186" s="34" t="s">
        <v>67679</v>
      </c>
      <c r="B7186" s="34">
        <v>121</v>
      </c>
      <c r="C7186" s="34">
        <v>84</v>
      </c>
      <c r="D7186" s="34">
        <v>116</v>
      </c>
      <c r="E7186" s="34">
        <v>122</v>
      </c>
      <c r="F7186" s="34">
        <v>129</v>
      </c>
      <c r="G7186" s="34">
        <v>95</v>
      </c>
      <c r="H7186" s="34">
        <v>94</v>
      </c>
      <c r="I7186" s="34">
        <v>80</v>
      </c>
      <c r="J7186" s="34">
        <v>99</v>
      </c>
      <c r="K7186" s="34">
        <v>84</v>
      </c>
      <c r="L7186" s="34">
        <v>90</v>
      </c>
      <c r="M7186" s="34">
        <v>95</v>
      </c>
      <c r="N7186" s="34">
        <v>103</v>
      </c>
      <c r="O7186" s="34">
        <v>113</v>
      </c>
      <c r="P7186" s="34">
        <v>116</v>
      </c>
      <c r="Q7186" s="34">
        <v>130</v>
      </c>
      <c r="R7186" s="34">
        <v>119</v>
      </c>
      <c r="S7186" s="34">
        <v>120</v>
      </c>
      <c r="T7186" s="34">
        <v>148</v>
      </c>
      <c r="U7186" s="34">
        <v>101</v>
      </c>
      <c r="V7186" s="34">
        <v>149</v>
      </c>
      <c r="W7186" s="34">
        <v>117</v>
      </c>
      <c r="X7186" s="34">
        <v>118</v>
      </c>
      <c r="Y7186" s="34">
        <v>119</v>
      </c>
      <c r="Z7186" s="34">
        <v>120</v>
      </c>
      <c r="AA7186" s="34">
        <v>119</v>
      </c>
      <c r="AB7186" s="34">
        <v>139</v>
      </c>
      <c r="AC7186" s="34">
        <v>168</v>
      </c>
    </row>
    <row r="7187" spans="1:29" x14ac:dyDescent="0.2">
      <c r="A7187" s="34" t="s">
        <v>67680</v>
      </c>
      <c r="B7187" s="34">
        <v>180</v>
      </c>
      <c r="C7187" s="34">
        <v>142</v>
      </c>
      <c r="D7187" s="34">
        <v>171</v>
      </c>
      <c r="E7187" s="34">
        <v>172</v>
      </c>
      <c r="F7187" s="34">
        <v>153</v>
      </c>
      <c r="G7187" s="34">
        <v>137</v>
      </c>
      <c r="H7187" s="34">
        <v>167</v>
      </c>
      <c r="I7187" s="34">
        <v>162</v>
      </c>
      <c r="J7187" s="34">
        <v>172</v>
      </c>
      <c r="K7187" s="34">
        <v>169</v>
      </c>
      <c r="L7187" s="34">
        <v>141</v>
      </c>
      <c r="M7187" s="34">
        <v>152</v>
      </c>
      <c r="N7187" s="34">
        <v>140</v>
      </c>
      <c r="O7187" s="34">
        <v>172</v>
      </c>
      <c r="P7187" s="34">
        <v>153</v>
      </c>
      <c r="Q7187" s="34">
        <v>244</v>
      </c>
      <c r="R7187" s="34">
        <v>169</v>
      </c>
      <c r="S7187" s="34">
        <v>223</v>
      </c>
      <c r="T7187" s="34">
        <v>197</v>
      </c>
      <c r="U7187" s="34">
        <v>221</v>
      </c>
      <c r="V7187" s="34">
        <v>248</v>
      </c>
      <c r="W7187" s="34">
        <v>233</v>
      </c>
      <c r="X7187" s="34">
        <v>236</v>
      </c>
      <c r="Y7187" s="34">
        <v>239</v>
      </c>
      <c r="Z7187" s="34">
        <v>222</v>
      </c>
      <c r="AA7187" s="34">
        <v>253</v>
      </c>
      <c r="AB7187" s="34">
        <v>227</v>
      </c>
      <c r="AC7187" s="34">
        <v>292</v>
      </c>
    </row>
    <row r="7188" spans="1:29" x14ac:dyDescent="0.2">
      <c r="A7188" s="34" t="s">
        <v>67681</v>
      </c>
      <c r="B7188" s="34">
        <v>440</v>
      </c>
      <c r="C7188" s="34">
        <v>499</v>
      </c>
      <c r="D7188" s="34">
        <v>612</v>
      </c>
      <c r="E7188" s="34">
        <v>504</v>
      </c>
      <c r="F7188" s="34">
        <v>666</v>
      </c>
      <c r="G7188" s="34">
        <v>601</v>
      </c>
      <c r="H7188" s="34">
        <v>673</v>
      </c>
      <c r="I7188" s="34">
        <v>519</v>
      </c>
      <c r="J7188" s="34">
        <v>612</v>
      </c>
      <c r="K7188" s="34">
        <v>588</v>
      </c>
      <c r="L7188" s="34">
        <v>624</v>
      </c>
      <c r="M7188" s="34">
        <v>438</v>
      </c>
      <c r="N7188" s="34">
        <v>523</v>
      </c>
      <c r="O7188" s="34">
        <v>441</v>
      </c>
      <c r="P7188" s="34">
        <v>614</v>
      </c>
      <c r="Q7188" s="34">
        <v>712</v>
      </c>
      <c r="R7188" s="34">
        <v>816</v>
      </c>
      <c r="S7188" s="34">
        <v>627</v>
      </c>
      <c r="T7188" s="34">
        <v>737</v>
      </c>
      <c r="U7188" s="34">
        <v>609</v>
      </c>
      <c r="V7188" s="34">
        <v>770</v>
      </c>
      <c r="W7188" s="34">
        <v>691</v>
      </c>
      <c r="X7188" s="34">
        <v>788</v>
      </c>
      <c r="Y7188" s="34">
        <v>659</v>
      </c>
      <c r="Z7188" s="34">
        <v>661</v>
      </c>
      <c r="AA7188" s="34">
        <v>652</v>
      </c>
      <c r="AB7188" s="34">
        <v>818</v>
      </c>
      <c r="AC7188" s="34">
        <v>918</v>
      </c>
    </row>
    <row r="7189" spans="1:29" x14ac:dyDescent="0.2">
      <c r="A7189" s="34" t="s">
        <v>67682</v>
      </c>
      <c r="B7189" s="34">
        <v>142</v>
      </c>
      <c r="C7189" s="34">
        <v>130</v>
      </c>
      <c r="D7189" s="34">
        <v>154</v>
      </c>
      <c r="E7189" s="34">
        <v>190</v>
      </c>
      <c r="F7189" s="34">
        <v>192</v>
      </c>
      <c r="G7189" s="34">
        <v>203</v>
      </c>
      <c r="H7189" s="34">
        <v>175</v>
      </c>
      <c r="I7189" s="34">
        <v>170</v>
      </c>
      <c r="J7189" s="34">
        <v>202</v>
      </c>
      <c r="K7189" s="34">
        <v>159</v>
      </c>
      <c r="L7189" s="34">
        <v>180</v>
      </c>
      <c r="M7189" s="34">
        <v>142</v>
      </c>
      <c r="N7189" s="34">
        <v>165</v>
      </c>
      <c r="O7189" s="34">
        <v>197</v>
      </c>
      <c r="P7189" s="34">
        <v>153</v>
      </c>
      <c r="Q7189" s="34">
        <v>295</v>
      </c>
      <c r="R7189" s="34">
        <v>249</v>
      </c>
      <c r="S7189" s="34">
        <v>183</v>
      </c>
      <c r="T7189" s="34">
        <v>215</v>
      </c>
      <c r="U7189" s="34">
        <v>168</v>
      </c>
      <c r="V7189" s="34">
        <v>177</v>
      </c>
      <c r="W7189" s="34">
        <v>238</v>
      </c>
      <c r="X7189" s="34">
        <v>236</v>
      </c>
      <c r="Y7189" s="34">
        <v>291</v>
      </c>
      <c r="Z7189" s="34">
        <v>156</v>
      </c>
      <c r="AA7189" s="34">
        <v>203</v>
      </c>
      <c r="AB7189" s="34">
        <v>202</v>
      </c>
      <c r="AC7189" s="34">
        <v>323</v>
      </c>
    </row>
    <row r="7190" spans="1:29" x14ac:dyDescent="0.2">
      <c r="A7190" s="34" t="s">
        <v>67683</v>
      </c>
      <c r="B7190" s="34">
        <v>183</v>
      </c>
      <c r="C7190" s="34">
        <v>206</v>
      </c>
      <c r="D7190" s="34">
        <v>159</v>
      </c>
      <c r="E7190" s="34">
        <v>204</v>
      </c>
      <c r="F7190" s="34">
        <v>220</v>
      </c>
      <c r="G7190" s="34">
        <v>201</v>
      </c>
      <c r="H7190" s="34">
        <v>203</v>
      </c>
      <c r="I7190" s="34">
        <v>148</v>
      </c>
      <c r="J7190" s="34">
        <v>159</v>
      </c>
      <c r="K7190" s="34">
        <v>204</v>
      </c>
      <c r="L7190" s="34">
        <v>154</v>
      </c>
      <c r="M7190" s="34">
        <v>138</v>
      </c>
      <c r="N7190" s="34">
        <v>174</v>
      </c>
      <c r="O7190" s="34">
        <v>183</v>
      </c>
      <c r="P7190" s="34">
        <v>186</v>
      </c>
      <c r="Q7190" s="34">
        <v>286</v>
      </c>
      <c r="R7190" s="34">
        <v>258</v>
      </c>
      <c r="S7190" s="34">
        <v>265</v>
      </c>
      <c r="T7190" s="34">
        <v>249</v>
      </c>
      <c r="U7190" s="34">
        <v>215</v>
      </c>
      <c r="V7190" s="34">
        <v>212</v>
      </c>
      <c r="W7190" s="34">
        <v>304</v>
      </c>
      <c r="X7190" s="34">
        <v>279</v>
      </c>
      <c r="Y7190" s="34">
        <v>208</v>
      </c>
      <c r="Z7190" s="34">
        <v>178</v>
      </c>
      <c r="AA7190" s="34">
        <v>339</v>
      </c>
      <c r="AB7190" s="34">
        <v>214</v>
      </c>
      <c r="AC7190" s="34">
        <v>327</v>
      </c>
    </row>
    <row r="7191" spans="1:29" x14ac:dyDescent="0.2">
      <c r="A7191" s="34" t="s">
        <v>67684</v>
      </c>
      <c r="B7191" s="34">
        <v>90</v>
      </c>
      <c r="C7191" s="34">
        <v>97</v>
      </c>
      <c r="D7191" s="34">
        <v>117</v>
      </c>
      <c r="E7191" s="34">
        <v>86</v>
      </c>
      <c r="F7191" s="34">
        <v>102</v>
      </c>
      <c r="G7191" s="34">
        <v>107</v>
      </c>
      <c r="H7191" s="34">
        <v>106</v>
      </c>
      <c r="I7191" s="34">
        <v>55</v>
      </c>
      <c r="J7191" s="34">
        <v>89</v>
      </c>
      <c r="K7191" s="34">
        <v>95</v>
      </c>
      <c r="L7191" s="34">
        <v>76</v>
      </c>
      <c r="M7191" s="34">
        <v>115</v>
      </c>
      <c r="N7191" s="34">
        <v>72</v>
      </c>
      <c r="O7191" s="34">
        <v>94</v>
      </c>
      <c r="P7191" s="34">
        <v>80</v>
      </c>
      <c r="Q7191" s="34">
        <v>131</v>
      </c>
      <c r="R7191" s="34">
        <v>114</v>
      </c>
      <c r="S7191" s="34">
        <v>131</v>
      </c>
      <c r="T7191" s="34">
        <v>92</v>
      </c>
      <c r="U7191" s="34">
        <v>108</v>
      </c>
      <c r="V7191" s="34">
        <v>140</v>
      </c>
      <c r="W7191" s="34">
        <v>155</v>
      </c>
      <c r="X7191" s="34">
        <v>121</v>
      </c>
      <c r="Y7191" s="34">
        <v>102</v>
      </c>
      <c r="Z7191" s="34">
        <v>139</v>
      </c>
      <c r="AA7191" s="34">
        <v>107</v>
      </c>
      <c r="AB7191" s="34">
        <v>125</v>
      </c>
      <c r="AC7191" s="34">
        <v>171</v>
      </c>
    </row>
    <row r="7192" spans="1:29" x14ac:dyDescent="0.2">
      <c r="A7192" s="34" t="s">
        <v>67685</v>
      </c>
      <c r="B7192" s="34">
        <v>78</v>
      </c>
      <c r="C7192" s="34">
        <v>52</v>
      </c>
      <c r="D7192" s="34">
        <v>80</v>
      </c>
      <c r="E7192" s="34">
        <v>97</v>
      </c>
      <c r="F7192" s="34">
        <v>67</v>
      </c>
      <c r="G7192" s="34">
        <v>78</v>
      </c>
      <c r="H7192" s="34">
        <v>63</v>
      </c>
      <c r="I7192" s="34">
        <v>64</v>
      </c>
      <c r="J7192" s="34">
        <v>66</v>
      </c>
      <c r="K7192" s="34">
        <v>78</v>
      </c>
      <c r="L7192" s="34">
        <v>36</v>
      </c>
      <c r="M7192" s="34">
        <v>58</v>
      </c>
      <c r="N7192" s="34">
        <v>48</v>
      </c>
      <c r="O7192" s="34">
        <v>71</v>
      </c>
      <c r="P7192" s="34">
        <v>62</v>
      </c>
      <c r="Q7192" s="34">
        <v>88</v>
      </c>
      <c r="R7192" s="34">
        <v>93</v>
      </c>
      <c r="S7192" s="34">
        <v>94</v>
      </c>
      <c r="T7192" s="34">
        <v>69</v>
      </c>
      <c r="U7192" s="34">
        <v>74</v>
      </c>
      <c r="V7192" s="34">
        <v>94</v>
      </c>
      <c r="W7192" s="34">
        <v>85</v>
      </c>
      <c r="X7192" s="34">
        <v>87</v>
      </c>
      <c r="Y7192" s="34">
        <v>78</v>
      </c>
      <c r="Z7192" s="34">
        <v>76</v>
      </c>
      <c r="AA7192" s="34">
        <v>117</v>
      </c>
      <c r="AB7192" s="34">
        <v>58</v>
      </c>
      <c r="AC7192" s="34">
        <v>105</v>
      </c>
    </row>
    <row r="7193" spans="1:29" x14ac:dyDescent="0.2">
      <c r="A7193" s="34" t="s">
        <v>67686</v>
      </c>
      <c r="B7193" s="34">
        <v>103</v>
      </c>
      <c r="C7193" s="34">
        <v>82</v>
      </c>
      <c r="D7193" s="34">
        <v>67</v>
      </c>
      <c r="E7193" s="34">
        <v>56</v>
      </c>
      <c r="F7193" s="34">
        <v>54</v>
      </c>
      <c r="G7193" s="34">
        <v>89</v>
      </c>
      <c r="H7193" s="34">
        <v>98</v>
      </c>
      <c r="I7193" s="34">
        <v>49</v>
      </c>
      <c r="J7193" s="34">
        <v>59</v>
      </c>
      <c r="K7193" s="34">
        <v>80</v>
      </c>
      <c r="L7193" s="34">
        <v>51</v>
      </c>
      <c r="M7193" s="34">
        <v>72</v>
      </c>
      <c r="N7193" s="34">
        <v>54</v>
      </c>
      <c r="O7193" s="34">
        <v>61</v>
      </c>
      <c r="P7193" s="34">
        <v>73</v>
      </c>
      <c r="Q7193" s="34">
        <v>71</v>
      </c>
      <c r="R7193" s="34">
        <v>74</v>
      </c>
      <c r="S7193" s="34">
        <v>91</v>
      </c>
      <c r="T7193" s="34">
        <v>51</v>
      </c>
      <c r="U7193" s="34">
        <v>70</v>
      </c>
      <c r="V7193" s="34">
        <v>82</v>
      </c>
      <c r="W7193" s="34">
        <v>90</v>
      </c>
      <c r="X7193" s="34">
        <v>109</v>
      </c>
      <c r="Y7193" s="34">
        <v>88</v>
      </c>
      <c r="Z7193" s="34">
        <v>59</v>
      </c>
      <c r="AA7193" s="34">
        <v>70</v>
      </c>
      <c r="AB7193" s="34">
        <v>96</v>
      </c>
      <c r="AC7193" s="34">
        <v>154</v>
      </c>
    </row>
    <row r="7194" spans="1:29" x14ac:dyDescent="0.2">
      <c r="A7194" s="34" t="s">
        <v>67687</v>
      </c>
      <c r="B7194" s="34">
        <v>123</v>
      </c>
      <c r="C7194" s="34">
        <v>152</v>
      </c>
      <c r="D7194" s="34">
        <v>189</v>
      </c>
      <c r="E7194" s="34">
        <v>199</v>
      </c>
      <c r="F7194" s="34">
        <v>209</v>
      </c>
      <c r="G7194" s="34">
        <v>190</v>
      </c>
      <c r="H7194" s="34">
        <v>173</v>
      </c>
      <c r="I7194" s="34">
        <v>158</v>
      </c>
      <c r="J7194" s="34">
        <v>163</v>
      </c>
      <c r="K7194" s="34">
        <v>166</v>
      </c>
      <c r="L7194" s="34">
        <v>118</v>
      </c>
      <c r="M7194" s="34">
        <v>135</v>
      </c>
      <c r="N7194" s="34">
        <v>145</v>
      </c>
      <c r="O7194" s="34">
        <v>149</v>
      </c>
      <c r="P7194" s="34">
        <v>149</v>
      </c>
      <c r="Q7194" s="34">
        <v>211</v>
      </c>
      <c r="R7194" s="34">
        <v>195</v>
      </c>
      <c r="S7194" s="34">
        <v>225</v>
      </c>
      <c r="T7194" s="34">
        <v>171</v>
      </c>
      <c r="U7194" s="34">
        <v>179</v>
      </c>
      <c r="V7194" s="34">
        <v>198</v>
      </c>
      <c r="W7194" s="34">
        <v>234</v>
      </c>
      <c r="X7194" s="34">
        <v>245</v>
      </c>
      <c r="Y7194" s="34">
        <v>222</v>
      </c>
      <c r="Z7194" s="34">
        <v>181</v>
      </c>
      <c r="AA7194" s="34">
        <v>240</v>
      </c>
      <c r="AB7194" s="34">
        <v>186</v>
      </c>
      <c r="AC7194" s="34">
        <v>293</v>
      </c>
    </row>
    <row r="7195" spans="1:29" x14ac:dyDescent="0.2">
      <c r="A7195" s="34" t="s">
        <v>67688</v>
      </c>
      <c r="B7195" s="34">
        <v>69</v>
      </c>
      <c r="C7195" s="34">
        <v>110</v>
      </c>
      <c r="D7195" s="34">
        <v>138</v>
      </c>
      <c r="E7195" s="34">
        <v>148</v>
      </c>
      <c r="F7195" s="34">
        <v>105</v>
      </c>
      <c r="G7195" s="34">
        <v>165</v>
      </c>
      <c r="H7195" s="34">
        <v>112</v>
      </c>
      <c r="I7195" s="34">
        <v>130</v>
      </c>
      <c r="J7195" s="34">
        <v>96</v>
      </c>
      <c r="K7195" s="34">
        <v>166</v>
      </c>
      <c r="L7195" s="34">
        <v>67</v>
      </c>
      <c r="M7195" s="34">
        <v>162</v>
      </c>
      <c r="N7195" s="34">
        <v>116</v>
      </c>
      <c r="O7195" s="34">
        <v>148</v>
      </c>
      <c r="P7195" s="34">
        <v>121</v>
      </c>
      <c r="Q7195" s="34">
        <v>224</v>
      </c>
      <c r="R7195" s="34">
        <v>153</v>
      </c>
      <c r="S7195" s="34">
        <v>209</v>
      </c>
      <c r="T7195" s="34">
        <v>92</v>
      </c>
      <c r="U7195" s="34">
        <v>138</v>
      </c>
      <c r="V7195" s="34">
        <v>114</v>
      </c>
      <c r="W7195" s="34">
        <v>184</v>
      </c>
      <c r="X7195" s="34">
        <v>155</v>
      </c>
      <c r="Y7195" s="34">
        <v>142</v>
      </c>
      <c r="Z7195" s="34">
        <v>178</v>
      </c>
      <c r="AA7195" s="34">
        <v>238</v>
      </c>
      <c r="AB7195" s="34">
        <v>98</v>
      </c>
      <c r="AC7195" s="34">
        <v>287</v>
      </c>
    </row>
    <row r="7196" spans="1:29" x14ac:dyDescent="0.2">
      <c r="A7196" s="34" t="s">
        <v>67689</v>
      </c>
      <c r="B7196" s="34">
        <v>104</v>
      </c>
      <c r="C7196" s="34">
        <v>141</v>
      </c>
      <c r="D7196" s="34">
        <v>143</v>
      </c>
      <c r="E7196" s="34">
        <v>118</v>
      </c>
      <c r="F7196" s="34">
        <v>125</v>
      </c>
      <c r="G7196" s="34">
        <v>130</v>
      </c>
      <c r="H7196" s="34">
        <v>134</v>
      </c>
      <c r="I7196" s="34">
        <v>129</v>
      </c>
      <c r="J7196" s="34">
        <v>114</v>
      </c>
      <c r="K7196" s="34">
        <v>162</v>
      </c>
      <c r="L7196" s="34">
        <v>109</v>
      </c>
      <c r="M7196" s="34">
        <v>101</v>
      </c>
      <c r="N7196" s="34">
        <v>92</v>
      </c>
      <c r="O7196" s="34">
        <v>82</v>
      </c>
      <c r="P7196" s="34">
        <v>111</v>
      </c>
      <c r="Q7196" s="34">
        <v>172</v>
      </c>
      <c r="R7196" s="34">
        <v>225</v>
      </c>
      <c r="S7196" s="34">
        <v>184</v>
      </c>
      <c r="T7196" s="34">
        <v>165</v>
      </c>
      <c r="U7196" s="34">
        <v>127</v>
      </c>
      <c r="V7196" s="34">
        <v>154</v>
      </c>
      <c r="W7196" s="34">
        <v>165</v>
      </c>
      <c r="X7196" s="34">
        <v>192</v>
      </c>
      <c r="Y7196" s="34">
        <v>154</v>
      </c>
      <c r="Z7196" s="34">
        <v>181</v>
      </c>
      <c r="AA7196" s="34">
        <v>208</v>
      </c>
      <c r="AB7196" s="34">
        <v>166</v>
      </c>
      <c r="AC7196" s="34">
        <v>199</v>
      </c>
    </row>
    <row r="7197" spans="1:29" x14ac:dyDescent="0.2">
      <c r="A7197" s="34" t="s">
        <v>67690</v>
      </c>
      <c r="B7197" s="34">
        <v>65</v>
      </c>
      <c r="C7197" s="34">
        <v>105</v>
      </c>
      <c r="D7197" s="34">
        <v>110</v>
      </c>
      <c r="E7197" s="34">
        <v>114</v>
      </c>
      <c r="F7197" s="34">
        <v>86</v>
      </c>
      <c r="G7197" s="34">
        <v>138</v>
      </c>
      <c r="H7197" s="34">
        <v>102</v>
      </c>
      <c r="I7197" s="34">
        <v>137</v>
      </c>
      <c r="J7197" s="34">
        <v>84</v>
      </c>
      <c r="K7197" s="34">
        <v>109</v>
      </c>
      <c r="L7197" s="34">
        <v>56</v>
      </c>
      <c r="M7197" s="34">
        <v>103</v>
      </c>
      <c r="N7197" s="34">
        <v>69</v>
      </c>
      <c r="O7197" s="34">
        <v>100</v>
      </c>
      <c r="P7197" s="34">
        <v>88</v>
      </c>
      <c r="Q7197" s="34">
        <v>135</v>
      </c>
      <c r="R7197" s="34">
        <v>101</v>
      </c>
      <c r="S7197" s="34">
        <v>125</v>
      </c>
      <c r="T7197" s="34">
        <v>97</v>
      </c>
      <c r="U7197" s="34">
        <v>91</v>
      </c>
      <c r="V7197" s="34">
        <v>138</v>
      </c>
      <c r="W7197" s="34">
        <v>102</v>
      </c>
      <c r="X7197" s="34">
        <v>116</v>
      </c>
      <c r="Y7197" s="34">
        <v>111</v>
      </c>
      <c r="Z7197" s="34">
        <v>100</v>
      </c>
      <c r="AA7197" s="34">
        <v>157</v>
      </c>
      <c r="AB7197" s="34">
        <v>66</v>
      </c>
      <c r="AC7197" s="34">
        <v>210</v>
      </c>
    </row>
    <row r="7198" spans="1:29" x14ac:dyDescent="0.2">
      <c r="A7198" s="34" t="s">
        <v>67691</v>
      </c>
      <c r="B7198" s="34">
        <v>112</v>
      </c>
      <c r="C7198" s="34">
        <v>131</v>
      </c>
      <c r="D7198" s="34">
        <v>120</v>
      </c>
      <c r="E7198" s="34">
        <v>134</v>
      </c>
      <c r="F7198" s="34">
        <v>142</v>
      </c>
      <c r="G7198" s="34">
        <v>168</v>
      </c>
      <c r="H7198" s="34">
        <v>147</v>
      </c>
      <c r="I7198" s="34">
        <v>91</v>
      </c>
      <c r="J7198" s="34">
        <v>100</v>
      </c>
      <c r="K7198" s="34">
        <v>124</v>
      </c>
      <c r="L7198" s="34">
        <v>93</v>
      </c>
      <c r="M7198" s="34">
        <v>111</v>
      </c>
      <c r="N7198" s="34">
        <v>103</v>
      </c>
      <c r="O7198" s="34">
        <v>93</v>
      </c>
      <c r="P7198" s="34">
        <v>109</v>
      </c>
      <c r="Q7198" s="34">
        <v>143</v>
      </c>
      <c r="R7198" s="34">
        <v>140</v>
      </c>
      <c r="S7198" s="34">
        <v>124</v>
      </c>
      <c r="T7198" s="34">
        <v>127</v>
      </c>
      <c r="U7198" s="34">
        <v>96</v>
      </c>
      <c r="V7198" s="34">
        <v>141</v>
      </c>
      <c r="W7198" s="34">
        <v>155</v>
      </c>
      <c r="X7198" s="34">
        <v>152</v>
      </c>
      <c r="Y7198" s="34">
        <v>117</v>
      </c>
      <c r="Z7198" s="34">
        <v>114</v>
      </c>
      <c r="AA7198" s="34">
        <v>152</v>
      </c>
      <c r="AB7198" s="34">
        <v>132</v>
      </c>
      <c r="AC7198" s="34">
        <v>209</v>
      </c>
    </row>
    <row r="7199" spans="1:29" x14ac:dyDescent="0.2">
      <c r="A7199" s="34" t="s">
        <v>67692</v>
      </c>
      <c r="B7199" s="34">
        <v>78</v>
      </c>
      <c r="C7199" s="34">
        <v>107</v>
      </c>
      <c r="D7199" s="34">
        <v>141</v>
      </c>
      <c r="E7199" s="34">
        <v>132</v>
      </c>
      <c r="F7199" s="34">
        <v>103</v>
      </c>
      <c r="G7199" s="34">
        <v>125</v>
      </c>
      <c r="H7199" s="34">
        <v>79</v>
      </c>
      <c r="I7199" s="34">
        <v>112</v>
      </c>
      <c r="J7199" s="34">
        <v>75</v>
      </c>
      <c r="K7199" s="34">
        <v>114</v>
      </c>
      <c r="L7199" s="34">
        <v>51</v>
      </c>
      <c r="M7199" s="34">
        <v>90</v>
      </c>
      <c r="N7199" s="34">
        <v>87</v>
      </c>
      <c r="O7199" s="34">
        <v>59</v>
      </c>
      <c r="P7199" s="34">
        <v>86</v>
      </c>
      <c r="Q7199" s="34">
        <v>144</v>
      </c>
      <c r="R7199" s="34">
        <v>84</v>
      </c>
      <c r="S7199" s="34">
        <v>150</v>
      </c>
      <c r="T7199" s="34">
        <v>64</v>
      </c>
      <c r="U7199" s="34">
        <v>108</v>
      </c>
      <c r="V7199" s="34">
        <v>118</v>
      </c>
      <c r="W7199" s="34">
        <v>154</v>
      </c>
      <c r="X7199" s="34">
        <v>126</v>
      </c>
      <c r="Y7199" s="34">
        <v>101</v>
      </c>
      <c r="Z7199" s="34">
        <v>156</v>
      </c>
      <c r="AA7199" s="34">
        <v>177</v>
      </c>
      <c r="AB7199" s="34">
        <v>76</v>
      </c>
      <c r="AC7199" s="34">
        <v>186</v>
      </c>
    </row>
    <row r="7200" spans="1:29" x14ac:dyDescent="0.2">
      <c r="A7200" s="34" t="s">
        <v>67693</v>
      </c>
      <c r="B7200" s="34">
        <v>106</v>
      </c>
      <c r="C7200" s="34">
        <v>169</v>
      </c>
      <c r="D7200" s="34">
        <v>168</v>
      </c>
      <c r="E7200" s="34">
        <v>168</v>
      </c>
      <c r="F7200" s="34">
        <v>163</v>
      </c>
      <c r="G7200" s="34">
        <v>175</v>
      </c>
      <c r="H7200" s="34">
        <v>155</v>
      </c>
      <c r="I7200" s="34">
        <v>103</v>
      </c>
      <c r="J7200" s="34">
        <v>162</v>
      </c>
      <c r="K7200" s="34">
        <v>182</v>
      </c>
      <c r="L7200" s="34">
        <v>131</v>
      </c>
      <c r="M7200" s="34">
        <v>173</v>
      </c>
      <c r="N7200" s="34">
        <v>134</v>
      </c>
      <c r="O7200" s="34">
        <v>127</v>
      </c>
      <c r="P7200" s="34">
        <v>122</v>
      </c>
      <c r="Q7200" s="34">
        <v>172</v>
      </c>
      <c r="R7200" s="34">
        <v>194</v>
      </c>
      <c r="S7200" s="34">
        <v>170</v>
      </c>
      <c r="T7200" s="34">
        <v>186</v>
      </c>
      <c r="U7200" s="34">
        <v>160</v>
      </c>
      <c r="V7200" s="34">
        <v>198</v>
      </c>
      <c r="W7200" s="34">
        <v>235</v>
      </c>
      <c r="X7200" s="34">
        <v>222</v>
      </c>
      <c r="Y7200" s="34">
        <v>150</v>
      </c>
      <c r="Z7200" s="34">
        <v>201</v>
      </c>
      <c r="AA7200" s="34">
        <v>193</v>
      </c>
      <c r="AB7200" s="34">
        <v>238</v>
      </c>
      <c r="AC7200" s="34">
        <v>285</v>
      </c>
    </row>
    <row r="7201" spans="1:29" x14ac:dyDescent="0.2">
      <c r="A7201" s="34" t="s">
        <v>67694</v>
      </c>
      <c r="B7201" s="34">
        <v>153</v>
      </c>
      <c r="C7201" s="34">
        <v>175</v>
      </c>
      <c r="D7201" s="34">
        <v>233</v>
      </c>
      <c r="E7201" s="34">
        <v>191</v>
      </c>
      <c r="F7201" s="34">
        <v>207</v>
      </c>
      <c r="G7201" s="34">
        <v>173</v>
      </c>
      <c r="H7201" s="34">
        <v>148</v>
      </c>
      <c r="I7201" s="34">
        <v>180</v>
      </c>
      <c r="J7201" s="34">
        <v>193</v>
      </c>
      <c r="K7201" s="34">
        <v>270</v>
      </c>
      <c r="L7201" s="34">
        <v>142</v>
      </c>
      <c r="M7201" s="34">
        <v>179</v>
      </c>
      <c r="N7201" s="34">
        <v>156</v>
      </c>
      <c r="O7201" s="34">
        <v>160</v>
      </c>
      <c r="P7201" s="34">
        <v>177</v>
      </c>
      <c r="Q7201" s="34">
        <v>299</v>
      </c>
      <c r="R7201" s="34">
        <v>242</v>
      </c>
      <c r="S7201" s="34">
        <v>262</v>
      </c>
      <c r="T7201" s="34">
        <v>230</v>
      </c>
      <c r="U7201" s="34">
        <v>203</v>
      </c>
      <c r="V7201" s="34">
        <v>204</v>
      </c>
      <c r="W7201" s="34">
        <v>226</v>
      </c>
      <c r="X7201" s="34">
        <v>236</v>
      </c>
      <c r="Y7201" s="34">
        <v>230</v>
      </c>
      <c r="Z7201" s="34">
        <v>174</v>
      </c>
      <c r="AA7201" s="34">
        <v>264</v>
      </c>
      <c r="AB7201" s="34">
        <v>247</v>
      </c>
      <c r="AC7201" s="34">
        <v>321</v>
      </c>
    </row>
    <row r="7202" spans="1:29" x14ac:dyDescent="0.2">
      <c r="A7202" s="34" t="s">
        <v>67695</v>
      </c>
      <c r="B7202" s="34">
        <v>48</v>
      </c>
      <c r="C7202" s="34">
        <v>133</v>
      </c>
      <c r="D7202" s="34">
        <v>127</v>
      </c>
      <c r="E7202" s="34">
        <v>119</v>
      </c>
      <c r="F7202" s="34">
        <v>82</v>
      </c>
      <c r="G7202" s="34">
        <v>180</v>
      </c>
      <c r="H7202" s="34">
        <v>119</v>
      </c>
      <c r="I7202" s="34">
        <v>134</v>
      </c>
      <c r="J7202" s="34">
        <v>84</v>
      </c>
      <c r="K7202" s="34">
        <v>146</v>
      </c>
      <c r="L7202" s="34">
        <v>60</v>
      </c>
      <c r="M7202" s="34">
        <v>105</v>
      </c>
      <c r="N7202" s="34">
        <v>90</v>
      </c>
      <c r="O7202" s="34">
        <v>104</v>
      </c>
      <c r="P7202" s="34">
        <v>75</v>
      </c>
      <c r="Q7202" s="34">
        <v>191</v>
      </c>
      <c r="R7202" s="34">
        <v>133</v>
      </c>
      <c r="S7202" s="34">
        <v>193</v>
      </c>
      <c r="T7202" s="34">
        <v>82</v>
      </c>
      <c r="U7202" s="34">
        <v>168</v>
      </c>
      <c r="V7202" s="34">
        <v>107</v>
      </c>
      <c r="W7202" s="34">
        <v>166</v>
      </c>
      <c r="X7202" s="34">
        <v>137</v>
      </c>
      <c r="Y7202" s="34">
        <v>114</v>
      </c>
      <c r="Z7202" s="34">
        <v>131</v>
      </c>
      <c r="AA7202" s="34">
        <v>192</v>
      </c>
      <c r="AB7202" s="34">
        <v>104</v>
      </c>
      <c r="AC7202" s="34">
        <v>220</v>
      </c>
    </row>
    <row r="7203" spans="1:29" x14ac:dyDescent="0.2">
      <c r="A7203" s="34" t="s">
        <v>67696</v>
      </c>
      <c r="B7203" s="34">
        <v>155</v>
      </c>
      <c r="C7203" s="34">
        <v>140</v>
      </c>
      <c r="D7203" s="34">
        <v>165</v>
      </c>
      <c r="E7203" s="34">
        <v>217</v>
      </c>
      <c r="F7203" s="34">
        <v>201</v>
      </c>
      <c r="G7203" s="34">
        <v>166</v>
      </c>
      <c r="H7203" s="34">
        <v>145</v>
      </c>
      <c r="I7203" s="34">
        <v>199</v>
      </c>
      <c r="J7203" s="34">
        <v>130</v>
      </c>
      <c r="K7203" s="34">
        <v>188</v>
      </c>
      <c r="L7203" s="34">
        <v>111</v>
      </c>
      <c r="M7203" s="34">
        <v>150</v>
      </c>
      <c r="N7203" s="34">
        <v>122</v>
      </c>
      <c r="O7203" s="34">
        <v>126</v>
      </c>
      <c r="P7203" s="34">
        <v>118</v>
      </c>
      <c r="Q7203" s="34">
        <v>259</v>
      </c>
      <c r="R7203" s="34">
        <v>183</v>
      </c>
      <c r="S7203" s="34">
        <v>233</v>
      </c>
      <c r="T7203" s="34">
        <v>171</v>
      </c>
      <c r="U7203" s="34">
        <v>187</v>
      </c>
      <c r="V7203" s="34">
        <v>182</v>
      </c>
      <c r="W7203" s="34">
        <v>208</v>
      </c>
      <c r="X7203" s="34">
        <v>212</v>
      </c>
      <c r="Y7203" s="34">
        <v>203</v>
      </c>
      <c r="Z7203" s="34">
        <v>209</v>
      </c>
      <c r="AA7203" s="34">
        <v>267</v>
      </c>
      <c r="AB7203" s="34">
        <v>175</v>
      </c>
      <c r="AC7203" s="34">
        <v>256</v>
      </c>
    </row>
    <row r="7204" spans="1:29" x14ac:dyDescent="0.2">
      <c r="A7204" s="34" t="s">
        <v>67697</v>
      </c>
      <c r="B7204" s="34">
        <v>67</v>
      </c>
      <c r="C7204" s="34">
        <v>121</v>
      </c>
      <c r="D7204" s="34">
        <v>84</v>
      </c>
      <c r="E7204" s="34">
        <v>112</v>
      </c>
      <c r="F7204" s="34">
        <v>113</v>
      </c>
      <c r="G7204" s="34">
        <v>65</v>
      </c>
      <c r="H7204" s="34">
        <v>56</v>
      </c>
      <c r="I7204" s="34">
        <v>84</v>
      </c>
      <c r="J7204" s="34">
        <v>55</v>
      </c>
      <c r="K7204" s="34">
        <v>125</v>
      </c>
      <c r="L7204" s="34">
        <v>54</v>
      </c>
      <c r="M7204" s="34">
        <v>146</v>
      </c>
      <c r="N7204" s="34">
        <v>72</v>
      </c>
      <c r="O7204" s="34">
        <v>83</v>
      </c>
      <c r="P7204" s="34">
        <v>85</v>
      </c>
      <c r="Q7204" s="34">
        <v>111</v>
      </c>
      <c r="R7204" s="34">
        <v>99</v>
      </c>
      <c r="S7204" s="34">
        <v>110</v>
      </c>
      <c r="T7204" s="34">
        <v>91</v>
      </c>
      <c r="U7204" s="34">
        <v>94</v>
      </c>
      <c r="V7204" s="34">
        <v>78</v>
      </c>
      <c r="W7204" s="34">
        <v>113</v>
      </c>
      <c r="X7204" s="34">
        <v>111</v>
      </c>
      <c r="Y7204" s="34">
        <v>123</v>
      </c>
      <c r="Z7204" s="34">
        <v>101</v>
      </c>
      <c r="AA7204" s="34">
        <v>113</v>
      </c>
      <c r="AB7204" s="34">
        <v>101</v>
      </c>
      <c r="AC7204" s="34">
        <v>172</v>
      </c>
    </row>
    <row r="7205" spans="1:29" x14ac:dyDescent="0.2">
      <c r="A7205" s="34" t="s">
        <v>67698</v>
      </c>
      <c r="B7205" s="34">
        <v>103</v>
      </c>
      <c r="C7205" s="34">
        <v>238</v>
      </c>
      <c r="D7205" s="34">
        <v>232</v>
      </c>
      <c r="E7205" s="34">
        <v>210</v>
      </c>
      <c r="F7205" s="34">
        <v>179</v>
      </c>
      <c r="G7205" s="34">
        <v>261</v>
      </c>
      <c r="H7205" s="34">
        <v>205</v>
      </c>
      <c r="I7205" s="34">
        <v>182</v>
      </c>
      <c r="J7205" s="34">
        <v>181</v>
      </c>
      <c r="K7205" s="34">
        <v>207</v>
      </c>
      <c r="L7205" s="34">
        <v>111</v>
      </c>
      <c r="M7205" s="34">
        <v>187</v>
      </c>
      <c r="N7205" s="34">
        <v>158</v>
      </c>
      <c r="O7205" s="34">
        <v>192</v>
      </c>
      <c r="P7205" s="34">
        <v>143</v>
      </c>
      <c r="Q7205" s="34">
        <v>301</v>
      </c>
      <c r="R7205" s="34">
        <v>236</v>
      </c>
      <c r="S7205" s="34">
        <v>255</v>
      </c>
      <c r="T7205" s="34">
        <v>238</v>
      </c>
      <c r="U7205" s="34">
        <v>239</v>
      </c>
      <c r="V7205" s="34">
        <v>271</v>
      </c>
      <c r="W7205" s="34">
        <v>291</v>
      </c>
      <c r="X7205" s="34">
        <v>217</v>
      </c>
      <c r="Y7205" s="34">
        <v>247</v>
      </c>
      <c r="Z7205" s="34">
        <v>219</v>
      </c>
      <c r="AA7205" s="34">
        <v>265</v>
      </c>
      <c r="AB7205" s="34">
        <v>199</v>
      </c>
      <c r="AC7205" s="34">
        <v>361</v>
      </c>
    </row>
    <row r="7206" spans="1:29" x14ac:dyDescent="0.2">
      <c r="A7206" s="34" t="s">
        <v>67699</v>
      </c>
      <c r="B7206" s="34">
        <v>81</v>
      </c>
      <c r="C7206" s="34">
        <v>38</v>
      </c>
      <c r="D7206" s="34">
        <v>62</v>
      </c>
      <c r="E7206" s="34">
        <v>53</v>
      </c>
      <c r="F7206" s="34">
        <v>57</v>
      </c>
      <c r="G7206" s="34">
        <v>51</v>
      </c>
      <c r="H7206" s="34">
        <v>51</v>
      </c>
      <c r="I7206" s="34">
        <v>66</v>
      </c>
      <c r="J7206" s="34">
        <v>66</v>
      </c>
      <c r="K7206" s="34">
        <v>80</v>
      </c>
      <c r="L7206" s="34">
        <v>62</v>
      </c>
      <c r="M7206" s="34">
        <v>61</v>
      </c>
      <c r="N7206" s="34">
        <v>40</v>
      </c>
      <c r="O7206" s="34">
        <v>51</v>
      </c>
      <c r="P7206" s="34">
        <v>51</v>
      </c>
      <c r="Q7206" s="34">
        <v>62</v>
      </c>
      <c r="R7206" s="34">
        <v>69</v>
      </c>
      <c r="S7206" s="34">
        <v>63</v>
      </c>
      <c r="T7206" s="34">
        <v>54</v>
      </c>
      <c r="U7206" s="34">
        <v>44</v>
      </c>
      <c r="V7206" s="34">
        <v>65</v>
      </c>
      <c r="W7206" s="34">
        <v>61</v>
      </c>
      <c r="X7206" s="34">
        <v>55</v>
      </c>
      <c r="Y7206" s="34">
        <v>69</v>
      </c>
      <c r="Z7206" s="34">
        <v>54</v>
      </c>
      <c r="AA7206" s="34">
        <v>66</v>
      </c>
      <c r="AB7206" s="34">
        <v>73</v>
      </c>
      <c r="AC7206" s="34">
        <v>68</v>
      </c>
    </row>
    <row r="7207" spans="1:29" x14ac:dyDescent="0.2">
      <c r="A7207" s="34" t="s">
        <v>67700</v>
      </c>
      <c r="B7207" s="34">
        <v>108</v>
      </c>
      <c r="C7207" s="34">
        <v>125</v>
      </c>
      <c r="D7207" s="34">
        <v>113</v>
      </c>
      <c r="E7207" s="34">
        <v>167</v>
      </c>
      <c r="F7207" s="34">
        <v>115</v>
      </c>
      <c r="G7207" s="34">
        <v>140</v>
      </c>
      <c r="H7207" s="34">
        <v>112</v>
      </c>
      <c r="I7207" s="34">
        <v>139</v>
      </c>
      <c r="J7207" s="34">
        <v>117</v>
      </c>
      <c r="K7207" s="34">
        <v>147</v>
      </c>
      <c r="L7207" s="34">
        <v>111</v>
      </c>
      <c r="M7207" s="34">
        <v>105</v>
      </c>
      <c r="N7207" s="34">
        <v>113</v>
      </c>
      <c r="O7207" s="34">
        <v>147</v>
      </c>
      <c r="P7207" s="34">
        <v>111</v>
      </c>
      <c r="Q7207" s="34">
        <v>194</v>
      </c>
      <c r="R7207" s="34">
        <v>161</v>
      </c>
      <c r="S7207" s="34">
        <v>163</v>
      </c>
      <c r="T7207" s="34">
        <v>109</v>
      </c>
      <c r="U7207" s="34">
        <v>172</v>
      </c>
      <c r="V7207" s="34">
        <v>174</v>
      </c>
      <c r="W7207" s="34">
        <v>129</v>
      </c>
      <c r="X7207" s="34">
        <v>151</v>
      </c>
      <c r="Y7207" s="34">
        <v>166</v>
      </c>
      <c r="Z7207" s="34">
        <v>158</v>
      </c>
      <c r="AA7207" s="34">
        <v>180</v>
      </c>
      <c r="AB7207" s="34">
        <v>131</v>
      </c>
      <c r="AC7207" s="34">
        <v>192</v>
      </c>
    </row>
    <row r="7208" spans="1:29" x14ac:dyDescent="0.2">
      <c r="A7208" s="34" t="s">
        <v>67701</v>
      </c>
      <c r="B7208" s="34">
        <v>109</v>
      </c>
      <c r="C7208" s="34">
        <v>103</v>
      </c>
      <c r="D7208" s="34">
        <v>137</v>
      </c>
      <c r="E7208" s="34">
        <v>113</v>
      </c>
      <c r="F7208" s="34">
        <v>158</v>
      </c>
      <c r="G7208" s="34">
        <v>111</v>
      </c>
      <c r="H7208" s="34">
        <v>152</v>
      </c>
      <c r="I7208" s="34">
        <v>153</v>
      </c>
      <c r="J7208" s="34">
        <v>125</v>
      </c>
      <c r="K7208" s="34">
        <v>156</v>
      </c>
      <c r="L7208" s="34">
        <v>110</v>
      </c>
      <c r="M7208" s="34">
        <v>141</v>
      </c>
      <c r="N7208" s="34">
        <v>144</v>
      </c>
      <c r="O7208" s="34">
        <v>103</v>
      </c>
      <c r="P7208" s="34">
        <v>127</v>
      </c>
      <c r="Q7208" s="34">
        <v>173</v>
      </c>
      <c r="R7208" s="34">
        <v>223</v>
      </c>
      <c r="S7208" s="34">
        <v>143</v>
      </c>
      <c r="T7208" s="34">
        <v>185</v>
      </c>
      <c r="U7208" s="34">
        <v>137</v>
      </c>
      <c r="V7208" s="34">
        <v>152</v>
      </c>
      <c r="W7208" s="34">
        <v>190</v>
      </c>
      <c r="X7208" s="34">
        <v>192</v>
      </c>
      <c r="Y7208" s="34">
        <v>146</v>
      </c>
      <c r="Z7208" s="34">
        <v>132</v>
      </c>
      <c r="AA7208" s="34">
        <v>156</v>
      </c>
      <c r="AB7208" s="34">
        <v>199</v>
      </c>
      <c r="AC7208" s="34">
        <v>206</v>
      </c>
    </row>
    <row r="7209" spans="1:29" x14ac:dyDescent="0.2">
      <c r="A7209" s="34" t="s">
        <v>67702</v>
      </c>
      <c r="B7209" s="34">
        <v>144</v>
      </c>
      <c r="C7209" s="34">
        <v>158</v>
      </c>
      <c r="D7209" s="34">
        <v>197</v>
      </c>
      <c r="E7209" s="34">
        <v>183</v>
      </c>
      <c r="F7209" s="34">
        <v>210</v>
      </c>
      <c r="G7209" s="34">
        <v>145</v>
      </c>
      <c r="H7209" s="34">
        <v>173</v>
      </c>
      <c r="I7209" s="34">
        <v>120</v>
      </c>
      <c r="J7209" s="34">
        <v>167</v>
      </c>
      <c r="K7209" s="34">
        <v>178</v>
      </c>
      <c r="L7209" s="34">
        <v>160</v>
      </c>
      <c r="M7209" s="34">
        <v>141</v>
      </c>
      <c r="N7209" s="34">
        <v>169</v>
      </c>
      <c r="O7209" s="34">
        <v>132</v>
      </c>
      <c r="P7209" s="34">
        <v>177</v>
      </c>
      <c r="Q7209" s="34">
        <v>183</v>
      </c>
      <c r="R7209" s="34">
        <v>192</v>
      </c>
      <c r="S7209" s="34">
        <v>256</v>
      </c>
      <c r="T7209" s="34">
        <v>150</v>
      </c>
      <c r="U7209" s="34">
        <v>196</v>
      </c>
      <c r="V7209" s="34">
        <v>241</v>
      </c>
      <c r="W7209" s="34">
        <v>210</v>
      </c>
      <c r="X7209" s="34">
        <v>290</v>
      </c>
      <c r="Y7209" s="34">
        <v>252</v>
      </c>
      <c r="Z7209" s="34">
        <v>232</v>
      </c>
      <c r="AA7209" s="34">
        <v>195</v>
      </c>
      <c r="AB7209" s="34">
        <v>253</v>
      </c>
      <c r="AC7209" s="34">
        <v>282</v>
      </c>
    </row>
    <row r="7210" spans="1:29" x14ac:dyDescent="0.2">
      <c r="A7210" s="34" t="s">
        <v>67703</v>
      </c>
      <c r="B7210" s="34">
        <v>148</v>
      </c>
      <c r="C7210" s="34">
        <v>108</v>
      </c>
      <c r="D7210" s="34">
        <v>100</v>
      </c>
      <c r="E7210" s="34">
        <v>74</v>
      </c>
      <c r="F7210" s="34">
        <v>123</v>
      </c>
      <c r="G7210" s="34">
        <v>107</v>
      </c>
      <c r="H7210" s="34">
        <v>124</v>
      </c>
      <c r="I7210" s="34">
        <v>89</v>
      </c>
      <c r="J7210" s="34">
        <v>94</v>
      </c>
      <c r="K7210" s="34">
        <v>124</v>
      </c>
      <c r="L7210" s="34">
        <v>90</v>
      </c>
      <c r="M7210" s="34">
        <v>132</v>
      </c>
      <c r="N7210" s="34">
        <v>83</v>
      </c>
      <c r="O7210" s="34">
        <v>99</v>
      </c>
      <c r="P7210" s="34">
        <v>109</v>
      </c>
      <c r="Q7210" s="34">
        <v>172</v>
      </c>
      <c r="R7210" s="34">
        <v>143</v>
      </c>
      <c r="S7210" s="34">
        <v>165</v>
      </c>
      <c r="T7210" s="34">
        <v>110</v>
      </c>
      <c r="U7210" s="34">
        <v>152</v>
      </c>
      <c r="V7210" s="34">
        <v>142</v>
      </c>
      <c r="W7210" s="34">
        <v>148</v>
      </c>
      <c r="X7210" s="34">
        <v>157</v>
      </c>
      <c r="Y7210" s="34">
        <v>172</v>
      </c>
      <c r="Z7210" s="34">
        <v>122</v>
      </c>
      <c r="AA7210" s="34">
        <v>169</v>
      </c>
      <c r="AB7210" s="34">
        <v>139</v>
      </c>
      <c r="AC7210" s="34">
        <v>192</v>
      </c>
    </row>
    <row r="7211" spans="1:29" x14ac:dyDescent="0.2">
      <c r="A7211" s="34" t="s">
        <v>67704</v>
      </c>
      <c r="B7211" s="34">
        <v>236</v>
      </c>
      <c r="C7211" s="34">
        <v>231</v>
      </c>
      <c r="D7211" s="34">
        <v>256</v>
      </c>
      <c r="E7211" s="34">
        <v>265</v>
      </c>
      <c r="F7211" s="34">
        <v>229</v>
      </c>
      <c r="G7211" s="34">
        <v>207</v>
      </c>
      <c r="H7211" s="34">
        <v>236</v>
      </c>
      <c r="I7211" s="34">
        <v>206</v>
      </c>
      <c r="J7211" s="34">
        <v>172</v>
      </c>
      <c r="K7211" s="34">
        <v>261</v>
      </c>
      <c r="L7211" s="34">
        <v>145</v>
      </c>
      <c r="M7211" s="34">
        <v>200</v>
      </c>
      <c r="N7211" s="34">
        <v>156</v>
      </c>
      <c r="O7211" s="34">
        <v>209</v>
      </c>
      <c r="P7211" s="34">
        <v>187</v>
      </c>
      <c r="Q7211" s="34">
        <v>296</v>
      </c>
      <c r="R7211" s="34">
        <v>232</v>
      </c>
      <c r="S7211" s="34">
        <v>342</v>
      </c>
      <c r="T7211" s="34">
        <v>203</v>
      </c>
      <c r="U7211" s="34">
        <v>280</v>
      </c>
      <c r="V7211" s="34">
        <v>203</v>
      </c>
      <c r="W7211" s="34">
        <v>275</v>
      </c>
      <c r="X7211" s="34">
        <v>249</v>
      </c>
      <c r="Y7211" s="34">
        <v>234</v>
      </c>
      <c r="Z7211" s="34">
        <v>212</v>
      </c>
      <c r="AA7211" s="34">
        <v>301</v>
      </c>
      <c r="AB7211" s="34">
        <v>233</v>
      </c>
      <c r="AC7211" s="34">
        <v>435</v>
      </c>
    </row>
    <row r="7212" spans="1:29" x14ac:dyDescent="0.2">
      <c r="A7212" s="34" t="s">
        <v>67705</v>
      </c>
      <c r="B7212" s="34">
        <v>115</v>
      </c>
      <c r="C7212" s="34">
        <v>190</v>
      </c>
      <c r="D7212" s="34">
        <v>145</v>
      </c>
      <c r="E7212" s="34">
        <v>219</v>
      </c>
      <c r="F7212" s="34">
        <v>145</v>
      </c>
      <c r="G7212" s="34">
        <v>215</v>
      </c>
      <c r="H7212" s="34">
        <v>128</v>
      </c>
      <c r="I7212" s="34">
        <v>222</v>
      </c>
      <c r="J7212" s="34">
        <v>118</v>
      </c>
      <c r="K7212" s="34">
        <v>184</v>
      </c>
      <c r="L7212" s="34">
        <v>124</v>
      </c>
      <c r="M7212" s="34">
        <v>184</v>
      </c>
      <c r="N7212" s="34">
        <v>101</v>
      </c>
      <c r="O7212" s="34">
        <v>190</v>
      </c>
      <c r="P7212" s="34">
        <v>142</v>
      </c>
      <c r="Q7212" s="34">
        <v>288</v>
      </c>
      <c r="R7212" s="34">
        <v>151</v>
      </c>
      <c r="S7212" s="34">
        <v>252</v>
      </c>
      <c r="T7212" s="34">
        <v>138</v>
      </c>
      <c r="U7212" s="34">
        <v>210</v>
      </c>
      <c r="V7212" s="34">
        <v>171</v>
      </c>
      <c r="W7212" s="34">
        <v>253</v>
      </c>
      <c r="X7212" s="34">
        <v>145</v>
      </c>
      <c r="Y7212" s="34">
        <v>176</v>
      </c>
      <c r="Z7212" s="34">
        <v>125</v>
      </c>
      <c r="AA7212" s="34">
        <v>256</v>
      </c>
      <c r="AB7212" s="34">
        <v>198</v>
      </c>
      <c r="AC7212" s="34">
        <v>254</v>
      </c>
    </row>
    <row r="7213" spans="1:29" x14ac:dyDescent="0.2">
      <c r="A7213" s="34" t="s">
        <v>67706</v>
      </c>
      <c r="B7213" s="34">
        <v>92</v>
      </c>
      <c r="C7213" s="34">
        <v>57</v>
      </c>
      <c r="D7213" s="34">
        <v>53</v>
      </c>
      <c r="E7213" s="34">
        <v>83</v>
      </c>
      <c r="F7213" s="34">
        <v>58</v>
      </c>
      <c r="G7213" s="34">
        <v>102</v>
      </c>
      <c r="H7213" s="34">
        <v>41</v>
      </c>
      <c r="I7213" s="34">
        <v>86</v>
      </c>
      <c r="J7213" s="34">
        <v>47</v>
      </c>
      <c r="K7213" s="34">
        <v>80</v>
      </c>
      <c r="L7213" s="34">
        <v>52</v>
      </c>
      <c r="M7213" s="34">
        <v>60</v>
      </c>
      <c r="N7213" s="34">
        <v>42</v>
      </c>
      <c r="O7213" s="34">
        <v>85</v>
      </c>
      <c r="P7213" s="34">
        <v>31</v>
      </c>
      <c r="Q7213" s="34">
        <v>102</v>
      </c>
      <c r="R7213" s="34">
        <v>54</v>
      </c>
      <c r="S7213" s="34">
        <v>57</v>
      </c>
      <c r="T7213" s="34">
        <v>75</v>
      </c>
      <c r="U7213" s="34">
        <v>76</v>
      </c>
      <c r="V7213" s="34">
        <v>77</v>
      </c>
      <c r="W7213" s="34">
        <v>102</v>
      </c>
      <c r="X7213" s="34">
        <v>77</v>
      </c>
      <c r="Y7213" s="34">
        <v>83</v>
      </c>
      <c r="Z7213" s="34">
        <v>50</v>
      </c>
      <c r="AA7213" s="34">
        <v>76</v>
      </c>
      <c r="AB7213" s="34">
        <v>83</v>
      </c>
      <c r="AC7213" s="34">
        <v>106</v>
      </c>
    </row>
    <row r="7214" spans="1:29" x14ac:dyDescent="0.2">
      <c r="A7214" s="34" t="s">
        <v>67707</v>
      </c>
      <c r="B7214" s="34">
        <v>95</v>
      </c>
      <c r="C7214" s="34">
        <v>84</v>
      </c>
      <c r="D7214" s="34">
        <v>106</v>
      </c>
      <c r="E7214" s="34">
        <v>114</v>
      </c>
      <c r="F7214" s="34">
        <v>111</v>
      </c>
      <c r="G7214" s="34">
        <v>55</v>
      </c>
      <c r="H7214" s="34">
        <v>88</v>
      </c>
      <c r="I7214" s="34">
        <v>88</v>
      </c>
      <c r="J7214" s="34">
        <v>66</v>
      </c>
      <c r="K7214" s="34">
        <v>73</v>
      </c>
      <c r="L7214" s="34">
        <v>43</v>
      </c>
      <c r="M7214" s="34">
        <v>82</v>
      </c>
      <c r="N7214" s="34">
        <v>84</v>
      </c>
      <c r="O7214" s="34">
        <v>87</v>
      </c>
      <c r="P7214" s="34">
        <v>80</v>
      </c>
      <c r="Q7214" s="34">
        <v>105</v>
      </c>
      <c r="R7214" s="34">
        <v>110</v>
      </c>
      <c r="S7214" s="34">
        <v>134</v>
      </c>
      <c r="T7214" s="34">
        <v>80</v>
      </c>
      <c r="U7214" s="34">
        <v>69</v>
      </c>
      <c r="V7214" s="34">
        <v>113</v>
      </c>
      <c r="W7214" s="34">
        <v>72</v>
      </c>
      <c r="X7214" s="34">
        <v>113</v>
      </c>
      <c r="Y7214" s="34">
        <v>76</v>
      </c>
      <c r="Z7214" s="34">
        <v>116</v>
      </c>
      <c r="AA7214" s="34">
        <v>81</v>
      </c>
      <c r="AB7214" s="34">
        <v>105</v>
      </c>
      <c r="AC7214" s="34">
        <v>136</v>
      </c>
    </row>
    <row r="7215" spans="1:29" x14ac:dyDescent="0.2">
      <c r="A7215" s="34" t="s">
        <v>67708</v>
      </c>
      <c r="B7215" s="34">
        <v>504</v>
      </c>
      <c r="C7215" s="34">
        <v>487</v>
      </c>
      <c r="D7215" s="34">
        <v>554</v>
      </c>
      <c r="E7215" s="34">
        <v>570</v>
      </c>
      <c r="F7215" s="34">
        <v>514</v>
      </c>
      <c r="G7215" s="34">
        <v>431</v>
      </c>
      <c r="H7215" s="34">
        <v>581</v>
      </c>
      <c r="I7215" s="34">
        <v>459</v>
      </c>
      <c r="J7215" s="34">
        <v>442</v>
      </c>
      <c r="K7215" s="34">
        <v>560</v>
      </c>
      <c r="L7215" s="34">
        <v>460</v>
      </c>
      <c r="M7215" s="34">
        <v>456</v>
      </c>
      <c r="N7215" s="34">
        <v>445</v>
      </c>
      <c r="O7215" s="34">
        <v>484</v>
      </c>
      <c r="P7215" s="34">
        <v>458</v>
      </c>
      <c r="Q7215" s="34">
        <v>594</v>
      </c>
      <c r="R7215" s="34">
        <v>666</v>
      </c>
      <c r="S7215" s="34">
        <v>667</v>
      </c>
      <c r="T7215" s="34">
        <v>555</v>
      </c>
      <c r="U7215" s="34">
        <v>576</v>
      </c>
      <c r="V7215" s="34">
        <v>635</v>
      </c>
      <c r="W7215" s="34">
        <v>711</v>
      </c>
      <c r="X7215" s="34">
        <v>712</v>
      </c>
      <c r="Y7215" s="34">
        <v>569</v>
      </c>
      <c r="Z7215" s="34">
        <v>619</v>
      </c>
      <c r="AA7215" s="34">
        <v>672</v>
      </c>
      <c r="AB7215" s="34">
        <v>654</v>
      </c>
      <c r="AC7215" s="34">
        <v>833</v>
      </c>
    </row>
    <row r="7216" spans="1:29" x14ac:dyDescent="0.2">
      <c r="A7216" s="34" t="s">
        <v>67709</v>
      </c>
      <c r="B7216" s="34">
        <v>112</v>
      </c>
      <c r="C7216" s="34">
        <v>130</v>
      </c>
      <c r="D7216" s="34">
        <v>142</v>
      </c>
      <c r="E7216" s="34">
        <v>164</v>
      </c>
      <c r="F7216" s="34">
        <v>121</v>
      </c>
      <c r="G7216" s="34">
        <v>114</v>
      </c>
      <c r="H7216" s="34">
        <v>104</v>
      </c>
      <c r="I7216" s="34">
        <v>150</v>
      </c>
      <c r="J7216" s="34">
        <v>103</v>
      </c>
      <c r="K7216" s="34">
        <v>182</v>
      </c>
      <c r="L7216" s="34">
        <v>63</v>
      </c>
      <c r="M7216" s="34">
        <v>116</v>
      </c>
      <c r="N7216" s="34">
        <v>104</v>
      </c>
      <c r="O7216" s="34">
        <v>105</v>
      </c>
      <c r="P7216" s="34">
        <v>105</v>
      </c>
      <c r="Q7216" s="34">
        <v>157</v>
      </c>
      <c r="R7216" s="34">
        <v>125</v>
      </c>
      <c r="S7216" s="34">
        <v>167</v>
      </c>
      <c r="T7216" s="34">
        <v>69</v>
      </c>
      <c r="U7216" s="34">
        <v>113</v>
      </c>
      <c r="V7216" s="34">
        <v>130</v>
      </c>
      <c r="W7216" s="34">
        <v>151</v>
      </c>
      <c r="X7216" s="34">
        <v>113</v>
      </c>
      <c r="Y7216" s="34">
        <v>120</v>
      </c>
      <c r="Z7216" s="34">
        <v>120</v>
      </c>
      <c r="AA7216" s="34">
        <v>183</v>
      </c>
      <c r="AB7216" s="34">
        <v>119</v>
      </c>
      <c r="AC7216" s="34">
        <v>207</v>
      </c>
    </row>
    <row r="7217" spans="1:29" x14ac:dyDescent="0.2">
      <c r="A7217" s="34" t="s">
        <v>67710</v>
      </c>
      <c r="B7217" s="34">
        <v>102</v>
      </c>
      <c r="C7217" s="34">
        <v>86</v>
      </c>
      <c r="D7217" s="34">
        <v>94</v>
      </c>
      <c r="E7217" s="34">
        <v>89</v>
      </c>
      <c r="F7217" s="34">
        <v>133</v>
      </c>
      <c r="G7217" s="34">
        <v>109</v>
      </c>
      <c r="H7217" s="34">
        <v>98</v>
      </c>
      <c r="I7217" s="34">
        <v>80</v>
      </c>
      <c r="J7217" s="34">
        <v>108</v>
      </c>
      <c r="K7217" s="34">
        <v>127</v>
      </c>
      <c r="L7217" s="34">
        <v>122</v>
      </c>
      <c r="M7217" s="34">
        <v>127</v>
      </c>
      <c r="N7217" s="34">
        <v>85</v>
      </c>
      <c r="O7217" s="34">
        <v>70</v>
      </c>
      <c r="P7217" s="34">
        <v>119</v>
      </c>
      <c r="Q7217" s="34">
        <v>198</v>
      </c>
      <c r="R7217" s="34">
        <v>124</v>
      </c>
      <c r="S7217" s="34">
        <v>121</v>
      </c>
      <c r="T7217" s="34">
        <v>134</v>
      </c>
      <c r="U7217" s="34">
        <v>109</v>
      </c>
      <c r="V7217" s="34">
        <v>128</v>
      </c>
      <c r="W7217" s="34">
        <v>175</v>
      </c>
      <c r="X7217" s="34">
        <v>132</v>
      </c>
      <c r="Y7217" s="34">
        <v>187</v>
      </c>
      <c r="Z7217" s="34">
        <v>131</v>
      </c>
      <c r="AA7217" s="34">
        <v>152</v>
      </c>
      <c r="AB7217" s="34">
        <v>144</v>
      </c>
      <c r="AC7217" s="34">
        <v>180</v>
      </c>
    </row>
    <row r="7218" spans="1:29" x14ac:dyDescent="0.2">
      <c r="A7218" s="34" t="s">
        <v>67711</v>
      </c>
      <c r="B7218" s="34">
        <v>105</v>
      </c>
      <c r="C7218" s="34">
        <v>62</v>
      </c>
      <c r="D7218" s="34">
        <v>100</v>
      </c>
      <c r="E7218" s="34">
        <v>46</v>
      </c>
      <c r="F7218" s="34">
        <v>106</v>
      </c>
      <c r="G7218" s="34">
        <v>76</v>
      </c>
      <c r="H7218" s="34">
        <v>97</v>
      </c>
      <c r="I7218" s="34">
        <v>66</v>
      </c>
      <c r="J7218" s="34">
        <v>70</v>
      </c>
      <c r="K7218" s="34">
        <v>88</v>
      </c>
      <c r="L7218" s="34">
        <v>88</v>
      </c>
      <c r="M7218" s="34">
        <v>71</v>
      </c>
      <c r="N7218" s="34">
        <v>83</v>
      </c>
      <c r="O7218" s="34">
        <v>59</v>
      </c>
      <c r="P7218" s="34">
        <v>74</v>
      </c>
      <c r="Q7218" s="34">
        <v>95</v>
      </c>
      <c r="R7218" s="34">
        <v>117</v>
      </c>
      <c r="S7218" s="34">
        <v>77</v>
      </c>
      <c r="T7218" s="34">
        <v>112</v>
      </c>
      <c r="U7218" s="34">
        <v>71</v>
      </c>
      <c r="V7218" s="34">
        <v>97</v>
      </c>
      <c r="W7218" s="34">
        <v>86</v>
      </c>
      <c r="X7218" s="34">
        <v>149</v>
      </c>
      <c r="Y7218" s="34">
        <v>95</v>
      </c>
      <c r="Z7218" s="34">
        <v>81</v>
      </c>
      <c r="AA7218" s="34">
        <v>77</v>
      </c>
      <c r="AB7218" s="34">
        <v>149</v>
      </c>
      <c r="AC7218" s="34">
        <v>137</v>
      </c>
    </row>
    <row r="7219" spans="1:29" x14ac:dyDescent="0.2">
      <c r="A7219" s="34" t="s">
        <v>67712</v>
      </c>
      <c r="B7219" s="34">
        <v>58</v>
      </c>
      <c r="C7219" s="34">
        <v>60</v>
      </c>
      <c r="D7219" s="34">
        <v>52</v>
      </c>
      <c r="E7219" s="34">
        <v>100</v>
      </c>
      <c r="F7219" s="34">
        <v>67</v>
      </c>
      <c r="G7219" s="34">
        <v>94</v>
      </c>
      <c r="H7219" s="34">
        <v>75</v>
      </c>
      <c r="I7219" s="34">
        <v>79</v>
      </c>
      <c r="J7219" s="34">
        <v>71</v>
      </c>
      <c r="K7219" s="34">
        <v>84</v>
      </c>
      <c r="L7219" s="34">
        <v>48</v>
      </c>
      <c r="M7219" s="34">
        <v>77</v>
      </c>
      <c r="N7219" s="34">
        <v>54</v>
      </c>
      <c r="O7219" s="34">
        <v>54</v>
      </c>
      <c r="P7219" s="34">
        <v>56</v>
      </c>
      <c r="Q7219" s="34">
        <v>104</v>
      </c>
      <c r="R7219" s="34">
        <v>64</v>
      </c>
      <c r="S7219" s="34">
        <v>97</v>
      </c>
      <c r="T7219" s="34">
        <v>92</v>
      </c>
      <c r="U7219" s="34">
        <v>84</v>
      </c>
      <c r="V7219" s="34">
        <v>89</v>
      </c>
      <c r="W7219" s="34">
        <v>124</v>
      </c>
      <c r="X7219" s="34">
        <v>79</v>
      </c>
      <c r="Y7219" s="34">
        <v>107</v>
      </c>
      <c r="Z7219" s="34">
        <v>76</v>
      </c>
      <c r="AA7219" s="34">
        <v>98</v>
      </c>
      <c r="AB7219" s="34">
        <v>91</v>
      </c>
      <c r="AC7219" s="34">
        <v>147</v>
      </c>
    </row>
    <row r="7220" spans="1:29" x14ac:dyDescent="0.2">
      <c r="A7220" s="34" t="s">
        <v>67713</v>
      </c>
      <c r="B7220" s="34">
        <v>254</v>
      </c>
      <c r="C7220" s="34">
        <v>166</v>
      </c>
      <c r="D7220" s="34">
        <v>329</v>
      </c>
      <c r="E7220" s="34">
        <v>289</v>
      </c>
      <c r="F7220" s="34">
        <v>374</v>
      </c>
      <c r="G7220" s="34">
        <v>235</v>
      </c>
      <c r="H7220" s="34">
        <v>343</v>
      </c>
      <c r="I7220" s="34">
        <v>231</v>
      </c>
      <c r="J7220" s="34">
        <v>339</v>
      </c>
      <c r="K7220" s="34">
        <v>226</v>
      </c>
      <c r="L7220" s="34">
        <v>289</v>
      </c>
      <c r="M7220" s="34">
        <v>245</v>
      </c>
      <c r="N7220" s="34">
        <v>334</v>
      </c>
      <c r="O7220" s="34">
        <v>211</v>
      </c>
      <c r="P7220" s="34">
        <v>305</v>
      </c>
      <c r="Q7220" s="34">
        <v>306</v>
      </c>
      <c r="R7220" s="34">
        <v>434</v>
      </c>
      <c r="S7220" s="34">
        <v>300</v>
      </c>
      <c r="T7220" s="34">
        <v>429</v>
      </c>
      <c r="U7220" s="34">
        <v>261</v>
      </c>
      <c r="V7220" s="34">
        <v>339</v>
      </c>
      <c r="W7220" s="34">
        <v>358</v>
      </c>
      <c r="X7220" s="34">
        <v>355</v>
      </c>
      <c r="Y7220" s="34">
        <v>266</v>
      </c>
      <c r="Z7220" s="34">
        <v>316</v>
      </c>
      <c r="AA7220" s="34">
        <v>245</v>
      </c>
      <c r="AB7220" s="34">
        <v>518</v>
      </c>
      <c r="AC7220" s="34">
        <v>359</v>
      </c>
    </row>
    <row r="7221" spans="1:29" x14ac:dyDescent="0.2">
      <c r="A7221" s="34" t="s">
        <v>67714</v>
      </c>
      <c r="B7221" s="34">
        <v>54</v>
      </c>
      <c r="C7221" s="34">
        <v>105</v>
      </c>
      <c r="D7221" s="34">
        <v>116</v>
      </c>
      <c r="E7221" s="34">
        <v>110</v>
      </c>
      <c r="F7221" s="34">
        <v>89</v>
      </c>
      <c r="G7221" s="34">
        <v>145</v>
      </c>
      <c r="H7221" s="34">
        <v>101</v>
      </c>
      <c r="I7221" s="34">
        <v>101</v>
      </c>
      <c r="J7221" s="34">
        <v>53</v>
      </c>
      <c r="K7221" s="34">
        <v>97</v>
      </c>
      <c r="L7221" s="34">
        <v>24</v>
      </c>
      <c r="M7221" s="34">
        <v>93</v>
      </c>
      <c r="N7221" s="34">
        <v>89</v>
      </c>
      <c r="O7221" s="34">
        <v>78</v>
      </c>
      <c r="P7221" s="34">
        <v>50</v>
      </c>
      <c r="Q7221" s="34">
        <v>106</v>
      </c>
      <c r="R7221" s="34">
        <v>82</v>
      </c>
      <c r="S7221" s="34">
        <v>149</v>
      </c>
      <c r="T7221" s="34">
        <v>41</v>
      </c>
      <c r="U7221" s="34">
        <v>90</v>
      </c>
      <c r="V7221" s="34">
        <v>89</v>
      </c>
      <c r="W7221" s="34">
        <v>83</v>
      </c>
      <c r="X7221" s="34">
        <v>86</v>
      </c>
      <c r="Y7221" s="34">
        <v>87</v>
      </c>
      <c r="Z7221" s="34">
        <v>94</v>
      </c>
      <c r="AA7221" s="34">
        <v>139</v>
      </c>
      <c r="AB7221" s="34">
        <v>55</v>
      </c>
      <c r="AC7221" s="34">
        <v>147</v>
      </c>
    </row>
    <row r="7222" spans="1:29" x14ac:dyDescent="0.2">
      <c r="A7222" s="34" t="s">
        <v>67715</v>
      </c>
      <c r="B7222" s="34">
        <v>137</v>
      </c>
      <c r="C7222" s="34">
        <v>99</v>
      </c>
      <c r="D7222" s="34">
        <v>194</v>
      </c>
      <c r="E7222" s="34">
        <v>145</v>
      </c>
      <c r="F7222" s="34">
        <v>195</v>
      </c>
      <c r="G7222" s="34">
        <v>117</v>
      </c>
      <c r="H7222" s="34">
        <v>186</v>
      </c>
      <c r="I7222" s="34">
        <v>145</v>
      </c>
      <c r="J7222" s="34">
        <v>198</v>
      </c>
      <c r="K7222" s="34">
        <v>169</v>
      </c>
      <c r="L7222" s="34">
        <v>162</v>
      </c>
      <c r="M7222" s="34">
        <v>150</v>
      </c>
      <c r="N7222" s="34">
        <v>139</v>
      </c>
      <c r="O7222" s="34">
        <v>160</v>
      </c>
      <c r="P7222" s="34">
        <v>166</v>
      </c>
      <c r="Q7222" s="34">
        <v>204</v>
      </c>
      <c r="R7222" s="34">
        <v>192</v>
      </c>
      <c r="S7222" s="34">
        <v>170</v>
      </c>
      <c r="T7222" s="34">
        <v>249</v>
      </c>
      <c r="U7222" s="34">
        <v>165</v>
      </c>
      <c r="V7222" s="34">
        <v>175</v>
      </c>
      <c r="W7222" s="34">
        <v>188</v>
      </c>
      <c r="X7222" s="34">
        <v>258</v>
      </c>
      <c r="Y7222" s="34">
        <v>228</v>
      </c>
      <c r="Z7222" s="34">
        <v>195</v>
      </c>
      <c r="AA7222" s="34">
        <v>188</v>
      </c>
      <c r="AB7222" s="34">
        <v>272</v>
      </c>
      <c r="AC7222" s="34">
        <v>210</v>
      </c>
    </row>
    <row r="7223" spans="1:29" x14ac:dyDescent="0.2">
      <c r="A7223" s="34" t="s">
        <v>67716</v>
      </c>
      <c r="B7223" s="34">
        <v>101</v>
      </c>
      <c r="C7223" s="34">
        <v>106</v>
      </c>
      <c r="D7223" s="34">
        <v>169</v>
      </c>
      <c r="E7223" s="34">
        <v>133</v>
      </c>
      <c r="F7223" s="34">
        <v>144</v>
      </c>
      <c r="G7223" s="34">
        <v>139</v>
      </c>
      <c r="H7223" s="34">
        <v>170</v>
      </c>
      <c r="I7223" s="34">
        <v>134</v>
      </c>
      <c r="J7223" s="34">
        <v>149</v>
      </c>
      <c r="K7223" s="34">
        <v>136</v>
      </c>
      <c r="L7223" s="34">
        <v>110</v>
      </c>
      <c r="M7223" s="34">
        <v>99</v>
      </c>
      <c r="N7223" s="34">
        <v>158</v>
      </c>
      <c r="O7223" s="34">
        <v>118</v>
      </c>
      <c r="P7223" s="34">
        <v>140</v>
      </c>
      <c r="Q7223" s="34">
        <v>166</v>
      </c>
      <c r="R7223" s="34">
        <v>197</v>
      </c>
      <c r="S7223" s="34">
        <v>166</v>
      </c>
      <c r="T7223" s="34">
        <v>171</v>
      </c>
      <c r="U7223" s="34">
        <v>138</v>
      </c>
      <c r="V7223" s="34">
        <v>148</v>
      </c>
      <c r="W7223" s="34">
        <v>118</v>
      </c>
      <c r="X7223" s="34">
        <v>156</v>
      </c>
      <c r="Y7223" s="34">
        <v>148</v>
      </c>
      <c r="Z7223" s="34">
        <v>166</v>
      </c>
      <c r="AA7223" s="34">
        <v>175</v>
      </c>
      <c r="AB7223" s="34">
        <v>217</v>
      </c>
      <c r="AC7223" s="34">
        <v>216</v>
      </c>
    </row>
    <row r="7224" spans="1:29" x14ac:dyDescent="0.2">
      <c r="A7224" s="34" t="s">
        <v>67717</v>
      </c>
      <c r="B7224" s="34">
        <v>115</v>
      </c>
      <c r="C7224" s="34">
        <v>101</v>
      </c>
      <c r="D7224" s="34">
        <v>123</v>
      </c>
      <c r="E7224" s="34">
        <v>128</v>
      </c>
      <c r="F7224" s="34">
        <v>92</v>
      </c>
      <c r="G7224" s="34">
        <v>219</v>
      </c>
      <c r="H7224" s="34">
        <v>109</v>
      </c>
      <c r="I7224" s="34">
        <v>126</v>
      </c>
      <c r="J7224" s="34">
        <v>94</v>
      </c>
      <c r="K7224" s="34">
        <v>143</v>
      </c>
      <c r="L7224" s="34">
        <v>77</v>
      </c>
      <c r="M7224" s="34">
        <v>101</v>
      </c>
      <c r="N7224" s="34">
        <v>82</v>
      </c>
      <c r="O7224" s="34">
        <v>96</v>
      </c>
      <c r="P7224" s="34">
        <v>98</v>
      </c>
      <c r="Q7224" s="34">
        <v>213</v>
      </c>
      <c r="R7224" s="34">
        <v>119</v>
      </c>
      <c r="S7224" s="34">
        <v>155</v>
      </c>
      <c r="T7224" s="34">
        <v>92</v>
      </c>
      <c r="U7224" s="34">
        <v>141</v>
      </c>
      <c r="V7224" s="34">
        <v>128</v>
      </c>
      <c r="W7224" s="34">
        <v>177</v>
      </c>
      <c r="X7224" s="34">
        <v>131</v>
      </c>
      <c r="Y7224" s="34">
        <v>106</v>
      </c>
      <c r="Z7224" s="34">
        <v>167</v>
      </c>
      <c r="AA7224" s="34">
        <v>156</v>
      </c>
      <c r="AB7224" s="34">
        <v>133</v>
      </c>
      <c r="AC7224" s="34">
        <v>191</v>
      </c>
    </row>
    <row r="7225" spans="1:29" x14ac:dyDescent="0.2">
      <c r="A7225" s="34" t="s">
        <v>67718</v>
      </c>
      <c r="B7225" s="34">
        <v>159</v>
      </c>
      <c r="C7225" s="34">
        <v>198</v>
      </c>
      <c r="D7225" s="34">
        <v>167</v>
      </c>
      <c r="E7225" s="34">
        <v>220</v>
      </c>
      <c r="F7225" s="34">
        <v>185</v>
      </c>
      <c r="G7225" s="34">
        <v>201</v>
      </c>
      <c r="H7225" s="34">
        <v>146</v>
      </c>
      <c r="I7225" s="34">
        <v>192</v>
      </c>
      <c r="J7225" s="34">
        <v>157</v>
      </c>
      <c r="K7225" s="34">
        <v>209</v>
      </c>
      <c r="L7225" s="34">
        <v>153</v>
      </c>
      <c r="M7225" s="34">
        <v>204</v>
      </c>
      <c r="N7225" s="34">
        <v>135</v>
      </c>
      <c r="O7225" s="34">
        <v>182</v>
      </c>
      <c r="P7225" s="34">
        <v>161</v>
      </c>
      <c r="Q7225" s="34">
        <v>287</v>
      </c>
      <c r="R7225" s="34">
        <v>218</v>
      </c>
      <c r="S7225" s="34">
        <v>249</v>
      </c>
      <c r="T7225" s="34">
        <v>190</v>
      </c>
      <c r="U7225" s="34">
        <v>247</v>
      </c>
      <c r="V7225" s="34">
        <v>194</v>
      </c>
      <c r="W7225" s="34">
        <v>264</v>
      </c>
      <c r="X7225" s="34">
        <v>183</v>
      </c>
      <c r="Y7225" s="34">
        <v>276</v>
      </c>
      <c r="Z7225" s="34">
        <v>178</v>
      </c>
      <c r="AA7225" s="34">
        <v>239</v>
      </c>
      <c r="AB7225" s="34">
        <v>286</v>
      </c>
      <c r="AC7225" s="34">
        <v>292</v>
      </c>
    </row>
    <row r="7226" spans="1:29" x14ac:dyDescent="0.2">
      <c r="A7226" s="34" t="s">
        <v>67719</v>
      </c>
      <c r="B7226" s="34">
        <v>57</v>
      </c>
      <c r="C7226" s="34">
        <v>107</v>
      </c>
      <c r="D7226" s="34">
        <v>122</v>
      </c>
      <c r="E7226" s="34">
        <v>128</v>
      </c>
      <c r="F7226" s="34">
        <v>80</v>
      </c>
      <c r="G7226" s="34">
        <v>133</v>
      </c>
      <c r="H7226" s="34">
        <v>73</v>
      </c>
      <c r="I7226" s="34">
        <v>120</v>
      </c>
      <c r="J7226" s="34">
        <v>65</v>
      </c>
      <c r="K7226" s="34">
        <v>135</v>
      </c>
      <c r="L7226" s="34">
        <v>22</v>
      </c>
      <c r="M7226" s="34">
        <v>81</v>
      </c>
      <c r="N7226" s="34">
        <v>89</v>
      </c>
      <c r="O7226" s="34">
        <v>88</v>
      </c>
      <c r="P7226" s="34">
        <v>59</v>
      </c>
      <c r="Q7226" s="34">
        <v>85</v>
      </c>
      <c r="R7226" s="34">
        <v>86</v>
      </c>
      <c r="S7226" s="34">
        <v>164</v>
      </c>
      <c r="T7226" s="34">
        <v>40</v>
      </c>
      <c r="U7226" s="34">
        <v>69</v>
      </c>
      <c r="V7226" s="34">
        <v>96</v>
      </c>
      <c r="W7226" s="34">
        <v>71</v>
      </c>
      <c r="X7226" s="34">
        <v>112</v>
      </c>
      <c r="Y7226" s="34">
        <v>70</v>
      </c>
      <c r="Z7226" s="34">
        <v>126</v>
      </c>
      <c r="AA7226" s="34">
        <v>132</v>
      </c>
      <c r="AB7226" s="34">
        <v>66</v>
      </c>
      <c r="AC7226" s="34">
        <v>158</v>
      </c>
    </row>
    <row r="7227" spans="1:29" x14ac:dyDescent="0.2">
      <c r="A7227" s="34" t="s">
        <v>67720</v>
      </c>
      <c r="B7227" s="34">
        <v>343</v>
      </c>
      <c r="C7227" s="34">
        <v>319</v>
      </c>
      <c r="D7227" s="34">
        <v>399</v>
      </c>
      <c r="E7227" s="34">
        <v>382</v>
      </c>
      <c r="F7227" s="34">
        <v>412</v>
      </c>
      <c r="G7227" s="34">
        <v>345</v>
      </c>
      <c r="H7227" s="34">
        <v>332</v>
      </c>
      <c r="I7227" s="34">
        <v>249</v>
      </c>
      <c r="J7227" s="34">
        <v>319</v>
      </c>
      <c r="K7227" s="34">
        <v>354</v>
      </c>
      <c r="L7227" s="34">
        <v>267</v>
      </c>
      <c r="M7227" s="34">
        <v>313</v>
      </c>
      <c r="N7227" s="34">
        <v>282</v>
      </c>
      <c r="O7227" s="34">
        <v>307</v>
      </c>
      <c r="P7227" s="34">
        <v>301</v>
      </c>
      <c r="Q7227" s="34">
        <v>477</v>
      </c>
      <c r="R7227" s="34">
        <v>390</v>
      </c>
      <c r="S7227" s="34">
        <v>467</v>
      </c>
      <c r="T7227" s="34">
        <v>349</v>
      </c>
      <c r="U7227" s="34">
        <v>386</v>
      </c>
      <c r="V7227" s="34">
        <v>383</v>
      </c>
      <c r="W7227" s="34">
        <v>447</v>
      </c>
      <c r="X7227" s="34">
        <v>419</v>
      </c>
      <c r="Y7227" s="34">
        <v>386</v>
      </c>
      <c r="Z7227" s="34">
        <v>435</v>
      </c>
      <c r="AA7227" s="34">
        <v>528</v>
      </c>
      <c r="AB7227" s="34">
        <v>454</v>
      </c>
      <c r="AC7227" s="34">
        <v>688</v>
      </c>
    </row>
    <row r="7228" spans="1:29" x14ac:dyDescent="0.2">
      <c r="A7228" s="34" t="s">
        <v>67721</v>
      </c>
      <c r="B7228" s="34">
        <v>82</v>
      </c>
      <c r="C7228" s="34">
        <v>77</v>
      </c>
      <c r="D7228" s="34">
        <v>107</v>
      </c>
      <c r="E7228" s="34">
        <v>109</v>
      </c>
      <c r="F7228" s="34">
        <v>77</v>
      </c>
      <c r="G7228" s="34">
        <v>92</v>
      </c>
      <c r="H7228" s="34">
        <v>51</v>
      </c>
      <c r="I7228" s="34">
        <v>68</v>
      </c>
      <c r="J7228" s="34">
        <v>71</v>
      </c>
      <c r="K7228" s="34">
        <v>117</v>
      </c>
      <c r="L7228" s="34">
        <v>78</v>
      </c>
      <c r="M7228" s="34">
        <v>87</v>
      </c>
      <c r="N7228" s="34">
        <v>67</v>
      </c>
      <c r="O7228" s="34">
        <v>95</v>
      </c>
      <c r="P7228" s="34">
        <v>99</v>
      </c>
      <c r="Q7228" s="34">
        <v>103</v>
      </c>
      <c r="R7228" s="34">
        <v>101</v>
      </c>
      <c r="S7228" s="34">
        <v>101</v>
      </c>
      <c r="T7228" s="34">
        <v>75</v>
      </c>
      <c r="U7228" s="34">
        <v>69</v>
      </c>
      <c r="V7228" s="34">
        <v>98</v>
      </c>
      <c r="W7228" s="34">
        <v>137</v>
      </c>
      <c r="X7228" s="34">
        <v>74</v>
      </c>
      <c r="Y7228" s="34">
        <v>147</v>
      </c>
      <c r="Z7228" s="34">
        <v>85</v>
      </c>
      <c r="AA7228" s="34">
        <v>120</v>
      </c>
      <c r="AB7228" s="34">
        <v>118</v>
      </c>
      <c r="AC7228" s="34">
        <v>122</v>
      </c>
    </row>
    <row r="7229" spans="1:29" x14ac:dyDescent="0.2">
      <c r="A7229" s="34" t="s">
        <v>67722</v>
      </c>
      <c r="B7229" s="34">
        <v>78</v>
      </c>
      <c r="C7229" s="34">
        <v>82</v>
      </c>
      <c r="D7229" s="34">
        <v>56</v>
      </c>
      <c r="E7229" s="34">
        <v>67</v>
      </c>
      <c r="F7229" s="34">
        <v>52</v>
      </c>
      <c r="G7229" s="34">
        <v>80</v>
      </c>
      <c r="H7229" s="34">
        <v>25</v>
      </c>
      <c r="I7229" s="34">
        <v>53</v>
      </c>
      <c r="J7229" s="34">
        <v>41</v>
      </c>
      <c r="K7229" s="34">
        <v>73</v>
      </c>
      <c r="L7229" s="34">
        <v>17</v>
      </c>
      <c r="M7229" s="34">
        <v>47</v>
      </c>
      <c r="N7229" s="34">
        <v>50</v>
      </c>
      <c r="O7229" s="34">
        <v>56</v>
      </c>
      <c r="P7229" s="34">
        <v>27</v>
      </c>
      <c r="Q7229" s="34">
        <v>73</v>
      </c>
      <c r="R7229" s="34">
        <v>66</v>
      </c>
      <c r="S7229" s="34">
        <v>87</v>
      </c>
      <c r="T7229" s="34">
        <v>48</v>
      </c>
      <c r="U7229" s="34">
        <v>80</v>
      </c>
      <c r="V7229" s="34">
        <v>70</v>
      </c>
      <c r="W7229" s="34">
        <v>65</v>
      </c>
      <c r="X7229" s="34">
        <v>65</v>
      </c>
      <c r="Y7229" s="34">
        <v>76</v>
      </c>
      <c r="Z7229" s="34">
        <v>66</v>
      </c>
      <c r="AA7229" s="34">
        <v>72</v>
      </c>
      <c r="AB7229" s="34">
        <v>48</v>
      </c>
      <c r="AC7229" s="34">
        <v>94</v>
      </c>
    </row>
    <row r="7230" spans="1:29" x14ac:dyDescent="0.2">
      <c r="A7230" s="34" t="s">
        <v>67723</v>
      </c>
      <c r="B7230" s="34">
        <v>33</v>
      </c>
      <c r="C7230" s="34">
        <v>24</v>
      </c>
      <c r="D7230" s="34">
        <v>26</v>
      </c>
      <c r="E7230" s="34">
        <v>38</v>
      </c>
      <c r="F7230" s="34">
        <v>42</v>
      </c>
      <c r="G7230" s="34">
        <v>26</v>
      </c>
      <c r="H7230" s="34">
        <v>25</v>
      </c>
      <c r="I7230" s="34">
        <v>39</v>
      </c>
      <c r="J7230" s="34">
        <v>25</v>
      </c>
      <c r="K7230" s="34">
        <v>32</v>
      </c>
      <c r="L7230" s="34">
        <v>18</v>
      </c>
      <c r="M7230" s="34">
        <v>14</v>
      </c>
      <c r="N7230" s="34">
        <v>13</v>
      </c>
      <c r="O7230" s="34">
        <v>21</v>
      </c>
      <c r="P7230" s="34">
        <v>12</v>
      </c>
      <c r="Q7230" s="34">
        <v>42</v>
      </c>
      <c r="R7230" s="34">
        <v>27</v>
      </c>
      <c r="S7230" s="34">
        <v>41</v>
      </c>
      <c r="T7230" s="34">
        <v>27</v>
      </c>
      <c r="U7230" s="34">
        <v>23</v>
      </c>
      <c r="V7230" s="34">
        <v>25</v>
      </c>
      <c r="W7230" s="34">
        <v>31</v>
      </c>
      <c r="X7230" s="34">
        <v>42</v>
      </c>
      <c r="Y7230" s="34">
        <v>43</v>
      </c>
      <c r="Z7230" s="34">
        <v>25</v>
      </c>
      <c r="AA7230" s="34">
        <v>19</v>
      </c>
      <c r="AB7230" s="34">
        <v>33</v>
      </c>
      <c r="AC7230" s="34">
        <v>28</v>
      </c>
    </row>
    <row r="7231" spans="1:29" x14ac:dyDescent="0.2">
      <c r="A7231" s="34" t="s">
        <v>67724</v>
      </c>
      <c r="B7231" s="34">
        <v>145</v>
      </c>
      <c r="C7231" s="34">
        <v>167</v>
      </c>
      <c r="D7231" s="34">
        <v>157</v>
      </c>
      <c r="E7231" s="34">
        <v>212</v>
      </c>
      <c r="F7231" s="34">
        <v>193</v>
      </c>
      <c r="G7231" s="34">
        <v>176</v>
      </c>
      <c r="H7231" s="34">
        <v>157</v>
      </c>
      <c r="I7231" s="34">
        <v>180</v>
      </c>
      <c r="J7231" s="34">
        <v>214</v>
      </c>
      <c r="K7231" s="34">
        <v>187</v>
      </c>
      <c r="L7231" s="34">
        <v>141</v>
      </c>
      <c r="M7231" s="34">
        <v>161</v>
      </c>
      <c r="N7231" s="34">
        <v>163</v>
      </c>
      <c r="O7231" s="34">
        <v>160</v>
      </c>
      <c r="P7231" s="34">
        <v>142</v>
      </c>
      <c r="Q7231" s="34">
        <v>221</v>
      </c>
      <c r="R7231" s="34">
        <v>223</v>
      </c>
      <c r="S7231" s="34">
        <v>247</v>
      </c>
      <c r="T7231" s="34">
        <v>200</v>
      </c>
      <c r="U7231" s="34">
        <v>199</v>
      </c>
      <c r="V7231" s="34">
        <v>198</v>
      </c>
      <c r="W7231" s="34">
        <v>202</v>
      </c>
      <c r="X7231" s="34">
        <v>211</v>
      </c>
      <c r="Y7231" s="34">
        <v>226</v>
      </c>
      <c r="Z7231" s="34">
        <v>151</v>
      </c>
      <c r="AA7231" s="34">
        <v>258</v>
      </c>
      <c r="AB7231" s="34">
        <v>240</v>
      </c>
      <c r="AC7231" s="34">
        <v>335</v>
      </c>
    </row>
    <row r="7232" spans="1:29" x14ac:dyDescent="0.2">
      <c r="A7232" s="34" t="s">
        <v>67725</v>
      </c>
      <c r="B7232" s="34">
        <v>52</v>
      </c>
      <c r="C7232" s="34">
        <v>75</v>
      </c>
      <c r="D7232" s="34">
        <v>77</v>
      </c>
      <c r="E7232" s="34">
        <v>68</v>
      </c>
      <c r="F7232" s="34">
        <v>92</v>
      </c>
      <c r="G7232" s="34">
        <v>71</v>
      </c>
      <c r="H7232" s="34">
        <v>86</v>
      </c>
      <c r="I7232" s="34">
        <v>56</v>
      </c>
      <c r="J7232" s="34">
        <v>63</v>
      </c>
      <c r="K7232" s="34">
        <v>67</v>
      </c>
      <c r="L7232" s="34">
        <v>41</v>
      </c>
      <c r="M7232" s="34">
        <v>60</v>
      </c>
      <c r="N7232" s="34">
        <v>63</v>
      </c>
      <c r="O7232" s="34">
        <v>76</v>
      </c>
      <c r="P7232" s="34">
        <v>77</v>
      </c>
      <c r="Q7232" s="34">
        <v>93</v>
      </c>
      <c r="R7232" s="34">
        <v>76</v>
      </c>
      <c r="S7232" s="34">
        <v>104</v>
      </c>
      <c r="T7232" s="34">
        <v>65</v>
      </c>
      <c r="U7232" s="34">
        <v>66</v>
      </c>
      <c r="V7232" s="34">
        <v>87</v>
      </c>
      <c r="W7232" s="34">
        <v>74</v>
      </c>
      <c r="X7232" s="34">
        <v>87</v>
      </c>
      <c r="Y7232" s="34">
        <v>54</v>
      </c>
      <c r="Z7232" s="34">
        <v>71</v>
      </c>
      <c r="AA7232" s="34">
        <v>78</v>
      </c>
      <c r="AB7232" s="34">
        <v>108</v>
      </c>
      <c r="AC7232" s="34">
        <v>116</v>
      </c>
    </row>
    <row r="7233" spans="1:29" x14ac:dyDescent="0.2">
      <c r="A7233" s="34" t="s">
        <v>67726</v>
      </c>
      <c r="B7233" s="34">
        <v>236</v>
      </c>
      <c r="C7233" s="34">
        <v>162</v>
      </c>
      <c r="D7233" s="34">
        <v>155</v>
      </c>
      <c r="E7233" s="34">
        <v>148</v>
      </c>
      <c r="F7233" s="34">
        <v>183</v>
      </c>
      <c r="G7233" s="34">
        <v>215</v>
      </c>
      <c r="H7233" s="34">
        <v>175</v>
      </c>
      <c r="I7233" s="34">
        <v>125</v>
      </c>
      <c r="J7233" s="34">
        <v>177</v>
      </c>
      <c r="K7233" s="34">
        <v>154</v>
      </c>
      <c r="L7233" s="34">
        <v>150</v>
      </c>
      <c r="M7233" s="34">
        <v>102</v>
      </c>
      <c r="N7233" s="34">
        <v>177</v>
      </c>
      <c r="O7233" s="34">
        <v>138</v>
      </c>
      <c r="P7233" s="34">
        <v>148</v>
      </c>
      <c r="Q7233" s="34">
        <v>199</v>
      </c>
      <c r="R7233" s="34">
        <v>269</v>
      </c>
      <c r="S7233" s="34">
        <v>165</v>
      </c>
      <c r="T7233" s="34">
        <v>215</v>
      </c>
      <c r="U7233" s="34">
        <v>179</v>
      </c>
      <c r="V7233" s="34">
        <v>183</v>
      </c>
      <c r="W7233" s="34">
        <v>232</v>
      </c>
      <c r="X7233" s="34">
        <v>261</v>
      </c>
      <c r="Y7233" s="34">
        <v>233</v>
      </c>
      <c r="Z7233" s="34">
        <v>169</v>
      </c>
      <c r="AA7233" s="34">
        <v>197</v>
      </c>
      <c r="AB7233" s="34">
        <v>264</v>
      </c>
      <c r="AC7233" s="34">
        <v>257</v>
      </c>
    </row>
    <row r="7234" spans="1:29" x14ac:dyDescent="0.2">
      <c r="A7234" s="34" t="s">
        <v>67727</v>
      </c>
      <c r="B7234" s="34">
        <v>156</v>
      </c>
      <c r="C7234" s="34">
        <v>106</v>
      </c>
      <c r="D7234" s="34">
        <v>133</v>
      </c>
      <c r="E7234" s="34">
        <v>127</v>
      </c>
      <c r="F7234" s="34">
        <v>151</v>
      </c>
      <c r="G7234" s="34">
        <v>191</v>
      </c>
      <c r="H7234" s="34">
        <v>130</v>
      </c>
      <c r="I7234" s="34">
        <v>151</v>
      </c>
      <c r="J7234" s="34">
        <v>138</v>
      </c>
      <c r="K7234" s="34">
        <v>123</v>
      </c>
      <c r="L7234" s="34">
        <v>121</v>
      </c>
      <c r="M7234" s="34">
        <v>125</v>
      </c>
      <c r="N7234" s="34">
        <v>114</v>
      </c>
      <c r="O7234" s="34">
        <v>91</v>
      </c>
      <c r="P7234" s="34">
        <v>127</v>
      </c>
      <c r="Q7234" s="34">
        <v>148</v>
      </c>
      <c r="R7234" s="34">
        <v>196</v>
      </c>
      <c r="S7234" s="34">
        <v>143</v>
      </c>
      <c r="T7234" s="34">
        <v>162</v>
      </c>
      <c r="U7234" s="34">
        <v>151</v>
      </c>
      <c r="V7234" s="34">
        <v>135</v>
      </c>
      <c r="W7234" s="34">
        <v>179</v>
      </c>
      <c r="X7234" s="34">
        <v>197</v>
      </c>
      <c r="Y7234" s="34">
        <v>184</v>
      </c>
      <c r="Z7234" s="34">
        <v>146</v>
      </c>
      <c r="AA7234" s="34">
        <v>162</v>
      </c>
      <c r="AB7234" s="34">
        <v>178</v>
      </c>
      <c r="AC7234" s="34">
        <v>191</v>
      </c>
    </row>
    <row r="7235" spans="1:29" x14ac:dyDescent="0.2">
      <c r="A7235" s="34" t="s">
        <v>67728</v>
      </c>
      <c r="B7235" s="34">
        <v>183</v>
      </c>
      <c r="C7235" s="34">
        <v>225</v>
      </c>
      <c r="D7235" s="34">
        <v>199</v>
      </c>
      <c r="E7235" s="34">
        <v>214</v>
      </c>
      <c r="F7235" s="34">
        <v>248</v>
      </c>
      <c r="G7235" s="34">
        <v>210</v>
      </c>
      <c r="H7235" s="34">
        <v>179</v>
      </c>
      <c r="I7235" s="34">
        <v>192</v>
      </c>
      <c r="J7235" s="34">
        <v>186</v>
      </c>
      <c r="K7235" s="34">
        <v>271</v>
      </c>
      <c r="L7235" s="34">
        <v>189</v>
      </c>
      <c r="M7235" s="34">
        <v>188</v>
      </c>
      <c r="N7235" s="34">
        <v>175</v>
      </c>
      <c r="O7235" s="34">
        <v>185</v>
      </c>
      <c r="P7235" s="34">
        <v>193</v>
      </c>
      <c r="Q7235" s="34">
        <v>288</v>
      </c>
      <c r="R7235" s="34">
        <v>286</v>
      </c>
      <c r="S7235" s="34">
        <v>248</v>
      </c>
      <c r="T7235" s="34">
        <v>281</v>
      </c>
      <c r="U7235" s="34">
        <v>239</v>
      </c>
      <c r="V7235" s="34">
        <v>212</v>
      </c>
      <c r="W7235" s="34">
        <v>322</v>
      </c>
      <c r="X7235" s="34">
        <v>256</v>
      </c>
      <c r="Y7235" s="34">
        <v>293</v>
      </c>
      <c r="Z7235" s="34">
        <v>215</v>
      </c>
      <c r="AA7235" s="34">
        <v>266</v>
      </c>
      <c r="AB7235" s="34">
        <v>328</v>
      </c>
      <c r="AC7235" s="34">
        <v>354</v>
      </c>
    </row>
    <row r="7236" spans="1:29" x14ac:dyDescent="0.2">
      <c r="A7236" s="34" t="s">
        <v>67729</v>
      </c>
      <c r="B7236" s="34">
        <v>595</v>
      </c>
      <c r="C7236" s="34">
        <v>224</v>
      </c>
      <c r="D7236" s="34">
        <v>281</v>
      </c>
      <c r="E7236" s="34">
        <v>283</v>
      </c>
      <c r="F7236" s="34">
        <v>332</v>
      </c>
      <c r="G7236" s="34">
        <v>335</v>
      </c>
      <c r="H7236" s="34">
        <v>298</v>
      </c>
      <c r="I7236" s="34">
        <v>272</v>
      </c>
      <c r="J7236" s="34">
        <v>328</v>
      </c>
      <c r="K7236" s="34">
        <v>289</v>
      </c>
      <c r="L7236" s="34">
        <v>462</v>
      </c>
      <c r="M7236" s="34">
        <v>289</v>
      </c>
      <c r="N7236" s="34">
        <v>327</v>
      </c>
      <c r="O7236" s="34">
        <v>275</v>
      </c>
      <c r="P7236" s="34">
        <v>344</v>
      </c>
      <c r="Q7236" s="34">
        <v>421</v>
      </c>
      <c r="R7236" s="34">
        <v>479</v>
      </c>
      <c r="S7236" s="34">
        <v>383</v>
      </c>
      <c r="T7236" s="34">
        <v>558</v>
      </c>
      <c r="U7236" s="34">
        <v>374</v>
      </c>
      <c r="V7236" s="34">
        <v>456</v>
      </c>
      <c r="W7236" s="34">
        <v>746</v>
      </c>
      <c r="X7236" s="34">
        <v>319</v>
      </c>
      <c r="Y7236" s="34">
        <v>560</v>
      </c>
      <c r="Z7236" s="34">
        <v>263</v>
      </c>
      <c r="AA7236" s="34">
        <v>414</v>
      </c>
      <c r="AB7236" s="34">
        <v>608</v>
      </c>
      <c r="AC7236" s="34">
        <v>528</v>
      </c>
    </row>
    <row r="7237" spans="1:29" x14ac:dyDescent="0.2">
      <c r="A7237" s="34" t="s">
        <v>67730</v>
      </c>
      <c r="B7237" s="34">
        <v>3</v>
      </c>
      <c r="C7237" s="34">
        <v>0</v>
      </c>
      <c r="D7237" s="34">
        <v>0</v>
      </c>
      <c r="E7237" s="34">
        <v>0</v>
      </c>
      <c r="F7237" s="34">
        <v>0</v>
      </c>
      <c r="G7237" s="34">
        <v>0</v>
      </c>
      <c r="H7237" s="34">
        <v>0</v>
      </c>
      <c r="I7237" s="34">
        <v>0</v>
      </c>
      <c r="J7237" s="34">
        <v>0</v>
      </c>
      <c r="K7237" s="34">
        <v>1</v>
      </c>
      <c r="L7237" s="34">
        <v>0</v>
      </c>
      <c r="M7237" s="34">
        <v>0</v>
      </c>
      <c r="N7237" s="34">
        <v>0</v>
      </c>
      <c r="O7237" s="34">
        <v>1</v>
      </c>
      <c r="P7237" s="34">
        <v>0</v>
      </c>
      <c r="Q7237" s="34">
        <v>0</v>
      </c>
      <c r="R7237" s="34">
        <v>0</v>
      </c>
      <c r="S7237" s="34">
        <v>0</v>
      </c>
      <c r="T7237" s="34">
        <v>1</v>
      </c>
      <c r="U7237" s="34">
        <v>0</v>
      </c>
      <c r="V7237" s="34">
        <v>0</v>
      </c>
      <c r="W7237" s="34">
        <v>0</v>
      </c>
      <c r="X7237" s="34">
        <v>0</v>
      </c>
      <c r="Y7237" s="34">
        <v>0</v>
      </c>
      <c r="Z7237" s="34">
        <v>0</v>
      </c>
      <c r="AA7237" s="34">
        <v>0</v>
      </c>
      <c r="AB7237" s="34">
        <v>0</v>
      </c>
      <c r="AC7237" s="34">
        <v>0</v>
      </c>
    </row>
    <row r="7238" spans="1:29" x14ac:dyDescent="0.2">
      <c r="A7238" s="34" t="s">
        <v>67731</v>
      </c>
      <c r="B7238" s="34">
        <v>194</v>
      </c>
      <c r="C7238" s="34">
        <v>146</v>
      </c>
      <c r="D7238" s="34">
        <v>188</v>
      </c>
      <c r="E7238" s="34">
        <v>194</v>
      </c>
      <c r="F7238" s="34">
        <v>192</v>
      </c>
      <c r="G7238" s="34">
        <v>178</v>
      </c>
      <c r="H7238" s="34">
        <v>188</v>
      </c>
      <c r="I7238" s="34">
        <v>163</v>
      </c>
      <c r="J7238" s="34">
        <v>171</v>
      </c>
      <c r="K7238" s="34">
        <v>203</v>
      </c>
      <c r="L7238" s="34">
        <v>172</v>
      </c>
      <c r="M7238" s="34">
        <v>109</v>
      </c>
      <c r="N7238" s="34">
        <v>179</v>
      </c>
      <c r="O7238" s="34">
        <v>139</v>
      </c>
      <c r="P7238" s="34">
        <v>183</v>
      </c>
      <c r="Q7238" s="34">
        <v>186</v>
      </c>
      <c r="R7238" s="34">
        <v>272</v>
      </c>
      <c r="S7238" s="34">
        <v>171</v>
      </c>
      <c r="T7238" s="34">
        <v>181</v>
      </c>
      <c r="U7238" s="34">
        <v>164</v>
      </c>
      <c r="V7238" s="34">
        <v>235</v>
      </c>
      <c r="W7238" s="34">
        <v>232</v>
      </c>
      <c r="X7238" s="34">
        <v>267</v>
      </c>
      <c r="Y7238" s="34">
        <v>157</v>
      </c>
      <c r="Z7238" s="34">
        <v>191</v>
      </c>
      <c r="AA7238" s="34">
        <v>196</v>
      </c>
      <c r="AB7238" s="34">
        <v>212</v>
      </c>
      <c r="AC7238" s="34">
        <v>260</v>
      </c>
    </row>
    <row r="7239" spans="1:29" x14ac:dyDescent="0.2">
      <c r="A7239" s="34" t="s">
        <v>67732</v>
      </c>
      <c r="B7239" s="34">
        <v>196</v>
      </c>
      <c r="C7239" s="34">
        <v>196</v>
      </c>
      <c r="D7239" s="34">
        <v>346</v>
      </c>
      <c r="E7239" s="34">
        <v>240</v>
      </c>
      <c r="F7239" s="34">
        <v>297</v>
      </c>
      <c r="G7239" s="34">
        <v>226</v>
      </c>
      <c r="H7239" s="34">
        <v>290</v>
      </c>
      <c r="I7239" s="34">
        <v>175</v>
      </c>
      <c r="J7239" s="34">
        <v>222</v>
      </c>
      <c r="K7239" s="34">
        <v>224</v>
      </c>
      <c r="L7239" s="34">
        <v>222</v>
      </c>
      <c r="M7239" s="34">
        <v>150</v>
      </c>
      <c r="N7239" s="34">
        <v>253</v>
      </c>
      <c r="O7239" s="34">
        <v>188</v>
      </c>
      <c r="P7239" s="34">
        <v>291</v>
      </c>
      <c r="Q7239" s="34">
        <v>304</v>
      </c>
      <c r="R7239" s="34">
        <v>353</v>
      </c>
      <c r="S7239" s="34">
        <v>258</v>
      </c>
      <c r="T7239" s="34">
        <v>297</v>
      </c>
      <c r="U7239" s="34">
        <v>188</v>
      </c>
      <c r="V7239" s="34">
        <v>291</v>
      </c>
      <c r="W7239" s="34">
        <v>256</v>
      </c>
      <c r="X7239" s="34">
        <v>301</v>
      </c>
      <c r="Y7239" s="34">
        <v>264</v>
      </c>
      <c r="Z7239" s="34">
        <v>310</v>
      </c>
      <c r="AA7239" s="34">
        <v>241</v>
      </c>
      <c r="AB7239" s="34">
        <v>385</v>
      </c>
      <c r="AC7239" s="34">
        <v>377</v>
      </c>
    </row>
    <row r="7240" spans="1:29" x14ac:dyDescent="0.2">
      <c r="A7240" s="34" t="s">
        <v>67733</v>
      </c>
      <c r="B7240" s="34">
        <v>96</v>
      </c>
      <c r="C7240" s="34">
        <v>98</v>
      </c>
      <c r="D7240" s="34">
        <v>88</v>
      </c>
      <c r="E7240" s="34">
        <v>98</v>
      </c>
      <c r="F7240" s="34">
        <v>93</v>
      </c>
      <c r="G7240" s="34">
        <v>116</v>
      </c>
      <c r="H7240" s="34">
        <v>83</v>
      </c>
      <c r="I7240" s="34">
        <v>88</v>
      </c>
      <c r="J7240" s="34">
        <v>88</v>
      </c>
      <c r="K7240" s="34">
        <v>86</v>
      </c>
      <c r="L7240" s="34">
        <v>67</v>
      </c>
      <c r="M7240" s="34">
        <v>83</v>
      </c>
      <c r="N7240" s="34">
        <v>87</v>
      </c>
      <c r="O7240" s="34">
        <v>72</v>
      </c>
      <c r="P7240" s="34">
        <v>77</v>
      </c>
      <c r="Q7240" s="34">
        <v>105</v>
      </c>
      <c r="R7240" s="34">
        <v>116</v>
      </c>
      <c r="S7240" s="34">
        <v>82</v>
      </c>
      <c r="T7240" s="34">
        <v>83</v>
      </c>
      <c r="U7240" s="34">
        <v>88</v>
      </c>
      <c r="V7240" s="34">
        <v>131</v>
      </c>
      <c r="W7240" s="34">
        <v>116</v>
      </c>
      <c r="X7240" s="34">
        <v>107</v>
      </c>
      <c r="Y7240" s="34">
        <v>81</v>
      </c>
      <c r="Z7240" s="34">
        <v>87</v>
      </c>
      <c r="AA7240" s="34">
        <v>116</v>
      </c>
      <c r="AB7240" s="34">
        <v>110</v>
      </c>
      <c r="AC7240" s="34">
        <v>151</v>
      </c>
    </row>
    <row r="7241" spans="1:29" x14ac:dyDescent="0.2">
      <c r="A7241" s="34" t="s">
        <v>67734</v>
      </c>
      <c r="B7241" s="34">
        <v>135</v>
      </c>
      <c r="C7241" s="34">
        <v>91</v>
      </c>
      <c r="D7241" s="34">
        <v>98</v>
      </c>
      <c r="E7241" s="34">
        <v>76</v>
      </c>
      <c r="F7241" s="34">
        <v>103</v>
      </c>
      <c r="G7241" s="34">
        <v>93</v>
      </c>
      <c r="H7241" s="34">
        <v>80</v>
      </c>
      <c r="I7241" s="34">
        <v>83</v>
      </c>
      <c r="J7241" s="34">
        <v>68</v>
      </c>
      <c r="K7241" s="34">
        <v>103</v>
      </c>
      <c r="L7241" s="34">
        <v>87</v>
      </c>
      <c r="M7241" s="34">
        <v>81</v>
      </c>
      <c r="N7241" s="34">
        <v>67</v>
      </c>
      <c r="O7241" s="34">
        <v>88</v>
      </c>
      <c r="P7241" s="34">
        <v>93</v>
      </c>
      <c r="Q7241" s="34">
        <v>115</v>
      </c>
      <c r="R7241" s="34">
        <v>83</v>
      </c>
      <c r="S7241" s="34">
        <v>142</v>
      </c>
      <c r="T7241" s="34">
        <v>80</v>
      </c>
      <c r="U7241" s="34">
        <v>95</v>
      </c>
      <c r="V7241" s="34">
        <v>132</v>
      </c>
      <c r="W7241" s="34">
        <v>108</v>
      </c>
      <c r="X7241" s="34">
        <v>144</v>
      </c>
      <c r="Y7241" s="34">
        <v>129</v>
      </c>
      <c r="Z7241" s="34">
        <v>92</v>
      </c>
      <c r="AA7241" s="34">
        <v>113</v>
      </c>
      <c r="AB7241" s="34">
        <v>108</v>
      </c>
      <c r="AC7241" s="34">
        <v>126</v>
      </c>
    </row>
    <row r="7242" spans="1:29" x14ac:dyDescent="0.2">
      <c r="A7242" s="34" t="s">
        <v>67735</v>
      </c>
      <c r="B7242" s="34">
        <v>86</v>
      </c>
      <c r="C7242" s="34">
        <v>122</v>
      </c>
      <c r="D7242" s="34">
        <v>72</v>
      </c>
      <c r="E7242" s="34">
        <v>134</v>
      </c>
      <c r="F7242" s="34">
        <v>64</v>
      </c>
      <c r="G7242" s="34">
        <v>113</v>
      </c>
      <c r="H7242" s="34">
        <v>56</v>
      </c>
      <c r="I7242" s="34">
        <v>123</v>
      </c>
      <c r="J7242" s="34">
        <v>64</v>
      </c>
      <c r="K7242" s="34">
        <v>151</v>
      </c>
      <c r="L7242" s="34">
        <v>38</v>
      </c>
      <c r="M7242" s="34">
        <v>121</v>
      </c>
      <c r="N7242" s="34">
        <v>55</v>
      </c>
      <c r="O7242" s="34">
        <v>107</v>
      </c>
      <c r="P7242" s="34">
        <v>77</v>
      </c>
      <c r="Q7242" s="34">
        <v>127</v>
      </c>
      <c r="R7242" s="34">
        <v>91</v>
      </c>
      <c r="S7242" s="34">
        <v>138</v>
      </c>
      <c r="T7242" s="34">
        <v>57</v>
      </c>
      <c r="U7242" s="34">
        <v>108</v>
      </c>
      <c r="V7242" s="34">
        <v>84</v>
      </c>
      <c r="W7242" s="34">
        <v>126</v>
      </c>
      <c r="X7242" s="34">
        <v>88</v>
      </c>
      <c r="Y7242" s="34">
        <v>94</v>
      </c>
      <c r="Z7242" s="34">
        <v>81</v>
      </c>
      <c r="AA7242" s="34">
        <v>132</v>
      </c>
      <c r="AB7242" s="34">
        <v>55</v>
      </c>
      <c r="AC7242" s="34">
        <v>190</v>
      </c>
    </row>
    <row r="7243" spans="1:29" x14ac:dyDescent="0.2">
      <c r="A7243" s="34" t="s">
        <v>67736</v>
      </c>
      <c r="B7243" s="34">
        <v>67</v>
      </c>
      <c r="C7243" s="34">
        <v>60</v>
      </c>
      <c r="D7243" s="34">
        <v>65</v>
      </c>
      <c r="E7243" s="34">
        <v>71</v>
      </c>
      <c r="F7243" s="34">
        <v>82</v>
      </c>
      <c r="G7243" s="34">
        <v>85</v>
      </c>
      <c r="H7243" s="34">
        <v>57</v>
      </c>
      <c r="I7243" s="34">
        <v>53</v>
      </c>
      <c r="J7243" s="34">
        <v>48</v>
      </c>
      <c r="K7243" s="34">
        <v>79</v>
      </c>
      <c r="L7243" s="34">
        <v>34</v>
      </c>
      <c r="M7243" s="34">
        <v>43</v>
      </c>
      <c r="N7243" s="34">
        <v>71</v>
      </c>
      <c r="O7243" s="34">
        <v>46</v>
      </c>
      <c r="P7243" s="34">
        <v>53</v>
      </c>
      <c r="Q7243" s="34">
        <v>83</v>
      </c>
      <c r="R7243" s="34">
        <v>67</v>
      </c>
      <c r="S7243" s="34">
        <v>71</v>
      </c>
      <c r="T7243" s="34">
        <v>41</v>
      </c>
      <c r="U7243" s="34">
        <v>45</v>
      </c>
      <c r="V7243" s="34">
        <v>65</v>
      </c>
      <c r="W7243" s="34">
        <v>52</v>
      </c>
      <c r="X7243" s="34">
        <v>86</v>
      </c>
      <c r="Y7243" s="34">
        <v>55</v>
      </c>
      <c r="Z7243" s="34">
        <v>93</v>
      </c>
      <c r="AA7243" s="34">
        <v>80</v>
      </c>
      <c r="AB7243" s="34">
        <v>90</v>
      </c>
      <c r="AC7243" s="34">
        <v>94</v>
      </c>
    </row>
    <row r="7244" spans="1:29" x14ac:dyDescent="0.2">
      <c r="A7244" s="34" t="s">
        <v>67737</v>
      </c>
      <c r="B7244" s="34">
        <v>172</v>
      </c>
      <c r="C7244" s="34">
        <v>149</v>
      </c>
      <c r="D7244" s="34">
        <v>251</v>
      </c>
      <c r="E7244" s="34">
        <v>235</v>
      </c>
      <c r="F7244" s="34">
        <v>237</v>
      </c>
      <c r="G7244" s="34">
        <v>214</v>
      </c>
      <c r="H7244" s="34">
        <v>241</v>
      </c>
      <c r="I7244" s="34">
        <v>212</v>
      </c>
      <c r="J7244" s="34">
        <v>216</v>
      </c>
      <c r="K7244" s="34">
        <v>187</v>
      </c>
      <c r="L7244" s="34">
        <v>143</v>
      </c>
      <c r="M7244" s="34">
        <v>205</v>
      </c>
      <c r="N7244" s="34">
        <v>190</v>
      </c>
      <c r="O7244" s="34">
        <v>214</v>
      </c>
      <c r="P7244" s="34">
        <v>191</v>
      </c>
      <c r="Q7244" s="34">
        <v>246</v>
      </c>
      <c r="R7244" s="34">
        <v>225</v>
      </c>
      <c r="S7244" s="34">
        <v>282</v>
      </c>
      <c r="T7244" s="34">
        <v>172</v>
      </c>
      <c r="U7244" s="34">
        <v>213</v>
      </c>
      <c r="V7244" s="34">
        <v>223</v>
      </c>
      <c r="W7244" s="34">
        <v>266</v>
      </c>
      <c r="X7244" s="34">
        <v>273</v>
      </c>
      <c r="Y7244" s="34">
        <v>252</v>
      </c>
      <c r="Z7244" s="34">
        <v>182</v>
      </c>
      <c r="AA7244" s="34">
        <v>263</v>
      </c>
      <c r="AB7244" s="34">
        <v>238</v>
      </c>
      <c r="AC7244" s="34">
        <v>340</v>
      </c>
    </row>
    <row r="7245" spans="1:29" x14ac:dyDescent="0.2">
      <c r="A7245" s="34" t="s">
        <v>67738</v>
      </c>
      <c r="B7245" s="34">
        <v>129</v>
      </c>
      <c r="C7245" s="34">
        <v>113</v>
      </c>
      <c r="D7245" s="34">
        <v>150</v>
      </c>
      <c r="E7245" s="34">
        <v>92</v>
      </c>
      <c r="F7245" s="34">
        <v>167</v>
      </c>
      <c r="G7245" s="34">
        <v>136</v>
      </c>
      <c r="H7245" s="34">
        <v>129</v>
      </c>
      <c r="I7245" s="34">
        <v>120</v>
      </c>
      <c r="J7245" s="34">
        <v>176</v>
      </c>
      <c r="K7245" s="34">
        <v>108</v>
      </c>
      <c r="L7245" s="34">
        <v>172</v>
      </c>
      <c r="M7245" s="34">
        <v>91</v>
      </c>
      <c r="N7245" s="34">
        <v>146</v>
      </c>
      <c r="O7245" s="34">
        <v>122</v>
      </c>
      <c r="P7245" s="34">
        <v>137</v>
      </c>
      <c r="Q7245" s="34">
        <v>174</v>
      </c>
      <c r="R7245" s="34">
        <v>211</v>
      </c>
      <c r="S7245" s="34">
        <v>144</v>
      </c>
      <c r="T7245" s="34">
        <v>174</v>
      </c>
      <c r="U7245" s="34">
        <v>148</v>
      </c>
      <c r="V7245" s="34">
        <v>156</v>
      </c>
      <c r="W7245" s="34">
        <v>167</v>
      </c>
      <c r="X7245" s="34">
        <v>197</v>
      </c>
      <c r="Y7245" s="34">
        <v>205</v>
      </c>
      <c r="Z7245" s="34">
        <v>160</v>
      </c>
      <c r="AA7245" s="34">
        <v>128</v>
      </c>
      <c r="AB7245" s="34">
        <v>201</v>
      </c>
      <c r="AC7245" s="34">
        <v>211</v>
      </c>
    </row>
    <row r="7246" spans="1:29" x14ac:dyDescent="0.2">
      <c r="A7246" s="34" t="s">
        <v>67739</v>
      </c>
      <c r="B7246" s="34">
        <v>84</v>
      </c>
      <c r="C7246" s="34">
        <v>34</v>
      </c>
      <c r="D7246" s="34">
        <v>60</v>
      </c>
      <c r="E7246" s="34">
        <v>47</v>
      </c>
      <c r="F7246" s="34">
        <v>62</v>
      </c>
      <c r="G7246" s="34">
        <v>52</v>
      </c>
      <c r="H7246" s="34">
        <v>62</v>
      </c>
      <c r="I7246" s="34">
        <v>46</v>
      </c>
      <c r="J7246" s="34">
        <v>55</v>
      </c>
      <c r="K7246" s="34">
        <v>57</v>
      </c>
      <c r="L7246" s="34">
        <v>40</v>
      </c>
      <c r="M7246" s="34">
        <v>58</v>
      </c>
      <c r="N7246" s="34">
        <v>55</v>
      </c>
      <c r="O7246" s="34">
        <v>37</v>
      </c>
      <c r="P7246" s="34">
        <v>24</v>
      </c>
      <c r="Q7246" s="34">
        <v>57</v>
      </c>
      <c r="R7246" s="34">
        <v>68</v>
      </c>
      <c r="S7246" s="34">
        <v>48</v>
      </c>
      <c r="T7246" s="34">
        <v>36</v>
      </c>
      <c r="U7246" s="34">
        <v>59</v>
      </c>
      <c r="V7246" s="34">
        <v>72</v>
      </c>
      <c r="W7246" s="34">
        <v>44</v>
      </c>
      <c r="X7246" s="34">
        <v>101</v>
      </c>
      <c r="Y7246" s="34">
        <v>65</v>
      </c>
      <c r="Z7246" s="34">
        <v>63</v>
      </c>
      <c r="AA7246" s="34">
        <v>78</v>
      </c>
      <c r="AB7246" s="34">
        <v>50</v>
      </c>
      <c r="AC7246" s="34">
        <v>82</v>
      </c>
    </row>
    <row r="7247" spans="1:29" x14ac:dyDescent="0.2">
      <c r="A7247" s="34" t="s">
        <v>67740</v>
      </c>
      <c r="B7247" s="34">
        <v>197</v>
      </c>
      <c r="C7247" s="34">
        <v>186</v>
      </c>
      <c r="D7247" s="34">
        <v>224</v>
      </c>
      <c r="E7247" s="34">
        <v>206</v>
      </c>
      <c r="F7247" s="34">
        <v>218</v>
      </c>
      <c r="G7247" s="34">
        <v>194</v>
      </c>
      <c r="H7247" s="34">
        <v>198</v>
      </c>
      <c r="I7247" s="34">
        <v>173</v>
      </c>
      <c r="J7247" s="34">
        <v>188</v>
      </c>
      <c r="K7247" s="34">
        <v>217</v>
      </c>
      <c r="L7247" s="34">
        <v>130</v>
      </c>
      <c r="M7247" s="34">
        <v>150</v>
      </c>
      <c r="N7247" s="34">
        <v>185</v>
      </c>
      <c r="O7247" s="34">
        <v>150</v>
      </c>
      <c r="P7247" s="34">
        <v>187</v>
      </c>
      <c r="Q7247" s="34">
        <v>208</v>
      </c>
      <c r="R7247" s="34">
        <v>236</v>
      </c>
      <c r="S7247" s="34">
        <v>213</v>
      </c>
      <c r="T7247" s="34">
        <v>170</v>
      </c>
      <c r="U7247" s="34">
        <v>162</v>
      </c>
      <c r="V7247" s="34">
        <v>216</v>
      </c>
      <c r="W7247" s="34">
        <v>187</v>
      </c>
      <c r="X7247" s="34">
        <v>272</v>
      </c>
      <c r="Y7247" s="34">
        <v>164</v>
      </c>
      <c r="Z7247" s="34">
        <v>272</v>
      </c>
      <c r="AA7247" s="34">
        <v>240</v>
      </c>
      <c r="AB7247" s="34">
        <v>207</v>
      </c>
      <c r="AC7247" s="34">
        <v>252</v>
      </c>
    </row>
    <row r="7248" spans="1:29" x14ac:dyDescent="0.2">
      <c r="A7248" s="34" t="s">
        <v>67741</v>
      </c>
      <c r="B7248" s="34">
        <v>54</v>
      </c>
      <c r="C7248" s="34">
        <v>46</v>
      </c>
      <c r="D7248" s="34">
        <v>108</v>
      </c>
      <c r="E7248" s="34">
        <v>41</v>
      </c>
      <c r="F7248" s="34">
        <v>68</v>
      </c>
      <c r="G7248" s="34">
        <v>50</v>
      </c>
      <c r="H7248" s="34">
        <v>51</v>
      </c>
      <c r="I7248" s="34">
        <v>59</v>
      </c>
      <c r="J7248" s="34">
        <v>80</v>
      </c>
      <c r="K7248" s="34">
        <v>38</v>
      </c>
      <c r="L7248" s="34">
        <v>53</v>
      </c>
      <c r="M7248" s="34">
        <v>43</v>
      </c>
      <c r="N7248" s="34">
        <v>74</v>
      </c>
      <c r="O7248" s="34">
        <v>39</v>
      </c>
      <c r="P7248" s="34">
        <v>67</v>
      </c>
      <c r="Q7248" s="34">
        <v>56</v>
      </c>
      <c r="R7248" s="34">
        <v>81</v>
      </c>
      <c r="S7248" s="34">
        <v>68</v>
      </c>
      <c r="T7248" s="34">
        <v>77</v>
      </c>
      <c r="U7248" s="34">
        <v>47</v>
      </c>
      <c r="V7248" s="34">
        <v>82</v>
      </c>
      <c r="W7248" s="34">
        <v>68</v>
      </c>
      <c r="X7248" s="34">
        <v>84</v>
      </c>
      <c r="Y7248" s="34">
        <v>54</v>
      </c>
      <c r="Z7248" s="34">
        <v>98</v>
      </c>
      <c r="AA7248" s="34">
        <v>62</v>
      </c>
      <c r="AB7248" s="34">
        <v>50</v>
      </c>
      <c r="AC7248" s="34">
        <v>78</v>
      </c>
    </row>
    <row r="7249" spans="1:29" x14ac:dyDescent="0.2">
      <c r="A7249" s="34" t="s">
        <v>67742</v>
      </c>
      <c r="B7249" s="34">
        <v>1105</v>
      </c>
      <c r="C7249" s="34">
        <v>472</v>
      </c>
      <c r="D7249" s="34">
        <v>735</v>
      </c>
      <c r="E7249" s="34">
        <v>530</v>
      </c>
      <c r="F7249" s="34">
        <v>886</v>
      </c>
      <c r="G7249" s="34">
        <v>456</v>
      </c>
      <c r="H7249" s="34">
        <v>895</v>
      </c>
      <c r="I7249" s="34">
        <v>501</v>
      </c>
      <c r="J7249" s="34">
        <v>865</v>
      </c>
      <c r="K7249" s="34">
        <v>517</v>
      </c>
      <c r="L7249" s="34">
        <v>1169</v>
      </c>
      <c r="M7249" s="34">
        <v>412</v>
      </c>
      <c r="N7249" s="34">
        <v>657</v>
      </c>
      <c r="O7249" s="34">
        <v>522</v>
      </c>
      <c r="P7249" s="34">
        <v>863</v>
      </c>
      <c r="Q7249" s="34">
        <v>658</v>
      </c>
      <c r="R7249" s="34">
        <v>1204</v>
      </c>
      <c r="S7249" s="34">
        <v>659</v>
      </c>
      <c r="T7249" s="34">
        <v>1531</v>
      </c>
      <c r="U7249" s="34">
        <v>709</v>
      </c>
      <c r="V7249" s="34">
        <v>1110</v>
      </c>
      <c r="W7249" s="34">
        <v>946</v>
      </c>
      <c r="X7249" s="34">
        <v>947</v>
      </c>
      <c r="Y7249" s="34">
        <v>903</v>
      </c>
      <c r="Z7249" s="34">
        <v>931</v>
      </c>
      <c r="AA7249" s="34">
        <v>717</v>
      </c>
      <c r="AB7249" s="34">
        <v>1411</v>
      </c>
      <c r="AC7249" s="34">
        <v>906</v>
      </c>
    </row>
    <row r="7250" spans="1:29" x14ac:dyDescent="0.2">
      <c r="A7250" s="34" t="s">
        <v>67743</v>
      </c>
      <c r="B7250" s="34">
        <v>133</v>
      </c>
      <c r="C7250" s="34">
        <v>107</v>
      </c>
      <c r="D7250" s="34">
        <v>132</v>
      </c>
      <c r="E7250" s="34">
        <v>118</v>
      </c>
      <c r="F7250" s="34">
        <v>155</v>
      </c>
      <c r="G7250" s="34">
        <v>85</v>
      </c>
      <c r="H7250" s="34">
        <v>97</v>
      </c>
      <c r="I7250" s="34">
        <v>88</v>
      </c>
      <c r="J7250" s="34">
        <v>105</v>
      </c>
      <c r="K7250" s="34">
        <v>134</v>
      </c>
      <c r="L7250" s="34">
        <v>61</v>
      </c>
      <c r="M7250" s="34">
        <v>104</v>
      </c>
      <c r="N7250" s="34">
        <v>88</v>
      </c>
      <c r="O7250" s="34">
        <v>112</v>
      </c>
      <c r="P7250" s="34">
        <v>91</v>
      </c>
      <c r="Q7250" s="34">
        <v>130</v>
      </c>
      <c r="R7250" s="34">
        <v>109</v>
      </c>
      <c r="S7250" s="34">
        <v>105</v>
      </c>
      <c r="T7250" s="34">
        <v>84</v>
      </c>
      <c r="U7250" s="34">
        <v>98</v>
      </c>
      <c r="V7250" s="34">
        <v>187</v>
      </c>
      <c r="W7250" s="34">
        <v>117</v>
      </c>
      <c r="X7250" s="34">
        <v>122</v>
      </c>
      <c r="Y7250" s="34">
        <v>116</v>
      </c>
      <c r="Z7250" s="34">
        <v>127</v>
      </c>
      <c r="AA7250" s="34">
        <v>182</v>
      </c>
      <c r="AB7250" s="34">
        <v>108</v>
      </c>
      <c r="AC7250" s="34">
        <v>171</v>
      </c>
    </row>
    <row r="7251" spans="1:29" x14ac:dyDescent="0.2">
      <c r="A7251" s="34" t="s">
        <v>67744</v>
      </c>
      <c r="B7251" s="34">
        <v>223</v>
      </c>
      <c r="C7251" s="34">
        <v>331</v>
      </c>
      <c r="D7251" s="34">
        <v>411</v>
      </c>
      <c r="E7251" s="34">
        <v>344</v>
      </c>
      <c r="F7251" s="34">
        <v>307</v>
      </c>
      <c r="G7251" s="34">
        <v>388</v>
      </c>
      <c r="H7251" s="34">
        <v>276</v>
      </c>
      <c r="I7251" s="34">
        <v>293</v>
      </c>
      <c r="J7251" s="34">
        <v>226</v>
      </c>
      <c r="K7251" s="34">
        <v>345</v>
      </c>
      <c r="L7251" s="34">
        <v>204</v>
      </c>
      <c r="M7251" s="34">
        <v>263</v>
      </c>
      <c r="N7251" s="34">
        <v>274</v>
      </c>
      <c r="O7251" s="34">
        <v>264</v>
      </c>
      <c r="P7251" s="34">
        <v>229</v>
      </c>
      <c r="Q7251" s="34">
        <v>343</v>
      </c>
      <c r="R7251" s="34">
        <v>310</v>
      </c>
      <c r="S7251" s="34">
        <v>370</v>
      </c>
      <c r="T7251" s="34">
        <v>221</v>
      </c>
      <c r="U7251" s="34">
        <v>245</v>
      </c>
      <c r="V7251" s="34">
        <v>334</v>
      </c>
      <c r="W7251" s="34">
        <v>277</v>
      </c>
      <c r="X7251" s="34">
        <v>334</v>
      </c>
      <c r="Y7251" s="34">
        <v>218</v>
      </c>
      <c r="Z7251" s="34">
        <v>366</v>
      </c>
      <c r="AA7251" s="34">
        <v>368</v>
      </c>
      <c r="AB7251" s="34">
        <v>299</v>
      </c>
      <c r="AC7251" s="34">
        <v>421</v>
      </c>
    </row>
    <row r="7252" spans="1:29" x14ac:dyDescent="0.2">
      <c r="A7252" s="34" t="s">
        <v>67745</v>
      </c>
      <c r="B7252" s="34">
        <v>194</v>
      </c>
      <c r="C7252" s="34">
        <v>176</v>
      </c>
      <c r="D7252" s="34">
        <v>193</v>
      </c>
      <c r="E7252" s="34">
        <v>224</v>
      </c>
      <c r="F7252" s="34">
        <v>269</v>
      </c>
      <c r="G7252" s="34">
        <v>231</v>
      </c>
      <c r="H7252" s="34">
        <v>247</v>
      </c>
      <c r="I7252" s="34">
        <v>208</v>
      </c>
      <c r="J7252" s="34">
        <v>247</v>
      </c>
      <c r="K7252" s="34">
        <v>206</v>
      </c>
      <c r="L7252" s="34">
        <v>221</v>
      </c>
      <c r="M7252" s="34">
        <v>187</v>
      </c>
      <c r="N7252" s="34">
        <v>216</v>
      </c>
      <c r="O7252" s="34">
        <v>248</v>
      </c>
      <c r="P7252" s="34">
        <v>215</v>
      </c>
      <c r="Q7252" s="34">
        <v>292</v>
      </c>
      <c r="R7252" s="34">
        <v>350</v>
      </c>
      <c r="S7252" s="34">
        <v>264</v>
      </c>
      <c r="T7252" s="34">
        <v>334</v>
      </c>
      <c r="U7252" s="34">
        <v>191</v>
      </c>
      <c r="V7252" s="34">
        <v>324</v>
      </c>
      <c r="W7252" s="34">
        <v>246</v>
      </c>
      <c r="X7252" s="34">
        <v>298</v>
      </c>
      <c r="Y7252" s="34">
        <v>259</v>
      </c>
      <c r="Z7252" s="34">
        <v>270</v>
      </c>
      <c r="AA7252" s="34">
        <v>331</v>
      </c>
      <c r="AB7252" s="34">
        <v>348</v>
      </c>
      <c r="AC7252" s="34">
        <v>335</v>
      </c>
    </row>
    <row r="7253" spans="1:29" x14ac:dyDescent="0.2">
      <c r="A7253" s="34" t="s">
        <v>67746</v>
      </c>
      <c r="B7253" s="34">
        <v>105</v>
      </c>
      <c r="C7253" s="34">
        <v>134</v>
      </c>
      <c r="D7253" s="34">
        <v>163</v>
      </c>
      <c r="E7253" s="34">
        <v>164</v>
      </c>
      <c r="F7253" s="34">
        <v>177</v>
      </c>
      <c r="G7253" s="34">
        <v>180</v>
      </c>
      <c r="H7253" s="34">
        <v>171</v>
      </c>
      <c r="I7253" s="34">
        <v>134</v>
      </c>
      <c r="J7253" s="34">
        <v>117</v>
      </c>
      <c r="K7253" s="34">
        <v>162</v>
      </c>
      <c r="L7253" s="34">
        <v>86</v>
      </c>
      <c r="M7253" s="34">
        <v>133</v>
      </c>
      <c r="N7253" s="34">
        <v>115</v>
      </c>
      <c r="O7253" s="34">
        <v>149</v>
      </c>
      <c r="P7253" s="34">
        <v>110</v>
      </c>
      <c r="Q7253" s="34">
        <v>159</v>
      </c>
      <c r="R7253" s="34">
        <v>161</v>
      </c>
      <c r="S7253" s="34">
        <v>248</v>
      </c>
      <c r="T7253" s="34">
        <v>112</v>
      </c>
      <c r="U7253" s="34">
        <v>106</v>
      </c>
      <c r="V7253" s="34">
        <v>126</v>
      </c>
      <c r="W7253" s="34">
        <v>124</v>
      </c>
      <c r="X7253" s="34">
        <v>172</v>
      </c>
      <c r="Y7253" s="34">
        <v>147</v>
      </c>
      <c r="Z7253" s="34">
        <v>221</v>
      </c>
      <c r="AA7253" s="34">
        <v>203</v>
      </c>
      <c r="AB7253" s="34">
        <v>116</v>
      </c>
      <c r="AC7253" s="34">
        <v>263</v>
      </c>
    </row>
    <row r="7254" spans="1:29" x14ac:dyDescent="0.2">
      <c r="A7254" s="34" t="s">
        <v>67747</v>
      </c>
      <c r="B7254" s="34">
        <v>100</v>
      </c>
      <c r="C7254" s="34">
        <v>109</v>
      </c>
      <c r="D7254" s="34">
        <v>147</v>
      </c>
      <c r="E7254" s="34">
        <v>122</v>
      </c>
      <c r="F7254" s="34">
        <v>117</v>
      </c>
      <c r="G7254" s="34">
        <v>111</v>
      </c>
      <c r="H7254" s="34">
        <v>110</v>
      </c>
      <c r="I7254" s="34">
        <v>96</v>
      </c>
      <c r="J7254" s="34">
        <v>125</v>
      </c>
      <c r="K7254" s="34">
        <v>127</v>
      </c>
      <c r="L7254" s="34">
        <v>66</v>
      </c>
      <c r="M7254" s="34">
        <v>93</v>
      </c>
      <c r="N7254" s="34">
        <v>103</v>
      </c>
      <c r="O7254" s="34">
        <v>99</v>
      </c>
      <c r="P7254" s="34">
        <v>84</v>
      </c>
      <c r="Q7254" s="34">
        <v>119</v>
      </c>
      <c r="R7254" s="34">
        <v>128</v>
      </c>
      <c r="S7254" s="34">
        <v>128</v>
      </c>
      <c r="T7254" s="34">
        <v>93</v>
      </c>
      <c r="U7254" s="34">
        <v>134</v>
      </c>
      <c r="V7254" s="34">
        <v>140</v>
      </c>
      <c r="W7254" s="34">
        <v>100</v>
      </c>
      <c r="X7254" s="34">
        <v>147</v>
      </c>
      <c r="Y7254" s="34">
        <v>109</v>
      </c>
      <c r="Z7254" s="34">
        <v>123</v>
      </c>
      <c r="AA7254" s="34">
        <v>136</v>
      </c>
      <c r="AB7254" s="34">
        <v>140</v>
      </c>
      <c r="AC7254" s="34">
        <v>153</v>
      </c>
    </row>
    <row r="7255" spans="1:29" x14ac:dyDescent="0.2">
      <c r="A7255" s="34" t="s">
        <v>67748</v>
      </c>
      <c r="B7255" s="34">
        <v>97</v>
      </c>
      <c r="C7255" s="34">
        <v>67</v>
      </c>
      <c r="D7255" s="34">
        <v>87</v>
      </c>
      <c r="E7255" s="34">
        <v>84</v>
      </c>
      <c r="F7255" s="34">
        <v>106</v>
      </c>
      <c r="G7255" s="34">
        <v>99</v>
      </c>
      <c r="H7255" s="34">
        <v>99</v>
      </c>
      <c r="I7255" s="34">
        <v>45</v>
      </c>
      <c r="J7255" s="34">
        <v>87</v>
      </c>
      <c r="K7255" s="34">
        <v>69</v>
      </c>
      <c r="L7255" s="34">
        <v>64</v>
      </c>
      <c r="M7255" s="34">
        <v>72</v>
      </c>
      <c r="N7255" s="34">
        <v>65</v>
      </c>
      <c r="O7255" s="34">
        <v>95</v>
      </c>
      <c r="P7255" s="34">
        <v>76</v>
      </c>
      <c r="Q7255" s="34">
        <v>101</v>
      </c>
      <c r="R7255" s="34">
        <v>91</v>
      </c>
      <c r="S7255" s="34">
        <v>95</v>
      </c>
      <c r="T7255" s="34">
        <v>105</v>
      </c>
      <c r="U7255" s="34">
        <v>81</v>
      </c>
      <c r="V7255" s="34">
        <v>106</v>
      </c>
      <c r="W7255" s="34">
        <v>137</v>
      </c>
      <c r="X7255" s="34">
        <v>121</v>
      </c>
      <c r="Y7255" s="34">
        <v>104</v>
      </c>
      <c r="Z7255" s="34">
        <v>120</v>
      </c>
      <c r="AA7255" s="34">
        <v>86</v>
      </c>
      <c r="AB7255" s="34">
        <v>95</v>
      </c>
      <c r="AC7255" s="34">
        <v>116</v>
      </c>
    </row>
    <row r="7256" spans="1:29" x14ac:dyDescent="0.2">
      <c r="A7256" s="34" t="s">
        <v>67749</v>
      </c>
      <c r="B7256" s="34">
        <v>106</v>
      </c>
      <c r="C7256" s="34">
        <v>104</v>
      </c>
      <c r="D7256" s="34">
        <v>149</v>
      </c>
      <c r="E7256" s="34">
        <v>119</v>
      </c>
      <c r="F7256" s="34">
        <v>118</v>
      </c>
      <c r="G7256" s="34">
        <v>123</v>
      </c>
      <c r="H7256" s="34">
        <v>94</v>
      </c>
      <c r="I7256" s="34">
        <v>104</v>
      </c>
      <c r="J7256" s="34">
        <v>112</v>
      </c>
      <c r="K7256" s="34">
        <v>121</v>
      </c>
      <c r="L7256" s="34">
        <v>83</v>
      </c>
      <c r="M7256" s="34">
        <v>89</v>
      </c>
      <c r="N7256" s="34">
        <v>102</v>
      </c>
      <c r="O7256" s="34">
        <v>106</v>
      </c>
      <c r="P7256" s="34">
        <v>111</v>
      </c>
      <c r="Q7256" s="34">
        <v>125</v>
      </c>
      <c r="R7256" s="34">
        <v>122</v>
      </c>
      <c r="S7256" s="34">
        <v>148</v>
      </c>
      <c r="T7256" s="34">
        <v>127</v>
      </c>
      <c r="U7256" s="34">
        <v>128</v>
      </c>
      <c r="V7256" s="34">
        <v>109</v>
      </c>
      <c r="W7256" s="34">
        <v>131</v>
      </c>
      <c r="X7256" s="34">
        <v>179</v>
      </c>
      <c r="Y7256" s="34">
        <v>101</v>
      </c>
      <c r="Z7256" s="34">
        <v>142</v>
      </c>
      <c r="AA7256" s="34">
        <v>151</v>
      </c>
      <c r="AB7256" s="34">
        <v>118</v>
      </c>
      <c r="AC7256" s="34">
        <v>213</v>
      </c>
    </row>
    <row r="7257" spans="1:29" x14ac:dyDescent="0.2">
      <c r="A7257" s="34" t="s">
        <v>67750</v>
      </c>
      <c r="B7257" s="34">
        <v>197</v>
      </c>
      <c r="C7257" s="34">
        <v>306</v>
      </c>
      <c r="D7257" s="34">
        <v>367</v>
      </c>
      <c r="E7257" s="34">
        <v>366</v>
      </c>
      <c r="F7257" s="34">
        <v>318</v>
      </c>
      <c r="G7257" s="34">
        <v>282</v>
      </c>
      <c r="H7257" s="34">
        <v>287</v>
      </c>
      <c r="I7257" s="34">
        <v>260</v>
      </c>
      <c r="J7257" s="34">
        <v>216</v>
      </c>
      <c r="K7257" s="34">
        <v>397</v>
      </c>
      <c r="L7257" s="34">
        <v>158</v>
      </c>
      <c r="M7257" s="34">
        <v>259</v>
      </c>
      <c r="N7257" s="34">
        <v>206</v>
      </c>
      <c r="O7257" s="34">
        <v>261</v>
      </c>
      <c r="P7257" s="34">
        <v>285</v>
      </c>
      <c r="Q7257" s="34">
        <v>322</v>
      </c>
      <c r="R7257" s="34">
        <v>279</v>
      </c>
      <c r="S7257" s="34">
        <v>431</v>
      </c>
      <c r="T7257" s="34">
        <v>213</v>
      </c>
      <c r="U7257" s="34">
        <v>274</v>
      </c>
      <c r="V7257" s="34">
        <v>327</v>
      </c>
      <c r="W7257" s="34">
        <v>370</v>
      </c>
      <c r="X7257" s="34">
        <v>317</v>
      </c>
      <c r="Y7257" s="34">
        <v>291</v>
      </c>
      <c r="Z7257" s="34">
        <v>350</v>
      </c>
      <c r="AA7257" s="34">
        <v>461</v>
      </c>
      <c r="AB7257" s="34">
        <v>258</v>
      </c>
      <c r="AC7257" s="34">
        <v>514</v>
      </c>
    </row>
    <row r="7258" spans="1:29" x14ac:dyDescent="0.2">
      <c r="A7258" s="34" t="s">
        <v>67751</v>
      </c>
      <c r="B7258" s="34">
        <v>31</v>
      </c>
      <c r="C7258" s="34">
        <v>39</v>
      </c>
      <c r="D7258" s="34">
        <v>82</v>
      </c>
      <c r="E7258" s="34">
        <v>29</v>
      </c>
      <c r="F7258" s="34">
        <v>68</v>
      </c>
      <c r="G7258" s="34">
        <v>9</v>
      </c>
      <c r="H7258" s="34">
        <v>65</v>
      </c>
      <c r="I7258" s="34">
        <v>57</v>
      </c>
      <c r="J7258" s="34">
        <v>48</v>
      </c>
      <c r="K7258" s="34">
        <v>25</v>
      </c>
      <c r="L7258" s="34">
        <v>38</v>
      </c>
      <c r="M7258" s="34">
        <v>43</v>
      </c>
      <c r="N7258" s="34">
        <v>41</v>
      </c>
      <c r="O7258" s="34">
        <v>30</v>
      </c>
      <c r="P7258" s="34">
        <v>69</v>
      </c>
      <c r="Q7258" s="34">
        <v>59</v>
      </c>
      <c r="R7258" s="34">
        <v>49</v>
      </c>
      <c r="S7258" s="34">
        <v>47</v>
      </c>
      <c r="T7258" s="34">
        <v>58</v>
      </c>
      <c r="U7258" s="34">
        <v>39</v>
      </c>
      <c r="V7258" s="34">
        <v>59</v>
      </c>
      <c r="W7258" s="34">
        <v>53</v>
      </c>
      <c r="X7258" s="34">
        <v>81</v>
      </c>
      <c r="Y7258" s="34">
        <v>41</v>
      </c>
      <c r="Z7258" s="34">
        <v>85</v>
      </c>
      <c r="AA7258" s="34">
        <v>50</v>
      </c>
      <c r="AB7258" s="34">
        <v>56</v>
      </c>
      <c r="AC7258" s="34">
        <v>48</v>
      </c>
    </row>
    <row r="7259" spans="1:29" x14ac:dyDescent="0.2">
      <c r="A7259" s="34" t="s">
        <v>67752</v>
      </c>
      <c r="B7259" s="34">
        <v>138</v>
      </c>
      <c r="C7259" s="34">
        <v>124</v>
      </c>
      <c r="D7259" s="34">
        <v>311</v>
      </c>
      <c r="E7259" s="34">
        <v>162</v>
      </c>
      <c r="F7259" s="34">
        <v>205</v>
      </c>
      <c r="G7259" s="34">
        <v>156</v>
      </c>
      <c r="H7259" s="34">
        <v>202</v>
      </c>
      <c r="I7259" s="34">
        <v>148</v>
      </c>
      <c r="J7259" s="34">
        <v>220</v>
      </c>
      <c r="K7259" s="34">
        <v>168</v>
      </c>
      <c r="L7259" s="34">
        <v>135</v>
      </c>
      <c r="M7259" s="34">
        <v>172</v>
      </c>
      <c r="N7259" s="34">
        <v>187</v>
      </c>
      <c r="O7259" s="34">
        <v>104</v>
      </c>
      <c r="P7259" s="34">
        <v>202</v>
      </c>
      <c r="Q7259" s="34">
        <v>168</v>
      </c>
      <c r="R7259" s="34">
        <v>271</v>
      </c>
      <c r="S7259" s="34">
        <v>163</v>
      </c>
      <c r="T7259" s="34">
        <v>181</v>
      </c>
      <c r="U7259" s="34">
        <v>126</v>
      </c>
      <c r="V7259" s="34">
        <v>236</v>
      </c>
      <c r="W7259" s="34">
        <v>154</v>
      </c>
      <c r="X7259" s="34">
        <v>215</v>
      </c>
      <c r="Y7259" s="34">
        <v>111</v>
      </c>
      <c r="Z7259" s="34">
        <v>202</v>
      </c>
      <c r="AA7259" s="34">
        <v>208</v>
      </c>
      <c r="AB7259" s="34">
        <v>199</v>
      </c>
      <c r="AC7259" s="34">
        <v>248</v>
      </c>
    </row>
    <row r="7260" spans="1:29" x14ac:dyDescent="0.2">
      <c r="A7260" s="34" t="s">
        <v>67753</v>
      </c>
      <c r="B7260" s="34">
        <v>138</v>
      </c>
      <c r="C7260" s="34">
        <v>109</v>
      </c>
      <c r="D7260" s="34">
        <v>166</v>
      </c>
      <c r="E7260" s="34">
        <v>108</v>
      </c>
      <c r="F7260" s="34">
        <v>142</v>
      </c>
      <c r="G7260" s="34">
        <v>119</v>
      </c>
      <c r="H7260" s="34">
        <v>148</v>
      </c>
      <c r="I7260" s="34">
        <v>98</v>
      </c>
      <c r="J7260" s="34">
        <v>139</v>
      </c>
      <c r="K7260" s="34">
        <v>152</v>
      </c>
      <c r="L7260" s="34">
        <v>126</v>
      </c>
      <c r="M7260" s="34">
        <v>99</v>
      </c>
      <c r="N7260" s="34">
        <v>149</v>
      </c>
      <c r="O7260" s="34">
        <v>112</v>
      </c>
      <c r="P7260" s="34">
        <v>120</v>
      </c>
      <c r="Q7260" s="34">
        <v>157</v>
      </c>
      <c r="R7260" s="34">
        <v>177</v>
      </c>
      <c r="S7260" s="34">
        <v>130</v>
      </c>
      <c r="T7260" s="34">
        <v>174</v>
      </c>
      <c r="U7260" s="34">
        <v>109</v>
      </c>
      <c r="V7260" s="34">
        <v>199</v>
      </c>
      <c r="W7260" s="34">
        <v>136</v>
      </c>
      <c r="X7260" s="34">
        <v>192</v>
      </c>
      <c r="Y7260" s="34">
        <v>147</v>
      </c>
      <c r="Z7260" s="34">
        <v>166</v>
      </c>
      <c r="AA7260" s="34">
        <v>160</v>
      </c>
      <c r="AB7260" s="34">
        <v>278</v>
      </c>
      <c r="AC7260" s="34">
        <v>183</v>
      </c>
    </row>
    <row r="7261" spans="1:29" x14ac:dyDescent="0.2">
      <c r="A7261" s="34" t="s">
        <v>67754</v>
      </c>
      <c r="B7261" s="34">
        <v>97</v>
      </c>
      <c r="C7261" s="34">
        <v>120</v>
      </c>
      <c r="D7261" s="34">
        <v>135</v>
      </c>
      <c r="E7261" s="34">
        <v>120</v>
      </c>
      <c r="F7261" s="34">
        <v>108</v>
      </c>
      <c r="G7261" s="34">
        <v>131</v>
      </c>
      <c r="H7261" s="34">
        <v>122</v>
      </c>
      <c r="I7261" s="34">
        <v>103</v>
      </c>
      <c r="J7261" s="34">
        <v>119</v>
      </c>
      <c r="K7261" s="34">
        <v>138</v>
      </c>
      <c r="L7261" s="34">
        <v>85</v>
      </c>
      <c r="M7261" s="34">
        <v>95</v>
      </c>
      <c r="N7261" s="34">
        <v>95</v>
      </c>
      <c r="O7261" s="34">
        <v>88</v>
      </c>
      <c r="P7261" s="34">
        <v>110</v>
      </c>
      <c r="Q7261" s="34">
        <v>134</v>
      </c>
      <c r="R7261" s="34">
        <v>147</v>
      </c>
      <c r="S7261" s="34">
        <v>191</v>
      </c>
      <c r="T7261" s="34">
        <v>163</v>
      </c>
      <c r="U7261" s="34">
        <v>117</v>
      </c>
      <c r="V7261" s="34">
        <v>132</v>
      </c>
      <c r="W7261" s="34">
        <v>127</v>
      </c>
      <c r="X7261" s="34">
        <v>135</v>
      </c>
      <c r="Y7261" s="34">
        <v>134</v>
      </c>
      <c r="Z7261" s="34">
        <v>137</v>
      </c>
      <c r="AA7261" s="34">
        <v>183</v>
      </c>
      <c r="AB7261" s="34">
        <v>140</v>
      </c>
      <c r="AC7261" s="34">
        <v>211</v>
      </c>
    </row>
    <row r="7262" spans="1:29" x14ac:dyDescent="0.2">
      <c r="A7262" s="34" t="s">
        <v>67755</v>
      </c>
      <c r="B7262" s="34">
        <v>100</v>
      </c>
      <c r="C7262" s="34">
        <v>59</v>
      </c>
      <c r="D7262" s="34">
        <v>92</v>
      </c>
      <c r="E7262" s="34">
        <v>71</v>
      </c>
      <c r="F7262" s="34">
        <v>73</v>
      </c>
      <c r="G7262" s="34">
        <v>26</v>
      </c>
      <c r="H7262" s="34">
        <v>53</v>
      </c>
      <c r="I7262" s="34">
        <v>56</v>
      </c>
      <c r="J7262" s="34">
        <v>70</v>
      </c>
      <c r="K7262" s="34">
        <v>83</v>
      </c>
      <c r="L7262" s="34">
        <v>47</v>
      </c>
      <c r="M7262" s="34">
        <v>76</v>
      </c>
      <c r="N7262" s="34">
        <v>56</v>
      </c>
      <c r="O7262" s="34">
        <v>55</v>
      </c>
      <c r="P7262" s="34">
        <v>39</v>
      </c>
      <c r="Q7262" s="34">
        <v>78</v>
      </c>
      <c r="R7262" s="34">
        <v>122</v>
      </c>
      <c r="S7262" s="34">
        <v>82</v>
      </c>
      <c r="T7262" s="34">
        <v>64</v>
      </c>
      <c r="U7262" s="34">
        <v>62</v>
      </c>
      <c r="V7262" s="34">
        <v>84</v>
      </c>
      <c r="W7262" s="34">
        <v>85</v>
      </c>
      <c r="X7262" s="34">
        <v>68</v>
      </c>
      <c r="Y7262" s="34">
        <v>77</v>
      </c>
      <c r="Z7262" s="34">
        <v>67</v>
      </c>
      <c r="AA7262" s="34">
        <v>107</v>
      </c>
      <c r="AB7262" s="34">
        <v>104</v>
      </c>
      <c r="AC7262" s="34">
        <v>102</v>
      </c>
    </row>
    <row r="7263" spans="1:29" x14ac:dyDescent="0.2">
      <c r="A7263" s="34" t="s">
        <v>67756</v>
      </c>
      <c r="B7263" s="34">
        <v>283</v>
      </c>
      <c r="C7263" s="34">
        <v>258</v>
      </c>
      <c r="D7263" s="34">
        <v>300</v>
      </c>
      <c r="E7263" s="34">
        <v>289</v>
      </c>
      <c r="F7263" s="34">
        <v>305</v>
      </c>
      <c r="G7263" s="34">
        <v>428</v>
      </c>
      <c r="H7263" s="34">
        <v>323</v>
      </c>
      <c r="I7263" s="34">
        <v>292</v>
      </c>
      <c r="J7263" s="34">
        <v>373</v>
      </c>
      <c r="K7263" s="34">
        <v>275</v>
      </c>
      <c r="L7263" s="34">
        <v>274</v>
      </c>
      <c r="M7263" s="34">
        <v>275</v>
      </c>
      <c r="N7263" s="34">
        <v>238</v>
      </c>
      <c r="O7263" s="34">
        <v>244</v>
      </c>
      <c r="P7263" s="34">
        <v>280</v>
      </c>
      <c r="Q7263" s="34">
        <v>449</v>
      </c>
      <c r="R7263" s="34">
        <v>471</v>
      </c>
      <c r="S7263" s="34">
        <v>333</v>
      </c>
      <c r="T7263" s="34">
        <v>422</v>
      </c>
      <c r="U7263" s="34">
        <v>282</v>
      </c>
      <c r="V7263" s="34">
        <v>384</v>
      </c>
      <c r="W7263" s="34">
        <v>396</v>
      </c>
      <c r="X7263" s="34">
        <v>459</v>
      </c>
      <c r="Y7263" s="34">
        <v>407</v>
      </c>
      <c r="Z7263" s="34">
        <v>332</v>
      </c>
      <c r="AA7263" s="34">
        <v>445</v>
      </c>
      <c r="AB7263" s="34">
        <v>399</v>
      </c>
      <c r="AC7263" s="34">
        <v>525</v>
      </c>
    </row>
    <row r="7264" spans="1:29" x14ac:dyDescent="0.2">
      <c r="A7264" s="34" t="s">
        <v>67757</v>
      </c>
      <c r="B7264" s="34">
        <v>88</v>
      </c>
      <c r="C7264" s="34">
        <v>56</v>
      </c>
      <c r="D7264" s="34">
        <v>77</v>
      </c>
      <c r="E7264" s="34">
        <v>52</v>
      </c>
      <c r="F7264" s="34">
        <v>61</v>
      </c>
      <c r="G7264" s="34">
        <v>48</v>
      </c>
      <c r="H7264" s="34">
        <v>84</v>
      </c>
      <c r="I7264" s="34">
        <v>64</v>
      </c>
      <c r="J7264" s="34">
        <v>59</v>
      </c>
      <c r="K7264" s="34">
        <v>100</v>
      </c>
      <c r="L7264" s="34">
        <v>42</v>
      </c>
      <c r="M7264" s="34">
        <v>74</v>
      </c>
      <c r="N7264" s="34">
        <v>54</v>
      </c>
      <c r="O7264" s="34">
        <v>69</v>
      </c>
      <c r="P7264" s="34">
        <v>79</v>
      </c>
      <c r="Q7264" s="34">
        <v>77</v>
      </c>
      <c r="R7264" s="34">
        <v>97</v>
      </c>
      <c r="S7264" s="34">
        <v>77</v>
      </c>
      <c r="T7264" s="34">
        <v>68</v>
      </c>
      <c r="U7264" s="34">
        <v>51</v>
      </c>
      <c r="V7264" s="34">
        <v>71</v>
      </c>
      <c r="W7264" s="34">
        <v>62</v>
      </c>
      <c r="X7264" s="34">
        <v>85</v>
      </c>
      <c r="Y7264" s="34">
        <v>69</v>
      </c>
      <c r="Z7264" s="34">
        <v>90</v>
      </c>
      <c r="AA7264" s="34">
        <v>70</v>
      </c>
      <c r="AB7264" s="34">
        <v>80</v>
      </c>
      <c r="AC7264" s="34">
        <v>97</v>
      </c>
    </row>
    <row r="7265" spans="1:29" x14ac:dyDescent="0.2">
      <c r="A7265" s="34" t="s">
        <v>67758</v>
      </c>
      <c r="B7265" s="34">
        <v>121</v>
      </c>
      <c r="C7265" s="34">
        <v>101</v>
      </c>
      <c r="D7265" s="34">
        <v>158</v>
      </c>
      <c r="E7265" s="34">
        <v>127</v>
      </c>
      <c r="F7265" s="34">
        <v>124</v>
      </c>
      <c r="G7265" s="34">
        <v>125</v>
      </c>
      <c r="H7265" s="34">
        <v>98</v>
      </c>
      <c r="I7265" s="34">
        <v>102</v>
      </c>
      <c r="J7265" s="34">
        <v>88</v>
      </c>
      <c r="K7265" s="34">
        <v>120</v>
      </c>
      <c r="L7265" s="34">
        <v>96</v>
      </c>
      <c r="M7265" s="34">
        <v>107</v>
      </c>
      <c r="N7265" s="34">
        <v>88</v>
      </c>
      <c r="O7265" s="34">
        <v>85</v>
      </c>
      <c r="P7265" s="34">
        <v>83</v>
      </c>
      <c r="Q7265" s="34">
        <v>128</v>
      </c>
      <c r="R7265" s="34">
        <v>121</v>
      </c>
      <c r="S7265" s="34">
        <v>160</v>
      </c>
      <c r="T7265" s="34">
        <v>97</v>
      </c>
      <c r="U7265" s="34">
        <v>87</v>
      </c>
      <c r="V7265" s="34">
        <v>132</v>
      </c>
      <c r="W7265" s="34">
        <v>128</v>
      </c>
      <c r="X7265" s="34">
        <v>149</v>
      </c>
      <c r="Y7265" s="34">
        <v>95</v>
      </c>
      <c r="Z7265" s="34">
        <v>122</v>
      </c>
      <c r="AA7265" s="34">
        <v>107</v>
      </c>
      <c r="AB7265" s="34">
        <v>99</v>
      </c>
      <c r="AC7265" s="34">
        <v>140</v>
      </c>
    </row>
    <row r="7266" spans="1:29" x14ac:dyDescent="0.2">
      <c r="A7266" s="34" t="s">
        <v>67759</v>
      </c>
      <c r="B7266" s="34">
        <v>85</v>
      </c>
      <c r="C7266" s="34">
        <v>65</v>
      </c>
      <c r="D7266" s="34">
        <v>86</v>
      </c>
      <c r="E7266" s="34">
        <v>49</v>
      </c>
      <c r="F7266" s="34">
        <v>67</v>
      </c>
      <c r="G7266" s="34">
        <v>64</v>
      </c>
      <c r="H7266" s="34">
        <v>84</v>
      </c>
      <c r="I7266" s="34">
        <v>48</v>
      </c>
      <c r="J7266" s="34">
        <v>76</v>
      </c>
      <c r="K7266" s="34">
        <v>81</v>
      </c>
      <c r="L7266" s="34">
        <v>43</v>
      </c>
      <c r="M7266" s="34">
        <v>64</v>
      </c>
      <c r="N7266" s="34">
        <v>74</v>
      </c>
      <c r="O7266" s="34">
        <v>38</v>
      </c>
      <c r="P7266" s="34">
        <v>55</v>
      </c>
      <c r="Q7266" s="34">
        <v>102</v>
      </c>
      <c r="R7266" s="34">
        <v>93</v>
      </c>
      <c r="S7266" s="34">
        <v>76</v>
      </c>
      <c r="T7266" s="34">
        <v>59</v>
      </c>
      <c r="U7266" s="34">
        <v>47</v>
      </c>
      <c r="V7266" s="34">
        <v>91</v>
      </c>
      <c r="W7266" s="34">
        <v>48</v>
      </c>
      <c r="X7266" s="34">
        <v>77</v>
      </c>
      <c r="Y7266" s="34">
        <v>40</v>
      </c>
      <c r="Z7266" s="34">
        <v>68</v>
      </c>
      <c r="AA7266" s="34">
        <v>47</v>
      </c>
      <c r="AB7266" s="34">
        <v>93</v>
      </c>
      <c r="AC7266" s="34">
        <v>70</v>
      </c>
    </row>
    <row r="7267" spans="1:29" x14ac:dyDescent="0.2">
      <c r="A7267" s="34" t="s">
        <v>67760</v>
      </c>
      <c r="B7267" s="34">
        <v>152</v>
      </c>
      <c r="C7267" s="34">
        <v>167</v>
      </c>
      <c r="D7267" s="34">
        <v>193</v>
      </c>
      <c r="E7267" s="34">
        <v>160</v>
      </c>
      <c r="F7267" s="34">
        <v>175</v>
      </c>
      <c r="G7267" s="34">
        <v>165</v>
      </c>
      <c r="H7267" s="34">
        <v>154</v>
      </c>
      <c r="I7267" s="34">
        <v>102</v>
      </c>
      <c r="J7267" s="34">
        <v>158</v>
      </c>
      <c r="K7267" s="34">
        <v>119</v>
      </c>
      <c r="L7267" s="34">
        <v>166</v>
      </c>
      <c r="M7267" s="34">
        <v>128</v>
      </c>
      <c r="N7267" s="34">
        <v>142</v>
      </c>
      <c r="O7267" s="34">
        <v>128</v>
      </c>
      <c r="P7267" s="34">
        <v>168</v>
      </c>
      <c r="Q7267" s="34">
        <v>232</v>
      </c>
      <c r="R7267" s="34">
        <v>192</v>
      </c>
      <c r="S7267" s="34">
        <v>167</v>
      </c>
      <c r="T7267" s="34">
        <v>176</v>
      </c>
      <c r="U7267" s="34">
        <v>143</v>
      </c>
      <c r="V7267" s="34">
        <v>166</v>
      </c>
      <c r="W7267" s="34">
        <v>177</v>
      </c>
      <c r="X7267" s="34">
        <v>209</v>
      </c>
      <c r="Y7267" s="34">
        <v>164</v>
      </c>
      <c r="Z7267" s="34">
        <v>159</v>
      </c>
      <c r="AA7267" s="34">
        <v>177</v>
      </c>
      <c r="AB7267" s="34">
        <v>207</v>
      </c>
      <c r="AC7267" s="34">
        <v>255</v>
      </c>
    </row>
    <row r="7268" spans="1:29" x14ac:dyDescent="0.2">
      <c r="A7268" s="34" t="s">
        <v>67761</v>
      </c>
      <c r="B7268" s="34">
        <v>100</v>
      </c>
      <c r="C7268" s="34">
        <v>117</v>
      </c>
      <c r="D7268" s="34">
        <v>155</v>
      </c>
      <c r="E7268" s="34">
        <v>112</v>
      </c>
      <c r="F7268" s="34">
        <v>158</v>
      </c>
      <c r="G7268" s="34">
        <v>144</v>
      </c>
      <c r="H7268" s="34">
        <v>119</v>
      </c>
      <c r="I7268" s="34">
        <v>105</v>
      </c>
      <c r="J7268" s="34">
        <v>144</v>
      </c>
      <c r="K7268" s="34">
        <v>106</v>
      </c>
      <c r="L7268" s="34">
        <v>82</v>
      </c>
      <c r="M7268" s="34">
        <v>109</v>
      </c>
      <c r="N7268" s="34">
        <v>103</v>
      </c>
      <c r="O7268" s="34">
        <v>119</v>
      </c>
      <c r="P7268" s="34">
        <v>114</v>
      </c>
      <c r="Q7268" s="34">
        <v>115</v>
      </c>
      <c r="R7268" s="34">
        <v>168</v>
      </c>
      <c r="S7268" s="34">
        <v>138</v>
      </c>
      <c r="T7268" s="34">
        <v>99</v>
      </c>
      <c r="U7268" s="34">
        <v>109</v>
      </c>
      <c r="V7268" s="34">
        <v>151</v>
      </c>
      <c r="W7268" s="34">
        <v>135</v>
      </c>
      <c r="X7268" s="34">
        <v>176</v>
      </c>
      <c r="Y7268" s="34">
        <v>128</v>
      </c>
      <c r="Z7268" s="34">
        <v>133</v>
      </c>
      <c r="AA7268" s="34">
        <v>148</v>
      </c>
      <c r="AB7268" s="34">
        <v>132</v>
      </c>
      <c r="AC7268" s="34">
        <v>241</v>
      </c>
    </row>
    <row r="7269" spans="1:29" x14ac:dyDescent="0.2">
      <c r="A7269" s="34" t="s">
        <v>67762</v>
      </c>
      <c r="B7269" s="34">
        <v>480</v>
      </c>
      <c r="C7269" s="34">
        <v>589</v>
      </c>
      <c r="D7269" s="34">
        <v>821</v>
      </c>
      <c r="E7269" s="34">
        <v>614</v>
      </c>
      <c r="F7269" s="34">
        <v>749</v>
      </c>
      <c r="G7269" s="34">
        <v>692</v>
      </c>
      <c r="H7269" s="34">
        <v>792</v>
      </c>
      <c r="I7269" s="34">
        <v>636</v>
      </c>
      <c r="J7269" s="34">
        <v>762</v>
      </c>
      <c r="K7269" s="34">
        <v>600</v>
      </c>
      <c r="L7269" s="34">
        <v>662</v>
      </c>
      <c r="M7269" s="34">
        <v>585</v>
      </c>
      <c r="N7269" s="34">
        <v>634</v>
      </c>
      <c r="O7269" s="34">
        <v>598</v>
      </c>
      <c r="P7269" s="34">
        <v>717</v>
      </c>
      <c r="Q7269" s="34">
        <v>867</v>
      </c>
      <c r="R7269" s="34">
        <v>957</v>
      </c>
      <c r="S7269" s="34">
        <v>778</v>
      </c>
      <c r="T7269" s="34">
        <v>877</v>
      </c>
      <c r="U7269" s="34">
        <v>615</v>
      </c>
      <c r="V7269" s="34">
        <v>1021</v>
      </c>
      <c r="W7269" s="34">
        <v>831</v>
      </c>
      <c r="X7269" s="34">
        <v>937</v>
      </c>
      <c r="Y7269" s="34">
        <v>811</v>
      </c>
      <c r="Z7269" s="34">
        <v>906</v>
      </c>
      <c r="AA7269" s="34">
        <v>739</v>
      </c>
      <c r="AB7269" s="34">
        <v>962</v>
      </c>
      <c r="AC7269" s="34">
        <v>970</v>
      </c>
    </row>
    <row r="7270" spans="1:29" x14ac:dyDescent="0.2">
      <c r="A7270" s="34" t="s">
        <v>67763</v>
      </c>
      <c r="B7270" s="34">
        <v>165</v>
      </c>
      <c r="C7270" s="34">
        <v>108</v>
      </c>
      <c r="D7270" s="34">
        <v>190</v>
      </c>
      <c r="E7270" s="34">
        <v>166</v>
      </c>
      <c r="F7270" s="34">
        <v>172</v>
      </c>
      <c r="G7270" s="34">
        <v>128</v>
      </c>
      <c r="H7270" s="34">
        <v>162</v>
      </c>
      <c r="I7270" s="34">
        <v>134</v>
      </c>
      <c r="J7270" s="34">
        <v>115</v>
      </c>
      <c r="K7270" s="34">
        <v>176</v>
      </c>
      <c r="L7270" s="34">
        <v>97</v>
      </c>
      <c r="M7270" s="34">
        <v>135</v>
      </c>
      <c r="N7270" s="34">
        <v>134</v>
      </c>
      <c r="O7270" s="34">
        <v>126</v>
      </c>
      <c r="P7270" s="34">
        <v>151</v>
      </c>
      <c r="Q7270" s="34">
        <v>162</v>
      </c>
      <c r="R7270" s="34">
        <v>215</v>
      </c>
      <c r="S7270" s="34">
        <v>163</v>
      </c>
      <c r="T7270" s="34">
        <v>164</v>
      </c>
      <c r="U7270" s="34">
        <v>115</v>
      </c>
      <c r="V7270" s="34">
        <v>170</v>
      </c>
      <c r="W7270" s="34">
        <v>167</v>
      </c>
      <c r="X7270" s="34">
        <v>188</v>
      </c>
      <c r="Y7270" s="34">
        <v>182</v>
      </c>
      <c r="Z7270" s="34">
        <v>182</v>
      </c>
      <c r="AA7270" s="34">
        <v>174</v>
      </c>
      <c r="AB7270" s="34">
        <v>183</v>
      </c>
      <c r="AC7270" s="34">
        <v>182</v>
      </c>
    </row>
    <row r="7271" spans="1:29" x14ac:dyDescent="0.2">
      <c r="A7271" s="34" t="s">
        <v>67764</v>
      </c>
      <c r="B7271" s="34">
        <v>112</v>
      </c>
      <c r="C7271" s="34">
        <v>86</v>
      </c>
      <c r="D7271" s="34">
        <v>73</v>
      </c>
      <c r="E7271" s="34">
        <v>58</v>
      </c>
      <c r="F7271" s="34">
        <v>80</v>
      </c>
      <c r="G7271" s="34">
        <v>37</v>
      </c>
      <c r="H7271" s="34">
        <v>73</v>
      </c>
      <c r="I7271" s="34">
        <v>55</v>
      </c>
      <c r="J7271" s="34">
        <v>85</v>
      </c>
      <c r="K7271" s="34">
        <v>56</v>
      </c>
      <c r="L7271" s="34">
        <v>54</v>
      </c>
      <c r="M7271" s="34">
        <v>57</v>
      </c>
      <c r="N7271" s="34">
        <v>64</v>
      </c>
      <c r="O7271" s="34">
        <v>56</v>
      </c>
      <c r="P7271" s="34">
        <v>27</v>
      </c>
      <c r="Q7271" s="34">
        <v>75</v>
      </c>
      <c r="R7271" s="34">
        <v>86</v>
      </c>
      <c r="S7271" s="34">
        <v>67</v>
      </c>
      <c r="T7271" s="34">
        <v>86</v>
      </c>
      <c r="U7271" s="34">
        <v>54</v>
      </c>
      <c r="V7271" s="34">
        <v>71</v>
      </c>
      <c r="W7271" s="34">
        <v>73</v>
      </c>
      <c r="X7271" s="34">
        <v>67</v>
      </c>
      <c r="Y7271" s="34">
        <v>65</v>
      </c>
      <c r="Z7271" s="34">
        <v>54</v>
      </c>
      <c r="AA7271" s="34">
        <v>68</v>
      </c>
      <c r="AB7271" s="34">
        <v>77</v>
      </c>
      <c r="AC7271" s="34">
        <v>83</v>
      </c>
    </row>
    <row r="7272" spans="1:29" x14ac:dyDescent="0.2">
      <c r="A7272" s="34" t="s">
        <v>67765</v>
      </c>
      <c r="B7272" s="34">
        <v>141</v>
      </c>
      <c r="C7272" s="34">
        <v>196</v>
      </c>
      <c r="D7272" s="34">
        <v>256</v>
      </c>
      <c r="E7272" s="34">
        <v>184</v>
      </c>
      <c r="F7272" s="34">
        <v>273</v>
      </c>
      <c r="G7272" s="34">
        <v>186</v>
      </c>
      <c r="H7272" s="34">
        <v>274</v>
      </c>
      <c r="I7272" s="34">
        <v>182</v>
      </c>
      <c r="J7272" s="34">
        <v>231</v>
      </c>
      <c r="K7272" s="34">
        <v>199</v>
      </c>
      <c r="L7272" s="34">
        <v>213</v>
      </c>
      <c r="M7272" s="34">
        <v>145</v>
      </c>
      <c r="N7272" s="34">
        <v>215</v>
      </c>
      <c r="O7272" s="34">
        <v>157</v>
      </c>
      <c r="P7272" s="34">
        <v>214</v>
      </c>
      <c r="Q7272" s="34">
        <v>255</v>
      </c>
      <c r="R7272" s="34">
        <v>368</v>
      </c>
      <c r="S7272" s="34">
        <v>224</v>
      </c>
      <c r="T7272" s="34">
        <v>348</v>
      </c>
      <c r="U7272" s="34">
        <v>211</v>
      </c>
      <c r="V7272" s="34">
        <v>312</v>
      </c>
      <c r="W7272" s="34">
        <v>213</v>
      </c>
      <c r="X7272" s="34">
        <v>371</v>
      </c>
      <c r="Y7272" s="34">
        <v>264</v>
      </c>
      <c r="Z7272" s="34">
        <v>263</v>
      </c>
      <c r="AA7272" s="34">
        <v>242</v>
      </c>
      <c r="AB7272" s="34">
        <v>286</v>
      </c>
      <c r="AC7272" s="34">
        <v>287</v>
      </c>
    </row>
    <row r="7273" spans="1:29" x14ac:dyDescent="0.2">
      <c r="A7273" s="34" t="s">
        <v>67766</v>
      </c>
      <c r="B7273" s="34">
        <v>196</v>
      </c>
      <c r="C7273" s="34">
        <v>235</v>
      </c>
      <c r="D7273" s="34">
        <v>246</v>
      </c>
      <c r="E7273" s="34">
        <v>212</v>
      </c>
      <c r="F7273" s="34">
        <v>205</v>
      </c>
      <c r="G7273" s="34">
        <v>171</v>
      </c>
      <c r="H7273" s="34">
        <v>117</v>
      </c>
      <c r="I7273" s="34">
        <v>147</v>
      </c>
      <c r="J7273" s="34">
        <v>123</v>
      </c>
      <c r="K7273" s="34">
        <v>239</v>
      </c>
      <c r="L7273" s="34">
        <v>60</v>
      </c>
      <c r="M7273" s="34">
        <v>153</v>
      </c>
      <c r="N7273" s="34">
        <v>122</v>
      </c>
      <c r="O7273" s="34">
        <v>122</v>
      </c>
      <c r="P7273" s="34">
        <v>125</v>
      </c>
      <c r="Q7273" s="34">
        <v>157</v>
      </c>
      <c r="R7273" s="34">
        <v>127</v>
      </c>
      <c r="S7273" s="34">
        <v>249</v>
      </c>
      <c r="T7273" s="34">
        <v>104</v>
      </c>
      <c r="U7273" s="34">
        <v>146</v>
      </c>
      <c r="V7273" s="34">
        <v>132</v>
      </c>
      <c r="W7273" s="34">
        <v>116</v>
      </c>
      <c r="X7273" s="34">
        <v>190</v>
      </c>
      <c r="Y7273" s="34">
        <v>99</v>
      </c>
      <c r="Z7273" s="34">
        <v>199</v>
      </c>
      <c r="AA7273" s="34">
        <v>180</v>
      </c>
      <c r="AB7273" s="34">
        <v>110</v>
      </c>
      <c r="AC7273" s="34">
        <v>231</v>
      </c>
    </row>
    <row r="7274" spans="1:29" x14ac:dyDescent="0.2">
      <c r="A7274" s="34" t="s">
        <v>67767</v>
      </c>
      <c r="B7274" s="34">
        <v>74</v>
      </c>
      <c r="C7274" s="34">
        <v>66</v>
      </c>
      <c r="D7274" s="34">
        <v>86</v>
      </c>
      <c r="E7274" s="34">
        <v>65</v>
      </c>
      <c r="F7274" s="34">
        <v>70</v>
      </c>
      <c r="G7274" s="34">
        <v>68</v>
      </c>
      <c r="H7274" s="34">
        <v>79</v>
      </c>
      <c r="I7274" s="34">
        <v>66</v>
      </c>
      <c r="J7274" s="34">
        <v>51</v>
      </c>
      <c r="K7274" s="34">
        <v>81</v>
      </c>
      <c r="L7274" s="34">
        <v>32</v>
      </c>
      <c r="M7274" s="34">
        <v>63</v>
      </c>
      <c r="N7274" s="34">
        <v>55</v>
      </c>
      <c r="O7274" s="34">
        <v>58</v>
      </c>
      <c r="P7274" s="34">
        <v>50</v>
      </c>
      <c r="Q7274" s="34">
        <v>68</v>
      </c>
      <c r="R7274" s="34">
        <v>65</v>
      </c>
      <c r="S7274" s="34">
        <v>89</v>
      </c>
      <c r="T7274" s="34">
        <v>50</v>
      </c>
      <c r="U7274" s="34">
        <v>44</v>
      </c>
      <c r="V7274" s="34">
        <v>53</v>
      </c>
      <c r="W7274" s="34">
        <v>69</v>
      </c>
      <c r="X7274" s="34">
        <v>104</v>
      </c>
      <c r="Y7274" s="34">
        <v>43</v>
      </c>
      <c r="Z7274" s="34">
        <v>81</v>
      </c>
      <c r="AA7274" s="34">
        <v>91</v>
      </c>
      <c r="AB7274" s="34">
        <v>71</v>
      </c>
      <c r="AC7274" s="34">
        <v>104</v>
      </c>
    </row>
    <row r="7275" spans="1:29" x14ac:dyDescent="0.2">
      <c r="A7275" s="34" t="s">
        <v>67768</v>
      </c>
      <c r="B7275" s="34">
        <v>131</v>
      </c>
      <c r="C7275" s="34">
        <v>80</v>
      </c>
      <c r="D7275" s="34">
        <v>156</v>
      </c>
      <c r="E7275" s="34">
        <v>142</v>
      </c>
      <c r="F7275" s="34">
        <v>120</v>
      </c>
      <c r="G7275" s="34">
        <v>209</v>
      </c>
      <c r="H7275" s="34">
        <v>106</v>
      </c>
      <c r="I7275" s="34">
        <v>130</v>
      </c>
      <c r="J7275" s="34">
        <v>117</v>
      </c>
      <c r="K7275" s="34">
        <v>130</v>
      </c>
      <c r="L7275" s="34">
        <v>96</v>
      </c>
      <c r="M7275" s="34">
        <v>100</v>
      </c>
      <c r="N7275" s="34">
        <v>120</v>
      </c>
      <c r="O7275" s="34">
        <v>83</v>
      </c>
      <c r="P7275" s="34">
        <v>113</v>
      </c>
      <c r="Q7275" s="34">
        <v>169</v>
      </c>
      <c r="R7275" s="34">
        <v>144</v>
      </c>
      <c r="S7275" s="34">
        <v>153</v>
      </c>
      <c r="T7275" s="34">
        <v>109</v>
      </c>
      <c r="U7275" s="34">
        <v>109</v>
      </c>
      <c r="V7275" s="34">
        <v>126</v>
      </c>
      <c r="W7275" s="34">
        <v>179</v>
      </c>
      <c r="X7275" s="34">
        <v>173</v>
      </c>
      <c r="Y7275" s="34">
        <v>125</v>
      </c>
      <c r="Z7275" s="34">
        <v>146</v>
      </c>
      <c r="AA7275" s="34">
        <v>141</v>
      </c>
      <c r="AB7275" s="34">
        <v>150</v>
      </c>
      <c r="AC7275" s="34">
        <v>242</v>
      </c>
    </row>
    <row r="7276" spans="1:29" x14ac:dyDescent="0.2">
      <c r="A7276" s="34" t="s">
        <v>67769</v>
      </c>
      <c r="B7276" s="34">
        <v>122</v>
      </c>
      <c r="C7276" s="34">
        <v>162</v>
      </c>
      <c r="D7276" s="34">
        <v>184</v>
      </c>
      <c r="E7276" s="34">
        <v>157</v>
      </c>
      <c r="F7276" s="34">
        <v>185</v>
      </c>
      <c r="G7276" s="34">
        <v>162</v>
      </c>
      <c r="H7276" s="34">
        <v>112</v>
      </c>
      <c r="I7276" s="34">
        <v>99</v>
      </c>
      <c r="J7276" s="34">
        <v>140</v>
      </c>
      <c r="K7276" s="34">
        <v>99</v>
      </c>
      <c r="L7276" s="34">
        <v>97</v>
      </c>
      <c r="M7276" s="34">
        <v>109</v>
      </c>
      <c r="N7276" s="34">
        <v>131</v>
      </c>
      <c r="O7276" s="34">
        <v>95</v>
      </c>
      <c r="P7276" s="34">
        <v>134</v>
      </c>
      <c r="Q7276" s="34">
        <v>165</v>
      </c>
      <c r="R7276" s="34">
        <v>162</v>
      </c>
      <c r="S7276" s="34">
        <v>152</v>
      </c>
      <c r="T7276" s="34">
        <v>153</v>
      </c>
      <c r="U7276" s="34">
        <v>132</v>
      </c>
      <c r="V7276" s="34">
        <v>220</v>
      </c>
      <c r="W7276" s="34">
        <v>142</v>
      </c>
      <c r="X7276" s="34">
        <v>146</v>
      </c>
      <c r="Y7276" s="34">
        <v>94</v>
      </c>
      <c r="Z7276" s="34">
        <v>171</v>
      </c>
      <c r="AA7276" s="34">
        <v>171</v>
      </c>
      <c r="AB7276" s="34">
        <v>185</v>
      </c>
      <c r="AC7276" s="34">
        <v>164</v>
      </c>
    </row>
    <row r="7277" spans="1:29" x14ac:dyDescent="0.2">
      <c r="A7277" s="34" t="s">
        <v>67770</v>
      </c>
      <c r="B7277" s="34">
        <v>96</v>
      </c>
      <c r="C7277" s="34">
        <v>67</v>
      </c>
      <c r="D7277" s="34">
        <v>103</v>
      </c>
      <c r="E7277" s="34">
        <v>91</v>
      </c>
      <c r="F7277" s="34">
        <v>95</v>
      </c>
      <c r="G7277" s="34">
        <v>42</v>
      </c>
      <c r="H7277" s="34">
        <v>66</v>
      </c>
      <c r="I7277" s="34">
        <v>45</v>
      </c>
      <c r="J7277" s="34">
        <v>51</v>
      </c>
      <c r="K7277" s="34">
        <v>103</v>
      </c>
      <c r="L7277" s="34">
        <v>43</v>
      </c>
      <c r="M7277" s="34">
        <v>58</v>
      </c>
      <c r="N7277" s="34">
        <v>88</v>
      </c>
      <c r="O7277" s="34">
        <v>55</v>
      </c>
      <c r="P7277" s="34">
        <v>72</v>
      </c>
      <c r="Q7277" s="34">
        <v>70</v>
      </c>
      <c r="R7277" s="34">
        <v>79</v>
      </c>
      <c r="S7277" s="34">
        <v>89</v>
      </c>
      <c r="T7277" s="34">
        <v>55</v>
      </c>
      <c r="U7277" s="34">
        <v>55</v>
      </c>
      <c r="V7277" s="34">
        <v>103</v>
      </c>
      <c r="W7277" s="34">
        <v>70</v>
      </c>
      <c r="X7277" s="34">
        <v>110</v>
      </c>
      <c r="Y7277" s="34">
        <v>37</v>
      </c>
      <c r="Z7277" s="34">
        <v>136</v>
      </c>
      <c r="AA7277" s="34">
        <v>98</v>
      </c>
      <c r="AB7277" s="34">
        <v>74</v>
      </c>
      <c r="AC7277" s="34">
        <v>111</v>
      </c>
    </row>
    <row r="7278" spans="1:29" x14ac:dyDescent="0.2">
      <c r="A7278" s="34" t="s">
        <v>67771</v>
      </c>
      <c r="B7278" s="34">
        <v>190</v>
      </c>
      <c r="C7278" s="34">
        <v>241</v>
      </c>
      <c r="D7278" s="34">
        <v>217</v>
      </c>
      <c r="E7278" s="34">
        <v>259</v>
      </c>
      <c r="F7278" s="34">
        <v>245</v>
      </c>
      <c r="G7278" s="34">
        <v>188</v>
      </c>
      <c r="H7278" s="34">
        <v>263</v>
      </c>
      <c r="I7278" s="34">
        <v>263</v>
      </c>
      <c r="J7278" s="34">
        <v>163</v>
      </c>
      <c r="K7278" s="34">
        <v>323</v>
      </c>
      <c r="L7278" s="34">
        <v>225</v>
      </c>
      <c r="M7278" s="34">
        <v>222</v>
      </c>
      <c r="N7278" s="34">
        <v>171</v>
      </c>
      <c r="O7278" s="34">
        <v>226</v>
      </c>
      <c r="P7278" s="34">
        <v>236</v>
      </c>
      <c r="Q7278" s="34">
        <v>360</v>
      </c>
      <c r="R7278" s="34">
        <v>312</v>
      </c>
      <c r="S7278" s="34">
        <v>341</v>
      </c>
      <c r="T7278" s="34">
        <v>301</v>
      </c>
      <c r="U7278" s="34">
        <v>277</v>
      </c>
      <c r="V7278" s="34">
        <v>244</v>
      </c>
      <c r="W7278" s="34">
        <v>346</v>
      </c>
      <c r="X7278" s="34">
        <v>283</v>
      </c>
      <c r="Y7278" s="34">
        <v>382</v>
      </c>
      <c r="Z7278" s="34">
        <v>227</v>
      </c>
      <c r="AA7278" s="34">
        <v>317</v>
      </c>
      <c r="AB7278" s="34">
        <v>441</v>
      </c>
      <c r="AC7278" s="34">
        <v>375</v>
      </c>
    </row>
    <row r="7279" spans="1:29" x14ac:dyDescent="0.2">
      <c r="A7279" s="34" t="s">
        <v>67772</v>
      </c>
      <c r="B7279" s="34">
        <v>203</v>
      </c>
      <c r="C7279" s="34">
        <v>144</v>
      </c>
      <c r="D7279" s="34">
        <v>167</v>
      </c>
      <c r="E7279" s="34">
        <v>166</v>
      </c>
      <c r="F7279" s="34">
        <v>199</v>
      </c>
      <c r="G7279" s="34">
        <v>194</v>
      </c>
      <c r="H7279" s="34">
        <v>188</v>
      </c>
      <c r="I7279" s="34">
        <v>192</v>
      </c>
      <c r="J7279" s="34">
        <v>217</v>
      </c>
      <c r="K7279" s="34">
        <v>158</v>
      </c>
      <c r="L7279" s="34">
        <v>226</v>
      </c>
      <c r="M7279" s="34">
        <v>158</v>
      </c>
      <c r="N7279" s="34">
        <v>190</v>
      </c>
      <c r="O7279" s="34">
        <v>186</v>
      </c>
      <c r="P7279" s="34">
        <v>227</v>
      </c>
      <c r="Q7279" s="34">
        <v>274</v>
      </c>
      <c r="R7279" s="34">
        <v>285</v>
      </c>
      <c r="S7279" s="34">
        <v>228</v>
      </c>
      <c r="T7279" s="34">
        <v>291</v>
      </c>
      <c r="U7279" s="34">
        <v>216</v>
      </c>
      <c r="V7279" s="34">
        <v>260</v>
      </c>
      <c r="W7279" s="34">
        <v>260</v>
      </c>
      <c r="X7279" s="34">
        <v>243</v>
      </c>
      <c r="Y7279" s="34">
        <v>275</v>
      </c>
      <c r="Z7279" s="34">
        <v>164</v>
      </c>
      <c r="AA7279" s="34">
        <v>237</v>
      </c>
      <c r="AB7279" s="34">
        <v>315</v>
      </c>
      <c r="AC7279" s="34">
        <v>297</v>
      </c>
    </row>
    <row r="7280" spans="1:29" x14ac:dyDescent="0.2">
      <c r="A7280" s="34" t="s">
        <v>67773</v>
      </c>
      <c r="B7280" s="34">
        <v>169</v>
      </c>
      <c r="C7280" s="34">
        <v>140</v>
      </c>
      <c r="D7280" s="34">
        <v>217</v>
      </c>
      <c r="E7280" s="34">
        <v>182</v>
      </c>
      <c r="F7280" s="34">
        <v>175</v>
      </c>
      <c r="G7280" s="34">
        <v>189</v>
      </c>
      <c r="H7280" s="34">
        <v>240</v>
      </c>
      <c r="I7280" s="34">
        <v>138</v>
      </c>
      <c r="J7280" s="34">
        <v>194</v>
      </c>
      <c r="K7280" s="34">
        <v>177</v>
      </c>
      <c r="L7280" s="34">
        <v>127</v>
      </c>
      <c r="M7280" s="34">
        <v>127</v>
      </c>
      <c r="N7280" s="34">
        <v>193</v>
      </c>
      <c r="O7280" s="34">
        <v>133</v>
      </c>
      <c r="P7280" s="34">
        <v>170</v>
      </c>
      <c r="Q7280" s="34">
        <v>195</v>
      </c>
      <c r="R7280" s="34">
        <v>236</v>
      </c>
      <c r="S7280" s="34">
        <v>191</v>
      </c>
      <c r="T7280" s="34">
        <v>210</v>
      </c>
      <c r="U7280" s="34">
        <v>142</v>
      </c>
      <c r="V7280" s="34">
        <v>236</v>
      </c>
      <c r="W7280" s="34">
        <v>174</v>
      </c>
      <c r="X7280" s="34">
        <v>247</v>
      </c>
      <c r="Y7280" s="34">
        <v>191</v>
      </c>
      <c r="Z7280" s="34">
        <v>281</v>
      </c>
      <c r="AA7280" s="34">
        <v>225</v>
      </c>
      <c r="AB7280" s="34">
        <v>234</v>
      </c>
      <c r="AC7280" s="34">
        <v>261</v>
      </c>
    </row>
    <row r="7281" spans="1:29" x14ac:dyDescent="0.2">
      <c r="A7281" s="34" t="s">
        <v>67774</v>
      </c>
      <c r="B7281" s="34">
        <v>198</v>
      </c>
      <c r="C7281" s="34">
        <v>202</v>
      </c>
      <c r="D7281" s="34">
        <v>255</v>
      </c>
      <c r="E7281" s="34">
        <v>222</v>
      </c>
      <c r="F7281" s="34">
        <v>241</v>
      </c>
      <c r="G7281" s="34">
        <v>214</v>
      </c>
      <c r="H7281" s="34">
        <v>270</v>
      </c>
      <c r="I7281" s="34">
        <v>188</v>
      </c>
      <c r="J7281" s="34">
        <v>209</v>
      </c>
      <c r="K7281" s="34">
        <v>216</v>
      </c>
      <c r="L7281" s="34">
        <v>164</v>
      </c>
      <c r="M7281" s="34">
        <v>157</v>
      </c>
      <c r="N7281" s="34">
        <v>167</v>
      </c>
      <c r="O7281" s="34">
        <v>174</v>
      </c>
      <c r="P7281" s="34">
        <v>180</v>
      </c>
      <c r="Q7281" s="34">
        <v>316</v>
      </c>
      <c r="R7281" s="34">
        <v>294</v>
      </c>
      <c r="S7281" s="34">
        <v>222</v>
      </c>
      <c r="T7281" s="34">
        <v>261</v>
      </c>
      <c r="U7281" s="34">
        <v>181</v>
      </c>
      <c r="V7281" s="34">
        <v>178</v>
      </c>
      <c r="W7281" s="34">
        <v>225</v>
      </c>
      <c r="X7281" s="34">
        <v>280</v>
      </c>
      <c r="Y7281" s="34">
        <v>210</v>
      </c>
      <c r="Z7281" s="34">
        <v>192</v>
      </c>
      <c r="AA7281" s="34">
        <v>274</v>
      </c>
      <c r="AB7281" s="34">
        <v>239</v>
      </c>
      <c r="AC7281" s="34">
        <v>329</v>
      </c>
    </row>
    <row r="7282" spans="1:29" x14ac:dyDescent="0.2">
      <c r="A7282" s="34" t="s">
        <v>67775</v>
      </c>
      <c r="B7282" s="34">
        <v>211</v>
      </c>
      <c r="C7282" s="34">
        <v>153</v>
      </c>
      <c r="D7282" s="34">
        <v>295</v>
      </c>
      <c r="E7282" s="34">
        <v>206</v>
      </c>
      <c r="F7282" s="34">
        <v>199</v>
      </c>
      <c r="G7282" s="34">
        <v>149</v>
      </c>
      <c r="H7282" s="34">
        <v>202</v>
      </c>
      <c r="I7282" s="34">
        <v>145</v>
      </c>
      <c r="J7282" s="34">
        <v>177</v>
      </c>
      <c r="K7282" s="34">
        <v>180</v>
      </c>
      <c r="L7282" s="34">
        <v>119</v>
      </c>
      <c r="M7282" s="34">
        <v>113</v>
      </c>
      <c r="N7282" s="34">
        <v>188</v>
      </c>
      <c r="O7282" s="34">
        <v>142</v>
      </c>
      <c r="P7282" s="34">
        <v>215</v>
      </c>
      <c r="Q7282" s="34">
        <v>177</v>
      </c>
      <c r="R7282" s="34">
        <v>239</v>
      </c>
      <c r="S7282" s="34">
        <v>244</v>
      </c>
      <c r="T7282" s="34">
        <v>184</v>
      </c>
      <c r="U7282" s="34">
        <v>132</v>
      </c>
      <c r="V7282" s="34">
        <v>264</v>
      </c>
      <c r="W7282" s="34">
        <v>123</v>
      </c>
      <c r="X7282" s="34">
        <v>235</v>
      </c>
      <c r="Y7282" s="34">
        <v>137</v>
      </c>
      <c r="Z7282" s="34">
        <v>239</v>
      </c>
      <c r="AA7282" s="34">
        <v>223</v>
      </c>
      <c r="AB7282" s="34">
        <v>192</v>
      </c>
      <c r="AC7282" s="34">
        <v>272</v>
      </c>
    </row>
    <row r="7283" spans="1:29" x14ac:dyDescent="0.2">
      <c r="A7283" s="34" t="s">
        <v>67776</v>
      </c>
      <c r="B7283" s="34">
        <v>72</v>
      </c>
      <c r="C7283" s="34">
        <v>69</v>
      </c>
      <c r="D7283" s="34">
        <v>127</v>
      </c>
      <c r="E7283" s="34">
        <v>106</v>
      </c>
      <c r="F7283" s="34">
        <v>133</v>
      </c>
      <c r="G7283" s="34">
        <v>51</v>
      </c>
      <c r="H7283" s="34">
        <v>137</v>
      </c>
      <c r="I7283" s="34">
        <v>109</v>
      </c>
      <c r="J7283" s="34">
        <v>107</v>
      </c>
      <c r="K7283" s="34">
        <v>142</v>
      </c>
      <c r="L7283" s="34">
        <v>72</v>
      </c>
      <c r="M7283" s="34">
        <v>64</v>
      </c>
      <c r="N7283" s="34">
        <v>110</v>
      </c>
      <c r="O7283" s="34">
        <v>107</v>
      </c>
      <c r="P7283" s="34">
        <v>111</v>
      </c>
      <c r="Q7283" s="34">
        <v>105</v>
      </c>
      <c r="R7283" s="34">
        <v>153</v>
      </c>
      <c r="S7283" s="34">
        <v>129</v>
      </c>
      <c r="T7283" s="34">
        <v>99</v>
      </c>
      <c r="U7283" s="34">
        <v>63</v>
      </c>
      <c r="V7283" s="34">
        <v>143</v>
      </c>
      <c r="W7283" s="34">
        <v>73</v>
      </c>
      <c r="X7283" s="34">
        <v>130</v>
      </c>
      <c r="Y7283" s="34">
        <v>102</v>
      </c>
      <c r="Z7283" s="34">
        <v>150</v>
      </c>
      <c r="AA7283" s="34">
        <v>127</v>
      </c>
      <c r="AB7283" s="34">
        <v>151</v>
      </c>
      <c r="AC7283" s="34">
        <v>150</v>
      </c>
    </row>
    <row r="7284" spans="1:29" x14ac:dyDescent="0.2">
      <c r="A7284" s="34" t="s">
        <v>67777</v>
      </c>
      <c r="B7284" s="34">
        <v>125</v>
      </c>
      <c r="C7284" s="34">
        <v>148</v>
      </c>
      <c r="D7284" s="34">
        <v>158</v>
      </c>
      <c r="E7284" s="34">
        <v>198</v>
      </c>
      <c r="F7284" s="34">
        <v>165</v>
      </c>
      <c r="G7284" s="34">
        <v>147</v>
      </c>
      <c r="H7284" s="34">
        <v>133</v>
      </c>
      <c r="I7284" s="34">
        <v>139</v>
      </c>
      <c r="J7284" s="34">
        <v>138</v>
      </c>
      <c r="K7284" s="34">
        <v>140</v>
      </c>
      <c r="L7284" s="34">
        <v>113</v>
      </c>
      <c r="M7284" s="34">
        <v>141</v>
      </c>
      <c r="N7284" s="34">
        <v>102</v>
      </c>
      <c r="O7284" s="34">
        <v>142</v>
      </c>
      <c r="P7284" s="34">
        <v>128</v>
      </c>
      <c r="Q7284" s="34">
        <v>194</v>
      </c>
      <c r="R7284" s="34">
        <v>162</v>
      </c>
      <c r="S7284" s="34">
        <v>206</v>
      </c>
      <c r="T7284" s="34">
        <v>121</v>
      </c>
      <c r="U7284" s="34">
        <v>124</v>
      </c>
      <c r="V7284" s="34">
        <v>153</v>
      </c>
      <c r="W7284" s="34">
        <v>169</v>
      </c>
      <c r="X7284" s="34">
        <v>151</v>
      </c>
      <c r="Y7284" s="34">
        <v>177</v>
      </c>
      <c r="Z7284" s="34">
        <v>136</v>
      </c>
      <c r="AA7284" s="34">
        <v>167</v>
      </c>
      <c r="AB7284" s="34">
        <v>151</v>
      </c>
      <c r="AC7284" s="34">
        <v>198</v>
      </c>
    </row>
    <row r="7285" spans="1:29" x14ac:dyDescent="0.2">
      <c r="A7285" s="34" t="s">
        <v>67778</v>
      </c>
      <c r="B7285" s="34">
        <v>262</v>
      </c>
      <c r="C7285" s="34">
        <v>373</v>
      </c>
      <c r="D7285" s="34">
        <v>376</v>
      </c>
      <c r="E7285" s="34">
        <v>283</v>
      </c>
      <c r="F7285" s="34">
        <v>463</v>
      </c>
      <c r="G7285" s="34">
        <v>297</v>
      </c>
      <c r="H7285" s="34">
        <v>399</v>
      </c>
      <c r="I7285" s="34">
        <v>326</v>
      </c>
      <c r="J7285" s="34">
        <v>481</v>
      </c>
      <c r="K7285" s="34">
        <v>311</v>
      </c>
      <c r="L7285" s="34">
        <v>395</v>
      </c>
      <c r="M7285" s="34">
        <v>244</v>
      </c>
      <c r="N7285" s="34">
        <v>384</v>
      </c>
      <c r="O7285" s="34">
        <v>312</v>
      </c>
      <c r="P7285" s="34">
        <v>444</v>
      </c>
      <c r="Q7285" s="34">
        <v>390</v>
      </c>
      <c r="R7285" s="34">
        <v>565</v>
      </c>
      <c r="S7285" s="34">
        <v>367</v>
      </c>
      <c r="T7285" s="34">
        <v>465</v>
      </c>
      <c r="U7285" s="34">
        <v>399</v>
      </c>
      <c r="V7285" s="34">
        <v>482</v>
      </c>
      <c r="W7285" s="34">
        <v>457</v>
      </c>
      <c r="X7285" s="34">
        <v>517</v>
      </c>
      <c r="Y7285" s="34">
        <v>427</v>
      </c>
      <c r="Z7285" s="34">
        <v>408</v>
      </c>
      <c r="AA7285" s="34">
        <v>377</v>
      </c>
      <c r="AB7285" s="34">
        <v>642</v>
      </c>
      <c r="AC7285" s="34">
        <v>534</v>
      </c>
    </row>
    <row r="7286" spans="1:29" x14ac:dyDescent="0.2">
      <c r="A7286" s="34" t="s">
        <v>67779</v>
      </c>
      <c r="B7286" s="34">
        <v>138</v>
      </c>
      <c r="C7286" s="34">
        <v>169</v>
      </c>
      <c r="D7286" s="34">
        <v>185</v>
      </c>
      <c r="E7286" s="34">
        <v>157</v>
      </c>
      <c r="F7286" s="34">
        <v>157</v>
      </c>
      <c r="G7286" s="34">
        <v>162</v>
      </c>
      <c r="H7286" s="34">
        <v>140</v>
      </c>
      <c r="I7286" s="34">
        <v>158</v>
      </c>
      <c r="J7286" s="34">
        <v>129</v>
      </c>
      <c r="K7286" s="34">
        <v>183</v>
      </c>
      <c r="L7286" s="34">
        <v>105</v>
      </c>
      <c r="M7286" s="34">
        <v>168</v>
      </c>
      <c r="N7286" s="34">
        <v>135</v>
      </c>
      <c r="O7286" s="34">
        <v>169</v>
      </c>
      <c r="P7286" s="34">
        <v>132</v>
      </c>
      <c r="Q7286" s="34">
        <v>215</v>
      </c>
      <c r="R7286" s="34">
        <v>214</v>
      </c>
      <c r="S7286" s="34">
        <v>244</v>
      </c>
      <c r="T7286" s="34">
        <v>176</v>
      </c>
      <c r="U7286" s="34">
        <v>201</v>
      </c>
      <c r="V7286" s="34">
        <v>180</v>
      </c>
      <c r="W7286" s="34">
        <v>219</v>
      </c>
      <c r="X7286" s="34">
        <v>210</v>
      </c>
      <c r="Y7286" s="34">
        <v>218</v>
      </c>
      <c r="Z7286" s="34">
        <v>203</v>
      </c>
      <c r="AA7286" s="34">
        <v>210</v>
      </c>
      <c r="AB7286" s="34">
        <v>220</v>
      </c>
      <c r="AC7286" s="34">
        <v>299</v>
      </c>
    </row>
    <row r="7287" spans="1:29" x14ac:dyDescent="0.2">
      <c r="A7287" s="34" t="s">
        <v>67780</v>
      </c>
      <c r="B7287" s="34">
        <v>82</v>
      </c>
      <c r="C7287" s="34">
        <v>68</v>
      </c>
      <c r="D7287" s="34">
        <v>84</v>
      </c>
      <c r="E7287" s="34">
        <v>52</v>
      </c>
      <c r="F7287" s="34">
        <v>93</v>
      </c>
      <c r="G7287" s="34">
        <v>66</v>
      </c>
      <c r="H7287" s="34">
        <v>72</v>
      </c>
      <c r="I7287" s="34">
        <v>74</v>
      </c>
      <c r="J7287" s="34">
        <v>77</v>
      </c>
      <c r="K7287" s="34">
        <v>106</v>
      </c>
      <c r="L7287" s="34">
        <v>73</v>
      </c>
      <c r="M7287" s="34">
        <v>75</v>
      </c>
      <c r="N7287" s="34">
        <v>71</v>
      </c>
      <c r="O7287" s="34">
        <v>54</v>
      </c>
      <c r="P7287" s="34">
        <v>88</v>
      </c>
      <c r="Q7287" s="34">
        <v>103</v>
      </c>
      <c r="R7287" s="34">
        <v>106</v>
      </c>
      <c r="S7287" s="34">
        <v>89</v>
      </c>
      <c r="T7287" s="34">
        <v>82</v>
      </c>
      <c r="U7287" s="34">
        <v>81</v>
      </c>
      <c r="V7287" s="34">
        <v>83</v>
      </c>
      <c r="W7287" s="34">
        <v>78</v>
      </c>
      <c r="X7287" s="34">
        <v>95</v>
      </c>
      <c r="Y7287" s="34">
        <v>66</v>
      </c>
      <c r="Z7287" s="34">
        <v>110</v>
      </c>
      <c r="AA7287" s="34">
        <v>100</v>
      </c>
      <c r="AB7287" s="34">
        <v>93</v>
      </c>
      <c r="AC7287" s="34">
        <v>126</v>
      </c>
    </row>
    <row r="7288" spans="1:29" x14ac:dyDescent="0.2">
      <c r="A7288" s="34" t="s">
        <v>67781</v>
      </c>
      <c r="B7288" s="34">
        <v>192</v>
      </c>
      <c r="C7288" s="34">
        <v>305</v>
      </c>
      <c r="D7288" s="34">
        <v>321</v>
      </c>
      <c r="E7288" s="34">
        <v>283</v>
      </c>
      <c r="F7288" s="34">
        <v>258</v>
      </c>
      <c r="G7288" s="34">
        <v>256</v>
      </c>
      <c r="H7288" s="34">
        <v>215</v>
      </c>
      <c r="I7288" s="34">
        <v>240</v>
      </c>
      <c r="J7288" s="34">
        <v>183</v>
      </c>
      <c r="K7288" s="34">
        <v>293</v>
      </c>
      <c r="L7288" s="34">
        <v>106</v>
      </c>
      <c r="M7288" s="34">
        <v>227</v>
      </c>
      <c r="N7288" s="34">
        <v>189</v>
      </c>
      <c r="O7288" s="34">
        <v>232</v>
      </c>
      <c r="P7288" s="34">
        <v>188</v>
      </c>
      <c r="Q7288" s="34">
        <v>299</v>
      </c>
      <c r="R7288" s="34">
        <v>217</v>
      </c>
      <c r="S7288" s="34">
        <v>316</v>
      </c>
      <c r="T7288" s="34">
        <v>159</v>
      </c>
      <c r="U7288" s="34">
        <v>247</v>
      </c>
      <c r="V7288" s="34">
        <v>255</v>
      </c>
      <c r="W7288" s="34">
        <v>228</v>
      </c>
      <c r="X7288" s="34">
        <v>295</v>
      </c>
      <c r="Y7288" s="34">
        <v>218</v>
      </c>
      <c r="Z7288" s="34">
        <v>199</v>
      </c>
      <c r="AA7288" s="34">
        <v>332</v>
      </c>
      <c r="AB7288" s="34">
        <v>178</v>
      </c>
      <c r="AC7288" s="34">
        <v>341</v>
      </c>
    </row>
    <row r="7289" spans="1:29" x14ac:dyDescent="0.2">
      <c r="A7289" s="34" t="s">
        <v>67782</v>
      </c>
      <c r="B7289" s="34">
        <v>142</v>
      </c>
      <c r="C7289" s="34">
        <v>82</v>
      </c>
      <c r="D7289" s="34">
        <v>160</v>
      </c>
      <c r="E7289" s="34">
        <v>81</v>
      </c>
      <c r="F7289" s="34">
        <v>130</v>
      </c>
      <c r="G7289" s="34">
        <v>140</v>
      </c>
      <c r="H7289" s="34">
        <v>129</v>
      </c>
      <c r="I7289" s="34">
        <v>80</v>
      </c>
      <c r="J7289" s="34">
        <v>152</v>
      </c>
      <c r="K7289" s="34">
        <v>101</v>
      </c>
      <c r="L7289" s="34">
        <v>160</v>
      </c>
      <c r="M7289" s="34">
        <v>94</v>
      </c>
      <c r="N7289" s="34">
        <v>103</v>
      </c>
      <c r="O7289" s="34">
        <v>130</v>
      </c>
      <c r="P7289" s="34">
        <v>136</v>
      </c>
      <c r="Q7289" s="34">
        <v>189</v>
      </c>
      <c r="R7289" s="34">
        <v>175</v>
      </c>
      <c r="S7289" s="34">
        <v>91</v>
      </c>
      <c r="T7289" s="34">
        <v>215</v>
      </c>
      <c r="U7289" s="34">
        <v>116</v>
      </c>
      <c r="V7289" s="34">
        <v>175</v>
      </c>
      <c r="W7289" s="34">
        <v>151</v>
      </c>
      <c r="X7289" s="34">
        <v>190</v>
      </c>
      <c r="Y7289" s="34">
        <v>138</v>
      </c>
      <c r="Z7289" s="34">
        <v>158</v>
      </c>
      <c r="AA7289" s="34">
        <v>149</v>
      </c>
      <c r="AB7289" s="34">
        <v>247</v>
      </c>
      <c r="AC7289" s="34">
        <v>155</v>
      </c>
    </row>
    <row r="7290" spans="1:29" x14ac:dyDescent="0.2">
      <c r="A7290" s="34" t="s">
        <v>67783</v>
      </c>
      <c r="B7290" s="34">
        <v>106</v>
      </c>
      <c r="C7290" s="34">
        <v>95</v>
      </c>
      <c r="D7290" s="34">
        <v>98</v>
      </c>
      <c r="E7290" s="34">
        <v>79</v>
      </c>
      <c r="F7290" s="34">
        <v>102</v>
      </c>
      <c r="G7290" s="34">
        <v>115</v>
      </c>
      <c r="H7290" s="34">
        <v>84</v>
      </c>
      <c r="I7290" s="34">
        <v>97</v>
      </c>
      <c r="J7290" s="34">
        <v>100</v>
      </c>
      <c r="K7290" s="34">
        <v>92</v>
      </c>
      <c r="L7290" s="34">
        <v>70</v>
      </c>
      <c r="M7290" s="34">
        <v>99</v>
      </c>
      <c r="N7290" s="34">
        <v>78</v>
      </c>
      <c r="O7290" s="34">
        <v>83</v>
      </c>
      <c r="P7290" s="34">
        <v>55</v>
      </c>
      <c r="Q7290" s="34">
        <v>104</v>
      </c>
      <c r="R7290" s="34">
        <v>117</v>
      </c>
      <c r="S7290" s="34">
        <v>122</v>
      </c>
      <c r="T7290" s="34">
        <v>114</v>
      </c>
      <c r="U7290" s="34">
        <v>112</v>
      </c>
      <c r="V7290" s="34">
        <v>100</v>
      </c>
      <c r="W7290" s="34">
        <v>146</v>
      </c>
      <c r="X7290" s="34">
        <v>112</v>
      </c>
      <c r="Y7290" s="34">
        <v>127</v>
      </c>
      <c r="Z7290" s="34">
        <v>95</v>
      </c>
      <c r="AA7290" s="34">
        <v>123</v>
      </c>
      <c r="AB7290" s="34">
        <v>95</v>
      </c>
      <c r="AC7290" s="34">
        <v>179</v>
      </c>
    </row>
    <row r="7291" spans="1:29" x14ac:dyDescent="0.2">
      <c r="A7291" s="34" t="s">
        <v>67784</v>
      </c>
      <c r="B7291" s="34">
        <v>73</v>
      </c>
      <c r="C7291" s="34">
        <v>91</v>
      </c>
      <c r="D7291" s="34">
        <v>70</v>
      </c>
      <c r="E7291" s="34">
        <v>76</v>
      </c>
      <c r="F7291" s="34">
        <v>84</v>
      </c>
      <c r="G7291" s="34">
        <v>112</v>
      </c>
      <c r="H7291" s="34">
        <v>55</v>
      </c>
      <c r="I7291" s="34">
        <v>81</v>
      </c>
      <c r="J7291" s="34">
        <v>90</v>
      </c>
      <c r="K7291" s="34">
        <v>102</v>
      </c>
      <c r="L7291" s="34">
        <v>61</v>
      </c>
      <c r="M7291" s="34">
        <v>69</v>
      </c>
      <c r="N7291" s="34">
        <v>63</v>
      </c>
      <c r="O7291" s="34">
        <v>64</v>
      </c>
      <c r="P7291" s="34">
        <v>106</v>
      </c>
      <c r="Q7291" s="34">
        <v>117</v>
      </c>
      <c r="R7291" s="34">
        <v>126</v>
      </c>
      <c r="S7291" s="34">
        <v>119</v>
      </c>
      <c r="T7291" s="34">
        <v>81</v>
      </c>
      <c r="U7291" s="34">
        <v>65</v>
      </c>
      <c r="V7291" s="34">
        <v>97</v>
      </c>
      <c r="W7291" s="34">
        <v>88</v>
      </c>
      <c r="X7291" s="34">
        <v>114</v>
      </c>
      <c r="Y7291" s="34">
        <v>83</v>
      </c>
      <c r="Z7291" s="34">
        <v>105</v>
      </c>
      <c r="AA7291" s="34">
        <v>103</v>
      </c>
      <c r="AB7291" s="34">
        <v>96</v>
      </c>
      <c r="AC7291" s="34">
        <v>111</v>
      </c>
    </row>
    <row r="7292" spans="1:29" x14ac:dyDescent="0.2">
      <c r="A7292" s="34" t="s">
        <v>67785</v>
      </c>
      <c r="B7292" s="34">
        <v>62</v>
      </c>
      <c r="C7292" s="34">
        <v>98</v>
      </c>
      <c r="D7292" s="34">
        <v>123</v>
      </c>
      <c r="E7292" s="34">
        <v>114</v>
      </c>
      <c r="F7292" s="34">
        <v>103</v>
      </c>
      <c r="G7292" s="34">
        <v>125</v>
      </c>
      <c r="H7292" s="34">
        <v>133</v>
      </c>
      <c r="I7292" s="34">
        <v>102</v>
      </c>
      <c r="J7292" s="34">
        <v>118</v>
      </c>
      <c r="K7292" s="34">
        <v>114</v>
      </c>
      <c r="L7292" s="34">
        <v>84</v>
      </c>
      <c r="M7292" s="34">
        <v>99</v>
      </c>
      <c r="N7292" s="34">
        <v>92</v>
      </c>
      <c r="O7292" s="34">
        <v>82</v>
      </c>
      <c r="P7292" s="34">
        <v>126</v>
      </c>
      <c r="Q7292" s="34">
        <v>110</v>
      </c>
      <c r="R7292" s="34">
        <v>133</v>
      </c>
      <c r="S7292" s="34">
        <v>129</v>
      </c>
      <c r="T7292" s="34">
        <v>98</v>
      </c>
      <c r="U7292" s="34">
        <v>101</v>
      </c>
      <c r="V7292" s="34">
        <v>132</v>
      </c>
      <c r="W7292" s="34">
        <v>116</v>
      </c>
      <c r="X7292" s="34">
        <v>158</v>
      </c>
      <c r="Y7292" s="34">
        <v>111</v>
      </c>
      <c r="Z7292" s="34">
        <v>106</v>
      </c>
      <c r="AA7292" s="34">
        <v>130</v>
      </c>
      <c r="AB7292" s="34">
        <v>141</v>
      </c>
      <c r="AC7292" s="34">
        <v>174</v>
      </c>
    </row>
    <row r="7293" spans="1:29" x14ac:dyDescent="0.2">
      <c r="A7293" s="34" t="s">
        <v>67786</v>
      </c>
      <c r="B7293" s="34">
        <v>184</v>
      </c>
      <c r="C7293" s="34">
        <v>221</v>
      </c>
      <c r="D7293" s="34">
        <v>275</v>
      </c>
      <c r="E7293" s="34">
        <v>243</v>
      </c>
      <c r="F7293" s="34">
        <v>219</v>
      </c>
      <c r="G7293" s="34">
        <v>241</v>
      </c>
      <c r="H7293" s="34">
        <v>208</v>
      </c>
      <c r="I7293" s="34">
        <v>190</v>
      </c>
      <c r="J7293" s="34">
        <v>200</v>
      </c>
      <c r="K7293" s="34">
        <v>225</v>
      </c>
      <c r="L7293" s="34">
        <v>166</v>
      </c>
      <c r="M7293" s="34">
        <v>189</v>
      </c>
      <c r="N7293" s="34">
        <v>182</v>
      </c>
      <c r="O7293" s="34">
        <v>178</v>
      </c>
      <c r="P7293" s="34">
        <v>221</v>
      </c>
      <c r="Q7293" s="34">
        <v>256</v>
      </c>
      <c r="R7293" s="34">
        <v>272</v>
      </c>
      <c r="S7293" s="34">
        <v>260</v>
      </c>
      <c r="T7293" s="34">
        <v>194</v>
      </c>
      <c r="U7293" s="34">
        <v>162</v>
      </c>
      <c r="V7293" s="34">
        <v>284</v>
      </c>
      <c r="W7293" s="34">
        <v>255</v>
      </c>
      <c r="X7293" s="34">
        <v>336</v>
      </c>
      <c r="Y7293" s="34">
        <v>200</v>
      </c>
      <c r="Z7293" s="34">
        <v>295</v>
      </c>
      <c r="AA7293" s="34">
        <v>261</v>
      </c>
      <c r="AB7293" s="34">
        <v>238</v>
      </c>
      <c r="AC7293" s="34">
        <v>297</v>
      </c>
    </row>
    <row r="7294" spans="1:29" x14ac:dyDescent="0.2">
      <c r="A7294" s="34" t="s">
        <v>67787</v>
      </c>
      <c r="B7294" s="34">
        <v>95</v>
      </c>
      <c r="C7294" s="34">
        <v>101</v>
      </c>
      <c r="D7294" s="34">
        <v>165</v>
      </c>
      <c r="E7294" s="34">
        <v>124</v>
      </c>
      <c r="F7294" s="34">
        <v>125</v>
      </c>
      <c r="G7294" s="34">
        <v>143</v>
      </c>
      <c r="H7294" s="34">
        <v>115</v>
      </c>
      <c r="I7294" s="34">
        <v>115</v>
      </c>
      <c r="J7294" s="34">
        <v>115</v>
      </c>
      <c r="K7294" s="34">
        <v>136</v>
      </c>
      <c r="L7294" s="34">
        <v>72</v>
      </c>
      <c r="M7294" s="34">
        <v>98</v>
      </c>
      <c r="N7294" s="34">
        <v>137</v>
      </c>
      <c r="O7294" s="34">
        <v>61</v>
      </c>
      <c r="P7294" s="34">
        <v>99</v>
      </c>
      <c r="Q7294" s="34">
        <v>114</v>
      </c>
      <c r="R7294" s="34">
        <v>153</v>
      </c>
      <c r="S7294" s="34">
        <v>163</v>
      </c>
      <c r="T7294" s="34">
        <v>73</v>
      </c>
      <c r="U7294" s="34">
        <v>80</v>
      </c>
      <c r="V7294" s="34">
        <v>147</v>
      </c>
      <c r="W7294" s="34">
        <v>135</v>
      </c>
      <c r="X7294" s="34">
        <v>162</v>
      </c>
      <c r="Y7294" s="34">
        <v>105</v>
      </c>
      <c r="Z7294" s="34">
        <v>154</v>
      </c>
      <c r="AA7294" s="34">
        <v>114</v>
      </c>
      <c r="AB7294" s="34">
        <v>126</v>
      </c>
      <c r="AC7294" s="34">
        <v>194</v>
      </c>
    </row>
    <row r="7295" spans="1:29" x14ac:dyDescent="0.2">
      <c r="A7295" s="34" t="s">
        <v>67788</v>
      </c>
      <c r="B7295" s="34">
        <v>141</v>
      </c>
      <c r="C7295" s="34">
        <v>143</v>
      </c>
      <c r="D7295" s="34">
        <v>117</v>
      </c>
      <c r="E7295" s="34">
        <v>179</v>
      </c>
      <c r="F7295" s="34">
        <v>136</v>
      </c>
      <c r="G7295" s="34">
        <v>196</v>
      </c>
      <c r="H7295" s="34">
        <v>106</v>
      </c>
      <c r="I7295" s="34">
        <v>183</v>
      </c>
      <c r="J7295" s="34">
        <v>93</v>
      </c>
      <c r="K7295" s="34">
        <v>175</v>
      </c>
      <c r="L7295" s="34">
        <v>123</v>
      </c>
      <c r="M7295" s="34">
        <v>182</v>
      </c>
      <c r="N7295" s="34">
        <v>83</v>
      </c>
      <c r="O7295" s="34">
        <v>133</v>
      </c>
      <c r="P7295" s="34">
        <v>115</v>
      </c>
      <c r="Q7295" s="34">
        <v>294</v>
      </c>
      <c r="R7295" s="34">
        <v>150</v>
      </c>
      <c r="S7295" s="34">
        <v>214</v>
      </c>
      <c r="T7295" s="34">
        <v>142</v>
      </c>
      <c r="U7295" s="34">
        <v>179</v>
      </c>
      <c r="V7295" s="34">
        <v>117</v>
      </c>
      <c r="W7295" s="34">
        <v>205</v>
      </c>
      <c r="X7295" s="34">
        <v>150</v>
      </c>
      <c r="Y7295" s="34">
        <v>229</v>
      </c>
      <c r="Z7295" s="34">
        <v>159</v>
      </c>
      <c r="AA7295" s="34">
        <v>227</v>
      </c>
      <c r="AB7295" s="34">
        <v>149</v>
      </c>
      <c r="AC7295" s="34">
        <v>280</v>
      </c>
    </row>
    <row r="7296" spans="1:29" x14ac:dyDescent="0.2">
      <c r="A7296" s="34" t="s">
        <v>67789</v>
      </c>
      <c r="B7296" s="34">
        <v>143</v>
      </c>
      <c r="C7296" s="34">
        <v>218</v>
      </c>
      <c r="D7296" s="34">
        <v>198</v>
      </c>
      <c r="E7296" s="34">
        <v>249</v>
      </c>
      <c r="F7296" s="34">
        <v>171</v>
      </c>
      <c r="G7296" s="34">
        <v>216</v>
      </c>
      <c r="H7296" s="34">
        <v>144</v>
      </c>
      <c r="I7296" s="34">
        <v>193</v>
      </c>
      <c r="J7296" s="34">
        <v>125</v>
      </c>
      <c r="K7296" s="34">
        <v>246</v>
      </c>
      <c r="L7296" s="34">
        <v>91</v>
      </c>
      <c r="M7296" s="34">
        <v>214</v>
      </c>
      <c r="N7296" s="34">
        <v>155</v>
      </c>
      <c r="O7296" s="34">
        <v>219</v>
      </c>
      <c r="P7296" s="34">
        <v>145</v>
      </c>
      <c r="Q7296" s="34">
        <v>232</v>
      </c>
      <c r="R7296" s="34">
        <v>166</v>
      </c>
      <c r="S7296" s="34">
        <v>255</v>
      </c>
      <c r="T7296" s="34">
        <v>119</v>
      </c>
      <c r="U7296" s="34">
        <v>171</v>
      </c>
      <c r="V7296" s="34">
        <v>188</v>
      </c>
      <c r="W7296" s="34">
        <v>187</v>
      </c>
      <c r="X7296" s="34">
        <v>211</v>
      </c>
      <c r="Y7296" s="34">
        <v>167</v>
      </c>
      <c r="Z7296" s="34">
        <v>215</v>
      </c>
      <c r="AA7296" s="34">
        <v>228</v>
      </c>
      <c r="AB7296" s="34">
        <v>142</v>
      </c>
      <c r="AC7296" s="34">
        <v>348</v>
      </c>
    </row>
    <row r="7297" spans="1:29" x14ac:dyDescent="0.2">
      <c r="A7297" s="34" t="s">
        <v>67790</v>
      </c>
      <c r="B7297" s="34">
        <v>177</v>
      </c>
      <c r="C7297" s="34">
        <v>159</v>
      </c>
      <c r="D7297" s="34">
        <v>145</v>
      </c>
      <c r="E7297" s="34">
        <v>174</v>
      </c>
      <c r="F7297" s="34">
        <v>126</v>
      </c>
      <c r="G7297" s="34">
        <v>197</v>
      </c>
      <c r="H7297" s="34">
        <v>121</v>
      </c>
      <c r="I7297" s="34">
        <v>162</v>
      </c>
      <c r="J7297" s="34">
        <v>184</v>
      </c>
      <c r="K7297" s="34">
        <v>139</v>
      </c>
      <c r="L7297" s="34">
        <v>156</v>
      </c>
      <c r="M7297" s="34">
        <v>109</v>
      </c>
      <c r="N7297" s="34">
        <v>157</v>
      </c>
      <c r="O7297" s="34">
        <v>135</v>
      </c>
      <c r="P7297" s="34">
        <v>127</v>
      </c>
      <c r="Q7297" s="34">
        <v>186</v>
      </c>
      <c r="R7297" s="34">
        <v>197</v>
      </c>
      <c r="S7297" s="34">
        <v>158</v>
      </c>
      <c r="T7297" s="34">
        <v>262</v>
      </c>
      <c r="U7297" s="34">
        <v>136</v>
      </c>
      <c r="V7297" s="34">
        <v>194</v>
      </c>
      <c r="W7297" s="34">
        <v>198</v>
      </c>
      <c r="X7297" s="34">
        <v>218</v>
      </c>
      <c r="Y7297" s="34">
        <v>189</v>
      </c>
      <c r="Z7297" s="34">
        <v>205</v>
      </c>
      <c r="AA7297" s="34">
        <v>183</v>
      </c>
      <c r="AB7297" s="34">
        <v>317</v>
      </c>
      <c r="AC7297" s="34">
        <v>191</v>
      </c>
    </row>
    <row r="7298" spans="1:29" x14ac:dyDescent="0.2">
      <c r="A7298" s="34" t="s">
        <v>67791</v>
      </c>
      <c r="B7298" s="34">
        <v>154</v>
      </c>
      <c r="C7298" s="34">
        <v>134</v>
      </c>
      <c r="D7298" s="34">
        <v>256</v>
      </c>
      <c r="E7298" s="34">
        <v>145</v>
      </c>
      <c r="F7298" s="34">
        <v>237</v>
      </c>
      <c r="G7298" s="34">
        <v>112</v>
      </c>
      <c r="H7298" s="34">
        <v>164</v>
      </c>
      <c r="I7298" s="34">
        <v>117</v>
      </c>
      <c r="J7298" s="34">
        <v>216</v>
      </c>
      <c r="K7298" s="34">
        <v>150</v>
      </c>
      <c r="L7298" s="34">
        <v>153</v>
      </c>
      <c r="M7298" s="34">
        <v>141</v>
      </c>
      <c r="N7298" s="34">
        <v>182</v>
      </c>
      <c r="O7298" s="34">
        <v>117</v>
      </c>
      <c r="P7298" s="34">
        <v>183</v>
      </c>
      <c r="Q7298" s="34">
        <v>174</v>
      </c>
      <c r="R7298" s="34">
        <v>248</v>
      </c>
      <c r="S7298" s="34">
        <v>189</v>
      </c>
      <c r="T7298" s="34">
        <v>192</v>
      </c>
      <c r="U7298" s="34">
        <v>123</v>
      </c>
      <c r="V7298" s="34">
        <v>269</v>
      </c>
      <c r="W7298" s="34">
        <v>149</v>
      </c>
      <c r="X7298" s="34">
        <v>290</v>
      </c>
      <c r="Y7298" s="34">
        <v>149</v>
      </c>
      <c r="Z7298" s="34">
        <v>227</v>
      </c>
      <c r="AA7298" s="34">
        <v>201</v>
      </c>
      <c r="AB7298" s="34">
        <v>221</v>
      </c>
      <c r="AC7298" s="34">
        <v>225</v>
      </c>
    </row>
    <row r="7299" spans="1:29" x14ac:dyDescent="0.2">
      <c r="A7299" s="34" t="s">
        <v>67792</v>
      </c>
      <c r="B7299" s="34">
        <v>209</v>
      </c>
      <c r="C7299" s="34">
        <v>335</v>
      </c>
      <c r="D7299" s="34">
        <v>356</v>
      </c>
      <c r="E7299" s="34">
        <v>393</v>
      </c>
      <c r="F7299" s="34">
        <v>274</v>
      </c>
      <c r="G7299" s="34">
        <v>491</v>
      </c>
      <c r="H7299" s="34">
        <v>287</v>
      </c>
      <c r="I7299" s="34">
        <v>374</v>
      </c>
      <c r="J7299" s="34">
        <v>232</v>
      </c>
      <c r="K7299" s="34">
        <v>387</v>
      </c>
      <c r="L7299" s="34">
        <v>160</v>
      </c>
      <c r="M7299" s="34">
        <v>319</v>
      </c>
      <c r="N7299" s="34">
        <v>274</v>
      </c>
      <c r="O7299" s="34">
        <v>342</v>
      </c>
      <c r="P7299" s="34">
        <v>272</v>
      </c>
      <c r="Q7299" s="34">
        <v>366</v>
      </c>
      <c r="R7299" s="34">
        <v>305</v>
      </c>
      <c r="S7299" s="34">
        <v>463</v>
      </c>
      <c r="T7299" s="34">
        <v>219</v>
      </c>
      <c r="U7299" s="34">
        <v>309</v>
      </c>
      <c r="V7299" s="34">
        <v>279</v>
      </c>
      <c r="W7299" s="34">
        <v>334</v>
      </c>
      <c r="X7299" s="34">
        <v>355</v>
      </c>
      <c r="Y7299" s="34">
        <v>309</v>
      </c>
      <c r="Z7299" s="34">
        <v>369</v>
      </c>
      <c r="AA7299" s="34">
        <v>416</v>
      </c>
      <c r="AB7299" s="34">
        <v>259</v>
      </c>
      <c r="AC7299" s="34">
        <v>539</v>
      </c>
    </row>
    <row r="7300" spans="1:29" x14ac:dyDescent="0.2">
      <c r="A7300" s="34" t="s">
        <v>67793</v>
      </c>
      <c r="B7300" s="34">
        <v>111</v>
      </c>
      <c r="C7300" s="34">
        <v>142</v>
      </c>
      <c r="D7300" s="34">
        <v>175</v>
      </c>
      <c r="E7300" s="34">
        <v>106</v>
      </c>
      <c r="F7300" s="34">
        <v>226</v>
      </c>
      <c r="G7300" s="34">
        <v>144</v>
      </c>
      <c r="H7300" s="34">
        <v>199</v>
      </c>
      <c r="I7300" s="34">
        <v>113</v>
      </c>
      <c r="J7300" s="34">
        <v>184</v>
      </c>
      <c r="K7300" s="34">
        <v>130</v>
      </c>
      <c r="L7300" s="34">
        <v>133</v>
      </c>
      <c r="M7300" s="34">
        <v>106</v>
      </c>
      <c r="N7300" s="34">
        <v>144</v>
      </c>
      <c r="O7300" s="34">
        <v>117</v>
      </c>
      <c r="P7300" s="34">
        <v>186</v>
      </c>
      <c r="Q7300" s="34">
        <v>181</v>
      </c>
      <c r="R7300" s="34">
        <v>224</v>
      </c>
      <c r="S7300" s="34">
        <v>156</v>
      </c>
      <c r="T7300" s="34">
        <v>190</v>
      </c>
      <c r="U7300" s="34">
        <v>112</v>
      </c>
      <c r="V7300" s="34">
        <v>186</v>
      </c>
      <c r="W7300" s="34">
        <v>186</v>
      </c>
      <c r="X7300" s="34">
        <v>226</v>
      </c>
      <c r="Y7300" s="34">
        <v>166</v>
      </c>
      <c r="Z7300" s="34">
        <v>202</v>
      </c>
      <c r="AA7300" s="34">
        <v>124</v>
      </c>
      <c r="AB7300" s="34">
        <v>224</v>
      </c>
      <c r="AC7300" s="34">
        <v>273</v>
      </c>
    </row>
    <row r="7301" spans="1:29" x14ac:dyDescent="0.2">
      <c r="A7301" s="34" t="s">
        <v>67794</v>
      </c>
      <c r="B7301" s="34">
        <v>201</v>
      </c>
      <c r="C7301" s="34">
        <v>221</v>
      </c>
      <c r="D7301" s="34">
        <v>258</v>
      </c>
      <c r="E7301" s="34">
        <v>241</v>
      </c>
      <c r="F7301" s="34">
        <v>269</v>
      </c>
      <c r="G7301" s="34">
        <v>179</v>
      </c>
      <c r="H7301" s="34">
        <v>203</v>
      </c>
      <c r="I7301" s="34">
        <v>168</v>
      </c>
      <c r="J7301" s="34">
        <v>202</v>
      </c>
      <c r="K7301" s="34">
        <v>257</v>
      </c>
      <c r="L7301" s="34">
        <v>180</v>
      </c>
      <c r="M7301" s="34">
        <v>198</v>
      </c>
      <c r="N7301" s="34">
        <v>233</v>
      </c>
      <c r="O7301" s="34">
        <v>193</v>
      </c>
      <c r="P7301" s="34">
        <v>209</v>
      </c>
      <c r="Q7301" s="34">
        <v>282</v>
      </c>
      <c r="R7301" s="34">
        <v>342</v>
      </c>
      <c r="S7301" s="34">
        <v>309</v>
      </c>
      <c r="T7301" s="34">
        <v>229</v>
      </c>
      <c r="U7301" s="34">
        <v>186</v>
      </c>
      <c r="V7301" s="34">
        <v>303</v>
      </c>
      <c r="W7301" s="34">
        <v>216</v>
      </c>
      <c r="X7301" s="34">
        <v>292</v>
      </c>
      <c r="Y7301" s="34">
        <v>225</v>
      </c>
      <c r="Z7301" s="34">
        <v>284</v>
      </c>
      <c r="AA7301" s="34">
        <v>253</v>
      </c>
      <c r="AB7301" s="34">
        <v>241</v>
      </c>
      <c r="AC7301" s="34">
        <v>365</v>
      </c>
    </row>
    <row r="7302" spans="1:29" x14ac:dyDescent="0.2">
      <c r="A7302" s="34" t="s">
        <v>67795</v>
      </c>
      <c r="B7302" s="34">
        <v>291</v>
      </c>
      <c r="C7302" s="34">
        <v>233</v>
      </c>
      <c r="D7302" s="34">
        <v>340</v>
      </c>
      <c r="E7302" s="34">
        <v>245</v>
      </c>
      <c r="F7302" s="34">
        <v>313</v>
      </c>
      <c r="G7302" s="34">
        <v>282</v>
      </c>
      <c r="H7302" s="34">
        <v>362</v>
      </c>
      <c r="I7302" s="34">
        <v>232</v>
      </c>
      <c r="J7302" s="34">
        <v>328</v>
      </c>
      <c r="K7302" s="34">
        <v>280</v>
      </c>
      <c r="L7302" s="34">
        <v>322</v>
      </c>
      <c r="M7302" s="34">
        <v>213</v>
      </c>
      <c r="N7302" s="34">
        <v>288</v>
      </c>
      <c r="O7302" s="34">
        <v>244</v>
      </c>
      <c r="P7302" s="34">
        <v>340</v>
      </c>
      <c r="Q7302" s="34">
        <v>449</v>
      </c>
      <c r="R7302" s="34">
        <v>425</v>
      </c>
      <c r="S7302" s="34">
        <v>328</v>
      </c>
      <c r="T7302" s="34">
        <v>395</v>
      </c>
      <c r="U7302" s="34">
        <v>263</v>
      </c>
      <c r="V7302" s="34">
        <v>397</v>
      </c>
      <c r="W7302" s="34">
        <v>330</v>
      </c>
      <c r="X7302" s="34">
        <v>386</v>
      </c>
      <c r="Y7302" s="34">
        <v>309</v>
      </c>
      <c r="Z7302" s="34">
        <v>370</v>
      </c>
      <c r="AA7302" s="34">
        <v>358</v>
      </c>
      <c r="AB7302" s="34">
        <v>468</v>
      </c>
      <c r="AC7302" s="34">
        <v>454</v>
      </c>
    </row>
    <row r="7303" spans="1:29" x14ac:dyDescent="0.2">
      <c r="A7303" s="34" t="s">
        <v>67796</v>
      </c>
      <c r="B7303" s="34">
        <v>414</v>
      </c>
      <c r="C7303" s="34">
        <v>356</v>
      </c>
      <c r="D7303" s="34">
        <v>441</v>
      </c>
      <c r="E7303" s="34">
        <v>418</v>
      </c>
      <c r="F7303" s="34">
        <v>449</v>
      </c>
      <c r="G7303" s="34">
        <v>378</v>
      </c>
      <c r="H7303" s="34">
        <v>404</v>
      </c>
      <c r="I7303" s="34">
        <v>340</v>
      </c>
      <c r="J7303" s="34">
        <v>460</v>
      </c>
      <c r="K7303" s="34">
        <v>306</v>
      </c>
      <c r="L7303" s="34">
        <v>457</v>
      </c>
      <c r="M7303" s="34">
        <v>283</v>
      </c>
      <c r="N7303" s="34">
        <v>341</v>
      </c>
      <c r="O7303" s="34">
        <v>330</v>
      </c>
      <c r="P7303" s="34">
        <v>395</v>
      </c>
      <c r="Q7303" s="34">
        <v>479</v>
      </c>
      <c r="R7303" s="34">
        <v>687</v>
      </c>
      <c r="S7303" s="34">
        <v>441</v>
      </c>
      <c r="T7303" s="34">
        <v>600</v>
      </c>
      <c r="U7303" s="34">
        <v>372</v>
      </c>
      <c r="V7303" s="34">
        <v>510</v>
      </c>
      <c r="W7303" s="34">
        <v>485</v>
      </c>
      <c r="X7303" s="34">
        <v>497</v>
      </c>
      <c r="Y7303" s="34">
        <v>498</v>
      </c>
      <c r="Z7303" s="34">
        <v>497</v>
      </c>
      <c r="AA7303" s="34">
        <v>524</v>
      </c>
      <c r="AB7303" s="34">
        <v>662</v>
      </c>
      <c r="AC7303" s="34">
        <v>628</v>
      </c>
    </row>
    <row r="7304" spans="1:29" x14ac:dyDescent="0.2">
      <c r="A7304" s="34" t="s">
        <v>67797</v>
      </c>
      <c r="B7304" s="34">
        <v>113</v>
      </c>
      <c r="C7304" s="34">
        <v>108</v>
      </c>
      <c r="D7304" s="34">
        <v>101</v>
      </c>
      <c r="E7304" s="34">
        <v>175</v>
      </c>
      <c r="F7304" s="34">
        <v>122</v>
      </c>
      <c r="G7304" s="34">
        <v>274</v>
      </c>
      <c r="H7304" s="34">
        <v>73</v>
      </c>
      <c r="I7304" s="34">
        <v>192</v>
      </c>
      <c r="J7304" s="34">
        <v>80</v>
      </c>
      <c r="K7304" s="34">
        <v>162</v>
      </c>
      <c r="L7304" s="34">
        <v>41</v>
      </c>
      <c r="M7304" s="34">
        <v>132</v>
      </c>
      <c r="N7304" s="34">
        <v>82</v>
      </c>
      <c r="O7304" s="34">
        <v>148</v>
      </c>
      <c r="P7304" s="34">
        <v>70</v>
      </c>
      <c r="Q7304" s="34">
        <v>157</v>
      </c>
      <c r="R7304" s="34">
        <v>128</v>
      </c>
      <c r="S7304" s="34">
        <v>224</v>
      </c>
      <c r="T7304" s="34">
        <v>69</v>
      </c>
      <c r="U7304" s="34">
        <v>159</v>
      </c>
      <c r="V7304" s="34">
        <v>123</v>
      </c>
      <c r="W7304" s="34">
        <v>162</v>
      </c>
      <c r="X7304" s="34">
        <v>130</v>
      </c>
      <c r="Y7304" s="34">
        <v>186</v>
      </c>
      <c r="Z7304" s="34">
        <v>152</v>
      </c>
      <c r="AA7304" s="34">
        <v>186</v>
      </c>
      <c r="AB7304" s="34">
        <v>110</v>
      </c>
      <c r="AC7304" s="34">
        <v>264</v>
      </c>
    </row>
    <row r="7305" spans="1:29" x14ac:dyDescent="0.2">
      <c r="A7305" s="34" t="s">
        <v>67798</v>
      </c>
      <c r="B7305" s="34">
        <v>334</v>
      </c>
      <c r="C7305" s="34">
        <v>312</v>
      </c>
      <c r="D7305" s="34">
        <v>483</v>
      </c>
      <c r="E7305" s="34">
        <v>350</v>
      </c>
      <c r="F7305" s="34">
        <v>408</v>
      </c>
      <c r="G7305" s="34">
        <v>291</v>
      </c>
      <c r="H7305" s="34">
        <v>331</v>
      </c>
      <c r="I7305" s="34">
        <v>269</v>
      </c>
      <c r="J7305" s="34">
        <v>333</v>
      </c>
      <c r="K7305" s="34">
        <v>399</v>
      </c>
      <c r="L7305" s="34">
        <v>205</v>
      </c>
      <c r="M7305" s="34">
        <v>268</v>
      </c>
      <c r="N7305" s="34">
        <v>283</v>
      </c>
      <c r="O7305" s="34">
        <v>265</v>
      </c>
      <c r="P7305" s="34">
        <v>301</v>
      </c>
      <c r="Q7305" s="34">
        <v>417</v>
      </c>
      <c r="R7305" s="34">
        <v>396</v>
      </c>
      <c r="S7305" s="34">
        <v>390</v>
      </c>
      <c r="T7305" s="34">
        <v>267</v>
      </c>
      <c r="U7305" s="34">
        <v>274</v>
      </c>
      <c r="V7305" s="34">
        <v>393</v>
      </c>
      <c r="W7305" s="34">
        <v>305</v>
      </c>
      <c r="X7305" s="34">
        <v>540</v>
      </c>
      <c r="Y7305" s="34">
        <v>305</v>
      </c>
      <c r="Z7305" s="34">
        <v>442</v>
      </c>
      <c r="AA7305" s="34">
        <v>410</v>
      </c>
      <c r="AB7305" s="34">
        <v>335</v>
      </c>
      <c r="AC7305" s="34">
        <v>535</v>
      </c>
    </row>
    <row r="7306" spans="1:29" x14ac:dyDescent="0.2">
      <c r="A7306" s="34" t="s">
        <v>67799</v>
      </c>
      <c r="B7306" s="34">
        <v>276</v>
      </c>
      <c r="C7306" s="34">
        <v>381</v>
      </c>
      <c r="D7306" s="34">
        <v>261</v>
      </c>
      <c r="E7306" s="34">
        <v>533</v>
      </c>
      <c r="F7306" s="34">
        <v>328</v>
      </c>
      <c r="G7306" s="34">
        <v>449</v>
      </c>
      <c r="H7306" s="34">
        <v>267</v>
      </c>
      <c r="I7306" s="34">
        <v>440</v>
      </c>
      <c r="J7306" s="34">
        <v>292</v>
      </c>
      <c r="K7306" s="34">
        <v>418</v>
      </c>
      <c r="L7306" s="34">
        <v>310</v>
      </c>
      <c r="M7306" s="34">
        <v>468</v>
      </c>
      <c r="N7306" s="34">
        <v>254</v>
      </c>
      <c r="O7306" s="34">
        <v>435</v>
      </c>
      <c r="P7306" s="34">
        <v>291</v>
      </c>
      <c r="Q7306" s="34">
        <v>685</v>
      </c>
      <c r="R7306" s="34">
        <v>406</v>
      </c>
      <c r="S7306" s="34">
        <v>519</v>
      </c>
      <c r="T7306" s="34">
        <v>479</v>
      </c>
      <c r="U7306" s="34">
        <v>535</v>
      </c>
      <c r="V7306" s="34">
        <v>398</v>
      </c>
      <c r="W7306" s="34">
        <v>677</v>
      </c>
      <c r="X7306" s="34">
        <v>383</v>
      </c>
      <c r="Y7306" s="34">
        <v>632</v>
      </c>
      <c r="Z7306" s="34">
        <v>379</v>
      </c>
      <c r="AA7306" s="34">
        <v>453</v>
      </c>
      <c r="AB7306" s="34">
        <v>511</v>
      </c>
      <c r="AC7306" s="34">
        <v>595</v>
      </c>
    </row>
    <row r="7307" spans="1:29" x14ac:dyDescent="0.2">
      <c r="A7307" s="34" t="s">
        <v>67800</v>
      </c>
      <c r="B7307" s="34">
        <v>139</v>
      </c>
      <c r="C7307" s="34">
        <v>130</v>
      </c>
      <c r="D7307" s="34">
        <v>128</v>
      </c>
      <c r="E7307" s="34">
        <v>198</v>
      </c>
      <c r="F7307" s="34">
        <v>131</v>
      </c>
      <c r="G7307" s="34">
        <v>134</v>
      </c>
      <c r="H7307" s="34">
        <v>119</v>
      </c>
      <c r="I7307" s="34">
        <v>135</v>
      </c>
      <c r="J7307" s="34">
        <v>99</v>
      </c>
      <c r="K7307" s="34">
        <v>126</v>
      </c>
      <c r="L7307" s="34">
        <v>112</v>
      </c>
      <c r="M7307" s="34">
        <v>102</v>
      </c>
      <c r="N7307" s="34">
        <v>90</v>
      </c>
      <c r="O7307" s="34">
        <v>146</v>
      </c>
      <c r="P7307" s="34">
        <v>124</v>
      </c>
      <c r="Q7307" s="34">
        <v>170</v>
      </c>
      <c r="R7307" s="34">
        <v>126</v>
      </c>
      <c r="S7307" s="34">
        <v>146</v>
      </c>
      <c r="T7307" s="34">
        <v>140</v>
      </c>
      <c r="U7307" s="34">
        <v>127</v>
      </c>
      <c r="V7307" s="34">
        <v>147</v>
      </c>
      <c r="W7307" s="34">
        <v>186</v>
      </c>
      <c r="X7307" s="34">
        <v>140</v>
      </c>
      <c r="Y7307" s="34">
        <v>136</v>
      </c>
      <c r="Z7307" s="34">
        <v>140</v>
      </c>
      <c r="AA7307" s="34">
        <v>173</v>
      </c>
      <c r="AB7307" s="34">
        <v>133</v>
      </c>
      <c r="AC7307" s="34">
        <v>226</v>
      </c>
    </row>
    <row r="7308" spans="1:29" x14ac:dyDescent="0.2">
      <c r="A7308" s="34" t="s">
        <v>67801</v>
      </c>
      <c r="B7308" s="34">
        <v>166</v>
      </c>
      <c r="C7308" s="34">
        <v>144</v>
      </c>
      <c r="D7308" s="34">
        <v>151</v>
      </c>
      <c r="E7308" s="34">
        <v>144</v>
      </c>
      <c r="F7308" s="34">
        <v>151</v>
      </c>
      <c r="G7308" s="34">
        <v>123</v>
      </c>
      <c r="H7308" s="34">
        <v>123</v>
      </c>
      <c r="I7308" s="34">
        <v>111</v>
      </c>
      <c r="J7308" s="34">
        <v>126</v>
      </c>
      <c r="K7308" s="34">
        <v>136</v>
      </c>
      <c r="L7308" s="34">
        <v>118</v>
      </c>
      <c r="M7308" s="34">
        <v>84</v>
      </c>
      <c r="N7308" s="34">
        <v>117</v>
      </c>
      <c r="O7308" s="34">
        <v>126</v>
      </c>
      <c r="P7308" s="34">
        <v>142</v>
      </c>
      <c r="Q7308" s="34">
        <v>158</v>
      </c>
      <c r="R7308" s="34">
        <v>191</v>
      </c>
      <c r="S7308" s="34">
        <v>140</v>
      </c>
      <c r="T7308" s="34">
        <v>157</v>
      </c>
      <c r="U7308" s="34">
        <v>136</v>
      </c>
      <c r="V7308" s="34">
        <v>173</v>
      </c>
      <c r="W7308" s="34">
        <v>137</v>
      </c>
      <c r="X7308" s="34">
        <v>164</v>
      </c>
      <c r="Y7308" s="34">
        <v>156</v>
      </c>
      <c r="Z7308" s="34">
        <v>139</v>
      </c>
      <c r="AA7308" s="34">
        <v>151</v>
      </c>
      <c r="AB7308" s="34">
        <v>168</v>
      </c>
      <c r="AC7308" s="34">
        <v>193</v>
      </c>
    </row>
    <row r="7309" spans="1:29" x14ac:dyDescent="0.2">
      <c r="A7309" s="34" t="s">
        <v>67802</v>
      </c>
      <c r="B7309" s="34">
        <v>60</v>
      </c>
      <c r="C7309" s="34">
        <v>56</v>
      </c>
      <c r="D7309" s="34">
        <v>80</v>
      </c>
      <c r="E7309" s="34">
        <v>77</v>
      </c>
      <c r="F7309" s="34">
        <v>109</v>
      </c>
      <c r="G7309" s="34">
        <v>76</v>
      </c>
      <c r="H7309" s="34">
        <v>87</v>
      </c>
      <c r="I7309" s="34">
        <v>72</v>
      </c>
      <c r="J7309" s="34">
        <v>53</v>
      </c>
      <c r="K7309" s="34">
        <v>66</v>
      </c>
      <c r="L7309" s="34">
        <v>50</v>
      </c>
      <c r="M7309" s="34">
        <v>57</v>
      </c>
      <c r="N7309" s="34">
        <v>72</v>
      </c>
      <c r="O7309" s="34">
        <v>56</v>
      </c>
      <c r="P7309" s="34">
        <v>56</v>
      </c>
      <c r="Q7309" s="34">
        <v>82</v>
      </c>
      <c r="R7309" s="34">
        <v>84</v>
      </c>
      <c r="S7309" s="34">
        <v>105</v>
      </c>
      <c r="T7309" s="34">
        <v>70</v>
      </c>
      <c r="U7309" s="34">
        <v>59</v>
      </c>
      <c r="V7309" s="34">
        <v>81</v>
      </c>
      <c r="W7309" s="34">
        <v>66</v>
      </c>
      <c r="X7309" s="34">
        <v>124</v>
      </c>
      <c r="Y7309" s="34">
        <v>52</v>
      </c>
      <c r="Z7309" s="34">
        <v>78</v>
      </c>
      <c r="AA7309" s="34">
        <v>80</v>
      </c>
      <c r="AB7309" s="34">
        <v>69</v>
      </c>
      <c r="AC7309" s="34">
        <v>116</v>
      </c>
    </row>
    <row r="7310" spans="1:29" x14ac:dyDescent="0.2">
      <c r="A7310" s="34" t="s">
        <v>67803</v>
      </c>
      <c r="B7310" s="34">
        <v>232</v>
      </c>
      <c r="C7310" s="34">
        <v>218</v>
      </c>
      <c r="D7310" s="34">
        <v>333</v>
      </c>
      <c r="E7310" s="34">
        <v>191</v>
      </c>
      <c r="F7310" s="34">
        <v>300</v>
      </c>
      <c r="G7310" s="34">
        <v>228</v>
      </c>
      <c r="H7310" s="34">
        <v>293</v>
      </c>
      <c r="I7310" s="34">
        <v>185</v>
      </c>
      <c r="J7310" s="34">
        <v>237</v>
      </c>
      <c r="K7310" s="34">
        <v>225</v>
      </c>
      <c r="L7310" s="34">
        <v>178</v>
      </c>
      <c r="M7310" s="34">
        <v>179</v>
      </c>
      <c r="N7310" s="34">
        <v>217</v>
      </c>
      <c r="O7310" s="34">
        <v>170</v>
      </c>
      <c r="P7310" s="34">
        <v>272</v>
      </c>
      <c r="Q7310" s="34">
        <v>263</v>
      </c>
      <c r="R7310" s="34">
        <v>265</v>
      </c>
      <c r="S7310" s="34">
        <v>261</v>
      </c>
      <c r="T7310" s="34">
        <v>222</v>
      </c>
      <c r="U7310" s="34">
        <v>201</v>
      </c>
      <c r="V7310" s="34">
        <v>299</v>
      </c>
      <c r="W7310" s="34">
        <v>199</v>
      </c>
      <c r="X7310" s="34">
        <v>287</v>
      </c>
      <c r="Y7310" s="34">
        <v>213</v>
      </c>
      <c r="Z7310" s="34">
        <v>357</v>
      </c>
      <c r="AA7310" s="34">
        <v>250</v>
      </c>
      <c r="AB7310" s="34">
        <v>316</v>
      </c>
      <c r="AC7310" s="34">
        <v>279</v>
      </c>
    </row>
    <row r="7311" spans="1:29" x14ac:dyDescent="0.2">
      <c r="A7311" s="34" t="s">
        <v>67804</v>
      </c>
      <c r="B7311" s="34">
        <v>91</v>
      </c>
      <c r="C7311" s="34">
        <v>92</v>
      </c>
      <c r="D7311" s="34">
        <v>160</v>
      </c>
      <c r="E7311" s="34">
        <v>86</v>
      </c>
      <c r="F7311" s="34">
        <v>84</v>
      </c>
      <c r="G7311" s="34">
        <v>77</v>
      </c>
      <c r="H7311" s="34">
        <v>80</v>
      </c>
      <c r="I7311" s="34">
        <v>93</v>
      </c>
      <c r="J7311" s="34">
        <v>59</v>
      </c>
      <c r="K7311" s="34">
        <v>101</v>
      </c>
      <c r="L7311" s="34">
        <v>21</v>
      </c>
      <c r="M7311" s="34">
        <v>88</v>
      </c>
      <c r="N7311" s="34">
        <v>72</v>
      </c>
      <c r="O7311" s="34">
        <v>74</v>
      </c>
      <c r="P7311" s="34">
        <v>49</v>
      </c>
      <c r="Q7311" s="34">
        <v>79</v>
      </c>
      <c r="R7311" s="34">
        <v>74</v>
      </c>
      <c r="S7311" s="34">
        <v>127</v>
      </c>
      <c r="T7311" s="34">
        <v>52</v>
      </c>
      <c r="U7311" s="34">
        <v>47</v>
      </c>
      <c r="V7311" s="34">
        <v>107</v>
      </c>
      <c r="W7311" s="34">
        <v>54</v>
      </c>
      <c r="X7311" s="34">
        <v>142</v>
      </c>
      <c r="Y7311" s="34">
        <v>47</v>
      </c>
      <c r="Z7311" s="34">
        <v>118</v>
      </c>
      <c r="AA7311" s="34">
        <v>102</v>
      </c>
      <c r="AB7311" s="34">
        <v>43</v>
      </c>
      <c r="AC7311" s="34">
        <v>107</v>
      </c>
    </row>
    <row r="7312" spans="1:29" x14ac:dyDescent="0.2">
      <c r="A7312" s="34" t="s">
        <v>67805</v>
      </c>
      <c r="B7312" s="34">
        <v>44</v>
      </c>
      <c r="C7312" s="34">
        <v>80</v>
      </c>
      <c r="D7312" s="34">
        <v>63</v>
      </c>
      <c r="E7312" s="34">
        <v>66</v>
      </c>
      <c r="F7312" s="34">
        <v>37</v>
      </c>
      <c r="G7312" s="34">
        <v>124</v>
      </c>
      <c r="H7312" s="34">
        <v>33</v>
      </c>
      <c r="I7312" s="34">
        <v>63</v>
      </c>
      <c r="J7312" s="34">
        <v>54</v>
      </c>
      <c r="K7312" s="34">
        <v>82</v>
      </c>
      <c r="L7312" s="34">
        <v>19</v>
      </c>
      <c r="M7312" s="34">
        <v>58</v>
      </c>
      <c r="N7312" s="34">
        <v>49</v>
      </c>
      <c r="O7312" s="34">
        <v>64</v>
      </c>
      <c r="P7312" s="34">
        <v>36</v>
      </c>
      <c r="Q7312" s="34">
        <v>74</v>
      </c>
      <c r="R7312" s="34">
        <v>50</v>
      </c>
      <c r="S7312" s="34">
        <v>108</v>
      </c>
      <c r="T7312" s="34">
        <v>40</v>
      </c>
      <c r="U7312" s="34">
        <v>66</v>
      </c>
      <c r="V7312" s="34">
        <v>48</v>
      </c>
      <c r="W7312" s="34">
        <v>58</v>
      </c>
      <c r="X7312" s="34">
        <v>99</v>
      </c>
      <c r="Y7312" s="34">
        <v>39</v>
      </c>
      <c r="Z7312" s="34">
        <v>82</v>
      </c>
      <c r="AA7312" s="34">
        <v>117</v>
      </c>
      <c r="AB7312" s="34">
        <v>38</v>
      </c>
      <c r="AC7312" s="34">
        <v>105</v>
      </c>
    </row>
    <row r="7313" spans="1:29" x14ac:dyDescent="0.2">
      <c r="A7313" s="34" t="s">
        <v>67806</v>
      </c>
      <c r="B7313" s="34">
        <v>331</v>
      </c>
      <c r="C7313" s="34">
        <v>222</v>
      </c>
      <c r="D7313" s="34">
        <v>368</v>
      </c>
      <c r="E7313" s="34">
        <v>207</v>
      </c>
      <c r="F7313" s="34">
        <v>342</v>
      </c>
      <c r="G7313" s="34">
        <v>193</v>
      </c>
      <c r="H7313" s="34">
        <v>432</v>
      </c>
      <c r="I7313" s="34">
        <v>174</v>
      </c>
      <c r="J7313" s="34">
        <v>388</v>
      </c>
      <c r="K7313" s="34">
        <v>160</v>
      </c>
      <c r="L7313" s="34">
        <v>443</v>
      </c>
      <c r="M7313" s="34">
        <v>142</v>
      </c>
      <c r="N7313" s="34">
        <v>294</v>
      </c>
      <c r="O7313" s="34">
        <v>212</v>
      </c>
      <c r="P7313" s="34">
        <v>351</v>
      </c>
      <c r="Q7313" s="34">
        <v>296</v>
      </c>
      <c r="R7313" s="34">
        <v>569</v>
      </c>
      <c r="S7313" s="34">
        <v>229</v>
      </c>
      <c r="T7313" s="34">
        <v>564</v>
      </c>
      <c r="U7313" s="34">
        <v>246</v>
      </c>
      <c r="V7313" s="34">
        <v>443</v>
      </c>
      <c r="W7313" s="34">
        <v>315</v>
      </c>
      <c r="X7313" s="34">
        <v>473</v>
      </c>
      <c r="Y7313" s="34">
        <v>328</v>
      </c>
      <c r="Z7313" s="34">
        <v>404</v>
      </c>
      <c r="AA7313" s="34">
        <v>295</v>
      </c>
      <c r="AB7313" s="34">
        <v>553</v>
      </c>
      <c r="AC7313" s="34">
        <v>372</v>
      </c>
    </row>
    <row r="7314" spans="1:29" x14ac:dyDescent="0.2">
      <c r="A7314" s="34" t="s">
        <v>67807</v>
      </c>
      <c r="B7314" s="34">
        <v>326</v>
      </c>
      <c r="C7314" s="34">
        <v>257</v>
      </c>
      <c r="D7314" s="34">
        <v>312</v>
      </c>
      <c r="E7314" s="34">
        <v>280</v>
      </c>
      <c r="F7314" s="34">
        <v>292</v>
      </c>
      <c r="G7314" s="34">
        <v>184</v>
      </c>
      <c r="H7314" s="34">
        <v>302</v>
      </c>
      <c r="I7314" s="34">
        <v>208</v>
      </c>
      <c r="J7314" s="34">
        <v>223</v>
      </c>
      <c r="K7314" s="34">
        <v>207</v>
      </c>
      <c r="L7314" s="34">
        <v>223</v>
      </c>
      <c r="M7314" s="34">
        <v>221</v>
      </c>
      <c r="N7314" s="34">
        <v>230</v>
      </c>
      <c r="O7314" s="34">
        <v>193</v>
      </c>
      <c r="P7314" s="34">
        <v>227</v>
      </c>
      <c r="Q7314" s="34">
        <v>301</v>
      </c>
      <c r="R7314" s="34">
        <v>292</v>
      </c>
      <c r="S7314" s="34">
        <v>325</v>
      </c>
      <c r="T7314" s="34">
        <v>287</v>
      </c>
      <c r="U7314" s="34">
        <v>224</v>
      </c>
      <c r="V7314" s="34">
        <v>316</v>
      </c>
      <c r="W7314" s="34">
        <v>265</v>
      </c>
      <c r="X7314" s="34">
        <v>395</v>
      </c>
      <c r="Y7314" s="34">
        <v>197</v>
      </c>
      <c r="Z7314" s="34">
        <v>334</v>
      </c>
      <c r="AA7314" s="34">
        <v>255</v>
      </c>
      <c r="AB7314" s="34">
        <v>352</v>
      </c>
      <c r="AC7314" s="34">
        <v>345</v>
      </c>
    </row>
    <row r="7315" spans="1:29" x14ac:dyDescent="0.2">
      <c r="A7315" s="34" t="s">
        <v>67808</v>
      </c>
      <c r="B7315" s="34">
        <v>289</v>
      </c>
      <c r="C7315" s="34">
        <v>199</v>
      </c>
      <c r="D7315" s="34">
        <v>292</v>
      </c>
      <c r="E7315" s="34">
        <v>232</v>
      </c>
      <c r="F7315" s="34">
        <v>320</v>
      </c>
      <c r="G7315" s="34">
        <v>221</v>
      </c>
      <c r="H7315" s="34">
        <v>311</v>
      </c>
      <c r="I7315" s="34">
        <v>237</v>
      </c>
      <c r="J7315" s="34">
        <v>233</v>
      </c>
      <c r="K7315" s="34">
        <v>204</v>
      </c>
      <c r="L7315" s="34">
        <v>283</v>
      </c>
      <c r="M7315" s="34">
        <v>266</v>
      </c>
      <c r="N7315" s="34">
        <v>205</v>
      </c>
      <c r="O7315" s="34">
        <v>170</v>
      </c>
      <c r="P7315" s="34">
        <v>258</v>
      </c>
      <c r="Q7315" s="34">
        <v>292</v>
      </c>
      <c r="R7315" s="34">
        <v>297</v>
      </c>
      <c r="S7315" s="34">
        <v>276</v>
      </c>
      <c r="T7315" s="34">
        <v>378</v>
      </c>
      <c r="U7315" s="34">
        <v>234</v>
      </c>
      <c r="V7315" s="34">
        <v>329</v>
      </c>
      <c r="W7315" s="34">
        <v>405</v>
      </c>
      <c r="X7315" s="34">
        <v>374</v>
      </c>
      <c r="Y7315" s="34">
        <v>377</v>
      </c>
      <c r="Z7315" s="34">
        <v>298</v>
      </c>
      <c r="AA7315" s="34">
        <v>372</v>
      </c>
      <c r="AB7315" s="34">
        <v>445</v>
      </c>
      <c r="AC7315" s="34">
        <v>438</v>
      </c>
    </row>
    <row r="7316" spans="1:29" x14ac:dyDescent="0.2">
      <c r="A7316" s="34" t="s">
        <v>67809</v>
      </c>
      <c r="B7316" s="34">
        <v>65</v>
      </c>
      <c r="C7316" s="34">
        <v>123</v>
      </c>
      <c r="D7316" s="34">
        <v>135</v>
      </c>
      <c r="E7316" s="34">
        <v>138</v>
      </c>
      <c r="F7316" s="34">
        <v>117</v>
      </c>
      <c r="G7316" s="34">
        <v>149</v>
      </c>
      <c r="H7316" s="34">
        <v>83</v>
      </c>
      <c r="I7316" s="34">
        <v>120</v>
      </c>
      <c r="J7316" s="34">
        <v>101</v>
      </c>
      <c r="K7316" s="34">
        <v>110</v>
      </c>
      <c r="L7316" s="34">
        <v>68</v>
      </c>
      <c r="M7316" s="34">
        <v>81</v>
      </c>
      <c r="N7316" s="34">
        <v>80</v>
      </c>
      <c r="O7316" s="34">
        <v>99</v>
      </c>
      <c r="P7316" s="34">
        <v>86</v>
      </c>
      <c r="Q7316" s="34">
        <v>110</v>
      </c>
      <c r="R7316" s="34">
        <v>119</v>
      </c>
      <c r="S7316" s="34">
        <v>146</v>
      </c>
      <c r="T7316" s="34">
        <v>67</v>
      </c>
      <c r="U7316" s="34">
        <v>109</v>
      </c>
      <c r="V7316" s="34">
        <v>125</v>
      </c>
      <c r="W7316" s="34">
        <v>85</v>
      </c>
      <c r="X7316" s="34">
        <v>134</v>
      </c>
      <c r="Y7316" s="34">
        <v>129</v>
      </c>
      <c r="Z7316" s="34">
        <v>132</v>
      </c>
      <c r="AA7316" s="34">
        <v>144</v>
      </c>
      <c r="AB7316" s="34">
        <v>79</v>
      </c>
      <c r="AC7316" s="34">
        <v>193</v>
      </c>
    </row>
    <row r="7317" spans="1:29" x14ac:dyDescent="0.2">
      <c r="A7317" s="34" t="s">
        <v>67810</v>
      </c>
      <c r="B7317" s="34">
        <v>246</v>
      </c>
      <c r="C7317" s="34">
        <v>190</v>
      </c>
      <c r="D7317" s="34">
        <v>279</v>
      </c>
      <c r="E7317" s="34">
        <v>240</v>
      </c>
      <c r="F7317" s="34">
        <v>237</v>
      </c>
      <c r="G7317" s="34">
        <v>183</v>
      </c>
      <c r="H7317" s="34">
        <v>227</v>
      </c>
      <c r="I7317" s="34">
        <v>140</v>
      </c>
      <c r="J7317" s="34">
        <v>193</v>
      </c>
      <c r="K7317" s="34">
        <v>169</v>
      </c>
      <c r="L7317" s="34">
        <v>168</v>
      </c>
      <c r="M7317" s="34">
        <v>161</v>
      </c>
      <c r="N7317" s="34">
        <v>208</v>
      </c>
      <c r="O7317" s="34">
        <v>137</v>
      </c>
      <c r="P7317" s="34">
        <v>166</v>
      </c>
      <c r="Q7317" s="34">
        <v>191</v>
      </c>
      <c r="R7317" s="34">
        <v>260</v>
      </c>
      <c r="S7317" s="34">
        <v>210</v>
      </c>
      <c r="T7317" s="34">
        <v>224</v>
      </c>
      <c r="U7317" s="34">
        <v>194</v>
      </c>
      <c r="V7317" s="34">
        <v>233</v>
      </c>
      <c r="W7317" s="34">
        <v>229</v>
      </c>
      <c r="X7317" s="34">
        <v>264</v>
      </c>
      <c r="Y7317" s="34">
        <v>179</v>
      </c>
      <c r="Z7317" s="34">
        <v>229</v>
      </c>
      <c r="AA7317" s="34">
        <v>223</v>
      </c>
      <c r="AB7317" s="34">
        <v>307</v>
      </c>
      <c r="AC7317" s="34">
        <v>311</v>
      </c>
    </row>
    <row r="7318" spans="1:29" x14ac:dyDescent="0.2">
      <c r="A7318" s="34" t="s">
        <v>67811</v>
      </c>
      <c r="B7318" s="34">
        <v>110</v>
      </c>
      <c r="C7318" s="34">
        <v>52</v>
      </c>
      <c r="D7318" s="34">
        <v>91</v>
      </c>
      <c r="E7318" s="34">
        <v>62</v>
      </c>
      <c r="F7318" s="34">
        <v>80</v>
      </c>
      <c r="G7318" s="34">
        <v>80</v>
      </c>
      <c r="H7318" s="34">
        <v>71</v>
      </c>
      <c r="I7318" s="34">
        <v>69</v>
      </c>
      <c r="J7318" s="34">
        <v>80</v>
      </c>
      <c r="K7318" s="34">
        <v>97</v>
      </c>
      <c r="L7318" s="34">
        <v>69</v>
      </c>
      <c r="M7318" s="34">
        <v>63</v>
      </c>
      <c r="N7318" s="34">
        <v>79</v>
      </c>
      <c r="O7318" s="34">
        <v>67</v>
      </c>
      <c r="P7318" s="34">
        <v>69</v>
      </c>
      <c r="Q7318" s="34">
        <v>112</v>
      </c>
      <c r="R7318" s="34">
        <v>119</v>
      </c>
      <c r="S7318" s="34">
        <v>93</v>
      </c>
      <c r="T7318" s="34">
        <v>105</v>
      </c>
      <c r="U7318" s="34">
        <v>83</v>
      </c>
      <c r="V7318" s="34">
        <v>100</v>
      </c>
      <c r="W7318" s="34">
        <v>89</v>
      </c>
      <c r="X7318" s="34">
        <v>122</v>
      </c>
      <c r="Y7318" s="34">
        <v>101</v>
      </c>
      <c r="Z7318" s="34">
        <v>89</v>
      </c>
      <c r="AA7318" s="34">
        <v>96</v>
      </c>
      <c r="AB7318" s="34">
        <v>121</v>
      </c>
      <c r="AC7318" s="34">
        <v>135</v>
      </c>
    </row>
    <row r="7319" spans="1:29" x14ac:dyDescent="0.2">
      <c r="A7319" s="34" t="s">
        <v>67812</v>
      </c>
      <c r="B7319" s="34">
        <v>448</v>
      </c>
      <c r="C7319" s="34">
        <v>344</v>
      </c>
      <c r="D7319" s="34">
        <v>509</v>
      </c>
      <c r="E7319" s="34">
        <v>388</v>
      </c>
      <c r="F7319" s="34">
        <v>494</v>
      </c>
      <c r="G7319" s="34">
        <v>415</v>
      </c>
      <c r="H7319" s="34">
        <v>474</v>
      </c>
      <c r="I7319" s="34">
        <v>428</v>
      </c>
      <c r="J7319" s="34">
        <v>376</v>
      </c>
      <c r="K7319" s="34">
        <v>361</v>
      </c>
      <c r="L7319" s="34">
        <v>345</v>
      </c>
      <c r="M7319" s="34">
        <v>389</v>
      </c>
      <c r="N7319" s="34">
        <v>428</v>
      </c>
      <c r="O7319" s="34">
        <v>354</v>
      </c>
      <c r="P7319" s="34">
        <v>410</v>
      </c>
      <c r="Q7319" s="34">
        <v>462</v>
      </c>
      <c r="R7319" s="34">
        <v>574</v>
      </c>
      <c r="S7319" s="34">
        <v>450</v>
      </c>
      <c r="T7319" s="34">
        <v>533</v>
      </c>
      <c r="U7319" s="34">
        <v>420</v>
      </c>
      <c r="V7319" s="34">
        <v>551</v>
      </c>
      <c r="W7319" s="34">
        <v>491</v>
      </c>
      <c r="X7319" s="34">
        <v>535</v>
      </c>
      <c r="Y7319" s="34">
        <v>463</v>
      </c>
      <c r="Z7319" s="34">
        <v>482</v>
      </c>
      <c r="AA7319" s="34">
        <v>517</v>
      </c>
      <c r="AB7319" s="34">
        <v>551</v>
      </c>
      <c r="AC7319" s="34">
        <v>588</v>
      </c>
    </row>
    <row r="7320" spans="1:29" x14ac:dyDescent="0.2">
      <c r="A7320" s="34" t="s">
        <v>67813</v>
      </c>
      <c r="B7320" s="34">
        <v>182</v>
      </c>
      <c r="C7320" s="34">
        <v>242</v>
      </c>
      <c r="D7320" s="34">
        <v>315</v>
      </c>
      <c r="E7320" s="34">
        <v>252</v>
      </c>
      <c r="F7320" s="34">
        <v>255</v>
      </c>
      <c r="G7320" s="34">
        <v>225</v>
      </c>
      <c r="H7320" s="34">
        <v>241</v>
      </c>
      <c r="I7320" s="34">
        <v>209</v>
      </c>
      <c r="J7320" s="34">
        <v>189</v>
      </c>
      <c r="K7320" s="34">
        <v>314</v>
      </c>
      <c r="L7320" s="34">
        <v>138</v>
      </c>
      <c r="M7320" s="34">
        <v>228</v>
      </c>
      <c r="N7320" s="34">
        <v>217</v>
      </c>
      <c r="O7320" s="34">
        <v>242</v>
      </c>
      <c r="P7320" s="34">
        <v>237</v>
      </c>
      <c r="Q7320" s="34">
        <v>314</v>
      </c>
      <c r="R7320" s="34">
        <v>236</v>
      </c>
      <c r="S7320" s="34">
        <v>320</v>
      </c>
      <c r="T7320" s="34">
        <v>149</v>
      </c>
      <c r="U7320" s="34">
        <v>239</v>
      </c>
      <c r="V7320" s="34">
        <v>300</v>
      </c>
      <c r="W7320" s="34">
        <v>222</v>
      </c>
      <c r="X7320" s="34">
        <v>306</v>
      </c>
      <c r="Y7320" s="34">
        <v>172</v>
      </c>
      <c r="Z7320" s="34">
        <v>297</v>
      </c>
      <c r="AA7320" s="34">
        <v>294</v>
      </c>
      <c r="AB7320" s="34">
        <v>252</v>
      </c>
      <c r="AC7320" s="34">
        <v>390</v>
      </c>
    </row>
    <row r="7321" spans="1:29" x14ac:dyDescent="0.2">
      <c r="A7321" s="34" t="s">
        <v>67814</v>
      </c>
      <c r="B7321" s="34">
        <v>62</v>
      </c>
      <c r="C7321" s="34">
        <v>71</v>
      </c>
      <c r="D7321" s="34">
        <v>81</v>
      </c>
      <c r="E7321" s="34">
        <v>49</v>
      </c>
      <c r="F7321" s="34">
        <v>110</v>
      </c>
      <c r="G7321" s="34">
        <v>70</v>
      </c>
      <c r="H7321" s="34">
        <v>81</v>
      </c>
      <c r="I7321" s="34">
        <v>60</v>
      </c>
      <c r="J7321" s="34">
        <v>53</v>
      </c>
      <c r="K7321" s="34">
        <v>67</v>
      </c>
      <c r="L7321" s="34">
        <v>60</v>
      </c>
      <c r="M7321" s="34">
        <v>38</v>
      </c>
      <c r="N7321" s="34">
        <v>80</v>
      </c>
      <c r="O7321" s="34">
        <v>66</v>
      </c>
      <c r="P7321" s="34">
        <v>59</v>
      </c>
      <c r="Q7321" s="34">
        <v>69</v>
      </c>
      <c r="R7321" s="34">
        <v>115</v>
      </c>
      <c r="S7321" s="34">
        <v>56</v>
      </c>
      <c r="T7321" s="34">
        <v>47</v>
      </c>
      <c r="U7321" s="34">
        <v>63</v>
      </c>
      <c r="V7321" s="34">
        <v>113</v>
      </c>
      <c r="W7321" s="34">
        <v>71</v>
      </c>
      <c r="X7321" s="34">
        <v>82</v>
      </c>
      <c r="Y7321" s="34">
        <v>42</v>
      </c>
      <c r="Z7321" s="34">
        <v>96</v>
      </c>
      <c r="AA7321" s="34">
        <v>86</v>
      </c>
      <c r="AB7321" s="34">
        <v>77</v>
      </c>
      <c r="AC7321" s="34">
        <v>106</v>
      </c>
    </row>
    <row r="7322" spans="1:29" x14ac:dyDescent="0.2">
      <c r="A7322" s="34" t="s">
        <v>67815</v>
      </c>
      <c r="B7322" s="34">
        <v>90</v>
      </c>
      <c r="C7322" s="34">
        <v>160</v>
      </c>
      <c r="D7322" s="34">
        <v>110</v>
      </c>
      <c r="E7322" s="34">
        <v>203</v>
      </c>
      <c r="F7322" s="34">
        <v>103</v>
      </c>
      <c r="G7322" s="34">
        <v>155</v>
      </c>
      <c r="H7322" s="34">
        <v>112</v>
      </c>
      <c r="I7322" s="34">
        <v>106</v>
      </c>
      <c r="J7322" s="34">
        <v>133</v>
      </c>
      <c r="K7322" s="34">
        <v>135</v>
      </c>
      <c r="L7322" s="34">
        <v>63</v>
      </c>
      <c r="M7322" s="34">
        <v>138</v>
      </c>
      <c r="N7322" s="34">
        <v>98</v>
      </c>
      <c r="O7322" s="34">
        <v>119</v>
      </c>
      <c r="P7322" s="34">
        <v>113</v>
      </c>
      <c r="Q7322" s="34">
        <v>176</v>
      </c>
      <c r="R7322" s="34">
        <v>122</v>
      </c>
      <c r="S7322" s="34">
        <v>167</v>
      </c>
      <c r="T7322" s="34">
        <v>85</v>
      </c>
      <c r="U7322" s="34">
        <v>139</v>
      </c>
      <c r="V7322" s="34">
        <v>133</v>
      </c>
      <c r="W7322" s="34">
        <v>149</v>
      </c>
      <c r="X7322" s="34">
        <v>145</v>
      </c>
      <c r="Y7322" s="34">
        <v>159</v>
      </c>
      <c r="Z7322" s="34">
        <v>140</v>
      </c>
      <c r="AA7322" s="34">
        <v>197</v>
      </c>
      <c r="AB7322" s="34">
        <v>121</v>
      </c>
      <c r="AC7322" s="34">
        <v>269</v>
      </c>
    </row>
    <row r="7323" spans="1:29" x14ac:dyDescent="0.2">
      <c r="A7323" s="34" t="s">
        <v>67816</v>
      </c>
      <c r="B7323" s="34">
        <v>141</v>
      </c>
      <c r="C7323" s="34">
        <v>129</v>
      </c>
      <c r="D7323" s="34">
        <v>189</v>
      </c>
      <c r="E7323" s="34">
        <v>133</v>
      </c>
      <c r="F7323" s="34">
        <v>168</v>
      </c>
      <c r="G7323" s="34">
        <v>101</v>
      </c>
      <c r="H7323" s="34">
        <v>118</v>
      </c>
      <c r="I7323" s="34">
        <v>109</v>
      </c>
      <c r="J7323" s="34">
        <v>109</v>
      </c>
      <c r="K7323" s="34">
        <v>130</v>
      </c>
      <c r="L7323" s="34">
        <v>59</v>
      </c>
      <c r="M7323" s="34">
        <v>75</v>
      </c>
      <c r="N7323" s="34">
        <v>105</v>
      </c>
      <c r="O7323" s="34">
        <v>110</v>
      </c>
      <c r="P7323" s="34">
        <v>112</v>
      </c>
      <c r="Q7323" s="34">
        <v>156</v>
      </c>
      <c r="R7323" s="34">
        <v>117</v>
      </c>
      <c r="S7323" s="34">
        <v>144</v>
      </c>
      <c r="T7323" s="34">
        <v>90</v>
      </c>
      <c r="U7323" s="34">
        <v>93</v>
      </c>
      <c r="V7323" s="34">
        <v>139</v>
      </c>
      <c r="W7323" s="34">
        <v>97</v>
      </c>
      <c r="X7323" s="34">
        <v>157</v>
      </c>
      <c r="Y7323" s="34">
        <v>79</v>
      </c>
      <c r="Z7323" s="34">
        <v>155</v>
      </c>
      <c r="AA7323" s="34">
        <v>134</v>
      </c>
      <c r="AB7323" s="34">
        <v>110</v>
      </c>
      <c r="AC7323" s="34">
        <v>223</v>
      </c>
    </row>
    <row r="7324" spans="1:29" x14ac:dyDescent="0.2">
      <c r="A7324" s="34" t="s">
        <v>67817</v>
      </c>
      <c r="B7324" s="34">
        <v>101</v>
      </c>
      <c r="C7324" s="34">
        <v>85</v>
      </c>
      <c r="D7324" s="34">
        <v>109</v>
      </c>
      <c r="E7324" s="34">
        <v>93</v>
      </c>
      <c r="F7324" s="34">
        <v>83</v>
      </c>
      <c r="G7324" s="34">
        <v>58</v>
      </c>
      <c r="H7324" s="34">
        <v>119</v>
      </c>
      <c r="I7324" s="34">
        <v>76</v>
      </c>
      <c r="J7324" s="34">
        <v>92</v>
      </c>
      <c r="K7324" s="34">
        <v>92</v>
      </c>
      <c r="L7324" s="34">
        <v>75</v>
      </c>
      <c r="M7324" s="34">
        <v>62</v>
      </c>
      <c r="N7324" s="34">
        <v>96</v>
      </c>
      <c r="O7324" s="34">
        <v>91</v>
      </c>
      <c r="P7324" s="34">
        <v>108</v>
      </c>
      <c r="Q7324" s="34">
        <v>118</v>
      </c>
      <c r="R7324" s="34">
        <v>118</v>
      </c>
      <c r="S7324" s="34">
        <v>85</v>
      </c>
      <c r="T7324" s="34">
        <v>103</v>
      </c>
      <c r="U7324" s="34">
        <v>79</v>
      </c>
      <c r="V7324" s="34">
        <v>127</v>
      </c>
      <c r="W7324" s="34">
        <v>105</v>
      </c>
      <c r="X7324" s="34">
        <v>144</v>
      </c>
      <c r="Y7324" s="34">
        <v>89</v>
      </c>
      <c r="Z7324" s="34">
        <v>83</v>
      </c>
      <c r="AA7324" s="34">
        <v>84</v>
      </c>
      <c r="AB7324" s="34">
        <v>85</v>
      </c>
      <c r="AC7324" s="34">
        <v>127</v>
      </c>
    </row>
    <row r="7325" spans="1:29" x14ac:dyDescent="0.2">
      <c r="A7325" s="34" t="s">
        <v>67818</v>
      </c>
      <c r="B7325" s="34">
        <v>76</v>
      </c>
      <c r="C7325" s="34">
        <v>88</v>
      </c>
      <c r="D7325" s="34">
        <v>84</v>
      </c>
      <c r="E7325" s="34">
        <v>91</v>
      </c>
      <c r="F7325" s="34">
        <v>98</v>
      </c>
      <c r="G7325" s="34">
        <v>70</v>
      </c>
      <c r="H7325" s="34">
        <v>69</v>
      </c>
      <c r="I7325" s="34">
        <v>49</v>
      </c>
      <c r="J7325" s="34">
        <v>86</v>
      </c>
      <c r="K7325" s="34">
        <v>66</v>
      </c>
      <c r="L7325" s="34">
        <v>40</v>
      </c>
      <c r="M7325" s="34">
        <v>79</v>
      </c>
      <c r="N7325" s="34">
        <v>54</v>
      </c>
      <c r="O7325" s="34">
        <v>63</v>
      </c>
      <c r="P7325" s="34">
        <v>48</v>
      </c>
      <c r="Q7325" s="34">
        <v>92</v>
      </c>
      <c r="R7325" s="34">
        <v>102</v>
      </c>
      <c r="S7325" s="34">
        <v>91</v>
      </c>
      <c r="T7325" s="34">
        <v>46</v>
      </c>
      <c r="U7325" s="34">
        <v>64</v>
      </c>
      <c r="V7325" s="34">
        <v>73</v>
      </c>
      <c r="W7325" s="34">
        <v>49</v>
      </c>
      <c r="X7325" s="34">
        <v>86</v>
      </c>
      <c r="Y7325" s="34">
        <v>70</v>
      </c>
      <c r="Z7325" s="34">
        <v>104</v>
      </c>
      <c r="AA7325" s="34">
        <v>76</v>
      </c>
      <c r="AB7325" s="34">
        <v>60</v>
      </c>
      <c r="AC7325" s="34">
        <v>117</v>
      </c>
    </row>
    <row r="7326" spans="1:29" x14ac:dyDescent="0.2">
      <c r="A7326" s="34" t="s">
        <v>67819</v>
      </c>
      <c r="B7326" s="34">
        <v>137</v>
      </c>
      <c r="C7326" s="34">
        <v>142</v>
      </c>
      <c r="D7326" s="34">
        <v>170</v>
      </c>
      <c r="E7326" s="34">
        <v>164</v>
      </c>
      <c r="F7326" s="34">
        <v>197</v>
      </c>
      <c r="G7326" s="34">
        <v>152</v>
      </c>
      <c r="H7326" s="34">
        <v>184</v>
      </c>
      <c r="I7326" s="34">
        <v>186</v>
      </c>
      <c r="J7326" s="34">
        <v>147</v>
      </c>
      <c r="K7326" s="34">
        <v>199</v>
      </c>
      <c r="L7326" s="34">
        <v>132</v>
      </c>
      <c r="M7326" s="34">
        <v>144</v>
      </c>
      <c r="N7326" s="34">
        <v>99</v>
      </c>
      <c r="O7326" s="34">
        <v>135</v>
      </c>
      <c r="P7326" s="34">
        <v>173</v>
      </c>
      <c r="Q7326" s="34">
        <v>191</v>
      </c>
      <c r="R7326" s="34">
        <v>179</v>
      </c>
      <c r="S7326" s="34">
        <v>170</v>
      </c>
      <c r="T7326" s="34">
        <v>138</v>
      </c>
      <c r="U7326" s="34">
        <v>127</v>
      </c>
      <c r="V7326" s="34">
        <v>188</v>
      </c>
      <c r="W7326" s="34">
        <v>226</v>
      </c>
      <c r="X7326" s="34">
        <v>201</v>
      </c>
      <c r="Y7326" s="34">
        <v>160</v>
      </c>
      <c r="Z7326" s="34">
        <v>213</v>
      </c>
      <c r="AA7326" s="34">
        <v>163</v>
      </c>
      <c r="AB7326" s="34">
        <v>193</v>
      </c>
      <c r="AC7326" s="34">
        <v>227</v>
      </c>
    </row>
    <row r="7327" spans="1:29" x14ac:dyDescent="0.2">
      <c r="A7327" s="34" t="s">
        <v>67820</v>
      </c>
      <c r="B7327" s="34">
        <v>92</v>
      </c>
      <c r="C7327" s="34">
        <v>160</v>
      </c>
      <c r="D7327" s="34">
        <v>204</v>
      </c>
      <c r="E7327" s="34">
        <v>207</v>
      </c>
      <c r="F7327" s="34">
        <v>154</v>
      </c>
      <c r="G7327" s="34">
        <v>198</v>
      </c>
      <c r="H7327" s="34">
        <v>137</v>
      </c>
      <c r="I7327" s="34">
        <v>169</v>
      </c>
      <c r="J7327" s="34">
        <v>76</v>
      </c>
      <c r="K7327" s="34">
        <v>191</v>
      </c>
      <c r="L7327" s="34">
        <v>39</v>
      </c>
      <c r="M7327" s="34">
        <v>158</v>
      </c>
      <c r="N7327" s="34">
        <v>113</v>
      </c>
      <c r="O7327" s="34">
        <v>161</v>
      </c>
      <c r="P7327" s="34">
        <v>105</v>
      </c>
      <c r="Q7327" s="34">
        <v>173</v>
      </c>
      <c r="R7327" s="34">
        <v>116</v>
      </c>
      <c r="S7327" s="34">
        <v>214</v>
      </c>
      <c r="T7327" s="34">
        <v>65</v>
      </c>
      <c r="U7327" s="34">
        <v>115</v>
      </c>
      <c r="V7327" s="34">
        <v>151</v>
      </c>
      <c r="W7327" s="34">
        <v>126</v>
      </c>
      <c r="X7327" s="34">
        <v>147</v>
      </c>
      <c r="Y7327" s="34">
        <v>77</v>
      </c>
      <c r="Z7327" s="34">
        <v>172</v>
      </c>
      <c r="AA7327" s="34">
        <v>226</v>
      </c>
      <c r="AB7327" s="34">
        <v>96</v>
      </c>
      <c r="AC7327" s="34">
        <v>290</v>
      </c>
    </row>
    <row r="7328" spans="1:29" x14ac:dyDescent="0.2">
      <c r="A7328" s="34" t="s">
        <v>67821</v>
      </c>
      <c r="B7328" s="34">
        <v>38</v>
      </c>
      <c r="C7328" s="34">
        <v>50</v>
      </c>
      <c r="D7328" s="34">
        <v>47</v>
      </c>
      <c r="E7328" s="34">
        <v>65</v>
      </c>
      <c r="F7328" s="34">
        <v>63</v>
      </c>
      <c r="G7328" s="34">
        <v>76</v>
      </c>
      <c r="H7328" s="34">
        <v>56</v>
      </c>
      <c r="I7328" s="34">
        <v>50</v>
      </c>
      <c r="J7328" s="34">
        <v>39</v>
      </c>
      <c r="K7328" s="34">
        <v>85</v>
      </c>
      <c r="L7328" s="34">
        <v>28</v>
      </c>
      <c r="M7328" s="34">
        <v>59</v>
      </c>
      <c r="N7328" s="34">
        <v>55</v>
      </c>
      <c r="O7328" s="34">
        <v>55</v>
      </c>
      <c r="P7328" s="34">
        <v>33</v>
      </c>
      <c r="Q7328" s="34">
        <v>72</v>
      </c>
      <c r="R7328" s="34">
        <v>44</v>
      </c>
      <c r="S7328" s="34">
        <v>63</v>
      </c>
      <c r="T7328" s="34">
        <v>50</v>
      </c>
      <c r="U7328" s="34">
        <v>51</v>
      </c>
      <c r="V7328" s="34">
        <v>55</v>
      </c>
      <c r="W7328" s="34">
        <v>55</v>
      </c>
      <c r="X7328" s="34">
        <v>100</v>
      </c>
      <c r="Y7328" s="34">
        <v>54</v>
      </c>
      <c r="Z7328" s="34">
        <v>62</v>
      </c>
      <c r="AA7328" s="34">
        <v>77</v>
      </c>
      <c r="AB7328" s="34">
        <v>40</v>
      </c>
      <c r="AC7328" s="34">
        <v>64</v>
      </c>
    </row>
    <row r="7329" spans="1:29" x14ac:dyDescent="0.2">
      <c r="A7329" s="34" t="s">
        <v>67822</v>
      </c>
      <c r="B7329" s="34">
        <v>41</v>
      </c>
      <c r="C7329" s="34">
        <v>21</v>
      </c>
      <c r="D7329" s="34">
        <v>54</v>
      </c>
      <c r="E7329" s="34">
        <v>43</v>
      </c>
      <c r="F7329" s="34">
        <v>40</v>
      </c>
      <c r="G7329" s="34">
        <v>24</v>
      </c>
      <c r="H7329" s="34">
        <v>25</v>
      </c>
      <c r="I7329" s="34">
        <v>28</v>
      </c>
      <c r="J7329" s="34">
        <v>39</v>
      </c>
      <c r="K7329" s="34">
        <v>18</v>
      </c>
      <c r="L7329" s="34">
        <v>21</v>
      </c>
      <c r="M7329" s="34">
        <v>22</v>
      </c>
      <c r="N7329" s="34">
        <v>31</v>
      </c>
      <c r="O7329" s="34">
        <v>27</v>
      </c>
      <c r="P7329" s="34">
        <v>36</v>
      </c>
      <c r="Q7329" s="34">
        <v>26</v>
      </c>
      <c r="R7329" s="34">
        <v>37</v>
      </c>
      <c r="S7329" s="34">
        <v>35</v>
      </c>
      <c r="T7329" s="34">
        <v>26</v>
      </c>
      <c r="U7329" s="34">
        <v>35</v>
      </c>
      <c r="V7329" s="34">
        <v>43</v>
      </c>
      <c r="W7329" s="34">
        <v>17</v>
      </c>
      <c r="X7329" s="34">
        <v>25</v>
      </c>
      <c r="Y7329" s="34">
        <v>28</v>
      </c>
      <c r="Z7329" s="34">
        <v>34</v>
      </c>
      <c r="AA7329" s="34">
        <v>61</v>
      </c>
      <c r="AB7329" s="34">
        <v>37</v>
      </c>
      <c r="AC7329" s="34">
        <v>56</v>
      </c>
    </row>
    <row r="7330" spans="1:29" x14ac:dyDescent="0.2">
      <c r="A7330" s="34" t="s">
        <v>67823</v>
      </c>
      <c r="B7330" s="34">
        <v>85</v>
      </c>
      <c r="C7330" s="34">
        <v>110</v>
      </c>
      <c r="D7330" s="34">
        <v>120</v>
      </c>
      <c r="E7330" s="34">
        <v>149</v>
      </c>
      <c r="F7330" s="34">
        <v>99</v>
      </c>
      <c r="G7330" s="34">
        <v>86</v>
      </c>
      <c r="H7330" s="34">
        <v>118</v>
      </c>
      <c r="I7330" s="34">
        <v>103</v>
      </c>
      <c r="J7330" s="34">
        <v>92</v>
      </c>
      <c r="K7330" s="34">
        <v>130</v>
      </c>
      <c r="L7330" s="34">
        <v>69</v>
      </c>
      <c r="M7330" s="34">
        <v>91</v>
      </c>
      <c r="N7330" s="34">
        <v>89</v>
      </c>
      <c r="O7330" s="34">
        <v>97</v>
      </c>
      <c r="P7330" s="34">
        <v>117</v>
      </c>
      <c r="Q7330" s="34">
        <v>167</v>
      </c>
      <c r="R7330" s="34">
        <v>89</v>
      </c>
      <c r="S7330" s="34">
        <v>112</v>
      </c>
      <c r="T7330" s="34">
        <v>93</v>
      </c>
      <c r="U7330" s="34">
        <v>140</v>
      </c>
      <c r="V7330" s="34">
        <v>125</v>
      </c>
      <c r="W7330" s="34">
        <v>121</v>
      </c>
      <c r="X7330" s="34">
        <v>158</v>
      </c>
      <c r="Y7330" s="34">
        <v>108</v>
      </c>
      <c r="Z7330" s="34">
        <v>134</v>
      </c>
      <c r="AA7330" s="34">
        <v>146</v>
      </c>
      <c r="AB7330" s="34">
        <v>98</v>
      </c>
      <c r="AC7330" s="34">
        <v>168</v>
      </c>
    </row>
    <row r="7331" spans="1:29" x14ac:dyDescent="0.2">
      <c r="A7331" s="34" t="s">
        <v>67824</v>
      </c>
      <c r="B7331" s="34">
        <v>227</v>
      </c>
      <c r="C7331" s="34">
        <v>286</v>
      </c>
      <c r="D7331" s="34">
        <v>338</v>
      </c>
      <c r="E7331" s="34">
        <v>261</v>
      </c>
      <c r="F7331" s="34">
        <v>377</v>
      </c>
      <c r="G7331" s="34">
        <v>337</v>
      </c>
      <c r="H7331" s="34">
        <v>322</v>
      </c>
      <c r="I7331" s="34">
        <v>247</v>
      </c>
      <c r="J7331" s="34">
        <v>366</v>
      </c>
      <c r="K7331" s="34">
        <v>306</v>
      </c>
      <c r="L7331" s="34">
        <v>335</v>
      </c>
      <c r="M7331" s="34">
        <v>306</v>
      </c>
      <c r="N7331" s="34">
        <v>277</v>
      </c>
      <c r="O7331" s="34">
        <v>301</v>
      </c>
      <c r="P7331" s="34">
        <v>310</v>
      </c>
      <c r="Q7331" s="34">
        <v>413</v>
      </c>
      <c r="R7331" s="34">
        <v>499</v>
      </c>
      <c r="S7331" s="34">
        <v>329</v>
      </c>
      <c r="T7331" s="34">
        <v>364</v>
      </c>
      <c r="U7331" s="34">
        <v>291</v>
      </c>
      <c r="V7331" s="34">
        <v>429</v>
      </c>
      <c r="W7331" s="34">
        <v>472</v>
      </c>
      <c r="X7331" s="34">
        <v>366</v>
      </c>
      <c r="Y7331" s="34">
        <v>375</v>
      </c>
      <c r="Z7331" s="34">
        <v>380</v>
      </c>
      <c r="AA7331" s="34">
        <v>421</v>
      </c>
      <c r="AB7331" s="34">
        <v>431</v>
      </c>
      <c r="AC7331" s="34">
        <v>541</v>
      </c>
    </row>
    <row r="7332" spans="1:29" x14ac:dyDescent="0.2">
      <c r="A7332" s="34" t="s">
        <v>67825</v>
      </c>
      <c r="B7332" s="34">
        <v>234</v>
      </c>
      <c r="C7332" s="34">
        <v>166</v>
      </c>
      <c r="D7332" s="34">
        <v>203</v>
      </c>
      <c r="E7332" s="34">
        <v>176</v>
      </c>
      <c r="F7332" s="34">
        <v>200</v>
      </c>
      <c r="G7332" s="34">
        <v>218</v>
      </c>
      <c r="H7332" s="34">
        <v>169</v>
      </c>
      <c r="I7332" s="34">
        <v>178</v>
      </c>
      <c r="J7332" s="34">
        <v>236</v>
      </c>
      <c r="K7332" s="34">
        <v>200</v>
      </c>
      <c r="L7332" s="34">
        <v>198</v>
      </c>
      <c r="M7332" s="34">
        <v>139</v>
      </c>
      <c r="N7332" s="34">
        <v>187</v>
      </c>
      <c r="O7332" s="34">
        <v>168</v>
      </c>
      <c r="P7332" s="34">
        <v>219</v>
      </c>
      <c r="Q7332" s="34">
        <v>282</v>
      </c>
      <c r="R7332" s="34">
        <v>272</v>
      </c>
      <c r="S7332" s="34">
        <v>203</v>
      </c>
      <c r="T7332" s="34">
        <v>301</v>
      </c>
      <c r="U7332" s="34">
        <v>181</v>
      </c>
      <c r="V7332" s="34">
        <v>298</v>
      </c>
      <c r="W7332" s="34">
        <v>276</v>
      </c>
      <c r="X7332" s="34">
        <v>192</v>
      </c>
      <c r="Y7332" s="34">
        <v>265</v>
      </c>
      <c r="Z7332" s="34">
        <v>183</v>
      </c>
      <c r="AA7332" s="34">
        <v>234</v>
      </c>
      <c r="AB7332" s="34">
        <v>344</v>
      </c>
      <c r="AC7332" s="34">
        <v>261</v>
      </c>
    </row>
    <row r="7333" spans="1:29" x14ac:dyDescent="0.2">
      <c r="A7333" s="34" t="s">
        <v>67826</v>
      </c>
      <c r="B7333" s="34">
        <v>84</v>
      </c>
      <c r="C7333" s="34">
        <v>103</v>
      </c>
      <c r="D7333" s="34">
        <v>116</v>
      </c>
      <c r="E7333" s="34">
        <v>107</v>
      </c>
      <c r="F7333" s="34">
        <v>97</v>
      </c>
      <c r="G7333" s="34">
        <v>121</v>
      </c>
      <c r="H7333" s="34">
        <v>83</v>
      </c>
      <c r="I7333" s="34">
        <v>93</v>
      </c>
      <c r="J7333" s="34">
        <v>101</v>
      </c>
      <c r="K7333" s="34">
        <v>103</v>
      </c>
      <c r="L7333" s="34">
        <v>77</v>
      </c>
      <c r="M7333" s="34">
        <v>68</v>
      </c>
      <c r="N7333" s="34">
        <v>50</v>
      </c>
      <c r="O7333" s="34">
        <v>100</v>
      </c>
      <c r="P7333" s="34">
        <v>74</v>
      </c>
      <c r="Q7333" s="34">
        <v>110</v>
      </c>
      <c r="R7333" s="34">
        <v>136</v>
      </c>
      <c r="S7333" s="34">
        <v>130</v>
      </c>
      <c r="T7333" s="34">
        <v>107</v>
      </c>
      <c r="U7333" s="34">
        <v>98</v>
      </c>
      <c r="V7333" s="34">
        <v>78</v>
      </c>
      <c r="W7333" s="34">
        <v>115</v>
      </c>
      <c r="X7333" s="34">
        <v>96</v>
      </c>
      <c r="Y7333" s="34">
        <v>101</v>
      </c>
      <c r="Z7333" s="34">
        <v>89</v>
      </c>
      <c r="AA7333" s="34">
        <v>111</v>
      </c>
      <c r="AB7333" s="34">
        <v>130</v>
      </c>
      <c r="AC7333" s="34">
        <v>136</v>
      </c>
    </row>
    <row r="7334" spans="1:29" x14ac:dyDescent="0.2">
      <c r="A7334" s="34" t="s">
        <v>67827</v>
      </c>
      <c r="B7334" s="34">
        <v>129</v>
      </c>
      <c r="C7334" s="34">
        <v>195</v>
      </c>
      <c r="D7334" s="34">
        <v>163</v>
      </c>
      <c r="E7334" s="34">
        <v>216</v>
      </c>
      <c r="F7334" s="34">
        <v>161</v>
      </c>
      <c r="G7334" s="34">
        <v>198</v>
      </c>
      <c r="H7334" s="34">
        <v>152</v>
      </c>
      <c r="I7334" s="34">
        <v>177</v>
      </c>
      <c r="J7334" s="34">
        <v>90</v>
      </c>
      <c r="K7334" s="34">
        <v>189</v>
      </c>
      <c r="L7334" s="34">
        <v>66</v>
      </c>
      <c r="M7334" s="34">
        <v>162</v>
      </c>
      <c r="N7334" s="34">
        <v>109</v>
      </c>
      <c r="O7334" s="34">
        <v>152</v>
      </c>
      <c r="P7334" s="34">
        <v>89</v>
      </c>
      <c r="Q7334" s="34">
        <v>206</v>
      </c>
      <c r="R7334" s="34">
        <v>146</v>
      </c>
      <c r="S7334" s="34">
        <v>211</v>
      </c>
      <c r="T7334" s="34">
        <v>80</v>
      </c>
      <c r="U7334" s="34">
        <v>164</v>
      </c>
      <c r="V7334" s="34">
        <v>123</v>
      </c>
      <c r="W7334" s="34">
        <v>127</v>
      </c>
      <c r="X7334" s="34">
        <v>168</v>
      </c>
      <c r="Y7334" s="34">
        <v>135</v>
      </c>
      <c r="Z7334" s="34">
        <v>138</v>
      </c>
      <c r="AA7334" s="34">
        <v>203</v>
      </c>
      <c r="AB7334" s="34">
        <v>118</v>
      </c>
      <c r="AC7334" s="34">
        <v>308</v>
      </c>
    </row>
    <row r="7335" spans="1:29" x14ac:dyDescent="0.2">
      <c r="A7335" s="34" t="s">
        <v>67828</v>
      </c>
      <c r="B7335" s="34">
        <v>83</v>
      </c>
      <c r="C7335" s="34">
        <v>85</v>
      </c>
      <c r="D7335" s="34">
        <v>138</v>
      </c>
      <c r="E7335" s="34">
        <v>90</v>
      </c>
      <c r="F7335" s="34">
        <v>163</v>
      </c>
      <c r="G7335" s="34">
        <v>83</v>
      </c>
      <c r="H7335" s="34">
        <v>118</v>
      </c>
      <c r="I7335" s="34">
        <v>76</v>
      </c>
      <c r="J7335" s="34">
        <v>114</v>
      </c>
      <c r="K7335" s="34">
        <v>134</v>
      </c>
      <c r="L7335" s="34">
        <v>84</v>
      </c>
      <c r="M7335" s="34">
        <v>97</v>
      </c>
      <c r="N7335" s="34">
        <v>85</v>
      </c>
      <c r="O7335" s="34">
        <v>95</v>
      </c>
      <c r="P7335" s="34">
        <v>126</v>
      </c>
      <c r="Q7335" s="34">
        <v>121</v>
      </c>
      <c r="R7335" s="34">
        <v>171</v>
      </c>
      <c r="S7335" s="34">
        <v>125</v>
      </c>
      <c r="T7335" s="34">
        <v>138</v>
      </c>
      <c r="U7335" s="34">
        <v>73</v>
      </c>
      <c r="V7335" s="34">
        <v>133</v>
      </c>
      <c r="W7335" s="34">
        <v>110</v>
      </c>
      <c r="X7335" s="34">
        <v>174</v>
      </c>
      <c r="Y7335" s="34">
        <v>127</v>
      </c>
      <c r="Z7335" s="34">
        <v>143</v>
      </c>
      <c r="AA7335" s="34">
        <v>109</v>
      </c>
      <c r="AB7335" s="34">
        <v>123</v>
      </c>
      <c r="AC7335" s="34">
        <v>179</v>
      </c>
    </row>
    <row r="7336" spans="1:29" x14ac:dyDescent="0.2">
      <c r="A7336" s="34" t="s">
        <v>67829</v>
      </c>
      <c r="B7336" s="34">
        <v>59</v>
      </c>
      <c r="C7336" s="34">
        <v>174</v>
      </c>
      <c r="D7336" s="34">
        <v>112</v>
      </c>
      <c r="E7336" s="34">
        <v>154</v>
      </c>
      <c r="F7336" s="34">
        <v>85</v>
      </c>
      <c r="G7336" s="34">
        <v>212</v>
      </c>
      <c r="H7336" s="34">
        <v>124</v>
      </c>
      <c r="I7336" s="34">
        <v>151</v>
      </c>
      <c r="J7336" s="34">
        <v>69</v>
      </c>
      <c r="K7336" s="34">
        <v>181</v>
      </c>
      <c r="L7336" s="34">
        <v>68</v>
      </c>
      <c r="M7336" s="34">
        <v>131</v>
      </c>
      <c r="N7336" s="34">
        <v>94</v>
      </c>
      <c r="O7336" s="34">
        <v>186</v>
      </c>
      <c r="P7336" s="34">
        <v>105</v>
      </c>
      <c r="Q7336" s="34">
        <v>161</v>
      </c>
      <c r="R7336" s="34">
        <v>99</v>
      </c>
      <c r="S7336" s="34">
        <v>223</v>
      </c>
      <c r="T7336" s="34">
        <v>79</v>
      </c>
      <c r="U7336" s="34">
        <v>163</v>
      </c>
      <c r="V7336" s="34">
        <v>117</v>
      </c>
      <c r="W7336" s="34">
        <v>183</v>
      </c>
      <c r="X7336" s="34">
        <v>113</v>
      </c>
      <c r="Y7336" s="34">
        <v>149</v>
      </c>
      <c r="Z7336" s="34">
        <v>125</v>
      </c>
      <c r="AA7336" s="34">
        <v>186</v>
      </c>
      <c r="AB7336" s="34">
        <v>106</v>
      </c>
      <c r="AC7336" s="34">
        <v>228</v>
      </c>
    </row>
    <row r="7337" spans="1:29" x14ac:dyDescent="0.2">
      <c r="A7337" s="34" t="s">
        <v>67830</v>
      </c>
      <c r="B7337" s="34">
        <v>268</v>
      </c>
      <c r="C7337" s="34">
        <v>230</v>
      </c>
      <c r="D7337" s="34">
        <v>237</v>
      </c>
      <c r="E7337" s="34">
        <v>178</v>
      </c>
      <c r="F7337" s="34">
        <v>197</v>
      </c>
      <c r="G7337" s="34">
        <v>274</v>
      </c>
      <c r="H7337" s="34">
        <v>213</v>
      </c>
      <c r="I7337" s="34">
        <v>176</v>
      </c>
      <c r="J7337" s="34">
        <v>188</v>
      </c>
      <c r="K7337" s="34">
        <v>206</v>
      </c>
      <c r="L7337" s="34">
        <v>194</v>
      </c>
      <c r="M7337" s="34">
        <v>153</v>
      </c>
      <c r="N7337" s="34">
        <v>187</v>
      </c>
      <c r="O7337" s="34">
        <v>150</v>
      </c>
      <c r="P7337" s="34">
        <v>179</v>
      </c>
      <c r="Q7337" s="34">
        <v>213</v>
      </c>
      <c r="R7337" s="34">
        <v>221</v>
      </c>
      <c r="S7337" s="34">
        <v>220</v>
      </c>
      <c r="T7337" s="34">
        <v>267</v>
      </c>
      <c r="U7337" s="34">
        <v>222</v>
      </c>
      <c r="V7337" s="34">
        <v>223</v>
      </c>
      <c r="W7337" s="34">
        <v>213</v>
      </c>
      <c r="X7337" s="34">
        <v>237</v>
      </c>
      <c r="Y7337" s="34">
        <v>278</v>
      </c>
      <c r="Z7337" s="34">
        <v>217</v>
      </c>
      <c r="AA7337" s="34">
        <v>215</v>
      </c>
      <c r="AB7337" s="34">
        <v>317</v>
      </c>
      <c r="AC7337" s="34">
        <v>294</v>
      </c>
    </row>
    <row r="7338" spans="1:29" x14ac:dyDescent="0.2">
      <c r="A7338" s="34" t="s">
        <v>67831</v>
      </c>
      <c r="B7338" s="34">
        <v>181</v>
      </c>
      <c r="C7338" s="34">
        <v>256</v>
      </c>
      <c r="D7338" s="34">
        <v>348</v>
      </c>
      <c r="E7338" s="34">
        <v>273</v>
      </c>
      <c r="F7338" s="34">
        <v>280</v>
      </c>
      <c r="G7338" s="34">
        <v>241</v>
      </c>
      <c r="H7338" s="34">
        <v>237</v>
      </c>
      <c r="I7338" s="34">
        <v>223</v>
      </c>
      <c r="J7338" s="34">
        <v>233</v>
      </c>
      <c r="K7338" s="34">
        <v>280</v>
      </c>
      <c r="L7338" s="34">
        <v>158</v>
      </c>
      <c r="M7338" s="34">
        <v>232</v>
      </c>
      <c r="N7338" s="34">
        <v>186</v>
      </c>
      <c r="O7338" s="34">
        <v>222</v>
      </c>
      <c r="P7338" s="34">
        <v>188</v>
      </c>
      <c r="Q7338" s="34">
        <v>334</v>
      </c>
      <c r="R7338" s="34">
        <v>281</v>
      </c>
      <c r="S7338" s="34">
        <v>281</v>
      </c>
      <c r="T7338" s="34">
        <v>265</v>
      </c>
      <c r="U7338" s="34">
        <v>204</v>
      </c>
      <c r="V7338" s="34">
        <v>294</v>
      </c>
      <c r="W7338" s="34">
        <v>249</v>
      </c>
      <c r="X7338" s="34">
        <v>288</v>
      </c>
      <c r="Y7338" s="34">
        <v>237</v>
      </c>
      <c r="Z7338" s="34">
        <v>301</v>
      </c>
      <c r="AA7338" s="34">
        <v>355</v>
      </c>
      <c r="AB7338" s="34">
        <v>256</v>
      </c>
      <c r="AC7338" s="34">
        <v>388</v>
      </c>
    </row>
    <row r="7339" spans="1:29" x14ac:dyDescent="0.2">
      <c r="A7339" s="34" t="s">
        <v>67832</v>
      </c>
      <c r="B7339" s="34">
        <v>59</v>
      </c>
      <c r="C7339" s="34">
        <v>91</v>
      </c>
      <c r="D7339" s="34">
        <v>62</v>
      </c>
      <c r="E7339" s="34">
        <v>90</v>
      </c>
      <c r="F7339" s="34">
        <v>51</v>
      </c>
      <c r="G7339" s="34">
        <v>102</v>
      </c>
      <c r="H7339" s="34">
        <v>76</v>
      </c>
      <c r="I7339" s="34">
        <v>62</v>
      </c>
      <c r="J7339" s="34">
        <v>61</v>
      </c>
      <c r="K7339" s="34">
        <v>89</v>
      </c>
      <c r="L7339" s="34">
        <v>36</v>
      </c>
      <c r="M7339" s="34">
        <v>107</v>
      </c>
      <c r="N7339" s="34">
        <v>52</v>
      </c>
      <c r="O7339" s="34">
        <v>77</v>
      </c>
      <c r="P7339" s="34">
        <v>62</v>
      </c>
      <c r="Q7339" s="34">
        <v>111</v>
      </c>
      <c r="R7339" s="34">
        <v>76</v>
      </c>
      <c r="S7339" s="34">
        <v>95</v>
      </c>
      <c r="T7339" s="34">
        <v>49</v>
      </c>
      <c r="U7339" s="34">
        <v>79</v>
      </c>
      <c r="V7339" s="34">
        <v>87</v>
      </c>
      <c r="W7339" s="34">
        <v>86</v>
      </c>
      <c r="X7339" s="34">
        <v>89</v>
      </c>
      <c r="Y7339" s="34">
        <v>102</v>
      </c>
      <c r="Z7339" s="34">
        <v>94</v>
      </c>
      <c r="AA7339" s="34">
        <v>119</v>
      </c>
      <c r="AB7339" s="34">
        <v>63</v>
      </c>
      <c r="AC7339" s="34">
        <v>105</v>
      </c>
    </row>
    <row r="7340" spans="1:29" x14ac:dyDescent="0.2">
      <c r="A7340" s="34" t="s">
        <v>67833</v>
      </c>
      <c r="B7340" s="34">
        <v>258</v>
      </c>
      <c r="C7340" s="34">
        <v>282</v>
      </c>
      <c r="D7340" s="34">
        <v>228</v>
      </c>
      <c r="E7340" s="34">
        <v>248</v>
      </c>
      <c r="F7340" s="34">
        <v>246</v>
      </c>
      <c r="G7340" s="34">
        <v>295</v>
      </c>
      <c r="H7340" s="34">
        <v>207</v>
      </c>
      <c r="I7340" s="34">
        <v>338</v>
      </c>
      <c r="J7340" s="34">
        <v>200</v>
      </c>
      <c r="K7340" s="34">
        <v>324</v>
      </c>
      <c r="L7340" s="34">
        <v>138</v>
      </c>
      <c r="M7340" s="34">
        <v>286</v>
      </c>
      <c r="N7340" s="34">
        <v>218</v>
      </c>
      <c r="O7340" s="34">
        <v>292</v>
      </c>
      <c r="P7340" s="34">
        <v>178</v>
      </c>
      <c r="Q7340" s="34">
        <v>424</v>
      </c>
      <c r="R7340" s="34">
        <v>204</v>
      </c>
      <c r="S7340" s="34">
        <v>342</v>
      </c>
      <c r="T7340" s="34">
        <v>242</v>
      </c>
      <c r="U7340" s="34">
        <v>320</v>
      </c>
      <c r="V7340" s="34">
        <v>271</v>
      </c>
      <c r="W7340" s="34">
        <v>369</v>
      </c>
      <c r="X7340" s="34">
        <v>249</v>
      </c>
      <c r="Y7340" s="34">
        <v>324</v>
      </c>
      <c r="Z7340" s="34">
        <v>244</v>
      </c>
      <c r="AA7340" s="34">
        <v>414</v>
      </c>
      <c r="AB7340" s="34">
        <v>233</v>
      </c>
      <c r="AC7340" s="34">
        <v>496</v>
      </c>
    </row>
    <row r="7341" spans="1:29" x14ac:dyDescent="0.2">
      <c r="A7341" s="34" t="s">
        <v>67834</v>
      </c>
      <c r="B7341" s="34">
        <v>239</v>
      </c>
      <c r="C7341" s="34">
        <v>258</v>
      </c>
      <c r="D7341" s="34">
        <v>285</v>
      </c>
      <c r="E7341" s="34">
        <v>243</v>
      </c>
      <c r="F7341" s="34">
        <v>273</v>
      </c>
      <c r="G7341" s="34">
        <v>314</v>
      </c>
      <c r="H7341" s="34">
        <v>300</v>
      </c>
      <c r="I7341" s="34">
        <v>314</v>
      </c>
      <c r="J7341" s="34">
        <v>243</v>
      </c>
      <c r="K7341" s="34">
        <v>362</v>
      </c>
      <c r="L7341" s="34">
        <v>191</v>
      </c>
      <c r="M7341" s="34">
        <v>282</v>
      </c>
      <c r="N7341" s="34">
        <v>233</v>
      </c>
      <c r="O7341" s="34">
        <v>297</v>
      </c>
      <c r="P7341" s="34">
        <v>257</v>
      </c>
      <c r="Q7341" s="34">
        <v>429</v>
      </c>
      <c r="R7341" s="34">
        <v>328</v>
      </c>
      <c r="S7341" s="34">
        <v>325</v>
      </c>
      <c r="T7341" s="34">
        <v>307</v>
      </c>
      <c r="U7341" s="34">
        <v>319</v>
      </c>
      <c r="V7341" s="34">
        <v>298</v>
      </c>
      <c r="W7341" s="34">
        <v>341</v>
      </c>
      <c r="X7341" s="34">
        <v>272</v>
      </c>
      <c r="Y7341" s="34">
        <v>379</v>
      </c>
      <c r="Z7341" s="34">
        <v>320</v>
      </c>
      <c r="AA7341" s="34">
        <v>364</v>
      </c>
      <c r="AB7341" s="34">
        <v>367</v>
      </c>
      <c r="AC7341" s="34">
        <v>472</v>
      </c>
    </row>
    <row r="7342" spans="1:29" x14ac:dyDescent="0.2">
      <c r="A7342" s="34" t="s">
        <v>67835</v>
      </c>
      <c r="B7342" s="34">
        <v>131</v>
      </c>
      <c r="C7342" s="34">
        <v>151</v>
      </c>
      <c r="D7342" s="34">
        <v>134</v>
      </c>
      <c r="E7342" s="34">
        <v>166</v>
      </c>
      <c r="F7342" s="34">
        <v>120</v>
      </c>
      <c r="G7342" s="34">
        <v>173</v>
      </c>
      <c r="H7342" s="34">
        <v>132</v>
      </c>
      <c r="I7342" s="34">
        <v>181</v>
      </c>
      <c r="J7342" s="34">
        <v>99</v>
      </c>
      <c r="K7342" s="34">
        <v>164</v>
      </c>
      <c r="L7342" s="34">
        <v>106</v>
      </c>
      <c r="M7342" s="34">
        <v>177</v>
      </c>
      <c r="N7342" s="34">
        <v>148</v>
      </c>
      <c r="O7342" s="34">
        <v>144</v>
      </c>
      <c r="P7342" s="34">
        <v>153</v>
      </c>
      <c r="Q7342" s="34">
        <v>219</v>
      </c>
      <c r="R7342" s="34">
        <v>166</v>
      </c>
      <c r="S7342" s="34">
        <v>154</v>
      </c>
      <c r="T7342" s="34">
        <v>123</v>
      </c>
      <c r="U7342" s="34">
        <v>139</v>
      </c>
      <c r="V7342" s="34">
        <v>137</v>
      </c>
      <c r="W7342" s="34">
        <v>231</v>
      </c>
      <c r="X7342" s="34">
        <v>113</v>
      </c>
      <c r="Y7342" s="34">
        <v>220</v>
      </c>
      <c r="Z7342" s="34">
        <v>114</v>
      </c>
      <c r="AA7342" s="34">
        <v>243</v>
      </c>
      <c r="AB7342" s="34">
        <v>157</v>
      </c>
      <c r="AC7342" s="34">
        <v>273</v>
      </c>
    </row>
    <row r="7343" spans="1:29" x14ac:dyDescent="0.2">
      <c r="A7343" s="34" t="s">
        <v>67836</v>
      </c>
      <c r="B7343" s="34">
        <v>201</v>
      </c>
      <c r="C7343" s="34">
        <v>252</v>
      </c>
      <c r="D7343" s="34">
        <v>253</v>
      </c>
      <c r="E7343" s="34">
        <v>288</v>
      </c>
      <c r="F7343" s="34">
        <v>292</v>
      </c>
      <c r="G7343" s="34">
        <v>210</v>
      </c>
      <c r="H7343" s="34">
        <v>262</v>
      </c>
      <c r="I7343" s="34">
        <v>255</v>
      </c>
      <c r="J7343" s="34">
        <v>230</v>
      </c>
      <c r="K7343" s="34">
        <v>234</v>
      </c>
      <c r="L7343" s="34">
        <v>202</v>
      </c>
      <c r="M7343" s="34">
        <v>237</v>
      </c>
      <c r="N7343" s="34">
        <v>235</v>
      </c>
      <c r="O7343" s="34">
        <v>196</v>
      </c>
      <c r="P7343" s="34">
        <v>222</v>
      </c>
      <c r="Q7343" s="34">
        <v>325</v>
      </c>
      <c r="R7343" s="34">
        <v>286</v>
      </c>
      <c r="S7343" s="34">
        <v>263</v>
      </c>
      <c r="T7343" s="34">
        <v>288</v>
      </c>
      <c r="U7343" s="34">
        <v>282</v>
      </c>
      <c r="V7343" s="34">
        <v>351</v>
      </c>
      <c r="W7343" s="34">
        <v>299</v>
      </c>
      <c r="X7343" s="34">
        <v>304</v>
      </c>
      <c r="Y7343" s="34">
        <v>312</v>
      </c>
      <c r="Z7343" s="34">
        <v>287</v>
      </c>
      <c r="AA7343" s="34">
        <v>293</v>
      </c>
      <c r="AB7343" s="34">
        <v>324</v>
      </c>
      <c r="AC7343" s="34">
        <v>446</v>
      </c>
    </row>
    <row r="7344" spans="1:29" x14ac:dyDescent="0.2">
      <c r="A7344" s="34" t="s">
        <v>67837</v>
      </c>
      <c r="B7344" s="34">
        <v>258</v>
      </c>
      <c r="C7344" s="34">
        <v>272</v>
      </c>
      <c r="D7344" s="34">
        <v>280</v>
      </c>
      <c r="E7344" s="34">
        <v>321</v>
      </c>
      <c r="F7344" s="34">
        <v>308</v>
      </c>
      <c r="G7344" s="34">
        <v>301</v>
      </c>
      <c r="H7344" s="34">
        <v>241</v>
      </c>
      <c r="I7344" s="34">
        <v>283</v>
      </c>
      <c r="J7344" s="34">
        <v>313</v>
      </c>
      <c r="K7344" s="34">
        <v>336</v>
      </c>
      <c r="L7344" s="34">
        <v>245</v>
      </c>
      <c r="M7344" s="34">
        <v>270</v>
      </c>
      <c r="N7344" s="34">
        <v>293</v>
      </c>
      <c r="O7344" s="34">
        <v>258</v>
      </c>
      <c r="P7344" s="34">
        <v>300</v>
      </c>
      <c r="Q7344" s="34">
        <v>438</v>
      </c>
      <c r="R7344" s="34">
        <v>368</v>
      </c>
      <c r="S7344" s="34">
        <v>344</v>
      </c>
      <c r="T7344" s="34">
        <v>327</v>
      </c>
      <c r="U7344" s="34">
        <v>325</v>
      </c>
      <c r="V7344" s="34">
        <v>359</v>
      </c>
      <c r="W7344" s="34">
        <v>388</v>
      </c>
      <c r="X7344" s="34">
        <v>361</v>
      </c>
      <c r="Y7344" s="34">
        <v>419</v>
      </c>
      <c r="Z7344" s="34">
        <v>309</v>
      </c>
      <c r="AA7344" s="34">
        <v>466</v>
      </c>
      <c r="AB7344" s="34">
        <v>374</v>
      </c>
      <c r="AC7344" s="34">
        <v>458</v>
      </c>
    </row>
    <row r="7345" spans="1:29" x14ac:dyDescent="0.2">
      <c r="A7345" s="34" t="s">
        <v>67838</v>
      </c>
      <c r="B7345" s="34">
        <v>144</v>
      </c>
      <c r="C7345" s="34">
        <v>91</v>
      </c>
      <c r="D7345" s="34">
        <v>125</v>
      </c>
      <c r="E7345" s="34">
        <v>129</v>
      </c>
      <c r="F7345" s="34">
        <v>98</v>
      </c>
      <c r="G7345" s="34">
        <v>107</v>
      </c>
      <c r="H7345" s="34">
        <v>77</v>
      </c>
      <c r="I7345" s="34">
        <v>85</v>
      </c>
      <c r="J7345" s="34">
        <v>113</v>
      </c>
      <c r="K7345" s="34">
        <v>123</v>
      </c>
      <c r="L7345" s="34">
        <v>69</v>
      </c>
      <c r="M7345" s="34">
        <v>120</v>
      </c>
      <c r="N7345" s="34">
        <v>104</v>
      </c>
      <c r="O7345" s="34">
        <v>89</v>
      </c>
      <c r="P7345" s="34">
        <v>121</v>
      </c>
      <c r="Q7345" s="34">
        <v>154</v>
      </c>
      <c r="R7345" s="34">
        <v>162</v>
      </c>
      <c r="S7345" s="34">
        <v>180</v>
      </c>
      <c r="T7345" s="34">
        <v>138</v>
      </c>
      <c r="U7345" s="34">
        <v>93</v>
      </c>
      <c r="V7345" s="34">
        <v>119</v>
      </c>
      <c r="W7345" s="34">
        <v>146</v>
      </c>
      <c r="X7345" s="34">
        <v>193</v>
      </c>
      <c r="Y7345" s="34">
        <v>155</v>
      </c>
      <c r="Z7345" s="34">
        <v>117</v>
      </c>
      <c r="AA7345" s="34">
        <v>150</v>
      </c>
      <c r="AB7345" s="34">
        <v>138</v>
      </c>
      <c r="AC7345" s="34">
        <v>181</v>
      </c>
    </row>
    <row r="7346" spans="1:29" x14ac:dyDescent="0.2">
      <c r="A7346" s="34" t="s">
        <v>67839</v>
      </c>
      <c r="B7346" s="34">
        <v>155</v>
      </c>
      <c r="C7346" s="34">
        <v>183</v>
      </c>
      <c r="D7346" s="34">
        <v>173</v>
      </c>
      <c r="E7346" s="34">
        <v>266</v>
      </c>
      <c r="F7346" s="34">
        <v>213</v>
      </c>
      <c r="G7346" s="34">
        <v>216</v>
      </c>
      <c r="H7346" s="34">
        <v>186</v>
      </c>
      <c r="I7346" s="34">
        <v>242</v>
      </c>
      <c r="J7346" s="34">
        <v>147</v>
      </c>
      <c r="K7346" s="34">
        <v>255</v>
      </c>
      <c r="L7346" s="34">
        <v>146</v>
      </c>
      <c r="M7346" s="34">
        <v>236</v>
      </c>
      <c r="N7346" s="34">
        <v>163</v>
      </c>
      <c r="O7346" s="34">
        <v>226</v>
      </c>
      <c r="P7346" s="34">
        <v>164</v>
      </c>
      <c r="Q7346" s="34">
        <v>336</v>
      </c>
      <c r="R7346" s="34">
        <v>201</v>
      </c>
      <c r="S7346" s="34">
        <v>273</v>
      </c>
      <c r="T7346" s="34">
        <v>209</v>
      </c>
      <c r="U7346" s="34">
        <v>217</v>
      </c>
      <c r="V7346" s="34">
        <v>184</v>
      </c>
      <c r="W7346" s="34">
        <v>394</v>
      </c>
      <c r="X7346" s="34">
        <v>223</v>
      </c>
      <c r="Y7346" s="34">
        <v>293</v>
      </c>
      <c r="Z7346" s="34">
        <v>209</v>
      </c>
      <c r="AA7346" s="34">
        <v>286</v>
      </c>
      <c r="AB7346" s="34">
        <v>262</v>
      </c>
      <c r="AC7346" s="34">
        <v>448</v>
      </c>
    </row>
    <row r="7347" spans="1:29" x14ac:dyDescent="0.2">
      <c r="A7347" s="34" t="s">
        <v>67840</v>
      </c>
      <c r="B7347" s="34">
        <v>87</v>
      </c>
      <c r="C7347" s="34">
        <v>105</v>
      </c>
      <c r="D7347" s="34">
        <v>112</v>
      </c>
      <c r="E7347" s="34">
        <v>92</v>
      </c>
      <c r="F7347" s="34">
        <v>75</v>
      </c>
      <c r="G7347" s="34">
        <v>122</v>
      </c>
      <c r="H7347" s="34">
        <v>80</v>
      </c>
      <c r="I7347" s="34">
        <v>89</v>
      </c>
      <c r="J7347" s="34">
        <v>73</v>
      </c>
      <c r="K7347" s="34">
        <v>100</v>
      </c>
      <c r="L7347" s="34">
        <v>78</v>
      </c>
      <c r="M7347" s="34">
        <v>121</v>
      </c>
      <c r="N7347" s="34">
        <v>70</v>
      </c>
      <c r="O7347" s="34">
        <v>85</v>
      </c>
      <c r="P7347" s="34">
        <v>75</v>
      </c>
      <c r="Q7347" s="34">
        <v>185</v>
      </c>
      <c r="R7347" s="34">
        <v>97</v>
      </c>
      <c r="S7347" s="34">
        <v>150</v>
      </c>
      <c r="T7347" s="34">
        <v>108</v>
      </c>
      <c r="U7347" s="34">
        <v>142</v>
      </c>
      <c r="V7347" s="34">
        <v>72</v>
      </c>
      <c r="W7347" s="34">
        <v>147</v>
      </c>
      <c r="X7347" s="34">
        <v>128</v>
      </c>
      <c r="Y7347" s="34">
        <v>121</v>
      </c>
      <c r="Z7347" s="34">
        <v>108</v>
      </c>
      <c r="AA7347" s="34">
        <v>146</v>
      </c>
      <c r="AB7347" s="34">
        <v>105</v>
      </c>
      <c r="AC7347" s="34">
        <v>180</v>
      </c>
    </row>
    <row r="7348" spans="1:29" x14ac:dyDescent="0.2">
      <c r="A7348" s="34" t="s">
        <v>67841</v>
      </c>
      <c r="B7348" s="34">
        <v>0</v>
      </c>
      <c r="C7348" s="34">
        <v>0</v>
      </c>
      <c r="D7348" s="34">
        <v>0</v>
      </c>
      <c r="E7348" s="34">
        <v>0</v>
      </c>
      <c r="F7348" s="34">
        <v>0</v>
      </c>
      <c r="G7348" s="34">
        <v>0</v>
      </c>
      <c r="H7348" s="34">
        <v>0</v>
      </c>
      <c r="I7348" s="34">
        <v>0</v>
      </c>
      <c r="J7348" s="34">
        <v>0</v>
      </c>
      <c r="K7348" s="34">
        <v>0</v>
      </c>
      <c r="L7348" s="34">
        <v>0</v>
      </c>
      <c r="M7348" s="34">
        <v>0</v>
      </c>
      <c r="N7348" s="34">
        <v>0</v>
      </c>
      <c r="O7348" s="34">
        <v>0</v>
      </c>
      <c r="P7348" s="34">
        <v>0</v>
      </c>
      <c r="Q7348" s="34">
        <v>0</v>
      </c>
      <c r="R7348" s="34">
        <v>0</v>
      </c>
      <c r="S7348" s="34">
        <v>0</v>
      </c>
      <c r="T7348" s="34">
        <v>0</v>
      </c>
      <c r="U7348" s="34">
        <v>0</v>
      </c>
      <c r="V7348" s="34">
        <v>0</v>
      </c>
      <c r="W7348" s="34">
        <v>0</v>
      </c>
      <c r="X7348" s="34">
        <v>0</v>
      </c>
      <c r="Y7348" s="34">
        <v>0</v>
      </c>
      <c r="Z7348" s="34">
        <v>0</v>
      </c>
      <c r="AA7348" s="34">
        <v>0</v>
      </c>
      <c r="AB7348" s="34">
        <v>0</v>
      </c>
      <c r="AC7348" s="34">
        <v>0</v>
      </c>
    </row>
    <row r="7349" spans="1:29" x14ac:dyDescent="0.2">
      <c r="A7349" s="34" t="s">
        <v>67842</v>
      </c>
      <c r="B7349" s="34">
        <v>228</v>
      </c>
      <c r="C7349" s="34">
        <v>398</v>
      </c>
      <c r="D7349" s="34">
        <v>274</v>
      </c>
      <c r="E7349" s="34">
        <v>425</v>
      </c>
      <c r="F7349" s="34">
        <v>258</v>
      </c>
      <c r="G7349" s="34">
        <v>414</v>
      </c>
      <c r="H7349" s="34">
        <v>288</v>
      </c>
      <c r="I7349" s="34">
        <v>324</v>
      </c>
      <c r="J7349" s="34">
        <v>246</v>
      </c>
      <c r="K7349" s="34">
        <v>405</v>
      </c>
      <c r="L7349" s="34">
        <v>260</v>
      </c>
      <c r="M7349" s="34">
        <v>338</v>
      </c>
      <c r="N7349" s="34">
        <v>238</v>
      </c>
      <c r="O7349" s="34">
        <v>324</v>
      </c>
      <c r="P7349" s="34">
        <v>247</v>
      </c>
      <c r="Q7349" s="34">
        <v>526</v>
      </c>
      <c r="R7349" s="34">
        <v>304</v>
      </c>
      <c r="S7349" s="34">
        <v>428</v>
      </c>
      <c r="T7349" s="34">
        <v>324</v>
      </c>
      <c r="U7349" s="34">
        <v>396</v>
      </c>
      <c r="V7349" s="34">
        <v>362</v>
      </c>
      <c r="W7349" s="34">
        <v>526</v>
      </c>
      <c r="X7349" s="34">
        <v>326</v>
      </c>
      <c r="Y7349" s="34">
        <v>469</v>
      </c>
      <c r="Z7349" s="34">
        <v>344</v>
      </c>
      <c r="AA7349" s="34">
        <v>492</v>
      </c>
      <c r="AB7349" s="34">
        <v>384</v>
      </c>
      <c r="AC7349" s="34">
        <v>567</v>
      </c>
    </row>
    <row r="7350" spans="1:29" x14ac:dyDescent="0.2">
      <c r="A7350" s="34" t="s">
        <v>67843</v>
      </c>
      <c r="B7350" s="34">
        <v>547</v>
      </c>
      <c r="C7350" s="34">
        <v>410</v>
      </c>
      <c r="D7350" s="34">
        <v>393</v>
      </c>
      <c r="E7350" s="34">
        <v>419</v>
      </c>
      <c r="F7350" s="34">
        <v>502</v>
      </c>
      <c r="G7350" s="34">
        <v>364</v>
      </c>
      <c r="H7350" s="34">
        <v>429</v>
      </c>
      <c r="I7350" s="34">
        <v>410</v>
      </c>
      <c r="J7350" s="34">
        <v>452</v>
      </c>
      <c r="K7350" s="34">
        <v>482</v>
      </c>
      <c r="L7350" s="34">
        <v>483</v>
      </c>
      <c r="M7350" s="34">
        <v>403</v>
      </c>
      <c r="N7350" s="34">
        <v>422</v>
      </c>
      <c r="O7350" s="34">
        <v>411</v>
      </c>
      <c r="P7350" s="34">
        <v>465</v>
      </c>
      <c r="Q7350" s="34">
        <v>651</v>
      </c>
      <c r="R7350" s="34">
        <v>707</v>
      </c>
      <c r="S7350" s="34">
        <v>525</v>
      </c>
      <c r="T7350" s="34">
        <v>618</v>
      </c>
      <c r="U7350" s="34">
        <v>483</v>
      </c>
      <c r="V7350" s="34">
        <v>545</v>
      </c>
      <c r="W7350" s="34">
        <v>641</v>
      </c>
      <c r="X7350" s="34">
        <v>538</v>
      </c>
      <c r="Y7350" s="34">
        <v>639</v>
      </c>
      <c r="Z7350" s="34">
        <v>520</v>
      </c>
      <c r="AA7350" s="34">
        <v>571</v>
      </c>
      <c r="AB7350" s="34">
        <v>715</v>
      </c>
      <c r="AC7350" s="34">
        <v>743</v>
      </c>
    </row>
    <row r="7351" spans="1:29" x14ac:dyDescent="0.2">
      <c r="A7351" s="34" t="s">
        <v>67844</v>
      </c>
      <c r="B7351" s="34">
        <v>181</v>
      </c>
      <c r="C7351" s="34">
        <v>226</v>
      </c>
      <c r="D7351" s="34">
        <v>222</v>
      </c>
      <c r="E7351" s="34">
        <v>269</v>
      </c>
      <c r="F7351" s="34">
        <v>231</v>
      </c>
      <c r="G7351" s="34">
        <v>295</v>
      </c>
      <c r="H7351" s="34">
        <v>195</v>
      </c>
      <c r="I7351" s="34">
        <v>263</v>
      </c>
      <c r="J7351" s="34">
        <v>155</v>
      </c>
      <c r="K7351" s="34">
        <v>243</v>
      </c>
      <c r="L7351" s="34">
        <v>141</v>
      </c>
      <c r="M7351" s="34">
        <v>226</v>
      </c>
      <c r="N7351" s="34">
        <v>182</v>
      </c>
      <c r="O7351" s="34">
        <v>212</v>
      </c>
      <c r="P7351" s="34">
        <v>182</v>
      </c>
      <c r="Q7351" s="34">
        <v>265</v>
      </c>
      <c r="R7351" s="34">
        <v>261</v>
      </c>
      <c r="S7351" s="34">
        <v>340</v>
      </c>
      <c r="T7351" s="34">
        <v>152</v>
      </c>
      <c r="U7351" s="34">
        <v>221</v>
      </c>
      <c r="V7351" s="34">
        <v>287</v>
      </c>
      <c r="W7351" s="34">
        <v>268</v>
      </c>
      <c r="X7351" s="34">
        <v>259</v>
      </c>
      <c r="Y7351" s="34">
        <v>292</v>
      </c>
      <c r="Z7351" s="34">
        <v>279</v>
      </c>
      <c r="AA7351" s="34">
        <v>320</v>
      </c>
      <c r="AB7351" s="34">
        <v>221</v>
      </c>
      <c r="AC7351" s="34">
        <v>403</v>
      </c>
    </row>
    <row r="7352" spans="1:29" x14ac:dyDescent="0.2">
      <c r="A7352" s="34" t="s">
        <v>67845</v>
      </c>
      <c r="B7352" s="34">
        <v>282</v>
      </c>
      <c r="C7352" s="34">
        <v>355</v>
      </c>
      <c r="D7352" s="34">
        <v>286</v>
      </c>
      <c r="E7352" s="34">
        <v>348</v>
      </c>
      <c r="F7352" s="34">
        <v>314</v>
      </c>
      <c r="G7352" s="34">
        <v>349</v>
      </c>
      <c r="H7352" s="34">
        <v>323</v>
      </c>
      <c r="I7352" s="34">
        <v>257</v>
      </c>
      <c r="J7352" s="34">
        <v>288</v>
      </c>
      <c r="K7352" s="34">
        <v>290</v>
      </c>
      <c r="L7352" s="34">
        <v>240</v>
      </c>
      <c r="M7352" s="34">
        <v>249</v>
      </c>
      <c r="N7352" s="34">
        <v>241</v>
      </c>
      <c r="O7352" s="34">
        <v>240</v>
      </c>
      <c r="P7352" s="34">
        <v>241</v>
      </c>
      <c r="Q7352" s="34">
        <v>440</v>
      </c>
      <c r="R7352" s="34">
        <v>403</v>
      </c>
      <c r="S7352" s="34">
        <v>359</v>
      </c>
      <c r="T7352" s="34">
        <v>377</v>
      </c>
      <c r="U7352" s="34">
        <v>327</v>
      </c>
      <c r="V7352" s="34">
        <v>335</v>
      </c>
      <c r="W7352" s="34">
        <v>492</v>
      </c>
      <c r="X7352" s="34">
        <v>389</v>
      </c>
      <c r="Y7352" s="34">
        <v>485</v>
      </c>
      <c r="Z7352" s="34">
        <v>365</v>
      </c>
      <c r="AA7352" s="34">
        <v>388</v>
      </c>
      <c r="AB7352" s="34">
        <v>483</v>
      </c>
      <c r="AC7352" s="34">
        <v>528</v>
      </c>
    </row>
    <row r="7353" spans="1:29" x14ac:dyDescent="0.2">
      <c r="A7353" s="34" t="s">
        <v>67846</v>
      </c>
      <c r="B7353" s="34">
        <v>230</v>
      </c>
      <c r="C7353" s="34">
        <v>132</v>
      </c>
      <c r="D7353" s="34">
        <v>190</v>
      </c>
      <c r="E7353" s="34">
        <v>170</v>
      </c>
      <c r="F7353" s="34">
        <v>195</v>
      </c>
      <c r="G7353" s="34">
        <v>148</v>
      </c>
      <c r="H7353" s="34">
        <v>197</v>
      </c>
      <c r="I7353" s="34">
        <v>181</v>
      </c>
      <c r="J7353" s="34">
        <v>204</v>
      </c>
      <c r="K7353" s="34">
        <v>200</v>
      </c>
      <c r="L7353" s="34">
        <v>180</v>
      </c>
      <c r="M7353" s="34">
        <v>148</v>
      </c>
      <c r="N7353" s="34">
        <v>214</v>
      </c>
      <c r="O7353" s="34">
        <v>168</v>
      </c>
      <c r="P7353" s="34">
        <v>193</v>
      </c>
      <c r="Q7353" s="34">
        <v>200</v>
      </c>
      <c r="R7353" s="34">
        <v>264</v>
      </c>
      <c r="S7353" s="34">
        <v>181</v>
      </c>
      <c r="T7353" s="34">
        <v>239</v>
      </c>
      <c r="U7353" s="34">
        <v>203</v>
      </c>
      <c r="V7353" s="34">
        <v>290</v>
      </c>
      <c r="W7353" s="34">
        <v>206</v>
      </c>
      <c r="X7353" s="34">
        <v>257</v>
      </c>
      <c r="Y7353" s="34">
        <v>192</v>
      </c>
      <c r="Z7353" s="34">
        <v>185</v>
      </c>
      <c r="AA7353" s="34">
        <v>201</v>
      </c>
      <c r="AB7353" s="34">
        <v>210</v>
      </c>
      <c r="AC7353" s="34">
        <v>241</v>
      </c>
    </row>
    <row r="7354" spans="1:29" x14ac:dyDescent="0.2">
      <c r="A7354" s="34" t="s">
        <v>67847</v>
      </c>
      <c r="B7354" s="34">
        <v>21</v>
      </c>
      <c r="C7354" s="34">
        <v>64</v>
      </c>
      <c r="D7354" s="34">
        <v>38</v>
      </c>
      <c r="E7354" s="34">
        <v>58</v>
      </c>
      <c r="F7354" s="34">
        <v>34</v>
      </c>
      <c r="G7354" s="34">
        <v>57</v>
      </c>
      <c r="H7354" s="34">
        <v>34</v>
      </c>
      <c r="I7354" s="34">
        <v>69</v>
      </c>
      <c r="J7354" s="34">
        <v>26</v>
      </c>
      <c r="K7354" s="34">
        <v>64</v>
      </c>
      <c r="L7354" s="34">
        <v>35</v>
      </c>
      <c r="M7354" s="34">
        <v>51</v>
      </c>
      <c r="N7354" s="34">
        <v>26</v>
      </c>
      <c r="O7354" s="34">
        <v>48</v>
      </c>
      <c r="P7354" s="34">
        <v>37</v>
      </c>
      <c r="Q7354" s="34">
        <v>71</v>
      </c>
      <c r="R7354" s="34">
        <v>43</v>
      </c>
      <c r="S7354" s="34">
        <v>85</v>
      </c>
      <c r="T7354" s="34">
        <v>21</v>
      </c>
      <c r="U7354" s="34">
        <v>62</v>
      </c>
      <c r="V7354" s="34">
        <v>70</v>
      </c>
      <c r="W7354" s="34">
        <v>57</v>
      </c>
      <c r="X7354" s="34">
        <v>36</v>
      </c>
      <c r="Y7354" s="34">
        <v>52</v>
      </c>
      <c r="Z7354" s="34">
        <v>40</v>
      </c>
      <c r="AA7354" s="34">
        <v>78</v>
      </c>
      <c r="AB7354" s="34">
        <v>19</v>
      </c>
      <c r="AC7354" s="34">
        <v>108</v>
      </c>
    </row>
    <row r="7355" spans="1:29" x14ac:dyDescent="0.2">
      <c r="A7355" s="34" t="s">
        <v>67848</v>
      </c>
      <c r="B7355" s="34">
        <v>202</v>
      </c>
      <c r="C7355" s="34">
        <v>144</v>
      </c>
      <c r="D7355" s="34">
        <v>180</v>
      </c>
      <c r="E7355" s="34">
        <v>154</v>
      </c>
      <c r="F7355" s="34">
        <v>258</v>
      </c>
      <c r="G7355" s="34">
        <v>155</v>
      </c>
      <c r="H7355" s="34">
        <v>203</v>
      </c>
      <c r="I7355" s="34">
        <v>192</v>
      </c>
      <c r="J7355" s="34">
        <v>190</v>
      </c>
      <c r="K7355" s="34">
        <v>173</v>
      </c>
      <c r="L7355" s="34">
        <v>186</v>
      </c>
      <c r="M7355" s="34">
        <v>172</v>
      </c>
      <c r="N7355" s="34">
        <v>189</v>
      </c>
      <c r="O7355" s="34">
        <v>151</v>
      </c>
      <c r="P7355" s="34">
        <v>184</v>
      </c>
      <c r="Q7355" s="34">
        <v>251</v>
      </c>
      <c r="R7355" s="34">
        <v>231</v>
      </c>
      <c r="S7355" s="34">
        <v>203</v>
      </c>
      <c r="T7355" s="34">
        <v>234</v>
      </c>
      <c r="U7355" s="34">
        <v>239</v>
      </c>
      <c r="V7355" s="34">
        <v>249</v>
      </c>
      <c r="W7355" s="34">
        <v>211</v>
      </c>
      <c r="X7355" s="34">
        <v>260</v>
      </c>
      <c r="Y7355" s="34">
        <v>224</v>
      </c>
      <c r="Z7355" s="34">
        <v>216</v>
      </c>
      <c r="AA7355" s="34">
        <v>232</v>
      </c>
      <c r="AB7355" s="34">
        <v>295</v>
      </c>
      <c r="AC7355" s="34">
        <v>316</v>
      </c>
    </row>
    <row r="7356" spans="1:29" x14ac:dyDescent="0.2">
      <c r="A7356" s="34" t="s">
        <v>67849</v>
      </c>
      <c r="B7356" s="34">
        <v>98</v>
      </c>
      <c r="C7356" s="34">
        <v>189</v>
      </c>
      <c r="D7356" s="34">
        <v>170</v>
      </c>
      <c r="E7356" s="34">
        <v>219</v>
      </c>
      <c r="F7356" s="34">
        <v>129</v>
      </c>
      <c r="G7356" s="34">
        <v>204</v>
      </c>
      <c r="H7356" s="34">
        <v>137</v>
      </c>
      <c r="I7356" s="34">
        <v>207</v>
      </c>
      <c r="J7356" s="34">
        <v>129</v>
      </c>
      <c r="K7356" s="34">
        <v>255</v>
      </c>
      <c r="L7356" s="34">
        <v>79</v>
      </c>
      <c r="M7356" s="34">
        <v>187</v>
      </c>
      <c r="N7356" s="34">
        <v>132</v>
      </c>
      <c r="O7356" s="34">
        <v>182</v>
      </c>
      <c r="P7356" s="34">
        <v>140</v>
      </c>
      <c r="Q7356" s="34">
        <v>229</v>
      </c>
      <c r="R7356" s="34">
        <v>158</v>
      </c>
      <c r="S7356" s="34">
        <v>220</v>
      </c>
      <c r="T7356" s="34">
        <v>130</v>
      </c>
      <c r="U7356" s="34">
        <v>192</v>
      </c>
      <c r="V7356" s="34">
        <v>163</v>
      </c>
      <c r="W7356" s="34">
        <v>250</v>
      </c>
      <c r="X7356" s="34">
        <v>171</v>
      </c>
      <c r="Y7356" s="34">
        <v>191</v>
      </c>
      <c r="Z7356" s="34">
        <v>186</v>
      </c>
      <c r="AA7356" s="34">
        <v>281</v>
      </c>
      <c r="AB7356" s="34">
        <v>152</v>
      </c>
      <c r="AC7356" s="34">
        <v>304</v>
      </c>
    </row>
    <row r="7357" spans="1:29" x14ac:dyDescent="0.2">
      <c r="A7357" s="34" t="s">
        <v>67850</v>
      </c>
      <c r="B7357" s="34">
        <v>266</v>
      </c>
      <c r="C7357" s="34">
        <v>374</v>
      </c>
      <c r="D7357" s="34">
        <v>356</v>
      </c>
      <c r="E7357" s="34">
        <v>380</v>
      </c>
      <c r="F7357" s="34">
        <v>398</v>
      </c>
      <c r="G7357" s="34">
        <v>523</v>
      </c>
      <c r="H7357" s="34">
        <v>351</v>
      </c>
      <c r="I7357" s="34">
        <v>313</v>
      </c>
      <c r="J7357" s="34">
        <v>332</v>
      </c>
      <c r="K7357" s="34">
        <v>458</v>
      </c>
      <c r="L7357" s="34">
        <v>292</v>
      </c>
      <c r="M7357" s="34">
        <v>355</v>
      </c>
      <c r="N7357" s="34">
        <v>295</v>
      </c>
      <c r="O7357" s="34">
        <v>330</v>
      </c>
      <c r="P7357" s="34">
        <v>305</v>
      </c>
      <c r="Q7357" s="34">
        <v>521</v>
      </c>
      <c r="R7357" s="34">
        <v>472</v>
      </c>
      <c r="S7357" s="34">
        <v>494</v>
      </c>
      <c r="T7357" s="34">
        <v>351</v>
      </c>
      <c r="U7357" s="34">
        <v>430</v>
      </c>
      <c r="V7357" s="34">
        <v>422</v>
      </c>
      <c r="W7357" s="34">
        <v>476</v>
      </c>
      <c r="X7357" s="34">
        <v>432</v>
      </c>
      <c r="Y7357" s="34">
        <v>496</v>
      </c>
      <c r="Z7357" s="34">
        <v>386</v>
      </c>
      <c r="AA7357" s="34">
        <v>555</v>
      </c>
      <c r="AB7357" s="34">
        <v>424</v>
      </c>
      <c r="AC7357" s="34">
        <v>643</v>
      </c>
    </row>
    <row r="7358" spans="1:29" x14ac:dyDescent="0.2">
      <c r="A7358" s="34" t="s">
        <v>67851</v>
      </c>
      <c r="B7358" s="34">
        <v>554</v>
      </c>
      <c r="C7358" s="34">
        <v>389</v>
      </c>
      <c r="D7358" s="34">
        <v>544</v>
      </c>
      <c r="E7358" s="34">
        <v>415</v>
      </c>
      <c r="F7358" s="34">
        <v>642</v>
      </c>
      <c r="G7358" s="34">
        <v>335</v>
      </c>
      <c r="H7358" s="34">
        <v>582</v>
      </c>
      <c r="I7358" s="34">
        <v>352</v>
      </c>
      <c r="J7358" s="34">
        <v>617</v>
      </c>
      <c r="K7358" s="34">
        <v>417</v>
      </c>
      <c r="L7358" s="34">
        <v>569</v>
      </c>
      <c r="M7358" s="34">
        <v>436</v>
      </c>
      <c r="N7358" s="34">
        <v>555</v>
      </c>
      <c r="O7358" s="34">
        <v>385</v>
      </c>
      <c r="P7358" s="34">
        <v>548</v>
      </c>
      <c r="Q7358" s="34">
        <v>523</v>
      </c>
      <c r="R7358" s="34">
        <v>750</v>
      </c>
      <c r="S7358" s="34">
        <v>544</v>
      </c>
      <c r="T7358" s="34">
        <v>751</v>
      </c>
      <c r="U7358" s="34">
        <v>470</v>
      </c>
      <c r="V7358" s="34">
        <v>709</v>
      </c>
      <c r="W7358" s="34">
        <v>595</v>
      </c>
      <c r="X7358" s="34">
        <v>894</v>
      </c>
      <c r="Y7358" s="34">
        <v>642</v>
      </c>
      <c r="Z7358" s="34">
        <v>670</v>
      </c>
      <c r="AA7358" s="34">
        <v>603</v>
      </c>
      <c r="AB7358" s="34">
        <v>895</v>
      </c>
      <c r="AC7358" s="34">
        <v>674</v>
      </c>
    </row>
    <row r="7359" spans="1:29" x14ac:dyDescent="0.2">
      <c r="A7359" s="34" t="s">
        <v>67852</v>
      </c>
      <c r="B7359" s="34">
        <v>142</v>
      </c>
      <c r="C7359" s="34">
        <v>121</v>
      </c>
      <c r="D7359" s="34">
        <v>136</v>
      </c>
      <c r="E7359" s="34">
        <v>153</v>
      </c>
      <c r="F7359" s="34">
        <v>157</v>
      </c>
      <c r="G7359" s="34">
        <v>92</v>
      </c>
      <c r="H7359" s="34">
        <v>151</v>
      </c>
      <c r="I7359" s="34">
        <v>100</v>
      </c>
      <c r="J7359" s="34">
        <v>124</v>
      </c>
      <c r="K7359" s="34">
        <v>144</v>
      </c>
      <c r="L7359" s="34">
        <v>104</v>
      </c>
      <c r="M7359" s="34">
        <v>111</v>
      </c>
      <c r="N7359" s="34">
        <v>110</v>
      </c>
      <c r="O7359" s="34">
        <v>87</v>
      </c>
      <c r="P7359" s="34">
        <v>149</v>
      </c>
      <c r="Q7359" s="34">
        <v>160</v>
      </c>
      <c r="R7359" s="34">
        <v>174</v>
      </c>
      <c r="S7359" s="34">
        <v>109</v>
      </c>
      <c r="T7359" s="34">
        <v>187</v>
      </c>
      <c r="U7359" s="34">
        <v>119</v>
      </c>
      <c r="V7359" s="34">
        <v>168</v>
      </c>
      <c r="W7359" s="34">
        <v>166</v>
      </c>
      <c r="X7359" s="34">
        <v>158</v>
      </c>
      <c r="Y7359" s="34">
        <v>96</v>
      </c>
      <c r="Z7359" s="34">
        <v>121</v>
      </c>
      <c r="AA7359" s="34">
        <v>157</v>
      </c>
      <c r="AB7359" s="34">
        <v>174</v>
      </c>
      <c r="AC7359" s="34">
        <v>193</v>
      </c>
    </row>
    <row r="7360" spans="1:29" x14ac:dyDescent="0.2">
      <c r="A7360" s="34" t="s">
        <v>67853</v>
      </c>
      <c r="B7360" s="34">
        <v>62</v>
      </c>
      <c r="C7360" s="34">
        <v>97</v>
      </c>
      <c r="D7360" s="34">
        <v>140</v>
      </c>
      <c r="E7360" s="34">
        <v>155</v>
      </c>
      <c r="F7360" s="34">
        <v>87</v>
      </c>
      <c r="G7360" s="34">
        <v>123</v>
      </c>
      <c r="H7360" s="34">
        <v>69</v>
      </c>
      <c r="I7360" s="34">
        <v>90</v>
      </c>
      <c r="J7360" s="34">
        <v>52</v>
      </c>
      <c r="K7360" s="34">
        <v>141</v>
      </c>
      <c r="L7360" s="34">
        <v>43</v>
      </c>
      <c r="M7360" s="34">
        <v>98</v>
      </c>
      <c r="N7360" s="34">
        <v>72</v>
      </c>
      <c r="O7360" s="34">
        <v>93</v>
      </c>
      <c r="P7360" s="34">
        <v>79</v>
      </c>
      <c r="Q7360" s="34">
        <v>133</v>
      </c>
      <c r="R7360" s="34">
        <v>85</v>
      </c>
      <c r="S7360" s="34">
        <v>194</v>
      </c>
      <c r="T7360" s="34">
        <v>42</v>
      </c>
      <c r="U7360" s="34">
        <v>106</v>
      </c>
      <c r="V7360" s="34">
        <v>86</v>
      </c>
      <c r="W7360" s="34">
        <v>114</v>
      </c>
      <c r="X7360" s="34">
        <v>86</v>
      </c>
      <c r="Y7360" s="34">
        <v>74</v>
      </c>
      <c r="Z7360" s="34">
        <v>128</v>
      </c>
      <c r="AA7360" s="34">
        <v>148</v>
      </c>
      <c r="AB7360" s="34">
        <v>54</v>
      </c>
      <c r="AC7360" s="34">
        <v>176</v>
      </c>
    </row>
    <row r="7361" spans="1:29" x14ac:dyDescent="0.2">
      <c r="A7361" s="34" t="s">
        <v>67854</v>
      </c>
      <c r="B7361" s="34">
        <v>863</v>
      </c>
      <c r="C7361" s="34">
        <v>945</v>
      </c>
      <c r="D7361" s="34">
        <v>1196</v>
      </c>
      <c r="E7361" s="34">
        <v>985</v>
      </c>
      <c r="F7361" s="34">
        <v>1258</v>
      </c>
      <c r="G7361" s="34">
        <v>912</v>
      </c>
      <c r="H7361" s="34">
        <v>1147</v>
      </c>
      <c r="I7361" s="34">
        <v>870</v>
      </c>
      <c r="J7361" s="34">
        <v>1083</v>
      </c>
      <c r="K7361" s="34">
        <v>1054</v>
      </c>
      <c r="L7361" s="34">
        <v>1188</v>
      </c>
      <c r="M7361" s="34">
        <v>965</v>
      </c>
      <c r="N7361" s="34">
        <v>966</v>
      </c>
      <c r="O7361" s="34">
        <v>904</v>
      </c>
      <c r="P7361" s="34">
        <v>1026</v>
      </c>
      <c r="Q7361" s="34">
        <v>1368</v>
      </c>
      <c r="R7361" s="34">
        <v>1525</v>
      </c>
      <c r="S7361" s="34">
        <v>1256</v>
      </c>
      <c r="T7361" s="34">
        <v>1341</v>
      </c>
      <c r="U7361" s="34">
        <v>1039</v>
      </c>
      <c r="V7361" s="34">
        <v>1247</v>
      </c>
      <c r="W7361" s="34">
        <v>1192</v>
      </c>
      <c r="X7361" s="34">
        <v>1475</v>
      </c>
      <c r="Y7361" s="34">
        <v>1259</v>
      </c>
      <c r="Z7361" s="34">
        <v>1232</v>
      </c>
      <c r="AA7361" s="34">
        <v>1445</v>
      </c>
      <c r="AB7361" s="34">
        <v>1513</v>
      </c>
      <c r="AC7361" s="34">
        <v>1761</v>
      </c>
    </row>
    <row r="7362" spans="1:29" x14ac:dyDescent="0.2">
      <c r="A7362" s="34" t="s">
        <v>67855</v>
      </c>
      <c r="B7362" s="34">
        <v>87</v>
      </c>
      <c r="C7362" s="34">
        <v>78</v>
      </c>
      <c r="D7362" s="34">
        <v>69</v>
      </c>
      <c r="E7362" s="34">
        <v>102</v>
      </c>
      <c r="F7362" s="34">
        <v>79</v>
      </c>
      <c r="G7362" s="34">
        <v>97</v>
      </c>
      <c r="H7362" s="34">
        <v>64</v>
      </c>
      <c r="I7362" s="34">
        <v>47</v>
      </c>
      <c r="J7362" s="34">
        <v>69</v>
      </c>
      <c r="K7362" s="34">
        <v>89</v>
      </c>
      <c r="L7362" s="34">
        <v>36</v>
      </c>
      <c r="M7362" s="34">
        <v>50</v>
      </c>
      <c r="N7362" s="34">
        <v>62</v>
      </c>
      <c r="O7362" s="34">
        <v>58</v>
      </c>
      <c r="P7362" s="34">
        <v>52</v>
      </c>
      <c r="Q7362" s="34">
        <v>92</v>
      </c>
      <c r="R7362" s="34">
        <v>72</v>
      </c>
      <c r="S7362" s="34">
        <v>92</v>
      </c>
      <c r="T7362" s="34">
        <v>61</v>
      </c>
      <c r="U7362" s="34">
        <v>42</v>
      </c>
      <c r="V7362" s="34">
        <v>69</v>
      </c>
      <c r="W7362" s="34">
        <v>74</v>
      </c>
      <c r="X7362" s="34">
        <v>72</v>
      </c>
      <c r="Y7362" s="34">
        <v>48</v>
      </c>
      <c r="Z7362" s="34">
        <v>86</v>
      </c>
      <c r="AA7362" s="34">
        <v>91</v>
      </c>
      <c r="AB7362" s="34">
        <v>82</v>
      </c>
      <c r="AC7362" s="34">
        <v>100</v>
      </c>
    </row>
    <row r="7363" spans="1:29" x14ac:dyDescent="0.2">
      <c r="A7363" s="34" t="s">
        <v>67856</v>
      </c>
      <c r="B7363" s="34">
        <v>82</v>
      </c>
      <c r="C7363" s="34">
        <v>216</v>
      </c>
      <c r="D7363" s="34">
        <v>125</v>
      </c>
      <c r="E7363" s="34">
        <v>218</v>
      </c>
      <c r="F7363" s="34">
        <v>129</v>
      </c>
      <c r="G7363" s="34">
        <v>249</v>
      </c>
      <c r="H7363" s="34">
        <v>104</v>
      </c>
      <c r="I7363" s="34">
        <v>171</v>
      </c>
      <c r="J7363" s="34">
        <v>118</v>
      </c>
      <c r="K7363" s="34">
        <v>201</v>
      </c>
      <c r="L7363" s="34">
        <v>68</v>
      </c>
      <c r="M7363" s="34">
        <v>136</v>
      </c>
      <c r="N7363" s="34">
        <v>98</v>
      </c>
      <c r="O7363" s="34">
        <v>153</v>
      </c>
      <c r="P7363" s="34">
        <v>123</v>
      </c>
      <c r="Q7363" s="34">
        <v>223</v>
      </c>
      <c r="R7363" s="34">
        <v>117</v>
      </c>
      <c r="S7363" s="34">
        <v>267</v>
      </c>
      <c r="T7363" s="34">
        <v>72</v>
      </c>
      <c r="U7363" s="34">
        <v>208</v>
      </c>
      <c r="V7363" s="34">
        <v>142</v>
      </c>
      <c r="W7363" s="34">
        <v>219</v>
      </c>
      <c r="X7363" s="34">
        <v>170</v>
      </c>
      <c r="Y7363" s="34">
        <v>188</v>
      </c>
      <c r="Z7363" s="34">
        <v>138</v>
      </c>
      <c r="AA7363" s="34">
        <v>257</v>
      </c>
      <c r="AB7363" s="34">
        <v>111</v>
      </c>
      <c r="AC7363" s="34">
        <v>317</v>
      </c>
    </row>
    <row r="7364" spans="1:29" x14ac:dyDescent="0.2">
      <c r="A7364" s="34" t="s">
        <v>67857</v>
      </c>
      <c r="B7364" s="34">
        <v>176</v>
      </c>
      <c r="C7364" s="34">
        <v>223</v>
      </c>
      <c r="D7364" s="34">
        <v>262</v>
      </c>
      <c r="E7364" s="34">
        <v>263</v>
      </c>
      <c r="F7364" s="34">
        <v>207</v>
      </c>
      <c r="G7364" s="34">
        <v>227</v>
      </c>
      <c r="H7364" s="34">
        <v>185</v>
      </c>
      <c r="I7364" s="34">
        <v>252</v>
      </c>
      <c r="J7364" s="34">
        <v>183</v>
      </c>
      <c r="K7364" s="34">
        <v>233</v>
      </c>
      <c r="L7364" s="34">
        <v>88</v>
      </c>
      <c r="M7364" s="34">
        <v>216</v>
      </c>
      <c r="N7364" s="34">
        <v>135</v>
      </c>
      <c r="O7364" s="34">
        <v>214</v>
      </c>
      <c r="P7364" s="34">
        <v>155</v>
      </c>
      <c r="Q7364" s="34">
        <v>227</v>
      </c>
      <c r="R7364" s="34">
        <v>205</v>
      </c>
      <c r="S7364" s="34">
        <v>259</v>
      </c>
      <c r="T7364" s="34">
        <v>127</v>
      </c>
      <c r="U7364" s="34">
        <v>217</v>
      </c>
      <c r="V7364" s="34">
        <v>212</v>
      </c>
      <c r="W7364" s="34">
        <v>221</v>
      </c>
      <c r="X7364" s="34">
        <v>250</v>
      </c>
      <c r="Y7364" s="34">
        <v>212</v>
      </c>
      <c r="Z7364" s="34">
        <v>199</v>
      </c>
      <c r="AA7364" s="34">
        <v>297</v>
      </c>
      <c r="AB7364" s="34">
        <v>187</v>
      </c>
      <c r="AC7364" s="34">
        <v>394</v>
      </c>
    </row>
    <row r="7365" spans="1:29" x14ac:dyDescent="0.2">
      <c r="A7365" s="34" t="s">
        <v>67858</v>
      </c>
      <c r="B7365" s="34">
        <v>176</v>
      </c>
      <c r="C7365" s="34">
        <v>175</v>
      </c>
      <c r="D7365" s="34">
        <v>190</v>
      </c>
      <c r="E7365" s="34">
        <v>191</v>
      </c>
      <c r="F7365" s="34">
        <v>198</v>
      </c>
      <c r="G7365" s="34">
        <v>148</v>
      </c>
      <c r="H7365" s="34">
        <v>175</v>
      </c>
      <c r="I7365" s="34">
        <v>169</v>
      </c>
      <c r="J7365" s="34">
        <v>157</v>
      </c>
      <c r="K7365" s="34">
        <v>247</v>
      </c>
      <c r="L7365" s="34">
        <v>119</v>
      </c>
      <c r="M7365" s="34">
        <v>189</v>
      </c>
      <c r="N7365" s="34">
        <v>152</v>
      </c>
      <c r="O7365" s="34">
        <v>163</v>
      </c>
      <c r="P7365" s="34">
        <v>155</v>
      </c>
      <c r="Q7365" s="34">
        <v>276</v>
      </c>
      <c r="R7365" s="34">
        <v>217</v>
      </c>
      <c r="S7365" s="34">
        <v>280</v>
      </c>
      <c r="T7365" s="34">
        <v>216</v>
      </c>
      <c r="U7365" s="34">
        <v>201</v>
      </c>
      <c r="V7365" s="34">
        <v>207</v>
      </c>
      <c r="W7365" s="34">
        <v>227</v>
      </c>
      <c r="X7365" s="34">
        <v>224</v>
      </c>
      <c r="Y7365" s="34">
        <v>213</v>
      </c>
      <c r="Z7365" s="34">
        <v>158</v>
      </c>
      <c r="AA7365" s="34">
        <v>242</v>
      </c>
      <c r="AB7365" s="34">
        <v>213</v>
      </c>
      <c r="AC7365" s="34">
        <v>260</v>
      </c>
    </row>
    <row r="7366" spans="1:29" x14ac:dyDescent="0.2">
      <c r="A7366" s="34" t="s">
        <v>67859</v>
      </c>
      <c r="B7366" s="34">
        <v>102</v>
      </c>
      <c r="C7366" s="34">
        <v>108</v>
      </c>
      <c r="D7366" s="34">
        <v>122</v>
      </c>
      <c r="E7366" s="34">
        <v>128</v>
      </c>
      <c r="F7366" s="34">
        <v>101</v>
      </c>
      <c r="G7366" s="34">
        <v>105</v>
      </c>
      <c r="H7366" s="34">
        <v>78</v>
      </c>
      <c r="I7366" s="34">
        <v>75</v>
      </c>
      <c r="J7366" s="34">
        <v>54</v>
      </c>
      <c r="K7366" s="34">
        <v>78</v>
      </c>
      <c r="L7366" s="34">
        <v>46</v>
      </c>
      <c r="M7366" s="34">
        <v>104</v>
      </c>
      <c r="N7366" s="34">
        <v>65</v>
      </c>
      <c r="O7366" s="34">
        <v>75</v>
      </c>
      <c r="P7366" s="34">
        <v>52</v>
      </c>
      <c r="Q7366" s="34">
        <v>104</v>
      </c>
      <c r="R7366" s="34">
        <v>87</v>
      </c>
      <c r="S7366" s="34">
        <v>148</v>
      </c>
      <c r="T7366" s="34">
        <v>44</v>
      </c>
      <c r="U7366" s="34">
        <v>83</v>
      </c>
      <c r="V7366" s="34">
        <v>98</v>
      </c>
      <c r="W7366" s="34">
        <v>103</v>
      </c>
      <c r="X7366" s="34">
        <v>103</v>
      </c>
      <c r="Y7366" s="34">
        <v>93</v>
      </c>
      <c r="Z7366" s="34">
        <v>80</v>
      </c>
      <c r="AA7366" s="34">
        <v>167</v>
      </c>
      <c r="AB7366" s="34">
        <v>77</v>
      </c>
      <c r="AC7366" s="34">
        <v>157</v>
      </c>
    </row>
    <row r="7367" spans="1:29" x14ac:dyDescent="0.2">
      <c r="A7367" s="34" t="s">
        <v>67860</v>
      </c>
      <c r="B7367" s="34">
        <v>164</v>
      </c>
      <c r="C7367" s="34">
        <v>300</v>
      </c>
      <c r="D7367" s="34">
        <v>303</v>
      </c>
      <c r="E7367" s="34">
        <v>315</v>
      </c>
      <c r="F7367" s="34">
        <v>273</v>
      </c>
      <c r="G7367" s="34">
        <v>272</v>
      </c>
      <c r="H7367" s="34">
        <v>246</v>
      </c>
      <c r="I7367" s="34">
        <v>260</v>
      </c>
      <c r="J7367" s="34">
        <v>231</v>
      </c>
      <c r="K7367" s="34">
        <v>338</v>
      </c>
      <c r="L7367" s="34">
        <v>164</v>
      </c>
      <c r="M7367" s="34">
        <v>290</v>
      </c>
      <c r="N7367" s="34">
        <v>228</v>
      </c>
      <c r="O7367" s="34">
        <v>220</v>
      </c>
      <c r="P7367" s="34">
        <v>226</v>
      </c>
      <c r="Q7367" s="34">
        <v>355</v>
      </c>
      <c r="R7367" s="34">
        <v>278</v>
      </c>
      <c r="S7367" s="34">
        <v>311</v>
      </c>
      <c r="T7367" s="34">
        <v>220</v>
      </c>
      <c r="U7367" s="34">
        <v>257</v>
      </c>
      <c r="V7367" s="34">
        <v>307</v>
      </c>
      <c r="W7367" s="34">
        <v>332</v>
      </c>
      <c r="X7367" s="34">
        <v>322</v>
      </c>
      <c r="Y7367" s="34">
        <v>300</v>
      </c>
      <c r="Z7367" s="34">
        <v>271</v>
      </c>
      <c r="AA7367" s="34">
        <v>351</v>
      </c>
      <c r="AB7367" s="34">
        <v>222</v>
      </c>
      <c r="AC7367" s="34">
        <v>480</v>
      </c>
    </row>
    <row r="7368" spans="1:29" x14ac:dyDescent="0.2">
      <c r="A7368" s="34" t="s">
        <v>67861</v>
      </c>
      <c r="B7368" s="34">
        <v>81</v>
      </c>
      <c r="C7368" s="34">
        <v>142</v>
      </c>
      <c r="D7368" s="34">
        <v>95</v>
      </c>
      <c r="E7368" s="34">
        <v>158</v>
      </c>
      <c r="F7368" s="34">
        <v>96</v>
      </c>
      <c r="G7368" s="34">
        <v>145</v>
      </c>
      <c r="H7368" s="34">
        <v>100</v>
      </c>
      <c r="I7368" s="34">
        <v>112</v>
      </c>
      <c r="J7368" s="34">
        <v>68</v>
      </c>
      <c r="K7368" s="34">
        <v>114</v>
      </c>
      <c r="L7368" s="34">
        <v>54</v>
      </c>
      <c r="M7368" s="34">
        <v>107</v>
      </c>
      <c r="N7368" s="34">
        <v>55</v>
      </c>
      <c r="O7368" s="34">
        <v>116</v>
      </c>
      <c r="P7368" s="34">
        <v>83</v>
      </c>
      <c r="Q7368" s="34">
        <v>131</v>
      </c>
      <c r="R7368" s="34">
        <v>110</v>
      </c>
      <c r="S7368" s="34">
        <v>153</v>
      </c>
      <c r="T7368" s="34">
        <v>69</v>
      </c>
      <c r="U7368" s="34">
        <v>148</v>
      </c>
      <c r="V7368" s="34">
        <v>123</v>
      </c>
      <c r="W7368" s="34">
        <v>158</v>
      </c>
      <c r="X7368" s="34">
        <v>123</v>
      </c>
      <c r="Y7368" s="34">
        <v>129</v>
      </c>
      <c r="Z7368" s="34">
        <v>129</v>
      </c>
      <c r="AA7368" s="34">
        <v>159</v>
      </c>
      <c r="AB7368" s="34">
        <v>95</v>
      </c>
      <c r="AC7368" s="34">
        <v>226</v>
      </c>
    </row>
    <row r="7369" spans="1:29" x14ac:dyDescent="0.2">
      <c r="A7369" s="34" t="s">
        <v>67862</v>
      </c>
      <c r="B7369" s="34">
        <v>136</v>
      </c>
      <c r="C7369" s="34">
        <v>166</v>
      </c>
      <c r="D7369" s="34">
        <v>133</v>
      </c>
      <c r="E7369" s="34">
        <v>155</v>
      </c>
      <c r="F7369" s="34">
        <v>114</v>
      </c>
      <c r="G7369" s="34">
        <v>122</v>
      </c>
      <c r="H7369" s="34">
        <v>131</v>
      </c>
      <c r="I7369" s="34">
        <v>155</v>
      </c>
      <c r="J7369" s="34">
        <v>109</v>
      </c>
      <c r="K7369" s="34">
        <v>159</v>
      </c>
      <c r="L7369" s="34">
        <v>94</v>
      </c>
      <c r="M7369" s="34">
        <v>124</v>
      </c>
      <c r="N7369" s="34">
        <v>89</v>
      </c>
      <c r="O7369" s="34">
        <v>111</v>
      </c>
      <c r="P7369" s="34">
        <v>87</v>
      </c>
      <c r="Q7369" s="34">
        <v>187</v>
      </c>
      <c r="R7369" s="34">
        <v>144</v>
      </c>
      <c r="S7369" s="34">
        <v>182</v>
      </c>
      <c r="T7369" s="34">
        <v>152</v>
      </c>
      <c r="U7369" s="34">
        <v>180</v>
      </c>
      <c r="V7369" s="34">
        <v>133</v>
      </c>
      <c r="W7369" s="34">
        <v>224</v>
      </c>
      <c r="X7369" s="34">
        <v>133</v>
      </c>
      <c r="Y7369" s="34">
        <v>168</v>
      </c>
      <c r="Z7369" s="34">
        <v>152</v>
      </c>
      <c r="AA7369" s="34">
        <v>194</v>
      </c>
      <c r="AB7369" s="34">
        <v>139</v>
      </c>
      <c r="AC7369" s="34">
        <v>210</v>
      </c>
    </row>
    <row r="7370" spans="1:29" x14ac:dyDescent="0.2">
      <c r="A7370" s="34" t="s">
        <v>67863</v>
      </c>
      <c r="B7370" s="34">
        <v>162</v>
      </c>
      <c r="C7370" s="34">
        <v>195</v>
      </c>
      <c r="D7370" s="34">
        <v>288</v>
      </c>
      <c r="E7370" s="34">
        <v>277</v>
      </c>
      <c r="F7370" s="34">
        <v>247</v>
      </c>
      <c r="G7370" s="34">
        <v>171</v>
      </c>
      <c r="H7370" s="34">
        <v>208</v>
      </c>
      <c r="I7370" s="34">
        <v>253</v>
      </c>
      <c r="J7370" s="34">
        <v>229</v>
      </c>
      <c r="K7370" s="34">
        <v>226</v>
      </c>
      <c r="L7370" s="34">
        <v>160</v>
      </c>
      <c r="M7370" s="34">
        <v>169</v>
      </c>
      <c r="N7370" s="34">
        <v>192</v>
      </c>
      <c r="O7370" s="34">
        <v>206</v>
      </c>
      <c r="P7370" s="34">
        <v>209</v>
      </c>
      <c r="Q7370" s="34">
        <v>224</v>
      </c>
      <c r="R7370" s="34">
        <v>276</v>
      </c>
      <c r="S7370" s="34">
        <v>263</v>
      </c>
      <c r="T7370" s="34">
        <v>241</v>
      </c>
      <c r="U7370" s="34">
        <v>212</v>
      </c>
      <c r="V7370" s="34">
        <v>298</v>
      </c>
      <c r="W7370" s="34">
        <v>236</v>
      </c>
      <c r="X7370" s="34">
        <v>297</v>
      </c>
      <c r="Y7370" s="34">
        <v>251</v>
      </c>
      <c r="Z7370" s="34">
        <v>249</v>
      </c>
      <c r="AA7370" s="34">
        <v>269</v>
      </c>
      <c r="AB7370" s="34">
        <v>271</v>
      </c>
      <c r="AC7370" s="34">
        <v>340</v>
      </c>
    </row>
    <row r="7371" spans="1:29" x14ac:dyDescent="0.2">
      <c r="A7371" s="34" t="s">
        <v>67864</v>
      </c>
      <c r="B7371" s="34">
        <v>63</v>
      </c>
      <c r="C7371" s="34">
        <v>145</v>
      </c>
      <c r="D7371" s="34">
        <v>104</v>
      </c>
      <c r="E7371" s="34">
        <v>142</v>
      </c>
      <c r="F7371" s="34">
        <v>83</v>
      </c>
      <c r="G7371" s="34">
        <v>102</v>
      </c>
      <c r="H7371" s="34">
        <v>58</v>
      </c>
      <c r="I7371" s="34">
        <v>109</v>
      </c>
      <c r="J7371" s="34">
        <v>48</v>
      </c>
      <c r="K7371" s="34">
        <v>161</v>
      </c>
      <c r="L7371" s="34">
        <v>31</v>
      </c>
      <c r="M7371" s="34">
        <v>99</v>
      </c>
      <c r="N7371" s="34">
        <v>62</v>
      </c>
      <c r="O7371" s="34">
        <v>139</v>
      </c>
      <c r="P7371" s="34">
        <v>54</v>
      </c>
      <c r="Q7371" s="34">
        <v>111</v>
      </c>
      <c r="R7371" s="34">
        <v>77</v>
      </c>
      <c r="S7371" s="34">
        <v>156</v>
      </c>
      <c r="T7371" s="34">
        <v>44</v>
      </c>
      <c r="U7371" s="34">
        <v>102</v>
      </c>
      <c r="V7371" s="34">
        <v>86</v>
      </c>
      <c r="W7371" s="34">
        <v>109</v>
      </c>
      <c r="X7371" s="34">
        <v>78</v>
      </c>
      <c r="Y7371" s="34">
        <v>91</v>
      </c>
      <c r="Z7371" s="34">
        <v>116</v>
      </c>
      <c r="AA7371" s="34">
        <v>164</v>
      </c>
      <c r="AB7371" s="34">
        <v>69</v>
      </c>
      <c r="AC7371" s="34">
        <v>196</v>
      </c>
    </row>
    <row r="7372" spans="1:29" x14ac:dyDescent="0.2">
      <c r="A7372" s="34" t="s">
        <v>67865</v>
      </c>
      <c r="B7372" s="34">
        <v>163</v>
      </c>
      <c r="C7372" s="34">
        <v>105</v>
      </c>
      <c r="D7372" s="34">
        <v>167</v>
      </c>
      <c r="E7372" s="34">
        <v>121</v>
      </c>
      <c r="F7372" s="34">
        <v>157</v>
      </c>
      <c r="G7372" s="34">
        <v>132</v>
      </c>
      <c r="H7372" s="34">
        <v>126</v>
      </c>
      <c r="I7372" s="34">
        <v>99</v>
      </c>
      <c r="J7372" s="34">
        <v>126</v>
      </c>
      <c r="K7372" s="34">
        <v>123</v>
      </c>
      <c r="L7372" s="34">
        <v>111</v>
      </c>
      <c r="M7372" s="34">
        <v>103</v>
      </c>
      <c r="N7372" s="34">
        <v>132</v>
      </c>
      <c r="O7372" s="34">
        <v>121</v>
      </c>
      <c r="P7372" s="34">
        <v>122</v>
      </c>
      <c r="Q7372" s="34">
        <v>125</v>
      </c>
      <c r="R7372" s="34">
        <v>150</v>
      </c>
      <c r="S7372" s="34">
        <v>189</v>
      </c>
      <c r="T7372" s="34">
        <v>154</v>
      </c>
      <c r="U7372" s="34">
        <v>125</v>
      </c>
      <c r="V7372" s="34">
        <v>134</v>
      </c>
      <c r="W7372" s="34">
        <v>139</v>
      </c>
      <c r="X7372" s="34">
        <v>162</v>
      </c>
      <c r="Y7372" s="34">
        <v>133</v>
      </c>
      <c r="Z7372" s="34">
        <v>129</v>
      </c>
      <c r="AA7372" s="34">
        <v>147</v>
      </c>
      <c r="AB7372" s="34">
        <v>189</v>
      </c>
      <c r="AC7372" s="34">
        <v>204</v>
      </c>
    </row>
    <row r="7373" spans="1:29" x14ac:dyDescent="0.2">
      <c r="A7373" s="34" t="s">
        <v>67866</v>
      </c>
      <c r="B7373" s="34">
        <v>112</v>
      </c>
      <c r="C7373" s="34">
        <v>137</v>
      </c>
      <c r="D7373" s="34">
        <v>188</v>
      </c>
      <c r="E7373" s="34">
        <v>135</v>
      </c>
      <c r="F7373" s="34">
        <v>172</v>
      </c>
      <c r="G7373" s="34">
        <v>128</v>
      </c>
      <c r="H7373" s="34">
        <v>156</v>
      </c>
      <c r="I7373" s="34">
        <v>172</v>
      </c>
      <c r="J7373" s="34">
        <v>123</v>
      </c>
      <c r="K7373" s="34">
        <v>178</v>
      </c>
      <c r="L7373" s="34">
        <v>92</v>
      </c>
      <c r="M7373" s="34">
        <v>141</v>
      </c>
      <c r="N7373" s="34">
        <v>101</v>
      </c>
      <c r="O7373" s="34">
        <v>135</v>
      </c>
      <c r="P7373" s="34">
        <v>124</v>
      </c>
      <c r="Q7373" s="34">
        <v>176</v>
      </c>
      <c r="R7373" s="34">
        <v>153</v>
      </c>
      <c r="S7373" s="34">
        <v>211</v>
      </c>
      <c r="T7373" s="34">
        <v>110</v>
      </c>
      <c r="U7373" s="34">
        <v>155</v>
      </c>
      <c r="V7373" s="34">
        <v>165</v>
      </c>
      <c r="W7373" s="34">
        <v>209</v>
      </c>
      <c r="X7373" s="34">
        <v>192</v>
      </c>
      <c r="Y7373" s="34">
        <v>155</v>
      </c>
      <c r="Z7373" s="34">
        <v>185</v>
      </c>
      <c r="AA7373" s="34">
        <v>214</v>
      </c>
      <c r="AB7373" s="34">
        <v>120</v>
      </c>
      <c r="AC7373" s="34">
        <v>276</v>
      </c>
    </row>
    <row r="7374" spans="1:29" x14ac:dyDescent="0.2">
      <c r="A7374" s="34" t="s">
        <v>67867</v>
      </c>
      <c r="B7374" s="34">
        <v>191</v>
      </c>
      <c r="C7374" s="34">
        <v>224</v>
      </c>
      <c r="D7374" s="34">
        <v>284</v>
      </c>
      <c r="E7374" s="34">
        <v>259</v>
      </c>
      <c r="F7374" s="34">
        <v>281</v>
      </c>
      <c r="G7374" s="34">
        <v>201</v>
      </c>
      <c r="H7374" s="34">
        <v>259</v>
      </c>
      <c r="I7374" s="34">
        <v>198</v>
      </c>
      <c r="J7374" s="34">
        <v>231</v>
      </c>
      <c r="K7374" s="34">
        <v>255</v>
      </c>
      <c r="L7374" s="34">
        <v>175</v>
      </c>
      <c r="M7374" s="34">
        <v>217</v>
      </c>
      <c r="N7374" s="34">
        <v>233</v>
      </c>
      <c r="O7374" s="34">
        <v>199</v>
      </c>
      <c r="P7374" s="34">
        <v>283</v>
      </c>
      <c r="Q7374" s="34">
        <v>294</v>
      </c>
      <c r="R7374" s="34">
        <v>309</v>
      </c>
      <c r="S7374" s="34">
        <v>305</v>
      </c>
      <c r="T7374" s="34">
        <v>244</v>
      </c>
      <c r="U7374" s="34">
        <v>225</v>
      </c>
      <c r="V7374" s="34">
        <v>307</v>
      </c>
      <c r="W7374" s="34">
        <v>274</v>
      </c>
      <c r="X7374" s="34">
        <v>302</v>
      </c>
      <c r="Y7374" s="34">
        <v>227</v>
      </c>
      <c r="Z7374" s="34">
        <v>324</v>
      </c>
      <c r="AA7374" s="34">
        <v>300</v>
      </c>
      <c r="AB7374" s="34">
        <v>258</v>
      </c>
      <c r="AC7374" s="34">
        <v>418</v>
      </c>
    </row>
    <row r="7375" spans="1:29" x14ac:dyDescent="0.2">
      <c r="A7375" s="34" t="s">
        <v>67868</v>
      </c>
      <c r="B7375" s="34">
        <v>28</v>
      </c>
      <c r="C7375" s="34">
        <v>15</v>
      </c>
      <c r="D7375" s="34">
        <v>28</v>
      </c>
      <c r="E7375" s="34">
        <v>17</v>
      </c>
      <c r="F7375" s="34">
        <v>25</v>
      </c>
      <c r="G7375" s="34">
        <v>17</v>
      </c>
      <c r="H7375" s="34">
        <v>36</v>
      </c>
      <c r="I7375" s="34">
        <v>58</v>
      </c>
      <c r="J7375" s="34">
        <v>17</v>
      </c>
      <c r="K7375" s="34">
        <v>29</v>
      </c>
      <c r="L7375" s="34">
        <v>14</v>
      </c>
      <c r="M7375" s="34">
        <v>10</v>
      </c>
      <c r="N7375" s="34">
        <v>23</v>
      </c>
      <c r="O7375" s="34">
        <v>19</v>
      </c>
      <c r="P7375" s="34">
        <v>30</v>
      </c>
      <c r="Q7375" s="34">
        <v>29</v>
      </c>
      <c r="R7375" s="34">
        <v>35</v>
      </c>
      <c r="S7375" s="34">
        <v>26</v>
      </c>
      <c r="T7375" s="34">
        <v>25</v>
      </c>
      <c r="U7375" s="34">
        <v>23</v>
      </c>
      <c r="V7375" s="34">
        <v>37</v>
      </c>
      <c r="W7375" s="34">
        <v>25</v>
      </c>
      <c r="X7375" s="34">
        <v>30</v>
      </c>
      <c r="Y7375" s="34">
        <v>9</v>
      </c>
      <c r="Z7375" s="34">
        <v>20</v>
      </c>
      <c r="AA7375" s="34">
        <v>21</v>
      </c>
      <c r="AB7375" s="34">
        <v>26</v>
      </c>
      <c r="AC7375" s="34">
        <v>31</v>
      </c>
    </row>
    <row r="7376" spans="1:29" x14ac:dyDescent="0.2">
      <c r="A7376" s="34" t="s">
        <v>67869</v>
      </c>
      <c r="B7376" s="34">
        <v>109</v>
      </c>
      <c r="C7376" s="34">
        <v>131</v>
      </c>
      <c r="D7376" s="34">
        <v>127</v>
      </c>
      <c r="E7376" s="34">
        <v>114</v>
      </c>
      <c r="F7376" s="34">
        <v>157</v>
      </c>
      <c r="G7376" s="34">
        <v>160</v>
      </c>
      <c r="H7376" s="34">
        <v>130</v>
      </c>
      <c r="I7376" s="34">
        <v>121</v>
      </c>
      <c r="J7376" s="34">
        <v>110</v>
      </c>
      <c r="K7376" s="34">
        <v>147</v>
      </c>
      <c r="L7376" s="34">
        <v>102</v>
      </c>
      <c r="M7376" s="34">
        <v>131</v>
      </c>
      <c r="N7376" s="34">
        <v>119</v>
      </c>
      <c r="O7376" s="34">
        <v>124</v>
      </c>
      <c r="P7376" s="34">
        <v>114</v>
      </c>
      <c r="Q7376" s="34">
        <v>146</v>
      </c>
      <c r="R7376" s="34">
        <v>211</v>
      </c>
      <c r="S7376" s="34">
        <v>134</v>
      </c>
      <c r="T7376" s="34">
        <v>150</v>
      </c>
      <c r="U7376" s="34">
        <v>156</v>
      </c>
      <c r="V7376" s="34">
        <v>172</v>
      </c>
      <c r="W7376" s="34">
        <v>166</v>
      </c>
      <c r="X7376" s="34">
        <v>191</v>
      </c>
      <c r="Y7376" s="34">
        <v>165</v>
      </c>
      <c r="Z7376" s="34">
        <v>123</v>
      </c>
      <c r="AA7376" s="34">
        <v>185</v>
      </c>
      <c r="AB7376" s="34">
        <v>183</v>
      </c>
      <c r="AC7376" s="34">
        <v>181</v>
      </c>
    </row>
    <row r="7377" spans="1:29" x14ac:dyDescent="0.2">
      <c r="A7377" s="34" t="s">
        <v>67870</v>
      </c>
      <c r="B7377" s="34">
        <v>66</v>
      </c>
      <c r="C7377" s="34">
        <v>132</v>
      </c>
      <c r="D7377" s="34">
        <v>135</v>
      </c>
      <c r="E7377" s="34">
        <v>135</v>
      </c>
      <c r="F7377" s="34">
        <v>125</v>
      </c>
      <c r="G7377" s="34">
        <v>163</v>
      </c>
      <c r="H7377" s="34">
        <v>95</v>
      </c>
      <c r="I7377" s="34">
        <v>164</v>
      </c>
      <c r="J7377" s="34">
        <v>86</v>
      </c>
      <c r="K7377" s="34">
        <v>166</v>
      </c>
      <c r="L7377" s="34">
        <v>95</v>
      </c>
      <c r="M7377" s="34">
        <v>130</v>
      </c>
      <c r="N7377" s="34">
        <v>76</v>
      </c>
      <c r="O7377" s="34">
        <v>122</v>
      </c>
      <c r="P7377" s="34">
        <v>112</v>
      </c>
      <c r="Q7377" s="34">
        <v>213</v>
      </c>
      <c r="R7377" s="34">
        <v>157</v>
      </c>
      <c r="S7377" s="34">
        <v>202</v>
      </c>
      <c r="T7377" s="34">
        <v>105</v>
      </c>
      <c r="U7377" s="34">
        <v>166</v>
      </c>
      <c r="V7377" s="34">
        <v>137</v>
      </c>
      <c r="W7377" s="34">
        <v>223</v>
      </c>
      <c r="X7377" s="34">
        <v>160</v>
      </c>
      <c r="Y7377" s="34">
        <v>213</v>
      </c>
      <c r="Z7377" s="34">
        <v>137</v>
      </c>
      <c r="AA7377" s="34">
        <v>179</v>
      </c>
      <c r="AB7377" s="34">
        <v>164</v>
      </c>
      <c r="AC7377" s="34">
        <v>296</v>
      </c>
    </row>
    <row r="7378" spans="1:29" x14ac:dyDescent="0.2">
      <c r="A7378" s="34" t="s">
        <v>67871</v>
      </c>
      <c r="B7378" s="34">
        <v>123</v>
      </c>
      <c r="C7378" s="34">
        <v>186</v>
      </c>
      <c r="D7378" s="34">
        <v>164</v>
      </c>
      <c r="E7378" s="34">
        <v>199</v>
      </c>
      <c r="F7378" s="34">
        <v>144</v>
      </c>
      <c r="G7378" s="34">
        <v>193</v>
      </c>
      <c r="H7378" s="34">
        <v>106</v>
      </c>
      <c r="I7378" s="34">
        <v>151</v>
      </c>
      <c r="J7378" s="34">
        <v>92</v>
      </c>
      <c r="K7378" s="34">
        <v>196</v>
      </c>
      <c r="L7378" s="34">
        <v>72</v>
      </c>
      <c r="M7378" s="34">
        <v>155</v>
      </c>
      <c r="N7378" s="34">
        <v>89</v>
      </c>
      <c r="O7378" s="34">
        <v>153</v>
      </c>
      <c r="P7378" s="34">
        <v>115</v>
      </c>
      <c r="Q7378" s="34">
        <v>209</v>
      </c>
      <c r="R7378" s="34">
        <v>115</v>
      </c>
      <c r="S7378" s="34">
        <v>232</v>
      </c>
      <c r="T7378" s="34">
        <v>94</v>
      </c>
      <c r="U7378" s="34">
        <v>151</v>
      </c>
      <c r="V7378" s="34">
        <v>113</v>
      </c>
      <c r="W7378" s="34">
        <v>189</v>
      </c>
      <c r="X7378" s="34">
        <v>155</v>
      </c>
      <c r="Y7378" s="34">
        <v>129</v>
      </c>
      <c r="Z7378" s="34">
        <v>175</v>
      </c>
      <c r="AA7378" s="34">
        <v>242</v>
      </c>
      <c r="AB7378" s="34">
        <v>101</v>
      </c>
      <c r="AC7378" s="34">
        <v>277</v>
      </c>
    </row>
    <row r="7379" spans="1:29" x14ac:dyDescent="0.2">
      <c r="A7379" s="34" t="s">
        <v>67872</v>
      </c>
      <c r="B7379" s="34">
        <v>175</v>
      </c>
      <c r="C7379" s="34">
        <v>193</v>
      </c>
      <c r="D7379" s="34">
        <v>160</v>
      </c>
      <c r="E7379" s="34">
        <v>248</v>
      </c>
      <c r="F7379" s="34">
        <v>180</v>
      </c>
      <c r="G7379" s="34">
        <v>181</v>
      </c>
      <c r="H7379" s="34">
        <v>152</v>
      </c>
      <c r="I7379" s="34">
        <v>132</v>
      </c>
      <c r="J7379" s="34">
        <v>151</v>
      </c>
      <c r="K7379" s="34">
        <v>191</v>
      </c>
      <c r="L7379" s="34">
        <v>129</v>
      </c>
      <c r="M7379" s="34">
        <v>186</v>
      </c>
      <c r="N7379" s="34">
        <v>142</v>
      </c>
      <c r="O7379" s="34">
        <v>177</v>
      </c>
      <c r="P7379" s="34">
        <v>157</v>
      </c>
      <c r="Q7379" s="34">
        <v>250</v>
      </c>
      <c r="R7379" s="34">
        <v>222</v>
      </c>
      <c r="S7379" s="34">
        <v>210</v>
      </c>
      <c r="T7379" s="34">
        <v>165</v>
      </c>
      <c r="U7379" s="34">
        <v>211</v>
      </c>
      <c r="V7379" s="34">
        <v>178</v>
      </c>
      <c r="W7379" s="34">
        <v>240</v>
      </c>
      <c r="X7379" s="34">
        <v>307</v>
      </c>
      <c r="Y7379" s="34">
        <v>219</v>
      </c>
      <c r="Z7379" s="34">
        <v>160</v>
      </c>
      <c r="AA7379" s="34">
        <v>240</v>
      </c>
      <c r="AB7379" s="34">
        <v>230</v>
      </c>
      <c r="AC7379" s="34">
        <v>328</v>
      </c>
    </row>
    <row r="7380" spans="1:29" x14ac:dyDescent="0.2">
      <c r="A7380" s="34" t="s">
        <v>67873</v>
      </c>
      <c r="B7380" s="34">
        <v>87</v>
      </c>
      <c r="C7380" s="34">
        <v>97</v>
      </c>
      <c r="D7380" s="34">
        <v>137</v>
      </c>
      <c r="E7380" s="34">
        <v>133</v>
      </c>
      <c r="F7380" s="34">
        <v>114</v>
      </c>
      <c r="G7380" s="34">
        <v>131</v>
      </c>
      <c r="H7380" s="34">
        <v>126</v>
      </c>
      <c r="I7380" s="34">
        <v>103</v>
      </c>
      <c r="J7380" s="34">
        <v>100</v>
      </c>
      <c r="K7380" s="34">
        <v>141</v>
      </c>
      <c r="L7380" s="34">
        <v>97</v>
      </c>
      <c r="M7380" s="34">
        <v>105</v>
      </c>
      <c r="N7380" s="34">
        <v>99</v>
      </c>
      <c r="O7380" s="34">
        <v>92</v>
      </c>
      <c r="P7380" s="34">
        <v>108</v>
      </c>
      <c r="Q7380" s="34">
        <v>187</v>
      </c>
      <c r="R7380" s="34">
        <v>150</v>
      </c>
      <c r="S7380" s="34">
        <v>187</v>
      </c>
      <c r="T7380" s="34">
        <v>113</v>
      </c>
      <c r="U7380" s="34">
        <v>150</v>
      </c>
      <c r="V7380" s="34">
        <v>145</v>
      </c>
      <c r="W7380" s="34">
        <v>153</v>
      </c>
      <c r="X7380" s="34">
        <v>186</v>
      </c>
      <c r="Y7380" s="34">
        <v>157</v>
      </c>
      <c r="Z7380" s="34">
        <v>174</v>
      </c>
      <c r="AA7380" s="34">
        <v>188</v>
      </c>
      <c r="AB7380" s="34">
        <v>152</v>
      </c>
      <c r="AC7380" s="34">
        <v>230</v>
      </c>
    </row>
    <row r="7381" spans="1:29" x14ac:dyDescent="0.2">
      <c r="A7381" s="34" t="s">
        <v>67874</v>
      </c>
      <c r="B7381" s="34">
        <v>202</v>
      </c>
      <c r="C7381" s="34">
        <v>352</v>
      </c>
      <c r="D7381" s="34">
        <v>282</v>
      </c>
      <c r="E7381" s="34">
        <v>360</v>
      </c>
      <c r="F7381" s="34">
        <v>279</v>
      </c>
      <c r="G7381" s="34">
        <v>334</v>
      </c>
      <c r="H7381" s="34">
        <v>278</v>
      </c>
      <c r="I7381" s="34">
        <v>345</v>
      </c>
      <c r="J7381" s="34">
        <v>241</v>
      </c>
      <c r="K7381" s="34">
        <v>343</v>
      </c>
      <c r="L7381" s="34">
        <v>226</v>
      </c>
      <c r="M7381" s="34">
        <v>327</v>
      </c>
      <c r="N7381" s="34">
        <v>251</v>
      </c>
      <c r="O7381" s="34">
        <v>288</v>
      </c>
      <c r="P7381" s="34">
        <v>244</v>
      </c>
      <c r="Q7381" s="34">
        <v>493</v>
      </c>
      <c r="R7381" s="34">
        <v>336</v>
      </c>
      <c r="S7381" s="34">
        <v>459</v>
      </c>
      <c r="T7381" s="34">
        <v>292</v>
      </c>
      <c r="U7381" s="34">
        <v>360</v>
      </c>
      <c r="V7381" s="34">
        <v>308</v>
      </c>
      <c r="W7381" s="34">
        <v>464</v>
      </c>
      <c r="X7381" s="34">
        <v>341</v>
      </c>
      <c r="Y7381" s="34">
        <v>458</v>
      </c>
      <c r="Z7381" s="34">
        <v>262</v>
      </c>
      <c r="AA7381" s="34">
        <v>476</v>
      </c>
      <c r="AB7381" s="34">
        <v>277</v>
      </c>
      <c r="AC7381" s="34">
        <v>609</v>
      </c>
    </row>
    <row r="7382" spans="1:29" x14ac:dyDescent="0.2">
      <c r="A7382" s="34" t="s">
        <v>67875</v>
      </c>
      <c r="B7382" s="34">
        <v>278</v>
      </c>
      <c r="C7382" s="34">
        <v>308</v>
      </c>
      <c r="D7382" s="34">
        <v>265</v>
      </c>
      <c r="E7382" s="34">
        <v>279</v>
      </c>
      <c r="F7382" s="34">
        <v>230</v>
      </c>
      <c r="G7382" s="34">
        <v>335</v>
      </c>
      <c r="H7382" s="34">
        <v>234</v>
      </c>
      <c r="I7382" s="34">
        <v>246</v>
      </c>
      <c r="J7382" s="34">
        <v>263</v>
      </c>
      <c r="K7382" s="34">
        <v>262</v>
      </c>
      <c r="L7382" s="34">
        <v>246</v>
      </c>
      <c r="M7382" s="34">
        <v>239</v>
      </c>
      <c r="N7382" s="34">
        <v>230</v>
      </c>
      <c r="O7382" s="34">
        <v>244</v>
      </c>
      <c r="P7382" s="34">
        <v>234</v>
      </c>
      <c r="Q7382" s="34">
        <v>340</v>
      </c>
      <c r="R7382" s="34">
        <v>300</v>
      </c>
      <c r="S7382" s="34">
        <v>241</v>
      </c>
      <c r="T7382" s="34">
        <v>295</v>
      </c>
      <c r="U7382" s="34">
        <v>280</v>
      </c>
      <c r="V7382" s="34">
        <v>291</v>
      </c>
      <c r="W7382" s="34">
        <v>358</v>
      </c>
      <c r="X7382" s="34">
        <v>311</v>
      </c>
      <c r="Y7382" s="34">
        <v>368</v>
      </c>
      <c r="Z7382" s="34">
        <v>290</v>
      </c>
      <c r="AA7382" s="34">
        <v>353</v>
      </c>
      <c r="AB7382" s="34">
        <v>300</v>
      </c>
      <c r="AC7382" s="34">
        <v>447</v>
      </c>
    </row>
    <row r="7383" spans="1:29" x14ac:dyDescent="0.2">
      <c r="A7383" s="34" t="s">
        <v>67876</v>
      </c>
      <c r="B7383" s="34">
        <v>153</v>
      </c>
      <c r="C7383" s="34">
        <v>157</v>
      </c>
      <c r="D7383" s="34">
        <v>205</v>
      </c>
      <c r="E7383" s="34">
        <v>212</v>
      </c>
      <c r="F7383" s="34">
        <v>214</v>
      </c>
      <c r="G7383" s="34">
        <v>172</v>
      </c>
      <c r="H7383" s="34">
        <v>216</v>
      </c>
      <c r="I7383" s="34">
        <v>244</v>
      </c>
      <c r="J7383" s="34">
        <v>172</v>
      </c>
      <c r="K7383" s="34">
        <v>240</v>
      </c>
      <c r="L7383" s="34">
        <v>102</v>
      </c>
      <c r="M7383" s="34">
        <v>205</v>
      </c>
      <c r="N7383" s="34">
        <v>170</v>
      </c>
      <c r="O7383" s="34">
        <v>156</v>
      </c>
      <c r="P7383" s="34">
        <v>182</v>
      </c>
      <c r="Q7383" s="34">
        <v>222</v>
      </c>
      <c r="R7383" s="34">
        <v>239</v>
      </c>
      <c r="S7383" s="34">
        <v>232</v>
      </c>
      <c r="T7383" s="34">
        <v>160</v>
      </c>
      <c r="U7383" s="34">
        <v>144</v>
      </c>
      <c r="V7383" s="34">
        <v>188</v>
      </c>
      <c r="W7383" s="34">
        <v>182</v>
      </c>
      <c r="X7383" s="34">
        <v>245</v>
      </c>
      <c r="Y7383" s="34">
        <v>206</v>
      </c>
      <c r="Z7383" s="34">
        <v>247</v>
      </c>
      <c r="AA7383" s="34">
        <v>247</v>
      </c>
      <c r="AB7383" s="34">
        <v>231</v>
      </c>
      <c r="AC7383" s="34">
        <v>307</v>
      </c>
    </row>
    <row r="7384" spans="1:29" x14ac:dyDescent="0.2">
      <c r="A7384" s="34" t="s">
        <v>67877</v>
      </c>
      <c r="B7384" s="34">
        <v>114</v>
      </c>
      <c r="C7384" s="34">
        <v>143</v>
      </c>
      <c r="D7384" s="34">
        <v>119</v>
      </c>
      <c r="E7384" s="34">
        <v>149</v>
      </c>
      <c r="F7384" s="34">
        <v>156</v>
      </c>
      <c r="G7384" s="34">
        <v>141</v>
      </c>
      <c r="H7384" s="34">
        <v>126</v>
      </c>
      <c r="I7384" s="34">
        <v>105</v>
      </c>
      <c r="J7384" s="34">
        <v>128</v>
      </c>
      <c r="K7384" s="34">
        <v>128</v>
      </c>
      <c r="L7384" s="34">
        <v>104</v>
      </c>
      <c r="M7384" s="34">
        <v>111</v>
      </c>
      <c r="N7384" s="34">
        <v>142</v>
      </c>
      <c r="O7384" s="34">
        <v>142</v>
      </c>
      <c r="P7384" s="34">
        <v>125</v>
      </c>
      <c r="Q7384" s="34">
        <v>140</v>
      </c>
      <c r="R7384" s="34">
        <v>173</v>
      </c>
      <c r="S7384" s="34">
        <v>179</v>
      </c>
      <c r="T7384" s="34">
        <v>151</v>
      </c>
      <c r="U7384" s="34">
        <v>163</v>
      </c>
      <c r="V7384" s="34">
        <v>132</v>
      </c>
      <c r="W7384" s="34">
        <v>151</v>
      </c>
      <c r="X7384" s="34">
        <v>201</v>
      </c>
      <c r="Y7384" s="34">
        <v>163</v>
      </c>
      <c r="Z7384" s="34">
        <v>164</v>
      </c>
      <c r="AA7384" s="34">
        <v>167</v>
      </c>
      <c r="AB7384" s="34">
        <v>181</v>
      </c>
      <c r="AC7384" s="34">
        <v>229</v>
      </c>
    </row>
    <row r="7385" spans="1:29" x14ac:dyDescent="0.2">
      <c r="A7385" s="34" t="s">
        <v>67878</v>
      </c>
      <c r="B7385" s="34">
        <v>272</v>
      </c>
      <c r="C7385" s="34">
        <v>261</v>
      </c>
      <c r="D7385" s="34">
        <v>255</v>
      </c>
      <c r="E7385" s="34">
        <v>327</v>
      </c>
      <c r="F7385" s="34">
        <v>246</v>
      </c>
      <c r="G7385" s="34">
        <v>210</v>
      </c>
      <c r="H7385" s="34">
        <v>235</v>
      </c>
      <c r="I7385" s="34">
        <v>208</v>
      </c>
      <c r="J7385" s="34">
        <v>253</v>
      </c>
      <c r="K7385" s="34">
        <v>267</v>
      </c>
      <c r="L7385" s="34">
        <v>205</v>
      </c>
      <c r="M7385" s="34">
        <v>285</v>
      </c>
      <c r="N7385" s="34">
        <v>206</v>
      </c>
      <c r="O7385" s="34">
        <v>212</v>
      </c>
      <c r="P7385" s="34">
        <v>232</v>
      </c>
      <c r="Q7385" s="34">
        <v>364</v>
      </c>
      <c r="R7385" s="34">
        <v>335</v>
      </c>
      <c r="S7385" s="34">
        <v>340</v>
      </c>
      <c r="T7385" s="34">
        <v>307</v>
      </c>
      <c r="U7385" s="34">
        <v>284</v>
      </c>
      <c r="V7385" s="34">
        <v>259</v>
      </c>
      <c r="W7385" s="34">
        <v>377</v>
      </c>
      <c r="X7385" s="34">
        <v>255</v>
      </c>
      <c r="Y7385" s="34">
        <v>372</v>
      </c>
      <c r="Z7385" s="34">
        <v>300</v>
      </c>
      <c r="AA7385" s="34">
        <v>332</v>
      </c>
      <c r="AB7385" s="34">
        <v>371</v>
      </c>
      <c r="AC7385" s="34">
        <v>473</v>
      </c>
    </row>
    <row r="7386" spans="1:29" x14ac:dyDescent="0.2">
      <c r="A7386" s="34" t="s">
        <v>67879</v>
      </c>
      <c r="B7386" s="34">
        <v>86</v>
      </c>
      <c r="C7386" s="34">
        <v>76</v>
      </c>
      <c r="D7386" s="34">
        <v>82</v>
      </c>
      <c r="E7386" s="34">
        <v>105</v>
      </c>
      <c r="F7386" s="34">
        <v>95</v>
      </c>
      <c r="G7386" s="34">
        <v>100</v>
      </c>
      <c r="H7386" s="34">
        <v>88</v>
      </c>
      <c r="I7386" s="34">
        <v>95</v>
      </c>
      <c r="J7386" s="34">
        <v>94</v>
      </c>
      <c r="K7386" s="34">
        <v>97</v>
      </c>
      <c r="L7386" s="34">
        <v>60</v>
      </c>
      <c r="M7386" s="34">
        <v>74</v>
      </c>
      <c r="N7386" s="34">
        <v>73</v>
      </c>
      <c r="O7386" s="34">
        <v>76</v>
      </c>
      <c r="P7386" s="34">
        <v>54</v>
      </c>
      <c r="Q7386" s="34">
        <v>116</v>
      </c>
      <c r="R7386" s="34">
        <v>116</v>
      </c>
      <c r="S7386" s="34">
        <v>78</v>
      </c>
      <c r="T7386" s="34">
        <v>68</v>
      </c>
      <c r="U7386" s="34">
        <v>60</v>
      </c>
      <c r="V7386" s="34">
        <v>121</v>
      </c>
      <c r="W7386" s="34">
        <v>134</v>
      </c>
      <c r="X7386" s="34">
        <v>93</v>
      </c>
      <c r="Y7386" s="34">
        <v>82</v>
      </c>
      <c r="Z7386" s="34">
        <v>85</v>
      </c>
      <c r="AA7386" s="34">
        <v>94</v>
      </c>
      <c r="AB7386" s="34">
        <v>92</v>
      </c>
      <c r="AC7386" s="34">
        <v>156</v>
      </c>
    </row>
    <row r="7387" spans="1:29" x14ac:dyDescent="0.2">
      <c r="A7387" s="34" t="s">
        <v>67880</v>
      </c>
      <c r="B7387" s="34">
        <v>149</v>
      </c>
      <c r="C7387" s="34">
        <v>266</v>
      </c>
      <c r="D7387" s="34">
        <v>230</v>
      </c>
      <c r="E7387" s="34">
        <v>304</v>
      </c>
      <c r="F7387" s="34">
        <v>171</v>
      </c>
      <c r="G7387" s="34">
        <v>259</v>
      </c>
      <c r="H7387" s="34">
        <v>163</v>
      </c>
      <c r="I7387" s="34">
        <v>282</v>
      </c>
      <c r="J7387" s="34">
        <v>162</v>
      </c>
      <c r="K7387" s="34">
        <v>265</v>
      </c>
      <c r="L7387" s="34">
        <v>180</v>
      </c>
      <c r="M7387" s="34">
        <v>239</v>
      </c>
      <c r="N7387" s="34">
        <v>171</v>
      </c>
      <c r="O7387" s="34">
        <v>275</v>
      </c>
      <c r="P7387" s="34">
        <v>186</v>
      </c>
      <c r="Q7387" s="34">
        <v>301</v>
      </c>
      <c r="R7387" s="34">
        <v>179</v>
      </c>
      <c r="S7387" s="34">
        <v>294</v>
      </c>
      <c r="T7387" s="34">
        <v>218</v>
      </c>
      <c r="U7387" s="34">
        <v>243</v>
      </c>
      <c r="V7387" s="34">
        <v>181</v>
      </c>
      <c r="W7387" s="34">
        <v>331</v>
      </c>
      <c r="X7387" s="34">
        <v>221</v>
      </c>
      <c r="Y7387" s="34">
        <v>270</v>
      </c>
      <c r="Z7387" s="34">
        <v>241</v>
      </c>
      <c r="AA7387" s="34">
        <v>328</v>
      </c>
      <c r="AB7387" s="34">
        <v>257</v>
      </c>
      <c r="AC7387" s="34">
        <v>418</v>
      </c>
    </row>
    <row r="7388" spans="1:29" x14ac:dyDescent="0.2">
      <c r="A7388" s="34" t="s">
        <v>67881</v>
      </c>
      <c r="B7388" s="34">
        <v>212</v>
      </c>
      <c r="C7388" s="34">
        <v>219</v>
      </c>
      <c r="D7388" s="34">
        <v>199</v>
      </c>
      <c r="E7388" s="34">
        <v>277</v>
      </c>
      <c r="F7388" s="34">
        <v>229</v>
      </c>
      <c r="G7388" s="34">
        <v>241</v>
      </c>
      <c r="H7388" s="34">
        <v>155</v>
      </c>
      <c r="I7388" s="34">
        <v>212</v>
      </c>
      <c r="J7388" s="34">
        <v>199</v>
      </c>
      <c r="K7388" s="34">
        <v>316</v>
      </c>
      <c r="L7388" s="34">
        <v>177</v>
      </c>
      <c r="M7388" s="34">
        <v>264</v>
      </c>
      <c r="N7388" s="34">
        <v>204</v>
      </c>
      <c r="O7388" s="34">
        <v>210</v>
      </c>
      <c r="P7388" s="34">
        <v>182</v>
      </c>
      <c r="Q7388" s="34">
        <v>299</v>
      </c>
      <c r="R7388" s="34">
        <v>245</v>
      </c>
      <c r="S7388" s="34">
        <v>294</v>
      </c>
      <c r="T7388" s="34">
        <v>234</v>
      </c>
      <c r="U7388" s="34">
        <v>249</v>
      </c>
      <c r="V7388" s="34">
        <v>222</v>
      </c>
      <c r="W7388" s="34">
        <v>366</v>
      </c>
      <c r="X7388" s="34">
        <v>219</v>
      </c>
      <c r="Y7388" s="34">
        <v>332</v>
      </c>
      <c r="Z7388" s="34">
        <v>210</v>
      </c>
      <c r="AA7388" s="34">
        <v>306</v>
      </c>
      <c r="AB7388" s="34">
        <v>315</v>
      </c>
      <c r="AC7388" s="34">
        <v>371</v>
      </c>
    </row>
    <row r="7389" spans="1:29" x14ac:dyDescent="0.2">
      <c r="A7389" s="34" t="s">
        <v>67882</v>
      </c>
      <c r="B7389" s="34">
        <v>336</v>
      </c>
      <c r="C7389" s="34">
        <v>300</v>
      </c>
      <c r="D7389" s="34">
        <v>328</v>
      </c>
      <c r="E7389" s="34">
        <v>321</v>
      </c>
      <c r="F7389" s="34">
        <v>393</v>
      </c>
      <c r="G7389" s="34">
        <v>355</v>
      </c>
      <c r="H7389" s="34">
        <v>345</v>
      </c>
      <c r="I7389" s="34">
        <v>286</v>
      </c>
      <c r="J7389" s="34">
        <v>304</v>
      </c>
      <c r="K7389" s="34">
        <v>300</v>
      </c>
      <c r="L7389" s="34">
        <v>262</v>
      </c>
      <c r="M7389" s="34">
        <v>276</v>
      </c>
      <c r="N7389" s="34">
        <v>291</v>
      </c>
      <c r="O7389" s="34">
        <v>259</v>
      </c>
      <c r="P7389" s="34">
        <v>376</v>
      </c>
      <c r="Q7389" s="34">
        <v>429</v>
      </c>
      <c r="R7389" s="34">
        <v>491</v>
      </c>
      <c r="S7389" s="34">
        <v>396</v>
      </c>
      <c r="T7389" s="34">
        <v>461</v>
      </c>
      <c r="U7389" s="34">
        <v>311</v>
      </c>
      <c r="V7389" s="34">
        <v>507</v>
      </c>
      <c r="W7389" s="34">
        <v>359</v>
      </c>
      <c r="X7389" s="34">
        <v>489</v>
      </c>
      <c r="Y7389" s="34">
        <v>361</v>
      </c>
      <c r="Z7389" s="34">
        <v>418</v>
      </c>
      <c r="AA7389" s="34">
        <v>406</v>
      </c>
      <c r="AB7389" s="34">
        <v>472</v>
      </c>
      <c r="AC7389" s="34">
        <v>585</v>
      </c>
    </row>
    <row r="7390" spans="1:29" x14ac:dyDescent="0.2">
      <c r="A7390" s="34" t="s">
        <v>67883</v>
      </c>
      <c r="B7390" s="34">
        <v>159</v>
      </c>
      <c r="C7390" s="34">
        <v>139</v>
      </c>
      <c r="D7390" s="34">
        <v>160</v>
      </c>
      <c r="E7390" s="34">
        <v>165</v>
      </c>
      <c r="F7390" s="34">
        <v>178</v>
      </c>
      <c r="G7390" s="34">
        <v>180</v>
      </c>
      <c r="H7390" s="34">
        <v>191</v>
      </c>
      <c r="I7390" s="34">
        <v>126</v>
      </c>
      <c r="J7390" s="34">
        <v>165</v>
      </c>
      <c r="K7390" s="34">
        <v>184</v>
      </c>
      <c r="L7390" s="34">
        <v>143</v>
      </c>
      <c r="M7390" s="34">
        <v>117</v>
      </c>
      <c r="N7390" s="34">
        <v>140</v>
      </c>
      <c r="O7390" s="34">
        <v>158</v>
      </c>
      <c r="P7390" s="34">
        <v>151</v>
      </c>
      <c r="Q7390" s="34">
        <v>216</v>
      </c>
      <c r="R7390" s="34">
        <v>244</v>
      </c>
      <c r="S7390" s="34">
        <v>239</v>
      </c>
      <c r="T7390" s="34">
        <v>203</v>
      </c>
      <c r="U7390" s="34">
        <v>182</v>
      </c>
      <c r="V7390" s="34">
        <v>237</v>
      </c>
      <c r="W7390" s="34">
        <v>197</v>
      </c>
      <c r="X7390" s="34">
        <v>237</v>
      </c>
      <c r="Y7390" s="34">
        <v>182</v>
      </c>
      <c r="Z7390" s="34">
        <v>154</v>
      </c>
      <c r="AA7390" s="34">
        <v>175</v>
      </c>
      <c r="AB7390" s="34">
        <v>169</v>
      </c>
      <c r="AC7390" s="34">
        <v>245</v>
      </c>
    </row>
    <row r="7391" spans="1:29" x14ac:dyDescent="0.2">
      <c r="A7391" s="34" t="s">
        <v>67884</v>
      </c>
      <c r="B7391" s="34">
        <v>216</v>
      </c>
      <c r="C7391" s="34">
        <v>273</v>
      </c>
      <c r="D7391" s="34">
        <v>275</v>
      </c>
      <c r="E7391" s="34">
        <v>330</v>
      </c>
      <c r="F7391" s="34">
        <v>263</v>
      </c>
      <c r="G7391" s="34">
        <v>351</v>
      </c>
      <c r="H7391" s="34">
        <v>251</v>
      </c>
      <c r="I7391" s="34">
        <v>303</v>
      </c>
      <c r="J7391" s="34">
        <v>225</v>
      </c>
      <c r="K7391" s="34">
        <v>337</v>
      </c>
      <c r="L7391" s="34">
        <v>196</v>
      </c>
      <c r="M7391" s="34">
        <v>268</v>
      </c>
      <c r="N7391" s="34">
        <v>221</v>
      </c>
      <c r="O7391" s="34">
        <v>251</v>
      </c>
      <c r="P7391" s="34">
        <v>245</v>
      </c>
      <c r="Q7391" s="34">
        <v>387</v>
      </c>
      <c r="R7391" s="34">
        <v>273</v>
      </c>
      <c r="S7391" s="34">
        <v>343</v>
      </c>
      <c r="T7391" s="34">
        <v>258</v>
      </c>
      <c r="U7391" s="34">
        <v>308</v>
      </c>
      <c r="V7391" s="34">
        <v>235</v>
      </c>
      <c r="W7391" s="34">
        <v>338</v>
      </c>
      <c r="X7391" s="34">
        <v>291</v>
      </c>
      <c r="Y7391" s="34">
        <v>377</v>
      </c>
      <c r="Z7391" s="34">
        <v>269</v>
      </c>
      <c r="AA7391" s="34">
        <v>400</v>
      </c>
      <c r="AB7391" s="34">
        <v>271</v>
      </c>
      <c r="AC7391" s="34">
        <v>471</v>
      </c>
    </row>
    <row r="7392" spans="1:29" x14ac:dyDescent="0.2">
      <c r="A7392" s="34" t="s">
        <v>67885</v>
      </c>
      <c r="B7392" s="34">
        <v>163</v>
      </c>
      <c r="C7392" s="34">
        <v>141</v>
      </c>
      <c r="D7392" s="34">
        <v>190</v>
      </c>
      <c r="E7392" s="34">
        <v>199</v>
      </c>
      <c r="F7392" s="34">
        <v>169</v>
      </c>
      <c r="G7392" s="34">
        <v>218</v>
      </c>
      <c r="H7392" s="34">
        <v>170</v>
      </c>
      <c r="I7392" s="34">
        <v>185</v>
      </c>
      <c r="J7392" s="34">
        <v>125</v>
      </c>
      <c r="K7392" s="34">
        <v>181</v>
      </c>
      <c r="L7392" s="34">
        <v>104</v>
      </c>
      <c r="M7392" s="34">
        <v>132</v>
      </c>
      <c r="N7392" s="34">
        <v>128</v>
      </c>
      <c r="O7392" s="34">
        <v>132</v>
      </c>
      <c r="P7392" s="34">
        <v>155</v>
      </c>
      <c r="Q7392" s="34">
        <v>220</v>
      </c>
      <c r="R7392" s="34">
        <v>208</v>
      </c>
      <c r="S7392" s="34">
        <v>209</v>
      </c>
      <c r="T7392" s="34">
        <v>164</v>
      </c>
      <c r="U7392" s="34">
        <v>159</v>
      </c>
      <c r="V7392" s="34">
        <v>181</v>
      </c>
      <c r="W7392" s="34">
        <v>239</v>
      </c>
      <c r="X7392" s="34">
        <v>210</v>
      </c>
      <c r="Y7392" s="34">
        <v>187</v>
      </c>
      <c r="Z7392" s="34">
        <v>179</v>
      </c>
      <c r="AA7392" s="34">
        <v>241</v>
      </c>
      <c r="AB7392" s="34">
        <v>169</v>
      </c>
      <c r="AC7392" s="34">
        <v>237</v>
      </c>
    </row>
    <row r="7393" spans="1:29" x14ac:dyDescent="0.2">
      <c r="A7393" s="34" t="s">
        <v>67886</v>
      </c>
      <c r="B7393" s="34">
        <v>79</v>
      </c>
      <c r="C7393" s="34">
        <v>118</v>
      </c>
      <c r="D7393" s="34">
        <v>121</v>
      </c>
      <c r="E7393" s="34">
        <v>112</v>
      </c>
      <c r="F7393" s="34">
        <v>112</v>
      </c>
      <c r="G7393" s="34">
        <v>103</v>
      </c>
      <c r="H7393" s="34">
        <v>74</v>
      </c>
      <c r="I7393" s="34">
        <v>121</v>
      </c>
      <c r="J7393" s="34">
        <v>98</v>
      </c>
      <c r="K7393" s="34">
        <v>131</v>
      </c>
      <c r="L7393" s="34">
        <v>54</v>
      </c>
      <c r="M7393" s="34">
        <v>85</v>
      </c>
      <c r="N7393" s="34">
        <v>67</v>
      </c>
      <c r="O7393" s="34">
        <v>91</v>
      </c>
      <c r="P7393" s="34">
        <v>70</v>
      </c>
      <c r="Q7393" s="34">
        <v>110</v>
      </c>
      <c r="R7393" s="34">
        <v>132</v>
      </c>
      <c r="S7393" s="34">
        <v>127</v>
      </c>
      <c r="T7393" s="34">
        <v>67</v>
      </c>
      <c r="U7393" s="34">
        <v>80</v>
      </c>
      <c r="V7393" s="34">
        <v>114</v>
      </c>
      <c r="W7393" s="34">
        <v>125</v>
      </c>
      <c r="X7393" s="34">
        <v>120</v>
      </c>
      <c r="Y7393" s="34">
        <v>89</v>
      </c>
      <c r="Z7393" s="34">
        <v>131</v>
      </c>
      <c r="AA7393" s="34">
        <v>120</v>
      </c>
      <c r="AB7393" s="34">
        <v>98</v>
      </c>
      <c r="AC7393" s="34">
        <v>194</v>
      </c>
    </row>
    <row r="7394" spans="1:29" x14ac:dyDescent="0.2">
      <c r="A7394" s="34" t="s">
        <v>67887</v>
      </c>
      <c r="B7394" s="34">
        <v>128</v>
      </c>
      <c r="C7394" s="34">
        <v>109</v>
      </c>
      <c r="D7394" s="34">
        <v>151</v>
      </c>
      <c r="E7394" s="34">
        <v>185</v>
      </c>
      <c r="F7394" s="34">
        <v>124</v>
      </c>
      <c r="G7394" s="34">
        <v>116</v>
      </c>
      <c r="H7394" s="34">
        <v>174</v>
      </c>
      <c r="I7394" s="34">
        <v>127</v>
      </c>
      <c r="J7394" s="34">
        <v>137</v>
      </c>
      <c r="K7394" s="34">
        <v>119</v>
      </c>
      <c r="L7394" s="34">
        <v>81</v>
      </c>
      <c r="M7394" s="34">
        <v>110</v>
      </c>
      <c r="N7394" s="34">
        <v>124</v>
      </c>
      <c r="O7394" s="34">
        <v>127</v>
      </c>
      <c r="P7394" s="34">
        <v>150</v>
      </c>
      <c r="Q7394" s="34">
        <v>186</v>
      </c>
      <c r="R7394" s="34">
        <v>143</v>
      </c>
      <c r="S7394" s="34">
        <v>158</v>
      </c>
      <c r="T7394" s="34">
        <v>137</v>
      </c>
      <c r="U7394" s="34">
        <v>119</v>
      </c>
      <c r="V7394" s="34">
        <v>155</v>
      </c>
      <c r="W7394" s="34">
        <v>184</v>
      </c>
      <c r="X7394" s="34">
        <v>146</v>
      </c>
      <c r="Y7394" s="34">
        <v>121</v>
      </c>
      <c r="Z7394" s="34">
        <v>160</v>
      </c>
      <c r="AA7394" s="34">
        <v>165</v>
      </c>
      <c r="AB7394" s="34">
        <v>185</v>
      </c>
      <c r="AC7394" s="34">
        <v>228</v>
      </c>
    </row>
    <row r="7395" spans="1:29" x14ac:dyDescent="0.2">
      <c r="A7395" s="34" t="s">
        <v>67888</v>
      </c>
      <c r="B7395" s="34">
        <v>169</v>
      </c>
      <c r="C7395" s="34">
        <v>345</v>
      </c>
      <c r="D7395" s="34">
        <v>343</v>
      </c>
      <c r="E7395" s="34">
        <v>376</v>
      </c>
      <c r="F7395" s="34">
        <v>320</v>
      </c>
      <c r="G7395" s="34">
        <v>320</v>
      </c>
      <c r="H7395" s="34">
        <v>259</v>
      </c>
      <c r="I7395" s="34">
        <v>331</v>
      </c>
      <c r="J7395" s="34">
        <v>225</v>
      </c>
      <c r="K7395" s="34">
        <v>401</v>
      </c>
      <c r="L7395" s="34">
        <v>186</v>
      </c>
      <c r="M7395" s="34">
        <v>277</v>
      </c>
      <c r="N7395" s="34">
        <v>245</v>
      </c>
      <c r="O7395" s="34">
        <v>309</v>
      </c>
      <c r="P7395" s="34">
        <v>251</v>
      </c>
      <c r="Q7395" s="34">
        <v>447</v>
      </c>
      <c r="R7395" s="34">
        <v>320</v>
      </c>
      <c r="S7395" s="34">
        <v>487</v>
      </c>
      <c r="T7395" s="34">
        <v>245</v>
      </c>
      <c r="U7395" s="34">
        <v>336</v>
      </c>
      <c r="V7395" s="34">
        <v>397</v>
      </c>
      <c r="W7395" s="34">
        <v>293</v>
      </c>
      <c r="X7395" s="34">
        <v>431</v>
      </c>
      <c r="Y7395" s="34">
        <v>315</v>
      </c>
      <c r="Z7395" s="34">
        <v>394</v>
      </c>
      <c r="AA7395" s="34">
        <v>456</v>
      </c>
      <c r="AB7395" s="34">
        <v>299</v>
      </c>
      <c r="AC7395" s="34">
        <v>611</v>
      </c>
    </row>
    <row r="7396" spans="1:29" x14ac:dyDescent="0.2">
      <c r="A7396" s="34" t="s">
        <v>67889</v>
      </c>
      <c r="B7396" s="34">
        <v>44</v>
      </c>
      <c r="C7396" s="34">
        <v>118</v>
      </c>
      <c r="D7396" s="34">
        <v>94</v>
      </c>
      <c r="E7396" s="34">
        <v>103</v>
      </c>
      <c r="F7396" s="34">
        <v>83</v>
      </c>
      <c r="G7396" s="34">
        <v>110</v>
      </c>
      <c r="H7396" s="34">
        <v>69</v>
      </c>
      <c r="I7396" s="34">
        <v>103</v>
      </c>
      <c r="J7396" s="34">
        <v>66</v>
      </c>
      <c r="K7396" s="34">
        <v>114</v>
      </c>
      <c r="L7396" s="34">
        <v>28</v>
      </c>
      <c r="M7396" s="34">
        <v>69</v>
      </c>
      <c r="N7396" s="34">
        <v>70</v>
      </c>
      <c r="O7396" s="34">
        <v>79</v>
      </c>
      <c r="P7396" s="34">
        <v>44</v>
      </c>
      <c r="Q7396" s="34">
        <v>96</v>
      </c>
      <c r="R7396" s="34">
        <v>84</v>
      </c>
      <c r="S7396" s="34">
        <v>121</v>
      </c>
      <c r="T7396" s="34">
        <v>44</v>
      </c>
      <c r="U7396" s="34">
        <v>74</v>
      </c>
      <c r="V7396" s="34">
        <v>91</v>
      </c>
      <c r="W7396" s="34">
        <v>88</v>
      </c>
      <c r="X7396" s="34">
        <v>112</v>
      </c>
      <c r="Y7396" s="34">
        <v>63</v>
      </c>
      <c r="Z7396" s="34">
        <v>106</v>
      </c>
      <c r="AA7396" s="34">
        <v>122</v>
      </c>
      <c r="AB7396" s="34">
        <v>49</v>
      </c>
      <c r="AC7396" s="34">
        <v>162</v>
      </c>
    </row>
    <row r="7397" spans="1:29" x14ac:dyDescent="0.2">
      <c r="A7397" s="34" t="s">
        <v>67890</v>
      </c>
      <c r="B7397" s="34">
        <v>183</v>
      </c>
      <c r="C7397" s="34">
        <v>354</v>
      </c>
      <c r="D7397" s="34">
        <v>250</v>
      </c>
      <c r="E7397" s="34">
        <v>339</v>
      </c>
      <c r="F7397" s="34">
        <v>296</v>
      </c>
      <c r="G7397" s="34">
        <v>431</v>
      </c>
      <c r="H7397" s="34">
        <v>268</v>
      </c>
      <c r="I7397" s="34">
        <v>318</v>
      </c>
      <c r="J7397" s="34">
        <v>243</v>
      </c>
      <c r="K7397" s="34">
        <v>379</v>
      </c>
      <c r="L7397" s="34">
        <v>256</v>
      </c>
      <c r="M7397" s="34">
        <v>329</v>
      </c>
      <c r="N7397" s="34">
        <v>218</v>
      </c>
      <c r="O7397" s="34">
        <v>285</v>
      </c>
      <c r="P7397" s="34">
        <v>245</v>
      </c>
      <c r="Q7397" s="34">
        <v>450</v>
      </c>
      <c r="R7397" s="34">
        <v>300</v>
      </c>
      <c r="S7397" s="34">
        <v>371</v>
      </c>
      <c r="T7397" s="34">
        <v>317</v>
      </c>
      <c r="U7397" s="34">
        <v>280</v>
      </c>
      <c r="V7397" s="34">
        <v>307</v>
      </c>
      <c r="W7397" s="34">
        <v>438</v>
      </c>
      <c r="X7397" s="34">
        <v>290</v>
      </c>
      <c r="Y7397" s="34">
        <v>433</v>
      </c>
      <c r="Z7397" s="34">
        <v>308</v>
      </c>
      <c r="AA7397" s="34">
        <v>449</v>
      </c>
      <c r="AB7397" s="34">
        <v>349</v>
      </c>
      <c r="AC7397" s="34">
        <v>544</v>
      </c>
    </row>
    <row r="7398" spans="1:29" x14ac:dyDescent="0.2">
      <c r="A7398" s="34" t="s">
        <v>67891</v>
      </c>
      <c r="B7398" s="34">
        <v>90</v>
      </c>
      <c r="C7398" s="34">
        <v>132</v>
      </c>
      <c r="D7398" s="34">
        <v>166</v>
      </c>
      <c r="E7398" s="34">
        <v>165</v>
      </c>
      <c r="F7398" s="34">
        <v>138</v>
      </c>
      <c r="G7398" s="34">
        <v>119</v>
      </c>
      <c r="H7398" s="34">
        <v>90</v>
      </c>
      <c r="I7398" s="34">
        <v>104</v>
      </c>
      <c r="J7398" s="34">
        <v>106</v>
      </c>
      <c r="K7398" s="34">
        <v>130</v>
      </c>
      <c r="L7398" s="34">
        <v>81</v>
      </c>
      <c r="M7398" s="34">
        <v>94</v>
      </c>
      <c r="N7398" s="34">
        <v>130</v>
      </c>
      <c r="O7398" s="34">
        <v>130</v>
      </c>
      <c r="P7398" s="34">
        <v>100</v>
      </c>
      <c r="Q7398" s="34">
        <v>190</v>
      </c>
      <c r="R7398" s="34">
        <v>112</v>
      </c>
      <c r="S7398" s="34">
        <v>188</v>
      </c>
      <c r="T7398" s="34">
        <v>89</v>
      </c>
      <c r="U7398" s="34">
        <v>140</v>
      </c>
      <c r="V7398" s="34">
        <v>156</v>
      </c>
      <c r="W7398" s="34">
        <v>139</v>
      </c>
      <c r="X7398" s="34">
        <v>176</v>
      </c>
      <c r="Y7398" s="34">
        <v>155</v>
      </c>
      <c r="Z7398" s="34">
        <v>151</v>
      </c>
      <c r="AA7398" s="34">
        <v>184</v>
      </c>
      <c r="AB7398" s="34">
        <v>140</v>
      </c>
      <c r="AC7398" s="34">
        <v>242</v>
      </c>
    </row>
    <row r="7399" spans="1:29" x14ac:dyDescent="0.2">
      <c r="A7399" s="34" t="s">
        <v>67892</v>
      </c>
      <c r="B7399" s="34">
        <v>144</v>
      </c>
      <c r="C7399" s="34">
        <v>132</v>
      </c>
      <c r="D7399" s="34">
        <v>145</v>
      </c>
      <c r="E7399" s="34">
        <v>143</v>
      </c>
      <c r="F7399" s="34">
        <v>169</v>
      </c>
      <c r="G7399" s="34">
        <v>96</v>
      </c>
      <c r="H7399" s="34">
        <v>153</v>
      </c>
      <c r="I7399" s="34">
        <v>144</v>
      </c>
      <c r="J7399" s="34">
        <v>125</v>
      </c>
      <c r="K7399" s="34">
        <v>151</v>
      </c>
      <c r="L7399" s="34">
        <v>105</v>
      </c>
      <c r="M7399" s="34">
        <v>139</v>
      </c>
      <c r="N7399" s="34">
        <v>100</v>
      </c>
      <c r="O7399" s="34">
        <v>138</v>
      </c>
      <c r="P7399" s="34">
        <v>108</v>
      </c>
      <c r="Q7399" s="34">
        <v>151</v>
      </c>
      <c r="R7399" s="34">
        <v>146</v>
      </c>
      <c r="S7399" s="34">
        <v>156</v>
      </c>
      <c r="T7399" s="34">
        <v>121</v>
      </c>
      <c r="U7399" s="34">
        <v>122</v>
      </c>
      <c r="V7399" s="34">
        <v>147</v>
      </c>
      <c r="W7399" s="34">
        <v>194</v>
      </c>
      <c r="X7399" s="34">
        <v>154</v>
      </c>
      <c r="Y7399" s="34">
        <v>161</v>
      </c>
      <c r="Z7399" s="34">
        <v>158</v>
      </c>
      <c r="AA7399" s="34">
        <v>183</v>
      </c>
      <c r="AB7399" s="34">
        <v>154</v>
      </c>
      <c r="AC7399" s="34">
        <v>305</v>
      </c>
    </row>
    <row r="7400" spans="1:29" x14ac:dyDescent="0.2">
      <c r="A7400" s="34" t="s">
        <v>67893</v>
      </c>
      <c r="B7400" s="34">
        <v>97</v>
      </c>
      <c r="C7400" s="34">
        <v>125</v>
      </c>
      <c r="D7400" s="34">
        <v>121</v>
      </c>
      <c r="E7400" s="34">
        <v>128</v>
      </c>
      <c r="F7400" s="34">
        <v>111</v>
      </c>
      <c r="G7400" s="34">
        <v>105</v>
      </c>
      <c r="H7400" s="34">
        <v>129</v>
      </c>
      <c r="I7400" s="34">
        <v>81</v>
      </c>
      <c r="J7400" s="34">
        <v>88</v>
      </c>
      <c r="K7400" s="34">
        <v>111</v>
      </c>
      <c r="L7400" s="34">
        <v>58</v>
      </c>
      <c r="M7400" s="34">
        <v>88</v>
      </c>
      <c r="N7400" s="34">
        <v>86</v>
      </c>
      <c r="O7400" s="34">
        <v>110</v>
      </c>
      <c r="P7400" s="34">
        <v>70</v>
      </c>
      <c r="Q7400" s="34">
        <v>141</v>
      </c>
      <c r="R7400" s="34">
        <v>100</v>
      </c>
      <c r="S7400" s="34">
        <v>147</v>
      </c>
      <c r="T7400" s="34">
        <v>79</v>
      </c>
      <c r="U7400" s="34">
        <v>90</v>
      </c>
      <c r="V7400" s="34">
        <v>132</v>
      </c>
      <c r="W7400" s="34">
        <v>104</v>
      </c>
      <c r="X7400" s="34">
        <v>122</v>
      </c>
      <c r="Y7400" s="34">
        <v>64</v>
      </c>
      <c r="Z7400" s="34">
        <v>135</v>
      </c>
      <c r="AA7400" s="34">
        <v>145</v>
      </c>
      <c r="AB7400" s="34">
        <v>109</v>
      </c>
      <c r="AC7400" s="34">
        <v>142</v>
      </c>
    </row>
    <row r="7401" spans="1:29" x14ac:dyDescent="0.2">
      <c r="A7401" s="34" t="s">
        <v>67894</v>
      </c>
      <c r="B7401" s="34">
        <v>115</v>
      </c>
      <c r="C7401" s="34">
        <v>133</v>
      </c>
      <c r="D7401" s="34">
        <v>125</v>
      </c>
      <c r="E7401" s="34">
        <v>119</v>
      </c>
      <c r="F7401" s="34">
        <v>131</v>
      </c>
      <c r="G7401" s="34">
        <v>125</v>
      </c>
      <c r="H7401" s="34">
        <v>143</v>
      </c>
      <c r="I7401" s="34">
        <v>119</v>
      </c>
      <c r="J7401" s="34">
        <v>113</v>
      </c>
      <c r="K7401" s="34">
        <v>159</v>
      </c>
      <c r="L7401" s="34">
        <v>95</v>
      </c>
      <c r="M7401" s="34">
        <v>120</v>
      </c>
      <c r="N7401" s="34">
        <v>116</v>
      </c>
      <c r="O7401" s="34">
        <v>123</v>
      </c>
      <c r="P7401" s="34">
        <v>125</v>
      </c>
      <c r="Q7401" s="34">
        <v>186</v>
      </c>
      <c r="R7401" s="34">
        <v>145</v>
      </c>
      <c r="S7401" s="34">
        <v>149</v>
      </c>
      <c r="T7401" s="34">
        <v>126</v>
      </c>
      <c r="U7401" s="34">
        <v>145</v>
      </c>
      <c r="V7401" s="34">
        <v>148</v>
      </c>
      <c r="W7401" s="34">
        <v>168</v>
      </c>
      <c r="X7401" s="34">
        <v>162</v>
      </c>
      <c r="Y7401" s="34">
        <v>143</v>
      </c>
      <c r="Z7401" s="34">
        <v>131</v>
      </c>
      <c r="AA7401" s="34">
        <v>153</v>
      </c>
      <c r="AB7401" s="34">
        <v>149</v>
      </c>
      <c r="AC7401" s="34">
        <v>194</v>
      </c>
    </row>
    <row r="7402" spans="1:29" x14ac:dyDescent="0.2">
      <c r="A7402" s="34" t="s">
        <v>67895</v>
      </c>
      <c r="B7402" s="34">
        <v>174</v>
      </c>
      <c r="C7402" s="34">
        <v>255</v>
      </c>
      <c r="D7402" s="34">
        <v>243</v>
      </c>
      <c r="E7402" s="34">
        <v>264</v>
      </c>
      <c r="F7402" s="34">
        <v>205</v>
      </c>
      <c r="G7402" s="34">
        <v>252</v>
      </c>
      <c r="H7402" s="34">
        <v>181</v>
      </c>
      <c r="I7402" s="34">
        <v>222</v>
      </c>
      <c r="J7402" s="34">
        <v>201</v>
      </c>
      <c r="K7402" s="34">
        <v>260</v>
      </c>
      <c r="L7402" s="34">
        <v>155</v>
      </c>
      <c r="M7402" s="34">
        <v>226</v>
      </c>
      <c r="N7402" s="34">
        <v>198</v>
      </c>
      <c r="O7402" s="34">
        <v>269</v>
      </c>
      <c r="P7402" s="34">
        <v>204</v>
      </c>
      <c r="Q7402" s="34">
        <v>324</v>
      </c>
      <c r="R7402" s="34">
        <v>241</v>
      </c>
      <c r="S7402" s="34">
        <v>317</v>
      </c>
      <c r="T7402" s="34">
        <v>184</v>
      </c>
      <c r="U7402" s="34">
        <v>266</v>
      </c>
      <c r="V7402" s="34">
        <v>226</v>
      </c>
      <c r="W7402" s="34">
        <v>323</v>
      </c>
      <c r="X7402" s="34">
        <v>261</v>
      </c>
      <c r="Y7402" s="34">
        <v>345</v>
      </c>
      <c r="Z7402" s="34">
        <v>253</v>
      </c>
      <c r="AA7402" s="34">
        <v>301</v>
      </c>
      <c r="AB7402" s="34">
        <v>215</v>
      </c>
      <c r="AC7402" s="34">
        <v>379</v>
      </c>
    </row>
    <row r="7403" spans="1:29" x14ac:dyDescent="0.2">
      <c r="A7403" s="34" t="s">
        <v>67896</v>
      </c>
      <c r="B7403" s="34">
        <v>40</v>
      </c>
      <c r="C7403" s="34">
        <v>79</v>
      </c>
      <c r="D7403" s="34">
        <v>53</v>
      </c>
      <c r="E7403" s="34">
        <v>76</v>
      </c>
      <c r="F7403" s="34">
        <v>32</v>
      </c>
      <c r="G7403" s="34">
        <v>67</v>
      </c>
      <c r="H7403" s="34">
        <v>43</v>
      </c>
      <c r="I7403" s="34">
        <v>65</v>
      </c>
      <c r="J7403" s="34">
        <v>27</v>
      </c>
      <c r="K7403" s="34">
        <v>76</v>
      </c>
      <c r="L7403" s="34">
        <v>31</v>
      </c>
      <c r="M7403" s="34">
        <v>52</v>
      </c>
      <c r="N7403" s="34">
        <v>38</v>
      </c>
      <c r="O7403" s="34">
        <v>67</v>
      </c>
      <c r="P7403" s="34">
        <v>37</v>
      </c>
      <c r="Q7403" s="34">
        <v>111</v>
      </c>
      <c r="R7403" s="34">
        <v>48</v>
      </c>
      <c r="S7403" s="34">
        <v>83</v>
      </c>
      <c r="T7403" s="34">
        <v>33</v>
      </c>
      <c r="U7403" s="34">
        <v>72</v>
      </c>
      <c r="V7403" s="34">
        <v>33</v>
      </c>
      <c r="W7403" s="34">
        <v>86</v>
      </c>
      <c r="X7403" s="34">
        <v>58</v>
      </c>
      <c r="Y7403" s="34">
        <v>59</v>
      </c>
      <c r="Z7403" s="34">
        <v>45</v>
      </c>
      <c r="AA7403" s="34">
        <v>85</v>
      </c>
      <c r="AB7403" s="34">
        <v>62</v>
      </c>
      <c r="AC7403" s="34">
        <v>112</v>
      </c>
    </row>
    <row r="7404" spans="1:29" x14ac:dyDescent="0.2">
      <c r="A7404" s="34" t="s">
        <v>67897</v>
      </c>
      <c r="B7404" s="34">
        <v>207</v>
      </c>
      <c r="C7404" s="34">
        <v>263</v>
      </c>
      <c r="D7404" s="34">
        <v>327</v>
      </c>
      <c r="E7404" s="34">
        <v>330</v>
      </c>
      <c r="F7404" s="34">
        <v>245</v>
      </c>
      <c r="G7404" s="34">
        <v>201</v>
      </c>
      <c r="H7404" s="34">
        <v>240</v>
      </c>
      <c r="I7404" s="34">
        <v>239</v>
      </c>
      <c r="J7404" s="34">
        <v>227</v>
      </c>
      <c r="K7404" s="34">
        <v>282</v>
      </c>
      <c r="L7404" s="34">
        <v>164</v>
      </c>
      <c r="M7404" s="34">
        <v>222</v>
      </c>
      <c r="N7404" s="34">
        <v>206</v>
      </c>
      <c r="O7404" s="34">
        <v>235</v>
      </c>
      <c r="P7404" s="34">
        <v>231</v>
      </c>
      <c r="Q7404" s="34">
        <v>372</v>
      </c>
      <c r="R7404" s="34">
        <v>313</v>
      </c>
      <c r="S7404" s="34">
        <v>350</v>
      </c>
      <c r="T7404" s="34">
        <v>171</v>
      </c>
      <c r="U7404" s="34">
        <v>242</v>
      </c>
      <c r="V7404" s="34">
        <v>293</v>
      </c>
      <c r="W7404" s="34">
        <v>328</v>
      </c>
      <c r="X7404" s="34">
        <v>417</v>
      </c>
      <c r="Y7404" s="34">
        <v>235</v>
      </c>
      <c r="Z7404" s="34">
        <v>320</v>
      </c>
      <c r="AA7404" s="34">
        <v>320</v>
      </c>
      <c r="AB7404" s="34">
        <v>250</v>
      </c>
      <c r="AC7404" s="34">
        <v>440</v>
      </c>
    </row>
    <row r="7405" spans="1:29" x14ac:dyDescent="0.2">
      <c r="A7405" s="34" t="s">
        <v>67898</v>
      </c>
      <c r="B7405" s="34">
        <v>56</v>
      </c>
      <c r="C7405" s="34">
        <v>100</v>
      </c>
      <c r="D7405" s="34">
        <v>78</v>
      </c>
      <c r="E7405" s="34">
        <v>105</v>
      </c>
      <c r="F7405" s="34">
        <v>98</v>
      </c>
      <c r="G7405" s="34">
        <v>96</v>
      </c>
      <c r="H7405" s="34">
        <v>108</v>
      </c>
      <c r="I7405" s="34">
        <v>110</v>
      </c>
      <c r="J7405" s="34">
        <v>78</v>
      </c>
      <c r="K7405" s="34">
        <v>128</v>
      </c>
      <c r="L7405" s="34">
        <v>41</v>
      </c>
      <c r="M7405" s="34">
        <v>114</v>
      </c>
      <c r="N7405" s="34">
        <v>67</v>
      </c>
      <c r="O7405" s="34">
        <v>75</v>
      </c>
      <c r="P7405" s="34">
        <v>54</v>
      </c>
      <c r="Q7405" s="34">
        <v>137</v>
      </c>
      <c r="R7405" s="34">
        <v>92</v>
      </c>
      <c r="S7405" s="34">
        <v>126</v>
      </c>
      <c r="T7405" s="34">
        <v>78</v>
      </c>
      <c r="U7405" s="34">
        <v>101</v>
      </c>
      <c r="V7405" s="34">
        <v>79</v>
      </c>
      <c r="W7405" s="34">
        <v>136</v>
      </c>
      <c r="X7405" s="34">
        <v>120</v>
      </c>
      <c r="Y7405" s="34">
        <v>116</v>
      </c>
      <c r="Z7405" s="34">
        <v>96</v>
      </c>
      <c r="AA7405" s="34">
        <v>98</v>
      </c>
      <c r="AB7405" s="34">
        <v>99</v>
      </c>
      <c r="AC7405" s="34">
        <v>194</v>
      </c>
    </row>
    <row r="7406" spans="1:29" x14ac:dyDescent="0.2">
      <c r="A7406" s="34" t="s">
        <v>67899</v>
      </c>
      <c r="B7406" s="34">
        <v>127</v>
      </c>
      <c r="C7406" s="34">
        <v>284</v>
      </c>
      <c r="D7406" s="34">
        <v>236</v>
      </c>
      <c r="E7406" s="34">
        <v>315</v>
      </c>
      <c r="F7406" s="34">
        <v>218</v>
      </c>
      <c r="G7406" s="34">
        <v>196</v>
      </c>
      <c r="H7406" s="34">
        <v>217</v>
      </c>
      <c r="I7406" s="34">
        <v>270</v>
      </c>
      <c r="J7406" s="34">
        <v>206</v>
      </c>
      <c r="K7406" s="34">
        <v>284</v>
      </c>
      <c r="L7406" s="34">
        <v>152</v>
      </c>
      <c r="M7406" s="34">
        <v>245</v>
      </c>
      <c r="N7406" s="34">
        <v>163</v>
      </c>
      <c r="O7406" s="34">
        <v>229</v>
      </c>
      <c r="P7406" s="34">
        <v>193</v>
      </c>
      <c r="Q7406" s="34">
        <v>362</v>
      </c>
      <c r="R7406" s="34">
        <v>297</v>
      </c>
      <c r="S7406" s="34">
        <v>385</v>
      </c>
      <c r="T7406" s="34">
        <v>224</v>
      </c>
      <c r="U7406" s="34">
        <v>335</v>
      </c>
      <c r="V7406" s="34">
        <v>239</v>
      </c>
      <c r="W7406" s="34">
        <v>329</v>
      </c>
      <c r="X7406" s="34">
        <v>265</v>
      </c>
      <c r="Y7406" s="34">
        <v>341</v>
      </c>
      <c r="Z7406" s="34">
        <v>227</v>
      </c>
      <c r="AA7406" s="34">
        <v>379</v>
      </c>
      <c r="AB7406" s="34">
        <v>266</v>
      </c>
      <c r="AC7406" s="34">
        <v>457</v>
      </c>
    </row>
    <row r="7407" spans="1:29" x14ac:dyDescent="0.2">
      <c r="A7407" s="34" t="s">
        <v>67900</v>
      </c>
      <c r="B7407" s="34">
        <v>111</v>
      </c>
      <c r="C7407" s="34">
        <v>131</v>
      </c>
      <c r="D7407" s="34">
        <v>92</v>
      </c>
      <c r="E7407" s="34">
        <v>146</v>
      </c>
      <c r="F7407" s="34">
        <v>105</v>
      </c>
      <c r="G7407" s="34">
        <v>150</v>
      </c>
      <c r="H7407" s="34">
        <v>115</v>
      </c>
      <c r="I7407" s="34">
        <v>144</v>
      </c>
      <c r="J7407" s="34">
        <v>91</v>
      </c>
      <c r="K7407" s="34">
        <v>118</v>
      </c>
      <c r="L7407" s="34">
        <v>107</v>
      </c>
      <c r="M7407" s="34">
        <v>139</v>
      </c>
      <c r="N7407" s="34">
        <v>93</v>
      </c>
      <c r="O7407" s="34">
        <v>114</v>
      </c>
      <c r="P7407" s="34">
        <v>85</v>
      </c>
      <c r="Q7407" s="34">
        <v>186</v>
      </c>
      <c r="R7407" s="34">
        <v>174</v>
      </c>
      <c r="S7407" s="34">
        <v>136</v>
      </c>
      <c r="T7407" s="34">
        <v>188</v>
      </c>
      <c r="U7407" s="34">
        <v>164</v>
      </c>
      <c r="V7407" s="34">
        <v>108</v>
      </c>
      <c r="W7407" s="34">
        <v>208</v>
      </c>
      <c r="X7407" s="34">
        <v>138</v>
      </c>
      <c r="Y7407" s="34">
        <v>207</v>
      </c>
      <c r="Z7407" s="34">
        <v>128</v>
      </c>
      <c r="AA7407" s="34">
        <v>194</v>
      </c>
      <c r="AB7407" s="34">
        <v>140</v>
      </c>
      <c r="AC7407" s="34">
        <v>199</v>
      </c>
    </row>
    <row r="7408" spans="1:29" x14ac:dyDescent="0.2">
      <c r="A7408" s="34" t="s">
        <v>67901</v>
      </c>
      <c r="B7408" s="34">
        <v>236</v>
      </c>
      <c r="C7408" s="34">
        <v>240</v>
      </c>
      <c r="D7408" s="34">
        <v>388</v>
      </c>
      <c r="E7408" s="34">
        <v>275</v>
      </c>
      <c r="F7408" s="34">
        <v>391</v>
      </c>
      <c r="G7408" s="34">
        <v>294</v>
      </c>
      <c r="H7408" s="34">
        <v>404</v>
      </c>
      <c r="I7408" s="34">
        <v>276</v>
      </c>
      <c r="J7408" s="34">
        <v>351</v>
      </c>
      <c r="K7408" s="34">
        <v>290</v>
      </c>
      <c r="L7408" s="34">
        <v>232</v>
      </c>
      <c r="M7408" s="34">
        <v>259</v>
      </c>
      <c r="N7408" s="34">
        <v>328</v>
      </c>
      <c r="O7408" s="34">
        <v>235</v>
      </c>
      <c r="P7408" s="34">
        <v>338</v>
      </c>
      <c r="Q7408" s="34">
        <v>361</v>
      </c>
      <c r="R7408" s="34">
        <v>389</v>
      </c>
      <c r="S7408" s="34">
        <v>399</v>
      </c>
      <c r="T7408" s="34">
        <v>328</v>
      </c>
      <c r="U7408" s="34">
        <v>298</v>
      </c>
      <c r="V7408" s="34">
        <v>457</v>
      </c>
      <c r="W7408" s="34">
        <v>313</v>
      </c>
      <c r="X7408" s="34">
        <v>441</v>
      </c>
      <c r="Y7408" s="34">
        <v>280</v>
      </c>
      <c r="Z7408" s="34">
        <v>420</v>
      </c>
      <c r="AA7408" s="34">
        <v>394</v>
      </c>
      <c r="AB7408" s="34">
        <v>351</v>
      </c>
      <c r="AC7408" s="34">
        <v>509</v>
      </c>
    </row>
    <row r="7409" spans="1:29" x14ac:dyDescent="0.2">
      <c r="A7409" s="34" t="s">
        <v>67902</v>
      </c>
      <c r="B7409" s="34">
        <v>81</v>
      </c>
      <c r="C7409" s="34">
        <v>68</v>
      </c>
      <c r="D7409" s="34">
        <v>67</v>
      </c>
      <c r="E7409" s="34">
        <v>86</v>
      </c>
      <c r="F7409" s="34">
        <v>65</v>
      </c>
      <c r="G7409" s="34">
        <v>82</v>
      </c>
      <c r="H7409" s="34">
        <v>64</v>
      </c>
      <c r="I7409" s="34">
        <v>35</v>
      </c>
      <c r="J7409" s="34">
        <v>76</v>
      </c>
      <c r="K7409" s="34">
        <v>102</v>
      </c>
      <c r="L7409" s="34">
        <v>43</v>
      </c>
      <c r="M7409" s="34">
        <v>67</v>
      </c>
      <c r="N7409" s="34">
        <v>56</v>
      </c>
      <c r="O7409" s="34">
        <v>63</v>
      </c>
      <c r="P7409" s="34">
        <v>55</v>
      </c>
      <c r="Q7409" s="34">
        <v>93</v>
      </c>
      <c r="R7409" s="34">
        <v>81</v>
      </c>
      <c r="S7409" s="34">
        <v>80</v>
      </c>
      <c r="T7409" s="34">
        <v>85</v>
      </c>
      <c r="U7409" s="34">
        <v>82</v>
      </c>
      <c r="V7409" s="34">
        <v>81</v>
      </c>
      <c r="W7409" s="34">
        <v>99</v>
      </c>
      <c r="X7409" s="34">
        <v>76</v>
      </c>
      <c r="Y7409" s="34">
        <v>79</v>
      </c>
      <c r="Z7409" s="34">
        <v>70</v>
      </c>
      <c r="AA7409" s="34">
        <v>76</v>
      </c>
      <c r="AB7409" s="34">
        <v>85</v>
      </c>
      <c r="AC7409" s="34">
        <v>101</v>
      </c>
    </row>
    <row r="7410" spans="1:29" x14ac:dyDescent="0.2">
      <c r="A7410" s="34" t="s">
        <v>67903</v>
      </c>
      <c r="B7410" s="34">
        <v>130</v>
      </c>
      <c r="C7410" s="34">
        <v>107</v>
      </c>
      <c r="D7410" s="34">
        <v>155</v>
      </c>
      <c r="E7410" s="34">
        <v>157</v>
      </c>
      <c r="F7410" s="34">
        <v>135</v>
      </c>
      <c r="G7410" s="34">
        <v>87</v>
      </c>
      <c r="H7410" s="34">
        <v>126</v>
      </c>
      <c r="I7410" s="34">
        <v>93</v>
      </c>
      <c r="J7410" s="34">
        <v>106</v>
      </c>
      <c r="K7410" s="34">
        <v>113</v>
      </c>
      <c r="L7410" s="34">
        <v>92</v>
      </c>
      <c r="M7410" s="34">
        <v>106</v>
      </c>
      <c r="N7410" s="34">
        <v>104</v>
      </c>
      <c r="O7410" s="34">
        <v>86</v>
      </c>
      <c r="P7410" s="34">
        <v>97</v>
      </c>
      <c r="Q7410" s="34">
        <v>165</v>
      </c>
      <c r="R7410" s="34">
        <v>155</v>
      </c>
      <c r="S7410" s="34">
        <v>145</v>
      </c>
      <c r="T7410" s="34">
        <v>115</v>
      </c>
      <c r="U7410" s="34">
        <v>110</v>
      </c>
      <c r="V7410" s="34">
        <v>96</v>
      </c>
      <c r="W7410" s="34">
        <v>113</v>
      </c>
      <c r="X7410" s="34">
        <v>177</v>
      </c>
      <c r="Y7410" s="34">
        <v>106</v>
      </c>
      <c r="Z7410" s="34">
        <v>134</v>
      </c>
      <c r="AA7410" s="34">
        <v>133</v>
      </c>
      <c r="AB7410" s="34">
        <v>151</v>
      </c>
      <c r="AC7410" s="34">
        <v>173</v>
      </c>
    </row>
    <row r="7411" spans="1:29" x14ac:dyDescent="0.2">
      <c r="A7411" s="34" t="s">
        <v>67904</v>
      </c>
      <c r="B7411" s="34">
        <v>214</v>
      </c>
      <c r="C7411" s="34">
        <v>329</v>
      </c>
      <c r="D7411" s="34">
        <v>302</v>
      </c>
      <c r="E7411" s="34">
        <v>366</v>
      </c>
      <c r="F7411" s="34">
        <v>330</v>
      </c>
      <c r="G7411" s="34">
        <v>289</v>
      </c>
      <c r="H7411" s="34">
        <v>273</v>
      </c>
      <c r="I7411" s="34">
        <v>346</v>
      </c>
      <c r="J7411" s="34">
        <v>256</v>
      </c>
      <c r="K7411" s="34">
        <v>361</v>
      </c>
      <c r="L7411" s="34">
        <v>186</v>
      </c>
      <c r="M7411" s="34">
        <v>267</v>
      </c>
      <c r="N7411" s="34">
        <v>229</v>
      </c>
      <c r="O7411" s="34">
        <v>272</v>
      </c>
      <c r="P7411" s="34">
        <v>245</v>
      </c>
      <c r="Q7411" s="34">
        <v>405</v>
      </c>
      <c r="R7411" s="34">
        <v>314</v>
      </c>
      <c r="S7411" s="34">
        <v>395</v>
      </c>
      <c r="T7411" s="34">
        <v>236</v>
      </c>
      <c r="U7411" s="34">
        <v>316</v>
      </c>
      <c r="V7411" s="34">
        <v>309</v>
      </c>
      <c r="W7411" s="34">
        <v>381</v>
      </c>
      <c r="X7411" s="34">
        <v>393</v>
      </c>
      <c r="Y7411" s="34">
        <v>362</v>
      </c>
      <c r="Z7411" s="34">
        <v>351</v>
      </c>
      <c r="AA7411" s="34">
        <v>410</v>
      </c>
      <c r="AB7411" s="34">
        <v>292</v>
      </c>
      <c r="AC7411" s="34">
        <v>519</v>
      </c>
    </row>
    <row r="7412" spans="1:29" x14ac:dyDescent="0.2">
      <c r="A7412" s="34" t="s">
        <v>67905</v>
      </c>
      <c r="B7412" s="34">
        <v>314</v>
      </c>
      <c r="C7412" s="34">
        <v>499</v>
      </c>
      <c r="D7412" s="34">
        <v>496</v>
      </c>
      <c r="E7412" s="34">
        <v>555</v>
      </c>
      <c r="F7412" s="34">
        <v>493</v>
      </c>
      <c r="G7412" s="34">
        <v>398</v>
      </c>
      <c r="H7412" s="34">
        <v>459</v>
      </c>
      <c r="I7412" s="34">
        <v>456</v>
      </c>
      <c r="J7412" s="34">
        <v>442</v>
      </c>
      <c r="K7412" s="34">
        <v>456</v>
      </c>
      <c r="L7412" s="34">
        <v>284</v>
      </c>
      <c r="M7412" s="34">
        <v>418</v>
      </c>
      <c r="N7412" s="34">
        <v>440</v>
      </c>
      <c r="O7412" s="34">
        <v>436</v>
      </c>
      <c r="P7412" s="34">
        <v>423</v>
      </c>
      <c r="Q7412" s="34">
        <v>579</v>
      </c>
      <c r="R7412" s="34">
        <v>530</v>
      </c>
      <c r="S7412" s="34">
        <v>619</v>
      </c>
      <c r="T7412" s="34">
        <v>473</v>
      </c>
      <c r="U7412" s="34">
        <v>469</v>
      </c>
      <c r="V7412" s="34">
        <v>564</v>
      </c>
      <c r="W7412" s="34">
        <v>474</v>
      </c>
      <c r="X7412" s="34">
        <v>625</v>
      </c>
      <c r="Y7412" s="34">
        <v>440</v>
      </c>
      <c r="Z7412" s="34">
        <v>574</v>
      </c>
      <c r="AA7412" s="34">
        <v>610</v>
      </c>
      <c r="AB7412" s="34">
        <v>450</v>
      </c>
      <c r="AC7412" s="34">
        <v>715</v>
      </c>
    </row>
    <row r="7413" spans="1:29" x14ac:dyDescent="0.2">
      <c r="A7413" s="34" t="s">
        <v>67906</v>
      </c>
      <c r="B7413" s="34">
        <v>97</v>
      </c>
      <c r="C7413" s="34">
        <v>158</v>
      </c>
      <c r="D7413" s="34">
        <v>117</v>
      </c>
      <c r="E7413" s="34">
        <v>192</v>
      </c>
      <c r="F7413" s="34">
        <v>149</v>
      </c>
      <c r="G7413" s="34">
        <v>140</v>
      </c>
      <c r="H7413" s="34">
        <v>122</v>
      </c>
      <c r="I7413" s="34">
        <v>112</v>
      </c>
      <c r="J7413" s="34">
        <v>99</v>
      </c>
      <c r="K7413" s="34">
        <v>134</v>
      </c>
      <c r="L7413" s="34">
        <v>71</v>
      </c>
      <c r="M7413" s="34">
        <v>137</v>
      </c>
      <c r="N7413" s="34">
        <v>85</v>
      </c>
      <c r="O7413" s="34">
        <v>94</v>
      </c>
      <c r="P7413" s="34">
        <v>100</v>
      </c>
      <c r="Q7413" s="34">
        <v>205</v>
      </c>
      <c r="R7413" s="34">
        <v>149</v>
      </c>
      <c r="S7413" s="34">
        <v>154</v>
      </c>
      <c r="T7413" s="34">
        <v>114</v>
      </c>
      <c r="U7413" s="34">
        <v>159</v>
      </c>
      <c r="V7413" s="34">
        <v>137</v>
      </c>
      <c r="W7413" s="34">
        <v>182</v>
      </c>
      <c r="X7413" s="34">
        <v>112</v>
      </c>
      <c r="Y7413" s="34">
        <v>155</v>
      </c>
      <c r="Z7413" s="34">
        <v>123</v>
      </c>
      <c r="AA7413" s="34">
        <v>186</v>
      </c>
      <c r="AB7413" s="34">
        <v>179</v>
      </c>
      <c r="AC7413" s="34">
        <v>278</v>
      </c>
    </row>
    <row r="7414" spans="1:29" x14ac:dyDescent="0.2">
      <c r="A7414" s="34" t="s">
        <v>67907</v>
      </c>
      <c r="B7414" s="34">
        <v>105</v>
      </c>
      <c r="C7414" s="34">
        <v>75</v>
      </c>
      <c r="D7414" s="34">
        <v>63</v>
      </c>
      <c r="E7414" s="34">
        <v>109</v>
      </c>
      <c r="F7414" s="34">
        <v>93</v>
      </c>
      <c r="G7414" s="34">
        <v>63</v>
      </c>
      <c r="H7414" s="34">
        <v>99</v>
      </c>
      <c r="I7414" s="34">
        <v>71</v>
      </c>
      <c r="J7414" s="34">
        <v>74</v>
      </c>
      <c r="K7414" s="34">
        <v>115</v>
      </c>
      <c r="L7414" s="34">
        <v>67</v>
      </c>
      <c r="M7414" s="34">
        <v>90</v>
      </c>
      <c r="N7414" s="34">
        <v>79</v>
      </c>
      <c r="O7414" s="34">
        <v>78</v>
      </c>
      <c r="P7414" s="34">
        <v>76</v>
      </c>
      <c r="Q7414" s="34">
        <v>105</v>
      </c>
      <c r="R7414" s="34">
        <v>111</v>
      </c>
      <c r="S7414" s="34">
        <v>94</v>
      </c>
      <c r="T7414" s="34">
        <v>76</v>
      </c>
      <c r="U7414" s="34">
        <v>126</v>
      </c>
      <c r="V7414" s="34">
        <v>116</v>
      </c>
      <c r="W7414" s="34">
        <v>103</v>
      </c>
      <c r="X7414" s="34">
        <v>86</v>
      </c>
      <c r="Y7414" s="34">
        <v>140</v>
      </c>
      <c r="Z7414" s="34">
        <v>76</v>
      </c>
      <c r="AA7414" s="34">
        <v>128</v>
      </c>
      <c r="AB7414" s="34">
        <v>79</v>
      </c>
      <c r="AC7414" s="34">
        <v>150</v>
      </c>
    </row>
    <row r="7415" spans="1:29" x14ac:dyDescent="0.2">
      <c r="A7415" s="34" t="s">
        <v>67908</v>
      </c>
      <c r="B7415" s="34">
        <v>124</v>
      </c>
      <c r="C7415" s="34">
        <v>89</v>
      </c>
      <c r="D7415" s="34">
        <v>81</v>
      </c>
      <c r="E7415" s="34">
        <v>120</v>
      </c>
      <c r="F7415" s="34">
        <v>88</v>
      </c>
      <c r="G7415" s="34">
        <v>94</v>
      </c>
      <c r="H7415" s="34">
        <v>103</v>
      </c>
      <c r="I7415" s="34">
        <v>113</v>
      </c>
      <c r="J7415" s="34">
        <v>65</v>
      </c>
      <c r="K7415" s="34">
        <v>114</v>
      </c>
      <c r="L7415" s="34">
        <v>43</v>
      </c>
      <c r="M7415" s="34">
        <v>90</v>
      </c>
      <c r="N7415" s="34">
        <v>49</v>
      </c>
      <c r="O7415" s="34">
        <v>67</v>
      </c>
      <c r="P7415" s="34">
        <v>62</v>
      </c>
      <c r="Q7415" s="34">
        <v>112</v>
      </c>
      <c r="R7415" s="34">
        <v>91</v>
      </c>
      <c r="S7415" s="34">
        <v>104</v>
      </c>
      <c r="T7415" s="34">
        <v>82</v>
      </c>
      <c r="U7415" s="34">
        <v>95</v>
      </c>
      <c r="V7415" s="34">
        <v>89</v>
      </c>
      <c r="W7415" s="34">
        <v>90</v>
      </c>
      <c r="X7415" s="34">
        <v>91</v>
      </c>
      <c r="Y7415" s="34">
        <v>62</v>
      </c>
      <c r="Z7415" s="34">
        <v>82</v>
      </c>
      <c r="AA7415" s="34">
        <v>127</v>
      </c>
      <c r="AB7415" s="34">
        <v>81</v>
      </c>
      <c r="AC7415" s="34">
        <v>163</v>
      </c>
    </row>
    <row r="7416" spans="1:29" x14ac:dyDescent="0.2">
      <c r="A7416" s="34" t="s">
        <v>67909</v>
      </c>
      <c r="B7416" s="34">
        <v>567</v>
      </c>
      <c r="C7416" s="34">
        <v>551</v>
      </c>
      <c r="D7416" s="34">
        <v>625</v>
      </c>
      <c r="E7416" s="34">
        <v>578</v>
      </c>
      <c r="F7416" s="34">
        <v>578</v>
      </c>
      <c r="G7416" s="34">
        <v>525</v>
      </c>
      <c r="H7416" s="34">
        <v>545</v>
      </c>
      <c r="I7416" s="34">
        <v>414</v>
      </c>
      <c r="J7416" s="34">
        <v>510</v>
      </c>
      <c r="K7416" s="34">
        <v>576</v>
      </c>
      <c r="L7416" s="34">
        <v>480</v>
      </c>
      <c r="M7416" s="34">
        <v>503</v>
      </c>
      <c r="N7416" s="34">
        <v>522</v>
      </c>
      <c r="O7416" s="34">
        <v>460</v>
      </c>
      <c r="P7416" s="34">
        <v>468</v>
      </c>
      <c r="Q7416" s="34">
        <v>709</v>
      </c>
      <c r="R7416" s="34">
        <v>735</v>
      </c>
      <c r="S7416" s="34">
        <v>579</v>
      </c>
      <c r="T7416" s="34">
        <v>534</v>
      </c>
      <c r="U7416" s="34">
        <v>507</v>
      </c>
      <c r="V7416" s="34">
        <v>587</v>
      </c>
      <c r="W7416" s="34">
        <v>652</v>
      </c>
      <c r="X7416" s="34">
        <v>772</v>
      </c>
      <c r="Y7416" s="34">
        <v>555</v>
      </c>
      <c r="Z7416" s="34">
        <v>708</v>
      </c>
      <c r="AA7416" s="34">
        <v>713</v>
      </c>
      <c r="AB7416" s="34">
        <v>704</v>
      </c>
      <c r="AC7416" s="34">
        <v>890</v>
      </c>
    </row>
    <row r="7417" spans="1:29" x14ac:dyDescent="0.2">
      <c r="A7417" s="34" t="s">
        <v>67910</v>
      </c>
      <c r="B7417" s="34">
        <v>152</v>
      </c>
      <c r="C7417" s="34">
        <v>255</v>
      </c>
      <c r="D7417" s="34">
        <v>244</v>
      </c>
      <c r="E7417" s="34">
        <v>263</v>
      </c>
      <c r="F7417" s="34">
        <v>237</v>
      </c>
      <c r="G7417" s="34">
        <v>237</v>
      </c>
      <c r="H7417" s="34">
        <v>199</v>
      </c>
      <c r="I7417" s="34">
        <v>185</v>
      </c>
      <c r="J7417" s="34">
        <v>171</v>
      </c>
      <c r="K7417" s="34">
        <v>240</v>
      </c>
      <c r="L7417" s="34">
        <v>119</v>
      </c>
      <c r="M7417" s="34">
        <v>188</v>
      </c>
      <c r="N7417" s="34">
        <v>172</v>
      </c>
      <c r="O7417" s="34">
        <v>197</v>
      </c>
      <c r="P7417" s="34">
        <v>208</v>
      </c>
      <c r="Q7417" s="34">
        <v>264</v>
      </c>
      <c r="R7417" s="34">
        <v>212</v>
      </c>
      <c r="S7417" s="34">
        <v>268</v>
      </c>
      <c r="T7417" s="34">
        <v>128</v>
      </c>
      <c r="U7417" s="34">
        <v>234</v>
      </c>
      <c r="V7417" s="34">
        <v>255</v>
      </c>
      <c r="W7417" s="34">
        <v>234</v>
      </c>
      <c r="X7417" s="34">
        <v>271</v>
      </c>
      <c r="Y7417" s="34">
        <v>190</v>
      </c>
      <c r="Z7417" s="34">
        <v>286</v>
      </c>
      <c r="AA7417" s="34">
        <v>294</v>
      </c>
      <c r="AB7417" s="34">
        <v>218</v>
      </c>
      <c r="AC7417" s="34">
        <v>398</v>
      </c>
    </row>
    <row r="7418" spans="1:29" x14ac:dyDescent="0.2">
      <c r="A7418" s="34" t="s">
        <v>67911</v>
      </c>
      <c r="B7418" s="34">
        <v>150</v>
      </c>
      <c r="C7418" s="34">
        <v>140</v>
      </c>
      <c r="D7418" s="34">
        <v>157</v>
      </c>
      <c r="E7418" s="34">
        <v>175</v>
      </c>
      <c r="F7418" s="34">
        <v>179</v>
      </c>
      <c r="G7418" s="34">
        <v>187</v>
      </c>
      <c r="H7418" s="34">
        <v>182</v>
      </c>
      <c r="I7418" s="34">
        <v>161</v>
      </c>
      <c r="J7418" s="34">
        <v>199</v>
      </c>
      <c r="K7418" s="34">
        <v>169</v>
      </c>
      <c r="L7418" s="34">
        <v>190</v>
      </c>
      <c r="M7418" s="34">
        <v>145</v>
      </c>
      <c r="N7418" s="34">
        <v>154</v>
      </c>
      <c r="O7418" s="34">
        <v>174</v>
      </c>
      <c r="P7418" s="34">
        <v>149</v>
      </c>
      <c r="Q7418" s="34">
        <v>242</v>
      </c>
      <c r="R7418" s="34">
        <v>237</v>
      </c>
      <c r="S7418" s="34">
        <v>215</v>
      </c>
      <c r="T7418" s="34">
        <v>250</v>
      </c>
      <c r="U7418" s="34">
        <v>194</v>
      </c>
      <c r="V7418" s="34">
        <v>184</v>
      </c>
      <c r="W7418" s="34">
        <v>246</v>
      </c>
      <c r="X7418" s="34">
        <v>207</v>
      </c>
      <c r="Y7418" s="34">
        <v>283</v>
      </c>
      <c r="Z7418" s="34">
        <v>164</v>
      </c>
      <c r="AA7418" s="34">
        <v>238</v>
      </c>
      <c r="AB7418" s="34">
        <v>311</v>
      </c>
      <c r="AC7418" s="34">
        <v>272</v>
      </c>
    </row>
    <row r="7419" spans="1:29" x14ac:dyDescent="0.2">
      <c r="A7419" s="34" t="s">
        <v>67912</v>
      </c>
      <c r="B7419" s="34">
        <v>193</v>
      </c>
      <c r="C7419" s="34">
        <v>207</v>
      </c>
      <c r="D7419" s="34">
        <v>183</v>
      </c>
      <c r="E7419" s="34">
        <v>217</v>
      </c>
      <c r="F7419" s="34">
        <v>202</v>
      </c>
      <c r="G7419" s="34">
        <v>222</v>
      </c>
      <c r="H7419" s="34">
        <v>218</v>
      </c>
      <c r="I7419" s="34">
        <v>186</v>
      </c>
      <c r="J7419" s="34">
        <v>216</v>
      </c>
      <c r="K7419" s="34">
        <v>243</v>
      </c>
      <c r="L7419" s="34">
        <v>194</v>
      </c>
      <c r="M7419" s="34">
        <v>181</v>
      </c>
      <c r="N7419" s="34">
        <v>167</v>
      </c>
      <c r="O7419" s="34">
        <v>217</v>
      </c>
      <c r="P7419" s="34">
        <v>222</v>
      </c>
      <c r="Q7419" s="34">
        <v>294</v>
      </c>
      <c r="R7419" s="34">
        <v>331</v>
      </c>
      <c r="S7419" s="34">
        <v>291</v>
      </c>
      <c r="T7419" s="34">
        <v>328</v>
      </c>
      <c r="U7419" s="34">
        <v>239</v>
      </c>
      <c r="V7419" s="34">
        <v>331</v>
      </c>
      <c r="W7419" s="34">
        <v>284</v>
      </c>
      <c r="X7419" s="34">
        <v>233</v>
      </c>
      <c r="Y7419" s="34">
        <v>330</v>
      </c>
      <c r="Z7419" s="34">
        <v>239</v>
      </c>
      <c r="AA7419" s="34">
        <v>284</v>
      </c>
      <c r="AB7419" s="34">
        <v>280</v>
      </c>
      <c r="AC7419" s="34">
        <v>276</v>
      </c>
    </row>
    <row r="7420" spans="1:29" x14ac:dyDescent="0.2">
      <c r="A7420" s="34" t="s">
        <v>67913</v>
      </c>
      <c r="B7420" s="34">
        <v>98</v>
      </c>
      <c r="C7420" s="34">
        <v>146</v>
      </c>
      <c r="D7420" s="34">
        <v>168</v>
      </c>
      <c r="E7420" s="34">
        <v>124</v>
      </c>
      <c r="F7420" s="34">
        <v>125</v>
      </c>
      <c r="G7420" s="34">
        <v>153</v>
      </c>
      <c r="H7420" s="34">
        <v>88</v>
      </c>
      <c r="I7420" s="34">
        <v>109</v>
      </c>
      <c r="J7420" s="34">
        <v>101</v>
      </c>
      <c r="K7420" s="34">
        <v>158</v>
      </c>
      <c r="L7420" s="34">
        <v>84</v>
      </c>
      <c r="M7420" s="34">
        <v>95</v>
      </c>
      <c r="N7420" s="34">
        <v>109</v>
      </c>
      <c r="O7420" s="34">
        <v>97</v>
      </c>
      <c r="P7420" s="34">
        <v>103</v>
      </c>
      <c r="Q7420" s="34">
        <v>121</v>
      </c>
      <c r="R7420" s="34">
        <v>175</v>
      </c>
      <c r="S7420" s="34">
        <v>151</v>
      </c>
      <c r="T7420" s="34">
        <v>116</v>
      </c>
      <c r="U7420" s="34">
        <v>162</v>
      </c>
      <c r="V7420" s="34">
        <v>133</v>
      </c>
      <c r="W7420" s="34">
        <v>135</v>
      </c>
      <c r="X7420" s="34">
        <v>157</v>
      </c>
      <c r="Y7420" s="34">
        <v>131</v>
      </c>
      <c r="Z7420" s="34">
        <v>151</v>
      </c>
      <c r="AA7420" s="34">
        <v>159</v>
      </c>
      <c r="AB7420" s="34">
        <v>164</v>
      </c>
      <c r="AC7420" s="34">
        <v>193</v>
      </c>
    </row>
    <row r="7421" spans="1:29" x14ac:dyDescent="0.2">
      <c r="A7421" s="34" t="s">
        <v>67914</v>
      </c>
      <c r="B7421" s="34">
        <v>148</v>
      </c>
      <c r="C7421" s="34">
        <v>80</v>
      </c>
      <c r="D7421" s="34">
        <v>85</v>
      </c>
      <c r="E7421" s="34">
        <v>116</v>
      </c>
      <c r="F7421" s="34">
        <v>85</v>
      </c>
      <c r="G7421" s="34">
        <v>112</v>
      </c>
      <c r="H7421" s="34">
        <v>81</v>
      </c>
      <c r="I7421" s="34">
        <v>81</v>
      </c>
      <c r="J7421" s="34">
        <v>94</v>
      </c>
      <c r="K7421" s="34">
        <v>94</v>
      </c>
      <c r="L7421" s="34">
        <v>94</v>
      </c>
      <c r="M7421" s="34">
        <v>86</v>
      </c>
      <c r="N7421" s="34">
        <v>104</v>
      </c>
      <c r="O7421" s="34">
        <v>97</v>
      </c>
      <c r="P7421" s="34">
        <v>119</v>
      </c>
      <c r="Q7421" s="34">
        <v>136</v>
      </c>
      <c r="R7421" s="34">
        <v>124</v>
      </c>
      <c r="S7421" s="34">
        <v>96</v>
      </c>
      <c r="T7421" s="34">
        <v>118</v>
      </c>
      <c r="U7421" s="34">
        <v>115</v>
      </c>
      <c r="V7421" s="34">
        <v>121</v>
      </c>
      <c r="W7421" s="34">
        <v>136</v>
      </c>
      <c r="X7421" s="34">
        <v>127</v>
      </c>
      <c r="Y7421" s="34">
        <v>141</v>
      </c>
      <c r="Z7421" s="34">
        <v>109</v>
      </c>
      <c r="AA7421" s="34">
        <v>91</v>
      </c>
      <c r="AB7421" s="34">
        <v>133</v>
      </c>
      <c r="AC7421" s="34">
        <v>173</v>
      </c>
    </row>
    <row r="7422" spans="1:29" x14ac:dyDescent="0.2">
      <c r="A7422" s="34" t="s">
        <v>67915</v>
      </c>
      <c r="B7422" s="34">
        <v>78</v>
      </c>
      <c r="C7422" s="34">
        <v>181</v>
      </c>
      <c r="D7422" s="34">
        <v>189</v>
      </c>
      <c r="E7422" s="34">
        <v>209</v>
      </c>
      <c r="F7422" s="34">
        <v>135</v>
      </c>
      <c r="G7422" s="34">
        <v>178</v>
      </c>
      <c r="H7422" s="34">
        <v>97</v>
      </c>
      <c r="I7422" s="34">
        <v>160</v>
      </c>
      <c r="J7422" s="34">
        <v>96</v>
      </c>
      <c r="K7422" s="34">
        <v>226</v>
      </c>
      <c r="L7422" s="34">
        <v>37</v>
      </c>
      <c r="M7422" s="34">
        <v>149</v>
      </c>
      <c r="N7422" s="34">
        <v>105</v>
      </c>
      <c r="O7422" s="34">
        <v>147</v>
      </c>
      <c r="P7422" s="34">
        <v>72</v>
      </c>
      <c r="Q7422" s="34">
        <v>181</v>
      </c>
      <c r="R7422" s="34">
        <v>74</v>
      </c>
      <c r="S7422" s="34">
        <v>257</v>
      </c>
      <c r="T7422" s="34">
        <v>49</v>
      </c>
      <c r="U7422" s="34">
        <v>111</v>
      </c>
      <c r="V7422" s="34">
        <v>135</v>
      </c>
      <c r="W7422" s="34">
        <v>105</v>
      </c>
      <c r="X7422" s="34">
        <v>139</v>
      </c>
      <c r="Y7422" s="34">
        <v>80</v>
      </c>
      <c r="Z7422" s="34">
        <v>150</v>
      </c>
      <c r="AA7422" s="34">
        <v>203</v>
      </c>
      <c r="AB7422" s="34">
        <v>66</v>
      </c>
      <c r="AC7422" s="34">
        <v>237</v>
      </c>
    </row>
    <row r="7423" spans="1:29" x14ac:dyDescent="0.2">
      <c r="A7423" s="34" t="s">
        <v>67916</v>
      </c>
      <c r="B7423" s="34">
        <v>146</v>
      </c>
      <c r="C7423" s="34">
        <v>143</v>
      </c>
      <c r="D7423" s="34">
        <v>217</v>
      </c>
      <c r="E7423" s="34">
        <v>222</v>
      </c>
      <c r="F7423" s="34">
        <v>221</v>
      </c>
      <c r="G7423" s="34">
        <v>214</v>
      </c>
      <c r="H7423" s="34">
        <v>206</v>
      </c>
      <c r="I7423" s="34">
        <v>186</v>
      </c>
      <c r="J7423" s="34">
        <v>187</v>
      </c>
      <c r="K7423" s="34">
        <v>236</v>
      </c>
      <c r="L7423" s="34">
        <v>178</v>
      </c>
      <c r="M7423" s="34">
        <v>176</v>
      </c>
      <c r="N7423" s="34">
        <v>193</v>
      </c>
      <c r="O7423" s="34">
        <v>177</v>
      </c>
      <c r="P7423" s="34">
        <v>176</v>
      </c>
      <c r="Q7423" s="34">
        <v>261</v>
      </c>
      <c r="R7423" s="34">
        <v>298</v>
      </c>
      <c r="S7423" s="34">
        <v>237</v>
      </c>
      <c r="T7423" s="34">
        <v>207</v>
      </c>
      <c r="U7423" s="34">
        <v>275</v>
      </c>
      <c r="V7423" s="34">
        <v>314</v>
      </c>
      <c r="W7423" s="34">
        <v>278</v>
      </c>
      <c r="X7423" s="34">
        <v>286</v>
      </c>
      <c r="Y7423" s="34">
        <v>282</v>
      </c>
      <c r="Z7423" s="34">
        <v>263</v>
      </c>
      <c r="AA7423" s="34">
        <v>270</v>
      </c>
      <c r="AB7423" s="34">
        <v>242</v>
      </c>
      <c r="AC7423" s="34">
        <v>340</v>
      </c>
    </row>
    <row r="7424" spans="1:29" x14ac:dyDescent="0.2">
      <c r="A7424" s="34" t="s">
        <v>67917</v>
      </c>
      <c r="B7424" s="34">
        <v>113</v>
      </c>
      <c r="C7424" s="34">
        <v>65</v>
      </c>
      <c r="D7424" s="34">
        <v>103</v>
      </c>
      <c r="E7424" s="34">
        <v>94</v>
      </c>
      <c r="F7424" s="34">
        <v>139</v>
      </c>
      <c r="G7424" s="34">
        <v>65</v>
      </c>
      <c r="H7424" s="34">
        <v>124</v>
      </c>
      <c r="I7424" s="34">
        <v>101</v>
      </c>
      <c r="J7424" s="34">
        <v>137</v>
      </c>
      <c r="K7424" s="34">
        <v>89</v>
      </c>
      <c r="L7424" s="34">
        <v>78</v>
      </c>
      <c r="M7424" s="34">
        <v>76</v>
      </c>
      <c r="N7424" s="34">
        <v>101</v>
      </c>
      <c r="O7424" s="34">
        <v>66</v>
      </c>
      <c r="P7424" s="34">
        <v>111</v>
      </c>
      <c r="Q7424" s="34">
        <v>118</v>
      </c>
      <c r="R7424" s="34">
        <v>131</v>
      </c>
      <c r="S7424" s="34">
        <v>99</v>
      </c>
      <c r="T7424" s="34">
        <v>134</v>
      </c>
      <c r="U7424" s="34">
        <v>85</v>
      </c>
      <c r="V7424" s="34">
        <v>139</v>
      </c>
      <c r="W7424" s="34">
        <v>129</v>
      </c>
      <c r="X7424" s="34">
        <v>130</v>
      </c>
      <c r="Y7424" s="34">
        <v>120</v>
      </c>
      <c r="Z7424" s="34">
        <v>98</v>
      </c>
      <c r="AA7424" s="34">
        <v>131</v>
      </c>
      <c r="AB7424" s="34">
        <v>130</v>
      </c>
      <c r="AC7424" s="34">
        <v>113</v>
      </c>
    </row>
    <row r="7425" spans="1:29" x14ac:dyDescent="0.2">
      <c r="A7425" s="34" t="s">
        <v>67918</v>
      </c>
      <c r="B7425" s="34">
        <v>190</v>
      </c>
      <c r="C7425" s="34">
        <v>226</v>
      </c>
      <c r="D7425" s="34">
        <v>264</v>
      </c>
      <c r="E7425" s="34">
        <v>254</v>
      </c>
      <c r="F7425" s="34">
        <v>215</v>
      </c>
      <c r="G7425" s="34">
        <v>249</v>
      </c>
      <c r="H7425" s="34">
        <v>210</v>
      </c>
      <c r="I7425" s="34">
        <v>263</v>
      </c>
      <c r="J7425" s="34">
        <v>181</v>
      </c>
      <c r="K7425" s="34">
        <v>230</v>
      </c>
      <c r="L7425" s="34">
        <v>124</v>
      </c>
      <c r="M7425" s="34">
        <v>189</v>
      </c>
      <c r="N7425" s="34">
        <v>177</v>
      </c>
      <c r="O7425" s="34">
        <v>193</v>
      </c>
      <c r="P7425" s="34">
        <v>155</v>
      </c>
      <c r="Q7425" s="34">
        <v>207</v>
      </c>
      <c r="R7425" s="34">
        <v>204</v>
      </c>
      <c r="S7425" s="34">
        <v>328</v>
      </c>
      <c r="T7425" s="34">
        <v>194</v>
      </c>
      <c r="U7425" s="34">
        <v>183</v>
      </c>
      <c r="V7425" s="34">
        <v>210</v>
      </c>
      <c r="W7425" s="34">
        <v>242</v>
      </c>
      <c r="X7425" s="34">
        <v>238</v>
      </c>
      <c r="Y7425" s="34">
        <v>192</v>
      </c>
      <c r="Z7425" s="34">
        <v>220</v>
      </c>
      <c r="AA7425" s="34">
        <v>287</v>
      </c>
      <c r="AB7425" s="34">
        <v>174</v>
      </c>
      <c r="AC7425" s="34">
        <v>380</v>
      </c>
    </row>
    <row r="7426" spans="1:29" x14ac:dyDescent="0.2">
      <c r="A7426" s="34" t="s">
        <v>67919</v>
      </c>
      <c r="B7426" s="34">
        <v>212</v>
      </c>
      <c r="C7426" s="34">
        <v>167</v>
      </c>
      <c r="D7426" s="34">
        <v>229</v>
      </c>
      <c r="E7426" s="34">
        <v>238</v>
      </c>
      <c r="F7426" s="34">
        <v>224</v>
      </c>
      <c r="G7426" s="34">
        <v>202</v>
      </c>
      <c r="H7426" s="34">
        <v>193</v>
      </c>
      <c r="I7426" s="34">
        <v>178</v>
      </c>
      <c r="J7426" s="34">
        <v>240</v>
      </c>
      <c r="K7426" s="34">
        <v>233</v>
      </c>
      <c r="L7426" s="34">
        <v>206</v>
      </c>
      <c r="M7426" s="34">
        <v>201</v>
      </c>
      <c r="N7426" s="34">
        <v>192</v>
      </c>
      <c r="O7426" s="34">
        <v>203</v>
      </c>
      <c r="P7426" s="34">
        <v>180</v>
      </c>
      <c r="Q7426" s="34">
        <v>254</v>
      </c>
      <c r="R7426" s="34">
        <v>271</v>
      </c>
      <c r="S7426" s="34">
        <v>251</v>
      </c>
      <c r="T7426" s="34">
        <v>268</v>
      </c>
      <c r="U7426" s="34">
        <v>196</v>
      </c>
      <c r="V7426" s="34">
        <v>223</v>
      </c>
      <c r="W7426" s="34">
        <v>300</v>
      </c>
      <c r="X7426" s="34">
        <v>262</v>
      </c>
      <c r="Y7426" s="34">
        <v>247</v>
      </c>
      <c r="Z7426" s="34">
        <v>216</v>
      </c>
      <c r="AA7426" s="34">
        <v>249</v>
      </c>
      <c r="AB7426" s="34">
        <v>279</v>
      </c>
      <c r="AC7426" s="34">
        <v>291</v>
      </c>
    </row>
    <row r="7427" spans="1:29" x14ac:dyDescent="0.2">
      <c r="A7427" s="34" t="s">
        <v>67920</v>
      </c>
      <c r="B7427" s="34">
        <v>57</v>
      </c>
      <c r="C7427" s="34">
        <v>31</v>
      </c>
      <c r="D7427" s="34">
        <v>47</v>
      </c>
      <c r="E7427" s="34">
        <v>50</v>
      </c>
      <c r="F7427" s="34">
        <v>31</v>
      </c>
      <c r="G7427" s="34">
        <v>10</v>
      </c>
      <c r="H7427" s="34">
        <v>27</v>
      </c>
      <c r="I7427" s="34">
        <v>30</v>
      </c>
      <c r="J7427" s="34">
        <v>23</v>
      </c>
      <c r="K7427" s="34">
        <v>54</v>
      </c>
      <c r="L7427" s="34">
        <v>12</v>
      </c>
      <c r="M7427" s="34">
        <v>43</v>
      </c>
      <c r="N7427" s="34">
        <v>30</v>
      </c>
      <c r="O7427" s="34">
        <v>41</v>
      </c>
      <c r="P7427" s="34">
        <v>27</v>
      </c>
      <c r="Q7427" s="34">
        <v>36</v>
      </c>
      <c r="R7427" s="34">
        <v>12</v>
      </c>
      <c r="S7427" s="34">
        <v>66</v>
      </c>
      <c r="T7427" s="34">
        <v>12</v>
      </c>
      <c r="U7427" s="34">
        <v>36</v>
      </c>
      <c r="V7427" s="34">
        <v>25</v>
      </c>
      <c r="W7427" s="34">
        <v>46</v>
      </c>
      <c r="X7427" s="34">
        <v>33</v>
      </c>
      <c r="Y7427" s="34">
        <v>34</v>
      </c>
      <c r="Z7427" s="34">
        <v>48</v>
      </c>
      <c r="AA7427" s="34">
        <v>45</v>
      </c>
      <c r="AB7427" s="34">
        <v>16</v>
      </c>
      <c r="AC7427" s="34">
        <v>82</v>
      </c>
    </row>
    <row r="7428" spans="1:29" x14ac:dyDescent="0.2">
      <c r="A7428" s="34" t="s">
        <v>67921</v>
      </c>
      <c r="B7428" s="34">
        <v>355</v>
      </c>
      <c r="C7428" s="34">
        <v>299</v>
      </c>
      <c r="D7428" s="34">
        <v>320</v>
      </c>
      <c r="E7428" s="34">
        <v>318</v>
      </c>
      <c r="F7428" s="34">
        <v>317</v>
      </c>
      <c r="G7428" s="34">
        <v>312</v>
      </c>
      <c r="H7428" s="34">
        <v>265</v>
      </c>
      <c r="I7428" s="34">
        <v>252</v>
      </c>
      <c r="J7428" s="34">
        <v>263</v>
      </c>
      <c r="K7428" s="34">
        <v>295</v>
      </c>
      <c r="L7428" s="34">
        <v>214</v>
      </c>
      <c r="M7428" s="34">
        <v>256</v>
      </c>
      <c r="N7428" s="34">
        <v>241</v>
      </c>
      <c r="O7428" s="34">
        <v>237</v>
      </c>
      <c r="P7428" s="34">
        <v>248</v>
      </c>
      <c r="Q7428" s="34">
        <v>375</v>
      </c>
      <c r="R7428" s="34">
        <v>339</v>
      </c>
      <c r="S7428" s="34">
        <v>363</v>
      </c>
      <c r="T7428" s="34">
        <v>260</v>
      </c>
      <c r="U7428" s="34">
        <v>300</v>
      </c>
      <c r="V7428" s="34">
        <v>292</v>
      </c>
      <c r="W7428" s="34">
        <v>344</v>
      </c>
      <c r="X7428" s="34">
        <v>330</v>
      </c>
      <c r="Y7428" s="34">
        <v>331</v>
      </c>
      <c r="Z7428" s="34">
        <v>415</v>
      </c>
      <c r="AA7428" s="34">
        <v>380</v>
      </c>
      <c r="AB7428" s="34">
        <v>296</v>
      </c>
      <c r="AC7428" s="34">
        <v>467</v>
      </c>
    </row>
    <row r="7429" spans="1:29" x14ac:dyDescent="0.2">
      <c r="A7429" s="34" t="s">
        <v>67922</v>
      </c>
      <c r="B7429" s="34">
        <v>119</v>
      </c>
      <c r="C7429" s="34">
        <v>96</v>
      </c>
      <c r="D7429" s="34">
        <v>197</v>
      </c>
      <c r="E7429" s="34">
        <v>101</v>
      </c>
      <c r="F7429" s="34">
        <v>149</v>
      </c>
      <c r="G7429" s="34">
        <v>128</v>
      </c>
      <c r="H7429" s="34">
        <v>127</v>
      </c>
      <c r="I7429" s="34">
        <v>130</v>
      </c>
      <c r="J7429" s="34">
        <v>98</v>
      </c>
      <c r="K7429" s="34">
        <v>171</v>
      </c>
      <c r="L7429" s="34">
        <v>97</v>
      </c>
      <c r="M7429" s="34">
        <v>95</v>
      </c>
      <c r="N7429" s="34">
        <v>131</v>
      </c>
      <c r="O7429" s="34">
        <v>133</v>
      </c>
      <c r="P7429" s="34">
        <v>145</v>
      </c>
      <c r="Q7429" s="34">
        <v>183</v>
      </c>
      <c r="R7429" s="34">
        <v>183</v>
      </c>
      <c r="S7429" s="34">
        <v>197</v>
      </c>
      <c r="T7429" s="34">
        <v>126</v>
      </c>
      <c r="U7429" s="34">
        <v>151</v>
      </c>
      <c r="V7429" s="34">
        <v>195</v>
      </c>
      <c r="W7429" s="34">
        <v>162</v>
      </c>
      <c r="X7429" s="34">
        <v>187</v>
      </c>
      <c r="Y7429" s="34">
        <v>175</v>
      </c>
      <c r="Z7429" s="34">
        <v>152</v>
      </c>
      <c r="AA7429" s="34">
        <v>188</v>
      </c>
      <c r="AB7429" s="34">
        <v>193</v>
      </c>
      <c r="AC7429" s="34">
        <v>209</v>
      </c>
    </row>
    <row r="7430" spans="1:29" x14ac:dyDescent="0.2">
      <c r="A7430" s="34" t="s">
        <v>67923</v>
      </c>
      <c r="B7430" s="34">
        <v>100</v>
      </c>
      <c r="C7430" s="34">
        <v>210</v>
      </c>
      <c r="D7430" s="34">
        <v>183</v>
      </c>
      <c r="E7430" s="34">
        <v>179</v>
      </c>
      <c r="F7430" s="34">
        <v>168</v>
      </c>
      <c r="G7430" s="34">
        <v>148</v>
      </c>
      <c r="H7430" s="34">
        <v>141</v>
      </c>
      <c r="I7430" s="34">
        <v>184</v>
      </c>
      <c r="J7430" s="34">
        <v>129</v>
      </c>
      <c r="K7430" s="34">
        <v>185</v>
      </c>
      <c r="L7430" s="34">
        <v>57</v>
      </c>
      <c r="M7430" s="34">
        <v>138</v>
      </c>
      <c r="N7430" s="34">
        <v>109</v>
      </c>
      <c r="O7430" s="34">
        <v>138</v>
      </c>
      <c r="P7430" s="34">
        <v>111</v>
      </c>
      <c r="Q7430" s="34">
        <v>187</v>
      </c>
      <c r="R7430" s="34">
        <v>144</v>
      </c>
      <c r="S7430" s="34">
        <v>256</v>
      </c>
      <c r="T7430" s="34">
        <v>90</v>
      </c>
      <c r="U7430" s="34">
        <v>147</v>
      </c>
      <c r="V7430" s="34">
        <v>180</v>
      </c>
      <c r="W7430" s="34">
        <v>146</v>
      </c>
      <c r="X7430" s="34">
        <v>174</v>
      </c>
      <c r="Y7430" s="34">
        <v>135</v>
      </c>
      <c r="Z7430" s="34">
        <v>253</v>
      </c>
      <c r="AA7430" s="34">
        <v>241</v>
      </c>
      <c r="AB7430" s="34">
        <v>129</v>
      </c>
      <c r="AC7430" s="34">
        <v>254</v>
      </c>
    </row>
    <row r="7431" spans="1:29" x14ac:dyDescent="0.2">
      <c r="A7431" s="34" t="s">
        <v>67924</v>
      </c>
      <c r="B7431" s="34">
        <v>32</v>
      </c>
      <c r="C7431" s="34">
        <v>22</v>
      </c>
      <c r="D7431" s="34">
        <v>24</v>
      </c>
      <c r="E7431" s="34">
        <v>29</v>
      </c>
      <c r="F7431" s="34">
        <v>17</v>
      </c>
      <c r="G7431" s="34">
        <v>27</v>
      </c>
      <c r="H7431" s="34">
        <v>19</v>
      </c>
      <c r="I7431" s="34">
        <v>32</v>
      </c>
      <c r="J7431" s="34">
        <v>17</v>
      </c>
      <c r="K7431" s="34">
        <v>26</v>
      </c>
      <c r="L7431" s="34">
        <v>12</v>
      </c>
      <c r="M7431" s="34">
        <v>14</v>
      </c>
      <c r="N7431" s="34">
        <v>22</v>
      </c>
      <c r="O7431" s="34">
        <v>25</v>
      </c>
      <c r="P7431" s="34">
        <v>21</v>
      </c>
      <c r="Q7431" s="34">
        <v>40</v>
      </c>
      <c r="R7431" s="34">
        <v>27</v>
      </c>
      <c r="S7431" s="34">
        <v>32</v>
      </c>
      <c r="T7431" s="34">
        <v>21</v>
      </c>
      <c r="U7431" s="34">
        <v>35</v>
      </c>
      <c r="V7431" s="34">
        <v>23</v>
      </c>
      <c r="W7431" s="34">
        <v>38</v>
      </c>
      <c r="X7431" s="34">
        <v>38</v>
      </c>
      <c r="Y7431" s="34">
        <v>31</v>
      </c>
      <c r="Z7431" s="34">
        <v>13</v>
      </c>
      <c r="AA7431" s="34">
        <v>26</v>
      </c>
      <c r="AB7431" s="34">
        <v>20</v>
      </c>
      <c r="AC7431" s="34">
        <v>36</v>
      </c>
    </row>
    <row r="7432" spans="1:29" x14ac:dyDescent="0.2">
      <c r="A7432" s="34" t="s">
        <v>67925</v>
      </c>
      <c r="B7432" s="34">
        <v>167</v>
      </c>
      <c r="C7432" s="34">
        <v>122</v>
      </c>
      <c r="D7432" s="34">
        <v>140</v>
      </c>
      <c r="E7432" s="34">
        <v>165</v>
      </c>
      <c r="F7432" s="34">
        <v>134</v>
      </c>
      <c r="G7432" s="34">
        <v>121</v>
      </c>
      <c r="H7432" s="34">
        <v>121</v>
      </c>
      <c r="I7432" s="34">
        <v>156</v>
      </c>
      <c r="J7432" s="34">
        <v>105</v>
      </c>
      <c r="K7432" s="34">
        <v>166</v>
      </c>
      <c r="L7432" s="34">
        <v>103</v>
      </c>
      <c r="M7432" s="34">
        <v>138</v>
      </c>
      <c r="N7432" s="34">
        <v>99</v>
      </c>
      <c r="O7432" s="34">
        <v>114</v>
      </c>
      <c r="P7432" s="34">
        <v>97</v>
      </c>
      <c r="Q7432" s="34">
        <v>175</v>
      </c>
      <c r="R7432" s="34">
        <v>149</v>
      </c>
      <c r="S7432" s="34">
        <v>152</v>
      </c>
      <c r="T7432" s="34">
        <v>141</v>
      </c>
      <c r="U7432" s="34">
        <v>159</v>
      </c>
      <c r="V7432" s="34">
        <v>149</v>
      </c>
      <c r="W7432" s="34">
        <v>174</v>
      </c>
      <c r="X7432" s="34">
        <v>142</v>
      </c>
      <c r="Y7432" s="34">
        <v>173</v>
      </c>
      <c r="Z7432" s="34">
        <v>147</v>
      </c>
      <c r="AA7432" s="34">
        <v>204</v>
      </c>
      <c r="AB7432" s="34">
        <v>183</v>
      </c>
      <c r="AC7432" s="34">
        <v>204</v>
      </c>
    </row>
    <row r="7433" spans="1:29" x14ac:dyDescent="0.2">
      <c r="A7433" s="34" t="s">
        <v>67926</v>
      </c>
      <c r="B7433" s="34">
        <v>42</v>
      </c>
      <c r="C7433" s="34">
        <v>107</v>
      </c>
      <c r="D7433" s="34">
        <v>63</v>
      </c>
      <c r="E7433" s="34">
        <v>62</v>
      </c>
      <c r="F7433" s="34">
        <v>46</v>
      </c>
      <c r="G7433" s="34">
        <v>62</v>
      </c>
      <c r="H7433" s="34">
        <v>46</v>
      </c>
      <c r="I7433" s="34">
        <v>72</v>
      </c>
      <c r="J7433" s="34">
        <v>28</v>
      </c>
      <c r="K7433" s="34">
        <v>78</v>
      </c>
      <c r="L7433" s="34">
        <v>20</v>
      </c>
      <c r="M7433" s="34">
        <v>60</v>
      </c>
      <c r="N7433" s="34">
        <v>42</v>
      </c>
      <c r="O7433" s="34">
        <v>59</v>
      </c>
      <c r="P7433" s="34">
        <v>30</v>
      </c>
      <c r="Q7433" s="34">
        <v>51</v>
      </c>
      <c r="R7433" s="34">
        <v>35</v>
      </c>
      <c r="S7433" s="34">
        <v>83</v>
      </c>
      <c r="T7433" s="34">
        <v>34</v>
      </c>
      <c r="U7433" s="34">
        <v>54</v>
      </c>
      <c r="V7433" s="34">
        <v>47</v>
      </c>
      <c r="W7433" s="34">
        <v>55</v>
      </c>
      <c r="X7433" s="34">
        <v>63</v>
      </c>
      <c r="Y7433" s="34">
        <v>45</v>
      </c>
      <c r="Z7433" s="34">
        <v>54</v>
      </c>
      <c r="AA7433" s="34">
        <v>66</v>
      </c>
      <c r="AB7433" s="34">
        <v>59</v>
      </c>
      <c r="AC7433" s="34">
        <v>102</v>
      </c>
    </row>
    <row r="7434" spans="1:29" x14ac:dyDescent="0.2">
      <c r="A7434" s="34" t="s">
        <v>67927</v>
      </c>
      <c r="B7434" s="34">
        <v>270</v>
      </c>
      <c r="C7434" s="34">
        <v>323</v>
      </c>
      <c r="D7434" s="34">
        <v>279</v>
      </c>
      <c r="E7434" s="34">
        <v>365</v>
      </c>
      <c r="F7434" s="34">
        <v>244</v>
      </c>
      <c r="G7434" s="34">
        <v>387</v>
      </c>
      <c r="H7434" s="34">
        <v>294</v>
      </c>
      <c r="I7434" s="34">
        <v>307</v>
      </c>
      <c r="J7434" s="34">
        <v>251</v>
      </c>
      <c r="K7434" s="34">
        <v>378</v>
      </c>
      <c r="L7434" s="34">
        <v>275</v>
      </c>
      <c r="M7434" s="34">
        <v>276</v>
      </c>
      <c r="N7434" s="34">
        <v>213</v>
      </c>
      <c r="O7434" s="34">
        <v>262</v>
      </c>
      <c r="P7434" s="34">
        <v>231</v>
      </c>
      <c r="Q7434" s="34">
        <v>431</v>
      </c>
      <c r="R7434" s="34">
        <v>425</v>
      </c>
      <c r="S7434" s="34">
        <v>408</v>
      </c>
      <c r="T7434" s="34">
        <v>362</v>
      </c>
      <c r="U7434" s="34">
        <v>369</v>
      </c>
      <c r="V7434" s="34">
        <v>355</v>
      </c>
      <c r="W7434" s="34">
        <v>520</v>
      </c>
      <c r="X7434" s="34">
        <v>296</v>
      </c>
      <c r="Y7434" s="34">
        <v>511</v>
      </c>
      <c r="Z7434" s="34">
        <v>280</v>
      </c>
      <c r="AA7434" s="34">
        <v>430</v>
      </c>
      <c r="AB7434" s="34">
        <v>437</v>
      </c>
      <c r="AC7434" s="34">
        <v>518</v>
      </c>
    </row>
    <row r="7435" spans="1:29" x14ac:dyDescent="0.2">
      <c r="A7435" s="34" t="s">
        <v>67928</v>
      </c>
      <c r="B7435" s="34">
        <v>154</v>
      </c>
      <c r="C7435" s="34">
        <v>142</v>
      </c>
      <c r="D7435" s="34">
        <v>195</v>
      </c>
      <c r="E7435" s="34">
        <v>197</v>
      </c>
      <c r="F7435" s="34">
        <v>192</v>
      </c>
      <c r="G7435" s="34">
        <v>197</v>
      </c>
      <c r="H7435" s="34">
        <v>196</v>
      </c>
      <c r="I7435" s="34">
        <v>167</v>
      </c>
      <c r="J7435" s="34">
        <v>157</v>
      </c>
      <c r="K7435" s="34">
        <v>178</v>
      </c>
      <c r="L7435" s="34">
        <v>154</v>
      </c>
      <c r="M7435" s="34">
        <v>163</v>
      </c>
      <c r="N7435" s="34">
        <v>156</v>
      </c>
      <c r="O7435" s="34">
        <v>161</v>
      </c>
      <c r="P7435" s="34">
        <v>160</v>
      </c>
      <c r="Q7435" s="34">
        <v>211</v>
      </c>
      <c r="R7435" s="34">
        <v>220</v>
      </c>
      <c r="S7435" s="34">
        <v>213</v>
      </c>
      <c r="T7435" s="34">
        <v>221</v>
      </c>
      <c r="U7435" s="34">
        <v>178</v>
      </c>
      <c r="V7435" s="34">
        <v>250</v>
      </c>
      <c r="W7435" s="34">
        <v>173</v>
      </c>
      <c r="X7435" s="34">
        <v>190</v>
      </c>
      <c r="Y7435" s="34">
        <v>241</v>
      </c>
      <c r="Z7435" s="34">
        <v>205</v>
      </c>
      <c r="AA7435" s="34">
        <v>243</v>
      </c>
      <c r="AB7435" s="34">
        <v>228</v>
      </c>
      <c r="AC7435" s="34">
        <v>279</v>
      </c>
    </row>
    <row r="7436" spans="1:29" x14ac:dyDescent="0.2">
      <c r="A7436" s="34" t="s">
        <v>67929</v>
      </c>
      <c r="B7436" s="34">
        <v>207</v>
      </c>
      <c r="C7436" s="34">
        <v>171</v>
      </c>
      <c r="D7436" s="34">
        <v>153</v>
      </c>
      <c r="E7436" s="34">
        <v>158</v>
      </c>
      <c r="F7436" s="34">
        <v>189</v>
      </c>
      <c r="G7436" s="34">
        <v>150</v>
      </c>
      <c r="H7436" s="34">
        <v>146</v>
      </c>
      <c r="I7436" s="34">
        <v>195</v>
      </c>
      <c r="J7436" s="34">
        <v>152</v>
      </c>
      <c r="K7436" s="34">
        <v>179</v>
      </c>
      <c r="L7436" s="34">
        <v>147</v>
      </c>
      <c r="M7436" s="34">
        <v>165</v>
      </c>
      <c r="N7436" s="34">
        <v>139</v>
      </c>
      <c r="O7436" s="34">
        <v>121</v>
      </c>
      <c r="P7436" s="34">
        <v>136</v>
      </c>
      <c r="Q7436" s="34">
        <v>228</v>
      </c>
      <c r="R7436" s="34">
        <v>212</v>
      </c>
      <c r="S7436" s="34">
        <v>220</v>
      </c>
      <c r="T7436" s="34">
        <v>158</v>
      </c>
      <c r="U7436" s="34">
        <v>233</v>
      </c>
      <c r="V7436" s="34">
        <v>203</v>
      </c>
      <c r="W7436" s="34">
        <v>253</v>
      </c>
      <c r="X7436" s="34">
        <v>193</v>
      </c>
      <c r="Y7436" s="34">
        <v>276</v>
      </c>
      <c r="Z7436" s="34">
        <v>164</v>
      </c>
      <c r="AA7436" s="34">
        <v>266</v>
      </c>
      <c r="AB7436" s="34">
        <v>212</v>
      </c>
      <c r="AC7436" s="34">
        <v>317</v>
      </c>
    </row>
    <row r="7437" spans="1:29" x14ac:dyDescent="0.2">
      <c r="A7437" s="34" t="s">
        <v>67930</v>
      </c>
      <c r="B7437" s="34">
        <v>768</v>
      </c>
      <c r="C7437" s="34">
        <v>397</v>
      </c>
      <c r="D7437" s="34">
        <v>442</v>
      </c>
      <c r="E7437" s="34">
        <v>338</v>
      </c>
      <c r="F7437" s="34">
        <v>519</v>
      </c>
      <c r="G7437" s="34">
        <v>333</v>
      </c>
      <c r="H7437" s="34">
        <v>530</v>
      </c>
      <c r="I7437" s="34">
        <v>400</v>
      </c>
      <c r="J7437" s="34">
        <v>537</v>
      </c>
      <c r="K7437" s="34">
        <v>452</v>
      </c>
      <c r="L7437" s="34">
        <v>692</v>
      </c>
      <c r="M7437" s="34">
        <v>429</v>
      </c>
      <c r="N7437" s="34">
        <v>510</v>
      </c>
      <c r="O7437" s="34">
        <v>351</v>
      </c>
      <c r="P7437" s="34">
        <v>583</v>
      </c>
      <c r="Q7437" s="34">
        <v>663</v>
      </c>
      <c r="R7437" s="34">
        <v>767</v>
      </c>
      <c r="S7437" s="34">
        <v>515</v>
      </c>
      <c r="T7437" s="34">
        <v>785</v>
      </c>
      <c r="U7437" s="34">
        <v>580</v>
      </c>
      <c r="V7437" s="34">
        <v>694</v>
      </c>
      <c r="W7437" s="34">
        <v>889</v>
      </c>
      <c r="X7437" s="34">
        <v>575</v>
      </c>
      <c r="Y7437" s="34">
        <v>669</v>
      </c>
      <c r="Z7437" s="34">
        <v>487</v>
      </c>
      <c r="AA7437" s="34">
        <v>582</v>
      </c>
      <c r="AB7437" s="34">
        <v>884</v>
      </c>
      <c r="AC7437" s="34">
        <v>688</v>
      </c>
    </row>
    <row r="7438" spans="1:29" x14ac:dyDescent="0.2">
      <c r="A7438" s="34" t="s">
        <v>67931</v>
      </c>
      <c r="B7438" s="34">
        <v>5</v>
      </c>
      <c r="C7438" s="34">
        <v>0</v>
      </c>
      <c r="D7438" s="34">
        <v>0</v>
      </c>
      <c r="E7438" s="34">
        <v>0</v>
      </c>
      <c r="F7438" s="34">
        <v>0</v>
      </c>
      <c r="G7438" s="34">
        <v>0</v>
      </c>
      <c r="H7438" s="34">
        <v>0</v>
      </c>
      <c r="I7438" s="34">
        <v>0</v>
      </c>
      <c r="J7438" s="34">
        <v>0</v>
      </c>
      <c r="K7438" s="34">
        <v>0</v>
      </c>
      <c r="L7438" s="34">
        <v>0</v>
      </c>
      <c r="M7438" s="34">
        <v>0</v>
      </c>
      <c r="N7438" s="34">
        <v>0</v>
      </c>
      <c r="O7438" s="34">
        <v>0</v>
      </c>
      <c r="P7438" s="34">
        <v>0</v>
      </c>
      <c r="Q7438" s="34">
        <v>0</v>
      </c>
      <c r="R7438" s="34">
        <v>0</v>
      </c>
      <c r="S7438" s="34">
        <v>0</v>
      </c>
      <c r="T7438" s="34">
        <v>0</v>
      </c>
      <c r="U7438" s="34">
        <v>0</v>
      </c>
      <c r="V7438" s="34">
        <v>0</v>
      </c>
      <c r="W7438" s="34">
        <v>0</v>
      </c>
      <c r="X7438" s="34">
        <v>1</v>
      </c>
      <c r="Y7438" s="34">
        <v>0</v>
      </c>
      <c r="Z7438" s="34">
        <v>0</v>
      </c>
      <c r="AA7438" s="34">
        <v>0</v>
      </c>
      <c r="AB7438" s="34">
        <v>0</v>
      </c>
      <c r="AC7438" s="34">
        <v>0</v>
      </c>
    </row>
    <row r="7439" spans="1:29" x14ac:dyDescent="0.2">
      <c r="A7439" s="34" t="s">
        <v>67932</v>
      </c>
      <c r="B7439" s="34">
        <v>326</v>
      </c>
      <c r="C7439" s="34">
        <v>212</v>
      </c>
      <c r="D7439" s="34">
        <v>166</v>
      </c>
      <c r="E7439" s="34">
        <v>220</v>
      </c>
      <c r="F7439" s="34">
        <v>236</v>
      </c>
      <c r="G7439" s="34">
        <v>235</v>
      </c>
      <c r="H7439" s="34">
        <v>217</v>
      </c>
      <c r="I7439" s="34">
        <v>262</v>
      </c>
      <c r="J7439" s="34">
        <v>253</v>
      </c>
      <c r="K7439" s="34">
        <v>249</v>
      </c>
      <c r="L7439" s="34">
        <v>212</v>
      </c>
      <c r="M7439" s="34">
        <v>204</v>
      </c>
      <c r="N7439" s="34">
        <v>201</v>
      </c>
      <c r="O7439" s="34">
        <v>176</v>
      </c>
      <c r="P7439" s="34">
        <v>173</v>
      </c>
      <c r="Q7439" s="34">
        <v>301</v>
      </c>
      <c r="R7439" s="34">
        <v>313</v>
      </c>
      <c r="S7439" s="34">
        <v>291</v>
      </c>
      <c r="T7439" s="34">
        <v>263</v>
      </c>
      <c r="U7439" s="34">
        <v>251</v>
      </c>
      <c r="V7439" s="34">
        <v>275</v>
      </c>
      <c r="W7439" s="34">
        <v>373</v>
      </c>
      <c r="X7439" s="34">
        <v>307</v>
      </c>
      <c r="Y7439" s="34">
        <v>338</v>
      </c>
      <c r="Z7439" s="34">
        <v>268</v>
      </c>
      <c r="AA7439" s="34">
        <v>281</v>
      </c>
      <c r="AB7439" s="34">
        <v>317</v>
      </c>
      <c r="AC7439" s="34">
        <v>373</v>
      </c>
    </row>
    <row r="7440" spans="1:29" x14ac:dyDescent="0.2">
      <c r="A7440" s="34" t="s">
        <v>67933</v>
      </c>
      <c r="B7440" s="34">
        <v>314</v>
      </c>
      <c r="C7440" s="34">
        <v>193</v>
      </c>
      <c r="D7440" s="34">
        <v>231</v>
      </c>
      <c r="E7440" s="34">
        <v>266</v>
      </c>
      <c r="F7440" s="34">
        <v>220</v>
      </c>
      <c r="G7440" s="34">
        <v>207</v>
      </c>
      <c r="H7440" s="34">
        <v>222</v>
      </c>
      <c r="I7440" s="34">
        <v>184</v>
      </c>
      <c r="J7440" s="34">
        <v>209</v>
      </c>
      <c r="K7440" s="34">
        <v>220</v>
      </c>
      <c r="L7440" s="34">
        <v>233</v>
      </c>
      <c r="M7440" s="34">
        <v>183</v>
      </c>
      <c r="N7440" s="34">
        <v>183</v>
      </c>
      <c r="O7440" s="34">
        <v>194</v>
      </c>
      <c r="P7440" s="34">
        <v>193</v>
      </c>
      <c r="Q7440" s="34">
        <v>294</v>
      </c>
      <c r="R7440" s="34">
        <v>304</v>
      </c>
      <c r="S7440" s="34">
        <v>251</v>
      </c>
      <c r="T7440" s="34">
        <v>271</v>
      </c>
      <c r="U7440" s="34">
        <v>209</v>
      </c>
      <c r="V7440" s="34">
        <v>237</v>
      </c>
      <c r="W7440" s="34">
        <v>284</v>
      </c>
      <c r="X7440" s="34">
        <v>259</v>
      </c>
      <c r="Y7440" s="34">
        <v>293</v>
      </c>
      <c r="Z7440" s="34">
        <v>267</v>
      </c>
      <c r="AA7440" s="34">
        <v>219</v>
      </c>
      <c r="AB7440" s="34">
        <v>308</v>
      </c>
      <c r="AC7440" s="34">
        <v>318</v>
      </c>
    </row>
    <row r="7441" spans="1:29" x14ac:dyDescent="0.2">
      <c r="A7441" s="34" t="s">
        <v>67934</v>
      </c>
      <c r="B7441" s="34">
        <v>280</v>
      </c>
      <c r="C7441" s="34">
        <v>221</v>
      </c>
      <c r="D7441" s="34">
        <v>227</v>
      </c>
      <c r="E7441" s="34">
        <v>211</v>
      </c>
      <c r="F7441" s="34">
        <v>213</v>
      </c>
      <c r="G7441" s="34">
        <v>217</v>
      </c>
      <c r="H7441" s="34">
        <v>235</v>
      </c>
      <c r="I7441" s="34">
        <v>234</v>
      </c>
      <c r="J7441" s="34">
        <v>196</v>
      </c>
      <c r="K7441" s="34">
        <v>218</v>
      </c>
      <c r="L7441" s="34">
        <v>210</v>
      </c>
      <c r="M7441" s="34">
        <v>156</v>
      </c>
      <c r="N7441" s="34">
        <v>176</v>
      </c>
      <c r="O7441" s="34">
        <v>189</v>
      </c>
      <c r="P7441" s="34">
        <v>212</v>
      </c>
      <c r="Q7441" s="34">
        <v>276</v>
      </c>
      <c r="R7441" s="34">
        <v>316</v>
      </c>
      <c r="S7441" s="34">
        <v>257</v>
      </c>
      <c r="T7441" s="34">
        <v>235</v>
      </c>
      <c r="U7441" s="34">
        <v>187</v>
      </c>
      <c r="V7441" s="34">
        <v>233</v>
      </c>
      <c r="W7441" s="34">
        <v>329</v>
      </c>
      <c r="X7441" s="34">
        <v>309</v>
      </c>
      <c r="Y7441" s="34">
        <v>229</v>
      </c>
      <c r="Z7441" s="34">
        <v>262</v>
      </c>
      <c r="AA7441" s="34">
        <v>200</v>
      </c>
      <c r="AB7441" s="34">
        <v>293</v>
      </c>
      <c r="AC7441" s="34">
        <v>326</v>
      </c>
    </row>
    <row r="7442" spans="1:29" x14ac:dyDescent="0.2">
      <c r="A7442" s="34" t="s">
        <v>67935</v>
      </c>
      <c r="B7442" s="34">
        <v>392</v>
      </c>
      <c r="C7442" s="34">
        <v>398</v>
      </c>
      <c r="D7442" s="34">
        <v>496</v>
      </c>
      <c r="E7442" s="34">
        <v>441</v>
      </c>
      <c r="F7442" s="34">
        <v>544</v>
      </c>
      <c r="G7442" s="34">
        <v>427</v>
      </c>
      <c r="H7442" s="34">
        <v>433</v>
      </c>
      <c r="I7442" s="34">
        <v>420</v>
      </c>
      <c r="J7442" s="34">
        <v>385</v>
      </c>
      <c r="K7442" s="34">
        <v>402</v>
      </c>
      <c r="L7442" s="34">
        <v>426</v>
      </c>
      <c r="M7442" s="34">
        <v>369</v>
      </c>
      <c r="N7442" s="34">
        <v>411</v>
      </c>
      <c r="O7442" s="34">
        <v>406</v>
      </c>
      <c r="P7442" s="34">
        <v>469</v>
      </c>
      <c r="Q7442" s="34">
        <v>662</v>
      </c>
      <c r="R7442" s="34">
        <v>622</v>
      </c>
      <c r="S7442" s="34">
        <v>528</v>
      </c>
      <c r="T7442" s="34">
        <v>606</v>
      </c>
      <c r="U7442" s="34">
        <v>460</v>
      </c>
      <c r="V7442" s="34">
        <v>559</v>
      </c>
      <c r="W7442" s="34">
        <v>500</v>
      </c>
      <c r="X7442" s="34">
        <v>579</v>
      </c>
      <c r="Y7442" s="34">
        <v>521</v>
      </c>
      <c r="Z7442" s="34">
        <v>531</v>
      </c>
      <c r="AA7442" s="34">
        <v>498</v>
      </c>
      <c r="AB7442" s="34">
        <v>681</v>
      </c>
      <c r="AC7442" s="34">
        <v>719</v>
      </c>
    </row>
    <row r="7443" spans="1:29" x14ac:dyDescent="0.2">
      <c r="A7443" s="34" t="s">
        <v>67936</v>
      </c>
      <c r="B7443" s="34">
        <v>233</v>
      </c>
      <c r="C7443" s="34">
        <v>235</v>
      </c>
      <c r="D7443" s="34">
        <v>318</v>
      </c>
      <c r="E7443" s="34">
        <v>231</v>
      </c>
      <c r="F7443" s="34">
        <v>299</v>
      </c>
      <c r="G7443" s="34">
        <v>291</v>
      </c>
      <c r="H7443" s="34">
        <v>287</v>
      </c>
      <c r="I7443" s="34">
        <v>158</v>
      </c>
      <c r="J7443" s="34">
        <v>309</v>
      </c>
      <c r="K7443" s="34">
        <v>259</v>
      </c>
      <c r="L7443" s="34">
        <v>211</v>
      </c>
      <c r="M7443" s="34">
        <v>231</v>
      </c>
      <c r="N7443" s="34">
        <v>232</v>
      </c>
      <c r="O7443" s="34">
        <v>215</v>
      </c>
      <c r="P7443" s="34">
        <v>226</v>
      </c>
      <c r="Q7443" s="34">
        <v>356</v>
      </c>
      <c r="R7443" s="34">
        <v>353</v>
      </c>
      <c r="S7443" s="34">
        <v>323</v>
      </c>
      <c r="T7443" s="34">
        <v>317</v>
      </c>
      <c r="U7443" s="34">
        <v>210</v>
      </c>
      <c r="V7443" s="34">
        <v>298</v>
      </c>
      <c r="W7443" s="34">
        <v>298</v>
      </c>
      <c r="X7443" s="34">
        <v>313</v>
      </c>
      <c r="Y7443" s="34">
        <v>285</v>
      </c>
      <c r="Z7443" s="34">
        <v>321</v>
      </c>
      <c r="AA7443" s="34">
        <v>298</v>
      </c>
      <c r="AB7443" s="34">
        <v>337</v>
      </c>
      <c r="AC7443" s="34">
        <v>360</v>
      </c>
    </row>
    <row r="7444" spans="1:29" x14ac:dyDescent="0.2">
      <c r="A7444" s="34" t="s">
        <v>67937</v>
      </c>
      <c r="B7444" s="34">
        <v>121</v>
      </c>
      <c r="C7444" s="34">
        <v>174</v>
      </c>
      <c r="D7444" s="34">
        <v>178</v>
      </c>
      <c r="E7444" s="34">
        <v>174</v>
      </c>
      <c r="F7444" s="34">
        <v>189</v>
      </c>
      <c r="G7444" s="34">
        <v>156</v>
      </c>
      <c r="H7444" s="34">
        <v>165</v>
      </c>
      <c r="I7444" s="34">
        <v>134</v>
      </c>
      <c r="J7444" s="34">
        <v>147</v>
      </c>
      <c r="K7444" s="34">
        <v>168</v>
      </c>
      <c r="L7444" s="34">
        <v>126</v>
      </c>
      <c r="M7444" s="34">
        <v>154</v>
      </c>
      <c r="N7444" s="34">
        <v>164</v>
      </c>
      <c r="O7444" s="34">
        <v>169</v>
      </c>
      <c r="P7444" s="34">
        <v>166</v>
      </c>
      <c r="Q7444" s="34">
        <v>242</v>
      </c>
      <c r="R7444" s="34">
        <v>232</v>
      </c>
      <c r="S7444" s="34">
        <v>176</v>
      </c>
      <c r="T7444" s="34">
        <v>163</v>
      </c>
      <c r="U7444" s="34">
        <v>154</v>
      </c>
      <c r="V7444" s="34">
        <v>215</v>
      </c>
      <c r="W7444" s="34">
        <v>184</v>
      </c>
      <c r="X7444" s="34">
        <v>268</v>
      </c>
      <c r="Y7444" s="34">
        <v>200</v>
      </c>
      <c r="Z7444" s="34">
        <v>181</v>
      </c>
      <c r="AA7444" s="34">
        <v>219</v>
      </c>
      <c r="AB7444" s="34">
        <v>219</v>
      </c>
      <c r="AC7444" s="34">
        <v>310</v>
      </c>
    </row>
    <row r="7445" spans="1:29" x14ac:dyDescent="0.2">
      <c r="A7445" s="34" t="s">
        <v>67938</v>
      </c>
      <c r="B7445" s="34">
        <v>369</v>
      </c>
      <c r="C7445" s="34">
        <v>250</v>
      </c>
      <c r="D7445" s="34">
        <v>373</v>
      </c>
      <c r="E7445" s="34">
        <v>327</v>
      </c>
      <c r="F7445" s="34">
        <v>349</v>
      </c>
      <c r="G7445" s="34">
        <v>280</v>
      </c>
      <c r="H7445" s="34">
        <v>382</v>
      </c>
      <c r="I7445" s="34">
        <v>298</v>
      </c>
      <c r="J7445" s="34">
        <v>355</v>
      </c>
      <c r="K7445" s="34">
        <v>293</v>
      </c>
      <c r="L7445" s="34">
        <v>307</v>
      </c>
      <c r="M7445" s="34">
        <v>292</v>
      </c>
      <c r="N7445" s="34">
        <v>340</v>
      </c>
      <c r="O7445" s="34">
        <v>281</v>
      </c>
      <c r="P7445" s="34">
        <v>362</v>
      </c>
      <c r="Q7445" s="34">
        <v>430</v>
      </c>
      <c r="R7445" s="34">
        <v>459</v>
      </c>
      <c r="S7445" s="34">
        <v>379</v>
      </c>
      <c r="T7445" s="34">
        <v>429</v>
      </c>
      <c r="U7445" s="34">
        <v>345</v>
      </c>
      <c r="V7445" s="34">
        <v>461</v>
      </c>
      <c r="W7445" s="34">
        <v>352</v>
      </c>
      <c r="X7445" s="34">
        <v>434</v>
      </c>
      <c r="Y7445" s="34">
        <v>382</v>
      </c>
      <c r="Z7445" s="34">
        <v>336</v>
      </c>
      <c r="AA7445" s="34">
        <v>407</v>
      </c>
      <c r="AB7445" s="34">
        <v>433</v>
      </c>
      <c r="AC7445" s="34">
        <v>519</v>
      </c>
    </row>
    <row r="7446" spans="1:29" x14ac:dyDescent="0.2">
      <c r="A7446" s="34" t="s">
        <v>67939</v>
      </c>
      <c r="B7446" s="34">
        <v>266</v>
      </c>
      <c r="C7446" s="34">
        <v>110</v>
      </c>
      <c r="D7446" s="34">
        <v>202</v>
      </c>
      <c r="E7446" s="34">
        <v>133</v>
      </c>
      <c r="F7446" s="34">
        <v>235</v>
      </c>
      <c r="G7446" s="34">
        <v>121</v>
      </c>
      <c r="H7446" s="34">
        <v>206</v>
      </c>
      <c r="I7446" s="34">
        <v>128</v>
      </c>
      <c r="J7446" s="34">
        <v>213</v>
      </c>
      <c r="K7446" s="34">
        <v>142</v>
      </c>
      <c r="L7446" s="34">
        <v>233</v>
      </c>
      <c r="M7446" s="34">
        <v>142</v>
      </c>
      <c r="N7446" s="34">
        <v>187</v>
      </c>
      <c r="O7446" s="34">
        <v>132</v>
      </c>
      <c r="P7446" s="34">
        <v>203</v>
      </c>
      <c r="Q7446" s="34">
        <v>197</v>
      </c>
      <c r="R7446" s="34">
        <v>294</v>
      </c>
      <c r="S7446" s="34">
        <v>167</v>
      </c>
      <c r="T7446" s="34">
        <v>336</v>
      </c>
      <c r="U7446" s="34">
        <v>161</v>
      </c>
      <c r="V7446" s="34">
        <v>210</v>
      </c>
      <c r="W7446" s="34">
        <v>249</v>
      </c>
      <c r="X7446" s="34">
        <v>267</v>
      </c>
      <c r="Y7446" s="34">
        <v>161</v>
      </c>
      <c r="Z7446" s="34">
        <v>181</v>
      </c>
      <c r="AA7446" s="34">
        <v>232</v>
      </c>
      <c r="AB7446" s="34">
        <v>380</v>
      </c>
      <c r="AC7446" s="34">
        <v>299</v>
      </c>
    </row>
    <row r="7447" spans="1:29" x14ac:dyDescent="0.2">
      <c r="A7447" s="34" t="s">
        <v>67940</v>
      </c>
      <c r="B7447" s="34">
        <v>212</v>
      </c>
      <c r="C7447" s="34">
        <v>130</v>
      </c>
      <c r="D7447" s="34">
        <v>183</v>
      </c>
      <c r="E7447" s="34">
        <v>155</v>
      </c>
      <c r="F7447" s="34">
        <v>136</v>
      </c>
      <c r="G7447" s="34">
        <v>194</v>
      </c>
      <c r="H7447" s="34">
        <v>213</v>
      </c>
      <c r="I7447" s="34">
        <v>123</v>
      </c>
      <c r="J7447" s="34">
        <v>172</v>
      </c>
      <c r="K7447" s="34">
        <v>145</v>
      </c>
      <c r="L7447" s="34">
        <v>117</v>
      </c>
      <c r="M7447" s="34">
        <v>127</v>
      </c>
      <c r="N7447" s="34">
        <v>120</v>
      </c>
      <c r="O7447" s="34">
        <v>140</v>
      </c>
      <c r="P7447" s="34">
        <v>134</v>
      </c>
      <c r="Q7447" s="34">
        <v>187</v>
      </c>
      <c r="R7447" s="34">
        <v>174</v>
      </c>
      <c r="S7447" s="34">
        <v>261</v>
      </c>
      <c r="T7447" s="34">
        <v>172</v>
      </c>
      <c r="U7447" s="34">
        <v>118</v>
      </c>
      <c r="V7447" s="34">
        <v>190</v>
      </c>
      <c r="W7447" s="34">
        <v>172</v>
      </c>
      <c r="X7447" s="34">
        <v>164</v>
      </c>
      <c r="Y7447" s="34">
        <v>149</v>
      </c>
      <c r="Z7447" s="34">
        <v>200</v>
      </c>
      <c r="AA7447" s="34">
        <v>221</v>
      </c>
      <c r="AB7447" s="34">
        <v>179</v>
      </c>
      <c r="AC7447" s="34">
        <v>145</v>
      </c>
    </row>
    <row r="7448" spans="1:29" x14ac:dyDescent="0.2">
      <c r="A7448" s="34" t="s">
        <v>67941</v>
      </c>
      <c r="B7448" s="34">
        <v>492</v>
      </c>
      <c r="C7448" s="34">
        <v>430</v>
      </c>
      <c r="D7448" s="34">
        <v>612</v>
      </c>
      <c r="E7448" s="34">
        <v>417</v>
      </c>
      <c r="F7448" s="34">
        <v>656</v>
      </c>
      <c r="G7448" s="34">
        <v>418</v>
      </c>
      <c r="H7448" s="34">
        <v>493</v>
      </c>
      <c r="I7448" s="34">
        <v>408</v>
      </c>
      <c r="J7448" s="34">
        <v>521</v>
      </c>
      <c r="K7448" s="34">
        <v>514</v>
      </c>
      <c r="L7448" s="34">
        <v>406</v>
      </c>
      <c r="M7448" s="34">
        <v>420</v>
      </c>
      <c r="N7448" s="34">
        <v>552</v>
      </c>
      <c r="O7448" s="34">
        <v>348</v>
      </c>
      <c r="P7448" s="34">
        <v>455</v>
      </c>
      <c r="Q7448" s="34">
        <v>537</v>
      </c>
      <c r="R7448" s="34">
        <v>646</v>
      </c>
      <c r="S7448" s="34">
        <v>593</v>
      </c>
      <c r="T7448" s="34">
        <v>504</v>
      </c>
      <c r="U7448" s="34">
        <v>417</v>
      </c>
      <c r="V7448" s="34">
        <v>585</v>
      </c>
      <c r="W7448" s="34">
        <v>534</v>
      </c>
      <c r="X7448" s="34">
        <v>682</v>
      </c>
      <c r="Y7448" s="34">
        <v>486</v>
      </c>
      <c r="Z7448" s="34">
        <v>613</v>
      </c>
      <c r="AA7448" s="34">
        <v>565</v>
      </c>
      <c r="AB7448" s="34">
        <v>704</v>
      </c>
      <c r="AC7448" s="34">
        <v>625</v>
      </c>
    </row>
    <row r="7449" spans="1:29" x14ac:dyDescent="0.2">
      <c r="A7449" s="34" t="s">
        <v>67942</v>
      </c>
      <c r="B7449" s="34">
        <v>147</v>
      </c>
      <c r="C7449" s="34">
        <v>285</v>
      </c>
      <c r="D7449" s="34">
        <v>121</v>
      </c>
      <c r="E7449" s="34">
        <v>285</v>
      </c>
      <c r="F7449" s="34">
        <v>145</v>
      </c>
      <c r="G7449" s="34">
        <v>290</v>
      </c>
      <c r="H7449" s="34">
        <v>106</v>
      </c>
      <c r="I7449" s="34">
        <v>299</v>
      </c>
      <c r="J7449" s="34">
        <v>110</v>
      </c>
      <c r="K7449" s="34">
        <v>275</v>
      </c>
      <c r="L7449" s="34">
        <v>96</v>
      </c>
      <c r="M7449" s="34">
        <v>286</v>
      </c>
      <c r="N7449" s="34">
        <v>100</v>
      </c>
      <c r="O7449" s="34">
        <v>201</v>
      </c>
      <c r="P7449" s="34">
        <v>85</v>
      </c>
      <c r="Q7449" s="34">
        <v>289</v>
      </c>
      <c r="R7449" s="34">
        <v>160</v>
      </c>
      <c r="S7449" s="34">
        <v>264</v>
      </c>
      <c r="T7449" s="34">
        <v>120</v>
      </c>
      <c r="U7449" s="34">
        <v>263</v>
      </c>
      <c r="V7449" s="34">
        <v>159</v>
      </c>
      <c r="W7449" s="34">
        <v>322</v>
      </c>
      <c r="X7449" s="34">
        <v>160</v>
      </c>
      <c r="Y7449" s="34">
        <v>228</v>
      </c>
      <c r="Z7449" s="34">
        <v>143</v>
      </c>
      <c r="AA7449" s="34">
        <v>252</v>
      </c>
      <c r="AB7449" s="34">
        <v>161</v>
      </c>
      <c r="AC7449" s="34">
        <v>393</v>
      </c>
    </row>
    <row r="7450" spans="1:29" x14ac:dyDescent="0.2">
      <c r="A7450" s="34" t="s">
        <v>67943</v>
      </c>
      <c r="B7450" s="34">
        <v>2668</v>
      </c>
      <c r="C7450" s="34">
        <v>1291</v>
      </c>
      <c r="D7450" s="34">
        <v>1883</v>
      </c>
      <c r="E7450" s="34">
        <v>1419</v>
      </c>
      <c r="F7450" s="34">
        <v>2068</v>
      </c>
      <c r="G7450" s="34">
        <v>1501</v>
      </c>
      <c r="H7450" s="34">
        <v>2165</v>
      </c>
      <c r="I7450" s="34">
        <v>1299</v>
      </c>
      <c r="J7450" s="34">
        <v>2433</v>
      </c>
      <c r="K7450" s="34">
        <v>1288</v>
      </c>
      <c r="L7450" s="34">
        <v>2968</v>
      </c>
      <c r="M7450" s="34">
        <v>1319</v>
      </c>
      <c r="N7450" s="34">
        <v>1823</v>
      </c>
      <c r="O7450" s="34">
        <v>1335</v>
      </c>
      <c r="P7450" s="34">
        <v>2233</v>
      </c>
      <c r="Q7450" s="34">
        <v>2112</v>
      </c>
      <c r="R7450" s="34">
        <v>2960</v>
      </c>
      <c r="S7450" s="34">
        <v>1677</v>
      </c>
      <c r="T7450" s="34">
        <v>3814</v>
      </c>
      <c r="U7450" s="34">
        <v>1647</v>
      </c>
      <c r="V7450" s="34">
        <v>3056</v>
      </c>
      <c r="W7450" s="34">
        <v>2675</v>
      </c>
      <c r="X7450" s="34">
        <v>2562</v>
      </c>
      <c r="Y7450" s="34">
        <v>2301</v>
      </c>
      <c r="Z7450" s="34">
        <v>2203</v>
      </c>
      <c r="AA7450" s="34">
        <v>1896</v>
      </c>
      <c r="AB7450" s="34">
        <v>4060</v>
      </c>
      <c r="AC7450" s="34">
        <v>2604</v>
      </c>
    </row>
    <row r="7451" spans="1:29" x14ac:dyDescent="0.2">
      <c r="A7451" s="34" t="s">
        <v>67944</v>
      </c>
      <c r="B7451" s="34">
        <v>343</v>
      </c>
      <c r="C7451" s="34">
        <v>248</v>
      </c>
      <c r="D7451" s="34">
        <v>364</v>
      </c>
      <c r="E7451" s="34">
        <v>282</v>
      </c>
      <c r="F7451" s="34">
        <v>308</v>
      </c>
      <c r="G7451" s="34">
        <v>234</v>
      </c>
      <c r="H7451" s="34">
        <v>289</v>
      </c>
      <c r="I7451" s="34">
        <v>255</v>
      </c>
      <c r="J7451" s="34">
        <v>239</v>
      </c>
      <c r="K7451" s="34">
        <v>393</v>
      </c>
      <c r="L7451" s="34">
        <v>249</v>
      </c>
      <c r="M7451" s="34">
        <v>202</v>
      </c>
      <c r="N7451" s="34">
        <v>244</v>
      </c>
      <c r="O7451" s="34">
        <v>195</v>
      </c>
      <c r="P7451" s="34">
        <v>229</v>
      </c>
      <c r="Q7451" s="34">
        <v>418</v>
      </c>
      <c r="R7451" s="34">
        <v>377</v>
      </c>
      <c r="S7451" s="34">
        <v>302</v>
      </c>
      <c r="T7451" s="34">
        <v>358</v>
      </c>
      <c r="U7451" s="34">
        <v>329</v>
      </c>
      <c r="V7451" s="34">
        <v>380</v>
      </c>
      <c r="W7451" s="34">
        <v>352</v>
      </c>
      <c r="X7451" s="34">
        <v>406</v>
      </c>
      <c r="Y7451" s="34">
        <v>343</v>
      </c>
      <c r="Z7451" s="34">
        <v>311</v>
      </c>
      <c r="AA7451" s="34">
        <v>346</v>
      </c>
      <c r="AB7451" s="34">
        <v>422</v>
      </c>
      <c r="AC7451" s="34">
        <v>418</v>
      </c>
    </row>
    <row r="7452" spans="1:29" x14ac:dyDescent="0.2">
      <c r="A7452" s="34" t="s">
        <v>67945</v>
      </c>
      <c r="B7452" s="34">
        <v>416</v>
      </c>
      <c r="C7452" s="34">
        <v>413</v>
      </c>
      <c r="D7452" s="34">
        <v>454</v>
      </c>
      <c r="E7452" s="34">
        <v>419</v>
      </c>
      <c r="F7452" s="34">
        <v>514</v>
      </c>
      <c r="G7452" s="34">
        <v>413</v>
      </c>
      <c r="H7452" s="34">
        <v>423</v>
      </c>
      <c r="I7452" s="34">
        <v>400</v>
      </c>
      <c r="J7452" s="34">
        <v>146</v>
      </c>
      <c r="K7452" s="34">
        <v>1898</v>
      </c>
      <c r="L7452" s="34">
        <v>317</v>
      </c>
      <c r="M7452" s="34">
        <v>324</v>
      </c>
      <c r="N7452" s="34">
        <v>399</v>
      </c>
      <c r="O7452" s="34">
        <v>327</v>
      </c>
      <c r="P7452" s="34">
        <v>150</v>
      </c>
      <c r="Q7452" s="34">
        <v>1636</v>
      </c>
      <c r="R7452" s="34">
        <v>532</v>
      </c>
      <c r="S7452" s="34">
        <v>493</v>
      </c>
      <c r="T7452" s="34">
        <v>441</v>
      </c>
      <c r="U7452" s="34">
        <v>387</v>
      </c>
      <c r="V7452" s="34">
        <v>559</v>
      </c>
      <c r="W7452" s="34">
        <v>460</v>
      </c>
      <c r="X7452" s="34">
        <v>667</v>
      </c>
      <c r="Y7452" s="34">
        <v>412</v>
      </c>
      <c r="Z7452" s="34">
        <v>566</v>
      </c>
      <c r="AA7452" s="34">
        <v>530</v>
      </c>
      <c r="AB7452" s="34">
        <v>485</v>
      </c>
      <c r="AC7452" s="34">
        <v>626</v>
      </c>
    </row>
    <row r="7453" spans="1:29" x14ac:dyDescent="0.2">
      <c r="A7453" s="34" t="s">
        <v>67946</v>
      </c>
      <c r="B7453" s="34">
        <v>333</v>
      </c>
      <c r="C7453" s="34">
        <v>184</v>
      </c>
      <c r="D7453" s="34">
        <v>278</v>
      </c>
      <c r="E7453" s="34">
        <v>253</v>
      </c>
      <c r="F7453" s="34">
        <v>322</v>
      </c>
      <c r="G7453" s="34">
        <v>265</v>
      </c>
      <c r="H7453" s="34">
        <v>289</v>
      </c>
      <c r="I7453" s="34">
        <v>208</v>
      </c>
      <c r="J7453" s="34">
        <v>322</v>
      </c>
      <c r="K7453" s="34">
        <v>207</v>
      </c>
      <c r="L7453" s="34">
        <v>366</v>
      </c>
      <c r="M7453" s="34">
        <v>218</v>
      </c>
      <c r="N7453" s="34">
        <v>294</v>
      </c>
      <c r="O7453" s="34">
        <v>260</v>
      </c>
      <c r="P7453" s="34">
        <v>277</v>
      </c>
      <c r="Q7453" s="34">
        <v>392</v>
      </c>
      <c r="R7453" s="34">
        <v>430</v>
      </c>
      <c r="S7453" s="34">
        <v>257</v>
      </c>
      <c r="T7453" s="34">
        <v>490</v>
      </c>
      <c r="U7453" s="34">
        <v>292</v>
      </c>
      <c r="V7453" s="34">
        <v>321</v>
      </c>
      <c r="W7453" s="34">
        <v>369</v>
      </c>
      <c r="X7453" s="34">
        <v>449</v>
      </c>
      <c r="Y7453" s="34">
        <v>406</v>
      </c>
      <c r="Z7453" s="34">
        <v>344</v>
      </c>
      <c r="AA7453" s="34">
        <v>273</v>
      </c>
      <c r="AB7453" s="34">
        <v>468</v>
      </c>
      <c r="AC7453" s="34">
        <v>408</v>
      </c>
    </row>
    <row r="7454" spans="1:29" x14ac:dyDescent="0.2">
      <c r="A7454" s="34" t="s">
        <v>67947</v>
      </c>
      <c r="B7454" s="34">
        <v>152</v>
      </c>
      <c r="C7454" s="34">
        <v>89</v>
      </c>
      <c r="D7454" s="34">
        <v>97</v>
      </c>
      <c r="E7454" s="34">
        <v>84</v>
      </c>
      <c r="F7454" s="34">
        <v>106</v>
      </c>
      <c r="G7454" s="34">
        <v>77</v>
      </c>
      <c r="H7454" s="34">
        <v>91</v>
      </c>
      <c r="I7454" s="34">
        <v>93</v>
      </c>
      <c r="J7454" s="34">
        <v>82</v>
      </c>
      <c r="K7454" s="34">
        <v>78</v>
      </c>
      <c r="L7454" s="34">
        <v>48</v>
      </c>
      <c r="M7454" s="34">
        <v>61</v>
      </c>
      <c r="N7454" s="34">
        <v>81</v>
      </c>
      <c r="O7454" s="34">
        <v>76</v>
      </c>
      <c r="P7454" s="34">
        <v>82</v>
      </c>
      <c r="Q7454" s="34">
        <v>99</v>
      </c>
      <c r="R7454" s="34">
        <v>93</v>
      </c>
      <c r="S7454" s="34">
        <v>100</v>
      </c>
      <c r="T7454" s="34">
        <v>80</v>
      </c>
      <c r="U7454" s="34">
        <v>98</v>
      </c>
      <c r="V7454" s="34">
        <v>128</v>
      </c>
      <c r="W7454" s="34">
        <v>101</v>
      </c>
      <c r="X7454" s="34">
        <v>123</v>
      </c>
      <c r="Y7454" s="34">
        <v>72</v>
      </c>
      <c r="Z7454" s="34">
        <v>107</v>
      </c>
      <c r="AA7454" s="34">
        <v>95</v>
      </c>
      <c r="AB7454" s="34">
        <v>83</v>
      </c>
      <c r="AC7454" s="34">
        <v>131</v>
      </c>
    </row>
    <row r="7455" spans="1:29" x14ac:dyDescent="0.2">
      <c r="A7455" s="34" t="s">
        <v>67948</v>
      </c>
      <c r="B7455" s="34">
        <v>191</v>
      </c>
      <c r="C7455" s="34">
        <v>223</v>
      </c>
      <c r="D7455" s="34">
        <v>299</v>
      </c>
      <c r="E7455" s="34">
        <v>229</v>
      </c>
      <c r="F7455" s="34">
        <v>244</v>
      </c>
      <c r="G7455" s="34">
        <v>275</v>
      </c>
      <c r="H7455" s="34">
        <v>232</v>
      </c>
      <c r="I7455" s="34">
        <v>186</v>
      </c>
      <c r="J7455" s="34">
        <v>265</v>
      </c>
      <c r="K7455" s="34">
        <v>217</v>
      </c>
      <c r="L7455" s="34">
        <v>161</v>
      </c>
      <c r="M7455" s="34">
        <v>210</v>
      </c>
      <c r="N7455" s="34">
        <v>210</v>
      </c>
      <c r="O7455" s="34">
        <v>235</v>
      </c>
      <c r="P7455" s="34">
        <v>259</v>
      </c>
      <c r="Q7455" s="34">
        <v>331</v>
      </c>
      <c r="R7455" s="34">
        <v>293</v>
      </c>
      <c r="S7455" s="34">
        <v>342</v>
      </c>
      <c r="T7455" s="34">
        <v>257</v>
      </c>
      <c r="U7455" s="34">
        <v>244</v>
      </c>
      <c r="V7455" s="34">
        <v>260</v>
      </c>
      <c r="W7455" s="34">
        <v>262</v>
      </c>
      <c r="X7455" s="34">
        <v>280</v>
      </c>
      <c r="Y7455" s="34">
        <v>297</v>
      </c>
      <c r="Z7455" s="34">
        <v>240</v>
      </c>
      <c r="AA7455" s="34">
        <v>360</v>
      </c>
      <c r="AB7455" s="34">
        <v>261</v>
      </c>
      <c r="AC7455" s="34">
        <v>460</v>
      </c>
    </row>
    <row r="7456" spans="1:29" x14ac:dyDescent="0.2">
      <c r="A7456" s="34" t="s">
        <v>67949</v>
      </c>
      <c r="B7456" s="34">
        <v>150</v>
      </c>
      <c r="C7456" s="34">
        <v>74</v>
      </c>
      <c r="D7456" s="34">
        <v>75</v>
      </c>
      <c r="E7456" s="34">
        <v>73</v>
      </c>
      <c r="F7456" s="34">
        <v>87</v>
      </c>
      <c r="G7456" s="34">
        <v>68</v>
      </c>
      <c r="H7456" s="34">
        <v>48</v>
      </c>
      <c r="I7456" s="34">
        <v>57</v>
      </c>
      <c r="J7456" s="34">
        <v>67</v>
      </c>
      <c r="K7456" s="34">
        <v>71</v>
      </c>
      <c r="L7456" s="34">
        <v>91</v>
      </c>
      <c r="M7456" s="34">
        <v>53</v>
      </c>
      <c r="N7456" s="34">
        <v>71</v>
      </c>
      <c r="O7456" s="34">
        <v>68</v>
      </c>
      <c r="P7456" s="34">
        <v>61</v>
      </c>
      <c r="Q7456" s="34">
        <v>89</v>
      </c>
      <c r="R7456" s="34">
        <v>111</v>
      </c>
      <c r="S7456" s="34">
        <v>60</v>
      </c>
      <c r="T7456" s="34">
        <v>149</v>
      </c>
      <c r="U7456" s="34">
        <v>55</v>
      </c>
      <c r="V7456" s="34">
        <v>80</v>
      </c>
      <c r="W7456" s="34">
        <v>87</v>
      </c>
      <c r="X7456" s="34">
        <v>88</v>
      </c>
      <c r="Y7456" s="34">
        <v>109</v>
      </c>
      <c r="Z7456" s="34">
        <v>84</v>
      </c>
      <c r="AA7456" s="34">
        <v>88</v>
      </c>
      <c r="AB7456" s="34">
        <v>119</v>
      </c>
      <c r="AC7456" s="34">
        <v>92</v>
      </c>
    </row>
    <row r="7457" spans="1:29" x14ac:dyDescent="0.2">
      <c r="A7457" s="34" t="s">
        <v>67950</v>
      </c>
      <c r="B7457" s="34">
        <v>262</v>
      </c>
      <c r="C7457" s="34">
        <v>165</v>
      </c>
      <c r="D7457" s="34">
        <v>171</v>
      </c>
      <c r="E7457" s="34">
        <v>177</v>
      </c>
      <c r="F7457" s="34">
        <v>191</v>
      </c>
      <c r="G7457" s="34">
        <v>194</v>
      </c>
      <c r="H7457" s="34">
        <v>208</v>
      </c>
      <c r="I7457" s="34">
        <v>120</v>
      </c>
      <c r="J7457" s="34">
        <v>193</v>
      </c>
      <c r="K7457" s="34">
        <v>150</v>
      </c>
      <c r="L7457" s="34">
        <v>215</v>
      </c>
      <c r="M7457" s="34">
        <v>132</v>
      </c>
      <c r="N7457" s="34">
        <v>214</v>
      </c>
      <c r="O7457" s="34">
        <v>129</v>
      </c>
      <c r="P7457" s="34">
        <v>170</v>
      </c>
      <c r="Q7457" s="34">
        <v>236</v>
      </c>
      <c r="R7457" s="34">
        <v>250</v>
      </c>
      <c r="S7457" s="34">
        <v>174</v>
      </c>
      <c r="T7457" s="34">
        <v>231</v>
      </c>
      <c r="U7457" s="34">
        <v>161</v>
      </c>
      <c r="V7457" s="34">
        <v>285</v>
      </c>
      <c r="W7457" s="34">
        <v>218</v>
      </c>
      <c r="X7457" s="34">
        <v>328</v>
      </c>
      <c r="Y7457" s="34">
        <v>214</v>
      </c>
      <c r="Z7457" s="34">
        <v>218</v>
      </c>
      <c r="AA7457" s="34">
        <v>195</v>
      </c>
      <c r="AB7457" s="34">
        <v>326</v>
      </c>
      <c r="AC7457" s="34">
        <v>271</v>
      </c>
    </row>
    <row r="7458" spans="1:29" x14ac:dyDescent="0.2">
      <c r="A7458" s="34" t="s">
        <v>67951</v>
      </c>
      <c r="B7458" s="34">
        <v>331</v>
      </c>
      <c r="C7458" s="34">
        <v>370</v>
      </c>
      <c r="D7458" s="34">
        <v>486</v>
      </c>
      <c r="E7458" s="34">
        <v>403</v>
      </c>
      <c r="F7458" s="34">
        <v>478</v>
      </c>
      <c r="G7458" s="34">
        <v>363</v>
      </c>
      <c r="H7458" s="34">
        <v>432</v>
      </c>
      <c r="I7458" s="34">
        <v>379</v>
      </c>
      <c r="J7458" s="34">
        <v>442</v>
      </c>
      <c r="K7458" s="34">
        <v>418</v>
      </c>
      <c r="L7458" s="34">
        <v>346</v>
      </c>
      <c r="M7458" s="34">
        <v>333</v>
      </c>
      <c r="N7458" s="34">
        <v>408</v>
      </c>
      <c r="O7458" s="34">
        <v>332</v>
      </c>
      <c r="P7458" s="34">
        <v>375</v>
      </c>
      <c r="Q7458" s="34">
        <v>480</v>
      </c>
      <c r="R7458" s="34">
        <v>520</v>
      </c>
      <c r="S7458" s="34">
        <v>510</v>
      </c>
      <c r="T7458" s="34">
        <v>467</v>
      </c>
      <c r="U7458" s="34">
        <v>353</v>
      </c>
      <c r="V7458" s="34">
        <v>530</v>
      </c>
      <c r="W7458" s="34">
        <v>377</v>
      </c>
      <c r="X7458" s="34">
        <v>585</v>
      </c>
      <c r="Y7458" s="34">
        <v>355</v>
      </c>
      <c r="Z7458" s="34">
        <v>552</v>
      </c>
      <c r="AA7458" s="34">
        <v>471</v>
      </c>
      <c r="AB7458" s="34">
        <v>429</v>
      </c>
      <c r="AC7458" s="34">
        <v>617</v>
      </c>
    </row>
    <row r="7459" spans="1:29" x14ac:dyDescent="0.2">
      <c r="A7459" s="34" t="s">
        <v>67952</v>
      </c>
      <c r="B7459" s="34">
        <v>67</v>
      </c>
      <c r="C7459" s="34">
        <v>95</v>
      </c>
      <c r="D7459" s="34">
        <v>75</v>
      </c>
      <c r="E7459" s="34">
        <v>91</v>
      </c>
      <c r="F7459" s="34">
        <v>67</v>
      </c>
      <c r="G7459" s="34">
        <v>57</v>
      </c>
      <c r="H7459" s="34">
        <v>78</v>
      </c>
      <c r="I7459" s="34">
        <v>91</v>
      </c>
      <c r="J7459" s="34">
        <v>73</v>
      </c>
      <c r="K7459" s="34">
        <v>108</v>
      </c>
      <c r="L7459" s="34">
        <v>68</v>
      </c>
      <c r="M7459" s="34">
        <v>98</v>
      </c>
      <c r="N7459" s="34">
        <v>77</v>
      </c>
      <c r="O7459" s="34">
        <v>74</v>
      </c>
      <c r="P7459" s="34">
        <v>53</v>
      </c>
      <c r="Q7459" s="34">
        <v>94</v>
      </c>
      <c r="R7459" s="34">
        <v>103</v>
      </c>
      <c r="S7459" s="34">
        <v>85</v>
      </c>
      <c r="T7459" s="34">
        <v>115</v>
      </c>
      <c r="U7459" s="34">
        <v>78</v>
      </c>
      <c r="V7459" s="34">
        <v>71</v>
      </c>
      <c r="W7459" s="34">
        <v>110</v>
      </c>
      <c r="X7459" s="34">
        <v>112</v>
      </c>
      <c r="Y7459" s="34">
        <v>90</v>
      </c>
      <c r="Z7459" s="34">
        <v>105</v>
      </c>
      <c r="AA7459" s="34">
        <v>126</v>
      </c>
      <c r="AB7459" s="34">
        <v>100</v>
      </c>
      <c r="AC7459" s="34">
        <v>135</v>
      </c>
    </row>
    <row r="7460" spans="1:29" x14ac:dyDescent="0.2">
      <c r="A7460" s="34" t="s">
        <v>67953</v>
      </c>
      <c r="B7460" s="34">
        <v>235</v>
      </c>
      <c r="C7460" s="34">
        <v>102</v>
      </c>
      <c r="D7460" s="34">
        <v>217</v>
      </c>
      <c r="E7460" s="34">
        <v>132</v>
      </c>
      <c r="F7460" s="34">
        <v>178</v>
      </c>
      <c r="G7460" s="34">
        <v>97</v>
      </c>
      <c r="H7460" s="34">
        <v>151</v>
      </c>
      <c r="I7460" s="34">
        <v>111</v>
      </c>
      <c r="J7460" s="34">
        <v>171</v>
      </c>
      <c r="K7460" s="34">
        <v>145</v>
      </c>
      <c r="L7460" s="34">
        <v>146</v>
      </c>
      <c r="M7460" s="34">
        <v>111</v>
      </c>
      <c r="N7460" s="34">
        <v>163</v>
      </c>
      <c r="O7460" s="34">
        <v>91</v>
      </c>
      <c r="P7460" s="34">
        <v>201</v>
      </c>
      <c r="Q7460" s="34">
        <v>136</v>
      </c>
      <c r="R7460" s="34">
        <v>196</v>
      </c>
      <c r="S7460" s="34">
        <v>147</v>
      </c>
      <c r="T7460" s="34">
        <v>200</v>
      </c>
      <c r="U7460" s="34">
        <v>161</v>
      </c>
      <c r="V7460" s="34">
        <v>237</v>
      </c>
      <c r="W7460" s="34">
        <v>159</v>
      </c>
      <c r="X7460" s="34">
        <v>215</v>
      </c>
      <c r="Y7460" s="34">
        <v>119</v>
      </c>
      <c r="Z7460" s="34">
        <v>178</v>
      </c>
      <c r="AA7460" s="34">
        <v>183</v>
      </c>
      <c r="AB7460" s="34">
        <v>244</v>
      </c>
      <c r="AC7460" s="34">
        <v>235</v>
      </c>
    </row>
    <row r="7461" spans="1:29" x14ac:dyDescent="0.2">
      <c r="A7461" s="34" t="s">
        <v>67954</v>
      </c>
      <c r="B7461" s="34">
        <v>250</v>
      </c>
      <c r="C7461" s="34">
        <v>70</v>
      </c>
      <c r="D7461" s="34">
        <v>108</v>
      </c>
      <c r="E7461" s="34">
        <v>82</v>
      </c>
      <c r="F7461" s="34">
        <v>142</v>
      </c>
      <c r="G7461" s="34">
        <v>94</v>
      </c>
      <c r="H7461" s="34">
        <v>116</v>
      </c>
      <c r="I7461" s="34">
        <v>81</v>
      </c>
      <c r="J7461" s="34">
        <v>106</v>
      </c>
      <c r="K7461" s="34">
        <v>91</v>
      </c>
      <c r="L7461" s="34">
        <v>108</v>
      </c>
      <c r="M7461" s="34">
        <v>61</v>
      </c>
      <c r="N7461" s="34">
        <v>71</v>
      </c>
      <c r="O7461" s="34">
        <v>61</v>
      </c>
      <c r="P7461" s="34">
        <v>86</v>
      </c>
      <c r="Q7461" s="34">
        <v>143</v>
      </c>
      <c r="R7461" s="34">
        <v>192</v>
      </c>
      <c r="S7461" s="34">
        <v>93</v>
      </c>
      <c r="T7461" s="34">
        <v>128</v>
      </c>
      <c r="U7461" s="34">
        <v>93</v>
      </c>
      <c r="V7461" s="34">
        <v>145</v>
      </c>
      <c r="W7461" s="34">
        <v>178</v>
      </c>
      <c r="X7461" s="34">
        <v>156</v>
      </c>
      <c r="Y7461" s="34">
        <v>139</v>
      </c>
      <c r="Z7461" s="34">
        <v>125</v>
      </c>
      <c r="AA7461" s="34">
        <v>119</v>
      </c>
      <c r="AB7461" s="34">
        <v>183</v>
      </c>
      <c r="AC7461" s="34">
        <v>144</v>
      </c>
    </row>
    <row r="7462" spans="1:29" x14ac:dyDescent="0.2">
      <c r="A7462" s="34" t="s">
        <v>67955</v>
      </c>
      <c r="B7462" s="34">
        <v>240</v>
      </c>
      <c r="C7462" s="34">
        <v>282</v>
      </c>
      <c r="D7462" s="34">
        <v>289</v>
      </c>
      <c r="E7462" s="34">
        <v>336</v>
      </c>
      <c r="F7462" s="34">
        <v>251</v>
      </c>
      <c r="G7462" s="34">
        <v>352</v>
      </c>
      <c r="H7462" s="34">
        <v>281</v>
      </c>
      <c r="I7462" s="34">
        <v>252</v>
      </c>
      <c r="J7462" s="34">
        <v>265</v>
      </c>
      <c r="K7462" s="34">
        <v>305</v>
      </c>
      <c r="L7462" s="34">
        <v>214</v>
      </c>
      <c r="M7462" s="34">
        <v>227</v>
      </c>
      <c r="N7462" s="34">
        <v>226</v>
      </c>
      <c r="O7462" s="34">
        <v>276</v>
      </c>
      <c r="P7462" s="34">
        <v>231</v>
      </c>
      <c r="Q7462" s="34">
        <v>352</v>
      </c>
      <c r="R7462" s="34">
        <v>317</v>
      </c>
      <c r="S7462" s="34">
        <v>346</v>
      </c>
      <c r="T7462" s="34">
        <v>347</v>
      </c>
      <c r="U7462" s="34">
        <v>317</v>
      </c>
      <c r="V7462" s="34">
        <v>318</v>
      </c>
      <c r="W7462" s="34">
        <v>342</v>
      </c>
      <c r="X7462" s="34">
        <v>321</v>
      </c>
      <c r="Y7462" s="34">
        <v>335</v>
      </c>
      <c r="Z7462" s="34">
        <v>298</v>
      </c>
      <c r="AA7462" s="34">
        <v>418</v>
      </c>
      <c r="AB7462" s="34">
        <v>321</v>
      </c>
      <c r="AC7462" s="34">
        <v>483</v>
      </c>
    </row>
    <row r="7463" spans="1:29" x14ac:dyDescent="0.2">
      <c r="A7463" s="34" t="s">
        <v>67956</v>
      </c>
      <c r="B7463" s="34">
        <v>266</v>
      </c>
      <c r="C7463" s="34">
        <v>249</v>
      </c>
      <c r="D7463" s="34">
        <v>235</v>
      </c>
      <c r="E7463" s="34">
        <v>256</v>
      </c>
      <c r="F7463" s="34">
        <v>223</v>
      </c>
      <c r="G7463" s="34">
        <v>244</v>
      </c>
      <c r="H7463" s="34">
        <v>247</v>
      </c>
      <c r="I7463" s="34">
        <v>203</v>
      </c>
      <c r="J7463" s="34">
        <v>228</v>
      </c>
      <c r="K7463" s="34">
        <v>291</v>
      </c>
      <c r="L7463" s="34">
        <v>230</v>
      </c>
      <c r="M7463" s="34">
        <v>229</v>
      </c>
      <c r="N7463" s="34">
        <v>175</v>
      </c>
      <c r="O7463" s="34">
        <v>255</v>
      </c>
      <c r="P7463" s="34">
        <v>198</v>
      </c>
      <c r="Q7463" s="34">
        <v>367</v>
      </c>
      <c r="R7463" s="34">
        <v>301</v>
      </c>
      <c r="S7463" s="34">
        <v>283</v>
      </c>
      <c r="T7463" s="34">
        <v>270</v>
      </c>
      <c r="U7463" s="34">
        <v>246</v>
      </c>
      <c r="V7463" s="34">
        <v>242</v>
      </c>
      <c r="W7463" s="34">
        <v>371</v>
      </c>
      <c r="X7463" s="34">
        <v>290</v>
      </c>
      <c r="Y7463" s="34">
        <v>330</v>
      </c>
      <c r="Z7463" s="34">
        <v>237</v>
      </c>
      <c r="AA7463" s="34">
        <v>287</v>
      </c>
      <c r="AB7463" s="34">
        <v>313</v>
      </c>
      <c r="AC7463" s="34">
        <v>399</v>
      </c>
    </row>
    <row r="7464" spans="1:29" x14ac:dyDescent="0.2">
      <c r="A7464" s="34" t="s">
        <v>67957</v>
      </c>
      <c r="B7464" s="34">
        <v>454</v>
      </c>
      <c r="C7464" s="34">
        <v>295</v>
      </c>
      <c r="D7464" s="34">
        <v>296</v>
      </c>
      <c r="E7464" s="34">
        <v>280</v>
      </c>
      <c r="F7464" s="34">
        <v>426</v>
      </c>
      <c r="G7464" s="34">
        <v>301</v>
      </c>
      <c r="H7464" s="34">
        <v>365</v>
      </c>
      <c r="I7464" s="34">
        <v>277</v>
      </c>
      <c r="J7464" s="34">
        <v>380</v>
      </c>
      <c r="K7464" s="34">
        <v>253</v>
      </c>
      <c r="L7464" s="34">
        <v>343</v>
      </c>
      <c r="M7464" s="34">
        <v>275</v>
      </c>
      <c r="N7464" s="34">
        <v>320</v>
      </c>
      <c r="O7464" s="34">
        <v>242</v>
      </c>
      <c r="P7464" s="34">
        <v>361</v>
      </c>
      <c r="Q7464" s="34">
        <v>408</v>
      </c>
      <c r="R7464" s="34">
        <v>414</v>
      </c>
      <c r="S7464" s="34">
        <v>313</v>
      </c>
      <c r="T7464" s="34">
        <v>473</v>
      </c>
      <c r="U7464" s="34">
        <v>372</v>
      </c>
      <c r="V7464" s="34">
        <v>446</v>
      </c>
      <c r="W7464" s="34">
        <v>497</v>
      </c>
      <c r="X7464" s="34">
        <v>435</v>
      </c>
      <c r="Y7464" s="34">
        <v>390</v>
      </c>
      <c r="Z7464" s="34">
        <v>370</v>
      </c>
      <c r="AA7464" s="34">
        <v>385</v>
      </c>
      <c r="AB7464" s="34">
        <v>605</v>
      </c>
      <c r="AC7464" s="34">
        <v>503</v>
      </c>
    </row>
    <row r="7465" spans="1:29" x14ac:dyDescent="0.2">
      <c r="A7465" s="34" t="s">
        <v>67958</v>
      </c>
      <c r="B7465" s="34">
        <v>233</v>
      </c>
      <c r="C7465" s="34">
        <v>110</v>
      </c>
      <c r="D7465" s="34">
        <v>149</v>
      </c>
      <c r="E7465" s="34">
        <v>134</v>
      </c>
      <c r="F7465" s="34">
        <v>149</v>
      </c>
      <c r="G7465" s="34">
        <v>105</v>
      </c>
      <c r="H7465" s="34">
        <v>166</v>
      </c>
      <c r="I7465" s="34">
        <v>127</v>
      </c>
      <c r="J7465" s="34">
        <v>138</v>
      </c>
      <c r="K7465" s="34">
        <v>120</v>
      </c>
      <c r="L7465" s="34">
        <v>133</v>
      </c>
      <c r="M7465" s="34">
        <v>104</v>
      </c>
      <c r="N7465" s="34">
        <v>137</v>
      </c>
      <c r="O7465" s="34">
        <v>85</v>
      </c>
      <c r="P7465" s="34">
        <v>134</v>
      </c>
      <c r="Q7465" s="34">
        <v>157</v>
      </c>
      <c r="R7465" s="34">
        <v>235</v>
      </c>
      <c r="S7465" s="34">
        <v>169</v>
      </c>
      <c r="T7465" s="34">
        <v>186</v>
      </c>
      <c r="U7465" s="34">
        <v>143</v>
      </c>
      <c r="V7465" s="34">
        <v>208</v>
      </c>
      <c r="W7465" s="34">
        <v>161</v>
      </c>
      <c r="X7465" s="34">
        <v>260</v>
      </c>
      <c r="Y7465" s="34">
        <v>124</v>
      </c>
      <c r="Z7465" s="34">
        <v>155</v>
      </c>
      <c r="AA7465" s="34">
        <v>168</v>
      </c>
      <c r="AB7465" s="34">
        <v>239</v>
      </c>
      <c r="AC7465" s="34">
        <v>163</v>
      </c>
    </row>
    <row r="7466" spans="1:29" x14ac:dyDescent="0.2">
      <c r="A7466" s="34" t="s">
        <v>67959</v>
      </c>
      <c r="B7466" s="34">
        <v>256</v>
      </c>
      <c r="C7466" s="34">
        <v>138</v>
      </c>
      <c r="D7466" s="34">
        <v>224</v>
      </c>
      <c r="E7466" s="34">
        <v>189</v>
      </c>
      <c r="F7466" s="34">
        <v>192</v>
      </c>
      <c r="G7466" s="34">
        <v>140</v>
      </c>
      <c r="H7466" s="34">
        <v>210</v>
      </c>
      <c r="I7466" s="34">
        <v>136</v>
      </c>
      <c r="J7466" s="34">
        <v>230</v>
      </c>
      <c r="K7466" s="34">
        <v>156</v>
      </c>
      <c r="L7466" s="34">
        <v>186</v>
      </c>
      <c r="M7466" s="34">
        <v>129</v>
      </c>
      <c r="N7466" s="34">
        <v>244</v>
      </c>
      <c r="O7466" s="34">
        <v>162</v>
      </c>
      <c r="P7466" s="34">
        <v>249</v>
      </c>
      <c r="Q7466" s="34">
        <v>250</v>
      </c>
      <c r="R7466" s="34">
        <v>297</v>
      </c>
      <c r="S7466" s="34">
        <v>243</v>
      </c>
      <c r="T7466" s="34">
        <v>282</v>
      </c>
      <c r="U7466" s="34">
        <v>201</v>
      </c>
      <c r="V7466" s="34">
        <v>299</v>
      </c>
      <c r="W7466" s="34">
        <v>256</v>
      </c>
      <c r="X7466" s="34">
        <v>304</v>
      </c>
      <c r="Y7466" s="34">
        <v>240</v>
      </c>
      <c r="Z7466" s="34">
        <v>221</v>
      </c>
      <c r="AA7466" s="34">
        <v>243</v>
      </c>
      <c r="AB7466" s="34">
        <v>365</v>
      </c>
      <c r="AC7466" s="34">
        <v>317</v>
      </c>
    </row>
    <row r="7467" spans="1:29" x14ac:dyDescent="0.2">
      <c r="A7467" s="34" t="s">
        <v>67960</v>
      </c>
      <c r="B7467" s="34">
        <v>159</v>
      </c>
      <c r="C7467" s="34">
        <v>111</v>
      </c>
      <c r="D7467" s="34">
        <v>159</v>
      </c>
      <c r="E7467" s="34">
        <v>120</v>
      </c>
      <c r="F7467" s="34">
        <v>146</v>
      </c>
      <c r="G7467" s="34">
        <v>87</v>
      </c>
      <c r="H7467" s="34">
        <v>109</v>
      </c>
      <c r="I7467" s="34">
        <v>98</v>
      </c>
      <c r="J7467" s="34">
        <v>136</v>
      </c>
      <c r="K7467" s="34">
        <v>105</v>
      </c>
      <c r="L7467" s="34">
        <v>101</v>
      </c>
      <c r="M7467" s="34">
        <v>89</v>
      </c>
      <c r="N7467" s="34">
        <v>154</v>
      </c>
      <c r="O7467" s="34">
        <v>110</v>
      </c>
      <c r="P7467" s="34">
        <v>119</v>
      </c>
      <c r="Q7467" s="34">
        <v>110</v>
      </c>
      <c r="R7467" s="34">
        <v>184</v>
      </c>
      <c r="S7467" s="34">
        <v>151</v>
      </c>
      <c r="T7467" s="34">
        <v>153</v>
      </c>
      <c r="U7467" s="34">
        <v>81</v>
      </c>
      <c r="V7467" s="34">
        <v>173</v>
      </c>
      <c r="W7467" s="34">
        <v>115</v>
      </c>
      <c r="X7467" s="34">
        <v>175</v>
      </c>
      <c r="Y7467" s="34">
        <v>118</v>
      </c>
      <c r="Z7467" s="34">
        <v>140</v>
      </c>
      <c r="AA7467" s="34">
        <v>114</v>
      </c>
      <c r="AB7467" s="34">
        <v>185</v>
      </c>
      <c r="AC7467" s="34">
        <v>170</v>
      </c>
    </row>
    <row r="7468" spans="1:29" x14ac:dyDescent="0.2">
      <c r="A7468" s="34" t="s">
        <v>67961</v>
      </c>
      <c r="B7468" s="34">
        <v>313</v>
      </c>
      <c r="C7468" s="34">
        <v>282</v>
      </c>
      <c r="D7468" s="34">
        <v>229</v>
      </c>
      <c r="E7468" s="34">
        <v>243</v>
      </c>
      <c r="F7468" s="34">
        <v>236</v>
      </c>
      <c r="G7468" s="34">
        <v>354</v>
      </c>
      <c r="H7468" s="34">
        <v>260</v>
      </c>
      <c r="I7468" s="34">
        <v>226</v>
      </c>
      <c r="J7468" s="34">
        <v>244</v>
      </c>
      <c r="K7468" s="34">
        <v>292</v>
      </c>
      <c r="L7468" s="34">
        <v>247</v>
      </c>
      <c r="M7468" s="34">
        <v>244</v>
      </c>
      <c r="N7468" s="34">
        <v>192</v>
      </c>
      <c r="O7468" s="34">
        <v>237</v>
      </c>
      <c r="P7468" s="34">
        <v>235</v>
      </c>
      <c r="Q7468" s="34">
        <v>384</v>
      </c>
      <c r="R7468" s="34">
        <v>370</v>
      </c>
      <c r="S7468" s="34">
        <v>274</v>
      </c>
      <c r="T7468" s="34">
        <v>327</v>
      </c>
      <c r="U7468" s="34">
        <v>266</v>
      </c>
      <c r="V7468" s="34">
        <v>270</v>
      </c>
      <c r="W7468" s="34">
        <v>404</v>
      </c>
      <c r="X7468" s="34">
        <v>254</v>
      </c>
      <c r="Y7468" s="34">
        <v>304</v>
      </c>
      <c r="Z7468" s="34">
        <v>220</v>
      </c>
      <c r="AA7468" s="34">
        <v>342</v>
      </c>
      <c r="AB7468" s="34">
        <v>416</v>
      </c>
      <c r="AC7468" s="34">
        <v>346</v>
      </c>
    </row>
    <row r="7469" spans="1:29" x14ac:dyDescent="0.2">
      <c r="A7469" s="34" t="s">
        <v>67962</v>
      </c>
      <c r="B7469" s="34">
        <v>195</v>
      </c>
      <c r="C7469" s="34">
        <v>138</v>
      </c>
      <c r="D7469" s="34">
        <v>170</v>
      </c>
      <c r="E7469" s="34">
        <v>126</v>
      </c>
      <c r="F7469" s="34">
        <v>188</v>
      </c>
      <c r="G7469" s="34">
        <v>112</v>
      </c>
      <c r="H7469" s="34">
        <v>156</v>
      </c>
      <c r="I7469" s="34">
        <v>150</v>
      </c>
      <c r="J7469" s="34">
        <v>140</v>
      </c>
      <c r="K7469" s="34">
        <v>235</v>
      </c>
      <c r="L7469" s="34">
        <v>133</v>
      </c>
      <c r="M7469" s="34">
        <v>128</v>
      </c>
      <c r="N7469" s="34">
        <v>150</v>
      </c>
      <c r="O7469" s="34">
        <v>138</v>
      </c>
      <c r="P7469" s="34">
        <v>101</v>
      </c>
      <c r="Q7469" s="34">
        <v>196</v>
      </c>
      <c r="R7469" s="34">
        <v>198</v>
      </c>
      <c r="S7469" s="34">
        <v>197</v>
      </c>
      <c r="T7469" s="34">
        <v>152</v>
      </c>
      <c r="U7469" s="34">
        <v>162</v>
      </c>
      <c r="V7469" s="34">
        <v>238</v>
      </c>
      <c r="W7469" s="34">
        <v>128</v>
      </c>
      <c r="X7469" s="34">
        <v>173</v>
      </c>
      <c r="Y7469" s="34">
        <v>177</v>
      </c>
      <c r="Z7469" s="34">
        <v>147</v>
      </c>
      <c r="AA7469" s="34">
        <v>173</v>
      </c>
      <c r="AB7469" s="34">
        <v>198</v>
      </c>
      <c r="AC7469" s="34">
        <v>245</v>
      </c>
    </row>
    <row r="7470" spans="1:29" x14ac:dyDescent="0.2">
      <c r="A7470" s="34" t="s">
        <v>67963</v>
      </c>
      <c r="B7470" s="34">
        <v>733</v>
      </c>
      <c r="C7470" s="34">
        <v>538</v>
      </c>
      <c r="D7470" s="34">
        <v>631</v>
      </c>
      <c r="E7470" s="34">
        <v>568</v>
      </c>
      <c r="F7470" s="34">
        <v>625</v>
      </c>
      <c r="G7470" s="34">
        <v>609</v>
      </c>
      <c r="H7470" s="34">
        <v>630</v>
      </c>
      <c r="I7470" s="34">
        <v>552</v>
      </c>
      <c r="J7470" s="34">
        <v>605</v>
      </c>
      <c r="K7470" s="34">
        <v>599</v>
      </c>
      <c r="L7470" s="34">
        <v>649</v>
      </c>
      <c r="M7470" s="34">
        <v>516</v>
      </c>
      <c r="N7470" s="34">
        <v>588</v>
      </c>
      <c r="O7470" s="34">
        <v>492</v>
      </c>
      <c r="P7470" s="34">
        <v>632</v>
      </c>
      <c r="Q7470" s="34">
        <v>807</v>
      </c>
      <c r="R7470" s="34">
        <v>898</v>
      </c>
      <c r="S7470" s="34">
        <v>674</v>
      </c>
      <c r="T7470" s="34">
        <v>837</v>
      </c>
      <c r="U7470" s="34">
        <v>577</v>
      </c>
      <c r="V7470" s="34">
        <v>771</v>
      </c>
      <c r="W7470" s="34">
        <v>857</v>
      </c>
      <c r="X7470" s="34">
        <v>803</v>
      </c>
      <c r="Y7470" s="34">
        <v>785</v>
      </c>
      <c r="Z7470" s="34">
        <v>612</v>
      </c>
      <c r="AA7470" s="34">
        <v>724</v>
      </c>
      <c r="AB7470" s="34">
        <v>901</v>
      </c>
      <c r="AC7470" s="34">
        <v>1005</v>
      </c>
    </row>
    <row r="7471" spans="1:29" x14ac:dyDescent="0.2">
      <c r="A7471" s="34" t="s">
        <v>67964</v>
      </c>
      <c r="B7471" s="34">
        <v>428</v>
      </c>
      <c r="C7471" s="34">
        <v>396</v>
      </c>
      <c r="D7471" s="34">
        <v>484</v>
      </c>
      <c r="E7471" s="34">
        <v>503</v>
      </c>
      <c r="F7471" s="34">
        <v>470</v>
      </c>
      <c r="G7471" s="34">
        <v>419</v>
      </c>
      <c r="H7471" s="34">
        <v>495</v>
      </c>
      <c r="I7471" s="34">
        <v>343</v>
      </c>
      <c r="J7471" s="34">
        <v>472</v>
      </c>
      <c r="K7471" s="34">
        <v>485</v>
      </c>
      <c r="L7471" s="34">
        <v>465</v>
      </c>
      <c r="M7471" s="34">
        <v>394</v>
      </c>
      <c r="N7471" s="34">
        <v>338</v>
      </c>
      <c r="O7471" s="34">
        <v>390</v>
      </c>
      <c r="P7471" s="34">
        <v>509</v>
      </c>
      <c r="Q7471" s="34">
        <v>566</v>
      </c>
      <c r="R7471" s="34">
        <v>615</v>
      </c>
      <c r="S7471" s="34">
        <v>487</v>
      </c>
      <c r="T7471" s="34">
        <v>535</v>
      </c>
      <c r="U7471" s="34">
        <v>493</v>
      </c>
      <c r="V7471" s="34">
        <v>609</v>
      </c>
      <c r="W7471" s="34">
        <v>600</v>
      </c>
      <c r="X7471" s="34">
        <v>485</v>
      </c>
      <c r="Y7471" s="34">
        <v>620</v>
      </c>
      <c r="Z7471" s="34">
        <v>552</v>
      </c>
      <c r="AA7471" s="34">
        <v>590</v>
      </c>
      <c r="AB7471" s="34">
        <v>590</v>
      </c>
      <c r="AC7471" s="34">
        <v>787</v>
      </c>
    </row>
    <row r="7472" spans="1:29" x14ac:dyDescent="0.2">
      <c r="A7472" s="34" t="s">
        <v>67965</v>
      </c>
      <c r="B7472" s="34">
        <v>271</v>
      </c>
      <c r="C7472" s="34">
        <v>146</v>
      </c>
      <c r="D7472" s="34">
        <v>201</v>
      </c>
      <c r="E7472" s="34">
        <v>219</v>
      </c>
      <c r="F7472" s="34">
        <v>222</v>
      </c>
      <c r="G7472" s="34">
        <v>282</v>
      </c>
      <c r="H7472" s="34">
        <v>245</v>
      </c>
      <c r="I7472" s="34">
        <v>201</v>
      </c>
      <c r="J7472" s="34">
        <v>195</v>
      </c>
      <c r="K7472" s="34">
        <v>194</v>
      </c>
      <c r="L7472" s="34">
        <v>195</v>
      </c>
      <c r="M7472" s="34">
        <v>174</v>
      </c>
      <c r="N7472" s="34">
        <v>185</v>
      </c>
      <c r="O7472" s="34">
        <v>187</v>
      </c>
      <c r="P7472" s="34">
        <v>241</v>
      </c>
      <c r="Q7472" s="34">
        <v>271</v>
      </c>
      <c r="R7472" s="34">
        <v>252</v>
      </c>
      <c r="S7472" s="34">
        <v>241</v>
      </c>
      <c r="T7472" s="34">
        <v>280</v>
      </c>
      <c r="U7472" s="34">
        <v>234</v>
      </c>
      <c r="V7472" s="34">
        <v>280</v>
      </c>
      <c r="W7472" s="34">
        <v>340</v>
      </c>
      <c r="X7472" s="34">
        <v>235</v>
      </c>
      <c r="Y7472" s="34">
        <v>279</v>
      </c>
      <c r="Z7472" s="34">
        <v>228</v>
      </c>
      <c r="AA7472" s="34">
        <v>326</v>
      </c>
      <c r="AB7472" s="34">
        <v>307</v>
      </c>
      <c r="AC7472" s="34">
        <v>373</v>
      </c>
    </row>
    <row r="7473" spans="1:29" x14ac:dyDescent="0.2">
      <c r="A7473" s="34" t="s">
        <v>67966</v>
      </c>
      <c r="B7473" s="34">
        <v>201</v>
      </c>
      <c r="C7473" s="34">
        <v>119</v>
      </c>
      <c r="D7473" s="34">
        <v>135</v>
      </c>
      <c r="E7473" s="34">
        <v>135</v>
      </c>
      <c r="F7473" s="34">
        <v>152</v>
      </c>
      <c r="G7473" s="34">
        <v>104</v>
      </c>
      <c r="H7473" s="34">
        <v>180</v>
      </c>
      <c r="I7473" s="34">
        <v>121</v>
      </c>
      <c r="J7473" s="34">
        <v>180</v>
      </c>
      <c r="K7473" s="34">
        <v>124</v>
      </c>
      <c r="L7473" s="34">
        <v>187</v>
      </c>
      <c r="M7473" s="34">
        <v>123</v>
      </c>
      <c r="N7473" s="34">
        <v>130</v>
      </c>
      <c r="O7473" s="34">
        <v>127</v>
      </c>
      <c r="P7473" s="34">
        <v>146</v>
      </c>
      <c r="Q7473" s="34">
        <v>157</v>
      </c>
      <c r="R7473" s="34">
        <v>195</v>
      </c>
      <c r="S7473" s="34">
        <v>154</v>
      </c>
      <c r="T7473" s="34">
        <v>244</v>
      </c>
      <c r="U7473" s="34">
        <v>127</v>
      </c>
      <c r="V7473" s="34">
        <v>227</v>
      </c>
      <c r="W7473" s="34">
        <v>147</v>
      </c>
      <c r="X7473" s="34">
        <v>238</v>
      </c>
      <c r="Y7473" s="34">
        <v>225</v>
      </c>
      <c r="Z7473" s="34">
        <v>228</v>
      </c>
      <c r="AA7473" s="34">
        <v>119</v>
      </c>
      <c r="AB7473" s="34">
        <v>282</v>
      </c>
      <c r="AC7473" s="34">
        <v>236</v>
      </c>
    </row>
    <row r="7474" spans="1:29" x14ac:dyDescent="0.2">
      <c r="A7474" s="34" t="s">
        <v>67967</v>
      </c>
      <c r="B7474" s="34">
        <v>517</v>
      </c>
      <c r="C7474" s="34">
        <v>334</v>
      </c>
      <c r="D7474" s="34">
        <v>574</v>
      </c>
      <c r="E7474" s="34">
        <v>424</v>
      </c>
      <c r="F7474" s="34">
        <v>516</v>
      </c>
      <c r="G7474" s="34">
        <v>418</v>
      </c>
      <c r="H7474" s="34">
        <v>392</v>
      </c>
      <c r="I7474" s="34">
        <v>338</v>
      </c>
      <c r="J7474" s="34">
        <v>363</v>
      </c>
      <c r="K7474" s="34">
        <v>344</v>
      </c>
      <c r="L7474" s="34">
        <v>217</v>
      </c>
      <c r="M7474" s="34">
        <v>329</v>
      </c>
      <c r="N7474" s="34">
        <v>396</v>
      </c>
      <c r="O7474" s="34">
        <v>375</v>
      </c>
      <c r="P7474" s="34">
        <v>395</v>
      </c>
      <c r="Q7474" s="34">
        <v>402</v>
      </c>
      <c r="R7474" s="34">
        <v>490</v>
      </c>
      <c r="S7474" s="34">
        <v>466</v>
      </c>
      <c r="T7474" s="34">
        <v>368</v>
      </c>
      <c r="U7474" s="34">
        <v>303</v>
      </c>
      <c r="V7474" s="34">
        <v>506</v>
      </c>
      <c r="W7474" s="34">
        <v>356</v>
      </c>
      <c r="X7474" s="34">
        <v>610</v>
      </c>
      <c r="Y7474" s="34">
        <v>324</v>
      </c>
      <c r="Z7474" s="34">
        <v>544</v>
      </c>
      <c r="AA7474" s="34">
        <v>440</v>
      </c>
      <c r="AB7474" s="34">
        <v>497</v>
      </c>
      <c r="AC7474" s="34">
        <v>592</v>
      </c>
    </row>
    <row r="7475" spans="1:29" x14ac:dyDescent="0.2">
      <c r="A7475" s="34" t="s">
        <v>67968</v>
      </c>
      <c r="B7475" s="34">
        <v>208</v>
      </c>
      <c r="C7475" s="34">
        <v>184</v>
      </c>
      <c r="D7475" s="34">
        <v>214</v>
      </c>
      <c r="E7475" s="34">
        <v>268</v>
      </c>
      <c r="F7475" s="34">
        <v>211</v>
      </c>
      <c r="G7475" s="34">
        <v>201</v>
      </c>
      <c r="H7475" s="34">
        <v>240</v>
      </c>
      <c r="I7475" s="34">
        <v>192</v>
      </c>
      <c r="J7475" s="34">
        <v>209</v>
      </c>
      <c r="K7475" s="34">
        <v>206</v>
      </c>
      <c r="L7475" s="34">
        <v>149</v>
      </c>
      <c r="M7475" s="34">
        <v>171</v>
      </c>
      <c r="N7475" s="34">
        <v>147</v>
      </c>
      <c r="O7475" s="34">
        <v>161</v>
      </c>
      <c r="P7475" s="34">
        <v>183</v>
      </c>
      <c r="Q7475" s="34">
        <v>228</v>
      </c>
      <c r="R7475" s="34">
        <v>254</v>
      </c>
      <c r="S7475" s="34">
        <v>233</v>
      </c>
      <c r="T7475" s="34">
        <v>165</v>
      </c>
      <c r="U7475" s="34">
        <v>190</v>
      </c>
      <c r="V7475" s="34">
        <v>260</v>
      </c>
      <c r="W7475" s="34">
        <v>252</v>
      </c>
      <c r="X7475" s="34">
        <v>266</v>
      </c>
      <c r="Y7475" s="34">
        <v>168</v>
      </c>
      <c r="Z7475" s="34">
        <v>212</v>
      </c>
      <c r="AA7475" s="34">
        <v>275</v>
      </c>
      <c r="AB7475" s="34">
        <v>218</v>
      </c>
      <c r="AC7475" s="34">
        <v>315</v>
      </c>
    </row>
    <row r="7476" spans="1:29" x14ac:dyDescent="0.2">
      <c r="A7476" s="34" t="s">
        <v>67969</v>
      </c>
      <c r="B7476" s="34">
        <v>351</v>
      </c>
      <c r="C7476" s="34">
        <v>488</v>
      </c>
      <c r="D7476" s="34">
        <v>453</v>
      </c>
      <c r="E7476" s="34">
        <v>503</v>
      </c>
      <c r="F7476" s="34">
        <v>448</v>
      </c>
      <c r="G7476" s="34">
        <v>431</v>
      </c>
      <c r="H7476" s="34">
        <v>428</v>
      </c>
      <c r="I7476" s="34">
        <v>410</v>
      </c>
      <c r="J7476" s="34">
        <v>393</v>
      </c>
      <c r="K7476" s="34">
        <v>381</v>
      </c>
      <c r="L7476" s="34">
        <v>351</v>
      </c>
      <c r="M7476" s="34">
        <v>393</v>
      </c>
      <c r="N7476" s="34">
        <v>376</v>
      </c>
      <c r="O7476" s="34">
        <v>352</v>
      </c>
      <c r="P7476" s="34">
        <v>395</v>
      </c>
      <c r="Q7476" s="34">
        <v>522</v>
      </c>
      <c r="R7476" s="34">
        <v>522</v>
      </c>
      <c r="S7476" s="34">
        <v>570</v>
      </c>
      <c r="T7476" s="34">
        <v>466</v>
      </c>
      <c r="U7476" s="34">
        <v>416</v>
      </c>
      <c r="V7476" s="34">
        <v>507</v>
      </c>
      <c r="W7476" s="34">
        <v>595</v>
      </c>
      <c r="X7476" s="34">
        <v>552</v>
      </c>
      <c r="Y7476" s="34">
        <v>471</v>
      </c>
      <c r="Z7476" s="34">
        <v>490</v>
      </c>
      <c r="AA7476" s="34">
        <v>561</v>
      </c>
      <c r="AB7476" s="34">
        <v>562</v>
      </c>
      <c r="AC7476" s="34">
        <v>666</v>
      </c>
    </row>
    <row r="7477" spans="1:29" x14ac:dyDescent="0.2">
      <c r="A7477" s="34" t="s">
        <v>67970</v>
      </c>
      <c r="B7477" s="34">
        <v>186</v>
      </c>
      <c r="C7477" s="34">
        <v>170</v>
      </c>
      <c r="D7477" s="34">
        <v>171</v>
      </c>
      <c r="E7477" s="34">
        <v>167</v>
      </c>
      <c r="F7477" s="34">
        <v>183</v>
      </c>
      <c r="G7477" s="34">
        <v>192</v>
      </c>
      <c r="H7477" s="34">
        <v>144</v>
      </c>
      <c r="I7477" s="34">
        <v>175</v>
      </c>
      <c r="J7477" s="34">
        <v>154</v>
      </c>
      <c r="K7477" s="34">
        <v>169</v>
      </c>
      <c r="L7477" s="34">
        <v>143</v>
      </c>
      <c r="M7477" s="34">
        <v>199</v>
      </c>
      <c r="N7477" s="34">
        <v>154</v>
      </c>
      <c r="O7477" s="34">
        <v>164</v>
      </c>
      <c r="P7477" s="34">
        <v>166</v>
      </c>
      <c r="Q7477" s="34">
        <v>291</v>
      </c>
      <c r="R7477" s="34">
        <v>193</v>
      </c>
      <c r="S7477" s="34">
        <v>226</v>
      </c>
      <c r="T7477" s="34">
        <v>184</v>
      </c>
      <c r="U7477" s="34">
        <v>221</v>
      </c>
      <c r="V7477" s="34">
        <v>156</v>
      </c>
      <c r="W7477" s="34">
        <v>276</v>
      </c>
      <c r="X7477" s="34">
        <v>215</v>
      </c>
      <c r="Y7477" s="34">
        <v>203</v>
      </c>
      <c r="Z7477" s="34">
        <v>194</v>
      </c>
      <c r="AA7477" s="34">
        <v>212</v>
      </c>
      <c r="AB7477" s="34">
        <v>232</v>
      </c>
      <c r="AC7477" s="34">
        <v>302</v>
      </c>
    </row>
    <row r="7478" spans="1:29" x14ac:dyDescent="0.2">
      <c r="A7478" s="34" t="s">
        <v>67971</v>
      </c>
      <c r="B7478" s="34">
        <v>225</v>
      </c>
      <c r="C7478" s="34">
        <v>296</v>
      </c>
      <c r="D7478" s="34">
        <v>220</v>
      </c>
      <c r="E7478" s="34">
        <v>349</v>
      </c>
      <c r="F7478" s="34">
        <v>217</v>
      </c>
      <c r="G7478" s="34">
        <v>306</v>
      </c>
      <c r="H7478" s="34">
        <v>239</v>
      </c>
      <c r="I7478" s="34">
        <v>279</v>
      </c>
      <c r="J7478" s="34">
        <v>199</v>
      </c>
      <c r="K7478" s="34">
        <v>357</v>
      </c>
      <c r="L7478" s="34">
        <v>133</v>
      </c>
      <c r="M7478" s="34">
        <v>249</v>
      </c>
      <c r="N7478" s="34">
        <v>185</v>
      </c>
      <c r="O7478" s="34">
        <v>238</v>
      </c>
      <c r="P7478" s="34">
        <v>206</v>
      </c>
      <c r="Q7478" s="34">
        <v>288</v>
      </c>
      <c r="R7478" s="34">
        <v>229</v>
      </c>
      <c r="S7478" s="34">
        <v>344</v>
      </c>
      <c r="T7478" s="34">
        <v>187</v>
      </c>
      <c r="U7478" s="34">
        <v>259</v>
      </c>
      <c r="V7478" s="34">
        <v>231</v>
      </c>
      <c r="W7478" s="34">
        <v>321</v>
      </c>
      <c r="X7478" s="34">
        <v>272</v>
      </c>
      <c r="Y7478" s="34">
        <v>299</v>
      </c>
      <c r="Z7478" s="34">
        <v>200</v>
      </c>
      <c r="AA7478" s="34">
        <v>476</v>
      </c>
      <c r="AB7478" s="34">
        <v>227</v>
      </c>
      <c r="AC7478" s="34">
        <v>529</v>
      </c>
    </row>
    <row r="7479" spans="1:29" x14ac:dyDescent="0.2">
      <c r="A7479" s="34" t="s">
        <v>67972</v>
      </c>
      <c r="B7479" s="34">
        <v>637</v>
      </c>
      <c r="C7479" s="34">
        <v>373</v>
      </c>
      <c r="D7479" s="34">
        <v>467</v>
      </c>
      <c r="E7479" s="34">
        <v>424</v>
      </c>
      <c r="F7479" s="34">
        <v>575</v>
      </c>
      <c r="G7479" s="34">
        <v>479</v>
      </c>
      <c r="H7479" s="34">
        <v>590</v>
      </c>
      <c r="I7479" s="34">
        <v>466</v>
      </c>
      <c r="J7479" s="34">
        <v>553</v>
      </c>
      <c r="K7479" s="34">
        <v>444</v>
      </c>
      <c r="L7479" s="34">
        <v>686</v>
      </c>
      <c r="M7479" s="34">
        <v>441</v>
      </c>
      <c r="N7479" s="34">
        <v>490</v>
      </c>
      <c r="O7479" s="34">
        <v>423</v>
      </c>
      <c r="P7479" s="34">
        <v>557</v>
      </c>
      <c r="Q7479" s="34">
        <v>612</v>
      </c>
      <c r="R7479" s="34">
        <v>804</v>
      </c>
      <c r="S7479" s="34">
        <v>514</v>
      </c>
      <c r="T7479" s="34">
        <v>866</v>
      </c>
      <c r="U7479" s="34">
        <v>558</v>
      </c>
      <c r="V7479" s="34">
        <v>620</v>
      </c>
      <c r="W7479" s="34">
        <v>844</v>
      </c>
      <c r="X7479" s="34">
        <v>733</v>
      </c>
      <c r="Y7479" s="34">
        <v>690</v>
      </c>
      <c r="Z7479" s="34">
        <v>501</v>
      </c>
      <c r="AA7479" s="34">
        <v>630</v>
      </c>
      <c r="AB7479" s="34">
        <v>1142</v>
      </c>
      <c r="AC7479" s="34">
        <v>775</v>
      </c>
    </row>
    <row r="7480" spans="1:29" x14ac:dyDescent="0.2">
      <c r="A7480" s="34" t="s">
        <v>67973</v>
      </c>
      <c r="B7480" s="34">
        <v>402</v>
      </c>
      <c r="C7480" s="34">
        <v>350</v>
      </c>
      <c r="D7480" s="34">
        <v>285</v>
      </c>
      <c r="E7480" s="34">
        <v>328</v>
      </c>
      <c r="F7480" s="34">
        <v>283</v>
      </c>
      <c r="G7480" s="34">
        <v>374</v>
      </c>
      <c r="H7480" s="34">
        <v>292</v>
      </c>
      <c r="I7480" s="34">
        <v>301</v>
      </c>
      <c r="J7480" s="34">
        <v>306</v>
      </c>
      <c r="K7480" s="34">
        <v>324</v>
      </c>
      <c r="L7480" s="34">
        <v>384</v>
      </c>
      <c r="M7480" s="34">
        <v>278</v>
      </c>
      <c r="N7480" s="34">
        <v>242</v>
      </c>
      <c r="O7480" s="34">
        <v>296</v>
      </c>
      <c r="P7480" s="34">
        <v>333</v>
      </c>
      <c r="Q7480" s="34">
        <v>520</v>
      </c>
      <c r="R7480" s="34">
        <v>402</v>
      </c>
      <c r="S7480" s="34">
        <v>378</v>
      </c>
      <c r="T7480" s="34">
        <v>447</v>
      </c>
      <c r="U7480" s="34">
        <v>398</v>
      </c>
      <c r="V7480" s="34">
        <v>344</v>
      </c>
      <c r="W7480" s="34">
        <v>511</v>
      </c>
      <c r="X7480" s="34">
        <v>377</v>
      </c>
      <c r="Y7480" s="34">
        <v>482</v>
      </c>
      <c r="Z7480" s="34">
        <v>275</v>
      </c>
      <c r="AA7480" s="34">
        <v>371</v>
      </c>
      <c r="AB7480" s="34">
        <v>513</v>
      </c>
      <c r="AC7480" s="34">
        <v>549</v>
      </c>
    </row>
    <row r="7481" spans="1:29" x14ac:dyDescent="0.2">
      <c r="A7481" s="34" t="s">
        <v>67974</v>
      </c>
      <c r="B7481" s="34">
        <v>304</v>
      </c>
      <c r="C7481" s="34">
        <v>266</v>
      </c>
      <c r="D7481" s="34">
        <v>419</v>
      </c>
      <c r="E7481" s="34">
        <v>277</v>
      </c>
      <c r="F7481" s="34">
        <v>392</v>
      </c>
      <c r="G7481" s="34">
        <v>206</v>
      </c>
      <c r="H7481" s="34">
        <v>352</v>
      </c>
      <c r="I7481" s="34">
        <v>257</v>
      </c>
      <c r="J7481" s="34">
        <v>340</v>
      </c>
      <c r="K7481" s="34">
        <v>303</v>
      </c>
      <c r="L7481" s="34">
        <v>317</v>
      </c>
      <c r="M7481" s="34">
        <v>253</v>
      </c>
      <c r="N7481" s="34">
        <v>306</v>
      </c>
      <c r="O7481" s="34">
        <v>272</v>
      </c>
      <c r="P7481" s="34">
        <v>342</v>
      </c>
      <c r="Q7481" s="34">
        <v>430</v>
      </c>
      <c r="R7481" s="34">
        <v>398</v>
      </c>
      <c r="S7481" s="34">
        <v>355</v>
      </c>
      <c r="T7481" s="34">
        <v>414</v>
      </c>
      <c r="U7481" s="34">
        <v>253</v>
      </c>
      <c r="V7481" s="34">
        <v>374</v>
      </c>
      <c r="W7481" s="34">
        <v>366</v>
      </c>
      <c r="X7481" s="34">
        <v>458</v>
      </c>
      <c r="Y7481" s="34">
        <v>353</v>
      </c>
      <c r="Z7481" s="34">
        <v>390</v>
      </c>
      <c r="AA7481" s="34">
        <v>355</v>
      </c>
      <c r="AB7481" s="34">
        <v>481</v>
      </c>
      <c r="AC7481" s="34">
        <v>480</v>
      </c>
    </row>
    <row r="7482" spans="1:29" x14ac:dyDescent="0.2">
      <c r="A7482" s="34" t="s">
        <v>67975</v>
      </c>
      <c r="B7482" s="34">
        <v>334</v>
      </c>
      <c r="C7482" s="34">
        <v>151</v>
      </c>
      <c r="D7482" s="34">
        <v>224</v>
      </c>
      <c r="E7482" s="34">
        <v>146</v>
      </c>
      <c r="F7482" s="34">
        <v>173</v>
      </c>
      <c r="G7482" s="34">
        <v>208</v>
      </c>
      <c r="H7482" s="34">
        <v>232</v>
      </c>
      <c r="I7482" s="34">
        <v>133</v>
      </c>
      <c r="J7482" s="34">
        <v>212</v>
      </c>
      <c r="K7482" s="34">
        <v>113</v>
      </c>
      <c r="L7482" s="34">
        <v>206</v>
      </c>
      <c r="M7482" s="34">
        <v>123</v>
      </c>
      <c r="N7482" s="34">
        <v>188</v>
      </c>
      <c r="O7482" s="34">
        <v>149</v>
      </c>
      <c r="P7482" s="34">
        <v>174</v>
      </c>
      <c r="Q7482" s="34">
        <v>198</v>
      </c>
      <c r="R7482" s="34">
        <v>216</v>
      </c>
      <c r="S7482" s="34">
        <v>200</v>
      </c>
      <c r="T7482" s="34">
        <v>203</v>
      </c>
      <c r="U7482" s="34">
        <v>136</v>
      </c>
      <c r="V7482" s="34">
        <v>304</v>
      </c>
      <c r="W7482" s="34">
        <v>182</v>
      </c>
      <c r="X7482" s="34">
        <v>194</v>
      </c>
      <c r="Y7482" s="34">
        <v>237</v>
      </c>
      <c r="Z7482" s="34">
        <v>195</v>
      </c>
      <c r="AA7482" s="34">
        <v>189</v>
      </c>
      <c r="AB7482" s="34">
        <v>316</v>
      </c>
      <c r="AC7482" s="34">
        <v>256</v>
      </c>
    </row>
    <row r="7483" spans="1:29" x14ac:dyDescent="0.2">
      <c r="A7483" s="34" t="s">
        <v>67976</v>
      </c>
      <c r="B7483" s="34">
        <v>539</v>
      </c>
      <c r="C7483" s="34">
        <v>443</v>
      </c>
      <c r="D7483" s="34">
        <v>663</v>
      </c>
      <c r="E7483" s="34">
        <v>501</v>
      </c>
      <c r="F7483" s="34">
        <v>683</v>
      </c>
      <c r="G7483" s="34">
        <v>525</v>
      </c>
      <c r="H7483" s="34">
        <v>591</v>
      </c>
      <c r="I7483" s="34">
        <v>447</v>
      </c>
      <c r="J7483" s="34">
        <v>606</v>
      </c>
      <c r="K7483" s="34">
        <v>454</v>
      </c>
      <c r="L7483" s="34">
        <v>458</v>
      </c>
      <c r="M7483" s="34">
        <v>403</v>
      </c>
      <c r="N7483" s="34">
        <v>515</v>
      </c>
      <c r="O7483" s="34">
        <v>443</v>
      </c>
      <c r="P7483" s="34">
        <v>492</v>
      </c>
      <c r="Q7483" s="34">
        <v>677</v>
      </c>
      <c r="R7483" s="34">
        <v>791</v>
      </c>
      <c r="S7483" s="34">
        <v>571</v>
      </c>
      <c r="T7483" s="34">
        <v>648</v>
      </c>
      <c r="U7483" s="34">
        <v>402</v>
      </c>
      <c r="V7483" s="34">
        <v>764</v>
      </c>
      <c r="W7483" s="34">
        <v>500</v>
      </c>
      <c r="X7483" s="34">
        <v>803</v>
      </c>
      <c r="Y7483" s="34">
        <v>524</v>
      </c>
      <c r="Z7483" s="34">
        <v>724</v>
      </c>
      <c r="AA7483" s="34">
        <v>504</v>
      </c>
      <c r="AB7483" s="34">
        <v>675</v>
      </c>
      <c r="AC7483" s="34">
        <v>700</v>
      </c>
    </row>
    <row r="7484" spans="1:29" x14ac:dyDescent="0.2">
      <c r="A7484" s="34" t="s">
        <v>67977</v>
      </c>
      <c r="B7484" s="34">
        <v>77</v>
      </c>
      <c r="C7484" s="34">
        <v>69</v>
      </c>
      <c r="D7484" s="34">
        <v>78</v>
      </c>
      <c r="E7484" s="34">
        <v>71</v>
      </c>
      <c r="F7484" s="34">
        <v>83</v>
      </c>
      <c r="G7484" s="34">
        <v>58</v>
      </c>
      <c r="H7484" s="34">
        <v>71</v>
      </c>
      <c r="I7484" s="34">
        <v>80</v>
      </c>
      <c r="J7484" s="34">
        <v>67</v>
      </c>
      <c r="K7484" s="34">
        <v>58</v>
      </c>
      <c r="L7484" s="34">
        <v>58</v>
      </c>
      <c r="M7484" s="34">
        <v>65</v>
      </c>
      <c r="N7484" s="34">
        <v>76</v>
      </c>
      <c r="O7484" s="34">
        <v>69</v>
      </c>
      <c r="P7484" s="34">
        <v>76</v>
      </c>
      <c r="Q7484" s="34">
        <v>102</v>
      </c>
      <c r="R7484" s="34">
        <v>127</v>
      </c>
      <c r="S7484" s="34">
        <v>66</v>
      </c>
      <c r="T7484" s="34">
        <v>120</v>
      </c>
      <c r="U7484" s="34">
        <v>82</v>
      </c>
      <c r="V7484" s="34">
        <v>96</v>
      </c>
      <c r="W7484" s="34">
        <v>69</v>
      </c>
      <c r="X7484" s="34">
        <v>111</v>
      </c>
      <c r="Y7484" s="34">
        <v>51</v>
      </c>
      <c r="Z7484" s="34">
        <v>96</v>
      </c>
      <c r="AA7484" s="34">
        <v>80</v>
      </c>
      <c r="AB7484" s="34">
        <v>83</v>
      </c>
      <c r="AC7484" s="34">
        <v>108</v>
      </c>
    </row>
    <row r="7485" spans="1:29" x14ac:dyDescent="0.2">
      <c r="A7485" s="34" t="s">
        <v>67978</v>
      </c>
      <c r="B7485" s="34">
        <v>291</v>
      </c>
      <c r="C7485" s="34">
        <v>262</v>
      </c>
      <c r="D7485" s="34">
        <v>309</v>
      </c>
      <c r="E7485" s="34">
        <v>294</v>
      </c>
      <c r="F7485" s="34">
        <v>340</v>
      </c>
      <c r="G7485" s="34">
        <v>287</v>
      </c>
      <c r="H7485" s="34">
        <v>309</v>
      </c>
      <c r="I7485" s="34">
        <v>245</v>
      </c>
      <c r="J7485" s="34">
        <v>300</v>
      </c>
      <c r="K7485" s="34">
        <v>340</v>
      </c>
      <c r="L7485" s="34">
        <v>346</v>
      </c>
      <c r="M7485" s="34">
        <v>270</v>
      </c>
      <c r="N7485" s="34">
        <v>260</v>
      </c>
      <c r="O7485" s="34">
        <v>283</v>
      </c>
      <c r="P7485" s="34">
        <v>310</v>
      </c>
      <c r="Q7485" s="34">
        <v>357</v>
      </c>
      <c r="R7485" s="34">
        <v>412</v>
      </c>
      <c r="S7485" s="34">
        <v>324</v>
      </c>
      <c r="T7485" s="34">
        <v>401</v>
      </c>
      <c r="U7485" s="34">
        <v>302</v>
      </c>
      <c r="V7485" s="34">
        <v>420</v>
      </c>
      <c r="W7485" s="34">
        <v>346</v>
      </c>
      <c r="X7485" s="34">
        <v>369</v>
      </c>
      <c r="Y7485" s="34">
        <v>327</v>
      </c>
      <c r="Z7485" s="34">
        <v>306</v>
      </c>
      <c r="AA7485" s="34">
        <v>372</v>
      </c>
      <c r="AB7485" s="34">
        <v>478</v>
      </c>
      <c r="AC7485" s="34">
        <v>420</v>
      </c>
    </row>
    <row r="7486" spans="1:29" x14ac:dyDescent="0.2">
      <c r="A7486" s="34" t="s">
        <v>67979</v>
      </c>
      <c r="B7486" s="34">
        <v>420</v>
      </c>
      <c r="C7486" s="34">
        <v>406</v>
      </c>
      <c r="D7486" s="34">
        <v>455</v>
      </c>
      <c r="E7486" s="34">
        <v>352</v>
      </c>
      <c r="F7486" s="34">
        <v>413</v>
      </c>
      <c r="G7486" s="34">
        <v>367</v>
      </c>
      <c r="H7486" s="34">
        <v>482</v>
      </c>
      <c r="I7486" s="34">
        <v>384</v>
      </c>
      <c r="J7486" s="34">
        <v>493</v>
      </c>
      <c r="K7486" s="34">
        <v>357</v>
      </c>
      <c r="L7486" s="34">
        <v>512</v>
      </c>
      <c r="M7486" s="34">
        <v>393</v>
      </c>
      <c r="N7486" s="34">
        <v>374</v>
      </c>
      <c r="O7486" s="34">
        <v>369</v>
      </c>
      <c r="P7486" s="34">
        <v>417</v>
      </c>
      <c r="Q7486" s="34">
        <v>505</v>
      </c>
      <c r="R7486" s="34">
        <v>675</v>
      </c>
      <c r="S7486" s="34">
        <v>445</v>
      </c>
      <c r="T7486" s="34">
        <v>654</v>
      </c>
      <c r="U7486" s="34">
        <v>442</v>
      </c>
      <c r="V7486" s="34">
        <v>520</v>
      </c>
      <c r="W7486" s="34">
        <v>663</v>
      </c>
      <c r="X7486" s="34">
        <v>523</v>
      </c>
      <c r="Y7486" s="34">
        <v>488</v>
      </c>
      <c r="Z7486" s="34">
        <v>431</v>
      </c>
      <c r="AA7486" s="34">
        <v>512</v>
      </c>
      <c r="AB7486" s="34">
        <v>703</v>
      </c>
      <c r="AC7486" s="34">
        <v>621</v>
      </c>
    </row>
    <row r="7487" spans="1:29" x14ac:dyDescent="0.2">
      <c r="A7487" s="34" t="s">
        <v>67980</v>
      </c>
      <c r="B7487" s="34">
        <v>307</v>
      </c>
      <c r="C7487" s="34">
        <v>155</v>
      </c>
      <c r="D7487" s="34">
        <v>194</v>
      </c>
      <c r="E7487" s="34">
        <v>191</v>
      </c>
      <c r="F7487" s="34">
        <v>137</v>
      </c>
      <c r="G7487" s="34">
        <v>171</v>
      </c>
      <c r="H7487" s="34">
        <v>180</v>
      </c>
      <c r="I7487" s="34">
        <v>153</v>
      </c>
      <c r="J7487" s="34">
        <v>160</v>
      </c>
      <c r="K7487" s="34">
        <v>170</v>
      </c>
      <c r="L7487" s="34">
        <v>136</v>
      </c>
      <c r="M7487" s="34">
        <v>162</v>
      </c>
      <c r="N7487" s="34">
        <v>177</v>
      </c>
      <c r="O7487" s="34">
        <v>210</v>
      </c>
      <c r="P7487" s="34">
        <v>157</v>
      </c>
      <c r="Q7487" s="34">
        <v>211</v>
      </c>
      <c r="R7487" s="34">
        <v>212</v>
      </c>
      <c r="S7487" s="34">
        <v>197</v>
      </c>
      <c r="T7487" s="34">
        <v>205</v>
      </c>
      <c r="U7487" s="34">
        <v>182</v>
      </c>
      <c r="V7487" s="34">
        <v>227</v>
      </c>
      <c r="W7487" s="34">
        <v>249</v>
      </c>
      <c r="X7487" s="34">
        <v>171</v>
      </c>
      <c r="Y7487" s="34">
        <v>219</v>
      </c>
      <c r="Z7487" s="34">
        <v>187</v>
      </c>
      <c r="AA7487" s="34">
        <v>204</v>
      </c>
      <c r="AB7487" s="34">
        <v>200</v>
      </c>
      <c r="AC7487" s="34">
        <v>282</v>
      </c>
    </row>
    <row r="7488" spans="1:29" x14ac:dyDescent="0.2">
      <c r="A7488" s="34" t="s">
        <v>67981</v>
      </c>
      <c r="B7488" s="34">
        <v>177</v>
      </c>
      <c r="C7488" s="34">
        <v>304</v>
      </c>
      <c r="D7488" s="34">
        <v>293</v>
      </c>
      <c r="E7488" s="34">
        <v>319</v>
      </c>
      <c r="F7488" s="34">
        <v>313</v>
      </c>
      <c r="G7488" s="34">
        <v>281</v>
      </c>
      <c r="H7488" s="34">
        <v>273</v>
      </c>
      <c r="I7488" s="34">
        <v>299</v>
      </c>
      <c r="J7488" s="34">
        <v>270</v>
      </c>
      <c r="K7488" s="34">
        <v>356</v>
      </c>
      <c r="L7488" s="34">
        <v>219</v>
      </c>
      <c r="M7488" s="34">
        <v>292</v>
      </c>
      <c r="N7488" s="34">
        <v>236</v>
      </c>
      <c r="O7488" s="34">
        <v>273</v>
      </c>
      <c r="P7488" s="34">
        <v>253</v>
      </c>
      <c r="Q7488" s="34">
        <v>418</v>
      </c>
      <c r="R7488" s="34">
        <v>365</v>
      </c>
      <c r="S7488" s="34">
        <v>425</v>
      </c>
      <c r="T7488" s="34">
        <v>287</v>
      </c>
      <c r="U7488" s="34">
        <v>343</v>
      </c>
      <c r="V7488" s="34">
        <v>359</v>
      </c>
      <c r="W7488" s="34">
        <v>471</v>
      </c>
      <c r="X7488" s="34">
        <v>320</v>
      </c>
      <c r="Y7488" s="34">
        <v>397</v>
      </c>
      <c r="Z7488" s="34">
        <v>319</v>
      </c>
      <c r="AA7488" s="34">
        <v>402</v>
      </c>
      <c r="AB7488" s="34">
        <v>313</v>
      </c>
      <c r="AC7488" s="34">
        <v>584</v>
      </c>
    </row>
    <row r="7489" spans="1:29" x14ac:dyDescent="0.2">
      <c r="A7489" s="34" t="s">
        <v>67982</v>
      </c>
      <c r="B7489" s="34">
        <v>394</v>
      </c>
      <c r="C7489" s="34">
        <v>359</v>
      </c>
      <c r="D7489" s="34">
        <v>418</v>
      </c>
      <c r="E7489" s="34">
        <v>399</v>
      </c>
      <c r="F7489" s="34">
        <v>366</v>
      </c>
      <c r="G7489" s="34">
        <v>412</v>
      </c>
      <c r="H7489" s="34">
        <v>337</v>
      </c>
      <c r="I7489" s="34">
        <v>326</v>
      </c>
      <c r="J7489" s="34">
        <v>330</v>
      </c>
      <c r="K7489" s="34">
        <v>386</v>
      </c>
      <c r="L7489" s="34">
        <v>212</v>
      </c>
      <c r="M7489" s="34">
        <v>310</v>
      </c>
      <c r="N7489" s="34">
        <v>261</v>
      </c>
      <c r="O7489" s="34">
        <v>334</v>
      </c>
      <c r="P7489" s="34">
        <v>287</v>
      </c>
      <c r="Q7489" s="34">
        <v>485</v>
      </c>
      <c r="R7489" s="34">
        <v>406</v>
      </c>
      <c r="S7489" s="34">
        <v>494</v>
      </c>
      <c r="T7489" s="34">
        <v>311</v>
      </c>
      <c r="U7489" s="34">
        <v>341</v>
      </c>
      <c r="V7489" s="34">
        <v>444</v>
      </c>
      <c r="W7489" s="34">
        <v>438</v>
      </c>
      <c r="X7489" s="34">
        <v>438</v>
      </c>
      <c r="Y7489" s="34">
        <v>344</v>
      </c>
      <c r="Z7489" s="34">
        <v>476</v>
      </c>
      <c r="AA7489" s="34">
        <v>547</v>
      </c>
      <c r="AB7489" s="34">
        <v>361</v>
      </c>
      <c r="AC7489" s="34">
        <v>620</v>
      </c>
    </row>
    <row r="7490" spans="1:29" x14ac:dyDescent="0.2">
      <c r="A7490" s="34" t="s">
        <v>67983</v>
      </c>
      <c r="B7490" s="34">
        <v>415</v>
      </c>
      <c r="C7490" s="34">
        <v>263</v>
      </c>
      <c r="D7490" s="34">
        <v>396</v>
      </c>
      <c r="E7490" s="34">
        <v>319</v>
      </c>
      <c r="F7490" s="34">
        <v>438</v>
      </c>
      <c r="G7490" s="34">
        <v>290</v>
      </c>
      <c r="H7490" s="34">
        <v>374</v>
      </c>
      <c r="I7490" s="34">
        <v>289</v>
      </c>
      <c r="J7490" s="34">
        <v>400</v>
      </c>
      <c r="K7490" s="34">
        <v>291</v>
      </c>
      <c r="L7490" s="34">
        <v>426</v>
      </c>
      <c r="M7490" s="34">
        <v>266</v>
      </c>
      <c r="N7490" s="34">
        <v>357</v>
      </c>
      <c r="O7490" s="34">
        <v>240</v>
      </c>
      <c r="P7490" s="34">
        <v>431</v>
      </c>
      <c r="Q7490" s="34">
        <v>410</v>
      </c>
      <c r="R7490" s="34">
        <v>522</v>
      </c>
      <c r="S7490" s="34">
        <v>360</v>
      </c>
      <c r="T7490" s="34">
        <v>716</v>
      </c>
      <c r="U7490" s="34">
        <v>353</v>
      </c>
      <c r="V7490" s="34">
        <v>590</v>
      </c>
      <c r="W7490" s="34">
        <v>466</v>
      </c>
      <c r="X7490" s="34">
        <v>518</v>
      </c>
      <c r="Y7490" s="34">
        <v>508</v>
      </c>
      <c r="Z7490" s="34">
        <v>398</v>
      </c>
      <c r="AA7490" s="34">
        <v>369</v>
      </c>
      <c r="AB7490" s="34">
        <v>637</v>
      </c>
      <c r="AC7490" s="34">
        <v>465</v>
      </c>
    </row>
    <row r="7491" spans="1:29" x14ac:dyDescent="0.2">
      <c r="A7491" s="34" t="s">
        <v>67984</v>
      </c>
      <c r="B7491" s="34">
        <v>322</v>
      </c>
      <c r="C7491" s="34">
        <v>232</v>
      </c>
      <c r="D7491" s="34">
        <v>320</v>
      </c>
      <c r="E7491" s="34">
        <v>237</v>
      </c>
      <c r="F7491" s="34">
        <v>317</v>
      </c>
      <c r="G7491" s="34">
        <v>218</v>
      </c>
      <c r="H7491" s="34">
        <v>292</v>
      </c>
      <c r="I7491" s="34">
        <v>278</v>
      </c>
      <c r="J7491" s="34">
        <v>289</v>
      </c>
      <c r="K7491" s="34">
        <v>231</v>
      </c>
      <c r="L7491" s="34">
        <v>395</v>
      </c>
      <c r="M7491" s="34">
        <v>217</v>
      </c>
      <c r="N7491" s="34">
        <v>297</v>
      </c>
      <c r="O7491" s="34">
        <v>263</v>
      </c>
      <c r="P7491" s="34">
        <v>317</v>
      </c>
      <c r="Q7491" s="34">
        <v>384</v>
      </c>
      <c r="R7491" s="34">
        <v>459</v>
      </c>
      <c r="S7491" s="34">
        <v>281</v>
      </c>
      <c r="T7491" s="34">
        <v>450</v>
      </c>
      <c r="U7491" s="34">
        <v>315</v>
      </c>
      <c r="V7491" s="34">
        <v>396</v>
      </c>
      <c r="W7491" s="34">
        <v>477</v>
      </c>
      <c r="X7491" s="34">
        <v>396</v>
      </c>
      <c r="Y7491" s="34">
        <v>331</v>
      </c>
      <c r="Z7491" s="34">
        <v>379</v>
      </c>
      <c r="AA7491" s="34">
        <v>338</v>
      </c>
      <c r="AB7491" s="34">
        <v>466</v>
      </c>
      <c r="AC7491" s="34">
        <v>390</v>
      </c>
    </row>
    <row r="7492" spans="1:29" x14ac:dyDescent="0.2">
      <c r="A7492" s="34" t="s">
        <v>67985</v>
      </c>
      <c r="B7492" s="34">
        <v>209</v>
      </c>
      <c r="C7492" s="34">
        <v>184</v>
      </c>
      <c r="D7492" s="34">
        <v>265</v>
      </c>
      <c r="E7492" s="34">
        <v>219</v>
      </c>
      <c r="F7492" s="34">
        <v>290</v>
      </c>
      <c r="G7492" s="34">
        <v>234</v>
      </c>
      <c r="H7492" s="34">
        <v>233</v>
      </c>
      <c r="I7492" s="34">
        <v>181</v>
      </c>
      <c r="J7492" s="34">
        <v>217</v>
      </c>
      <c r="K7492" s="34">
        <v>238</v>
      </c>
      <c r="L7492" s="34">
        <v>205</v>
      </c>
      <c r="M7492" s="34">
        <v>192</v>
      </c>
      <c r="N7492" s="34">
        <v>232</v>
      </c>
      <c r="O7492" s="34">
        <v>226</v>
      </c>
      <c r="P7492" s="34">
        <v>194</v>
      </c>
      <c r="Q7492" s="34">
        <v>282</v>
      </c>
      <c r="R7492" s="34">
        <v>281</v>
      </c>
      <c r="S7492" s="34">
        <v>250</v>
      </c>
      <c r="T7492" s="34">
        <v>213</v>
      </c>
      <c r="U7492" s="34">
        <v>251</v>
      </c>
      <c r="V7492" s="34">
        <v>348</v>
      </c>
      <c r="W7492" s="34">
        <v>276</v>
      </c>
      <c r="X7492" s="34">
        <v>304</v>
      </c>
      <c r="Y7492" s="34">
        <v>264</v>
      </c>
      <c r="Z7492" s="34">
        <v>238</v>
      </c>
      <c r="AA7492" s="34">
        <v>370</v>
      </c>
      <c r="AB7492" s="34">
        <v>280</v>
      </c>
      <c r="AC7492" s="34">
        <v>375</v>
      </c>
    </row>
    <row r="7493" spans="1:29" x14ac:dyDescent="0.2">
      <c r="A7493" s="34" t="s">
        <v>67986</v>
      </c>
      <c r="B7493" s="34">
        <v>144</v>
      </c>
      <c r="C7493" s="34">
        <v>189</v>
      </c>
      <c r="D7493" s="34">
        <v>207</v>
      </c>
      <c r="E7493" s="34">
        <v>173</v>
      </c>
      <c r="F7493" s="34">
        <v>190</v>
      </c>
      <c r="G7493" s="34">
        <v>172</v>
      </c>
      <c r="H7493" s="34">
        <v>205</v>
      </c>
      <c r="I7493" s="34">
        <v>167</v>
      </c>
      <c r="J7493" s="34">
        <v>168</v>
      </c>
      <c r="K7493" s="34">
        <v>218</v>
      </c>
      <c r="L7493" s="34">
        <v>167</v>
      </c>
      <c r="M7493" s="34">
        <v>168</v>
      </c>
      <c r="N7493" s="34">
        <v>162</v>
      </c>
      <c r="O7493" s="34">
        <v>241</v>
      </c>
      <c r="P7493" s="34">
        <v>165</v>
      </c>
      <c r="Q7493" s="34">
        <v>263</v>
      </c>
      <c r="R7493" s="34">
        <v>262</v>
      </c>
      <c r="S7493" s="34">
        <v>254</v>
      </c>
      <c r="T7493" s="34">
        <v>253</v>
      </c>
      <c r="U7493" s="34">
        <v>206</v>
      </c>
      <c r="V7493" s="34">
        <v>213</v>
      </c>
      <c r="W7493" s="34">
        <v>259</v>
      </c>
      <c r="X7493" s="34">
        <v>299</v>
      </c>
      <c r="Y7493" s="34">
        <v>239</v>
      </c>
      <c r="Z7493" s="34">
        <v>270</v>
      </c>
      <c r="AA7493" s="34">
        <v>278</v>
      </c>
      <c r="AB7493" s="34">
        <v>243</v>
      </c>
      <c r="AC7493" s="34">
        <v>333</v>
      </c>
    </row>
    <row r="7494" spans="1:29" x14ac:dyDescent="0.2">
      <c r="A7494" s="34" t="s">
        <v>67987</v>
      </c>
      <c r="B7494" s="34">
        <v>523</v>
      </c>
      <c r="C7494" s="34">
        <v>466</v>
      </c>
      <c r="D7494" s="34">
        <v>606</v>
      </c>
      <c r="E7494" s="34">
        <v>473</v>
      </c>
      <c r="F7494" s="34">
        <v>679</v>
      </c>
      <c r="G7494" s="34">
        <v>510</v>
      </c>
      <c r="H7494" s="34">
        <v>558</v>
      </c>
      <c r="I7494" s="34">
        <v>533</v>
      </c>
      <c r="J7494" s="34">
        <v>618</v>
      </c>
      <c r="K7494" s="34">
        <v>535</v>
      </c>
      <c r="L7494" s="34">
        <v>531</v>
      </c>
      <c r="M7494" s="34">
        <v>447</v>
      </c>
      <c r="N7494" s="34">
        <v>528</v>
      </c>
      <c r="O7494" s="34">
        <v>488</v>
      </c>
      <c r="P7494" s="34">
        <v>639</v>
      </c>
      <c r="Q7494" s="34">
        <v>687</v>
      </c>
      <c r="R7494" s="34">
        <v>667</v>
      </c>
      <c r="S7494" s="34">
        <v>623</v>
      </c>
      <c r="T7494" s="34">
        <v>666</v>
      </c>
      <c r="U7494" s="34">
        <v>503</v>
      </c>
      <c r="V7494" s="34">
        <v>720</v>
      </c>
      <c r="W7494" s="34">
        <v>710</v>
      </c>
      <c r="X7494" s="34">
        <v>743</v>
      </c>
      <c r="Y7494" s="34">
        <v>633</v>
      </c>
      <c r="Z7494" s="34">
        <v>633</v>
      </c>
      <c r="AA7494" s="34">
        <v>682</v>
      </c>
      <c r="AB7494" s="34">
        <v>767</v>
      </c>
      <c r="AC7494" s="34">
        <v>831</v>
      </c>
    </row>
    <row r="7495" spans="1:29" x14ac:dyDescent="0.2">
      <c r="A7495" s="34" t="s">
        <v>67988</v>
      </c>
      <c r="B7495" s="34">
        <v>143</v>
      </c>
      <c r="C7495" s="34">
        <v>189</v>
      </c>
      <c r="D7495" s="34">
        <v>170</v>
      </c>
      <c r="E7495" s="34">
        <v>172</v>
      </c>
      <c r="F7495" s="34">
        <v>151</v>
      </c>
      <c r="G7495" s="34">
        <v>147</v>
      </c>
      <c r="H7495" s="34">
        <v>170</v>
      </c>
      <c r="I7495" s="34">
        <v>219</v>
      </c>
      <c r="J7495" s="34">
        <v>121</v>
      </c>
      <c r="K7495" s="34">
        <v>197</v>
      </c>
      <c r="L7495" s="34">
        <v>93</v>
      </c>
      <c r="M7495" s="34">
        <v>187</v>
      </c>
      <c r="N7495" s="34">
        <v>113</v>
      </c>
      <c r="O7495" s="34">
        <v>168</v>
      </c>
      <c r="P7495" s="34">
        <v>127</v>
      </c>
      <c r="Q7495" s="34">
        <v>249</v>
      </c>
      <c r="R7495" s="34">
        <v>179</v>
      </c>
      <c r="S7495" s="34">
        <v>239</v>
      </c>
      <c r="T7495" s="34">
        <v>133</v>
      </c>
      <c r="U7495" s="34">
        <v>162</v>
      </c>
      <c r="V7495" s="34">
        <v>182</v>
      </c>
      <c r="W7495" s="34">
        <v>220</v>
      </c>
      <c r="X7495" s="34">
        <v>179</v>
      </c>
      <c r="Y7495" s="34">
        <v>201</v>
      </c>
      <c r="Z7495" s="34">
        <v>162</v>
      </c>
      <c r="AA7495" s="34">
        <v>277</v>
      </c>
      <c r="AB7495" s="34">
        <v>203</v>
      </c>
      <c r="AC7495" s="34">
        <v>334</v>
      </c>
    </row>
    <row r="7496" spans="1:29" x14ac:dyDescent="0.2">
      <c r="A7496" s="34" t="s">
        <v>67989</v>
      </c>
      <c r="B7496" s="34">
        <v>479</v>
      </c>
      <c r="C7496" s="34">
        <v>383</v>
      </c>
      <c r="D7496" s="34">
        <v>475</v>
      </c>
      <c r="E7496" s="34">
        <v>364</v>
      </c>
      <c r="F7496" s="34">
        <v>465</v>
      </c>
      <c r="G7496" s="34">
        <v>452</v>
      </c>
      <c r="H7496" s="34">
        <v>442</v>
      </c>
      <c r="I7496" s="34">
        <v>439</v>
      </c>
      <c r="J7496" s="34">
        <v>437</v>
      </c>
      <c r="K7496" s="34">
        <v>441</v>
      </c>
      <c r="L7496" s="34">
        <v>448</v>
      </c>
      <c r="M7496" s="34">
        <v>374</v>
      </c>
      <c r="N7496" s="34">
        <v>360</v>
      </c>
      <c r="O7496" s="34">
        <v>374</v>
      </c>
      <c r="P7496" s="34">
        <v>496</v>
      </c>
      <c r="Q7496" s="34">
        <v>607</v>
      </c>
      <c r="R7496" s="34">
        <v>572</v>
      </c>
      <c r="S7496" s="34">
        <v>509</v>
      </c>
      <c r="T7496" s="34">
        <v>755</v>
      </c>
      <c r="U7496" s="34">
        <v>460</v>
      </c>
      <c r="V7496" s="34">
        <v>574</v>
      </c>
      <c r="W7496" s="34">
        <v>552</v>
      </c>
      <c r="X7496" s="34">
        <v>562</v>
      </c>
      <c r="Y7496" s="34">
        <v>495</v>
      </c>
      <c r="Z7496" s="34">
        <v>523</v>
      </c>
      <c r="AA7496" s="34">
        <v>467</v>
      </c>
      <c r="AB7496" s="34">
        <v>710</v>
      </c>
      <c r="AC7496" s="34">
        <v>627</v>
      </c>
    </row>
    <row r="7497" spans="1:29" x14ac:dyDescent="0.2">
      <c r="A7497" s="34" t="s">
        <v>67990</v>
      </c>
      <c r="B7497" s="34">
        <v>373</v>
      </c>
      <c r="C7497" s="34">
        <v>498</v>
      </c>
      <c r="D7497" s="34">
        <v>546</v>
      </c>
      <c r="E7497" s="34">
        <v>460</v>
      </c>
      <c r="F7497" s="34">
        <v>505</v>
      </c>
      <c r="G7497" s="34">
        <v>461</v>
      </c>
      <c r="H7497" s="34">
        <v>480</v>
      </c>
      <c r="I7497" s="34">
        <v>473</v>
      </c>
      <c r="J7497" s="34">
        <v>438</v>
      </c>
      <c r="K7497" s="34">
        <v>447</v>
      </c>
      <c r="L7497" s="34">
        <v>318</v>
      </c>
      <c r="M7497" s="34">
        <v>415</v>
      </c>
      <c r="N7497" s="34">
        <v>443</v>
      </c>
      <c r="O7497" s="34">
        <v>410</v>
      </c>
      <c r="P7497" s="34">
        <v>450</v>
      </c>
      <c r="Q7497" s="34">
        <v>523</v>
      </c>
      <c r="R7497" s="34">
        <v>577</v>
      </c>
      <c r="S7497" s="34">
        <v>573</v>
      </c>
      <c r="T7497" s="34">
        <v>437</v>
      </c>
      <c r="U7497" s="34">
        <v>422</v>
      </c>
      <c r="V7497" s="34">
        <v>541</v>
      </c>
      <c r="W7497" s="34">
        <v>476</v>
      </c>
      <c r="X7497" s="34">
        <v>610</v>
      </c>
      <c r="Y7497" s="34">
        <v>520</v>
      </c>
      <c r="Z7497" s="34">
        <v>466</v>
      </c>
      <c r="AA7497" s="34">
        <v>608</v>
      </c>
      <c r="AB7497" s="34">
        <v>430</v>
      </c>
      <c r="AC7497" s="34">
        <v>742</v>
      </c>
    </row>
    <row r="7498" spans="1:29" x14ac:dyDescent="0.2">
      <c r="A7498" s="34" t="s">
        <v>67991</v>
      </c>
      <c r="B7498" s="34">
        <v>429</v>
      </c>
      <c r="C7498" s="34">
        <v>325</v>
      </c>
      <c r="D7498" s="34">
        <v>433</v>
      </c>
      <c r="E7498" s="34">
        <v>307</v>
      </c>
      <c r="F7498" s="34">
        <v>442</v>
      </c>
      <c r="G7498" s="34">
        <v>274</v>
      </c>
      <c r="H7498" s="34">
        <v>399</v>
      </c>
      <c r="I7498" s="34">
        <v>324</v>
      </c>
      <c r="J7498" s="34">
        <v>440</v>
      </c>
      <c r="K7498" s="34">
        <v>354</v>
      </c>
      <c r="L7498" s="34">
        <v>511</v>
      </c>
      <c r="M7498" s="34">
        <v>314</v>
      </c>
      <c r="N7498" s="34">
        <v>359</v>
      </c>
      <c r="O7498" s="34">
        <v>365</v>
      </c>
      <c r="P7498" s="34">
        <v>391</v>
      </c>
      <c r="Q7498" s="34">
        <v>495</v>
      </c>
      <c r="R7498" s="34">
        <v>608</v>
      </c>
      <c r="S7498" s="34">
        <v>430</v>
      </c>
      <c r="T7498" s="34">
        <v>675</v>
      </c>
      <c r="U7498" s="34">
        <v>391</v>
      </c>
      <c r="V7498" s="34">
        <v>568</v>
      </c>
      <c r="W7498" s="34">
        <v>646</v>
      </c>
      <c r="X7498" s="34">
        <v>584</v>
      </c>
      <c r="Y7498" s="34">
        <v>540</v>
      </c>
      <c r="Z7498" s="34">
        <v>452</v>
      </c>
      <c r="AA7498" s="34">
        <v>448</v>
      </c>
      <c r="AB7498" s="34">
        <v>664</v>
      </c>
      <c r="AC7498" s="34">
        <v>583</v>
      </c>
    </row>
    <row r="7499" spans="1:29" x14ac:dyDescent="0.2">
      <c r="A7499" s="34" t="s">
        <v>67992</v>
      </c>
      <c r="B7499" s="34">
        <v>391</v>
      </c>
      <c r="C7499" s="34">
        <v>298</v>
      </c>
      <c r="D7499" s="34">
        <v>419</v>
      </c>
      <c r="E7499" s="34">
        <v>379</v>
      </c>
      <c r="F7499" s="34">
        <v>434</v>
      </c>
      <c r="G7499" s="34">
        <v>257</v>
      </c>
      <c r="H7499" s="34">
        <v>423</v>
      </c>
      <c r="I7499" s="34">
        <v>344</v>
      </c>
      <c r="J7499" s="34">
        <v>411</v>
      </c>
      <c r="K7499" s="34">
        <v>340</v>
      </c>
      <c r="L7499" s="34">
        <v>354</v>
      </c>
      <c r="M7499" s="34">
        <v>280</v>
      </c>
      <c r="N7499" s="34">
        <v>332</v>
      </c>
      <c r="O7499" s="34">
        <v>356</v>
      </c>
      <c r="P7499" s="34">
        <v>400</v>
      </c>
      <c r="Q7499" s="34">
        <v>510</v>
      </c>
      <c r="R7499" s="34">
        <v>509</v>
      </c>
      <c r="S7499" s="34">
        <v>386</v>
      </c>
      <c r="T7499" s="34">
        <v>524</v>
      </c>
      <c r="U7499" s="34">
        <v>403</v>
      </c>
      <c r="V7499" s="34">
        <v>408</v>
      </c>
      <c r="W7499" s="34">
        <v>446</v>
      </c>
      <c r="X7499" s="34">
        <v>469</v>
      </c>
      <c r="Y7499" s="34">
        <v>398</v>
      </c>
      <c r="Z7499" s="34">
        <v>527</v>
      </c>
      <c r="AA7499" s="34">
        <v>465</v>
      </c>
      <c r="AB7499" s="34">
        <v>510</v>
      </c>
      <c r="AC7499" s="34">
        <v>564</v>
      </c>
    </row>
    <row r="7500" spans="1:29" x14ac:dyDescent="0.2">
      <c r="A7500" s="34" t="s">
        <v>67993</v>
      </c>
      <c r="B7500" s="34">
        <v>337</v>
      </c>
      <c r="C7500" s="34">
        <v>250</v>
      </c>
      <c r="D7500" s="34">
        <v>303</v>
      </c>
      <c r="E7500" s="34">
        <v>257</v>
      </c>
      <c r="F7500" s="34">
        <v>302</v>
      </c>
      <c r="G7500" s="34">
        <v>262</v>
      </c>
      <c r="H7500" s="34">
        <v>262</v>
      </c>
      <c r="I7500" s="34">
        <v>220</v>
      </c>
      <c r="J7500" s="34">
        <v>286</v>
      </c>
      <c r="K7500" s="34">
        <v>274</v>
      </c>
      <c r="L7500" s="34">
        <v>198</v>
      </c>
      <c r="M7500" s="34">
        <v>250</v>
      </c>
      <c r="N7500" s="34">
        <v>230</v>
      </c>
      <c r="O7500" s="34">
        <v>219</v>
      </c>
      <c r="P7500" s="34">
        <v>305</v>
      </c>
      <c r="Q7500" s="34">
        <v>302</v>
      </c>
      <c r="R7500" s="34">
        <v>345</v>
      </c>
      <c r="S7500" s="34">
        <v>299</v>
      </c>
      <c r="T7500" s="34">
        <v>232</v>
      </c>
      <c r="U7500" s="34">
        <v>311</v>
      </c>
      <c r="V7500" s="34">
        <v>268</v>
      </c>
      <c r="W7500" s="34">
        <v>286</v>
      </c>
      <c r="X7500" s="34">
        <v>390</v>
      </c>
      <c r="Y7500" s="34">
        <v>315</v>
      </c>
      <c r="Z7500" s="34">
        <v>343</v>
      </c>
      <c r="AA7500" s="34">
        <v>339</v>
      </c>
      <c r="AB7500" s="34">
        <v>290</v>
      </c>
      <c r="AC7500" s="34">
        <v>414</v>
      </c>
    </row>
    <row r="7501" spans="1:29" x14ac:dyDescent="0.2">
      <c r="A7501" s="34" t="s">
        <v>67994</v>
      </c>
      <c r="B7501" s="34">
        <v>234</v>
      </c>
      <c r="C7501" s="34">
        <v>260</v>
      </c>
      <c r="D7501" s="34">
        <v>262</v>
      </c>
      <c r="E7501" s="34">
        <v>305</v>
      </c>
      <c r="F7501" s="34">
        <v>289</v>
      </c>
      <c r="G7501" s="34">
        <v>338</v>
      </c>
      <c r="H7501" s="34">
        <v>281</v>
      </c>
      <c r="I7501" s="34">
        <v>256</v>
      </c>
      <c r="J7501" s="34">
        <v>286</v>
      </c>
      <c r="K7501" s="34">
        <v>270</v>
      </c>
      <c r="L7501" s="34">
        <v>309</v>
      </c>
      <c r="M7501" s="34">
        <v>258</v>
      </c>
      <c r="N7501" s="34">
        <v>250</v>
      </c>
      <c r="O7501" s="34">
        <v>244</v>
      </c>
      <c r="P7501" s="34">
        <v>258</v>
      </c>
      <c r="Q7501" s="34">
        <v>377</v>
      </c>
      <c r="R7501" s="34">
        <v>421</v>
      </c>
      <c r="S7501" s="34">
        <v>326</v>
      </c>
      <c r="T7501" s="34">
        <v>368</v>
      </c>
      <c r="U7501" s="34">
        <v>334</v>
      </c>
      <c r="V7501" s="34">
        <v>320</v>
      </c>
      <c r="W7501" s="34">
        <v>461</v>
      </c>
      <c r="X7501" s="34">
        <v>319</v>
      </c>
      <c r="Y7501" s="34">
        <v>447</v>
      </c>
      <c r="Z7501" s="34">
        <v>311</v>
      </c>
      <c r="AA7501" s="34">
        <v>366</v>
      </c>
      <c r="AB7501" s="34">
        <v>441</v>
      </c>
      <c r="AC7501" s="34">
        <v>428</v>
      </c>
    </row>
    <row r="7502" spans="1:29" x14ac:dyDescent="0.2">
      <c r="A7502" s="34" t="s">
        <v>67995</v>
      </c>
      <c r="B7502" s="34">
        <v>465</v>
      </c>
      <c r="C7502" s="34">
        <v>446</v>
      </c>
      <c r="D7502" s="34">
        <v>597</v>
      </c>
      <c r="E7502" s="34">
        <v>480</v>
      </c>
      <c r="F7502" s="34">
        <v>544</v>
      </c>
      <c r="G7502" s="34">
        <v>500</v>
      </c>
      <c r="H7502" s="34">
        <v>517</v>
      </c>
      <c r="I7502" s="34">
        <v>419</v>
      </c>
      <c r="J7502" s="34">
        <v>567</v>
      </c>
      <c r="K7502" s="34">
        <v>485</v>
      </c>
      <c r="L7502" s="34">
        <v>477</v>
      </c>
      <c r="M7502" s="34">
        <v>384</v>
      </c>
      <c r="N7502" s="34">
        <v>494</v>
      </c>
      <c r="O7502" s="34">
        <v>387</v>
      </c>
      <c r="P7502" s="34">
        <v>469</v>
      </c>
      <c r="Q7502" s="34">
        <v>587</v>
      </c>
      <c r="R7502" s="34">
        <v>574</v>
      </c>
      <c r="S7502" s="34">
        <v>558</v>
      </c>
      <c r="T7502" s="34">
        <v>577</v>
      </c>
      <c r="U7502" s="34">
        <v>454</v>
      </c>
      <c r="V7502" s="34">
        <v>591</v>
      </c>
      <c r="W7502" s="34">
        <v>564</v>
      </c>
      <c r="X7502" s="34">
        <v>669</v>
      </c>
      <c r="Y7502" s="34">
        <v>480</v>
      </c>
      <c r="Z7502" s="34">
        <v>544</v>
      </c>
      <c r="AA7502" s="34">
        <v>637</v>
      </c>
      <c r="AB7502" s="34">
        <v>712</v>
      </c>
      <c r="AC7502" s="34">
        <v>743</v>
      </c>
    </row>
    <row r="7503" spans="1:29" x14ac:dyDescent="0.2">
      <c r="A7503" s="34" t="s">
        <v>67996</v>
      </c>
      <c r="B7503" s="34">
        <v>564</v>
      </c>
      <c r="C7503" s="34">
        <v>455</v>
      </c>
      <c r="D7503" s="34">
        <v>511</v>
      </c>
      <c r="E7503" s="34">
        <v>481</v>
      </c>
      <c r="F7503" s="34">
        <v>603</v>
      </c>
      <c r="G7503" s="34">
        <v>519</v>
      </c>
      <c r="H7503" s="34">
        <v>629</v>
      </c>
      <c r="I7503" s="34">
        <v>473</v>
      </c>
      <c r="J7503" s="34">
        <v>613</v>
      </c>
      <c r="K7503" s="34">
        <v>548</v>
      </c>
      <c r="L7503" s="34">
        <v>654</v>
      </c>
      <c r="M7503" s="34">
        <v>454</v>
      </c>
      <c r="N7503" s="34">
        <v>485</v>
      </c>
      <c r="O7503" s="34">
        <v>460</v>
      </c>
      <c r="P7503" s="34">
        <v>576</v>
      </c>
      <c r="Q7503" s="34">
        <v>637</v>
      </c>
      <c r="R7503" s="34">
        <v>837</v>
      </c>
      <c r="S7503" s="34">
        <v>554</v>
      </c>
      <c r="T7503" s="34">
        <v>942</v>
      </c>
      <c r="U7503" s="34">
        <v>439</v>
      </c>
      <c r="V7503" s="34">
        <v>758</v>
      </c>
      <c r="W7503" s="34">
        <v>698</v>
      </c>
      <c r="X7503" s="34">
        <v>762</v>
      </c>
      <c r="Y7503" s="34">
        <v>624</v>
      </c>
      <c r="Z7503" s="34">
        <v>647</v>
      </c>
      <c r="AA7503" s="34">
        <v>615</v>
      </c>
      <c r="AB7503" s="34">
        <v>920</v>
      </c>
      <c r="AC7503" s="34">
        <v>824</v>
      </c>
    </row>
    <row r="7504" spans="1:29" x14ac:dyDescent="0.2">
      <c r="A7504" s="34" t="s">
        <v>67997</v>
      </c>
      <c r="B7504" s="34">
        <v>879</v>
      </c>
      <c r="C7504" s="34">
        <v>378</v>
      </c>
      <c r="D7504" s="34">
        <v>557</v>
      </c>
      <c r="E7504" s="34">
        <v>420</v>
      </c>
      <c r="F7504" s="34">
        <v>618</v>
      </c>
      <c r="G7504" s="34">
        <v>398</v>
      </c>
      <c r="H7504" s="34">
        <v>604</v>
      </c>
      <c r="I7504" s="34">
        <v>449</v>
      </c>
      <c r="J7504" s="34">
        <v>657</v>
      </c>
      <c r="K7504" s="34">
        <v>454</v>
      </c>
      <c r="L7504" s="34">
        <v>683</v>
      </c>
      <c r="M7504" s="34">
        <v>429</v>
      </c>
      <c r="N7504" s="34">
        <v>578</v>
      </c>
      <c r="O7504" s="34">
        <v>420</v>
      </c>
      <c r="P7504" s="34">
        <v>597</v>
      </c>
      <c r="Q7504" s="34">
        <v>717</v>
      </c>
      <c r="R7504" s="34">
        <v>915</v>
      </c>
      <c r="S7504" s="34">
        <v>559</v>
      </c>
      <c r="T7504" s="34">
        <v>1035</v>
      </c>
      <c r="U7504" s="34">
        <v>521</v>
      </c>
      <c r="V7504" s="34">
        <v>865</v>
      </c>
      <c r="W7504" s="34">
        <v>843</v>
      </c>
      <c r="X7504" s="34">
        <v>889</v>
      </c>
      <c r="Y7504" s="34">
        <v>684</v>
      </c>
      <c r="Z7504" s="34">
        <v>681</v>
      </c>
      <c r="AA7504" s="34">
        <v>576</v>
      </c>
      <c r="AB7504" s="34">
        <v>1062</v>
      </c>
      <c r="AC7504" s="34">
        <v>821</v>
      </c>
    </row>
    <row r="7505" spans="1:29" x14ac:dyDescent="0.2">
      <c r="A7505" s="34" t="s">
        <v>67998</v>
      </c>
      <c r="B7505" s="34">
        <v>262</v>
      </c>
      <c r="C7505" s="34">
        <v>304</v>
      </c>
      <c r="D7505" s="34">
        <v>313</v>
      </c>
      <c r="E7505" s="34">
        <v>285</v>
      </c>
      <c r="F7505" s="34">
        <v>316</v>
      </c>
      <c r="G7505" s="34">
        <v>245</v>
      </c>
      <c r="H7505" s="34">
        <v>312</v>
      </c>
      <c r="I7505" s="34">
        <v>260</v>
      </c>
      <c r="J7505" s="34">
        <v>241</v>
      </c>
      <c r="K7505" s="34">
        <v>298</v>
      </c>
      <c r="L7505" s="34">
        <v>244</v>
      </c>
      <c r="M7505" s="34">
        <v>250</v>
      </c>
      <c r="N7505" s="34">
        <v>264</v>
      </c>
      <c r="O7505" s="34">
        <v>255</v>
      </c>
      <c r="P7505" s="34">
        <v>262</v>
      </c>
      <c r="Q7505" s="34">
        <v>390</v>
      </c>
      <c r="R7505" s="34">
        <v>340</v>
      </c>
      <c r="S7505" s="34">
        <v>390</v>
      </c>
      <c r="T7505" s="34">
        <v>269</v>
      </c>
      <c r="U7505" s="34">
        <v>246</v>
      </c>
      <c r="V7505" s="34">
        <v>379</v>
      </c>
      <c r="W7505" s="34">
        <v>418</v>
      </c>
      <c r="X7505" s="34">
        <v>375</v>
      </c>
      <c r="Y7505" s="34">
        <v>270</v>
      </c>
      <c r="Z7505" s="34">
        <v>354</v>
      </c>
      <c r="AA7505" s="34">
        <v>371</v>
      </c>
      <c r="AB7505" s="34">
        <v>257</v>
      </c>
      <c r="AC7505" s="34">
        <v>421</v>
      </c>
    </row>
    <row r="7506" spans="1:29" x14ac:dyDescent="0.2">
      <c r="A7506" s="34" t="s">
        <v>67999</v>
      </c>
      <c r="B7506" s="34">
        <v>719</v>
      </c>
      <c r="C7506" s="34">
        <v>520</v>
      </c>
      <c r="D7506" s="34">
        <v>749</v>
      </c>
      <c r="E7506" s="34">
        <v>586</v>
      </c>
      <c r="F7506" s="34">
        <v>660</v>
      </c>
      <c r="G7506" s="34">
        <v>606</v>
      </c>
      <c r="H7506" s="34">
        <v>593</v>
      </c>
      <c r="I7506" s="34">
        <v>497</v>
      </c>
      <c r="J7506" s="34">
        <v>526</v>
      </c>
      <c r="K7506" s="34">
        <v>621</v>
      </c>
      <c r="L7506" s="34">
        <v>421</v>
      </c>
      <c r="M7506" s="34">
        <v>416</v>
      </c>
      <c r="N7506" s="34">
        <v>569</v>
      </c>
      <c r="O7506" s="34">
        <v>407</v>
      </c>
      <c r="P7506" s="34">
        <v>540</v>
      </c>
      <c r="Q7506" s="34">
        <v>739</v>
      </c>
      <c r="R7506" s="34">
        <v>656</v>
      </c>
      <c r="S7506" s="34">
        <v>746</v>
      </c>
      <c r="T7506" s="34">
        <v>619</v>
      </c>
      <c r="U7506" s="34">
        <v>510</v>
      </c>
      <c r="V7506" s="34">
        <v>813</v>
      </c>
      <c r="W7506" s="34">
        <v>670</v>
      </c>
      <c r="X7506" s="34">
        <v>761</v>
      </c>
      <c r="Y7506" s="34">
        <v>643</v>
      </c>
      <c r="Z7506" s="34">
        <v>717</v>
      </c>
      <c r="AA7506" s="34">
        <v>769</v>
      </c>
      <c r="AB7506" s="34">
        <v>750</v>
      </c>
      <c r="AC7506" s="34">
        <v>959</v>
      </c>
    </row>
    <row r="7507" spans="1:29" x14ac:dyDescent="0.2">
      <c r="A7507" s="34" t="s">
        <v>68000</v>
      </c>
      <c r="B7507" s="34">
        <v>575</v>
      </c>
      <c r="C7507" s="34">
        <v>274</v>
      </c>
      <c r="D7507" s="34">
        <v>418</v>
      </c>
      <c r="E7507" s="34">
        <v>370</v>
      </c>
      <c r="F7507" s="34">
        <v>434</v>
      </c>
      <c r="G7507" s="34">
        <v>305</v>
      </c>
      <c r="H7507" s="34">
        <v>461</v>
      </c>
      <c r="I7507" s="34">
        <v>266</v>
      </c>
      <c r="J7507" s="34">
        <v>481</v>
      </c>
      <c r="K7507" s="34">
        <v>246</v>
      </c>
      <c r="L7507" s="34">
        <v>571</v>
      </c>
      <c r="M7507" s="34">
        <v>237</v>
      </c>
      <c r="N7507" s="34">
        <v>414</v>
      </c>
      <c r="O7507" s="34">
        <v>285</v>
      </c>
      <c r="P7507" s="34">
        <v>508</v>
      </c>
      <c r="Q7507" s="34">
        <v>515</v>
      </c>
      <c r="R7507" s="34">
        <v>615</v>
      </c>
      <c r="S7507" s="34">
        <v>424</v>
      </c>
      <c r="T7507" s="34">
        <v>803</v>
      </c>
      <c r="U7507" s="34">
        <v>391</v>
      </c>
      <c r="V7507" s="34">
        <v>574</v>
      </c>
      <c r="W7507" s="34">
        <v>664</v>
      </c>
      <c r="X7507" s="34">
        <v>550</v>
      </c>
      <c r="Y7507" s="34">
        <v>539</v>
      </c>
      <c r="Z7507" s="34">
        <v>507</v>
      </c>
      <c r="AA7507" s="34">
        <v>377</v>
      </c>
      <c r="AB7507" s="34">
        <v>823</v>
      </c>
      <c r="AC7507" s="34">
        <v>537</v>
      </c>
    </row>
    <row r="7508" spans="1:29" x14ac:dyDescent="0.2">
      <c r="A7508" s="34" t="s">
        <v>68001</v>
      </c>
      <c r="B7508" s="34">
        <v>304</v>
      </c>
      <c r="C7508" s="34">
        <v>299</v>
      </c>
      <c r="D7508" s="34">
        <v>247</v>
      </c>
      <c r="E7508" s="34">
        <v>384</v>
      </c>
      <c r="F7508" s="34">
        <v>271</v>
      </c>
      <c r="G7508" s="34">
        <v>334</v>
      </c>
      <c r="H7508" s="34">
        <v>327</v>
      </c>
      <c r="I7508" s="34">
        <v>253</v>
      </c>
      <c r="J7508" s="34">
        <v>303</v>
      </c>
      <c r="K7508" s="34">
        <v>279</v>
      </c>
      <c r="L7508" s="34">
        <v>294</v>
      </c>
      <c r="M7508" s="34">
        <v>266</v>
      </c>
      <c r="N7508" s="34">
        <v>204</v>
      </c>
      <c r="O7508" s="34">
        <v>304</v>
      </c>
      <c r="P7508" s="34">
        <v>222</v>
      </c>
      <c r="Q7508" s="34">
        <v>438</v>
      </c>
      <c r="R7508" s="34">
        <v>386</v>
      </c>
      <c r="S7508" s="34">
        <v>361</v>
      </c>
      <c r="T7508" s="34">
        <v>391</v>
      </c>
      <c r="U7508" s="34">
        <v>368</v>
      </c>
      <c r="V7508" s="34">
        <v>383</v>
      </c>
      <c r="W7508" s="34">
        <v>456</v>
      </c>
      <c r="X7508" s="34">
        <v>345</v>
      </c>
      <c r="Y7508" s="34">
        <v>452</v>
      </c>
      <c r="Z7508" s="34">
        <v>273</v>
      </c>
      <c r="AA7508" s="34">
        <v>388</v>
      </c>
      <c r="AB7508" s="34">
        <v>431</v>
      </c>
      <c r="AC7508" s="34">
        <v>484</v>
      </c>
    </row>
    <row r="7509" spans="1:29" x14ac:dyDescent="0.2">
      <c r="A7509" s="34" t="s">
        <v>68002</v>
      </c>
      <c r="B7509" s="34">
        <v>438</v>
      </c>
      <c r="C7509" s="34">
        <v>444</v>
      </c>
      <c r="D7509" s="34">
        <v>446</v>
      </c>
      <c r="E7509" s="34">
        <v>390</v>
      </c>
      <c r="F7509" s="34">
        <v>516</v>
      </c>
      <c r="G7509" s="34">
        <v>428</v>
      </c>
      <c r="H7509" s="34">
        <v>512</v>
      </c>
      <c r="I7509" s="34">
        <v>359</v>
      </c>
      <c r="J7509" s="34">
        <v>432</v>
      </c>
      <c r="K7509" s="34">
        <v>438</v>
      </c>
      <c r="L7509" s="34">
        <v>500</v>
      </c>
      <c r="M7509" s="34">
        <v>383</v>
      </c>
      <c r="N7509" s="34">
        <v>382</v>
      </c>
      <c r="O7509" s="34">
        <v>425</v>
      </c>
      <c r="P7509" s="34">
        <v>443</v>
      </c>
      <c r="Q7509" s="34">
        <v>553</v>
      </c>
      <c r="R7509" s="34">
        <v>679</v>
      </c>
      <c r="S7509" s="34">
        <v>476</v>
      </c>
      <c r="T7509" s="34">
        <v>607</v>
      </c>
      <c r="U7509" s="34">
        <v>502</v>
      </c>
      <c r="V7509" s="34">
        <v>580</v>
      </c>
      <c r="W7509" s="34">
        <v>619</v>
      </c>
      <c r="X7509" s="34">
        <v>555</v>
      </c>
      <c r="Y7509" s="34">
        <v>653</v>
      </c>
      <c r="Z7509" s="34">
        <v>590</v>
      </c>
      <c r="AA7509" s="34">
        <v>588</v>
      </c>
      <c r="AB7509" s="34">
        <v>727</v>
      </c>
      <c r="AC7509" s="34">
        <v>696</v>
      </c>
    </row>
    <row r="7510" spans="1:29" x14ac:dyDescent="0.2">
      <c r="A7510" s="34" t="s">
        <v>68003</v>
      </c>
      <c r="B7510" s="34">
        <v>126</v>
      </c>
      <c r="C7510" s="34">
        <v>135</v>
      </c>
      <c r="D7510" s="34">
        <v>121</v>
      </c>
      <c r="E7510" s="34">
        <v>121</v>
      </c>
      <c r="F7510" s="34">
        <v>142</v>
      </c>
      <c r="G7510" s="34">
        <v>151</v>
      </c>
      <c r="H7510" s="34">
        <v>122</v>
      </c>
      <c r="I7510" s="34">
        <v>115</v>
      </c>
      <c r="J7510" s="34">
        <v>147</v>
      </c>
      <c r="K7510" s="34">
        <v>125</v>
      </c>
      <c r="L7510" s="34">
        <v>100</v>
      </c>
      <c r="M7510" s="34">
        <v>139</v>
      </c>
      <c r="N7510" s="34">
        <v>111</v>
      </c>
      <c r="O7510" s="34">
        <v>124</v>
      </c>
      <c r="P7510" s="34">
        <v>138</v>
      </c>
      <c r="Q7510" s="34">
        <v>194</v>
      </c>
      <c r="R7510" s="34">
        <v>159</v>
      </c>
      <c r="S7510" s="34">
        <v>167</v>
      </c>
      <c r="T7510" s="34">
        <v>141</v>
      </c>
      <c r="U7510" s="34">
        <v>135</v>
      </c>
      <c r="V7510" s="34">
        <v>178</v>
      </c>
      <c r="W7510" s="34">
        <v>195</v>
      </c>
      <c r="X7510" s="34">
        <v>185</v>
      </c>
      <c r="Y7510" s="34">
        <v>190</v>
      </c>
      <c r="Z7510" s="34">
        <v>159</v>
      </c>
      <c r="AA7510" s="34">
        <v>189</v>
      </c>
      <c r="AB7510" s="34">
        <v>132</v>
      </c>
      <c r="AC7510" s="34">
        <v>201</v>
      </c>
    </row>
    <row r="7511" spans="1:29" x14ac:dyDescent="0.2">
      <c r="A7511" s="34" t="s">
        <v>68004</v>
      </c>
      <c r="B7511" s="34">
        <v>486</v>
      </c>
      <c r="C7511" s="34">
        <v>309</v>
      </c>
      <c r="D7511" s="34">
        <v>408</v>
      </c>
      <c r="E7511" s="34">
        <v>342</v>
      </c>
      <c r="F7511" s="34">
        <v>486</v>
      </c>
      <c r="G7511" s="34">
        <v>369</v>
      </c>
      <c r="H7511" s="34">
        <v>442</v>
      </c>
      <c r="I7511" s="34">
        <v>283</v>
      </c>
      <c r="J7511" s="34">
        <v>429</v>
      </c>
      <c r="K7511" s="34">
        <v>354</v>
      </c>
      <c r="L7511" s="34">
        <v>428</v>
      </c>
      <c r="M7511" s="34">
        <v>321</v>
      </c>
      <c r="N7511" s="34">
        <v>377</v>
      </c>
      <c r="O7511" s="34">
        <v>366</v>
      </c>
      <c r="P7511" s="34">
        <v>407</v>
      </c>
      <c r="Q7511" s="34">
        <v>455</v>
      </c>
      <c r="R7511" s="34">
        <v>598</v>
      </c>
      <c r="S7511" s="34">
        <v>500</v>
      </c>
      <c r="T7511" s="34">
        <v>519</v>
      </c>
      <c r="U7511" s="34">
        <v>419</v>
      </c>
      <c r="V7511" s="34">
        <v>571</v>
      </c>
      <c r="W7511" s="34">
        <v>544</v>
      </c>
      <c r="X7511" s="34">
        <v>522</v>
      </c>
      <c r="Y7511" s="34">
        <v>452</v>
      </c>
      <c r="Z7511" s="34">
        <v>460</v>
      </c>
      <c r="AA7511" s="34">
        <v>441</v>
      </c>
      <c r="AB7511" s="34">
        <v>627</v>
      </c>
      <c r="AC7511" s="34">
        <v>595</v>
      </c>
    </row>
    <row r="7512" spans="1:29" x14ac:dyDescent="0.2">
      <c r="A7512" s="34" t="s">
        <v>68005</v>
      </c>
      <c r="B7512" s="34">
        <v>169</v>
      </c>
      <c r="C7512" s="34">
        <v>143</v>
      </c>
      <c r="D7512" s="34">
        <v>230</v>
      </c>
      <c r="E7512" s="34">
        <v>208</v>
      </c>
      <c r="F7512" s="34">
        <v>166</v>
      </c>
      <c r="G7512" s="34">
        <v>192</v>
      </c>
      <c r="H7512" s="34">
        <v>175</v>
      </c>
      <c r="I7512" s="34">
        <v>161</v>
      </c>
      <c r="J7512" s="34">
        <v>129</v>
      </c>
      <c r="K7512" s="34">
        <v>179</v>
      </c>
      <c r="L7512" s="34">
        <v>85</v>
      </c>
      <c r="M7512" s="34">
        <v>159</v>
      </c>
      <c r="N7512" s="34">
        <v>140</v>
      </c>
      <c r="O7512" s="34">
        <v>149</v>
      </c>
      <c r="P7512" s="34">
        <v>126</v>
      </c>
      <c r="Q7512" s="34">
        <v>170</v>
      </c>
      <c r="R7512" s="34">
        <v>169</v>
      </c>
      <c r="S7512" s="34">
        <v>246</v>
      </c>
      <c r="T7512" s="34">
        <v>107</v>
      </c>
      <c r="U7512" s="34">
        <v>145</v>
      </c>
      <c r="V7512" s="34">
        <v>170</v>
      </c>
      <c r="W7512" s="34">
        <v>158</v>
      </c>
      <c r="X7512" s="34">
        <v>159</v>
      </c>
      <c r="Y7512" s="34">
        <v>143</v>
      </c>
      <c r="Z7512" s="34">
        <v>224</v>
      </c>
      <c r="AA7512" s="34">
        <v>205</v>
      </c>
      <c r="AB7512" s="34">
        <v>150</v>
      </c>
      <c r="AC7512" s="34">
        <v>288</v>
      </c>
    </row>
    <row r="7513" spans="1:29" x14ac:dyDescent="0.2">
      <c r="A7513" s="34" t="s">
        <v>68006</v>
      </c>
      <c r="B7513" s="34">
        <v>128</v>
      </c>
      <c r="C7513" s="34">
        <v>202</v>
      </c>
      <c r="D7513" s="34">
        <v>216</v>
      </c>
      <c r="E7513" s="34">
        <v>199</v>
      </c>
      <c r="F7513" s="34">
        <v>159</v>
      </c>
      <c r="G7513" s="34">
        <v>245</v>
      </c>
      <c r="H7513" s="34">
        <v>150</v>
      </c>
      <c r="I7513" s="34">
        <v>171</v>
      </c>
      <c r="J7513" s="34">
        <v>117</v>
      </c>
      <c r="K7513" s="34">
        <v>188</v>
      </c>
      <c r="L7513" s="34">
        <v>100</v>
      </c>
      <c r="M7513" s="34">
        <v>168</v>
      </c>
      <c r="N7513" s="34">
        <v>142</v>
      </c>
      <c r="O7513" s="34">
        <v>144</v>
      </c>
      <c r="P7513" s="34">
        <v>173</v>
      </c>
      <c r="Q7513" s="34">
        <v>278</v>
      </c>
      <c r="R7513" s="34">
        <v>189</v>
      </c>
      <c r="S7513" s="34">
        <v>258</v>
      </c>
      <c r="T7513" s="34">
        <v>99</v>
      </c>
      <c r="U7513" s="34">
        <v>194</v>
      </c>
      <c r="V7513" s="34">
        <v>176</v>
      </c>
      <c r="W7513" s="34">
        <v>170</v>
      </c>
      <c r="X7513" s="34">
        <v>209</v>
      </c>
      <c r="Y7513" s="34">
        <v>161</v>
      </c>
      <c r="Z7513" s="34">
        <v>185</v>
      </c>
      <c r="AA7513" s="34">
        <v>242</v>
      </c>
      <c r="AB7513" s="34">
        <v>176</v>
      </c>
      <c r="AC7513" s="34">
        <v>293</v>
      </c>
    </row>
    <row r="7514" spans="1:29" x14ac:dyDescent="0.2">
      <c r="A7514" s="34" t="s">
        <v>68007</v>
      </c>
      <c r="B7514" s="34">
        <v>567</v>
      </c>
      <c r="C7514" s="34">
        <v>243</v>
      </c>
      <c r="D7514" s="34">
        <v>341</v>
      </c>
      <c r="E7514" s="34">
        <v>268</v>
      </c>
      <c r="F7514" s="34">
        <v>393</v>
      </c>
      <c r="G7514" s="34">
        <v>283</v>
      </c>
      <c r="H7514" s="34">
        <v>392</v>
      </c>
      <c r="I7514" s="34">
        <v>272</v>
      </c>
      <c r="J7514" s="34">
        <v>417</v>
      </c>
      <c r="K7514" s="34">
        <v>218</v>
      </c>
      <c r="L7514" s="34">
        <v>464</v>
      </c>
      <c r="M7514" s="34">
        <v>244</v>
      </c>
      <c r="N7514" s="34">
        <v>321</v>
      </c>
      <c r="O7514" s="34">
        <v>250</v>
      </c>
      <c r="P7514" s="34">
        <v>352</v>
      </c>
      <c r="Q7514" s="34">
        <v>363</v>
      </c>
      <c r="R7514" s="34">
        <v>608</v>
      </c>
      <c r="S7514" s="34">
        <v>302</v>
      </c>
      <c r="T7514" s="34">
        <v>693</v>
      </c>
      <c r="U7514" s="34">
        <v>293</v>
      </c>
      <c r="V7514" s="34">
        <v>458</v>
      </c>
      <c r="W7514" s="34">
        <v>576</v>
      </c>
      <c r="X7514" s="34">
        <v>475</v>
      </c>
      <c r="Y7514" s="34">
        <v>491</v>
      </c>
      <c r="Z7514" s="34">
        <v>424</v>
      </c>
      <c r="AA7514" s="34">
        <v>318</v>
      </c>
      <c r="AB7514" s="34">
        <v>595</v>
      </c>
      <c r="AC7514" s="34">
        <v>453</v>
      </c>
    </row>
    <row r="7515" spans="1:29" x14ac:dyDescent="0.2">
      <c r="A7515" s="34" t="s">
        <v>68008</v>
      </c>
      <c r="B7515" s="34">
        <v>692</v>
      </c>
      <c r="C7515" s="34">
        <v>333</v>
      </c>
      <c r="D7515" s="34">
        <v>443</v>
      </c>
      <c r="E7515" s="34">
        <v>426</v>
      </c>
      <c r="F7515" s="34">
        <v>453</v>
      </c>
      <c r="G7515" s="34">
        <v>459</v>
      </c>
      <c r="H7515" s="34">
        <v>451</v>
      </c>
      <c r="I7515" s="34">
        <v>309</v>
      </c>
      <c r="J7515" s="34">
        <v>433</v>
      </c>
      <c r="K7515" s="34">
        <v>402</v>
      </c>
      <c r="L7515" s="34">
        <v>412</v>
      </c>
      <c r="M7515" s="34">
        <v>320</v>
      </c>
      <c r="N7515" s="34">
        <v>414</v>
      </c>
      <c r="O7515" s="34">
        <v>334</v>
      </c>
      <c r="P7515" s="34">
        <v>375</v>
      </c>
      <c r="Q7515" s="34">
        <v>540</v>
      </c>
      <c r="R7515" s="34">
        <v>632</v>
      </c>
      <c r="S7515" s="34">
        <v>497</v>
      </c>
      <c r="T7515" s="34">
        <v>504</v>
      </c>
      <c r="U7515" s="34">
        <v>371</v>
      </c>
      <c r="V7515" s="34">
        <v>501</v>
      </c>
      <c r="W7515" s="34">
        <v>601</v>
      </c>
      <c r="X7515" s="34">
        <v>512</v>
      </c>
      <c r="Y7515" s="34">
        <v>437</v>
      </c>
      <c r="Z7515" s="34">
        <v>559</v>
      </c>
      <c r="AA7515" s="34">
        <v>544</v>
      </c>
      <c r="AB7515" s="34">
        <v>619</v>
      </c>
      <c r="AC7515" s="34">
        <v>621</v>
      </c>
    </row>
    <row r="7516" spans="1:29" x14ac:dyDescent="0.2">
      <c r="A7516" s="34" t="s">
        <v>68009</v>
      </c>
      <c r="B7516" s="34">
        <v>626</v>
      </c>
      <c r="C7516" s="34">
        <v>261</v>
      </c>
      <c r="D7516" s="34">
        <v>344</v>
      </c>
      <c r="E7516" s="34">
        <v>275</v>
      </c>
      <c r="F7516" s="34">
        <v>422</v>
      </c>
      <c r="G7516" s="34">
        <v>262</v>
      </c>
      <c r="H7516" s="34">
        <v>379</v>
      </c>
      <c r="I7516" s="34">
        <v>250</v>
      </c>
      <c r="J7516" s="34">
        <v>424</v>
      </c>
      <c r="K7516" s="34">
        <v>306</v>
      </c>
      <c r="L7516" s="34">
        <v>542</v>
      </c>
      <c r="M7516" s="34">
        <v>275</v>
      </c>
      <c r="N7516" s="34">
        <v>336</v>
      </c>
      <c r="O7516" s="34">
        <v>291</v>
      </c>
      <c r="P7516" s="34">
        <v>346</v>
      </c>
      <c r="Q7516" s="34">
        <v>438</v>
      </c>
      <c r="R7516" s="34">
        <v>624</v>
      </c>
      <c r="S7516" s="34">
        <v>384</v>
      </c>
      <c r="T7516" s="34">
        <v>655</v>
      </c>
      <c r="U7516" s="34">
        <v>396</v>
      </c>
      <c r="V7516" s="34">
        <v>604</v>
      </c>
      <c r="W7516" s="34">
        <v>510</v>
      </c>
      <c r="X7516" s="34">
        <v>529</v>
      </c>
      <c r="Y7516" s="34">
        <v>477</v>
      </c>
      <c r="Z7516" s="34">
        <v>445</v>
      </c>
      <c r="AA7516" s="34">
        <v>371</v>
      </c>
      <c r="AB7516" s="34">
        <v>817</v>
      </c>
      <c r="AC7516" s="34">
        <v>457</v>
      </c>
    </row>
    <row r="7517" spans="1:29" x14ac:dyDescent="0.2">
      <c r="A7517" s="34" t="s">
        <v>68010</v>
      </c>
      <c r="B7517" s="34">
        <v>127</v>
      </c>
      <c r="C7517" s="34">
        <v>110</v>
      </c>
      <c r="D7517" s="34">
        <v>127</v>
      </c>
      <c r="E7517" s="34">
        <v>104</v>
      </c>
      <c r="F7517" s="34">
        <v>87</v>
      </c>
      <c r="G7517" s="34">
        <v>126</v>
      </c>
      <c r="H7517" s="34">
        <v>128</v>
      </c>
      <c r="I7517" s="34">
        <v>92</v>
      </c>
      <c r="J7517" s="34">
        <v>100</v>
      </c>
      <c r="K7517" s="34">
        <v>105</v>
      </c>
      <c r="L7517" s="34">
        <v>63</v>
      </c>
      <c r="M7517" s="34">
        <v>76</v>
      </c>
      <c r="N7517" s="34">
        <v>105</v>
      </c>
      <c r="O7517" s="34">
        <v>73</v>
      </c>
      <c r="P7517" s="34">
        <v>92</v>
      </c>
      <c r="Q7517" s="34">
        <v>128</v>
      </c>
      <c r="R7517" s="34">
        <v>98</v>
      </c>
      <c r="S7517" s="34">
        <v>110</v>
      </c>
      <c r="T7517" s="34">
        <v>88</v>
      </c>
      <c r="U7517" s="34">
        <v>86</v>
      </c>
      <c r="V7517" s="34">
        <v>138</v>
      </c>
      <c r="W7517" s="34">
        <v>107</v>
      </c>
      <c r="X7517" s="34">
        <v>190</v>
      </c>
      <c r="Y7517" s="34">
        <v>93</v>
      </c>
      <c r="Z7517" s="34">
        <v>154</v>
      </c>
      <c r="AA7517" s="34">
        <v>122</v>
      </c>
      <c r="AB7517" s="34">
        <v>109</v>
      </c>
      <c r="AC7517" s="34">
        <v>137</v>
      </c>
    </row>
    <row r="7518" spans="1:29" x14ac:dyDescent="0.2">
      <c r="A7518" s="34" t="s">
        <v>68011</v>
      </c>
      <c r="B7518" s="34">
        <v>620</v>
      </c>
      <c r="C7518" s="34">
        <v>410</v>
      </c>
      <c r="D7518" s="34">
        <v>505</v>
      </c>
      <c r="E7518" s="34">
        <v>474</v>
      </c>
      <c r="F7518" s="34">
        <v>556</v>
      </c>
      <c r="G7518" s="34">
        <v>464</v>
      </c>
      <c r="H7518" s="34">
        <v>537</v>
      </c>
      <c r="I7518" s="34">
        <v>406</v>
      </c>
      <c r="J7518" s="34">
        <v>509</v>
      </c>
      <c r="K7518" s="34">
        <v>487</v>
      </c>
      <c r="L7518" s="34">
        <v>498</v>
      </c>
      <c r="M7518" s="34">
        <v>444</v>
      </c>
      <c r="N7518" s="34">
        <v>412</v>
      </c>
      <c r="O7518" s="34">
        <v>477</v>
      </c>
      <c r="P7518" s="34">
        <v>457</v>
      </c>
      <c r="Q7518" s="34">
        <v>665</v>
      </c>
      <c r="R7518" s="34">
        <v>654</v>
      </c>
      <c r="S7518" s="34">
        <v>462</v>
      </c>
      <c r="T7518" s="34">
        <v>663</v>
      </c>
      <c r="U7518" s="34">
        <v>499</v>
      </c>
      <c r="V7518" s="34">
        <v>545</v>
      </c>
      <c r="W7518" s="34">
        <v>630</v>
      </c>
      <c r="X7518" s="34">
        <v>689</v>
      </c>
      <c r="Y7518" s="34">
        <v>509</v>
      </c>
      <c r="Z7518" s="34">
        <v>565</v>
      </c>
      <c r="AA7518" s="34">
        <v>591</v>
      </c>
      <c r="AB7518" s="34">
        <v>716</v>
      </c>
      <c r="AC7518" s="34">
        <v>667</v>
      </c>
    </row>
    <row r="7519" spans="1:29" x14ac:dyDescent="0.2">
      <c r="A7519" s="34" t="s">
        <v>68012</v>
      </c>
      <c r="B7519" s="34">
        <v>229</v>
      </c>
      <c r="C7519" s="34">
        <v>158</v>
      </c>
      <c r="D7519" s="34">
        <v>217</v>
      </c>
      <c r="E7519" s="34">
        <v>171</v>
      </c>
      <c r="F7519" s="34">
        <v>235</v>
      </c>
      <c r="G7519" s="34">
        <v>207</v>
      </c>
      <c r="H7519" s="34">
        <v>244</v>
      </c>
      <c r="I7519" s="34">
        <v>183</v>
      </c>
      <c r="J7519" s="34">
        <v>239</v>
      </c>
      <c r="K7519" s="34">
        <v>181</v>
      </c>
      <c r="L7519" s="34">
        <v>219</v>
      </c>
      <c r="M7519" s="34">
        <v>142</v>
      </c>
      <c r="N7519" s="34">
        <v>196</v>
      </c>
      <c r="O7519" s="34">
        <v>179</v>
      </c>
      <c r="P7519" s="34">
        <v>187</v>
      </c>
      <c r="Q7519" s="34">
        <v>267</v>
      </c>
      <c r="R7519" s="34">
        <v>262</v>
      </c>
      <c r="S7519" s="34">
        <v>239</v>
      </c>
      <c r="T7519" s="34">
        <v>248</v>
      </c>
      <c r="U7519" s="34">
        <v>217</v>
      </c>
      <c r="V7519" s="34">
        <v>278</v>
      </c>
      <c r="W7519" s="34">
        <v>295</v>
      </c>
      <c r="X7519" s="34">
        <v>267</v>
      </c>
      <c r="Y7519" s="34">
        <v>265</v>
      </c>
      <c r="Z7519" s="34">
        <v>236</v>
      </c>
      <c r="AA7519" s="34">
        <v>230</v>
      </c>
      <c r="AB7519" s="34">
        <v>299</v>
      </c>
      <c r="AC7519" s="34">
        <v>337</v>
      </c>
    </row>
    <row r="7520" spans="1:29" x14ac:dyDescent="0.2">
      <c r="A7520" s="34" t="s">
        <v>68013</v>
      </c>
      <c r="B7520" s="34">
        <v>1048</v>
      </c>
      <c r="C7520" s="34">
        <v>690</v>
      </c>
      <c r="D7520" s="34">
        <v>909</v>
      </c>
      <c r="E7520" s="34">
        <v>783</v>
      </c>
      <c r="F7520" s="34">
        <v>1020</v>
      </c>
      <c r="G7520" s="34">
        <v>776</v>
      </c>
      <c r="H7520" s="34">
        <v>960</v>
      </c>
      <c r="I7520" s="34">
        <v>761</v>
      </c>
      <c r="J7520" s="34">
        <v>906</v>
      </c>
      <c r="K7520" s="34">
        <v>754</v>
      </c>
      <c r="L7520" s="34">
        <v>964</v>
      </c>
      <c r="M7520" s="34">
        <v>696</v>
      </c>
      <c r="N7520" s="34">
        <v>840</v>
      </c>
      <c r="O7520" s="34">
        <v>732</v>
      </c>
      <c r="P7520" s="34">
        <v>889</v>
      </c>
      <c r="Q7520" s="34">
        <v>1162</v>
      </c>
      <c r="R7520" s="34">
        <v>1319</v>
      </c>
      <c r="S7520" s="34">
        <v>992</v>
      </c>
      <c r="T7520" s="34">
        <v>1291</v>
      </c>
      <c r="U7520" s="34">
        <v>879</v>
      </c>
      <c r="V7520" s="34">
        <v>1225</v>
      </c>
      <c r="W7520" s="34">
        <v>1247</v>
      </c>
      <c r="X7520" s="34">
        <v>1336</v>
      </c>
      <c r="Y7520" s="34">
        <v>1033</v>
      </c>
      <c r="Z7520" s="34">
        <v>1093</v>
      </c>
      <c r="AA7520" s="34">
        <v>1026</v>
      </c>
      <c r="AB7520" s="34">
        <v>1357</v>
      </c>
      <c r="AC7520" s="34">
        <v>1477</v>
      </c>
    </row>
    <row r="7521" spans="1:29" x14ac:dyDescent="0.2">
      <c r="A7521" s="34" t="s">
        <v>68014</v>
      </c>
      <c r="B7521" s="34">
        <v>468</v>
      </c>
      <c r="C7521" s="34">
        <v>484</v>
      </c>
      <c r="D7521" s="34">
        <v>528</v>
      </c>
      <c r="E7521" s="34">
        <v>536</v>
      </c>
      <c r="F7521" s="34">
        <v>433</v>
      </c>
      <c r="G7521" s="34">
        <v>506</v>
      </c>
      <c r="H7521" s="34">
        <v>448</v>
      </c>
      <c r="I7521" s="34">
        <v>428</v>
      </c>
      <c r="J7521" s="34">
        <v>403</v>
      </c>
      <c r="K7521" s="34">
        <v>548</v>
      </c>
      <c r="L7521" s="34">
        <v>308</v>
      </c>
      <c r="M7521" s="34">
        <v>418</v>
      </c>
      <c r="N7521" s="34">
        <v>345</v>
      </c>
      <c r="O7521" s="34">
        <v>411</v>
      </c>
      <c r="P7521" s="34">
        <v>357</v>
      </c>
      <c r="Q7521" s="34">
        <v>571</v>
      </c>
      <c r="R7521" s="34">
        <v>494</v>
      </c>
      <c r="S7521" s="34">
        <v>660</v>
      </c>
      <c r="T7521" s="34">
        <v>389</v>
      </c>
      <c r="U7521" s="34">
        <v>488</v>
      </c>
      <c r="V7521" s="34">
        <v>502</v>
      </c>
      <c r="W7521" s="34">
        <v>623</v>
      </c>
      <c r="X7521" s="34">
        <v>548</v>
      </c>
      <c r="Y7521" s="34">
        <v>456</v>
      </c>
      <c r="Z7521" s="34">
        <v>527</v>
      </c>
      <c r="AA7521" s="34">
        <v>649</v>
      </c>
      <c r="AB7521" s="34">
        <v>542</v>
      </c>
      <c r="AC7521" s="34">
        <v>741</v>
      </c>
    </row>
    <row r="7522" spans="1:29" x14ac:dyDescent="0.2">
      <c r="A7522" s="34" t="s">
        <v>68015</v>
      </c>
      <c r="B7522" s="34">
        <v>282</v>
      </c>
      <c r="C7522" s="34">
        <v>286</v>
      </c>
      <c r="D7522" s="34">
        <v>392</v>
      </c>
      <c r="E7522" s="34">
        <v>357</v>
      </c>
      <c r="F7522" s="34">
        <v>411</v>
      </c>
      <c r="G7522" s="34">
        <v>337</v>
      </c>
      <c r="H7522" s="34">
        <v>470</v>
      </c>
      <c r="I7522" s="34">
        <v>364</v>
      </c>
      <c r="J7522" s="34">
        <v>467</v>
      </c>
      <c r="K7522" s="34">
        <v>351</v>
      </c>
      <c r="L7522" s="34">
        <v>362</v>
      </c>
      <c r="M7522" s="34">
        <v>250</v>
      </c>
      <c r="N7522" s="34">
        <v>381</v>
      </c>
      <c r="O7522" s="34">
        <v>254</v>
      </c>
      <c r="P7522" s="34">
        <v>389</v>
      </c>
      <c r="Q7522" s="34">
        <v>474</v>
      </c>
      <c r="R7522" s="34">
        <v>528</v>
      </c>
      <c r="S7522" s="34">
        <v>411</v>
      </c>
      <c r="T7522" s="34">
        <v>537</v>
      </c>
      <c r="U7522" s="34">
        <v>293</v>
      </c>
      <c r="V7522" s="34">
        <v>470</v>
      </c>
      <c r="W7522" s="34">
        <v>410</v>
      </c>
      <c r="X7522" s="34">
        <v>483</v>
      </c>
      <c r="Y7522" s="34">
        <v>381</v>
      </c>
      <c r="Z7522" s="34">
        <v>491</v>
      </c>
      <c r="AA7522" s="34">
        <v>404</v>
      </c>
      <c r="AB7522" s="34">
        <v>567</v>
      </c>
      <c r="AC7522" s="34">
        <v>485</v>
      </c>
    </row>
    <row r="7523" spans="1:29" x14ac:dyDescent="0.2">
      <c r="A7523" s="34" t="s">
        <v>68016</v>
      </c>
      <c r="B7523" s="34">
        <v>127</v>
      </c>
      <c r="C7523" s="34">
        <v>160</v>
      </c>
      <c r="D7523" s="34">
        <v>139</v>
      </c>
      <c r="E7523" s="34">
        <v>179</v>
      </c>
      <c r="F7523" s="34">
        <v>145</v>
      </c>
      <c r="G7523" s="34">
        <v>156</v>
      </c>
      <c r="H7523" s="34">
        <v>148</v>
      </c>
      <c r="I7523" s="34">
        <v>131</v>
      </c>
      <c r="J7523" s="34">
        <v>126</v>
      </c>
      <c r="K7523" s="34">
        <v>131</v>
      </c>
      <c r="L7523" s="34">
        <v>89</v>
      </c>
      <c r="M7523" s="34">
        <v>146</v>
      </c>
      <c r="N7523" s="34">
        <v>112</v>
      </c>
      <c r="O7523" s="34">
        <v>152</v>
      </c>
      <c r="P7523" s="34">
        <v>141</v>
      </c>
      <c r="Q7523" s="34">
        <v>171</v>
      </c>
      <c r="R7523" s="34">
        <v>167</v>
      </c>
      <c r="S7523" s="34">
        <v>196</v>
      </c>
      <c r="T7523" s="34">
        <v>138</v>
      </c>
      <c r="U7523" s="34">
        <v>164</v>
      </c>
      <c r="V7523" s="34">
        <v>165</v>
      </c>
      <c r="W7523" s="34">
        <v>213</v>
      </c>
      <c r="X7523" s="34">
        <v>205</v>
      </c>
      <c r="Y7523" s="34">
        <v>197</v>
      </c>
      <c r="Z7523" s="34">
        <v>160</v>
      </c>
      <c r="AA7523" s="34">
        <v>179</v>
      </c>
      <c r="AB7523" s="34">
        <v>133</v>
      </c>
      <c r="AC7523" s="34">
        <v>242</v>
      </c>
    </row>
    <row r="7524" spans="1:29" x14ac:dyDescent="0.2">
      <c r="A7524" s="34" t="s">
        <v>68017</v>
      </c>
      <c r="B7524" s="34">
        <v>403</v>
      </c>
      <c r="C7524" s="34">
        <v>310</v>
      </c>
      <c r="D7524" s="34">
        <v>537</v>
      </c>
      <c r="E7524" s="34">
        <v>388</v>
      </c>
      <c r="F7524" s="34">
        <v>442</v>
      </c>
      <c r="G7524" s="34">
        <v>254</v>
      </c>
      <c r="H7524" s="34">
        <v>358</v>
      </c>
      <c r="I7524" s="34">
        <v>345</v>
      </c>
      <c r="J7524" s="34">
        <v>354</v>
      </c>
      <c r="K7524" s="34">
        <v>412</v>
      </c>
      <c r="L7524" s="34">
        <v>222</v>
      </c>
      <c r="M7524" s="34">
        <v>307</v>
      </c>
      <c r="N7524" s="34">
        <v>315</v>
      </c>
      <c r="O7524" s="34">
        <v>340</v>
      </c>
      <c r="P7524" s="34">
        <v>322</v>
      </c>
      <c r="Q7524" s="34">
        <v>358</v>
      </c>
      <c r="R7524" s="34">
        <v>458</v>
      </c>
      <c r="S7524" s="34">
        <v>450</v>
      </c>
      <c r="T7524" s="34">
        <v>280</v>
      </c>
      <c r="U7524" s="34">
        <v>275</v>
      </c>
      <c r="V7524" s="34">
        <v>371</v>
      </c>
      <c r="W7524" s="34">
        <v>328</v>
      </c>
      <c r="X7524" s="34">
        <v>491</v>
      </c>
      <c r="Y7524" s="34">
        <v>352</v>
      </c>
      <c r="Z7524" s="34">
        <v>436</v>
      </c>
      <c r="AA7524" s="34">
        <v>450</v>
      </c>
      <c r="AB7524" s="34">
        <v>350</v>
      </c>
      <c r="AC7524" s="34">
        <v>480</v>
      </c>
    </row>
    <row r="7525" spans="1:29" x14ac:dyDescent="0.2">
      <c r="A7525" s="34" t="s">
        <v>68018</v>
      </c>
      <c r="B7525" s="34">
        <v>182</v>
      </c>
      <c r="C7525" s="34">
        <v>135</v>
      </c>
      <c r="D7525" s="34">
        <v>168</v>
      </c>
      <c r="E7525" s="34">
        <v>154</v>
      </c>
      <c r="F7525" s="34">
        <v>155</v>
      </c>
      <c r="G7525" s="34">
        <v>111</v>
      </c>
      <c r="H7525" s="34">
        <v>150</v>
      </c>
      <c r="I7525" s="34">
        <v>119</v>
      </c>
      <c r="J7525" s="34">
        <v>180</v>
      </c>
      <c r="K7525" s="34">
        <v>133</v>
      </c>
      <c r="L7525" s="34">
        <v>134</v>
      </c>
      <c r="M7525" s="34">
        <v>154</v>
      </c>
      <c r="N7525" s="34">
        <v>127</v>
      </c>
      <c r="O7525" s="34">
        <v>144</v>
      </c>
      <c r="P7525" s="34">
        <v>126</v>
      </c>
      <c r="Q7525" s="34">
        <v>209</v>
      </c>
      <c r="R7525" s="34">
        <v>214</v>
      </c>
      <c r="S7525" s="34">
        <v>153</v>
      </c>
      <c r="T7525" s="34">
        <v>202</v>
      </c>
      <c r="U7525" s="34">
        <v>145</v>
      </c>
      <c r="V7525" s="34">
        <v>183</v>
      </c>
      <c r="W7525" s="34">
        <v>208</v>
      </c>
      <c r="X7525" s="34">
        <v>262</v>
      </c>
      <c r="Y7525" s="34">
        <v>192</v>
      </c>
      <c r="Z7525" s="34">
        <v>181</v>
      </c>
      <c r="AA7525" s="34">
        <v>219</v>
      </c>
      <c r="AB7525" s="34">
        <v>175</v>
      </c>
      <c r="AC7525" s="34">
        <v>221</v>
      </c>
    </row>
    <row r="7526" spans="1:29" x14ac:dyDescent="0.2">
      <c r="A7526" s="34" t="s">
        <v>68019</v>
      </c>
      <c r="B7526" s="34">
        <v>165</v>
      </c>
      <c r="C7526" s="34">
        <v>138</v>
      </c>
      <c r="D7526" s="34">
        <v>194</v>
      </c>
      <c r="E7526" s="34">
        <v>187</v>
      </c>
      <c r="F7526" s="34">
        <v>174</v>
      </c>
      <c r="G7526" s="34">
        <v>117</v>
      </c>
      <c r="H7526" s="34">
        <v>155</v>
      </c>
      <c r="I7526" s="34">
        <v>136</v>
      </c>
      <c r="J7526" s="34">
        <v>154</v>
      </c>
      <c r="K7526" s="34">
        <v>162</v>
      </c>
      <c r="L7526" s="34">
        <v>132</v>
      </c>
      <c r="M7526" s="34">
        <v>127</v>
      </c>
      <c r="N7526" s="34">
        <v>134</v>
      </c>
      <c r="O7526" s="34">
        <v>136</v>
      </c>
      <c r="P7526" s="34">
        <v>162</v>
      </c>
      <c r="Q7526" s="34">
        <v>191</v>
      </c>
      <c r="R7526" s="34">
        <v>206</v>
      </c>
      <c r="S7526" s="34">
        <v>191</v>
      </c>
      <c r="T7526" s="34">
        <v>229</v>
      </c>
      <c r="U7526" s="34">
        <v>131</v>
      </c>
      <c r="V7526" s="34">
        <v>209</v>
      </c>
      <c r="W7526" s="34">
        <v>166</v>
      </c>
      <c r="X7526" s="34">
        <v>170</v>
      </c>
      <c r="Y7526" s="34">
        <v>162</v>
      </c>
      <c r="Z7526" s="34">
        <v>189</v>
      </c>
      <c r="AA7526" s="34">
        <v>191</v>
      </c>
      <c r="AB7526" s="34">
        <v>228</v>
      </c>
      <c r="AC7526" s="34">
        <v>251</v>
      </c>
    </row>
    <row r="7527" spans="1:29" x14ac:dyDescent="0.2">
      <c r="A7527" s="34" t="s">
        <v>68020</v>
      </c>
      <c r="B7527" s="34">
        <v>258</v>
      </c>
      <c r="C7527" s="34">
        <v>260</v>
      </c>
      <c r="D7527" s="34">
        <v>256</v>
      </c>
      <c r="E7527" s="34">
        <v>279</v>
      </c>
      <c r="F7527" s="34">
        <v>343</v>
      </c>
      <c r="G7527" s="34">
        <v>297</v>
      </c>
      <c r="H7527" s="34">
        <v>304</v>
      </c>
      <c r="I7527" s="34">
        <v>269</v>
      </c>
      <c r="J7527" s="34">
        <v>337</v>
      </c>
      <c r="K7527" s="34">
        <v>339</v>
      </c>
      <c r="L7527" s="34">
        <v>310</v>
      </c>
      <c r="M7527" s="34">
        <v>250</v>
      </c>
      <c r="N7527" s="34">
        <v>277</v>
      </c>
      <c r="O7527" s="34">
        <v>310</v>
      </c>
      <c r="P7527" s="34">
        <v>288</v>
      </c>
      <c r="Q7527" s="34">
        <v>424</v>
      </c>
      <c r="R7527" s="34">
        <v>391</v>
      </c>
      <c r="S7527" s="34">
        <v>355</v>
      </c>
      <c r="T7527" s="34">
        <v>371</v>
      </c>
      <c r="U7527" s="34">
        <v>299</v>
      </c>
      <c r="V7527" s="34">
        <v>364</v>
      </c>
      <c r="W7527" s="34">
        <v>429</v>
      </c>
      <c r="X7527" s="34">
        <v>339</v>
      </c>
      <c r="Y7527" s="34">
        <v>365</v>
      </c>
      <c r="Z7527" s="34">
        <v>320</v>
      </c>
      <c r="AA7527" s="34">
        <v>336</v>
      </c>
      <c r="AB7527" s="34">
        <v>454</v>
      </c>
      <c r="AC7527" s="34">
        <v>498</v>
      </c>
    </row>
    <row r="7528" spans="1:29" x14ac:dyDescent="0.2">
      <c r="A7528" s="34" t="s">
        <v>68021</v>
      </c>
      <c r="B7528" s="34">
        <v>204</v>
      </c>
      <c r="C7528" s="34">
        <v>357</v>
      </c>
      <c r="D7528" s="34">
        <v>384</v>
      </c>
      <c r="E7528" s="34">
        <v>378</v>
      </c>
      <c r="F7528" s="34">
        <v>286</v>
      </c>
      <c r="G7528" s="34">
        <v>373</v>
      </c>
      <c r="H7528" s="34">
        <v>284</v>
      </c>
      <c r="I7528" s="34">
        <v>366</v>
      </c>
      <c r="J7528" s="34">
        <v>242</v>
      </c>
      <c r="K7528" s="34">
        <v>381</v>
      </c>
      <c r="L7528" s="34">
        <v>115</v>
      </c>
      <c r="M7528" s="34">
        <v>313</v>
      </c>
      <c r="N7528" s="34">
        <v>222</v>
      </c>
      <c r="O7528" s="34">
        <v>280</v>
      </c>
      <c r="P7528" s="34">
        <v>239</v>
      </c>
      <c r="Q7528" s="34">
        <v>386</v>
      </c>
      <c r="R7528" s="34">
        <v>278</v>
      </c>
      <c r="S7528" s="34">
        <v>472</v>
      </c>
      <c r="T7528" s="34">
        <v>154</v>
      </c>
      <c r="U7528" s="34">
        <v>296</v>
      </c>
      <c r="V7528" s="34">
        <v>301</v>
      </c>
      <c r="W7528" s="34">
        <v>250</v>
      </c>
      <c r="X7528" s="34">
        <v>410</v>
      </c>
      <c r="Y7528" s="34">
        <v>272</v>
      </c>
      <c r="Z7528" s="34">
        <v>328</v>
      </c>
      <c r="AA7528" s="34">
        <v>430</v>
      </c>
      <c r="AB7528" s="34">
        <v>221</v>
      </c>
      <c r="AC7528" s="34">
        <v>528</v>
      </c>
    </row>
    <row r="7529" spans="1:29" x14ac:dyDescent="0.2">
      <c r="A7529" s="34" t="s">
        <v>68022</v>
      </c>
      <c r="B7529" s="34">
        <v>135</v>
      </c>
      <c r="C7529" s="34">
        <v>106</v>
      </c>
      <c r="D7529" s="34">
        <v>153</v>
      </c>
      <c r="E7529" s="34">
        <v>108</v>
      </c>
      <c r="F7529" s="34">
        <v>143</v>
      </c>
      <c r="G7529" s="34">
        <v>144</v>
      </c>
      <c r="H7529" s="34">
        <v>129</v>
      </c>
      <c r="I7529" s="34">
        <v>100</v>
      </c>
      <c r="J7529" s="34">
        <v>122</v>
      </c>
      <c r="K7529" s="34">
        <v>91</v>
      </c>
      <c r="L7529" s="34">
        <v>104</v>
      </c>
      <c r="M7529" s="34">
        <v>92</v>
      </c>
      <c r="N7529" s="34">
        <v>143</v>
      </c>
      <c r="O7529" s="34">
        <v>72</v>
      </c>
      <c r="P7529" s="34">
        <v>123</v>
      </c>
      <c r="Q7529" s="34">
        <v>122</v>
      </c>
      <c r="R7529" s="34">
        <v>166</v>
      </c>
      <c r="S7529" s="34">
        <v>112</v>
      </c>
      <c r="T7529" s="34">
        <v>208</v>
      </c>
      <c r="U7529" s="34">
        <v>105</v>
      </c>
      <c r="V7529" s="34">
        <v>153</v>
      </c>
      <c r="W7529" s="34">
        <v>114</v>
      </c>
      <c r="X7529" s="34">
        <v>193</v>
      </c>
      <c r="Y7529" s="34">
        <v>94</v>
      </c>
      <c r="Z7529" s="34">
        <v>153</v>
      </c>
      <c r="AA7529" s="34">
        <v>134</v>
      </c>
      <c r="AB7529" s="34">
        <v>168</v>
      </c>
      <c r="AC7529" s="34">
        <v>147</v>
      </c>
    </row>
    <row r="7530" spans="1:29" x14ac:dyDescent="0.2">
      <c r="A7530" s="34" t="s">
        <v>68023</v>
      </c>
      <c r="B7530" s="34">
        <v>94</v>
      </c>
      <c r="C7530" s="34">
        <v>91</v>
      </c>
      <c r="D7530" s="34">
        <v>140</v>
      </c>
      <c r="E7530" s="34">
        <v>145</v>
      </c>
      <c r="F7530" s="34">
        <v>136</v>
      </c>
      <c r="G7530" s="34">
        <v>158</v>
      </c>
      <c r="H7530" s="34">
        <v>102</v>
      </c>
      <c r="I7530" s="34">
        <v>130</v>
      </c>
      <c r="J7530" s="34">
        <v>117</v>
      </c>
      <c r="K7530" s="34">
        <v>111</v>
      </c>
      <c r="L7530" s="34">
        <v>81</v>
      </c>
      <c r="M7530" s="34">
        <v>103</v>
      </c>
      <c r="N7530" s="34">
        <v>115</v>
      </c>
      <c r="O7530" s="34">
        <v>94</v>
      </c>
      <c r="P7530" s="34">
        <v>106</v>
      </c>
      <c r="Q7530" s="34">
        <v>150</v>
      </c>
      <c r="R7530" s="34">
        <v>114</v>
      </c>
      <c r="S7530" s="34">
        <v>123</v>
      </c>
      <c r="T7530" s="34">
        <v>128</v>
      </c>
      <c r="U7530" s="34">
        <v>72</v>
      </c>
      <c r="V7530" s="34">
        <v>127</v>
      </c>
      <c r="W7530" s="34">
        <v>117</v>
      </c>
      <c r="X7530" s="34">
        <v>100</v>
      </c>
      <c r="Y7530" s="34">
        <v>107</v>
      </c>
      <c r="Z7530" s="34">
        <v>113</v>
      </c>
      <c r="AA7530" s="34">
        <v>132</v>
      </c>
      <c r="AB7530" s="34">
        <v>151</v>
      </c>
      <c r="AC7530" s="34">
        <v>183</v>
      </c>
    </row>
    <row r="7531" spans="1:29" x14ac:dyDescent="0.2">
      <c r="A7531" s="34" t="s">
        <v>68024</v>
      </c>
      <c r="B7531" s="34">
        <v>265</v>
      </c>
      <c r="C7531" s="34">
        <v>238</v>
      </c>
      <c r="D7531" s="34">
        <v>318</v>
      </c>
      <c r="E7531" s="34">
        <v>295</v>
      </c>
      <c r="F7531" s="34">
        <v>346</v>
      </c>
      <c r="G7531" s="34">
        <v>257</v>
      </c>
      <c r="H7531" s="34">
        <v>292</v>
      </c>
      <c r="I7531" s="34">
        <v>245</v>
      </c>
      <c r="J7531" s="34">
        <v>322</v>
      </c>
      <c r="K7531" s="34">
        <v>258</v>
      </c>
      <c r="L7531" s="34">
        <v>320</v>
      </c>
      <c r="M7531" s="34">
        <v>264</v>
      </c>
      <c r="N7531" s="34">
        <v>330</v>
      </c>
      <c r="O7531" s="34">
        <v>242</v>
      </c>
      <c r="P7531" s="34">
        <v>250</v>
      </c>
      <c r="Q7531" s="34">
        <v>359</v>
      </c>
      <c r="R7531" s="34">
        <v>428</v>
      </c>
      <c r="S7531" s="34">
        <v>361</v>
      </c>
      <c r="T7531" s="34">
        <v>387</v>
      </c>
      <c r="U7531" s="34">
        <v>292</v>
      </c>
      <c r="V7531" s="34">
        <v>406</v>
      </c>
      <c r="W7531" s="34">
        <v>344</v>
      </c>
      <c r="X7531" s="34">
        <v>415</v>
      </c>
      <c r="Y7531" s="34">
        <v>355</v>
      </c>
      <c r="Z7531" s="34">
        <v>312</v>
      </c>
      <c r="AA7531" s="34">
        <v>333</v>
      </c>
      <c r="AB7531" s="34">
        <v>432</v>
      </c>
      <c r="AC7531" s="34">
        <v>468</v>
      </c>
    </row>
    <row r="7532" spans="1:29" x14ac:dyDescent="0.2">
      <c r="A7532" s="34" t="s">
        <v>68025</v>
      </c>
      <c r="B7532" s="34">
        <v>503</v>
      </c>
      <c r="C7532" s="34">
        <v>390</v>
      </c>
      <c r="D7532" s="34">
        <v>471</v>
      </c>
      <c r="E7532" s="34">
        <v>399</v>
      </c>
      <c r="F7532" s="34">
        <v>548</v>
      </c>
      <c r="G7532" s="34">
        <v>365</v>
      </c>
      <c r="H7532" s="34">
        <v>486</v>
      </c>
      <c r="I7532" s="34">
        <v>381</v>
      </c>
      <c r="J7532" s="34">
        <v>556</v>
      </c>
      <c r="K7532" s="34">
        <v>453</v>
      </c>
      <c r="L7532" s="34">
        <v>592</v>
      </c>
      <c r="M7532" s="34">
        <v>392</v>
      </c>
      <c r="N7532" s="34">
        <v>424</v>
      </c>
      <c r="O7532" s="34">
        <v>365</v>
      </c>
      <c r="P7532" s="34">
        <v>488</v>
      </c>
      <c r="Q7532" s="34">
        <v>540</v>
      </c>
      <c r="R7532" s="34">
        <v>673</v>
      </c>
      <c r="S7532" s="34">
        <v>426</v>
      </c>
      <c r="T7532" s="34">
        <v>720</v>
      </c>
      <c r="U7532" s="34">
        <v>504</v>
      </c>
      <c r="V7532" s="34">
        <v>603</v>
      </c>
      <c r="W7532" s="34">
        <v>678</v>
      </c>
      <c r="X7532" s="34">
        <v>673</v>
      </c>
      <c r="Y7532" s="34">
        <v>628</v>
      </c>
      <c r="Z7532" s="34">
        <v>518</v>
      </c>
      <c r="AA7532" s="34">
        <v>566</v>
      </c>
      <c r="AB7532" s="34">
        <v>795</v>
      </c>
      <c r="AC7532" s="34">
        <v>618</v>
      </c>
    </row>
    <row r="7533" spans="1:29" x14ac:dyDescent="0.2">
      <c r="A7533" s="34" t="s">
        <v>68026</v>
      </c>
      <c r="B7533" s="34">
        <v>419</v>
      </c>
      <c r="C7533" s="34">
        <v>267</v>
      </c>
      <c r="D7533" s="34">
        <v>349</v>
      </c>
      <c r="E7533" s="34">
        <v>274</v>
      </c>
      <c r="F7533" s="34">
        <v>421</v>
      </c>
      <c r="G7533" s="34">
        <v>275</v>
      </c>
      <c r="H7533" s="34">
        <v>406</v>
      </c>
      <c r="I7533" s="34">
        <v>272</v>
      </c>
      <c r="J7533" s="34">
        <v>469</v>
      </c>
      <c r="K7533" s="34">
        <v>301</v>
      </c>
      <c r="L7533" s="34">
        <v>475</v>
      </c>
      <c r="M7533" s="34">
        <v>233</v>
      </c>
      <c r="N7533" s="34">
        <v>361</v>
      </c>
      <c r="O7533" s="34">
        <v>310</v>
      </c>
      <c r="P7533" s="34">
        <v>348</v>
      </c>
      <c r="Q7533" s="34">
        <v>493</v>
      </c>
      <c r="R7533" s="34">
        <v>596</v>
      </c>
      <c r="S7533" s="34">
        <v>314</v>
      </c>
      <c r="T7533" s="34">
        <v>540</v>
      </c>
      <c r="U7533" s="34">
        <v>309</v>
      </c>
      <c r="V7533" s="34">
        <v>470</v>
      </c>
      <c r="W7533" s="34">
        <v>516</v>
      </c>
      <c r="X7533" s="34">
        <v>498</v>
      </c>
      <c r="Y7533" s="34">
        <v>415</v>
      </c>
      <c r="Z7533" s="34">
        <v>443</v>
      </c>
      <c r="AA7533" s="34">
        <v>356</v>
      </c>
      <c r="AB7533" s="34">
        <v>549</v>
      </c>
      <c r="AC7533" s="34">
        <v>492</v>
      </c>
    </row>
    <row r="7534" spans="1:29" x14ac:dyDescent="0.2">
      <c r="A7534" s="34" t="s">
        <v>68027</v>
      </c>
      <c r="B7534" s="34">
        <v>127</v>
      </c>
      <c r="C7534" s="34">
        <v>41</v>
      </c>
      <c r="D7534" s="34">
        <v>74</v>
      </c>
      <c r="E7534" s="34">
        <v>51</v>
      </c>
      <c r="F7534" s="34">
        <v>68</v>
      </c>
      <c r="G7534" s="34">
        <v>54</v>
      </c>
      <c r="H7534" s="34">
        <v>54</v>
      </c>
      <c r="I7534" s="34">
        <v>60</v>
      </c>
      <c r="J7534" s="34">
        <v>105</v>
      </c>
      <c r="K7534" s="34">
        <v>52</v>
      </c>
      <c r="L7534" s="34">
        <v>89</v>
      </c>
      <c r="M7534" s="34">
        <v>55</v>
      </c>
      <c r="N7534" s="34">
        <v>66</v>
      </c>
      <c r="O7534" s="34">
        <v>76</v>
      </c>
      <c r="P7534" s="34">
        <v>69</v>
      </c>
      <c r="Q7534" s="34">
        <v>67</v>
      </c>
      <c r="R7534" s="34">
        <v>113</v>
      </c>
      <c r="S7534" s="34">
        <v>58</v>
      </c>
      <c r="T7534" s="34">
        <v>87</v>
      </c>
      <c r="U7534" s="34">
        <v>87</v>
      </c>
      <c r="V7534" s="34">
        <v>82</v>
      </c>
      <c r="W7534" s="34">
        <v>108</v>
      </c>
      <c r="X7534" s="34">
        <v>107</v>
      </c>
      <c r="Y7534" s="34">
        <v>47</v>
      </c>
      <c r="Z7534" s="34">
        <v>91</v>
      </c>
      <c r="AA7534" s="34">
        <v>86</v>
      </c>
      <c r="AB7534" s="34">
        <v>94</v>
      </c>
      <c r="AC7534" s="34">
        <v>111</v>
      </c>
    </row>
    <row r="7535" spans="1:29" x14ac:dyDescent="0.2">
      <c r="A7535" s="34" t="s">
        <v>68028</v>
      </c>
      <c r="B7535" s="34">
        <v>252</v>
      </c>
      <c r="C7535" s="34">
        <v>258</v>
      </c>
      <c r="D7535" s="34">
        <v>264</v>
      </c>
      <c r="E7535" s="34">
        <v>325</v>
      </c>
      <c r="F7535" s="34">
        <v>280</v>
      </c>
      <c r="G7535" s="34">
        <v>333</v>
      </c>
      <c r="H7535" s="34">
        <v>183</v>
      </c>
      <c r="I7535" s="34">
        <v>266</v>
      </c>
      <c r="J7535" s="34">
        <v>195</v>
      </c>
      <c r="K7535" s="34">
        <v>337</v>
      </c>
      <c r="L7535" s="34">
        <v>176</v>
      </c>
      <c r="M7535" s="34">
        <v>229</v>
      </c>
      <c r="N7535" s="34">
        <v>199</v>
      </c>
      <c r="O7535" s="34">
        <v>204</v>
      </c>
      <c r="P7535" s="34">
        <v>181</v>
      </c>
      <c r="Q7535" s="34">
        <v>331</v>
      </c>
      <c r="R7535" s="34">
        <v>276</v>
      </c>
      <c r="S7535" s="34">
        <v>359</v>
      </c>
      <c r="T7535" s="34">
        <v>194</v>
      </c>
      <c r="U7535" s="34">
        <v>246</v>
      </c>
      <c r="V7535" s="34">
        <v>344</v>
      </c>
      <c r="W7535" s="34">
        <v>237</v>
      </c>
      <c r="X7535" s="34">
        <v>347</v>
      </c>
      <c r="Y7535" s="34">
        <v>232</v>
      </c>
      <c r="Z7535" s="34">
        <v>279</v>
      </c>
      <c r="AA7535" s="34">
        <v>301</v>
      </c>
      <c r="AB7535" s="34">
        <v>245</v>
      </c>
      <c r="AC7535" s="34">
        <v>373</v>
      </c>
    </row>
    <row r="7536" spans="1:29" x14ac:dyDescent="0.2">
      <c r="A7536" s="34" t="s">
        <v>68029</v>
      </c>
      <c r="B7536" s="34">
        <v>221</v>
      </c>
      <c r="C7536" s="34">
        <v>251</v>
      </c>
      <c r="D7536" s="34">
        <v>345</v>
      </c>
      <c r="E7536" s="34">
        <v>228</v>
      </c>
      <c r="F7536" s="34">
        <v>366</v>
      </c>
      <c r="G7536" s="34">
        <v>244</v>
      </c>
      <c r="H7536" s="34">
        <v>288</v>
      </c>
      <c r="I7536" s="34">
        <v>245</v>
      </c>
      <c r="J7536" s="34">
        <v>349</v>
      </c>
      <c r="K7536" s="34">
        <v>230</v>
      </c>
      <c r="L7536" s="34">
        <v>289</v>
      </c>
      <c r="M7536" s="34">
        <v>238</v>
      </c>
      <c r="N7536" s="34">
        <v>245</v>
      </c>
      <c r="O7536" s="34">
        <v>207</v>
      </c>
      <c r="P7536" s="34">
        <v>275</v>
      </c>
      <c r="Q7536" s="34">
        <v>337</v>
      </c>
      <c r="R7536" s="34">
        <v>444</v>
      </c>
      <c r="S7536" s="34">
        <v>310</v>
      </c>
      <c r="T7536" s="34">
        <v>471</v>
      </c>
      <c r="U7536" s="34">
        <v>247</v>
      </c>
      <c r="V7536" s="34">
        <v>491</v>
      </c>
      <c r="W7536" s="34">
        <v>376</v>
      </c>
      <c r="X7536" s="34">
        <v>447</v>
      </c>
      <c r="Y7536" s="34">
        <v>355</v>
      </c>
      <c r="Z7536" s="34">
        <v>375</v>
      </c>
      <c r="AA7536" s="34">
        <v>391</v>
      </c>
      <c r="AB7536" s="34">
        <v>469</v>
      </c>
      <c r="AC7536" s="34">
        <v>374</v>
      </c>
    </row>
    <row r="7537" spans="1:29" x14ac:dyDescent="0.2">
      <c r="A7537" s="34" t="s">
        <v>68030</v>
      </c>
      <c r="B7537" s="34">
        <v>123</v>
      </c>
      <c r="C7537" s="34">
        <v>77</v>
      </c>
      <c r="D7537" s="34">
        <v>80</v>
      </c>
      <c r="E7537" s="34">
        <v>67</v>
      </c>
      <c r="F7537" s="34">
        <v>68</v>
      </c>
      <c r="G7537" s="34">
        <v>43</v>
      </c>
      <c r="H7537" s="34">
        <v>70</v>
      </c>
      <c r="I7537" s="34">
        <v>67</v>
      </c>
      <c r="J7537" s="34">
        <v>54</v>
      </c>
      <c r="K7537" s="34">
        <v>73</v>
      </c>
      <c r="L7537" s="34">
        <v>92</v>
      </c>
      <c r="M7537" s="34">
        <v>44</v>
      </c>
      <c r="N7537" s="34">
        <v>64</v>
      </c>
      <c r="O7537" s="34">
        <v>71</v>
      </c>
      <c r="P7537" s="34">
        <v>80</v>
      </c>
      <c r="Q7537" s="34">
        <v>73</v>
      </c>
      <c r="R7537" s="34">
        <v>95</v>
      </c>
      <c r="S7537" s="34">
        <v>65</v>
      </c>
      <c r="T7537" s="34">
        <v>88</v>
      </c>
      <c r="U7537" s="34">
        <v>71</v>
      </c>
      <c r="V7537" s="34">
        <v>114</v>
      </c>
      <c r="W7537" s="34">
        <v>82</v>
      </c>
      <c r="X7537" s="34">
        <v>84</v>
      </c>
      <c r="Y7537" s="34">
        <v>88</v>
      </c>
      <c r="Z7537" s="34">
        <v>121</v>
      </c>
      <c r="AA7537" s="34">
        <v>80</v>
      </c>
      <c r="AB7537" s="34">
        <v>109</v>
      </c>
      <c r="AC7537" s="34">
        <v>71</v>
      </c>
    </row>
    <row r="7538" spans="1:29" x14ac:dyDescent="0.2">
      <c r="A7538" s="34" t="s">
        <v>68031</v>
      </c>
      <c r="B7538" s="34">
        <v>680</v>
      </c>
      <c r="C7538" s="34">
        <v>506</v>
      </c>
      <c r="D7538" s="34">
        <v>516</v>
      </c>
      <c r="E7538" s="34">
        <v>500</v>
      </c>
      <c r="F7538" s="34">
        <v>614</v>
      </c>
      <c r="G7538" s="34">
        <v>547</v>
      </c>
      <c r="H7538" s="34">
        <v>560</v>
      </c>
      <c r="I7538" s="34">
        <v>549</v>
      </c>
      <c r="J7538" s="34">
        <v>584</v>
      </c>
      <c r="K7538" s="34">
        <v>504</v>
      </c>
      <c r="L7538" s="34">
        <v>561</v>
      </c>
      <c r="M7538" s="34">
        <v>426</v>
      </c>
      <c r="N7538" s="34">
        <v>495</v>
      </c>
      <c r="O7538" s="34">
        <v>511</v>
      </c>
      <c r="P7538" s="34">
        <v>537</v>
      </c>
      <c r="Q7538" s="34">
        <v>664</v>
      </c>
      <c r="R7538" s="34">
        <v>729</v>
      </c>
      <c r="S7538" s="34">
        <v>543</v>
      </c>
      <c r="T7538" s="34">
        <v>823</v>
      </c>
      <c r="U7538" s="34">
        <v>606</v>
      </c>
      <c r="V7538" s="34">
        <v>720</v>
      </c>
      <c r="W7538" s="34">
        <v>745</v>
      </c>
      <c r="X7538" s="34">
        <v>798</v>
      </c>
      <c r="Y7538" s="34">
        <v>605</v>
      </c>
      <c r="Z7538" s="34">
        <v>642</v>
      </c>
      <c r="AA7538" s="34">
        <v>641</v>
      </c>
      <c r="AB7538" s="34">
        <v>867</v>
      </c>
      <c r="AC7538" s="34">
        <v>838</v>
      </c>
    </row>
    <row r="7539" spans="1:29" x14ac:dyDescent="0.2">
      <c r="A7539" s="34" t="s">
        <v>68032</v>
      </c>
      <c r="B7539" s="34">
        <v>393</v>
      </c>
      <c r="C7539" s="34">
        <v>500</v>
      </c>
      <c r="D7539" s="34">
        <v>506</v>
      </c>
      <c r="E7539" s="34">
        <v>636</v>
      </c>
      <c r="F7539" s="34">
        <v>532</v>
      </c>
      <c r="G7539" s="34">
        <v>622</v>
      </c>
      <c r="H7539" s="34">
        <v>542</v>
      </c>
      <c r="I7539" s="34">
        <v>601</v>
      </c>
      <c r="J7539" s="34">
        <v>502</v>
      </c>
      <c r="K7539" s="34">
        <v>628</v>
      </c>
      <c r="L7539" s="34">
        <v>417</v>
      </c>
      <c r="M7539" s="34">
        <v>536</v>
      </c>
      <c r="N7539" s="34">
        <v>428</v>
      </c>
      <c r="O7539" s="34">
        <v>563</v>
      </c>
      <c r="P7539" s="34">
        <v>511</v>
      </c>
      <c r="Q7539" s="34">
        <v>738</v>
      </c>
      <c r="R7539" s="34">
        <v>588</v>
      </c>
      <c r="S7539" s="34">
        <v>740</v>
      </c>
      <c r="T7539" s="34">
        <v>613</v>
      </c>
      <c r="U7539" s="34">
        <v>585</v>
      </c>
      <c r="V7539" s="34">
        <v>605</v>
      </c>
      <c r="W7539" s="34">
        <v>778</v>
      </c>
      <c r="X7539" s="34">
        <v>665</v>
      </c>
      <c r="Y7539" s="34">
        <v>679</v>
      </c>
      <c r="Z7539" s="34">
        <v>517</v>
      </c>
      <c r="AA7539" s="34">
        <v>771</v>
      </c>
      <c r="AB7539" s="34">
        <v>717</v>
      </c>
      <c r="AC7539" s="34">
        <v>885</v>
      </c>
    </row>
    <row r="7540" spans="1:29" x14ac:dyDescent="0.2">
      <c r="A7540" s="34" t="s">
        <v>68033</v>
      </c>
      <c r="B7540" s="34">
        <v>227</v>
      </c>
      <c r="C7540" s="34">
        <v>357</v>
      </c>
      <c r="D7540" s="34">
        <v>292</v>
      </c>
      <c r="E7540" s="34">
        <v>392</v>
      </c>
      <c r="F7540" s="34">
        <v>323</v>
      </c>
      <c r="G7540" s="34">
        <v>350</v>
      </c>
      <c r="H7540" s="34">
        <v>299</v>
      </c>
      <c r="I7540" s="34">
        <v>349</v>
      </c>
      <c r="J7540" s="34">
        <v>306</v>
      </c>
      <c r="K7540" s="34">
        <v>389</v>
      </c>
      <c r="L7540" s="34">
        <v>178</v>
      </c>
      <c r="M7540" s="34">
        <v>285</v>
      </c>
      <c r="N7540" s="34">
        <v>253</v>
      </c>
      <c r="O7540" s="34">
        <v>300</v>
      </c>
      <c r="P7540" s="34">
        <v>275</v>
      </c>
      <c r="Q7540" s="34">
        <v>494</v>
      </c>
      <c r="R7540" s="34">
        <v>296</v>
      </c>
      <c r="S7540" s="34">
        <v>443</v>
      </c>
      <c r="T7540" s="34">
        <v>301</v>
      </c>
      <c r="U7540" s="34">
        <v>402</v>
      </c>
      <c r="V7540" s="34">
        <v>342</v>
      </c>
      <c r="W7540" s="34">
        <v>361</v>
      </c>
      <c r="X7540" s="34">
        <v>286</v>
      </c>
      <c r="Y7540" s="34">
        <v>400</v>
      </c>
      <c r="Z7540" s="34">
        <v>374</v>
      </c>
      <c r="AA7540" s="34">
        <v>475</v>
      </c>
      <c r="AB7540" s="34">
        <v>331</v>
      </c>
      <c r="AC7540" s="34">
        <v>532</v>
      </c>
    </row>
    <row r="7541" spans="1:29" x14ac:dyDescent="0.2">
      <c r="A7541" s="34" t="s">
        <v>68034</v>
      </c>
      <c r="B7541" s="34">
        <v>559</v>
      </c>
      <c r="C7541" s="34">
        <v>494</v>
      </c>
      <c r="D7541" s="34">
        <v>453</v>
      </c>
      <c r="E7541" s="34">
        <v>515</v>
      </c>
      <c r="F7541" s="34">
        <v>462</v>
      </c>
      <c r="G7541" s="34">
        <v>531</v>
      </c>
      <c r="H7541" s="34">
        <v>471</v>
      </c>
      <c r="I7541" s="34">
        <v>563</v>
      </c>
      <c r="J7541" s="34">
        <v>398</v>
      </c>
      <c r="K7541" s="34">
        <v>519</v>
      </c>
      <c r="L7541" s="34">
        <v>423</v>
      </c>
      <c r="M7541" s="34">
        <v>536</v>
      </c>
      <c r="N7541" s="34">
        <v>396</v>
      </c>
      <c r="O7541" s="34">
        <v>479</v>
      </c>
      <c r="P7541" s="34">
        <v>436</v>
      </c>
      <c r="Q7541" s="34">
        <v>750</v>
      </c>
      <c r="R7541" s="34">
        <v>609</v>
      </c>
      <c r="S7541" s="34">
        <v>664</v>
      </c>
      <c r="T7541" s="34">
        <v>530</v>
      </c>
      <c r="U7541" s="34">
        <v>563</v>
      </c>
      <c r="V7541" s="34">
        <v>527</v>
      </c>
      <c r="W7541" s="34">
        <v>664</v>
      </c>
      <c r="X7541" s="34">
        <v>587</v>
      </c>
      <c r="Y7541" s="34">
        <v>693</v>
      </c>
      <c r="Z7541" s="34">
        <v>503</v>
      </c>
      <c r="AA7541" s="34">
        <v>664</v>
      </c>
      <c r="AB7541" s="34">
        <v>505</v>
      </c>
      <c r="AC7541" s="34">
        <v>765</v>
      </c>
    </row>
    <row r="7542" spans="1:29" x14ac:dyDescent="0.2">
      <c r="A7542" s="34" t="s">
        <v>68035</v>
      </c>
      <c r="B7542" s="34">
        <v>545</v>
      </c>
      <c r="C7542" s="34">
        <v>608</v>
      </c>
      <c r="D7542" s="34">
        <v>627</v>
      </c>
      <c r="E7542" s="34">
        <v>757</v>
      </c>
      <c r="F7542" s="34">
        <v>694</v>
      </c>
      <c r="G7542" s="34">
        <v>682</v>
      </c>
      <c r="H7542" s="34">
        <v>671</v>
      </c>
      <c r="I7542" s="34">
        <v>709</v>
      </c>
      <c r="J7542" s="34">
        <v>668</v>
      </c>
      <c r="K7542" s="34">
        <v>698</v>
      </c>
      <c r="L7542" s="34">
        <v>569</v>
      </c>
      <c r="M7542" s="34">
        <v>585</v>
      </c>
      <c r="N7542" s="34">
        <v>608</v>
      </c>
      <c r="O7542" s="34">
        <v>632</v>
      </c>
      <c r="P7542" s="34">
        <v>663</v>
      </c>
      <c r="Q7542" s="34">
        <v>975</v>
      </c>
      <c r="R7542" s="34">
        <v>842</v>
      </c>
      <c r="S7542" s="34">
        <v>830</v>
      </c>
      <c r="T7542" s="34">
        <v>863</v>
      </c>
      <c r="U7542" s="34">
        <v>767</v>
      </c>
      <c r="V7542" s="34">
        <v>798</v>
      </c>
      <c r="W7542" s="34">
        <v>943</v>
      </c>
      <c r="X7542" s="34">
        <v>715</v>
      </c>
      <c r="Y7542" s="34">
        <v>908</v>
      </c>
      <c r="Z7542" s="34">
        <v>627</v>
      </c>
      <c r="AA7542" s="34">
        <v>818</v>
      </c>
      <c r="AB7542" s="34">
        <v>917</v>
      </c>
      <c r="AC7542" s="34">
        <v>1145</v>
      </c>
    </row>
    <row r="7543" spans="1:29" x14ac:dyDescent="0.2">
      <c r="A7543" s="34" t="s">
        <v>68036</v>
      </c>
      <c r="B7543" s="34">
        <v>411</v>
      </c>
      <c r="C7543" s="34">
        <v>443</v>
      </c>
      <c r="D7543" s="34">
        <v>382</v>
      </c>
      <c r="E7543" s="34">
        <v>460</v>
      </c>
      <c r="F7543" s="34">
        <v>454</v>
      </c>
      <c r="G7543" s="34">
        <v>442</v>
      </c>
      <c r="H7543" s="34">
        <v>452</v>
      </c>
      <c r="I7543" s="34">
        <v>490</v>
      </c>
      <c r="J7543" s="34">
        <v>416</v>
      </c>
      <c r="K7543" s="34">
        <v>471</v>
      </c>
      <c r="L7543" s="34">
        <v>443</v>
      </c>
      <c r="M7543" s="34">
        <v>431</v>
      </c>
      <c r="N7543" s="34">
        <v>402</v>
      </c>
      <c r="O7543" s="34">
        <v>443</v>
      </c>
      <c r="P7543" s="34">
        <v>454</v>
      </c>
      <c r="Q7543" s="34">
        <v>698</v>
      </c>
      <c r="R7543" s="34">
        <v>600</v>
      </c>
      <c r="S7543" s="34">
        <v>650</v>
      </c>
      <c r="T7543" s="34">
        <v>723</v>
      </c>
      <c r="U7543" s="34">
        <v>580</v>
      </c>
      <c r="V7543" s="34">
        <v>505</v>
      </c>
      <c r="W7543" s="34">
        <v>723</v>
      </c>
      <c r="X7543" s="34">
        <v>489</v>
      </c>
      <c r="Y7543" s="34">
        <v>779</v>
      </c>
      <c r="Z7543" s="34">
        <v>428</v>
      </c>
      <c r="AA7543" s="34">
        <v>608</v>
      </c>
      <c r="AB7543" s="34">
        <v>689</v>
      </c>
      <c r="AC7543" s="34">
        <v>901</v>
      </c>
    </row>
    <row r="7544" spans="1:29" x14ac:dyDescent="0.2">
      <c r="A7544" s="34" t="s">
        <v>68037</v>
      </c>
      <c r="B7544" s="34">
        <v>285</v>
      </c>
      <c r="C7544" s="34">
        <v>205</v>
      </c>
      <c r="D7544" s="34">
        <v>194</v>
      </c>
      <c r="E7544" s="34">
        <v>217</v>
      </c>
      <c r="F7544" s="34">
        <v>165</v>
      </c>
      <c r="G7544" s="34">
        <v>193</v>
      </c>
      <c r="H7544" s="34">
        <v>217</v>
      </c>
      <c r="I7544" s="34">
        <v>180</v>
      </c>
      <c r="J7544" s="34">
        <v>143</v>
      </c>
      <c r="K7544" s="34">
        <v>258</v>
      </c>
      <c r="L7544" s="34">
        <v>219</v>
      </c>
      <c r="M7544" s="34">
        <v>226</v>
      </c>
      <c r="N7544" s="34">
        <v>148</v>
      </c>
      <c r="O7544" s="34">
        <v>220</v>
      </c>
      <c r="P7544" s="34">
        <v>180</v>
      </c>
      <c r="Q7544" s="34">
        <v>341</v>
      </c>
      <c r="R7544" s="34">
        <v>229</v>
      </c>
      <c r="S7544" s="34">
        <v>313</v>
      </c>
      <c r="T7544" s="34">
        <v>236</v>
      </c>
      <c r="U7544" s="34">
        <v>255</v>
      </c>
      <c r="V7544" s="34">
        <v>224</v>
      </c>
      <c r="W7544" s="34">
        <v>402</v>
      </c>
      <c r="X7544" s="34">
        <v>219</v>
      </c>
      <c r="Y7544" s="34">
        <v>332</v>
      </c>
      <c r="Z7544" s="34">
        <v>177</v>
      </c>
      <c r="AA7544" s="34">
        <v>325</v>
      </c>
      <c r="AB7544" s="34">
        <v>226</v>
      </c>
      <c r="AC7544" s="34">
        <v>398</v>
      </c>
    </row>
    <row r="7545" spans="1:29" x14ac:dyDescent="0.2">
      <c r="A7545" s="34" t="s">
        <v>68038</v>
      </c>
      <c r="B7545" s="34">
        <v>505</v>
      </c>
      <c r="C7545" s="34">
        <v>406</v>
      </c>
      <c r="D7545" s="34">
        <v>484</v>
      </c>
      <c r="E7545" s="34">
        <v>496</v>
      </c>
      <c r="F7545" s="34">
        <v>527</v>
      </c>
      <c r="G7545" s="34">
        <v>524</v>
      </c>
      <c r="H7545" s="34">
        <v>436</v>
      </c>
      <c r="I7545" s="34">
        <v>418</v>
      </c>
      <c r="J7545" s="34">
        <v>462</v>
      </c>
      <c r="K7545" s="34">
        <v>504</v>
      </c>
      <c r="L7545" s="34">
        <v>497</v>
      </c>
      <c r="M7545" s="34">
        <v>440</v>
      </c>
      <c r="N7545" s="34">
        <v>373</v>
      </c>
      <c r="O7545" s="34">
        <v>399</v>
      </c>
      <c r="P7545" s="34">
        <v>544</v>
      </c>
      <c r="Q7545" s="34">
        <v>588</v>
      </c>
      <c r="R7545" s="34">
        <v>671</v>
      </c>
      <c r="S7545" s="34">
        <v>557</v>
      </c>
      <c r="T7545" s="34">
        <v>627</v>
      </c>
      <c r="U7545" s="34">
        <v>547</v>
      </c>
      <c r="V7545" s="34">
        <v>683</v>
      </c>
      <c r="W7545" s="34">
        <v>751</v>
      </c>
      <c r="X7545" s="34">
        <v>574</v>
      </c>
      <c r="Y7545" s="34">
        <v>709</v>
      </c>
      <c r="Z7545" s="34">
        <v>582</v>
      </c>
      <c r="AA7545" s="34">
        <v>603</v>
      </c>
      <c r="AB7545" s="34">
        <v>700</v>
      </c>
      <c r="AC7545" s="34">
        <v>730</v>
      </c>
    </row>
    <row r="7546" spans="1:29" x14ac:dyDescent="0.2">
      <c r="A7546" s="34" t="s">
        <v>68039</v>
      </c>
      <c r="B7546" s="34">
        <v>342</v>
      </c>
      <c r="C7546" s="34">
        <v>267</v>
      </c>
      <c r="D7546" s="34">
        <v>306</v>
      </c>
      <c r="E7546" s="34">
        <v>328</v>
      </c>
      <c r="F7546" s="34">
        <v>344</v>
      </c>
      <c r="G7546" s="34">
        <v>315</v>
      </c>
      <c r="H7546" s="34">
        <v>340</v>
      </c>
      <c r="I7546" s="34">
        <v>313</v>
      </c>
      <c r="J7546" s="34">
        <v>286</v>
      </c>
      <c r="K7546" s="34">
        <v>367</v>
      </c>
      <c r="L7546" s="34">
        <v>279</v>
      </c>
      <c r="M7546" s="34">
        <v>264</v>
      </c>
      <c r="N7546" s="34">
        <v>299</v>
      </c>
      <c r="O7546" s="34">
        <v>299</v>
      </c>
      <c r="P7546" s="34">
        <v>296</v>
      </c>
      <c r="Q7546" s="34">
        <v>451</v>
      </c>
      <c r="R7546" s="34">
        <v>409</v>
      </c>
      <c r="S7546" s="34">
        <v>376</v>
      </c>
      <c r="T7546" s="34">
        <v>404</v>
      </c>
      <c r="U7546" s="34">
        <v>375</v>
      </c>
      <c r="V7546" s="34">
        <v>410</v>
      </c>
      <c r="W7546" s="34">
        <v>506</v>
      </c>
      <c r="X7546" s="34">
        <v>482</v>
      </c>
      <c r="Y7546" s="34">
        <v>444</v>
      </c>
      <c r="Z7546" s="34">
        <v>356</v>
      </c>
      <c r="AA7546" s="34">
        <v>437</v>
      </c>
      <c r="AB7546" s="34">
        <v>391</v>
      </c>
      <c r="AC7546" s="34">
        <v>593</v>
      </c>
    </row>
    <row r="7547" spans="1:29" x14ac:dyDescent="0.2">
      <c r="A7547" s="34" t="s">
        <v>68040</v>
      </c>
      <c r="B7547" s="34">
        <v>349</v>
      </c>
      <c r="C7547" s="34">
        <v>248</v>
      </c>
      <c r="D7547" s="34">
        <v>243</v>
      </c>
      <c r="E7547" s="34">
        <v>256</v>
      </c>
      <c r="F7547" s="34">
        <v>303</v>
      </c>
      <c r="G7547" s="34">
        <v>272</v>
      </c>
      <c r="H7547" s="34">
        <v>331</v>
      </c>
      <c r="I7547" s="34">
        <v>336</v>
      </c>
      <c r="J7547" s="34">
        <v>277</v>
      </c>
      <c r="K7547" s="34">
        <v>249</v>
      </c>
      <c r="L7547" s="34">
        <v>315</v>
      </c>
      <c r="M7547" s="34">
        <v>302</v>
      </c>
      <c r="N7547" s="34">
        <v>212</v>
      </c>
      <c r="O7547" s="34">
        <v>260</v>
      </c>
      <c r="P7547" s="34">
        <v>331</v>
      </c>
      <c r="Q7547" s="34">
        <v>403</v>
      </c>
      <c r="R7547" s="34">
        <v>401</v>
      </c>
      <c r="S7547" s="34">
        <v>326</v>
      </c>
      <c r="T7547" s="34">
        <v>449</v>
      </c>
      <c r="U7547" s="34">
        <v>310</v>
      </c>
      <c r="V7547" s="34">
        <v>332</v>
      </c>
      <c r="W7547" s="34">
        <v>525</v>
      </c>
      <c r="X7547" s="34">
        <v>330</v>
      </c>
      <c r="Y7547" s="34">
        <v>421</v>
      </c>
      <c r="Z7547" s="34">
        <v>353</v>
      </c>
      <c r="AA7547" s="34">
        <v>359</v>
      </c>
      <c r="AB7547" s="34">
        <v>395</v>
      </c>
      <c r="AC7547" s="34">
        <v>531</v>
      </c>
    </row>
    <row r="7548" spans="1:29" x14ac:dyDescent="0.2">
      <c r="A7548" s="34" t="s">
        <v>68041</v>
      </c>
      <c r="B7548" s="34">
        <v>136</v>
      </c>
      <c r="C7548" s="34">
        <v>111</v>
      </c>
      <c r="D7548" s="34">
        <v>93</v>
      </c>
      <c r="E7548" s="34">
        <v>145</v>
      </c>
      <c r="F7548" s="34">
        <v>143</v>
      </c>
      <c r="G7548" s="34">
        <v>163</v>
      </c>
      <c r="H7548" s="34">
        <v>159</v>
      </c>
      <c r="I7548" s="34">
        <v>157</v>
      </c>
      <c r="J7548" s="34">
        <v>124</v>
      </c>
      <c r="K7548" s="34">
        <v>126</v>
      </c>
      <c r="L7548" s="34">
        <v>159</v>
      </c>
      <c r="M7548" s="34">
        <v>122</v>
      </c>
      <c r="N7548" s="34">
        <v>107</v>
      </c>
      <c r="O7548" s="34">
        <v>122</v>
      </c>
      <c r="P7548" s="34">
        <v>124</v>
      </c>
      <c r="Q7548" s="34">
        <v>227</v>
      </c>
      <c r="R7548" s="34">
        <v>153</v>
      </c>
      <c r="S7548" s="34">
        <v>169</v>
      </c>
      <c r="T7548" s="34">
        <v>232</v>
      </c>
      <c r="U7548" s="34">
        <v>134</v>
      </c>
      <c r="V7548" s="34">
        <v>180</v>
      </c>
      <c r="W7548" s="34">
        <v>214</v>
      </c>
      <c r="X7548" s="34">
        <v>179</v>
      </c>
      <c r="Y7548" s="34">
        <v>227</v>
      </c>
      <c r="Z7548" s="34">
        <v>141</v>
      </c>
      <c r="AA7548" s="34">
        <v>153</v>
      </c>
      <c r="AB7548" s="34">
        <v>183</v>
      </c>
      <c r="AC7548" s="34">
        <v>215</v>
      </c>
    </row>
    <row r="7549" spans="1:29" x14ac:dyDescent="0.2">
      <c r="A7549" s="34" t="s">
        <v>68042</v>
      </c>
      <c r="B7549" s="34">
        <v>0</v>
      </c>
      <c r="C7549" s="34">
        <v>0</v>
      </c>
      <c r="D7549" s="34">
        <v>0</v>
      </c>
      <c r="E7549" s="34">
        <v>0</v>
      </c>
      <c r="F7549" s="34">
        <v>0</v>
      </c>
      <c r="G7549" s="34">
        <v>0</v>
      </c>
      <c r="H7549" s="34">
        <v>0</v>
      </c>
      <c r="I7549" s="34">
        <v>0</v>
      </c>
      <c r="J7549" s="34">
        <v>0</v>
      </c>
      <c r="K7549" s="34">
        <v>0</v>
      </c>
      <c r="L7549" s="34">
        <v>0</v>
      </c>
      <c r="M7549" s="34">
        <v>0</v>
      </c>
      <c r="N7549" s="34">
        <v>0</v>
      </c>
      <c r="O7549" s="34">
        <v>0</v>
      </c>
      <c r="P7549" s="34">
        <v>0</v>
      </c>
      <c r="Q7549" s="34">
        <v>0</v>
      </c>
      <c r="R7549" s="34">
        <v>0</v>
      </c>
      <c r="S7549" s="34">
        <v>0</v>
      </c>
      <c r="T7549" s="34">
        <v>0</v>
      </c>
      <c r="U7549" s="34">
        <v>0</v>
      </c>
      <c r="V7549" s="34">
        <v>0</v>
      </c>
      <c r="W7549" s="34">
        <v>0</v>
      </c>
      <c r="X7549" s="34">
        <v>0</v>
      </c>
      <c r="Y7549" s="34">
        <v>0</v>
      </c>
      <c r="Z7549" s="34">
        <v>0</v>
      </c>
      <c r="AA7549" s="34">
        <v>0</v>
      </c>
      <c r="AB7549" s="34">
        <v>0</v>
      </c>
      <c r="AC7549" s="34">
        <v>0</v>
      </c>
    </row>
    <row r="7550" spans="1:29" x14ac:dyDescent="0.2">
      <c r="A7550" s="34" t="s">
        <v>68043</v>
      </c>
      <c r="B7550" s="34">
        <v>461</v>
      </c>
      <c r="C7550" s="34">
        <v>392</v>
      </c>
      <c r="D7550" s="34">
        <v>363</v>
      </c>
      <c r="E7550" s="34">
        <v>371</v>
      </c>
      <c r="F7550" s="34">
        <v>391</v>
      </c>
      <c r="G7550" s="34">
        <v>450</v>
      </c>
      <c r="H7550" s="34">
        <v>349</v>
      </c>
      <c r="I7550" s="34">
        <v>351</v>
      </c>
      <c r="J7550" s="34">
        <v>373</v>
      </c>
      <c r="K7550" s="34">
        <v>413</v>
      </c>
      <c r="L7550" s="34">
        <v>384</v>
      </c>
      <c r="M7550" s="34">
        <v>326</v>
      </c>
      <c r="N7550" s="34">
        <v>334</v>
      </c>
      <c r="O7550" s="34">
        <v>391</v>
      </c>
      <c r="P7550" s="34">
        <v>381</v>
      </c>
      <c r="Q7550" s="34">
        <v>579</v>
      </c>
      <c r="R7550" s="34">
        <v>499</v>
      </c>
      <c r="S7550" s="34">
        <v>465</v>
      </c>
      <c r="T7550" s="34">
        <v>647</v>
      </c>
      <c r="U7550" s="34">
        <v>399</v>
      </c>
      <c r="V7550" s="34">
        <v>466</v>
      </c>
      <c r="W7550" s="34">
        <v>611</v>
      </c>
      <c r="X7550" s="34">
        <v>448</v>
      </c>
      <c r="Y7550" s="34">
        <v>476</v>
      </c>
      <c r="Z7550" s="34">
        <v>375</v>
      </c>
      <c r="AA7550" s="34">
        <v>475</v>
      </c>
      <c r="AB7550" s="34">
        <v>591</v>
      </c>
      <c r="AC7550" s="34">
        <v>653</v>
      </c>
    </row>
    <row r="7551" spans="1:29" x14ac:dyDescent="0.2">
      <c r="A7551" s="34" t="s">
        <v>68044</v>
      </c>
      <c r="B7551" s="34">
        <v>1423</v>
      </c>
      <c r="C7551" s="34">
        <v>980</v>
      </c>
      <c r="D7551" s="34">
        <v>1201</v>
      </c>
      <c r="E7551" s="34">
        <v>1039</v>
      </c>
      <c r="F7551" s="34">
        <v>1318</v>
      </c>
      <c r="G7551" s="34">
        <v>1017</v>
      </c>
      <c r="H7551" s="34">
        <v>1341</v>
      </c>
      <c r="I7551" s="34">
        <v>1012</v>
      </c>
      <c r="J7551" s="34">
        <v>1316</v>
      </c>
      <c r="K7551" s="34">
        <v>1128</v>
      </c>
      <c r="L7551" s="34">
        <v>1471</v>
      </c>
      <c r="M7551" s="34">
        <v>1057</v>
      </c>
      <c r="N7551" s="34">
        <v>1222</v>
      </c>
      <c r="O7551" s="34">
        <v>1000</v>
      </c>
      <c r="P7551" s="34">
        <v>1305</v>
      </c>
      <c r="Q7551" s="34">
        <v>1742</v>
      </c>
      <c r="R7551" s="34">
        <v>1938</v>
      </c>
      <c r="S7551" s="34">
        <v>1363</v>
      </c>
      <c r="T7551" s="34">
        <v>2068</v>
      </c>
      <c r="U7551" s="34">
        <v>1507</v>
      </c>
      <c r="V7551" s="34">
        <v>1633</v>
      </c>
      <c r="W7551" s="34">
        <v>2126</v>
      </c>
      <c r="X7551" s="34">
        <v>1696</v>
      </c>
      <c r="Y7551" s="34">
        <v>1777</v>
      </c>
      <c r="Z7551" s="34">
        <v>1366</v>
      </c>
      <c r="AA7551" s="34">
        <v>1501</v>
      </c>
      <c r="AB7551" s="34">
        <v>2409</v>
      </c>
      <c r="AC7551" s="34">
        <v>2006</v>
      </c>
    </row>
    <row r="7552" spans="1:29" x14ac:dyDescent="0.2">
      <c r="A7552" s="34" t="s">
        <v>68045</v>
      </c>
      <c r="B7552" s="34">
        <v>384</v>
      </c>
      <c r="C7552" s="34">
        <v>284</v>
      </c>
      <c r="D7552" s="34">
        <v>414</v>
      </c>
      <c r="E7552" s="34">
        <v>363</v>
      </c>
      <c r="F7552" s="34">
        <v>351</v>
      </c>
      <c r="G7552" s="34">
        <v>412</v>
      </c>
      <c r="H7552" s="34">
        <v>333</v>
      </c>
      <c r="I7552" s="34">
        <v>261</v>
      </c>
      <c r="J7552" s="34">
        <v>362</v>
      </c>
      <c r="K7552" s="34">
        <v>381</v>
      </c>
      <c r="L7552" s="34">
        <v>290</v>
      </c>
      <c r="M7552" s="34">
        <v>287</v>
      </c>
      <c r="N7552" s="34">
        <v>289</v>
      </c>
      <c r="O7552" s="34">
        <v>362</v>
      </c>
      <c r="P7552" s="34">
        <v>313</v>
      </c>
      <c r="Q7552" s="34">
        <v>423</v>
      </c>
      <c r="R7552" s="34">
        <v>398</v>
      </c>
      <c r="S7552" s="34">
        <v>410</v>
      </c>
      <c r="T7552" s="34">
        <v>392</v>
      </c>
      <c r="U7552" s="34">
        <v>306</v>
      </c>
      <c r="V7552" s="34">
        <v>388</v>
      </c>
      <c r="W7552" s="34">
        <v>351</v>
      </c>
      <c r="X7552" s="34">
        <v>402</v>
      </c>
      <c r="Y7552" s="34">
        <v>396</v>
      </c>
      <c r="Z7552" s="34">
        <v>375</v>
      </c>
      <c r="AA7552" s="34">
        <v>382</v>
      </c>
      <c r="AB7552" s="34">
        <v>438</v>
      </c>
      <c r="AC7552" s="34">
        <v>496</v>
      </c>
    </row>
    <row r="7553" spans="1:29" x14ac:dyDescent="0.2">
      <c r="A7553" s="34" t="s">
        <v>68046</v>
      </c>
      <c r="B7553" s="34">
        <v>652</v>
      </c>
      <c r="C7553" s="34">
        <v>478</v>
      </c>
      <c r="D7553" s="34">
        <v>474</v>
      </c>
      <c r="E7553" s="34">
        <v>573</v>
      </c>
      <c r="F7553" s="34">
        <v>583</v>
      </c>
      <c r="G7553" s="34">
        <v>565</v>
      </c>
      <c r="H7553" s="34">
        <v>560</v>
      </c>
      <c r="I7553" s="34">
        <v>518</v>
      </c>
      <c r="J7553" s="34">
        <v>573</v>
      </c>
      <c r="K7553" s="34">
        <v>542</v>
      </c>
      <c r="L7553" s="34">
        <v>682</v>
      </c>
      <c r="M7553" s="34">
        <v>494</v>
      </c>
      <c r="N7553" s="34">
        <v>450</v>
      </c>
      <c r="O7553" s="34">
        <v>480</v>
      </c>
      <c r="P7553" s="34">
        <v>550</v>
      </c>
      <c r="Q7553" s="34">
        <v>801</v>
      </c>
      <c r="R7553" s="34">
        <v>677</v>
      </c>
      <c r="S7553" s="34">
        <v>572</v>
      </c>
      <c r="T7553" s="34">
        <v>769</v>
      </c>
      <c r="U7553" s="34">
        <v>536</v>
      </c>
      <c r="V7553" s="34">
        <v>606</v>
      </c>
      <c r="W7553" s="34">
        <v>889</v>
      </c>
      <c r="X7553" s="34">
        <v>653</v>
      </c>
      <c r="Y7553" s="34">
        <v>856</v>
      </c>
      <c r="Z7553" s="34">
        <v>630</v>
      </c>
      <c r="AA7553" s="34">
        <v>657</v>
      </c>
      <c r="AB7553" s="34">
        <v>800</v>
      </c>
      <c r="AC7553" s="34">
        <v>874</v>
      </c>
    </row>
    <row r="7554" spans="1:29" x14ac:dyDescent="0.2">
      <c r="A7554" s="34" t="s">
        <v>68047</v>
      </c>
      <c r="B7554" s="34">
        <v>645</v>
      </c>
      <c r="C7554" s="34">
        <v>563</v>
      </c>
      <c r="D7554" s="34">
        <v>590</v>
      </c>
      <c r="E7554" s="34">
        <v>584</v>
      </c>
      <c r="F7554" s="34">
        <v>589</v>
      </c>
      <c r="G7554" s="34">
        <v>516</v>
      </c>
      <c r="H7554" s="34">
        <v>625</v>
      </c>
      <c r="I7554" s="34">
        <v>569</v>
      </c>
      <c r="J7554" s="34">
        <v>530</v>
      </c>
      <c r="K7554" s="34">
        <v>631</v>
      </c>
      <c r="L7554" s="34">
        <v>550</v>
      </c>
      <c r="M7554" s="34">
        <v>457</v>
      </c>
      <c r="N7554" s="34">
        <v>542</v>
      </c>
      <c r="O7554" s="34">
        <v>487</v>
      </c>
      <c r="P7554" s="34">
        <v>637</v>
      </c>
      <c r="Q7554" s="34">
        <v>764</v>
      </c>
      <c r="R7554" s="34">
        <v>787</v>
      </c>
      <c r="S7554" s="34">
        <v>678</v>
      </c>
      <c r="T7554" s="34">
        <v>740</v>
      </c>
      <c r="U7554" s="34">
        <v>663</v>
      </c>
      <c r="V7554" s="34">
        <v>739</v>
      </c>
      <c r="W7554" s="34">
        <v>882</v>
      </c>
      <c r="X7554" s="34">
        <v>797</v>
      </c>
      <c r="Y7554" s="34">
        <v>746</v>
      </c>
      <c r="Z7554" s="34">
        <v>659</v>
      </c>
      <c r="AA7554" s="34">
        <v>805</v>
      </c>
      <c r="AB7554" s="34">
        <v>913</v>
      </c>
      <c r="AC7554" s="34">
        <v>992</v>
      </c>
    </row>
    <row r="7555" spans="1:29" x14ac:dyDescent="0.2">
      <c r="A7555" s="34" t="s">
        <v>68048</v>
      </c>
      <c r="B7555" s="34">
        <v>79</v>
      </c>
      <c r="C7555" s="34">
        <v>149</v>
      </c>
      <c r="D7555" s="34">
        <v>120</v>
      </c>
      <c r="E7555" s="34">
        <v>174</v>
      </c>
      <c r="F7555" s="34">
        <v>123</v>
      </c>
      <c r="G7555" s="34">
        <v>152</v>
      </c>
      <c r="H7555" s="34">
        <v>120</v>
      </c>
      <c r="I7555" s="34">
        <v>148</v>
      </c>
      <c r="J7555" s="34">
        <v>103</v>
      </c>
      <c r="K7555" s="34">
        <v>165</v>
      </c>
      <c r="L7555" s="34">
        <v>75</v>
      </c>
      <c r="M7555" s="34">
        <v>128</v>
      </c>
      <c r="N7555" s="34">
        <v>135</v>
      </c>
      <c r="O7555" s="34">
        <v>103</v>
      </c>
      <c r="P7555" s="34">
        <v>96</v>
      </c>
      <c r="Q7555" s="34">
        <v>160</v>
      </c>
      <c r="R7555" s="34">
        <v>154</v>
      </c>
      <c r="S7555" s="34">
        <v>176</v>
      </c>
      <c r="T7555" s="34">
        <v>113</v>
      </c>
      <c r="U7555" s="34">
        <v>132</v>
      </c>
      <c r="V7555" s="34">
        <v>149</v>
      </c>
      <c r="W7555" s="34">
        <v>222</v>
      </c>
      <c r="X7555" s="34">
        <v>121</v>
      </c>
      <c r="Y7555" s="34">
        <v>178</v>
      </c>
      <c r="Z7555" s="34">
        <v>160</v>
      </c>
      <c r="AA7555" s="34">
        <v>178</v>
      </c>
      <c r="AB7555" s="34">
        <v>130</v>
      </c>
      <c r="AC7555" s="34">
        <v>261</v>
      </c>
    </row>
    <row r="7556" spans="1:29" x14ac:dyDescent="0.2">
      <c r="A7556" s="34" t="s">
        <v>68049</v>
      </c>
      <c r="B7556" s="34">
        <v>358</v>
      </c>
      <c r="C7556" s="34">
        <v>312</v>
      </c>
      <c r="D7556" s="34">
        <v>364</v>
      </c>
      <c r="E7556" s="34">
        <v>439</v>
      </c>
      <c r="F7556" s="34">
        <v>412</v>
      </c>
      <c r="G7556" s="34">
        <v>473</v>
      </c>
      <c r="H7556" s="34">
        <v>347</v>
      </c>
      <c r="I7556" s="34">
        <v>373</v>
      </c>
      <c r="J7556" s="34">
        <v>365</v>
      </c>
      <c r="K7556" s="34">
        <v>419</v>
      </c>
      <c r="L7556" s="34">
        <v>471</v>
      </c>
      <c r="M7556" s="34">
        <v>373</v>
      </c>
      <c r="N7556" s="34">
        <v>311</v>
      </c>
      <c r="O7556" s="34">
        <v>453</v>
      </c>
      <c r="P7556" s="34">
        <v>368</v>
      </c>
      <c r="Q7556" s="34">
        <v>636</v>
      </c>
      <c r="R7556" s="34">
        <v>568</v>
      </c>
      <c r="S7556" s="34">
        <v>482</v>
      </c>
      <c r="T7556" s="34">
        <v>504</v>
      </c>
      <c r="U7556" s="34">
        <v>479</v>
      </c>
      <c r="V7556" s="34">
        <v>425</v>
      </c>
      <c r="W7556" s="34">
        <v>722</v>
      </c>
      <c r="X7556" s="34">
        <v>473</v>
      </c>
      <c r="Y7556" s="34">
        <v>554</v>
      </c>
      <c r="Z7556" s="34">
        <v>368</v>
      </c>
      <c r="AA7556" s="34">
        <v>501</v>
      </c>
      <c r="AB7556" s="34">
        <v>674</v>
      </c>
      <c r="AC7556" s="34">
        <v>760</v>
      </c>
    </row>
    <row r="7557" spans="1:29" x14ac:dyDescent="0.2">
      <c r="A7557" s="34" t="s">
        <v>68050</v>
      </c>
      <c r="B7557" s="34">
        <v>209</v>
      </c>
      <c r="C7557" s="34">
        <v>299</v>
      </c>
      <c r="D7557" s="34">
        <v>286</v>
      </c>
      <c r="E7557" s="34">
        <v>297</v>
      </c>
      <c r="F7557" s="34">
        <v>266</v>
      </c>
      <c r="G7557" s="34">
        <v>239</v>
      </c>
      <c r="H7557" s="34">
        <v>258</v>
      </c>
      <c r="I7557" s="34">
        <v>202</v>
      </c>
      <c r="J7557" s="34">
        <v>221</v>
      </c>
      <c r="K7557" s="34">
        <v>273</v>
      </c>
      <c r="L7557" s="34">
        <v>184</v>
      </c>
      <c r="M7557" s="34">
        <v>192</v>
      </c>
      <c r="N7557" s="34">
        <v>243</v>
      </c>
      <c r="O7557" s="34">
        <v>221</v>
      </c>
      <c r="P7557" s="34">
        <v>225</v>
      </c>
      <c r="Q7557" s="34">
        <v>368</v>
      </c>
      <c r="R7557" s="34">
        <v>298</v>
      </c>
      <c r="S7557" s="34">
        <v>320</v>
      </c>
      <c r="T7557" s="34">
        <v>227</v>
      </c>
      <c r="U7557" s="34">
        <v>233</v>
      </c>
      <c r="V7557" s="34">
        <v>298</v>
      </c>
      <c r="W7557" s="34">
        <v>321</v>
      </c>
      <c r="X7557" s="34">
        <v>408</v>
      </c>
      <c r="Y7557" s="34">
        <v>271</v>
      </c>
      <c r="Z7557" s="34">
        <v>317</v>
      </c>
      <c r="AA7557" s="34">
        <v>346</v>
      </c>
      <c r="AB7557" s="34">
        <v>299</v>
      </c>
      <c r="AC7557" s="34">
        <v>392</v>
      </c>
    </row>
    <row r="7558" spans="1:29" x14ac:dyDescent="0.2">
      <c r="A7558" s="34" t="s">
        <v>68051</v>
      </c>
      <c r="B7558" s="34">
        <v>442</v>
      </c>
      <c r="C7558" s="34">
        <v>400</v>
      </c>
      <c r="D7558" s="34">
        <v>364</v>
      </c>
      <c r="E7558" s="34">
        <v>411</v>
      </c>
      <c r="F7558" s="34">
        <v>326</v>
      </c>
      <c r="G7558" s="34">
        <v>464</v>
      </c>
      <c r="H7558" s="34">
        <v>302</v>
      </c>
      <c r="I7558" s="34">
        <v>377</v>
      </c>
      <c r="J7558" s="34">
        <v>307</v>
      </c>
      <c r="K7558" s="34">
        <v>429</v>
      </c>
      <c r="L7558" s="34">
        <v>326</v>
      </c>
      <c r="M7558" s="34">
        <v>340</v>
      </c>
      <c r="N7558" s="34">
        <v>237</v>
      </c>
      <c r="O7558" s="34">
        <v>392</v>
      </c>
      <c r="P7558" s="34">
        <v>306</v>
      </c>
      <c r="Q7558" s="34">
        <v>605</v>
      </c>
      <c r="R7558" s="34">
        <v>391</v>
      </c>
      <c r="S7558" s="34">
        <v>457</v>
      </c>
      <c r="T7558" s="34">
        <v>411</v>
      </c>
      <c r="U7558" s="34">
        <v>509</v>
      </c>
      <c r="V7558" s="34">
        <v>489</v>
      </c>
      <c r="W7558" s="34">
        <v>652</v>
      </c>
      <c r="X7558" s="34">
        <v>420</v>
      </c>
      <c r="Y7558" s="34">
        <v>573</v>
      </c>
      <c r="Z7558" s="34">
        <v>390</v>
      </c>
      <c r="AA7558" s="34">
        <v>522</v>
      </c>
      <c r="AB7558" s="34">
        <v>383</v>
      </c>
      <c r="AC7558" s="34">
        <v>682</v>
      </c>
    </row>
    <row r="7559" spans="1:29" x14ac:dyDescent="0.2">
      <c r="A7559" s="34" t="s">
        <v>68052</v>
      </c>
      <c r="B7559" s="34">
        <v>1220</v>
      </c>
      <c r="C7559" s="34">
        <v>777</v>
      </c>
      <c r="D7559" s="34">
        <v>1080</v>
      </c>
      <c r="E7559" s="34">
        <v>868</v>
      </c>
      <c r="F7559" s="34">
        <v>1167</v>
      </c>
      <c r="G7559" s="34">
        <v>799</v>
      </c>
      <c r="H7559" s="34">
        <v>1129</v>
      </c>
      <c r="I7559" s="34">
        <v>755</v>
      </c>
      <c r="J7559" s="34">
        <v>1061</v>
      </c>
      <c r="K7559" s="34">
        <v>873</v>
      </c>
      <c r="L7559" s="34">
        <v>1251</v>
      </c>
      <c r="M7559" s="34">
        <v>763</v>
      </c>
      <c r="N7559" s="34">
        <v>1027</v>
      </c>
      <c r="O7559" s="34">
        <v>798</v>
      </c>
      <c r="P7559" s="34">
        <v>1090</v>
      </c>
      <c r="Q7559" s="34">
        <v>1254</v>
      </c>
      <c r="R7559" s="34">
        <v>1457</v>
      </c>
      <c r="S7559" s="34">
        <v>1092</v>
      </c>
      <c r="T7559" s="34">
        <v>1468</v>
      </c>
      <c r="U7559" s="34">
        <v>1102</v>
      </c>
      <c r="V7559" s="34">
        <v>1350</v>
      </c>
      <c r="W7559" s="34">
        <v>1549</v>
      </c>
      <c r="X7559" s="34">
        <v>1324</v>
      </c>
      <c r="Y7559" s="34">
        <v>1384</v>
      </c>
      <c r="Z7559" s="34">
        <v>1118</v>
      </c>
      <c r="AA7559" s="34">
        <v>1138</v>
      </c>
      <c r="AB7559" s="34">
        <v>1801</v>
      </c>
      <c r="AC7559" s="34">
        <v>1587</v>
      </c>
    </row>
    <row r="7560" spans="1:29" x14ac:dyDescent="0.2">
      <c r="A7560" s="34" t="s">
        <v>68053</v>
      </c>
      <c r="B7560" s="34">
        <v>291</v>
      </c>
      <c r="C7560" s="34">
        <v>180</v>
      </c>
      <c r="D7560" s="34">
        <v>210</v>
      </c>
      <c r="E7560" s="34">
        <v>190</v>
      </c>
      <c r="F7560" s="34">
        <v>248</v>
      </c>
      <c r="G7560" s="34">
        <v>166</v>
      </c>
      <c r="H7560" s="34">
        <v>183</v>
      </c>
      <c r="I7560" s="34">
        <v>139</v>
      </c>
      <c r="J7560" s="34">
        <v>216</v>
      </c>
      <c r="K7560" s="34">
        <v>151</v>
      </c>
      <c r="L7560" s="34">
        <v>247</v>
      </c>
      <c r="M7560" s="34">
        <v>200</v>
      </c>
      <c r="N7560" s="34">
        <v>171</v>
      </c>
      <c r="O7560" s="34">
        <v>136</v>
      </c>
      <c r="P7560" s="34">
        <v>207</v>
      </c>
      <c r="Q7560" s="34">
        <v>298</v>
      </c>
      <c r="R7560" s="34">
        <v>278</v>
      </c>
      <c r="S7560" s="34">
        <v>245</v>
      </c>
      <c r="T7560" s="34">
        <v>304</v>
      </c>
      <c r="U7560" s="34">
        <v>235</v>
      </c>
      <c r="V7560" s="34">
        <v>234</v>
      </c>
      <c r="W7560" s="34">
        <v>336</v>
      </c>
      <c r="X7560" s="34">
        <v>326</v>
      </c>
      <c r="Y7560" s="34">
        <v>295</v>
      </c>
      <c r="Z7560" s="34">
        <v>200</v>
      </c>
      <c r="AA7560" s="34">
        <v>303</v>
      </c>
      <c r="AB7560" s="34">
        <v>375</v>
      </c>
      <c r="AC7560" s="34">
        <v>369</v>
      </c>
    </row>
    <row r="7561" spans="1:29" x14ac:dyDescent="0.2">
      <c r="A7561" s="34" t="s">
        <v>68054</v>
      </c>
      <c r="B7561" s="34">
        <v>130</v>
      </c>
      <c r="C7561" s="34">
        <v>127</v>
      </c>
      <c r="D7561" s="34">
        <v>199</v>
      </c>
      <c r="E7561" s="34">
        <v>196</v>
      </c>
      <c r="F7561" s="34">
        <v>188</v>
      </c>
      <c r="G7561" s="34">
        <v>162</v>
      </c>
      <c r="H7561" s="34">
        <v>174</v>
      </c>
      <c r="I7561" s="34">
        <v>180</v>
      </c>
      <c r="J7561" s="34">
        <v>143</v>
      </c>
      <c r="K7561" s="34">
        <v>193</v>
      </c>
      <c r="L7561" s="34">
        <v>91</v>
      </c>
      <c r="M7561" s="34">
        <v>175</v>
      </c>
      <c r="N7561" s="34">
        <v>111</v>
      </c>
      <c r="O7561" s="34">
        <v>155</v>
      </c>
      <c r="P7561" s="34">
        <v>132</v>
      </c>
      <c r="Q7561" s="34">
        <v>213</v>
      </c>
      <c r="R7561" s="34">
        <v>159</v>
      </c>
      <c r="S7561" s="34">
        <v>233</v>
      </c>
      <c r="T7561" s="34">
        <v>143</v>
      </c>
      <c r="U7561" s="34">
        <v>172</v>
      </c>
      <c r="V7561" s="34">
        <v>155</v>
      </c>
      <c r="W7561" s="34">
        <v>230</v>
      </c>
      <c r="X7561" s="34">
        <v>226</v>
      </c>
      <c r="Y7561" s="34">
        <v>177</v>
      </c>
      <c r="Z7561" s="34">
        <v>227</v>
      </c>
      <c r="AA7561" s="34">
        <v>294</v>
      </c>
      <c r="AB7561" s="34">
        <v>151</v>
      </c>
      <c r="AC7561" s="34">
        <v>280</v>
      </c>
    </row>
    <row r="7562" spans="1:29" x14ac:dyDescent="0.2">
      <c r="A7562" s="34" t="s">
        <v>68055</v>
      </c>
      <c r="B7562" s="34">
        <v>1929</v>
      </c>
      <c r="C7562" s="34">
        <v>1453</v>
      </c>
      <c r="D7562" s="34">
        <v>1694</v>
      </c>
      <c r="E7562" s="34">
        <v>1570</v>
      </c>
      <c r="F7562" s="34">
        <v>1925</v>
      </c>
      <c r="G7562" s="34">
        <v>1463</v>
      </c>
      <c r="H7562" s="34">
        <v>1835</v>
      </c>
      <c r="I7562" s="34">
        <v>1407</v>
      </c>
      <c r="J7562" s="34">
        <v>1830</v>
      </c>
      <c r="K7562" s="34">
        <v>1535</v>
      </c>
      <c r="L7562" s="34">
        <v>2074</v>
      </c>
      <c r="M7562" s="34">
        <v>1394</v>
      </c>
      <c r="N7562" s="34">
        <v>1551</v>
      </c>
      <c r="O7562" s="34">
        <v>1456</v>
      </c>
      <c r="P7562" s="34">
        <v>1629</v>
      </c>
      <c r="Q7562" s="34">
        <v>2415</v>
      </c>
      <c r="R7562" s="34">
        <v>2476</v>
      </c>
      <c r="S7562" s="34">
        <v>1937</v>
      </c>
      <c r="T7562" s="34">
        <v>2567</v>
      </c>
      <c r="U7562" s="34">
        <v>1741</v>
      </c>
      <c r="V7562" s="34">
        <v>2293</v>
      </c>
      <c r="W7562" s="34">
        <v>2393</v>
      </c>
      <c r="X7562" s="34">
        <v>2188</v>
      </c>
      <c r="Y7562" s="34">
        <v>2250</v>
      </c>
      <c r="Z7562" s="34">
        <v>1888</v>
      </c>
      <c r="AA7562" s="34">
        <v>2061</v>
      </c>
      <c r="AB7562" s="34">
        <v>2874</v>
      </c>
      <c r="AC7562" s="34">
        <v>2626</v>
      </c>
    </row>
    <row r="7563" spans="1:29" x14ac:dyDescent="0.2">
      <c r="A7563" s="34" t="s">
        <v>68056</v>
      </c>
      <c r="B7563" s="34">
        <v>216</v>
      </c>
      <c r="C7563" s="34">
        <v>238</v>
      </c>
      <c r="D7563" s="34">
        <v>193</v>
      </c>
      <c r="E7563" s="34">
        <v>275</v>
      </c>
      <c r="F7563" s="34">
        <v>232</v>
      </c>
      <c r="G7563" s="34">
        <v>328</v>
      </c>
      <c r="H7563" s="34">
        <v>195</v>
      </c>
      <c r="I7563" s="34">
        <v>211</v>
      </c>
      <c r="J7563" s="34">
        <v>207</v>
      </c>
      <c r="K7563" s="34">
        <v>278</v>
      </c>
      <c r="L7563" s="34">
        <v>145</v>
      </c>
      <c r="M7563" s="34">
        <v>204</v>
      </c>
      <c r="N7563" s="34">
        <v>193</v>
      </c>
      <c r="O7563" s="34">
        <v>209</v>
      </c>
      <c r="P7563" s="34">
        <v>229</v>
      </c>
      <c r="Q7563" s="34">
        <v>260</v>
      </c>
      <c r="R7563" s="34">
        <v>251</v>
      </c>
      <c r="S7563" s="34">
        <v>291</v>
      </c>
      <c r="T7563" s="34">
        <v>221</v>
      </c>
      <c r="U7563" s="34">
        <v>208</v>
      </c>
      <c r="V7563" s="34">
        <v>261</v>
      </c>
      <c r="W7563" s="34">
        <v>241</v>
      </c>
      <c r="X7563" s="34">
        <v>342</v>
      </c>
      <c r="Y7563" s="34">
        <v>272</v>
      </c>
      <c r="Z7563" s="34">
        <v>261</v>
      </c>
      <c r="AA7563" s="34">
        <v>324</v>
      </c>
      <c r="AB7563" s="34">
        <v>235</v>
      </c>
      <c r="AC7563" s="34">
        <v>313</v>
      </c>
    </row>
    <row r="7564" spans="1:29" x14ac:dyDescent="0.2">
      <c r="A7564" s="34" t="s">
        <v>68057</v>
      </c>
      <c r="B7564" s="34">
        <v>267</v>
      </c>
      <c r="C7564" s="34">
        <v>413</v>
      </c>
      <c r="D7564" s="34">
        <v>362</v>
      </c>
      <c r="E7564" s="34">
        <v>401</v>
      </c>
      <c r="F7564" s="34">
        <v>295</v>
      </c>
      <c r="G7564" s="34">
        <v>462</v>
      </c>
      <c r="H7564" s="34">
        <v>329</v>
      </c>
      <c r="I7564" s="34">
        <v>418</v>
      </c>
      <c r="J7564" s="34">
        <v>290</v>
      </c>
      <c r="K7564" s="34">
        <v>376</v>
      </c>
      <c r="L7564" s="34">
        <v>222</v>
      </c>
      <c r="M7564" s="34">
        <v>327</v>
      </c>
      <c r="N7564" s="34">
        <v>313</v>
      </c>
      <c r="O7564" s="34">
        <v>373</v>
      </c>
      <c r="P7564" s="34">
        <v>251</v>
      </c>
      <c r="Q7564" s="34">
        <v>552</v>
      </c>
      <c r="R7564" s="34">
        <v>475</v>
      </c>
      <c r="S7564" s="34">
        <v>493</v>
      </c>
      <c r="T7564" s="34">
        <v>350</v>
      </c>
      <c r="U7564" s="34">
        <v>399</v>
      </c>
      <c r="V7564" s="34">
        <v>322</v>
      </c>
      <c r="W7564" s="34">
        <v>498</v>
      </c>
      <c r="X7564" s="34">
        <v>487</v>
      </c>
      <c r="Y7564" s="34">
        <v>465</v>
      </c>
      <c r="Z7564" s="34">
        <v>460</v>
      </c>
      <c r="AA7564" s="34">
        <v>560</v>
      </c>
      <c r="AB7564" s="34">
        <v>435</v>
      </c>
      <c r="AC7564" s="34">
        <v>669</v>
      </c>
    </row>
    <row r="7565" spans="1:29" x14ac:dyDescent="0.2">
      <c r="A7565" s="34" t="s">
        <v>68058</v>
      </c>
      <c r="B7565" s="34">
        <v>490</v>
      </c>
      <c r="C7565" s="34">
        <v>613</v>
      </c>
      <c r="D7565" s="34">
        <v>684</v>
      </c>
      <c r="E7565" s="34">
        <v>679</v>
      </c>
      <c r="F7565" s="34">
        <v>752</v>
      </c>
      <c r="G7565" s="34">
        <v>643</v>
      </c>
      <c r="H7565" s="34">
        <v>648</v>
      </c>
      <c r="I7565" s="34">
        <v>644</v>
      </c>
      <c r="J7565" s="34">
        <v>618</v>
      </c>
      <c r="K7565" s="34">
        <v>693</v>
      </c>
      <c r="L7565" s="34">
        <v>570</v>
      </c>
      <c r="M7565" s="34">
        <v>635</v>
      </c>
      <c r="N7565" s="34">
        <v>615</v>
      </c>
      <c r="O7565" s="34">
        <v>596</v>
      </c>
      <c r="P7565" s="34">
        <v>674</v>
      </c>
      <c r="Q7565" s="34">
        <v>947</v>
      </c>
      <c r="R7565" s="34">
        <v>850</v>
      </c>
      <c r="S7565" s="34">
        <v>879</v>
      </c>
      <c r="T7565" s="34">
        <v>741</v>
      </c>
      <c r="U7565" s="34">
        <v>764</v>
      </c>
      <c r="V7565" s="34">
        <v>766</v>
      </c>
      <c r="W7565" s="34">
        <v>944</v>
      </c>
      <c r="X7565" s="34">
        <v>929</v>
      </c>
      <c r="Y7565" s="34">
        <v>877</v>
      </c>
      <c r="Z7565" s="34">
        <v>778</v>
      </c>
      <c r="AA7565" s="34">
        <v>900</v>
      </c>
      <c r="AB7565" s="34">
        <v>916</v>
      </c>
      <c r="AC7565" s="34">
        <v>1202</v>
      </c>
    </row>
    <row r="7566" spans="1:29" x14ac:dyDescent="0.2">
      <c r="A7566" s="34" t="s">
        <v>68059</v>
      </c>
      <c r="B7566" s="34">
        <v>503</v>
      </c>
      <c r="C7566" s="34">
        <v>659</v>
      </c>
      <c r="D7566" s="34">
        <v>560</v>
      </c>
      <c r="E7566" s="34">
        <v>751</v>
      </c>
      <c r="F7566" s="34">
        <v>590</v>
      </c>
      <c r="G7566" s="34">
        <v>698</v>
      </c>
      <c r="H7566" s="34">
        <v>486</v>
      </c>
      <c r="I7566" s="34">
        <v>654</v>
      </c>
      <c r="J7566" s="34">
        <v>544</v>
      </c>
      <c r="K7566" s="34">
        <v>701</v>
      </c>
      <c r="L7566" s="34">
        <v>508</v>
      </c>
      <c r="M7566" s="34">
        <v>657</v>
      </c>
      <c r="N7566" s="34">
        <v>504</v>
      </c>
      <c r="O7566" s="34">
        <v>620</v>
      </c>
      <c r="P7566" s="34">
        <v>540</v>
      </c>
      <c r="Q7566" s="34">
        <v>882</v>
      </c>
      <c r="R7566" s="34">
        <v>707</v>
      </c>
      <c r="S7566" s="34">
        <v>738</v>
      </c>
      <c r="T7566" s="34">
        <v>613</v>
      </c>
      <c r="U7566" s="34">
        <v>684</v>
      </c>
      <c r="V7566" s="34">
        <v>644</v>
      </c>
      <c r="W7566" s="34">
        <v>934</v>
      </c>
      <c r="X7566" s="34">
        <v>746</v>
      </c>
      <c r="Y7566" s="34">
        <v>816</v>
      </c>
      <c r="Z7566" s="34">
        <v>614</v>
      </c>
      <c r="AA7566" s="34">
        <v>968</v>
      </c>
      <c r="AB7566" s="34">
        <v>745</v>
      </c>
      <c r="AC7566" s="34">
        <v>1098</v>
      </c>
    </row>
    <row r="7567" spans="1:29" x14ac:dyDescent="0.2">
      <c r="A7567" s="34" t="s">
        <v>68060</v>
      </c>
      <c r="B7567" s="34">
        <v>279</v>
      </c>
      <c r="C7567" s="34">
        <v>242</v>
      </c>
      <c r="D7567" s="34">
        <v>330</v>
      </c>
      <c r="E7567" s="34">
        <v>296</v>
      </c>
      <c r="F7567" s="34">
        <v>343</v>
      </c>
      <c r="G7567" s="34">
        <v>250</v>
      </c>
      <c r="H7567" s="34">
        <v>271</v>
      </c>
      <c r="I7567" s="34">
        <v>214</v>
      </c>
      <c r="J7567" s="34">
        <v>263</v>
      </c>
      <c r="K7567" s="34">
        <v>269</v>
      </c>
      <c r="L7567" s="34">
        <v>169</v>
      </c>
      <c r="M7567" s="34">
        <v>248</v>
      </c>
      <c r="N7567" s="34">
        <v>212</v>
      </c>
      <c r="O7567" s="34">
        <v>253</v>
      </c>
      <c r="P7567" s="34">
        <v>278</v>
      </c>
      <c r="Q7567" s="34">
        <v>334</v>
      </c>
      <c r="R7567" s="34">
        <v>289</v>
      </c>
      <c r="S7567" s="34">
        <v>314</v>
      </c>
      <c r="T7567" s="34">
        <v>242</v>
      </c>
      <c r="U7567" s="34">
        <v>237</v>
      </c>
      <c r="V7567" s="34">
        <v>294</v>
      </c>
      <c r="W7567" s="34">
        <v>310</v>
      </c>
      <c r="X7567" s="34">
        <v>383</v>
      </c>
      <c r="Y7567" s="34">
        <v>249</v>
      </c>
      <c r="Z7567" s="34">
        <v>323</v>
      </c>
      <c r="AA7567" s="34">
        <v>331</v>
      </c>
      <c r="AB7567" s="34">
        <v>343</v>
      </c>
      <c r="AC7567" s="34">
        <v>372</v>
      </c>
    </row>
    <row r="7568" spans="1:29" x14ac:dyDescent="0.2">
      <c r="A7568" s="34" t="s">
        <v>68061</v>
      </c>
      <c r="B7568" s="34">
        <v>294</v>
      </c>
      <c r="C7568" s="34">
        <v>222</v>
      </c>
      <c r="D7568" s="34">
        <v>327</v>
      </c>
      <c r="E7568" s="34">
        <v>285</v>
      </c>
      <c r="F7568" s="34">
        <v>263</v>
      </c>
      <c r="G7568" s="34">
        <v>206</v>
      </c>
      <c r="H7568" s="34">
        <v>238</v>
      </c>
      <c r="I7568" s="34">
        <v>255</v>
      </c>
      <c r="J7568" s="34">
        <v>265</v>
      </c>
      <c r="K7568" s="34">
        <v>255</v>
      </c>
      <c r="L7568" s="34">
        <v>196</v>
      </c>
      <c r="M7568" s="34">
        <v>244</v>
      </c>
      <c r="N7568" s="34">
        <v>217</v>
      </c>
      <c r="O7568" s="34">
        <v>221</v>
      </c>
      <c r="P7568" s="34">
        <v>213</v>
      </c>
      <c r="Q7568" s="34">
        <v>414</v>
      </c>
      <c r="R7568" s="34">
        <v>315</v>
      </c>
      <c r="S7568" s="34">
        <v>361</v>
      </c>
      <c r="T7568" s="34">
        <v>220</v>
      </c>
      <c r="U7568" s="34">
        <v>267</v>
      </c>
      <c r="V7568" s="34">
        <v>252</v>
      </c>
      <c r="W7568" s="34">
        <v>301</v>
      </c>
      <c r="X7568" s="34">
        <v>362</v>
      </c>
      <c r="Y7568" s="34">
        <v>357</v>
      </c>
      <c r="Z7568" s="34">
        <v>283</v>
      </c>
      <c r="AA7568" s="34">
        <v>332</v>
      </c>
      <c r="AB7568" s="34">
        <v>320</v>
      </c>
      <c r="AC7568" s="34">
        <v>398</v>
      </c>
    </row>
    <row r="7569" spans="1:29" x14ac:dyDescent="0.2">
      <c r="A7569" s="34" t="s">
        <v>68062</v>
      </c>
      <c r="B7569" s="34">
        <v>165</v>
      </c>
      <c r="C7569" s="34">
        <v>111</v>
      </c>
      <c r="D7569" s="34">
        <v>168</v>
      </c>
      <c r="E7569" s="34">
        <v>159</v>
      </c>
      <c r="F7569" s="34">
        <v>176</v>
      </c>
      <c r="G7569" s="34">
        <v>155</v>
      </c>
      <c r="H7569" s="34">
        <v>136</v>
      </c>
      <c r="I7569" s="34">
        <v>126</v>
      </c>
      <c r="J7569" s="34">
        <v>169</v>
      </c>
      <c r="K7569" s="34">
        <v>171</v>
      </c>
      <c r="L7569" s="34">
        <v>126</v>
      </c>
      <c r="M7569" s="34">
        <v>133</v>
      </c>
      <c r="N7569" s="34">
        <v>147</v>
      </c>
      <c r="O7569" s="34">
        <v>139</v>
      </c>
      <c r="P7569" s="34">
        <v>134</v>
      </c>
      <c r="Q7569" s="34">
        <v>210</v>
      </c>
      <c r="R7569" s="34">
        <v>220</v>
      </c>
      <c r="S7569" s="34">
        <v>207</v>
      </c>
      <c r="T7569" s="34">
        <v>170</v>
      </c>
      <c r="U7569" s="34">
        <v>159</v>
      </c>
      <c r="V7569" s="34">
        <v>168</v>
      </c>
      <c r="W7569" s="34">
        <v>235</v>
      </c>
      <c r="X7569" s="34">
        <v>165</v>
      </c>
      <c r="Y7569" s="34">
        <v>208</v>
      </c>
      <c r="Z7569" s="34">
        <v>173</v>
      </c>
      <c r="AA7569" s="34">
        <v>154</v>
      </c>
      <c r="AB7569" s="34">
        <v>201</v>
      </c>
      <c r="AC7569" s="34">
        <v>240</v>
      </c>
    </row>
    <row r="7570" spans="1:29" x14ac:dyDescent="0.2">
      <c r="A7570" s="34" t="s">
        <v>68063</v>
      </c>
      <c r="B7570" s="34">
        <v>334</v>
      </c>
      <c r="C7570" s="34">
        <v>207</v>
      </c>
      <c r="D7570" s="34">
        <v>236</v>
      </c>
      <c r="E7570" s="34">
        <v>271</v>
      </c>
      <c r="F7570" s="34">
        <v>285</v>
      </c>
      <c r="G7570" s="34">
        <v>297</v>
      </c>
      <c r="H7570" s="34">
        <v>244</v>
      </c>
      <c r="I7570" s="34">
        <v>205</v>
      </c>
      <c r="J7570" s="34">
        <v>226</v>
      </c>
      <c r="K7570" s="34">
        <v>285</v>
      </c>
      <c r="L7570" s="34">
        <v>239</v>
      </c>
      <c r="M7570" s="34">
        <v>218</v>
      </c>
      <c r="N7570" s="34">
        <v>226</v>
      </c>
      <c r="O7570" s="34">
        <v>220</v>
      </c>
      <c r="P7570" s="34">
        <v>219</v>
      </c>
      <c r="Q7570" s="34">
        <v>375</v>
      </c>
      <c r="R7570" s="34">
        <v>310</v>
      </c>
      <c r="S7570" s="34">
        <v>286</v>
      </c>
      <c r="T7570" s="34">
        <v>283</v>
      </c>
      <c r="U7570" s="34">
        <v>319</v>
      </c>
      <c r="V7570" s="34">
        <v>324</v>
      </c>
      <c r="W7570" s="34">
        <v>443</v>
      </c>
      <c r="X7570" s="34">
        <v>271</v>
      </c>
      <c r="Y7570" s="34">
        <v>341</v>
      </c>
      <c r="Z7570" s="34">
        <v>237</v>
      </c>
      <c r="AA7570" s="34">
        <v>303</v>
      </c>
      <c r="AB7570" s="34">
        <v>324</v>
      </c>
      <c r="AC7570" s="34">
        <v>352</v>
      </c>
    </row>
    <row r="7571" spans="1:29" x14ac:dyDescent="0.2">
      <c r="A7571" s="34" t="s">
        <v>68064</v>
      </c>
      <c r="B7571" s="34">
        <v>221</v>
      </c>
      <c r="C7571" s="34">
        <v>224</v>
      </c>
      <c r="D7571" s="34">
        <v>182</v>
      </c>
      <c r="E7571" s="34">
        <v>231</v>
      </c>
      <c r="F7571" s="34">
        <v>170</v>
      </c>
      <c r="G7571" s="34">
        <v>263</v>
      </c>
      <c r="H7571" s="34">
        <v>193</v>
      </c>
      <c r="I7571" s="34">
        <v>170</v>
      </c>
      <c r="J7571" s="34">
        <v>210</v>
      </c>
      <c r="K7571" s="34">
        <v>212</v>
      </c>
      <c r="L7571" s="34">
        <v>184</v>
      </c>
      <c r="M7571" s="34">
        <v>196</v>
      </c>
      <c r="N7571" s="34">
        <v>193</v>
      </c>
      <c r="O7571" s="34">
        <v>213</v>
      </c>
      <c r="P7571" s="34">
        <v>159</v>
      </c>
      <c r="Q7571" s="34">
        <v>292</v>
      </c>
      <c r="R7571" s="34">
        <v>252</v>
      </c>
      <c r="S7571" s="34">
        <v>247</v>
      </c>
      <c r="T7571" s="34">
        <v>219</v>
      </c>
      <c r="U7571" s="34">
        <v>213</v>
      </c>
      <c r="V7571" s="34">
        <v>225</v>
      </c>
      <c r="W7571" s="34">
        <v>292</v>
      </c>
      <c r="X7571" s="34">
        <v>240</v>
      </c>
      <c r="Y7571" s="34">
        <v>306</v>
      </c>
      <c r="Z7571" s="34">
        <v>230</v>
      </c>
      <c r="AA7571" s="34">
        <v>284</v>
      </c>
      <c r="AB7571" s="34">
        <v>245</v>
      </c>
      <c r="AC7571" s="34">
        <v>340</v>
      </c>
    </row>
    <row r="7572" spans="1:29" x14ac:dyDescent="0.2">
      <c r="A7572" s="34" t="s">
        <v>68065</v>
      </c>
      <c r="B7572" s="34">
        <v>148</v>
      </c>
      <c r="C7572" s="34">
        <v>240</v>
      </c>
      <c r="D7572" s="34">
        <v>199</v>
      </c>
      <c r="E7572" s="34">
        <v>220</v>
      </c>
      <c r="F7572" s="34">
        <v>171</v>
      </c>
      <c r="G7572" s="34">
        <v>175</v>
      </c>
      <c r="H7572" s="34">
        <v>165</v>
      </c>
      <c r="I7572" s="34">
        <v>236</v>
      </c>
      <c r="J7572" s="34">
        <v>160</v>
      </c>
      <c r="K7572" s="34">
        <v>262</v>
      </c>
      <c r="L7572" s="34">
        <v>94</v>
      </c>
      <c r="M7572" s="34">
        <v>190</v>
      </c>
      <c r="N7572" s="34">
        <v>146</v>
      </c>
      <c r="O7572" s="34">
        <v>185</v>
      </c>
      <c r="P7572" s="34">
        <v>148</v>
      </c>
      <c r="Q7572" s="34">
        <v>230</v>
      </c>
      <c r="R7572" s="34">
        <v>191</v>
      </c>
      <c r="S7572" s="34">
        <v>275</v>
      </c>
      <c r="T7572" s="34">
        <v>129</v>
      </c>
      <c r="U7572" s="34">
        <v>174</v>
      </c>
      <c r="V7572" s="34">
        <v>176</v>
      </c>
      <c r="W7572" s="34">
        <v>196</v>
      </c>
      <c r="X7572" s="34">
        <v>203</v>
      </c>
      <c r="Y7572" s="34">
        <v>227</v>
      </c>
      <c r="Z7572" s="34">
        <v>222</v>
      </c>
      <c r="AA7572" s="34">
        <v>239</v>
      </c>
      <c r="AB7572" s="34">
        <v>164</v>
      </c>
      <c r="AC7572" s="34">
        <v>282</v>
      </c>
    </row>
    <row r="7573" spans="1:29" x14ac:dyDescent="0.2">
      <c r="A7573" s="34" t="s">
        <v>68066</v>
      </c>
      <c r="B7573" s="34">
        <v>367</v>
      </c>
      <c r="C7573" s="34">
        <v>339</v>
      </c>
      <c r="D7573" s="34">
        <v>336</v>
      </c>
      <c r="E7573" s="34">
        <v>389</v>
      </c>
      <c r="F7573" s="34">
        <v>345</v>
      </c>
      <c r="G7573" s="34">
        <v>306</v>
      </c>
      <c r="H7573" s="34">
        <v>399</v>
      </c>
      <c r="I7573" s="34">
        <v>305</v>
      </c>
      <c r="J7573" s="34">
        <v>341</v>
      </c>
      <c r="K7573" s="34">
        <v>369</v>
      </c>
      <c r="L7573" s="34">
        <v>319</v>
      </c>
      <c r="M7573" s="34">
        <v>297</v>
      </c>
      <c r="N7573" s="34">
        <v>305</v>
      </c>
      <c r="O7573" s="34">
        <v>336</v>
      </c>
      <c r="P7573" s="34">
        <v>321</v>
      </c>
      <c r="Q7573" s="34">
        <v>446</v>
      </c>
      <c r="R7573" s="34">
        <v>464</v>
      </c>
      <c r="S7573" s="34">
        <v>366</v>
      </c>
      <c r="T7573" s="34">
        <v>462</v>
      </c>
      <c r="U7573" s="34">
        <v>385</v>
      </c>
      <c r="V7573" s="34">
        <v>444</v>
      </c>
      <c r="W7573" s="34">
        <v>487</v>
      </c>
      <c r="X7573" s="34">
        <v>417</v>
      </c>
      <c r="Y7573" s="34">
        <v>513</v>
      </c>
      <c r="Z7573" s="34">
        <v>403</v>
      </c>
      <c r="AA7573" s="34">
        <v>465</v>
      </c>
      <c r="AB7573" s="34">
        <v>496</v>
      </c>
      <c r="AC7573" s="34">
        <v>590</v>
      </c>
    </row>
    <row r="7574" spans="1:29" x14ac:dyDescent="0.2">
      <c r="A7574" s="34" t="s">
        <v>68067</v>
      </c>
      <c r="B7574" s="34">
        <v>176</v>
      </c>
      <c r="C7574" s="34">
        <v>178</v>
      </c>
      <c r="D7574" s="34">
        <v>131</v>
      </c>
      <c r="E7574" s="34">
        <v>241</v>
      </c>
      <c r="F7574" s="34">
        <v>157</v>
      </c>
      <c r="G7574" s="34">
        <v>215</v>
      </c>
      <c r="H7574" s="34">
        <v>129</v>
      </c>
      <c r="I7574" s="34">
        <v>142</v>
      </c>
      <c r="J7574" s="34">
        <v>128</v>
      </c>
      <c r="K7574" s="34">
        <v>161</v>
      </c>
      <c r="L7574" s="34">
        <v>105</v>
      </c>
      <c r="M7574" s="34">
        <v>104</v>
      </c>
      <c r="N7574" s="34">
        <v>117</v>
      </c>
      <c r="O7574" s="34">
        <v>165</v>
      </c>
      <c r="P7574" s="34">
        <v>113</v>
      </c>
      <c r="Q7574" s="34">
        <v>236</v>
      </c>
      <c r="R7574" s="34">
        <v>164</v>
      </c>
      <c r="S7574" s="34">
        <v>181</v>
      </c>
      <c r="T7574" s="34">
        <v>140</v>
      </c>
      <c r="U7574" s="34">
        <v>194</v>
      </c>
      <c r="V7574" s="34">
        <v>144</v>
      </c>
      <c r="W7574" s="34">
        <v>203</v>
      </c>
      <c r="X7574" s="34">
        <v>182</v>
      </c>
      <c r="Y7574" s="34">
        <v>149</v>
      </c>
      <c r="Z7574" s="34">
        <v>151</v>
      </c>
      <c r="AA7574" s="34">
        <v>235</v>
      </c>
      <c r="AB7574" s="34">
        <v>184</v>
      </c>
      <c r="AC7574" s="34">
        <v>262</v>
      </c>
    </row>
    <row r="7575" spans="1:29" x14ac:dyDescent="0.2">
      <c r="A7575" s="34" t="s">
        <v>68068</v>
      </c>
      <c r="B7575" s="34">
        <v>483</v>
      </c>
      <c r="C7575" s="34">
        <v>564</v>
      </c>
      <c r="D7575" s="34">
        <v>543</v>
      </c>
      <c r="E7575" s="34">
        <v>521</v>
      </c>
      <c r="F7575" s="34">
        <v>585</v>
      </c>
      <c r="G7575" s="34">
        <v>589</v>
      </c>
      <c r="H7575" s="34">
        <v>484</v>
      </c>
      <c r="I7575" s="34">
        <v>591</v>
      </c>
      <c r="J7575" s="34">
        <v>527</v>
      </c>
      <c r="K7575" s="34">
        <v>599</v>
      </c>
      <c r="L7575" s="34">
        <v>537</v>
      </c>
      <c r="M7575" s="34">
        <v>502</v>
      </c>
      <c r="N7575" s="34">
        <v>480</v>
      </c>
      <c r="O7575" s="34">
        <v>537</v>
      </c>
      <c r="P7575" s="34">
        <v>521</v>
      </c>
      <c r="Q7575" s="34">
        <v>853</v>
      </c>
      <c r="R7575" s="34">
        <v>708</v>
      </c>
      <c r="S7575" s="34">
        <v>792</v>
      </c>
      <c r="T7575" s="34">
        <v>623</v>
      </c>
      <c r="U7575" s="34">
        <v>682</v>
      </c>
      <c r="V7575" s="34">
        <v>664</v>
      </c>
      <c r="W7575" s="34">
        <v>832</v>
      </c>
      <c r="X7575" s="34">
        <v>687</v>
      </c>
      <c r="Y7575" s="34">
        <v>738</v>
      </c>
      <c r="Z7575" s="34">
        <v>572</v>
      </c>
      <c r="AA7575" s="34">
        <v>816</v>
      </c>
      <c r="AB7575" s="34">
        <v>763</v>
      </c>
      <c r="AC7575" s="34">
        <v>995</v>
      </c>
    </row>
    <row r="7576" spans="1:29" x14ac:dyDescent="0.2">
      <c r="A7576" s="34" t="s">
        <v>68069</v>
      </c>
      <c r="B7576" s="34">
        <v>139</v>
      </c>
      <c r="C7576" s="34">
        <v>175</v>
      </c>
      <c r="D7576" s="34">
        <v>204</v>
      </c>
      <c r="E7576" s="34">
        <v>160</v>
      </c>
      <c r="F7576" s="34">
        <v>193</v>
      </c>
      <c r="G7576" s="34">
        <v>205</v>
      </c>
      <c r="H7576" s="34">
        <v>194</v>
      </c>
      <c r="I7576" s="34">
        <v>201</v>
      </c>
      <c r="J7576" s="34">
        <v>204</v>
      </c>
      <c r="K7576" s="34">
        <v>203</v>
      </c>
      <c r="L7576" s="34">
        <v>181</v>
      </c>
      <c r="M7576" s="34">
        <v>186</v>
      </c>
      <c r="N7576" s="34">
        <v>165</v>
      </c>
      <c r="O7576" s="34">
        <v>174</v>
      </c>
      <c r="P7576" s="34">
        <v>176</v>
      </c>
      <c r="Q7576" s="34">
        <v>219</v>
      </c>
      <c r="R7576" s="34">
        <v>221</v>
      </c>
      <c r="S7576" s="34">
        <v>230</v>
      </c>
      <c r="T7576" s="34">
        <v>241</v>
      </c>
      <c r="U7576" s="34">
        <v>211</v>
      </c>
      <c r="V7576" s="34">
        <v>254</v>
      </c>
      <c r="W7576" s="34">
        <v>294</v>
      </c>
      <c r="X7576" s="34">
        <v>267</v>
      </c>
      <c r="Y7576" s="34">
        <v>260</v>
      </c>
      <c r="Z7576" s="34">
        <v>211</v>
      </c>
      <c r="AA7576" s="34">
        <v>230</v>
      </c>
      <c r="AB7576" s="34">
        <v>247</v>
      </c>
      <c r="AC7576" s="34">
        <v>311</v>
      </c>
    </row>
    <row r="7577" spans="1:29" x14ac:dyDescent="0.2">
      <c r="A7577" s="34" t="s">
        <v>68070</v>
      </c>
      <c r="B7577" s="34">
        <v>441</v>
      </c>
      <c r="C7577" s="34">
        <v>624</v>
      </c>
      <c r="D7577" s="34">
        <v>555</v>
      </c>
      <c r="E7577" s="34">
        <v>732</v>
      </c>
      <c r="F7577" s="34">
        <v>645</v>
      </c>
      <c r="G7577" s="34">
        <v>624</v>
      </c>
      <c r="H7577" s="34">
        <v>683</v>
      </c>
      <c r="I7577" s="34">
        <v>626</v>
      </c>
      <c r="J7577" s="34">
        <v>642</v>
      </c>
      <c r="K7577" s="34">
        <v>625</v>
      </c>
      <c r="L7577" s="34">
        <v>704</v>
      </c>
      <c r="M7577" s="34">
        <v>648</v>
      </c>
      <c r="N7577" s="34">
        <v>533</v>
      </c>
      <c r="O7577" s="34">
        <v>572</v>
      </c>
      <c r="P7577" s="34">
        <v>602</v>
      </c>
      <c r="Q7577" s="34">
        <v>951</v>
      </c>
      <c r="R7577" s="34">
        <v>952</v>
      </c>
      <c r="S7577" s="34">
        <v>821</v>
      </c>
      <c r="T7577" s="34">
        <v>869</v>
      </c>
      <c r="U7577" s="34">
        <v>763</v>
      </c>
      <c r="V7577" s="34">
        <v>725</v>
      </c>
      <c r="W7577" s="34">
        <v>1066</v>
      </c>
      <c r="X7577" s="34">
        <v>734</v>
      </c>
      <c r="Y7577" s="34">
        <v>1007</v>
      </c>
      <c r="Z7577" s="34">
        <v>630</v>
      </c>
      <c r="AA7577" s="34">
        <v>814</v>
      </c>
      <c r="AB7577" s="34">
        <v>997</v>
      </c>
      <c r="AC7577" s="34">
        <v>1187</v>
      </c>
    </row>
    <row r="7578" spans="1:29" x14ac:dyDescent="0.2">
      <c r="A7578" s="34" t="s">
        <v>68071</v>
      </c>
      <c r="B7578" s="34">
        <v>232</v>
      </c>
      <c r="C7578" s="34">
        <v>153</v>
      </c>
      <c r="D7578" s="34">
        <v>182</v>
      </c>
      <c r="E7578" s="34">
        <v>174</v>
      </c>
      <c r="F7578" s="34">
        <v>231</v>
      </c>
      <c r="G7578" s="34">
        <v>157</v>
      </c>
      <c r="H7578" s="34">
        <v>184</v>
      </c>
      <c r="I7578" s="34">
        <v>193</v>
      </c>
      <c r="J7578" s="34">
        <v>206</v>
      </c>
      <c r="K7578" s="34">
        <v>215</v>
      </c>
      <c r="L7578" s="34">
        <v>226</v>
      </c>
      <c r="M7578" s="34">
        <v>144</v>
      </c>
      <c r="N7578" s="34">
        <v>171</v>
      </c>
      <c r="O7578" s="34">
        <v>155</v>
      </c>
      <c r="P7578" s="34">
        <v>232</v>
      </c>
      <c r="Q7578" s="34">
        <v>272</v>
      </c>
      <c r="R7578" s="34">
        <v>283</v>
      </c>
      <c r="S7578" s="34">
        <v>263</v>
      </c>
      <c r="T7578" s="34">
        <v>317</v>
      </c>
      <c r="U7578" s="34">
        <v>243</v>
      </c>
      <c r="V7578" s="34">
        <v>311</v>
      </c>
      <c r="W7578" s="34">
        <v>311</v>
      </c>
      <c r="X7578" s="34">
        <v>243</v>
      </c>
      <c r="Y7578" s="34">
        <v>232</v>
      </c>
      <c r="Z7578" s="34">
        <v>265</v>
      </c>
      <c r="AA7578" s="34">
        <v>202</v>
      </c>
      <c r="AB7578" s="34">
        <v>370</v>
      </c>
      <c r="AC7578" s="34">
        <v>262</v>
      </c>
    </row>
    <row r="7579" spans="1:29" x14ac:dyDescent="0.2">
      <c r="A7579" s="34" t="s">
        <v>68072</v>
      </c>
      <c r="B7579" s="34">
        <v>318</v>
      </c>
      <c r="C7579" s="34">
        <v>300</v>
      </c>
      <c r="D7579" s="34">
        <v>360</v>
      </c>
      <c r="E7579" s="34">
        <v>305</v>
      </c>
      <c r="F7579" s="34">
        <v>325</v>
      </c>
      <c r="G7579" s="34">
        <v>319</v>
      </c>
      <c r="H7579" s="34">
        <v>282</v>
      </c>
      <c r="I7579" s="34">
        <v>287</v>
      </c>
      <c r="J7579" s="34">
        <v>230</v>
      </c>
      <c r="K7579" s="34">
        <v>371</v>
      </c>
      <c r="L7579" s="34">
        <v>234</v>
      </c>
      <c r="M7579" s="34">
        <v>307</v>
      </c>
      <c r="N7579" s="34">
        <v>273</v>
      </c>
      <c r="O7579" s="34">
        <v>247</v>
      </c>
      <c r="P7579" s="34">
        <v>254</v>
      </c>
      <c r="Q7579" s="34">
        <v>401</v>
      </c>
      <c r="R7579" s="34">
        <v>338</v>
      </c>
      <c r="S7579" s="34">
        <v>442</v>
      </c>
      <c r="T7579" s="34">
        <v>263</v>
      </c>
      <c r="U7579" s="34">
        <v>324</v>
      </c>
      <c r="V7579" s="34">
        <v>328</v>
      </c>
      <c r="W7579" s="34">
        <v>377</v>
      </c>
      <c r="X7579" s="34">
        <v>416</v>
      </c>
      <c r="Y7579" s="34">
        <v>298</v>
      </c>
      <c r="Z7579" s="34">
        <v>335</v>
      </c>
      <c r="AA7579" s="34">
        <v>431</v>
      </c>
      <c r="AB7579" s="34">
        <v>289</v>
      </c>
      <c r="AC7579" s="34">
        <v>498</v>
      </c>
    </row>
    <row r="7580" spans="1:29" x14ac:dyDescent="0.2">
      <c r="A7580" s="34" t="s">
        <v>68073</v>
      </c>
      <c r="B7580" s="34">
        <v>311</v>
      </c>
      <c r="C7580" s="34">
        <v>267</v>
      </c>
      <c r="D7580" s="34">
        <v>235</v>
      </c>
      <c r="E7580" s="34">
        <v>309</v>
      </c>
      <c r="F7580" s="34">
        <v>189</v>
      </c>
      <c r="G7580" s="34">
        <v>260</v>
      </c>
      <c r="H7580" s="34">
        <v>217</v>
      </c>
      <c r="I7580" s="34">
        <v>208</v>
      </c>
      <c r="J7580" s="34">
        <v>173</v>
      </c>
      <c r="K7580" s="34">
        <v>288</v>
      </c>
      <c r="L7580" s="34">
        <v>183</v>
      </c>
      <c r="M7580" s="34">
        <v>193</v>
      </c>
      <c r="N7580" s="34">
        <v>164</v>
      </c>
      <c r="O7580" s="34">
        <v>246</v>
      </c>
      <c r="P7580" s="34">
        <v>180</v>
      </c>
      <c r="Q7580" s="34">
        <v>421</v>
      </c>
      <c r="R7580" s="34">
        <v>223</v>
      </c>
      <c r="S7580" s="34">
        <v>291</v>
      </c>
      <c r="T7580" s="34">
        <v>256</v>
      </c>
      <c r="U7580" s="34">
        <v>265</v>
      </c>
      <c r="V7580" s="34">
        <v>182</v>
      </c>
      <c r="W7580" s="34">
        <v>314</v>
      </c>
      <c r="X7580" s="34">
        <v>235</v>
      </c>
      <c r="Y7580" s="34">
        <v>318</v>
      </c>
      <c r="Z7580" s="34">
        <v>244</v>
      </c>
      <c r="AA7580" s="34">
        <v>382</v>
      </c>
      <c r="AB7580" s="34">
        <v>293</v>
      </c>
      <c r="AC7580" s="34">
        <v>377</v>
      </c>
    </row>
    <row r="7581" spans="1:29" x14ac:dyDescent="0.2">
      <c r="A7581" s="34" t="s">
        <v>68074</v>
      </c>
      <c r="B7581" s="34">
        <v>146</v>
      </c>
      <c r="C7581" s="34">
        <v>172</v>
      </c>
      <c r="D7581" s="34">
        <v>155</v>
      </c>
      <c r="E7581" s="34">
        <v>140</v>
      </c>
      <c r="F7581" s="34">
        <v>183</v>
      </c>
      <c r="G7581" s="34">
        <v>231</v>
      </c>
      <c r="H7581" s="34">
        <v>187</v>
      </c>
      <c r="I7581" s="34">
        <v>126</v>
      </c>
      <c r="J7581" s="34">
        <v>167</v>
      </c>
      <c r="K7581" s="34">
        <v>173</v>
      </c>
      <c r="L7581" s="34">
        <v>127</v>
      </c>
      <c r="M7581" s="34">
        <v>159</v>
      </c>
      <c r="N7581" s="34">
        <v>168</v>
      </c>
      <c r="O7581" s="34">
        <v>145</v>
      </c>
      <c r="P7581" s="34">
        <v>129</v>
      </c>
      <c r="Q7581" s="34">
        <v>242</v>
      </c>
      <c r="R7581" s="34">
        <v>248</v>
      </c>
      <c r="S7581" s="34">
        <v>207</v>
      </c>
      <c r="T7581" s="34">
        <v>216</v>
      </c>
      <c r="U7581" s="34">
        <v>174</v>
      </c>
      <c r="V7581" s="34">
        <v>224</v>
      </c>
      <c r="W7581" s="34">
        <v>227</v>
      </c>
      <c r="X7581" s="34">
        <v>139</v>
      </c>
      <c r="Y7581" s="34">
        <v>274</v>
      </c>
      <c r="Z7581" s="34">
        <v>186</v>
      </c>
      <c r="AA7581" s="34">
        <v>238</v>
      </c>
      <c r="AB7581" s="34">
        <v>219</v>
      </c>
      <c r="AC7581" s="34">
        <v>280</v>
      </c>
    </row>
    <row r="7582" spans="1:29" x14ac:dyDescent="0.2">
      <c r="A7582" s="34" t="s">
        <v>68075</v>
      </c>
      <c r="B7582" s="34">
        <v>386</v>
      </c>
      <c r="C7582" s="34">
        <v>394</v>
      </c>
      <c r="D7582" s="34">
        <v>411</v>
      </c>
      <c r="E7582" s="34">
        <v>458</v>
      </c>
      <c r="F7582" s="34">
        <v>398</v>
      </c>
      <c r="G7582" s="34">
        <v>487</v>
      </c>
      <c r="H7582" s="34">
        <v>453</v>
      </c>
      <c r="I7582" s="34">
        <v>461</v>
      </c>
      <c r="J7582" s="34">
        <v>387</v>
      </c>
      <c r="K7582" s="34">
        <v>548</v>
      </c>
      <c r="L7582" s="34">
        <v>390</v>
      </c>
      <c r="M7582" s="34">
        <v>487</v>
      </c>
      <c r="N7582" s="34">
        <v>378</v>
      </c>
      <c r="O7582" s="34">
        <v>427</v>
      </c>
      <c r="P7582" s="34">
        <v>447</v>
      </c>
      <c r="Q7582" s="34">
        <v>666</v>
      </c>
      <c r="R7582" s="34">
        <v>565</v>
      </c>
      <c r="S7582" s="34">
        <v>568</v>
      </c>
      <c r="T7582" s="34">
        <v>543</v>
      </c>
      <c r="U7582" s="34">
        <v>503</v>
      </c>
      <c r="V7582" s="34">
        <v>531</v>
      </c>
      <c r="W7582" s="34">
        <v>706</v>
      </c>
      <c r="X7582" s="34">
        <v>544</v>
      </c>
      <c r="Y7582" s="34">
        <v>633</v>
      </c>
      <c r="Z7582" s="34">
        <v>462</v>
      </c>
      <c r="AA7582" s="34">
        <v>657</v>
      </c>
      <c r="AB7582" s="34">
        <v>697</v>
      </c>
      <c r="AC7582" s="34">
        <v>788</v>
      </c>
    </row>
    <row r="7583" spans="1:29" x14ac:dyDescent="0.2">
      <c r="A7583" s="34" t="s">
        <v>68076</v>
      </c>
      <c r="B7583" s="34">
        <v>604</v>
      </c>
      <c r="C7583" s="34">
        <v>455</v>
      </c>
      <c r="D7583" s="34">
        <v>459</v>
      </c>
      <c r="E7583" s="34">
        <v>462</v>
      </c>
      <c r="F7583" s="34">
        <v>507</v>
      </c>
      <c r="G7583" s="34">
        <v>627</v>
      </c>
      <c r="H7583" s="34">
        <v>575</v>
      </c>
      <c r="I7583" s="34">
        <v>472</v>
      </c>
      <c r="J7583" s="34">
        <v>480</v>
      </c>
      <c r="K7583" s="34">
        <v>452</v>
      </c>
      <c r="L7583" s="34">
        <v>581</v>
      </c>
      <c r="M7583" s="34">
        <v>471</v>
      </c>
      <c r="N7583" s="34">
        <v>421</v>
      </c>
      <c r="O7583" s="34">
        <v>468</v>
      </c>
      <c r="P7583" s="34">
        <v>505</v>
      </c>
      <c r="Q7583" s="34">
        <v>734</v>
      </c>
      <c r="R7583" s="34">
        <v>726</v>
      </c>
      <c r="S7583" s="34">
        <v>577</v>
      </c>
      <c r="T7583" s="34">
        <v>771</v>
      </c>
      <c r="U7583" s="34">
        <v>549</v>
      </c>
      <c r="V7583" s="34">
        <v>650</v>
      </c>
      <c r="W7583" s="34">
        <v>808</v>
      </c>
      <c r="X7583" s="34">
        <v>637</v>
      </c>
      <c r="Y7583" s="34">
        <v>706</v>
      </c>
      <c r="Z7583" s="34">
        <v>443</v>
      </c>
      <c r="AA7583" s="34">
        <v>535</v>
      </c>
      <c r="AB7583" s="34">
        <v>911</v>
      </c>
      <c r="AC7583" s="34">
        <v>825</v>
      </c>
    </row>
    <row r="7584" spans="1:29" x14ac:dyDescent="0.2">
      <c r="A7584" s="34" t="s">
        <v>68077</v>
      </c>
      <c r="B7584" s="34">
        <v>187</v>
      </c>
      <c r="C7584" s="34">
        <v>148</v>
      </c>
      <c r="D7584" s="34">
        <v>166</v>
      </c>
      <c r="E7584" s="34">
        <v>138</v>
      </c>
      <c r="F7584" s="34">
        <v>184</v>
      </c>
      <c r="G7584" s="34">
        <v>156</v>
      </c>
      <c r="H7584" s="34">
        <v>152</v>
      </c>
      <c r="I7584" s="34">
        <v>131</v>
      </c>
      <c r="J7584" s="34">
        <v>173</v>
      </c>
      <c r="K7584" s="34">
        <v>209</v>
      </c>
      <c r="L7584" s="34">
        <v>173</v>
      </c>
      <c r="M7584" s="34">
        <v>144</v>
      </c>
      <c r="N7584" s="34">
        <v>155</v>
      </c>
      <c r="O7584" s="34">
        <v>121</v>
      </c>
      <c r="P7584" s="34">
        <v>122</v>
      </c>
      <c r="Q7584" s="34">
        <v>221</v>
      </c>
      <c r="R7584" s="34">
        <v>202</v>
      </c>
      <c r="S7584" s="34">
        <v>200</v>
      </c>
      <c r="T7584" s="34">
        <v>196</v>
      </c>
      <c r="U7584" s="34">
        <v>119</v>
      </c>
      <c r="V7584" s="34">
        <v>185</v>
      </c>
      <c r="W7584" s="34">
        <v>200</v>
      </c>
      <c r="X7584" s="34">
        <v>237</v>
      </c>
      <c r="Y7584" s="34">
        <v>184</v>
      </c>
      <c r="Z7584" s="34">
        <v>159</v>
      </c>
      <c r="AA7584" s="34">
        <v>192</v>
      </c>
      <c r="AB7584" s="34">
        <v>199</v>
      </c>
      <c r="AC7584" s="34">
        <v>291</v>
      </c>
    </row>
    <row r="7585" spans="1:29" x14ac:dyDescent="0.2">
      <c r="A7585" s="34" t="s">
        <v>68078</v>
      </c>
      <c r="B7585" s="34">
        <v>298</v>
      </c>
      <c r="C7585" s="34">
        <v>229</v>
      </c>
      <c r="D7585" s="34">
        <v>257</v>
      </c>
      <c r="E7585" s="34">
        <v>211</v>
      </c>
      <c r="F7585" s="34">
        <v>244</v>
      </c>
      <c r="G7585" s="34">
        <v>245</v>
      </c>
      <c r="H7585" s="34">
        <v>206</v>
      </c>
      <c r="I7585" s="34">
        <v>219</v>
      </c>
      <c r="J7585" s="34">
        <v>215</v>
      </c>
      <c r="K7585" s="34">
        <v>263</v>
      </c>
      <c r="L7585" s="34">
        <v>239</v>
      </c>
      <c r="M7585" s="34">
        <v>242</v>
      </c>
      <c r="N7585" s="34">
        <v>202</v>
      </c>
      <c r="O7585" s="34">
        <v>219</v>
      </c>
      <c r="P7585" s="34">
        <v>189</v>
      </c>
      <c r="Q7585" s="34">
        <v>301</v>
      </c>
      <c r="R7585" s="34">
        <v>337</v>
      </c>
      <c r="S7585" s="34">
        <v>240</v>
      </c>
      <c r="T7585" s="34">
        <v>382</v>
      </c>
      <c r="U7585" s="34">
        <v>257</v>
      </c>
      <c r="V7585" s="34">
        <v>298</v>
      </c>
      <c r="W7585" s="34">
        <v>276</v>
      </c>
      <c r="X7585" s="34">
        <v>309</v>
      </c>
      <c r="Y7585" s="34">
        <v>213</v>
      </c>
      <c r="Z7585" s="34">
        <v>328</v>
      </c>
      <c r="AA7585" s="34">
        <v>297</v>
      </c>
      <c r="AB7585" s="34">
        <v>340</v>
      </c>
      <c r="AC7585" s="34">
        <v>336</v>
      </c>
    </row>
    <row r="7586" spans="1:29" x14ac:dyDescent="0.2">
      <c r="A7586" s="34" t="s">
        <v>68079</v>
      </c>
      <c r="B7586" s="34">
        <v>565</v>
      </c>
      <c r="C7586" s="34">
        <v>359</v>
      </c>
      <c r="D7586" s="34">
        <v>365</v>
      </c>
      <c r="E7586" s="34">
        <v>372</v>
      </c>
      <c r="F7586" s="34">
        <v>449</v>
      </c>
      <c r="G7586" s="34">
        <v>435</v>
      </c>
      <c r="H7586" s="34">
        <v>427</v>
      </c>
      <c r="I7586" s="34">
        <v>433</v>
      </c>
      <c r="J7586" s="34">
        <v>414</v>
      </c>
      <c r="K7586" s="34">
        <v>339</v>
      </c>
      <c r="L7586" s="34">
        <v>456</v>
      </c>
      <c r="M7586" s="34">
        <v>415</v>
      </c>
      <c r="N7586" s="34">
        <v>378</v>
      </c>
      <c r="O7586" s="34">
        <v>414</v>
      </c>
      <c r="P7586" s="34">
        <v>427</v>
      </c>
      <c r="Q7586" s="34">
        <v>578</v>
      </c>
      <c r="R7586" s="34">
        <v>522</v>
      </c>
      <c r="S7586" s="34">
        <v>522</v>
      </c>
      <c r="T7586" s="34">
        <v>549</v>
      </c>
      <c r="U7586" s="34">
        <v>428</v>
      </c>
      <c r="V7586" s="34">
        <v>536</v>
      </c>
      <c r="W7586" s="34">
        <v>785</v>
      </c>
      <c r="X7586" s="34">
        <v>503</v>
      </c>
      <c r="Y7586" s="34">
        <v>611</v>
      </c>
      <c r="Z7586" s="34">
        <v>403</v>
      </c>
      <c r="AA7586" s="34">
        <v>577</v>
      </c>
      <c r="AB7586" s="34">
        <v>639</v>
      </c>
      <c r="AC7586" s="34">
        <v>687</v>
      </c>
    </row>
    <row r="7587" spans="1:29" x14ac:dyDescent="0.2">
      <c r="A7587" s="34" t="s">
        <v>68080</v>
      </c>
      <c r="B7587" s="34">
        <v>205</v>
      </c>
      <c r="C7587" s="34">
        <v>128</v>
      </c>
      <c r="D7587" s="34">
        <v>141</v>
      </c>
      <c r="E7587" s="34">
        <v>106</v>
      </c>
      <c r="F7587" s="34">
        <v>139</v>
      </c>
      <c r="G7587" s="34">
        <v>91</v>
      </c>
      <c r="H7587" s="34">
        <v>122</v>
      </c>
      <c r="I7587" s="34">
        <v>105</v>
      </c>
      <c r="J7587" s="34">
        <v>125</v>
      </c>
      <c r="K7587" s="34">
        <v>146</v>
      </c>
      <c r="L7587" s="34">
        <v>168</v>
      </c>
      <c r="M7587" s="34">
        <v>132</v>
      </c>
      <c r="N7587" s="34">
        <v>129</v>
      </c>
      <c r="O7587" s="34">
        <v>138</v>
      </c>
      <c r="P7587" s="34">
        <v>132</v>
      </c>
      <c r="Q7587" s="34">
        <v>145</v>
      </c>
      <c r="R7587" s="34">
        <v>126</v>
      </c>
      <c r="S7587" s="34">
        <v>153</v>
      </c>
      <c r="T7587" s="34">
        <v>157</v>
      </c>
      <c r="U7587" s="34">
        <v>109</v>
      </c>
      <c r="V7587" s="34">
        <v>172</v>
      </c>
      <c r="W7587" s="34">
        <v>168</v>
      </c>
      <c r="X7587" s="34">
        <v>171</v>
      </c>
      <c r="Y7587" s="34">
        <v>179</v>
      </c>
      <c r="Z7587" s="34">
        <v>150</v>
      </c>
      <c r="AA7587" s="34">
        <v>153</v>
      </c>
      <c r="AB7587" s="34">
        <v>165</v>
      </c>
      <c r="AC7587" s="34">
        <v>170</v>
      </c>
    </row>
    <row r="7588" spans="1:29" x14ac:dyDescent="0.2">
      <c r="A7588" s="34" t="s">
        <v>68081</v>
      </c>
      <c r="B7588" s="34">
        <v>337</v>
      </c>
      <c r="C7588" s="34">
        <v>395</v>
      </c>
      <c r="D7588" s="34">
        <v>240</v>
      </c>
      <c r="E7588" s="34">
        <v>436</v>
      </c>
      <c r="F7588" s="34">
        <v>340</v>
      </c>
      <c r="G7588" s="34">
        <v>422</v>
      </c>
      <c r="H7588" s="34">
        <v>321</v>
      </c>
      <c r="I7588" s="34">
        <v>356</v>
      </c>
      <c r="J7588" s="34">
        <v>268</v>
      </c>
      <c r="K7588" s="34">
        <v>392</v>
      </c>
      <c r="L7588" s="34">
        <v>299</v>
      </c>
      <c r="M7588" s="34">
        <v>338</v>
      </c>
      <c r="N7588" s="34">
        <v>257</v>
      </c>
      <c r="O7588" s="34">
        <v>385</v>
      </c>
      <c r="P7588" s="34">
        <v>301</v>
      </c>
      <c r="Q7588" s="34">
        <v>532</v>
      </c>
      <c r="R7588" s="34">
        <v>368</v>
      </c>
      <c r="S7588" s="34">
        <v>378</v>
      </c>
      <c r="T7588" s="34">
        <v>369</v>
      </c>
      <c r="U7588" s="34">
        <v>417</v>
      </c>
      <c r="V7588" s="34">
        <v>367</v>
      </c>
      <c r="W7588" s="34">
        <v>502</v>
      </c>
      <c r="X7588" s="34">
        <v>382</v>
      </c>
      <c r="Y7588" s="34">
        <v>493</v>
      </c>
      <c r="Z7588" s="34">
        <v>281</v>
      </c>
      <c r="AA7588" s="34">
        <v>451</v>
      </c>
      <c r="AB7588" s="34">
        <v>376</v>
      </c>
      <c r="AC7588" s="34">
        <v>582</v>
      </c>
    </row>
    <row r="7589" spans="1:29" x14ac:dyDescent="0.2">
      <c r="A7589" s="34" t="s">
        <v>68082</v>
      </c>
      <c r="B7589" s="34">
        <v>482</v>
      </c>
      <c r="C7589" s="34">
        <v>357</v>
      </c>
      <c r="D7589" s="34">
        <v>429</v>
      </c>
      <c r="E7589" s="34">
        <v>426</v>
      </c>
      <c r="F7589" s="34">
        <v>493</v>
      </c>
      <c r="G7589" s="34">
        <v>451</v>
      </c>
      <c r="H7589" s="34">
        <v>448</v>
      </c>
      <c r="I7589" s="34">
        <v>352</v>
      </c>
      <c r="J7589" s="34">
        <v>455</v>
      </c>
      <c r="K7589" s="34">
        <v>437</v>
      </c>
      <c r="L7589" s="34">
        <v>468</v>
      </c>
      <c r="M7589" s="34">
        <v>381</v>
      </c>
      <c r="N7589" s="34">
        <v>377</v>
      </c>
      <c r="O7589" s="34">
        <v>398</v>
      </c>
      <c r="P7589" s="34">
        <v>426</v>
      </c>
      <c r="Q7589" s="34">
        <v>627</v>
      </c>
      <c r="R7589" s="34">
        <v>547</v>
      </c>
      <c r="S7589" s="34">
        <v>479</v>
      </c>
      <c r="T7589" s="34">
        <v>558</v>
      </c>
      <c r="U7589" s="34">
        <v>494</v>
      </c>
      <c r="V7589" s="34">
        <v>518</v>
      </c>
      <c r="W7589" s="34">
        <v>686</v>
      </c>
      <c r="X7589" s="34">
        <v>538</v>
      </c>
      <c r="Y7589" s="34">
        <v>597</v>
      </c>
      <c r="Z7589" s="34">
        <v>459</v>
      </c>
      <c r="AA7589" s="34">
        <v>443</v>
      </c>
      <c r="AB7589" s="34">
        <v>664</v>
      </c>
      <c r="AC7589" s="34">
        <v>704</v>
      </c>
    </row>
    <row r="7590" spans="1:29" x14ac:dyDescent="0.2">
      <c r="A7590" s="34" t="s">
        <v>68083</v>
      </c>
      <c r="B7590" s="34">
        <v>975</v>
      </c>
      <c r="C7590" s="34">
        <v>774</v>
      </c>
      <c r="D7590" s="34">
        <v>906</v>
      </c>
      <c r="E7590" s="34">
        <v>911</v>
      </c>
      <c r="F7590" s="34">
        <v>1111</v>
      </c>
      <c r="G7590" s="34">
        <v>1013</v>
      </c>
      <c r="H7590" s="34">
        <v>1106</v>
      </c>
      <c r="I7590" s="34">
        <v>870</v>
      </c>
      <c r="J7590" s="34">
        <v>1016</v>
      </c>
      <c r="K7590" s="34">
        <v>1009</v>
      </c>
      <c r="L7590" s="34">
        <v>1117</v>
      </c>
      <c r="M7590" s="34">
        <v>838</v>
      </c>
      <c r="N7590" s="34">
        <v>811</v>
      </c>
      <c r="O7590" s="34">
        <v>865</v>
      </c>
      <c r="P7590" s="34">
        <v>1013</v>
      </c>
      <c r="Q7590" s="34">
        <v>1260</v>
      </c>
      <c r="R7590" s="34">
        <v>1452</v>
      </c>
      <c r="S7590" s="34">
        <v>1196</v>
      </c>
      <c r="T7590" s="34">
        <v>1353</v>
      </c>
      <c r="U7590" s="34">
        <v>1031</v>
      </c>
      <c r="V7590" s="34">
        <v>1294</v>
      </c>
      <c r="W7590" s="34">
        <v>1495</v>
      </c>
      <c r="X7590" s="34">
        <v>1288</v>
      </c>
      <c r="Y7590" s="34">
        <v>1325</v>
      </c>
      <c r="Z7590" s="34">
        <v>1078</v>
      </c>
      <c r="AA7590" s="34">
        <v>1204</v>
      </c>
      <c r="AB7590" s="34">
        <v>1562</v>
      </c>
      <c r="AC7590" s="34">
        <v>1664</v>
      </c>
    </row>
    <row r="7591" spans="1:29" x14ac:dyDescent="0.2">
      <c r="A7591" s="34" t="s">
        <v>68084</v>
      </c>
      <c r="B7591" s="34">
        <v>282</v>
      </c>
      <c r="C7591" s="34">
        <v>177</v>
      </c>
      <c r="D7591" s="34">
        <v>148</v>
      </c>
      <c r="E7591" s="34">
        <v>189</v>
      </c>
      <c r="F7591" s="34">
        <v>138</v>
      </c>
      <c r="G7591" s="34">
        <v>267</v>
      </c>
      <c r="H7591" s="34">
        <v>125</v>
      </c>
      <c r="I7591" s="34">
        <v>206</v>
      </c>
      <c r="J7591" s="34">
        <v>138</v>
      </c>
      <c r="K7591" s="34">
        <v>228</v>
      </c>
      <c r="L7591" s="34">
        <v>167</v>
      </c>
      <c r="M7591" s="34">
        <v>172</v>
      </c>
      <c r="N7591" s="34">
        <v>122</v>
      </c>
      <c r="O7591" s="34">
        <v>178</v>
      </c>
      <c r="P7591" s="34">
        <v>166</v>
      </c>
      <c r="Q7591" s="34">
        <v>342</v>
      </c>
      <c r="R7591" s="34">
        <v>180</v>
      </c>
      <c r="S7591" s="34">
        <v>258</v>
      </c>
      <c r="T7591" s="34">
        <v>155</v>
      </c>
      <c r="U7591" s="34">
        <v>215</v>
      </c>
      <c r="V7591" s="34">
        <v>159</v>
      </c>
      <c r="W7591" s="34">
        <v>358</v>
      </c>
      <c r="X7591" s="34">
        <v>158</v>
      </c>
      <c r="Y7591" s="34">
        <v>325</v>
      </c>
      <c r="Z7591" s="34">
        <v>132</v>
      </c>
      <c r="AA7591" s="34">
        <v>241</v>
      </c>
      <c r="AB7591" s="34">
        <v>356</v>
      </c>
      <c r="AC7591" s="34">
        <v>339</v>
      </c>
    </row>
    <row r="7592" spans="1:29" x14ac:dyDescent="0.2">
      <c r="A7592" s="34" t="s">
        <v>68085</v>
      </c>
      <c r="B7592" s="34">
        <v>453</v>
      </c>
      <c r="C7592" s="34">
        <v>509</v>
      </c>
      <c r="D7592" s="34">
        <v>457</v>
      </c>
      <c r="E7592" s="34">
        <v>451</v>
      </c>
      <c r="F7592" s="34">
        <v>563</v>
      </c>
      <c r="G7592" s="34">
        <v>527</v>
      </c>
      <c r="H7592" s="34">
        <v>527</v>
      </c>
      <c r="I7592" s="34">
        <v>479</v>
      </c>
      <c r="J7592" s="34">
        <v>511</v>
      </c>
      <c r="K7592" s="34">
        <v>551</v>
      </c>
      <c r="L7592" s="34">
        <v>476</v>
      </c>
      <c r="M7592" s="34">
        <v>403</v>
      </c>
      <c r="N7592" s="34">
        <v>441</v>
      </c>
      <c r="O7592" s="34">
        <v>471</v>
      </c>
      <c r="P7592" s="34">
        <v>467</v>
      </c>
      <c r="Q7592" s="34">
        <v>780</v>
      </c>
      <c r="R7592" s="34">
        <v>709</v>
      </c>
      <c r="S7592" s="34">
        <v>558</v>
      </c>
      <c r="T7592" s="34">
        <v>649</v>
      </c>
      <c r="U7592" s="34">
        <v>491</v>
      </c>
      <c r="V7592" s="34">
        <v>692</v>
      </c>
      <c r="W7592" s="34">
        <v>751</v>
      </c>
      <c r="X7592" s="34">
        <v>636</v>
      </c>
      <c r="Y7592" s="34">
        <v>634</v>
      </c>
      <c r="Z7592" s="34">
        <v>561</v>
      </c>
      <c r="AA7592" s="34">
        <v>589</v>
      </c>
      <c r="AB7592" s="34">
        <v>733</v>
      </c>
      <c r="AC7592" s="34">
        <v>767</v>
      </c>
    </row>
    <row r="7593" spans="1:29" x14ac:dyDescent="0.2">
      <c r="A7593" s="34" t="s">
        <v>68086</v>
      </c>
      <c r="B7593" s="34">
        <v>315</v>
      </c>
      <c r="C7593" s="34">
        <v>254</v>
      </c>
      <c r="D7593" s="34">
        <v>278</v>
      </c>
      <c r="E7593" s="34">
        <v>291</v>
      </c>
      <c r="F7593" s="34">
        <v>302</v>
      </c>
      <c r="G7593" s="34">
        <v>234</v>
      </c>
      <c r="H7593" s="34">
        <v>279</v>
      </c>
      <c r="I7593" s="34">
        <v>216</v>
      </c>
      <c r="J7593" s="34">
        <v>267</v>
      </c>
      <c r="K7593" s="34">
        <v>266</v>
      </c>
      <c r="L7593" s="34">
        <v>234</v>
      </c>
      <c r="M7593" s="34">
        <v>233</v>
      </c>
      <c r="N7593" s="34">
        <v>280</v>
      </c>
      <c r="O7593" s="34">
        <v>237</v>
      </c>
      <c r="P7593" s="34">
        <v>280</v>
      </c>
      <c r="Q7593" s="34">
        <v>428</v>
      </c>
      <c r="R7593" s="34">
        <v>356</v>
      </c>
      <c r="S7593" s="34">
        <v>331</v>
      </c>
      <c r="T7593" s="34">
        <v>298</v>
      </c>
      <c r="U7593" s="34">
        <v>277</v>
      </c>
      <c r="V7593" s="34">
        <v>351</v>
      </c>
      <c r="W7593" s="34">
        <v>329</v>
      </c>
      <c r="X7593" s="34">
        <v>380</v>
      </c>
      <c r="Y7593" s="34">
        <v>324</v>
      </c>
      <c r="Z7593" s="34">
        <v>287</v>
      </c>
      <c r="AA7593" s="34">
        <v>338</v>
      </c>
      <c r="AB7593" s="34">
        <v>418</v>
      </c>
      <c r="AC7593" s="34">
        <v>438</v>
      </c>
    </row>
    <row r="7594" spans="1:29" x14ac:dyDescent="0.2">
      <c r="A7594" s="34" t="s">
        <v>68087</v>
      </c>
      <c r="B7594" s="34">
        <v>260</v>
      </c>
      <c r="C7594" s="34">
        <v>405</v>
      </c>
      <c r="D7594" s="34">
        <v>472</v>
      </c>
      <c r="E7594" s="34">
        <v>432</v>
      </c>
      <c r="F7594" s="34">
        <v>366</v>
      </c>
      <c r="G7594" s="34">
        <v>404</v>
      </c>
      <c r="H7594" s="34">
        <v>343</v>
      </c>
      <c r="I7594" s="34">
        <v>350</v>
      </c>
      <c r="J7594" s="34">
        <v>315</v>
      </c>
      <c r="K7594" s="34">
        <v>491</v>
      </c>
      <c r="L7594" s="34">
        <v>273</v>
      </c>
      <c r="M7594" s="34">
        <v>392</v>
      </c>
      <c r="N7594" s="34">
        <v>304</v>
      </c>
      <c r="O7594" s="34">
        <v>365</v>
      </c>
      <c r="P7594" s="34">
        <v>300</v>
      </c>
      <c r="Q7594" s="34">
        <v>516</v>
      </c>
      <c r="R7594" s="34">
        <v>453</v>
      </c>
      <c r="S7594" s="34">
        <v>539</v>
      </c>
      <c r="T7594" s="34">
        <v>327</v>
      </c>
      <c r="U7594" s="34">
        <v>383</v>
      </c>
      <c r="V7594" s="34">
        <v>384</v>
      </c>
      <c r="W7594" s="34">
        <v>537</v>
      </c>
      <c r="X7594" s="34">
        <v>463</v>
      </c>
      <c r="Y7594" s="34">
        <v>434</v>
      </c>
      <c r="Z7594" s="34">
        <v>437</v>
      </c>
      <c r="AA7594" s="34">
        <v>488</v>
      </c>
      <c r="AB7594" s="34">
        <v>390</v>
      </c>
      <c r="AC7594" s="34">
        <v>659</v>
      </c>
    </row>
    <row r="7595" spans="1:29" x14ac:dyDescent="0.2">
      <c r="A7595" s="34" t="s">
        <v>68088</v>
      </c>
      <c r="B7595" s="34">
        <v>236</v>
      </c>
      <c r="C7595" s="34">
        <v>228</v>
      </c>
      <c r="D7595" s="34">
        <v>241</v>
      </c>
      <c r="E7595" s="34">
        <v>254</v>
      </c>
      <c r="F7595" s="34">
        <v>251</v>
      </c>
      <c r="G7595" s="34">
        <v>225</v>
      </c>
      <c r="H7595" s="34">
        <v>218</v>
      </c>
      <c r="I7595" s="34">
        <v>223</v>
      </c>
      <c r="J7595" s="34">
        <v>230</v>
      </c>
      <c r="K7595" s="34">
        <v>258</v>
      </c>
      <c r="L7595" s="34">
        <v>192</v>
      </c>
      <c r="M7595" s="34">
        <v>201</v>
      </c>
      <c r="N7595" s="34">
        <v>212</v>
      </c>
      <c r="O7595" s="34">
        <v>229</v>
      </c>
      <c r="P7595" s="34">
        <v>234</v>
      </c>
      <c r="Q7595" s="34">
        <v>307</v>
      </c>
      <c r="R7595" s="34">
        <v>293</v>
      </c>
      <c r="S7595" s="34">
        <v>275</v>
      </c>
      <c r="T7595" s="34">
        <v>247</v>
      </c>
      <c r="U7595" s="34">
        <v>213</v>
      </c>
      <c r="V7595" s="34">
        <v>286</v>
      </c>
      <c r="W7595" s="34">
        <v>336</v>
      </c>
      <c r="X7595" s="34">
        <v>267</v>
      </c>
      <c r="Y7595" s="34">
        <v>318</v>
      </c>
      <c r="Z7595" s="34">
        <v>229</v>
      </c>
      <c r="AA7595" s="34">
        <v>304</v>
      </c>
      <c r="AB7595" s="34">
        <v>223</v>
      </c>
      <c r="AC7595" s="34">
        <v>384</v>
      </c>
    </row>
    <row r="7596" spans="1:29" x14ac:dyDescent="0.2">
      <c r="A7596" s="34" t="s">
        <v>68089</v>
      </c>
      <c r="B7596" s="34">
        <v>301</v>
      </c>
      <c r="C7596" s="34">
        <v>317</v>
      </c>
      <c r="D7596" s="34">
        <v>309</v>
      </c>
      <c r="E7596" s="34">
        <v>365</v>
      </c>
      <c r="F7596" s="34">
        <v>328</v>
      </c>
      <c r="G7596" s="34">
        <v>359</v>
      </c>
      <c r="H7596" s="34">
        <v>328</v>
      </c>
      <c r="I7596" s="34">
        <v>288</v>
      </c>
      <c r="J7596" s="34">
        <v>301</v>
      </c>
      <c r="K7596" s="34">
        <v>332</v>
      </c>
      <c r="L7596" s="34">
        <v>203</v>
      </c>
      <c r="M7596" s="34">
        <v>270</v>
      </c>
      <c r="N7596" s="34">
        <v>249</v>
      </c>
      <c r="O7596" s="34">
        <v>295</v>
      </c>
      <c r="P7596" s="34">
        <v>314</v>
      </c>
      <c r="Q7596" s="34">
        <v>441</v>
      </c>
      <c r="R7596" s="34">
        <v>410</v>
      </c>
      <c r="S7596" s="34">
        <v>378</v>
      </c>
      <c r="T7596" s="34">
        <v>332</v>
      </c>
      <c r="U7596" s="34">
        <v>318</v>
      </c>
      <c r="V7596" s="34">
        <v>391</v>
      </c>
      <c r="W7596" s="34">
        <v>413</v>
      </c>
      <c r="X7596" s="34">
        <v>416</v>
      </c>
      <c r="Y7596" s="34">
        <v>374</v>
      </c>
      <c r="Z7596" s="34">
        <v>317</v>
      </c>
      <c r="AA7596" s="34">
        <v>406</v>
      </c>
      <c r="AB7596" s="34">
        <v>342</v>
      </c>
      <c r="AC7596" s="34">
        <v>584</v>
      </c>
    </row>
    <row r="7597" spans="1:29" x14ac:dyDescent="0.2">
      <c r="A7597" s="34" t="s">
        <v>68090</v>
      </c>
      <c r="B7597" s="34">
        <v>148</v>
      </c>
      <c r="C7597" s="34">
        <v>242</v>
      </c>
      <c r="D7597" s="34">
        <v>210</v>
      </c>
      <c r="E7597" s="34">
        <v>228</v>
      </c>
      <c r="F7597" s="34">
        <v>201</v>
      </c>
      <c r="G7597" s="34">
        <v>225</v>
      </c>
      <c r="H7597" s="34">
        <v>172</v>
      </c>
      <c r="I7597" s="34">
        <v>206</v>
      </c>
      <c r="J7597" s="34">
        <v>156</v>
      </c>
      <c r="K7597" s="34">
        <v>274</v>
      </c>
      <c r="L7597" s="34">
        <v>110</v>
      </c>
      <c r="M7597" s="34">
        <v>215</v>
      </c>
      <c r="N7597" s="34">
        <v>168</v>
      </c>
      <c r="O7597" s="34">
        <v>169</v>
      </c>
      <c r="P7597" s="34">
        <v>166</v>
      </c>
      <c r="Q7597" s="34">
        <v>223</v>
      </c>
      <c r="R7597" s="34">
        <v>250</v>
      </c>
      <c r="S7597" s="34">
        <v>319</v>
      </c>
      <c r="T7597" s="34">
        <v>199</v>
      </c>
      <c r="U7597" s="34">
        <v>214</v>
      </c>
      <c r="V7597" s="34">
        <v>181</v>
      </c>
      <c r="W7597" s="34">
        <v>236</v>
      </c>
      <c r="X7597" s="34">
        <v>262</v>
      </c>
      <c r="Y7597" s="34">
        <v>233</v>
      </c>
      <c r="Z7597" s="34">
        <v>198</v>
      </c>
      <c r="AA7597" s="34">
        <v>263</v>
      </c>
      <c r="AB7597" s="34">
        <v>238</v>
      </c>
      <c r="AC7597" s="34">
        <v>340</v>
      </c>
    </row>
    <row r="7598" spans="1:29" x14ac:dyDescent="0.2">
      <c r="A7598" s="34" t="s">
        <v>68091</v>
      </c>
      <c r="B7598" s="34">
        <v>409</v>
      </c>
      <c r="C7598" s="34">
        <v>390</v>
      </c>
      <c r="D7598" s="34">
        <v>407</v>
      </c>
      <c r="E7598" s="34">
        <v>462</v>
      </c>
      <c r="F7598" s="34">
        <v>472</v>
      </c>
      <c r="G7598" s="34">
        <v>487</v>
      </c>
      <c r="H7598" s="34">
        <v>379</v>
      </c>
      <c r="I7598" s="34">
        <v>422</v>
      </c>
      <c r="J7598" s="34">
        <v>420</v>
      </c>
      <c r="K7598" s="34">
        <v>370</v>
      </c>
      <c r="L7598" s="34">
        <v>439</v>
      </c>
      <c r="M7598" s="34">
        <v>405</v>
      </c>
      <c r="N7598" s="34">
        <v>388</v>
      </c>
      <c r="O7598" s="34">
        <v>422</v>
      </c>
      <c r="P7598" s="34">
        <v>425</v>
      </c>
      <c r="Q7598" s="34">
        <v>488</v>
      </c>
      <c r="R7598" s="34">
        <v>623</v>
      </c>
      <c r="S7598" s="34">
        <v>498</v>
      </c>
      <c r="T7598" s="34">
        <v>605</v>
      </c>
      <c r="U7598" s="34">
        <v>477</v>
      </c>
      <c r="V7598" s="34">
        <v>538</v>
      </c>
      <c r="W7598" s="34">
        <v>649</v>
      </c>
      <c r="X7598" s="34">
        <v>515</v>
      </c>
      <c r="Y7598" s="34">
        <v>501</v>
      </c>
      <c r="Z7598" s="34">
        <v>492</v>
      </c>
      <c r="AA7598" s="34">
        <v>479</v>
      </c>
      <c r="AB7598" s="34">
        <v>677</v>
      </c>
      <c r="AC7598" s="34">
        <v>724</v>
      </c>
    </row>
    <row r="7599" spans="1:29" x14ac:dyDescent="0.2">
      <c r="A7599" s="34" t="s">
        <v>68092</v>
      </c>
      <c r="B7599" s="34">
        <v>206</v>
      </c>
      <c r="C7599" s="34">
        <v>276</v>
      </c>
      <c r="D7599" s="34">
        <v>248</v>
      </c>
      <c r="E7599" s="34">
        <v>277</v>
      </c>
      <c r="F7599" s="34">
        <v>242</v>
      </c>
      <c r="G7599" s="34">
        <v>327</v>
      </c>
      <c r="H7599" s="34">
        <v>236</v>
      </c>
      <c r="I7599" s="34">
        <v>260</v>
      </c>
      <c r="J7599" s="34">
        <v>223</v>
      </c>
      <c r="K7599" s="34">
        <v>345</v>
      </c>
      <c r="L7599" s="34">
        <v>191</v>
      </c>
      <c r="M7599" s="34">
        <v>232</v>
      </c>
      <c r="N7599" s="34">
        <v>206</v>
      </c>
      <c r="O7599" s="34">
        <v>240</v>
      </c>
      <c r="P7599" s="34">
        <v>253</v>
      </c>
      <c r="Q7599" s="34">
        <v>319</v>
      </c>
      <c r="R7599" s="34">
        <v>280</v>
      </c>
      <c r="S7599" s="34">
        <v>367</v>
      </c>
      <c r="T7599" s="34">
        <v>253</v>
      </c>
      <c r="U7599" s="34">
        <v>278</v>
      </c>
      <c r="V7599" s="34">
        <v>225</v>
      </c>
      <c r="W7599" s="34">
        <v>256</v>
      </c>
      <c r="X7599" s="34">
        <v>296</v>
      </c>
      <c r="Y7599" s="34">
        <v>271</v>
      </c>
      <c r="Z7599" s="34">
        <v>292</v>
      </c>
      <c r="AA7599" s="34">
        <v>323</v>
      </c>
      <c r="AB7599" s="34">
        <v>292</v>
      </c>
      <c r="AC7599" s="34">
        <v>443</v>
      </c>
    </row>
    <row r="7600" spans="1:29" x14ac:dyDescent="0.2">
      <c r="A7600" s="34" t="s">
        <v>68093</v>
      </c>
      <c r="B7600" s="34">
        <v>272</v>
      </c>
      <c r="C7600" s="34">
        <v>301</v>
      </c>
      <c r="D7600" s="34">
        <v>218</v>
      </c>
      <c r="E7600" s="34">
        <v>305</v>
      </c>
      <c r="F7600" s="34">
        <v>259</v>
      </c>
      <c r="G7600" s="34">
        <v>352</v>
      </c>
      <c r="H7600" s="34">
        <v>280</v>
      </c>
      <c r="I7600" s="34">
        <v>286</v>
      </c>
      <c r="J7600" s="34">
        <v>240</v>
      </c>
      <c r="K7600" s="34">
        <v>407</v>
      </c>
      <c r="L7600" s="34">
        <v>256</v>
      </c>
      <c r="M7600" s="34">
        <v>335</v>
      </c>
      <c r="N7600" s="34">
        <v>247</v>
      </c>
      <c r="O7600" s="34">
        <v>275</v>
      </c>
      <c r="P7600" s="34">
        <v>206</v>
      </c>
      <c r="Q7600" s="34">
        <v>507</v>
      </c>
      <c r="R7600" s="34">
        <v>336</v>
      </c>
      <c r="S7600" s="34">
        <v>388</v>
      </c>
      <c r="T7600" s="34">
        <v>244</v>
      </c>
      <c r="U7600" s="34">
        <v>348</v>
      </c>
      <c r="V7600" s="34">
        <v>289</v>
      </c>
      <c r="W7600" s="34">
        <v>460</v>
      </c>
      <c r="X7600" s="34">
        <v>269</v>
      </c>
      <c r="Y7600" s="34">
        <v>460</v>
      </c>
      <c r="Z7600" s="34">
        <v>294</v>
      </c>
      <c r="AA7600" s="34">
        <v>400</v>
      </c>
      <c r="AB7600" s="34">
        <v>297</v>
      </c>
      <c r="AC7600" s="34">
        <v>551</v>
      </c>
    </row>
    <row r="7601" spans="1:29" x14ac:dyDescent="0.2">
      <c r="A7601" s="34" t="s">
        <v>68094</v>
      </c>
      <c r="B7601" s="34">
        <v>201</v>
      </c>
      <c r="C7601" s="34">
        <v>249</v>
      </c>
      <c r="D7601" s="34">
        <v>225</v>
      </c>
      <c r="E7601" s="34">
        <v>298</v>
      </c>
      <c r="F7601" s="34">
        <v>207</v>
      </c>
      <c r="G7601" s="34">
        <v>276</v>
      </c>
      <c r="H7601" s="34">
        <v>187</v>
      </c>
      <c r="I7601" s="34">
        <v>231</v>
      </c>
      <c r="J7601" s="34">
        <v>175</v>
      </c>
      <c r="K7601" s="34">
        <v>266</v>
      </c>
      <c r="L7601" s="34">
        <v>143</v>
      </c>
      <c r="M7601" s="34">
        <v>236</v>
      </c>
      <c r="N7601" s="34">
        <v>158</v>
      </c>
      <c r="O7601" s="34">
        <v>248</v>
      </c>
      <c r="P7601" s="34">
        <v>193</v>
      </c>
      <c r="Q7601" s="34">
        <v>301</v>
      </c>
      <c r="R7601" s="34">
        <v>214</v>
      </c>
      <c r="S7601" s="34">
        <v>296</v>
      </c>
      <c r="T7601" s="34">
        <v>157</v>
      </c>
      <c r="U7601" s="34">
        <v>235</v>
      </c>
      <c r="V7601" s="34">
        <v>235</v>
      </c>
      <c r="W7601" s="34">
        <v>290</v>
      </c>
      <c r="X7601" s="34">
        <v>252</v>
      </c>
      <c r="Y7601" s="34">
        <v>275</v>
      </c>
      <c r="Z7601" s="34">
        <v>224</v>
      </c>
      <c r="AA7601" s="34">
        <v>314</v>
      </c>
      <c r="AB7601" s="34">
        <v>201</v>
      </c>
      <c r="AC7601" s="34">
        <v>373</v>
      </c>
    </row>
    <row r="7602" spans="1:29" x14ac:dyDescent="0.2">
      <c r="A7602" s="34" t="s">
        <v>68095</v>
      </c>
      <c r="B7602" s="34">
        <v>260</v>
      </c>
      <c r="C7602" s="34">
        <v>234</v>
      </c>
      <c r="D7602" s="34">
        <v>201</v>
      </c>
      <c r="E7602" s="34">
        <v>292</v>
      </c>
      <c r="F7602" s="34">
        <v>242</v>
      </c>
      <c r="G7602" s="34">
        <v>280</v>
      </c>
      <c r="H7602" s="34">
        <v>184</v>
      </c>
      <c r="I7602" s="34">
        <v>261</v>
      </c>
      <c r="J7602" s="34">
        <v>204</v>
      </c>
      <c r="K7602" s="34">
        <v>252</v>
      </c>
      <c r="L7602" s="34">
        <v>206</v>
      </c>
      <c r="M7602" s="34">
        <v>235</v>
      </c>
      <c r="N7602" s="34">
        <v>164</v>
      </c>
      <c r="O7602" s="34">
        <v>218</v>
      </c>
      <c r="P7602" s="34">
        <v>202</v>
      </c>
      <c r="Q7602" s="34">
        <v>354</v>
      </c>
      <c r="R7602" s="34">
        <v>293</v>
      </c>
      <c r="S7602" s="34">
        <v>304</v>
      </c>
      <c r="T7602" s="34">
        <v>265</v>
      </c>
      <c r="U7602" s="34">
        <v>281</v>
      </c>
      <c r="V7602" s="34">
        <v>244</v>
      </c>
      <c r="W7602" s="34">
        <v>362</v>
      </c>
      <c r="X7602" s="34">
        <v>291</v>
      </c>
      <c r="Y7602" s="34">
        <v>409</v>
      </c>
      <c r="Z7602" s="34">
        <v>232</v>
      </c>
      <c r="AA7602" s="34">
        <v>328</v>
      </c>
      <c r="AB7602" s="34">
        <v>397</v>
      </c>
      <c r="AC7602" s="34">
        <v>415</v>
      </c>
    </row>
    <row r="7603" spans="1:29" x14ac:dyDescent="0.2">
      <c r="A7603" s="34" t="s">
        <v>68096</v>
      </c>
      <c r="B7603" s="34">
        <v>441</v>
      </c>
      <c r="C7603" s="34">
        <v>664</v>
      </c>
      <c r="D7603" s="34">
        <v>579</v>
      </c>
      <c r="E7603" s="34">
        <v>692</v>
      </c>
      <c r="F7603" s="34">
        <v>602</v>
      </c>
      <c r="G7603" s="34">
        <v>650</v>
      </c>
      <c r="H7603" s="34">
        <v>571</v>
      </c>
      <c r="I7603" s="34">
        <v>649</v>
      </c>
      <c r="J7603" s="34">
        <v>613</v>
      </c>
      <c r="K7603" s="34">
        <v>683</v>
      </c>
      <c r="L7603" s="34">
        <v>588</v>
      </c>
      <c r="M7603" s="34">
        <v>640</v>
      </c>
      <c r="N7603" s="34">
        <v>596</v>
      </c>
      <c r="O7603" s="34">
        <v>659</v>
      </c>
      <c r="P7603" s="34">
        <v>540</v>
      </c>
      <c r="Q7603" s="34">
        <v>972</v>
      </c>
      <c r="R7603" s="34">
        <v>728</v>
      </c>
      <c r="S7603" s="34">
        <v>849</v>
      </c>
      <c r="T7603" s="34">
        <v>720</v>
      </c>
      <c r="U7603" s="34">
        <v>822</v>
      </c>
      <c r="V7603" s="34">
        <v>740</v>
      </c>
      <c r="W7603" s="34">
        <v>1068</v>
      </c>
      <c r="X7603" s="34">
        <v>657</v>
      </c>
      <c r="Y7603" s="34">
        <v>963</v>
      </c>
      <c r="Z7603" s="34">
        <v>635</v>
      </c>
      <c r="AA7603" s="34">
        <v>942</v>
      </c>
      <c r="AB7603" s="34">
        <v>815</v>
      </c>
      <c r="AC7603" s="34">
        <v>1247</v>
      </c>
    </row>
    <row r="7604" spans="1:29" x14ac:dyDescent="0.2">
      <c r="A7604" s="34" t="s">
        <v>68097</v>
      </c>
      <c r="B7604" s="34">
        <v>132</v>
      </c>
      <c r="C7604" s="34">
        <v>144</v>
      </c>
      <c r="D7604" s="34">
        <v>184</v>
      </c>
      <c r="E7604" s="34">
        <v>187</v>
      </c>
      <c r="F7604" s="34">
        <v>142</v>
      </c>
      <c r="G7604" s="34">
        <v>186</v>
      </c>
      <c r="H7604" s="34">
        <v>159</v>
      </c>
      <c r="I7604" s="34">
        <v>165</v>
      </c>
      <c r="J7604" s="34">
        <v>165</v>
      </c>
      <c r="K7604" s="34">
        <v>156</v>
      </c>
      <c r="L7604" s="34">
        <v>124</v>
      </c>
      <c r="M7604" s="34">
        <v>123</v>
      </c>
      <c r="N7604" s="34">
        <v>167</v>
      </c>
      <c r="O7604" s="34">
        <v>143</v>
      </c>
      <c r="P7604" s="34">
        <v>147</v>
      </c>
      <c r="Q7604" s="34">
        <v>226</v>
      </c>
      <c r="R7604" s="34">
        <v>200</v>
      </c>
      <c r="S7604" s="34">
        <v>220</v>
      </c>
      <c r="T7604" s="34">
        <v>159</v>
      </c>
      <c r="U7604" s="34">
        <v>165</v>
      </c>
      <c r="V7604" s="34">
        <v>210</v>
      </c>
      <c r="W7604" s="34">
        <v>168</v>
      </c>
      <c r="X7604" s="34">
        <v>176</v>
      </c>
      <c r="Y7604" s="34">
        <v>204</v>
      </c>
      <c r="Z7604" s="34">
        <v>189</v>
      </c>
      <c r="AA7604" s="34">
        <v>185</v>
      </c>
      <c r="AB7604" s="34">
        <v>220</v>
      </c>
      <c r="AC7604" s="34">
        <v>257</v>
      </c>
    </row>
    <row r="7605" spans="1:29" x14ac:dyDescent="0.2">
      <c r="A7605" s="34" t="s">
        <v>68098</v>
      </c>
      <c r="B7605" s="34">
        <v>389</v>
      </c>
      <c r="C7605" s="34">
        <v>441</v>
      </c>
      <c r="D7605" s="34">
        <v>445</v>
      </c>
      <c r="E7605" s="34">
        <v>436</v>
      </c>
      <c r="F7605" s="34">
        <v>430</v>
      </c>
      <c r="G7605" s="34">
        <v>475</v>
      </c>
      <c r="H7605" s="34">
        <v>399</v>
      </c>
      <c r="I7605" s="34">
        <v>423</v>
      </c>
      <c r="J7605" s="34">
        <v>402</v>
      </c>
      <c r="K7605" s="34">
        <v>518</v>
      </c>
      <c r="L7605" s="34">
        <v>365</v>
      </c>
      <c r="M7605" s="34">
        <v>410</v>
      </c>
      <c r="N7605" s="34">
        <v>374</v>
      </c>
      <c r="O7605" s="34">
        <v>396</v>
      </c>
      <c r="P7605" s="34">
        <v>394</v>
      </c>
      <c r="Q7605" s="34">
        <v>611</v>
      </c>
      <c r="R7605" s="34">
        <v>526</v>
      </c>
      <c r="S7605" s="34">
        <v>514</v>
      </c>
      <c r="T7605" s="34">
        <v>598</v>
      </c>
      <c r="U7605" s="34">
        <v>469</v>
      </c>
      <c r="V7605" s="34">
        <v>533</v>
      </c>
      <c r="W7605" s="34">
        <v>562</v>
      </c>
      <c r="X7605" s="34">
        <v>525</v>
      </c>
      <c r="Y7605" s="34">
        <v>551</v>
      </c>
      <c r="Z7605" s="34">
        <v>483</v>
      </c>
      <c r="AA7605" s="34">
        <v>578</v>
      </c>
      <c r="AB7605" s="34">
        <v>552</v>
      </c>
      <c r="AC7605" s="34">
        <v>667</v>
      </c>
    </row>
    <row r="7606" spans="1:29" x14ac:dyDescent="0.2">
      <c r="A7606" s="34" t="s">
        <v>68099</v>
      </c>
      <c r="B7606" s="34">
        <v>206</v>
      </c>
      <c r="C7606" s="34">
        <v>200</v>
      </c>
      <c r="D7606" s="34">
        <v>278</v>
      </c>
      <c r="E7606" s="34">
        <v>232</v>
      </c>
      <c r="F7606" s="34">
        <v>233</v>
      </c>
      <c r="G7606" s="34">
        <v>277</v>
      </c>
      <c r="H7606" s="34">
        <v>218</v>
      </c>
      <c r="I7606" s="34">
        <v>203</v>
      </c>
      <c r="J7606" s="34">
        <v>225</v>
      </c>
      <c r="K7606" s="34">
        <v>259</v>
      </c>
      <c r="L7606" s="34">
        <v>180</v>
      </c>
      <c r="M7606" s="34">
        <v>156</v>
      </c>
      <c r="N7606" s="34">
        <v>194</v>
      </c>
      <c r="O7606" s="34">
        <v>288</v>
      </c>
      <c r="P7606" s="34">
        <v>211</v>
      </c>
      <c r="Q7606" s="34">
        <v>331</v>
      </c>
      <c r="R7606" s="34">
        <v>276</v>
      </c>
      <c r="S7606" s="34">
        <v>273</v>
      </c>
      <c r="T7606" s="34">
        <v>269</v>
      </c>
      <c r="U7606" s="34">
        <v>246</v>
      </c>
      <c r="V7606" s="34">
        <v>307</v>
      </c>
      <c r="W7606" s="34">
        <v>286</v>
      </c>
      <c r="X7606" s="34">
        <v>286</v>
      </c>
      <c r="Y7606" s="34">
        <v>281</v>
      </c>
      <c r="Z7606" s="34">
        <v>240</v>
      </c>
      <c r="AA7606" s="34">
        <v>249</v>
      </c>
      <c r="AB7606" s="34">
        <v>434</v>
      </c>
      <c r="AC7606" s="34">
        <v>440</v>
      </c>
    </row>
    <row r="7607" spans="1:29" x14ac:dyDescent="0.2">
      <c r="A7607" s="34" t="s">
        <v>68100</v>
      </c>
      <c r="B7607" s="34">
        <v>231</v>
      </c>
      <c r="C7607" s="34">
        <v>325</v>
      </c>
      <c r="D7607" s="34">
        <v>247</v>
      </c>
      <c r="E7607" s="34">
        <v>367</v>
      </c>
      <c r="F7607" s="34">
        <v>269</v>
      </c>
      <c r="G7607" s="34">
        <v>373</v>
      </c>
      <c r="H7607" s="34">
        <v>353</v>
      </c>
      <c r="I7607" s="34">
        <v>329</v>
      </c>
      <c r="J7607" s="34">
        <v>287</v>
      </c>
      <c r="K7607" s="34">
        <v>343</v>
      </c>
      <c r="L7607" s="34">
        <v>260</v>
      </c>
      <c r="M7607" s="34">
        <v>327</v>
      </c>
      <c r="N7607" s="34">
        <v>231</v>
      </c>
      <c r="O7607" s="34">
        <v>318</v>
      </c>
      <c r="P7607" s="34">
        <v>282</v>
      </c>
      <c r="Q7607" s="34">
        <v>467</v>
      </c>
      <c r="R7607" s="34">
        <v>336</v>
      </c>
      <c r="S7607" s="34">
        <v>422</v>
      </c>
      <c r="T7607" s="34">
        <v>272</v>
      </c>
      <c r="U7607" s="34">
        <v>371</v>
      </c>
      <c r="V7607" s="34">
        <v>294</v>
      </c>
      <c r="W7607" s="34">
        <v>492</v>
      </c>
      <c r="X7607" s="34">
        <v>346</v>
      </c>
      <c r="Y7607" s="34">
        <v>362</v>
      </c>
      <c r="Z7607" s="34">
        <v>321</v>
      </c>
      <c r="AA7607" s="34">
        <v>388</v>
      </c>
      <c r="AB7607" s="34">
        <v>339</v>
      </c>
      <c r="AC7607" s="34">
        <v>507</v>
      </c>
    </row>
    <row r="7608" spans="1:29" x14ac:dyDescent="0.2">
      <c r="A7608" s="34" t="s">
        <v>68101</v>
      </c>
      <c r="B7608" s="34">
        <v>313</v>
      </c>
      <c r="C7608" s="34">
        <v>197</v>
      </c>
      <c r="D7608" s="34">
        <v>229</v>
      </c>
      <c r="E7608" s="34">
        <v>262</v>
      </c>
      <c r="F7608" s="34">
        <v>239</v>
      </c>
      <c r="G7608" s="34">
        <v>224</v>
      </c>
      <c r="H7608" s="34">
        <v>203</v>
      </c>
      <c r="I7608" s="34">
        <v>199</v>
      </c>
      <c r="J7608" s="34">
        <v>247</v>
      </c>
      <c r="K7608" s="34">
        <v>192</v>
      </c>
      <c r="L7608" s="34">
        <v>302</v>
      </c>
      <c r="M7608" s="34">
        <v>227</v>
      </c>
      <c r="N7608" s="34">
        <v>227</v>
      </c>
      <c r="O7608" s="34">
        <v>210</v>
      </c>
      <c r="P7608" s="34">
        <v>251</v>
      </c>
      <c r="Q7608" s="34">
        <v>298</v>
      </c>
      <c r="R7608" s="34">
        <v>348</v>
      </c>
      <c r="S7608" s="34">
        <v>260</v>
      </c>
      <c r="T7608" s="34">
        <v>449</v>
      </c>
      <c r="U7608" s="34">
        <v>280</v>
      </c>
      <c r="V7608" s="34">
        <v>331</v>
      </c>
      <c r="W7608" s="34">
        <v>492</v>
      </c>
      <c r="X7608" s="34">
        <v>328</v>
      </c>
      <c r="Y7608" s="34">
        <v>307</v>
      </c>
      <c r="Z7608" s="34">
        <v>241</v>
      </c>
      <c r="AA7608" s="34">
        <v>305</v>
      </c>
      <c r="AB7608" s="34">
        <v>357</v>
      </c>
      <c r="AC7608" s="34">
        <v>409</v>
      </c>
    </row>
    <row r="7609" spans="1:29" x14ac:dyDescent="0.2">
      <c r="A7609" s="34" t="s">
        <v>68102</v>
      </c>
      <c r="B7609" s="34">
        <v>372</v>
      </c>
      <c r="C7609" s="34">
        <v>495</v>
      </c>
      <c r="D7609" s="34">
        <v>420</v>
      </c>
      <c r="E7609" s="34">
        <v>487</v>
      </c>
      <c r="F7609" s="34">
        <v>455</v>
      </c>
      <c r="G7609" s="34">
        <v>521</v>
      </c>
      <c r="H7609" s="34">
        <v>454</v>
      </c>
      <c r="I7609" s="34">
        <v>498</v>
      </c>
      <c r="J7609" s="34">
        <v>421</v>
      </c>
      <c r="K7609" s="34">
        <v>544</v>
      </c>
      <c r="L7609" s="34">
        <v>401</v>
      </c>
      <c r="M7609" s="34">
        <v>459</v>
      </c>
      <c r="N7609" s="34">
        <v>400</v>
      </c>
      <c r="O7609" s="34">
        <v>353</v>
      </c>
      <c r="P7609" s="34">
        <v>415</v>
      </c>
      <c r="Q7609" s="34">
        <v>574</v>
      </c>
      <c r="R7609" s="34">
        <v>489</v>
      </c>
      <c r="S7609" s="34">
        <v>540</v>
      </c>
      <c r="T7609" s="34">
        <v>523</v>
      </c>
      <c r="U7609" s="34">
        <v>523</v>
      </c>
      <c r="V7609" s="34">
        <v>532</v>
      </c>
      <c r="W7609" s="34">
        <v>610</v>
      </c>
      <c r="X7609" s="34">
        <v>569</v>
      </c>
      <c r="Y7609" s="34">
        <v>605</v>
      </c>
      <c r="Z7609" s="34">
        <v>511</v>
      </c>
      <c r="AA7609" s="34">
        <v>698</v>
      </c>
      <c r="AB7609" s="34">
        <v>627</v>
      </c>
      <c r="AC7609" s="34">
        <v>777</v>
      </c>
    </row>
    <row r="7610" spans="1:29" x14ac:dyDescent="0.2">
      <c r="A7610" s="34" t="s">
        <v>68103</v>
      </c>
      <c r="B7610" s="34">
        <v>159</v>
      </c>
      <c r="C7610" s="34">
        <v>114</v>
      </c>
      <c r="D7610" s="34">
        <v>112</v>
      </c>
      <c r="E7610" s="34">
        <v>118</v>
      </c>
      <c r="F7610" s="34">
        <v>138</v>
      </c>
      <c r="G7610" s="34">
        <v>132</v>
      </c>
      <c r="H7610" s="34">
        <v>152</v>
      </c>
      <c r="I7610" s="34">
        <v>117</v>
      </c>
      <c r="J7610" s="34">
        <v>157</v>
      </c>
      <c r="K7610" s="34">
        <v>154</v>
      </c>
      <c r="L7610" s="34">
        <v>171</v>
      </c>
      <c r="M7610" s="34">
        <v>115</v>
      </c>
      <c r="N7610" s="34">
        <v>108</v>
      </c>
      <c r="O7610" s="34">
        <v>105</v>
      </c>
      <c r="P7610" s="34">
        <v>148</v>
      </c>
      <c r="Q7610" s="34">
        <v>150</v>
      </c>
      <c r="R7610" s="34">
        <v>191</v>
      </c>
      <c r="S7610" s="34">
        <v>190</v>
      </c>
      <c r="T7610" s="34">
        <v>208</v>
      </c>
      <c r="U7610" s="34">
        <v>157</v>
      </c>
      <c r="V7610" s="34">
        <v>163</v>
      </c>
      <c r="W7610" s="34">
        <v>238</v>
      </c>
      <c r="X7610" s="34">
        <v>155</v>
      </c>
      <c r="Y7610" s="34">
        <v>197</v>
      </c>
      <c r="Z7610" s="34">
        <v>161</v>
      </c>
      <c r="AA7610" s="34">
        <v>206</v>
      </c>
      <c r="AB7610" s="34">
        <v>174</v>
      </c>
      <c r="AC7610" s="34">
        <v>216</v>
      </c>
    </row>
    <row r="7611" spans="1:29" x14ac:dyDescent="0.2">
      <c r="A7611" s="34" t="s">
        <v>68104</v>
      </c>
      <c r="B7611" s="34">
        <v>379</v>
      </c>
      <c r="C7611" s="34">
        <v>382</v>
      </c>
      <c r="D7611" s="34">
        <v>428</v>
      </c>
      <c r="E7611" s="34">
        <v>456</v>
      </c>
      <c r="F7611" s="34">
        <v>429</v>
      </c>
      <c r="G7611" s="34">
        <v>458</v>
      </c>
      <c r="H7611" s="34">
        <v>394</v>
      </c>
      <c r="I7611" s="34">
        <v>419</v>
      </c>
      <c r="J7611" s="34">
        <v>449</v>
      </c>
      <c r="K7611" s="34">
        <v>405</v>
      </c>
      <c r="L7611" s="34">
        <v>343</v>
      </c>
      <c r="M7611" s="34">
        <v>368</v>
      </c>
      <c r="N7611" s="34">
        <v>344</v>
      </c>
      <c r="O7611" s="34">
        <v>361</v>
      </c>
      <c r="P7611" s="34">
        <v>406</v>
      </c>
      <c r="Q7611" s="34">
        <v>595</v>
      </c>
      <c r="R7611" s="34">
        <v>469</v>
      </c>
      <c r="S7611" s="34">
        <v>500</v>
      </c>
      <c r="T7611" s="34">
        <v>498</v>
      </c>
      <c r="U7611" s="34">
        <v>467</v>
      </c>
      <c r="V7611" s="34">
        <v>510</v>
      </c>
      <c r="W7611" s="34">
        <v>575</v>
      </c>
      <c r="X7611" s="34">
        <v>562</v>
      </c>
      <c r="Y7611" s="34">
        <v>545</v>
      </c>
      <c r="Z7611" s="34">
        <v>408</v>
      </c>
      <c r="AA7611" s="34">
        <v>516</v>
      </c>
      <c r="AB7611" s="34">
        <v>625</v>
      </c>
      <c r="AC7611" s="34">
        <v>778</v>
      </c>
    </row>
    <row r="7612" spans="1:29" x14ac:dyDescent="0.2">
      <c r="A7612" s="34" t="s">
        <v>68105</v>
      </c>
      <c r="B7612" s="34">
        <v>294</v>
      </c>
      <c r="C7612" s="34">
        <v>264</v>
      </c>
      <c r="D7612" s="34">
        <v>247</v>
      </c>
      <c r="E7612" s="34">
        <v>263</v>
      </c>
      <c r="F7612" s="34">
        <v>254</v>
      </c>
      <c r="G7612" s="34">
        <v>272</v>
      </c>
      <c r="H7612" s="34">
        <v>272</v>
      </c>
      <c r="I7612" s="34">
        <v>315</v>
      </c>
      <c r="J7612" s="34">
        <v>243</v>
      </c>
      <c r="K7612" s="34">
        <v>366</v>
      </c>
      <c r="L7612" s="34">
        <v>229</v>
      </c>
      <c r="M7612" s="34">
        <v>281</v>
      </c>
      <c r="N7612" s="34">
        <v>202</v>
      </c>
      <c r="O7612" s="34">
        <v>283</v>
      </c>
      <c r="P7612" s="34">
        <v>223</v>
      </c>
      <c r="Q7612" s="34">
        <v>409</v>
      </c>
      <c r="R7612" s="34">
        <v>290</v>
      </c>
      <c r="S7612" s="34">
        <v>372</v>
      </c>
      <c r="T7612" s="34">
        <v>283</v>
      </c>
      <c r="U7612" s="34">
        <v>306</v>
      </c>
      <c r="V7612" s="34">
        <v>320</v>
      </c>
      <c r="W7612" s="34">
        <v>396</v>
      </c>
      <c r="X7612" s="34">
        <v>331</v>
      </c>
      <c r="Y7612" s="34">
        <v>401</v>
      </c>
      <c r="Z7612" s="34">
        <v>228</v>
      </c>
      <c r="AA7612" s="34">
        <v>395</v>
      </c>
      <c r="AB7612" s="34">
        <v>267</v>
      </c>
      <c r="AC7612" s="34">
        <v>426</v>
      </c>
    </row>
    <row r="7613" spans="1:29" x14ac:dyDescent="0.2">
      <c r="A7613" s="34" t="s">
        <v>68106</v>
      </c>
      <c r="B7613" s="34">
        <v>813</v>
      </c>
      <c r="C7613" s="34">
        <v>926</v>
      </c>
      <c r="D7613" s="34">
        <v>1026</v>
      </c>
      <c r="E7613" s="34">
        <v>977</v>
      </c>
      <c r="F7613" s="34">
        <v>982</v>
      </c>
      <c r="G7613" s="34">
        <v>903</v>
      </c>
      <c r="H7613" s="34">
        <v>987</v>
      </c>
      <c r="I7613" s="34">
        <v>912</v>
      </c>
      <c r="J7613" s="34">
        <v>799</v>
      </c>
      <c r="K7613" s="34">
        <v>1067</v>
      </c>
      <c r="L7613" s="34">
        <v>737</v>
      </c>
      <c r="M7613" s="34">
        <v>826</v>
      </c>
      <c r="N7613" s="34">
        <v>856</v>
      </c>
      <c r="O7613" s="34">
        <v>818</v>
      </c>
      <c r="P7613" s="34">
        <v>790</v>
      </c>
      <c r="Q7613" s="34">
        <v>1196</v>
      </c>
      <c r="R7613" s="34">
        <v>1164</v>
      </c>
      <c r="S7613" s="34">
        <v>1197</v>
      </c>
      <c r="T7613" s="34">
        <v>965</v>
      </c>
      <c r="U7613" s="34">
        <v>918</v>
      </c>
      <c r="V7613" s="34">
        <v>1037</v>
      </c>
      <c r="W7613" s="34">
        <v>1332</v>
      </c>
      <c r="X7613" s="34">
        <v>1256</v>
      </c>
      <c r="Y7613" s="34">
        <v>1235</v>
      </c>
      <c r="Z7613" s="34">
        <v>1031</v>
      </c>
      <c r="AA7613" s="34">
        <v>1270</v>
      </c>
      <c r="AB7613" s="34">
        <v>1185</v>
      </c>
      <c r="AC7613" s="34">
        <v>1645</v>
      </c>
    </row>
    <row r="7614" spans="1:29" x14ac:dyDescent="0.2">
      <c r="A7614" s="34" t="s">
        <v>68107</v>
      </c>
      <c r="B7614" s="34">
        <v>225</v>
      </c>
      <c r="C7614" s="34">
        <v>111</v>
      </c>
      <c r="D7614" s="34">
        <v>104</v>
      </c>
      <c r="E7614" s="34">
        <v>152</v>
      </c>
      <c r="F7614" s="34">
        <v>139</v>
      </c>
      <c r="G7614" s="34">
        <v>108</v>
      </c>
      <c r="H7614" s="34">
        <v>151</v>
      </c>
      <c r="I7614" s="34">
        <v>136</v>
      </c>
      <c r="J7614" s="34">
        <v>146</v>
      </c>
      <c r="K7614" s="34">
        <v>144</v>
      </c>
      <c r="L7614" s="34">
        <v>166</v>
      </c>
      <c r="M7614" s="34">
        <v>124</v>
      </c>
      <c r="N7614" s="34">
        <v>115</v>
      </c>
      <c r="O7614" s="34">
        <v>127</v>
      </c>
      <c r="P7614" s="34">
        <v>94</v>
      </c>
      <c r="Q7614" s="34">
        <v>155</v>
      </c>
      <c r="R7614" s="34">
        <v>189</v>
      </c>
      <c r="S7614" s="34">
        <v>159</v>
      </c>
      <c r="T7614" s="34">
        <v>223</v>
      </c>
      <c r="U7614" s="34">
        <v>163</v>
      </c>
      <c r="V7614" s="34">
        <v>162</v>
      </c>
      <c r="W7614" s="34">
        <v>195</v>
      </c>
      <c r="X7614" s="34">
        <v>165</v>
      </c>
      <c r="Y7614" s="34">
        <v>136</v>
      </c>
      <c r="Z7614" s="34">
        <v>136</v>
      </c>
      <c r="AA7614" s="34">
        <v>157</v>
      </c>
      <c r="AB7614" s="34">
        <v>180</v>
      </c>
      <c r="AC7614" s="34">
        <v>251</v>
      </c>
    </row>
    <row r="7615" spans="1:29" x14ac:dyDescent="0.2">
      <c r="A7615" s="34" t="s">
        <v>68108</v>
      </c>
      <c r="B7615" s="34">
        <v>327</v>
      </c>
      <c r="C7615" s="34">
        <v>499</v>
      </c>
      <c r="D7615" s="34">
        <v>281</v>
      </c>
      <c r="E7615" s="34">
        <v>564</v>
      </c>
      <c r="F7615" s="34">
        <v>389</v>
      </c>
      <c r="G7615" s="34">
        <v>565</v>
      </c>
      <c r="H7615" s="34">
        <v>336</v>
      </c>
      <c r="I7615" s="34">
        <v>525</v>
      </c>
      <c r="J7615" s="34">
        <v>306</v>
      </c>
      <c r="K7615" s="34">
        <v>626</v>
      </c>
      <c r="L7615" s="34">
        <v>277</v>
      </c>
      <c r="M7615" s="34">
        <v>496</v>
      </c>
      <c r="N7615" s="34">
        <v>249</v>
      </c>
      <c r="O7615" s="34">
        <v>465</v>
      </c>
      <c r="P7615" s="34">
        <v>288</v>
      </c>
      <c r="Q7615" s="34">
        <v>689</v>
      </c>
      <c r="R7615" s="34">
        <v>415</v>
      </c>
      <c r="S7615" s="34">
        <v>584</v>
      </c>
      <c r="T7615" s="34">
        <v>363</v>
      </c>
      <c r="U7615" s="34">
        <v>435</v>
      </c>
      <c r="V7615" s="34">
        <v>349</v>
      </c>
      <c r="W7615" s="34">
        <v>729</v>
      </c>
      <c r="X7615" s="34">
        <v>453</v>
      </c>
      <c r="Y7615" s="34">
        <v>669</v>
      </c>
      <c r="Z7615" s="34">
        <v>405</v>
      </c>
      <c r="AA7615" s="34">
        <v>660</v>
      </c>
      <c r="AB7615" s="34">
        <v>468</v>
      </c>
      <c r="AC7615" s="34">
        <v>752</v>
      </c>
    </row>
    <row r="7616" spans="1:29" x14ac:dyDescent="0.2">
      <c r="A7616" s="34" t="s">
        <v>68109</v>
      </c>
      <c r="B7616" s="34">
        <v>267</v>
      </c>
      <c r="C7616" s="34">
        <v>296</v>
      </c>
      <c r="D7616" s="34">
        <v>361</v>
      </c>
      <c r="E7616" s="34">
        <v>292</v>
      </c>
      <c r="F7616" s="34">
        <v>377</v>
      </c>
      <c r="G7616" s="34">
        <v>237</v>
      </c>
      <c r="H7616" s="34">
        <v>345</v>
      </c>
      <c r="I7616" s="34">
        <v>274</v>
      </c>
      <c r="J7616" s="34">
        <v>309</v>
      </c>
      <c r="K7616" s="34">
        <v>309</v>
      </c>
      <c r="L7616" s="34">
        <v>299</v>
      </c>
      <c r="M7616" s="34">
        <v>268</v>
      </c>
      <c r="N7616" s="34">
        <v>270</v>
      </c>
      <c r="O7616" s="34">
        <v>283</v>
      </c>
      <c r="P7616" s="34">
        <v>276</v>
      </c>
      <c r="Q7616" s="34">
        <v>386</v>
      </c>
      <c r="R7616" s="34">
        <v>445</v>
      </c>
      <c r="S7616" s="34">
        <v>463</v>
      </c>
      <c r="T7616" s="34">
        <v>378</v>
      </c>
      <c r="U7616" s="34">
        <v>300</v>
      </c>
      <c r="V7616" s="34">
        <v>343</v>
      </c>
      <c r="W7616" s="34">
        <v>427</v>
      </c>
      <c r="X7616" s="34">
        <v>387</v>
      </c>
      <c r="Y7616" s="34">
        <v>336</v>
      </c>
      <c r="Z7616" s="34">
        <v>385</v>
      </c>
      <c r="AA7616" s="34">
        <v>420</v>
      </c>
      <c r="AB7616" s="34">
        <v>398</v>
      </c>
      <c r="AC7616" s="34">
        <v>503</v>
      </c>
    </row>
    <row r="7617" spans="1:29" x14ac:dyDescent="0.2">
      <c r="A7617" s="34" t="s">
        <v>68110</v>
      </c>
      <c r="B7617" s="34">
        <v>1384</v>
      </c>
      <c r="C7617" s="34">
        <v>1081</v>
      </c>
      <c r="D7617" s="34">
        <v>1374</v>
      </c>
      <c r="E7617" s="34">
        <v>1224</v>
      </c>
      <c r="F7617" s="34">
        <v>1329</v>
      </c>
      <c r="G7617" s="34">
        <v>1121</v>
      </c>
      <c r="H7617" s="34">
        <v>1460</v>
      </c>
      <c r="I7617" s="34">
        <v>1045</v>
      </c>
      <c r="J7617" s="34">
        <v>1384</v>
      </c>
      <c r="K7617" s="34">
        <v>1313</v>
      </c>
      <c r="L7617" s="34">
        <v>1331</v>
      </c>
      <c r="M7617" s="34">
        <v>1064</v>
      </c>
      <c r="N7617" s="34">
        <v>1358</v>
      </c>
      <c r="O7617" s="34">
        <v>1083</v>
      </c>
      <c r="P7617" s="34">
        <v>1240</v>
      </c>
      <c r="Q7617" s="34">
        <v>1608</v>
      </c>
      <c r="R7617" s="34">
        <v>1760</v>
      </c>
      <c r="S7617" s="34">
        <v>1470</v>
      </c>
      <c r="T7617" s="34">
        <v>1832</v>
      </c>
      <c r="U7617" s="34">
        <v>1404</v>
      </c>
      <c r="V7617" s="34">
        <v>1610</v>
      </c>
      <c r="W7617" s="34">
        <v>1710</v>
      </c>
      <c r="X7617" s="34">
        <v>1752</v>
      </c>
      <c r="Y7617" s="34">
        <v>1697</v>
      </c>
      <c r="Z7617" s="34">
        <v>1429</v>
      </c>
      <c r="AA7617" s="34">
        <v>1654</v>
      </c>
      <c r="AB7617" s="34">
        <v>1954</v>
      </c>
      <c r="AC7617" s="34">
        <v>1980</v>
      </c>
    </row>
    <row r="7618" spans="1:29" x14ac:dyDescent="0.2">
      <c r="A7618" s="34" t="s">
        <v>68111</v>
      </c>
      <c r="B7618" s="34">
        <v>271</v>
      </c>
      <c r="C7618" s="34">
        <v>189</v>
      </c>
      <c r="D7618" s="34">
        <v>218</v>
      </c>
      <c r="E7618" s="34">
        <v>236</v>
      </c>
      <c r="F7618" s="34">
        <v>185</v>
      </c>
      <c r="G7618" s="34">
        <v>215</v>
      </c>
      <c r="H7618" s="34">
        <v>173</v>
      </c>
      <c r="I7618" s="34">
        <v>216</v>
      </c>
      <c r="J7618" s="34">
        <v>159</v>
      </c>
      <c r="K7618" s="34">
        <v>249</v>
      </c>
      <c r="L7618" s="34">
        <v>117</v>
      </c>
      <c r="M7618" s="34">
        <v>198</v>
      </c>
      <c r="N7618" s="34">
        <v>182</v>
      </c>
      <c r="O7618" s="34">
        <v>144</v>
      </c>
      <c r="P7618" s="34">
        <v>161</v>
      </c>
      <c r="Q7618" s="34">
        <v>286</v>
      </c>
      <c r="R7618" s="34">
        <v>265</v>
      </c>
      <c r="S7618" s="34">
        <v>286</v>
      </c>
      <c r="T7618" s="34">
        <v>147</v>
      </c>
      <c r="U7618" s="34">
        <v>193</v>
      </c>
      <c r="V7618" s="34">
        <v>179</v>
      </c>
      <c r="W7618" s="34">
        <v>269</v>
      </c>
      <c r="X7618" s="34">
        <v>248</v>
      </c>
      <c r="Y7618" s="34">
        <v>211</v>
      </c>
      <c r="Z7618" s="34">
        <v>247</v>
      </c>
      <c r="AA7618" s="34">
        <v>286</v>
      </c>
      <c r="AB7618" s="34">
        <v>248</v>
      </c>
      <c r="AC7618" s="34">
        <v>354</v>
      </c>
    </row>
    <row r="7619" spans="1:29" x14ac:dyDescent="0.2">
      <c r="A7619" s="34" t="s">
        <v>68112</v>
      </c>
      <c r="B7619" s="34">
        <v>345</v>
      </c>
      <c r="C7619" s="34">
        <v>344</v>
      </c>
      <c r="D7619" s="34">
        <v>337</v>
      </c>
      <c r="E7619" s="34">
        <v>397</v>
      </c>
      <c r="F7619" s="34">
        <v>414</v>
      </c>
      <c r="G7619" s="34">
        <v>366</v>
      </c>
      <c r="H7619" s="34">
        <v>418</v>
      </c>
      <c r="I7619" s="34">
        <v>324</v>
      </c>
      <c r="J7619" s="34">
        <v>414</v>
      </c>
      <c r="K7619" s="34">
        <v>365</v>
      </c>
      <c r="L7619" s="34">
        <v>427</v>
      </c>
      <c r="M7619" s="34">
        <v>352</v>
      </c>
      <c r="N7619" s="34">
        <v>330</v>
      </c>
      <c r="O7619" s="34">
        <v>328</v>
      </c>
      <c r="P7619" s="34">
        <v>398</v>
      </c>
      <c r="Q7619" s="34">
        <v>530</v>
      </c>
      <c r="R7619" s="34">
        <v>580</v>
      </c>
      <c r="S7619" s="34">
        <v>472</v>
      </c>
      <c r="T7619" s="34">
        <v>702</v>
      </c>
      <c r="U7619" s="34">
        <v>460</v>
      </c>
      <c r="V7619" s="34">
        <v>521</v>
      </c>
      <c r="W7619" s="34">
        <v>712</v>
      </c>
      <c r="X7619" s="34">
        <v>547</v>
      </c>
      <c r="Y7619" s="34">
        <v>565</v>
      </c>
      <c r="Z7619" s="34">
        <v>412</v>
      </c>
      <c r="AA7619" s="34">
        <v>471</v>
      </c>
      <c r="AB7619" s="34">
        <v>570</v>
      </c>
      <c r="AC7619" s="34">
        <v>602</v>
      </c>
    </row>
    <row r="7620" spans="1:29" x14ac:dyDescent="0.2">
      <c r="A7620" s="34" t="s">
        <v>68113</v>
      </c>
      <c r="B7620" s="34">
        <v>450</v>
      </c>
      <c r="C7620" s="34">
        <v>432</v>
      </c>
      <c r="D7620" s="34">
        <v>469</v>
      </c>
      <c r="E7620" s="34">
        <v>523</v>
      </c>
      <c r="F7620" s="34">
        <v>525</v>
      </c>
      <c r="G7620" s="34">
        <v>392</v>
      </c>
      <c r="H7620" s="34">
        <v>473</v>
      </c>
      <c r="I7620" s="34">
        <v>444</v>
      </c>
      <c r="J7620" s="34">
        <v>533</v>
      </c>
      <c r="K7620" s="34">
        <v>451</v>
      </c>
      <c r="L7620" s="34">
        <v>574</v>
      </c>
      <c r="M7620" s="34">
        <v>428</v>
      </c>
      <c r="N7620" s="34">
        <v>485</v>
      </c>
      <c r="O7620" s="34">
        <v>436</v>
      </c>
      <c r="P7620" s="34">
        <v>523</v>
      </c>
      <c r="Q7620" s="34">
        <v>676</v>
      </c>
      <c r="R7620" s="34">
        <v>751</v>
      </c>
      <c r="S7620" s="34">
        <v>523</v>
      </c>
      <c r="T7620" s="34">
        <v>770</v>
      </c>
      <c r="U7620" s="34">
        <v>524</v>
      </c>
      <c r="V7620" s="34">
        <v>647</v>
      </c>
      <c r="W7620" s="34">
        <v>674</v>
      </c>
      <c r="X7620" s="34">
        <v>643</v>
      </c>
      <c r="Y7620" s="34">
        <v>584</v>
      </c>
      <c r="Z7620" s="34">
        <v>535</v>
      </c>
      <c r="AA7620" s="34">
        <v>589</v>
      </c>
      <c r="AB7620" s="34">
        <v>825</v>
      </c>
      <c r="AC7620" s="34">
        <v>695</v>
      </c>
    </row>
    <row r="7621" spans="1:29" x14ac:dyDescent="0.2">
      <c r="A7621" s="34" t="s">
        <v>68114</v>
      </c>
      <c r="B7621" s="34">
        <v>178</v>
      </c>
      <c r="C7621" s="34">
        <v>168</v>
      </c>
      <c r="D7621" s="34">
        <v>175</v>
      </c>
      <c r="E7621" s="34">
        <v>197</v>
      </c>
      <c r="F7621" s="34">
        <v>203</v>
      </c>
      <c r="G7621" s="34">
        <v>232</v>
      </c>
      <c r="H7621" s="34">
        <v>237</v>
      </c>
      <c r="I7621" s="34">
        <v>205</v>
      </c>
      <c r="J7621" s="34">
        <v>195</v>
      </c>
      <c r="K7621" s="34">
        <v>235</v>
      </c>
      <c r="L7621" s="34">
        <v>168</v>
      </c>
      <c r="M7621" s="34">
        <v>167</v>
      </c>
      <c r="N7621" s="34">
        <v>152</v>
      </c>
      <c r="O7621" s="34">
        <v>214</v>
      </c>
      <c r="P7621" s="34">
        <v>162</v>
      </c>
      <c r="Q7621" s="34">
        <v>278</v>
      </c>
      <c r="R7621" s="34">
        <v>246</v>
      </c>
      <c r="S7621" s="34">
        <v>212</v>
      </c>
      <c r="T7621" s="34">
        <v>205</v>
      </c>
      <c r="U7621" s="34">
        <v>218</v>
      </c>
      <c r="V7621" s="34">
        <v>247</v>
      </c>
      <c r="W7621" s="34">
        <v>335</v>
      </c>
      <c r="X7621" s="34">
        <v>284</v>
      </c>
      <c r="Y7621" s="34">
        <v>278</v>
      </c>
      <c r="Z7621" s="34">
        <v>238</v>
      </c>
      <c r="AA7621" s="34">
        <v>256</v>
      </c>
      <c r="AB7621" s="34">
        <v>310</v>
      </c>
      <c r="AC7621" s="34">
        <v>328</v>
      </c>
    </row>
    <row r="7622" spans="1:29" x14ac:dyDescent="0.2">
      <c r="A7622" s="34" t="s">
        <v>68115</v>
      </c>
      <c r="B7622" s="34">
        <v>477</v>
      </c>
      <c r="C7622" s="34">
        <v>280</v>
      </c>
      <c r="D7622" s="34">
        <v>394</v>
      </c>
      <c r="E7622" s="34">
        <v>327</v>
      </c>
      <c r="F7622" s="34">
        <v>444</v>
      </c>
      <c r="G7622" s="34">
        <v>323</v>
      </c>
      <c r="H7622" s="34">
        <v>424</v>
      </c>
      <c r="I7622" s="34">
        <v>305</v>
      </c>
      <c r="J7622" s="34">
        <v>407</v>
      </c>
      <c r="K7622" s="34">
        <v>340</v>
      </c>
      <c r="L7622" s="34">
        <v>512</v>
      </c>
      <c r="M7622" s="34">
        <v>315</v>
      </c>
      <c r="N7622" s="34">
        <v>306</v>
      </c>
      <c r="O7622" s="34">
        <v>313</v>
      </c>
      <c r="P7622" s="34">
        <v>390</v>
      </c>
      <c r="Q7622" s="34">
        <v>524</v>
      </c>
      <c r="R7622" s="34">
        <v>606</v>
      </c>
      <c r="S7622" s="34">
        <v>355</v>
      </c>
      <c r="T7622" s="34">
        <v>615</v>
      </c>
      <c r="U7622" s="34">
        <v>402</v>
      </c>
      <c r="V7622" s="34">
        <v>489</v>
      </c>
      <c r="W7622" s="34">
        <v>483</v>
      </c>
      <c r="X7622" s="34">
        <v>448</v>
      </c>
      <c r="Y7622" s="34">
        <v>522</v>
      </c>
      <c r="Z7622" s="34">
        <v>376</v>
      </c>
      <c r="AA7622" s="34">
        <v>437</v>
      </c>
      <c r="AB7622" s="34">
        <v>628</v>
      </c>
      <c r="AC7622" s="34">
        <v>562</v>
      </c>
    </row>
    <row r="7623" spans="1:29" x14ac:dyDescent="0.2">
      <c r="A7623" s="34" t="s">
        <v>68116</v>
      </c>
      <c r="B7623" s="34">
        <v>150</v>
      </c>
      <c r="C7623" s="34">
        <v>294</v>
      </c>
      <c r="D7623" s="34">
        <v>281</v>
      </c>
      <c r="E7623" s="34">
        <v>352</v>
      </c>
      <c r="F7623" s="34">
        <v>229</v>
      </c>
      <c r="G7623" s="34">
        <v>388</v>
      </c>
      <c r="H7623" s="34">
        <v>177</v>
      </c>
      <c r="I7623" s="34">
        <v>227</v>
      </c>
      <c r="J7623" s="34">
        <v>185</v>
      </c>
      <c r="K7623" s="34">
        <v>374</v>
      </c>
      <c r="L7623" s="34">
        <v>106</v>
      </c>
      <c r="M7623" s="34">
        <v>255</v>
      </c>
      <c r="N7623" s="34">
        <v>168</v>
      </c>
      <c r="O7623" s="34">
        <v>265</v>
      </c>
      <c r="P7623" s="34">
        <v>184</v>
      </c>
      <c r="Q7623" s="34">
        <v>345</v>
      </c>
      <c r="R7623" s="34">
        <v>197</v>
      </c>
      <c r="S7623" s="34">
        <v>371</v>
      </c>
      <c r="T7623" s="34">
        <v>148</v>
      </c>
      <c r="U7623" s="34">
        <v>248</v>
      </c>
      <c r="V7623" s="34">
        <v>209</v>
      </c>
      <c r="W7623" s="34">
        <v>276</v>
      </c>
      <c r="X7623" s="34">
        <v>271</v>
      </c>
      <c r="Y7623" s="34">
        <v>217</v>
      </c>
      <c r="Z7623" s="34">
        <v>231</v>
      </c>
      <c r="AA7623" s="34">
        <v>396</v>
      </c>
      <c r="AB7623" s="34">
        <v>160</v>
      </c>
      <c r="AC7623" s="34">
        <v>503</v>
      </c>
    </row>
    <row r="7624" spans="1:29" x14ac:dyDescent="0.2">
      <c r="A7624" s="34" t="s">
        <v>68117</v>
      </c>
      <c r="B7624" s="34">
        <v>297</v>
      </c>
      <c r="C7624" s="34">
        <v>262</v>
      </c>
      <c r="D7624" s="34">
        <v>245</v>
      </c>
      <c r="E7624" s="34">
        <v>402</v>
      </c>
      <c r="F7624" s="34">
        <v>262</v>
      </c>
      <c r="G7624" s="34">
        <v>352</v>
      </c>
      <c r="H7624" s="34">
        <v>277</v>
      </c>
      <c r="I7624" s="34">
        <v>296</v>
      </c>
      <c r="J7624" s="34">
        <v>250</v>
      </c>
      <c r="K7624" s="34">
        <v>341</v>
      </c>
      <c r="L7624" s="34">
        <v>254</v>
      </c>
      <c r="M7624" s="34">
        <v>345</v>
      </c>
      <c r="N7624" s="34">
        <v>230</v>
      </c>
      <c r="O7624" s="34">
        <v>327</v>
      </c>
      <c r="P7624" s="34">
        <v>216</v>
      </c>
      <c r="Q7624" s="34">
        <v>454</v>
      </c>
      <c r="R7624" s="34">
        <v>353</v>
      </c>
      <c r="S7624" s="34">
        <v>373</v>
      </c>
      <c r="T7624" s="34">
        <v>328</v>
      </c>
      <c r="U7624" s="34">
        <v>417</v>
      </c>
      <c r="V7624" s="34">
        <v>397</v>
      </c>
      <c r="W7624" s="34">
        <v>481</v>
      </c>
      <c r="X7624" s="34">
        <v>331</v>
      </c>
      <c r="Y7624" s="34">
        <v>490</v>
      </c>
      <c r="Z7624" s="34">
        <v>293</v>
      </c>
      <c r="AA7624" s="34">
        <v>499</v>
      </c>
      <c r="AB7624" s="34">
        <v>385</v>
      </c>
      <c r="AC7624" s="34">
        <v>587</v>
      </c>
    </row>
    <row r="7625" spans="1:29" x14ac:dyDescent="0.2">
      <c r="A7625" s="34" t="s">
        <v>68118</v>
      </c>
      <c r="B7625" s="34">
        <v>275</v>
      </c>
      <c r="C7625" s="34">
        <v>251</v>
      </c>
      <c r="D7625" s="34">
        <v>293</v>
      </c>
      <c r="E7625" s="34">
        <v>274</v>
      </c>
      <c r="F7625" s="34">
        <v>320</v>
      </c>
      <c r="G7625" s="34">
        <v>295</v>
      </c>
      <c r="H7625" s="34">
        <v>313</v>
      </c>
      <c r="I7625" s="34">
        <v>218</v>
      </c>
      <c r="J7625" s="34">
        <v>268</v>
      </c>
      <c r="K7625" s="34">
        <v>298</v>
      </c>
      <c r="L7625" s="34">
        <v>273</v>
      </c>
      <c r="M7625" s="34">
        <v>220</v>
      </c>
      <c r="N7625" s="34">
        <v>209</v>
      </c>
      <c r="O7625" s="34">
        <v>256</v>
      </c>
      <c r="P7625" s="34">
        <v>296</v>
      </c>
      <c r="Q7625" s="34">
        <v>328</v>
      </c>
      <c r="R7625" s="34">
        <v>422</v>
      </c>
      <c r="S7625" s="34">
        <v>390</v>
      </c>
      <c r="T7625" s="34">
        <v>300</v>
      </c>
      <c r="U7625" s="34">
        <v>299</v>
      </c>
      <c r="V7625" s="34">
        <v>299</v>
      </c>
      <c r="W7625" s="34">
        <v>430</v>
      </c>
      <c r="X7625" s="34">
        <v>391</v>
      </c>
      <c r="Y7625" s="34">
        <v>387</v>
      </c>
      <c r="Z7625" s="34">
        <v>326</v>
      </c>
      <c r="AA7625" s="34">
        <v>327</v>
      </c>
      <c r="AB7625" s="34">
        <v>370</v>
      </c>
      <c r="AC7625" s="34">
        <v>370</v>
      </c>
    </row>
    <row r="7626" spans="1:29" x14ac:dyDescent="0.2">
      <c r="A7626" s="34" t="s">
        <v>68119</v>
      </c>
      <c r="B7626" s="34">
        <v>306</v>
      </c>
      <c r="C7626" s="34">
        <v>329</v>
      </c>
      <c r="D7626" s="34">
        <v>359</v>
      </c>
      <c r="E7626" s="34">
        <v>336</v>
      </c>
      <c r="F7626" s="34">
        <v>327</v>
      </c>
      <c r="G7626" s="34">
        <v>347</v>
      </c>
      <c r="H7626" s="34">
        <v>327</v>
      </c>
      <c r="I7626" s="34">
        <v>317</v>
      </c>
      <c r="J7626" s="34">
        <v>293</v>
      </c>
      <c r="K7626" s="34">
        <v>369</v>
      </c>
      <c r="L7626" s="34">
        <v>203</v>
      </c>
      <c r="M7626" s="34">
        <v>301</v>
      </c>
      <c r="N7626" s="34">
        <v>272</v>
      </c>
      <c r="O7626" s="34">
        <v>271</v>
      </c>
      <c r="P7626" s="34">
        <v>275</v>
      </c>
      <c r="Q7626" s="34">
        <v>441</v>
      </c>
      <c r="R7626" s="34">
        <v>342</v>
      </c>
      <c r="S7626" s="34">
        <v>400</v>
      </c>
      <c r="T7626" s="34">
        <v>289</v>
      </c>
      <c r="U7626" s="34">
        <v>313</v>
      </c>
      <c r="V7626" s="34">
        <v>283</v>
      </c>
      <c r="W7626" s="34">
        <v>336</v>
      </c>
      <c r="X7626" s="34">
        <v>425</v>
      </c>
      <c r="Y7626" s="34">
        <v>342</v>
      </c>
      <c r="Z7626" s="34">
        <v>377</v>
      </c>
      <c r="AA7626" s="34">
        <v>401</v>
      </c>
      <c r="AB7626" s="34">
        <v>342</v>
      </c>
      <c r="AC7626" s="34">
        <v>550</v>
      </c>
    </row>
    <row r="7627" spans="1:29" x14ac:dyDescent="0.2">
      <c r="A7627" s="34" t="s">
        <v>68120</v>
      </c>
      <c r="B7627" s="34">
        <v>572</v>
      </c>
      <c r="C7627" s="34">
        <v>454</v>
      </c>
      <c r="D7627" s="34">
        <v>491</v>
      </c>
      <c r="E7627" s="34">
        <v>495</v>
      </c>
      <c r="F7627" s="34">
        <v>601</v>
      </c>
      <c r="G7627" s="34">
        <v>465</v>
      </c>
      <c r="H7627" s="34">
        <v>540</v>
      </c>
      <c r="I7627" s="34">
        <v>491</v>
      </c>
      <c r="J7627" s="34">
        <v>597</v>
      </c>
      <c r="K7627" s="34">
        <v>518</v>
      </c>
      <c r="L7627" s="34">
        <v>693</v>
      </c>
      <c r="M7627" s="34">
        <v>457</v>
      </c>
      <c r="N7627" s="34">
        <v>515</v>
      </c>
      <c r="O7627" s="34">
        <v>526</v>
      </c>
      <c r="P7627" s="34">
        <v>695</v>
      </c>
      <c r="Q7627" s="34">
        <v>714</v>
      </c>
      <c r="R7627" s="34">
        <v>771</v>
      </c>
      <c r="S7627" s="34">
        <v>538</v>
      </c>
      <c r="T7627" s="34">
        <v>841</v>
      </c>
      <c r="U7627" s="34">
        <v>598</v>
      </c>
      <c r="V7627" s="34">
        <v>759</v>
      </c>
      <c r="W7627" s="34">
        <v>894</v>
      </c>
      <c r="X7627" s="34">
        <v>767</v>
      </c>
      <c r="Y7627" s="34">
        <v>731</v>
      </c>
      <c r="Z7627" s="34">
        <v>563</v>
      </c>
      <c r="AA7627" s="34">
        <v>648</v>
      </c>
      <c r="AB7627" s="34">
        <v>968</v>
      </c>
      <c r="AC7627" s="34">
        <v>889</v>
      </c>
    </row>
    <row r="7628" spans="1:29" x14ac:dyDescent="0.2">
      <c r="A7628" s="34" t="s">
        <v>68121</v>
      </c>
      <c r="B7628" s="34">
        <v>177</v>
      </c>
      <c r="C7628" s="34">
        <v>196</v>
      </c>
      <c r="D7628" s="34">
        <v>228</v>
      </c>
      <c r="E7628" s="34">
        <v>206</v>
      </c>
      <c r="F7628" s="34">
        <v>184</v>
      </c>
      <c r="G7628" s="34">
        <v>203</v>
      </c>
      <c r="H7628" s="34">
        <v>155</v>
      </c>
      <c r="I7628" s="34">
        <v>175</v>
      </c>
      <c r="J7628" s="34">
        <v>115</v>
      </c>
      <c r="K7628" s="34">
        <v>226</v>
      </c>
      <c r="L7628" s="34">
        <v>74</v>
      </c>
      <c r="M7628" s="34">
        <v>189</v>
      </c>
      <c r="N7628" s="34">
        <v>130</v>
      </c>
      <c r="O7628" s="34">
        <v>169</v>
      </c>
      <c r="P7628" s="34">
        <v>156</v>
      </c>
      <c r="Q7628" s="34">
        <v>215</v>
      </c>
      <c r="R7628" s="34">
        <v>177</v>
      </c>
      <c r="S7628" s="34">
        <v>286</v>
      </c>
      <c r="T7628" s="34">
        <v>115</v>
      </c>
      <c r="U7628" s="34">
        <v>136</v>
      </c>
      <c r="V7628" s="34">
        <v>190</v>
      </c>
      <c r="W7628" s="34">
        <v>175</v>
      </c>
      <c r="X7628" s="34">
        <v>234</v>
      </c>
      <c r="Y7628" s="34">
        <v>157</v>
      </c>
      <c r="Z7628" s="34">
        <v>235</v>
      </c>
      <c r="AA7628" s="34">
        <v>229</v>
      </c>
      <c r="AB7628" s="34">
        <v>143</v>
      </c>
      <c r="AC7628" s="34">
        <v>297</v>
      </c>
    </row>
    <row r="7629" spans="1:29" x14ac:dyDescent="0.2">
      <c r="A7629" s="34" t="s">
        <v>68122</v>
      </c>
      <c r="B7629" s="34">
        <v>990</v>
      </c>
      <c r="C7629" s="34">
        <v>827</v>
      </c>
      <c r="D7629" s="34">
        <v>1093</v>
      </c>
      <c r="E7629" s="34">
        <v>951</v>
      </c>
      <c r="F7629" s="34">
        <v>952</v>
      </c>
      <c r="G7629" s="34">
        <v>936</v>
      </c>
      <c r="H7629" s="34">
        <v>966</v>
      </c>
      <c r="I7629" s="34">
        <v>926</v>
      </c>
      <c r="J7629" s="34">
        <v>877</v>
      </c>
      <c r="K7629" s="34">
        <v>917</v>
      </c>
      <c r="L7629" s="34">
        <v>769</v>
      </c>
      <c r="M7629" s="34">
        <v>827</v>
      </c>
      <c r="N7629" s="34">
        <v>749</v>
      </c>
      <c r="O7629" s="34">
        <v>816</v>
      </c>
      <c r="P7629" s="34">
        <v>800</v>
      </c>
      <c r="Q7629" s="34">
        <v>1236</v>
      </c>
      <c r="R7629" s="34">
        <v>1175</v>
      </c>
      <c r="S7629" s="34">
        <v>1084</v>
      </c>
      <c r="T7629" s="34">
        <v>1028</v>
      </c>
      <c r="U7629" s="34">
        <v>947</v>
      </c>
      <c r="V7629" s="34">
        <v>1069</v>
      </c>
      <c r="W7629" s="34">
        <v>1163</v>
      </c>
      <c r="X7629" s="34">
        <v>1139</v>
      </c>
      <c r="Y7629" s="34">
        <v>1099</v>
      </c>
      <c r="Z7629" s="34">
        <v>994</v>
      </c>
      <c r="AA7629" s="34">
        <v>1147</v>
      </c>
      <c r="AB7629" s="34">
        <v>1303</v>
      </c>
      <c r="AC7629" s="34">
        <v>1461</v>
      </c>
    </row>
    <row r="7630" spans="1:29" x14ac:dyDescent="0.2">
      <c r="A7630" s="34" t="s">
        <v>68123</v>
      </c>
      <c r="B7630" s="34">
        <v>203</v>
      </c>
      <c r="C7630" s="34">
        <v>149</v>
      </c>
      <c r="D7630" s="34">
        <v>157</v>
      </c>
      <c r="E7630" s="34">
        <v>133</v>
      </c>
      <c r="F7630" s="34">
        <v>166</v>
      </c>
      <c r="G7630" s="34">
        <v>127</v>
      </c>
      <c r="H7630" s="34">
        <v>151</v>
      </c>
      <c r="I7630" s="34">
        <v>140</v>
      </c>
      <c r="J7630" s="34">
        <v>152</v>
      </c>
      <c r="K7630" s="34">
        <v>161</v>
      </c>
      <c r="L7630" s="34">
        <v>142</v>
      </c>
      <c r="M7630" s="34">
        <v>141</v>
      </c>
      <c r="N7630" s="34">
        <v>145</v>
      </c>
      <c r="O7630" s="34">
        <v>158</v>
      </c>
      <c r="P7630" s="34">
        <v>138</v>
      </c>
      <c r="Q7630" s="34">
        <v>190</v>
      </c>
      <c r="R7630" s="34">
        <v>220</v>
      </c>
      <c r="S7630" s="34">
        <v>202</v>
      </c>
      <c r="T7630" s="34">
        <v>180</v>
      </c>
      <c r="U7630" s="34">
        <v>160</v>
      </c>
      <c r="V7630" s="34">
        <v>178</v>
      </c>
      <c r="W7630" s="34">
        <v>225</v>
      </c>
      <c r="X7630" s="34">
        <v>212</v>
      </c>
      <c r="Y7630" s="34">
        <v>187</v>
      </c>
      <c r="Z7630" s="34">
        <v>195</v>
      </c>
      <c r="AA7630" s="34">
        <v>214</v>
      </c>
      <c r="AB7630" s="34">
        <v>283</v>
      </c>
      <c r="AC7630" s="34">
        <v>236</v>
      </c>
    </row>
    <row r="7631" spans="1:29" x14ac:dyDescent="0.2">
      <c r="A7631" s="34" t="s">
        <v>68124</v>
      </c>
      <c r="B7631" s="34">
        <v>167</v>
      </c>
      <c r="C7631" s="34">
        <v>253</v>
      </c>
      <c r="D7631" s="34">
        <v>256</v>
      </c>
      <c r="E7631" s="34">
        <v>218</v>
      </c>
      <c r="F7631" s="34">
        <v>243</v>
      </c>
      <c r="G7631" s="34">
        <v>243</v>
      </c>
      <c r="H7631" s="34">
        <v>257</v>
      </c>
      <c r="I7631" s="34">
        <v>202</v>
      </c>
      <c r="J7631" s="34">
        <v>185</v>
      </c>
      <c r="K7631" s="34">
        <v>247</v>
      </c>
      <c r="L7631" s="34">
        <v>156</v>
      </c>
      <c r="M7631" s="34">
        <v>177</v>
      </c>
      <c r="N7631" s="34">
        <v>216</v>
      </c>
      <c r="O7631" s="34">
        <v>221</v>
      </c>
      <c r="P7631" s="34">
        <v>201</v>
      </c>
      <c r="Q7631" s="34">
        <v>251</v>
      </c>
      <c r="R7631" s="34">
        <v>283</v>
      </c>
      <c r="S7631" s="34">
        <v>255</v>
      </c>
      <c r="T7631" s="34">
        <v>185</v>
      </c>
      <c r="U7631" s="34">
        <v>207</v>
      </c>
      <c r="V7631" s="34">
        <v>251</v>
      </c>
      <c r="W7631" s="34">
        <v>265</v>
      </c>
      <c r="X7631" s="34">
        <v>318</v>
      </c>
      <c r="Y7631" s="34">
        <v>232</v>
      </c>
      <c r="Z7631" s="34">
        <v>284</v>
      </c>
      <c r="AA7631" s="34">
        <v>303</v>
      </c>
      <c r="AB7631" s="34">
        <v>257</v>
      </c>
      <c r="AC7631" s="34">
        <v>368</v>
      </c>
    </row>
    <row r="7632" spans="1:29" x14ac:dyDescent="0.2">
      <c r="A7632" s="34" t="s">
        <v>68125</v>
      </c>
      <c r="B7632" s="34">
        <v>62</v>
      </c>
      <c r="C7632" s="34">
        <v>63</v>
      </c>
      <c r="D7632" s="34">
        <v>60</v>
      </c>
      <c r="E7632" s="34">
        <v>78</v>
      </c>
      <c r="F7632" s="34">
        <v>53</v>
      </c>
      <c r="G7632" s="34">
        <v>62</v>
      </c>
      <c r="H7632" s="34">
        <v>50</v>
      </c>
      <c r="I7632" s="34">
        <v>64</v>
      </c>
      <c r="J7632" s="34">
        <v>51</v>
      </c>
      <c r="K7632" s="34">
        <v>79</v>
      </c>
      <c r="L7632" s="34">
        <v>43</v>
      </c>
      <c r="M7632" s="34">
        <v>46</v>
      </c>
      <c r="N7632" s="34">
        <v>51</v>
      </c>
      <c r="O7632" s="34">
        <v>69</v>
      </c>
      <c r="P7632" s="34">
        <v>53</v>
      </c>
      <c r="Q7632" s="34">
        <v>90</v>
      </c>
      <c r="R7632" s="34">
        <v>50</v>
      </c>
      <c r="S7632" s="34">
        <v>69</v>
      </c>
      <c r="T7632" s="34">
        <v>61</v>
      </c>
      <c r="U7632" s="34">
        <v>72</v>
      </c>
      <c r="V7632" s="34">
        <v>41</v>
      </c>
      <c r="W7632" s="34">
        <v>103</v>
      </c>
      <c r="X7632" s="34">
        <v>89</v>
      </c>
      <c r="Y7632" s="34">
        <v>93</v>
      </c>
      <c r="Z7632" s="34">
        <v>52</v>
      </c>
      <c r="AA7632" s="34">
        <v>119</v>
      </c>
      <c r="AB7632" s="34">
        <v>112</v>
      </c>
      <c r="AC7632" s="34">
        <v>131</v>
      </c>
    </row>
    <row r="7633" spans="1:29" x14ac:dyDescent="0.2">
      <c r="A7633" s="34" t="s">
        <v>68126</v>
      </c>
      <c r="B7633" s="34">
        <v>408</v>
      </c>
      <c r="C7633" s="34">
        <v>376</v>
      </c>
      <c r="D7633" s="34">
        <v>364</v>
      </c>
      <c r="E7633" s="34">
        <v>379</v>
      </c>
      <c r="F7633" s="34">
        <v>388</v>
      </c>
      <c r="G7633" s="34">
        <v>336</v>
      </c>
      <c r="H7633" s="34">
        <v>332</v>
      </c>
      <c r="I7633" s="34">
        <v>389</v>
      </c>
      <c r="J7633" s="34">
        <v>335</v>
      </c>
      <c r="K7633" s="34">
        <v>392</v>
      </c>
      <c r="L7633" s="34">
        <v>342</v>
      </c>
      <c r="M7633" s="34">
        <v>355</v>
      </c>
      <c r="N7633" s="34">
        <v>269</v>
      </c>
      <c r="O7633" s="34">
        <v>370</v>
      </c>
      <c r="P7633" s="34">
        <v>294</v>
      </c>
      <c r="Q7633" s="34">
        <v>490</v>
      </c>
      <c r="R7633" s="34">
        <v>472</v>
      </c>
      <c r="S7633" s="34">
        <v>469</v>
      </c>
      <c r="T7633" s="34">
        <v>396</v>
      </c>
      <c r="U7633" s="34">
        <v>402</v>
      </c>
      <c r="V7633" s="34">
        <v>400</v>
      </c>
      <c r="W7633" s="34">
        <v>560</v>
      </c>
      <c r="X7633" s="34">
        <v>395</v>
      </c>
      <c r="Y7633" s="34">
        <v>476</v>
      </c>
      <c r="Z7633" s="34">
        <v>390</v>
      </c>
      <c r="AA7633" s="34">
        <v>494</v>
      </c>
      <c r="AB7633" s="34">
        <v>445</v>
      </c>
      <c r="AC7633" s="34">
        <v>688</v>
      </c>
    </row>
    <row r="7634" spans="1:29" x14ac:dyDescent="0.2">
      <c r="A7634" s="34" t="s">
        <v>68127</v>
      </c>
      <c r="B7634" s="34">
        <v>171</v>
      </c>
      <c r="C7634" s="34">
        <v>246</v>
      </c>
      <c r="D7634" s="34">
        <v>271</v>
      </c>
      <c r="E7634" s="34">
        <v>306</v>
      </c>
      <c r="F7634" s="34">
        <v>273</v>
      </c>
      <c r="G7634" s="34">
        <v>185</v>
      </c>
      <c r="H7634" s="34">
        <v>282</v>
      </c>
      <c r="I7634" s="34">
        <v>229</v>
      </c>
      <c r="J7634" s="34">
        <v>257</v>
      </c>
      <c r="K7634" s="34">
        <v>289</v>
      </c>
      <c r="L7634" s="34">
        <v>159</v>
      </c>
      <c r="M7634" s="34">
        <v>234</v>
      </c>
      <c r="N7634" s="34">
        <v>219</v>
      </c>
      <c r="O7634" s="34">
        <v>188</v>
      </c>
      <c r="P7634" s="34">
        <v>224</v>
      </c>
      <c r="Q7634" s="34">
        <v>328</v>
      </c>
      <c r="R7634" s="34">
        <v>288</v>
      </c>
      <c r="S7634" s="34">
        <v>336</v>
      </c>
      <c r="T7634" s="34">
        <v>209</v>
      </c>
      <c r="U7634" s="34">
        <v>220</v>
      </c>
      <c r="V7634" s="34">
        <v>261</v>
      </c>
      <c r="W7634" s="34">
        <v>271</v>
      </c>
      <c r="X7634" s="34">
        <v>336</v>
      </c>
      <c r="Y7634" s="34">
        <v>224</v>
      </c>
      <c r="Z7634" s="34">
        <v>275</v>
      </c>
      <c r="AA7634" s="34">
        <v>335</v>
      </c>
      <c r="AB7634" s="34">
        <v>274</v>
      </c>
      <c r="AC7634" s="34">
        <v>386</v>
      </c>
    </row>
    <row r="7635" spans="1:29" x14ac:dyDescent="0.2">
      <c r="A7635" s="34" t="s">
        <v>68128</v>
      </c>
      <c r="B7635" s="34">
        <v>582</v>
      </c>
      <c r="C7635" s="34">
        <v>255</v>
      </c>
      <c r="D7635" s="34">
        <v>304</v>
      </c>
      <c r="E7635" s="34">
        <v>322</v>
      </c>
      <c r="F7635" s="34">
        <v>333</v>
      </c>
      <c r="G7635" s="34">
        <v>300</v>
      </c>
      <c r="H7635" s="34">
        <v>390</v>
      </c>
      <c r="I7635" s="34">
        <v>305</v>
      </c>
      <c r="J7635" s="34">
        <v>393</v>
      </c>
      <c r="K7635" s="34">
        <v>360</v>
      </c>
      <c r="L7635" s="34">
        <v>435</v>
      </c>
      <c r="M7635" s="34">
        <v>329</v>
      </c>
      <c r="N7635" s="34">
        <v>316</v>
      </c>
      <c r="O7635" s="34">
        <v>279</v>
      </c>
      <c r="P7635" s="34">
        <v>364</v>
      </c>
      <c r="Q7635" s="34">
        <v>487</v>
      </c>
      <c r="R7635" s="34">
        <v>541</v>
      </c>
      <c r="S7635" s="34">
        <v>427</v>
      </c>
      <c r="T7635" s="34">
        <v>597</v>
      </c>
      <c r="U7635" s="34">
        <v>455</v>
      </c>
      <c r="V7635" s="34">
        <v>462</v>
      </c>
      <c r="W7635" s="34">
        <v>623</v>
      </c>
      <c r="X7635" s="34">
        <v>457</v>
      </c>
      <c r="Y7635" s="34">
        <v>597</v>
      </c>
      <c r="Z7635" s="34">
        <v>347</v>
      </c>
      <c r="AA7635" s="34">
        <v>513</v>
      </c>
      <c r="AB7635" s="34">
        <v>684</v>
      </c>
      <c r="AC7635" s="34">
        <v>653</v>
      </c>
    </row>
    <row r="7636" spans="1:29" x14ac:dyDescent="0.2">
      <c r="A7636" s="34" t="s">
        <v>68129</v>
      </c>
      <c r="B7636" s="34">
        <v>345</v>
      </c>
      <c r="C7636" s="34">
        <v>401</v>
      </c>
      <c r="D7636" s="34">
        <v>414</v>
      </c>
      <c r="E7636" s="34">
        <v>468</v>
      </c>
      <c r="F7636" s="34">
        <v>417</v>
      </c>
      <c r="G7636" s="34">
        <v>457</v>
      </c>
      <c r="H7636" s="34">
        <v>410</v>
      </c>
      <c r="I7636" s="34">
        <v>382</v>
      </c>
      <c r="J7636" s="34">
        <v>370</v>
      </c>
      <c r="K7636" s="34">
        <v>470</v>
      </c>
      <c r="L7636" s="34">
        <v>446</v>
      </c>
      <c r="M7636" s="34">
        <v>389</v>
      </c>
      <c r="N7636" s="34">
        <v>354</v>
      </c>
      <c r="O7636" s="34">
        <v>376</v>
      </c>
      <c r="P7636" s="34">
        <v>363</v>
      </c>
      <c r="Q7636" s="34">
        <v>639</v>
      </c>
      <c r="R7636" s="34">
        <v>629</v>
      </c>
      <c r="S7636" s="34">
        <v>481</v>
      </c>
      <c r="T7636" s="34">
        <v>514</v>
      </c>
      <c r="U7636" s="34">
        <v>497</v>
      </c>
      <c r="V7636" s="34">
        <v>465</v>
      </c>
      <c r="W7636" s="34">
        <v>683</v>
      </c>
      <c r="X7636" s="34">
        <v>482</v>
      </c>
      <c r="Y7636" s="34">
        <v>548</v>
      </c>
      <c r="Z7636" s="34">
        <v>507</v>
      </c>
      <c r="AA7636" s="34">
        <v>527</v>
      </c>
      <c r="AB7636" s="34">
        <v>640</v>
      </c>
      <c r="AC7636" s="34">
        <v>619</v>
      </c>
    </row>
    <row r="7637" spans="1:29" x14ac:dyDescent="0.2">
      <c r="A7637" s="34" t="s">
        <v>68130</v>
      </c>
      <c r="B7637" s="34">
        <v>625</v>
      </c>
      <c r="C7637" s="34">
        <v>470</v>
      </c>
      <c r="D7637" s="34">
        <v>592</v>
      </c>
      <c r="E7637" s="34">
        <v>535</v>
      </c>
      <c r="F7637" s="34">
        <v>664</v>
      </c>
      <c r="G7637" s="34">
        <v>528</v>
      </c>
      <c r="H7637" s="34">
        <v>547</v>
      </c>
      <c r="I7637" s="34">
        <v>491</v>
      </c>
      <c r="J7637" s="34">
        <v>618</v>
      </c>
      <c r="K7637" s="34">
        <v>526</v>
      </c>
      <c r="L7637" s="34">
        <v>637</v>
      </c>
      <c r="M7637" s="34">
        <v>498</v>
      </c>
      <c r="N7637" s="34">
        <v>502</v>
      </c>
      <c r="O7637" s="34">
        <v>498</v>
      </c>
      <c r="P7637" s="34">
        <v>680</v>
      </c>
      <c r="Q7637" s="34">
        <v>756</v>
      </c>
      <c r="R7637" s="34">
        <v>809</v>
      </c>
      <c r="S7637" s="34">
        <v>630</v>
      </c>
      <c r="T7637" s="34">
        <v>861</v>
      </c>
      <c r="U7637" s="34">
        <v>585</v>
      </c>
      <c r="V7637" s="34">
        <v>703</v>
      </c>
      <c r="W7637" s="34">
        <v>827</v>
      </c>
      <c r="X7637" s="34">
        <v>801</v>
      </c>
      <c r="Y7637" s="34">
        <v>714</v>
      </c>
      <c r="Z7637" s="34">
        <v>723</v>
      </c>
      <c r="AA7637" s="34">
        <v>782</v>
      </c>
      <c r="AB7637" s="34">
        <v>973</v>
      </c>
      <c r="AC7637" s="34">
        <v>962</v>
      </c>
    </row>
    <row r="7638" spans="1:29" x14ac:dyDescent="0.2">
      <c r="A7638" s="34" t="s">
        <v>68131</v>
      </c>
      <c r="B7638" s="34">
        <v>1673</v>
      </c>
      <c r="C7638" s="34">
        <v>829</v>
      </c>
      <c r="D7638" s="34">
        <v>946</v>
      </c>
      <c r="E7638" s="34">
        <v>999</v>
      </c>
      <c r="F7638" s="34">
        <v>1054</v>
      </c>
      <c r="G7638" s="34">
        <v>925</v>
      </c>
      <c r="H7638" s="34">
        <v>1083</v>
      </c>
      <c r="I7638" s="34">
        <v>938</v>
      </c>
      <c r="J7638" s="34">
        <v>1150</v>
      </c>
      <c r="K7638" s="34">
        <v>1039</v>
      </c>
      <c r="L7638" s="34">
        <v>1598</v>
      </c>
      <c r="M7638" s="34">
        <v>875</v>
      </c>
      <c r="N7638" s="34">
        <v>961</v>
      </c>
      <c r="O7638" s="34">
        <v>915</v>
      </c>
      <c r="P7638" s="34">
        <v>1242</v>
      </c>
      <c r="Q7638" s="34">
        <v>1562</v>
      </c>
      <c r="R7638" s="34">
        <v>1729</v>
      </c>
      <c r="S7638" s="34">
        <v>1092</v>
      </c>
      <c r="T7638" s="34">
        <v>2111</v>
      </c>
      <c r="U7638" s="34">
        <v>1298</v>
      </c>
      <c r="V7638" s="34">
        <v>1596</v>
      </c>
      <c r="W7638" s="34">
        <v>2412</v>
      </c>
      <c r="X7638" s="34">
        <v>1177</v>
      </c>
      <c r="Y7638" s="34">
        <v>1767</v>
      </c>
      <c r="Z7638" s="34">
        <v>1040</v>
      </c>
      <c r="AA7638" s="34">
        <v>1315</v>
      </c>
      <c r="AB7638" s="34">
        <v>2169</v>
      </c>
      <c r="AC7638" s="34">
        <v>1672</v>
      </c>
    </row>
    <row r="7639" spans="1:29" x14ac:dyDescent="0.2">
      <c r="A7639" s="34" t="s">
        <v>68132</v>
      </c>
      <c r="B7639" s="34">
        <v>12</v>
      </c>
      <c r="C7639" s="34">
        <v>0</v>
      </c>
      <c r="D7639" s="34">
        <v>0</v>
      </c>
      <c r="E7639" s="34">
        <v>0</v>
      </c>
      <c r="F7639" s="34">
        <v>0</v>
      </c>
      <c r="G7639" s="34">
        <v>0</v>
      </c>
      <c r="H7639" s="34">
        <v>0</v>
      </c>
      <c r="I7639" s="34">
        <v>0</v>
      </c>
      <c r="J7639" s="34">
        <v>0</v>
      </c>
      <c r="K7639" s="34">
        <v>0</v>
      </c>
      <c r="L7639" s="34">
        <v>0</v>
      </c>
      <c r="M7639" s="34">
        <v>0</v>
      </c>
      <c r="N7639" s="34">
        <v>0</v>
      </c>
      <c r="O7639" s="34">
        <v>0</v>
      </c>
      <c r="P7639" s="34">
        <v>0</v>
      </c>
      <c r="Q7639" s="34">
        <v>0</v>
      </c>
      <c r="R7639" s="34">
        <v>0</v>
      </c>
      <c r="S7639" s="34">
        <v>0</v>
      </c>
      <c r="T7639" s="34">
        <v>1</v>
      </c>
      <c r="U7639" s="34">
        <v>0</v>
      </c>
      <c r="V7639" s="34">
        <v>0</v>
      </c>
      <c r="W7639" s="34">
        <v>0</v>
      </c>
      <c r="X7639" s="34">
        <v>0</v>
      </c>
      <c r="Y7639" s="34">
        <v>0</v>
      </c>
      <c r="Z7639" s="34">
        <v>0</v>
      </c>
      <c r="AA7639" s="34">
        <v>0</v>
      </c>
      <c r="AB7639" s="34">
        <v>0</v>
      </c>
      <c r="AC7639" s="34">
        <v>0</v>
      </c>
    </row>
    <row r="7640" spans="1:29" x14ac:dyDescent="0.2">
      <c r="A7640" s="34" t="s">
        <v>68133</v>
      </c>
      <c r="B7640" s="34">
        <v>133</v>
      </c>
      <c r="C7640" s="34">
        <v>118</v>
      </c>
      <c r="D7640" s="34">
        <v>218</v>
      </c>
      <c r="E7640" s="34">
        <v>148</v>
      </c>
      <c r="F7640" s="34">
        <v>184</v>
      </c>
      <c r="G7640" s="34">
        <v>111</v>
      </c>
      <c r="H7640" s="34">
        <v>182</v>
      </c>
      <c r="I7640" s="34">
        <v>81</v>
      </c>
      <c r="J7640" s="34">
        <v>162</v>
      </c>
      <c r="K7640" s="34">
        <v>110</v>
      </c>
      <c r="L7640" s="34">
        <v>126</v>
      </c>
      <c r="M7640" s="34">
        <v>100</v>
      </c>
      <c r="N7640" s="34">
        <v>135</v>
      </c>
      <c r="O7640" s="34">
        <v>114</v>
      </c>
      <c r="P7640" s="34">
        <v>136</v>
      </c>
      <c r="Q7640" s="34">
        <v>157</v>
      </c>
      <c r="R7640" s="34">
        <v>188</v>
      </c>
      <c r="S7640" s="34">
        <v>169</v>
      </c>
      <c r="T7640" s="34">
        <v>195</v>
      </c>
      <c r="U7640" s="34">
        <v>137</v>
      </c>
      <c r="V7640" s="34">
        <v>205</v>
      </c>
      <c r="W7640" s="34">
        <v>149</v>
      </c>
      <c r="X7640" s="34">
        <v>217</v>
      </c>
      <c r="Y7640" s="34">
        <v>107</v>
      </c>
      <c r="Z7640" s="34">
        <v>230</v>
      </c>
      <c r="AA7640" s="34">
        <v>112</v>
      </c>
      <c r="AB7640" s="34">
        <v>208</v>
      </c>
      <c r="AC7640" s="34">
        <v>201</v>
      </c>
    </row>
    <row r="7641" spans="1:29" x14ac:dyDescent="0.2">
      <c r="A7641" s="34" t="s">
        <v>68134</v>
      </c>
      <c r="B7641" s="34">
        <v>113</v>
      </c>
      <c r="C7641" s="34">
        <v>91</v>
      </c>
      <c r="D7641" s="34">
        <v>114</v>
      </c>
      <c r="E7641" s="34">
        <v>137</v>
      </c>
      <c r="F7641" s="34">
        <v>116</v>
      </c>
      <c r="G7641" s="34">
        <v>85</v>
      </c>
      <c r="H7641" s="34">
        <v>126</v>
      </c>
      <c r="I7641" s="34">
        <v>111</v>
      </c>
      <c r="J7641" s="34">
        <v>136</v>
      </c>
      <c r="K7641" s="34">
        <v>119</v>
      </c>
      <c r="L7641" s="34">
        <v>77</v>
      </c>
      <c r="M7641" s="34">
        <v>104</v>
      </c>
      <c r="N7641" s="34">
        <v>82</v>
      </c>
      <c r="O7641" s="34">
        <v>82</v>
      </c>
      <c r="P7641" s="34">
        <v>112</v>
      </c>
      <c r="Q7641" s="34">
        <v>116</v>
      </c>
      <c r="R7641" s="34">
        <v>124</v>
      </c>
      <c r="S7641" s="34">
        <v>119</v>
      </c>
      <c r="T7641" s="34">
        <v>140</v>
      </c>
      <c r="U7641" s="34">
        <v>101</v>
      </c>
      <c r="V7641" s="34">
        <v>112</v>
      </c>
      <c r="W7641" s="34">
        <v>124</v>
      </c>
      <c r="X7641" s="34">
        <v>112</v>
      </c>
      <c r="Y7641" s="34">
        <v>129</v>
      </c>
      <c r="Z7641" s="34">
        <v>118</v>
      </c>
      <c r="AA7641" s="34">
        <v>108</v>
      </c>
      <c r="AB7641" s="34">
        <v>100</v>
      </c>
      <c r="AC7641" s="34">
        <v>166</v>
      </c>
    </row>
    <row r="7642" spans="1:29" x14ac:dyDescent="0.2">
      <c r="A7642" s="34" t="s">
        <v>68135</v>
      </c>
      <c r="B7642" s="34">
        <v>103</v>
      </c>
      <c r="C7642" s="34">
        <v>98</v>
      </c>
      <c r="D7642" s="34">
        <v>152</v>
      </c>
      <c r="E7642" s="34">
        <v>115</v>
      </c>
      <c r="F7642" s="34">
        <v>143</v>
      </c>
      <c r="G7642" s="34">
        <v>102</v>
      </c>
      <c r="H7642" s="34">
        <v>116</v>
      </c>
      <c r="I7642" s="34">
        <v>133</v>
      </c>
      <c r="J7642" s="34">
        <v>109</v>
      </c>
      <c r="K7642" s="34">
        <v>125</v>
      </c>
      <c r="L7642" s="34">
        <v>86</v>
      </c>
      <c r="M7642" s="34">
        <v>123</v>
      </c>
      <c r="N7642" s="34">
        <v>111</v>
      </c>
      <c r="O7642" s="34">
        <v>89</v>
      </c>
      <c r="P7642" s="34">
        <v>128</v>
      </c>
      <c r="Q7642" s="34">
        <v>184</v>
      </c>
      <c r="R7642" s="34">
        <v>169</v>
      </c>
      <c r="S7642" s="34">
        <v>119</v>
      </c>
      <c r="T7642" s="34">
        <v>101</v>
      </c>
      <c r="U7642" s="34">
        <v>137</v>
      </c>
      <c r="V7642" s="34">
        <v>139</v>
      </c>
      <c r="W7642" s="34">
        <v>117</v>
      </c>
      <c r="X7642" s="34">
        <v>169</v>
      </c>
      <c r="Y7642" s="34">
        <v>138</v>
      </c>
      <c r="Z7642" s="34">
        <v>124</v>
      </c>
      <c r="AA7642" s="34">
        <v>148</v>
      </c>
      <c r="AB7642" s="34">
        <v>116</v>
      </c>
      <c r="AC7642" s="34">
        <v>163</v>
      </c>
    </row>
    <row r="7643" spans="1:29" x14ac:dyDescent="0.2">
      <c r="A7643" s="34" t="s">
        <v>68136</v>
      </c>
      <c r="B7643" s="34">
        <v>144</v>
      </c>
      <c r="C7643" s="34">
        <v>229</v>
      </c>
      <c r="D7643" s="34">
        <v>264</v>
      </c>
      <c r="E7643" s="34">
        <v>256</v>
      </c>
      <c r="F7643" s="34">
        <v>229</v>
      </c>
      <c r="G7643" s="34">
        <v>204</v>
      </c>
      <c r="H7643" s="34">
        <v>199</v>
      </c>
      <c r="I7643" s="34">
        <v>178</v>
      </c>
      <c r="J7643" s="34">
        <v>228</v>
      </c>
      <c r="K7643" s="34">
        <v>182</v>
      </c>
      <c r="L7643" s="34">
        <v>127</v>
      </c>
      <c r="M7643" s="34">
        <v>211</v>
      </c>
      <c r="N7643" s="34">
        <v>203</v>
      </c>
      <c r="O7643" s="34">
        <v>204</v>
      </c>
      <c r="P7643" s="34">
        <v>205</v>
      </c>
      <c r="Q7643" s="34">
        <v>300</v>
      </c>
      <c r="R7643" s="34">
        <v>238</v>
      </c>
      <c r="S7643" s="34">
        <v>224</v>
      </c>
      <c r="T7643" s="34">
        <v>180</v>
      </c>
      <c r="U7643" s="34">
        <v>159</v>
      </c>
      <c r="V7643" s="34">
        <v>260</v>
      </c>
      <c r="W7643" s="34">
        <v>163</v>
      </c>
      <c r="X7643" s="34">
        <v>246</v>
      </c>
      <c r="Y7643" s="34">
        <v>191</v>
      </c>
      <c r="Z7643" s="34">
        <v>282</v>
      </c>
      <c r="AA7643" s="34">
        <v>263</v>
      </c>
      <c r="AB7643" s="34">
        <v>229</v>
      </c>
      <c r="AC7643" s="34">
        <v>327</v>
      </c>
    </row>
    <row r="7644" spans="1:29" x14ac:dyDescent="0.2">
      <c r="A7644" s="34" t="s">
        <v>68137</v>
      </c>
      <c r="B7644" s="34">
        <v>69</v>
      </c>
      <c r="C7644" s="34">
        <v>103</v>
      </c>
      <c r="D7644" s="34">
        <v>120</v>
      </c>
      <c r="E7644" s="34">
        <v>128</v>
      </c>
      <c r="F7644" s="34">
        <v>89</v>
      </c>
      <c r="G7644" s="34">
        <v>132</v>
      </c>
      <c r="H7644" s="34">
        <v>58</v>
      </c>
      <c r="I7644" s="34">
        <v>84</v>
      </c>
      <c r="J7644" s="34">
        <v>65</v>
      </c>
      <c r="K7644" s="34">
        <v>133</v>
      </c>
      <c r="L7644" s="34">
        <v>30</v>
      </c>
      <c r="M7644" s="34">
        <v>112</v>
      </c>
      <c r="N7644" s="34">
        <v>67</v>
      </c>
      <c r="O7644" s="34">
        <v>75</v>
      </c>
      <c r="P7644" s="34">
        <v>69</v>
      </c>
      <c r="Q7644" s="34">
        <v>134</v>
      </c>
      <c r="R7644" s="34">
        <v>88</v>
      </c>
      <c r="S7644" s="34">
        <v>118</v>
      </c>
      <c r="T7644" s="34">
        <v>35</v>
      </c>
      <c r="U7644" s="34">
        <v>66</v>
      </c>
      <c r="V7644" s="34">
        <v>72</v>
      </c>
      <c r="W7644" s="34">
        <v>73</v>
      </c>
      <c r="X7644" s="34">
        <v>59</v>
      </c>
      <c r="Y7644" s="34">
        <v>63</v>
      </c>
      <c r="Z7644" s="34">
        <v>93</v>
      </c>
      <c r="AA7644" s="34">
        <v>115</v>
      </c>
      <c r="AB7644" s="34">
        <v>52</v>
      </c>
      <c r="AC7644" s="34">
        <v>187</v>
      </c>
    </row>
    <row r="7645" spans="1:29" x14ac:dyDescent="0.2">
      <c r="A7645" s="34" t="s">
        <v>68138</v>
      </c>
      <c r="B7645" s="34">
        <v>30</v>
      </c>
      <c r="C7645" s="34">
        <v>35</v>
      </c>
      <c r="D7645" s="34">
        <v>51</v>
      </c>
      <c r="E7645" s="34">
        <v>44</v>
      </c>
      <c r="F7645" s="34">
        <v>44</v>
      </c>
      <c r="G7645" s="34">
        <v>29</v>
      </c>
      <c r="H7645" s="34">
        <v>36</v>
      </c>
      <c r="I7645" s="34">
        <v>31</v>
      </c>
      <c r="J7645" s="34">
        <v>27</v>
      </c>
      <c r="K7645" s="34">
        <v>29</v>
      </c>
      <c r="L7645" s="34">
        <v>12</v>
      </c>
      <c r="M7645" s="34">
        <v>11</v>
      </c>
      <c r="N7645" s="34">
        <v>30</v>
      </c>
      <c r="O7645" s="34">
        <v>18</v>
      </c>
      <c r="P7645" s="34">
        <v>25</v>
      </c>
      <c r="Q7645" s="34">
        <v>48</v>
      </c>
      <c r="R7645" s="34">
        <v>31</v>
      </c>
      <c r="S7645" s="34">
        <v>34</v>
      </c>
      <c r="T7645" s="34">
        <v>26</v>
      </c>
      <c r="U7645" s="34">
        <v>18</v>
      </c>
      <c r="V7645" s="34">
        <v>27</v>
      </c>
      <c r="W7645" s="34">
        <v>22</v>
      </c>
      <c r="X7645" s="34">
        <v>45</v>
      </c>
      <c r="Y7645" s="34">
        <v>14</v>
      </c>
      <c r="Z7645" s="34">
        <v>37</v>
      </c>
      <c r="AA7645" s="34">
        <v>46</v>
      </c>
      <c r="AB7645" s="34">
        <v>28</v>
      </c>
      <c r="AC7645" s="34">
        <v>58</v>
      </c>
    </row>
    <row r="7646" spans="1:29" x14ac:dyDescent="0.2">
      <c r="A7646" s="34" t="s">
        <v>68139</v>
      </c>
      <c r="B7646" s="34">
        <v>139</v>
      </c>
      <c r="C7646" s="34">
        <v>183</v>
      </c>
      <c r="D7646" s="34">
        <v>238</v>
      </c>
      <c r="E7646" s="34">
        <v>189</v>
      </c>
      <c r="F7646" s="34">
        <v>215</v>
      </c>
      <c r="G7646" s="34">
        <v>227</v>
      </c>
      <c r="H7646" s="34">
        <v>186</v>
      </c>
      <c r="I7646" s="34">
        <v>163</v>
      </c>
      <c r="J7646" s="34">
        <v>159</v>
      </c>
      <c r="K7646" s="34">
        <v>181</v>
      </c>
      <c r="L7646" s="34">
        <v>117</v>
      </c>
      <c r="M7646" s="34">
        <v>150</v>
      </c>
      <c r="N7646" s="34">
        <v>136</v>
      </c>
      <c r="O7646" s="34">
        <v>160</v>
      </c>
      <c r="P7646" s="34">
        <v>179</v>
      </c>
      <c r="Q7646" s="34">
        <v>224</v>
      </c>
      <c r="R7646" s="34">
        <v>206</v>
      </c>
      <c r="S7646" s="34">
        <v>207</v>
      </c>
      <c r="T7646" s="34">
        <v>146</v>
      </c>
      <c r="U7646" s="34">
        <v>159</v>
      </c>
      <c r="V7646" s="34">
        <v>207</v>
      </c>
      <c r="W7646" s="34">
        <v>148</v>
      </c>
      <c r="X7646" s="34">
        <v>219</v>
      </c>
      <c r="Y7646" s="34">
        <v>182</v>
      </c>
      <c r="Z7646" s="34">
        <v>277</v>
      </c>
      <c r="AA7646" s="34">
        <v>277</v>
      </c>
      <c r="AB7646" s="34">
        <v>216</v>
      </c>
      <c r="AC7646" s="34">
        <v>351</v>
      </c>
    </row>
    <row r="7647" spans="1:29" x14ac:dyDescent="0.2">
      <c r="A7647" s="34" t="s">
        <v>68140</v>
      </c>
      <c r="B7647" s="34">
        <v>69</v>
      </c>
      <c r="C7647" s="34">
        <v>37</v>
      </c>
      <c r="D7647" s="34">
        <v>82</v>
      </c>
      <c r="E7647" s="34">
        <v>63</v>
      </c>
      <c r="F7647" s="34">
        <v>76</v>
      </c>
      <c r="G7647" s="34">
        <v>46</v>
      </c>
      <c r="H7647" s="34">
        <v>87</v>
      </c>
      <c r="I7647" s="34">
        <v>38</v>
      </c>
      <c r="J7647" s="34">
        <v>59</v>
      </c>
      <c r="K7647" s="34">
        <v>37</v>
      </c>
      <c r="L7647" s="34">
        <v>57</v>
      </c>
      <c r="M7647" s="34">
        <v>49</v>
      </c>
      <c r="N7647" s="34">
        <v>53</v>
      </c>
      <c r="O7647" s="34">
        <v>39</v>
      </c>
      <c r="P7647" s="34">
        <v>61</v>
      </c>
      <c r="Q7647" s="34">
        <v>80</v>
      </c>
      <c r="R7647" s="34">
        <v>89</v>
      </c>
      <c r="S7647" s="34">
        <v>65</v>
      </c>
      <c r="T7647" s="34">
        <v>71</v>
      </c>
      <c r="U7647" s="34">
        <v>39</v>
      </c>
      <c r="V7647" s="34">
        <v>83</v>
      </c>
      <c r="W7647" s="34">
        <v>56</v>
      </c>
      <c r="X7647" s="34">
        <v>67</v>
      </c>
      <c r="Y7647" s="34">
        <v>67</v>
      </c>
      <c r="Z7647" s="34">
        <v>47</v>
      </c>
      <c r="AA7647" s="34">
        <v>65</v>
      </c>
      <c r="AB7647" s="34">
        <v>90</v>
      </c>
      <c r="AC7647" s="34">
        <v>78</v>
      </c>
    </row>
    <row r="7648" spans="1:29" x14ac:dyDescent="0.2">
      <c r="A7648" s="34" t="s">
        <v>68141</v>
      </c>
      <c r="B7648" s="34">
        <v>75</v>
      </c>
      <c r="C7648" s="34">
        <v>119</v>
      </c>
      <c r="D7648" s="34">
        <v>114</v>
      </c>
      <c r="E7648" s="34">
        <v>131</v>
      </c>
      <c r="F7648" s="34">
        <v>109</v>
      </c>
      <c r="G7648" s="34">
        <v>129</v>
      </c>
      <c r="H7648" s="34">
        <v>87</v>
      </c>
      <c r="I7648" s="34">
        <v>121</v>
      </c>
      <c r="J7648" s="34">
        <v>81</v>
      </c>
      <c r="K7648" s="34">
        <v>131</v>
      </c>
      <c r="L7648" s="34">
        <v>46</v>
      </c>
      <c r="M7648" s="34">
        <v>123</v>
      </c>
      <c r="N7648" s="34">
        <v>78</v>
      </c>
      <c r="O7648" s="34">
        <v>121</v>
      </c>
      <c r="P7648" s="34">
        <v>96</v>
      </c>
      <c r="Q7648" s="34">
        <v>115</v>
      </c>
      <c r="R7648" s="34">
        <v>118</v>
      </c>
      <c r="S7648" s="34">
        <v>182</v>
      </c>
      <c r="T7648" s="34">
        <v>57</v>
      </c>
      <c r="U7648" s="34">
        <v>75</v>
      </c>
      <c r="V7648" s="34">
        <v>124</v>
      </c>
      <c r="W7648" s="34">
        <v>83</v>
      </c>
      <c r="X7648" s="34">
        <v>132</v>
      </c>
      <c r="Y7648" s="34">
        <v>86</v>
      </c>
      <c r="Z7648" s="34">
        <v>114</v>
      </c>
      <c r="AA7648" s="34">
        <v>175</v>
      </c>
      <c r="AB7648" s="34">
        <v>79</v>
      </c>
      <c r="AC7648" s="34">
        <v>213</v>
      </c>
    </row>
    <row r="7649" spans="1:29" x14ac:dyDescent="0.2">
      <c r="A7649" s="34" t="s">
        <v>68142</v>
      </c>
      <c r="B7649" s="34">
        <v>152</v>
      </c>
      <c r="C7649" s="34">
        <v>121</v>
      </c>
      <c r="D7649" s="34">
        <v>171</v>
      </c>
      <c r="E7649" s="34">
        <v>178</v>
      </c>
      <c r="F7649" s="34">
        <v>130</v>
      </c>
      <c r="G7649" s="34">
        <v>152</v>
      </c>
      <c r="H7649" s="34">
        <v>118</v>
      </c>
      <c r="I7649" s="34">
        <v>106</v>
      </c>
      <c r="J7649" s="34">
        <v>110</v>
      </c>
      <c r="K7649" s="34">
        <v>177</v>
      </c>
      <c r="L7649" s="34">
        <v>72</v>
      </c>
      <c r="M7649" s="34">
        <v>120</v>
      </c>
      <c r="N7649" s="34">
        <v>100</v>
      </c>
      <c r="O7649" s="34">
        <v>138</v>
      </c>
      <c r="P7649" s="34">
        <v>88</v>
      </c>
      <c r="Q7649" s="34">
        <v>204</v>
      </c>
      <c r="R7649" s="34">
        <v>127</v>
      </c>
      <c r="S7649" s="34">
        <v>178</v>
      </c>
      <c r="T7649" s="34">
        <v>98</v>
      </c>
      <c r="U7649" s="34">
        <v>119</v>
      </c>
      <c r="V7649" s="34">
        <v>155</v>
      </c>
      <c r="W7649" s="34">
        <v>118</v>
      </c>
      <c r="X7649" s="34">
        <v>157</v>
      </c>
      <c r="Y7649" s="34">
        <v>117</v>
      </c>
      <c r="Z7649" s="34">
        <v>183</v>
      </c>
      <c r="AA7649" s="34">
        <v>162</v>
      </c>
      <c r="AB7649" s="34">
        <v>118</v>
      </c>
      <c r="AC7649" s="34">
        <v>238</v>
      </c>
    </row>
    <row r="7650" spans="1:29" x14ac:dyDescent="0.2">
      <c r="A7650" s="34" t="s">
        <v>68143</v>
      </c>
      <c r="B7650" s="34">
        <v>44</v>
      </c>
      <c r="C7650" s="34">
        <v>57</v>
      </c>
      <c r="D7650" s="34">
        <v>103</v>
      </c>
      <c r="E7650" s="34">
        <v>76</v>
      </c>
      <c r="F7650" s="34">
        <v>69</v>
      </c>
      <c r="G7650" s="34">
        <v>79</v>
      </c>
      <c r="H7650" s="34">
        <v>89</v>
      </c>
      <c r="I7650" s="34">
        <v>52</v>
      </c>
      <c r="J7650" s="34">
        <v>68</v>
      </c>
      <c r="K7650" s="34">
        <v>104</v>
      </c>
      <c r="L7650" s="34">
        <v>40</v>
      </c>
      <c r="M7650" s="34">
        <v>58</v>
      </c>
      <c r="N7650" s="34">
        <v>60</v>
      </c>
      <c r="O7650" s="34">
        <v>74</v>
      </c>
      <c r="P7650" s="34">
        <v>78</v>
      </c>
      <c r="Q7650" s="34">
        <v>83</v>
      </c>
      <c r="R7650" s="34">
        <v>104</v>
      </c>
      <c r="S7650" s="34">
        <v>108</v>
      </c>
      <c r="T7650" s="34">
        <v>60</v>
      </c>
      <c r="U7650" s="34">
        <v>59</v>
      </c>
      <c r="V7650" s="34">
        <v>105</v>
      </c>
      <c r="W7650" s="34">
        <v>53</v>
      </c>
      <c r="X7650" s="34">
        <v>117</v>
      </c>
      <c r="Y7650" s="34">
        <v>83</v>
      </c>
      <c r="Z7650" s="34">
        <v>112</v>
      </c>
      <c r="AA7650" s="34">
        <v>94</v>
      </c>
      <c r="AB7650" s="34">
        <v>80</v>
      </c>
      <c r="AC7650" s="34">
        <v>107</v>
      </c>
    </row>
    <row r="7651" spans="1:29" x14ac:dyDescent="0.2">
      <c r="A7651" s="34" t="s">
        <v>68144</v>
      </c>
      <c r="B7651" s="34">
        <v>763</v>
      </c>
      <c r="C7651" s="34">
        <v>371</v>
      </c>
      <c r="D7651" s="34">
        <v>557</v>
      </c>
      <c r="E7651" s="34">
        <v>361</v>
      </c>
      <c r="F7651" s="34">
        <v>595</v>
      </c>
      <c r="G7651" s="34">
        <v>353</v>
      </c>
      <c r="H7651" s="34">
        <v>599</v>
      </c>
      <c r="I7651" s="34">
        <v>375</v>
      </c>
      <c r="J7651" s="34">
        <v>509</v>
      </c>
      <c r="K7651" s="34">
        <v>355</v>
      </c>
      <c r="L7651" s="34">
        <v>567</v>
      </c>
      <c r="M7651" s="34">
        <v>371</v>
      </c>
      <c r="N7651" s="34">
        <v>472</v>
      </c>
      <c r="O7651" s="34">
        <v>315</v>
      </c>
      <c r="P7651" s="34">
        <v>586</v>
      </c>
      <c r="Q7651" s="34">
        <v>541</v>
      </c>
      <c r="R7651" s="34">
        <v>700</v>
      </c>
      <c r="S7651" s="34">
        <v>471</v>
      </c>
      <c r="T7651" s="34">
        <v>897</v>
      </c>
      <c r="U7651" s="34">
        <v>416</v>
      </c>
      <c r="V7651" s="34">
        <v>779</v>
      </c>
      <c r="W7651" s="34">
        <v>671</v>
      </c>
      <c r="X7651" s="34">
        <v>689</v>
      </c>
      <c r="Y7651" s="34">
        <v>601</v>
      </c>
      <c r="Z7651" s="34">
        <v>577</v>
      </c>
      <c r="AA7651" s="34">
        <v>458</v>
      </c>
      <c r="AB7651" s="34">
        <v>888</v>
      </c>
      <c r="AC7651" s="34">
        <v>617</v>
      </c>
    </row>
    <row r="7652" spans="1:29" x14ac:dyDescent="0.2">
      <c r="A7652" s="34" t="s">
        <v>68145</v>
      </c>
      <c r="B7652" s="34">
        <v>104</v>
      </c>
      <c r="C7652" s="34">
        <v>122</v>
      </c>
      <c r="D7652" s="34">
        <v>128</v>
      </c>
      <c r="E7652" s="34">
        <v>105</v>
      </c>
      <c r="F7652" s="34">
        <v>104</v>
      </c>
      <c r="G7652" s="34">
        <v>137</v>
      </c>
      <c r="H7652" s="34">
        <v>91</v>
      </c>
      <c r="I7652" s="34">
        <v>72</v>
      </c>
      <c r="J7652" s="34">
        <v>74</v>
      </c>
      <c r="K7652" s="34">
        <v>113</v>
      </c>
      <c r="L7652" s="34">
        <v>58</v>
      </c>
      <c r="M7652" s="34">
        <v>102</v>
      </c>
      <c r="N7652" s="34">
        <v>92</v>
      </c>
      <c r="O7652" s="34">
        <v>90</v>
      </c>
      <c r="P7652" s="34">
        <v>68</v>
      </c>
      <c r="Q7652" s="34">
        <v>108</v>
      </c>
      <c r="R7652" s="34">
        <v>100</v>
      </c>
      <c r="S7652" s="34">
        <v>124</v>
      </c>
      <c r="T7652" s="34">
        <v>56</v>
      </c>
      <c r="U7652" s="34">
        <v>73</v>
      </c>
      <c r="V7652" s="34">
        <v>107</v>
      </c>
      <c r="W7652" s="34">
        <v>98</v>
      </c>
      <c r="X7652" s="34">
        <v>133</v>
      </c>
      <c r="Y7652" s="34">
        <v>107</v>
      </c>
      <c r="Z7652" s="34">
        <v>133</v>
      </c>
      <c r="AA7652" s="34">
        <v>125</v>
      </c>
      <c r="AB7652" s="34">
        <v>105</v>
      </c>
      <c r="AC7652" s="34">
        <v>195</v>
      </c>
    </row>
    <row r="7653" spans="1:29" x14ac:dyDescent="0.2">
      <c r="A7653" s="34" t="s">
        <v>68146</v>
      </c>
      <c r="B7653" s="34">
        <v>126</v>
      </c>
      <c r="C7653" s="34">
        <v>122</v>
      </c>
      <c r="D7653" s="34">
        <v>210</v>
      </c>
      <c r="E7653" s="34">
        <v>177</v>
      </c>
      <c r="F7653" s="34">
        <v>176</v>
      </c>
      <c r="G7653" s="34">
        <v>138</v>
      </c>
      <c r="H7653" s="34">
        <v>119</v>
      </c>
      <c r="I7653" s="34">
        <v>154</v>
      </c>
      <c r="J7653" s="34">
        <v>106</v>
      </c>
      <c r="K7653" s="34">
        <v>197</v>
      </c>
      <c r="L7653" s="34">
        <v>55</v>
      </c>
      <c r="M7653" s="34">
        <v>137</v>
      </c>
      <c r="N7653" s="34">
        <v>119</v>
      </c>
      <c r="O7653" s="34">
        <v>131</v>
      </c>
      <c r="P7653" s="34">
        <v>148</v>
      </c>
      <c r="Q7653" s="34">
        <v>163</v>
      </c>
      <c r="R7653" s="34">
        <v>129</v>
      </c>
      <c r="S7653" s="34">
        <v>208</v>
      </c>
      <c r="T7653" s="34">
        <v>78</v>
      </c>
      <c r="U7653" s="34">
        <v>125</v>
      </c>
      <c r="V7653" s="34">
        <v>135</v>
      </c>
      <c r="W7653" s="34">
        <v>154</v>
      </c>
      <c r="X7653" s="34">
        <v>179</v>
      </c>
      <c r="Y7653" s="34">
        <v>123</v>
      </c>
      <c r="Z7653" s="34">
        <v>172</v>
      </c>
      <c r="AA7653" s="34">
        <v>188</v>
      </c>
      <c r="AB7653" s="34">
        <v>114</v>
      </c>
      <c r="AC7653" s="34">
        <v>233</v>
      </c>
    </row>
    <row r="7654" spans="1:29" x14ac:dyDescent="0.2">
      <c r="A7654" s="34" t="s">
        <v>68147</v>
      </c>
      <c r="B7654" s="34">
        <v>164</v>
      </c>
      <c r="C7654" s="34">
        <v>230</v>
      </c>
      <c r="D7654" s="34">
        <v>288</v>
      </c>
      <c r="E7654" s="34">
        <v>276</v>
      </c>
      <c r="F7654" s="34">
        <v>326</v>
      </c>
      <c r="G7654" s="34">
        <v>322</v>
      </c>
      <c r="H7654" s="34">
        <v>303</v>
      </c>
      <c r="I7654" s="34">
        <v>237</v>
      </c>
      <c r="J7654" s="34">
        <v>249</v>
      </c>
      <c r="K7654" s="34">
        <v>279</v>
      </c>
      <c r="L7654" s="34">
        <v>199</v>
      </c>
      <c r="M7654" s="34">
        <v>227</v>
      </c>
      <c r="N7654" s="34">
        <v>277</v>
      </c>
      <c r="O7654" s="34">
        <v>196</v>
      </c>
      <c r="P7654" s="34">
        <v>277</v>
      </c>
      <c r="Q7654" s="34">
        <v>370</v>
      </c>
      <c r="R7654" s="34">
        <v>395</v>
      </c>
      <c r="S7654" s="34">
        <v>325</v>
      </c>
      <c r="T7654" s="34">
        <v>306</v>
      </c>
      <c r="U7654" s="34">
        <v>256</v>
      </c>
      <c r="V7654" s="34">
        <v>329</v>
      </c>
      <c r="W7654" s="34">
        <v>293</v>
      </c>
      <c r="X7654" s="34">
        <v>365</v>
      </c>
      <c r="Y7654" s="34">
        <v>318</v>
      </c>
      <c r="Z7654" s="34">
        <v>343</v>
      </c>
      <c r="AA7654" s="34">
        <v>333</v>
      </c>
      <c r="AB7654" s="34">
        <v>370</v>
      </c>
      <c r="AC7654" s="34">
        <v>422</v>
      </c>
    </row>
    <row r="7655" spans="1:29" x14ac:dyDescent="0.2">
      <c r="A7655" s="34" t="s">
        <v>68148</v>
      </c>
      <c r="B7655" s="34">
        <v>66</v>
      </c>
      <c r="C7655" s="34">
        <v>75</v>
      </c>
      <c r="D7655" s="34">
        <v>130</v>
      </c>
      <c r="E7655" s="34">
        <v>97</v>
      </c>
      <c r="F7655" s="34">
        <v>118</v>
      </c>
      <c r="G7655" s="34">
        <v>74</v>
      </c>
      <c r="H7655" s="34">
        <v>73</v>
      </c>
      <c r="I7655" s="34">
        <v>89</v>
      </c>
      <c r="J7655" s="34">
        <v>69</v>
      </c>
      <c r="K7655" s="34">
        <v>64</v>
      </c>
      <c r="L7655" s="34">
        <v>42</v>
      </c>
      <c r="M7655" s="34">
        <v>74</v>
      </c>
      <c r="N7655" s="34">
        <v>85</v>
      </c>
      <c r="O7655" s="34">
        <v>76</v>
      </c>
      <c r="P7655" s="34">
        <v>84</v>
      </c>
      <c r="Q7655" s="34">
        <v>90</v>
      </c>
      <c r="R7655" s="34">
        <v>91</v>
      </c>
      <c r="S7655" s="34">
        <v>93</v>
      </c>
      <c r="T7655" s="34">
        <v>61</v>
      </c>
      <c r="U7655" s="34">
        <v>56</v>
      </c>
      <c r="V7655" s="34">
        <v>106</v>
      </c>
      <c r="W7655" s="34">
        <v>74</v>
      </c>
      <c r="X7655" s="34">
        <v>139</v>
      </c>
      <c r="Y7655" s="34">
        <v>58</v>
      </c>
      <c r="Z7655" s="34">
        <v>111</v>
      </c>
      <c r="AA7655" s="34">
        <v>102</v>
      </c>
      <c r="AB7655" s="34">
        <v>83</v>
      </c>
      <c r="AC7655" s="34">
        <v>127</v>
      </c>
    </row>
    <row r="7656" spans="1:29" x14ac:dyDescent="0.2">
      <c r="A7656" s="34" t="s">
        <v>68149</v>
      </c>
      <c r="B7656" s="34">
        <v>68</v>
      </c>
      <c r="C7656" s="34">
        <v>119</v>
      </c>
      <c r="D7656" s="34">
        <v>173</v>
      </c>
      <c r="E7656" s="34">
        <v>140</v>
      </c>
      <c r="F7656" s="34">
        <v>134</v>
      </c>
      <c r="G7656" s="34">
        <v>104</v>
      </c>
      <c r="H7656" s="34">
        <v>130</v>
      </c>
      <c r="I7656" s="34">
        <v>94</v>
      </c>
      <c r="J7656" s="34">
        <v>97</v>
      </c>
      <c r="K7656" s="34">
        <v>153</v>
      </c>
      <c r="L7656" s="34">
        <v>51</v>
      </c>
      <c r="M7656" s="34">
        <v>92</v>
      </c>
      <c r="N7656" s="34">
        <v>107</v>
      </c>
      <c r="O7656" s="34">
        <v>126</v>
      </c>
      <c r="P7656" s="34">
        <v>99</v>
      </c>
      <c r="Q7656" s="34">
        <v>122</v>
      </c>
      <c r="R7656" s="34">
        <v>132</v>
      </c>
      <c r="S7656" s="34">
        <v>179</v>
      </c>
      <c r="T7656" s="34">
        <v>71</v>
      </c>
      <c r="U7656" s="34">
        <v>84</v>
      </c>
      <c r="V7656" s="34">
        <v>170</v>
      </c>
      <c r="W7656" s="34">
        <v>99</v>
      </c>
      <c r="X7656" s="34">
        <v>177</v>
      </c>
      <c r="Y7656" s="34">
        <v>82</v>
      </c>
      <c r="Z7656" s="34">
        <v>153</v>
      </c>
      <c r="AA7656" s="34">
        <v>137</v>
      </c>
      <c r="AB7656" s="34">
        <v>104</v>
      </c>
      <c r="AC7656" s="34">
        <v>198</v>
      </c>
    </row>
    <row r="7657" spans="1:29" x14ac:dyDescent="0.2">
      <c r="A7657" s="34" t="s">
        <v>68150</v>
      </c>
      <c r="B7657" s="34">
        <v>54</v>
      </c>
      <c r="C7657" s="34">
        <v>30</v>
      </c>
      <c r="D7657" s="34">
        <v>37</v>
      </c>
      <c r="E7657" s="34">
        <v>38</v>
      </c>
      <c r="F7657" s="34">
        <v>46</v>
      </c>
      <c r="G7657" s="34">
        <v>31</v>
      </c>
      <c r="H7657" s="34">
        <v>56</v>
      </c>
      <c r="I7657" s="34">
        <v>38</v>
      </c>
      <c r="J7657" s="34">
        <v>30</v>
      </c>
      <c r="K7657" s="34">
        <v>31</v>
      </c>
      <c r="L7657" s="34">
        <v>27</v>
      </c>
      <c r="M7657" s="34">
        <v>26</v>
      </c>
      <c r="N7657" s="34">
        <v>36</v>
      </c>
      <c r="O7657" s="34">
        <v>22</v>
      </c>
      <c r="P7657" s="34">
        <v>46</v>
      </c>
      <c r="Q7657" s="34">
        <v>40</v>
      </c>
      <c r="R7657" s="34">
        <v>49</v>
      </c>
      <c r="S7657" s="34">
        <v>48</v>
      </c>
      <c r="T7657" s="34">
        <v>31</v>
      </c>
      <c r="U7657" s="34">
        <v>34</v>
      </c>
      <c r="V7657" s="34">
        <v>55</v>
      </c>
      <c r="W7657" s="34">
        <v>39</v>
      </c>
      <c r="X7657" s="34">
        <v>52</v>
      </c>
      <c r="Y7657" s="34">
        <v>39</v>
      </c>
      <c r="Z7657" s="34">
        <v>49</v>
      </c>
      <c r="AA7657" s="34">
        <v>45</v>
      </c>
      <c r="AB7657" s="34">
        <v>46</v>
      </c>
      <c r="AC7657" s="34">
        <v>56</v>
      </c>
    </row>
    <row r="7658" spans="1:29" x14ac:dyDescent="0.2">
      <c r="A7658" s="34" t="s">
        <v>68151</v>
      </c>
      <c r="B7658" s="34">
        <v>115</v>
      </c>
      <c r="C7658" s="34">
        <v>143</v>
      </c>
      <c r="D7658" s="34">
        <v>155</v>
      </c>
      <c r="E7658" s="34">
        <v>150</v>
      </c>
      <c r="F7658" s="34">
        <v>165</v>
      </c>
      <c r="G7658" s="34">
        <v>168</v>
      </c>
      <c r="H7658" s="34">
        <v>109</v>
      </c>
      <c r="I7658" s="34">
        <v>111</v>
      </c>
      <c r="J7658" s="34">
        <v>128</v>
      </c>
      <c r="K7658" s="34">
        <v>160</v>
      </c>
      <c r="L7658" s="34">
        <v>85</v>
      </c>
      <c r="M7658" s="34">
        <v>112</v>
      </c>
      <c r="N7658" s="34">
        <v>110</v>
      </c>
      <c r="O7658" s="34">
        <v>142</v>
      </c>
      <c r="P7658" s="34">
        <v>152</v>
      </c>
      <c r="Q7658" s="34">
        <v>161</v>
      </c>
      <c r="R7658" s="34">
        <v>162</v>
      </c>
      <c r="S7658" s="34">
        <v>200</v>
      </c>
      <c r="T7658" s="34">
        <v>145</v>
      </c>
      <c r="U7658" s="34">
        <v>133</v>
      </c>
      <c r="V7658" s="34">
        <v>187</v>
      </c>
      <c r="W7658" s="34">
        <v>103</v>
      </c>
      <c r="X7658" s="34">
        <v>178</v>
      </c>
      <c r="Y7658" s="34">
        <v>123</v>
      </c>
      <c r="Z7658" s="34">
        <v>145</v>
      </c>
      <c r="AA7658" s="34">
        <v>225</v>
      </c>
      <c r="AB7658" s="34">
        <v>144</v>
      </c>
      <c r="AC7658" s="34">
        <v>216</v>
      </c>
    </row>
    <row r="7659" spans="1:29" x14ac:dyDescent="0.2">
      <c r="A7659" s="34" t="s">
        <v>68152</v>
      </c>
      <c r="B7659" s="34">
        <v>91</v>
      </c>
      <c r="C7659" s="34">
        <v>144</v>
      </c>
      <c r="D7659" s="34">
        <v>143</v>
      </c>
      <c r="E7659" s="34">
        <v>148</v>
      </c>
      <c r="F7659" s="34">
        <v>120</v>
      </c>
      <c r="G7659" s="34">
        <v>167</v>
      </c>
      <c r="H7659" s="34">
        <v>108</v>
      </c>
      <c r="I7659" s="34">
        <v>123</v>
      </c>
      <c r="J7659" s="34">
        <v>70</v>
      </c>
      <c r="K7659" s="34">
        <v>145</v>
      </c>
      <c r="L7659" s="34">
        <v>37</v>
      </c>
      <c r="M7659" s="34">
        <v>112</v>
      </c>
      <c r="N7659" s="34">
        <v>92</v>
      </c>
      <c r="O7659" s="34">
        <v>86</v>
      </c>
      <c r="P7659" s="34">
        <v>95</v>
      </c>
      <c r="Q7659" s="34">
        <v>152</v>
      </c>
      <c r="R7659" s="34">
        <v>100</v>
      </c>
      <c r="S7659" s="34">
        <v>158</v>
      </c>
      <c r="T7659" s="34">
        <v>46</v>
      </c>
      <c r="U7659" s="34">
        <v>117</v>
      </c>
      <c r="V7659" s="34">
        <v>129</v>
      </c>
      <c r="W7659" s="34">
        <v>113</v>
      </c>
      <c r="X7659" s="34">
        <v>161</v>
      </c>
      <c r="Y7659" s="34">
        <v>86</v>
      </c>
      <c r="Z7659" s="34">
        <v>172</v>
      </c>
      <c r="AA7659" s="34">
        <v>148</v>
      </c>
      <c r="AB7659" s="34">
        <v>88</v>
      </c>
      <c r="AC7659" s="34">
        <v>202</v>
      </c>
    </row>
    <row r="7660" spans="1:29" x14ac:dyDescent="0.2">
      <c r="A7660" s="34" t="s">
        <v>68153</v>
      </c>
      <c r="B7660" s="34">
        <v>16</v>
      </c>
      <c r="C7660" s="34">
        <v>6</v>
      </c>
      <c r="D7660" s="34">
        <v>19</v>
      </c>
      <c r="E7660" s="34">
        <v>7</v>
      </c>
      <c r="F7660" s="34">
        <v>23</v>
      </c>
      <c r="G7660" s="34">
        <v>3</v>
      </c>
      <c r="H7660" s="34">
        <v>12</v>
      </c>
      <c r="I7660" s="34">
        <v>17</v>
      </c>
      <c r="J7660" s="34">
        <v>9</v>
      </c>
      <c r="K7660" s="34">
        <v>6</v>
      </c>
      <c r="L7660" s="34">
        <v>6</v>
      </c>
      <c r="M7660" s="34">
        <v>14</v>
      </c>
      <c r="N7660" s="34">
        <v>7</v>
      </c>
      <c r="O7660" s="34">
        <v>11</v>
      </c>
      <c r="P7660" s="34">
        <v>12</v>
      </c>
      <c r="Q7660" s="34">
        <v>20</v>
      </c>
      <c r="R7660" s="34">
        <v>19</v>
      </c>
      <c r="S7660" s="34">
        <v>17</v>
      </c>
      <c r="T7660" s="34">
        <v>7</v>
      </c>
      <c r="U7660" s="34">
        <v>14</v>
      </c>
      <c r="V7660" s="34">
        <v>10</v>
      </c>
      <c r="W7660" s="34">
        <v>5</v>
      </c>
      <c r="X7660" s="34">
        <v>36</v>
      </c>
      <c r="Y7660" s="34">
        <v>14</v>
      </c>
      <c r="Z7660" s="34">
        <v>14</v>
      </c>
      <c r="AA7660" s="34">
        <v>13</v>
      </c>
      <c r="AB7660" s="34">
        <v>8</v>
      </c>
      <c r="AC7660" s="34">
        <v>14</v>
      </c>
    </row>
    <row r="7661" spans="1:29" x14ac:dyDescent="0.2">
      <c r="A7661" s="34" t="s">
        <v>68154</v>
      </c>
      <c r="B7661" s="34">
        <v>91</v>
      </c>
      <c r="C7661" s="34">
        <v>81</v>
      </c>
      <c r="D7661" s="34">
        <v>141</v>
      </c>
      <c r="E7661" s="34">
        <v>88</v>
      </c>
      <c r="F7661" s="34">
        <v>95</v>
      </c>
      <c r="G7661" s="34">
        <v>121</v>
      </c>
      <c r="H7661" s="34">
        <v>90</v>
      </c>
      <c r="I7661" s="34">
        <v>90</v>
      </c>
      <c r="J7661" s="34">
        <v>100</v>
      </c>
      <c r="K7661" s="34">
        <v>89</v>
      </c>
      <c r="L7661" s="34">
        <v>58</v>
      </c>
      <c r="M7661" s="34">
        <v>58</v>
      </c>
      <c r="N7661" s="34">
        <v>92</v>
      </c>
      <c r="O7661" s="34">
        <v>72</v>
      </c>
      <c r="P7661" s="34">
        <v>92</v>
      </c>
      <c r="Q7661" s="34">
        <v>73</v>
      </c>
      <c r="R7661" s="34">
        <v>98</v>
      </c>
      <c r="S7661" s="34">
        <v>121</v>
      </c>
      <c r="T7661" s="34">
        <v>77</v>
      </c>
      <c r="U7661" s="34">
        <v>90</v>
      </c>
      <c r="V7661" s="34">
        <v>101</v>
      </c>
      <c r="W7661" s="34">
        <v>86</v>
      </c>
      <c r="X7661" s="34">
        <v>105</v>
      </c>
      <c r="Y7661" s="34">
        <v>67</v>
      </c>
      <c r="Z7661" s="34">
        <v>88</v>
      </c>
      <c r="AA7661" s="34">
        <v>126</v>
      </c>
      <c r="AB7661" s="34">
        <v>103</v>
      </c>
      <c r="AC7661" s="34">
        <v>118</v>
      </c>
    </row>
    <row r="7662" spans="1:29" x14ac:dyDescent="0.2">
      <c r="A7662" s="34" t="s">
        <v>68155</v>
      </c>
      <c r="B7662" s="34">
        <v>122</v>
      </c>
      <c r="C7662" s="34">
        <v>79</v>
      </c>
      <c r="D7662" s="34">
        <v>108</v>
      </c>
      <c r="E7662" s="34">
        <v>63</v>
      </c>
      <c r="F7662" s="34">
        <v>111</v>
      </c>
      <c r="G7662" s="34">
        <v>80</v>
      </c>
      <c r="H7662" s="34">
        <v>116</v>
      </c>
      <c r="I7662" s="34">
        <v>70</v>
      </c>
      <c r="J7662" s="34">
        <v>111</v>
      </c>
      <c r="K7662" s="34">
        <v>77</v>
      </c>
      <c r="L7662" s="34">
        <v>95</v>
      </c>
      <c r="M7662" s="34">
        <v>64</v>
      </c>
      <c r="N7662" s="34">
        <v>81</v>
      </c>
      <c r="O7662" s="34">
        <v>71</v>
      </c>
      <c r="P7662" s="34">
        <v>89</v>
      </c>
      <c r="Q7662" s="34">
        <v>113</v>
      </c>
      <c r="R7662" s="34">
        <v>128</v>
      </c>
      <c r="S7662" s="34">
        <v>96</v>
      </c>
      <c r="T7662" s="34">
        <v>88</v>
      </c>
      <c r="U7662" s="34">
        <v>82</v>
      </c>
      <c r="V7662" s="34">
        <v>140</v>
      </c>
      <c r="W7662" s="34">
        <v>88</v>
      </c>
      <c r="X7662" s="34">
        <v>125</v>
      </c>
      <c r="Y7662" s="34">
        <v>111</v>
      </c>
      <c r="Z7662" s="34">
        <v>128</v>
      </c>
      <c r="AA7662" s="34">
        <v>114</v>
      </c>
      <c r="AB7662" s="34">
        <v>143</v>
      </c>
      <c r="AC7662" s="34">
        <v>120</v>
      </c>
    </row>
    <row r="7663" spans="1:29" x14ac:dyDescent="0.2">
      <c r="A7663" s="34" t="s">
        <v>68156</v>
      </c>
      <c r="B7663" s="34">
        <v>75</v>
      </c>
      <c r="C7663" s="34">
        <v>132</v>
      </c>
      <c r="D7663" s="34">
        <v>123</v>
      </c>
      <c r="E7663" s="34">
        <v>172</v>
      </c>
      <c r="F7663" s="34">
        <v>189</v>
      </c>
      <c r="G7663" s="34">
        <v>196</v>
      </c>
      <c r="H7663" s="34">
        <v>154</v>
      </c>
      <c r="I7663" s="34">
        <v>127</v>
      </c>
      <c r="J7663" s="34">
        <v>153</v>
      </c>
      <c r="K7663" s="34">
        <v>150</v>
      </c>
      <c r="L7663" s="34">
        <v>73</v>
      </c>
      <c r="M7663" s="34">
        <v>151</v>
      </c>
      <c r="N7663" s="34">
        <v>117</v>
      </c>
      <c r="O7663" s="34">
        <v>162</v>
      </c>
      <c r="P7663" s="34">
        <v>163</v>
      </c>
      <c r="Q7663" s="34">
        <v>162</v>
      </c>
      <c r="R7663" s="34">
        <v>197</v>
      </c>
      <c r="S7663" s="34">
        <v>224</v>
      </c>
      <c r="T7663" s="34">
        <v>95</v>
      </c>
      <c r="U7663" s="34">
        <v>147</v>
      </c>
      <c r="V7663" s="34">
        <v>164</v>
      </c>
      <c r="W7663" s="34">
        <v>147</v>
      </c>
      <c r="X7663" s="34">
        <v>240</v>
      </c>
      <c r="Y7663" s="34">
        <v>127</v>
      </c>
      <c r="Z7663" s="34">
        <v>221</v>
      </c>
      <c r="AA7663" s="34">
        <v>180</v>
      </c>
      <c r="AB7663" s="34">
        <v>171</v>
      </c>
      <c r="AC7663" s="34">
        <v>272</v>
      </c>
    </row>
    <row r="7664" spans="1:29" x14ac:dyDescent="0.2">
      <c r="A7664" s="34" t="s">
        <v>68157</v>
      </c>
      <c r="B7664" s="34">
        <v>83</v>
      </c>
      <c r="C7664" s="34">
        <v>59</v>
      </c>
      <c r="D7664" s="34">
        <v>98</v>
      </c>
      <c r="E7664" s="34">
        <v>70</v>
      </c>
      <c r="F7664" s="34">
        <v>103</v>
      </c>
      <c r="G7664" s="34">
        <v>61</v>
      </c>
      <c r="H7664" s="34">
        <v>72</v>
      </c>
      <c r="I7664" s="34">
        <v>66</v>
      </c>
      <c r="J7664" s="34">
        <v>60</v>
      </c>
      <c r="K7664" s="34">
        <v>93</v>
      </c>
      <c r="L7664" s="34">
        <v>59</v>
      </c>
      <c r="M7664" s="34">
        <v>77</v>
      </c>
      <c r="N7664" s="34">
        <v>96</v>
      </c>
      <c r="O7664" s="34">
        <v>58</v>
      </c>
      <c r="P7664" s="34">
        <v>75</v>
      </c>
      <c r="Q7664" s="34">
        <v>74</v>
      </c>
      <c r="R7664" s="34">
        <v>89</v>
      </c>
      <c r="S7664" s="34">
        <v>89</v>
      </c>
      <c r="T7664" s="34">
        <v>103</v>
      </c>
      <c r="U7664" s="34">
        <v>68</v>
      </c>
      <c r="V7664" s="34">
        <v>103</v>
      </c>
      <c r="W7664" s="34">
        <v>75</v>
      </c>
      <c r="X7664" s="34">
        <v>134</v>
      </c>
      <c r="Y7664" s="34">
        <v>89</v>
      </c>
      <c r="Z7664" s="34">
        <v>93</v>
      </c>
      <c r="AA7664" s="34">
        <v>79</v>
      </c>
      <c r="AB7664" s="34">
        <v>106</v>
      </c>
      <c r="AC7664" s="34">
        <v>110</v>
      </c>
    </row>
    <row r="7665" spans="1:29" x14ac:dyDescent="0.2">
      <c r="A7665" s="34" t="s">
        <v>68158</v>
      </c>
      <c r="B7665" s="34">
        <v>190</v>
      </c>
      <c r="C7665" s="34">
        <v>204</v>
      </c>
      <c r="D7665" s="34">
        <v>338</v>
      </c>
      <c r="E7665" s="34">
        <v>186</v>
      </c>
      <c r="F7665" s="34">
        <v>290</v>
      </c>
      <c r="G7665" s="34">
        <v>184</v>
      </c>
      <c r="H7665" s="34">
        <v>271</v>
      </c>
      <c r="I7665" s="34">
        <v>164</v>
      </c>
      <c r="J7665" s="34">
        <v>317</v>
      </c>
      <c r="K7665" s="34">
        <v>243</v>
      </c>
      <c r="L7665" s="34">
        <v>217</v>
      </c>
      <c r="M7665" s="34">
        <v>179</v>
      </c>
      <c r="N7665" s="34">
        <v>228</v>
      </c>
      <c r="O7665" s="34">
        <v>168</v>
      </c>
      <c r="P7665" s="34">
        <v>294</v>
      </c>
      <c r="Q7665" s="34">
        <v>297</v>
      </c>
      <c r="R7665" s="34">
        <v>387</v>
      </c>
      <c r="S7665" s="34">
        <v>240</v>
      </c>
      <c r="T7665" s="34">
        <v>282</v>
      </c>
      <c r="U7665" s="34">
        <v>182</v>
      </c>
      <c r="V7665" s="34">
        <v>352</v>
      </c>
      <c r="W7665" s="34">
        <v>267</v>
      </c>
      <c r="X7665" s="34">
        <v>433</v>
      </c>
      <c r="Y7665" s="34">
        <v>222</v>
      </c>
      <c r="Z7665" s="34">
        <v>351</v>
      </c>
      <c r="AA7665" s="34">
        <v>284</v>
      </c>
      <c r="AB7665" s="34">
        <v>329</v>
      </c>
      <c r="AC7665" s="34">
        <v>365</v>
      </c>
    </row>
    <row r="7666" spans="1:29" x14ac:dyDescent="0.2">
      <c r="A7666" s="34" t="s">
        <v>68159</v>
      </c>
      <c r="B7666" s="34">
        <v>91</v>
      </c>
      <c r="C7666" s="34">
        <v>100</v>
      </c>
      <c r="D7666" s="34">
        <v>129</v>
      </c>
      <c r="E7666" s="34">
        <v>131</v>
      </c>
      <c r="F7666" s="34">
        <v>138</v>
      </c>
      <c r="G7666" s="34">
        <v>107</v>
      </c>
      <c r="H7666" s="34">
        <v>116</v>
      </c>
      <c r="I7666" s="34">
        <v>117</v>
      </c>
      <c r="J7666" s="34">
        <v>119</v>
      </c>
      <c r="K7666" s="34">
        <v>134</v>
      </c>
      <c r="L7666" s="34">
        <v>63</v>
      </c>
      <c r="M7666" s="34">
        <v>94</v>
      </c>
      <c r="N7666" s="34">
        <v>121</v>
      </c>
      <c r="O7666" s="34">
        <v>80</v>
      </c>
      <c r="P7666" s="34">
        <v>104</v>
      </c>
      <c r="Q7666" s="34">
        <v>130</v>
      </c>
      <c r="R7666" s="34">
        <v>148</v>
      </c>
      <c r="S7666" s="34">
        <v>115</v>
      </c>
      <c r="T7666" s="34">
        <v>95</v>
      </c>
      <c r="U7666" s="34">
        <v>84</v>
      </c>
      <c r="V7666" s="34">
        <v>179</v>
      </c>
      <c r="W7666" s="34">
        <v>128</v>
      </c>
      <c r="X7666" s="34">
        <v>170</v>
      </c>
      <c r="Y7666" s="34">
        <v>84</v>
      </c>
      <c r="Z7666" s="34">
        <v>166</v>
      </c>
      <c r="AA7666" s="34">
        <v>140</v>
      </c>
      <c r="AB7666" s="34">
        <v>114</v>
      </c>
      <c r="AC7666" s="34">
        <v>160</v>
      </c>
    </row>
    <row r="7667" spans="1:29" x14ac:dyDescent="0.2">
      <c r="A7667" s="34" t="s">
        <v>68160</v>
      </c>
      <c r="B7667" s="34">
        <v>72</v>
      </c>
      <c r="C7667" s="34">
        <v>62</v>
      </c>
      <c r="D7667" s="34">
        <v>82</v>
      </c>
      <c r="E7667" s="34">
        <v>64</v>
      </c>
      <c r="F7667" s="34">
        <v>88</v>
      </c>
      <c r="G7667" s="34">
        <v>72</v>
      </c>
      <c r="H7667" s="34">
        <v>80</v>
      </c>
      <c r="I7667" s="34">
        <v>63</v>
      </c>
      <c r="J7667" s="34">
        <v>73</v>
      </c>
      <c r="K7667" s="34">
        <v>76</v>
      </c>
      <c r="L7667" s="34">
        <v>42</v>
      </c>
      <c r="M7667" s="34">
        <v>37</v>
      </c>
      <c r="N7667" s="34">
        <v>70</v>
      </c>
      <c r="O7667" s="34">
        <v>48</v>
      </c>
      <c r="P7667" s="34">
        <v>54</v>
      </c>
      <c r="Q7667" s="34">
        <v>62</v>
      </c>
      <c r="R7667" s="34">
        <v>80</v>
      </c>
      <c r="S7667" s="34">
        <v>91</v>
      </c>
      <c r="T7667" s="34">
        <v>58</v>
      </c>
      <c r="U7667" s="34">
        <v>80</v>
      </c>
      <c r="V7667" s="34">
        <v>77</v>
      </c>
      <c r="W7667" s="34">
        <v>69</v>
      </c>
      <c r="X7667" s="34">
        <v>106</v>
      </c>
      <c r="Y7667" s="34">
        <v>54</v>
      </c>
      <c r="Z7667" s="34">
        <v>86</v>
      </c>
      <c r="AA7667" s="34">
        <v>99</v>
      </c>
      <c r="AB7667" s="34">
        <v>67</v>
      </c>
      <c r="AC7667" s="34">
        <v>95</v>
      </c>
    </row>
    <row r="7668" spans="1:29" x14ac:dyDescent="0.2">
      <c r="A7668" s="34" t="s">
        <v>68161</v>
      </c>
      <c r="B7668" s="34">
        <v>63</v>
      </c>
      <c r="C7668" s="34">
        <v>125</v>
      </c>
      <c r="D7668" s="34">
        <v>120</v>
      </c>
      <c r="E7668" s="34">
        <v>161</v>
      </c>
      <c r="F7668" s="34">
        <v>101</v>
      </c>
      <c r="G7668" s="34">
        <v>140</v>
      </c>
      <c r="H7668" s="34">
        <v>113</v>
      </c>
      <c r="I7668" s="34">
        <v>106</v>
      </c>
      <c r="J7668" s="34">
        <v>83</v>
      </c>
      <c r="K7668" s="34">
        <v>178</v>
      </c>
      <c r="L7668" s="34">
        <v>65</v>
      </c>
      <c r="M7668" s="34">
        <v>124</v>
      </c>
      <c r="N7668" s="34">
        <v>101</v>
      </c>
      <c r="O7668" s="34">
        <v>106</v>
      </c>
      <c r="P7668" s="34">
        <v>83</v>
      </c>
      <c r="Q7668" s="34">
        <v>196</v>
      </c>
      <c r="R7668" s="34">
        <v>88</v>
      </c>
      <c r="S7668" s="34">
        <v>161</v>
      </c>
      <c r="T7668" s="34">
        <v>78</v>
      </c>
      <c r="U7668" s="34">
        <v>125</v>
      </c>
      <c r="V7668" s="34">
        <v>107</v>
      </c>
      <c r="W7668" s="34">
        <v>130</v>
      </c>
      <c r="X7668" s="34">
        <v>143</v>
      </c>
      <c r="Y7668" s="34">
        <v>97</v>
      </c>
      <c r="Z7668" s="34">
        <v>119</v>
      </c>
      <c r="AA7668" s="34">
        <v>209</v>
      </c>
      <c r="AB7668" s="34">
        <v>134</v>
      </c>
      <c r="AC7668" s="34">
        <v>217</v>
      </c>
    </row>
    <row r="7669" spans="1:29" x14ac:dyDescent="0.2">
      <c r="A7669" s="34" t="s">
        <v>68162</v>
      </c>
      <c r="B7669" s="34">
        <v>100</v>
      </c>
      <c r="C7669" s="34">
        <v>92</v>
      </c>
      <c r="D7669" s="34">
        <v>119</v>
      </c>
      <c r="E7669" s="34">
        <v>82</v>
      </c>
      <c r="F7669" s="34">
        <v>116</v>
      </c>
      <c r="G7669" s="34">
        <v>93</v>
      </c>
      <c r="H7669" s="34">
        <v>80</v>
      </c>
      <c r="I7669" s="34">
        <v>74</v>
      </c>
      <c r="J7669" s="34">
        <v>98</v>
      </c>
      <c r="K7669" s="34">
        <v>68</v>
      </c>
      <c r="L7669" s="34">
        <v>73</v>
      </c>
      <c r="M7669" s="34">
        <v>78</v>
      </c>
      <c r="N7669" s="34">
        <v>99</v>
      </c>
      <c r="O7669" s="34">
        <v>69</v>
      </c>
      <c r="P7669" s="34">
        <v>85</v>
      </c>
      <c r="Q7669" s="34">
        <v>90</v>
      </c>
      <c r="R7669" s="34">
        <v>97</v>
      </c>
      <c r="S7669" s="34">
        <v>96</v>
      </c>
      <c r="T7669" s="34">
        <v>88</v>
      </c>
      <c r="U7669" s="34">
        <v>71</v>
      </c>
      <c r="V7669" s="34">
        <v>114</v>
      </c>
      <c r="W7669" s="34">
        <v>65</v>
      </c>
      <c r="X7669" s="34">
        <v>142</v>
      </c>
      <c r="Y7669" s="34">
        <v>96</v>
      </c>
      <c r="Z7669" s="34">
        <v>114</v>
      </c>
      <c r="AA7669" s="34">
        <v>103</v>
      </c>
      <c r="AB7669" s="34">
        <v>137</v>
      </c>
      <c r="AC7669" s="34">
        <v>148</v>
      </c>
    </row>
    <row r="7670" spans="1:29" x14ac:dyDescent="0.2">
      <c r="A7670" s="34" t="s">
        <v>68163</v>
      </c>
      <c r="B7670" s="34">
        <v>71</v>
      </c>
      <c r="C7670" s="34">
        <v>101</v>
      </c>
      <c r="D7670" s="34">
        <v>152</v>
      </c>
      <c r="E7670" s="34">
        <v>126</v>
      </c>
      <c r="F7670" s="34">
        <v>147</v>
      </c>
      <c r="G7670" s="34">
        <v>75</v>
      </c>
      <c r="H7670" s="34">
        <v>106</v>
      </c>
      <c r="I7670" s="34">
        <v>116</v>
      </c>
      <c r="J7670" s="34">
        <v>121</v>
      </c>
      <c r="K7670" s="34">
        <v>82</v>
      </c>
      <c r="L7670" s="34">
        <v>56</v>
      </c>
      <c r="M7670" s="34">
        <v>87</v>
      </c>
      <c r="N7670" s="34">
        <v>108</v>
      </c>
      <c r="O7670" s="34">
        <v>101</v>
      </c>
      <c r="P7670" s="34">
        <v>103</v>
      </c>
      <c r="Q7670" s="34">
        <v>113</v>
      </c>
      <c r="R7670" s="34">
        <v>147</v>
      </c>
      <c r="S7670" s="34">
        <v>152</v>
      </c>
      <c r="T7670" s="34">
        <v>93</v>
      </c>
      <c r="U7670" s="34">
        <v>90</v>
      </c>
      <c r="V7670" s="34">
        <v>152</v>
      </c>
      <c r="W7670" s="34">
        <v>107</v>
      </c>
      <c r="X7670" s="34">
        <v>131</v>
      </c>
      <c r="Y7670" s="34">
        <v>77</v>
      </c>
      <c r="Z7670" s="34">
        <v>131</v>
      </c>
      <c r="AA7670" s="34">
        <v>89</v>
      </c>
      <c r="AB7670" s="34">
        <v>92</v>
      </c>
      <c r="AC7670" s="34">
        <v>174</v>
      </c>
    </row>
    <row r="7671" spans="1:29" x14ac:dyDescent="0.2">
      <c r="A7671" s="34" t="s">
        <v>68164</v>
      </c>
      <c r="B7671" s="34">
        <v>288</v>
      </c>
      <c r="C7671" s="34">
        <v>322</v>
      </c>
      <c r="D7671" s="34">
        <v>442</v>
      </c>
      <c r="E7671" s="34">
        <v>357</v>
      </c>
      <c r="F7671" s="34">
        <v>400</v>
      </c>
      <c r="G7671" s="34">
        <v>387</v>
      </c>
      <c r="H7671" s="34">
        <v>388</v>
      </c>
      <c r="I7671" s="34">
        <v>319</v>
      </c>
      <c r="J7671" s="34">
        <v>362</v>
      </c>
      <c r="K7671" s="34">
        <v>361</v>
      </c>
      <c r="L7671" s="34">
        <v>250</v>
      </c>
      <c r="M7671" s="34">
        <v>301</v>
      </c>
      <c r="N7671" s="34">
        <v>313</v>
      </c>
      <c r="O7671" s="34">
        <v>331</v>
      </c>
      <c r="P7671" s="34">
        <v>307</v>
      </c>
      <c r="Q7671" s="34">
        <v>436</v>
      </c>
      <c r="R7671" s="34">
        <v>382</v>
      </c>
      <c r="S7671" s="34">
        <v>450</v>
      </c>
      <c r="T7671" s="34">
        <v>342</v>
      </c>
      <c r="U7671" s="34">
        <v>338</v>
      </c>
      <c r="V7671" s="34">
        <v>496</v>
      </c>
      <c r="W7671" s="34">
        <v>348</v>
      </c>
      <c r="X7671" s="34">
        <v>506</v>
      </c>
      <c r="Y7671" s="34">
        <v>354</v>
      </c>
      <c r="Z7671" s="34">
        <v>470</v>
      </c>
      <c r="AA7671" s="34">
        <v>481</v>
      </c>
      <c r="AB7671" s="34">
        <v>423</v>
      </c>
      <c r="AC7671" s="34">
        <v>527</v>
      </c>
    </row>
    <row r="7672" spans="1:29" x14ac:dyDescent="0.2">
      <c r="A7672" s="34" t="s">
        <v>68165</v>
      </c>
      <c r="B7672" s="34">
        <v>97</v>
      </c>
      <c r="C7672" s="34">
        <v>112</v>
      </c>
      <c r="D7672" s="34">
        <v>157</v>
      </c>
      <c r="E7672" s="34">
        <v>164</v>
      </c>
      <c r="F7672" s="34">
        <v>152</v>
      </c>
      <c r="G7672" s="34">
        <v>122</v>
      </c>
      <c r="H7672" s="34">
        <v>121</v>
      </c>
      <c r="I7672" s="34">
        <v>106</v>
      </c>
      <c r="J7672" s="34">
        <v>129</v>
      </c>
      <c r="K7672" s="34">
        <v>147</v>
      </c>
      <c r="L7672" s="34">
        <v>82</v>
      </c>
      <c r="M7672" s="34">
        <v>126</v>
      </c>
      <c r="N7672" s="34">
        <v>120</v>
      </c>
      <c r="O7672" s="34">
        <v>132</v>
      </c>
      <c r="P7672" s="34">
        <v>153</v>
      </c>
      <c r="Q7672" s="34">
        <v>185</v>
      </c>
      <c r="R7672" s="34">
        <v>187</v>
      </c>
      <c r="S7672" s="34">
        <v>217</v>
      </c>
      <c r="T7672" s="34">
        <v>139</v>
      </c>
      <c r="U7672" s="34">
        <v>130</v>
      </c>
      <c r="V7672" s="34">
        <v>201</v>
      </c>
      <c r="W7672" s="34">
        <v>167</v>
      </c>
      <c r="X7672" s="34">
        <v>232</v>
      </c>
      <c r="Y7672" s="34">
        <v>146</v>
      </c>
      <c r="Z7672" s="34">
        <v>212</v>
      </c>
      <c r="AA7672" s="34">
        <v>174</v>
      </c>
      <c r="AB7672" s="34">
        <v>161</v>
      </c>
      <c r="AC7672" s="34">
        <v>224</v>
      </c>
    </row>
    <row r="7673" spans="1:29" x14ac:dyDescent="0.2">
      <c r="A7673" s="34" t="s">
        <v>68166</v>
      </c>
      <c r="B7673" s="34">
        <v>91</v>
      </c>
      <c r="C7673" s="34">
        <v>83</v>
      </c>
      <c r="D7673" s="34">
        <v>110</v>
      </c>
      <c r="E7673" s="34">
        <v>82</v>
      </c>
      <c r="F7673" s="34">
        <v>58</v>
      </c>
      <c r="G7673" s="34">
        <v>73</v>
      </c>
      <c r="H7673" s="34">
        <v>51</v>
      </c>
      <c r="I7673" s="34">
        <v>52</v>
      </c>
      <c r="J7673" s="34">
        <v>92</v>
      </c>
      <c r="K7673" s="34">
        <v>79</v>
      </c>
      <c r="L7673" s="34">
        <v>51</v>
      </c>
      <c r="M7673" s="34">
        <v>89</v>
      </c>
      <c r="N7673" s="34">
        <v>71</v>
      </c>
      <c r="O7673" s="34">
        <v>78</v>
      </c>
      <c r="P7673" s="34">
        <v>74</v>
      </c>
      <c r="Q7673" s="34">
        <v>113</v>
      </c>
      <c r="R7673" s="34">
        <v>82</v>
      </c>
      <c r="S7673" s="34">
        <v>111</v>
      </c>
      <c r="T7673" s="34">
        <v>73</v>
      </c>
      <c r="U7673" s="34">
        <v>54</v>
      </c>
      <c r="V7673" s="34">
        <v>93</v>
      </c>
      <c r="W7673" s="34">
        <v>96</v>
      </c>
      <c r="X7673" s="34">
        <v>94</v>
      </c>
      <c r="Y7673" s="34">
        <v>81</v>
      </c>
      <c r="Z7673" s="34">
        <v>103</v>
      </c>
      <c r="AA7673" s="34">
        <v>97</v>
      </c>
      <c r="AB7673" s="34">
        <v>84</v>
      </c>
      <c r="AC7673" s="34">
        <v>146</v>
      </c>
    </row>
    <row r="7674" spans="1:29" x14ac:dyDescent="0.2">
      <c r="A7674" s="34" t="s">
        <v>68167</v>
      </c>
      <c r="B7674" s="34">
        <v>76</v>
      </c>
      <c r="C7674" s="34">
        <v>71</v>
      </c>
      <c r="D7674" s="34">
        <v>124</v>
      </c>
      <c r="E7674" s="34">
        <v>103</v>
      </c>
      <c r="F7674" s="34">
        <v>119</v>
      </c>
      <c r="G7674" s="34">
        <v>89</v>
      </c>
      <c r="H7674" s="34">
        <v>113</v>
      </c>
      <c r="I7674" s="34">
        <v>69</v>
      </c>
      <c r="J7674" s="34">
        <v>82</v>
      </c>
      <c r="K7674" s="34">
        <v>100</v>
      </c>
      <c r="L7674" s="34">
        <v>61</v>
      </c>
      <c r="M7674" s="34">
        <v>66</v>
      </c>
      <c r="N7674" s="34">
        <v>134</v>
      </c>
      <c r="O7674" s="34">
        <v>78</v>
      </c>
      <c r="P7674" s="34">
        <v>96</v>
      </c>
      <c r="Q7674" s="34">
        <v>126</v>
      </c>
      <c r="R7674" s="34">
        <v>172</v>
      </c>
      <c r="S7674" s="34">
        <v>107</v>
      </c>
      <c r="T7674" s="34">
        <v>114</v>
      </c>
      <c r="U7674" s="34">
        <v>87</v>
      </c>
      <c r="V7674" s="34">
        <v>100</v>
      </c>
      <c r="W7674" s="34">
        <v>88</v>
      </c>
      <c r="X7674" s="34">
        <v>146</v>
      </c>
      <c r="Y7674" s="34">
        <v>122</v>
      </c>
      <c r="Z7674" s="34">
        <v>114</v>
      </c>
      <c r="AA7674" s="34">
        <v>137</v>
      </c>
      <c r="AB7674" s="34">
        <v>98</v>
      </c>
      <c r="AC7674" s="34">
        <v>167</v>
      </c>
    </row>
    <row r="7675" spans="1:29" x14ac:dyDescent="0.2">
      <c r="A7675" s="34" t="s">
        <v>68168</v>
      </c>
      <c r="B7675" s="34">
        <v>156</v>
      </c>
      <c r="C7675" s="34">
        <v>225</v>
      </c>
      <c r="D7675" s="34">
        <v>317</v>
      </c>
      <c r="E7675" s="34">
        <v>251</v>
      </c>
      <c r="F7675" s="34">
        <v>232</v>
      </c>
      <c r="G7675" s="34">
        <v>192</v>
      </c>
      <c r="H7675" s="34">
        <v>199</v>
      </c>
      <c r="I7675" s="34">
        <v>205</v>
      </c>
      <c r="J7675" s="34">
        <v>135</v>
      </c>
      <c r="K7675" s="34">
        <v>215</v>
      </c>
      <c r="L7675" s="34">
        <v>89</v>
      </c>
      <c r="M7675" s="34">
        <v>199</v>
      </c>
      <c r="N7675" s="34">
        <v>176</v>
      </c>
      <c r="O7675" s="34">
        <v>166</v>
      </c>
      <c r="P7675" s="34">
        <v>160</v>
      </c>
      <c r="Q7675" s="34">
        <v>193</v>
      </c>
      <c r="R7675" s="34">
        <v>161</v>
      </c>
      <c r="S7675" s="34">
        <v>304</v>
      </c>
      <c r="T7675" s="34">
        <v>100</v>
      </c>
      <c r="U7675" s="34">
        <v>159</v>
      </c>
      <c r="V7675" s="34">
        <v>217</v>
      </c>
      <c r="W7675" s="34">
        <v>163</v>
      </c>
      <c r="X7675" s="34">
        <v>239</v>
      </c>
      <c r="Y7675" s="34">
        <v>123</v>
      </c>
      <c r="Z7675" s="34">
        <v>241</v>
      </c>
      <c r="AA7675" s="34">
        <v>268</v>
      </c>
      <c r="AB7675" s="34">
        <v>136</v>
      </c>
      <c r="AC7675" s="34">
        <v>375</v>
      </c>
    </row>
    <row r="7676" spans="1:29" x14ac:dyDescent="0.2">
      <c r="A7676" s="34" t="s">
        <v>68169</v>
      </c>
      <c r="B7676" s="34">
        <v>58</v>
      </c>
      <c r="C7676" s="34">
        <v>57</v>
      </c>
      <c r="D7676" s="34">
        <v>80</v>
      </c>
      <c r="E7676" s="34">
        <v>63</v>
      </c>
      <c r="F7676" s="34">
        <v>60</v>
      </c>
      <c r="G7676" s="34">
        <v>90</v>
      </c>
      <c r="H7676" s="34">
        <v>73</v>
      </c>
      <c r="I7676" s="34">
        <v>48</v>
      </c>
      <c r="J7676" s="34">
        <v>68</v>
      </c>
      <c r="K7676" s="34">
        <v>80</v>
      </c>
      <c r="L7676" s="34">
        <v>26</v>
      </c>
      <c r="M7676" s="34">
        <v>76</v>
      </c>
      <c r="N7676" s="34">
        <v>68</v>
      </c>
      <c r="O7676" s="34">
        <v>41</v>
      </c>
      <c r="P7676" s="34">
        <v>53</v>
      </c>
      <c r="Q7676" s="34">
        <v>62</v>
      </c>
      <c r="R7676" s="34">
        <v>70</v>
      </c>
      <c r="S7676" s="34">
        <v>76</v>
      </c>
      <c r="T7676" s="34">
        <v>39</v>
      </c>
      <c r="U7676" s="34">
        <v>50</v>
      </c>
      <c r="V7676" s="34">
        <v>82</v>
      </c>
      <c r="W7676" s="34">
        <v>49</v>
      </c>
      <c r="X7676" s="34">
        <v>116</v>
      </c>
      <c r="Y7676" s="34">
        <v>52</v>
      </c>
      <c r="Z7676" s="34">
        <v>93</v>
      </c>
      <c r="AA7676" s="34">
        <v>84</v>
      </c>
      <c r="AB7676" s="34">
        <v>43</v>
      </c>
      <c r="AC7676" s="34">
        <v>118</v>
      </c>
    </row>
    <row r="7677" spans="1:29" x14ac:dyDescent="0.2">
      <c r="A7677" s="34" t="s">
        <v>68170</v>
      </c>
      <c r="B7677" s="34">
        <v>80</v>
      </c>
      <c r="C7677" s="34">
        <v>102</v>
      </c>
      <c r="D7677" s="34">
        <v>138</v>
      </c>
      <c r="E7677" s="34">
        <v>145</v>
      </c>
      <c r="F7677" s="34">
        <v>89</v>
      </c>
      <c r="G7677" s="34">
        <v>141</v>
      </c>
      <c r="H7677" s="34">
        <v>78</v>
      </c>
      <c r="I7677" s="34">
        <v>95</v>
      </c>
      <c r="J7677" s="34">
        <v>95</v>
      </c>
      <c r="K7677" s="34">
        <v>113</v>
      </c>
      <c r="L7677" s="34">
        <v>54</v>
      </c>
      <c r="M7677" s="34">
        <v>76</v>
      </c>
      <c r="N7677" s="34">
        <v>75</v>
      </c>
      <c r="O7677" s="34">
        <v>77</v>
      </c>
      <c r="P7677" s="34">
        <v>77</v>
      </c>
      <c r="Q7677" s="34">
        <v>106</v>
      </c>
      <c r="R7677" s="34">
        <v>95</v>
      </c>
      <c r="S7677" s="34">
        <v>121</v>
      </c>
      <c r="T7677" s="34">
        <v>57</v>
      </c>
      <c r="U7677" s="34">
        <v>75</v>
      </c>
      <c r="V7677" s="34">
        <v>111</v>
      </c>
      <c r="W7677" s="34">
        <v>84</v>
      </c>
      <c r="X7677" s="34">
        <v>109</v>
      </c>
      <c r="Y7677" s="34">
        <v>102</v>
      </c>
      <c r="Z7677" s="34">
        <v>137</v>
      </c>
      <c r="AA7677" s="34">
        <v>154</v>
      </c>
      <c r="AB7677" s="34">
        <v>83</v>
      </c>
      <c r="AC7677" s="34">
        <v>133</v>
      </c>
    </row>
    <row r="7678" spans="1:29" x14ac:dyDescent="0.2">
      <c r="A7678" s="34" t="s">
        <v>68171</v>
      </c>
      <c r="B7678" s="34">
        <v>70</v>
      </c>
      <c r="C7678" s="34">
        <v>48</v>
      </c>
      <c r="D7678" s="34">
        <v>43</v>
      </c>
      <c r="E7678" s="34">
        <v>61</v>
      </c>
      <c r="F7678" s="34">
        <v>55</v>
      </c>
      <c r="G7678" s="34">
        <v>47</v>
      </c>
      <c r="H7678" s="34">
        <v>51</v>
      </c>
      <c r="I7678" s="34">
        <v>40</v>
      </c>
      <c r="J7678" s="34">
        <v>48</v>
      </c>
      <c r="K7678" s="34">
        <v>72</v>
      </c>
      <c r="L7678" s="34">
        <v>18</v>
      </c>
      <c r="M7678" s="34">
        <v>67</v>
      </c>
      <c r="N7678" s="34">
        <v>39</v>
      </c>
      <c r="O7678" s="34">
        <v>56</v>
      </c>
      <c r="P7678" s="34">
        <v>35</v>
      </c>
      <c r="Q7678" s="34">
        <v>53</v>
      </c>
      <c r="R7678" s="34">
        <v>46</v>
      </c>
      <c r="S7678" s="34">
        <v>72</v>
      </c>
      <c r="T7678" s="34">
        <v>48</v>
      </c>
      <c r="U7678" s="34">
        <v>40</v>
      </c>
      <c r="V7678" s="34">
        <v>64</v>
      </c>
      <c r="W7678" s="34">
        <v>45</v>
      </c>
      <c r="X7678" s="34">
        <v>48</v>
      </c>
      <c r="Y7678" s="34">
        <v>34</v>
      </c>
      <c r="Z7678" s="34">
        <v>54</v>
      </c>
      <c r="AA7678" s="34">
        <v>74</v>
      </c>
      <c r="AB7678" s="34">
        <v>35</v>
      </c>
      <c r="AC7678" s="34">
        <v>82</v>
      </c>
    </row>
    <row r="7679" spans="1:29" x14ac:dyDescent="0.2">
      <c r="A7679" s="34" t="s">
        <v>68172</v>
      </c>
      <c r="B7679" s="34">
        <v>85</v>
      </c>
      <c r="C7679" s="34">
        <v>115</v>
      </c>
      <c r="D7679" s="34">
        <v>113</v>
      </c>
      <c r="E7679" s="34">
        <v>167</v>
      </c>
      <c r="F7679" s="34">
        <v>97</v>
      </c>
      <c r="G7679" s="34">
        <v>138</v>
      </c>
      <c r="H7679" s="34">
        <v>100</v>
      </c>
      <c r="I7679" s="34">
        <v>78</v>
      </c>
      <c r="J7679" s="34">
        <v>85</v>
      </c>
      <c r="K7679" s="34">
        <v>150</v>
      </c>
      <c r="L7679" s="34">
        <v>34</v>
      </c>
      <c r="M7679" s="34">
        <v>82</v>
      </c>
      <c r="N7679" s="34">
        <v>91</v>
      </c>
      <c r="O7679" s="34">
        <v>79</v>
      </c>
      <c r="P7679" s="34">
        <v>64</v>
      </c>
      <c r="Q7679" s="34">
        <v>108</v>
      </c>
      <c r="R7679" s="34">
        <v>72</v>
      </c>
      <c r="S7679" s="34">
        <v>141</v>
      </c>
      <c r="T7679" s="34">
        <v>49</v>
      </c>
      <c r="U7679" s="34">
        <v>67</v>
      </c>
      <c r="V7679" s="34">
        <v>129</v>
      </c>
      <c r="W7679" s="34">
        <v>86</v>
      </c>
      <c r="X7679" s="34">
        <v>177</v>
      </c>
      <c r="Y7679" s="34">
        <v>86</v>
      </c>
      <c r="Z7679" s="34">
        <v>148</v>
      </c>
      <c r="AA7679" s="34">
        <v>149</v>
      </c>
      <c r="AB7679" s="34">
        <v>85</v>
      </c>
      <c r="AC7679" s="34">
        <v>191</v>
      </c>
    </row>
    <row r="7680" spans="1:29" x14ac:dyDescent="0.2">
      <c r="A7680" s="34" t="s">
        <v>68173</v>
      </c>
      <c r="B7680" s="34">
        <v>160</v>
      </c>
      <c r="C7680" s="34">
        <v>132</v>
      </c>
      <c r="D7680" s="34">
        <v>160</v>
      </c>
      <c r="E7680" s="34">
        <v>159</v>
      </c>
      <c r="F7680" s="34">
        <v>191</v>
      </c>
      <c r="G7680" s="34">
        <v>191</v>
      </c>
      <c r="H7680" s="34">
        <v>168</v>
      </c>
      <c r="I7680" s="34">
        <v>169</v>
      </c>
      <c r="J7680" s="34">
        <v>145</v>
      </c>
      <c r="K7680" s="34">
        <v>166</v>
      </c>
      <c r="L7680" s="34">
        <v>150</v>
      </c>
      <c r="M7680" s="34">
        <v>129</v>
      </c>
      <c r="N7680" s="34">
        <v>126</v>
      </c>
      <c r="O7680" s="34">
        <v>114</v>
      </c>
      <c r="P7680" s="34">
        <v>196</v>
      </c>
      <c r="Q7680" s="34">
        <v>193</v>
      </c>
      <c r="R7680" s="34">
        <v>273</v>
      </c>
      <c r="S7680" s="34">
        <v>191</v>
      </c>
      <c r="T7680" s="34">
        <v>232</v>
      </c>
      <c r="U7680" s="34">
        <v>192</v>
      </c>
      <c r="V7680" s="34">
        <v>244</v>
      </c>
      <c r="W7680" s="34">
        <v>193</v>
      </c>
      <c r="X7680" s="34">
        <v>206</v>
      </c>
      <c r="Y7680" s="34">
        <v>240</v>
      </c>
      <c r="Z7680" s="34">
        <v>161</v>
      </c>
      <c r="AA7680" s="34">
        <v>251</v>
      </c>
      <c r="AB7680" s="34">
        <v>217</v>
      </c>
      <c r="AC7680" s="34">
        <v>277</v>
      </c>
    </row>
    <row r="7681" spans="1:29" x14ac:dyDescent="0.2">
      <c r="A7681" s="34" t="s">
        <v>68174</v>
      </c>
      <c r="B7681" s="34">
        <v>154</v>
      </c>
      <c r="C7681" s="34">
        <v>166</v>
      </c>
      <c r="D7681" s="34">
        <v>270</v>
      </c>
      <c r="E7681" s="34">
        <v>214</v>
      </c>
      <c r="F7681" s="34">
        <v>326</v>
      </c>
      <c r="G7681" s="34">
        <v>228</v>
      </c>
      <c r="H7681" s="34">
        <v>276</v>
      </c>
      <c r="I7681" s="34">
        <v>212</v>
      </c>
      <c r="J7681" s="34">
        <v>300</v>
      </c>
      <c r="K7681" s="34">
        <v>235</v>
      </c>
      <c r="L7681" s="34">
        <v>227</v>
      </c>
      <c r="M7681" s="34">
        <v>178</v>
      </c>
      <c r="N7681" s="34">
        <v>231</v>
      </c>
      <c r="O7681" s="34">
        <v>190</v>
      </c>
      <c r="P7681" s="34">
        <v>220</v>
      </c>
      <c r="Q7681" s="34">
        <v>332</v>
      </c>
      <c r="R7681" s="34">
        <v>388</v>
      </c>
      <c r="S7681" s="34">
        <v>258</v>
      </c>
      <c r="T7681" s="34">
        <v>309</v>
      </c>
      <c r="U7681" s="34">
        <v>188</v>
      </c>
      <c r="V7681" s="34">
        <v>356</v>
      </c>
      <c r="W7681" s="34">
        <v>256</v>
      </c>
      <c r="X7681" s="34">
        <v>341</v>
      </c>
      <c r="Y7681" s="34">
        <v>241</v>
      </c>
      <c r="Z7681" s="34">
        <v>332</v>
      </c>
      <c r="AA7681" s="34">
        <v>287</v>
      </c>
      <c r="AB7681" s="34">
        <v>383</v>
      </c>
      <c r="AC7681" s="34">
        <v>369</v>
      </c>
    </row>
    <row r="7682" spans="1:29" x14ac:dyDescent="0.2">
      <c r="A7682" s="34" t="s">
        <v>68175</v>
      </c>
      <c r="B7682" s="34">
        <v>98</v>
      </c>
      <c r="C7682" s="34">
        <v>97</v>
      </c>
      <c r="D7682" s="34">
        <v>136</v>
      </c>
      <c r="E7682" s="34">
        <v>165</v>
      </c>
      <c r="F7682" s="34">
        <v>144</v>
      </c>
      <c r="G7682" s="34">
        <v>135</v>
      </c>
      <c r="H7682" s="34">
        <v>100</v>
      </c>
      <c r="I7682" s="34">
        <v>107</v>
      </c>
      <c r="J7682" s="34">
        <v>151</v>
      </c>
      <c r="K7682" s="34">
        <v>115</v>
      </c>
      <c r="L7682" s="34">
        <v>74</v>
      </c>
      <c r="M7682" s="34">
        <v>105</v>
      </c>
      <c r="N7682" s="34">
        <v>110</v>
      </c>
      <c r="O7682" s="34">
        <v>111</v>
      </c>
      <c r="P7682" s="34">
        <v>112</v>
      </c>
      <c r="Q7682" s="34">
        <v>132</v>
      </c>
      <c r="R7682" s="34">
        <v>139</v>
      </c>
      <c r="S7682" s="34">
        <v>170</v>
      </c>
      <c r="T7682" s="34">
        <v>81</v>
      </c>
      <c r="U7682" s="34">
        <v>126</v>
      </c>
      <c r="V7682" s="34">
        <v>162</v>
      </c>
      <c r="W7682" s="34">
        <v>119</v>
      </c>
      <c r="X7682" s="34">
        <v>208</v>
      </c>
      <c r="Y7682" s="34">
        <v>107</v>
      </c>
      <c r="Z7682" s="34">
        <v>147</v>
      </c>
      <c r="AA7682" s="34">
        <v>146</v>
      </c>
      <c r="AB7682" s="34">
        <v>99</v>
      </c>
      <c r="AC7682" s="34">
        <v>192</v>
      </c>
    </row>
    <row r="7683" spans="1:29" x14ac:dyDescent="0.2">
      <c r="A7683" s="34" t="s">
        <v>68176</v>
      </c>
      <c r="B7683" s="34">
        <v>111</v>
      </c>
      <c r="C7683" s="34">
        <v>53</v>
      </c>
      <c r="D7683" s="34">
        <v>90</v>
      </c>
      <c r="E7683" s="34">
        <v>71</v>
      </c>
      <c r="F7683" s="34">
        <v>74</v>
      </c>
      <c r="G7683" s="34">
        <v>71</v>
      </c>
      <c r="H7683" s="34">
        <v>88</v>
      </c>
      <c r="I7683" s="34">
        <v>71</v>
      </c>
      <c r="J7683" s="34">
        <v>63</v>
      </c>
      <c r="K7683" s="34">
        <v>74</v>
      </c>
      <c r="L7683" s="34">
        <v>47</v>
      </c>
      <c r="M7683" s="34">
        <v>60</v>
      </c>
      <c r="N7683" s="34">
        <v>67</v>
      </c>
      <c r="O7683" s="34">
        <v>60</v>
      </c>
      <c r="P7683" s="34">
        <v>79</v>
      </c>
      <c r="Q7683" s="34">
        <v>86</v>
      </c>
      <c r="R7683" s="34">
        <v>96</v>
      </c>
      <c r="S7683" s="34">
        <v>86</v>
      </c>
      <c r="T7683" s="34">
        <v>67</v>
      </c>
      <c r="U7683" s="34">
        <v>61</v>
      </c>
      <c r="V7683" s="34">
        <v>87</v>
      </c>
      <c r="W7683" s="34">
        <v>86</v>
      </c>
      <c r="X7683" s="34">
        <v>74</v>
      </c>
      <c r="Y7683" s="34">
        <v>60</v>
      </c>
      <c r="Z7683" s="34">
        <v>104</v>
      </c>
      <c r="AA7683" s="34">
        <v>74</v>
      </c>
      <c r="AB7683" s="34">
        <v>88</v>
      </c>
      <c r="AC7683" s="34">
        <v>122</v>
      </c>
    </row>
    <row r="7684" spans="1:29" x14ac:dyDescent="0.2">
      <c r="A7684" s="34" t="s">
        <v>68177</v>
      </c>
      <c r="B7684" s="34">
        <v>174</v>
      </c>
      <c r="C7684" s="34">
        <v>145</v>
      </c>
      <c r="D7684" s="34">
        <v>264</v>
      </c>
      <c r="E7684" s="34">
        <v>232</v>
      </c>
      <c r="F7684" s="34">
        <v>214</v>
      </c>
      <c r="G7684" s="34">
        <v>191</v>
      </c>
      <c r="H7684" s="34">
        <v>181</v>
      </c>
      <c r="I7684" s="34">
        <v>163</v>
      </c>
      <c r="J7684" s="34">
        <v>150</v>
      </c>
      <c r="K7684" s="34">
        <v>210</v>
      </c>
      <c r="L7684" s="34">
        <v>89</v>
      </c>
      <c r="M7684" s="34">
        <v>155</v>
      </c>
      <c r="N7684" s="34">
        <v>172</v>
      </c>
      <c r="O7684" s="34">
        <v>147</v>
      </c>
      <c r="P7684" s="34">
        <v>181</v>
      </c>
      <c r="Q7684" s="34">
        <v>220</v>
      </c>
      <c r="R7684" s="34">
        <v>168</v>
      </c>
      <c r="S7684" s="34">
        <v>242</v>
      </c>
      <c r="T7684" s="34">
        <v>126</v>
      </c>
      <c r="U7684" s="34">
        <v>169</v>
      </c>
      <c r="V7684" s="34">
        <v>240</v>
      </c>
      <c r="W7684" s="34">
        <v>127</v>
      </c>
      <c r="X7684" s="34">
        <v>262</v>
      </c>
      <c r="Y7684" s="34">
        <v>135</v>
      </c>
      <c r="Z7684" s="34">
        <v>268</v>
      </c>
      <c r="AA7684" s="34">
        <v>224</v>
      </c>
      <c r="AB7684" s="34">
        <v>143</v>
      </c>
      <c r="AC7684" s="34">
        <v>330</v>
      </c>
    </row>
    <row r="7685" spans="1:29" x14ac:dyDescent="0.2">
      <c r="A7685" s="34" t="s">
        <v>68178</v>
      </c>
      <c r="B7685" s="34">
        <v>28</v>
      </c>
      <c r="C7685" s="34">
        <v>26</v>
      </c>
      <c r="D7685" s="34">
        <v>48</v>
      </c>
      <c r="E7685" s="34">
        <v>37</v>
      </c>
      <c r="F7685" s="34">
        <v>50</v>
      </c>
      <c r="G7685" s="34">
        <v>37</v>
      </c>
      <c r="H7685" s="34">
        <v>41</v>
      </c>
      <c r="I7685" s="34">
        <v>37</v>
      </c>
      <c r="J7685" s="34">
        <v>25</v>
      </c>
      <c r="K7685" s="34">
        <v>38</v>
      </c>
      <c r="L7685" s="34">
        <v>20</v>
      </c>
      <c r="M7685" s="34">
        <v>33</v>
      </c>
      <c r="N7685" s="34">
        <v>29</v>
      </c>
      <c r="O7685" s="34">
        <v>23</v>
      </c>
      <c r="P7685" s="34">
        <v>51</v>
      </c>
      <c r="Q7685" s="34">
        <v>16</v>
      </c>
      <c r="R7685" s="34">
        <v>41</v>
      </c>
      <c r="S7685" s="34">
        <v>38</v>
      </c>
      <c r="T7685" s="34">
        <v>27</v>
      </c>
      <c r="U7685" s="34">
        <v>24</v>
      </c>
      <c r="V7685" s="34">
        <v>46</v>
      </c>
      <c r="W7685" s="34">
        <v>33</v>
      </c>
      <c r="X7685" s="34">
        <v>45</v>
      </c>
      <c r="Y7685" s="34">
        <v>10</v>
      </c>
      <c r="Z7685" s="34">
        <v>41</v>
      </c>
      <c r="AA7685" s="34">
        <v>40</v>
      </c>
      <c r="AB7685" s="34">
        <v>29</v>
      </c>
      <c r="AC7685" s="34">
        <v>49</v>
      </c>
    </row>
    <row r="7686" spans="1:29" x14ac:dyDescent="0.2">
      <c r="A7686" s="34" t="s">
        <v>68179</v>
      </c>
      <c r="B7686" s="34">
        <v>76</v>
      </c>
      <c r="C7686" s="34">
        <v>71</v>
      </c>
      <c r="D7686" s="34">
        <v>76</v>
      </c>
      <c r="E7686" s="34">
        <v>67</v>
      </c>
      <c r="F7686" s="34">
        <v>70</v>
      </c>
      <c r="G7686" s="34">
        <v>55</v>
      </c>
      <c r="H7686" s="34">
        <v>77</v>
      </c>
      <c r="I7686" s="34">
        <v>78</v>
      </c>
      <c r="J7686" s="34">
        <v>72</v>
      </c>
      <c r="K7686" s="34">
        <v>60</v>
      </c>
      <c r="L7686" s="34">
        <v>58</v>
      </c>
      <c r="M7686" s="34">
        <v>52</v>
      </c>
      <c r="N7686" s="34">
        <v>66</v>
      </c>
      <c r="O7686" s="34">
        <v>61</v>
      </c>
      <c r="P7686" s="34">
        <v>55</v>
      </c>
      <c r="Q7686" s="34">
        <v>100</v>
      </c>
      <c r="R7686" s="34">
        <v>83</v>
      </c>
      <c r="S7686" s="34">
        <v>87</v>
      </c>
      <c r="T7686" s="34">
        <v>88</v>
      </c>
      <c r="U7686" s="34">
        <v>53</v>
      </c>
      <c r="V7686" s="34">
        <v>70</v>
      </c>
      <c r="W7686" s="34">
        <v>62</v>
      </c>
      <c r="X7686" s="34">
        <v>94</v>
      </c>
      <c r="Y7686" s="34">
        <v>57</v>
      </c>
      <c r="Z7686" s="34">
        <v>81</v>
      </c>
      <c r="AA7686" s="34">
        <v>85</v>
      </c>
      <c r="AB7686" s="34">
        <v>65</v>
      </c>
      <c r="AC7686" s="34">
        <v>100</v>
      </c>
    </row>
    <row r="7687" spans="1:29" x14ac:dyDescent="0.2">
      <c r="A7687" s="34" t="s">
        <v>68180</v>
      </c>
      <c r="B7687" s="34">
        <v>155</v>
      </c>
      <c r="C7687" s="34">
        <v>165</v>
      </c>
      <c r="D7687" s="34">
        <v>215</v>
      </c>
      <c r="E7687" s="34">
        <v>178</v>
      </c>
      <c r="F7687" s="34">
        <v>188</v>
      </c>
      <c r="G7687" s="34">
        <v>162</v>
      </c>
      <c r="H7687" s="34">
        <v>193</v>
      </c>
      <c r="I7687" s="34">
        <v>156</v>
      </c>
      <c r="J7687" s="34">
        <v>206</v>
      </c>
      <c r="K7687" s="34">
        <v>190</v>
      </c>
      <c r="L7687" s="34">
        <v>185</v>
      </c>
      <c r="M7687" s="34">
        <v>166</v>
      </c>
      <c r="N7687" s="34">
        <v>185</v>
      </c>
      <c r="O7687" s="34">
        <v>134</v>
      </c>
      <c r="P7687" s="34">
        <v>152</v>
      </c>
      <c r="Q7687" s="34">
        <v>206</v>
      </c>
      <c r="R7687" s="34">
        <v>257</v>
      </c>
      <c r="S7687" s="34">
        <v>231</v>
      </c>
      <c r="T7687" s="34">
        <v>222</v>
      </c>
      <c r="U7687" s="34">
        <v>164</v>
      </c>
      <c r="V7687" s="34">
        <v>190</v>
      </c>
      <c r="W7687" s="34">
        <v>222</v>
      </c>
      <c r="X7687" s="34">
        <v>232</v>
      </c>
      <c r="Y7687" s="34">
        <v>229</v>
      </c>
      <c r="Z7687" s="34">
        <v>185</v>
      </c>
      <c r="AA7687" s="34">
        <v>246</v>
      </c>
      <c r="AB7687" s="34">
        <v>186</v>
      </c>
      <c r="AC7687" s="34">
        <v>289</v>
      </c>
    </row>
    <row r="7688" spans="1:29" x14ac:dyDescent="0.2">
      <c r="A7688" s="34" t="s">
        <v>68181</v>
      </c>
      <c r="B7688" s="34">
        <v>102</v>
      </c>
      <c r="C7688" s="34">
        <v>170</v>
      </c>
      <c r="D7688" s="34">
        <v>174</v>
      </c>
      <c r="E7688" s="34">
        <v>171</v>
      </c>
      <c r="F7688" s="34">
        <v>170</v>
      </c>
      <c r="G7688" s="34">
        <v>137</v>
      </c>
      <c r="H7688" s="34">
        <v>123</v>
      </c>
      <c r="I7688" s="34">
        <v>132</v>
      </c>
      <c r="J7688" s="34">
        <v>136</v>
      </c>
      <c r="K7688" s="34">
        <v>157</v>
      </c>
      <c r="L7688" s="34">
        <v>123</v>
      </c>
      <c r="M7688" s="34">
        <v>125</v>
      </c>
      <c r="N7688" s="34">
        <v>129</v>
      </c>
      <c r="O7688" s="34">
        <v>130</v>
      </c>
      <c r="P7688" s="34">
        <v>157</v>
      </c>
      <c r="Q7688" s="34">
        <v>137</v>
      </c>
      <c r="R7688" s="34">
        <v>183</v>
      </c>
      <c r="S7688" s="34">
        <v>170</v>
      </c>
      <c r="T7688" s="34">
        <v>132</v>
      </c>
      <c r="U7688" s="34">
        <v>133</v>
      </c>
      <c r="V7688" s="34">
        <v>214</v>
      </c>
      <c r="W7688" s="34">
        <v>151</v>
      </c>
      <c r="X7688" s="34">
        <v>195</v>
      </c>
      <c r="Y7688" s="34">
        <v>125</v>
      </c>
      <c r="Z7688" s="34">
        <v>164</v>
      </c>
      <c r="AA7688" s="34">
        <v>171</v>
      </c>
      <c r="AB7688" s="34">
        <v>199</v>
      </c>
      <c r="AC7688" s="34">
        <v>254</v>
      </c>
    </row>
    <row r="7689" spans="1:29" x14ac:dyDescent="0.2">
      <c r="A7689" s="34" t="s">
        <v>68182</v>
      </c>
      <c r="B7689" s="34">
        <v>26</v>
      </c>
      <c r="C7689" s="34">
        <v>19</v>
      </c>
      <c r="D7689" s="34">
        <v>20</v>
      </c>
      <c r="E7689" s="34">
        <v>25</v>
      </c>
      <c r="F7689" s="34">
        <v>18</v>
      </c>
      <c r="G7689" s="34">
        <v>31</v>
      </c>
      <c r="H7689" s="34">
        <v>15</v>
      </c>
      <c r="I7689" s="34">
        <v>12</v>
      </c>
      <c r="J7689" s="34">
        <v>12</v>
      </c>
      <c r="K7689" s="34">
        <v>30</v>
      </c>
      <c r="L7689" s="34">
        <v>10</v>
      </c>
      <c r="M7689" s="34">
        <v>9</v>
      </c>
      <c r="N7689" s="34">
        <v>5</v>
      </c>
      <c r="O7689" s="34">
        <v>23</v>
      </c>
      <c r="P7689" s="34">
        <v>13</v>
      </c>
      <c r="Q7689" s="34">
        <v>14</v>
      </c>
      <c r="R7689" s="34">
        <v>14</v>
      </c>
      <c r="S7689" s="34">
        <v>29</v>
      </c>
      <c r="T7689" s="34">
        <v>8</v>
      </c>
      <c r="U7689" s="34">
        <v>27</v>
      </c>
      <c r="V7689" s="34">
        <v>16</v>
      </c>
      <c r="W7689" s="34">
        <v>19</v>
      </c>
      <c r="X7689" s="34">
        <v>17</v>
      </c>
      <c r="Y7689" s="34">
        <v>17</v>
      </c>
      <c r="Z7689" s="34">
        <v>27</v>
      </c>
      <c r="AA7689" s="34">
        <v>25</v>
      </c>
      <c r="AB7689" s="34">
        <v>16</v>
      </c>
      <c r="AC7689" s="34">
        <v>41</v>
      </c>
    </row>
    <row r="7690" spans="1:29" x14ac:dyDescent="0.2">
      <c r="A7690" s="34" t="s">
        <v>68183</v>
      </c>
      <c r="B7690" s="34">
        <v>120</v>
      </c>
      <c r="C7690" s="34">
        <v>110</v>
      </c>
      <c r="D7690" s="34">
        <v>184</v>
      </c>
      <c r="E7690" s="34">
        <v>150</v>
      </c>
      <c r="F7690" s="34">
        <v>145</v>
      </c>
      <c r="G7690" s="34">
        <v>183</v>
      </c>
      <c r="H7690" s="34">
        <v>122</v>
      </c>
      <c r="I7690" s="34">
        <v>123</v>
      </c>
      <c r="J7690" s="34">
        <v>103</v>
      </c>
      <c r="K7690" s="34">
        <v>180</v>
      </c>
      <c r="L7690" s="34">
        <v>51</v>
      </c>
      <c r="M7690" s="34">
        <v>103</v>
      </c>
      <c r="N7690" s="34">
        <v>119</v>
      </c>
      <c r="O7690" s="34">
        <v>109</v>
      </c>
      <c r="P7690" s="34">
        <v>111</v>
      </c>
      <c r="Q7690" s="34">
        <v>164</v>
      </c>
      <c r="R7690" s="34">
        <v>112</v>
      </c>
      <c r="S7690" s="34">
        <v>197</v>
      </c>
      <c r="T7690" s="34">
        <v>78</v>
      </c>
      <c r="U7690" s="34">
        <v>104</v>
      </c>
      <c r="V7690" s="34">
        <v>136</v>
      </c>
      <c r="W7690" s="34">
        <v>129</v>
      </c>
      <c r="X7690" s="34">
        <v>157</v>
      </c>
      <c r="Y7690" s="34">
        <v>120</v>
      </c>
      <c r="Z7690" s="34">
        <v>166</v>
      </c>
      <c r="AA7690" s="34">
        <v>182</v>
      </c>
      <c r="AB7690" s="34">
        <v>102</v>
      </c>
      <c r="AC7690" s="34">
        <v>219</v>
      </c>
    </row>
    <row r="7691" spans="1:29" x14ac:dyDescent="0.2">
      <c r="A7691" s="34" t="s">
        <v>68184</v>
      </c>
      <c r="B7691" s="34">
        <v>103</v>
      </c>
      <c r="C7691" s="34">
        <v>86</v>
      </c>
      <c r="D7691" s="34">
        <v>102</v>
      </c>
      <c r="E7691" s="34">
        <v>70</v>
      </c>
      <c r="F7691" s="34">
        <v>132</v>
      </c>
      <c r="G7691" s="34">
        <v>109</v>
      </c>
      <c r="H7691" s="34">
        <v>126</v>
      </c>
      <c r="I7691" s="34">
        <v>92</v>
      </c>
      <c r="J7691" s="34">
        <v>113</v>
      </c>
      <c r="K7691" s="34">
        <v>87</v>
      </c>
      <c r="L7691" s="34">
        <v>84</v>
      </c>
      <c r="M7691" s="34">
        <v>85</v>
      </c>
      <c r="N7691" s="34">
        <v>98</v>
      </c>
      <c r="O7691" s="34">
        <v>59</v>
      </c>
      <c r="P7691" s="34">
        <v>75</v>
      </c>
      <c r="Q7691" s="34">
        <v>109</v>
      </c>
      <c r="R7691" s="34">
        <v>119</v>
      </c>
      <c r="S7691" s="34">
        <v>84</v>
      </c>
      <c r="T7691" s="34">
        <v>96</v>
      </c>
      <c r="U7691" s="34">
        <v>78</v>
      </c>
      <c r="V7691" s="34">
        <v>148</v>
      </c>
      <c r="W7691" s="34">
        <v>109</v>
      </c>
      <c r="X7691" s="34">
        <v>98</v>
      </c>
      <c r="Y7691" s="34">
        <v>116</v>
      </c>
      <c r="Z7691" s="34">
        <v>125</v>
      </c>
      <c r="AA7691" s="34">
        <v>107</v>
      </c>
      <c r="AB7691" s="34">
        <v>86</v>
      </c>
      <c r="AC7691" s="34">
        <v>114</v>
      </c>
    </row>
    <row r="7692" spans="1:29" x14ac:dyDescent="0.2">
      <c r="A7692" s="34" t="s">
        <v>68185</v>
      </c>
      <c r="B7692" s="34">
        <v>79</v>
      </c>
      <c r="C7692" s="34">
        <v>75</v>
      </c>
      <c r="D7692" s="34">
        <v>106</v>
      </c>
      <c r="E7692" s="34">
        <v>101</v>
      </c>
      <c r="F7692" s="34">
        <v>120</v>
      </c>
      <c r="G7692" s="34">
        <v>69</v>
      </c>
      <c r="H7692" s="34">
        <v>111</v>
      </c>
      <c r="I7692" s="34">
        <v>78</v>
      </c>
      <c r="J7692" s="34">
        <v>61</v>
      </c>
      <c r="K7692" s="34">
        <v>101</v>
      </c>
      <c r="L7692" s="34">
        <v>67</v>
      </c>
      <c r="M7692" s="34">
        <v>85</v>
      </c>
      <c r="N7692" s="34">
        <v>60</v>
      </c>
      <c r="O7692" s="34">
        <v>108</v>
      </c>
      <c r="P7692" s="34">
        <v>59</v>
      </c>
      <c r="Q7692" s="34">
        <v>82</v>
      </c>
      <c r="R7692" s="34">
        <v>109</v>
      </c>
      <c r="S7692" s="34">
        <v>79</v>
      </c>
      <c r="T7692" s="34">
        <v>101</v>
      </c>
      <c r="U7692" s="34">
        <v>99</v>
      </c>
      <c r="V7692" s="34">
        <v>119</v>
      </c>
      <c r="W7692" s="34">
        <v>100</v>
      </c>
      <c r="X7692" s="34">
        <v>115</v>
      </c>
      <c r="Y7692" s="34">
        <v>89</v>
      </c>
      <c r="Z7692" s="34">
        <v>98</v>
      </c>
      <c r="AA7692" s="34">
        <v>95</v>
      </c>
      <c r="AB7692" s="34">
        <v>103</v>
      </c>
      <c r="AC7692" s="34">
        <v>153</v>
      </c>
    </row>
    <row r="7693" spans="1:29" x14ac:dyDescent="0.2">
      <c r="A7693" s="34" t="s">
        <v>68186</v>
      </c>
      <c r="B7693" s="34">
        <v>56</v>
      </c>
      <c r="C7693" s="34">
        <v>102</v>
      </c>
      <c r="D7693" s="34">
        <v>144</v>
      </c>
      <c r="E7693" s="34">
        <v>108</v>
      </c>
      <c r="F7693" s="34">
        <v>122</v>
      </c>
      <c r="G7693" s="34">
        <v>90</v>
      </c>
      <c r="H7693" s="34">
        <v>99</v>
      </c>
      <c r="I7693" s="34">
        <v>117</v>
      </c>
      <c r="J7693" s="34">
        <v>105</v>
      </c>
      <c r="K7693" s="34">
        <v>144</v>
      </c>
      <c r="L7693" s="34">
        <v>61</v>
      </c>
      <c r="M7693" s="34">
        <v>83</v>
      </c>
      <c r="N7693" s="34">
        <v>101</v>
      </c>
      <c r="O7693" s="34">
        <v>97</v>
      </c>
      <c r="P7693" s="34">
        <v>115</v>
      </c>
      <c r="Q7693" s="34">
        <v>103</v>
      </c>
      <c r="R7693" s="34">
        <v>121</v>
      </c>
      <c r="S7693" s="34">
        <v>119</v>
      </c>
      <c r="T7693" s="34">
        <v>86</v>
      </c>
      <c r="U7693" s="34">
        <v>78</v>
      </c>
      <c r="V7693" s="34">
        <v>141</v>
      </c>
      <c r="W7693" s="34">
        <v>107</v>
      </c>
      <c r="X7693" s="34">
        <v>153</v>
      </c>
      <c r="Y7693" s="34">
        <v>77</v>
      </c>
      <c r="Z7693" s="34">
        <v>141</v>
      </c>
      <c r="AA7693" s="34">
        <v>138</v>
      </c>
      <c r="AB7693" s="34">
        <v>93</v>
      </c>
      <c r="AC7693" s="34">
        <v>162</v>
      </c>
    </row>
    <row r="7694" spans="1:29" x14ac:dyDescent="0.2">
      <c r="A7694" s="34" t="s">
        <v>68187</v>
      </c>
      <c r="B7694" s="34">
        <v>45</v>
      </c>
      <c r="C7694" s="34">
        <v>108</v>
      </c>
      <c r="D7694" s="34">
        <v>123</v>
      </c>
      <c r="E7694" s="34">
        <v>109</v>
      </c>
      <c r="F7694" s="34">
        <v>92</v>
      </c>
      <c r="G7694" s="34">
        <v>70</v>
      </c>
      <c r="H7694" s="34">
        <v>62</v>
      </c>
      <c r="I7694" s="34">
        <v>75</v>
      </c>
      <c r="J7694" s="34">
        <v>57</v>
      </c>
      <c r="K7694" s="34">
        <v>96</v>
      </c>
      <c r="L7694" s="34">
        <v>44</v>
      </c>
      <c r="M7694" s="34">
        <v>63</v>
      </c>
      <c r="N7694" s="34">
        <v>61</v>
      </c>
      <c r="O7694" s="34">
        <v>74</v>
      </c>
      <c r="P7694" s="34">
        <v>73</v>
      </c>
      <c r="Q7694" s="34">
        <v>100</v>
      </c>
      <c r="R7694" s="34">
        <v>92</v>
      </c>
      <c r="S7694" s="34">
        <v>131</v>
      </c>
      <c r="T7694" s="34">
        <v>49</v>
      </c>
      <c r="U7694" s="34">
        <v>84</v>
      </c>
      <c r="V7694" s="34">
        <v>96</v>
      </c>
      <c r="W7694" s="34">
        <v>51</v>
      </c>
      <c r="X7694" s="34">
        <v>102</v>
      </c>
      <c r="Y7694" s="34">
        <v>101</v>
      </c>
      <c r="Z7694" s="34">
        <v>107</v>
      </c>
      <c r="AA7694" s="34">
        <v>127</v>
      </c>
      <c r="AB7694" s="34">
        <v>73</v>
      </c>
      <c r="AC7694" s="34">
        <v>113</v>
      </c>
    </row>
    <row r="7695" spans="1:29" x14ac:dyDescent="0.2">
      <c r="A7695" s="34" t="s">
        <v>68188</v>
      </c>
      <c r="B7695" s="34">
        <v>117</v>
      </c>
      <c r="C7695" s="34">
        <v>117</v>
      </c>
      <c r="D7695" s="34">
        <v>158</v>
      </c>
      <c r="E7695" s="34">
        <v>123</v>
      </c>
      <c r="F7695" s="34">
        <v>162</v>
      </c>
      <c r="G7695" s="34">
        <v>95</v>
      </c>
      <c r="H7695" s="34">
        <v>106</v>
      </c>
      <c r="I7695" s="34">
        <v>110</v>
      </c>
      <c r="J7695" s="34">
        <v>145</v>
      </c>
      <c r="K7695" s="34">
        <v>167</v>
      </c>
      <c r="L7695" s="34">
        <v>69</v>
      </c>
      <c r="M7695" s="34">
        <v>120</v>
      </c>
      <c r="N7695" s="34">
        <v>133</v>
      </c>
      <c r="O7695" s="34">
        <v>122</v>
      </c>
      <c r="P7695" s="34">
        <v>119</v>
      </c>
      <c r="Q7695" s="34">
        <v>136</v>
      </c>
      <c r="R7695" s="34">
        <v>173</v>
      </c>
      <c r="S7695" s="34">
        <v>189</v>
      </c>
      <c r="T7695" s="34">
        <v>100</v>
      </c>
      <c r="U7695" s="34">
        <v>92</v>
      </c>
      <c r="V7695" s="34">
        <v>153</v>
      </c>
      <c r="W7695" s="34">
        <v>116</v>
      </c>
      <c r="X7695" s="34">
        <v>200</v>
      </c>
      <c r="Y7695" s="34">
        <v>113</v>
      </c>
      <c r="Z7695" s="34">
        <v>203</v>
      </c>
      <c r="AA7695" s="34">
        <v>159</v>
      </c>
      <c r="AB7695" s="34">
        <v>127</v>
      </c>
      <c r="AC7695" s="34">
        <v>226</v>
      </c>
    </row>
    <row r="7696" spans="1:29" x14ac:dyDescent="0.2">
      <c r="A7696" s="34" t="s">
        <v>68189</v>
      </c>
      <c r="B7696" s="34">
        <v>86</v>
      </c>
      <c r="C7696" s="34">
        <v>218</v>
      </c>
      <c r="D7696" s="34">
        <v>175</v>
      </c>
      <c r="E7696" s="34">
        <v>204</v>
      </c>
      <c r="F7696" s="34">
        <v>135</v>
      </c>
      <c r="G7696" s="34">
        <v>171</v>
      </c>
      <c r="H7696" s="34">
        <v>146</v>
      </c>
      <c r="I7696" s="34">
        <v>200</v>
      </c>
      <c r="J7696" s="34">
        <v>100</v>
      </c>
      <c r="K7696" s="34">
        <v>187</v>
      </c>
      <c r="L7696" s="34">
        <v>44</v>
      </c>
      <c r="M7696" s="34">
        <v>147</v>
      </c>
      <c r="N7696" s="34">
        <v>97</v>
      </c>
      <c r="O7696" s="34">
        <v>160</v>
      </c>
      <c r="P7696" s="34">
        <v>112</v>
      </c>
      <c r="Q7696" s="34">
        <v>199</v>
      </c>
      <c r="R7696" s="34">
        <v>98</v>
      </c>
      <c r="S7696" s="34">
        <v>231</v>
      </c>
      <c r="T7696" s="34">
        <v>59</v>
      </c>
      <c r="U7696" s="34">
        <v>133</v>
      </c>
      <c r="V7696" s="34">
        <v>141</v>
      </c>
      <c r="W7696" s="34">
        <v>111</v>
      </c>
      <c r="X7696" s="34">
        <v>185</v>
      </c>
      <c r="Y7696" s="34">
        <v>144</v>
      </c>
      <c r="Z7696" s="34">
        <v>164</v>
      </c>
      <c r="AA7696" s="34">
        <v>232</v>
      </c>
      <c r="AB7696" s="34">
        <v>74</v>
      </c>
      <c r="AC7696" s="34">
        <v>220</v>
      </c>
    </row>
    <row r="7697" spans="1:29" x14ac:dyDescent="0.2">
      <c r="A7697" s="34" t="s">
        <v>68190</v>
      </c>
      <c r="B7697" s="34">
        <v>158</v>
      </c>
      <c r="C7697" s="34">
        <v>165</v>
      </c>
      <c r="D7697" s="34">
        <v>213</v>
      </c>
      <c r="E7697" s="34">
        <v>187</v>
      </c>
      <c r="F7697" s="34">
        <v>225</v>
      </c>
      <c r="G7697" s="34">
        <v>203</v>
      </c>
      <c r="H7697" s="34">
        <v>191</v>
      </c>
      <c r="I7697" s="34">
        <v>232</v>
      </c>
      <c r="J7697" s="34">
        <v>153</v>
      </c>
      <c r="K7697" s="34">
        <v>210</v>
      </c>
      <c r="L7697" s="34">
        <v>132</v>
      </c>
      <c r="M7697" s="34">
        <v>172</v>
      </c>
      <c r="N7697" s="34">
        <v>140</v>
      </c>
      <c r="O7697" s="34">
        <v>173</v>
      </c>
      <c r="P7697" s="34">
        <v>114</v>
      </c>
      <c r="Q7697" s="34">
        <v>306</v>
      </c>
      <c r="R7697" s="34">
        <v>244</v>
      </c>
      <c r="S7697" s="34">
        <v>235</v>
      </c>
      <c r="T7697" s="34">
        <v>199</v>
      </c>
      <c r="U7697" s="34">
        <v>171</v>
      </c>
      <c r="V7697" s="34">
        <v>231</v>
      </c>
      <c r="W7697" s="34">
        <v>176</v>
      </c>
      <c r="X7697" s="34">
        <v>207</v>
      </c>
      <c r="Y7697" s="34">
        <v>266</v>
      </c>
      <c r="Z7697" s="34">
        <v>194</v>
      </c>
      <c r="AA7697" s="34">
        <v>257</v>
      </c>
      <c r="AB7697" s="34">
        <v>194</v>
      </c>
      <c r="AC7697" s="34">
        <v>374</v>
      </c>
    </row>
    <row r="7698" spans="1:29" x14ac:dyDescent="0.2">
      <c r="A7698" s="34" t="s">
        <v>68191</v>
      </c>
      <c r="B7698" s="34">
        <v>154</v>
      </c>
      <c r="C7698" s="34">
        <v>252</v>
      </c>
      <c r="D7698" s="34">
        <v>338</v>
      </c>
      <c r="E7698" s="34">
        <v>322</v>
      </c>
      <c r="F7698" s="34">
        <v>270</v>
      </c>
      <c r="G7698" s="34">
        <v>345</v>
      </c>
      <c r="H7698" s="34">
        <v>257</v>
      </c>
      <c r="I7698" s="34">
        <v>231</v>
      </c>
      <c r="J7698" s="34">
        <v>200</v>
      </c>
      <c r="K7698" s="34">
        <v>316</v>
      </c>
      <c r="L7698" s="34">
        <v>86</v>
      </c>
      <c r="M7698" s="34">
        <v>257</v>
      </c>
      <c r="N7698" s="34">
        <v>218</v>
      </c>
      <c r="O7698" s="34">
        <v>221</v>
      </c>
      <c r="P7698" s="34">
        <v>195</v>
      </c>
      <c r="Q7698" s="34">
        <v>297</v>
      </c>
      <c r="R7698" s="34">
        <v>229</v>
      </c>
      <c r="S7698" s="34">
        <v>325</v>
      </c>
      <c r="T7698" s="34">
        <v>110</v>
      </c>
      <c r="U7698" s="34">
        <v>200</v>
      </c>
      <c r="V7698" s="34">
        <v>255</v>
      </c>
      <c r="W7698" s="34">
        <v>173</v>
      </c>
      <c r="X7698" s="34">
        <v>364</v>
      </c>
      <c r="Y7698" s="34">
        <v>175</v>
      </c>
      <c r="Z7698" s="34">
        <v>289</v>
      </c>
      <c r="AA7698" s="34">
        <v>278</v>
      </c>
      <c r="AB7698" s="34">
        <v>165</v>
      </c>
      <c r="AC7698" s="34">
        <v>423</v>
      </c>
    </row>
    <row r="7699" spans="1:29" x14ac:dyDescent="0.2">
      <c r="A7699" s="34" t="s">
        <v>68192</v>
      </c>
      <c r="B7699" s="34">
        <v>105</v>
      </c>
      <c r="C7699" s="34">
        <v>120</v>
      </c>
      <c r="D7699" s="34">
        <v>161</v>
      </c>
      <c r="E7699" s="34">
        <v>108</v>
      </c>
      <c r="F7699" s="34">
        <v>112</v>
      </c>
      <c r="G7699" s="34">
        <v>149</v>
      </c>
      <c r="H7699" s="34">
        <v>111</v>
      </c>
      <c r="I7699" s="34">
        <v>88</v>
      </c>
      <c r="J7699" s="34">
        <v>118</v>
      </c>
      <c r="K7699" s="34">
        <v>118</v>
      </c>
      <c r="L7699" s="34">
        <v>115</v>
      </c>
      <c r="M7699" s="34">
        <v>89</v>
      </c>
      <c r="N7699" s="34">
        <v>122</v>
      </c>
      <c r="O7699" s="34">
        <v>121</v>
      </c>
      <c r="P7699" s="34">
        <v>111</v>
      </c>
      <c r="Q7699" s="34">
        <v>142</v>
      </c>
      <c r="R7699" s="34">
        <v>164</v>
      </c>
      <c r="S7699" s="34">
        <v>84</v>
      </c>
      <c r="T7699" s="34">
        <v>152</v>
      </c>
      <c r="U7699" s="34">
        <v>109</v>
      </c>
      <c r="V7699" s="34">
        <v>153</v>
      </c>
      <c r="W7699" s="34">
        <v>118</v>
      </c>
      <c r="X7699" s="34">
        <v>183</v>
      </c>
      <c r="Y7699" s="34">
        <v>141</v>
      </c>
      <c r="Z7699" s="34">
        <v>138</v>
      </c>
      <c r="AA7699" s="34">
        <v>109</v>
      </c>
      <c r="AB7699" s="34">
        <v>170</v>
      </c>
      <c r="AC7699" s="34">
        <v>130</v>
      </c>
    </row>
    <row r="7700" spans="1:29" x14ac:dyDescent="0.2">
      <c r="A7700" s="34" t="s">
        <v>68193</v>
      </c>
      <c r="B7700" s="34">
        <v>166</v>
      </c>
      <c r="C7700" s="34">
        <v>174</v>
      </c>
      <c r="D7700" s="34">
        <v>270</v>
      </c>
      <c r="E7700" s="34">
        <v>250</v>
      </c>
      <c r="F7700" s="34">
        <v>226</v>
      </c>
      <c r="G7700" s="34">
        <v>255</v>
      </c>
      <c r="H7700" s="34">
        <v>201</v>
      </c>
      <c r="I7700" s="34">
        <v>212</v>
      </c>
      <c r="J7700" s="34">
        <v>218</v>
      </c>
      <c r="K7700" s="34">
        <v>246</v>
      </c>
      <c r="L7700" s="34">
        <v>126</v>
      </c>
      <c r="M7700" s="34">
        <v>213</v>
      </c>
      <c r="N7700" s="34">
        <v>180</v>
      </c>
      <c r="O7700" s="34">
        <v>160</v>
      </c>
      <c r="P7700" s="34">
        <v>223</v>
      </c>
      <c r="Q7700" s="34">
        <v>283</v>
      </c>
      <c r="R7700" s="34">
        <v>262</v>
      </c>
      <c r="S7700" s="34">
        <v>284</v>
      </c>
      <c r="T7700" s="34">
        <v>178</v>
      </c>
      <c r="U7700" s="34">
        <v>244</v>
      </c>
      <c r="V7700" s="34">
        <v>262</v>
      </c>
      <c r="W7700" s="34">
        <v>184</v>
      </c>
      <c r="X7700" s="34">
        <v>285</v>
      </c>
      <c r="Y7700" s="34">
        <v>255</v>
      </c>
      <c r="Z7700" s="34">
        <v>263</v>
      </c>
      <c r="AA7700" s="34">
        <v>325</v>
      </c>
      <c r="AB7700" s="34">
        <v>232</v>
      </c>
      <c r="AC7700" s="34">
        <v>387</v>
      </c>
    </row>
    <row r="7701" spans="1:29" x14ac:dyDescent="0.2">
      <c r="A7701" s="34" t="s">
        <v>68194</v>
      </c>
      <c r="B7701" s="34">
        <v>95</v>
      </c>
      <c r="C7701" s="34">
        <v>88</v>
      </c>
      <c r="D7701" s="34">
        <v>140</v>
      </c>
      <c r="E7701" s="34">
        <v>124</v>
      </c>
      <c r="F7701" s="34">
        <v>138</v>
      </c>
      <c r="G7701" s="34">
        <v>98</v>
      </c>
      <c r="H7701" s="34">
        <v>86</v>
      </c>
      <c r="I7701" s="34">
        <v>84</v>
      </c>
      <c r="J7701" s="34">
        <v>83</v>
      </c>
      <c r="K7701" s="34">
        <v>132</v>
      </c>
      <c r="L7701" s="34">
        <v>52</v>
      </c>
      <c r="M7701" s="34">
        <v>86</v>
      </c>
      <c r="N7701" s="34">
        <v>77</v>
      </c>
      <c r="O7701" s="34">
        <v>94</v>
      </c>
      <c r="P7701" s="34">
        <v>78</v>
      </c>
      <c r="Q7701" s="34">
        <v>91</v>
      </c>
      <c r="R7701" s="34">
        <v>104</v>
      </c>
      <c r="S7701" s="34">
        <v>117</v>
      </c>
      <c r="T7701" s="34">
        <v>77</v>
      </c>
      <c r="U7701" s="34">
        <v>63</v>
      </c>
      <c r="V7701" s="34">
        <v>106</v>
      </c>
      <c r="W7701" s="34">
        <v>71</v>
      </c>
      <c r="X7701" s="34">
        <v>137</v>
      </c>
      <c r="Y7701" s="34">
        <v>73</v>
      </c>
      <c r="Z7701" s="34">
        <v>135</v>
      </c>
      <c r="AA7701" s="34">
        <v>104</v>
      </c>
      <c r="AB7701" s="34">
        <v>73</v>
      </c>
      <c r="AC7701" s="34">
        <v>152</v>
      </c>
    </row>
    <row r="7702" spans="1:29" x14ac:dyDescent="0.2">
      <c r="A7702" s="34" t="s">
        <v>68195</v>
      </c>
      <c r="B7702" s="34">
        <v>70</v>
      </c>
      <c r="C7702" s="34">
        <v>94</v>
      </c>
      <c r="D7702" s="34">
        <v>107</v>
      </c>
      <c r="E7702" s="34">
        <v>104</v>
      </c>
      <c r="F7702" s="34">
        <v>88</v>
      </c>
      <c r="G7702" s="34">
        <v>107</v>
      </c>
      <c r="H7702" s="34">
        <v>90</v>
      </c>
      <c r="I7702" s="34">
        <v>111</v>
      </c>
      <c r="J7702" s="34">
        <v>59</v>
      </c>
      <c r="K7702" s="34">
        <v>103</v>
      </c>
      <c r="L7702" s="34">
        <v>61</v>
      </c>
      <c r="M7702" s="34">
        <v>83</v>
      </c>
      <c r="N7702" s="34">
        <v>59</v>
      </c>
      <c r="O7702" s="34">
        <v>77</v>
      </c>
      <c r="P7702" s="34">
        <v>72</v>
      </c>
      <c r="Q7702" s="34">
        <v>137</v>
      </c>
      <c r="R7702" s="34">
        <v>73</v>
      </c>
      <c r="S7702" s="34">
        <v>118</v>
      </c>
      <c r="T7702" s="34">
        <v>51</v>
      </c>
      <c r="U7702" s="34">
        <v>114</v>
      </c>
      <c r="V7702" s="34">
        <v>45</v>
      </c>
      <c r="W7702" s="34">
        <v>117</v>
      </c>
      <c r="X7702" s="34">
        <v>80</v>
      </c>
      <c r="Y7702" s="34">
        <v>75</v>
      </c>
      <c r="Z7702" s="34">
        <v>94</v>
      </c>
      <c r="AA7702" s="34">
        <v>138</v>
      </c>
      <c r="AB7702" s="34">
        <v>106</v>
      </c>
      <c r="AC7702" s="34">
        <v>184</v>
      </c>
    </row>
    <row r="7703" spans="1:29" x14ac:dyDescent="0.2">
      <c r="A7703" s="34" t="s">
        <v>68196</v>
      </c>
      <c r="B7703" s="34">
        <v>113</v>
      </c>
      <c r="C7703" s="34">
        <v>137</v>
      </c>
      <c r="D7703" s="34">
        <v>179</v>
      </c>
      <c r="E7703" s="34">
        <v>165</v>
      </c>
      <c r="F7703" s="34">
        <v>146</v>
      </c>
      <c r="G7703" s="34">
        <v>145</v>
      </c>
      <c r="H7703" s="34">
        <v>151</v>
      </c>
      <c r="I7703" s="34">
        <v>140</v>
      </c>
      <c r="J7703" s="34">
        <v>125</v>
      </c>
      <c r="K7703" s="34">
        <v>141</v>
      </c>
      <c r="L7703" s="34">
        <v>108</v>
      </c>
      <c r="M7703" s="34">
        <v>121</v>
      </c>
      <c r="N7703" s="34">
        <v>113</v>
      </c>
      <c r="O7703" s="34">
        <v>130</v>
      </c>
      <c r="P7703" s="34">
        <v>133</v>
      </c>
      <c r="Q7703" s="34">
        <v>183</v>
      </c>
      <c r="R7703" s="34">
        <v>200</v>
      </c>
      <c r="S7703" s="34">
        <v>188</v>
      </c>
      <c r="T7703" s="34">
        <v>109</v>
      </c>
      <c r="U7703" s="34">
        <v>109</v>
      </c>
      <c r="V7703" s="34">
        <v>199</v>
      </c>
      <c r="W7703" s="34">
        <v>157</v>
      </c>
      <c r="X7703" s="34">
        <v>185</v>
      </c>
      <c r="Y7703" s="34">
        <v>124</v>
      </c>
      <c r="Z7703" s="34">
        <v>228</v>
      </c>
      <c r="AA7703" s="34">
        <v>197</v>
      </c>
      <c r="AB7703" s="34">
        <v>155</v>
      </c>
      <c r="AC7703" s="34">
        <v>234</v>
      </c>
    </row>
    <row r="7704" spans="1:29" x14ac:dyDescent="0.2">
      <c r="A7704" s="34" t="s">
        <v>68197</v>
      </c>
      <c r="B7704" s="34">
        <v>195</v>
      </c>
      <c r="C7704" s="34">
        <v>122</v>
      </c>
      <c r="D7704" s="34">
        <v>237</v>
      </c>
      <c r="E7704" s="34">
        <v>140</v>
      </c>
      <c r="F7704" s="34">
        <v>204</v>
      </c>
      <c r="G7704" s="34">
        <v>190</v>
      </c>
      <c r="H7704" s="34">
        <v>252</v>
      </c>
      <c r="I7704" s="34">
        <v>148</v>
      </c>
      <c r="J7704" s="34">
        <v>211</v>
      </c>
      <c r="K7704" s="34">
        <v>171</v>
      </c>
      <c r="L7704" s="34">
        <v>152</v>
      </c>
      <c r="M7704" s="34">
        <v>150</v>
      </c>
      <c r="N7704" s="34">
        <v>209</v>
      </c>
      <c r="O7704" s="34">
        <v>160</v>
      </c>
      <c r="P7704" s="34">
        <v>176</v>
      </c>
      <c r="Q7704" s="34">
        <v>237</v>
      </c>
      <c r="R7704" s="34">
        <v>249</v>
      </c>
      <c r="S7704" s="34">
        <v>232</v>
      </c>
      <c r="T7704" s="34">
        <v>189</v>
      </c>
      <c r="U7704" s="34">
        <v>180</v>
      </c>
      <c r="V7704" s="34">
        <v>252</v>
      </c>
      <c r="W7704" s="34">
        <v>141</v>
      </c>
      <c r="X7704" s="34">
        <v>337</v>
      </c>
      <c r="Y7704" s="34">
        <v>211</v>
      </c>
      <c r="Z7704" s="34">
        <v>257</v>
      </c>
      <c r="AA7704" s="34">
        <v>203</v>
      </c>
      <c r="AB7704" s="34">
        <v>244</v>
      </c>
      <c r="AC7704" s="34">
        <v>270</v>
      </c>
    </row>
    <row r="7705" spans="1:29" x14ac:dyDescent="0.2">
      <c r="A7705" s="34" t="s">
        <v>68198</v>
      </c>
      <c r="B7705" s="34">
        <v>250</v>
      </c>
      <c r="C7705" s="34">
        <v>191</v>
      </c>
      <c r="D7705" s="34">
        <v>256</v>
      </c>
      <c r="E7705" s="34">
        <v>238</v>
      </c>
      <c r="F7705" s="34">
        <v>242</v>
      </c>
      <c r="G7705" s="34">
        <v>306</v>
      </c>
      <c r="H7705" s="34">
        <v>273</v>
      </c>
      <c r="I7705" s="34">
        <v>235</v>
      </c>
      <c r="J7705" s="34">
        <v>247</v>
      </c>
      <c r="K7705" s="34">
        <v>243</v>
      </c>
      <c r="L7705" s="34">
        <v>229</v>
      </c>
      <c r="M7705" s="34">
        <v>216</v>
      </c>
      <c r="N7705" s="34">
        <v>207</v>
      </c>
      <c r="O7705" s="34">
        <v>221</v>
      </c>
      <c r="P7705" s="34">
        <v>204</v>
      </c>
      <c r="Q7705" s="34">
        <v>363</v>
      </c>
      <c r="R7705" s="34">
        <v>264</v>
      </c>
      <c r="S7705" s="34">
        <v>253</v>
      </c>
      <c r="T7705" s="34">
        <v>291</v>
      </c>
      <c r="U7705" s="34">
        <v>230</v>
      </c>
      <c r="V7705" s="34">
        <v>284</v>
      </c>
      <c r="W7705" s="34">
        <v>353</v>
      </c>
      <c r="X7705" s="34">
        <v>322</v>
      </c>
      <c r="Y7705" s="34">
        <v>278</v>
      </c>
      <c r="Z7705" s="34">
        <v>269</v>
      </c>
      <c r="AA7705" s="34">
        <v>223</v>
      </c>
      <c r="AB7705" s="34">
        <v>356</v>
      </c>
      <c r="AC7705" s="34">
        <v>428</v>
      </c>
    </row>
    <row r="7706" spans="1:29" x14ac:dyDescent="0.2">
      <c r="A7706" s="34" t="s">
        <v>68199</v>
      </c>
      <c r="B7706" s="34">
        <v>87</v>
      </c>
      <c r="C7706" s="34">
        <v>156</v>
      </c>
      <c r="D7706" s="34">
        <v>224</v>
      </c>
      <c r="E7706" s="34">
        <v>154</v>
      </c>
      <c r="F7706" s="34">
        <v>98</v>
      </c>
      <c r="G7706" s="34">
        <v>98</v>
      </c>
      <c r="H7706" s="34">
        <v>100</v>
      </c>
      <c r="I7706" s="34">
        <v>140</v>
      </c>
      <c r="J7706" s="34">
        <v>113</v>
      </c>
      <c r="K7706" s="34">
        <v>142</v>
      </c>
      <c r="L7706" s="34">
        <v>70</v>
      </c>
      <c r="M7706" s="34">
        <v>150</v>
      </c>
      <c r="N7706" s="34">
        <v>110</v>
      </c>
      <c r="O7706" s="34">
        <v>124</v>
      </c>
      <c r="P7706" s="34">
        <v>137</v>
      </c>
      <c r="Q7706" s="34">
        <v>184</v>
      </c>
      <c r="R7706" s="34">
        <v>137</v>
      </c>
      <c r="S7706" s="34">
        <v>183</v>
      </c>
      <c r="T7706" s="34">
        <v>88</v>
      </c>
      <c r="U7706" s="34">
        <v>127</v>
      </c>
      <c r="V7706" s="34">
        <v>164</v>
      </c>
      <c r="W7706" s="34">
        <v>121</v>
      </c>
      <c r="X7706" s="34">
        <v>160</v>
      </c>
      <c r="Y7706" s="34">
        <v>97</v>
      </c>
      <c r="Z7706" s="34">
        <v>219</v>
      </c>
      <c r="AA7706" s="34">
        <v>184</v>
      </c>
      <c r="AB7706" s="34">
        <v>125</v>
      </c>
      <c r="AC7706" s="34">
        <v>259</v>
      </c>
    </row>
    <row r="7707" spans="1:29" x14ac:dyDescent="0.2">
      <c r="A7707" s="34" t="s">
        <v>68200</v>
      </c>
      <c r="B7707" s="34">
        <v>270</v>
      </c>
      <c r="C7707" s="34">
        <v>316</v>
      </c>
      <c r="D7707" s="34">
        <v>467</v>
      </c>
      <c r="E7707" s="34">
        <v>457</v>
      </c>
      <c r="F7707" s="34">
        <v>419</v>
      </c>
      <c r="G7707" s="34">
        <v>324</v>
      </c>
      <c r="H7707" s="34">
        <v>396</v>
      </c>
      <c r="I7707" s="34">
        <v>322</v>
      </c>
      <c r="J7707" s="34">
        <v>328</v>
      </c>
      <c r="K7707" s="34">
        <v>367</v>
      </c>
      <c r="L7707" s="34">
        <v>162</v>
      </c>
      <c r="M7707" s="34">
        <v>249</v>
      </c>
      <c r="N7707" s="34">
        <v>298</v>
      </c>
      <c r="O7707" s="34">
        <v>295</v>
      </c>
      <c r="P7707" s="34">
        <v>332</v>
      </c>
      <c r="Q7707" s="34">
        <v>378</v>
      </c>
      <c r="R7707" s="34">
        <v>351</v>
      </c>
      <c r="S7707" s="34">
        <v>480</v>
      </c>
      <c r="T7707" s="34">
        <v>215</v>
      </c>
      <c r="U7707" s="34">
        <v>231</v>
      </c>
      <c r="V7707" s="34">
        <v>414</v>
      </c>
      <c r="W7707" s="34">
        <v>251</v>
      </c>
      <c r="X7707" s="34">
        <v>574</v>
      </c>
      <c r="Y7707" s="34">
        <v>295</v>
      </c>
      <c r="Z7707" s="34">
        <v>482</v>
      </c>
      <c r="AA7707" s="34">
        <v>440</v>
      </c>
      <c r="AB7707" s="34">
        <v>314</v>
      </c>
      <c r="AC7707" s="34">
        <v>577</v>
      </c>
    </row>
    <row r="7708" spans="1:29" x14ac:dyDescent="0.2">
      <c r="A7708" s="34" t="s">
        <v>68201</v>
      </c>
      <c r="B7708" s="34">
        <v>206</v>
      </c>
      <c r="C7708" s="34">
        <v>224</v>
      </c>
      <c r="D7708" s="34">
        <v>252</v>
      </c>
      <c r="E7708" s="34">
        <v>250</v>
      </c>
      <c r="F7708" s="34">
        <v>238</v>
      </c>
      <c r="G7708" s="34">
        <v>273</v>
      </c>
      <c r="H7708" s="34">
        <v>273</v>
      </c>
      <c r="I7708" s="34">
        <v>244</v>
      </c>
      <c r="J7708" s="34">
        <v>258</v>
      </c>
      <c r="K7708" s="34">
        <v>286</v>
      </c>
      <c r="L7708" s="34">
        <v>231</v>
      </c>
      <c r="M7708" s="34">
        <v>304</v>
      </c>
      <c r="N7708" s="34">
        <v>197</v>
      </c>
      <c r="O7708" s="34">
        <v>211</v>
      </c>
      <c r="P7708" s="34">
        <v>272</v>
      </c>
      <c r="Q7708" s="34">
        <v>294</v>
      </c>
      <c r="R7708" s="34">
        <v>334</v>
      </c>
      <c r="S7708" s="34">
        <v>265</v>
      </c>
      <c r="T7708" s="34">
        <v>298</v>
      </c>
      <c r="U7708" s="34">
        <v>311</v>
      </c>
      <c r="V7708" s="34">
        <v>263</v>
      </c>
      <c r="W7708" s="34">
        <v>335</v>
      </c>
      <c r="X7708" s="34">
        <v>315</v>
      </c>
      <c r="Y7708" s="34">
        <v>307</v>
      </c>
      <c r="Z7708" s="34">
        <v>259</v>
      </c>
      <c r="AA7708" s="34">
        <v>303</v>
      </c>
      <c r="AB7708" s="34">
        <v>289</v>
      </c>
      <c r="AC7708" s="34">
        <v>391</v>
      </c>
    </row>
    <row r="7709" spans="1:29" x14ac:dyDescent="0.2">
      <c r="A7709" s="34" t="s">
        <v>68202</v>
      </c>
      <c r="B7709" s="34">
        <v>85</v>
      </c>
      <c r="C7709" s="34">
        <v>68</v>
      </c>
      <c r="D7709" s="34">
        <v>72</v>
      </c>
      <c r="E7709" s="34">
        <v>73</v>
      </c>
      <c r="F7709" s="34">
        <v>85</v>
      </c>
      <c r="G7709" s="34">
        <v>97</v>
      </c>
      <c r="H7709" s="34">
        <v>59</v>
      </c>
      <c r="I7709" s="34">
        <v>56</v>
      </c>
      <c r="J7709" s="34">
        <v>66</v>
      </c>
      <c r="K7709" s="34">
        <v>99</v>
      </c>
      <c r="L7709" s="34">
        <v>58</v>
      </c>
      <c r="M7709" s="34">
        <v>89</v>
      </c>
      <c r="N7709" s="34">
        <v>63</v>
      </c>
      <c r="O7709" s="34">
        <v>66</v>
      </c>
      <c r="P7709" s="34">
        <v>82</v>
      </c>
      <c r="Q7709" s="34">
        <v>90</v>
      </c>
      <c r="R7709" s="34">
        <v>93</v>
      </c>
      <c r="S7709" s="34">
        <v>106</v>
      </c>
      <c r="T7709" s="34">
        <v>93</v>
      </c>
      <c r="U7709" s="34">
        <v>85</v>
      </c>
      <c r="V7709" s="34">
        <v>94</v>
      </c>
      <c r="W7709" s="34">
        <v>89</v>
      </c>
      <c r="X7709" s="34">
        <v>95</v>
      </c>
      <c r="Y7709" s="34">
        <v>104</v>
      </c>
      <c r="Z7709" s="34">
        <v>112</v>
      </c>
      <c r="AA7709" s="34">
        <v>127</v>
      </c>
      <c r="AB7709" s="34">
        <v>97</v>
      </c>
      <c r="AC7709" s="34">
        <v>120</v>
      </c>
    </row>
    <row r="7710" spans="1:29" x14ac:dyDescent="0.2">
      <c r="A7710" s="34" t="s">
        <v>68203</v>
      </c>
      <c r="B7710" s="34">
        <v>155</v>
      </c>
      <c r="C7710" s="34">
        <v>142</v>
      </c>
      <c r="D7710" s="34">
        <v>202</v>
      </c>
      <c r="E7710" s="34">
        <v>170</v>
      </c>
      <c r="F7710" s="34">
        <v>207</v>
      </c>
      <c r="G7710" s="34">
        <v>193</v>
      </c>
      <c r="H7710" s="34">
        <v>168</v>
      </c>
      <c r="I7710" s="34">
        <v>162</v>
      </c>
      <c r="J7710" s="34">
        <v>82</v>
      </c>
      <c r="K7710" s="34">
        <v>639</v>
      </c>
      <c r="L7710" s="34">
        <v>124</v>
      </c>
      <c r="M7710" s="34">
        <v>132</v>
      </c>
      <c r="N7710" s="34">
        <v>132</v>
      </c>
      <c r="O7710" s="34">
        <v>161</v>
      </c>
      <c r="P7710" s="34">
        <v>164</v>
      </c>
      <c r="Q7710" s="34">
        <v>236</v>
      </c>
      <c r="R7710" s="34">
        <v>194</v>
      </c>
      <c r="S7710" s="34">
        <v>245</v>
      </c>
      <c r="T7710" s="34">
        <v>137</v>
      </c>
      <c r="U7710" s="34">
        <v>165</v>
      </c>
      <c r="V7710" s="34">
        <v>194</v>
      </c>
      <c r="W7710" s="34">
        <v>181</v>
      </c>
      <c r="X7710" s="34">
        <v>257</v>
      </c>
      <c r="Y7710" s="34">
        <v>218</v>
      </c>
      <c r="Z7710" s="34">
        <v>80</v>
      </c>
      <c r="AA7710" s="34">
        <v>513</v>
      </c>
      <c r="AB7710" s="34">
        <v>229</v>
      </c>
      <c r="AC7710" s="34">
        <v>310</v>
      </c>
    </row>
    <row r="7711" spans="1:29" x14ac:dyDescent="0.2">
      <c r="A7711" s="34" t="s">
        <v>68204</v>
      </c>
      <c r="B7711" s="34">
        <v>57</v>
      </c>
      <c r="C7711" s="34">
        <v>104</v>
      </c>
      <c r="D7711" s="34">
        <v>114</v>
      </c>
      <c r="E7711" s="34">
        <v>142</v>
      </c>
      <c r="F7711" s="34">
        <v>122</v>
      </c>
      <c r="G7711" s="34">
        <v>73</v>
      </c>
      <c r="H7711" s="34">
        <v>140</v>
      </c>
      <c r="I7711" s="34">
        <v>108</v>
      </c>
      <c r="J7711" s="34">
        <v>81</v>
      </c>
      <c r="K7711" s="34">
        <v>119</v>
      </c>
      <c r="L7711" s="34">
        <v>71</v>
      </c>
      <c r="M7711" s="34">
        <v>90</v>
      </c>
      <c r="N7711" s="34">
        <v>118</v>
      </c>
      <c r="O7711" s="34">
        <v>68</v>
      </c>
      <c r="P7711" s="34">
        <v>112</v>
      </c>
      <c r="Q7711" s="34">
        <v>110</v>
      </c>
      <c r="R7711" s="34">
        <v>115</v>
      </c>
      <c r="S7711" s="34">
        <v>111</v>
      </c>
      <c r="T7711" s="34">
        <v>75</v>
      </c>
      <c r="U7711" s="34">
        <v>96</v>
      </c>
      <c r="V7711" s="34">
        <v>140</v>
      </c>
      <c r="W7711" s="34">
        <v>76</v>
      </c>
      <c r="X7711" s="34">
        <v>138</v>
      </c>
      <c r="Y7711" s="34">
        <v>88</v>
      </c>
      <c r="Z7711" s="34">
        <v>140</v>
      </c>
      <c r="AA7711" s="34">
        <v>125</v>
      </c>
      <c r="AB7711" s="34">
        <v>91</v>
      </c>
      <c r="AC7711" s="34">
        <v>163</v>
      </c>
    </row>
    <row r="7712" spans="1:29" x14ac:dyDescent="0.2">
      <c r="A7712" s="34" t="s">
        <v>68205</v>
      </c>
      <c r="B7712" s="34">
        <v>218</v>
      </c>
      <c r="C7712" s="34">
        <v>261</v>
      </c>
      <c r="D7712" s="34">
        <v>369</v>
      </c>
      <c r="E7712" s="34">
        <v>291</v>
      </c>
      <c r="F7712" s="34">
        <v>287</v>
      </c>
      <c r="G7712" s="34">
        <v>310</v>
      </c>
      <c r="H7712" s="34">
        <v>350</v>
      </c>
      <c r="I7712" s="34">
        <v>273</v>
      </c>
      <c r="J7712" s="34">
        <v>269</v>
      </c>
      <c r="K7712" s="34">
        <v>316</v>
      </c>
      <c r="L7712" s="34">
        <v>158</v>
      </c>
      <c r="M7712" s="34">
        <v>226</v>
      </c>
      <c r="N7712" s="34">
        <v>289</v>
      </c>
      <c r="O7712" s="34">
        <v>265</v>
      </c>
      <c r="P7712" s="34">
        <v>259</v>
      </c>
      <c r="Q7712" s="34">
        <v>332</v>
      </c>
      <c r="R7712" s="34">
        <v>346</v>
      </c>
      <c r="S7712" s="34">
        <v>410</v>
      </c>
      <c r="T7712" s="34">
        <v>234</v>
      </c>
      <c r="U7712" s="34">
        <v>254</v>
      </c>
      <c r="V7712" s="34">
        <v>309</v>
      </c>
      <c r="W7712" s="34">
        <v>291</v>
      </c>
      <c r="X7712" s="34">
        <v>407</v>
      </c>
      <c r="Y7712" s="34">
        <v>276</v>
      </c>
      <c r="Z7712" s="34">
        <v>324</v>
      </c>
      <c r="AA7712" s="34">
        <v>344</v>
      </c>
      <c r="AB7712" s="34">
        <v>281</v>
      </c>
      <c r="AC7712" s="34">
        <v>457</v>
      </c>
    </row>
    <row r="7713" spans="1:29" x14ac:dyDescent="0.2">
      <c r="A7713" s="34" t="s">
        <v>68206</v>
      </c>
      <c r="B7713" s="34">
        <v>55</v>
      </c>
      <c r="C7713" s="34">
        <v>108</v>
      </c>
      <c r="D7713" s="34">
        <v>144</v>
      </c>
      <c r="E7713" s="34">
        <v>102</v>
      </c>
      <c r="F7713" s="34">
        <v>86</v>
      </c>
      <c r="G7713" s="34">
        <v>75</v>
      </c>
      <c r="H7713" s="34">
        <v>55</v>
      </c>
      <c r="I7713" s="34">
        <v>91</v>
      </c>
      <c r="J7713" s="34">
        <v>52</v>
      </c>
      <c r="K7713" s="34">
        <v>128</v>
      </c>
      <c r="L7713" s="34">
        <v>24</v>
      </c>
      <c r="M7713" s="34">
        <v>78</v>
      </c>
      <c r="N7713" s="34">
        <v>66</v>
      </c>
      <c r="O7713" s="34">
        <v>72</v>
      </c>
      <c r="P7713" s="34">
        <v>58</v>
      </c>
      <c r="Q7713" s="34">
        <v>72</v>
      </c>
      <c r="R7713" s="34">
        <v>57</v>
      </c>
      <c r="S7713" s="34">
        <v>124</v>
      </c>
      <c r="T7713" s="34">
        <v>21</v>
      </c>
      <c r="U7713" s="34">
        <v>41</v>
      </c>
      <c r="V7713" s="34">
        <v>80</v>
      </c>
      <c r="W7713" s="34">
        <v>51</v>
      </c>
      <c r="X7713" s="34">
        <v>112</v>
      </c>
      <c r="Y7713" s="34">
        <v>52</v>
      </c>
      <c r="Z7713" s="34">
        <v>95</v>
      </c>
      <c r="AA7713" s="34">
        <v>124</v>
      </c>
      <c r="AB7713" s="34">
        <v>40</v>
      </c>
      <c r="AC7713" s="34">
        <v>148</v>
      </c>
    </row>
    <row r="7714" spans="1:29" x14ac:dyDescent="0.2">
      <c r="A7714" s="34" t="s">
        <v>68207</v>
      </c>
      <c r="B7714" s="34">
        <v>40</v>
      </c>
      <c r="C7714" s="34">
        <v>89</v>
      </c>
      <c r="D7714" s="34">
        <v>111</v>
      </c>
      <c r="E7714" s="34">
        <v>84</v>
      </c>
      <c r="F7714" s="34">
        <v>52</v>
      </c>
      <c r="G7714" s="34">
        <v>99</v>
      </c>
      <c r="H7714" s="34">
        <v>57</v>
      </c>
      <c r="I7714" s="34">
        <v>74</v>
      </c>
      <c r="J7714" s="34">
        <v>41</v>
      </c>
      <c r="K7714" s="34">
        <v>79</v>
      </c>
      <c r="L7714" s="34">
        <v>30</v>
      </c>
      <c r="M7714" s="34">
        <v>70</v>
      </c>
      <c r="N7714" s="34">
        <v>51</v>
      </c>
      <c r="O7714" s="34">
        <v>65</v>
      </c>
      <c r="P7714" s="34">
        <v>42</v>
      </c>
      <c r="Q7714" s="34">
        <v>76</v>
      </c>
      <c r="R7714" s="34">
        <v>61</v>
      </c>
      <c r="S7714" s="34">
        <v>99</v>
      </c>
      <c r="T7714" s="34">
        <v>38</v>
      </c>
      <c r="U7714" s="34">
        <v>47</v>
      </c>
      <c r="V7714" s="34">
        <v>73</v>
      </c>
      <c r="W7714" s="34">
        <v>37</v>
      </c>
      <c r="X7714" s="34">
        <v>97</v>
      </c>
      <c r="Y7714" s="34">
        <v>35</v>
      </c>
      <c r="Z7714" s="34">
        <v>85</v>
      </c>
      <c r="AA7714" s="34">
        <v>87</v>
      </c>
      <c r="AB7714" s="34">
        <v>22</v>
      </c>
      <c r="AC7714" s="34">
        <v>108</v>
      </c>
    </row>
    <row r="7715" spans="1:29" x14ac:dyDescent="0.2">
      <c r="A7715" s="34" t="s">
        <v>68208</v>
      </c>
      <c r="B7715" s="34">
        <v>233</v>
      </c>
      <c r="C7715" s="34">
        <v>186</v>
      </c>
      <c r="D7715" s="34">
        <v>323</v>
      </c>
      <c r="E7715" s="34">
        <v>184</v>
      </c>
      <c r="F7715" s="34">
        <v>319</v>
      </c>
      <c r="G7715" s="34">
        <v>190</v>
      </c>
      <c r="H7715" s="34">
        <v>306</v>
      </c>
      <c r="I7715" s="34">
        <v>170</v>
      </c>
      <c r="J7715" s="34">
        <v>285</v>
      </c>
      <c r="K7715" s="34">
        <v>186</v>
      </c>
      <c r="L7715" s="34">
        <v>285</v>
      </c>
      <c r="M7715" s="34">
        <v>155</v>
      </c>
      <c r="N7715" s="34">
        <v>267</v>
      </c>
      <c r="O7715" s="34">
        <v>197</v>
      </c>
      <c r="P7715" s="34">
        <v>274</v>
      </c>
      <c r="Q7715" s="34">
        <v>288</v>
      </c>
      <c r="R7715" s="34">
        <v>354</v>
      </c>
      <c r="S7715" s="34">
        <v>242</v>
      </c>
      <c r="T7715" s="34">
        <v>366</v>
      </c>
      <c r="U7715" s="34">
        <v>233</v>
      </c>
      <c r="V7715" s="34">
        <v>423</v>
      </c>
      <c r="W7715" s="34">
        <v>293</v>
      </c>
      <c r="X7715" s="34">
        <v>420</v>
      </c>
      <c r="Y7715" s="34">
        <v>268</v>
      </c>
      <c r="Z7715" s="34">
        <v>336</v>
      </c>
      <c r="AA7715" s="34">
        <v>253</v>
      </c>
      <c r="AB7715" s="34">
        <v>442</v>
      </c>
      <c r="AC7715" s="34">
        <v>320</v>
      </c>
    </row>
    <row r="7716" spans="1:29" x14ac:dyDescent="0.2">
      <c r="A7716" s="34" t="s">
        <v>68209</v>
      </c>
      <c r="B7716" s="34">
        <v>336</v>
      </c>
      <c r="C7716" s="34">
        <v>475</v>
      </c>
      <c r="D7716" s="34">
        <v>512</v>
      </c>
      <c r="E7716" s="34">
        <v>503</v>
      </c>
      <c r="F7716" s="34">
        <v>448</v>
      </c>
      <c r="G7716" s="34">
        <v>517</v>
      </c>
      <c r="H7716" s="34">
        <v>432</v>
      </c>
      <c r="I7716" s="34">
        <v>477</v>
      </c>
      <c r="J7716" s="34">
        <v>365</v>
      </c>
      <c r="K7716" s="34">
        <v>575</v>
      </c>
      <c r="L7716" s="34">
        <v>226</v>
      </c>
      <c r="M7716" s="34">
        <v>432</v>
      </c>
      <c r="N7716" s="34">
        <v>373</v>
      </c>
      <c r="O7716" s="34">
        <v>378</v>
      </c>
      <c r="P7716" s="34">
        <v>351</v>
      </c>
      <c r="Q7716" s="34">
        <v>602</v>
      </c>
      <c r="R7716" s="34">
        <v>465</v>
      </c>
      <c r="S7716" s="34">
        <v>660</v>
      </c>
      <c r="T7716" s="34">
        <v>326</v>
      </c>
      <c r="U7716" s="34">
        <v>412</v>
      </c>
      <c r="V7716" s="34">
        <v>522</v>
      </c>
      <c r="W7716" s="34">
        <v>508</v>
      </c>
      <c r="X7716" s="34">
        <v>584</v>
      </c>
      <c r="Y7716" s="34">
        <v>501</v>
      </c>
      <c r="Z7716" s="34">
        <v>514</v>
      </c>
      <c r="AA7716" s="34">
        <v>632</v>
      </c>
      <c r="AB7716" s="34">
        <v>422</v>
      </c>
      <c r="AC7716" s="34">
        <v>731</v>
      </c>
    </row>
    <row r="7717" spans="1:29" x14ac:dyDescent="0.2">
      <c r="A7717" s="34" t="s">
        <v>68210</v>
      </c>
      <c r="B7717" s="34">
        <v>235</v>
      </c>
      <c r="C7717" s="34">
        <v>189</v>
      </c>
      <c r="D7717" s="34">
        <v>235</v>
      </c>
      <c r="E7717" s="34">
        <v>239</v>
      </c>
      <c r="F7717" s="34">
        <v>250</v>
      </c>
      <c r="G7717" s="34">
        <v>223</v>
      </c>
      <c r="H7717" s="34">
        <v>184</v>
      </c>
      <c r="I7717" s="34">
        <v>213</v>
      </c>
      <c r="J7717" s="34">
        <v>202</v>
      </c>
      <c r="K7717" s="34">
        <v>232</v>
      </c>
      <c r="L7717" s="34">
        <v>191</v>
      </c>
      <c r="M7717" s="34">
        <v>192</v>
      </c>
      <c r="N7717" s="34">
        <v>195</v>
      </c>
      <c r="O7717" s="34">
        <v>182</v>
      </c>
      <c r="P7717" s="34">
        <v>179</v>
      </c>
      <c r="Q7717" s="34">
        <v>299</v>
      </c>
      <c r="R7717" s="34">
        <v>325</v>
      </c>
      <c r="S7717" s="34">
        <v>279</v>
      </c>
      <c r="T7717" s="34">
        <v>262</v>
      </c>
      <c r="U7717" s="34">
        <v>202</v>
      </c>
      <c r="V7717" s="34">
        <v>268</v>
      </c>
      <c r="W7717" s="34">
        <v>235</v>
      </c>
      <c r="X7717" s="34">
        <v>306</v>
      </c>
      <c r="Y7717" s="34">
        <v>238</v>
      </c>
      <c r="Z7717" s="34">
        <v>178</v>
      </c>
      <c r="AA7717" s="34">
        <v>244</v>
      </c>
      <c r="AB7717" s="34">
        <v>329</v>
      </c>
      <c r="AC7717" s="34">
        <v>334</v>
      </c>
    </row>
    <row r="7718" spans="1:29" x14ac:dyDescent="0.2">
      <c r="A7718" s="34" t="s">
        <v>68211</v>
      </c>
      <c r="B7718" s="34">
        <v>38</v>
      </c>
      <c r="C7718" s="34">
        <v>61</v>
      </c>
      <c r="D7718" s="34">
        <v>56</v>
      </c>
      <c r="E7718" s="34">
        <v>94</v>
      </c>
      <c r="F7718" s="34">
        <v>52</v>
      </c>
      <c r="G7718" s="34">
        <v>78</v>
      </c>
      <c r="H7718" s="34">
        <v>49</v>
      </c>
      <c r="I7718" s="34">
        <v>82</v>
      </c>
      <c r="J7718" s="34">
        <v>27</v>
      </c>
      <c r="K7718" s="34">
        <v>64</v>
      </c>
      <c r="L7718" s="34">
        <v>16</v>
      </c>
      <c r="M7718" s="34">
        <v>77</v>
      </c>
      <c r="N7718" s="34">
        <v>29</v>
      </c>
      <c r="O7718" s="34">
        <v>75</v>
      </c>
      <c r="P7718" s="34">
        <v>32</v>
      </c>
      <c r="Q7718" s="34">
        <v>97</v>
      </c>
      <c r="R7718" s="34">
        <v>41</v>
      </c>
      <c r="S7718" s="34">
        <v>107</v>
      </c>
      <c r="T7718" s="34">
        <v>26</v>
      </c>
      <c r="U7718" s="34">
        <v>57</v>
      </c>
      <c r="V7718" s="34">
        <v>50</v>
      </c>
      <c r="W7718" s="34">
        <v>62</v>
      </c>
      <c r="X7718" s="34">
        <v>64</v>
      </c>
      <c r="Y7718" s="34">
        <v>47</v>
      </c>
      <c r="Z7718" s="34">
        <v>72</v>
      </c>
      <c r="AA7718" s="34">
        <v>95</v>
      </c>
      <c r="AB7718" s="34">
        <v>41</v>
      </c>
      <c r="AC7718" s="34">
        <v>122</v>
      </c>
    </row>
    <row r="7719" spans="1:29" x14ac:dyDescent="0.2">
      <c r="A7719" s="34" t="s">
        <v>68212</v>
      </c>
      <c r="B7719" s="34">
        <v>204</v>
      </c>
      <c r="C7719" s="34">
        <v>168</v>
      </c>
      <c r="D7719" s="34">
        <v>227</v>
      </c>
      <c r="E7719" s="34">
        <v>190</v>
      </c>
      <c r="F7719" s="34">
        <v>257</v>
      </c>
      <c r="G7719" s="34">
        <v>193</v>
      </c>
      <c r="H7719" s="34">
        <v>213</v>
      </c>
      <c r="I7719" s="34">
        <v>175</v>
      </c>
      <c r="J7719" s="34">
        <v>207</v>
      </c>
      <c r="K7719" s="34">
        <v>230</v>
      </c>
      <c r="L7719" s="34">
        <v>133</v>
      </c>
      <c r="M7719" s="34">
        <v>175</v>
      </c>
      <c r="N7719" s="34">
        <v>212</v>
      </c>
      <c r="O7719" s="34">
        <v>172</v>
      </c>
      <c r="P7719" s="34">
        <v>184</v>
      </c>
      <c r="Q7719" s="34">
        <v>231</v>
      </c>
      <c r="R7719" s="34">
        <v>289</v>
      </c>
      <c r="S7719" s="34">
        <v>225</v>
      </c>
      <c r="T7719" s="34">
        <v>234</v>
      </c>
      <c r="U7719" s="34">
        <v>164</v>
      </c>
      <c r="V7719" s="34">
        <v>223</v>
      </c>
      <c r="W7719" s="34">
        <v>209</v>
      </c>
      <c r="X7719" s="34">
        <v>240</v>
      </c>
      <c r="Y7719" s="34">
        <v>199</v>
      </c>
      <c r="Z7719" s="34">
        <v>265</v>
      </c>
      <c r="AA7719" s="34">
        <v>284</v>
      </c>
      <c r="AB7719" s="34">
        <v>261</v>
      </c>
      <c r="AC7719" s="34">
        <v>315</v>
      </c>
    </row>
    <row r="7720" spans="1:29" x14ac:dyDescent="0.2">
      <c r="A7720" s="34" t="s">
        <v>68213</v>
      </c>
      <c r="B7720" s="34">
        <v>80</v>
      </c>
      <c r="C7720" s="34">
        <v>158</v>
      </c>
      <c r="D7720" s="34">
        <v>127</v>
      </c>
      <c r="E7720" s="34">
        <v>179</v>
      </c>
      <c r="F7720" s="34">
        <v>169</v>
      </c>
      <c r="G7720" s="34">
        <v>140</v>
      </c>
      <c r="H7720" s="34">
        <v>145</v>
      </c>
      <c r="I7720" s="34">
        <v>110</v>
      </c>
      <c r="J7720" s="34">
        <v>119</v>
      </c>
      <c r="K7720" s="34">
        <v>155</v>
      </c>
      <c r="L7720" s="34">
        <v>88</v>
      </c>
      <c r="M7720" s="34">
        <v>150</v>
      </c>
      <c r="N7720" s="34">
        <v>104</v>
      </c>
      <c r="O7720" s="34">
        <v>117</v>
      </c>
      <c r="P7720" s="34">
        <v>93</v>
      </c>
      <c r="Q7720" s="34">
        <v>176</v>
      </c>
      <c r="R7720" s="34">
        <v>163</v>
      </c>
      <c r="S7720" s="34">
        <v>135</v>
      </c>
      <c r="T7720" s="34">
        <v>102</v>
      </c>
      <c r="U7720" s="34">
        <v>147</v>
      </c>
      <c r="V7720" s="34">
        <v>128</v>
      </c>
      <c r="W7720" s="34">
        <v>174</v>
      </c>
      <c r="X7720" s="34">
        <v>171</v>
      </c>
      <c r="Y7720" s="34">
        <v>155</v>
      </c>
      <c r="Z7720" s="34">
        <v>109</v>
      </c>
      <c r="AA7720" s="34">
        <v>204</v>
      </c>
      <c r="AB7720" s="34">
        <v>138</v>
      </c>
      <c r="AC7720" s="34">
        <v>241</v>
      </c>
    </row>
    <row r="7721" spans="1:29" x14ac:dyDescent="0.2">
      <c r="A7721" s="34" t="s">
        <v>68214</v>
      </c>
      <c r="B7721" s="34">
        <v>275</v>
      </c>
      <c r="C7721" s="34">
        <v>329</v>
      </c>
      <c r="D7721" s="34">
        <v>349</v>
      </c>
      <c r="E7721" s="34">
        <v>381</v>
      </c>
      <c r="F7721" s="34">
        <v>347</v>
      </c>
      <c r="G7721" s="34">
        <v>328</v>
      </c>
      <c r="H7721" s="34">
        <v>349</v>
      </c>
      <c r="I7721" s="34">
        <v>299</v>
      </c>
      <c r="J7721" s="34">
        <v>293</v>
      </c>
      <c r="K7721" s="34">
        <v>330</v>
      </c>
      <c r="L7721" s="34">
        <v>258</v>
      </c>
      <c r="M7721" s="34">
        <v>234</v>
      </c>
      <c r="N7721" s="34">
        <v>273</v>
      </c>
      <c r="O7721" s="34">
        <v>284</v>
      </c>
      <c r="P7721" s="34">
        <v>259</v>
      </c>
      <c r="Q7721" s="34">
        <v>473</v>
      </c>
      <c r="R7721" s="34">
        <v>381</v>
      </c>
      <c r="S7721" s="34">
        <v>443</v>
      </c>
      <c r="T7721" s="34">
        <v>316</v>
      </c>
      <c r="U7721" s="34">
        <v>319</v>
      </c>
      <c r="V7721" s="34">
        <v>408</v>
      </c>
      <c r="W7721" s="34">
        <v>307</v>
      </c>
      <c r="X7721" s="34">
        <v>461</v>
      </c>
      <c r="Y7721" s="34">
        <v>288</v>
      </c>
      <c r="Z7721" s="34">
        <v>369</v>
      </c>
      <c r="AA7721" s="34">
        <v>421</v>
      </c>
      <c r="AB7721" s="34">
        <v>391</v>
      </c>
      <c r="AC7721" s="34">
        <v>532</v>
      </c>
    </row>
    <row r="7722" spans="1:29" x14ac:dyDescent="0.2">
      <c r="A7722" s="34" t="s">
        <v>68215</v>
      </c>
      <c r="B7722" s="34">
        <v>162</v>
      </c>
      <c r="C7722" s="34">
        <v>278</v>
      </c>
      <c r="D7722" s="34">
        <v>376</v>
      </c>
      <c r="E7722" s="34">
        <v>322</v>
      </c>
      <c r="F7722" s="34">
        <v>347</v>
      </c>
      <c r="G7722" s="34">
        <v>265</v>
      </c>
      <c r="H7722" s="34">
        <v>248</v>
      </c>
      <c r="I7722" s="34">
        <v>219</v>
      </c>
      <c r="J7722" s="34">
        <v>217</v>
      </c>
      <c r="K7722" s="34">
        <v>298</v>
      </c>
      <c r="L7722" s="34">
        <v>106</v>
      </c>
      <c r="M7722" s="34">
        <v>252</v>
      </c>
      <c r="N7722" s="34">
        <v>223</v>
      </c>
      <c r="O7722" s="34">
        <v>240</v>
      </c>
      <c r="P7722" s="34">
        <v>210</v>
      </c>
      <c r="Q7722" s="34">
        <v>298</v>
      </c>
      <c r="R7722" s="34">
        <v>279</v>
      </c>
      <c r="S7722" s="34">
        <v>364</v>
      </c>
      <c r="T7722" s="34">
        <v>164</v>
      </c>
      <c r="U7722" s="34">
        <v>219</v>
      </c>
      <c r="V7722" s="34">
        <v>315</v>
      </c>
      <c r="W7722" s="34">
        <v>263</v>
      </c>
      <c r="X7722" s="34">
        <v>439</v>
      </c>
      <c r="Y7722" s="34">
        <v>197</v>
      </c>
      <c r="Z7722" s="34">
        <v>340</v>
      </c>
      <c r="AA7722" s="34">
        <v>368</v>
      </c>
      <c r="AB7722" s="34">
        <v>204</v>
      </c>
      <c r="AC7722" s="34">
        <v>416</v>
      </c>
    </row>
    <row r="7723" spans="1:29" x14ac:dyDescent="0.2">
      <c r="A7723" s="34" t="s">
        <v>68216</v>
      </c>
      <c r="B7723" s="34">
        <v>64</v>
      </c>
      <c r="C7723" s="34">
        <v>109</v>
      </c>
      <c r="D7723" s="34">
        <v>124</v>
      </c>
      <c r="E7723" s="34">
        <v>108</v>
      </c>
      <c r="F7723" s="34">
        <v>103</v>
      </c>
      <c r="G7723" s="34">
        <v>93</v>
      </c>
      <c r="H7723" s="34">
        <v>85</v>
      </c>
      <c r="I7723" s="34">
        <v>88</v>
      </c>
      <c r="J7723" s="34">
        <v>73</v>
      </c>
      <c r="K7723" s="34">
        <v>136</v>
      </c>
      <c r="L7723" s="34">
        <v>52</v>
      </c>
      <c r="M7723" s="34">
        <v>82</v>
      </c>
      <c r="N7723" s="34">
        <v>76</v>
      </c>
      <c r="O7723" s="34">
        <v>71</v>
      </c>
      <c r="P7723" s="34">
        <v>85</v>
      </c>
      <c r="Q7723" s="34">
        <v>135</v>
      </c>
      <c r="R7723" s="34">
        <v>89</v>
      </c>
      <c r="S7723" s="34">
        <v>131</v>
      </c>
      <c r="T7723" s="34">
        <v>66</v>
      </c>
      <c r="U7723" s="34">
        <v>104</v>
      </c>
      <c r="V7723" s="34">
        <v>115</v>
      </c>
      <c r="W7723" s="34">
        <v>86</v>
      </c>
      <c r="X7723" s="34">
        <v>107</v>
      </c>
      <c r="Y7723" s="34">
        <v>88</v>
      </c>
      <c r="Z7723" s="34">
        <v>74</v>
      </c>
      <c r="AA7723" s="34">
        <v>122</v>
      </c>
      <c r="AB7723" s="34">
        <v>74</v>
      </c>
      <c r="AC7723" s="34">
        <v>193</v>
      </c>
    </row>
    <row r="7724" spans="1:29" x14ac:dyDescent="0.2">
      <c r="A7724" s="34" t="s">
        <v>68217</v>
      </c>
      <c r="B7724" s="34">
        <v>49</v>
      </c>
      <c r="C7724" s="34">
        <v>45</v>
      </c>
      <c r="D7724" s="34">
        <v>80</v>
      </c>
      <c r="E7724" s="34">
        <v>83</v>
      </c>
      <c r="F7724" s="34">
        <v>82</v>
      </c>
      <c r="G7724" s="34">
        <v>26</v>
      </c>
      <c r="H7724" s="34">
        <v>71</v>
      </c>
      <c r="I7724" s="34">
        <v>64</v>
      </c>
      <c r="J7724" s="34">
        <v>58</v>
      </c>
      <c r="K7724" s="34">
        <v>74</v>
      </c>
      <c r="L7724" s="34">
        <v>30</v>
      </c>
      <c r="M7724" s="34">
        <v>61</v>
      </c>
      <c r="N7724" s="34">
        <v>50</v>
      </c>
      <c r="O7724" s="34">
        <v>36</v>
      </c>
      <c r="P7724" s="34">
        <v>64</v>
      </c>
      <c r="Q7724" s="34">
        <v>61</v>
      </c>
      <c r="R7724" s="34">
        <v>56</v>
      </c>
      <c r="S7724" s="34">
        <v>91</v>
      </c>
      <c r="T7724" s="34">
        <v>46</v>
      </c>
      <c r="U7724" s="34">
        <v>46</v>
      </c>
      <c r="V7724" s="34">
        <v>91</v>
      </c>
      <c r="W7724" s="34">
        <v>48</v>
      </c>
      <c r="X7724" s="34">
        <v>90</v>
      </c>
      <c r="Y7724" s="34">
        <v>56</v>
      </c>
      <c r="Z7724" s="34">
        <v>75</v>
      </c>
      <c r="AA7724" s="34">
        <v>70</v>
      </c>
      <c r="AB7724" s="34">
        <v>72</v>
      </c>
      <c r="AC7724" s="34">
        <v>77</v>
      </c>
    </row>
    <row r="7725" spans="1:29" x14ac:dyDescent="0.2">
      <c r="A7725" s="34" t="s">
        <v>68218</v>
      </c>
      <c r="B7725" s="34">
        <v>115</v>
      </c>
      <c r="C7725" s="34">
        <v>126</v>
      </c>
      <c r="D7725" s="34">
        <v>148</v>
      </c>
      <c r="E7725" s="34">
        <v>152</v>
      </c>
      <c r="F7725" s="34">
        <v>133</v>
      </c>
      <c r="G7725" s="34">
        <v>134</v>
      </c>
      <c r="H7725" s="34">
        <v>78</v>
      </c>
      <c r="I7725" s="34">
        <v>79</v>
      </c>
      <c r="J7725" s="34">
        <v>83</v>
      </c>
      <c r="K7725" s="34">
        <v>122</v>
      </c>
      <c r="L7725" s="34">
        <v>32</v>
      </c>
      <c r="M7725" s="34">
        <v>114</v>
      </c>
      <c r="N7725" s="34">
        <v>103</v>
      </c>
      <c r="O7725" s="34">
        <v>76</v>
      </c>
      <c r="P7725" s="34">
        <v>100</v>
      </c>
      <c r="Q7725" s="34">
        <v>138</v>
      </c>
      <c r="R7725" s="34">
        <v>83</v>
      </c>
      <c r="S7725" s="34">
        <v>178</v>
      </c>
      <c r="T7725" s="34">
        <v>66</v>
      </c>
      <c r="U7725" s="34">
        <v>80</v>
      </c>
      <c r="V7725" s="34">
        <v>122</v>
      </c>
      <c r="W7725" s="34">
        <v>105</v>
      </c>
      <c r="X7725" s="34">
        <v>170</v>
      </c>
      <c r="Y7725" s="34">
        <v>76</v>
      </c>
      <c r="Z7725" s="34">
        <v>167</v>
      </c>
      <c r="AA7725" s="34">
        <v>159</v>
      </c>
      <c r="AB7725" s="34">
        <v>66</v>
      </c>
      <c r="AC7725" s="34">
        <v>192</v>
      </c>
    </row>
    <row r="7726" spans="1:29" x14ac:dyDescent="0.2">
      <c r="A7726" s="34" t="s">
        <v>68219</v>
      </c>
      <c r="B7726" s="34">
        <v>124</v>
      </c>
      <c r="C7726" s="34">
        <v>168</v>
      </c>
      <c r="D7726" s="34">
        <v>149</v>
      </c>
      <c r="E7726" s="34">
        <v>186</v>
      </c>
      <c r="F7726" s="34">
        <v>174</v>
      </c>
      <c r="G7726" s="34">
        <v>207</v>
      </c>
      <c r="H7726" s="34">
        <v>157</v>
      </c>
      <c r="I7726" s="34">
        <v>122</v>
      </c>
      <c r="J7726" s="34">
        <v>133</v>
      </c>
      <c r="K7726" s="34">
        <v>226</v>
      </c>
      <c r="L7726" s="34">
        <v>99</v>
      </c>
      <c r="M7726" s="34">
        <v>159</v>
      </c>
      <c r="N7726" s="34">
        <v>119</v>
      </c>
      <c r="O7726" s="34">
        <v>179</v>
      </c>
      <c r="P7726" s="34">
        <v>144</v>
      </c>
      <c r="Q7726" s="34">
        <v>212</v>
      </c>
      <c r="R7726" s="34">
        <v>191</v>
      </c>
      <c r="S7726" s="34">
        <v>234</v>
      </c>
      <c r="T7726" s="34">
        <v>162</v>
      </c>
      <c r="U7726" s="34">
        <v>184</v>
      </c>
      <c r="V7726" s="34">
        <v>151</v>
      </c>
      <c r="W7726" s="34">
        <v>176</v>
      </c>
      <c r="X7726" s="34">
        <v>208</v>
      </c>
      <c r="Y7726" s="34">
        <v>196</v>
      </c>
      <c r="Z7726" s="34">
        <v>162</v>
      </c>
      <c r="AA7726" s="34">
        <v>236</v>
      </c>
      <c r="AB7726" s="34">
        <v>146</v>
      </c>
      <c r="AC7726" s="34">
        <v>312</v>
      </c>
    </row>
    <row r="7727" spans="1:29" x14ac:dyDescent="0.2">
      <c r="A7727" s="34" t="s">
        <v>68220</v>
      </c>
      <c r="B7727" s="34">
        <v>50</v>
      </c>
      <c r="C7727" s="34">
        <v>57</v>
      </c>
      <c r="D7727" s="34">
        <v>54</v>
      </c>
      <c r="E7727" s="34">
        <v>63</v>
      </c>
      <c r="F7727" s="34">
        <v>47</v>
      </c>
      <c r="G7727" s="34">
        <v>43</v>
      </c>
      <c r="H7727" s="34">
        <v>35</v>
      </c>
      <c r="I7727" s="34">
        <v>42</v>
      </c>
      <c r="J7727" s="34">
        <v>36</v>
      </c>
      <c r="K7727" s="34">
        <v>43</v>
      </c>
      <c r="L7727" s="34">
        <v>18</v>
      </c>
      <c r="M7727" s="34">
        <v>33</v>
      </c>
      <c r="N7727" s="34">
        <v>37</v>
      </c>
      <c r="O7727" s="34">
        <v>40</v>
      </c>
      <c r="P7727" s="34">
        <v>21</v>
      </c>
      <c r="Q7727" s="34">
        <v>63</v>
      </c>
      <c r="R7727" s="34">
        <v>40</v>
      </c>
      <c r="S7727" s="34">
        <v>72</v>
      </c>
      <c r="T7727" s="34">
        <v>30</v>
      </c>
      <c r="U7727" s="34">
        <v>24</v>
      </c>
      <c r="V7727" s="34">
        <v>52</v>
      </c>
      <c r="W7727" s="34">
        <v>37</v>
      </c>
      <c r="X7727" s="34">
        <v>52</v>
      </c>
      <c r="Y7727" s="34">
        <v>43</v>
      </c>
      <c r="Z7727" s="34">
        <v>61</v>
      </c>
      <c r="AA7727" s="34">
        <v>66</v>
      </c>
      <c r="AB7727" s="34">
        <v>40</v>
      </c>
      <c r="AC7727" s="34">
        <v>63</v>
      </c>
    </row>
    <row r="7728" spans="1:29" x14ac:dyDescent="0.2">
      <c r="A7728" s="34" t="s">
        <v>68221</v>
      </c>
      <c r="B7728" s="34">
        <v>83</v>
      </c>
      <c r="C7728" s="34">
        <v>74</v>
      </c>
      <c r="D7728" s="34">
        <v>165</v>
      </c>
      <c r="E7728" s="34">
        <v>117</v>
      </c>
      <c r="F7728" s="34">
        <v>151</v>
      </c>
      <c r="G7728" s="34">
        <v>56</v>
      </c>
      <c r="H7728" s="34">
        <v>128</v>
      </c>
      <c r="I7728" s="34">
        <v>79</v>
      </c>
      <c r="J7728" s="34">
        <v>121</v>
      </c>
      <c r="K7728" s="34">
        <v>68</v>
      </c>
      <c r="L7728" s="34">
        <v>88</v>
      </c>
      <c r="M7728" s="34">
        <v>80</v>
      </c>
      <c r="N7728" s="34">
        <v>108</v>
      </c>
      <c r="O7728" s="34">
        <v>73</v>
      </c>
      <c r="P7728" s="34">
        <v>144</v>
      </c>
      <c r="Q7728" s="34">
        <v>106</v>
      </c>
      <c r="R7728" s="34">
        <v>185</v>
      </c>
      <c r="S7728" s="34">
        <v>86</v>
      </c>
      <c r="T7728" s="34">
        <v>127</v>
      </c>
      <c r="U7728" s="34">
        <v>82</v>
      </c>
      <c r="V7728" s="34">
        <v>153</v>
      </c>
      <c r="W7728" s="34">
        <v>91</v>
      </c>
      <c r="X7728" s="34">
        <v>179</v>
      </c>
      <c r="Y7728" s="34">
        <v>87</v>
      </c>
      <c r="Z7728" s="34">
        <v>138</v>
      </c>
      <c r="AA7728" s="34">
        <v>123</v>
      </c>
      <c r="AB7728" s="34">
        <v>180</v>
      </c>
      <c r="AC7728" s="34">
        <v>120</v>
      </c>
    </row>
    <row r="7729" spans="1:29" x14ac:dyDescent="0.2">
      <c r="A7729" s="34" t="s">
        <v>68222</v>
      </c>
      <c r="B7729" s="34">
        <v>63</v>
      </c>
      <c r="C7729" s="34">
        <v>110</v>
      </c>
      <c r="D7729" s="34">
        <v>96</v>
      </c>
      <c r="E7729" s="34">
        <v>136</v>
      </c>
      <c r="F7729" s="34">
        <v>60</v>
      </c>
      <c r="G7729" s="34">
        <v>90</v>
      </c>
      <c r="H7729" s="34">
        <v>57</v>
      </c>
      <c r="I7729" s="34">
        <v>66</v>
      </c>
      <c r="J7729" s="34">
        <v>45</v>
      </c>
      <c r="K7729" s="34">
        <v>83</v>
      </c>
      <c r="L7729" s="34">
        <v>11</v>
      </c>
      <c r="M7729" s="34">
        <v>71</v>
      </c>
      <c r="N7729" s="34">
        <v>49</v>
      </c>
      <c r="O7729" s="34">
        <v>71</v>
      </c>
      <c r="P7729" s="34">
        <v>40</v>
      </c>
      <c r="Q7729" s="34">
        <v>96</v>
      </c>
      <c r="R7729" s="34">
        <v>41</v>
      </c>
      <c r="S7729" s="34">
        <v>118</v>
      </c>
      <c r="T7729" s="34">
        <v>12</v>
      </c>
      <c r="U7729" s="34">
        <v>47</v>
      </c>
      <c r="V7729" s="34">
        <v>53</v>
      </c>
      <c r="W7729" s="34">
        <v>51</v>
      </c>
      <c r="X7729" s="34">
        <v>88</v>
      </c>
      <c r="Y7729" s="34">
        <v>30</v>
      </c>
      <c r="Z7729" s="34">
        <v>61</v>
      </c>
      <c r="AA7729" s="34">
        <v>111</v>
      </c>
      <c r="AB7729" s="34">
        <v>28</v>
      </c>
      <c r="AC7729" s="34">
        <v>112</v>
      </c>
    </row>
    <row r="7730" spans="1:29" x14ac:dyDescent="0.2">
      <c r="A7730" s="34" t="s">
        <v>68223</v>
      </c>
      <c r="B7730" s="34">
        <v>43</v>
      </c>
      <c r="C7730" s="34">
        <v>51</v>
      </c>
      <c r="D7730" s="34">
        <v>68</v>
      </c>
      <c r="E7730" s="34">
        <v>64</v>
      </c>
      <c r="F7730" s="34">
        <v>57</v>
      </c>
      <c r="G7730" s="34">
        <v>55</v>
      </c>
      <c r="H7730" s="34">
        <v>39</v>
      </c>
      <c r="I7730" s="34">
        <v>47</v>
      </c>
      <c r="J7730" s="34">
        <v>34</v>
      </c>
      <c r="K7730" s="34">
        <v>56</v>
      </c>
      <c r="L7730" s="34">
        <v>29</v>
      </c>
      <c r="M7730" s="34">
        <v>32</v>
      </c>
      <c r="N7730" s="34">
        <v>44</v>
      </c>
      <c r="O7730" s="34">
        <v>48</v>
      </c>
      <c r="P7730" s="34">
        <v>42</v>
      </c>
      <c r="Q7730" s="34">
        <v>55</v>
      </c>
      <c r="R7730" s="34">
        <v>42</v>
      </c>
      <c r="S7730" s="34">
        <v>90</v>
      </c>
      <c r="T7730" s="34">
        <v>27</v>
      </c>
      <c r="U7730" s="34">
        <v>41</v>
      </c>
      <c r="V7730" s="34">
        <v>54</v>
      </c>
      <c r="W7730" s="34">
        <v>53</v>
      </c>
      <c r="X7730" s="34">
        <v>78</v>
      </c>
      <c r="Y7730" s="34">
        <v>33</v>
      </c>
      <c r="Z7730" s="34">
        <v>65</v>
      </c>
      <c r="AA7730" s="34">
        <v>67</v>
      </c>
      <c r="AB7730" s="34">
        <v>55</v>
      </c>
      <c r="AC7730" s="34">
        <v>91</v>
      </c>
    </row>
    <row r="7731" spans="1:29" x14ac:dyDescent="0.2">
      <c r="A7731" s="34" t="s">
        <v>68224</v>
      </c>
      <c r="B7731" s="34">
        <v>42</v>
      </c>
      <c r="C7731" s="34">
        <v>82</v>
      </c>
      <c r="D7731" s="34">
        <v>109</v>
      </c>
      <c r="E7731" s="34">
        <v>67</v>
      </c>
      <c r="F7731" s="34">
        <v>96</v>
      </c>
      <c r="G7731" s="34">
        <v>100</v>
      </c>
      <c r="H7731" s="34">
        <v>95</v>
      </c>
      <c r="I7731" s="34">
        <v>64</v>
      </c>
      <c r="J7731" s="34">
        <v>54</v>
      </c>
      <c r="K7731" s="34">
        <v>85</v>
      </c>
      <c r="L7731" s="34">
        <v>40</v>
      </c>
      <c r="M7731" s="34">
        <v>72</v>
      </c>
      <c r="N7731" s="34">
        <v>85</v>
      </c>
      <c r="O7731" s="34">
        <v>70</v>
      </c>
      <c r="P7731" s="34">
        <v>94</v>
      </c>
      <c r="Q7731" s="34">
        <v>94</v>
      </c>
      <c r="R7731" s="34">
        <v>82</v>
      </c>
      <c r="S7731" s="34">
        <v>92</v>
      </c>
      <c r="T7731" s="34">
        <v>65</v>
      </c>
      <c r="U7731" s="34">
        <v>44</v>
      </c>
      <c r="V7731" s="34">
        <v>82</v>
      </c>
      <c r="W7731" s="34">
        <v>45</v>
      </c>
      <c r="X7731" s="34">
        <v>131</v>
      </c>
      <c r="Y7731" s="34">
        <v>50</v>
      </c>
      <c r="Z7731" s="34">
        <v>111</v>
      </c>
      <c r="AA7731" s="34">
        <v>84</v>
      </c>
      <c r="AB7731" s="34">
        <v>44</v>
      </c>
      <c r="AC7731" s="34">
        <v>103</v>
      </c>
    </row>
    <row r="7732" spans="1:29" x14ac:dyDescent="0.2">
      <c r="A7732" s="34" t="s">
        <v>68225</v>
      </c>
      <c r="B7732" s="34">
        <v>79</v>
      </c>
      <c r="C7732" s="34">
        <v>132</v>
      </c>
      <c r="D7732" s="34">
        <v>129</v>
      </c>
      <c r="E7732" s="34">
        <v>136</v>
      </c>
      <c r="F7732" s="34">
        <v>106</v>
      </c>
      <c r="G7732" s="34">
        <v>162</v>
      </c>
      <c r="H7732" s="34">
        <v>92</v>
      </c>
      <c r="I7732" s="34">
        <v>130</v>
      </c>
      <c r="J7732" s="34">
        <v>104</v>
      </c>
      <c r="K7732" s="34">
        <v>128</v>
      </c>
      <c r="L7732" s="34">
        <v>78</v>
      </c>
      <c r="M7732" s="34">
        <v>111</v>
      </c>
      <c r="N7732" s="34">
        <v>105</v>
      </c>
      <c r="O7732" s="34">
        <v>132</v>
      </c>
      <c r="P7732" s="34">
        <v>108</v>
      </c>
      <c r="Q7732" s="34">
        <v>202</v>
      </c>
      <c r="R7732" s="34">
        <v>168</v>
      </c>
      <c r="S7732" s="34">
        <v>191</v>
      </c>
      <c r="T7732" s="34">
        <v>95</v>
      </c>
      <c r="U7732" s="34">
        <v>129</v>
      </c>
      <c r="V7732" s="34">
        <v>138</v>
      </c>
      <c r="W7732" s="34">
        <v>147</v>
      </c>
      <c r="X7732" s="34">
        <v>169</v>
      </c>
      <c r="Y7732" s="34">
        <v>134</v>
      </c>
      <c r="Z7732" s="34">
        <v>135</v>
      </c>
      <c r="AA7732" s="34">
        <v>170</v>
      </c>
      <c r="AB7732" s="34">
        <v>126</v>
      </c>
      <c r="AC7732" s="34">
        <v>201</v>
      </c>
    </row>
    <row r="7733" spans="1:29" x14ac:dyDescent="0.2">
      <c r="A7733" s="34" t="s">
        <v>68226</v>
      </c>
      <c r="B7733" s="34">
        <v>98</v>
      </c>
      <c r="C7733" s="34">
        <v>78</v>
      </c>
      <c r="D7733" s="34">
        <v>84</v>
      </c>
      <c r="E7733" s="34">
        <v>65</v>
      </c>
      <c r="F7733" s="34">
        <v>110</v>
      </c>
      <c r="G7733" s="34">
        <v>69</v>
      </c>
      <c r="H7733" s="34">
        <v>90</v>
      </c>
      <c r="I7733" s="34">
        <v>59</v>
      </c>
      <c r="J7733" s="34">
        <v>113</v>
      </c>
      <c r="K7733" s="34">
        <v>57</v>
      </c>
      <c r="L7733" s="34">
        <v>77</v>
      </c>
      <c r="M7733" s="34">
        <v>57</v>
      </c>
      <c r="N7733" s="34">
        <v>75</v>
      </c>
      <c r="O7733" s="34">
        <v>53</v>
      </c>
      <c r="P7733" s="34">
        <v>93</v>
      </c>
      <c r="Q7733" s="34">
        <v>98</v>
      </c>
      <c r="R7733" s="34">
        <v>117</v>
      </c>
      <c r="S7733" s="34">
        <v>85</v>
      </c>
      <c r="T7733" s="34">
        <v>115</v>
      </c>
      <c r="U7733" s="34">
        <v>82</v>
      </c>
      <c r="V7733" s="34">
        <v>110</v>
      </c>
      <c r="W7733" s="34">
        <v>111</v>
      </c>
      <c r="X7733" s="34">
        <v>88</v>
      </c>
      <c r="Y7733" s="34">
        <v>95</v>
      </c>
      <c r="Z7733" s="34">
        <v>87</v>
      </c>
      <c r="AA7733" s="34">
        <v>63</v>
      </c>
      <c r="AB7733" s="34">
        <v>69</v>
      </c>
      <c r="AC7733" s="34">
        <v>59</v>
      </c>
    </row>
    <row r="7734" spans="1:29" x14ac:dyDescent="0.2">
      <c r="A7734" s="34" t="s">
        <v>68227</v>
      </c>
      <c r="B7734" s="34">
        <v>132</v>
      </c>
      <c r="C7734" s="34">
        <v>130</v>
      </c>
      <c r="D7734" s="34">
        <v>155</v>
      </c>
      <c r="E7734" s="34">
        <v>143</v>
      </c>
      <c r="F7734" s="34">
        <v>131</v>
      </c>
      <c r="G7734" s="34">
        <v>97</v>
      </c>
      <c r="H7734" s="34">
        <v>127</v>
      </c>
      <c r="I7734" s="34">
        <v>106</v>
      </c>
      <c r="J7734" s="34">
        <v>103</v>
      </c>
      <c r="K7734" s="34">
        <v>154</v>
      </c>
      <c r="L7734" s="34">
        <v>99</v>
      </c>
      <c r="M7734" s="34">
        <v>124</v>
      </c>
      <c r="N7734" s="34">
        <v>100</v>
      </c>
      <c r="O7734" s="34">
        <v>122</v>
      </c>
      <c r="P7734" s="34">
        <v>143</v>
      </c>
      <c r="Q7734" s="34">
        <v>185</v>
      </c>
      <c r="R7734" s="34">
        <v>152</v>
      </c>
      <c r="S7734" s="34">
        <v>164</v>
      </c>
      <c r="T7734" s="34">
        <v>132</v>
      </c>
      <c r="U7734" s="34">
        <v>131</v>
      </c>
      <c r="V7734" s="34">
        <v>137</v>
      </c>
      <c r="W7734" s="34">
        <v>132</v>
      </c>
      <c r="X7734" s="34">
        <v>155</v>
      </c>
      <c r="Y7734" s="34">
        <v>155</v>
      </c>
      <c r="Z7734" s="34">
        <v>129</v>
      </c>
      <c r="AA7734" s="34">
        <v>128</v>
      </c>
      <c r="AB7734" s="34">
        <v>125</v>
      </c>
      <c r="AC7734" s="34">
        <v>192</v>
      </c>
    </row>
    <row r="7735" spans="1:29" x14ac:dyDescent="0.2">
      <c r="A7735" s="34" t="s">
        <v>68228</v>
      </c>
      <c r="B7735" s="34">
        <v>49</v>
      </c>
      <c r="C7735" s="34">
        <v>51</v>
      </c>
      <c r="D7735" s="34">
        <v>58</v>
      </c>
      <c r="E7735" s="34">
        <v>39</v>
      </c>
      <c r="F7735" s="34">
        <v>50</v>
      </c>
      <c r="G7735" s="34">
        <v>34</v>
      </c>
      <c r="H7735" s="34">
        <v>36</v>
      </c>
      <c r="I7735" s="34">
        <v>40</v>
      </c>
      <c r="J7735" s="34">
        <v>40</v>
      </c>
      <c r="K7735" s="34">
        <v>32</v>
      </c>
      <c r="L7735" s="34">
        <v>38</v>
      </c>
      <c r="M7735" s="34">
        <v>27</v>
      </c>
      <c r="N7735" s="34">
        <v>41</v>
      </c>
      <c r="O7735" s="34">
        <v>32</v>
      </c>
      <c r="P7735" s="34">
        <v>37</v>
      </c>
      <c r="Q7735" s="34">
        <v>40</v>
      </c>
      <c r="R7735" s="34">
        <v>30</v>
      </c>
      <c r="S7735" s="34">
        <v>55</v>
      </c>
      <c r="T7735" s="34">
        <v>46</v>
      </c>
      <c r="U7735" s="34">
        <v>38</v>
      </c>
      <c r="V7735" s="34">
        <v>55</v>
      </c>
      <c r="W7735" s="34">
        <v>29</v>
      </c>
      <c r="X7735" s="34">
        <v>76</v>
      </c>
      <c r="Y7735" s="34">
        <v>38</v>
      </c>
      <c r="Z7735" s="34">
        <v>48</v>
      </c>
      <c r="AA7735" s="34">
        <v>51</v>
      </c>
      <c r="AB7735" s="34">
        <v>83</v>
      </c>
      <c r="AC7735" s="34">
        <v>48</v>
      </c>
    </row>
    <row r="7736" spans="1:29" x14ac:dyDescent="0.2">
      <c r="A7736" s="34" t="s">
        <v>68229</v>
      </c>
      <c r="B7736" s="34">
        <v>76</v>
      </c>
      <c r="C7736" s="34">
        <v>236</v>
      </c>
      <c r="D7736" s="34">
        <v>194</v>
      </c>
      <c r="E7736" s="34">
        <v>238</v>
      </c>
      <c r="F7736" s="34">
        <v>170</v>
      </c>
      <c r="G7736" s="34">
        <v>222</v>
      </c>
      <c r="H7736" s="34">
        <v>88</v>
      </c>
      <c r="I7736" s="34">
        <v>191</v>
      </c>
      <c r="J7736" s="34">
        <v>113</v>
      </c>
      <c r="K7736" s="34">
        <v>291</v>
      </c>
      <c r="L7736" s="34">
        <v>42</v>
      </c>
      <c r="M7736" s="34">
        <v>168</v>
      </c>
      <c r="N7736" s="34">
        <v>104</v>
      </c>
      <c r="O7736" s="34">
        <v>165</v>
      </c>
      <c r="P7736" s="34">
        <v>119</v>
      </c>
      <c r="Q7736" s="34">
        <v>208</v>
      </c>
      <c r="R7736" s="34">
        <v>173</v>
      </c>
      <c r="S7736" s="34">
        <v>307</v>
      </c>
      <c r="T7736" s="34">
        <v>46</v>
      </c>
      <c r="U7736" s="34">
        <v>134</v>
      </c>
      <c r="V7736" s="34">
        <v>147</v>
      </c>
      <c r="W7736" s="34">
        <v>128</v>
      </c>
      <c r="X7736" s="34">
        <v>177</v>
      </c>
      <c r="Y7736" s="34">
        <v>103</v>
      </c>
      <c r="Z7736" s="34">
        <v>198</v>
      </c>
      <c r="AA7736" s="34">
        <v>298</v>
      </c>
      <c r="AB7736" s="34">
        <v>77</v>
      </c>
      <c r="AC7736" s="34">
        <v>327</v>
      </c>
    </row>
    <row r="7737" spans="1:29" x14ac:dyDescent="0.2">
      <c r="A7737" s="34" t="s">
        <v>68230</v>
      </c>
      <c r="B7737" s="34">
        <v>76</v>
      </c>
      <c r="C7737" s="34">
        <v>88</v>
      </c>
      <c r="D7737" s="34">
        <v>138</v>
      </c>
      <c r="E7737" s="34">
        <v>113</v>
      </c>
      <c r="F7737" s="34">
        <v>154</v>
      </c>
      <c r="G7737" s="34">
        <v>102</v>
      </c>
      <c r="H7737" s="34">
        <v>111</v>
      </c>
      <c r="I7737" s="34">
        <v>87</v>
      </c>
      <c r="J7737" s="34">
        <v>129</v>
      </c>
      <c r="K7737" s="34">
        <v>76</v>
      </c>
      <c r="L7737" s="34">
        <v>70</v>
      </c>
      <c r="M7737" s="34">
        <v>80</v>
      </c>
      <c r="N7737" s="34">
        <v>86</v>
      </c>
      <c r="O7737" s="34">
        <v>68</v>
      </c>
      <c r="P7737" s="34">
        <v>114</v>
      </c>
      <c r="Q7737" s="34">
        <v>138</v>
      </c>
      <c r="R7737" s="34">
        <v>173</v>
      </c>
      <c r="S7737" s="34">
        <v>142</v>
      </c>
      <c r="T7737" s="34">
        <v>96</v>
      </c>
      <c r="U7737" s="34">
        <v>92</v>
      </c>
      <c r="V7737" s="34">
        <v>164</v>
      </c>
      <c r="W7737" s="34">
        <v>98</v>
      </c>
      <c r="X7737" s="34">
        <v>183</v>
      </c>
      <c r="Y7737" s="34">
        <v>119</v>
      </c>
      <c r="Z7737" s="34">
        <v>143</v>
      </c>
      <c r="AA7737" s="34">
        <v>120</v>
      </c>
      <c r="AB7737" s="34">
        <v>189</v>
      </c>
      <c r="AC7737" s="34">
        <v>172</v>
      </c>
    </row>
    <row r="7738" spans="1:29" x14ac:dyDescent="0.2">
      <c r="A7738" s="34" t="s">
        <v>68231</v>
      </c>
      <c r="B7738" s="34">
        <v>50</v>
      </c>
      <c r="C7738" s="34">
        <v>32</v>
      </c>
      <c r="D7738" s="34">
        <v>54</v>
      </c>
      <c r="E7738" s="34">
        <v>28</v>
      </c>
      <c r="F7738" s="34">
        <v>34</v>
      </c>
      <c r="G7738" s="34">
        <v>27</v>
      </c>
      <c r="H7738" s="34">
        <v>46</v>
      </c>
      <c r="I7738" s="34">
        <v>34</v>
      </c>
      <c r="J7738" s="34">
        <v>34</v>
      </c>
      <c r="K7738" s="34">
        <v>16</v>
      </c>
      <c r="L7738" s="34">
        <v>11</v>
      </c>
      <c r="M7738" s="34">
        <v>32</v>
      </c>
      <c r="N7738" s="34">
        <v>44</v>
      </c>
      <c r="O7738" s="34">
        <v>22</v>
      </c>
      <c r="P7738" s="34">
        <v>45</v>
      </c>
      <c r="Q7738" s="34">
        <v>29</v>
      </c>
      <c r="R7738" s="34">
        <v>42</v>
      </c>
      <c r="S7738" s="34">
        <v>33</v>
      </c>
      <c r="T7738" s="34">
        <v>22</v>
      </c>
      <c r="U7738" s="34">
        <v>26</v>
      </c>
      <c r="V7738" s="34">
        <v>34</v>
      </c>
      <c r="W7738" s="34">
        <v>27</v>
      </c>
      <c r="X7738" s="34">
        <v>52</v>
      </c>
      <c r="Y7738" s="34">
        <v>25</v>
      </c>
      <c r="Z7738" s="34">
        <v>46</v>
      </c>
      <c r="AA7738" s="34">
        <v>37</v>
      </c>
      <c r="AB7738" s="34">
        <v>26</v>
      </c>
      <c r="AC7738" s="34">
        <v>57</v>
      </c>
    </row>
    <row r="7739" spans="1:29" x14ac:dyDescent="0.2">
      <c r="A7739" s="34" t="s">
        <v>68232</v>
      </c>
      <c r="B7739" s="34">
        <v>110</v>
      </c>
      <c r="C7739" s="34">
        <v>49</v>
      </c>
      <c r="D7739" s="34">
        <v>62</v>
      </c>
      <c r="E7739" s="34">
        <v>51</v>
      </c>
      <c r="F7739" s="34">
        <v>56</v>
      </c>
      <c r="G7739" s="34">
        <v>25</v>
      </c>
      <c r="H7739" s="34">
        <v>33</v>
      </c>
      <c r="I7739" s="34">
        <v>49</v>
      </c>
      <c r="J7739" s="34">
        <v>44</v>
      </c>
      <c r="K7739" s="34">
        <v>43</v>
      </c>
      <c r="L7739" s="34">
        <v>42</v>
      </c>
      <c r="M7739" s="34">
        <v>35</v>
      </c>
      <c r="N7739" s="34">
        <v>41</v>
      </c>
      <c r="O7739" s="34">
        <v>26</v>
      </c>
      <c r="P7739" s="34">
        <v>31</v>
      </c>
      <c r="Q7739" s="34">
        <v>55</v>
      </c>
      <c r="R7739" s="34">
        <v>55</v>
      </c>
      <c r="S7739" s="34">
        <v>54</v>
      </c>
      <c r="T7739" s="34">
        <v>56</v>
      </c>
      <c r="U7739" s="34">
        <v>40</v>
      </c>
      <c r="V7739" s="34">
        <v>38</v>
      </c>
      <c r="W7739" s="34">
        <v>42</v>
      </c>
      <c r="X7739" s="34">
        <v>71</v>
      </c>
      <c r="Y7739" s="34">
        <v>39</v>
      </c>
      <c r="Z7739" s="34">
        <v>45</v>
      </c>
      <c r="AA7739" s="34">
        <v>87</v>
      </c>
      <c r="AB7739" s="34">
        <v>72</v>
      </c>
      <c r="AC7739" s="34">
        <v>72</v>
      </c>
    </row>
    <row r="7740" spans="1:29" x14ac:dyDescent="0.2">
      <c r="A7740" s="34" t="s">
        <v>68233</v>
      </c>
      <c r="B7740" s="34">
        <v>145</v>
      </c>
      <c r="C7740" s="34">
        <v>268</v>
      </c>
      <c r="D7740" s="34">
        <v>278</v>
      </c>
      <c r="E7740" s="34">
        <v>293</v>
      </c>
      <c r="F7740" s="34">
        <v>242</v>
      </c>
      <c r="G7740" s="34">
        <v>261</v>
      </c>
      <c r="H7740" s="34">
        <v>234</v>
      </c>
      <c r="I7740" s="34">
        <v>232</v>
      </c>
      <c r="J7740" s="34">
        <v>223</v>
      </c>
      <c r="K7740" s="34">
        <v>299</v>
      </c>
      <c r="L7740" s="34">
        <v>141</v>
      </c>
      <c r="M7740" s="34">
        <v>240</v>
      </c>
      <c r="N7740" s="34">
        <v>196</v>
      </c>
      <c r="O7740" s="34">
        <v>239</v>
      </c>
      <c r="P7740" s="34">
        <v>207</v>
      </c>
      <c r="Q7740" s="34">
        <v>313</v>
      </c>
      <c r="R7740" s="34">
        <v>335</v>
      </c>
      <c r="S7740" s="34">
        <v>367</v>
      </c>
      <c r="T7740" s="34">
        <v>180</v>
      </c>
      <c r="U7740" s="34">
        <v>270</v>
      </c>
      <c r="V7740" s="34">
        <v>271</v>
      </c>
      <c r="W7740" s="34">
        <v>266</v>
      </c>
      <c r="X7740" s="34">
        <v>310</v>
      </c>
      <c r="Y7740" s="34">
        <v>235</v>
      </c>
      <c r="Z7740" s="34">
        <v>270</v>
      </c>
      <c r="AA7740" s="34">
        <v>329</v>
      </c>
      <c r="AB7740" s="34">
        <v>235</v>
      </c>
      <c r="AC7740" s="34">
        <v>386</v>
      </c>
    </row>
    <row r="7741" spans="1:29" x14ac:dyDescent="0.2">
      <c r="A7741" s="34" t="s">
        <v>68234</v>
      </c>
      <c r="B7741" s="34">
        <v>63</v>
      </c>
      <c r="C7741" s="34">
        <v>67</v>
      </c>
      <c r="D7741" s="34">
        <v>79</v>
      </c>
      <c r="E7741" s="34">
        <v>104</v>
      </c>
      <c r="F7741" s="34">
        <v>74</v>
      </c>
      <c r="G7741" s="34">
        <v>53</v>
      </c>
      <c r="H7741" s="34">
        <v>59</v>
      </c>
      <c r="I7741" s="34">
        <v>61</v>
      </c>
      <c r="J7741" s="34">
        <v>82</v>
      </c>
      <c r="K7741" s="34">
        <v>56</v>
      </c>
      <c r="L7741" s="34">
        <v>35</v>
      </c>
      <c r="M7741" s="34">
        <v>87</v>
      </c>
      <c r="N7741" s="34">
        <v>48</v>
      </c>
      <c r="O7741" s="34">
        <v>58</v>
      </c>
      <c r="P7741" s="34">
        <v>63</v>
      </c>
      <c r="Q7741" s="34">
        <v>91</v>
      </c>
      <c r="R7741" s="34">
        <v>58</v>
      </c>
      <c r="S7741" s="34">
        <v>101</v>
      </c>
      <c r="T7741" s="34">
        <v>37</v>
      </c>
      <c r="U7741" s="34">
        <v>68</v>
      </c>
      <c r="V7741" s="34">
        <v>84</v>
      </c>
      <c r="W7741" s="34">
        <v>51</v>
      </c>
      <c r="X7741" s="34">
        <v>85</v>
      </c>
      <c r="Y7741" s="34">
        <v>57</v>
      </c>
      <c r="Z7741" s="34">
        <v>80</v>
      </c>
      <c r="AA7741" s="34">
        <v>93</v>
      </c>
      <c r="AB7741" s="34">
        <v>43</v>
      </c>
      <c r="AC7741" s="34">
        <v>117</v>
      </c>
    </row>
    <row r="7742" spans="1:29" x14ac:dyDescent="0.2">
      <c r="A7742" s="34" t="s">
        <v>68235</v>
      </c>
      <c r="B7742" s="34">
        <v>206</v>
      </c>
      <c r="C7742" s="34">
        <v>190</v>
      </c>
      <c r="D7742" s="34">
        <v>302</v>
      </c>
      <c r="E7742" s="34">
        <v>225</v>
      </c>
      <c r="F7742" s="34">
        <v>204</v>
      </c>
      <c r="G7742" s="34">
        <v>232</v>
      </c>
      <c r="H7742" s="34">
        <v>190</v>
      </c>
      <c r="I7742" s="34">
        <v>151</v>
      </c>
      <c r="J7742" s="34">
        <v>187</v>
      </c>
      <c r="K7742" s="34">
        <v>157</v>
      </c>
      <c r="L7742" s="34">
        <v>114</v>
      </c>
      <c r="M7742" s="34">
        <v>159</v>
      </c>
      <c r="N7742" s="34">
        <v>171</v>
      </c>
      <c r="O7742" s="34">
        <v>154</v>
      </c>
      <c r="P7742" s="34">
        <v>157</v>
      </c>
      <c r="Q7742" s="34">
        <v>266</v>
      </c>
      <c r="R7742" s="34">
        <v>211</v>
      </c>
      <c r="S7742" s="34">
        <v>257</v>
      </c>
      <c r="T7742" s="34">
        <v>148</v>
      </c>
      <c r="U7742" s="34">
        <v>187</v>
      </c>
      <c r="V7742" s="34">
        <v>224</v>
      </c>
      <c r="W7742" s="34">
        <v>166</v>
      </c>
      <c r="X7742" s="34">
        <v>239</v>
      </c>
      <c r="Y7742" s="34">
        <v>196</v>
      </c>
      <c r="Z7742" s="34">
        <v>229</v>
      </c>
      <c r="AA7742" s="34">
        <v>314</v>
      </c>
      <c r="AB7742" s="34">
        <v>182</v>
      </c>
      <c r="AC7742" s="34">
        <v>280</v>
      </c>
    </row>
    <row r="7743" spans="1:29" x14ac:dyDescent="0.2">
      <c r="A7743" s="34" t="s">
        <v>68236</v>
      </c>
      <c r="B7743" s="34">
        <v>136</v>
      </c>
      <c r="C7743" s="34">
        <v>196</v>
      </c>
      <c r="D7743" s="34">
        <v>129</v>
      </c>
      <c r="E7743" s="34">
        <v>215</v>
      </c>
      <c r="F7743" s="34">
        <v>176</v>
      </c>
      <c r="G7743" s="34">
        <v>209</v>
      </c>
      <c r="H7743" s="34">
        <v>159</v>
      </c>
      <c r="I7743" s="34">
        <v>190</v>
      </c>
      <c r="J7743" s="34">
        <v>166</v>
      </c>
      <c r="K7743" s="34">
        <v>221</v>
      </c>
      <c r="L7743" s="34">
        <v>123</v>
      </c>
      <c r="M7743" s="34">
        <v>204</v>
      </c>
      <c r="N7743" s="34">
        <v>141</v>
      </c>
      <c r="O7743" s="34">
        <v>158</v>
      </c>
      <c r="P7743" s="34">
        <v>176</v>
      </c>
      <c r="Q7743" s="34">
        <v>256</v>
      </c>
      <c r="R7743" s="34">
        <v>227</v>
      </c>
      <c r="S7743" s="34">
        <v>257</v>
      </c>
      <c r="T7743" s="34">
        <v>157</v>
      </c>
      <c r="U7743" s="34">
        <v>211</v>
      </c>
      <c r="V7743" s="34">
        <v>183</v>
      </c>
      <c r="W7743" s="34">
        <v>240</v>
      </c>
      <c r="X7743" s="34">
        <v>210</v>
      </c>
      <c r="Y7743" s="34">
        <v>222</v>
      </c>
      <c r="Z7743" s="34">
        <v>182</v>
      </c>
      <c r="AA7743" s="34">
        <v>264</v>
      </c>
      <c r="AB7743" s="34">
        <v>179</v>
      </c>
      <c r="AC7743" s="34">
        <v>293</v>
      </c>
    </row>
    <row r="7744" spans="1:29" x14ac:dyDescent="0.2">
      <c r="A7744" s="34" t="s">
        <v>68237</v>
      </c>
      <c r="B7744" s="34">
        <v>116</v>
      </c>
      <c r="C7744" s="34">
        <v>194</v>
      </c>
      <c r="D7744" s="34">
        <v>213</v>
      </c>
      <c r="E7744" s="34">
        <v>268</v>
      </c>
      <c r="F7744" s="34">
        <v>201</v>
      </c>
      <c r="G7744" s="34">
        <v>201</v>
      </c>
      <c r="H7744" s="34">
        <v>206</v>
      </c>
      <c r="I7744" s="34">
        <v>209</v>
      </c>
      <c r="J7744" s="34">
        <v>194</v>
      </c>
      <c r="K7744" s="34">
        <v>203</v>
      </c>
      <c r="L7744" s="34">
        <v>143</v>
      </c>
      <c r="M7744" s="34">
        <v>173</v>
      </c>
      <c r="N7744" s="34">
        <v>179</v>
      </c>
      <c r="O7744" s="34">
        <v>176</v>
      </c>
      <c r="P7744" s="34">
        <v>205</v>
      </c>
      <c r="Q7744" s="34">
        <v>240</v>
      </c>
      <c r="R7744" s="34">
        <v>260</v>
      </c>
      <c r="S7744" s="34">
        <v>218</v>
      </c>
      <c r="T7744" s="34">
        <v>211</v>
      </c>
      <c r="U7744" s="34">
        <v>192</v>
      </c>
      <c r="V7744" s="34">
        <v>288</v>
      </c>
      <c r="W7744" s="34">
        <v>244</v>
      </c>
      <c r="X7744" s="34">
        <v>250</v>
      </c>
      <c r="Y7744" s="34">
        <v>190</v>
      </c>
      <c r="Z7744" s="34">
        <v>211</v>
      </c>
      <c r="AA7744" s="34">
        <v>291</v>
      </c>
      <c r="AB7744" s="34">
        <v>221</v>
      </c>
      <c r="AC7744" s="34">
        <v>352</v>
      </c>
    </row>
    <row r="7745" spans="1:29" x14ac:dyDescent="0.2">
      <c r="A7745" s="34" t="s">
        <v>68238</v>
      </c>
      <c r="B7745" s="34">
        <v>131</v>
      </c>
      <c r="C7745" s="34">
        <v>158</v>
      </c>
      <c r="D7745" s="34">
        <v>179</v>
      </c>
      <c r="E7745" s="34">
        <v>176</v>
      </c>
      <c r="F7745" s="34">
        <v>203</v>
      </c>
      <c r="G7745" s="34">
        <v>225</v>
      </c>
      <c r="H7745" s="34">
        <v>150</v>
      </c>
      <c r="I7745" s="34">
        <v>175</v>
      </c>
      <c r="J7745" s="34">
        <v>146</v>
      </c>
      <c r="K7745" s="34">
        <v>172</v>
      </c>
      <c r="L7745" s="34">
        <v>140</v>
      </c>
      <c r="M7745" s="34">
        <v>135</v>
      </c>
      <c r="N7745" s="34">
        <v>153</v>
      </c>
      <c r="O7745" s="34">
        <v>159</v>
      </c>
      <c r="P7745" s="34">
        <v>161</v>
      </c>
      <c r="Q7745" s="34">
        <v>239</v>
      </c>
      <c r="R7745" s="34">
        <v>203</v>
      </c>
      <c r="S7745" s="34">
        <v>219</v>
      </c>
      <c r="T7745" s="34">
        <v>197</v>
      </c>
      <c r="U7745" s="34">
        <v>153</v>
      </c>
      <c r="V7745" s="34">
        <v>188</v>
      </c>
      <c r="W7745" s="34">
        <v>186</v>
      </c>
      <c r="X7745" s="34">
        <v>227</v>
      </c>
      <c r="Y7745" s="34">
        <v>186</v>
      </c>
      <c r="Z7745" s="34">
        <v>217</v>
      </c>
      <c r="AA7745" s="34">
        <v>233</v>
      </c>
      <c r="AB7745" s="34">
        <v>222</v>
      </c>
      <c r="AC7745" s="34">
        <v>262</v>
      </c>
    </row>
    <row r="7746" spans="1:29" x14ac:dyDescent="0.2">
      <c r="A7746" s="34" t="s">
        <v>68239</v>
      </c>
      <c r="B7746" s="34">
        <v>185</v>
      </c>
      <c r="C7746" s="34">
        <v>233</v>
      </c>
      <c r="D7746" s="34">
        <v>329</v>
      </c>
      <c r="E7746" s="34">
        <v>269</v>
      </c>
      <c r="F7746" s="34">
        <v>273</v>
      </c>
      <c r="G7746" s="34">
        <v>268</v>
      </c>
      <c r="H7746" s="34">
        <v>296</v>
      </c>
      <c r="I7746" s="34">
        <v>220</v>
      </c>
      <c r="J7746" s="34">
        <v>239</v>
      </c>
      <c r="K7746" s="34">
        <v>272</v>
      </c>
      <c r="L7746" s="34">
        <v>185</v>
      </c>
      <c r="M7746" s="34">
        <v>218</v>
      </c>
      <c r="N7746" s="34">
        <v>261</v>
      </c>
      <c r="O7746" s="34">
        <v>206</v>
      </c>
      <c r="P7746" s="34">
        <v>245</v>
      </c>
      <c r="Q7746" s="34">
        <v>378</v>
      </c>
      <c r="R7746" s="34">
        <v>322</v>
      </c>
      <c r="S7746" s="34">
        <v>326</v>
      </c>
      <c r="T7746" s="34">
        <v>293</v>
      </c>
      <c r="U7746" s="34">
        <v>280</v>
      </c>
      <c r="V7746" s="34">
        <v>306</v>
      </c>
      <c r="W7746" s="34">
        <v>292</v>
      </c>
      <c r="X7746" s="34">
        <v>312</v>
      </c>
      <c r="Y7746" s="34">
        <v>278</v>
      </c>
      <c r="Z7746" s="34">
        <v>269</v>
      </c>
      <c r="AA7746" s="34">
        <v>339</v>
      </c>
      <c r="AB7746" s="34">
        <v>302</v>
      </c>
      <c r="AC7746" s="34">
        <v>479</v>
      </c>
    </row>
    <row r="7747" spans="1:29" x14ac:dyDescent="0.2">
      <c r="A7747" s="34" t="s">
        <v>68240</v>
      </c>
      <c r="B7747" s="34">
        <v>157</v>
      </c>
      <c r="C7747" s="34">
        <v>213</v>
      </c>
      <c r="D7747" s="34">
        <v>169</v>
      </c>
      <c r="E7747" s="34">
        <v>240</v>
      </c>
      <c r="F7747" s="34">
        <v>198</v>
      </c>
      <c r="G7747" s="34">
        <v>163</v>
      </c>
      <c r="H7747" s="34">
        <v>196</v>
      </c>
      <c r="I7747" s="34">
        <v>159</v>
      </c>
      <c r="J7747" s="34">
        <v>155</v>
      </c>
      <c r="K7747" s="34">
        <v>215</v>
      </c>
      <c r="L7747" s="34">
        <v>97</v>
      </c>
      <c r="M7747" s="34">
        <v>154</v>
      </c>
      <c r="N7747" s="34">
        <v>127</v>
      </c>
      <c r="O7747" s="34">
        <v>150</v>
      </c>
      <c r="P7747" s="34">
        <v>153</v>
      </c>
      <c r="Q7747" s="34">
        <v>249</v>
      </c>
      <c r="R7747" s="34">
        <v>172</v>
      </c>
      <c r="S7747" s="34">
        <v>247</v>
      </c>
      <c r="T7747" s="34">
        <v>127</v>
      </c>
      <c r="U7747" s="34">
        <v>178</v>
      </c>
      <c r="V7747" s="34">
        <v>183</v>
      </c>
      <c r="W7747" s="34">
        <v>169</v>
      </c>
      <c r="X7747" s="34">
        <v>210</v>
      </c>
      <c r="Y7747" s="34">
        <v>204</v>
      </c>
      <c r="Z7747" s="34">
        <v>173</v>
      </c>
      <c r="AA7747" s="34">
        <v>239</v>
      </c>
      <c r="AB7747" s="34">
        <v>142</v>
      </c>
      <c r="AC7747" s="34">
        <v>280</v>
      </c>
    </row>
    <row r="7748" spans="1:29" x14ac:dyDescent="0.2">
      <c r="A7748" s="34" t="s">
        <v>68241</v>
      </c>
      <c r="B7748" s="34">
        <v>114</v>
      </c>
      <c r="C7748" s="34">
        <v>108</v>
      </c>
      <c r="D7748" s="34">
        <v>165</v>
      </c>
      <c r="E7748" s="34">
        <v>140</v>
      </c>
      <c r="F7748" s="34">
        <v>122</v>
      </c>
      <c r="G7748" s="34">
        <v>188</v>
      </c>
      <c r="H7748" s="34">
        <v>160</v>
      </c>
      <c r="I7748" s="34">
        <v>113</v>
      </c>
      <c r="J7748" s="34">
        <v>141</v>
      </c>
      <c r="K7748" s="34">
        <v>118</v>
      </c>
      <c r="L7748" s="34">
        <v>116</v>
      </c>
      <c r="M7748" s="34">
        <v>156</v>
      </c>
      <c r="N7748" s="34">
        <v>142</v>
      </c>
      <c r="O7748" s="34">
        <v>138</v>
      </c>
      <c r="P7748" s="34">
        <v>120</v>
      </c>
      <c r="Q7748" s="34">
        <v>188</v>
      </c>
      <c r="R7748" s="34">
        <v>194</v>
      </c>
      <c r="S7748" s="34">
        <v>177</v>
      </c>
      <c r="T7748" s="34">
        <v>159</v>
      </c>
      <c r="U7748" s="34">
        <v>202</v>
      </c>
      <c r="V7748" s="34">
        <v>221</v>
      </c>
      <c r="W7748" s="34">
        <v>233</v>
      </c>
      <c r="X7748" s="34">
        <v>207</v>
      </c>
      <c r="Y7748" s="34">
        <v>187</v>
      </c>
      <c r="Z7748" s="34">
        <v>205</v>
      </c>
      <c r="AA7748" s="34">
        <v>211</v>
      </c>
      <c r="AB7748" s="34">
        <v>196</v>
      </c>
      <c r="AC7748" s="34">
        <v>251</v>
      </c>
    </row>
    <row r="7749" spans="1:29" x14ac:dyDescent="0.2">
      <c r="A7749" s="34" t="s">
        <v>68242</v>
      </c>
      <c r="B7749" s="34">
        <v>39</v>
      </c>
      <c r="C7749" s="34">
        <v>114</v>
      </c>
      <c r="D7749" s="34">
        <v>103</v>
      </c>
      <c r="E7749" s="34">
        <v>94</v>
      </c>
      <c r="F7749" s="34">
        <v>105</v>
      </c>
      <c r="G7749" s="34">
        <v>96</v>
      </c>
      <c r="H7749" s="34">
        <v>92</v>
      </c>
      <c r="I7749" s="34">
        <v>128</v>
      </c>
      <c r="J7749" s="34">
        <v>73</v>
      </c>
      <c r="K7749" s="34">
        <v>140</v>
      </c>
      <c r="L7749" s="34">
        <v>70</v>
      </c>
      <c r="M7749" s="34">
        <v>101</v>
      </c>
      <c r="N7749" s="34">
        <v>96</v>
      </c>
      <c r="O7749" s="34">
        <v>82</v>
      </c>
      <c r="P7749" s="34">
        <v>103</v>
      </c>
      <c r="Q7749" s="34">
        <v>109</v>
      </c>
      <c r="R7749" s="34">
        <v>124</v>
      </c>
      <c r="S7749" s="34">
        <v>111</v>
      </c>
      <c r="T7749" s="34">
        <v>77</v>
      </c>
      <c r="U7749" s="34">
        <v>88</v>
      </c>
      <c r="V7749" s="34">
        <v>121</v>
      </c>
      <c r="W7749" s="34">
        <v>136</v>
      </c>
      <c r="X7749" s="34">
        <v>134</v>
      </c>
      <c r="Y7749" s="34">
        <v>140</v>
      </c>
      <c r="Z7749" s="34">
        <v>139</v>
      </c>
      <c r="AA7749" s="34">
        <v>129</v>
      </c>
      <c r="AB7749" s="34">
        <v>133</v>
      </c>
      <c r="AC7749" s="34">
        <v>186</v>
      </c>
    </row>
    <row r="7750" spans="1:29" x14ac:dyDescent="0.2">
      <c r="A7750" s="34" t="s">
        <v>68243</v>
      </c>
      <c r="B7750" s="34">
        <v>0</v>
      </c>
      <c r="C7750" s="34">
        <v>0</v>
      </c>
      <c r="D7750" s="34">
        <v>0</v>
      </c>
      <c r="E7750" s="34">
        <v>0</v>
      </c>
      <c r="F7750" s="34">
        <v>0</v>
      </c>
      <c r="G7750" s="34">
        <v>0</v>
      </c>
      <c r="H7750" s="34">
        <v>0</v>
      </c>
      <c r="I7750" s="34">
        <v>0</v>
      </c>
      <c r="J7750" s="34">
        <v>0</v>
      </c>
      <c r="K7750" s="34">
        <v>0</v>
      </c>
      <c r="L7750" s="34">
        <v>0</v>
      </c>
      <c r="M7750" s="34">
        <v>0</v>
      </c>
      <c r="N7750" s="34">
        <v>0</v>
      </c>
      <c r="O7750" s="34">
        <v>0</v>
      </c>
      <c r="P7750" s="34">
        <v>0</v>
      </c>
      <c r="Q7750" s="34">
        <v>0</v>
      </c>
      <c r="R7750" s="34">
        <v>0</v>
      </c>
      <c r="S7750" s="34">
        <v>0</v>
      </c>
      <c r="T7750" s="34">
        <v>0</v>
      </c>
      <c r="U7750" s="34">
        <v>0</v>
      </c>
      <c r="V7750" s="34">
        <v>0</v>
      </c>
      <c r="W7750" s="34">
        <v>0</v>
      </c>
      <c r="X7750" s="34">
        <v>0</v>
      </c>
      <c r="Y7750" s="34">
        <v>0</v>
      </c>
      <c r="Z7750" s="34">
        <v>0</v>
      </c>
      <c r="AA7750" s="34">
        <v>0</v>
      </c>
      <c r="AB7750" s="34">
        <v>0</v>
      </c>
      <c r="AC7750" s="34">
        <v>0</v>
      </c>
    </row>
    <row r="7751" spans="1:29" x14ac:dyDescent="0.2">
      <c r="A7751" s="34" t="s">
        <v>68244</v>
      </c>
      <c r="B7751" s="34">
        <v>146</v>
      </c>
      <c r="C7751" s="34">
        <v>117</v>
      </c>
      <c r="D7751" s="34">
        <v>150</v>
      </c>
      <c r="E7751" s="34">
        <v>123</v>
      </c>
      <c r="F7751" s="34">
        <v>164</v>
      </c>
      <c r="G7751" s="34">
        <v>107</v>
      </c>
      <c r="H7751" s="34">
        <v>138</v>
      </c>
      <c r="I7751" s="34">
        <v>120</v>
      </c>
      <c r="J7751" s="34">
        <v>130</v>
      </c>
      <c r="K7751" s="34">
        <v>151</v>
      </c>
      <c r="L7751" s="34">
        <v>103</v>
      </c>
      <c r="M7751" s="34">
        <v>135</v>
      </c>
      <c r="N7751" s="34">
        <v>116</v>
      </c>
      <c r="O7751" s="34">
        <v>136</v>
      </c>
      <c r="P7751" s="34">
        <v>144</v>
      </c>
      <c r="Q7751" s="34">
        <v>272</v>
      </c>
      <c r="R7751" s="34">
        <v>189</v>
      </c>
      <c r="S7751" s="34">
        <v>149</v>
      </c>
      <c r="T7751" s="34">
        <v>193</v>
      </c>
      <c r="U7751" s="34">
        <v>132</v>
      </c>
      <c r="V7751" s="34">
        <v>145</v>
      </c>
      <c r="W7751" s="34">
        <v>177</v>
      </c>
      <c r="X7751" s="34">
        <v>170</v>
      </c>
      <c r="Y7751" s="34">
        <v>162</v>
      </c>
      <c r="Z7751" s="34">
        <v>146</v>
      </c>
      <c r="AA7751" s="34">
        <v>200</v>
      </c>
      <c r="AB7751" s="34">
        <v>161</v>
      </c>
      <c r="AC7751" s="34">
        <v>251</v>
      </c>
    </row>
    <row r="7752" spans="1:29" x14ac:dyDescent="0.2">
      <c r="A7752" s="34" t="s">
        <v>68245</v>
      </c>
      <c r="B7752" s="34">
        <v>376</v>
      </c>
      <c r="C7752" s="34">
        <v>237</v>
      </c>
      <c r="D7752" s="34">
        <v>415</v>
      </c>
      <c r="E7752" s="34">
        <v>335</v>
      </c>
      <c r="F7752" s="34">
        <v>444</v>
      </c>
      <c r="G7752" s="34">
        <v>281</v>
      </c>
      <c r="H7752" s="34">
        <v>446</v>
      </c>
      <c r="I7752" s="34">
        <v>284</v>
      </c>
      <c r="J7752" s="34">
        <v>394</v>
      </c>
      <c r="K7752" s="34">
        <v>332</v>
      </c>
      <c r="L7752" s="34">
        <v>368</v>
      </c>
      <c r="M7752" s="34">
        <v>278</v>
      </c>
      <c r="N7752" s="34">
        <v>305</v>
      </c>
      <c r="O7752" s="34">
        <v>300</v>
      </c>
      <c r="P7752" s="34">
        <v>366</v>
      </c>
      <c r="Q7752" s="34">
        <v>464</v>
      </c>
      <c r="R7752" s="34">
        <v>520</v>
      </c>
      <c r="S7752" s="34">
        <v>381</v>
      </c>
      <c r="T7752" s="34">
        <v>450</v>
      </c>
      <c r="U7752" s="34">
        <v>411</v>
      </c>
      <c r="V7752" s="34">
        <v>490</v>
      </c>
      <c r="W7752" s="34">
        <v>415</v>
      </c>
      <c r="X7752" s="34">
        <v>535</v>
      </c>
      <c r="Y7752" s="34">
        <v>422</v>
      </c>
      <c r="Z7752" s="34">
        <v>371</v>
      </c>
      <c r="AA7752" s="34">
        <v>384</v>
      </c>
      <c r="AB7752" s="34">
        <v>587</v>
      </c>
      <c r="AC7752" s="34">
        <v>471</v>
      </c>
    </row>
    <row r="7753" spans="1:29" x14ac:dyDescent="0.2">
      <c r="A7753" s="34" t="s">
        <v>68246</v>
      </c>
      <c r="B7753" s="34">
        <v>161</v>
      </c>
      <c r="C7753" s="34">
        <v>285</v>
      </c>
      <c r="D7753" s="34">
        <v>259</v>
      </c>
      <c r="E7753" s="34">
        <v>295</v>
      </c>
      <c r="F7753" s="34">
        <v>272</v>
      </c>
      <c r="G7753" s="34">
        <v>276</v>
      </c>
      <c r="H7753" s="34">
        <v>235</v>
      </c>
      <c r="I7753" s="34">
        <v>245</v>
      </c>
      <c r="J7753" s="34">
        <v>180</v>
      </c>
      <c r="K7753" s="34">
        <v>360</v>
      </c>
      <c r="L7753" s="34">
        <v>92</v>
      </c>
      <c r="M7753" s="34">
        <v>219</v>
      </c>
      <c r="N7753" s="34">
        <v>209</v>
      </c>
      <c r="O7753" s="34">
        <v>224</v>
      </c>
      <c r="P7753" s="34">
        <v>218</v>
      </c>
      <c r="Q7753" s="34">
        <v>351</v>
      </c>
      <c r="R7753" s="34">
        <v>254</v>
      </c>
      <c r="S7753" s="34">
        <v>364</v>
      </c>
      <c r="T7753" s="34">
        <v>140</v>
      </c>
      <c r="U7753" s="34">
        <v>230</v>
      </c>
      <c r="V7753" s="34">
        <v>260</v>
      </c>
      <c r="W7753" s="34">
        <v>234</v>
      </c>
      <c r="X7753" s="34">
        <v>227</v>
      </c>
      <c r="Y7753" s="34">
        <v>227</v>
      </c>
      <c r="Z7753" s="34">
        <v>271</v>
      </c>
      <c r="AA7753" s="34">
        <v>369</v>
      </c>
      <c r="AB7753" s="34">
        <v>218</v>
      </c>
      <c r="AC7753" s="34">
        <v>440</v>
      </c>
    </row>
    <row r="7754" spans="1:29" x14ac:dyDescent="0.2">
      <c r="A7754" s="34" t="s">
        <v>68247</v>
      </c>
      <c r="B7754" s="34">
        <v>208</v>
      </c>
      <c r="C7754" s="34">
        <v>182</v>
      </c>
      <c r="D7754" s="34">
        <v>232</v>
      </c>
      <c r="E7754" s="34">
        <v>219</v>
      </c>
      <c r="F7754" s="34">
        <v>221</v>
      </c>
      <c r="G7754" s="34">
        <v>238</v>
      </c>
      <c r="H7754" s="34">
        <v>201</v>
      </c>
      <c r="I7754" s="34">
        <v>251</v>
      </c>
      <c r="J7754" s="34">
        <v>230</v>
      </c>
      <c r="K7754" s="34">
        <v>238</v>
      </c>
      <c r="L7754" s="34">
        <v>201</v>
      </c>
      <c r="M7754" s="34">
        <v>189</v>
      </c>
      <c r="N7754" s="34">
        <v>196</v>
      </c>
      <c r="O7754" s="34">
        <v>165</v>
      </c>
      <c r="P7754" s="34">
        <v>206</v>
      </c>
      <c r="Q7754" s="34">
        <v>333</v>
      </c>
      <c r="R7754" s="34">
        <v>271</v>
      </c>
      <c r="S7754" s="34">
        <v>252</v>
      </c>
      <c r="T7754" s="34">
        <v>308</v>
      </c>
      <c r="U7754" s="34">
        <v>242</v>
      </c>
      <c r="V7754" s="34">
        <v>295</v>
      </c>
      <c r="W7754" s="34">
        <v>281</v>
      </c>
      <c r="X7754" s="34">
        <v>295</v>
      </c>
      <c r="Y7754" s="34">
        <v>264</v>
      </c>
      <c r="Z7754" s="34">
        <v>288</v>
      </c>
      <c r="AA7754" s="34">
        <v>308</v>
      </c>
      <c r="AB7754" s="34">
        <v>251</v>
      </c>
      <c r="AC7754" s="34">
        <v>363</v>
      </c>
    </row>
    <row r="7755" spans="1:29" x14ac:dyDescent="0.2">
      <c r="A7755" s="34" t="s">
        <v>68248</v>
      </c>
      <c r="B7755" s="34">
        <v>196</v>
      </c>
      <c r="C7755" s="34">
        <v>162</v>
      </c>
      <c r="D7755" s="34">
        <v>246</v>
      </c>
      <c r="E7755" s="34">
        <v>199</v>
      </c>
      <c r="F7755" s="34">
        <v>258</v>
      </c>
      <c r="G7755" s="34">
        <v>157</v>
      </c>
      <c r="H7755" s="34">
        <v>187</v>
      </c>
      <c r="I7755" s="34">
        <v>133</v>
      </c>
      <c r="J7755" s="34">
        <v>172</v>
      </c>
      <c r="K7755" s="34">
        <v>236</v>
      </c>
      <c r="L7755" s="34">
        <v>122</v>
      </c>
      <c r="M7755" s="34">
        <v>180</v>
      </c>
      <c r="N7755" s="34">
        <v>185</v>
      </c>
      <c r="O7755" s="34">
        <v>215</v>
      </c>
      <c r="P7755" s="34">
        <v>183</v>
      </c>
      <c r="Q7755" s="34">
        <v>254</v>
      </c>
      <c r="R7755" s="34">
        <v>209</v>
      </c>
      <c r="S7755" s="34">
        <v>185</v>
      </c>
      <c r="T7755" s="34">
        <v>163</v>
      </c>
      <c r="U7755" s="34">
        <v>182</v>
      </c>
      <c r="V7755" s="34">
        <v>208</v>
      </c>
      <c r="W7755" s="34">
        <v>214</v>
      </c>
      <c r="X7755" s="34">
        <v>242</v>
      </c>
      <c r="Y7755" s="34">
        <v>217</v>
      </c>
      <c r="Z7755" s="34">
        <v>226</v>
      </c>
      <c r="AA7755" s="34">
        <v>271</v>
      </c>
      <c r="AB7755" s="34">
        <v>206</v>
      </c>
      <c r="AC7755" s="34">
        <v>303</v>
      </c>
    </row>
    <row r="7756" spans="1:29" x14ac:dyDescent="0.2">
      <c r="A7756" s="34" t="s">
        <v>68249</v>
      </c>
      <c r="B7756" s="34">
        <v>9</v>
      </c>
      <c r="C7756" s="34">
        <v>19</v>
      </c>
      <c r="D7756" s="34">
        <v>44</v>
      </c>
      <c r="E7756" s="34">
        <v>56</v>
      </c>
      <c r="F7756" s="34">
        <v>52</v>
      </c>
      <c r="G7756" s="34">
        <v>37</v>
      </c>
      <c r="H7756" s="34">
        <v>22</v>
      </c>
      <c r="I7756" s="34">
        <v>28</v>
      </c>
      <c r="J7756" s="34">
        <v>25</v>
      </c>
      <c r="K7756" s="34">
        <v>24</v>
      </c>
      <c r="L7756" s="34">
        <v>7</v>
      </c>
      <c r="M7756" s="34">
        <v>24</v>
      </c>
      <c r="N7756" s="34">
        <v>27</v>
      </c>
      <c r="O7756" s="34">
        <v>40</v>
      </c>
      <c r="P7756" s="34">
        <v>11</v>
      </c>
      <c r="Q7756" s="34">
        <v>24</v>
      </c>
      <c r="R7756" s="34">
        <v>32</v>
      </c>
      <c r="S7756" s="34">
        <v>40</v>
      </c>
      <c r="T7756" s="34">
        <v>28</v>
      </c>
      <c r="U7756" s="34">
        <v>40</v>
      </c>
      <c r="V7756" s="34">
        <v>29</v>
      </c>
      <c r="W7756" s="34">
        <v>31</v>
      </c>
      <c r="X7756" s="34">
        <v>37</v>
      </c>
      <c r="Y7756" s="34">
        <v>26</v>
      </c>
      <c r="Z7756" s="34">
        <v>22</v>
      </c>
      <c r="AA7756" s="34">
        <v>35</v>
      </c>
      <c r="AB7756" s="34">
        <v>14</v>
      </c>
      <c r="AC7756" s="34">
        <v>42</v>
      </c>
    </row>
    <row r="7757" spans="1:29" x14ac:dyDescent="0.2">
      <c r="A7757" s="34" t="s">
        <v>68250</v>
      </c>
      <c r="B7757" s="34">
        <v>119</v>
      </c>
      <c r="C7757" s="34">
        <v>159</v>
      </c>
      <c r="D7757" s="34">
        <v>220</v>
      </c>
      <c r="E7757" s="34">
        <v>204</v>
      </c>
      <c r="F7757" s="34">
        <v>186</v>
      </c>
      <c r="G7757" s="34">
        <v>175</v>
      </c>
      <c r="H7757" s="34">
        <v>224</v>
      </c>
      <c r="I7757" s="34">
        <v>185</v>
      </c>
      <c r="J7757" s="34">
        <v>167</v>
      </c>
      <c r="K7757" s="34">
        <v>179</v>
      </c>
      <c r="L7757" s="34">
        <v>171</v>
      </c>
      <c r="M7757" s="34">
        <v>175</v>
      </c>
      <c r="N7757" s="34">
        <v>177</v>
      </c>
      <c r="O7757" s="34">
        <v>194</v>
      </c>
      <c r="P7757" s="34">
        <v>198</v>
      </c>
      <c r="Q7757" s="34">
        <v>255</v>
      </c>
      <c r="R7757" s="34">
        <v>264</v>
      </c>
      <c r="S7757" s="34">
        <v>260</v>
      </c>
      <c r="T7757" s="34">
        <v>224</v>
      </c>
      <c r="U7757" s="34">
        <v>236</v>
      </c>
      <c r="V7757" s="34">
        <v>208</v>
      </c>
      <c r="W7757" s="34">
        <v>233</v>
      </c>
      <c r="X7757" s="34">
        <v>272</v>
      </c>
      <c r="Y7757" s="34">
        <v>251</v>
      </c>
      <c r="Z7757" s="34">
        <v>213</v>
      </c>
      <c r="AA7757" s="34">
        <v>256</v>
      </c>
      <c r="AB7757" s="34">
        <v>288</v>
      </c>
      <c r="AC7757" s="34">
        <v>362</v>
      </c>
    </row>
    <row r="7758" spans="1:29" x14ac:dyDescent="0.2">
      <c r="A7758" s="34" t="s">
        <v>68251</v>
      </c>
      <c r="B7758" s="34">
        <v>54</v>
      </c>
      <c r="C7758" s="34">
        <v>93</v>
      </c>
      <c r="D7758" s="34">
        <v>86</v>
      </c>
      <c r="E7758" s="34">
        <v>134</v>
      </c>
      <c r="F7758" s="34">
        <v>53</v>
      </c>
      <c r="G7758" s="34">
        <v>109</v>
      </c>
      <c r="H7758" s="34">
        <v>75</v>
      </c>
      <c r="I7758" s="34">
        <v>92</v>
      </c>
      <c r="J7758" s="34">
        <v>52</v>
      </c>
      <c r="K7758" s="34">
        <v>99</v>
      </c>
      <c r="L7758" s="34">
        <v>23</v>
      </c>
      <c r="M7758" s="34">
        <v>73</v>
      </c>
      <c r="N7758" s="34">
        <v>50</v>
      </c>
      <c r="O7758" s="34">
        <v>59</v>
      </c>
      <c r="P7758" s="34">
        <v>49</v>
      </c>
      <c r="Q7758" s="34">
        <v>111</v>
      </c>
      <c r="R7758" s="34">
        <v>59</v>
      </c>
      <c r="S7758" s="34">
        <v>87</v>
      </c>
      <c r="T7758" s="34">
        <v>28</v>
      </c>
      <c r="U7758" s="34">
        <v>54</v>
      </c>
      <c r="V7758" s="34">
        <v>56</v>
      </c>
      <c r="W7758" s="34">
        <v>97</v>
      </c>
      <c r="X7758" s="34">
        <v>92</v>
      </c>
      <c r="Y7758" s="34">
        <v>72</v>
      </c>
      <c r="Z7758" s="34">
        <v>49</v>
      </c>
      <c r="AA7758" s="34">
        <v>94</v>
      </c>
      <c r="AB7758" s="34">
        <v>54</v>
      </c>
      <c r="AC7758" s="34">
        <v>153</v>
      </c>
    </row>
    <row r="7759" spans="1:29" x14ac:dyDescent="0.2">
      <c r="A7759" s="34" t="s">
        <v>68252</v>
      </c>
      <c r="B7759" s="34">
        <v>153</v>
      </c>
      <c r="C7759" s="34">
        <v>153</v>
      </c>
      <c r="D7759" s="34">
        <v>238</v>
      </c>
      <c r="E7759" s="34">
        <v>205</v>
      </c>
      <c r="F7759" s="34">
        <v>219</v>
      </c>
      <c r="G7759" s="34">
        <v>199</v>
      </c>
      <c r="H7759" s="34">
        <v>164</v>
      </c>
      <c r="I7759" s="34">
        <v>172</v>
      </c>
      <c r="J7759" s="34">
        <v>139</v>
      </c>
      <c r="K7759" s="34">
        <v>258</v>
      </c>
      <c r="L7759" s="34">
        <v>94</v>
      </c>
      <c r="M7759" s="34">
        <v>165</v>
      </c>
      <c r="N7759" s="34">
        <v>160</v>
      </c>
      <c r="O7759" s="34">
        <v>192</v>
      </c>
      <c r="P7759" s="34">
        <v>174</v>
      </c>
      <c r="Q7759" s="34">
        <v>261</v>
      </c>
      <c r="R7759" s="34">
        <v>238</v>
      </c>
      <c r="S7759" s="34">
        <v>228</v>
      </c>
      <c r="T7759" s="34">
        <v>153</v>
      </c>
      <c r="U7759" s="34">
        <v>198</v>
      </c>
      <c r="V7759" s="34">
        <v>211</v>
      </c>
      <c r="W7759" s="34">
        <v>225</v>
      </c>
      <c r="X7759" s="34">
        <v>226</v>
      </c>
      <c r="Y7759" s="34">
        <v>203</v>
      </c>
      <c r="Z7759" s="34">
        <v>232</v>
      </c>
      <c r="AA7759" s="34">
        <v>269</v>
      </c>
      <c r="AB7759" s="34">
        <v>186</v>
      </c>
      <c r="AC7759" s="34">
        <v>307</v>
      </c>
    </row>
    <row r="7760" spans="1:29" x14ac:dyDescent="0.2">
      <c r="A7760" s="34" t="s">
        <v>68253</v>
      </c>
      <c r="B7760" s="34">
        <v>418</v>
      </c>
      <c r="C7760" s="34">
        <v>511</v>
      </c>
      <c r="D7760" s="34">
        <v>513</v>
      </c>
      <c r="E7760" s="34">
        <v>613</v>
      </c>
      <c r="F7760" s="34">
        <v>654</v>
      </c>
      <c r="G7760" s="34">
        <v>570</v>
      </c>
      <c r="H7760" s="34">
        <v>501</v>
      </c>
      <c r="I7760" s="34">
        <v>488</v>
      </c>
      <c r="J7760" s="34">
        <v>541</v>
      </c>
      <c r="K7760" s="34">
        <v>556</v>
      </c>
      <c r="L7760" s="34">
        <v>415</v>
      </c>
      <c r="M7760" s="34">
        <v>605</v>
      </c>
      <c r="N7760" s="34">
        <v>516</v>
      </c>
      <c r="O7760" s="34">
        <v>495</v>
      </c>
      <c r="P7760" s="34">
        <v>447</v>
      </c>
      <c r="Q7760" s="34">
        <v>702</v>
      </c>
      <c r="R7760" s="34">
        <v>673</v>
      </c>
      <c r="S7760" s="34">
        <v>620</v>
      </c>
      <c r="T7760" s="34">
        <v>532</v>
      </c>
      <c r="U7760" s="34">
        <v>537</v>
      </c>
      <c r="V7760" s="34">
        <v>565</v>
      </c>
      <c r="W7760" s="34">
        <v>618</v>
      </c>
      <c r="X7760" s="34">
        <v>603</v>
      </c>
      <c r="Y7760" s="34">
        <v>584</v>
      </c>
      <c r="Z7760" s="34">
        <v>617</v>
      </c>
      <c r="AA7760" s="34">
        <v>733</v>
      </c>
      <c r="AB7760" s="34">
        <v>634</v>
      </c>
      <c r="AC7760" s="34">
        <v>920</v>
      </c>
    </row>
    <row r="7761" spans="1:29" x14ac:dyDescent="0.2">
      <c r="A7761" s="34" t="s">
        <v>68254</v>
      </c>
      <c r="B7761" s="34">
        <v>91</v>
      </c>
      <c r="C7761" s="34">
        <v>112</v>
      </c>
      <c r="D7761" s="34">
        <v>144</v>
      </c>
      <c r="E7761" s="34">
        <v>111</v>
      </c>
      <c r="F7761" s="34">
        <v>121</v>
      </c>
      <c r="G7761" s="34">
        <v>102</v>
      </c>
      <c r="H7761" s="34">
        <v>97</v>
      </c>
      <c r="I7761" s="34">
        <v>100</v>
      </c>
      <c r="J7761" s="34">
        <v>110</v>
      </c>
      <c r="K7761" s="34">
        <v>127</v>
      </c>
      <c r="L7761" s="34">
        <v>96</v>
      </c>
      <c r="M7761" s="34">
        <v>134</v>
      </c>
      <c r="N7761" s="34">
        <v>107</v>
      </c>
      <c r="O7761" s="34">
        <v>104</v>
      </c>
      <c r="P7761" s="34">
        <v>94</v>
      </c>
      <c r="Q7761" s="34">
        <v>132</v>
      </c>
      <c r="R7761" s="34">
        <v>154</v>
      </c>
      <c r="S7761" s="34">
        <v>133</v>
      </c>
      <c r="T7761" s="34">
        <v>105</v>
      </c>
      <c r="U7761" s="34">
        <v>115</v>
      </c>
      <c r="V7761" s="34">
        <v>101</v>
      </c>
      <c r="W7761" s="34">
        <v>125</v>
      </c>
      <c r="X7761" s="34">
        <v>151</v>
      </c>
      <c r="Y7761" s="34">
        <v>103</v>
      </c>
      <c r="Z7761" s="34">
        <v>131</v>
      </c>
      <c r="AA7761" s="34">
        <v>148</v>
      </c>
      <c r="AB7761" s="34">
        <v>147</v>
      </c>
      <c r="AC7761" s="34">
        <v>196</v>
      </c>
    </row>
    <row r="7762" spans="1:29" x14ac:dyDescent="0.2">
      <c r="A7762" s="34" t="s">
        <v>68255</v>
      </c>
      <c r="B7762" s="34">
        <v>45</v>
      </c>
      <c r="C7762" s="34">
        <v>124</v>
      </c>
      <c r="D7762" s="34">
        <v>90</v>
      </c>
      <c r="E7762" s="34">
        <v>110</v>
      </c>
      <c r="F7762" s="34">
        <v>58</v>
      </c>
      <c r="G7762" s="34">
        <v>103</v>
      </c>
      <c r="H7762" s="34">
        <v>42</v>
      </c>
      <c r="I7762" s="34">
        <v>106</v>
      </c>
      <c r="J7762" s="34">
        <v>45</v>
      </c>
      <c r="K7762" s="34">
        <v>77</v>
      </c>
      <c r="L7762" s="34">
        <v>32</v>
      </c>
      <c r="M7762" s="34">
        <v>86</v>
      </c>
      <c r="N7762" s="34">
        <v>35</v>
      </c>
      <c r="O7762" s="34">
        <v>81</v>
      </c>
      <c r="P7762" s="34">
        <v>38</v>
      </c>
      <c r="Q7762" s="34">
        <v>116</v>
      </c>
      <c r="R7762" s="34">
        <v>30</v>
      </c>
      <c r="S7762" s="34">
        <v>130</v>
      </c>
      <c r="T7762" s="34">
        <v>29</v>
      </c>
      <c r="U7762" s="34">
        <v>80</v>
      </c>
      <c r="V7762" s="34">
        <v>63</v>
      </c>
      <c r="W7762" s="34">
        <v>58</v>
      </c>
      <c r="X7762" s="34">
        <v>61</v>
      </c>
      <c r="Y7762" s="34">
        <v>58</v>
      </c>
      <c r="Z7762" s="34">
        <v>70</v>
      </c>
      <c r="AA7762" s="34">
        <v>134</v>
      </c>
      <c r="AB7762" s="34">
        <v>59</v>
      </c>
      <c r="AC7762" s="34">
        <v>146</v>
      </c>
    </row>
    <row r="7763" spans="1:29" x14ac:dyDescent="0.2">
      <c r="A7763" s="34" t="s">
        <v>68256</v>
      </c>
      <c r="B7763" s="34">
        <v>533</v>
      </c>
      <c r="C7763" s="34">
        <v>343</v>
      </c>
      <c r="D7763" s="34">
        <v>590</v>
      </c>
      <c r="E7763" s="34">
        <v>444</v>
      </c>
      <c r="F7763" s="34">
        <v>621</v>
      </c>
      <c r="G7763" s="34">
        <v>411</v>
      </c>
      <c r="H7763" s="34">
        <v>513</v>
      </c>
      <c r="I7763" s="34">
        <v>467</v>
      </c>
      <c r="J7763" s="34">
        <v>524</v>
      </c>
      <c r="K7763" s="34">
        <v>433</v>
      </c>
      <c r="L7763" s="34">
        <v>419</v>
      </c>
      <c r="M7763" s="34">
        <v>303</v>
      </c>
      <c r="N7763" s="34">
        <v>501</v>
      </c>
      <c r="O7763" s="34">
        <v>426</v>
      </c>
      <c r="P7763" s="34">
        <v>542</v>
      </c>
      <c r="Q7763" s="34">
        <v>631</v>
      </c>
      <c r="R7763" s="34">
        <v>665</v>
      </c>
      <c r="S7763" s="34">
        <v>528</v>
      </c>
      <c r="T7763" s="34">
        <v>637</v>
      </c>
      <c r="U7763" s="34">
        <v>481</v>
      </c>
      <c r="V7763" s="34">
        <v>644</v>
      </c>
      <c r="W7763" s="34">
        <v>507</v>
      </c>
      <c r="X7763" s="34">
        <v>795</v>
      </c>
      <c r="Y7763" s="34">
        <v>529</v>
      </c>
      <c r="Z7763" s="34">
        <v>570</v>
      </c>
      <c r="AA7763" s="34">
        <v>562</v>
      </c>
      <c r="AB7763" s="34">
        <v>698</v>
      </c>
      <c r="AC7763" s="34">
        <v>776</v>
      </c>
    </row>
    <row r="7764" spans="1:29" x14ac:dyDescent="0.2">
      <c r="A7764" s="34" t="s">
        <v>68257</v>
      </c>
      <c r="B7764" s="34">
        <v>98</v>
      </c>
      <c r="C7764" s="34">
        <v>135</v>
      </c>
      <c r="D7764" s="34">
        <v>165</v>
      </c>
      <c r="E7764" s="34">
        <v>143</v>
      </c>
      <c r="F7764" s="34">
        <v>119</v>
      </c>
      <c r="G7764" s="34">
        <v>136</v>
      </c>
      <c r="H7764" s="34">
        <v>89</v>
      </c>
      <c r="I7764" s="34">
        <v>106</v>
      </c>
      <c r="J7764" s="34">
        <v>82</v>
      </c>
      <c r="K7764" s="34">
        <v>155</v>
      </c>
      <c r="L7764" s="34">
        <v>60</v>
      </c>
      <c r="M7764" s="34">
        <v>127</v>
      </c>
      <c r="N7764" s="34">
        <v>79</v>
      </c>
      <c r="O7764" s="34">
        <v>96</v>
      </c>
      <c r="P7764" s="34">
        <v>101</v>
      </c>
      <c r="Q7764" s="34">
        <v>150</v>
      </c>
      <c r="R7764" s="34">
        <v>95</v>
      </c>
      <c r="S7764" s="34">
        <v>173</v>
      </c>
      <c r="T7764" s="34">
        <v>73</v>
      </c>
      <c r="U7764" s="34">
        <v>90</v>
      </c>
      <c r="V7764" s="34">
        <v>117</v>
      </c>
      <c r="W7764" s="34">
        <v>93</v>
      </c>
      <c r="X7764" s="34">
        <v>147</v>
      </c>
      <c r="Y7764" s="34">
        <v>110</v>
      </c>
      <c r="Z7764" s="34">
        <v>149</v>
      </c>
      <c r="AA7764" s="34">
        <v>171</v>
      </c>
      <c r="AB7764" s="34">
        <v>105</v>
      </c>
      <c r="AC7764" s="34">
        <v>213</v>
      </c>
    </row>
    <row r="7765" spans="1:29" x14ac:dyDescent="0.2">
      <c r="A7765" s="34" t="s">
        <v>68258</v>
      </c>
      <c r="B7765" s="34">
        <v>84</v>
      </c>
      <c r="C7765" s="34">
        <v>127</v>
      </c>
      <c r="D7765" s="34">
        <v>197</v>
      </c>
      <c r="E7765" s="34">
        <v>132</v>
      </c>
      <c r="F7765" s="34">
        <v>120</v>
      </c>
      <c r="G7765" s="34">
        <v>152</v>
      </c>
      <c r="H7765" s="34">
        <v>114</v>
      </c>
      <c r="I7765" s="34">
        <v>98</v>
      </c>
      <c r="J7765" s="34">
        <v>97</v>
      </c>
      <c r="K7765" s="34">
        <v>127</v>
      </c>
      <c r="L7765" s="34">
        <v>53</v>
      </c>
      <c r="M7765" s="34">
        <v>105</v>
      </c>
      <c r="N7765" s="34">
        <v>98</v>
      </c>
      <c r="O7765" s="34">
        <v>123</v>
      </c>
      <c r="P7765" s="34">
        <v>102</v>
      </c>
      <c r="Q7765" s="34">
        <v>142</v>
      </c>
      <c r="R7765" s="34">
        <v>113</v>
      </c>
      <c r="S7765" s="34">
        <v>176</v>
      </c>
      <c r="T7765" s="34">
        <v>75</v>
      </c>
      <c r="U7765" s="34">
        <v>112</v>
      </c>
      <c r="V7765" s="34">
        <v>100</v>
      </c>
      <c r="W7765" s="34">
        <v>80</v>
      </c>
      <c r="X7765" s="34">
        <v>145</v>
      </c>
      <c r="Y7765" s="34">
        <v>92</v>
      </c>
      <c r="Z7765" s="34">
        <v>190</v>
      </c>
      <c r="AA7765" s="34">
        <v>124</v>
      </c>
      <c r="AB7765" s="34">
        <v>100</v>
      </c>
      <c r="AC7765" s="34">
        <v>177</v>
      </c>
    </row>
    <row r="7766" spans="1:29" x14ac:dyDescent="0.2">
      <c r="A7766" s="34" t="s">
        <v>68259</v>
      </c>
      <c r="B7766" s="34">
        <v>95</v>
      </c>
      <c r="C7766" s="34">
        <v>146</v>
      </c>
      <c r="D7766" s="34">
        <v>178</v>
      </c>
      <c r="E7766" s="34">
        <v>179</v>
      </c>
      <c r="F7766" s="34">
        <v>158</v>
      </c>
      <c r="G7766" s="34">
        <v>144</v>
      </c>
      <c r="H7766" s="34">
        <v>152</v>
      </c>
      <c r="I7766" s="34">
        <v>155</v>
      </c>
      <c r="J7766" s="34">
        <v>110</v>
      </c>
      <c r="K7766" s="34">
        <v>135</v>
      </c>
      <c r="L7766" s="34">
        <v>77</v>
      </c>
      <c r="M7766" s="34">
        <v>112</v>
      </c>
      <c r="N7766" s="34">
        <v>109</v>
      </c>
      <c r="O7766" s="34">
        <v>126</v>
      </c>
      <c r="P7766" s="34">
        <v>123</v>
      </c>
      <c r="Q7766" s="34">
        <v>181</v>
      </c>
      <c r="R7766" s="34">
        <v>109</v>
      </c>
      <c r="S7766" s="34">
        <v>199</v>
      </c>
      <c r="T7766" s="34">
        <v>76</v>
      </c>
      <c r="U7766" s="34">
        <v>141</v>
      </c>
      <c r="V7766" s="34">
        <v>159</v>
      </c>
      <c r="W7766" s="34">
        <v>70</v>
      </c>
      <c r="X7766" s="34">
        <v>191</v>
      </c>
      <c r="Y7766" s="34">
        <v>77</v>
      </c>
      <c r="Z7766" s="34">
        <v>136</v>
      </c>
      <c r="AA7766" s="34">
        <v>190</v>
      </c>
      <c r="AB7766" s="34">
        <v>111</v>
      </c>
      <c r="AC7766" s="34">
        <v>212</v>
      </c>
    </row>
    <row r="7767" spans="1:29" x14ac:dyDescent="0.2">
      <c r="A7767" s="34" t="s">
        <v>68260</v>
      </c>
      <c r="B7767" s="34">
        <v>155</v>
      </c>
      <c r="C7767" s="34">
        <v>167</v>
      </c>
      <c r="D7767" s="34">
        <v>231</v>
      </c>
      <c r="E7767" s="34">
        <v>171</v>
      </c>
      <c r="F7767" s="34">
        <v>198</v>
      </c>
      <c r="G7767" s="34">
        <v>172</v>
      </c>
      <c r="H7767" s="34">
        <v>169</v>
      </c>
      <c r="I7767" s="34">
        <v>158</v>
      </c>
      <c r="J7767" s="34">
        <v>167</v>
      </c>
      <c r="K7767" s="34">
        <v>241</v>
      </c>
      <c r="L7767" s="34">
        <v>124</v>
      </c>
      <c r="M7767" s="34">
        <v>187</v>
      </c>
      <c r="N7767" s="34">
        <v>163</v>
      </c>
      <c r="O7767" s="34">
        <v>166</v>
      </c>
      <c r="P7767" s="34">
        <v>213</v>
      </c>
      <c r="Q7767" s="34">
        <v>271</v>
      </c>
      <c r="R7767" s="34">
        <v>245</v>
      </c>
      <c r="S7767" s="34">
        <v>262</v>
      </c>
      <c r="T7767" s="34">
        <v>137</v>
      </c>
      <c r="U7767" s="34">
        <v>178</v>
      </c>
      <c r="V7767" s="34">
        <v>238</v>
      </c>
      <c r="W7767" s="34">
        <v>233</v>
      </c>
      <c r="X7767" s="34">
        <v>292</v>
      </c>
      <c r="Y7767" s="34">
        <v>228</v>
      </c>
      <c r="Z7767" s="34">
        <v>252</v>
      </c>
      <c r="AA7767" s="34">
        <v>258</v>
      </c>
      <c r="AB7767" s="34">
        <v>237</v>
      </c>
      <c r="AC7767" s="34">
        <v>314</v>
      </c>
    </row>
    <row r="7768" spans="1:29" x14ac:dyDescent="0.2">
      <c r="A7768" s="34" t="s">
        <v>68261</v>
      </c>
      <c r="B7768" s="34">
        <v>70</v>
      </c>
      <c r="C7768" s="34">
        <v>124</v>
      </c>
      <c r="D7768" s="34">
        <v>143</v>
      </c>
      <c r="E7768" s="34">
        <v>149</v>
      </c>
      <c r="F7768" s="34">
        <v>117</v>
      </c>
      <c r="G7768" s="34">
        <v>195</v>
      </c>
      <c r="H7768" s="34">
        <v>117</v>
      </c>
      <c r="I7768" s="34">
        <v>120</v>
      </c>
      <c r="J7768" s="34">
        <v>84</v>
      </c>
      <c r="K7768" s="34">
        <v>143</v>
      </c>
      <c r="L7768" s="34">
        <v>49</v>
      </c>
      <c r="M7768" s="34">
        <v>107</v>
      </c>
      <c r="N7768" s="34">
        <v>90</v>
      </c>
      <c r="O7768" s="34">
        <v>107</v>
      </c>
      <c r="P7768" s="34">
        <v>64</v>
      </c>
      <c r="Q7768" s="34">
        <v>133</v>
      </c>
      <c r="R7768" s="34">
        <v>83</v>
      </c>
      <c r="S7768" s="34">
        <v>155</v>
      </c>
      <c r="T7768" s="34">
        <v>59</v>
      </c>
      <c r="U7768" s="34">
        <v>93</v>
      </c>
      <c r="V7768" s="34">
        <v>94</v>
      </c>
      <c r="W7768" s="34">
        <v>111</v>
      </c>
      <c r="X7768" s="34">
        <v>145</v>
      </c>
      <c r="Y7768" s="34">
        <v>91</v>
      </c>
      <c r="Z7768" s="34">
        <v>118</v>
      </c>
      <c r="AA7768" s="34">
        <v>168</v>
      </c>
      <c r="AB7768" s="34">
        <v>67</v>
      </c>
      <c r="AC7768" s="34">
        <v>210</v>
      </c>
    </row>
    <row r="7769" spans="1:29" x14ac:dyDescent="0.2">
      <c r="A7769" s="34" t="s">
        <v>68262</v>
      </c>
      <c r="B7769" s="34">
        <v>144</v>
      </c>
      <c r="C7769" s="34">
        <v>250</v>
      </c>
      <c r="D7769" s="34">
        <v>376</v>
      </c>
      <c r="E7769" s="34">
        <v>255</v>
      </c>
      <c r="F7769" s="34">
        <v>295</v>
      </c>
      <c r="G7769" s="34">
        <v>256</v>
      </c>
      <c r="H7769" s="34">
        <v>246</v>
      </c>
      <c r="I7769" s="34">
        <v>264</v>
      </c>
      <c r="J7769" s="34">
        <v>219</v>
      </c>
      <c r="K7769" s="34">
        <v>274</v>
      </c>
      <c r="L7769" s="34">
        <v>129</v>
      </c>
      <c r="M7769" s="34">
        <v>243</v>
      </c>
      <c r="N7769" s="34">
        <v>197</v>
      </c>
      <c r="O7769" s="34">
        <v>241</v>
      </c>
      <c r="P7769" s="34">
        <v>203</v>
      </c>
      <c r="Q7769" s="34">
        <v>320</v>
      </c>
      <c r="R7769" s="34">
        <v>250</v>
      </c>
      <c r="S7769" s="34">
        <v>360</v>
      </c>
      <c r="T7769" s="34">
        <v>221</v>
      </c>
      <c r="U7769" s="34">
        <v>192</v>
      </c>
      <c r="V7769" s="34">
        <v>268</v>
      </c>
      <c r="W7769" s="34">
        <v>212</v>
      </c>
      <c r="X7769" s="34">
        <v>338</v>
      </c>
      <c r="Y7769" s="34">
        <v>219</v>
      </c>
      <c r="Z7769" s="34">
        <v>316</v>
      </c>
      <c r="AA7769" s="34">
        <v>359</v>
      </c>
      <c r="AB7769" s="34">
        <v>243</v>
      </c>
      <c r="AC7769" s="34">
        <v>429</v>
      </c>
    </row>
    <row r="7770" spans="1:29" x14ac:dyDescent="0.2">
      <c r="A7770" s="34" t="s">
        <v>68263</v>
      </c>
      <c r="B7770" s="34">
        <v>50</v>
      </c>
      <c r="C7770" s="34">
        <v>109</v>
      </c>
      <c r="D7770" s="34">
        <v>113</v>
      </c>
      <c r="E7770" s="34">
        <v>98</v>
      </c>
      <c r="F7770" s="34">
        <v>82</v>
      </c>
      <c r="G7770" s="34">
        <v>106</v>
      </c>
      <c r="H7770" s="34">
        <v>72</v>
      </c>
      <c r="I7770" s="34">
        <v>110</v>
      </c>
      <c r="J7770" s="34">
        <v>69</v>
      </c>
      <c r="K7770" s="34">
        <v>100</v>
      </c>
      <c r="L7770" s="34">
        <v>44</v>
      </c>
      <c r="M7770" s="34">
        <v>97</v>
      </c>
      <c r="N7770" s="34">
        <v>79</v>
      </c>
      <c r="O7770" s="34">
        <v>82</v>
      </c>
      <c r="P7770" s="34">
        <v>75</v>
      </c>
      <c r="Q7770" s="34">
        <v>116</v>
      </c>
      <c r="R7770" s="34">
        <v>108</v>
      </c>
      <c r="S7770" s="34">
        <v>141</v>
      </c>
      <c r="T7770" s="34">
        <v>76</v>
      </c>
      <c r="U7770" s="34">
        <v>70</v>
      </c>
      <c r="V7770" s="34">
        <v>103</v>
      </c>
      <c r="W7770" s="34">
        <v>87</v>
      </c>
      <c r="X7770" s="34">
        <v>121</v>
      </c>
      <c r="Y7770" s="34">
        <v>89</v>
      </c>
      <c r="Z7770" s="34">
        <v>104</v>
      </c>
      <c r="AA7770" s="34">
        <v>105</v>
      </c>
      <c r="AB7770" s="34">
        <v>79</v>
      </c>
      <c r="AC7770" s="34">
        <v>159</v>
      </c>
    </row>
    <row r="7771" spans="1:29" x14ac:dyDescent="0.2">
      <c r="A7771" s="34" t="s">
        <v>68264</v>
      </c>
      <c r="B7771" s="34">
        <v>111</v>
      </c>
      <c r="C7771" s="34">
        <v>119</v>
      </c>
      <c r="D7771" s="34">
        <v>80</v>
      </c>
      <c r="E7771" s="34">
        <v>122</v>
      </c>
      <c r="F7771" s="34">
        <v>108</v>
      </c>
      <c r="G7771" s="34">
        <v>133</v>
      </c>
      <c r="H7771" s="34">
        <v>85</v>
      </c>
      <c r="I7771" s="34">
        <v>100</v>
      </c>
      <c r="J7771" s="34">
        <v>66</v>
      </c>
      <c r="K7771" s="34">
        <v>136</v>
      </c>
      <c r="L7771" s="34">
        <v>59</v>
      </c>
      <c r="M7771" s="34">
        <v>113</v>
      </c>
      <c r="N7771" s="34">
        <v>84</v>
      </c>
      <c r="O7771" s="34">
        <v>86</v>
      </c>
      <c r="P7771" s="34">
        <v>90</v>
      </c>
      <c r="Q7771" s="34">
        <v>113</v>
      </c>
      <c r="R7771" s="34">
        <v>129</v>
      </c>
      <c r="S7771" s="34">
        <v>150</v>
      </c>
      <c r="T7771" s="34">
        <v>82</v>
      </c>
      <c r="U7771" s="34">
        <v>110</v>
      </c>
      <c r="V7771" s="34">
        <v>121</v>
      </c>
      <c r="W7771" s="34">
        <v>126</v>
      </c>
      <c r="X7771" s="34">
        <v>106</v>
      </c>
      <c r="Y7771" s="34">
        <v>115</v>
      </c>
      <c r="Z7771" s="34">
        <v>97</v>
      </c>
      <c r="AA7771" s="34">
        <v>148</v>
      </c>
      <c r="AB7771" s="34">
        <v>107</v>
      </c>
      <c r="AC7771" s="34">
        <v>159</v>
      </c>
    </row>
    <row r="7772" spans="1:29" x14ac:dyDescent="0.2">
      <c r="A7772" s="34" t="s">
        <v>68265</v>
      </c>
      <c r="B7772" s="34">
        <v>100</v>
      </c>
      <c r="C7772" s="34">
        <v>95</v>
      </c>
      <c r="D7772" s="34">
        <v>136</v>
      </c>
      <c r="E7772" s="34">
        <v>132</v>
      </c>
      <c r="F7772" s="34">
        <v>128</v>
      </c>
      <c r="G7772" s="34">
        <v>80</v>
      </c>
      <c r="H7772" s="34">
        <v>144</v>
      </c>
      <c r="I7772" s="34">
        <v>100</v>
      </c>
      <c r="J7772" s="34">
        <v>110</v>
      </c>
      <c r="K7772" s="34">
        <v>113</v>
      </c>
      <c r="L7772" s="34">
        <v>96</v>
      </c>
      <c r="M7772" s="34">
        <v>109</v>
      </c>
      <c r="N7772" s="34">
        <v>152</v>
      </c>
      <c r="O7772" s="34">
        <v>78</v>
      </c>
      <c r="P7772" s="34">
        <v>118</v>
      </c>
      <c r="Q7772" s="34">
        <v>129</v>
      </c>
      <c r="R7772" s="34">
        <v>155</v>
      </c>
      <c r="S7772" s="34">
        <v>151</v>
      </c>
      <c r="T7772" s="34">
        <v>103</v>
      </c>
      <c r="U7772" s="34">
        <v>110</v>
      </c>
      <c r="V7772" s="34">
        <v>188</v>
      </c>
      <c r="W7772" s="34">
        <v>119</v>
      </c>
      <c r="X7772" s="34">
        <v>170</v>
      </c>
      <c r="Y7772" s="34">
        <v>97</v>
      </c>
      <c r="Z7772" s="34">
        <v>150</v>
      </c>
      <c r="AA7772" s="34">
        <v>149</v>
      </c>
      <c r="AB7772" s="34">
        <v>133</v>
      </c>
      <c r="AC7772" s="34">
        <v>199</v>
      </c>
    </row>
    <row r="7773" spans="1:29" x14ac:dyDescent="0.2">
      <c r="A7773" s="34" t="s">
        <v>68266</v>
      </c>
      <c r="B7773" s="34">
        <v>55</v>
      </c>
      <c r="C7773" s="34">
        <v>103</v>
      </c>
      <c r="D7773" s="34">
        <v>136</v>
      </c>
      <c r="E7773" s="34">
        <v>103</v>
      </c>
      <c r="F7773" s="34">
        <v>57</v>
      </c>
      <c r="G7773" s="34">
        <v>68</v>
      </c>
      <c r="H7773" s="34">
        <v>81</v>
      </c>
      <c r="I7773" s="34">
        <v>100</v>
      </c>
      <c r="J7773" s="34">
        <v>54</v>
      </c>
      <c r="K7773" s="34">
        <v>125</v>
      </c>
      <c r="L7773" s="34">
        <v>24</v>
      </c>
      <c r="M7773" s="34">
        <v>79</v>
      </c>
      <c r="N7773" s="34">
        <v>61</v>
      </c>
      <c r="O7773" s="34">
        <v>65</v>
      </c>
      <c r="P7773" s="34">
        <v>71</v>
      </c>
      <c r="Q7773" s="34">
        <v>83</v>
      </c>
      <c r="R7773" s="34">
        <v>69</v>
      </c>
      <c r="S7773" s="34">
        <v>126</v>
      </c>
      <c r="T7773" s="34">
        <v>48</v>
      </c>
      <c r="U7773" s="34">
        <v>69</v>
      </c>
      <c r="V7773" s="34">
        <v>77</v>
      </c>
      <c r="W7773" s="34">
        <v>57</v>
      </c>
      <c r="X7773" s="34">
        <v>98</v>
      </c>
      <c r="Y7773" s="34">
        <v>55</v>
      </c>
      <c r="Z7773" s="34">
        <v>102</v>
      </c>
      <c r="AA7773" s="34">
        <v>131</v>
      </c>
      <c r="AB7773" s="34">
        <v>53</v>
      </c>
      <c r="AC7773" s="34">
        <v>148</v>
      </c>
    </row>
    <row r="7774" spans="1:29" x14ac:dyDescent="0.2">
      <c r="A7774" s="34" t="s">
        <v>68267</v>
      </c>
      <c r="B7774" s="34">
        <v>106</v>
      </c>
      <c r="C7774" s="34">
        <v>112</v>
      </c>
      <c r="D7774" s="34">
        <v>156</v>
      </c>
      <c r="E7774" s="34">
        <v>184</v>
      </c>
      <c r="F7774" s="34">
        <v>191</v>
      </c>
      <c r="G7774" s="34">
        <v>146</v>
      </c>
      <c r="H7774" s="34">
        <v>132</v>
      </c>
      <c r="I7774" s="34">
        <v>102</v>
      </c>
      <c r="J7774" s="34">
        <v>147</v>
      </c>
      <c r="K7774" s="34">
        <v>165</v>
      </c>
      <c r="L7774" s="34">
        <v>96</v>
      </c>
      <c r="M7774" s="34">
        <v>111</v>
      </c>
      <c r="N7774" s="34">
        <v>101</v>
      </c>
      <c r="O7774" s="34">
        <v>136</v>
      </c>
      <c r="P7774" s="34">
        <v>140</v>
      </c>
      <c r="Q7774" s="34">
        <v>174</v>
      </c>
      <c r="R7774" s="34">
        <v>168</v>
      </c>
      <c r="S7774" s="34">
        <v>148</v>
      </c>
      <c r="T7774" s="34">
        <v>151</v>
      </c>
      <c r="U7774" s="34">
        <v>151</v>
      </c>
      <c r="V7774" s="34">
        <v>192</v>
      </c>
      <c r="W7774" s="34">
        <v>154</v>
      </c>
      <c r="X7774" s="34">
        <v>192</v>
      </c>
      <c r="Y7774" s="34">
        <v>139</v>
      </c>
      <c r="Z7774" s="34">
        <v>175</v>
      </c>
      <c r="AA7774" s="34">
        <v>149</v>
      </c>
      <c r="AB7774" s="34">
        <v>181</v>
      </c>
      <c r="AC7774" s="34">
        <v>207</v>
      </c>
    </row>
    <row r="7775" spans="1:29" x14ac:dyDescent="0.2">
      <c r="A7775" s="34" t="s">
        <v>68268</v>
      </c>
      <c r="B7775" s="34">
        <v>84</v>
      </c>
      <c r="C7775" s="34">
        <v>180</v>
      </c>
      <c r="D7775" s="34">
        <v>192</v>
      </c>
      <c r="E7775" s="34">
        <v>172</v>
      </c>
      <c r="F7775" s="34">
        <v>181</v>
      </c>
      <c r="G7775" s="34">
        <v>194</v>
      </c>
      <c r="H7775" s="34">
        <v>178</v>
      </c>
      <c r="I7775" s="34">
        <v>163</v>
      </c>
      <c r="J7775" s="34">
        <v>158</v>
      </c>
      <c r="K7775" s="34">
        <v>177</v>
      </c>
      <c r="L7775" s="34">
        <v>95</v>
      </c>
      <c r="M7775" s="34">
        <v>157</v>
      </c>
      <c r="N7775" s="34">
        <v>149</v>
      </c>
      <c r="O7775" s="34">
        <v>161</v>
      </c>
      <c r="P7775" s="34">
        <v>172</v>
      </c>
      <c r="Q7775" s="34">
        <v>177</v>
      </c>
      <c r="R7775" s="34">
        <v>194</v>
      </c>
      <c r="S7775" s="34">
        <v>216</v>
      </c>
      <c r="T7775" s="34">
        <v>132</v>
      </c>
      <c r="U7775" s="34">
        <v>170</v>
      </c>
      <c r="V7775" s="34">
        <v>207</v>
      </c>
      <c r="W7775" s="34">
        <v>167</v>
      </c>
      <c r="X7775" s="34">
        <v>232</v>
      </c>
      <c r="Y7775" s="34">
        <v>179</v>
      </c>
      <c r="Z7775" s="34">
        <v>214</v>
      </c>
      <c r="AA7775" s="34">
        <v>202</v>
      </c>
      <c r="AB7775" s="34">
        <v>162</v>
      </c>
      <c r="AC7775" s="34">
        <v>257</v>
      </c>
    </row>
    <row r="7776" spans="1:29" x14ac:dyDescent="0.2">
      <c r="A7776" s="34" t="s">
        <v>68269</v>
      </c>
      <c r="B7776" s="34">
        <v>151</v>
      </c>
      <c r="C7776" s="34">
        <v>137</v>
      </c>
      <c r="D7776" s="34">
        <v>206</v>
      </c>
      <c r="E7776" s="34">
        <v>150</v>
      </c>
      <c r="F7776" s="34">
        <v>155</v>
      </c>
      <c r="G7776" s="34">
        <v>155</v>
      </c>
      <c r="H7776" s="34">
        <v>113</v>
      </c>
      <c r="I7776" s="34">
        <v>151</v>
      </c>
      <c r="J7776" s="34">
        <v>124</v>
      </c>
      <c r="K7776" s="34">
        <v>143</v>
      </c>
      <c r="L7776" s="34">
        <v>90</v>
      </c>
      <c r="M7776" s="34">
        <v>125</v>
      </c>
      <c r="N7776" s="34">
        <v>144</v>
      </c>
      <c r="O7776" s="34">
        <v>140</v>
      </c>
      <c r="P7776" s="34">
        <v>112</v>
      </c>
      <c r="Q7776" s="34">
        <v>143</v>
      </c>
      <c r="R7776" s="34">
        <v>162</v>
      </c>
      <c r="S7776" s="34">
        <v>203</v>
      </c>
      <c r="T7776" s="34">
        <v>130</v>
      </c>
      <c r="U7776" s="34">
        <v>131</v>
      </c>
      <c r="V7776" s="34">
        <v>173</v>
      </c>
      <c r="W7776" s="34">
        <v>161</v>
      </c>
      <c r="X7776" s="34">
        <v>180</v>
      </c>
      <c r="Y7776" s="34">
        <v>156</v>
      </c>
      <c r="Z7776" s="34">
        <v>207</v>
      </c>
      <c r="AA7776" s="34">
        <v>196</v>
      </c>
      <c r="AB7776" s="34">
        <v>138</v>
      </c>
      <c r="AC7776" s="34">
        <v>247</v>
      </c>
    </row>
    <row r="7777" spans="1:29" x14ac:dyDescent="0.2">
      <c r="A7777" s="34" t="s">
        <v>68270</v>
      </c>
      <c r="B7777" s="34">
        <v>17</v>
      </c>
      <c r="C7777" s="34">
        <v>13</v>
      </c>
      <c r="D7777" s="34">
        <v>16</v>
      </c>
      <c r="E7777" s="34">
        <v>10</v>
      </c>
      <c r="F7777" s="34">
        <v>24</v>
      </c>
      <c r="G7777" s="34">
        <v>23</v>
      </c>
      <c r="H7777" s="34">
        <v>15</v>
      </c>
      <c r="I7777" s="34">
        <v>18</v>
      </c>
      <c r="J7777" s="34">
        <v>18</v>
      </c>
      <c r="K7777" s="34">
        <v>22</v>
      </c>
      <c r="L7777" s="34">
        <v>5</v>
      </c>
      <c r="M7777" s="34">
        <v>16</v>
      </c>
      <c r="N7777" s="34">
        <v>15</v>
      </c>
      <c r="O7777" s="34">
        <v>6</v>
      </c>
      <c r="P7777" s="34">
        <v>9</v>
      </c>
      <c r="Q7777" s="34">
        <v>16</v>
      </c>
      <c r="R7777" s="34">
        <v>17</v>
      </c>
      <c r="S7777" s="34">
        <v>26</v>
      </c>
      <c r="T7777" s="34">
        <v>16</v>
      </c>
      <c r="U7777" s="34">
        <v>10</v>
      </c>
      <c r="V7777" s="34">
        <v>20</v>
      </c>
      <c r="W7777" s="34">
        <v>14</v>
      </c>
      <c r="X7777" s="34">
        <v>8</v>
      </c>
      <c r="Y7777" s="34">
        <v>15</v>
      </c>
      <c r="Z7777" s="34">
        <v>20</v>
      </c>
      <c r="AA7777" s="34">
        <v>15</v>
      </c>
      <c r="AB7777" s="34">
        <v>15</v>
      </c>
      <c r="AC7777" s="34">
        <v>19</v>
      </c>
    </row>
    <row r="7778" spans="1:29" x14ac:dyDescent="0.2">
      <c r="A7778" s="34" t="s">
        <v>68271</v>
      </c>
      <c r="B7778" s="34">
        <v>102</v>
      </c>
      <c r="C7778" s="34">
        <v>133</v>
      </c>
      <c r="D7778" s="34">
        <v>157</v>
      </c>
      <c r="E7778" s="34">
        <v>158</v>
      </c>
      <c r="F7778" s="34">
        <v>158</v>
      </c>
      <c r="G7778" s="34">
        <v>139</v>
      </c>
      <c r="H7778" s="34">
        <v>142</v>
      </c>
      <c r="I7778" s="34">
        <v>166</v>
      </c>
      <c r="J7778" s="34">
        <v>106</v>
      </c>
      <c r="K7778" s="34">
        <v>169</v>
      </c>
      <c r="L7778" s="34">
        <v>104</v>
      </c>
      <c r="M7778" s="34">
        <v>168</v>
      </c>
      <c r="N7778" s="34">
        <v>132</v>
      </c>
      <c r="O7778" s="34">
        <v>137</v>
      </c>
      <c r="P7778" s="34">
        <v>121</v>
      </c>
      <c r="Q7778" s="34">
        <v>184</v>
      </c>
      <c r="R7778" s="34">
        <v>189</v>
      </c>
      <c r="S7778" s="34">
        <v>200</v>
      </c>
      <c r="T7778" s="34">
        <v>133</v>
      </c>
      <c r="U7778" s="34">
        <v>143</v>
      </c>
      <c r="V7778" s="34">
        <v>168</v>
      </c>
      <c r="W7778" s="34">
        <v>178</v>
      </c>
      <c r="X7778" s="34">
        <v>167</v>
      </c>
      <c r="Y7778" s="34">
        <v>206</v>
      </c>
      <c r="Z7778" s="34">
        <v>169</v>
      </c>
      <c r="AA7778" s="34">
        <v>179</v>
      </c>
      <c r="AB7778" s="34">
        <v>178</v>
      </c>
      <c r="AC7778" s="34">
        <v>264</v>
      </c>
    </row>
    <row r="7779" spans="1:29" x14ac:dyDescent="0.2">
      <c r="A7779" s="34" t="s">
        <v>68272</v>
      </c>
      <c r="B7779" s="34">
        <v>76</v>
      </c>
      <c r="C7779" s="34">
        <v>71</v>
      </c>
      <c r="D7779" s="34">
        <v>95</v>
      </c>
      <c r="E7779" s="34">
        <v>74</v>
      </c>
      <c r="F7779" s="34">
        <v>108</v>
      </c>
      <c r="G7779" s="34">
        <v>88</v>
      </c>
      <c r="H7779" s="34">
        <v>84</v>
      </c>
      <c r="I7779" s="34">
        <v>99</v>
      </c>
      <c r="J7779" s="34">
        <v>85</v>
      </c>
      <c r="K7779" s="34">
        <v>111</v>
      </c>
      <c r="L7779" s="34">
        <v>69</v>
      </c>
      <c r="M7779" s="34">
        <v>95</v>
      </c>
      <c r="N7779" s="34">
        <v>71</v>
      </c>
      <c r="O7779" s="34">
        <v>89</v>
      </c>
      <c r="P7779" s="34">
        <v>80</v>
      </c>
      <c r="Q7779" s="34">
        <v>142</v>
      </c>
      <c r="R7779" s="34">
        <v>99</v>
      </c>
      <c r="S7779" s="34">
        <v>100</v>
      </c>
      <c r="T7779" s="34">
        <v>98</v>
      </c>
      <c r="U7779" s="34">
        <v>110</v>
      </c>
      <c r="V7779" s="34">
        <v>97</v>
      </c>
      <c r="W7779" s="34">
        <v>110</v>
      </c>
      <c r="X7779" s="34">
        <v>121</v>
      </c>
      <c r="Y7779" s="34">
        <v>111</v>
      </c>
      <c r="Z7779" s="34">
        <v>101</v>
      </c>
      <c r="AA7779" s="34">
        <v>145</v>
      </c>
      <c r="AB7779" s="34">
        <v>98</v>
      </c>
      <c r="AC7779" s="34">
        <v>139</v>
      </c>
    </row>
    <row r="7780" spans="1:29" x14ac:dyDescent="0.2">
      <c r="A7780" s="34" t="s">
        <v>68273</v>
      </c>
      <c r="B7780" s="34">
        <v>87</v>
      </c>
      <c r="C7780" s="34">
        <v>124</v>
      </c>
      <c r="D7780" s="34">
        <v>84</v>
      </c>
      <c r="E7780" s="34">
        <v>179</v>
      </c>
      <c r="F7780" s="34">
        <v>74</v>
      </c>
      <c r="G7780" s="34">
        <v>95</v>
      </c>
      <c r="H7780" s="34">
        <v>95</v>
      </c>
      <c r="I7780" s="34">
        <v>107</v>
      </c>
      <c r="J7780" s="34">
        <v>81</v>
      </c>
      <c r="K7780" s="34">
        <v>137</v>
      </c>
      <c r="L7780" s="34">
        <v>34</v>
      </c>
      <c r="M7780" s="34">
        <v>62</v>
      </c>
      <c r="N7780" s="34">
        <v>81</v>
      </c>
      <c r="O7780" s="34">
        <v>83</v>
      </c>
      <c r="P7780" s="34">
        <v>61</v>
      </c>
      <c r="Q7780" s="34">
        <v>98</v>
      </c>
      <c r="R7780" s="34">
        <v>75</v>
      </c>
      <c r="S7780" s="34">
        <v>137</v>
      </c>
      <c r="T7780" s="34">
        <v>37</v>
      </c>
      <c r="U7780" s="34">
        <v>93</v>
      </c>
      <c r="V7780" s="34">
        <v>75</v>
      </c>
      <c r="W7780" s="34">
        <v>55</v>
      </c>
      <c r="X7780" s="34">
        <v>101</v>
      </c>
      <c r="Y7780" s="34">
        <v>68</v>
      </c>
      <c r="Z7780" s="34">
        <v>59</v>
      </c>
      <c r="AA7780" s="34">
        <v>125</v>
      </c>
      <c r="AB7780" s="34">
        <v>60</v>
      </c>
      <c r="AC7780" s="34">
        <v>129</v>
      </c>
    </row>
    <row r="7781" spans="1:29" x14ac:dyDescent="0.2">
      <c r="A7781" s="34" t="s">
        <v>68274</v>
      </c>
      <c r="B7781" s="34">
        <v>178</v>
      </c>
      <c r="C7781" s="34">
        <v>268</v>
      </c>
      <c r="D7781" s="34">
        <v>361</v>
      </c>
      <c r="E7781" s="34">
        <v>312</v>
      </c>
      <c r="F7781" s="34">
        <v>310</v>
      </c>
      <c r="G7781" s="34">
        <v>275</v>
      </c>
      <c r="H7781" s="34">
        <v>286</v>
      </c>
      <c r="I7781" s="34">
        <v>250</v>
      </c>
      <c r="J7781" s="34">
        <v>266</v>
      </c>
      <c r="K7781" s="34">
        <v>313</v>
      </c>
      <c r="L7781" s="34">
        <v>193</v>
      </c>
      <c r="M7781" s="34">
        <v>258</v>
      </c>
      <c r="N7781" s="34">
        <v>251</v>
      </c>
      <c r="O7781" s="34">
        <v>218</v>
      </c>
      <c r="P7781" s="34">
        <v>223</v>
      </c>
      <c r="Q7781" s="34">
        <v>390</v>
      </c>
      <c r="R7781" s="34">
        <v>343</v>
      </c>
      <c r="S7781" s="34">
        <v>343</v>
      </c>
      <c r="T7781" s="34">
        <v>235</v>
      </c>
      <c r="U7781" s="34">
        <v>322</v>
      </c>
      <c r="V7781" s="34">
        <v>257</v>
      </c>
      <c r="W7781" s="34">
        <v>287</v>
      </c>
      <c r="X7781" s="34">
        <v>409</v>
      </c>
      <c r="Y7781" s="34">
        <v>299</v>
      </c>
      <c r="Z7781" s="34">
        <v>321</v>
      </c>
      <c r="AA7781" s="34">
        <v>376</v>
      </c>
      <c r="AB7781" s="34">
        <v>280</v>
      </c>
      <c r="AC7781" s="34">
        <v>467</v>
      </c>
    </row>
    <row r="7782" spans="1:29" x14ac:dyDescent="0.2">
      <c r="A7782" s="34" t="s">
        <v>68275</v>
      </c>
      <c r="B7782" s="34">
        <v>71</v>
      </c>
      <c r="C7782" s="34">
        <v>158</v>
      </c>
      <c r="D7782" s="34">
        <v>181</v>
      </c>
      <c r="E7782" s="34">
        <v>125</v>
      </c>
      <c r="F7782" s="34">
        <v>106</v>
      </c>
      <c r="G7782" s="34">
        <v>158</v>
      </c>
      <c r="H7782" s="34">
        <v>107</v>
      </c>
      <c r="I7782" s="34">
        <v>130</v>
      </c>
      <c r="J7782" s="34">
        <v>108</v>
      </c>
      <c r="K7782" s="34">
        <v>121</v>
      </c>
      <c r="L7782" s="34">
        <v>69</v>
      </c>
      <c r="M7782" s="34">
        <v>72</v>
      </c>
      <c r="N7782" s="34">
        <v>116</v>
      </c>
      <c r="O7782" s="34">
        <v>87</v>
      </c>
      <c r="P7782" s="34">
        <v>98</v>
      </c>
      <c r="Q7782" s="34">
        <v>86</v>
      </c>
      <c r="R7782" s="34">
        <v>121</v>
      </c>
      <c r="S7782" s="34">
        <v>120</v>
      </c>
      <c r="T7782" s="34">
        <v>71</v>
      </c>
      <c r="U7782" s="34">
        <v>112</v>
      </c>
      <c r="V7782" s="34">
        <v>138</v>
      </c>
      <c r="W7782" s="34">
        <v>83</v>
      </c>
      <c r="X7782" s="34">
        <v>156</v>
      </c>
      <c r="Y7782" s="34">
        <v>105</v>
      </c>
      <c r="Z7782" s="34">
        <v>144</v>
      </c>
      <c r="AA7782" s="34">
        <v>142</v>
      </c>
      <c r="AB7782" s="34">
        <v>119</v>
      </c>
      <c r="AC7782" s="34">
        <v>155</v>
      </c>
    </row>
    <row r="7783" spans="1:29" x14ac:dyDescent="0.2">
      <c r="A7783" s="34" t="s">
        <v>68276</v>
      </c>
      <c r="B7783" s="34">
        <v>160</v>
      </c>
      <c r="C7783" s="34">
        <v>214</v>
      </c>
      <c r="D7783" s="34">
        <v>266</v>
      </c>
      <c r="E7783" s="34">
        <v>241</v>
      </c>
      <c r="F7783" s="34">
        <v>260</v>
      </c>
      <c r="G7783" s="34">
        <v>194</v>
      </c>
      <c r="H7783" s="34">
        <v>240</v>
      </c>
      <c r="I7783" s="34">
        <v>218</v>
      </c>
      <c r="J7783" s="34">
        <v>235</v>
      </c>
      <c r="K7783" s="34">
        <v>260</v>
      </c>
      <c r="L7783" s="34">
        <v>139</v>
      </c>
      <c r="M7783" s="34">
        <v>196</v>
      </c>
      <c r="N7783" s="34">
        <v>188</v>
      </c>
      <c r="O7783" s="34">
        <v>219</v>
      </c>
      <c r="P7783" s="34">
        <v>198</v>
      </c>
      <c r="Q7783" s="34">
        <v>270</v>
      </c>
      <c r="R7783" s="34">
        <v>275</v>
      </c>
      <c r="S7783" s="34">
        <v>303</v>
      </c>
      <c r="T7783" s="34">
        <v>186</v>
      </c>
      <c r="U7783" s="34">
        <v>197</v>
      </c>
      <c r="V7783" s="34">
        <v>228</v>
      </c>
      <c r="W7783" s="34">
        <v>251</v>
      </c>
      <c r="X7783" s="34">
        <v>330</v>
      </c>
      <c r="Y7783" s="34">
        <v>230</v>
      </c>
      <c r="Z7783" s="34">
        <v>298</v>
      </c>
      <c r="AA7783" s="34">
        <v>303</v>
      </c>
      <c r="AB7783" s="34">
        <v>233</v>
      </c>
      <c r="AC7783" s="34">
        <v>391</v>
      </c>
    </row>
    <row r="7784" spans="1:29" x14ac:dyDescent="0.2">
      <c r="A7784" s="34" t="s">
        <v>68277</v>
      </c>
      <c r="B7784" s="34">
        <v>212</v>
      </c>
      <c r="C7784" s="34">
        <v>296</v>
      </c>
      <c r="D7784" s="34">
        <v>342</v>
      </c>
      <c r="E7784" s="34">
        <v>272</v>
      </c>
      <c r="F7784" s="34">
        <v>362</v>
      </c>
      <c r="G7784" s="34">
        <v>367</v>
      </c>
      <c r="H7784" s="34">
        <v>343</v>
      </c>
      <c r="I7784" s="34">
        <v>306</v>
      </c>
      <c r="J7784" s="34">
        <v>301</v>
      </c>
      <c r="K7784" s="34">
        <v>271</v>
      </c>
      <c r="L7784" s="34">
        <v>228</v>
      </c>
      <c r="M7784" s="34">
        <v>291</v>
      </c>
      <c r="N7784" s="34">
        <v>303</v>
      </c>
      <c r="O7784" s="34">
        <v>310</v>
      </c>
      <c r="P7784" s="34">
        <v>333</v>
      </c>
      <c r="Q7784" s="34">
        <v>373</v>
      </c>
      <c r="R7784" s="34">
        <v>416</v>
      </c>
      <c r="S7784" s="34">
        <v>352</v>
      </c>
      <c r="T7784" s="34">
        <v>368</v>
      </c>
      <c r="U7784" s="34">
        <v>335</v>
      </c>
      <c r="V7784" s="34">
        <v>340</v>
      </c>
      <c r="W7784" s="34">
        <v>284</v>
      </c>
      <c r="X7784" s="34">
        <v>392</v>
      </c>
      <c r="Y7784" s="34">
        <v>338</v>
      </c>
      <c r="Z7784" s="34">
        <v>343</v>
      </c>
      <c r="AA7784" s="34">
        <v>352</v>
      </c>
      <c r="AB7784" s="34">
        <v>389</v>
      </c>
      <c r="AC7784" s="34">
        <v>458</v>
      </c>
    </row>
    <row r="7785" spans="1:29" x14ac:dyDescent="0.2">
      <c r="A7785" s="34" t="s">
        <v>68278</v>
      </c>
      <c r="B7785" s="34">
        <v>85</v>
      </c>
      <c r="C7785" s="34">
        <v>82</v>
      </c>
      <c r="D7785" s="34">
        <v>69</v>
      </c>
      <c r="E7785" s="34">
        <v>44</v>
      </c>
      <c r="F7785" s="34">
        <v>65</v>
      </c>
      <c r="G7785" s="34">
        <v>54</v>
      </c>
      <c r="H7785" s="34">
        <v>54</v>
      </c>
      <c r="I7785" s="34">
        <v>48</v>
      </c>
      <c r="J7785" s="34">
        <v>46</v>
      </c>
      <c r="K7785" s="34">
        <v>62</v>
      </c>
      <c r="L7785" s="34">
        <v>32</v>
      </c>
      <c r="M7785" s="34">
        <v>55</v>
      </c>
      <c r="N7785" s="34">
        <v>73</v>
      </c>
      <c r="O7785" s="34">
        <v>65</v>
      </c>
      <c r="P7785" s="34">
        <v>59</v>
      </c>
      <c r="Q7785" s="34">
        <v>65</v>
      </c>
      <c r="R7785" s="34">
        <v>43</v>
      </c>
      <c r="S7785" s="34">
        <v>90</v>
      </c>
      <c r="T7785" s="34">
        <v>25</v>
      </c>
      <c r="U7785" s="34">
        <v>57</v>
      </c>
      <c r="V7785" s="34">
        <v>72</v>
      </c>
      <c r="W7785" s="34">
        <v>63</v>
      </c>
      <c r="X7785" s="34">
        <v>57</v>
      </c>
      <c r="Y7785" s="34">
        <v>48</v>
      </c>
      <c r="Z7785" s="34">
        <v>59</v>
      </c>
      <c r="AA7785" s="34">
        <v>63</v>
      </c>
      <c r="AB7785" s="34">
        <v>51</v>
      </c>
      <c r="AC7785" s="34">
        <v>97</v>
      </c>
    </row>
    <row r="7786" spans="1:29" x14ac:dyDescent="0.2">
      <c r="A7786" s="34" t="s">
        <v>68279</v>
      </c>
      <c r="B7786" s="34">
        <v>106</v>
      </c>
      <c r="C7786" s="34">
        <v>262</v>
      </c>
      <c r="D7786" s="34">
        <v>180</v>
      </c>
      <c r="E7786" s="34">
        <v>233</v>
      </c>
      <c r="F7786" s="34">
        <v>121</v>
      </c>
      <c r="G7786" s="34">
        <v>231</v>
      </c>
      <c r="H7786" s="34">
        <v>115</v>
      </c>
      <c r="I7786" s="34">
        <v>222</v>
      </c>
      <c r="J7786" s="34">
        <v>128</v>
      </c>
      <c r="K7786" s="34">
        <v>197</v>
      </c>
      <c r="L7786" s="34">
        <v>76</v>
      </c>
      <c r="M7786" s="34">
        <v>218</v>
      </c>
      <c r="N7786" s="34">
        <v>100</v>
      </c>
      <c r="O7786" s="34">
        <v>215</v>
      </c>
      <c r="P7786" s="34">
        <v>121</v>
      </c>
      <c r="Q7786" s="34">
        <v>252</v>
      </c>
      <c r="R7786" s="34">
        <v>144</v>
      </c>
      <c r="S7786" s="34">
        <v>228</v>
      </c>
      <c r="T7786" s="34">
        <v>105</v>
      </c>
      <c r="U7786" s="34">
        <v>207</v>
      </c>
      <c r="V7786" s="34">
        <v>176</v>
      </c>
      <c r="W7786" s="34">
        <v>176</v>
      </c>
      <c r="X7786" s="34">
        <v>150</v>
      </c>
      <c r="Y7786" s="34">
        <v>204</v>
      </c>
      <c r="Z7786" s="34">
        <v>167</v>
      </c>
      <c r="AA7786" s="34">
        <v>226</v>
      </c>
      <c r="AB7786" s="34">
        <v>149</v>
      </c>
      <c r="AC7786" s="34">
        <v>287</v>
      </c>
    </row>
    <row r="7787" spans="1:29" x14ac:dyDescent="0.2">
      <c r="A7787" s="34" t="s">
        <v>68280</v>
      </c>
      <c r="B7787" s="34">
        <v>228</v>
      </c>
      <c r="C7787" s="34">
        <v>213</v>
      </c>
      <c r="D7787" s="34">
        <v>241</v>
      </c>
      <c r="E7787" s="34">
        <v>239</v>
      </c>
      <c r="F7787" s="34">
        <v>238</v>
      </c>
      <c r="G7787" s="34">
        <v>225</v>
      </c>
      <c r="H7787" s="34">
        <v>190</v>
      </c>
      <c r="I7787" s="34">
        <v>214</v>
      </c>
      <c r="J7787" s="34">
        <v>229</v>
      </c>
      <c r="K7787" s="34">
        <v>229</v>
      </c>
      <c r="L7787" s="34">
        <v>236</v>
      </c>
      <c r="M7787" s="34">
        <v>217</v>
      </c>
      <c r="N7787" s="34">
        <v>244</v>
      </c>
      <c r="O7787" s="34">
        <v>251</v>
      </c>
      <c r="P7787" s="34">
        <v>276</v>
      </c>
      <c r="Q7787" s="34">
        <v>330</v>
      </c>
      <c r="R7787" s="34">
        <v>272</v>
      </c>
      <c r="S7787" s="34">
        <v>277</v>
      </c>
      <c r="T7787" s="34">
        <v>296</v>
      </c>
      <c r="U7787" s="34">
        <v>243</v>
      </c>
      <c r="V7787" s="34">
        <v>278</v>
      </c>
      <c r="W7787" s="34">
        <v>317</v>
      </c>
      <c r="X7787" s="34">
        <v>323</v>
      </c>
      <c r="Y7787" s="34">
        <v>280</v>
      </c>
      <c r="Z7787" s="34">
        <v>260</v>
      </c>
      <c r="AA7787" s="34">
        <v>354</v>
      </c>
      <c r="AB7787" s="34">
        <v>256</v>
      </c>
      <c r="AC7787" s="34">
        <v>406</v>
      </c>
    </row>
    <row r="7788" spans="1:29" x14ac:dyDescent="0.2">
      <c r="A7788" s="34" t="s">
        <v>68281</v>
      </c>
      <c r="B7788" s="34">
        <v>45</v>
      </c>
      <c r="C7788" s="34">
        <v>38</v>
      </c>
      <c r="D7788" s="34">
        <v>27</v>
      </c>
      <c r="E7788" s="34">
        <v>53</v>
      </c>
      <c r="F7788" s="34">
        <v>29</v>
      </c>
      <c r="G7788" s="34">
        <v>35</v>
      </c>
      <c r="H7788" s="34">
        <v>48</v>
      </c>
      <c r="I7788" s="34">
        <v>28</v>
      </c>
      <c r="J7788" s="34">
        <v>34</v>
      </c>
      <c r="K7788" s="34">
        <v>55</v>
      </c>
      <c r="L7788" s="34">
        <v>20</v>
      </c>
      <c r="M7788" s="34">
        <v>37</v>
      </c>
      <c r="N7788" s="34">
        <v>22</v>
      </c>
      <c r="O7788" s="34">
        <v>44</v>
      </c>
      <c r="P7788" s="34">
        <v>15</v>
      </c>
      <c r="Q7788" s="34">
        <v>50</v>
      </c>
      <c r="R7788" s="34">
        <v>46</v>
      </c>
      <c r="S7788" s="34">
        <v>24</v>
      </c>
      <c r="T7788" s="34">
        <v>21</v>
      </c>
      <c r="U7788" s="34">
        <v>29</v>
      </c>
      <c r="V7788" s="34">
        <v>25</v>
      </c>
      <c r="W7788" s="34">
        <v>41</v>
      </c>
      <c r="X7788" s="34">
        <v>53</v>
      </c>
      <c r="Y7788" s="34">
        <v>29</v>
      </c>
      <c r="Z7788" s="34">
        <v>44</v>
      </c>
      <c r="AA7788" s="34">
        <v>28</v>
      </c>
      <c r="AB7788" s="34">
        <v>30</v>
      </c>
      <c r="AC7788" s="34">
        <v>68</v>
      </c>
    </row>
    <row r="7789" spans="1:29" x14ac:dyDescent="0.2">
      <c r="A7789" s="34" t="s">
        <v>68282</v>
      </c>
      <c r="B7789" s="34">
        <v>128</v>
      </c>
      <c r="C7789" s="34">
        <v>192</v>
      </c>
      <c r="D7789" s="34">
        <v>193</v>
      </c>
      <c r="E7789" s="34">
        <v>254</v>
      </c>
      <c r="F7789" s="34">
        <v>203</v>
      </c>
      <c r="G7789" s="34">
        <v>263</v>
      </c>
      <c r="H7789" s="34">
        <v>172</v>
      </c>
      <c r="I7789" s="34">
        <v>258</v>
      </c>
      <c r="J7789" s="34">
        <v>169</v>
      </c>
      <c r="K7789" s="34">
        <v>256</v>
      </c>
      <c r="L7789" s="34">
        <v>157</v>
      </c>
      <c r="M7789" s="34">
        <v>230</v>
      </c>
      <c r="N7789" s="34">
        <v>175</v>
      </c>
      <c r="O7789" s="34">
        <v>206</v>
      </c>
      <c r="P7789" s="34">
        <v>191</v>
      </c>
      <c r="Q7789" s="34">
        <v>329</v>
      </c>
      <c r="R7789" s="34">
        <v>205</v>
      </c>
      <c r="S7789" s="34">
        <v>282</v>
      </c>
      <c r="T7789" s="34">
        <v>208</v>
      </c>
      <c r="U7789" s="34">
        <v>259</v>
      </c>
      <c r="V7789" s="34">
        <v>260</v>
      </c>
      <c r="W7789" s="34">
        <v>291</v>
      </c>
      <c r="X7789" s="34">
        <v>263</v>
      </c>
      <c r="Y7789" s="34">
        <v>328</v>
      </c>
      <c r="Z7789" s="34">
        <v>159</v>
      </c>
      <c r="AA7789" s="34">
        <v>256</v>
      </c>
      <c r="AB7789" s="34">
        <v>239</v>
      </c>
      <c r="AC7789" s="34">
        <v>374</v>
      </c>
    </row>
    <row r="7790" spans="1:29" x14ac:dyDescent="0.2">
      <c r="A7790" s="34" t="s">
        <v>68283</v>
      </c>
      <c r="B7790" s="34">
        <v>112</v>
      </c>
      <c r="C7790" s="34">
        <v>88</v>
      </c>
      <c r="D7790" s="34">
        <v>71</v>
      </c>
      <c r="E7790" s="34">
        <v>100</v>
      </c>
      <c r="F7790" s="34">
        <v>77</v>
      </c>
      <c r="G7790" s="34">
        <v>97</v>
      </c>
      <c r="H7790" s="34">
        <v>88</v>
      </c>
      <c r="I7790" s="34">
        <v>76</v>
      </c>
      <c r="J7790" s="34">
        <v>88</v>
      </c>
      <c r="K7790" s="34">
        <v>94</v>
      </c>
      <c r="L7790" s="34">
        <v>56</v>
      </c>
      <c r="M7790" s="34">
        <v>84</v>
      </c>
      <c r="N7790" s="34">
        <v>64</v>
      </c>
      <c r="O7790" s="34">
        <v>83</v>
      </c>
      <c r="P7790" s="34">
        <v>73</v>
      </c>
      <c r="Q7790" s="34">
        <v>123</v>
      </c>
      <c r="R7790" s="34">
        <v>83</v>
      </c>
      <c r="S7790" s="34">
        <v>119</v>
      </c>
      <c r="T7790" s="34">
        <v>86</v>
      </c>
      <c r="U7790" s="34">
        <v>106</v>
      </c>
      <c r="V7790" s="34">
        <v>72</v>
      </c>
      <c r="W7790" s="34">
        <v>125</v>
      </c>
      <c r="X7790" s="34">
        <v>80</v>
      </c>
      <c r="Y7790" s="34">
        <v>107</v>
      </c>
      <c r="Z7790" s="34">
        <v>68</v>
      </c>
      <c r="AA7790" s="34">
        <v>125</v>
      </c>
      <c r="AB7790" s="34">
        <v>72</v>
      </c>
      <c r="AC7790" s="34">
        <v>149</v>
      </c>
    </row>
    <row r="7791" spans="1:29" x14ac:dyDescent="0.2">
      <c r="A7791" s="34" t="s">
        <v>68284</v>
      </c>
      <c r="B7791" s="34">
        <v>237</v>
      </c>
      <c r="C7791" s="34">
        <v>221</v>
      </c>
      <c r="D7791" s="34">
        <v>225</v>
      </c>
      <c r="E7791" s="34">
        <v>246</v>
      </c>
      <c r="F7791" s="34">
        <v>303</v>
      </c>
      <c r="G7791" s="34">
        <v>262</v>
      </c>
      <c r="H7791" s="34">
        <v>268</v>
      </c>
      <c r="I7791" s="34">
        <v>165</v>
      </c>
      <c r="J7791" s="34">
        <v>228</v>
      </c>
      <c r="K7791" s="34">
        <v>181</v>
      </c>
      <c r="L7791" s="34">
        <v>192</v>
      </c>
      <c r="M7791" s="34">
        <v>186</v>
      </c>
      <c r="N7791" s="34">
        <v>238</v>
      </c>
      <c r="O7791" s="34">
        <v>221</v>
      </c>
      <c r="P7791" s="34">
        <v>184</v>
      </c>
      <c r="Q7791" s="34">
        <v>246</v>
      </c>
      <c r="R7791" s="34">
        <v>305</v>
      </c>
      <c r="S7791" s="34">
        <v>256</v>
      </c>
      <c r="T7791" s="34">
        <v>208</v>
      </c>
      <c r="U7791" s="34">
        <v>212</v>
      </c>
      <c r="V7791" s="34">
        <v>223</v>
      </c>
      <c r="W7791" s="34">
        <v>230</v>
      </c>
      <c r="X7791" s="34">
        <v>292</v>
      </c>
      <c r="Y7791" s="34">
        <v>239</v>
      </c>
      <c r="Z7791" s="34">
        <v>288</v>
      </c>
      <c r="AA7791" s="34">
        <v>239</v>
      </c>
      <c r="AB7791" s="34">
        <v>231</v>
      </c>
      <c r="AC7791" s="34">
        <v>394</v>
      </c>
    </row>
    <row r="7792" spans="1:29" x14ac:dyDescent="0.2">
      <c r="A7792" s="34" t="s">
        <v>68285</v>
      </c>
      <c r="B7792" s="34">
        <v>144</v>
      </c>
      <c r="C7792" s="34">
        <v>150</v>
      </c>
      <c r="D7792" s="34">
        <v>173</v>
      </c>
      <c r="E7792" s="34">
        <v>180</v>
      </c>
      <c r="F7792" s="34">
        <v>161</v>
      </c>
      <c r="G7792" s="34">
        <v>136</v>
      </c>
      <c r="H7792" s="34">
        <v>127</v>
      </c>
      <c r="I7792" s="34">
        <v>120</v>
      </c>
      <c r="J7792" s="34">
        <v>126</v>
      </c>
      <c r="K7792" s="34">
        <v>139</v>
      </c>
      <c r="L7792" s="34">
        <v>108</v>
      </c>
      <c r="M7792" s="34">
        <v>140</v>
      </c>
      <c r="N7792" s="34">
        <v>143</v>
      </c>
      <c r="O7792" s="34">
        <v>153</v>
      </c>
      <c r="P7792" s="34">
        <v>101</v>
      </c>
      <c r="Q7792" s="34">
        <v>206</v>
      </c>
      <c r="R7792" s="34">
        <v>180</v>
      </c>
      <c r="S7792" s="34">
        <v>177</v>
      </c>
      <c r="T7792" s="34">
        <v>162</v>
      </c>
      <c r="U7792" s="34">
        <v>137</v>
      </c>
      <c r="V7792" s="34">
        <v>183</v>
      </c>
      <c r="W7792" s="34">
        <v>174</v>
      </c>
      <c r="X7792" s="34">
        <v>180</v>
      </c>
      <c r="Y7792" s="34">
        <v>164</v>
      </c>
      <c r="Z7792" s="34">
        <v>177</v>
      </c>
      <c r="AA7792" s="34">
        <v>183</v>
      </c>
      <c r="AB7792" s="34">
        <v>214</v>
      </c>
      <c r="AC7792" s="34">
        <v>249</v>
      </c>
    </row>
    <row r="7793" spans="1:29" x14ac:dyDescent="0.2">
      <c r="A7793" s="34" t="s">
        <v>68286</v>
      </c>
      <c r="B7793" s="34">
        <v>191</v>
      </c>
      <c r="C7793" s="34">
        <v>259</v>
      </c>
      <c r="D7793" s="34">
        <v>234</v>
      </c>
      <c r="E7793" s="34">
        <v>272</v>
      </c>
      <c r="F7793" s="34">
        <v>262</v>
      </c>
      <c r="G7793" s="34">
        <v>230</v>
      </c>
      <c r="H7793" s="34">
        <v>230</v>
      </c>
      <c r="I7793" s="34">
        <v>290</v>
      </c>
      <c r="J7793" s="34">
        <v>175</v>
      </c>
      <c r="K7793" s="34">
        <v>297</v>
      </c>
      <c r="L7793" s="34">
        <v>159</v>
      </c>
      <c r="M7793" s="34">
        <v>224</v>
      </c>
      <c r="N7793" s="34">
        <v>188</v>
      </c>
      <c r="O7793" s="34">
        <v>209</v>
      </c>
      <c r="P7793" s="34">
        <v>230</v>
      </c>
      <c r="Q7793" s="34">
        <v>330</v>
      </c>
      <c r="R7793" s="34">
        <v>311</v>
      </c>
      <c r="S7793" s="34">
        <v>312</v>
      </c>
      <c r="T7793" s="34">
        <v>193</v>
      </c>
      <c r="U7793" s="34">
        <v>255</v>
      </c>
      <c r="V7793" s="34">
        <v>309</v>
      </c>
      <c r="W7793" s="34">
        <v>290</v>
      </c>
      <c r="X7793" s="34">
        <v>325</v>
      </c>
      <c r="Y7793" s="34">
        <v>238</v>
      </c>
      <c r="Z7793" s="34">
        <v>294</v>
      </c>
      <c r="AA7793" s="34">
        <v>366</v>
      </c>
      <c r="AB7793" s="34">
        <v>232</v>
      </c>
      <c r="AC7793" s="34">
        <v>446</v>
      </c>
    </row>
    <row r="7794" spans="1:29" x14ac:dyDescent="0.2">
      <c r="A7794" s="34" t="s">
        <v>68287</v>
      </c>
      <c r="B7794" s="34">
        <v>109</v>
      </c>
      <c r="C7794" s="34">
        <v>165</v>
      </c>
      <c r="D7794" s="34">
        <v>177</v>
      </c>
      <c r="E7794" s="34">
        <v>184</v>
      </c>
      <c r="F7794" s="34">
        <v>170</v>
      </c>
      <c r="G7794" s="34">
        <v>173</v>
      </c>
      <c r="H7794" s="34">
        <v>170</v>
      </c>
      <c r="I7794" s="34">
        <v>163</v>
      </c>
      <c r="J7794" s="34">
        <v>138</v>
      </c>
      <c r="K7794" s="34">
        <v>170</v>
      </c>
      <c r="L7794" s="34">
        <v>97</v>
      </c>
      <c r="M7794" s="34">
        <v>141</v>
      </c>
      <c r="N7794" s="34">
        <v>144</v>
      </c>
      <c r="O7794" s="34">
        <v>121</v>
      </c>
      <c r="P7794" s="34">
        <v>126</v>
      </c>
      <c r="Q7794" s="34">
        <v>191</v>
      </c>
      <c r="R7794" s="34">
        <v>210</v>
      </c>
      <c r="S7794" s="34">
        <v>260</v>
      </c>
      <c r="T7794" s="34">
        <v>126</v>
      </c>
      <c r="U7794" s="34">
        <v>146</v>
      </c>
      <c r="V7794" s="34">
        <v>133</v>
      </c>
      <c r="W7794" s="34">
        <v>178</v>
      </c>
      <c r="X7794" s="34">
        <v>174</v>
      </c>
      <c r="Y7794" s="34">
        <v>154</v>
      </c>
      <c r="Z7794" s="34">
        <v>198</v>
      </c>
      <c r="AA7794" s="34">
        <v>210</v>
      </c>
      <c r="AB7794" s="34">
        <v>135</v>
      </c>
      <c r="AC7794" s="34">
        <v>249</v>
      </c>
    </row>
    <row r="7795" spans="1:29" x14ac:dyDescent="0.2">
      <c r="A7795" s="34" t="s">
        <v>68288</v>
      </c>
      <c r="B7795" s="34">
        <v>46</v>
      </c>
      <c r="C7795" s="34">
        <v>51</v>
      </c>
      <c r="D7795" s="34">
        <v>72</v>
      </c>
      <c r="E7795" s="34">
        <v>55</v>
      </c>
      <c r="F7795" s="34">
        <v>56</v>
      </c>
      <c r="G7795" s="34">
        <v>61</v>
      </c>
      <c r="H7795" s="34">
        <v>31</v>
      </c>
      <c r="I7795" s="34">
        <v>41</v>
      </c>
      <c r="J7795" s="34">
        <v>29</v>
      </c>
      <c r="K7795" s="34">
        <v>88</v>
      </c>
      <c r="L7795" s="34">
        <v>23</v>
      </c>
      <c r="M7795" s="34">
        <v>46</v>
      </c>
      <c r="N7795" s="34">
        <v>26</v>
      </c>
      <c r="O7795" s="34">
        <v>48</v>
      </c>
      <c r="P7795" s="34">
        <v>45</v>
      </c>
      <c r="Q7795" s="34">
        <v>70</v>
      </c>
      <c r="R7795" s="34">
        <v>58</v>
      </c>
      <c r="S7795" s="34">
        <v>80</v>
      </c>
      <c r="T7795" s="34">
        <v>36</v>
      </c>
      <c r="U7795" s="34">
        <v>56</v>
      </c>
      <c r="V7795" s="34">
        <v>52</v>
      </c>
      <c r="W7795" s="34">
        <v>42</v>
      </c>
      <c r="X7795" s="34">
        <v>75</v>
      </c>
      <c r="Y7795" s="34">
        <v>35</v>
      </c>
      <c r="Z7795" s="34">
        <v>49</v>
      </c>
      <c r="AA7795" s="34">
        <v>79</v>
      </c>
      <c r="AB7795" s="34">
        <v>38</v>
      </c>
      <c r="AC7795" s="34">
        <v>86</v>
      </c>
    </row>
    <row r="7796" spans="1:29" x14ac:dyDescent="0.2">
      <c r="A7796" s="34" t="s">
        <v>68289</v>
      </c>
      <c r="B7796" s="34">
        <v>80</v>
      </c>
      <c r="C7796" s="34">
        <v>97</v>
      </c>
      <c r="D7796" s="34">
        <v>145</v>
      </c>
      <c r="E7796" s="34">
        <v>132</v>
      </c>
      <c r="F7796" s="34">
        <v>104</v>
      </c>
      <c r="G7796" s="34">
        <v>127</v>
      </c>
      <c r="H7796" s="34">
        <v>131</v>
      </c>
      <c r="I7796" s="34">
        <v>136</v>
      </c>
      <c r="J7796" s="34">
        <v>102</v>
      </c>
      <c r="K7796" s="34">
        <v>158</v>
      </c>
      <c r="L7796" s="34">
        <v>56</v>
      </c>
      <c r="M7796" s="34">
        <v>109</v>
      </c>
      <c r="N7796" s="34">
        <v>103</v>
      </c>
      <c r="O7796" s="34">
        <v>131</v>
      </c>
      <c r="P7796" s="34">
        <v>94</v>
      </c>
      <c r="Q7796" s="34">
        <v>151</v>
      </c>
      <c r="R7796" s="34">
        <v>135</v>
      </c>
      <c r="S7796" s="34">
        <v>132</v>
      </c>
      <c r="T7796" s="34">
        <v>89</v>
      </c>
      <c r="U7796" s="34">
        <v>115</v>
      </c>
      <c r="V7796" s="34">
        <v>110</v>
      </c>
      <c r="W7796" s="34">
        <v>123</v>
      </c>
      <c r="X7796" s="34">
        <v>143</v>
      </c>
      <c r="Y7796" s="34">
        <v>137</v>
      </c>
      <c r="Z7796" s="34">
        <v>110</v>
      </c>
      <c r="AA7796" s="34">
        <v>160</v>
      </c>
      <c r="AB7796" s="34">
        <v>104</v>
      </c>
      <c r="AC7796" s="34">
        <v>209</v>
      </c>
    </row>
    <row r="7797" spans="1:29" x14ac:dyDescent="0.2">
      <c r="A7797" s="34" t="s">
        <v>68290</v>
      </c>
      <c r="B7797" s="34">
        <v>101</v>
      </c>
      <c r="C7797" s="34">
        <v>168</v>
      </c>
      <c r="D7797" s="34">
        <v>181</v>
      </c>
      <c r="E7797" s="34">
        <v>164</v>
      </c>
      <c r="F7797" s="34">
        <v>159</v>
      </c>
      <c r="G7797" s="34">
        <v>156</v>
      </c>
      <c r="H7797" s="34">
        <v>109</v>
      </c>
      <c r="I7797" s="34">
        <v>114</v>
      </c>
      <c r="J7797" s="34">
        <v>85</v>
      </c>
      <c r="K7797" s="34">
        <v>178</v>
      </c>
      <c r="L7797" s="34">
        <v>58</v>
      </c>
      <c r="M7797" s="34">
        <v>150</v>
      </c>
      <c r="N7797" s="34">
        <v>109</v>
      </c>
      <c r="O7797" s="34">
        <v>130</v>
      </c>
      <c r="P7797" s="34">
        <v>107</v>
      </c>
      <c r="Q7797" s="34">
        <v>183</v>
      </c>
      <c r="R7797" s="34">
        <v>130</v>
      </c>
      <c r="S7797" s="34">
        <v>183</v>
      </c>
      <c r="T7797" s="34">
        <v>80</v>
      </c>
      <c r="U7797" s="34">
        <v>123</v>
      </c>
      <c r="V7797" s="34">
        <v>217</v>
      </c>
      <c r="W7797" s="34">
        <v>114</v>
      </c>
      <c r="X7797" s="34">
        <v>178</v>
      </c>
      <c r="Y7797" s="34">
        <v>101</v>
      </c>
      <c r="Z7797" s="34">
        <v>127</v>
      </c>
      <c r="AA7797" s="34">
        <v>176</v>
      </c>
      <c r="AB7797" s="34">
        <v>131</v>
      </c>
      <c r="AC7797" s="34">
        <v>241</v>
      </c>
    </row>
    <row r="7798" spans="1:29" x14ac:dyDescent="0.2">
      <c r="A7798" s="34" t="s">
        <v>68291</v>
      </c>
      <c r="B7798" s="34">
        <v>52</v>
      </c>
      <c r="C7798" s="34">
        <v>132</v>
      </c>
      <c r="D7798" s="34">
        <v>79</v>
      </c>
      <c r="E7798" s="34">
        <v>142</v>
      </c>
      <c r="F7798" s="34">
        <v>60</v>
      </c>
      <c r="G7798" s="34">
        <v>111</v>
      </c>
      <c r="H7798" s="34">
        <v>59</v>
      </c>
      <c r="I7798" s="34">
        <v>117</v>
      </c>
      <c r="J7798" s="34">
        <v>39</v>
      </c>
      <c r="K7798" s="34">
        <v>153</v>
      </c>
      <c r="L7798" s="34">
        <v>18</v>
      </c>
      <c r="M7798" s="34">
        <v>119</v>
      </c>
      <c r="N7798" s="34">
        <v>43</v>
      </c>
      <c r="O7798" s="34">
        <v>108</v>
      </c>
      <c r="P7798" s="34">
        <v>43</v>
      </c>
      <c r="Q7798" s="34">
        <v>125</v>
      </c>
      <c r="R7798" s="34">
        <v>52</v>
      </c>
      <c r="S7798" s="34">
        <v>138</v>
      </c>
      <c r="T7798" s="34">
        <v>24</v>
      </c>
      <c r="U7798" s="34">
        <v>72</v>
      </c>
      <c r="V7798" s="34">
        <v>68</v>
      </c>
      <c r="W7798" s="34">
        <v>89</v>
      </c>
      <c r="X7798" s="34">
        <v>83</v>
      </c>
      <c r="Y7798" s="34">
        <v>61</v>
      </c>
      <c r="Z7798" s="34">
        <v>103</v>
      </c>
      <c r="AA7798" s="34">
        <v>114</v>
      </c>
      <c r="AB7798" s="34">
        <v>40</v>
      </c>
      <c r="AC7798" s="34">
        <v>206</v>
      </c>
    </row>
    <row r="7799" spans="1:29" x14ac:dyDescent="0.2">
      <c r="A7799" s="34" t="s">
        <v>68292</v>
      </c>
      <c r="B7799" s="34">
        <v>155</v>
      </c>
      <c r="C7799" s="34">
        <v>281</v>
      </c>
      <c r="D7799" s="34">
        <v>299</v>
      </c>
      <c r="E7799" s="34">
        <v>308</v>
      </c>
      <c r="F7799" s="34">
        <v>328</v>
      </c>
      <c r="G7799" s="34">
        <v>316</v>
      </c>
      <c r="H7799" s="34">
        <v>325</v>
      </c>
      <c r="I7799" s="34">
        <v>305</v>
      </c>
      <c r="J7799" s="34">
        <v>268</v>
      </c>
      <c r="K7799" s="34">
        <v>292</v>
      </c>
      <c r="L7799" s="34">
        <v>204</v>
      </c>
      <c r="M7799" s="34">
        <v>275</v>
      </c>
      <c r="N7799" s="34">
        <v>268</v>
      </c>
      <c r="O7799" s="34">
        <v>258</v>
      </c>
      <c r="P7799" s="34">
        <v>260</v>
      </c>
      <c r="Q7799" s="34">
        <v>395</v>
      </c>
      <c r="R7799" s="34">
        <v>385</v>
      </c>
      <c r="S7799" s="34">
        <v>373</v>
      </c>
      <c r="T7799" s="34">
        <v>279</v>
      </c>
      <c r="U7799" s="34">
        <v>348</v>
      </c>
      <c r="V7799" s="34">
        <v>254</v>
      </c>
      <c r="W7799" s="34">
        <v>306</v>
      </c>
      <c r="X7799" s="34">
        <v>364</v>
      </c>
      <c r="Y7799" s="34">
        <v>313</v>
      </c>
      <c r="Z7799" s="34">
        <v>368</v>
      </c>
      <c r="AA7799" s="34">
        <v>400</v>
      </c>
      <c r="AB7799" s="34">
        <v>303</v>
      </c>
      <c r="AC7799" s="34">
        <v>485</v>
      </c>
    </row>
    <row r="7800" spans="1:29" x14ac:dyDescent="0.2">
      <c r="A7800" s="34" t="s">
        <v>68293</v>
      </c>
      <c r="B7800" s="34">
        <v>57</v>
      </c>
      <c r="C7800" s="34">
        <v>79</v>
      </c>
      <c r="D7800" s="34">
        <v>75</v>
      </c>
      <c r="E7800" s="34">
        <v>89</v>
      </c>
      <c r="F7800" s="34">
        <v>52</v>
      </c>
      <c r="G7800" s="34">
        <v>75</v>
      </c>
      <c r="H7800" s="34">
        <v>52</v>
      </c>
      <c r="I7800" s="34">
        <v>64</v>
      </c>
      <c r="J7800" s="34">
        <v>64</v>
      </c>
      <c r="K7800" s="34">
        <v>74</v>
      </c>
      <c r="L7800" s="34">
        <v>23</v>
      </c>
      <c r="M7800" s="34">
        <v>54</v>
      </c>
      <c r="N7800" s="34">
        <v>37</v>
      </c>
      <c r="O7800" s="34">
        <v>68</v>
      </c>
      <c r="P7800" s="34">
        <v>39</v>
      </c>
      <c r="Q7800" s="34">
        <v>87</v>
      </c>
      <c r="R7800" s="34">
        <v>52</v>
      </c>
      <c r="S7800" s="34">
        <v>81</v>
      </c>
      <c r="T7800" s="34">
        <v>27</v>
      </c>
      <c r="U7800" s="34">
        <v>58</v>
      </c>
      <c r="V7800" s="34">
        <v>66</v>
      </c>
      <c r="W7800" s="34">
        <v>43</v>
      </c>
      <c r="X7800" s="34">
        <v>90</v>
      </c>
      <c r="Y7800" s="34">
        <v>48</v>
      </c>
      <c r="Z7800" s="34">
        <v>66</v>
      </c>
      <c r="AA7800" s="34">
        <v>58</v>
      </c>
      <c r="AB7800" s="34">
        <v>48</v>
      </c>
      <c r="AC7800" s="34">
        <v>126</v>
      </c>
    </row>
    <row r="7801" spans="1:29" x14ac:dyDescent="0.2">
      <c r="A7801" s="34" t="s">
        <v>68294</v>
      </c>
      <c r="B7801" s="34">
        <v>87</v>
      </c>
      <c r="C7801" s="34">
        <v>130</v>
      </c>
      <c r="D7801" s="34">
        <v>162</v>
      </c>
      <c r="E7801" s="34">
        <v>169</v>
      </c>
      <c r="F7801" s="34">
        <v>136</v>
      </c>
      <c r="G7801" s="34">
        <v>164</v>
      </c>
      <c r="H7801" s="34">
        <v>130</v>
      </c>
      <c r="I7801" s="34">
        <v>170</v>
      </c>
      <c r="J7801" s="34">
        <v>150</v>
      </c>
      <c r="K7801" s="34">
        <v>155</v>
      </c>
      <c r="L7801" s="34">
        <v>88</v>
      </c>
      <c r="M7801" s="34">
        <v>107</v>
      </c>
      <c r="N7801" s="34">
        <v>153</v>
      </c>
      <c r="O7801" s="34">
        <v>128</v>
      </c>
      <c r="P7801" s="34">
        <v>121</v>
      </c>
      <c r="Q7801" s="34">
        <v>167</v>
      </c>
      <c r="R7801" s="34">
        <v>154</v>
      </c>
      <c r="S7801" s="34">
        <v>183</v>
      </c>
      <c r="T7801" s="34">
        <v>116</v>
      </c>
      <c r="U7801" s="34">
        <v>130</v>
      </c>
      <c r="V7801" s="34">
        <v>180</v>
      </c>
      <c r="W7801" s="34">
        <v>143</v>
      </c>
      <c r="X7801" s="34">
        <v>179</v>
      </c>
      <c r="Y7801" s="34">
        <v>135</v>
      </c>
      <c r="Z7801" s="34">
        <v>124</v>
      </c>
      <c r="AA7801" s="34">
        <v>177</v>
      </c>
      <c r="AB7801" s="34">
        <v>144</v>
      </c>
      <c r="AC7801" s="34">
        <v>249</v>
      </c>
    </row>
    <row r="7802" spans="1:29" x14ac:dyDescent="0.2">
      <c r="A7802" s="34" t="s">
        <v>68295</v>
      </c>
      <c r="B7802" s="34">
        <v>95</v>
      </c>
      <c r="C7802" s="34">
        <v>199</v>
      </c>
      <c r="D7802" s="34">
        <v>287</v>
      </c>
      <c r="E7802" s="34">
        <v>227</v>
      </c>
      <c r="F7802" s="34">
        <v>215</v>
      </c>
      <c r="G7802" s="34">
        <v>225</v>
      </c>
      <c r="H7802" s="34">
        <v>185</v>
      </c>
      <c r="I7802" s="34">
        <v>161</v>
      </c>
      <c r="J7802" s="34">
        <v>173</v>
      </c>
      <c r="K7802" s="34">
        <v>241</v>
      </c>
      <c r="L7802" s="34">
        <v>80</v>
      </c>
      <c r="M7802" s="34">
        <v>185</v>
      </c>
      <c r="N7802" s="34">
        <v>191</v>
      </c>
      <c r="O7802" s="34">
        <v>217</v>
      </c>
      <c r="P7802" s="34">
        <v>184</v>
      </c>
      <c r="Q7802" s="34">
        <v>243</v>
      </c>
      <c r="R7802" s="34">
        <v>199</v>
      </c>
      <c r="S7802" s="34">
        <v>275</v>
      </c>
      <c r="T7802" s="34">
        <v>113</v>
      </c>
      <c r="U7802" s="34">
        <v>157</v>
      </c>
      <c r="V7802" s="34">
        <v>277</v>
      </c>
      <c r="W7802" s="34">
        <v>162</v>
      </c>
      <c r="X7802" s="34">
        <v>278</v>
      </c>
      <c r="Y7802" s="34">
        <v>159</v>
      </c>
      <c r="Z7802" s="34">
        <v>259</v>
      </c>
      <c r="AA7802" s="34">
        <v>251</v>
      </c>
      <c r="AB7802" s="34">
        <v>155</v>
      </c>
      <c r="AC7802" s="34">
        <v>320</v>
      </c>
    </row>
    <row r="7803" spans="1:29" x14ac:dyDescent="0.2">
      <c r="A7803" s="34" t="s">
        <v>68296</v>
      </c>
      <c r="B7803" s="34">
        <v>106</v>
      </c>
      <c r="C7803" s="34">
        <v>135</v>
      </c>
      <c r="D7803" s="34">
        <v>143</v>
      </c>
      <c r="E7803" s="34">
        <v>151</v>
      </c>
      <c r="F7803" s="34">
        <v>153</v>
      </c>
      <c r="G7803" s="34">
        <v>157</v>
      </c>
      <c r="H7803" s="34">
        <v>133</v>
      </c>
      <c r="I7803" s="34">
        <v>140</v>
      </c>
      <c r="J7803" s="34">
        <v>119</v>
      </c>
      <c r="K7803" s="34">
        <v>126</v>
      </c>
      <c r="L7803" s="34">
        <v>93</v>
      </c>
      <c r="M7803" s="34">
        <v>135</v>
      </c>
      <c r="N7803" s="34">
        <v>129</v>
      </c>
      <c r="O7803" s="34">
        <v>127</v>
      </c>
      <c r="P7803" s="34">
        <v>104</v>
      </c>
      <c r="Q7803" s="34">
        <v>195</v>
      </c>
      <c r="R7803" s="34">
        <v>189</v>
      </c>
      <c r="S7803" s="34">
        <v>197</v>
      </c>
      <c r="T7803" s="34">
        <v>116</v>
      </c>
      <c r="U7803" s="34">
        <v>137</v>
      </c>
      <c r="V7803" s="34">
        <v>178</v>
      </c>
      <c r="W7803" s="34">
        <v>143</v>
      </c>
      <c r="X7803" s="34">
        <v>162</v>
      </c>
      <c r="Y7803" s="34">
        <v>123</v>
      </c>
      <c r="Z7803" s="34">
        <v>161</v>
      </c>
      <c r="AA7803" s="34">
        <v>199</v>
      </c>
      <c r="AB7803" s="34">
        <v>155</v>
      </c>
      <c r="AC7803" s="34">
        <v>244</v>
      </c>
    </row>
    <row r="7804" spans="1:29" x14ac:dyDescent="0.2">
      <c r="A7804" s="34" t="s">
        <v>68297</v>
      </c>
      <c r="B7804" s="34">
        <v>104</v>
      </c>
      <c r="C7804" s="34">
        <v>174</v>
      </c>
      <c r="D7804" s="34">
        <v>146</v>
      </c>
      <c r="E7804" s="34">
        <v>150</v>
      </c>
      <c r="F7804" s="34">
        <v>169</v>
      </c>
      <c r="G7804" s="34">
        <v>194</v>
      </c>
      <c r="H7804" s="34">
        <v>151</v>
      </c>
      <c r="I7804" s="34">
        <v>140</v>
      </c>
      <c r="J7804" s="34">
        <v>105</v>
      </c>
      <c r="K7804" s="34">
        <v>224</v>
      </c>
      <c r="L7804" s="34">
        <v>81</v>
      </c>
      <c r="M7804" s="34">
        <v>163</v>
      </c>
      <c r="N7804" s="34">
        <v>138</v>
      </c>
      <c r="O7804" s="34">
        <v>156</v>
      </c>
      <c r="P7804" s="34">
        <v>142</v>
      </c>
      <c r="Q7804" s="34">
        <v>241</v>
      </c>
      <c r="R7804" s="34">
        <v>160</v>
      </c>
      <c r="S7804" s="34">
        <v>219</v>
      </c>
      <c r="T7804" s="34">
        <v>109</v>
      </c>
      <c r="U7804" s="34">
        <v>171</v>
      </c>
      <c r="V7804" s="34">
        <v>107</v>
      </c>
      <c r="W7804" s="34">
        <v>219</v>
      </c>
      <c r="X7804" s="34">
        <v>188</v>
      </c>
      <c r="Y7804" s="34">
        <v>230</v>
      </c>
      <c r="Z7804" s="34">
        <v>145</v>
      </c>
      <c r="AA7804" s="34">
        <v>216</v>
      </c>
      <c r="AB7804" s="34">
        <v>144</v>
      </c>
      <c r="AC7804" s="34">
        <v>246</v>
      </c>
    </row>
    <row r="7805" spans="1:29" x14ac:dyDescent="0.2">
      <c r="A7805" s="34" t="s">
        <v>68298</v>
      </c>
      <c r="B7805" s="34">
        <v>38</v>
      </c>
      <c r="C7805" s="34">
        <v>109</v>
      </c>
      <c r="D7805" s="34">
        <v>76</v>
      </c>
      <c r="E7805" s="34">
        <v>67</v>
      </c>
      <c r="F7805" s="34">
        <v>68</v>
      </c>
      <c r="G7805" s="34">
        <v>91</v>
      </c>
      <c r="H7805" s="34">
        <v>44</v>
      </c>
      <c r="I7805" s="34">
        <v>59</v>
      </c>
      <c r="J7805" s="34">
        <v>52</v>
      </c>
      <c r="K7805" s="34">
        <v>95</v>
      </c>
      <c r="L7805" s="34">
        <v>28</v>
      </c>
      <c r="M7805" s="34">
        <v>76</v>
      </c>
      <c r="N7805" s="34">
        <v>43</v>
      </c>
      <c r="O7805" s="34">
        <v>58</v>
      </c>
      <c r="P7805" s="34">
        <v>41</v>
      </c>
      <c r="Q7805" s="34">
        <v>82</v>
      </c>
      <c r="R7805" s="34">
        <v>42</v>
      </c>
      <c r="S7805" s="34">
        <v>78</v>
      </c>
      <c r="T7805" s="34">
        <v>26</v>
      </c>
      <c r="U7805" s="34">
        <v>73</v>
      </c>
      <c r="V7805" s="34">
        <v>60</v>
      </c>
      <c r="W7805" s="34">
        <v>68</v>
      </c>
      <c r="X7805" s="34">
        <v>109</v>
      </c>
      <c r="Y7805" s="34">
        <v>64</v>
      </c>
      <c r="Z7805" s="34">
        <v>62</v>
      </c>
      <c r="AA7805" s="34">
        <v>109</v>
      </c>
      <c r="AB7805" s="34">
        <v>29</v>
      </c>
      <c r="AC7805" s="34">
        <v>138</v>
      </c>
    </row>
    <row r="7806" spans="1:29" x14ac:dyDescent="0.2">
      <c r="A7806" s="34" t="s">
        <v>68299</v>
      </c>
      <c r="B7806" s="34">
        <v>107</v>
      </c>
      <c r="C7806" s="34">
        <v>548</v>
      </c>
      <c r="D7806" s="34">
        <v>96</v>
      </c>
      <c r="E7806" s="34">
        <v>529</v>
      </c>
      <c r="F7806" s="34">
        <v>94</v>
      </c>
      <c r="G7806" s="34">
        <v>470</v>
      </c>
      <c r="H7806" s="34">
        <v>63</v>
      </c>
      <c r="I7806" s="34">
        <v>490</v>
      </c>
      <c r="J7806" s="34">
        <v>73</v>
      </c>
      <c r="K7806" s="34">
        <v>497</v>
      </c>
      <c r="L7806" s="34">
        <v>49</v>
      </c>
      <c r="M7806" s="34">
        <v>422</v>
      </c>
      <c r="N7806" s="34">
        <v>72</v>
      </c>
      <c r="O7806" s="34">
        <v>435</v>
      </c>
      <c r="P7806" s="34">
        <v>77</v>
      </c>
      <c r="Q7806" s="34">
        <v>442</v>
      </c>
      <c r="R7806" s="34">
        <v>121</v>
      </c>
      <c r="S7806" s="34">
        <v>473</v>
      </c>
      <c r="T7806" s="34">
        <v>49</v>
      </c>
      <c r="U7806" s="34">
        <v>279</v>
      </c>
      <c r="V7806" s="34">
        <v>92</v>
      </c>
      <c r="W7806" s="34">
        <v>280</v>
      </c>
      <c r="X7806" s="34">
        <v>146</v>
      </c>
      <c r="Y7806" s="34">
        <v>255</v>
      </c>
      <c r="Z7806" s="34">
        <v>115</v>
      </c>
      <c r="AA7806" s="34">
        <v>427</v>
      </c>
      <c r="AB7806" s="34">
        <v>89</v>
      </c>
      <c r="AC7806" s="34">
        <v>575</v>
      </c>
    </row>
    <row r="7807" spans="1:29" x14ac:dyDescent="0.2">
      <c r="A7807" s="34" t="s">
        <v>68300</v>
      </c>
      <c r="B7807" s="34">
        <v>82</v>
      </c>
      <c r="C7807" s="34">
        <v>110</v>
      </c>
      <c r="D7807" s="34">
        <v>165</v>
      </c>
      <c r="E7807" s="34">
        <v>156</v>
      </c>
      <c r="F7807" s="34">
        <v>153</v>
      </c>
      <c r="G7807" s="34">
        <v>135</v>
      </c>
      <c r="H7807" s="34">
        <v>110</v>
      </c>
      <c r="I7807" s="34">
        <v>89</v>
      </c>
      <c r="J7807" s="34">
        <v>99</v>
      </c>
      <c r="K7807" s="34">
        <v>118</v>
      </c>
      <c r="L7807" s="34">
        <v>61</v>
      </c>
      <c r="M7807" s="34">
        <v>119</v>
      </c>
      <c r="N7807" s="34">
        <v>101</v>
      </c>
      <c r="O7807" s="34">
        <v>90</v>
      </c>
      <c r="P7807" s="34">
        <v>135</v>
      </c>
      <c r="Q7807" s="34">
        <v>191</v>
      </c>
      <c r="R7807" s="34">
        <v>121</v>
      </c>
      <c r="S7807" s="34">
        <v>150</v>
      </c>
      <c r="T7807" s="34">
        <v>108</v>
      </c>
      <c r="U7807" s="34">
        <v>124</v>
      </c>
      <c r="V7807" s="34">
        <v>144</v>
      </c>
      <c r="W7807" s="34">
        <v>150</v>
      </c>
      <c r="X7807" s="34">
        <v>173</v>
      </c>
      <c r="Y7807" s="34">
        <v>108</v>
      </c>
      <c r="Z7807" s="34">
        <v>135</v>
      </c>
      <c r="AA7807" s="34">
        <v>122</v>
      </c>
      <c r="AB7807" s="34">
        <v>141</v>
      </c>
      <c r="AC7807" s="34">
        <v>206</v>
      </c>
    </row>
    <row r="7808" spans="1:29" x14ac:dyDescent="0.2">
      <c r="A7808" s="34" t="s">
        <v>68301</v>
      </c>
      <c r="B7808" s="34">
        <v>69</v>
      </c>
      <c r="C7808" s="34">
        <v>116</v>
      </c>
      <c r="D7808" s="34">
        <v>113</v>
      </c>
      <c r="E7808" s="34">
        <v>126</v>
      </c>
      <c r="F7808" s="34">
        <v>91</v>
      </c>
      <c r="G7808" s="34">
        <v>122</v>
      </c>
      <c r="H7808" s="34">
        <v>99</v>
      </c>
      <c r="I7808" s="34">
        <v>104</v>
      </c>
      <c r="J7808" s="34">
        <v>83</v>
      </c>
      <c r="K7808" s="34">
        <v>97</v>
      </c>
      <c r="L7808" s="34">
        <v>60</v>
      </c>
      <c r="M7808" s="34">
        <v>101</v>
      </c>
      <c r="N7808" s="34">
        <v>82</v>
      </c>
      <c r="O7808" s="34">
        <v>99</v>
      </c>
      <c r="P7808" s="34">
        <v>118</v>
      </c>
      <c r="Q7808" s="34">
        <v>126</v>
      </c>
      <c r="R7808" s="34">
        <v>94</v>
      </c>
      <c r="S7808" s="34">
        <v>128</v>
      </c>
      <c r="T7808" s="34">
        <v>100</v>
      </c>
      <c r="U7808" s="34">
        <v>94</v>
      </c>
      <c r="V7808" s="34">
        <v>114</v>
      </c>
      <c r="W7808" s="34">
        <v>116</v>
      </c>
      <c r="X7808" s="34">
        <v>148</v>
      </c>
      <c r="Y7808" s="34">
        <v>104</v>
      </c>
      <c r="Z7808" s="34">
        <v>111</v>
      </c>
      <c r="AA7808" s="34">
        <v>151</v>
      </c>
      <c r="AB7808" s="34">
        <v>99</v>
      </c>
      <c r="AC7808" s="34">
        <v>132</v>
      </c>
    </row>
    <row r="7809" spans="1:29" x14ac:dyDescent="0.2">
      <c r="A7809" s="34" t="s">
        <v>68302</v>
      </c>
      <c r="B7809" s="34">
        <v>79</v>
      </c>
      <c r="C7809" s="34">
        <v>49</v>
      </c>
      <c r="D7809" s="34">
        <v>70</v>
      </c>
      <c r="E7809" s="34">
        <v>45</v>
      </c>
      <c r="F7809" s="34">
        <v>83</v>
      </c>
      <c r="G7809" s="34">
        <v>87</v>
      </c>
      <c r="H7809" s="34">
        <v>68</v>
      </c>
      <c r="I7809" s="34">
        <v>60</v>
      </c>
      <c r="J7809" s="34">
        <v>41</v>
      </c>
      <c r="K7809" s="34">
        <v>62</v>
      </c>
      <c r="L7809" s="34">
        <v>68</v>
      </c>
      <c r="M7809" s="34">
        <v>46</v>
      </c>
      <c r="N7809" s="34">
        <v>51</v>
      </c>
      <c r="O7809" s="34">
        <v>56</v>
      </c>
      <c r="P7809" s="34">
        <v>46</v>
      </c>
      <c r="Q7809" s="34">
        <v>70</v>
      </c>
      <c r="R7809" s="34">
        <v>76</v>
      </c>
      <c r="S7809" s="34">
        <v>46</v>
      </c>
      <c r="T7809" s="34">
        <v>91</v>
      </c>
      <c r="U7809" s="34">
        <v>74</v>
      </c>
      <c r="V7809" s="34">
        <v>75</v>
      </c>
      <c r="W7809" s="34">
        <v>83</v>
      </c>
      <c r="X7809" s="34">
        <v>53</v>
      </c>
      <c r="Y7809" s="34">
        <v>75</v>
      </c>
      <c r="Z7809" s="34">
        <v>80</v>
      </c>
      <c r="AA7809" s="34">
        <v>62</v>
      </c>
      <c r="AB7809" s="34">
        <v>81</v>
      </c>
      <c r="AC7809" s="34">
        <v>101</v>
      </c>
    </row>
    <row r="7810" spans="1:29" x14ac:dyDescent="0.2">
      <c r="A7810" s="34" t="s">
        <v>68303</v>
      </c>
      <c r="B7810" s="34">
        <v>88</v>
      </c>
      <c r="C7810" s="34">
        <v>131</v>
      </c>
      <c r="D7810" s="34">
        <v>137</v>
      </c>
      <c r="E7810" s="34">
        <v>129</v>
      </c>
      <c r="F7810" s="34">
        <v>136</v>
      </c>
      <c r="G7810" s="34">
        <v>143</v>
      </c>
      <c r="H7810" s="34">
        <v>119</v>
      </c>
      <c r="I7810" s="34">
        <v>132</v>
      </c>
      <c r="J7810" s="34">
        <v>105</v>
      </c>
      <c r="K7810" s="34">
        <v>112</v>
      </c>
      <c r="L7810" s="34">
        <v>79</v>
      </c>
      <c r="M7810" s="34">
        <v>89</v>
      </c>
      <c r="N7810" s="34">
        <v>110</v>
      </c>
      <c r="O7810" s="34">
        <v>124</v>
      </c>
      <c r="P7810" s="34">
        <v>110</v>
      </c>
      <c r="Q7810" s="34">
        <v>146</v>
      </c>
      <c r="R7810" s="34">
        <v>141</v>
      </c>
      <c r="S7810" s="34">
        <v>159</v>
      </c>
      <c r="T7810" s="34">
        <v>108</v>
      </c>
      <c r="U7810" s="34">
        <v>117</v>
      </c>
      <c r="V7810" s="34">
        <v>130</v>
      </c>
      <c r="W7810" s="34">
        <v>120</v>
      </c>
      <c r="X7810" s="34">
        <v>135</v>
      </c>
      <c r="Y7810" s="34">
        <v>135</v>
      </c>
      <c r="Z7810" s="34">
        <v>136</v>
      </c>
      <c r="AA7810" s="34">
        <v>188</v>
      </c>
      <c r="AB7810" s="34">
        <v>129</v>
      </c>
      <c r="AC7810" s="34">
        <v>201</v>
      </c>
    </row>
    <row r="7811" spans="1:29" x14ac:dyDescent="0.2">
      <c r="A7811" s="34" t="s">
        <v>68304</v>
      </c>
      <c r="B7811" s="34">
        <v>68</v>
      </c>
      <c r="C7811" s="34">
        <v>100</v>
      </c>
      <c r="D7811" s="34">
        <v>75</v>
      </c>
      <c r="E7811" s="34">
        <v>99</v>
      </c>
      <c r="F7811" s="34">
        <v>66</v>
      </c>
      <c r="G7811" s="34">
        <v>112</v>
      </c>
      <c r="H7811" s="34">
        <v>114</v>
      </c>
      <c r="I7811" s="34">
        <v>91</v>
      </c>
      <c r="J7811" s="34">
        <v>61</v>
      </c>
      <c r="K7811" s="34">
        <v>112</v>
      </c>
      <c r="L7811" s="34">
        <v>49</v>
      </c>
      <c r="M7811" s="34">
        <v>65</v>
      </c>
      <c r="N7811" s="34">
        <v>79</v>
      </c>
      <c r="O7811" s="34">
        <v>92</v>
      </c>
      <c r="P7811" s="34">
        <v>76</v>
      </c>
      <c r="Q7811" s="34">
        <v>119</v>
      </c>
      <c r="R7811" s="34">
        <v>121</v>
      </c>
      <c r="S7811" s="34">
        <v>98</v>
      </c>
      <c r="T7811" s="34">
        <v>74</v>
      </c>
      <c r="U7811" s="34">
        <v>91</v>
      </c>
      <c r="V7811" s="34">
        <v>77</v>
      </c>
      <c r="W7811" s="34">
        <v>115</v>
      </c>
      <c r="X7811" s="34">
        <v>133</v>
      </c>
      <c r="Y7811" s="34">
        <v>95</v>
      </c>
      <c r="Z7811" s="34">
        <v>131</v>
      </c>
      <c r="AA7811" s="34">
        <v>88</v>
      </c>
      <c r="AB7811" s="34">
        <v>100</v>
      </c>
      <c r="AC7811" s="34">
        <v>133</v>
      </c>
    </row>
    <row r="7812" spans="1:29" x14ac:dyDescent="0.2">
      <c r="A7812" s="34" t="s">
        <v>68305</v>
      </c>
      <c r="B7812" s="34">
        <v>92</v>
      </c>
      <c r="C7812" s="34">
        <v>118</v>
      </c>
      <c r="D7812" s="34">
        <v>123</v>
      </c>
      <c r="E7812" s="34">
        <v>117</v>
      </c>
      <c r="F7812" s="34">
        <v>111</v>
      </c>
      <c r="G7812" s="34">
        <v>81</v>
      </c>
      <c r="H7812" s="34">
        <v>98</v>
      </c>
      <c r="I7812" s="34">
        <v>109</v>
      </c>
      <c r="J7812" s="34">
        <v>106</v>
      </c>
      <c r="K7812" s="34">
        <v>128</v>
      </c>
      <c r="L7812" s="34">
        <v>51</v>
      </c>
      <c r="M7812" s="34">
        <v>109</v>
      </c>
      <c r="N7812" s="34">
        <v>98</v>
      </c>
      <c r="O7812" s="34">
        <v>81</v>
      </c>
      <c r="P7812" s="34">
        <v>113</v>
      </c>
      <c r="Q7812" s="34">
        <v>122</v>
      </c>
      <c r="R7812" s="34">
        <v>115</v>
      </c>
      <c r="S7812" s="34">
        <v>126</v>
      </c>
      <c r="T7812" s="34">
        <v>71</v>
      </c>
      <c r="U7812" s="34">
        <v>110</v>
      </c>
      <c r="V7812" s="34">
        <v>119</v>
      </c>
      <c r="W7812" s="34">
        <v>89</v>
      </c>
      <c r="X7812" s="34">
        <v>123</v>
      </c>
      <c r="Y7812" s="34">
        <v>66</v>
      </c>
      <c r="Z7812" s="34">
        <v>88</v>
      </c>
      <c r="AA7812" s="34">
        <v>133</v>
      </c>
      <c r="AB7812" s="34">
        <v>70</v>
      </c>
      <c r="AC7812" s="34">
        <v>172</v>
      </c>
    </row>
    <row r="7813" spans="1:29" x14ac:dyDescent="0.2">
      <c r="A7813" s="34" t="s">
        <v>68306</v>
      </c>
      <c r="B7813" s="34">
        <v>146</v>
      </c>
      <c r="C7813" s="34">
        <v>226</v>
      </c>
      <c r="D7813" s="34">
        <v>262</v>
      </c>
      <c r="E7813" s="34">
        <v>237</v>
      </c>
      <c r="F7813" s="34">
        <v>255</v>
      </c>
      <c r="G7813" s="34">
        <v>212</v>
      </c>
      <c r="H7813" s="34">
        <v>213</v>
      </c>
      <c r="I7813" s="34">
        <v>205</v>
      </c>
      <c r="J7813" s="34">
        <v>198</v>
      </c>
      <c r="K7813" s="34">
        <v>292</v>
      </c>
      <c r="L7813" s="34">
        <v>108</v>
      </c>
      <c r="M7813" s="34">
        <v>195</v>
      </c>
      <c r="N7813" s="34">
        <v>203</v>
      </c>
      <c r="O7813" s="34">
        <v>195</v>
      </c>
      <c r="P7813" s="34">
        <v>244</v>
      </c>
      <c r="Q7813" s="34">
        <v>305</v>
      </c>
      <c r="R7813" s="34">
        <v>251</v>
      </c>
      <c r="S7813" s="34">
        <v>322</v>
      </c>
      <c r="T7813" s="34">
        <v>164</v>
      </c>
      <c r="U7813" s="34">
        <v>191</v>
      </c>
      <c r="V7813" s="34">
        <v>260</v>
      </c>
      <c r="W7813" s="34">
        <v>264</v>
      </c>
      <c r="X7813" s="34">
        <v>305</v>
      </c>
      <c r="Y7813" s="34">
        <v>213</v>
      </c>
      <c r="Z7813" s="34">
        <v>289</v>
      </c>
      <c r="AA7813" s="34">
        <v>286</v>
      </c>
      <c r="AB7813" s="34">
        <v>217</v>
      </c>
      <c r="AC7813" s="34">
        <v>405</v>
      </c>
    </row>
    <row r="7814" spans="1:29" x14ac:dyDescent="0.2">
      <c r="A7814" s="34" t="s">
        <v>68307</v>
      </c>
      <c r="B7814" s="34">
        <v>188</v>
      </c>
      <c r="C7814" s="34">
        <v>280</v>
      </c>
      <c r="D7814" s="34">
        <v>238</v>
      </c>
      <c r="E7814" s="34">
        <v>342</v>
      </c>
      <c r="F7814" s="34">
        <v>194</v>
      </c>
      <c r="G7814" s="34">
        <v>362</v>
      </c>
      <c r="H7814" s="34">
        <v>193</v>
      </c>
      <c r="I7814" s="34">
        <v>240</v>
      </c>
      <c r="J7814" s="34">
        <v>135</v>
      </c>
      <c r="K7814" s="34">
        <v>340</v>
      </c>
      <c r="L7814" s="34">
        <v>95</v>
      </c>
      <c r="M7814" s="34">
        <v>256</v>
      </c>
      <c r="N7814" s="34">
        <v>173</v>
      </c>
      <c r="O7814" s="34">
        <v>289</v>
      </c>
      <c r="P7814" s="34">
        <v>153</v>
      </c>
      <c r="Q7814" s="34">
        <v>341</v>
      </c>
      <c r="R7814" s="34">
        <v>198</v>
      </c>
      <c r="S7814" s="34">
        <v>410</v>
      </c>
      <c r="T7814" s="34">
        <v>143</v>
      </c>
      <c r="U7814" s="34">
        <v>241</v>
      </c>
      <c r="V7814" s="34">
        <v>179</v>
      </c>
      <c r="W7814" s="34">
        <v>202</v>
      </c>
      <c r="X7814" s="34">
        <v>262</v>
      </c>
      <c r="Y7814" s="34">
        <v>223</v>
      </c>
      <c r="Z7814" s="34">
        <v>247</v>
      </c>
      <c r="AA7814" s="34">
        <v>343</v>
      </c>
      <c r="AB7814" s="34">
        <v>157</v>
      </c>
      <c r="AC7814" s="34">
        <v>431</v>
      </c>
    </row>
    <row r="7815" spans="1:29" x14ac:dyDescent="0.2">
      <c r="A7815" s="34" t="s">
        <v>68308</v>
      </c>
      <c r="B7815" s="34">
        <v>70</v>
      </c>
      <c r="C7815" s="34">
        <v>77</v>
      </c>
      <c r="D7815" s="34">
        <v>56</v>
      </c>
      <c r="E7815" s="34">
        <v>78</v>
      </c>
      <c r="F7815" s="34">
        <v>43</v>
      </c>
      <c r="G7815" s="34">
        <v>71</v>
      </c>
      <c r="H7815" s="34">
        <v>30</v>
      </c>
      <c r="I7815" s="34">
        <v>63</v>
      </c>
      <c r="J7815" s="34">
        <v>40</v>
      </c>
      <c r="K7815" s="34">
        <v>58</v>
      </c>
      <c r="L7815" s="34">
        <v>17</v>
      </c>
      <c r="M7815" s="34">
        <v>55</v>
      </c>
      <c r="N7815" s="34">
        <v>32</v>
      </c>
      <c r="O7815" s="34">
        <v>65</v>
      </c>
      <c r="P7815" s="34">
        <v>33</v>
      </c>
      <c r="Q7815" s="34">
        <v>84</v>
      </c>
      <c r="R7815" s="34">
        <v>44</v>
      </c>
      <c r="S7815" s="34">
        <v>84</v>
      </c>
      <c r="T7815" s="34">
        <v>25</v>
      </c>
      <c r="U7815" s="34">
        <v>57</v>
      </c>
      <c r="V7815" s="34">
        <v>57</v>
      </c>
      <c r="W7815" s="34">
        <v>51</v>
      </c>
      <c r="X7815" s="34">
        <v>58</v>
      </c>
      <c r="Y7815" s="34">
        <v>70</v>
      </c>
      <c r="Z7815" s="34">
        <v>40</v>
      </c>
      <c r="AA7815" s="34">
        <v>55</v>
      </c>
      <c r="AB7815" s="34">
        <v>37</v>
      </c>
      <c r="AC7815" s="34">
        <v>88</v>
      </c>
    </row>
    <row r="7816" spans="1:29" x14ac:dyDescent="0.2">
      <c r="A7816" s="34" t="s">
        <v>68309</v>
      </c>
      <c r="B7816" s="34">
        <v>122</v>
      </c>
      <c r="C7816" s="34">
        <v>186</v>
      </c>
      <c r="D7816" s="34">
        <v>221</v>
      </c>
      <c r="E7816" s="34">
        <v>155</v>
      </c>
      <c r="F7816" s="34">
        <v>193</v>
      </c>
      <c r="G7816" s="34">
        <v>176</v>
      </c>
      <c r="H7816" s="34">
        <v>134</v>
      </c>
      <c r="I7816" s="34">
        <v>174</v>
      </c>
      <c r="J7816" s="34">
        <v>121</v>
      </c>
      <c r="K7816" s="34">
        <v>146</v>
      </c>
      <c r="L7816" s="34">
        <v>100</v>
      </c>
      <c r="M7816" s="34">
        <v>138</v>
      </c>
      <c r="N7816" s="34">
        <v>121</v>
      </c>
      <c r="O7816" s="34">
        <v>152</v>
      </c>
      <c r="P7816" s="34">
        <v>118</v>
      </c>
      <c r="Q7816" s="34">
        <v>218</v>
      </c>
      <c r="R7816" s="34">
        <v>202</v>
      </c>
      <c r="S7816" s="34">
        <v>222</v>
      </c>
      <c r="T7816" s="34">
        <v>132</v>
      </c>
      <c r="U7816" s="34">
        <v>173</v>
      </c>
      <c r="V7816" s="34">
        <v>159</v>
      </c>
      <c r="W7816" s="34">
        <v>197</v>
      </c>
      <c r="X7816" s="34">
        <v>225</v>
      </c>
      <c r="Y7816" s="34">
        <v>210</v>
      </c>
      <c r="Z7816" s="34">
        <v>219</v>
      </c>
      <c r="AA7816" s="34">
        <v>207</v>
      </c>
      <c r="AB7816" s="34">
        <v>134</v>
      </c>
      <c r="AC7816" s="34">
        <v>298</v>
      </c>
    </row>
    <row r="7817" spans="1:29" x14ac:dyDescent="0.2">
      <c r="A7817" s="34" t="s">
        <v>68310</v>
      </c>
      <c r="B7817" s="34">
        <v>116</v>
      </c>
      <c r="C7817" s="34">
        <v>196</v>
      </c>
      <c r="D7817" s="34">
        <v>172</v>
      </c>
      <c r="E7817" s="34">
        <v>221</v>
      </c>
      <c r="F7817" s="34">
        <v>176</v>
      </c>
      <c r="G7817" s="34">
        <v>220</v>
      </c>
      <c r="H7817" s="34">
        <v>162</v>
      </c>
      <c r="I7817" s="34">
        <v>242</v>
      </c>
      <c r="J7817" s="34">
        <v>146</v>
      </c>
      <c r="K7817" s="34">
        <v>255</v>
      </c>
      <c r="L7817" s="34">
        <v>81</v>
      </c>
      <c r="M7817" s="34">
        <v>171</v>
      </c>
      <c r="N7817" s="34">
        <v>159</v>
      </c>
      <c r="O7817" s="34">
        <v>204</v>
      </c>
      <c r="P7817" s="34">
        <v>132</v>
      </c>
      <c r="Q7817" s="34">
        <v>243</v>
      </c>
      <c r="R7817" s="34">
        <v>203</v>
      </c>
      <c r="S7817" s="34">
        <v>261</v>
      </c>
      <c r="T7817" s="34">
        <v>103</v>
      </c>
      <c r="U7817" s="34">
        <v>171</v>
      </c>
      <c r="V7817" s="34">
        <v>189</v>
      </c>
      <c r="W7817" s="34">
        <v>235</v>
      </c>
      <c r="X7817" s="34">
        <v>209</v>
      </c>
      <c r="Y7817" s="34">
        <v>152</v>
      </c>
      <c r="Z7817" s="34">
        <v>197</v>
      </c>
      <c r="AA7817" s="34">
        <v>227</v>
      </c>
      <c r="AB7817" s="34">
        <v>168</v>
      </c>
      <c r="AC7817" s="34">
        <v>307</v>
      </c>
    </row>
    <row r="7818" spans="1:29" x14ac:dyDescent="0.2">
      <c r="A7818" s="34" t="s">
        <v>68311</v>
      </c>
      <c r="B7818" s="34">
        <v>402</v>
      </c>
      <c r="C7818" s="34">
        <v>339</v>
      </c>
      <c r="D7818" s="34">
        <v>500</v>
      </c>
      <c r="E7818" s="34">
        <v>432</v>
      </c>
      <c r="F7818" s="34">
        <v>491</v>
      </c>
      <c r="G7818" s="34">
        <v>379</v>
      </c>
      <c r="H7818" s="34">
        <v>452</v>
      </c>
      <c r="I7818" s="34">
        <v>320</v>
      </c>
      <c r="J7818" s="34">
        <v>444</v>
      </c>
      <c r="K7818" s="34">
        <v>404</v>
      </c>
      <c r="L7818" s="34">
        <v>279</v>
      </c>
      <c r="M7818" s="34">
        <v>384</v>
      </c>
      <c r="N7818" s="34">
        <v>362</v>
      </c>
      <c r="O7818" s="34">
        <v>321</v>
      </c>
      <c r="P7818" s="34">
        <v>381</v>
      </c>
      <c r="Q7818" s="34">
        <v>436</v>
      </c>
      <c r="R7818" s="34">
        <v>536</v>
      </c>
      <c r="S7818" s="34">
        <v>552</v>
      </c>
      <c r="T7818" s="34">
        <v>388</v>
      </c>
      <c r="U7818" s="34">
        <v>404</v>
      </c>
      <c r="V7818" s="34">
        <v>485</v>
      </c>
      <c r="W7818" s="34">
        <v>446</v>
      </c>
      <c r="X7818" s="34">
        <v>538</v>
      </c>
      <c r="Y7818" s="34">
        <v>480</v>
      </c>
      <c r="Z7818" s="34">
        <v>483</v>
      </c>
      <c r="AA7818" s="34">
        <v>470</v>
      </c>
      <c r="AB7818" s="34">
        <v>455</v>
      </c>
      <c r="AC7818" s="34">
        <v>618</v>
      </c>
    </row>
    <row r="7819" spans="1:29" x14ac:dyDescent="0.2">
      <c r="A7819" s="34" t="s">
        <v>68312</v>
      </c>
      <c r="B7819" s="34">
        <v>166</v>
      </c>
      <c r="C7819" s="34">
        <v>229</v>
      </c>
      <c r="D7819" s="34">
        <v>342</v>
      </c>
      <c r="E7819" s="34">
        <v>292</v>
      </c>
      <c r="F7819" s="34">
        <v>292</v>
      </c>
      <c r="G7819" s="34">
        <v>254</v>
      </c>
      <c r="H7819" s="34">
        <v>283</v>
      </c>
      <c r="I7819" s="34">
        <v>236</v>
      </c>
      <c r="J7819" s="34">
        <v>217</v>
      </c>
      <c r="K7819" s="34">
        <v>224</v>
      </c>
      <c r="L7819" s="34">
        <v>142</v>
      </c>
      <c r="M7819" s="34">
        <v>235</v>
      </c>
      <c r="N7819" s="34">
        <v>193</v>
      </c>
      <c r="O7819" s="34">
        <v>231</v>
      </c>
      <c r="P7819" s="34">
        <v>199</v>
      </c>
      <c r="Q7819" s="34">
        <v>314</v>
      </c>
      <c r="R7819" s="34">
        <v>293</v>
      </c>
      <c r="S7819" s="34">
        <v>395</v>
      </c>
      <c r="T7819" s="34">
        <v>158</v>
      </c>
      <c r="U7819" s="34">
        <v>295</v>
      </c>
      <c r="V7819" s="34">
        <v>305</v>
      </c>
      <c r="W7819" s="34">
        <v>212</v>
      </c>
      <c r="X7819" s="34">
        <v>397</v>
      </c>
      <c r="Y7819" s="34">
        <v>215</v>
      </c>
      <c r="Z7819" s="34">
        <v>302</v>
      </c>
      <c r="AA7819" s="34">
        <v>374</v>
      </c>
      <c r="AB7819" s="34">
        <v>233</v>
      </c>
      <c r="AC7819" s="34">
        <v>443</v>
      </c>
    </row>
    <row r="7820" spans="1:29" x14ac:dyDescent="0.2">
      <c r="A7820" s="34" t="s">
        <v>68313</v>
      </c>
      <c r="B7820" s="34">
        <v>147</v>
      </c>
      <c r="C7820" s="34">
        <v>188</v>
      </c>
      <c r="D7820" s="34">
        <v>199</v>
      </c>
      <c r="E7820" s="34">
        <v>203</v>
      </c>
      <c r="F7820" s="34">
        <v>210</v>
      </c>
      <c r="G7820" s="34">
        <v>222</v>
      </c>
      <c r="H7820" s="34">
        <v>182</v>
      </c>
      <c r="I7820" s="34">
        <v>163</v>
      </c>
      <c r="J7820" s="34">
        <v>192</v>
      </c>
      <c r="K7820" s="34">
        <v>179</v>
      </c>
      <c r="L7820" s="34">
        <v>149</v>
      </c>
      <c r="M7820" s="34">
        <v>189</v>
      </c>
      <c r="N7820" s="34">
        <v>167</v>
      </c>
      <c r="O7820" s="34">
        <v>187</v>
      </c>
      <c r="P7820" s="34">
        <v>185</v>
      </c>
      <c r="Q7820" s="34">
        <v>255</v>
      </c>
      <c r="R7820" s="34">
        <v>238</v>
      </c>
      <c r="S7820" s="34">
        <v>214</v>
      </c>
      <c r="T7820" s="34">
        <v>241</v>
      </c>
      <c r="U7820" s="34">
        <v>168</v>
      </c>
      <c r="V7820" s="34">
        <v>292</v>
      </c>
      <c r="W7820" s="34">
        <v>214</v>
      </c>
      <c r="X7820" s="34">
        <v>241</v>
      </c>
      <c r="Y7820" s="34">
        <v>258</v>
      </c>
      <c r="Z7820" s="34">
        <v>208</v>
      </c>
      <c r="AA7820" s="34">
        <v>282</v>
      </c>
      <c r="AB7820" s="34">
        <v>256</v>
      </c>
      <c r="AC7820" s="34">
        <v>331</v>
      </c>
    </row>
    <row r="7821" spans="1:29" x14ac:dyDescent="0.2">
      <c r="A7821" s="34" t="s">
        <v>68314</v>
      </c>
      <c r="B7821" s="34">
        <v>113</v>
      </c>
      <c r="C7821" s="34">
        <v>168</v>
      </c>
      <c r="D7821" s="34">
        <v>179</v>
      </c>
      <c r="E7821" s="34">
        <v>174</v>
      </c>
      <c r="F7821" s="34">
        <v>153</v>
      </c>
      <c r="G7821" s="34">
        <v>184</v>
      </c>
      <c r="H7821" s="34">
        <v>142</v>
      </c>
      <c r="I7821" s="34">
        <v>151</v>
      </c>
      <c r="J7821" s="34">
        <v>136</v>
      </c>
      <c r="K7821" s="34">
        <v>244</v>
      </c>
      <c r="L7821" s="34">
        <v>122</v>
      </c>
      <c r="M7821" s="34">
        <v>137</v>
      </c>
      <c r="N7821" s="34">
        <v>157</v>
      </c>
      <c r="O7821" s="34">
        <v>132</v>
      </c>
      <c r="P7821" s="34">
        <v>151</v>
      </c>
      <c r="Q7821" s="34">
        <v>254</v>
      </c>
      <c r="R7821" s="34">
        <v>210</v>
      </c>
      <c r="S7821" s="34">
        <v>253</v>
      </c>
      <c r="T7821" s="34">
        <v>148</v>
      </c>
      <c r="U7821" s="34">
        <v>167</v>
      </c>
      <c r="V7821" s="34">
        <v>153</v>
      </c>
      <c r="W7821" s="34">
        <v>268</v>
      </c>
      <c r="X7821" s="34">
        <v>178</v>
      </c>
      <c r="Y7821" s="34">
        <v>244</v>
      </c>
      <c r="Z7821" s="34">
        <v>132</v>
      </c>
      <c r="AA7821" s="34">
        <v>317</v>
      </c>
      <c r="AB7821" s="34">
        <v>204</v>
      </c>
      <c r="AC7821" s="34">
        <v>307</v>
      </c>
    </row>
    <row r="7822" spans="1:29" x14ac:dyDescent="0.2">
      <c r="A7822" s="34" t="s">
        <v>68315</v>
      </c>
      <c r="B7822" s="34">
        <v>56</v>
      </c>
      <c r="C7822" s="34">
        <v>77</v>
      </c>
      <c r="D7822" s="34">
        <v>78</v>
      </c>
      <c r="E7822" s="34">
        <v>99</v>
      </c>
      <c r="F7822" s="34">
        <v>70</v>
      </c>
      <c r="G7822" s="34">
        <v>50</v>
      </c>
      <c r="H7822" s="34">
        <v>69</v>
      </c>
      <c r="I7822" s="34">
        <v>62</v>
      </c>
      <c r="J7822" s="34">
        <v>65</v>
      </c>
      <c r="K7822" s="34">
        <v>89</v>
      </c>
      <c r="L7822" s="34">
        <v>48</v>
      </c>
      <c r="M7822" s="34">
        <v>70</v>
      </c>
      <c r="N7822" s="34">
        <v>59</v>
      </c>
      <c r="O7822" s="34">
        <v>74</v>
      </c>
      <c r="P7822" s="34">
        <v>73</v>
      </c>
      <c r="Q7822" s="34">
        <v>109</v>
      </c>
      <c r="R7822" s="34">
        <v>105</v>
      </c>
      <c r="S7822" s="34">
        <v>98</v>
      </c>
      <c r="T7822" s="34">
        <v>46</v>
      </c>
      <c r="U7822" s="34">
        <v>79</v>
      </c>
      <c r="V7822" s="34">
        <v>95</v>
      </c>
      <c r="W7822" s="34">
        <v>88</v>
      </c>
      <c r="X7822" s="34">
        <v>82</v>
      </c>
      <c r="Y7822" s="34">
        <v>69</v>
      </c>
      <c r="Z7822" s="34">
        <v>87</v>
      </c>
      <c r="AA7822" s="34">
        <v>122</v>
      </c>
      <c r="AB7822" s="34">
        <v>50</v>
      </c>
      <c r="AC7822" s="34">
        <v>119</v>
      </c>
    </row>
    <row r="7823" spans="1:29" x14ac:dyDescent="0.2">
      <c r="A7823" s="34" t="s">
        <v>68316</v>
      </c>
      <c r="B7823" s="34">
        <v>168</v>
      </c>
      <c r="C7823" s="34">
        <v>134</v>
      </c>
      <c r="D7823" s="34">
        <v>185</v>
      </c>
      <c r="E7823" s="34">
        <v>148</v>
      </c>
      <c r="F7823" s="34">
        <v>195</v>
      </c>
      <c r="G7823" s="34">
        <v>143</v>
      </c>
      <c r="H7823" s="34">
        <v>164</v>
      </c>
      <c r="I7823" s="34">
        <v>146</v>
      </c>
      <c r="J7823" s="34">
        <v>178</v>
      </c>
      <c r="K7823" s="34">
        <v>147</v>
      </c>
      <c r="L7823" s="34">
        <v>165</v>
      </c>
      <c r="M7823" s="34">
        <v>143</v>
      </c>
      <c r="N7823" s="34">
        <v>162</v>
      </c>
      <c r="O7823" s="34">
        <v>148</v>
      </c>
      <c r="P7823" s="34">
        <v>149</v>
      </c>
      <c r="Q7823" s="34">
        <v>229</v>
      </c>
      <c r="R7823" s="34">
        <v>232</v>
      </c>
      <c r="S7823" s="34">
        <v>138</v>
      </c>
      <c r="T7823" s="34">
        <v>230</v>
      </c>
      <c r="U7823" s="34">
        <v>205</v>
      </c>
      <c r="V7823" s="34">
        <v>253</v>
      </c>
      <c r="W7823" s="34">
        <v>227</v>
      </c>
      <c r="X7823" s="34">
        <v>225</v>
      </c>
      <c r="Y7823" s="34">
        <v>186</v>
      </c>
      <c r="Z7823" s="34">
        <v>187</v>
      </c>
      <c r="AA7823" s="34">
        <v>203</v>
      </c>
      <c r="AB7823" s="34">
        <v>236</v>
      </c>
      <c r="AC7823" s="34">
        <v>237</v>
      </c>
    </row>
    <row r="7824" spans="1:29" x14ac:dyDescent="0.2">
      <c r="A7824" s="34" t="s">
        <v>68317</v>
      </c>
      <c r="B7824" s="34">
        <v>71</v>
      </c>
      <c r="C7824" s="34">
        <v>133</v>
      </c>
      <c r="D7824" s="34">
        <v>114</v>
      </c>
      <c r="E7824" s="34">
        <v>139</v>
      </c>
      <c r="F7824" s="34">
        <v>86</v>
      </c>
      <c r="G7824" s="34">
        <v>149</v>
      </c>
      <c r="H7824" s="34">
        <v>64</v>
      </c>
      <c r="I7824" s="34">
        <v>120</v>
      </c>
      <c r="J7824" s="34">
        <v>64</v>
      </c>
      <c r="K7824" s="34">
        <v>153</v>
      </c>
      <c r="L7824" s="34">
        <v>17</v>
      </c>
      <c r="M7824" s="34">
        <v>120</v>
      </c>
      <c r="N7824" s="34">
        <v>73</v>
      </c>
      <c r="O7824" s="34">
        <v>121</v>
      </c>
      <c r="P7824" s="34">
        <v>67</v>
      </c>
      <c r="Q7824" s="34">
        <v>93</v>
      </c>
      <c r="R7824" s="34">
        <v>66</v>
      </c>
      <c r="S7824" s="34">
        <v>161</v>
      </c>
      <c r="T7824" s="34">
        <v>33</v>
      </c>
      <c r="U7824" s="34">
        <v>67</v>
      </c>
      <c r="V7824" s="34">
        <v>103</v>
      </c>
      <c r="W7824" s="34">
        <v>76</v>
      </c>
      <c r="X7824" s="34">
        <v>95</v>
      </c>
      <c r="Y7824" s="34">
        <v>60</v>
      </c>
      <c r="Z7824" s="34">
        <v>104</v>
      </c>
      <c r="AA7824" s="34">
        <v>134</v>
      </c>
      <c r="AB7824" s="34">
        <v>44</v>
      </c>
      <c r="AC7824" s="34">
        <v>181</v>
      </c>
    </row>
    <row r="7825" spans="1:29" x14ac:dyDescent="0.2">
      <c r="A7825" s="34" t="s">
        <v>68318</v>
      </c>
      <c r="B7825" s="34">
        <v>88</v>
      </c>
      <c r="C7825" s="34">
        <v>98</v>
      </c>
      <c r="D7825" s="34">
        <v>129</v>
      </c>
      <c r="E7825" s="34">
        <v>115</v>
      </c>
      <c r="F7825" s="34">
        <v>104</v>
      </c>
      <c r="G7825" s="34">
        <v>132</v>
      </c>
      <c r="H7825" s="34">
        <v>115</v>
      </c>
      <c r="I7825" s="34">
        <v>99</v>
      </c>
      <c r="J7825" s="34">
        <v>91</v>
      </c>
      <c r="K7825" s="34">
        <v>121</v>
      </c>
      <c r="L7825" s="34">
        <v>98</v>
      </c>
      <c r="M7825" s="34">
        <v>101</v>
      </c>
      <c r="N7825" s="34">
        <v>95</v>
      </c>
      <c r="O7825" s="34">
        <v>97</v>
      </c>
      <c r="P7825" s="34">
        <v>95</v>
      </c>
      <c r="Q7825" s="34">
        <v>184</v>
      </c>
      <c r="R7825" s="34">
        <v>146</v>
      </c>
      <c r="S7825" s="34">
        <v>121</v>
      </c>
      <c r="T7825" s="34">
        <v>101</v>
      </c>
      <c r="U7825" s="34">
        <v>127</v>
      </c>
      <c r="V7825" s="34">
        <v>113</v>
      </c>
      <c r="W7825" s="34">
        <v>158</v>
      </c>
      <c r="X7825" s="34">
        <v>132</v>
      </c>
      <c r="Y7825" s="34">
        <v>113</v>
      </c>
      <c r="Z7825" s="34">
        <v>99</v>
      </c>
      <c r="AA7825" s="34">
        <v>177</v>
      </c>
      <c r="AB7825" s="34">
        <v>145</v>
      </c>
      <c r="AC7825" s="34">
        <v>201</v>
      </c>
    </row>
    <row r="7826" spans="1:29" x14ac:dyDescent="0.2">
      <c r="A7826" s="34" t="s">
        <v>68319</v>
      </c>
      <c r="B7826" s="34">
        <v>84</v>
      </c>
      <c r="C7826" s="34">
        <v>112</v>
      </c>
      <c r="D7826" s="34">
        <v>110</v>
      </c>
      <c r="E7826" s="34">
        <v>99</v>
      </c>
      <c r="F7826" s="34">
        <v>129</v>
      </c>
      <c r="G7826" s="34">
        <v>104</v>
      </c>
      <c r="H7826" s="34">
        <v>97</v>
      </c>
      <c r="I7826" s="34">
        <v>86</v>
      </c>
      <c r="J7826" s="34">
        <v>84</v>
      </c>
      <c r="K7826" s="34">
        <v>110</v>
      </c>
      <c r="L7826" s="34">
        <v>69</v>
      </c>
      <c r="M7826" s="34">
        <v>123</v>
      </c>
      <c r="N7826" s="34">
        <v>68</v>
      </c>
      <c r="O7826" s="34">
        <v>91</v>
      </c>
      <c r="P7826" s="34">
        <v>73</v>
      </c>
      <c r="Q7826" s="34">
        <v>132</v>
      </c>
      <c r="R7826" s="34">
        <v>123</v>
      </c>
      <c r="S7826" s="34">
        <v>126</v>
      </c>
      <c r="T7826" s="34">
        <v>83</v>
      </c>
      <c r="U7826" s="34">
        <v>88</v>
      </c>
      <c r="V7826" s="34">
        <v>125</v>
      </c>
      <c r="W7826" s="34">
        <v>126</v>
      </c>
      <c r="X7826" s="34">
        <v>119</v>
      </c>
      <c r="Y7826" s="34">
        <v>117</v>
      </c>
      <c r="Z7826" s="34">
        <v>87</v>
      </c>
      <c r="AA7826" s="34">
        <v>139</v>
      </c>
      <c r="AB7826" s="34">
        <v>131</v>
      </c>
      <c r="AC7826" s="34">
        <v>172</v>
      </c>
    </row>
    <row r="7827" spans="1:29" x14ac:dyDescent="0.2">
      <c r="A7827" s="34" t="s">
        <v>68320</v>
      </c>
      <c r="B7827" s="34">
        <v>87</v>
      </c>
      <c r="C7827" s="34">
        <v>108</v>
      </c>
      <c r="D7827" s="34">
        <v>118</v>
      </c>
      <c r="E7827" s="34">
        <v>96</v>
      </c>
      <c r="F7827" s="34">
        <v>101</v>
      </c>
      <c r="G7827" s="34">
        <v>60</v>
      </c>
      <c r="H7827" s="34">
        <v>89</v>
      </c>
      <c r="I7827" s="34">
        <v>143</v>
      </c>
      <c r="J7827" s="34">
        <v>76</v>
      </c>
      <c r="K7827" s="34">
        <v>109</v>
      </c>
      <c r="L7827" s="34">
        <v>52</v>
      </c>
      <c r="M7827" s="34">
        <v>70</v>
      </c>
      <c r="N7827" s="34">
        <v>54</v>
      </c>
      <c r="O7827" s="34">
        <v>89</v>
      </c>
      <c r="P7827" s="34">
        <v>81</v>
      </c>
      <c r="Q7827" s="34">
        <v>131</v>
      </c>
      <c r="R7827" s="34">
        <v>110</v>
      </c>
      <c r="S7827" s="34">
        <v>159</v>
      </c>
      <c r="T7827" s="34">
        <v>43</v>
      </c>
      <c r="U7827" s="34">
        <v>65</v>
      </c>
      <c r="V7827" s="34">
        <v>101</v>
      </c>
      <c r="W7827" s="34">
        <v>86</v>
      </c>
      <c r="X7827" s="34">
        <v>141</v>
      </c>
      <c r="Y7827" s="34">
        <v>72</v>
      </c>
      <c r="Z7827" s="34">
        <v>118</v>
      </c>
      <c r="AA7827" s="34">
        <v>153</v>
      </c>
      <c r="AB7827" s="34">
        <v>83</v>
      </c>
      <c r="AC7827" s="34">
        <v>194</v>
      </c>
    </row>
    <row r="7828" spans="1:29" x14ac:dyDescent="0.2">
      <c r="A7828" s="34" t="s">
        <v>68321</v>
      </c>
      <c r="B7828" s="34">
        <v>206</v>
      </c>
      <c r="C7828" s="34">
        <v>268</v>
      </c>
      <c r="D7828" s="34">
        <v>222</v>
      </c>
      <c r="E7828" s="34">
        <v>297</v>
      </c>
      <c r="F7828" s="34">
        <v>293</v>
      </c>
      <c r="G7828" s="34">
        <v>259</v>
      </c>
      <c r="H7828" s="34">
        <v>201</v>
      </c>
      <c r="I7828" s="34">
        <v>273</v>
      </c>
      <c r="J7828" s="34">
        <v>239</v>
      </c>
      <c r="K7828" s="34">
        <v>282</v>
      </c>
      <c r="L7828" s="34">
        <v>254</v>
      </c>
      <c r="M7828" s="34">
        <v>223</v>
      </c>
      <c r="N7828" s="34">
        <v>198</v>
      </c>
      <c r="O7828" s="34">
        <v>260</v>
      </c>
      <c r="P7828" s="34">
        <v>252</v>
      </c>
      <c r="Q7828" s="34">
        <v>407</v>
      </c>
      <c r="R7828" s="34">
        <v>346</v>
      </c>
      <c r="S7828" s="34">
        <v>330</v>
      </c>
      <c r="T7828" s="34">
        <v>336</v>
      </c>
      <c r="U7828" s="34">
        <v>281</v>
      </c>
      <c r="V7828" s="34">
        <v>283</v>
      </c>
      <c r="W7828" s="34">
        <v>391</v>
      </c>
      <c r="X7828" s="34">
        <v>286</v>
      </c>
      <c r="Y7828" s="34">
        <v>380</v>
      </c>
      <c r="Z7828" s="34">
        <v>289</v>
      </c>
      <c r="AA7828" s="34">
        <v>340</v>
      </c>
      <c r="AB7828" s="34">
        <v>341</v>
      </c>
      <c r="AC7828" s="34">
        <v>496</v>
      </c>
    </row>
    <row r="7829" spans="1:29" x14ac:dyDescent="0.2">
      <c r="A7829" s="34" t="s">
        <v>68322</v>
      </c>
      <c r="B7829" s="34">
        <v>61</v>
      </c>
      <c r="C7829" s="34">
        <v>86</v>
      </c>
      <c r="D7829" s="34">
        <v>77</v>
      </c>
      <c r="E7829" s="34">
        <v>100</v>
      </c>
      <c r="F7829" s="34">
        <v>65</v>
      </c>
      <c r="G7829" s="34">
        <v>106</v>
      </c>
      <c r="H7829" s="34">
        <v>55</v>
      </c>
      <c r="I7829" s="34">
        <v>71</v>
      </c>
      <c r="J7829" s="34">
        <v>20</v>
      </c>
      <c r="K7829" s="34">
        <v>97</v>
      </c>
      <c r="L7829" s="34">
        <v>13</v>
      </c>
      <c r="M7829" s="34">
        <v>67</v>
      </c>
      <c r="N7829" s="34">
        <v>37</v>
      </c>
      <c r="O7829" s="34">
        <v>41</v>
      </c>
      <c r="P7829" s="34">
        <v>28</v>
      </c>
      <c r="Q7829" s="34">
        <v>67</v>
      </c>
      <c r="R7829" s="34">
        <v>50</v>
      </c>
      <c r="S7829" s="34">
        <v>124</v>
      </c>
      <c r="T7829" s="34">
        <v>12</v>
      </c>
      <c r="U7829" s="34">
        <v>46</v>
      </c>
      <c r="V7829" s="34">
        <v>66</v>
      </c>
      <c r="W7829" s="34">
        <v>33</v>
      </c>
      <c r="X7829" s="34">
        <v>69</v>
      </c>
      <c r="Y7829" s="34">
        <v>26</v>
      </c>
      <c r="Z7829" s="34">
        <v>65</v>
      </c>
      <c r="AA7829" s="34">
        <v>114</v>
      </c>
      <c r="AB7829" s="34">
        <v>23</v>
      </c>
      <c r="AC7829" s="34">
        <v>154</v>
      </c>
    </row>
    <row r="7830" spans="1:29" x14ac:dyDescent="0.2">
      <c r="A7830" s="34" t="s">
        <v>68323</v>
      </c>
      <c r="B7830" s="34">
        <v>256</v>
      </c>
      <c r="C7830" s="34">
        <v>218</v>
      </c>
      <c r="D7830" s="34">
        <v>272</v>
      </c>
      <c r="E7830" s="34">
        <v>252</v>
      </c>
      <c r="F7830" s="34">
        <v>221</v>
      </c>
      <c r="G7830" s="34">
        <v>152</v>
      </c>
      <c r="H7830" s="34">
        <v>219</v>
      </c>
      <c r="I7830" s="34">
        <v>201</v>
      </c>
      <c r="J7830" s="34">
        <v>191</v>
      </c>
      <c r="K7830" s="34">
        <v>207</v>
      </c>
      <c r="L7830" s="34">
        <v>124</v>
      </c>
      <c r="M7830" s="34">
        <v>174</v>
      </c>
      <c r="N7830" s="34">
        <v>201</v>
      </c>
      <c r="O7830" s="34">
        <v>189</v>
      </c>
      <c r="P7830" s="34">
        <v>183</v>
      </c>
      <c r="Q7830" s="34">
        <v>264</v>
      </c>
      <c r="R7830" s="34">
        <v>286</v>
      </c>
      <c r="S7830" s="34">
        <v>262</v>
      </c>
      <c r="T7830" s="34">
        <v>169</v>
      </c>
      <c r="U7830" s="34">
        <v>222</v>
      </c>
      <c r="V7830" s="34">
        <v>288</v>
      </c>
      <c r="W7830" s="34">
        <v>191</v>
      </c>
      <c r="X7830" s="34">
        <v>272</v>
      </c>
      <c r="Y7830" s="34">
        <v>256</v>
      </c>
      <c r="Z7830" s="34">
        <v>276</v>
      </c>
      <c r="AA7830" s="34">
        <v>271</v>
      </c>
      <c r="AB7830" s="34">
        <v>217</v>
      </c>
      <c r="AC7830" s="34">
        <v>370</v>
      </c>
    </row>
    <row r="7831" spans="1:29" x14ac:dyDescent="0.2">
      <c r="A7831" s="34" t="s">
        <v>68324</v>
      </c>
      <c r="B7831" s="34">
        <v>119</v>
      </c>
      <c r="C7831" s="34">
        <v>146</v>
      </c>
      <c r="D7831" s="34">
        <v>153</v>
      </c>
      <c r="E7831" s="34">
        <v>160</v>
      </c>
      <c r="F7831" s="34">
        <v>138</v>
      </c>
      <c r="G7831" s="34">
        <v>143</v>
      </c>
      <c r="H7831" s="34">
        <v>155</v>
      </c>
      <c r="I7831" s="34">
        <v>165</v>
      </c>
      <c r="J7831" s="34">
        <v>136</v>
      </c>
      <c r="K7831" s="34">
        <v>176</v>
      </c>
      <c r="L7831" s="34">
        <v>170</v>
      </c>
      <c r="M7831" s="34">
        <v>187</v>
      </c>
      <c r="N7831" s="34">
        <v>152</v>
      </c>
      <c r="O7831" s="34">
        <v>160</v>
      </c>
      <c r="P7831" s="34">
        <v>131</v>
      </c>
      <c r="Q7831" s="34">
        <v>220</v>
      </c>
      <c r="R7831" s="34">
        <v>188</v>
      </c>
      <c r="S7831" s="34">
        <v>238</v>
      </c>
      <c r="T7831" s="34">
        <v>190</v>
      </c>
      <c r="U7831" s="34">
        <v>173</v>
      </c>
      <c r="V7831" s="34">
        <v>235</v>
      </c>
      <c r="W7831" s="34">
        <v>201</v>
      </c>
      <c r="X7831" s="34">
        <v>189</v>
      </c>
      <c r="Y7831" s="34">
        <v>207</v>
      </c>
      <c r="Z7831" s="34">
        <v>192</v>
      </c>
      <c r="AA7831" s="34">
        <v>275</v>
      </c>
      <c r="AB7831" s="34">
        <v>220</v>
      </c>
      <c r="AC7831" s="34">
        <v>279</v>
      </c>
    </row>
    <row r="7832" spans="1:29" x14ac:dyDescent="0.2">
      <c r="A7832" s="34" t="s">
        <v>68325</v>
      </c>
      <c r="B7832" s="34">
        <v>64</v>
      </c>
      <c r="C7832" s="34">
        <v>79</v>
      </c>
      <c r="D7832" s="34">
        <v>156</v>
      </c>
      <c r="E7832" s="34">
        <v>99</v>
      </c>
      <c r="F7832" s="34">
        <v>105</v>
      </c>
      <c r="G7832" s="34">
        <v>92</v>
      </c>
      <c r="H7832" s="34">
        <v>71</v>
      </c>
      <c r="I7832" s="34">
        <v>74</v>
      </c>
      <c r="J7832" s="34">
        <v>50</v>
      </c>
      <c r="K7832" s="34">
        <v>100</v>
      </c>
      <c r="L7832" s="34">
        <v>40</v>
      </c>
      <c r="M7832" s="34">
        <v>73</v>
      </c>
      <c r="N7832" s="34">
        <v>72</v>
      </c>
      <c r="O7832" s="34">
        <v>46</v>
      </c>
      <c r="P7832" s="34">
        <v>52</v>
      </c>
      <c r="Q7832" s="34">
        <v>76</v>
      </c>
      <c r="R7832" s="34">
        <v>67</v>
      </c>
      <c r="S7832" s="34">
        <v>104</v>
      </c>
      <c r="T7832" s="34">
        <v>43</v>
      </c>
      <c r="U7832" s="34">
        <v>63</v>
      </c>
      <c r="V7832" s="34">
        <v>89</v>
      </c>
      <c r="W7832" s="34">
        <v>65</v>
      </c>
      <c r="X7832" s="34">
        <v>104</v>
      </c>
      <c r="Y7832" s="34">
        <v>43</v>
      </c>
      <c r="Z7832" s="34">
        <v>101</v>
      </c>
      <c r="AA7832" s="34">
        <v>87</v>
      </c>
      <c r="AB7832" s="34">
        <v>48</v>
      </c>
      <c r="AC7832" s="34">
        <v>103</v>
      </c>
    </row>
    <row r="7833" spans="1:29" x14ac:dyDescent="0.2">
      <c r="A7833" s="34" t="s">
        <v>68326</v>
      </c>
      <c r="B7833" s="34">
        <v>23</v>
      </c>
      <c r="C7833" s="34">
        <v>24</v>
      </c>
      <c r="D7833" s="34">
        <v>10</v>
      </c>
      <c r="E7833" s="34">
        <v>10</v>
      </c>
      <c r="F7833" s="34">
        <v>13</v>
      </c>
      <c r="G7833" s="34">
        <v>21</v>
      </c>
      <c r="H7833" s="34">
        <v>5</v>
      </c>
      <c r="I7833" s="34">
        <v>9</v>
      </c>
      <c r="J7833" s="34">
        <v>7</v>
      </c>
      <c r="K7833" s="34">
        <v>9</v>
      </c>
      <c r="L7833" s="34">
        <v>6</v>
      </c>
      <c r="M7833" s="34">
        <v>17</v>
      </c>
      <c r="N7833" s="34">
        <v>8</v>
      </c>
      <c r="O7833" s="34">
        <v>24</v>
      </c>
      <c r="P7833" s="34">
        <v>8</v>
      </c>
      <c r="Q7833" s="34">
        <v>12</v>
      </c>
      <c r="R7833" s="34">
        <v>12</v>
      </c>
      <c r="S7833" s="34">
        <v>18</v>
      </c>
      <c r="T7833" s="34">
        <v>12</v>
      </c>
      <c r="U7833" s="34">
        <v>9</v>
      </c>
      <c r="V7833" s="34">
        <v>26</v>
      </c>
      <c r="W7833" s="34">
        <v>14</v>
      </c>
      <c r="X7833" s="34">
        <v>10</v>
      </c>
      <c r="Y7833" s="34">
        <v>4</v>
      </c>
      <c r="Z7833" s="34">
        <v>15</v>
      </c>
      <c r="AA7833" s="34">
        <v>26</v>
      </c>
      <c r="AB7833" s="34">
        <v>10</v>
      </c>
      <c r="AC7833" s="34">
        <v>20</v>
      </c>
    </row>
    <row r="7834" spans="1:29" x14ac:dyDescent="0.2">
      <c r="A7834" s="34" t="s">
        <v>68327</v>
      </c>
      <c r="B7834" s="34">
        <v>127</v>
      </c>
      <c r="C7834" s="34">
        <v>213</v>
      </c>
      <c r="D7834" s="34">
        <v>210</v>
      </c>
      <c r="E7834" s="34">
        <v>209</v>
      </c>
      <c r="F7834" s="34">
        <v>184</v>
      </c>
      <c r="G7834" s="34">
        <v>226</v>
      </c>
      <c r="H7834" s="34">
        <v>153</v>
      </c>
      <c r="I7834" s="34">
        <v>183</v>
      </c>
      <c r="J7834" s="34">
        <v>101</v>
      </c>
      <c r="K7834" s="34">
        <v>247</v>
      </c>
      <c r="L7834" s="34">
        <v>111</v>
      </c>
      <c r="M7834" s="34">
        <v>186</v>
      </c>
      <c r="N7834" s="34">
        <v>134</v>
      </c>
      <c r="O7834" s="34">
        <v>163</v>
      </c>
      <c r="P7834" s="34">
        <v>142</v>
      </c>
      <c r="Q7834" s="34">
        <v>217</v>
      </c>
      <c r="R7834" s="34">
        <v>211</v>
      </c>
      <c r="S7834" s="34">
        <v>260</v>
      </c>
      <c r="T7834" s="34">
        <v>146</v>
      </c>
      <c r="U7834" s="34">
        <v>195</v>
      </c>
      <c r="V7834" s="34">
        <v>178</v>
      </c>
      <c r="W7834" s="34">
        <v>206</v>
      </c>
      <c r="X7834" s="34">
        <v>167</v>
      </c>
      <c r="Y7834" s="34">
        <v>258</v>
      </c>
      <c r="Z7834" s="34">
        <v>229</v>
      </c>
      <c r="AA7834" s="34">
        <v>194</v>
      </c>
      <c r="AB7834" s="34">
        <v>170</v>
      </c>
      <c r="AC7834" s="34">
        <v>365</v>
      </c>
    </row>
    <row r="7835" spans="1:29" x14ac:dyDescent="0.2">
      <c r="A7835" s="34" t="s">
        <v>68328</v>
      </c>
      <c r="B7835" s="34">
        <v>37</v>
      </c>
      <c r="C7835" s="34">
        <v>50</v>
      </c>
      <c r="D7835" s="34">
        <v>61</v>
      </c>
      <c r="E7835" s="34">
        <v>56</v>
      </c>
      <c r="F7835" s="34">
        <v>41</v>
      </c>
      <c r="G7835" s="34">
        <v>52</v>
      </c>
      <c r="H7835" s="34">
        <v>46</v>
      </c>
      <c r="I7835" s="34">
        <v>34</v>
      </c>
      <c r="J7835" s="34">
        <v>39</v>
      </c>
      <c r="K7835" s="34">
        <v>39</v>
      </c>
      <c r="L7835" s="34">
        <v>10</v>
      </c>
      <c r="M7835" s="34">
        <v>29</v>
      </c>
      <c r="N7835" s="34">
        <v>33</v>
      </c>
      <c r="O7835" s="34">
        <v>43</v>
      </c>
      <c r="P7835" s="34">
        <v>40</v>
      </c>
      <c r="Q7835" s="34">
        <v>36</v>
      </c>
      <c r="R7835" s="34">
        <v>34</v>
      </c>
      <c r="S7835" s="34">
        <v>64</v>
      </c>
      <c r="T7835" s="34">
        <v>24</v>
      </c>
      <c r="U7835" s="34">
        <v>32</v>
      </c>
      <c r="V7835" s="34">
        <v>58</v>
      </c>
      <c r="W7835" s="34">
        <v>35</v>
      </c>
      <c r="X7835" s="34">
        <v>44</v>
      </c>
      <c r="Y7835" s="34">
        <v>31</v>
      </c>
      <c r="Z7835" s="34">
        <v>36</v>
      </c>
      <c r="AA7835" s="34">
        <v>57</v>
      </c>
      <c r="AB7835" s="34">
        <v>23</v>
      </c>
      <c r="AC7835" s="34">
        <v>69</v>
      </c>
    </row>
    <row r="7836" spans="1:29" x14ac:dyDescent="0.2">
      <c r="A7836" s="34" t="s">
        <v>68329</v>
      </c>
      <c r="B7836" s="34">
        <v>161</v>
      </c>
      <c r="C7836" s="34">
        <v>123</v>
      </c>
      <c r="D7836" s="34">
        <v>151</v>
      </c>
      <c r="E7836" s="34">
        <v>119</v>
      </c>
      <c r="F7836" s="34">
        <v>142</v>
      </c>
      <c r="G7836" s="34">
        <v>172</v>
      </c>
      <c r="H7836" s="34">
        <v>134</v>
      </c>
      <c r="I7836" s="34">
        <v>155</v>
      </c>
      <c r="J7836" s="34">
        <v>139</v>
      </c>
      <c r="K7836" s="34">
        <v>115</v>
      </c>
      <c r="L7836" s="34">
        <v>114</v>
      </c>
      <c r="M7836" s="34">
        <v>106</v>
      </c>
      <c r="N7836" s="34">
        <v>105</v>
      </c>
      <c r="O7836" s="34">
        <v>113</v>
      </c>
      <c r="P7836" s="34">
        <v>163</v>
      </c>
      <c r="Q7836" s="34">
        <v>224</v>
      </c>
      <c r="R7836" s="34">
        <v>203</v>
      </c>
      <c r="S7836" s="34">
        <v>183</v>
      </c>
      <c r="T7836" s="34">
        <v>156</v>
      </c>
      <c r="U7836" s="34">
        <v>179</v>
      </c>
      <c r="V7836" s="34">
        <v>162</v>
      </c>
      <c r="W7836" s="34">
        <v>223</v>
      </c>
      <c r="X7836" s="34">
        <v>136</v>
      </c>
      <c r="Y7836" s="34">
        <v>193</v>
      </c>
      <c r="Z7836" s="34">
        <v>212</v>
      </c>
      <c r="AA7836" s="34">
        <v>186</v>
      </c>
      <c r="AB7836" s="34">
        <v>168</v>
      </c>
      <c r="AC7836" s="34">
        <v>234</v>
      </c>
    </row>
    <row r="7837" spans="1:29" x14ac:dyDescent="0.2">
      <c r="A7837" s="34" t="s">
        <v>68330</v>
      </c>
      <c r="B7837" s="34">
        <v>80</v>
      </c>
      <c r="C7837" s="34">
        <v>103</v>
      </c>
      <c r="D7837" s="34">
        <v>73</v>
      </c>
      <c r="E7837" s="34">
        <v>83</v>
      </c>
      <c r="F7837" s="34">
        <v>55</v>
      </c>
      <c r="G7837" s="34">
        <v>63</v>
      </c>
      <c r="H7837" s="34">
        <v>82</v>
      </c>
      <c r="I7837" s="34">
        <v>71</v>
      </c>
      <c r="J7837" s="34">
        <v>46</v>
      </c>
      <c r="K7837" s="34">
        <v>87</v>
      </c>
      <c r="L7837" s="34">
        <v>47</v>
      </c>
      <c r="M7837" s="34">
        <v>66</v>
      </c>
      <c r="N7837" s="34">
        <v>65</v>
      </c>
      <c r="O7837" s="34">
        <v>77</v>
      </c>
      <c r="P7837" s="34">
        <v>71</v>
      </c>
      <c r="Q7837" s="34">
        <v>79</v>
      </c>
      <c r="R7837" s="34">
        <v>72</v>
      </c>
      <c r="S7837" s="34">
        <v>102</v>
      </c>
      <c r="T7837" s="34">
        <v>85</v>
      </c>
      <c r="U7837" s="34">
        <v>77</v>
      </c>
      <c r="V7837" s="34">
        <v>75</v>
      </c>
      <c r="W7837" s="34">
        <v>67</v>
      </c>
      <c r="X7837" s="34">
        <v>75</v>
      </c>
      <c r="Y7837" s="34">
        <v>100</v>
      </c>
      <c r="Z7837" s="34">
        <v>100</v>
      </c>
      <c r="AA7837" s="34">
        <v>95</v>
      </c>
      <c r="AB7837" s="34">
        <v>82</v>
      </c>
      <c r="AC7837" s="34">
        <v>127</v>
      </c>
    </row>
    <row r="7838" spans="1:29" x14ac:dyDescent="0.2">
      <c r="A7838" s="34" t="s">
        <v>68331</v>
      </c>
      <c r="B7838" s="34">
        <v>254</v>
      </c>
      <c r="C7838" s="34">
        <v>351</v>
      </c>
      <c r="D7838" s="34">
        <v>482</v>
      </c>
      <c r="E7838" s="34">
        <v>433</v>
      </c>
      <c r="F7838" s="34">
        <v>502</v>
      </c>
      <c r="G7838" s="34">
        <v>440</v>
      </c>
      <c r="H7838" s="34">
        <v>505</v>
      </c>
      <c r="I7838" s="34">
        <v>433</v>
      </c>
      <c r="J7838" s="34">
        <v>424</v>
      </c>
      <c r="K7838" s="34">
        <v>320</v>
      </c>
      <c r="L7838" s="34">
        <v>320</v>
      </c>
      <c r="M7838" s="34">
        <v>397</v>
      </c>
      <c r="N7838" s="34">
        <v>427</v>
      </c>
      <c r="O7838" s="34">
        <v>359</v>
      </c>
      <c r="P7838" s="34">
        <v>458</v>
      </c>
      <c r="Q7838" s="34">
        <v>475</v>
      </c>
      <c r="R7838" s="34">
        <v>551</v>
      </c>
      <c r="S7838" s="34">
        <v>482</v>
      </c>
      <c r="T7838" s="34">
        <v>413</v>
      </c>
      <c r="U7838" s="34">
        <v>358</v>
      </c>
      <c r="V7838" s="34">
        <v>439</v>
      </c>
      <c r="W7838" s="34">
        <v>390</v>
      </c>
      <c r="X7838" s="34">
        <v>676</v>
      </c>
      <c r="Y7838" s="34">
        <v>406</v>
      </c>
      <c r="Z7838" s="34">
        <v>539</v>
      </c>
      <c r="AA7838" s="34">
        <v>434</v>
      </c>
      <c r="AB7838" s="34">
        <v>587</v>
      </c>
      <c r="AC7838" s="34">
        <v>629</v>
      </c>
    </row>
    <row r="7839" spans="1:29" x14ac:dyDescent="0.2">
      <c r="A7839" s="34" t="s">
        <v>68332</v>
      </c>
      <c r="B7839" s="34">
        <v>468</v>
      </c>
      <c r="C7839" s="34">
        <v>319</v>
      </c>
      <c r="D7839" s="34">
        <v>275</v>
      </c>
      <c r="E7839" s="34">
        <v>361</v>
      </c>
      <c r="F7839" s="34">
        <v>328</v>
      </c>
      <c r="G7839" s="34">
        <v>315</v>
      </c>
      <c r="H7839" s="34">
        <v>331</v>
      </c>
      <c r="I7839" s="34">
        <v>310</v>
      </c>
      <c r="J7839" s="34">
        <v>349</v>
      </c>
      <c r="K7839" s="34">
        <v>293</v>
      </c>
      <c r="L7839" s="34">
        <v>421</v>
      </c>
      <c r="M7839" s="34">
        <v>292</v>
      </c>
      <c r="N7839" s="34">
        <v>298</v>
      </c>
      <c r="O7839" s="34">
        <v>287</v>
      </c>
      <c r="P7839" s="34">
        <v>377</v>
      </c>
      <c r="Q7839" s="34">
        <v>532</v>
      </c>
      <c r="R7839" s="34">
        <v>420</v>
      </c>
      <c r="S7839" s="34">
        <v>387</v>
      </c>
      <c r="T7839" s="34">
        <v>583</v>
      </c>
      <c r="U7839" s="34">
        <v>452</v>
      </c>
      <c r="V7839" s="34">
        <v>480</v>
      </c>
      <c r="W7839" s="34">
        <v>640</v>
      </c>
      <c r="X7839" s="34">
        <v>395</v>
      </c>
      <c r="Y7839" s="34">
        <v>602</v>
      </c>
      <c r="Z7839" s="34">
        <v>376</v>
      </c>
      <c r="AA7839" s="34">
        <v>437</v>
      </c>
      <c r="AB7839" s="34">
        <v>600</v>
      </c>
      <c r="AC7839" s="34">
        <v>568</v>
      </c>
    </row>
    <row r="7840" spans="1:29" x14ac:dyDescent="0.2">
      <c r="A7840" s="34" t="s">
        <v>68333</v>
      </c>
      <c r="B7840" s="34">
        <v>1</v>
      </c>
      <c r="C7840" s="34">
        <v>0</v>
      </c>
      <c r="D7840" s="34">
        <v>0</v>
      </c>
      <c r="E7840" s="34">
        <v>0</v>
      </c>
      <c r="F7840" s="34">
        <v>0</v>
      </c>
      <c r="G7840" s="34">
        <v>0</v>
      </c>
      <c r="H7840" s="34">
        <v>0</v>
      </c>
      <c r="I7840" s="34">
        <v>0</v>
      </c>
      <c r="J7840" s="34">
        <v>0</v>
      </c>
      <c r="K7840" s="34">
        <v>0</v>
      </c>
      <c r="L7840" s="34">
        <v>0</v>
      </c>
      <c r="M7840" s="34">
        <v>0</v>
      </c>
      <c r="N7840" s="34">
        <v>0</v>
      </c>
      <c r="O7840" s="34">
        <v>0</v>
      </c>
      <c r="P7840" s="34">
        <v>0</v>
      </c>
      <c r="Q7840" s="34">
        <v>0</v>
      </c>
      <c r="R7840" s="34">
        <v>0</v>
      </c>
      <c r="S7840" s="34">
        <v>0</v>
      </c>
      <c r="T7840" s="34">
        <v>1</v>
      </c>
      <c r="U7840" s="34">
        <v>0</v>
      </c>
      <c r="V7840" s="34">
        <v>0</v>
      </c>
      <c r="W7840" s="34">
        <v>0</v>
      </c>
      <c r="X7840" s="34">
        <v>0</v>
      </c>
      <c r="Y7840" s="34">
        <v>0</v>
      </c>
      <c r="Z7840" s="34">
        <v>0</v>
      </c>
      <c r="AA7840" s="34">
        <v>0</v>
      </c>
      <c r="AB7840" s="34">
        <v>0</v>
      </c>
      <c r="AC7840" s="34">
        <v>0</v>
      </c>
    </row>
    <row r="7841" spans="1:29" x14ac:dyDescent="0.2">
      <c r="A7841" s="34" t="s">
        <v>68334</v>
      </c>
      <c r="B7841" s="34">
        <v>430</v>
      </c>
      <c r="C7841" s="34">
        <v>381</v>
      </c>
      <c r="D7841" s="34">
        <v>457</v>
      </c>
      <c r="E7841" s="34">
        <v>370</v>
      </c>
      <c r="F7841" s="34">
        <v>506</v>
      </c>
      <c r="G7841" s="34">
        <v>386</v>
      </c>
      <c r="H7841" s="34">
        <v>361</v>
      </c>
      <c r="I7841" s="34">
        <v>340</v>
      </c>
      <c r="J7841" s="34">
        <v>460</v>
      </c>
      <c r="K7841" s="34">
        <v>373</v>
      </c>
      <c r="L7841" s="34">
        <v>328</v>
      </c>
      <c r="M7841" s="34">
        <v>394</v>
      </c>
      <c r="N7841" s="34">
        <v>360</v>
      </c>
      <c r="O7841" s="34">
        <v>317</v>
      </c>
      <c r="P7841" s="34">
        <v>377</v>
      </c>
      <c r="Q7841" s="34">
        <v>513</v>
      </c>
      <c r="R7841" s="34">
        <v>545</v>
      </c>
      <c r="S7841" s="34">
        <v>480</v>
      </c>
      <c r="T7841" s="34">
        <v>470</v>
      </c>
      <c r="U7841" s="34">
        <v>323</v>
      </c>
      <c r="V7841" s="34">
        <v>533</v>
      </c>
      <c r="W7841" s="34">
        <v>510</v>
      </c>
      <c r="X7841" s="34">
        <v>567</v>
      </c>
      <c r="Y7841" s="34">
        <v>397</v>
      </c>
      <c r="Z7841" s="34">
        <v>458</v>
      </c>
      <c r="AA7841" s="34">
        <v>475</v>
      </c>
      <c r="AB7841" s="34">
        <v>501</v>
      </c>
      <c r="AC7841" s="34">
        <v>606</v>
      </c>
    </row>
    <row r="7842" spans="1:29" x14ac:dyDescent="0.2">
      <c r="A7842" s="34" t="s">
        <v>68335</v>
      </c>
      <c r="B7842" s="34">
        <v>397</v>
      </c>
      <c r="C7842" s="34">
        <v>1005</v>
      </c>
      <c r="D7842" s="34">
        <v>397</v>
      </c>
      <c r="E7842" s="34">
        <v>1093</v>
      </c>
      <c r="F7842" s="34">
        <v>450</v>
      </c>
      <c r="G7842" s="34">
        <v>991</v>
      </c>
      <c r="H7842" s="34">
        <v>353</v>
      </c>
      <c r="I7842" s="34">
        <v>951</v>
      </c>
      <c r="J7842" s="34">
        <v>308</v>
      </c>
      <c r="K7842" s="34">
        <v>1003</v>
      </c>
      <c r="L7842" s="34">
        <v>279</v>
      </c>
      <c r="M7842" s="34">
        <v>820</v>
      </c>
      <c r="N7842" s="34">
        <v>327</v>
      </c>
      <c r="O7842" s="34">
        <v>895</v>
      </c>
      <c r="P7842" s="34">
        <v>315</v>
      </c>
      <c r="Q7842" s="34">
        <v>1034</v>
      </c>
      <c r="R7842" s="34">
        <v>450</v>
      </c>
      <c r="S7842" s="34">
        <v>1088</v>
      </c>
      <c r="T7842" s="34">
        <v>368</v>
      </c>
      <c r="U7842" s="34">
        <v>754</v>
      </c>
      <c r="V7842" s="34">
        <v>466</v>
      </c>
      <c r="W7842" s="34">
        <v>793</v>
      </c>
      <c r="X7842" s="34">
        <v>512</v>
      </c>
      <c r="Y7842" s="34">
        <v>787</v>
      </c>
      <c r="Z7842" s="34">
        <v>398</v>
      </c>
      <c r="AA7842" s="34">
        <v>854</v>
      </c>
      <c r="AB7842" s="34">
        <v>403</v>
      </c>
      <c r="AC7842" s="34">
        <v>1312</v>
      </c>
    </row>
    <row r="7843" spans="1:29" x14ac:dyDescent="0.2">
      <c r="A7843" s="34" t="s">
        <v>68336</v>
      </c>
      <c r="B7843" s="34">
        <v>301</v>
      </c>
      <c r="C7843" s="34">
        <v>328</v>
      </c>
      <c r="D7843" s="34">
        <v>382</v>
      </c>
      <c r="E7843" s="34">
        <v>354</v>
      </c>
      <c r="F7843" s="34">
        <v>351</v>
      </c>
      <c r="G7843" s="34">
        <v>462</v>
      </c>
      <c r="H7843" s="34">
        <v>316</v>
      </c>
      <c r="I7843" s="34">
        <v>344</v>
      </c>
      <c r="J7843" s="34">
        <v>285</v>
      </c>
      <c r="K7843" s="34">
        <v>497</v>
      </c>
      <c r="L7843" s="34">
        <v>186</v>
      </c>
      <c r="M7843" s="34">
        <v>309</v>
      </c>
      <c r="N7843" s="34">
        <v>266</v>
      </c>
      <c r="O7843" s="34">
        <v>310</v>
      </c>
      <c r="P7843" s="34">
        <v>286</v>
      </c>
      <c r="Q7843" s="34">
        <v>444</v>
      </c>
      <c r="R7843" s="34">
        <v>372</v>
      </c>
      <c r="S7843" s="34">
        <v>459</v>
      </c>
      <c r="T7843" s="34">
        <v>280</v>
      </c>
      <c r="U7843" s="34">
        <v>321</v>
      </c>
      <c r="V7843" s="34">
        <v>295</v>
      </c>
      <c r="W7843" s="34">
        <v>341</v>
      </c>
      <c r="X7843" s="34">
        <v>459</v>
      </c>
      <c r="Y7843" s="34">
        <v>381</v>
      </c>
      <c r="Z7843" s="34">
        <v>368</v>
      </c>
      <c r="AA7843" s="34">
        <v>536</v>
      </c>
      <c r="AB7843" s="34">
        <v>380</v>
      </c>
      <c r="AC7843" s="34">
        <v>621</v>
      </c>
    </row>
    <row r="7844" spans="1:29" x14ac:dyDescent="0.2">
      <c r="A7844" s="34" t="s">
        <v>68337</v>
      </c>
      <c r="B7844" s="34">
        <v>280</v>
      </c>
      <c r="C7844" s="34">
        <v>230</v>
      </c>
      <c r="D7844" s="34">
        <v>275</v>
      </c>
      <c r="E7844" s="34">
        <v>240</v>
      </c>
      <c r="F7844" s="34">
        <v>226</v>
      </c>
      <c r="G7844" s="34">
        <v>172</v>
      </c>
      <c r="H7844" s="34">
        <v>186</v>
      </c>
      <c r="I7844" s="34">
        <v>185</v>
      </c>
      <c r="J7844" s="34">
        <v>176</v>
      </c>
      <c r="K7844" s="34">
        <v>250</v>
      </c>
      <c r="L7844" s="34">
        <v>112</v>
      </c>
      <c r="M7844" s="34">
        <v>166</v>
      </c>
      <c r="N7844" s="34">
        <v>187</v>
      </c>
      <c r="O7844" s="34">
        <v>162</v>
      </c>
      <c r="P7844" s="34">
        <v>177</v>
      </c>
      <c r="Q7844" s="34">
        <v>245</v>
      </c>
      <c r="R7844" s="34">
        <v>240</v>
      </c>
      <c r="S7844" s="34">
        <v>225</v>
      </c>
      <c r="T7844" s="34">
        <v>194</v>
      </c>
      <c r="U7844" s="34">
        <v>187</v>
      </c>
      <c r="V7844" s="34">
        <v>247</v>
      </c>
      <c r="W7844" s="34">
        <v>202</v>
      </c>
      <c r="X7844" s="34">
        <v>255</v>
      </c>
      <c r="Y7844" s="34">
        <v>199</v>
      </c>
      <c r="Z7844" s="34">
        <v>236</v>
      </c>
      <c r="AA7844" s="34">
        <v>275</v>
      </c>
      <c r="AB7844" s="34">
        <v>210</v>
      </c>
      <c r="AC7844" s="34">
        <v>378</v>
      </c>
    </row>
    <row r="7845" spans="1:29" x14ac:dyDescent="0.2">
      <c r="A7845" s="34" t="s">
        <v>68338</v>
      </c>
      <c r="B7845" s="34">
        <v>276</v>
      </c>
      <c r="C7845" s="34">
        <v>428</v>
      </c>
      <c r="D7845" s="34">
        <v>504</v>
      </c>
      <c r="E7845" s="34">
        <v>468</v>
      </c>
      <c r="F7845" s="34">
        <v>432</v>
      </c>
      <c r="G7845" s="34">
        <v>375</v>
      </c>
      <c r="H7845" s="34">
        <v>322</v>
      </c>
      <c r="I7845" s="34">
        <v>388</v>
      </c>
      <c r="J7845" s="34">
        <v>270</v>
      </c>
      <c r="K7845" s="34">
        <v>444</v>
      </c>
      <c r="L7845" s="34">
        <v>183</v>
      </c>
      <c r="M7845" s="34">
        <v>318</v>
      </c>
      <c r="N7845" s="34">
        <v>346</v>
      </c>
      <c r="O7845" s="34">
        <v>362</v>
      </c>
      <c r="P7845" s="34">
        <v>312</v>
      </c>
      <c r="Q7845" s="34">
        <v>402</v>
      </c>
      <c r="R7845" s="34">
        <v>325</v>
      </c>
      <c r="S7845" s="34">
        <v>438</v>
      </c>
      <c r="T7845" s="34">
        <v>219</v>
      </c>
      <c r="U7845" s="34">
        <v>291</v>
      </c>
      <c r="V7845" s="34">
        <v>329</v>
      </c>
      <c r="W7845" s="34">
        <v>319</v>
      </c>
      <c r="X7845" s="34">
        <v>504</v>
      </c>
      <c r="Y7845" s="34">
        <v>275</v>
      </c>
      <c r="Z7845" s="34">
        <v>503</v>
      </c>
      <c r="AA7845" s="34">
        <v>459</v>
      </c>
      <c r="AB7845" s="34">
        <v>265</v>
      </c>
      <c r="AC7845" s="34">
        <v>587</v>
      </c>
    </row>
    <row r="7846" spans="1:29" x14ac:dyDescent="0.2">
      <c r="A7846" s="34" t="s">
        <v>68339</v>
      </c>
      <c r="B7846" s="34">
        <v>191</v>
      </c>
      <c r="C7846" s="34">
        <v>244</v>
      </c>
      <c r="D7846" s="34">
        <v>314</v>
      </c>
      <c r="E7846" s="34">
        <v>344</v>
      </c>
      <c r="F7846" s="34">
        <v>251</v>
      </c>
      <c r="G7846" s="34">
        <v>327</v>
      </c>
      <c r="H7846" s="34">
        <v>236</v>
      </c>
      <c r="I7846" s="34">
        <v>220</v>
      </c>
      <c r="J7846" s="34">
        <v>218</v>
      </c>
      <c r="K7846" s="34">
        <v>304</v>
      </c>
      <c r="L7846" s="34">
        <v>117</v>
      </c>
      <c r="M7846" s="34">
        <v>235</v>
      </c>
      <c r="N7846" s="34">
        <v>228</v>
      </c>
      <c r="O7846" s="34">
        <v>231</v>
      </c>
      <c r="P7846" s="34">
        <v>230</v>
      </c>
      <c r="Q7846" s="34">
        <v>321</v>
      </c>
      <c r="R7846" s="34">
        <v>277</v>
      </c>
      <c r="S7846" s="34">
        <v>409</v>
      </c>
      <c r="T7846" s="34">
        <v>180</v>
      </c>
      <c r="U7846" s="34">
        <v>266</v>
      </c>
      <c r="V7846" s="34">
        <v>242</v>
      </c>
      <c r="W7846" s="34">
        <v>248</v>
      </c>
      <c r="X7846" s="34">
        <v>321</v>
      </c>
      <c r="Y7846" s="34">
        <v>251</v>
      </c>
      <c r="Z7846" s="34">
        <v>334</v>
      </c>
      <c r="AA7846" s="34">
        <v>367</v>
      </c>
      <c r="AB7846" s="34">
        <v>195</v>
      </c>
      <c r="AC7846" s="34">
        <v>438</v>
      </c>
    </row>
    <row r="7847" spans="1:29" x14ac:dyDescent="0.2">
      <c r="A7847" s="34" t="s">
        <v>68340</v>
      </c>
      <c r="B7847" s="34">
        <v>420</v>
      </c>
      <c r="C7847" s="34">
        <v>433</v>
      </c>
      <c r="D7847" s="34">
        <v>626</v>
      </c>
      <c r="E7847" s="34">
        <v>542</v>
      </c>
      <c r="F7847" s="34">
        <v>579</v>
      </c>
      <c r="G7847" s="34">
        <v>465</v>
      </c>
      <c r="H7847" s="34">
        <v>471</v>
      </c>
      <c r="I7847" s="34">
        <v>476</v>
      </c>
      <c r="J7847" s="34">
        <v>467</v>
      </c>
      <c r="K7847" s="34">
        <v>490</v>
      </c>
      <c r="L7847" s="34">
        <v>318</v>
      </c>
      <c r="M7847" s="34">
        <v>406</v>
      </c>
      <c r="N7847" s="34">
        <v>450</v>
      </c>
      <c r="O7847" s="34">
        <v>423</v>
      </c>
      <c r="P7847" s="34">
        <v>498</v>
      </c>
      <c r="Q7847" s="34">
        <v>523</v>
      </c>
      <c r="R7847" s="34">
        <v>558</v>
      </c>
      <c r="S7847" s="34">
        <v>633</v>
      </c>
      <c r="T7847" s="34">
        <v>446</v>
      </c>
      <c r="U7847" s="34">
        <v>471</v>
      </c>
      <c r="V7847" s="34">
        <v>657</v>
      </c>
      <c r="W7847" s="34">
        <v>476</v>
      </c>
      <c r="X7847" s="34">
        <v>736</v>
      </c>
      <c r="Y7847" s="34">
        <v>405</v>
      </c>
      <c r="Z7847" s="34">
        <v>613</v>
      </c>
      <c r="AA7847" s="34">
        <v>598</v>
      </c>
      <c r="AB7847" s="34">
        <v>586</v>
      </c>
      <c r="AC7847" s="34">
        <v>766</v>
      </c>
    </row>
    <row r="7848" spans="1:29" x14ac:dyDescent="0.2">
      <c r="A7848" s="34" t="s">
        <v>68341</v>
      </c>
      <c r="B7848" s="34">
        <v>303</v>
      </c>
      <c r="C7848" s="34">
        <v>284</v>
      </c>
      <c r="D7848" s="34">
        <v>376</v>
      </c>
      <c r="E7848" s="34">
        <v>361</v>
      </c>
      <c r="F7848" s="34">
        <v>443</v>
      </c>
      <c r="G7848" s="34">
        <v>319</v>
      </c>
      <c r="H7848" s="34">
        <v>343</v>
      </c>
      <c r="I7848" s="34">
        <v>268</v>
      </c>
      <c r="J7848" s="34">
        <v>323</v>
      </c>
      <c r="K7848" s="34">
        <v>429</v>
      </c>
      <c r="L7848" s="34">
        <v>287</v>
      </c>
      <c r="M7848" s="34">
        <v>310</v>
      </c>
      <c r="N7848" s="34">
        <v>314</v>
      </c>
      <c r="O7848" s="34">
        <v>267</v>
      </c>
      <c r="P7848" s="34">
        <v>382</v>
      </c>
      <c r="Q7848" s="34">
        <v>464</v>
      </c>
      <c r="R7848" s="34">
        <v>471</v>
      </c>
      <c r="S7848" s="34">
        <v>431</v>
      </c>
      <c r="T7848" s="34">
        <v>410</v>
      </c>
      <c r="U7848" s="34">
        <v>353</v>
      </c>
      <c r="V7848" s="34">
        <v>482</v>
      </c>
      <c r="W7848" s="34">
        <v>439</v>
      </c>
      <c r="X7848" s="34">
        <v>499</v>
      </c>
      <c r="Y7848" s="34">
        <v>336</v>
      </c>
      <c r="Z7848" s="34">
        <v>454</v>
      </c>
      <c r="AA7848" s="34">
        <v>388</v>
      </c>
      <c r="AB7848" s="34">
        <v>476</v>
      </c>
      <c r="AC7848" s="34">
        <v>514</v>
      </c>
    </row>
    <row r="7849" spans="1:29" x14ac:dyDescent="0.2">
      <c r="A7849" s="34" t="s">
        <v>68342</v>
      </c>
      <c r="B7849" s="34">
        <v>132</v>
      </c>
      <c r="C7849" s="34">
        <v>101</v>
      </c>
      <c r="D7849" s="34">
        <v>141</v>
      </c>
      <c r="E7849" s="34">
        <v>123</v>
      </c>
      <c r="F7849" s="34">
        <v>125</v>
      </c>
      <c r="G7849" s="34">
        <v>110</v>
      </c>
      <c r="H7849" s="34">
        <v>97</v>
      </c>
      <c r="I7849" s="34">
        <v>98</v>
      </c>
      <c r="J7849" s="34">
        <v>88</v>
      </c>
      <c r="K7849" s="34">
        <v>103</v>
      </c>
      <c r="L7849" s="34">
        <v>42</v>
      </c>
      <c r="M7849" s="34">
        <v>94</v>
      </c>
      <c r="N7849" s="34">
        <v>84</v>
      </c>
      <c r="O7849" s="34">
        <v>101</v>
      </c>
      <c r="P7849" s="34">
        <v>79</v>
      </c>
      <c r="Q7849" s="34">
        <v>109</v>
      </c>
      <c r="R7849" s="34">
        <v>137</v>
      </c>
      <c r="S7849" s="34">
        <v>172</v>
      </c>
      <c r="T7849" s="34">
        <v>70</v>
      </c>
      <c r="U7849" s="34">
        <v>88</v>
      </c>
      <c r="V7849" s="34">
        <v>140</v>
      </c>
      <c r="W7849" s="34">
        <v>93</v>
      </c>
      <c r="X7849" s="34">
        <v>179</v>
      </c>
      <c r="Y7849" s="34">
        <v>69</v>
      </c>
      <c r="Z7849" s="34">
        <v>107</v>
      </c>
      <c r="AA7849" s="34">
        <v>154</v>
      </c>
      <c r="AB7849" s="34">
        <v>99</v>
      </c>
      <c r="AC7849" s="34">
        <v>178</v>
      </c>
    </row>
    <row r="7850" spans="1:29" x14ac:dyDescent="0.2">
      <c r="A7850" s="34" t="s">
        <v>68343</v>
      </c>
      <c r="B7850" s="34">
        <v>481</v>
      </c>
      <c r="C7850" s="34">
        <v>606</v>
      </c>
      <c r="D7850" s="34">
        <v>653</v>
      </c>
      <c r="E7850" s="34">
        <v>783</v>
      </c>
      <c r="F7850" s="34">
        <v>505</v>
      </c>
      <c r="G7850" s="34">
        <v>539</v>
      </c>
      <c r="H7850" s="34">
        <v>447</v>
      </c>
      <c r="I7850" s="34">
        <v>640</v>
      </c>
      <c r="J7850" s="34">
        <v>351</v>
      </c>
      <c r="K7850" s="34">
        <v>751</v>
      </c>
      <c r="L7850" s="34">
        <v>238</v>
      </c>
      <c r="M7850" s="34">
        <v>508</v>
      </c>
      <c r="N7850" s="34">
        <v>421</v>
      </c>
      <c r="O7850" s="34">
        <v>491</v>
      </c>
      <c r="P7850" s="34">
        <v>339</v>
      </c>
      <c r="Q7850" s="34">
        <v>735</v>
      </c>
      <c r="R7850" s="34">
        <v>480</v>
      </c>
      <c r="S7850" s="34">
        <v>842</v>
      </c>
      <c r="T7850" s="34">
        <v>303</v>
      </c>
      <c r="U7850" s="34">
        <v>449</v>
      </c>
      <c r="V7850" s="34">
        <v>518</v>
      </c>
      <c r="W7850" s="34">
        <v>568</v>
      </c>
      <c r="X7850" s="34">
        <v>646</v>
      </c>
      <c r="Y7850" s="34">
        <v>430</v>
      </c>
      <c r="Z7850" s="34">
        <v>629</v>
      </c>
      <c r="AA7850" s="34">
        <v>823</v>
      </c>
      <c r="AB7850" s="34">
        <v>421</v>
      </c>
      <c r="AC7850" s="34">
        <v>939</v>
      </c>
    </row>
    <row r="7851" spans="1:29" x14ac:dyDescent="0.2">
      <c r="A7851" s="34" t="s">
        <v>68344</v>
      </c>
      <c r="B7851" s="34">
        <v>168</v>
      </c>
      <c r="C7851" s="34">
        <v>282</v>
      </c>
      <c r="D7851" s="34">
        <v>295</v>
      </c>
      <c r="E7851" s="34">
        <v>316</v>
      </c>
      <c r="F7851" s="34">
        <v>213</v>
      </c>
      <c r="G7851" s="34">
        <v>297</v>
      </c>
      <c r="H7851" s="34">
        <v>166</v>
      </c>
      <c r="I7851" s="34">
        <v>258</v>
      </c>
      <c r="J7851" s="34">
        <v>173</v>
      </c>
      <c r="K7851" s="34">
        <v>297</v>
      </c>
      <c r="L7851" s="34">
        <v>113</v>
      </c>
      <c r="M7851" s="34">
        <v>191</v>
      </c>
      <c r="N7851" s="34">
        <v>205</v>
      </c>
      <c r="O7851" s="34">
        <v>242</v>
      </c>
      <c r="P7851" s="34">
        <v>204</v>
      </c>
      <c r="Q7851" s="34">
        <v>273</v>
      </c>
      <c r="R7851" s="34">
        <v>221</v>
      </c>
      <c r="S7851" s="34">
        <v>345</v>
      </c>
      <c r="T7851" s="34">
        <v>156</v>
      </c>
      <c r="U7851" s="34">
        <v>197</v>
      </c>
      <c r="V7851" s="34">
        <v>243</v>
      </c>
      <c r="W7851" s="34">
        <v>263</v>
      </c>
      <c r="X7851" s="34">
        <v>303</v>
      </c>
      <c r="Y7851" s="34">
        <v>219</v>
      </c>
      <c r="Z7851" s="34">
        <v>293</v>
      </c>
      <c r="AA7851" s="34">
        <v>343</v>
      </c>
      <c r="AB7851" s="34">
        <v>196</v>
      </c>
      <c r="AC7851" s="34">
        <v>413</v>
      </c>
    </row>
    <row r="7852" spans="1:29" x14ac:dyDescent="0.2">
      <c r="A7852" s="34" t="s">
        <v>68345</v>
      </c>
      <c r="B7852" s="34">
        <v>2737</v>
      </c>
      <c r="C7852" s="34">
        <v>1356</v>
      </c>
      <c r="D7852" s="34">
        <v>2192</v>
      </c>
      <c r="E7852" s="34">
        <v>1592</v>
      </c>
      <c r="F7852" s="34">
        <v>2312</v>
      </c>
      <c r="G7852" s="34">
        <v>1317</v>
      </c>
      <c r="H7852" s="34">
        <v>2244</v>
      </c>
      <c r="I7852" s="34">
        <v>1363</v>
      </c>
      <c r="J7852" s="34">
        <v>2167</v>
      </c>
      <c r="K7852" s="34">
        <v>1743</v>
      </c>
      <c r="L7852" s="34">
        <v>2836</v>
      </c>
      <c r="M7852" s="34">
        <v>1299</v>
      </c>
      <c r="N7852" s="34">
        <v>2149</v>
      </c>
      <c r="O7852" s="34">
        <v>1438</v>
      </c>
      <c r="P7852" s="34">
        <v>2341</v>
      </c>
      <c r="Q7852" s="34">
        <v>2329</v>
      </c>
      <c r="R7852" s="34">
        <v>3154</v>
      </c>
      <c r="S7852" s="34">
        <v>1928</v>
      </c>
      <c r="T7852" s="34">
        <v>3533</v>
      </c>
      <c r="U7852" s="34">
        <v>1790</v>
      </c>
      <c r="V7852" s="34">
        <v>2966</v>
      </c>
      <c r="W7852" s="34">
        <v>2830</v>
      </c>
      <c r="X7852" s="34">
        <v>2901</v>
      </c>
      <c r="Y7852" s="34">
        <v>2542</v>
      </c>
      <c r="Z7852" s="34">
        <v>2528</v>
      </c>
      <c r="AA7852" s="34">
        <v>1987</v>
      </c>
      <c r="AB7852" s="34">
        <v>3967</v>
      </c>
      <c r="AC7852" s="34">
        <v>2758</v>
      </c>
    </row>
    <row r="7853" spans="1:29" x14ac:dyDescent="0.2">
      <c r="A7853" s="34" t="s">
        <v>68346</v>
      </c>
      <c r="B7853" s="34">
        <v>302</v>
      </c>
      <c r="C7853" s="34">
        <v>241</v>
      </c>
      <c r="D7853" s="34">
        <v>295</v>
      </c>
      <c r="E7853" s="34">
        <v>329</v>
      </c>
      <c r="F7853" s="34">
        <v>241</v>
      </c>
      <c r="G7853" s="34">
        <v>243</v>
      </c>
      <c r="H7853" s="34">
        <v>226</v>
      </c>
      <c r="I7853" s="34">
        <v>179</v>
      </c>
      <c r="J7853" s="34">
        <v>208</v>
      </c>
      <c r="K7853" s="34">
        <v>211</v>
      </c>
      <c r="L7853" s="34">
        <v>116</v>
      </c>
      <c r="M7853" s="34">
        <v>216</v>
      </c>
      <c r="N7853" s="34">
        <v>210</v>
      </c>
      <c r="O7853" s="34">
        <v>245</v>
      </c>
      <c r="P7853" s="34">
        <v>210</v>
      </c>
      <c r="Q7853" s="34">
        <v>210</v>
      </c>
      <c r="R7853" s="34">
        <v>252</v>
      </c>
      <c r="S7853" s="34">
        <v>269</v>
      </c>
      <c r="T7853" s="34">
        <v>169</v>
      </c>
      <c r="U7853" s="34">
        <v>204</v>
      </c>
      <c r="V7853" s="34">
        <v>249</v>
      </c>
      <c r="W7853" s="34">
        <v>216</v>
      </c>
      <c r="X7853" s="34">
        <v>332</v>
      </c>
      <c r="Y7853" s="34">
        <v>206</v>
      </c>
      <c r="Z7853" s="34">
        <v>346</v>
      </c>
      <c r="AA7853" s="34">
        <v>247</v>
      </c>
      <c r="AB7853" s="34">
        <v>239</v>
      </c>
      <c r="AC7853" s="34">
        <v>292</v>
      </c>
    </row>
    <row r="7854" spans="1:29" x14ac:dyDescent="0.2">
      <c r="A7854" s="34" t="s">
        <v>68347</v>
      </c>
      <c r="B7854" s="34">
        <v>368</v>
      </c>
      <c r="C7854" s="34">
        <v>477</v>
      </c>
      <c r="D7854" s="34">
        <v>496</v>
      </c>
      <c r="E7854" s="34">
        <v>497</v>
      </c>
      <c r="F7854" s="34">
        <v>424</v>
      </c>
      <c r="G7854" s="34">
        <v>559</v>
      </c>
      <c r="H7854" s="34">
        <v>339</v>
      </c>
      <c r="I7854" s="34">
        <v>452</v>
      </c>
      <c r="J7854" s="34">
        <v>371</v>
      </c>
      <c r="K7854" s="34">
        <v>505</v>
      </c>
      <c r="L7854" s="34">
        <v>198</v>
      </c>
      <c r="M7854" s="34">
        <v>397</v>
      </c>
      <c r="N7854" s="34">
        <v>314</v>
      </c>
      <c r="O7854" s="34">
        <v>367</v>
      </c>
      <c r="P7854" s="34">
        <v>359</v>
      </c>
      <c r="Q7854" s="34">
        <v>475</v>
      </c>
      <c r="R7854" s="34">
        <v>384</v>
      </c>
      <c r="S7854" s="34">
        <v>582</v>
      </c>
      <c r="T7854" s="34">
        <v>251</v>
      </c>
      <c r="U7854" s="34">
        <v>339</v>
      </c>
      <c r="V7854" s="34">
        <v>442</v>
      </c>
      <c r="W7854" s="34">
        <v>436</v>
      </c>
      <c r="X7854" s="34">
        <v>499</v>
      </c>
      <c r="Y7854" s="34">
        <v>343</v>
      </c>
      <c r="Z7854" s="34">
        <v>504</v>
      </c>
      <c r="AA7854" s="34">
        <v>564</v>
      </c>
      <c r="AB7854" s="34">
        <v>334</v>
      </c>
      <c r="AC7854" s="34">
        <v>765</v>
      </c>
    </row>
    <row r="7855" spans="1:29" x14ac:dyDescent="0.2">
      <c r="A7855" s="34" t="s">
        <v>68348</v>
      </c>
      <c r="B7855" s="34">
        <v>373</v>
      </c>
      <c r="C7855" s="34">
        <v>461</v>
      </c>
      <c r="D7855" s="34">
        <v>542</v>
      </c>
      <c r="E7855" s="34">
        <v>540</v>
      </c>
      <c r="F7855" s="34">
        <v>521</v>
      </c>
      <c r="G7855" s="34">
        <v>545</v>
      </c>
      <c r="H7855" s="34">
        <v>413</v>
      </c>
      <c r="I7855" s="34">
        <v>500</v>
      </c>
      <c r="J7855" s="34">
        <v>473</v>
      </c>
      <c r="K7855" s="34">
        <v>462</v>
      </c>
      <c r="L7855" s="34">
        <v>306</v>
      </c>
      <c r="M7855" s="34">
        <v>434</v>
      </c>
      <c r="N7855" s="34">
        <v>396</v>
      </c>
      <c r="O7855" s="34">
        <v>453</v>
      </c>
      <c r="P7855" s="34">
        <v>373</v>
      </c>
      <c r="Q7855" s="34">
        <v>584</v>
      </c>
      <c r="R7855" s="34">
        <v>648</v>
      </c>
      <c r="S7855" s="34">
        <v>625</v>
      </c>
      <c r="T7855" s="34">
        <v>459</v>
      </c>
      <c r="U7855" s="34">
        <v>491</v>
      </c>
      <c r="V7855" s="34">
        <v>583</v>
      </c>
      <c r="W7855" s="34">
        <v>581</v>
      </c>
      <c r="X7855" s="34">
        <v>610</v>
      </c>
      <c r="Y7855" s="34">
        <v>476</v>
      </c>
      <c r="Z7855" s="34">
        <v>533</v>
      </c>
      <c r="AA7855" s="34">
        <v>564</v>
      </c>
      <c r="AB7855" s="34">
        <v>563</v>
      </c>
      <c r="AC7855" s="34">
        <v>780</v>
      </c>
    </row>
    <row r="7856" spans="1:29" x14ac:dyDescent="0.2">
      <c r="A7856" s="34" t="s">
        <v>68349</v>
      </c>
      <c r="B7856" s="34">
        <v>276</v>
      </c>
      <c r="C7856" s="34">
        <v>380</v>
      </c>
      <c r="D7856" s="34">
        <v>589</v>
      </c>
      <c r="E7856" s="34">
        <v>432</v>
      </c>
      <c r="F7856" s="34">
        <v>407</v>
      </c>
      <c r="G7856" s="34">
        <v>365</v>
      </c>
      <c r="H7856" s="34">
        <v>362</v>
      </c>
      <c r="I7856" s="34">
        <v>384</v>
      </c>
      <c r="J7856" s="34">
        <v>336</v>
      </c>
      <c r="K7856" s="34">
        <v>413</v>
      </c>
      <c r="L7856" s="34">
        <v>192</v>
      </c>
      <c r="M7856" s="34">
        <v>298</v>
      </c>
      <c r="N7856" s="34">
        <v>335</v>
      </c>
      <c r="O7856" s="34">
        <v>268</v>
      </c>
      <c r="P7856" s="34">
        <v>277</v>
      </c>
      <c r="Q7856" s="34">
        <v>414</v>
      </c>
      <c r="R7856" s="34">
        <v>396</v>
      </c>
      <c r="S7856" s="34">
        <v>489</v>
      </c>
      <c r="T7856" s="34">
        <v>238</v>
      </c>
      <c r="U7856" s="34">
        <v>283</v>
      </c>
      <c r="V7856" s="34">
        <v>404</v>
      </c>
      <c r="W7856" s="34">
        <v>306</v>
      </c>
      <c r="X7856" s="34">
        <v>555</v>
      </c>
      <c r="Y7856" s="34">
        <v>234</v>
      </c>
      <c r="Z7856" s="34">
        <v>511</v>
      </c>
      <c r="AA7856" s="34">
        <v>493</v>
      </c>
      <c r="AB7856" s="34">
        <v>310</v>
      </c>
      <c r="AC7856" s="34">
        <v>534</v>
      </c>
    </row>
    <row r="7857" spans="1:29" x14ac:dyDescent="0.2">
      <c r="A7857" s="34" t="s">
        <v>68350</v>
      </c>
      <c r="B7857" s="34">
        <v>313</v>
      </c>
      <c r="C7857" s="34">
        <v>961</v>
      </c>
      <c r="D7857" s="34">
        <v>695</v>
      </c>
      <c r="E7857" s="34">
        <v>986</v>
      </c>
      <c r="F7857" s="34">
        <v>506</v>
      </c>
      <c r="G7857" s="34">
        <v>1021</v>
      </c>
      <c r="H7857" s="34">
        <v>500</v>
      </c>
      <c r="I7857" s="34">
        <v>908</v>
      </c>
      <c r="J7857" s="34">
        <v>438</v>
      </c>
      <c r="K7857" s="34">
        <v>1047</v>
      </c>
      <c r="L7857" s="34">
        <v>220</v>
      </c>
      <c r="M7857" s="34">
        <v>868</v>
      </c>
      <c r="N7857" s="34">
        <v>420</v>
      </c>
      <c r="O7857" s="34">
        <v>767</v>
      </c>
      <c r="P7857" s="34">
        <v>410</v>
      </c>
      <c r="Q7857" s="34">
        <v>929</v>
      </c>
      <c r="R7857" s="34">
        <v>519</v>
      </c>
      <c r="S7857" s="34">
        <v>1087</v>
      </c>
      <c r="T7857" s="34">
        <v>339</v>
      </c>
      <c r="U7857" s="34">
        <v>723</v>
      </c>
      <c r="V7857" s="34">
        <v>603</v>
      </c>
      <c r="W7857" s="34">
        <v>709</v>
      </c>
      <c r="X7857" s="34">
        <v>649</v>
      </c>
      <c r="Y7857" s="34">
        <v>696</v>
      </c>
      <c r="Z7857" s="34">
        <v>660</v>
      </c>
      <c r="AA7857" s="34">
        <v>1131</v>
      </c>
      <c r="AB7857" s="34">
        <v>393</v>
      </c>
      <c r="AC7857" s="34">
        <v>1335</v>
      </c>
    </row>
    <row r="7858" spans="1:29" x14ac:dyDescent="0.2">
      <c r="A7858" s="34" t="s">
        <v>68351</v>
      </c>
      <c r="B7858" s="34">
        <v>146</v>
      </c>
      <c r="C7858" s="34">
        <v>100</v>
      </c>
      <c r="D7858" s="34">
        <v>90</v>
      </c>
      <c r="E7858" s="34">
        <v>85</v>
      </c>
      <c r="F7858" s="34">
        <v>89</v>
      </c>
      <c r="G7858" s="34">
        <v>60</v>
      </c>
      <c r="H7858" s="34">
        <v>81</v>
      </c>
      <c r="I7858" s="34">
        <v>62</v>
      </c>
      <c r="J7858" s="34">
        <v>72</v>
      </c>
      <c r="K7858" s="34">
        <v>86</v>
      </c>
      <c r="L7858" s="34">
        <v>55</v>
      </c>
      <c r="M7858" s="34">
        <v>88</v>
      </c>
      <c r="N7858" s="34">
        <v>72</v>
      </c>
      <c r="O7858" s="34">
        <v>55</v>
      </c>
      <c r="P7858" s="34">
        <v>69</v>
      </c>
      <c r="Q7858" s="34">
        <v>84</v>
      </c>
      <c r="R7858" s="34">
        <v>79</v>
      </c>
      <c r="S7858" s="34">
        <v>109</v>
      </c>
      <c r="T7858" s="34">
        <v>71</v>
      </c>
      <c r="U7858" s="34">
        <v>50</v>
      </c>
      <c r="V7858" s="34">
        <v>78</v>
      </c>
      <c r="W7858" s="34">
        <v>102</v>
      </c>
      <c r="X7858" s="34">
        <v>108</v>
      </c>
      <c r="Y7858" s="34">
        <v>65</v>
      </c>
      <c r="Z7858" s="34">
        <v>103</v>
      </c>
      <c r="AA7858" s="34">
        <v>71</v>
      </c>
      <c r="AB7858" s="34">
        <v>131</v>
      </c>
      <c r="AC7858" s="34">
        <v>114</v>
      </c>
    </row>
    <row r="7859" spans="1:29" x14ac:dyDescent="0.2">
      <c r="A7859" s="34" t="s">
        <v>68352</v>
      </c>
      <c r="B7859" s="34">
        <v>325</v>
      </c>
      <c r="C7859" s="34">
        <v>369</v>
      </c>
      <c r="D7859" s="34">
        <v>565</v>
      </c>
      <c r="E7859" s="34">
        <v>465</v>
      </c>
      <c r="F7859" s="34">
        <v>515</v>
      </c>
      <c r="G7859" s="34">
        <v>481</v>
      </c>
      <c r="H7859" s="34">
        <v>404</v>
      </c>
      <c r="I7859" s="34">
        <v>458</v>
      </c>
      <c r="J7859" s="34">
        <v>400</v>
      </c>
      <c r="K7859" s="34">
        <v>519</v>
      </c>
      <c r="L7859" s="34">
        <v>267</v>
      </c>
      <c r="M7859" s="34">
        <v>330</v>
      </c>
      <c r="N7859" s="34">
        <v>356</v>
      </c>
      <c r="O7859" s="34">
        <v>375</v>
      </c>
      <c r="P7859" s="34">
        <v>390</v>
      </c>
      <c r="Q7859" s="34">
        <v>501</v>
      </c>
      <c r="R7859" s="34">
        <v>493</v>
      </c>
      <c r="S7859" s="34">
        <v>669</v>
      </c>
      <c r="T7859" s="34">
        <v>375</v>
      </c>
      <c r="U7859" s="34">
        <v>408</v>
      </c>
      <c r="V7859" s="34">
        <v>442</v>
      </c>
      <c r="W7859" s="34">
        <v>527</v>
      </c>
      <c r="X7859" s="34">
        <v>548</v>
      </c>
      <c r="Y7859" s="34">
        <v>401</v>
      </c>
      <c r="Z7859" s="34">
        <v>527</v>
      </c>
      <c r="AA7859" s="34">
        <v>583</v>
      </c>
      <c r="AB7859" s="34">
        <v>444</v>
      </c>
      <c r="AC7859" s="34">
        <v>755</v>
      </c>
    </row>
    <row r="7860" spans="1:29" x14ac:dyDescent="0.2">
      <c r="A7860" s="34" t="s">
        <v>68353</v>
      </c>
      <c r="B7860" s="34">
        <v>522</v>
      </c>
      <c r="C7860" s="34">
        <v>838</v>
      </c>
      <c r="D7860" s="34">
        <v>1045</v>
      </c>
      <c r="E7860" s="34">
        <v>916</v>
      </c>
      <c r="F7860" s="34">
        <v>856</v>
      </c>
      <c r="G7860" s="34">
        <v>775</v>
      </c>
      <c r="H7860" s="34">
        <v>783</v>
      </c>
      <c r="I7860" s="34">
        <v>762</v>
      </c>
      <c r="J7860" s="34">
        <v>637</v>
      </c>
      <c r="K7860" s="34">
        <v>871</v>
      </c>
      <c r="L7860" s="34">
        <v>324</v>
      </c>
      <c r="M7860" s="34">
        <v>645</v>
      </c>
      <c r="N7860" s="34">
        <v>685</v>
      </c>
      <c r="O7860" s="34">
        <v>608</v>
      </c>
      <c r="P7860" s="34">
        <v>679</v>
      </c>
      <c r="Q7860" s="34">
        <v>818</v>
      </c>
      <c r="R7860" s="34">
        <v>794</v>
      </c>
      <c r="S7860" s="34">
        <v>1086</v>
      </c>
      <c r="T7860" s="34">
        <v>480</v>
      </c>
      <c r="U7860" s="34">
        <v>599</v>
      </c>
      <c r="V7860" s="34">
        <v>885</v>
      </c>
      <c r="W7860" s="34">
        <v>639</v>
      </c>
      <c r="X7860" s="34">
        <v>1003</v>
      </c>
      <c r="Y7860" s="34">
        <v>532</v>
      </c>
      <c r="Z7860" s="34">
        <v>1017</v>
      </c>
      <c r="AA7860" s="34">
        <v>962</v>
      </c>
      <c r="AB7860" s="34">
        <v>633</v>
      </c>
      <c r="AC7860" s="34">
        <v>1166</v>
      </c>
    </row>
    <row r="7861" spans="1:29" x14ac:dyDescent="0.2">
      <c r="A7861" s="34" t="s">
        <v>68354</v>
      </c>
      <c r="B7861" s="34">
        <v>66</v>
      </c>
      <c r="C7861" s="34">
        <v>95</v>
      </c>
      <c r="D7861" s="34">
        <v>110</v>
      </c>
      <c r="E7861" s="34">
        <v>95</v>
      </c>
      <c r="F7861" s="34">
        <v>101</v>
      </c>
      <c r="G7861" s="34">
        <v>85</v>
      </c>
      <c r="H7861" s="34">
        <v>101</v>
      </c>
      <c r="I7861" s="34">
        <v>91</v>
      </c>
      <c r="J7861" s="34">
        <v>67</v>
      </c>
      <c r="K7861" s="34">
        <v>90</v>
      </c>
      <c r="L7861" s="34">
        <v>40</v>
      </c>
      <c r="M7861" s="34">
        <v>74</v>
      </c>
      <c r="N7861" s="34">
        <v>48</v>
      </c>
      <c r="O7861" s="34">
        <v>55</v>
      </c>
      <c r="P7861" s="34">
        <v>72</v>
      </c>
      <c r="Q7861" s="34">
        <v>56</v>
      </c>
      <c r="R7861" s="34">
        <v>76</v>
      </c>
      <c r="S7861" s="34">
        <v>125</v>
      </c>
      <c r="T7861" s="34">
        <v>70</v>
      </c>
      <c r="U7861" s="34">
        <v>71</v>
      </c>
      <c r="V7861" s="34">
        <v>109</v>
      </c>
      <c r="W7861" s="34">
        <v>72</v>
      </c>
      <c r="X7861" s="34">
        <v>133</v>
      </c>
      <c r="Y7861" s="34">
        <v>78</v>
      </c>
      <c r="Z7861" s="34">
        <v>116</v>
      </c>
      <c r="AA7861" s="34">
        <v>89</v>
      </c>
      <c r="AB7861" s="34">
        <v>76</v>
      </c>
      <c r="AC7861" s="34">
        <v>143</v>
      </c>
    </row>
    <row r="7862" spans="1:29" x14ac:dyDescent="0.2">
      <c r="A7862" s="34" t="s">
        <v>68355</v>
      </c>
      <c r="B7862" s="34">
        <v>270</v>
      </c>
      <c r="C7862" s="34">
        <v>235</v>
      </c>
      <c r="D7862" s="34">
        <v>341</v>
      </c>
      <c r="E7862" s="34">
        <v>312</v>
      </c>
      <c r="F7862" s="34">
        <v>253</v>
      </c>
      <c r="G7862" s="34">
        <v>265</v>
      </c>
      <c r="H7862" s="34">
        <v>271</v>
      </c>
      <c r="I7862" s="34">
        <v>211</v>
      </c>
      <c r="J7862" s="34">
        <v>217</v>
      </c>
      <c r="K7862" s="34">
        <v>279</v>
      </c>
      <c r="L7862" s="34">
        <v>135</v>
      </c>
      <c r="M7862" s="34">
        <v>237</v>
      </c>
      <c r="N7862" s="34">
        <v>273</v>
      </c>
      <c r="O7862" s="34">
        <v>194</v>
      </c>
      <c r="P7862" s="34">
        <v>206</v>
      </c>
      <c r="Q7862" s="34">
        <v>215</v>
      </c>
      <c r="R7862" s="34">
        <v>222</v>
      </c>
      <c r="S7862" s="34">
        <v>386</v>
      </c>
      <c r="T7862" s="34">
        <v>175</v>
      </c>
      <c r="U7862" s="34">
        <v>160</v>
      </c>
      <c r="V7862" s="34">
        <v>272</v>
      </c>
      <c r="W7862" s="34">
        <v>230</v>
      </c>
      <c r="X7862" s="34">
        <v>309</v>
      </c>
      <c r="Y7862" s="34">
        <v>195</v>
      </c>
      <c r="Z7862" s="34">
        <v>293</v>
      </c>
      <c r="AA7862" s="34">
        <v>329</v>
      </c>
      <c r="AB7862" s="34">
        <v>195</v>
      </c>
      <c r="AC7862" s="34">
        <v>353</v>
      </c>
    </row>
    <row r="7863" spans="1:29" x14ac:dyDescent="0.2">
      <c r="A7863" s="34" t="s">
        <v>68356</v>
      </c>
      <c r="B7863" s="34">
        <v>368</v>
      </c>
      <c r="C7863" s="34">
        <v>314</v>
      </c>
      <c r="D7863" s="34">
        <v>495</v>
      </c>
      <c r="E7863" s="34">
        <v>388</v>
      </c>
      <c r="F7863" s="34">
        <v>445</v>
      </c>
      <c r="G7863" s="34">
        <v>443</v>
      </c>
      <c r="H7863" s="34">
        <v>353</v>
      </c>
      <c r="I7863" s="34">
        <v>364</v>
      </c>
      <c r="J7863" s="34">
        <v>358</v>
      </c>
      <c r="K7863" s="34">
        <v>398</v>
      </c>
      <c r="L7863" s="34">
        <v>301</v>
      </c>
      <c r="M7863" s="34">
        <v>316</v>
      </c>
      <c r="N7863" s="34">
        <v>372</v>
      </c>
      <c r="O7863" s="34">
        <v>295</v>
      </c>
      <c r="P7863" s="34">
        <v>332</v>
      </c>
      <c r="Q7863" s="34">
        <v>467</v>
      </c>
      <c r="R7863" s="34">
        <v>437</v>
      </c>
      <c r="S7863" s="34">
        <v>499</v>
      </c>
      <c r="T7863" s="34">
        <v>375</v>
      </c>
      <c r="U7863" s="34">
        <v>339</v>
      </c>
      <c r="V7863" s="34">
        <v>439</v>
      </c>
      <c r="W7863" s="34">
        <v>436</v>
      </c>
      <c r="X7863" s="34">
        <v>534</v>
      </c>
      <c r="Y7863" s="34">
        <v>333</v>
      </c>
      <c r="Z7863" s="34">
        <v>500</v>
      </c>
      <c r="AA7863" s="34">
        <v>379</v>
      </c>
      <c r="AB7863" s="34">
        <v>408</v>
      </c>
      <c r="AC7863" s="34">
        <v>631</v>
      </c>
    </row>
    <row r="7864" spans="1:29" x14ac:dyDescent="0.2">
      <c r="A7864" s="34" t="s">
        <v>68357</v>
      </c>
      <c r="B7864" s="34">
        <v>222</v>
      </c>
      <c r="C7864" s="34">
        <v>178</v>
      </c>
      <c r="D7864" s="34">
        <v>269</v>
      </c>
      <c r="E7864" s="34">
        <v>227</v>
      </c>
      <c r="F7864" s="34">
        <v>180</v>
      </c>
      <c r="G7864" s="34">
        <v>166</v>
      </c>
      <c r="H7864" s="34">
        <v>187</v>
      </c>
      <c r="I7864" s="34">
        <v>224</v>
      </c>
      <c r="J7864" s="34">
        <v>149</v>
      </c>
      <c r="K7864" s="34">
        <v>204</v>
      </c>
      <c r="L7864" s="34">
        <v>131</v>
      </c>
      <c r="M7864" s="34">
        <v>172</v>
      </c>
      <c r="N7864" s="34">
        <v>150</v>
      </c>
      <c r="O7864" s="34">
        <v>178</v>
      </c>
      <c r="P7864" s="34">
        <v>198</v>
      </c>
      <c r="Q7864" s="34">
        <v>253</v>
      </c>
      <c r="R7864" s="34">
        <v>222</v>
      </c>
      <c r="S7864" s="34">
        <v>260</v>
      </c>
      <c r="T7864" s="34">
        <v>141</v>
      </c>
      <c r="U7864" s="34">
        <v>179</v>
      </c>
      <c r="V7864" s="34">
        <v>232</v>
      </c>
      <c r="W7864" s="34">
        <v>205</v>
      </c>
      <c r="X7864" s="34">
        <v>266</v>
      </c>
      <c r="Y7864" s="34">
        <v>200</v>
      </c>
      <c r="Z7864" s="34">
        <v>235</v>
      </c>
      <c r="AA7864" s="34">
        <v>273</v>
      </c>
      <c r="AB7864" s="34">
        <v>180</v>
      </c>
      <c r="AC7864" s="34">
        <v>308</v>
      </c>
    </row>
    <row r="7865" spans="1:29" x14ac:dyDescent="0.2">
      <c r="A7865" s="34" t="s">
        <v>68358</v>
      </c>
      <c r="B7865" s="34">
        <v>307</v>
      </c>
      <c r="C7865" s="34">
        <v>333</v>
      </c>
      <c r="D7865" s="34">
        <v>441</v>
      </c>
      <c r="E7865" s="34">
        <v>387</v>
      </c>
      <c r="F7865" s="34">
        <v>359</v>
      </c>
      <c r="G7865" s="34">
        <v>357</v>
      </c>
      <c r="H7865" s="34">
        <v>338</v>
      </c>
      <c r="I7865" s="34">
        <v>341</v>
      </c>
      <c r="J7865" s="34">
        <v>281</v>
      </c>
      <c r="K7865" s="34">
        <v>329</v>
      </c>
      <c r="L7865" s="34">
        <v>244</v>
      </c>
      <c r="M7865" s="34">
        <v>315</v>
      </c>
      <c r="N7865" s="34">
        <v>310</v>
      </c>
      <c r="O7865" s="34">
        <v>252</v>
      </c>
      <c r="P7865" s="34">
        <v>297</v>
      </c>
      <c r="Q7865" s="34">
        <v>346</v>
      </c>
      <c r="R7865" s="34">
        <v>366</v>
      </c>
      <c r="S7865" s="34">
        <v>405</v>
      </c>
      <c r="T7865" s="34">
        <v>316</v>
      </c>
      <c r="U7865" s="34">
        <v>285</v>
      </c>
      <c r="V7865" s="34">
        <v>366</v>
      </c>
      <c r="W7865" s="34">
        <v>288</v>
      </c>
      <c r="X7865" s="34">
        <v>426</v>
      </c>
      <c r="Y7865" s="34">
        <v>283</v>
      </c>
      <c r="Z7865" s="34">
        <v>432</v>
      </c>
      <c r="AA7865" s="34">
        <v>415</v>
      </c>
      <c r="AB7865" s="34">
        <v>379</v>
      </c>
      <c r="AC7865" s="34">
        <v>565</v>
      </c>
    </row>
    <row r="7866" spans="1:29" x14ac:dyDescent="0.2">
      <c r="A7866" s="34" t="s">
        <v>68359</v>
      </c>
      <c r="B7866" s="34">
        <v>466</v>
      </c>
      <c r="C7866" s="34">
        <v>405</v>
      </c>
      <c r="D7866" s="34">
        <v>510</v>
      </c>
      <c r="E7866" s="34">
        <v>468</v>
      </c>
      <c r="F7866" s="34">
        <v>483</v>
      </c>
      <c r="G7866" s="34">
        <v>476</v>
      </c>
      <c r="H7866" s="34">
        <v>469</v>
      </c>
      <c r="I7866" s="34">
        <v>434</v>
      </c>
      <c r="J7866" s="34">
        <v>433</v>
      </c>
      <c r="K7866" s="34">
        <v>617</v>
      </c>
      <c r="L7866" s="34">
        <v>421</v>
      </c>
      <c r="M7866" s="34">
        <v>434</v>
      </c>
      <c r="N7866" s="34">
        <v>416</v>
      </c>
      <c r="O7866" s="34">
        <v>449</v>
      </c>
      <c r="P7866" s="34">
        <v>439</v>
      </c>
      <c r="Q7866" s="34">
        <v>619</v>
      </c>
      <c r="R7866" s="34">
        <v>651</v>
      </c>
      <c r="S7866" s="34">
        <v>631</v>
      </c>
      <c r="T7866" s="34">
        <v>428</v>
      </c>
      <c r="U7866" s="34">
        <v>469</v>
      </c>
      <c r="V7866" s="34">
        <v>567</v>
      </c>
      <c r="W7866" s="34">
        <v>508</v>
      </c>
      <c r="X7866" s="34">
        <v>544</v>
      </c>
      <c r="Y7866" s="34">
        <v>531</v>
      </c>
      <c r="Z7866" s="34">
        <v>564</v>
      </c>
      <c r="AA7866" s="34">
        <v>629</v>
      </c>
      <c r="AB7866" s="34">
        <v>669</v>
      </c>
      <c r="AC7866" s="34">
        <v>829</v>
      </c>
    </row>
    <row r="7867" spans="1:29" x14ac:dyDescent="0.2">
      <c r="A7867" s="34" t="s">
        <v>68360</v>
      </c>
      <c r="B7867" s="34">
        <v>233</v>
      </c>
      <c r="C7867" s="34">
        <v>320</v>
      </c>
      <c r="D7867" s="34">
        <v>399</v>
      </c>
      <c r="E7867" s="34">
        <v>347</v>
      </c>
      <c r="F7867" s="34">
        <v>300</v>
      </c>
      <c r="G7867" s="34">
        <v>342</v>
      </c>
      <c r="H7867" s="34">
        <v>255</v>
      </c>
      <c r="I7867" s="34">
        <v>274</v>
      </c>
      <c r="J7867" s="34">
        <v>251</v>
      </c>
      <c r="K7867" s="34">
        <v>252</v>
      </c>
      <c r="L7867" s="34">
        <v>140</v>
      </c>
      <c r="M7867" s="34">
        <v>239</v>
      </c>
      <c r="N7867" s="34">
        <v>261</v>
      </c>
      <c r="O7867" s="34">
        <v>236</v>
      </c>
      <c r="P7867" s="34">
        <v>255</v>
      </c>
      <c r="Q7867" s="34">
        <v>329</v>
      </c>
      <c r="R7867" s="34">
        <v>359</v>
      </c>
      <c r="S7867" s="34">
        <v>424</v>
      </c>
      <c r="T7867" s="34">
        <v>233</v>
      </c>
      <c r="U7867" s="34">
        <v>247</v>
      </c>
      <c r="V7867" s="34">
        <v>332</v>
      </c>
      <c r="W7867" s="34">
        <v>311</v>
      </c>
      <c r="X7867" s="34">
        <v>348</v>
      </c>
      <c r="Y7867" s="34">
        <v>287</v>
      </c>
      <c r="Z7867" s="34">
        <v>311</v>
      </c>
      <c r="AA7867" s="34">
        <v>387</v>
      </c>
      <c r="AB7867" s="34">
        <v>321</v>
      </c>
      <c r="AC7867" s="34">
        <v>545</v>
      </c>
    </row>
    <row r="7868" spans="1:29" x14ac:dyDescent="0.2">
      <c r="A7868" s="34" t="s">
        <v>68361</v>
      </c>
      <c r="B7868" s="34">
        <v>397</v>
      </c>
      <c r="C7868" s="34">
        <v>480</v>
      </c>
      <c r="D7868" s="34">
        <v>671</v>
      </c>
      <c r="E7868" s="34">
        <v>555</v>
      </c>
      <c r="F7868" s="34">
        <v>604</v>
      </c>
      <c r="G7868" s="34">
        <v>472</v>
      </c>
      <c r="H7868" s="34">
        <v>522</v>
      </c>
      <c r="I7868" s="34">
        <v>416</v>
      </c>
      <c r="J7868" s="34">
        <v>484</v>
      </c>
      <c r="K7868" s="34">
        <v>467</v>
      </c>
      <c r="L7868" s="34">
        <v>300</v>
      </c>
      <c r="M7868" s="34">
        <v>422</v>
      </c>
      <c r="N7868" s="34">
        <v>453</v>
      </c>
      <c r="O7868" s="34">
        <v>395</v>
      </c>
      <c r="P7868" s="34">
        <v>515</v>
      </c>
      <c r="Q7868" s="34">
        <v>582</v>
      </c>
      <c r="R7868" s="34">
        <v>579</v>
      </c>
      <c r="S7868" s="34">
        <v>626</v>
      </c>
      <c r="T7868" s="34">
        <v>423</v>
      </c>
      <c r="U7868" s="34">
        <v>384</v>
      </c>
      <c r="V7868" s="34">
        <v>541</v>
      </c>
      <c r="W7868" s="34">
        <v>449</v>
      </c>
      <c r="X7868" s="34">
        <v>730</v>
      </c>
      <c r="Y7868" s="34">
        <v>415</v>
      </c>
      <c r="Z7868" s="34">
        <v>608</v>
      </c>
      <c r="AA7868" s="34">
        <v>581</v>
      </c>
      <c r="AB7868" s="34">
        <v>537</v>
      </c>
      <c r="AC7868" s="34">
        <v>670</v>
      </c>
    </row>
    <row r="7869" spans="1:29" x14ac:dyDescent="0.2">
      <c r="A7869" s="34" t="s">
        <v>68362</v>
      </c>
      <c r="B7869" s="34">
        <v>171</v>
      </c>
      <c r="C7869" s="34">
        <v>164</v>
      </c>
      <c r="D7869" s="34">
        <v>249</v>
      </c>
      <c r="E7869" s="34">
        <v>145</v>
      </c>
      <c r="F7869" s="34">
        <v>206</v>
      </c>
      <c r="G7869" s="34">
        <v>199</v>
      </c>
      <c r="H7869" s="34">
        <v>186</v>
      </c>
      <c r="I7869" s="34">
        <v>168</v>
      </c>
      <c r="J7869" s="34">
        <v>140</v>
      </c>
      <c r="K7869" s="34">
        <v>151</v>
      </c>
      <c r="L7869" s="34">
        <v>111</v>
      </c>
      <c r="M7869" s="34">
        <v>126</v>
      </c>
      <c r="N7869" s="34">
        <v>113</v>
      </c>
      <c r="O7869" s="34">
        <v>148</v>
      </c>
      <c r="P7869" s="34">
        <v>159</v>
      </c>
      <c r="Q7869" s="34">
        <v>173</v>
      </c>
      <c r="R7869" s="34">
        <v>187</v>
      </c>
      <c r="S7869" s="34">
        <v>204</v>
      </c>
      <c r="T7869" s="34">
        <v>129</v>
      </c>
      <c r="U7869" s="34">
        <v>122</v>
      </c>
      <c r="V7869" s="34">
        <v>184</v>
      </c>
      <c r="W7869" s="34">
        <v>157</v>
      </c>
      <c r="X7869" s="34">
        <v>221</v>
      </c>
      <c r="Y7869" s="34">
        <v>119</v>
      </c>
      <c r="Z7869" s="34">
        <v>228</v>
      </c>
      <c r="AA7869" s="34">
        <v>218</v>
      </c>
      <c r="AB7869" s="34">
        <v>147</v>
      </c>
      <c r="AC7869" s="34">
        <v>252</v>
      </c>
    </row>
    <row r="7870" spans="1:29" x14ac:dyDescent="0.2">
      <c r="A7870" s="34" t="s">
        <v>68363</v>
      </c>
      <c r="B7870" s="34">
        <v>307</v>
      </c>
      <c r="C7870" s="34">
        <v>194</v>
      </c>
      <c r="D7870" s="34">
        <v>270</v>
      </c>
      <c r="E7870" s="34">
        <v>182</v>
      </c>
      <c r="F7870" s="34">
        <v>277</v>
      </c>
      <c r="G7870" s="34">
        <v>174</v>
      </c>
      <c r="H7870" s="34">
        <v>253</v>
      </c>
      <c r="I7870" s="34">
        <v>186</v>
      </c>
      <c r="J7870" s="34">
        <v>232</v>
      </c>
      <c r="K7870" s="34">
        <v>230</v>
      </c>
      <c r="L7870" s="34">
        <v>142</v>
      </c>
      <c r="M7870" s="34">
        <v>199</v>
      </c>
      <c r="N7870" s="34">
        <v>212</v>
      </c>
      <c r="O7870" s="34">
        <v>170</v>
      </c>
      <c r="P7870" s="34">
        <v>202</v>
      </c>
      <c r="Q7870" s="34">
        <v>219</v>
      </c>
      <c r="R7870" s="34">
        <v>315</v>
      </c>
      <c r="S7870" s="34">
        <v>258</v>
      </c>
      <c r="T7870" s="34">
        <v>265</v>
      </c>
      <c r="U7870" s="34">
        <v>183</v>
      </c>
      <c r="V7870" s="34">
        <v>331</v>
      </c>
      <c r="W7870" s="34">
        <v>227</v>
      </c>
      <c r="X7870" s="34">
        <v>332</v>
      </c>
      <c r="Y7870" s="34">
        <v>217</v>
      </c>
      <c r="Z7870" s="34">
        <v>264</v>
      </c>
      <c r="AA7870" s="34">
        <v>269</v>
      </c>
      <c r="AB7870" s="34">
        <v>333</v>
      </c>
      <c r="AC7870" s="34">
        <v>311</v>
      </c>
    </row>
    <row r="7871" spans="1:29" x14ac:dyDescent="0.2">
      <c r="A7871" s="34" t="s">
        <v>68364</v>
      </c>
      <c r="B7871" s="34">
        <v>226</v>
      </c>
      <c r="C7871" s="34">
        <v>298</v>
      </c>
      <c r="D7871" s="34">
        <v>484</v>
      </c>
      <c r="E7871" s="34">
        <v>349</v>
      </c>
      <c r="F7871" s="34">
        <v>371</v>
      </c>
      <c r="G7871" s="34">
        <v>274</v>
      </c>
      <c r="H7871" s="34">
        <v>313</v>
      </c>
      <c r="I7871" s="34">
        <v>367</v>
      </c>
      <c r="J7871" s="34">
        <v>348</v>
      </c>
      <c r="K7871" s="34">
        <v>337</v>
      </c>
      <c r="L7871" s="34">
        <v>189</v>
      </c>
      <c r="M7871" s="34">
        <v>293</v>
      </c>
      <c r="N7871" s="34">
        <v>308</v>
      </c>
      <c r="O7871" s="34">
        <v>321</v>
      </c>
      <c r="P7871" s="34">
        <v>329</v>
      </c>
      <c r="Q7871" s="34">
        <v>325</v>
      </c>
      <c r="R7871" s="34">
        <v>366</v>
      </c>
      <c r="S7871" s="34">
        <v>434</v>
      </c>
      <c r="T7871" s="34">
        <v>257</v>
      </c>
      <c r="U7871" s="34">
        <v>246</v>
      </c>
      <c r="V7871" s="34">
        <v>374</v>
      </c>
      <c r="W7871" s="34">
        <v>301</v>
      </c>
      <c r="X7871" s="34">
        <v>443</v>
      </c>
      <c r="Y7871" s="34">
        <v>275</v>
      </c>
      <c r="Z7871" s="34">
        <v>423</v>
      </c>
      <c r="AA7871" s="34">
        <v>413</v>
      </c>
      <c r="AB7871" s="34">
        <v>292</v>
      </c>
      <c r="AC7871" s="34">
        <v>574</v>
      </c>
    </row>
    <row r="7872" spans="1:29" x14ac:dyDescent="0.2">
      <c r="A7872" s="34" t="s">
        <v>68365</v>
      </c>
      <c r="B7872" s="34">
        <v>552</v>
      </c>
      <c r="C7872" s="34">
        <v>254</v>
      </c>
      <c r="D7872" s="34">
        <v>380</v>
      </c>
      <c r="E7872" s="34">
        <v>328</v>
      </c>
      <c r="F7872" s="34">
        <v>320</v>
      </c>
      <c r="G7872" s="34">
        <v>382</v>
      </c>
      <c r="H7872" s="34">
        <v>296</v>
      </c>
      <c r="I7872" s="34">
        <v>303</v>
      </c>
      <c r="J7872" s="34">
        <v>311</v>
      </c>
      <c r="K7872" s="34">
        <v>323</v>
      </c>
      <c r="L7872" s="34">
        <v>217</v>
      </c>
      <c r="M7872" s="34">
        <v>274</v>
      </c>
      <c r="N7872" s="34">
        <v>258</v>
      </c>
      <c r="O7872" s="34">
        <v>265</v>
      </c>
      <c r="P7872" s="34">
        <v>254</v>
      </c>
      <c r="Q7872" s="34">
        <v>433</v>
      </c>
      <c r="R7872" s="34">
        <v>387</v>
      </c>
      <c r="S7872" s="34">
        <v>459</v>
      </c>
      <c r="T7872" s="34">
        <v>242</v>
      </c>
      <c r="U7872" s="34">
        <v>280</v>
      </c>
      <c r="V7872" s="34">
        <v>321</v>
      </c>
      <c r="W7872" s="34">
        <v>361</v>
      </c>
      <c r="X7872" s="34">
        <v>449</v>
      </c>
      <c r="Y7872" s="34">
        <v>352</v>
      </c>
      <c r="Z7872" s="34">
        <v>345</v>
      </c>
      <c r="AA7872" s="34">
        <v>522</v>
      </c>
      <c r="AB7872" s="34">
        <v>356</v>
      </c>
      <c r="AC7872" s="34">
        <v>549</v>
      </c>
    </row>
    <row r="7873" spans="1:29" x14ac:dyDescent="0.2">
      <c r="A7873" s="34" t="s">
        <v>68366</v>
      </c>
      <c r="B7873" s="34">
        <v>370</v>
      </c>
      <c r="C7873" s="34">
        <v>427</v>
      </c>
      <c r="D7873" s="34">
        <v>581</v>
      </c>
      <c r="E7873" s="34">
        <v>507</v>
      </c>
      <c r="F7873" s="34">
        <v>426</v>
      </c>
      <c r="G7873" s="34">
        <v>492</v>
      </c>
      <c r="H7873" s="34">
        <v>428</v>
      </c>
      <c r="I7873" s="34">
        <v>427</v>
      </c>
      <c r="J7873" s="34">
        <v>497</v>
      </c>
      <c r="K7873" s="34">
        <v>501</v>
      </c>
      <c r="L7873" s="34">
        <v>273</v>
      </c>
      <c r="M7873" s="34">
        <v>436</v>
      </c>
      <c r="N7873" s="34">
        <v>402</v>
      </c>
      <c r="O7873" s="34">
        <v>370</v>
      </c>
      <c r="P7873" s="34">
        <v>453</v>
      </c>
      <c r="Q7873" s="34">
        <v>573</v>
      </c>
      <c r="R7873" s="34">
        <v>558</v>
      </c>
      <c r="S7873" s="34">
        <v>547</v>
      </c>
      <c r="T7873" s="34">
        <v>378</v>
      </c>
      <c r="U7873" s="34">
        <v>370</v>
      </c>
      <c r="V7873" s="34">
        <v>478</v>
      </c>
      <c r="W7873" s="34">
        <v>508</v>
      </c>
      <c r="X7873" s="34">
        <v>600</v>
      </c>
      <c r="Y7873" s="34">
        <v>446</v>
      </c>
      <c r="Z7873" s="34">
        <v>555</v>
      </c>
      <c r="AA7873" s="34">
        <v>528</v>
      </c>
      <c r="AB7873" s="34">
        <v>497</v>
      </c>
      <c r="AC7873" s="34">
        <v>737</v>
      </c>
    </row>
    <row r="7874" spans="1:29" x14ac:dyDescent="0.2">
      <c r="A7874" s="34" t="s">
        <v>68367</v>
      </c>
      <c r="B7874" s="34">
        <v>252</v>
      </c>
      <c r="C7874" s="34">
        <v>4148</v>
      </c>
      <c r="D7874" s="34">
        <v>290</v>
      </c>
      <c r="E7874" s="34">
        <v>4520</v>
      </c>
      <c r="F7874" s="34">
        <v>254</v>
      </c>
      <c r="G7874" s="34">
        <v>4675</v>
      </c>
      <c r="H7874" s="34">
        <v>229</v>
      </c>
      <c r="I7874" s="34">
        <v>4065</v>
      </c>
      <c r="J7874" s="34">
        <v>206</v>
      </c>
      <c r="K7874" s="34">
        <v>4544</v>
      </c>
      <c r="L7874" s="34">
        <v>122</v>
      </c>
      <c r="M7874" s="34">
        <v>3659</v>
      </c>
      <c r="N7874" s="34">
        <v>185</v>
      </c>
      <c r="O7874" s="34">
        <v>3434</v>
      </c>
      <c r="P7874" s="34">
        <v>172</v>
      </c>
      <c r="Q7874" s="34">
        <v>3850</v>
      </c>
      <c r="R7874" s="34">
        <v>300</v>
      </c>
      <c r="S7874" s="34">
        <v>3611</v>
      </c>
      <c r="T7874" s="34">
        <v>188</v>
      </c>
      <c r="U7874" s="34">
        <v>2714</v>
      </c>
      <c r="V7874" s="34">
        <v>234</v>
      </c>
      <c r="W7874" s="34">
        <v>2735</v>
      </c>
      <c r="X7874" s="34">
        <v>300</v>
      </c>
      <c r="Y7874" s="34">
        <v>2491</v>
      </c>
      <c r="Z7874" s="34">
        <v>293</v>
      </c>
      <c r="AA7874" s="34">
        <v>3263</v>
      </c>
      <c r="AB7874" s="34">
        <v>229</v>
      </c>
      <c r="AC7874" s="34">
        <v>4119</v>
      </c>
    </row>
    <row r="7875" spans="1:29" x14ac:dyDescent="0.2">
      <c r="A7875" s="34" t="s">
        <v>68368</v>
      </c>
      <c r="B7875" s="34">
        <v>252</v>
      </c>
      <c r="C7875" s="34">
        <v>358</v>
      </c>
      <c r="D7875" s="34">
        <v>412</v>
      </c>
      <c r="E7875" s="34">
        <v>399</v>
      </c>
      <c r="F7875" s="34">
        <v>407</v>
      </c>
      <c r="G7875" s="34">
        <v>394</v>
      </c>
      <c r="H7875" s="34">
        <v>399</v>
      </c>
      <c r="I7875" s="34">
        <v>374</v>
      </c>
      <c r="J7875" s="34">
        <v>354</v>
      </c>
      <c r="K7875" s="34">
        <v>385</v>
      </c>
      <c r="L7875" s="34">
        <v>242</v>
      </c>
      <c r="M7875" s="34">
        <v>368</v>
      </c>
      <c r="N7875" s="34">
        <v>330</v>
      </c>
      <c r="O7875" s="34">
        <v>306</v>
      </c>
      <c r="P7875" s="34">
        <v>361</v>
      </c>
      <c r="Q7875" s="34">
        <v>550</v>
      </c>
      <c r="R7875" s="34">
        <v>483</v>
      </c>
      <c r="S7875" s="34">
        <v>547</v>
      </c>
      <c r="T7875" s="34">
        <v>325</v>
      </c>
      <c r="U7875" s="34">
        <v>404</v>
      </c>
      <c r="V7875" s="34">
        <v>435</v>
      </c>
      <c r="W7875" s="34">
        <v>361</v>
      </c>
      <c r="X7875" s="34">
        <v>501</v>
      </c>
      <c r="Y7875" s="34">
        <v>412</v>
      </c>
      <c r="Z7875" s="34">
        <v>449</v>
      </c>
      <c r="AA7875" s="34">
        <v>543</v>
      </c>
      <c r="AB7875" s="34">
        <v>438</v>
      </c>
      <c r="AC7875" s="34">
        <v>654</v>
      </c>
    </row>
    <row r="7876" spans="1:29" x14ac:dyDescent="0.2">
      <c r="A7876" s="34" t="s">
        <v>68369</v>
      </c>
      <c r="B7876" s="34">
        <v>423</v>
      </c>
      <c r="C7876" s="34">
        <v>470</v>
      </c>
      <c r="D7876" s="34">
        <v>659</v>
      </c>
      <c r="E7876" s="34">
        <v>575</v>
      </c>
      <c r="F7876" s="34">
        <v>394</v>
      </c>
      <c r="G7876" s="34">
        <v>446</v>
      </c>
      <c r="H7876" s="34">
        <v>310</v>
      </c>
      <c r="I7876" s="34">
        <v>378</v>
      </c>
      <c r="J7876" s="34">
        <v>221</v>
      </c>
      <c r="K7876" s="34">
        <v>462</v>
      </c>
      <c r="L7876" s="34">
        <v>142</v>
      </c>
      <c r="M7876" s="34">
        <v>418</v>
      </c>
      <c r="N7876" s="34">
        <v>317</v>
      </c>
      <c r="O7876" s="34">
        <v>303</v>
      </c>
      <c r="P7876" s="34">
        <v>255</v>
      </c>
      <c r="Q7876" s="34">
        <v>379</v>
      </c>
      <c r="R7876" s="34">
        <v>344</v>
      </c>
      <c r="S7876" s="34">
        <v>632</v>
      </c>
      <c r="T7876" s="34">
        <v>147</v>
      </c>
      <c r="U7876" s="34">
        <v>270</v>
      </c>
      <c r="V7876" s="34">
        <v>410</v>
      </c>
      <c r="W7876" s="34">
        <v>324</v>
      </c>
      <c r="X7876" s="34">
        <v>498</v>
      </c>
      <c r="Y7876" s="34">
        <v>222</v>
      </c>
      <c r="Z7876" s="34">
        <v>516</v>
      </c>
      <c r="AA7876" s="34">
        <v>535</v>
      </c>
      <c r="AB7876" s="34">
        <v>248</v>
      </c>
      <c r="AC7876" s="34">
        <v>702</v>
      </c>
    </row>
    <row r="7877" spans="1:29" x14ac:dyDescent="0.2">
      <c r="A7877" s="34" t="s">
        <v>68370</v>
      </c>
      <c r="B7877" s="34">
        <v>270</v>
      </c>
      <c r="C7877" s="34">
        <v>523</v>
      </c>
      <c r="D7877" s="34">
        <v>464</v>
      </c>
      <c r="E7877" s="34">
        <v>559</v>
      </c>
      <c r="F7877" s="34">
        <v>303</v>
      </c>
      <c r="G7877" s="34">
        <v>556</v>
      </c>
      <c r="H7877" s="34">
        <v>335</v>
      </c>
      <c r="I7877" s="34">
        <v>506</v>
      </c>
      <c r="J7877" s="34">
        <v>279</v>
      </c>
      <c r="K7877" s="34">
        <v>482</v>
      </c>
      <c r="L7877" s="34">
        <v>143</v>
      </c>
      <c r="M7877" s="34">
        <v>410</v>
      </c>
      <c r="N7877" s="34">
        <v>270</v>
      </c>
      <c r="O7877" s="34">
        <v>404</v>
      </c>
      <c r="P7877" s="34">
        <v>296</v>
      </c>
      <c r="Q7877" s="34">
        <v>539</v>
      </c>
      <c r="R7877" s="34">
        <v>345</v>
      </c>
      <c r="S7877" s="34">
        <v>561</v>
      </c>
      <c r="T7877" s="34">
        <v>197</v>
      </c>
      <c r="U7877" s="34">
        <v>326</v>
      </c>
      <c r="V7877" s="34">
        <v>372</v>
      </c>
      <c r="W7877" s="34">
        <v>331</v>
      </c>
      <c r="X7877" s="34">
        <v>384</v>
      </c>
      <c r="Y7877" s="34">
        <v>336</v>
      </c>
      <c r="Z7877" s="34">
        <v>418</v>
      </c>
      <c r="AA7877" s="34">
        <v>549</v>
      </c>
      <c r="AB7877" s="34">
        <v>280</v>
      </c>
      <c r="AC7877" s="34">
        <v>734</v>
      </c>
    </row>
    <row r="7878" spans="1:29" x14ac:dyDescent="0.2">
      <c r="A7878" s="34" t="s">
        <v>68371</v>
      </c>
      <c r="B7878" s="34">
        <v>371</v>
      </c>
      <c r="C7878" s="34">
        <v>505</v>
      </c>
      <c r="D7878" s="34">
        <v>725</v>
      </c>
      <c r="E7878" s="34">
        <v>578</v>
      </c>
      <c r="F7878" s="34">
        <v>587</v>
      </c>
      <c r="G7878" s="34">
        <v>499</v>
      </c>
      <c r="H7878" s="34">
        <v>567</v>
      </c>
      <c r="I7878" s="34">
        <v>519</v>
      </c>
      <c r="J7878" s="34">
        <v>489</v>
      </c>
      <c r="K7878" s="34">
        <v>557</v>
      </c>
      <c r="L7878" s="34">
        <v>251</v>
      </c>
      <c r="M7878" s="34">
        <v>399</v>
      </c>
      <c r="N7878" s="34">
        <v>452</v>
      </c>
      <c r="O7878" s="34">
        <v>473</v>
      </c>
      <c r="P7878" s="34">
        <v>478</v>
      </c>
      <c r="Q7878" s="34">
        <v>615</v>
      </c>
      <c r="R7878" s="34">
        <v>599</v>
      </c>
      <c r="S7878" s="34">
        <v>599</v>
      </c>
      <c r="T7878" s="34">
        <v>469</v>
      </c>
      <c r="U7878" s="34">
        <v>477</v>
      </c>
      <c r="V7878" s="34">
        <v>634</v>
      </c>
      <c r="W7878" s="34">
        <v>507</v>
      </c>
      <c r="X7878" s="34">
        <v>765</v>
      </c>
      <c r="Y7878" s="34">
        <v>429</v>
      </c>
      <c r="Z7878" s="34">
        <v>714</v>
      </c>
      <c r="AA7878" s="34">
        <v>654</v>
      </c>
      <c r="AB7878" s="34">
        <v>494</v>
      </c>
      <c r="AC7878" s="34">
        <v>795</v>
      </c>
    </row>
    <row r="7879" spans="1:29" x14ac:dyDescent="0.2">
      <c r="A7879" s="34" t="s">
        <v>68372</v>
      </c>
      <c r="B7879" s="34">
        <v>304</v>
      </c>
      <c r="C7879" s="34">
        <v>287</v>
      </c>
      <c r="D7879" s="34">
        <v>394</v>
      </c>
      <c r="E7879" s="34">
        <v>373</v>
      </c>
      <c r="F7879" s="34">
        <v>266</v>
      </c>
      <c r="G7879" s="34">
        <v>318</v>
      </c>
      <c r="H7879" s="34">
        <v>277</v>
      </c>
      <c r="I7879" s="34">
        <v>288</v>
      </c>
      <c r="J7879" s="34">
        <v>227</v>
      </c>
      <c r="K7879" s="34">
        <v>341</v>
      </c>
      <c r="L7879" s="34">
        <v>177</v>
      </c>
      <c r="M7879" s="34">
        <v>247</v>
      </c>
      <c r="N7879" s="34">
        <v>240</v>
      </c>
      <c r="O7879" s="34">
        <v>229</v>
      </c>
      <c r="P7879" s="34">
        <v>227</v>
      </c>
      <c r="Q7879" s="34">
        <v>331</v>
      </c>
      <c r="R7879" s="34">
        <v>309</v>
      </c>
      <c r="S7879" s="34">
        <v>364</v>
      </c>
      <c r="T7879" s="34">
        <v>230</v>
      </c>
      <c r="U7879" s="34">
        <v>281</v>
      </c>
      <c r="V7879" s="34">
        <v>324</v>
      </c>
      <c r="W7879" s="34">
        <v>321</v>
      </c>
      <c r="X7879" s="34">
        <v>377</v>
      </c>
      <c r="Y7879" s="34">
        <v>258</v>
      </c>
      <c r="Z7879" s="34">
        <v>346</v>
      </c>
      <c r="AA7879" s="34">
        <v>369</v>
      </c>
      <c r="AB7879" s="34">
        <v>242</v>
      </c>
      <c r="AC7879" s="34">
        <v>489</v>
      </c>
    </row>
    <row r="7880" spans="1:29" x14ac:dyDescent="0.2">
      <c r="A7880" s="34" t="s">
        <v>68373</v>
      </c>
      <c r="B7880" s="34">
        <v>274</v>
      </c>
      <c r="C7880" s="34">
        <v>501</v>
      </c>
      <c r="D7880" s="34">
        <v>596</v>
      </c>
      <c r="E7880" s="34">
        <v>496</v>
      </c>
      <c r="F7880" s="34">
        <v>425</v>
      </c>
      <c r="G7880" s="34">
        <v>511</v>
      </c>
      <c r="H7880" s="34">
        <v>324</v>
      </c>
      <c r="I7880" s="34">
        <v>373</v>
      </c>
      <c r="J7880" s="34">
        <v>241</v>
      </c>
      <c r="K7880" s="34">
        <v>477</v>
      </c>
      <c r="L7880" s="34">
        <v>126</v>
      </c>
      <c r="M7880" s="34">
        <v>327</v>
      </c>
      <c r="N7880" s="34">
        <v>276</v>
      </c>
      <c r="O7880" s="34">
        <v>312</v>
      </c>
      <c r="P7880" s="34">
        <v>295</v>
      </c>
      <c r="Q7880" s="34">
        <v>385</v>
      </c>
      <c r="R7880" s="34">
        <v>305</v>
      </c>
      <c r="S7880" s="34">
        <v>561</v>
      </c>
      <c r="T7880" s="34">
        <v>188</v>
      </c>
      <c r="U7880" s="34">
        <v>304</v>
      </c>
      <c r="V7880" s="34">
        <v>445</v>
      </c>
      <c r="W7880" s="34">
        <v>316</v>
      </c>
      <c r="X7880" s="34">
        <v>430</v>
      </c>
      <c r="Y7880" s="34">
        <v>277</v>
      </c>
      <c r="Z7880" s="34">
        <v>509</v>
      </c>
      <c r="AA7880" s="34">
        <v>475</v>
      </c>
      <c r="AB7880" s="34">
        <v>214</v>
      </c>
      <c r="AC7880" s="34">
        <v>638</v>
      </c>
    </row>
    <row r="7881" spans="1:29" x14ac:dyDescent="0.2">
      <c r="A7881" s="34" t="s">
        <v>68374</v>
      </c>
      <c r="B7881" s="34">
        <v>643</v>
      </c>
      <c r="C7881" s="34">
        <v>623</v>
      </c>
      <c r="D7881" s="34">
        <v>792</v>
      </c>
      <c r="E7881" s="34">
        <v>680</v>
      </c>
      <c r="F7881" s="34">
        <v>858</v>
      </c>
      <c r="G7881" s="34">
        <v>688</v>
      </c>
      <c r="H7881" s="34">
        <v>749</v>
      </c>
      <c r="I7881" s="34">
        <v>716</v>
      </c>
      <c r="J7881" s="34">
        <v>743</v>
      </c>
      <c r="K7881" s="34">
        <v>758</v>
      </c>
      <c r="L7881" s="34">
        <v>724</v>
      </c>
      <c r="M7881" s="34">
        <v>587</v>
      </c>
      <c r="N7881" s="34">
        <v>742</v>
      </c>
      <c r="O7881" s="34">
        <v>655</v>
      </c>
      <c r="P7881" s="34">
        <v>791</v>
      </c>
      <c r="Q7881" s="34">
        <v>992</v>
      </c>
      <c r="R7881" s="34">
        <v>1012</v>
      </c>
      <c r="S7881" s="34">
        <v>856</v>
      </c>
      <c r="T7881" s="34">
        <v>921</v>
      </c>
      <c r="U7881" s="34">
        <v>728</v>
      </c>
      <c r="V7881" s="34">
        <v>927</v>
      </c>
      <c r="W7881" s="34">
        <v>884</v>
      </c>
      <c r="X7881" s="34">
        <v>971</v>
      </c>
      <c r="Y7881" s="34">
        <v>907</v>
      </c>
      <c r="Z7881" s="34">
        <v>778</v>
      </c>
      <c r="AA7881" s="34">
        <v>870</v>
      </c>
      <c r="AB7881" s="34">
        <v>1124</v>
      </c>
      <c r="AC7881" s="34">
        <v>1097</v>
      </c>
    </row>
    <row r="7882" spans="1:29" x14ac:dyDescent="0.2">
      <c r="A7882" s="34" t="s">
        <v>68375</v>
      </c>
      <c r="B7882" s="34">
        <v>478</v>
      </c>
      <c r="C7882" s="34">
        <v>470</v>
      </c>
      <c r="D7882" s="34">
        <v>650</v>
      </c>
      <c r="E7882" s="34">
        <v>471</v>
      </c>
      <c r="F7882" s="34">
        <v>604</v>
      </c>
      <c r="G7882" s="34">
        <v>437</v>
      </c>
      <c r="H7882" s="34">
        <v>575</v>
      </c>
      <c r="I7882" s="34">
        <v>419</v>
      </c>
      <c r="J7882" s="34">
        <v>560</v>
      </c>
      <c r="K7882" s="34">
        <v>495</v>
      </c>
      <c r="L7882" s="34">
        <v>526</v>
      </c>
      <c r="M7882" s="34">
        <v>433</v>
      </c>
      <c r="N7882" s="34">
        <v>538</v>
      </c>
      <c r="O7882" s="34">
        <v>450</v>
      </c>
      <c r="P7882" s="34">
        <v>533</v>
      </c>
      <c r="Q7882" s="34">
        <v>706</v>
      </c>
      <c r="R7882" s="34">
        <v>796</v>
      </c>
      <c r="S7882" s="34">
        <v>593</v>
      </c>
      <c r="T7882" s="34">
        <v>583</v>
      </c>
      <c r="U7882" s="34">
        <v>488</v>
      </c>
      <c r="V7882" s="34">
        <v>728</v>
      </c>
      <c r="W7882" s="34">
        <v>587</v>
      </c>
      <c r="X7882" s="34">
        <v>719</v>
      </c>
      <c r="Y7882" s="34">
        <v>543</v>
      </c>
      <c r="Z7882" s="34">
        <v>637</v>
      </c>
      <c r="AA7882" s="34">
        <v>586</v>
      </c>
      <c r="AB7882" s="34">
        <v>760</v>
      </c>
      <c r="AC7882" s="34">
        <v>739</v>
      </c>
    </row>
    <row r="7883" spans="1:29" x14ac:dyDescent="0.2">
      <c r="A7883" s="34" t="s">
        <v>68376</v>
      </c>
      <c r="B7883" s="34">
        <v>430</v>
      </c>
      <c r="C7883" s="34">
        <v>644</v>
      </c>
      <c r="D7883" s="34">
        <v>686</v>
      </c>
      <c r="E7883" s="34">
        <v>716</v>
      </c>
      <c r="F7883" s="34">
        <v>608</v>
      </c>
      <c r="G7883" s="34">
        <v>592</v>
      </c>
      <c r="H7883" s="34">
        <v>505</v>
      </c>
      <c r="I7883" s="34">
        <v>692</v>
      </c>
      <c r="J7883" s="34">
        <v>488</v>
      </c>
      <c r="K7883" s="34">
        <v>704</v>
      </c>
      <c r="L7883" s="34">
        <v>302</v>
      </c>
      <c r="M7883" s="34">
        <v>544</v>
      </c>
      <c r="N7883" s="34">
        <v>454</v>
      </c>
      <c r="O7883" s="34">
        <v>639</v>
      </c>
      <c r="P7883" s="34">
        <v>469</v>
      </c>
      <c r="Q7883" s="34">
        <v>806</v>
      </c>
      <c r="R7883" s="34">
        <v>566</v>
      </c>
      <c r="S7883" s="34">
        <v>822</v>
      </c>
      <c r="T7883" s="34">
        <v>445</v>
      </c>
      <c r="U7883" s="34">
        <v>658</v>
      </c>
      <c r="V7883" s="34">
        <v>532</v>
      </c>
      <c r="W7883" s="34">
        <v>676</v>
      </c>
      <c r="X7883" s="34">
        <v>760</v>
      </c>
      <c r="Y7883" s="34">
        <v>610</v>
      </c>
      <c r="Z7883" s="34">
        <v>632</v>
      </c>
      <c r="AA7883" s="34">
        <v>843</v>
      </c>
      <c r="AB7883" s="34">
        <v>583</v>
      </c>
      <c r="AC7883" s="34">
        <v>1159</v>
      </c>
    </row>
    <row r="7884" spans="1:29" x14ac:dyDescent="0.2">
      <c r="A7884" s="34" t="s">
        <v>68377</v>
      </c>
      <c r="B7884" s="34">
        <v>393</v>
      </c>
      <c r="C7884" s="34">
        <v>443</v>
      </c>
      <c r="D7884" s="34">
        <v>512</v>
      </c>
      <c r="E7884" s="34">
        <v>463</v>
      </c>
      <c r="F7884" s="34">
        <v>458</v>
      </c>
      <c r="G7884" s="34">
        <v>426</v>
      </c>
      <c r="H7884" s="34">
        <v>426</v>
      </c>
      <c r="I7884" s="34">
        <v>402</v>
      </c>
      <c r="J7884" s="34">
        <v>416</v>
      </c>
      <c r="K7884" s="34">
        <v>470</v>
      </c>
      <c r="L7884" s="34">
        <v>321</v>
      </c>
      <c r="M7884" s="34">
        <v>363</v>
      </c>
      <c r="N7884" s="34">
        <v>357</v>
      </c>
      <c r="O7884" s="34">
        <v>398</v>
      </c>
      <c r="P7884" s="34">
        <v>369</v>
      </c>
      <c r="Q7884" s="34">
        <v>543</v>
      </c>
      <c r="R7884" s="34">
        <v>529</v>
      </c>
      <c r="S7884" s="34">
        <v>558</v>
      </c>
      <c r="T7884" s="34">
        <v>392</v>
      </c>
      <c r="U7884" s="34">
        <v>458</v>
      </c>
      <c r="V7884" s="34">
        <v>474</v>
      </c>
      <c r="W7884" s="34">
        <v>488</v>
      </c>
      <c r="X7884" s="34">
        <v>528</v>
      </c>
      <c r="Y7884" s="34">
        <v>468</v>
      </c>
      <c r="Z7884" s="34">
        <v>459</v>
      </c>
      <c r="AA7884" s="34">
        <v>553</v>
      </c>
      <c r="AB7884" s="34">
        <v>435</v>
      </c>
      <c r="AC7884" s="34">
        <v>638</v>
      </c>
    </row>
    <row r="7885" spans="1:29" x14ac:dyDescent="0.2">
      <c r="A7885" s="34" t="s">
        <v>68378</v>
      </c>
      <c r="B7885" s="34">
        <v>440</v>
      </c>
      <c r="C7885" s="34">
        <v>513</v>
      </c>
      <c r="D7885" s="34">
        <v>592</v>
      </c>
      <c r="E7885" s="34">
        <v>582</v>
      </c>
      <c r="F7885" s="34">
        <v>476</v>
      </c>
      <c r="G7885" s="34">
        <v>555</v>
      </c>
      <c r="H7885" s="34">
        <v>366</v>
      </c>
      <c r="I7885" s="34">
        <v>474</v>
      </c>
      <c r="J7885" s="34">
        <v>362</v>
      </c>
      <c r="K7885" s="34">
        <v>580</v>
      </c>
      <c r="L7885" s="34">
        <v>164</v>
      </c>
      <c r="M7885" s="34">
        <v>399</v>
      </c>
      <c r="N7885" s="34">
        <v>355</v>
      </c>
      <c r="O7885" s="34">
        <v>383</v>
      </c>
      <c r="P7885" s="34">
        <v>347</v>
      </c>
      <c r="Q7885" s="34">
        <v>519</v>
      </c>
      <c r="R7885" s="34">
        <v>359</v>
      </c>
      <c r="S7885" s="34">
        <v>642</v>
      </c>
      <c r="T7885" s="34">
        <v>248</v>
      </c>
      <c r="U7885" s="34">
        <v>380</v>
      </c>
      <c r="V7885" s="34">
        <v>434</v>
      </c>
      <c r="W7885" s="34">
        <v>390</v>
      </c>
      <c r="X7885" s="34">
        <v>595</v>
      </c>
      <c r="Y7885" s="34">
        <v>374</v>
      </c>
      <c r="Z7885" s="34">
        <v>584</v>
      </c>
      <c r="AA7885" s="34">
        <v>677</v>
      </c>
      <c r="AB7885" s="34">
        <v>368</v>
      </c>
      <c r="AC7885" s="34">
        <v>742</v>
      </c>
    </row>
    <row r="7886" spans="1:29" x14ac:dyDescent="0.2">
      <c r="A7886" s="34" t="s">
        <v>68379</v>
      </c>
      <c r="B7886" s="34">
        <v>152</v>
      </c>
      <c r="C7886" s="34">
        <v>368</v>
      </c>
      <c r="D7886" s="34">
        <v>372</v>
      </c>
      <c r="E7886" s="34">
        <v>387</v>
      </c>
      <c r="F7886" s="34">
        <v>314</v>
      </c>
      <c r="G7886" s="34">
        <v>363</v>
      </c>
      <c r="H7886" s="34">
        <v>233</v>
      </c>
      <c r="I7886" s="34">
        <v>292</v>
      </c>
      <c r="J7886" s="34">
        <v>262</v>
      </c>
      <c r="K7886" s="34">
        <v>375</v>
      </c>
      <c r="L7886" s="34">
        <v>132</v>
      </c>
      <c r="M7886" s="34">
        <v>309</v>
      </c>
      <c r="N7886" s="34">
        <v>263</v>
      </c>
      <c r="O7886" s="34">
        <v>299</v>
      </c>
      <c r="P7886" s="34">
        <v>287</v>
      </c>
      <c r="Q7886" s="34">
        <v>389</v>
      </c>
      <c r="R7886" s="34">
        <v>274</v>
      </c>
      <c r="S7886" s="34">
        <v>397</v>
      </c>
      <c r="T7886" s="34">
        <v>195</v>
      </c>
      <c r="U7886" s="34">
        <v>314</v>
      </c>
      <c r="V7886" s="34">
        <v>376</v>
      </c>
      <c r="W7886" s="34">
        <v>253</v>
      </c>
      <c r="X7886" s="34">
        <v>430</v>
      </c>
      <c r="Y7886" s="34">
        <v>267</v>
      </c>
      <c r="Z7886" s="34">
        <v>408</v>
      </c>
      <c r="AA7886" s="34">
        <v>384</v>
      </c>
      <c r="AB7886" s="34">
        <v>207</v>
      </c>
      <c r="AC7886" s="34">
        <v>482</v>
      </c>
    </row>
    <row r="7887" spans="1:29" x14ac:dyDescent="0.2">
      <c r="A7887" s="34" t="s">
        <v>68380</v>
      </c>
      <c r="B7887" s="34">
        <v>289</v>
      </c>
      <c r="C7887" s="34">
        <v>368</v>
      </c>
      <c r="D7887" s="34">
        <v>356</v>
      </c>
      <c r="E7887" s="34">
        <v>412</v>
      </c>
      <c r="F7887" s="34">
        <v>322</v>
      </c>
      <c r="G7887" s="34">
        <v>402</v>
      </c>
      <c r="H7887" s="34">
        <v>291</v>
      </c>
      <c r="I7887" s="34">
        <v>394</v>
      </c>
      <c r="J7887" s="34">
        <v>290</v>
      </c>
      <c r="K7887" s="34">
        <v>402</v>
      </c>
      <c r="L7887" s="34">
        <v>168</v>
      </c>
      <c r="M7887" s="34">
        <v>352</v>
      </c>
      <c r="N7887" s="34">
        <v>248</v>
      </c>
      <c r="O7887" s="34">
        <v>332</v>
      </c>
      <c r="P7887" s="34">
        <v>237</v>
      </c>
      <c r="Q7887" s="34">
        <v>420</v>
      </c>
      <c r="R7887" s="34">
        <v>316</v>
      </c>
      <c r="S7887" s="34">
        <v>508</v>
      </c>
      <c r="T7887" s="34">
        <v>248</v>
      </c>
      <c r="U7887" s="34">
        <v>342</v>
      </c>
      <c r="V7887" s="34">
        <v>347</v>
      </c>
      <c r="W7887" s="34">
        <v>382</v>
      </c>
      <c r="X7887" s="34">
        <v>385</v>
      </c>
      <c r="Y7887" s="34">
        <v>321</v>
      </c>
      <c r="Z7887" s="34">
        <v>348</v>
      </c>
      <c r="AA7887" s="34">
        <v>524</v>
      </c>
      <c r="AB7887" s="34">
        <v>272</v>
      </c>
      <c r="AC7887" s="34">
        <v>556</v>
      </c>
    </row>
    <row r="7888" spans="1:29" x14ac:dyDescent="0.2">
      <c r="A7888" s="34" t="s">
        <v>68381</v>
      </c>
      <c r="B7888" s="34">
        <v>363</v>
      </c>
      <c r="C7888" s="34">
        <v>304</v>
      </c>
      <c r="D7888" s="34">
        <v>328</v>
      </c>
      <c r="E7888" s="34">
        <v>334</v>
      </c>
      <c r="F7888" s="34">
        <v>376</v>
      </c>
      <c r="G7888" s="34">
        <v>373</v>
      </c>
      <c r="H7888" s="34">
        <v>311</v>
      </c>
      <c r="I7888" s="34">
        <v>300</v>
      </c>
      <c r="J7888" s="34">
        <v>228</v>
      </c>
      <c r="K7888" s="34">
        <v>275</v>
      </c>
      <c r="L7888" s="34">
        <v>210</v>
      </c>
      <c r="M7888" s="34">
        <v>302</v>
      </c>
      <c r="N7888" s="34">
        <v>274</v>
      </c>
      <c r="O7888" s="34">
        <v>290</v>
      </c>
      <c r="P7888" s="34">
        <v>279</v>
      </c>
      <c r="Q7888" s="34">
        <v>402</v>
      </c>
      <c r="R7888" s="34">
        <v>312</v>
      </c>
      <c r="S7888" s="34">
        <v>387</v>
      </c>
      <c r="T7888" s="34">
        <v>340</v>
      </c>
      <c r="U7888" s="34">
        <v>339</v>
      </c>
      <c r="V7888" s="34">
        <v>384</v>
      </c>
      <c r="W7888" s="34">
        <v>426</v>
      </c>
      <c r="X7888" s="34">
        <v>354</v>
      </c>
      <c r="Y7888" s="34">
        <v>410</v>
      </c>
      <c r="Z7888" s="34">
        <v>364</v>
      </c>
      <c r="AA7888" s="34">
        <v>451</v>
      </c>
      <c r="AB7888" s="34">
        <v>368</v>
      </c>
      <c r="AC7888" s="34">
        <v>535</v>
      </c>
    </row>
    <row r="7889" spans="1:29" x14ac:dyDescent="0.2">
      <c r="A7889" s="34" t="s">
        <v>68382</v>
      </c>
      <c r="B7889" s="34">
        <v>427</v>
      </c>
      <c r="C7889" s="34">
        <v>261</v>
      </c>
      <c r="D7889" s="34">
        <v>513</v>
      </c>
      <c r="E7889" s="34">
        <v>306</v>
      </c>
      <c r="F7889" s="34">
        <v>423</v>
      </c>
      <c r="G7889" s="34">
        <v>326</v>
      </c>
      <c r="H7889" s="34">
        <v>363</v>
      </c>
      <c r="I7889" s="34">
        <v>258</v>
      </c>
      <c r="J7889" s="34">
        <v>316</v>
      </c>
      <c r="K7889" s="34">
        <v>276</v>
      </c>
      <c r="L7889" s="34">
        <v>251</v>
      </c>
      <c r="M7889" s="34">
        <v>235</v>
      </c>
      <c r="N7889" s="34">
        <v>349</v>
      </c>
      <c r="O7889" s="34">
        <v>260</v>
      </c>
      <c r="P7889" s="34">
        <v>273</v>
      </c>
      <c r="Q7889" s="34">
        <v>319</v>
      </c>
      <c r="R7889" s="34">
        <v>448</v>
      </c>
      <c r="S7889" s="34">
        <v>379</v>
      </c>
      <c r="T7889" s="34">
        <v>316</v>
      </c>
      <c r="U7889" s="34">
        <v>218</v>
      </c>
      <c r="V7889" s="34">
        <v>481</v>
      </c>
      <c r="W7889" s="34">
        <v>283</v>
      </c>
      <c r="X7889" s="34">
        <v>467</v>
      </c>
      <c r="Y7889" s="34">
        <v>259</v>
      </c>
      <c r="Z7889" s="34">
        <v>402</v>
      </c>
      <c r="AA7889" s="34">
        <v>343</v>
      </c>
      <c r="AB7889" s="34">
        <v>342</v>
      </c>
      <c r="AC7889" s="34">
        <v>433</v>
      </c>
    </row>
    <row r="7890" spans="1:29" x14ac:dyDescent="0.2">
      <c r="A7890" s="34" t="s">
        <v>68383</v>
      </c>
      <c r="B7890" s="34">
        <v>230</v>
      </c>
      <c r="C7890" s="34">
        <v>522</v>
      </c>
      <c r="D7890" s="34">
        <v>557</v>
      </c>
      <c r="E7890" s="34">
        <v>567</v>
      </c>
      <c r="F7890" s="34">
        <v>501</v>
      </c>
      <c r="G7890" s="34">
        <v>550</v>
      </c>
      <c r="H7890" s="34">
        <v>374</v>
      </c>
      <c r="I7890" s="34">
        <v>521</v>
      </c>
      <c r="J7890" s="34">
        <v>363</v>
      </c>
      <c r="K7890" s="34">
        <v>478</v>
      </c>
      <c r="L7890" s="34">
        <v>201</v>
      </c>
      <c r="M7890" s="34">
        <v>439</v>
      </c>
      <c r="N7890" s="34">
        <v>370</v>
      </c>
      <c r="O7890" s="34">
        <v>401</v>
      </c>
      <c r="P7890" s="34">
        <v>393</v>
      </c>
      <c r="Q7890" s="34">
        <v>440</v>
      </c>
      <c r="R7890" s="34">
        <v>431</v>
      </c>
      <c r="S7890" s="34">
        <v>653</v>
      </c>
      <c r="T7890" s="34">
        <v>264</v>
      </c>
      <c r="U7890" s="34">
        <v>384</v>
      </c>
      <c r="V7890" s="34">
        <v>460</v>
      </c>
      <c r="W7890" s="34">
        <v>434</v>
      </c>
      <c r="X7890" s="34">
        <v>530</v>
      </c>
      <c r="Y7890" s="34">
        <v>378</v>
      </c>
      <c r="Z7890" s="34">
        <v>525</v>
      </c>
      <c r="AA7890" s="34">
        <v>599</v>
      </c>
      <c r="AB7890" s="34">
        <v>343</v>
      </c>
      <c r="AC7890" s="34">
        <v>752</v>
      </c>
    </row>
    <row r="7891" spans="1:29" x14ac:dyDescent="0.2">
      <c r="A7891" s="34" t="s">
        <v>68384</v>
      </c>
      <c r="B7891" s="34">
        <v>331</v>
      </c>
      <c r="C7891" s="34">
        <v>321</v>
      </c>
      <c r="D7891" s="34">
        <v>453</v>
      </c>
      <c r="E7891" s="34">
        <v>327</v>
      </c>
      <c r="F7891" s="34">
        <v>329</v>
      </c>
      <c r="G7891" s="34">
        <v>295</v>
      </c>
      <c r="H7891" s="34">
        <v>238</v>
      </c>
      <c r="I7891" s="34">
        <v>330</v>
      </c>
      <c r="J7891" s="34">
        <v>163</v>
      </c>
      <c r="K7891" s="34">
        <v>332</v>
      </c>
      <c r="L7891" s="34">
        <v>100</v>
      </c>
      <c r="M7891" s="34">
        <v>245</v>
      </c>
      <c r="N7891" s="34">
        <v>211</v>
      </c>
      <c r="O7891" s="34">
        <v>213</v>
      </c>
      <c r="P7891" s="34">
        <v>219</v>
      </c>
      <c r="Q7891" s="34">
        <v>275</v>
      </c>
      <c r="R7891" s="34">
        <v>241</v>
      </c>
      <c r="S7891" s="34">
        <v>406</v>
      </c>
      <c r="T7891" s="34">
        <v>187</v>
      </c>
      <c r="U7891" s="34">
        <v>226</v>
      </c>
      <c r="V7891" s="34">
        <v>334</v>
      </c>
      <c r="W7891" s="34">
        <v>219</v>
      </c>
      <c r="X7891" s="34">
        <v>362</v>
      </c>
      <c r="Y7891" s="34">
        <v>222</v>
      </c>
      <c r="Z7891" s="34">
        <v>350</v>
      </c>
      <c r="AA7891" s="34">
        <v>302</v>
      </c>
      <c r="AB7891" s="34">
        <v>205</v>
      </c>
      <c r="AC7891" s="34">
        <v>467</v>
      </c>
    </row>
    <row r="7892" spans="1:29" x14ac:dyDescent="0.2">
      <c r="A7892" s="34" t="s">
        <v>68385</v>
      </c>
      <c r="B7892" s="34">
        <v>463</v>
      </c>
      <c r="C7892" s="34">
        <v>634</v>
      </c>
      <c r="D7892" s="34">
        <v>643</v>
      </c>
      <c r="E7892" s="34">
        <v>657</v>
      </c>
      <c r="F7892" s="34">
        <v>673</v>
      </c>
      <c r="G7892" s="34">
        <v>641</v>
      </c>
      <c r="H7892" s="34">
        <v>537</v>
      </c>
      <c r="I7892" s="34">
        <v>617</v>
      </c>
      <c r="J7892" s="34">
        <v>543</v>
      </c>
      <c r="K7892" s="34">
        <v>647</v>
      </c>
      <c r="L7892" s="34">
        <v>482</v>
      </c>
      <c r="M7892" s="34">
        <v>611</v>
      </c>
      <c r="N7892" s="34">
        <v>505</v>
      </c>
      <c r="O7892" s="34">
        <v>595</v>
      </c>
      <c r="P7892" s="34">
        <v>486</v>
      </c>
      <c r="Q7892" s="34">
        <v>843</v>
      </c>
      <c r="R7892" s="34">
        <v>608</v>
      </c>
      <c r="S7892" s="34">
        <v>655</v>
      </c>
      <c r="T7892" s="34">
        <v>594</v>
      </c>
      <c r="U7892" s="34">
        <v>592</v>
      </c>
      <c r="V7892" s="34">
        <v>718</v>
      </c>
      <c r="W7892" s="34">
        <v>774</v>
      </c>
      <c r="X7892" s="34">
        <v>740</v>
      </c>
      <c r="Y7892" s="34">
        <v>614</v>
      </c>
      <c r="Z7892" s="34">
        <v>569</v>
      </c>
      <c r="AA7892" s="34">
        <v>802</v>
      </c>
      <c r="AB7892" s="34">
        <v>626</v>
      </c>
      <c r="AC7892" s="34">
        <v>902</v>
      </c>
    </row>
    <row r="7893" spans="1:29" x14ac:dyDescent="0.2">
      <c r="A7893" s="34" t="s">
        <v>68386</v>
      </c>
      <c r="B7893" s="34">
        <v>552</v>
      </c>
      <c r="C7893" s="34">
        <v>980</v>
      </c>
      <c r="D7893" s="34">
        <v>1080</v>
      </c>
      <c r="E7893" s="34">
        <v>1123</v>
      </c>
      <c r="F7893" s="34">
        <v>952</v>
      </c>
      <c r="G7893" s="34">
        <v>1122</v>
      </c>
      <c r="H7893" s="34">
        <v>852</v>
      </c>
      <c r="I7893" s="34">
        <v>863</v>
      </c>
      <c r="J7893" s="34">
        <v>775</v>
      </c>
      <c r="K7893" s="34">
        <v>1084</v>
      </c>
      <c r="L7893" s="34">
        <v>571</v>
      </c>
      <c r="M7893" s="34">
        <v>740</v>
      </c>
      <c r="N7893" s="34">
        <v>783</v>
      </c>
      <c r="O7893" s="34">
        <v>876</v>
      </c>
      <c r="P7893" s="34">
        <v>779</v>
      </c>
      <c r="Q7893" s="34">
        <v>1236</v>
      </c>
      <c r="R7893" s="34">
        <v>963</v>
      </c>
      <c r="S7893" s="34">
        <v>1255</v>
      </c>
      <c r="T7893" s="34">
        <v>821</v>
      </c>
      <c r="U7893" s="34">
        <v>898</v>
      </c>
      <c r="V7893" s="34">
        <v>1062</v>
      </c>
      <c r="W7893" s="34">
        <v>1056</v>
      </c>
      <c r="X7893" s="34">
        <v>1164</v>
      </c>
      <c r="Y7893" s="34">
        <v>884</v>
      </c>
      <c r="Z7893" s="34">
        <v>1099</v>
      </c>
      <c r="AA7893" s="34">
        <v>1242</v>
      </c>
      <c r="AB7893" s="34">
        <v>974</v>
      </c>
      <c r="AC7893" s="34">
        <v>1752</v>
      </c>
    </row>
    <row r="7894" spans="1:29" x14ac:dyDescent="0.2">
      <c r="A7894" s="34" t="s">
        <v>68387</v>
      </c>
      <c r="B7894" s="34">
        <v>145</v>
      </c>
      <c r="C7894" s="34">
        <v>162</v>
      </c>
      <c r="D7894" s="34">
        <v>194</v>
      </c>
      <c r="E7894" s="34">
        <v>154</v>
      </c>
      <c r="F7894" s="34">
        <v>179</v>
      </c>
      <c r="G7894" s="34">
        <v>157</v>
      </c>
      <c r="H7894" s="34">
        <v>110</v>
      </c>
      <c r="I7894" s="34">
        <v>160</v>
      </c>
      <c r="J7894" s="34">
        <v>92</v>
      </c>
      <c r="K7894" s="34">
        <v>168</v>
      </c>
      <c r="L7894" s="34">
        <v>81</v>
      </c>
      <c r="M7894" s="34">
        <v>99</v>
      </c>
      <c r="N7894" s="34">
        <v>86</v>
      </c>
      <c r="O7894" s="34">
        <v>133</v>
      </c>
      <c r="P7894" s="34">
        <v>113</v>
      </c>
      <c r="Q7894" s="34">
        <v>181</v>
      </c>
      <c r="R7894" s="34">
        <v>168</v>
      </c>
      <c r="S7894" s="34">
        <v>198</v>
      </c>
      <c r="T7894" s="34">
        <v>88</v>
      </c>
      <c r="U7894" s="34">
        <v>122</v>
      </c>
      <c r="V7894" s="34">
        <v>137</v>
      </c>
      <c r="W7894" s="34">
        <v>109</v>
      </c>
      <c r="X7894" s="34">
        <v>168</v>
      </c>
      <c r="Y7894" s="34">
        <v>127</v>
      </c>
      <c r="Z7894" s="34">
        <v>133</v>
      </c>
      <c r="AA7894" s="34">
        <v>154</v>
      </c>
      <c r="AB7894" s="34">
        <v>142</v>
      </c>
      <c r="AC7894" s="34">
        <v>184</v>
      </c>
    </row>
    <row r="7895" spans="1:29" x14ac:dyDescent="0.2">
      <c r="A7895" s="34" t="s">
        <v>68388</v>
      </c>
      <c r="B7895" s="34">
        <v>160</v>
      </c>
      <c r="C7895" s="34">
        <v>286</v>
      </c>
      <c r="D7895" s="34">
        <v>267</v>
      </c>
      <c r="E7895" s="34">
        <v>267</v>
      </c>
      <c r="F7895" s="34">
        <v>228</v>
      </c>
      <c r="G7895" s="34">
        <v>298</v>
      </c>
      <c r="H7895" s="34">
        <v>219</v>
      </c>
      <c r="I7895" s="34">
        <v>273</v>
      </c>
      <c r="J7895" s="34">
        <v>185</v>
      </c>
      <c r="K7895" s="34">
        <v>295</v>
      </c>
      <c r="L7895" s="34">
        <v>132</v>
      </c>
      <c r="M7895" s="34">
        <v>201</v>
      </c>
      <c r="N7895" s="34">
        <v>187</v>
      </c>
      <c r="O7895" s="34">
        <v>234</v>
      </c>
      <c r="P7895" s="34">
        <v>222</v>
      </c>
      <c r="Q7895" s="34">
        <v>321</v>
      </c>
      <c r="R7895" s="34">
        <v>210</v>
      </c>
      <c r="S7895" s="34">
        <v>344</v>
      </c>
      <c r="T7895" s="34">
        <v>167</v>
      </c>
      <c r="U7895" s="34">
        <v>191</v>
      </c>
      <c r="V7895" s="34">
        <v>293</v>
      </c>
      <c r="W7895" s="34">
        <v>169</v>
      </c>
      <c r="X7895" s="34">
        <v>302</v>
      </c>
      <c r="Y7895" s="34">
        <v>201</v>
      </c>
      <c r="Z7895" s="34">
        <v>266</v>
      </c>
      <c r="AA7895" s="34">
        <v>289</v>
      </c>
      <c r="AB7895" s="34">
        <v>201</v>
      </c>
      <c r="AC7895" s="34">
        <v>399</v>
      </c>
    </row>
    <row r="7896" spans="1:29" x14ac:dyDescent="0.2">
      <c r="A7896" s="34" t="s">
        <v>68389</v>
      </c>
      <c r="B7896" s="34">
        <v>488</v>
      </c>
      <c r="C7896" s="34">
        <v>689</v>
      </c>
      <c r="D7896" s="34">
        <v>779</v>
      </c>
      <c r="E7896" s="34">
        <v>705</v>
      </c>
      <c r="F7896" s="34">
        <v>608</v>
      </c>
      <c r="G7896" s="34">
        <v>618</v>
      </c>
      <c r="H7896" s="34">
        <v>520</v>
      </c>
      <c r="I7896" s="34">
        <v>548</v>
      </c>
      <c r="J7896" s="34">
        <v>463</v>
      </c>
      <c r="K7896" s="34">
        <v>718</v>
      </c>
      <c r="L7896" s="34">
        <v>302</v>
      </c>
      <c r="M7896" s="34">
        <v>528</v>
      </c>
      <c r="N7896" s="34">
        <v>527</v>
      </c>
      <c r="O7896" s="34">
        <v>525</v>
      </c>
      <c r="P7896" s="34">
        <v>507</v>
      </c>
      <c r="Q7896" s="34">
        <v>717</v>
      </c>
      <c r="R7896" s="34">
        <v>473</v>
      </c>
      <c r="S7896" s="34">
        <v>731</v>
      </c>
      <c r="T7896" s="34">
        <v>374</v>
      </c>
      <c r="U7896" s="34">
        <v>484</v>
      </c>
      <c r="V7896" s="34">
        <v>637</v>
      </c>
      <c r="W7896" s="34">
        <v>575</v>
      </c>
      <c r="X7896" s="34">
        <v>747</v>
      </c>
      <c r="Y7896" s="34">
        <v>472</v>
      </c>
      <c r="Z7896" s="34">
        <v>652</v>
      </c>
      <c r="AA7896" s="34">
        <v>754</v>
      </c>
      <c r="AB7896" s="34">
        <v>456</v>
      </c>
      <c r="AC7896" s="34">
        <v>969</v>
      </c>
    </row>
    <row r="7897" spans="1:29" x14ac:dyDescent="0.2">
      <c r="A7897" s="34" t="s">
        <v>68390</v>
      </c>
      <c r="B7897" s="34">
        <v>236</v>
      </c>
      <c r="C7897" s="34">
        <v>320</v>
      </c>
      <c r="D7897" s="34">
        <v>465</v>
      </c>
      <c r="E7897" s="34">
        <v>270</v>
      </c>
      <c r="F7897" s="34">
        <v>311</v>
      </c>
      <c r="G7897" s="34">
        <v>205</v>
      </c>
      <c r="H7897" s="34">
        <v>280</v>
      </c>
      <c r="I7897" s="34">
        <v>280</v>
      </c>
      <c r="J7897" s="34">
        <v>269</v>
      </c>
      <c r="K7897" s="34">
        <v>222</v>
      </c>
      <c r="L7897" s="34">
        <v>138</v>
      </c>
      <c r="M7897" s="34">
        <v>221</v>
      </c>
      <c r="N7897" s="34">
        <v>257</v>
      </c>
      <c r="O7897" s="34">
        <v>186</v>
      </c>
      <c r="P7897" s="34">
        <v>244</v>
      </c>
      <c r="Q7897" s="34">
        <v>259</v>
      </c>
      <c r="R7897" s="34">
        <v>333</v>
      </c>
      <c r="S7897" s="34">
        <v>333</v>
      </c>
      <c r="T7897" s="34">
        <v>181</v>
      </c>
      <c r="U7897" s="34">
        <v>179</v>
      </c>
      <c r="V7897" s="34">
        <v>322</v>
      </c>
      <c r="W7897" s="34">
        <v>192</v>
      </c>
      <c r="X7897" s="34">
        <v>381</v>
      </c>
      <c r="Y7897" s="34">
        <v>147</v>
      </c>
      <c r="Z7897" s="34">
        <v>419</v>
      </c>
      <c r="AA7897" s="34">
        <v>320</v>
      </c>
      <c r="AB7897" s="34">
        <v>221</v>
      </c>
      <c r="AC7897" s="34">
        <v>364</v>
      </c>
    </row>
    <row r="7898" spans="1:29" x14ac:dyDescent="0.2">
      <c r="A7898" s="34" t="s">
        <v>68391</v>
      </c>
      <c r="B7898" s="34">
        <v>524</v>
      </c>
      <c r="C7898" s="34">
        <v>696</v>
      </c>
      <c r="D7898" s="34">
        <v>884</v>
      </c>
      <c r="E7898" s="34">
        <v>760</v>
      </c>
      <c r="F7898" s="34">
        <v>900</v>
      </c>
      <c r="G7898" s="34">
        <v>774</v>
      </c>
      <c r="H7898" s="34">
        <v>745</v>
      </c>
      <c r="I7898" s="34">
        <v>741</v>
      </c>
      <c r="J7898" s="34">
        <v>766</v>
      </c>
      <c r="K7898" s="34">
        <v>768</v>
      </c>
      <c r="L7898" s="34">
        <v>628</v>
      </c>
      <c r="M7898" s="34">
        <v>623</v>
      </c>
      <c r="N7898" s="34">
        <v>719</v>
      </c>
      <c r="O7898" s="34">
        <v>613</v>
      </c>
      <c r="P7898" s="34">
        <v>741</v>
      </c>
      <c r="Q7898" s="34">
        <v>1134</v>
      </c>
      <c r="R7898" s="34">
        <v>941</v>
      </c>
      <c r="S7898" s="34">
        <v>920</v>
      </c>
      <c r="T7898" s="34">
        <v>845</v>
      </c>
      <c r="U7898" s="34">
        <v>695</v>
      </c>
      <c r="V7898" s="34">
        <v>889</v>
      </c>
      <c r="W7898" s="34">
        <v>835</v>
      </c>
      <c r="X7898" s="34">
        <v>1007</v>
      </c>
      <c r="Y7898" s="34">
        <v>834</v>
      </c>
      <c r="Z7898" s="34">
        <v>1052</v>
      </c>
      <c r="AA7898" s="34">
        <v>992</v>
      </c>
      <c r="AB7898" s="34">
        <v>1014</v>
      </c>
      <c r="AC7898" s="34">
        <v>1238</v>
      </c>
    </row>
    <row r="7899" spans="1:29" x14ac:dyDescent="0.2">
      <c r="A7899" s="34" t="s">
        <v>68392</v>
      </c>
      <c r="B7899" s="34">
        <v>316</v>
      </c>
      <c r="C7899" s="34">
        <v>584</v>
      </c>
      <c r="D7899" s="34">
        <v>555</v>
      </c>
      <c r="E7899" s="34">
        <v>644</v>
      </c>
      <c r="F7899" s="34">
        <v>466</v>
      </c>
      <c r="G7899" s="34">
        <v>656</v>
      </c>
      <c r="H7899" s="34">
        <v>385</v>
      </c>
      <c r="I7899" s="34">
        <v>595</v>
      </c>
      <c r="J7899" s="34">
        <v>377</v>
      </c>
      <c r="K7899" s="34">
        <v>618</v>
      </c>
      <c r="L7899" s="34">
        <v>181</v>
      </c>
      <c r="M7899" s="34">
        <v>473</v>
      </c>
      <c r="N7899" s="34">
        <v>348</v>
      </c>
      <c r="O7899" s="34">
        <v>433</v>
      </c>
      <c r="P7899" s="34">
        <v>337</v>
      </c>
      <c r="Q7899" s="34">
        <v>610</v>
      </c>
      <c r="R7899" s="34">
        <v>396</v>
      </c>
      <c r="S7899" s="34">
        <v>639</v>
      </c>
      <c r="T7899" s="34">
        <v>217</v>
      </c>
      <c r="U7899" s="34">
        <v>387</v>
      </c>
      <c r="V7899" s="34">
        <v>436</v>
      </c>
      <c r="W7899" s="34">
        <v>418</v>
      </c>
      <c r="X7899" s="34">
        <v>493</v>
      </c>
      <c r="Y7899" s="34">
        <v>389</v>
      </c>
      <c r="Z7899" s="34">
        <v>483</v>
      </c>
      <c r="AA7899" s="34">
        <v>707</v>
      </c>
      <c r="AB7899" s="34">
        <v>309</v>
      </c>
      <c r="AC7899" s="34">
        <v>786</v>
      </c>
    </row>
    <row r="7900" spans="1:29" x14ac:dyDescent="0.2">
      <c r="A7900" s="34" t="s">
        <v>68393</v>
      </c>
      <c r="B7900" s="34">
        <v>306</v>
      </c>
      <c r="C7900" s="34">
        <v>310</v>
      </c>
      <c r="D7900" s="34">
        <v>262</v>
      </c>
      <c r="E7900" s="34">
        <v>317</v>
      </c>
      <c r="F7900" s="34">
        <v>282</v>
      </c>
      <c r="G7900" s="34">
        <v>346</v>
      </c>
      <c r="H7900" s="34">
        <v>229</v>
      </c>
      <c r="I7900" s="34">
        <v>251</v>
      </c>
      <c r="J7900" s="34">
        <v>208</v>
      </c>
      <c r="K7900" s="34">
        <v>321</v>
      </c>
      <c r="L7900" s="34">
        <v>211</v>
      </c>
      <c r="M7900" s="34">
        <v>284</v>
      </c>
      <c r="N7900" s="34">
        <v>221</v>
      </c>
      <c r="O7900" s="34">
        <v>297</v>
      </c>
      <c r="P7900" s="34">
        <v>210</v>
      </c>
      <c r="Q7900" s="34">
        <v>380</v>
      </c>
      <c r="R7900" s="34">
        <v>320</v>
      </c>
      <c r="S7900" s="34">
        <v>317</v>
      </c>
      <c r="T7900" s="34">
        <v>266</v>
      </c>
      <c r="U7900" s="34">
        <v>294</v>
      </c>
      <c r="V7900" s="34">
        <v>283</v>
      </c>
      <c r="W7900" s="34">
        <v>325</v>
      </c>
      <c r="X7900" s="34">
        <v>342</v>
      </c>
      <c r="Y7900" s="34">
        <v>336</v>
      </c>
      <c r="Z7900" s="34">
        <v>288</v>
      </c>
      <c r="AA7900" s="34">
        <v>337</v>
      </c>
      <c r="AB7900" s="34">
        <v>353</v>
      </c>
      <c r="AC7900" s="34">
        <v>432</v>
      </c>
    </row>
    <row r="7901" spans="1:29" x14ac:dyDescent="0.2">
      <c r="A7901" s="34" t="s">
        <v>68394</v>
      </c>
      <c r="B7901" s="34">
        <v>440</v>
      </c>
      <c r="C7901" s="34">
        <v>627</v>
      </c>
      <c r="D7901" s="34">
        <v>830</v>
      </c>
      <c r="E7901" s="34">
        <v>687</v>
      </c>
      <c r="F7901" s="34">
        <v>703</v>
      </c>
      <c r="G7901" s="34">
        <v>678</v>
      </c>
      <c r="H7901" s="34">
        <v>657</v>
      </c>
      <c r="I7901" s="34">
        <v>605</v>
      </c>
      <c r="J7901" s="34">
        <v>607</v>
      </c>
      <c r="K7901" s="34">
        <v>731</v>
      </c>
      <c r="L7901" s="34">
        <v>390</v>
      </c>
      <c r="M7901" s="34">
        <v>596</v>
      </c>
      <c r="N7901" s="34">
        <v>622</v>
      </c>
      <c r="O7901" s="34">
        <v>552</v>
      </c>
      <c r="P7901" s="34">
        <v>564</v>
      </c>
      <c r="Q7901" s="34">
        <v>773</v>
      </c>
      <c r="R7901" s="34">
        <v>773</v>
      </c>
      <c r="S7901" s="34">
        <v>849</v>
      </c>
      <c r="T7901" s="34">
        <v>558</v>
      </c>
      <c r="U7901" s="34">
        <v>600</v>
      </c>
      <c r="V7901" s="34">
        <v>769</v>
      </c>
      <c r="W7901" s="34">
        <v>580</v>
      </c>
      <c r="X7901" s="34">
        <v>902</v>
      </c>
      <c r="Y7901" s="34">
        <v>604</v>
      </c>
      <c r="Z7901" s="34">
        <v>824</v>
      </c>
      <c r="AA7901" s="34">
        <v>890</v>
      </c>
      <c r="AB7901" s="34">
        <v>737</v>
      </c>
      <c r="AC7901" s="34">
        <v>1051</v>
      </c>
    </row>
    <row r="7902" spans="1:29" x14ac:dyDescent="0.2">
      <c r="A7902" s="34" t="s">
        <v>68395</v>
      </c>
      <c r="B7902" s="34">
        <v>435</v>
      </c>
      <c r="C7902" s="34">
        <v>707</v>
      </c>
      <c r="D7902" s="34">
        <v>862</v>
      </c>
      <c r="E7902" s="34">
        <v>718</v>
      </c>
      <c r="F7902" s="34">
        <v>663</v>
      </c>
      <c r="G7902" s="34">
        <v>701</v>
      </c>
      <c r="H7902" s="34">
        <v>580</v>
      </c>
      <c r="I7902" s="34">
        <v>628</v>
      </c>
      <c r="J7902" s="34">
        <v>504</v>
      </c>
      <c r="K7902" s="34">
        <v>768</v>
      </c>
      <c r="L7902" s="34">
        <v>268</v>
      </c>
      <c r="M7902" s="34">
        <v>590</v>
      </c>
      <c r="N7902" s="34">
        <v>538</v>
      </c>
      <c r="O7902" s="34">
        <v>547</v>
      </c>
      <c r="P7902" s="34">
        <v>529</v>
      </c>
      <c r="Q7902" s="34">
        <v>704</v>
      </c>
      <c r="R7902" s="34">
        <v>591</v>
      </c>
      <c r="S7902" s="34">
        <v>872</v>
      </c>
      <c r="T7902" s="34">
        <v>375</v>
      </c>
      <c r="U7902" s="34">
        <v>475</v>
      </c>
      <c r="V7902" s="34">
        <v>729</v>
      </c>
      <c r="W7902" s="34">
        <v>552</v>
      </c>
      <c r="X7902" s="34">
        <v>818</v>
      </c>
      <c r="Y7902" s="34">
        <v>464</v>
      </c>
      <c r="Z7902" s="34">
        <v>777</v>
      </c>
      <c r="AA7902" s="34">
        <v>789</v>
      </c>
      <c r="AB7902" s="34">
        <v>485</v>
      </c>
      <c r="AC7902" s="34">
        <v>1036</v>
      </c>
    </row>
    <row r="7903" spans="1:29" x14ac:dyDescent="0.2">
      <c r="A7903" s="34" t="s">
        <v>68396</v>
      </c>
      <c r="B7903" s="34">
        <v>301</v>
      </c>
      <c r="C7903" s="34">
        <v>473</v>
      </c>
      <c r="D7903" s="34">
        <v>596</v>
      </c>
      <c r="E7903" s="34">
        <v>512</v>
      </c>
      <c r="F7903" s="34">
        <v>583</v>
      </c>
      <c r="G7903" s="34">
        <v>556</v>
      </c>
      <c r="H7903" s="34">
        <v>497</v>
      </c>
      <c r="I7903" s="34">
        <v>520</v>
      </c>
      <c r="J7903" s="34">
        <v>489</v>
      </c>
      <c r="K7903" s="34">
        <v>502</v>
      </c>
      <c r="L7903" s="34">
        <v>347</v>
      </c>
      <c r="M7903" s="34">
        <v>473</v>
      </c>
      <c r="N7903" s="34">
        <v>449</v>
      </c>
      <c r="O7903" s="34">
        <v>461</v>
      </c>
      <c r="P7903" s="34">
        <v>438</v>
      </c>
      <c r="Q7903" s="34">
        <v>640</v>
      </c>
      <c r="R7903" s="34">
        <v>660</v>
      </c>
      <c r="S7903" s="34">
        <v>602</v>
      </c>
      <c r="T7903" s="34">
        <v>465</v>
      </c>
      <c r="U7903" s="34">
        <v>473</v>
      </c>
      <c r="V7903" s="34">
        <v>601</v>
      </c>
      <c r="W7903" s="34">
        <v>492</v>
      </c>
      <c r="X7903" s="34">
        <v>606</v>
      </c>
      <c r="Y7903" s="34">
        <v>579</v>
      </c>
      <c r="Z7903" s="34">
        <v>607</v>
      </c>
      <c r="AA7903" s="34">
        <v>693</v>
      </c>
      <c r="AB7903" s="34">
        <v>588</v>
      </c>
      <c r="AC7903" s="34">
        <v>848</v>
      </c>
    </row>
    <row r="7904" spans="1:29" x14ac:dyDescent="0.2">
      <c r="A7904" s="34" t="s">
        <v>68397</v>
      </c>
      <c r="B7904" s="34">
        <v>280</v>
      </c>
      <c r="C7904" s="34">
        <v>169</v>
      </c>
      <c r="D7904" s="34">
        <v>228</v>
      </c>
      <c r="E7904" s="34">
        <v>174</v>
      </c>
      <c r="F7904" s="34">
        <v>204</v>
      </c>
      <c r="G7904" s="34">
        <v>135</v>
      </c>
      <c r="H7904" s="34">
        <v>178</v>
      </c>
      <c r="I7904" s="34">
        <v>157</v>
      </c>
      <c r="J7904" s="34">
        <v>135</v>
      </c>
      <c r="K7904" s="34">
        <v>167</v>
      </c>
      <c r="L7904" s="34">
        <v>95</v>
      </c>
      <c r="M7904" s="34">
        <v>157</v>
      </c>
      <c r="N7904" s="34">
        <v>159</v>
      </c>
      <c r="O7904" s="34">
        <v>140</v>
      </c>
      <c r="P7904" s="34">
        <v>134</v>
      </c>
      <c r="Q7904" s="34">
        <v>188</v>
      </c>
      <c r="R7904" s="34">
        <v>194</v>
      </c>
      <c r="S7904" s="34">
        <v>197</v>
      </c>
      <c r="T7904" s="34">
        <v>127</v>
      </c>
      <c r="U7904" s="34">
        <v>159</v>
      </c>
      <c r="V7904" s="34">
        <v>205</v>
      </c>
      <c r="W7904" s="34">
        <v>152</v>
      </c>
      <c r="X7904" s="34">
        <v>251</v>
      </c>
      <c r="Y7904" s="34">
        <v>130</v>
      </c>
      <c r="Z7904" s="34">
        <v>287</v>
      </c>
      <c r="AA7904" s="34">
        <v>193</v>
      </c>
      <c r="AB7904" s="34">
        <v>196</v>
      </c>
      <c r="AC7904" s="34">
        <v>299</v>
      </c>
    </row>
    <row r="7905" spans="1:29" x14ac:dyDescent="0.2">
      <c r="A7905" s="34" t="s">
        <v>68398</v>
      </c>
      <c r="B7905" s="34">
        <v>527</v>
      </c>
      <c r="C7905" s="34">
        <v>515</v>
      </c>
      <c r="D7905" s="34">
        <v>561</v>
      </c>
      <c r="E7905" s="34">
        <v>568</v>
      </c>
      <c r="F7905" s="34">
        <v>532</v>
      </c>
      <c r="G7905" s="34">
        <v>671</v>
      </c>
      <c r="H7905" s="34">
        <v>466</v>
      </c>
      <c r="I7905" s="34">
        <v>507</v>
      </c>
      <c r="J7905" s="34">
        <v>485</v>
      </c>
      <c r="K7905" s="34">
        <v>664</v>
      </c>
      <c r="L7905" s="34">
        <v>393</v>
      </c>
      <c r="M7905" s="34">
        <v>512</v>
      </c>
      <c r="N7905" s="34">
        <v>421</v>
      </c>
      <c r="O7905" s="34">
        <v>506</v>
      </c>
      <c r="P7905" s="34">
        <v>495</v>
      </c>
      <c r="Q7905" s="34">
        <v>671</v>
      </c>
      <c r="R7905" s="34">
        <v>566</v>
      </c>
      <c r="S7905" s="34">
        <v>679</v>
      </c>
      <c r="T7905" s="34">
        <v>517</v>
      </c>
      <c r="U7905" s="34">
        <v>531</v>
      </c>
      <c r="V7905" s="34">
        <v>620</v>
      </c>
      <c r="W7905" s="34">
        <v>634</v>
      </c>
      <c r="X7905" s="34">
        <v>665</v>
      </c>
      <c r="Y7905" s="34">
        <v>560</v>
      </c>
      <c r="Z7905" s="34">
        <v>565</v>
      </c>
      <c r="AA7905" s="34">
        <v>724</v>
      </c>
      <c r="AB7905" s="34">
        <v>626</v>
      </c>
      <c r="AC7905" s="34">
        <v>887</v>
      </c>
    </row>
    <row r="7906" spans="1:29" x14ac:dyDescent="0.2">
      <c r="A7906" s="34" t="s">
        <v>68399</v>
      </c>
      <c r="B7906" s="34">
        <v>987</v>
      </c>
      <c r="C7906" s="34">
        <v>778</v>
      </c>
      <c r="D7906" s="34">
        <v>1053</v>
      </c>
      <c r="E7906" s="34">
        <v>840</v>
      </c>
      <c r="F7906" s="34">
        <v>1059</v>
      </c>
      <c r="G7906" s="34">
        <v>793</v>
      </c>
      <c r="H7906" s="34">
        <v>921</v>
      </c>
      <c r="I7906" s="34">
        <v>725</v>
      </c>
      <c r="J7906" s="34">
        <v>919</v>
      </c>
      <c r="K7906" s="34">
        <v>857</v>
      </c>
      <c r="L7906" s="34">
        <v>840</v>
      </c>
      <c r="M7906" s="34">
        <v>762</v>
      </c>
      <c r="N7906" s="34">
        <v>892</v>
      </c>
      <c r="O7906" s="34">
        <v>744</v>
      </c>
      <c r="P7906" s="34">
        <v>986</v>
      </c>
      <c r="Q7906" s="34">
        <v>1204</v>
      </c>
      <c r="R7906" s="34">
        <v>1299</v>
      </c>
      <c r="S7906" s="34">
        <v>908</v>
      </c>
      <c r="T7906" s="34">
        <v>1159</v>
      </c>
      <c r="U7906" s="34">
        <v>820</v>
      </c>
      <c r="V7906" s="34">
        <v>1002</v>
      </c>
      <c r="W7906" s="34">
        <v>1114</v>
      </c>
      <c r="X7906" s="34">
        <v>1156</v>
      </c>
      <c r="Y7906" s="34">
        <v>984</v>
      </c>
      <c r="Z7906" s="34">
        <v>1085</v>
      </c>
      <c r="AA7906" s="34">
        <v>889</v>
      </c>
      <c r="AB7906" s="34">
        <v>1283</v>
      </c>
      <c r="AC7906" s="34">
        <v>1252</v>
      </c>
    </row>
    <row r="7907" spans="1:29" x14ac:dyDescent="0.2">
      <c r="A7907" s="34" t="s">
        <v>68400</v>
      </c>
      <c r="B7907" s="34">
        <v>216</v>
      </c>
      <c r="C7907" s="34">
        <v>288</v>
      </c>
      <c r="D7907" s="34">
        <v>313</v>
      </c>
      <c r="E7907" s="34">
        <v>249</v>
      </c>
      <c r="F7907" s="34">
        <v>263</v>
      </c>
      <c r="G7907" s="34">
        <v>260</v>
      </c>
      <c r="H7907" s="34">
        <v>210</v>
      </c>
      <c r="I7907" s="34">
        <v>266</v>
      </c>
      <c r="J7907" s="34">
        <v>206</v>
      </c>
      <c r="K7907" s="34">
        <v>311</v>
      </c>
      <c r="L7907" s="34">
        <v>82</v>
      </c>
      <c r="M7907" s="34">
        <v>239</v>
      </c>
      <c r="N7907" s="34">
        <v>193</v>
      </c>
      <c r="O7907" s="34">
        <v>273</v>
      </c>
      <c r="P7907" s="34">
        <v>158</v>
      </c>
      <c r="Q7907" s="34">
        <v>258</v>
      </c>
      <c r="R7907" s="34">
        <v>193</v>
      </c>
      <c r="S7907" s="34">
        <v>321</v>
      </c>
      <c r="T7907" s="34">
        <v>145</v>
      </c>
      <c r="U7907" s="34">
        <v>217</v>
      </c>
      <c r="V7907" s="34">
        <v>256</v>
      </c>
      <c r="W7907" s="34">
        <v>238</v>
      </c>
      <c r="X7907" s="34">
        <v>287</v>
      </c>
      <c r="Y7907" s="34">
        <v>205</v>
      </c>
      <c r="Z7907" s="34">
        <v>324</v>
      </c>
      <c r="AA7907" s="34">
        <v>364</v>
      </c>
      <c r="AB7907" s="34">
        <v>156</v>
      </c>
      <c r="AC7907" s="34">
        <v>387</v>
      </c>
    </row>
    <row r="7908" spans="1:29" x14ac:dyDescent="0.2">
      <c r="A7908" s="34" t="s">
        <v>68401</v>
      </c>
      <c r="B7908" s="34">
        <v>742</v>
      </c>
      <c r="C7908" s="34">
        <v>654</v>
      </c>
      <c r="D7908" s="34">
        <v>920</v>
      </c>
      <c r="E7908" s="34">
        <v>756</v>
      </c>
      <c r="F7908" s="34">
        <v>740</v>
      </c>
      <c r="G7908" s="34">
        <v>656</v>
      </c>
      <c r="H7908" s="34">
        <v>597</v>
      </c>
      <c r="I7908" s="34">
        <v>610</v>
      </c>
      <c r="J7908" s="34">
        <v>500</v>
      </c>
      <c r="K7908" s="34">
        <v>721</v>
      </c>
      <c r="L7908" s="34">
        <v>291</v>
      </c>
      <c r="M7908" s="34">
        <v>615</v>
      </c>
      <c r="N7908" s="34">
        <v>536</v>
      </c>
      <c r="O7908" s="34">
        <v>539</v>
      </c>
      <c r="P7908" s="34">
        <v>545</v>
      </c>
      <c r="Q7908" s="34">
        <v>648</v>
      </c>
      <c r="R7908" s="34">
        <v>628</v>
      </c>
      <c r="S7908" s="34">
        <v>882</v>
      </c>
      <c r="T7908" s="34">
        <v>449</v>
      </c>
      <c r="U7908" s="34">
        <v>479</v>
      </c>
      <c r="V7908" s="34">
        <v>765</v>
      </c>
      <c r="W7908" s="34">
        <v>464</v>
      </c>
      <c r="X7908" s="34">
        <v>844</v>
      </c>
      <c r="Y7908" s="34">
        <v>490</v>
      </c>
      <c r="Z7908" s="34">
        <v>944</v>
      </c>
      <c r="AA7908" s="34">
        <v>872</v>
      </c>
      <c r="AB7908" s="34">
        <v>556</v>
      </c>
      <c r="AC7908" s="34">
        <v>1083</v>
      </c>
    </row>
    <row r="7909" spans="1:29" x14ac:dyDescent="0.2">
      <c r="A7909" s="34" t="s">
        <v>68402</v>
      </c>
      <c r="B7909" s="34">
        <v>673</v>
      </c>
      <c r="C7909" s="34">
        <v>665</v>
      </c>
      <c r="D7909" s="34">
        <v>927</v>
      </c>
      <c r="E7909" s="34">
        <v>679</v>
      </c>
      <c r="F7909" s="34">
        <v>944</v>
      </c>
      <c r="G7909" s="34">
        <v>758</v>
      </c>
      <c r="H7909" s="34">
        <v>878</v>
      </c>
      <c r="I7909" s="34">
        <v>751</v>
      </c>
      <c r="J7909" s="34">
        <v>809</v>
      </c>
      <c r="K7909" s="34">
        <v>650</v>
      </c>
      <c r="L7909" s="34">
        <v>806</v>
      </c>
      <c r="M7909" s="34">
        <v>623</v>
      </c>
      <c r="N7909" s="34">
        <v>776</v>
      </c>
      <c r="O7909" s="34">
        <v>613</v>
      </c>
      <c r="P7909" s="34">
        <v>885</v>
      </c>
      <c r="Q7909" s="34">
        <v>925</v>
      </c>
      <c r="R7909" s="34">
        <v>1153</v>
      </c>
      <c r="S7909" s="34">
        <v>805</v>
      </c>
      <c r="T7909" s="34">
        <v>1065</v>
      </c>
      <c r="U7909" s="34">
        <v>747</v>
      </c>
      <c r="V7909" s="34">
        <v>1014</v>
      </c>
      <c r="W7909" s="34">
        <v>945</v>
      </c>
      <c r="X7909" s="34">
        <v>1193</v>
      </c>
      <c r="Y7909" s="34">
        <v>1036</v>
      </c>
      <c r="Z7909" s="34">
        <v>927</v>
      </c>
      <c r="AA7909" s="34">
        <v>931</v>
      </c>
      <c r="AB7909" s="34">
        <v>1136</v>
      </c>
      <c r="AC7909" s="34">
        <v>1207</v>
      </c>
    </row>
    <row r="7910" spans="1:29" x14ac:dyDescent="0.2">
      <c r="A7910" s="34" t="s">
        <v>68403</v>
      </c>
      <c r="B7910" s="34">
        <v>357</v>
      </c>
      <c r="C7910" s="34">
        <v>432</v>
      </c>
      <c r="D7910" s="34">
        <v>465</v>
      </c>
      <c r="E7910" s="34">
        <v>400</v>
      </c>
      <c r="F7910" s="34">
        <v>525</v>
      </c>
      <c r="G7910" s="34">
        <v>482</v>
      </c>
      <c r="H7910" s="34">
        <v>425</v>
      </c>
      <c r="I7910" s="34">
        <v>409</v>
      </c>
      <c r="J7910" s="34">
        <v>411</v>
      </c>
      <c r="K7910" s="34">
        <v>444</v>
      </c>
      <c r="L7910" s="34">
        <v>349</v>
      </c>
      <c r="M7910" s="34">
        <v>336</v>
      </c>
      <c r="N7910" s="34">
        <v>405</v>
      </c>
      <c r="O7910" s="34">
        <v>345</v>
      </c>
      <c r="P7910" s="34">
        <v>473</v>
      </c>
      <c r="Q7910" s="34">
        <v>620</v>
      </c>
      <c r="R7910" s="34">
        <v>595</v>
      </c>
      <c r="S7910" s="34">
        <v>566</v>
      </c>
      <c r="T7910" s="34">
        <v>421</v>
      </c>
      <c r="U7910" s="34">
        <v>413</v>
      </c>
      <c r="V7910" s="34">
        <v>541</v>
      </c>
      <c r="W7910" s="34">
        <v>567</v>
      </c>
      <c r="X7910" s="34">
        <v>684</v>
      </c>
      <c r="Y7910" s="34">
        <v>497</v>
      </c>
      <c r="Z7910" s="34">
        <v>465</v>
      </c>
      <c r="AA7910" s="34">
        <v>586</v>
      </c>
      <c r="AB7910" s="34">
        <v>578</v>
      </c>
      <c r="AC7910" s="34">
        <v>742</v>
      </c>
    </row>
    <row r="7911" spans="1:29" x14ac:dyDescent="0.2">
      <c r="A7911" s="34" t="s">
        <v>68404</v>
      </c>
      <c r="B7911" s="34">
        <v>342</v>
      </c>
      <c r="C7911" s="34">
        <v>239</v>
      </c>
      <c r="D7911" s="34">
        <v>335</v>
      </c>
      <c r="E7911" s="34">
        <v>295</v>
      </c>
      <c r="F7911" s="34">
        <v>375</v>
      </c>
      <c r="G7911" s="34">
        <v>270</v>
      </c>
      <c r="H7911" s="34">
        <v>308</v>
      </c>
      <c r="I7911" s="34">
        <v>271</v>
      </c>
      <c r="J7911" s="34">
        <v>285</v>
      </c>
      <c r="K7911" s="34">
        <v>250</v>
      </c>
      <c r="L7911" s="34">
        <v>222</v>
      </c>
      <c r="M7911" s="34">
        <v>166</v>
      </c>
      <c r="N7911" s="34">
        <v>287</v>
      </c>
      <c r="O7911" s="34">
        <v>239</v>
      </c>
      <c r="P7911" s="34">
        <v>270</v>
      </c>
      <c r="Q7911" s="34">
        <v>306</v>
      </c>
      <c r="R7911" s="34">
        <v>365</v>
      </c>
      <c r="S7911" s="34">
        <v>328</v>
      </c>
      <c r="T7911" s="34">
        <v>304</v>
      </c>
      <c r="U7911" s="34">
        <v>264</v>
      </c>
      <c r="V7911" s="34">
        <v>444</v>
      </c>
      <c r="W7911" s="34">
        <v>220</v>
      </c>
      <c r="X7911" s="34">
        <v>416</v>
      </c>
      <c r="Y7911" s="34">
        <v>236</v>
      </c>
      <c r="Z7911" s="34">
        <v>336</v>
      </c>
      <c r="AA7911" s="34">
        <v>343</v>
      </c>
      <c r="AB7911" s="34">
        <v>364</v>
      </c>
      <c r="AC7911" s="34">
        <v>389</v>
      </c>
    </row>
    <row r="7912" spans="1:29" x14ac:dyDescent="0.2">
      <c r="A7912" s="34" t="s">
        <v>68405</v>
      </c>
      <c r="B7912" s="34">
        <v>125</v>
      </c>
      <c r="C7912" s="34">
        <v>131</v>
      </c>
      <c r="D7912" s="34">
        <v>199</v>
      </c>
      <c r="E7912" s="34">
        <v>141</v>
      </c>
      <c r="F7912" s="34">
        <v>158</v>
      </c>
      <c r="G7912" s="34">
        <v>157</v>
      </c>
      <c r="H7912" s="34">
        <v>124</v>
      </c>
      <c r="I7912" s="34">
        <v>154</v>
      </c>
      <c r="J7912" s="34">
        <v>158</v>
      </c>
      <c r="K7912" s="34">
        <v>176</v>
      </c>
      <c r="L7912" s="34">
        <v>78</v>
      </c>
      <c r="M7912" s="34">
        <v>143</v>
      </c>
      <c r="N7912" s="34">
        <v>124</v>
      </c>
      <c r="O7912" s="34">
        <v>146</v>
      </c>
      <c r="P7912" s="34">
        <v>128</v>
      </c>
      <c r="Q7912" s="34">
        <v>157</v>
      </c>
      <c r="R7912" s="34">
        <v>192</v>
      </c>
      <c r="S7912" s="34">
        <v>202</v>
      </c>
      <c r="T7912" s="34">
        <v>120</v>
      </c>
      <c r="U7912" s="34">
        <v>124</v>
      </c>
      <c r="V7912" s="34">
        <v>222</v>
      </c>
      <c r="W7912" s="34">
        <v>116</v>
      </c>
      <c r="X7912" s="34">
        <v>207</v>
      </c>
      <c r="Y7912" s="34">
        <v>116</v>
      </c>
      <c r="Z7912" s="34">
        <v>191</v>
      </c>
      <c r="AA7912" s="34">
        <v>201</v>
      </c>
      <c r="AB7912" s="34">
        <v>129</v>
      </c>
      <c r="AC7912" s="34">
        <v>233</v>
      </c>
    </row>
    <row r="7913" spans="1:29" x14ac:dyDescent="0.2">
      <c r="A7913" s="34" t="s">
        <v>68406</v>
      </c>
      <c r="B7913" s="34">
        <v>425</v>
      </c>
      <c r="C7913" s="34">
        <v>329</v>
      </c>
      <c r="D7913" s="34">
        <v>508</v>
      </c>
      <c r="E7913" s="34">
        <v>399</v>
      </c>
      <c r="F7913" s="34">
        <v>438</v>
      </c>
      <c r="G7913" s="34">
        <v>314</v>
      </c>
      <c r="H7913" s="34">
        <v>373</v>
      </c>
      <c r="I7913" s="34">
        <v>367</v>
      </c>
      <c r="J7913" s="34">
        <v>309</v>
      </c>
      <c r="K7913" s="34">
        <v>490</v>
      </c>
      <c r="L7913" s="34">
        <v>204</v>
      </c>
      <c r="M7913" s="34">
        <v>348</v>
      </c>
      <c r="N7913" s="34">
        <v>339</v>
      </c>
      <c r="O7913" s="34">
        <v>292</v>
      </c>
      <c r="P7913" s="34">
        <v>354</v>
      </c>
      <c r="Q7913" s="34">
        <v>480</v>
      </c>
      <c r="R7913" s="34">
        <v>487</v>
      </c>
      <c r="S7913" s="34">
        <v>455</v>
      </c>
      <c r="T7913" s="34">
        <v>326</v>
      </c>
      <c r="U7913" s="34">
        <v>321</v>
      </c>
      <c r="V7913" s="34">
        <v>429</v>
      </c>
      <c r="W7913" s="34">
        <v>383</v>
      </c>
      <c r="X7913" s="34">
        <v>491</v>
      </c>
      <c r="Y7913" s="34">
        <v>347</v>
      </c>
      <c r="Z7913" s="34">
        <v>536</v>
      </c>
      <c r="AA7913" s="34">
        <v>457</v>
      </c>
      <c r="AB7913" s="34">
        <v>365</v>
      </c>
      <c r="AC7913" s="34">
        <v>584</v>
      </c>
    </row>
    <row r="7914" spans="1:29" x14ac:dyDescent="0.2">
      <c r="A7914" s="34" t="s">
        <v>68407</v>
      </c>
      <c r="B7914" s="34">
        <v>171</v>
      </c>
      <c r="C7914" s="34">
        <v>353</v>
      </c>
      <c r="D7914" s="34">
        <v>298</v>
      </c>
      <c r="E7914" s="34">
        <v>398</v>
      </c>
      <c r="F7914" s="34">
        <v>207</v>
      </c>
      <c r="G7914" s="34">
        <v>266</v>
      </c>
      <c r="H7914" s="34">
        <v>162</v>
      </c>
      <c r="I7914" s="34">
        <v>261</v>
      </c>
      <c r="J7914" s="34">
        <v>127</v>
      </c>
      <c r="K7914" s="34">
        <v>365</v>
      </c>
      <c r="L7914" s="34">
        <v>79</v>
      </c>
      <c r="M7914" s="34">
        <v>224</v>
      </c>
      <c r="N7914" s="34">
        <v>154</v>
      </c>
      <c r="O7914" s="34">
        <v>182</v>
      </c>
      <c r="P7914" s="34">
        <v>177</v>
      </c>
      <c r="Q7914" s="34">
        <v>206</v>
      </c>
      <c r="R7914" s="34">
        <v>147</v>
      </c>
      <c r="S7914" s="34">
        <v>382</v>
      </c>
      <c r="T7914" s="34">
        <v>94</v>
      </c>
      <c r="U7914" s="34">
        <v>148</v>
      </c>
      <c r="V7914" s="34">
        <v>217</v>
      </c>
      <c r="W7914" s="34">
        <v>194</v>
      </c>
      <c r="X7914" s="34">
        <v>212</v>
      </c>
      <c r="Y7914" s="34">
        <v>146</v>
      </c>
      <c r="Z7914" s="34">
        <v>270</v>
      </c>
      <c r="AA7914" s="34">
        <v>375</v>
      </c>
      <c r="AB7914" s="34">
        <v>118</v>
      </c>
      <c r="AC7914" s="34">
        <v>416</v>
      </c>
    </row>
    <row r="7915" spans="1:29" x14ac:dyDescent="0.2">
      <c r="A7915" s="34" t="s">
        <v>68408</v>
      </c>
      <c r="B7915" s="34">
        <v>115</v>
      </c>
      <c r="C7915" s="34">
        <v>152</v>
      </c>
      <c r="D7915" s="34">
        <v>193</v>
      </c>
      <c r="E7915" s="34">
        <v>145</v>
      </c>
      <c r="F7915" s="34">
        <v>117</v>
      </c>
      <c r="G7915" s="34">
        <v>138</v>
      </c>
      <c r="H7915" s="34">
        <v>112</v>
      </c>
      <c r="I7915" s="34">
        <v>127</v>
      </c>
      <c r="J7915" s="34">
        <v>95</v>
      </c>
      <c r="K7915" s="34">
        <v>158</v>
      </c>
      <c r="L7915" s="34">
        <v>37</v>
      </c>
      <c r="M7915" s="34">
        <v>119</v>
      </c>
      <c r="N7915" s="34">
        <v>104</v>
      </c>
      <c r="O7915" s="34">
        <v>122</v>
      </c>
      <c r="P7915" s="34">
        <v>96</v>
      </c>
      <c r="Q7915" s="34">
        <v>121</v>
      </c>
      <c r="R7915" s="34">
        <v>118</v>
      </c>
      <c r="S7915" s="34">
        <v>202</v>
      </c>
      <c r="T7915" s="34">
        <v>66</v>
      </c>
      <c r="U7915" s="34">
        <v>105</v>
      </c>
      <c r="V7915" s="34">
        <v>126</v>
      </c>
      <c r="W7915" s="34">
        <v>87</v>
      </c>
      <c r="X7915" s="34">
        <v>172</v>
      </c>
      <c r="Y7915" s="34">
        <v>84</v>
      </c>
      <c r="Z7915" s="34">
        <v>162</v>
      </c>
      <c r="AA7915" s="34">
        <v>160</v>
      </c>
      <c r="AB7915" s="34">
        <v>72</v>
      </c>
      <c r="AC7915" s="34">
        <v>201</v>
      </c>
    </row>
    <row r="7916" spans="1:29" x14ac:dyDescent="0.2">
      <c r="A7916" s="34" t="s">
        <v>68409</v>
      </c>
      <c r="B7916" s="34">
        <v>617</v>
      </c>
      <c r="C7916" s="34">
        <v>334</v>
      </c>
      <c r="D7916" s="34">
        <v>496</v>
      </c>
      <c r="E7916" s="34">
        <v>376</v>
      </c>
      <c r="F7916" s="34">
        <v>542</v>
      </c>
      <c r="G7916" s="34">
        <v>413</v>
      </c>
      <c r="H7916" s="34">
        <v>554</v>
      </c>
      <c r="I7916" s="34">
        <v>328</v>
      </c>
      <c r="J7916" s="34">
        <v>525</v>
      </c>
      <c r="K7916" s="34">
        <v>431</v>
      </c>
      <c r="L7916" s="34">
        <v>496</v>
      </c>
      <c r="M7916" s="34">
        <v>362</v>
      </c>
      <c r="N7916" s="34">
        <v>529</v>
      </c>
      <c r="O7916" s="34">
        <v>362</v>
      </c>
      <c r="P7916" s="34">
        <v>498</v>
      </c>
      <c r="Q7916" s="34">
        <v>509</v>
      </c>
      <c r="R7916" s="34">
        <v>743</v>
      </c>
      <c r="S7916" s="34">
        <v>504</v>
      </c>
      <c r="T7916" s="34">
        <v>746</v>
      </c>
      <c r="U7916" s="34">
        <v>426</v>
      </c>
      <c r="V7916" s="34">
        <v>646</v>
      </c>
      <c r="W7916" s="34">
        <v>571</v>
      </c>
      <c r="X7916" s="34">
        <v>735</v>
      </c>
      <c r="Y7916" s="34">
        <v>537</v>
      </c>
      <c r="Z7916" s="34">
        <v>587</v>
      </c>
      <c r="AA7916" s="34">
        <v>483</v>
      </c>
      <c r="AB7916" s="34">
        <v>820</v>
      </c>
      <c r="AC7916" s="34">
        <v>658</v>
      </c>
    </row>
    <row r="7917" spans="1:29" x14ac:dyDescent="0.2">
      <c r="A7917" s="34" t="s">
        <v>68410</v>
      </c>
      <c r="B7917" s="34">
        <v>648</v>
      </c>
      <c r="C7917" s="34">
        <v>372</v>
      </c>
      <c r="D7917" s="34">
        <v>514</v>
      </c>
      <c r="E7917" s="34">
        <v>369</v>
      </c>
      <c r="F7917" s="34">
        <v>420</v>
      </c>
      <c r="G7917" s="34">
        <v>369</v>
      </c>
      <c r="H7917" s="34">
        <v>384</v>
      </c>
      <c r="I7917" s="34">
        <v>305</v>
      </c>
      <c r="J7917" s="34">
        <v>329</v>
      </c>
      <c r="K7917" s="34">
        <v>395</v>
      </c>
      <c r="L7917" s="34">
        <v>213</v>
      </c>
      <c r="M7917" s="34">
        <v>294</v>
      </c>
      <c r="N7917" s="34">
        <v>332</v>
      </c>
      <c r="O7917" s="34">
        <v>303</v>
      </c>
      <c r="P7917" s="34">
        <v>339</v>
      </c>
      <c r="Q7917" s="34">
        <v>444</v>
      </c>
      <c r="R7917" s="34">
        <v>377</v>
      </c>
      <c r="S7917" s="34">
        <v>522</v>
      </c>
      <c r="T7917" s="34">
        <v>308</v>
      </c>
      <c r="U7917" s="34">
        <v>313</v>
      </c>
      <c r="V7917" s="34">
        <v>410</v>
      </c>
      <c r="W7917" s="34">
        <v>401</v>
      </c>
      <c r="X7917" s="34">
        <v>514</v>
      </c>
      <c r="Y7917" s="34">
        <v>255</v>
      </c>
      <c r="Z7917" s="34">
        <v>450</v>
      </c>
      <c r="AA7917" s="34">
        <v>455</v>
      </c>
      <c r="AB7917" s="34">
        <v>379</v>
      </c>
      <c r="AC7917" s="34">
        <v>619</v>
      </c>
    </row>
    <row r="7918" spans="1:29" x14ac:dyDescent="0.2">
      <c r="A7918" s="34" t="s">
        <v>68411</v>
      </c>
      <c r="B7918" s="34">
        <v>777</v>
      </c>
      <c r="C7918" s="34">
        <v>904</v>
      </c>
      <c r="D7918" s="34">
        <v>942</v>
      </c>
      <c r="E7918" s="34">
        <v>1019</v>
      </c>
      <c r="F7918" s="34">
        <v>963</v>
      </c>
      <c r="G7918" s="34">
        <v>911</v>
      </c>
      <c r="H7918" s="34">
        <v>913</v>
      </c>
      <c r="I7918" s="34">
        <v>949</v>
      </c>
      <c r="J7918" s="34">
        <v>988</v>
      </c>
      <c r="K7918" s="34">
        <v>973</v>
      </c>
      <c r="L7918" s="34">
        <v>852</v>
      </c>
      <c r="M7918" s="34">
        <v>866</v>
      </c>
      <c r="N7918" s="34">
        <v>884</v>
      </c>
      <c r="O7918" s="34">
        <v>806</v>
      </c>
      <c r="P7918" s="34">
        <v>780</v>
      </c>
      <c r="Q7918" s="34">
        <v>1195</v>
      </c>
      <c r="R7918" s="34">
        <v>1189</v>
      </c>
      <c r="S7918" s="34">
        <v>1111</v>
      </c>
      <c r="T7918" s="34">
        <v>1194</v>
      </c>
      <c r="U7918" s="34">
        <v>968</v>
      </c>
      <c r="V7918" s="34">
        <v>1143</v>
      </c>
      <c r="W7918" s="34">
        <v>1226</v>
      </c>
      <c r="X7918" s="34">
        <v>1086</v>
      </c>
      <c r="Y7918" s="34">
        <v>1114</v>
      </c>
      <c r="Z7918" s="34">
        <v>948</v>
      </c>
      <c r="AA7918" s="34">
        <v>1087</v>
      </c>
      <c r="AB7918" s="34">
        <v>1146</v>
      </c>
      <c r="AC7918" s="34">
        <v>1459</v>
      </c>
    </row>
    <row r="7919" spans="1:29" x14ac:dyDescent="0.2">
      <c r="A7919" s="34" t="s">
        <v>68412</v>
      </c>
      <c r="B7919" s="34">
        <v>244</v>
      </c>
      <c r="C7919" s="34">
        <v>513</v>
      </c>
      <c r="D7919" s="34">
        <v>627</v>
      </c>
      <c r="E7919" s="34">
        <v>500</v>
      </c>
      <c r="F7919" s="34">
        <v>473</v>
      </c>
      <c r="G7919" s="34">
        <v>477</v>
      </c>
      <c r="H7919" s="34">
        <v>413</v>
      </c>
      <c r="I7919" s="34">
        <v>437</v>
      </c>
      <c r="J7919" s="34">
        <v>323</v>
      </c>
      <c r="K7919" s="34">
        <v>550</v>
      </c>
      <c r="L7919" s="34">
        <v>177</v>
      </c>
      <c r="M7919" s="34">
        <v>407</v>
      </c>
      <c r="N7919" s="34">
        <v>330</v>
      </c>
      <c r="O7919" s="34">
        <v>374</v>
      </c>
      <c r="P7919" s="34">
        <v>337</v>
      </c>
      <c r="Q7919" s="34">
        <v>451</v>
      </c>
      <c r="R7919" s="34">
        <v>383</v>
      </c>
      <c r="S7919" s="34">
        <v>577</v>
      </c>
      <c r="T7919" s="34">
        <v>227</v>
      </c>
      <c r="U7919" s="34">
        <v>308</v>
      </c>
      <c r="V7919" s="34">
        <v>419</v>
      </c>
      <c r="W7919" s="34">
        <v>350</v>
      </c>
      <c r="X7919" s="34">
        <v>482</v>
      </c>
      <c r="Y7919" s="34">
        <v>280</v>
      </c>
      <c r="Z7919" s="34">
        <v>539</v>
      </c>
      <c r="AA7919" s="34">
        <v>582</v>
      </c>
      <c r="AB7919" s="34">
        <v>301</v>
      </c>
      <c r="AC7919" s="34">
        <v>629</v>
      </c>
    </row>
    <row r="7920" spans="1:29" x14ac:dyDescent="0.2">
      <c r="A7920" s="34" t="s">
        <v>68413</v>
      </c>
      <c r="B7920" s="34">
        <v>698</v>
      </c>
      <c r="C7920" s="34">
        <v>711</v>
      </c>
      <c r="D7920" s="34">
        <v>879</v>
      </c>
      <c r="E7920" s="34">
        <v>766</v>
      </c>
      <c r="F7920" s="34">
        <v>798</v>
      </c>
      <c r="G7920" s="34">
        <v>910</v>
      </c>
      <c r="H7920" s="34">
        <v>783</v>
      </c>
      <c r="I7920" s="34">
        <v>657</v>
      </c>
      <c r="J7920" s="34">
        <v>651</v>
      </c>
      <c r="K7920" s="34">
        <v>835</v>
      </c>
      <c r="L7920" s="34">
        <v>553</v>
      </c>
      <c r="M7920" s="34">
        <v>643</v>
      </c>
      <c r="N7920" s="34">
        <v>656</v>
      </c>
      <c r="O7920" s="34">
        <v>648</v>
      </c>
      <c r="P7920" s="34">
        <v>610</v>
      </c>
      <c r="Q7920" s="34">
        <v>844</v>
      </c>
      <c r="R7920" s="34">
        <v>791</v>
      </c>
      <c r="S7920" s="34">
        <v>895</v>
      </c>
      <c r="T7920" s="34">
        <v>624</v>
      </c>
      <c r="U7920" s="34">
        <v>701</v>
      </c>
      <c r="V7920" s="34">
        <v>915</v>
      </c>
      <c r="W7920" s="34">
        <v>919</v>
      </c>
      <c r="X7920" s="34">
        <v>879</v>
      </c>
      <c r="Y7920" s="34">
        <v>727</v>
      </c>
      <c r="Z7920" s="34">
        <v>965</v>
      </c>
      <c r="AA7920" s="34">
        <v>926</v>
      </c>
      <c r="AB7920" s="34">
        <v>823</v>
      </c>
      <c r="AC7920" s="34">
        <v>1160</v>
      </c>
    </row>
    <row r="7921" spans="1:29" x14ac:dyDescent="0.2">
      <c r="A7921" s="34" t="s">
        <v>68414</v>
      </c>
      <c r="B7921" s="34">
        <v>254</v>
      </c>
      <c r="C7921" s="34">
        <v>242</v>
      </c>
      <c r="D7921" s="34">
        <v>383</v>
      </c>
      <c r="E7921" s="34">
        <v>215</v>
      </c>
      <c r="F7921" s="34">
        <v>282</v>
      </c>
      <c r="G7921" s="34">
        <v>228</v>
      </c>
      <c r="H7921" s="34">
        <v>264</v>
      </c>
      <c r="I7921" s="34">
        <v>203</v>
      </c>
      <c r="J7921" s="34">
        <v>288</v>
      </c>
      <c r="K7921" s="34">
        <v>194</v>
      </c>
      <c r="L7921" s="34">
        <v>180</v>
      </c>
      <c r="M7921" s="34">
        <v>180</v>
      </c>
      <c r="N7921" s="34">
        <v>208</v>
      </c>
      <c r="O7921" s="34">
        <v>190</v>
      </c>
      <c r="P7921" s="34">
        <v>215</v>
      </c>
      <c r="Q7921" s="34">
        <v>277</v>
      </c>
      <c r="R7921" s="34">
        <v>364</v>
      </c>
      <c r="S7921" s="34">
        <v>312</v>
      </c>
      <c r="T7921" s="34">
        <v>231</v>
      </c>
      <c r="U7921" s="34">
        <v>219</v>
      </c>
      <c r="V7921" s="34">
        <v>342</v>
      </c>
      <c r="W7921" s="34">
        <v>282</v>
      </c>
      <c r="X7921" s="34">
        <v>373</v>
      </c>
      <c r="Y7921" s="34">
        <v>208</v>
      </c>
      <c r="Z7921" s="34">
        <v>340</v>
      </c>
      <c r="AA7921" s="34">
        <v>293</v>
      </c>
      <c r="AB7921" s="34">
        <v>271</v>
      </c>
      <c r="AC7921" s="34">
        <v>342</v>
      </c>
    </row>
    <row r="7922" spans="1:29" x14ac:dyDescent="0.2">
      <c r="A7922" s="34" t="s">
        <v>68415</v>
      </c>
      <c r="B7922" s="34">
        <v>1246</v>
      </c>
      <c r="C7922" s="34">
        <v>1068</v>
      </c>
      <c r="D7922" s="34">
        <v>1669</v>
      </c>
      <c r="E7922" s="34">
        <v>1184</v>
      </c>
      <c r="F7922" s="34">
        <v>1583</v>
      </c>
      <c r="G7922" s="34">
        <v>1112</v>
      </c>
      <c r="H7922" s="34">
        <v>1381</v>
      </c>
      <c r="I7922" s="34">
        <v>1033</v>
      </c>
      <c r="J7922" s="34">
        <v>1281</v>
      </c>
      <c r="K7922" s="34">
        <v>1187</v>
      </c>
      <c r="L7922" s="34">
        <v>896</v>
      </c>
      <c r="M7922" s="34">
        <v>981</v>
      </c>
      <c r="N7922" s="34">
        <v>1306</v>
      </c>
      <c r="O7922" s="34">
        <v>1018</v>
      </c>
      <c r="P7922" s="34">
        <v>1273</v>
      </c>
      <c r="Q7922" s="34">
        <v>1433</v>
      </c>
      <c r="R7922" s="34">
        <v>1607</v>
      </c>
      <c r="S7922" s="34">
        <v>1491</v>
      </c>
      <c r="T7922" s="34">
        <v>1300</v>
      </c>
      <c r="U7922" s="34">
        <v>1042</v>
      </c>
      <c r="V7922" s="34">
        <v>1708</v>
      </c>
      <c r="W7922" s="34">
        <v>1189</v>
      </c>
      <c r="X7922" s="34">
        <v>1838</v>
      </c>
      <c r="Y7922" s="34">
        <v>1182</v>
      </c>
      <c r="Z7922" s="34">
        <v>1740</v>
      </c>
      <c r="AA7922" s="34">
        <v>1450</v>
      </c>
      <c r="AB7922" s="34">
        <v>1593</v>
      </c>
      <c r="AC7922" s="34">
        <v>1879</v>
      </c>
    </row>
    <row r="7923" spans="1:29" x14ac:dyDescent="0.2">
      <c r="A7923" s="34" t="s">
        <v>68416</v>
      </c>
      <c r="B7923" s="34">
        <v>373</v>
      </c>
      <c r="C7923" s="34">
        <v>279</v>
      </c>
      <c r="D7923" s="34">
        <v>371</v>
      </c>
      <c r="E7923" s="34">
        <v>369</v>
      </c>
      <c r="F7923" s="34">
        <v>291</v>
      </c>
      <c r="G7923" s="34">
        <v>343</v>
      </c>
      <c r="H7923" s="34">
        <v>200</v>
      </c>
      <c r="I7923" s="34">
        <v>310</v>
      </c>
      <c r="J7923" s="34">
        <v>171</v>
      </c>
      <c r="K7923" s="34">
        <v>275</v>
      </c>
      <c r="L7923" s="34">
        <v>109</v>
      </c>
      <c r="M7923" s="34">
        <v>272</v>
      </c>
      <c r="N7923" s="34">
        <v>203</v>
      </c>
      <c r="O7923" s="34">
        <v>224</v>
      </c>
      <c r="P7923" s="34">
        <v>211</v>
      </c>
      <c r="Q7923" s="34">
        <v>278</v>
      </c>
      <c r="R7923" s="34">
        <v>241</v>
      </c>
      <c r="S7923" s="34">
        <v>355</v>
      </c>
      <c r="T7923" s="34">
        <v>159</v>
      </c>
      <c r="U7923" s="34">
        <v>180</v>
      </c>
      <c r="V7923" s="34">
        <v>311</v>
      </c>
      <c r="W7923" s="34">
        <v>220</v>
      </c>
      <c r="X7923" s="34">
        <v>288</v>
      </c>
      <c r="Y7923" s="34">
        <v>186</v>
      </c>
      <c r="Z7923" s="34">
        <v>344</v>
      </c>
      <c r="AA7923" s="34">
        <v>349</v>
      </c>
      <c r="AB7923" s="34">
        <v>138</v>
      </c>
      <c r="AC7923" s="34">
        <v>405</v>
      </c>
    </row>
    <row r="7924" spans="1:29" x14ac:dyDescent="0.2">
      <c r="A7924" s="34" t="s">
        <v>68417</v>
      </c>
      <c r="B7924" s="34">
        <v>212</v>
      </c>
      <c r="C7924" s="34">
        <v>184</v>
      </c>
      <c r="D7924" s="34">
        <v>315</v>
      </c>
      <c r="E7924" s="34">
        <v>187</v>
      </c>
      <c r="F7924" s="34">
        <v>251</v>
      </c>
      <c r="G7924" s="34">
        <v>142</v>
      </c>
      <c r="H7924" s="34">
        <v>214</v>
      </c>
      <c r="I7924" s="34">
        <v>194</v>
      </c>
      <c r="J7924" s="34">
        <v>222</v>
      </c>
      <c r="K7924" s="34">
        <v>221</v>
      </c>
      <c r="L7924" s="34">
        <v>122</v>
      </c>
      <c r="M7924" s="34">
        <v>155</v>
      </c>
      <c r="N7924" s="34">
        <v>193</v>
      </c>
      <c r="O7924" s="34">
        <v>165</v>
      </c>
      <c r="P7924" s="34">
        <v>198</v>
      </c>
      <c r="Q7924" s="34">
        <v>212</v>
      </c>
      <c r="R7924" s="34">
        <v>240</v>
      </c>
      <c r="S7924" s="34">
        <v>239</v>
      </c>
      <c r="T7924" s="34">
        <v>172</v>
      </c>
      <c r="U7924" s="34">
        <v>187</v>
      </c>
      <c r="V7924" s="34">
        <v>274</v>
      </c>
      <c r="W7924" s="34">
        <v>170</v>
      </c>
      <c r="X7924" s="34">
        <v>260</v>
      </c>
      <c r="Y7924" s="34">
        <v>152</v>
      </c>
      <c r="Z7924" s="34">
        <v>269</v>
      </c>
      <c r="AA7924" s="34">
        <v>269</v>
      </c>
      <c r="AB7924" s="34">
        <v>227</v>
      </c>
      <c r="AC7924" s="34">
        <v>297</v>
      </c>
    </row>
    <row r="7925" spans="1:29" x14ac:dyDescent="0.2">
      <c r="A7925" s="34" t="s">
        <v>68418</v>
      </c>
      <c r="B7925" s="34">
        <v>190</v>
      </c>
      <c r="C7925" s="34">
        <v>224</v>
      </c>
      <c r="D7925" s="34">
        <v>329</v>
      </c>
      <c r="E7925" s="34">
        <v>262</v>
      </c>
      <c r="F7925" s="34">
        <v>282</v>
      </c>
      <c r="G7925" s="34">
        <v>211</v>
      </c>
      <c r="H7925" s="34">
        <v>209</v>
      </c>
      <c r="I7925" s="34">
        <v>237</v>
      </c>
      <c r="J7925" s="34">
        <v>218</v>
      </c>
      <c r="K7925" s="34">
        <v>234</v>
      </c>
      <c r="L7925" s="34">
        <v>142</v>
      </c>
      <c r="M7925" s="34">
        <v>198</v>
      </c>
      <c r="N7925" s="34">
        <v>202</v>
      </c>
      <c r="O7925" s="34">
        <v>170</v>
      </c>
      <c r="P7925" s="34">
        <v>198</v>
      </c>
      <c r="Q7925" s="34">
        <v>262</v>
      </c>
      <c r="R7925" s="34">
        <v>223</v>
      </c>
      <c r="S7925" s="34">
        <v>236</v>
      </c>
      <c r="T7925" s="34">
        <v>170</v>
      </c>
      <c r="U7925" s="34">
        <v>162</v>
      </c>
      <c r="V7925" s="34">
        <v>298</v>
      </c>
      <c r="W7925" s="34">
        <v>165</v>
      </c>
      <c r="X7925" s="34">
        <v>304</v>
      </c>
      <c r="Y7925" s="34">
        <v>155</v>
      </c>
      <c r="Z7925" s="34">
        <v>333</v>
      </c>
      <c r="AA7925" s="34">
        <v>268</v>
      </c>
      <c r="AB7925" s="34">
        <v>267</v>
      </c>
      <c r="AC7925" s="34">
        <v>360</v>
      </c>
    </row>
    <row r="7926" spans="1:29" x14ac:dyDescent="0.2">
      <c r="A7926" s="34" t="s">
        <v>68419</v>
      </c>
      <c r="B7926" s="34">
        <v>412</v>
      </c>
      <c r="C7926" s="34">
        <v>491</v>
      </c>
      <c r="D7926" s="34">
        <v>632</v>
      </c>
      <c r="E7926" s="34">
        <v>443</v>
      </c>
      <c r="F7926" s="34">
        <v>437</v>
      </c>
      <c r="G7926" s="34">
        <v>467</v>
      </c>
      <c r="H7926" s="34">
        <v>316</v>
      </c>
      <c r="I7926" s="34">
        <v>384</v>
      </c>
      <c r="J7926" s="34">
        <v>307</v>
      </c>
      <c r="K7926" s="34">
        <v>386</v>
      </c>
      <c r="L7926" s="34">
        <v>164</v>
      </c>
      <c r="M7926" s="34">
        <v>348</v>
      </c>
      <c r="N7926" s="34">
        <v>383</v>
      </c>
      <c r="O7926" s="34">
        <v>331</v>
      </c>
      <c r="P7926" s="34">
        <v>362</v>
      </c>
      <c r="Q7926" s="34">
        <v>358</v>
      </c>
      <c r="R7926" s="34">
        <v>378</v>
      </c>
      <c r="S7926" s="34">
        <v>606</v>
      </c>
      <c r="T7926" s="34">
        <v>211</v>
      </c>
      <c r="U7926" s="34">
        <v>231</v>
      </c>
      <c r="V7926" s="34">
        <v>438</v>
      </c>
      <c r="W7926" s="34">
        <v>303</v>
      </c>
      <c r="X7926" s="34">
        <v>568</v>
      </c>
      <c r="Y7926" s="34">
        <v>192</v>
      </c>
      <c r="Z7926" s="34">
        <v>536</v>
      </c>
      <c r="AA7926" s="34">
        <v>462</v>
      </c>
      <c r="AB7926" s="34">
        <v>268</v>
      </c>
      <c r="AC7926" s="34">
        <v>562</v>
      </c>
    </row>
    <row r="7927" spans="1:29" x14ac:dyDescent="0.2">
      <c r="A7927" s="34" t="s">
        <v>68420</v>
      </c>
      <c r="B7927" s="34">
        <v>203</v>
      </c>
      <c r="C7927" s="34">
        <v>139</v>
      </c>
      <c r="D7927" s="34">
        <v>162</v>
      </c>
      <c r="E7927" s="34">
        <v>154</v>
      </c>
      <c r="F7927" s="34">
        <v>158</v>
      </c>
      <c r="G7927" s="34">
        <v>90</v>
      </c>
      <c r="H7927" s="34">
        <v>121</v>
      </c>
      <c r="I7927" s="34">
        <v>123</v>
      </c>
      <c r="J7927" s="34">
        <v>135</v>
      </c>
      <c r="K7927" s="34">
        <v>175</v>
      </c>
      <c r="L7927" s="34">
        <v>108</v>
      </c>
      <c r="M7927" s="34">
        <v>103</v>
      </c>
      <c r="N7927" s="34">
        <v>111</v>
      </c>
      <c r="O7927" s="34">
        <v>121</v>
      </c>
      <c r="P7927" s="34">
        <v>113</v>
      </c>
      <c r="Q7927" s="34">
        <v>130</v>
      </c>
      <c r="R7927" s="34">
        <v>169</v>
      </c>
      <c r="S7927" s="34">
        <v>163</v>
      </c>
      <c r="T7927" s="34">
        <v>125</v>
      </c>
      <c r="U7927" s="34">
        <v>126</v>
      </c>
      <c r="V7927" s="34">
        <v>170</v>
      </c>
      <c r="W7927" s="34">
        <v>133</v>
      </c>
      <c r="X7927" s="34">
        <v>202</v>
      </c>
      <c r="Y7927" s="34">
        <v>117</v>
      </c>
      <c r="Z7927" s="34">
        <v>128</v>
      </c>
      <c r="AA7927" s="34">
        <v>192</v>
      </c>
      <c r="AB7927" s="34">
        <v>184</v>
      </c>
      <c r="AC7927" s="34">
        <v>185</v>
      </c>
    </row>
    <row r="7928" spans="1:29" x14ac:dyDescent="0.2">
      <c r="A7928" s="34" t="s">
        <v>68421</v>
      </c>
      <c r="B7928" s="34">
        <v>138</v>
      </c>
      <c r="C7928" s="34">
        <v>264</v>
      </c>
      <c r="D7928" s="34">
        <v>155</v>
      </c>
      <c r="E7928" s="34">
        <v>340</v>
      </c>
      <c r="F7928" s="34">
        <v>114</v>
      </c>
      <c r="G7928" s="34">
        <v>296</v>
      </c>
      <c r="H7928" s="34">
        <v>121</v>
      </c>
      <c r="I7928" s="34">
        <v>225</v>
      </c>
      <c r="J7928" s="34">
        <v>122</v>
      </c>
      <c r="K7928" s="34">
        <v>318</v>
      </c>
      <c r="L7928" s="34">
        <v>63</v>
      </c>
      <c r="M7928" s="34">
        <v>235</v>
      </c>
      <c r="N7928" s="34">
        <v>86</v>
      </c>
      <c r="O7928" s="34">
        <v>207</v>
      </c>
      <c r="P7928" s="34">
        <v>112</v>
      </c>
      <c r="Q7928" s="34">
        <v>272</v>
      </c>
      <c r="R7928" s="34">
        <v>131</v>
      </c>
      <c r="S7928" s="34">
        <v>325</v>
      </c>
      <c r="T7928" s="34">
        <v>77</v>
      </c>
      <c r="U7928" s="34">
        <v>169</v>
      </c>
      <c r="V7928" s="34">
        <v>171</v>
      </c>
      <c r="W7928" s="34">
        <v>186</v>
      </c>
      <c r="X7928" s="34">
        <v>117</v>
      </c>
      <c r="Y7928" s="34">
        <v>196</v>
      </c>
      <c r="Z7928" s="34">
        <v>158</v>
      </c>
      <c r="AA7928" s="34">
        <v>239</v>
      </c>
      <c r="AB7928" s="34">
        <v>96</v>
      </c>
      <c r="AC7928" s="34">
        <v>330</v>
      </c>
    </row>
    <row r="7929" spans="1:29" x14ac:dyDescent="0.2">
      <c r="A7929" s="34" t="s">
        <v>68422</v>
      </c>
      <c r="B7929" s="34">
        <v>266</v>
      </c>
      <c r="C7929" s="34">
        <v>405</v>
      </c>
      <c r="D7929" s="34">
        <v>353</v>
      </c>
      <c r="E7929" s="34">
        <v>364</v>
      </c>
      <c r="F7929" s="34">
        <v>283</v>
      </c>
      <c r="G7929" s="34">
        <v>364</v>
      </c>
      <c r="H7929" s="34">
        <v>275</v>
      </c>
      <c r="I7929" s="34">
        <v>305</v>
      </c>
      <c r="J7929" s="34">
        <v>269</v>
      </c>
      <c r="K7929" s="34">
        <v>379</v>
      </c>
      <c r="L7929" s="34">
        <v>89</v>
      </c>
      <c r="M7929" s="34">
        <v>812</v>
      </c>
      <c r="N7929" s="34">
        <v>254</v>
      </c>
      <c r="O7929" s="34">
        <v>303</v>
      </c>
      <c r="P7929" s="34">
        <v>306</v>
      </c>
      <c r="Q7929" s="34">
        <v>387</v>
      </c>
      <c r="R7929" s="34">
        <v>307</v>
      </c>
      <c r="S7929" s="34">
        <v>385</v>
      </c>
      <c r="T7929" s="34">
        <v>273</v>
      </c>
      <c r="U7929" s="34">
        <v>261</v>
      </c>
      <c r="V7929" s="34">
        <v>356</v>
      </c>
      <c r="W7929" s="34">
        <v>329</v>
      </c>
      <c r="X7929" s="34">
        <v>396</v>
      </c>
      <c r="Y7929" s="34">
        <v>303</v>
      </c>
      <c r="Z7929" s="34">
        <v>334</v>
      </c>
      <c r="AA7929" s="34">
        <v>366</v>
      </c>
      <c r="AB7929" s="34">
        <v>164</v>
      </c>
      <c r="AC7929" s="34">
        <v>1036</v>
      </c>
    </row>
    <row r="7930" spans="1:29" x14ac:dyDescent="0.2">
      <c r="A7930" s="34" t="s">
        <v>68423</v>
      </c>
      <c r="B7930" s="34">
        <v>189</v>
      </c>
      <c r="C7930" s="34">
        <v>422</v>
      </c>
      <c r="D7930" s="34">
        <v>413</v>
      </c>
      <c r="E7930" s="34">
        <v>433</v>
      </c>
      <c r="F7930" s="34">
        <v>252</v>
      </c>
      <c r="G7930" s="34">
        <v>376</v>
      </c>
      <c r="H7930" s="34">
        <v>184</v>
      </c>
      <c r="I7930" s="34">
        <v>334</v>
      </c>
      <c r="J7930" s="34">
        <v>151</v>
      </c>
      <c r="K7930" s="34">
        <v>419</v>
      </c>
      <c r="L7930" s="34">
        <v>72</v>
      </c>
      <c r="M7930" s="34">
        <v>238</v>
      </c>
      <c r="N7930" s="34">
        <v>174</v>
      </c>
      <c r="O7930" s="34">
        <v>238</v>
      </c>
      <c r="P7930" s="34">
        <v>154</v>
      </c>
      <c r="Q7930" s="34">
        <v>267</v>
      </c>
      <c r="R7930" s="34">
        <v>155</v>
      </c>
      <c r="S7930" s="34">
        <v>482</v>
      </c>
      <c r="T7930" s="34">
        <v>92</v>
      </c>
      <c r="U7930" s="34">
        <v>159</v>
      </c>
      <c r="V7930" s="34">
        <v>229</v>
      </c>
      <c r="W7930" s="34">
        <v>199</v>
      </c>
      <c r="X7930" s="34">
        <v>301</v>
      </c>
      <c r="Y7930" s="34">
        <v>141</v>
      </c>
      <c r="Z7930" s="34">
        <v>348</v>
      </c>
      <c r="AA7930" s="34">
        <v>376</v>
      </c>
      <c r="AB7930" s="34">
        <v>131</v>
      </c>
      <c r="AC7930" s="34">
        <v>497</v>
      </c>
    </row>
    <row r="7931" spans="1:29" x14ac:dyDescent="0.2">
      <c r="A7931" s="34" t="s">
        <v>68424</v>
      </c>
      <c r="B7931" s="34">
        <v>161</v>
      </c>
      <c r="C7931" s="34">
        <v>136</v>
      </c>
      <c r="D7931" s="34">
        <v>254</v>
      </c>
      <c r="E7931" s="34">
        <v>139</v>
      </c>
      <c r="F7931" s="34">
        <v>157</v>
      </c>
      <c r="G7931" s="34">
        <v>151</v>
      </c>
      <c r="H7931" s="34">
        <v>143</v>
      </c>
      <c r="I7931" s="34">
        <v>157</v>
      </c>
      <c r="J7931" s="34">
        <v>159</v>
      </c>
      <c r="K7931" s="34">
        <v>174</v>
      </c>
      <c r="L7931" s="34">
        <v>82</v>
      </c>
      <c r="M7931" s="34">
        <v>138</v>
      </c>
      <c r="N7931" s="34">
        <v>165</v>
      </c>
      <c r="O7931" s="34">
        <v>136</v>
      </c>
      <c r="P7931" s="34">
        <v>147</v>
      </c>
      <c r="Q7931" s="34">
        <v>179</v>
      </c>
      <c r="R7931" s="34">
        <v>212</v>
      </c>
      <c r="S7931" s="34">
        <v>202</v>
      </c>
      <c r="T7931" s="34">
        <v>124</v>
      </c>
      <c r="U7931" s="34">
        <v>107</v>
      </c>
      <c r="V7931" s="34">
        <v>250</v>
      </c>
      <c r="W7931" s="34">
        <v>115</v>
      </c>
      <c r="X7931" s="34">
        <v>247</v>
      </c>
      <c r="Y7931" s="34">
        <v>125</v>
      </c>
      <c r="Z7931" s="34">
        <v>206</v>
      </c>
      <c r="AA7931" s="34">
        <v>195</v>
      </c>
      <c r="AB7931" s="34">
        <v>132</v>
      </c>
      <c r="AC7931" s="34">
        <v>234</v>
      </c>
    </row>
    <row r="7932" spans="1:29" x14ac:dyDescent="0.2">
      <c r="A7932" s="34" t="s">
        <v>68425</v>
      </c>
      <c r="B7932" s="34">
        <v>67</v>
      </c>
      <c r="C7932" s="34">
        <v>56</v>
      </c>
      <c r="D7932" s="34">
        <v>45</v>
      </c>
      <c r="E7932" s="34">
        <v>53</v>
      </c>
      <c r="F7932" s="34">
        <v>59</v>
      </c>
      <c r="G7932" s="34">
        <v>61</v>
      </c>
      <c r="H7932" s="34">
        <v>26</v>
      </c>
      <c r="I7932" s="34">
        <v>24</v>
      </c>
      <c r="J7932" s="34">
        <v>21</v>
      </c>
      <c r="K7932" s="34">
        <v>49</v>
      </c>
      <c r="L7932" s="34">
        <v>20</v>
      </c>
      <c r="M7932" s="34">
        <v>43</v>
      </c>
      <c r="N7932" s="34">
        <v>35</v>
      </c>
      <c r="O7932" s="34">
        <v>26</v>
      </c>
      <c r="P7932" s="34">
        <v>26</v>
      </c>
      <c r="Q7932" s="34">
        <v>44</v>
      </c>
      <c r="R7932" s="34">
        <v>51</v>
      </c>
      <c r="S7932" s="34">
        <v>57</v>
      </c>
      <c r="T7932" s="34">
        <v>26</v>
      </c>
      <c r="U7932" s="34">
        <v>29</v>
      </c>
      <c r="V7932" s="34">
        <v>52</v>
      </c>
      <c r="W7932" s="34">
        <v>48</v>
      </c>
      <c r="X7932" s="34">
        <v>51</v>
      </c>
      <c r="Y7932" s="34">
        <v>33</v>
      </c>
      <c r="Z7932" s="34">
        <v>43</v>
      </c>
      <c r="AA7932" s="34">
        <v>60</v>
      </c>
      <c r="AB7932" s="34">
        <v>17</v>
      </c>
      <c r="AC7932" s="34">
        <v>88</v>
      </c>
    </row>
    <row r="7933" spans="1:29" x14ac:dyDescent="0.2">
      <c r="A7933" s="34" t="s">
        <v>68426</v>
      </c>
      <c r="B7933" s="34">
        <v>184</v>
      </c>
      <c r="C7933" s="34">
        <v>122</v>
      </c>
      <c r="D7933" s="34">
        <v>196</v>
      </c>
      <c r="E7933" s="34">
        <v>135</v>
      </c>
      <c r="F7933" s="34">
        <v>122</v>
      </c>
      <c r="G7933" s="34">
        <v>137</v>
      </c>
      <c r="H7933" s="34">
        <v>120</v>
      </c>
      <c r="I7933" s="34">
        <v>93</v>
      </c>
      <c r="J7933" s="34">
        <v>118</v>
      </c>
      <c r="K7933" s="34">
        <v>159</v>
      </c>
      <c r="L7933" s="34">
        <v>85</v>
      </c>
      <c r="M7933" s="34">
        <v>92</v>
      </c>
      <c r="N7933" s="34">
        <v>131</v>
      </c>
      <c r="O7933" s="34">
        <v>80</v>
      </c>
      <c r="P7933" s="34">
        <v>119</v>
      </c>
      <c r="Q7933" s="34">
        <v>132</v>
      </c>
      <c r="R7933" s="34">
        <v>146</v>
      </c>
      <c r="S7933" s="34">
        <v>182</v>
      </c>
      <c r="T7933" s="34">
        <v>109</v>
      </c>
      <c r="U7933" s="34">
        <v>128</v>
      </c>
      <c r="V7933" s="34">
        <v>171</v>
      </c>
      <c r="W7933" s="34">
        <v>132</v>
      </c>
      <c r="X7933" s="34">
        <v>178</v>
      </c>
      <c r="Y7933" s="34">
        <v>145</v>
      </c>
      <c r="Z7933" s="34">
        <v>172</v>
      </c>
      <c r="AA7933" s="34">
        <v>188</v>
      </c>
      <c r="AB7933" s="34">
        <v>163</v>
      </c>
      <c r="AC7933" s="34">
        <v>243</v>
      </c>
    </row>
    <row r="7934" spans="1:29" x14ac:dyDescent="0.2">
      <c r="A7934" s="34" t="s">
        <v>68427</v>
      </c>
      <c r="B7934" s="34">
        <v>435</v>
      </c>
      <c r="C7934" s="34">
        <v>508</v>
      </c>
      <c r="D7934" s="34">
        <v>691</v>
      </c>
      <c r="E7934" s="34">
        <v>509</v>
      </c>
      <c r="F7934" s="34">
        <v>584</v>
      </c>
      <c r="G7934" s="34">
        <v>518</v>
      </c>
      <c r="H7934" s="34">
        <v>607</v>
      </c>
      <c r="I7934" s="34">
        <v>460</v>
      </c>
      <c r="J7934" s="34">
        <v>540</v>
      </c>
      <c r="K7934" s="34">
        <v>535</v>
      </c>
      <c r="L7934" s="34">
        <v>412</v>
      </c>
      <c r="M7934" s="34">
        <v>456</v>
      </c>
      <c r="N7934" s="34">
        <v>482</v>
      </c>
      <c r="O7934" s="34">
        <v>382</v>
      </c>
      <c r="P7934" s="34">
        <v>541</v>
      </c>
      <c r="Q7934" s="34">
        <v>635</v>
      </c>
      <c r="R7934" s="34">
        <v>645</v>
      </c>
      <c r="S7934" s="34">
        <v>692</v>
      </c>
      <c r="T7934" s="34">
        <v>605</v>
      </c>
      <c r="U7934" s="34">
        <v>514</v>
      </c>
      <c r="V7934" s="34">
        <v>658</v>
      </c>
      <c r="W7934" s="34">
        <v>674</v>
      </c>
      <c r="X7934" s="34">
        <v>679</v>
      </c>
      <c r="Y7934" s="34">
        <v>577</v>
      </c>
      <c r="Z7934" s="34">
        <v>677</v>
      </c>
      <c r="AA7934" s="34">
        <v>686</v>
      </c>
      <c r="AB7934" s="34">
        <v>806</v>
      </c>
      <c r="AC7934" s="34">
        <v>861</v>
      </c>
    </row>
    <row r="7935" spans="1:29" x14ac:dyDescent="0.2">
      <c r="A7935" s="34" t="s">
        <v>68428</v>
      </c>
      <c r="B7935" s="34">
        <v>342</v>
      </c>
      <c r="C7935" s="34">
        <v>188</v>
      </c>
      <c r="D7935" s="34">
        <v>304</v>
      </c>
      <c r="E7935" s="34">
        <v>288</v>
      </c>
      <c r="F7935" s="34">
        <v>288</v>
      </c>
      <c r="G7935" s="34">
        <v>228</v>
      </c>
      <c r="H7935" s="34">
        <v>298</v>
      </c>
      <c r="I7935" s="34">
        <v>257</v>
      </c>
      <c r="J7935" s="34">
        <v>251</v>
      </c>
      <c r="K7935" s="34">
        <v>295</v>
      </c>
      <c r="L7935" s="34">
        <v>232</v>
      </c>
      <c r="M7935" s="34">
        <v>225</v>
      </c>
      <c r="N7935" s="34">
        <v>264</v>
      </c>
      <c r="O7935" s="34">
        <v>244</v>
      </c>
      <c r="P7935" s="34">
        <v>292</v>
      </c>
      <c r="Q7935" s="34">
        <v>293</v>
      </c>
      <c r="R7935" s="34">
        <v>347</v>
      </c>
      <c r="S7935" s="34">
        <v>312</v>
      </c>
      <c r="T7935" s="34">
        <v>394</v>
      </c>
      <c r="U7935" s="34">
        <v>314</v>
      </c>
      <c r="V7935" s="34">
        <v>334</v>
      </c>
      <c r="W7935" s="34">
        <v>333</v>
      </c>
      <c r="X7935" s="34">
        <v>366</v>
      </c>
      <c r="Y7935" s="34">
        <v>332</v>
      </c>
      <c r="Z7935" s="34">
        <v>342</v>
      </c>
      <c r="AA7935" s="34">
        <v>320</v>
      </c>
      <c r="AB7935" s="34">
        <v>305</v>
      </c>
      <c r="AC7935" s="34">
        <v>454</v>
      </c>
    </row>
    <row r="7936" spans="1:29" x14ac:dyDescent="0.2">
      <c r="A7936" s="34" t="s">
        <v>68429</v>
      </c>
      <c r="B7936" s="34">
        <v>138</v>
      </c>
      <c r="C7936" s="34">
        <v>81</v>
      </c>
      <c r="D7936" s="34">
        <v>112</v>
      </c>
      <c r="E7936" s="34">
        <v>124</v>
      </c>
      <c r="F7936" s="34">
        <v>131</v>
      </c>
      <c r="G7936" s="34">
        <v>101</v>
      </c>
      <c r="H7936" s="34">
        <v>87</v>
      </c>
      <c r="I7936" s="34">
        <v>95</v>
      </c>
      <c r="J7936" s="34">
        <v>102</v>
      </c>
      <c r="K7936" s="34">
        <v>89</v>
      </c>
      <c r="L7936" s="34">
        <v>57</v>
      </c>
      <c r="M7936" s="34">
        <v>96</v>
      </c>
      <c r="N7936" s="34">
        <v>90</v>
      </c>
      <c r="O7936" s="34">
        <v>102</v>
      </c>
      <c r="P7936" s="34">
        <v>95</v>
      </c>
      <c r="Q7936" s="34">
        <v>159</v>
      </c>
      <c r="R7936" s="34">
        <v>126</v>
      </c>
      <c r="S7936" s="34">
        <v>115</v>
      </c>
      <c r="T7936" s="34">
        <v>77</v>
      </c>
      <c r="U7936" s="34">
        <v>102</v>
      </c>
      <c r="V7936" s="34">
        <v>104</v>
      </c>
      <c r="W7936" s="34">
        <v>125</v>
      </c>
      <c r="X7936" s="34">
        <v>100</v>
      </c>
      <c r="Y7936" s="34">
        <v>100</v>
      </c>
      <c r="Z7936" s="34">
        <v>103</v>
      </c>
      <c r="AA7936" s="34">
        <v>99</v>
      </c>
      <c r="AB7936" s="34">
        <v>103</v>
      </c>
      <c r="AC7936" s="34">
        <v>178</v>
      </c>
    </row>
    <row r="7937" spans="1:29" x14ac:dyDescent="0.2">
      <c r="A7937" s="34" t="s">
        <v>68430</v>
      </c>
      <c r="B7937" s="34">
        <v>275</v>
      </c>
      <c r="C7937" s="34">
        <v>217</v>
      </c>
      <c r="D7937" s="34">
        <v>369</v>
      </c>
      <c r="E7937" s="34">
        <v>268</v>
      </c>
      <c r="F7937" s="34">
        <v>280</v>
      </c>
      <c r="G7937" s="34">
        <v>241</v>
      </c>
      <c r="H7937" s="34">
        <v>210</v>
      </c>
      <c r="I7937" s="34">
        <v>202</v>
      </c>
      <c r="J7937" s="34">
        <v>154</v>
      </c>
      <c r="K7937" s="34">
        <v>237</v>
      </c>
      <c r="L7937" s="34">
        <v>83</v>
      </c>
      <c r="M7937" s="34">
        <v>188</v>
      </c>
      <c r="N7937" s="34">
        <v>235</v>
      </c>
      <c r="O7937" s="34">
        <v>164</v>
      </c>
      <c r="P7937" s="34">
        <v>218</v>
      </c>
      <c r="Q7937" s="34">
        <v>209</v>
      </c>
      <c r="R7937" s="34">
        <v>162</v>
      </c>
      <c r="S7937" s="34">
        <v>364</v>
      </c>
      <c r="T7937" s="34">
        <v>129</v>
      </c>
      <c r="U7937" s="34">
        <v>143</v>
      </c>
      <c r="V7937" s="34">
        <v>198</v>
      </c>
      <c r="W7937" s="34">
        <v>139</v>
      </c>
      <c r="X7937" s="34">
        <v>319</v>
      </c>
      <c r="Y7937" s="34">
        <v>129</v>
      </c>
      <c r="Z7937" s="34">
        <v>272</v>
      </c>
      <c r="AA7937" s="34">
        <v>270</v>
      </c>
      <c r="AB7937" s="34">
        <v>147</v>
      </c>
      <c r="AC7937" s="34">
        <v>356</v>
      </c>
    </row>
    <row r="7938" spans="1:29" x14ac:dyDescent="0.2">
      <c r="A7938" s="34" t="s">
        <v>68431</v>
      </c>
      <c r="B7938" s="34">
        <v>243</v>
      </c>
      <c r="C7938" s="34">
        <v>391</v>
      </c>
      <c r="D7938" s="34">
        <v>457</v>
      </c>
      <c r="E7938" s="34">
        <v>411</v>
      </c>
      <c r="F7938" s="34">
        <v>359</v>
      </c>
      <c r="G7938" s="34">
        <v>429</v>
      </c>
      <c r="H7938" s="34">
        <v>344</v>
      </c>
      <c r="I7938" s="34">
        <v>367</v>
      </c>
      <c r="J7938" s="34">
        <v>336</v>
      </c>
      <c r="K7938" s="34">
        <v>362</v>
      </c>
      <c r="L7938" s="34">
        <v>218</v>
      </c>
      <c r="M7938" s="34">
        <v>321</v>
      </c>
      <c r="N7938" s="34">
        <v>297</v>
      </c>
      <c r="O7938" s="34">
        <v>350</v>
      </c>
      <c r="P7938" s="34">
        <v>375</v>
      </c>
      <c r="Q7938" s="34">
        <v>478</v>
      </c>
      <c r="R7938" s="34">
        <v>341</v>
      </c>
      <c r="S7938" s="34">
        <v>517</v>
      </c>
      <c r="T7938" s="34">
        <v>312</v>
      </c>
      <c r="U7938" s="34">
        <v>336</v>
      </c>
      <c r="V7938" s="34">
        <v>396</v>
      </c>
      <c r="W7938" s="34">
        <v>395</v>
      </c>
      <c r="X7938" s="34">
        <v>509</v>
      </c>
      <c r="Y7938" s="34">
        <v>373</v>
      </c>
      <c r="Z7938" s="34">
        <v>410</v>
      </c>
      <c r="AA7938" s="34">
        <v>556</v>
      </c>
      <c r="AB7938" s="34">
        <v>357</v>
      </c>
      <c r="AC7938" s="34">
        <v>713</v>
      </c>
    </row>
    <row r="7939" spans="1:29" x14ac:dyDescent="0.2">
      <c r="A7939" s="34" t="s">
        <v>68432</v>
      </c>
      <c r="B7939" s="34">
        <v>119</v>
      </c>
      <c r="C7939" s="34">
        <v>115</v>
      </c>
      <c r="D7939" s="34">
        <v>112</v>
      </c>
      <c r="E7939" s="34">
        <v>143</v>
      </c>
      <c r="F7939" s="34">
        <v>71</v>
      </c>
      <c r="G7939" s="34">
        <v>141</v>
      </c>
      <c r="H7939" s="34">
        <v>70</v>
      </c>
      <c r="I7939" s="34">
        <v>102</v>
      </c>
      <c r="J7939" s="34">
        <v>71</v>
      </c>
      <c r="K7939" s="34">
        <v>141</v>
      </c>
      <c r="L7939" s="34">
        <v>51</v>
      </c>
      <c r="M7939" s="34">
        <v>98</v>
      </c>
      <c r="N7939" s="34">
        <v>57</v>
      </c>
      <c r="O7939" s="34">
        <v>71</v>
      </c>
      <c r="P7939" s="34">
        <v>67</v>
      </c>
      <c r="Q7939" s="34">
        <v>131</v>
      </c>
      <c r="R7939" s="34">
        <v>102</v>
      </c>
      <c r="S7939" s="34">
        <v>168</v>
      </c>
      <c r="T7939" s="34">
        <v>59</v>
      </c>
      <c r="U7939" s="34">
        <v>87</v>
      </c>
      <c r="V7939" s="34">
        <v>84</v>
      </c>
      <c r="W7939" s="34">
        <v>128</v>
      </c>
      <c r="X7939" s="34">
        <v>111</v>
      </c>
      <c r="Y7939" s="34">
        <v>92</v>
      </c>
      <c r="Z7939" s="34">
        <v>96</v>
      </c>
      <c r="AA7939" s="34">
        <v>109</v>
      </c>
      <c r="AB7939" s="34">
        <v>69</v>
      </c>
      <c r="AC7939" s="34">
        <v>196</v>
      </c>
    </row>
    <row r="7940" spans="1:29" x14ac:dyDescent="0.2">
      <c r="A7940" s="34" t="s">
        <v>68433</v>
      </c>
      <c r="B7940" s="34">
        <v>754</v>
      </c>
      <c r="C7940" s="34">
        <v>871</v>
      </c>
      <c r="D7940" s="34">
        <v>1058</v>
      </c>
      <c r="E7940" s="34">
        <v>907</v>
      </c>
      <c r="F7940" s="34">
        <v>950</v>
      </c>
      <c r="G7940" s="34">
        <v>998</v>
      </c>
      <c r="H7940" s="34">
        <v>958</v>
      </c>
      <c r="I7940" s="34">
        <v>802</v>
      </c>
      <c r="J7940" s="34">
        <v>882</v>
      </c>
      <c r="K7940" s="34">
        <v>948</v>
      </c>
      <c r="L7940" s="34">
        <v>697</v>
      </c>
      <c r="M7940" s="34">
        <v>786</v>
      </c>
      <c r="N7940" s="34">
        <v>871</v>
      </c>
      <c r="O7940" s="34">
        <v>804</v>
      </c>
      <c r="P7940" s="34">
        <v>898</v>
      </c>
      <c r="Q7940" s="34">
        <v>1219</v>
      </c>
      <c r="R7940" s="34">
        <v>1110</v>
      </c>
      <c r="S7940" s="34">
        <v>1090</v>
      </c>
      <c r="T7940" s="34">
        <v>912</v>
      </c>
      <c r="U7940" s="34">
        <v>800</v>
      </c>
      <c r="V7940" s="34">
        <v>986</v>
      </c>
      <c r="W7940" s="34">
        <v>1136</v>
      </c>
      <c r="X7940" s="34">
        <v>1288</v>
      </c>
      <c r="Y7940" s="34">
        <v>951</v>
      </c>
      <c r="Z7940" s="34">
        <v>1097</v>
      </c>
      <c r="AA7940" s="34">
        <v>1092</v>
      </c>
      <c r="AB7940" s="34">
        <v>1180</v>
      </c>
      <c r="AC7940" s="34">
        <v>1486</v>
      </c>
    </row>
    <row r="7941" spans="1:29" x14ac:dyDescent="0.2">
      <c r="A7941" s="34" t="s">
        <v>68434</v>
      </c>
      <c r="B7941" s="34">
        <v>230</v>
      </c>
      <c r="C7941" s="34">
        <v>290</v>
      </c>
      <c r="D7941" s="34">
        <v>277</v>
      </c>
      <c r="E7941" s="34">
        <v>345</v>
      </c>
      <c r="F7941" s="34">
        <v>261</v>
      </c>
      <c r="G7941" s="34">
        <v>301</v>
      </c>
      <c r="H7941" s="34">
        <v>253</v>
      </c>
      <c r="I7941" s="34">
        <v>233</v>
      </c>
      <c r="J7941" s="34">
        <v>219</v>
      </c>
      <c r="K7941" s="34">
        <v>328</v>
      </c>
      <c r="L7941" s="34">
        <v>118</v>
      </c>
      <c r="M7941" s="34">
        <v>230</v>
      </c>
      <c r="N7941" s="34">
        <v>246</v>
      </c>
      <c r="O7941" s="34">
        <v>271</v>
      </c>
      <c r="P7941" s="34">
        <v>193</v>
      </c>
      <c r="Q7941" s="34">
        <v>375</v>
      </c>
      <c r="R7941" s="34">
        <v>278</v>
      </c>
      <c r="S7941" s="34">
        <v>402</v>
      </c>
      <c r="T7941" s="34">
        <v>192</v>
      </c>
      <c r="U7941" s="34">
        <v>248</v>
      </c>
      <c r="V7941" s="34">
        <v>279</v>
      </c>
      <c r="W7941" s="34">
        <v>345</v>
      </c>
      <c r="X7941" s="34">
        <v>295</v>
      </c>
      <c r="Y7941" s="34">
        <v>264</v>
      </c>
      <c r="Z7941" s="34">
        <v>273</v>
      </c>
      <c r="AA7941" s="34">
        <v>332</v>
      </c>
      <c r="AB7941" s="34">
        <v>254</v>
      </c>
      <c r="AC7941" s="34">
        <v>467</v>
      </c>
    </row>
    <row r="7942" spans="1:29" x14ac:dyDescent="0.2">
      <c r="A7942" s="34" t="s">
        <v>68435</v>
      </c>
      <c r="B7942" s="34">
        <v>210</v>
      </c>
      <c r="C7942" s="34">
        <v>491</v>
      </c>
      <c r="D7942" s="34">
        <v>445</v>
      </c>
      <c r="E7942" s="34">
        <v>527</v>
      </c>
      <c r="F7942" s="34">
        <v>383</v>
      </c>
      <c r="G7942" s="34">
        <v>448</v>
      </c>
      <c r="H7942" s="34">
        <v>359</v>
      </c>
      <c r="I7942" s="34">
        <v>385</v>
      </c>
      <c r="J7942" s="34">
        <v>241</v>
      </c>
      <c r="K7942" s="34">
        <v>475</v>
      </c>
      <c r="L7942" s="34">
        <v>181</v>
      </c>
      <c r="M7942" s="34">
        <v>426</v>
      </c>
      <c r="N7942" s="34">
        <v>283</v>
      </c>
      <c r="O7942" s="34">
        <v>353</v>
      </c>
      <c r="P7942" s="34">
        <v>355</v>
      </c>
      <c r="Q7942" s="34">
        <v>454</v>
      </c>
      <c r="R7942" s="34">
        <v>318</v>
      </c>
      <c r="S7942" s="34">
        <v>638</v>
      </c>
      <c r="T7942" s="34">
        <v>235</v>
      </c>
      <c r="U7942" s="34">
        <v>324</v>
      </c>
      <c r="V7942" s="34">
        <v>383</v>
      </c>
      <c r="W7942" s="34">
        <v>367</v>
      </c>
      <c r="X7942" s="34">
        <v>428</v>
      </c>
      <c r="Y7942" s="34">
        <v>301</v>
      </c>
      <c r="Z7942" s="34">
        <v>427</v>
      </c>
      <c r="AA7942" s="34">
        <v>585</v>
      </c>
      <c r="AB7942" s="34">
        <v>300</v>
      </c>
      <c r="AC7942" s="34">
        <v>707</v>
      </c>
    </row>
    <row r="7943" spans="1:29" x14ac:dyDescent="0.2">
      <c r="A7943" s="34" t="s">
        <v>68436</v>
      </c>
      <c r="B7943" s="34">
        <v>528</v>
      </c>
      <c r="C7943" s="34">
        <v>650</v>
      </c>
      <c r="D7943" s="34">
        <v>763</v>
      </c>
      <c r="E7943" s="34">
        <v>787</v>
      </c>
      <c r="F7943" s="34">
        <v>583</v>
      </c>
      <c r="G7943" s="34">
        <v>749</v>
      </c>
      <c r="H7943" s="34">
        <v>624</v>
      </c>
      <c r="I7943" s="34">
        <v>633</v>
      </c>
      <c r="J7943" s="34">
        <v>503</v>
      </c>
      <c r="K7943" s="34">
        <v>727</v>
      </c>
      <c r="L7943" s="34">
        <v>355</v>
      </c>
      <c r="M7943" s="34">
        <v>581</v>
      </c>
      <c r="N7943" s="34">
        <v>484</v>
      </c>
      <c r="O7943" s="34">
        <v>594</v>
      </c>
      <c r="P7943" s="34">
        <v>475</v>
      </c>
      <c r="Q7943" s="34">
        <v>775</v>
      </c>
      <c r="R7943" s="34">
        <v>652</v>
      </c>
      <c r="S7943" s="34">
        <v>898</v>
      </c>
      <c r="T7943" s="34">
        <v>443</v>
      </c>
      <c r="U7943" s="34">
        <v>591</v>
      </c>
      <c r="V7943" s="34">
        <v>661</v>
      </c>
      <c r="W7943" s="34">
        <v>692</v>
      </c>
      <c r="X7943" s="34">
        <v>793</v>
      </c>
      <c r="Y7943" s="34">
        <v>604</v>
      </c>
      <c r="Z7943" s="34">
        <v>719</v>
      </c>
      <c r="AA7943" s="34">
        <v>864</v>
      </c>
      <c r="AB7943" s="34">
        <v>549</v>
      </c>
      <c r="AC7943" s="34">
        <v>1041</v>
      </c>
    </row>
    <row r="7944" spans="1:29" x14ac:dyDescent="0.2">
      <c r="A7944" s="34" t="s">
        <v>68437</v>
      </c>
      <c r="B7944" s="34">
        <v>514</v>
      </c>
      <c r="C7944" s="34">
        <v>600</v>
      </c>
      <c r="D7944" s="34">
        <v>649</v>
      </c>
      <c r="E7944" s="34">
        <v>653</v>
      </c>
      <c r="F7944" s="34">
        <v>595</v>
      </c>
      <c r="G7944" s="34">
        <v>802</v>
      </c>
      <c r="H7944" s="34">
        <v>541</v>
      </c>
      <c r="I7944" s="34">
        <v>657</v>
      </c>
      <c r="J7944" s="34">
        <v>526</v>
      </c>
      <c r="K7944" s="34">
        <v>727</v>
      </c>
      <c r="L7944" s="34">
        <v>380</v>
      </c>
      <c r="M7944" s="34">
        <v>566</v>
      </c>
      <c r="N7944" s="34">
        <v>490</v>
      </c>
      <c r="O7944" s="34">
        <v>691</v>
      </c>
      <c r="P7944" s="34">
        <v>433</v>
      </c>
      <c r="Q7944" s="34">
        <v>855</v>
      </c>
      <c r="R7944" s="34">
        <v>594</v>
      </c>
      <c r="S7944" s="34">
        <v>779</v>
      </c>
      <c r="T7944" s="34">
        <v>523</v>
      </c>
      <c r="U7944" s="34">
        <v>671</v>
      </c>
      <c r="V7944" s="34">
        <v>595</v>
      </c>
      <c r="W7944" s="34">
        <v>732</v>
      </c>
      <c r="X7944" s="34">
        <v>657</v>
      </c>
      <c r="Y7944" s="34">
        <v>760</v>
      </c>
      <c r="Z7944" s="34">
        <v>593</v>
      </c>
      <c r="AA7944" s="34">
        <v>941</v>
      </c>
      <c r="AB7944" s="34">
        <v>628</v>
      </c>
      <c r="AC7944" s="34">
        <v>1027</v>
      </c>
    </row>
    <row r="7945" spans="1:29" x14ac:dyDescent="0.2">
      <c r="A7945" s="34" t="s">
        <v>68438</v>
      </c>
      <c r="B7945" s="34">
        <v>380</v>
      </c>
      <c r="C7945" s="34">
        <v>463</v>
      </c>
      <c r="D7945" s="34">
        <v>591</v>
      </c>
      <c r="E7945" s="34">
        <v>494</v>
      </c>
      <c r="F7945" s="34">
        <v>544</v>
      </c>
      <c r="G7945" s="34">
        <v>536</v>
      </c>
      <c r="H7945" s="34">
        <v>486</v>
      </c>
      <c r="I7945" s="34">
        <v>547</v>
      </c>
      <c r="J7945" s="34">
        <v>499</v>
      </c>
      <c r="K7945" s="34">
        <v>517</v>
      </c>
      <c r="L7945" s="34">
        <v>351</v>
      </c>
      <c r="M7945" s="34">
        <v>525</v>
      </c>
      <c r="N7945" s="34">
        <v>414</v>
      </c>
      <c r="O7945" s="34">
        <v>426</v>
      </c>
      <c r="P7945" s="34">
        <v>475</v>
      </c>
      <c r="Q7945" s="34">
        <v>619</v>
      </c>
      <c r="R7945" s="34">
        <v>589</v>
      </c>
      <c r="S7945" s="34">
        <v>623</v>
      </c>
      <c r="T7945" s="34">
        <v>486</v>
      </c>
      <c r="U7945" s="34">
        <v>525</v>
      </c>
      <c r="V7945" s="34">
        <v>618</v>
      </c>
      <c r="W7945" s="34">
        <v>694</v>
      </c>
      <c r="X7945" s="34">
        <v>675</v>
      </c>
      <c r="Y7945" s="34">
        <v>576</v>
      </c>
      <c r="Z7945" s="34">
        <v>590</v>
      </c>
      <c r="AA7945" s="34">
        <v>706</v>
      </c>
      <c r="AB7945" s="34">
        <v>669</v>
      </c>
      <c r="AC7945" s="34">
        <v>904</v>
      </c>
    </row>
    <row r="7946" spans="1:29" x14ac:dyDescent="0.2">
      <c r="A7946" s="34" t="s">
        <v>68439</v>
      </c>
      <c r="B7946" s="34">
        <v>337</v>
      </c>
      <c r="C7946" s="34">
        <v>370</v>
      </c>
      <c r="D7946" s="34">
        <v>330</v>
      </c>
      <c r="E7946" s="34">
        <v>388</v>
      </c>
      <c r="F7946" s="34">
        <v>291</v>
      </c>
      <c r="G7946" s="34">
        <v>370</v>
      </c>
      <c r="H7946" s="34">
        <v>299</v>
      </c>
      <c r="I7946" s="34">
        <v>314</v>
      </c>
      <c r="J7946" s="34">
        <v>263</v>
      </c>
      <c r="K7946" s="34">
        <v>429</v>
      </c>
      <c r="L7946" s="34">
        <v>193</v>
      </c>
      <c r="M7946" s="34">
        <v>309</v>
      </c>
      <c r="N7946" s="34">
        <v>276</v>
      </c>
      <c r="O7946" s="34">
        <v>272</v>
      </c>
      <c r="P7946" s="34">
        <v>267</v>
      </c>
      <c r="Q7946" s="34">
        <v>432</v>
      </c>
      <c r="R7946" s="34">
        <v>348</v>
      </c>
      <c r="S7946" s="34">
        <v>478</v>
      </c>
      <c r="T7946" s="34">
        <v>248</v>
      </c>
      <c r="U7946" s="34">
        <v>357</v>
      </c>
      <c r="V7946" s="34">
        <v>288</v>
      </c>
      <c r="W7946" s="34">
        <v>477</v>
      </c>
      <c r="X7946" s="34">
        <v>378</v>
      </c>
      <c r="Y7946" s="34">
        <v>420</v>
      </c>
      <c r="Z7946" s="34">
        <v>351</v>
      </c>
      <c r="AA7946" s="34">
        <v>450</v>
      </c>
      <c r="AB7946" s="34">
        <v>270</v>
      </c>
      <c r="AC7946" s="34">
        <v>582</v>
      </c>
    </row>
    <row r="7947" spans="1:29" x14ac:dyDescent="0.2">
      <c r="A7947" s="34" t="s">
        <v>68440</v>
      </c>
      <c r="B7947" s="34">
        <v>391</v>
      </c>
      <c r="C7947" s="34">
        <v>224</v>
      </c>
      <c r="D7947" s="34">
        <v>265</v>
      </c>
      <c r="E7947" s="34">
        <v>287</v>
      </c>
      <c r="F7947" s="34">
        <v>275</v>
      </c>
      <c r="G7947" s="34">
        <v>261</v>
      </c>
      <c r="H7947" s="34">
        <v>268</v>
      </c>
      <c r="I7947" s="34">
        <v>254</v>
      </c>
      <c r="J7947" s="34">
        <v>184</v>
      </c>
      <c r="K7947" s="34">
        <v>252</v>
      </c>
      <c r="L7947" s="34">
        <v>145</v>
      </c>
      <c r="M7947" s="34">
        <v>223</v>
      </c>
      <c r="N7947" s="34">
        <v>207</v>
      </c>
      <c r="O7947" s="34">
        <v>230</v>
      </c>
      <c r="P7947" s="34">
        <v>184</v>
      </c>
      <c r="Q7947" s="34">
        <v>321</v>
      </c>
      <c r="R7947" s="34">
        <v>294</v>
      </c>
      <c r="S7947" s="34">
        <v>372</v>
      </c>
      <c r="T7947" s="34">
        <v>242</v>
      </c>
      <c r="U7947" s="34">
        <v>246</v>
      </c>
      <c r="V7947" s="34">
        <v>269</v>
      </c>
      <c r="W7947" s="34">
        <v>266</v>
      </c>
      <c r="X7947" s="34">
        <v>296</v>
      </c>
      <c r="Y7947" s="34">
        <v>268</v>
      </c>
      <c r="Z7947" s="34">
        <v>262</v>
      </c>
      <c r="AA7947" s="34">
        <v>307</v>
      </c>
      <c r="AB7947" s="34">
        <v>298</v>
      </c>
      <c r="AC7947" s="34">
        <v>395</v>
      </c>
    </row>
    <row r="7948" spans="1:29" x14ac:dyDescent="0.2">
      <c r="A7948" s="34" t="s">
        <v>68441</v>
      </c>
      <c r="B7948" s="34">
        <v>311</v>
      </c>
      <c r="C7948" s="34">
        <v>315</v>
      </c>
      <c r="D7948" s="34">
        <v>312</v>
      </c>
      <c r="E7948" s="34">
        <v>321</v>
      </c>
      <c r="F7948" s="34">
        <v>257</v>
      </c>
      <c r="G7948" s="34">
        <v>221</v>
      </c>
      <c r="H7948" s="34">
        <v>194</v>
      </c>
      <c r="I7948" s="34">
        <v>272</v>
      </c>
      <c r="J7948" s="34">
        <v>234</v>
      </c>
      <c r="K7948" s="34">
        <v>289</v>
      </c>
      <c r="L7948" s="34">
        <v>155</v>
      </c>
      <c r="M7948" s="34">
        <v>216</v>
      </c>
      <c r="N7948" s="34">
        <v>227</v>
      </c>
      <c r="O7948" s="34">
        <v>224</v>
      </c>
      <c r="P7948" s="34">
        <v>198</v>
      </c>
      <c r="Q7948" s="34">
        <v>294</v>
      </c>
      <c r="R7948" s="34">
        <v>303</v>
      </c>
      <c r="S7948" s="34">
        <v>331</v>
      </c>
      <c r="T7948" s="34">
        <v>212</v>
      </c>
      <c r="U7948" s="34">
        <v>242</v>
      </c>
      <c r="V7948" s="34">
        <v>272</v>
      </c>
      <c r="W7948" s="34">
        <v>277</v>
      </c>
      <c r="X7948" s="34">
        <v>333</v>
      </c>
      <c r="Y7948" s="34">
        <v>219</v>
      </c>
      <c r="Z7948" s="34">
        <v>349</v>
      </c>
      <c r="AA7948" s="34">
        <v>361</v>
      </c>
      <c r="AB7948" s="34">
        <v>213</v>
      </c>
      <c r="AC7948" s="34">
        <v>345</v>
      </c>
    </row>
    <row r="7949" spans="1:29" x14ac:dyDescent="0.2">
      <c r="A7949" s="34" t="s">
        <v>68442</v>
      </c>
      <c r="B7949" s="34">
        <v>290</v>
      </c>
      <c r="C7949" s="34">
        <v>204</v>
      </c>
      <c r="D7949" s="34">
        <v>249</v>
      </c>
      <c r="E7949" s="34">
        <v>300</v>
      </c>
      <c r="F7949" s="34">
        <v>266</v>
      </c>
      <c r="G7949" s="34">
        <v>270</v>
      </c>
      <c r="H7949" s="34">
        <v>263</v>
      </c>
      <c r="I7949" s="34">
        <v>261</v>
      </c>
      <c r="J7949" s="34">
        <v>225</v>
      </c>
      <c r="K7949" s="34">
        <v>294</v>
      </c>
      <c r="L7949" s="34">
        <v>201</v>
      </c>
      <c r="M7949" s="34">
        <v>266</v>
      </c>
      <c r="N7949" s="34">
        <v>221</v>
      </c>
      <c r="O7949" s="34">
        <v>245</v>
      </c>
      <c r="P7949" s="34">
        <v>202</v>
      </c>
      <c r="Q7949" s="34">
        <v>337</v>
      </c>
      <c r="R7949" s="34">
        <v>349</v>
      </c>
      <c r="S7949" s="34">
        <v>317</v>
      </c>
      <c r="T7949" s="34">
        <v>312</v>
      </c>
      <c r="U7949" s="34">
        <v>251</v>
      </c>
      <c r="V7949" s="34">
        <v>321</v>
      </c>
      <c r="W7949" s="34">
        <v>357</v>
      </c>
      <c r="X7949" s="34">
        <v>353</v>
      </c>
      <c r="Y7949" s="34">
        <v>287</v>
      </c>
      <c r="Z7949" s="34">
        <v>276</v>
      </c>
      <c r="AA7949" s="34">
        <v>306</v>
      </c>
      <c r="AB7949" s="34">
        <v>286</v>
      </c>
      <c r="AC7949" s="34">
        <v>346</v>
      </c>
    </row>
    <row r="7950" spans="1:29" x14ac:dyDescent="0.2">
      <c r="A7950" s="34" t="s">
        <v>68443</v>
      </c>
      <c r="B7950" s="34">
        <v>168</v>
      </c>
      <c r="C7950" s="34">
        <v>280</v>
      </c>
      <c r="D7950" s="34">
        <v>289</v>
      </c>
      <c r="E7950" s="34">
        <v>264</v>
      </c>
      <c r="F7950" s="34">
        <v>275</v>
      </c>
      <c r="G7950" s="34">
        <v>388</v>
      </c>
      <c r="H7950" s="34">
        <v>222</v>
      </c>
      <c r="I7950" s="34">
        <v>254</v>
      </c>
      <c r="J7950" s="34">
        <v>192</v>
      </c>
      <c r="K7950" s="34">
        <v>309</v>
      </c>
      <c r="L7950" s="34">
        <v>163</v>
      </c>
      <c r="M7950" s="34">
        <v>256</v>
      </c>
      <c r="N7950" s="34">
        <v>205</v>
      </c>
      <c r="O7950" s="34">
        <v>224</v>
      </c>
      <c r="P7950" s="34">
        <v>212</v>
      </c>
      <c r="Q7950" s="34">
        <v>315</v>
      </c>
      <c r="R7950" s="34">
        <v>316</v>
      </c>
      <c r="S7950" s="34">
        <v>323</v>
      </c>
      <c r="T7950" s="34">
        <v>235</v>
      </c>
      <c r="U7950" s="34">
        <v>308</v>
      </c>
      <c r="V7950" s="34">
        <v>250</v>
      </c>
      <c r="W7950" s="34">
        <v>341</v>
      </c>
      <c r="X7950" s="34">
        <v>297</v>
      </c>
      <c r="Y7950" s="34">
        <v>286</v>
      </c>
      <c r="Z7950" s="34">
        <v>253</v>
      </c>
      <c r="AA7950" s="34">
        <v>355</v>
      </c>
      <c r="AB7950" s="34">
        <v>211</v>
      </c>
      <c r="AC7950" s="34">
        <v>420</v>
      </c>
    </row>
    <row r="7951" spans="1:29" x14ac:dyDescent="0.2">
      <c r="A7951" s="34" t="s">
        <v>68444</v>
      </c>
      <c r="B7951" s="34">
        <v>0</v>
      </c>
      <c r="C7951" s="34">
        <v>0</v>
      </c>
      <c r="D7951" s="34">
        <v>0</v>
      </c>
      <c r="E7951" s="34">
        <v>0</v>
      </c>
      <c r="F7951" s="34">
        <v>0</v>
      </c>
      <c r="G7951" s="34">
        <v>0</v>
      </c>
      <c r="H7951" s="34">
        <v>0</v>
      </c>
      <c r="I7951" s="34">
        <v>0</v>
      </c>
      <c r="J7951" s="34">
        <v>0</v>
      </c>
      <c r="K7951" s="34">
        <v>0</v>
      </c>
      <c r="L7951" s="34">
        <v>0</v>
      </c>
      <c r="M7951" s="34">
        <v>0</v>
      </c>
      <c r="N7951" s="34">
        <v>0</v>
      </c>
      <c r="O7951" s="34">
        <v>0</v>
      </c>
      <c r="P7951" s="34">
        <v>0</v>
      </c>
      <c r="Q7951" s="34">
        <v>0</v>
      </c>
      <c r="R7951" s="34">
        <v>0</v>
      </c>
      <c r="S7951" s="34">
        <v>0</v>
      </c>
      <c r="T7951" s="34">
        <v>0</v>
      </c>
      <c r="U7951" s="34">
        <v>0</v>
      </c>
      <c r="V7951" s="34">
        <v>0</v>
      </c>
      <c r="W7951" s="34">
        <v>0</v>
      </c>
      <c r="X7951" s="34">
        <v>0</v>
      </c>
      <c r="Y7951" s="34">
        <v>0</v>
      </c>
      <c r="Z7951" s="34">
        <v>0</v>
      </c>
      <c r="AA7951" s="34">
        <v>0</v>
      </c>
      <c r="AB7951" s="34">
        <v>0</v>
      </c>
      <c r="AC7951" s="34">
        <v>0</v>
      </c>
    </row>
    <row r="7952" spans="1:29" x14ac:dyDescent="0.2">
      <c r="A7952" s="34" t="s">
        <v>68445</v>
      </c>
      <c r="B7952" s="34">
        <v>465</v>
      </c>
      <c r="C7952" s="34">
        <v>508</v>
      </c>
      <c r="D7952" s="34">
        <v>505</v>
      </c>
      <c r="E7952" s="34">
        <v>604</v>
      </c>
      <c r="F7952" s="34">
        <v>456</v>
      </c>
      <c r="G7952" s="34">
        <v>512</v>
      </c>
      <c r="H7952" s="34">
        <v>416</v>
      </c>
      <c r="I7952" s="34">
        <v>504</v>
      </c>
      <c r="J7952" s="34">
        <v>339</v>
      </c>
      <c r="K7952" s="34">
        <v>567</v>
      </c>
      <c r="L7952" s="34">
        <v>325</v>
      </c>
      <c r="M7952" s="34">
        <v>421</v>
      </c>
      <c r="N7952" s="34">
        <v>338</v>
      </c>
      <c r="O7952" s="34">
        <v>431</v>
      </c>
      <c r="P7952" s="34">
        <v>366</v>
      </c>
      <c r="Q7952" s="34">
        <v>694</v>
      </c>
      <c r="R7952" s="34">
        <v>457</v>
      </c>
      <c r="S7952" s="34">
        <v>649</v>
      </c>
      <c r="T7952" s="34">
        <v>377</v>
      </c>
      <c r="U7952" s="34">
        <v>512</v>
      </c>
      <c r="V7952" s="34">
        <v>495</v>
      </c>
      <c r="W7952" s="34">
        <v>667</v>
      </c>
      <c r="X7952" s="34">
        <v>537</v>
      </c>
      <c r="Y7952" s="34">
        <v>590</v>
      </c>
      <c r="Z7952" s="34">
        <v>480</v>
      </c>
      <c r="AA7952" s="34">
        <v>701</v>
      </c>
      <c r="AB7952" s="34">
        <v>471</v>
      </c>
      <c r="AC7952" s="34">
        <v>817</v>
      </c>
    </row>
    <row r="7953" spans="1:29" x14ac:dyDescent="0.2">
      <c r="A7953" s="34" t="s">
        <v>68446</v>
      </c>
      <c r="B7953" s="34">
        <v>1018</v>
      </c>
      <c r="C7953" s="34">
        <v>821</v>
      </c>
      <c r="D7953" s="34">
        <v>816</v>
      </c>
      <c r="E7953" s="34">
        <v>773</v>
      </c>
      <c r="F7953" s="34">
        <v>862</v>
      </c>
      <c r="G7953" s="34">
        <v>778</v>
      </c>
      <c r="H7953" s="34">
        <v>800</v>
      </c>
      <c r="I7953" s="34">
        <v>748</v>
      </c>
      <c r="J7953" s="34">
        <v>784</v>
      </c>
      <c r="K7953" s="34">
        <v>845</v>
      </c>
      <c r="L7953" s="34">
        <v>651</v>
      </c>
      <c r="M7953" s="34">
        <v>694</v>
      </c>
      <c r="N7953" s="34">
        <v>646</v>
      </c>
      <c r="O7953" s="34">
        <v>648</v>
      </c>
      <c r="P7953" s="34">
        <v>736</v>
      </c>
      <c r="Q7953" s="34">
        <v>1095</v>
      </c>
      <c r="R7953" s="34">
        <v>1010</v>
      </c>
      <c r="S7953" s="34">
        <v>1033</v>
      </c>
      <c r="T7953" s="34">
        <v>865</v>
      </c>
      <c r="U7953" s="34">
        <v>855</v>
      </c>
      <c r="V7953" s="34">
        <v>1003</v>
      </c>
      <c r="W7953" s="34">
        <v>1139</v>
      </c>
      <c r="X7953" s="34">
        <v>1083</v>
      </c>
      <c r="Y7953" s="34">
        <v>869</v>
      </c>
      <c r="Z7953" s="34">
        <v>917</v>
      </c>
      <c r="AA7953" s="34">
        <v>1082</v>
      </c>
      <c r="AB7953" s="34">
        <v>1029</v>
      </c>
      <c r="AC7953" s="34">
        <v>1337</v>
      </c>
    </row>
    <row r="7954" spans="1:29" x14ac:dyDescent="0.2">
      <c r="A7954" s="34" t="s">
        <v>68447</v>
      </c>
      <c r="B7954" s="34">
        <v>339</v>
      </c>
      <c r="C7954" s="34">
        <v>379</v>
      </c>
      <c r="D7954" s="34">
        <v>389</v>
      </c>
      <c r="E7954" s="34">
        <v>378</v>
      </c>
      <c r="F7954" s="34">
        <v>316</v>
      </c>
      <c r="G7954" s="34">
        <v>388</v>
      </c>
      <c r="H7954" s="34">
        <v>296</v>
      </c>
      <c r="I7954" s="34">
        <v>372</v>
      </c>
      <c r="J7954" s="34">
        <v>253</v>
      </c>
      <c r="K7954" s="34">
        <v>382</v>
      </c>
      <c r="L7954" s="34">
        <v>144</v>
      </c>
      <c r="M7954" s="34">
        <v>368</v>
      </c>
      <c r="N7954" s="34">
        <v>258</v>
      </c>
      <c r="O7954" s="34">
        <v>286</v>
      </c>
      <c r="P7954" s="34">
        <v>220</v>
      </c>
      <c r="Q7954" s="34">
        <v>336</v>
      </c>
      <c r="R7954" s="34">
        <v>322</v>
      </c>
      <c r="S7954" s="34">
        <v>450</v>
      </c>
      <c r="T7954" s="34">
        <v>183</v>
      </c>
      <c r="U7954" s="34">
        <v>272</v>
      </c>
      <c r="V7954" s="34">
        <v>279</v>
      </c>
      <c r="W7954" s="34">
        <v>330</v>
      </c>
      <c r="X7954" s="34">
        <v>412</v>
      </c>
      <c r="Y7954" s="34">
        <v>342</v>
      </c>
      <c r="Z7954" s="34">
        <v>398</v>
      </c>
      <c r="AA7954" s="34">
        <v>440</v>
      </c>
      <c r="AB7954" s="34">
        <v>270</v>
      </c>
      <c r="AC7954" s="34">
        <v>602</v>
      </c>
    </row>
    <row r="7955" spans="1:29" x14ac:dyDescent="0.2">
      <c r="A7955" s="34" t="s">
        <v>68448</v>
      </c>
      <c r="B7955" s="34">
        <v>638</v>
      </c>
      <c r="C7955" s="34">
        <v>581</v>
      </c>
      <c r="D7955" s="34">
        <v>658</v>
      </c>
      <c r="E7955" s="34">
        <v>659</v>
      </c>
      <c r="F7955" s="34">
        <v>616</v>
      </c>
      <c r="G7955" s="34">
        <v>719</v>
      </c>
      <c r="H7955" s="34">
        <v>559</v>
      </c>
      <c r="I7955" s="34">
        <v>577</v>
      </c>
      <c r="J7955" s="34">
        <v>536</v>
      </c>
      <c r="K7955" s="34">
        <v>756</v>
      </c>
      <c r="L7955" s="34">
        <v>458</v>
      </c>
      <c r="M7955" s="34">
        <v>594</v>
      </c>
      <c r="N7955" s="34">
        <v>534</v>
      </c>
      <c r="O7955" s="34">
        <v>570</v>
      </c>
      <c r="P7955" s="34">
        <v>546</v>
      </c>
      <c r="Q7955" s="34">
        <v>779</v>
      </c>
      <c r="R7955" s="34">
        <v>742</v>
      </c>
      <c r="S7955" s="34">
        <v>747</v>
      </c>
      <c r="T7955" s="34">
        <v>566</v>
      </c>
      <c r="U7955" s="34">
        <v>639</v>
      </c>
      <c r="V7955" s="34">
        <v>754</v>
      </c>
      <c r="W7955" s="34">
        <v>789</v>
      </c>
      <c r="X7955" s="34">
        <v>787</v>
      </c>
      <c r="Y7955" s="34">
        <v>719</v>
      </c>
      <c r="Z7955" s="34">
        <v>712</v>
      </c>
      <c r="AA7955" s="34">
        <v>814</v>
      </c>
      <c r="AB7955" s="34">
        <v>741</v>
      </c>
      <c r="AC7955" s="34">
        <v>1083</v>
      </c>
    </row>
    <row r="7956" spans="1:29" x14ac:dyDescent="0.2">
      <c r="A7956" s="34" t="s">
        <v>68449</v>
      </c>
      <c r="B7956" s="34">
        <v>671</v>
      </c>
      <c r="C7956" s="34">
        <v>788</v>
      </c>
      <c r="D7956" s="34">
        <v>846</v>
      </c>
      <c r="E7956" s="34">
        <v>895</v>
      </c>
      <c r="F7956" s="34">
        <v>827</v>
      </c>
      <c r="G7956" s="34">
        <v>693</v>
      </c>
      <c r="H7956" s="34">
        <v>711</v>
      </c>
      <c r="I7956" s="34">
        <v>841</v>
      </c>
      <c r="J7956" s="34">
        <v>595</v>
      </c>
      <c r="K7956" s="34">
        <v>760</v>
      </c>
      <c r="L7956" s="34">
        <v>503</v>
      </c>
      <c r="M7956" s="34">
        <v>614</v>
      </c>
      <c r="N7956" s="34">
        <v>662</v>
      </c>
      <c r="O7956" s="34">
        <v>725</v>
      </c>
      <c r="P7956" s="34">
        <v>740</v>
      </c>
      <c r="Q7956" s="34">
        <v>872</v>
      </c>
      <c r="R7956" s="34">
        <v>873</v>
      </c>
      <c r="S7956" s="34">
        <v>850</v>
      </c>
      <c r="T7956" s="34">
        <v>720</v>
      </c>
      <c r="U7956" s="34">
        <v>636</v>
      </c>
      <c r="V7956" s="34">
        <v>856</v>
      </c>
      <c r="W7956" s="34">
        <v>804</v>
      </c>
      <c r="X7956" s="34">
        <v>968</v>
      </c>
      <c r="Y7956" s="34">
        <v>694</v>
      </c>
      <c r="Z7956" s="34">
        <v>895</v>
      </c>
      <c r="AA7956" s="34">
        <v>943</v>
      </c>
      <c r="AB7956" s="34">
        <v>768</v>
      </c>
      <c r="AC7956" s="34">
        <v>1264</v>
      </c>
    </row>
    <row r="7957" spans="1:29" x14ac:dyDescent="0.2">
      <c r="A7957" s="34" t="s">
        <v>68450</v>
      </c>
      <c r="B7957" s="34">
        <v>55</v>
      </c>
      <c r="C7957" s="34">
        <v>108</v>
      </c>
      <c r="D7957" s="34">
        <v>93</v>
      </c>
      <c r="E7957" s="34">
        <v>84</v>
      </c>
      <c r="F7957" s="34">
        <v>52</v>
      </c>
      <c r="G7957" s="34">
        <v>48</v>
      </c>
      <c r="H7957" s="34">
        <v>50</v>
      </c>
      <c r="I7957" s="34">
        <v>81</v>
      </c>
      <c r="J7957" s="34">
        <v>43</v>
      </c>
      <c r="K7957" s="34">
        <v>101</v>
      </c>
      <c r="L7957" s="34">
        <v>35</v>
      </c>
      <c r="M7957" s="34">
        <v>71</v>
      </c>
      <c r="N7957" s="34">
        <v>59</v>
      </c>
      <c r="O7957" s="34">
        <v>68</v>
      </c>
      <c r="P7957" s="34">
        <v>59</v>
      </c>
      <c r="Q7957" s="34">
        <v>94</v>
      </c>
      <c r="R7957" s="34">
        <v>54</v>
      </c>
      <c r="S7957" s="34">
        <v>102</v>
      </c>
      <c r="T7957" s="34">
        <v>43</v>
      </c>
      <c r="U7957" s="34">
        <v>67</v>
      </c>
      <c r="V7957" s="34">
        <v>65</v>
      </c>
      <c r="W7957" s="34">
        <v>82</v>
      </c>
      <c r="X7957" s="34">
        <v>115</v>
      </c>
      <c r="Y7957" s="34">
        <v>75</v>
      </c>
      <c r="Z7957" s="34">
        <v>45</v>
      </c>
      <c r="AA7957" s="34">
        <v>117</v>
      </c>
      <c r="AB7957" s="34">
        <v>47</v>
      </c>
      <c r="AC7957" s="34">
        <v>138</v>
      </c>
    </row>
    <row r="7958" spans="1:29" x14ac:dyDescent="0.2">
      <c r="A7958" s="34" t="s">
        <v>68451</v>
      </c>
      <c r="B7958" s="34">
        <v>503</v>
      </c>
      <c r="C7958" s="34">
        <v>603</v>
      </c>
      <c r="D7958" s="34">
        <v>669</v>
      </c>
      <c r="E7958" s="34">
        <v>746</v>
      </c>
      <c r="F7958" s="34">
        <v>620</v>
      </c>
      <c r="G7958" s="34">
        <v>651</v>
      </c>
      <c r="H7958" s="34">
        <v>549</v>
      </c>
      <c r="I7958" s="34">
        <v>556</v>
      </c>
      <c r="J7958" s="34">
        <v>532</v>
      </c>
      <c r="K7958" s="34">
        <v>578</v>
      </c>
      <c r="L7958" s="34">
        <v>500</v>
      </c>
      <c r="M7958" s="34">
        <v>507</v>
      </c>
      <c r="N7958" s="34">
        <v>508</v>
      </c>
      <c r="O7958" s="34">
        <v>562</v>
      </c>
      <c r="P7958" s="34">
        <v>502</v>
      </c>
      <c r="Q7958" s="34">
        <v>884</v>
      </c>
      <c r="R7958" s="34">
        <v>730</v>
      </c>
      <c r="S7958" s="34">
        <v>753</v>
      </c>
      <c r="T7958" s="34">
        <v>656</v>
      </c>
      <c r="U7958" s="34">
        <v>629</v>
      </c>
      <c r="V7958" s="34">
        <v>688</v>
      </c>
      <c r="W7958" s="34">
        <v>747</v>
      </c>
      <c r="X7958" s="34">
        <v>749</v>
      </c>
      <c r="Y7958" s="34">
        <v>740</v>
      </c>
      <c r="Z7958" s="34">
        <v>607</v>
      </c>
      <c r="AA7958" s="34">
        <v>753</v>
      </c>
      <c r="AB7958" s="34">
        <v>842</v>
      </c>
      <c r="AC7958" s="34">
        <v>1019</v>
      </c>
    </row>
    <row r="7959" spans="1:29" x14ac:dyDescent="0.2">
      <c r="A7959" s="34" t="s">
        <v>68452</v>
      </c>
      <c r="B7959" s="34">
        <v>235</v>
      </c>
      <c r="C7959" s="34">
        <v>766</v>
      </c>
      <c r="D7959" s="34">
        <v>429</v>
      </c>
      <c r="E7959" s="34">
        <v>803</v>
      </c>
      <c r="F7959" s="34">
        <v>339</v>
      </c>
      <c r="G7959" s="34">
        <v>797</v>
      </c>
      <c r="H7959" s="34">
        <v>324</v>
      </c>
      <c r="I7959" s="34">
        <v>625</v>
      </c>
      <c r="J7959" s="34">
        <v>244</v>
      </c>
      <c r="K7959" s="34">
        <v>743</v>
      </c>
      <c r="L7959" s="34">
        <v>154</v>
      </c>
      <c r="M7959" s="34">
        <v>664</v>
      </c>
      <c r="N7959" s="34">
        <v>266</v>
      </c>
      <c r="O7959" s="34">
        <v>592</v>
      </c>
      <c r="P7959" s="34">
        <v>254</v>
      </c>
      <c r="Q7959" s="34">
        <v>614</v>
      </c>
      <c r="R7959" s="34">
        <v>288</v>
      </c>
      <c r="S7959" s="34">
        <v>775</v>
      </c>
      <c r="T7959" s="34">
        <v>183</v>
      </c>
      <c r="U7959" s="34">
        <v>487</v>
      </c>
      <c r="V7959" s="34">
        <v>381</v>
      </c>
      <c r="W7959" s="34">
        <v>458</v>
      </c>
      <c r="X7959" s="34">
        <v>429</v>
      </c>
      <c r="Y7959" s="34">
        <v>413</v>
      </c>
      <c r="Z7959" s="34">
        <v>408</v>
      </c>
      <c r="AA7959" s="34">
        <v>730</v>
      </c>
      <c r="AB7959" s="34">
        <v>283</v>
      </c>
      <c r="AC7959" s="34">
        <v>937</v>
      </c>
    </row>
    <row r="7960" spans="1:29" x14ac:dyDescent="0.2">
      <c r="A7960" s="34" t="s">
        <v>68453</v>
      </c>
      <c r="B7960" s="34">
        <v>372</v>
      </c>
      <c r="C7960" s="34">
        <v>224</v>
      </c>
      <c r="D7960" s="34">
        <v>367</v>
      </c>
      <c r="E7960" s="34">
        <v>341</v>
      </c>
      <c r="F7960" s="34">
        <v>272</v>
      </c>
      <c r="G7960" s="34">
        <v>242</v>
      </c>
      <c r="H7960" s="34">
        <v>234</v>
      </c>
      <c r="I7960" s="34">
        <v>277</v>
      </c>
      <c r="J7960" s="34">
        <v>202</v>
      </c>
      <c r="K7960" s="34">
        <v>301</v>
      </c>
      <c r="L7960" s="34">
        <v>176</v>
      </c>
      <c r="M7960" s="34">
        <v>266</v>
      </c>
      <c r="N7960" s="34">
        <v>200</v>
      </c>
      <c r="O7960" s="34">
        <v>250</v>
      </c>
      <c r="P7960" s="34">
        <v>248</v>
      </c>
      <c r="Q7960" s="34">
        <v>375</v>
      </c>
      <c r="R7960" s="34">
        <v>255</v>
      </c>
      <c r="S7960" s="34">
        <v>352</v>
      </c>
      <c r="T7960" s="34">
        <v>218</v>
      </c>
      <c r="U7960" s="34">
        <v>288</v>
      </c>
      <c r="V7960" s="34">
        <v>295</v>
      </c>
      <c r="W7960" s="34">
        <v>319</v>
      </c>
      <c r="X7960" s="34">
        <v>317</v>
      </c>
      <c r="Y7960" s="34">
        <v>324</v>
      </c>
      <c r="Z7960" s="34">
        <v>330</v>
      </c>
      <c r="AA7960" s="34">
        <v>359</v>
      </c>
      <c r="AB7960" s="34">
        <v>244</v>
      </c>
      <c r="AC7960" s="34">
        <v>414</v>
      </c>
    </row>
    <row r="7961" spans="1:29" x14ac:dyDescent="0.2">
      <c r="A7961" s="34" t="s">
        <v>68454</v>
      </c>
      <c r="B7961" s="34">
        <v>1332</v>
      </c>
      <c r="C7961" s="34">
        <v>1335</v>
      </c>
      <c r="D7961" s="34">
        <v>1526</v>
      </c>
      <c r="E7961" s="34">
        <v>1396</v>
      </c>
      <c r="F7961" s="34">
        <v>1458</v>
      </c>
      <c r="G7961" s="34">
        <v>1389</v>
      </c>
      <c r="H7961" s="34">
        <v>1508</v>
      </c>
      <c r="I7961" s="34">
        <v>1356</v>
      </c>
      <c r="J7961" s="34">
        <v>1413</v>
      </c>
      <c r="K7961" s="34">
        <v>1538</v>
      </c>
      <c r="L7961" s="34">
        <v>1081</v>
      </c>
      <c r="M7961" s="34">
        <v>1108</v>
      </c>
      <c r="N7961" s="34">
        <v>1279</v>
      </c>
      <c r="O7961" s="34">
        <v>1090</v>
      </c>
      <c r="P7961" s="34">
        <v>1311</v>
      </c>
      <c r="Q7961" s="34">
        <v>1746</v>
      </c>
      <c r="R7961" s="34">
        <v>1770</v>
      </c>
      <c r="S7961" s="34">
        <v>1762</v>
      </c>
      <c r="T7961" s="34">
        <v>1571</v>
      </c>
      <c r="U7961" s="34">
        <v>1414</v>
      </c>
      <c r="V7961" s="34">
        <v>1647</v>
      </c>
      <c r="W7961" s="34">
        <v>1851</v>
      </c>
      <c r="X7961" s="34">
        <v>1811</v>
      </c>
      <c r="Y7961" s="34">
        <v>1459</v>
      </c>
      <c r="Z7961" s="34">
        <v>1569</v>
      </c>
      <c r="AA7961" s="34">
        <v>1916</v>
      </c>
      <c r="AB7961" s="34">
        <v>1744</v>
      </c>
      <c r="AC7961" s="34">
        <v>2339</v>
      </c>
    </row>
    <row r="7962" spans="1:29" x14ac:dyDescent="0.2">
      <c r="A7962" s="34" t="s">
        <v>68455</v>
      </c>
      <c r="B7962" s="34">
        <v>366</v>
      </c>
      <c r="C7962" s="34">
        <v>393</v>
      </c>
      <c r="D7962" s="34">
        <v>550</v>
      </c>
      <c r="E7962" s="34">
        <v>507</v>
      </c>
      <c r="F7962" s="34">
        <v>556</v>
      </c>
      <c r="G7962" s="34">
        <v>357</v>
      </c>
      <c r="H7962" s="34">
        <v>434</v>
      </c>
      <c r="I7962" s="34">
        <v>458</v>
      </c>
      <c r="J7962" s="34">
        <v>448</v>
      </c>
      <c r="K7962" s="34">
        <v>463</v>
      </c>
      <c r="L7962" s="34">
        <v>345</v>
      </c>
      <c r="M7962" s="34">
        <v>393</v>
      </c>
      <c r="N7962" s="34">
        <v>412</v>
      </c>
      <c r="O7962" s="34">
        <v>364</v>
      </c>
      <c r="P7962" s="34">
        <v>421</v>
      </c>
      <c r="Q7962" s="34">
        <v>586</v>
      </c>
      <c r="R7962" s="34">
        <v>569</v>
      </c>
      <c r="S7962" s="34">
        <v>570</v>
      </c>
      <c r="T7962" s="34">
        <v>462</v>
      </c>
      <c r="U7962" s="34">
        <v>446</v>
      </c>
      <c r="V7962" s="34">
        <v>568</v>
      </c>
      <c r="W7962" s="34">
        <v>563</v>
      </c>
      <c r="X7962" s="34">
        <v>621</v>
      </c>
      <c r="Y7962" s="34">
        <v>502</v>
      </c>
      <c r="Z7962" s="34">
        <v>561</v>
      </c>
      <c r="AA7962" s="34">
        <v>589</v>
      </c>
      <c r="AB7962" s="34">
        <v>550</v>
      </c>
      <c r="AC7962" s="34">
        <v>734</v>
      </c>
    </row>
    <row r="7963" spans="1:29" x14ac:dyDescent="0.2">
      <c r="A7963" s="34" t="s">
        <v>68456</v>
      </c>
      <c r="B7963" s="34">
        <v>121</v>
      </c>
      <c r="C7963" s="34">
        <v>222</v>
      </c>
      <c r="D7963" s="34">
        <v>167</v>
      </c>
      <c r="E7963" s="34">
        <v>234</v>
      </c>
      <c r="F7963" s="34">
        <v>121</v>
      </c>
      <c r="G7963" s="34">
        <v>207</v>
      </c>
      <c r="H7963" s="34">
        <v>66</v>
      </c>
      <c r="I7963" s="34">
        <v>163</v>
      </c>
      <c r="J7963" s="34">
        <v>60</v>
      </c>
      <c r="K7963" s="34">
        <v>221</v>
      </c>
      <c r="L7963" s="34">
        <v>36</v>
      </c>
      <c r="M7963" s="34">
        <v>167</v>
      </c>
      <c r="N7963" s="34">
        <v>84</v>
      </c>
      <c r="O7963" s="34">
        <v>130</v>
      </c>
      <c r="P7963" s="34">
        <v>65</v>
      </c>
      <c r="Q7963" s="34">
        <v>143</v>
      </c>
      <c r="R7963" s="34">
        <v>63</v>
      </c>
      <c r="S7963" s="34">
        <v>228</v>
      </c>
      <c r="T7963" s="34">
        <v>52</v>
      </c>
      <c r="U7963" s="34">
        <v>121</v>
      </c>
      <c r="V7963" s="34">
        <v>110</v>
      </c>
      <c r="W7963" s="34">
        <v>135</v>
      </c>
      <c r="X7963" s="34">
        <v>109</v>
      </c>
      <c r="Y7963" s="34">
        <v>92</v>
      </c>
      <c r="Z7963" s="34">
        <v>109</v>
      </c>
      <c r="AA7963" s="34">
        <v>201</v>
      </c>
      <c r="AB7963" s="34">
        <v>78</v>
      </c>
      <c r="AC7963" s="34">
        <v>245</v>
      </c>
    </row>
    <row r="7964" spans="1:29" x14ac:dyDescent="0.2">
      <c r="A7964" s="34" t="s">
        <v>68457</v>
      </c>
      <c r="B7964" s="34">
        <v>1290</v>
      </c>
      <c r="C7964" s="34">
        <v>835</v>
      </c>
      <c r="D7964" s="34">
        <v>1055</v>
      </c>
      <c r="E7964" s="34">
        <v>949</v>
      </c>
      <c r="F7964" s="34">
        <v>1075</v>
      </c>
      <c r="G7964" s="34">
        <v>886</v>
      </c>
      <c r="H7964" s="34">
        <v>1024</v>
      </c>
      <c r="I7964" s="34">
        <v>889</v>
      </c>
      <c r="J7964" s="34">
        <v>949</v>
      </c>
      <c r="K7964" s="34">
        <v>873</v>
      </c>
      <c r="L7964" s="34">
        <v>733</v>
      </c>
      <c r="M7964" s="34">
        <v>788</v>
      </c>
      <c r="N7964" s="34">
        <v>859</v>
      </c>
      <c r="O7964" s="34">
        <v>776</v>
      </c>
      <c r="P7964" s="34">
        <v>909</v>
      </c>
      <c r="Q7964" s="34">
        <v>1168</v>
      </c>
      <c r="R7964" s="34">
        <v>1239</v>
      </c>
      <c r="S7964" s="34">
        <v>1137</v>
      </c>
      <c r="T7964" s="34">
        <v>1039</v>
      </c>
      <c r="U7964" s="34">
        <v>858</v>
      </c>
      <c r="V7964" s="34">
        <v>1112</v>
      </c>
      <c r="W7964" s="34">
        <v>1053</v>
      </c>
      <c r="X7964" s="34">
        <v>1306</v>
      </c>
      <c r="Y7964" s="34">
        <v>1061</v>
      </c>
      <c r="Z7964" s="34">
        <v>1113</v>
      </c>
      <c r="AA7964" s="34">
        <v>1190</v>
      </c>
      <c r="AB7964" s="34">
        <v>1278</v>
      </c>
      <c r="AC7964" s="34">
        <v>1423</v>
      </c>
    </row>
    <row r="7965" spans="1:29" x14ac:dyDescent="0.2">
      <c r="A7965" s="34" t="s">
        <v>68458</v>
      </c>
      <c r="B7965" s="34">
        <v>171</v>
      </c>
      <c r="C7965" s="34">
        <v>157</v>
      </c>
      <c r="D7965" s="34">
        <v>138</v>
      </c>
      <c r="E7965" s="34">
        <v>201</v>
      </c>
      <c r="F7965" s="34">
        <v>142</v>
      </c>
      <c r="G7965" s="34">
        <v>244</v>
      </c>
      <c r="H7965" s="34">
        <v>104</v>
      </c>
      <c r="I7965" s="34">
        <v>163</v>
      </c>
      <c r="J7965" s="34">
        <v>103</v>
      </c>
      <c r="K7965" s="34">
        <v>240</v>
      </c>
      <c r="L7965" s="34">
        <v>55</v>
      </c>
      <c r="M7965" s="34">
        <v>148</v>
      </c>
      <c r="N7965" s="34">
        <v>87</v>
      </c>
      <c r="O7965" s="34">
        <v>147</v>
      </c>
      <c r="P7965" s="34">
        <v>100</v>
      </c>
      <c r="Q7965" s="34">
        <v>188</v>
      </c>
      <c r="R7965" s="34">
        <v>106</v>
      </c>
      <c r="S7965" s="34">
        <v>208</v>
      </c>
      <c r="T7965" s="34">
        <v>62</v>
      </c>
      <c r="U7965" s="34">
        <v>116</v>
      </c>
      <c r="V7965" s="34">
        <v>127</v>
      </c>
      <c r="W7965" s="34">
        <v>154</v>
      </c>
      <c r="X7965" s="34">
        <v>174</v>
      </c>
      <c r="Y7965" s="34">
        <v>100</v>
      </c>
      <c r="Z7965" s="34">
        <v>152</v>
      </c>
      <c r="AA7965" s="34">
        <v>214</v>
      </c>
      <c r="AB7965" s="34">
        <v>106</v>
      </c>
      <c r="AC7965" s="34">
        <v>233</v>
      </c>
    </row>
    <row r="7966" spans="1:29" x14ac:dyDescent="0.2">
      <c r="A7966" s="34" t="s">
        <v>68459</v>
      </c>
      <c r="B7966" s="34">
        <v>208</v>
      </c>
      <c r="C7966" s="34">
        <v>467</v>
      </c>
      <c r="D7966" s="34">
        <v>429</v>
      </c>
      <c r="E7966" s="34">
        <v>544</v>
      </c>
      <c r="F7966" s="34">
        <v>368</v>
      </c>
      <c r="G7966" s="34">
        <v>469</v>
      </c>
      <c r="H7966" s="34">
        <v>372</v>
      </c>
      <c r="I7966" s="34">
        <v>356</v>
      </c>
      <c r="J7966" s="34">
        <v>237</v>
      </c>
      <c r="K7966" s="34">
        <v>497</v>
      </c>
      <c r="L7966" s="34">
        <v>171</v>
      </c>
      <c r="M7966" s="34">
        <v>370</v>
      </c>
      <c r="N7966" s="34">
        <v>293</v>
      </c>
      <c r="O7966" s="34">
        <v>355</v>
      </c>
      <c r="P7966" s="34">
        <v>323</v>
      </c>
      <c r="Q7966" s="34">
        <v>465</v>
      </c>
      <c r="R7966" s="34">
        <v>366</v>
      </c>
      <c r="S7966" s="34">
        <v>557</v>
      </c>
      <c r="T7966" s="34">
        <v>205</v>
      </c>
      <c r="U7966" s="34">
        <v>394</v>
      </c>
      <c r="V7966" s="34">
        <v>380</v>
      </c>
      <c r="W7966" s="34">
        <v>386</v>
      </c>
      <c r="X7966" s="34">
        <v>447</v>
      </c>
      <c r="Y7966" s="34">
        <v>334</v>
      </c>
      <c r="Z7966" s="34">
        <v>470</v>
      </c>
      <c r="AA7966" s="34">
        <v>547</v>
      </c>
      <c r="AB7966" s="34">
        <v>331</v>
      </c>
      <c r="AC7966" s="34">
        <v>697</v>
      </c>
    </row>
    <row r="7967" spans="1:29" x14ac:dyDescent="0.2">
      <c r="A7967" s="34" t="s">
        <v>68460</v>
      </c>
      <c r="B7967" s="34">
        <v>303</v>
      </c>
      <c r="C7967" s="34">
        <v>376</v>
      </c>
      <c r="D7967" s="34">
        <v>477</v>
      </c>
      <c r="E7967" s="34">
        <v>401</v>
      </c>
      <c r="F7967" s="34">
        <v>395</v>
      </c>
      <c r="G7967" s="34">
        <v>449</v>
      </c>
      <c r="H7967" s="34">
        <v>297</v>
      </c>
      <c r="I7967" s="34">
        <v>385</v>
      </c>
      <c r="J7967" s="34">
        <v>258</v>
      </c>
      <c r="K7967" s="34">
        <v>438</v>
      </c>
      <c r="L7967" s="34">
        <v>165</v>
      </c>
      <c r="M7967" s="34">
        <v>376</v>
      </c>
      <c r="N7967" s="34">
        <v>289</v>
      </c>
      <c r="O7967" s="34">
        <v>283</v>
      </c>
      <c r="P7967" s="34">
        <v>295</v>
      </c>
      <c r="Q7967" s="34">
        <v>434</v>
      </c>
      <c r="R7967" s="34">
        <v>409</v>
      </c>
      <c r="S7967" s="34">
        <v>524</v>
      </c>
      <c r="T7967" s="34">
        <v>218</v>
      </c>
      <c r="U7967" s="34">
        <v>315</v>
      </c>
      <c r="V7967" s="34">
        <v>362</v>
      </c>
      <c r="W7967" s="34">
        <v>336</v>
      </c>
      <c r="X7967" s="34">
        <v>452</v>
      </c>
      <c r="Y7967" s="34">
        <v>275</v>
      </c>
      <c r="Z7967" s="34">
        <v>462</v>
      </c>
      <c r="AA7967" s="34">
        <v>475</v>
      </c>
      <c r="AB7967" s="34">
        <v>298</v>
      </c>
      <c r="AC7967" s="34">
        <v>577</v>
      </c>
    </row>
    <row r="7968" spans="1:29" x14ac:dyDescent="0.2">
      <c r="A7968" s="34" t="s">
        <v>68461</v>
      </c>
      <c r="B7968" s="34">
        <v>499</v>
      </c>
      <c r="C7968" s="34">
        <v>654</v>
      </c>
      <c r="D7968" s="34">
        <v>806</v>
      </c>
      <c r="E7968" s="34">
        <v>757</v>
      </c>
      <c r="F7968" s="34">
        <v>646</v>
      </c>
      <c r="G7968" s="34">
        <v>693</v>
      </c>
      <c r="H7968" s="34">
        <v>561</v>
      </c>
      <c r="I7968" s="34">
        <v>642</v>
      </c>
      <c r="J7968" s="34">
        <v>513</v>
      </c>
      <c r="K7968" s="34">
        <v>722</v>
      </c>
      <c r="L7968" s="34">
        <v>407</v>
      </c>
      <c r="M7968" s="34">
        <v>628</v>
      </c>
      <c r="N7968" s="34">
        <v>587</v>
      </c>
      <c r="O7968" s="34">
        <v>573</v>
      </c>
      <c r="P7968" s="34">
        <v>512</v>
      </c>
      <c r="Q7968" s="34">
        <v>816</v>
      </c>
      <c r="R7968" s="34">
        <v>672</v>
      </c>
      <c r="S7968" s="34">
        <v>882</v>
      </c>
      <c r="T7968" s="34">
        <v>538</v>
      </c>
      <c r="U7968" s="34">
        <v>607</v>
      </c>
      <c r="V7968" s="34">
        <v>686</v>
      </c>
      <c r="W7968" s="34">
        <v>807</v>
      </c>
      <c r="X7968" s="34">
        <v>826</v>
      </c>
      <c r="Y7968" s="34">
        <v>651</v>
      </c>
      <c r="Z7968" s="34">
        <v>688</v>
      </c>
      <c r="AA7968" s="34">
        <v>882</v>
      </c>
      <c r="AB7968" s="34">
        <v>583</v>
      </c>
      <c r="AC7968" s="34">
        <v>1010</v>
      </c>
    </row>
    <row r="7969" spans="1:29" x14ac:dyDescent="0.2">
      <c r="A7969" s="34" t="s">
        <v>68462</v>
      </c>
      <c r="B7969" s="34">
        <v>189</v>
      </c>
      <c r="C7969" s="34">
        <v>197</v>
      </c>
      <c r="D7969" s="34">
        <v>234</v>
      </c>
      <c r="E7969" s="34">
        <v>171</v>
      </c>
      <c r="F7969" s="34">
        <v>184</v>
      </c>
      <c r="G7969" s="34">
        <v>118</v>
      </c>
      <c r="H7969" s="34">
        <v>121</v>
      </c>
      <c r="I7969" s="34">
        <v>164</v>
      </c>
      <c r="J7969" s="34">
        <v>134</v>
      </c>
      <c r="K7969" s="34">
        <v>217</v>
      </c>
      <c r="L7969" s="34">
        <v>66</v>
      </c>
      <c r="M7969" s="34">
        <v>157</v>
      </c>
      <c r="N7969" s="34">
        <v>126</v>
      </c>
      <c r="O7969" s="34">
        <v>134</v>
      </c>
      <c r="P7969" s="34">
        <v>124</v>
      </c>
      <c r="Q7969" s="34">
        <v>167</v>
      </c>
      <c r="R7969" s="34">
        <v>162</v>
      </c>
      <c r="S7969" s="34">
        <v>254</v>
      </c>
      <c r="T7969" s="34">
        <v>107</v>
      </c>
      <c r="U7969" s="34">
        <v>127</v>
      </c>
      <c r="V7969" s="34">
        <v>192</v>
      </c>
      <c r="W7969" s="34">
        <v>148</v>
      </c>
      <c r="X7969" s="34">
        <v>207</v>
      </c>
      <c r="Y7969" s="34">
        <v>120</v>
      </c>
      <c r="Z7969" s="34">
        <v>248</v>
      </c>
      <c r="AA7969" s="34">
        <v>219</v>
      </c>
      <c r="AB7969" s="34">
        <v>127</v>
      </c>
      <c r="AC7969" s="34">
        <v>250</v>
      </c>
    </row>
    <row r="7970" spans="1:29" x14ac:dyDescent="0.2">
      <c r="A7970" s="34" t="s">
        <v>68463</v>
      </c>
      <c r="B7970" s="34">
        <v>257</v>
      </c>
      <c r="C7970" s="34">
        <v>1624</v>
      </c>
      <c r="D7970" s="34">
        <v>274</v>
      </c>
      <c r="E7970" s="34">
        <v>1720</v>
      </c>
      <c r="F7970" s="34">
        <v>281</v>
      </c>
      <c r="G7970" s="34">
        <v>1593</v>
      </c>
      <c r="H7970" s="34">
        <v>256</v>
      </c>
      <c r="I7970" s="34">
        <v>1469</v>
      </c>
      <c r="J7970" s="34">
        <v>175</v>
      </c>
      <c r="K7970" s="34">
        <v>1632</v>
      </c>
      <c r="L7970" s="34">
        <v>116</v>
      </c>
      <c r="M7970" s="34">
        <v>1291</v>
      </c>
      <c r="N7970" s="34">
        <v>235</v>
      </c>
      <c r="O7970" s="34">
        <v>1259</v>
      </c>
      <c r="P7970" s="34">
        <v>246</v>
      </c>
      <c r="Q7970" s="34">
        <v>1513</v>
      </c>
      <c r="R7970" s="34">
        <v>261</v>
      </c>
      <c r="S7970" s="34">
        <v>1521</v>
      </c>
      <c r="T7970" s="34">
        <v>145</v>
      </c>
      <c r="U7970" s="34">
        <v>1012</v>
      </c>
      <c r="V7970" s="34">
        <v>236</v>
      </c>
      <c r="W7970" s="34">
        <v>954</v>
      </c>
      <c r="X7970" s="34">
        <v>330</v>
      </c>
      <c r="Y7970" s="34">
        <v>797</v>
      </c>
      <c r="Z7970" s="34">
        <v>291</v>
      </c>
      <c r="AA7970" s="34">
        <v>1186</v>
      </c>
      <c r="AB7970" s="34">
        <v>253</v>
      </c>
      <c r="AC7970" s="34">
        <v>1649</v>
      </c>
    </row>
    <row r="7971" spans="1:29" x14ac:dyDescent="0.2">
      <c r="A7971" s="34" t="s">
        <v>68464</v>
      </c>
      <c r="B7971" s="34">
        <v>207</v>
      </c>
      <c r="C7971" s="34">
        <v>367</v>
      </c>
      <c r="D7971" s="34">
        <v>256</v>
      </c>
      <c r="E7971" s="34">
        <v>358</v>
      </c>
      <c r="F7971" s="34">
        <v>194</v>
      </c>
      <c r="G7971" s="34">
        <v>284</v>
      </c>
      <c r="H7971" s="34">
        <v>208</v>
      </c>
      <c r="I7971" s="34">
        <v>266</v>
      </c>
      <c r="J7971" s="34">
        <v>168</v>
      </c>
      <c r="K7971" s="34">
        <v>368</v>
      </c>
      <c r="L7971" s="34">
        <v>145</v>
      </c>
      <c r="M7971" s="34">
        <v>242</v>
      </c>
      <c r="N7971" s="34">
        <v>164</v>
      </c>
      <c r="O7971" s="34">
        <v>245</v>
      </c>
      <c r="P7971" s="34">
        <v>187</v>
      </c>
      <c r="Q7971" s="34">
        <v>375</v>
      </c>
      <c r="R7971" s="34">
        <v>200</v>
      </c>
      <c r="S7971" s="34">
        <v>422</v>
      </c>
      <c r="T7971" s="34">
        <v>172</v>
      </c>
      <c r="U7971" s="34">
        <v>285</v>
      </c>
      <c r="V7971" s="34">
        <v>214</v>
      </c>
      <c r="W7971" s="34">
        <v>365</v>
      </c>
      <c r="X7971" s="34">
        <v>266</v>
      </c>
      <c r="Y7971" s="34">
        <v>285</v>
      </c>
      <c r="Z7971" s="34">
        <v>261</v>
      </c>
      <c r="AA7971" s="34">
        <v>371</v>
      </c>
      <c r="AB7971" s="34">
        <v>223</v>
      </c>
      <c r="AC7971" s="34">
        <v>460</v>
      </c>
    </row>
    <row r="7972" spans="1:29" x14ac:dyDescent="0.2">
      <c r="A7972" s="34" t="s">
        <v>68465</v>
      </c>
      <c r="B7972" s="34">
        <v>368</v>
      </c>
      <c r="C7972" s="34">
        <v>452</v>
      </c>
      <c r="D7972" s="34">
        <v>505</v>
      </c>
      <c r="E7972" s="34">
        <v>477</v>
      </c>
      <c r="F7972" s="34">
        <v>451</v>
      </c>
      <c r="G7972" s="34">
        <v>516</v>
      </c>
      <c r="H7972" s="34">
        <v>402</v>
      </c>
      <c r="I7972" s="34">
        <v>461</v>
      </c>
      <c r="J7972" s="34">
        <v>399</v>
      </c>
      <c r="K7972" s="34">
        <v>443</v>
      </c>
      <c r="L7972" s="34">
        <v>274</v>
      </c>
      <c r="M7972" s="34">
        <v>424</v>
      </c>
      <c r="N7972" s="34">
        <v>312</v>
      </c>
      <c r="O7972" s="34">
        <v>383</v>
      </c>
      <c r="P7972" s="34">
        <v>386</v>
      </c>
      <c r="Q7972" s="34">
        <v>617</v>
      </c>
      <c r="R7972" s="34">
        <v>471</v>
      </c>
      <c r="S7972" s="34">
        <v>640</v>
      </c>
      <c r="T7972" s="34">
        <v>367</v>
      </c>
      <c r="U7972" s="34">
        <v>430</v>
      </c>
      <c r="V7972" s="34">
        <v>495</v>
      </c>
      <c r="W7972" s="34">
        <v>573</v>
      </c>
      <c r="X7972" s="34">
        <v>542</v>
      </c>
      <c r="Y7972" s="34">
        <v>497</v>
      </c>
      <c r="Z7972" s="34">
        <v>498</v>
      </c>
      <c r="AA7972" s="34">
        <v>610</v>
      </c>
      <c r="AB7972" s="34">
        <v>378</v>
      </c>
      <c r="AC7972" s="34">
        <v>740</v>
      </c>
    </row>
    <row r="7973" spans="1:29" x14ac:dyDescent="0.2">
      <c r="A7973" s="34" t="s">
        <v>68466</v>
      </c>
      <c r="B7973" s="34">
        <v>239</v>
      </c>
      <c r="C7973" s="34">
        <v>338</v>
      </c>
      <c r="D7973" s="34">
        <v>363</v>
      </c>
      <c r="E7973" s="34">
        <v>351</v>
      </c>
      <c r="F7973" s="34">
        <v>327</v>
      </c>
      <c r="G7973" s="34">
        <v>364</v>
      </c>
      <c r="H7973" s="34">
        <v>295</v>
      </c>
      <c r="I7973" s="34">
        <v>357</v>
      </c>
      <c r="J7973" s="34">
        <v>272</v>
      </c>
      <c r="K7973" s="34">
        <v>372</v>
      </c>
      <c r="L7973" s="34">
        <v>237</v>
      </c>
      <c r="M7973" s="34">
        <v>298</v>
      </c>
      <c r="N7973" s="34">
        <v>269</v>
      </c>
      <c r="O7973" s="34">
        <v>314</v>
      </c>
      <c r="P7973" s="34">
        <v>277</v>
      </c>
      <c r="Q7973" s="34">
        <v>390</v>
      </c>
      <c r="R7973" s="34">
        <v>402</v>
      </c>
      <c r="S7973" s="34">
        <v>459</v>
      </c>
      <c r="T7973" s="34">
        <v>305</v>
      </c>
      <c r="U7973" s="34">
        <v>302</v>
      </c>
      <c r="V7973" s="34">
        <v>349</v>
      </c>
      <c r="W7973" s="34">
        <v>395</v>
      </c>
      <c r="X7973" s="34">
        <v>390</v>
      </c>
      <c r="Y7973" s="34">
        <v>373</v>
      </c>
      <c r="Z7973" s="34">
        <v>414</v>
      </c>
      <c r="AA7973" s="34">
        <v>408</v>
      </c>
      <c r="AB7973" s="34">
        <v>296</v>
      </c>
      <c r="AC7973" s="34">
        <v>567</v>
      </c>
    </row>
    <row r="7974" spans="1:29" x14ac:dyDescent="0.2">
      <c r="A7974" s="34" t="s">
        <v>68467</v>
      </c>
      <c r="B7974" s="34">
        <v>144</v>
      </c>
      <c r="C7974" s="34">
        <v>199</v>
      </c>
      <c r="D7974" s="34">
        <v>219</v>
      </c>
      <c r="E7974" s="34">
        <v>271</v>
      </c>
      <c r="F7974" s="34">
        <v>168</v>
      </c>
      <c r="G7974" s="34">
        <v>272</v>
      </c>
      <c r="H7974" s="34">
        <v>128</v>
      </c>
      <c r="I7974" s="34">
        <v>191</v>
      </c>
      <c r="J7974" s="34">
        <v>91</v>
      </c>
      <c r="K7974" s="34">
        <v>269</v>
      </c>
      <c r="L7974" s="34">
        <v>74</v>
      </c>
      <c r="M7974" s="34">
        <v>187</v>
      </c>
      <c r="N7974" s="34">
        <v>135</v>
      </c>
      <c r="O7974" s="34">
        <v>152</v>
      </c>
      <c r="P7974" s="34">
        <v>117</v>
      </c>
      <c r="Q7974" s="34">
        <v>194</v>
      </c>
      <c r="R7974" s="34">
        <v>112</v>
      </c>
      <c r="S7974" s="34">
        <v>305</v>
      </c>
      <c r="T7974" s="34">
        <v>71</v>
      </c>
      <c r="U7974" s="34">
        <v>137</v>
      </c>
      <c r="V7974" s="34">
        <v>159</v>
      </c>
      <c r="W7974" s="34">
        <v>143</v>
      </c>
      <c r="X7974" s="34">
        <v>231</v>
      </c>
      <c r="Y7974" s="34">
        <v>89</v>
      </c>
      <c r="Z7974" s="34">
        <v>229</v>
      </c>
      <c r="AA7974" s="34">
        <v>204</v>
      </c>
      <c r="AB7974" s="34">
        <v>124</v>
      </c>
      <c r="AC7974" s="34">
        <v>274</v>
      </c>
    </row>
    <row r="7975" spans="1:29" x14ac:dyDescent="0.2">
      <c r="A7975" s="34" t="s">
        <v>68468</v>
      </c>
      <c r="B7975" s="34">
        <v>292</v>
      </c>
      <c r="C7975" s="34">
        <v>163</v>
      </c>
      <c r="D7975" s="34">
        <v>189</v>
      </c>
      <c r="E7975" s="34">
        <v>188</v>
      </c>
      <c r="F7975" s="34">
        <v>207</v>
      </c>
      <c r="G7975" s="34">
        <v>173</v>
      </c>
      <c r="H7975" s="34">
        <v>147</v>
      </c>
      <c r="I7975" s="34">
        <v>138</v>
      </c>
      <c r="J7975" s="34">
        <v>137</v>
      </c>
      <c r="K7975" s="34">
        <v>177</v>
      </c>
      <c r="L7975" s="34">
        <v>100</v>
      </c>
      <c r="M7975" s="34">
        <v>154</v>
      </c>
      <c r="N7975" s="34">
        <v>168</v>
      </c>
      <c r="O7975" s="34">
        <v>138</v>
      </c>
      <c r="P7975" s="34">
        <v>140</v>
      </c>
      <c r="Q7975" s="34">
        <v>210</v>
      </c>
      <c r="R7975" s="34">
        <v>197</v>
      </c>
      <c r="S7975" s="34">
        <v>227</v>
      </c>
      <c r="T7975" s="34">
        <v>149</v>
      </c>
      <c r="U7975" s="34">
        <v>207</v>
      </c>
      <c r="V7975" s="34">
        <v>173</v>
      </c>
      <c r="W7975" s="34">
        <v>245</v>
      </c>
      <c r="X7975" s="34">
        <v>204</v>
      </c>
      <c r="Y7975" s="34">
        <v>197</v>
      </c>
      <c r="Z7975" s="34">
        <v>163</v>
      </c>
      <c r="AA7975" s="34">
        <v>222</v>
      </c>
      <c r="AB7975" s="34">
        <v>202</v>
      </c>
      <c r="AC7975" s="34">
        <v>299</v>
      </c>
    </row>
    <row r="7976" spans="1:29" x14ac:dyDescent="0.2">
      <c r="A7976" s="34" t="s">
        <v>68469</v>
      </c>
      <c r="B7976" s="34">
        <v>125</v>
      </c>
      <c r="C7976" s="34">
        <v>129</v>
      </c>
      <c r="D7976" s="34">
        <v>151</v>
      </c>
      <c r="E7976" s="34">
        <v>128</v>
      </c>
      <c r="F7976" s="34">
        <v>142</v>
      </c>
      <c r="G7976" s="34">
        <v>87</v>
      </c>
      <c r="H7976" s="34">
        <v>125</v>
      </c>
      <c r="I7976" s="34">
        <v>98</v>
      </c>
      <c r="J7976" s="34">
        <v>81</v>
      </c>
      <c r="K7976" s="34">
        <v>135</v>
      </c>
      <c r="L7976" s="34">
        <v>81</v>
      </c>
      <c r="M7976" s="34">
        <v>100</v>
      </c>
      <c r="N7976" s="34">
        <v>119</v>
      </c>
      <c r="O7976" s="34">
        <v>114</v>
      </c>
      <c r="P7976" s="34">
        <v>99</v>
      </c>
      <c r="Q7976" s="34">
        <v>151</v>
      </c>
      <c r="R7976" s="34">
        <v>147</v>
      </c>
      <c r="S7976" s="34">
        <v>207</v>
      </c>
      <c r="T7976" s="34">
        <v>98</v>
      </c>
      <c r="U7976" s="34">
        <v>118</v>
      </c>
      <c r="V7976" s="34">
        <v>164</v>
      </c>
      <c r="W7976" s="34">
        <v>136</v>
      </c>
      <c r="X7976" s="34">
        <v>196</v>
      </c>
      <c r="Y7976" s="34">
        <v>99</v>
      </c>
      <c r="Z7976" s="34">
        <v>178</v>
      </c>
      <c r="AA7976" s="34">
        <v>182</v>
      </c>
      <c r="AB7976" s="34">
        <v>139</v>
      </c>
      <c r="AC7976" s="34">
        <v>174</v>
      </c>
    </row>
    <row r="7977" spans="1:29" x14ac:dyDescent="0.2">
      <c r="A7977" s="34" t="s">
        <v>68470</v>
      </c>
      <c r="B7977" s="34">
        <v>416</v>
      </c>
      <c r="C7977" s="34">
        <v>412</v>
      </c>
      <c r="D7977" s="34">
        <v>417</v>
      </c>
      <c r="E7977" s="34">
        <v>395</v>
      </c>
      <c r="F7977" s="34">
        <v>418</v>
      </c>
      <c r="G7977" s="34">
        <v>443</v>
      </c>
      <c r="H7977" s="34">
        <v>352</v>
      </c>
      <c r="I7977" s="34">
        <v>386</v>
      </c>
      <c r="J7977" s="34">
        <v>324</v>
      </c>
      <c r="K7977" s="34">
        <v>469</v>
      </c>
      <c r="L7977" s="34">
        <v>237</v>
      </c>
      <c r="M7977" s="34">
        <v>445</v>
      </c>
      <c r="N7977" s="34">
        <v>283</v>
      </c>
      <c r="O7977" s="34">
        <v>382</v>
      </c>
      <c r="P7977" s="34">
        <v>335</v>
      </c>
      <c r="Q7977" s="34">
        <v>524</v>
      </c>
      <c r="R7977" s="34">
        <v>479</v>
      </c>
      <c r="S7977" s="34">
        <v>587</v>
      </c>
      <c r="T7977" s="34">
        <v>283</v>
      </c>
      <c r="U7977" s="34">
        <v>364</v>
      </c>
      <c r="V7977" s="34">
        <v>444</v>
      </c>
      <c r="W7977" s="34">
        <v>429</v>
      </c>
      <c r="X7977" s="34">
        <v>517</v>
      </c>
      <c r="Y7977" s="34">
        <v>456</v>
      </c>
      <c r="Z7977" s="34">
        <v>458</v>
      </c>
      <c r="AA7977" s="34">
        <v>552</v>
      </c>
      <c r="AB7977" s="34">
        <v>362</v>
      </c>
      <c r="AC7977" s="34">
        <v>704</v>
      </c>
    </row>
    <row r="7978" spans="1:29" x14ac:dyDescent="0.2">
      <c r="A7978" s="34" t="s">
        <v>68471</v>
      </c>
      <c r="B7978" s="34">
        <v>66</v>
      </c>
      <c r="C7978" s="34">
        <v>48</v>
      </c>
      <c r="D7978" s="34">
        <v>68</v>
      </c>
      <c r="E7978" s="34">
        <v>57</v>
      </c>
      <c r="F7978" s="34">
        <v>76</v>
      </c>
      <c r="G7978" s="34">
        <v>48</v>
      </c>
      <c r="H7978" s="34">
        <v>75</v>
      </c>
      <c r="I7978" s="34">
        <v>50</v>
      </c>
      <c r="J7978" s="34">
        <v>37</v>
      </c>
      <c r="K7978" s="34">
        <v>68</v>
      </c>
      <c r="L7978" s="34">
        <v>33</v>
      </c>
      <c r="M7978" s="34">
        <v>60</v>
      </c>
      <c r="N7978" s="34">
        <v>54</v>
      </c>
      <c r="O7978" s="34">
        <v>39</v>
      </c>
      <c r="P7978" s="34">
        <v>55</v>
      </c>
      <c r="Q7978" s="34">
        <v>79</v>
      </c>
      <c r="R7978" s="34">
        <v>69</v>
      </c>
      <c r="S7978" s="34">
        <v>86</v>
      </c>
      <c r="T7978" s="34">
        <v>51</v>
      </c>
      <c r="U7978" s="34">
        <v>42</v>
      </c>
      <c r="V7978" s="34">
        <v>48</v>
      </c>
      <c r="W7978" s="34">
        <v>84</v>
      </c>
      <c r="X7978" s="34">
        <v>66</v>
      </c>
      <c r="Y7978" s="34">
        <v>54</v>
      </c>
      <c r="Z7978" s="34">
        <v>89</v>
      </c>
      <c r="AA7978" s="34">
        <v>66</v>
      </c>
      <c r="AB7978" s="34">
        <v>63</v>
      </c>
      <c r="AC7978" s="34">
        <v>69</v>
      </c>
    </row>
    <row r="7979" spans="1:29" x14ac:dyDescent="0.2">
      <c r="A7979" s="34" t="s">
        <v>68472</v>
      </c>
      <c r="B7979" s="34">
        <v>363</v>
      </c>
      <c r="C7979" s="34">
        <v>485</v>
      </c>
      <c r="D7979" s="34">
        <v>469</v>
      </c>
      <c r="E7979" s="34">
        <v>441</v>
      </c>
      <c r="F7979" s="34">
        <v>537</v>
      </c>
      <c r="G7979" s="34">
        <v>421</v>
      </c>
      <c r="H7979" s="34">
        <v>494</v>
      </c>
      <c r="I7979" s="34">
        <v>379</v>
      </c>
      <c r="J7979" s="34">
        <v>469</v>
      </c>
      <c r="K7979" s="34">
        <v>459</v>
      </c>
      <c r="L7979" s="34">
        <v>337</v>
      </c>
      <c r="M7979" s="34">
        <v>386</v>
      </c>
      <c r="N7979" s="34">
        <v>441</v>
      </c>
      <c r="O7979" s="34">
        <v>421</v>
      </c>
      <c r="P7979" s="34">
        <v>443</v>
      </c>
      <c r="Q7979" s="34">
        <v>609</v>
      </c>
      <c r="R7979" s="34">
        <v>648</v>
      </c>
      <c r="S7979" s="34">
        <v>615</v>
      </c>
      <c r="T7979" s="34">
        <v>544</v>
      </c>
      <c r="U7979" s="34">
        <v>473</v>
      </c>
      <c r="V7979" s="34">
        <v>558</v>
      </c>
      <c r="W7979" s="34">
        <v>568</v>
      </c>
      <c r="X7979" s="34">
        <v>624</v>
      </c>
      <c r="Y7979" s="34">
        <v>511</v>
      </c>
      <c r="Z7979" s="34">
        <v>553</v>
      </c>
      <c r="AA7979" s="34">
        <v>677</v>
      </c>
      <c r="AB7979" s="34">
        <v>617</v>
      </c>
      <c r="AC7979" s="34">
        <v>822</v>
      </c>
    </row>
    <row r="7980" spans="1:29" x14ac:dyDescent="0.2">
      <c r="A7980" s="34" t="s">
        <v>68473</v>
      </c>
      <c r="B7980" s="34">
        <v>157</v>
      </c>
      <c r="C7980" s="34">
        <v>87</v>
      </c>
      <c r="D7980" s="34">
        <v>130</v>
      </c>
      <c r="E7980" s="34">
        <v>137</v>
      </c>
      <c r="F7980" s="34">
        <v>77</v>
      </c>
      <c r="G7980" s="34">
        <v>148</v>
      </c>
      <c r="H7980" s="34">
        <v>110</v>
      </c>
      <c r="I7980" s="34">
        <v>131</v>
      </c>
      <c r="J7980" s="34">
        <v>71</v>
      </c>
      <c r="K7980" s="34">
        <v>149</v>
      </c>
      <c r="L7980" s="34">
        <v>77</v>
      </c>
      <c r="M7980" s="34">
        <v>110</v>
      </c>
      <c r="N7980" s="34">
        <v>64</v>
      </c>
      <c r="O7980" s="34">
        <v>99</v>
      </c>
      <c r="P7980" s="34">
        <v>83</v>
      </c>
      <c r="Q7980" s="34">
        <v>193</v>
      </c>
      <c r="R7980" s="34">
        <v>135</v>
      </c>
      <c r="S7980" s="34">
        <v>140</v>
      </c>
      <c r="T7980" s="34">
        <v>79</v>
      </c>
      <c r="U7980" s="34">
        <v>130</v>
      </c>
      <c r="V7980" s="34">
        <v>114</v>
      </c>
      <c r="W7980" s="34">
        <v>161</v>
      </c>
      <c r="X7980" s="34">
        <v>112</v>
      </c>
      <c r="Y7980" s="34">
        <v>135</v>
      </c>
      <c r="Z7980" s="34">
        <v>153</v>
      </c>
      <c r="AA7980" s="34">
        <v>145</v>
      </c>
      <c r="AB7980" s="34">
        <v>137</v>
      </c>
      <c r="AC7980" s="34">
        <v>219</v>
      </c>
    </row>
    <row r="7981" spans="1:29" x14ac:dyDescent="0.2">
      <c r="A7981" s="34" t="s">
        <v>68474</v>
      </c>
      <c r="B7981" s="34">
        <v>269</v>
      </c>
      <c r="C7981" s="34">
        <v>350</v>
      </c>
      <c r="D7981" s="34">
        <v>352</v>
      </c>
      <c r="E7981" s="34">
        <v>303</v>
      </c>
      <c r="F7981" s="34">
        <v>288</v>
      </c>
      <c r="G7981" s="34">
        <v>395</v>
      </c>
      <c r="H7981" s="34">
        <v>184</v>
      </c>
      <c r="I7981" s="34">
        <v>216</v>
      </c>
      <c r="J7981" s="34">
        <v>166</v>
      </c>
      <c r="K7981" s="34">
        <v>379</v>
      </c>
      <c r="L7981" s="34">
        <v>91</v>
      </c>
      <c r="M7981" s="34">
        <v>195</v>
      </c>
      <c r="N7981" s="34">
        <v>191</v>
      </c>
      <c r="O7981" s="34">
        <v>232</v>
      </c>
      <c r="P7981" s="34">
        <v>175</v>
      </c>
      <c r="Q7981" s="34">
        <v>310</v>
      </c>
      <c r="R7981" s="34">
        <v>196</v>
      </c>
      <c r="S7981" s="34">
        <v>388</v>
      </c>
      <c r="T7981" s="34">
        <v>112</v>
      </c>
      <c r="U7981" s="34">
        <v>234</v>
      </c>
      <c r="V7981" s="34">
        <v>227</v>
      </c>
      <c r="W7981" s="34">
        <v>230</v>
      </c>
      <c r="X7981" s="34">
        <v>273</v>
      </c>
      <c r="Y7981" s="34">
        <v>223</v>
      </c>
      <c r="Z7981" s="34">
        <v>279</v>
      </c>
      <c r="AA7981" s="34">
        <v>382</v>
      </c>
      <c r="AB7981" s="34">
        <v>167</v>
      </c>
      <c r="AC7981" s="34">
        <v>431</v>
      </c>
    </row>
    <row r="7982" spans="1:29" x14ac:dyDescent="0.2">
      <c r="A7982" s="34" t="s">
        <v>68475</v>
      </c>
      <c r="B7982" s="34">
        <v>334</v>
      </c>
      <c r="C7982" s="34">
        <v>311</v>
      </c>
      <c r="D7982" s="34">
        <v>352</v>
      </c>
      <c r="E7982" s="34">
        <v>354</v>
      </c>
      <c r="F7982" s="34">
        <v>299</v>
      </c>
      <c r="G7982" s="34">
        <v>317</v>
      </c>
      <c r="H7982" s="34">
        <v>324</v>
      </c>
      <c r="I7982" s="34">
        <v>315</v>
      </c>
      <c r="J7982" s="34">
        <v>229</v>
      </c>
      <c r="K7982" s="34">
        <v>334</v>
      </c>
      <c r="L7982" s="34">
        <v>170</v>
      </c>
      <c r="M7982" s="34">
        <v>279</v>
      </c>
      <c r="N7982" s="34">
        <v>235</v>
      </c>
      <c r="O7982" s="34">
        <v>290</v>
      </c>
      <c r="P7982" s="34">
        <v>244</v>
      </c>
      <c r="Q7982" s="34">
        <v>346</v>
      </c>
      <c r="R7982" s="34">
        <v>305</v>
      </c>
      <c r="S7982" s="34">
        <v>452</v>
      </c>
      <c r="T7982" s="34">
        <v>250</v>
      </c>
      <c r="U7982" s="34">
        <v>299</v>
      </c>
      <c r="V7982" s="34">
        <v>306</v>
      </c>
      <c r="W7982" s="34">
        <v>387</v>
      </c>
      <c r="X7982" s="34">
        <v>313</v>
      </c>
      <c r="Y7982" s="34">
        <v>334</v>
      </c>
      <c r="Z7982" s="34">
        <v>351</v>
      </c>
      <c r="AA7982" s="34">
        <v>414</v>
      </c>
      <c r="AB7982" s="34">
        <v>274</v>
      </c>
      <c r="AC7982" s="34">
        <v>515</v>
      </c>
    </row>
    <row r="7983" spans="1:29" x14ac:dyDescent="0.2">
      <c r="A7983" s="34" t="s">
        <v>68476</v>
      </c>
      <c r="B7983" s="34">
        <v>160</v>
      </c>
      <c r="C7983" s="34">
        <v>153</v>
      </c>
      <c r="D7983" s="34">
        <v>210</v>
      </c>
      <c r="E7983" s="34">
        <v>224</v>
      </c>
      <c r="F7983" s="34">
        <v>182</v>
      </c>
      <c r="G7983" s="34">
        <v>167</v>
      </c>
      <c r="H7983" s="34">
        <v>187</v>
      </c>
      <c r="I7983" s="34">
        <v>237</v>
      </c>
      <c r="J7983" s="34">
        <v>145</v>
      </c>
      <c r="K7983" s="34">
        <v>213</v>
      </c>
      <c r="L7983" s="34">
        <v>117</v>
      </c>
      <c r="M7983" s="34">
        <v>190</v>
      </c>
      <c r="N7983" s="34">
        <v>158</v>
      </c>
      <c r="O7983" s="34">
        <v>188</v>
      </c>
      <c r="P7983" s="34">
        <v>119</v>
      </c>
      <c r="Q7983" s="34">
        <v>225</v>
      </c>
      <c r="R7983" s="34">
        <v>202</v>
      </c>
      <c r="S7983" s="34">
        <v>260</v>
      </c>
      <c r="T7983" s="34">
        <v>148</v>
      </c>
      <c r="U7983" s="34">
        <v>217</v>
      </c>
      <c r="V7983" s="34">
        <v>186</v>
      </c>
      <c r="W7983" s="34">
        <v>176</v>
      </c>
      <c r="X7983" s="34">
        <v>216</v>
      </c>
      <c r="Y7983" s="34">
        <v>182</v>
      </c>
      <c r="Z7983" s="34">
        <v>169</v>
      </c>
      <c r="AA7983" s="34">
        <v>278</v>
      </c>
      <c r="AB7983" s="34">
        <v>147</v>
      </c>
      <c r="AC7983" s="34">
        <v>318</v>
      </c>
    </row>
    <row r="7984" spans="1:29" x14ac:dyDescent="0.2">
      <c r="A7984" s="34" t="s">
        <v>68477</v>
      </c>
      <c r="B7984" s="34">
        <v>325</v>
      </c>
      <c r="C7984" s="34">
        <v>296</v>
      </c>
      <c r="D7984" s="34">
        <v>372</v>
      </c>
      <c r="E7984" s="34">
        <v>319</v>
      </c>
      <c r="F7984" s="34">
        <v>335</v>
      </c>
      <c r="G7984" s="34">
        <v>373</v>
      </c>
      <c r="H7984" s="34">
        <v>301</v>
      </c>
      <c r="I7984" s="34">
        <v>300</v>
      </c>
      <c r="J7984" s="34">
        <v>287</v>
      </c>
      <c r="K7984" s="34">
        <v>392</v>
      </c>
      <c r="L7984" s="34">
        <v>232</v>
      </c>
      <c r="M7984" s="34">
        <v>303</v>
      </c>
      <c r="N7984" s="34">
        <v>307</v>
      </c>
      <c r="O7984" s="34">
        <v>309</v>
      </c>
      <c r="P7984" s="34">
        <v>272</v>
      </c>
      <c r="Q7984" s="34">
        <v>408</v>
      </c>
      <c r="R7984" s="34">
        <v>372</v>
      </c>
      <c r="S7984" s="34">
        <v>451</v>
      </c>
      <c r="T7984" s="34">
        <v>247</v>
      </c>
      <c r="U7984" s="34">
        <v>373</v>
      </c>
      <c r="V7984" s="34">
        <v>374</v>
      </c>
      <c r="W7984" s="34">
        <v>354</v>
      </c>
      <c r="X7984" s="34">
        <v>411</v>
      </c>
      <c r="Y7984" s="34">
        <v>348</v>
      </c>
      <c r="Z7984" s="34">
        <v>354</v>
      </c>
      <c r="AA7984" s="34">
        <v>427</v>
      </c>
      <c r="AB7984" s="34">
        <v>361</v>
      </c>
      <c r="AC7984" s="34">
        <v>567</v>
      </c>
    </row>
    <row r="7985" spans="1:29" x14ac:dyDescent="0.2">
      <c r="A7985" s="34" t="s">
        <v>68478</v>
      </c>
      <c r="B7985" s="34">
        <v>621</v>
      </c>
      <c r="C7985" s="34">
        <v>948</v>
      </c>
      <c r="D7985" s="34">
        <v>657</v>
      </c>
      <c r="E7985" s="34">
        <v>968</v>
      </c>
      <c r="F7985" s="34">
        <v>660</v>
      </c>
      <c r="G7985" s="34">
        <v>1244</v>
      </c>
      <c r="H7985" s="34">
        <v>645</v>
      </c>
      <c r="I7985" s="34">
        <v>868</v>
      </c>
      <c r="J7985" s="34">
        <v>607</v>
      </c>
      <c r="K7985" s="34">
        <v>935</v>
      </c>
      <c r="L7985" s="34">
        <v>521</v>
      </c>
      <c r="M7985" s="34">
        <v>827</v>
      </c>
      <c r="N7985" s="34">
        <v>525</v>
      </c>
      <c r="O7985" s="34">
        <v>820</v>
      </c>
      <c r="P7985" s="34">
        <v>626</v>
      </c>
      <c r="Q7985" s="34">
        <v>1109</v>
      </c>
      <c r="R7985" s="34">
        <v>766</v>
      </c>
      <c r="S7985" s="34">
        <v>1046</v>
      </c>
      <c r="T7985" s="34">
        <v>702</v>
      </c>
      <c r="U7985" s="34">
        <v>814</v>
      </c>
      <c r="V7985" s="34">
        <v>679</v>
      </c>
      <c r="W7985" s="34">
        <v>1082</v>
      </c>
      <c r="X7985" s="34">
        <v>794</v>
      </c>
      <c r="Y7985" s="34">
        <v>925</v>
      </c>
      <c r="Z7985" s="34">
        <v>729</v>
      </c>
      <c r="AA7985" s="34">
        <v>1181</v>
      </c>
      <c r="AB7985" s="34">
        <v>773</v>
      </c>
      <c r="AC7985" s="34">
        <v>1334</v>
      </c>
    </row>
    <row r="7986" spans="1:29" x14ac:dyDescent="0.2">
      <c r="A7986" s="34" t="s">
        <v>68479</v>
      </c>
      <c r="B7986" s="34">
        <v>173</v>
      </c>
      <c r="C7986" s="34">
        <v>209</v>
      </c>
      <c r="D7986" s="34">
        <v>232</v>
      </c>
      <c r="E7986" s="34">
        <v>201</v>
      </c>
      <c r="F7986" s="34">
        <v>179</v>
      </c>
      <c r="G7986" s="34">
        <v>153</v>
      </c>
      <c r="H7986" s="34">
        <v>167</v>
      </c>
      <c r="I7986" s="34">
        <v>143</v>
      </c>
      <c r="J7986" s="34">
        <v>119</v>
      </c>
      <c r="K7986" s="34">
        <v>192</v>
      </c>
      <c r="L7986" s="34">
        <v>90</v>
      </c>
      <c r="M7986" s="34">
        <v>147</v>
      </c>
      <c r="N7986" s="34">
        <v>148</v>
      </c>
      <c r="O7986" s="34">
        <v>152</v>
      </c>
      <c r="P7986" s="34">
        <v>151</v>
      </c>
      <c r="Q7986" s="34">
        <v>153</v>
      </c>
      <c r="R7986" s="34">
        <v>180</v>
      </c>
      <c r="S7986" s="34">
        <v>304</v>
      </c>
      <c r="T7986" s="34">
        <v>144</v>
      </c>
      <c r="U7986" s="34">
        <v>138</v>
      </c>
      <c r="V7986" s="34">
        <v>167</v>
      </c>
      <c r="W7986" s="34">
        <v>158</v>
      </c>
      <c r="X7986" s="34">
        <v>231</v>
      </c>
      <c r="Y7986" s="34">
        <v>147</v>
      </c>
      <c r="Z7986" s="34">
        <v>229</v>
      </c>
      <c r="AA7986" s="34">
        <v>212</v>
      </c>
      <c r="AB7986" s="34">
        <v>142</v>
      </c>
      <c r="AC7986" s="34">
        <v>229</v>
      </c>
    </row>
    <row r="7987" spans="1:29" x14ac:dyDescent="0.2">
      <c r="A7987" s="34" t="s">
        <v>68480</v>
      </c>
      <c r="B7987" s="34">
        <v>378</v>
      </c>
      <c r="C7987" s="34">
        <v>427</v>
      </c>
      <c r="D7987" s="34">
        <v>556</v>
      </c>
      <c r="E7987" s="34">
        <v>512</v>
      </c>
      <c r="F7987" s="34">
        <v>487</v>
      </c>
      <c r="G7987" s="34">
        <v>439</v>
      </c>
      <c r="H7987" s="34">
        <v>401</v>
      </c>
      <c r="I7987" s="34">
        <v>346</v>
      </c>
      <c r="J7987" s="34">
        <v>400</v>
      </c>
      <c r="K7987" s="34">
        <v>426</v>
      </c>
      <c r="L7987" s="34">
        <v>279</v>
      </c>
      <c r="M7987" s="34">
        <v>409</v>
      </c>
      <c r="N7987" s="34">
        <v>362</v>
      </c>
      <c r="O7987" s="34">
        <v>401</v>
      </c>
      <c r="P7987" s="34">
        <v>414</v>
      </c>
      <c r="Q7987" s="34">
        <v>523</v>
      </c>
      <c r="R7987" s="34">
        <v>486</v>
      </c>
      <c r="S7987" s="34">
        <v>512</v>
      </c>
      <c r="T7987" s="34">
        <v>415</v>
      </c>
      <c r="U7987" s="34">
        <v>344</v>
      </c>
      <c r="V7987" s="34">
        <v>529</v>
      </c>
      <c r="W7987" s="34">
        <v>493</v>
      </c>
      <c r="X7987" s="34">
        <v>540</v>
      </c>
      <c r="Y7987" s="34">
        <v>413</v>
      </c>
      <c r="Z7987" s="34">
        <v>557</v>
      </c>
      <c r="AA7987" s="34">
        <v>552</v>
      </c>
      <c r="AB7987" s="34">
        <v>411</v>
      </c>
      <c r="AC7987" s="34">
        <v>688</v>
      </c>
    </row>
    <row r="7988" spans="1:29" x14ac:dyDescent="0.2">
      <c r="A7988" s="34" t="s">
        <v>68481</v>
      </c>
      <c r="B7988" s="34">
        <v>550</v>
      </c>
      <c r="C7988" s="34">
        <v>568</v>
      </c>
      <c r="D7988" s="34">
        <v>430</v>
      </c>
      <c r="E7988" s="34">
        <v>573</v>
      </c>
      <c r="F7988" s="34">
        <v>413</v>
      </c>
      <c r="G7988" s="34">
        <v>580</v>
      </c>
      <c r="H7988" s="34">
        <v>397</v>
      </c>
      <c r="I7988" s="34">
        <v>540</v>
      </c>
      <c r="J7988" s="34">
        <v>392</v>
      </c>
      <c r="K7988" s="34">
        <v>620</v>
      </c>
      <c r="L7988" s="34">
        <v>311</v>
      </c>
      <c r="M7988" s="34">
        <v>464</v>
      </c>
      <c r="N7988" s="34">
        <v>328</v>
      </c>
      <c r="O7988" s="34">
        <v>466</v>
      </c>
      <c r="P7988" s="34">
        <v>350</v>
      </c>
      <c r="Q7988" s="34">
        <v>689</v>
      </c>
      <c r="R7988" s="34">
        <v>512</v>
      </c>
      <c r="S7988" s="34">
        <v>761</v>
      </c>
      <c r="T7988" s="34">
        <v>448</v>
      </c>
      <c r="U7988" s="34">
        <v>526</v>
      </c>
      <c r="V7988" s="34">
        <v>470</v>
      </c>
      <c r="W7988" s="34">
        <v>699</v>
      </c>
      <c r="X7988" s="34">
        <v>478</v>
      </c>
      <c r="Y7988" s="34">
        <v>602</v>
      </c>
      <c r="Z7988" s="34">
        <v>424</v>
      </c>
      <c r="AA7988" s="34">
        <v>696</v>
      </c>
      <c r="AB7988" s="34">
        <v>529</v>
      </c>
      <c r="AC7988" s="34">
        <v>960</v>
      </c>
    </row>
    <row r="7989" spans="1:29" x14ac:dyDescent="0.2">
      <c r="A7989" s="34" t="s">
        <v>68482</v>
      </c>
      <c r="B7989" s="34">
        <v>235</v>
      </c>
      <c r="C7989" s="34">
        <v>403</v>
      </c>
      <c r="D7989" s="34">
        <v>325</v>
      </c>
      <c r="E7989" s="34">
        <v>412</v>
      </c>
      <c r="F7989" s="34">
        <v>318</v>
      </c>
      <c r="G7989" s="34">
        <v>418</v>
      </c>
      <c r="H7989" s="34">
        <v>269</v>
      </c>
      <c r="I7989" s="34">
        <v>354</v>
      </c>
      <c r="J7989" s="34">
        <v>284</v>
      </c>
      <c r="K7989" s="34">
        <v>398</v>
      </c>
      <c r="L7989" s="34">
        <v>192</v>
      </c>
      <c r="M7989" s="34">
        <v>307</v>
      </c>
      <c r="N7989" s="34">
        <v>229</v>
      </c>
      <c r="O7989" s="34">
        <v>323</v>
      </c>
      <c r="P7989" s="34">
        <v>281</v>
      </c>
      <c r="Q7989" s="34">
        <v>432</v>
      </c>
      <c r="R7989" s="34">
        <v>320</v>
      </c>
      <c r="S7989" s="34">
        <v>508</v>
      </c>
      <c r="T7989" s="34">
        <v>242</v>
      </c>
      <c r="U7989" s="34">
        <v>315</v>
      </c>
      <c r="V7989" s="34">
        <v>369</v>
      </c>
      <c r="W7989" s="34">
        <v>393</v>
      </c>
      <c r="X7989" s="34">
        <v>402</v>
      </c>
      <c r="Y7989" s="34">
        <v>354</v>
      </c>
      <c r="Z7989" s="34">
        <v>351</v>
      </c>
      <c r="AA7989" s="34">
        <v>431</v>
      </c>
      <c r="AB7989" s="34">
        <v>279</v>
      </c>
      <c r="AC7989" s="34">
        <v>519</v>
      </c>
    </row>
    <row r="7990" spans="1:29" x14ac:dyDescent="0.2">
      <c r="A7990" s="34" t="s">
        <v>68483</v>
      </c>
      <c r="B7990" s="34">
        <v>361</v>
      </c>
      <c r="C7990" s="34">
        <v>514</v>
      </c>
      <c r="D7990" s="34">
        <v>670</v>
      </c>
      <c r="E7990" s="34">
        <v>598</v>
      </c>
      <c r="F7990" s="34">
        <v>555</v>
      </c>
      <c r="G7990" s="34">
        <v>545</v>
      </c>
      <c r="H7990" s="34">
        <v>531</v>
      </c>
      <c r="I7990" s="34">
        <v>520</v>
      </c>
      <c r="J7990" s="34">
        <v>497</v>
      </c>
      <c r="K7990" s="34">
        <v>556</v>
      </c>
      <c r="L7990" s="34">
        <v>412</v>
      </c>
      <c r="M7990" s="34">
        <v>497</v>
      </c>
      <c r="N7990" s="34">
        <v>482</v>
      </c>
      <c r="O7990" s="34">
        <v>499</v>
      </c>
      <c r="P7990" s="34">
        <v>499</v>
      </c>
      <c r="Q7990" s="34">
        <v>639</v>
      </c>
      <c r="R7990" s="34">
        <v>646</v>
      </c>
      <c r="S7990" s="34">
        <v>695</v>
      </c>
      <c r="T7990" s="34">
        <v>529</v>
      </c>
      <c r="U7990" s="34">
        <v>456</v>
      </c>
      <c r="V7990" s="34">
        <v>655</v>
      </c>
      <c r="W7990" s="34">
        <v>693</v>
      </c>
      <c r="X7990" s="34">
        <v>699</v>
      </c>
      <c r="Y7990" s="34">
        <v>554</v>
      </c>
      <c r="Z7990" s="34">
        <v>616</v>
      </c>
      <c r="AA7990" s="34">
        <v>645</v>
      </c>
      <c r="AB7990" s="34">
        <v>591</v>
      </c>
      <c r="AC7990" s="34">
        <v>850</v>
      </c>
    </row>
    <row r="7991" spans="1:29" x14ac:dyDescent="0.2">
      <c r="A7991" s="34" t="s">
        <v>68484</v>
      </c>
      <c r="B7991" s="34">
        <v>413</v>
      </c>
      <c r="C7991" s="34">
        <v>323</v>
      </c>
      <c r="D7991" s="34">
        <v>397</v>
      </c>
      <c r="E7991" s="34">
        <v>381</v>
      </c>
      <c r="F7991" s="34">
        <v>423</v>
      </c>
      <c r="G7991" s="34">
        <v>359</v>
      </c>
      <c r="H7991" s="34">
        <v>348</v>
      </c>
      <c r="I7991" s="34">
        <v>258</v>
      </c>
      <c r="J7991" s="34">
        <v>273</v>
      </c>
      <c r="K7991" s="34">
        <v>370</v>
      </c>
      <c r="L7991" s="34">
        <v>192</v>
      </c>
      <c r="M7991" s="34">
        <v>279</v>
      </c>
      <c r="N7991" s="34">
        <v>334</v>
      </c>
      <c r="O7991" s="34">
        <v>318</v>
      </c>
      <c r="P7991" s="34">
        <v>328</v>
      </c>
      <c r="Q7991" s="34">
        <v>436</v>
      </c>
      <c r="R7991" s="34">
        <v>356</v>
      </c>
      <c r="S7991" s="34">
        <v>441</v>
      </c>
      <c r="T7991" s="34">
        <v>273</v>
      </c>
      <c r="U7991" s="34">
        <v>316</v>
      </c>
      <c r="V7991" s="34">
        <v>370</v>
      </c>
      <c r="W7991" s="34">
        <v>389</v>
      </c>
      <c r="X7991" s="34">
        <v>418</v>
      </c>
      <c r="Y7991" s="34">
        <v>364</v>
      </c>
      <c r="Z7991" s="34">
        <v>413</v>
      </c>
      <c r="AA7991" s="34">
        <v>410</v>
      </c>
      <c r="AB7991" s="34">
        <v>333</v>
      </c>
      <c r="AC7991" s="34">
        <v>465</v>
      </c>
    </row>
    <row r="7992" spans="1:29" x14ac:dyDescent="0.2">
      <c r="A7992" s="34" t="s">
        <v>68485</v>
      </c>
      <c r="B7992" s="34">
        <v>858</v>
      </c>
      <c r="C7992" s="34">
        <v>867</v>
      </c>
      <c r="D7992" s="34">
        <v>934</v>
      </c>
      <c r="E7992" s="34">
        <v>981</v>
      </c>
      <c r="F7992" s="34">
        <v>908</v>
      </c>
      <c r="G7992" s="34">
        <v>889</v>
      </c>
      <c r="H7992" s="34">
        <v>885</v>
      </c>
      <c r="I7992" s="34">
        <v>885</v>
      </c>
      <c r="J7992" s="34">
        <v>801</v>
      </c>
      <c r="K7992" s="34">
        <v>978</v>
      </c>
      <c r="L7992" s="34">
        <v>620</v>
      </c>
      <c r="M7992" s="34">
        <v>833</v>
      </c>
      <c r="N7992" s="34">
        <v>688</v>
      </c>
      <c r="O7992" s="34">
        <v>715</v>
      </c>
      <c r="P7992" s="34">
        <v>658</v>
      </c>
      <c r="Q7992" s="34">
        <v>1190</v>
      </c>
      <c r="R7992" s="34">
        <v>1139</v>
      </c>
      <c r="S7992" s="34">
        <v>1116</v>
      </c>
      <c r="T7992" s="34">
        <v>856</v>
      </c>
      <c r="U7992" s="34">
        <v>834</v>
      </c>
      <c r="V7992" s="34">
        <v>1018</v>
      </c>
      <c r="W7992" s="34">
        <v>1073</v>
      </c>
      <c r="X7992" s="34">
        <v>1089</v>
      </c>
      <c r="Y7992" s="34">
        <v>911</v>
      </c>
      <c r="Z7992" s="34">
        <v>977</v>
      </c>
      <c r="AA7992" s="34">
        <v>1113</v>
      </c>
      <c r="AB7992" s="34">
        <v>1041</v>
      </c>
      <c r="AC7992" s="34">
        <v>1471</v>
      </c>
    </row>
    <row r="7993" spans="1:29" x14ac:dyDescent="0.2">
      <c r="A7993" s="34" t="s">
        <v>68486</v>
      </c>
      <c r="B7993" s="34">
        <v>398</v>
      </c>
      <c r="C7993" s="34">
        <v>474</v>
      </c>
      <c r="D7993" s="34">
        <v>454</v>
      </c>
      <c r="E7993" s="34">
        <v>560</v>
      </c>
      <c r="F7993" s="34">
        <v>460</v>
      </c>
      <c r="G7993" s="34">
        <v>568</v>
      </c>
      <c r="H7993" s="34">
        <v>455</v>
      </c>
      <c r="I7993" s="34">
        <v>485</v>
      </c>
      <c r="J7993" s="34">
        <v>369</v>
      </c>
      <c r="K7993" s="34">
        <v>580</v>
      </c>
      <c r="L7993" s="34">
        <v>347</v>
      </c>
      <c r="M7993" s="34">
        <v>484</v>
      </c>
      <c r="N7993" s="34">
        <v>393</v>
      </c>
      <c r="O7993" s="34">
        <v>489</v>
      </c>
      <c r="P7993" s="34">
        <v>379</v>
      </c>
      <c r="Q7993" s="34">
        <v>689</v>
      </c>
      <c r="R7993" s="34">
        <v>539</v>
      </c>
      <c r="S7993" s="34">
        <v>717</v>
      </c>
      <c r="T7993" s="34">
        <v>480</v>
      </c>
      <c r="U7993" s="34">
        <v>543</v>
      </c>
      <c r="V7993" s="34">
        <v>539</v>
      </c>
      <c r="W7993" s="34">
        <v>649</v>
      </c>
      <c r="X7993" s="34">
        <v>584</v>
      </c>
      <c r="Y7993" s="34">
        <v>589</v>
      </c>
      <c r="Z7993" s="34">
        <v>483</v>
      </c>
      <c r="AA7993" s="34">
        <v>683</v>
      </c>
      <c r="AB7993" s="34">
        <v>532</v>
      </c>
      <c r="AC7993" s="34">
        <v>978</v>
      </c>
    </row>
    <row r="7994" spans="1:29" x14ac:dyDescent="0.2">
      <c r="A7994" s="34" t="s">
        <v>68487</v>
      </c>
      <c r="B7994" s="34">
        <v>580</v>
      </c>
      <c r="C7994" s="34">
        <v>888</v>
      </c>
      <c r="D7994" s="34">
        <v>1041</v>
      </c>
      <c r="E7994" s="34">
        <v>1102</v>
      </c>
      <c r="F7994" s="34">
        <v>969</v>
      </c>
      <c r="G7994" s="34">
        <v>1038</v>
      </c>
      <c r="H7994" s="34">
        <v>875</v>
      </c>
      <c r="I7994" s="34">
        <v>757</v>
      </c>
      <c r="J7994" s="34">
        <v>753</v>
      </c>
      <c r="K7994" s="34">
        <v>1085</v>
      </c>
      <c r="L7994" s="34">
        <v>582</v>
      </c>
      <c r="M7994" s="34">
        <v>841</v>
      </c>
      <c r="N7994" s="34">
        <v>755</v>
      </c>
      <c r="O7994" s="34">
        <v>838</v>
      </c>
      <c r="P7994" s="34">
        <v>812</v>
      </c>
      <c r="Q7994" s="34">
        <v>1237</v>
      </c>
      <c r="R7994" s="34">
        <v>991</v>
      </c>
      <c r="S7994" s="34">
        <v>1296</v>
      </c>
      <c r="T7994" s="34">
        <v>689</v>
      </c>
      <c r="U7994" s="34">
        <v>1007</v>
      </c>
      <c r="V7994" s="34">
        <v>1032</v>
      </c>
      <c r="W7994" s="34">
        <v>1053</v>
      </c>
      <c r="X7994" s="34">
        <v>1085</v>
      </c>
      <c r="Y7994" s="34">
        <v>956</v>
      </c>
      <c r="Z7994" s="34">
        <v>1020</v>
      </c>
      <c r="AA7994" s="34">
        <v>1174</v>
      </c>
      <c r="AB7994" s="34">
        <v>907</v>
      </c>
      <c r="AC7994" s="34">
        <v>1867</v>
      </c>
    </row>
    <row r="7995" spans="1:29" x14ac:dyDescent="0.2">
      <c r="A7995" s="34" t="s">
        <v>68488</v>
      </c>
      <c r="B7995" s="34">
        <v>227</v>
      </c>
      <c r="C7995" s="34">
        <v>200</v>
      </c>
      <c r="D7995" s="34">
        <v>211</v>
      </c>
      <c r="E7995" s="34">
        <v>194</v>
      </c>
      <c r="F7995" s="34">
        <v>186</v>
      </c>
      <c r="G7995" s="34">
        <v>198</v>
      </c>
      <c r="H7995" s="34">
        <v>179</v>
      </c>
      <c r="I7995" s="34">
        <v>185</v>
      </c>
      <c r="J7995" s="34">
        <v>130</v>
      </c>
      <c r="K7995" s="34">
        <v>225</v>
      </c>
      <c r="L7995" s="34">
        <v>104</v>
      </c>
      <c r="M7995" s="34">
        <v>175</v>
      </c>
      <c r="N7995" s="34">
        <v>158</v>
      </c>
      <c r="O7995" s="34">
        <v>161</v>
      </c>
      <c r="P7995" s="34">
        <v>129</v>
      </c>
      <c r="Q7995" s="34">
        <v>267</v>
      </c>
      <c r="R7995" s="34">
        <v>157</v>
      </c>
      <c r="S7995" s="34">
        <v>271</v>
      </c>
      <c r="T7995" s="34">
        <v>140</v>
      </c>
      <c r="U7995" s="34">
        <v>187</v>
      </c>
      <c r="V7995" s="34">
        <v>193</v>
      </c>
      <c r="W7995" s="34">
        <v>276</v>
      </c>
      <c r="X7995" s="34">
        <v>215</v>
      </c>
      <c r="Y7995" s="34">
        <v>190</v>
      </c>
      <c r="Z7995" s="34">
        <v>207</v>
      </c>
      <c r="AA7995" s="34">
        <v>279</v>
      </c>
      <c r="AB7995" s="34">
        <v>156</v>
      </c>
      <c r="AC7995" s="34">
        <v>354</v>
      </c>
    </row>
    <row r="7996" spans="1:29" x14ac:dyDescent="0.2">
      <c r="A7996" s="34" t="s">
        <v>68489</v>
      </c>
      <c r="B7996" s="34">
        <v>210</v>
      </c>
      <c r="C7996" s="34">
        <v>443</v>
      </c>
      <c r="D7996" s="34">
        <v>468</v>
      </c>
      <c r="E7996" s="34">
        <v>499</v>
      </c>
      <c r="F7996" s="34">
        <v>329</v>
      </c>
      <c r="G7996" s="34">
        <v>502</v>
      </c>
      <c r="H7996" s="34">
        <v>275</v>
      </c>
      <c r="I7996" s="34">
        <v>428</v>
      </c>
      <c r="J7996" s="34">
        <v>227</v>
      </c>
      <c r="K7996" s="34">
        <v>471</v>
      </c>
      <c r="L7996" s="34">
        <v>136</v>
      </c>
      <c r="M7996" s="34">
        <v>398</v>
      </c>
      <c r="N7996" s="34">
        <v>234</v>
      </c>
      <c r="O7996" s="34">
        <v>349</v>
      </c>
      <c r="P7996" s="34">
        <v>293</v>
      </c>
      <c r="Q7996" s="34">
        <v>523</v>
      </c>
      <c r="R7996" s="34">
        <v>320</v>
      </c>
      <c r="S7996" s="34">
        <v>622</v>
      </c>
      <c r="T7996" s="34">
        <v>229</v>
      </c>
      <c r="U7996" s="34">
        <v>296</v>
      </c>
      <c r="V7996" s="34">
        <v>342</v>
      </c>
      <c r="W7996" s="34">
        <v>428</v>
      </c>
      <c r="X7996" s="34">
        <v>433</v>
      </c>
      <c r="Y7996" s="34">
        <v>305</v>
      </c>
      <c r="Z7996" s="34">
        <v>407</v>
      </c>
      <c r="AA7996" s="34">
        <v>553</v>
      </c>
      <c r="AB7996" s="34">
        <v>249</v>
      </c>
      <c r="AC7996" s="34">
        <v>695</v>
      </c>
    </row>
    <row r="7997" spans="1:29" x14ac:dyDescent="0.2">
      <c r="A7997" s="34" t="s">
        <v>68490</v>
      </c>
      <c r="B7997" s="34">
        <v>237</v>
      </c>
      <c r="C7997" s="34">
        <v>228</v>
      </c>
      <c r="D7997" s="34">
        <v>257</v>
      </c>
      <c r="E7997" s="34">
        <v>293</v>
      </c>
      <c r="F7997" s="34">
        <v>228</v>
      </c>
      <c r="G7997" s="34">
        <v>220</v>
      </c>
      <c r="H7997" s="34">
        <v>263</v>
      </c>
      <c r="I7997" s="34">
        <v>189</v>
      </c>
      <c r="J7997" s="34">
        <v>171</v>
      </c>
      <c r="K7997" s="34">
        <v>279</v>
      </c>
      <c r="L7997" s="34">
        <v>147</v>
      </c>
      <c r="M7997" s="34">
        <v>195</v>
      </c>
      <c r="N7997" s="34">
        <v>162</v>
      </c>
      <c r="O7997" s="34">
        <v>225</v>
      </c>
      <c r="P7997" s="34">
        <v>210</v>
      </c>
      <c r="Q7997" s="34">
        <v>327</v>
      </c>
      <c r="R7997" s="34">
        <v>254</v>
      </c>
      <c r="S7997" s="34">
        <v>368</v>
      </c>
      <c r="T7997" s="34">
        <v>179</v>
      </c>
      <c r="U7997" s="34">
        <v>220</v>
      </c>
      <c r="V7997" s="34">
        <v>275</v>
      </c>
      <c r="W7997" s="34">
        <v>266</v>
      </c>
      <c r="X7997" s="34">
        <v>301</v>
      </c>
      <c r="Y7997" s="34">
        <v>280</v>
      </c>
      <c r="Z7997" s="34">
        <v>262</v>
      </c>
      <c r="AA7997" s="34">
        <v>359</v>
      </c>
      <c r="AB7997" s="34">
        <v>251</v>
      </c>
      <c r="AC7997" s="34">
        <v>467</v>
      </c>
    </row>
    <row r="7998" spans="1:29" x14ac:dyDescent="0.2">
      <c r="A7998" s="34" t="s">
        <v>68491</v>
      </c>
      <c r="B7998" s="34">
        <v>339</v>
      </c>
      <c r="C7998" s="34">
        <v>511</v>
      </c>
      <c r="D7998" s="34">
        <v>568</v>
      </c>
      <c r="E7998" s="34">
        <v>625</v>
      </c>
      <c r="F7998" s="34">
        <v>450</v>
      </c>
      <c r="G7998" s="34">
        <v>503</v>
      </c>
      <c r="H7998" s="34">
        <v>414</v>
      </c>
      <c r="I7998" s="34">
        <v>474</v>
      </c>
      <c r="J7998" s="34">
        <v>370</v>
      </c>
      <c r="K7998" s="34">
        <v>538</v>
      </c>
      <c r="L7998" s="34">
        <v>219</v>
      </c>
      <c r="M7998" s="34">
        <v>517</v>
      </c>
      <c r="N7998" s="34">
        <v>364</v>
      </c>
      <c r="O7998" s="34">
        <v>450</v>
      </c>
      <c r="P7998" s="34">
        <v>362</v>
      </c>
      <c r="Q7998" s="34">
        <v>615</v>
      </c>
      <c r="R7998" s="34">
        <v>376</v>
      </c>
      <c r="S7998" s="34">
        <v>733</v>
      </c>
      <c r="T7998" s="34">
        <v>288</v>
      </c>
      <c r="U7998" s="34">
        <v>399</v>
      </c>
      <c r="V7998" s="34">
        <v>492</v>
      </c>
      <c r="W7998" s="34">
        <v>489</v>
      </c>
      <c r="X7998" s="34">
        <v>573</v>
      </c>
      <c r="Y7998" s="34">
        <v>401</v>
      </c>
      <c r="Z7998" s="34">
        <v>531</v>
      </c>
      <c r="AA7998" s="34">
        <v>681</v>
      </c>
      <c r="AB7998" s="34">
        <v>357</v>
      </c>
      <c r="AC7998" s="34">
        <v>923</v>
      </c>
    </row>
    <row r="7999" spans="1:29" x14ac:dyDescent="0.2">
      <c r="A7999" s="34" t="s">
        <v>68492</v>
      </c>
      <c r="B7999" s="34">
        <v>139</v>
      </c>
      <c r="C7999" s="34">
        <v>685</v>
      </c>
      <c r="D7999" s="34">
        <v>161</v>
      </c>
      <c r="E7999" s="34">
        <v>718</v>
      </c>
      <c r="F7999" s="34">
        <v>130</v>
      </c>
      <c r="G7999" s="34">
        <v>675</v>
      </c>
      <c r="H7999" s="34">
        <v>144</v>
      </c>
      <c r="I7999" s="34">
        <v>583</v>
      </c>
      <c r="J7999" s="34">
        <v>94</v>
      </c>
      <c r="K7999" s="34">
        <v>690</v>
      </c>
      <c r="L7999" s="34">
        <v>47</v>
      </c>
      <c r="M7999" s="34">
        <v>479</v>
      </c>
      <c r="N7999" s="34">
        <v>105</v>
      </c>
      <c r="O7999" s="34">
        <v>523</v>
      </c>
      <c r="P7999" s="34">
        <v>96</v>
      </c>
      <c r="Q7999" s="34">
        <v>441</v>
      </c>
      <c r="R7999" s="34">
        <v>112</v>
      </c>
      <c r="S7999" s="34">
        <v>720</v>
      </c>
      <c r="T7999" s="34">
        <v>68</v>
      </c>
      <c r="U7999" s="34">
        <v>382</v>
      </c>
      <c r="V7999" s="34">
        <v>149</v>
      </c>
      <c r="W7999" s="34">
        <v>337</v>
      </c>
      <c r="X7999" s="34">
        <v>169</v>
      </c>
      <c r="Y7999" s="34">
        <v>298</v>
      </c>
      <c r="Z7999" s="34">
        <v>165</v>
      </c>
      <c r="AA7999" s="34">
        <v>541</v>
      </c>
      <c r="AB7999" s="34">
        <v>86</v>
      </c>
      <c r="AC7999" s="34">
        <v>689</v>
      </c>
    </row>
    <row r="8000" spans="1:29" x14ac:dyDescent="0.2">
      <c r="A8000" s="34" t="s">
        <v>68493</v>
      </c>
      <c r="B8000" s="34">
        <v>423</v>
      </c>
      <c r="C8000" s="34">
        <v>505</v>
      </c>
      <c r="D8000" s="34">
        <v>599</v>
      </c>
      <c r="E8000" s="34">
        <v>565</v>
      </c>
      <c r="F8000" s="34">
        <v>562</v>
      </c>
      <c r="G8000" s="34">
        <v>524</v>
      </c>
      <c r="H8000" s="34">
        <v>520</v>
      </c>
      <c r="I8000" s="34">
        <v>446</v>
      </c>
      <c r="J8000" s="34">
        <v>496</v>
      </c>
      <c r="K8000" s="34">
        <v>598</v>
      </c>
      <c r="L8000" s="34">
        <v>376</v>
      </c>
      <c r="M8000" s="34">
        <v>458</v>
      </c>
      <c r="N8000" s="34">
        <v>480</v>
      </c>
      <c r="O8000" s="34">
        <v>475</v>
      </c>
      <c r="P8000" s="34">
        <v>480</v>
      </c>
      <c r="Q8000" s="34">
        <v>620</v>
      </c>
      <c r="R8000" s="34">
        <v>597</v>
      </c>
      <c r="S8000" s="34">
        <v>633</v>
      </c>
      <c r="T8000" s="34">
        <v>509</v>
      </c>
      <c r="U8000" s="34">
        <v>494</v>
      </c>
      <c r="V8000" s="34">
        <v>629</v>
      </c>
      <c r="W8000" s="34">
        <v>598</v>
      </c>
      <c r="X8000" s="34">
        <v>701</v>
      </c>
      <c r="Y8000" s="34">
        <v>573</v>
      </c>
      <c r="Z8000" s="34">
        <v>654</v>
      </c>
      <c r="AA8000" s="34">
        <v>692</v>
      </c>
      <c r="AB8000" s="34">
        <v>609</v>
      </c>
      <c r="AC8000" s="34">
        <v>805</v>
      </c>
    </row>
    <row r="8001" spans="1:29" x14ac:dyDescent="0.2">
      <c r="A8001" s="34" t="s">
        <v>68494</v>
      </c>
      <c r="B8001" s="34">
        <v>187</v>
      </c>
      <c r="C8001" s="34">
        <v>235</v>
      </c>
      <c r="D8001" s="34">
        <v>269</v>
      </c>
      <c r="E8001" s="34">
        <v>272</v>
      </c>
      <c r="F8001" s="34">
        <v>227</v>
      </c>
      <c r="G8001" s="34">
        <v>235</v>
      </c>
      <c r="H8001" s="34">
        <v>160</v>
      </c>
      <c r="I8001" s="34">
        <v>219</v>
      </c>
      <c r="J8001" s="34">
        <v>153</v>
      </c>
      <c r="K8001" s="34">
        <v>241</v>
      </c>
      <c r="L8001" s="34">
        <v>87</v>
      </c>
      <c r="M8001" s="34">
        <v>180</v>
      </c>
      <c r="N8001" s="34">
        <v>195</v>
      </c>
      <c r="O8001" s="34">
        <v>191</v>
      </c>
      <c r="P8001" s="34">
        <v>160</v>
      </c>
      <c r="Q8001" s="34">
        <v>302</v>
      </c>
      <c r="R8001" s="34">
        <v>209</v>
      </c>
      <c r="S8001" s="34">
        <v>300</v>
      </c>
      <c r="T8001" s="34">
        <v>110</v>
      </c>
      <c r="U8001" s="34">
        <v>175</v>
      </c>
      <c r="V8001" s="34">
        <v>206</v>
      </c>
      <c r="W8001" s="34">
        <v>162</v>
      </c>
      <c r="X8001" s="34">
        <v>233</v>
      </c>
      <c r="Y8001" s="34">
        <v>157</v>
      </c>
      <c r="Z8001" s="34">
        <v>251</v>
      </c>
      <c r="AA8001" s="34">
        <v>261</v>
      </c>
      <c r="AB8001" s="34">
        <v>171</v>
      </c>
      <c r="AC8001" s="34">
        <v>365</v>
      </c>
    </row>
    <row r="8002" spans="1:29" x14ac:dyDescent="0.2">
      <c r="A8002" s="34" t="s">
        <v>68495</v>
      </c>
      <c r="B8002" s="34">
        <v>274</v>
      </c>
      <c r="C8002" s="34">
        <v>490</v>
      </c>
      <c r="D8002" s="34">
        <v>438</v>
      </c>
      <c r="E8002" s="34">
        <v>460</v>
      </c>
      <c r="F8002" s="34">
        <v>397</v>
      </c>
      <c r="G8002" s="34">
        <v>487</v>
      </c>
      <c r="H8002" s="34">
        <v>355</v>
      </c>
      <c r="I8002" s="34">
        <v>440</v>
      </c>
      <c r="J8002" s="34">
        <v>307</v>
      </c>
      <c r="K8002" s="34">
        <v>534</v>
      </c>
      <c r="L8002" s="34">
        <v>212</v>
      </c>
      <c r="M8002" s="34">
        <v>410</v>
      </c>
      <c r="N8002" s="34">
        <v>355</v>
      </c>
      <c r="O8002" s="34">
        <v>362</v>
      </c>
      <c r="P8002" s="34">
        <v>305</v>
      </c>
      <c r="Q8002" s="34">
        <v>499</v>
      </c>
      <c r="R8002" s="34">
        <v>369</v>
      </c>
      <c r="S8002" s="34">
        <v>562</v>
      </c>
      <c r="T8002" s="34">
        <v>271</v>
      </c>
      <c r="U8002" s="34">
        <v>428</v>
      </c>
      <c r="V8002" s="34">
        <v>440</v>
      </c>
      <c r="W8002" s="34">
        <v>485</v>
      </c>
      <c r="X8002" s="34">
        <v>428</v>
      </c>
      <c r="Y8002" s="34">
        <v>405</v>
      </c>
      <c r="Z8002" s="34">
        <v>493</v>
      </c>
      <c r="AA8002" s="34">
        <v>611</v>
      </c>
      <c r="AB8002" s="34">
        <v>377</v>
      </c>
      <c r="AC8002" s="34">
        <v>766</v>
      </c>
    </row>
    <row r="8003" spans="1:29" x14ac:dyDescent="0.2">
      <c r="A8003" s="34" t="s">
        <v>68496</v>
      </c>
      <c r="B8003" s="34">
        <v>189</v>
      </c>
      <c r="C8003" s="34">
        <v>1095</v>
      </c>
      <c r="D8003" s="34">
        <v>236</v>
      </c>
      <c r="E8003" s="34">
        <v>1166</v>
      </c>
      <c r="F8003" s="34">
        <v>205</v>
      </c>
      <c r="G8003" s="34">
        <v>1091</v>
      </c>
      <c r="H8003" s="34">
        <v>176</v>
      </c>
      <c r="I8003" s="34">
        <v>921</v>
      </c>
      <c r="J8003" s="34">
        <v>109</v>
      </c>
      <c r="K8003" s="34">
        <v>1081</v>
      </c>
      <c r="L8003" s="34">
        <v>72</v>
      </c>
      <c r="M8003" s="34">
        <v>911</v>
      </c>
      <c r="N8003" s="34">
        <v>142</v>
      </c>
      <c r="O8003" s="34">
        <v>852</v>
      </c>
      <c r="P8003" s="34">
        <v>135</v>
      </c>
      <c r="Q8003" s="34">
        <v>849</v>
      </c>
      <c r="R8003" s="34">
        <v>145</v>
      </c>
      <c r="S8003" s="34">
        <v>1048</v>
      </c>
      <c r="T8003" s="34">
        <v>86</v>
      </c>
      <c r="U8003" s="34">
        <v>542</v>
      </c>
      <c r="V8003" s="34">
        <v>193</v>
      </c>
      <c r="W8003" s="34">
        <v>557</v>
      </c>
      <c r="X8003" s="34">
        <v>197</v>
      </c>
      <c r="Y8003" s="34">
        <v>477</v>
      </c>
      <c r="Z8003" s="34">
        <v>185</v>
      </c>
      <c r="AA8003" s="34">
        <v>822</v>
      </c>
      <c r="AB8003" s="34">
        <v>129</v>
      </c>
      <c r="AC8003" s="34">
        <v>1125</v>
      </c>
    </row>
    <row r="8004" spans="1:29" x14ac:dyDescent="0.2">
      <c r="A8004" s="34" t="s">
        <v>68497</v>
      </c>
      <c r="B8004" s="34">
        <v>283</v>
      </c>
      <c r="C8004" s="34">
        <v>306</v>
      </c>
      <c r="D8004" s="34">
        <v>370</v>
      </c>
      <c r="E8004" s="34">
        <v>408</v>
      </c>
      <c r="F8004" s="34">
        <v>321</v>
      </c>
      <c r="G8004" s="34">
        <v>332</v>
      </c>
      <c r="H8004" s="34">
        <v>290</v>
      </c>
      <c r="I8004" s="34">
        <v>345</v>
      </c>
      <c r="J8004" s="34">
        <v>241</v>
      </c>
      <c r="K8004" s="34">
        <v>334</v>
      </c>
      <c r="L8004" s="34">
        <v>182</v>
      </c>
      <c r="M8004" s="34">
        <v>312</v>
      </c>
      <c r="N8004" s="34">
        <v>287</v>
      </c>
      <c r="O8004" s="34">
        <v>281</v>
      </c>
      <c r="P8004" s="34">
        <v>243</v>
      </c>
      <c r="Q8004" s="34">
        <v>446</v>
      </c>
      <c r="R8004" s="34">
        <v>318</v>
      </c>
      <c r="S8004" s="34">
        <v>480</v>
      </c>
      <c r="T8004" s="34">
        <v>293</v>
      </c>
      <c r="U8004" s="34">
        <v>272</v>
      </c>
      <c r="V8004" s="34">
        <v>365</v>
      </c>
      <c r="W8004" s="34">
        <v>359</v>
      </c>
      <c r="X8004" s="34">
        <v>419</v>
      </c>
      <c r="Y8004" s="34">
        <v>371</v>
      </c>
      <c r="Z8004" s="34">
        <v>365</v>
      </c>
      <c r="AA8004" s="34">
        <v>454</v>
      </c>
      <c r="AB8004" s="34">
        <v>302</v>
      </c>
      <c r="AC8004" s="34">
        <v>568</v>
      </c>
    </row>
    <row r="8005" spans="1:29" x14ac:dyDescent="0.2">
      <c r="A8005" s="34" t="s">
        <v>68498</v>
      </c>
      <c r="B8005" s="34">
        <v>344</v>
      </c>
      <c r="C8005" s="34">
        <v>403</v>
      </c>
      <c r="D8005" s="34">
        <v>339</v>
      </c>
      <c r="E8005" s="34">
        <v>436</v>
      </c>
      <c r="F8005" s="34">
        <v>282</v>
      </c>
      <c r="G8005" s="34">
        <v>404</v>
      </c>
      <c r="H8005" s="34">
        <v>281</v>
      </c>
      <c r="I8005" s="34">
        <v>386</v>
      </c>
      <c r="J8005" s="34">
        <v>240</v>
      </c>
      <c r="K8005" s="34">
        <v>441</v>
      </c>
      <c r="L8005" s="34">
        <v>199</v>
      </c>
      <c r="M8005" s="34">
        <v>411</v>
      </c>
      <c r="N8005" s="34">
        <v>255</v>
      </c>
      <c r="O8005" s="34">
        <v>392</v>
      </c>
      <c r="P8005" s="34">
        <v>270</v>
      </c>
      <c r="Q8005" s="34">
        <v>419</v>
      </c>
      <c r="R8005" s="34">
        <v>318</v>
      </c>
      <c r="S8005" s="34">
        <v>445</v>
      </c>
      <c r="T8005" s="34">
        <v>310</v>
      </c>
      <c r="U8005" s="34">
        <v>417</v>
      </c>
      <c r="V8005" s="34">
        <v>304</v>
      </c>
      <c r="W8005" s="34">
        <v>345</v>
      </c>
      <c r="X8005" s="34">
        <v>377</v>
      </c>
      <c r="Y8005" s="34">
        <v>380</v>
      </c>
      <c r="Z8005" s="34">
        <v>335</v>
      </c>
      <c r="AA8005" s="34">
        <v>492</v>
      </c>
      <c r="AB8005" s="34">
        <v>346</v>
      </c>
      <c r="AC8005" s="34">
        <v>574</v>
      </c>
    </row>
    <row r="8006" spans="1:29" x14ac:dyDescent="0.2">
      <c r="A8006" s="34" t="s">
        <v>68499</v>
      </c>
      <c r="B8006" s="34">
        <v>148</v>
      </c>
      <c r="C8006" s="34">
        <v>200</v>
      </c>
      <c r="D8006" s="34">
        <v>260</v>
      </c>
      <c r="E8006" s="34">
        <v>273</v>
      </c>
      <c r="F8006" s="34">
        <v>217</v>
      </c>
      <c r="G8006" s="34">
        <v>276</v>
      </c>
      <c r="H8006" s="34">
        <v>198</v>
      </c>
      <c r="I8006" s="34">
        <v>213</v>
      </c>
      <c r="J8006" s="34">
        <v>201</v>
      </c>
      <c r="K8006" s="34">
        <v>249</v>
      </c>
      <c r="L8006" s="34">
        <v>113</v>
      </c>
      <c r="M8006" s="34">
        <v>180</v>
      </c>
      <c r="N8006" s="34">
        <v>184</v>
      </c>
      <c r="O8006" s="34">
        <v>198</v>
      </c>
      <c r="P8006" s="34">
        <v>186</v>
      </c>
      <c r="Q8006" s="34">
        <v>266</v>
      </c>
      <c r="R8006" s="34">
        <v>240</v>
      </c>
      <c r="S8006" s="34">
        <v>351</v>
      </c>
      <c r="T8006" s="34">
        <v>126</v>
      </c>
      <c r="U8006" s="34">
        <v>180</v>
      </c>
      <c r="V8006" s="34">
        <v>236</v>
      </c>
      <c r="W8006" s="34">
        <v>220</v>
      </c>
      <c r="X8006" s="34">
        <v>249</v>
      </c>
      <c r="Y8006" s="34">
        <v>171</v>
      </c>
      <c r="Z8006" s="34">
        <v>288</v>
      </c>
      <c r="AA8006" s="34">
        <v>339</v>
      </c>
      <c r="AB8006" s="34">
        <v>162</v>
      </c>
      <c r="AC8006" s="34">
        <v>376</v>
      </c>
    </row>
    <row r="8007" spans="1:29" x14ac:dyDescent="0.2">
      <c r="A8007" s="34" t="s">
        <v>68500</v>
      </c>
      <c r="B8007" s="34">
        <v>378</v>
      </c>
      <c r="C8007" s="34">
        <v>653</v>
      </c>
      <c r="D8007" s="34">
        <v>530</v>
      </c>
      <c r="E8007" s="34">
        <v>671</v>
      </c>
      <c r="F8007" s="34">
        <v>414</v>
      </c>
      <c r="G8007" s="34">
        <v>710</v>
      </c>
      <c r="H8007" s="34">
        <v>401</v>
      </c>
      <c r="I8007" s="34">
        <v>549</v>
      </c>
      <c r="J8007" s="34">
        <v>352</v>
      </c>
      <c r="K8007" s="34">
        <v>660</v>
      </c>
      <c r="L8007" s="34">
        <v>200</v>
      </c>
      <c r="M8007" s="34">
        <v>497</v>
      </c>
      <c r="N8007" s="34">
        <v>361</v>
      </c>
      <c r="O8007" s="34">
        <v>506</v>
      </c>
      <c r="P8007" s="34">
        <v>347</v>
      </c>
      <c r="Q8007" s="34">
        <v>669</v>
      </c>
      <c r="R8007" s="34">
        <v>438</v>
      </c>
      <c r="S8007" s="34">
        <v>735</v>
      </c>
      <c r="T8007" s="34">
        <v>256</v>
      </c>
      <c r="U8007" s="34">
        <v>465</v>
      </c>
      <c r="V8007" s="34">
        <v>437</v>
      </c>
      <c r="W8007" s="34">
        <v>491</v>
      </c>
      <c r="X8007" s="34">
        <v>468</v>
      </c>
      <c r="Y8007" s="34">
        <v>441</v>
      </c>
      <c r="Z8007" s="34">
        <v>520</v>
      </c>
      <c r="AA8007" s="34">
        <v>633</v>
      </c>
      <c r="AB8007" s="34">
        <v>305</v>
      </c>
      <c r="AC8007" s="34">
        <v>968</v>
      </c>
    </row>
    <row r="8008" spans="1:29" x14ac:dyDescent="0.2">
      <c r="A8008" s="34" t="s">
        <v>68501</v>
      </c>
      <c r="B8008" s="34">
        <v>242</v>
      </c>
      <c r="C8008" s="34">
        <v>480</v>
      </c>
      <c r="D8008" s="34">
        <v>451</v>
      </c>
      <c r="E8008" s="34">
        <v>449</v>
      </c>
      <c r="F8008" s="34">
        <v>422</v>
      </c>
      <c r="G8008" s="34">
        <v>404</v>
      </c>
      <c r="H8008" s="34">
        <v>381</v>
      </c>
      <c r="I8008" s="34">
        <v>392</v>
      </c>
      <c r="J8008" s="34">
        <v>316</v>
      </c>
      <c r="K8008" s="34">
        <v>482</v>
      </c>
      <c r="L8008" s="34">
        <v>225</v>
      </c>
      <c r="M8008" s="34">
        <v>284</v>
      </c>
      <c r="N8008" s="34">
        <v>353</v>
      </c>
      <c r="O8008" s="34">
        <v>381</v>
      </c>
      <c r="P8008" s="34">
        <v>320</v>
      </c>
      <c r="Q8008" s="34">
        <v>489</v>
      </c>
      <c r="R8008" s="34">
        <v>346</v>
      </c>
      <c r="S8008" s="34">
        <v>530</v>
      </c>
      <c r="T8008" s="34">
        <v>276</v>
      </c>
      <c r="U8008" s="34">
        <v>387</v>
      </c>
      <c r="V8008" s="34">
        <v>427</v>
      </c>
      <c r="W8008" s="34">
        <v>508</v>
      </c>
      <c r="X8008" s="34">
        <v>471</v>
      </c>
      <c r="Y8008" s="34">
        <v>390</v>
      </c>
      <c r="Z8008" s="34">
        <v>446</v>
      </c>
      <c r="AA8008" s="34">
        <v>491</v>
      </c>
      <c r="AB8008" s="34">
        <v>336</v>
      </c>
      <c r="AC8008" s="34">
        <v>596</v>
      </c>
    </row>
    <row r="8009" spans="1:29" x14ac:dyDescent="0.2">
      <c r="A8009" s="34" t="s">
        <v>68502</v>
      </c>
      <c r="B8009" s="34">
        <v>175</v>
      </c>
      <c r="C8009" s="34">
        <v>267</v>
      </c>
      <c r="D8009" s="34">
        <v>267</v>
      </c>
      <c r="E8009" s="34">
        <v>274</v>
      </c>
      <c r="F8009" s="34">
        <v>181</v>
      </c>
      <c r="G8009" s="34">
        <v>321</v>
      </c>
      <c r="H8009" s="34">
        <v>172</v>
      </c>
      <c r="I8009" s="34">
        <v>247</v>
      </c>
      <c r="J8009" s="34">
        <v>151</v>
      </c>
      <c r="K8009" s="34">
        <v>298</v>
      </c>
      <c r="L8009" s="34">
        <v>115</v>
      </c>
      <c r="M8009" s="34">
        <v>240</v>
      </c>
      <c r="N8009" s="34">
        <v>146</v>
      </c>
      <c r="O8009" s="34">
        <v>218</v>
      </c>
      <c r="P8009" s="34">
        <v>168</v>
      </c>
      <c r="Q8009" s="34">
        <v>274</v>
      </c>
      <c r="R8009" s="34">
        <v>241</v>
      </c>
      <c r="S8009" s="34">
        <v>333</v>
      </c>
      <c r="T8009" s="34">
        <v>146</v>
      </c>
      <c r="U8009" s="34">
        <v>220</v>
      </c>
      <c r="V8009" s="34">
        <v>218</v>
      </c>
      <c r="W8009" s="34">
        <v>285</v>
      </c>
      <c r="X8009" s="34">
        <v>209</v>
      </c>
      <c r="Y8009" s="34">
        <v>212</v>
      </c>
      <c r="Z8009" s="34">
        <v>188</v>
      </c>
      <c r="AA8009" s="34">
        <v>337</v>
      </c>
      <c r="AB8009" s="34">
        <v>175</v>
      </c>
      <c r="AC8009" s="34">
        <v>405</v>
      </c>
    </row>
    <row r="8010" spans="1:29" x14ac:dyDescent="0.2">
      <c r="A8010" s="34" t="s">
        <v>68503</v>
      </c>
      <c r="B8010" s="34">
        <v>286</v>
      </c>
      <c r="C8010" s="34">
        <v>321</v>
      </c>
      <c r="D8010" s="34">
        <v>438</v>
      </c>
      <c r="E8010" s="34">
        <v>368</v>
      </c>
      <c r="F8010" s="34">
        <v>456</v>
      </c>
      <c r="G8010" s="34">
        <v>289</v>
      </c>
      <c r="H8010" s="34">
        <v>367</v>
      </c>
      <c r="I8010" s="34">
        <v>380</v>
      </c>
      <c r="J8010" s="34">
        <v>388</v>
      </c>
      <c r="K8010" s="34">
        <v>325</v>
      </c>
      <c r="L8010" s="34">
        <v>355</v>
      </c>
      <c r="M8010" s="34">
        <v>276</v>
      </c>
      <c r="N8010" s="34">
        <v>355</v>
      </c>
      <c r="O8010" s="34">
        <v>283</v>
      </c>
      <c r="P8010" s="34">
        <v>373</v>
      </c>
      <c r="Q8010" s="34">
        <v>482</v>
      </c>
      <c r="R8010" s="34">
        <v>591</v>
      </c>
      <c r="S8010" s="34">
        <v>386</v>
      </c>
      <c r="T8010" s="34">
        <v>462</v>
      </c>
      <c r="U8010" s="34">
        <v>341</v>
      </c>
      <c r="V8010" s="34">
        <v>434</v>
      </c>
      <c r="W8010" s="34">
        <v>519</v>
      </c>
      <c r="X8010" s="34">
        <v>513</v>
      </c>
      <c r="Y8010" s="34">
        <v>441</v>
      </c>
      <c r="Z8010" s="34">
        <v>432</v>
      </c>
      <c r="AA8010" s="34">
        <v>431</v>
      </c>
      <c r="AB8010" s="34">
        <v>687</v>
      </c>
      <c r="AC8010" s="34">
        <v>478</v>
      </c>
    </row>
    <row r="8011" spans="1:29" x14ac:dyDescent="0.2">
      <c r="A8011" s="34" t="s">
        <v>68504</v>
      </c>
      <c r="B8011" s="34">
        <v>369</v>
      </c>
      <c r="C8011" s="34">
        <v>758</v>
      </c>
      <c r="D8011" s="34">
        <v>584</v>
      </c>
      <c r="E8011" s="34">
        <v>781</v>
      </c>
      <c r="F8011" s="34">
        <v>531</v>
      </c>
      <c r="G8011" s="34">
        <v>798</v>
      </c>
      <c r="H8011" s="34">
        <v>468</v>
      </c>
      <c r="I8011" s="34">
        <v>674</v>
      </c>
      <c r="J8011" s="34">
        <v>433</v>
      </c>
      <c r="K8011" s="34">
        <v>744</v>
      </c>
      <c r="L8011" s="34">
        <v>264</v>
      </c>
      <c r="M8011" s="34">
        <v>619</v>
      </c>
      <c r="N8011" s="34">
        <v>407</v>
      </c>
      <c r="O8011" s="34">
        <v>602</v>
      </c>
      <c r="P8011" s="34">
        <v>422</v>
      </c>
      <c r="Q8011" s="34">
        <v>810</v>
      </c>
      <c r="R8011" s="34">
        <v>531</v>
      </c>
      <c r="S8011" s="34">
        <v>889</v>
      </c>
      <c r="T8011" s="34">
        <v>429</v>
      </c>
      <c r="U8011" s="34">
        <v>613</v>
      </c>
      <c r="V8011" s="34">
        <v>525</v>
      </c>
      <c r="W8011" s="34">
        <v>645</v>
      </c>
      <c r="X8011" s="34">
        <v>700</v>
      </c>
      <c r="Y8011" s="34">
        <v>560</v>
      </c>
      <c r="Z8011" s="34">
        <v>535</v>
      </c>
      <c r="AA8011" s="34">
        <v>847</v>
      </c>
      <c r="AB8011" s="34">
        <v>442</v>
      </c>
      <c r="AC8011" s="34">
        <v>1082</v>
      </c>
    </row>
    <row r="8012" spans="1:29" x14ac:dyDescent="0.2">
      <c r="A8012" s="34" t="s">
        <v>68505</v>
      </c>
      <c r="B8012" s="34">
        <v>260</v>
      </c>
      <c r="C8012" s="34">
        <v>205</v>
      </c>
      <c r="D8012" s="34">
        <v>242</v>
      </c>
      <c r="E8012" s="34">
        <v>244</v>
      </c>
      <c r="F8012" s="34">
        <v>227</v>
      </c>
      <c r="G8012" s="34">
        <v>245</v>
      </c>
      <c r="H8012" s="34">
        <v>246</v>
      </c>
      <c r="I8012" s="34">
        <v>214</v>
      </c>
      <c r="J8012" s="34">
        <v>233</v>
      </c>
      <c r="K8012" s="34">
        <v>206</v>
      </c>
      <c r="L8012" s="34">
        <v>155</v>
      </c>
      <c r="M8012" s="34">
        <v>163</v>
      </c>
      <c r="N8012" s="34">
        <v>209</v>
      </c>
      <c r="O8012" s="34">
        <v>190</v>
      </c>
      <c r="P8012" s="34">
        <v>244</v>
      </c>
      <c r="Q8012" s="34">
        <v>253</v>
      </c>
      <c r="R8012" s="34">
        <v>209</v>
      </c>
      <c r="S8012" s="34">
        <v>256</v>
      </c>
      <c r="T8012" s="34">
        <v>196</v>
      </c>
      <c r="U8012" s="34">
        <v>205</v>
      </c>
      <c r="V8012" s="34">
        <v>249</v>
      </c>
      <c r="W8012" s="34">
        <v>263</v>
      </c>
      <c r="X8012" s="34">
        <v>303</v>
      </c>
      <c r="Y8012" s="34">
        <v>233</v>
      </c>
      <c r="Z8012" s="34">
        <v>270</v>
      </c>
      <c r="AA8012" s="34">
        <v>324</v>
      </c>
      <c r="AB8012" s="34">
        <v>297</v>
      </c>
      <c r="AC8012" s="34">
        <v>356</v>
      </c>
    </row>
    <row r="8013" spans="1:29" x14ac:dyDescent="0.2">
      <c r="A8013" s="34" t="s">
        <v>68506</v>
      </c>
      <c r="B8013" s="34">
        <v>326</v>
      </c>
      <c r="C8013" s="34">
        <v>353</v>
      </c>
      <c r="D8013" s="34">
        <v>482</v>
      </c>
      <c r="E8013" s="34">
        <v>392</v>
      </c>
      <c r="F8013" s="34">
        <v>449</v>
      </c>
      <c r="G8013" s="34">
        <v>391</v>
      </c>
      <c r="H8013" s="34">
        <v>430</v>
      </c>
      <c r="I8013" s="34">
        <v>342</v>
      </c>
      <c r="J8013" s="34">
        <v>392</v>
      </c>
      <c r="K8013" s="34">
        <v>393</v>
      </c>
      <c r="L8013" s="34">
        <v>243</v>
      </c>
      <c r="M8013" s="34">
        <v>312</v>
      </c>
      <c r="N8013" s="34">
        <v>359</v>
      </c>
      <c r="O8013" s="34">
        <v>260</v>
      </c>
      <c r="P8013" s="34">
        <v>318</v>
      </c>
      <c r="Q8013" s="34">
        <v>435</v>
      </c>
      <c r="R8013" s="34">
        <v>423</v>
      </c>
      <c r="S8013" s="34">
        <v>447</v>
      </c>
      <c r="T8013" s="34">
        <v>335</v>
      </c>
      <c r="U8013" s="34">
        <v>381</v>
      </c>
      <c r="V8013" s="34">
        <v>469</v>
      </c>
      <c r="W8013" s="34">
        <v>384</v>
      </c>
      <c r="X8013" s="34">
        <v>581</v>
      </c>
      <c r="Y8013" s="34">
        <v>312</v>
      </c>
      <c r="Z8013" s="34">
        <v>519</v>
      </c>
      <c r="AA8013" s="34">
        <v>530</v>
      </c>
      <c r="AB8013" s="34">
        <v>366</v>
      </c>
      <c r="AC8013" s="34">
        <v>588</v>
      </c>
    </row>
    <row r="8014" spans="1:29" x14ac:dyDescent="0.2">
      <c r="A8014" s="34" t="s">
        <v>68507</v>
      </c>
      <c r="B8014" s="34">
        <v>419</v>
      </c>
      <c r="C8014" s="34">
        <v>813</v>
      </c>
      <c r="D8014" s="34">
        <v>692</v>
      </c>
      <c r="E8014" s="34">
        <v>778</v>
      </c>
      <c r="F8014" s="34">
        <v>586</v>
      </c>
      <c r="G8014" s="34">
        <v>770</v>
      </c>
      <c r="H8014" s="34">
        <v>439</v>
      </c>
      <c r="I8014" s="34">
        <v>682</v>
      </c>
      <c r="J8014" s="34">
        <v>465</v>
      </c>
      <c r="K8014" s="34">
        <v>781</v>
      </c>
      <c r="L8014" s="34">
        <v>312</v>
      </c>
      <c r="M8014" s="34">
        <v>630</v>
      </c>
      <c r="N8014" s="34">
        <v>401</v>
      </c>
      <c r="O8014" s="34">
        <v>637</v>
      </c>
      <c r="P8014" s="34">
        <v>472</v>
      </c>
      <c r="Q8014" s="34">
        <v>761</v>
      </c>
      <c r="R8014" s="34">
        <v>623</v>
      </c>
      <c r="S8014" s="34">
        <v>894</v>
      </c>
      <c r="T8014" s="34">
        <v>412</v>
      </c>
      <c r="U8014" s="34">
        <v>572</v>
      </c>
      <c r="V8014" s="34">
        <v>638</v>
      </c>
      <c r="W8014" s="34">
        <v>714</v>
      </c>
      <c r="X8014" s="34">
        <v>674</v>
      </c>
      <c r="Y8014" s="34">
        <v>623</v>
      </c>
      <c r="Z8014" s="34">
        <v>689</v>
      </c>
      <c r="AA8014" s="34">
        <v>779</v>
      </c>
      <c r="AB8014" s="34">
        <v>490</v>
      </c>
      <c r="AC8014" s="34">
        <v>1122</v>
      </c>
    </row>
    <row r="8015" spans="1:29" x14ac:dyDescent="0.2">
      <c r="A8015" s="34" t="s">
        <v>68508</v>
      </c>
      <c r="B8015" s="34">
        <v>457</v>
      </c>
      <c r="C8015" s="34">
        <v>347</v>
      </c>
      <c r="D8015" s="34">
        <v>325</v>
      </c>
      <c r="E8015" s="34">
        <v>430</v>
      </c>
      <c r="F8015" s="34">
        <v>257</v>
      </c>
      <c r="G8015" s="34">
        <v>286</v>
      </c>
      <c r="H8015" s="34">
        <v>231</v>
      </c>
      <c r="I8015" s="34">
        <v>337</v>
      </c>
      <c r="J8015" s="34">
        <v>244</v>
      </c>
      <c r="K8015" s="34">
        <v>374</v>
      </c>
      <c r="L8015" s="34">
        <v>133</v>
      </c>
      <c r="M8015" s="34">
        <v>316</v>
      </c>
      <c r="N8015" s="34">
        <v>230</v>
      </c>
      <c r="O8015" s="34">
        <v>274</v>
      </c>
      <c r="P8015" s="34">
        <v>233</v>
      </c>
      <c r="Q8015" s="34">
        <v>330</v>
      </c>
      <c r="R8015" s="34">
        <v>246</v>
      </c>
      <c r="S8015" s="34">
        <v>426</v>
      </c>
      <c r="T8015" s="34">
        <v>202</v>
      </c>
      <c r="U8015" s="34">
        <v>256</v>
      </c>
      <c r="V8015" s="34">
        <v>284</v>
      </c>
      <c r="W8015" s="34">
        <v>274</v>
      </c>
      <c r="X8015" s="34">
        <v>384</v>
      </c>
      <c r="Y8015" s="34">
        <v>289</v>
      </c>
      <c r="Z8015" s="34">
        <v>382</v>
      </c>
      <c r="AA8015" s="34">
        <v>398</v>
      </c>
      <c r="AB8015" s="34">
        <v>240</v>
      </c>
      <c r="AC8015" s="34">
        <v>519</v>
      </c>
    </row>
    <row r="8016" spans="1:29" x14ac:dyDescent="0.2">
      <c r="A8016" s="34" t="s">
        <v>68509</v>
      </c>
      <c r="B8016" s="34">
        <v>200</v>
      </c>
      <c r="C8016" s="34">
        <v>188</v>
      </c>
      <c r="D8016" s="34">
        <v>194</v>
      </c>
      <c r="E8016" s="34">
        <v>218</v>
      </c>
      <c r="F8016" s="34">
        <v>177</v>
      </c>
      <c r="G8016" s="34">
        <v>190</v>
      </c>
      <c r="H8016" s="34">
        <v>147</v>
      </c>
      <c r="I8016" s="34">
        <v>197</v>
      </c>
      <c r="J8016" s="34">
        <v>125</v>
      </c>
      <c r="K8016" s="34">
        <v>221</v>
      </c>
      <c r="L8016" s="34">
        <v>117</v>
      </c>
      <c r="M8016" s="34">
        <v>200</v>
      </c>
      <c r="N8016" s="34">
        <v>112</v>
      </c>
      <c r="O8016" s="34">
        <v>170</v>
      </c>
      <c r="P8016" s="34">
        <v>139</v>
      </c>
      <c r="Q8016" s="34">
        <v>196</v>
      </c>
      <c r="R8016" s="34">
        <v>186</v>
      </c>
      <c r="S8016" s="34">
        <v>233</v>
      </c>
      <c r="T8016" s="34">
        <v>108</v>
      </c>
      <c r="U8016" s="34">
        <v>163</v>
      </c>
      <c r="V8016" s="34">
        <v>150</v>
      </c>
      <c r="W8016" s="34">
        <v>217</v>
      </c>
      <c r="X8016" s="34">
        <v>228</v>
      </c>
      <c r="Y8016" s="34">
        <v>183</v>
      </c>
      <c r="Z8016" s="34">
        <v>180</v>
      </c>
      <c r="AA8016" s="34">
        <v>201</v>
      </c>
      <c r="AB8016" s="34">
        <v>168</v>
      </c>
      <c r="AC8016" s="34">
        <v>291</v>
      </c>
    </row>
    <row r="8017" spans="1:29" x14ac:dyDescent="0.2">
      <c r="A8017" s="34" t="s">
        <v>68510</v>
      </c>
      <c r="B8017" s="34">
        <v>355</v>
      </c>
      <c r="C8017" s="34">
        <v>594</v>
      </c>
      <c r="D8017" s="34">
        <v>651</v>
      </c>
      <c r="E8017" s="34">
        <v>623</v>
      </c>
      <c r="F8017" s="34">
        <v>620</v>
      </c>
      <c r="G8017" s="34">
        <v>668</v>
      </c>
      <c r="H8017" s="34">
        <v>462</v>
      </c>
      <c r="I8017" s="34">
        <v>600</v>
      </c>
      <c r="J8017" s="34">
        <v>409</v>
      </c>
      <c r="K8017" s="34">
        <v>671</v>
      </c>
      <c r="L8017" s="34">
        <v>331</v>
      </c>
      <c r="M8017" s="34">
        <v>498</v>
      </c>
      <c r="N8017" s="34">
        <v>448</v>
      </c>
      <c r="O8017" s="34">
        <v>526</v>
      </c>
      <c r="P8017" s="34">
        <v>478</v>
      </c>
      <c r="Q8017" s="34">
        <v>780</v>
      </c>
      <c r="R8017" s="34">
        <v>629</v>
      </c>
      <c r="S8017" s="34">
        <v>724</v>
      </c>
      <c r="T8017" s="34">
        <v>453</v>
      </c>
      <c r="U8017" s="34">
        <v>601</v>
      </c>
      <c r="V8017" s="34">
        <v>594</v>
      </c>
      <c r="W8017" s="34">
        <v>632</v>
      </c>
      <c r="X8017" s="34">
        <v>679</v>
      </c>
      <c r="Y8017" s="34">
        <v>543</v>
      </c>
      <c r="Z8017" s="34">
        <v>633</v>
      </c>
      <c r="AA8017" s="34">
        <v>789</v>
      </c>
      <c r="AB8017" s="34">
        <v>480</v>
      </c>
      <c r="AC8017" s="34">
        <v>1049</v>
      </c>
    </row>
    <row r="8018" spans="1:29" x14ac:dyDescent="0.2">
      <c r="A8018" s="34" t="s">
        <v>68511</v>
      </c>
      <c r="B8018" s="34">
        <v>260</v>
      </c>
      <c r="C8018" s="34">
        <v>239</v>
      </c>
      <c r="D8018" s="34">
        <v>354</v>
      </c>
      <c r="E8018" s="34">
        <v>258</v>
      </c>
      <c r="F8018" s="34">
        <v>256</v>
      </c>
      <c r="G8018" s="34">
        <v>222</v>
      </c>
      <c r="H8018" s="34">
        <v>217</v>
      </c>
      <c r="I8018" s="34">
        <v>228</v>
      </c>
      <c r="J8018" s="34">
        <v>165</v>
      </c>
      <c r="K8018" s="34">
        <v>234</v>
      </c>
      <c r="L8018" s="34">
        <v>128</v>
      </c>
      <c r="M8018" s="34">
        <v>204</v>
      </c>
      <c r="N8018" s="34">
        <v>205</v>
      </c>
      <c r="O8018" s="34">
        <v>164</v>
      </c>
      <c r="P8018" s="34">
        <v>216</v>
      </c>
      <c r="Q8018" s="34">
        <v>273</v>
      </c>
      <c r="R8018" s="34">
        <v>229</v>
      </c>
      <c r="S8018" s="34">
        <v>276</v>
      </c>
      <c r="T8018" s="34">
        <v>173</v>
      </c>
      <c r="U8018" s="34">
        <v>227</v>
      </c>
      <c r="V8018" s="34">
        <v>225</v>
      </c>
      <c r="W8018" s="34">
        <v>213</v>
      </c>
      <c r="X8018" s="34">
        <v>308</v>
      </c>
      <c r="Y8018" s="34">
        <v>199</v>
      </c>
      <c r="Z8018" s="34">
        <v>282</v>
      </c>
      <c r="AA8018" s="34">
        <v>289</v>
      </c>
      <c r="AB8018" s="34">
        <v>211</v>
      </c>
      <c r="AC8018" s="34">
        <v>401</v>
      </c>
    </row>
    <row r="8019" spans="1:29" x14ac:dyDescent="0.2">
      <c r="A8019" s="34" t="s">
        <v>68512</v>
      </c>
      <c r="B8019" s="34">
        <v>1358</v>
      </c>
      <c r="C8019" s="34">
        <v>1431</v>
      </c>
      <c r="D8019" s="34">
        <v>1655</v>
      </c>
      <c r="E8019" s="34">
        <v>1578</v>
      </c>
      <c r="F8019" s="34">
        <v>1546</v>
      </c>
      <c r="G8019" s="34">
        <v>1381</v>
      </c>
      <c r="H8019" s="34">
        <v>1340</v>
      </c>
      <c r="I8019" s="34">
        <v>1367</v>
      </c>
      <c r="J8019" s="34">
        <v>1268</v>
      </c>
      <c r="K8019" s="34">
        <v>1576</v>
      </c>
      <c r="L8019" s="34">
        <v>913</v>
      </c>
      <c r="M8019" s="34">
        <v>1208</v>
      </c>
      <c r="N8019" s="34">
        <v>1262</v>
      </c>
      <c r="O8019" s="34">
        <v>1240</v>
      </c>
      <c r="P8019" s="34">
        <v>1319</v>
      </c>
      <c r="Q8019" s="34">
        <v>1736</v>
      </c>
      <c r="R8019" s="34">
        <v>1720</v>
      </c>
      <c r="S8019" s="34">
        <v>1821</v>
      </c>
      <c r="T8019" s="34">
        <v>1165</v>
      </c>
      <c r="U8019" s="34">
        <v>1377</v>
      </c>
      <c r="V8019" s="34">
        <v>1633</v>
      </c>
      <c r="W8019" s="34">
        <v>1640</v>
      </c>
      <c r="X8019" s="34">
        <v>1796</v>
      </c>
      <c r="Y8019" s="34">
        <v>1402</v>
      </c>
      <c r="Z8019" s="34">
        <v>1672</v>
      </c>
      <c r="AA8019" s="34">
        <v>1932</v>
      </c>
      <c r="AB8019" s="34">
        <v>1532</v>
      </c>
      <c r="AC8019" s="34">
        <v>2522</v>
      </c>
    </row>
    <row r="8020" spans="1:29" x14ac:dyDescent="0.2">
      <c r="A8020" s="34" t="s">
        <v>68513</v>
      </c>
      <c r="B8020" s="34">
        <v>407</v>
      </c>
      <c r="C8020" s="34">
        <v>640</v>
      </c>
      <c r="D8020" s="34">
        <v>645</v>
      </c>
      <c r="E8020" s="34">
        <v>813</v>
      </c>
      <c r="F8020" s="34">
        <v>495</v>
      </c>
      <c r="G8020" s="34">
        <v>655</v>
      </c>
      <c r="H8020" s="34">
        <v>354</v>
      </c>
      <c r="I8020" s="34">
        <v>623</v>
      </c>
      <c r="J8020" s="34">
        <v>350</v>
      </c>
      <c r="K8020" s="34">
        <v>732</v>
      </c>
      <c r="L8020" s="34">
        <v>228</v>
      </c>
      <c r="M8020" s="34">
        <v>574</v>
      </c>
      <c r="N8020" s="34">
        <v>393</v>
      </c>
      <c r="O8020" s="34">
        <v>530</v>
      </c>
      <c r="P8020" s="34">
        <v>412</v>
      </c>
      <c r="Q8020" s="34">
        <v>638</v>
      </c>
      <c r="R8020" s="34">
        <v>410</v>
      </c>
      <c r="S8020" s="34">
        <v>799</v>
      </c>
      <c r="T8020" s="34">
        <v>301</v>
      </c>
      <c r="U8020" s="34">
        <v>461</v>
      </c>
      <c r="V8020" s="34">
        <v>444</v>
      </c>
      <c r="W8020" s="34">
        <v>536</v>
      </c>
      <c r="X8020" s="34">
        <v>585</v>
      </c>
      <c r="Y8020" s="34">
        <v>506</v>
      </c>
      <c r="Z8020" s="34">
        <v>642</v>
      </c>
      <c r="AA8020" s="34">
        <v>813</v>
      </c>
      <c r="AB8020" s="34">
        <v>378</v>
      </c>
      <c r="AC8020" s="34">
        <v>952</v>
      </c>
    </row>
    <row r="8021" spans="1:29" x14ac:dyDescent="0.2">
      <c r="A8021" s="34" t="s">
        <v>68514</v>
      </c>
      <c r="B8021" s="34">
        <v>389</v>
      </c>
      <c r="C8021" s="34">
        <v>478</v>
      </c>
      <c r="D8021" s="34">
        <v>494</v>
      </c>
      <c r="E8021" s="34">
        <v>447</v>
      </c>
      <c r="F8021" s="34">
        <v>511</v>
      </c>
      <c r="G8021" s="34">
        <v>517</v>
      </c>
      <c r="H8021" s="34">
        <v>441</v>
      </c>
      <c r="I8021" s="34">
        <v>446</v>
      </c>
      <c r="J8021" s="34">
        <v>444</v>
      </c>
      <c r="K8021" s="34">
        <v>492</v>
      </c>
      <c r="L8021" s="34">
        <v>394</v>
      </c>
      <c r="M8021" s="34">
        <v>395</v>
      </c>
      <c r="N8021" s="34">
        <v>452</v>
      </c>
      <c r="O8021" s="34">
        <v>431</v>
      </c>
      <c r="P8021" s="34">
        <v>446</v>
      </c>
      <c r="Q8021" s="34">
        <v>678</v>
      </c>
      <c r="R8021" s="34">
        <v>573</v>
      </c>
      <c r="S8021" s="34">
        <v>539</v>
      </c>
      <c r="T8021" s="34">
        <v>540</v>
      </c>
      <c r="U8021" s="34">
        <v>470</v>
      </c>
      <c r="V8021" s="34">
        <v>597</v>
      </c>
      <c r="W8021" s="34">
        <v>559</v>
      </c>
      <c r="X8021" s="34">
        <v>626</v>
      </c>
      <c r="Y8021" s="34">
        <v>558</v>
      </c>
      <c r="Z8021" s="34">
        <v>513</v>
      </c>
      <c r="AA8021" s="34">
        <v>518</v>
      </c>
      <c r="AB8021" s="34">
        <v>715</v>
      </c>
      <c r="AC8021" s="34">
        <v>749</v>
      </c>
    </row>
    <row r="8022" spans="1:29" x14ac:dyDescent="0.2">
      <c r="A8022" s="34" t="s">
        <v>68515</v>
      </c>
      <c r="B8022" s="34">
        <v>368</v>
      </c>
      <c r="C8022" s="34">
        <v>287</v>
      </c>
      <c r="D8022" s="34">
        <v>484</v>
      </c>
      <c r="E8022" s="34">
        <v>415</v>
      </c>
      <c r="F8022" s="34">
        <v>389</v>
      </c>
      <c r="G8022" s="34">
        <v>310</v>
      </c>
      <c r="H8022" s="34">
        <v>381</v>
      </c>
      <c r="I8022" s="34">
        <v>331</v>
      </c>
      <c r="J8022" s="34">
        <v>324</v>
      </c>
      <c r="K8022" s="34">
        <v>345</v>
      </c>
      <c r="L8022" s="34">
        <v>270</v>
      </c>
      <c r="M8022" s="34">
        <v>336</v>
      </c>
      <c r="N8022" s="34">
        <v>331</v>
      </c>
      <c r="O8022" s="34">
        <v>300</v>
      </c>
      <c r="P8022" s="34">
        <v>300</v>
      </c>
      <c r="Q8022" s="34">
        <v>425</v>
      </c>
      <c r="R8022" s="34">
        <v>407</v>
      </c>
      <c r="S8022" s="34">
        <v>464</v>
      </c>
      <c r="T8022" s="34">
        <v>408</v>
      </c>
      <c r="U8022" s="34">
        <v>339</v>
      </c>
      <c r="V8022" s="34">
        <v>433</v>
      </c>
      <c r="W8022" s="34">
        <v>450</v>
      </c>
      <c r="X8022" s="34">
        <v>389</v>
      </c>
      <c r="Y8022" s="34">
        <v>366</v>
      </c>
      <c r="Z8022" s="34">
        <v>470</v>
      </c>
      <c r="AA8022" s="34">
        <v>445</v>
      </c>
      <c r="AB8022" s="34">
        <v>408</v>
      </c>
      <c r="AC8022" s="34">
        <v>539</v>
      </c>
    </row>
    <row r="8023" spans="1:29" x14ac:dyDescent="0.2">
      <c r="A8023" s="34" t="s">
        <v>68516</v>
      </c>
      <c r="B8023" s="34">
        <v>156</v>
      </c>
      <c r="C8023" s="34">
        <v>175</v>
      </c>
      <c r="D8023" s="34">
        <v>150</v>
      </c>
      <c r="E8023" s="34">
        <v>143</v>
      </c>
      <c r="F8023" s="34">
        <v>158</v>
      </c>
      <c r="G8023" s="34">
        <v>142</v>
      </c>
      <c r="H8023" s="34">
        <v>127</v>
      </c>
      <c r="I8023" s="34">
        <v>157</v>
      </c>
      <c r="J8023" s="34">
        <v>148</v>
      </c>
      <c r="K8023" s="34">
        <v>191</v>
      </c>
      <c r="L8023" s="34">
        <v>84</v>
      </c>
      <c r="M8023" s="34">
        <v>143</v>
      </c>
      <c r="N8023" s="34">
        <v>121</v>
      </c>
      <c r="O8023" s="34">
        <v>136</v>
      </c>
      <c r="P8023" s="34">
        <v>108</v>
      </c>
      <c r="Q8023" s="34">
        <v>196</v>
      </c>
      <c r="R8023" s="34">
        <v>148</v>
      </c>
      <c r="S8023" s="34">
        <v>228</v>
      </c>
      <c r="T8023" s="34">
        <v>133</v>
      </c>
      <c r="U8023" s="34">
        <v>170</v>
      </c>
      <c r="V8023" s="34">
        <v>163</v>
      </c>
      <c r="W8023" s="34">
        <v>206</v>
      </c>
      <c r="X8023" s="34">
        <v>173</v>
      </c>
      <c r="Y8023" s="34">
        <v>141</v>
      </c>
      <c r="Z8023" s="34">
        <v>167</v>
      </c>
      <c r="AA8023" s="34">
        <v>203</v>
      </c>
      <c r="AB8023" s="34">
        <v>172</v>
      </c>
      <c r="AC8023" s="34">
        <v>257</v>
      </c>
    </row>
    <row r="8024" spans="1:29" x14ac:dyDescent="0.2">
      <c r="A8024" s="34" t="s">
        <v>68517</v>
      </c>
      <c r="B8024" s="34">
        <v>491</v>
      </c>
      <c r="C8024" s="34">
        <v>497</v>
      </c>
      <c r="D8024" s="34">
        <v>486</v>
      </c>
      <c r="E8024" s="34">
        <v>625</v>
      </c>
      <c r="F8024" s="34">
        <v>515</v>
      </c>
      <c r="G8024" s="34">
        <v>485</v>
      </c>
      <c r="H8024" s="34">
        <v>446</v>
      </c>
      <c r="I8024" s="34">
        <v>539</v>
      </c>
      <c r="J8024" s="34">
        <v>387</v>
      </c>
      <c r="K8024" s="34">
        <v>579</v>
      </c>
      <c r="L8024" s="34">
        <v>411</v>
      </c>
      <c r="M8024" s="34">
        <v>463</v>
      </c>
      <c r="N8024" s="34">
        <v>383</v>
      </c>
      <c r="O8024" s="34">
        <v>504</v>
      </c>
      <c r="P8024" s="34">
        <v>419</v>
      </c>
      <c r="Q8024" s="34">
        <v>611</v>
      </c>
      <c r="R8024" s="34">
        <v>499</v>
      </c>
      <c r="S8024" s="34">
        <v>704</v>
      </c>
      <c r="T8024" s="34">
        <v>534</v>
      </c>
      <c r="U8024" s="34">
        <v>523</v>
      </c>
      <c r="V8024" s="34">
        <v>564</v>
      </c>
      <c r="W8024" s="34">
        <v>775</v>
      </c>
      <c r="X8024" s="34">
        <v>516</v>
      </c>
      <c r="Y8024" s="34">
        <v>661</v>
      </c>
      <c r="Z8024" s="34">
        <v>541</v>
      </c>
      <c r="AA8024" s="34">
        <v>710</v>
      </c>
      <c r="AB8024" s="34">
        <v>548</v>
      </c>
      <c r="AC8024" s="34">
        <v>868</v>
      </c>
    </row>
    <row r="8025" spans="1:29" x14ac:dyDescent="0.2">
      <c r="A8025" s="34" t="s">
        <v>68518</v>
      </c>
      <c r="B8025" s="34">
        <v>172</v>
      </c>
      <c r="C8025" s="34">
        <v>337</v>
      </c>
      <c r="D8025" s="34">
        <v>377</v>
      </c>
      <c r="E8025" s="34">
        <v>404</v>
      </c>
      <c r="F8025" s="34">
        <v>183</v>
      </c>
      <c r="G8025" s="34">
        <v>326</v>
      </c>
      <c r="H8025" s="34">
        <v>166</v>
      </c>
      <c r="I8025" s="34">
        <v>262</v>
      </c>
      <c r="J8025" s="34">
        <v>124</v>
      </c>
      <c r="K8025" s="34">
        <v>356</v>
      </c>
      <c r="L8025" s="34">
        <v>39</v>
      </c>
      <c r="M8025" s="34">
        <v>253</v>
      </c>
      <c r="N8025" s="34">
        <v>149</v>
      </c>
      <c r="O8025" s="34">
        <v>240</v>
      </c>
      <c r="P8025" s="34">
        <v>125</v>
      </c>
      <c r="Q8025" s="34">
        <v>258</v>
      </c>
      <c r="R8025" s="34">
        <v>142</v>
      </c>
      <c r="S8025" s="34">
        <v>426</v>
      </c>
      <c r="T8025" s="34">
        <v>70</v>
      </c>
      <c r="U8025" s="34">
        <v>149</v>
      </c>
      <c r="V8025" s="34">
        <v>226</v>
      </c>
      <c r="W8025" s="34">
        <v>194</v>
      </c>
      <c r="X8025" s="34">
        <v>213</v>
      </c>
      <c r="Y8025" s="34">
        <v>140</v>
      </c>
      <c r="Z8025" s="34">
        <v>275</v>
      </c>
      <c r="AA8025" s="34">
        <v>367</v>
      </c>
      <c r="AB8025" s="34">
        <v>119</v>
      </c>
      <c r="AC8025" s="34">
        <v>419</v>
      </c>
    </row>
    <row r="8026" spans="1:29" x14ac:dyDescent="0.2">
      <c r="A8026" s="34" t="s">
        <v>68519</v>
      </c>
      <c r="B8026" s="34">
        <v>336</v>
      </c>
      <c r="C8026" s="34">
        <v>447</v>
      </c>
      <c r="D8026" s="34">
        <v>497</v>
      </c>
      <c r="E8026" s="34">
        <v>537</v>
      </c>
      <c r="F8026" s="34">
        <v>494</v>
      </c>
      <c r="G8026" s="34">
        <v>496</v>
      </c>
      <c r="H8026" s="34">
        <v>490</v>
      </c>
      <c r="I8026" s="34">
        <v>521</v>
      </c>
      <c r="J8026" s="34">
        <v>412</v>
      </c>
      <c r="K8026" s="34">
        <v>523</v>
      </c>
      <c r="L8026" s="34">
        <v>413</v>
      </c>
      <c r="M8026" s="34">
        <v>484</v>
      </c>
      <c r="N8026" s="34">
        <v>447</v>
      </c>
      <c r="O8026" s="34">
        <v>504</v>
      </c>
      <c r="P8026" s="34">
        <v>428</v>
      </c>
      <c r="Q8026" s="34">
        <v>702</v>
      </c>
      <c r="R8026" s="34">
        <v>628</v>
      </c>
      <c r="S8026" s="34">
        <v>625</v>
      </c>
      <c r="T8026" s="34">
        <v>586</v>
      </c>
      <c r="U8026" s="34">
        <v>559</v>
      </c>
      <c r="V8026" s="34">
        <v>556</v>
      </c>
      <c r="W8026" s="34">
        <v>820</v>
      </c>
      <c r="X8026" s="34">
        <v>654</v>
      </c>
      <c r="Y8026" s="34">
        <v>714</v>
      </c>
      <c r="Z8026" s="34">
        <v>559</v>
      </c>
      <c r="AA8026" s="34">
        <v>657</v>
      </c>
      <c r="AB8026" s="34">
        <v>535</v>
      </c>
      <c r="AC8026" s="34">
        <v>936</v>
      </c>
    </row>
    <row r="8027" spans="1:29" x14ac:dyDescent="0.2">
      <c r="A8027" s="34" t="s">
        <v>68520</v>
      </c>
      <c r="B8027" s="34">
        <v>366</v>
      </c>
      <c r="C8027" s="34">
        <v>663</v>
      </c>
      <c r="D8027" s="34">
        <v>638</v>
      </c>
      <c r="E8027" s="34">
        <v>708</v>
      </c>
      <c r="F8027" s="34">
        <v>640</v>
      </c>
      <c r="G8027" s="34">
        <v>675</v>
      </c>
      <c r="H8027" s="34">
        <v>616</v>
      </c>
      <c r="I8027" s="34">
        <v>623</v>
      </c>
      <c r="J8027" s="34">
        <v>509</v>
      </c>
      <c r="K8027" s="34">
        <v>809</v>
      </c>
      <c r="L8027" s="34">
        <v>417</v>
      </c>
      <c r="M8027" s="34">
        <v>595</v>
      </c>
      <c r="N8027" s="34">
        <v>516</v>
      </c>
      <c r="O8027" s="34">
        <v>585</v>
      </c>
      <c r="P8027" s="34">
        <v>545</v>
      </c>
      <c r="Q8027" s="34">
        <v>915</v>
      </c>
      <c r="R8027" s="34">
        <v>713</v>
      </c>
      <c r="S8027" s="34">
        <v>927</v>
      </c>
      <c r="T8027" s="34">
        <v>513</v>
      </c>
      <c r="U8027" s="34">
        <v>695</v>
      </c>
      <c r="V8027" s="34">
        <v>646</v>
      </c>
      <c r="W8027" s="34">
        <v>836</v>
      </c>
      <c r="X8027" s="34">
        <v>851</v>
      </c>
      <c r="Y8027" s="34">
        <v>720</v>
      </c>
      <c r="Z8027" s="34">
        <v>744</v>
      </c>
      <c r="AA8027" s="34">
        <v>1076</v>
      </c>
      <c r="AB8027" s="34">
        <v>683</v>
      </c>
      <c r="AC8027" s="34">
        <v>1220</v>
      </c>
    </row>
    <row r="8028" spans="1:29" x14ac:dyDescent="0.2">
      <c r="A8028" s="34" t="s">
        <v>68521</v>
      </c>
      <c r="B8028" s="34">
        <v>369</v>
      </c>
      <c r="C8028" s="34">
        <v>730</v>
      </c>
      <c r="D8028" s="34">
        <v>549</v>
      </c>
      <c r="E8028" s="34">
        <v>807</v>
      </c>
      <c r="F8028" s="34">
        <v>405</v>
      </c>
      <c r="G8028" s="34">
        <v>617</v>
      </c>
      <c r="H8028" s="34">
        <v>365</v>
      </c>
      <c r="I8028" s="34">
        <v>651</v>
      </c>
      <c r="J8028" s="34">
        <v>352</v>
      </c>
      <c r="K8028" s="34">
        <v>708</v>
      </c>
      <c r="L8028" s="34">
        <v>157</v>
      </c>
      <c r="M8028" s="34">
        <v>582</v>
      </c>
      <c r="N8028" s="34">
        <v>305</v>
      </c>
      <c r="O8028" s="34">
        <v>503</v>
      </c>
      <c r="P8028" s="34">
        <v>333</v>
      </c>
      <c r="Q8028" s="34">
        <v>739</v>
      </c>
      <c r="R8028" s="34">
        <v>377</v>
      </c>
      <c r="S8028" s="34">
        <v>828</v>
      </c>
      <c r="T8028" s="34">
        <v>251</v>
      </c>
      <c r="U8028" s="34">
        <v>530</v>
      </c>
      <c r="V8028" s="34">
        <v>422</v>
      </c>
      <c r="W8028" s="34">
        <v>566</v>
      </c>
      <c r="X8028" s="34">
        <v>516</v>
      </c>
      <c r="Y8028" s="34">
        <v>506</v>
      </c>
      <c r="Z8028" s="34">
        <v>509</v>
      </c>
      <c r="AA8028" s="34">
        <v>700</v>
      </c>
      <c r="AB8028" s="34">
        <v>319</v>
      </c>
      <c r="AC8028" s="34">
        <v>1022</v>
      </c>
    </row>
    <row r="8029" spans="1:29" x14ac:dyDescent="0.2">
      <c r="A8029" s="34" t="s">
        <v>68522</v>
      </c>
      <c r="B8029" s="34">
        <v>407</v>
      </c>
      <c r="C8029" s="34">
        <v>455</v>
      </c>
      <c r="D8029" s="34">
        <v>381</v>
      </c>
      <c r="E8029" s="34">
        <v>451</v>
      </c>
      <c r="F8029" s="34">
        <v>335</v>
      </c>
      <c r="G8029" s="34">
        <v>489</v>
      </c>
      <c r="H8029" s="34">
        <v>279</v>
      </c>
      <c r="I8029" s="34">
        <v>445</v>
      </c>
      <c r="J8029" s="34">
        <v>309</v>
      </c>
      <c r="K8029" s="34">
        <v>421</v>
      </c>
      <c r="L8029" s="34">
        <v>286</v>
      </c>
      <c r="M8029" s="34">
        <v>410</v>
      </c>
      <c r="N8029" s="34">
        <v>302</v>
      </c>
      <c r="O8029" s="34">
        <v>345</v>
      </c>
      <c r="P8029" s="34">
        <v>370</v>
      </c>
      <c r="Q8029" s="34">
        <v>655</v>
      </c>
      <c r="R8029" s="34">
        <v>457</v>
      </c>
      <c r="S8029" s="34">
        <v>496</v>
      </c>
      <c r="T8029" s="34">
        <v>346</v>
      </c>
      <c r="U8029" s="34">
        <v>432</v>
      </c>
      <c r="V8029" s="34">
        <v>456</v>
      </c>
      <c r="W8029" s="34">
        <v>666</v>
      </c>
      <c r="X8029" s="34">
        <v>434</v>
      </c>
      <c r="Y8029" s="34">
        <v>561</v>
      </c>
      <c r="Z8029" s="34">
        <v>421</v>
      </c>
      <c r="AA8029" s="34">
        <v>584</v>
      </c>
      <c r="AB8029" s="34">
        <v>402</v>
      </c>
      <c r="AC8029" s="34">
        <v>771</v>
      </c>
    </row>
    <row r="8030" spans="1:29" x14ac:dyDescent="0.2">
      <c r="A8030" s="34" t="s">
        <v>68523</v>
      </c>
      <c r="B8030" s="34">
        <v>163</v>
      </c>
      <c r="C8030" s="34">
        <v>320</v>
      </c>
      <c r="D8030" s="34">
        <v>303</v>
      </c>
      <c r="E8030" s="34">
        <v>348</v>
      </c>
      <c r="F8030" s="34">
        <v>196</v>
      </c>
      <c r="G8030" s="34">
        <v>276</v>
      </c>
      <c r="H8030" s="34">
        <v>112</v>
      </c>
      <c r="I8030" s="34">
        <v>252</v>
      </c>
      <c r="J8030" s="34">
        <v>91</v>
      </c>
      <c r="K8030" s="34">
        <v>349</v>
      </c>
      <c r="L8030" s="34">
        <v>41</v>
      </c>
      <c r="M8030" s="34">
        <v>207</v>
      </c>
      <c r="N8030" s="34">
        <v>114</v>
      </c>
      <c r="O8030" s="34">
        <v>163</v>
      </c>
      <c r="P8030" s="34">
        <v>116</v>
      </c>
      <c r="Q8030" s="34">
        <v>191</v>
      </c>
      <c r="R8030" s="34">
        <v>104</v>
      </c>
      <c r="S8030" s="34">
        <v>410</v>
      </c>
      <c r="T8030" s="34">
        <v>43</v>
      </c>
      <c r="U8030" s="34">
        <v>144</v>
      </c>
      <c r="V8030" s="34">
        <v>153</v>
      </c>
      <c r="W8030" s="34">
        <v>174</v>
      </c>
      <c r="X8030" s="34">
        <v>174</v>
      </c>
      <c r="Y8030" s="34">
        <v>116</v>
      </c>
      <c r="Z8030" s="34">
        <v>190</v>
      </c>
      <c r="AA8030" s="34">
        <v>321</v>
      </c>
      <c r="AB8030" s="34">
        <v>60</v>
      </c>
      <c r="AC8030" s="34">
        <v>369</v>
      </c>
    </row>
    <row r="8031" spans="1:29" x14ac:dyDescent="0.2">
      <c r="A8031" s="34" t="s">
        <v>68524</v>
      </c>
      <c r="B8031" s="34">
        <v>851</v>
      </c>
      <c r="C8031" s="34">
        <v>918</v>
      </c>
      <c r="D8031" s="34">
        <v>1100</v>
      </c>
      <c r="E8031" s="34">
        <v>1037</v>
      </c>
      <c r="F8031" s="34">
        <v>906</v>
      </c>
      <c r="G8031" s="34">
        <v>921</v>
      </c>
      <c r="H8031" s="34">
        <v>741</v>
      </c>
      <c r="I8031" s="34">
        <v>852</v>
      </c>
      <c r="J8031" s="34">
        <v>713</v>
      </c>
      <c r="K8031" s="34">
        <v>1000</v>
      </c>
      <c r="L8031" s="34">
        <v>482</v>
      </c>
      <c r="M8031" s="34">
        <v>820</v>
      </c>
      <c r="N8031" s="34">
        <v>619</v>
      </c>
      <c r="O8031" s="34">
        <v>794</v>
      </c>
      <c r="P8031" s="34">
        <v>704</v>
      </c>
      <c r="Q8031" s="34">
        <v>1024</v>
      </c>
      <c r="R8031" s="34">
        <v>840</v>
      </c>
      <c r="S8031" s="34">
        <v>1133</v>
      </c>
      <c r="T8031" s="34">
        <v>584</v>
      </c>
      <c r="U8031" s="34">
        <v>780</v>
      </c>
      <c r="V8031" s="34">
        <v>939</v>
      </c>
      <c r="W8031" s="34">
        <v>783</v>
      </c>
      <c r="X8031" s="34">
        <v>1116</v>
      </c>
      <c r="Y8031" s="34">
        <v>794</v>
      </c>
      <c r="Z8031" s="34">
        <v>1013</v>
      </c>
      <c r="AA8031" s="34">
        <v>1174</v>
      </c>
      <c r="AB8031" s="34">
        <v>746</v>
      </c>
      <c r="AC8031" s="34">
        <v>1360</v>
      </c>
    </row>
    <row r="8032" spans="1:29" x14ac:dyDescent="0.2">
      <c r="A8032" s="34" t="s">
        <v>68525</v>
      </c>
      <c r="B8032" s="34">
        <v>375</v>
      </c>
      <c r="C8032" s="34">
        <v>649</v>
      </c>
      <c r="D8032" s="34">
        <v>666</v>
      </c>
      <c r="E8032" s="34">
        <v>830</v>
      </c>
      <c r="F8032" s="34">
        <v>575</v>
      </c>
      <c r="G8032" s="34">
        <v>823</v>
      </c>
      <c r="H8032" s="34">
        <v>528</v>
      </c>
      <c r="I8032" s="34">
        <v>657</v>
      </c>
      <c r="J8032" s="34">
        <v>566</v>
      </c>
      <c r="K8032" s="34">
        <v>799</v>
      </c>
      <c r="L8032" s="34">
        <v>385</v>
      </c>
      <c r="M8032" s="34">
        <v>683</v>
      </c>
      <c r="N8032" s="34">
        <v>466</v>
      </c>
      <c r="O8032" s="34">
        <v>571</v>
      </c>
      <c r="P8032" s="34">
        <v>545</v>
      </c>
      <c r="Q8032" s="34">
        <v>840</v>
      </c>
      <c r="R8032" s="34">
        <v>651</v>
      </c>
      <c r="S8032" s="34">
        <v>892</v>
      </c>
      <c r="T8032" s="34">
        <v>514</v>
      </c>
      <c r="U8032" s="34">
        <v>656</v>
      </c>
      <c r="V8032" s="34">
        <v>592</v>
      </c>
      <c r="W8032" s="34">
        <v>790</v>
      </c>
      <c r="X8032" s="34">
        <v>708</v>
      </c>
      <c r="Y8032" s="34">
        <v>715</v>
      </c>
      <c r="Z8032" s="34">
        <v>718</v>
      </c>
      <c r="AA8032" s="34">
        <v>1017</v>
      </c>
      <c r="AB8032" s="34">
        <v>595</v>
      </c>
      <c r="AC8032" s="34">
        <v>1195</v>
      </c>
    </row>
    <row r="8033" spans="1:29" x14ac:dyDescent="0.2">
      <c r="A8033" s="34" t="s">
        <v>68526</v>
      </c>
      <c r="B8033" s="34">
        <v>263</v>
      </c>
      <c r="C8033" s="34">
        <v>459</v>
      </c>
      <c r="D8033" s="34">
        <v>569</v>
      </c>
      <c r="E8033" s="34">
        <v>527</v>
      </c>
      <c r="F8033" s="34">
        <v>411</v>
      </c>
      <c r="G8033" s="34">
        <v>533</v>
      </c>
      <c r="H8033" s="34">
        <v>326</v>
      </c>
      <c r="I8033" s="34">
        <v>400</v>
      </c>
      <c r="J8033" s="34">
        <v>258</v>
      </c>
      <c r="K8033" s="34">
        <v>455</v>
      </c>
      <c r="L8033" s="34">
        <v>166</v>
      </c>
      <c r="M8033" s="34">
        <v>376</v>
      </c>
      <c r="N8033" s="34">
        <v>307</v>
      </c>
      <c r="O8033" s="34">
        <v>371</v>
      </c>
      <c r="P8033" s="34">
        <v>299</v>
      </c>
      <c r="Q8033" s="34">
        <v>465</v>
      </c>
      <c r="R8033" s="34">
        <v>331</v>
      </c>
      <c r="S8033" s="34">
        <v>554</v>
      </c>
      <c r="T8033" s="34">
        <v>194</v>
      </c>
      <c r="U8033" s="34">
        <v>362</v>
      </c>
      <c r="V8033" s="34">
        <v>420</v>
      </c>
      <c r="W8033" s="34">
        <v>343</v>
      </c>
      <c r="X8033" s="34">
        <v>460</v>
      </c>
      <c r="Y8033" s="34">
        <v>279</v>
      </c>
      <c r="Z8033" s="34">
        <v>427</v>
      </c>
      <c r="AA8033" s="34">
        <v>552</v>
      </c>
      <c r="AB8033" s="34">
        <v>271</v>
      </c>
      <c r="AC8033" s="34">
        <v>639</v>
      </c>
    </row>
    <row r="8034" spans="1:29" x14ac:dyDescent="0.2">
      <c r="A8034" s="34" t="s">
        <v>68527</v>
      </c>
      <c r="B8034" s="34">
        <v>60</v>
      </c>
      <c r="C8034" s="34">
        <v>64</v>
      </c>
      <c r="D8034" s="34">
        <v>64</v>
      </c>
      <c r="E8034" s="34">
        <v>108</v>
      </c>
      <c r="F8034" s="34">
        <v>60</v>
      </c>
      <c r="G8034" s="34">
        <v>67</v>
      </c>
      <c r="H8034" s="34">
        <v>42</v>
      </c>
      <c r="I8034" s="34">
        <v>68</v>
      </c>
      <c r="J8034" s="34">
        <v>35</v>
      </c>
      <c r="K8034" s="34">
        <v>72</v>
      </c>
      <c r="L8034" s="34">
        <v>30</v>
      </c>
      <c r="M8034" s="34">
        <v>48</v>
      </c>
      <c r="N8034" s="34">
        <v>36</v>
      </c>
      <c r="O8034" s="34">
        <v>53</v>
      </c>
      <c r="P8034" s="34">
        <v>41</v>
      </c>
      <c r="Q8034" s="34">
        <v>75</v>
      </c>
      <c r="R8034" s="34">
        <v>63</v>
      </c>
      <c r="S8034" s="34">
        <v>83</v>
      </c>
      <c r="T8034" s="34">
        <v>50</v>
      </c>
      <c r="U8034" s="34">
        <v>58</v>
      </c>
      <c r="V8034" s="34">
        <v>67</v>
      </c>
      <c r="W8034" s="34">
        <v>54</v>
      </c>
      <c r="X8034" s="34">
        <v>71</v>
      </c>
      <c r="Y8034" s="34">
        <v>60</v>
      </c>
      <c r="Z8034" s="34">
        <v>63</v>
      </c>
      <c r="AA8034" s="34">
        <v>58</v>
      </c>
      <c r="AB8034" s="34">
        <v>73</v>
      </c>
      <c r="AC8034" s="34">
        <v>88</v>
      </c>
    </row>
    <row r="8035" spans="1:29" x14ac:dyDescent="0.2">
      <c r="A8035" s="34" t="s">
        <v>68528</v>
      </c>
      <c r="B8035" s="34">
        <v>487</v>
      </c>
      <c r="C8035" s="34">
        <v>573</v>
      </c>
      <c r="D8035" s="34">
        <v>671</v>
      </c>
      <c r="E8035" s="34">
        <v>699</v>
      </c>
      <c r="F8035" s="34">
        <v>598</v>
      </c>
      <c r="G8035" s="34">
        <v>643</v>
      </c>
      <c r="H8035" s="34">
        <v>502</v>
      </c>
      <c r="I8035" s="34">
        <v>554</v>
      </c>
      <c r="J8035" s="34">
        <v>471</v>
      </c>
      <c r="K8035" s="34">
        <v>744</v>
      </c>
      <c r="L8035" s="34">
        <v>347</v>
      </c>
      <c r="M8035" s="34">
        <v>525</v>
      </c>
      <c r="N8035" s="34">
        <v>498</v>
      </c>
      <c r="O8035" s="34">
        <v>604</v>
      </c>
      <c r="P8035" s="34">
        <v>530</v>
      </c>
      <c r="Q8035" s="34">
        <v>718</v>
      </c>
      <c r="R8035" s="34">
        <v>678</v>
      </c>
      <c r="S8035" s="34">
        <v>748</v>
      </c>
      <c r="T8035" s="34">
        <v>430</v>
      </c>
      <c r="U8035" s="34">
        <v>526</v>
      </c>
      <c r="V8035" s="34">
        <v>628</v>
      </c>
      <c r="W8035" s="34">
        <v>788</v>
      </c>
      <c r="X8035" s="34">
        <v>614</v>
      </c>
      <c r="Y8035" s="34">
        <v>619</v>
      </c>
      <c r="Z8035" s="34">
        <v>640</v>
      </c>
      <c r="AA8035" s="34">
        <v>728</v>
      </c>
      <c r="AB8035" s="34">
        <v>535</v>
      </c>
      <c r="AC8035" s="34">
        <v>989</v>
      </c>
    </row>
    <row r="8036" spans="1:29" x14ac:dyDescent="0.2">
      <c r="A8036" s="34" t="s">
        <v>68529</v>
      </c>
      <c r="B8036" s="34">
        <v>223</v>
      </c>
      <c r="C8036" s="34">
        <v>481</v>
      </c>
      <c r="D8036" s="34">
        <v>555</v>
      </c>
      <c r="E8036" s="34">
        <v>527</v>
      </c>
      <c r="F8036" s="34">
        <v>387</v>
      </c>
      <c r="G8036" s="34">
        <v>445</v>
      </c>
      <c r="H8036" s="34">
        <v>328</v>
      </c>
      <c r="I8036" s="34">
        <v>452</v>
      </c>
      <c r="J8036" s="34">
        <v>248</v>
      </c>
      <c r="K8036" s="34">
        <v>474</v>
      </c>
      <c r="L8036" s="34">
        <v>168</v>
      </c>
      <c r="M8036" s="34">
        <v>405</v>
      </c>
      <c r="N8036" s="34">
        <v>267</v>
      </c>
      <c r="O8036" s="34">
        <v>353</v>
      </c>
      <c r="P8036" s="34">
        <v>321</v>
      </c>
      <c r="Q8036" s="34">
        <v>465</v>
      </c>
      <c r="R8036" s="34">
        <v>364</v>
      </c>
      <c r="S8036" s="34">
        <v>656</v>
      </c>
      <c r="T8036" s="34">
        <v>192</v>
      </c>
      <c r="U8036" s="34">
        <v>352</v>
      </c>
      <c r="V8036" s="34">
        <v>385</v>
      </c>
      <c r="W8036" s="34">
        <v>373</v>
      </c>
      <c r="X8036" s="34">
        <v>484</v>
      </c>
      <c r="Y8036" s="34">
        <v>317</v>
      </c>
      <c r="Z8036" s="34">
        <v>452</v>
      </c>
      <c r="AA8036" s="34">
        <v>598</v>
      </c>
      <c r="AB8036" s="34">
        <v>263</v>
      </c>
      <c r="AC8036" s="34">
        <v>705</v>
      </c>
    </row>
    <row r="8037" spans="1:29" x14ac:dyDescent="0.2">
      <c r="A8037" s="34" t="s">
        <v>68530</v>
      </c>
      <c r="B8037" s="34">
        <v>682</v>
      </c>
      <c r="C8037" s="34">
        <v>784</v>
      </c>
      <c r="D8037" s="34">
        <v>884</v>
      </c>
      <c r="E8037" s="34">
        <v>868</v>
      </c>
      <c r="F8037" s="34">
        <v>806</v>
      </c>
      <c r="G8037" s="34">
        <v>806</v>
      </c>
      <c r="H8037" s="34">
        <v>888</v>
      </c>
      <c r="I8037" s="34">
        <v>752</v>
      </c>
      <c r="J8037" s="34">
        <v>736</v>
      </c>
      <c r="K8037" s="34">
        <v>953</v>
      </c>
      <c r="L8037" s="34">
        <v>735</v>
      </c>
      <c r="M8037" s="34">
        <v>770</v>
      </c>
      <c r="N8037" s="34">
        <v>723</v>
      </c>
      <c r="O8037" s="34">
        <v>725</v>
      </c>
      <c r="P8037" s="34">
        <v>695</v>
      </c>
      <c r="Q8037" s="34">
        <v>1062</v>
      </c>
      <c r="R8037" s="34">
        <v>1066</v>
      </c>
      <c r="S8037" s="34">
        <v>1033</v>
      </c>
      <c r="T8037" s="34">
        <v>884</v>
      </c>
      <c r="U8037" s="34">
        <v>916</v>
      </c>
      <c r="V8037" s="34">
        <v>1008</v>
      </c>
      <c r="W8037" s="34">
        <v>1134</v>
      </c>
      <c r="X8037" s="34">
        <v>1162</v>
      </c>
      <c r="Y8037" s="34">
        <v>1044</v>
      </c>
      <c r="Z8037" s="34">
        <v>967</v>
      </c>
      <c r="AA8037" s="34">
        <v>1111</v>
      </c>
      <c r="AB8037" s="34">
        <v>1072</v>
      </c>
      <c r="AC8037" s="34">
        <v>1407</v>
      </c>
    </row>
    <row r="8038" spans="1:29" x14ac:dyDescent="0.2">
      <c r="A8038" s="34" t="s">
        <v>68531</v>
      </c>
      <c r="B8038" s="34">
        <v>295</v>
      </c>
      <c r="C8038" s="34">
        <v>406</v>
      </c>
      <c r="D8038" s="34">
        <v>406</v>
      </c>
      <c r="E8038" s="34">
        <v>450</v>
      </c>
      <c r="F8038" s="34">
        <v>350</v>
      </c>
      <c r="G8038" s="34">
        <v>384</v>
      </c>
      <c r="H8038" s="34">
        <v>354</v>
      </c>
      <c r="I8038" s="34">
        <v>397</v>
      </c>
      <c r="J8038" s="34">
        <v>333</v>
      </c>
      <c r="K8038" s="34">
        <v>505</v>
      </c>
      <c r="L8038" s="34">
        <v>251</v>
      </c>
      <c r="M8038" s="34">
        <v>319</v>
      </c>
      <c r="N8038" s="34">
        <v>325</v>
      </c>
      <c r="O8038" s="34">
        <v>336</v>
      </c>
      <c r="P8038" s="34">
        <v>312</v>
      </c>
      <c r="Q8038" s="34">
        <v>479</v>
      </c>
      <c r="R8038" s="34">
        <v>420</v>
      </c>
      <c r="S8038" s="34">
        <v>476</v>
      </c>
      <c r="T8038" s="34">
        <v>348</v>
      </c>
      <c r="U8038" s="34">
        <v>363</v>
      </c>
      <c r="V8038" s="34">
        <v>380</v>
      </c>
      <c r="W8038" s="34">
        <v>423</v>
      </c>
      <c r="X8038" s="34">
        <v>529</v>
      </c>
      <c r="Y8038" s="34">
        <v>387</v>
      </c>
      <c r="Z8038" s="34">
        <v>392</v>
      </c>
      <c r="AA8038" s="34">
        <v>429</v>
      </c>
      <c r="AB8038" s="34">
        <v>338</v>
      </c>
      <c r="AC8038" s="34">
        <v>575</v>
      </c>
    </row>
    <row r="8039" spans="1:29" x14ac:dyDescent="0.2">
      <c r="A8039" s="34" t="s">
        <v>68532</v>
      </c>
      <c r="B8039" s="34">
        <v>520</v>
      </c>
      <c r="C8039" s="34">
        <v>517</v>
      </c>
      <c r="D8039" s="34">
        <v>531</v>
      </c>
      <c r="E8039" s="34">
        <v>545</v>
      </c>
      <c r="F8039" s="34">
        <v>484</v>
      </c>
      <c r="G8039" s="34">
        <v>473</v>
      </c>
      <c r="H8039" s="34">
        <v>495</v>
      </c>
      <c r="I8039" s="34">
        <v>557</v>
      </c>
      <c r="J8039" s="34">
        <v>424</v>
      </c>
      <c r="K8039" s="34">
        <v>591</v>
      </c>
      <c r="L8039" s="34">
        <v>298</v>
      </c>
      <c r="M8039" s="34">
        <v>498</v>
      </c>
      <c r="N8039" s="34">
        <v>376</v>
      </c>
      <c r="O8039" s="34">
        <v>484</v>
      </c>
      <c r="P8039" s="34">
        <v>469</v>
      </c>
      <c r="Q8039" s="34">
        <v>672</v>
      </c>
      <c r="R8039" s="34">
        <v>550</v>
      </c>
      <c r="S8039" s="34">
        <v>731</v>
      </c>
      <c r="T8039" s="34">
        <v>513</v>
      </c>
      <c r="U8039" s="34">
        <v>557</v>
      </c>
      <c r="V8039" s="34">
        <v>584</v>
      </c>
      <c r="W8039" s="34">
        <v>714</v>
      </c>
      <c r="X8039" s="34">
        <v>684</v>
      </c>
      <c r="Y8039" s="34">
        <v>647</v>
      </c>
      <c r="Z8039" s="34">
        <v>607</v>
      </c>
      <c r="AA8039" s="34">
        <v>713</v>
      </c>
      <c r="AB8039" s="34">
        <v>550</v>
      </c>
      <c r="AC8039" s="34">
        <v>891</v>
      </c>
    </row>
    <row r="8040" spans="1:29" x14ac:dyDescent="0.2">
      <c r="A8040" s="34" t="s">
        <v>68533</v>
      </c>
      <c r="B8040" s="34">
        <v>1316</v>
      </c>
      <c r="C8040" s="34">
        <v>513</v>
      </c>
      <c r="D8040" s="34">
        <v>644</v>
      </c>
      <c r="E8040" s="34">
        <v>572</v>
      </c>
      <c r="F8040" s="34">
        <v>687</v>
      </c>
      <c r="G8040" s="34">
        <v>623</v>
      </c>
      <c r="H8040" s="34">
        <v>737</v>
      </c>
      <c r="I8040" s="34">
        <v>556</v>
      </c>
      <c r="J8040" s="34">
        <v>684</v>
      </c>
      <c r="K8040" s="34">
        <v>637</v>
      </c>
      <c r="L8040" s="34">
        <v>846</v>
      </c>
      <c r="M8040" s="34">
        <v>535</v>
      </c>
      <c r="N8040" s="34">
        <v>549</v>
      </c>
      <c r="O8040" s="34">
        <v>619</v>
      </c>
      <c r="P8040" s="34">
        <v>722</v>
      </c>
      <c r="Q8040" s="34">
        <v>892</v>
      </c>
      <c r="R8040" s="34">
        <v>994</v>
      </c>
      <c r="S8040" s="34">
        <v>689</v>
      </c>
      <c r="T8040" s="34">
        <v>1083</v>
      </c>
      <c r="U8040" s="34">
        <v>740</v>
      </c>
      <c r="V8040" s="34">
        <v>947</v>
      </c>
      <c r="W8040" s="34">
        <v>1224</v>
      </c>
      <c r="X8040" s="34">
        <v>802</v>
      </c>
      <c r="Y8040" s="34">
        <v>1033</v>
      </c>
      <c r="Z8040" s="34">
        <v>709</v>
      </c>
      <c r="AA8040" s="34">
        <v>758</v>
      </c>
      <c r="AB8040" s="34">
        <v>1130</v>
      </c>
      <c r="AC8040" s="34">
        <v>1059</v>
      </c>
    </row>
    <row r="8041" spans="1:29" x14ac:dyDescent="0.2">
      <c r="A8041" s="34" t="s">
        <v>68534</v>
      </c>
      <c r="B8041" s="34">
        <v>13</v>
      </c>
      <c r="C8041" s="34">
        <v>0</v>
      </c>
      <c r="D8041" s="34">
        <v>0</v>
      </c>
      <c r="E8041" s="34">
        <v>0</v>
      </c>
      <c r="F8041" s="34">
        <v>0</v>
      </c>
      <c r="G8041" s="34">
        <v>0</v>
      </c>
      <c r="H8041" s="34">
        <v>0</v>
      </c>
      <c r="I8041" s="34">
        <v>0</v>
      </c>
      <c r="J8041" s="34">
        <v>0</v>
      </c>
      <c r="K8041" s="34">
        <v>0</v>
      </c>
      <c r="L8041" s="34">
        <v>0</v>
      </c>
      <c r="M8041" s="34">
        <v>0</v>
      </c>
      <c r="N8041" s="34">
        <v>0</v>
      </c>
      <c r="O8041" s="34">
        <v>0</v>
      </c>
      <c r="P8041" s="34">
        <v>0</v>
      </c>
      <c r="Q8041" s="34">
        <v>0</v>
      </c>
      <c r="R8041" s="34">
        <v>0</v>
      </c>
      <c r="S8041" s="34">
        <v>0</v>
      </c>
      <c r="T8041" s="34">
        <v>0</v>
      </c>
      <c r="U8041" s="34">
        <v>0</v>
      </c>
      <c r="V8041" s="34">
        <v>0</v>
      </c>
      <c r="W8041" s="34">
        <v>0</v>
      </c>
      <c r="X8041" s="34">
        <v>0</v>
      </c>
      <c r="Y8041" s="34">
        <v>0</v>
      </c>
      <c r="Z8041" s="34">
        <v>0</v>
      </c>
      <c r="AA8041" s="34">
        <v>1</v>
      </c>
      <c r="AB8041" s="34">
        <v>0</v>
      </c>
      <c r="AC8041" s="34">
        <v>0</v>
      </c>
    </row>
    <row r="8042" spans="1:29" x14ac:dyDescent="0.2">
      <c r="A8042" s="34" t="s">
        <v>68535</v>
      </c>
      <c r="B8042" s="34">
        <v>62</v>
      </c>
      <c r="C8042" s="34">
        <v>32</v>
      </c>
      <c r="D8042" s="34">
        <v>37</v>
      </c>
      <c r="E8042" s="34">
        <v>35</v>
      </c>
      <c r="F8042" s="34">
        <v>49</v>
      </c>
      <c r="G8042" s="34">
        <v>29</v>
      </c>
      <c r="H8042" s="34">
        <v>37</v>
      </c>
      <c r="I8042" s="34">
        <v>44</v>
      </c>
      <c r="J8042" s="34">
        <v>43</v>
      </c>
      <c r="K8042" s="34">
        <v>43</v>
      </c>
      <c r="L8042" s="34">
        <v>25</v>
      </c>
      <c r="M8042" s="34">
        <v>31</v>
      </c>
      <c r="N8042" s="34">
        <v>43</v>
      </c>
      <c r="O8042" s="34">
        <v>18</v>
      </c>
      <c r="P8042" s="34">
        <v>46</v>
      </c>
      <c r="Q8042" s="34">
        <v>44</v>
      </c>
      <c r="R8042" s="34">
        <v>54</v>
      </c>
      <c r="S8042" s="34">
        <v>20</v>
      </c>
      <c r="T8042" s="34">
        <v>40</v>
      </c>
      <c r="U8042" s="34">
        <v>42</v>
      </c>
      <c r="V8042" s="34">
        <v>74</v>
      </c>
      <c r="W8042" s="34">
        <v>29</v>
      </c>
      <c r="X8042" s="34">
        <v>50</v>
      </c>
      <c r="Y8042" s="34">
        <v>25</v>
      </c>
      <c r="Z8042" s="34">
        <v>58</v>
      </c>
      <c r="AA8042" s="34">
        <v>35</v>
      </c>
      <c r="AB8042" s="34">
        <v>39</v>
      </c>
      <c r="AC8042" s="34">
        <v>51</v>
      </c>
    </row>
    <row r="8043" spans="1:29" x14ac:dyDescent="0.2">
      <c r="A8043" s="34" t="s">
        <v>68536</v>
      </c>
      <c r="B8043" s="34">
        <v>87</v>
      </c>
      <c r="C8043" s="34">
        <v>89</v>
      </c>
      <c r="D8043" s="34">
        <v>119</v>
      </c>
      <c r="E8043" s="34">
        <v>89</v>
      </c>
      <c r="F8043" s="34">
        <v>95</v>
      </c>
      <c r="G8043" s="34">
        <v>84</v>
      </c>
      <c r="H8043" s="34">
        <v>98</v>
      </c>
      <c r="I8043" s="34">
        <v>109</v>
      </c>
      <c r="J8043" s="34">
        <v>70</v>
      </c>
      <c r="K8043" s="34">
        <v>120</v>
      </c>
      <c r="L8043" s="34">
        <v>77</v>
      </c>
      <c r="M8043" s="34">
        <v>79</v>
      </c>
      <c r="N8043" s="34">
        <v>66</v>
      </c>
      <c r="O8043" s="34">
        <v>95</v>
      </c>
      <c r="P8043" s="34">
        <v>57</v>
      </c>
      <c r="Q8043" s="34">
        <v>117</v>
      </c>
      <c r="R8043" s="34">
        <v>104</v>
      </c>
      <c r="S8043" s="34">
        <v>130</v>
      </c>
      <c r="T8043" s="34">
        <v>100</v>
      </c>
      <c r="U8043" s="34">
        <v>65</v>
      </c>
      <c r="V8043" s="34">
        <v>139</v>
      </c>
      <c r="W8043" s="34">
        <v>101</v>
      </c>
      <c r="X8043" s="34">
        <v>126</v>
      </c>
      <c r="Y8043" s="34">
        <v>127</v>
      </c>
      <c r="Z8043" s="34">
        <v>144</v>
      </c>
      <c r="AA8043" s="34">
        <v>96</v>
      </c>
      <c r="AB8043" s="34">
        <v>90</v>
      </c>
      <c r="AC8043" s="34">
        <v>175</v>
      </c>
    </row>
    <row r="8044" spans="1:29" x14ac:dyDescent="0.2">
      <c r="A8044" s="34" t="s">
        <v>68537</v>
      </c>
      <c r="B8044" s="34">
        <v>37</v>
      </c>
      <c r="C8044" s="34">
        <v>77</v>
      </c>
      <c r="D8044" s="34">
        <v>76</v>
      </c>
      <c r="E8044" s="34">
        <v>61</v>
      </c>
      <c r="F8044" s="34">
        <v>65</v>
      </c>
      <c r="G8044" s="34">
        <v>80</v>
      </c>
      <c r="H8044" s="34">
        <v>86</v>
      </c>
      <c r="I8044" s="34">
        <v>74</v>
      </c>
      <c r="J8044" s="34">
        <v>55</v>
      </c>
      <c r="K8044" s="34">
        <v>62</v>
      </c>
      <c r="L8044" s="34">
        <v>41</v>
      </c>
      <c r="M8044" s="34">
        <v>43</v>
      </c>
      <c r="N8044" s="34">
        <v>58</v>
      </c>
      <c r="O8044" s="34">
        <v>93</v>
      </c>
      <c r="P8044" s="34">
        <v>64</v>
      </c>
      <c r="Q8044" s="34">
        <v>79</v>
      </c>
      <c r="R8044" s="34">
        <v>73</v>
      </c>
      <c r="S8044" s="34">
        <v>80</v>
      </c>
      <c r="T8044" s="34">
        <v>47</v>
      </c>
      <c r="U8044" s="34">
        <v>51</v>
      </c>
      <c r="V8044" s="34">
        <v>106</v>
      </c>
      <c r="W8044" s="34">
        <v>77</v>
      </c>
      <c r="X8044" s="34">
        <v>84</v>
      </c>
      <c r="Y8044" s="34">
        <v>55</v>
      </c>
      <c r="Z8044" s="34">
        <v>86</v>
      </c>
      <c r="AA8044" s="34">
        <v>100</v>
      </c>
      <c r="AB8044" s="34">
        <v>66</v>
      </c>
      <c r="AC8044" s="34">
        <v>92</v>
      </c>
    </row>
    <row r="8045" spans="1:29" x14ac:dyDescent="0.2">
      <c r="A8045" s="34" t="s">
        <v>68538</v>
      </c>
      <c r="B8045" s="34">
        <v>49</v>
      </c>
      <c r="C8045" s="34">
        <v>41</v>
      </c>
      <c r="D8045" s="34">
        <v>67</v>
      </c>
      <c r="E8045" s="34">
        <v>55</v>
      </c>
      <c r="F8045" s="34">
        <v>75</v>
      </c>
      <c r="G8045" s="34">
        <v>42</v>
      </c>
      <c r="H8045" s="34">
        <v>48</v>
      </c>
      <c r="I8045" s="34">
        <v>60</v>
      </c>
      <c r="J8045" s="34">
        <v>41</v>
      </c>
      <c r="K8045" s="34">
        <v>60</v>
      </c>
      <c r="L8045" s="34">
        <v>29</v>
      </c>
      <c r="M8045" s="34">
        <v>50</v>
      </c>
      <c r="N8045" s="34">
        <v>32</v>
      </c>
      <c r="O8045" s="34">
        <v>50</v>
      </c>
      <c r="P8045" s="34">
        <v>47</v>
      </c>
      <c r="Q8045" s="34">
        <v>75</v>
      </c>
      <c r="R8045" s="34">
        <v>50</v>
      </c>
      <c r="S8045" s="34">
        <v>54</v>
      </c>
      <c r="T8045" s="34">
        <v>35</v>
      </c>
      <c r="U8045" s="34">
        <v>46</v>
      </c>
      <c r="V8045" s="34">
        <v>54</v>
      </c>
      <c r="W8045" s="34">
        <v>81</v>
      </c>
      <c r="X8045" s="34">
        <v>76</v>
      </c>
      <c r="Y8045" s="34">
        <v>60</v>
      </c>
      <c r="Z8045" s="34">
        <v>80</v>
      </c>
      <c r="AA8045" s="34">
        <v>67</v>
      </c>
      <c r="AB8045" s="34">
        <v>57</v>
      </c>
      <c r="AC8045" s="34">
        <v>89</v>
      </c>
    </row>
    <row r="8046" spans="1:29" x14ac:dyDescent="0.2">
      <c r="A8046" s="34" t="s">
        <v>68539</v>
      </c>
      <c r="B8046" s="34">
        <v>38</v>
      </c>
      <c r="C8046" s="34">
        <v>77</v>
      </c>
      <c r="D8046" s="34">
        <v>104</v>
      </c>
      <c r="E8046" s="34">
        <v>67</v>
      </c>
      <c r="F8046" s="34">
        <v>85</v>
      </c>
      <c r="G8046" s="34">
        <v>73</v>
      </c>
      <c r="H8046" s="34">
        <v>63</v>
      </c>
      <c r="I8046" s="34">
        <v>66</v>
      </c>
      <c r="J8046" s="34">
        <v>58</v>
      </c>
      <c r="K8046" s="34">
        <v>64</v>
      </c>
      <c r="L8046" s="34">
        <v>32</v>
      </c>
      <c r="M8046" s="34">
        <v>78</v>
      </c>
      <c r="N8046" s="34">
        <v>67</v>
      </c>
      <c r="O8046" s="34">
        <v>69</v>
      </c>
      <c r="P8046" s="34">
        <v>74</v>
      </c>
      <c r="Q8046" s="34">
        <v>73</v>
      </c>
      <c r="R8046" s="34">
        <v>70</v>
      </c>
      <c r="S8046" s="34">
        <v>90</v>
      </c>
      <c r="T8046" s="34">
        <v>42</v>
      </c>
      <c r="U8046" s="34">
        <v>47</v>
      </c>
      <c r="V8046" s="34">
        <v>61</v>
      </c>
      <c r="W8046" s="34">
        <v>44</v>
      </c>
      <c r="X8046" s="34">
        <v>93</v>
      </c>
      <c r="Y8046" s="34">
        <v>38</v>
      </c>
      <c r="Z8046" s="34">
        <v>87</v>
      </c>
      <c r="AA8046" s="34">
        <v>61</v>
      </c>
      <c r="AB8046" s="34">
        <v>63</v>
      </c>
      <c r="AC8046" s="34">
        <v>123</v>
      </c>
    </row>
    <row r="8047" spans="1:29" x14ac:dyDescent="0.2">
      <c r="A8047" s="34" t="s">
        <v>68540</v>
      </c>
      <c r="B8047" s="34">
        <v>35</v>
      </c>
      <c r="C8047" s="34">
        <v>47</v>
      </c>
      <c r="D8047" s="34">
        <v>72</v>
      </c>
      <c r="E8047" s="34">
        <v>72</v>
      </c>
      <c r="F8047" s="34">
        <v>69</v>
      </c>
      <c r="G8047" s="34">
        <v>27</v>
      </c>
      <c r="H8047" s="34">
        <v>55</v>
      </c>
      <c r="I8047" s="34">
        <v>59</v>
      </c>
      <c r="J8047" s="34">
        <v>57</v>
      </c>
      <c r="K8047" s="34">
        <v>61</v>
      </c>
      <c r="L8047" s="34">
        <v>16</v>
      </c>
      <c r="M8047" s="34">
        <v>46</v>
      </c>
      <c r="N8047" s="34">
        <v>54</v>
      </c>
      <c r="O8047" s="34">
        <v>35</v>
      </c>
      <c r="P8047" s="34">
        <v>60</v>
      </c>
      <c r="Q8047" s="34">
        <v>51</v>
      </c>
      <c r="R8047" s="34">
        <v>69</v>
      </c>
      <c r="S8047" s="34">
        <v>98</v>
      </c>
      <c r="T8047" s="34">
        <v>44</v>
      </c>
      <c r="U8047" s="34">
        <v>35</v>
      </c>
      <c r="V8047" s="34">
        <v>47</v>
      </c>
      <c r="W8047" s="34">
        <v>39</v>
      </c>
      <c r="X8047" s="34">
        <v>66</v>
      </c>
      <c r="Y8047" s="34">
        <v>23</v>
      </c>
      <c r="Z8047" s="34">
        <v>70</v>
      </c>
      <c r="AA8047" s="34">
        <v>52</v>
      </c>
      <c r="AB8047" s="34">
        <v>41</v>
      </c>
      <c r="AC8047" s="34">
        <v>81</v>
      </c>
    </row>
    <row r="8048" spans="1:29" x14ac:dyDescent="0.2">
      <c r="A8048" s="34" t="s">
        <v>68541</v>
      </c>
      <c r="B8048" s="34">
        <v>90</v>
      </c>
      <c r="C8048" s="34">
        <v>102</v>
      </c>
      <c r="D8048" s="34">
        <v>227</v>
      </c>
      <c r="E8048" s="34">
        <v>139</v>
      </c>
      <c r="F8048" s="34">
        <v>170</v>
      </c>
      <c r="G8048" s="34">
        <v>128</v>
      </c>
      <c r="H8048" s="34">
        <v>174</v>
      </c>
      <c r="I8048" s="34">
        <v>114</v>
      </c>
      <c r="J8048" s="34">
        <v>166</v>
      </c>
      <c r="K8048" s="34">
        <v>116</v>
      </c>
      <c r="L8048" s="34">
        <v>99</v>
      </c>
      <c r="M8048" s="34">
        <v>111</v>
      </c>
      <c r="N8048" s="34">
        <v>128</v>
      </c>
      <c r="O8048" s="34">
        <v>121</v>
      </c>
      <c r="P8048" s="34">
        <v>147</v>
      </c>
      <c r="Q8048" s="34">
        <v>137</v>
      </c>
      <c r="R8048" s="34">
        <v>193</v>
      </c>
      <c r="S8048" s="34">
        <v>152</v>
      </c>
      <c r="T8048" s="34">
        <v>135</v>
      </c>
      <c r="U8048" s="34">
        <v>90</v>
      </c>
      <c r="V8048" s="34">
        <v>165</v>
      </c>
      <c r="W8048" s="34">
        <v>113</v>
      </c>
      <c r="X8048" s="34">
        <v>201</v>
      </c>
      <c r="Y8048" s="34">
        <v>91</v>
      </c>
      <c r="Z8048" s="34">
        <v>166</v>
      </c>
      <c r="AA8048" s="34">
        <v>151</v>
      </c>
      <c r="AB8048" s="34">
        <v>128</v>
      </c>
      <c r="AC8048" s="34">
        <v>165</v>
      </c>
    </row>
    <row r="8049" spans="1:29" x14ac:dyDescent="0.2">
      <c r="A8049" s="34" t="s">
        <v>68542</v>
      </c>
      <c r="B8049" s="34">
        <v>42</v>
      </c>
      <c r="C8049" s="34">
        <v>69</v>
      </c>
      <c r="D8049" s="34">
        <v>40</v>
      </c>
      <c r="E8049" s="34">
        <v>61</v>
      </c>
      <c r="F8049" s="34">
        <v>59</v>
      </c>
      <c r="G8049" s="34">
        <v>93</v>
      </c>
      <c r="H8049" s="34">
        <v>75</v>
      </c>
      <c r="I8049" s="34">
        <v>58</v>
      </c>
      <c r="J8049" s="34">
        <v>38</v>
      </c>
      <c r="K8049" s="34">
        <v>71</v>
      </c>
      <c r="L8049" s="34">
        <v>45</v>
      </c>
      <c r="M8049" s="34">
        <v>55</v>
      </c>
      <c r="N8049" s="34">
        <v>52</v>
      </c>
      <c r="O8049" s="34">
        <v>49</v>
      </c>
      <c r="P8049" s="34">
        <v>48</v>
      </c>
      <c r="Q8049" s="34">
        <v>80</v>
      </c>
      <c r="R8049" s="34">
        <v>82</v>
      </c>
      <c r="S8049" s="34">
        <v>62</v>
      </c>
      <c r="T8049" s="34">
        <v>70</v>
      </c>
      <c r="U8049" s="34">
        <v>47</v>
      </c>
      <c r="V8049" s="34">
        <v>85</v>
      </c>
      <c r="W8049" s="34">
        <v>68</v>
      </c>
      <c r="X8049" s="34">
        <v>56</v>
      </c>
      <c r="Y8049" s="34">
        <v>70</v>
      </c>
      <c r="Z8049" s="34">
        <v>69</v>
      </c>
      <c r="AA8049" s="34">
        <v>75</v>
      </c>
      <c r="AB8049" s="34">
        <v>76</v>
      </c>
      <c r="AC8049" s="34">
        <v>115</v>
      </c>
    </row>
    <row r="8050" spans="1:29" x14ac:dyDescent="0.2">
      <c r="A8050" s="34" t="s">
        <v>68543</v>
      </c>
      <c r="B8050" s="34">
        <v>26</v>
      </c>
      <c r="C8050" s="34">
        <v>14</v>
      </c>
      <c r="D8050" s="34">
        <v>35</v>
      </c>
      <c r="E8050" s="34">
        <v>15</v>
      </c>
      <c r="F8050" s="34">
        <v>22</v>
      </c>
      <c r="G8050" s="34">
        <v>20</v>
      </c>
      <c r="H8050" s="34">
        <v>26</v>
      </c>
      <c r="I8050" s="34">
        <v>15</v>
      </c>
      <c r="J8050" s="34">
        <v>15</v>
      </c>
      <c r="K8050" s="34">
        <v>21</v>
      </c>
      <c r="L8050" s="34">
        <v>14</v>
      </c>
      <c r="M8050" s="34">
        <v>22</v>
      </c>
      <c r="N8050" s="34">
        <v>28</v>
      </c>
      <c r="O8050" s="34">
        <v>31</v>
      </c>
      <c r="P8050" s="34">
        <v>16</v>
      </c>
      <c r="Q8050" s="34">
        <v>20</v>
      </c>
      <c r="R8050" s="34">
        <v>21</v>
      </c>
      <c r="S8050" s="34">
        <v>31</v>
      </c>
      <c r="T8050" s="34">
        <v>17</v>
      </c>
      <c r="U8050" s="34">
        <v>15</v>
      </c>
      <c r="V8050" s="34">
        <v>21</v>
      </c>
      <c r="W8050" s="34">
        <v>13</v>
      </c>
      <c r="X8050" s="34">
        <v>21</v>
      </c>
      <c r="Y8050" s="34">
        <v>26</v>
      </c>
      <c r="Z8050" s="34">
        <v>44</v>
      </c>
      <c r="AA8050" s="34">
        <v>25</v>
      </c>
      <c r="AB8050" s="34">
        <v>16</v>
      </c>
      <c r="AC8050" s="34">
        <v>44</v>
      </c>
    </row>
    <row r="8051" spans="1:29" x14ac:dyDescent="0.2">
      <c r="A8051" s="34" t="s">
        <v>68544</v>
      </c>
      <c r="B8051" s="34">
        <v>93</v>
      </c>
      <c r="C8051" s="34">
        <v>175</v>
      </c>
      <c r="D8051" s="34">
        <v>123</v>
      </c>
      <c r="E8051" s="34">
        <v>131</v>
      </c>
      <c r="F8051" s="34">
        <v>109</v>
      </c>
      <c r="G8051" s="34">
        <v>189</v>
      </c>
      <c r="H8051" s="34">
        <v>96</v>
      </c>
      <c r="I8051" s="34">
        <v>158</v>
      </c>
      <c r="J8051" s="34">
        <v>102</v>
      </c>
      <c r="K8051" s="34">
        <v>158</v>
      </c>
      <c r="L8051" s="34">
        <v>52</v>
      </c>
      <c r="M8051" s="34">
        <v>155</v>
      </c>
      <c r="N8051" s="34">
        <v>112</v>
      </c>
      <c r="O8051" s="34">
        <v>134</v>
      </c>
      <c r="P8051" s="34">
        <v>87</v>
      </c>
      <c r="Q8051" s="34">
        <v>166</v>
      </c>
      <c r="R8051" s="34">
        <v>139</v>
      </c>
      <c r="S8051" s="34">
        <v>181</v>
      </c>
      <c r="T8051" s="34">
        <v>77</v>
      </c>
      <c r="U8051" s="34">
        <v>121</v>
      </c>
      <c r="V8051" s="34">
        <v>103</v>
      </c>
      <c r="W8051" s="34">
        <v>113</v>
      </c>
      <c r="X8051" s="34">
        <v>177</v>
      </c>
      <c r="Y8051" s="34">
        <v>99</v>
      </c>
      <c r="Z8051" s="34">
        <v>137</v>
      </c>
      <c r="AA8051" s="34">
        <v>177</v>
      </c>
      <c r="AB8051" s="34">
        <v>98</v>
      </c>
      <c r="AC8051" s="34">
        <v>241</v>
      </c>
    </row>
    <row r="8052" spans="1:29" x14ac:dyDescent="0.2">
      <c r="A8052" s="34" t="s">
        <v>68545</v>
      </c>
      <c r="B8052" s="34">
        <v>32</v>
      </c>
      <c r="C8052" s="34">
        <v>29</v>
      </c>
      <c r="D8052" s="34">
        <v>36</v>
      </c>
      <c r="E8052" s="34">
        <v>40</v>
      </c>
      <c r="F8052" s="34">
        <v>36</v>
      </c>
      <c r="G8052" s="34">
        <v>53</v>
      </c>
      <c r="H8052" s="34">
        <v>30</v>
      </c>
      <c r="I8052" s="34">
        <v>34</v>
      </c>
      <c r="J8052" s="34">
        <v>23</v>
      </c>
      <c r="K8052" s="34">
        <v>26</v>
      </c>
      <c r="L8052" s="34">
        <v>11</v>
      </c>
      <c r="M8052" s="34">
        <v>23</v>
      </c>
      <c r="N8052" s="34">
        <v>26</v>
      </c>
      <c r="O8052" s="34">
        <v>33</v>
      </c>
      <c r="P8052" s="34">
        <v>21</v>
      </c>
      <c r="Q8052" s="34">
        <v>36</v>
      </c>
      <c r="R8052" s="34">
        <v>27</v>
      </c>
      <c r="S8052" s="34">
        <v>37</v>
      </c>
      <c r="T8052" s="34">
        <v>13</v>
      </c>
      <c r="U8052" s="34">
        <v>25</v>
      </c>
      <c r="V8052" s="34">
        <v>32</v>
      </c>
      <c r="W8052" s="34">
        <v>27</v>
      </c>
      <c r="X8052" s="34">
        <v>38</v>
      </c>
      <c r="Y8052" s="34">
        <v>20</v>
      </c>
      <c r="Z8052" s="34">
        <v>33</v>
      </c>
      <c r="AA8052" s="34">
        <v>31</v>
      </c>
      <c r="AB8052" s="34">
        <v>43</v>
      </c>
      <c r="AC8052" s="34">
        <v>37</v>
      </c>
    </row>
    <row r="8053" spans="1:29" x14ac:dyDescent="0.2">
      <c r="A8053" s="34" t="s">
        <v>68546</v>
      </c>
      <c r="B8053" s="34">
        <v>628</v>
      </c>
      <c r="C8053" s="34">
        <v>367</v>
      </c>
      <c r="D8053" s="34">
        <v>606</v>
      </c>
      <c r="E8053" s="34">
        <v>431</v>
      </c>
      <c r="F8053" s="34">
        <v>697</v>
      </c>
      <c r="G8053" s="34">
        <v>473</v>
      </c>
      <c r="H8053" s="34">
        <v>666</v>
      </c>
      <c r="I8053" s="34">
        <v>383</v>
      </c>
      <c r="J8053" s="34">
        <v>669</v>
      </c>
      <c r="K8053" s="34">
        <v>467</v>
      </c>
      <c r="L8053" s="34">
        <v>726</v>
      </c>
      <c r="M8053" s="34">
        <v>445</v>
      </c>
      <c r="N8053" s="34">
        <v>542</v>
      </c>
      <c r="O8053" s="34">
        <v>435</v>
      </c>
      <c r="P8053" s="34">
        <v>567</v>
      </c>
      <c r="Q8053" s="34">
        <v>675</v>
      </c>
      <c r="R8053" s="34">
        <v>932</v>
      </c>
      <c r="S8053" s="34">
        <v>520</v>
      </c>
      <c r="T8053" s="34">
        <v>900</v>
      </c>
      <c r="U8053" s="34">
        <v>417</v>
      </c>
      <c r="V8053" s="34">
        <v>826</v>
      </c>
      <c r="W8053" s="34">
        <v>656</v>
      </c>
      <c r="X8053" s="34">
        <v>789</v>
      </c>
      <c r="Y8053" s="34">
        <v>537</v>
      </c>
      <c r="Z8053" s="34">
        <v>665</v>
      </c>
      <c r="AA8053" s="34">
        <v>661</v>
      </c>
      <c r="AB8053" s="34">
        <v>946</v>
      </c>
      <c r="AC8053" s="34">
        <v>719</v>
      </c>
    </row>
    <row r="8054" spans="1:29" x14ac:dyDescent="0.2">
      <c r="A8054" s="34" t="s">
        <v>68547</v>
      </c>
      <c r="B8054" s="34">
        <v>58</v>
      </c>
      <c r="C8054" s="34">
        <v>63</v>
      </c>
      <c r="D8054" s="34">
        <v>99</v>
      </c>
      <c r="E8054" s="34">
        <v>91</v>
      </c>
      <c r="F8054" s="34">
        <v>81</v>
      </c>
      <c r="G8054" s="34">
        <v>35</v>
      </c>
      <c r="H8054" s="34">
        <v>73</v>
      </c>
      <c r="I8054" s="34">
        <v>64</v>
      </c>
      <c r="J8054" s="34">
        <v>51</v>
      </c>
      <c r="K8054" s="34">
        <v>80</v>
      </c>
      <c r="L8054" s="34">
        <v>38</v>
      </c>
      <c r="M8054" s="34">
        <v>39</v>
      </c>
      <c r="N8054" s="34">
        <v>66</v>
      </c>
      <c r="O8054" s="34">
        <v>50</v>
      </c>
      <c r="P8054" s="34">
        <v>62</v>
      </c>
      <c r="Q8054" s="34">
        <v>103</v>
      </c>
      <c r="R8054" s="34">
        <v>63</v>
      </c>
      <c r="S8054" s="34">
        <v>52</v>
      </c>
      <c r="T8054" s="34">
        <v>51</v>
      </c>
      <c r="U8054" s="34">
        <v>66</v>
      </c>
      <c r="V8054" s="34">
        <v>104</v>
      </c>
      <c r="W8054" s="34">
        <v>74</v>
      </c>
      <c r="X8054" s="34">
        <v>87</v>
      </c>
      <c r="Y8054" s="34">
        <v>52</v>
      </c>
      <c r="Z8054" s="34">
        <v>70</v>
      </c>
      <c r="AA8054" s="34">
        <v>97</v>
      </c>
      <c r="AB8054" s="34">
        <v>63</v>
      </c>
      <c r="AC8054" s="34">
        <v>94</v>
      </c>
    </row>
    <row r="8055" spans="1:29" x14ac:dyDescent="0.2">
      <c r="A8055" s="34" t="s">
        <v>68548</v>
      </c>
      <c r="B8055" s="34">
        <v>83</v>
      </c>
      <c r="C8055" s="34">
        <v>88</v>
      </c>
      <c r="D8055" s="34">
        <v>87</v>
      </c>
      <c r="E8055" s="34">
        <v>89</v>
      </c>
      <c r="F8055" s="34">
        <v>89</v>
      </c>
      <c r="G8055" s="34">
        <v>85</v>
      </c>
      <c r="H8055" s="34">
        <v>67</v>
      </c>
      <c r="I8055" s="34">
        <v>76</v>
      </c>
      <c r="J8055" s="34">
        <v>70</v>
      </c>
      <c r="K8055" s="34">
        <v>80</v>
      </c>
      <c r="L8055" s="34">
        <v>34</v>
      </c>
      <c r="M8055" s="34">
        <v>70</v>
      </c>
      <c r="N8055" s="34">
        <v>67</v>
      </c>
      <c r="O8055" s="34">
        <v>53</v>
      </c>
      <c r="P8055" s="34">
        <v>60</v>
      </c>
      <c r="Q8055" s="34">
        <v>99</v>
      </c>
      <c r="R8055" s="34">
        <v>73</v>
      </c>
      <c r="S8055" s="34">
        <v>96</v>
      </c>
      <c r="T8055" s="34">
        <v>37</v>
      </c>
      <c r="U8055" s="34">
        <v>41</v>
      </c>
      <c r="V8055" s="34">
        <v>94</v>
      </c>
      <c r="W8055" s="34">
        <v>62</v>
      </c>
      <c r="X8055" s="34">
        <v>89</v>
      </c>
      <c r="Y8055" s="34">
        <v>64</v>
      </c>
      <c r="Z8055" s="34">
        <v>95</v>
      </c>
      <c r="AA8055" s="34">
        <v>82</v>
      </c>
      <c r="AB8055" s="34">
        <v>55</v>
      </c>
      <c r="AC8055" s="34">
        <v>93</v>
      </c>
    </row>
    <row r="8056" spans="1:29" x14ac:dyDescent="0.2">
      <c r="A8056" s="34" t="s">
        <v>68549</v>
      </c>
      <c r="B8056" s="34">
        <v>67</v>
      </c>
      <c r="C8056" s="34">
        <v>53</v>
      </c>
      <c r="D8056" s="34">
        <v>85</v>
      </c>
      <c r="E8056" s="34">
        <v>59</v>
      </c>
      <c r="F8056" s="34">
        <v>58</v>
      </c>
      <c r="G8056" s="34">
        <v>49</v>
      </c>
      <c r="H8056" s="34">
        <v>64</v>
      </c>
      <c r="I8056" s="34">
        <v>39</v>
      </c>
      <c r="J8056" s="34">
        <v>74</v>
      </c>
      <c r="K8056" s="34">
        <v>69</v>
      </c>
      <c r="L8056" s="34">
        <v>45</v>
      </c>
      <c r="M8056" s="34">
        <v>39</v>
      </c>
      <c r="N8056" s="34">
        <v>71</v>
      </c>
      <c r="O8056" s="34">
        <v>61</v>
      </c>
      <c r="P8056" s="34">
        <v>67</v>
      </c>
      <c r="Q8056" s="34">
        <v>51</v>
      </c>
      <c r="R8056" s="34">
        <v>99</v>
      </c>
      <c r="S8056" s="34">
        <v>93</v>
      </c>
      <c r="T8056" s="34">
        <v>69</v>
      </c>
      <c r="U8056" s="34">
        <v>53</v>
      </c>
      <c r="V8056" s="34">
        <v>111</v>
      </c>
      <c r="W8056" s="34">
        <v>63</v>
      </c>
      <c r="X8056" s="34">
        <v>89</v>
      </c>
      <c r="Y8056" s="34">
        <v>90</v>
      </c>
      <c r="Z8056" s="34">
        <v>110</v>
      </c>
      <c r="AA8056" s="34">
        <v>77</v>
      </c>
      <c r="AB8056" s="34">
        <v>82</v>
      </c>
      <c r="AC8056" s="34">
        <v>78</v>
      </c>
    </row>
    <row r="8057" spans="1:29" x14ac:dyDescent="0.2">
      <c r="A8057" s="34" t="s">
        <v>68550</v>
      </c>
      <c r="B8057" s="34">
        <v>35</v>
      </c>
      <c r="C8057" s="34">
        <v>55</v>
      </c>
      <c r="D8057" s="34">
        <v>112</v>
      </c>
      <c r="E8057" s="34">
        <v>85</v>
      </c>
      <c r="F8057" s="34">
        <v>60</v>
      </c>
      <c r="G8057" s="34">
        <v>67</v>
      </c>
      <c r="H8057" s="34">
        <v>51</v>
      </c>
      <c r="I8057" s="34">
        <v>50</v>
      </c>
      <c r="J8057" s="34">
        <v>53</v>
      </c>
      <c r="K8057" s="34">
        <v>64</v>
      </c>
      <c r="L8057" s="34">
        <v>21</v>
      </c>
      <c r="M8057" s="34">
        <v>73</v>
      </c>
      <c r="N8057" s="34">
        <v>59</v>
      </c>
      <c r="O8057" s="34">
        <v>44</v>
      </c>
      <c r="P8057" s="34">
        <v>57</v>
      </c>
      <c r="Q8057" s="34">
        <v>78</v>
      </c>
      <c r="R8057" s="34">
        <v>47</v>
      </c>
      <c r="S8057" s="34">
        <v>72</v>
      </c>
      <c r="T8057" s="34">
        <v>29</v>
      </c>
      <c r="U8057" s="34">
        <v>50</v>
      </c>
      <c r="V8057" s="34">
        <v>54</v>
      </c>
      <c r="W8057" s="34">
        <v>37</v>
      </c>
      <c r="X8057" s="34">
        <v>57</v>
      </c>
      <c r="Y8057" s="34">
        <v>31</v>
      </c>
      <c r="Z8057" s="34">
        <v>54</v>
      </c>
      <c r="AA8057" s="34">
        <v>73</v>
      </c>
      <c r="AB8057" s="34">
        <v>52</v>
      </c>
      <c r="AC8057" s="34">
        <v>128</v>
      </c>
    </row>
    <row r="8058" spans="1:29" x14ac:dyDescent="0.2">
      <c r="A8058" s="34" t="s">
        <v>68551</v>
      </c>
      <c r="B8058" s="34">
        <v>41</v>
      </c>
      <c r="C8058" s="34">
        <v>68</v>
      </c>
      <c r="D8058" s="34">
        <v>90</v>
      </c>
      <c r="E8058" s="34">
        <v>90</v>
      </c>
      <c r="F8058" s="34">
        <v>84</v>
      </c>
      <c r="G8058" s="34">
        <v>85</v>
      </c>
      <c r="H8058" s="34">
        <v>69</v>
      </c>
      <c r="I8058" s="34">
        <v>63</v>
      </c>
      <c r="J8058" s="34">
        <v>52</v>
      </c>
      <c r="K8058" s="34">
        <v>100</v>
      </c>
      <c r="L8058" s="34">
        <v>29</v>
      </c>
      <c r="M8058" s="34">
        <v>75</v>
      </c>
      <c r="N8058" s="34">
        <v>73</v>
      </c>
      <c r="O8058" s="34">
        <v>64</v>
      </c>
      <c r="P8058" s="34">
        <v>57</v>
      </c>
      <c r="Q8058" s="34">
        <v>103</v>
      </c>
      <c r="R8058" s="34">
        <v>57</v>
      </c>
      <c r="S8058" s="34">
        <v>78</v>
      </c>
      <c r="T8058" s="34">
        <v>41</v>
      </c>
      <c r="U8058" s="34">
        <v>62</v>
      </c>
      <c r="V8058" s="34">
        <v>76</v>
      </c>
      <c r="W8058" s="34">
        <v>76</v>
      </c>
      <c r="X8058" s="34">
        <v>116</v>
      </c>
      <c r="Y8058" s="34">
        <v>40</v>
      </c>
      <c r="Z8058" s="34">
        <v>76</v>
      </c>
      <c r="AA8058" s="34">
        <v>96</v>
      </c>
      <c r="AB8058" s="34">
        <v>56</v>
      </c>
      <c r="AC8058" s="34">
        <v>105</v>
      </c>
    </row>
    <row r="8059" spans="1:29" x14ac:dyDescent="0.2">
      <c r="A8059" s="34" t="s">
        <v>68552</v>
      </c>
      <c r="B8059" s="34">
        <v>32</v>
      </c>
      <c r="C8059" s="34">
        <v>29</v>
      </c>
      <c r="D8059" s="34">
        <v>23</v>
      </c>
      <c r="E8059" s="34">
        <v>45</v>
      </c>
      <c r="F8059" s="34">
        <v>18</v>
      </c>
      <c r="G8059" s="34">
        <v>45</v>
      </c>
      <c r="H8059" s="34">
        <v>20</v>
      </c>
      <c r="I8059" s="34">
        <v>32</v>
      </c>
      <c r="J8059" s="34">
        <v>17</v>
      </c>
      <c r="K8059" s="34">
        <v>31</v>
      </c>
      <c r="L8059" s="34">
        <v>16</v>
      </c>
      <c r="M8059" s="34">
        <v>31</v>
      </c>
      <c r="N8059" s="34">
        <v>27</v>
      </c>
      <c r="O8059" s="34">
        <v>36</v>
      </c>
      <c r="P8059" s="34">
        <v>10</v>
      </c>
      <c r="Q8059" s="34">
        <v>45</v>
      </c>
      <c r="R8059" s="34">
        <v>36</v>
      </c>
      <c r="S8059" s="34">
        <v>38</v>
      </c>
      <c r="T8059" s="34">
        <v>16</v>
      </c>
      <c r="U8059" s="34">
        <v>24</v>
      </c>
      <c r="V8059" s="34">
        <v>39</v>
      </c>
      <c r="W8059" s="34">
        <v>30</v>
      </c>
      <c r="X8059" s="34">
        <v>21</v>
      </c>
      <c r="Y8059" s="34">
        <v>29</v>
      </c>
      <c r="Z8059" s="34">
        <v>19</v>
      </c>
      <c r="AA8059" s="34">
        <v>28</v>
      </c>
      <c r="AB8059" s="34">
        <v>18</v>
      </c>
      <c r="AC8059" s="34">
        <v>41</v>
      </c>
    </row>
    <row r="8060" spans="1:29" x14ac:dyDescent="0.2">
      <c r="A8060" s="34" t="s">
        <v>68553</v>
      </c>
      <c r="B8060" s="34">
        <v>62</v>
      </c>
      <c r="C8060" s="34">
        <v>100</v>
      </c>
      <c r="D8060" s="34">
        <v>83</v>
      </c>
      <c r="E8060" s="34">
        <v>96</v>
      </c>
      <c r="F8060" s="34">
        <v>74</v>
      </c>
      <c r="G8060" s="34">
        <v>114</v>
      </c>
      <c r="H8060" s="34">
        <v>85</v>
      </c>
      <c r="I8060" s="34">
        <v>123</v>
      </c>
      <c r="J8060" s="34">
        <v>67</v>
      </c>
      <c r="K8060" s="34">
        <v>117</v>
      </c>
      <c r="L8060" s="34">
        <v>37</v>
      </c>
      <c r="M8060" s="34">
        <v>83</v>
      </c>
      <c r="N8060" s="34">
        <v>64</v>
      </c>
      <c r="O8060" s="34">
        <v>93</v>
      </c>
      <c r="P8060" s="34">
        <v>81</v>
      </c>
      <c r="Q8060" s="34">
        <v>170</v>
      </c>
      <c r="R8060" s="34">
        <v>57</v>
      </c>
      <c r="S8060" s="34">
        <v>130</v>
      </c>
      <c r="T8060" s="34">
        <v>80</v>
      </c>
      <c r="U8060" s="34">
        <v>100</v>
      </c>
      <c r="V8060" s="34">
        <v>93</v>
      </c>
      <c r="W8060" s="34">
        <v>105</v>
      </c>
      <c r="X8060" s="34">
        <v>99</v>
      </c>
      <c r="Y8060" s="34">
        <v>80</v>
      </c>
      <c r="Z8060" s="34">
        <v>66</v>
      </c>
      <c r="AA8060" s="34">
        <v>93</v>
      </c>
      <c r="AB8060" s="34">
        <v>53</v>
      </c>
      <c r="AC8060" s="34">
        <v>152</v>
      </c>
    </row>
    <row r="8061" spans="1:29" x14ac:dyDescent="0.2">
      <c r="A8061" s="34" t="s">
        <v>68554</v>
      </c>
      <c r="B8061" s="34">
        <v>44</v>
      </c>
      <c r="C8061" s="34">
        <v>67</v>
      </c>
      <c r="D8061" s="34">
        <v>80</v>
      </c>
      <c r="E8061" s="34">
        <v>65</v>
      </c>
      <c r="F8061" s="34">
        <v>80</v>
      </c>
      <c r="G8061" s="34">
        <v>75</v>
      </c>
      <c r="H8061" s="34">
        <v>66</v>
      </c>
      <c r="I8061" s="34">
        <v>63</v>
      </c>
      <c r="J8061" s="34">
        <v>43</v>
      </c>
      <c r="K8061" s="34">
        <v>84</v>
      </c>
      <c r="L8061" s="34">
        <v>30</v>
      </c>
      <c r="M8061" s="34">
        <v>61</v>
      </c>
      <c r="N8061" s="34">
        <v>54</v>
      </c>
      <c r="O8061" s="34">
        <v>41</v>
      </c>
      <c r="P8061" s="34">
        <v>56</v>
      </c>
      <c r="Q8061" s="34">
        <v>61</v>
      </c>
      <c r="R8061" s="34">
        <v>57</v>
      </c>
      <c r="S8061" s="34">
        <v>110</v>
      </c>
      <c r="T8061" s="34">
        <v>29</v>
      </c>
      <c r="U8061" s="34">
        <v>66</v>
      </c>
      <c r="V8061" s="34">
        <v>68</v>
      </c>
      <c r="W8061" s="34">
        <v>46</v>
      </c>
      <c r="X8061" s="34">
        <v>80</v>
      </c>
      <c r="Y8061" s="34">
        <v>39</v>
      </c>
      <c r="Z8061" s="34">
        <v>67</v>
      </c>
      <c r="AA8061" s="34">
        <v>81</v>
      </c>
      <c r="AB8061" s="34">
        <v>41</v>
      </c>
      <c r="AC8061" s="34">
        <v>75</v>
      </c>
    </row>
    <row r="8062" spans="1:29" x14ac:dyDescent="0.2">
      <c r="A8062" s="34" t="s">
        <v>68555</v>
      </c>
      <c r="B8062" s="34">
        <v>11</v>
      </c>
      <c r="C8062" s="34">
        <v>6</v>
      </c>
      <c r="D8062" s="34">
        <v>9</v>
      </c>
      <c r="E8062" s="34">
        <v>7</v>
      </c>
      <c r="F8062" s="34">
        <v>12</v>
      </c>
      <c r="G8062" s="34">
        <v>12</v>
      </c>
      <c r="H8062" s="34">
        <v>11</v>
      </c>
      <c r="I8062" s="34">
        <v>10</v>
      </c>
      <c r="J8062" s="34">
        <v>14</v>
      </c>
      <c r="K8062" s="34">
        <v>6</v>
      </c>
      <c r="L8062" s="34">
        <v>2</v>
      </c>
      <c r="M8062" s="34">
        <v>5</v>
      </c>
      <c r="N8062" s="34">
        <v>9</v>
      </c>
      <c r="O8062" s="34">
        <v>6</v>
      </c>
      <c r="P8062" s="34">
        <v>11</v>
      </c>
      <c r="Q8062" s="34">
        <v>3</v>
      </c>
      <c r="R8062" s="34">
        <v>8</v>
      </c>
      <c r="S8062" s="34">
        <v>8</v>
      </c>
      <c r="T8062" s="34">
        <v>7</v>
      </c>
      <c r="U8062" s="34">
        <v>10</v>
      </c>
      <c r="V8062" s="34">
        <v>11</v>
      </c>
      <c r="W8062" s="34">
        <v>3</v>
      </c>
      <c r="X8062" s="34">
        <v>23</v>
      </c>
      <c r="Y8062" s="34">
        <v>2</v>
      </c>
      <c r="Z8062" s="34">
        <v>14</v>
      </c>
      <c r="AA8062" s="34">
        <v>5</v>
      </c>
      <c r="AB8062" s="34">
        <v>4</v>
      </c>
      <c r="AC8062" s="34">
        <v>11</v>
      </c>
    </row>
    <row r="8063" spans="1:29" x14ac:dyDescent="0.2">
      <c r="A8063" s="34" t="s">
        <v>68556</v>
      </c>
      <c r="B8063" s="34">
        <v>54</v>
      </c>
      <c r="C8063" s="34">
        <v>31</v>
      </c>
      <c r="D8063" s="34">
        <v>59</v>
      </c>
      <c r="E8063" s="34">
        <v>55</v>
      </c>
      <c r="F8063" s="34">
        <v>49</v>
      </c>
      <c r="G8063" s="34">
        <v>84</v>
      </c>
      <c r="H8063" s="34">
        <v>35</v>
      </c>
      <c r="I8063" s="34">
        <v>42</v>
      </c>
      <c r="J8063" s="34">
        <v>20</v>
      </c>
      <c r="K8063" s="34">
        <v>52</v>
      </c>
      <c r="L8063" s="34">
        <v>34</v>
      </c>
      <c r="M8063" s="34">
        <v>35</v>
      </c>
      <c r="N8063" s="34">
        <v>29</v>
      </c>
      <c r="O8063" s="34">
        <v>41</v>
      </c>
      <c r="P8063" s="34">
        <v>36</v>
      </c>
      <c r="Q8063" s="34">
        <v>59</v>
      </c>
      <c r="R8063" s="34">
        <v>30</v>
      </c>
      <c r="S8063" s="34">
        <v>57</v>
      </c>
      <c r="T8063" s="34">
        <v>23</v>
      </c>
      <c r="U8063" s="34">
        <v>43</v>
      </c>
      <c r="V8063" s="34">
        <v>34</v>
      </c>
      <c r="W8063" s="34">
        <v>57</v>
      </c>
      <c r="X8063" s="34">
        <v>42</v>
      </c>
      <c r="Y8063" s="34">
        <v>30</v>
      </c>
      <c r="Z8063" s="34">
        <v>34</v>
      </c>
      <c r="AA8063" s="34">
        <v>40</v>
      </c>
      <c r="AB8063" s="34">
        <v>35</v>
      </c>
      <c r="AC8063" s="34">
        <v>67</v>
      </c>
    </row>
    <row r="8064" spans="1:29" x14ac:dyDescent="0.2">
      <c r="A8064" s="34" t="s">
        <v>68557</v>
      </c>
      <c r="B8064" s="34">
        <v>59</v>
      </c>
      <c r="C8064" s="34">
        <v>37</v>
      </c>
      <c r="D8064" s="34">
        <v>69</v>
      </c>
      <c r="E8064" s="34">
        <v>28</v>
      </c>
      <c r="F8064" s="34">
        <v>44</v>
      </c>
      <c r="G8064" s="34">
        <v>34</v>
      </c>
      <c r="H8064" s="34">
        <v>58</v>
      </c>
      <c r="I8064" s="34">
        <v>53</v>
      </c>
      <c r="J8064" s="34">
        <v>32</v>
      </c>
      <c r="K8064" s="34">
        <v>39</v>
      </c>
      <c r="L8064" s="34">
        <v>30</v>
      </c>
      <c r="M8064" s="34">
        <v>39</v>
      </c>
      <c r="N8064" s="34">
        <v>60</v>
      </c>
      <c r="O8064" s="34">
        <v>54</v>
      </c>
      <c r="P8064" s="34">
        <v>27</v>
      </c>
      <c r="Q8064" s="34">
        <v>62</v>
      </c>
      <c r="R8064" s="34">
        <v>41</v>
      </c>
      <c r="S8064" s="34">
        <v>44</v>
      </c>
      <c r="T8064" s="34">
        <v>50</v>
      </c>
      <c r="U8064" s="34">
        <v>44</v>
      </c>
      <c r="V8064" s="34">
        <v>78</v>
      </c>
      <c r="W8064" s="34">
        <v>50</v>
      </c>
      <c r="X8064" s="34">
        <v>54</v>
      </c>
      <c r="Y8064" s="34">
        <v>31</v>
      </c>
      <c r="Z8064" s="34">
        <v>100</v>
      </c>
      <c r="AA8064" s="34">
        <v>47</v>
      </c>
      <c r="AB8064" s="34">
        <v>66</v>
      </c>
      <c r="AC8064" s="34">
        <v>79</v>
      </c>
    </row>
    <row r="8065" spans="1:29" x14ac:dyDescent="0.2">
      <c r="A8065" s="34" t="s">
        <v>68558</v>
      </c>
      <c r="B8065" s="34">
        <v>44</v>
      </c>
      <c r="C8065" s="34">
        <v>48</v>
      </c>
      <c r="D8065" s="34">
        <v>65</v>
      </c>
      <c r="E8065" s="34">
        <v>51</v>
      </c>
      <c r="F8065" s="34">
        <v>90</v>
      </c>
      <c r="G8065" s="34">
        <v>72</v>
      </c>
      <c r="H8065" s="34">
        <v>67</v>
      </c>
      <c r="I8065" s="34">
        <v>72</v>
      </c>
      <c r="J8065" s="34">
        <v>65</v>
      </c>
      <c r="K8065" s="34">
        <v>51</v>
      </c>
      <c r="L8065" s="34">
        <v>57</v>
      </c>
      <c r="M8065" s="34">
        <v>64</v>
      </c>
      <c r="N8065" s="34">
        <v>65</v>
      </c>
      <c r="O8065" s="34">
        <v>56</v>
      </c>
      <c r="P8065" s="34">
        <v>86</v>
      </c>
      <c r="Q8065" s="34">
        <v>81</v>
      </c>
      <c r="R8065" s="34">
        <v>69</v>
      </c>
      <c r="S8065" s="34">
        <v>90</v>
      </c>
      <c r="T8065" s="34">
        <v>52</v>
      </c>
      <c r="U8065" s="34">
        <v>75</v>
      </c>
      <c r="V8065" s="34">
        <v>87</v>
      </c>
      <c r="W8065" s="34">
        <v>57</v>
      </c>
      <c r="X8065" s="34">
        <v>92</v>
      </c>
      <c r="Y8065" s="34">
        <v>51</v>
      </c>
      <c r="Z8065" s="34">
        <v>100</v>
      </c>
      <c r="AA8065" s="34">
        <v>90</v>
      </c>
      <c r="AB8065" s="34">
        <v>35</v>
      </c>
      <c r="AC8065" s="34">
        <v>106</v>
      </c>
    </row>
    <row r="8066" spans="1:29" x14ac:dyDescent="0.2">
      <c r="A8066" s="34" t="s">
        <v>68559</v>
      </c>
      <c r="B8066" s="34">
        <v>57</v>
      </c>
      <c r="C8066" s="34">
        <v>98</v>
      </c>
      <c r="D8066" s="34">
        <v>124</v>
      </c>
      <c r="E8066" s="34">
        <v>96</v>
      </c>
      <c r="F8066" s="34">
        <v>97</v>
      </c>
      <c r="G8066" s="34">
        <v>79</v>
      </c>
      <c r="H8066" s="34">
        <v>82</v>
      </c>
      <c r="I8066" s="34">
        <v>60</v>
      </c>
      <c r="J8066" s="34">
        <v>84</v>
      </c>
      <c r="K8066" s="34">
        <v>117</v>
      </c>
      <c r="L8066" s="34">
        <v>60</v>
      </c>
      <c r="M8066" s="34">
        <v>53</v>
      </c>
      <c r="N8066" s="34">
        <v>85</v>
      </c>
      <c r="O8066" s="34">
        <v>82</v>
      </c>
      <c r="P8066" s="34">
        <v>62</v>
      </c>
      <c r="Q8066" s="34">
        <v>105</v>
      </c>
      <c r="R8066" s="34">
        <v>110</v>
      </c>
      <c r="S8066" s="34">
        <v>77</v>
      </c>
      <c r="T8066" s="34">
        <v>81</v>
      </c>
      <c r="U8066" s="34">
        <v>61</v>
      </c>
      <c r="V8066" s="34">
        <v>98</v>
      </c>
      <c r="W8066" s="34">
        <v>95</v>
      </c>
      <c r="X8066" s="34">
        <v>117</v>
      </c>
      <c r="Y8066" s="34">
        <v>82</v>
      </c>
      <c r="Z8066" s="34">
        <v>126</v>
      </c>
      <c r="AA8066" s="34">
        <v>97</v>
      </c>
      <c r="AB8066" s="34">
        <v>93</v>
      </c>
      <c r="AC8066" s="34">
        <v>115</v>
      </c>
    </row>
    <row r="8067" spans="1:29" x14ac:dyDescent="0.2">
      <c r="A8067" s="34" t="s">
        <v>68560</v>
      </c>
      <c r="B8067" s="34">
        <v>85</v>
      </c>
      <c r="C8067" s="34">
        <v>112</v>
      </c>
      <c r="D8067" s="34">
        <v>169</v>
      </c>
      <c r="E8067" s="34">
        <v>120</v>
      </c>
      <c r="F8067" s="34">
        <v>137</v>
      </c>
      <c r="G8067" s="34">
        <v>92</v>
      </c>
      <c r="H8067" s="34">
        <v>127</v>
      </c>
      <c r="I8067" s="34">
        <v>107</v>
      </c>
      <c r="J8067" s="34">
        <v>139</v>
      </c>
      <c r="K8067" s="34">
        <v>82</v>
      </c>
      <c r="L8067" s="34">
        <v>99</v>
      </c>
      <c r="M8067" s="34">
        <v>87</v>
      </c>
      <c r="N8067" s="34">
        <v>89</v>
      </c>
      <c r="O8067" s="34">
        <v>106</v>
      </c>
      <c r="P8067" s="34">
        <v>127</v>
      </c>
      <c r="Q8067" s="34">
        <v>149</v>
      </c>
      <c r="R8067" s="34">
        <v>154</v>
      </c>
      <c r="S8067" s="34">
        <v>163</v>
      </c>
      <c r="T8067" s="34">
        <v>156</v>
      </c>
      <c r="U8067" s="34">
        <v>145</v>
      </c>
      <c r="V8067" s="34">
        <v>130</v>
      </c>
      <c r="W8067" s="34">
        <v>145</v>
      </c>
      <c r="X8067" s="34">
        <v>209</v>
      </c>
      <c r="Y8067" s="34">
        <v>112</v>
      </c>
      <c r="Z8067" s="34">
        <v>149</v>
      </c>
      <c r="AA8067" s="34">
        <v>181</v>
      </c>
      <c r="AB8067" s="34">
        <v>170</v>
      </c>
      <c r="AC8067" s="34">
        <v>171</v>
      </c>
    </row>
    <row r="8068" spans="1:29" x14ac:dyDescent="0.2">
      <c r="A8068" s="34" t="s">
        <v>68561</v>
      </c>
      <c r="B8068" s="34">
        <v>35</v>
      </c>
      <c r="C8068" s="34">
        <v>58</v>
      </c>
      <c r="D8068" s="34">
        <v>99</v>
      </c>
      <c r="E8068" s="34">
        <v>58</v>
      </c>
      <c r="F8068" s="34">
        <v>68</v>
      </c>
      <c r="G8068" s="34">
        <v>65</v>
      </c>
      <c r="H8068" s="34">
        <v>78</v>
      </c>
      <c r="I8068" s="34">
        <v>54</v>
      </c>
      <c r="J8068" s="34">
        <v>52</v>
      </c>
      <c r="K8068" s="34">
        <v>93</v>
      </c>
      <c r="L8068" s="34">
        <v>34</v>
      </c>
      <c r="M8068" s="34">
        <v>43</v>
      </c>
      <c r="N8068" s="34">
        <v>52</v>
      </c>
      <c r="O8068" s="34">
        <v>48</v>
      </c>
      <c r="P8068" s="34">
        <v>46</v>
      </c>
      <c r="Q8068" s="34">
        <v>91</v>
      </c>
      <c r="R8068" s="34">
        <v>86</v>
      </c>
      <c r="S8068" s="34">
        <v>101</v>
      </c>
      <c r="T8068" s="34">
        <v>42</v>
      </c>
      <c r="U8068" s="34">
        <v>64</v>
      </c>
      <c r="V8068" s="34">
        <v>84</v>
      </c>
      <c r="W8068" s="34">
        <v>36</v>
      </c>
      <c r="X8068" s="34">
        <v>97</v>
      </c>
      <c r="Y8068" s="34">
        <v>67</v>
      </c>
      <c r="Z8068" s="34">
        <v>84</v>
      </c>
      <c r="AA8068" s="34">
        <v>80</v>
      </c>
      <c r="AB8068" s="34">
        <v>67</v>
      </c>
      <c r="AC8068" s="34">
        <v>69</v>
      </c>
    </row>
    <row r="8069" spans="1:29" x14ac:dyDescent="0.2">
      <c r="A8069" s="34" t="s">
        <v>68562</v>
      </c>
      <c r="B8069" s="34">
        <v>32</v>
      </c>
      <c r="C8069" s="34">
        <v>79</v>
      </c>
      <c r="D8069" s="34">
        <v>77</v>
      </c>
      <c r="E8069" s="34">
        <v>96</v>
      </c>
      <c r="F8069" s="34">
        <v>69</v>
      </c>
      <c r="G8069" s="34">
        <v>92</v>
      </c>
      <c r="H8069" s="34">
        <v>37</v>
      </c>
      <c r="I8069" s="34">
        <v>68</v>
      </c>
      <c r="J8069" s="34">
        <v>51</v>
      </c>
      <c r="K8069" s="34">
        <v>120</v>
      </c>
      <c r="L8069" s="34">
        <v>37</v>
      </c>
      <c r="M8069" s="34">
        <v>73</v>
      </c>
      <c r="N8069" s="34">
        <v>44</v>
      </c>
      <c r="O8069" s="34">
        <v>69</v>
      </c>
      <c r="P8069" s="34">
        <v>78</v>
      </c>
      <c r="Q8069" s="34">
        <v>115</v>
      </c>
      <c r="R8069" s="34">
        <v>68</v>
      </c>
      <c r="S8069" s="34">
        <v>109</v>
      </c>
      <c r="T8069" s="34">
        <v>35</v>
      </c>
      <c r="U8069" s="34">
        <v>69</v>
      </c>
      <c r="V8069" s="34">
        <v>83</v>
      </c>
      <c r="W8069" s="34">
        <v>60</v>
      </c>
      <c r="X8069" s="34">
        <v>65</v>
      </c>
      <c r="Y8069" s="34">
        <v>106</v>
      </c>
      <c r="Z8069" s="34">
        <v>59</v>
      </c>
      <c r="AA8069" s="34">
        <v>107</v>
      </c>
      <c r="AB8069" s="34">
        <v>66</v>
      </c>
      <c r="AC8069" s="34">
        <v>122</v>
      </c>
    </row>
    <row r="8070" spans="1:29" x14ac:dyDescent="0.2">
      <c r="A8070" s="34" t="s">
        <v>68563</v>
      </c>
      <c r="B8070" s="34">
        <v>24</v>
      </c>
      <c r="C8070" s="34">
        <v>33</v>
      </c>
      <c r="D8070" s="34">
        <v>27</v>
      </c>
      <c r="E8070" s="34">
        <v>56</v>
      </c>
      <c r="F8070" s="34">
        <v>11</v>
      </c>
      <c r="G8070" s="34">
        <v>34</v>
      </c>
      <c r="H8070" s="34">
        <v>6</v>
      </c>
      <c r="I8070" s="34">
        <v>24</v>
      </c>
      <c r="J8070" s="34">
        <v>26</v>
      </c>
      <c r="K8070" s="34">
        <v>36</v>
      </c>
      <c r="L8070" s="34">
        <v>14</v>
      </c>
      <c r="M8070" s="34">
        <v>34</v>
      </c>
      <c r="N8070" s="34">
        <v>19</v>
      </c>
      <c r="O8070" s="34">
        <v>31</v>
      </c>
      <c r="P8070" s="34">
        <v>15</v>
      </c>
      <c r="Q8070" s="34">
        <v>19</v>
      </c>
      <c r="R8070" s="34">
        <v>29</v>
      </c>
      <c r="S8070" s="34">
        <v>51</v>
      </c>
      <c r="T8070" s="34">
        <v>21</v>
      </c>
      <c r="U8070" s="34">
        <v>25</v>
      </c>
      <c r="V8070" s="34">
        <v>22</v>
      </c>
      <c r="W8070" s="34">
        <v>33</v>
      </c>
      <c r="X8070" s="34">
        <v>40</v>
      </c>
      <c r="Y8070" s="34">
        <v>21</v>
      </c>
      <c r="Z8070" s="34">
        <v>24</v>
      </c>
      <c r="AA8070" s="34">
        <v>33</v>
      </c>
      <c r="AB8070" s="34">
        <v>19</v>
      </c>
      <c r="AC8070" s="34">
        <v>56</v>
      </c>
    </row>
    <row r="8071" spans="1:29" x14ac:dyDescent="0.2">
      <c r="A8071" s="34" t="s">
        <v>68564</v>
      </c>
      <c r="B8071" s="34">
        <v>50</v>
      </c>
      <c r="C8071" s="34">
        <v>52</v>
      </c>
      <c r="D8071" s="34">
        <v>71</v>
      </c>
      <c r="E8071" s="34">
        <v>43</v>
      </c>
      <c r="F8071" s="34">
        <v>56</v>
      </c>
      <c r="G8071" s="34">
        <v>55</v>
      </c>
      <c r="H8071" s="34">
        <v>45</v>
      </c>
      <c r="I8071" s="34">
        <v>51</v>
      </c>
      <c r="J8071" s="34">
        <v>35</v>
      </c>
      <c r="K8071" s="34">
        <v>60</v>
      </c>
      <c r="L8071" s="34">
        <v>33</v>
      </c>
      <c r="M8071" s="34">
        <v>38</v>
      </c>
      <c r="N8071" s="34">
        <v>40</v>
      </c>
      <c r="O8071" s="34">
        <v>57</v>
      </c>
      <c r="P8071" s="34">
        <v>48</v>
      </c>
      <c r="Q8071" s="34">
        <v>78</v>
      </c>
      <c r="R8071" s="34">
        <v>39</v>
      </c>
      <c r="S8071" s="34">
        <v>51</v>
      </c>
      <c r="T8071" s="34">
        <v>44</v>
      </c>
      <c r="U8071" s="34">
        <v>52</v>
      </c>
      <c r="V8071" s="34">
        <v>52</v>
      </c>
      <c r="W8071" s="34">
        <v>41</v>
      </c>
      <c r="X8071" s="34">
        <v>61</v>
      </c>
      <c r="Y8071" s="34">
        <v>45</v>
      </c>
      <c r="Z8071" s="34">
        <v>41</v>
      </c>
      <c r="AA8071" s="34">
        <v>49</v>
      </c>
      <c r="AB8071" s="34">
        <v>50</v>
      </c>
      <c r="AC8071" s="34">
        <v>98</v>
      </c>
    </row>
    <row r="8072" spans="1:29" x14ac:dyDescent="0.2">
      <c r="A8072" s="34" t="s">
        <v>68565</v>
      </c>
      <c r="B8072" s="34">
        <v>32</v>
      </c>
      <c r="C8072" s="34">
        <v>36</v>
      </c>
      <c r="D8072" s="34">
        <v>45</v>
      </c>
      <c r="E8072" s="34">
        <v>48</v>
      </c>
      <c r="F8072" s="34">
        <v>35</v>
      </c>
      <c r="G8072" s="34">
        <v>32</v>
      </c>
      <c r="H8072" s="34">
        <v>41</v>
      </c>
      <c r="I8072" s="34">
        <v>34</v>
      </c>
      <c r="J8072" s="34">
        <v>24</v>
      </c>
      <c r="K8072" s="34">
        <v>47</v>
      </c>
      <c r="L8072" s="34">
        <v>13</v>
      </c>
      <c r="M8072" s="34">
        <v>43</v>
      </c>
      <c r="N8072" s="34">
        <v>29</v>
      </c>
      <c r="O8072" s="34">
        <v>21</v>
      </c>
      <c r="P8072" s="34">
        <v>25</v>
      </c>
      <c r="Q8072" s="34">
        <v>47</v>
      </c>
      <c r="R8072" s="34">
        <v>24</v>
      </c>
      <c r="S8072" s="34">
        <v>44</v>
      </c>
      <c r="T8072" s="34">
        <v>19</v>
      </c>
      <c r="U8072" s="34">
        <v>32</v>
      </c>
      <c r="V8072" s="34">
        <v>26</v>
      </c>
      <c r="W8072" s="34">
        <v>43</v>
      </c>
      <c r="X8072" s="34">
        <v>68</v>
      </c>
      <c r="Y8072" s="34">
        <v>38</v>
      </c>
      <c r="Z8072" s="34">
        <v>25</v>
      </c>
      <c r="AA8072" s="34">
        <v>47</v>
      </c>
      <c r="AB8072" s="34">
        <v>19</v>
      </c>
      <c r="AC8072" s="34">
        <v>61</v>
      </c>
    </row>
    <row r="8073" spans="1:29" x14ac:dyDescent="0.2">
      <c r="A8073" s="34" t="s">
        <v>68566</v>
      </c>
      <c r="B8073" s="34">
        <v>211</v>
      </c>
      <c r="C8073" s="34">
        <v>283</v>
      </c>
      <c r="D8073" s="34">
        <v>368</v>
      </c>
      <c r="E8073" s="34">
        <v>347</v>
      </c>
      <c r="F8073" s="34">
        <v>374</v>
      </c>
      <c r="G8073" s="34">
        <v>319</v>
      </c>
      <c r="H8073" s="34">
        <v>287</v>
      </c>
      <c r="I8073" s="34">
        <v>302</v>
      </c>
      <c r="J8073" s="34">
        <v>281</v>
      </c>
      <c r="K8073" s="34">
        <v>320</v>
      </c>
      <c r="L8073" s="34">
        <v>174</v>
      </c>
      <c r="M8073" s="34">
        <v>287</v>
      </c>
      <c r="N8073" s="34">
        <v>268</v>
      </c>
      <c r="O8073" s="34">
        <v>242</v>
      </c>
      <c r="P8073" s="34">
        <v>259</v>
      </c>
      <c r="Q8073" s="34">
        <v>450</v>
      </c>
      <c r="R8073" s="34">
        <v>330</v>
      </c>
      <c r="S8073" s="34">
        <v>448</v>
      </c>
      <c r="T8073" s="34">
        <v>259</v>
      </c>
      <c r="U8073" s="34">
        <v>277</v>
      </c>
      <c r="V8073" s="34">
        <v>358</v>
      </c>
      <c r="W8073" s="34">
        <v>348</v>
      </c>
      <c r="X8073" s="34">
        <v>393</v>
      </c>
      <c r="Y8073" s="34">
        <v>335</v>
      </c>
      <c r="Z8073" s="34">
        <v>383</v>
      </c>
      <c r="AA8073" s="34">
        <v>456</v>
      </c>
      <c r="AB8073" s="34">
        <v>296</v>
      </c>
      <c r="AC8073" s="34">
        <v>511</v>
      </c>
    </row>
    <row r="8074" spans="1:29" x14ac:dyDescent="0.2">
      <c r="A8074" s="34" t="s">
        <v>68567</v>
      </c>
      <c r="B8074" s="34">
        <v>76</v>
      </c>
      <c r="C8074" s="34">
        <v>80</v>
      </c>
      <c r="D8074" s="34">
        <v>153</v>
      </c>
      <c r="E8074" s="34">
        <v>124</v>
      </c>
      <c r="F8074" s="34">
        <v>112</v>
      </c>
      <c r="G8074" s="34">
        <v>106</v>
      </c>
      <c r="H8074" s="34">
        <v>93</v>
      </c>
      <c r="I8074" s="34">
        <v>83</v>
      </c>
      <c r="J8074" s="34">
        <v>95</v>
      </c>
      <c r="K8074" s="34">
        <v>114</v>
      </c>
      <c r="L8074" s="34">
        <v>82</v>
      </c>
      <c r="M8074" s="34">
        <v>114</v>
      </c>
      <c r="N8074" s="34">
        <v>106</v>
      </c>
      <c r="O8074" s="34">
        <v>60</v>
      </c>
      <c r="P8074" s="34">
        <v>124</v>
      </c>
      <c r="Q8074" s="34">
        <v>96</v>
      </c>
      <c r="R8074" s="34">
        <v>118</v>
      </c>
      <c r="S8074" s="34">
        <v>128</v>
      </c>
      <c r="T8074" s="34">
        <v>90</v>
      </c>
      <c r="U8074" s="34">
        <v>68</v>
      </c>
      <c r="V8074" s="34">
        <v>136</v>
      </c>
      <c r="W8074" s="34">
        <v>90</v>
      </c>
      <c r="X8074" s="34">
        <v>137</v>
      </c>
      <c r="Y8074" s="34">
        <v>78</v>
      </c>
      <c r="Z8074" s="34">
        <v>148</v>
      </c>
      <c r="AA8074" s="34">
        <v>79</v>
      </c>
      <c r="AB8074" s="34">
        <v>126</v>
      </c>
      <c r="AC8074" s="34">
        <v>125</v>
      </c>
    </row>
    <row r="8075" spans="1:29" x14ac:dyDescent="0.2">
      <c r="A8075" s="34" t="s">
        <v>68568</v>
      </c>
      <c r="B8075" s="34">
        <v>64</v>
      </c>
      <c r="C8075" s="34">
        <v>100</v>
      </c>
      <c r="D8075" s="34">
        <v>78</v>
      </c>
      <c r="E8075" s="34">
        <v>93</v>
      </c>
      <c r="F8075" s="34">
        <v>67</v>
      </c>
      <c r="G8075" s="34">
        <v>107</v>
      </c>
      <c r="H8075" s="34">
        <v>49</v>
      </c>
      <c r="I8075" s="34">
        <v>94</v>
      </c>
      <c r="J8075" s="34">
        <v>61</v>
      </c>
      <c r="K8075" s="34">
        <v>100</v>
      </c>
      <c r="L8075" s="34">
        <v>19</v>
      </c>
      <c r="M8075" s="34">
        <v>79</v>
      </c>
      <c r="N8075" s="34">
        <v>42</v>
      </c>
      <c r="O8075" s="34">
        <v>100</v>
      </c>
      <c r="P8075" s="34">
        <v>53</v>
      </c>
      <c r="Q8075" s="34">
        <v>110</v>
      </c>
      <c r="R8075" s="34">
        <v>59</v>
      </c>
      <c r="S8075" s="34">
        <v>120</v>
      </c>
      <c r="T8075" s="34">
        <v>77</v>
      </c>
      <c r="U8075" s="34">
        <v>107</v>
      </c>
      <c r="V8075" s="34">
        <v>81</v>
      </c>
      <c r="W8075" s="34">
        <v>83</v>
      </c>
      <c r="X8075" s="34">
        <v>94</v>
      </c>
      <c r="Y8075" s="34">
        <v>76</v>
      </c>
      <c r="Z8075" s="34">
        <v>110</v>
      </c>
      <c r="AA8075" s="34">
        <v>111</v>
      </c>
      <c r="AB8075" s="34">
        <v>50</v>
      </c>
      <c r="AC8075" s="34">
        <v>175</v>
      </c>
    </row>
    <row r="8076" spans="1:29" x14ac:dyDescent="0.2">
      <c r="A8076" s="34" t="s">
        <v>68569</v>
      </c>
      <c r="B8076" s="34">
        <v>32</v>
      </c>
      <c r="C8076" s="34">
        <v>64</v>
      </c>
      <c r="D8076" s="34">
        <v>66</v>
      </c>
      <c r="E8076" s="34">
        <v>40</v>
      </c>
      <c r="F8076" s="34">
        <v>47</v>
      </c>
      <c r="G8076" s="34">
        <v>55</v>
      </c>
      <c r="H8076" s="34">
        <v>50</v>
      </c>
      <c r="I8076" s="34">
        <v>69</v>
      </c>
      <c r="J8076" s="34">
        <v>60</v>
      </c>
      <c r="K8076" s="34">
        <v>80</v>
      </c>
      <c r="L8076" s="34">
        <v>36</v>
      </c>
      <c r="M8076" s="34">
        <v>79</v>
      </c>
      <c r="N8076" s="34">
        <v>37</v>
      </c>
      <c r="O8076" s="34">
        <v>73</v>
      </c>
      <c r="P8076" s="34">
        <v>26</v>
      </c>
      <c r="Q8076" s="34">
        <v>85</v>
      </c>
      <c r="R8076" s="34">
        <v>70</v>
      </c>
      <c r="S8076" s="34">
        <v>106</v>
      </c>
      <c r="T8076" s="34">
        <v>53</v>
      </c>
      <c r="U8076" s="34">
        <v>72</v>
      </c>
      <c r="V8076" s="34">
        <v>76</v>
      </c>
      <c r="W8076" s="34">
        <v>60</v>
      </c>
      <c r="X8076" s="34">
        <v>60</v>
      </c>
      <c r="Y8076" s="34">
        <v>58</v>
      </c>
      <c r="Z8076" s="34">
        <v>61</v>
      </c>
      <c r="AA8076" s="34">
        <v>82</v>
      </c>
      <c r="AB8076" s="34">
        <v>53</v>
      </c>
      <c r="AC8076" s="34">
        <v>122</v>
      </c>
    </row>
    <row r="8077" spans="1:29" x14ac:dyDescent="0.2">
      <c r="A8077" s="34" t="s">
        <v>68570</v>
      </c>
      <c r="B8077" s="34">
        <v>87</v>
      </c>
      <c r="C8077" s="34">
        <v>114</v>
      </c>
      <c r="D8077" s="34">
        <v>188</v>
      </c>
      <c r="E8077" s="34">
        <v>179</v>
      </c>
      <c r="F8077" s="34">
        <v>114</v>
      </c>
      <c r="G8077" s="34">
        <v>155</v>
      </c>
      <c r="H8077" s="34">
        <v>97</v>
      </c>
      <c r="I8077" s="34">
        <v>101</v>
      </c>
      <c r="J8077" s="34">
        <v>56</v>
      </c>
      <c r="K8077" s="34">
        <v>156</v>
      </c>
      <c r="L8077" s="34">
        <v>37</v>
      </c>
      <c r="M8077" s="34">
        <v>102</v>
      </c>
      <c r="N8077" s="34">
        <v>82</v>
      </c>
      <c r="O8077" s="34">
        <v>91</v>
      </c>
      <c r="P8077" s="34">
        <v>78</v>
      </c>
      <c r="Q8077" s="34">
        <v>100</v>
      </c>
      <c r="R8077" s="34">
        <v>76</v>
      </c>
      <c r="S8077" s="34">
        <v>139</v>
      </c>
      <c r="T8077" s="34">
        <v>62</v>
      </c>
      <c r="U8077" s="34">
        <v>77</v>
      </c>
      <c r="V8077" s="34">
        <v>132</v>
      </c>
      <c r="W8077" s="34">
        <v>80</v>
      </c>
      <c r="X8077" s="34">
        <v>141</v>
      </c>
      <c r="Y8077" s="34">
        <v>65</v>
      </c>
      <c r="Z8077" s="34">
        <v>150</v>
      </c>
      <c r="AA8077" s="34">
        <v>177</v>
      </c>
      <c r="AB8077" s="34">
        <v>57</v>
      </c>
      <c r="AC8077" s="34">
        <v>211</v>
      </c>
    </row>
    <row r="8078" spans="1:29" x14ac:dyDescent="0.2">
      <c r="A8078" s="34" t="s">
        <v>68571</v>
      </c>
      <c r="B8078" s="34">
        <v>43</v>
      </c>
      <c r="C8078" s="34">
        <v>74</v>
      </c>
      <c r="D8078" s="34">
        <v>88</v>
      </c>
      <c r="E8078" s="34">
        <v>82</v>
      </c>
      <c r="F8078" s="34">
        <v>92</v>
      </c>
      <c r="G8078" s="34">
        <v>108</v>
      </c>
      <c r="H8078" s="34">
        <v>77</v>
      </c>
      <c r="I8078" s="34">
        <v>70</v>
      </c>
      <c r="J8078" s="34">
        <v>73</v>
      </c>
      <c r="K8078" s="34">
        <v>89</v>
      </c>
      <c r="L8078" s="34">
        <v>33</v>
      </c>
      <c r="M8078" s="34">
        <v>56</v>
      </c>
      <c r="N8078" s="34">
        <v>97</v>
      </c>
      <c r="O8078" s="34">
        <v>62</v>
      </c>
      <c r="P8078" s="34">
        <v>77</v>
      </c>
      <c r="Q8078" s="34">
        <v>88</v>
      </c>
      <c r="R8078" s="34">
        <v>78</v>
      </c>
      <c r="S8078" s="34">
        <v>113</v>
      </c>
      <c r="T8078" s="34">
        <v>53</v>
      </c>
      <c r="U8078" s="34">
        <v>71</v>
      </c>
      <c r="V8078" s="34">
        <v>109</v>
      </c>
      <c r="W8078" s="34">
        <v>56</v>
      </c>
      <c r="X8078" s="34">
        <v>82</v>
      </c>
      <c r="Y8078" s="34">
        <v>58</v>
      </c>
      <c r="Z8078" s="34">
        <v>113</v>
      </c>
      <c r="AA8078" s="34">
        <v>72</v>
      </c>
      <c r="AB8078" s="34">
        <v>83</v>
      </c>
      <c r="AC8078" s="34">
        <v>138</v>
      </c>
    </row>
    <row r="8079" spans="1:29" x14ac:dyDescent="0.2">
      <c r="A8079" s="34" t="s">
        <v>68572</v>
      </c>
      <c r="B8079" s="34">
        <v>29</v>
      </c>
      <c r="C8079" s="34">
        <v>35</v>
      </c>
      <c r="D8079" s="34">
        <v>59</v>
      </c>
      <c r="E8079" s="34">
        <v>60</v>
      </c>
      <c r="F8079" s="34">
        <v>57</v>
      </c>
      <c r="G8079" s="34">
        <v>30</v>
      </c>
      <c r="H8079" s="34">
        <v>41</v>
      </c>
      <c r="I8079" s="34">
        <v>47</v>
      </c>
      <c r="J8079" s="34">
        <v>40</v>
      </c>
      <c r="K8079" s="34">
        <v>54</v>
      </c>
      <c r="L8079" s="34">
        <v>26</v>
      </c>
      <c r="M8079" s="34">
        <v>45</v>
      </c>
      <c r="N8079" s="34">
        <v>42</v>
      </c>
      <c r="O8079" s="34">
        <v>29</v>
      </c>
      <c r="P8079" s="34">
        <v>35</v>
      </c>
      <c r="Q8079" s="34">
        <v>66</v>
      </c>
      <c r="R8079" s="34">
        <v>50</v>
      </c>
      <c r="S8079" s="34">
        <v>63</v>
      </c>
      <c r="T8079" s="34">
        <v>12</v>
      </c>
      <c r="U8079" s="34">
        <v>32</v>
      </c>
      <c r="V8079" s="34">
        <v>47</v>
      </c>
      <c r="W8079" s="34">
        <v>49</v>
      </c>
      <c r="X8079" s="34">
        <v>67</v>
      </c>
      <c r="Y8079" s="34">
        <v>24</v>
      </c>
      <c r="Z8079" s="34">
        <v>56</v>
      </c>
      <c r="AA8079" s="34">
        <v>54</v>
      </c>
      <c r="AB8079" s="34">
        <v>27</v>
      </c>
      <c r="AC8079" s="34">
        <v>50</v>
      </c>
    </row>
    <row r="8080" spans="1:29" x14ac:dyDescent="0.2">
      <c r="A8080" s="34" t="s">
        <v>68573</v>
      </c>
      <c r="B8080" s="34">
        <v>58</v>
      </c>
      <c r="C8080" s="34">
        <v>99</v>
      </c>
      <c r="D8080" s="34">
        <v>160</v>
      </c>
      <c r="E8080" s="34">
        <v>116</v>
      </c>
      <c r="F8080" s="34">
        <v>143</v>
      </c>
      <c r="G8080" s="34">
        <v>63</v>
      </c>
      <c r="H8080" s="34">
        <v>121</v>
      </c>
      <c r="I8080" s="34">
        <v>112</v>
      </c>
      <c r="J8080" s="34">
        <v>98</v>
      </c>
      <c r="K8080" s="34">
        <v>93</v>
      </c>
      <c r="L8080" s="34">
        <v>54</v>
      </c>
      <c r="M8080" s="34">
        <v>68</v>
      </c>
      <c r="N8080" s="34">
        <v>101</v>
      </c>
      <c r="O8080" s="34">
        <v>82</v>
      </c>
      <c r="P8080" s="34">
        <v>89</v>
      </c>
      <c r="Q8080" s="34">
        <v>107</v>
      </c>
      <c r="R8080" s="34">
        <v>83</v>
      </c>
      <c r="S8080" s="34">
        <v>120</v>
      </c>
      <c r="T8080" s="34">
        <v>88</v>
      </c>
      <c r="U8080" s="34">
        <v>70</v>
      </c>
      <c r="V8080" s="34">
        <v>130</v>
      </c>
      <c r="W8080" s="34">
        <v>104</v>
      </c>
      <c r="X8080" s="34">
        <v>114</v>
      </c>
      <c r="Y8080" s="34">
        <v>94</v>
      </c>
      <c r="Z8080" s="34">
        <v>166</v>
      </c>
      <c r="AA8080" s="34">
        <v>113</v>
      </c>
      <c r="AB8080" s="34">
        <v>67</v>
      </c>
      <c r="AC8080" s="34">
        <v>177</v>
      </c>
    </row>
    <row r="8081" spans="1:29" x14ac:dyDescent="0.2">
      <c r="A8081" s="34" t="s">
        <v>68574</v>
      </c>
      <c r="B8081" s="34">
        <v>34</v>
      </c>
      <c r="C8081" s="34">
        <v>70</v>
      </c>
      <c r="D8081" s="34">
        <v>69</v>
      </c>
      <c r="E8081" s="34">
        <v>71</v>
      </c>
      <c r="F8081" s="34">
        <v>35</v>
      </c>
      <c r="G8081" s="34">
        <v>153</v>
      </c>
      <c r="H8081" s="34">
        <v>42</v>
      </c>
      <c r="I8081" s="34">
        <v>52</v>
      </c>
      <c r="J8081" s="34">
        <v>30</v>
      </c>
      <c r="K8081" s="34">
        <v>71</v>
      </c>
      <c r="L8081" s="34">
        <v>19</v>
      </c>
      <c r="M8081" s="34">
        <v>48</v>
      </c>
      <c r="N8081" s="34">
        <v>34</v>
      </c>
      <c r="O8081" s="34">
        <v>48</v>
      </c>
      <c r="P8081" s="34">
        <v>21</v>
      </c>
      <c r="Q8081" s="34">
        <v>105</v>
      </c>
      <c r="R8081" s="34">
        <v>27</v>
      </c>
      <c r="S8081" s="34">
        <v>72</v>
      </c>
      <c r="T8081" s="34">
        <v>25</v>
      </c>
      <c r="U8081" s="34">
        <v>36</v>
      </c>
      <c r="V8081" s="34">
        <v>31</v>
      </c>
      <c r="W8081" s="34">
        <v>27</v>
      </c>
      <c r="X8081" s="34">
        <v>57</v>
      </c>
      <c r="Y8081" s="34">
        <v>26</v>
      </c>
      <c r="Z8081" s="34">
        <v>44</v>
      </c>
      <c r="AA8081" s="34">
        <v>72</v>
      </c>
      <c r="AB8081" s="34">
        <v>21</v>
      </c>
      <c r="AC8081" s="34">
        <v>80</v>
      </c>
    </row>
    <row r="8082" spans="1:29" x14ac:dyDescent="0.2">
      <c r="A8082" s="34" t="s">
        <v>68575</v>
      </c>
      <c r="B8082" s="34">
        <v>109</v>
      </c>
      <c r="C8082" s="34">
        <v>101</v>
      </c>
      <c r="D8082" s="34">
        <v>152</v>
      </c>
      <c r="E8082" s="34">
        <v>116</v>
      </c>
      <c r="F8082" s="34">
        <v>145</v>
      </c>
      <c r="G8082" s="34">
        <v>134</v>
      </c>
      <c r="H8082" s="34">
        <v>98</v>
      </c>
      <c r="I8082" s="34">
        <v>126</v>
      </c>
      <c r="J8082" s="34">
        <v>130</v>
      </c>
      <c r="K8082" s="34">
        <v>160</v>
      </c>
      <c r="L8082" s="34">
        <v>115</v>
      </c>
      <c r="M8082" s="34">
        <v>105</v>
      </c>
      <c r="N8082" s="34">
        <v>116</v>
      </c>
      <c r="O8082" s="34">
        <v>113</v>
      </c>
      <c r="P8082" s="34">
        <v>111</v>
      </c>
      <c r="Q8082" s="34">
        <v>145</v>
      </c>
      <c r="R8082" s="34">
        <v>163</v>
      </c>
      <c r="S8082" s="34">
        <v>127</v>
      </c>
      <c r="T8082" s="34">
        <v>156</v>
      </c>
      <c r="U8082" s="34">
        <v>119</v>
      </c>
      <c r="V8082" s="34">
        <v>145</v>
      </c>
      <c r="W8082" s="34">
        <v>133</v>
      </c>
      <c r="X8082" s="34">
        <v>175</v>
      </c>
      <c r="Y8082" s="34">
        <v>136</v>
      </c>
      <c r="Z8082" s="34">
        <v>121</v>
      </c>
      <c r="AA8082" s="34">
        <v>115</v>
      </c>
      <c r="AB8082" s="34">
        <v>156</v>
      </c>
      <c r="AC8082" s="34">
        <v>209</v>
      </c>
    </row>
    <row r="8083" spans="1:29" x14ac:dyDescent="0.2">
      <c r="A8083" s="34" t="s">
        <v>68576</v>
      </c>
      <c r="B8083" s="34">
        <v>63</v>
      </c>
      <c r="C8083" s="34">
        <v>100</v>
      </c>
      <c r="D8083" s="34">
        <v>104</v>
      </c>
      <c r="E8083" s="34">
        <v>96</v>
      </c>
      <c r="F8083" s="34">
        <v>111</v>
      </c>
      <c r="G8083" s="34">
        <v>40</v>
      </c>
      <c r="H8083" s="34">
        <v>140</v>
      </c>
      <c r="I8083" s="34">
        <v>97</v>
      </c>
      <c r="J8083" s="34">
        <v>91</v>
      </c>
      <c r="K8083" s="34">
        <v>123</v>
      </c>
      <c r="L8083" s="34">
        <v>97</v>
      </c>
      <c r="M8083" s="34">
        <v>89</v>
      </c>
      <c r="N8083" s="34">
        <v>83</v>
      </c>
      <c r="O8083" s="34">
        <v>101</v>
      </c>
      <c r="P8083" s="34">
        <v>153</v>
      </c>
      <c r="Q8083" s="34">
        <v>117</v>
      </c>
      <c r="R8083" s="34">
        <v>125</v>
      </c>
      <c r="S8083" s="34">
        <v>151</v>
      </c>
      <c r="T8083" s="34">
        <v>116</v>
      </c>
      <c r="U8083" s="34">
        <v>110</v>
      </c>
      <c r="V8083" s="34">
        <v>148</v>
      </c>
      <c r="W8083" s="34">
        <v>143</v>
      </c>
      <c r="X8083" s="34">
        <v>126</v>
      </c>
      <c r="Y8083" s="34">
        <v>165</v>
      </c>
      <c r="Z8083" s="34">
        <v>139</v>
      </c>
      <c r="AA8083" s="34">
        <v>123</v>
      </c>
      <c r="AB8083" s="34">
        <v>142</v>
      </c>
      <c r="AC8083" s="34">
        <v>189</v>
      </c>
    </row>
    <row r="8084" spans="1:29" x14ac:dyDescent="0.2">
      <c r="A8084" s="34" t="s">
        <v>68577</v>
      </c>
      <c r="B8084" s="34">
        <v>79</v>
      </c>
      <c r="C8084" s="34">
        <v>100</v>
      </c>
      <c r="D8084" s="34">
        <v>99</v>
      </c>
      <c r="E8084" s="34">
        <v>114</v>
      </c>
      <c r="F8084" s="34">
        <v>122</v>
      </c>
      <c r="G8084" s="34">
        <v>112</v>
      </c>
      <c r="H8084" s="34">
        <v>82</v>
      </c>
      <c r="I8084" s="34">
        <v>73</v>
      </c>
      <c r="J8084" s="34">
        <v>97</v>
      </c>
      <c r="K8084" s="34">
        <v>120</v>
      </c>
      <c r="L8084" s="34">
        <v>50</v>
      </c>
      <c r="M8084" s="34">
        <v>63</v>
      </c>
      <c r="N8084" s="34">
        <v>105</v>
      </c>
      <c r="O8084" s="34">
        <v>61</v>
      </c>
      <c r="P8084" s="34">
        <v>82</v>
      </c>
      <c r="Q8084" s="34">
        <v>131</v>
      </c>
      <c r="R8084" s="34">
        <v>91</v>
      </c>
      <c r="S8084" s="34">
        <v>135</v>
      </c>
      <c r="T8084" s="34">
        <v>68</v>
      </c>
      <c r="U8084" s="34">
        <v>76</v>
      </c>
      <c r="V8084" s="34">
        <v>97</v>
      </c>
      <c r="W8084" s="34">
        <v>72</v>
      </c>
      <c r="X8084" s="34">
        <v>77</v>
      </c>
      <c r="Y8084" s="34">
        <v>121</v>
      </c>
      <c r="Z8084" s="34">
        <v>94</v>
      </c>
      <c r="AA8084" s="34">
        <v>118</v>
      </c>
      <c r="AB8084" s="34">
        <v>117</v>
      </c>
      <c r="AC8084" s="34">
        <v>187</v>
      </c>
    </row>
    <row r="8085" spans="1:29" x14ac:dyDescent="0.2">
      <c r="A8085" s="34" t="s">
        <v>68578</v>
      </c>
      <c r="B8085" s="34">
        <v>51</v>
      </c>
      <c r="C8085" s="34">
        <v>37</v>
      </c>
      <c r="D8085" s="34">
        <v>48</v>
      </c>
      <c r="E8085" s="34">
        <v>41</v>
      </c>
      <c r="F8085" s="34">
        <v>36</v>
      </c>
      <c r="G8085" s="34">
        <v>35</v>
      </c>
      <c r="H8085" s="34">
        <v>49</v>
      </c>
      <c r="I8085" s="34">
        <v>32</v>
      </c>
      <c r="J8085" s="34">
        <v>32</v>
      </c>
      <c r="K8085" s="34">
        <v>52</v>
      </c>
      <c r="L8085" s="34">
        <v>28</v>
      </c>
      <c r="M8085" s="34">
        <v>29</v>
      </c>
      <c r="N8085" s="34">
        <v>23</v>
      </c>
      <c r="O8085" s="34">
        <v>19</v>
      </c>
      <c r="P8085" s="34">
        <v>37</v>
      </c>
      <c r="Q8085" s="34">
        <v>35</v>
      </c>
      <c r="R8085" s="34">
        <v>24</v>
      </c>
      <c r="S8085" s="34">
        <v>48</v>
      </c>
      <c r="T8085" s="34">
        <v>17</v>
      </c>
      <c r="U8085" s="34">
        <v>24</v>
      </c>
      <c r="V8085" s="34">
        <v>35</v>
      </c>
      <c r="W8085" s="34">
        <v>62</v>
      </c>
      <c r="X8085" s="34">
        <v>53</v>
      </c>
      <c r="Y8085" s="34">
        <v>31</v>
      </c>
      <c r="Z8085" s="34">
        <v>60</v>
      </c>
      <c r="AA8085" s="34">
        <v>33</v>
      </c>
      <c r="AB8085" s="34">
        <v>50</v>
      </c>
      <c r="AC8085" s="34">
        <v>58</v>
      </c>
    </row>
    <row r="8086" spans="1:29" x14ac:dyDescent="0.2">
      <c r="A8086" s="34" t="s">
        <v>68579</v>
      </c>
      <c r="B8086" s="34">
        <v>109</v>
      </c>
      <c r="C8086" s="34">
        <v>117</v>
      </c>
      <c r="D8086" s="34">
        <v>204</v>
      </c>
      <c r="E8086" s="34">
        <v>141</v>
      </c>
      <c r="F8086" s="34">
        <v>162</v>
      </c>
      <c r="G8086" s="34">
        <v>131</v>
      </c>
      <c r="H8086" s="34">
        <v>106</v>
      </c>
      <c r="I8086" s="34">
        <v>138</v>
      </c>
      <c r="J8086" s="34">
        <v>87</v>
      </c>
      <c r="K8086" s="34">
        <v>109</v>
      </c>
      <c r="L8086" s="34">
        <v>45</v>
      </c>
      <c r="M8086" s="34">
        <v>96</v>
      </c>
      <c r="N8086" s="34">
        <v>101</v>
      </c>
      <c r="O8086" s="34">
        <v>80</v>
      </c>
      <c r="P8086" s="34">
        <v>105</v>
      </c>
      <c r="Q8086" s="34">
        <v>96</v>
      </c>
      <c r="R8086" s="34">
        <v>113</v>
      </c>
      <c r="S8086" s="34">
        <v>186</v>
      </c>
      <c r="T8086" s="34">
        <v>63</v>
      </c>
      <c r="U8086" s="34">
        <v>74</v>
      </c>
      <c r="V8086" s="34">
        <v>161</v>
      </c>
      <c r="W8086" s="34">
        <v>110</v>
      </c>
      <c r="X8086" s="34">
        <v>149</v>
      </c>
      <c r="Y8086" s="34">
        <v>66</v>
      </c>
      <c r="Z8086" s="34">
        <v>181</v>
      </c>
      <c r="AA8086" s="34">
        <v>174</v>
      </c>
      <c r="AB8086" s="34">
        <v>69</v>
      </c>
      <c r="AC8086" s="34">
        <v>188</v>
      </c>
    </row>
    <row r="8087" spans="1:29" x14ac:dyDescent="0.2">
      <c r="A8087" s="34" t="s">
        <v>68580</v>
      </c>
      <c r="B8087" s="34">
        <v>24</v>
      </c>
      <c r="C8087" s="34">
        <v>177</v>
      </c>
      <c r="D8087" s="34">
        <v>23</v>
      </c>
      <c r="E8087" s="34">
        <v>169</v>
      </c>
      <c r="F8087" s="34">
        <v>32</v>
      </c>
      <c r="G8087" s="34">
        <v>192</v>
      </c>
      <c r="H8087" s="34">
        <v>9</v>
      </c>
      <c r="I8087" s="34">
        <v>139</v>
      </c>
      <c r="J8087" s="34">
        <v>27</v>
      </c>
      <c r="K8087" s="34">
        <v>166</v>
      </c>
      <c r="L8087" s="34">
        <v>10</v>
      </c>
      <c r="M8087" s="34">
        <v>141</v>
      </c>
      <c r="N8087" s="34">
        <v>16</v>
      </c>
      <c r="O8087" s="34">
        <v>131</v>
      </c>
      <c r="P8087" s="34">
        <v>24</v>
      </c>
      <c r="Q8087" s="34">
        <v>136</v>
      </c>
      <c r="R8087" s="34">
        <v>27</v>
      </c>
      <c r="S8087" s="34">
        <v>190</v>
      </c>
      <c r="T8087" s="34">
        <v>9</v>
      </c>
      <c r="U8087" s="34">
        <v>86</v>
      </c>
      <c r="V8087" s="34">
        <v>35</v>
      </c>
      <c r="W8087" s="34">
        <v>76</v>
      </c>
      <c r="X8087" s="34">
        <v>44</v>
      </c>
      <c r="Y8087" s="34">
        <v>95</v>
      </c>
      <c r="Z8087" s="34">
        <v>54</v>
      </c>
      <c r="AA8087" s="34">
        <v>147</v>
      </c>
      <c r="AB8087" s="34">
        <v>32</v>
      </c>
      <c r="AC8087" s="34">
        <v>156</v>
      </c>
    </row>
    <row r="8088" spans="1:29" x14ac:dyDescent="0.2">
      <c r="A8088" s="34" t="s">
        <v>68581</v>
      </c>
      <c r="B8088" s="34">
        <v>46</v>
      </c>
      <c r="C8088" s="34">
        <v>76</v>
      </c>
      <c r="D8088" s="34">
        <v>99</v>
      </c>
      <c r="E8088" s="34">
        <v>92</v>
      </c>
      <c r="F8088" s="34">
        <v>95</v>
      </c>
      <c r="G8088" s="34">
        <v>91</v>
      </c>
      <c r="H8088" s="34">
        <v>94</v>
      </c>
      <c r="I8088" s="34">
        <v>81</v>
      </c>
      <c r="J8088" s="34">
        <v>58</v>
      </c>
      <c r="K8088" s="34">
        <v>85</v>
      </c>
      <c r="L8088" s="34">
        <v>59</v>
      </c>
      <c r="M8088" s="34">
        <v>77</v>
      </c>
      <c r="N8088" s="34">
        <v>54</v>
      </c>
      <c r="O8088" s="34">
        <v>82</v>
      </c>
      <c r="P8088" s="34">
        <v>81</v>
      </c>
      <c r="Q8088" s="34">
        <v>74</v>
      </c>
      <c r="R8088" s="34">
        <v>100</v>
      </c>
      <c r="S8088" s="34">
        <v>97</v>
      </c>
      <c r="T8088" s="34">
        <v>66</v>
      </c>
      <c r="U8088" s="34">
        <v>79</v>
      </c>
      <c r="V8088" s="34">
        <v>94</v>
      </c>
      <c r="W8088" s="34">
        <v>84</v>
      </c>
      <c r="X8088" s="34">
        <v>104</v>
      </c>
      <c r="Y8088" s="34">
        <v>96</v>
      </c>
      <c r="Z8088" s="34">
        <v>100</v>
      </c>
      <c r="AA8088" s="34">
        <v>94</v>
      </c>
      <c r="AB8088" s="34">
        <v>58</v>
      </c>
      <c r="AC8088" s="34">
        <v>129</v>
      </c>
    </row>
    <row r="8089" spans="1:29" x14ac:dyDescent="0.2">
      <c r="A8089" s="34" t="s">
        <v>68582</v>
      </c>
      <c r="B8089" s="34">
        <v>72</v>
      </c>
      <c r="C8089" s="34">
        <v>104</v>
      </c>
      <c r="D8089" s="34">
        <v>129</v>
      </c>
      <c r="E8089" s="34">
        <v>97</v>
      </c>
      <c r="F8089" s="34">
        <v>151</v>
      </c>
      <c r="G8089" s="34">
        <v>108</v>
      </c>
      <c r="H8089" s="34">
        <v>131</v>
      </c>
      <c r="I8089" s="34">
        <v>115</v>
      </c>
      <c r="J8089" s="34">
        <v>105</v>
      </c>
      <c r="K8089" s="34">
        <v>101</v>
      </c>
      <c r="L8089" s="34">
        <v>102</v>
      </c>
      <c r="M8089" s="34">
        <v>92</v>
      </c>
      <c r="N8089" s="34">
        <v>107</v>
      </c>
      <c r="O8089" s="34">
        <v>108</v>
      </c>
      <c r="P8089" s="34">
        <v>132</v>
      </c>
      <c r="Q8089" s="34">
        <v>150</v>
      </c>
      <c r="R8089" s="34">
        <v>141</v>
      </c>
      <c r="S8089" s="34">
        <v>144</v>
      </c>
      <c r="T8089" s="34">
        <v>131</v>
      </c>
      <c r="U8089" s="34">
        <v>86</v>
      </c>
      <c r="V8089" s="34">
        <v>157</v>
      </c>
      <c r="W8089" s="34">
        <v>148</v>
      </c>
      <c r="X8089" s="34">
        <v>144</v>
      </c>
      <c r="Y8089" s="34">
        <v>129</v>
      </c>
      <c r="Z8089" s="34">
        <v>163</v>
      </c>
      <c r="AA8089" s="34">
        <v>143</v>
      </c>
      <c r="AB8089" s="34">
        <v>126</v>
      </c>
      <c r="AC8089" s="34">
        <v>154</v>
      </c>
    </row>
    <row r="8090" spans="1:29" x14ac:dyDescent="0.2">
      <c r="A8090" s="34" t="s">
        <v>68583</v>
      </c>
      <c r="B8090" s="34">
        <v>64</v>
      </c>
      <c r="C8090" s="34">
        <v>83</v>
      </c>
      <c r="D8090" s="34">
        <v>80</v>
      </c>
      <c r="E8090" s="34">
        <v>90</v>
      </c>
      <c r="F8090" s="34">
        <v>72</v>
      </c>
      <c r="G8090" s="34">
        <v>119</v>
      </c>
      <c r="H8090" s="34">
        <v>77</v>
      </c>
      <c r="I8090" s="34">
        <v>95</v>
      </c>
      <c r="J8090" s="34">
        <v>69</v>
      </c>
      <c r="K8090" s="34">
        <v>117</v>
      </c>
      <c r="L8090" s="34">
        <v>43</v>
      </c>
      <c r="M8090" s="34">
        <v>80</v>
      </c>
      <c r="N8090" s="34">
        <v>71</v>
      </c>
      <c r="O8090" s="34">
        <v>92</v>
      </c>
      <c r="P8090" s="34">
        <v>86</v>
      </c>
      <c r="Q8090" s="34">
        <v>131</v>
      </c>
      <c r="R8090" s="34">
        <v>80</v>
      </c>
      <c r="S8090" s="34">
        <v>116</v>
      </c>
      <c r="T8090" s="34">
        <v>61</v>
      </c>
      <c r="U8090" s="34">
        <v>78</v>
      </c>
      <c r="V8090" s="34">
        <v>90</v>
      </c>
      <c r="W8090" s="34">
        <v>90</v>
      </c>
      <c r="X8090" s="34">
        <v>111</v>
      </c>
      <c r="Y8090" s="34">
        <v>82</v>
      </c>
      <c r="Z8090" s="34">
        <v>80</v>
      </c>
      <c r="AA8090" s="34">
        <v>133</v>
      </c>
      <c r="AB8090" s="34">
        <v>82</v>
      </c>
      <c r="AC8090" s="34">
        <v>172</v>
      </c>
    </row>
    <row r="8091" spans="1:29" x14ac:dyDescent="0.2">
      <c r="A8091" s="34" t="s">
        <v>68584</v>
      </c>
      <c r="B8091" s="34">
        <v>17</v>
      </c>
      <c r="C8091" s="34">
        <v>29</v>
      </c>
      <c r="D8091" s="34">
        <v>45</v>
      </c>
      <c r="E8091" s="34">
        <v>52</v>
      </c>
      <c r="F8091" s="34">
        <v>45</v>
      </c>
      <c r="G8091" s="34">
        <v>50</v>
      </c>
      <c r="H8091" s="34">
        <v>26</v>
      </c>
      <c r="I8091" s="34">
        <v>24</v>
      </c>
      <c r="J8091" s="34">
        <v>32</v>
      </c>
      <c r="K8091" s="34">
        <v>42</v>
      </c>
      <c r="L8091" s="34">
        <v>11</v>
      </c>
      <c r="M8091" s="34">
        <v>20</v>
      </c>
      <c r="N8091" s="34">
        <v>38</v>
      </c>
      <c r="O8091" s="34">
        <v>27</v>
      </c>
      <c r="P8091" s="34">
        <v>12</v>
      </c>
      <c r="Q8091" s="34">
        <v>47</v>
      </c>
      <c r="R8091" s="34">
        <v>24</v>
      </c>
      <c r="S8091" s="34">
        <v>57</v>
      </c>
      <c r="T8091" s="34">
        <v>22</v>
      </c>
      <c r="U8091" s="34">
        <v>32</v>
      </c>
      <c r="V8091" s="34">
        <v>25</v>
      </c>
      <c r="W8091" s="34">
        <v>35</v>
      </c>
      <c r="X8091" s="34">
        <v>40</v>
      </c>
      <c r="Y8091" s="34">
        <v>34</v>
      </c>
      <c r="Z8091" s="34">
        <v>40</v>
      </c>
      <c r="AA8091" s="34">
        <v>56</v>
      </c>
      <c r="AB8091" s="34">
        <v>25</v>
      </c>
      <c r="AC8091" s="34">
        <v>71</v>
      </c>
    </row>
    <row r="8092" spans="1:29" x14ac:dyDescent="0.2">
      <c r="A8092" s="34" t="s">
        <v>68585</v>
      </c>
      <c r="B8092" s="34">
        <v>83</v>
      </c>
      <c r="C8092" s="34">
        <v>167</v>
      </c>
      <c r="D8092" s="34">
        <v>191</v>
      </c>
      <c r="E8092" s="34">
        <v>215</v>
      </c>
      <c r="F8092" s="34">
        <v>135</v>
      </c>
      <c r="G8092" s="34">
        <v>194</v>
      </c>
      <c r="H8092" s="34">
        <v>110</v>
      </c>
      <c r="I8092" s="34">
        <v>186</v>
      </c>
      <c r="J8092" s="34">
        <v>85</v>
      </c>
      <c r="K8092" s="34">
        <v>170</v>
      </c>
      <c r="L8092" s="34">
        <v>53</v>
      </c>
      <c r="M8092" s="34">
        <v>153</v>
      </c>
      <c r="N8092" s="34">
        <v>102</v>
      </c>
      <c r="O8092" s="34">
        <v>153</v>
      </c>
      <c r="P8092" s="34">
        <v>98</v>
      </c>
      <c r="Q8092" s="34">
        <v>164</v>
      </c>
      <c r="R8092" s="34">
        <v>109</v>
      </c>
      <c r="S8092" s="34">
        <v>217</v>
      </c>
      <c r="T8092" s="34">
        <v>59</v>
      </c>
      <c r="U8092" s="34">
        <v>125</v>
      </c>
      <c r="V8092" s="34">
        <v>146</v>
      </c>
      <c r="W8092" s="34">
        <v>137</v>
      </c>
      <c r="X8092" s="34">
        <v>192</v>
      </c>
      <c r="Y8092" s="34">
        <v>90</v>
      </c>
      <c r="Z8092" s="34">
        <v>126</v>
      </c>
      <c r="AA8092" s="34">
        <v>182</v>
      </c>
      <c r="AB8092" s="34">
        <v>85</v>
      </c>
      <c r="AC8092" s="34">
        <v>186</v>
      </c>
    </row>
    <row r="8093" spans="1:29" x14ac:dyDescent="0.2">
      <c r="A8093" s="34" t="s">
        <v>68586</v>
      </c>
      <c r="B8093" s="34">
        <v>62</v>
      </c>
      <c r="C8093" s="34">
        <v>57</v>
      </c>
      <c r="D8093" s="34">
        <v>64</v>
      </c>
      <c r="E8093" s="34">
        <v>78</v>
      </c>
      <c r="F8093" s="34">
        <v>71</v>
      </c>
      <c r="G8093" s="34">
        <v>67</v>
      </c>
      <c r="H8093" s="34">
        <v>77</v>
      </c>
      <c r="I8093" s="34">
        <v>50</v>
      </c>
      <c r="J8093" s="34">
        <v>61</v>
      </c>
      <c r="K8093" s="34">
        <v>58</v>
      </c>
      <c r="L8093" s="34">
        <v>44</v>
      </c>
      <c r="M8093" s="34">
        <v>67</v>
      </c>
      <c r="N8093" s="34">
        <v>34</v>
      </c>
      <c r="O8093" s="34">
        <v>78</v>
      </c>
      <c r="P8093" s="34">
        <v>57</v>
      </c>
      <c r="Q8093" s="34">
        <v>90</v>
      </c>
      <c r="R8093" s="34">
        <v>95</v>
      </c>
      <c r="S8093" s="34">
        <v>76</v>
      </c>
      <c r="T8093" s="34">
        <v>72</v>
      </c>
      <c r="U8093" s="34">
        <v>81</v>
      </c>
      <c r="V8093" s="34">
        <v>106</v>
      </c>
      <c r="W8093" s="34">
        <v>71</v>
      </c>
      <c r="X8093" s="34">
        <v>103</v>
      </c>
      <c r="Y8093" s="34">
        <v>67</v>
      </c>
      <c r="Z8093" s="34">
        <v>46</v>
      </c>
      <c r="AA8093" s="34">
        <v>92</v>
      </c>
      <c r="AB8093" s="34">
        <v>60</v>
      </c>
      <c r="AC8093" s="34">
        <v>121</v>
      </c>
    </row>
    <row r="8094" spans="1:29" x14ac:dyDescent="0.2">
      <c r="A8094" s="34" t="s">
        <v>68587</v>
      </c>
      <c r="B8094" s="34">
        <v>39</v>
      </c>
      <c r="C8094" s="34">
        <v>32</v>
      </c>
      <c r="D8094" s="34">
        <v>39</v>
      </c>
      <c r="E8094" s="34">
        <v>35</v>
      </c>
      <c r="F8094" s="34">
        <v>40</v>
      </c>
      <c r="G8094" s="34">
        <v>21</v>
      </c>
      <c r="H8094" s="34">
        <v>27</v>
      </c>
      <c r="I8094" s="34">
        <v>26</v>
      </c>
      <c r="J8094" s="34">
        <v>31</v>
      </c>
      <c r="K8094" s="34">
        <v>30</v>
      </c>
      <c r="L8094" s="34">
        <v>21</v>
      </c>
      <c r="M8094" s="34">
        <v>35</v>
      </c>
      <c r="N8094" s="34">
        <v>26</v>
      </c>
      <c r="O8094" s="34">
        <v>28</v>
      </c>
      <c r="P8094" s="34">
        <v>25</v>
      </c>
      <c r="Q8094" s="34">
        <v>38</v>
      </c>
      <c r="R8094" s="34">
        <v>42</v>
      </c>
      <c r="S8094" s="34">
        <v>60</v>
      </c>
      <c r="T8094" s="34">
        <v>27</v>
      </c>
      <c r="U8094" s="34">
        <v>28</v>
      </c>
      <c r="V8094" s="34">
        <v>26</v>
      </c>
      <c r="W8094" s="34">
        <v>34</v>
      </c>
      <c r="X8094" s="34">
        <v>39</v>
      </c>
      <c r="Y8094" s="34">
        <v>33</v>
      </c>
      <c r="Z8094" s="34">
        <v>31</v>
      </c>
      <c r="AA8094" s="34">
        <v>50</v>
      </c>
      <c r="AB8094" s="34">
        <v>32</v>
      </c>
      <c r="AC8094" s="34">
        <v>63</v>
      </c>
    </row>
    <row r="8095" spans="1:29" x14ac:dyDescent="0.2">
      <c r="A8095" s="34" t="s">
        <v>68588</v>
      </c>
      <c r="B8095" s="34">
        <v>31</v>
      </c>
      <c r="C8095" s="34">
        <v>189</v>
      </c>
      <c r="D8095" s="34">
        <v>57</v>
      </c>
      <c r="E8095" s="34">
        <v>213</v>
      </c>
      <c r="F8095" s="34">
        <v>46</v>
      </c>
      <c r="G8095" s="34">
        <v>162</v>
      </c>
      <c r="H8095" s="34">
        <v>40</v>
      </c>
      <c r="I8095" s="34">
        <v>149</v>
      </c>
      <c r="J8095" s="34">
        <v>39</v>
      </c>
      <c r="K8095" s="34">
        <v>225</v>
      </c>
      <c r="L8095" s="34">
        <v>28</v>
      </c>
      <c r="M8095" s="34">
        <v>157</v>
      </c>
      <c r="N8095" s="34">
        <v>41</v>
      </c>
      <c r="O8095" s="34">
        <v>145</v>
      </c>
      <c r="P8095" s="34">
        <v>37</v>
      </c>
      <c r="Q8095" s="34">
        <v>196</v>
      </c>
      <c r="R8095" s="34">
        <v>48</v>
      </c>
      <c r="S8095" s="34">
        <v>196</v>
      </c>
      <c r="T8095" s="34">
        <v>21</v>
      </c>
      <c r="U8095" s="34">
        <v>152</v>
      </c>
      <c r="V8095" s="34">
        <v>34</v>
      </c>
      <c r="W8095" s="34">
        <v>100</v>
      </c>
      <c r="X8095" s="34">
        <v>89</v>
      </c>
      <c r="Y8095" s="34">
        <v>137</v>
      </c>
      <c r="Z8095" s="34">
        <v>54</v>
      </c>
      <c r="AA8095" s="34">
        <v>231</v>
      </c>
      <c r="AB8095" s="34">
        <v>27</v>
      </c>
      <c r="AC8095" s="34">
        <v>230</v>
      </c>
    </row>
    <row r="8096" spans="1:29" x14ac:dyDescent="0.2">
      <c r="A8096" s="34" t="s">
        <v>68589</v>
      </c>
      <c r="B8096" s="34">
        <v>39</v>
      </c>
      <c r="C8096" s="34">
        <v>74</v>
      </c>
      <c r="D8096" s="34">
        <v>72</v>
      </c>
      <c r="E8096" s="34">
        <v>68</v>
      </c>
      <c r="F8096" s="34">
        <v>78</v>
      </c>
      <c r="G8096" s="34">
        <v>83</v>
      </c>
      <c r="H8096" s="34">
        <v>43</v>
      </c>
      <c r="I8096" s="34">
        <v>44</v>
      </c>
      <c r="J8096" s="34">
        <v>52</v>
      </c>
      <c r="K8096" s="34">
        <v>75</v>
      </c>
      <c r="L8096" s="34">
        <v>23</v>
      </c>
      <c r="M8096" s="34">
        <v>56</v>
      </c>
      <c r="N8096" s="34">
        <v>55</v>
      </c>
      <c r="O8096" s="34">
        <v>66</v>
      </c>
      <c r="P8096" s="34">
        <v>47</v>
      </c>
      <c r="Q8096" s="34">
        <v>80</v>
      </c>
      <c r="R8096" s="34">
        <v>62</v>
      </c>
      <c r="S8096" s="34">
        <v>84</v>
      </c>
      <c r="T8096" s="34">
        <v>32</v>
      </c>
      <c r="U8096" s="34">
        <v>38</v>
      </c>
      <c r="V8096" s="34">
        <v>75</v>
      </c>
      <c r="W8096" s="34">
        <v>53</v>
      </c>
      <c r="X8096" s="34">
        <v>75</v>
      </c>
      <c r="Y8096" s="34">
        <v>43</v>
      </c>
      <c r="Z8096" s="34">
        <v>61</v>
      </c>
      <c r="AA8096" s="34">
        <v>94</v>
      </c>
      <c r="AB8096" s="34">
        <v>67</v>
      </c>
      <c r="AC8096" s="34">
        <v>64</v>
      </c>
    </row>
    <row r="8097" spans="1:29" x14ac:dyDescent="0.2">
      <c r="A8097" s="34" t="s">
        <v>68590</v>
      </c>
      <c r="B8097" s="34">
        <v>68</v>
      </c>
      <c r="C8097" s="34">
        <v>69</v>
      </c>
      <c r="D8097" s="34">
        <v>110</v>
      </c>
      <c r="E8097" s="34">
        <v>73</v>
      </c>
      <c r="F8097" s="34">
        <v>93</v>
      </c>
      <c r="G8097" s="34">
        <v>64</v>
      </c>
      <c r="H8097" s="34">
        <v>71</v>
      </c>
      <c r="I8097" s="34">
        <v>69</v>
      </c>
      <c r="J8097" s="34">
        <v>83</v>
      </c>
      <c r="K8097" s="34">
        <v>60</v>
      </c>
      <c r="L8097" s="34">
        <v>46</v>
      </c>
      <c r="M8097" s="34">
        <v>60</v>
      </c>
      <c r="N8097" s="34">
        <v>72</v>
      </c>
      <c r="O8097" s="34">
        <v>58</v>
      </c>
      <c r="P8097" s="34">
        <v>63</v>
      </c>
      <c r="Q8097" s="34">
        <v>79</v>
      </c>
      <c r="R8097" s="34">
        <v>93</v>
      </c>
      <c r="S8097" s="34">
        <v>76</v>
      </c>
      <c r="T8097" s="34">
        <v>52</v>
      </c>
      <c r="U8097" s="34">
        <v>67</v>
      </c>
      <c r="V8097" s="34">
        <v>44</v>
      </c>
      <c r="W8097" s="34">
        <v>60</v>
      </c>
      <c r="X8097" s="34">
        <v>80</v>
      </c>
      <c r="Y8097" s="34">
        <v>56</v>
      </c>
      <c r="Z8097" s="34">
        <v>89</v>
      </c>
      <c r="AA8097" s="34">
        <v>57</v>
      </c>
      <c r="AB8097" s="34">
        <v>71</v>
      </c>
      <c r="AC8097" s="34">
        <v>132</v>
      </c>
    </row>
    <row r="8098" spans="1:29" x14ac:dyDescent="0.2">
      <c r="A8098" s="34" t="s">
        <v>68591</v>
      </c>
      <c r="B8098" s="34">
        <v>33</v>
      </c>
      <c r="C8098" s="34">
        <v>27</v>
      </c>
      <c r="D8098" s="34">
        <v>21</v>
      </c>
      <c r="E8098" s="34">
        <v>46</v>
      </c>
      <c r="F8098" s="34">
        <v>24</v>
      </c>
      <c r="G8098" s="34">
        <v>35</v>
      </c>
      <c r="H8098" s="34">
        <v>23</v>
      </c>
      <c r="I8098" s="34">
        <v>16</v>
      </c>
      <c r="J8098" s="34">
        <v>28</v>
      </c>
      <c r="K8098" s="34">
        <v>43</v>
      </c>
      <c r="L8098" s="34">
        <v>13</v>
      </c>
      <c r="M8098" s="34">
        <v>40</v>
      </c>
      <c r="N8098" s="34">
        <v>23</v>
      </c>
      <c r="O8098" s="34">
        <v>40</v>
      </c>
      <c r="P8098" s="34">
        <v>23</v>
      </c>
      <c r="Q8098" s="34">
        <v>36</v>
      </c>
      <c r="R8098" s="34">
        <v>27</v>
      </c>
      <c r="S8098" s="34">
        <v>27</v>
      </c>
      <c r="T8098" s="34">
        <v>21</v>
      </c>
      <c r="U8098" s="34">
        <v>12</v>
      </c>
      <c r="V8098" s="34">
        <v>29</v>
      </c>
      <c r="W8098" s="34">
        <v>27</v>
      </c>
      <c r="X8098" s="34">
        <v>43</v>
      </c>
      <c r="Y8098" s="34">
        <v>26</v>
      </c>
      <c r="Z8098" s="34">
        <v>43</v>
      </c>
      <c r="AA8098" s="34">
        <v>31</v>
      </c>
      <c r="AB8098" s="34">
        <v>21</v>
      </c>
      <c r="AC8098" s="34">
        <v>45</v>
      </c>
    </row>
    <row r="8099" spans="1:29" x14ac:dyDescent="0.2">
      <c r="A8099" s="34" t="s">
        <v>68592</v>
      </c>
      <c r="B8099" s="34">
        <v>83</v>
      </c>
      <c r="C8099" s="34">
        <v>87</v>
      </c>
      <c r="D8099" s="34">
        <v>120</v>
      </c>
      <c r="E8099" s="34">
        <v>113</v>
      </c>
      <c r="F8099" s="34">
        <v>109</v>
      </c>
      <c r="G8099" s="34">
        <v>156</v>
      </c>
      <c r="H8099" s="34">
        <v>113</v>
      </c>
      <c r="I8099" s="34">
        <v>118</v>
      </c>
      <c r="J8099" s="34">
        <v>110</v>
      </c>
      <c r="K8099" s="34">
        <v>119</v>
      </c>
      <c r="L8099" s="34">
        <v>94</v>
      </c>
      <c r="M8099" s="34">
        <v>95</v>
      </c>
      <c r="N8099" s="34">
        <v>78</v>
      </c>
      <c r="O8099" s="34">
        <v>108</v>
      </c>
      <c r="P8099" s="34">
        <v>124</v>
      </c>
      <c r="Q8099" s="34">
        <v>167</v>
      </c>
      <c r="R8099" s="34">
        <v>128</v>
      </c>
      <c r="S8099" s="34">
        <v>154</v>
      </c>
      <c r="T8099" s="34">
        <v>107</v>
      </c>
      <c r="U8099" s="34">
        <v>107</v>
      </c>
      <c r="V8099" s="34">
        <v>133</v>
      </c>
      <c r="W8099" s="34">
        <v>124</v>
      </c>
      <c r="X8099" s="34">
        <v>146</v>
      </c>
      <c r="Y8099" s="34">
        <v>121</v>
      </c>
      <c r="Z8099" s="34">
        <v>105</v>
      </c>
      <c r="AA8099" s="34">
        <v>104</v>
      </c>
      <c r="AB8099" s="34">
        <v>91</v>
      </c>
      <c r="AC8099" s="34">
        <v>173</v>
      </c>
    </row>
    <row r="8100" spans="1:29" x14ac:dyDescent="0.2">
      <c r="A8100" s="34" t="s">
        <v>68593</v>
      </c>
      <c r="B8100" s="34">
        <v>61</v>
      </c>
      <c r="C8100" s="34">
        <v>164</v>
      </c>
      <c r="D8100" s="34">
        <v>146</v>
      </c>
      <c r="E8100" s="34">
        <v>141</v>
      </c>
      <c r="F8100" s="34">
        <v>118</v>
      </c>
      <c r="G8100" s="34">
        <v>130</v>
      </c>
      <c r="H8100" s="34">
        <v>99</v>
      </c>
      <c r="I8100" s="34">
        <v>91</v>
      </c>
      <c r="J8100" s="34">
        <v>102</v>
      </c>
      <c r="K8100" s="34">
        <v>84</v>
      </c>
      <c r="L8100" s="34">
        <v>33</v>
      </c>
      <c r="M8100" s="34">
        <v>84</v>
      </c>
      <c r="N8100" s="34">
        <v>101</v>
      </c>
      <c r="O8100" s="34">
        <v>131</v>
      </c>
      <c r="P8100" s="34">
        <v>76</v>
      </c>
      <c r="Q8100" s="34">
        <v>134</v>
      </c>
      <c r="R8100" s="34">
        <v>102</v>
      </c>
      <c r="S8100" s="34">
        <v>164</v>
      </c>
      <c r="T8100" s="34">
        <v>62</v>
      </c>
      <c r="U8100" s="34">
        <v>99</v>
      </c>
      <c r="V8100" s="34">
        <v>131</v>
      </c>
      <c r="W8100" s="34">
        <v>61</v>
      </c>
      <c r="X8100" s="34">
        <v>125</v>
      </c>
      <c r="Y8100" s="34">
        <v>66</v>
      </c>
      <c r="Z8100" s="34">
        <v>127</v>
      </c>
      <c r="AA8100" s="34">
        <v>150</v>
      </c>
      <c r="AB8100" s="34">
        <v>102</v>
      </c>
      <c r="AC8100" s="34">
        <v>194</v>
      </c>
    </row>
    <row r="8101" spans="1:29" x14ac:dyDescent="0.2">
      <c r="A8101" s="34" t="s">
        <v>68594</v>
      </c>
      <c r="B8101" s="34">
        <v>52</v>
      </c>
      <c r="C8101" s="34">
        <v>21</v>
      </c>
      <c r="D8101" s="34">
        <v>32</v>
      </c>
      <c r="E8101" s="34">
        <v>41</v>
      </c>
      <c r="F8101" s="34">
        <v>52</v>
      </c>
      <c r="G8101" s="34">
        <v>23</v>
      </c>
      <c r="H8101" s="34">
        <v>26</v>
      </c>
      <c r="I8101" s="34">
        <v>34</v>
      </c>
      <c r="J8101" s="34">
        <v>33</v>
      </c>
      <c r="K8101" s="34">
        <v>61</v>
      </c>
      <c r="L8101" s="34">
        <v>28</v>
      </c>
      <c r="M8101" s="34">
        <v>22</v>
      </c>
      <c r="N8101" s="34">
        <v>35</v>
      </c>
      <c r="O8101" s="34">
        <v>35</v>
      </c>
      <c r="P8101" s="34">
        <v>49</v>
      </c>
      <c r="Q8101" s="34">
        <v>43</v>
      </c>
      <c r="R8101" s="34">
        <v>43</v>
      </c>
      <c r="S8101" s="34">
        <v>63</v>
      </c>
      <c r="T8101" s="34">
        <v>52</v>
      </c>
      <c r="U8101" s="34">
        <v>39</v>
      </c>
      <c r="V8101" s="34">
        <v>52</v>
      </c>
      <c r="W8101" s="34">
        <v>65</v>
      </c>
      <c r="X8101" s="34">
        <v>69</v>
      </c>
      <c r="Y8101" s="34">
        <v>39</v>
      </c>
      <c r="Z8101" s="34">
        <v>57</v>
      </c>
      <c r="AA8101" s="34">
        <v>77</v>
      </c>
      <c r="AB8101" s="34">
        <v>47</v>
      </c>
      <c r="AC8101" s="34">
        <v>61</v>
      </c>
    </row>
    <row r="8102" spans="1:29" x14ac:dyDescent="0.2">
      <c r="A8102" s="34" t="s">
        <v>68595</v>
      </c>
      <c r="B8102" s="34">
        <v>68</v>
      </c>
      <c r="C8102" s="34">
        <v>121</v>
      </c>
      <c r="D8102" s="34">
        <v>134</v>
      </c>
      <c r="E8102" s="34">
        <v>81</v>
      </c>
      <c r="F8102" s="34">
        <v>80</v>
      </c>
      <c r="G8102" s="34">
        <v>103</v>
      </c>
      <c r="H8102" s="34">
        <v>125</v>
      </c>
      <c r="I8102" s="34">
        <v>101</v>
      </c>
      <c r="J8102" s="34">
        <v>94</v>
      </c>
      <c r="K8102" s="34">
        <v>99</v>
      </c>
      <c r="L8102" s="34">
        <v>74</v>
      </c>
      <c r="M8102" s="34">
        <v>119</v>
      </c>
      <c r="N8102" s="34">
        <v>87</v>
      </c>
      <c r="O8102" s="34">
        <v>77</v>
      </c>
      <c r="P8102" s="34">
        <v>66</v>
      </c>
      <c r="Q8102" s="34">
        <v>108</v>
      </c>
      <c r="R8102" s="34">
        <v>126</v>
      </c>
      <c r="S8102" s="34">
        <v>112</v>
      </c>
      <c r="T8102" s="34">
        <v>94</v>
      </c>
      <c r="U8102" s="34">
        <v>110</v>
      </c>
      <c r="V8102" s="34">
        <v>133</v>
      </c>
      <c r="W8102" s="34">
        <v>86</v>
      </c>
      <c r="X8102" s="34">
        <v>188</v>
      </c>
      <c r="Y8102" s="34">
        <v>80</v>
      </c>
      <c r="Z8102" s="34">
        <v>128</v>
      </c>
      <c r="AA8102" s="34">
        <v>109</v>
      </c>
      <c r="AB8102" s="34">
        <v>107</v>
      </c>
      <c r="AC8102" s="34">
        <v>137</v>
      </c>
    </row>
    <row r="8103" spans="1:29" x14ac:dyDescent="0.2">
      <c r="A8103" s="34" t="s">
        <v>68596</v>
      </c>
      <c r="B8103" s="34">
        <v>113</v>
      </c>
      <c r="C8103" s="34">
        <v>147</v>
      </c>
      <c r="D8103" s="34">
        <v>261</v>
      </c>
      <c r="E8103" s="34">
        <v>199</v>
      </c>
      <c r="F8103" s="34">
        <v>203</v>
      </c>
      <c r="G8103" s="34">
        <v>217</v>
      </c>
      <c r="H8103" s="34">
        <v>158</v>
      </c>
      <c r="I8103" s="34">
        <v>192</v>
      </c>
      <c r="J8103" s="34">
        <v>150</v>
      </c>
      <c r="K8103" s="34">
        <v>198</v>
      </c>
      <c r="L8103" s="34">
        <v>80</v>
      </c>
      <c r="M8103" s="34">
        <v>152</v>
      </c>
      <c r="N8103" s="34">
        <v>137</v>
      </c>
      <c r="O8103" s="34">
        <v>131</v>
      </c>
      <c r="P8103" s="34">
        <v>186</v>
      </c>
      <c r="Q8103" s="34">
        <v>194</v>
      </c>
      <c r="R8103" s="34">
        <v>197</v>
      </c>
      <c r="S8103" s="34">
        <v>211</v>
      </c>
      <c r="T8103" s="34">
        <v>97</v>
      </c>
      <c r="U8103" s="34">
        <v>119</v>
      </c>
      <c r="V8103" s="34">
        <v>223</v>
      </c>
      <c r="W8103" s="34">
        <v>123</v>
      </c>
      <c r="X8103" s="34">
        <v>277</v>
      </c>
      <c r="Y8103" s="34">
        <v>124</v>
      </c>
      <c r="Z8103" s="34">
        <v>245</v>
      </c>
      <c r="AA8103" s="34">
        <v>239</v>
      </c>
      <c r="AB8103" s="34">
        <v>145</v>
      </c>
      <c r="AC8103" s="34">
        <v>213</v>
      </c>
    </row>
    <row r="8104" spans="1:29" x14ac:dyDescent="0.2">
      <c r="A8104" s="34" t="s">
        <v>68597</v>
      </c>
      <c r="B8104" s="34">
        <v>36</v>
      </c>
      <c r="C8104" s="34">
        <v>25</v>
      </c>
      <c r="D8104" s="34">
        <v>30</v>
      </c>
      <c r="E8104" s="34">
        <v>19</v>
      </c>
      <c r="F8104" s="34">
        <v>48</v>
      </c>
      <c r="G8104" s="34">
        <v>5</v>
      </c>
      <c r="H8104" s="34">
        <v>28</v>
      </c>
      <c r="I8104" s="34">
        <v>41</v>
      </c>
      <c r="J8104" s="34">
        <v>24</v>
      </c>
      <c r="K8104" s="34">
        <v>22</v>
      </c>
      <c r="L8104" s="34">
        <v>16</v>
      </c>
      <c r="M8104" s="34">
        <v>16</v>
      </c>
      <c r="N8104" s="34">
        <v>33</v>
      </c>
      <c r="O8104" s="34">
        <v>28</v>
      </c>
      <c r="P8104" s="34">
        <v>25</v>
      </c>
      <c r="Q8104" s="34">
        <v>30</v>
      </c>
      <c r="R8104" s="34">
        <v>33</v>
      </c>
      <c r="S8104" s="34">
        <v>26</v>
      </c>
      <c r="T8104" s="34">
        <v>35</v>
      </c>
      <c r="U8104" s="34">
        <v>13</v>
      </c>
      <c r="V8104" s="34">
        <v>41</v>
      </c>
      <c r="W8104" s="34">
        <v>35</v>
      </c>
      <c r="X8104" s="34">
        <v>36</v>
      </c>
      <c r="Y8104" s="34">
        <v>27</v>
      </c>
      <c r="Z8104" s="34">
        <v>32</v>
      </c>
      <c r="AA8104" s="34">
        <v>42</v>
      </c>
      <c r="AB8104" s="34">
        <v>23</v>
      </c>
      <c r="AC8104" s="34">
        <v>60</v>
      </c>
    </row>
    <row r="8105" spans="1:29" x14ac:dyDescent="0.2">
      <c r="A8105" s="34" t="s">
        <v>68598</v>
      </c>
      <c r="B8105" s="34">
        <v>117</v>
      </c>
      <c r="C8105" s="34">
        <v>192</v>
      </c>
      <c r="D8105" s="34">
        <v>256</v>
      </c>
      <c r="E8105" s="34">
        <v>182</v>
      </c>
      <c r="F8105" s="34">
        <v>241</v>
      </c>
      <c r="G8105" s="34">
        <v>215</v>
      </c>
      <c r="H8105" s="34">
        <v>190</v>
      </c>
      <c r="I8105" s="34">
        <v>131</v>
      </c>
      <c r="J8105" s="34">
        <v>159</v>
      </c>
      <c r="K8105" s="34">
        <v>179</v>
      </c>
      <c r="L8105" s="34">
        <v>92</v>
      </c>
      <c r="M8105" s="34">
        <v>140</v>
      </c>
      <c r="N8105" s="34">
        <v>223</v>
      </c>
      <c r="O8105" s="34">
        <v>123</v>
      </c>
      <c r="P8105" s="34">
        <v>206</v>
      </c>
      <c r="Q8105" s="34">
        <v>178</v>
      </c>
      <c r="R8105" s="34">
        <v>211</v>
      </c>
      <c r="S8105" s="34">
        <v>216</v>
      </c>
      <c r="T8105" s="34">
        <v>154</v>
      </c>
      <c r="U8105" s="34">
        <v>149</v>
      </c>
      <c r="V8105" s="34">
        <v>256</v>
      </c>
      <c r="W8105" s="34">
        <v>128</v>
      </c>
      <c r="X8105" s="34">
        <v>275</v>
      </c>
      <c r="Y8105" s="34">
        <v>137</v>
      </c>
      <c r="Z8105" s="34">
        <v>275</v>
      </c>
      <c r="AA8105" s="34">
        <v>176</v>
      </c>
      <c r="AB8105" s="34">
        <v>194</v>
      </c>
      <c r="AC8105" s="34">
        <v>290</v>
      </c>
    </row>
    <row r="8106" spans="1:29" x14ac:dyDescent="0.2">
      <c r="A8106" s="34" t="s">
        <v>68599</v>
      </c>
      <c r="B8106" s="34">
        <v>104</v>
      </c>
      <c r="C8106" s="34">
        <v>125</v>
      </c>
      <c r="D8106" s="34">
        <v>162</v>
      </c>
      <c r="E8106" s="34">
        <v>161</v>
      </c>
      <c r="F8106" s="34">
        <v>149</v>
      </c>
      <c r="G8106" s="34">
        <v>144</v>
      </c>
      <c r="H8106" s="34">
        <v>150</v>
      </c>
      <c r="I8106" s="34">
        <v>117</v>
      </c>
      <c r="J8106" s="34">
        <v>129</v>
      </c>
      <c r="K8106" s="34">
        <v>192</v>
      </c>
      <c r="L8106" s="34">
        <v>115</v>
      </c>
      <c r="M8106" s="34">
        <v>129</v>
      </c>
      <c r="N8106" s="34">
        <v>148</v>
      </c>
      <c r="O8106" s="34">
        <v>126</v>
      </c>
      <c r="P8106" s="34">
        <v>115</v>
      </c>
      <c r="Q8106" s="34">
        <v>216</v>
      </c>
      <c r="R8106" s="34">
        <v>207</v>
      </c>
      <c r="S8106" s="34">
        <v>148</v>
      </c>
      <c r="T8106" s="34">
        <v>128</v>
      </c>
      <c r="U8106" s="34">
        <v>131</v>
      </c>
      <c r="V8106" s="34">
        <v>174</v>
      </c>
      <c r="W8106" s="34">
        <v>132</v>
      </c>
      <c r="X8106" s="34">
        <v>223</v>
      </c>
      <c r="Y8106" s="34">
        <v>150</v>
      </c>
      <c r="Z8106" s="34">
        <v>132</v>
      </c>
      <c r="AA8106" s="34">
        <v>209</v>
      </c>
      <c r="AB8106" s="34">
        <v>150</v>
      </c>
      <c r="AC8106" s="34">
        <v>228</v>
      </c>
    </row>
    <row r="8107" spans="1:29" x14ac:dyDescent="0.2">
      <c r="A8107" s="34" t="s">
        <v>68600</v>
      </c>
      <c r="B8107" s="34">
        <v>158</v>
      </c>
      <c r="C8107" s="34">
        <v>169</v>
      </c>
      <c r="D8107" s="34">
        <v>170</v>
      </c>
      <c r="E8107" s="34">
        <v>129</v>
      </c>
      <c r="F8107" s="34">
        <v>206</v>
      </c>
      <c r="G8107" s="34">
        <v>150</v>
      </c>
      <c r="H8107" s="34">
        <v>135</v>
      </c>
      <c r="I8107" s="34">
        <v>123</v>
      </c>
      <c r="J8107" s="34">
        <v>125</v>
      </c>
      <c r="K8107" s="34">
        <v>246</v>
      </c>
      <c r="L8107" s="34">
        <v>125</v>
      </c>
      <c r="M8107" s="34">
        <v>144</v>
      </c>
      <c r="N8107" s="34">
        <v>130</v>
      </c>
      <c r="O8107" s="34">
        <v>101</v>
      </c>
      <c r="P8107" s="34">
        <v>139</v>
      </c>
      <c r="Q8107" s="34">
        <v>237</v>
      </c>
      <c r="R8107" s="34">
        <v>186</v>
      </c>
      <c r="S8107" s="34">
        <v>207</v>
      </c>
      <c r="T8107" s="34">
        <v>158</v>
      </c>
      <c r="U8107" s="34">
        <v>163</v>
      </c>
      <c r="V8107" s="34">
        <v>177</v>
      </c>
      <c r="W8107" s="34">
        <v>242</v>
      </c>
      <c r="X8107" s="34">
        <v>221</v>
      </c>
      <c r="Y8107" s="34">
        <v>248</v>
      </c>
      <c r="Z8107" s="34">
        <v>171</v>
      </c>
      <c r="AA8107" s="34">
        <v>221</v>
      </c>
      <c r="AB8107" s="34">
        <v>208</v>
      </c>
      <c r="AC8107" s="34">
        <v>285</v>
      </c>
    </row>
    <row r="8108" spans="1:29" x14ac:dyDescent="0.2">
      <c r="A8108" s="34" t="s">
        <v>68601</v>
      </c>
      <c r="B8108" s="34">
        <v>47</v>
      </c>
      <c r="C8108" s="34">
        <v>62</v>
      </c>
      <c r="D8108" s="34">
        <v>85</v>
      </c>
      <c r="E8108" s="34">
        <v>82</v>
      </c>
      <c r="F8108" s="34">
        <v>65</v>
      </c>
      <c r="G8108" s="34">
        <v>35</v>
      </c>
      <c r="H8108" s="34">
        <v>76</v>
      </c>
      <c r="I8108" s="34">
        <v>65</v>
      </c>
      <c r="J8108" s="34">
        <v>48</v>
      </c>
      <c r="K8108" s="34">
        <v>62</v>
      </c>
      <c r="L8108" s="34">
        <v>32</v>
      </c>
      <c r="M8108" s="34">
        <v>60</v>
      </c>
      <c r="N8108" s="34">
        <v>60</v>
      </c>
      <c r="O8108" s="34">
        <v>58</v>
      </c>
      <c r="P8108" s="34">
        <v>45</v>
      </c>
      <c r="Q8108" s="34">
        <v>72</v>
      </c>
      <c r="R8108" s="34">
        <v>63</v>
      </c>
      <c r="S8108" s="34">
        <v>102</v>
      </c>
      <c r="T8108" s="34">
        <v>38</v>
      </c>
      <c r="U8108" s="34">
        <v>82</v>
      </c>
      <c r="V8108" s="34">
        <v>54</v>
      </c>
      <c r="W8108" s="34">
        <v>74</v>
      </c>
      <c r="X8108" s="34">
        <v>99</v>
      </c>
      <c r="Y8108" s="34">
        <v>51</v>
      </c>
      <c r="Z8108" s="34">
        <v>78</v>
      </c>
      <c r="AA8108" s="34">
        <v>75</v>
      </c>
      <c r="AB8108" s="34">
        <v>48</v>
      </c>
      <c r="AC8108" s="34">
        <v>96</v>
      </c>
    </row>
    <row r="8109" spans="1:29" x14ac:dyDescent="0.2">
      <c r="A8109" s="34" t="s">
        <v>68602</v>
      </c>
      <c r="B8109" s="34">
        <v>137</v>
      </c>
      <c r="C8109" s="34">
        <v>117</v>
      </c>
      <c r="D8109" s="34">
        <v>224</v>
      </c>
      <c r="E8109" s="34">
        <v>148</v>
      </c>
      <c r="F8109" s="34">
        <v>153</v>
      </c>
      <c r="G8109" s="34">
        <v>178</v>
      </c>
      <c r="H8109" s="34">
        <v>135</v>
      </c>
      <c r="I8109" s="34">
        <v>148</v>
      </c>
      <c r="J8109" s="34">
        <v>101</v>
      </c>
      <c r="K8109" s="34">
        <v>164</v>
      </c>
      <c r="L8109" s="34">
        <v>65</v>
      </c>
      <c r="M8109" s="34">
        <v>110</v>
      </c>
      <c r="N8109" s="34">
        <v>135</v>
      </c>
      <c r="O8109" s="34">
        <v>98</v>
      </c>
      <c r="P8109" s="34">
        <v>114</v>
      </c>
      <c r="Q8109" s="34">
        <v>182</v>
      </c>
      <c r="R8109" s="34">
        <v>151</v>
      </c>
      <c r="S8109" s="34">
        <v>177</v>
      </c>
      <c r="T8109" s="34">
        <v>90</v>
      </c>
      <c r="U8109" s="34">
        <v>104</v>
      </c>
      <c r="V8109" s="34">
        <v>191</v>
      </c>
      <c r="W8109" s="34">
        <v>138</v>
      </c>
      <c r="X8109" s="34">
        <v>255</v>
      </c>
      <c r="Y8109" s="34">
        <v>131</v>
      </c>
      <c r="Z8109" s="34">
        <v>215</v>
      </c>
      <c r="AA8109" s="34">
        <v>187</v>
      </c>
      <c r="AB8109" s="34">
        <v>101</v>
      </c>
      <c r="AC8109" s="34">
        <v>286</v>
      </c>
    </row>
    <row r="8110" spans="1:29" x14ac:dyDescent="0.2">
      <c r="A8110" s="34" t="s">
        <v>68603</v>
      </c>
      <c r="B8110" s="34">
        <v>100</v>
      </c>
      <c r="C8110" s="34">
        <v>73</v>
      </c>
      <c r="D8110" s="34">
        <v>91</v>
      </c>
      <c r="E8110" s="34">
        <v>83</v>
      </c>
      <c r="F8110" s="34">
        <v>142</v>
      </c>
      <c r="G8110" s="34">
        <v>123</v>
      </c>
      <c r="H8110" s="34">
        <v>118</v>
      </c>
      <c r="I8110" s="34">
        <v>72</v>
      </c>
      <c r="J8110" s="34">
        <v>97</v>
      </c>
      <c r="K8110" s="34">
        <v>80</v>
      </c>
      <c r="L8110" s="34">
        <v>89</v>
      </c>
      <c r="M8110" s="34">
        <v>68</v>
      </c>
      <c r="N8110" s="34">
        <v>95</v>
      </c>
      <c r="O8110" s="34">
        <v>68</v>
      </c>
      <c r="P8110" s="34">
        <v>112</v>
      </c>
      <c r="Q8110" s="34">
        <v>93</v>
      </c>
      <c r="R8110" s="34">
        <v>141</v>
      </c>
      <c r="S8110" s="34">
        <v>80</v>
      </c>
      <c r="T8110" s="34">
        <v>119</v>
      </c>
      <c r="U8110" s="34">
        <v>90</v>
      </c>
      <c r="V8110" s="34">
        <v>117</v>
      </c>
      <c r="W8110" s="34">
        <v>94</v>
      </c>
      <c r="X8110" s="34">
        <v>161</v>
      </c>
      <c r="Y8110" s="34">
        <v>113</v>
      </c>
      <c r="Z8110" s="34">
        <v>114</v>
      </c>
      <c r="AA8110" s="34">
        <v>133</v>
      </c>
      <c r="AB8110" s="34">
        <v>172</v>
      </c>
      <c r="AC8110" s="34">
        <v>110</v>
      </c>
    </row>
    <row r="8111" spans="1:29" x14ac:dyDescent="0.2">
      <c r="A8111" s="34" t="s">
        <v>68604</v>
      </c>
      <c r="B8111" s="34">
        <v>81</v>
      </c>
      <c r="C8111" s="34">
        <v>116</v>
      </c>
      <c r="D8111" s="34">
        <v>152</v>
      </c>
      <c r="E8111" s="34">
        <v>147</v>
      </c>
      <c r="F8111" s="34">
        <v>113</v>
      </c>
      <c r="G8111" s="34">
        <v>139</v>
      </c>
      <c r="H8111" s="34">
        <v>119</v>
      </c>
      <c r="I8111" s="34">
        <v>110</v>
      </c>
      <c r="J8111" s="34">
        <v>118</v>
      </c>
      <c r="K8111" s="34">
        <v>114</v>
      </c>
      <c r="L8111" s="34">
        <v>83</v>
      </c>
      <c r="M8111" s="34">
        <v>90</v>
      </c>
      <c r="N8111" s="34">
        <v>114</v>
      </c>
      <c r="O8111" s="34">
        <v>106</v>
      </c>
      <c r="P8111" s="34">
        <v>123</v>
      </c>
      <c r="Q8111" s="34">
        <v>133</v>
      </c>
      <c r="R8111" s="34">
        <v>111</v>
      </c>
      <c r="S8111" s="34">
        <v>114</v>
      </c>
      <c r="T8111" s="34">
        <v>92</v>
      </c>
      <c r="U8111" s="34">
        <v>125</v>
      </c>
      <c r="V8111" s="34">
        <v>126</v>
      </c>
      <c r="W8111" s="34">
        <v>160</v>
      </c>
      <c r="X8111" s="34">
        <v>129</v>
      </c>
      <c r="Y8111" s="34">
        <v>122</v>
      </c>
      <c r="Z8111" s="34">
        <v>122</v>
      </c>
      <c r="AA8111" s="34">
        <v>186</v>
      </c>
      <c r="AB8111" s="34">
        <v>127</v>
      </c>
      <c r="AC8111" s="34">
        <v>173</v>
      </c>
    </row>
    <row r="8112" spans="1:29" x14ac:dyDescent="0.2">
      <c r="A8112" s="34" t="s">
        <v>68605</v>
      </c>
      <c r="B8112" s="34">
        <v>67</v>
      </c>
      <c r="C8112" s="34">
        <v>74</v>
      </c>
      <c r="D8112" s="34">
        <v>86</v>
      </c>
      <c r="E8112" s="34">
        <v>81</v>
      </c>
      <c r="F8112" s="34">
        <v>95</v>
      </c>
      <c r="G8112" s="34">
        <v>67</v>
      </c>
      <c r="H8112" s="34">
        <v>66</v>
      </c>
      <c r="I8112" s="34">
        <v>59</v>
      </c>
      <c r="J8112" s="34">
        <v>59</v>
      </c>
      <c r="K8112" s="34">
        <v>54</v>
      </c>
      <c r="L8112" s="34">
        <v>54</v>
      </c>
      <c r="M8112" s="34">
        <v>49</v>
      </c>
      <c r="N8112" s="34">
        <v>67</v>
      </c>
      <c r="O8112" s="34">
        <v>75</v>
      </c>
      <c r="P8112" s="34">
        <v>61</v>
      </c>
      <c r="Q8112" s="34">
        <v>121</v>
      </c>
      <c r="R8112" s="34">
        <v>70</v>
      </c>
      <c r="S8112" s="34">
        <v>92</v>
      </c>
      <c r="T8112" s="34">
        <v>74</v>
      </c>
      <c r="U8112" s="34">
        <v>70</v>
      </c>
      <c r="V8112" s="34">
        <v>98</v>
      </c>
      <c r="W8112" s="34">
        <v>55</v>
      </c>
      <c r="X8112" s="34">
        <v>67</v>
      </c>
      <c r="Y8112" s="34">
        <v>62</v>
      </c>
      <c r="Z8112" s="34">
        <v>101</v>
      </c>
      <c r="AA8112" s="34">
        <v>95</v>
      </c>
      <c r="AB8112" s="34">
        <v>89</v>
      </c>
      <c r="AC8112" s="34">
        <v>114</v>
      </c>
    </row>
    <row r="8113" spans="1:29" x14ac:dyDescent="0.2">
      <c r="A8113" s="34" t="s">
        <v>68606</v>
      </c>
      <c r="B8113" s="34">
        <v>17</v>
      </c>
      <c r="C8113" s="34">
        <v>21</v>
      </c>
      <c r="D8113" s="34">
        <v>19</v>
      </c>
      <c r="E8113" s="34">
        <v>24</v>
      </c>
      <c r="F8113" s="34">
        <v>28</v>
      </c>
      <c r="G8113" s="34">
        <v>42</v>
      </c>
      <c r="H8113" s="34">
        <v>20</v>
      </c>
      <c r="I8113" s="34">
        <v>26</v>
      </c>
      <c r="J8113" s="34">
        <v>11</v>
      </c>
      <c r="K8113" s="34">
        <v>19</v>
      </c>
      <c r="L8113" s="34">
        <v>11</v>
      </c>
      <c r="M8113" s="34">
        <v>14</v>
      </c>
      <c r="N8113" s="34">
        <v>17</v>
      </c>
      <c r="O8113" s="34">
        <v>19</v>
      </c>
      <c r="P8113" s="34">
        <v>11</v>
      </c>
      <c r="Q8113" s="34">
        <v>16</v>
      </c>
      <c r="R8113" s="34">
        <v>12</v>
      </c>
      <c r="S8113" s="34">
        <v>16</v>
      </c>
      <c r="T8113" s="34">
        <v>5</v>
      </c>
      <c r="U8113" s="34">
        <v>10</v>
      </c>
      <c r="V8113" s="34">
        <v>15</v>
      </c>
      <c r="W8113" s="34">
        <v>19</v>
      </c>
      <c r="X8113" s="34">
        <v>24</v>
      </c>
      <c r="Y8113" s="34">
        <v>26</v>
      </c>
      <c r="Z8113" s="34">
        <v>5</v>
      </c>
      <c r="AA8113" s="34">
        <v>18</v>
      </c>
      <c r="AB8113" s="34">
        <v>10</v>
      </c>
      <c r="AC8113" s="34">
        <v>25</v>
      </c>
    </row>
    <row r="8114" spans="1:29" x14ac:dyDescent="0.2">
      <c r="A8114" s="34" t="s">
        <v>68607</v>
      </c>
      <c r="B8114" s="34">
        <v>77</v>
      </c>
      <c r="C8114" s="34">
        <v>73</v>
      </c>
      <c r="D8114" s="34">
        <v>67</v>
      </c>
      <c r="E8114" s="34">
        <v>73</v>
      </c>
      <c r="F8114" s="34">
        <v>93</v>
      </c>
      <c r="G8114" s="34">
        <v>69</v>
      </c>
      <c r="H8114" s="34">
        <v>89</v>
      </c>
      <c r="I8114" s="34">
        <v>62</v>
      </c>
      <c r="J8114" s="34">
        <v>69</v>
      </c>
      <c r="K8114" s="34">
        <v>47</v>
      </c>
      <c r="L8114" s="34">
        <v>47</v>
      </c>
      <c r="M8114" s="34">
        <v>57</v>
      </c>
      <c r="N8114" s="34">
        <v>75</v>
      </c>
      <c r="O8114" s="34">
        <v>70</v>
      </c>
      <c r="P8114" s="34">
        <v>70</v>
      </c>
      <c r="Q8114" s="34">
        <v>86</v>
      </c>
      <c r="R8114" s="34">
        <v>82</v>
      </c>
      <c r="S8114" s="34">
        <v>68</v>
      </c>
      <c r="T8114" s="34">
        <v>77</v>
      </c>
      <c r="U8114" s="34">
        <v>48</v>
      </c>
      <c r="V8114" s="34">
        <v>85</v>
      </c>
      <c r="W8114" s="34">
        <v>47</v>
      </c>
      <c r="X8114" s="34">
        <v>97</v>
      </c>
      <c r="Y8114" s="34">
        <v>53</v>
      </c>
      <c r="Z8114" s="34">
        <v>86</v>
      </c>
      <c r="AA8114" s="34">
        <v>64</v>
      </c>
      <c r="AB8114" s="34">
        <v>66</v>
      </c>
      <c r="AC8114" s="34">
        <v>101</v>
      </c>
    </row>
    <row r="8115" spans="1:29" x14ac:dyDescent="0.2">
      <c r="A8115" s="34" t="s">
        <v>68608</v>
      </c>
      <c r="B8115" s="34">
        <v>30</v>
      </c>
      <c r="C8115" s="34">
        <v>64</v>
      </c>
      <c r="D8115" s="34">
        <v>81</v>
      </c>
      <c r="E8115" s="34">
        <v>79</v>
      </c>
      <c r="F8115" s="34">
        <v>47</v>
      </c>
      <c r="G8115" s="34">
        <v>59</v>
      </c>
      <c r="H8115" s="34">
        <v>30</v>
      </c>
      <c r="I8115" s="34">
        <v>66</v>
      </c>
      <c r="J8115" s="34">
        <v>31</v>
      </c>
      <c r="K8115" s="34">
        <v>62</v>
      </c>
      <c r="L8115" s="34">
        <v>16</v>
      </c>
      <c r="M8115" s="34">
        <v>41</v>
      </c>
      <c r="N8115" s="34">
        <v>27</v>
      </c>
      <c r="O8115" s="34">
        <v>46</v>
      </c>
      <c r="P8115" s="34">
        <v>24</v>
      </c>
      <c r="Q8115" s="34">
        <v>55</v>
      </c>
      <c r="R8115" s="34">
        <v>25</v>
      </c>
      <c r="S8115" s="34">
        <v>98</v>
      </c>
      <c r="T8115" s="34">
        <v>18</v>
      </c>
      <c r="U8115" s="34">
        <v>33</v>
      </c>
      <c r="V8115" s="34">
        <v>50</v>
      </c>
      <c r="W8115" s="34">
        <v>26</v>
      </c>
      <c r="X8115" s="34">
        <v>58</v>
      </c>
      <c r="Y8115" s="34">
        <v>26</v>
      </c>
      <c r="Z8115" s="34">
        <v>69</v>
      </c>
      <c r="AA8115" s="34">
        <v>79</v>
      </c>
      <c r="AB8115" s="34">
        <v>22</v>
      </c>
      <c r="AC8115" s="34">
        <v>74</v>
      </c>
    </row>
    <row r="8116" spans="1:29" x14ac:dyDescent="0.2">
      <c r="A8116" s="34" t="s">
        <v>68609</v>
      </c>
      <c r="B8116" s="34">
        <v>27</v>
      </c>
      <c r="C8116" s="34">
        <v>110</v>
      </c>
      <c r="D8116" s="34">
        <v>62</v>
      </c>
      <c r="E8116" s="34">
        <v>79</v>
      </c>
      <c r="F8116" s="34">
        <v>47</v>
      </c>
      <c r="G8116" s="34">
        <v>83</v>
      </c>
      <c r="H8116" s="34">
        <v>33</v>
      </c>
      <c r="I8116" s="34">
        <v>49</v>
      </c>
      <c r="J8116" s="34">
        <v>17</v>
      </c>
      <c r="K8116" s="34">
        <v>98</v>
      </c>
      <c r="L8116" s="34">
        <v>13</v>
      </c>
      <c r="M8116" s="34">
        <v>50</v>
      </c>
      <c r="N8116" s="34">
        <v>28</v>
      </c>
      <c r="O8116" s="34">
        <v>44</v>
      </c>
      <c r="P8116" s="34">
        <v>20</v>
      </c>
      <c r="Q8116" s="34">
        <v>57</v>
      </c>
      <c r="R8116" s="34">
        <v>41</v>
      </c>
      <c r="S8116" s="34">
        <v>73</v>
      </c>
      <c r="T8116" s="34">
        <v>17</v>
      </c>
      <c r="U8116" s="34">
        <v>47</v>
      </c>
      <c r="V8116" s="34">
        <v>66</v>
      </c>
      <c r="W8116" s="34">
        <v>54</v>
      </c>
      <c r="X8116" s="34">
        <v>55</v>
      </c>
      <c r="Y8116" s="34">
        <v>32</v>
      </c>
      <c r="Z8116" s="34">
        <v>44</v>
      </c>
      <c r="AA8116" s="34">
        <v>75</v>
      </c>
      <c r="AB8116" s="34">
        <v>13</v>
      </c>
      <c r="AC8116" s="34">
        <v>95</v>
      </c>
    </row>
    <row r="8117" spans="1:29" x14ac:dyDescent="0.2">
      <c r="A8117" s="34" t="s">
        <v>68610</v>
      </c>
      <c r="B8117" s="34">
        <v>92</v>
      </c>
      <c r="C8117" s="34">
        <v>71</v>
      </c>
      <c r="D8117" s="34">
        <v>63</v>
      </c>
      <c r="E8117" s="34">
        <v>84</v>
      </c>
      <c r="F8117" s="34">
        <v>67</v>
      </c>
      <c r="G8117" s="34">
        <v>98</v>
      </c>
      <c r="H8117" s="34">
        <v>61</v>
      </c>
      <c r="I8117" s="34">
        <v>78</v>
      </c>
      <c r="J8117" s="34">
        <v>79</v>
      </c>
      <c r="K8117" s="34">
        <v>184</v>
      </c>
      <c r="L8117" s="34">
        <v>69</v>
      </c>
      <c r="M8117" s="34">
        <v>70</v>
      </c>
      <c r="N8117" s="34">
        <v>66</v>
      </c>
      <c r="O8117" s="34">
        <v>67</v>
      </c>
      <c r="P8117" s="34">
        <v>87</v>
      </c>
      <c r="Q8117" s="34">
        <v>152</v>
      </c>
      <c r="R8117" s="34">
        <v>79</v>
      </c>
      <c r="S8117" s="34">
        <v>102</v>
      </c>
      <c r="T8117" s="34">
        <v>87</v>
      </c>
      <c r="U8117" s="34">
        <v>60</v>
      </c>
      <c r="V8117" s="34">
        <v>72</v>
      </c>
      <c r="W8117" s="34">
        <v>103</v>
      </c>
      <c r="X8117" s="34">
        <v>65</v>
      </c>
      <c r="Y8117" s="34">
        <v>159</v>
      </c>
      <c r="Z8117" s="34">
        <v>55</v>
      </c>
      <c r="AA8117" s="34">
        <v>136</v>
      </c>
      <c r="AB8117" s="34">
        <v>106</v>
      </c>
      <c r="AC8117" s="34">
        <v>143</v>
      </c>
    </row>
    <row r="8118" spans="1:29" x14ac:dyDescent="0.2">
      <c r="A8118" s="34" t="s">
        <v>68611</v>
      </c>
      <c r="B8118" s="34">
        <v>340</v>
      </c>
      <c r="C8118" s="34">
        <v>615</v>
      </c>
      <c r="D8118" s="34">
        <v>933</v>
      </c>
      <c r="E8118" s="34">
        <v>697</v>
      </c>
      <c r="F8118" s="34">
        <v>856</v>
      </c>
      <c r="G8118" s="34">
        <v>600</v>
      </c>
      <c r="H8118" s="34">
        <v>741</v>
      </c>
      <c r="I8118" s="34">
        <v>648</v>
      </c>
      <c r="J8118" s="34">
        <v>712</v>
      </c>
      <c r="K8118" s="34">
        <v>687</v>
      </c>
      <c r="L8118" s="34">
        <v>465</v>
      </c>
      <c r="M8118" s="34">
        <v>523</v>
      </c>
      <c r="N8118" s="34">
        <v>661</v>
      </c>
      <c r="O8118" s="34">
        <v>550</v>
      </c>
      <c r="P8118" s="34">
        <v>654</v>
      </c>
      <c r="Q8118" s="34">
        <v>734</v>
      </c>
      <c r="R8118" s="34">
        <v>813</v>
      </c>
      <c r="S8118" s="34">
        <v>799</v>
      </c>
      <c r="T8118" s="34">
        <v>616</v>
      </c>
      <c r="U8118" s="34">
        <v>487</v>
      </c>
      <c r="V8118" s="34">
        <v>949</v>
      </c>
      <c r="W8118" s="34">
        <v>604</v>
      </c>
      <c r="X8118" s="34">
        <v>1123</v>
      </c>
      <c r="Y8118" s="34">
        <v>499</v>
      </c>
      <c r="Z8118" s="34">
        <v>1020</v>
      </c>
      <c r="AA8118" s="34">
        <v>806</v>
      </c>
      <c r="AB8118" s="34">
        <v>679</v>
      </c>
      <c r="AC8118" s="34">
        <v>1005</v>
      </c>
    </row>
    <row r="8119" spans="1:29" x14ac:dyDescent="0.2">
      <c r="A8119" s="34" t="s">
        <v>68612</v>
      </c>
      <c r="B8119" s="34">
        <v>134</v>
      </c>
      <c r="C8119" s="34">
        <v>191</v>
      </c>
      <c r="D8119" s="34">
        <v>248</v>
      </c>
      <c r="E8119" s="34">
        <v>308</v>
      </c>
      <c r="F8119" s="34">
        <v>254</v>
      </c>
      <c r="G8119" s="34">
        <v>267</v>
      </c>
      <c r="H8119" s="34">
        <v>257</v>
      </c>
      <c r="I8119" s="34">
        <v>273</v>
      </c>
      <c r="J8119" s="34">
        <v>211</v>
      </c>
      <c r="K8119" s="34">
        <v>289</v>
      </c>
      <c r="L8119" s="34">
        <v>213</v>
      </c>
      <c r="M8119" s="34">
        <v>198</v>
      </c>
      <c r="N8119" s="34">
        <v>219</v>
      </c>
      <c r="O8119" s="34">
        <v>231</v>
      </c>
      <c r="P8119" s="34">
        <v>219</v>
      </c>
      <c r="Q8119" s="34">
        <v>407</v>
      </c>
      <c r="R8119" s="34">
        <v>337</v>
      </c>
      <c r="S8119" s="34">
        <v>325</v>
      </c>
      <c r="T8119" s="34">
        <v>321</v>
      </c>
      <c r="U8119" s="34">
        <v>277</v>
      </c>
      <c r="V8119" s="34">
        <v>288</v>
      </c>
      <c r="W8119" s="34">
        <v>368</v>
      </c>
      <c r="X8119" s="34">
        <v>269</v>
      </c>
      <c r="Y8119" s="34">
        <v>321</v>
      </c>
      <c r="Z8119" s="34">
        <v>208</v>
      </c>
      <c r="AA8119" s="34">
        <v>334</v>
      </c>
      <c r="AB8119" s="34">
        <v>295</v>
      </c>
      <c r="AC8119" s="34">
        <v>495</v>
      </c>
    </row>
    <row r="8120" spans="1:29" x14ac:dyDescent="0.2">
      <c r="A8120" s="34" t="s">
        <v>68613</v>
      </c>
      <c r="B8120" s="34">
        <v>27</v>
      </c>
      <c r="C8120" s="34">
        <v>19</v>
      </c>
      <c r="D8120" s="34">
        <v>38</v>
      </c>
      <c r="E8120" s="34">
        <v>32</v>
      </c>
      <c r="F8120" s="34">
        <v>40</v>
      </c>
      <c r="G8120" s="34">
        <v>17</v>
      </c>
      <c r="H8120" s="34">
        <v>19</v>
      </c>
      <c r="I8120" s="34">
        <v>35</v>
      </c>
      <c r="J8120" s="34">
        <v>19</v>
      </c>
      <c r="K8120" s="34">
        <v>42</v>
      </c>
      <c r="L8120" s="34">
        <v>7</v>
      </c>
      <c r="M8120" s="34">
        <v>24</v>
      </c>
      <c r="N8120" s="34">
        <v>26</v>
      </c>
      <c r="O8120" s="34">
        <v>22</v>
      </c>
      <c r="P8120" s="34">
        <v>23</v>
      </c>
      <c r="Q8120" s="34">
        <v>19</v>
      </c>
      <c r="R8120" s="34">
        <v>18</v>
      </c>
      <c r="S8120" s="34">
        <v>49</v>
      </c>
      <c r="T8120" s="34">
        <v>12</v>
      </c>
      <c r="U8120" s="34">
        <v>26</v>
      </c>
      <c r="V8120" s="34">
        <v>18</v>
      </c>
      <c r="W8120" s="34">
        <v>26</v>
      </c>
      <c r="X8120" s="34">
        <v>25</v>
      </c>
      <c r="Y8120" s="34">
        <v>23</v>
      </c>
      <c r="Z8120" s="34">
        <v>35</v>
      </c>
      <c r="AA8120" s="34">
        <v>41</v>
      </c>
      <c r="AB8120" s="34">
        <v>15</v>
      </c>
      <c r="AC8120" s="34">
        <v>35</v>
      </c>
    </row>
    <row r="8121" spans="1:29" x14ac:dyDescent="0.2">
      <c r="A8121" s="34" t="s">
        <v>68614</v>
      </c>
      <c r="B8121" s="34">
        <v>111</v>
      </c>
      <c r="C8121" s="34">
        <v>143</v>
      </c>
      <c r="D8121" s="34">
        <v>117</v>
      </c>
      <c r="E8121" s="34">
        <v>153</v>
      </c>
      <c r="F8121" s="34">
        <v>145</v>
      </c>
      <c r="G8121" s="34">
        <v>139</v>
      </c>
      <c r="H8121" s="34">
        <v>140</v>
      </c>
      <c r="I8121" s="34">
        <v>118</v>
      </c>
      <c r="J8121" s="34">
        <v>124</v>
      </c>
      <c r="K8121" s="34">
        <v>145</v>
      </c>
      <c r="L8121" s="34">
        <v>85</v>
      </c>
      <c r="M8121" s="34">
        <v>126</v>
      </c>
      <c r="N8121" s="34">
        <v>108</v>
      </c>
      <c r="O8121" s="34">
        <v>137</v>
      </c>
      <c r="P8121" s="34">
        <v>139</v>
      </c>
      <c r="Q8121" s="34">
        <v>181</v>
      </c>
      <c r="R8121" s="34">
        <v>152</v>
      </c>
      <c r="S8121" s="34">
        <v>143</v>
      </c>
      <c r="T8121" s="34">
        <v>90</v>
      </c>
      <c r="U8121" s="34">
        <v>133</v>
      </c>
      <c r="V8121" s="34">
        <v>103</v>
      </c>
      <c r="W8121" s="34">
        <v>176</v>
      </c>
      <c r="X8121" s="34">
        <v>180</v>
      </c>
      <c r="Y8121" s="34">
        <v>109</v>
      </c>
      <c r="Z8121" s="34">
        <v>163</v>
      </c>
      <c r="AA8121" s="34">
        <v>212</v>
      </c>
      <c r="AB8121" s="34">
        <v>151</v>
      </c>
      <c r="AC8121" s="34">
        <v>201</v>
      </c>
    </row>
    <row r="8122" spans="1:29" x14ac:dyDescent="0.2">
      <c r="A8122" s="34" t="s">
        <v>68615</v>
      </c>
      <c r="B8122" s="34">
        <v>56</v>
      </c>
      <c r="C8122" s="34">
        <v>87</v>
      </c>
      <c r="D8122" s="34">
        <v>82</v>
      </c>
      <c r="E8122" s="34">
        <v>69</v>
      </c>
      <c r="F8122" s="34">
        <v>68</v>
      </c>
      <c r="G8122" s="34">
        <v>76</v>
      </c>
      <c r="H8122" s="34">
        <v>81</v>
      </c>
      <c r="I8122" s="34">
        <v>76</v>
      </c>
      <c r="J8122" s="34">
        <v>68</v>
      </c>
      <c r="K8122" s="34">
        <v>78</v>
      </c>
      <c r="L8122" s="34">
        <v>51</v>
      </c>
      <c r="M8122" s="34">
        <v>53</v>
      </c>
      <c r="N8122" s="34">
        <v>54</v>
      </c>
      <c r="O8122" s="34">
        <v>51</v>
      </c>
      <c r="P8122" s="34">
        <v>61</v>
      </c>
      <c r="Q8122" s="34">
        <v>103</v>
      </c>
      <c r="R8122" s="34">
        <v>97</v>
      </c>
      <c r="S8122" s="34">
        <v>86</v>
      </c>
      <c r="T8122" s="34">
        <v>55</v>
      </c>
      <c r="U8122" s="34">
        <v>60</v>
      </c>
      <c r="V8122" s="34">
        <v>71</v>
      </c>
      <c r="W8122" s="34">
        <v>77</v>
      </c>
      <c r="X8122" s="34">
        <v>71</v>
      </c>
      <c r="Y8122" s="34">
        <v>63</v>
      </c>
      <c r="Z8122" s="34">
        <v>69</v>
      </c>
      <c r="AA8122" s="34">
        <v>103</v>
      </c>
      <c r="AB8122" s="34">
        <v>70</v>
      </c>
      <c r="AC8122" s="34">
        <v>103</v>
      </c>
    </row>
    <row r="8123" spans="1:29" x14ac:dyDescent="0.2">
      <c r="A8123" s="34" t="s">
        <v>68616</v>
      </c>
      <c r="B8123" s="34">
        <v>166</v>
      </c>
      <c r="C8123" s="34">
        <v>327</v>
      </c>
      <c r="D8123" s="34">
        <v>90</v>
      </c>
      <c r="E8123" s="34">
        <v>398</v>
      </c>
      <c r="F8123" s="34">
        <v>77</v>
      </c>
      <c r="G8123" s="34">
        <v>363</v>
      </c>
      <c r="H8123" s="34">
        <v>92</v>
      </c>
      <c r="I8123" s="34">
        <v>367</v>
      </c>
      <c r="J8123" s="34">
        <v>103</v>
      </c>
      <c r="K8123" s="34">
        <v>319</v>
      </c>
      <c r="L8123" s="34">
        <v>43</v>
      </c>
      <c r="M8123" s="34">
        <v>276</v>
      </c>
      <c r="N8123" s="34">
        <v>60</v>
      </c>
      <c r="O8123" s="34">
        <v>318</v>
      </c>
      <c r="P8123" s="34">
        <v>93</v>
      </c>
      <c r="Q8123" s="34">
        <v>351</v>
      </c>
      <c r="R8123" s="34">
        <v>95</v>
      </c>
      <c r="S8123" s="34">
        <v>324</v>
      </c>
      <c r="T8123" s="34">
        <v>66</v>
      </c>
      <c r="U8123" s="34">
        <v>264</v>
      </c>
      <c r="V8123" s="34">
        <v>83</v>
      </c>
      <c r="W8123" s="34">
        <v>242</v>
      </c>
      <c r="X8123" s="34">
        <v>114</v>
      </c>
      <c r="Y8123" s="34">
        <v>268</v>
      </c>
      <c r="Z8123" s="34">
        <v>97</v>
      </c>
      <c r="AA8123" s="34">
        <v>343</v>
      </c>
      <c r="AB8123" s="34">
        <v>74</v>
      </c>
      <c r="AC8123" s="34">
        <v>354</v>
      </c>
    </row>
    <row r="8124" spans="1:29" x14ac:dyDescent="0.2">
      <c r="A8124" s="34" t="s">
        <v>68617</v>
      </c>
      <c r="B8124" s="34">
        <v>87</v>
      </c>
      <c r="C8124" s="34">
        <v>102</v>
      </c>
      <c r="D8124" s="34">
        <v>178</v>
      </c>
      <c r="E8124" s="34">
        <v>146</v>
      </c>
      <c r="F8124" s="34">
        <v>155</v>
      </c>
      <c r="G8124" s="34">
        <v>144</v>
      </c>
      <c r="H8124" s="34">
        <v>115</v>
      </c>
      <c r="I8124" s="34">
        <v>133</v>
      </c>
      <c r="J8124" s="34">
        <v>109</v>
      </c>
      <c r="K8124" s="34">
        <v>138</v>
      </c>
      <c r="L8124" s="34">
        <v>74</v>
      </c>
      <c r="M8124" s="34">
        <v>117</v>
      </c>
      <c r="N8124" s="34">
        <v>115</v>
      </c>
      <c r="O8124" s="34">
        <v>101</v>
      </c>
      <c r="P8124" s="34">
        <v>91</v>
      </c>
      <c r="Q8124" s="34">
        <v>143</v>
      </c>
      <c r="R8124" s="34">
        <v>139</v>
      </c>
      <c r="S8124" s="34">
        <v>179</v>
      </c>
      <c r="T8124" s="34">
        <v>95</v>
      </c>
      <c r="U8124" s="34">
        <v>104</v>
      </c>
      <c r="V8124" s="34">
        <v>130</v>
      </c>
      <c r="W8124" s="34">
        <v>89</v>
      </c>
      <c r="X8124" s="34">
        <v>166</v>
      </c>
      <c r="Y8124" s="34">
        <v>75</v>
      </c>
      <c r="Z8124" s="34">
        <v>150</v>
      </c>
      <c r="AA8124" s="34">
        <v>166</v>
      </c>
      <c r="AB8124" s="34">
        <v>94</v>
      </c>
      <c r="AC8124" s="34">
        <v>196</v>
      </c>
    </row>
    <row r="8125" spans="1:29" x14ac:dyDescent="0.2">
      <c r="A8125" s="34" t="s">
        <v>68618</v>
      </c>
      <c r="B8125" s="34">
        <v>31</v>
      </c>
      <c r="C8125" s="34">
        <v>27</v>
      </c>
      <c r="D8125" s="34">
        <v>40</v>
      </c>
      <c r="E8125" s="34">
        <v>34</v>
      </c>
      <c r="F8125" s="34">
        <v>28</v>
      </c>
      <c r="G8125" s="34">
        <v>47</v>
      </c>
      <c r="H8125" s="34">
        <v>41</v>
      </c>
      <c r="I8125" s="34">
        <v>46</v>
      </c>
      <c r="J8125" s="34">
        <v>41</v>
      </c>
      <c r="K8125" s="34">
        <v>52</v>
      </c>
      <c r="L8125" s="34">
        <v>18</v>
      </c>
      <c r="M8125" s="34">
        <v>23</v>
      </c>
      <c r="N8125" s="34">
        <v>40</v>
      </c>
      <c r="O8125" s="34">
        <v>43</v>
      </c>
      <c r="P8125" s="34">
        <v>19</v>
      </c>
      <c r="Q8125" s="34">
        <v>47</v>
      </c>
      <c r="R8125" s="34">
        <v>40</v>
      </c>
      <c r="S8125" s="34">
        <v>37</v>
      </c>
      <c r="T8125" s="34">
        <v>30</v>
      </c>
      <c r="U8125" s="34">
        <v>35</v>
      </c>
      <c r="V8125" s="34">
        <v>37</v>
      </c>
      <c r="W8125" s="34">
        <v>16</v>
      </c>
      <c r="X8125" s="34">
        <v>47</v>
      </c>
      <c r="Y8125" s="34">
        <v>23</v>
      </c>
      <c r="Z8125" s="34">
        <v>55</v>
      </c>
      <c r="AA8125" s="34">
        <v>53</v>
      </c>
      <c r="AB8125" s="34">
        <v>41</v>
      </c>
      <c r="AC8125" s="34">
        <v>57</v>
      </c>
    </row>
    <row r="8126" spans="1:29" x14ac:dyDescent="0.2">
      <c r="A8126" s="34" t="s">
        <v>68619</v>
      </c>
      <c r="B8126" s="34">
        <v>41</v>
      </c>
      <c r="C8126" s="34">
        <v>57</v>
      </c>
      <c r="D8126" s="34">
        <v>56</v>
      </c>
      <c r="E8126" s="34">
        <v>40</v>
      </c>
      <c r="F8126" s="34">
        <v>50</v>
      </c>
      <c r="G8126" s="34">
        <v>43</v>
      </c>
      <c r="H8126" s="34">
        <v>36</v>
      </c>
      <c r="I8126" s="34">
        <v>26</v>
      </c>
      <c r="J8126" s="34">
        <v>35</v>
      </c>
      <c r="K8126" s="34">
        <v>50</v>
      </c>
      <c r="L8126" s="34">
        <v>33</v>
      </c>
      <c r="M8126" s="34">
        <v>36</v>
      </c>
      <c r="N8126" s="34">
        <v>34</v>
      </c>
      <c r="O8126" s="34">
        <v>44</v>
      </c>
      <c r="P8126" s="34">
        <v>40</v>
      </c>
      <c r="Q8126" s="34">
        <v>37</v>
      </c>
      <c r="R8126" s="34">
        <v>47</v>
      </c>
      <c r="S8126" s="34">
        <v>26</v>
      </c>
      <c r="T8126" s="34">
        <v>56</v>
      </c>
      <c r="U8126" s="34">
        <v>38</v>
      </c>
      <c r="V8126" s="34">
        <v>43</v>
      </c>
      <c r="W8126" s="34">
        <v>27</v>
      </c>
      <c r="X8126" s="34">
        <v>53</v>
      </c>
      <c r="Y8126" s="34">
        <v>31</v>
      </c>
      <c r="Z8126" s="34">
        <v>69</v>
      </c>
      <c r="AA8126" s="34">
        <v>41</v>
      </c>
      <c r="AB8126" s="34">
        <v>38</v>
      </c>
      <c r="AC8126" s="34">
        <v>60</v>
      </c>
    </row>
    <row r="8127" spans="1:29" x14ac:dyDescent="0.2">
      <c r="A8127" s="34" t="s">
        <v>68620</v>
      </c>
      <c r="B8127" s="34">
        <v>66</v>
      </c>
      <c r="C8127" s="34">
        <v>91</v>
      </c>
      <c r="D8127" s="34">
        <v>148</v>
      </c>
      <c r="E8127" s="34">
        <v>106</v>
      </c>
      <c r="F8127" s="34">
        <v>102</v>
      </c>
      <c r="G8127" s="34">
        <v>87</v>
      </c>
      <c r="H8127" s="34">
        <v>69</v>
      </c>
      <c r="I8127" s="34">
        <v>78</v>
      </c>
      <c r="J8127" s="34">
        <v>52</v>
      </c>
      <c r="K8127" s="34">
        <v>96</v>
      </c>
      <c r="L8127" s="34">
        <v>31</v>
      </c>
      <c r="M8127" s="34">
        <v>62</v>
      </c>
      <c r="N8127" s="34">
        <v>83</v>
      </c>
      <c r="O8127" s="34">
        <v>49</v>
      </c>
      <c r="P8127" s="34">
        <v>69</v>
      </c>
      <c r="Q8127" s="34">
        <v>84</v>
      </c>
      <c r="R8127" s="34">
        <v>76</v>
      </c>
      <c r="S8127" s="34">
        <v>79</v>
      </c>
      <c r="T8127" s="34">
        <v>36</v>
      </c>
      <c r="U8127" s="34">
        <v>51</v>
      </c>
      <c r="V8127" s="34">
        <v>88</v>
      </c>
      <c r="W8127" s="34">
        <v>62</v>
      </c>
      <c r="X8127" s="34">
        <v>74</v>
      </c>
      <c r="Y8127" s="34">
        <v>58</v>
      </c>
      <c r="Z8127" s="34">
        <v>115</v>
      </c>
      <c r="AA8127" s="34">
        <v>121</v>
      </c>
      <c r="AB8127" s="34">
        <v>52</v>
      </c>
      <c r="AC8127" s="34">
        <v>125</v>
      </c>
    </row>
    <row r="8128" spans="1:29" x14ac:dyDescent="0.2">
      <c r="A8128" s="34" t="s">
        <v>68621</v>
      </c>
      <c r="B8128" s="34">
        <v>42</v>
      </c>
      <c r="C8128" s="34">
        <v>44</v>
      </c>
      <c r="D8128" s="34">
        <v>62</v>
      </c>
      <c r="E8128" s="34">
        <v>57</v>
      </c>
      <c r="F8128" s="34">
        <v>86</v>
      </c>
      <c r="G8128" s="34">
        <v>79</v>
      </c>
      <c r="H8128" s="34">
        <v>49</v>
      </c>
      <c r="I8128" s="34">
        <v>40</v>
      </c>
      <c r="J8128" s="34">
        <v>46</v>
      </c>
      <c r="K8128" s="34">
        <v>50</v>
      </c>
      <c r="L8128" s="34">
        <v>28</v>
      </c>
      <c r="M8128" s="34">
        <v>38</v>
      </c>
      <c r="N8128" s="34">
        <v>45</v>
      </c>
      <c r="O8128" s="34">
        <v>39</v>
      </c>
      <c r="P8128" s="34">
        <v>58</v>
      </c>
      <c r="Q8128" s="34">
        <v>43</v>
      </c>
      <c r="R8128" s="34">
        <v>58</v>
      </c>
      <c r="S8128" s="34">
        <v>76</v>
      </c>
      <c r="T8128" s="34">
        <v>65</v>
      </c>
      <c r="U8128" s="34">
        <v>35</v>
      </c>
      <c r="V8128" s="34">
        <v>37</v>
      </c>
      <c r="W8128" s="34">
        <v>58</v>
      </c>
      <c r="X8128" s="34">
        <v>64</v>
      </c>
      <c r="Y8128" s="34">
        <v>38</v>
      </c>
      <c r="Z8128" s="34">
        <v>74</v>
      </c>
      <c r="AA8128" s="34">
        <v>59</v>
      </c>
      <c r="AB8128" s="34">
        <v>49</v>
      </c>
      <c r="AC8128" s="34">
        <v>95</v>
      </c>
    </row>
    <row r="8129" spans="1:29" x14ac:dyDescent="0.2">
      <c r="A8129" s="34" t="s">
        <v>68622</v>
      </c>
      <c r="B8129" s="34">
        <v>36</v>
      </c>
      <c r="C8129" s="34">
        <v>64</v>
      </c>
      <c r="D8129" s="34">
        <v>55</v>
      </c>
      <c r="E8129" s="34">
        <v>69</v>
      </c>
      <c r="F8129" s="34">
        <v>72</v>
      </c>
      <c r="G8129" s="34">
        <v>67</v>
      </c>
      <c r="H8129" s="34">
        <v>70</v>
      </c>
      <c r="I8129" s="34">
        <v>38</v>
      </c>
      <c r="J8129" s="34">
        <v>38</v>
      </c>
      <c r="K8129" s="34">
        <v>84</v>
      </c>
      <c r="L8129" s="34">
        <v>26</v>
      </c>
      <c r="M8129" s="34">
        <v>51</v>
      </c>
      <c r="N8129" s="34">
        <v>80</v>
      </c>
      <c r="O8129" s="34">
        <v>64</v>
      </c>
      <c r="P8129" s="34">
        <v>40</v>
      </c>
      <c r="Q8129" s="34">
        <v>79</v>
      </c>
      <c r="R8129" s="34">
        <v>73</v>
      </c>
      <c r="S8129" s="34">
        <v>91</v>
      </c>
      <c r="T8129" s="34">
        <v>38</v>
      </c>
      <c r="U8129" s="34">
        <v>35</v>
      </c>
      <c r="V8129" s="34">
        <v>84</v>
      </c>
      <c r="W8129" s="34">
        <v>67</v>
      </c>
      <c r="X8129" s="34">
        <v>106</v>
      </c>
      <c r="Y8129" s="34">
        <v>55</v>
      </c>
      <c r="Z8129" s="34">
        <v>85</v>
      </c>
      <c r="AA8129" s="34">
        <v>85</v>
      </c>
      <c r="AB8129" s="34">
        <v>34</v>
      </c>
      <c r="AC8129" s="34">
        <v>81</v>
      </c>
    </row>
    <row r="8130" spans="1:29" x14ac:dyDescent="0.2">
      <c r="A8130" s="34" t="s">
        <v>68623</v>
      </c>
      <c r="B8130" s="34">
        <v>68</v>
      </c>
      <c r="C8130" s="34">
        <v>137</v>
      </c>
      <c r="D8130" s="34">
        <v>222</v>
      </c>
      <c r="E8130" s="34">
        <v>169</v>
      </c>
      <c r="F8130" s="34">
        <v>205</v>
      </c>
      <c r="G8130" s="34">
        <v>89</v>
      </c>
      <c r="H8130" s="34">
        <v>188</v>
      </c>
      <c r="I8130" s="34">
        <v>148</v>
      </c>
      <c r="J8130" s="34">
        <v>155</v>
      </c>
      <c r="K8130" s="34">
        <v>126</v>
      </c>
      <c r="L8130" s="34">
        <v>97</v>
      </c>
      <c r="M8130" s="34">
        <v>122</v>
      </c>
      <c r="N8130" s="34">
        <v>151</v>
      </c>
      <c r="O8130" s="34">
        <v>97</v>
      </c>
      <c r="P8130" s="34">
        <v>146</v>
      </c>
      <c r="Q8130" s="34">
        <v>152</v>
      </c>
      <c r="R8130" s="34">
        <v>208</v>
      </c>
      <c r="S8130" s="34">
        <v>181</v>
      </c>
      <c r="T8130" s="34">
        <v>155</v>
      </c>
      <c r="U8130" s="34">
        <v>126</v>
      </c>
      <c r="V8130" s="34">
        <v>203</v>
      </c>
      <c r="W8130" s="34">
        <v>133</v>
      </c>
      <c r="X8130" s="34">
        <v>212</v>
      </c>
      <c r="Y8130" s="34">
        <v>126</v>
      </c>
      <c r="Z8130" s="34">
        <v>217</v>
      </c>
      <c r="AA8130" s="34">
        <v>175</v>
      </c>
      <c r="AB8130" s="34">
        <v>162</v>
      </c>
      <c r="AC8130" s="34">
        <v>224</v>
      </c>
    </row>
    <row r="8131" spans="1:29" x14ac:dyDescent="0.2">
      <c r="A8131" s="34" t="s">
        <v>68624</v>
      </c>
      <c r="B8131" s="34">
        <v>61</v>
      </c>
      <c r="C8131" s="34">
        <v>142</v>
      </c>
      <c r="D8131" s="34">
        <v>179</v>
      </c>
      <c r="E8131" s="34">
        <v>171</v>
      </c>
      <c r="F8131" s="34">
        <v>96</v>
      </c>
      <c r="G8131" s="34">
        <v>106</v>
      </c>
      <c r="H8131" s="34">
        <v>91</v>
      </c>
      <c r="I8131" s="34">
        <v>106</v>
      </c>
      <c r="J8131" s="34">
        <v>87</v>
      </c>
      <c r="K8131" s="34">
        <v>139</v>
      </c>
      <c r="L8131" s="34">
        <v>32</v>
      </c>
      <c r="M8131" s="34">
        <v>109</v>
      </c>
      <c r="N8131" s="34">
        <v>81</v>
      </c>
      <c r="O8131" s="34">
        <v>87</v>
      </c>
      <c r="P8131" s="34">
        <v>103</v>
      </c>
      <c r="Q8131" s="34">
        <v>91</v>
      </c>
      <c r="R8131" s="34">
        <v>74</v>
      </c>
      <c r="S8131" s="34">
        <v>156</v>
      </c>
      <c r="T8131" s="34">
        <v>34</v>
      </c>
      <c r="U8131" s="34">
        <v>53</v>
      </c>
      <c r="V8131" s="34">
        <v>98</v>
      </c>
      <c r="W8131" s="34">
        <v>48</v>
      </c>
      <c r="X8131" s="34">
        <v>110</v>
      </c>
      <c r="Y8131" s="34">
        <v>48</v>
      </c>
      <c r="Z8131" s="34">
        <v>125</v>
      </c>
      <c r="AA8131" s="34">
        <v>159</v>
      </c>
      <c r="AB8131" s="34">
        <v>46</v>
      </c>
      <c r="AC8131" s="34">
        <v>157</v>
      </c>
    </row>
    <row r="8132" spans="1:29" x14ac:dyDescent="0.2">
      <c r="A8132" s="34" t="s">
        <v>68625</v>
      </c>
      <c r="B8132" s="34">
        <v>21</v>
      </c>
      <c r="C8132" s="34">
        <v>14</v>
      </c>
      <c r="D8132" s="34">
        <v>27</v>
      </c>
      <c r="E8132" s="34">
        <v>9</v>
      </c>
      <c r="F8132" s="34">
        <v>14</v>
      </c>
      <c r="G8132" s="34">
        <v>17</v>
      </c>
      <c r="H8132" s="34">
        <v>15</v>
      </c>
      <c r="I8132" s="34">
        <v>17</v>
      </c>
      <c r="J8132" s="34">
        <v>10</v>
      </c>
      <c r="K8132" s="34">
        <v>11</v>
      </c>
      <c r="L8132" s="34">
        <v>9</v>
      </c>
      <c r="M8132" s="34">
        <v>13</v>
      </c>
      <c r="N8132" s="34">
        <v>19</v>
      </c>
      <c r="O8132" s="34">
        <v>16</v>
      </c>
      <c r="P8132" s="34">
        <v>17</v>
      </c>
      <c r="Q8132" s="34">
        <v>16</v>
      </c>
      <c r="R8132" s="34">
        <v>15</v>
      </c>
      <c r="S8132" s="34">
        <v>13</v>
      </c>
      <c r="T8132" s="34">
        <v>14</v>
      </c>
      <c r="U8132" s="34">
        <v>13</v>
      </c>
      <c r="V8132" s="34">
        <v>15</v>
      </c>
      <c r="W8132" s="34">
        <v>12</v>
      </c>
      <c r="X8132" s="34">
        <v>16</v>
      </c>
      <c r="Y8132" s="34">
        <v>15</v>
      </c>
      <c r="Z8132" s="34">
        <v>13</v>
      </c>
      <c r="AA8132" s="34">
        <v>10</v>
      </c>
      <c r="AB8132" s="34">
        <v>7</v>
      </c>
      <c r="AC8132" s="34">
        <v>44</v>
      </c>
    </row>
    <row r="8133" spans="1:29" x14ac:dyDescent="0.2">
      <c r="A8133" s="34" t="s">
        <v>68626</v>
      </c>
      <c r="B8133" s="34">
        <v>23</v>
      </c>
      <c r="C8133" s="34">
        <v>26</v>
      </c>
      <c r="D8133" s="34">
        <v>43</v>
      </c>
      <c r="E8133" s="34">
        <v>32</v>
      </c>
      <c r="F8133" s="34">
        <v>43</v>
      </c>
      <c r="G8133" s="34">
        <v>17</v>
      </c>
      <c r="H8133" s="34">
        <v>32</v>
      </c>
      <c r="I8133" s="34">
        <v>28</v>
      </c>
      <c r="J8133" s="34">
        <v>27</v>
      </c>
      <c r="K8133" s="34">
        <v>27</v>
      </c>
      <c r="L8133" s="34">
        <v>22</v>
      </c>
      <c r="M8133" s="34">
        <v>25</v>
      </c>
      <c r="N8133" s="34">
        <v>32</v>
      </c>
      <c r="O8133" s="34">
        <v>21</v>
      </c>
      <c r="P8133" s="34">
        <v>32</v>
      </c>
      <c r="Q8133" s="34">
        <v>38</v>
      </c>
      <c r="R8133" s="34">
        <v>26</v>
      </c>
      <c r="S8133" s="34">
        <v>27</v>
      </c>
      <c r="T8133" s="34">
        <v>24</v>
      </c>
      <c r="U8133" s="34">
        <v>31</v>
      </c>
      <c r="V8133" s="34">
        <v>30</v>
      </c>
      <c r="W8133" s="34">
        <v>30</v>
      </c>
      <c r="X8133" s="34">
        <v>52</v>
      </c>
      <c r="Y8133" s="34">
        <v>20</v>
      </c>
      <c r="Z8133" s="34">
        <v>49</v>
      </c>
      <c r="AA8133" s="34">
        <v>34</v>
      </c>
      <c r="AB8133" s="34">
        <v>17</v>
      </c>
      <c r="AC8133" s="34">
        <v>55</v>
      </c>
    </row>
    <row r="8134" spans="1:29" x14ac:dyDescent="0.2">
      <c r="A8134" s="34" t="s">
        <v>68627</v>
      </c>
      <c r="B8134" s="34">
        <v>34</v>
      </c>
      <c r="C8134" s="34">
        <v>56</v>
      </c>
      <c r="D8134" s="34">
        <v>54</v>
      </c>
      <c r="E8134" s="34">
        <v>77</v>
      </c>
      <c r="F8134" s="34">
        <v>48</v>
      </c>
      <c r="G8134" s="34">
        <v>68</v>
      </c>
      <c r="H8134" s="34">
        <v>54</v>
      </c>
      <c r="I8134" s="34">
        <v>49</v>
      </c>
      <c r="J8134" s="34">
        <v>40</v>
      </c>
      <c r="K8134" s="34">
        <v>89</v>
      </c>
      <c r="L8134" s="34">
        <v>23</v>
      </c>
      <c r="M8134" s="34">
        <v>41</v>
      </c>
      <c r="N8134" s="34">
        <v>60</v>
      </c>
      <c r="O8134" s="34">
        <v>56</v>
      </c>
      <c r="P8134" s="34">
        <v>54</v>
      </c>
      <c r="Q8134" s="34">
        <v>132</v>
      </c>
      <c r="R8134" s="34">
        <v>60</v>
      </c>
      <c r="S8134" s="34">
        <v>90</v>
      </c>
      <c r="T8134" s="34">
        <v>61</v>
      </c>
      <c r="U8134" s="34">
        <v>57</v>
      </c>
      <c r="V8134" s="34">
        <v>57</v>
      </c>
      <c r="W8134" s="34">
        <v>74</v>
      </c>
      <c r="X8134" s="34">
        <v>64</v>
      </c>
      <c r="Y8134" s="34">
        <v>74</v>
      </c>
      <c r="Z8134" s="34">
        <v>59</v>
      </c>
      <c r="AA8134" s="34">
        <v>90</v>
      </c>
      <c r="AB8134" s="34">
        <v>53</v>
      </c>
      <c r="AC8134" s="34">
        <v>95</v>
      </c>
    </row>
    <row r="8135" spans="1:29" x14ac:dyDescent="0.2">
      <c r="A8135" s="34" t="s">
        <v>68628</v>
      </c>
      <c r="B8135" s="34">
        <v>83</v>
      </c>
      <c r="C8135" s="34">
        <v>78</v>
      </c>
      <c r="D8135" s="34">
        <v>94</v>
      </c>
      <c r="E8135" s="34">
        <v>60</v>
      </c>
      <c r="F8135" s="34">
        <v>86</v>
      </c>
      <c r="G8135" s="34">
        <v>98</v>
      </c>
      <c r="H8135" s="34">
        <v>115</v>
      </c>
      <c r="I8135" s="34">
        <v>67</v>
      </c>
      <c r="J8135" s="34">
        <v>87</v>
      </c>
      <c r="K8135" s="34">
        <v>77</v>
      </c>
      <c r="L8135" s="34">
        <v>84</v>
      </c>
      <c r="M8135" s="34">
        <v>73</v>
      </c>
      <c r="N8135" s="34">
        <v>101</v>
      </c>
      <c r="O8135" s="34">
        <v>54</v>
      </c>
      <c r="P8135" s="34">
        <v>99</v>
      </c>
      <c r="Q8135" s="34">
        <v>66</v>
      </c>
      <c r="R8135" s="34">
        <v>108</v>
      </c>
      <c r="S8135" s="34">
        <v>87</v>
      </c>
      <c r="T8135" s="34">
        <v>124</v>
      </c>
      <c r="U8135" s="34">
        <v>61</v>
      </c>
      <c r="V8135" s="34">
        <v>94</v>
      </c>
      <c r="W8135" s="34">
        <v>98</v>
      </c>
      <c r="X8135" s="34">
        <v>72</v>
      </c>
      <c r="Y8135" s="34">
        <v>79</v>
      </c>
      <c r="Z8135" s="34">
        <v>84</v>
      </c>
      <c r="AA8135" s="34">
        <v>76</v>
      </c>
      <c r="AB8135" s="34">
        <v>74</v>
      </c>
      <c r="AC8135" s="34">
        <v>128</v>
      </c>
    </row>
    <row r="8136" spans="1:29" x14ac:dyDescent="0.2">
      <c r="A8136" s="34" t="s">
        <v>68629</v>
      </c>
      <c r="B8136" s="34">
        <v>116</v>
      </c>
      <c r="C8136" s="34">
        <v>160</v>
      </c>
      <c r="D8136" s="34">
        <v>238</v>
      </c>
      <c r="E8136" s="34">
        <v>183</v>
      </c>
      <c r="F8136" s="34">
        <v>231</v>
      </c>
      <c r="G8136" s="34">
        <v>141</v>
      </c>
      <c r="H8136" s="34">
        <v>236</v>
      </c>
      <c r="I8136" s="34">
        <v>161</v>
      </c>
      <c r="J8136" s="34">
        <v>220</v>
      </c>
      <c r="K8136" s="34">
        <v>199</v>
      </c>
      <c r="L8136" s="34">
        <v>190</v>
      </c>
      <c r="M8136" s="34">
        <v>156</v>
      </c>
      <c r="N8136" s="34">
        <v>223</v>
      </c>
      <c r="O8136" s="34">
        <v>200</v>
      </c>
      <c r="P8136" s="34">
        <v>179</v>
      </c>
      <c r="Q8136" s="34">
        <v>286</v>
      </c>
      <c r="R8136" s="34">
        <v>320</v>
      </c>
      <c r="S8136" s="34">
        <v>219</v>
      </c>
      <c r="T8136" s="34">
        <v>241</v>
      </c>
      <c r="U8136" s="34">
        <v>204</v>
      </c>
      <c r="V8136" s="34">
        <v>270</v>
      </c>
      <c r="W8136" s="34">
        <v>233</v>
      </c>
      <c r="X8136" s="34">
        <v>251</v>
      </c>
      <c r="Y8136" s="34">
        <v>203</v>
      </c>
      <c r="Z8136" s="34">
        <v>256</v>
      </c>
      <c r="AA8136" s="34">
        <v>231</v>
      </c>
      <c r="AB8136" s="34">
        <v>256</v>
      </c>
      <c r="AC8136" s="34">
        <v>292</v>
      </c>
    </row>
    <row r="8137" spans="1:29" x14ac:dyDescent="0.2">
      <c r="A8137" s="34" t="s">
        <v>68630</v>
      </c>
      <c r="B8137" s="34">
        <v>38</v>
      </c>
      <c r="C8137" s="34">
        <v>24</v>
      </c>
      <c r="D8137" s="34">
        <v>42</v>
      </c>
      <c r="E8137" s="34">
        <v>30</v>
      </c>
      <c r="F8137" s="34">
        <v>48</v>
      </c>
      <c r="G8137" s="34">
        <v>8</v>
      </c>
      <c r="H8137" s="34">
        <v>41</v>
      </c>
      <c r="I8137" s="34">
        <v>28</v>
      </c>
      <c r="J8137" s="34">
        <v>31</v>
      </c>
      <c r="K8137" s="34">
        <v>44</v>
      </c>
      <c r="L8137" s="34">
        <v>21</v>
      </c>
      <c r="M8137" s="34">
        <v>23</v>
      </c>
      <c r="N8137" s="34">
        <v>39</v>
      </c>
      <c r="O8137" s="34">
        <v>20</v>
      </c>
      <c r="P8137" s="34">
        <v>37</v>
      </c>
      <c r="Q8137" s="34">
        <v>35</v>
      </c>
      <c r="R8137" s="34">
        <v>50</v>
      </c>
      <c r="S8137" s="34">
        <v>33</v>
      </c>
      <c r="T8137" s="34">
        <v>32</v>
      </c>
      <c r="U8137" s="34">
        <v>23</v>
      </c>
      <c r="V8137" s="34">
        <v>47</v>
      </c>
      <c r="W8137" s="34">
        <v>24</v>
      </c>
      <c r="X8137" s="34">
        <v>57</v>
      </c>
      <c r="Y8137" s="34">
        <v>12</v>
      </c>
      <c r="Z8137" s="34">
        <v>62</v>
      </c>
      <c r="AA8137" s="34">
        <v>41</v>
      </c>
      <c r="AB8137" s="34">
        <v>25</v>
      </c>
      <c r="AC8137" s="34">
        <v>40</v>
      </c>
    </row>
    <row r="8138" spans="1:29" x14ac:dyDescent="0.2">
      <c r="A8138" s="34" t="s">
        <v>68631</v>
      </c>
      <c r="B8138" s="34">
        <v>45</v>
      </c>
      <c r="C8138" s="34">
        <v>107</v>
      </c>
      <c r="D8138" s="34">
        <v>83</v>
      </c>
      <c r="E8138" s="34">
        <v>125</v>
      </c>
      <c r="F8138" s="34">
        <v>87</v>
      </c>
      <c r="G8138" s="34">
        <v>80</v>
      </c>
      <c r="H8138" s="34">
        <v>51</v>
      </c>
      <c r="I8138" s="34">
        <v>107</v>
      </c>
      <c r="J8138" s="34">
        <v>36</v>
      </c>
      <c r="K8138" s="34">
        <v>103</v>
      </c>
      <c r="L8138" s="34">
        <v>35</v>
      </c>
      <c r="M8138" s="34">
        <v>87</v>
      </c>
      <c r="N8138" s="34">
        <v>61</v>
      </c>
      <c r="O8138" s="34">
        <v>69</v>
      </c>
      <c r="P8138" s="34">
        <v>51</v>
      </c>
      <c r="Q8138" s="34">
        <v>85</v>
      </c>
      <c r="R8138" s="34">
        <v>47</v>
      </c>
      <c r="S8138" s="34">
        <v>152</v>
      </c>
      <c r="T8138" s="34">
        <v>25</v>
      </c>
      <c r="U8138" s="34">
        <v>42</v>
      </c>
      <c r="V8138" s="34">
        <v>62</v>
      </c>
      <c r="W8138" s="34">
        <v>57</v>
      </c>
      <c r="X8138" s="34">
        <v>64</v>
      </c>
      <c r="Y8138" s="34">
        <v>28</v>
      </c>
      <c r="Z8138" s="34">
        <v>101</v>
      </c>
      <c r="AA8138" s="34">
        <v>106</v>
      </c>
      <c r="AB8138" s="34">
        <v>22</v>
      </c>
      <c r="AC8138" s="34">
        <v>169</v>
      </c>
    </row>
    <row r="8139" spans="1:29" x14ac:dyDescent="0.2">
      <c r="A8139" s="34" t="s">
        <v>68632</v>
      </c>
      <c r="B8139" s="34">
        <v>22</v>
      </c>
      <c r="C8139" s="34">
        <v>17</v>
      </c>
      <c r="D8139" s="34">
        <v>31</v>
      </c>
      <c r="E8139" s="34">
        <v>14</v>
      </c>
      <c r="F8139" s="34">
        <v>21</v>
      </c>
      <c r="G8139" s="34">
        <v>10</v>
      </c>
      <c r="H8139" s="34">
        <v>34</v>
      </c>
      <c r="I8139" s="34">
        <v>30</v>
      </c>
      <c r="J8139" s="34">
        <v>13</v>
      </c>
      <c r="K8139" s="34">
        <v>11</v>
      </c>
      <c r="L8139" s="34">
        <v>11</v>
      </c>
      <c r="M8139" s="34">
        <v>16</v>
      </c>
      <c r="N8139" s="34">
        <v>14</v>
      </c>
      <c r="O8139" s="34">
        <v>14</v>
      </c>
      <c r="P8139" s="34">
        <v>30</v>
      </c>
      <c r="Q8139" s="34">
        <v>20</v>
      </c>
      <c r="R8139" s="34">
        <v>13</v>
      </c>
      <c r="S8139" s="34">
        <v>13</v>
      </c>
      <c r="T8139" s="34">
        <v>7</v>
      </c>
      <c r="U8139" s="34">
        <v>13</v>
      </c>
      <c r="V8139" s="34">
        <v>16</v>
      </c>
      <c r="W8139" s="34">
        <v>17</v>
      </c>
      <c r="X8139" s="34">
        <v>41</v>
      </c>
      <c r="Y8139" s="34">
        <v>18</v>
      </c>
      <c r="Z8139" s="34">
        <v>31</v>
      </c>
      <c r="AA8139" s="34">
        <v>16</v>
      </c>
      <c r="AB8139" s="34">
        <v>9</v>
      </c>
      <c r="AC8139" s="34">
        <v>25</v>
      </c>
    </row>
    <row r="8140" spans="1:29" x14ac:dyDescent="0.2">
      <c r="A8140" s="34" t="s">
        <v>68633</v>
      </c>
      <c r="B8140" s="34">
        <v>17</v>
      </c>
      <c r="C8140" s="34">
        <v>10</v>
      </c>
      <c r="D8140" s="34">
        <v>13</v>
      </c>
      <c r="E8140" s="34">
        <v>6</v>
      </c>
      <c r="F8140" s="34">
        <v>3</v>
      </c>
      <c r="G8140" s="34">
        <v>8</v>
      </c>
      <c r="H8140" s="34">
        <v>5</v>
      </c>
      <c r="I8140" s="34">
        <v>14</v>
      </c>
      <c r="J8140" s="34">
        <v>3</v>
      </c>
      <c r="K8140" s="34">
        <v>5</v>
      </c>
      <c r="L8140" s="34">
        <v>2</v>
      </c>
      <c r="M8140" s="34">
        <v>7</v>
      </c>
      <c r="N8140" s="34">
        <v>4</v>
      </c>
      <c r="O8140" s="34">
        <v>8</v>
      </c>
      <c r="P8140" s="34">
        <v>6</v>
      </c>
      <c r="Q8140" s="34">
        <v>13</v>
      </c>
      <c r="R8140" s="34">
        <v>8</v>
      </c>
      <c r="S8140" s="34">
        <v>5</v>
      </c>
      <c r="T8140" s="34">
        <v>0</v>
      </c>
      <c r="U8140" s="34">
        <v>9</v>
      </c>
      <c r="V8140" s="34">
        <v>5</v>
      </c>
      <c r="W8140" s="34">
        <v>4</v>
      </c>
      <c r="X8140" s="34">
        <v>4</v>
      </c>
      <c r="Y8140" s="34">
        <v>6</v>
      </c>
      <c r="Z8140" s="34">
        <v>21</v>
      </c>
      <c r="AA8140" s="34">
        <v>15</v>
      </c>
      <c r="AB8140" s="34">
        <v>6</v>
      </c>
      <c r="AC8140" s="34">
        <v>15</v>
      </c>
    </row>
    <row r="8141" spans="1:29" x14ac:dyDescent="0.2">
      <c r="A8141" s="34" t="s">
        <v>68634</v>
      </c>
      <c r="B8141" s="34">
        <v>65</v>
      </c>
      <c r="C8141" s="34">
        <v>50</v>
      </c>
      <c r="D8141" s="34">
        <v>59</v>
      </c>
      <c r="E8141" s="34">
        <v>53</v>
      </c>
      <c r="F8141" s="34">
        <v>61</v>
      </c>
      <c r="G8141" s="34">
        <v>99</v>
      </c>
      <c r="H8141" s="34">
        <v>75</v>
      </c>
      <c r="I8141" s="34">
        <v>40</v>
      </c>
      <c r="J8141" s="34">
        <v>47</v>
      </c>
      <c r="K8141" s="34">
        <v>74</v>
      </c>
      <c r="L8141" s="34">
        <v>55</v>
      </c>
      <c r="M8141" s="34">
        <v>41</v>
      </c>
      <c r="N8141" s="34">
        <v>67</v>
      </c>
      <c r="O8141" s="34">
        <v>45</v>
      </c>
      <c r="P8141" s="34">
        <v>51</v>
      </c>
      <c r="Q8141" s="34">
        <v>120</v>
      </c>
      <c r="R8141" s="34">
        <v>110</v>
      </c>
      <c r="S8141" s="34">
        <v>66</v>
      </c>
      <c r="T8141" s="34">
        <v>83</v>
      </c>
      <c r="U8141" s="34">
        <v>48</v>
      </c>
      <c r="V8141" s="34">
        <v>60</v>
      </c>
      <c r="W8141" s="34">
        <v>60</v>
      </c>
      <c r="X8141" s="34">
        <v>94</v>
      </c>
      <c r="Y8141" s="34">
        <v>76</v>
      </c>
      <c r="Z8141" s="34">
        <v>89</v>
      </c>
      <c r="AA8141" s="34">
        <v>68</v>
      </c>
      <c r="AB8141" s="34">
        <v>57</v>
      </c>
      <c r="AC8141" s="34">
        <v>77</v>
      </c>
    </row>
    <row r="8142" spans="1:29" x14ac:dyDescent="0.2">
      <c r="A8142" s="34" t="s">
        <v>68635</v>
      </c>
      <c r="B8142" s="34">
        <v>73</v>
      </c>
      <c r="C8142" s="34">
        <v>189</v>
      </c>
      <c r="D8142" s="34">
        <v>164</v>
      </c>
      <c r="E8142" s="34">
        <v>189</v>
      </c>
      <c r="F8142" s="34">
        <v>160</v>
      </c>
      <c r="G8142" s="34">
        <v>90</v>
      </c>
      <c r="H8142" s="34">
        <v>133</v>
      </c>
      <c r="I8142" s="34">
        <v>128</v>
      </c>
      <c r="J8142" s="34">
        <v>94</v>
      </c>
      <c r="K8142" s="34">
        <v>182</v>
      </c>
      <c r="L8142" s="34">
        <v>70</v>
      </c>
      <c r="M8142" s="34">
        <v>147</v>
      </c>
      <c r="N8142" s="34">
        <v>92</v>
      </c>
      <c r="O8142" s="34">
        <v>127</v>
      </c>
      <c r="P8142" s="34">
        <v>86</v>
      </c>
      <c r="Q8142" s="34">
        <v>189</v>
      </c>
      <c r="R8142" s="34">
        <v>159</v>
      </c>
      <c r="S8142" s="34">
        <v>175</v>
      </c>
      <c r="T8142" s="34">
        <v>96</v>
      </c>
      <c r="U8142" s="34">
        <v>106</v>
      </c>
      <c r="V8142" s="34">
        <v>110</v>
      </c>
      <c r="W8142" s="34">
        <v>163</v>
      </c>
      <c r="X8142" s="34">
        <v>192</v>
      </c>
      <c r="Y8142" s="34">
        <v>161</v>
      </c>
      <c r="Z8142" s="34">
        <v>159</v>
      </c>
      <c r="AA8142" s="34">
        <v>203</v>
      </c>
      <c r="AB8142" s="34">
        <v>111</v>
      </c>
      <c r="AC8142" s="34">
        <v>250</v>
      </c>
    </row>
    <row r="8143" spans="1:29" x14ac:dyDescent="0.2">
      <c r="A8143" s="34" t="s">
        <v>68636</v>
      </c>
      <c r="B8143" s="34">
        <v>32</v>
      </c>
      <c r="C8143" s="34">
        <v>140</v>
      </c>
      <c r="D8143" s="34">
        <v>59</v>
      </c>
      <c r="E8143" s="34">
        <v>148</v>
      </c>
      <c r="F8143" s="34">
        <v>50</v>
      </c>
      <c r="G8143" s="34">
        <v>107</v>
      </c>
      <c r="H8143" s="34">
        <v>29</v>
      </c>
      <c r="I8143" s="34">
        <v>109</v>
      </c>
      <c r="J8143" s="34">
        <v>34</v>
      </c>
      <c r="K8143" s="34">
        <v>151</v>
      </c>
      <c r="L8143" s="34">
        <v>19</v>
      </c>
      <c r="M8143" s="34">
        <v>116</v>
      </c>
      <c r="N8143" s="34">
        <v>44</v>
      </c>
      <c r="O8143" s="34">
        <v>72</v>
      </c>
      <c r="P8143" s="34">
        <v>20</v>
      </c>
      <c r="Q8143" s="34">
        <v>124</v>
      </c>
      <c r="R8143" s="34">
        <v>26</v>
      </c>
      <c r="S8143" s="34">
        <v>129</v>
      </c>
      <c r="T8143" s="34">
        <v>25</v>
      </c>
      <c r="U8143" s="34">
        <v>119</v>
      </c>
      <c r="V8143" s="34">
        <v>37</v>
      </c>
      <c r="W8143" s="34">
        <v>69</v>
      </c>
      <c r="X8143" s="34">
        <v>33</v>
      </c>
      <c r="Y8143" s="34">
        <v>64</v>
      </c>
      <c r="Z8143" s="34">
        <v>46</v>
      </c>
      <c r="AA8143" s="34">
        <v>106</v>
      </c>
      <c r="AB8143" s="34">
        <v>40</v>
      </c>
      <c r="AC8143" s="34">
        <v>166</v>
      </c>
    </row>
    <row r="8144" spans="1:29" x14ac:dyDescent="0.2">
      <c r="A8144" s="34" t="s">
        <v>68637</v>
      </c>
      <c r="B8144" s="34">
        <v>118</v>
      </c>
      <c r="C8144" s="34">
        <v>265</v>
      </c>
      <c r="D8144" s="34">
        <v>248</v>
      </c>
      <c r="E8144" s="34">
        <v>285</v>
      </c>
      <c r="F8144" s="34">
        <v>230</v>
      </c>
      <c r="G8144" s="34">
        <v>350</v>
      </c>
      <c r="H8144" s="34">
        <v>206</v>
      </c>
      <c r="I8144" s="34">
        <v>255</v>
      </c>
      <c r="J8144" s="34">
        <v>169</v>
      </c>
      <c r="K8144" s="34">
        <v>362</v>
      </c>
      <c r="L8144" s="34">
        <v>99</v>
      </c>
      <c r="M8144" s="34">
        <v>228</v>
      </c>
      <c r="N8144" s="34">
        <v>132</v>
      </c>
      <c r="O8144" s="34">
        <v>251</v>
      </c>
      <c r="P8144" s="34">
        <v>185</v>
      </c>
      <c r="Q8144" s="34">
        <v>288</v>
      </c>
      <c r="R8144" s="34">
        <v>221</v>
      </c>
      <c r="S8144" s="34">
        <v>344</v>
      </c>
      <c r="T8144" s="34">
        <v>113</v>
      </c>
      <c r="U8144" s="34">
        <v>213</v>
      </c>
      <c r="V8144" s="34">
        <v>183</v>
      </c>
      <c r="W8144" s="34">
        <v>296</v>
      </c>
      <c r="X8144" s="34">
        <v>238</v>
      </c>
      <c r="Y8144" s="34">
        <v>223</v>
      </c>
      <c r="Z8144" s="34">
        <v>226</v>
      </c>
      <c r="AA8144" s="34">
        <v>349</v>
      </c>
      <c r="AB8144" s="34">
        <v>142</v>
      </c>
      <c r="AC8144" s="34">
        <v>480</v>
      </c>
    </row>
    <row r="8145" spans="1:29" x14ac:dyDescent="0.2">
      <c r="A8145" s="34" t="s">
        <v>68638</v>
      </c>
      <c r="B8145" s="34">
        <v>113</v>
      </c>
      <c r="C8145" s="34">
        <v>226</v>
      </c>
      <c r="D8145" s="34">
        <v>231</v>
      </c>
      <c r="E8145" s="34">
        <v>274</v>
      </c>
      <c r="F8145" s="34">
        <v>190</v>
      </c>
      <c r="G8145" s="34">
        <v>226</v>
      </c>
      <c r="H8145" s="34">
        <v>216</v>
      </c>
      <c r="I8145" s="34">
        <v>178</v>
      </c>
      <c r="J8145" s="34">
        <v>168</v>
      </c>
      <c r="K8145" s="34">
        <v>249</v>
      </c>
      <c r="L8145" s="34">
        <v>127</v>
      </c>
      <c r="M8145" s="34">
        <v>205</v>
      </c>
      <c r="N8145" s="34">
        <v>150</v>
      </c>
      <c r="O8145" s="34">
        <v>219</v>
      </c>
      <c r="P8145" s="34">
        <v>206</v>
      </c>
      <c r="Q8145" s="34">
        <v>211</v>
      </c>
      <c r="R8145" s="34">
        <v>212</v>
      </c>
      <c r="S8145" s="34">
        <v>232</v>
      </c>
      <c r="T8145" s="34">
        <v>206</v>
      </c>
      <c r="U8145" s="34">
        <v>198</v>
      </c>
      <c r="V8145" s="34">
        <v>191</v>
      </c>
      <c r="W8145" s="34">
        <v>213</v>
      </c>
      <c r="X8145" s="34">
        <v>222</v>
      </c>
      <c r="Y8145" s="34">
        <v>198</v>
      </c>
      <c r="Z8145" s="34">
        <v>206</v>
      </c>
      <c r="AA8145" s="34">
        <v>234</v>
      </c>
      <c r="AB8145" s="34">
        <v>243</v>
      </c>
      <c r="AC8145" s="34">
        <v>332</v>
      </c>
    </row>
    <row r="8146" spans="1:29" x14ac:dyDescent="0.2">
      <c r="A8146" s="34" t="s">
        <v>68639</v>
      </c>
      <c r="B8146" s="34">
        <v>67</v>
      </c>
      <c r="C8146" s="34">
        <v>112</v>
      </c>
      <c r="D8146" s="34">
        <v>97</v>
      </c>
      <c r="E8146" s="34">
        <v>135</v>
      </c>
      <c r="F8146" s="34">
        <v>79</v>
      </c>
      <c r="G8146" s="34">
        <v>97</v>
      </c>
      <c r="H8146" s="34">
        <v>70</v>
      </c>
      <c r="I8146" s="34">
        <v>97</v>
      </c>
      <c r="J8146" s="34">
        <v>59</v>
      </c>
      <c r="K8146" s="34">
        <v>126</v>
      </c>
      <c r="L8146" s="34">
        <v>61</v>
      </c>
      <c r="M8146" s="34">
        <v>111</v>
      </c>
      <c r="N8146" s="34">
        <v>73</v>
      </c>
      <c r="O8146" s="34">
        <v>113</v>
      </c>
      <c r="P8146" s="34">
        <v>80</v>
      </c>
      <c r="Q8146" s="34">
        <v>145</v>
      </c>
      <c r="R8146" s="34">
        <v>112</v>
      </c>
      <c r="S8146" s="34">
        <v>158</v>
      </c>
      <c r="T8146" s="34">
        <v>93</v>
      </c>
      <c r="U8146" s="34">
        <v>119</v>
      </c>
      <c r="V8146" s="34">
        <v>110</v>
      </c>
      <c r="W8146" s="34">
        <v>144</v>
      </c>
      <c r="X8146" s="34">
        <v>105</v>
      </c>
      <c r="Y8146" s="34">
        <v>128</v>
      </c>
      <c r="Z8146" s="34">
        <v>62</v>
      </c>
      <c r="AA8146" s="34">
        <v>174</v>
      </c>
      <c r="AB8146" s="34">
        <v>106</v>
      </c>
      <c r="AC8146" s="34">
        <v>212</v>
      </c>
    </row>
    <row r="8147" spans="1:29" x14ac:dyDescent="0.2">
      <c r="A8147" s="34" t="s">
        <v>68640</v>
      </c>
      <c r="B8147" s="34">
        <v>57</v>
      </c>
      <c r="C8147" s="34">
        <v>78</v>
      </c>
      <c r="D8147" s="34">
        <v>89</v>
      </c>
      <c r="E8147" s="34">
        <v>87</v>
      </c>
      <c r="F8147" s="34">
        <v>73</v>
      </c>
      <c r="G8147" s="34">
        <v>61</v>
      </c>
      <c r="H8147" s="34">
        <v>63</v>
      </c>
      <c r="I8147" s="34">
        <v>93</v>
      </c>
      <c r="J8147" s="34">
        <v>57</v>
      </c>
      <c r="K8147" s="34">
        <v>104</v>
      </c>
      <c r="L8147" s="34">
        <v>36</v>
      </c>
      <c r="M8147" s="34">
        <v>77</v>
      </c>
      <c r="N8147" s="34">
        <v>59</v>
      </c>
      <c r="O8147" s="34">
        <v>66</v>
      </c>
      <c r="P8147" s="34">
        <v>74</v>
      </c>
      <c r="Q8147" s="34">
        <v>128</v>
      </c>
      <c r="R8147" s="34">
        <v>86</v>
      </c>
      <c r="S8147" s="34">
        <v>97</v>
      </c>
      <c r="T8147" s="34">
        <v>50</v>
      </c>
      <c r="U8147" s="34">
        <v>88</v>
      </c>
      <c r="V8147" s="34">
        <v>60</v>
      </c>
      <c r="W8147" s="34">
        <v>57</v>
      </c>
      <c r="X8147" s="34">
        <v>62</v>
      </c>
      <c r="Y8147" s="34">
        <v>88</v>
      </c>
      <c r="Z8147" s="34">
        <v>70</v>
      </c>
      <c r="AA8147" s="34">
        <v>113</v>
      </c>
      <c r="AB8147" s="34">
        <v>66</v>
      </c>
      <c r="AC8147" s="34">
        <v>118</v>
      </c>
    </row>
    <row r="8148" spans="1:29" x14ac:dyDescent="0.2">
      <c r="A8148" s="34" t="s">
        <v>68641</v>
      </c>
      <c r="B8148" s="34">
        <v>64</v>
      </c>
      <c r="C8148" s="34">
        <v>91</v>
      </c>
      <c r="D8148" s="34">
        <v>105</v>
      </c>
      <c r="E8148" s="34">
        <v>65</v>
      </c>
      <c r="F8148" s="34">
        <v>87</v>
      </c>
      <c r="G8148" s="34">
        <v>72</v>
      </c>
      <c r="H8148" s="34">
        <v>81</v>
      </c>
      <c r="I8148" s="34">
        <v>78</v>
      </c>
      <c r="J8148" s="34">
        <v>89</v>
      </c>
      <c r="K8148" s="34">
        <v>101</v>
      </c>
      <c r="L8148" s="34">
        <v>50</v>
      </c>
      <c r="M8148" s="34">
        <v>123</v>
      </c>
      <c r="N8148" s="34">
        <v>76</v>
      </c>
      <c r="O8148" s="34">
        <v>74</v>
      </c>
      <c r="P8148" s="34">
        <v>71</v>
      </c>
      <c r="Q8148" s="34">
        <v>103</v>
      </c>
      <c r="R8148" s="34">
        <v>101</v>
      </c>
      <c r="S8148" s="34">
        <v>116</v>
      </c>
      <c r="T8148" s="34">
        <v>77</v>
      </c>
      <c r="U8148" s="34">
        <v>103</v>
      </c>
      <c r="V8148" s="34">
        <v>83</v>
      </c>
      <c r="W8148" s="34">
        <v>111</v>
      </c>
      <c r="X8148" s="34">
        <v>76</v>
      </c>
      <c r="Y8148" s="34">
        <v>89</v>
      </c>
      <c r="Z8148" s="34">
        <v>82</v>
      </c>
      <c r="AA8148" s="34">
        <v>90</v>
      </c>
      <c r="AB8148" s="34">
        <v>70</v>
      </c>
      <c r="AC8148" s="34">
        <v>158</v>
      </c>
    </row>
    <row r="8149" spans="1:29" x14ac:dyDescent="0.2">
      <c r="A8149" s="34" t="s">
        <v>68642</v>
      </c>
      <c r="B8149" s="34">
        <v>104</v>
      </c>
      <c r="C8149" s="34">
        <v>174</v>
      </c>
      <c r="D8149" s="34">
        <v>221</v>
      </c>
      <c r="E8149" s="34">
        <v>243</v>
      </c>
      <c r="F8149" s="34">
        <v>196</v>
      </c>
      <c r="G8149" s="34">
        <v>169</v>
      </c>
      <c r="H8149" s="34">
        <v>176</v>
      </c>
      <c r="I8149" s="34">
        <v>159</v>
      </c>
      <c r="J8149" s="34">
        <v>157</v>
      </c>
      <c r="K8149" s="34">
        <v>199</v>
      </c>
      <c r="L8149" s="34">
        <v>104</v>
      </c>
      <c r="M8149" s="34">
        <v>166</v>
      </c>
      <c r="N8149" s="34">
        <v>157</v>
      </c>
      <c r="O8149" s="34">
        <v>152</v>
      </c>
      <c r="P8149" s="34">
        <v>143</v>
      </c>
      <c r="Q8149" s="34">
        <v>183</v>
      </c>
      <c r="R8149" s="34">
        <v>198</v>
      </c>
      <c r="S8149" s="34">
        <v>229</v>
      </c>
      <c r="T8149" s="34">
        <v>150</v>
      </c>
      <c r="U8149" s="34">
        <v>155</v>
      </c>
      <c r="V8149" s="34">
        <v>236</v>
      </c>
      <c r="W8149" s="34">
        <v>150</v>
      </c>
      <c r="X8149" s="34">
        <v>191</v>
      </c>
      <c r="Y8149" s="34">
        <v>139</v>
      </c>
      <c r="Z8149" s="34">
        <v>228</v>
      </c>
      <c r="AA8149" s="34">
        <v>264</v>
      </c>
      <c r="AB8149" s="34">
        <v>184</v>
      </c>
      <c r="AC8149" s="34">
        <v>291</v>
      </c>
    </row>
    <row r="8150" spans="1:29" x14ac:dyDescent="0.2">
      <c r="A8150" s="34" t="s">
        <v>68643</v>
      </c>
      <c r="B8150" s="34">
        <v>48</v>
      </c>
      <c r="C8150" s="34">
        <v>37</v>
      </c>
      <c r="D8150" s="34">
        <v>38</v>
      </c>
      <c r="E8150" s="34">
        <v>32</v>
      </c>
      <c r="F8150" s="34">
        <v>37</v>
      </c>
      <c r="G8150" s="34">
        <v>24</v>
      </c>
      <c r="H8150" s="34">
        <v>48</v>
      </c>
      <c r="I8150" s="34">
        <v>36</v>
      </c>
      <c r="J8150" s="34">
        <v>32</v>
      </c>
      <c r="K8150" s="34">
        <v>50</v>
      </c>
      <c r="L8150" s="34">
        <v>25</v>
      </c>
      <c r="M8150" s="34">
        <v>26</v>
      </c>
      <c r="N8150" s="34">
        <v>34</v>
      </c>
      <c r="O8150" s="34">
        <v>38</v>
      </c>
      <c r="P8150" s="34">
        <v>58</v>
      </c>
      <c r="Q8150" s="34">
        <v>41</v>
      </c>
      <c r="R8150" s="34">
        <v>52</v>
      </c>
      <c r="S8150" s="34">
        <v>41</v>
      </c>
      <c r="T8150" s="34">
        <v>50</v>
      </c>
      <c r="U8150" s="34">
        <v>43</v>
      </c>
      <c r="V8150" s="34">
        <v>44</v>
      </c>
      <c r="W8150" s="34">
        <v>38</v>
      </c>
      <c r="X8150" s="34">
        <v>39</v>
      </c>
      <c r="Y8150" s="34">
        <v>34</v>
      </c>
      <c r="Z8150" s="34">
        <v>52</v>
      </c>
      <c r="AA8150" s="34">
        <v>46</v>
      </c>
      <c r="AB8150" s="34">
        <v>60</v>
      </c>
      <c r="AC8150" s="34">
        <v>63</v>
      </c>
    </row>
    <row r="8151" spans="1:29" x14ac:dyDescent="0.2">
      <c r="A8151" s="34" t="s">
        <v>68644</v>
      </c>
      <c r="B8151" s="34">
        <v>21</v>
      </c>
      <c r="C8151" s="34">
        <v>26</v>
      </c>
      <c r="D8151" s="34">
        <v>16</v>
      </c>
      <c r="E8151" s="34">
        <v>25</v>
      </c>
      <c r="F8151" s="34">
        <v>7</v>
      </c>
      <c r="G8151" s="34">
        <v>18</v>
      </c>
      <c r="H8151" s="34">
        <v>10</v>
      </c>
      <c r="I8151" s="34">
        <v>14</v>
      </c>
      <c r="J8151" s="34">
        <v>22</v>
      </c>
      <c r="K8151" s="34">
        <v>23</v>
      </c>
      <c r="L8151" s="34">
        <v>7</v>
      </c>
      <c r="M8151" s="34">
        <v>18</v>
      </c>
      <c r="N8151" s="34">
        <v>11</v>
      </c>
      <c r="O8151" s="34">
        <v>25</v>
      </c>
      <c r="P8151" s="34">
        <v>15</v>
      </c>
      <c r="Q8151" s="34">
        <v>25</v>
      </c>
      <c r="R8151" s="34">
        <v>9</v>
      </c>
      <c r="S8151" s="34">
        <v>28</v>
      </c>
      <c r="T8151" s="34">
        <v>22</v>
      </c>
      <c r="U8151" s="34">
        <v>18</v>
      </c>
      <c r="V8151" s="34">
        <v>15</v>
      </c>
      <c r="W8151" s="34">
        <v>18</v>
      </c>
      <c r="X8151" s="34">
        <v>14</v>
      </c>
      <c r="Y8151" s="34">
        <v>12</v>
      </c>
      <c r="Z8151" s="34">
        <v>9</v>
      </c>
      <c r="AA8151" s="34">
        <v>15</v>
      </c>
      <c r="AB8151" s="34">
        <v>13</v>
      </c>
      <c r="AC8151" s="34">
        <v>46</v>
      </c>
    </row>
    <row r="8152" spans="1:29" x14ac:dyDescent="0.2">
      <c r="A8152" s="34" t="s">
        <v>68645</v>
      </c>
      <c r="B8152" s="34">
        <v>0</v>
      </c>
      <c r="C8152" s="34">
        <v>0</v>
      </c>
      <c r="D8152" s="34">
        <v>0</v>
      </c>
      <c r="E8152" s="34">
        <v>0</v>
      </c>
      <c r="F8152" s="34">
        <v>0</v>
      </c>
      <c r="G8152" s="34">
        <v>0</v>
      </c>
      <c r="H8152" s="34">
        <v>0</v>
      </c>
      <c r="I8152" s="34">
        <v>0</v>
      </c>
      <c r="J8152" s="34">
        <v>0</v>
      </c>
      <c r="K8152" s="34">
        <v>0</v>
      </c>
      <c r="L8152" s="34">
        <v>0</v>
      </c>
      <c r="M8152" s="34">
        <v>0</v>
      </c>
      <c r="N8152" s="34">
        <v>0</v>
      </c>
      <c r="O8152" s="34">
        <v>0</v>
      </c>
      <c r="P8152" s="34">
        <v>0</v>
      </c>
      <c r="Q8152" s="34">
        <v>0</v>
      </c>
      <c r="R8152" s="34">
        <v>0</v>
      </c>
      <c r="S8152" s="34">
        <v>0</v>
      </c>
      <c r="T8152" s="34">
        <v>0</v>
      </c>
      <c r="U8152" s="34">
        <v>0</v>
      </c>
      <c r="V8152" s="34">
        <v>0</v>
      </c>
      <c r="W8152" s="34">
        <v>0</v>
      </c>
      <c r="X8152" s="34">
        <v>0</v>
      </c>
      <c r="Y8152" s="34">
        <v>0</v>
      </c>
      <c r="Z8152" s="34">
        <v>0</v>
      </c>
      <c r="AA8152" s="34">
        <v>0</v>
      </c>
      <c r="AB8152" s="34">
        <v>0</v>
      </c>
      <c r="AC8152" s="34">
        <v>0</v>
      </c>
    </row>
    <row r="8153" spans="1:29" x14ac:dyDescent="0.2">
      <c r="A8153" s="34" t="s">
        <v>68646</v>
      </c>
      <c r="B8153" s="34">
        <v>112</v>
      </c>
      <c r="C8153" s="34">
        <v>81</v>
      </c>
      <c r="D8153" s="34">
        <v>108</v>
      </c>
      <c r="E8153" s="34">
        <v>110</v>
      </c>
      <c r="F8153" s="34">
        <v>110</v>
      </c>
      <c r="G8153" s="34">
        <v>125</v>
      </c>
      <c r="H8153" s="34">
        <v>85</v>
      </c>
      <c r="I8153" s="34">
        <v>55</v>
      </c>
      <c r="J8153" s="34">
        <v>85</v>
      </c>
      <c r="K8153" s="34">
        <v>101</v>
      </c>
      <c r="L8153" s="34">
        <v>72</v>
      </c>
      <c r="M8153" s="34">
        <v>52</v>
      </c>
      <c r="N8153" s="34">
        <v>123</v>
      </c>
      <c r="O8153" s="34">
        <v>69</v>
      </c>
      <c r="P8153" s="34">
        <v>123</v>
      </c>
      <c r="Q8153" s="34">
        <v>96</v>
      </c>
      <c r="R8153" s="34">
        <v>147</v>
      </c>
      <c r="S8153" s="34">
        <v>106</v>
      </c>
      <c r="T8153" s="34">
        <v>121</v>
      </c>
      <c r="U8153" s="34">
        <v>81</v>
      </c>
      <c r="V8153" s="34">
        <v>110</v>
      </c>
      <c r="W8153" s="34">
        <v>90</v>
      </c>
      <c r="X8153" s="34">
        <v>109</v>
      </c>
      <c r="Y8153" s="34">
        <v>75</v>
      </c>
      <c r="Z8153" s="34">
        <v>84</v>
      </c>
      <c r="AA8153" s="34">
        <v>137</v>
      </c>
      <c r="AB8153" s="34">
        <v>116</v>
      </c>
      <c r="AC8153" s="34">
        <v>132</v>
      </c>
    </row>
    <row r="8154" spans="1:29" x14ac:dyDescent="0.2">
      <c r="A8154" s="34" t="s">
        <v>68647</v>
      </c>
      <c r="B8154" s="34">
        <v>198</v>
      </c>
      <c r="C8154" s="34">
        <v>226</v>
      </c>
      <c r="D8154" s="34">
        <v>238</v>
      </c>
      <c r="E8154" s="34">
        <v>238</v>
      </c>
      <c r="F8154" s="34">
        <v>246</v>
      </c>
      <c r="G8154" s="34">
        <v>233</v>
      </c>
      <c r="H8154" s="34">
        <v>257</v>
      </c>
      <c r="I8154" s="34">
        <v>225</v>
      </c>
      <c r="J8154" s="34">
        <v>219</v>
      </c>
      <c r="K8154" s="34">
        <v>311</v>
      </c>
      <c r="L8154" s="34">
        <v>179</v>
      </c>
      <c r="M8154" s="34">
        <v>193</v>
      </c>
      <c r="N8154" s="34">
        <v>209</v>
      </c>
      <c r="O8154" s="34">
        <v>223</v>
      </c>
      <c r="P8154" s="34">
        <v>226</v>
      </c>
      <c r="Q8154" s="34">
        <v>330</v>
      </c>
      <c r="R8154" s="34">
        <v>263</v>
      </c>
      <c r="S8154" s="34">
        <v>269</v>
      </c>
      <c r="T8154" s="34">
        <v>307</v>
      </c>
      <c r="U8154" s="34">
        <v>253</v>
      </c>
      <c r="V8154" s="34">
        <v>241</v>
      </c>
      <c r="W8154" s="34">
        <v>313</v>
      </c>
      <c r="X8154" s="34">
        <v>300</v>
      </c>
      <c r="Y8154" s="34">
        <v>272</v>
      </c>
      <c r="Z8154" s="34">
        <v>271</v>
      </c>
      <c r="AA8154" s="34">
        <v>358</v>
      </c>
      <c r="AB8154" s="34">
        <v>297</v>
      </c>
      <c r="AC8154" s="34">
        <v>376</v>
      </c>
    </row>
    <row r="8155" spans="1:29" x14ac:dyDescent="0.2">
      <c r="A8155" s="34" t="s">
        <v>68648</v>
      </c>
      <c r="B8155" s="34">
        <v>71</v>
      </c>
      <c r="C8155" s="34">
        <v>112</v>
      </c>
      <c r="D8155" s="34">
        <v>124</v>
      </c>
      <c r="E8155" s="34">
        <v>81</v>
      </c>
      <c r="F8155" s="34">
        <v>107</v>
      </c>
      <c r="G8155" s="34">
        <v>82</v>
      </c>
      <c r="H8155" s="34">
        <v>71</v>
      </c>
      <c r="I8155" s="34">
        <v>93</v>
      </c>
      <c r="J8155" s="34">
        <v>71</v>
      </c>
      <c r="K8155" s="34">
        <v>138</v>
      </c>
      <c r="L8155" s="34">
        <v>62</v>
      </c>
      <c r="M8155" s="34">
        <v>73</v>
      </c>
      <c r="N8155" s="34">
        <v>93</v>
      </c>
      <c r="O8155" s="34">
        <v>85</v>
      </c>
      <c r="P8155" s="34">
        <v>76</v>
      </c>
      <c r="Q8155" s="34">
        <v>108</v>
      </c>
      <c r="R8155" s="34">
        <v>86</v>
      </c>
      <c r="S8155" s="34">
        <v>92</v>
      </c>
      <c r="T8155" s="34">
        <v>55</v>
      </c>
      <c r="U8155" s="34">
        <v>72</v>
      </c>
      <c r="V8155" s="34">
        <v>107</v>
      </c>
      <c r="W8155" s="34">
        <v>88</v>
      </c>
      <c r="X8155" s="34">
        <v>114</v>
      </c>
      <c r="Y8155" s="34">
        <v>82</v>
      </c>
      <c r="Z8155" s="34">
        <v>157</v>
      </c>
      <c r="AA8155" s="34">
        <v>134</v>
      </c>
      <c r="AB8155" s="34">
        <v>85</v>
      </c>
      <c r="AC8155" s="34">
        <v>120</v>
      </c>
    </row>
    <row r="8156" spans="1:29" x14ac:dyDescent="0.2">
      <c r="A8156" s="34" t="s">
        <v>68649</v>
      </c>
      <c r="B8156" s="34">
        <v>97</v>
      </c>
      <c r="C8156" s="34">
        <v>106</v>
      </c>
      <c r="D8156" s="34">
        <v>110</v>
      </c>
      <c r="E8156" s="34">
        <v>140</v>
      </c>
      <c r="F8156" s="34">
        <v>92</v>
      </c>
      <c r="G8156" s="34">
        <v>152</v>
      </c>
      <c r="H8156" s="34">
        <v>85</v>
      </c>
      <c r="I8156" s="34">
        <v>111</v>
      </c>
      <c r="J8156" s="34">
        <v>65</v>
      </c>
      <c r="K8156" s="34">
        <v>145</v>
      </c>
      <c r="L8156" s="34">
        <v>80</v>
      </c>
      <c r="M8156" s="34">
        <v>120</v>
      </c>
      <c r="N8156" s="34">
        <v>80</v>
      </c>
      <c r="O8156" s="34">
        <v>118</v>
      </c>
      <c r="P8156" s="34">
        <v>92</v>
      </c>
      <c r="Q8156" s="34">
        <v>156</v>
      </c>
      <c r="R8156" s="34">
        <v>110</v>
      </c>
      <c r="S8156" s="34">
        <v>199</v>
      </c>
      <c r="T8156" s="34">
        <v>86</v>
      </c>
      <c r="U8156" s="34">
        <v>146</v>
      </c>
      <c r="V8156" s="34">
        <v>135</v>
      </c>
      <c r="W8156" s="34">
        <v>185</v>
      </c>
      <c r="X8156" s="34">
        <v>126</v>
      </c>
      <c r="Y8156" s="34">
        <v>158</v>
      </c>
      <c r="Z8156" s="34">
        <v>137</v>
      </c>
      <c r="AA8156" s="34">
        <v>152</v>
      </c>
      <c r="AB8156" s="34">
        <v>125</v>
      </c>
      <c r="AC8156" s="34">
        <v>227</v>
      </c>
    </row>
    <row r="8157" spans="1:29" x14ac:dyDescent="0.2">
      <c r="A8157" s="34" t="s">
        <v>68650</v>
      </c>
      <c r="B8157" s="34">
        <v>102</v>
      </c>
      <c r="C8157" s="34">
        <v>101</v>
      </c>
      <c r="D8157" s="34">
        <v>120</v>
      </c>
      <c r="E8157" s="34">
        <v>104</v>
      </c>
      <c r="F8157" s="34">
        <v>124</v>
      </c>
      <c r="G8157" s="34">
        <v>111</v>
      </c>
      <c r="H8157" s="34">
        <v>122</v>
      </c>
      <c r="I8157" s="34">
        <v>91</v>
      </c>
      <c r="J8157" s="34">
        <v>114</v>
      </c>
      <c r="K8157" s="34">
        <v>106</v>
      </c>
      <c r="L8157" s="34">
        <v>69</v>
      </c>
      <c r="M8157" s="34">
        <v>69</v>
      </c>
      <c r="N8157" s="34">
        <v>103</v>
      </c>
      <c r="O8157" s="34">
        <v>73</v>
      </c>
      <c r="P8157" s="34">
        <v>97</v>
      </c>
      <c r="Q8157" s="34">
        <v>119</v>
      </c>
      <c r="R8157" s="34">
        <v>108</v>
      </c>
      <c r="S8157" s="34">
        <v>127</v>
      </c>
      <c r="T8157" s="34">
        <v>125</v>
      </c>
      <c r="U8157" s="34">
        <v>94</v>
      </c>
      <c r="V8157" s="34">
        <v>117</v>
      </c>
      <c r="W8157" s="34">
        <v>89</v>
      </c>
      <c r="X8157" s="34">
        <v>155</v>
      </c>
      <c r="Y8157" s="34">
        <v>115</v>
      </c>
      <c r="Z8157" s="34">
        <v>134</v>
      </c>
      <c r="AA8157" s="34">
        <v>108</v>
      </c>
      <c r="AB8157" s="34">
        <v>96</v>
      </c>
      <c r="AC8157" s="34">
        <v>163</v>
      </c>
    </row>
    <row r="8158" spans="1:29" x14ac:dyDescent="0.2">
      <c r="A8158" s="34" t="s">
        <v>68651</v>
      </c>
      <c r="B8158" s="34">
        <v>8</v>
      </c>
      <c r="C8158" s="34">
        <v>10</v>
      </c>
      <c r="D8158" s="34">
        <v>7</v>
      </c>
      <c r="E8158" s="34">
        <v>1</v>
      </c>
      <c r="F8158" s="34">
        <v>7</v>
      </c>
      <c r="G8158" s="34">
        <v>8</v>
      </c>
      <c r="H8158" s="34">
        <v>5</v>
      </c>
      <c r="I8158" s="34">
        <v>6</v>
      </c>
      <c r="J8158" s="34">
        <v>12</v>
      </c>
      <c r="K8158" s="34">
        <v>18</v>
      </c>
      <c r="L8158" s="34">
        <v>1</v>
      </c>
      <c r="M8158" s="34">
        <v>4</v>
      </c>
      <c r="N8158" s="34">
        <v>3</v>
      </c>
      <c r="O8158" s="34">
        <v>6</v>
      </c>
      <c r="P8158" s="34">
        <v>3</v>
      </c>
      <c r="Q8158" s="34">
        <v>12</v>
      </c>
      <c r="R8158" s="34">
        <v>5</v>
      </c>
      <c r="S8158" s="34">
        <v>6</v>
      </c>
      <c r="T8158" s="34">
        <v>1</v>
      </c>
      <c r="U8158" s="34">
        <v>6</v>
      </c>
      <c r="V8158" s="34">
        <v>8</v>
      </c>
      <c r="W8158" s="34">
        <v>11</v>
      </c>
      <c r="X8158" s="34">
        <v>6</v>
      </c>
      <c r="Y8158" s="34">
        <v>7</v>
      </c>
      <c r="Z8158" s="34">
        <v>1</v>
      </c>
      <c r="AA8158" s="34">
        <v>16</v>
      </c>
      <c r="AB8158" s="34">
        <v>8</v>
      </c>
      <c r="AC8158" s="34">
        <v>6</v>
      </c>
    </row>
    <row r="8159" spans="1:29" x14ac:dyDescent="0.2">
      <c r="A8159" s="34" t="s">
        <v>68652</v>
      </c>
      <c r="B8159" s="34">
        <v>48</v>
      </c>
      <c r="C8159" s="34">
        <v>60</v>
      </c>
      <c r="D8159" s="34">
        <v>37</v>
      </c>
      <c r="E8159" s="34">
        <v>52</v>
      </c>
      <c r="F8159" s="34">
        <v>48</v>
      </c>
      <c r="G8159" s="34">
        <v>65</v>
      </c>
      <c r="H8159" s="34">
        <v>37</v>
      </c>
      <c r="I8159" s="34">
        <v>65</v>
      </c>
      <c r="J8159" s="34">
        <v>35</v>
      </c>
      <c r="K8159" s="34">
        <v>68</v>
      </c>
      <c r="L8159" s="34">
        <v>46</v>
      </c>
      <c r="M8159" s="34">
        <v>51</v>
      </c>
      <c r="N8159" s="34">
        <v>45</v>
      </c>
      <c r="O8159" s="34">
        <v>58</v>
      </c>
      <c r="P8159" s="34">
        <v>35</v>
      </c>
      <c r="Q8159" s="34">
        <v>79</v>
      </c>
      <c r="R8159" s="34">
        <v>35</v>
      </c>
      <c r="S8159" s="34">
        <v>88</v>
      </c>
      <c r="T8159" s="34">
        <v>37</v>
      </c>
      <c r="U8159" s="34">
        <v>44</v>
      </c>
      <c r="V8159" s="34">
        <v>56</v>
      </c>
      <c r="W8159" s="34">
        <v>82</v>
      </c>
      <c r="X8159" s="34">
        <v>68</v>
      </c>
      <c r="Y8159" s="34">
        <v>73</v>
      </c>
      <c r="Z8159" s="34">
        <v>35</v>
      </c>
      <c r="AA8159" s="34">
        <v>55</v>
      </c>
      <c r="AB8159" s="34">
        <v>44</v>
      </c>
      <c r="AC8159" s="34">
        <v>94</v>
      </c>
    </row>
    <row r="8160" spans="1:29" x14ac:dyDescent="0.2">
      <c r="A8160" s="34" t="s">
        <v>68653</v>
      </c>
      <c r="B8160" s="34">
        <v>37</v>
      </c>
      <c r="C8160" s="34">
        <v>58</v>
      </c>
      <c r="D8160" s="34">
        <v>77</v>
      </c>
      <c r="E8160" s="34">
        <v>77</v>
      </c>
      <c r="F8160" s="34">
        <v>63</v>
      </c>
      <c r="G8160" s="34">
        <v>41</v>
      </c>
      <c r="H8160" s="34">
        <v>61</v>
      </c>
      <c r="I8160" s="34">
        <v>61</v>
      </c>
      <c r="J8160" s="34">
        <v>47</v>
      </c>
      <c r="K8160" s="34">
        <v>91</v>
      </c>
      <c r="L8160" s="34">
        <v>39</v>
      </c>
      <c r="M8160" s="34">
        <v>64</v>
      </c>
      <c r="N8160" s="34">
        <v>53</v>
      </c>
      <c r="O8160" s="34">
        <v>44</v>
      </c>
      <c r="P8160" s="34">
        <v>59</v>
      </c>
      <c r="Q8160" s="34">
        <v>77</v>
      </c>
      <c r="R8160" s="34">
        <v>43</v>
      </c>
      <c r="S8160" s="34">
        <v>89</v>
      </c>
      <c r="T8160" s="34">
        <v>23</v>
      </c>
      <c r="U8160" s="34">
        <v>48</v>
      </c>
      <c r="V8160" s="34">
        <v>71</v>
      </c>
      <c r="W8160" s="34">
        <v>53</v>
      </c>
      <c r="X8160" s="34">
        <v>54</v>
      </c>
      <c r="Y8160" s="34">
        <v>46</v>
      </c>
      <c r="Z8160" s="34">
        <v>69</v>
      </c>
      <c r="AA8160" s="34">
        <v>107</v>
      </c>
      <c r="AB8160" s="34">
        <v>27</v>
      </c>
      <c r="AC8160" s="34">
        <v>101</v>
      </c>
    </row>
    <row r="8161" spans="1:29" x14ac:dyDescent="0.2">
      <c r="A8161" s="34" t="s">
        <v>68654</v>
      </c>
      <c r="B8161" s="34">
        <v>118</v>
      </c>
      <c r="C8161" s="34">
        <v>186</v>
      </c>
      <c r="D8161" s="34">
        <v>181</v>
      </c>
      <c r="E8161" s="34">
        <v>202</v>
      </c>
      <c r="F8161" s="34">
        <v>149</v>
      </c>
      <c r="G8161" s="34">
        <v>156</v>
      </c>
      <c r="H8161" s="34">
        <v>121</v>
      </c>
      <c r="I8161" s="34">
        <v>193</v>
      </c>
      <c r="J8161" s="34">
        <v>129</v>
      </c>
      <c r="K8161" s="34">
        <v>168</v>
      </c>
      <c r="L8161" s="34">
        <v>78</v>
      </c>
      <c r="M8161" s="34">
        <v>152</v>
      </c>
      <c r="N8161" s="34">
        <v>118</v>
      </c>
      <c r="O8161" s="34">
        <v>164</v>
      </c>
      <c r="P8161" s="34">
        <v>159</v>
      </c>
      <c r="Q8161" s="34">
        <v>277</v>
      </c>
      <c r="R8161" s="34">
        <v>168</v>
      </c>
      <c r="S8161" s="34">
        <v>291</v>
      </c>
      <c r="T8161" s="34">
        <v>100</v>
      </c>
      <c r="U8161" s="34">
        <v>192</v>
      </c>
      <c r="V8161" s="34">
        <v>184</v>
      </c>
      <c r="W8161" s="34">
        <v>171</v>
      </c>
      <c r="X8161" s="34">
        <v>222</v>
      </c>
      <c r="Y8161" s="34">
        <v>226</v>
      </c>
      <c r="Z8161" s="34">
        <v>218</v>
      </c>
      <c r="AA8161" s="34">
        <v>245</v>
      </c>
      <c r="AB8161" s="34">
        <v>159</v>
      </c>
      <c r="AC8161" s="34">
        <v>332</v>
      </c>
    </row>
    <row r="8162" spans="1:29" x14ac:dyDescent="0.2">
      <c r="A8162" s="34" t="s">
        <v>68655</v>
      </c>
      <c r="B8162" s="34">
        <v>204</v>
      </c>
      <c r="C8162" s="34">
        <v>200</v>
      </c>
      <c r="D8162" s="34">
        <v>283</v>
      </c>
      <c r="E8162" s="34">
        <v>224</v>
      </c>
      <c r="F8162" s="34">
        <v>260</v>
      </c>
      <c r="G8162" s="34">
        <v>246</v>
      </c>
      <c r="H8162" s="34">
        <v>277</v>
      </c>
      <c r="I8162" s="34">
        <v>223</v>
      </c>
      <c r="J8162" s="34">
        <v>207</v>
      </c>
      <c r="K8162" s="34">
        <v>273</v>
      </c>
      <c r="L8162" s="34">
        <v>218</v>
      </c>
      <c r="M8162" s="34">
        <v>199</v>
      </c>
      <c r="N8162" s="34">
        <v>214</v>
      </c>
      <c r="O8162" s="34">
        <v>213</v>
      </c>
      <c r="P8162" s="34">
        <v>222</v>
      </c>
      <c r="Q8162" s="34">
        <v>252</v>
      </c>
      <c r="R8162" s="34">
        <v>328</v>
      </c>
      <c r="S8162" s="34">
        <v>270</v>
      </c>
      <c r="T8162" s="34">
        <v>305</v>
      </c>
      <c r="U8162" s="34">
        <v>231</v>
      </c>
      <c r="V8162" s="34">
        <v>304</v>
      </c>
      <c r="W8162" s="34">
        <v>214</v>
      </c>
      <c r="X8162" s="34">
        <v>310</v>
      </c>
      <c r="Y8162" s="34">
        <v>229</v>
      </c>
      <c r="Z8162" s="34">
        <v>259</v>
      </c>
      <c r="AA8162" s="34">
        <v>290</v>
      </c>
      <c r="AB8162" s="34">
        <v>312</v>
      </c>
      <c r="AC8162" s="34">
        <v>398</v>
      </c>
    </row>
    <row r="8163" spans="1:29" x14ac:dyDescent="0.2">
      <c r="A8163" s="34" t="s">
        <v>68656</v>
      </c>
      <c r="B8163" s="34">
        <v>51</v>
      </c>
      <c r="C8163" s="34">
        <v>101</v>
      </c>
      <c r="D8163" s="34">
        <v>70</v>
      </c>
      <c r="E8163" s="34">
        <v>116</v>
      </c>
      <c r="F8163" s="34">
        <v>90</v>
      </c>
      <c r="G8163" s="34">
        <v>108</v>
      </c>
      <c r="H8163" s="34">
        <v>51</v>
      </c>
      <c r="I8163" s="34">
        <v>104</v>
      </c>
      <c r="J8163" s="34">
        <v>59</v>
      </c>
      <c r="K8163" s="34">
        <v>94</v>
      </c>
      <c r="L8163" s="34">
        <v>45</v>
      </c>
      <c r="M8163" s="34">
        <v>82</v>
      </c>
      <c r="N8163" s="34">
        <v>67</v>
      </c>
      <c r="O8163" s="34">
        <v>73</v>
      </c>
      <c r="P8163" s="34">
        <v>43</v>
      </c>
      <c r="Q8163" s="34">
        <v>122</v>
      </c>
      <c r="R8163" s="34">
        <v>93</v>
      </c>
      <c r="S8163" s="34">
        <v>133</v>
      </c>
      <c r="T8163" s="34">
        <v>68</v>
      </c>
      <c r="U8163" s="34">
        <v>71</v>
      </c>
      <c r="V8163" s="34">
        <v>96</v>
      </c>
      <c r="W8163" s="34">
        <v>82</v>
      </c>
      <c r="X8163" s="34">
        <v>74</v>
      </c>
      <c r="Y8163" s="34">
        <v>107</v>
      </c>
      <c r="Z8163" s="34">
        <v>112</v>
      </c>
      <c r="AA8163" s="34">
        <v>103</v>
      </c>
      <c r="AB8163" s="34">
        <v>54</v>
      </c>
      <c r="AC8163" s="34">
        <v>137</v>
      </c>
    </row>
    <row r="8164" spans="1:29" x14ac:dyDescent="0.2">
      <c r="A8164" s="34" t="s">
        <v>68657</v>
      </c>
      <c r="B8164" s="34">
        <v>15</v>
      </c>
      <c r="C8164" s="34">
        <v>22</v>
      </c>
      <c r="D8164" s="34">
        <v>29</v>
      </c>
      <c r="E8164" s="34">
        <v>24</v>
      </c>
      <c r="F8164" s="34">
        <v>19</v>
      </c>
      <c r="G8164" s="34">
        <v>18</v>
      </c>
      <c r="H8164" s="34">
        <v>3</v>
      </c>
      <c r="I8164" s="34">
        <v>15</v>
      </c>
      <c r="J8164" s="34">
        <v>8</v>
      </c>
      <c r="K8164" s="34">
        <v>9</v>
      </c>
      <c r="L8164" s="34">
        <v>5</v>
      </c>
      <c r="M8164" s="34">
        <v>19</v>
      </c>
      <c r="N8164" s="34">
        <v>9</v>
      </c>
      <c r="O8164" s="34">
        <v>4</v>
      </c>
      <c r="P8164" s="34">
        <v>14</v>
      </c>
      <c r="Q8164" s="34">
        <v>8</v>
      </c>
      <c r="R8164" s="34">
        <v>11</v>
      </c>
      <c r="S8164" s="34">
        <v>31</v>
      </c>
      <c r="T8164" s="34">
        <v>6</v>
      </c>
      <c r="U8164" s="34">
        <v>9</v>
      </c>
      <c r="V8164" s="34">
        <v>19</v>
      </c>
      <c r="W8164" s="34">
        <v>2</v>
      </c>
      <c r="X8164" s="34">
        <v>9</v>
      </c>
      <c r="Y8164" s="34">
        <v>15</v>
      </c>
      <c r="Z8164" s="34">
        <v>14</v>
      </c>
      <c r="AA8164" s="34">
        <v>18</v>
      </c>
      <c r="AB8164" s="34">
        <v>6</v>
      </c>
      <c r="AC8164" s="34">
        <v>30</v>
      </c>
    </row>
    <row r="8165" spans="1:29" x14ac:dyDescent="0.2">
      <c r="A8165" s="34" t="s">
        <v>68658</v>
      </c>
      <c r="B8165" s="34">
        <v>253</v>
      </c>
      <c r="C8165" s="34">
        <v>233</v>
      </c>
      <c r="D8165" s="34">
        <v>248</v>
      </c>
      <c r="E8165" s="34">
        <v>227</v>
      </c>
      <c r="F8165" s="34">
        <v>298</v>
      </c>
      <c r="G8165" s="34">
        <v>235</v>
      </c>
      <c r="H8165" s="34">
        <v>249</v>
      </c>
      <c r="I8165" s="34">
        <v>273</v>
      </c>
      <c r="J8165" s="34">
        <v>237</v>
      </c>
      <c r="K8165" s="34">
        <v>291</v>
      </c>
      <c r="L8165" s="34">
        <v>177</v>
      </c>
      <c r="M8165" s="34">
        <v>246</v>
      </c>
      <c r="N8165" s="34">
        <v>218</v>
      </c>
      <c r="O8165" s="34">
        <v>178</v>
      </c>
      <c r="P8165" s="34">
        <v>222</v>
      </c>
      <c r="Q8165" s="34">
        <v>279</v>
      </c>
      <c r="R8165" s="34">
        <v>289</v>
      </c>
      <c r="S8165" s="34">
        <v>259</v>
      </c>
      <c r="T8165" s="34">
        <v>227</v>
      </c>
      <c r="U8165" s="34">
        <v>221</v>
      </c>
      <c r="V8165" s="34">
        <v>271</v>
      </c>
      <c r="W8165" s="34">
        <v>262</v>
      </c>
      <c r="X8165" s="34">
        <v>359</v>
      </c>
      <c r="Y8165" s="34">
        <v>254</v>
      </c>
      <c r="Z8165" s="34">
        <v>289</v>
      </c>
      <c r="AA8165" s="34">
        <v>268</v>
      </c>
      <c r="AB8165" s="34">
        <v>297</v>
      </c>
      <c r="AC8165" s="34">
        <v>351</v>
      </c>
    </row>
    <row r="8166" spans="1:29" x14ac:dyDescent="0.2">
      <c r="A8166" s="34" t="s">
        <v>68659</v>
      </c>
      <c r="B8166" s="34">
        <v>32</v>
      </c>
      <c r="C8166" s="34">
        <v>25</v>
      </c>
      <c r="D8166" s="34">
        <v>49</v>
      </c>
      <c r="E8166" s="34">
        <v>39</v>
      </c>
      <c r="F8166" s="34">
        <v>20</v>
      </c>
      <c r="G8166" s="34">
        <v>112</v>
      </c>
      <c r="H8166" s="34">
        <v>42</v>
      </c>
      <c r="I8166" s="34">
        <v>24</v>
      </c>
      <c r="J8166" s="34">
        <v>26</v>
      </c>
      <c r="K8166" s="34">
        <v>40</v>
      </c>
      <c r="L8166" s="34">
        <v>17</v>
      </c>
      <c r="M8166" s="34">
        <v>26</v>
      </c>
      <c r="N8166" s="34">
        <v>27</v>
      </c>
      <c r="O8166" s="34">
        <v>28</v>
      </c>
      <c r="P8166" s="34">
        <v>13</v>
      </c>
      <c r="Q8166" s="34">
        <v>99</v>
      </c>
      <c r="R8166" s="34">
        <v>26</v>
      </c>
      <c r="S8166" s="34">
        <v>59</v>
      </c>
      <c r="T8166" s="34">
        <v>28</v>
      </c>
      <c r="U8166" s="34">
        <v>24</v>
      </c>
      <c r="V8166" s="34">
        <v>28</v>
      </c>
      <c r="W8166" s="34">
        <v>36</v>
      </c>
      <c r="X8166" s="34">
        <v>32</v>
      </c>
      <c r="Y8166" s="34">
        <v>20</v>
      </c>
      <c r="Z8166" s="34">
        <v>44</v>
      </c>
      <c r="AA8166" s="34">
        <v>48</v>
      </c>
      <c r="AB8166" s="34">
        <v>35</v>
      </c>
      <c r="AC8166" s="34">
        <v>56</v>
      </c>
    </row>
    <row r="8167" spans="1:29" x14ac:dyDescent="0.2">
      <c r="A8167" s="34" t="s">
        <v>68660</v>
      </c>
      <c r="B8167" s="34">
        <v>47</v>
      </c>
      <c r="C8167" s="34">
        <v>85</v>
      </c>
      <c r="D8167" s="34">
        <v>114</v>
      </c>
      <c r="E8167" s="34">
        <v>100</v>
      </c>
      <c r="F8167" s="34">
        <v>76</v>
      </c>
      <c r="G8167" s="34">
        <v>111</v>
      </c>
      <c r="H8167" s="34">
        <v>74</v>
      </c>
      <c r="I8167" s="34">
        <v>87</v>
      </c>
      <c r="J8167" s="34">
        <v>55</v>
      </c>
      <c r="K8167" s="34">
        <v>118</v>
      </c>
      <c r="L8167" s="34">
        <v>38</v>
      </c>
      <c r="M8167" s="34">
        <v>68</v>
      </c>
      <c r="N8167" s="34">
        <v>61</v>
      </c>
      <c r="O8167" s="34">
        <v>62</v>
      </c>
      <c r="P8167" s="34">
        <v>46</v>
      </c>
      <c r="Q8167" s="34">
        <v>86</v>
      </c>
      <c r="R8167" s="34">
        <v>73</v>
      </c>
      <c r="S8167" s="34">
        <v>124</v>
      </c>
      <c r="T8167" s="34">
        <v>38</v>
      </c>
      <c r="U8167" s="34">
        <v>80</v>
      </c>
      <c r="V8167" s="34">
        <v>90</v>
      </c>
      <c r="W8167" s="34">
        <v>64</v>
      </c>
      <c r="X8167" s="34">
        <v>101</v>
      </c>
      <c r="Y8167" s="34">
        <v>69</v>
      </c>
      <c r="Z8167" s="34">
        <v>88</v>
      </c>
      <c r="AA8167" s="34">
        <v>133</v>
      </c>
      <c r="AB8167" s="34">
        <v>55</v>
      </c>
      <c r="AC8167" s="34">
        <v>156</v>
      </c>
    </row>
    <row r="8168" spans="1:29" x14ac:dyDescent="0.2">
      <c r="A8168" s="34" t="s">
        <v>68661</v>
      </c>
      <c r="B8168" s="34">
        <v>72</v>
      </c>
      <c r="C8168" s="34">
        <v>110</v>
      </c>
      <c r="D8168" s="34">
        <v>158</v>
      </c>
      <c r="E8168" s="34">
        <v>136</v>
      </c>
      <c r="F8168" s="34">
        <v>122</v>
      </c>
      <c r="G8168" s="34">
        <v>169</v>
      </c>
      <c r="H8168" s="34">
        <v>80</v>
      </c>
      <c r="I8168" s="34">
        <v>102</v>
      </c>
      <c r="J8168" s="34">
        <v>64</v>
      </c>
      <c r="K8168" s="34">
        <v>114</v>
      </c>
      <c r="L8168" s="34">
        <v>53</v>
      </c>
      <c r="M8168" s="34">
        <v>111</v>
      </c>
      <c r="N8168" s="34">
        <v>78</v>
      </c>
      <c r="O8168" s="34">
        <v>77</v>
      </c>
      <c r="P8168" s="34">
        <v>67</v>
      </c>
      <c r="Q8168" s="34">
        <v>113</v>
      </c>
      <c r="R8168" s="34">
        <v>86</v>
      </c>
      <c r="S8168" s="34">
        <v>180</v>
      </c>
      <c r="T8168" s="34">
        <v>46</v>
      </c>
      <c r="U8168" s="34">
        <v>65</v>
      </c>
      <c r="V8168" s="34">
        <v>98</v>
      </c>
      <c r="W8168" s="34">
        <v>90</v>
      </c>
      <c r="X8168" s="34">
        <v>119</v>
      </c>
      <c r="Y8168" s="34">
        <v>88</v>
      </c>
      <c r="Z8168" s="34">
        <v>116</v>
      </c>
      <c r="AA8168" s="34">
        <v>133</v>
      </c>
      <c r="AB8168" s="34">
        <v>73</v>
      </c>
      <c r="AC8168" s="34">
        <v>189</v>
      </c>
    </row>
    <row r="8169" spans="1:29" x14ac:dyDescent="0.2">
      <c r="A8169" s="34" t="s">
        <v>68662</v>
      </c>
      <c r="B8169" s="34">
        <v>67</v>
      </c>
      <c r="C8169" s="34">
        <v>96</v>
      </c>
      <c r="D8169" s="34">
        <v>175</v>
      </c>
      <c r="E8169" s="34">
        <v>86</v>
      </c>
      <c r="F8169" s="34">
        <v>156</v>
      </c>
      <c r="G8169" s="34">
        <v>131</v>
      </c>
      <c r="H8169" s="34">
        <v>115</v>
      </c>
      <c r="I8169" s="34">
        <v>100</v>
      </c>
      <c r="J8169" s="34">
        <v>111</v>
      </c>
      <c r="K8169" s="34">
        <v>93</v>
      </c>
      <c r="L8169" s="34">
        <v>71</v>
      </c>
      <c r="M8169" s="34">
        <v>73</v>
      </c>
      <c r="N8169" s="34">
        <v>89</v>
      </c>
      <c r="O8169" s="34">
        <v>103</v>
      </c>
      <c r="P8169" s="34">
        <v>136</v>
      </c>
      <c r="Q8169" s="34">
        <v>128</v>
      </c>
      <c r="R8169" s="34">
        <v>155</v>
      </c>
      <c r="S8169" s="34">
        <v>132</v>
      </c>
      <c r="T8169" s="34">
        <v>92</v>
      </c>
      <c r="U8169" s="34">
        <v>71</v>
      </c>
      <c r="V8169" s="34">
        <v>136</v>
      </c>
      <c r="W8169" s="34">
        <v>89</v>
      </c>
      <c r="X8169" s="34">
        <v>153</v>
      </c>
      <c r="Y8169" s="34">
        <v>119</v>
      </c>
      <c r="Z8169" s="34">
        <v>160</v>
      </c>
      <c r="AA8169" s="34">
        <v>122</v>
      </c>
      <c r="AB8169" s="34">
        <v>109</v>
      </c>
      <c r="AC8169" s="34">
        <v>178</v>
      </c>
    </row>
    <row r="8170" spans="1:29" x14ac:dyDescent="0.2">
      <c r="A8170" s="34" t="s">
        <v>68663</v>
      </c>
      <c r="B8170" s="34">
        <v>27</v>
      </c>
      <c r="C8170" s="34">
        <v>43</v>
      </c>
      <c r="D8170" s="34">
        <v>24</v>
      </c>
      <c r="E8170" s="34">
        <v>40</v>
      </c>
      <c r="F8170" s="34">
        <v>14</v>
      </c>
      <c r="G8170" s="34">
        <v>64</v>
      </c>
      <c r="H8170" s="34">
        <v>18</v>
      </c>
      <c r="I8170" s="34">
        <v>39</v>
      </c>
      <c r="J8170" s="34">
        <v>17</v>
      </c>
      <c r="K8170" s="34">
        <v>63</v>
      </c>
      <c r="L8170" s="34">
        <v>18</v>
      </c>
      <c r="M8170" s="34">
        <v>17</v>
      </c>
      <c r="N8170" s="34">
        <v>20</v>
      </c>
      <c r="O8170" s="34">
        <v>32</v>
      </c>
      <c r="P8170" s="34">
        <v>17</v>
      </c>
      <c r="Q8170" s="34">
        <v>21</v>
      </c>
      <c r="R8170" s="34">
        <v>19</v>
      </c>
      <c r="S8170" s="34">
        <v>24</v>
      </c>
      <c r="T8170" s="34">
        <v>6</v>
      </c>
      <c r="U8170" s="34">
        <v>24</v>
      </c>
      <c r="V8170" s="34">
        <v>20</v>
      </c>
      <c r="W8170" s="34">
        <v>18</v>
      </c>
      <c r="X8170" s="34">
        <v>36</v>
      </c>
      <c r="Y8170" s="34">
        <v>18</v>
      </c>
      <c r="Z8170" s="34">
        <v>23</v>
      </c>
      <c r="AA8170" s="34">
        <v>38</v>
      </c>
      <c r="AB8170" s="34">
        <v>19</v>
      </c>
      <c r="AC8170" s="34">
        <v>54</v>
      </c>
    </row>
    <row r="8171" spans="1:29" x14ac:dyDescent="0.2">
      <c r="A8171" s="34" t="s">
        <v>68664</v>
      </c>
      <c r="B8171" s="34">
        <v>56</v>
      </c>
      <c r="C8171" s="34">
        <v>130</v>
      </c>
      <c r="D8171" s="34">
        <v>149</v>
      </c>
      <c r="E8171" s="34">
        <v>154</v>
      </c>
      <c r="F8171" s="34">
        <v>104</v>
      </c>
      <c r="G8171" s="34">
        <v>77</v>
      </c>
      <c r="H8171" s="34">
        <v>98</v>
      </c>
      <c r="I8171" s="34">
        <v>99</v>
      </c>
      <c r="J8171" s="34">
        <v>107</v>
      </c>
      <c r="K8171" s="34">
        <v>154</v>
      </c>
      <c r="L8171" s="34">
        <v>44</v>
      </c>
      <c r="M8171" s="34">
        <v>114</v>
      </c>
      <c r="N8171" s="34">
        <v>102</v>
      </c>
      <c r="O8171" s="34">
        <v>75</v>
      </c>
      <c r="P8171" s="34">
        <v>98</v>
      </c>
      <c r="Q8171" s="34">
        <v>116</v>
      </c>
      <c r="R8171" s="34">
        <v>142</v>
      </c>
      <c r="S8171" s="34">
        <v>146</v>
      </c>
      <c r="T8171" s="34">
        <v>75</v>
      </c>
      <c r="U8171" s="34">
        <v>83</v>
      </c>
      <c r="V8171" s="34">
        <v>128</v>
      </c>
      <c r="W8171" s="34">
        <v>98</v>
      </c>
      <c r="X8171" s="34">
        <v>99</v>
      </c>
      <c r="Y8171" s="34">
        <v>90</v>
      </c>
      <c r="Z8171" s="34">
        <v>135</v>
      </c>
      <c r="AA8171" s="34">
        <v>130</v>
      </c>
      <c r="AB8171" s="34">
        <v>96</v>
      </c>
      <c r="AC8171" s="34">
        <v>198</v>
      </c>
    </row>
    <row r="8172" spans="1:29" x14ac:dyDescent="0.2">
      <c r="A8172" s="34" t="s">
        <v>68665</v>
      </c>
      <c r="B8172" s="34">
        <v>37</v>
      </c>
      <c r="C8172" s="34">
        <v>70</v>
      </c>
      <c r="D8172" s="34">
        <v>71</v>
      </c>
      <c r="E8172" s="34">
        <v>68</v>
      </c>
      <c r="F8172" s="34">
        <v>74</v>
      </c>
      <c r="G8172" s="34">
        <v>79</v>
      </c>
      <c r="H8172" s="34">
        <v>51</v>
      </c>
      <c r="I8172" s="34">
        <v>59</v>
      </c>
      <c r="J8172" s="34">
        <v>61</v>
      </c>
      <c r="K8172" s="34">
        <v>73</v>
      </c>
      <c r="L8172" s="34">
        <v>36</v>
      </c>
      <c r="M8172" s="34">
        <v>36</v>
      </c>
      <c r="N8172" s="34">
        <v>47</v>
      </c>
      <c r="O8172" s="34">
        <v>32</v>
      </c>
      <c r="P8172" s="34">
        <v>75</v>
      </c>
      <c r="Q8172" s="34">
        <v>66</v>
      </c>
      <c r="R8172" s="34">
        <v>47</v>
      </c>
      <c r="S8172" s="34">
        <v>77</v>
      </c>
      <c r="T8172" s="34">
        <v>37</v>
      </c>
      <c r="U8172" s="34">
        <v>56</v>
      </c>
      <c r="V8172" s="34">
        <v>71</v>
      </c>
      <c r="W8172" s="34">
        <v>76</v>
      </c>
      <c r="X8172" s="34">
        <v>75</v>
      </c>
      <c r="Y8172" s="34">
        <v>64</v>
      </c>
      <c r="Z8172" s="34">
        <v>64</v>
      </c>
      <c r="AA8172" s="34">
        <v>51</v>
      </c>
      <c r="AB8172" s="34">
        <v>43</v>
      </c>
      <c r="AC8172" s="34">
        <v>97</v>
      </c>
    </row>
    <row r="8173" spans="1:29" x14ac:dyDescent="0.2">
      <c r="A8173" s="34" t="s">
        <v>68666</v>
      </c>
      <c r="B8173" s="34">
        <v>74</v>
      </c>
      <c r="C8173" s="34">
        <v>143</v>
      </c>
      <c r="D8173" s="34">
        <v>128</v>
      </c>
      <c r="E8173" s="34">
        <v>125</v>
      </c>
      <c r="F8173" s="34">
        <v>118</v>
      </c>
      <c r="G8173" s="34">
        <v>222</v>
      </c>
      <c r="H8173" s="34">
        <v>90</v>
      </c>
      <c r="I8173" s="34">
        <v>149</v>
      </c>
      <c r="J8173" s="34">
        <v>82</v>
      </c>
      <c r="K8173" s="34">
        <v>155</v>
      </c>
      <c r="L8173" s="34">
        <v>70</v>
      </c>
      <c r="M8173" s="34">
        <v>93</v>
      </c>
      <c r="N8173" s="34">
        <v>93</v>
      </c>
      <c r="O8173" s="34">
        <v>113</v>
      </c>
      <c r="P8173" s="34">
        <v>76</v>
      </c>
      <c r="Q8173" s="34">
        <v>162</v>
      </c>
      <c r="R8173" s="34">
        <v>85</v>
      </c>
      <c r="S8173" s="34">
        <v>137</v>
      </c>
      <c r="T8173" s="34">
        <v>76</v>
      </c>
      <c r="U8173" s="34">
        <v>134</v>
      </c>
      <c r="V8173" s="34">
        <v>121</v>
      </c>
      <c r="W8173" s="34">
        <v>147</v>
      </c>
      <c r="X8173" s="34">
        <v>113</v>
      </c>
      <c r="Y8173" s="34">
        <v>163</v>
      </c>
      <c r="Z8173" s="34">
        <v>109</v>
      </c>
      <c r="AA8173" s="34">
        <v>199</v>
      </c>
      <c r="AB8173" s="34">
        <v>119</v>
      </c>
      <c r="AC8173" s="34">
        <v>220</v>
      </c>
    </row>
    <row r="8174" spans="1:29" x14ac:dyDescent="0.2">
      <c r="A8174" s="34" t="s">
        <v>68667</v>
      </c>
      <c r="B8174" s="34">
        <v>25</v>
      </c>
      <c r="C8174" s="34">
        <v>68</v>
      </c>
      <c r="D8174" s="34">
        <v>31</v>
      </c>
      <c r="E8174" s="34">
        <v>65</v>
      </c>
      <c r="F8174" s="34">
        <v>61</v>
      </c>
      <c r="G8174" s="34">
        <v>83</v>
      </c>
      <c r="H8174" s="34">
        <v>54</v>
      </c>
      <c r="I8174" s="34">
        <v>54</v>
      </c>
      <c r="J8174" s="34">
        <v>29</v>
      </c>
      <c r="K8174" s="34">
        <v>88</v>
      </c>
      <c r="L8174" s="34">
        <v>34</v>
      </c>
      <c r="M8174" s="34">
        <v>58</v>
      </c>
      <c r="N8174" s="34">
        <v>29</v>
      </c>
      <c r="O8174" s="34">
        <v>77</v>
      </c>
      <c r="P8174" s="34">
        <v>34</v>
      </c>
      <c r="Q8174" s="34">
        <v>55</v>
      </c>
      <c r="R8174" s="34">
        <v>29</v>
      </c>
      <c r="S8174" s="34">
        <v>78</v>
      </c>
      <c r="T8174" s="34">
        <v>47</v>
      </c>
      <c r="U8174" s="34">
        <v>50</v>
      </c>
      <c r="V8174" s="34">
        <v>30</v>
      </c>
      <c r="W8174" s="34">
        <v>63</v>
      </c>
      <c r="X8174" s="34">
        <v>41</v>
      </c>
      <c r="Y8174" s="34">
        <v>75</v>
      </c>
      <c r="Z8174" s="34">
        <v>64</v>
      </c>
      <c r="AA8174" s="34">
        <v>90</v>
      </c>
      <c r="AB8174" s="34">
        <v>52</v>
      </c>
      <c r="AC8174" s="34">
        <v>114</v>
      </c>
    </row>
    <row r="8175" spans="1:29" x14ac:dyDescent="0.2">
      <c r="A8175" s="34" t="s">
        <v>68668</v>
      </c>
      <c r="B8175" s="34">
        <v>31</v>
      </c>
      <c r="C8175" s="34">
        <v>57</v>
      </c>
      <c r="D8175" s="34">
        <v>74</v>
      </c>
      <c r="E8175" s="34">
        <v>52</v>
      </c>
      <c r="F8175" s="34">
        <v>43</v>
      </c>
      <c r="G8175" s="34">
        <v>43</v>
      </c>
      <c r="H8175" s="34">
        <v>32</v>
      </c>
      <c r="I8175" s="34">
        <v>48</v>
      </c>
      <c r="J8175" s="34">
        <v>30</v>
      </c>
      <c r="K8175" s="34">
        <v>82</v>
      </c>
      <c r="L8175" s="34">
        <v>14</v>
      </c>
      <c r="M8175" s="34">
        <v>50</v>
      </c>
      <c r="N8175" s="34">
        <v>35</v>
      </c>
      <c r="O8175" s="34">
        <v>35</v>
      </c>
      <c r="P8175" s="34">
        <v>38</v>
      </c>
      <c r="Q8175" s="34">
        <v>77</v>
      </c>
      <c r="R8175" s="34">
        <v>33</v>
      </c>
      <c r="S8175" s="34">
        <v>77</v>
      </c>
      <c r="T8175" s="34">
        <v>18</v>
      </c>
      <c r="U8175" s="34">
        <v>49</v>
      </c>
      <c r="V8175" s="34">
        <v>54</v>
      </c>
      <c r="W8175" s="34">
        <v>40</v>
      </c>
      <c r="X8175" s="34">
        <v>57</v>
      </c>
      <c r="Y8175" s="34">
        <v>25</v>
      </c>
      <c r="Z8175" s="34">
        <v>66</v>
      </c>
      <c r="AA8175" s="34">
        <v>72</v>
      </c>
      <c r="AB8175" s="34">
        <v>36</v>
      </c>
      <c r="AC8175" s="34">
        <v>95</v>
      </c>
    </row>
    <row r="8176" spans="1:29" x14ac:dyDescent="0.2">
      <c r="A8176" s="34" t="s">
        <v>68669</v>
      </c>
      <c r="B8176" s="34">
        <v>104</v>
      </c>
      <c r="C8176" s="34">
        <v>121</v>
      </c>
      <c r="D8176" s="34">
        <v>117</v>
      </c>
      <c r="E8176" s="34">
        <v>92</v>
      </c>
      <c r="F8176" s="34">
        <v>125</v>
      </c>
      <c r="G8176" s="34">
        <v>171</v>
      </c>
      <c r="H8176" s="34">
        <v>101</v>
      </c>
      <c r="I8176" s="34">
        <v>126</v>
      </c>
      <c r="J8176" s="34">
        <v>100</v>
      </c>
      <c r="K8176" s="34">
        <v>136</v>
      </c>
      <c r="L8176" s="34">
        <v>85</v>
      </c>
      <c r="M8176" s="34">
        <v>109</v>
      </c>
      <c r="N8176" s="34">
        <v>79</v>
      </c>
      <c r="O8176" s="34">
        <v>125</v>
      </c>
      <c r="P8176" s="34">
        <v>79</v>
      </c>
      <c r="Q8176" s="34">
        <v>184</v>
      </c>
      <c r="R8176" s="34">
        <v>114</v>
      </c>
      <c r="S8176" s="34">
        <v>138</v>
      </c>
      <c r="T8176" s="34">
        <v>104</v>
      </c>
      <c r="U8176" s="34">
        <v>121</v>
      </c>
      <c r="V8176" s="34">
        <v>105</v>
      </c>
      <c r="W8176" s="34">
        <v>132</v>
      </c>
      <c r="X8176" s="34">
        <v>138</v>
      </c>
      <c r="Y8176" s="34">
        <v>152</v>
      </c>
      <c r="Z8176" s="34">
        <v>126</v>
      </c>
      <c r="AA8176" s="34">
        <v>132</v>
      </c>
      <c r="AB8176" s="34">
        <v>122</v>
      </c>
      <c r="AC8176" s="34">
        <v>164</v>
      </c>
    </row>
    <row r="8177" spans="1:29" x14ac:dyDescent="0.2">
      <c r="A8177" s="34" t="s">
        <v>68670</v>
      </c>
      <c r="B8177" s="34">
        <v>40</v>
      </c>
      <c r="C8177" s="34">
        <v>91</v>
      </c>
      <c r="D8177" s="34">
        <v>73</v>
      </c>
      <c r="E8177" s="34">
        <v>85</v>
      </c>
      <c r="F8177" s="34">
        <v>36</v>
      </c>
      <c r="G8177" s="34">
        <v>152</v>
      </c>
      <c r="H8177" s="34">
        <v>45</v>
      </c>
      <c r="I8177" s="34">
        <v>70</v>
      </c>
      <c r="J8177" s="34">
        <v>45</v>
      </c>
      <c r="K8177" s="34">
        <v>98</v>
      </c>
      <c r="L8177" s="34">
        <v>18</v>
      </c>
      <c r="M8177" s="34">
        <v>90</v>
      </c>
      <c r="N8177" s="34">
        <v>48</v>
      </c>
      <c r="O8177" s="34">
        <v>67</v>
      </c>
      <c r="P8177" s="34">
        <v>48</v>
      </c>
      <c r="Q8177" s="34">
        <v>100</v>
      </c>
      <c r="R8177" s="34">
        <v>48</v>
      </c>
      <c r="S8177" s="34">
        <v>93</v>
      </c>
      <c r="T8177" s="34">
        <v>42</v>
      </c>
      <c r="U8177" s="34">
        <v>66</v>
      </c>
      <c r="V8177" s="34">
        <v>56</v>
      </c>
      <c r="W8177" s="34">
        <v>69</v>
      </c>
      <c r="X8177" s="34">
        <v>81</v>
      </c>
      <c r="Y8177" s="34">
        <v>56</v>
      </c>
      <c r="Z8177" s="34">
        <v>97</v>
      </c>
      <c r="AA8177" s="34">
        <v>84</v>
      </c>
      <c r="AB8177" s="34">
        <v>39</v>
      </c>
      <c r="AC8177" s="34">
        <v>121</v>
      </c>
    </row>
    <row r="8178" spans="1:29" x14ac:dyDescent="0.2">
      <c r="A8178" s="34" t="s">
        <v>68671</v>
      </c>
      <c r="B8178" s="34">
        <v>86</v>
      </c>
      <c r="C8178" s="34">
        <v>142</v>
      </c>
      <c r="D8178" s="34">
        <v>163</v>
      </c>
      <c r="E8178" s="34">
        <v>146</v>
      </c>
      <c r="F8178" s="34">
        <v>144</v>
      </c>
      <c r="G8178" s="34">
        <v>192</v>
      </c>
      <c r="H8178" s="34">
        <v>146</v>
      </c>
      <c r="I8178" s="34">
        <v>113</v>
      </c>
      <c r="J8178" s="34">
        <v>136</v>
      </c>
      <c r="K8178" s="34">
        <v>182</v>
      </c>
      <c r="L8178" s="34">
        <v>65</v>
      </c>
      <c r="M8178" s="34">
        <v>113</v>
      </c>
      <c r="N8178" s="34">
        <v>111</v>
      </c>
      <c r="O8178" s="34">
        <v>129</v>
      </c>
      <c r="P8178" s="34">
        <v>141</v>
      </c>
      <c r="Q8178" s="34">
        <v>198</v>
      </c>
      <c r="R8178" s="34">
        <v>161</v>
      </c>
      <c r="S8178" s="34">
        <v>212</v>
      </c>
      <c r="T8178" s="34">
        <v>82</v>
      </c>
      <c r="U8178" s="34">
        <v>108</v>
      </c>
      <c r="V8178" s="34">
        <v>133</v>
      </c>
      <c r="W8178" s="34">
        <v>158</v>
      </c>
      <c r="X8178" s="34">
        <v>136</v>
      </c>
      <c r="Y8178" s="34">
        <v>81</v>
      </c>
      <c r="Z8178" s="34">
        <v>170</v>
      </c>
      <c r="AA8178" s="34">
        <v>208</v>
      </c>
      <c r="AB8178" s="34">
        <v>124</v>
      </c>
      <c r="AC8178" s="34">
        <v>235</v>
      </c>
    </row>
    <row r="8179" spans="1:29" x14ac:dyDescent="0.2">
      <c r="A8179" s="34" t="s">
        <v>68672</v>
      </c>
      <c r="B8179" s="34">
        <v>13</v>
      </c>
      <c r="C8179" s="34">
        <v>7</v>
      </c>
      <c r="D8179" s="34">
        <v>9</v>
      </c>
      <c r="E8179" s="34">
        <v>23</v>
      </c>
      <c r="F8179" s="34">
        <v>9</v>
      </c>
      <c r="G8179" s="34">
        <v>4</v>
      </c>
      <c r="H8179" s="34">
        <v>2</v>
      </c>
      <c r="I8179" s="34">
        <v>6</v>
      </c>
      <c r="J8179" s="34">
        <v>12</v>
      </c>
      <c r="K8179" s="34">
        <v>3</v>
      </c>
      <c r="L8179" s="34">
        <v>3</v>
      </c>
      <c r="M8179" s="34">
        <v>3</v>
      </c>
      <c r="N8179" s="34">
        <v>7</v>
      </c>
      <c r="O8179" s="34">
        <v>8</v>
      </c>
      <c r="P8179" s="34">
        <v>3</v>
      </c>
      <c r="Q8179" s="34">
        <v>13</v>
      </c>
      <c r="R8179" s="34">
        <v>12</v>
      </c>
      <c r="S8179" s="34">
        <v>9</v>
      </c>
      <c r="T8179" s="34">
        <v>7</v>
      </c>
      <c r="U8179" s="34">
        <v>14</v>
      </c>
      <c r="V8179" s="34">
        <v>9</v>
      </c>
      <c r="W8179" s="34">
        <v>9</v>
      </c>
      <c r="X8179" s="34">
        <v>4</v>
      </c>
      <c r="Y8179" s="34">
        <v>9</v>
      </c>
      <c r="Z8179" s="34">
        <v>24</v>
      </c>
      <c r="AA8179" s="34">
        <v>26</v>
      </c>
      <c r="AB8179" s="34">
        <v>8</v>
      </c>
      <c r="AC8179" s="34">
        <v>8</v>
      </c>
    </row>
    <row r="8180" spans="1:29" x14ac:dyDescent="0.2">
      <c r="A8180" s="34" t="s">
        <v>68673</v>
      </c>
      <c r="B8180" s="34">
        <v>71</v>
      </c>
      <c r="C8180" s="34">
        <v>156</v>
      </c>
      <c r="D8180" s="34">
        <v>158</v>
      </c>
      <c r="E8180" s="34">
        <v>110</v>
      </c>
      <c r="F8180" s="34">
        <v>153</v>
      </c>
      <c r="G8180" s="34">
        <v>116</v>
      </c>
      <c r="H8180" s="34">
        <v>133</v>
      </c>
      <c r="I8180" s="34">
        <v>113</v>
      </c>
      <c r="J8180" s="34">
        <v>126</v>
      </c>
      <c r="K8180" s="34">
        <v>109</v>
      </c>
      <c r="L8180" s="34">
        <v>86</v>
      </c>
      <c r="M8180" s="34">
        <v>79</v>
      </c>
      <c r="N8180" s="34">
        <v>118</v>
      </c>
      <c r="O8180" s="34">
        <v>93</v>
      </c>
      <c r="P8180" s="34">
        <v>108</v>
      </c>
      <c r="Q8180" s="34">
        <v>150</v>
      </c>
      <c r="R8180" s="34">
        <v>190</v>
      </c>
      <c r="S8180" s="34">
        <v>171</v>
      </c>
      <c r="T8180" s="34">
        <v>158</v>
      </c>
      <c r="U8180" s="34">
        <v>114</v>
      </c>
      <c r="V8180" s="34">
        <v>167</v>
      </c>
      <c r="W8180" s="34">
        <v>105</v>
      </c>
      <c r="X8180" s="34">
        <v>166</v>
      </c>
      <c r="Y8180" s="34">
        <v>109</v>
      </c>
      <c r="Z8180" s="34">
        <v>157</v>
      </c>
      <c r="AA8180" s="34">
        <v>123</v>
      </c>
      <c r="AB8180" s="34">
        <v>171</v>
      </c>
      <c r="AC8180" s="34">
        <v>183</v>
      </c>
    </row>
    <row r="8181" spans="1:29" x14ac:dyDescent="0.2">
      <c r="A8181" s="34" t="s">
        <v>68674</v>
      </c>
      <c r="B8181" s="34">
        <v>40</v>
      </c>
      <c r="C8181" s="34">
        <v>31</v>
      </c>
      <c r="D8181" s="34">
        <v>87</v>
      </c>
      <c r="E8181" s="34">
        <v>49</v>
      </c>
      <c r="F8181" s="34">
        <v>50</v>
      </c>
      <c r="G8181" s="34">
        <v>23</v>
      </c>
      <c r="H8181" s="34">
        <v>76</v>
      </c>
      <c r="I8181" s="34">
        <v>40</v>
      </c>
      <c r="J8181" s="34">
        <v>72</v>
      </c>
      <c r="K8181" s="34">
        <v>36</v>
      </c>
      <c r="L8181" s="34">
        <v>50</v>
      </c>
      <c r="M8181" s="34">
        <v>28</v>
      </c>
      <c r="N8181" s="34">
        <v>53</v>
      </c>
      <c r="O8181" s="34">
        <v>34</v>
      </c>
      <c r="P8181" s="34">
        <v>56</v>
      </c>
      <c r="Q8181" s="34">
        <v>57</v>
      </c>
      <c r="R8181" s="34">
        <v>61</v>
      </c>
      <c r="S8181" s="34">
        <v>49</v>
      </c>
      <c r="T8181" s="34">
        <v>63</v>
      </c>
      <c r="U8181" s="34">
        <v>35</v>
      </c>
      <c r="V8181" s="34">
        <v>73</v>
      </c>
      <c r="W8181" s="34">
        <v>65</v>
      </c>
      <c r="X8181" s="34">
        <v>51</v>
      </c>
      <c r="Y8181" s="34">
        <v>60</v>
      </c>
      <c r="Z8181" s="34">
        <v>87</v>
      </c>
      <c r="AA8181" s="34">
        <v>49</v>
      </c>
      <c r="AB8181" s="34">
        <v>73</v>
      </c>
      <c r="AC8181" s="34">
        <v>70</v>
      </c>
    </row>
    <row r="8182" spans="1:29" x14ac:dyDescent="0.2">
      <c r="A8182" s="34" t="s">
        <v>68675</v>
      </c>
      <c r="B8182" s="34">
        <v>49</v>
      </c>
      <c r="C8182" s="34">
        <v>63</v>
      </c>
      <c r="D8182" s="34">
        <v>58</v>
      </c>
      <c r="E8182" s="34">
        <v>74</v>
      </c>
      <c r="F8182" s="34">
        <v>43</v>
      </c>
      <c r="G8182" s="34">
        <v>25</v>
      </c>
      <c r="H8182" s="34">
        <v>32</v>
      </c>
      <c r="I8182" s="34">
        <v>42</v>
      </c>
      <c r="J8182" s="34">
        <v>30</v>
      </c>
      <c r="K8182" s="34">
        <v>52</v>
      </c>
      <c r="L8182" s="34">
        <v>10</v>
      </c>
      <c r="M8182" s="34">
        <v>51</v>
      </c>
      <c r="N8182" s="34">
        <v>32</v>
      </c>
      <c r="O8182" s="34">
        <v>37</v>
      </c>
      <c r="P8182" s="34">
        <v>29</v>
      </c>
      <c r="Q8182" s="34">
        <v>35</v>
      </c>
      <c r="R8182" s="34">
        <v>39</v>
      </c>
      <c r="S8182" s="34">
        <v>64</v>
      </c>
      <c r="T8182" s="34">
        <v>20</v>
      </c>
      <c r="U8182" s="34">
        <v>32</v>
      </c>
      <c r="V8182" s="34">
        <v>45</v>
      </c>
      <c r="W8182" s="34">
        <v>45</v>
      </c>
      <c r="X8182" s="34">
        <v>65</v>
      </c>
      <c r="Y8182" s="34">
        <v>31</v>
      </c>
      <c r="Z8182" s="34">
        <v>29</v>
      </c>
      <c r="AA8182" s="34">
        <v>57</v>
      </c>
      <c r="AB8182" s="34">
        <v>29</v>
      </c>
      <c r="AC8182" s="34">
        <v>65</v>
      </c>
    </row>
    <row r="8183" spans="1:29" x14ac:dyDescent="0.2">
      <c r="A8183" s="34" t="s">
        <v>68676</v>
      </c>
      <c r="B8183" s="34">
        <v>83</v>
      </c>
      <c r="C8183" s="34">
        <v>113</v>
      </c>
      <c r="D8183" s="34">
        <v>126</v>
      </c>
      <c r="E8183" s="34">
        <v>105</v>
      </c>
      <c r="F8183" s="34">
        <v>106</v>
      </c>
      <c r="G8183" s="34">
        <v>76</v>
      </c>
      <c r="H8183" s="34">
        <v>94</v>
      </c>
      <c r="I8183" s="34">
        <v>77</v>
      </c>
      <c r="J8183" s="34">
        <v>94</v>
      </c>
      <c r="K8183" s="34">
        <v>90</v>
      </c>
      <c r="L8183" s="34">
        <v>54</v>
      </c>
      <c r="M8183" s="34">
        <v>66</v>
      </c>
      <c r="N8183" s="34">
        <v>101</v>
      </c>
      <c r="O8183" s="34">
        <v>122</v>
      </c>
      <c r="P8183" s="34">
        <v>95</v>
      </c>
      <c r="Q8183" s="34">
        <v>134</v>
      </c>
      <c r="R8183" s="34">
        <v>90</v>
      </c>
      <c r="S8183" s="34">
        <v>129</v>
      </c>
      <c r="T8183" s="34">
        <v>101</v>
      </c>
      <c r="U8183" s="34">
        <v>97</v>
      </c>
      <c r="V8183" s="34">
        <v>100</v>
      </c>
      <c r="W8183" s="34">
        <v>94</v>
      </c>
      <c r="X8183" s="34">
        <v>148</v>
      </c>
      <c r="Y8183" s="34">
        <v>98</v>
      </c>
      <c r="Z8183" s="34">
        <v>128</v>
      </c>
      <c r="AA8183" s="34">
        <v>140</v>
      </c>
      <c r="AB8183" s="34">
        <v>79</v>
      </c>
      <c r="AC8183" s="34">
        <v>184</v>
      </c>
    </row>
    <row r="8184" spans="1:29" x14ac:dyDescent="0.2">
      <c r="A8184" s="34" t="s">
        <v>68677</v>
      </c>
      <c r="B8184" s="34">
        <v>45</v>
      </c>
      <c r="C8184" s="34">
        <v>72</v>
      </c>
      <c r="D8184" s="34">
        <v>69</v>
      </c>
      <c r="E8184" s="34">
        <v>80</v>
      </c>
      <c r="F8184" s="34">
        <v>55</v>
      </c>
      <c r="G8184" s="34">
        <v>80</v>
      </c>
      <c r="H8184" s="34">
        <v>84</v>
      </c>
      <c r="I8184" s="34">
        <v>56</v>
      </c>
      <c r="J8184" s="34">
        <v>55</v>
      </c>
      <c r="K8184" s="34">
        <v>93</v>
      </c>
      <c r="L8184" s="34">
        <v>38</v>
      </c>
      <c r="M8184" s="34">
        <v>54</v>
      </c>
      <c r="N8184" s="34">
        <v>58</v>
      </c>
      <c r="O8184" s="34">
        <v>50</v>
      </c>
      <c r="P8184" s="34">
        <v>69</v>
      </c>
      <c r="Q8184" s="34">
        <v>80</v>
      </c>
      <c r="R8184" s="34">
        <v>96</v>
      </c>
      <c r="S8184" s="34">
        <v>91</v>
      </c>
      <c r="T8184" s="34">
        <v>47</v>
      </c>
      <c r="U8184" s="34">
        <v>66</v>
      </c>
      <c r="V8184" s="34">
        <v>108</v>
      </c>
      <c r="W8184" s="34">
        <v>51</v>
      </c>
      <c r="X8184" s="34">
        <v>76</v>
      </c>
      <c r="Y8184" s="34">
        <v>52</v>
      </c>
      <c r="Z8184" s="34">
        <v>80</v>
      </c>
      <c r="AA8184" s="34">
        <v>85</v>
      </c>
      <c r="AB8184" s="34">
        <v>55</v>
      </c>
      <c r="AC8184" s="34">
        <v>69</v>
      </c>
    </row>
    <row r="8185" spans="1:29" x14ac:dyDescent="0.2">
      <c r="A8185" s="34" t="s">
        <v>68678</v>
      </c>
      <c r="B8185" s="34">
        <v>94</v>
      </c>
      <c r="C8185" s="34">
        <v>157</v>
      </c>
      <c r="D8185" s="34">
        <v>154</v>
      </c>
      <c r="E8185" s="34">
        <v>146</v>
      </c>
      <c r="F8185" s="34">
        <v>108</v>
      </c>
      <c r="G8185" s="34">
        <v>133</v>
      </c>
      <c r="H8185" s="34">
        <v>124</v>
      </c>
      <c r="I8185" s="34">
        <v>119</v>
      </c>
      <c r="J8185" s="34">
        <v>102</v>
      </c>
      <c r="K8185" s="34">
        <v>127</v>
      </c>
      <c r="L8185" s="34">
        <v>68</v>
      </c>
      <c r="M8185" s="34">
        <v>110</v>
      </c>
      <c r="N8185" s="34">
        <v>108</v>
      </c>
      <c r="O8185" s="34">
        <v>105</v>
      </c>
      <c r="P8185" s="34">
        <v>115</v>
      </c>
      <c r="Q8185" s="34">
        <v>141</v>
      </c>
      <c r="R8185" s="34">
        <v>141</v>
      </c>
      <c r="S8185" s="34">
        <v>168</v>
      </c>
      <c r="T8185" s="34">
        <v>99</v>
      </c>
      <c r="U8185" s="34">
        <v>125</v>
      </c>
      <c r="V8185" s="34">
        <v>158</v>
      </c>
      <c r="W8185" s="34">
        <v>106</v>
      </c>
      <c r="X8185" s="34">
        <v>132</v>
      </c>
      <c r="Y8185" s="34">
        <v>126</v>
      </c>
      <c r="Z8185" s="34">
        <v>122</v>
      </c>
      <c r="AA8185" s="34">
        <v>155</v>
      </c>
      <c r="AB8185" s="34">
        <v>124</v>
      </c>
      <c r="AC8185" s="34">
        <v>242</v>
      </c>
    </row>
    <row r="8186" spans="1:29" x14ac:dyDescent="0.2">
      <c r="A8186" s="34" t="s">
        <v>68679</v>
      </c>
      <c r="B8186" s="34">
        <v>113</v>
      </c>
      <c r="C8186" s="34">
        <v>156</v>
      </c>
      <c r="D8186" s="34">
        <v>119</v>
      </c>
      <c r="E8186" s="34">
        <v>142</v>
      </c>
      <c r="F8186" s="34">
        <v>76</v>
      </c>
      <c r="G8186" s="34">
        <v>121</v>
      </c>
      <c r="H8186" s="34">
        <v>105</v>
      </c>
      <c r="I8186" s="34">
        <v>141</v>
      </c>
      <c r="J8186" s="34">
        <v>98</v>
      </c>
      <c r="K8186" s="34">
        <v>162</v>
      </c>
      <c r="L8186" s="34">
        <v>75</v>
      </c>
      <c r="M8186" s="34">
        <v>106</v>
      </c>
      <c r="N8186" s="34">
        <v>77</v>
      </c>
      <c r="O8186" s="34">
        <v>102</v>
      </c>
      <c r="P8186" s="34">
        <v>90</v>
      </c>
      <c r="Q8186" s="34">
        <v>177</v>
      </c>
      <c r="R8186" s="34">
        <v>143</v>
      </c>
      <c r="S8186" s="34">
        <v>159</v>
      </c>
      <c r="T8186" s="34">
        <v>111</v>
      </c>
      <c r="U8186" s="34">
        <v>140</v>
      </c>
      <c r="V8186" s="34">
        <v>102</v>
      </c>
      <c r="W8186" s="34">
        <v>153</v>
      </c>
      <c r="X8186" s="34">
        <v>107</v>
      </c>
      <c r="Y8186" s="34">
        <v>129</v>
      </c>
      <c r="Z8186" s="34">
        <v>135</v>
      </c>
      <c r="AA8186" s="34">
        <v>140</v>
      </c>
      <c r="AB8186" s="34">
        <v>131</v>
      </c>
      <c r="AC8186" s="34">
        <v>199</v>
      </c>
    </row>
    <row r="8187" spans="1:29" x14ac:dyDescent="0.2">
      <c r="A8187" s="34" t="s">
        <v>68680</v>
      </c>
      <c r="B8187" s="34">
        <v>37</v>
      </c>
      <c r="C8187" s="34">
        <v>62</v>
      </c>
      <c r="D8187" s="34">
        <v>71</v>
      </c>
      <c r="E8187" s="34">
        <v>68</v>
      </c>
      <c r="F8187" s="34">
        <v>37</v>
      </c>
      <c r="G8187" s="34">
        <v>55</v>
      </c>
      <c r="H8187" s="34">
        <v>53</v>
      </c>
      <c r="I8187" s="34">
        <v>34</v>
      </c>
      <c r="J8187" s="34">
        <v>29</v>
      </c>
      <c r="K8187" s="34">
        <v>63</v>
      </c>
      <c r="L8187" s="34">
        <v>17</v>
      </c>
      <c r="M8187" s="34">
        <v>42</v>
      </c>
      <c r="N8187" s="34">
        <v>34</v>
      </c>
      <c r="O8187" s="34">
        <v>33</v>
      </c>
      <c r="P8187" s="34">
        <v>47</v>
      </c>
      <c r="Q8187" s="34">
        <v>73</v>
      </c>
      <c r="R8187" s="34">
        <v>59</v>
      </c>
      <c r="S8187" s="34">
        <v>68</v>
      </c>
      <c r="T8187" s="34">
        <v>39</v>
      </c>
      <c r="U8187" s="34">
        <v>37</v>
      </c>
      <c r="V8187" s="34">
        <v>38</v>
      </c>
      <c r="W8187" s="34">
        <v>49</v>
      </c>
      <c r="X8187" s="34">
        <v>69</v>
      </c>
      <c r="Y8187" s="34">
        <v>35</v>
      </c>
      <c r="Z8187" s="34">
        <v>45</v>
      </c>
      <c r="AA8187" s="34">
        <v>57</v>
      </c>
      <c r="AB8187" s="34">
        <v>24</v>
      </c>
      <c r="AC8187" s="34">
        <v>85</v>
      </c>
    </row>
    <row r="8188" spans="1:29" x14ac:dyDescent="0.2">
      <c r="A8188" s="34" t="s">
        <v>68681</v>
      </c>
      <c r="B8188" s="34">
        <v>40</v>
      </c>
      <c r="C8188" s="34">
        <v>98</v>
      </c>
      <c r="D8188" s="34">
        <v>80</v>
      </c>
      <c r="E8188" s="34">
        <v>120</v>
      </c>
      <c r="F8188" s="34">
        <v>84</v>
      </c>
      <c r="G8188" s="34">
        <v>98</v>
      </c>
      <c r="H8188" s="34">
        <v>78</v>
      </c>
      <c r="I8188" s="34">
        <v>71</v>
      </c>
      <c r="J8188" s="34">
        <v>62</v>
      </c>
      <c r="K8188" s="34">
        <v>113</v>
      </c>
      <c r="L8188" s="34">
        <v>49</v>
      </c>
      <c r="M8188" s="34">
        <v>82</v>
      </c>
      <c r="N8188" s="34">
        <v>63</v>
      </c>
      <c r="O8188" s="34">
        <v>89</v>
      </c>
      <c r="P8188" s="34">
        <v>47</v>
      </c>
      <c r="Q8188" s="34">
        <v>103</v>
      </c>
      <c r="R8188" s="34">
        <v>78</v>
      </c>
      <c r="S8188" s="34">
        <v>110</v>
      </c>
      <c r="T8188" s="34">
        <v>36</v>
      </c>
      <c r="U8188" s="34">
        <v>80</v>
      </c>
      <c r="V8188" s="34">
        <v>61</v>
      </c>
      <c r="W8188" s="34">
        <v>96</v>
      </c>
      <c r="X8188" s="34">
        <v>74</v>
      </c>
      <c r="Y8188" s="34">
        <v>98</v>
      </c>
      <c r="Z8188" s="34">
        <v>59</v>
      </c>
      <c r="AA8188" s="34">
        <v>108</v>
      </c>
      <c r="AB8188" s="34">
        <v>83</v>
      </c>
      <c r="AC8188" s="34">
        <v>162</v>
      </c>
    </row>
    <row r="8189" spans="1:29" x14ac:dyDescent="0.2">
      <c r="A8189" s="34" t="s">
        <v>68682</v>
      </c>
      <c r="B8189" s="34">
        <v>118</v>
      </c>
      <c r="C8189" s="34">
        <v>123</v>
      </c>
      <c r="D8189" s="34">
        <v>95</v>
      </c>
      <c r="E8189" s="34">
        <v>132</v>
      </c>
      <c r="F8189" s="34">
        <v>107</v>
      </c>
      <c r="G8189" s="34">
        <v>83</v>
      </c>
      <c r="H8189" s="34">
        <v>96</v>
      </c>
      <c r="I8189" s="34">
        <v>119</v>
      </c>
      <c r="J8189" s="34">
        <v>76</v>
      </c>
      <c r="K8189" s="34">
        <v>122</v>
      </c>
      <c r="L8189" s="34">
        <v>93</v>
      </c>
      <c r="M8189" s="34">
        <v>104</v>
      </c>
      <c r="N8189" s="34">
        <v>64</v>
      </c>
      <c r="O8189" s="34">
        <v>107</v>
      </c>
      <c r="P8189" s="34">
        <v>101</v>
      </c>
      <c r="Q8189" s="34">
        <v>139</v>
      </c>
      <c r="R8189" s="34">
        <v>110</v>
      </c>
      <c r="S8189" s="34">
        <v>166</v>
      </c>
      <c r="T8189" s="34">
        <v>117</v>
      </c>
      <c r="U8189" s="34">
        <v>137</v>
      </c>
      <c r="V8189" s="34">
        <v>125</v>
      </c>
      <c r="W8189" s="34">
        <v>86</v>
      </c>
      <c r="X8189" s="34">
        <v>117</v>
      </c>
      <c r="Y8189" s="34">
        <v>144</v>
      </c>
      <c r="Z8189" s="34">
        <v>112</v>
      </c>
      <c r="AA8189" s="34">
        <v>128</v>
      </c>
      <c r="AB8189" s="34">
        <v>128</v>
      </c>
      <c r="AC8189" s="34">
        <v>182</v>
      </c>
    </row>
    <row r="8190" spans="1:29" x14ac:dyDescent="0.2">
      <c r="A8190" s="34" t="s">
        <v>68683</v>
      </c>
      <c r="B8190" s="34">
        <v>50</v>
      </c>
      <c r="C8190" s="34">
        <v>99</v>
      </c>
      <c r="D8190" s="34">
        <v>79</v>
      </c>
      <c r="E8190" s="34">
        <v>110</v>
      </c>
      <c r="F8190" s="34">
        <v>81</v>
      </c>
      <c r="G8190" s="34">
        <v>148</v>
      </c>
      <c r="H8190" s="34">
        <v>72</v>
      </c>
      <c r="I8190" s="34">
        <v>72</v>
      </c>
      <c r="J8190" s="34">
        <v>37</v>
      </c>
      <c r="K8190" s="34">
        <v>101</v>
      </c>
      <c r="L8190" s="34">
        <v>51</v>
      </c>
      <c r="M8190" s="34">
        <v>60</v>
      </c>
      <c r="N8190" s="34">
        <v>63</v>
      </c>
      <c r="O8190" s="34">
        <v>71</v>
      </c>
      <c r="P8190" s="34">
        <v>75</v>
      </c>
      <c r="Q8190" s="34">
        <v>131</v>
      </c>
      <c r="R8190" s="34">
        <v>114</v>
      </c>
      <c r="S8190" s="34">
        <v>120</v>
      </c>
      <c r="T8190" s="34">
        <v>69</v>
      </c>
      <c r="U8190" s="34">
        <v>86</v>
      </c>
      <c r="V8190" s="34">
        <v>61</v>
      </c>
      <c r="W8190" s="34">
        <v>144</v>
      </c>
      <c r="X8190" s="34">
        <v>101</v>
      </c>
      <c r="Y8190" s="34">
        <v>82</v>
      </c>
      <c r="Z8190" s="34">
        <v>93</v>
      </c>
      <c r="AA8190" s="34">
        <v>125</v>
      </c>
      <c r="AB8190" s="34">
        <v>75</v>
      </c>
      <c r="AC8190" s="34">
        <v>149</v>
      </c>
    </row>
    <row r="8191" spans="1:29" x14ac:dyDescent="0.2">
      <c r="A8191" s="34" t="s">
        <v>68684</v>
      </c>
      <c r="B8191" s="34">
        <v>41</v>
      </c>
      <c r="C8191" s="34">
        <v>91</v>
      </c>
      <c r="D8191" s="34">
        <v>79</v>
      </c>
      <c r="E8191" s="34">
        <v>83</v>
      </c>
      <c r="F8191" s="34">
        <v>55</v>
      </c>
      <c r="G8191" s="34">
        <v>85</v>
      </c>
      <c r="H8191" s="34">
        <v>62</v>
      </c>
      <c r="I8191" s="34">
        <v>67</v>
      </c>
      <c r="J8191" s="34">
        <v>54</v>
      </c>
      <c r="K8191" s="34">
        <v>103</v>
      </c>
      <c r="L8191" s="34">
        <v>37</v>
      </c>
      <c r="M8191" s="34">
        <v>80</v>
      </c>
      <c r="N8191" s="34">
        <v>62</v>
      </c>
      <c r="O8191" s="34">
        <v>75</v>
      </c>
      <c r="P8191" s="34">
        <v>56</v>
      </c>
      <c r="Q8191" s="34">
        <v>101</v>
      </c>
      <c r="R8191" s="34">
        <v>73</v>
      </c>
      <c r="S8191" s="34">
        <v>94</v>
      </c>
      <c r="T8191" s="34">
        <v>45</v>
      </c>
      <c r="U8191" s="34">
        <v>93</v>
      </c>
      <c r="V8191" s="34">
        <v>84</v>
      </c>
      <c r="W8191" s="34">
        <v>75</v>
      </c>
      <c r="X8191" s="34">
        <v>76</v>
      </c>
      <c r="Y8191" s="34">
        <v>71</v>
      </c>
      <c r="Z8191" s="34">
        <v>52</v>
      </c>
      <c r="AA8191" s="34">
        <v>82</v>
      </c>
      <c r="AB8191" s="34">
        <v>53</v>
      </c>
      <c r="AC8191" s="34">
        <v>127</v>
      </c>
    </row>
    <row r="8192" spans="1:29" x14ac:dyDescent="0.2">
      <c r="A8192" s="34" t="s">
        <v>68685</v>
      </c>
      <c r="B8192" s="34">
        <v>74</v>
      </c>
      <c r="C8192" s="34">
        <v>92</v>
      </c>
      <c r="D8192" s="34">
        <v>92</v>
      </c>
      <c r="E8192" s="34">
        <v>107</v>
      </c>
      <c r="F8192" s="34">
        <v>59</v>
      </c>
      <c r="G8192" s="34">
        <v>95</v>
      </c>
      <c r="H8192" s="34">
        <v>65</v>
      </c>
      <c r="I8192" s="34">
        <v>42</v>
      </c>
      <c r="J8192" s="34">
        <v>73</v>
      </c>
      <c r="K8192" s="34">
        <v>93</v>
      </c>
      <c r="L8192" s="34">
        <v>49</v>
      </c>
      <c r="M8192" s="34">
        <v>90</v>
      </c>
      <c r="N8192" s="34">
        <v>54</v>
      </c>
      <c r="O8192" s="34">
        <v>71</v>
      </c>
      <c r="P8192" s="34">
        <v>57</v>
      </c>
      <c r="Q8192" s="34">
        <v>99</v>
      </c>
      <c r="R8192" s="34">
        <v>96</v>
      </c>
      <c r="S8192" s="34">
        <v>84</v>
      </c>
      <c r="T8192" s="34">
        <v>82</v>
      </c>
      <c r="U8192" s="34">
        <v>91</v>
      </c>
      <c r="V8192" s="34">
        <v>94</v>
      </c>
      <c r="W8192" s="34">
        <v>105</v>
      </c>
      <c r="X8192" s="34">
        <v>78</v>
      </c>
      <c r="Y8192" s="34">
        <v>70</v>
      </c>
      <c r="Z8192" s="34">
        <v>70</v>
      </c>
      <c r="AA8192" s="34">
        <v>106</v>
      </c>
      <c r="AB8192" s="34">
        <v>85</v>
      </c>
      <c r="AC8192" s="34">
        <v>152</v>
      </c>
    </row>
    <row r="8193" spans="1:29" x14ac:dyDescent="0.2">
      <c r="A8193" s="34" t="s">
        <v>68686</v>
      </c>
      <c r="B8193" s="34">
        <v>192</v>
      </c>
      <c r="C8193" s="34">
        <v>313</v>
      </c>
      <c r="D8193" s="34">
        <v>307</v>
      </c>
      <c r="E8193" s="34">
        <v>344</v>
      </c>
      <c r="F8193" s="34">
        <v>305</v>
      </c>
      <c r="G8193" s="34">
        <v>365</v>
      </c>
      <c r="H8193" s="34">
        <v>273</v>
      </c>
      <c r="I8193" s="34">
        <v>316</v>
      </c>
      <c r="J8193" s="34">
        <v>259</v>
      </c>
      <c r="K8193" s="34">
        <v>320</v>
      </c>
      <c r="L8193" s="34">
        <v>188</v>
      </c>
      <c r="M8193" s="34">
        <v>292</v>
      </c>
      <c r="N8193" s="34">
        <v>274</v>
      </c>
      <c r="O8193" s="34">
        <v>221</v>
      </c>
      <c r="P8193" s="34">
        <v>270</v>
      </c>
      <c r="Q8193" s="34">
        <v>430</v>
      </c>
      <c r="R8193" s="34">
        <v>410</v>
      </c>
      <c r="S8193" s="34">
        <v>420</v>
      </c>
      <c r="T8193" s="34">
        <v>244</v>
      </c>
      <c r="U8193" s="34">
        <v>321</v>
      </c>
      <c r="V8193" s="34">
        <v>354</v>
      </c>
      <c r="W8193" s="34">
        <v>393</v>
      </c>
      <c r="X8193" s="34">
        <v>401</v>
      </c>
      <c r="Y8193" s="34">
        <v>305</v>
      </c>
      <c r="Z8193" s="34">
        <v>293</v>
      </c>
      <c r="AA8193" s="34">
        <v>347</v>
      </c>
      <c r="AB8193" s="34">
        <v>354</v>
      </c>
      <c r="AC8193" s="34">
        <v>486</v>
      </c>
    </row>
    <row r="8194" spans="1:29" x14ac:dyDescent="0.2">
      <c r="A8194" s="34" t="s">
        <v>68687</v>
      </c>
      <c r="B8194" s="34">
        <v>72</v>
      </c>
      <c r="C8194" s="34">
        <v>89</v>
      </c>
      <c r="D8194" s="34">
        <v>55</v>
      </c>
      <c r="E8194" s="34">
        <v>77</v>
      </c>
      <c r="F8194" s="34">
        <v>65</v>
      </c>
      <c r="G8194" s="34">
        <v>92</v>
      </c>
      <c r="H8194" s="34">
        <v>53</v>
      </c>
      <c r="I8194" s="34">
        <v>86</v>
      </c>
      <c r="J8194" s="34">
        <v>54</v>
      </c>
      <c r="K8194" s="34">
        <v>58</v>
      </c>
      <c r="L8194" s="34">
        <v>47</v>
      </c>
      <c r="M8194" s="34">
        <v>73</v>
      </c>
      <c r="N8194" s="34">
        <v>53</v>
      </c>
      <c r="O8194" s="34">
        <v>86</v>
      </c>
      <c r="P8194" s="34">
        <v>40</v>
      </c>
      <c r="Q8194" s="34">
        <v>127</v>
      </c>
      <c r="R8194" s="34">
        <v>63</v>
      </c>
      <c r="S8194" s="34">
        <v>113</v>
      </c>
      <c r="T8194" s="34">
        <v>74</v>
      </c>
      <c r="U8194" s="34">
        <v>61</v>
      </c>
      <c r="V8194" s="34">
        <v>80</v>
      </c>
      <c r="W8194" s="34">
        <v>85</v>
      </c>
      <c r="X8194" s="34">
        <v>65</v>
      </c>
      <c r="Y8194" s="34">
        <v>83</v>
      </c>
      <c r="Z8194" s="34">
        <v>74</v>
      </c>
      <c r="AA8194" s="34">
        <v>115</v>
      </c>
      <c r="AB8194" s="34">
        <v>83</v>
      </c>
      <c r="AC8194" s="34">
        <v>167</v>
      </c>
    </row>
    <row r="8195" spans="1:29" x14ac:dyDescent="0.2">
      <c r="A8195" s="34" t="s">
        <v>68688</v>
      </c>
      <c r="B8195" s="34">
        <v>74</v>
      </c>
      <c r="C8195" s="34">
        <v>98</v>
      </c>
      <c r="D8195" s="34">
        <v>108</v>
      </c>
      <c r="E8195" s="34">
        <v>96</v>
      </c>
      <c r="F8195" s="34">
        <v>65</v>
      </c>
      <c r="G8195" s="34">
        <v>118</v>
      </c>
      <c r="H8195" s="34">
        <v>90</v>
      </c>
      <c r="I8195" s="34">
        <v>95</v>
      </c>
      <c r="J8195" s="34">
        <v>68</v>
      </c>
      <c r="K8195" s="34">
        <v>88</v>
      </c>
      <c r="L8195" s="34">
        <v>55</v>
      </c>
      <c r="M8195" s="34">
        <v>103</v>
      </c>
      <c r="N8195" s="34">
        <v>81</v>
      </c>
      <c r="O8195" s="34">
        <v>73</v>
      </c>
      <c r="P8195" s="34">
        <v>66</v>
      </c>
      <c r="Q8195" s="34">
        <v>111</v>
      </c>
      <c r="R8195" s="34">
        <v>84</v>
      </c>
      <c r="S8195" s="34">
        <v>136</v>
      </c>
      <c r="T8195" s="34">
        <v>62</v>
      </c>
      <c r="U8195" s="34">
        <v>97</v>
      </c>
      <c r="V8195" s="34">
        <v>89</v>
      </c>
      <c r="W8195" s="34">
        <v>112</v>
      </c>
      <c r="X8195" s="34">
        <v>108</v>
      </c>
      <c r="Y8195" s="34">
        <v>92</v>
      </c>
      <c r="Z8195" s="34">
        <v>102</v>
      </c>
      <c r="AA8195" s="34">
        <v>120</v>
      </c>
      <c r="AB8195" s="34">
        <v>98</v>
      </c>
      <c r="AC8195" s="34">
        <v>143</v>
      </c>
    </row>
    <row r="8196" spans="1:29" x14ac:dyDescent="0.2">
      <c r="A8196" s="34" t="s">
        <v>68689</v>
      </c>
      <c r="B8196" s="34">
        <v>48</v>
      </c>
      <c r="C8196" s="34">
        <v>48</v>
      </c>
      <c r="D8196" s="34">
        <v>69</v>
      </c>
      <c r="E8196" s="34">
        <v>43</v>
      </c>
      <c r="F8196" s="34">
        <v>51</v>
      </c>
      <c r="G8196" s="34">
        <v>45</v>
      </c>
      <c r="H8196" s="34">
        <v>47</v>
      </c>
      <c r="I8196" s="34">
        <v>46</v>
      </c>
      <c r="J8196" s="34">
        <v>44</v>
      </c>
      <c r="K8196" s="34">
        <v>69</v>
      </c>
      <c r="L8196" s="34">
        <v>28</v>
      </c>
      <c r="M8196" s="34">
        <v>43</v>
      </c>
      <c r="N8196" s="34">
        <v>46</v>
      </c>
      <c r="O8196" s="34">
        <v>29</v>
      </c>
      <c r="P8196" s="34">
        <v>44</v>
      </c>
      <c r="Q8196" s="34">
        <v>58</v>
      </c>
      <c r="R8196" s="34">
        <v>74</v>
      </c>
      <c r="S8196" s="34">
        <v>65</v>
      </c>
      <c r="T8196" s="34">
        <v>42</v>
      </c>
      <c r="U8196" s="34">
        <v>66</v>
      </c>
      <c r="V8196" s="34">
        <v>41</v>
      </c>
      <c r="W8196" s="34">
        <v>44</v>
      </c>
      <c r="X8196" s="34">
        <v>60</v>
      </c>
      <c r="Y8196" s="34">
        <v>69</v>
      </c>
      <c r="Z8196" s="34">
        <v>68</v>
      </c>
      <c r="AA8196" s="34">
        <v>50</v>
      </c>
      <c r="AB8196" s="34">
        <v>27</v>
      </c>
      <c r="AC8196" s="34">
        <v>72</v>
      </c>
    </row>
    <row r="8197" spans="1:29" x14ac:dyDescent="0.2">
      <c r="A8197" s="34" t="s">
        <v>68690</v>
      </c>
      <c r="B8197" s="34">
        <v>32</v>
      </c>
      <c r="C8197" s="34">
        <v>44</v>
      </c>
      <c r="D8197" s="34">
        <v>58</v>
      </c>
      <c r="E8197" s="34">
        <v>43</v>
      </c>
      <c r="F8197" s="34">
        <v>37</v>
      </c>
      <c r="G8197" s="34">
        <v>36</v>
      </c>
      <c r="H8197" s="34">
        <v>29</v>
      </c>
      <c r="I8197" s="34">
        <v>21</v>
      </c>
      <c r="J8197" s="34">
        <v>32</v>
      </c>
      <c r="K8197" s="34">
        <v>46</v>
      </c>
      <c r="L8197" s="34">
        <v>15</v>
      </c>
      <c r="M8197" s="34">
        <v>24</v>
      </c>
      <c r="N8197" s="34">
        <v>24</v>
      </c>
      <c r="O8197" s="34">
        <v>29</v>
      </c>
      <c r="P8197" s="34">
        <v>32</v>
      </c>
      <c r="Q8197" s="34">
        <v>35</v>
      </c>
      <c r="R8197" s="34">
        <v>45</v>
      </c>
      <c r="S8197" s="34">
        <v>54</v>
      </c>
      <c r="T8197" s="34">
        <v>33</v>
      </c>
      <c r="U8197" s="34">
        <v>23</v>
      </c>
      <c r="V8197" s="34">
        <v>41</v>
      </c>
      <c r="W8197" s="34">
        <v>19</v>
      </c>
      <c r="X8197" s="34">
        <v>32</v>
      </c>
      <c r="Y8197" s="34">
        <v>19</v>
      </c>
      <c r="Z8197" s="34">
        <v>37</v>
      </c>
      <c r="AA8197" s="34">
        <v>51</v>
      </c>
      <c r="AB8197" s="34">
        <v>21</v>
      </c>
      <c r="AC8197" s="34">
        <v>52</v>
      </c>
    </row>
    <row r="8198" spans="1:29" x14ac:dyDescent="0.2">
      <c r="A8198" s="34" t="s">
        <v>68691</v>
      </c>
      <c r="B8198" s="34">
        <v>40</v>
      </c>
      <c r="C8198" s="34">
        <v>35</v>
      </c>
      <c r="D8198" s="34">
        <v>19</v>
      </c>
      <c r="E8198" s="34">
        <v>25</v>
      </c>
      <c r="F8198" s="34">
        <v>19</v>
      </c>
      <c r="G8198" s="34">
        <v>20</v>
      </c>
      <c r="H8198" s="34">
        <v>13</v>
      </c>
      <c r="I8198" s="34">
        <v>10</v>
      </c>
      <c r="J8198" s="34">
        <v>11</v>
      </c>
      <c r="K8198" s="34">
        <v>7</v>
      </c>
      <c r="L8198" s="34">
        <v>17</v>
      </c>
      <c r="M8198" s="34">
        <v>18</v>
      </c>
      <c r="N8198" s="34">
        <v>14</v>
      </c>
      <c r="O8198" s="34">
        <v>13</v>
      </c>
      <c r="P8198" s="34">
        <v>23</v>
      </c>
      <c r="Q8198" s="34">
        <v>21</v>
      </c>
      <c r="R8198" s="34">
        <v>10</v>
      </c>
      <c r="S8198" s="34">
        <v>22</v>
      </c>
      <c r="T8198" s="34">
        <v>9</v>
      </c>
      <c r="U8198" s="34">
        <v>12</v>
      </c>
      <c r="V8198" s="34">
        <v>18</v>
      </c>
      <c r="W8198" s="34">
        <v>13</v>
      </c>
      <c r="X8198" s="34">
        <v>10</v>
      </c>
      <c r="Y8198" s="34">
        <v>20</v>
      </c>
      <c r="Z8198" s="34">
        <v>13</v>
      </c>
      <c r="AA8198" s="34">
        <v>23</v>
      </c>
      <c r="AB8198" s="34">
        <v>16</v>
      </c>
      <c r="AC8198" s="34">
        <v>24</v>
      </c>
    </row>
    <row r="8199" spans="1:29" x14ac:dyDescent="0.2">
      <c r="A8199" s="34" t="s">
        <v>68692</v>
      </c>
      <c r="B8199" s="34">
        <v>91</v>
      </c>
      <c r="C8199" s="34">
        <v>233</v>
      </c>
      <c r="D8199" s="34">
        <v>160</v>
      </c>
      <c r="E8199" s="34">
        <v>187</v>
      </c>
      <c r="F8199" s="34">
        <v>178</v>
      </c>
      <c r="G8199" s="34">
        <v>167</v>
      </c>
      <c r="H8199" s="34">
        <v>89</v>
      </c>
      <c r="I8199" s="34">
        <v>185</v>
      </c>
      <c r="J8199" s="34">
        <v>111</v>
      </c>
      <c r="K8199" s="34">
        <v>192</v>
      </c>
      <c r="L8199" s="34">
        <v>61</v>
      </c>
      <c r="M8199" s="34">
        <v>185</v>
      </c>
      <c r="N8199" s="34">
        <v>104</v>
      </c>
      <c r="O8199" s="34">
        <v>128</v>
      </c>
      <c r="P8199" s="34">
        <v>105</v>
      </c>
      <c r="Q8199" s="34">
        <v>217</v>
      </c>
      <c r="R8199" s="34">
        <v>130</v>
      </c>
      <c r="S8199" s="34">
        <v>225</v>
      </c>
      <c r="T8199" s="34">
        <v>93</v>
      </c>
      <c r="U8199" s="34">
        <v>168</v>
      </c>
      <c r="V8199" s="34">
        <v>162</v>
      </c>
      <c r="W8199" s="34">
        <v>157</v>
      </c>
      <c r="X8199" s="34">
        <v>211</v>
      </c>
      <c r="Y8199" s="34">
        <v>119</v>
      </c>
      <c r="Z8199" s="34">
        <v>198</v>
      </c>
      <c r="AA8199" s="34">
        <v>249</v>
      </c>
      <c r="AB8199" s="34">
        <v>99</v>
      </c>
      <c r="AC8199" s="34">
        <v>294</v>
      </c>
    </row>
    <row r="8200" spans="1:29" x14ac:dyDescent="0.2">
      <c r="A8200" s="34" t="s">
        <v>68693</v>
      </c>
      <c r="B8200" s="34">
        <v>25</v>
      </c>
      <c r="C8200" s="34">
        <v>63</v>
      </c>
      <c r="D8200" s="34">
        <v>103</v>
      </c>
      <c r="E8200" s="34">
        <v>94</v>
      </c>
      <c r="F8200" s="34">
        <v>70</v>
      </c>
      <c r="G8200" s="34">
        <v>91</v>
      </c>
      <c r="H8200" s="34">
        <v>35</v>
      </c>
      <c r="I8200" s="34">
        <v>69</v>
      </c>
      <c r="J8200" s="34">
        <v>27</v>
      </c>
      <c r="K8200" s="34">
        <v>77</v>
      </c>
      <c r="L8200" s="34">
        <v>16</v>
      </c>
      <c r="M8200" s="34">
        <v>53</v>
      </c>
      <c r="N8200" s="34">
        <v>59</v>
      </c>
      <c r="O8200" s="34">
        <v>53</v>
      </c>
      <c r="P8200" s="34">
        <v>34</v>
      </c>
      <c r="Q8200" s="34">
        <v>65</v>
      </c>
      <c r="R8200" s="34">
        <v>48</v>
      </c>
      <c r="S8200" s="34">
        <v>91</v>
      </c>
      <c r="T8200" s="34">
        <v>21</v>
      </c>
      <c r="U8200" s="34">
        <v>53</v>
      </c>
      <c r="V8200" s="34">
        <v>79</v>
      </c>
      <c r="W8200" s="34">
        <v>57</v>
      </c>
      <c r="X8200" s="34">
        <v>77</v>
      </c>
      <c r="Y8200" s="34">
        <v>31</v>
      </c>
      <c r="Z8200" s="34">
        <v>68</v>
      </c>
      <c r="AA8200" s="34">
        <v>104</v>
      </c>
      <c r="AB8200" s="34">
        <v>33</v>
      </c>
      <c r="AC8200" s="34">
        <v>100</v>
      </c>
    </row>
    <row r="8201" spans="1:29" x14ac:dyDescent="0.2">
      <c r="A8201" s="34" t="s">
        <v>68694</v>
      </c>
      <c r="B8201" s="34">
        <v>96</v>
      </c>
      <c r="C8201" s="34">
        <v>146</v>
      </c>
      <c r="D8201" s="34">
        <v>162</v>
      </c>
      <c r="E8201" s="34">
        <v>171</v>
      </c>
      <c r="F8201" s="34">
        <v>173</v>
      </c>
      <c r="G8201" s="34">
        <v>121</v>
      </c>
      <c r="H8201" s="34">
        <v>122</v>
      </c>
      <c r="I8201" s="34">
        <v>165</v>
      </c>
      <c r="J8201" s="34">
        <v>122</v>
      </c>
      <c r="K8201" s="34">
        <v>169</v>
      </c>
      <c r="L8201" s="34">
        <v>89</v>
      </c>
      <c r="M8201" s="34">
        <v>133</v>
      </c>
      <c r="N8201" s="34">
        <v>97</v>
      </c>
      <c r="O8201" s="34">
        <v>81</v>
      </c>
      <c r="P8201" s="34">
        <v>137</v>
      </c>
      <c r="Q8201" s="34">
        <v>227</v>
      </c>
      <c r="R8201" s="34">
        <v>165</v>
      </c>
      <c r="S8201" s="34">
        <v>222</v>
      </c>
      <c r="T8201" s="34">
        <v>120</v>
      </c>
      <c r="U8201" s="34">
        <v>138</v>
      </c>
      <c r="V8201" s="34">
        <v>176</v>
      </c>
      <c r="W8201" s="34">
        <v>164</v>
      </c>
      <c r="X8201" s="34">
        <v>148</v>
      </c>
      <c r="Y8201" s="34">
        <v>174</v>
      </c>
      <c r="Z8201" s="34">
        <v>163</v>
      </c>
      <c r="AA8201" s="34">
        <v>200</v>
      </c>
      <c r="AB8201" s="34">
        <v>114</v>
      </c>
      <c r="AC8201" s="34">
        <v>241</v>
      </c>
    </row>
    <row r="8202" spans="1:29" x14ac:dyDescent="0.2">
      <c r="A8202" s="34" t="s">
        <v>68695</v>
      </c>
      <c r="B8202" s="34">
        <v>35</v>
      </c>
      <c r="C8202" s="34">
        <v>47</v>
      </c>
      <c r="D8202" s="34">
        <v>48</v>
      </c>
      <c r="E8202" s="34">
        <v>54</v>
      </c>
      <c r="F8202" s="34">
        <v>23</v>
      </c>
      <c r="G8202" s="34">
        <v>59</v>
      </c>
      <c r="H8202" s="34">
        <v>15</v>
      </c>
      <c r="I8202" s="34">
        <v>31</v>
      </c>
      <c r="J8202" s="34">
        <v>20</v>
      </c>
      <c r="K8202" s="34">
        <v>47</v>
      </c>
      <c r="L8202" s="34">
        <v>17</v>
      </c>
      <c r="M8202" s="34">
        <v>33</v>
      </c>
      <c r="N8202" s="34">
        <v>22</v>
      </c>
      <c r="O8202" s="34">
        <v>22</v>
      </c>
      <c r="P8202" s="34">
        <v>37</v>
      </c>
      <c r="Q8202" s="34">
        <v>44</v>
      </c>
      <c r="R8202" s="34">
        <v>24</v>
      </c>
      <c r="S8202" s="34">
        <v>46</v>
      </c>
      <c r="T8202" s="34">
        <v>26</v>
      </c>
      <c r="U8202" s="34">
        <v>32</v>
      </c>
      <c r="V8202" s="34">
        <v>35</v>
      </c>
      <c r="W8202" s="34">
        <v>22</v>
      </c>
      <c r="X8202" s="34">
        <v>37</v>
      </c>
      <c r="Y8202" s="34">
        <v>28</v>
      </c>
      <c r="Z8202" s="34">
        <v>39</v>
      </c>
      <c r="AA8202" s="34">
        <v>56</v>
      </c>
      <c r="AB8202" s="34">
        <v>24</v>
      </c>
      <c r="AC8202" s="34">
        <v>45</v>
      </c>
    </row>
    <row r="8203" spans="1:29" x14ac:dyDescent="0.2">
      <c r="A8203" s="34" t="s">
        <v>68696</v>
      </c>
      <c r="B8203" s="34">
        <v>46</v>
      </c>
      <c r="C8203" s="34">
        <v>37</v>
      </c>
      <c r="D8203" s="34">
        <v>62</v>
      </c>
      <c r="E8203" s="34">
        <v>80</v>
      </c>
      <c r="F8203" s="34">
        <v>41</v>
      </c>
      <c r="G8203" s="34">
        <v>37</v>
      </c>
      <c r="H8203" s="34">
        <v>40</v>
      </c>
      <c r="I8203" s="34">
        <v>56</v>
      </c>
      <c r="J8203" s="34">
        <v>20</v>
      </c>
      <c r="K8203" s="34">
        <v>54</v>
      </c>
      <c r="L8203" s="34">
        <v>20</v>
      </c>
      <c r="M8203" s="34">
        <v>55</v>
      </c>
      <c r="N8203" s="34">
        <v>35</v>
      </c>
      <c r="O8203" s="34">
        <v>33</v>
      </c>
      <c r="P8203" s="34">
        <v>33</v>
      </c>
      <c r="Q8203" s="34">
        <v>48</v>
      </c>
      <c r="R8203" s="34">
        <v>21</v>
      </c>
      <c r="S8203" s="34">
        <v>61</v>
      </c>
      <c r="T8203" s="34">
        <v>27</v>
      </c>
      <c r="U8203" s="34">
        <v>68</v>
      </c>
      <c r="V8203" s="34">
        <v>26</v>
      </c>
      <c r="W8203" s="34">
        <v>42</v>
      </c>
      <c r="X8203" s="34">
        <v>68</v>
      </c>
      <c r="Y8203" s="34">
        <v>52</v>
      </c>
      <c r="Z8203" s="34">
        <v>38</v>
      </c>
      <c r="AA8203" s="34">
        <v>85</v>
      </c>
      <c r="AB8203" s="34">
        <v>37</v>
      </c>
      <c r="AC8203" s="34">
        <v>60</v>
      </c>
    </row>
    <row r="8204" spans="1:29" x14ac:dyDescent="0.2">
      <c r="A8204" s="34" t="s">
        <v>68697</v>
      </c>
      <c r="B8204" s="34">
        <v>38</v>
      </c>
      <c r="C8204" s="34">
        <v>40</v>
      </c>
      <c r="D8204" s="34">
        <v>19</v>
      </c>
      <c r="E8204" s="34">
        <v>48</v>
      </c>
      <c r="F8204" s="34">
        <v>16</v>
      </c>
      <c r="G8204" s="34">
        <v>17</v>
      </c>
      <c r="H8204" s="34">
        <v>12</v>
      </c>
      <c r="I8204" s="34">
        <v>31</v>
      </c>
      <c r="J8204" s="34">
        <v>9</v>
      </c>
      <c r="K8204" s="34">
        <v>27</v>
      </c>
      <c r="L8204" s="34">
        <v>4</v>
      </c>
      <c r="M8204" s="34">
        <v>32</v>
      </c>
      <c r="N8204" s="34">
        <v>16</v>
      </c>
      <c r="O8204" s="34">
        <v>30</v>
      </c>
      <c r="P8204" s="34">
        <v>20</v>
      </c>
      <c r="Q8204" s="34">
        <v>38</v>
      </c>
      <c r="R8204" s="34">
        <v>12</v>
      </c>
      <c r="S8204" s="34">
        <v>38</v>
      </c>
      <c r="T8204" s="34">
        <v>9</v>
      </c>
      <c r="U8204" s="34">
        <v>33</v>
      </c>
      <c r="V8204" s="34">
        <v>7</v>
      </c>
      <c r="W8204" s="34">
        <v>20</v>
      </c>
      <c r="X8204" s="34">
        <v>26</v>
      </c>
      <c r="Y8204" s="34">
        <v>25</v>
      </c>
      <c r="Z8204" s="34">
        <v>27</v>
      </c>
      <c r="AA8204" s="34">
        <v>48</v>
      </c>
      <c r="AB8204" s="34">
        <v>18</v>
      </c>
      <c r="AC8204" s="34">
        <v>72</v>
      </c>
    </row>
    <row r="8205" spans="1:29" x14ac:dyDescent="0.2">
      <c r="A8205" s="34" t="s">
        <v>68698</v>
      </c>
      <c r="B8205" s="34">
        <v>62</v>
      </c>
      <c r="C8205" s="34">
        <v>82</v>
      </c>
      <c r="D8205" s="34">
        <v>87</v>
      </c>
      <c r="E8205" s="34">
        <v>122</v>
      </c>
      <c r="F8205" s="34">
        <v>91</v>
      </c>
      <c r="G8205" s="34">
        <v>112</v>
      </c>
      <c r="H8205" s="34">
        <v>67</v>
      </c>
      <c r="I8205" s="34">
        <v>83</v>
      </c>
      <c r="J8205" s="34">
        <v>90</v>
      </c>
      <c r="K8205" s="34">
        <v>104</v>
      </c>
      <c r="L8205" s="34">
        <v>58</v>
      </c>
      <c r="M8205" s="34">
        <v>91</v>
      </c>
      <c r="N8205" s="34">
        <v>71</v>
      </c>
      <c r="O8205" s="34">
        <v>75</v>
      </c>
      <c r="P8205" s="34">
        <v>84</v>
      </c>
      <c r="Q8205" s="34">
        <v>92</v>
      </c>
      <c r="R8205" s="34">
        <v>129</v>
      </c>
      <c r="S8205" s="34">
        <v>144</v>
      </c>
      <c r="T8205" s="34">
        <v>75</v>
      </c>
      <c r="U8205" s="34">
        <v>78</v>
      </c>
      <c r="V8205" s="34">
        <v>98</v>
      </c>
      <c r="W8205" s="34">
        <v>84</v>
      </c>
      <c r="X8205" s="34">
        <v>107</v>
      </c>
      <c r="Y8205" s="34">
        <v>82</v>
      </c>
      <c r="Z8205" s="34">
        <v>86</v>
      </c>
      <c r="AA8205" s="34">
        <v>109</v>
      </c>
      <c r="AB8205" s="34">
        <v>69</v>
      </c>
      <c r="AC8205" s="34">
        <v>175</v>
      </c>
    </row>
    <row r="8206" spans="1:29" x14ac:dyDescent="0.2">
      <c r="A8206" s="34" t="s">
        <v>68699</v>
      </c>
      <c r="B8206" s="34">
        <v>67</v>
      </c>
      <c r="C8206" s="34">
        <v>90</v>
      </c>
      <c r="D8206" s="34">
        <v>75</v>
      </c>
      <c r="E8206" s="34">
        <v>74</v>
      </c>
      <c r="F8206" s="34">
        <v>92</v>
      </c>
      <c r="G8206" s="34">
        <v>104</v>
      </c>
      <c r="H8206" s="34">
        <v>56</v>
      </c>
      <c r="I8206" s="34">
        <v>74</v>
      </c>
      <c r="J8206" s="34">
        <v>58</v>
      </c>
      <c r="K8206" s="34">
        <v>107</v>
      </c>
      <c r="L8206" s="34">
        <v>52</v>
      </c>
      <c r="M8206" s="34">
        <v>67</v>
      </c>
      <c r="N8206" s="34">
        <v>69</v>
      </c>
      <c r="O8206" s="34">
        <v>93</v>
      </c>
      <c r="P8206" s="34">
        <v>49</v>
      </c>
      <c r="Q8206" s="34">
        <v>91</v>
      </c>
      <c r="R8206" s="34">
        <v>87</v>
      </c>
      <c r="S8206" s="34">
        <v>100</v>
      </c>
      <c r="T8206" s="34">
        <v>56</v>
      </c>
      <c r="U8206" s="34">
        <v>71</v>
      </c>
      <c r="V8206" s="34">
        <v>80</v>
      </c>
      <c r="W8206" s="34">
        <v>71</v>
      </c>
      <c r="X8206" s="34">
        <v>81</v>
      </c>
      <c r="Y8206" s="34">
        <v>81</v>
      </c>
      <c r="Z8206" s="34">
        <v>79</v>
      </c>
      <c r="AA8206" s="34">
        <v>112</v>
      </c>
      <c r="AB8206" s="34">
        <v>97</v>
      </c>
      <c r="AC8206" s="34">
        <v>139</v>
      </c>
    </row>
    <row r="8207" spans="1:29" x14ac:dyDescent="0.2">
      <c r="A8207" s="34" t="s">
        <v>68700</v>
      </c>
      <c r="B8207" s="34">
        <v>49</v>
      </c>
      <c r="C8207" s="34">
        <v>71</v>
      </c>
      <c r="D8207" s="34">
        <v>92</v>
      </c>
      <c r="E8207" s="34">
        <v>94</v>
      </c>
      <c r="F8207" s="34">
        <v>62</v>
      </c>
      <c r="G8207" s="34">
        <v>77</v>
      </c>
      <c r="H8207" s="34">
        <v>87</v>
      </c>
      <c r="I8207" s="34">
        <v>56</v>
      </c>
      <c r="J8207" s="34">
        <v>62</v>
      </c>
      <c r="K8207" s="34">
        <v>87</v>
      </c>
      <c r="L8207" s="34">
        <v>24</v>
      </c>
      <c r="M8207" s="34">
        <v>49</v>
      </c>
      <c r="N8207" s="34">
        <v>52</v>
      </c>
      <c r="O8207" s="34">
        <v>50</v>
      </c>
      <c r="P8207" s="34">
        <v>47</v>
      </c>
      <c r="Q8207" s="34">
        <v>72</v>
      </c>
      <c r="R8207" s="34">
        <v>74</v>
      </c>
      <c r="S8207" s="34">
        <v>99</v>
      </c>
      <c r="T8207" s="34">
        <v>48</v>
      </c>
      <c r="U8207" s="34">
        <v>65</v>
      </c>
      <c r="V8207" s="34">
        <v>64</v>
      </c>
      <c r="W8207" s="34">
        <v>62</v>
      </c>
      <c r="X8207" s="34">
        <v>72</v>
      </c>
      <c r="Y8207" s="34">
        <v>38</v>
      </c>
      <c r="Z8207" s="34">
        <v>71</v>
      </c>
      <c r="AA8207" s="34">
        <v>105</v>
      </c>
      <c r="AB8207" s="34">
        <v>43</v>
      </c>
      <c r="AC8207" s="34">
        <v>101</v>
      </c>
    </row>
    <row r="8208" spans="1:29" x14ac:dyDescent="0.2">
      <c r="A8208" s="34" t="s">
        <v>68701</v>
      </c>
      <c r="B8208" s="34">
        <v>56</v>
      </c>
      <c r="C8208" s="34">
        <v>73</v>
      </c>
      <c r="D8208" s="34">
        <v>109</v>
      </c>
      <c r="E8208" s="34">
        <v>69</v>
      </c>
      <c r="F8208" s="34">
        <v>77</v>
      </c>
      <c r="G8208" s="34">
        <v>94</v>
      </c>
      <c r="H8208" s="34">
        <v>72</v>
      </c>
      <c r="I8208" s="34">
        <v>66</v>
      </c>
      <c r="J8208" s="34">
        <v>67</v>
      </c>
      <c r="K8208" s="34">
        <v>93</v>
      </c>
      <c r="L8208" s="34">
        <v>35</v>
      </c>
      <c r="M8208" s="34">
        <v>80</v>
      </c>
      <c r="N8208" s="34">
        <v>70</v>
      </c>
      <c r="O8208" s="34">
        <v>77</v>
      </c>
      <c r="P8208" s="34">
        <v>96</v>
      </c>
      <c r="Q8208" s="34">
        <v>76</v>
      </c>
      <c r="R8208" s="34">
        <v>71</v>
      </c>
      <c r="S8208" s="34">
        <v>124</v>
      </c>
      <c r="T8208" s="34">
        <v>44</v>
      </c>
      <c r="U8208" s="34">
        <v>55</v>
      </c>
      <c r="V8208" s="34">
        <v>90</v>
      </c>
      <c r="W8208" s="34">
        <v>72</v>
      </c>
      <c r="X8208" s="34">
        <v>96</v>
      </c>
      <c r="Y8208" s="34">
        <v>60</v>
      </c>
      <c r="Z8208" s="34">
        <v>94</v>
      </c>
      <c r="AA8208" s="34">
        <v>114</v>
      </c>
      <c r="AB8208" s="34">
        <v>79</v>
      </c>
      <c r="AC8208" s="34">
        <v>159</v>
      </c>
    </row>
    <row r="8209" spans="1:29" x14ac:dyDescent="0.2">
      <c r="A8209" s="34" t="s">
        <v>68702</v>
      </c>
      <c r="B8209" s="34">
        <v>50</v>
      </c>
      <c r="C8209" s="34">
        <v>90</v>
      </c>
      <c r="D8209" s="34">
        <v>135</v>
      </c>
      <c r="E8209" s="34">
        <v>108</v>
      </c>
      <c r="F8209" s="34">
        <v>94</v>
      </c>
      <c r="G8209" s="34">
        <v>107</v>
      </c>
      <c r="H8209" s="34">
        <v>115</v>
      </c>
      <c r="I8209" s="34">
        <v>64</v>
      </c>
      <c r="J8209" s="34">
        <v>64</v>
      </c>
      <c r="K8209" s="34">
        <v>79</v>
      </c>
      <c r="L8209" s="34">
        <v>40</v>
      </c>
      <c r="M8209" s="34">
        <v>82</v>
      </c>
      <c r="N8209" s="34">
        <v>84</v>
      </c>
      <c r="O8209" s="34">
        <v>98</v>
      </c>
      <c r="P8209" s="34">
        <v>107</v>
      </c>
      <c r="Q8209" s="34">
        <v>125</v>
      </c>
      <c r="R8209" s="34">
        <v>110</v>
      </c>
      <c r="S8209" s="34">
        <v>111</v>
      </c>
      <c r="T8209" s="34">
        <v>92</v>
      </c>
      <c r="U8209" s="34">
        <v>92</v>
      </c>
      <c r="V8209" s="34">
        <v>120</v>
      </c>
      <c r="W8209" s="34">
        <v>86</v>
      </c>
      <c r="X8209" s="34">
        <v>158</v>
      </c>
      <c r="Y8209" s="34">
        <v>85</v>
      </c>
      <c r="Z8209" s="34">
        <v>101</v>
      </c>
      <c r="AA8209" s="34">
        <v>99</v>
      </c>
      <c r="AB8209" s="34">
        <v>89</v>
      </c>
      <c r="AC8209" s="34">
        <v>146</v>
      </c>
    </row>
    <row r="8210" spans="1:29" x14ac:dyDescent="0.2">
      <c r="A8210" s="34" t="s">
        <v>68703</v>
      </c>
      <c r="B8210" s="34">
        <v>34</v>
      </c>
      <c r="C8210" s="34">
        <v>79</v>
      </c>
      <c r="D8210" s="34">
        <v>62</v>
      </c>
      <c r="E8210" s="34">
        <v>66</v>
      </c>
      <c r="F8210" s="34">
        <v>64</v>
      </c>
      <c r="G8210" s="34">
        <v>79</v>
      </c>
      <c r="H8210" s="34">
        <v>62</v>
      </c>
      <c r="I8210" s="34">
        <v>68</v>
      </c>
      <c r="J8210" s="34">
        <v>57</v>
      </c>
      <c r="K8210" s="34">
        <v>90</v>
      </c>
      <c r="L8210" s="34">
        <v>28</v>
      </c>
      <c r="M8210" s="34">
        <v>75</v>
      </c>
      <c r="N8210" s="34">
        <v>50</v>
      </c>
      <c r="O8210" s="34">
        <v>51</v>
      </c>
      <c r="P8210" s="34">
        <v>61</v>
      </c>
      <c r="Q8210" s="34">
        <v>93</v>
      </c>
      <c r="R8210" s="34">
        <v>63</v>
      </c>
      <c r="S8210" s="34">
        <v>65</v>
      </c>
      <c r="T8210" s="34">
        <v>48</v>
      </c>
      <c r="U8210" s="34">
        <v>57</v>
      </c>
      <c r="V8210" s="34">
        <v>83</v>
      </c>
      <c r="W8210" s="34">
        <v>62</v>
      </c>
      <c r="X8210" s="34">
        <v>60</v>
      </c>
      <c r="Y8210" s="34">
        <v>64</v>
      </c>
      <c r="Z8210" s="34">
        <v>77</v>
      </c>
      <c r="AA8210" s="34">
        <v>105</v>
      </c>
      <c r="AB8210" s="34">
        <v>66</v>
      </c>
      <c r="AC8210" s="34">
        <v>111</v>
      </c>
    </row>
    <row r="8211" spans="1:29" x14ac:dyDescent="0.2">
      <c r="A8211" s="34" t="s">
        <v>68704</v>
      </c>
      <c r="B8211" s="34">
        <v>43</v>
      </c>
      <c r="C8211" s="34">
        <v>18</v>
      </c>
      <c r="D8211" s="34">
        <v>30</v>
      </c>
      <c r="E8211" s="34">
        <v>36</v>
      </c>
      <c r="F8211" s="34">
        <v>29</v>
      </c>
      <c r="G8211" s="34">
        <v>24</v>
      </c>
      <c r="H8211" s="34">
        <v>34</v>
      </c>
      <c r="I8211" s="34">
        <v>13</v>
      </c>
      <c r="J8211" s="34">
        <v>26</v>
      </c>
      <c r="K8211" s="34">
        <v>20</v>
      </c>
      <c r="L8211" s="34">
        <v>24</v>
      </c>
      <c r="M8211" s="34">
        <v>19</v>
      </c>
      <c r="N8211" s="34">
        <v>21</v>
      </c>
      <c r="O8211" s="34">
        <v>16</v>
      </c>
      <c r="P8211" s="34">
        <v>28</v>
      </c>
      <c r="Q8211" s="34">
        <v>44</v>
      </c>
      <c r="R8211" s="34">
        <v>53</v>
      </c>
      <c r="S8211" s="34">
        <v>36</v>
      </c>
      <c r="T8211" s="34">
        <v>27</v>
      </c>
      <c r="U8211" s="34">
        <v>31</v>
      </c>
      <c r="V8211" s="34">
        <v>39</v>
      </c>
      <c r="W8211" s="34">
        <v>49</v>
      </c>
      <c r="X8211" s="34">
        <v>31</v>
      </c>
      <c r="Y8211" s="34">
        <v>36</v>
      </c>
      <c r="Z8211" s="34">
        <v>25</v>
      </c>
      <c r="AA8211" s="34">
        <v>51</v>
      </c>
      <c r="AB8211" s="34">
        <v>45</v>
      </c>
      <c r="AC8211" s="34">
        <v>48</v>
      </c>
    </row>
    <row r="8212" spans="1:29" x14ac:dyDescent="0.2">
      <c r="A8212" s="34" t="s">
        <v>68705</v>
      </c>
      <c r="B8212" s="34">
        <v>64</v>
      </c>
      <c r="C8212" s="34">
        <v>94</v>
      </c>
      <c r="D8212" s="34">
        <v>89</v>
      </c>
      <c r="E8212" s="34">
        <v>93</v>
      </c>
      <c r="F8212" s="34">
        <v>80</v>
      </c>
      <c r="G8212" s="34">
        <v>57</v>
      </c>
      <c r="H8212" s="34">
        <v>107</v>
      </c>
      <c r="I8212" s="34">
        <v>99</v>
      </c>
      <c r="J8212" s="34">
        <v>61</v>
      </c>
      <c r="K8212" s="34">
        <v>145</v>
      </c>
      <c r="L8212" s="34">
        <v>51</v>
      </c>
      <c r="M8212" s="34">
        <v>58</v>
      </c>
      <c r="N8212" s="34">
        <v>72</v>
      </c>
      <c r="O8212" s="34">
        <v>57</v>
      </c>
      <c r="P8212" s="34">
        <v>72</v>
      </c>
      <c r="Q8212" s="34">
        <v>76</v>
      </c>
      <c r="R8212" s="34">
        <v>98</v>
      </c>
      <c r="S8212" s="34">
        <v>116</v>
      </c>
      <c r="T8212" s="34">
        <v>50</v>
      </c>
      <c r="U8212" s="34">
        <v>107</v>
      </c>
      <c r="V8212" s="34">
        <v>98</v>
      </c>
      <c r="W8212" s="34">
        <v>105</v>
      </c>
      <c r="X8212" s="34">
        <v>113</v>
      </c>
      <c r="Y8212" s="34">
        <v>82</v>
      </c>
      <c r="Z8212" s="34">
        <v>111</v>
      </c>
      <c r="AA8212" s="34">
        <v>128</v>
      </c>
      <c r="AB8212" s="34">
        <v>77</v>
      </c>
      <c r="AC8212" s="34">
        <v>139</v>
      </c>
    </row>
    <row r="8213" spans="1:29" x14ac:dyDescent="0.2">
      <c r="A8213" s="34" t="s">
        <v>68706</v>
      </c>
      <c r="B8213" s="34">
        <v>42</v>
      </c>
      <c r="C8213" s="34">
        <v>51</v>
      </c>
      <c r="D8213" s="34">
        <v>57</v>
      </c>
      <c r="E8213" s="34">
        <v>39</v>
      </c>
      <c r="F8213" s="34">
        <v>42</v>
      </c>
      <c r="G8213" s="34">
        <v>56</v>
      </c>
      <c r="H8213" s="34">
        <v>66</v>
      </c>
      <c r="I8213" s="34">
        <v>42</v>
      </c>
      <c r="J8213" s="34">
        <v>39</v>
      </c>
      <c r="K8213" s="34">
        <v>31</v>
      </c>
      <c r="L8213" s="34">
        <v>28</v>
      </c>
      <c r="M8213" s="34">
        <v>49</v>
      </c>
      <c r="N8213" s="34">
        <v>40</v>
      </c>
      <c r="O8213" s="34">
        <v>66</v>
      </c>
      <c r="P8213" s="34">
        <v>33</v>
      </c>
      <c r="Q8213" s="34">
        <v>72</v>
      </c>
      <c r="R8213" s="34">
        <v>57</v>
      </c>
      <c r="S8213" s="34">
        <v>49</v>
      </c>
      <c r="T8213" s="34">
        <v>39</v>
      </c>
      <c r="U8213" s="34">
        <v>39</v>
      </c>
      <c r="V8213" s="34">
        <v>80</v>
      </c>
      <c r="W8213" s="34">
        <v>42</v>
      </c>
      <c r="X8213" s="34">
        <v>54</v>
      </c>
      <c r="Y8213" s="34">
        <v>37</v>
      </c>
      <c r="Z8213" s="34">
        <v>43</v>
      </c>
      <c r="AA8213" s="34">
        <v>53</v>
      </c>
      <c r="AB8213" s="34">
        <v>61</v>
      </c>
      <c r="AC8213" s="34">
        <v>62</v>
      </c>
    </row>
    <row r="8214" spans="1:29" x14ac:dyDescent="0.2">
      <c r="A8214" s="34" t="s">
        <v>68707</v>
      </c>
      <c r="B8214" s="34">
        <v>72</v>
      </c>
      <c r="C8214" s="34">
        <v>100</v>
      </c>
      <c r="D8214" s="34">
        <v>147</v>
      </c>
      <c r="E8214" s="34">
        <v>127</v>
      </c>
      <c r="F8214" s="34">
        <v>112</v>
      </c>
      <c r="G8214" s="34">
        <v>124</v>
      </c>
      <c r="H8214" s="34">
        <v>149</v>
      </c>
      <c r="I8214" s="34">
        <v>94</v>
      </c>
      <c r="J8214" s="34">
        <v>88</v>
      </c>
      <c r="K8214" s="34">
        <v>106</v>
      </c>
      <c r="L8214" s="34">
        <v>71</v>
      </c>
      <c r="M8214" s="34">
        <v>108</v>
      </c>
      <c r="N8214" s="34">
        <v>117</v>
      </c>
      <c r="O8214" s="34">
        <v>95</v>
      </c>
      <c r="P8214" s="34">
        <v>76</v>
      </c>
      <c r="Q8214" s="34">
        <v>109</v>
      </c>
      <c r="R8214" s="34">
        <v>138</v>
      </c>
      <c r="S8214" s="34">
        <v>143</v>
      </c>
      <c r="T8214" s="34">
        <v>100</v>
      </c>
      <c r="U8214" s="34">
        <v>101</v>
      </c>
      <c r="V8214" s="34">
        <v>124</v>
      </c>
      <c r="W8214" s="34">
        <v>83</v>
      </c>
      <c r="X8214" s="34">
        <v>103</v>
      </c>
      <c r="Y8214" s="34">
        <v>109</v>
      </c>
      <c r="Z8214" s="34">
        <v>136</v>
      </c>
      <c r="AA8214" s="34">
        <v>179</v>
      </c>
      <c r="AB8214" s="34">
        <v>86</v>
      </c>
      <c r="AC8214" s="34">
        <v>212</v>
      </c>
    </row>
    <row r="8215" spans="1:29" x14ac:dyDescent="0.2">
      <c r="A8215" s="34" t="s">
        <v>68708</v>
      </c>
      <c r="B8215" s="34">
        <v>40</v>
      </c>
      <c r="C8215" s="34">
        <v>129</v>
      </c>
      <c r="D8215" s="34">
        <v>63</v>
      </c>
      <c r="E8215" s="34">
        <v>76</v>
      </c>
      <c r="F8215" s="34">
        <v>53</v>
      </c>
      <c r="G8215" s="34">
        <v>74</v>
      </c>
      <c r="H8215" s="34">
        <v>51</v>
      </c>
      <c r="I8215" s="34">
        <v>122</v>
      </c>
      <c r="J8215" s="34">
        <v>37</v>
      </c>
      <c r="K8215" s="34">
        <v>102</v>
      </c>
      <c r="L8215" s="34">
        <v>19</v>
      </c>
      <c r="M8215" s="34">
        <v>86</v>
      </c>
      <c r="N8215" s="34">
        <v>53</v>
      </c>
      <c r="O8215" s="34">
        <v>57</v>
      </c>
      <c r="P8215" s="34">
        <v>24</v>
      </c>
      <c r="Q8215" s="34">
        <v>103</v>
      </c>
      <c r="R8215" s="34">
        <v>60</v>
      </c>
      <c r="S8215" s="34">
        <v>117</v>
      </c>
      <c r="T8215" s="34">
        <v>40</v>
      </c>
      <c r="U8215" s="34">
        <v>81</v>
      </c>
      <c r="V8215" s="34">
        <v>61</v>
      </c>
      <c r="W8215" s="34">
        <v>92</v>
      </c>
      <c r="X8215" s="34">
        <v>65</v>
      </c>
      <c r="Y8215" s="34">
        <v>98</v>
      </c>
      <c r="Z8215" s="34">
        <v>66</v>
      </c>
      <c r="AA8215" s="34">
        <v>107</v>
      </c>
      <c r="AB8215" s="34">
        <v>22</v>
      </c>
      <c r="AC8215" s="34">
        <v>133</v>
      </c>
    </row>
    <row r="8216" spans="1:29" x14ac:dyDescent="0.2">
      <c r="A8216" s="34" t="s">
        <v>68709</v>
      </c>
      <c r="B8216" s="34">
        <v>122</v>
      </c>
      <c r="C8216" s="34">
        <v>224</v>
      </c>
      <c r="D8216" s="34">
        <v>215</v>
      </c>
      <c r="E8216" s="34">
        <v>263</v>
      </c>
      <c r="F8216" s="34">
        <v>208</v>
      </c>
      <c r="G8216" s="34">
        <v>225</v>
      </c>
      <c r="H8216" s="34">
        <v>155</v>
      </c>
      <c r="I8216" s="34">
        <v>225</v>
      </c>
      <c r="J8216" s="34">
        <v>148</v>
      </c>
      <c r="K8216" s="34">
        <v>230</v>
      </c>
      <c r="L8216" s="34">
        <v>79</v>
      </c>
      <c r="M8216" s="34">
        <v>194</v>
      </c>
      <c r="N8216" s="34">
        <v>147</v>
      </c>
      <c r="O8216" s="34">
        <v>189</v>
      </c>
      <c r="P8216" s="34">
        <v>150</v>
      </c>
      <c r="Q8216" s="34">
        <v>240</v>
      </c>
      <c r="R8216" s="34">
        <v>177</v>
      </c>
      <c r="S8216" s="34">
        <v>217</v>
      </c>
      <c r="T8216" s="34">
        <v>126</v>
      </c>
      <c r="U8216" s="34">
        <v>153</v>
      </c>
      <c r="V8216" s="34">
        <v>168</v>
      </c>
      <c r="W8216" s="34">
        <v>234</v>
      </c>
      <c r="X8216" s="34">
        <v>247</v>
      </c>
      <c r="Y8216" s="34">
        <v>163</v>
      </c>
      <c r="Z8216" s="34">
        <v>187</v>
      </c>
      <c r="AA8216" s="34">
        <v>256</v>
      </c>
      <c r="AB8216" s="34">
        <v>135</v>
      </c>
      <c r="AC8216" s="34">
        <v>321</v>
      </c>
    </row>
    <row r="8217" spans="1:29" x14ac:dyDescent="0.2">
      <c r="A8217" s="34" t="s">
        <v>68710</v>
      </c>
      <c r="B8217" s="34">
        <v>41</v>
      </c>
      <c r="C8217" s="34">
        <v>67</v>
      </c>
      <c r="D8217" s="34">
        <v>57</v>
      </c>
      <c r="E8217" s="34">
        <v>66</v>
      </c>
      <c r="F8217" s="34">
        <v>42</v>
      </c>
      <c r="G8217" s="34">
        <v>65</v>
      </c>
      <c r="H8217" s="34">
        <v>43</v>
      </c>
      <c r="I8217" s="34">
        <v>48</v>
      </c>
      <c r="J8217" s="34">
        <v>24</v>
      </c>
      <c r="K8217" s="34">
        <v>77</v>
      </c>
      <c r="L8217" s="34">
        <v>40</v>
      </c>
      <c r="M8217" s="34">
        <v>52</v>
      </c>
      <c r="N8217" s="34">
        <v>36</v>
      </c>
      <c r="O8217" s="34">
        <v>53</v>
      </c>
      <c r="P8217" s="34">
        <v>32</v>
      </c>
      <c r="Q8217" s="34">
        <v>91</v>
      </c>
      <c r="R8217" s="34">
        <v>37</v>
      </c>
      <c r="S8217" s="34">
        <v>54</v>
      </c>
      <c r="T8217" s="34">
        <v>40</v>
      </c>
      <c r="U8217" s="34">
        <v>58</v>
      </c>
      <c r="V8217" s="34">
        <v>36</v>
      </c>
      <c r="W8217" s="34">
        <v>57</v>
      </c>
      <c r="X8217" s="34">
        <v>52</v>
      </c>
      <c r="Y8217" s="34">
        <v>55</v>
      </c>
      <c r="Z8217" s="34">
        <v>30</v>
      </c>
      <c r="AA8217" s="34">
        <v>66</v>
      </c>
      <c r="AB8217" s="34">
        <v>65</v>
      </c>
      <c r="AC8217" s="34">
        <v>101</v>
      </c>
    </row>
    <row r="8218" spans="1:29" x14ac:dyDescent="0.2">
      <c r="A8218" s="34" t="s">
        <v>68711</v>
      </c>
      <c r="B8218" s="34">
        <v>53</v>
      </c>
      <c r="C8218" s="34">
        <v>92</v>
      </c>
      <c r="D8218" s="34">
        <v>129</v>
      </c>
      <c r="E8218" s="34">
        <v>102</v>
      </c>
      <c r="F8218" s="34">
        <v>62</v>
      </c>
      <c r="G8218" s="34">
        <v>72</v>
      </c>
      <c r="H8218" s="34">
        <v>64</v>
      </c>
      <c r="I8218" s="34">
        <v>88</v>
      </c>
      <c r="J8218" s="34">
        <v>73</v>
      </c>
      <c r="K8218" s="34">
        <v>104</v>
      </c>
      <c r="L8218" s="34">
        <v>53</v>
      </c>
      <c r="M8218" s="34">
        <v>80</v>
      </c>
      <c r="N8218" s="34">
        <v>54</v>
      </c>
      <c r="O8218" s="34">
        <v>112</v>
      </c>
      <c r="P8218" s="34">
        <v>61</v>
      </c>
      <c r="Q8218" s="34">
        <v>135</v>
      </c>
      <c r="R8218" s="34">
        <v>67</v>
      </c>
      <c r="S8218" s="34">
        <v>107</v>
      </c>
      <c r="T8218" s="34">
        <v>53</v>
      </c>
      <c r="U8218" s="34">
        <v>83</v>
      </c>
      <c r="V8218" s="34">
        <v>102</v>
      </c>
      <c r="W8218" s="34">
        <v>109</v>
      </c>
      <c r="X8218" s="34">
        <v>107</v>
      </c>
      <c r="Y8218" s="34">
        <v>105</v>
      </c>
      <c r="Z8218" s="34">
        <v>79</v>
      </c>
      <c r="AA8218" s="34">
        <v>110</v>
      </c>
      <c r="AB8218" s="34">
        <v>57</v>
      </c>
      <c r="AC8218" s="34">
        <v>194</v>
      </c>
    </row>
    <row r="8219" spans="1:29" x14ac:dyDescent="0.2">
      <c r="A8219" s="34" t="s">
        <v>68712</v>
      </c>
      <c r="B8219" s="34">
        <v>50</v>
      </c>
      <c r="C8219" s="34">
        <v>48</v>
      </c>
      <c r="D8219" s="34">
        <v>83</v>
      </c>
      <c r="E8219" s="34">
        <v>79</v>
      </c>
      <c r="F8219" s="34">
        <v>71</v>
      </c>
      <c r="G8219" s="34">
        <v>50</v>
      </c>
      <c r="H8219" s="34">
        <v>81</v>
      </c>
      <c r="I8219" s="34">
        <v>48</v>
      </c>
      <c r="J8219" s="34">
        <v>51</v>
      </c>
      <c r="K8219" s="34">
        <v>64</v>
      </c>
      <c r="L8219" s="34">
        <v>43</v>
      </c>
      <c r="M8219" s="34">
        <v>45</v>
      </c>
      <c r="N8219" s="34">
        <v>65</v>
      </c>
      <c r="O8219" s="34">
        <v>53</v>
      </c>
      <c r="P8219" s="34">
        <v>72</v>
      </c>
      <c r="Q8219" s="34">
        <v>60</v>
      </c>
      <c r="R8219" s="34">
        <v>50</v>
      </c>
      <c r="S8219" s="34">
        <v>99</v>
      </c>
      <c r="T8219" s="34">
        <v>69</v>
      </c>
      <c r="U8219" s="34">
        <v>36</v>
      </c>
      <c r="V8219" s="34">
        <v>72</v>
      </c>
      <c r="W8219" s="34">
        <v>58</v>
      </c>
      <c r="X8219" s="34">
        <v>90</v>
      </c>
      <c r="Y8219" s="34">
        <v>41</v>
      </c>
      <c r="Z8219" s="34">
        <v>79</v>
      </c>
      <c r="AA8219" s="34">
        <v>63</v>
      </c>
      <c r="AB8219" s="34">
        <v>47</v>
      </c>
      <c r="AC8219" s="34">
        <v>78</v>
      </c>
    </row>
    <row r="8220" spans="1:29" x14ac:dyDescent="0.2">
      <c r="A8220" s="34" t="s">
        <v>68713</v>
      </c>
      <c r="B8220" s="34">
        <v>226</v>
      </c>
      <c r="C8220" s="34">
        <v>271</v>
      </c>
      <c r="D8220" s="34">
        <v>338</v>
      </c>
      <c r="E8220" s="34">
        <v>388</v>
      </c>
      <c r="F8220" s="34">
        <v>269</v>
      </c>
      <c r="G8220" s="34">
        <v>336</v>
      </c>
      <c r="H8220" s="34">
        <v>277</v>
      </c>
      <c r="I8220" s="34">
        <v>259</v>
      </c>
      <c r="J8220" s="34">
        <v>204</v>
      </c>
      <c r="K8220" s="34">
        <v>370</v>
      </c>
      <c r="L8220" s="34">
        <v>149</v>
      </c>
      <c r="M8220" s="34">
        <v>265</v>
      </c>
      <c r="N8220" s="34">
        <v>236</v>
      </c>
      <c r="O8220" s="34">
        <v>258</v>
      </c>
      <c r="P8220" s="34">
        <v>191</v>
      </c>
      <c r="Q8220" s="34">
        <v>393</v>
      </c>
      <c r="R8220" s="34">
        <v>291</v>
      </c>
      <c r="S8220" s="34">
        <v>410</v>
      </c>
      <c r="T8220" s="34">
        <v>244</v>
      </c>
      <c r="U8220" s="34">
        <v>332</v>
      </c>
      <c r="V8220" s="34">
        <v>305</v>
      </c>
      <c r="W8220" s="34">
        <v>365</v>
      </c>
      <c r="X8220" s="34">
        <v>297</v>
      </c>
      <c r="Y8220" s="34">
        <v>314</v>
      </c>
      <c r="Z8220" s="34">
        <v>328</v>
      </c>
      <c r="AA8220" s="34">
        <v>396</v>
      </c>
      <c r="AB8220" s="34">
        <v>228</v>
      </c>
      <c r="AC8220" s="34">
        <v>525</v>
      </c>
    </row>
    <row r="8221" spans="1:29" x14ac:dyDescent="0.2">
      <c r="A8221" s="34" t="s">
        <v>68714</v>
      </c>
      <c r="B8221" s="34">
        <v>69</v>
      </c>
      <c r="C8221" s="34">
        <v>78</v>
      </c>
      <c r="D8221" s="34">
        <v>147</v>
      </c>
      <c r="E8221" s="34">
        <v>72</v>
      </c>
      <c r="F8221" s="34">
        <v>122</v>
      </c>
      <c r="G8221" s="34">
        <v>62</v>
      </c>
      <c r="H8221" s="34">
        <v>87</v>
      </c>
      <c r="I8221" s="34">
        <v>71</v>
      </c>
      <c r="J8221" s="34">
        <v>86</v>
      </c>
      <c r="K8221" s="34">
        <v>104</v>
      </c>
      <c r="L8221" s="34">
        <v>37</v>
      </c>
      <c r="M8221" s="34">
        <v>99</v>
      </c>
      <c r="N8221" s="34">
        <v>74</v>
      </c>
      <c r="O8221" s="34">
        <v>78</v>
      </c>
      <c r="P8221" s="34">
        <v>102</v>
      </c>
      <c r="Q8221" s="34">
        <v>120</v>
      </c>
      <c r="R8221" s="34">
        <v>96</v>
      </c>
      <c r="S8221" s="34">
        <v>136</v>
      </c>
      <c r="T8221" s="34">
        <v>63</v>
      </c>
      <c r="U8221" s="34">
        <v>104</v>
      </c>
      <c r="V8221" s="34">
        <v>101</v>
      </c>
      <c r="W8221" s="34">
        <v>89</v>
      </c>
      <c r="X8221" s="34">
        <v>146</v>
      </c>
      <c r="Y8221" s="34">
        <v>67</v>
      </c>
      <c r="Z8221" s="34">
        <v>147</v>
      </c>
      <c r="AA8221" s="34">
        <v>126</v>
      </c>
      <c r="AB8221" s="34">
        <v>83</v>
      </c>
      <c r="AC8221" s="34">
        <v>143</v>
      </c>
    </row>
    <row r="8222" spans="1:29" x14ac:dyDescent="0.2">
      <c r="A8222" s="34" t="s">
        <v>68715</v>
      </c>
      <c r="B8222" s="34">
        <v>85</v>
      </c>
      <c r="C8222" s="34">
        <v>121</v>
      </c>
      <c r="D8222" s="34">
        <v>135</v>
      </c>
      <c r="E8222" s="34">
        <v>125</v>
      </c>
      <c r="F8222" s="34">
        <v>153</v>
      </c>
      <c r="G8222" s="34">
        <v>89</v>
      </c>
      <c r="H8222" s="34">
        <v>109</v>
      </c>
      <c r="I8222" s="34">
        <v>111</v>
      </c>
      <c r="J8222" s="34">
        <v>129</v>
      </c>
      <c r="K8222" s="34">
        <v>133</v>
      </c>
      <c r="L8222" s="34">
        <v>113</v>
      </c>
      <c r="M8222" s="34">
        <v>100</v>
      </c>
      <c r="N8222" s="34">
        <v>100</v>
      </c>
      <c r="O8222" s="34">
        <v>90</v>
      </c>
      <c r="P8222" s="34">
        <v>128</v>
      </c>
      <c r="Q8222" s="34">
        <v>146</v>
      </c>
      <c r="R8222" s="34">
        <v>137</v>
      </c>
      <c r="S8222" s="34">
        <v>160</v>
      </c>
      <c r="T8222" s="34">
        <v>136</v>
      </c>
      <c r="U8222" s="34">
        <v>130</v>
      </c>
      <c r="V8222" s="34">
        <v>180</v>
      </c>
      <c r="W8222" s="34">
        <v>140</v>
      </c>
      <c r="X8222" s="34">
        <v>146</v>
      </c>
      <c r="Y8222" s="34">
        <v>113</v>
      </c>
      <c r="Z8222" s="34">
        <v>123</v>
      </c>
      <c r="AA8222" s="34">
        <v>151</v>
      </c>
      <c r="AB8222" s="34">
        <v>120</v>
      </c>
      <c r="AC8222" s="34">
        <v>188</v>
      </c>
    </row>
    <row r="8223" spans="1:29" x14ac:dyDescent="0.2">
      <c r="A8223" s="34" t="s">
        <v>68716</v>
      </c>
      <c r="B8223" s="34">
        <v>71</v>
      </c>
      <c r="C8223" s="34">
        <v>76</v>
      </c>
      <c r="D8223" s="34">
        <v>91</v>
      </c>
      <c r="E8223" s="34">
        <v>74</v>
      </c>
      <c r="F8223" s="34">
        <v>94</v>
      </c>
      <c r="G8223" s="34">
        <v>102</v>
      </c>
      <c r="H8223" s="34">
        <v>81</v>
      </c>
      <c r="I8223" s="34">
        <v>65</v>
      </c>
      <c r="J8223" s="34">
        <v>72</v>
      </c>
      <c r="K8223" s="34">
        <v>102</v>
      </c>
      <c r="L8223" s="34">
        <v>59</v>
      </c>
      <c r="M8223" s="34">
        <v>62</v>
      </c>
      <c r="N8223" s="34">
        <v>86</v>
      </c>
      <c r="O8223" s="34">
        <v>59</v>
      </c>
      <c r="P8223" s="34">
        <v>74</v>
      </c>
      <c r="Q8223" s="34">
        <v>117</v>
      </c>
      <c r="R8223" s="34">
        <v>94</v>
      </c>
      <c r="S8223" s="34">
        <v>99</v>
      </c>
      <c r="T8223" s="34">
        <v>55</v>
      </c>
      <c r="U8223" s="34">
        <v>86</v>
      </c>
      <c r="V8223" s="34">
        <v>118</v>
      </c>
      <c r="W8223" s="34">
        <v>98</v>
      </c>
      <c r="X8223" s="34">
        <v>105</v>
      </c>
      <c r="Y8223" s="34">
        <v>79</v>
      </c>
      <c r="Z8223" s="34">
        <v>119</v>
      </c>
      <c r="AA8223" s="34">
        <v>119</v>
      </c>
      <c r="AB8223" s="34">
        <v>112</v>
      </c>
      <c r="AC8223" s="34">
        <v>150</v>
      </c>
    </row>
    <row r="8224" spans="1:29" x14ac:dyDescent="0.2">
      <c r="A8224" s="34" t="s">
        <v>68717</v>
      </c>
      <c r="B8224" s="34">
        <v>48</v>
      </c>
      <c r="C8224" s="34">
        <v>55</v>
      </c>
      <c r="D8224" s="34">
        <v>80</v>
      </c>
      <c r="E8224" s="34">
        <v>63</v>
      </c>
      <c r="F8224" s="34">
        <v>53</v>
      </c>
      <c r="G8224" s="34">
        <v>76</v>
      </c>
      <c r="H8224" s="34">
        <v>55</v>
      </c>
      <c r="I8224" s="34">
        <v>70</v>
      </c>
      <c r="J8224" s="34">
        <v>57</v>
      </c>
      <c r="K8224" s="34">
        <v>102</v>
      </c>
      <c r="L8224" s="34">
        <v>44</v>
      </c>
      <c r="M8224" s="34">
        <v>66</v>
      </c>
      <c r="N8224" s="34">
        <v>67</v>
      </c>
      <c r="O8224" s="34">
        <v>60</v>
      </c>
      <c r="P8224" s="34">
        <v>40</v>
      </c>
      <c r="Q8224" s="34">
        <v>76</v>
      </c>
      <c r="R8224" s="34">
        <v>56</v>
      </c>
      <c r="S8224" s="34">
        <v>99</v>
      </c>
      <c r="T8224" s="34">
        <v>74</v>
      </c>
      <c r="U8224" s="34">
        <v>51</v>
      </c>
      <c r="V8224" s="34">
        <v>70</v>
      </c>
      <c r="W8224" s="34">
        <v>75</v>
      </c>
      <c r="X8224" s="34">
        <v>106</v>
      </c>
      <c r="Y8224" s="34">
        <v>73</v>
      </c>
      <c r="Z8224" s="34">
        <v>76</v>
      </c>
      <c r="AA8224" s="34">
        <v>87</v>
      </c>
      <c r="AB8224" s="34">
        <v>101</v>
      </c>
      <c r="AC8224" s="34">
        <v>153</v>
      </c>
    </row>
    <row r="8225" spans="1:29" x14ac:dyDescent="0.2">
      <c r="A8225" s="34" t="s">
        <v>68718</v>
      </c>
      <c r="B8225" s="34">
        <v>77</v>
      </c>
      <c r="C8225" s="34">
        <v>81</v>
      </c>
      <c r="D8225" s="34">
        <v>66</v>
      </c>
      <c r="E8225" s="34">
        <v>70</v>
      </c>
      <c r="F8225" s="34">
        <v>106</v>
      </c>
      <c r="G8225" s="34">
        <v>82</v>
      </c>
      <c r="H8225" s="34">
        <v>40</v>
      </c>
      <c r="I8225" s="34">
        <v>37</v>
      </c>
      <c r="J8225" s="34">
        <v>76</v>
      </c>
      <c r="K8225" s="34">
        <v>70</v>
      </c>
      <c r="L8225" s="34">
        <v>58</v>
      </c>
      <c r="M8225" s="34">
        <v>68</v>
      </c>
      <c r="N8225" s="34">
        <v>78</v>
      </c>
      <c r="O8225" s="34">
        <v>61</v>
      </c>
      <c r="P8225" s="34">
        <v>71</v>
      </c>
      <c r="Q8225" s="34">
        <v>101</v>
      </c>
      <c r="R8225" s="34">
        <v>92</v>
      </c>
      <c r="S8225" s="34">
        <v>63</v>
      </c>
      <c r="T8225" s="34">
        <v>64</v>
      </c>
      <c r="U8225" s="34">
        <v>69</v>
      </c>
      <c r="V8225" s="34">
        <v>103</v>
      </c>
      <c r="W8225" s="34">
        <v>99</v>
      </c>
      <c r="X8225" s="34">
        <v>82</v>
      </c>
      <c r="Y8225" s="34">
        <v>83</v>
      </c>
      <c r="Z8225" s="34">
        <v>82</v>
      </c>
      <c r="AA8225" s="34">
        <v>88</v>
      </c>
      <c r="AB8225" s="34">
        <v>82</v>
      </c>
      <c r="AC8225" s="34">
        <v>114</v>
      </c>
    </row>
    <row r="8226" spans="1:29" x14ac:dyDescent="0.2">
      <c r="A8226" s="34" t="s">
        <v>68719</v>
      </c>
      <c r="B8226" s="34">
        <v>26</v>
      </c>
      <c r="C8226" s="34">
        <v>39</v>
      </c>
      <c r="D8226" s="34">
        <v>28</v>
      </c>
      <c r="E8226" s="34">
        <v>47</v>
      </c>
      <c r="F8226" s="34">
        <v>18</v>
      </c>
      <c r="G8226" s="34">
        <v>24</v>
      </c>
      <c r="H8226" s="34">
        <v>10</v>
      </c>
      <c r="I8226" s="34">
        <v>25</v>
      </c>
      <c r="J8226" s="34">
        <v>18</v>
      </c>
      <c r="K8226" s="34">
        <v>37</v>
      </c>
      <c r="L8226" s="34">
        <v>0</v>
      </c>
      <c r="M8226" s="34">
        <v>25</v>
      </c>
      <c r="N8226" s="34">
        <v>15</v>
      </c>
      <c r="O8226" s="34">
        <v>16</v>
      </c>
      <c r="P8226" s="34">
        <v>11</v>
      </c>
      <c r="Q8226" s="34">
        <v>24</v>
      </c>
      <c r="R8226" s="34">
        <v>14</v>
      </c>
      <c r="S8226" s="34">
        <v>41</v>
      </c>
      <c r="T8226" s="34">
        <v>3</v>
      </c>
      <c r="U8226" s="34">
        <v>16</v>
      </c>
      <c r="V8226" s="34">
        <v>16</v>
      </c>
      <c r="W8226" s="34">
        <v>13</v>
      </c>
      <c r="X8226" s="34">
        <v>27</v>
      </c>
      <c r="Y8226" s="34">
        <v>15</v>
      </c>
      <c r="Z8226" s="34">
        <v>23</v>
      </c>
      <c r="AA8226" s="34">
        <v>32</v>
      </c>
      <c r="AB8226" s="34">
        <v>12</v>
      </c>
      <c r="AC8226" s="34">
        <v>33</v>
      </c>
    </row>
    <row r="8227" spans="1:29" x14ac:dyDescent="0.2">
      <c r="A8227" s="34" t="s">
        <v>68720</v>
      </c>
      <c r="B8227" s="34">
        <v>50</v>
      </c>
      <c r="C8227" s="34">
        <v>54</v>
      </c>
      <c r="D8227" s="34">
        <v>35</v>
      </c>
      <c r="E8227" s="34">
        <v>62</v>
      </c>
      <c r="F8227" s="34">
        <v>40</v>
      </c>
      <c r="G8227" s="34">
        <v>56</v>
      </c>
      <c r="H8227" s="34">
        <v>76</v>
      </c>
      <c r="I8227" s="34">
        <v>63</v>
      </c>
      <c r="J8227" s="34">
        <v>55</v>
      </c>
      <c r="K8227" s="34">
        <v>67</v>
      </c>
      <c r="L8227" s="34">
        <v>32</v>
      </c>
      <c r="M8227" s="34">
        <v>45</v>
      </c>
      <c r="N8227" s="34">
        <v>50</v>
      </c>
      <c r="O8227" s="34">
        <v>30</v>
      </c>
      <c r="P8227" s="34">
        <v>33</v>
      </c>
      <c r="Q8227" s="34">
        <v>83</v>
      </c>
      <c r="R8227" s="34">
        <v>63</v>
      </c>
      <c r="S8227" s="34">
        <v>55</v>
      </c>
      <c r="T8227" s="34">
        <v>60</v>
      </c>
      <c r="U8227" s="34">
        <v>51</v>
      </c>
      <c r="V8227" s="34">
        <v>72</v>
      </c>
      <c r="W8227" s="34">
        <v>53</v>
      </c>
      <c r="X8227" s="34">
        <v>70</v>
      </c>
      <c r="Y8227" s="34">
        <v>65</v>
      </c>
      <c r="Z8227" s="34">
        <v>49</v>
      </c>
      <c r="AA8227" s="34">
        <v>92</v>
      </c>
      <c r="AB8227" s="34">
        <v>66</v>
      </c>
      <c r="AC8227" s="34">
        <v>114</v>
      </c>
    </row>
    <row r="8228" spans="1:29" x14ac:dyDescent="0.2">
      <c r="A8228" s="34" t="s">
        <v>68721</v>
      </c>
      <c r="B8228" s="34">
        <v>53</v>
      </c>
      <c r="C8228" s="34">
        <v>73</v>
      </c>
      <c r="D8228" s="34">
        <v>54</v>
      </c>
      <c r="E8228" s="34">
        <v>109</v>
      </c>
      <c r="F8228" s="34">
        <v>65</v>
      </c>
      <c r="G8228" s="34">
        <v>76</v>
      </c>
      <c r="H8228" s="34">
        <v>43</v>
      </c>
      <c r="I8228" s="34">
        <v>59</v>
      </c>
      <c r="J8228" s="34">
        <v>34</v>
      </c>
      <c r="K8228" s="34">
        <v>79</v>
      </c>
      <c r="L8228" s="34">
        <v>31</v>
      </c>
      <c r="M8228" s="34">
        <v>66</v>
      </c>
      <c r="N8228" s="34">
        <v>54</v>
      </c>
      <c r="O8228" s="34">
        <v>61</v>
      </c>
      <c r="P8228" s="34">
        <v>46</v>
      </c>
      <c r="Q8228" s="34">
        <v>84</v>
      </c>
      <c r="R8228" s="34">
        <v>59</v>
      </c>
      <c r="S8228" s="34">
        <v>86</v>
      </c>
      <c r="T8228" s="34">
        <v>43</v>
      </c>
      <c r="U8228" s="34">
        <v>81</v>
      </c>
      <c r="V8228" s="34">
        <v>37</v>
      </c>
      <c r="W8228" s="34">
        <v>98</v>
      </c>
      <c r="X8228" s="34">
        <v>90</v>
      </c>
      <c r="Y8228" s="34">
        <v>74</v>
      </c>
      <c r="Z8228" s="34">
        <v>38</v>
      </c>
      <c r="AA8228" s="34">
        <v>87</v>
      </c>
      <c r="AB8228" s="34">
        <v>51</v>
      </c>
      <c r="AC8228" s="34">
        <v>160</v>
      </c>
    </row>
    <row r="8229" spans="1:29" x14ac:dyDescent="0.2">
      <c r="A8229" s="34" t="s">
        <v>68722</v>
      </c>
      <c r="B8229" s="34">
        <v>51</v>
      </c>
      <c r="C8229" s="34">
        <v>41</v>
      </c>
      <c r="D8229" s="34">
        <v>54</v>
      </c>
      <c r="E8229" s="34">
        <v>50</v>
      </c>
      <c r="F8229" s="34">
        <v>43</v>
      </c>
      <c r="G8229" s="34">
        <v>50</v>
      </c>
      <c r="H8229" s="34">
        <v>41</v>
      </c>
      <c r="I8229" s="34">
        <v>34</v>
      </c>
      <c r="J8229" s="34">
        <v>42</v>
      </c>
      <c r="K8229" s="34">
        <v>40</v>
      </c>
      <c r="L8229" s="34">
        <v>20</v>
      </c>
      <c r="M8229" s="34">
        <v>56</v>
      </c>
      <c r="N8229" s="34">
        <v>42</v>
      </c>
      <c r="O8229" s="34">
        <v>46</v>
      </c>
      <c r="P8229" s="34">
        <v>30</v>
      </c>
      <c r="Q8229" s="34">
        <v>57</v>
      </c>
      <c r="R8229" s="34">
        <v>53</v>
      </c>
      <c r="S8229" s="34">
        <v>59</v>
      </c>
      <c r="T8229" s="34">
        <v>30</v>
      </c>
      <c r="U8229" s="34">
        <v>37</v>
      </c>
      <c r="V8229" s="34">
        <v>32</v>
      </c>
      <c r="W8229" s="34">
        <v>45</v>
      </c>
      <c r="X8229" s="34">
        <v>83</v>
      </c>
      <c r="Y8229" s="34">
        <v>42</v>
      </c>
      <c r="Z8229" s="34">
        <v>58</v>
      </c>
      <c r="AA8229" s="34">
        <v>52</v>
      </c>
      <c r="AB8229" s="34">
        <v>39</v>
      </c>
      <c r="AC8229" s="34">
        <v>101</v>
      </c>
    </row>
    <row r="8230" spans="1:29" x14ac:dyDescent="0.2">
      <c r="A8230" s="34" t="s">
        <v>68723</v>
      </c>
      <c r="B8230" s="34">
        <v>76</v>
      </c>
      <c r="C8230" s="34">
        <v>72</v>
      </c>
      <c r="D8230" s="34">
        <v>74</v>
      </c>
      <c r="E8230" s="34">
        <v>57</v>
      </c>
      <c r="F8230" s="34">
        <v>61</v>
      </c>
      <c r="G8230" s="34">
        <v>98</v>
      </c>
      <c r="H8230" s="34">
        <v>56</v>
      </c>
      <c r="I8230" s="34">
        <v>49</v>
      </c>
      <c r="J8230" s="34">
        <v>79</v>
      </c>
      <c r="K8230" s="34">
        <v>93</v>
      </c>
      <c r="L8230" s="34">
        <v>45</v>
      </c>
      <c r="M8230" s="34">
        <v>64</v>
      </c>
      <c r="N8230" s="34">
        <v>53</v>
      </c>
      <c r="O8230" s="34">
        <v>79</v>
      </c>
      <c r="P8230" s="34">
        <v>67</v>
      </c>
      <c r="Q8230" s="34">
        <v>90</v>
      </c>
      <c r="R8230" s="34">
        <v>83</v>
      </c>
      <c r="S8230" s="34">
        <v>103</v>
      </c>
      <c r="T8230" s="34">
        <v>64</v>
      </c>
      <c r="U8230" s="34">
        <v>78</v>
      </c>
      <c r="V8230" s="34">
        <v>88</v>
      </c>
      <c r="W8230" s="34">
        <v>85</v>
      </c>
      <c r="X8230" s="34">
        <v>86</v>
      </c>
      <c r="Y8230" s="34">
        <v>84</v>
      </c>
      <c r="Z8230" s="34">
        <v>80</v>
      </c>
      <c r="AA8230" s="34">
        <v>70</v>
      </c>
      <c r="AB8230" s="34">
        <v>104</v>
      </c>
      <c r="AC8230" s="34">
        <v>126</v>
      </c>
    </row>
    <row r="8231" spans="1:29" x14ac:dyDescent="0.2">
      <c r="A8231" s="34" t="s">
        <v>68724</v>
      </c>
      <c r="B8231" s="34">
        <v>35</v>
      </c>
      <c r="C8231" s="34">
        <v>75</v>
      </c>
      <c r="D8231" s="34">
        <v>75</v>
      </c>
      <c r="E8231" s="34">
        <v>103</v>
      </c>
      <c r="F8231" s="34">
        <v>49</v>
      </c>
      <c r="G8231" s="34">
        <v>62</v>
      </c>
      <c r="H8231" s="34">
        <v>36</v>
      </c>
      <c r="I8231" s="34">
        <v>41</v>
      </c>
      <c r="J8231" s="34">
        <v>25</v>
      </c>
      <c r="K8231" s="34">
        <v>69</v>
      </c>
      <c r="L8231" s="34">
        <v>18</v>
      </c>
      <c r="M8231" s="34">
        <v>59</v>
      </c>
      <c r="N8231" s="34">
        <v>41</v>
      </c>
      <c r="O8231" s="34">
        <v>46</v>
      </c>
      <c r="P8231" s="34">
        <v>29</v>
      </c>
      <c r="Q8231" s="34">
        <v>49</v>
      </c>
      <c r="R8231" s="34">
        <v>23</v>
      </c>
      <c r="S8231" s="34">
        <v>77</v>
      </c>
      <c r="T8231" s="34">
        <v>6</v>
      </c>
      <c r="U8231" s="34">
        <v>37</v>
      </c>
      <c r="V8231" s="34">
        <v>40</v>
      </c>
      <c r="W8231" s="34">
        <v>31</v>
      </c>
      <c r="X8231" s="34">
        <v>52</v>
      </c>
      <c r="Y8231" s="34">
        <v>33</v>
      </c>
      <c r="Z8231" s="34">
        <v>63</v>
      </c>
      <c r="AA8231" s="34">
        <v>69</v>
      </c>
      <c r="AB8231" s="34">
        <v>13</v>
      </c>
      <c r="AC8231" s="34">
        <v>92</v>
      </c>
    </row>
    <row r="8232" spans="1:29" x14ac:dyDescent="0.2">
      <c r="A8232" s="34" t="s">
        <v>68725</v>
      </c>
      <c r="B8232" s="34">
        <v>152</v>
      </c>
      <c r="C8232" s="34">
        <v>149</v>
      </c>
      <c r="D8232" s="34">
        <v>165</v>
      </c>
      <c r="E8232" s="34">
        <v>158</v>
      </c>
      <c r="F8232" s="34">
        <v>148</v>
      </c>
      <c r="G8232" s="34">
        <v>211</v>
      </c>
      <c r="H8232" s="34">
        <v>116</v>
      </c>
      <c r="I8232" s="34">
        <v>170</v>
      </c>
      <c r="J8232" s="34">
        <v>123</v>
      </c>
      <c r="K8232" s="34">
        <v>163</v>
      </c>
      <c r="L8232" s="34">
        <v>67</v>
      </c>
      <c r="M8232" s="34">
        <v>160</v>
      </c>
      <c r="N8232" s="34">
        <v>125</v>
      </c>
      <c r="O8232" s="34">
        <v>111</v>
      </c>
      <c r="P8232" s="34">
        <v>111</v>
      </c>
      <c r="Q8232" s="34">
        <v>151</v>
      </c>
      <c r="R8232" s="34">
        <v>130</v>
      </c>
      <c r="S8232" s="34">
        <v>186</v>
      </c>
      <c r="T8232" s="34">
        <v>101</v>
      </c>
      <c r="U8232" s="34">
        <v>147</v>
      </c>
      <c r="V8232" s="34">
        <v>164</v>
      </c>
      <c r="W8232" s="34">
        <v>178</v>
      </c>
      <c r="X8232" s="34">
        <v>175</v>
      </c>
      <c r="Y8232" s="34">
        <v>115</v>
      </c>
      <c r="Z8232" s="34">
        <v>227</v>
      </c>
      <c r="AA8232" s="34">
        <v>235</v>
      </c>
      <c r="AB8232" s="34">
        <v>127</v>
      </c>
      <c r="AC8232" s="34">
        <v>255</v>
      </c>
    </row>
    <row r="8233" spans="1:29" x14ac:dyDescent="0.2">
      <c r="A8233" s="34" t="s">
        <v>68726</v>
      </c>
      <c r="B8233" s="34">
        <v>54</v>
      </c>
      <c r="C8233" s="34">
        <v>124</v>
      </c>
      <c r="D8233" s="34">
        <v>82</v>
      </c>
      <c r="E8233" s="34">
        <v>158</v>
      </c>
      <c r="F8233" s="34">
        <v>95</v>
      </c>
      <c r="G8233" s="34">
        <v>106</v>
      </c>
      <c r="H8233" s="34">
        <v>85</v>
      </c>
      <c r="I8233" s="34">
        <v>97</v>
      </c>
      <c r="J8233" s="34">
        <v>89</v>
      </c>
      <c r="K8233" s="34">
        <v>174</v>
      </c>
      <c r="L8233" s="34">
        <v>46</v>
      </c>
      <c r="M8233" s="34">
        <v>108</v>
      </c>
      <c r="N8233" s="34">
        <v>68</v>
      </c>
      <c r="O8233" s="34">
        <v>118</v>
      </c>
      <c r="P8233" s="34">
        <v>96</v>
      </c>
      <c r="Q8233" s="34">
        <v>136</v>
      </c>
      <c r="R8233" s="34">
        <v>123</v>
      </c>
      <c r="S8233" s="34">
        <v>136</v>
      </c>
      <c r="T8233" s="34">
        <v>96</v>
      </c>
      <c r="U8233" s="34">
        <v>107</v>
      </c>
      <c r="V8233" s="34">
        <v>108</v>
      </c>
      <c r="W8233" s="34">
        <v>109</v>
      </c>
      <c r="X8233" s="34">
        <v>112</v>
      </c>
      <c r="Y8233" s="34">
        <v>126</v>
      </c>
      <c r="Z8233" s="34">
        <v>104</v>
      </c>
      <c r="AA8233" s="34">
        <v>135</v>
      </c>
      <c r="AB8233" s="34">
        <v>87</v>
      </c>
      <c r="AC8233" s="34">
        <v>170</v>
      </c>
    </row>
    <row r="8234" spans="1:29" x14ac:dyDescent="0.2">
      <c r="A8234" s="34" t="s">
        <v>68727</v>
      </c>
      <c r="B8234" s="34">
        <v>46</v>
      </c>
      <c r="C8234" s="34">
        <v>50</v>
      </c>
      <c r="D8234" s="34">
        <v>53</v>
      </c>
      <c r="E8234" s="34">
        <v>52</v>
      </c>
      <c r="F8234" s="34">
        <v>28</v>
      </c>
      <c r="G8234" s="34">
        <v>47</v>
      </c>
      <c r="H8234" s="34">
        <v>41</v>
      </c>
      <c r="I8234" s="34">
        <v>53</v>
      </c>
      <c r="J8234" s="34">
        <v>21</v>
      </c>
      <c r="K8234" s="34">
        <v>51</v>
      </c>
      <c r="L8234" s="34">
        <v>14</v>
      </c>
      <c r="M8234" s="34">
        <v>40</v>
      </c>
      <c r="N8234" s="34">
        <v>34</v>
      </c>
      <c r="O8234" s="34">
        <v>32</v>
      </c>
      <c r="P8234" s="34">
        <v>26</v>
      </c>
      <c r="Q8234" s="34">
        <v>29</v>
      </c>
      <c r="R8234" s="34">
        <v>33</v>
      </c>
      <c r="S8234" s="34">
        <v>58</v>
      </c>
      <c r="T8234" s="34">
        <v>22</v>
      </c>
      <c r="U8234" s="34">
        <v>45</v>
      </c>
      <c r="V8234" s="34">
        <v>42</v>
      </c>
      <c r="W8234" s="34">
        <v>36</v>
      </c>
      <c r="X8234" s="34">
        <v>52</v>
      </c>
      <c r="Y8234" s="34">
        <v>27</v>
      </c>
      <c r="Z8234" s="34">
        <v>52</v>
      </c>
      <c r="AA8234" s="34">
        <v>56</v>
      </c>
      <c r="AB8234" s="34">
        <v>26</v>
      </c>
      <c r="AC8234" s="34">
        <v>63</v>
      </c>
    </row>
    <row r="8235" spans="1:29" x14ac:dyDescent="0.2">
      <c r="A8235" s="34" t="s">
        <v>68728</v>
      </c>
      <c r="B8235" s="34">
        <v>29</v>
      </c>
      <c r="C8235" s="34">
        <v>44</v>
      </c>
      <c r="D8235" s="34">
        <v>60</v>
      </c>
      <c r="E8235" s="34">
        <v>34</v>
      </c>
      <c r="F8235" s="34">
        <v>34</v>
      </c>
      <c r="G8235" s="34">
        <v>43</v>
      </c>
      <c r="H8235" s="34">
        <v>27</v>
      </c>
      <c r="I8235" s="34">
        <v>32</v>
      </c>
      <c r="J8235" s="34">
        <v>31</v>
      </c>
      <c r="K8235" s="34">
        <v>55</v>
      </c>
      <c r="L8235" s="34">
        <v>12</v>
      </c>
      <c r="M8235" s="34">
        <v>30</v>
      </c>
      <c r="N8235" s="34">
        <v>49</v>
      </c>
      <c r="O8235" s="34">
        <v>31</v>
      </c>
      <c r="P8235" s="34">
        <v>39</v>
      </c>
      <c r="Q8235" s="34">
        <v>60</v>
      </c>
      <c r="R8235" s="34">
        <v>35</v>
      </c>
      <c r="S8235" s="34">
        <v>68</v>
      </c>
      <c r="T8235" s="34">
        <v>22</v>
      </c>
      <c r="U8235" s="34">
        <v>44</v>
      </c>
      <c r="V8235" s="34">
        <v>37</v>
      </c>
      <c r="W8235" s="34">
        <v>45</v>
      </c>
      <c r="X8235" s="34">
        <v>43</v>
      </c>
      <c r="Y8235" s="34">
        <v>29</v>
      </c>
      <c r="Z8235" s="34">
        <v>58</v>
      </c>
      <c r="AA8235" s="34">
        <v>42</v>
      </c>
      <c r="AB8235" s="34">
        <v>23</v>
      </c>
      <c r="AC8235" s="34">
        <v>66</v>
      </c>
    </row>
    <row r="8236" spans="1:29" x14ac:dyDescent="0.2">
      <c r="A8236" s="34" t="s">
        <v>68729</v>
      </c>
      <c r="B8236" s="34">
        <v>73</v>
      </c>
      <c r="C8236" s="34">
        <v>105</v>
      </c>
      <c r="D8236" s="34">
        <v>133</v>
      </c>
      <c r="E8236" s="34">
        <v>152</v>
      </c>
      <c r="F8236" s="34">
        <v>125</v>
      </c>
      <c r="G8236" s="34">
        <v>143</v>
      </c>
      <c r="H8236" s="34">
        <v>75</v>
      </c>
      <c r="I8236" s="34">
        <v>128</v>
      </c>
      <c r="J8236" s="34">
        <v>67</v>
      </c>
      <c r="K8236" s="34">
        <v>153</v>
      </c>
      <c r="L8236" s="34">
        <v>55</v>
      </c>
      <c r="M8236" s="34">
        <v>117</v>
      </c>
      <c r="N8236" s="34">
        <v>75</v>
      </c>
      <c r="O8236" s="34">
        <v>107</v>
      </c>
      <c r="P8236" s="34">
        <v>87</v>
      </c>
      <c r="Q8236" s="34">
        <v>151</v>
      </c>
      <c r="R8236" s="34">
        <v>111</v>
      </c>
      <c r="S8236" s="34">
        <v>171</v>
      </c>
      <c r="T8236" s="34">
        <v>83</v>
      </c>
      <c r="U8236" s="34">
        <v>113</v>
      </c>
      <c r="V8236" s="34">
        <v>137</v>
      </c>
      <c r="W8236" s="34">
        <v>126</v>
      </c>
      <c r="X8236" s="34">
        <v>112</v>
      </c>
      <c r="Y8236" s="34">
        <v>97</v>
      </c>
      <c r="Z8236" s="34">
        <v>110</v>
      </c>
      <c r="AA8236" s="34">
        <v>145</v>
      </c>
      <c r="AB8236" s="34">
        <v>110</v>
      </c>
      <c r="AC8236" s="34">
        <v>157</v>
      </c>
    </row>
    <row r="8237" spans="1:29" x14ac:dyDescent="0.2">
      <c r="A8237" s="34" t="s">
        <v>68730</v>
      </c>
      <c r="B8237" s="34">
        <v>24</v>
      </c>
      <c r="C8237" s="34">
        <v>32</v>
      </c>
      <c r="D8237" s="34">
        <v>19</v>
      </c>
      <c r="E8237" s="34">
        <v>25</v>
      </c>
      <c r="F8237" s="34">
        <v>12</v>
      </c>
      <c r="G8237" s="34">
        <v>25</v>
      </c>
      <c r="H8237" s="34">
        <v>18</v>
      </c>
      <c r="I8237" s="34">
        <v>16</v>
      </c>
      <c r="J8237" s="34">
        <v>5</v>
      </c>
      <c r="K8237" s="34">
        <v>16</v>
      </c>
      <c r="L8237" s="34">
        <v>4</v>
      </c>
      <c r="M8237" s="34">
        <v>15</v>
      </c>
      <c r="N8237" s="34">
        <v>14</v>
      </c>
      <c r="O8237" s="34">
        <v>19</v>
      </c>
      <c r="P8237" s="34">
        <v>11</v>
      </c>
      <c r="Q8237" s="34">
        <v>16</v>
      </c>
      <c r="R8237" s="34">
        <v>16</v>
      </c>
      <c r="S8237" s="34">
        <v>20</v>
      </c>
      <c r="T8237" s="34">
        <v>8</v>
      </c>
      <c r="U8237" s="34">
        <v>23</v>
      </c>
      <c r="V8237" s="34">
        <v>17</v>
      </c>
      <c r="W8237" s="34">
        <v>12</v>
      </c>
      <c r="X8237" s="34">
        <v>22</v>
      </c>
      <c r="Y8237" s="34">
        <v>14</v>
      </c>
      <c r="Z8237" s="34">
        <v>20</v>
      </c>
      <c r="AA8237" s="34">
        <v>16</v>
      </c>
      <c r="AB8237" s="34">
        <v>8</v>
      </c>
      <c r="AC8237" s="34">
        <v>24</v>
      </c>
    </row>
    <row r="8238" spans="1:29" x14ac:dyDescent="0.2">
      <c r="A8238" s="34" t="s">
        <v>68731</v>
      </c>
      <c r="B8238" s="34">
        <v>72</v>
      </c>
      <c r="C8238" s="34">
        <v>51</v>
      </c>
      <c r="D8238" s="34">
        <v>52</v>
      </c>
      <c r="E8238" s="34">
        <v>100</v>
      </c>
      <c r="F8238" s="34">
        <v>65</v>
      </c>
      <c r="G8238" s="34">
        <v>32</v>
      </c>
      <c r="H8238" s="34">
        <v>87</v>
      </c>
      <c r="I8238" s="34">
        <v>68</v>
      </c>
      <c r="J8238" s="34">
        <v>65</v>
      </c>
      <c r="K8238" s="34">
        <v>75</v>
      </c>
      <c r="L8238" s="34">
        <v>45</v>
      </c>
      <c r="M8238" s="34">
        <v>64</v>
      </c>
      <c r="N8238" s="34">
        <v>53</v>
      </c>
      <c r="O8238" s="34">
        <v>50</v>
      </c>
      <c r="P8238" s="34">
        <v>76</v>
      </c>
      <c r="Q8238" s="34">
        <v>118</v>
      </c>
      <c r="R8238" s="34">
        <v>97</v>
      </c>
      <c r="S8238" s="34">
        <v>95</v>
      </c>
      <c r="T8238" s="34">
        <v>63</v>
      </c>
      <c r="U8238" s="34">
        <v>55</v>
      </c>
      <c r="V8238" s="34">
        <v>68</v>
      </c>
      <c r="W8238" s="34">
        <v>88</v>
      </c>
      <c r="X8238" s="34">
        <v>87</v>
      </c>
      <c r="Y8238" s="34">
        <v>100</v>
      </c>
      <c r="Z8238" s="34">
        <v>80</v>
      </c>
      <c r="AA8238" s="34">
        <v>97</v>
      </c>
      <c r="AB8238" s="34">
        <v>101</v>
      </c>
      <c r="AC8238" s="34">
        <v>125</v>
      </c>
    </row>
    <row r="8239" spans="1:29" x14ac:dyDescent="0.2">
      <c r="A8239" s="34" t="s">
        <v>68732</v>
      </c>
      <c r="B8239" s="34">
        <v>56</v>
      </c>
      <c r="C8239" s="34">
        <v>36</v>
      </c>
      <c r="D8239" s="34">
        <v>61</v>
      </c>
      <c r="E8239" s="34">
        <v>66</v>
      </c>
      <c r="F8239" s="34">
        <v>69</v>
      </c>
      <c r="G8239" s="34">
        <v>50</v>
      </c>
      <c r="H8239" s="34">
        <v>53</v>
      </c>
      <c r="I8239" s="34">
        <v>53</v>
      </c>
      <c r="J8239" s="34">
        <v>45</v>
      </c>
      <c r="K8239" s="34">
        <v>70</v>
      </c>
      <c r="L8239" s="34">
        <v>31</v>
      </c>
      <c r="M8239" s="34">
        <v>50</v>
      </c>
      <c r="N8239" s="34">
        <v>48</v>
      </c>
      <c r="O8239" s="34">
        <v>69</v>
      </c>
      <c r="P8239" s="34">
        <v>53</v>
      </c>
      <c r="Q8239" s="34">
        <v>73</v>
      </c>
      <c r="R8239" s="34">
        <v>91</v>
      </c>
      <c r="S8239" s="34">
        <v>67</v>
      </c>
      <c r="T8239" s="34">
        <v>60</v>
      </c>
      <c r="U8239" s="34">
        <v>51</v>
      </c>
      <c r="V8239" s="34">
        <v>58</v>
      </c>
      <c r="W8239" s="34">
        <v>78</v>
      </c>
      <c r="X8239" s="34">
        <v>72</v>
      </c>
      <c r="Y8239" s="34">
        <v>72</v>
      </c>
      <c r="Z8239" s="34">
        <v>65</v>
      </c>
      <c r="AA8239" s="34">
        <v>64</v>
      </c>
      <c r="AB8239" s="34">
        <v>83</v>
      </c>
      <c r="AC8239" s="34">
        <v>82</v>
      </c>
    </row>
    <row r="8240" spans="1:29" x14ac:dyDescent="0.2">
      <c r="A8240" s="34" t="s">
        <v>68733</v>
      </c>
      <c r="B8240" s="34">
        <v>89</v>
      </c>
      <c r="C8240" s="34">
        <v>96</v>
      </c>
      <c r="D8240" s="34">
        <v>102</v>
      </c>
      <c r="E8240" s="34">
        <v>109</v>
      </c>
      <c r="F8240" s="34">
        <v>103</v>
      </c>
      <c r="G8240" s="34">
        <v>108</v>
      </c>
      <c r="H8240" s="34">
        <v>99</v>
      </c>
      <c r="I8240" s="34">
        <v>99</v>
      </c>
      <c r="J8240" s="34">
        <v>99</v>
      </c>
      <c r="K8240" s="34">
        <v>119</v>
      </c>
      <c r="L8240" s="34">
        <v>88</v>
      </c>
      <c r="M8240" s="34">
        <v>80</v>
      </c>
      <c r="N8240" s="34">
        <v>60</v>
      </c>
      <c r="O8240" s="34">
        <v>96</v>
      </c>
      <c r="P8240" s="34">
        <v>89</v>
      </c>
      <c r="Q8240" s="34">
        <v>127</v>
      </c>
      <c r="R8240" s="34">
        <v>114</v>
      </c>
      <c r="S8240" s="34">
        <v>81</v>
      </c>
      <c r="T8240" s="34">
        <v>87</v>
      </c>
      <c r="U8240" s="34">
        <v>111</v>
      </c>
      <c r="V8240" s="34">
        <v>105</v>
      </c>
      <c r="W8240" s="34">
        <v>110</v>
      </c>
      <c r="X8240" s="34">
        <v>95</v>
      </c>
      <c r="Y8240" s="34">
        <v>132</v>
      </c>
      <c r="Z8240" s="34">
        <v>84</v>
      </c>
      <c r="AA8240" s="34">
        <v>121</v>
      </c>
      <c r="AB8240" s="34">
        <v>115</v>
      </c>
      <c r="AC8240" s="34">
        <v>169</v>
      </c>
    </row>
    <row r="8241" spans="1:29" x14ac:dyDescent="0.2">
      <c r="A8241" s="34" t="s">
        <v>68734</v>
      </c>
      <c r="B8241" s="34">
        <v>358</v>
      </c>
      <c r="C8241" s="34">
        <v>358</v>
      </c>
      <c r="D8241" s="34">
        <v>344</v>
      </c>
      <c r="E8241" s="34">
        <v>362</v>
      </c>
      <c r="F8241" s="34">
        <v>409</v>
      </c>
      <c r="G8241" s="34">
        <v>307</v>
      </c>
      <c r="H8241" s="34">
        <v>373</v>
      </c>
      <c r="I8241" s="34">
        <v>346</v>
      </c>
      <c r="J8241" s="34">
        <v>402</v>
      </c>
      <c r="K8241" s="34">
        <v>321</v>
      </c>
      <c r="L8241" s="34">
        <v>493</v>
      </c>
      <c r="M8241" s="34">
        <v>315</v>
      </c>
      <c r="N8241" s="34">
        <v>339</v>
      </c>
      <c r="O8241" s="34">
        <v>360</v>
      </c>
      <c r="P8241" s="34">
        <v>449</v>
      </c>
      <c r="Q8241" s="34">
        <v>479</v>
      </c>
      <c r="R8241" s="34">
        <v>567</v>
      </c>
      <c r="S8241" s="34">
        <v>335</v>
      </c>
      <c r="T8241" s="34">
        <v>660</v>
      </c>
      <c r="U8241" s="34">
        <v>387</v>
      </c>
      <c r="V8241" s="34">
        <v>469</v>
      </c>
      <c r="W8241" s="34">
        <v>597</v>
      </c>
      <c r="X8241" s="34">
        <v>435</v>
      </c>
      <c r="Y8241" s="34">
        <v>614</v>
      </c>
      <c r="Z8241" s="34">
        <v>408</v>
      </c>
      <c r="AA8241" s="34">
        <v>490</v>
      </c>
      <c r="AB8241" s="34">
        <v>724</v>
      </c>
      <c r="AC8241" s="34">
        <v>532</v>
      </c>
    </row>
    <row r="8242" spans="1:29" x14ac:dyDescent="0.2">
      <c r="A8242" s="34" t="s">
        <v>68735</v>
      </c>
      <c r="B8242" s="34">
        <v>0</v>
      </c>
      <c r="C8242" s="34">
        <v>0</v>
      </c>
      <c r="D8242" s="34">
        <v>0</v>
      </c>
      <c r="E8242" s="34">
        <v>0</v>
      </c>
      <c r="F8242" s="34">
        <v>0</v>
      </c>
      <c r="G8242" s="34">
        <v>0</v>
      </c>
      <c r="H8242" s="34">
        <v>0</v>
      </c>
      <c r="I8242" s="34">
        <v>0</v>
      </c>
      <c r="J8242" s="34">
        <v>0</v>
      </c>
      <c r="K8242" s="34">
        <v>0</v>
      </c>
      <c r="L8242" s="34">
        <v>0</v>
      </c>
      <c r="M8242" s="34">
        <v>0</v>
      </c>
      <c r="N8242" s="34">
        <v>0</v>
      </c>
      <c r="O8242" s="34">
        <v>0</v>
      </c>
      <c r="P8242" s="34">
        <v>0</v>
      </c>
      <c r="Q8242" s="34">
        <v>0</v>
      </c>
      <c r="R8242" s="34">
        <v>0</v>
      </c>
      <c r="S8242" s="34">
        <v>0</v>
      </c>
      <c r="T8242" s="34">
        <v>0</v>
      </c>
      <c r="U8242" s="34">
        <v>0</v>
      </c>
      <c r="V8242" s="34">
        <v>0</v>
      </c>
      <c r="W8242" s="34">
        <v>0</v>
      </c>
      <c r="X8242" s="34">
        <v>0</v>
      </c>
      <c r="Y8242" s="34">
        <v>0</v>
      </c>
      <c r="Z8242" s="34">
        <v>0</v>
      </c>
      <c r="AA8242" s="34">
        <v>1</v>
      </c>
      <c r="AB8242" s="34">
        <v>0</v>
      </c>
      <c r="AC8242" s="34">
        <v>0</v>
      </c>
    </row>
    <row r="8243" spans="1:29" x14ac:dyDescent="0.2">
      <c r="A8243" s="34" t="s">
        <v>68736</v>
      </c>
      <c r="B8243" s="34">
        <v>427</v>
      </c>
      <c r="C8243" s="34">
        <v>389</v>
      </c>
      <c r="D8243" s="34">
        <v>356</v>
      </c>
      <c r="E8243" s="34">
        <v>455</v>
      </c>
      <c r="F8243" s="34">
        <v>433</v>
      </c>
      <c r="G8243" s="34">
        <v>451</v>
      </c>
      <c r="H8243" s="34">
        <v>396</v>
      </c>
      <c r="I8243" s="34">
        <v>385</v>
      </c>
      <c r="J8243" s="34">
        <v>312</v>
      </c>
      <c r="K8243" s="34">
        <v>448</v>
      </c>
      <c r="L8243" s="34">
        <v>334</v>
      </c>
      <c r="M8243" s="34">
        <v>395</v>
      </c>
      <c r="N8243" s="34">
        <v>315</v>
      </c>
      <c r="O8243" s="34">
        <v>341</v>
      </c>
      <c r="P8243" s="34">
        <v>345</v>
      </c>
      <c r="Q8243" s="34">
        <v>502</v>
      </c>
      <c r="R8243" s="34">
        <v>542</v>
      </c>
      <c r="S8243" s="34">
        <v>475</v>
      </c>
      <c r="T8243" s="34">
        <v>471</v>
      </c>
      <c r="U8243" s="34">
        <v>421</v>
      </c>
      <c r="V8243" s="34">
        <v>437</v>
      </c>
      <c r="W8243" s="34">
        <v>684</v>
      </c>
      <c r="X8243" s="34">
        <v>483</v>
      </c>
      <c r="Y8243" s="34">
        <v>542</v>
      </c>
      <c r="Z8243" s="34">
        <v>452</v>
      </c>
      <c r="AA8243" s="34">
        <v>568</v>
      </c>
      <c r="AB8243" s="34">
        <v>547</v>
      </c>
      <c r="AC8243" s="34">
        <v>652</v>
      </c>
    </row>
    <row r="8244" spans="1:29" x14ac:dyDescent="0.2">
      <c r="A8244" s="34" t="s">
        <v>68737</v>
      </c>
      <c r="B8244" s="34">
        <v>312</v>
      </c>
      <c r="C8244" s="34">
        <v>684</v>
      </c>
      <c r="D8244" s="34">
        <v>273</v>
      </c>
      <c r="E8244" s="34">
        <v>730</v>
      </c>
      <c r="F8244" s="34">
        <v>274</v>
      </c>
      <c r="G8244" s="34">
        <v>699</v>
      </c>
      <c r="H8244" s="34">
        <v>206</v>
      </c>
      <c r="I8244" s="34">
        <v>685</v>
      </c>
      <c r="J8244" s="34">
        <v>261</v>
      </c>
      <c r="K8244" s="34">
        <v>770</v>
      </c>
      <c r="L8244" s="34">
        <v>202</v>
      </c>
      <c r="M8244" s="34">
        <v>637</v>
      </c>
      <c r="N8244" s="34">
        <v>191</v>
      </c>
      <c r="O8244" s="34">
        <v>579</v>
      </c>
      <c r="P8244" s="34">
        <v>186</v>
      </c>
      <c r="Q8244" s="34">
        <v>859</v>
      </c>
      <c r="R8244" s="34">
        <v>293</v>
      </c>
      <c r="S8244" s="34">
        <v>684</v>
      </c>
      <c r="T8244" s="34">
        <v>244</v>
      </c>
      <c r="U8244" s="34">
        <v>595</v>
      </c>
      <c r="V8244" s="34">
        <v>312</v>
      </c>
      <c r="W8244" s="34">
        <v>734</v>
      </c>
      <c r="X8244" s="34">
        <v>329</v>
      </c>
      <c r="Y8244" s="34">
        <v>643</v>
      </c>
      <c r="Z8244" s="34">
        <v>292</v>
      </c>
      <c r="AA8244" s="34">
        <v>696</v>
      </c>
      <c r="AB8244" s="34">
        <v>338</v>
      </c>
      <c r="AC8244" s="34">
        <v>904</v>
      </c>
    </row>
    <row r="8245" spans="1:29" x14ac:dyDescent="0.2">
      <c r="A8245" s="34" t="s">
        <v>68738</v>
      </c>
      <c r="B8245" s="34">
        <v>275</v>
      </c>
      <c r="C8245" s="34">
        <v>226</v>
      </c>
      <c r="D8245" s="34">
        <v>252</v>
      </c>
      <c r="E8245" s="34">
        <v>216</v>
      </c>
      <c r="F8245" s="34">
        <v>240</v>
      </c>
      <c r="G8245" s="34">
        <v>266</v>
      </c>
      <c r="H8245" s="34">
        <v>220</v>
      </c>
      <c r="I8245" s="34">
        <v>277</v>
      </c>
      <c r="J8245" s="34">
        <v>267</v>
      </c>
      <c r="K8245" s="34">
        <v>217</v>
      </c>
      <c r="L8245" s="34">
        <v>183</v>
      </c>
      <c r="M8245" s="34">
        <v>217</v>
      </c>
      <c r="N8245" s="34">
        <v>192</v>
      </c>
      <c r="O8245" s="34">
        <v>197</v>
      </c>
      <c r="P8245" s="34">
        <v>212</v>
      </c>
      <c r="Q8245" s="34">
        <v>303</v>
      </c>
      <c r="R8245" s="34">
        <v>270</v>
      </c>
      <c r="S8245" s="34">
        <v>299</v>
      </c>
      <c r="T8245" s="34">
        <v>281</v>
      </c>
      <c r="U8245" s="34">
        <v>248</v>
      </c>
      <c r="V8245" s="34">
        <v>256</v>
      </c>
      <c r="W8245" s="34">
        <v>286</v>
      </c>
      <c r="X8245" s="34">
        <v>313</v>
      </c>
      <c r="Y8245" s="34">
        <v>290</v>
      </c>
      <c r="Z8245" s="34">
        <v>267</v>
      </c>
      <c r="AA8245" s="34">
        <v>280</v>
      </c>
      <c r="AB8245" s="34">
        <v>273</v>
      </c>
      <c r="AC8245" s="34">
        <v>371</v>
      </c>
    </row>
    <row r="8246" spans="1:29" x14ac:dyDescent="0.2">
      <c r="A8246" s="34" t="s">
        <v>68739</v>
      </c>
      <c r="B8246" s="34">
        <v>296</v>
      </c>
      <c r="C8246" s="34">
        <v>275</v>
      </c>
      <c r="D8246" s="34">
        <v>297</v>
      </c>
      <c r="E8246" s="34">
        <v>325</v>
      </c>
      <c r="F8246" s="34">
        <v>236</v>
      </c>
      <c r="G8246" s="34">
        <v>207</v>
      </c>
      <c r="H8246" s="34">
        <v>234</v>
      </c>
      <c r="I8246" s="34">
        <v>253</v>
      </c>
      <c r="J8246" s="34">
        <v>159</v>
      </c>
      <c r="K8246" s="34">
        <v>630</v>
      </c>
      <c r="L8246" s="34">
        <v>202</v>
      </c>
      <c r="M8246" s="34">
        <v>267</v>
      </c>
      <c r="N8246" s="34">
        <v>217</v>
      </c>
      <c r="O8246" s="34">
        <v>287</v>
      </c>
      <c r="P8246" s="34">
        <v>249</v>
      </c>
      <c r="Q8246" s="34">
        <v>360</v>
      </c>
      <c r="R8246" s="34">
        <v>371</v>
      </c>
      <c r="S8246" s="34">
        <v>269</v>
      </c>
      <c r="T8246" s="34">
        <v>243</v>
      </c>
      <c r="U8246" s="34">
        <v>315</v>
      </c>
      <c r="V8246" s="34">
        <v>290</v>
      </c>
      <c r="W8246" s="34">
        <v>326</v>
      </c>
      <c r="X8246" s="34">
        <v>294</v>
      </c>
      <c r="Y8246" s="34">
        <v>283</v>
      </c>
      <c r="Z8246" s="34">
        <v>189</v>
      </c>
      <c r="AA8246" s="34">
        <v>568</v>
      </c>
      <c r="AB8246" s="34">
        <v>282</v>
      </c>
      <c r="AC8246" s="34">
        <v>422</v>
      </c>
    </row>
    <row r="8247" spans="1:29" x14ac:dyDescent="0.2">
      <c r="A8247" s="34" t="s">
        <v>68740</v>
      </c>
      <c r="B8247" s="34">
        <v>270</v>
      </c>
      <c r="C8247" s="34">
        <v>368</v>
      </c>
      <c r="D8247" s="34">
        <v>454</v>
      </c>
      <c r="E8247" s="34">
        <v>338</v>
      </c>
      <c r="F8247" s="34">
        <v>428</v>
      </c>
      <c r="G8247" s="34">
        <v>381</v>
      </c>
      <c r="H8247" s="34">
        <v>320</v>
      </c>
      <c r="I8247" s="34">
        <v>343</v>
      </c>
      <c r="J8247" s="34">
        <v>308</v>
      </c>
      <c r="K8247" s="34">
        <v>432</v>
      </c>
      <c r="L8247" s="34">
        <v>208</v>
      </c>
      <c r="M8247" s="34">
        <v>286</v>
      </c>
      <c r="N8247" s="34">
        <v>302</v>
      </c>
      <c r="O8247" s="34">
        <v>298</v>
      </c>
      <c r="P8247" s="34">
        <v>279</v>
      </c>
      <c r="Q8247" s="34">
        <v>458</v>
      </c>
      <c r="R8247" s="34">
        <v>428</v>
      </c>
      <c r="S8247" s="34">
        <v>405</v>
      </c>
      <c r="T8247" s="34">
        <v>249</v>
      </c>
      <c r="U8247" s="34">
        <v>281</v>
      </c>
      <c r="V8247" s="34">
        <v>421</v>
      </c>
      <c r="W8247" s="34">
        <v>362</v>
      </c>
      <c r="X8247" s="34">
        <v>462</v>
      </c>
      <c r="Y8247" s="34">
        <v>367</v>
      </c>
      <c r="Z8247" s="34">
        <v>375</v>
      </c>
      <c r="AA8247" s="34">
        <v>480</v>
      </c>
      <c r="AB8247" s="34">
        <v>339</v>
      </c>
      <c r="AC8247" s="34">
        <v>588</v>
      </c>
    </row>
    <row r="8248" spans="1:29" x14ac:dyDescent="0.2">
      <c r="A8248" s="34" t="s">
        <v>68741</v>
      </c>
      <c r="B8248" s="34">
        <v>102</v>
      </c>
      <c r="C8248" s="34">
        <v>137</v>
      </c>
      <c r="D8248" s="34">
        <v>90</v>
      </c>
      <c r="E8248" s="34">
        <v>127</v>
      </c>
      <c r="F8248" s="34">
        <v>72</v>
      </c>
      <c r="G8248" s="34">
        <v>210</v>
      </c>
      <c r="H8248" s="34">
        <v>71</v>
      </c>
      <c r="I8248" s="34">
        <v>138</v>
      </c>
      <c r="J8248" s="34">
        <v>74</v>
      </c>
      <c r="K8248" s="34">
        <v>144</v>
      </c>
      <c r="L8248" s="34">
        <v>58</v>
      </c>
      <c r="M8248" s="34">
        <v>134</v>
      </c>
      <c r="N8248" s="34">
        <v>74</v>
      </c>
      <c r="O8248" s="34">
        <v>134</v>
      </c>
      <c r="P8248" s="34">
        <v>71</v>
      </c>
      <c r="Q8248" s="34">
        <v>120</v>
      </c>
      <c r="R8248" s="34">
        <v>117</v>
      </c>
      <c r="S8248" s="34">
        <v>143</v>
      </c>
      <c r="T8248" s="34">
        <v>76</v>
      </c>
      <c r="U8248" s="34">
        <v>131</v>
      </c>
      <c r="V8248" s="34">
        <v>68</v>
      </c>
      <c r="W8248" s="34">
        <v>85</v>
      </c>
      <c r="X8248" s="34">
        <v>111</v>
      </c>
      <c r="Y8248" s="34">
        <v>106</v>
      </c>
      <c r="Z8248" s="34">
        <v>126</v>
      </c>
      <c r="AA8248" s="34">
        <v>104</v>
      </c>
      <c r="AB8248" s="34">
        <v>90</v>
      </c>
      <c r="AC8248" s="34">
        <v>207</v>
      </c>
    </row>
    <row r="8249" spans="1:29" x14ac:dyDescent="0.2">
      <c r="A8249" s="34" t="s">
        <v>68742</v>
      </c>
      <c r="B8249" s="34">
        <v>375</v>
      </c>
      <c r="C8249" s="34">
        <v>305</v>
      </c>
      <c r="D8249" s="34">
        <v>362</v>
      </c>
      <c r="E8249" s="34">
        <v>363</v>
      </c>
      <c r="F8249" s="34">
        <v>331</v>
      </c>
      <c r="G8249" s="34">
        <v>326</v>
      </c>
      <c r="H8249" s="34">
        <v>357</v>
      </c>
      <c r="I8249" s="34">
        <v>261</v>
      </c>
      <c r="J8249" s="34">
        <v>306</v>
      </c>
      <c r="K8249" s="34">
        <v>394</v>
      </c>
      <c r="L8249" s="34">
        <v>233</v>
      </c>
      <c r="M8249" s="34">
        <v>278</v>
      </c>
      <c r="N8249" s="34">
        <v>248</v>
      </c>
      <c r="O8249" s="34">
        <v>345</v>
      </c>
      <c r="P8249" s="34">
        <v>295</v>
      </c>
      <c r="Q8249" s="34">
        <v>426</v>
      </c>
      <c r="R8249" s="34">
        <v>415</v>
      </c>
      <c r="S8249" s="34">
        <v>429</v>
      </c>
      <c r="T8249" s="34">
        <v>338</v>
      </c>
      <c r="U8249" s="34">
        <v>285</v>
      </c>
      <c r="V8249" s="34">
        <v>384</v>
      </c>
      <c r="W8249" s="34">
        <v>384</v>
      </c>
      <c r="X8249" s="34">
        <v>475</v>
      </c>
      <c r="Y8249" s="34">
        <v>317</v>
      </c>
      <c r="Z8249" s="34">
        <v>317</v>
      </c>
      <c r="AA8249" s="34">
        <v>433</v>
      </c>
      <c r="AB8249" s="34">
        <v>395</v>
      </c>
      <c r="AC8249" s="34">
        <v>502</v>
      </c>
    </row>
    <row r="8250" spans="1:29" x14ac:dyDescent="0.2">
      <c r="A8250" s="34" t="s">
        <v>68743</v>
      </c>
      <c r="B8250" s="34">
        <v>263</v>
      </c>
      <c r="C8250" s="34">
        <v>172</v>
      </c>
      <c r="D8250" s="34">
        <v>213</v>
      </c>
      <c r="E8250" s="34">
        <v>228</v>
      </c>
      <c r="F8250" s="34">
        <v>283</v>
      </c>
      <c r="G8250" s="34">
        <v>152</v>
      </c>
      <c r="H8250" s="34">
        <v>190</v>
      </c>
      <c r="I8250" s="34">
        <v>164</v>
      </c>
      <c r="J8250" s="34">
        <v>224</v>
      </c>
      <c r="K8250" s="34">
        <v>147</v>
      </c>
      <c r="L8250" s="34">
        <v>151</v>
      </c>
      <c r="M8250" s="34">
        <v>190</v>
      </c>
      <c r="N8250" s="34">
        <v>180</v>
      </c>
      <c r="O8250" s="34">
        <v>170</v>
      </c>
      <c r="P8250" s="34">
        <v>201</v>
      </c>
      <c r="Q8250" s="34">
        <v>229</v>
      </c>
      <c r="R8250" s="34">
        <v>267</v>
      </c>
      <c r="S8250" s="34">
        <v>246</v>
      </c>
      <c r="T8250" s="34">
        <v>321</v>
      </c>
      <c r="U8250" s="34">
        <v>214</v>
      </c>
      <c r="V8250" s="34">
        <v>230</v>
      </c>
      <c r="W8250" s="34">
        <v>325</v>
      </c>
      <c r="X8250" s="34">
        <v>269</v>
      </c>
      <c r="Y8250" s="34">
        <v>250</v>
      </c>
      <c r="Z8250" s="34">
        <v>165</v>
      </c>
      <c r="AA8250" s="34">
        <v>221</v>
      </c>
      <c r="AB8250" s="34">
        <v>279</v>
      </c>
      <c r="AC8250" s="34">
        <v>352</v>
      </c>
    </row>
    <row r="8251" spans="1:29" x14ac:dyDescent="0.2">
      <c r="A8251" s="34" t="s">
        <v>68744</v>
      </c>
      <c r="B8251" s="34">
        <v>183</v>
      </c>
      <c r="C8251" s="34">
        <v>268</v>
      </c>
      <c r="D8251" s="34">
        <v>266</v>
      </c>
      <c r="E8251" s="34">
        <v>277</v>
      </c>
      <c r="F8251" s="34">
        <v>212</v>
      </c>
      <c r="G8251" s="34">
        <v>349</v>
      </c>
      <c r="H8251" s="34">
        <v>216</v>
      </c>
      <c r="I8251" s="34">
        <v>266</v>
      </c>
      <c r="J8251" s="34">
        <v>188</v>
      </c>
      <c r="K8251" s="34">
        <v>344</v>
      </c>
      <c r="L8251" s="34">
        <v>150</v>
      </c>
      <c r="M8251" s="34">
        <v>219</v>
      </c>
      <c r="N8251" s="34">
        <v>192</v>
      </c>
      <c r="O8251" s="34">
        <v>176</v>
      </c>
      <c r="P8251" s="34">
        <v>216</v>
      </c>
      <c r="Q8251" s="34">
        <v>305</v>
      </c>
      <c r="R8251" s="34">
        <v>241</v>
      </c>
      <c r="S8251" s="34">
        <v>307</v>
      </c>
      <c r="T8251" s="34">
        <v>184</v>
      </c>
      <c r="U8251" s="34">
        <v>239</v>
      </c>
      <c r="V8251" s="34">
        <v>243</v>
      </c>
      <c r="W8251" s="34">
        <v>273</v>
      </c>
      <c r="X8251" s="34">
        <v>261</v>
      </c>
      <c r="Y8251" s="34">
        <v>240</v>
      </c>
      <c r="Z8251" s="34">
        <v>278</v>
      </c>
      <c r="AA8251" s="34">
        <v>312</v>
      </c>
      <c r="AB8251" s="34">
        <v>215</v>
      </c>
      <c r="AC8251" s="34">
        <v>417</v>
      </c>
    </row>
    <row r="8252" spans="1:29" x14ac:dyDescent="0.2">
      <c r="A8252" s="34" t="s">
        <v>68745</v>
      </c>
      <c r="B8252" s="34">
        <v>496</v>
      </c>
      <c r="C8252" s="34">
        <v>670</v>
      </c>
      <c r="D8252" s="34">
        <v>698</v>
      </c>
      <c r="E8252" s="34">
        <v>759</v>
      </c>
      <c r="F8252" s="34">
        <v>600</v>
      </c>
      <c r="G8252" s="34">
        <v>711</v>
      </c>
      <c r="H8252" s="34">
        <v>516</v>
      </c>
      <c r="I8252" s="34">
        <v>662</v>
      </c>
      <c r="J8252" s="34">
        <v>414</v>
      </c>
      <c r="K8252" s="34">
        <v>1195</v>
      </c>
      <c r="L8252" s="34">
        <v>327</v>
      </c>
      <c r="M8252" s="34">
        <v>598</v>
      </c>
      <c r="N8252" s="34">
        <v>456</v>
      </c>
      <c r="O8252" s="34">
        <v>567</v>
      </c>
      <c r="P8252" s="34">
        <v>508</v>
      </c>
      <c r="Q8252" s="34">
        <v>787</v>
      </c>
      <c r="R8252" s="34">
        <v>538</v>
      </c>
      <c r="S8252" s="34">
        <v>936</v>
      </c>
      <c r="T8252" s="34">
        <v>437</v>
      </c>
      <c r="U8252" s="34">
        <v>581</v>
      </c>
      <c r="V8252" s="34">
        <v>629</v>
      </c>
      <c r="W8252" s="34">
        <v>710</v>
      </c>
      <c r="X8252" s="34">
        <v>803</v>
      </c>
      <c r="Y8252" s="34">
        <v>618</v>
      </c>
      <c r="Z8252" s="34">
        <v>626</v>
      </c>
      <c r="AA8252" s="34">
        <v>1190</v>
      </c>
      <c r="AB8252" s="34">
        <v>581</v>
      </c>
      <c r="AC8252" s="34">
        <v>1062</v>
      </c>
    </row>
    <row r="8253" spans="1:29" x14ac:dyDescent="0.2">
      <c r="A8253" s="34" t="s">
        <v>68746</v>
      </c>
      <c r="B8253" s="34">
        <v>160</v>
      </c>
      <c r="C8253" s="34">
        <v>168</v>
      </c>
      <c r="D8253" s="34">
        <v>221</v>
      </c>
      <c r="E8253" s="34">
        <v>202</v>
      </c>
      <c r="F8253" s="34">
        <v>165</v>
      </c>
      <c r="G8253" s="34">
        <v>196</v>
      </c>
      <c r="H8253" s="34">
        <v>163</v>
      </c>
      <c r="I8253" s="34">
        <v>180</v>
      </c>
      <c r="J8253" s="34">
        <v>165</v>
      </c>
      <c r="K8253" s="34">
        <v>206</v>
      </c>
      <c r="L8253" s="34">
        <v>111</v>
      </c>
      <c r="M8253" s="34">
        <v>180</v>
      </c>
      <c r="N8253" s="34">
        <v>173</v>
      </c>
      <c r="O8253" s="34">
        <v>140</v>
      </c>
      <c r="P8253" s="34">
        <v>162</v>
      </c>
      <c r="Q8253" s="34">
        <v>241</v>
      </c>
      <c r="R8253" s="34">
        <v>195</v>
      </c>
      <c r="S8253" s="34">
        <v>215</v>
      </c>
      <c r="T8253" s="34">
        <v>177</v>
      </c>
      <c r="U8253" s="34">
        <v>157</v>
      </c>
      <c r="V8253" s="34">
        <v>199</v>
      </c>
      <c r="W8253" s="34">
        <v>220</v>
      </c>
      <c r="X8253" s="34">
        <v>209</v>
      </c>
      <c r="Y8253" s="34">
        <v>181</v>
      </c>
      <c r="Z8253" s="34">
        <v>224</v>
      </c>
      <c r="AA8253" s="34">
        <v>245</v>
      </c>
      <c r="AB8253" s="34">
        <v>148</v>
      </c>
      <c r="AC8253" s="34">
        <v>298</v>
      </c>
    </row>
    <row r="8254" spans="1:29" x14ac:dyDescent="0.2">
      <c r="A8254" s="34" t="s">
        <v>68747</v>
      </c>
      <c r="B8254" s="34">
        <v>2585</v>
      </c>
      <c r="C8254" s="34">
        <v>1293</v>
      </c>
      <c r="D8254" s="34">
        <v>1677</v>
      </c>
      <c r="E8254" s="34">
        <v>1381</v>
      </c>
      <c r="F8254" s="34">
        <v>1986</v>
      </c>
      <c r="G8254" s="34">
        <v>1478</v>
      </c>
      <c r="H8254" s="34">
        <v>2094</v>
      </c>
      <c r="I8254" s="34">
        <v>1276</v>
      </c>
      <c r="J8254" s="34">
        <v>2045</v>
      </c>
      <c r="K8254" s="34">
        <v>1293</v>
      </c>
      <c r="L8254" s="34">
        <v>2694</v>
      </c>
      <c r="M8254" s="34">
        <v>1195</v>
      </c>
      <c r="N8254" s="34">
        <v>1639</v>
      </c>
      <c r="O8254" s="34">
        <v>1240</v>
      </c>
      <c r="P8254" s="34">
        <v>2074</v>
      </c>
      <c r="Q8254" s="34">
        <v>2115</v>
      </c>
      <c r="R8254" s="34">
        <v>2986</v>
      </c>
      <c r="S8254" s="34">
        <v>1514</v>
      </c>
      <c r="T8254" s="34">
        <v>3709</v>
      </c>
      <c r="U8254" s="34">
        <v>1736</v>
      </c>
      <c r="V8254" s="34">
        <v>2722</v>
      </c>
      <c r="W8254" s="34">
        <v>2470</v>
      </c>
      <c r="X8254" s="34">
        <v>2498</v>
      </c>
      <c r="Y8254" s="34">
        <v>2198</v>
      </c>
      <c r="Z8254" s="34">
        <v>1914</v>
      </c>
      <c r="AA8254" s="34">
        <v>1732</v>
      </c>
      <c r="AB8254" s="34">
        <v>3758</v>
      </c>
      <c r="AC8254" s="34">
        <v>2206</v>
      </c>
    </row>
    <row r="8255" spans="1:29" x14ac:dyDescent="0.2">
      <c r="A8255" s="34" t="s">
        <v>68748</v>
      </c>
      <c r="B8255" s="34">
        <v>370</v>
      </c>
      <c r="C8255" s="34">
        <v>339</v>
      </c>
      <c r="D8255" s="34">
        <v>398</v>
      </c>
      <c r="E8255" s="34">
        <v>362</v>
      </c>
      <c r="F8255" s="34">
        <v>379</v>
      </c>
      <c r="G8255" s="34">
        <v>312</v>
      </c>
      <c r="H8255" s="34">
        <v>341</v>
      </c>
      <c r="I8255" s="34">
        <v>308</v>
      </c>
      <c r="J8255" s="34">
        <v>301</v>
      </c>
      <c r="K8255" s="34">
        <v>317</v>
      </c>
      <c r="L8255" s="34">
        <v>225</v>
      </c>
      <c r="M8255" s="34">
        <v>306</v>
      </c>
      <c r="N8255" s="34">
        <v>275</v>
      </c>
      <c r="O8255" s="34">
        <v>306</v>
      </c>
      <c r="P8255" s="34">
        <v>297</v>
      </c>
      <c r="Q8255" s="34">
        <v>444</v>
      </c>
      <c r="R8255" s="34">
        <v>393</v>
      </c>
      <c r="S8255" s="34">
        <v>401</v>
      </c>
      <c r="T8255" s="34">
        <v>272</v>
      </c>
      <c r="U8255" s="34">
        <v>312</v>
      </c>
      <c r="V8255" s="34">
        <v>466</v>
      </c>
      <c r="W8255" s="34">
        <v>338</v>
      </c>
      <c r="X8255" s="34">
        <v>400</v>
      </c>
      <c r="Y8255" s="34">
        <v>352</v>
      </c>
      <c r="Z8255" s="34">
        <v>419</v>
      </c>
      <c r="AA8255" s="34">
        <v>396</v>
      </c>
      <c r="AB8255" s="34">
        <v>339</v>
      </c>
      <c r="AC8255" s="34">
        <v>489</v>
      </c>
    </row>
    <row r="8256" spans="1:29" x14ac:dyDescent="0.2">
      <c r="A8256" s="34" t="s">
        <v>68749</v>
      </c>
      <c r="B8256" s="34">
        <v>424</v>
      </c>
      <c r="C8256" s="34">
        <v>724</v>
      </c>
      <c r="D8256" s="34">
        <v>571</v>
      </c>
      <c r="E8256" s="34">
        <v>768</v>
      </c>
      <c r="F8256" s="34">
        <v>516</v>
      </c>
      <c r="G8256" s="34">
        <v>677</v>
      </c>
      <c r="H8256" s="34">
        <v>447</v>
      </c>
      <c r="I8256" s="34">
        <v>710</v>
      </c>
      <c r="J8256" s="34">
        <v>400</v>
      </c>
      <c r="K8256" s="34">
        <v>782</v>
      </c>
      <c r="L8256" s="34">
        <v>279</v>
      </c>
      <c r="M8256" s="34">
        <v>592</v>
      </c>
      <c r="N8256" s="34">
        <v>393</v>
      </c>
      <c r="O8256" s="34">
        <v>649</v>
      </c>
      <c r="P8256" s="34">
        <v>383</v>
      </c>
      <c r="Q8256" s="34">
        <v>708</v>
      </c>
      <c r="R8256" s="34">
        <v>575</v>
      </c>
      <c r="S8256" s="34">
        <v>849</v>
      </c>
      <c r="T8256" s="34">
        <v>394</v>
      </c>
      <c r="U8256" s="34">
        <v>569</v>
      </c>
      <c r="V8256" s="34">
        <v>509</v>
      </c>
      <c r="W8256" s="34">
        <v>598</v>
      </c>
      <c r="X8256" s="34">
        <v>591</v>
      </c>
      <c r="Y8256" s="34">
        <v>551</v>
      </c>
      <c r="Z8256" s="34">
        <v>544</v>
      </c>
      <c r="AA8256" s="34">
        <v>786</v>
      </c>
      <c r="AB8256" s="34">
        <v>472</v>
      </c>
      <c r="AC8256" s="34">
        <v>894</v>
      </c>
    </row>
    <row r="8257" spans="1:29" x14ac:dyDescent="0.2">
      <c r="A8257" s="34" t="s">
        <v>68750</v>
      </c>
      <c r="B8257" s="34">
        <v>414</v>
      </c>
      <c r="C8257" s="34">
        <v>459</v>
      </c>
      <c r="D8257" s="34">
        <v>448</v>
      </c>
      <c r="E8257" s="34">
        <v>456</v>
      </c>
      <c r="F8257" s="34">
        <v>532</v>
      </c>
      <c r="G8257" s="34">
        <v>422</v>
      </c>
      <c r="H8257" s="34">
        <v>438</v>
      </c>
      <c r="I8257" s="34">
        <v>406</v>
      </c>
      <c r="J8257" s="34">
        <v>432</v>
      </c>
      <c r="K8257" s="34">
        <v>480</v>
      </c>
      <c r="L8257" s="34">
        <v>357</v>
      </c>
      <c r="M8257" s="34">
        <v>375</v>
      </c>
      <c r="N8257" s="34">
        <v>373</v>
      </c>
      <c r="O8257" s="34">
        <v>371</v>
      </c>
      <c r="P8257" s="34">
        <v>401</v>
      </c>
      <c r="Q8257" s="34">
        <v>581</v>
      </c>
      <c r="R8257" s="34">
        <v>524</v>
      </c>
      <c r="S8257" s="34">
        <v>509</v>
      </c>
      <c r="T8257" s="34">
        <v>524</v>
      </c>
      <c r="U8257" s="34">
        <v>417</v>
      </c>
      <c r="V8257" s="34">
        <v>494</v>
      </c>
      <c r="W8257" s="34">
        <v>541</v>
      </c>
      <c r="X8257" s="34">
        <v>552</v>
      </c>
      <c r="Y8257" s="34">
        <v>510</v>
      </c>
      <c r="Z8257" s="34">
        <v>503</v>
      </c>
      <c r="AA8257" s="34">
        <v>506</v>
      </c>
      <c r="AB8257" s="34">
        <v>616</v>
      </c>
      <c r="AC8257" s="34">
        <v>695</v>
      </c>
    </row>
    <row r="8258" spans="1:29" x14ac:dyDescent="0.2">
      <c r="A8258" s="34" t="s">
        <v>68751</v>
      </c>
      <c r="B8258" s="34">
        <v>206</v>
      </c>
      <c r="C8258" s="34">
        <v>176</v>
      </c>
      <c r="D8258" s="34">
        <v>229</v>
      </c>
      <c r="E8258" s="34">
        <v>204</v>
      </c>
      <c r="F8258" s="34">
        <v>259</v>
      </c>
      <c r="G8258" s="34">
        <v>214</v>
      </c>
      <c r="H8258" s="34">
        <v>178</v>
      </c>
      <c r="I8258" s="34">
        <v>164</v>
      </c>
      <c r="J8258" s="34">
        <v>188</v>
      </c>
      <c r="K8258" s="34">
        <v>260</v>
      </c>
      <c r="L8258" s="34">
        <v>121</v>
      </c>
      <c r="M8258" s="34">
        <v>123</v>
      </c>
      <c r="N8258" s="34">
        <v>198</v>
      </c>
      <c r="O8258" s="34">
        <v>163</v>
      </c>
      <c r="P8258" s="34">
        <v>197</v>
      </c>
      <c r="Q8258" s="34">
        <v>187</v>
      </c>
      <c r="R8258" s="34">
        <v>219</v>
      </c>
      <c r="S8258" s="34">
        <v>219</v>
      </c>
      <c r="T8258" s="34">
        <v>168</v>
      </c>
      <c r="U8258" s="34">
        <v>161</v>
      </c>
      <c r="V8258" s="34">
        <v>233</v>
      </c>
      <c r="W8258" s="34">
        <v>226</v>
      </c>
      <c r="X8258" s="34">
        <v>248</v>
      </c>
      <c r="Y8258" s="34">
        <v>163</v>
      </c>
      <c r="Z8258" s="34">
        <v>194</v>
      </c>
      <c r="AA8258" s="34">
        <v>240</v>
      </c>
      <c r="AB8258" s="34">
        <v>185</v>
      </c>
      <c r="AC8258" s="34">
        <v>245</v>
      </c>
    </row>
    <row r="8259" spans="1:29" x14ac:dyDescent="0.2">
      <c r="A8259" s="34" t="s">
        <v>68752</v>
      </c>
      <c r="B8259" s="34">
        <v>329</v>
      </c>
      <c r="C8259" s="34">
        <v>519</v>
      </c>
      <c r="D8259" s="34">
        <v>692</v>
      </c>
      <c r="E8259" s="34">
        <v>587</v>
      </c>
      <c r="F8259" s="34">
        <v>582</v>
      </c>
      <c r="G8259" s="34">
        <v>544</v>
      </c>
      <c r="H8259" s="34">
        <v>524</v>
      </c>
      <c r="I8259" s="34">
        <v>526</v>
      </c>
      <c r="J8259" s="34">
        <v>539</v>
      </c>
      <c r="K8259" s="34">
        <v>486</v>
      </c>
      <c r="L8259" s="34">
        <v>316</v>
      </c>
      <c r="M8259" s="34">
        <v>530</v>
      </c>
      <c r="N8259" s="34">
        <v>496</v>
      </c>
      <c r="O8259" s="34">
        <v>504</v>
      </c>
      <c r="P8259" s="34">
        <v>453</v>
      </c>
      <c r="Q8259" s="34">
        <v>669</v>
      </c>
      <c r="R8259" s="34">
        <v>599</v>
      </c>
      <c r="S8259" s="34">
        <v>612</v>
      </c>
      <c r="T8259" s="34">
        <v>473</v>
      </c>
      <c r="U8259" s="34">
        <v>470</v>
      </c>
      <c r="V8259" s="34">
        <v>631</v>
      </c>
      <c r="W8259" s="34">
        <v>438</v>
      </c>
      <c r="X8259" s="34">
        <v>775</v>
      </c>
      <c r="Y8259" s="34">
        <v>440</v>
      </c>
      <c r="Z8259" s="34">
        <v>640</v>
      </c>
      <c r="AA8259" s="34">
        <v>644</v>
      </c>
      <c r="AB8259" s="34">
        <v>574</v>
      </c>
      <c r="AC8259" s="34">
        <v>777</v>
      </c>
    </row>
    <row r="8260" spans="1:29" x14ac:dyDescent="0.2">
      <c r="A8260" s="34" t="s">
        <v>68753</v>
      </c>
      <c r="B8260" s="34">
        <v>222</v>
      </c>
      <c r="C8260" s="34">
        <v>208</v>
      </c>
      <c r="D8260" s="34">
        <v>164</v>
      </c>
      <c r="E8260" s="34">
        <v>216</v>
      </c>
      <c r="F8260" s="34">
        <v>186</v>
      </c>
      <c r="G8260" s="34">
        <v>237</v>
      </c>
      <c r="H8260" s="34">
        <v>192</v>
      </c>
      <c r="I8260" s="34">
        <v>177</v>
      </c>
      <c r="J8260" s="34">
        <v>190</v>
      </c>
      <c r="K8260" s="34">
        <v>191</v>
      </c>
      <c r="L8260" s="34">
        <v>146</v>
      </c>
      <c r="M8260" s="34">
        <v>188</v>
      </c>
      <c r="N8260" s="34">
        <v>189</v>
      </c>
      <c r="O8260" s="34">
        <v>197</v>
      </c>
      <c r="P8260" s="34">
        <v>230</v>
      </c>
      <c r="Q8260" s="34">
        <v>311</v>
      </c>
      <c r="R8260" s="34">
        <v>284</v>
      </c>
      <c r="S8260" s="34">
        <v>230</v>
      </c>
      <c r="T8260" s="34">
        <v>225</v>
      </c>
      <c r="U8260" s="34">
        <v>196</v>
      </c>
      <c r="V8260" s="34">
        <v>272</v>
      </c>
      <c r="W8260" s="34">
        <v>243</v>
      </c>
      <c r="X8260" s="34">
        <v>238</v>
      </c>
      <c r="Y8260" s="34">
        <v>246</v>
      </c>
      <c r="Z8260" s="34">
        <v>253</v>
      </c>
      <c r="AA8260" s="34">
        <v>256</v>
      </c>
      <c r="AB8260" s="34">
        <v>242</v>
      </c>
      <c r="AC8260" s="34">
        <v>327</v>
      </c>
    </row>
    <row r="8261" spans="1:29" x14ac:dyDescent="0.2">
      <c r="A8261" s="34" t="s">
        <v>68754</v>
      </c>
      <c r="B8261" s="34">
        <v>299</v>
      </c>
      <c r="C8261" s="34">
        <v>267</v>
      </c>
      <c r="D8261" s="34">
        <v>245</v>
      </c>
      <c r="E8261" s="34">
        <v>262</v>
      </c>
      <c r="F8261" s="34">
        <v>239</v>
      </c>
      <c r="G8261" s="34">
        <v>196</v>
      </c>
      <c r="H8261" s="34">
        <v>240</v>
      </c>
      <c r="I8261" s="34">
        <v>214</v>
      </c>
      <c r="J8261" s="34">
        <v>221</v>
      </c>
      <c r="K8261" s="34">
        <v>257</v>
      </c>
      <c r="L8261" s="34">
        <v>170</v>
      </c>
      <c r="M8261" s="34">
        <v>221</v>
      </c>
      <c r="N8261" s="34">
        <v>208</v>
      </c>
      <c r="O8261" s="34">
        <v>210</v>
      </c>
      <c r="P8261" s="34">
        <v>218</v>
      </c>
      <c r="Q8261" s="34">
        <v>325</v>
      </c>
      <c r="R8261" s="34">
        <v>277</v>
      </c>
      <c r="S8261" s="34">
        <v>277</v>
      </c>
      <c r="T8261" s="34">
        <v>287</v>
      </c>
      <c r="U8261" s="34">
        <v>248</v>
      </c>
      <c r="V8261" s="34">
        <v>313</v>
      </c>
      <c r="W8261" s="34">
        <v>255</v>
      </c>
      <c r="X8261" s="34">
        <v>348</v>
      </c>
      <c r="Y8261" s="34">
        <v>285</v>
      </c>
      <c r="Z8261" s="34">
        <v>292</v>
      </c>
      <c r="AA8261" s="34">
        <v>310</v>
      </c>
      <c r="AB8261" s="34">
        <v>331</v>
      </c>
      <c r="AC8261" s="34">
        <v>339</v>
      </c>
    </row>
    <row r="8262" spans="1:29" x14ac:dyDescent="0.2">
      <c r="A8262" s="34" t="s">
        <v>68755</v>
      </c>
      <c r="B8262" s="34">
        <v>287</v>
      </c>
      <c r="C8262" s="34">
        <v>793</v>
      </c>
      <c r="D8262" s="34">
        <v>374</v>
      </c>
      <c r="E8262" s="34">
        <v>915</v>
      </c>
      <c r="F8262" s="34">
        <v>324</v>
      </c>
      <c r="G8262" s="34">
        <v>840</v>
      </c>
      <c r="H8262" s="34">
        <v>317</v>
      </c>
      <c r="I8262" s="34">
        <v>802</v>
      </c>
      <c r="J8262" s="34">
        <v>236</v>
      </c>
      <c r="K8262" s="34">
        <v>769</v>
      </c>
      <c r="L8262" s="34">
        <v>139</v>
      </c>
      <c r="M8262" s="34">
        <v>619</v>
      </c>
      <c r="N8262" s="34">
        <v>251</v>
      </c>
      <c r="O8262" s="34">
        <v>590</v>
      </c>
      <c r="P8262" s="34">
        <v>222</v>
      </c>
      <c r="Q8262" s="34">
        <v>738</v>
      </c>
      <c r="R8262" s="34">
        <v>281</v>
      </c>
      <c r="S8262" s="34">
        <v>795</v>
      </c>
      <c r="T8262" s="34">
        <v>204</v>
      </c>
      <c r="U8262" s="34">
        <v>554</v>
      </c>
      <c r="V8262" s="34">
        <v>282</v>
      </c>
      <c r="W8262" s="34">
        <v>608</v>
      </c>
      <c r="X8262" s="34">
        <v>358</v>
      </c>
      <c r="Y8262" s="34">
        <v>479</v>
      </c>
      <c r="Z8262" s="34">
        <v>326</v>
      </c>
      <c r="AA8262" s="34">
        <v>750</v>
      </c>
      <c r="AB8262" s="34">
        <v>252</v>
      </c>
      <c r="AC8262" s="34">
        <v>960</v>
      </c>
    </row>
    <row r="8263" spans="1:29" x14ac:dyDescent="0.2">
      <c r="A8263" s="34" t="s">
        <v>68756</v>
      </c>
      <c r="B8263" s="34">
        <v>56</v>
      </c>
      <c r="C8263" s="34">
        <v>29</v>
      </c>
      <c r="D8263" s="34">
        <v>40</v>
      </c>
      <c r="E8263" s="34">
        <v>35</v>
      </c>
      <c r="F8263" s="34">
        <v>45</v>
      </c>
      <c r="G8263" s="34">
        <v>34</v>
      </c>
      <c r="H8263" s="34">
        <v>46</v>
      </c>
      <c r="I8263" s="34">
        <v>30</v>
      </c>
      <c r="J8263" s="34">
        <v>37</v>
      </c>
      <c r="K8263" s="34">
        <v>50</v>
      </c>
      <c r="L8263" s="34">
        <v>30</v>
      </c>
      <c r="M8263" s="34">
        <v>44</v>
      </c>
      <c r="N8263" s="34">
        <v>47</v>
      </c>
      <c r="O8263" s="34">
        <v>46</v>
      </c>
      <c r="P8263" s="34">
        <v>47</v>
      </c>
      <c r="Q8263" s="34">
        <v>39</v>
      </c>
      <c r="R8263" s="34">
        <v>47</v>
      </c>
      <c r="S8263" s="34">
        <v>44</v>
      </c>
      <c r="T8263" s="34">
        <v>46</v>
      </c>
      <c r="U8263" s="34">
        <v>48</v>
      </c>
      <c r="V8263" s="34">
        <v>70</v>
      </c>
      <c r="W8263" s="34">
        <v>27</v>
      </c>
      <c r="X8263" s="34">
        <v>75</v>
      </c>
      <c r="Y8263" s="34">
        <v>39</v>
      </c>
      <c r="Z8263" s="34">
        <v>45</v>
      </c>
      <c r="AA8263" s="34">
        <v>35</v>
      </c>
      <c r="AB8263" s="34">
        <v>56</v>
      </c>
      <c r="AC8263" s="34">
        <v>49</v>
      </c>
    </row>
    <row r="8264" spans="1:29" x14ac:dyDescent="0.2">
      <c r="A8264" s="34" t="s">
        <v>68757</v>
      </c>
      <c r="B8264" s="34">
        <v>317</v>
      </c>
      <c r="C8264" s="34">
        <v>409</v>
      </c>
      <c r="D8264" s="34">
        <v>461</v>
      </c>
      <c r="E8264" s="34">
        <v>419</v>
      </c>
      <c r="F8264" s="34">
        <v>405</v>
      </c>
      <c r="G8264" s="34">
        <v>418</v>
      </c>
      <c r="H8264" s="34">
        <v>407</v>
      </c>
      <c r="I8264" s="34">
        <v>396</v>
      </c>
      <c r="J8264" s="34">
        <v>369</v>
      </c>
      <c r="K8264" s="34">
        <v>453</v>
      </c>
      <c r="L8264" s="34">
        <v>269</v>
      </c>
      <c r="M8264" s="34">
        <v>332</v>
      </c>
      <c r="N8264" s="34">
        <v>319</v>
      </c>
      <c r="O8264" s="34">
        <v>437</v>
      </c>
      <c r="P8264" s="34">
        <v>367</v>
      </c>
      <c r="Q8264" s="34">
        <v>450</v>
      </c>
      <c r="R8264" s="34">
        <v>508</v>
      </c>
      <c r="S8264" s="34">
        <v>542</v>
      </c>
      <c r="T8264" s="34">
        <v>378</v>
      </c>
      <c r="U8264" s="34">
        <v>376</v>
      </c>
      <c r="V8264" s="34">
        <v>446</v>
      </c>
      <c r="W8264" s="34">
        <v>520</v>
      </c>
      <c r="X8264" s="34">
        <v>591</v>
      </c>
      <c r="Y8264" s="34">
        <v>433</v>
      </c>
      <c r="Z8264" s="34">
        <v>474</v>
      </c>
      <c r="AA8264" s="34">
        <v>526</v>
      </c>
      <c r="AB8264" s="34">
        <v>447</v>
      </c>
      <c r="AC8264" s="34">
        <v>644</v>
      </c>
    </row>
    <row r="8265" spans="1:29" x14ac:dyDescent="0.2">
      <c r="A8265" s="34" t="s">
        <v>68758</v>
      </c>
      <c r="B8265" s="34">
        <v>316</v>
      </c>
      <c r="C8265" s="34">
        <v>278</v>
      </c>
      <c r="D8265" s="34">
        <v>302</v>
      </c>
      <c r="E8265" s="34">
        <v>267</v>
      </c>
      <c r="F8265" s="34">
        <v>307</v>
      </c>
      <c r="G8265" s="34">
        <v>307</v>
      </c>
      <c r="H8265" s="34">
        <v>267</v>
      </c>
      <c r="I8265" s="34">
        <v>241</v>
      </c>
      <c r="J8265" s="34">
        <v>289</v>
      </c>
      <c r="K8265" s="34">
        <v>256</v>
      </c>
      <c r="L8265" s="34">
        <v>249</v>
      </c>
      <c r="M8265" s="34">
        <v>278</v>
      </c>
      <c r="N8265" s="34">
        <v>276</v>
      </c>
      <c r="O8265" s="34">
        <v>247</v>
      </c>
      <c r="P8265" s="34">
        <v>224</v>
      </c>
      <c r="Q8265" s="34">
        <v>371</v>
      </c>
      <c r="R8265" s="34">
        <v>321</v>
      </c>
      <c r="S8265" s="34">
        <v>327</v>
      </c>
      <c r="T8265" s="34">
        <v>274</v>
      </c>
      <c r="U8265" s="34">
        <v>277</v>
      </c>
      <c r="V8265" s="34">
        <v>415</v>
      </c>
      <c r="W8265" s="34">
        <v>374</v>
      </c>
      <c r="X8265" s="34">
        <v>462</v>
      </c>
      <c r="Y8265" s="34">
        <v>306</v>
      </c>
      <c r="Z8265" s="34">
        <v>372</v>
      </c>
      <c r="AA8265" s="34">
        <v>321</v>
      </c>
      <c r="AB8265" s="34">
        <v>456</v>
      </c>
      <c r="AC8265" s="34">
        <v>418</v>
      </c>
    </row>
    <row r="8266" spans="1:29" x14ac:dyDescent="0.2">
      <c r="A8266" s="34" t="s">
        <v>68759</v>
      </c>
      <c r="B8266" s="34">
        <v>194</v>
      </c>
      <c r="C8266" s="34">
        <v>566</v>
      </c>
      <c r="D8266" s="34">
        <v>222</v>
      </c>
      <c r="E8266" s="34">
        <v>673</v>
      </c>
      <c r="F8266" s="34">
        <v>206</v>
      </c>
      <c r="G8266" s="34">
        <v>545</v>
      </c>
      <c r="H8266" s="34">
        <v>213</v>
      </c>
      <c r="I8266" s="34">
        <v>614</v>
      </c>
      <c r="J8266" s="34">
        <v>158</v>
      </c>
      <c r="K8266" s="34">
        <v>679</v>
      </c>
      <c r="L8266" s="34">
        <v>146</v>
      </c>
      <c r="M8266" s="34">
        <v>510</v>
      </c>
      <c r="N8266" s="34">
        <v>176</v>
      </c>
      <c r="O8266" s="34">
        <v>583</v>
      </c>
      <c r="P8266" s="34">
        <v>181</v>
      </c>
      <c r="Q8266" s="34">
        <v>684</v>
      </c>
      <c r="R8266" s="34">
        <v>259</v>
      </c>
      <c r="S8266" s="34">
        <v>688</v>
      </c>
      <c r="T8266" s="34">
        <v>204</v>
      </c>
      <c r="U8266" s="34">
        <v>483</v>
      </c>
      <c r="V8266" s="34">
        <v>256</v>
      </c>
      <c r="W8266" s="34">
        <v>517</v>
      </c>
      <c r="X8266" s="34">
        <v>259</v>
      </c>
      <c r="Y8266" s="34">
        <v>522</v>
      </c>
      <c r="Z8266" s="34">
        <v>220</v>
      </c>
      <c r="AA8266" s="34">
        <v>596</v>
      </c>
      <c r="AB8266" s="34">
        <v>223</v>
      </c>
      <c r="AC8266" s="34">
        <v>729</v>
      </c>
    </row>
    <row r="8267" spans="1:29" x14ac:dyDescent="0.2">
      <c r="A8267" s="34" t="s">
        <v>68760</v>
      </c>
      <c r="B8267" s="34">
        <v>337</v>
      </c>
      <c r="C8267" s="34">
        <v>458</v>
      </c>
      <c r="D8267" s="34">
        <v>378</v>
      </c>
      <c r="E8267" s="34">
        <v>446</v>
      </c>
      <c r="F8267" s="34">
        <v>389</v>
      </c>
      <c r="G8267" s="34">
        <v>481</v>
      </c>
      <c r="H8267" s="34">
        <v>318</v>
      </c>
      <c r="I8267" s="34">
        <v>394</v>
      </c>
      <c r="J8267" s="34">
        <v>338</v>
      </c>
      <c r="K8267" s="34">
        <v>510</v>
      </c>
      <c r="L8267" s="34">
        <v>261</v>
      </c>
      <c r="M8267" s="34">
        <v>354</v>
      </c>
      <c r="N8267" s="34">
        <v>264</v>
      </c>
      <c r="O8267" s="34">
        <v>367</v>
      </c>
      <c r="P8267" s="34">
        <v>315</v>
      </c>
      <c r="Q8267" s="34">
        <v>544</v>
      </c>
      <c r="R8267" s="34">
        <v>415</v>
      </c>
      <c r="S8267" s="34">
        <v>502</v>
      </c>
      <c r="T8267" s="34">
        <v>423</v>
      </c>
      <c r="U8267" s="34">
        <v>336</v>
      </c>
      <c r="V8267" s="34">
        <v>404</v>
      </c>
      <c r="W8267" s="34">
        <v>518</v>
      </c>
      <c r="X8267" s="34">
        <v>416</v>
      </c>
      <c r="Y8267" s="34">
        <v>429</v>
      </c>
      <c r="Z8267" s="34">
        <v>426</v>
      </c>
      <c r="AA8267" s="34">
        <v>489</v>
      </c>
      <c r="AB8267" s="34">
        <v>437</v>
      </c>
      <c r="AC8267" s="34">
        <v>555</v>
      </c>
    </row>
    <row r="8268" spans="1:29" x14ac:dyDescent="0.2">
      <c r="A8268" s="34" t="s">
        <v>68761</v>
      </c>
      <c r="B8268" s="34">
        <v>465</v>
      </c>
      <c r="C8268" s="34">
        <v>407</v>
      </c>
      <c r="D8268" s="34">
        <v>427</v>
      </c>
      <c r="E8268" s="34">
        <v>397</v>
      </c>
      <c r="F8268" s="34">
        <v>435</v>
      </c>
      <c r="G8268" s="34">
        <v>420</v>
      </c>
      <c r="H8268" s="34">
        <v>393</v>
      </c>
      <c r="I8268" s="34">
        <v>359</v>
      </c>
      <c r="J8268" s="34">
        <v>419</v>
      </c>
      <c r="K8268" s="34">
        <v>366</v>
      </c>
      <c r="L8268" s="34">
        <v>329</v>
      </c>
      <c r="M8268" s="34">
        <v>328</v>
      </c>
      <c r="N8268" s="34">
        <v>309</v>
      </c>
      <c r="O8268" s="34">
        <v>380</v>
      </c>
      <c r="P8268" s="34">
        <v>388</v>
      </c>
      <c r="Q8268" s="34">
        <v>478</v>
      </c>
      <c r="R8268" s="34">
        <v>525</v>
      </c>
      <c r="S8268" s="34">
        <v>446</v>
      </c>
      <c r="T8268" s="34">
        <v>464</v>
      </c>
      <c r="U8268" s="34">
        <v>372</v>
      </c>
      <c r="V8268" s="34">
        <v>482</v>
      </c>
      <c r="W8268" s="34">
        <v>518</v>
      </c>
      <c r="X8268" s="34">
        <v>490</v>
      </c>
      <c r="Y8268" s="34">
        <v>473</v>
      </c>
      <c r="Z8268" s="34">
        <v>498</v>
      </c>
      <c r="AA8268" s="34">
        <v>436</v>
      </c>
      <c r="AB8268" s="34">
        <v>599</v>
      </c>
      <c r="AC8268" s="34">
        <v>580</v>
      </c>
    </row>
    <row r="8269" spans="1:29" x14ac:dyDescent="0.2">
      <c r="A8269" s="34" t="s">
        <v>68762</v>
      </c>
      <c r="B8269" s="34">
        <v>233</v>
      </c>
      <c r="C8269" s="34">
        <v>179</v>
      </c>
      <c r="D8269" s="34">
        <v>247</v>
      </c>
      <c r="E8269" s="34">
        <v>213</v>
      </c>
      <c r="F8269" s="34">
        <v>202</v>
      </c>
      <c r="G8269" s="34">
        <v>200</v>
      </c>
      <c r="H8269" s="34">
        <v>224</v>
      </c>
      <c r="I8269" s="34">
        <v>164</v>
      </c>
      <c r="J8269" s="34">
        <v>199</v>
      </c>
      <c r="K8269" s="34">
        <v>226</v>
      </c>
      <c r="L8269" s="34">
        <v>145</v>
      </c>
      <c r="M8269" s="34">
        <v>166</v>
      </c>
      <c r="N8269" s="34">
        <v>200</v>
      </c>
      <c r="O8269" s="34">
        <v>194</v>
      </c>
      <c r="P8269" s="34">
        <v>209</v>
      </c>
      <c r="Q8269" s="34">
        <v>294</v>
      </c>
      <c r="R8269" s="34">
        <v>237</v>
      </c>
      <c r="S8269" s="34">
        <v>261</v>
      </c>
      <c r="T8269" s="34">
        <v>177</v>
      </c>
      <c r="U8269" s="34">
        <v>209</v>
      </c>
      <c r="V8269" s="34">
        <v>203</v>
      </c>
      <c r="W8269" s="34">
        <v>250</v>
      </c>
      <c r="X8269" s="34">
        <v>233</v>
      </c>
      <c r="Y8269" s="34">
        <v>203</v>
      </c>
      <c r="Z8269" s="34">
        <v>213</v>
      </c>
      <c r="AA8269" s="34">
        <v>291</v>
      </c>
      <c r="AB8269" s="34">
        <v>237</v>
      </c>
      <c r="AC8269" s="34">
        <v>335</v>
      </c>
    </row>
    <row r="8270" spans="1:29" x14ac:dyDescent="0.2">
      <c r="A8270" s="34" t="s">
        <v>68763</v>
      </c>
      <c r="B8270" s="34">
        <v>290</v>
      </c>
      <c r="C8270" s="34">
        <v>229</v>
      </c>
      <c r="D8270" s="34">
        <v>303</v>
      </c>
      <c r="E8270" s="34">
        <v>255</v>
      </c>
      <c r="F8270" s="34">
        <v>264</v>
      </c>
      <c r="G8270" s="34">
        <v>262</v>
      </c>
      <c r="H8270" s="34">
        <v>232</v>
      </c>
      <c r="I8270" s="34">
        <v>196</v>
      </c>
      <c r="J8270" s="34">
        <v>204</v>
      </c>
      <c r="K8270" s="34">
        <v>249</v>
      </c>
      <c r="L8270" s="34">
        <v>181</v>
      </c>
      <c r="M8270" s="34">
        <v>199</v>
      </c>
      <c r="N8270" s="34">
        <v>246</v>
      </c>
      <c r="O8270" s="34">
        <v>243</v>
      </c>
      <c r="P8270" s="34">
        <v>217</v>
      </c>
      <c r="Q8270" s="34">
        <v>254</v>
      </c>
      <c r="R8270" s="34">
        <v>300</v>
      </c>
      <c r="S8270" s="34">
        <v>279</v>
      </c>
      <c r="T8270" s="34">
        <v>254</v>
      </c>
      <c r="U8270" s="34">
        <v>194</v>
      </c>
      <c r="V8270" s="34">
        <v>259</v>
      </c>
      <c r="W8270" s="34">
        <v>279</v>
      </c>
      <c r="X8270" s="34">
        <v>289</v>
      </c>
      <c r="Y8270" s="34">
        <v>222</v>
      </c>
      <c r="Z8270" s="34">
        <v>353</v>
      </c>
      <c r="AA8270" s="34">
        <v>338</v>
      </c>
      <c r="AB8270" s="34">
        <v>267</v>
      </c>
      <c r="AC8270" s="34">
        <v>423</v>
      </c>
    </row>
    <row r="8271" spans="1:29" x14ac:dyDescent="0.2">
      <c r="A8271" s="34" t="s">
        <v>68764</v>
      </c>
      <c r="B8271" s="34">
        <v>161</v>
      </c>
      <c r="C8271" s="34">
        <v>174</v>
      </c>
      <c r="D8271" s="34">
        <v>211</v>
      </c>
      <c r="E8271" s="34">
        <v>148</v>
      </c>
      <c r="F8271" s="34">
        <v>178</v>
      </c>
      <c r="G8271" s="34">
        <v>173</v>
      </c>
      <c r="H8271" s="34">
        <v>152</v>
      </c>
      <c r="I8271" s="34">
        <v>153</v>
      </c>
      <c r="J8271" s="34">
        <v>126</v>
      </c>
      <c r="K8271" s="34">
        <v>133</v>
      </c>
      <c r="L8271" s="34">
        <v>132</v>
      </c>
      <c r="M8271" s="34">
        <v>139</v>
      </c>
      <c r="N8271" s="34">
        <v>112</v>
      </c>
      <c r="O8271" s="34">
        <v>113</v>
      </c>
      <c r="P8271" s="34">
        <v>149</v>
      </c>
      <c r="Q8271" s="34">
        <v>157</v>
      </c>
      <c r="R8271" s="34">
        <v>158</v>
      </c>
      <c r="S8271" s="34">
        <v>175</v>
      </c>
      <c r="T8271" s="34">
        <v>168</v>
      </c>
      <c r="U8271" s="34">
        <v>121</v>
      </c>
      <c r="V8271" s="34">
        <v>216</v>
      </c>
      <c r="W8271" s="34">
        <v>145</v>
      </c>
      <c r="X8271" s="34">
        <v>198</v>
      </c>
      <c r="Y8271" s="34">
        <v>127</v>
      </c>
      <c r="Z8271" s="34">
        <v>178</v>
      </c>
      <c r="AA8271" s="34">
        <v>167</v>
      </c>
      <c r="AB8271" s="34">
        <v>220</v>
      </c>
      <c r="AC8271" s="34">
        <v>232</v>
      </c>
    </row>
    <row r="8272" spans="1:29" x14ac:dyDescent="0.2">
      <c r="A8272" s="34" t="s">
        <v>68765</v>
      </c>
      <c r="B8272" s="34">
        <v>308</v>
      </c>
      <c r="C8272" s="34">
        <v>346</v>
      </c>
      <c r="D8272" s="34">
        <v>343</v>
      </c>
      <c r="E8272" s="34">
        <v>356</v>
      </c>
      <c r="F8272" s="34">
        <v>316</v>
      </c>
      <c r="G8272" s="34">
        <v>395</v>
      </c>
      <c r="H8272" s="34">
        <v>324</v>
      </c>
      <c r="I8272" s="34">
        <v>324</v>
      </c>
      <c r="J8272" s="34">
        <v>288</v>
      </c>
      <c r="K8272" s="34">
        <v>340</v>
      </c>
      <c r="L8272" s="34">
        <v>240</v>
      </c>
      <c r="M8272" s="34">
        <v>327</v>
      </c>
      <c r="N8272" s="34">
        <v>320</v>
      </c>
      <c r="O8272" s="34">
        <v>318</v>
      </c>
      <c r="P8272" s="34">
        <v>288</v>
      </c>
      <c r="Q8272" s="34">
        <v>480</v>
      </c>
      <c r="R8272" s="34">
        <v>429</v>
      </c>
      <c r="S8272" s="34">
        <v>389</v>
      </c>
      <c r="T8272" s="34">
        <v>345</v>
      </c>
      <c r="U8272" s="34">
        <v>384</v>
      </c>
      <c r="V8272" s="34">
        <v>365</v>
      </c>
      <c r="W8272" s="34">
        <v>426</v>
      </c>
      <c r="X8272" s="34">
        <v>385</v>
      </c>
      <c r="Y8272" s="34">
        <v>424</v>
      </c>
      <c r="Z8272" s="34">
        <v>302</v>
      </c>
      <c r="AA8272" s="34">
        <v>494</v>
      </c>
      <c r="AB8272" s="34">
        <v>416</v>
      </c>
      <c r="AC8272" s="34">
        <v>568</v>
      </c>
    </row>
    <row r="8273" spans="1:29" x14ac:dyDescent="0.2">
      <c r="A8273" s="34" t="s">
        <v>68766</v>
      </c>
      <c r="B8273" s="34">
        <v>196</v>
      </c>
      <c r="C8273" s="34">
        <v>205</v>
      </c>
      <c r="D8273" s="34">
        <v>204</v>
      </c>
      <c r="E8273" s="34">
        <v>238</v>
      </c>
      <c r="F8273" s="34">
        <v>203</v>
      </c>
      <c r="G8273" s="34">
        <v>224</v>
      </c>
      <c r="H8273" s="34">
        <v>176</v>
      </c>
      <c r="I8273" s="34">
        <v>194</v>
      </c>
      <c r="J8273" s="34">
        <v>142</v>
      </c>
      <c r="K8273" s="34">
        <v>250</v>
      </c>
      <c r="L8273" s="34">
        <v>94</v>
      </c>
      <c r="M8273" s="34">
        <v>202</v>
      </c>
      <c r="N8273" s="34">
        <v>138</v>
      </c>
      <c r="O8273" s="34">
        <v>175</v>
      </c>
      <c r="P8273" s="34">
        <v>151</v>
      </c>
      <c r="Q8273" s="34">
        <v>231</v>
      </c>
      <c r="R8273" s="34">
        <v>217</v>
      </c>
      <c r="S8273" s="34">
        <v>284</v>
      </c>
      <c r="T8273" s="34">
        <v>156</v>
      </c>
      <c r="U8273" s="34">
        <v>148</v>
      </c>
      <c r="V8273" s="34">
        <v>207</v>
      </c>
      <c r="W8273" s="34">
        <v>223</v>
      </c>
      <c r="X8273" s="34">
        <v>229</v>
      </c>
      <c r="Y8273" s="34">
        <v>176</v>
      </c>
      <c r="Z8273" s="34">
        <v>189</v>
      </c>
      <c r="AA8273" s="34">
        <v>270</v>
      </c>
      <c r="AB8273" s="34">
        <v>156</v>
      </c>
      <c r="AC8273" s="34">
        <v>364</v>
      </c>
    </row>
    <row r="8274" spans="1:29" x14ac:dyDescent="0.2">
      <c r="A8274" s="34" t="s">
        <v>68767</v>
      </c>
      <c r="B8274" s="34">
        <v>725</v>
      </c>
      <c r="C8274" s="34">
        <v>602</v>
      </c>
      <c r="D8274" s="34">
        <v>682</v>
      </c>
      <c r="E8274" s="34">
        <v>595</v>
      </c>
      <c r="F8274" s="34">
        <v>735</v>
      </c>
      <c r="G8274" s="34">
        <v>631</v>
      </c>
      <c r="H8274" s="34">
        <v>803</v>
      </c>
      <c r="I8274" s="34">
        <v>628</v>
      </c>
      <c r="J8274" s="34">
        <v>664</v>
      </c>
      <c r="K8274" s="34">
        <v>598</v>
      </c>
      <c r="L8274" s="34">
        <v>639</v>
      </c>
      <c r="M8274" s="34">
        <v>515</v>
      </c>
      <c r="N8274" s="34">
        <v>616</v>
      </c>
      <c r="O8274" s="34">
        <v>519</v>
      </c>
      <c r="P8274" s="34">
        <v>684</v>
      </c>
      <c r="Q8274" s="34">
        <v>812</v>
      </c>
      <c r="R8274" s="34">
        <v>921</v>
      </c>
      <c r="S8274" s="34">
        <v>657</v>
      </c>
      <c r="T8274" s="34">
        <v>866</v>
      </c>
      <c r="U8274" s="34">
        <v>683</v>
      </c>
      <c r="V8274" s="34">
        <v>815</v>
      </c>
      <c r="W8274" s="34">
        <v>754</v>
      </c>
      <c r="X8274" s="34">
        <v>947</v>
      </c>
      <c r="Y8274" s="34">
        <v>753</v>
      </c>
      <c r="Z8274" s="34">
        <v>777</v>
      </c>
      <c r="AA8274" s="34">
        <v>802</v>
      </c>
      <c r="AB8274" s="34">
        <v>901</v>
      </c>
      <c r="AC8274" s="34">
        <v>984</v>
      </c>
    </row>
    <row r="8275" spans="1:29" x14ac:dyDescent="0.2">
      <c r="A8275" s="34" t="s">
        <v>68768</v>
      </c>
      <c r="B8275" s="34">
        <v>395</v>
      </c>
      <c r="C8275" s="34">
        <v>354</v>
      </c>
      <c r="D8275" s="34">
        <v>444</v>
      </c>
      <c r="E8275" s="34">
        <v>351</v>
      </c>
      <c r="F8275" s="34">
        <v>470</v>
      </c>
      <c r="G8275" s="34">
        <v>371</v>
      </c>
      <c r="H8275" s="34">
        <v>416</v>
      </c>
      <c r="I8275" s="34">
        <v>310</v>
      </c>
      <c r="J8275" s="34">
        <v>315</v>
      </c>
      <c r="K8275" s="34">
        <v>705</v>
      </c>
      <c r="L8275" s="34">
        <v>362</v>
      </c>
      <c r="M8275" s="34">
        <v>353</v>
      </c>
      <c r="N8275" s="34">
        <v>385</v>
      </c>
      <c r="O8275" s="34">
        <v>344</v>
      </c>
      <c r="P8275" s="34">
        <v>430</v>
      </c>
      <c r="Q8275" s="34">
        <v>521</v>
      </c>
      <c r="R8275" s="34">
        <v>503</v>
      </c>
      <c r="S8275" s="34">
        <v>420</v>
      </c>
      <c r="T8275" s="34">
        <v>410</v>
      </c>
      <c r="U8275" s="34">
        <v>325</v>
      </c>
      <c r="V8275" s="34">
        <v>536</v>
      </c>
      <c r="W8275" s="34">
        <v>418</v>
      </c>
      <c r="X8275" s="34">
        <v>538</v>
      </c>
      <c r="Y8275" s="34">
        <v>338</v>
      </c>
      <c r="Z8275" s="34">
        <v>356</v>
      </c>
      <c r="AA8275" s="34">
        <v>708</v>
      </c>
      <c r="AB8275" s="34">
        <v>556</v>
      </c>
      <c r="AC8275" s="34">
        <v>556</v>
      </c>
    </row>
    <row r="8276" spans="1:29" x14ac:dyDescent="0.2">
      <c r="A8276" s="34" t="s">
        <v>68769</v>
      </c>
      <c r="B8276" s="34">
        <v>277</v>
      </c>
      <c r="C8276" s="34">
        <v>247</v>
      </c>
      <c r="D8276" s="34">
        <v>227</v>
      </c>
      <c r="E8276" s="34">
        <v>275</v>
      </c>
      <c r="F8276" s="34">
        <v>209</v>
      </c>
      <c r="G8276" s="34">
        <v>333</v>
      </c>
      <c r="H8276" s="34">
        <v>275</v>
      </c>
      <c r="I8276" s="34">
        <v>216</v>
      </c>
      <c r="J8276" s="34">
        <v>231</v>
      </c>
      <c r="K8276" s="34">
        <v>278</v>
      </c>
      <c r="L8276" s="34">
        <v>162</v>
      </c>
      <c r="M8276" s="34">
        <v>254</v>
      </c>
      <c r="N8276" s="34">
        <v>208</v>
      </c>
      <c r="O8276" s="34">
        <v>238</v>
      </c>
      <c r="P8276" s="34">
        <v>229</v>
      </c>
      <c r="Q8276" s="34">
        <v>347</v>
      </c>
      <c r="R8276" s="34">
        <v>274</v>
      </c>
      <c r="S8276" s="34">
        <v>279</v>
      </c>
      <c r="T8276" s="34">
        <v>261</v>
      </c>
      <c r="U8276" s="34">
        <v>242</v>
      </c>
      <c r="V8276" s="34">
        <v>264</v>
      </c>
      <c r="W8276" s="34">
        <v>293</v>
      </c>
      <c r="X8276" s="34">
        <v>333</v>
      </c>
      <c r="Y8276" s="34">
        <v>273</v>
      </c>
      <c r="Z8276" s="34">
        <v>239</v>
      </c>
      <c r="AA8276" s="34">
        <v>265</v>
      </c>
      <c r="AB8276" s="34">
        <v>287</v>
      </c>
      <c r="AC8276" s="34">
        <v>409</v>
      </c>
    </row>
    <row r="8277" spans="1:29" x14ac:dyDescent="0.2">
      <c r="A8277" s="34" t="s">
        <v>68770</v>
      </c>
      <c r="B8277" s="34">
        <v>216</v>
      </c>
      <c r="C8277" s="34">
        <v>205</v>
      </c>
      <c r="D8277" s="34">
        <v>217</v>
      </c>
      <c r="E8277" s="34">
        <v>227</v>
      </c>
      <c r="F8277" s="34">
        <v>191</v>
      </c>
      <c r="G8277" s="34">
        <v>170</v>
      </c>
      <c r="H8277" s="34">
        <v>255</v>
      </c>
      <c r="I8277" s="34">
        <v>165</v>
      </c>
      <c r="J8277" s="34">
        <v>154</v>
      </c>
      <c r="K8277" s="34">
        <v>514</v>
      </c>
      <c r="L8277" s="34">
        <v>201</v>
      </c>
      <c r="M8277" s="34">
        <v>163</v>
      </c>
      <c r="N8277" s="34">
        <v>136</v>
      </c>
      <c r="O8277" s="34">
        <v>156</v>
      </c>
      <c r="P8277" s="34">
        <v>207</v>
      </c>
      <c r="Q8277" s="34">
        <v>261</v>
      </c>
      <c r="R8277" s="34">
        <v>276</v>
      </c>
      <c r="S8277" s="34">
        <v>240</v>
      </c>
      <c r="T8277" s="34">
        <v>279</v>
      </c>
      <c r="U8277" s="34">
        <v>202</v>
      </c>
      <c r="V8277" s="34">
        <v>257</v>
      </c>
      <c r="W8277" s="34">
        <v>267</v>
      </c>
      <c r="X8277" s="34">
        <v>253</v>
      </c>
      <c r="Y8277" s="34">
        <v>201</v>
      </c>
      <c r="Z8277" s="34">
        <v>163</v>
      </c>
      <c r="AA8277" s="34">
        <v>417</v>
      </c>
      <c r="AB8277" s="34">
        <v>260</v>
      </c>
      <c r="AC8277" s="34">
        <v>298</v>
      </c>
    </row>
    <row r="8278" spans="1:29" x14ac:dyDescent="0.2">
      <c r="A8278" s="34" t="s">
        <v>68771</v>
      </c>
      <c r="B8278" s="34">
        <v>463</v>
      </c>
      <c r="C8278" s="34">
        <v>471</v>
      </c>
      <c r="D8278" s="34">
        <v>573</v>
      </c>
      <c r="E8278" s="34">
        <v>448</v>
      </c>
      <c r="F8278" s="34">
        <v>432</v>
      </c>
      <c r="G8278" s="34">
        <v>539</v>
      </c>
      <c r="H8278" s="34">
        <v>366</v>
      </c>
      <c r="I8278" s="34">
        <v>416</v>
      </c>
      <c r="J8278" s="34">
        <v>324</v>
      </c>
      <c r="K8278" s="34">
        <v>514</v>
      </c>
      <c r="L8278" s="34">
        <v>193</v>
      </c>
      <c r="M8278" s="34">
        <v>352</v>
      </c>
      <c r="N8278" s="34">
        <v>341</v>
      </c>
      <c r="O8278" s="34">
        <v>359</v>
      </c>
      <c r="P8278" s="34">
        <v>325</v>
      </c>
      <c r="Q8278" s="34">
        <v>504</v>
      </c>
      <c r="R8278" s="34">
        <v>373</v>
      </c>
      <c r="S8278" s="34">
        <v>593</v>
      </c>
      <c r="T8278" s="34">
        <v>214</v>
      </c>
      <c r="U8278" s="34">
        <v>333</v>
      </c>
      <c r="V8278" s="34">
        <v>378</v>
      </c>
      <c r="W8278" s="34">
        <v>362</v>
      </c>
      <c r="X8278" s="34">
        <v>528</v>
      </c>
      <c r="Y8278" s="34">
        <v>294</v>
      </c>
      <c r="Z8278" s="34">
        <v>533</v>
      </c>
      <c r="AA8278" s="34">
        <v>565</v>
      </c>
      <c r="AB8278" s="34">
        <v>347</v>
      </c>
      <c r="AC8278" s="34">
        <v>688</v>
      </c>
    </row>
    <row r="8279" spans="1:29" x14ac:dyDescent="0.2">
      <c r="A8279" s="34" t="s">
        <v>68772</v>
      </c>
      <c r="B8279" s="34">
        <v>241</v>
      </c>
      <c r="C8279" s="34">
        <v>400</v>
      </c>
      <c r="D8279" s="34">
        <v>356</v>
      </c>
      <c r="E8279" s="34">
        <v>429</v>
      </c>
      <c r="F8279" s="34">
        <v>233</v>
      </c>
      <c r="G8279" s="34">
        <v>428</v>
      </c>
      <c r="H8279" s="34">
        <v>236</v>
      </c>
      <c r="I8279" s="34">
        <v>373</v>
      </c>
      <c r="J8279" s="34">
        <v>249</v>
      </c>
      <c r="K8279" s="34">
        <v>432</v>
      </c>
      <c r="L8279" s="34">
        <v>189</v>
      </c>
      <c r="M8279" s="34">
        <v>349</v>
      </c>
      <c r="N8279" s="34">
        <v>312</v>
      </c>
      <c r="O8279" s="34">
        <v>338</v>
      </c>
      <c r="P8279" s="34">
        <v>236</v>
      </c>
      <c r="Q8279" s="34">
        <v>472</v>
      </c>
      <c r="R8279" s="34">
        <v>335</v>
      </c>
      <c r="S8279" s="34">
        <v>525</v>
      </c>
      <c r="T8279" s="34">
        <v>276</v>
      </c>
      <c r="U8279" s="34">
        <v>313</v>
      </c>
      <c r="V8279" s="34">
        <v>310</v>
      </c>
      <c r="W8279" s="34">
        <v>411</v>
      </c>
      <c r="X8279" s="34">
        <v>434</v>
      </c>
      <c r="Y8279" s="34">
        <v>369</v>
      </c>
      <c r="Z8279" s="34">
        <v>334</v>
      </c>
      <c r="AA8279" s="34">
        <v>527</v>
      </c>
      <c r="AB8279" s="34">
        <v>258</v>
      </c>
      <c r="AC8279" s="34">
        <v>665</v>
      </c>
    </row>
    <row r="8280" spans="1:29" x14ac:dyDescent="0.2">
      <c r="A8280" s="34" t="s">
        <v>68773</v>
      </c>
      <c r="B8280" s="34">
        <v>248</v>
      </c>
      <c r="C8280" s="34">
        <v>325</v>
      </c>
      <c r="D8280" s="34">
        <v>311</v>
      </c>
      <c r="E8280" s="34">
        <v>308</v>
      </c>
      <c r="F8280" s="34">
        <v>264</v>
      </c>
      <c r="G8280" s="34">
        <v>279</v>
      </c>
      <c r="H8280" s="34">
        <v>249</v>
      </c>
      <c r="I8280" s="34">
        <v>235</v>
      </c>
      <c r="J8280" s="34">
        <v>214</v>
      </c>
      <c r="K8280" s="34">
        <v>277</v>
      </c>
      <c r="L8280" s="34">
        <v>182</v>
      </c>
      <c r="M8280" s="34">
        <v>282</v>
      </c>
      <c r="N8280" s="34">
        <v>245</v>
      </c>
      <c r="O8280" s="34">
        <v>267</v>
      </c>
      <c r="P8280" s="34">
        <v>244</v>
      </c>
      <c r="Q8280" s="34">
        <v>325</v>
      </c>
      <c r="R8280" s="34">
        <v>312</v>
      </c>
      <c r="S8280" s="34">
        <v>346</v>
      </c>
      <c r="T8280" s="34">
        <v>234</v>
      </c>
      <c r="U8280" s="34">
        <v>271</v>
      </c>
      <c r="V8280" s="34">
        <v>281</v>
      </c>
      <c r="W8280" s="34">
        <v>278</v>
      </c>
      <c r="X8280" s="34">
        <v>323</v>
      </c>
      <c r="Y8280" s="34">
        <v>278</v>
      </c>
      <c r="Z8280" s="34">
        <v>296</v>
      </c>
      <c r="AA8280" s="34">
        <v>333</v>
      </c>
      <c r="AB8280" s="34">
        <v>289</v>
      </c>
      <c r="AC8280" s="34">
        <v>388</v>
      </c>
    </row>
    <row r="8281" spans="1:29" x14ac:dyDescent="0.2">
      <c r="A8281" s="34" t="s">
        <v>68774</v>
      </c>
      <c r="B8281" s="34">
        <v>187</v>
      </c>
      <c r="C8281" s="34">
        <v>238</v>
      </c>
      <c r="D8281" s="34">
        <v>160</v>
      </c>
      <c r="E8281" s="34">
        <v>276</v>
      </c>
      <c r="F8281" s="34">
        <v>171</v>
      </c>
      <c r="G8281" s="34">
        <v>221</v>
      </c>
      <c r="H8281" s="34">
        <v>128</v>
      </c>
      <c r="I8281" s="34">
        <v>263</v>
      </c>
      <c r="J8281" s="34">
        <v>137</v>
      </c>
      <c r="K8281" s="34">
        <v>245</v>
      </c>
      <c r="L8281" s="34">
        <v>121</v>
      </c>
      <c r="M8281" s="34">
        <v>226</v>
      </c>
      <c r="N8281" s="34">
        <v>114</v>
      </c>
      <c r="O8281" s="34">
        <v>207</v>
      </c>
      <c r="P8281" s="34">
        <v>117</v>
      </c>
      <c r="Q8281" s="34">
        <v>255</v>
      </c>
      <c r="R8281" s="34">
        <v>136</v>
      </c>
      <c r="S8281" s="34">
        <v>319</v>
      </c>
      <c r="T8281" s="34">
        <v>163</v>
      </c>
      <c r="U8281" s="34">
        <v>214</v>
      </c>
      <c r="V8281" s="34">
        <v>126</v>
      </c>
      <c r="W8281" s="34">
        <v>214</v>
      </c>
      <c r="X8281" s="34">
        <v>183</v>
      </c>
      <c r="Y8281" s="34">
        <v>209</v>
      </c>
      <c r="Z8281" s="34">
        <v>128</v>
      </c>
      <c r="AA8281" s="34">
        <v>198</v>
      </c>
      <c r="AB8281" s="34">
        <v>164</v>
      </c>
      <c r="AC8281" s="34">
        <v>329</v>
      </c>
    </row>
    <row r="8282" spans="1:29" x14ac:dyDescent="0.2">
      <c r="A8282" s="34" t="s">
        <v>68775</v>
      </c>
      <c r="B8282" s="34">
        <v>196</v>
      </c>
      <c r="C8282" s="34">
        <v>305</v>
      </c>
      <c r="D8282" s="34">
        <v>286</v>
      </c>
      <c r="E8282" s="34">
        <v>297</v>
      </c>
      <c r="F8282" s="34">
        <v>220</v>
      </c>
      <c r="G8282" s="34">
        <v>287</v>
      </c>
      <c r="H8282" s="34">
        <v>182</v>
      </c>
      <c r="I8282" s="34">
        <v>247</v>
      </c>
      <c r="J8282" s="34">
        <v>184</v>
      </c>
      <c r="K8282" s="34">
        <v>333</v>
      </c>
      <c r="L8282" s="34">
        <v>83</v>
      </c>
      <c r="M8282" s="34">
        <v>197</v>
      </c>
      <c r="N8282" s="34">
        <v>211</v>
      </c>
      <c r="O8282" s="34">
        <v>196</v>
      </c>
      <c r="P8282" s="34">
        <v>160</v>
      </c>
      <c r="Q8282" s="34">
        <v>270</v>
      </c>
      <c r="R8282" s="34">
        <v>219</v>
      </c>
      <c r="S8282" s="34">
        <v>337</v>
      </c>
      <c r="T8282" s="34">
        <v>161</v>
      </c>
      <c r="U8282" s="34">
        <v>181</v>
      </c>
      <c r="V8282" s="34">
        <v>202</v>
      </c>
      <c r="W8282" s="34">
        <v>205</v>
      </c>
      <c r="X8282" s="34">
        <v>273</v>
      </c>
      <c r="Y8282" s="34">
        <v>202</v>
      </c>
      <c r="Z8282" s="34">
        <v>291</v>
      </c>
      <c r="AA8282" s="34">
        <v>304</v>
      </c>
      <c r="AB8282" s="34">
        <v>180</v>
      </c>
      <c r="AC8282" s="34">
        <v>414</v>
      </c>
    </row>
    <row r="8283" spans="1:29" x14ac:dyDescent="0.2">
      <c r="A8283" s="34" t="s">
        <v>68776</v>
      </c>
      <c r="B8283" s="34">
        <v>618</v>
      </c>
      <c r="C8283" s="34">
        <v>808</v>
      </c>
      <c r="D8283" s="34">
        <v>677</v>
      </c>
      <c r="E8283" s="34">
        <v>842</v>
      </c>
      <c r="F8283" s="34">
        <v>749</v>
      </c>
      <c r="G8283" s="34">
        <v>876</v>
      </c>
      <c r="H8283" s="34">
        <v>738</v>
      </c>
      <c r="I8283" s="34">
        <v>823</v>
      </c>
      <c r="J8283" s="34">
        <v>805</v>
      </c>
      <c r="K8283" s="34">
        <v>1048</v>
      </c>
      <c r="L8283" s="34">
        <v>868</v>
      </c>
      <c r="M8283" s="34">
        <v>860</v>
      </c>
      <c r="N8283" s="34">
        <v>699</v>
      </c>
      <c r="O8283" s="34">
        <v>768</v>
      </c>
      <c r="P8283" s="34">
        <v>764</v>
      </c>
      <c r="Q8283" s="34">
        <v>1083</v>
      </c>
      <c r="R8283" s="34">
        <v>1066</v>
      </c>
      <c r="S8283" s="34">
        <v>895</v>
      </c>
      <c r="T8283" s="34">
        <v>1070</v>
      </c>
      <c r="U8283" s="34">
        <v>903</v>
      </c>
      <c r="V8283" s="34">
        <v>882</v>
      </c>
      <c r="W8283" s="34">
        <v>1265</v>
      </c>
      <c r="X8283" s="34">
        <v>826</v>
      </c>
      <c r="Y8283" s="34">
        <v>1119</v>
      </c>
      <c r="Z8283" s="34">
        <v>727</v>
      </c>
      <c r="AA8283" s="34">
        <v>978</v>
      </c>
      <c r="AB8283" s="34">
        <v>1131</v>
      </c>
      <c r="AC8283" s="34">
        <v>1439</v>
      </c>
    </row>
    <row r="8284" spans="1:29" x14ac:dyDescent="0.2">
      <c r="A8284" s="34" t="s">
        <v>68777</v>
      </c>
      <c r="B8284" s="34">
        <v>563</v>
      </c>
      <c r="C8284" s="34">
        <v>557</v>
      </c>
      <c r="D8284" s="34">
        <v>691</v>
      </c>
      <c r="E8284" s="34">
        <v>587</v>
      </c>
      <c r="F8284" s="34">
        <v>705</v>
      </c>
      <c r="G8284" s="34">
        <v>548</v>
      </c>
      <c r="H8284" s="34">
        <v>766</v>
      </c>
      <c r="I8284" s="34">
        <v>564</v>
      </c>
      <c r="J8284" s="34">
        <v>647</v>
      </c>
      <c r="K8284" s="34">
        <v>667</v>
      </c>
      <c r="L8284" s="34">
        <v>666</v>
      </c>
      <c r="M8284" s="34">
        <v>601</v>
      </c>
      <c r="N8284" s="34">
        <v>626</v>
      </c>
      <c r="O8284" s="34">
        <v>517</v>
      </c>
      <c r="P8284" s="34">
        <v>666</v>
      </c>
      <c r="Q8284" s="34">
        <v>834</v>
      </c>
      <c r="R8284" s="34">
        <v>951</v>
      </c>
      <c r="S8284" s="34">
        <v>712</v>
      </c>
      <c r="T8284" s="34">
        <v>959</v>
      </c>
      <c r="U8284" s="34">
        <v>620</v>
      </c>
      <c r="V8284" s="34">
        <v>805</v>
      </c>
      <c r="W8284" s="34">
        <v>1014</v>
      </c>
      <c r="X8284" s="34">
        <v>843</v>
      </c>
      <c r="Y8284" s="34">
        <v>750</v>
      </c>
      <c r="Z8284" s="34">
        <v>732</v>
      </c>
      <c r="AA8284" s="34">
        <v>781</v>
      </c>
      <c r="AB8284" s="34">
        <v>998</v>
      </c>
      <c r="AC8284" s="34">
        <v>981</v>
      </c>
    </row>
    <row r="8285" spans="1:29" x14ac:dyDescent="0.2">
      <c r="A8285" s="34" t="s">
        <v>68778</v>
      </c>
      <c r="B8285" s="34">
        <v>290</v>
      </c>
      <c r="C8285" s="34">
        <v>413</v>
      </c>
      <c r="D8285" s="34">
        <v>290</v>
      </c>
      <c r="E8285" s="34">
        <v>424</v>
      </c>
      <c r="F8285" s="34">
        <v>272</v>
      </c>
      <c r="G8285" s="34">
        <v>525</v>
      </c>
      <c r="H8285" s="34">
        <v>231</v>
      </c>
      <c r="I8285" s="34">
        <v>417</v>
      </c>
      <c r="J8285" s="34">
        <v>201</v>
      </c>
      <c r="K8285" s="34">
        <v>418</v>
      </c>
      <c r="L8285" s="34">
        <v>197</v>
      </c>
      <c r="M8285" s="34">
        <v>389</v>
      </c>
      <c r="N8285" s="34">
        <v>237</v>
      </c>
      <c r="O8285" s="34">
        <v>426</v>
      </c>
      <c r="P8285" s="34">
        <v>228</v>
      </c>
      <c r="Q8285" s="34">
        <v>480</v>
      </c>
      <c r="R8285" s="34">
        <v>260</v>
      </c>
      <c r="S8285" s="34">
        <v>457</v>
      </c>
      <c r="T8285" s="34">
        <v>253</v>
      </c>
      <c r="U8285" s="34">
        <v>415</v>
      </c>
      <c r="V8285" s="34">
        <v>299</v>
      </c>
      <c r="W8285" s="34">
        <v>450</v>
      </c>
      <c r="X8285" s="34">
        <v>320</v>
      </c>
      <c r="Y8285" s="34">
        <v>435</v>
      </c>
      <c r="Z8285" s="34">
        <v>281</v>
      </c>
      <c r="AA8285" s="34">
        <v>469</v>
      </c>
      <c r="AB8285" s="34">
        <v>255</v>
      </c>
      <c r="AC8285" s="34">
        <v>536</v>
      </c>
    </row>
    <row r="8286" spans="1:29" x14ac:dyDescent="0.2">
      <c r="A8286" s="34" t="s">
        <v>68779</v>
      </c>
      <c r="B8286" s="34">
        <v>346</v>
      </c>
      <c r="C8286" s="34">
        <v>297</v>
      </c>
      <c r="D8286" s="34">
        <v>327</v>
      </c>
      <c r="E8286" s="34">
        <v>288</v>
      </c>
      <c r="F8286" s="34">
        <v>297</v>
      </c>
      <c r="G8286" s="34">
        <v>297</v>
      </c>
      <c r="H8286" s="34">
        <v>269</v>
      </c>
      <c r="I8286" s="34">
        <v>269</v>
      </c>
      <c r="J8286" s="34">
        <v>265</v>
      </c>
      <c r="K8286" s="34">
        <v>405</v>
      </c>
      <c r="L8286" s="34">
        <v>204</v>
      </c>
      <c r="M8286" s="34">
        <v>259</v>
      </c>
      <c r="N8286" s="34">
        <v>236</v>
      </c>
      <c r="O8286" s="34">
        <v>208</v>
      </c>
      <c r="P8286" s="34">
        <v>270</v>
      </c>
      <c r="Q8286" s="34">
        <v>364</v>
      </c>
      <c r="R8286" s="34">
        <v>342</v>
      </c>
      <c r="S8286" s="34">
        <v>340</v>
      </c>
      <c r="T8286" s="34">
        <v>307</v>
      </c>
      <c r="U8286" s="34">
        <v>295</v>
      </c>
      <c r="V8286" s="34">
        <v>306</v>
      </c>
      <c r="W8286" s="34">
        <v>375</v>
      </c>
      <c r="X8286" s="34">
        <v>374</v>
      </c>
      <c r="Y8286" s="34">
        <v>316</v>
      </c>
      <c r="Z8286" s="34">
        <v>267</v>
      </c>
      <c r="AA8286" s="34">
        <v>347</v>
      </c>
      <c r="AB8286" s="34">
        <v>395</v>
      </c>
      <c r="AC8286" s="34">
        <v>404</v>
      </c>
    </row>
    <row r="8287" spans="1:29" x14ac:dyDescent="0.2">
      <c r="A8287" s="34" t="s">
        <v>68780</v>
      </c>
      <c r="B8287" s="34">
        <v>724</v>
      </c>
      <c r="C8287" s="34">
        <v>822</v>
      </c>
      <c r="D8287" s="34">
        <v>1168</v>
      </c>
      <c r="E8287" s="34">
        <v>962</v>
      </c>
      <c r="F8287" s="34">
        <v>1028</v>
      </c>
      <c r="G8287" s="34">
        <v>1002</v>
      </c>
      <c r="H8287" s="34">
        <v>860</v>
      </c>
      <c r="I8287" s="34">
        <v>724</v>
      </c>
      <c r="J8287" s="34">
        <v>769</v>
      </c>
      <c r="K8287" s="34">
        <v>988</v>
      </c>
      <c r="L8287" s="34">
        <v>518</v>
      </c>
      <c r="M8287" s="34">
        <v>745</v>
      </c>
      <c r="N8287" s="34">
        <v>774</v>
      </c>
      <c r="O8287" s="34">
        <v>741</v>
      </c>
      <c r="P8287" s="34">
        <v>799</v>
      </c>
      <c r="Q8287" s="34">
        <v>1010</v>
      </c>
      <c r="R8287" s="34">
        <v>976</v>
      </c>
      <c r="S8287" s="34">
        <v>1105</v>
      </c>
      <c r="T8287" s="34">
        <v>676</v>
      </c>
      <c r="U8287" s="34">
        <v>639</v>
      </c>
      <c r="V8287" s="34">
        <v>1037</v>
      </c>
      <c r="W8287" s="34">
        <v>746</v>
      </c>
      <c r="X8287" s="34">
        <v>1244</v>
      </c>
      <c r="Y8287" s="34">
        <v>721</v>
      </c>
      <c r="Z8287" s="34">
        <v>1188</v>
      </c>
      <c r="AA8287" s="34">
        <v>1061</v>
      </c>
      <c r="AB8287" s="34">
        <v>793</v>
      </c>
      <c r="AC8287" s="34">
        <v>1293</v>
      </c>
    </row>
    <row r="8288" spans="1:29" x14ac:dyDescent="0.2">
      <c r="A8288" s="34" t="s">
        <v>68781</v>
      </c>
      <c r="B8288" s="34">
        <v>77</v>
      </c>
      <c r="C8288" s="34">
        <v>70</v>
      </c>
      <c r="D8288" s="34">
        <v>114</v>
      </c>
      <c r="E8288" s="34">
        <v>119</v>
      </c>
      <c r="F8288" s="34">
        <v>88</v>
      </c>
      <c r="G8288" s="34">
        <v>115</v>
      </c>
      <c r="H8288" s="34">
        <v>74</v>
      </c>
      <c r="I8288" s="34">
        <v>75</v>
      </c>
      <c r="J8288" s="34">
        <v>88</v>
      </c>
      <c r="K8288" s="34">
        <v>122</v>
      </c>
      <c r="L8288" s="34">
        <v>64</v>
      </c>
      <c r="M8288" s="34">
        <v>74</v>
      </c>
      <c r="N8288" s="34">
        <v>101</v>
      </c>
      <c r="O8288" s="34">
        <v>78</v>
      </c>
      <c r="P8288" s="34">
        <v>94</v>
      </c>
      <c r="Q8288" s="34">
        <v>99</v>
      </c>
      <c r="R8288" s="34">
        <v>91</v>
      </c>
      <c r="S8288" s="34">
        <v>123</v>
      </c>
      <c r="T8288" s="34">
        <v>79</v>
      </c>
      <c r="U8288" s="34">
        <v>70</v>
      </c>
      <c r="V8288" s="34">
        <v>117</v>
      </c>
      <c r="W8288" s="34">
        <v>86</v>
      </c>
      <c r="X8288" s="34">
        <v>124</v>
      </c>
      <c r="Y8288" s="34">
        <v>96</v>
      </c>
      <c r="Z8288" s="34">
        <v>123</v>
      </c>
      <c r="AA8288" s="34">
        <v>93</v>
      </c>
      <c r="AB8288" s="34">
        <v>107</v>
      </c>
      <c r="AC8288" s="34">
        <v>142</v>
      </c>
    </row>
    <row r="8289" spans="1:29" x14ac:dyDescent="0.2">
      <c r="A8289" s="34" t="s">
        <v>68782</v>
      </c>
      <c r="B8289" s="34">
        <v>246</v>
      </c>
      <c r="C8289" s="34">
        <v>299</v>
      </c>
      <c r="D8289" s="34">
        <v>227</v>
      </c>
      <c r="E8289" s="34">
        <v>353</v>
      </c>
      <c r="F8289" s="34">
        <v>230</v>
      </c>
      <c r="G8289" s="34">
        <v>303</v>
      </c>
      <c r="H8289" s="34">
        <v>183</v>
      </c>
      <c r="I8289" s="34">
        <v>328</v>
      </c>
      <c r="J8289" s="34">
        <v>184</v>
      </c>
      <c r="K8289" s="34">
        <v>299</v>
      </c>
      <c r="L8289" s="34">
        <v>145</v>
      </c>
      <c r="M8289" s="34">
        <v>250</v>
      </c>
      <c r="N8289" s="34">
        <v>150</v>
      </c>
      <c r="O8289" s="34">
        <v>279</v>
      </c>
      <c r="P8289" s="34">
        <v>180</v>
      </c>
      <c r="Q8289" s="34">
        <v>381</v>
      </c>
      <c r="R8289" s="34">
        <v>253</v>
      </c>
      <c r="S8289" s="34">
        <v>333</v>
      </c>
      <c r="T8289" s="34">
        <v>178</v>
      </c>
      <c r="U8289" s="34">
        <v>235</v>
      </c>
      <c r="V8289" s="34">
        <v>212</v>
      </c>
      <c r="W8289" s="34">
        <v>339</v>
      </c>
      <c r="X8289" s="34">
        <v>274</v>
      </c>
      <c r="Y8289" s="34">
        <v>263</v>
      </c>
      <c r="Z8289" s="34">
        <v>226</v>
      </c>
      <c r="AA8289" s="34">
        <v>319</v>
      </c>
      <c r="AB8289" s="34">
        <v>200</v>
      </c>
      <c r="AC8289" s="34">
        <v>419</v>
      </c>
    </row>
    <row r="8290" spans="1:29" x14ac:dyDescent="0.2">
      <c r="A8290" s="34" t="s">
        <v>68783</v>
      </c>
      <c r="B8290" s="34">
        <v>418</v>
      </c>
      <c r="C8290" s="34">
        <v>479</v>
      </c>
      <c r="D8290" s="34">
        <v>399</v>
      </c>
      <c r="E8290" s="34">
        <v>522</v>
      </c>
      <c r="F8290" s="34">
        <v>495</v>
      </c>
      <c r="G8290" s="34">
        <v>570</v>
      </c>
      <c r="H8290" s="34">
        <v>538</v>
      </c>
      <c r="I8290" s="34">
        <v>453</v>
      </c>
      <c r="J8290" s="34">
        <v>484</v>
      </c>
      <c r="K8290" s="34">
        <v>481</v>
      </c>
      <c r="L8290" s="34">
        <v>449</v>
      </c>
      <c r="M8290" s="34">
        <v>461</v>
      </c>
      <c r="N8290" s="34">
        <v>403</v>
      </c>
      <c r="O8290" s="34">
        <v>454</v>
      </c>
      <c r="P8290" s="34">
        <v>443</v>
      </c>
      <c r="Q8290" s="34">
        <v>647</v>
      </c>
      <c r="R8290" s="34">
        <v>628</v>
      </c>
      <c r="S8290" s="34">
        <v>591</v>
      </c>
      <c r="T8290" s="34">
        <v>624</v>
      </c>
      <c r="U8290" s="34">
        <v>604</v>
      </c>
      <c r="V8290" s="34">
        <v>660</v>
      </c>
      <c r="W8290" s="34">
        <v>684</v>
      </c>
      <c r="X8290" s="34">
        <v>653</v>
      </c>
      <c r="Y8290" s="34">
        <v>625</v>
      </c>
      <c r="Z8290" s="34">
        <v>534</v>
      </c>
      <c r="AA8290" s="34">
        <v>668</v>
      </c>
      <c r="AB8290" s="34">
        <v>667</v>
      </c>
      <c r="AC8290" s="34">
        <v>895</v>
      </c>
    </row>
    <row r="8291" spans="1:29" x14ac:dyDescent="0.2">
      <c r="A8291" s="34" t="s">
        <v>68784</v>
      </c>
      <c r="B8291" s="34">
        <v>233</v>
      </c>
      <c r="C8291" s="34">
        <v>1210</v>
      </c>
      <c r="D8291" s="34">
        <v>135</v>
      </c>
      <c r="E8291" s="34">
        <v>1382</v>
      </c>
      <c r="F8291" s="34">
        <v>130</v>
      </c>
      <c r="G8291" s="34">
        <v>1294</v>
      </c>
      <c r="H8291" s="34">
        <v>90</v>
      </c>
      <c r="I8291" s="34">
        <v>1109</v>
      </c>
      <c r="J8291" s="34">
        <v>97</v>
      </c>
      <c r="K8291" s="34">
        <v>1325</v>
      </c>
      <c r="L8291" s="34">
        <v>75</v>
      </c>
      <c r="M8291" s="34">
        <v>1028</v>
      </c>
      <c r="N8291" s="34">
        <v>86</v>
      </c>
      <c r="O8291" s="34">
        <v>1040</v>
      </c>
      <c r="P8291" s="34">
        <v>103</v>
      </c>
      <c r="Q8291" s="34">
        <v>1158</v>
      </c>
      <c r="R8291" s="34">
        <v>154</v>
      </c>
      <c r="S8291" s="34">
        <v>1100</v>
      </c>
      <c r="T8291" s="34">
        <v>119</v>
      </c>
      <c r="U8291" s="34">
        <v>987</v>
      </c>
      <c r="V8291" s="34">
        <v>168</v>
      </c>
      <c r="W8291" s="34">
        <v>1032</v>
      </c>
      <c r="X8291" s="34">
        <v>184</v>
      </c>
      <c r="Y8291" s="34">
        <v>850</v>
      </c>
      <c r="Z8291" s="34">
        <v>151</v>
      </c>
      <c r="AA8291" s="34">
        <v>929</v>
      </c>
      <c r="AB8291" s="34">
        <v>131</v>
      </c>
      <c r="AC8291" s="34">
        <v>1327</v>
      </c>
    </row>
    <row r="8292" spans="1:29" x14ac:dyDescent="0.2">
      <c r="A8292" s="34" t="s">
        <v>68785</v>
      </c>
      <c r="B8292" s="34">
        <v>177</v>
      </c>
      <c r="C8292" s="34">
        <v>181</v>
      </c>
      <c r="D8292" s="34">
        <v>311</v>
      </c>
      <c r="E8292" s="34">
        <v>202</v>
      </c>
      <c r="F8292" s="34">
        <v>243</v>
      </c>
      <c r="G8292" s="34">
        <v>210</v>
      </c>
      <c r="H8292" s="34">
        <v>265</v>
      </c>
      <c r="I8292" s="34">
        <v>195</v>
      </c>
      <c r="J8292" s="34">
        <v>185</v>
      </c>
      <c r="K8292" s="34">
        <v>235</v>
      </c>
      <c r="L8292" s="34">
        <v>166</v>
      </c>
      <c r="M8292" s="34">
        <v>209</v>
      </c>
      <c r="N8292" s="34">
        <v>195</v>
      </c>
      <c r="O8292" s="34">
        <v>168</v>
      </c>
      <c r="P8292" s="34">
        <v>256</v>
      </c>
      <c r="Q8292" s="34">
        <v>287</v>
      </c>
      <c r="R8292" s="34">
        <v>222</v>
      </c>
      <c r="S8292" s="34">
        <v>280</v>
      </c>
      <c r="T8292" s="34">
        <v>202</v>
      </c>
      <c r="U8292" s="34">
        <v>197</v>
      </c>
      <c r="V8292" s="34">
        <v>286</v>
      </c>
      <c r="W8292" s="34">
        <v>238</v>
      </c>
      <c r="X8292" s="34">
        <v>318</v>
      </c>
      <c r="Y8292" s="34">
        <v>186</v>
      </c>
      <c r="Z8292" s="34">
        <v>251</v>
      </c>
      <c r="AA8292" s="34">
        <v>280</v>
      </c>
      <c r="AB8292" s="34">
        <v>237</v>
      </c>
      <c r="AC8292" s="34">
        <v>373</v>
      </c>
    </row>
    <row r="8293" spans="1:29" x14ac:dyDescent="0.2">
      <c r="A8293" s="34" t="s">
        <v>68786</v>
      </c>
      <c r="B8293" s="34">
        <v>557</v>
      </c>
      <c r="C8293" s="34">
        <v>890</v>
      </c>
      <c r="D8293" s="34">
        <v>877</v>
      </c>
      <c r="E8293" s="34">
        <v>1022</v>
      </c>
      <c r="F8293" s="34">
        <v>719</v>
      </c>
      <c r="G8293" s="34">
        <v>828</v>
      </c>
      <c r="H8293" s="34">
        <v>637</v>
      </c>
      <c r="I8293" s="34">
        <v>761</v>
      </c>
      <c r="J8293" s="34">
        <v>526</v>
      </c>
      <c r="K8293" s="34">
        <v>976</v>
      </c>
      <c r="L8293" s="34">
        <v>402</v>
      </c>
      <c r="M8293" s="34">
        <v>744</v>
      </c>
      <c r="N8293" s="34">
        <v>609</v>
      </c>
      <c r="O8293" s="34">
        <v>731</v>
      </c>
      <c r="P8293" s="34">
        <v>563</v>
      </c>
      <c r="Q8293" s="34">
        <v>895</v>
      </c>
      <c r="R8293" s="34">
        <v>663</v>
      </c>
      <c r="S8293" s="34">
        <v>1083</v>
      </c>
      <c r="T8293" s="34">
        <v>419</v>
      </c>
      <c r="U8293" s="34">
        <v>733</v>
      </c>
      <c r="V8293" s="34">
        <v>795</v>
      </c>
      <c r="W8293" s="34">
        <v>754</v>
      </c>
      <c r="X8293" s="34">
        <v>864</v>
      </c>
      <c r="Y8293" s="34">
        <v>646</v>
      </c>
      <c r="Z8293" s="34">
        <v>858</v>
      </c>
      <c r="AA8293" s="34">
        <v>1063</v>
      </c>
      <c r="AB8293" s="34">
        <v>627</v>
      </c>
      <c r="AC8293" s="34">
        <v>1250</v>
      </c>
    </row>
    <row r="8294" spans="1:29" x14ac:dyDescent="0.2">
      <c r="A8294" s="34" t="s">
        <v>68787</v>
      </c>
      <c r="B8294" s="34">
        <v>322</v>
      </c>
      <c r="C8294" s="34">
        <v>327</v>
      </c>
      <c r="D8294" s="34">
        <v>311</v>
      </c>
      <c r="E8294" s="34">
        <v>354</v>
      </c>
      <c r="F8294" s="34">
        <v>324</v>
      </c>
      <c r="G8294" s="34">
        <v>350</v>
      </c>
      <c r="H8294" s="34">
        <v>333</v>
      </c>
      <c r="I8294" s="34">
        <v>308</v>
      </c>
      <c r="J8294" s="34">
        <v>306</v>
      </c>
      <c r="K8294" s="34">
        <v>355</v>
      </c>
      <c r="L8294" s="34">
        <v>349</v>
      </c>
      <c r="M8294" s="34">
        <v>381</v>
      </c>
      <c r="N8294" s="34">
        <v>307</v>
      </c>
      <c r="O8294" s="34">
        <v>352</v>
      </c>
      <c r="P8294" s="34">
        <v>332</v>
      </c>
      <c r="Q8294" s="34">
        <v>490</v>
      </c>
      <c r="R8294" s="34">
        <v>487</v>
      </c>
      <c r="S8294" s="34">
        <v>432</v>
      </c>
      <c r="T8294" s="34">
        <v>480</v>
      </c>
      <c r="U8294" s="34">
        <v>387</v>
      </c>
      <c r="V8294" s="34">
        <v>401</v>
      </c>
      <c r="W8294" s="34">
        <v>561</v>
      </c>
      <c r="X8294" s="34">
        <v>472</v>
      </c>
      <c r="Y8294" s="34">
        <v>516</v>
      </c>
      <c r="Z8294" s="34">
        <v>349</v>
      </c>
      <c r="AA8294" s="34">
        <v>496</v>
      </c>
      <c r="AB8294" s="34">
        <v>570</v>
      </c>
      <c r="AC8294" s="34">
        <v>607</v>
      </c>
    </row>
    <row r="8295" spans="1:29" x14ac:dyDescent="0.2">
      <c r="A8295" s="34" t="s">
        <v>68788</v>
      </c>
      <c r="B8295" s="34">
        <v>326</v>
      </c>
      <c r="C8295" s="34">
        <v>323</v>
      </c>
      <c r="D8295" s="34">
        <v>310</v>
      </c>
      <c r="E8295" s="34">
        <v>371</v>
      </c>
      <c r="F8295" s="34">
        <v>303</v>
      </c>
      <c r="G8295" s="34">
        <v>351</v>
      </c>
      <c r="H8295" s="34">
        <v>305</v>
      </c>
      <c r="I8295" s="34">
        <v>342</v>
      </c>
      <c r="J8295" s="34">
        <v>310</v>
      </c>
      <c r="K8295" s="34">
        <v>328</v>
      </c>
      <c r="L8295" s="34">
        <v>198</v>
      </c>
      <c r="M8295" s="34">
        <v>319</v>
      </c>
      <c r="N8295" s="34">
        <v>270</v>
      </c>
      <c r="O8295" s="34">
        <v>342</v>
      </c>
      <c r="P8295" s="34">
        <v>239</v>
      </c>
      <c r="Q8295" s="34">
        <v>429</v>
      </c>
      <c r="R8295" s="34">
        <v>326</v>
      </c>
      <c r="S8295" s="34">
        <v>439</v>
      </c>
      <c r="T8295" s="34">
        <v>336</v>
      </c>
      <c r="U8295" s="34">
        <v>354</v>
      </c>
      <c r="V8295" s="34">
        <v>312</v>
      </c>
      <c r="W8295" s="34">
        <v>441</v>
      </c>
      <c r="X8295" s="34">
        <v>329</v>
      </c>
      <c r="Y8295" s="34">
        <v>338</v>
      </c>
      <c r="Z8295" s="34">
        <v>290</v>
      </c>
      <c r="AA8295" s="34">
        <v>434</v>
      </c>
      <c r="AB8295" s="34">
        <v>358</v>
      </c>
      <c r="AC8295" s="34">
        <v>530</v>
      </c>
    </row>
    <row r="8296" spans="1:29" x14ac:dyDescent="0.2">
      <c r="A8296" s="34" t="s">
        <v>68789</v>
      </c>
      <c r="B8296" s="34">
        <v>214</v>
      </c>
      <c r="C8296" s="34">
        <v>157</v>
      </c>
      <c r="D8296" s="34">
        <v>304</v>
      </c>
      <c r="E8296" s="34">
        <v>195</v>
      </c>
      <c r="F8296" s="34">
        <v>275</v>
      </c>
      <c r="G8296" s="34">
        <v>227</v>
      </c>
      <c r="H8296" s="34">
        <v>190</v>
      </c>
      <c r="I8296" s="34">
        <v>146</v>
      </c>
      <c r="J8296" s="34">
        <v>231</v>
      </c>
      <c r="K8296" s="34">
        <v>140</v>
      </c>
      <c r="L8296" s="34">
        <v>140</v>
      </c>
      <c r="M8296" s="34">
        <v>152</v>
      </c>
      <c r="N8296" s="34">
        <v>199</v>
      </c>
      <c r="O8296" s="34">
        <v>174</v>
      </c>
      <c r="P8296" s="34">
        <v>209</v>
      </c>
      <c r="Q8296" s="34">
        <v>236</v>
      </c>
      <c r="R8296" s="34">
        <v>277</v>
      </c>
      <c r="S8296" s="34">
        <v>198</v>
      </c>
      <c r="T8296" s="34">
        <v>227</v>
      </c>
      <c r="U8296" s="34">
        <v>185</v>
      </c>
      <c r="V8296" s="34">
        <v>223</v>
      </c>
      <c r="W8296" s="34">
        <v>201</v>
      </c>
      <c r="X8296" s="34">
        <v>223</v>
      </c>
      <c r="Y8296" s="34">
        <v>203</v>
      </c>
      <c r="Z8296" s="34">
        <v>234</v>
      </c>
      <c r="AA8296" s="34">
        <v>246</v>
      </c>
      <c r="AB8296" s="34">
        <v>207</v>
      </c>
      <c r="AC8296" s="34">
        <v>294</v>
      </c>
    </row>
    <row r="8297" spans="1:29" x14ac:dyDescent="0.2">
      <c r="A8297" s="34" t="s">
        <v>68790</v>
      </c>
      <c r="B8297" s="34">
        <v>182</v>
      </c>
      <c r="C8297" s="34">
        <v>757</v>
      </c>
      <c r="D8297" s="34">
        <v>253</v>
      </c>
      <c r="E8297" s="34">
        <v>899</v>
      </c>
      <c r="F8297" s="34">
        <v>281</v>
      </c>
      <c r="G8297" s="34">
        <v>938</v>
      </c>
      <c r="H8297" s="34">
        <v>211</v>
      </c>
      <c r="I8297" s="34">
        <v>805</v>
      </c>
      <c r="J8297" s="34">
        <v>199</v>
      </c>
      <c r="K8297" s="34">
        <v>823</v>
      </c>
      <c r="L8297" s="34">
        <v>167</v>
      </c>
      <c r="M8297" s="34">
        <v>764</v>
      </c>
      <c r="N8297" s="34">
        <v>212</v>
      </c>
      <c r="O8297" s="34">
        <v>746</v>
      </c>
      <c r="P8297" s="34">
        <v>228</v>
      </c>
      <c r="Q8297" s="34">
        <v>883</v>
      </c>
      <c r="R8297" s="34">
        <v>303</v>
      </c>
      <c r="S8297" s="34">
        <v>730</v>
      </c>
      <c r="T8297" s="34">
        <v>257</v>
      </c>
      <c r="U8297" s="34">
        <v>563</v>
      </c>
      <c r="V8297" s="34">
        <v>323</v>
      </c>
      <c r="W8297" s="34">
        <v>635</v>
      </c>
      <c r="X8297" s="34">
        <v>297</v>
      </c>
      <c r="Y8297" s="34">
        <v>607</v>
      </c>
      <c r="Z8297" s="34">
        <v>363</v>
      </c>
      <c r="AA8297" s="34">
        <v>760</v>
      </c>
      <c r="AB8297" s="34">
        <v>268</v>
      </c>
      <c r="AC8297" s="34">
        <v>943</v>
      </c>
    </row>
    <row r="8298" spans="1:29" x14ac:dyDescent="0.2">
      <c r="A8298" s="34" t="s">
        <v>68791</v>
      </c>
      <c r="B8298" s="34">
        <v>552</v>
      </c>
      <c r="C8298" s="34">
        <v>719</v>
      </c>
      <c r="D8298" s="34">
        <v>735</v>
      </c>
      <c r="E8298" s="34">
        <v>764</v>
      </c>
      <c r="F8298" s="34">
        <v>579</v>
      </c>
      <c r="G8298" s="34">
        <v>684</v>
      </c>
      <c r="H8298" s="34">
        <v>632</v>
      </c>
      <c r="I8298" s="34">
        <v>598</v>
      </c>
      <c r="J8298" s="34">
        <v>569</v>
      </c>
      <c r="K8298" s="34">
        <v>752</v>
      </c>
      <c r="L8298" s="34">
        <v>362</v>
      </c>
      <c r="M8298" s="34">
        <v>557</v>
      </c>
      <c r="N8298" s="34">
        <v>475</v>
      </c>
      <c r="O8298" s="34">
        <v>571</v>
      </c>
      <c r="P8298" s="34">
        <v>551</v>
      </c>
      <c r="Q8298" s="34">
        <v>785</v>
      </c>
      <c r="R8298" s="34">
        <v>673</v>
      </c>
      <c r="S8298" s="34">
        <v>737</v>
      </c>
      <c r="T8298" s="34">
        <v>585</v>
      </c>
      <c r="U8298" s="34">
        <v>609</v>
      </c>
      <c r="V8298" s="34">
        <v>648</v>
      </c>
      <c r="W8298" s="34">
        <v>671</v>
      </c>
      <c r="X8298" s="34">
        <v>751</v>
      </c>
      <c r="Y8298" s="34">
        <v>594</v>
      </c>
      <c r="Z8298" s="34">
        <v>741</v>
      </c>
      <c r="AA8298" s="34">
        <v>805</v>
      </c>
      <c r="AB8298" s="34">
        <v>516</v>
      </c>
      <c r="AC8298" s="34">
        <v>1134</v>
      </c>
    </row>
    <row r="8299" spans="1:29" x14ac:dyDescent="0.2">
      <c r="A8299" s="34" t="s">
        <v>68792</v>
      </c>
      <c r="B8299" s="34">
        <v>179</v>
      </c>
      <c r="C8299" s="34">
        <v>278</v>
      </c>
      <c r="D8299" s="34">
        <v>284</v>
      </c>
      <c r="E8299" s="34">
        <v>297</v>
      </c>
      <c r="F8299" s="34">
        <v>241</v>
      </c>
      <c r="G8299" s="34">
        <v>339</v>
      </c>
      <c r="H8299" s="34">
        <v>230</v>
      </c>
      <c r="I8299" s="34">
        <v>277</v>
      </c>
      <c r="J8299" s="34">
        <v>185</v>
      </c>
      <c r="K8299" s="34">
        <v>272</v>
      </c>
      <c r="L8299" s="34">
        <v>122</v>
      </c>
      <c r="M8299" s="34">
        <v>212</v>
      </c>
      <c r="N8299" s="34">
        <v>176</v>
      </c>
      <c r="O8299" s="34">
        <v>242</v>
      </c>
      <c r="P8299" s="34">
        <v>202</v>
      </c>
      <c r="Q8299" s="34">
        <v>255</v>
      </c>
      <c r="R8299" s="34">
        <v>216</v>
      </c>
      <c r="S8299" s="34">
        <v>314</v>
      </c>
      <c r="T8299" s="34">
        <v>169</v>
      </c>
      <c r="U8299" s="34">
        <v>214</v>
      </c>
      <c r="V8299" s="34">
        <v>246</v>
      </c>
      <c r="W8299" s="34">
        <v>235</v>
      </c>
      <c r="X8299" s="34">
        <v>285</v>
      </c>
      <c r="Y8299" s="34">
        <v>217</v>
      </c>
      <c r="Z8299" s="34">
        <v>277</v>
      </c>
      <c r="AA8299" s="34">
        <v>340</v>
      </c>
      <c r="AB8299" s="34">
        <v>190</v>
      </c>
      <c r="AC8299" s="34">
        <v>313</v>
      </c>
    </row>
    <row r="8300" spans="1:29" x14ac:dyDescent="0.2">
      <c r="A8300" s="34" t="s">
        <v>68793</v>
      </c>
      <c r="B8300" s="34">
        <v>394</v>
      </c>
      <c r="C8300" s="34">
        <v>3045</v>
      </c>
      <c r="D8300" s="34">
        <v>201</v>
      </c>
      <c r="E8300" s="34">
        <v>3198</v>
      </c>
      <c r="F8300" s="34">
        <v>222</v>
      </c>
      <c r="G8300" s="34">
        <v>3160</v>
      </c>
      <c r="H8300" s="34">
        <v>205</v>
      </c>
      <c r="I8300" s="34">
        <v>3068</v>
      </c>
      <c r="J8300" s="34">
        <v>239</v>
      </c>
      <c r="K8300" s="34">
        <v>3065</v>
      </c>
      <c r="L8300" s="34">
        <v>175</v>
      </c>
      <c r="M8300" s="34">
        <v>2832</v>
      </c>
      <c r="N8300" s="34">
        <v>184</v>
      </c>
      <c r="O8300" s="34">
        <v>2737</v>
      </c>
      <c r="P8300" s="34">
        <v>191</v>
      </c>
      <c r="Q8300" s="34">
        <v>3272</v>
      </c>
      <c r="R8300" s="34">
        <v>294</v>
      </c>
      <c r="S8300" s="34">
        <v>2650</v>
      </c>
      <c r="T8300" s="34">
        <v>308</v>
      </c>
      <c r="U8300" s="34">
        <v>2381</v>
      </c>
      <c r="V8300" s="34">
        <v>270</v>
      </c>
      <c r="W8300" s="34">
        <v>2559</v>
      </c>
      <c r="X8300" s="34">
        <v>315</v>
      </c>
      <c r="Y8300" s="34">
        <v>2374</v>
      </c>
      <c r="Z8300" s="34">
        <v>252</v>
      </c>
      <c r="AA8300" s="34">
        <v>2289</v>
      </c>
      <c r="AB8300" s="34">
        <v>358</v>
      </c>
      <c r="AC8300" s="34">
        <v>3423</v>
      </c>
    </row>
    <row r="8301" spans="1:29" x14ac:dyDescent="0.2">
      <c r="A8301" s="34" t="s">
        <v>68794</v>
      </c>
      <c r="B8301" s="34">
        <v>272</v>
      </c>
      <c r="C8301" s="34">
        <v>559</v>
      </c>
      <c r="D8301" s="34">
        <v>395</v>
      </c>
      <c r="E8301" s="34">
        <v>638</v>
      </c>
      <c r="F8301" s="34">
        <v>329</v>
      </c>
      <c r="G8301" s="34">
        <v>543</v>
      </c>
      <c r="H8301" s="34">
        <v>306</v>
      </c>
      <c r="I8301" s="34">
        <v>468</v>
      </c>
      <c r="J8301" s="34">
        <v>263</v>
      </c>
      <c r="K8301" s="34">
        <v>679</v>
      </c>
      <c r="L8301" s="34">
        <v>144</v>
      </c>
      <c r="M8301" s="34">
        <v>495</v>
      </c>
      <c r="N8301" s="34">
        <v>288</v>
      </c>
      <c r="O8301" s="34">
        <v>490</v>
      </c>
      <c r="P8301" s="34">
        <v>255</v>
      </c>
      <c r="Q8301" s="34">
        <v>623</v>
      </c>
      <c r="R8301" s="34">
        <v>333</v>
      </c>
      <c r="S8301" s="34">
        <v>635</v>
      </c>
      <c r="T8301" s="34">
        <v>210</v>
      </c>
      <c r="U8301" s="34">
        <v>392</v>
      </c>
      <c r="V8301" s="34">
        <v>389</v>
      </c>
      <c r="W8301" s="34">
        <v>453</v>
      </c>
      <c r="X8301" s="34">
        <v>387</v>
      </c>
      <c r="Y8301" s="34">
        <v>339</v>
      </c>
      <c r="Z8301" s="34">
        <v>374</v>
      </c>
      <c r="AA8301" s="34">
        <v>546</v>
      </c>
      <c r="AB8301" s="34">
        <v>253</v>
      </c>
      <c r="AC8301" s="34">
        <v>693</v>
      </c>
    </row>
    <row r="8302" spans="1:29" x14ac:dyDescent="0.2">
      <c r="A8302" s="34" t="s">
        <v>68795</v>
      </c>
      <c r="B8302" s="34">
        <v>339</v>
      </c>
      <c r="C8302" s="34">
        <v>1130</v>
      </c>
      <c r="D8302" s="34">
        <v>285</v>
      </c>
      <c r="E8302" s="34">
        <v>1290</v>
      </c>
      <c r="F8302" s="34">
        <v>297</v>
      </c>
      <c r="G8302" s="34">
        <v>1427</v>
      </c>
      <c r="H8302" s="34">
        <v>292</v>
      </c>
      <c r="I8302" s="34">
        <v>1250</v>
      </c>
      <c r="J8302" s="34">
        <v>284</v>
      </c>
      <c r="K8302" s="34">
        <v>1269</v>
      </c>
      <c r="L8302" s="34">
        <v>285</v>
      </c>
      <c r="M8302" s="34">
        <v>1123</v>
      </c>
      <c r="N8302" s="34">
        <v>294</v>
      </c>
      <c r="O8302" s="34">
        <v>1082</v>
      </c>
      <c r="P8302" s="34">
        <v>275</v>
      </c>
      <c r="Q8302" s="34">
        <v>1413</v>
      </c>
      <c r="R8302" s="34">
        <v>394</v>
      </c>
      <c r="S8302" s="34">
        <v>1167</v>
      </c>
      <c r="T8302" s="34">
        <v>398</v>
      </c>
      <c r="U8302" s="34">
        <v>1178</v>
      </c>
      <c r="V8302" s="34">
        <v>300</v>
      </c>
      <c r="W8302" s="34">
        <v>1260</v>
      </c>
      <c r="X8302" s="34">
        <v>350</v>
      </c>
      <c r="Y8302" s="34">
        <v>1146</v>
      </c>
      <c r="Z8302" s="34">
        <v>313</v>
      </c>
      <c r="AA8302" s="34">
        <v>1107</v>
      </c>
      <c r="AB8302" s="34">
        <v>455</v>
      </c>
      <c r="AC8302" s="34">
        <v>1420</v>
      </c>
    </row>
    <row r="8303" spans="1:29" x14ac:dyDescent="0.2">
      <c r="A8303" s="34" t="s">
        <v>68796</v>
      </c>
      <c r="B8303" s="34">
        <v>433</v>
      </c>
      <c r="C8303" s="34">
        <v>469</v>
      </c>
      <c r="D8303" s="34">
        <v>636</v>
      </c>
      <c r="E8303" s="34">
        <v>525</v>
      </c>
      <c r="F8303" s="34">
        <v>572</v>
      </c>
      <c r="G8303" s="34">
        <v>509</v>
      </c>
      <c r="H8303" s="34">
        <v>628</v>
      </c>
      <c r="I8303" s="34">
        <v>486</v>
      </c>
      <c r="J8303" s="34">
        <v>501</v>
      </c>
      <c r="K8303" s="34">
        <v>496</v>
      </c>
      <c r="L8303" s="34">
        <v>430</v>
      </c>
      <c r="M8303" s="34">
        <v>429</v>
      </c>
      <c r="N8303" s="34">
        <v>483</v>
      </c>
      <c r="O8303" s="34">
        <v>444</v>
      </c>
      <c r="P8303" s="34">
        <v>615</v>
      </c>
      <c r="Q8303" s="34">
        <v>663</v>
      </c>
      <c r="R8303" s="34">
        <v>699</v>
      </c>
      <c r="S8303" s="34">
        <v>587</v>
      </c>
      <c r="T8303" s="34">
        <v>613</v>
      </c>
      <c r="U8303" s="34">
        <v>535</v>
      </c>
      <c r="V8303" s="34">
        <v>757</v>
      </c>
      <c r="W8303" s="34">
        <v>598</v>
      </c>
      <c r="X8303" s="34">
        <v>710</v>
      </c>
      <c r="Y8303" s="34">
        <v>550</v>
      </c>
      <c r="Z8303" s="34">
        <v>691</v>
      </c>
      <c r="AA8303" s="34">
        <v>679</v>
      </c>
      <c r="AB8303" s="34">
        <v>723</v>
      </c>
      <c r="AC8303" s="34">
        <v>914</v>
      </c>
    </row>
    <row r="8304" spans="1:29" x14ac:dyDescent="0.2">
      <c r="A8304" s="34" t="s">
        <v>68797</v>
      </c>
      <c r="B8304" s="34">
        <v>493</v>
      </c>
      <c r="C8304" s="34">
        <v>571</v>
      </c>
      <c r="D8304" s="34">
        <v>826</v>
      </c>
      <c r="E8304" s="34">
        <v>580</v>
      </c>
      <c r="F8304" s="34">
        <v>668</v>
      </c>
      <c r="G8304" s="34">
        <v>516</v>
      </c>
      <c r="H8304" s="34">
        <v>662</v>
      </c>
      <c r="I8304" s="34">
        <v>522</v>
      </c>
      <c r="J8304" s="34">
        <v>561</v>
      </c>
      <c r="K8304" s="34">
        <v>528</v>
      </c>
      <c r="L8304" s="34">
        <v>346</v>
      </c>
      <c r="M8304" s="34">
        <v>407</v>
      </c>
      <c r="N8304" s="34">
        <v>590</v>
      </c>
      <c r="O8304" s="34">
        <v>463</v>
      </c>
      <c r="P8304" s="34">
        <v>554</v>
      </c>
      <c r="Q8304" s="34">
        <v>528</v>
      </c>
      <c r="R8304" s="34">
        <v>742</v>
      </c>
      <c r="S8304" s="34">
        <v>686</v>
      </c>
      <c r="T8304" s="34">
        <v>565</v>
      </c>
      <c r="U8304" s="34">
        <v>494</v>
      </c>
      <c r="V8304" s="34">
        <v>685</v>
      </c>
      <c r="W8304" s="34">
        <v>497</v>
      </c>
      <c r="X8304" s="34">
        <v>874</v>
      </c>
      <c r="Y8304" s="34">
        <v>427</v>
      </c>
      <c r="Z8304" s="34">
        <v>761</v>
      </c>
      <c r="AA8304" s="34">
        <v>585</v>
      </c>
      <c r="AB8304" s="34">
        <v>697</v>
      </c>
      <c r="AC8304" s="34">
        <v>917</v>
      </c>
    </row>
    <row r="8305" spans="1:29" x14ac:dyDescent="0.2">
      <c r="A8305" s="34" t="s">
        <v>68798</v>
      </c>
      <c r="B8305" s="34">
        <v>212</v>
      </c>
      <c r="C8305" s="34">
        <v>358</v>
      </c>
      <c r="D8305" s="34">
        <v>270</v>
      </c>
      <c r="E8305" s="34">
        <v>307</v>
      </c>
      <c r="F8305" s="34">
        <v>298</v>
      </c>
      <c r="G8305" s="34">
        <v>306</v>
      </c>
      <c r="H8305" s="34">
        <v>265</v>
      </c>
      <c r="I8305" s="34">
        <v>357</v>
      </c>
      <c r="J8305" s="34">
        <v>217</v>
      </c>
      <c r="K8305" s="34">
        <v>396</v>
      </c>
      <c r="L8305" s="34">
        <v>207</v>
      </c>
      <c r="M8305" s="34">
        <v>318</v>
      </c>
      <c r="N8305" s="34">
        <v>238</v>
      </c>
      <c r="O8305" s="34">
        <v>344</v>
      </c>
      <c r="P8305" s="34">
        <v>233</v>
      </c>
      <c r="Q8305" s="34">
        <v>444</v>
      </c>
      <c r="R8305" s="34">
        <v>355</v>
      </c>
      <c r="S8305" s="34">
        <v>384</v>
      </c>
      <c r="T8305" s="34">
        <v>342</v>
      </c>
      <c r="U8305" s="34">
        <v>273</v>
      </c>
      <c r="V8305" s="34">
        <v>306</v>
      </c>
      <c r="W8305" s="34">
        <v>379</v>
      </c>
      <c r="X8305" s="34">
        <v>323</v>
      </c>
      <c r="Y8305" s="34">
        <v>368</v>
      </c>
      <c r="Z8305" s="34">
        <v>279</v>
      </c>
      <c r="AA8305" s="34">
        <v>408</v>
      </c>
      <c r="AB8305" s="34">
        <v>351</v>
      </c>
      <c r="AC8305" s="34">
        <v>585</v>
      </c>
    </row>
    <row r="8306" spans="1:29" x14ac:dyDescent="0.2">
      <c r="A8306" s="34" t="s">
        <v>68799</v>
      </c>
      <c r="B8306" s="34">
        <v>443</v>
      </c>
      <c r="C8306" s="34">
        <v>418</v>
      </c>
      <c r="D8306" s="34">
        <v>571</v>
      </c>
      <c r="E8306" s="34">
        <v>420</v>
      </c>
      <c r="F8306" s="34">
        <v>488</v>
      </c>
      <c r="G8306" s="34">
        <v>341</v>
      </c>
      <c r="H8306" s="34">
        <v>443</v>
      </c>
      <c r="I8306" s="34">
        <v>350</v>
      </c>
      <c r="J8306" s="34">
        <v>363</v>
      </c>
      <c r="K8306" s="34">
        <v>626</v>
      </c>
      <c r="L8306" s="34">
        <v>257</v>
      </c>
      <c r="M8306" s="34">
        <v>351</v>
      </c>
      <c r="N8306" s="34">
        <v>353</v>
      </c>
      <c r="O8306" s="34">
        <v>375</v>
      </c>
      <c r="P8306" s="34">
        <v>358</v>
      </c>
      <c r="Q8306" s="34">
        <v>457</v>
      </c>
      <c r="R8306" s="34">
        <v>508</v>
      </c>
      <c r="S8306" s="34">
        <v>528</v>
      </c>
      <c r="T8306" s="34">
        <v>350</v>
      </c>
      <c r="U8306" s="34">
        <v>316</v>
      </c>
      <c r="V8306" s="34">
        <v>543</v>
      </c>
      <c r="W8306" s="34">
        <v>394</v>
      </c>
      <c r="X8306" s="34">
        <v>522</v>
      </c>
      <c r="Y8306" s="34">
        <v>327</v>
      </c>
      <c r="Z8306" s="34">
        <v>437</v>
      </c>
      <c r="AA8306" s="34">
        <v>569</v>
      </c>
      <c r="AB8306" s="34">
        <v>475</v>
      </c>
      <c r="AC8306" s="34">
        <v>608</v>
      </c>
    </row>
    <row r="8307" spans="1:29" x14ac:dyDescent="0.2">
      <c r="A8307" s="34" t="s">
        <v>68800</v>
      </c>
      <c r="B8307" s="34">
        <v>677</v>
      </c>
      <c r="C8307" s="34">
        <v>880</v>
      </c>
      <c r="D8307" s="34">
        <v>903</v>
      </c>
      <c r="E8307" s="34">
        <v>972</v>
      </c>
      <c r="F8307" s="34">
        <v>946</v>
      </c>
      <c r="G8307" s="34">
        <v>925</v>
      </c>
      <c r="H8307" s="34">
        <v>882</v>
      </c>
      <c r="I8307" s="34">
        <v>986</v>
      </c>
      <c r="J8307" s="34">
        <v>653</v>
      </c>
      <c r="K8307" s="34">
        <v>2397</v>
      </c>
      <c r="L8307" s="34">
        <v>835</v>
      </c>
      <c r="M8307" s="34">
        <v>934</v>
      </c>
      <c r="N8307" s="34">
        <v>829</v>
      </c>
      <c r="O8307" s="34">
        <v>896</v>
      </c>
      <c r="P8307" s="34">
        <v>852</v>
      </c>
      <c r="Q8307" s="34">
        <v>1199</v>
      </c>
      <c r="R8307" s="34">
        <v>1291</v>
      </c>
      <c r="S8307" s="34">
        <v>1059</v>
      </c>
      <c r="T8307" s="34">
        <v>1132</v>
      </c>
      <c r="U8307" s="34">
        <v>983</v>
      </c>
      <c r="V8307" s="34">
        <v>1078</v>
      </c>
      <c r="W8307" s="34">
        <v>1195</v>
      </c>
      <c r="X8307" s="34">
        <v>1125</v>
      </c>
      <c r="Y8307" s="34">
        <v>1218</v>
      </c>
      <c r="Z8307" s="34">
        <v>730</v>
      </c>
      <c r="AA8307" s="34">
        <v>1932</v>
      </c>
      <c r="AB8307" s="34">
        <v>1347</v>
      </c>
      <c r="AC8307" s="34">
        <v>1501</v>
      </c>
    </row>
    <row r="8308" spans="1:29" x14ac:dyDescent="0.2">
      <c r="A8308" s="34" t="s">
        <v>68801</v>
      </c>
      <c r="B8308" s="34">
        <v>834</v>
      </c>
      <c r="C8308" s="34">
        <v>744</v>
      </c>
      <c r="D8308" s="34">
        <v>742</v>
      </c>
      <c r="E8308" s="34">
        <v>815</v>
      </c>
      <c r="F8308" s="34">
        <v>734</v>
      </c>
      <c r="G8308" s="34">
        <v>830</v>
      </c>
      <c r="H8308" s="34">
        <v>668</v>
      </c>
      <c r="I8308" s="34">
        <v>775</v>
      </c>
      <c r="J8308" s="34">
        <v>707</v>
      </c>
      <c r="K8308" s="34">
        <v>781</v>
      </c>
      <c r="L8308" s="34">
        <v>722</v>
      </c>
      <c r="M8308" s="34">
        <v>687</v>
      </c>
      <c r="N8308" s="34">
        <v>633</v>
      </c>
      <c r="O8308" s="34">
        <v>810</v>
      </c>
      <c r="P8308" s="34">
        <v>733</v>
      </c>
      <c r="Q8308" s="34">
        <v>1069</v>
      </c>
      <c r="R8308" s="34">
        <v>916</v>
      </c>
      <c r="S8308" s="34">
        <v>887</v>
      </c>
      <c r="T8308" s="34">
        <v>1084</v>
      </c>
      <c r="U8308" s="34">
        <v>834</v>
      </c>
      <c r="V8308" s="34">
        <v>942</v>
      </c>
      <c r="W8308" s="34">
        <v>1184</v>
      </c>
      <c r="X8308" s="34">
        <v>920</v>
      </c>
      <c r="Y8308" s="34">
        <v>1042</v>
      </c>
      <c r="Z8308" s="34">
        <v>824</v>
      </c>
      <c r="AA8308" s="34">
        <v>954</v>
      </c>
      <c r="AB8308" s="34">
        <v>1035</v>
      </c>
      <c r="AC8308" s="34">
        <v>1157</v>
      </c>
    </row>
    <row r="8309" spans="1:29" x14ac:dyDescent="0.2">
      <c r="A8309" s="34" t="s">
        <v>68802</v>
      </c>
      <c r="B8309" s="34">
        <v>226</v>
      </c>
      <c r="C8309" s="34">
        <v>293</v>
      </c>
      <c r="D8309" s="34">
        <v>308</v>
      </c>
      <c r="E8309" s="34">
        <v>270</v>
      </c>
      <c r="F8309" s="34">
        <v>222</v>
      </c>
      <c r="G8309" s="34">
        <v>303</v>
      </c>
      <c r="H8309" s="34">
        <v>250</v>
      </c>
      <c r="I8309" s="34">
        <v>190</v>
      </c>
      <c r="J8309" s="34">
        <v>158</v>
      </c>
      <c r="K8309" s="34">
        <v>256</v>
      </c>
      <c r="L8309" s="34">
        <v>129</v>
      </c>
      <c r="M8309" s="34">
        <v>191</v>
      </c>
      <c r="N8309" s="34">
        <v>144</v>
      </c>
      <c r="O8309" s="34">
        <v>209</v>
      </c>
      <c r="P8309" s="34">
        <v>172</v>
      </c>
      <c r="Q8309" s="34">
        <v>279</v>
      </c>
      <c r="R8309" s="34">
        <v>239</v>
      </c>
      <c r="S8309" s="34">
        <v>297</v>
      </c>
      <c r="T8309" s="34">
        <v>180</v>
      </c>
      <c r="U8309" s="34">
        <v>185</v>
      </c>
      <c r="V8309" s="34">
        <v>256</v>
      </c>
      <c r="W8309" s="34">
        <v>223</v>
      </c>
      <c r="X8309" s="34">
        <v>256</v>
      </c>
      <c r="Y8309" s="34">
        <v>217</v>
      </c>
      <c r="Z8309" s="34">
        <v>272</v>
      </c>
      <c r="AA8309" s="34">
        <v>310</v>
      </c>
      <c r="AB8309" s="34">
        <v>241</v>
      </c>
      <c r="AC8309" s="34">
        <v>380</v>
      </c>
    </row>
    <row r="8310" spans="1:29" x14ac:dyDescent="0.2">
      <c r="A8310" s="34" t="s">
        <v>68803</v>
      </c>
      <c r="B8310" s="34">
        <v>716</v>
      </c>
      <c r="C8310" s="34">
        <v>647</v>
      </c>
      <c r="D8310" s="34">
        <v>891</v>
      </c>
      <c r="E8310" s="34">
        <v>665</v>
      </c>
      <c r="F8310" s="34">
        <v>688</v>
      </c>
      <c r="G8310" s="34">
        <v>617</v>
      </c>
      <c r="H8310" s="34">
        <v>627</v>
      </c>
      <c r="I8310" s="34">
        <v>524</v>
      </c>
      <c r="J8310" s="34">
        <v>534</v>
      </c>
      <c r="K8310" s="34">
        <v>581</v>
      </c>
      <c r="L8310" s="34">
        <v>370</v>
      </c>
      <c r="M8310" s="34">
        <v>535</v>
      </c>
      <c r="N8310" s="34">
        <v>622</v>
      </c>
      <c r="O8310" s="34">
        <v>488</v>
      </c>
      <c r="P8310" s="34">
        <v>599</v>
      </c>
      <c r="Q8310" s="34">
        <v>692</v>
      </c>
      <c r="R8310" s="34">
        <v>687</v>
      </c>
      <c r="S8310" s="34">
        <v>757</v>
      </c>
      <c r="T8310" s="34">
        <v>438</v>
      </c>
      <c r="U8310" s="34">
        <v>495</v>
      </c>
      <c r="V8310" s="34">
        <v>758</v>
      </c>
      <c r="W8310" s="34">
        <v>519</v>
      </c>
      <c r="X8310" s="34">
        <v>854</v>
      </c>
      <c r="Y8310" s="34">
        <v>536</v>
      </c>
      <c r="Z8310" s="34">
        <v>775</v>
      </c>
      <c r="AA8310" s="34">
        <v>728</v>
      </c>
      <c r="AB8310" s="34">
        <v>638</v>
      </c>
      <c r="AC8310" s="34">
        <v>1013</v>
      </c>
    </row>
    <row r="8311" spans="1:29" x14ac:dyDescent="0.2">
      <c r="A8311" s="34" t="s">
        <v>68804</v>
      </c>
      <c r="B8311" s="34">
        <v>597</v>
      </c>
      <c r="C8311" s="34">
        <v>466</v>
      </c>
      <c r="D8311" s="34">
        <v>541</v>
      </c>
      <c r="E8311" s="34">
        <v>556</v>
      </c>
      <c r="F8311" s="34">
        <v>548</v>
      </c>
      <c r="G8311" s="34">
        <v>499</v>
      </c>
      <c r="H8311" s="34">
        <v>560</v>
      </c>
      <c r="I8311" s="34">
        <v>482</v>
      </c>
      <c r="J8311" s="34">
        <v>550</v>
      </c>
      <c r="K8311" s="34">
        <v>526</v>
      </c>
      <c r="L8311" s="34">
        <v>630</v>
      </c>
      <c r="M8311" s="34">
        <v>445</v>
      </c>
      <c r="N8311" s="34">
        <v>499</v>
      </c>
      <c r="O8311" s="34">
        <v>455</v>
      </c>
      <c r="P8311" s="34">
        <v>554</v>
      </c>
      <c r="Q8311" s="34">
        <v>715</v>
      </c>
      <c r="R8311" s="34">
        <v>779</v>
      </c>
      <c r="S8311" s="34">
        <v>619</v>
      </c>
      <c r="T8311" s="34">
        <v>907</v>
      </c>
      <c r="U8311" s="34">
        <v>558</v>
      </c>
      <c r="V8311" s="34">
        <v>724</v>
      </c>
      <c r="W8311" s="34">
        <v>867</v>
      </c>
      <c r="X8311" s="34">
        <v>805</v>
      </c>
      <c r="Y8311" s="34">
        <v>830</v>
      </c>
      <c r="Z8311" s="34">
        <v>616</v>
      </c>
      <c r="AA8311" s="34">
        <v>616</v>
      </c>
      <c r="AB8311" s="34">
        <v>839</v>
      </c>
      <c r="AC8311" s="34">
        <v>890</v>
      </c>
    </row>
    <row r="8312" spans="1:29" x14ac:dyDescent="0.2">
      <c r="A8312" s="34" t="s">
        <v>68805</v>
      </c>
      <c r="B8312" s="34">
        <v>369</v>
      </c>
      <c r="C8312" s="34">
        <v>345</v>
      </c>
      <c r="D8312" s="34">
        <v>459</v>
      </c>
      <c r="E8312" s="34">
        <v>436</v>
      </c>
      <c r="F8312" s="34">
        <v>397</v>
      </c>
      <c r="G8312" s="34">
        <v>384</v>
      </c>
      <c r="H8312" s="34">
        <v>450</v>
      </c>
      <c r="I8312" s="34">
        <v>374</v>
      </c>
      <c r="J8312" s="34">
        <v>470</v>
      </c>
      <c r="K8312" s="34">
        <v>399</v>
      </c>
      <c r="L8312" s="34">
        <v>336</v>
      </c>
      <c r="M8312" s="34">
        <v>326</v>
      </c>
      <c r="N8312" s="34">
        <v>412</v>
      </c>
      <c r="O8312" s="34">
        <v>356</v>
      </c>
      <c r="P8312" s="34">
        <v>409</v>
      </c>
      <c r="Q8312" s="34">
        <v>542</v>
      </c>
      <c r="R8312" s="34">
        <v>578</v>
      </c>
      <c r="S8312" s="34">
        <v>491</v>
      </c>
      <c r="T8312" s="34">
        <v>479</v>
      </c>
      <c r="U8312" s="34">
        <v>351</v>
      </c>
      <c r="V8312" s="34">
        <v>474</v>
      </c>
      <c r="W8312" s="34">
        <v>488</v>
      </c>
      <c r="X8312" s="34">
        <v>551</v>
      </c>
      <c r="Y8312" s="34">
        <v>458</v>
      </c>
      <c r="Z8312" s="34">
        <v>481</v>
      </c>
      <c r="AA8312" s="34">
        <v>468</v>
      </c>
      <c r="AB8312" s="34">
        <v>547</v>
      </c>
      <c r="AC8312" s="34">
        <v>587</v>
      </c>
    </row>
    <row r="8313" spans="1:29" x14ac:dyDescent="0.2">
      <c r="A8313" s="34" t="s">
        <v>68806</v>
      </c>
      <c r="B8313" s="34">
        <v>328</v>
      </c>
      <c r="C8313" s="34">
        <v>343</v>
      </c>
      <c r="D8313" s="34">
        <v>376</v>
      </c>
      <c r="E8313" s="34">
        <v>334</v>
      </c>
      <c r="F8313" s="34">
        <v>384</v>
      </c>
      <c r="G8313" s="34">
        <v>421</v>
      </c>
      <c r="H8313" s="34">
        <v>351</v>
      </c>
      <c r="I8313" s="34">
        <v>351</v>
      </c>
      <c r="J8313" s="34">
        <v>217</v>
      </c>
      <c r="K8313" s="34">
        <v>1139</v>
      </c>
      <c r="L8313" s="34">
        <v>307</v>
      </c>
      <c r="M8313" s="34">
        <v>442</v>
      </c>
      <c r="N8313" s="34">
        <v>312</v>
      </c>
      <c r="O8313" s="34">
        <v>388</v>
      </c>
      <c r="P8313" s="34">
        <v>293</v>
      </c>
      <c r="Q8313" s="34">
        <v>461</v>
      </c>
      <c r="R8313" s="34">
        <v>506</v>
      </c>
      <c r="S8313" s="34">
        <v>414</v>
      </c>
      <c r="T8313" s="34">
        <v>401</v>
      </c>
      <c r="U8313" s="34">
        <v>369</v>
      </c>
      <c r="V8313" s="34">
        <v>428</v>
      </c>
      <c r="W8313" s="34">
        <v>488</v>
      </c>
      <c r="X8313" s="34">
        <v>540</v>
      </c>
      <c r="Y8313" s="34">
        <v>442</v>
      </c>
      <c r="Z8313" s="34">
        <v>260</v>
      </c>
      <c r="AA8313" s="34">
        <v>971</v>
      </c>
      <c r="AB8313" s="34">
        <v>398</v>
      </c>
      <c r="AC8313" s="34">
        <v>636</v>
      </c>
    </row>
    <row r="8314" spans="1:29" x14ac:dyDescent="0.2">
      <c r="A8314" s="34" t="s">
        <v>68807</v>
      </c>
      <c r="B8314" s="34">
        <v>103</v>
      </c>
      <c r="C8314" s="34">
        <v>141</v>
      </c>
      <c r="D8314" s="34">
        <v>141</v>
      </c>
      <c r="E8314" s="34">
        <v>152</v>
      </c>
      <c r="F8314" s="34">
        <v>86</v>
      </c>
      <c r="G8314" s="34">
        <v>121</v>
      </c>
      <c r="H8314" s="34">
        <v>84</v>
      </c>
      <c r="I8314" s="34">
        <v>130</v>
      </c>
      <c r="J8314" s="34">
        <v>91</v>
      </c>
      <c r="K8314" s="34">
        <v>166</v>
      </c>
      <c r="L8314" s="34">
        <v>58</v>
      </c>
      <c r="M8314" s="34">
        <v>99</v>
      </c>
      <c r="N8314" s="34">
        <v>81</v>
      </c>
      <c r="O8314" s="34">
        <v>115</v>
      </c>
      <c r="P8314" s="34">
        <v>76</v>
      </c>
      <c r="Q8314" s="34">
        <v>195</v>
      </c>
      <c r="R8314" s="34">
        <v>114</v>
      </c>
      <c r="S8314" s="34">
        <v>162</v>
      </c>
      <c r="T8314" s="34">
        <v>90</v>
      </c>
      <c r="U8314" s="34">
        <v>118</v>
      </c>
      <c r="V8314" s="34">
        <v>97</v>
      </c>
      <c r="W8314" s="34">
        <v>145</v>
      </c>
      <c r="X8314" s="34">
        <v>147</v>
      </c>
      <c r="Y8314" s="34">
        <v>131</v>
      </c>
      <c r="Z8314" s="34">
        <v>121</v>
      </c>
      <c r="AA8314" s="34">
        <v>170</v>
      </c>
      <c r="AB8314" s="34">
        <v>133</v>
      </c>
      <c r="AC8314" s="34">
        <v>191</v>
      </c>
    </row>
    <row r="8315" spans="1:29" x14ac:dyDescent="0.2">
      <c r="A8315" s="34" t="s">
        <v>68808</v>
      </c>
      <c r="B8315" s="34">
        <v>458</v>
      </c>
      <c r="C8315" s="34">
        <v>303</v>
      </c>
      <c r="D8315" s="34">
        <v>441</v>
      </c>
      <c r="E8315" s="34">
        <v>387</v>
      </c>
      <c r="F8315" s="34">
        <v>350</v>
      </c>
      <c r="G8315" s="34">
        <v>362</v>
      </c>
      <c r="H8315" s="34">
        <v>343</v>
      </c>
      <c r="I8315" s="34">
        <v>345</v>
      </c>
      <c r="J8315" s="34">
        <v>350</v>
      </c>
      <c r="K8315" s="34">
        <v>354</v>
      </c>
      <c r="L8315" s="34">
        <v>261</v>
      </c>
      <c r="M8315" s="34">
        <v>300</v>
      </c>
      <c r="N8315" s="34">
        <v>336</v>
      </c>
      <c r="O8315" s="34">
        <v>287</v>
      </c>
      <c r="P8315" s="34">
        <v>353</v>
      </c>
      <c r="Q8315" s="34">
        <v>343</v>
      </c>
      <c r="R8315" s="34">
        <v>411</v>
      </c>
      <c r="S8315" s="34">
        <v>411</v>
      </c>
      <c r="T8315" s="34">
        <v>317</v>
      </c>
      <c r="U8315" s="34">
        <v>331</v>
      </c>
      <c r="V8315" s="34">
        <v>473</v>
      </c>
      <c r="W8315" s="34">
        <v>395</v>
      </c>
      <c r="X8315" s="34">
        <v>475</v>
      </c>
      <c r="Y8315" s="34">
        <v>383</v>
      </c>
      <c r="Z8315" s="34">
        <v>409</v>
      </c>
      <c r="AA8315" s="34">
        <v>406</v>
      </c>
      <c r="AB8315" s="34">
        <v>478</v>
      </c>
      <c r="AC8315" s="34">
        <v>541</v>
      </c>
    </row>
    <row r="8316" spans="1:29" x14ac:dyDescent="0.2">
      <c r="A8316" s="34" t="s">
        <v>68809</v>
      </c>
      <c r="B8316" s="34">
        <v>183</v>
      </c>
      <c r="C8316" s="34">
        <v>248</v>
      </c>
      <c r="D8316" s="34">
        <v>291</v>
      </c>
      <c r="E8316" s="34">
        <v>231</v>
      </c>
      <c r="F8316" s="34">
        <v>182</v>
      </c>
      <c r="G8316" s="34">
        <v>244</v>
      </c>
      <c r="H8316" s="34">
        <v>161</v>
      </c>
      <c r="I8316" s="34">
        <v>174</v>
      </c>
      <c r="J8316" s="34">
        <v>130</v>
      </c>
      <c r="K8316" s="34">
        <v>259</v>
      </c>
      <c r="L8316" s="34">
        <v>48</v>
      </c>
      <c r="M8316" s="34">
        <v>182</v>
      </c>
      <c r="N8316" s="34">
        <v>136</v>
      </c>
      <c r="O8316" s="34">
        <v>158</v>
      </c>
      <c r="P8316" s="34">
        <v>138</v>
      </c>
      <c r="Q8316" s="34">
        <v>196</v>
      </c>
      <c r="R8316" s="34">
        <v>149</v>
      </c>
      <c r="S8316" s="34">
        <v>324</v>
      </c>
      <c r="T8316" s="34">
        <v>79</v>
      </c>
      <c r="U8316" s="34">
        <v>124</v>
      </c>
      <c r="V8316" s="34">
        <v>202</v>
      </c>
      <c r="W8316" s="34">
        <v>152</v>
      </c>
      <c r="X8316" s="34">
        <v>263</v>
      </c>
      <c r="Y8316" s="34">
        <v>111</v>
      </c>
      <c r="Z8316" s="34">
        <v>233</v>
      </c>
      <c r="AA8316" s="34">
        <v>207</v>
      </c>
      <c r="AB8316" s="34">
        <v>127</v>
      </c>
      <c r="AC8316" s="34">
        <v>297</v>
      </c>
    </row>
    <row r="8317" spans="1:29" x14ac:dyDescent="0.2">
      <c r="A8317" s="34" t="s">
        <v>68810</v>
      </c>
      <c r="B8317" s="34">
        <v>174</v>
      </c>
      <c r="C8317" s="34">
        <v>307</v>
      </c>
      <c r="D8317" s="34">
        <v>427</v>
      </c>
      <c r="E8317" s="34">
        <v>295</v>
      </c>
      <c r="F8317" s="34">
        <v>322</v>
      </c>
      <c r="G8317" s="34">
        <v>265</v>
      </c>
      <c r="H8317" s="34">
        <v>271</v>
      </c>
      <c r="I8317" s="34">
        <v>259</v>
      </c>
      <c r="J8317" s="34">
        <v>187</v>
      </c>
      <c r="K8317" s="34">
        <v>328</v>
      </c>
      <c r="L8317" s="34">
        <v>123</v>
      </c>
      <c r="M8317" s="34">
        <v>240</v>
      </c>
      <c r="N8317" s="34">
        <v>250</v>
      </c>
      <c r="O8317" s="34">
        <v>253</v>
      </c>
      <c r="P8317" s="34">
        <v>277</v>
      </c>
      <c r="Q8317" s="34">
        <v>333</v>
      </c>
      <c r="R8317" s="34">
        <v>295</v>
      </c>
      <c r="S8317" s="34">
        <v>414</v>
      </c>
      <c r="T8317" s="34">
        <v>190</v>
      </c>
      <c r="U8317" s="34">
        <v>208</v>
      </c>
      <c r="V8317" s="34">
        <v>318</v>
      </c>
      <c r="W8317" s="34">
        <v>242</v>
      </c>
      <c r="X8317" s="34">
        <v>330</v>
      </c>
      <c r="Y8317" s="34">
        <v>196</v>
      </c>
      <c r="Z8317" s="34">
        <v>373</v>
      </c>
      <c r="AA8317" s="34">
        <v>298</v>
      </c>
      <c r="AB8317" s="34">
        <v>209</v>
      </c>
      <c r="AC8317" s="34">
        <v>418</v>
      </c>
    </row>
    <row r="8318" spans="1:29" x14ac:dyDescent="0.2">
      <c r="A8318" s="34" t="s">
        <v>68811</v>
      </c>
      <c r="B8318" s="34">
        <v>659</v>
      </c>
      <c r="C8318" s="34">
        <v>408</v>
      </c>
      <c r="D8318" s="34">
        <v>545</v>
      </c>
      <c r="E8318" s="34">
        <v>475</v>
      </c>
      <c r="F8318" s="34">
        <v>662</v>
      </c>
      <c r="G8318" s="34">
        <v>473</v>
      </c>
      <c r="H8318" s="34">
        <v>653</v>
      </c>
      <c r="I8318" s="34">
        <v>412</v>
      </c>
      <c r="J8318" s="34">
        <v>642</v>
      </c>
      <c r="K8318" s="34">
        <v>447</v>
      </c>
      <c r="L8318" s="34">
        <v>701</v>
      </c>
      <c r="M8318" s="34">
        <v>399</v>
      </c>
      <c r="N8318" s="34">
        <v>558</v>
      </c>
      <c r="O8318" s="34">
        <v>438</v>
      </c>
      <c r="P8318" s="34">
        <v>638</v>
      </c>
      <c r="Q8318" s="34">
        <v>666</v>
      </c>
      <c r="R8318" s="34">
        <v>942</v>
      </c>
      <c r="S8318" s="34">
        <v>568</v>
      </c>
      <c r="T8318" s="34">
        <v>1055</v>
      </c>
      <c r="U8318" s="34">
        <v>553</v>
      </c>
      <c r="V8318" s="34">
        <v>830</v>
      </c>
      <c r="W8318" s="34">
        <v>800</v>
      </c>
      <c r="X8318" s="34">
        <v>777</v>
      </c>
      <c r="Y8318" s="34">
        <v>640</v>
      </c>
      <c r="Z8318" s="34">
        <v>613</v>
      </c>
      <c r="AA8318" s="34">
        <v>590</v>
      </c>
      <c r="AB8318" s="34">
        <v>894</v>
      </c>
      <c r="AC8318" s="34">
        <v>802</v>
      </c>
    </row>
    <row r="8319" spans="1:29" x14ac:dyDescent="0.2">
      <c r="A8319" s="34" t="s">
        <v>68812</v>
      </c>
      <c r="B8319" s="34">
        <v>625</v>
      </c>
      <c r="C8319" s="34">
        <v>386</v>
      </c>
      <c r="D8319" s="34">
        <v>390</v>
      </c>
      <c r="E8319" s="34">
        <v>345</v>
      </c>
      <c r="F8319" s="34">
        <v>363</v>
      </c>
      <c r="G8319" s="34">
        <v>408</v>
      </c>
      <c r="H8319" s="34">
        <v>349</v>
      </c>
      <c r="I8319" s="34">
        <v>352</v>
      </c>
      <c r="J8319" s="34">
        <v>282</v>
      </c>
      <c r="K8319" s="34">
        <v>361</v>
      </c>
      <c r="L8319" s="34">
        <v>212</v>
      </c>
      <c r="M8319" s="34">
        <v>269</v>
      </c>
      <c r="N8319" s="34">
        <v>282</v>
      </c>
      <c r="O8319" s="34">
        <v>292</v>
      </c>
      <c r="P8319" s="34">
        <v>351</v>
      </c>
      <c r="Q8319" s="34">
        <v>427</v>
      </c>
      <c r="R8319" s="34">
        <v>410</v>
      </c>
      <c r="S8319" s="34">
        <v>429</v>
      </c>
      <c r="T8319" s="34">
        <v>307</v>
      </c>
      <c r="U8319" s="34">
        <v>319</v>
      </c>
      <c r="V8319" s="34">
        <v>392</v>
      </c>
      <c r="W8319" s="34">
        <v>432</v>
      </c>
      <c r="X8319" s="34">
        <v>447</v>
      </c>
      <c r="Y8319" s="34">
        <v>363</v>
      </c>
      <c r="Z8319" s="34">
        <v>386</v>
      </c>
      <c r="AA8319" s="34">
        <v>414</v>
      </c>
      <c r="AB8319" s="34">
        <v>323</v>
      </c>
      <c r="AC8319" s="34">
        <v>523</v>
      </c>
    </row>
    <row r="8320" spans="1:29" x14ac:dyDescent="0.2">
      <c r="A8320" s="34" t="s">
        <v>68813</v>
      </c>
      <c r="B8320" s="34">
        <v>799</v>
      </c>
      <c r="C8320" s="34">
        <v>642</v>
      </c>
      <c r="D8320" s="34">
        <v>761</v>
      </c>
      <c r="E8320" s="34">
        <v>664</v>
      </c>
      <c r="F8320" s="34">
        <v>835</v>
      </c>
      <c r="G8320" s="34">
        <v>638</v>
      </c>
      <c r="H8320" s="34">
        <v>763</v>
      </c>
      <c r="I8320" s="34">
        <v>664</v>
      </c>
      <c r="J8320" s="34">
        <v>601</v>
      </c>
      <c r="K8320" s="34">
        <v>1700</v>
      </c>
      <c r="L8320" s="34">
        <v>815</v>
      </c>
      <c r="M8320" s="34">
        <v>573</v>
      </c>
      <c r="N8320" s="34">
        <v>720</v>
      </c>
      <c r="O8320" s="34">
        <v>720</v>
      </c>
      <c r="P8320" s="34">
        <v>827</v>
      </c>
      <c r="Q8320" s="34">
        <v>957</v>
      </c>
      <c r="R8320" s="34">
        <v>1110</v>
      </c>
      <c r="S8320" s="34">
        <v>857</v>
      </c>
      <c r="T8320" s="34">
        <v>1279</v>
      </c>
      <c r="U8320" s="34">
        <v>846</v>
      </c>
      <c r="V8320" s="34">
        <v>1001</v>
      </c>
      <c r="W8320" s="34">
        <v>1023</v>
      </c>
      <c r="X8320" s="34">
        <v>962</v>
      </c>
      <c r="Y8320" s="34">
        <v>1094</v>
      </c>
      <c r="Z8320" s="34">
        <v>636</v>
      </c>
      <c r="AA8320" s="34">
        <v>1371</v>
      </c>
      <c r="AB8320" s="34">
        <v>1319</v>
      </c>
      <c r="AC8320" s="34">
        <v>1120</v>
      </c>
    </row>
    <row r="8321" spans="1:29" x14ac:dyDescent="0.2">
      <c r="A8321" s="34" t="s">
        <v>68814</v>
      </c>
      <c r="B8321" s="34">
        <v>195</v>
      </c>
      <c r="C8321" s="34">
        <v>289</v>
      </c>
      <c r="D8321" s="34">
        <v>286</v>
      </c>
      <c r="E8321" s="34">
        <v>292</v>
      </c>
      <c r="F8321" s="34">
        <v>226</v>
      </c>
      <c r="G8321" s="34">
        <v>228</v>
      </c>
      <c r="H8321" s="34">
        <v>215</v>
      </c>
      <c r="I8321" s="34">
        <v>186</v>
      </c>
      <c r="J8321" s="34">
        <v>175</v>
      </c>
      <c r="K8321" s="34">
        <v>318</v>
      </c>
      <c r="L8321" s="34">
        <v>106</v>
      </c>
      <c r="M8321" s="34">
        <v>176</v>
      </c>
      <c r="N8321" s="34">
        <v>202</v>
      </c>
      <c r="O8321" s="34">
        <v>224</v>
      </c>
      <c r="P8321" s="34">
        <v>209</v>
      </c>
      <c r="Q8321" s="34">
        <v>279</v>
      </c>
      <c r="R8321" s="34">
        <v>255</v>
      </c>
      <c r="S8321" s="34">
        <v>304</v>
      </c>
      <c r="T8321" s="34">
        <v>151</v>
      </c>
      <c r="U8321" s="34">
        <v>204</v>
      </c>
      <c r="V8321" s="34">
        <v>241</v>
      </c>
      <c r="W8321" s="34">
        <v>196</v>
      </c>
      <c r="X8321" s="34">
        <v>340</v>
      </c>
      <c r="Y8321" s="34">
        <v>218</v>
      </c>
      <c r="Z8321" s="34">
        <v>245</v>
      </c>
      <c r="AA8321" s="34">
        <v>321</v>
      </c>
      <c r="AB8321" s="34">
        <v>236</v>
      </c>
      <c r="AC8321" s="34">
        <v>364</v>
      </c>
    </row>
    <row r="8322" spans="1:29" x14ac:dyDescent="0.2">
      <c r="A8322" s="34" t="s">
        <v>68815</v>
      </c>
      <c r="B8322" s="34">
        <v>555</v>
      </c>
      <c r="C8322" s="34">
        <v>415</v>
      </c>
      <c r="D8322" s="34">
        <v>434</v>
      </c>
      <c r="E8322" s="34">
        <v>461</v>
      </c>
      <c r="F8322" s="34">
        <v>476</v>
      </c>
      <c r="G8322" s="34">
        <v>433</v>
      </c>
      <c r="H8322" s="34">
        <v>434</v>
      </c>
      <c r="I8322" s="34">
        <v>401</v>
      </c>
      <c r="J8322" s="34">
        <v>380</v>
      </c>
      <c r="K8322" s="34">
        <v>421</v>
      </c>
      <c r="L8322" s="34">
        <v>323</v>
      </c>
      <c r="M8322" s="34">
        <v>403</v>
      </c>
      <c r="N8322" s="34">
        <v>363</v>
      </c>
      <c r="O8322" s="34">
        <v>386</v>
      </c>
      <c r="P8322" s="34">
        <v>383</v>
      </c>
      <c r="Q8322" s="34">
        <v>592</v>
      </c>
      <c r="R8322" s="34">
        <v>445</v>
      </c>
      <c r="S8322" s="34">
        <v>539</v>
      </c>
      <c r="T8322" s="34">
        <v>452</v>
      </c>
      <c r="U8322" s="34">
        <v>425</v>
      </c>
      <c r="V8322" s="34">
        <v>505</v>
      </c>
      <c r="W8322" s="34">
        <v>576</v>
      </c>
      <c r="X8322" s="34">
        <v>497</v>
      </c>
      <c r="Y8322" s="34">
        <v>465</v>
      </c>
      <c r="Z8322" s="34">
        <v>516</v>
      </c>
      <c r="AA8322" s="34">
        <v>593</v>
      </c>
      <c r="AB8322" s="34">
        <v>517</v>
      </c>
      <c r="AC8322" s="34">
        <v>764</v>
      </c>
    </row>
    <row r="8323" spans="1:29" x14ac:dyDescent="0.2">
      <c r="A8323" s="34" t="s">
        <v>68816</v>
      </c>
      <c r="B8323" s="34">
        <v>244</v>
      </c>
      <c r="C8323" s="34">
        <v>192</v>
      </c>
      <c r="D8323" s="34">
        <v>237</v>
      </c>
      <c r="E8323" s="34">
        <v>195</v>
      </c>
      <c r="F8323" s="34">
        <v>231</v>
      </c>
      <c r="G8323" s="34">
        <v>202</v>
      </c>
      <c r="H8323" s="34">
        <v>211</v>
      </c>
      <c r="I8323" s="34">
        <v>206</v>
      </c>
      <c r="J8323" s="34">
        <v>206</v>
      </c>
      <c r="K8323" s="34">
        <v>213</v>
      </c>
      <c r="L8323" s="34">
        <v>176</v>
      </c>
      <c r="M8323" s="34">
        <v>178</v>
      </c>
      <c r="N8323" s="34">
        <v>157</v>
      </c>
      <c r="O8323" s="34">
        <v>185</v>
      </c>
      <c r="P8323" s="34">
        <v>201</v>
      </c>
      <c r="Q8323" s="34">
        <v>251</v>
      </c>
      <c r="R8323" s="34">
        <v>255</v>
      </c>
      <c r="S8323" s="34">
        <v>283</v>
      </c>
      <c r="T8323" s="34">
        <v>201</v>
      </c>
      <c r="U8323" s="34">
        <v>184</v>
      </c>
      <c r="V8323" s="34">
        <v>283</v>
      </c>
      <c r="W8323" s="34">
        <v>306</v>
      </c>
      <c r="X8323" s="34">
        <v>323</v>
      </c>
      <c r="Y8323" s="34">
        <v>208</v>
      </c>
      <c r="Z8323" s="34">
        <v>250</v>
      </c>
      <c r="AA8323" s="34">
        <v>221</v>
      </c>
      <c r="AB8323" s="34">
        <v>227</v>
      </c>
      <c r="AC8323" s="34">
        <v>365</v>
      </c>
    </row>
    <row r="8324" spans="1:29" x14ac:dyDescent="0.2">
      <c r="A8324" s="34" t="s">
        <v>68817</v>
      </c>
      <c r="B8324" s="34">
        <v>955</v>
      </c>
      <c r="C8324" s="34">
        <v>707</v>
      </c>
      <c r="D8324" s="34">
        <v>966</v>
      </c>
      <c r="E8324" s="34">
        <v>823</v>
      </c>
      <c r="F8324" s="34">
        <v>941</v>
      </c>
      <c r="G8324" s="34">
        <v>737</v>
      </c>
      <c r="H8324" s="34">
        <v>886</v>
      </c>
      <c r="I8324" s="34">
        <v>687</v>
      </c>
      <c r="J8324" s="34">
        <v>847</v>
      </c>
      <c r="K8324" s="34">
        <v>805</v>
      </c>
      <c r="L8324" s="34">
        <v>755</v>
      </c>
      <c r="M8324" s="34">
        <v>668</v>
      </c>
      <c r="N8324" s="34">
        <v>756</v>
      </c>
      <c r="O8324" s="34">
        <v>749</v>
      </c>
      <c r="P8324" s="34">
        <v>771</v>
      </c>
      <c r="Q8324" s="34">
        <v>909</v>
      </c>
      <c r="R8324" s="34">
        <v>1061</v>
      </c>
      <c r="S8324" s="34">
        <v>990</v>
      </c>
      <c r="T8324" s="34">
        <v>955</v>
      </c>
      <c r="U8324" s="34">
        <v>741</v>
      </c>
      <c r="V8324" s="34">
        <v>1056</v>
      </c>
      <c r="W8324" s="34">
        <v>925</v>
      </c>
      <c r="X8324" s="34">
        <v>1106</v>
      </c>
      <c r="Y8324" s="34">
        <v>847</v>
      </c>
      <c r="Z8324" s="34">
        <v>925</v>
      </c>
      <c r="AA8324" s="34">
        <v>874</v>
      </c>
      <c r="AB8324" s="34">
        <v>1065</v>
      </c>
      <c r="AC8324" s="34">
        <v>1226</v>
      </c>
    </row>
    <row r="8325" spans="1:29" x14ac:dyDescent="0.2">
      <c r="A8325" s="34" t="s">
        <v>68818</v>
      </c>
      <c r="B8325" s="34">
        <v>408</v>
      </c>
      <c r="C8325" s="34">
        <v>553</v>
      </c>
      <c r="D8325" s="34">
        <v>543</v>
      </c>
      <c r="E8325" s="34">
        <v>536</v>
      </c>
      <c r="F8325" s="34">
        <v>501</v>
      </c>
      <c r="G8325" s="34">
        <v>545</v>
      </c>
      <c r="H8325" s="34">
        <v>427</v>
      </c>
      <c r="I8325" s="34">
        <v>441</v>
      </c>
      <c r="J8325" s="34">
        <v>365</v>
      </c>
      <c r="K8325" s="34">
        <v>567</v>
      </c>
      <c r="L8325" s="34">
        <v>202</v>
      </c>
      <c r="M8325" s="34">
        <v>426</v>
      </c>
      <c r="N8325" s="34">
        <v>378</v>
      </c>
      <c r="O8325" s="34">
        <v>399</v>
      </c>
      <c r="P8325" s="34">
        <v>357</v>
      </c>
      <c r="Q8325" s="34">
        <v>637</v>
      </c>
      <c r="R8325" s="34">
        <v>445</v>
      </c>
      <c r="S8325" s="34">
        <v>674</v>
      </c>
      <c r="T8325" s="34">
        <v>254</v>
      </c>
      <c r="U8325" s="34">
        <v>408</v>
      </c>
      <c r="V8325" s="34">
        <v>437</v>
      </c>
      <c r="W8325" s="34">
        <v>510</v>
      </c>
      <c r="X8325" s="34">
        <v>562</v>
      </c>
      <c r="Y8325" s="34">
        <v>443</v>
      </c>
      <c r="Z8325" s="34">
        <v>473</v>
      </c>
      <c r="AA8325" s="34">
        <v>684</v>
      </c>
      <c r="AB8325" s="34">
        <v>377</v>
      </c>
      <c r="AC8325" s="34">
        <v>869</v>
      </c>
    </row>
    <row r="8326" spans="1:29" x14ac:dyDescent="0.2">
      <c r="A8326" s="34" t="s">
        <v>68819</v>
      </c>
      <c r="B8326" s="34">
        <v>216</v>
      </c>
      <c r="C8326" s="34">
        <v>222</v>
      </c>
      <c r="D8326" s="34">
        <v>314</v>
      </c>
      <c r="E8326" s="34">
        <v>295</v>
      </c>
      <c r="F8326" s="34">
        <v>299</v>
      </c>
      <c r="G8326" s="34">
        <v>174</v>
      </c>
      <c r="H8326" s="34">
        <v>321</v>
      </c>
      <c r="I8326" s="34">
        <v>170</v>
      </c>
      <c r="J8326" s="34">
        <v>239</v>
      </c>
      <c r="K8326" s="34">
        <v>260</v>
      </c>
      <c r="L8326" s="34">
        <v>174</v>
      </c>
      <c r="M8326" s="34">
        <v>205</v>
      </c>
      <c r="N8326" s="34">
        <v>250</v>
      </c>
      <c r="O8326" s="34">
        <v>207</v>
      </c>
      <c r="P8326" s="34">
        <v>254</v>
      </c>
      <c r="Q8326" s="34">
        <v>282</v>
      </c>
      <c r="R8326" s="34">
        <v>353</v>
      </c>
      <c r="S8326" s="34">
        <v>308</v>
      </c>
      <c r="T8326" s="34">
        <v>234</v>
      </c>
      <c r="U8326" s="34">
        <v>233</v>
      </c>
      <c r="V8326" s="34">
        <v>314</v>
      </c>
      <c r="W8326" s="34">
        <v>299</v>
      </c>
      <c r="X8326" s="34">
        <v>354</v>
      </c>
      <c r="Y8326" s="34">
        <v>262</v>
      </c>
      <c r="Z8326" s="34">
        <v>330</v>
      </c>
      <c r="AA8326" s="34">
        <v>288</v>
      </c>
      <c r="AB8326" s="34">
        <v>322</v>
      </c>
      <c r="AC8326" s="34">
        <v>407</v>
      </c>
    </row>
    <row r="8327" spans="1:29" x14ac:dyDescent="0.2">
      <c r="A8327" s="34" t="s">
        <v>68820</v>
      </c>
      <c r="B8327" s="34">
        <v>136</v>
      </c>
      <c r="C8327" s="34">
        <v>102</v>
      </c>
      <c r="D8327" s="34">
        <v>178</v>
      </c>
      <c r="E8327" s="34">
        <v>134</v>
      </c>
      <c r="F8327" s="34">
        <v>139</v>
      </c>
      <c r="G8327" s="34">
        <v>116</v>
      </c>
      <c r="H8327" s="34">
        <v>135</v>
      </c>
      <c r="I8327" s="34">
        <v>118</v>
      </c>
      <c r="J8327" s="34">
        <v>138</v>
      </c>
      <c r="K8327" s="34">
        <v>143</v>
      </c>
      <c r="L8327" s="34">
        <v>118</v>
      </c>
      <c r="M8327" s="34">
        <v>109</v>
      </c>
      <c r="N8327" s="34">
        <v>122</v>
      </c>
      <c r="O8327" s="34">
        <v>104</v>
      </c>
      <c r="P8327" s="34">
        <v>130</v>
      </c>
      <c r="Q8327" s="34">
        <v>116</v>
      </c>
      <c r="R8327" s="34">
        <v>175</v>
      </c>
      <c r="S8327" s="34">
        <v>163</v>
      </c>
      <c r="T8327" s="34">
        <v>155</v>
      </c>
      <c r="U8327" s="34">
        <v>100</v>
      </c>
      <c r="V8327" s="34">
        <v>140</v>
      </c>
      <c r="W8327" s="34">
        <v>111</v>
      </c>
      <c r="X8327" s="34">
        <v>174</v>
      </c>
      <c r="Y8327" s="34">
        <v>116</v>
      </c>
      <c r="Z8327" s="34">
        <v>167</v>
      </c>
      <c r="AA8327" s="34">
        <v>122</v>
      </c>
      <c r="AB8327" s="34">
        <v>151</v>
      </c>
      <c r="AC8327" s="34">
        <v>167</v>
      </c>
    </row>
    <row r="8328" spans="1:29" x14ac:dyDescent="0.2">
      <c r="A8328" s="34" t="s">
        <v>68821</v>
      </c>
      <c r="B8328" s="34">
        <v>456</v>
      </c>
      <c r="C8328" s="34">
        <v>621</v>
      </c>
      <c r="D8328" s="34">
        <v>732</v>
      </c>
      <c r="E8328" s="34">
        <v>732</v>
      </c>
      <c r="F8328" s="34">
        <v>583</v>
      </c>
      <c r="G8328" s="34">
        <v>602</v>
      </c>
      <c r="H8328" s="34">
        <v>451</v>
      </c>
      <c r="I8328" s="34">
        <v>591</v>
      </c>
      <c r="J8328" s="34">
        <v>437</v>
      </c>
      <c r="K8328" s="34">
        <v>749</v>
      </c>
      <c r="L8328" s="34">
        <v>222</v>
      </c>
      <c r="M8328" s="34">
        <v>557</v>
      </c>
      <c r="N8328" s="34">
        <v>464</v>
      </c>
      <c r="O8328" s="34">
        <v>484</v>
      </c>
      <c r="P8328" s="34">
        <v>463</v>
      </c>
      <c r="Q8328" s="34">
        <v>640</v>
      </c>
      <c r="R8328" s="34">
        <v>500</v>
      </c>
      <c r="S8328" s="34">
        <v>811</v>
      </c>
      <c r="T8328" s="34">
        <v>332</v>
      </c>
      <c r="U8328" s="34">
        <v>509</v>
      </c>
      <c r="V8328" s="34">
        <v>570</v>
      </c>
      <c r="W8328" s="34">
        <v>610</v>
      </c>
      <c r="X8328" s="34">
        <v>695</v>
      </c>
      <c r="Y8328" s="34">
        <v>389</v>
      </c>
      <c r="Z8328" s="34">
        <v>661</v>
      </c>
      <c r="AA8328" s="34">
        <v>756</v>
      </c>
      <c r="AB8328" s="34">
        <v>369</v>
      </c>
      <c r="AC8328" s="34">
        <v>996</v>
      </c>
    </row>
    <row r="8329" spans="1:29" x14ac:dyDescent="0.2">
      <c r="A8329" s="34" t="s">
        <v>68822</v>
      </c>
      <c r="B8329" s="34">
        <v>281</v>
      </c>
      <c r="C8329" s="34">
        <v>380</v>
      </c>
      <c r="D8329" s="34">
        <v>453</v>
      </c>
      <c r="E8329" s="34">
        <v>411</v>
      </c>
      <c r="F8329" s="34">
        <v>390</v>
      </c>
      <c r="G8329" s="34">
        <v>370</v>
      </c>
      <c r="H8329" s="34">
        <v>415</v>
      </c>
      <c r="I8329" s="34">
        <v>362</v>
      </c>
      <c r="J8329" s="34">
        <v>352</v>
      </c>
      <c r="K8329" s="34">
        <v>372</v>
      </c>
      <c r="L8329" s="34">
        <v>288</v>
      </c>
      <c r="M8329" s="34">
        <v>284</v>
      </c>
      <c r="N8329" s="34">
        <v>323</v>
      </c>
      <c r="O8329" s="34">
        <v>347</v>
      </c>
      <c r="P8329" s="34">
        <v>361</v>
      </c>
      <c r="Q8329" s="34">
        <v>496</v>
      </c>
      <c r="R8329" s="34">
        <v>529</v>
      </c>
      <c r="S8329" s="34">
        <v>520</v>
      </c>
      <c r="T8329" s="34">
        <v>368</v>
      </c>
      <c r="U8329" s="34">
        <v>407</v>
      </c>
      <c r="V8329" s="34">
        <v>417</v>
      </c>
      <c r="W8329" s="34">
        <v>401</v>
      </c>
      <c r="X8329" s="34">
        <v>474</v>
      </c>
      <c r="Y8329" s="34">
        <v>367</v>
      </c>
      <c r="Z8329" s="34">
        <v>418</v>
      </c>
      <c r="AA8329" s="34">
        <v>467</v>
      </c>
      <c r="AB8329" s="34">
        <v>416</v>
      </c>
      <c r="AC8329" s="34">
        <v>708</v>
      </c>
    </row>
    <row r="8330" spans="1:29" x14ac:dyDescent="0.2">
      <c r="A8330" s="34" t="s">
        <v>68823</v>
      </c>
      <c r="B8330" s="34">
        <v>245</v>
      </c>
      <c r="C8330" s="34">
        <v>396</v>
      </c>
      <c r="D8330" s="34">
        <v>470</v>
      </c>
      <c r="E8330" s="34">
        <v>484</v>
      </c>
      <c r="F8330" s="34">
        <v>460</v>
      </c>
      <c r="G8330" s="34">
        <v>514</v>
      </c>
      <c r="H8330" s="34">
        <v>407</v>
      </c>
      <c r="I8330" s="34">
        <v>344</v>
      </c>
      <c r="J8330" s="34">
        <v>344</v>
      </c>
      <c r="K8330" s="34">
        <v>391</v>
      </c>
      <c r="L8330" s="34">
        <v>259</v>
      </c>
      <c r="M8330" s="34">
        <v>324</v>
      </c>
      <c r="N8330" s="34">
        <v>382</v>
      </c>
      <c r="O8330" s="34">
        <v>328</v>
      </c>
      <c r="P8330" s="34">
        <v>348</v>
      </c>
      <c r="Q8330" s="34">
        <v>436</v>
      </c>
      <c r="R8330" s="34">
        <v>466</v>
      </c>
      <c r="S8330" s="34">
        <v>490</v>
      </c>
      <c r="T8330" s="34">
        <v>356</v>
      </c>
      <c r="U8330" s="34">
        <v>351</v>
      </c>
      <c r="V8330" s="34">
        <v>448</v>
      </c>
      <c r="W8330" s="34">
        <v>450</v>
      </c>
      <c r="X8330" s="34">
        <v>506</v>
      </c>
      <c r="Y8330" s="34">
        <v>386</v>
      </c>
      <c r="Z8330" s="34">
        <v>499</v>
      </c>
      <c r="AA8330" s="34">
        <v>555</v>
      </c>
      <c r="AB8330" s="34">
        <v>461</v>
      </c>
      <c r="AC8330" s="34">
        <v>594</v>
      </c>
    </row>
    <row r="8331" spans="1:29" x14ac:dyDescent="0.2">
      <c r="A8331" s="34" t="s">
        <v>68824</v>
      </c>
      <c r="B8331" s="34">
        <v>263</v>
      </c>
      <c r="C8331" s="34">
        <v>222</v>
      </c>
      <c r="D8331" s="34">
        <v>216</v>
      </c>
      <c r="E8331" s="34">
        <v>246</v>
      </c>
      <c r="F8331" s="34">
        <v>237</v>
      </c>
      <c r="G8331" s="34">
        <v>280</v>
      </c>
      <c r="H8331" s="34">
        <v>166</v>
      </c>
      <c r="I8331" s="34">
        <v>242</v>
      </c>
      <c r="J8331" s="34">
        <v>141</v>
      </c>
      <c r="K8331" s="34">
        <v>417</v>
      </c>
      <c r="L8331" s="34">
        <v>172</v>
      </c>
      <c r="M8331" s="34">
        <v>203</v>
      </c>
      <c r="N8331" s="34">
        <v>189</v>
      </c>
      <c r="O8331" s="34">
        <v>230</v>
      </c>
      <c r="P8331" s="34">
        <v>219</v>
      </c>
      <c r="Q8331" s="34">
        <v>250</v>
      </c>
      <c r="R8331" s="34">
        <v>291</v>
      </c>
      <c r="S8331" s="34">
        <v>238</v>
      </c>
      <c r="T8331" s="34">
        <v>277</v>
      </c>
      <c r="U8331" s="34">
        <v>263</v>
      </c>
      <c r="V8331" s="34">
        <v>202</v>
      </c>
      <c r="W8331" s="34">
        <v>268</v>
      </c>
      <c r="X8331" s="34">
        <v>245</v>
      </c>
      <c r="Y8331" s="34">
        <v>254</v>
      </c>
      <c r="Z8331" s="34">
        <v>240</v>
      </c>
      <c r="AA8331" s="34">
        <v>294</v>
      </c>
      <c r="AB8331" s="34">
        <v>267</v>
      </c>
      <c r="AC8331" s="34">
        <v>288</v>
      </c>
    </row>
    <row r="8332" spans="1:29" x14ac:dyDescent="0.2">
      <c r="A8332" s="34" t="s">
        <v>68825</v>
      </c>
      <c r="B8332" s="34">
        <v>217</v>
      </c>
      <c r="C8332" s="34">
        <v>357</v>
      </c>
      <c r="D8332" s="34">
        <v>491</v>
      </c>
      <c r="E8332" s="34">
        <v>433</v>
      </c>
      <c r="F8332" s="34">
        <v>337</v>
      </c>
      <c r="G8332" s="34">
        <v>352</v>
      </c>
      <c r="H8332" s="34">
        <v>278</v>
      </c>
      <c r="I8332" s="34">
        <v>350</v>
      </c>
      <c r="J8332" s="34">
        <v>243</v>
      </c>
      <c r="K8332" s="34">
        <v>490</v>
      </c>
      <c r="L8332" s="34">
        <v>97</v>
      </c>
      <c r="M8332" s="34">
        <v>266</v>
      </c>
      <c r="N8332" s="34">
        <v>254</v>
      </c>
      <c r="O8332" s="34">
        <v>271</v>
      </c>
      <c r="P8332" s="34">
        <v>270</v>
      </c>
      <c r="Q8332" s="34">
        <v>406</v>
      </c>
      <c r="R8332" s="34">
        <v>230</v>
      </c>
      <c r="S8332" s="34">
        <v>508</v>
      </c>
      <c r="T8332" s="34">
        <v>137</v>
      </c>
      <c r="U8332" s="34">
        <v>251</v>
      </c>
      <c r="V8332" s="34">
        <v>315</v>
      </c>
      <c r="W8332" s="34">
        <v>259</v>
      </c>
      <c r="X8332" s="34">
        <v>452</v>
      </c>
      <c r="Y8332" s="34">
        <v>241</v>
      </c>
      <c r="Z8332" s="34">
        <v>459</v>
      </c>
      <c r="AA8332" s="34">
        <v>440</v>
      </c>
      <c r="AB8332" s="34">
        <v>231</v>
      </c>
      <c r="AC8332" s="34">
        <v>542</v>
      </c>
    </row>
    <row r="8333" spans="1:29" x14ac:dyDescent="0.2">
      <c r="A8333" s="34" t="s">
        <v>68826</v>
      </c>
      <c r="B8333" s="34">
        <v>130</v>
      </c>
      <c r="C8333" s="34">
        <v>96</v>
      </c>
      <c r="D8333" s="34">
        <v>117</v>
      </c>
      <c r="E8333" s="34">
        <v>126</v>
      </c>
      <c r="F8333" s="34">
        <v>127</v>
      </c>
      <c r="G8333" s="34">
        <v>76</v>
      </c>
      <c r="H8333" s="34">
        <v>121</v>
      </c>
      <c r="I8333" s="34">
        <v>118</v>
      </c>
      <c r="J8333" s="34">
        <v>80</v>
      </c>
      <c r="K8333" s="34">
        <v>97</v>
      </c>
      <c r="L8333" s="34">
        <v>73</v>
      </c>
      <c r="M8333" s="34">
        <v>96</v>
      </c>
      <c r="N8333" s="34">
        <v>84</v>
      </c>
      <c r="O8333" s="34">
        <v>79</v>
      </c>
      <c r="P8333" s="34">
        <v>76</v>
      </c>
      <c r="Q8333" s="34">
        <v>125</v>
      </c>
      <c r="R8333" s="34">
        <v>83</v>
      </c>
      <c r="S8333" s="34">
        <v>157</v>
      </c>
      <c r="T8333" s="34">
        <v>73</v>
      </c>
      <c r="U8333" s="34">
        <v>82</v>
      </c>
      <c r="V8333" s="34">
        <v>115</v>
      </c>
      <c r="W8333" s="34">
        <v>85</v>
      </c>
      <c r="X8333" s="34">
        <v>105</v>
      </c>
      <c r="Y8333" s="34">
        <v>92</v>
      </c>
      <c r="Z8333" s="34">
        <v>125</v>
      </c>
      <c r="AA8333" s="34">
        <v>116</v>
      </c>
      <c r="AB8333" s="34">
        <v>82</v>
      </c>
      <c r="AC8333" s="34">
        <v>166</v>
      </c>
    </row>
    <row r="8334" spans="1:29" x14ac:dyDescent="0.2">
      <c r="A8334" s="34" t="s">
        <v>68827</v>
      </c>
      <c r="B8334" s="34">
        <v>102</v>
      </c>
      <c r="C8334" s="34">
        <v>112</v>
      </c>
      <c r="D8334" s="34">
        <v>192</v>
      </c>
      <c r="E8334" s="34">
        <v>145</v>
      </c>
      <c r="F8334" s="34">
        <v>187</v>
      </c>
      <c r="G8334" s="34">
        <v>124</v>
      </c>
      <c r="H8334" s="34">
        <v>146</v>
      </c>
      <c r="I8334" s="34">
        <v>150</v>
      </c>
      <c r="J8334" s="34">
        <v>143</v>
      </c>
      <c r="K8334" s="34">
        <v>133</v>
      </c>
      <c r="L8334" s="34">
        <v>82</v>
      </c>
      <c r="M8334" s="34">
        <v>124</v>
      </c>
      <c r="N8334" s="34">
        <v>105</v>
      </c>
      <c r="O8334" s="34">
        <v>122</v>
      </c>
      <c r="P8334" s="34">
        <v>130</v>
      </c>
      <c r="Q8334" s="34">
        <v>188</v>
      </c>
      <c r="R8334" s="34">
        <v>167</v>
      </c>
      <c r="S8334" s="34">
        <v>179</v>
      </c>
      <c r="T8334" s="34">
        <v>107</v>
      </c>
      <c r="U8334" s="34">
        <v>146</v>
      </c>
      <c r="V8334" s="34">
        <v>186</v>
      </c>
      <c r="W8334" s="34">
        <v>158</v>
      </c>
      <c r="X8334" s="34">
        <v>194</v>
      </c>
      <c r="Y8334" s="34">
        <v>99</v>
      </c>
      <c r="Z8334" s="34">
        <v>201</v>
      </c>
      <c r="AA8334" s="34">
        <v>191</v>
      </c>
      <c r="AB8334" s="34">
        <v>135</v>
      </c>
      <c r="AC8334" s="34">
        <v>230</v>
      </c>
    </row>
    <row r="8335" spans="1:29" x14ac:dyDescent="0.2">
      <c r="A8335" s="34" t="s">
        <v>68828</v>
      </c>
      <c r="B8335" s="34">
        <v>257</v>
      </c>
      <c r="C8335" s="34">
        <v>219</v>
      </c>
      <c r="D8335" s="34">
        <v>431</v>
      </c>
      <c r="E8335" s="34">
        <v>278</v>
      </c>
      <c r="F8335" s="34">
        <v>361</v>
      </c>
      <c r="G8335" s="34">
        <v>292</v>
      </c>
      <c r="H8335" s="34">
        <v>350</v>
      </c>
      <c r="I8335" s="34">
        <v>253</v>
      </c>
      <c r="J8335" s="34">
        <v>304</v>
      </c>
      <c r="K8335" s="34">
        <v>272</v>
      </c>
      <c r="L8335" s="34">
        <v>260</v>
      </c>
      <c r="M8335" s="34">
        <v>203</v>
      </c>
      <c r="N8335" s="34">
        <v>279</v>
      </c>
      <c r="O8335" s="34">
        <v>206</v>
      </c>
      <c r="P8335" s="34">
        <v>324</v>
      </c>
      <c r="Q8335" s="34">
        <v>306</v>
      </c>
      <c r="R8335" s="34">
        <v>429</v>
      </c>
      <c r="S8335" s="34">
        <v>316</v>
      </c>
      <c r="T8335" s="34">
        <v>327</v>
      </c>
      <c r="U8335" s="34">
        <v>268</v>
      </c>
      <c r="V8335" s="34">
        <v>330</v>
      </c>
      <c r="W8335" s="34">
        <v>310</v>
      </c>
      <c r="X8335" s="34">
        <v>426</v>
      </c>
      <c r="Y8335" s="34">
        <v>273</v>
      </c>
      <c r="Z8335" s="34">
        <v>373</v>
      </c>
      <c r="AA8335" s="34">
        <v>294</v>
      </c>
      <c r="AB8335" s="34">
        <v>384</v>
      </c>
      <c r="AC8335" s="34">
        <v>423</v>
      </c>
    </row>
    <row r="8336" spans="1:29" x14ac:dyDescent="0.2">
      <c r="A8336" s="34" t="s">
        <v>68829</v>
      </c>
      <c r="B8336" s="34">
        <v>410</v>
      </c>
      <c r="C8336" s="34">
        <v>435</v>
      </c>
      <c r="D8336" s="34">
        <v>445</v>
      </c>
      <c r="E8336" s="34">
        <v>445</v>
      </c>
      <c r="F8336" s="34">
        <v>494</v>
      </c>
      <c r="G8336" s="34">
        <v>417</v>
      </c>
      <c r="H8336" s="34">
        <v>538</v>
      </c>
      <c r="I8336" s="34">
        <v>392</v>
      </c>
      <c r="J8336" s="34">
        <v>436</v>
      </c>
      <c r="K8336" s="34">
        <v>373</v>
      </c>
      <c r="L8336" s="34">
        <v>486</v>
      </c>
      <c r="M8336" s="34">
        <v>392</v>
      </c>
      <c r="N8336" s="34">
        <v>394</v>
      </c>
      <c r="O8336" s="34">
        <v>386</v>
      </c>
      <c r="P8336" s="34">
        <v>393</v>
      </c>
      <c r="Q8336" s="34">
        <v>570</v>
      </c>
      <c r="R8336" s="34">
        <v>612</v>
      </c>
      <c r="S8336" s="34">
        <v>483</v>
      </c>
      <c r="T8336" s="34">
        <v>572</v>
      </c>
      <c r="U8336" s="34">
        <v>463</v>
      </c>
      <c r="V8336" s="34">
        <v>564</v>
      </c>
      <c r="W8336" s="34">
        <v>582</v>
      </c>
      <c r="X8336" s="34">
        <v>593</v>
      </c>
      <c r="Y8336" s="34">
        <v>561</v>
      </c>
      <c r="Z8336" s="34">
        <v>472</v>
      </c>
      <c r="AA8336" s="34">
        <v>481</v>
      </c>
      <c r="AB8336" s="34">
        <v>770</v>
      </c>
      <c r="AC8336" s="34">
        <v>745</v>
      </c>
    </row>
    <row r="8337" spans="1:29" x14ac:dyDescent="0.2">
      <c r="A8337" s="34" t="s">
        <v>68830</v>
      </c>
      <c r="B8337" s="34">
        <v>428</v>
      </c>
      <c r="C8337" s="34">
        <v>400</v>
      </c>
      <c r="D8337" s="34">
        <v>453</v>
      </c>
      <c r="E8337" s="34">
        <v>385</v>
      </c>
      <c r="F8337" s="34">
        <v>465</v>
      </c>
      <c r="G8337" s="34">
        <v>278</v>
      </c>
      <c r="H8337" s="34">
        <v>515</v>
      </c>
      <c r="I8337" s="34">
        <v>336</v>
      </c>
      <c r="J8337" s="34">
        <v>507</v>
      </c>
      <c r="K8337" s="34">
        <v>426</v>
      </c>
      <c r="L8337" s="34">
        <v>478</v>
      </c>
      <c r="M8337" s="34">
        <v>371</v>
      </c>
      <c r="N8337" s="34">
        <v>435</v>
      </c>
      <c r="O8337" s="34">
        <v>378</v>
      </c>
      <c r="P8337" s="34">
        <v>430</v>
      </c>
      <c r="Q8337" s="34">
        <v>515</v>
      </c>
      <c r="R8337" s="34">
        <v>627</v>
      </c>
      <c r="S8337" s="34">
        <v>449</v>
      </c>
      <c r="T8337" s="34">
        <v>574</v>
      </c>
      <c r="U8337" s="34">
        <v>504</v>
      </c>
      <c r="V8337" s="34">
        <v>589</v>
      </c>
      <c r="W8337" s="34">
        <v>528</v>
      </c>
      <c r="X8337" s="34">
        <v>663</v>
      </c>
      <c r="Y8337" s="34">
        <v>499</v>
      </c>
      <c r="Z8337" s="34">
        <v>528</v>
      </c>
      <c r="AA8337" s="34">
        <v>536</v>
      </c>
      <c r="AB8337" s="34">
        <v>688</v>
      </c>
      <c r="AC8337" s="34">
        <v>714</v>
      </c>
    </row>
    <row r="8338" spans="1:29" x14ac:dyDescent="0.2">
      <c r="A8338" s="34" t="s">
        <v>68831</v>
      </c>
      <c r="B8338" s="34">
        <v>141</v>
      </c>
      <c r="C8338" s="34">
        <v>117</v>
      </c>
      <c r="D8338" s="34">
        <v>129</v>
      </c>
      <c r="E8338" s="34">
        <v>152</v>
      </c>
      <c r="F8338" s="34">
        <v>165</v>
      </c>
      <c r="G8338" s="34">
        <v>108</v>
      </c>
      <c r="H8338" s="34">
        <v>165</v>
      </c>
      <c r="I8338" s="34">
        <v>146</v>
      </c>
      <c r="J8338" s="34">
        <v>131</v>
      </c>
      <c r="K8338" s="34">
        <v>127</v>
      </c>
      <c r="L8338" s="34">
        <v>128</v>
      </c>
      <c r="M8338" s="34">
        <v>104</v>
      </c>
      <c r="N8338" s="34">
        <v>157</v>
      </c>
      <c r="O8338" s="34">
        <v>143</v>
      </c>
      <c r="P8338" s="34">
        <v>136</v>
      </c>
      <c r="Q8338" s="34">
        <v>140</v>
      </c>
      <c r="R8338" s="34">
        <v>192</v>
      </c>
      <c r="S8338" s="34">
        <v>195</v>
      </c>
      <c r="T8338" s="34">
        <v>163</v>
      </c>
      <c r="U8338" s="34">
        <v>183</v>
      </c>
      <c r="V8338" s="34">
        <v>182</v>
      </c>
      <c r="W8338" s="34">
        <v>136</v>
      </c>
      <c r="X8338" s="34">
        <v>181</v>
      </c>
      <c r="Y8338" s="34">
        <v>125</v>
      </c>
      <c r="Z8338" s="34">
        <v>182</v>
      </c>
      <c r="AA8338" s="34">
        <v>205</v>
      </c>
      <c r="AB8338" s="34">
        <v>180</v>
      </c>
      <c r="AC8338" s="34">
        <v>195</v>
      </c>
    </row>
    <row r="8339" spans="1:29" x14ac:dyDescent="0.2">
      <c r="A8339" s="34" t="s">
        <v>68832</v>
      </c>
      <c r="B8339" s="34">
        <v>268</v>
      </c>
      <c r="C8339" s="34">
        <v>372</v>
      </c>
      <c r="D8339" s="34">
        <v>325</v>
      </c>
      <c r="E8339" s="34">
        <v>407</v>
      </c>
      <c r="F8339" s="34">
        <v>263</v>
      </c>
      <c r="G8339" s="34">
        <v>390</v>
      </c>
      <c r="H8339" s="34">
        <v>267</v>
      </c>
      <c r="I8339" s="34">
        <v>309</v>
      </c>
      <c r="J8339" s="34">
        <v>211</v>
      </c>
      <c r="K8339" s="34">
        <v>415</v>
      </c>
      <c r="L8339" s="34">
        <v>176</v>
      </c>
      <c r="M8339" s="34">
        <v>285</v>
      </c>
      <c r="N8339" s="34">
        <v>206</v>
      </c>
      <c r="O8339" s="34">
        <v>292</v>
      </c>
      <c r="P8339" s="34">
        <v>248</v>
      </c>
      <c r="Q8339" s="34">
        <v>359</v>
      </c>
      <c r="R8339" s="34">
        <v>292</v>
      </c>
      <c r="S8339" s="34">
        <v>458</v>
      </c>
      <c r="T8339" s="34">
        <v>194</v>
      </c>
      <c r="U8339" s="34">
        <v>273</v>
      </c>
      <c r="V8339" s="34">
        <v>320</v>
      </c>
      <c r="W8339" s="34">
        <v>273</v>
      </c>
      <c r="X8339" s="34">
        <v>355</v>
      </c>
      <c r="Y8339" s="34">
        <v>250</v>
      </c>
      <c r="Z8339" s="34">
        <v>360</v>
      </c>
      <c r="AA8339" s="34">
        <v>387</v>
      </c>
      <c r="AB8339" s="34">
        <v>228</v>
      </c>
      <c r="AC8339" s="34">
        <v>544</v>
      </c>
    </row>
    <row r="8340" spans="1:29" x14ac:dyDescent="0.2">
      <c r="A8340" s="34" t="s">
        <v>68833</v>
      </c>
      <c r="B8340" s="34">
        <v>176</v>
      </c>
      <c r="C8340" s="34">
        <v>181</v>
      </c>
      <c r="D8340" s="34">
        <v>226</v>
      </c>
      <c r="E8340" s="34">
        <v>165</v>
      </c>
      <c r="F8340" s="34">
        <v>210</v>
      </c>
      <c r="G8340" s="34">
        <v>156</v>
      </c>
      <c r="H8340" s="34">
        <v>204</v>
      </c>
      <c r="I8340" s="34">
        <v>200</v>
      </c>
      <c r="J8340" s="34">
        <v>190</v>
      </c>
      <c r="K8340" s="34">
        <v>148</v>
      </c>
      <c r="L8340" s="34">
        <v>138</v>
      </c>
      <c r="M8340" s="34">
        <v>170</v>
      </c>
      <c r="N8340" s="34">
        <v>199</v>
      </c>
      <c r="O8340" s="34">
        <v>149</v>
      </c>
      <c r="P8340" s="34">
        <v>211</v>
      </c>
      <c r="Q8340" s="34">
        <v>230</v>
      </c>
      <c r="R8340" s="34">
        <v>237</v>
      </c>
      <c r="S8340" s="34">
        <v>209</v>
      </c>
      <c r="T8340" s="34">
        <v>214</v>
      </c>
      <c r="U8340" s="34">
        <v>155</v>
      </c>
      <c r="V8340" s="34">
        <v>266</v>
      </c>
      <c r="W8340" s="34">
        <v>207</v>
      </c>
      <c r="X8340" s="34">
        <v>272</v>
      </c>
      <c r="Y8340" s="34">
        <v>199</v>
      </c>
      <c r="Z8340" s="34">
        <v>278</v>
      </c>
      <c r="AA8340" s="34">
        <v>226</v>
      </c>
      <c r="AB8340" s="34">
        <v>252</v>
      </c>
      <c r="AC8340" s="34">
        <v>249</v>
      </c>
    </row>
    <row r="8341" spans="1:29" x14ac:dyDescent="0.2">
      <c r="A8341" s="34" t="s">
        <v>68834</v>
      </c>
      <c r="B8341" s="34">
        <v>150</v>
      </c>
      <c r="C8341" s="34">
        <v>140</v>
      </c>
      <c r="D8341" s="34">
        <v>137</v>
      </c>
      <c r="E8341" s="34">
        <v>111</v>
      </c>
      <c r="F8341" s="34">
        <v>151</v>
      </c>
      <c r="G8341" s="34">
        <v>90</v>
      </c>
      <c r="H8341" s="34">
        <v>155</v>
      </c>
      <c r="I8341" s="34">
        <v>146</v>
      </c>
      <c r="J8341" s="34">
        <v>160</v>
      </c>
      <c r="K8341" s="34">
        <v>139</v>
      </c>
      <c r="L8341" s="34">
        <v>99</v>
      </c>
      <c r="M8341" s="34">
        <v>85</v>
      </c>
      <c r="N8341" s="34">
        <v>94</v>
      </c>
      <c r="O8341" s="34">
        <v>122</v>
      </c>
      <c r="P8341" s="34">
        <v>149</v>
      </c>
      <c r="Q8341" s="34">
        <v>162</v>
      </c>
      <c r="R8341" s="34">
        <v>165</v>
      </c>
      <c r="S8341" s="34">
        <v>152</v>
      </c>
      <c r="T8341" s="34">
        <v>123</v>
      </c>
      <c r="U8341" s="34">
        <v>85</v>
      </c>
      <c r="V8341" s="34">
        <v>167</v>
      </c>
      <c r="W8341" s="34">
        <v>131</v>
      </c>
      <c r="X8341" s="34">
        <v>156</v>
      </c>
      <c r="Y8341" s="34">
        <v>124</v>
      </c>
      <c r="Z8341" s="34">
        <v>196</v>
      </c>
      <c r="AA8341" s="34">
        <v>150</v>
      </c>
      <c r="AB8341" s="34">
        <v>169</v>
      </c>
      <c r="AC8341" s="34">
        <v>179</v>
      </c>
    </row>
    <row r="8342" spans="1:29" x14ac:dyDescent="0.2">
      <c r="A8342" s="34" t="s">
        <v>68835</v>
      </c>
      <c r="B8342" s="34">
        <v>546</v>
      </c>
      <c r="C8342" s="34">
        <v>399</v>
      </c>
      <c r="D8342" s="34">
        <v>412</v>
      </c>
      <c r="E8342" s="34">
        <v>465</v>
      </c>
      <c r="F8342" s="34">
        <v>399</v>
      </c>
      <c r="G8342" s="34">
        <v>463</v>
      </c>
      <c r="H8342" s="34">
        <v>405</v>
      </c>
      <c r="I8342" s="34">
        <v>407</v>
      </c>
      <c r="J8342" s="34">
        <v>334</v>
      </c>
      <c r="K8342" s="34">
        <v>482</v>
      </c>
      <c r="L8342" s="34">
        <v>332</v>
      </c>
      <c r="M8342" s="34">
        <v>405</v>
      </c>
      <c r="N8342" s="34">
        <v>369</v>
      </c>
      <c r="O8342" s="34">
        <v>375</v>
      </c>
      <c r="P8342" s="34">
        <v>377</v>
      </c>
      <c r="Q8342" s="34">
        <v>524</v>
      </c>
      <c r="R8342" s="34">
        <v>496</v>
      </c>
      <c r="S8342" s="34">
        <v>509</v>
      </c>
      <c r="T8342" s="34">
        <v>467</v>
      </c>
      <c r="U8342" s="34">
        <v>385</v>
      </c>
      <c r="V8342" s="34">
        <v>472</v>
      </c>
      <c r="W8342" s="34">
        <v>594</v>
      </c>
      <c r="X8342" s="34">
        <v>495</v>
      </c>
      <c r="Y8342" s="34">
        <v>557</v>
      </c>
      <c r="Z8342" s="34">
        <v>367</v>
      </c>
      <c r="AA8342" s="34">
        <v>576</v>
      </c>
      <c r="AB8342" s="34">
        <v>473</v>
      </c>
      <c r="AC8342" s="34">
        <v>685</v>
      </c>
    </row>
    <row r="8343" spans="1:29" x14ac:dyDescent="0.2">
      <c r="A8343" s="34" t="s">
        <v>68836</v>
      </c>
      <c r="B8343" s="34">
        <v>304</v>
      </c>
      <c r="C8343" s="34">
        <v>430</v>
      </c>
      <c r="D8343" s="34">
        <v>431</v>
      </c>
      <c r="E8343" s="34">
        <v>459</v>
      </c>
      <c r="F8343" s="34">
        <v>419</v>
      </c>
      <c r="G8343" s="34">
        <v>547</v>
      </c>
      <c r="H8343" s="34">
        <v>435</v>
      </c>
      <c r="I8343" s="34">
        <v>464</v>
      </c>
      <c r="J8343" s="34">
        <v>315</v>
      </c>
      <c r="K8343" s="34">
        <v>405</v>
      </c>
      <c r="L8343" s="34">
        <v>280</v>
      </c>
      <c r="M8343" s="34">
        <v>429</v>
      </c>
      <c r="N8343" s="34">
        <v>390</v>
      </c>
      <c r="O8343" s="34">
        <v>377</v>
      </c>
      <c r="P8343" s="34">
        <v>391</v>
      </c>
      <c r="Q8343" s="34">
        <v>627</v>
      </c>
      <c r="R8343" s="34">
        <v>483</v>
      </c>
      <c r="S8343" s="34">
        <v>545</v>
      </c>
      <c r="T8343" s="34">
        <v>409</v>
      </c>
      <c r="U8343" s="34">
        <v>457</v>
      </c>
      <c r="V8343" s="34">
        <v>491</v>
      </c>
      <c r="W8343" s="34">
        <v>583</v>
      </c>
      <c r="X8343" s="34">
        <v>549</v>
      </c>
      <c r="Y8343" s="34">
        <v>495</v>
      </c>
      <c r="Z8343" s="34">
        <v>446</v>
      </c>
      <c r="AA8343" s="34">
        <v>544</v>
      </c>
      <c r="AB8343" s="34">
        <v>539</v>
      </c>
      <c r="AC8343" s="34">
        <v>724</v>
      </c>
    </row>
    <row r="8344" spans="1:29" x14ac:dyDescent="0.2">
      <c r="A8344" s="34" t="s">
        <v>68837</v>
      </c>
      <c r="B8344" s="34">
        <v>149</v>
      </c>
      <c r="C8344" s="34">
        <v>388</v>
      </c>
      <c r="D8344" s="34">
        <v>133</v>
      </c>
      <c r="E8344" s="34">
        <v>472</v>
      </c>
      <c r="F8344" s="34">
        <v>146</v>
      </c>
      <c r="G8344" s="34">
        <v>519</v>
      </c>
      <c r="H8344" s="34">
        <v>130</v>
      </c>
      <c r="I8344" s="34">
        <v>438</v>
      </c>
      <c r="J8344" s="34">
        <v>69</v>
      </c>
      <c r="K8344" s="34">
        <v>498</v>
      </c>
      <c r="L8344" s="34">
        <v>77</v>
      </c>
      <c r="M8344" s="34">
        <v>402</v>
      </c>
      <c r="N8344" s="34">
        <v>111</v>
      </c>
      <c r="O8344" s="34">
        <v>387</v>
      </c>
      <c r="P8344" s="34">
        <v>145</v>
      </c>
      <c r="Q8344" s="34">
        <v>493</v>
      </c>
      <c r="R8344" s="34">
        <v>149</v>
      </c>
      <c r="S8344" s="34">
        <v>512</v>
      </c>
      <c r="T8344" s="34">
        <v>85</v>
      </c>
      <c r="U8344" s="34">
        <v>375</v>
      </c>
      <c r="V8344" s="34">
        <v>137</v>
      </c>
      <c r="W8344" s="34">
        <v>406</v>
      </c>
      <c r="X8344" s="34">
        <v>183</v>
      </c>
      <c r="Y8344" s="34">
        <v>311</v>
      </c>
      <c r="Z8344" s="34">
        <v>104</v>
      </c>
      <c r="AA8344" s="34">
        <v>442</v>
      </c>
      <c r="AB8344" s="34">
        <v>129</v>
      </c>
      <c r="AC8344" s="34">
        <v>615</v>
      </c>
    </row>
    <row r="8345" spans="1:29" x14ac:dyDescent="0.2">
      <c r="A8345" s="34" t="s">
        <v>68838</v>
      </c>
      <c r="B8345" s="34">
        <v>748</v>
      </c>
      <c r="C8345" s="34">
        <v>1112</v>
      </c>
      <c r="D8345" s="34">
        <v>1128</v>
      </c>
      <c r="E8345" s="34">
        <v>1254</v>
      </c>
      <c r="F8345" s="34">
        <v>1027</v>
      </c>
      <c r="G8345" s="34">
        <v>1241</v>
      </c>
      <c r="H8345" s="34">
        <v>989</v>
      </c>
      <c r="I8345" s="34">
        <v>1083</v>
      </c>
      <c r="J8345" s="34">
        <v>870</v>
      </c>
      <c r="K8345" s="34">
        <v>1376</v>
      </c>
      <c r="L8345" s="34">
        <v>654</v>
      </c>
      <c r="M8345" s="34">
        <v>978</v>
      </c>
      <c r="N8345" s="34">
        <v>903</v>
      </c>
      <c r="O8345" s="34">
        <v>1006</v>
      </c>
      <c r="P8345" s="34">
        <v>845</v>
      </c>
      <c r="Q8345" s="34">
        <v>1412</v>
      </c>
      <c r="R8345" s="34">
        <v>1162</v>
      </c>
      <c r="S8345" s="34">
        <v>1408</v>
      </c>
      <c r="T8345" s="34">
        <v>876</v>
      </c>
      <c r="U8345" s="34">
        <v>1109</v>
      </c>
      <c r="V8345" s="34">
        <v>1101</v>
      </c>
      <c r="W8345" s="34">
        <v>1396</v>
      </c>
      <c r="X8345" s="34">
        <v>1260</v>
      </c>
      <c r="Y8345" s="34">
        <v>1175</v>
      </c>
      <c r="Z8345" s="34">
        <v>1175</v>
      </c>
      <c r="AA8345" s="34">
        <v>1546</v>
      </c>
      <c r="AB8345" s="34">
        <v>1142</v>
      </c>
      <c r="AC8345" s="34">
        <v>1951</v>
      </c>
    </row>
    <row r="8346" spans="1:29" x14ac:dyDescent="0.2">
      <c r="A8346" s="34" t="s">
        <v>68839</v>
      </c>
      <c r="B8346" s="34">
        <v>456</v>
      </c>
      <c r="C8346" s="34">
        <v>576</v>
      </c>
      <c r="D8346" s="34">
        <v>510</v>
      </c>
      <c r="E8346" s="34">
        <v>560</v>
      </c>
      <c r="F8346" s="34">
        <v>501</v>
      </c>
      <c r="G8346" s="34">
        <v>582</v>
      </c>
      <c r="H8346" s="34">
        <v>456</v>
      </c>
      <c r="I8346" s="34">
        <v>476</v>
      </c>
      <c r="J8346" s="34">
        <v>423</v>
      </c>
      <c r="K8346" s="34">
        <v>629</v>
      </c>
      <c r="L8346" s="34">
        <v>429</v>
      </c>
      <c r="M8346" s="34">
        <v>523</v>
      </c>
      <c r="N8346" s="34">
        <v>353</v>
      </c>
      <c r="O8346" s="34">
        <v>443</v>
      </c>
      <c r="P8346" s="34">
        <v>457</v>
      </c>
      <c r="Q8346" s="34">
        <v>765</v>
      </c>
      <c r="R8346" s="34">
        <v>549</v>
      </c>
      <c r="S8346" s="34">
        <v>626</v>
      </c>
      <c r="T8346" s="34">
        <v>474</v>
      </c>
      <c r="U8346" s="34">
        <v>570</v>
      </c>
      <c r="V8346" s="34">
        <v>576</v>
      </c>
      <c r="W8346" s="34">
        <v>694</v>
      </c>
      <c r="X8346" s="34">
        <v>642</v>
      </c>
      <c r="Y8346" s="34">
        <v>642</v>
      </c>
      <c r="Z8346" s="34">
        <v>503</v>
      </c>
      <c r="AA8346" s="34">
        <v>705</v>
      </c>
      <c r="AB8346" s="34">
        <v>667</v>
      </c>
      <c r="AC8346" s="34">
        <v>860</v>
      </c>
    </row>
    <row r="8347" spans="1:29" x14ac:dyDescent="0.2">
      <c r="A8347" s="34" t="s">
        <v>68840</v>
      </c>
      <c r="B8347" s="34">
        <v>325</v>
      </c>
      <c r="C8347" s="34">
        <v>331</v>
      </c>
      <c r="D8347" s="34">
        <v>412</v>
      </c>
      <c r="E8347" s="34">
        <v>338</v>
      </c>
      <c r="F8347" s="34">
        <v>384</v>
      </c>
      <c r="G8347" s="34">
        <v>344</v>
      </c>
      <c r="H8347" s="34">
        <v>339</v>
      </c>
      <c r="I8347" s="34">
        <v>317</v>
      </c>
      <c r="J8347" s="34">
        <v>374</v>
      </c>
      <c r="K8347" s="34">
        <v>326</v>
      </c>
      <c r="L8347" s="34">
        <v>347</v>
      </c>
      <c r="M8347" s="34">
        <v>284</v>
      </c>
      <c r="N8347" s="34">
        <v>350</v>
      </c>
      <c r="O8347" s="34">
        <v>335</v>
      </c>
      <c r="P8347" s="34">
        <v>390</v>
      </c>
      <c r="Q8347" s="34">
        <v>477</v>
      </c>
      <c r="R8347" s="34">
        <v>470</v>
      </c>
      <c r="S8347" s="34">
        <v>413</v>
      </c>
      <c r="T8347" s="34">
        <v>436</v>
      </c>
      <c r="U8347" s="34">
        <v>381</v>
      </c>
      <c r="V8347" s="34">
        <v>442</v>
      </c>
      <c r="W8347" s="34">
        <v>497</v>
      </c>
      <c r="X8347" s="34">
        <v>471</v>
      </c>
      <c r="Y8347" s="34">
        <v>384</v>
      </c>
      <c r="Z8347" s="34">
        <v>388</v>
      </c>
      <c r="AA8347" s="34">
        <v>437</v>
      </c>
      <c r="AB8347" s="34">
        <v>549</v>
      </c>
      <c r="AC8347" s="34">
        <v>610</v>
      </c>
    </row>
    <row r="8348" spans="1:29" x14ac:dyDescent="0.2">
      <c r="A8348" s="34" t="s">
        <v>68841</v>
      </c>
      <c r="B8348" s="34">
        <v>476</v>
      </c>
      <c r="C8348" s="34">
        <v>645</v>
      </c>
      <c r="D8348" s="34">
        <v>649</v>
      </c>
      <c r="E8348" s="34">
        <v>687</v>
      </c>
      <c r="F8348" s="34">
        <v>711</v>
      </c>
      <c r="G8348" s="34">
        <v>1015</v>
      </c>
      <c r="H8348" s="34">
        <v>619</v>
      </c>
      <c r="I8348" s="34">
        <v>400</v>
      </c>
      <c r="J8348" s="34">
        <v>513</v>
      </c>
      <c r="K8348" s="34">
        <v>646</v>
      </c>
      <c r="L8348" s="34">
        <v>457</v>
      </c>
      <c r="M8348" s="34">
        <v>558</v>
      </c>
      <c r="N8348" s="34">
        <v>503</v>
      </c>
      <c r="O8348" s="34">
        <v>592</v>
      </c>
      <c r="P8348" s="34">
        <v>691</v>
      </c>
      <c r="Q8348" s="34">
        <v>1009</v>
      </c>
      <c r="R8348" s="34">
        <v>677</v>
      </c>
      <c r="S8348" s="34">
        <v>957</v>
      </c>
      <c r="T8348" s="34">
        <v>636</v>
      </c>
      <c r="U8348" s="34">
        <v>820</v>
      </c>
      <c r="V8348" s="34">
        <v>835</v>
      </c>
      <c r="W8348" s="34">
        <v>965</v>
      </c>
      <c r="X8348" s="34">
        <v>825</v>
      </c>
      <c r="Y8348" s="34">
        <v>908</v>
      </c>
      <c r="Z8348" s="34">
        <v>638</v>
      </c>
      <c r="AA8348" s="34">
        <v>906</v>
      </c>
      <c r="AB8348" s="34">
        <v>724</v>
      </c>
      <c r="AC8348" s="34">
        <v>1076</v>
      </c>
    </row>
    <row r="8349" spans="1:29" x14ac:dyDescent="0.2">
      <c r="A8349" s="34" t="s">
        <v>68842</v>
      </c>
      <c r="B8349" s="34">
        <v>427</v>
      </c>
      <c r="C8349" s="34">
        <v>399</v>
      </c>
      <c r="D8349" s="34">
        <v>425</v>
      </c>
      <c r="E8349" s="34">
        <v>342</v>
      </c>
      <c r="F8349" s="34">
        <v>359</v>
      </c>
      <c r="G8349" s="34">
        <v>361</v>
      </c>
      <c r="H8349" s="34">
        <v>337</v>
      </c>
      <c r="I8349" s="34">
        <v>398</v>
      </c>
      <c r="J8349" s="34">
        <v>334</v>
      </c>
      <c r="K8349" s="34">
        <v>429</v>
      </c>
      <c r="L8349" s="34">
        <v>319</v>
      </c>
      <c r="M8349" s="34">
        <v>308</v>
      </c>
      <c r="N8349" s="34">
        <v>321</v>
      </c>
      <c r="O8349" s="34">
        <v>381</v>
      </c>
      <c r="P8349" s="34">
        <v>345</v>
      </c>
      <c r="Q8349" s="34">
        <v>475</v>
      </c>
      <c r="R8349" s="34">
        <v>426</v>
      </c>
      <c r="S8349" s="34">
        <v>489</v>
      </c>
      <c r="T8349" s="34">
        <v>457</v>
      </c>
      <c r="U8349" s="34">
        <v>386</v>
      </c>
      <c r="V8349" s="34">
        <v>444</v>
      </c>
      <c r="W8349" s="34">
        <v>526</v>
      </c>
      <c r="X8349" s="34">
        <v>486</v>
      </c>
      <c r="Y8349" s="34">
        <v>479</v>
      </c>
      <c r="Z8349" s="34">
        <v>411</v>
      </c>
      <c r="AA8349" s="34">
        <v>506</v>
      </c>
      <c r="AB8349" s="34">
        <v>401</v>
      </c>
      <c r="AC8349" s="34">
        <v>634</v>
      </c>
    </row>
    <row r="8350" spans="1:29" x14ac:dyDescent="0.2">
      <c r="A8350" s="34" t="s">
        <v>68843</v>
      </c>
      <c r="B8350" s="34">
        <v>367</v>
      </c>
      <c r="C8350" s="34">
        <v>286</v>
      </c>
      <c r="D8350" s="34">
        <v>424</v>
      </c>
      <c r="E8350" s="34">
        <v>316</v>
      </c>
      <c r="F8350" s="34">
        <v>354</v>
      </c>
      <c r="G8350" s="34">
        <v>321</v>
      </c>
      <c r="H8350" s="34">
        <v>339</v>
      </c>
      <c r="I8350" s="34">
        <v>336</v>
      </c>
      <c r="J8350" s="34">
        <v>306</v>
      </c>
      <c r="K8350" s="34">
        <v>339</v>
      </c>
      <c r="L8350" s="34">
        <v>250</v>
      </c>
      <c r="M8350" s="34">
        <v>300</v>
      </c>
      <c r="N8350" s="34">
        <v>307</v>
      </c>
      <c r="O8350" s="34">
        <v>296</v>
      </c>
      <c r="P8350" s="34">
        <v>286</v>
      </c>
      <c r="Q8350" s="34">
        <v>436</v>
      </c>
      <c r="R8350" s="34">
        <v>434</v>
      </c>
      <c r="S8350" s="34">
        <v>404</v>
      </c>
      <c r="T8350" s="34">
        <v>396</v>
      </c>
      <c r="U8350" s="34">
        <v>320</v>
      </c>
      <c r="V8350" s="34">
        <v>393</v>
      </c>
      <c r="W8350" s="34">
        <v>384</v>
      </c>
      <c r="X8350" s="34">
        <v>587</v>
      </c>
      <c r="Y8350" s="34">
        <v>309</v>
      </c>
      <c r="Z8350" s="34">
        <v>398</v>
      </c>
      <c r="AA8350" s="34">
        <v>370</v>
      </c>
      <c r="AB8350" s="34">
        <v>360</v>
      </c>
      <c r="AC8350" s="34">
        <v>475</v>
      </c>
    </row>
    <row r="8351" spans="1:29" x14ac:dyDescent="0.2">
      <c r="A8351" s="34" t="s">
        <v>68844</v>
      </c>
      <c r="B8351" s="34">
        <v>364</v>
      </c>
      <c r="C8351" s="34">
        <v>464</v>
      </c>
      <c r="D8351" s="34">
        <v>324</v>
      </c>
      <c r="E8351" s="34">
        <v>598</v>
      </c>
      <c r="F8351" s="34">
        <v>370</v>
      </c>
      <c r="G8351" s="34">
        <v>573</v>
      </c>
      <c r="H8351" s="34">
        <v>324</v>
      </c>
      <c r="I8351" s="34">
        <v>520</v>
      </c>
      <c r="J8351" s="34">
        <v>276</v>
      </c>
      <c r="K8351" s="34">
        <v>549</v>
      </c>
      <c r="L8351" s="34">
        <v>340</v>
      </c>
      <c r="M8351" s="34">
        <v>474</v>
      </c>
      <c r="N8351" s="34">
        <v>303</v>
      </c>
      <c r="O8351" s="34">
        <v>438</v>
      </c>
      <c r="P8351" s="34">
        <v>382</v>
      </c>
      <c r="Q8351" s="34">
        <v>641</v>
      </c>
      <c r="R8351" s="34">
        <v>476</v>
      </c>
      <c r="S8351" s="34">
        <v>579</v>
      </c>
      <c r="T8351" s="34">
        <v>446</v>
      </c>
      <c r="U8351" s="34">
        <v>539</v>
      </c>
      <c r="V8351" s="34">
        <v>432</v>
      </c>
      <c r="W8351" s="34">
        <v>734</v>
      </c>
      <c r="X8351" s="34">
        <v>484</v>
      </c>
      <c r="Y8351" s="34">
        <v>594</v>
      </c>
      <c r="Z8351" s="34">
        <v>442</v>
      </c>
      <c r="AA8351" s="34">
        <v>623</v>
      </c>
      <c r="AB8351" s="34">
        <v>448</v>
      </c>
      <c r="AC8351" s="34">
        <v>724</v>
      </c>
    </row>
    <row r="8352" spans="1:29" x14ac:dyDescent="0.2">
      <c r="A8352" s="34" t="s">
        <v>68845</v>
      </c>
      <c r="B8352" s="34">
        <v>130</v>
      </c>
      <c r="C8352" s="34">
        <v>221</v>
      </c>
      <c r="D8352" s="34">
        <v>152</v>
      </c>
      <c r="E8352" s="34">
        <v>206</v>
      </c>
      <c r="F8352" s="34">
        <v>129</v>
      </c>
      <c r="G8352" s="34">
        <v>205</v>
      </c>
      <c r="H8352" s="34">
        <v>138</v>
      </c>
      <c r="I8352" s="34">
        <v>216</v>
      </c>
      <c r="J8352" s="34">
        <v>129</v>
      </c>
      <c r="K8352" s="34">
        <v>216</v>
      </c>
      <c r="L8352" s="34">
        <v>147</v>
      </c>
      <c r="M8352" s="34">
        <v>187</v>
      </c>
      <c r="N8352" s="34">
        <v>131</v>
      </c>
      <c r="O8352" s="34">
        <v>216</v>
      </c>
      <c r="P8352" s="34">
        <v>181</v>
      </c>
      <c r="Q8352" s="34">
        <v>311</v>
      </c>
      <c r="R8352" s="34">
        <v>259</v>
      </c>
      <c r="S8352" s="34">
        <v>289</v>
      </c>
      <c r="T8352" s="34">
        <v>201</v>
      </c>
      <c r="U8352" s="34">
        <v>240</v>
      </c>
      <c r="V8352" s="34">
        <v>193</v>
      </c>
      <c r="W8352" s="34">
        <v>291</v>
      </c>
      <c r="X8352" s="34">
        <v>205</v>
      </c>
      <c r="Y8352" s="34">
        <v>230</v>
      </c>
      <c r="Z8352" s="34">
        <v>210</v>
      </c>
      <c r="AA8352" s="34">
        <v>197</v>
      </c>
      <c r="AB8352" s="34">
        <v>220</v>
      </c>
      <c r="AC8352" s="34">
        <v>323</v>
      </c>
    </row>
    <row r="8353" spans="1:29" x14ac:dyDescent="0.2">
      <c r="A8353" s="34" t="s">
        <v>68846</v>
      </c>
      <c r="B8353" s="34">
        <v>0</v>
      </c>
      <c r="C8353" s="34">
        <v>0</v>
      </c>
      <c r="D8353" s="34">
        <v>0</v>
      </c>
      <c r="E8353" s="34">
        <v>0</v>
      </c>
      <c r="F8353" s="34">
        <v>0</v>
      </c>
      <c r="G8353" s="34">
        <v>0</v>
      </c>
      <c r="H8353" s="34">
        <v>0</v>
      </c>
      <c r="I8353" s="34">
        <v>0</v>
      </c>
      <c r="J8353" s="34">
        <v>0</v>
      </c>
      <c r="K8353" s="34">
        <v>0</v>
      </c>
      <c r="L8353" s="34">
        <v>0</v>
      </c>
      <c r="M8353" s="34">
        <v>0</v>
      </c>
      <c r="N8353" s="34">
        <v>0</v>
      </c>
      <c r="O8353" s="34">
        <v>0</v>
      </c>
      <c r="P8353" s="34">
        <v>0</v>
      </c>
      <c r="Q8353" s="34">
        <v>0</v>
      </c>
      <c r="R8353" s="34">
        <v>0</v>
      </c>
      <c r="S8353" s="34">
        <v>0</v>
      </c>
      <c r="T8353" s="34">
        <v>0</v>
      </c>
      <c r="U8353" s="34">
        <v>0</v>
      </c>
      <c r="V8353" s="34">
        <v>0</v>
      </c>
      <c r="W8353" s="34">
        <v>0</v>
      </c>
      <c r="X8353" s="34">
        <v>0</v>
      </c>
      <c r="Y8353" s="34">
        <v>0</v>
      </c>
      <c r="Z8353" s="34">
        <v>0</v>
      </c>
      <c r="AA8353" s="34">
        <v>0</v>
      </c>
      <c r="AB8353" s="34">
        <v>0</v>
      </c>
      <c r="AC8353" s="34">
        <v>0</v>
      </c>
    </row>
    <row r="8354" spans="1:29" x14ac:dyDescent="0.2">
      <c r="A8354" s="34" t="s">
        <v>68847</v>
      </c>
      <c r="B8354" s="34">
        <v>417</v>
      </c>
      <c r="C8354" s="34">
        <v>2744</v>
      </c>
      <c r="D8354" s="34">
        <v>415</v>
      </c>
      <c r="E8354" s="34">
        <v>3078</v>
      </c>
      <c r="F8354" s="34">
        <v>413</v>
      </c>
      <c r="G8354" s="34">
        <v>3044</v>
      </c>
      <c r="H8354" s="34">
        <v>377</v>
      </c>
      <c r="I8354" s="34">
        <v>2788</v>
      </c>
      <c r="J8354" s="34">
        <v>313</v>
      </c>
      <c r="K8354" s="34">
        <v>2866</v>
      </c>
      <c r="L8354" s="34">
        <v>307</v>
      </c>
      <c r="M8354" s="34">
        <v>2509</v>
      </c>
      <c r="N8354" s="34">
        <v>309</v>
      </c>
      <c r="O8354" s="34">
        <v>2616</v>
      </c>
      <c r="P8354" s="34">
        <v>350</v>
      </c>
      <c r="Q8354" s="34">
        <v>2834</v>
      </c>
      <c r="R8354" s="34">
        <v>468</v>
      </c>
      <c r="S8354" s="34">
        <v>2575</v>
      </c>
      <c r="T8354" s="34">
        <v>426</v>
      </c>
      <c r="U8354" s="34">
        <v>2333</v>
      </c>
      <c r="V8354" s="34">
        <v>442</v>
      </c>
      <c r="W8354" s="34">
        <v>2657</v>
      </c>
      <c r="X8354" s="34">
        <v>485</v>
      </c>
      <c r="Y8354" s="34">
        <v>2234</v>
      </c>
      <c r="Z8354" s="34">
        <v>475</v>
      </c>
      <c r="AA8354" s="34">
        <v>2354</v>
      </c>
      <c r="AB8354" s="34">
        <v>544</v>
      </c>
      <c r="AC8354" s="34">
        <v>3023</v>
      </c>
    </row>
    <row r="8355" spans="1:29" x14ac:dyDescent="0.2">
      <c r="A8355" s="34" t="s">
        <v>68848</v>
      </c>
      <c r="B8355" s="34">
        <v>1083</v>
      </c>
      <c r="C8355" s="34">
        <v>2565</v>
      </c>
      <c r="D8355" s="34">
        <v>854</v>
      </c>
      <c r="E8355" s="34">
        <v>2998</v>
      </c>
      <c r="F8355" s="34">
        <v>742</v>
      </c>
      <c r="G8355" s="34">
        <v>3081</v>
      </c>
      <c r="H8355" s="34">
        <v>737</v>
      </c>
      <c r="I8355" s="34">
        <v>2897</v>
      </c>
      <c r="J8355" s="34">
        <v>722</v>
      </c>
      <c r="K8355" s="34">
        <v>3009</v>
      </c>
      <c r="L8355" s="34">
        <v>787</v>
      </c>
      <c r="M8355" s="34">
        <v>2746</v>
      </c>
      <c r="N8355" s="34">
        <v>618</v>
      </c>
      <c r="O8355" s="34">
        <v>2732</v>
      </c>
      <c r="P8355" s="34">
        <v>739</v>
      </c>
      <c r="Q8355" s="34">
        <v>3290</v>
      </c>
      <c r="R8355" s="34">
        <v>1152</v>
      </c>
      <c r="S8355" s="34">
        <v>2693</v>
      </c>
      <c r="T8355" s="34">
        <v>1019</v>
      </c>
      <c r="U8355" s="34">
        <v>2762</v>
      </c>
      <c r="V8355" s="34">
        <v>1071</v>
      </c>
      <c r="W8355" s="34">
        <v>3179</v>
      </c>
      <c r="X8355" s="34">
        <v>1086</v>
      </c>
      <c r="Y8355" s="34">
        <v>3142</v>
      </c>
      <c r="Z8355" s="34">
        <v>907</v>
      </c>
      <c r="AA8355" s="34">
        <v>2675</v>
      </c>
      <c r="AB8355" s="34">
        <v>1242</v>
      </c>
      <c r="AC8355" s="34">
        <v>3549</v>
      </c>
    </row>
    <row r="8356" spans="1:29" x14ac:dyDescent="0.2">
      <c r="A8356" s="34" t="s">
        <v>68849</v>
      </c>
      <c r="B8356" s="34">
        <v>392</v>
      </c>
      <c r="C8356" s="34">
        <v>523</v>
      </c>
      <c r="D8356" s="34">
        <v>491</v>
      </c>
      <c r="E8356" s="34">
        <v>634</v>
      </c>
      <c r="F8356" s="34">
        <v>430</v>
      </c>
      <c r="G8356" s="34">
        <v>646</v>
      </c>
      <c r="H8356" s="34">
        <v>468</v>
      </c>
      <c r="I8356" s="34">
        <v>502</v>
      </c>
      <c r="J8356" s="34">
        <v>361</v>
      </c>
      <c r="K8356" s="34">
        <v>610</v>
      </c>
      <c r="L8356" s="34">
        <v>270</v>
      </c>
      <c r="M8356" s="34">
        <v>508</v>
      </c>
      <c r="N8356" s="34">
        <v>372</v>
      </c>
      <c r="O8356" s="34">
        <v>485</v>
      </c>
      <c r="P8356" s="34">
        <v>397</v>
      </c>
      <c r="Q8356" s="34">
        <v>683</v>
      </c>
      <c r="R8356" s="34">
        <v>495</v>
      </c>
      <c r="S8356" s="34">
        <v>703</v>
      </c>
      <c r="T8356" s="34">
        <v>382</v>
      </c>
      <c r="U8356" s="34">
        <v>506</v>
      </c>
      <c r="V8356" s="34">
        <v>471</v>
      </c>
      <c r="W8356" s="34">
        <v>625</v>
      </c>
      <c r="X8356" s="34">
        <v>524</v>
      </c>
      <c r="Y8356" s="34">
        <v>495</v>
      </c>
      <c r="Z8356" s="34">
        <v>615</v>
      </c>
      <c r="AA8356" s="34">
        <v>682</v>
      </c>
      <c r="AB8356" s="34">
        <v>409</v>
      </c>
      <c r="AC8356" s="34">
        <v>792</v>
      </c>
    </row>
    <row r="8357" spans="1:29" x14ac:dyDescent="0.2">
      <c r="A8357" s="34" t="s">
        <v>68850</v>
      </c>
      <c r="B8357" s="34">
        <v>611</v>
      </c>
      <c r="C8357" s="34">
        <v>452</v>
      </c>
      <c r="D8357" s="34">
        <v>563</v>
      </c>
      <c r="E8357" s="34">
        <v>601</v>
      </c>
      <c r="F8357" s="34">
        <v>575</v>
      </c>
      <c r="G8357" s="34">
        <v>590</v>
      </c>
      <c r="H8357" s="34">
        <v>564</v>
      </c>
      <c r="I8357" s="34">
        <v>507</v>
      </c>
      <c r="J8357" s="34">
        <v>540</v>
      </c>
      <c r="K8357" s="34">
        <v>531</v>
      </c>
      <c r="L8357" s="34">
        <v>534</v>
      </c>
      <c r="M8357" s="34">
        <v>471</v>
      </c>
      <c r="N8357" s="34">
        <v>455</v>
      </c>
      <c r="O8357" s="34">
        <v>478</v>
      </c>
      <c r="P8357" s="34">
        <v>475</v>
      </c>
      <c r="Q8357" s="34">
        <v>710</v>
      </c>
      <c r="R8357" s="34">
        <v>675</v>
      </c>
      <c r="S8357" s="34">
        <v>699</v>
      </c>
      <c r="T8357" s="34">
        <v>641</v>
      </c>
      <c r="U8357" s="34">
        <v>580</v>
      </c>
      <c r="V8357" s="34">
        <v>690</v>
      </c>
      <c r="W8357" s="34">
        <v>763</v>
      </c>
      <c r="X8357" s="34">
        <v>619</v>
      </c>
      <c r="Y8357" s="34">
        <v>745</v>
      </c>
      <c r="Z8357" s="34">
        <v>608</v>
      </c>
      <c r="AA8357" s="34">
        <v>638</v>
      </c>
      <c r="AB8357" s="34">
        <v>809</v>
      </c>
      <c r="AC8357" s="34">
        <v>937</v>
      </c>
    </row>
    <row r="8358" spans="1:29" x14ac:dyDescent="0.2">
      <c r="A8358" s="34" t="s">
        <v>68851</v>
      </c>
      <c r="B8358" s="34">
        <v>568</v>
      </c>
      <c r="C8358" s="34">
        <v>550</v>
      </c>
      <c r="D8358" s="34">
        <v>583</v>
      </c>
      <c r="E8358" s="34">
        <v>560</v>
      </c>
      <c r="F8358" s="34">
        <v>577</v>
      </c>
      <c r="G8358" s="34">
        <v>520</v>
      </c>
      <c r="H8358" s="34">
        <v>602</v>
      </c>
      <c r="I8358" s="34">
        <v>526</v>
      </c>
      <c r="J8358" s="34">
        <v>588</v>
      </c>
      <c r="K8358" s="34">
        <v>612</v>
      </c>
      <c r="L8358" s="34">
        <v>479</v>
      </c>
      <c r="M8358" s="34">
        <v>500</v>
      </c>
      <c r="N8358" s="34">
        <v>545</v>
      </c>
      <c r="O8358" s="34">
        <v>454</v>
      </c>
      <c r="P8358" s="34">
        <v>530</v>
      </c>
      <c r="Q8358" s="34">
        <v>843</v>
      </c>
      <c r="R8358" s="34">
        <v>752</v>
      </c>
      <c r="S8358" s="34">
        <v>651</v>
      </c>
      <c r="T8358" s="34">
        <v>695</v>
      </c>
      <c r="U8358" s="34">
        <v>577</v>
      </c>
      <c r="V8358" s="34">
        <v>725</v>
      </c>
      <c r="W8358" s="34">
        <v>720</v>
      </c>
      <c r="X8358" s="34">
        <v>733</v>
      </c>
      <c r="Y8358" s="34">
        <v>733</v>
      </c>
      <c r="Z8358" s="34">
        <v>640</v>
      </c>
      <c r="AA8358" s="34">
        <v>724</v>
      </c>
      <c r="AB8358" s="34">
        <v>773</v>
      </c>
      <c r="AC8358" s="34">
        <v>933</v>
      </c>
    </row>
    <row r="8359" spans="1:29" x14ac:dyDescent="0.2">
      <c r="A8359" s="34" t="s">
        <v>68852</v>
      </c>
      <c r="B8359" s="34">
        <v>63</v>
      </c>
      <c r="C8359" s="34">
        <v>146</v>
      </c>
      <c r="D8359" s="34">
        <v>79</v>
      </c>
      <c r="E8359" s="34">
        <v>147</v>
      </c>
      <c r="F8359" s="34">
        <v>66</v>
      </c>
      <c r="G8359" s="34">
        <v>119</v>
      </c>
      <c r="H8359" s="34">
        <v>70</v>
      </c>
      <c r="I8359" s="34">
        <v>141</v>
      </c>
      <c r="J8359" s="34">
        <v>58</v>
      </c>
      <c r="K8359" s="34">
        <v>134</v>
      </c>
      <c r="L8359" s="34">
        <v>44</v>
      </c>
      <c r="M8359" s="34">
        <v>97</v>
      </c>
      <c r="N8359" s="34">
        <v>57</v>
      </c>
      <c r="O8359" s="34">
        <v>136</v>
      </c>
      <c r="P8359" s="34">
        <v>59</v>
      </c>
      <c r="Q8359" s="34">
        <v>160</v>
      </c>
      <c r="R8359" s="34">
        <v>80</v>
      </c>
      <c r="S8359" s="34">
        <v>166</v>
      </c>
      <c r="T8359" s="34">
        <v>49</v>
      </c>
      <c r="U8359" s="34">
        <v>107</v>
      </c>
      <c r="V8359" s="34">
        <v>74</v>
      </c>
      <c r="W8359" s="34">
        <v>163</v>
      </c>
      <c r="X8359" s="34">
        <v>101</v>
      </c>
      <c r="Y8359" s="34">
        <v>90</v>
      </c>
      <c r="Z8359" s="34">
        <v>91</v>
      </c>
      <c r="AA8359" s="34">
        <v>166</v>
      </c>
      <c r="AB8359" s="34">
        <v>52</v>
      </c>
      <c r="AC8359" s="34">
        <v>196</v>
      </c>
    </row>
    <row r="8360" spans="1:29" x14ac:dyDescent="0.2">
      <c r="A8360" s="34" t="s">
        <v>68853</v>
      </c>
      <c r="B8360" s="34">
        <v>450</v>
      </c>
      <c r="C8360" s="34">
        <v>366</v>
      </c>
      <c r="D8360" s="34">
        <v>565</v>
      </c>
      <c r="E8360" s="34">
        <v>513</v>
      </c>
      <c r="F8360" s="34">
        <v>485</v>
      </c>
      <c r="G8360" s="34">
        <v>423</v>
      </c>
      <c r="H8360" s="34">
        <v>470</v>
      </c>
      <c r="I8360" s="34">
        <v>395</v>
      </c>
      <c r="J8360" s="34">
        <v>466</v>
      </c>
      <c r="K8360" s="34">
        <v>410</v>
      </c>
      <c r="L8360" s="34">
        <v>435</v>
      </c>
      <c r="M8360" s="34">
        <v>437</v>
      </c>
      <c r="N8360" s="34">
        <v>379</v>
      </c>
      <c r="O8360" s="34">
        <v>393</v>
      </c>
      <c r="P8360" s="34">
        <v>520</v>
      </c>
      <c r="Q8360" s="34">
        <v>635</v>
      </c>
      <c r="R8360" s="34">
        <v>629</v>
      </c>
      <c r="S8360" s="34">
        <v>524</v>
      </c>
      <c r="T8360" s="34">
        <v>670</v>
      </c>
      <c r="U8360" s="34">
        <v>460</v>
      </c>
      <c r="V8360" s="34">
        <v>550</v>
      </c>
      <c r="W8360" s="34">
        <v>549</v>
      </c>
      <c r="X8360" s="34">
        <v>658</v>
      </c>
      <c r="Y8360" s="34">
        <v>574</v>
      </c>
      <c r="Z8360" s="34">
        <v>540</v>
      </c>
      <c r="AA8360" s="34">
        <v>562</v>
      </c>
      <c r="AB8360" s="34">
        <v>748</v>
      </c>
      <c r="AC8360" s="34">
        <v>725</v>
      </c>
    </row>
    <row r="8361" spans="1:29" x14ac:dyDescent="0.2">
      <c r="A8361" s="34" t="s">
        <v>68854</v>
      </c>
      <c r="B8361" s="34">
        <v>137</v>
      </c>
      <c r="C8361" s="34">
        <v>240</v>
      </c>
      <c r="D8361" s="34">
        <v>252</v>
      </c>
      <c r="E8361" s="34">
        <v>290</v>
      </c>
      <c r="F8361" s="34">
        <v>214</v>
      </c>
      <c r="G8361" s="34">
        <v>292</v>
      </c>
      <c r="H8361" s="34">
        <v>233</v>
      </c>
      <c r="I8361" s="34">
        <v>237</v>
      </c>
      <c r="J8361" s="34">
        <v>170</v>
      </c>
      <c r="K8361" s="34">
        <v>289</v>
      </c>
      <c r="L8361" s="34">
        <v>127</v>
      </c>
      <c r="M8361" s="34">
        <v>183</v>
      </c>
      <c r="N8361" s="34">
        <v>178</v>
      </c>
      <c r="O8361" s="34">
        <v>204</v>
      </c>
      <c r="P8361" s="34">
        <v>177</v>
      </c>
      <c r="Q8361" s="34">
        <v>263</v>
      </c>
      <c r="R8361" s="34">
        <v>200</v>
      </c>
      <c r="S8361" s="34">
        <v>348</v>
      </c>
      <c r="T8361" s="34">
        <v>175</v>
      </c>
      <c r="U8361" s="34">
        <v>197</v>
      </c>
      <c r="V8361" s="34">
        <v>202</v>
      </c>
      <c r="W8361" s="34">
        <v>232</v>
      </c>
      <c r="X8361" s="34">
        <v>272</v>
      </c>
      <c r="Y8361" s="34">
        <v>211</v>
      </c>
      <c r="Z8361" s="34">
        <v>234</v>
      </c>
      <c r="AA8361" s="34">
        <v>348</v>
      </c>
      <c r="AB8361" s="34">
        <v>177</v>
      </c>
      <c r="AC8361" s="34">
        <v>384</v>
      </c>
    </row>
    <row r="8362" spans="1:29" x14ac:dyDescent="0.2">
      <c r="A8362" s="34" t="s">
        <v>68855</v>
      </c>
      <c r="B8362" s="34">
        <v>510</v>
      </c>
      <c r="C8362" s="34">
        <v>596</v>
      </c>
      <c r="D8362" s="34">
        <v>569</v>
      </c>
      <c r="E8362" s="34">
        <v>721</v>
      </c>
      <c r="F8362" s="34">
        <v>581</v>
      </c>
      <c r="G8362" s="34">
        <v>711</v>
      </c>
      <c r="H8362" s="34">
        <v>607</v>
      </c>
      <c r="I8362" s="34">
        <v>713</v>
      </c>
      <c r="J8362" s="34">
        <v>467</v>
      </c>
      <c r="K8362" s="34">
        <v>607</v>
      </c>
      <c r="L8362" s="34">
        <v>426</v>
      </c>
      <c r="M8362" s="34">
        <v>521</v>
      </c>
      <c r="N8362" s="34">
        <v>469</v>
      </c>
      <c r="O8362" s="34">
        <v>617</v>
      </c>
      <c r="P8362" s="34">
        <v>501</v>
      </c>
      <c r="Q8362" s="34">
        <v>882</v>
      </c>
      <c r="R8362" s="34">
        <v>584</v>
      </c>
      <c r="S8362" s="34">
        <v>849</v>
      </c>
      <c r="T8362" s="34">
        <v>498</v>
      </c>
      <c r="U8362" s="34">
        <v>610</v>
      </c>
      <c r="V8362" s="34">
        <v>549</v>
      </c>
      <c r="W8362" s="34">
        <v>813</v>
      </c>
      <c r="X8362" s="34">
        <v>630</v>
      </c>
      <c r="Y8362" s="34">
        <v>667</v>
      </c>
      <c r="Z8362" s="34">
        <v>598</v>
      </c>
      <c r="AA8362" s="34">
        <v>803</v>
      </c>
      <c r="AB8362" s="34">
        <v>572</v>
      </c>
      <c r="AC8362" s="34">
        <v>1013</v>
      </c>
    </row>
    <row r="8363" spans="1:29" x14ac:dyDescent="0.2">
      <c r="A8363" s="34" t="s">
        <v>68856</v>
      </c>
      <c r="B8363" s="34">
        <v>1180</v>
      </c>
      <c r="C8363" s="34">
        <v>866</v>
      </c>
      <c r="D8363" s="34">
        <v>1055</v>
      </c>
      <c r="E8363" s="34">
        <v>938</v>
      </c>
      <c r="F8363" s="34">
        <v>1007</v>
      </c>
      <c r="G8363" s="34">
        <v>920</v>
      </c>
      <c r="H8363" s="34">
        <v>999</v>
      </c>
      <c r="I8363" s="34">
        <v>834</v>
      </c>
      <c r="J8363" s="34">
        <v>958</v>
      </c>
      <c r="K8363" s="34">
        <v>862</v>
      </c>
      <c r="L8363" s="34">
        <v>934</v>
      </c>
      <c r="M8363" s="34">
        <v>812</v>
      </c>
      <c r="N8363" s="34">
        <v>856</v>
      </c>
      <c r="O8363" s="34">
        <v>827</v>
      </c>
      <c r="P8363" s="34">
        <v>963</v>
      </c>
      <c r="Q8363" s="34">
        <v>1284</v>
      </c>
      <c r="R8363" s="34">
        <v>1222</v>
      </c>
      <c r="S8363" s="34">
        <v>1098</v>
      </c>
      <c r="T8363" s="34">
        <v>1141</v>
      </c>
      <c r="U8363" s="34">
        <v>1041</v>
      </c>
      <c r="V8363" s="34">
        <v>1249</v>
      </c>
      <c r="W8363" s="34">
        <v>1292</v>
      </c>
      <c r="X8363" s="34">
        <v>1252</v>
      </c>
      <c r="Y8363" s="34">
        <v>1206</v>
      </c>
      <c r="Z8363" s="34">
        <v>1058</v>
      </c>
      <c r="AA8363" s="34">
        <v>1264</v>
      </c>
      <c r="AB8363" s="34">
        <v>1286</v>
      </c>
      <c r="AC8363" s="34">
        <v>1420</v>
      </c>
    </row>
    <row r="8364" spans="1:29" x14ac:dyDescent="0.2">
      <c r="A8364" s="34" t="s">
        <v>68857</v>
      </c>
      <c r="B8364" s="34">
        <v>316</v>
      </c>
      <c r="C8364" s="34">
        <v>331</v>
      </c>
      <c r="D8364" s="34">
        <v>371</v>
      </c>
      <c r="E8364" s="34">
        <v>280</v>
      </c>
      <c r="F8364" s="34">
        <v>369</v>
      </c>
      <c r="G8364" s="34">
        <v>292</v>
      </c>
      <c r="H8364" s="34">
        <v>345</v>
      </c>
      <c r="I8364" s="34">
        <v>259</v>
      </c>
      <c r="J8364" s="34">
        <v>281</v>
      </c>
      <c r="K8364" s="34">
        <v>258</v>
      </c>
      <c r="L8364" s="34">
        <v>281</v>
      </c>
      <c r="M8364" s="34">
        <v>248</v>
      </c>
      <c r="N8364" s="34">
        <v>302</v>
      </c>
      <c r="O8364" s="34">
        <v>245</v>
      </c>
      <c r="P8364" s="34">
        <v>267</v>
      </c>
      <c r="Q8364" s="34">
        <v>382</v>
      </c>
      <c r="R8364" s="34">
        <v>369</v>
      </c>
      <c r="S8364" s="34">
        <v>314</v>
      </c>
      <c r="T8364" s="34">
        <v>390</v>
      </c>
      <c r="U8364" s="34">
        <v>277</v>
      </c>
      <c r="V8364" s="34">
        <v>378</v>
      </c>
      <c r="W8364" s="34">
        <v>438</v>
      </c>
      <c r="X8364" s="34">
        <v>466</v>
      </c>
      <c r="Y8364" s="34">
        <v>310</v>
      </c>
      <c r="Z8364" s="34">
        <v>322</v>
      </c>
      <c r="AA8364" s="34">
        <v>412</v>
      </c>
      <c r="AB8364" s="34">
        <v>468</v>
      </c>
      <c r="AC8364" s="34">
        <v>458</v>
      </c>
    </row>
    <row r="8365" spans="1:29" x14ac:dyDescent="0.2">
      <c r="A8365" s="34" t="s">
        <v>68858</v>
      </c>
      <c r="B8365" s="34">
        <v>141</v>
      </c>
      <c r="C8365" s="34">
        <v>230</v>
      </c>
      <c r="D8365" s="34">
        <v>220</v>
      </c>
      <c r="E8365" s="34">
        <v>231</v>
      </c>
      <c r="F8365" s="34">
        <v>141</v>
      </c>
      <c r="G8365" s="34">
        <v>252</v>
      </c>
      <c r="H8365" s="34">
        <v>113</v>
      </c>
      <c r="I8365" s="34">
        <v>155</v>
      </c>
      <c r="J8365" s="34">
        <v>124</v>
      </c>
      <c r="K8365" s="34">
        <v>269</v>
      </c>
      <c r="L8365" s="34">
        <v>68</v>
      </c>
      <c r="M8365" s="34">
        <v>124</v>
      </c>
      <c r="N8365" s="34">
        <v>137</v>
      </c>
      <c r="O8365" s="34">
        <v>162</v>
      </c>
      <c r="P8365" s="34">
        <v>122</v>
      </c>
      <c r="Q8365" s="34">
        <v>199</v>
      </c>
      <c r="R8365" s="34">
        <v>140</v>
      </c>
      <c r="S8365" s="34">
        <v>278</v>
      </c>
      <c r="T8365" s="34">
        <v>96</v>
      </c>
      <c r="U8365" s="34">
        <v>159</v>
      </c>
      <c r="V8365" s="34">
        <v>182</v>
      </c>
      <c r="W8365" s="34">
        <v>194</v>
      </c>
      <c r="X8365" s="34">
        <v>171</v>
      </c>
      <c r="Y8365" s="34">
        <v>159</v>
      </c>
      <c r="Z8365" s="34">
        <v>202</v>
      </c>
      <c r="AA8365" s="34">
        <v>278</v>
      </c>
      <c r="AB8365" s="34">
        <v>112</v>
      </c>
      <c r="AC8365" s="34">
        <v>312</v>
      </c>
    </row>
    <row r="8366" spans="1:29" x14ac:dyDescent="0.2">
      <c r="A8366" s="34" t="s">
        <v>68859</v>
      </c>
      <c r="B8366" s="34">
        <v>1643</v>
      </c>
      <c r="C8366" s="34">
        <v>1287</v>
      </c>
      <c r="D8366" s="34">
        <v>1544</v>
      </c>
      <c r="E8366" s="34">
        <v>1406</v>
      </c>
      <c r="F8366" s="34">
        <v>1606</v>
      </c>
      <c r="G8366" s="34">
        <v>1440</v>
      </c>
      <c r="H8366" s="34">
        <v>1652</v>
      </c>
      <c r="I8366" s="34">
        <v>1298</v>
      </c>
      <c r="J8366" s="34">
        <v>1391</v>
      </c>
      <c r="K8366" s="34">
        <v>1437</v>
      </c>
      <c r="L8366" s="34">
        <v>1326</v>
      </c>
      <c r="M8366" s="34">
        <v>1261</v>
      </c>
      <c r="N8366" s="34">
        <v>1390</v>
      </c>
      <c r="O8366" s="34">
        <v>1177</v>
      </c>
      <c r="P8366" s="34">
        <v>1471</v>
      </c>
      <c r="Q8366" s="34">
        <v>1945</v>
      </c>
      <c r="R8366" s="34">
        <v>1968</v>
      </c>
      <c r="S8366" s="34">
        <v>1666</v>
      </c>
      <c r="T8366" s="34">
        <v>1857</v>
      </c>
      <c r="U8366" s="34">
        <v>1534</v>
      </c>
      <c r="V8366" s="34">
        <v>1733</v>
      </c>
      <c r="W8366" s="34">
        <v>1974</v>
      </c>
      <c r="X8366" s="34">
        <v>1972</v>
      </c>
      <c r="Y8366" s="34">
        <v>2005</v>
      </c>
      <c r="Z8366" s="34">
        <v>1667</v>
      </c>
      <c r="AA8366" s="34">
        <v>1872</v>
      </c>
      <c r="AB8366" s="34">
        <v>1994</v>
      </c>
      <c r="AC8366" s="34">
        <v>2350</v>
      </c>
    </row>
    <row r="8367" spans="1:29" x14ac:dyDescent="0.2">
      <c r="A8367" s="34" t="s">
        <v>68860</v>
      </c>
      <c r="B8367" s="34">
        <v>206</v>
      </c>
      <c r="C8367" s="34">
        <v>314</v>
      </c>
      <c r="D8367" s="34">
        <v>246</v>
      </c>
      <c r="E8367" s="34">
        <v>347</v>
      </c>
      <c r="F8367" s="34">
        <v>165</v>
      </c>
      <c r="G8367" s="34">
        <v>326</v>
      </c>
      <c r="H8367" s="34">
        <v>163</v>
      </c>
      <c r="I8367" s="34">
        <v>258</v>
      </c>
      <c r="J8367" s="34">
        <v>190</v>
      </c>
      <c r="K8367" s="34">
        <v>347</v>
      </c>
      <c r="L8367" s="34">
        <v>120</v>
      </c>
      <c r="M8367" s="34">
        <v>277</v>
      </c>
      <c r="N8367" s="34">
        <v>164</v>
      </c>
      <c r="O8367" s="34">
        <v>259</v>
      </c>
      <c r="P8367" s="34">
        <v>170</v>
      </c>
      <c r="Q8367" s="34">
        <v>305</v>
      </c>
      <c r="R8367" s="34">
        <v>188</v>
      </c>
      <c r="S8367" s="34">
        <v>318</v>
      </c>
      <c r="T8367" s="34">
        <v>153</v>
      </c>
      <c r="U8367" s="34">
        <v>233</v>
      </c>
      <c r="V8367" s="34">
        <v>230</v>
      </c>
      <c r="W8367" s="34">
        <v>290</v>
      </c>
      <c r="X8367" s="34">
        <v>268</v>
      </c>
      <c r="Y8367" s="34">
        <v>213</v>
      </c>
      <c r="Z8367" s="34">
        <v>223</v>
      </c>
      <c r="AA8367" s="34">
        <v>393</v>
      </c>
      <c r="AB8367" s="34">
        <v>173</v>
      </c>
      <c r="AC8367" s="34">
        <v>450</v>
      </c>
    </row>
    <row r="8368" spans="1:29" x14ac:dyDescent="0.2">
      <c r="A8368" s="34" t="s">
        <v>68861</v>
      </c>
      <c r="B8368" s="34">
        <v>203</v>
      </c>
      <c r="C8368" s="34">
        <v>366</v>
      </c>
      <c r="D8368" s="34">
        <v>246</v>
      </c>
      <c r="E8368" s="34">
        <v>426</v>
      </c>
      <c r="F8368" s="34">
        <v>219</v>
      </c>
      <c r="G8368" s="34">
        <v>369</v>
      </c>
      <c r="H8368" s="34">
        <v>245</v>
      </c>
      <c r="I8368" s="34">
        <v>324</v>
      </c>
      <c r="J8368" s="34">
        <v>195</v>
      </c>
      <c r="K8368" s="34">
        <v>436</v>
      </c>
      <c r="L8368" s="34">
        <v>127</v>
      </c>
      <c r="M8368" s="34">
        <v>284</v>
      </c>
      <c r="N8368" s="34">
        <v>201</v>
      </c>
      <c r="O8368" s="34">
        <v>298</v>
      </c>
      <c r="P8368" s="34">
        <v>176</v>
      </c>
      <c r="Q8368" s="34">
        <v>416</v>
      </c>
      <c r="R8368" s="34">
        <v>209</v>
      </c>
      <c r="S8368" s="34">
        <v>431</v>
      </c>
      <c r="T8368" s="34">
        <v>204</v>
      </c>
      <c r="U8368" s="34">
        <v>310</v>
      </c>
      <c r="V8368" s="34">
        <v>235</v>
      </c>
      <c r="W8368" s="34">
        <v>324</v>
      </c>
      <c r="X8368" s="34">
        <v>293</v>
      </c>
      <c r="Y8368" s="34">
        <v>331</v>
      </c>
      <c r="Z8368" s="34">
        <v>254</v>
      </c>
      <c r="AA8368" s="34">
        <v>359</v>
      </c>
      <c r="AB8368" s="34">
        <v>182</v>
      </c>
      <c r="AC8368" s="34">
        <v>469</v>
      </c>
    </row>
    <row r="8369" spans="1:29" x14ac:dyDescent="0.2">
      <c r="A8369" s="34" t="s">
        <v>68862</v>
      </c>
      <c r="B8369" s="34">
        <v>355</v>
      </c>
      <c r="C8369" s="34">
        <v>604</v>
      </c>
      <c r="D8369" s="34">
        <v>537</v>
      </c>
      <c r="E8369" s="34">
        <v>706</v>
      </c>
      <c r="F8369" s="34">
        <v>565</v>
      </c>
      <c r="G8369" s="34">
        <v>551</v>
      </c>
      <c r="H8369" s="34">
        <v>469</v>
      </c>
      <c r="I8369" s="34">
        <v>537</v>
      </c>
      <c r="J8369" s="34">
        <v>488</v>
      </c>
      <c r="K8369" s="34">
        <v>696</v>
      </c>
      <c r="L8369" s="34">
        <v>337</v>
      </c>
      <c r="M8369" s="34">
        <v>542</v>
      </c>
      <c r="N8369" s="34">
        <v>389</v>
      </c>
      <c r="O8369" s="34">
        <v>548</v>
      </c>
      <c r="P8369" s="34">
        <v>397</v>
      </c>
      <c r="Q8369" s="34">
        <v>768</v>
      </c>
      <c r="R8369" s="34">
        <v>589</v>
      </c>
      <c r="S8369" s="34">
        <v>689</v>
      </c>
      <c r="T8369" s="34">
        <v>415</v>
      </c>
      <c r="U8369" s="34">
        <v>597</v>
      </c>
      <c r="V8369" s="34">
        <v>573</v>
      </c>
      <c r="W8369" s="34">
        <v>641</v>
      </c>
      <c r="X8369" s="34">
        <v>712</v>
      </c>
      <c r="Y8369" s="34">
        <v>547</v>
      </c>
      <c r="Z8369" s="34">
        <v>566</v>
      </c>
      <c r="AA8369" s="34">
        <v>778</v>
      </c>
      <c r="AB8369" s="34">
        <v>590</v>
      </c>
      <c r="AC8369" s="34">
        <v>970</v>
      </c>
    </row>
    <row r="8370" spans="1:29" x14ac:dyDescent="0.2">
      <c r="A8370" s="34" t="s">
        <v>68863</v>
      </c>
      <c r="B8370" s="34">
        <v>452</v>
      </c>
      <c r="C8370" s="34">
        <v>696</v>
      </c>
      <c r="D8370" s="34">
        <v>600</v>
      </c>
      <c r="E8370" s="34">
        <v>697</v>
      </c>
      <c r="F8370" s="34">
        <v>522</v>
      </c>
      <c r="G8370" s="34">
        <v>787</v>
      </c>
      <c r="H8370" s="34">
        <v>500</v>
      </c>
      <c r="I8370" s="34">
        <v>711</v>
      </c>
      <c r="J8370" s="34">
        <v>441</v>
      </c>
      <c r="K8370" s="34">
        <v>758</v>
      </c>
      <c r="L8370" s="34">
        <v>379</v>
      </c>
      <c r="M8370" s="34">
        <v>600</v>
      </c>
      <c r="N8370" s="34">
        <v>518</v>
      </c>
      <c r="O8370" s="34">
        <v>576</v>
      </c>
      <c r="P8370" s="34">
        <v>506</v>
      </c>
      <c r="Q8370" s="34">
        <v>808</v>
      </c>
      <c r="R8370" s="34">
        <v>671</v>
      </c>
      <c r="S8370" s="34">
        <v>757</v>
      </c>
      <c r="T8370" s="34">
        <v>537</v>
      </c>
      <c r="U8370" s="34">
        <v>678</v>
      </c>
      <c r="V8370" s="34">
        <v>614</v>
      </c>
      <c r="W8370" s="34">
        <v>738</v>
      </c>
      <c r="X8370" s="34">
        <v>688</v>
      </c>
      <c r="Y8370" s="34">
        <v>744</v>
      </c>
      <c r="Z8370" s="34">
        <v>616</v>
      </c>
      <c r="AA8370" s="34">
        <v>811</v>
      </c>
      <c r="AB8370" s="34">
        <v>552</v>
      </c>
      <c r="AC8370" s="34">
        <v>1118</v>
      </c>
    </row>
    <row r="8371" spans="1:29" x14ac:dyDescent="0.2">
      <c r="A8371" s="34" t="s">
        <v>68864</v>
      </c>
      <c r="B8371" s="34">
        <v>256</v>
      </c>
      <c r="C8371" s="34">
        <v>373</v>
      </c>
      <c r="D8371" s="34">
        <v>330</v>
      </c>
      <c r="E8371" s="34">
        <v>372</v>
      </c>
      <c r="F8371" s="34">
        <v>277</v>
      </c>
      <c r="G8371" s="34">
        <v>373</v>
      </c>
      <c r="H8371" s="34">
        <v>265</v>
      </c>
      <c r="I8371" s="34">
        <v>313</v>
      </c>
      <c r="J8371" s="34">
        <v>226</v>
      </c>
      <c r="K8371" s="34">
        <v>393</v>
      </c>
      <c r="L8371" s="34">
        <v>132</v>
      </c>
      <c r="M8371" s="34">
        <v>271</v>
      </c>
      <c r="N8371" s="34">
        <v>249</v>
      </c>
      <c r="O8371" s="34">
        <v>304</v>
      </c>
      <c r="P8371" s="34">
        <v>254</v>
      </c>
      <c r="Q8371" s="34">
        <v>385</v>
      </c>
      <c r="R8371" s="34">
        <v>249</v>
      </c>
      <c r="S8371" s="34">
        <v>460</v>
      </c>
      <c r="T8371" s="34">
        <v>177</v>
      </c>
      <c r="U8371" s="34">
        <v>246</v>
      </c>
      <c r="V8371" s="34">
        <v>284</v>
      </c>
      <c r="W8371" s="34">
        <v>310</v>
      </c>
      <c r="X8371" s="34">
        <v>341</v>
      </c>
      <c r="Y8371" s="34">
        <v>224</v>
      </c>
      <c r="Z8371" s="34">
        <v>354</v>
      </c>
      <c r="AA8371" s="34">
        <v>404</v>
      </c>
      <c r="AB8371" s="34">
        <v>168</v>
      </c>
      <c r="AC8371" s="34">
        <v>502</v>
      </c>
    </row>
    <row r="8372" spans="1:29" x14ac:dyDescent="0.2">
      <c r="A8372" s="34" t="s">
        <v>68865</v>
      </c>
      <c r="B8372" s="34">
        <v>326</v>
      </c>
      <c r="C8372" s="34">
        <v>516</v>
      </c>
      <c r="D8372" s="34">
        <v>487</v>
      </c>
      <c r="E8372" s="34">
        <v>566</v>
      </c>
      <c r="F8372" s="34">
        <v>467</v>
      </c>
      <c r="G8372" s="34">
        <v>474</v>
      </c>
      <c r="H8372" s="34">
        <v>428</v>
      </c>
      <c r="I8372" s="34">
        <v>542</v>
      </c>
      <c r="J8372" s="34">
        <v>366</v>
      </c>
      <c r="K8372" s="34">
        <v>578</v>
      </c>
      <c r="L8372" s="34">
        <v>258</v>
      </c>
      <c r="M8372" s="34">
        <v>453</v>
      </c>
      <c r="N8372" s="34">
        <v>333</v>
      </c>
      <c r="O8372" s="34">
        <v>429</v>
      </c>
      <c r="P8372" s="34">
        <v>361</v>
      </c>
      <c r="Q8372" s="34">
        <v>627</v>
      </c>
      <c r="R8372" s="34">
        <v>457</v>
      </c>
      <c r="S8372" s="34">
        <v>674</v>
      </c>
      <c r="T8372" s="34">
        <v>364</v>
      </c>
      <c r="U8372" s="34">
        <v>469</v>
      </c>
      <c r="V8372" s="34">
        <v>491</v>
      </c>
      <c r="W8372" s="34">
        <v>555</v>
      </c>
      <c r="X8372" s="34">
        <v>504</v>
      </c>
      <c r="Y8372" s="34">
        <v>501</v>
      </c>
      <c r="Z8372" s="34">
        <v>453</v>
      </c>
      <c r="AA8372" s="34">
        <v>675</v>
      </c>
      <c r="AB8372" s="34">
        <v>431</v>
      </c>
      <c r="AC8372" s="34">
        <v>798</v>
      </c>
    </row>
    <row r="8373" spans="1:29" x14ac:dyDescent="0.2">
      <c r="A8373" s="34" t="s">
        <v>68866</v>
      </c>
      <c r="B8373" s="34">
        <v>218</v>
      </c>
      <c r="C8373" s="34">
        <v>276</v>
      </c>
      <c r="D8373" s="34">
        <v>334</v>
      </c>
      <c r="E8373" s="34">
        <v>321</v>
      </c>
      <c r="F8373" s="34">
        <v>327</v>
      </c>
      <c r="G8373" s="34">
        <v>228</v>
      </c>
      <c r="H8373" s="34">
        <v>248</v>
      </c>
      <c r="I8373" s="34">
        <v>321</v>
      </c>
      <c r="J8373" s="34">
        <v>242</v>
      </c>
      <c r="K8373" s="34">
        <v>309</v>
      </c>
      <c r="L8373" s="34">
        <v>198</v>
      </c>
      <c r="M8373" s="34">
        <v>243</v>
      </c>
      <c r="N8373" s="34">
        <v>230</v>
      </c>
      <c r="O8373" s="34">
        <v>268</v>
      </c>
      <c r="P8373" s="34">
        <v>280</v>
      </c>
      <c r="Q8373" s="34">
        <v>279</v>
      </c>
      <c r="R8373" s="34">
        <v>322</v>
      </c>
      <c r="S8373" s="34">
        <v>356</v>
      </c>
      <c r="T8373" s="34">
        <v>275</v>
      </c>
      <c r="U8373" s="34">
        <v>232</v>
      </c>
      <c r="V8373" s="34">
        <v>303</v>
      </c>
      <c r="W8373" s="34">
        <v>336</v>
      </c>
      <c r="X8373" s="34">
        <v>332</v>
      </c>
      <c r="Y8373" s="34">
        <v>297</v>
      </c>
      <c r="Z8373" s="34">
        <v>283</v>
      </c>
      <c r="AA8373" s="34">
        <v>355</v>
      </c>
      <c r="AB8373" s="34">
        <v>324</v>
      </c>
      <c r="AC8373" s="34">
        <v>424</v>
      </c>
    </row>
    <row r="8374" spans="1:29" x14ac:dyDescent="0.2">
      <c r="A8374" s="34" t="s">
        <v>68867</v>
      </c>
      <c r="B8374" s="34">
        <v>323</v>
      </c>
      <c r="C8374" s="34">
        <v>317</v>
      </c>
      <c r="D8374" s="34">
        <v>310</v>
      </c>
      <c r="E8374" s="34">
        <v>341</v>
      </c>
      <c r="F8374" s="34">
        <v>329</v>
      </c>
      <c r="G8374" s="34">
        <v>311</v>
      </c>
      <c r="H8374" s="34">
        <v>250</v>
      </c>
      <c r="I8374" s="34">
        <v>278</v>
      </c>
      <c r="J8374" s="34">
        <v>258</v>
      </c>
      <c r="K8374" s="34">
        <v>333</v>
      </c>
      <c r="L8374" s="34">
        <v>184</v>
      </c>
      <c r="M8374" s="34">
        <v>268</v>
      </c>
      <c r="N8374" s="34">
        <v>242</v>
      </c>
      <c r="O8374" s="34">
        <v>293</v>
      </c>
      <c r="P8374" s="34">
        <v>226</v>
      </c>
      <c r="Q8374" s="34">
        <v>418</v>
      </c>
      <c r="R8374" s="34">
        <v>336</v>
      </c>
      <c r="S8374" s="34">
        <v>320</v>
      </c>
      <c r="T8374" s="34">
        <v>316</v>
      </c>
      <c r="U8374" s="34">
        <v>349</v>
      </c>
      <c r="V8374" s="34">
        <v>324</v>
      </c>
      <c r="W8374" s="34">
        <v>385</v>
      </c>
      <c r="X8374" s="34">
        <v>340</v>
      </c>
      <c r="Y8374" s="34">
        <v>341</v>
      </c>
      <c r="Z8374" s="34">
        <v>292</v>
      </c>
      <c r="AA8374" s="34">
        <v>392</v>
      </c>
      <c r="AB8374" s="34">
        <v>298</v>
      </c>
      <c r="AC8374" s="34">
        <v>521</v>
      </c>
    </row>
    <row r="8375" spans="1:29" x14ac:dyDescent="0.2">
      <c r="A8375" s="34" t="s">
        <v>68868</v>
      </c>
      <c r="B8375" s="34">
        <v>183</v>
      </c>
      <c r="C8375" s="34">
        <v>289</v>
      </c>
      <c r="D8375" s="34">
        <v>183</v>
      </c>
      <c r="E8375" s="34">
        <v>286</v>
      </c>
      <c r="F8375" s="34">
        <v>163</v>
      </c>
      <c r="G8375" s="34">
        <v>270</v>
      </c>
      <c r="H8375" s="34">
        <v>209</v>
      </c>
      <c r="I8375" s="34">
        <v>250</v>
      </c>
      <c r="J8375" s="34">
        <v>151</v>
      </c>
      <c r="K8375" s="34">
        <v>352</v>
      </c>
      <c r="L8375" s="34">
        <v>113</v>
      </c>
      <c r="M8375" s="34">
        <v>263</v>
      </c>
      <c r="N8375" s="34">
        <v>147</v>
      </c>
      <c r="O8375" s="34">
        <v>296</v>
      </c>
      <c r="P8375" s="34">
        <v>164</v>
      </c>
      <c r="Q8375" s="34">
        <v>354</v>
      </c>
      <c r="R8375" s="34">
        <v>198</v>
      </c>
      <c r="S8375" s="34">
        <v>301</v>
      </c>
      <c r="T8375" s="34">
        <v>165</v>
      </c>
      <c r="U8375" s="34">
        <v>236</v>
      </c>
      <c r="V8375" s="34">
        <v>212</v>
      </c>
      <c r="W8375" s="34">
        <v>274</v>
      </c>
      <c r="X8375" s="34">
        <v>210</v>
      </c>
      <c r="Y8375" s="34">
        <v>255</v>
      </c>
      <c r="Z8375" s="34">
        <v>200</v>
      </c>
      <c r="AA8375" s="34">
        <v>341</v>
      </c>
      <c r="AB8375" s="34">
        <v>180</v>
      </c>
      <c r="AC8375" s="34">
        <v>350</v>
      </c>
    </row>
    <row r="8376" spans="1:29" x14ac:dyDescent="0.2">
      <c r="A8376" s="34" t="s">
        <v>68869</v>
      </c>
      <c r="B8376" s="34">
        <v>153</v>
      </c>
      <c r="C8376" s="34">
        <v>219</v>
      </c>
      <c r="D8376" s="34">
        <v>216</v>
      </c>
      <c r="E8376" s="34">
        <v>266</v>
      </c>
      <c r="F8376" s="34">
        <v>174</v>
      </c>
      <c r="G8376" s="34">
        <v>285</v>
      </c>
      <c r="H8376" s="34">
        <v>142</v>
      </c>
      <c r="I8376" s="34">
        <v>173</v>
      </c>
      <c r="J8376" s="34">
        <v>124</v>
      </c>
      <c r="K8376" s="34">
        <v>234</v>
      </c>
      <c r="L8376" s="34">
        <v>66</v>
      </c>
      <c r="M8376" s="34">
        <v>183</v>
      </c>
      <c r="N8376" s="34">
        <v>142</v>
      </c>
      <c r="O8376" s="34">
        <v>155</v>
      </c>
      <c r="P8376" s="34">
        <v>128</v>
      </c>
      <c r="Q8376" s="34">
        <v>257</v>
      </c>
      <c r="R8376" s="34">
        <v>129</v>
      </c>
      <c r="S8376" s="34">
        <v>302</v>
      </c>
      <c r="T8376" s="34">
        <v>84</v>
      </c>
      <c r="U8376" s="34">
        <v>181</v>
      </c>
      <c r="V8376" s="34">
        <v>169</v>
      </c>
      <c r="W8376" s="34">
        <v>174</v>
      </c>
      <c r="X8376" s="34">
        <v>203</v>
      </c>
      <c r="Y8376" s="34">
        <v>138</v>
      </c>
      <c r="Z8376" s="34">
        <v>189</v>
      </c>
      <c r="AA8376" s="34">
        <v>229</v>
      </c>
      <c r="AB8376" s="34">
        <v>141</v>
      </c>
      <c r="AC8376" s="34">
        <v>395</v>
      </c>
    </row>
    <row r="8377" spans="1:29" x14ac:dyDescent="0.2">
      <c r="A8377" s="34" t="s">
        <v>68870</v>
      </c>
      <c r="B8377" s="34">
        <v>399</v>
      </c>
      <c r="C8377" s="34">
        <v>326</v>
      </c>
      <c r="D8377" s="34">
        <v>350</v>
      </c>
      <c r="E8377" s="34">
        <v>386</v>
      </c>
      <c r="F8377" s="34">
        <v>338</v>
      </c>
      <c r="G8377" s="34">
        <v>389</v>
      </c>
      <c r="H8377" s="34">
        <v>295</v>
      </c>
      <c r="I8377" s="34">
        <v>284</v>
      </c>
      <c r="J8377" s="34">
        <v>314</v>
      </c>
      <c r="K8377" s="34">
        <v>340</v>
      </c>
      <c r="L8377" s="34">
        <v>260</v>
      </c>
      <c r="M8377" s="34">
        <v>326</v>
      </c>
      <c r="N8377" s="34">
        <v>281</v>
      </c>
      <c r="O8377" s="34">
        <v>344</v>
      </c>
      <c r="P8377" s="34">
        <v>270</v>
      </c>
      <c r="Q8377" s="34">
        <v>499</v>
      </c>
      <c r="R8377" s="34">
        <v>377</v>
      </c>
      <c r="S8377" s="34">
        <v>412</v>
      </c>
      <c r="T8377" s="34">
        <v>439</v>
      </c>
      <c r="U8377" s="34">
        <v>383</v>
      </c>
      <c r="V8377" s="34">
        <v>374</v>
      </c>
      <c r="W8377" s="34">
        <v>517</v>
      </c>
      <c r="X8377" s="34">
        <v>423</v>
      </c>
      <c r="Y8377" s="34">
        <v>495</v>
      </c>
      <c r="Z8377" s="34">
        <v>395</v>
      </c>
      <c r="AA8377" s="34">
        <v>498</v>
      </c>
      <c r="AB8377" s="34">
        <v>429</v>
      </c>
      <c r="AC8377" s="34">
        <v>548</v>
      </c>
    </row>
    <row r="8378" spans="1:29" x14ac:dyDescent="0.2">
      <c r="A8378" s="34" t="s">
        <v>68871</v>
      </c>
      <c r="B8378" s="34">
        <v>187</v>
      </c>
      <c r="C8378" s="34">
        <v>279</v>
      </c>
      <c r="D8378" s="34">
        <v>255</v>
      </c>
      <c r="E8378" s="34">
        <v>312</v>
      </c>
      <c r="F8378" s="34">
        <v>245</v>
      </c>
      <c r="G8378" s="34">
        <v>264</v>
      </c>
      <c r="H8378" s="34">
        <v>204</v>
      </c>
      <c r="I8378" s="34">
        <v>243</v>
      </c>
      <c r="J8378" s="34">
        <v>186</v>
      </c>
      <c r="K8378" s="34">
        <v>333</v>
      </c>
      <c r="L8378" s="34">
        <v>134</v>
      </c>
      <c r="M8378" s="34">
        <v>254</v>
      </c>
      <c r="N8378" s="34">
        <v>212</v>
      </c>
      <c r="O8378" s="34">
        <v>229</v>
      </c>
      <c r="P8378" s="34">
        <v>168</v>
      </c>
      <c r="Q8378" s="34">
        <v>352</v>
      </c>
      <c r="R8378" s="34">
        <v>221</v>
      </c>
      <c r="S8378" s="34">
        <v>327</v>
      </c>
      <c r="T8378" s="34">
        <v>168</v>
      </c>
      <c r="U8378" s="34">
        <v>262</v>
      </c>
      <c r="V8378" s="34">
        <v>228</v>
      </c>
      <c r="W8378" s="34">
        <v>294</v>
      </c>
      <c r="X8378" s="34">
        <v>234</v>
      </c>
      <c r="Y8378" s="34">
        <v>278</v>
      </c>
      <c r="Z8378" s="34">
        <v>219</v>
      </c>
      <c r="AA8378" s="34">
        <v>340</v>
      </c>
      <c r="AB8378" s="34">
        <v>177</v>
      </c>
      <c r="AC8378" s="34">
        <v>422</v>
      </c>
    </row>
    <row r="8379" spans="1:29" x14ac:dyDescent="0.2">
      <c r="A8379" s="34" t="s">
        <v>68872</v>
      </c>
      <c r="B8379" s="34">
        <v>681</v>
      </c>
      <c r="C8379" s="34">
        <v>970</v>
      </c>
      <c r="D8379" s="34">
        <v>1036</v>
      </c>
      <c r="E8379" s="34">
        <v>1040</v>
      </c>
      <c r="F8379" s="34">
        <v>948</v>
      </c>
      <c r="G8379" s="34">
        <v>1007</v>
      </c>
      <c r="H8379" s="34">
        <v>868</v>
      </c>
      <c r="I8379" s="34">
        <v>966</v>
      </c>
      <c r="J8379" s="34">
        <v>848</v>
      </c>
      <c r="K8379" s="34">
        <v>1115</v>
      </c>
      <c r="L8379" s="34">
        <v>743</v>
      </c>
      <c r="M8379" s="34">
        <v>874</v>
      </c>
      <c r="N8379" s="34">
        <v>771</v>
      </c>
      <c r="O8379" s="34">
        <v>916</v>
      </c>
      <c r="P8379" s="34">
        <v>774</v>
      </c>
      <c r="Q8379" s="34">
        <v>1345</v>
      </c>
      <c r="R8379" s="34">
        <v>1156</v>
      </c>
      <c r="S8379" s="34">
        <v>1217</v>
      </c>
      <c r="T8379" s="34">
        <v>941</v>
      </c>
      <c r="U8379" s="34">
        <v>1035</v>
      </c>
      <c r="V8379" s="34">
        <v>1094</v>
      </c>
      <c r="W8379" s="34">
        <v>1188</v>
      </c>
      <c r="X8379" s="34">
        <v>1246</v>
      </c>
      <c r="Y8379" s="34">
        <v>1184</v>
      </c>
      <c r="Z8379" s="34">
        <v>968</v>
      </c>
      <c r="AA8379" s="34">
        <v>1366</v>
      </c>
      <c r="AB8379" s="34">
        <v>1074</v>
      </c>
      <c r="AC8379" s="34">
        <v>1730</v>
      </c>
    </row>
    <row r="8380" spans="1:29" x14ac:dyDescent="0.2">
      <c r="A8380" s="34" t="s">
        <v>68873</v>
      </c>
      <c r="B8380" s="34">
        <v>59</v>
      </c>
      <c r="C8380" s="34">
        <v>43</v>
      </c>
      <c r="D8380" s="34">
        <v>44</v>
      </c>
      <c r="E8380" s="34">
        <v>49</v>
      </c>
      <c r="F8380" s="34">
        <v>30</v>
      </c>
      <c r="G8380" s="34">
        <v>36</v>
      </c>
      <c r="H8380" s="34">
        <v>11</v>
      </c>
      <c r="I8380" s="34">
        <v>34</v>
      </c>
      <c r="J8380" s="34">
        <v>21</v>
      </c>
      <c r="K8380" s="34">
        <v>33</v>
      </c>
      <c r="L8380" s="34">
        <v>17</v>
      </c>
      <c r="M8380" s="34">
        <v>52</v>
      </c>
      <c r="N8380" s="34">
        <v>19</v>
      </c>
      <c r="O8380" s="34">
        <v>42</v>
      </c>
      <c r="P8380" s="34">
        <v>42</v>
      </c>
      <c r="Q8380" s="34">
        <v>56</v>
      </c>
      <c r="R8380" s="34">
        <v>52</v>
      </c>
      <c r="S8380" s="34">
        <v>53</v>
      </c>
      <c r="T8380" s="34">
        <v>43</v>
      </c>
      <c r="U8380" s="34">
        <v>39</v>
      </c>
      <c r="V8380" s="34">
        <v>35</v>
      </c>
      <c r="W8380" s="34">
        <v>35</v>
      </c>
      <c r="X8380" s="34">
        <v>69</v>
      </c>
      <c r="Y8380" s="34">
        <v>43</v>
      </c>
      <c r="Z8380" s="34">
        <v>24</v>
      </c>
      <c r="AA8380" s="34">
        <v>51</v>
      </c>
      <c r="AB8380" s="34">
        <v>33</v>
      </c>
      <c r="AC8380" s="34">
        <v>50</v>
      </c>
    </row>
    <row r="8381" spans="1:29" x14ac:dyDescent="0.2">
      <c r="A8381" s="34" t="s">
        <v>68874</v>
      </c>
      <c r="B8381" s="34">
        <v>363</v>
      </c>
      <c r="C8381" s="34">
        <v>418</v>
      </c>
      <c r="D8381" s="34">
        <v>494</v>
      </c>
      <c r="E8381" s="34">
        <v>453</v>
      </c>
      <c r="F8381" s="34">
        <v>466</v>
      </c>
      <c r="G8381" s="34">
        <v>446</v>
      </c>
      <c r="H8381" s="34">
        <v>482</v>
      </c>
      <c r="I8381" s="34">
        <v>400</v>
      </c>
      <c r="J8381" s="34">
        <v>390</v>
      </c>
      <c r="K8381" s="34">
        <v>449</v>
      </c>
      <c r="L8381" s="34">
        <v>390</v>
      </c>
      <c r="M8381" s="34">
        <v>385</v>
      </c>
      <c r="N8381" s="34">
        <v>384</v>
      </c>
      <c r="O8381" s="34">
        <v>348</v>
      </c>
      <c r="P8381" s="34">
        <v>461</v>
      </c>
      <c r="Q8381" s="34">
        <v>561</v>
      </c>
      <c r="R8381" s="34">
        <v>515</v>
      </c>
      <c r="S8381" s="34">
        <v>556</v>
      </c>
      <c r="T8381" s="34">
        <v>562</v>
      </c>
      <c r="U8381" s="34">
        <v>450</v>
      </c>
      <c r="V8381" s="34">
        <v>617</v>
      </c>
      <c r="W8381" s="34">
        <v>597</v>
      </c>
      <c r="X8381" s="34">
        <v>530</v>
      </c>
      <c r="Y8381" s="34">
        <v>538</v>
      </c>
      <c r="Z8381" s="34">
        <v>486</v>
      </c>
      <c r="AA8381" s="34">
        <v>598</v>
      </c>
      <c r="AB8381" s="34">
        <v>676</v>
      </c>
      <c r="AC8381" s="34">
        <v>656</v>
      </c>
    </row>
    <row r="8382" spans="1:29" x14ac:dyDescent="0.2">
      <c r="A8382" s="34" t="s">
        <v>68875</v>
      </c>
      <c r="B8382" s="34">
        <v>223</v>
      </c>
      <c r="C8382" s="34">
        <v>237</v>
      </c>
      <c r="D8382" s="34">
        <v>196</v>
      </c>
      <c r="E8382" s="34">
        <v>227</v>
      </c>
      <c r="F8382" s="34">
        <v>191</v>
      </c>
      <c r="G8382" s="34">
        <v>219</v>
      </c>
      <c r="H8382" s="34">
        <v>242</v>
      </c>
      <c r="I8382" s="34">
        <v>252</v>
      </c>
      <c r="J8382" s="34">
        <v>192</v>
      </c>
      <c r="K8382" s="34">
        <v>241</v>
      </c>
      <c r="L8382" s="34">
        <v>187</v>
      </c>
      <c r="M8382" s="34">
        <v>246</v>
      </c>
      <c r="N8382" s="34">
        <v>153</v>
      </c>
      <c r="O8382" s="34">
        <v>248</v>
      </c>
      <c r="P8382" s="34">
        <v>209</v>
      </c>
      <c r="Q8382" s="34">
        <v>386</v>
      </c>
      <c r="R8382" s="34">
        <v>265</v>
      </c>
      <c r="S8382" s="34">
        <v>285</v>
      </c>
      <c r="T8382" s="34">
        <v>266</v>
      </c>
      <c r="U8382" s="34">
        <v>272</v>
      </c>
      <c r="V8382" s="34">
        <v>252</v>
      </c>
      <c r="W8382" s="34">
        <v>375</v>
      </c>
      <c r="X8382" s="34">
        <v>270</v>
      </c>
      <c r="Y8382" s="34">
        <v>259</v>
      </c>
      <c r="Z8382" s="34">
        <v>213</v>
      </c>
      <c r="AA8382" s="34">
        <v>307</v>
      </c>
      <c r="AB8382" s="34">
        <v>213</v>
      </c>
      <c r="AC8382" s="34">
        <v>382</v>
      </c>
    </row>
    <row r="8383" spans="1:29" x14ac:dyDescent="0.2">
      <c r="A8383" s="34" t="s">
        <v>68876</v>
      </c>
      <c r="B8383" s="34">
        <v>359</v>
      </c>
      <c r="C8383" s="34">
        <v>390</v>
      </c>
      <c r="D8383" s="34">
        <v>440</v>
      </c>
      <c r="E8383" s="34">
        <v>488</v>
      </c>
      <c r="F8383" s="34">
        <v>364</v>
      </c>
      <c r="G8383" s="34">
        <v>448</v>
      </c>
      <c r="H8383" s="34">
        <v>316</v>
      </c>
      <c r="I8383" s="34">
        <v>399</v>
      </c>
      <c r="J8383" s="34">
        <v>289</v>
      </c>
      <c r="K8383" s="34">
        <v>480</v>
      </c>
      <c r="L8383" s="34">
        <v>158</v>
      </c>
      <c r="M8383" s="34">
        <v>364</v>
      </c>
      <c r="N8383" s="34">
        <v>308</v>
      </c>
      <c r="O8383" s="34">
        <v>338</v>
      </c>
      <c r="P8383" s="34">
        <v>267</v>
      </c>
      <c r="Q8383" s="34">
        <v>440</v>
      </c>
      <c r="R8383" s="34">
        <v>342</v>
      </c>
      <c r="S8383" s="34">
        <v>544</v>
      </c>
      <c r="T8383" s="34">
        <v>214</v>
      </c>
      <c r="U8383" s="34">
        <v>312</v>
      </c>
      <c r="V8383" s="34">
        <v>310</v>
      </c>
      <c r="W8383" s="34">
        <v>461</v>
      </c>
      <c r="X8383" s="34">
        <v>383</v>
      </c>
      <c r="Y8383" s="34">
        <v>323</v>
      </c>
      <c r="Z8383" s="34">
        <v>383</v>
      </c>
      <c r="AA8383" s="34">
        <v>488</v>
      </c>
      <c r="AB8383" s="34">
        <v>246</v>
      </c>
      <c r="AC8383" s="34">
        <v>673</v>
      </c>
    </row>
    <row r="8384" spans="1:29" x14ac:dyDescent="0.2">
      <c r="A8384" s="34" t="s">
        <v>68877</v>
      </c>
      <c r="B8384" s="34">
        <v>368</v>
      </c>
      <c r="C8384" s="34">
        <v>414</v>
      </c>
      <c r="D8384" s="34">
        <v>398</v>
      </c>
      <c r="E8384" s="34">
        <v>424</v>
      </c>
      <c r="F8384" s="34">
        <v>358</v>
      </c>
      <c r="G8384" s="34">
        <v>544</v>
      </c>
      <c r="H8384" s="34">
        <v>377</v>
      </c>
      <c r="I8384" s="34">
        <v>348</v>
      </c>
      <c r="J8384" s="34">
        <v>300</v>
      </c>
      <c r="K8384" s="34">
        <v>472</v>
      </c>
      <c r="L8384" s="34">
        <v>294</v>
      </c>
      <c r="M8384" s="34">
        <v>351</v>
      </c>
      <c r="N8384" s="34">
        <v>332</v>
      </c>
      <c r="O8384" s="34">
        <v>325</v>
      </c>
      <c r="P8384" s="34">
        <v>303</v>
      </c>
      <c r="Q8384" s="34">
        <v>497</v>
      </c>
      <c r="R8384" s="34">
        <v>426</v>
      </c>
      <c r="S8384" s="34">
        <v>515</v>
      </c>
      <c r="T8384" s="34">
        <v>312</v>
      </c>
      <c r="U8384" s="34">
        <v>411</v>
      </c>
      <c r="V8384" s="34">
        <v>388</v>
      </c>
      <c r="W8384" s="34">
        <v>530</v>
      </c>
      <c r="X8384" s="34">
        <v>443</v>
      </c>
      <c r="Y8384" s="34">
        <v>401</v>
      </c>
      <c r="Z8384" s="34">
        <v>415</v>
      </c>
      <c r="AA8384" s="34">
        <v>517</v>
      </c>
      <c r="AB8384" s="34">
        <v>470</v>
      </c>
      <c r="AC8384" s="34">
        <v>657</v>
      </c>
    </row>
    <row r="8385" spans="1:29" x14ac:dyDescent="0.2">
      <c r="A8385" s="34" t="s">
        <v>68878</v>
      </c>
      <c r="B8385" s="34">
        <v>201</v>
      </c>
      <c r="C8385" s="34">
        <v>272</v>
      </c>
      <c r="D8385" s="34">
        <v>369</v>
      </c>
      <c r="E8385" s="34">
        <v>281</v>
      </c>
      <c r="F8385" s="34">
        <v>371</v>
      </c>
      <c r="G8385" s="34">
        <v>261</v>
      </c>
      <c r="H8385" s="34">
        <v>292</v>
      </c>
      <c r="I8385" s="34">
        <v>292</v>
      </c>
      <c r="J8385" s="34">
        <v>301</v>
      </c>
      <c r="K8385" s="34">
        <v>331</v>
      </c>
      <c r="L8385" s="34">
        <v>217</v>
      </c>
      <c r="M8385" s="34">
        <v>294</v>
      </c>
      <c r="N8385" s="34">
        <v>267</v>
      </c>
      <c r="O8385" s="34">
        <v>251</v>
      </c>
      <c r="P8385" s="34">
        <v>266</v>
      </c>
      <c r="Q8385" s="34">
        <v>373</v>
      </c>
      <c r="R8385" s="34">
        <v>360</v>
      </c>
      <c r="S8385" s="34">
        <v>442</v>
      </c>
      <c r="T8385" s="34">
        <v>289</v>
      </c>
      <c r="U8385" s="34">
        <v>328</v>
      </c>
      <c r="V8385" s="34">
        <v>339</v>
      </c>
      <c r="W8385" s="34">
        <v>318</v>
      </c>
      <c r="X8385" s="34">
        <v>317</v>
      </c>
      <c r="Y8385" s="34">
        <v>369</v>
      </c>
      <c r="Z8385" s="34">
        <v>314</v>
      </c>
      <c r="AA8385" s="34">
        <v>364</v>
      </c>
      <c r="AB8385" s="34">
        <v>326</v>
      </c>
      <c r="AC8385" s="34">
        <v>482</v>
      </c>
    </row>
    <row r="8386" spans="1:29" x14ac:dyDescent="0.2">
      <c r="A8386" s="34" t="s">
        <v>68879</v>
      </c>
      <c r="B8386" s="34">
        <v>372</v>
      </c>
      <c r="C8386" s="34">
        <v>678</v>
      </c>
      <c r="D8386" s="34">
        <v>482</v>
      </c>
      <c r="E8386" s="34">
        <v>621</v>
      </c>
      <c r="F8386" s="34">
        <v>481</v>
      </c>
      <c r="G8386" s="34">
        <v>708</v>
      </c>
      <c r="H8386" s="34">
        <v>447</v>
      </c>
      <c r="I8386" s="34">
        <v>601</v>
      </c>
      <c r="J8386" s="34">
        <v>483</v>
      </c>
      <c r="K8386" s="34">
        <v>619</v>
      </c>
      <c r="L8386" s="34">
        <v>312</v>
      </c>
      <c r="M8386" s="34">
        <v>474</v>
      </c>
      <c r="N8386" s="34">
        <v>344</v>
      </c>
      <c r="O8386" s="34">
        <v>564</v>
      </c>
      <c r="P8386" s="34">
        <v>437</v>
      </c>
      <c r="Q8386" s="34">
        <v>752</v>
      </c>
      <c r="R8386" s="34">
        <v>558</v>
      </c>
      <c r="S8386" s="34">
        <v>669</v>
      </c>
      <c r="T8386" s="34">
        <v>474</v>
      </c>
      <c r="U8386" s="34">
        <v>595</v>
      </c>
      <c r="V8386" s="34">
        <v>475</v>
      </c>
      <c r="W8386" s="34">
        <v>664</v>
      </c>
      <c r="X8386" s="34">
        <v>544</v>
      </c>
      <c r="Y8386" s="34">
        <v>637</v>
      </c>
      <c r="Z8386" s="34">
        <v>531</v>
      </c>
      <c r="AA8386" s="34">
        <v>687</v>
      </c>
      <c r="AB8386" s="34">
        <v>573</v>
      </c>
      <c r="AC8386" s="34">
        <v>874</v>
      </c>
    </row>
    <row r="8387" spans="1:29" x14ac:dyDescent="0.2">
      <c r="A8387" s="34" t="s">
        <v>68880</v>
      </c>
      <c r="B8387" s="34">
        <v>699</v>
      </c>
      <c r="C8387" s="34">
        <v>662</v>
      </c>
      <c r="D8387" s="34">
        <v>767</v>
      </c>
      <c r="E8387" s="34">
        <v>665</v>
      </c>
      <c r="F8387" s="34">
        <v>788</v>
      </c>
      <c r="G8387" s="34">
        <v>787</v>
      </c>
      <c r="H8387" s="34">
        <v>853</v>
      </c>
      <c r="I8387" s="34">
        <v>616</v>
      </c>
      <c r="J8387" s="34">
        <v>737</v>
      </c>
      <c r="K8387" s="34">
        <v>693</v>
      </c>
      <c r="L8387" s="34">
        <v>688</v>
      </c>
      <c r="M8387" s="34">
        <v>662</v>
      </c>
      <c r="N8387" s="34">
        <v>614</v>
      </c>
      <c r="O8387" s="34">
        <v>585</v>
      </c>
      <c r="P8387" s="34">
        <v>759</v>
      </c>
      <c r="Q8387" s="34">
        <v>886</v>
      </c>
      <c r="R8387" s="34">
        <v>1034</v>
      </c>
      <c r="S8387" s="34">
        <v>806</v>
      </c>
      <c r="T8387" s="34">
        <v>912</v>
      </c>
      <c r="U8387" s="34">
        <v>748</v>
      </c>
      <c r="V8387" s="34">
        <v>858</v>
      </c>
      <c r="W8387" s="34">
        <v>875</v>
      </c>
      <c r="X8387" s="34">
        <v>885</v>
      </c>
      <c r="Y8387" s="34">
        <v>803</v>
      </c>
      <c r="Z8387" s="34">
        <v>770</v>
      </c>
      <c r="AA8387" s="34">
        <v>879</v>
      </c>
      <c r="AB8387" s="34">
        <v>1037</v>
      </c>
      <c r="AC8387" s="34">
        <v>1140</v>
      </c>
    </row>
    <row r="8388" spans="1:29" x14ac:dyDescent="0.2">
      <c r="A8388" s="34" t="s">
        <v>68881</v>
      </c>
      <c r="B8388" s="34">
        <v>186</v>
      </c>
      <c r="C8388" s="34">
        <v>228</v>
      </c>
      <c r="D8388" s="34">
        <v>227</v>
      </c>
      <c r="E8388" s="34">
        <v>252</v>
      </c>
      <c r="F8388" s="34">
        <v>193</v>
      </c>
      <c r="G8388" s="34">
        <v>185</v>
      </c>
      <c r="H8388" s="34">
        <v>178</v>
      </c>
      <c r="I8388" s="34">
        <v>227</v>
      </c>
      <c r="J8388" s="34">
        <v>136</v>
      </c>
      <c r="K8388" s="34">
        <v>302</v>
      </c>
      <c r="L8388" s="34">
        <v>107</v>
      </c>
      <c r="M8388" s="34">
        <v>222</v>
      </c>
      <c r="N8388" s="34">
        <v>133</v>
      </c>
      <c r="O8388" s="34">
        <v>207</v>
      </c>
      <c r="P8388" s="34">
        <v>132</v>
      </c>
      <c r="Q8388" s="34">
        <v>258</v>
      </c>
      <c r="R8388" s="34">
        <v>209</v>
      </c>
      <c r="S8388" s="34">
        <v>278</v>
      </c>
      <c r="T8388" s="34">
        <v>188</v>
      </c>
      <c r="U8388" s="34">
        <v>205</v>
      </c>
      <c r="V8388" s="34">
        <v>241</v>
      </c>
      <c r="W8388" s="34">
        <v>276</v>
      </c>
      <c r="X8388" s="34">
        <v>240</v>
      </c>
      <c r="Y8388" s="34">
        <v>261</v>
      </c>
      <c r="Z8388" s="34">
        <v>256</v>
      </c>
      <c r="AA8388" s="34">
        <v>282</v>
      </c>
      <c r="AB8388" s="34">
        <v>206</v>
      </c>
      <c r="AC8388" s="34">
        <v>349</v>
      </c>
    </row>
    <row r="8389" spans="1:29" x14ac:dyDescent="0.2">
      <c r="A8389" s="34" t="s">
        <v>68882</v>
      </c>
      <c r="B8389" s="34">
        <v>353</v>
      </c>
      <c r="C8389" s="34">
        <v>387</v>
      </c>
      <c r="D8389" s="34">
        <v>505</v>
      </c>
      <c r="E8389" s="34">
        <v>471</v>
      </c>
      <c r="F8389" s="34">
        <v>457</v>
      </c>
      <c r="G8389" s="34">
        <v>430</v>
      </c>
      <c r="H8389" s="34">
        <v>414</v>
      </c>
      <c r="I8389" s="34">
        <v>400</v>
      </c>
      <c r="J8389" s="34">
        <v>404</v>
      </c>
      <c r="K8389" s="34">
        <v>436</v>
      </c>
      <c r="L8389" s="34">
        <v>302</v>
      </c>
      <c r="M8389" s="34">
        <v>418</v>
      </c>
      <c r="N8389" s="34">
        <v>380</v>
      </c>
      <c r="O8389" s="34">
        <v>419</v>
      </c>
      <c r="P8389" s="34">
        <v>313</v>
      </c>
      <c r="Q8389" s="34">
        <v>572</v>
      </c>
      <c r="R8389" s="34">
        <v>450</v>
      </c>
      <c r="S8389" s="34">
        <v>539</v>
      </c>
      <c r="T8389" s="34">
        <v>410</v>
      </c>
      <c r="U8389" s="34">
        <v>404</v>
      </c>
      <c r="V8389" s="34">
        <v>494</v>
      </c>
      <c r="W8389" s="34">
        <v>475</v>
      </c>
      <c r="X8389" s="34">
        <v>530</v>
      </c>
      <c r="Y8389" s="34">
        <v>460</v>
      </c>
      <c r="Z8389" s="34">
        <v>496</v>
      </c>
      <c r="AA8389" s="34">
        <v>562</v>
      </c>
      <c r="AB8389" s="34">
        <v>466</v>
      </c>
      <c r="AC8389" s="34">
        <v>766</v>
      </c>
    </row>
    <row r="8390" spans="1:29" x14ac:dyDescent="0.2">
      <c r="A8390" s="34" t="s">
        <v>68883</v>
      </c>
      <c r="B8390" s="34">
        <v>737</v>
      </c>
      <c r="C8390" s="34">
        <v>666</v>
      </c>
      <c r="D8390" s="34">
        <v>801</v>
      </c>
      <c r="E8390" s="34">
        <v>703</v>
      </c>
      <c r="F8390" s="34">
        <v>791</v>
      </c>
      <c r="G8390" s="34">
        <v>726</v>
      </c>
      <c r="H8390" s="34">
        <v>845</v>
      </c>
      <c r="I8390" s="34">
        <v>675</v>
      </c>
      <c r="J8390" s="34">
        <v>680</v>
      </c>
      <c r="K8390" s="34">
        <v>783</v>
      </c>
      <c r="L8390" s="34">
        <v>679</v>
      </c>
      <c r="M8390" s="34">
        <v>565</v>
      </c>
      <c r="N8390" s="34">
        <v>633</v>
      </c>
      <c r="O8390" s="34">
        <v>611</v>
      </c>
      <c r="P8390" s="34">
        <v>776</v>
      </c>
      <c r="Q8390" s="34">
        <v>968</v>
      </c>
      <c r="R8390" s="34">
        <v>1195</v>
      </c>
      <c r="S8390" s="34">
        <v>873</v>
      </c>
      <c r="T8390" s="34">
        <v>918</v>
      </c>
      <c r="U8390" s="34">
        <v>820</v>
      </c>
      <c r="V8390" s="34">
        <v>913</v>
      </c>
      <c r="W8390" s="34">
        <v>1112</v>
      </c>
      <c r="X8390" s="34">
        <v>1012</v>
      </c>
      <c r="Y8390" s="34">
        <v>838</v>
      </c>
      <c r="Z8390" s="34">
        <v>826</v>
      </c>
      <c r="AA8390" s="34">
        <v>978</v>
      </c>
      <c r="AB8390" s="34">
        <v>1067</v>
      </c>
      <c r="AC8390" s="34">
        <v>1096</v>
      </c>
    </row>
    <row r="8391" spans="1:29" x14ac:dyDescent="0.2">
      <c r="A8391" s="34" t="s">
        <v>68884</v>
      </c>
      <c r="B8391" s="34">
        <v>215</v>
      </c>
      <c r="C8391" s="34">
        <v>380</v>
      </c>
      <c r="D8391" s="34">
        <v>312</v>
      </c>
      <c r="E8391" s="34">
        <v>336</v>
      </c>
      <c r="F8391" s="34">
        <v>287</v>
      </c>
      <c r="G8391" s="34">
        <v>374</v>
      </c>
      <c r="H8391" s="34">
        <v>255</v>
      </c>
      <c r="I8391" s="34">
        <v>361</v>
      </c>
      <c r="J8391" s="34">
        <v>219</v>
      </c>
      <c r="K8391" s="34">
        <v>388</v>
      </c>
      <c r="L8391" s="34">
        <v>176</v>
      </c>
      <c r="M8391" s="34">
        <v>321</v>
      </c>
      <c r="N8391" s="34">
        <v>207</v>
      </c>
      <c r="O8391" s="34">
        <v>313</v>
      </c>
      <c r="P8391" s="34">
        <v>249</v>
      </c>
      <c r="Q8391" s="34">
        <v>440</v>
      </c>
      <c r="R8391" s="34">
        <v>346</v>
      </c>
      <c r="S8391" s="34">
        <v>463</v>
      </c>
      <c r="T8391" s="34">
        <v>238</v>
      </c>
      <c r="U8391" s="34">
        <v>388</v>
      </c>
      <c r="V8391" s="34">
        <v>287</v>
      </c>
      <c r="W8391" s="34">
        <v>476</v>
      </c>
      <c r="X8391" s="34">
        <v>299</v>
      </c>
      <c r="Y8391" s="34">
        <v>346</v>
      </c>
      <c r="Z8391" s="34">
        <v>270</v>
      </c>
      <c r="AA8391" s="34">
        <v>373</v>
      </c>
      <c r="AB8391" s="34">
        <v>274</v>
      </c>
      <c r="AC8391" s="34">
        <v>526</v>
      </c>
    </row>
    <row r="8392" spans="1:29" x14ac:dyDescent="0.2">
      <c r="A8392" s="34" t="s">
        <v>68885</v>
      </c>
      <c r="B8392" s="34">
        <v>357</v>
      </c>
      <c r="C8392" s="34">
        <v>589</v>
      </c>
      <c r="D8392" s="34">
        <v>283</v>
      </c>
      <c r="E8392" s="34">
        <v>768</v>
      </c>
      <c r="F8392" s="34">
        <v>322</v>
      </c>
      <c r="G8392" s="34">
        <v>688</v>
      </c>
      <c r="H8392" s="34">
        <v>267</v>
      </c>
      <c r="I8392" s="34">
        <v>596</v>
      </c>
      <c r="J8392" s="34">
        <v>312</v>
      </c>
      <c r="K8392" s="34">
        <v>607</v>
      </c>
      <c r="L8392" s="34">
        <v>239</v>
      </c>
      <c r="M8392" s="34">
        <v>606</v>
      </c>
      <c r="N8392" s="34">
        <v>251</v>
      </c>
      <c r="O8392" s="34">
        <v>639</v>
      </c>
      <c r="P8392" s="34">
        <v>290</v>
      </c>
      <c r="Q8392" s="34">
        <v>763</v>
      </c>
      <c r="R8392" s="34">
        <v>351</v>
      </c>
      <c r="S8392" s="34">
        <v>635</v>
      </c>
      <c r="T8392" s="34">
        <v>314</v>
      </c>
      <c r="U8392" s="34">
        <v>593</v>
      </c>
      <c r="V8392" s="34">
        <v>337</v>
      </c>
      <c r="W8392" s="34">
        <v>677</v>
      </c>
      <c r="X8392" s="34">
        <v>346</v>
      </c>
      <c r="Y8392" s="34">
        <v>618</v>
      </c>
      <c r="Z8392" s="34">
        <v>305</v>
      </c>
      <c r="AA8392" s="34">
        <v>653</v>
      </c>
      <c r="AB8392" s="34">
        <v>357</v>
      </c>
      <c r="AC8392" s="34">
        <v>824</v>
      </c>
    </row>
    <row r="8393" spans="1:29" x14ac:dyDescent="0.2">
      <c r="A8393" s="34" t="s">
        <v>68886</v>
      </c>
      <c r="B8393" s="34">
        <v>442</v>
      </c>
      <c r="C8393" s="34">
        <v>599</v>
      </c>
      <c r="D8393" s="34">
        <v>449</v>
      </c>
      <c r="E8393" s="34">
        <v>601</v>
      </c>
      <c r="F8393" s="34">
        <v>484</v>
      </c>
      <c r="G8393" s="34">
        <v>690</v>
      </c>
      <c r="H8393" s="34">
        <v>431</v>
      </c>
      <c r="I8393" s="34">
        <v>596</v>
      </c>
      <c r="J8393" s="34">
        <v>415</v>
      </c>
      <c r="K8393" s="34">
        <v>696</v>
      </c>
      <c r="L8393" s="34">
        <v>356</v>
      </c>
      <c r="M8393" s="34">
        <v>587</v>
      </c>
      <c r="N8393" s="34">
        <v>403</v>
      </c>
      <c r="O8393" s="34">
        <v>494</v>
      </c>
      <c r="P8393" s="34">
        <v>394</v>
      </c>
      <c r="Q8393" s="34">
        <v>801</v>
      </c>
      <c r="R8393" s="34">
        <v>618</v>
      </c>
      <c r="S8393" s="34">
        <v>746</v>
      </c>
      <c r="T8393" s="34">
        <v>554</v>
      </c>
      <c r="U8393" s="34">
        <v>646</v>
      </c>
      <c r="V8393" s="34">
        <v>523</v>
      </c>
      <c r="W8393" s="34">
        <v>827</v>
      </c>
      <c r="X8393" s="34">
        <v>467</v>
      </c>
      <c r="Y8393" s="34">
        <v>746</v>
      </c>
      <c r="Z8393" s="34">
        <v>542</v>
      </c>
      <c r="AA8393" s="34">
        <v>818</v>
      </c>
      <c r="AB8393" s="34">
        <v>589</v>
      </c>
      <c r="AC8393" s="34">
        <v>952</v>
      </c>
    </row>
    <row r="8394" spans="1:29" x14ac:dyDescent="0.2">
      <c r="A8394" s="34" t="s">
        <v>68887</v>
      </c>
      <c r="B8394" s="34">
        <v>939</v>
      </c>
      <c r="C8394" s="34">
        <v>959</v>
      </c>
      <c r="D8394" s="34">
        <v>1035</v>
      </c>
      <c r="E8394" s="34">
        <v>942</v>
      </c>
      <c r="F8394" s="34">
        <v>991</v>
      </c>
      <c r="G8394" s="34">
        <v>984</v>
      </c>
      <c r="H8394" s="34">
        <v>1030</v>
      </c>
      <c r="I8394" s="34">
        <v>831</v>
      </c>
      <c r="J8394" s="34">
        <v>882</v>
      </c>
      <c r="K8394" s="34">
        <v>1063</v>
      </c>
      <c r="L8394" s="34">
        <v>838</v>
      </c>
      <c r="M8394" s="34">
        <v>840</v>
      </c>
      <c r="N8394" s="34">
        <v>863</v>
      </c>
      <c r="O8394" s="34">
        <v>877</v>
      </c>
      <c r="P8394" s="34">
        <v>914</v>
      </c>
      <c r="Q8394" s="34">
        <v>1272</v>
      </c>
      <c r="R8394" s="34">
        <v>1327</v>
      </c>
      <c r="S8394" s="34">
        <v>1127</v>
      </c>
      <c r="T8394" s="34">
        <v>1086</v>
      </c>
      <c r="U8394" s="34">
        <v>1001</v>
      </c>
      <c r="V8394" s="34">
        <v>1071</v>
      </c>
      <c r="W8394" s="34">
        <v>1221</v>
      </c>
      <c r="X8394" s="34">
        <v>1255</v>
      </c>
      <c r="Y8394" s="34">
        <v>1083</v>
      </c>
      <c r="Z8394" s="34">
        <v>1111</v>
      </c>
      <c r="AA8394" s="34">
        <v>1161</v>
      </c>
      <c r="AB8394" s="34">
        <v>1305</v>
      </c>
      <c r="AC8394" s="34">
        <v>1517</v>
      </c>
    </row>
    <row r="8395" spans="1:29" x14ac:dyDescent="0.2">
      <c r="A8395" s="34" t="s">
        <v>68888</v>
      </c>
      <c r="B8395" s="34">
        <v>506</v>
      </c>
      <c r="C8395" s="34">
        <v>634</v>
      </c>
      <c r="D8395" s="34">
        <v>645</v>
      </c>
      <c r="E8395" s="34">
        <v>692</v>
      </c>
      <c r="F8395" s="34">
        <v>697</v>
      </c>
      <c r="G8395" s="34">
        <v>644</v>
      </c>
      <c r="H8395" s="34">
        <v>622</v>
      </c>
      <c r="I8395" s="34">
        <v>655</v>
      </c>
      <c r="J8395" s="34">
        <v>603</v>
      </c>
      <c r="K8395" s="34">
        <v>713</v>
      </c>
      <c r="L8395" s="34">
        <v>574</v>
      </c>
      <c r="M8395" s="34">
        <v>582</v>
      </c>
      <c r="N8395" s="34">
        <v>564</v>
      </c>
      <c r="O8395" s="34">
        <v>573</v>
      </c>
      <c r="P8395" s="34">
        <v>525</v>
      </c>
      <c r="Q8395" s="34">
        <v>903</v>
      </c>
      <c r="R8395" s="34">
        <v>833</v>
      </c>
      <c r="S8395" s="34">
        <v>744</v>
      </c>
      <c r="T8395" s="34">
        <v>758</v>
      </c>
      <c r="U8395" s="34">
        <v>713</v>
      </c>
      <c r="V8395" s="34">
        <v>773</v>
      </c>
      <c r="W8395" s="34">
        <v>964</v>
      </c>
      <c r="X8395" s="34">
        <v>761</v>
      </c>
      <c r="Y8395" s="34">
        <v>858</v>
      </c>
      <c r="Z8395" s="34">
        <v>695</v>
      </c>
      <c r="AA8395" s="34">
        <v>898</v>
      </c>
      <c r="AB8395" s="34">
        <v>847</v>
      </c>
      <c r="AC8395" s="34">
        <v>1169</v>
      </c>
    </row>
    <row r="8396" spans="1:29" x14ac:dyDescent="0.2">
      <c r="A8396" s="34" t="s">
        <v>68889</v>
      </c>
      <c r="B8396" s="34">
        <v>394</v>
      </c>
      <c r="C8396" s="34">
        <v>1394</v>
      </c>
      <c r="D8396" s="34">
        <v>374</v>
      </c>
      <c r="E8396" s="34">
        <v>1519</v>
      </c>
      <c r="F8396" s="34">
        <v>414</v>
      </c>
      <c r="G8396" s="34">
        <v>1598</v>
      </c>
      <c r="H8396" s="34">
        <v>388</v>
      </c>
      <c r="I8396" s="34">
        <v>1388</v>
      </c>
      <c r="J8396" s="34">
        <v>284</v>
      </c>
      <c r="K8396" s="34">
        <v>1899</v>
      </c>
      <c r="L8396" s="34">
        <v>283</v>
      </c>
      <c r="M8396" s="34">
        <v>1340</v>
      </c>
      <c r="N8396" s="34">
        <v>343</v>
      </c>
      <c r="O8396" s="34">
        <v>1409</v>
      </c>
      <c r="P8396" s="34">
        <v>321</v>
      </c>
      <c r="Q8396" s="34">
        <v>1547</v>
      </c>
      <c r="R8396" s="34">
        <v>473</v>
      </c>
      <c r="S8396" s="34">
        <v>1327</v>
      </c>
      <c r="T8396" s="34">
        <v>445</v>
      </c>
      <c r="U8396" s="34">
        <v>1222</v>
      </c>
      <c r="V8396" s="34">
        <v>479</v>
      </c>
      <c r="W8396" s="34">
        <v>1320</v>
      </c>
      <c r="X8396" s="34">
        <v>510</v>
      </c>
      <c r="Y8396" s="34">
        <v>1176</v>
      </c>
      <c r="Z8396" s="34">
        <v>356</v>
      </c>
      <c r="AA8396" s="34">
        <v>1614</v>
      </c>
      <c r="AB8396" s="34">
        <v>446</v>
      </c>
      <c r="AC8396" s="34">
        <v>1691</v>
      </c>
    </row>
    <row r="8397" spans="1:29" x14ac:dyDescent="0.2">
      <c r="A8397" s="34" t="s">
        <v>68890</v>
      </c>
      <c r="B8397" s="34">
        <v>324</v>
      </c>
      <c r="C8397" s="34">
        <v>340</v>
      </c>
      <c r="D8397" s="34">
        <v>306</v>
      </c>
      <c r="E8397" s="34">
        <v>425</v>
      </c>
      <c r="F8397" s="34">
        <v>306</v>
      </c>
      <c r="G8397" s="34">
        <v>457</v>
      </c>
      <c r="H8397" s="34">
        <v>240</v>
      </c>
      <c r="I8397" s="34">
        <v>396</v>
      </c>
      <c r="J8397" s="34">
        <v>255</v>
      </c>
      <c r="K8397" s="34">
        <v>497</v>
      </c>
      <c r="L8397" s="34">
        <v>208</v>
      </c>
      <c r="M8397" s="34">
        <v>399</v>
      </c>
      <c r="N8397" s="34">
        <v>243</v>
      </c>
      <c r="O8397" s="34">
        <v>315</v>
      </c>
      <c r="P8397" s="34">
        <v>254</v>
      </c>
      <c r="Q8397" s="34">
        <v>562</v>
      </c>
      <c r="R8397" s="34">
        <v>350</v>
      </c>
      <c r="S8397" s="34">
        <v>462</v>
      </c>
      <c r="T8397" s="34">
        <v>232</v>
      </c>
      <c r="U8397" s="34">
        <v>403</v>
      </c>
      <c r="V8397" s="34">
        <v>296</v>
      </c>
      <c r="W8397" s="34">
        <v>541</v>
      </c>
      <c r="X8397" s="34">
        <v>375</v>
      </c>
      <c r="Y8397" s="34">
        <v>410</v>
      </c>
      <c r="Z8397" s="34">
        <v>372</v>
      </c>
      <c r="AA8397" s="34">
        <v>478</v>
      </c>
      <c r="AB8397" s="34">
        <v>350</v>
      </c>
      <c r="AC8397" s="34">
        <v>683</v>
      </c>
    </row>
    <row r="8398" spans="1:29" x14ac:dyDescent="0.2">
      <c r="A8398" s="34" t="s">
        <v>68891</v>
      </c>
      <c r="B8398" s="34">
        <v>172</v>
      </c>
      <c r="C8398" s="34">
        <v>259</v>
      </c>
      <c r="D8398" s="34">
        <v>256</v>
      </c>
      <c r="E8398" s="34">
        <v>265</v>
      </c>
      <c r="F8398" s="34">
        <v>217</v>
      </c>
      <c r="G8398" s="34">
        <v>318</v>
      </c>
      <c r="H8398" s="34">
        <v>212</v>
      </c>
      <c r="I8398" s="34">
        <v>227</v>
      </c>
      <c r="J8398" s="34">
        <v>181</v>
      </c>
      <c r="K8398" s="34">
        <v>265</v>
      </c>
      <c r="L8398" s="34">
        <v>111</v>
      </c>
      <c r="M8398" s="34">
        <v>198</v>
      </c>
      <c r="N8398" s="34">
        <v>162</v>
      </c>
      <c r="O8398" s="34">
        <v>195</v>
      </c>
      <c r="P8398" s="34">
        <v>179</v>
      </c>
      <c r="Q8398" s="34">
        <v>281</v>
      </c>
      <c r="R8398" s="34">
        <v>256</v>
      </c>
      <c r="S8398" s="34">
        <v>293</v>
      </c>
      <c r="T8398" s="34">
        <v>148</v>
      </c>
      <c r="U8398" s="34">
        <v>236</v>
      </c>
      <c r="V8398" s="34">
        <v>222</v>
      </c>
      <c r="W8398" s="34">
        <v>263</v>
      </c>
      <c r="X8398" s="34">
        <v>227</v>
      </c>
      <c r="Y8398" s="34">
        <v>240</v>
      </c>
      <c r="Z8398" s="34">
        <v>291</v>
      </c>
      <c r="AA8398" s="34">
        <v>292</v>
      </c>
      <c r="AB8398" s="34">
        <v>190</v>
      </c>
      <c r="AC8398" s="34">
        <v>400</v>
      </c>
    </row>
    <row r="8399" spans="1:29" x14ac:dyDescent="0.2">
      <c r="A8399" s="34" t="s">
        <v>68892</v>
      </c>
      <c r="B8399" s="34">
        <v>266</v>
      </c>
      <c r="C8399" s="34">
        <v>239</v>
      </c>
      <c r="D8399" s="34">
        <v>216</v>
      </c>
      <c r="E8399" s="34">
        <v>208</v>
      </c>
      <c r="F8399" s="34">
        <v>212</v>
      </c>
      <c r="G8399" s="34">
        <v>208</v>
      </c>
      <c r="H8399" s="34">
        <v>209</v>
      </c>
      <c r="I8399" s="34">
        <v>234</v>
      </c>
      <c r="J8399" s="34">
        <v>214</v>
      </c>
      <c r="K8399" s="34">
        <v>250</v>
      </c>
      <c r="L8399" s="34">
        <v>149</v>
      </c>
      <c r="M8399" s="34">
        <v>187</v>
      </c>
      <c r="N8399" s="34">
        <v>159</v>
      </c>
      <c r="O8399" s="34">
        <v>203</v>
      </c>
      <c r="P8399" s="34">
        <v>223</v>
      </c>
      <c r="Q8399" s="34">
        <v>274</v>
      </c>
      <c r="R8399" s="34">
        <v>206</v>
      </c>
      <c r="S8399" s="34">
        <v>256</v>
      </c>
      <c r="T8399" s="34">
        <v>178</v>
      </c>
      <c r="U8399" s="34">
        <v>203</v>
      </c>
      <c r="V8399" s="34">
        <v>274</v>
      </c>
      <c r="W8399" s="34">
        <v>240</v>
      </c>
      <c r="X8399" s="34">
        <v>238</v>
      </c>
      <c r="Y8399" s="34">
        <v>243</v>
      </c>
      <c r="Z8399" s="34">
        <v>196</v>
      </c>
      <c r="AA8399" s="34">
        <v>290</v>
      </c>
      <c r="AB8399" s="34">
        <v>211</v>
      </c>
      <c r="AC8399" s="34">
        <v>293</v>
      </c>
    </row>
    <row r="8400" spans="1:29" x14ac:dyDescent="0.2">
      <c r="A8400" s="34" t="s">
        <v>68893</v>
      </c>
      <c r="B8400" s="34">
        <v>338</v>
      </c>
      <c r="C8400" s="34">
        <v>515</v>
      </c>
      <c r="D8400" s="34">
        <v>433</v>
      </c>
      <c r="E8400" s="34">
        <v>561</v>
      </c>
      <c r="F8400" s="34">
        <v>396</v>
      </c>
      <c r="G8400" s="34">
        <v>542</v>
      </c>
      <c r="H8400" s="34">
        <v>421</v>
      </c>
      <c r="I8400" s="34">
        <v>464</v>
      </c>
      <c r="J8400" s="34">
        <v>385</v>
      </c>
      <c r="K8400" s="34">
        <v>549</v>
      </c>
      <c r="L8400" s="34">
        <v>219</v>
      </c>
      <c r="M8400" s="34">
        <v>464</v>
      </c>
      <c r="N8400" s="34">
        <v>320</v>
      </c>
      <c r="O8400" s="34">
        <v>431</v>
      </c>
      <c r="P8400" s="34">
        <v>352</v>
      </c>
      <c r="Q8400" s="34">
        <v>584</v>
      </c>
      <c r="R8400" s="34">
        <v>456</v>
      </c>
      <c r="S8400" s="34">
        <v>614</v>
      </c>
      <c r="T8400" s="34">
        <v>331</v>
      </c>
      <c r="U8400" s="34">
        <v>479</v>
      </c>
      <c r="V8400" s="34">
        <v>448</v>
      </c>
      <c r="W8400" s="34">
        <v>520</v>
      </c>
      <c r="X8400" s="34">
        <v>458</v>
      </c>
      <c r="Y8400" s="34">
        <v>504</v>
      </c>
      <c r="Z8400" s="34">
        <v>480</v>
      </c>
      <c r="AA8400" s="34">
        <v>629</v>
      </c>
      <c r="AB8400" s="34">
        <v>444</v>
      </c>
      <c r="AC8400" s="34">
        <v>780</v>
      </c>
    </row>
    <row r="8401" spans="1:29" x14ac:dyDescent="0.2">
      <c r="A8401" s="34" t="s">
        <v>68894</v>
      </c>
      <c r="B8401" s="34">
        <v>125</v>
      </c>
      <c r="C8401" s="34">
        <v>221</v>
      </c>
      <c r="D8401" s="34">
        <v>193</v>
      </c>
      <c r="E8401" s="34">
        <v>240</v>
      </c>
      <c r="F8401" s="34">
        <v>134</v>
      </c>
      <c r="G8401" s="34">
        <v>256</v>
      </c>
      <c r="H8401" s="34">
        <v>135</v>
      </c>
      <c r="I8401" s="34">
        <v>197</v>
      </c>
      <c r="J8401" s="34">
        <v>142</v>
      </c>
      <c r="K8401" s="34">
        <v>268</v>
      </c>
      <c r="L8401" s="34">
        <v>60</v>
      </c>
      <c r="M8401" s="34">
        <v>169</v>
      </c>
      <c r="N8401" s="34">
        <v>132</v>
      </c>
      <c r="O8401" s="34">
        <v>205</v>
      </c>
      <c r="P8401" s="34">
        <v>135</v>
      </c>
      <c r="Q8401" s="34">
        <v>253</v>
      </c>
      <c r="R8401" s="34">
        <v>146</v>
      </c>
      <c r="S8401" s="34">
        <v>307</v>
      </c>
      <c r="T8401" s="34">
        <v>114</v>
      </c>
      <c r="U8401" s="34">
        <v>178</v>
      </c>
      <c r="V8401" s="34">
        <v>173</v>
      </c>
      <c r="W8401" s="34">
        <v>211</v>
      </c>
      <c r="X8401" s="34">
        <v>249</v>
      </c>
      <c r="Y8401" s="34">
        <v>217</v>
      </c>
      <c r="Z8401" s="34">
        <v>207</v>
      </c>
      <c r="AA8401" s="34">
        <v>267</v>
      </c>
      <c r="AB8401" s="34">
        <v>168</v>
      </c>
      <c r="AC8401" s="34">
        <v>304</v>
      </c>
    </row>
    <row r="8402" spans="1:29" x14ac:dyDescent="0.2">
      <c r="A8402" s="34" t="s">
        <v>68895</v>
      </c>
      <c r="B8402" s="34">
        <v>475</v>
      </c>
      <c r="C8402" s="34">
        <v>900</v>
      </c>
      <c r="D8402" s="34">
        <v>656</v>
      </c>
      <c r="E8402" s="34">
        <v>916</v>
      </c>
      <c r="F8402" s="34">
        <v>715</v>
      </c>
      <c r="G8402" s="34">
        <v>995</v>
      </c>
      <c r="H8402" s="34">
        <v>688</v>
      </c>
      <c r="I8402" s="34">
        <v>953</v>
      </c>
      <c r="J8402" s="34">
        <v>673</v>
      </c>
      <c r="K8402" s="34">
        <v>948</v>
      </c>
      <c r="L8402" s="34">
        <v>529</v>
      </c>
      <c r="M8402" s="34">
        <v>792</v>
      </c>
      <c r="N8402" s="34">
        <v>583</v>
      </c>
      <c r="O8402" s="34">
        <v>780</v>
      </c>
      <c r="P8402" s="34">
        <v>697</v>
      </c>
      <c r="Q8402" s="34">
        <v>1185</v>
      </c>
      <c r="R8402" s="34">
        <v>812</v>
      </c>
      <c r="S8402" s="34">
        <v>1103</v>
      </c>
      <c r="T8402" s="34">
        <v>732</v>
      </c>
      <c r="U8402" s="34">
        <v>938</v>
      </c>
      <c r="V8402" s="34">
        <v>795</v>
      </c>
      <c r="W8402" s="34">
        <v>1316</v>
      </c>
      <c r="X8402" s="34">
        <v>854</v>
      </c>
      <c r="Y8402" s="34">
        <v>983</v>
      </c>
      <c r="Z8402" s="34">
        <v>777</v>
      </c>
      <c r="AA8402" s="34">
        <v>1073</v>
      </c>
      <c r="AB8402" s="34">
        <v>872</v>
      </c>
      <c r="AC8402" s="34">
        <v>1518</v>
      </c>
    </row>
    <row r="8403" spans="1:29" x14ac:dyDescent="0.2">
      <c r="A8403" s="34" t="s">
        <v>68896</v>
      </c>
      <c r="B8403" s="34">
        <v>191</v>
      </c>
      <c r="C8403" s="34">
        <v>303</v>
      </c>
      <c r="D8403" s="34">
        <v>259</v>
      </c>
      <c r="E8403" s="34">
        <v>317</v>
      </c>
      <c r="F8403" s="34">
        <v>251</v>
      </c>
      <c r="G8403" s="34">
        <v>395</v>
      </c>
      <c r="H8403" s="34">
        <v>209</v>
      </c>
      <c r="I8403" s="34">
        <v>281</v>
      </c>
      <c r="J8403" s="34">
        <v>169</v>
      </c>
      <c r="K8403" s="34">
        <v>369</v>
      </c>
      <c r="L8403" s="34">
        <v>102</v>
      </c>
      <c r="M8403" s="34">
        <v>281</v>
      </c>
      <c r="N8403" s="34">
        <v>191</v>
      </c>
      <c r="O8403" s="34">
        <v>278</v>
      </c>
      <c r="P8403" s="34">
        <v>211</v>
      </c>
      <c r="Q8403" s="34">
        <v>362</v>
      </c>
      <c r="R8403" s="34">
        <v>192</v>
      </c>
      <c r="S8403" s="34">
        <v>380</v>
      </c>
      <c r="T8403" s="34">
        <v>161</v>
      </c>
      <c r="U8403" s="34">
        <v>262</v>
      </c>
      <c r="V8403" s="34">
        <v>261</v>
      </c>
      <c r="W8403" s="34">
        <v>269</v>
      </c>
      <c r="X8403" s="34">
        <v>278</v>
      </c>
      <c r="Y8403" s="34">
        <v>251</v>
      </c>
      <c r="Z8403" s="34">
        <v>247</v>
      </c>
      <c r="AA8403" s="34">
        <v>311</v>
      </c>
      <c r="AB8403" s="34">
        <v>179</v>
      </c>
      <c r="AC8403" s="34">
        <v>495</v>
      </c>
    </row>
    <row r="8404" spans="1:29" x14ac:dyDescent="0.2">
      <c r="A8404" s="34" t="s">
        <v>68897</v>
      </c>
      <c r="B8404" s="34">
        <v>247</v>
      </c>
      <c r="C8404" s="34">
        <v>226</v>
      </c>
      <c r="D8404" s="34">
        <v>245</v>
      </c>
      <c r="E8404" s="34">
        <v>237</v>
      </c>
      <c r="F8404" s="34">
        <v>208</v>
      </c>
      <c r="G8404" s="34">
        <v>241</v>
      </c>
      <c r="H8404" s="34">
        <v>190</v>
      </c>
      <c r="I8404" s="34">
        <v>225</v>
      </c>
      <c r="J8404" s="34">
        <v>172</v>
      </c>
      <c r="K8404" s="34">
        <v>283</v>
      </c>
      <c r="L8404" s="34">
        <v>153</v>
      </c>
      <c r="M8404" s="34">
        <v>231</v>
      </c>
      <c r="N8404" s="34">
        <v>171</v>
      </c>
      <c r="O8404" s="34">
        <v>230</v>
      </c>
      <c r="P8404" s="34">
        <v>197</v>
      </c>
      <c r="Q8404" s="34">
        <v>289</v>
      </c>
      <c r="R8404" s="34">
        <v>255</v>
      </c>
      <c r="S8404" s="34">
        <v>285</v>
      </c>
      <c r="T8404" s="34">
        <v>234</v>
      </c>
      <c r="U8404" s="34">
        <v>243</v>
      </c>
      <c r="V8404" s="34">
        <v>273</v>
      </c>
      <c r="W8404" s="34">
        <v>272</v>
      </c>
      <c r="X8404" s="34">
        <v>219</v>
      </c>
      <c r="Y8404" s="34">
        <v>249</v>
      </c>
      <c r="Z8404" s="34">
        <v>277</v>
      </c>
      <c r="AA8404" s="34">
        <v>316</v>
      </c>
      <c r="AB8404" s="34">
        <v>253</v>
      </c>
      <c r="AC8404" s="34">
        <v>406</v>
      </c>
    </row>
    <row r="8405" spans="1:29" x14ac:dyDescent="0.2">
      <c r="A8405" s="34" t="s">
        <v>68898</v>
      </c>
      <c r="B8405" s="34">
        <v>146</v>
      </c>
      <c r="C8405" s="34">
        <v>737</v>
      </c>
      <c r="D8405" s="34">
        <v>250</v>
      </c>
      <c r="E8405" s="34">
        <v>831</v>
      </c>
      <c r="F8405" s="34">
        <v>217</v>
      </c>
      <c r="G8405" s="34">
        <v>816</v>
      </c>
      <c r="H8405" s="34">
        <v>160</v>
      </c>
      <c r="I8405" s="34">
        <v>674</v>
      </c>
      <c r="J8405" s="34">
        <v>138</v>
      </c>
      <c r="K8405" s="34">
        <v>954</v>
      </c>
      <c r="L8405" s="34">
        <v>98</v>
      </c>
      <c r="M8405" s="34">
        <v>601</v>
      </c>
      <c r="N8405" s="34">
        <v>124</v>
      </c>
      <c r="O8405" s="34">
        <v>598</v>
      </c>
      <c r="P8405" s="34">
        <v>136</v>
      </c>
      <c r="Q8405" s="34">
        <v>683</v>
      </c>
      <c r="R8405" s="34">
        <v>179</v>
      </c>
      <c r="S8405" s="34">
        <v>810</v>
      </c>
      <c r="T8405" s="34">
        <v>115</v>
      </c>
      <c r="U8405" s="34">
        <v>538</v>
      </c>
      <c r="V8405" s="34">
        <v>212</v>
      </c>
      <c r="W8405" s="34">
        <v>498</v>
      </c>
      <c r="X8405" s="34">
        <v>221</v>
      </c>
      <c r="Y8405" s="34">
        <v>457</v>
      </c>
      <c r="Z8405" s="34">
        <v>219</v>
      </c>
      <c r="AA8405" s="34">
        <v>704</v>
      </c>
      <c r="AB8405" s="34">
        <v>148</v>
      </c>
      <c r="AC8405" s="34">
        <v>833</v>
      </c>
    </row>
    <row r="8406" spans="1:29" x14ac:dyDescent="0.2">
      <c r="A8406" s="34" t="s">
        <v>68899</v>
      </c>
      <c r="B8406" s="34">
        <v>237</v>
      </c>
      <c r="C8406" s="34">
        <v>224</v>
      </c>
      <c r="D8406" s="34">
        <v>192</v>
      </c>
      <c r="E8406" s="34">
        <v>241</v>
      </c>
      <c r="F8406" s="34">
        <v>181</v>
      </c>
      <c r="G8406" s="34">
        <v>207</v>
      </c>
      <c r="H8406" s="34">
        <v>156</v>
      </c>
      <c r="I8406" s="34">
        <v>187</v>
      </c>
      <c r="J8406" s="34">
        <v>128</v>
      </c>
      <c r="K8406" s="34">
        <v>201</v>
      </c>
      <c r="L8406" s="34">
        <v>100</v>
      </c>
      <c r="M8406" s="34">
        <v>171</v>
      </c>
      <c r="N8406" s="34">
        <v>117</v>
      </c>
      <c r="O8406" s="34">
        <v>163</v>
      </c>
      <c r="P8406" s="34">
        <v>190</v>
      </c>
      <c r="Q8406" s="34">
        <v>214</v>
      </c>
      <c r="R8406" s="34">
        <v>195</v>
      </c>
      <c r="S8406" s="34">
        <v>278</v>
      </c>
      <c r="T8406" s="34">
        <v>214</v>
      </c>
      <c r="U8406" s="34">
        <v>186</v>
      </c>
      <c r="V8406" s="34">
        <v>221</v>
      </c>
      <c r="W8406" s="34">
        <v>290</v>
      </c>
      <c r="X8406" s="34">
        <v>234</v>
      </c>
      <c r="Y8406" s="34">
        <v>174</v>
      </c>
      <c r="Z8406" s="34">
        <v>168</v>
      </c>
      <c r="AA8406" s="34">
        <v>236</v>
      </c>
      <c r="AB8406" s="34">
        <v>181</v>
      </c>
      <c r="AC8406" s="34">
        <v>300</v>
      </c>
    </row>
    <row r="8407" spans="1:29" x14ac:dyDescent="0.2">
      <c r="A8407" s="34" t="s">
        <v>68900</v>
      </c>
      <c r="B8407" s="34">
        <v>417</v>
      </c>
      <c r="C8407" s="34">
        <v>496</v>
      </c>
      <c r="D8407" s="34">
        <v>567</v>
      </c>
      <c r="E8407" s="34">
        <v>638</v>
      </c>
      <c r="F8407" s="34">
        <v>555</v>
      </c>
      <c r="G8407" s="34">
        <v>698</v>
      </c>
      <c r="H8407" s="34">
        <v>506</v>
      </c>
      <c r="I8407" s="34">
        <v>556</v>
      </c>
      <c r="J8407" s="34">
        <v>521</v>
      </c>
      <c r="K8407" s="34">
        <v>610</v>
      </c>
      <c r="L8407" s="34">
        <v>434</v>
      </c>
      <c r="M8407" s="34">
        <v>571</v>
      </c>
      <c r="N8407" s="34">
        <v>437</v>
      </c>
      <c r="O8407" s="34">
        <v>523</v>
      </c>
      <c r="P8407" s="34">
        <v>536</v>
      </c>
      <c r="Q8407" s="34">
        <v>846</v>
      </c>
      <c r="R8407" s="34">
        <v>650</v>
      </c>
      <c r="S8407" s="34">
        <v>796</v>
      </c>
      <c r="T8407" s="34">
        <v>617</v>
      </c>
      <c r="U8407" s="34">
        <v>601</v>
      </c>
      <c r="V8407" s="34">
        <v>583</v>
      </c>
      <c r="W8407" s="34">
        <v>818</v>
      </c>
      <c r="X8407" s="34">
        <v>645</v>
      </c>
      <c r="Y8407" s="34">
        <v>701</v>
      </c>
      <c r="Z8407" s="34">
        <v>584</v>
      </c>
      <c r="AA8407" s="34">
        <v>818</v>
      </c>
      <c r="AB8407" s="34">
        <v>612</v>
      </c>
      <c r="AC8407" s="34">
        <v>973</v>
      </c>
    </row>
    <row r="8408" spans="1:29" x14ac:dyDescent="0.2">
      <c r="A8408" s="34" t="s">
        <v>68901</v>
      </c>
      <c r="B8408" s="34">
        <v>147</v>
      </c>
      <c r="C8408" s="34">
        <v>240</v>
      </c>
      <c r="D8408" s="34">
        <v>317</v>
      </c>
      <c r="E8408" s="34">
        <v>277</v>
      </c>
      <c r="F8408" s="34">
        <v>264</v>
      </c>
      <c r="G8408" s="34">
        <v>264</v>
      </c>
      <c r="H8408" s="34">
        <v>252</v>
      </c>
      <c r="I8408" s="34">
        <v>211</v>
      </c>
      <c r="J8408" s="34">
        <v>221</v>
      </c>
      <c r="K8408" s="34">
        <v>300</v>
      </c>
      <c r="L8408" s="34">
        <v>144</v>
      </c>
      <c r="M8408" s="34">
        <v>244</v>
      </c>
      <c r="N8408" s="34">
        <v>230</v>
      </c>
      <c r="O8408" s="34">
        <v>205</v>
      </c>
      <c r="P8408" s="34">
        <v>215</v>
      </c>
      <c r="Q8408" s="34">
        <v>307</v>
      </c>
      <c r="R8408" s="34">
        <v>248</v>
      </c>
      <c r="S8408" s="34">
        <v>338</v>
      </c>
      <c r="T8408" s="34">
        <v>217</v>
      </c>
      <c r="U8408" s="34">
        <v>239</v>
      </c>
      <c r="V8408" s="34">
        <v>288</v>
      </c>
      <c r="W8408" s="34">
        <v>239</v>
      </c>
      <c r="X8408" s="34">
        <v>343</v>
      </c>
      <c r="Y8408" s="34">
        <v>242</v>
      </c>
      <c r="Z8408" s="34">
        <v>261</v>
      </c>
      <c r="AA8408" s="34">
        <v>301</v>
      </c>
      <c r="AB8408" s="34">
        <v>231</v>
      </c>
      <c r="AC8408" s="34">
        <v>406</v>
      </c>
    </row>
    <row r="8409" spans="1:29" x14ac:dyDescent="0.2">
      <c r="A8409" s="34" t="s">
        <v>68902</v>
      </c>
      <c r="B8409" s="34">
        <v>385</v>
      </c>
      <c r="C8409" s="34">
        <v>554</v>
      </c>
      <c r="D8409" s="34">
        <v>529</v>
      </c>
      <c r="E8409" s="34">
        <v>559</v>
      </c>
      <c r="F8409" s="34">
        <v>489</v>
      </c>
      <c r="G8409" s="34">
        <v>647</v>
      </c>
      <c r="H8409" s="34">
        <v>521</v>
      </c>
      <c r="I8409" s="34">
        <v>534</v>
      </c>
      <c r="J8409" s="34">
        <v>415</v>
      </c>
      <c r="K8409" s="34">
        <v>620</v>
      </c>
      <c r="L8409" s="34">
        <v>316</v>
      </c>
      <c r="M8409" s="34">
        <v>527</v>
      </c>
      <c r="N8409" s="34">
        <v>339</v>
      </c>
      <c r="O8409" s="34">
        <v>530</v>
      </c>
      <c r="P8409" s="34">
        <v>435</v>
      </c>
      <c r="Q8409" s="34">
        <v>663</v>
      </c>
      <c r="R8409" s="34">
        <v>520</v>
      </c>
      <c r="S8409" s="34">
        <v>737</v>
      </c>
      <c r="T8409" s="34">
        <v>426</v>
      </c>
      <c r="U8409" s="34">
        <v>538</v>
      </c>
      <c r="V8409" s="34">
        <v>536</v>
      </c>
      <c r="W8409" s="34">
        <v>588</v>
      </c>
      <c r="X8409" s="34">
        <v>663</v>
      </c>
      <c r="Y8409" s="34">
        <v>607</v>
      </c>
      <c r="Z8409" s="34">
        <v>557</v>
      </c>
      <c r="AA8409" s="34">
        <v>811</v>
      </c>
      <c r="AB8409" s="34">
        <v>553</v>
      </c>
      <c r="AC8409" s="34">
        <v>893</v>
      </c>
    </row>
    <row r="8410" spans="1:29" x14ac:dyDescent="0.2">
      <c r="A8410" s="34" t="s">
        <v>68903</v>
      </c>
      <c r="B8410" s="34">
        <v>225</v>
      </c>
      <c r="C8410" s="34">
        <v>414</v>
      </c>
      <c r="D8410" s="34">
        <v>337</v>
      </c>
      <c r="E8410" s="34">
        <v>415</v>
      </c>
      <c r="F8410" s="34">
        <v>330</v>
      </c>
      <c r="G8410" s="34">
        <v>396</v>
      </c>
      <c r="H8410" s="34">
        <v>281</v>
      </c>
      <c r="I8410" s="34">
        <v>396</v>
      </c>
      <c r="J8410" s="34">
        <v>236</v>
      </c>
      <c r="K8410" s="34">
        <v>414</v>
      </c>
      <c r="L8410" s="34">
        <v>208</v>
      </c>
      <c r="M8410" s="34">
        <v>319</v>
      </c>
      <c r="N8410" s="34">
        <v>253</v>
      </c>
      <c r="O8410" s="34">
        <v>301</v>
      </c>
      <c r="P8410" s="34">
        <v>266</v>
      </c>
      <c r="Q8410" s="34">
        <v>547</v>
      </c>
      <c r="R8410" s="34">
        <v>343</v>
      </c>
      <c r="S8410" s="34">
        <v>475</v>
      </c>
      <c r="T8410" s="34">
        <v>263</v>
      </c>
      <c r="U8410" s="34">
        <v>387</v>
      </c>
      <c r="V8410" s="34">
        <v>341</v>
      </c>
      <c r="W8410" s="34">
        <v>454</v>
      </c>
      <c r="X8410" s="34">
        <v>364</v>
      </c>
      <c r="Y8410" s="34">
        <v>371</v>
      </c>
      <c r="Z8410" s="34">
        <v>375</v>
      </c>
      <c r="AA8410" s="34">
        <v>584</v>
      </c>
      <c r="AB8410" s="34">
        <v>370</v>
      </c>
      <c r="AC8410" s="34">
        <v>719</v>
      </c>
    </row>
    <row r="8411" spans="1:29" x14ac:dyDescent="0.2">
      <c r="A8411" s="34" t="s">
        <v>68904</v>
      </c>
      <c r="B8411" s="34">
        <v>317</v>
      </c>
      <c r="C8411" s="34">
        <v>447</v>
      </c>
      <c r="D8411" s="34">
        <v>484</v>
      </c>
      <c r="E8411" s="34">
        <v>515</v>
      </c>
      <c r="F8411" s="34">
        <v>497</v>
      </c>
      <c r="G8411" s="34">
        <v>447</v>
      </c>
      <c r="H8411" s="34">
        <v>493</v>
      </c>
      <c r="I8411" s="34">
        <v>441</v>
      </c>
      <c r="J8411" s="34">
        <v>420</v>
      </c>
      <c r="K8411" s="34">
        <v>516</v>
      </c>
      <c r="L8411" s="34">
        <v>324</v>
      </c>
      <c r="M8411" s="34">
        <v>451</v>
      </c>
      <c r="N8411" s="34">
        <v>421</v>
      </c>
      <c r="O8411" s="34">
        <v>438</v>
      </c>
      <c r="P8411" s="34">
        <v>401</v>
      </c>
      <c r="Q8411" s="34">
        <v>615</v>
      </c>
      <c r="R8411" s="34">
        <v>530</v>
      </c>
      <c r="S8411" s="34">
        <v>575</v>
      </c>
      <c r="T8411" s="34">
        <v>427</v>
      </c>
      <c r="U8411" s="34">
        <v>436</v>
      </c>
      <c r="V8411" s="34">
        <v>513</v>
      </c>
      <c r="W8411" s="34">
        <v>556</v>
      </c>
      <c r="X8411" s="34">
        <v>571</v>
      </c>
      <c r="Y8411" s="34">
        <v>555</v>
      </c>
      <c r="Z8411" s="34">
        <v>459</v>
      </c>
      <c r="AA8411" s="34">
        <v>624</v>
      </c>
      <c r="AB8411" s="34">
        <v>493</v>
      </c>
      <c r="AC8411" s="34">
        <v>774</v>
      </c>
    </row>
    <row r="8412" spans="1:29" x14ac:dyDescent="0.2">
      <c r="A8412" s="34" t="s">
        <v>68905</v>
      </c>
      <c r="B8412" s="34">
        <v>366</v>
      </c>
      <c r="C8412" s="34">
        <v>311</v>
      </c>
      <c r="D8412" s="34">
        <v>380</v>
      </c>
      <c r="E8412" s="34">
        <v>390</v>
      </c>
      <c r="F8412" s="34">
        <v>444</v>
      </c>
      <c r="G8412" s="34">
        <v>259</v>
      </c>
      <c r="H8412" s="34">
        <v>428</v>
      </c>
      <c r="I8412" s="34">
        <v>298</v>
      </c>
      <c r="J8412" s="34">
        <v>397</v>
      </c>
      <c r="K8412" s="34">
        <v>357</v>
      </c>
      <c r="L8412" s="34">
        <v>432</v>
      </c>
      <c r="M8412" s="34">
        <v>282</v>
      </c>
      <c r="N8412" s="34">
        <v>371</v>
      </c>
      <c r="O8412" s="34">
        <v>286</v>
      </c>
      <c r="P8412" s="34">
        <v>376</v>
      </c>
      <c r="Q8412" s="34">
        <v>507</v>
      </c>
      <c r="R8412" s="34">
        <v>559</v>
      </c>
      <c r="S8412" s="34">
        <v>402</v>
      </c>
      <c r="T8412" s="34">
        <v>609</v>
      </c>
      <c r="U8412" s="34">
        <v>426</v>
      </c>
      <c r="V8412" s="34">
        <v>449</v>
      </c>
      <c r="W8412" s="34">
        <v>557</v>
      </c>
      <c r="X8412" s="34">
        <v>436</v>
      </c>
      <c r="Y8412" s="34">
        <v>567</v>
      </c>
      <c r="Z8412" s="34">
        <v>405</v>
      </c>
      <c r="AA8412" s="34">
        <v>482</v>
      </c>
      <c r="AB8412" s="34">
        <v>699</v>
      </c>
      <c r="AC8412" s="34">
        <v>528</v>
      </c>
    </row>
    <row r="8413" spans="1:29" x14ac:dyDescent="0.2">
      <c r="A8413" s="34" t="s">
        <v>68906</v>
      </c>
      <c r="B8413" s="34">
        <v>351</v>
      </c>
      <c r="C8413" s="34">
        <v>570</v>
      </c>
      <c r="D8413" s="34">
        <v>431</v>
      </c>
      <c r="E8413" s="34">
        <v>546</v>
      </c>
      <c r="F8413" s="34">
        <v>456</v>
      </c>
      <c r="G8413" s="34">
        <v>650</v>
      </c>
      <c r="H8413" s="34">
        <v>416</v>
      </c>
      <c r="I8413" s="34">
        <v>511</v>
      </c>
      <c r="J8413" s="34">
        <v>391</v>
      </c>
      <c r="K8413" s="34">
        <v>593</v>
      </c>
      <c r="L8413" s="34">
        <v>340</v>
      </c>
      <c r="M8413" s="34">
        <v>506</v>
      </c>
      <c r="N8413" s="34">
        <v>365</v>
      </c>
      <c r="O8413" s="34">
        <v>498</v>
      </c>
      <c r="P8413" s="34">
        <v>399</v>
      </c>
      <c r="Q8413" s="34">
        <v>708</v>
      </c>
      <c r="R8413" s="34">
        <v>537</v>
      </c>
      <c r="S8413" s="34">
        <v>639</v>
      </c>
      <c r="T8413" s="34">
        <v>447</v>
      </c>
      <c r="U8413" s="34">
        <v>546</v>
      </c>
      <c r="V8413" s="34">
        <v>564</v>
      </c>
      <c r="W8413" s="34">
        <v>652</v>
      </c>
      <c r="X8413" s="34">
        <v>521</v>
      </c>
      <c r="Y8413" s="34">
        <v>638</v>
      </c>
      <c r="Z8413" s="34">
        <v>501</v>
      </c>
      <c r="AA8413" s="34">
        <v>756</v>
      </c>
      <c r="AB8413" s="34">
        <v>471</v>
      </c>
      <c r="AC8413" s="34">
        <v>893</v>
      </c>
    </row>
    <row r="8414" spans="1:29" x14ac:dyDescent="0.2">
      <c r="A8414" s="34" t="s">
        <v>68907</v>
      </c>
      <c r="B8414" s="34">
        <v>241</v>
      </c>
      <c r="C8414" s="34">
        <v>278</v>
      </c>
      <c r="D8414" s="34">
        <v>279</v>
      </c>
      <c r="E8414" s="34">
        <v>327</v>
      </c>
      <c r="F8414" s="34">
        <v>286</v>
      </c>
      <c r="G8414" s="34">
        <v>312</v>
      </c>
      <c r="H8414" s="34">
        <v>329</v>
      </c>
      <c r="I8414" s="34">
        <v>272</v>
      </c>
      <c r="J8414" s="34">
        <v>294</v>
      </c>
      <c r="K8414" s="34">
        <v>337</v>
      </c>
      <c r="L8414" s="34">
        <v>225</v>
      </c>
      <c r="M8414" s="34">
        <v>279</v>
      </c>
      <c r="N8414" s="34">
        <v>246</v>
      </c>
      <c r="O8414" s="34">
        <v>247</v>
      </c>
      <c r="P8414" s="34">
        <v>277</v>
      </c>
      <c r="Q8414" s="34">
        <v>427</v>
      </c>
      <c r="R8414" s="34">
        <v>363</v>
      </c>
      <c r="S8414" s="34">
        <v>375</v>
      </c>
      <c r="T8414" s="34">
        <v>320</v>
      </c>
      <c r="U8414" s="34">
        <v>324</v>
      </c>
      <c r="V8414" s="34">
        <v>350</v>
      </c>
      <c r="W8414" s="34">
        <v>403</v>
      </c>
      <c r="X8414" s="34">
        <v>384</v>
      </c>
      <c r="Y8414" s="34">
        <v>461</v>
      </c>
      <c r="Z8414" s="34">
        <v>324</v>
      </c>
      <c r="AA8414" s="34">
        <v>415</v>
      </c>
      <c r="AB8414" s="34">
        <v>403</v>
      </c>
      <c r="AC8414" s="34">
        <v>542</v>
      </c>
    </row>
    <row r="8415" spans="1:29" x14ac:dyDescent="0.2">
      <c r="A8415" s="34" t="s">
        <v>68908</v>
      </c>
      <c r="B8415" s="34">
        <v>376</v>
      </c>
      <c r="C8415" s="34">
        <v>403</v>
      </c>
      <c r="D8415" s="34">
        <v>480</v>
      </c>
      <c r="E8415" s="34">
        <v>469</v>
      </c>
      <c r="F8415" s="34">
        <v>420</v>
      </c>
      <c r="G8415" s="34">
        <v>472</v>
      </c>
      <c r="H8415" s="34">
        <v>377</v>
      </c>
      <c r="I8415" s="34">
        <v>401</v>
      </c>
      <c r="J8415" s="34">
        <v>339</v>
      </c>
      <c r="K8415" s="34">
        <v>618</v>
      </c>
      <c r="L8415" s="34">
        <v>290</v>
      </c>
      <c r="M8415" s="34">
        <v>454</v>
      </c>
      <c r="N8415" s="34">
        <v>370</v>
      </c>
      <c r="O8415" s="34">
        <v>439</v>
      </c>
      <c r="P8415" s="34">
        <v>379</v>
      </c>
      <c r="Q8415" s="34">
        <v>658</v>
      </c>
      <c r="R8415" s="34">
        <v>506</v>
      </c>
      <c r="S8415" s="34">
        <v>638</v>
      </c>
      <c r="T8415" s="34">
        <v>385</v>
      </c>
      <c r="U8415" s="34">
        <v>426</v>
      </c>
      <c r="V8415" s="34">
        <v>449</v>
      </c>
      <c r="W8415" s="34">
        <v>605</v>
      </c>
      <c r="X8415" s="34">
        <v>544</v>
      </c>
      <c r="Y8415" s="34">
        <v>470</v>
      </c>
      <c r="Z8415" s="34">
        <v>455</v>
      </c>
      <c r="AA8415" s="34">
        <v>657</v>
      </c>
      <c r="AB8415" s="34">
        <v>450</v>
      </c>
      <c r="AC8415" s="34">
        <v>689</v>
      </c>
    </row>
    <row r="8416" spans="1:29" x14ac:dyDescent="0.2">
      <c r="A8416" s="34" t="s">
        <v>68909</v>
      </c>
      <c r="B8416" s="34">
        <v>370</v>
      </c>
      <c r="C8416" s="34">
        <v>609</v>
      </c>
      <c r="D8416" s="34">
        <v>447</v>
      </c>
      <c r="E8416" s="34">
        <v>697</v>
      </c>
      <c r="F8416" s="34">
        <v>439</v>
      </c>
      <c r="G8416" s="34">
        <v>648</v>
      </c>
      <c r="H8416" s="34">
        <v>483</v>
      </c>
      <c r="I8416" s="34">
        <v>571</v>
      </c>
      <c r="J8416" s="34">
        <v>348</v>
      </c>
      <c r="K8416" s="34">
        <v>1185</v>
      </c>
      <c r="L8416" s="34">
        <v>320</v>
      </c>
      <c r="M8416" s="34">
        <v>555</v>
      </c>
      <c r="N8416" s="34">
        <v>372</v>
      </c>
      <c r="O8416" s="34">
        <v>565</v>
      </c>
      <c r="P8416" s="34">
        <v>388</v>
      </c>
      <c r="Q8416" s="34">
        <v>789</v>
      </c>
      <c r="R8416" s="34">
        <v>559</v>
      </c>
      <c r="S8416" s="34">
        <v>769</v>
      </c>
      <c r="T8416" s="34">
        <v>445</v>
      </c>
      <c r="U8416" s="34">
        <v>543</v>
      </c>
      <c r="V8416" s="34">
        <v>482</v>
      </c>
      <c r="W8416" s="34">
        <v>678</v>
      </c>
      <c r="X8416" s="34">
        <v>562</v>
      </c>
      <c r="Y8416" s="34">
        <v>627</v>
      </c>
      <c r="Z8416" s="34">
        <v>474</v>
      </c>
      <c r="AA8416" s="34">
        <v>980</v>
      </c>
      <c r="AB8416" s="34">
        <v>491</v>
      </c>
      <c r="AC8416" s="34">
        <v>1037</v>
      </c>
    </row>
    <row r="8417" spans="1:29" x14ac:dyDescent="0.2">
      <c r="A8417" s="34" t="s">
        <v>68910</v>
      </c>
      <c r="B8417" s="34">
        <v>548</v>
      </c>
      <c r="C8417" s="34">
        <v>626</v>
      </c>
      <c r="D8417" s="34">
        <v>490</v>
      </c>
      <c r="E8417" s="34">
        <v>649</v>
      </c>
      <c r="F8417" s="34">
        <v>490</v>
      </c>
      <c r="G8417" s="34">
        <v>556</v>
      </c>
      <c r="H8417" s="34">
        <v>445</v>
      </c>
      <c r="I8417" s="34">
        <v>543</v>
      </c>
      <c r="J8417" s="34">
        <v>423</v>
      </c>
      <c r="K8417" s="34">
        <v>618</v>
      </c>
      <c r="L8417" s="34">
        <v>273</v>
      </c>
      <c r="M8417" s="34">
        <v>485</v>
      </c>
      <c r="N8417" s="34">
        <v>419</v>
      </c>
      <c r="O8417" s="34">
        <v>410</v>
      </c>
      <c r="P8417" s="34">
        <v>456</v>
      </c>
      <c r="Q8417" s="34">
        <v>643</v>
      </c>
      <c r="R8417" s="34">
        <v>531</v>
      </c>
      <c r="S8417" s="34">
        <v>659</v>
      </c>
      <c r="T8417" s="34">
        <v>406</v>
      </c>
      <c r="U8417" s="34">
        <v>510</v>
      </c>
      <c r="V8417" s="34">
        <v>515</v>
      </c>
      <c r="W8417" s="34">
        <v>673</v>
      </c>
      <c r="X8417" s="34">
        <v>590</v>
      </c>
      <c r="Y8417" s="34">
        <v>526</v>
      </c>
      <c r="Z8417" s="34">
        <v>568</v>
      </c>
      <c r="AA8417" s="34">
        <v>708</v>
      </c>
      <c r="AB8417" s="34">
        <v>505</v>
      </c>
      <c r="AC8417" s="34">
        <v>832</v>
      </c>
    </row>
    <row r="8418" spans="1:29" x14ac:dyDescent="0.2">
      <c r="A8418" s="34" t="s">
        <v>68911</v>
      </c>
      <c r="B8418" s="34">
        <v>227</v>
      </c>
      <c r="C8418" s="34">
        <v>210</v>
      </c>
      <c r="D8418" s="34">
        <v>188</v>
      </c>
      <c r="E8418" s="34">
        <v>231</v>
      </c>
      <c r="F8418" s="34">
        <v>178</v>
      </c>
      <c r="G8418" s="34">
        <v>239</v>
      </c>
      <c r="H8418" s="34">
        <v>232</v>
      </c>
      <c r="I8418" s="34">
        <v>196</v>
      </c>
      <c r="J8418" s="34">
        <v>186</v>
      </c>
      <c r="K8418" s="34">
        <v>181</v>
      </c>
      <c r="L8418" s="34">
        <v>168</v>
      </c>
      <c r="M8418" s="34">
        <v>193</v>
      </c>
      <c r="N8418" s="34">
        <v>158</v>
      </c>
      <c r="O8418" s="34">
        <v>211</v>
      </c>
      <c r="P8418" s="34">
        <v>203</v>
      </c>
      <c r="Q8418" s="34">
        <v>260</v>
      </c>
      <c r="R8418" s="34">
        <v>220</v>
      </c>
      <c r="S8418" s="34">
        <v>264</v>
      </c>
      <c r="T8418" s="34">
        <v>211</v>
      </c>
      <c r="U8418" s="34">
        <v>257</v>
      </c>
      <c r="V8418" s="34">
        <v>210</v>
      </c>
      <c r="W8418" s="34">
        <v>275</v>
      </c>
      <c r="X8418" s="34">
        <v>215</v>
      </c>
      <c r="Y8418" s="34">
        <v>232</v>
      </c>
      <c r="Z8418" s="34">
        <v>217</v>
      </c>
      <c r="AA8418" s="34">
        <v>239</v>
      </c>
      <c r="AB8418" s="34">
        <v>217</v>
      </c>
      <c r="AC8418" s="34">
        <v>360</v>
      </c>
    </row>
    <row r="8419" spans="1:29" x14ac:dyDescent="0.2">
      <c r="A8419" s="34" t="s">
        <v>68912</v>
      </c>
      <c r="B8419" s="34">
        <v>341</v>
      </c>
      <c r="C8419" s="34">
        <v>480</v>
      </c>
      <c r="D8419" s="34">
        <v>338</v>
      </c>
      <c r="E8419" s="34">
        <v>523</v>
      </c>
      <c r="F8419" s="34">
        <v>319</v>
      </c>
      <c r="G8419" s="34">
        <v>579</v>
      </c>
      <c r="H8419" s="34">
        <v>304</v>
      </c>
      <c r="I8419" s="34">
        <v>478</v>
      </c>
      <c r="J8419" s="34">
        <v>338</v>
      </c>
      <c r="K8419" s="34">
        <v>549</v>
      </c>
      <c r="L8419" s="34">
        <v>246</v>
      </c>
      <c r="M8419" s="34">
        <v>410</v>
      </c>
      <c r="N8419" s="34">
        <v>284</v>
      </c>
      <c r="O8419" s="34">
        <v>552</v>
      </c>
      <c r="P8419" s="34">
        <v>303</v>
      </c>
      <c r="Q8419" s="34">
        <v>581</v>
      </c>
      <c r="R8419" s="34">
        <v>397</v>
      </c>
      <c r="S8419" s="34">
        <v>561</v>
      </c>
      <c r="T8419" s="34">
        <v>330</v>
      </c>
      <c r="U8419" s="34">
        <v>411</v>
      </c>
      <c r="V8419" s="34">
        <v>448</v>
      </c>
      <c r="W8419" s="34">
        <v>524</v>
      </c>
      <c r="X8419" s="34">
        <v>436</v>
      </c>
      <c r="Y8419" s="34">
        <v>510</v>
      </c>
      <c r="Z8419" s="34">
        <v>353</v>
      </c>
      <c r="AA8419" s="34">
        <v>525</v>
      </c>
      <c r="AB8419" s="34">
        <v>396</v>
      </c>
      <c r="AC8419" s="34">
        <v>681</v>
      </c>
    </row>
    <row r="8420" spans="1:29" x14ac:dyDescent="0.2">
      <c r="A8420" s="34" t="s">
        <v>68913</v>
      </c>
      <c r="B8420" s="34">
        <v>319</v>
      </c>
      <c r="C8420" s="34">
        <v>287</v>
      </c>
      <c r="D8420" s="34">
        <v>391</v>
      </c>
      <c r="E8420" s="34">
        <v>282</v>
      </c>
      <c r="F8420" s="34">
        <v>421</v>
      </c>
      <c r="G8420" s="34">
        <v>241</v>
      </c>
      <c r="H8420" s="34">
        <v>348</v>
      </c>
      <c r="I8420" s="34">
        <v>318</v>
      </c>
      <c r="J8420" s="34">
        <v>316</v>
      </c>
      <c r="K8420" s="34">
        <v>352</v>
      </c>
      <c r="L8420" s="34">
        <v>240</v>
      </c>
      <c r="M8420" s="34">
        <v>291</v>
      </c>
      <c r="N8420" s="34">
        <v>332</v>
      </c>
      <c r="O8420" s="34">
        <v>271</v>
      </c>
      <c r="P8420" s="34">
        <v>296</v>
      </c>
      <c r="Q8420" s="34">
        <v>364</v>
      </c>
      <c r="R8420" s="34">
        <v>379</v>
      </c>
      <c r="S8420" s="34">
        <v>422</v>
      </c>
      <c r="T8420" s="34">
        <v>289</v>
      </c>
      <c r="U8420" s="34">
        <v>318</v>
      </c>
      <c r="V8420" s="34">
        <v>400</v>
      </c>
      <c r="W8420" s="34">
        <v>390</v>
      </c>
      <c r="X8420" s="34">
        <v>426</v>
      </c>
      <c r="Y8420" s="34">
        <v>314</v>
      </c>
      <c r="Z8420" s="34">
        <v>381</v>
      </c>
      <c r="AA8420" s="34">
        <v>429</v>
      </c>
      <c r="AB8420" s="34">
        <v>356</v>
      </c>
      <c r="AC8420" s="34">
        <v>568</v>
      </c>
    </row>
    <row r="8421" spans="1:29" x14ac:dyDescent="0.2">
      <c r="A8421" s="34" t="s">
        <v>68914</v>
      </c>
      <c r="B8421" s="34">
        <v>1396</v>
      </c>
      <c r="C8421" s="34">
        <v>1300</v>
      </c>
      <c r="D8421" s="34">
        <v>1730</v>
      </c>
      <c r="E8421" s="34">
        <v>1558</v>
      </c>
      <c r="F8421" s="34">
        <v>1685</v>
      </c>
      <c r="G8421" s="34">
        <v>1420</v>
      </c>
      <c r="H8421" s="34">
        <v>1544</v>
      </c>
      <c r="I8421" s="34">
        <v>1221</v>
      </c>
      <c r="J8421" s="34">
        <v>1494</v>
      </c>
      <c r="K8421" s="34">
        <v>1366</v>
      </c>
      <c r="L8421" s="34">
        <v>1212</v>
      </c>
      <c r="M8421" s="34">
        <v>1216</v>
      </c>
      <c r="N8421" s="34">
        <v>1286</v>
      </c>
      <c r="O8421" s="34">
        <v>1340</v>
      </c>
      <c r="P8421" s="34">
        <v>1450</v>
      </c>
      <c r="Q8421" s="34">
        <v>1896</v>
      </c>
      <c r="R8421" s="34">
        <v>1915</v>
      </c>
      <c r="S8421" s="34">
        <v>1720</v>
      </c>
      <c r="T8421" s="34">
        <v>1659</v>
      </c>
      <c r="U8421" s="34">
        <v>1413</v>
      </c>
      <c r="V8421" s="34">
        <v>1732</v>
      </c>
      <c r="W8421" s="34">
        <v>1866</v>
      </c>
      <c r="X8421" s="34">
        <v>2074</v>
      </c>
      <c r="Y8421" s="34">
        <v>1631</v>
      </c>
      <c r="Z8421" s="34">
        <v>1854</v>
      </c>
      <c r="AA8421" s="34">
        <v>1980</v>
      </c>
      <c r="AB8421" s="34">
        <v>1922</v>
      </c>
      <c r="AC8421" s="34">
        <v>2399</v>
      </c>
    </row>
    <row r="8422" spans="1:29" x14ac:dyDescent="0.2">
      <c r="A8422" s="34" t="s">
        <v>68915</v>
      </c>
      <c r="B8422" s="34">
        <v>338</v>
      </c>
      <c r="C8422" s="34">
        <v>595</v>
      </c>
      <c r="D8422" s="34">
        <v>631</v>
      </c>
      <c r="E8422" s="34">
        <v>683</v>
      </c>
      <c r="F8422" s="34">
        <v>479</v>
      </c>
      <c r="G8422" s="34">
        <v>585</v>
      </c>
      <c r="H8422" s="34">
        <v>445</v>
      </c>
      <c r="I8422" s="34">
        <v>556</v>
      </c>
      <c r="J8422" s="34">
        <v>411</v>
      </c>
      <c r="K8422" s="34">
        <v>645</v>
      </c>
      <c r="L8422" s="34">
        <v>259</v>
      </c>
      <c r="M8422" s="34">
        <v>561</v>
      </c>
      <c r="N8422" s="34">
        <v>362</v>
      </c>
      <c r="O8422" s="34">
        <v>475</v>
      </c>
      <c r="P8422" s="34">
        <v>383</v>
      </c>
      <c r="Q8422" s="34">
        <v>625</v>
      </c>
      <c r="R8422" s="34">
        <v>493</v>
      </c>
      <c r="S8422" s="34">
        <v>692</v>
      </c>
      <c r="T8422" s="34">
        <v>368</v>
      </c>
      <c r="U8422" s="34">
        <v>495</v>
      </c>
      <c r="V8422" s="34">
        <v>467</v>
      </c>
      <c r="W8422" s="34">
        <v>684</v>
      </c>
      <c r="X8422" s="34">
        <v>670</v>
      </c>
      <c r="Y8422" s="34">
        <v>510</v>
      </c>
      <c r="Z8422" s="34">
        <v>499</v>
      </c>
      <c r="AA8422" s="34">
        <v>672</v>
      </c>
      <c r="AB8422" s="34">
        <v>441</v>
      </c>
      <c r="AC8422" s="34">
        <v>886</v>
      </c>
    </row>
    <row r="8423" spans="1:29" x14ac:dyDescent="0.2">
      <c r="A8423" s="34" t="s">
        <v>68916</v>
      </c>
      <c r="B8423" s="34">
        <v>369</v>
      </c>
      <c r="C8423" s="34">
        <v>323</v>
      </c>
      <c r="D8423" s="34">
        <v>386</v>
      </c>
      <c r="E8423" s="34">
        <v>429</v>
      </c>
      <c r="F8423" s="34">
        <v>471</v>
      </c>
      <c r="G8423" s="34">
        <v>398</v>
      </c>
      <c r="H8423" s="34">
        <v>431</v>
      </c>
      <c r="I8423" s="34">
        <v>334</v>
      </c>
      <c r="J8423" s="34">
        <v>387</v>
      </c>
      <c r="K8423" s="34">
        <v>354</v>
      </c>
      <c r="L8423" s="34">
        <v>390</v>
      </c>
      <c r="M8423" s="34">
        <v>387</v>
      </c>
      <c r="N8423" s="34">
        <v>399</v>
      </c>
      <c r="O8423" s="34">
        <v>337</v>
      </c>
      <c r="P8423" s="34">
        <v>430</v>
      </c>
      <c r="Q8423" s="34">
        <v>549</v>
      </c>
      <c r="R8423" s="34">
        <v>567</v>
      </c>
      <c r="S8423" s="34">
        <v>420</v>
      </c>
      <c r="T8423" s="34">
        <v>510</v>
      </c>
      <c r="U8423" s="34">
        <v>455</v>
      </c>
      <c r="V8423" s="34">
        <v>574</v>
      </c>
      <c r="W8423" s="34">
        <v>647</v>
      </c>
      <c r="X8423" s="34">
        <v>556</v>
      </c>
      <c r="Y8423" s="34">
        <v>536</v>
      </c>
      <c r="Z8423" s="34">
        <v>523</v>
      </c>
      <c r="AA8423" s="34">
        <v>521</v>
      </c>
      <c r="AB8423" s="34">
        <v>605</v>
      </c>
      <c r="AC8423" s="34">
        <v>583</v>
      </c>
    </row>
    <row r="8424" spans="1:29" x14ac:dyDescent="0.2">
      <c r="A8424" s="34" t="s">
        <v>68917</v>
      </c>
      <c r="B8424" s="34">
        <v>336</v>
      </c>
      <c r="C8424" s="34">
        <v>259</v>
      </c>
      <c r="D8424" s="34">
        <v>241</v>
      </c>
      <c r="E8424" s="34">
        <v>336</v>
      </c>
      <c r="F8424" s="34">
        <v>276</v>
      </c>
      <c r="G8424" s="34">
        <v>385</v>
      </c>
      <c r="H8424" s="34">
        <v>263</v>
      </c>
      <c r="I8424" s="34">
        <v>284</v>
      </c>
      <c r="J8424" s="34">
        <v>256</v>
      </c>
      <c r="K8424" s="34">
        <v>327</v>
      </c>
      <c r="L8424" s="34">
        <v>202</v>
      </c>
      <c r="M8424" s="34">
        <v>291</v>
      </c>
      <c r="N8424" s="34">
        <v>261</v>
      </c>
      <c r="O8424" s="34">
        <v>339</v>
      </c>
      <c r="P8424" s="34">
        <v>226</v>
      </c>
      <c r="Q8424" s="34">
        <v>429</v>
      </c>
      <c r="R8424" s="34">
        <v>321</v>
      </c>
      <c r="S8424" s="34">
        <v>397</v>
      </c>
      <c r="T8424" s="34">
        <v>298</v>
      </c>
      <c r="U8424" s="34">
        <v>298</v>
      </c>
      <c r="V8424" s="34">
        <v>262</v>
      </c>
      <c r="W8424" s="34">
        <v>446</v>
      </c>
      <c r="X8424" s="34">
        <v>299</v>
      </c>
      <c r="Y8424" s="34">
        <v>408</v>
      </c>
      <c r="Z8424" s="34">
        <v>282</v>
      </c>
      <c r="AA8424" s="34">
        <v>463</v>
      </c>
      <c r="AB8424" s="34">
        <v>300</v>
      </c>
      <c r="AC8424" s="34">
        <v>527</v>
      </c>
    </row>
    <row r="8425" spans="1:29" x14ac:dyDescent="0.2">
      <c r="A8425" s="34" t="s">
        <v>68918</v>
      </c>
      <c r="B8425" s="34">
        <v>224</v>
      </c>
      <c r="C8425" s="34">
        <v>342</v>
      </c>
      <c r="D8425" s="34">
        <v>263</v>
      </c>
      <c r="E8425" s="34">
        <v>352</v>
      </c>
      <c r="F8425" s="34">
        <v>267</v>
      </c>
      <c r="G8425" s="34">
        <v>428</v>
      </c>
      <c r="H8425" s="34">
        <v>323</v>
      </c>
      <c r="I8425" s="34">
        <v>307</v>
      </c>
      <c r="J8425" s="34">
        <v>238</v>
      </c>
      <c r="K8425" s="34">
        <v>403</v>
      </c>
      <c r="L8425" s="34">
        <v>233</v>
      </c>
      <c r="M8425" s="34">
        <v>360</v>
      </c>
      <c r="N8425" s="34">
        <v>273</v>
      </c>
      <c r="O8425" s="34">
        <v>294</v>
      </c>
      <c r="P8425" s="34">
        <v>225</v>
      </c>
      <c r="Q8425" s="34">
        <v>527</v>
      </c>
      <c r="R8425" s="34">
        <v>329</v>
      </c>
      <c r="S8425" s="34">
        <v>435</v>
      </c>
      <c r="T8425" s="34">
        <v>282</v>
      </c>
      <c r="U8425" s="34">
        <v>387</v>
      </c>
      <c r="V8425" s="34">
        <v>294</v>
      </c>
      <c r="W8425" s="34">
        <v>452</v>
      </c>
      <c r="X8425" s="34">
        <v>442</v>
      </c>
      <c r="Y8425" s="34">
        <v>433</v>
      </c>
      <c r="Z8425" s="34">
        <v>300</v>
      </c>
      <c r="AA8425" s="34">
        <v>454</v>
      </c>
      <c r="AB8425" s="34">
        <v>286</v>
      </c>
      <c r="AC8425" s="34">
        <v>604</v>
      </c>
    </row>
    <row r="8426" spans="1:29" x14ac:dyDescent="0.2">
      <c r="A8426" s="34" t="s">
        <v>68919</v>
      </c>
      <c r="B8426" s="34">
        <v>476</v>
      </c>
      <c r="C8426" s="34">
        <v>355</v>
      </c>
      <c r="D8426" s="34">
        <v>333</v>
      </c>
      <c r="E8426" s="34">
        <v>390</v>
      </c>
      <c r="F8426" s="34">
        <v>299</v>
      </c>
      <c r="G8426" s="34">
        <v>336</v>
      </c>
      <c r="H8426" s="34">
        <v>292</v>
      </c>
      <c r="I8426" s="34">
        <v>303</v>
      </c>
      <c r="J8426" s="34">
        <v>330</v>
      </c>
      <c r="K8426" s="34">
        <v>315</v>
      </c>
      <c r="L8426" s="34">
        <v>317</v>
      </c>
      <c r="M8426" s="34">
        <v>306</v>
      </c>
      <c r="N8426" s="34">
        <v>236</v>
      </c>
      <c r="O8426" s="34">
        <v>376</v>
      </c>
      <c r="P8426" s="34">
        <v>319</v>
      </c>
      <c r="Q8426" s="34">
        <v>443</v>
      </c>
      <c r="R8426" s="34">
        <v>466</v>
      </c>
      <c r="S8426" s="34">
        <v>448</v>
      </c>
      <c r="T8426" s="34">
        <v>513</v>
      </c>
      <c r="U8426" s="34">
        <v>384</v>
      </c>
      <c r="V8426" s="34">
        <v>441</v>
      </c>
      <c r="W8426" s="34">
        <v>532</v>
      </c>
      <c r="X8426" s="34">
        <v>421</v>
      </c>
      <c r="Y8426" s="34">
        <v>446</v>
      </c>
      <c r="Z8426" s="34">
        <v>324</v>
      </c>
      <c r="AA8426" s="34">
        <v>465</v>
      </c>
      <c r="AB8426" s="34">
        <v>531</v>
      </c>
      <c r="AC8426" s="34">
        <v>549</v>
      </c>
    </row>
    <row r="8427" spans="1:29" x14ac:dyDescent="0.2">
      <c r="A8427" s="34" t="s">
        <v>68920</v>
      </c>
      <c r="B8427" s="34">
        <v>174</v>
      </c>
      <c r="C8427" s="34">
        <v>239</v>
      </c>
      <c r="D8427" s="34">
        <v>248</v>
      </c>
      <c r="E8427" s="34">
        <v>262</v>
      </c>
      <c r="F8427" s="34">
        <v>159</v>
      </c>
      <c r="G8427" s="34">
        <v>275</v>
      </c>
      <c r="H8427" s="34">
        <v>144</v>
      </c>
      <c r="I8427" s="34">
        <v>198</v>
      </c>
      <c r="J8427" s="34">
        <v>118</v>
      </c>
      <c r="K8427" s="34">
        <v>288</v>
      </c>
      <c r="L8427" s="34">
        <v>48</v>
      </c>
      <c r="M8427" s="34">
        <v>173</v>
      </c>
      <c r="N8427" s="34">
        <v>97</v>
      </c>
      <c r="O8427" s="34">
        <v>166</v>
      </c>
      <c r="P8427" s="34">
        <v>109</v>
      </c>
      <c r="Q8427" s="34">
        <v>239</v>
      </c>
      <c r="R8427" s="34">
        <v>158</v>
      </c>
      <c r="S8427" s="34">
        <v>322</v>
      </c>
      <c r="T8427" s="34">
        <v>68</v>
      </c>
      <c r="U8427" s="34">
        <v>149</v>
      </c>
      <c r="V8427" s="34">
        <v>174</v>
      </c>
      <c r="W8427" s="34">
        <v>187</v>
      </c>
      <c r="X8427" s="34">
        <v>213</v>
      </c>
      <c r="Y8427" s="34">
        <v>121</v>
      </c>
      <c r="Z8427" s="34">
        <v>188</v>
      </c>
      <c r="AA8427" s="34">
        <v>270</v>
      </c>
      <c r="AB8427" s="34">
        <v>130</v>
      </c>
      <c r="AC8427" s="34">
        <v>318</v>
      </c>
    </row>
    <row r="8428" spans="1:29" x14ac:dyDescent="0.2">
      <c r="A8428" s="34" t="s">
        <v>68921</v>
      </c>
      <c r="B8428" s="34">
        <v>286</v>
      </c>
      <c r="C8428" s="34">
        <v>323</v>
      </c>
      <c r="D8428" s="34">
        <v>278</v>
      </c>
      <c r="E8428" s="34">
        <v>436</v>
      </c>
      <c r="F8428" s="34">
        <v>307</v>
      </c>
      <c r="G8428" s="34">
        <v>468</v>
      </c>
      <c r="H8428" s="34">
        <v>252</v>
      </c>
      <c r="I8428" s="34">
        <v>384</v>
      </c>
      <c r="J8428" s="34">
        <v>278</v>
      </c>
      <c r="K8428" s="34">
        <v>441</v>
      </c>
      <c r="L8428" s="34">
        <v>295</v>
      </c>
      <c r="M8428" s="34">
        <v>344</v>
      </c>
      <c r="N8428" s="34">
        <v>224</v>
      </c>
      <c r="O8428" s="34">
        <v>338</v>
      </c>
      <c r="P8428" s="34">
        <v>260</v>
      </c>
      <c r="Q8428" s="34">
        <v>491</v>
      </c>
      <c r="R8428" s="34">
        <v>359</v>
      </c>
      <c r="S8428" s="34">
        <v>465</v>
      </c>
      <c r="T8428" s="34">
        <v>306</v>
      </c>
      <c r="U8428" s="34">
        <v>383</v>
      </c>
      <c r="V8428" s="34">
        <v>310</v>
      </c>
      <c r="W8428" s="34">
        <v>524</v>
      </c>
      <c r="X8428" s="34">
        <v>359</v>
      </c>
      <c r="Y8428" s="34">
        <v>444</v>
      </c>
      <c r="Z8428" s="34">
        <v>334</v>
      </c>
      <c r="AA8428" s="34">
        <v>454</v>
      </c>
      <c r="AB8428" s="34">
        <v>346</v>
      </c>
      <c r="AC8428" s="34">
        <v>517</v>
      </c>
    </row>
    <row r="8429" spans="1:29" x14ac:dyDescent="0.2">
      <c r="A8429" s="34" t="s">
        <v>68922</v>
      </c>
      <c r="B8429" s="34">
        <v>294</v>
      </c>
      <c r="C8429" s="34">
        <v>237</v>
      </c>
      <c r="D8429" s="34">
        <v>306</v>
      </c>
      <c r="E8429" s="34">
        <v>353</v>
      </c>
      <c r="F8429" s="34">
        <v>300</v>
      </c>
      <c r="G8429" s="34">
        <v>238</v>
      </c>
      <c r="H8429" s="34">
        <v>307</v>
      </c>
      <c r="I8429" s="34">
        <v>263</v>
      </c>
      <c r="J8429" s="34">
        <v>245</v>
      </c>
      <c r="K8429" s="34">
        <v>346</v>
      </c>
      <c r="L8429" s="34">
        <v>213</v>
      </c>
      <c r="M8429" s="34">
        <v>252</v>
      </c>
      <c r="N8429" s="34">
        <v>249</v>
      </c>
      <c r="O8429" s="34">
        <v>231</v>
      </c>
      <c r="P8429" s="34">
        <v>280</v>
      </c>
      <c r="Q8429" s="34">
        <v>397</v>
      </c>
      <c r="R8429" s="34">
        <v>400</v>
      </c>
      <c r="S8429" s="34">
        <v>345</v>
      </c>
      <c r="T8429" s="34">
        <v>366</v>
      </c>
      <c r="U8429" s="34">
        <v>307</v>
      </c>
      <c r="V8429" s="34">
        <v>319</v>
      </c>
      <c r="W8429" s="34">
        <v>353</v>
      </c>
      <c r="X8429" s="34">
        <v>422</v>
      </c>
      <c r="Y8429" s="34">
        <v>322</v>
      </c>
      <c r="Z8429" s="34">
        <v>311</v>
      </c>
      <c r="AA8429" s="34">
        <v>355</v>
      </c>
      <c r="AB8429" s="34">
        <v>399</v>
      </c>
      <c r="AC8429" s="34">
        <v>496</v>
      </c>
    </row>
    <row r="8430" spans="1:29" x14ac:dyDescent="0.2">
      <c r="A8430" s="34" t="s">
        <v>68923</v>
      </c>
      <c r="B8430" s="34">
        <v>340</v>
      </c>
      <c r="C8430" s="34">
        <v>611</v>
      </c>
      <c r="D8430" s="34">
        <v>487</v>
      </c>
      <c r="E8430" s="34">
        <v>644</v>
      </c>
      <c r="F8430" s="34">
        <v>435</v>
      </c>
      <c r="G8430" s="34">
        <v>484</v>
      </c>
      <c r="H8430" s="34">
        <v>348</v>
      </c>
      <c r="I8430" s="34">
        <v>584</v>
      </c>
      <c r="J8430" s="34">
        <v>304</v>
      </c>
      <c r="K8430" s="34">
        <v>624</v>
      </c>
      <c r="L8430" s="34">
        <v>205</v>
      </c>
      <c r="M8430" s="34">
        <v>459</v>
      </c>
      <c r="N8430" s="34">
        <v>381</v>
      </c>
      <c r="O8430" s="34">
        <v>444</v>
      </c>
      <c r="P8430" s="34">
        <v>324</v>
      </c>
      <c r="Q8430" s="34">
        <v>640</v>
      </c>
      <c r="R8430" s="34">
        <v>457</v>
      </c>
      <c r="S8430" s="34">
        <v>711</v>
      </c>
      <c r="T8430" s="34">
        <v>276</v>
      </c>
      <c r="U8430" s="34">
        <v>419</v>
      </c>
      <c r="V8430" s="34">
        <v>403</v>
      </c>
      <c r="W8430" s="34">
        <v>529</v>
      </c>
      <c r="X8430" s="34">
        <v>517</v>
      </c>
      <c r="Y8430" s="34">
        <v>443</v>
      </c>
      <c r="Z8430" s="34">
        <v>425</v>
      </c>
      <c r="AA8430" s="34">
        <v>613</v>
      </c>
      <c r="AB8430" s="34">
        <v>393</v>
      </c>
      <c r="AC8430" s="34">
        <v>830</v>
      </c>
    </row>
    <row r="8431" spans="1:29" x14ac:dyDescent="0.2">
      <c r="A8431" s="34" t="s">
        <v>68924</v>
      </c>
      <c r="B8431" s="34">
        <v>459</v>
      </c>
      <c r="C8431" s="34">
        <v>391</v>
      </c>
      <c r="D8431" s="34">
        <v>397</v>
      </c>
      <c r="E8431" s="34">
        <v>412</v>
      </c>
      <c r="F8431" s="34">
        <v>365</v>
      </c>
      <c r="G8431" s="34">
        <v>504</v>
      </c>
      <c r="H8431" s="34">
        <v>388</v>
      </c>
      <c r="I8431" s="34">
        <v>372</v>
      </c>
      <c r="J8431" s="34">
        <v>392</v>
      </c>
      <c r="K8431" s="34">
        <v>427</v>
      </c>
      <c r="L8431" s="34">
        <v>406</v>
      </c>
      <c r="M8431" s="34">
        <v>415</v>
      </c>
      <c r="N8431" s="34">
        <v>376</v>
      </c>
      <c r="O8431" s="34">
        <v>418</v>
      </c>
      <c r="P8431" s="34">
        <v>381</v>
      </c>
      <c r="Q8431" s="34">
        <v>623</v>
      </c>
      <c r="R8431" s="34">
        <v>509</v>
      </c>
      <c r="S8431" s="34">
        <v>541</v>
      </c>
      <c r="T8431" s="34">
        <v>544</v>
      </c>
      <c r="U8431" s="34">
        <v>380</v>
      </c>
      <c r="V8431" s="34">
        <v>515</v>
      </c>
      <c r="W8431" s="34">
        <v>671</v>
      </c>
      <c r="X8431" s="34">
        <v>447</v>
      </c>
      <c r="Y8431" s="34">
        <v>560</v>
      </c>
      <c r="Z8431" s="34">
        <v>439</v>
      </c>
      <c r="AA8431" s="34">
        <v>539</v>
      </c>
      <c r="AB8431" s="34">
        <v>551</v>
      </c>
      <c r="AC8431" s="34">
        <v>656</v>
      </c>
    </row>
    <row r="8432" spans="1:29" x14ac:dyDescent="0.2">
      <c r="A8432" s="34" t="s">
        <v>68925</v>
      </c>
      <c r="B8432" s="34">
        <v>156</v>
      </c>
      <c r="C8432" s="34">
        <v>231</v>
      </c>
      <c r="D8432" s="34">
        <v>281</v>
      </c>
      <c r="E8432" s="34">
        <v>282</v>
      </c>
      <c r="F8432" s="34">
        <v>164</v>
      </c>
      <c r="G8432" s="34">
        <v>169</v>
      </c>
      <c r="H8432" s="34">
        <v>104</v>
      </c>
      <c r="I8432" s="34">
        <v>174</v>
      </c>
      <c r="J8432" s="34">
        <v>108</v>
      </c>
      <c r="K8432" s="34">
        <v>216</v>
      </c>
      <c r="L8432" s="34">
        <v>62</v>
      </c>
      <c r="M8432" s="34">
        <v>169</v>
      </c>
      <c r="N8432" s="34">
        <v>130</v>
      </c>
      <c r="O8432" s="34">
        <v>162</v>
      </c>
      <c r="P8432" s="34">
        <v>111</v>
      </c>
      <c r="Q8432" s="34">
        <v>193</v>
      </c>
      <c r="R8432" s="34">
        <v>102</v>
      </c>
      <c r="S8432" s="34">
        <v>298</v>
      </c>
      <c r="T8432" s="34">
        <v>72</v>
      </c>
      <c r="U8432" s="34">
        <v>112</v>
      </c>
      <c r="V8432" s="34">
        <v>142</v>
      </c>
      <c r="W8432" s="34">
        <v>153</v>
      </c>
      <c r="X8432" s="34">
        <v>227</v>
      </c>
      <c r="Y8432" s="34">
        <v>99</v>
      </c>
      <c r="Z8432" s="34">
        <v>185</v>
      </c>
      <c r="AA8432" s="34">
        <v>219</v>
      </c>
      <c r="AB8432" s="34">
        <v>98</v>
      </c>
      <c r="AC8432" s="34">
        <v>275</v>
      </c>
    </row>
    <row r="8433" spans="1:29" x14ac:dyDescent="0.2">
      <c r="A8433" s="34" t="s">
        <v>68926</v>
      </c>
      <c r="B8433" s="34">
        <v>853</v>
      </c>
      <c r="C8433" s="34">
        <v>797</v>
      </c>
      <c r="D8433" s="34">
        <v>925</v>
      </c>
      <c r="E8433" s="34">
        <v>845</v>
      </c>
      <c r="F8433" s="34">
        <v>829</v>
      </c>
      <c r="G8433" s="34">
        <v>747</v>
      </c>
      <c r="H8433" s="34">
        <v>829</v>
      </c>
      <c r="I8433" s="34">
        <v>844</v>
      </c>
      <c r="J8433" s="34">
        <v>716</v>
      </c>
      <c r="K8433" s="34">
        <v>1005</v>
      </c>
      <c r="L8433" s="34">
        <v>561</v>
      </c>
      <c r="M8433" s="34">
        <v>742</v>
      </c>
      <c r="N8433" s="34">
        <v>660</v>
      </c>
      <c r="O8433" s="34">
        <v>756</v>
      </c>
      <c r="P8433" s="34">
        <v>678</v>
      </c>
      <c r="Q8433" s="34">
        <v>1067</v>
      </c>
      <c r="R8433" s="34">
        <v>1030</v>
      </c>
      <c r="S8433" s="34">
        <v>970</v>
      </c>
      <c r="T8433" s="34">
        <v>741</v>
      </c>
      <c r="U8433" s="34">
        <v>768</v>
      </c>
      <c r="V8433" s="34">
        <v>916</v>
      </c>
      <c r="W8433" s="34">
        <v>903</v>
      </c>
      <c r="X8433" s="34">
        <v>1057</v>
      </c>
      <c r="Y8433" s="34">
        <v>926</v>
      </c>
      <c r="Z8433" s="34">
        <v>930</v>
      </c>
      <c r="AA8433" s="34">
        <v>1111</v>
      </c>
      <c r="AB8433" s="34">
        <v>909</v>
      </c>
      <c r="AC8433" s="34">
        <v>1333</v>
      </c>
    </row>
    <row r="8434" spans="1:29" x14ac:dyDescent="0.2">
      <c r="A8434" s="34" t="s">
        <v>68927</v>
      </c>
      <c r="B8434" s="34">
        <v>344</v>
      </c>
      <c r="C8434" s="34">
        <v>552</v>
      </c>
      <c r="D8434" s="34">
        <v>474</v>
      </c>
      <c r="E8434" s="34">
        <v>506</v>
      </c>
      <c r="F8434" s="34">
        <v>457</v>
      </c>
      <c r="G8434" s="34">
        <v>470</v>
      </c>
      <c r="H8434" s="34">
        <v>425</v>
      </c>
      <c r="I8434" s="34">
        <v>507</v>
      </c>
      <c r="J8434" s="34">
        <v>454</v>
      </c>
      <c r="K8434" s="34">
        <v>559</v>
      </c>
      <c r="L8434" s="34">
        <v>348</v>
      </c>
      <c r="M8434" s="34">
        <v>401</v>
      </c>
      <c r="N8434" s="34">
        <v>387</v>
      </c>
      <c r="O8434" s="34">
        <v>410</v>
      </c>
      <c r="P8434" s="34">
        <v>414</v>
      </c>
      <c r="Q8434" s="34">
        <v>689</v>
      </c>
      <c r="R8434" s="34">
        <v>491</v>
      </c>
      <c r="S8434" s="34">
        <v>639</v>
      </c>
      <c r="T8434" s="34">
        <v>487</v>
      </c>
      <c r="U8434" s="34">
        <v>524</v>
      </c>
      <c r="V8434" s="34">
        <v>491</v>
      </c>
      <c r="W8434" s="34">
        <v>679</v>
      </c>
      <c r="X8434" s="34">
        <v>553</v>
      </c>
      <c r="Y8434" s="34">
        <v>595</v>
      </c>
      <c r="Z8434" s="34">
        <v>454</v>
      </c>
      <c r="AA8434" s="34">
        <v>601</v>
      </c>
      <c r="AB8434" s="34">
        <v>572</v>
      </c>
      <c r="AC8434" s="34">
        <v>880</v>
      </c>
    </row>
    <row r="8435" spans="1:29" x14ac:dyDescent="0.2">
      <c r="A8435" s="34" t="s">
        <v>68928</v>
      </c>
      <c r="B8435" s="34">
        <v>142</v>
      </c>
      <c r="C8435" s="34">
        <v>129</v>
      </c>
      <c r="D8435" s="34">
        <v>126</v>
      </c>
      <c r="E8435" s="34">
        <v>158</v>
      </c>
      <c r="F8435" s="34">
        <v>132</v>
      </c>
      <c r="G8435" s="34">
        <v>116</v>
      </c>
      <c r="H8435" s="34">
        <v>104</v>
      </c>
      <c r="I8435" s="34">
        <v>124</v>
      </c>
      <c r="J8435" s="34">
        <v>93</v>
      </c>
      <c r="K8435" s="34">
        <v>125</v>
      </c>
      <c r="L8435" s="34">
        <v>65</v>
      </c>
      <c r="M8435" s="34">
        <v>119</v>
      </c>
      <c r="N8435" s="34">
        <v>79</v>
      </c>
      <c r="O8435" s="34">
        <v>96</v>
      </c>
      <c r="P8435" s="34">
        <v>71</v>
      </c>
      <c r="Q8435" s="34">
        <v>138</v>
      </c>
      <c r="R8435" s="34">
        <v>135</v>
      </c>
      <c r="S8435" s="34">
        <v>207</v>
      </c>
      <c r="T8435" s="34">
        <v>69</v>
      </c>
      <c r="U8435" s="34">
        <v>119</v>
      </c>
      <c r="V8435" s="34">
        <v>92</v>
      </c>
      <c r="W8435" s="34">
        <v>118</v>
      </c>
      <c r="X8435" s="34">
        <v>145</v>
      </c>
      <c r="Y8435" s="34">
        <v>96</v>
      </c>
      <c r="Z8435" s="34">
        <v>154</v>
      </c>
      <c r="AA8435" s="34">
        <v>195</v>
      </c>
      <c r="AB8435" s="34">
        <v>94</v>
      </c>
      <c r="AC8435" s="34">
        <v>249</v>
      </c>
    </row>
    <row r="8436" spans="1:29" x14ac:dyDescent="0.2">
      <c r="A8436" s="34" t="s">
        <v>68929</v>
      </c>
      <c r="B8436" s="34">
        <v>70</v>
      </c>
      <c r="C8436" s="34">
        <v>49</v>
      </c>
      <c r="D8436" s="34">
        <v>52</v>
      </c>
      <c r="E8436" s="34">
        <v>73</v>
      </c>
      <c r="F8436" s="34">
        <v>61</v>
      </c>
      <c r="G8436" s="34">
        <v>80</v>
      </c>
      <c r="H8436" s="34">
        <v>48</v>
      </c>
      <c r="I8436" s="34">
        <v>65</v>
      </c>
      <c r="J8436" s="34">
        <v>41</v>
      </c>
      <c r="K8436" s="34">
        <v>63</v>
      </c>
      <c r="L8436" s="34">
        <v>44</v>
      </c>
      <c r="M8436" s="34">
        <v>85</v>
      </c>
      <c r="N8436" s="34">
        <v>49</v>
      </c>
      <c r="O8436" s="34">
        <v>62</v>
      </c>
      <c r="P8436" s="34">
        <v>59</v>
      </c>
      <c r="Q8436" s="34">
        <v>63</v>
      </c>
      <c r="R8436" s="34">
        <v>57</v>
      </c>
      <c r="S8436" s="34">
        <v>89</v>
      </c>
      <c r="T8436" s="34">
        <v>44</v>
      </c>
      <c r="U8436" s="34">
        <v>65</v>
      </c>
      <c r="V8436" s="34">
        <v>84</v>
      </c>
      <c r="W8436" s="34">
        <v>75</v>
      </c>
      <c r="X8436" s="34">
        <v>80</v>
      </c>
      <c r="Y8436" s="34">
        <v>67</v>
      </c>
      <c r="Z8436" s="34">
        <v>95</v>
      </c>
      <c r="AA8436" s="34">
        <v>59</v>
      </c>
      <c r="AB8436" s="34">
        <v>57</v>
      </c>
      <c r="AC8436" s="34">
        <v>116</v>
      </c>
    </row>
    <row r="8437" spans="1:29" x14ac:dyDescent="0.2">
      <c r="A8437" s="34" t="s">
        <v>68930</v>
      </c>
      <c r="B8437" s="34">
        <v>480</v>
      </c>
      <c r="C8437" s="34">
        <v>565</v>
      </c>
      <c r="D8437" s="34">
        <v>539</v>
      </c>
      <c r="E8437" s="34">
        <v>656</v>
      </c>
      <c r="F8437" s="34">
        <v>549</v>
      </c>
      <c r="G8437" s="34">
        <v>671</v>
      </c>
      <c r="H8437" s="34">
        <v>477</v>
      </c>
      <c r="I8437" s="34">
        <v>647</v>
      </c>
      <c r="J8437" s="34">
        <v>481</v>
      </c>
      <c r="K8437" s="34">
        <v>635</v>
      </c>
      <c r="L8437" s="34">
        <v>413</v>
      </c>
      <c r="M8437" s="34">
        <v>555</v>
      </c>
      <c r="N8437" s="34">
        <v>483</v>
      </c>
      <c r="O8437" s="34">
        <v>495</v>
      </c>
      <c r="P8437" s="34">
        <v>462</v>
      </c>
      <c r="Q8437" s="34">
        <v>841</v>
      </c>
      <c r="R8437" s="34">
        <v>619</v>
      </c>
      <c r="S8437" s="34">
        <v>686</v>
      </c>
      <c r="T8437" s="34">
        <v>532</v>
      </c>
      <c r="U8437" s="34">
        <v>634</v>
      </c>
      <c r="V8437" s="34">
        <v>559</v>
      </c>
      <c r="W8437" s="34">
        <v>804</v>
      </c>
      <c r="X8437" s="34">
        <v>665</v>
      </c>
      <c r="Y8437" s="34">
        <v>741</v>
      </c>
      <c r="Z8437" s="34">
        <v>645</v>
      </c>
      <c r="AA8437" s="34">
        <v>873</v>
      </c>
      <c r="AB8437" s="34">
        <v>672</v>
      </c>
      <c r="AC8437" s="34">
        <v>1084</v>
      </c>
    </row>
    <row r="8438" spans="1:29" x14ac:dyDescent="0.2">
      <c r="A8438" s="34" t="s">
        <v>68931</v>
      </c>
      <c r="B8438" s="34">
        <v>148</v>
      </c>
      <c r="C8438" s="34">
        <v>218</v>
      </c>
      <c r="D8438" s="34">
        <v>183</v>
      </c>
      <c r="E8438" s="34">
        <v>234</v>
      </c>
      <c r="F8438" s="34">
        <v>140</v>
      </c>
      <c r="G8438" s="34">
        <v>234</v>
      </c>
      <c r="H8438" s="34">
        <v>122</v>
      </c>
      <c r="I8438" s="34">
        <v>153</v>
      </c>
      <c r="J8438" s="34">
        <v>111</v>
      </c>
      <c r="K8438" s="34">
        <v>177</v>
      </c>
      <c r="L8438" s="34">
        <v>68</v>
      </c>
      <c r="M8438" s="34">
        <v>150</v>
      </c>
      <c r="N8438" s="34">
        <v>114</v>
      </c>
      <c r="O8438" s="34">
        <v>148</v>
      </c>
      <c r="P8438" s="34">
        <v>104</v>
      </c>
      <c r="Q8438" s="34">
        <v>217</v>
      </c>
      <c r="R8438" s="34">
        <v>141</v>
      </c>
      <c r="S8438" s="34">
        <v>276</v>
      </c>
      <c r="T8438" s="34">
        <v>99</v>
      </c>
      <c r="U8438" s="34">
        <v>155</v>
      </c>
      <c r="V8438" s="34">
        <v>145</v>
      </c>
      <c r="W8438" s="34">
        <v>174</v>
      </c>
      <c r="X8438" s="34">
        <v>157</v>
      </c>
      <c r="Y8438" s="34">
        <v>132</v>
      </c>
      <c r="Z8438" s="34">
        <v>140</v>
      </c>
      <c r="AA8438" s="34">
        <v>248</v>
      </c>
      <c r="AB8438" s="34">
        <v>103</v>
      </c>
      <c r="AC8438" s="34">
        <v>268</v>
      </c>
    </row>
    <row r="8439" spans="1:29" x14ac:dyDescent="0.2">
      <c r="A8439" s="34" t="s">
        <v>68932</v>
      </c>
      <c r="B8439" s="34">
        <v>579</v>
      </c>
      <c r="C8439" s="34">
        <v>337</v>
      </c>
      <c r="D8439" s="34">
        <v>392</v>
      </c>
      <c r="E8439" s="34">
        <v>426</v>
      </c>
      <c r="F8439" s="34">
        <v>413</v>
      </c>
      <c r="G8439" s="34">
        <v>387</v>
      </c>
      <c r="H8439" s="34">
        <v>423</v>
      </c>
      <c r="I8439" s="34">
        <v>328</v>
      </c>
      <c r="J8439" s="34">
        <v>409</v>
      </c>
      <c r="K8439" s="34">
        <v>361</v>
      </c>
      <c r="L8439" s="34">
        <v>429</v>
      </c>
      <c r="M8439" s="34">
        <v>407</v>
      </c>
      <c r="N8439" s="34">
        <v>428</v>
      </c>
      <c r="O8439" s="34">
        <v>370</v>
      </c>
      <c r="P8439" s="34">
        <v>403</v>
      </c>
      <c r="Q8439" s="34">
        <v>520</v>
      </c>
      <c r="R8439" s="34">
        <v>619</v>
      </c>
      <c r="S8439" s="34">
        <v>451</v>
      </c>
      <c r="T8439" s="34">
        <v>566</v>
      </c>
      <c r="U8439" s="34">
        <v>498</v>
      </c>
      <c r="V8439" s="34">
        <v>511</v>
      </c>
      <c r="W8439" s="34">
        <v>670</v>
      </c>
      <c r="X8439" s="34">
        <v>537</v>
      </c>
      <c r="Y8439" s="34">
        <v>570</v>
      </c>
      <c r="Z8439" s="34">
        <v>494</v>
      </c>
      <c r="AA8439" s="34">
        <v>458</v>
      </c>
      <c r="AB8439" s="34">
        <v>720</v>
      </c>
      <c r="AC8439" s="34">
        <v>670</v>
      </c>
    </row>
    <row r="8440" spans="1:29" x14ac:dyDescent="0.2">
      <c r="A8440" s="34" t="s">
        <v>68933</v>
      </c>
      <c r="B8440" s="34">
        <v>317</v>
      </c>
      <c r="C8440" s="34">
        <v>286</v>
      </c>
      <c r="D8440" s="34">
        <v>201</v>
      </c>
      <c r="E8440" s="34">
        <v>305</v>
      </c>
      <c r="F8440" s="34">
        <v>238</v>
      </c>
      <c r="G8440" s="34">
        <v>298</v>
      </c>
      <c r="H8440" s="34">
        <v>234</v>
      </c>
      <c r="I8440" s="34">
        <v>277</v>
      </c>
      <c r="J8440" s="34">
        <v>204</v>
      </c>
      <c r="K8440" s="34">
        <v>302</v>
      </c>
      <c r="L8440" s="34">
        <v>192</v>
      </c>
      <c r="M8440" s="34">
        <v>281</v>
      </c>
      <c r="N8440" s="34">
        <v>192</v>
      </c>
      <c r="O8440" s="34">
        <v>276</v>
      </c>
      <c r="P8440" s="34">
        <v>235</v>
      </c>
      <c r="Q8440" s="34">
        <v>418</v>
      </c>
      <c r="R8440" s="34">
        <v>341</v>
      </c>
      <c r="S8440" s="34">
        <v>343</v>
      </c>
      <c r="T8440" s="34">
        <v>247</v>
      </c>
      <c r="U8440" s="34">
        <v>307</v>
      </c>
      <c r="V8440" s="34">
        <v>292</v>
      </c>
      <c r="W8440" s="34">
        <v>412</v>
      </c>
      <c r="X8440" s="34">
        <v>328</v>
      </c>
      <c r="Y8440" s="34">
        <v>364</v>
      </c>
      <c r="Z8440" s="34">
        <v>268</v>
      </c>
      <c r="AA8440" s="34">
        <v>396</v>
      </c>
      <c r="AB8440" s="34">
        <v>296</v>
      </c>
      <c r="AC8440" s="34">
        <v>427</v>
      </c>
    </row>
    <row r="8441" spans="1:29" x14ac:dyDescent="0.2">
      <c r="A8441" s="34" t="s">
        <v>68934</v>
      </c>
      <c r="B8441" s="34">
        <v>547</v>
      </c>
      <c r="C8441" s="34">
        <v>819</v>
      </c>
      <c r="D8441" s="34">
        <v>549</v>
      </c>
      <c r="E8441" s="34">
        <v>833</v>
      </c>
      <c r="F8441" s="34">
        <v>475</v>
      </c>
      <c r="G8441" s="34">
        <v>901</v>
      </c>
      <c r="H8441" s="34">
        <v>532</v>
      </c>
      <c r="I8441" s="34">
        <v>838</v>
      </c>
      <c r="J8441" s="34">
        <v>493</v>
      </c>
      <c r="K8441" s="34">
        <v>929</v>
      </c>
      <c r="L8441" s="34">
        <v>442</v>
      </c>
      <c r="M8441" s="34">
        <v>742</v>
      </c>
      <c r="N8441" s="34">
        <v>471</v>
      </c>
      <c r="O8441" s="34">
        <v>730</v>
      </c>
      <c r="P8441" s="34">
        <v>453</v>
      </c>
      <c r="Q8441" s="34">
        <v>986</v>
      </c>
      <c r="R8441" s="34">
        <v>660</v>
      </c>
      <c r="S8441" s="34">
        <v>905</v>
      </c>
      <c r="T8441" s="34">
        <v>592</v>
      </c>
      <c r="U8441" s="34">
        <v>761</v>
      </c>
      <c r="V8441" s="34">
        <v>658</v>
      </c>
      <c r="W8441" s="34">
        <v>1065</v>
      </c>
      <c r="X8441" s="34">
        <v>735</v>
      </c>
      <c r="Y8441" s="34">
        <v>869</v>
      </c>
      <c r="Z8441" s="34">
        <v>592</v>
      </c>
      <c r="AA8441" s="34">
        <v>926</v>
      </c>
      <c r="AB8441" s="34">
        <v>665</v>
      </c>
      <c r="AC8441" s="34">
        <v>1125</v>
      </c>
    </row>
    <row r="8442" spans="1:29" x14ac:dyDescent="0.2">
      <c r="A8442" s="34" t="s">
        <v>68935</v>
      </c>
      <c r="B8442" s="34">
        <v>1760</v>
      </c>
      <c r="C8442" s="34">
        <v>1095</v>
      </c>
      <c r="D8442" s="34">
        <v>1016</v>
      </c>
      <c r="E8442" s="34">
        <v>1218</v>
      </c>
      <c r="F8442" s="34">
        <v>1191</v>
      </c>
      <c r="G8442" s="34">
        <v>1272</v>
      </c>
      <c r="H8442" s="34">
        <v>1311</v>
      </c>
      <c r="I8442" s="34">
        <v>1250</v>
      </c>
      <c r="J8442" s="34">
        <v>1341</v>
      </c>
      <c r="K8442" s="34">
        <v>1234</v>
      </c>
      <c r="L8442" s="34">
        <v>1735</v>
      </c>
      <c r="M8442" s="34">
        <v>1104</v>
      </c>
      <c r="N8442" s="34">
        <v>1088</v>
      </c>
      <c r="O8442" s="34">
        <v>1152</v>
      </c>
      <c r="P8442" s="34">
        <v>1305</v>
      </c>
      <c r="Q8442" s="34">
        <v>1884</v>
      </c>
      <c r="R8442" s="34">
        <v>1866</v>
      </c>
      <c r="S8442" s="34">
        <v>1489</v>
      </c>
      <c r="T8442" s="34">
        <v>2165</v>
      </c>
      <c r="U8442" s="34">
        <v>1632</v>
      </c>
      <c r="V8442" s="34">
        <v>1800</v>
      </c>
      <c r="W8442" s="34">
        <v>2780</v>
      </c>
      <c r="X8442" s="34">
        <v>1555</v>
      </c>
      <c r="Y8442" s="34">
        <v>2084</v>
      </c>
      <c r="Z8442" s="34">
        <v>1296</v>
      </c>
      <c r="AA8442" s="34">
        <v>1610</v>
      </c>
      <c r="AB8442" s="34">
        <v>2426</v>
      </c>
      <c r="AC8442" s="34">
        <v>2174</v>
      </c>
    </row>
    <row r="8443" spans="1:29" x14ac:dyDescent="0.2">
      <c r="A8443" s="34" t="s">
        <v>68936</v>
      </c>
      <c r="B8443" s="34">
        <v>4</v>
      </c>
      <c r="C8443" s="34">
        <v>0</v>
      </c>
      <c r="D8443" s="34">
        <v>0</v>
      </c>
      <c r="E8443" s="34">
        <v>0</v>
      </c>
      <c r="F8443" s="34">
        <v>0</v>
      </c>
      <c r="G8443" s="34">
        <v>0</v>
      </c>
      <c r="H8443" s="34">
        <v>0</v>
      </c>
      <c r="I8443" s="34">
        <v>0</v>
      </c>
      <c r="J8443" s="34">
        <v>0</v>
      </c>
      <c r="K8443" s="34">
        <v>1</v>
      </c>
      <c r="L8443" s="34">
        <v>0</v>
      </c>
      <c r="M8443" s="34">
        <v>1</v>
      </c>
      <c r="N8443" s="34">
        <v>0</v>
      </c>
      <c r="O8443" s="34">
        <v>0</v>
      </c>
      <c r="P8443" s="34">
        <v>0</v>
      </c>
      <c r="Q8443" s="34">
        <v>0</v>
      </c>
      <c r="R8443" s="34">
        <v>1</v>
      </c>
      <c r="S8443" s="34">
        <v>0</v>
      </c>
      <c r="T8443" s="34">
        <v>0</v>
      </c>
      <c r="U8443" s="34">
        <v>0</v>
      </c>
      <c r="V8443" s="34">
        <v>0</v>
      </c>
      <c r="W8443" s="34">
        <v>0</v>
      </c>
      <c r="X8443" s="34">
        <v>0</v>
      </c>
      <c r="Y8443" s="34">
        <v>0</v>
      </c>
      <c r="Z8443" s="34">
        <v>0</v>
      </c>
      <c r="AA8443" s="34">
        <v>0</v>
      </c>
      <c r="AB8443" s="34">
        <v>0</v>
      </c>
      <c r="AC8443" s="34">
        <v>0</v>
      </c>
    </row>
    <row r="8444" spans="1:29" x14ac:dyDescent="0.2">
      <c r="A8444" s="34" t="s">
        <v>68937</v>
      </c>
      <c r="B8444" s="34">
        <v>175</v>
      </c>
      <c r="C8444" s="34">
        <v>262</v>
      </c>
      <c r="D8444" s="34">
        <v>345</v>
      </c>
      <c r="E8444" s="34">
        <v>238</v>
      </c>
      <c r="F8444" s="34">
        <v>287</v>
      </c>
      <c r="G8444" s="34">
        <v>223</v>
      </c>
      <c r="H8444" s="34">
        <v>273</v>
      </c>
      <c r="I8444" s="34">
        <v>191</v>
      </c>
      <c r="J8444" s="34">
        <v>271</v>
      </c>
      <c r="K8444" s="34">
        <v>241</v>
      </c>
      <c r="L8444" s="34">
        <v>169</v>
      </c>
      <c r="M8444" s="34">
        <v>238</v>
      </c>
      <c r="N8444" s="34">
        <v>247</v>
      </c>
      <c r="O8444" s="34">
        <v>262</v>
      </c>
      <c r="P8444" s="34">
        <v>248</v>
      </c>
      <c r="Q8444" s="34">
        <v>288</v>
      </c>
      <c r="R8444" s="34">
        <v>323</v>
      </c>
      <c r="S8444" s="34">
        <v>293</v>
      </c>
      <c r="T8444" s="34">
        <v>241</v>
      </c>
      <c r="U8444" s="34">
        <v>218</v>
      </c>
      <c r="V8444" s="34">
        <v>327</v>
      </c>
      <c r="W8444" s="34">
        <v>302</v>
      </c>
      <c r="X8444" s="34">
        <v>311</v>
      </c>
      <c r="Y8444" s="34">
        <v>227</v>
      </c>
      <c r="Z8444" s="34">
        <v>283</v>
      </c>
      <c r="AA8444" s="34">
        <v>292</v>
      </c>
      <c r="AB8444" s="34">
        <v>283</v>
      </c>
      <c r="AC8444" s="34">
        <v>345</v>
      </c>
    </row>
    <row r="8445" spans="1:29" x14ac:dyDescent="0.2">
      <c r="A8445" s="34" t="s">
        <v>68938</v>
      </c>
      <c r="B8445" s="34">
        <v>130</v>
      </c>
      <c r="C8445" s="34">
        <v>113</v>
      </c>
      <c r="D8445" s="34">
        <v>158</v>
      </c>
      <c r="E8445" s="34">
        <v>165</v>
      </c>
      <c r="F8445" s="34">
        <v>173</v>
      </c>
      <c r="G8445" s="34">
        <v>189</v>
      </c>
      <c r="H8445" s="34">
        <v>143</v>
      </c>
      <c r="I8445" s="34">
        <v>117</v>
      </c>
      <c r="J8445" s="34">
        <v>127</v>
      </c>
      <c r="K8445" s="34">
        <v>145</v>
      </c>
      <c r="L8445" s="34">
        <v>127</v>
      </c>
      <c r="M8445" s="34">
        <v>103</v>
      </c>
      <c r="N8445" s="34">
        <v>133</v>
      </c>
      <c r="O8445" s="34">
        <v>112</v>
      </c>
      <c r="P8445" s="34">
        <v>130</v>
      </c>
      <c r="Q8445" s="34">
        <v>223</v>
      </c>
      <c r="R8445" s="34">
        <v>146</v>
      </c>
      <c r="S8445" s="34">
        <v>203</v>
      </c>
      <c r="T8445" s="34">
        <v>124</v>
      </c>
      <c r="U8445" s="34">
        <v>145</v>
      </c>
      <c r="V8445" s="34">
        <v>165</v>
      </c>
      <c r="W8445" s="34">
        <v>194</v>
      </c>
      <c r="X8445" s="34">
        <v>184</v>
      </c>
      <c r="Y8445" s="34">
        <v>158</v>
      </c>
      <c r="Z8445" s="34">
        <v>171</v>
      </c>
      <c r="AA8445" s="34">
        <v>212</v>
      </c>
      <c r="AB8445" s="34">
        <v>194</v>
      </c>
      <c r="AC8445" s="34">
        <v>248</v>
      </c>
    </row>
    <row r="8446" spans="1:29" x14ac:dyDescent="0.2">
      <c r="A8446" s="34" t="s">
        <v>68939</v>
      </c>
      <c r="B8446" s="34">
        <v>69</v>
      </c>
      <c r="C8446" s="34">
        <v>52</v>
      </c>
      <c r="D8446" s="34">
        <v>71</v>
      </c>
      <c r="E8446" s="34">
        <v>71</v>
      </c>
      <c r="F8446" s="34">
        <v>61</v>
      </c>
      <c r="G8446" s="34">
        <v>94</v>
      </c>
      <c r="H8446" s="34">
        <v>45</v>
      </c>
      <c r="I8446" s="34">
        <v>61</v>
      </c>
      <c r="J8446" s="34">
        <v>40</v>
      </c>
      <c r="K8446" s="34">
        <v>62</v>
      </c>
      <c r="L8446" s="34">
        <v>48</v>
      </c>
      <c r="M8446" s="34">
        <v>54</v>
      </c>
      <c r="N8446" s="34">
        <v>45</v>
      </c>
      <c r="O8446" s="34">
        <v>51</v>
      </c>
      <c r="P8446" s="34">
        <v>61</v>
      </c>
      <c r="Q8446" s="34">
        <v>96</v>
      </c>
      <c r="R8446" s="34">
        <v>61</v>
      </c>
      <c r="S8446" s="34">
        <v>71</v>
      </c>
      <c r="T8446" s="34">
        <v>39</v>
      </c>
      <c r="U8446" s="34">
        <v>60</v>
      </c>
      <c r="V8446" s="34">
        <v>81</v>
      </c>
      <c r="W8446" s="34">
        <v>60</v>
      </c>
      <c r="X8446" s="34">
        <v>88</v>
      </c>
      <c r="Y8446" s="34">
        <v>64</v>
      </c>
      <c r="Z8446" s="34">
        <v>70</v>
      </c>
      <c r="AA8446" s="34">
        <v>88</v>
      </c>
      <c r="AB8446" s="34">
        <v>51</v>
      </c>
      <c r="AC8446" s="34">
        <v>112</v>
      </c>
    </row>
    <row r="8447" spans="1:29" x14ac:dyDescent="0.2">
      <c r="A8447" s="34" t="s">
        <v>68940</v>
      </c>
      <c r="B8447" s="34">
        <v>97</v>
      </c>
      <c r="C8447" s="34">
        <v>151</v>
      </c>
      <c r="D8447" s="34">
        <v>132</v>
      </c>
      <c r="E8447" s="34">
        <v>118</v>
      </c>
      <c r="F8447" s="34">
        <v>116</v>
      </c>
      <c r="G8447" s="34">
        <v>124</v>
      </c>
      <c r="H8447" s="34">
        <v>76</v>
      </c>
      <c r="I8447" s="34">
        <v>105</v>
      </c>
      <c r="J8447" s="34">
        <v>64</v>
      </c>
      <c r="K8447" s="34">
        <v>142</v>
      </c>
      <c r="L8447" s="34">
        <v>68</v>
      </c>
      <c r="M8447" s="34">
        <v>110</v>
      </c>
      <c r="N8447" s="34">
        <v>86</v>
      </c>
      <c r="O8447" s="34">
        <v>124</v>
      </c>
      <c r="P8447" s="34">
        <v>62</v>
      </c>
      <c r="Q8447" s="34">
        <v>144</v>
      </c>
      <c r="R8447" s="34">
        <v>120</v>
      </c>
      <c r="S8447" s="34">
        <v>151</v>
      </c>
      <c r="T8447" s="34">
        <v>132</v>
      </c>
      <c r="U8447" s="34">
        <v>120</v>
      </c>
      <c r="V8447" s="34">
        <v>117</v>
      </c>
      <c r="W8447" s="34">
        <v>105</v>
      </c>
      <c r="X8447" s="34">
        <v>138</v>
      </c>
      <c r="Y8447" s="34">
        <v>91</v>
      </c>
      <c r="Z8447" s="34">
        <v>118</v>
      </c>
      <c r="AA8447" s="34">
        <v>124</v>
      </c>
      <c r="AB8447" s="34">
        <v>109</v>
      </c>
      <c r="AC8447" s="34">
        <v>179</v>
      </c>
    </row>
    <row r="8448" spans="1:29" x14ac:dyDescent="0.2">
      <c r="A8448" s="34" t="s">
        <v>68941</v>
      </c>
      <c r="B8448" s="34">
        <v>73</v>
      </c>
      <c r="C8448" s="34">
        <v>105</v>
      </c>
      <c r="D8448" s="34">
        <v>184</v>
      </c>
      <c r="E8448" s="34">
        <v>160</v>
      </c>
      <c r="F8448" s="34">
        <v>158</v>
      </c>
      <c r="G8448" s="34">
        <v>102</v>
      </c>
      <c r="H8448" s="34">
        <v>103</v>
      </c>
      <c r="I8448" s="34">
        <v>110</v>
      </c>
      <c r="J8448" s="34">
        <v>109</v>
      </c>
      <c r="K8448" s="34">
        <v>164</v>
      </c>
      <c r="L8448" s="34">
        <v>62</v>
      </c>
      <c r="M8448" s="34">
        <v>110</v>
      </c>
      <c r="N8448" s="34">
        <v>126</v>
      </c>
      <c r="O8448" s="34">
        <v>122</v>
      </c>
      <c r="P8448" s="34">
        <v>121</v>
      </c>
      <c r="Q8448" s="34">
        <v>152</v>
      </c>
      <c r="R8448" s="34">
        <v>129</v>
      </c>
      <c r="S8448" s="34">
        <v>163</v>
      </c>
      <c r="T8448" s="34">
        <v>81</v>
      </c>
      <c r="U8448" s="34">
        <v>123</v>
      </c>
      <c r="V8448" s="34">
        <v>150</v>
      </c>
      <c r="W8448" s="34">
        <v>129</v>
      </c>
      <c r="X8448" s="34">
        <v>193</v>
      </c>
      <c r="Y8448" s="34">
        <v>72</v>
      </c>
      <c r="Z8448" s="34">
        <v>190</v>
      </c>
      <c r="AA8448" s="34">
        <v>164</v>
      </c>
      <c r="AB8448" s="34">
        <v>104</v>
      </c>
      <c r="AC8448" s="34">
        <v>216</v>
      </c>
    </row>
    <row r="8449" spans="1:29" x14ac:dyDescent="0.2">
      <c r="A8449" s="34" t="s">
        <v>68942</v>
      </c>
      <c r="B8449" s="34">
        <v>31</v>
      </c>
      <c r="C8449" s="34">
        <v>11</v>
      </c>
      <c r="D8449" s="34">
        <v>10</v>
      </c>
      <c r="E8449" s="34">
        <v>33</v>
      </c>
      <c r="F8449" s="34">
        <v>17</v>
      </c>
      <c r="G8449" s="34">
        <v>46</v>
      </c>
      <c r="H8449" s="34">
        <v>12</v>
      </c>
      <c r="I8449" s="34">
        <v>11</v>
      </c>
      <c r="J8449" s="34">
        <v>21</v>
      </c>
      <c r="K8449" s="34">
        <v>29</v>
      </c>
      <c r="L8449" s="34">
        <v>5</v>
      </c>
      <c r="M8449" s="34">
        <v>26</v>
      </c>
      <c r="N8449" s="34">
        <v>26</v>
      </c>
      <c r="O8449" s="34">
        <v>19</v>
      </c>
      <c r="P8449" s="34">
        <v>27</v>
      </c>
      <c r="Q8449" s="34">
        <v>16</v>
      </c>
      <c r="R8449" s="34">
        <v>22</v>
      </c>
      <c r="S8449" s="34">
        <v>39</v>
      </c>
      <c r="T8449" s="34">
        <v>4</v>
      </c>
      <c r="U8449" s="34">
        <v>11</v>
      </c>
      <c r="V8449" s="34">
        <v>28</v>
      </c>
      <c r="W8449" s="34">
        <v>16</v>
      </c>
      <c r="X8449" s="34">
        <v>13</v>
      </c>
      <c r="Y8449" s="34">
        <v>11</v>
      </c>
      <c r="Z8449" s="34">
        <v>18</v>
      </c>
      <c r="AA8449" s="34">
        <v>25</v>
      </c>
      <c r="AB8449" s="34">
        <v>33</v>
      </c>
      <c r="AC8449" s="34">
        <v>29</v>
      </c>
    </row>
    <row r="8450" spans="1:29" x14ac:dyDescent="0.2">
      <c r="A8450" s="34" t="s">
        <v>68943</v>
      </c>
      <c r="B8450" s="34">
        <v>101</v>
      </c>
      <c r="C8450" s="34">
        <v>113</v>
      </c>
      <c r="D8450" s="34">
        <v>158</v>
      </c>
      <c r="E8450" s="34">
        <v>149</v>
      </c>
      <c r="F8450" s="34">
        <v>117</v>
      </c>
      <c r="G8450" s="34">
        <v>125</v>
      </c>
      <c r="H8450" s="34">
        <v>103</v>
      </c>
      <c r="I8450" s="34">
        <v>124</v>
      </c>
      <c r="J8450" s="34">
        <v>96</v>
      </c>
      <c r="K8450" s="34">
        <v>161</v>
      </c>
      <c r="L8450" s="34">
        <v>80</v>
      </c>
      <c r="M8450" s="34">
        <v>105</v>
      </c>
      <c r="N8450" s="34">
        <v>85</v>
      </c>
      <c r="O8450" s="34">
        <v>104</v>
      </c>
      <c r="P8450" s="34">
        <v>65</v>
      </c>
      <c r="Q8450" s="34">
        <v>152</v>
      </c>
      <c r="R8450" s="34">
        <v>118</v>
      </c>
      <c r="S8450" s="34">
        <v>134</v>
      </c>
      <c r="T8450" s="34">
        <v>106</v>
      </c>
      <c r="U8450" s="34">
        <v>110</v>
      </c>
      <c r="V8450" s="34">
        <v>139</v>
      </c>
      <c r="W8450" s="34">
        <v>113</v>
      </c>
      <c r="X8450" s="34">
        <v>202</v>
      </c>
      <c r="Y8450" s="34">
        <v>112</v>
      </c>
      <c r="Z8450" s="34">
        <v>127</v>
      </c>
      <c r="AA8450" s="34">
        <v>167</v>
      </c>
      <c r="AB8450" s="34">
        <v>156</v>
      </c>
      <c r="AC8450" s="34">
        <v>200</v>
      </c>
    </row>
    <row r="8451" spans="1:29" x14ac:dyDescent="0.2">
      <c r="A8451" s="34" t="s">
        <v>68944</v>
      </c>
      <c r="B8451" s="34">
        <v>73</v>
      </c>
      <c r="C8451" s="34">
        <v>89</v>
      </c>
      <c r="D8451" s="34">
        <v>60</v>
      </c>
      <c r="E8451" s="34">
        <v>85</v>
      </c>
      <c r="F8451" s="34">
        <v>94</v>
      </c>
      <c r="G8451" s="34">
        <v>78</v>
      </c>
      <c r="H8451" s="34">
        <v>66</v>
      </c>
      <c r="I8451" s="34">
        <v>58</v>
      </c>
      <c r="J8451" s="34">
        <v>81</v>
      </c>
      <c r="K8451" s="34">
        <v>66</v>
      </c>
      <c r="L8451" s="34">
        <v>48</v>
      </c>
      <c r="M8451" s="34">
        <v>50</v>
      </c>
      <c r="N8451" s="34">
        <v>87</v>
      </c>
      <c r="O8451" s="34">
        <v>71</v>
      </c>
      <c r="P8451" s="34">
        <v>36</v>
      </c>
      <c r="Q8451" s="34">
        <v>93</v>
      </c>
      <c r="R8451" s="34">
        <v>68</v>
      </c>
      <c r="S8451" s="34">
        <v>76</v>
      </c>
      <c r="T8451" s="34">
        <v>105</v>
      </c>
      <c r="U8451" s="34">
        <v>60</v>
      </c>
      <c r="V8451" s="34">
        <v>84</v>
      </c>
      <c r="W8451" s="34">
        <v>76</v>
      </c>
      <c r="X8451" s="34">
        <v>101</v>
      </c>
      <c r="Y8451" s="34">
        <v>78</v>
      </c>
      <c r="Z8451" s="34">
        <v>65</v>
      </c>
      <c r="AA8451" s="34">
        <v>70</v>
      </c>
      <c r="AB8451" s="34">
        <v>97</v>
      </c>
      <c r="AC8451" s="34">
        <v>101</v>
      </c>
    </row>
    <row r="8452" spans="1:29" x14ac:dyDescent="0.2">
      <c r="A8452" s="34" t="s">
        <v>68945</v>
      </c>
      <c r="B8452" s="34">
        <v>40</v>
      </c>
      <c r="C8452" s="34">
        <v>37</v>
      </c>
      <c r="D8452" s="34">
        <v>60</v>
      </c>
      <c r="E8452" s="34">
        <v>43</v>
      </c>
      <c r="F8452" s="34">
        <v>52</v>
      </c>
      <c r="G8452" s="34">
        <v>30</v>
      </c>
      <c r="H8452" s="34">
        <v>54</v>
      </c>
      <c r="I8452" s="34">
        <v>44</v>
      </c>
      <c r="J8452" s="34">
        <v>31</v>
      </c>
      <c r="K8452" s="34">
        <v>60</v>
      </c>
      <c r="L8452" s="34">
        <v>25</v>
      </c>
      <c r="M8452" s="34">
        <v>40</v>
      </c>
      <c r="N8452" s="34">
        <v>42</v>
      </c>
      <c r="O8452" s="34">
        <v>35</v>
      </c>
      <c r="P8452" s="34">
        <v>55</v>
      </c>
      <c r="Q8452" s="34">
        <v>58</v>
      </c>
      <c r="R8452" s="34">
        <v>45</v>
      </c>
      <c r="S8452" s="34">
        <v>71</v>
      </c>
      <c r="T8452" s="34">
        <v>40</v>
      </c>
      <c r="U8452" s="34">
        <v>31</v>
      </c>
      <c r="V8452" s="34">
        <v>65</v>
      </c>
      <c r="W8452" s="34">
        <v>34</v>
      </c>
      <c r="X8452" s="34">
        <v>66</v>
      </c>
      <c r="Y8452" s="34">
        <v>33</v>
      </c>
      <c r="Z8452" s="34">
        <v>49</v>
      </c>
      <c r="AA8452" s="34">
        <v>80</v>
      </c>
      <c r="AB8452" s="34">
        <v>32</v>
      </c>
      <c r="AC8452" s="34">
        <v>61</v>
      </c>
    </row>
    <row r="8453" spans="1:29" x14ac:dyDescent="0.2">
      <c r="A8453" s="34" t="s">
        <v>68946</v>
      </c>
      <c r="B8453" s="34">
        <v>115</v>
      </c>
      <c r="C8453" s="34">
        <v>148</v>
      </c>
      <c r="D8453" s="34">
        <v>203</v>
      </c>
      <c r="E8453" s="34">
        <v>151</v>
      </c>
      <c r="F8453" s="34">
        <v>164</v>
      </c>
      <c r="G8453" s="34">
        <v>138</v>
      </c>
      <c r="H8453" s="34">
        <v>142</v>
      </c>
      <c r="I8453" s="34">
        <v>145</v>
      </c>
      <c r="J8453" s="34">
        <v>119</v>
      </c>
      <c r="K8453" s="34">
        <v>180</v>
      </c>
      <c r="L8453" s="34">
        <v>61</v>
      </c>
      <c r="M8453" s="34">
        <v>119</v>
      </c>
      <c r="N8453" s="34">
        <v>141</v>
      </c>
      <c r="O8453" s="34">
        <v>151</v>
      </c>
      <c r="P8453" s="34">
        <v>133</v>
      </c>
      <c r="Q8453" s="34">
        <v>161</v>
      </c>
      <c r="R8453" s="34">
        <v>168</v>
      </c>
      <c r="S8453" s="34">
        <v>206</v>
      </c>
      <c r="T8453" s="34">
        <v>93</v>
      </c>
      <c r="U8453" s="34">
        <v>116</v>
      </c>
      <c r="V8453" s="34">
        <v>141</v>
      </c>
      <c r="W8453" s="34">
        <v>150</v>
      </c>
      <c r="X8453" s="34">
        <v>184</v>
      </c>
      <c r="Y8453" s="34">
        <v>116</v>
      </c>
      <c r="Z8453" s="34">
        <v>205</v>
      </c>
      <c r="AA8453" s="34">
        <v>208</v>
      </c>
      <c r="AB8453" s="34">
        <v>131</v>
      </c>
      <c r="AC8453" s="34">
        <v>277</v>
      </c>
    </row>
    <row r="8454" spans="1:29" x14ac:dyDescent="0.2">
      <c r="A8454" s="34" t="s">
        <v>68947</v>
      </c>
      <c r="B8454" s="34">
        <v>45</v>
      </c>
      <c r="C8454" s="34">
        <v>30</v>
      </c>
      <c r="D8454" s="34">
        <v>39</v>
      </c>
      <c r="E8454" s="34">
        <v>36</v>
      </c>
      <c r="F8454" s="34">
        <v>31</v>
      </c>
      <c r="G8454" s="34">
        <v>45</v>
      </c>
      <c r="H8454" s="34">
        <v>37</v>
      </c>
      <c r="I8454" s="34">
        <v>28</v>
      </c>
      <c r="J8454" s="34">
        <v>16</v>
      </c>
      <c r="K8454" s="34">
        <v>29</v>
      </c>
      <c r="L8454" s="34">
        <v>13</v>
      </c>
      <c r="M8454" s="34">
        <v>23</v>
      </c>
      <c r="N8454" s="34">
        <v>26</v>
      </c>
      <c r="O8454" s="34">
        <v>29</v>
      </c>
      <c r="P8454" s="34">
        <v>24</v>
      </c>
      <c r="Q8454" s="34">
        <v>31</v>
      </c>
      <c r="R8454" s="34">
        <v>34</v>
      </c>
      <c r="S8454" s="34">
        <v>40</v>
      </c>
      <c r="T8454" s="34">
        <v>23</v>
      </c>
      <c r="U8454" s="34">
        <v>15</v>
      </c>
      <c r="V8454" s="34">
        <v>49</v>
      </c>
      <c r="W8454" s="34">
        <v>34</v>
      </c>
      <c r="X8454" s="34">
        <v>54</v>
      </c>
      <c r="Y8454" s="34">
        <v>12</v>
      </c>
      <c r="Z8454" s="34">
        <v>51</v>
      </c>
      <c r="AA8454" s="34">
        <v>15</v>
      </c>
      <c r="AB8454" s="34">
        <v>26</v>
      </c>
      <c r="AC8454" s="34">
        <v>41</v>
      </c>
    </row>
    <row r="8455" spans="1:29" x14ac:dyDescent="0.2">
      <c r="A8455" s="34" t="s">
        <v>68948</v>
      </c>
      <c r="B8455" s="34">
        <v>863</v>
      </c>
      <c r="C8455" s="34">
        <v>562</v>
      </c>
      <c r="D8455" s="34">
        <v>839</v>
      </c>
      <c r="E8455" s="34">
        <v>657</v>
      </c>
      <c r="F8455" s="34">
        <v>904</v>
      </c>
      <c r="G8455" s="34">
        <v>681</v>
      </c>
      <c r="H8455" s="34">
        <v>919</v>
      </c>
      <c r="I8455" s="34">
        <v>631</v>
      </c>
      <c r="J8455" s="34">
        <v>923</v>
      </c>
      <c r="K8455" s="34">
        <v>731</v>
      </c>
      <c r="L8455" s="34">
        <v>1145</v>
      </c>
      <c r="M8455" s="34">
        <v>566</v>
      </c>
      <c r="N8455" s="34">
        <v>777</v>
      </c>
      <c r="O8455" s="34">
        <v>532</v>
      </c>
      <c r="P8455" s="34">
        <v>874</v>
      </c>
      <c r="Q8455" s="34">
        <v>780</v>
      </c>
      <c r="R8455" s="34">
        <v>1214</v>
      </c>
      <c r="S8455" s="34">
        <v>747</v>
      </c>
      <c r="T8455" s="34">
        <v>1516</v>
      </c>
      <c r="U8455" s="34">
        <v>756</v>
      </c>
      <c r="V8455" s="34">
        <v>1181</v>
      </c>
      <c r="W8455" s="34">
        <v>932</v>
      </c>
      <c r="X8455" s="34">
        <v>1151</v>
      </c>
      <c r="Y8455" s="34">
        <v>939</v>
      </c>
      <c r="Z8455" s="34">
        <v>977</v>
      </c>
      <c r="AA8455" s="34">
        <v>825</v>
      </c>
      <c r="AB8455" s="34">
        <v>1537</v>
      </c>
      <c r="AC8455" s="34">
        <v>1041</v>
      </c>
    </row>
    <row r="8456" spans="1:29" x14ac:dyDescent="0.2">
      <c r="A8456" s="34" t="s">
        <v>68949</v>
      </c>
      <c r="B8456" s="34">
        <v>113</v>
      </c>
      <c r="C8456" s="34">
        <v>154</v>
      </c>
      <c r="D8456" s="34">
        <v>179</v>
      </c>
      <c r="E8456" s="34">
        <v>203</v>
      </c>
      <c r="F8456" s="34">
        <v>153</v>
      </c>
      <c r="G8456" s="34">
        <v>170</v>
      </c>
      <c r="H8456" s="34">
        <v>148</v>
      </c>
      <c r="I8456" s="34">
        <v>108</v>
      </c>
      <c r="J8456" s="34">
        <v>134</v>
      </c>
      <c r="K8456" s="34">
        <v>141</v>
      </c>
      <c r="L8456" s="34">
        <v>91</v>
      </c>
      <c r="M8456" s="34">
        <v>104</v>
      </c>
      <c r="N8456" s="34">
        <v>154</v>
      </c>
      <c r="O8456" s="34">
        <v>124</v>
      </c>
      <c r="P8456" s="34">
        <v>108</v>
      </c>
      <c r="Q8456" s="34">
        <v>159</v>
      </c>
      <c r="R8456" s="34">
        <v>156</v>
      </c>
      <c r="S8456" s="34">
        <v>230</v>
      </c>
      <c r="T8456" s="34">
        <v>125</v>
      </c>
      <c r="U8456" s="34">
        <v>114</v>
      </c>
      <c r="V8456" s="34">
        <v>202</v>
      </c>
      <c r="W8456" s="34">
        <v>139</v>
      </c>
      <c r="X8456" s="34">
        <v>227</v>
      </c>
      <c r="Y8456" s="34">
        <v>120</v>
      </c>
      <c r="Z8456" s="34">
        <v>175</v>
      </c>
      <c r="AA8456" s="34">
        <v>187</v>
      </c>
      <c r="AB8456" s="34">
        <v>144</v>
      </c>
      <c r="AC8456" s="34">
        <v>259</v>
      </c>
    </row>
    <row r="8457" spans="1:29" x14ac:dyDescent="0.2">
      <c r="A8457" s="34" t="s">
        <v>68950</v>
      </c>
      <c r="B8457" s="34">
        <v>100</v>
      </c>
      <c r="C8457" s="34">
        <v>99</v>
      </c>
      <c r="D8457" s="34">
        <v>151</v>
      </c>
      <c r="E8457" s="34">
        <v>147</v>
      </c>
      <c r="F8457" s="34">
        <v>141</v>
      </c>
      <c r="G8457" s="34">
        <v>102</v>
      </c>
      <c r="H8457" s="34">
        <v>106</v>
      </c>
      <c r="I8457" s="34">
        <v>110</v>
      </c>
      <c r="J8457" s="34">
        <v>80</v>
      </c>
      <c r="K8457" s="34">
        <v>115</v>
      </c>
      <c r="L8457" s="34">
        <v>68</v>
      </c>
      <c r="M8457" s="34">
        <v>114</v>
      </c>
      <c r="N8457" s="34">
        <v>104</v>
      </c>
      <c r="O8457" s="34">
        <v>107</v>
      </c>
      <c r="P8457" s="34">
        <v>103</v>
      </c>
      <c r="Q8457" s="34">
        <v>122</v>
      </c>
      <c r="R8457" s="34">
        <v>105</v>
      </c>
      <c r="S8457" s="34">
        <v>152</v>
      </c>
      <c r="T8457" s="34">
        <v>86</v>
      </c>
      <c r="U8457" s="34">
        <v>96</v>
      </c>
      <c r="V8457" s="34">
        <v>147</v>
      </c>
      <c r="W8457" s="34">
        <v>102</v>
      </c>
      <c r="X8457" s="34">
        <v>158</v>
      </c>
      <c r="Y8457" s="34">
        <v>76</v>
      </c>
      <c r="Z8457" s="34">
        <v>150</v>
      </c>
      <c r="AA8457" s="34">
        <v>138</v>
      </c>
      <c r="AB8457" s="34">
        <v>91</v>
      </c>
      <c r="AC8457" s="34">
        <v>184</v>
      </c>
    </row>
    <row r="8458" spans="1:29" x14ac:dyDescent="0.2">
      <c r="A8458" s="34" t="s">
        <v>68951</v>
      </c>
      <c r="B8458" s="34">
        <v>91</v>
      </c>
      <c r="C8458" s="34">
        <v>98</v>
      </c>
      <c r="D8458" s="34">
        <v>101</v>
      </c>
      <c r="E8458" s="34">
        <v>116</v>
      </c>
      <c r="F8458" s="34">
        <v>119</v>
      </c>
      <c r="G8458" s="34">
        <v>89</v>
      </c>
      <c r="H8458" s="34">
        <v>92</v>
      </c>
      <c r="I8458" s="34">
        <v>131</v>
      </c>
      <c r="J8458" s="34">
        <v>87</v>
      </c>
      <c r="K8458" s="34">
        <v>114</v>
      </c>
      <c r="L8458" s="34">
        <v>66</v>
      </c>
      <c r="M8458" s="34">
        <v>83</v>
      </c>
      <c r="N8458" s="34">
        <v>95</v>
      </c>
      <c r="O8458" s="34">
        <v>111</v>
      </c>
      <c r="P8458" s="34">
        <v>68</v>
      </c>
      <c r="Q8458" s="34">
        <v>144</v>
      </c>
      <c r="R8458" s="34">
        <v>116</v>
      </c>
      <c r="S8458" s="34">
        <v>119</v>
      </c>
      <c r="T8458" s="34">
        <v>78</v>
      </c>
      <c r="U8458" s="34">
        <v>89</v>
      </c>
      <c r="V8458" s="34">
        <v>151</v>
      </c>
      <c r="W8458" s="34">
        <v>95</v>
      </c>
      <c r="X8458" s="34">
        <v>148</v>
      </c>
      <c r="Y8458" s="34">
        <v>141</v>
      </c>
      <c r="Z8458" s="34">
        <v>142</v>
      </c>
      <c r="AA8458" s="34">
        <v>152</v>
      </c>
      <c r="AB8458" s="34">
        <v>121</v>
      </c>
      <c r="AC8458" s="34">
        <v>168</v>
      </c>
    </row>
    <row r="8459" spans="1:29" x14ac:dyDescent="0.2">
      <c r="A8459" s="34" t="s">
        <v>68952</v>
      </c>
      <c r="B8459" s="34">
        <v>48</v>
      </c>
      <c r="C8459" s="34">
        <v>45</v>
      </c>
      <c r="D8459" s="34">
        <v>36</v>
      </c>
      <c r="E8459" s="34">
        <v>24</v>
      </c>
      <c r="F8459" s="34">
        <v>30</v>
      </c>
      <c r="G8459" s="34">
        <v>17</v>
      </c>
      <c r="H8459" s="34">
        <v>26</v>
      </c>
      <c r="I8459" s="34">
        <v>19</v>
      </c>
      <c r="J8459" s="34">
        <v>28</v>
      </c>
      <c r="K8459" s="34">
        <v>40</v>
      </c>
      <c r="L8459" s="34">
        <v>18</v>
      </c>
      <c r="M8459" s="34">
        <v>33</v>
      </c>
      <c r="N8459" s="34">
        <v>16</v>
      </c>
      <c r="O8459" s="34">
        <v>17</v>
      </c>
      <c r="P8459" s="34">
        <v>22</v>
      </c>
      <c r="Q8459" s="34">
        <v>34</v>
      </c>
      <c r="R8459" s="34">
        <v>38</v>
      </c>
      <c r="S8459" s="34">
        <v>46</v>
      </c>
      <c r="T8459" s="34">
        <v>20</v>
      </c>
      <c r="U8459" s="34">
        <v>34</v>
      </c>
      <c r="V8459" s="34">
        <v>30</v>
      </c>
      <c r="W8459" s="34">
        <v>14</v>
      </c>
      <c r="X8459" s="34">
        <v>30</v>
      </c>
      <c r="Y8459" s="34">
        <v>18</v>
      </c>
      <c r="Z8459" s="34">
        <v>28</v>
      </c>
      <c r="AA8459" s="34">
        <v>34</v>
      </c>
      <c r="AB8459" s="34">
        <v>28</v>
      </c>
      <c r="AC8459" s="34">
        <v>40</v>
      </c>
    </row>
    <row r="8460" spans="1:29" x14ac:dyDescent="0.2">
      <c r="A8460" s="34" t="s">
        <v>68953</v>
      </c>
      <c r="B8460" s="34">
        <v>88</v>
      </c>
      <c r="C8460" s="34">
        <v>166</v>
      </c>
      <c r="D8460" s="34">
        <v>214</v>
      </c>
      <c r="E8460" s="34">
        <v>216</v>
      </c>
      <c r="F8460" s="34">
        <v>122</v>
      </c>
      <c r="G8460" s="34">
        <v>203</v>
      </c>
      <c r="H8460" s="34">
        <v>128</v>
      </c>
      <c r="I8460" s="34">
        <v>162</v>
      </c>
      <c r="J8460" s="34">
        <v>101</v>
      </c>
      <c r="K8460" s="34">
        <v>189</v>
      </c>
      <c r="L8460" s="34">
        <v>65</v>
      </c>
      <c r="M8460" s="34">
        <v>132</v>
      </c>
      <c r="N8460" s="34">
        <v>133</v>
      </c>
      <c r="O8460" s="34">
        <v>161</v>
      </c>
      <c r="P8460" s="34">
        <v>105</v>
      </c>
      <c r="Q8460" s="34">
        <v>200</v>
      </c>
      <c r="R8460" s="34">
        <v>127</v>
      </c>
      <c r="S8460" s="34">
        <v>211</v>
      </c>
      <c r="T8460" s="34">
        <v>116</v>
      </c>
      <c r="U8460" s="34">
        <v>134</v>
      </c>
      <c r="V8460" s="34">
        <v>145</v>
      </c>
      <c r="W8460" s="34">
        <v>133</v>
      </c>
      <c r="X8460" s="34">
        <v>179</v>
      </c>
      <c r="Y8460" s="34">
        <v>101</v>
      </c>
      <c r="Z8460" s="34">
        <v>173</v>
      </c>
      <c r="AA8460" s="34">
        <v>227</v>
      </c>
      <c r="AB8460" s="34">
        <v>147</v>
      </c>
      <c r="AC8460" s="34">
        <v>251</v>
      </c>
    </row>
    <row r="8461" spans="1:29" x14ac:dyDescent="0.2">
      <c r="A8461" s="34" t="s">
        <v>68954</v>
      </c>
      <c r="B8461" s="34">
        <v>44</v>
      </c>
      <c r="C8461" s="34">
        <v>42</v>
      </c>
      <c r="D8461" s="34">
        <v>47</v>
      </c>
      <c r="E8461" s="34">
        <v>43</v>
      </c>
      <c r="F8461" s="34">
        <v>31</v>
      </c>
      <c r="G8461" s="34">
        <v>17</v>
      </c>
      <c r="H8461" s="34">
        <v>45</v>
      </c>
      <c r="I8461" s="34">
        <v>9</v>
      </c>
      <c r="J8461" s="34">
        <v>37</v>
      </c>
      <c r="K8461" s="34">
        <v>25</v>
      </c>
      <c r="L8461" s="34">
        <v>36</v>
      </c>
      <c r="M8461" s="34">
        <v>21</v>
      </c>
      <c r="N8461" s="34">
        <v>26</v>
      </c>
      <c r="O8461" s="34">
        <v>20</v>
      </c>
      <c r="P8461" s="34">
        <v>54</v>
      </c>
      <c r="Q8461" s="34">
        <v>39</v>
      </c>
      <c r="R8461" s="34">
        <v>43</v>
      </c>
      <c r="S8461" s="34">
        <v>26</v>
      </c>
      <c r="T8461" s="34">
        <v>45</v>
      </c>
      <c r="U8461" s="34">
        <v>21</v>
      </c>
      <c r="V8461" s="34">
        <v>51</v>
      </c>
      <c r="W8461" s="34">
        <v>38</v>
      </c>
      <c r="X8461" s="34">
        <v>32</v>
      </c>
      <c r="Y8461" s="34">
        <v>23</v>
      </c>
      <c r="Z8461" s="34">
        <v>43</v>
      </c>
      <c r="AA8461" s="34">
        <v>37</v>
      </c>
      <c r="AB8461" s="34">
        <v>30</v>
      </c>
      <c r="AC8461" s="34">
        <v>53</v>
      </c>
    </row>
    <row r="8462" spans="1:29" x14ac:dyDescent="0.2">
      <c r="A8462" s="34" t="s">
        <v>68955</v>
      </c>
      <c r="B8462" s="34">
        <v>105</v>
      </c>
      <c r="C8462" s="34">
        <v>130</v>
      </c>
      <c r="D8462" s="34">
        <v>89</v>
      </c>
      <c r="E8462" s="34">
        <v>129</v>
      </c>
      <c r="F8462" s="34">
        <v>108</v>
      </c>
      <c r="G8462" s="34">
        <v>124</v>
      </c>
      <c r="H8462" s="34">
        <v>105</v>
      </c>
      <c r="I8462" s="34">
        <v>122</v>
      </c>
      <c r="J8462" s="34">
        <v>83</v>
      </c>
      <c r="K8462" s="34">
        <v>108</v>
      </c>
      <c r="L8462" s="34">
        <v>63</v>
      </c>
      <c r="M8462" s="34">
        <v>94</v>
      </c>
      <c r="N8462" s="34">
        <v>74</v>
      </c>
      <c r="O8462" s="34">
        <v>87</v>
      </c>
      <c r="P8462" s="34">
        <v>92</v>
      </c>
      <c r="Q8462" s="34">
        <v>120</v>
      </c>
      <c r="R8462" s="34">
        <v>121</v>
      </c>
      <c r="S8462" s="34">
        <v>72</v>
      </c>
      <c r="T8462" s="34">
        <v>82</v>
      </c>
      <c r="U8462" s="34">
        <v>56</v>
      </c>
      <c r="V8462" s="34">
        <v>136</v>
      </c>
      <c r="W8462" s="34">
        <v>115</v>
      </c>
      <c r="X8462" s="34">
        <v>122</v>
      </c>
      <c r="Y8462" s="34">
        <v>108</v>
      </c>
      <c r="Z8462" s="34">
        <v>76</v>
      </c>
      <c r="AA8462" s="34">
        <v>137</v>
      </c>
      <c r="AB8462" s="34">
        <v>141</v>
      </c>
      <c r="AC8462" s="34">
        <v>151</v>
      </c>
    </row>
    <row r="8463" spans="1:29" x14ac:dyDescent="0.2">
      <c r="A8463" s="34" t="s">
        <v>68956</v>
      </c>
      <c r="B8463" s="34">
        <v>118</v>
      </c>
      <c r="C8463" s="34">
        <v>167</v>
      </c>
      <c r="D8463" s="34">
        <v>195</v>
      </c>
      <c r="E8463" s="34">
        <v>156</v>
      </c>
      <c r="F8463" s="34">
        <v>122</v>
      </c>
      <c r="G8463" s="34">
        <v>132</v>
      </c>
      <c r="H8463" s="34">
        <v>101</v>
      </c>
      <c r="I8463" s="34">
        <v>121</v>
      </c>
      <c r="J8463" s="34">
        <v>112</v>
      </c>
      <c r="K8463" s="34">
        <v>130</v>
      </c>
      <c r="L8463" s="34">
        <v>74</v>
      </c>
      <c r="M8463" s="34">
        <v>96</v>
      </c>
      <c r="N8463" s="34">
        <v>106</v>
      </c>
      <c r="O8463" s="34">
        <v>109</v>
      </c>
      <c r="P8463" s="34">
        <v>127</v>
      </c>
      <c r="Q8463" s="34">
        <v>120</v>
      </c>
      <c r="R8463" s="34">
        <v>134</v>
      </c>
      <c r="S8463" s="34">
        <v>173</v>
      </c>
      <c r="T8463" s="34">
        <v>93</v>
      </c>
      <c r="U8463" s="34">
        <v>113</v>
      </c>
      <c r="V8463" s="34">
        <v>127</v>
      </c>
      <c r="W8463" s="34">
        <v>117</v>
      </c>
      <c r="X8463" s="34">
        <v>142</v>
      </c>
      <c r="Y8463" s="34">
        <v>90</v>
      </c>
      <c r="Z8463" s="34">
        <v>190</v>
      </c>
      <c r="AA8463" s="34">
        <v>154</v>
      </c>
      <c r="AB8463" s="34">
        <v>108</v>
      </c>
      <c r="AC8463" s="34">
        <v>223</v>
      </c>
    </row>
    <row r="8464" spans="1:29" x14ac:dyDescent="0.2">
      <c r="A8464" s="34" t="s">
        <v>68957</v>
      </c>
      <c r="B8464" s="34">
        <v>21</v>
      </c>
      <c r="C8464" s="34">
        <v>22</v>
      </c>
      <c r="D8464" s="34">
        <v>37</v>
      </c>
      <c r="E8464" s="34">
        <v>17</v>
      </c>
      <c r="F8464" s="34">
        <v>50</v>
      </c>
      <c r="G8464" s="34">
        <v>26</v>
      </c>
      <c r="H8464" s="34">
        <v>18</v>
      </c>
      <c r="I8464" s="34">
        <v>39</v>
      </c>
      <c r="J8464" s="34">
        <v>26</v>
      </c>
      <c r="K8464" s="34">
        <v>21</v>
      </c>
      <c r="L8464" s="34">
        <v>16</v>
      </c>
      <c r="M8464" s="34">
        <v>18</v>
      </c>
      <c r="N8464" s="34">
        <v>21</v>
      </c>
      <c r="O8464" s="34">
        <v>20</v>
      </c>
      <c r="P8464" s="34">
        <v>29</v>
      </c>
      <c r="Q8464" s="34">
        <v>30</v>
      </c>
      <c r="R8464" s="34">
        <v>26</v>
      </c>
      <c r="S8464" s="34">
        <v>29</v>
      </c>
      <c r="T8464" s="34">
        <v>20</v>
      </c>
      <c r="U8464" s="34">
        <v>26</v>
      </c>
      <c r="V8464" s="34">
        <v>30</v>
      </c>
      <c r="W8464" s="34">
        <v>20</v>
      </c>
      <c r="X8464" s="34">
        <v>35</v>
      </c>
      <c r="Y8464" s="34">
        <v>21</v>
      </c>
      <c r="Z8464" s="34">
        <v>34</v>
      </c>
      <c r="AA8464" s="34">
        <v>27</v>
      </c>
      <c r="AB8464" s="34">
        <v>19</v>
      </c>
      <c r="AC8464" s="34">
        <v>53</v>
      </c>
    </row>
    <row r="8465" spans="1:29" x14ac:dyDescent="0.2">
      <c r="A8465" s="34" t="s">
        <v>68958</v>
      </c>
      <c r="B8465" s="34">
        <v>100</v>
      </c>
      <c r="C8465" s="34">
        <v>105</v>
      </c>
      <c r="D8465" s="34">
        <v>207</v>
      </c>
      <c r="E8465" s="34">
        <v>137</v>
      </c>
      <c r="F8465" s="34">
        <v>131</v>
      </c>
      <c r="G8465" s="34">
        <v>177</v>
      </c>
      <c r="H8465" s="34">
        <v>123</v>
      </c>
      <c r="I8465" s="34">
        <v>83</v>
      </c>
      <c r="J8465" s="34">
        <v>108</v>
      </c>
      <c r="K8465" s="34">
        <v>151</v>
      </c>
      <c r="L8465" s="34">
        <v>103</v>
      </c>
      <c r="M8465" s="34">
        <v>119</v>
      </c>
      <c r="N8465" s="34">
        <v>137</v>
      </c>
      <c r="O8465" s="34">
        <v>97</v>
      </c>
      <c r="P8465" s="34">
        <v>154</v>
      </c>
      <c r="Q8465" s="34">
        <v>131</v>
      </c>
      <c r="R8465" s="34">
        <v>134</v>
      </c>
      <c r="S8465" s="34">
        <v>166</v>
      </c>
      <c r="T8465" s="34">
        <v>117</v>
      </c>
      <c r="U8465" s="34">
        <v>108</v>
      </c>
      <c r="V8465" s="34">
        <v>212</v>
      </c>
      <c r="W8465" s="34">
        <v>130</v>
      </c>
      <c r="X8465" s="34">
        <v>186</v>
      </c>
      <c r="Y8465" s="34">
        <v>93</v>
      </c>
      <c r="Z8465" s="34">
        <v>195</v>
      </c>
      <c r="AA8465" s="34">
        <v>154</v>
      </c>
      <c r="AB8465" s="34">
        <v>143</v>
      </c>
      <c r="AC8465" s="34">
        <v>186</v>
      </c>
    </row>
    <row r="8466" spans="1:29" x14ac:dyDescent="0.2">
      <c r="A8466" s="34" t="s">
        <v>68959</v>
      </c>
      <c r="B8466" s="34">
        <v>77</v>
      </c>
      <c r="C8466" s="34">
        <v>56</v>
      </c>
      <c r="D8466" s="34">
        <v>50</v>
      </c>
      <c r="E8466" s="34">
        <v>57</v>
      </c>
      <c r="F8466" s="34">
        <v>47</v>
      </c>
      <c r="G8466" s="34">
        <v>26</v>
      </c>
      <c r="H8466" s="34">
        <v>53</v>
      </c>
      <c r="I8466" s="34">
        <v>61</v>
      </c>
      <c r="J8466" s="34">
        <v>53</v>
      </c>
      <c r="K8466" s="34">
        <v>62</v>
      </c>
      <c r="L8466" s="34">
        <v>39</v>
      </c>
      <c r="M8466" s="34">
        <v>42</v>
      </c>
      <c r="N8466" s="34">
        <v>32</v>
      </c>
      <c r="O8466" s="34">
        <v>46</v>
      </c>
      <c r="P8466" s="34">
        <v>35</v>
      </c>
      <c r="Q8466" s="34">
        <v>76</v>
      </c>
      <c r="R8466" s="34">
        <v>55</v>
      </c>
      <c r="S8466" s="34">
        <v>60</v>
      </c>
      <c r="T8466" s="34">
        <v>43</v>
      </c>
      <c r="U8466" s="34">
        <v>69</v>
      </c>
      <c r="V8466" s="34">
        <v>68</v>
      </c>
      <c r="W8466" s="34">
        <v>76</v>
      </c>
      <c r="X8466" s="34">
        <v>66</v>
      </c>
      <c r="Y8466" s="34">
        <v>51</v>
      </c>
      <c r="Z8466" s="34">
        <v>42</v>
      </c>
      <c r="AA8466" s="34">
        <v>73</v>
      </c>
      <c r="AB8466" s="34">
        <v>55</v>
      </c>
      <c r="AC8466" s="34">
        <v>107</v>
      </c>
    </row>
    <row r="8467" spans="1:29" x14ac:dyDescent="0.2">
      <c r="A8467" s="34" t="s">
        <v>68960</v>
      </c>
      <c r="B8467" s="34">
        <v>57</v>
      </c>
      <c r="C8467" s="34">
        <v>82</v>
      </c>
      <c r="D8467" s="34">
        <v>78</v>
      </c>
      <c r="E8467" s="34">
        <v>82</v>
      </c>
      <c r="F8467" s="34">
        <v>58</v>
      </c>
      <c r="G8467" s="34">
        <v>78</v>
      </c>
      <c r="H8467" s="34">
        <v>54</v>
      </c>
      <c r="I8467" s="34">
        <v>68</v>
      </c>
      <c r="J8467" s="34">
        <v>35</v>
      </c>
      <c r="K8467" s="34">
        <v>65</v>
      </c>
      <c r="L8467" s="34">
        <v>43</v>
      </c>
      <c r="M8467" s="34">
        <v>65</v>
      </c>
      <c r="N8467" s="34">
        <v>80</v>
      </c>
      <c r="O8467" s="34">
        <v>66</v>
      </c>
      <c r="P8467" s="34">
        <v>96</v>
      </c>
      <c r="Q8467" s="34">
        <v>85</v>
      </c>
      <c r="R8467" s="34">
        <v>59</v>
      </c>
      <c r="S8467" s="34">
        <v>102</v>
      </c>
      <c r="T8467" s="34">
        <v>49</v>
      </c>
      <c r="U8467" s="34">
        <v>67</v>
      </c>
      <c r="V8467" s="34">
        <v>89</v>
      </c>
      <c r="W8467" s="34">
        <v>76</v>
      </c>
      <c r="X8467" s="34">
        <v>93</v>
      </c>
      <c r="Y8467" s="34">
        <v>73</v>
      </c>
      <c r="Z8467" s="34">
        <v>82</v>
      </c>
      <c r="AA8467" s="34">
        <v>100</v>
      </c>
      <c r="AB8467" s="34">
        <v>60</v>
      </c>
      <c r="AC8467" s="34">
        <v>158</v>
      </c>
    </row>
    <row r="8468" spans="1:29" x14ac:dyDescent="0.2">
      <c r="A8468" s="34" t="s">
        <v>68961</v>
      </c>
      <c r="B8468" s="34">
        <v>60</v>
      </c>
      <c r="C8468" s="34">
        <v>44</v>
      </c>
      <c r="D8468" s="34">
        <v>82</v>
      </c>
      <c r="E8468" s="34">
        <v>90</v>
      </c>
      <c r="F8468" s="34">
        <v>77</v>
      </c>
      <c r="G8468" s="34">
        <v>51</v>
      </c>
      <c r="H8468" s="34">
        <v>44</v>
      </c>
      <c r="I8468" s="34">
        <v>72</v>
      </c>
      <c r="J8468" s="34">
        <v>51</v>
      </c>
      <c r="K8468" s="34">
        <v>68</v>
      </c>
      <c r="L8468" s="34">
        <v>38</v>
      </c>
      <c r="M8468" s="34">
        <v>38</v>
      </c>
      <c r="N8468" s="34">
        <v>26</v>
      </c>
      <c r="O8468" s="34">
        <v>39</v>
      </c>
      <c r="P8468" s="34">
        <v>50</v>
      </c>
      <c r="Q8468" s="34">
        <v>60</v>
      </c>
      <c r="R8468" s="34">
        <v>55</v>
      </c>
      <c r="S8468" s="34">
        <v>60</v>
      </c>
      <c r="T8468" s="34">
        <v>72</v>
      </c>
      <c r="U8468" s="34">
        <v>47</v>
      </c>
      <c r="V8468" s="34">
        <v>82</v>
      </c>
      <c r="W8468" s="34">
        <v>68</v>
      </c>
      <c r="X8468" s="34">
        <v>41</v>
      </c>
      <c r="Y8468" s="34">
        <v>66</v>
      </c>
      <c r="Z8468" s="34">
        <v>67</v>
      </c>
      <c r="AA8468" s="34">
        <v>66</v>
      </c>
      <c r="AB8468" s="34">
        <v>85</v>
      </c>
      <c r="AC8468" s="34">
        <v>79</v>
      </c>
    </row>
    <row r="8469" spans="1:29" x14ac:dyDescent="0.2">
      <c r="A8469" s="34" t="s">
        <v>68962</v>
      </c>
      <c r="B8469" s="34">
        <v>112</v>
      </c>
      <c r="C8469" s="34">
        <v>103</v>
      </c>
      <c r="D8469" s="34">
        <v>84</v>
      </c>
      <c r="E8469" s="34">
        <v>73</v>
      </c>
      <c r="F8469" s="34">
        <v>82</v>
      </c>
      <c r="G8469" s="34">
        <v>84</v>
      </c>
      <c r="H8469" s="34">
        <v>68</v>
      </c>
      <c r="I8469" s="34">
        <v>102</v>
      </c>
      <c r="J8469" s="34">
        <v>74</v>
      </c>
      <c r="K8469" s="34">
        <v>93</v>
      </c>
      <c r="L8469" s="34">
        <v>49</v>
      </c>
      <c r="M8469" s="34">
        <v>82</v>
      </c>
      <c r="N8469" s="34">
        <v>76</v>
      </c>
      <c r="O8469" s="34">
        <v>75</v>
      </c>
      <c r="P8469" s="34">
        <v>85</v>
      </c>
      <c r="Q8469" s="34">
        <v>116</v>
      </c>
      <c r="R8469" s="34">
        <v>94</v>
      </c>
      <c r="S8469" s="34">
        <v>108</v>
      </c>
      <c r="T8469" s="34">
        <v>79</v>
      </c>
      <c r="U8469" s="34">
        <v>84</v>
      </c>
      <c r="V8469" s="34">
        <v>76</v>
      </c>
      <c r="W8469" s="34">
        <v>143</v>
      </c>
      <c r="X8469" s="34">
        <v>87</v>
      </c>
      <c r="Y8469" s="34">
        <v>107</v>
      </c>
      <c r="Z8469" s="34">
        <v>105</v>
      </c>
      <c r="AA8469" s="34">
        <v>135</v>
      </c>
      <c r="AB8469" s="34">
        <v>87</v>
      </c>
      <c r="AC8469" s="34">
        <v>164</v>
      </c>
    </row>
    <row r="8470" spans="1:29" x14ac:dyDescent="0.2">
      <c r="A8470" s="34" t="s">
        <v>68963</v>
      </c>
      <c r="B8470" s="34">
        <v>55</v>
      </c>
      <c r="C8470" s="34">
        <v>34</v>
      </c>
      <c r="D8470" s="34">
        <v>29</v>
      </c>
      <c r="E8470" s="34">
        <v>54</v>
      </c>
      <c r="F8470" s="34">
        <v>44</v>
      </c>
      <c r="G8470" s="34">
        <v>42</v>
      </c>
      <c r="H8470" s="34">
        <v>22</v>
      </c>
      <c r="I8470" s="34">
        <v>55</v>
      </c>
      <c r="J8470" s="34">
        <v>30</v>
      </c>
      <c r="K8470" s="34">
        <v>21</v>
      </c>
      <c r="L8470" s="34">
        <v>32</v>
      </c>
      <c r="M8470" s="34">
        <v>35</v>
      </c>
      <c r="N8470" s="34">
        <v>31</v>
      </c>
      <c r="O8470" s="34">
        <v>51</v>
      </c>
      <c r="P8470" s="34">
        <v>37</v>
      </c>
      <c r="Q8470" s="34">
        <v>31</v>
      </c>
      <c r="R8470" s="34">
        <v>38</v>
      </c>
      <c r="S8470" s="34">
        <v>49</v>
      </c>
      <c r="T8470" s="34">
        <v>47</v>
      </c>
      <c r="U8470" s="34">
        <v>38</v>
      </c>
      <c r="V8470" s="34">
        <v>53</v>
      </c>
      <c r="W8470" s="34">
        <v>45</v>
      </c>
      <c r="X8470" s="34">
        <v>35</v>
      </c>
      <c r="Y8470" s="34">
        <v>29</v>
      </c>
      <c r="Z8470" s="34">
        <v>48</v>
      </c>
      <c r="AA8470" s="34">
        <v>49</v>
      </c>
      <c r="AB8470" s="34">
        <v>26</v>
      </c>
      <c r="AC8470" s="34">
        <v>54</v>
      </c>
    </row>
    <row r="8471" spans="1:29" x14ac:dyDescent="0.2">
      <c r="A8471" s="34" t="s">
        <v>68964</v>
      </c>
      <c r="B8471" s="34">
        <v>105</v>
      </c>
      <c r="C8471" s="34">
        <v>211</v>
      </c>
      <c r="D8471" s="34">
        <v>238</v>
      </c>
      <c r="E8471" s="34">
        <v>203</v>
      </c>
      <c r="F8471" s="34">
        <v>199</v>
      </c>
      <c r="G8471" s="34">
        <v>183</v>
      </c>
      <c r="H8471" s="34">
        <v>174</v>
      </c>
      <c r="I8471" s="34">
        <v>200</v>
      </c>
      <c r="J8471" s="34">
        <v>175</v>
      </c>
      <c r="K8471" s="34">
        <v>252</v>
      </c>
      <c r="L8471" s="34">
        <v>100</v>
      </c>
      <c r="M8471" s="34">
        <v>153</v>
      </c>
      <c r="N8471" s="34">
        <v>168</v>
      </c>
      <c r="O8471" s="34">
        <v>149</v>
      </c>
      <c r="P8471" s="34">
        <v>167</v>
      </c>
      <c r="Q8471" s="34">
        <v>228</v>
      </c>
      <c r="R8471" s="34">
        <v>198</v>
      </c>
      <c r="S8471" s="34">
        <v>311</v>
      </c>
      <c r="T8471" s="34">
        <v>164</v>
      </c>
      <c r="U8471" s="34">
        <v>180</v>
      </c>
      <c r="V8471" s="34">
        <v>296</v>
      </c>
      <c r="W8471" s="34">
        <v>201</v>
      </c>
      <c r="X8471" s="34">
        <v>218</v>
      </c>
      <c r="Y8471" s="34">
        <v>197</v>
      </c>
      <c r="Z8471" s="34">
        <v>231</v>
      </c>
      <c r="AA8471" s="34">
        <v>284</v>
      </c>
      <c r="AB8471" s="34">
        <v>160</v>
      </c>
      <c r="AC8471" s="34">
        <v>327</v>
      </c>
    </row>
    <row r="8472" spans="1:29" x14ac:dyDescent="0.2">
      <c r="A8472" s="34" t="s">
        <v>68965</v>
      </c>
      <c r="B8472" s="34">
        <v>76</v>
      </c>
      <c r="C8472" s="34">
        <v>130</v>
      </c>
      <c r="D8472" s="34">
        <v>158</v>
      </c>
      <c r="E8472" s="34">
        <v>102</v>
      </c>
      <c r="F8472" s="34">
        <v>121</v>
      </c>
      <c r="G8472" s="34">
        <v>122</v>
      </c>
      <c r="H8472" s="34">
        <v>108</v>
      </c>
      <c r="I8472" s="34">
        <v>128</v>
      </c>
      <c r="J8472" s="34">
        <v>105</v>
      </c>
      <c r="K8472" s="34">
        <v>134</v>
      </c>
      <c r="L8472" s="34">
        <v>62</v>
      </c>
      <c r="M8472" s="34">
        <v>117</v>
      </c>
      <c r="N8472" s="34">
        <v>110</v>
      </c>
      <c r="O8472" s="34">
        <v>85</v>
      </c>
      <c r="P8472" s="34">
        <v>96</v>
      </c>
      <c r="Q8472" s="34">
        <v>171</v>
      </c>
      <c r="R8472" s="34">
        <v>130</v>
      </c>
      <c r="S8472" s="34">
        <v>173</v>
      </c>
      <c r="T8472" s="34">
        <v>85</v>
      </c>
      <c r="U8472" s="34">
        <v>114</v>
      </c>
      <c r="V8472" s="34">
        <v>138</v>
      </c>
      <c r="W8472" s="34">
        <v>150</v>
      </c>
      <c r="X8472" s="34">
        <v>154</v>
      </c>
      <c r="Y8472" s="34">
        <v>94</v>
      </c>
      <c r="Z8472" s="34">
        <v>154</v>
      </c>
      <c r="AA8472" s="34">
        <v>138</v>
      </c>
      <c r="AB8472" s="34">
        <v>103</v>
      </c>
      <c r="AC8472" s="34">
        <v>221</v>
      </c>
    </row>
    <row r="8473" spans="1:29" x14ac:dyDescent="0.2">
      <c r="A8473" s="34" t="s">
        <v>68966</v>
      </c>
      <c r="B8473" s="34">
        <v>99</v>
      </c>
      <c r="C8473" s="34">
        <v>99</v>
      </c>
      <c r="D8473" s="34">
        <v>132</v>
      </c>
      <c r="E8473" s="34">
        <v>124</v>
      </c>
      <c r="F8473" s="34">
        <v>121</v>
      </c>
      <c r="G8473" s="34">
        <v>86</v>
      </c>
      <c r="H8473" s="34">
        <v>143</v>
      </c>
      <c r="I8473" s="34">
        <v>102</v>
      </c>
      <c r="J8473" s="34">
        <v>121</v>
      </c>
      <c r="K8473" s="34">
        <v>120</v>
      </c>
      <c r="L8473" s="34">
        <v>76</v>
      </c>
      <c r="M8473" s="34">
        <v>123</v>
      </c>
      <c r="N8473" s="34">
        <v>95</v>
      </c>
      <c r="O8473" s="34">
        <v>110</v>
      </c>
      <c r="P8473" s="34">
        <v>100</v>
      </c>
      <c r="Q8473" s="34">
        <v>122</v>
      </c>
      <c r="R8473" s="34">
        <v>142</v>
      </c>
      <c r="S8473" s="34">
        <v>146</v>
      </c>
      <c r="T8473" s="34">
        <v>89</v>
      </c>
      <c r="U8473" s="34">
        <v>111</v>
      </c>
      <c r="V8473" s="34">
        <v>142</v>
      </c>
      <c r="W8473" s="34">
        <v>112</v>
      </c>
      <c r="X8473" s="34">
        <v>133</v>
      </c>
      <c r="Y8473" s="34">
        <v>121</v>
      </c>
      <c r="Z8473" s="34">
        <v>138</v>
      </c>
      <c r="AA8473" s="34">
        <v>157</v>
      </c>
      <c r="AB8473" s="34">
        <v>143</v>
      </c>
      <c r="AC8473" s="34">
        <v>158</v>
      </c>
    </row>
    <row r="8474" spans="1:29" x14ac:dyDescent="0.2">
      <c r="A8474" s="34" t="s">
        <v>68967</v>
      </c>
      <c r="B8474" s="34">
        <v>66</v>
      </c>
      <c r="C8474" s="34">
        <v>97</v>
      </c>
      <c r="D8474" s="34">
        <v>132</v>
      </c>
      <c r="E8474" s="34">
        <v>90</v>
      </c>
      <c r="F8474" s="34">
        <v>81</v>
      </c>
      <c r="G8474" s="34">
        <v>96</v>
      </c>
      <c r="H8474" s="34">
        <v>77</v>
      </c>
      <c r="I8474" s="34">
        <v>88</v>
      </c>
      <c r="J8474" s="34">
        <v>67</v>
      </c>
      <c r="K8474" s="34">
        <v>78</v>
      </c>
      <c r="L8474" s="34">
        <v>41</v>
      </c>
      <c r="M8474" s="34">
        <v>54</v>
      </c>
      <c r="N8474" s="34">
        <v>61</v>
      </c>
      <c r="O8474" s="34">
        <v>70</v>
      </c>
      <c r="P8474" s="34">
        <v>58</v>
      </c>
      <c r="Q8474" s="34">
        <v>107</v>
      </c>
      <c r="R8474" s="34">
        <v>70</v>
      </c>
      <c r="S8474" s="34">
        <v>117</v>
      </c>
      <c r="T8474" s="34">
        <v>71</v>
      </c>
      <c r="U8474" s="34">
        <v>59</v>
      </c>
      <c r="V8474" s="34">
        <v>91</v>
      </c>
      <c r="W8474" s="34">
        <v>89</v>
      </c>
      <c r="X8474" s="34">
        <v>168</v>
      </c>
      <c r="Y8474" s="34">
        <v>56</v>
      </c>
      <c r="Z8474" s="34">
        <v>93</v>
      </c>
      <c r="AA8474" s="34">
        <v>103</v>
      </c>
      <c r="AB8474" s="34">
        <v>54</v>
      </c>
      <c r="AC8474" s="34">
        <v>86</v>
      </c>
    </row>
    <row r="8475" spans="1:29" x14ac:dyDescent="0.2">
      <c r="A8475" s="34" t="s">
        <v>68968</v>
      </c>
      <c r="B8475" s="34">
        <v>292</v>
      </c>
      <c r="C8475" s="34">
        <v>288</v>
      </c>
      <c r="D8475" s="34">
        <v>489</v>
      </c>
      <c r="E8475" s="34">
        <v>322</v>
      </c>
      <c r="F8475" s="34">
        <v>395</v>
      </c>
      <c r="G8475" s="34">
        <v>356</v>
      </c>
      <c r="H8475" s="34">
        <v>329</v>
      </c>
      <c r="I8475" s="34">
        <v>311</v>
      </c>
      <c r="J8475" s="34">
        <v>317</v>
      </c>
      <c r="K8475" s="34">
        <v>293</v>
      </c>
      <c r="L8475" s="34">
        <v>221</v>
      </c>
      <c r="M8475" s="34">
        <v>262</v>
      </c>
      <c r="N8475" s="34">
        <v>332</v>
      </c>
      <c r="O8475" s="34">
        <v>229</v>
      </c>
      <c r="P8475" s="34">
        <v>295</v>
      </c>
      <c r="Q8475" s="34">
        <v>388</v>
      </c>
      <c r="R8475" s="34">
        <v>472</v>
      </c>
      <c r="S8475" s="34">
        <v>381</v>
      </c>
      <c r="T8475" s="34">
        <v>425</v>
      </c>
      <c r="U8475" s="34">
        <v>242</v>
      </c>
      <c r="V8475" s="34">
        <v>449</v>
      </c>
      <c r="W8475" s="34">
        <v>308</v>
      </c>
      <c r="X8475" s="34">
        <v>476</v>
      </c>
      <c r="Y8475" s="34">
        <v>298</v>
      </c>
      <c r="Z8475" s="34">
        <v>454</v>
      </c>
      <c r="AA8475" s="34">
        <v>362</v>
      </c>
      <c r="AB8475" s="34">
        <v>446</v>
      </c>
      <c r="AC8475" s="34">
        <v>477</v>
      </c>
    </row>
    <row r="8476" spans="1:29" x14ac:dyDescent="0.2">
      <c r="A8476" s="34" t="s">
        <v>68969</v>
      </c>
      <c r="B8476" s="34">
        <v>115</v>
      </c>
      <c r="C8476" s="34">
        <v>149</v>
      </c>
      <c r="D8476" s="34">
        <v>227</v>
      </c>
      <c r="E8476" s="34">
        <v>173</v>
      </c>
      <c r="F8476" s="34">
        <v>192</v>
      </c>
      <c r="G8476" s="34">
        <v>177</v>
      </c>
      <c r="H8476" s="34">
        <v>170</v>
      </c>
      <c r="I8476" s="34">
        <v>150</v>
      </c>
      <c r="J8476" s="34">
        <v>146</v>
      </c>
      <c r="K8476" s="34">
        <v>192</v>
      </c>
      <c r="L8476" s="34">
        <v>117</v>
      </c>
      <c r="M8476" s="34">
        <v>180</v>
      </c>
      <c r="N8476" s="34">
        <v>134</v>
      </c>
      <c r="O8476" s="34">
        <v>130</v>
      </c>
      <c r="P8476" s="34">
        <v>142</v>
      </c>
      <c r="Q8476" s="34">
        <v>154</v>
      </c>
      <c r="R8476" s="34">
        <v>240</v>
      </c>
      <c r="S8476" s="34">
        <v>174</v>
      </c>
      <c r="T8476" s="34">
        <v>156</v>
      </c>
      <c r="U8476" s="34">
        <v>145</v>
      </c>
      <c r="V8476" s="34">
        <v>187</v>
      </c>
      <c r="W8476" s="34">
        <v>174</v>
      </c>
      <c r="X8476" s="34">
        <v>205</v>
      </c>
      <c r="Y8476" s="34">
        <v>140</v>
      </c>
      <c r="Z8476" s="34">
        <v>199</v>
      </c>
      <c r="AA8476" s="34">
        <v>209</v>
      </c>
      <c r="AB8476" s="34">
        <v>195</v>
      </c>
      <c r="AC8476" s="34">
        <v>258</v>
      </c>
    </row>
    <row r="8477" spans="1:29" x14ac:dyDescent="0.2">
      <c r="A8477" s="34" t="s">
        <v>68970</v>
      </c>
      <c r="B8477" s="34">
        <v>69</v>
      </c>
      <c r="C8477" s="34">
        <v>38</v>
      </c>
      <c r="D8477" s="34">
        <v>80</v>
      </c>
      <c r="E8477" s="34">
        <v>36</v>
      </c>
      <c r="F8477" s="34">
        <v>64</v>
      </c>
      <c r="G8477" s="34">
        <v>31</v>
      </c>
      <c r="H8477" s="34">
        <v>60</v>
      </c>
      <c r="I8477" s="34">
        <v>66</v>
      </c>
      <c r="J8477" s="34">
        <v>40</v>
      </c>
      <c r="K8477" s="34">
        <v>38</v>
      </c>
      <c r="L8477" s="34">
        <v>44</v>
      </c>
      <c r="M8477" s="34">
        <v>29</v>
      </c>
      <c r="N8477" s="34">
        <v>37</v>
      </c>
      <c r="O8477" s="34">
        <v>45</v>
      </c>
      <c r="P8477" s="34">
        <v>31</v>
      </c>
      <c r="Q8477" s="34">
        <v>85</v>
      </c>
      <c r="R8477" s="34">
        <v>70</v>
      </c>
      <c r="S8477" s="34">
        <v>80</v>
      </c>
      <c r="T8477" s="34">
        <v>53</v>
      </c>
      <c r="U8477" s="34">
        <v>34</v>
      </c>
      <c r="V8477" s="34">
        <v>89</v>
      </c>
      <c r="W8477" s="34">
        <v>40</v>
      </c>
      <c r="X8477" s="34">
        <v>44</v>
      </c>
      <c r="Y8477" s="34">
        <v>51</v>
      </c>
      <c r="Z8477" s="34">
        <v>67</v>
      </c>
      <c r="AA8477" s="34">
        <v>57</v>
      </c>
      <c r="AB8477" s="34">
        <v>57</v>
      </c>
      <c r="AC8477" s="34">
        <v>74</v>
      </c>
    </row>
    <row r="8478" spans="1:29" x14ac:dyDescent="0.2">
      <c r="A8478" s="34" t="s">
        <v>68971</v>
      </c>
      <c r="B8478" s="34">
        <v>76</v>
      </c>
      <c r="C8478" s="34">
        <v>120</v>
      </c>
      <c r="D8478" s="34">
        <v>125</v>
      </c>
      <c r="E8478" s="34">
        <v>149</v>
      </c>
      <c r="F8478" s="34">
        <v>108</v>
      </c>
      <c r="G8478" s="34">
        <v>89</v>
      </c>
      <c r="H8478" s="34">
        <v>103</v>
      </c>
      <c r="I8478" s="34">
        <v>101</v>
      </c>
      <c r="J8478" s="34">
        <v>140</v>
      </c>
      <c r="K8478" s="34">
        <v>110</v>
      </c>
      <c r="L8478" s="34">
        <v>76</v>
      </c>
      <c r="M8478" s="34">
        <v>103</v>
      </c>
      <c r="N8478" s="34">
        <v>135</v>
      </c>
      <c r="O8478" s="34">
        <v>83</v>
      </c>
      <c r="P8478" s="34">
        <v>115</v>
      </c>
      <c r="Q8478" s="34">
        <v>138</v>
      </c>
      <c r="R8478" s="34">
        <v>170</v>
      </c>
      <c r="S8478" s="34">
        <v>131</v>
      </c>
      <c r="T8478" s="34">
        <v>140</v>
      </c>
      <c r="U8478" s="34">
        <v>120</v>
      </c>
      <c r="V8478" s="34">
        <v>122</v>
      </c>
      <c r="W8478" s="34">
        <v>114</v>
      </c>
      <c r="X8478" s="34">
        <v>174</v>
      </c>
      <c r="Y8478" s="34">
        <v>92</v>
      </c>
      <c r="Z8478" s="34">
        <v>158</v>
      </c>
      <c r="AA8478" s="34">
        <v>153</v>
      </c>
      <c r="AB8478" s="34">
        <v>138</v>
      </c>
      <c r="AC8478" s="34">
        <v>200</v>
      </c>
    </row>
    <row r="8479" spans="1:29" x14ac:dyDescent="0.2">
      <c r="A8479" s="34" t="s">
        <v>68972</v>
      </c>
      <c r="B8479" s="34">
        <v>128</v>
      </c>
      <c r="C8479" s="34">
        <v>138</v>
      </c>
      <c r="D8479" s="34">
        <v>159</v>
      </c>
      <c r="E8479" s="34">
        <v>177</v>
      </c>
      <c r="F8479" s="34">
        <v>111</v>
      </c>
      <c r="G8479" s="34">
        <v>155</v>
      </c>
      <c r="H8479" s="34">
        <v>95</v>
      </c>
      <c r="I8479" s="34">
        <v>82</v>
      </c>
      <c r="J8479" s="34">
        <v>66</v>
      </c>
      <c r="K8479" s="34">
        <v>143</v>
      </c>
      <c r="L8479" s="34">
        <v>22</v>
      </c>
      <c r="M8479" s="34">
        <v>116</v>
      </c>
      <c r="N8479" s="34">
        <v>62</v>
      </c>
      <c r="O8479" s="34">
        <v>85</v>
      </c>
      <c r="P8479" s="34">
        <v>77</v>
      </c>
      <c r="Q8479" s="34">
        <v>114</v>
      </c>
      <c r="R8479" s="34">
        <v>79</v>
      </c>
      <c r="S8479" s="34">
        <v>144</v>
      </c>
      <c r="T8479" s="34">
        <v>41</v>
      </c>
      <c r="U8479" s="34">
        <v>72</v>
      </c>
      <c r="V8479" s="34">
        <v>74</v>
      </c>
      <c r="W8479" s="34">
        <v>72</v>
      </c>
      <c r="X8479" s="34">
        <v>100</v>
      </c>
      <c r="Y8479" s="34">
        <v>42</v>
      </c>
      <c r="Z8479" s="34">
        <v>118</v>
      </c>
      <c r="AA8479" s="34">
        <v>97</v>
      </c>
      <c r="AB8479" s="34">
        <v>60</v>
      </c>
      <c r="AC8479" s="34">
        <v>178</v>
      </c>
    </row>
    <row r="8480" spans="1:29" x14ac:dyDescent="0.2">
      <c r="A8480" s="34" t="s">
        <v>68973</v>
      </c>
      <c r="B8480" s="34">
        <v>79</v>
      </c>
      <c r="C8480" s="34">
        <v>138</v>
      </c>
      <c r="D8480" s="34">
        <v>160</v>
      </c>
      <c r="E8480" s="34">
        <v>140</v>
      </c>
      <c r="F8480" s="34">
        <v>89</v>
      </c>
      <c r="G8480" s="34">
        <v>135</v>
      </c>
      <c r="H8480" s="34">
        <v>103</v>
      </c>
      <c r="I8480" s="34">
        <v>104</v>
      </c>
      <c r="J8480" s="34">
        <v>73</v>
      </c>
      <c r="K8480" s="34">
        <v>163</v>
      </c>
      <c r="L8480" s="34">
        <v>58</v>
      </c>
      <c r="M8480" s="34">
        <v>136</v>
      </c>
      <c r="N8480" s="34">
        <v>77</v>
      </c>
      <c r="O8480" s="34">
        <v>82</v>
      </c>
      <c r="P8480" s="34">
        <v>92</v>
      </c>
      <c r="Q8480" s="34">
        <v>135</v>
      </c>
      <c r="R8480" s="34">
        <v>97</v>
      </c>
      <c r="S8480" s="34">
        <v>167</v>
      </c>
      <c r="T8480" s="34">
        <v>52</v>
      </c>
      <c r="U8480" s="34">
        <v>78</v>
      </c>
      <c r="V8480" s="34">
        <v>117</v>
      </c>
      <c r="W8480" s="34">
        <v>113</v>
      </c>
      <c r="X8480" s="34">
        <v>128</v>
      </c>
      <c r="Y8480" s="34">
        <v>86</v>
      </c>
      <c r="Z8480" s="34">
        <v>123</v>
      </c>
      <c r="AA8480" s="34">
        <v>173</v>
      </c>
      <c r="AB8480" s="34">
        <v>90</v>
      </c>
      <c r="AC8480" s="34">
        <v>201</v>
      </c>
    </row>
    <row r="8481" spans="1:29" x14ac:dyDescent="0.2">
      <c r="A8481" s="34" t="s">
        <v>68974</v>
      </c>
      <c r="B8481" s="34">
        <v>90</v>
      </c>
      <c r="C8481" s="34">
        <v>118</v>
      </c>
      <c r="D8481" s="34">
        <v>157</v>
      </c>
      <c r="E8481" s="34">
        <v>134</v>
      </c>
      <c r="F8481" s="34">
        <v>114</v>
      </c>
      <c r="G8481" s="34">
        <v>122</v>
      </c>
      <c r="H8481" s="34">
        <v>83</v>
      </c>
      <c r="I8481" s="34">
        <v>75</v>
      </c>
      <c r="J8481" s="34">
        <v>79</v>
      </c>
      <c r="K8481" s="34">
        <v>113</v>
      </c>
      <c r="L8481" s="34">
        <v>67</v>
      </c>
      <c r="M8481" s="34">
        <v>81</v>
      </c>
      <c r="N8481" s="34">
        <v>80</v>
      </c>
      <c r="O8481" s="34">
        <v>85</v>
      </c>
      <c r="P8481" s="34">
        <v>69</v>
      </c>
      <c r="Q8481" s="34">
        <v>133</v>
      </c>
      <c r="R8481" s="34">
        <v>99</v>
      </c>
      <c r="S8481" s="34">
        <v>159</v>
      </c>
      <c r="T8481" s="34">
        <v>85</v>
      </c>
      <c r="U8481" s="34">
        <v>83</v>
      </c>
      <c r="V8481" s="34">
        <v>78</v>
      </c>
      <c r="W8481" s="34">
        <v>103</v>
      </c>
      <c r="X8481" s="34">
        <v>138</v>
      </c>
      <c r="Y8481" s="34">
        <v>101</v>
      </c>
      <c r="Z8481" s="34">
        <v>125</v>
      </c>
      <c r="AA8481" s="34">
        <v>159</v>
      </c>
      <c r="AB8481" s="34">
        <v>104</v>
      </c>
      <c r="AC8481" s="34">
        <v>206</v>
      </c>
    </row>
    <row r="8482" spans="1:29" x14ac:dyDescent="0.2">
      <c r="A8482" s="34" t="s">
        <v>68975</v>
      </c>
      <c r="B8482" s="34">
        <v>66</v>
      </c>
      <c r="C8482" s="34">
        <v>130</v>
      </c>
      <c r="D8482" s="34">
        <v>98</v>
      </c>
      <c r="E8482" s="34">
        <v>87</v>
      </c>
      <c r="F8482" s="34">
        <v>94</v>
      </c>
      <c r="G8482" s="34">
        <v>98</v>
      </c>
      <c r="H8482" s="34">
        <v>39</v>
      </c>
      <c r="I8482" s="34">
        <v>111</v>
      </c>
      <c r="J8482" s="34">
        <v>57</v>
      </c>
      <c r="K8482" s="34">
        <v>104</v>
      </c>
      <c r="L8482" s="34">
        <v>44</v>
      </c>
      <c r="M8482" s="34">
        <v>103</v>
      </c>
      <c r="N8482" s="34">
        <v>88</v>
      </c>
      <c r="O8482" s="34">
        <v>98</v>
      </c>
      <c r="P8482" s="34">
        <v>63</v>
      </c>
      <c r="Q8482" s="34">
        <v>126</v>
      </c>
      <c r="R8482" s="34">
        <v>73</v>
      </c>
      <c r="S8482" s="34">
        <v>131</v>
      </c>
      <c r="T8482" s="34">
        <v>66</v>
      </c>
      <c r="U8482" s="34">
        <v>103</v>
      </c>
      <c r="V8482" s="34">
        <v>64</v>
      </c>
      <c r="W8482" s="34">
        <v>142</v>
      </c>
      <c r="X8482" s="34">
        <v>88</v>
      </c>
      <c r="Y8482" s="34">
        <v>100</v>
      </c>
      <c r="Z8482" s="34">
        <v>87</v>
      </c>
      <c r="AA8482" s="34">
        <v>157</v>
      </c>
      <c r="AB8482" s="34">
        <v>59</v>
      </c>
      <c r="AC8482" s="34">
        <v>172</v>
      </c>
    </row>
    <row r="8483" spans="1:29" x14ac:dyDescent="0.2">
      <c r="A8483" s="34" t="s">
        <v>68976</v>
      </c>
      <c r="B8483" s="34">
        <v>52</v>
      </c>
      <c r="C8483" s="34">
        <v>59</v>
      </c>
      <c r="D8483" s="34">
        <v>50</v>
      </c>
      <c r="E8483" s="34">
        <v>59</v>
      </c>
      <c r="F8483" s="34">
        <v>61</v>
      </c>
      <c r="G8483" s="34">
        <v>64</v>
      </c>
      <c r="H8483" s="34">
        <v>43</v>
      </c>
      <c r="I8483" s="34">
        <v>48</v>
      </c>
      <c r="J8483" s="34">
        <v>28</v>
      </c>
      <c r="K8483" s="34">
        <v>54</v>
      </c>
      <c r="L8483" s="34">
        <v>14</v>
      </c>
      <c r="M8483" s="34">
        <v>36</v>
      </c>
      <c r="N8483" s="34">
        <v>24</v>
      </c>
      <c r="O8483" s="34">
        <v>28</v>
      </c>
      <c r="P8483" s="34">
        <v>28</v>
      </c>
      <c r="Q8483" s="34">
        <v>39</v>
      </c>
      <c r="R8483" s="34">
        <v>49</v>
      </c>
      <c r="S8483" s="34">
        <v>66</v>
      </c>
      <c r="T8483" s="34">
        <v>15</v>
      </c>
      <c r="U8483" s="34">
        <v>25</v>
      </c>
      <c r="V8483" s="34">
        <v>52</v>
      </c>
      <c r="W8483" s="34">
        <v>27</v>
      </c>
      <c r="X8483" s="34">
        <v>50</v>
      </c>
      <c r="Y8483" s="34">
        <v>23</v>
      </c>
      <c r="Z8483" s="34">
        <v>56</v>
      </c>
      <c r="AA8483" s="34">
        <v>64</v>
      </c>
      <c r="AB8483" s="34">
        <v>19</v>
      </c>
      <c r="AC8483" s="34">
        <v>67</v>
      </c>
    </row>
    <row r="8484" spans="1:29" x14ac:dyDescent="0.2">
      <c r="A8484" s="34" t="s">
        <v>68977</v>
      </c>
      <c r="B8484" s="34">
        <v>157</v>
      </c>
      <c r="C8484" s="34">
        <v>169</v>
      </c>
      <c r="D8484" s="34">
        <v>174</v>
      </c>
      <c r="E8484" s="34">
        <v>137</v>
      </c>
      <c r="F8484" s="34">
        <v>159</v>
      </c>
      <c r="G8484" s="34">
        <v>154</v>
      </c>
      <c r="H8484" s="34">
        <v>170</v>
      </c>
      <c r="I8484" s="34">
        <v>133</v>
      </c>
      <c r="J8484" s="34">
        <v>169</v>
      </c>
      <c r="K8484" s="34">
        <v>178</v>
      </c>
      <c r="L8484" s="34">
        <v>149</v>
      </c>
      <c r="M8484" s="34">
        <v>129</v>
      </c>
      <c r="N8484" s="34">
        <v>176</v>
      </c>
      <c r="O8484" s="34">
        <v>134</v>
      </c>
      <c r="P8484" s="34">
        <v>175</v>
      </c>
      <c r="Q8484" s="34">
        <v>161</v>
      </c>
      <c r="R8484" s="34">
        <v>219</v>
      </c>
      <c r="S8484" s="34">
        <v>207</v>
      </c>
      <c r="T8484" s="34">
        <v>227</v>
      </c>
      <c r="U8484" s="34">
        <v>150</v>
      </c>
      <c r="V8484" s="34">
        <v>198</v>
      </c>
      <c r="W8484" s="34">
        <v>272</v>
      </c>
      <c r="X8484" s="34">
        <v>209</v>
      </c>
      <c r="Y8484" s="34">
        <v>190</v>
      </c>
      <c r="Z8484" s="34">
        <v>143</v>
      </c>
      <c r="AA8484" s="34">
        <v>178</v>
      </c>
      <c r="AB8484" s="34">
        <v>217</v>
      </c>
      <c r="AC8484" s="34">
        <v>345</v>
      </c>
    </row>
    <row r="8485" spans="1:29" x14ac:dyDescent="0.2">
      <c r="A8485" s="34" t="s">
        <v>68978</v>
      </c>
      <c r="B8485" s="34">
        <v>153</v>
      </c>
      <c r="C8485" s="34">
        <v>113</v>
      </c>
      <c r="D8485" s="34">
        <v>126</v>
      </c>
      <c r="E8485" s="34">
        <v>119</v>
      </c>
      <c r="F8485" s="34">
        <v>140</v>
      </c>
      <c r="G8485" s="34">
        <v>116</v>
      </c>
      <c r="H8485" s="34">
        <v>173</v>
      </c>
      <c r="I8485" s="34">
        <v>99</v>
      </c>
      <c r="J8485" s="34">
        <v>140</v>
      </c>
      <c r="K8485" s="34">
        <v>91</v>
      </c>
      <c r="L8485" s="34">
        <v>133</v>
      </c>
      <c r="M8485" s="34">
        <v>104</v>
      </c>
      <c r="N8485" s="34">
        <v>127</v>
      </c>
      <c r="O8485" s="34">
        <v>118</v>
      </c>
      <c r="P8485" s="34">
        <v>121</v>
      </c>
      <c r="Q8485" s="34">
        <v>170</v>
      </c>
      <c r="R8485" s="34">
        <v>185</v>
      </c>
      <c r="S8485" s="34">
        <v>147</v>
      </c>
      <c r="T8485" s="34">
        <v>159</v>
      </c>
      <c r="U8485" s="34">
        <v>103</v>
      </c>
      <c r="V8485" s="34">
        <v>150</v>
      </c>
      <c r="W8485" s="34">
        <v>144</v>
      </c>
      <c r="X8485" s="34">
        <v>204</v>
      </c>
      <c r="Y8485" s="34">
        <v>174</v>
      </c>
      <c r="Z8485" s="34">
        <v>146</v>
      </c>
      <c r="AA8485" s="34">
        <v>169</v>
      </c>
      <c r="AB8485" s="34">
        <v>162</v>
      </c>
      <c r="AC8485" s="34">
        <v>191</v>
      </c>
    </row>
    <row r="8486" spans="1:29" x14ac:dyDescent="0.2">
      <c r="A8486" s="34" t="s">
        <v>68979</v>
      </c>
      <c r="B8486" s="34">
        <v>110</v>
      </c>
      <c r="C8486" s="34">
        <v>208</v>
      </c>
      <c r="D8486" s="34">
        <v>216</v>
      </c>
      <c r="E8486" s="34">
        <v>207</v>
      </c>
      <c r="F8486" s="34">
        <v>179</v>
      </c>
      <c r="G8486" s="34">
        <v>161</v>
      </c>
      <c r="H8486" s="34">
        <v>169</v>
      </c>
      <c r="I8486" s="34">
        <v>129</v>
      </c>
      <c r="J8486" s="34">
        <v>151</v>
      </c>
      <c r="K8486" s="34">
        <v>192</v>
      </c>
      <c r="L8486" s="34">
        <v>97</v>
      </c>
      <c r="M8486" s="34">
        <v>147</v>
      </c>
      <c r="N8486" s="34">
        <v>146</v>
      </c>
      <c r="O8486" s="34">
        <v>164</v>
      </c>
      <c r="P8486" s="34">
        <v>145</v>
      </c>
      <c r="Q8486" s="34">
        <v>170</v>
      </c>
      <c r="R8486" s="34">
        <v>185</v>
      </c>
      <c r="S8486" s="34">
        <v>164</v>
      </c>
      <c r="T8486" s="34">
        <v>140</v>
      </c>
      <c r="U8486" s="34">
        <v>121</v>
      </c>
      <c r="V8486" s="34">
        <v>213</v>
      </c>
      <c r="W8486" s="34">
        <v>169</v>
      </c>
      <c r="X8486" s="34">
        <v>204</v>
      </c>
      <c r="Y8486" s="34">
        <v>144</v>
      </c>
      <c r="Z8486" s="34">
        <v>180</v>
      </c>
      <c r="AA8486" s="34">
        <v>202</v>
      </c>
      <c r="AB8486" s="34">
        <v>194</v>
      </c>
      <c r="AC8486" s="34">
        <v>249</v>
      </c>
    </row>
    <row r="8487" spans="1:29" x14ac:dyDescent="0.2">
      <c r="A8487" s="34" t="s">
        <v>68980</v>
      </c>
      <c r="B8487" s="34">
        <v>109</v>
      </c>
      <c r="C8487" s="34">
        <v>91</v>
      </c>
      <c r="D8487" s="34">
        <v>146</v>
      </c>
      <c r="E8487" s="34">
        <v>134</v>
      </c>
      <c r="F8487" s="34">
        <v>121</v>
      </c>
      <c r="G8487" s="34">
        <v>109</v>
      </c>
      <c r="H8487" s="34">
        <v>157</v>
      </c>
      <c r="I8487" s="34">
        <v>74</v>
      </c>
      <c r="J8487" s="34">
        <v>133</v>
      </c>
      <c r="K8487" s="34">
        <v>146</v>
      </c>
      <c r="L8487" s="34">
        <v>95</v>
      </c>
      <c r="M8487" s="34">
        <v>127</v>
      </c>
      <c r="N8487" s="34">
        <v>97</v>
      </c>
      <c r="O8487" s="34">
        <v>126</v>
      </c>
      <c r="P8487" s="34">
        <v>120</v>
      </c>
      <c r="Q8487" s="34">
        <v>127</v>
      </c>
      <c r="R8487" s="34">
        <v>159</v>
      </c>
      <c r="S8487" s="34">
        <v>126</v>
      </c>
      <c r="T8487" s="34">
        <v>123</v>
      </c>
      <c r="U8487" s="34">
        <v>77</v>
      </c>
      <c r="V8487" s="34">
        <v>173</v>
      </c>
      <c r="W8487" s="34">
        <v>139</v>
      </c>
      <c r="X8487" s="34">
        <v>140</v>
      </c>
      <c r="Y8487" s="34">
        <v>117</v>
      </c>
      <c r="Z8487" s="34">
        <v>172</v>
      </c>
      <c r="AA8487" s="34">
        <v>158</v>
      </c>
      <c r="AB8487" s="34">
        <v>152</v>
      </c>
      <c r="AC8487" s="34">
        <v>189</v>
      </c>
    </row>
    <row r="8488" spans="1:29" x14ac:dyDescent="0.2">
      <c r="A8488" s="34" t="s">
        <v>68981</v>
      </c>
      <c r="B8488" s="34">
        <v>178</v>
      </c>
      <c r="C8488" s="34">
        <v>290</v>
      </c>
      <c r="D8488" s="34">
        <v>375</v>
      </c>
      <c r="E8488" s="34">
        <v>214</v>
      </c>
      <c r="F8488" s="34">
        <v>281</v>
      </c>
      <c r="G8488" s="34">
        <v>275</v>
      </c>
      <c r="H8488" s="34">
        <v>175</v>
      </c>
      <c r="I8488" s="34">
        <v>256</v>
      </c>
      <c r="J8488" s="34">
        <v>213</v>
      </c>
      <c r="K8488" s="34">
        <v>251</v>
      </c>
      <c r="L8488" s="34">
        <v>104</v>
      </c>
      <c r="M8488" s="34">
        <v>199</v>
      </c>
      <c r="N8488" s="34">
        <v>214</v>
      </c>
      <c r="O8488" s="34">
        <v>182</v>
      </c>
      <c r="P8488" s="34">
        <v>187</v>
      </c>
      <c r="Q8488" s="34">
        <v>249</v>
      </c>
      <c r="R8488" s="34">
        <v>235</v>
      </c>
      <c r="S8488" s="34">
        <v>323</v>
      </c>
      <c r="T8488" s="34">
        <v>127</v>
      </c>
      <c r="U8488" s="34">
        <v>178</v>
      </c>
      <c r="V8488" s="34">
        <v>278</v>
      </c>
      <c r="W8488" s="34">
        <v>220</v>
      </c>
      <c r="X8488" s="34">
        <v>270</v>
      </c>
      <c r="Y8488" s="34">
        <v>163</v>
      </c>
      <c r="Z8488" s="34">
        <v>299</v>
      </c>
      <c r="AA8488" s="34">
        <v>332</v>
      </c>
      <c r="AB8488" s="34">
        <v>158</v>
      </c>
      <c r="AC8488" s="34">
        <v>354</v>
      </c>
    </row>
    <row r="8489" spans="1:29" x14ac:dyDescent="0.2">
      <c r="A8489" s="34" t="s">
        <v>68982</v>
      </c>
      <c r="B8489" s="34">
        <v>42</v>
      </c>
      <c r="C8489" s="34">
        <v>94</v>
      </c>
      <c r="D8489" s="34">
        <v>85</v>
      </c>
      <c r="E8489" s="34">
        <v>79</v>
      </c>
      <c r="F8489" s="34">
        <v>84</v>
      </c>
      <c r="G8489" s="34">
        <v>93</v>
      </c>
      <c r="H8489" s="34">
        <v>87</v>
      </c>
      <c r="I8489" s="34">
        <v>74</v>
      </c>
      <c r="J8489" s="34">
        <v>59</v>
      </c>
      <c r="K8489" s="34">
        <v>79</v>
      </c>
      <c r="L8489" s="34">
        <v>37</v>
      </c>
      <c r="M8489" s="34">
        <v>62</v>
      </c>
      <c r="N8489" s="34">
        <v>82</v>
      </c>
      <c r="O8489" s="34">
        <v>66</v>
      </c>
      <c r="P8489" s="34">
        <v>62</v>
      </c>
      <c r="Q8489" s="34">
        <v>100</v>
      </c>
      <c r="R8489" s="34">
        <v>77</v>
      </c>
      <c r="S8489" s="34">
        <v>91</v>
      </c>
      <c r="T8489" s="34">
        <v>56</v>
      </c>
      <c r="U8489" s="34">
        <v>54</v>
      </c>
      <c r="V8489" s="34">
        <v>107</v>
      </c>
      <c r="W8489" s="34">
        <v>53</v>
      </c>
      <c r="X8489" s="34">
        <v>108</v>
      </c>
      <c r="Y8489" s="34">
        <v>81</v>
      </c>
      <c r="Z8489" s="34">
        <v>101</v>
      </c>
      <c r="AA8489" s="34">
        <v>83</v>
      </c>
      <c r="AB8489" s="34">
        <v>69</v>
      </c>
      <c r="AC8489" s="34">
        <v>121</v>
      </c>
    </row>
    <row r="8490" spans="1:29" x14ac:dyDescent="0.2">
      <c r="A8490" s="34" t="s">
        <v>68983</v>
      </c>
      <c r="B8490" s="34">
        <v>95</v>
      </c>
      <c r="C8490" s="34">
        <v>116</v>
      </c>
      <c r="D8490" s="34">
        <v>129</v>
      </c>
      <c r="E8490" s="34">
        <v>142</v>
      </c>
      <c r="F8490" s="34">
        <v>96</v>
      </c>
      <c r="G8490" s="34">
        <v>173</v>
      </c>
      <c r="H8490" s="34">
        <v>127</v>
      </c>
      <c r="I8490" s="34">
        <v>112</v>
      </c>
      <c r="J8490" s="34">
        <v>96</v>
      </c>
      <c r="K8490" s="34">
        <v>144</v>
      </c>
      <c r="L8490" s="34">
        <v>72</v>
      </c>
      <c r="M8490" s="34">
        <v>82</v>
      </c>
      <c r="N8490" s="34">
        <v>82</v>
      </c>
      <c r="O8490" s="34">
        <v>77</v>
      </c>
      <c r="P8490" s="34">
        <v>100</v>
      </c>
      <c r="Q8490" s="34">
        <v>147</v>
      </c>
      <c r="R8490" s="34">
        <v>119</v>
      </c>
      <c r="S8490" s="34">
        <v>150</v>
      </c>
      <c r="T8490" s="34">
        <v>73</v>
      </c>
      <c r="U8490" s="34">
        <v>111</v>
      </c>
      <c r="V8490" s="34">
        <v>117</v>
      </c>
      <c r="W8490" s="34">
        <v>117</v>
      </c>
      <c r="X8490" s="34">
        <v>109</v>
      </c>
      <c r="Y8490" s="34">
        <v>99</v>
      </c>
      <c r="Z8490" s="34">
        <v>119</v>
      </c>
      <c r="AA8490" s="34">
        <v>120</v>
      </c>
      <c r="AB8490" s="34">
        <v>142</v>
      </c>
      <c r="AC8490" s="34">
        <v>197</v>
      </c>
    </row>
    <row r="8491" spans="1:29" x14ac:dyDescent="0.2">
      <c r="A8491" s="34" t="s">
        <v>68984</v>
      </c>
      <c r="B8491" s="34">
        <v>110</v>
      </c>
      <c r="C8491" s="34">
        <v>118</v>
      </c>
      <c r="D8491" s="34">
        <v>176</v>
      </c>
      <c r="E8491" s="34">
        <v>98</v>
      </c>
      <c r="F8491" s="34">
        <v>154</v>
      </c>
      <c r="G8491" s="34">
        <v>178</v>
      </c>
      <c r="H8491" s="34">
        <v>166</v>
      </c>
      <c r="I8491" s="34">
        <v>118</v>
      </c>
      <c r="J8491" s="34">
        <v>150</v>
      </c>
      <c r="K8491" s="34">
        <v>126</v>
      </c>
      <c r="L8491" s="34">
        <v>83</v>
      </c>
      <c r="M8491" s="34">
        <v>98</v>
      </c>
      <c r="N8491" s="34">
        <v>136</v>
      </c>
      <c r="O8491" s="34">
        <v>109</v>
      </c>
      <c r="P8491" s="34">
        <v>127</v>
      </c>
      <c r="Q8491" s="34">
        <v>148</v>
      </c>
      <c r="R8491" s="34">
        <v>174</v>
      </c>
      <c r="S8491" s="34">
        <v>136</v>
      </c>
      <c r="T8491" s="34">
        <v>180</v>
      </c>
      <c r="U8491" s="34">
        <v>137</v>
      </c>
      <c r="V8491" s="34">
        <v>144</v>
      </c>
      <c r="W8491" s="34">
        <v>155</v>
      </c>
      <c r="X8491" s="34">
        <v>152</v>
      </c>
      <c r="Y8491" s="34">
        <v>135</v>
      </c>
      <c r="Z8491" s="34">
        <v>193</v>
      </c>
      <c r="AA8491" s="34">
        <v>149</v>
      </c>
      <c r="AB8491" s="34">
        <v>164</v>
      </c>
      <c r="AC8491" s="34">
        <v>181</v>
      </c>
    </row>
    <row r="8492" spans="1:29" x14ac:dyDescent="0.2">
      <c r="A8492" s="34" t="s">
        <v>68985</v>
      </c>
      <c r="B8492" s="34">
        <v>98</v>
      </c>
      <c r="C8492" s="34">
        <v>93</v>
      </c>
      <c r="D8492" s="34">
        <v>82</v>
      </c>
      <c r="E8492" s="34">
        <v>80</v>
      </c>
      <c r="F8492" s="34">
        <v>86</v>
      </c>
      <c r="G8492" s="34">
        <v>113</v>
      </c>
      <c r="H8492" s="34">
        <v>67</v>
      </c>
      <c r="I8492" s="34">
        <v>80</v>
      </c>
      <c r="J8492" s="34">
        <v>62</v>
      </c>
      <c r="K8492" s="34">
        <v>98</v>
      </c>
      <c r="L8492" s="34">
        <v>30</v>
      </c>
      <c r="M8492" s="34">
        <v>73</v>
      </c>
      <c r="N8492" s="34">
        <v>59</v>
      </c>
      <c r="O8492" s="34">
        <v>70</v>
      </c>
      <c r="P8492" s="34">
        <v>61</v>
      </c>
      <c r="Q8492" s="34">
        <v>62</v>
      </c>
      <c r="R8492" s="34">
        <v>97</v>
      </c>
      <c r="S8492" s="34">
        <v>107</v>
      </c>
      <c r="T8492" s="34">
        <v>53</v>
      </c>
      <c r="U8492" s="34">
        <v>60</v>
      </c>
      <c r="V8492" s="34">
        <v>69</v>
      </c>
      <c r="W8492" s="34">
        <v>107</v>
      </c>
      <c r="X8492" s="34">
        <v>118</v>
      </c>
      <c r="Y8492" s="34">
        <v>70</v>
      </c>
      <c r="Z8492" s="34">
        <v>82</v>
      </c>
      <c r="AA8492" s="34">
        <v>107</v>
      </c>
      <c r="AB8492" s="34">
        <v>86</v>
      </c>
      <c r="AC8492" s="34">
        <v>119</v>
      </c>
    </row>
    <row r="8493" spans="1:29" x14ac:dyDescent="0.2">
      <c r="A8493" s="34" t="s">
        <v>68986</v>
      </c>
      <c r="B8493" s="34">
        <v>48</v>
      </c>
      <c r="C8493" s="34">
        <v>44</v>
      </c>
      <c r="D8493" s="34">
        <v>53</v>
      </c>
      <c r="E8493" s="34">
        <v>49</v>
      </c>
      <c r="F8493" s="34">
        <v>52</v>
      </c>
      <c r="G8493" s="34">
        <v>40</v>
      </c>
      <c r="H8493" s="34">
        <v>51</v>
      </c>
      <c r="I8493" s="34">
        <v>31</v>
      </c>
      <c r="J8493" s="34">
        <v>36</v>
      </c>
      <c r="K8493" s="34">
        <v>73</v>
      </c>
      <c r="L8493" s="34">
        <v>35</v>
      </c>
      <c r="M8493" s="34">
        <v>37</v>
      </c>
      <c r="N8493" s="34">
        <v>27</v>
      </c>
      <c r="O8493" s="34">
        <v>40</v>
      </c>
      <c r="P8493" s="34">
        <v>40</v>
      </c>
      <c r="Q8493" s="34">
        <v>56</v>
      </c>
      <c r="R8493" s="34">
        <v>48</v>
      </c>
      <c r="S8493" s="34">
        <v>66</v>
      </c>
      <c r="T8493" s="34">
        <v>35</v>
      </c>
      <c r="U8493" s="34">
        <v>28</v>
      </c>
      <c r="V8493" s="34">
        <v>78</v>
      </c>
      <c r="W8493" s="34">
        <v>48</v>
      </c>
      <c r="X8493" s="34">
        <v>71</v>
      </c>
      <c r="Y8493" s="34">
        <v>25</v>
      </c>
      <c r="Z8493" s="34">
        <v>57</v>
      </c>
      <c r="AA8493" s="34">
        <v>53</v>
      </c>
      <c r="AB8493" s="34">
        <v>27</v>
      </c>
      <c r="AC8493" s="34">
        <v>53</v>
      </c>
    </row>
    <row r="8494" spans="1:29" x14ac:dyDescent="0.2">
      <c r="A8494" s="34" t="s">
        <v>68987</v>
      </c>
      <c r="B8494" s="34">
        <v>140</v>
      </c>
      <c r="C8494" s="34">
        <v>140</v>
      </c>
      <c r="D8494" s="34">
        <v>170</v>
      </c>
      <c r="E8494" s="34">
        <v>217</v>
      </c>
      <c r="F8494" s="34">
        <v>172</v>
      </c>
      <c r="G8494" s="34">
        <v>151</v>
      </c>
      <c r="H8494" s="34">
        <v>116</v>
      </c>
      <c r="I8494" s="34">
        <v>129</v>
      </c>
      <c r="J8494" s="34">
        <v>86</v>
      </c>
      <c r="K8494" s="34">
        <v>133</v>
      </c>
      <c r="L8494" s="34">
        <v>46</v>
      </c>
      <c r="M8494" s="34">
        <v>110</v>
      </c>
      <c r="N8494" s="34">
        <v>119</v>
      </c>
      <c r="O8494" s="34">
        <v>101</v>
      </c>
      <c r="P8494" s="34">
        <v>111</v>
      </c>
      <c r="Q8494" s="34">
        <v>123</v>
      </c>
      <c r="R8494" s="34">
        <v>126</v>
      </c>
      <c r="S8494" s="34">
        <v>189</v>
      </c>
      <c r="T8494" s="34">
        <v>97</v>
      </c>
      <c r="U8494" s="34">
        <v>108</v>
      </c>
      <c r="V8494" s="34">
        <v>116</v>
      </c>
      <c r="W8494" s="34">
        <v>131</v>
      </c>
      <c r="X8494" s="34">
        <v>195</v>
      </c>
      <c r="Y8494" s="34">
        <v>87</v>
      </c>
      <c r="Z8494" s="34">
        <v>171</v>
      </c>
      <c r="AA8494" s="34">
        <v>166</v>
      </c>
      <c r="AB8494" s="34">
        <v>99</v>
      </c>
      <c r="AC8494" s="34">
        <v>185</v>
      </c>
    </row>
    <row r="8495" spans="1:29" x14ac:dyDescent="0.2">
      <c r="A8495" s="34" t="s">
        <v>68988</v>
      </c>
      <c r="B8495" s="34">
        <v>101</v>
      </c>
      <c r="C8495" s="34">
        <v>53</v>
      </c>
      <c r="D8495" s="34">
        <v>74</v>
      </c>
      <c r="E8495" s="34">
        <v>62</v>
      </c>
      <c r="F8495" s="34">
        <v>88</v>
      </c>
      <c r="G8495" s="34">
        <v>71</v>
      </c>
      <c r="H8495" s="34">
        <v>70</v>
      </c>
      <c r="I8495" s="34">
        <v>64</v>
      </c>
      <c r="J8495" s="34">
        <v>61</v>
      </c>
      <c r="K8495" s="34">
        <v>75</v>
      </c>
      <c r="L8495" s="34">
        <v>75</v>
      </c>
      <c r="M8495" s="34">
        <v>68</v>
      </c>
      <c r="N8495" s="34">
        <v>80</v>
      </c>
      <c r="O8495" s="34">
        <v>45</v>
      </c>
      <c r="P8495" s="34">
        <v>111</v>
      </c>
      <c r="Q8495" s="34">
        <v>64</v>
      </c>
      <c r="R8495" s="34">
        <v>112</v>
      </c>
      <c r="S8495" s="34">
        <v>83</v>
      </c>
      <c r="T8495" s="34">
        <v>86</v>
      </c>
      <c r="U8495" s="34">
        <v>87</v>
      </c>
      <c r="V8495" s="34">
        <v>103</v>
      </c>
      <c r="W8495" s="34">
        <v>80</v>
      </c>
      <c r="X8495" s="34">
        <v>130</v>
      </c>
      <c r="Y8495" s="34">
        <v>83</v>
      </c>
      <c r="Z8495" s="34">
        <v>85</v>
      </c>
      <c r="AA8495" s="34">
        <v>91</v>
      </c>
      <c r="AB8495" s="34">
        <v>120</v>
      </c>
      <c r="AC8495" s="34">
        <v>115</v>
      </c>
    </row>
    <row r="8496" spans="1:29" x14ac:dyDescent="0.2">
      <c r="A8496" s="34" t="s">
        <v>68989</v>
      </c>
      <c r="B8496" s="34">
        <v>82</v>
      </c>
      <c r="C8496" s="34">
        <v>93</v>
      </c>
      <c r="D8496" s="34">
        <v>110</v>
      </c>
      <c r="E8496" s="34">
        <v>91</v>
      </c>
      <c r="F8496" s="34">
        <v>93</v>
      </c>
      <c r="G8496" s="34">
        <v>79</v>
      </c>
      <c r="H8496" s="34">
        <v>70</v>
      </c>
      <c r="I8496" s="34">
        <v>64</v>
      </c>
      <c r="J8496" s="34">
        <v>79</v>
      </c>
      <c r="K8496" s="34">
        <v>97</v>
      </c>
      <c r="L8496" s="34">
        <v>49</v>
      </c>
      <c r="M8496" s="34">
        <v>62</v>
      </c>
      <c r="N8496" s="34">
        <v>61</v>
      </c>
      <c r="O8496" s="34">
        <v>74</v>
      </c>
      <c r="P8496" s="34">
        <v>72</v>
      </c>
      <c r="Q8496" s="34">
        <v>117</v>
      </c>
      <c r="R8496" s="34">
        <v>100</v>
      </c>
      <c r="S8496" s="34">
        <v>107</v>
      </c>
      <c r="T8496" s="34">
        <v>69</v>
      </c>
      <c r="U8496" s="34">
        <v>102</v>
      </c>
      <c r="V8496" s="34">
        <v>93</v>
      </c>
      <c r="W8496" s="34">
        <v>104</v>
      </c>
      <c r="X8496" s="34">
        <v>107</v>
      </c>
      <c r="Y8496" s="34">
        <v>97</v>
      </c>
      <c r="Z8496" s="34">
        <v>92</v>
      </c>
      <c r="AA8496" s="34">
        <v>104</v>
      </c>
      <c r="AB8496" s="34">
        <v>98</v>
      </c>
      <c r="AC8496" s="34">
        <v>160</v>
      </c>
    </row>
    <row r="8497" spans="1:29" x14ac:dyDescent="0.2">
      <c r="A8497" s="34" t="s">
        <v>68990</v>
      </c>
      <c r="B8497" s="34">
        <v>66</v>
      </c>
      <c r="C8497" s="34">
        <v>121</v>
      </c>
      <c r="D8497" s="34">
        <v>155</v>
      </c>
      <c r="E8497" s="34">
        <v>132</v>
      </c>
      <c r="F8497" s="34">
        <v>113</v>
      </c>
      <c r="G8497" s="34">
        <v>174</v>
      </c>
      <c r="H8497" s="34">
        <v>82</v>
      </c>
      <c r="I8497" s="34">
        <v>118</v>
      </c>
      <c r="J8497" s="34">
        <v>81</v>
      </c>
      <c r="K8497" s="34">
        <v>145</v>
      </c>
      <c r="L8497" s="34">
        <v>49</v>
      </c>
      <c r="M8497" s="34">
        <v>111</v>
      </c>
      <c r="N8497" s="34">
        <v>62</v>
      </c>
      <c r="O8497" s="34">
        <v>116</v>
      </c>
      <c r="P8497" s="34">
        <v>87</v>
      </c>
      <c r="Q8497" s="34">
        <v>112</v>
      </c>
      <c r="R8497" s="34">
        <v>106</v>
      </c>
      <c r="S8497" s="34">
        <v>145</v>
      </c>
      <c r="T8497" s="34">
        <v>85</v>
      </c>
      <c r="U8497" s="34">
        <v>98</v>
      </c>
      <c r="V8497" s="34">
        <v>103</v>
      </c>
      <c r="W8497" s="34">
        <v>125</v>
      </c>
      <c r="X8497" s="34">
        <v>114</v>
      </c>
      <c r="Y8497" s="34">
        <v>95</v>
      </c>
      <c r="Z8497" s="34">
        <v>125</v>
      </c>
      <c r="AA8497" s="34">
        <v>130</v>
      </c>
      <c r="AB8497" s="34">
        <v>77</v>
      </c>
      <c r="AC8497" s="34">
        <v>189</v>
      </c>
    </row>
    <row r="8498" spans="1:29" x14ac:dyDescent="0.2">
      <c r="A8498" s="34" t="s">
        <v>68991</v>
      </c>
      <c r="B8498" s="34">
        <v>69</v>
      </c>
      <c r="C8498" s="34">
        <v>82</v>
      </c>
      <c r="D8498" s="34">
        <v>158</v>
      </c>
      <c r="E8498" s="34">
        <v>85</v>
      </c>
      <c r="F8498" s="34">
        <v>128</v>
      </c>
      <c r="G8498" s="34">
        <v>104</v>
      </c>
      <c r="H8498" s="34">
        <v>117</v>
      </c>
      <c r="I8498" s="34">
        <v>110</v>
      </c>
      <c r="J8498" s="34">
        <v>91</v>
      </c>
      <c r="K8498" s="34">
        <v>129</v>
      </c>
      <c r="L8498" s="34">
        <v>72</v>
      </c>
      <c r="M8498" s="34">
        <v>102</v>
      </c>
      <c r="N8498" s="34">
        <v>102</v>
      </c>
      <c r="O8498" s="34">
        <v>97</v>
      </c>
      <c r="P8498" s="34">
        <v>102</v>
      </c>
      <c r="Q8498" s="34">
        <v>147</v>
      </c>
      <c r="R8498" s="34">
        <v>130</v>
      </c>
      <c r="S8498" s="34">
        <v>145</v>
      </c>
      <c r="T8498" s="34">
        <v>80</v>
      </c>
      <c r="U8498" s="34">
        <v>78</v>
      </c>
      <c r="V8498" s="34">
        <v>145</v>
      </c>
      <c r="W8498" s="34">
        <v>98</v>
      </c>
      <c r="X8498" s="34">
        <v>149</v>
      </c>
      <c r="Y8498" s="34">
        <v>84</v>
      </c>
      <c r="Z8498" s="34">
        <v>142</v>
      </c>
      <c r="AA8498" s="34">
        <v>106</v>
      </c>
      <c r="AB8498" s="34">
        <v>113</v>
      </c>
      <c r="AC8498" s="34">
        <v>135</v>
      </c>
    </row>
    <row r="8499" spans="1:29" x14ac:dyDescent="0.2">
      <c r="A8499" s="34" t="s">
        <v>68992</v>
      </c>
      <c r="B8499" s="34">
        <v>166</v>
      </c>
      <c r="C8499" s="34">
        <v>325</v>
      </c>
      <c r="D8499" s="34">
        <v>366</v>
      </c>
      <c r="E8499" s="34">
        <v>339</v>
      </c>
      <c r="F8499" s="34">
        <v>267</v>
      </c>
      <c r="G8499" s="34">
        <v>349</v>
      </c>
      <c r="H8499" s="34">
        <v>270</v>
      </c>
      <c r="I8499" s="34">
        <v>282</v>
      </c>
      <c r="J8499" s="34">
        <v>200</v>
      </c>
      <c r="K8499" s="34">
        <v>363</v>
      </c>
      <c r="L8499" s="34">
        <v>156</v>
      </c>
      <c r="M8499" s="34">
        <v>259</v>
      </c>
      <c r="N8499" s="34">
        <v>260</v>
      </c>
      <c r="O8499" s="34">
        <v>259</v>
      </c>
      <c r="P8499" s="34">
        <v>245</v>
      </c>
      <c r="Q8499" s="34">
        <v>324</v>
      </c>
      <c r="R8499" s="34">
        <v>287</v>
      </c>
      <c r="S8499" s="34">
        <v>386</v>
      </c>
      <c r="T8499" s="34">
        <v>180</v>
      </c>
      <c r="U8499" s="34">
        <v>262</v>
      </c>
      <c r="V8499" s="34">
        <v>332</v>
      </c>
      <c r="W8499" s="34">
        <v>312</v>
      </c>
      <c r="X8499" s="34">
        <v>374</v>
      </c>
      <c r="Y8499" s="34">
        <v>245</v>
      </c>
      <c r="Z8499" s="34">
        <v>311</v>
      </c>
      <c r="AA8499" s="34">
        <v>348</v>
      </c>
      <c r="AB8499" s="34">
        <v>264</v>
      </c>
      <c r="AC8499" s="34">
        <v>547</v>
      </c>
    </row>
    <row r="8500" spans="1:29" x14ac:dyDescent="0.2">
      <c r="A8500" s="34" t="s">
        <v>68993</v>
      </c>
      <c r="B8500" s="34">
        <v>48</v>
      </c>
      <c r="C8500" s="34">
        <v>81</v>
      </c>
      <c r="D8500" s="34">
        <v>110</v>
      </c>
      <c r="E8500" s="34">
        <v>72</v>
      </c>
      <c r="F8500" s="34">
        <v>88</v>
      </c>
      <c r="G8500" s="34">
        <v>93</v>
      </c>
      <c r="H8500" s="34">
        <v>62</v>
      </c>
      <c r="I8500" s="34">
        <v>56</v>
      </c>
      <c r="J8500" s="34">
        <v>80</v>
      </c>
      <c r="K8500" s="34">
        <v>62</v>
      </c>
      <c r="L8500" s="34">
        <v>21</v>
      </c>
      <c r="M8500" s="34">
        <v>73</v>
      </c>
      <c r="N8500" s="34">
        <v>52</v>
      </c>
      <c r="O8500" s="34">
        <v>61</v>
      </c>
      <c r="P8500" s="34">
        <v>71</v>
      </c>
      <c r="Q8500" s="34">
        <v>58</v>
      </c>
      <c r="R8500" s="34">
        <v>93</v>
      </c>
      <c r="S8500" s="34">
        <v>76</v>
      </c>
      <c r="T8500" s="34">
        <v>46</v>
      </c>
      <c r="U8500" s="34">
        <v>49</v>
      </c>
      <c r="V8500" s="34">
        <v>103</v>
      </c>
      <c r="W8500" s="34">
        <v>54</v>
      </c>
      <c r="X8500" s="34">
        <v>126</v>
      </c>
      <c r="Y8500" s="34">
        <v>41</v>
      </c>
      <c r="Z8500" s="34">
        <v>62</v>
      </c>
      <c r="AA8500" s="34">
        <v>77</v>
      </c>
      <c r="AB8500" s="34">
        <v>47</v>
      </c>
      <c r="AC8500" s="34">
        <v>71</v>
      </c>
    </row>
    <row r="8501" spans="1:29" x14ac:dyDescent="0.2">
      <c r="A8501" s="34" t="s">
        <v>68994</v>
      </c>
      <c r="B8501" s="34">
        <v>113</v>
      </c>
      <c r="C8501" s="34">
        <v>108</v>
      </c>
      <c r="D8501" s="34">
        <v>124</v>
      </c>
      <c r="E8501" s="34">
        <v>120</v>
      </c>
      <c r="F8501" s="34">
        <v>90</v>
      </c>
      <c r="G8501" s="34">
        <v>93</v>
      </c>
      <c r="H8501" s="34">
        <v>117</v>
      </c>
      <c r="I8501" s="34">
        <v>108</v>
      </c>
      <c r="J8501" s="34">
        <v>108</v>
      </c>
      <c r="K8501" s="34">
        <v>153</v>
      </c>
      <c r="L8501" s="34">
        <v>61</v>
      </c>
      <c r="M8501" s="34">
        <v>105</v>
      </c>
      <c r="N8501" s="34">
        <v>95</v>
      </c>
      <c r="O8501" s="34">
        <v>112</v>
      </c>
      <c r="P8501" s="34">
        <v>56</v>
      </c>
      <c r="Q8501" s="34">
        <v>99</v>
      </c>
      <c r="R8501" s="34">
        <v>100</v>
      </c>
      <c r="S8501" s="34">
        <v>123</v>
      </c>
      <c r="T8501" s="34">
        <v>88</v>
      </c>
      <c r="U8501" s="34">
        <v>116</v>
      </c>
      <c r="V8501" s="34">
        <v>114</v>
      </c>
      <c r="W8501" s="34">
        <v>160</v>
      </c>
      <c r="X8501" s="34">
        <v>139</v>
      </c>
      <c r="Y8501" s="34">
        <v>116</v>
      </c>
      <c r="Z8501" s="34">
        <v>67</v>
      </c>
      <c r="AA8501" s="34">
        <v>144</v>
      </c>
      <c r="AB8501" s="34">
        <v>115</v>
      </c>
      <c r="AC8501" s="34">
        <v>146</v>
      </c>
    </row>
    <row r="8502" spans="1:29" x14ac:dyDescent="0.2">
      <c r="A8502" s="34" t="s">
        <v>68995</v>
      </c>
      <c r="B8502" s="34">
        <v>101</v>
      </c>
      <c r="C8502" s="34">
        <v>217</v>
      </c>
      <c r="D8502" s="34">
        <v>190</v>
      </c>
      <c r="E8502" s="34">
        <v>245</v>
      </c>
      <c r="F8502" s="34">
        <v>180</v>
      </c>
      <c r="G8502" s="34">
        <v>291</v>
      </c>
      <c r="H8502" s="34">
        <v>156</v>
      </c>
      <c r="I8502" s="34">
        <v>251</v>
      </c>
      <c r="J8502" s="34">
        <v>131</v>
      </c>
      <c r="K8502" s="34">
        <v>248</v>
      </c>
      <c r="L8502" s="34">
        <v>108</v>
      </c>
      <c r="M8502" s="34">
        <v>183</v>
      </c>
      <c r="N8502" s="34">
        <v>118</v>
      </c>
      <c r="O8502" s="34">
        <v>210</v>
      </c>
      <c r="P8502" s="34">
        <v>135</v>
      </c>
      <c r="Q8502" s="34">
        <v>271</v>
      </c>
      <c r="R8502" s="34">
        <v>174</v>
      </c>
      <c r="S8502" s="34">
        <v>278</v>
      </c>
      <c r="T8502" s="34">
        <v>131</v>
      </c>
      <c r="U8502" s="34">
        <v>159</v>
      </c>
      <c r="V8502" s="34">
        <v>179</v>
      </c>
      <c r="W8502" s="34">
        <v>160</v>
      </c>
      <c r="X8502" s="34">
        <v>222</v>
      </c>
      <c r="Y8502" s="34">
        <v>136</v>
      </c>
      <c r="Z8502" s="34">
        <v>214</v>
      </c>
      <c r="AA8502" s="34">
        <v>283</v>
      </c>
      <c r="AB8502" s="34">
        <v>136</v>
      </c>
      <c r="AC8502" s="34">
        <v>329</v>
      </c>
    </row>
    <row r="8503" spans="1:29" x14ac:dyDescent="0.2">
      <c r="A8503" s="34" t="s">
        <v>68996</v>
      </c>
      <c r="B8503" s="34">
        <v>112</v>
      </c>
      <c r="C8503" s="34">
        <v>177</v>
      </c>
      <c r="D8503" s="34">
        <v>145</v>
      </c>
      <c r="E8503" s="34">
        <v>136</v>
      </c>
      <c r="F8503" s="34">
        <v>157</v>
      </c>
      <c r="G8503" s="34">
        <v>78</v>
      </c>
      <c r="H8503" s="34">
        <v>120</v>
      </c>
      <c r="I8503" s="34">
        <v>126</v>
      </c>
      <c r="J8503" s="34">
        <v>116</v>
      </c>
      <c r="K8503" s="34">
        <v>155</v>
      </c>
      <c r="L8503" s="34">
        <v>114</v>
      </c>
      <c r="M8503" s="34">
        <v>101</v>
      </c>
      <c r="N8503" s="34">
        <v>170</v>
      </c>
      <c r="O8503" s="34">
        <v>138</v>
      </c>
      <c r="P8503" s="34">
        <v>117</v>
      </c>
      <c r="Q8503" s="34">
        <v>186</v>
      </c>
      <c r="R8503" s="34">
        <v>193</v>
      </c>
      <c r="S8503" s="34">
        <v>171</v>
      </c>
      <c r="T8503" s="34">
        <v>167</v>
      </c>
      <c r="U8503" s="34">
        <v>149</v>
      </c>
      <c r="V8503" s="34">
        <v>116</v>
      </c>
      <c r="W8503" s="34">
        <v>183</v>
      </c>
      <c r="X8503" s="34">
        <v>196</v>
      </c>
      <c r="Y8503" s="34">
        <v>220</v>
      </c>
      <c r="Z8503" s="34">
        <v>111</v>
      </c>
      <c r="AA8503" s="34">
        <v>200</v>
      </c>
      <c r="AB8503" s="34">
        <v>176</v>
      </c>
      <c r="AC8503" s="34">
        <v>267</v>
      </c>
    </row>
    <row r="8504" spans="1:29" x14ac:dyDescent="0.2">
      <c r="A8504" s="34" t="s">
        <v>68997</v>
      </c>
      <c r="B8504" s="34">
        <v>93</v>
      </c>
      <c r="C8504" s="34">
        <v>59</v>
      </c>
      <c r="D8504" s="34">
        <v>120</v>
      </c>
      <c r="E8504" s="34">
        <v>81</v>
      </c>
      <c r="F8504" s="34">
        <v>86</v>
      </c>
      <c r="G8504" s="34">
        <v>119</v>
      </c>
      <c r="H8504" s="34">
        <v>69</v>
      </c>
      <c r="I8504" s="34">
        <v>90</v>
      </c>
      <c r="J8504" s="34">
        <v>50</v>
      </c>
      <c r="K8504" s="34">
        <v>99</v>
      </c>
      <c r="L8504" s="34">
        <v>47</v>
      </c>
      <c r="M8504" s="34">
        <v>56</v>
      </c>
      <c r="N8504" s="34">
        <v>72</v>
      </c>
      <c r="O8504" s="34">
        <v>96</v>
      </c>
      <c r="P8504" s="34">
        <v>67</v>
      </c>
      <c r="Q8504" s="34">
        <v>132</v>
      </c>
      <c r="R8504" s="34">
        <v>107</v>
      </c>
      <c r="S8504" s="34">
        <v>111</v>
      </c>
      <c r="T8504" s="34">
        <v>75</v>
      </c>
      <c r="U8504" s="34">
        <v>63</v>
      </c>
      <c r="V8504" s="34">
        <v>119</v>
      </c>
      <c r="W8504" s="34">
        <v>80</v>
      </c>
      <c r="X8504" s="34">
        <v>182</v>
      </c>
      <c r="Y8504" s="34">
        <v>82</v>
      </c>
      <c r="Z8504" s="34">
        <v>99</v>
      </c>
      <c r="AA8504" s="34">
        <v>106</v>
      </c>
      <c r="AB8504" s="34">
        <v>93</v>
      </c>
      <c r="AC8504" s="34">
        <v>159</v>
      </c>
    </row>
    <row r="8505" spans="1:29" x14ac:dyDescent="0.2">
      <c r="A8505" s="34" t="s">
        <v>68998</v>
      </c>
      <c r="B8505" s="34">
        <v>124</v>
      </c>
      <c r="C8505" s="34">
        <v>186</v>
      </c>
      <c r="D8505" s="34">
        <v>282</v>
      </c>
      <c r="E8505" s="34">
        <v>247</v>
      </c>
      <c r="F8505" s="34">
        <v>234</v>
      </c>
      <c r="G8505" s="34">
        <v>196</v>
      </c>
      <c r="H8505" s="34">
        <v>206</v>
      </c>
      <c r="I8505" s="34">
        <v>200</v>
      </c>
      <c r="J8505" s="34">
        <v>180</v>
      </c>
      <c r="K8505" s="34">
        <v>208</v>
      </c>
      <c r="L8505" s="34">
        <v>109</v>
      </c>
      <c r="M8505" s="34">
        <v>176</v>
      </c>
      <c r="N8505" s="34">
        <v>173</v>
      </c>
      <c r="O8505" s="34">
        <v>120</v>
      </c>
      <c r="P8505" s="34">
        <v>164</v>
      </c>
      <c r="Q8505" s="34">
        <v>193</v>
      </c>
      <c r="R8505" s="34">
        <v>261</v>
      </c>
      <c r="S8505" s="34">
        <v>267</v>
      </c>
      <c r="T8505" s="34">
        <v>138</v>
      </c>
      <c r="U8505" s="34">
        <v>150</v>
      </c>
      <c r="V8505" s="34">
        <v>205</v>
      </c>
      <c r="W8505" s="34">
        <v>166</v>
      </c>
      <c r="X8505" s="34">
        <v>315</v>
      </c>
      <c r="Y8505" s="34">
        <v>159</v>
      </c>
      <c r="Z8505" s="34">
        <v>274</v>
      </c>
      <c r="AA8505" s="34">
        <v>242</v>
      </c>
      <c r="AB8505" s="34">
        <v>182</v>
      </c>
      <c r="AC8505" s="34">
        <v>270</v>
      </c>
    </row>
    <row r="8506" spans="1:29" x14ac:dyDescent="0.2">
      <c r="A8506" s="34" t="s">
        <v>68999</v>
      </c>
      <c r="B8506" s="34">
        <v>76</v>
      </c>
      <c r="C8506" s="34">
        <v>110</v>
      </c>
      <c r="D8506" s="34">
        <v>143</v>
      </c>
      <c r="E8506" s="34">
        <v>106</v>
      </c>
      <c r="F8506" s="34">
        <v>152</v>
      </c>
      <c r="G8506" s="34">
        <v>122</v>
      </c>
      <c r="H8506" s="34">
        <v>125</v>
      </c>
      <c r="I8506" s="34">
        <v>96</v>
      </c>
      <c r="J8506" s="34">
        <v>124</v>
      </c>
      <c r="K8506" s="34">
        <v>102</v>
      </c>
      <c r="L8506" s="34">
        <v>85</v>
      </c>
      <c r="M8506" s="34">
        <v>88</v>
      </c>
      <c r="N8506" s="34">
        <v>115</v>
      </c>
      <c r="O8506" s="34">
        <v>92</v>
      </c>
      <c r="P8506" s="34">
        <v>128</v>
      </c>
      <c r="Q8506" s="34">
        <v>120</v>
      </c>
      <c r="R8506" s="34">
        <v>163</v>
      </c>
      <c r="S8506" s="34">
        <v>145</v>
      </c>
      <c r="T8506" s="34">
        <v>137</v>
      </c>
      <c r="U8506" s="34">
        <v>136</v>
      </c>
      <c r="V8506" s="34">
        <v>161</v>
      </c>
      <c r="W8506" s="34">
        <v>107</v>
      </c>
      <c r="X8506" s="34">
        <v>151</v>
      </c>
      <c r="Y8506" s="34">
        <v>111</v>
      </c>
      <c r="Z8506" s="34">
        <v>173</v>
      </c>
      <c r="AA8506" s="34">
        <v>113</v>
      </c>
      <c r="AB8506" s="34">
        <v>147</v>
      </c>
      <c r="AC8506" s="34">
        <v>170</v>
      </c>
    </row>
    <row r="8507" spans="1:29" x14ac:dyDescent="0.2">
      <c r="A8507" s="34" t="s">
        <v>69000</v>
      </c>
      <c r="B8507" s="34">
        <v>141</v>
      </c>
      <c r="C8507" s="34">
        <v>173</v>
      </c>
      <c r="D8507" s="34">
        <v>222</v>
      </c>
      <c r="E8507" s="34">
        <v>224</v>
      </c>
      <c r="F8507" s="34">
        <v>222</v>
      </c>
      <c r="G8507" s="34">
        <v>172</v>
      </c>
      <c r="H8507" s="34">
        <v>134</v>
      </c>
      <c r="I8507" s="34">
        <v>188</v>
      </c>
      <c r="J8507" s="34">
        <v>152</v>
      </c>
      <c r="K8507" s="34">
        <v>194</v>
      </c>
      <c r="L8507" s="34">
        <v>114</v>
      </c>
      <c r="M8507" s="34">
        <v>155</v>
      </c>
      <c r="N8507" s="34">
        <v>215</v>
      </c>
      <c r="O8507" s="34">
        <v>167</v>
      </c>
      <c r="P8507" s="34">
        <v>170</v>
      </c>
      <c r="Q8507" s="34">
        <v>280</v>
      </c>
      <c r="R8507" s="34">
        <v>214</v>
      </c>
      <c r="S8507" s="34">
        <v>268</v>
      </c>
      <c r="T8507" s="34">
        <v>128</v>
      </c>
      <c r="U8507" s="34">
        <v>177</v>
      </c>
      <c r="V8507" s="34">
        <v>183</v>
      </c>
      <c r="W8507" s="34">
        <v>218</v>
      </c>
      <c r="X8507" s="34">
        <v>220</v>
      </c>
      <c r="Y8507" s="34">
        <v>163</v>
      </c>
      <c r="Z8507" s="34">
        <v>262</v>
      </c>
      <c r="AA8507" s="34">
        <v>229</v>
      </c>
      <c r="AB8507" s="34">
        <v>174</v>
      </c>
      <c r="AC8507" s="34">
        <v>318</v>
      </c>
    </row>
    <row r="8508" spans="1:29" x14ac:dyDescent="0.2">
      <c r="A8508" s="34" t="s">
        <v>69001</v>
      </c>
      <c r="B8508" s="34">
        <v>179</v>
      </c>
      <c r="C8508" s="34">
        <v>227</v>
      </c>
      <c r="D8508" s="34">
        <v>270</v>
      </c>
      <c r="E8508" s="34">
        <v>261</v>
      </c>
      <c r="F8508" s="34">
        <v>236</v>
      </c>
      <c r="G8508" s="34">
        <v>253</v>
      </c>
      <c r="H8508" s="34">
        <v>263</v>
      </c>
      <c r="I8508" s="34">
        <v>211</v>
      </c>
      <c r="J8508" s="34">
        <v>238</v>
      </c>
      <c r="K8508" s="34">
        <v>292</v>
      </c>
      <c r="L8508" s="34">
        <v>220</v>
      </c>
      <c r="M8508" s="34">
        <v>209</v>
      </c>
      <c r="N8508" s="34">
        <v>210</v>
      </c>
      <c r="O8508" s="34">
        <v>260</v>
      </c>
      <c r="P8508" s="34">
        <v>227</v>
      </c>
      <c r="Q8508" s="34">
        <v>293</v>
      </c>
      <c r="R8508" s="34">
        <v>347</v>
      </c>
      <c r="S8508" s="34">
        <v>261</v>
      </c>
      <c r="T8508" s="34">
        <v>290</v>
      </c>
      <c r="U8508" s="34">
        <v>250</v>
      </c>
      <c r="V8508" s="34">
        <v>312</v>
      </c>
      <c r="W8508" s="34">
        <v>321</v>
      </c>
      <c r="X8508" s="34">
        <v>416</v>
      </c>
      <c r="Y8508" s="34">
        <v>335</v>
      </c>
      <c r="Z8508" s="34">
        <v>295</v>
      </c>
      <c r="AA8508" s="34">
        <v>307</v>
      </c>
      <c r="AB8508" s="34">
        <v>376</v>
      </c>
      <c r="AC8508" s="34">
        <v>374</v>
      </c>
    </row>
    <row r="8509" spans="1:29" x14ac:dyDescent="0.2">
      <c r="A8509" s="34" t="s">
        <v>69002</v>
      </c>
      <c r="B8509" s="34">
        <v>209</v>
      </c>
      <c r="C8509" s="34">
        <v>78</v>
      </c>
      <c r="D8509" s="34">
        <v>116</v>
      </c>
      <c r="E8509" s="34">
        <v>115</v>
      </c>
      <c r="F8509" s="34">
        <v>131</v>
      </c>
      <c r="G8509" s="34">
        <v>78</v>
      </c>
      <c r="H8509" s="34">
        <v>97</v>
      </c>
      <c r="I8509" s="34">
        <v>125</v>
      </c>
      <c r="J8509" s="34">
        <v>136</v>
      </c>
      <c r="K8509" s="34">
        <v>91</v>
      </c>
      <c r="L8509" s="34">
        <v>99</v>
      </c>
      <c r="M8509" s="34">
        <v>72</v>
      </c>
      <c r="N8509" s="34">
        <v>92</v>
      </c>
      <c r="O8509" s="34">
        <v>96</v>
      </c>
      <c r="P8509" s="34">
        <v>123</v>
      </c>
      <c r="Q8509" s="34">
        <v>118</v>
      </c>
      <c r="R8509" s="34">
        <v>142</v>
      </c>
      <c r="S8509" s="34">
        <v>124</v>
      </c>
      <c r="T8509" s="34">
        <v>185</v>
      </c>
      <c r="U8509" s="34">
        <v>136</v>
      </c>
      <c r="V8509" s="34">
        <v>155</v>
      </c>
      <c r="W8509" s="34">
        <v>126</v>
      </c>
      <c r="X8509" s="34">
        <v>157</v>
      </c>
      <c r="Y8509" s="34">
        <v>136</v>
      </c>
      <c r="Z8509" s="34">
        <v>141</v>
      </c>
      <c r="AA8509" s="34">
        <v>133</v>
      </c>
      <c r="AB8509" s="34">
        <v>151</v>
      </c>
      <c r="AC8509" s="34">
        <v>203</v>
      </c>
    </row>
    <row r="8510" spans="1:29" x14ac:dyDescent="0.2">
      <c r="A8510" s="34" t="s">
        <v>69003</v>
      </c>
      <c r="B8510" s="34">
        <v>62</v>
      </c>
      <c r="C8510" s="34">
        <v>106</v>
      </c>
      <c r="D8510" s="34">
        <v>111</v>
      </c>
      <c r="E8510" s="34">
        <v>100</v>
      </c>
      <c r="F8510" s="34">
        <v>83</v>
      </c>
      <c r="G8510" s="34">
        <v>102</v>
      </c>
      <c r="H8510" s="34">
        <v>62</v>
      </c>
      <c r="I8510" s="34">
        <v>109</v>
      </c>
      <c r="J8510" s="34">
        <v>63</v>
      </c>
      <c r="K8510" s="34">
        <v>79</v>
      </c>
      <c r="L8510" s="34">
        <v>32</v>
      </c>
      <c r="M8510" s="34">
        <v>74</v>
      </c>
      <c r="N8510" s="34">
        <v>74</v>
      </c>
      <c r="O8510" s="34">
        <v>70</v>
      </c>
      <c r="P8510" s="34">
        <v>63</v>
      </c>
      <c r="Q8510" s="34">
        <v>111</v>
      </c>
      <c r="R8510" s="34">
        <v>82</v>
      </c>
      <c r="S8510" s="34">
        <v>99</v>
      </c>
      <c r="T8510" s="34">
        <v>38</v>
      </c>
      <c r="U8510" s="34">
        <v>78</v>
      </c>
      <c r="V8510" s="34">
        <v>128</v>
      </c>
      <c r="W8510" s="34">
        <v>83</v>
      </c>
      <c r="X8510" s="34">
        <v>125</v>
      </c>
      <c r="Y8510" s="34">
        <v>60</v>
      </c>
      <c r="Z8510" s="34">
        <v>99</v>
      </c>
      <c r="AA8510" s="34">
        <v>111</v>
      </c>
      <c r="AB8510" s="34">
        <v>58</v>
      </c>
      <c r="AC8510" s="34">
        <v>140</v>
      </c>
    </row>
    <row r="8511" spans="1:29" x14ac:dyDescent="0.2">
      <c r="A8511" s="34" t="s">
        <v>69004</v>
      </c>
      <c r="B8511" s="34">
        <v>280</v>
      </c>
      <c r="C8511" s="34">
        <v>324</v>
      </c>
      <c r="D8511" s="34">
        <v>451</v>
      </c>
      <c r="E8511" s="34">
        <v>354</v>
      </c>
      <c r="F8511" s="34">
        <v>381</v>
      </c>
      <c r="G8511" s="34">
        <v>302</v>
      </c>
      <c r="H8511" s="34">
        <v>342</v>
      </c>
      <c r="I8511" s="34">
        <v>292</v>
      </c>
      <c r="J8511" s="34">
        <v>288</v>
      </c>
      <c r="K8511" s="34">
        <v>354</v>
      </c>
      <c r="L8511" s="34">
        <v>145</v>
      </c>
      <c r="M8511" s="34">
        <v>251</v>
      </c>
      <c r="N8511" s="34">
        <v>283</v>
      </c>
      <c r="O8511" s="34">
        <v>290</v>
      </c>
      <c r="P8511" s="34">
        <v>262</v>
      </c>
      <c r="Q8511" s="34">
        <v>349</v>
      </c>
      <c r="R8511" s="34">
        <v>309</v>
      </c>
      <c r="S8511" s="34">
        <v>461</v>
      </c>
      <c r="T8511" s="34">
        <v>211</v>
      </c>
      <c r="U8511" s="34">
        <v>258</v>
      </c>
      <c r="V8511" s="34">
        <v>383</v>
      </c>
      <c r="W8511" s="34">
        <v>254</v>
      </c>
      <c r="X8511" s="34">
        <v>410</v>
      </c>
      <c r="Y8511" s="34">
        <v>247</v>
      </c>
      <c r="Z8511" s="34">
        <v>380</v>
      </c>
      <c r="AA8511" s="34">
        <v>380</v>
      </c>
      <c r="AB8511" s="34">
        <v>270</v>
      </c>
      <c r="AC8511" s="34">
        <v>484</v>
      </c>
    </row>
    <row r="8512" spans="1:29" x14ac:dyDescent="0.2">
      <c r="A8512" s="34" t="s">
        <v>69005</v>
      </c>
      <c r="B8512" s="34">
        <v>148</v>
      </c>
      <c r="C8512" s="34">
        <v>151</v>
      </c>
      <c r="D8512" s="34">
        <v>187</v>
      </c>
      <c r="E8512" s="34">
        <v>145</v>
      </c>
      <c r="F8512" s="34">
        <v>138</v>
      </c>
      <c r="G8512" s="34">
        <v>134</v>
      </c>
      <c r="H8512" s="34">
        <v>133</v>
      </c>
      <c r="I8512" s="34">
        <v>141</v>
      </c>
      <c r="J8512" s="34">
        <v>164</v>
      </c>
      <c r="K8512" s="34">
        <v>134</v>
      </c>
      <c r="L8512" s="34">
        <v>152</v>
      </c>
      <c r="M8512" s="34">
        <v>102</v>
      </c>
      <c r="N8512" s="34">
        <v>133</v>
      </c>
      <c r="O8512" s="34">
        <v>109</v>
      </c>
      <c r="P8512" s="34">
        <v>166</v>
      </c>
      <c r="Q8512" s="34">
        <v>133</v>
      </c>
      <c r="R8512" s="34">
        <v>208</v>
      </c>
      <c r="S8512" s="34">
        <v>170</v>
      </c>
      <c r="T8512" s="34">
        <v>211</v>
      </c>
      <c r="U8512" s="34">
        <v>151</v>
      </c>
      <c r="V8512" s="34">
        <v>185</v>
      </c>
      <c r="W8512" s="34">
        <v>147</v>
      </c>
      <c r="X8512" s="34">
        <v>182</v>
      </c>
      <c r="Y8512" s="34">
        <v>200</v>
      </c>
      <c r="Z8512" s="34">
        <v>140</v>
      </c>
      <c r="AA8512" s="34">
        <v>180</v>
      </c>
      <c r="AB8512" s="34">
        <v>242</v>
      </c>
      <c r="AC8512" s="34">
        <v>209</v>
      </c>
    </row>
    <row r="8513" spans="1:29" x14ac:dyDescent="0.2">
      <c r="A8513" s="34" t="s">
        <v>69006</v>
      </c>
      <c r="B8513" s="34">
        <v>87</v>
      </c>
      <c r="C8513" s="34">
        <v>81</v>
      </c>
      <c r="D8513" s="34">
        <v>121</v>
      </c>
      <c r="E8513" s="34">
        <v>79</v>
      </c>
      <c r="F8513" s="34">
        <v>114</v>
      </c>
      <c r="G8513" s="34">
        <v>97</v>
      </c>
      <c r="H8513" s="34">
        <v>123</v>
      </c>
      <c r="I8513" s="34">
        <v>80</v>
      </c>
      <c r="J8513" s="34">
        <v>79</v>
      </c>
      <c r="K8513" s="34">
        <v>83</v>
      </c>
      <c r="L8513" s="34">
        <v>68</v>
      </c>
      <c r="M8513" s="34">
        <v>69</v>
      </c>
      <c r="N8513" s="34">
        <v>77</v>
      </c>
      <c r="O8513" s="34">
        <v>55</v>
      </c>
      <c r="P8513" s="34">
        <v>96</v>
      </c>
      <c r="Q8513" s="34">
        <v>104</v>
      </c>
      <c r="R8513" s="34">
        <v>135</v>
      </c>
      <c r="S8513" s="34">
        <v>123</v>
      </c>
      <c r="T8513" s="34">
        <v>99</v>
      </c>
      <c r="U8513" s="34">
        <v>77</v>
      </c>
      <c r="V8513" s="34">
        <v>134</v>
      </c>
      <c r="W8513" s="34">
        <v>59</v>
      </c>
      <c r="X8513" s="34">
        <v>132</v>
      </c>
      <c r="Y8513" s="34">
        <v>70</v>
      </c>
      <c r="Z8513" s="34">
        <v>106</v>
      </c>
      <c r="AA8513" s="34">
        <v>100</v>
      </c>
      <c r="AB8513" s="34">
        <v>121</v>
      </c>
      <c r="AC8513" s="34">
        <v>119</v>
      </c>
    </row>
    <row r="8514" spans="1:29" x14ac:dyDescent="0.2">
      <c r="A8514" s="34" t="s">
        <v>69007</v>
      </c>
      <c r="B8514" s="34">
        <v>92</v>
      </c>
      <c r="C8514" s="34">
        <v>152</v>
      </c>
      <c r="D8514" s="34">
        <v>105</v>
      </c>
      <c r="E8514" s="34">
        <v>193</v>
      </c>
      <c r="F8514" s="34">
        <v>122</v>
      </c>
      <c r="G8514" s="34">
        <v>159</v>
      </c>
      <c r="H8514" s="34">
        <v>84</v>
      </c>
      <c r="I8514" s="34">
        <v>188</v>
      </c>
      <c r="J8514" s="34">
        <v>89</v>
      </c>
      <c r="K8514" s="34">
        <v>185</v>
      </c>
      <c r="L8514" s="34">
        <v>87</v>
      </c>
      <c r="M8514" s="34">
        <v>130</v>
      </c>
      <c r="N8514" s="34">
        <v>86</v>
      </c>
      <c r="O8514" s="34">
        <v>150</v>
      </c>
      <c r="P8514" s="34">
        <v>105</v>
      </c>
      <c r="Q8514" s="34">
        <v>173</v>
      </c>
      <c r="R8514" s="34">
        <v>151</v>
      </c>
      <c r="S8514" s="34">
        <v>177</v>
      </c>
      <c r="T8514" s="34">
        <v>98</v>
      </c>
      <c r="U8514" s="34">
        <v>190</v>
      </c>
      <c r="V8514" s="34">
        <v>128</v>
      </c>
      <c r="W8514" s="34">
        <v>152</v>
      </c>
      <c r="X8514" s="34">
        <v>146</v>
      </c>
      <c r="Y8514" s="34">
        <v>155</v>
      </c>
      <c r="Z8514" s="34">
        <v>151</v>
      </c>
      <c r="AA8514" s="34">
        <v>233</v>
      </c>
      <c r="AB8514" s="34">
        <v>139</v>
      </c>
      <c r="AC8514" s="34">
        <v>265</v>
      </c>
    </row>
    <row r="8515" spans="1:29" x14ac:dyDescent="0.2">
      <c r="A8515" s="34" t="s">
        <v>69008</v>
      </c>
      <c r="B8515" s="34">
        <v>53</v>
      </c>
      <c r="C8515" s="34">
        <v>112</v>
      </c>
      <c r="D8515" s="34">
        <v>96</v>
      </c>
      <c r="E8515" s="34">
        <v>117</v>
      </c>
      <c r="F8515" s="34">
        <v>71</v>
      </c>
      <c r="G8515" s="34">
        <v>91</v>
      </c>
      <c r="H8515" s="34">
        <v>65</v>
      </c>
      <c r="I8515" s="34">
        <v>63</v>
      </c>
      <c r="J8515" s="34">
        <v>58</v>
      </c>
      <c r="K8515" s="34">
        <v>123</v>
      </c>
      <c r="L8515" s="34">
        <v>36</v>
      </c>
      <c r="M8515" s="34">
        <v>87</v>
      </c>
      <c r="N8515" s="34">
        <v>57</v>
      </c>
      <c r="O8515" s="34">
        <v>67</v>
      </c>
      <c r="P8515" s="34">
        <v>49</v>
      </c>
      <c r="Q8515" s="34">
        <v>112</v>
      </c>
      <c r="R8515" s="34">
        <v>108</v>
      </c>
      <c r="S8515" s="34">
        <v>109</v>
      </c>
      <c r="T8515" s="34">
        <v>56</v>
      </c>
      <c r="U8515" s="34">
        <v>81</v>
      </c>
      <c r="V8515" s="34">
        <v>104</v>
      </c>
      <c r="W8515" s="34">
        <v>63</v>
      </c>
      <c r="X8515" s="34">
        <v>113</v>
      </c>
      <c r="Y8515" s="34">
        <v>80</v>
      </c>
      <c r="Z8515" s="34">
        <v>79</v>
      </c>
      <c r="AA8515" s="34">
        <v>106</v>
      </c>
      <c r="AB8515" s="34">
        <v>93</v>
      </c>
      <c r="AC8515" s="34">
        <v>134</v>
      </c>
    </row>
    <row r="8516" spans="1:29" x14ac:dyDescent="0.2">
      <c r="A8516" s="34" t="s">
        <v>69009</v>
      </c>
      <c r="B8516" s="34">
        <v>137</v>
      </c>
      <c r="C8516" s="34">
        <v>158</v>
      </c>
      <c r="D8516" s="34">
        <v>197</v>
      </c>
      <c r="E8516" s="34">
        <v>131</v>
      </c>
      <c r="F8516" s="34">
        <v>216</v>
      </c>
      <c r="G8516" s="34">
        <v>176</v>
      </c>
      <c r="H8516" s="34">
        <v>186</v>
      </c>
      <c r="I8516" s="34">
        <v>141</v>
      </c>
      <c r="J8516" s="34">
        <v>167</v>
      </c>
      <c r="K8516" s="34">
        <v>197</v>
      </c>
      <c r="L8516" s="34">
        <v>102</v>
      </c>
      <c r="M8516" s="34">
        <v>128</v>
      </c>
      <c r="N8516" s="34">
        <v>194</v>
      </c>
      <c r="O8516" s="34">
        <v>142</v>
      </c>
      <c r="P8516" s="34">
        <v>176</v>
      </c>
      <c r="Q8516" s="34">
        <v>189</v>
      </c>
      <c r="R8516" s="34">
        <v>208</v>
      </c>
      <c r="S8516" s="34">
        <v>239</v>
      </c>
      <c r="T8516" s="34">
        <v>146</v>
      </c>
      <c r="U8516" s="34">
        <v>99</v>
      </c>
      <c r="V8516" s="34">
        <v>225</v>
      </c>
      <c r="W8516" s="34">
        <v>183</v>
      </c>
      <c r="X8516" s="34">
        <v>249</v>
      </c>
      <c r="Y8516" s="34">
        <v>127</v>
      </c>
      <c r="Z8516" s="34">
        <v>231</v>
      </c>
      <c r="AA8516" s="34">
        <v>236</v>
      </c>
      <c r="AB8516" s="34">
        <v>154</v>
      </c>
      <c r="AC8516" s="34">
        <v>243</v>
      </c>
    </row>
    <row r="8517" spans="1:29" x14ac:dyDescent="0.2">
      <c r="A8517" s="34" t="s">
        <v>69010</v>
      </c>
      <c r="B8517" s="34">
        <v>71</v>
      </c>
      <c r="C8517" s="34">
        <v>142</v>
      </c>
      <c r="D8517" s="34">
        <v>192</v>
      </c>
      <c r="E8517" s="34">
        <v>144</v>
      </c>
      <c r="F8517" s="34">
        <v>134</v>
      </c>
      <c r="G8517" s="34">
        <v>122</v>
      </c>
      <c r="H8517" s="34">
        <v>48</v>
      </c>
      <c r="I8517" s="34">
        <v>111</v>
      </c>
      <c r="J8517" s="34">
        <v>63</v>
      </c>
      <c r="K8517" s="34">
        <v>107</v>
      </c>
      <c r="L8517" s="34">
        <v>21</v>
      </c>
      <c r="M8517" s="34">
        <v>80</v>
      </c>
      <c r="N8517" s="34">
        <v>80</v>
      </c>
      <c r="O8517" s="34">
        <v>65</v>
      </c>
      <c r="P8517" s="34">
        <v>55</v>
      </c>
      <c r="Q8517" s="34">
        <v>79</v>
      </c>
      <c r="R8517" s="34">
        <v>78</v>
      </c>
      <c r="S8517" s="34">
        <v>138</v>
      </c>
      <c r="T8517" s="34">
        <v>34</v>
      </c>
      <c r="U8517" s="34">
        <v>59</v>
      </c>
      <c r="V8517" s="34">
        <v>95</v>
      </c>
      <c r="W8517" s="34">
        <v>86</v>
      </c>
      <c r="X8517" s="34">
        <v>110</v>
      </c>
      <c r="Y8517" s="34">
        <v>37</v>
      </c>
      <c r="Z8517" s="34">
        <v>120</v>
      </c>
      <c r="AA8517" s="34">
        <v>128</v>
      </c>
      <c r="AB8517" s="34">
        <v>30</v>
      </c>
      <c r="AC8517" s="34">
        <v>164</v>
      </c>
    </row>
    <row r="8518" spans="1:29" x14ac:dyDescent="0.2">
      <c r="A8518" s="34" t="s">
        <v>69011</v>
      </c>
      <c r="B8518" s="34">
        <v>47</v>
      </c>
      <c r="C8518" s="34">
        <v>98</v>
      </c>
      <c r="D8518" s="34">
        <v>106</v>
      </c>
      <c r="E8518" s="34">
        <v>125</v>
      </c>
      <c r="F8518" s="34">
        <v>85</v>
      </c>
      <c r="G8518" s="34">
        <v>87</v>
      </c>
      <c r="H8518" s="34">
        <v>77</v>
      </c>
      <c r="I8518" s="34">
        <v>56</v>
      </c>
      <c r="J8518" s="34">
        <v>53</v>
      </c>
      <c r="K8518" s="34">
        <v>95</v>
      </c>
      <c r="L8518" s="34">
        <v>20</v>
      </c>
      <c r="M8518" s="34">
        <v>59</v>
      </c>
      <c r="N8518" s="34">
        <v>75</v>
      </c>
      <c r="O8518" s="34">
        <v>78</v>
      </c>
      <c r="P8518" s="34">
        <v>87</v>
      </c>
      <c r="Q8518" s="34">
        <v>66</v>
      </c>
      <c r="R8518" s="34">
        <v>71</v>
      </c>
      <c r="S8518" s="34">
        <v>120</v>
      </c>
      <c r="T8518" s="34">
        <v>41</v>
      </c>
      <c r="U8518" s="34">
        <v>42</v>
      </c>
      <c r="V8518" s="34">
        <v>99</v>
      </c>
      <c r="W8518" s="34">
        <v>83</v>
      </c>
      <c r="X8518" s="34">
        <v>153</v>
      </c>
      <c r="Y8518" s="34">
        <v>53</v>
      </c>
      <c r="Z8518" s="34">
        <v>155</v>
      </c>
      <c r="AA8518" s="34">
        <v>111</v>
      </c>
      <c r="AB8518" s="34">
        <v>63</v>
      </c>
      <c r="AC8518" s="34">
        <v>114</v>
      </c>
    </row>
    <row r="8519" spans="1:29" x14ac:dyDescent="0.2">
      <c r="A8519" s="34" t="s">
        <v>69012</v>
      </c>
      <c r="B8519" s="34">
        <v>184</v>
      </c>
      <c r="C8519" s="34">
        <v>119</v>
      </c>
      <c r="D8519" s="34">
        <v>192</v>
      </c>
      <c r="E8519" s="34">
        <v>107</v>
      </c>
      <c r="F8519" s="34">
        <v>185</v>
      </c>
      <c r="G8519" s="34">
        <v>133</v>
      </c>
      <c r="H8519" s="34">
        <v>195</v>
      </c>
      <c r="I8519" s="34">
        <v>128</v>
      </c>
      <c r="J8519" s="34">
        <v>160</v>
      </c>
      <c r="K8519" s="34">
        <v>146</v>
      </c>
      <c r="L8519" s="34">
        <v>182</v>
      </c>
      <c r="M8519" s="34">
        <v>115</v>
      </c>
      <c r="N8519" s="34">
        <v>180</v>
      </c>
      <c r="O8519" s="34">
        <v>120</v>
      </c>
      <c r="P8519" s="34">
        <v>171</v>
      </c>
      <c r="Q8519" s="34">
        <v>208</v>
      </c>
      <c r="R8519" s="34">
        <v>246</v>
      </c>
      <c r="S8519" s="34">
        <v>173</v>
      </c>
      <c r="T8519" s="34">
        <v>232</v>
      </c>
      <c r="U8519" s="34">
        <v>128</v>
      </c>
      <c r="V8519" s="34">
        <v>223</v>
      </c>
      <c r="W8519" s="34">
        <v>240</v>
      </c>
      <c r="X8519" s="34">
        <v>198</v>
      </c>
      <c r="Y8519" s="34">
        <v>165</v>
      </c>
      <c r="Z8519" s="34">
        <v>179</v>
      </c>
      <c r="AA8519" s="34">
        <v>190</v>
      </c>
      <c r="AB8519" s="34">
        <v>273</v>
      </c>
      <c r="AC8519" s="34">
        <v>196</v>
      </c>
    </row>
    <row r="8520" spans="1:29" x14ac:dyDescent="0.2">
      <c r="A8520" s="34" t="s">
        <v>69013</v>
      </c>
      <c r="B8520" s="34">
        <v>237</v>
      </c>
      <c r="C8520" s="34">
        <v>207</v>
      </c>
      <c r="D8520" s="34">
        <v>296</v>
      </c>
      <c r="E8520" s="34">
        <v>243</v>
      </c>
      <c r="F8520" s="34">
        <v>268</v>
      </c>
      <c r="G8520" s="34">
        <v>181</v>
      </c>
      <c r="H8520" s="34">
        <v>216</v>
      </c>
      <c r="I8520" s="34">
        <v>205</v>
      </c>
      <c r="J8520" s="34">
        <v>208</v>
      </c>
      <c r="K8520" s="34">
        <v>242</v>
      </c>
      <c r="L8520" s="34">
        <v>137</v>
      </c>
      <c r="M8520" s="34">
        <v>181</v>
      </c>
      <c r="N8520" s="34">
        <v>210</v>
      </c>
      <c r="O8520" s="34">
        <v>173</v>
      </c>
      <c r="P8520" s="34">
        <v>165</v>
      </c>
      <c r="Q8520" s="34">
        <v>218</v>
      </c>
      <c r="R8520" s="34">
        <v>284</v>
      </c>
      <c r="S8520" s="34">
        <v>297</v>
      </c>
      <c r="T8520" s="34">
        <v>188</v>
      </c>
      <c r="U8520" s="34">
        <v>183</v>
      </c>
      <c r="V8520" s="34">
        <v>284</v>
      </c>
      <c r="W8520" s="34">
        <v>205</v>
      </c>
      <c r="X8520" s="34">
        <v>276</v>
      </c>
      <c r="Y8520" s="34">
        <v>194</v>
      </c>
      <c r="Z8520" s="34">
        <v>264</v>
      </c>
      <c r="AA8520" s="34">
        <v>280</v>
      </c>
      <c r="AB8520" s="34">
        <v>244</v>
      </c>
      <c r="AC8520" s="34">
        <v>300</v>
      </c>
    </row>
    <row r="8521" spans="1:29" x14ac:dyDescent="0.2">
      <c r="A8521" s="34" t="s">
        <v>69014</v>
      </c>
      <c r="B8521" s="34">
        <v>205</v>
      </c>
      <c r="C8521" s="34">
        <v>232</v>
      </c>
      <c r="D8521" s="34">
        <v>229</v>
      </c>
      <c r="E8521" s="34">
        <v>222</v>
      </c>
      <c r="F8521" s="34">
        <v>218</v>
      </c>
      <c r="G8521" s="34">
        <v>214</v>
      </c>
      <c r="H8521" s="34">
        <v>270</v>
      </c>
      <c r="I8521" s="34">
        <v>201</v>
      </c>
      <c r="J8521" s="34">
        <v>175</v>
      </c>
      <c r="K8521" s="34">
        <v>199</v>
      </c>
      <c r="L8521" s="34">
        <v>210</v>
      </c>
      <c r="M8521" s="34">
        <v>181</v>
      </c>
      <c r="N8521" s="34">
        <v>185</v>
      </c>
      <c r="O8521" s="34">
        <v>170</v>
      </c>
      <c r="P8521" s="34">
        <v>188</v>
      </c>
      <c r="Q8521" s="34">
        <v>288</v>
      </c>
      <c r="R8521" s="34">
        <v>263</v>
      </c>
      <c r="S8521" s="34">
        <v>218</v>
      </c>
      <c r="T8521" s="34">
        <v>285</v>
      </c>
      <c r="U8521" s="34">
        <v>249</v>
      </c>
      <c r="V8521" s="34">
        <v>270</v>
      </c>
      <c r="W8521" s="34">
        <v>304</v>
      </c>
      <c r="X8521" s="34">
        <v>266</v>
      </c>
      <c r="Y8521" s="34">
        <v>216</v>
      </c>
      <c r="Z8521" s="34">
        <v>246</v>
      </c>
      <c r="AA8521" s="34">
        <v>329</v>
      </c>
      <c r="AB8521" s="34">
        <v>270</v>
      </c>
      <c r="AC8521" s="34">
        <v>343</v>
      </c>
    </row>
    <row r="8522" spans="1:29" x14ac:dyDescent="0.2">
      <c r="A8522" s="34" t="s">
        <v>69015</v>
      </c>
      <c r="B8522" s="34">
        <v>55</v>
      </c>
      <c r="C8522" s="34">
        <v>103</v>
      </c>
      <c r="D8522" s="34">
        <v>118</v>
      </c>
      <c r="E8522" s="34">
        <v>107</v>
      </c>
      <c r="F8522" s="34">
        <v>92</v>
      </c>
      <c r="G8522" s="34">
        <v>100</v>
      </c>
      <c r="H8522" s="34">
        <v>64</v>
      </c>
      <c r="I8522" s="34">
        <v>65</v>
      </c>
      <c r="J8522" s="34">
        <v>62</v>
      </c>
      <c r="K8522" s="34">
        <v>84</v>
      </c>
      <c r="L8522" s="34">
        <v>32</v>
      </c>
      <c r="M8522" s="34">
        <v>89</v>
      </c>
      <c r="N8522" s="34">
        <v>76</v>
      </c>
      <c r="O8522" s="34">
        <v>70</v>
      </c>
      <c r="P8522" s="34">
        <v>52</v>
      </c>
      <c r="Q8522" s="34">
        <v>95</v>
      </c>
      <c r="R8522" s="34">
        <v>84</v>
      </c>
      <c r="S8522" s="34">
        <v>132</v>
      </c>
      <c r="T8522" s="34">
        <v>60</v>
      </c>
      <c r="U8522" s="34">
        <v>82</v>
      </c>
      <c r="V8522" s="34">
        <v>110</v>
      </c>
      <c r="W8522" s="34">
        <v>73</v>
      </c>
      <c r="X8522" s="34">
        <v>103</v>
      </c>
      <c r="Y8522" s="34">
        <v>48</v>
      </c>
      <c r="Z8522" s="34">
        <v>118</v>
      </c>
      <c r="AA8522" s="34">
        <v>137</v>
      </c>
      <c r="AB8522" s="34">
        <v>71</v>
      </c>
      <c r="AC8522" s="34">
        <v>122</v>
      </c>
    </row>
    <row r="8523" spans="1:29" x14ac:dyDescent="0.2">
      <c r="A8523" s="34" t="s">
        <v>69016</v>
      </c>
      <c r="B8523" s="34">
        <v>196</v>
      </c>
      <c r="C8523" s="34">
        <v>310</v>
      </c>
      <c r="D8523" s="34">
        <v>277</v>
      </c>
      <c r="E8523" s="34">
        <v>395</v>
      </c>
      <c r="F8523" s="34">
        <v>272</v>
      </c>
      <c r="G8523" s="34">
        <v>410</v>
      </c>
      <c r="H8523" s="34">
        <v>282</v>
      </c>
      <c r="I8523" s="34">
        <v>331</v>
      </c>
      <c r="J8523" s="34">
        <v>214</v>
      </c>
      <c r="K8523" s="34">
        <v>438</v>
      </c>
      <c r="L8523" s="34">
        <v>176</v>
      </c>
      <c r="M8523" s="34">
        <v>341</v>
      </c>
      <c r="N8523" s="34">
        <v>210</v>
      </c>
      <c r="O8523" s="34">
        <v>298</v>
      </c>
      <c r="P8523" s="34">
        <v>200</v>
      </c>
      <c r="Q8523" s="34">
        <v>390</v>
      </c>
      <c r="R8523" s="34">
        <v>256</v>
      </c>
      <c r="S8523" s="34">
        <v>417</v>
      </c>
      <c r="T8523" s="34">
        <v>234</v>
      </c>
      <c r="U8523" s="34">
        <v>326</v>
      </c>
      <c r="V8523" s="34">
        <v>319</v>
      </c>
      <c r="W8523" s="34">
        <v>398</v>
      </c>
      <c r="X8523" s="34">
        <v>243</v>
      </c>
      <c r="Y8523" s="34">
        <v>294</v>
      </c>
      <c r="Z8523" s="34">
        <v>241</v>
      </c>
      <c r="AA8523" s="34">
        <v>387</v>
      </c>
      <c r="AB8523" s="34">
        <v>299</v>
      </c>
      <c r="AC8523" s="34">
        <v>504</v>
      </c>
    </row>
    <row r="8524" spans="1:29" x14ac:dyDescent="0.2">
      <c r="A8524" s="34" t="s">
        <v>69017</v>
      </c>
      <c r="B8524" s="34">
        <v>76</v>
      </c>
      <c r="C8524" s="34">
        <v>76</v>
      </c>
      <c r="D8524" s="34">
        <v>95</v>
      </c>
      <c r="E8524" s="34">
        <v>119</v>
      </c>
      <c r="F8524" s="34">
        <v>78</v>
      </c>
      <c r="G8524" s="34">
        <v>88</v>
      </c>
      <c r="H8524" s="34">
        <v>108</v>
      </c>
      <c r="I8524" s="34">
        <v>89</v>
      </c>
      <c r="J8524" s="34">
        <v>64</v>
      </c>
      <c r="K8524" s="34">
        <v>119</v>
      </c>
      <c r="L8524" s="34">
        <v>64</v>
      </c>
      <c r="M8524" s="34">
        <v>81</v>
      </c>
      <c r="N8524" s="34">
        <v>67</v>
      </c>
      <c r="O8524" s="34">
        <v>73</v>
      </c>
      <c r="P8524" s="34">
        <v>69</v>
      </c>
      <c r="Q8524" s="34">
        <v>117</v>
      </c>
      <c r="R8524" s="34">
        <v>111</v>
      </c>
      <c r="S8524" s="34">
        <v>128</v>
      </c>
      <c r="T8524" s="34">
        <v>58</v>
      </c>
      <c r="U8524" s="34">
        <v>75</v>
      </c>
      <c r="V8524" s="34">
        <v>89</v>
      </c>
      <c r="W8524" s="34">
        <v>119</v>
      </c>
      <c r="X8524" s="34">
        <v>76</v>
      </c>
      <c r="Y8524" s="34">
        <v>92</v>
      </c>
      <c r="Z8524" s="34">
        <v>93</v>
      </c>
      <c r="AA8524" s="34">
        <v>111</v>
      </c>
      <c r="AB8524" s="34">
        <v>69</v>
      </c>
      <c r="AC8524" s="34">
        <v>195</v>
      </c>
    </row>
    <row r="8525" spans="1:29" x14ac:dyDescent="0.2">
      <c r="A8525" s="34" t="s">
        <v>69018</v>
      </c>
      <c r="B8525" s="34">
        <v>253</v>
      </c>
      <c r="C8525" s="34">
        <v>257</v>
      </c>
      <c r="D8525" s="34">
        <v>252</v>
      </c>
      <c r="E8525" s="34">
        <v>233</v>
      </c>
      <c r="F8525" s="34">
        <v>275</v>
      </c>
      <c r="G8525" s="34">
        <v>197</v>
      </c>
      <c r="H8525" s="34">
        <v>225</v>
      </c>
      <c r="I8525" s="34">
        <v>223</v>
      </c>
      <c r="J8525" s="34">
        <v>231</v>
      </c>
      <c r="K8525" s="34">
        <v>271</v>
      </c>
      <c r="L8525" s="34">
        <v>172</v>
      </c>
      <c r="M8525" s="34">
        <v>195</v>
      </c>
      <c r="N8525" s="34">
        <v>214</v>
      </c>
      <c r="O8525" s="34">
        <v>215</v>
      </c>
      <c r="P8525" s="34">
        <v>216</v>
      </c>
      <c r="Q8525" s="34">
        <v>287</v>
      </c>
      <c r="R8525" s="34">
        <v>279</v>
      </c>
      <c r="S8525" s="34">
        <v>295</v>
      </c>
      <c r="T8525" s="34">
        <v>193</v>
      </c>
      <c r="U8525" s="34">
        <v>211</v>
      </c>
      <c r="V8525" s="34">
        <v>286</v>
      </c>
      <c r="W8525" s="34">
        <v>252</v>
      </c>
      <c r="X8525" s="34">
        <v>334</v>
      </c>
      <c r="Y8525" s="34">
        <v>253</v>
      </c>
      <c r="Z8525" s="34">
        <v>300</v>
      </c>
      <c r="AA8525" s="34">
        <v>309</v>
      </c>
      <c r="AB8525" s="34">
        <v>233</v>
      </c>
      <c r="AC8525" s="34">
        <v>447</v>
      </c>
    </row>
    <row r="8526" spans="1:29" x14ac:dyDescent="0.2">
      <c r="A8526" s="34" t="s">
        <v>69019</v>
      </c>
      <c r="B8526" s="34">
        <v>165</v>
      </c>
      <c r="C8526" s="34">
        <v>203</v>
      </c>
      <c r="D8526" s="34">
        <v>368</v>
      </c>
      <c r="E8526" s="34">
        <v>245</v>
      </c>
      <c r="F8526" s="34">
        <v>222</v>
      </c>
      <c r="G8526" s="34">
        <v>260</v>
      </c>
      <c r="H8526" s="34">
        <v>216</v>
      </c>
      <c r="I8526" s="34">
        <v>221</v>
      </c>
      <c r="J8526" s="34">
        <v>183</v>
      </c>
      <c r="K8526" s="34">
        <v>209</v>
      </c>
      <c r="L8526" s="34">
        <v>116</v>
      </c>
      <c r="M8526" s="34">
        <v>180</v>
      </c>
      <c r="N8526" s="34">
        <v>234</v>
      </c>
      <c r="O8526" s="34">
        <v>140</v>
      </c>
      <c r="P8526" s="34">
        <v>192</v>
      </c>
      <c r="Q8526" s="34">
        <v>224</v>
      </c>
      <c r="R8526" s="34">
        <v>215</v>
      </c>
      <c r="S8526" s="34">
        <v>284</v>
      </c>
      <c r="T8526" s="34">
        <v>151</v>
      </c>
      <c r="U8526" s="34">
        <v>127</v>
      </c>
      <c r="V8526" s="34">
        <v>285</v>
      </c>
      <c r="W8526" s="34">
        <v>157</v>
      </c>
      <c r="X8526" s="34">
        <v>283</v>
      </c>
      <c r="Y8526" s="34">
        <v>107</v>
      </c>
      <c r="Z8526" s="34">
        <v>268</v>
      </c>
      <c r="AA8526" s="34">
        <v>265</v>
      </c>
      <c r="AB8526" s="34">
        <v>172</v>
      </c>
      <c r="AC8526" s="34">
        <v>270</v>
      </c>
    </row>
    <row r="8527" spans="1:29" x14ac:dyDescent="0.2">
      <c r="A8527" s="34" t="s">
        <v>69020</v>
      </c>
      <c r="B8527" s="34">
        <v>45</v>
      </c>
      <c r="C8527" s="34">
        <v>48</v>
      </c>
      <c r="D8527" s="34">
        <v>63</v>
      </c>
      <c r="E8527" s="34">
        <v>55</v>
      </c>
      <c r="F8527" s="34">
        <v>51</v>
      </c>
      <c r="G8527" s="34">
        <v>49</v>
      </c>
      <c r="H8527" s="34">
        <v>31</v>
      </c>
      <c r="I8527" s="34">
        <v>21</v>
      </c>
      <c r="J8527" s="34">
        <v>50</v>
      </c>
      <c r="K8527" s="34">
        <v>51</v>
      </c>
      <c r="L8527" s="34">
        <v>30</v>
      </c>
      <c r="M8527" s="34">
        <v>36</v>
      </c>
      <c r="N8527" s="34">
        <v>34</v>
      </c>
      <c r="O8527" s="34">
        <v>49</v>
      </c>
      <c r="P8527" s="34">
        <v>38</v>
      </c>
      <c r="Q8527" s="34">
        <v>100</v>
      </c>
      <c r="R8527" s="34">
        <v>50</v>
      </c>
      <c r="S8527" s="34">
        <v>69</v>
      </c>
      <c r="T8527" s="34">
        <v>33</v>
      </c>
      <c r="U8527" s="34">
        <v>35</v>
      </c>
      <c r="V8527" s="34">
        <v>46</v>
      </c>
      <c r="W8527" s="34">
        <v>45</v>
      </c>
      <c r="X8527" s="34">
        <v>54</v>
      </c>
      <c r="Y8527" s="34">
        <v>40</v>
      </c>
      <c r="Z8527" s="34">
        <v>54</v>
      </c>
      <c r="AA8527" s="34">
        <v>58</v>
      </c>
      <c r="AB8527" s="34">
        <v>57</v>
      </c>
      <c r="AC8527" s="34">
        <v>65</v>
      </c>
    </row>
    <row r="8528" spans="1:29" x14ac:dyDescent="0.2">
      <c r="A8528" s="34" t="s">
        <v>69021</v>
      </c>
      <c r="B8528" s="34">
        <v>70</v>
      </c>
      <c r="C8528" s="34">
        <v>102</v>
      </c>
      <c r="D8528" s="34">
        <v>113</v>
      </c>
      <c r="E8528" s="34">
        <v>107</v>
      </c>
      <c r="F8528" s="34">
        <v>115</v>
      </c>
      <c r="G8528" s="34">
        <v>61</v>
      </c>
      <c r="H8528" s="34">
        <v>81</v>
      </c>
      <c r="I8528" s="34">
        <v>86</v>
      </c>
      <c r="J8528" s="34">
        <v>81</v>
      </c>
      <c r="K8528" s="34">
        <v>121</v>
      </c>
      <c r="L8528" s="34">
        <v>50</v>
      </c>
      <c r="M8528" s="34">
        <v>84</v>
      </c>
      <c r="N8528" s="34">
        <v>89</v>
      </c>
      <c r="O8528" s="34">
        <v>86</v>
      </c>
      <c r="P8528" s="34">
        <v>91</v>
      </c>
      <c r="Q8528" s="34">
        <v>81</v>
      </c>
      <c r="R8528" s="34">
        <v>92</v>
      </c>
      <c r="S8528" s="34">
        <v>111</v>
      </c>
      <c r="T8528" s="34">
        <v>68</v>
      </c>
      <c r="U8528" s="34">
        <v>94</v>
      </c>
      <c r="V8528" s="34">
        <v>91</v>
      </c>
      <c r="W8528" s="34">
        <v>99</v>
      </c>
      <c r="X8528" s="34">
        <v>146</v>
      </c>
      <c r="Y8528" s="34">
        <v>87</v>
      </c>
      <c r="Z8528" s="34">
        <v>99</v>
      </c>
      <c r="AA8528" s="34">
        <v>110</v>
      </c>
      <c r="AB8528" s="34">
        <v>72</v>
      </c>
      <c r="AC8528" s="34">
        <v>162</v>
      </c>
    </row>
    <row r="8529" spans="1:29" x14ac:dyDescent="0.2">
      <c r="A8529" s="34" t="s">
        <v>69022</v>
      </c>
      <c r="B8529" s="34">
        <v>183</v>
      </c>
      <c r="C8529" s="34">
        <v>388</v>
      </c>
      <c r="D8529" s="34">
        <v>608</v>
      </c>
      <c r="E8529" s="34">
        <v>359</v>
      </c>
      <c r="F8529" s="34">
        <v>365</v>
      </c>
      <c r="G8529" s="34">
        <v>316</v>
      </c>
      <c r="H8529" s="34">
        <v>289</v>
      </c>
      <c r="I8529" s="34">
        <v>287</v>
      </c>
      <c r="J8529" s="34">
        <v>266</v>
      </c>
      <c r="K8529" s="34">
        <v>367</v>
      </c>
      <c r="L8529" s="34">
        <v>133</v>
      </c>
      <c r="M8529" s="34">
        <v>267</v>
      </c>
      <c r="N8529" s="34">
        <v>315</v>
      </c>
      <c r="O8529" s="34">
        <v>273</v>
      </c>
      <c r="P8529" s="34">
        <v>254</v>
      </c>
      <c r="Q8529" s="34">
        <v>367</v>
      </c>
      <c r="R8529" s="34">
        <v>283</v>
      </c>
      <c r="S8529" s="34">
        <v>507</v>
      </c>
      <c r="T8529" s="34">
        <v>147</v>
      </c>
      <c r="U8529" s="34">
        <v>247</v>
      </c>
      <c r="V8529" s="34">
        <v>329</v>
      </c>
      <c r="W8529" s="34">
        <v>247</v>
      </c>
      <c r="X8529" s="34">
        <v>399</v>
      </c>
      <c r="Y8529" s="34">
        <v>186</v>
      </c>
      <c r="Z8529" s="34">
        <v>474</v>
      </c>
      <c r="AA8529" s="34">
        <v>459</v>
      </c>
      <c r="AB8529" s="34">
        <v>231</v>
      </c>
      <c r="AC8529" s="34">
        <v>507</v>
      </c>
    </row>
    <row r="8530" spans="1:29" x14ac:dyDescent="0.2">
      <c r="A8530" s="34" t="s">
        <v>69023</v>
      </c>
      <c r="B8530" s="34">
        <v>69</v>
      </c>
      <c r="C8530" s="34">
        <v>31</v>
      </c>
      <c r="D8530" s="34">
        <v>52</v>
      </c>
      <c r="E8530" s="34">
        <v>67</v>
      </c>
      <c r="F8530" s="34">
        <v>39</v>
      </c>
      <c r="G8530" s="34">
        <v>54</v>
      </c>
      <c r="H8530" s="34">
        <v>51</v>
      </c>
      <c r="I8530" s="34">
        <v>35</v>
      </c>
      <c r="J8530" s="34">
        <v>50</v>
      </c>
      <c r="K8530" s="34">
        <v>51</v>
      </c>
      <c r="L8530" s="34">
        <v>33</v>
      </c>
      <c r="M8530" s="34">
        <v>50</v>
      </c>
      <c r="N8530" s="34">
        <v>40</v>
      </c>
      <c r="O8530" s="34">
        <v>34</v>
      </c>
      <c r="P8530" s="34">
        <v>66</v>
      </c>
      <c r="Q8530" s="34">
        <v>43</v>
      </c>
      <c r="R8530" s="34">
        <v>50</v>
      </c>
      <c r="S8530" s="34">
        <v>51</v>
      </c>
      <c r="T8530" s="34">
        <v>53</v>
      </c>
      <c r="U8530" s="34">
        <v>32</v>
      </c>
      <c r="V8530" s="34">
        <v>56</v>
      </c>
      <c r="W8530" s="34">
        <v>56</v>
      </c>
      <c r="X8530" s="34">
        <v>57</v>
      </c>
      <c r="Y8530" s="34">
        <v>40</v>
      </c>
      <c r="Z8530" s="34">
        <v>77</v>
      </c>
      <c r="AA8530" s="34">
        <v>32</v>
      </c>
      <c r="AB8530" s="34">
        <v>46</v>
      </c>
      <c r="AC8530" s="34">
        <v>75</v>
      </c>
    </row>
    <row r="8531" spans="1:29" x14ac:dyDescent="0.2">
      <c r="A8531" s="34" t="s">
        <v>69024</v>
      </c>
      <c r="B8531" s="34">
        <v>44</v>
      </c>
      <c r="C8531" s="34">
        <v>67</v>
      </c>
      <c r="D8531" s="34">
        <v>78</v>
      </c>
      <c r="E8531" s="34">
        <v>68</v>
      </c>
      <c r="F8531" s="34">
        <v>74</v>
      </c>
      <c r="G8531" s="34">
        <v>51</v>
      </c>
      <c r="H8531" s="34">
        <v>71</v>
      </c>
      <c r="I8531" s="34">
        <v>50</v>
      </c>
      <c r="J8531" s="34">
        <v>47</v>
      </c>
      <c r="K8531" s="34">
        <v>69</v>
      </c>
      <c r="L8531" s="34">
        <v>33</v>
      </c>
      <c r="M8531" s="34">
        <v>64</v>
      </c>
      <c r="N8531" s="34">
        <v>57</v>
      </c>
      <c r="O8531" s="34">
        <v>40</v>
      </c>
      <c r="P8531" s="34">
        <v>51</v>
      </c>
      <c r="Q8531" s="34">
        <v>45</v>
      </c>
      <c r="R8531" s="34">
        <v>93</v>
      </c>
      <c r="S8531" s="34">
        <v>76</v>
      </c>
      <c r="T8531" s="34">
        <v>50</v>
      </c>
      <c r="U8531" s="34">
        <v>42</v>
      </c>
      <c r="V8531" s="34">
        <v>94</v>
      </c>
      <c r="W8531" s="34">
        <v>57</v>
      </c>
      <c r="X8531" s="34">
        <v>98</v>
      </c>
      <c r="Y8531" s="34">
        <v>54</v>
      </c>
      <c r="Z8531" s="34">
        <v>95</v>
      </c>
      <c r="AA8531" s="34">
        <v>56</v>
      </c>
      <c r="AB8531" s="34">
        <v>44</v>
      </c>
      <c r="AC8531" s="34">
        <v>92</v>
      </c>
    </row>
    <row r="8532" spans="1:29" x14ac:dyDescent="0.2">
      <c r="A8532" s="34" t="s">
        <v>69025</v>
      </c>
      <c r="B8532" s="34">
        <v>58</v>
      </c>
      <c r="C8532" s="34">
        <v>61</v>
      </c>
      <c r="D8532" s="34">
        <v>77</v>
      </c>
      <c r="E8532" s="34">
        <v>59</v>
      </c>
      <c r="F8532" s="34">
        <v>64</v>
      </c>
      <c r="G8532" s="34">
        <v>93</v>
      </c>
      <c r="H8532" s="34">
        <v>59</v>
      </c>
      <c r="I8532" s="34">
        <v>48</v>
      </c>
      <c r="J8532" s="34">
        <v>47</v>
      </c>
      <c r="K8532" s="34">
        <v>93</v>
      </c>
      <c r="L8532" s="34">
        <v>49</v>
      </c>
      <c r="M8532" s="34">
        <v>49</v>
      </c>
      <c r="N8532" s="34">
        <v>76</v>
      </c>
      <c r="O8532" s="34">
        <v>67</v>
      </c>
      <c r="P8532" s="34">
        <v>69</v>
      </c>
      <c r="Q8532" s="34">
        <v>92</v>
      </c>
      <c r="R8532" s="34">
        <v>70</v>
      </c>
      <c r="S8532" s="34">
        <v>128</v>
      </c>
      <c r="T8532" s="34">
        <v>70</v>
      </c>
      <c r="U8532" s="34">
        <v>74</v>
      </c>
      <c r="V8532" s="34">
        <v>89</v>
      </c>
      <c r="W8532" s="34">
        <v>76</v>
      </c>
      <c r="X8532" s="34">
        <v>107</v>
      </c>
      <c r="Y8532" s="34">
        <v>76</v>
      </c>
      <c r="Z8532" s="34">
        <v>81</v>
      </c>
      <c r="AA8532" s="34">
        <v>88</v>
      </c>
      <c r="AB8532" s="34">
        <v>109</v>
      </c>
      <c r="AC8532" s="34">
        <v>98</v>
      </c>
    </row>
    <row r="8533" spans="1:29" x14ac:dyDescent="0.2">
      <c r="A8533" s="34" t="s">
        <v>69026</v>
      </c>
      <c r="B8533" s="34">
        <v>73</v>
      </c>
      <c r="C8533" s="34">
        <v>203</v>
      </c>
      <c r="D8533" s="34">
        <v>351</v>
      </c>
      <c r="E8533" s="34">
        <v>274</v>
      </c>
      <c r="F8533" s="34">
        <v>194</v>
      </c>
      <c r="G8533" s="34">
        <v>185</v>
      </c>
      <c r="H8533" s="34">
        <v>148</v>
      </c>
      <c r="I8533" s="34">
        <v>133</v>
      </c>
      <c r="J8533" s="34">
        <v>100</v>
      </c>
      <c r="K8533" s="34">
        <v>203</v>
      </c>
      <c r="L8533" s="34">
        <v>57</v>
      </c>
      <c r="M8533" s="34">
        <v>138</v>
      </c>
      <c r="N8533" s="34">
        <v>121</v>
      </c>
      <c r="O8533" s="34">
        <v>139</v>
      </c>
      <c r="P8533" s="34">
        <v>116</v>
      </c>
      <c r="Q8533" s="34">
        <v>158</v>
      </c>
      <c r="R8533" s="34">
        <v>112</v>
      </c>
      <c r="S8533" s="34">
        <v>263</v>
      </c>
      <c r="T8533" s="34">
        <v>63</v>
      </c>
      <c r="U8533" s="34">
        <v>79</v>
      </c>
      <c r="V8533" s="34">
        <v>168</v>
      </c>
      <c r="W8533" s="34">
        <v>93</v>
      </c>
      <c r="X8533" s="34">
        <v>222</v>
      </c>
      <c r="Y8533" s="34">
        <v>73</v>
      </c>
      <c r="Z8533" s="34">
        <v>181</v>
      </c>
      <c r="AA8533" s="34">
        <v>214</v>
      </c>
      <c r="AB8533" s="34">
        <v>99</v>
      </c>
      <c r="AC8533" s="34">
        <v>313</v>
      </c>
    </row>
    <row r="8534" spans="1:29" x14ac:dyDescent="0.2">
      <c r="A8534" s="34" t="s">
        <v>69027</v>
      </c>
      <c r="B8534" s="34">
        <v>40</v>
      </c>
      <c r="C8534" s="34">
        <v>47</v>
      </c>
      <c r="D8534" s="34">
        <v>68</v>
      </c>
      <c r="E8534" s="34">
        <v>56</v>
      </c>
      <c r="F8534" s="34">
        <v>52</v>
      </c>
      <c r="G8534" s="34">
        <v>75</v>
      </c>
      <c r="H8534" s="34">
        <v>70</v>
      </c>
      <c r="I8534" s="34">
        <v>46</v>
      </c>
      <c r="J8534" s="34">
        <v>49</v>
      </c>
      <c r="K8534" s="34">
        <v>60</v>
      </c>
      <c r="L8534" s="34">
        <v>30</v>
      </c>
      <c r="M8534" s="34">
        <v>64</v>
      </c>
      <c r="N8534" s="34">
        <v>67</v>
      </c>
      <c r="O8534" s="34">
        <v>64</v>
      </c>
      <c r="P8534" s="34">
        <v>45</v>
      </c>
      <c r="Q8534" s="34">
        <v>65</v>
      </c>
      <c r="R8534" s="34">
        <v>62</v>
      </c>
      <c r="S8534" s="34">
        <v>85</v>
      </c>
      <c r="T8534" s="34">
        <v>37</v>
      </c>
      <c r="U8534" s="34">
        <v>60</v>
      </c>
      <c r="V8534" s="34">
        <v>73</v>
      </c>
      <c r="W8534" s="34">
        <v>83</v>
      </c>
      <c r="X8534" s="34">
        <v>77</v>
      </c>
      <c r="Y8534" s="34">
        <v>46</v>
      </c>
      <c r="Z8534" s="34">
        <v>54</v>
      </c>
      <c r="AA8534" s="34">
        <v>63</v>
      </c>
      <c r="AB8534" s="34">
        <v>60</v>
      </c>
      <c r="AC8534" s="34">
        <v>108</v>
      </c>
    </row>
    <row r="8535" spans="1:29" x14ac:dyDescent="0.2">
      <c r="A8535" s="34" t="s">
        <v>69028</v>
      </c>
      <c r="B8535" s="34">
        <v>18</v>
      </c>
      <c r="C8535" s="34">
        <v>40</v>
      </c>
      <c r="D8535" s="34">
        <v>53</v>
      </c>
      <c r="E8535" s="34">
        <v>43</v>
      </c>
      <c r="F8535" s="34">
        <v>40</v>
      </c>
      <c r="G8535" s="34">
        <v>25</v>
      </c>
      <c r="H8535" s="34">
        <v>46</v>
      </c>
      <c r="I8535" s="34">
        <v>24</v>
      </c>
      <c r="J8535" s="34">
        <v>27</v>
      </c>
      <c r="K8535" s="34">
        <v>46</v>
      </c>
      <c r="L8535" s="34">
        <v>20</v>
      </c>
      <c r="M8535" s="34">
        <v>43</v>
      </c>
      <c r="N8535" s="34">
        <v>43</v>
      </c>
      <c r="O8535" s="34">
        <v>27</v>
      </c>
      <c r="P8535" s="34">
        <v>31</v>
      </c>
      <c r="Q8535" s="34">
        <v>48</v>
      </c>
      <c r="R8535" s="34">
        <v>35</v>
      </c>
      <c r="S8535" s="34">
        <v>51</v>
      </c>
      <c r="T8535" s="34">
        <v>32</v>
      </c>
      <c r="U8535" s="34">
        <v>30</v>
      </c>
      <c r="V8535" s="34">
        <v>42</v>
      </c>
      <c r="W8535" s="34">
        <v>36</v>
      </c>
      <c r="X8535" s="34">
        <v>69</v>
      </c>
      <c r="Y8535" s="34">
        <v>14</v>
      </c>
      <c r="Z8535" s="34">
        <v>59</v>
      </c>
      <c r="AA8535" s="34">
        <v>68</v>
      </c>
      <c r="AB8535" s="34">
        <v>16</v>
      </c>
      <c r="AC8535" s="34">
        <v>50</v>
      </c>
    </row>
    <row r="8536" spans="1:29" x14ac:dyDescent="0.2">
      <c r="A8536" s="34" t="s">
        <v>69029</v>
      </c>
      <c r="B8536" s="34">
        <v>67</v>
      </c>
      <c r="C8536" s="34">
        <v>131</v>
      </c>
      <c r="D8536" s="34">
        <v>113</v>
      </c>
      <c r="E8536" s="34">
        <v>112</v>
      </c>
      <c r="F8536" s="34">
        <v>96</v>
      </c>
      <c r="G8536" s="34">
        <v>110</v>
      </c>
      <c r="H8536" s="34">
        <v>100</v>
      </c>
      <c r="I8536" s="34">
        <v>97</v>
      </c>
      <c r="J8536" s="34">
        <v>65</v>
      </c>
      <c r="K8536" s="34">
        <v>133</v>
      </c>
      <c r="L8536" s="34">
        <v>61</v>
      </c>
      <c r="M8536" s="34">
        <v>120</v>
      </c>
      <c r="N8536" s="34">
        <v>80</v>
      </c>
      <c r="O8536" s="34">
        <v>84</v>
      </c>
      <c r="P8536" s="34">
        <v>67</v>
      </c>
      <c r="Q8536" s="34">
        <v>152</v>
      </c>
      <c r="R8536" s="34">
        <v>98</v>
      </c>
      <c r="S8536" s="34">
        <v>149</v>
      </c>
      <c r="T8536" s="34">
        <v>81</v>
      </c>
      <c r="U8536" s="34">
        <v>106</v>
      </c>
      <c r="V8536" s="34">
        <v>117</v>
      </c>
      <c r="W8536" s="34">
        <v>86</v>
      </c>
      <c r="X8536" s="34">
        <v>138</v>
      </c>
      <c r="Y8536" s="34">
        <v>93</v>
      </c>
      <c r="Z8536" s="34">
        <v>113</v>
      </c>
      <c r="AA8536" s="34">
        <v>161</v>
      </c>
      <c r="AB8536" s="34">
        <v>88</v>
      </c>
      <c r="AC8536" s="34">
        <v>200</v>
      </c>
    </row>
    <row r="8537" spans="1:29" x14ac:dyDescent="0.2">
      <c r="A8537" s="34" t="s">
        <v>69030</v>
      </c>
      <c r="B8537" s="34">
        <v>160</v>
      </c>
      <c r="C8537" s="34">
        <v>227</v>
      </c>
      <c r="D8537" s="34">
        <v>227</v>
      </c>
      <c r="E8537" s="34">
        <v>227</v>
      </c>
      <c r="F8537" s="34">
        <v>248</v>
      </c>
      <c r="G8537" s="34">
        <v>214</v>
      </c>
      <c r="H8537" s="34">
        <v>254</v>
      </c>
      <c r="I8537" s="34">
        <v>260</v>
      </c>
      <c r="J8537" s="34">
        <v>203</v>
      </c>
      <c r="K8537" s="34">
        <v>225</v>
      </c>
      <c r="L8537" s="34">
        <v>238</v>
      </c>
      <c r="M8537" s="34">
        <v>220</v>
      </c>
      <c r="N8537" s="34">
        <v>221</v>
      </c>
      <c r="O8537" s="34">
        <v>200</v>
      </c>
      <c r="P8537" s="34">
        <v>252</v>
      </c>
      <c r="Q8537" s="34">
        <v>330</v>
      </c>
      <c r="R8537" s="34">
        <v>302</v>
      </c>
      <c r="S8537" s="34">
        <v>270</v>
      </c>
      <c r="T8537" s="34">
        <v>242</v>
      </c>
      <c r="U8537" s="34">
        <v>271</v>
      </c>
      <c r="V8537" s="34">
        <v>287</v>
      </c>
      <c r="W8537" s="34">
        <v>297</v>
      </c>
      <c r="X8537" s="34">
        <v>352</v>
      </c>
      <c r="Y8537" s="34">
        <v>317</v>
      </c>
      <c r="Z8537" s="34">
        <v>271</v>
      </c>
      <c r="AA8537" s="34">
        <v>305</v>
      </c>
      <c r="AB8537" s="34">
        <v>306</v>
      </c>
      <c r="AC8537" s="34">
        <v>429</v>
      </c>
    </row>
    <row r="8538" spans="1:29" x14ac:dyDescent="0.2">
      <c r="A8538" s="34" t="s">
        <v>69031</v>
      </c>
      <c r="B8538" s="34">
        <v>170</v>
      </c>
      <c r="C8538" s="34">
        <v>181</v>
      </c>
      <c r="D8538" s="34">
        <v>255</v>
      </c>
      <c r="E8538" s="34">
        <v>167</v>
      </c>
      <c r="F8538" s="34">
        <v>263</v>
      </c>
      <c r="G8538" s="34">
        <v>148</v>
      </c>
      <c r="H8538" s="34">
        <v>215</v>
      </c>
      <c r="I8538" s="34">
        <v>178</v>
      </c>
      <c r="J8538" s="34">
        <v>221</v>
      </c>
      <c r="K8538" s="34">
        <v>159</v>
      </c>
      <c r="L8538" s="34">
        <v>201</v>
      </c>
      <c r="M8538" s="34">
        <v>156</v>
      </c>
      <c r="N8538" s="34">
        <v>218</v>
      </c>
      <c r="O8538" s="34">
        <v>134</v>
      </c>
      <c r="P8538" s="34">
        <v>222</v>
      </c>
      <c r="Q8538" s="34">
        <v>210</v>
      </c>
      <c r="R8538" s="34">
        <v>276</v>
      </c>
      <c r="S8538" s="34">
        <v>205</v>
      </c>
      <c r="T8538" s="34">
        <v>239</v>
      </c>
      <c r="U8538" s="34">
        <v>197</v>
      </c>
      <c r="V8538" s="34">
        <v>277</v>
      </c>
      <c r="W8538" s="34">
        <v>181</v>
      </c>
      <c r="X8538" s="34">
        <v>330</v>
      </c>
      <c r="Y8538" s="34">
        <v>238</v>
      </c>
      <c r="Z8538" s="34">
        <v>292</v>
      </c>
      <c r="AA8538" s="34">
        <v>228</v>
      </c>
      <c r="AB8538" s="34">
        <v>302</v>
      </c>
      <c r="AC8538" s="34">
        <v>271</v>
      </c>
    </row>
    <row r="8539" spans="1:29" x14ac:dyDescent="0.2">
      <c r="A8539" s="34" t="s">
        <v>69032</v>
      </c>
      <c r="B8539" s="34">
        <v>42</v>
      </c>
      <c r="C8539" s="34">
        <v>60</v>
      </c>
      <c r="D8539" s="34">
        <v>76</v>
      </c>
      <c r="E8539" s="34">
        <v>33</v>
      </c>
      <c r="F8539" s="34">
        <v>36</v>
      </c>
      <c r="G8539" s="34">
        <v>25</v>
      </c>
      <c r="H8539" s="34">
        <v>33</v>
      </c>
      <c r="I8539" s="34">
        <v>55</v>
      </c>
      <c r="J8539" s="34">
        <v>45</v>
      </c>
      <c r="K8539" s="34">
        <v>36</v>
      </c>
      <c r="L8539" s="34">
        <v>41</v>
      </c>
      <c r="M8539" s="34">
        <v>35</v>
      </c>
      <c r="N8539" s="34">
        <v>31</v>
      </c>
      <c r="O8539" s="34">
        <v>49</v>
      </c>
      <c r="P8539" s="34">
        <v>34</v>
      </c>
      <c r="Q8539" s="34">
        <v>47</v>
      </c>
      <c r="R8539" s="34">
        <v>53</v>
      </c>
      <c r="S8539" s="34">
        <v>72</v>
      </c>
      <c r="T8539" s="34">
        <v>59</v>
      </c>
      <c r="U8539" s="34">
        <v>33</v>
      </c>
      <c r="V8539" s="34">
        <v>59</v>
      </c>
      <c r="W8539" s="34">
        <v>48</v>
      </c>
      <c r="X8539" s="34">
        <v>102</v>
      </c>
      <c r="Y8539" s="34">
        <v>38</v>
      </c>
      <c r="Z8539" s="34">
        <v>72</v>
      </c>
      <c r="AA8539" s="34">
        <v>45</v>
      </c>
      <c r="AB8539" s="34">
        <v>47</v>
      </c>
      <c r="AC8539" s="34">
        <v>87</v>
      </c>
    </row>
    <row r="8540" spans="1:29" x14ac:dyDescent="0.2">
      <c r="A8540" s="34" t="s">
        <v>69033</v>
      </c>
      <c r="B8540" s="34">
        <v>81</v>
      </c>
      <c r="C8540" s="34">
        <v>103</v>
      </c>
      <c r="D8540" s="34">
        <v>147</v>
      </c>
      <c r="E8540" s="34">
        <v>140</v>
      </c>
      <c r="F8540" s="34">
        <v>98</v>
      </c>
      <c r="G8540" s="34">
        <v>149</v>
      </c>
      <c r="H8540" s="34">
        <v>88</v>
      </c>
      <c r="I8540" s="34">
        <v>112</v>
      </c>
      <c r="J8540" s="34">
        <v>72</v>
      </c>
      <c r="K8540" s="34">
        <v>148</v>
      </c>
      <c r="L8540" s="34">
        <v>24</v>
      </c>
      <c r="M8540" s="34">
        <v>103</v>
      </c>
      <c r="N8540" s="34">
        <v>72</v>
      </c>
      <c r="O8540" s="34">
        <v>111</v>
      </c>
      <c r="P8540" s="34">
        <v>90</v>
      </c>
      <c r="Q8540" s="34">
        <v>120</v>
      </c>
      <c r="R8540" s="34">
        <v>75</v>
      </c>
      <c r="S8540" s="34">
        <v>129</v>
      </c>
      <c r="T8540" s="34">
        <v>31</v>
      </c>
      <c r="U8540" s="34">
        <v>96</v>
      </c>
      <c r="V8540" s="34">
        <v>70</v>
      </c>
      <c r="W8540" s="34">
        <v>84</v>
      </c>
      <c r="X8540" s="34">
        <v>127</v>
      </c>
      <c r="Y8540" s="34">
        <v>51</v>
      </c>
      <c r="Z8540" s="34">
        <v>133</v>
      </c>
      <c r="AA8540" s="34">
        <v>175</v>
      </c>
      <c r="AB8540" s="34">
        <v>62</v>
      </c>
      <c r="AC8540" s="34">
        <v>191</v>
      </c>
    </row>
    <row r="8541" spans="1:29" x14ac:dyDescent="0.2">
      <c r="A8541" s="34" t="s">
        <v>69034</v>
      </c>
      <c r="B8541" s="34">
        <v>33</v>
      </c>
      <c r="C8541" s="34">
        <v>27</v>
      </c>
      <c r="D8541" s="34">
        <v>45</v>
      </c>
      <c r="E8541" s="34">
        <v>23</v>
      </c>
      <c r="F8541" s="34">
        <v>29</v>
      </c>
      <c r="G8541" s="34">
        <v>83</v>
      </c>
      <c r="H8541" s="34">
        <v>33</v>
      </c>
      <c r="I8541" s="34">
        <v>13</v>
      </c>
      <c r="J8541" s="34">
        <v>24</v>
      </c>
      <c r="K8541" s="34">
        <v>31</v>
      </c>
      <c r="L8541" s="34">
        <v>21</v>
      </c>
      <c r="M8541" s="34">
        <v>19</v>
      </c>
      <c r="N8541" s="34">
        <v>17</v>
      </c>
      <c r="O8541" s="34">
        <v>38</v>
      </c>
      <c r="P8541" s="34">
        <v>38</v>
      </c>
      <c r="Q8541" s="34">
        <v>49</v>
      </c>
      <c r="R8541" s="34">
        <v>29</v>
      </c>
      <c r="S8541" s="34">
        <v>34</v>
      </c>
      <c r="T8541" s="34">
        <v>26</v>
      </c>
      <c r="U8541" s="34">
        <v>27</v>
      </c>
      <c r="V8541" s="34">
        <v>49</v>
      </c>
      <c r="W8541" s="34">
        <v>37</v>
      </c>
      <c r="X8541" s="34">
        <v>35</v>
      </c>
      <c r="Y8541" s="34">
        <v>21</v>
      </c>
      <c r="Z8541" s="34">
        <v>44</v>
      </c>
      <c r="AA8541" s="34">
        <v>40</v>
      </c>
      <c r="AB8541" s="34">
        <v>37</v>
      </c>
      <c r="AC8541" s="34">
        <v>47</v>
      </c>
    </row>
    <row r="8542" spans="1:29" x14ac:dyDescent="0.2">
      <c r="A8542" s="34" t="s">
        <v>69035</v>
      </c>
      <c r="B8542" s="34">
        <v>48</v>
      </c>
      <c r="C8542" s="34">
        <v>24</v>
      </c>
      <c r="D8542" s="34">
        <v>40</v>
      </c>
      <c r="E8542" s="34">
        <v>24</v>
      </c>
      <c r="F8542" s="34">
        <v>39</v>
      </c>
      <c r="G8542" s="34">
        <v>10</v>
      </c>
      <c r="H8542" s="34">
        <v>58</v>
      </c>
      <c r="I8542" s="34">
        <v>41</v>
      </c>
      <c r="J8542" s="34">
        <v>36</v>
      </c>
      <c r="K8542" s="34">
        <v>37</v>
      </c>
      <c r="L8542" s="34">
        <v>28</v>
      </c>
      <c r="M8542" s="34">
        <v>38</v>
      </c>
      <c r="N8542" s="34">
        <v>41</v>
      </c>
      <c r="O8542" s="34">
        <v>36</v>
      </c>
      <c r="P8542" s="34">
        <v>36</v>
      </c>
      <c r="Q8542" s="34">
        <v>24</v>
      </c>
      <c r="R8542" s="34">
        <v>41</v>
      </c>
      <c r="S8542" s="34">
        <v>40</v>
      </c>
      <c r="T8542" s="34">
        <v>26</v>
      </c>
      <c r="U8542" s="34">
        <v>19</v>
      </c>
      <c r="V8542" s="34">
        <v>39</v>
      </c>
      <c r="W8542" s="34">
        <v>34</v>
      </c>
      <c r="X8542" s="34">
        <v>36</v>
      </c>
      <c r="Y8542" s="34">
        <v>39</v>
      </c>
      <c r="Z8542" s="34">
        <v>52</v>
      </c>
      <c r="AA8542" s="34">
        <v>47</v>
      </c>
      <c r="AB8542" s="34">
        <v>31</v>
      </c>
      <c r="AC8542" s="34">
        <v>45</v>
      </c>
    </row>
    <row r="8543" spans="1:29" x14ac:dyDescent="0.2">
      <c r="A8543" s="34" t="s">
        <v>69036</v>
      </c>
      <c r="B8543" s="34">
        <v>167</v>
      </c>
      <c r="C8543" s="34">
        <v>108</v>
      </c>
      <c r="D8543" s="34">
        <v>195</v>
      </c>
      <c r="E8543" s="34">
        <v>139</v>
      </c>
      <c r="F8543" s="34">
        <v>169</v>
      </c>
      <c r="G8543" s="34">
        <v>115</v>
      </c>
      <c r="H8543" s="34">
        <v>149</v>
      </c>
      <c r="I8543" s="34">
        <v>110</v>
      </c>
      <c r="J8543" s="34">
        <v>158</v>
      </c>
      <c r="K8543" s="34">
        <v>132</v>
      </c>
      <c r="L8543" s="34">
        <v>101</v>
      </c>
      <c r="M8543" s="34">
        <v>95</v>
      </c>
      <c r="N8543" s="34">
        <v>114</v>
      </c>
      <c r="O8543" s="34">
        <v>121</v>
      </c>
      <c r="P8543" s="34">
        <v>168</v>
      </c>
      <c r="Q8543" s="34">
        <v>148</v>
      </c>
      <c r="R8543" s="34">
        <v>238</v>
      </c>
      <c r="S8543" s="34">
        <v>170</v>
      </c>
      <c r="T8543" s="34">
        <v>193</v>
      </c>
      <c r="U8543" s="34">
        <v>125</v>
      </c>
      <c r="V8543" s="34">
        <v>167</v>
      </c>
      <c r="W8543" s="34">
        <v>137</v>
      </c>
      <c r="X8543" s="34">
        <v>218</v>
      </c>
      <c r="Y8543" s="34">
        <v>132</v>
      </c>
      <c r="Z8543" s="34">
        <v>215</v>
      </c>
      <c r="AA8543" s="34">
        <v>157</v>
      </c>
      <c r="AB8543" s="34">
        <v>174</v>
      </c>
      <c r="AC8543" s="34">
        <v>201</v>
      </c>
    </row>
    <row r="8544" spans="1:29" x14ac:dyDescent="0.2">
      <c r="A8544" s="34" t="s">
        <v>69037</v>
      </c>
      <c r="B8544" s="34">
        <v>109</v>
      </c>
      <c r="C8544" s="34">
        <v>168</v>
      </c>
      <c r="D8544" s="34">
        <v>144</v>
      </c>
      <c r="E8544" s="34">
        <v>133</v>
      </c>
      <c r="F8544" s="34">
        <v>144</v>
      </c>
      <c r="G8544" s="34">
        <v>236</v>
      </c>
      <c r="H8544" s="34">
        <v>132</v>
      </c>
      <c r="I8544" s="34">
        <v>118</v>
      </c>
      <c r="J8544" s="34">
        <v>107</v>
      </c>
      <c r="K8544" s="34">
        <v>141</v>
      </c>
      <c r="L8544" s="34">
        <v>89</v>
      </c>
      <c r="M8544" s="34">
        <v>133</v>
      </c>
      <c r="N8544" s="34">
        <v>96</v>
      </c>
      <c r="O8544" s="34">
        <v>115</v>
      </c>
      <c r="P8544" s="34">
        <v>116</v>
      </c>
      <c r="Q8544" s="34">
        <v>198</v>
      </c>
      <c r="R8544" s="34">
        <v>177</v>
      </c>
      <c r="S8544" s="34">
        <v>178</v>
      </c>
      <c r="T8544" s="34">
        <v>110</v>
      </c>
      <c r="U8544" s="34">
        <v>131</v>
      </c>
      <c r="V8544" s="34">
        <v>180</v>
      </c>
      <c r="W8544" s="34">
        <v>194</v>
      </c>
      <c r="X8544" s="34">
        <v>137</v>
      </c>
      <c r="Y8544" s="34">
        <v>144</v>
      </c>
      <c r="Z8544" s="34">
        <v>167</v>
      </c>
      <c r="AA8544" s="34">
        <v>157</v>
      </c>
      <c r="AB8544" s="34">
        <v>142</v>
      </c>
      <c r="AC8544" s="34">
        <v>215</v>
      </c>
    </row>
    <row r="8545" spans="1:29" x14ac:dyDescent="0.2">
      <c r="A8545" s="34" t="s">
        <v>69038</v>
      </c>
      <c r="B8545" s="34">
        <v>46</v>
      </c>
      <c r="C8545" s="34">
        <v>67</v>
      </c>
      <c r="D8545" s="34">
        <v>66</v>
      </c>
      <c r="E8545" s="34">
        <v>72</v>
      </c>
      <c r="F8545" s="34">
        <v>44</v>
      </c>
      <c r="G8545" s="34">
        <v>48</v>
      </c>
      <c r="H8545" s="34">
        <v>35</v>
      </c>
      <c r="I8545" s="34">
        <v>69</v>
      </c>
      <c r="J8545" s="34">
        <v>41</v>
      </c>
      <c r="K8545" s="34">
        <v>79</v>
      </c>
      <c r="L8545" s="34">
        <v>14</v>
      </c>
      <c r="M8545" s="34">
        <v>64</v>
      </c>
      <c r="N8545" s="34">
        <v>31</v>
      </c>
      <c r="O8545" s="34">
        <v>48</v>
      </c>
      <c r="P8545" s="34">
        <v>44</v>
      </c>
      <c r="Q8545" s="34">
        <v>57</v>
      </c>
      <c r="R8545" s="34">
        <v>47</v>
      </c>
      <c r="S8545" s="34">
        <v>68</v>
      </c>
      <c r="T8545" s="34">
        <v>12</v>
      </c>
      <c r="U8545" s="34">
        <v>54</v>
      </c>
      <c r="V8545" s="34">
        <v>59</v>
      </c>
      <c r="W8545" s="34">
        <v>45</v>
      </c>
      <c r="X8545" s="34">
        <v>57</v>
      </c>
      <c r="Y8545" s="34">
        <v>56</v>
      </c>
      <c r="Z8545" s="34">
        <v>62</v>
      </c>
      <c r="AA8545" s="34">
        <v>93</v>
      </c>
      <c r="AB8545" s="34">
        <v>41</v>
      </c>
      <c r="AC8545" s="34">
        <v>100</v>
      </c>
    </row>
    <row r="8546" spans="1:29" x14ac:dyDescent="0.2">
      <c r="A8546" s="34" t="s">
        <v>69039</v>
      </c>
      <c r="B8546" s="34">
        <v>159</v>
      </c>
      <c r="C8546" s="34">
        <v>147</v>
      </c>
      <c r="D8546" s="34">
        <v>212</v>
      </c>
      <c r="E8546" s="34">
        <v>180</v>
      </c>
      <c r="F8546" s="34">
        <v>189</v>
      </c>
      <c r="G8546" s="34">
        <v>143</v>
      </c>
      <c r="H8546" s="34">
        <v>176</v>
      </c>
      <c r="I8546" s="34">
        <v>150</v>
      </c>
      <c r="J8546" s="34">
        <v>144</v>
      </c>
      <c r="K8546" s="34">
        <v>169</v>
      </c>
      <c r="L8546" s="34">
        <v>96</v>
      </c>
      <c r="M8546" s="34">
        <v>131</v>
      </c>
      <c r="N8546" s="34">
        <v>160</v>
      </c>
      <c r="O8546" s="34">
        <v>125</v>
      </c>
      <c r="P8546" s="34">
        <v>142</v>
      </c>
      <c r="Q8546" s="34">
        <v>179</v>
      </c>
      <c r="R8546" s="34">
        <v>207</v>
      </c>
      <c r="S8546" s="34">
        <v>219</v>
      </c>
      <c r="T8546" s="34">
        <v>134</v>
      </c>
      <c r="U8546" s="34">
        <v>144</v>
      </c>
      <c r="V8546" s="34">
        <v>199</v>
      </c>
      <c r="W8546" s="34">
        <v>165</v>
      </c>
      <c r="X8546" s="34">
        <v>247</v>
      </c>
      <c r="Y8546" s="34">
        <v>137</v>
      </c>
      <c r="Z8546" s="34">
        <v>210</v>
      </c>
      <c r="AA8546" s="34">
        <v>231</v>
      </c>
      <c r="AB8546" s="34">
        <v>159</v>
      </c>
      <c r="AC8546" s="34">
        <v>219</v>
      </c>
    </row>
    <row r="8547" spans="1:29" x14ac:dyDescent="0.2">
      <c r="A8547" s="34" t="s">
        <v>69040</v>
      </c>
      <c r="B8547" s="34">
        <v>99</v>
      </c>
      <c r="C8547" s="34">
        <v>107</v>
      </c>
      <c r="D8547" s="34">
        <v>119</v>
      </c>
      <c r="E8547" s="34">
        <v>148</v>
      </c>
      <c r="F8547" s="34">
        <v>85</v>
      </c>
      <c r="G8547" s="34">
        <v>123</v>
      </c>
      <c r="H8547" s="34">
        <v>70</v>
      </c>
      <c r="I8547" s="34">
        <v>156</v>
      </c>
      <c r="J8547" s="34">
        <v>79</v>
      </c>
      <c r="K8547" s="34">
        <v>146</v>
      </c>
      <c r="L8547" s="34">
        <v>69</v>
      </c>
      <c r="M8547" s="34">
        <v>114</v>
      </c>
      <c r="N8547" s="34">
        <v>94</v>
      </c>
      <c r="O8547" s="34">
        <v>127</v>
      </c>
      <c r="P8547" s="34">
        <v>79</v>
      </c>
      <c r="Q8547" s="34">
        <v>195</v>
      </c>
      <c r="R8547" s="34">
        <v>94</v>
      </c>
      <c r="S8547" s="34">
        <v>162</v>
      </c>
      <c r="T8547" s="34">
        <v>84</v>
      </c>
      <c r="U8547" s="34">
        <v>136</v>
      </c>
      <c r="V8547" s="34">
        <v>88</v>
      </c>
      <c r="W8547" s="34">
        <v>150</v>
      </c>
      <c r="X8547" s="34">
        <v>125</v>
      </c>
      <c r="Y8547" s="34">
        <v>121</v>
      </c>
      <c r="Z8547" s="34">
        <v>103</v>
      </c>
      <c r="AA8547" s="34">
        <v>171</v>
      </c>
      <c r="AB8547" s="34">
        <v>112</v>
      </c>
      <c r="AC8547" s="34">
        <v>201</v>
      </c>
    </row>
    <row r="8548" spans="1:29" x14ac:dyDescent="0.2">
      <c r="A8548" s="34" t="s">
        <v>69041</v>
      </c>
      <c r="B8548" s="34">
        <v>109</v>
      </c>
      <c r="C8548" s="34">
        <v>201</v>
      </c>
      <c r="D8548" s="34">
        <v>201</v>
      </c>
      <c r="E8548" s="34">
        <v>188</v>
      </c>
      <c r="F8548" s="34">
        <v>233</v>
      </c>
      <c r="G8548" s="34">
        <v>134</v>
      </c>
      <c r="H8548" s="34">
        <v>203</v>
      </c>
      <c r="I8548" s="34">
        <v>140</v>
      </c>
      <c r="J8548" s="34">
        <v>154</v>
      </c>
      <c r="K8548" s="34">
        <v>202</v>
      </c>
      <c r="L8548" s="34">
        <v>132</v>
      </c>
      <c r="M8548" s="34">
        <v>168</v>
      </c>
      <c r="N8548" s="34">
        <v>127</v>
      </c>
      <c r="O8548" s="34">
        <v>126</v>
      </c>
      <c r="P8548" s="34">
        <v>137</v>
      </c>
      <c r="Q8548" s="34">
        <v>200</v>
      </c>
      <c r="R8548" s="34">
        <v>208</v>
      </c>
      <c r="S8548" s="34">
        <v>238</v>
      </c>
      <c r="T8548" s="34">
        <v>178</v>
      </c>
      <c r="U8548" s="34">
        <v>180</v>
      </c>
      <c r="V8548" s="34">
        <v>182</v>
      </c>
      <c r="W8548" s="34">
        <v>207</v>
      </c>
      <c r="X8548" s="34">
        <v>205</v>
      </c>
      <c r="Y8548" s="34">
        <v>162</v>
      </c>
      <c r="Z8548" s="34">
        <v>185</v>
      </c>
      <c r="AA8548" s="34">
        <v>198</v>
      </c>
      <c r="AB8548" s="34">
        <v>169</v>
      </c>
      <c r="AC8548" s="34">
        <v>387</v>
      </c>
    </row>
    <row r="8549" spans="1:29" x14ac:dyDescent="0.2">
      <c r="A8549" s="34" t="s">
        <v>69042</v>
      </c>
      <c r="B8549" s="34">
        <v>114</v>
      </c>
      <c r="C8549" s="34">
        <v>199</v>
      </c>
      <c r="D8549" s="34">
        <v>182</v>
      </c>
      <c r="E8549" s="34">
        <v>246</v>
      </c>
      <c r="F8549" s="34">
        <v>182</v>
      </c>
      <c r="G8549" s="34">
        <v>257</v>
      </c>
      <c r="H8549" s="34">
        <v>203</v>
      </c>
      <c r="I8549" s="34">
        <v>189</v>
      </c>
      <c r="J8549" s="34">
        <v>166</v>
      </c>
      <c r="K8549" s="34">
        <v>264</v>
      </c>
      <c r="L8549" s="34">
        <v>108</v>
      </c>
      <c r="M8549" s="34">
        <v>189</v>
      </c>
      <c r="N8549" s="34">
        <v>134</v>
      </c>
      <c r="O8549" s="34">
        <v>206</v>
      </c>
      <c r="P8549" s="34">
        <v>182</v>
      </c>
      <c r="Q8549" s="34">
        <v>257</v>
      </c>
      <c r="R8549" s="34">
        <v>216</v>
      </c>
      <c r="S8549" s="34">
        <v>263</v>
      </c>
      <c r="T8549" s="34">
        <v>154</v>
      </c>
      <c r="U8549" s="34">
        <v>180</v>
      </c>
      <c r="V8549" s="34">
        <v>203</v>
      </c>
      <c r="W8549" s="34">
        <v>261</v>
      </c>
      <c r="X8549" s="34">
        <v>210</v>
      </c>
      <c r="Y8549" s="34">
        <v>259</v>
      </c>
      <c r="Z8549" s="34">
        <v>153</v>
      </c>
      <c r="AA8549" s="34">
        <v>284</v>
      </c>
      <c r="AB8549" s="34">
        <v>222</v>
      </c>
      <c r="AC8549" s="34">
        <v>363</v>
      </c>
    </row>
    <row r="8550" spans="1:29" x14ac:dyDescent="0.2">
      <c r="A8550" s="34" t="s">
        <v>69043</v>
      </c>
      <c r="B8550" s="34">
        <v>169</v>
      </c>
      <c r="C8550" s="34">
        <v>231</v>
      </c>
      <c r="D8550" s="34">
        <v>257</v>
      </c>
      <c r="E8550" s="34">
        <v>245</v>
      </c>
      <c r="F8550" s="34">
        <v>218</v>
      </c>
      <c r="G8550" s="34">
        <v>277</v>
      </c>
      <c r="H8550" s="34">
        <v>239</v>
      </c>
      <c r="I8550" s="34">
        <v>234</v>
      </c>
      <c r="J8550" s="34">
        <v>176</v>
      </c>
      <c r="K8550" s="34">
        <v>292</v>
      </c>
      <c r="L8550" s="34">
        <v>127</v>
      </c>
      <c r="M8550" s="34">
        <v>173</v>
      </c>
      <c r="N8550" s="34">
        <v>188</v>
      </c>
      <c r="O8550" s="34">
        <v>218</v>
      </c>
      <c r="P8550" s="34">
        <v>177</v>
      </c>
      <c r="Q8550" s="34">
        <v>306</v>
      </c>
      <c r="R8550" s="34">
        <v>239</v>
      </c>
      <c r="S8550" s="34">
        <v>309</v>
      </c>
      <c r="T8550" s="34">
        <v>194</v>
      </c>
      <c r="U8550" s="34">
        <v>225</v>
      </c>
      <c r="V8550" s="34">
        <v>237</v>
      </c>
      <c r="W8550" s="34">
        <v>305</v>
      </c>
      <c r="X8550" s="34">
        <v>268</v>
      </c>
      <c r="Y8550" s="34">
        <v>240</v>
      </c>
      <c r="Z8550" s="34">
        <v>224</v>
      </c>
      <c r="AA8550" s="34">
        <v>292</v>
      </c>
      <c r="AB8550" s="34">
        <v>201</v>
      </c>
      <c r="AC8550" s="34">
        <v>402</v>
      </c>
    </row>
    <row r="8551" spans="1:29" x14ac:dyDescent="0.2">
      <c r="A8551" s="34" t="s">
        <v>69044</v>
      </c>
      <c r="B8551" s="34">
        <v>128</v>
      </c>
      <c r="C8551" s="34">
        <v>142</v>
      </c>
      <c r="D8551" s="34">
        <v>192</v>
      </c>
      <c r="E8551" s="34">
        <v>169</v>
      </c>
      <c r="F8551" s="34">
        <v>159</v>
      </c>
      <c r="G8551" s="34">
        <v>128</v>
      </c>
      <c r="H8551" s="34">
        <v>132</v>
      </c>
      <c r="I8551" s="34">
        <v>165</v>
      </c>
      <c r="J8551" s="34">
        <v>127</v>
      </c>
      <c r="K8551" s="34">
        <v>161</v>
      </c>
      <c r="L8551" s="34">
        <v>86</v>
      </c>
      <c r="M8551" s="34">
        <v>144</v>
      </c>
      <c r="N8551" s="34">
        <v>151</v>
      </c>
      <c r="O8551" s="34">
        <v>125</v>
      </c>
      <c r="P8551" s="34">
        <v>112</v>
      </c>
      <c r="Q8551" s="34">
        <v>190</v>
      </c>
      <c r="R8551" s="34">
        <v>200</v>
      </c>
      <c r="S8551" s="34">
        <v>211</v>
      </c>
      <c r="T8551" s="34">
        <v>106</v>
      </c>
      <c r="U8551" s="34">
        <v>142</v>
      </c>
      <c r="V8551" s="34">
        <v>179</v>
      </c>
      <c r="W8551" s="34">
        <v>162</v>
      </c>
      <c r="X8551" s="34">
        <v>217</v>
      </c>
      <c r="Y8551" s="34">
        <v>141</v>
      </c>
      <c r="Z8551" s="34">
        <v>205</v>
      </c>
      <c r="AA8551" s="34">
        <v>204</v>
      </c>
      <c r="AB8551" s="34">
        <v>144</v>
      </c>
      <c r="AC8551" s="34">
        <v>255</v>
      </c>
    </row>
    <row r="8552" spans="1:29" x14ac:dyDescent="0.2">
      <c r="A8552" s="34" t="s">
        <v>69045</v>
      </c>
      <c r="B8552" s="34">
        <v>96</v>
      </c>
      <c r="C8552" s="34">
        <v>124</v>
      </c>
      <c r="D8552" s="34">
        <v>130</v>
      </c>
      <c r="E8552" s="34">
        <v>127</v>
      </c>
      <c r="F8552" s="34">
        <v>120</v>
      </c>
      <c r="G8552" s="34">
        <v>157</v>
      </c>
      <c r="H8552" s="34">
        <v>126</v>
      </c>
      <c r="I8552" s="34">
        <v>97</v>
      </c>
      <c r="J8552" s="34">
        <v>112</v>
      </c>
      <c r="K8552" s="34">
        <v>197</v>
      </c>
      <c r="L8552" s="34">
        <v>111</v>
      </c>
      <c r="M8552" s="34">
        <v>146</v>
      </c>
      <c r="N8552" s="34">
        <v>98</v>
      </c>
      <c r="O8552" s="34">
        <v>119</v>
      </c>
      <c r="P8552" s="34">
        <v>113</v>
      </c>
      <c r="Q8552" s="34">
        <v>168</v>
      </c>
      <c r="R8552" s="34">
        <v>168</v>
      </c>
      <c r="S8552" s="34">
        <v>180</v>
      </c>
      <c r="T8552" s="34">
        <v>145</v>
      </c>
      <c r="U8552" s="34">
        <v>165</v>
      </c>
      <c r="V8552" s="34">
        <v>139</v>
      </c>
      <c r="W8552" s="34">
        <v>205</v>
      </c>
      <c r="X8552" s="34">
        <v>119</v>
      </c>
      <c r="Y8552" s="34">
        <v>182</v>
      </c>
      <c r="Z8552" s="34">
        <v>121</v>
      </c>
      <c r="AA8552" s="34">
        <v>215</v>
      </c>
      <c r="AB8552" s="34">
        <v>105</v>
      </c>
      <c r="AC8552" s="34">
        <v>259</v>
      </c>
    </row>
    <row r="8553" spans="1:29" x14ac:dyDescent="0.2">
      <c r="A8553" s="34" t="s">
        <v>69046</v>
      </c>
      <c r="B8553" s="34">
        <v>38</v>
      </c>
      <c r="C8553" s="34">
        <v>32</v>
      </c>
      <c r="D8553" s="34">
        <v>61</v>
      </c>
      <c r="E8553" s="34">
        <v>69</v>
      </c>
      <c r="F8553" s="34">
        <v>42</v>
      </c>
      <c r="G8553" s="34">
        <v>72</v>
      </c>
      <c r="H8553" s="34">
        <v>54</v>
      </c>
      <c r="I8553" s="34">
        <v>59</v>
      </c>
      <c r="J8553" s="34">
        <v>49</v>
      </c>
      <c r="K8553" s="34">
        <v>81</v>
      </c>
      <c r="L8553" s="34">
        <v>41</v>
      </c>
      <c r="M8553" s="34">
        <v>55</v>
      </c>
      <c r="N8553" s="34">
        <v>54</v>
      </c>
      <c r="O8553" s="34">
        <v>50</v>
      </c>
      <c r="P8553" s="34">
        <v>46</v>
      </c>
      <c r="Q8553" s="34">
        <v>93</v>
      </c>
      <c r="R8553" s="34">
        <v>78</v>
      </c>
      <c r="S8553" s="34">
        <v>81</v>
      </c>
      <c r="T8553" s="34">
        <v>47</v>
      </c>
      <c r="U8553" s="34">
        <v>78</v>
      </c>
      <c r="V8553" s="34">
        <v>53</v>
      </c>
      <c r="W8553" s="34">
        <v>71</v>
      </c>
      <c r="X8553" s="34">
        <v>68</v>
      </c>
      <c r="Y8553" s="34">
        <v>84</v>
      </c>
      <c r="Z8553" s="34">
        <v>28</v>
      </c>
      <c r="AA8553" s="34">
        <v>75</v>
      </c>
      <c r="AB8553" s="34">
        <v>63</v>
      </c>
      <c r="AC8553" s="34">
        <v>119</v>
      </c>
    </row>
    <row r="8554" spans="1:29" x14ac:dyDescent="0.2">
      <c r="A8554" s="34" t="s">
        <v>69047</v>
      </c>
      <c r="B8554" s="34">
        <v>0</v>
      </c>
      <c r="C8554" s="34">
        <v>0</v>
      </c>
      <c r="D8554" s="34">
        <v>0</v>
      </c>
      <c r="E8554" s="34">
        <v>0</v>
      </c>
      <c r="F8554" s="34">
        <v>0</v>
      </c>
      <c r="G8554" s="34">
        <v>0</v>
      </c>
      <c r="H8554" s="34">
        <v>0</v>
      </c>
      <c r="I8554" s="34">
        <v>0</v>
      </c>
      <c r="J8554" s="34">
        <v>0</v>
      </c>
      <c r="K8554" s="34">
        <v>0</v>
      </c>
      <c r="L8554" s="34">
        <v>0</v>
      </c>
      <c r="M8554" s="34">
        <v>0</v>
      </c>
      <c r="N8554" s="34">
        <v>0</v>
      </c>
      <c r="O8554" s="34">
        <v>0</v>
      </c>
      <c r="P8554" s="34">
        <v>0</v>
      </c>
      <c r="Q8554" s="34">
        <v>0</v>
      </c>
      <c r="R8554" s="34">
        <v>0</v>
      </c>
      <c r="S8554" s="34">
        <v>0</v>
      </c>
      <c r="T8554" s="34">
        <v>0</v>
      </c>
      <c r="U8554" s="34">
        <v>0</v>
      </c>
      <c r="V8554" s="34">
        <v>0</v>
      </c>
      <c r="W8554" s="34">
        <v>0</v>
      </c>
      <c r="X8554" s="34">
        <v>0</v>
      </c>
      <c r="Y8554" s="34">
        <v>0</v>
      </c>
      <c r="Z8554" s="34">
        <v>0</v>
      </c>
      <c r="AA8554" s="34">
        <v>0</v>
      </c>
      <c r="AB8554" s="34">
        <v>0</v>
      </c>
      <c r="AC8554" s="34">
        <v>0</v>
      </c>
    </row>
    <row r="8555" spans="1:29" x14ac:dyDescent="0.2">
      <c r="A8555" s="34" t="s">
        <v>69048</v>
      </c>
      <c r="B8555" s="34">
        <v>147</v>
      </c>
      <c r="C8555" s="34">
        <v>286</v>
      </c>
      <c r="D8555" s="34">
        <v>184</v>
      </c>
      <c r="E8555" s="34">
        <v>273</v>
      </c>
      <c r="F8555" s="34">
        <v>224</v>
      </c>
      <c r="G8555" s="34">
        <v>300</v>
      </c>
      <c r="H8555" s="34">
        <v>182</v>
      </c>
      <c r="I8555" s="34">
        <v>235</v>
      </c>
      <c r="J8555" s="34">
        <v>164</v>
      </c>
      <c r="K8555" s="34">
        <v>284</v>
      </c>
      <c r="L8555" s="34">
        <v>114</v>
      </c>
      <c r="M8555" s="34">
        <v>240</v>
      </c>
      <c r="N8555" s="34">
        <v>175</v>
      </c>
      <c r="O8555" s="34">
        <v>252</v>
      </c>
      <c r="P8555" s="34">
        <v>188</v>
      </c>
      <c r="Q8555" s="34">
        <v>256</v>
      </c>
      <c r="R8555" s="34">
        <v>214</v>
      </c>
      <c r="S8555" s="34">
        <v>257</v>
      </c>
      <c r="T8555" s="34">
        <v>167</v>
      </c>
      <c r="U8555" s="34">
        <v>242</v>
      </c>
      <c r="V8555" s="34">
        <v>195</v>
      </c>
      <c r="W8555" s="34">
        <v>272</v>
      </c>
      <c r="X8555" s="34">
        <v>207</v>
      </c>
      <c r="Y8555" s="34">
        <v>240</v>
      </c>
      <c r="Z8555" s="34">
        <v>173</v>
      </c>
      <c r="AA8555" s="34">
        <v>323</v>
      </c>
      <c r="AB8555" s="34">
        <v>229</v>
      </c>
      <c r="AC8555" s="34">
        <v>399</v>
      </c>
    </row>
    <row r="8556" spans="1:29" x14ac:dyDescent="0.2">
      <c r="A8556" s="34" t="s">
        <v>69049</v>
      </c>
      <c r="B8556" s="34">
        <v>409</v>
      </c>
      <c r="C8556" s="34">
        <v>352</v>
      </c>
      <c r="D8556" s="34">
        <v>439</v>
      </c>
      <c r="E8556" s="34">
        <v>384</v>
      </c>
      <c r="F8556" s="34">
        <v>499</v>
      </c>
      <c r="G8556" s="34">
        <v>363</v>
      </c>
      <c r="H8556" s="34">
        <v>432</v>
      </c>
      <c r="I8556" s="34">
        <v>321</v>
      </c>
      <c r="J8556" s="34">
        <v>452</v>
      </c>
      <c r="K8556" s="34">
        <v>329</v>
      </c>
      <c r="L8556" s="34">
        <v>364</v>
      </c>
      <c r="M8556" s="34">
        <v>330</v>
      </c>
      <c r="N8556" s="34">
        <v>419</v>
      </c>
      <c r="O8556" s="34">
        <v>318</v>
      </c>
      <c r="P8556" s="34">
        <v>432</v>
      </c>
      <c r="Q8556" s="34">
        <v>490</v>
      </c>
      <c r="R8556" s="34">
        <v>541</v>
      </c>
      <c r="S8556" s="34">
        <v>482</v>
      </c>
      <c r="T8556" s="34">
        <v>481</v>
      </c>
      <c r="U8556" s="34">
        <v>445</v>
      </c>
      <c r="V8556" s="34">
        <v>585</v>
      </c>
      <c r="W8556" s="34">
        <v>581</v>
      </c>
      <c r="X8556" s="34">
        <v>589</v>
      </c>
      <c r="Y8556" s="34">
        <v>431</v>
      </c>
      <c r="Z8556" s="34">
        <v>493</v>
      </c>
      <c r="AA8556" s="34">
        <v>428</v>
      </c>
      <c r="AB8556" s="34">
        <v>592</v>
      </c>
      <c r="AC8556" s="34">
        <v>671</v>
      </c>
    </row>
    <row r="8557" spans="1:29" x14ac:dyDescent="0.2">
      <c r="A8557" s="34" t="s">
        <v>69050</v>
      </c>
      <c r="B8557" s="34">
        <v>112</v>
      </c>
      <c r="C8557" s="34">
        <v>154</v>
      </c>
      <c r="D8557" s="34">
        <v>163</v>
      </c>
      <c r="E8557" s="34">
        <v>145</v>
      </c>
      <c r="F8557" s="34">
        <v>114</v>
      </c>
      <c r="G8557" s="34">
        <v>152</v>
      </c>
      <c r="H8557" s="34">
        <v>114</v>
      </c>
      <c r="I8557" s="34">
        <v>120</v>
      </c>
      <c r="J8557" s="34">
        <v>90</v>
      </c>
      <c r="K8557" s="34">
        <v>195</v>
      </c>
      <c r="L8557" s="34">
        <v>71</v>
      </c>
      <c r="M8557" s="34">
        <v>126</v>
      </c>
      <c r="N8557" s="34">
        <v>99</v>
      </c>
      <c r="O8557" s="34">
        <v>116</v>
      </c>
      <c r="P8557" s="34">
        <v>98</v>
      </c>
      <c r="Q8557" s="34">
        <v>163</v>
      </c>
      <c r="R8557" s="34">
        <v>113</v>
      </c>
      <c r="S8557" s="34">
        <v>180</v>
      </c>
      <c r="T8557" s="34">
        <v>81</v>
      </c>
      <c r="U8557" s="34">
        <v>125</v>
      </c>
      <c r="V8557" s="34">
        <v>135</v>
      </c>
      <c r="W8557" s="34">
        <v>127</v>
      </c>
      <c r="X8557" s="34">
        <v>167</v>
      </c>
      <c r="Y8557" s="34">
        <v>126</v>
      </c>
      <c r="Z8557" s="34">
        <v>132</v>
      </c>
      <c r="AA8557" s="34">
        <v>169</v>
      </c>
      <c r="AB8557" s="34">
        <v>122</v>
      </c>
      <c r="AC8557" s="34">
        <v>222</v>
      </c>
    </row>
    <row r="8558" spans="1:29" x14ac:dyDescent="0.2">
      <c r="A8558" s="34" t="s">
        <v>69051</v>
      </c>
      <c r="B8558" s="34">
        <v>224</v>
      </c>
      <c r="C8558" s="34">
        <v>225</v>
      </c>
      <c r="D8558" s="34">
        <v>210</v>
      </c>
      <c r="E8558" s="34">
        <v>245</v>
      </c>
      <c r="F8558" s="34">
        <v>288</v>
      </c>
      <c r="G8558" s="34">
        <v>218</v>
      </c>
      <c r="H8558" s="34">
        <v>216</v>
      </c>
      <c r="I8558" s="34">
        <v>218</v>
      </c>
      <c r="J8558" s="34">
        <v>253</v>
      </c>
      <c r="K8558" s="34">
        <v>245</v>
      </c>
      <c r="L8558" s="34">
        <v>190</v>
      </c>
      <c r="M8558" s="34">
        <v>181</v>
      </c>
      <c r="N8558" s="34">
        <v>206</v>
      </c>
      <c r="O8558" s="34">
        <v>183</v>
      </c>
      <c r="P8558" s="34">
        <v>195</v>
      </c>
      <c r="Q8558" s="34">
        <v>284</v>
      </c>
      <c r="R8558" s="34">
        <v>296</v>
      </c>
      <c r="S8558" s="34">
        <v>293</v>
      </c>
      <c r="T8558" s="34">
        <v>257</v>
      </c>
      <c r="U8558" s="34">
        <v>257</v>
      </c>
      <c r="V8558" s="34">
        <v>250</v>
      </c>
      <c r="W8558" s="34">
        <v>332</v>
      </c>
      <c r="X8558" s="34">
        <v>267</v>
      </c>
      <c r="Y8558" s="34">
        <v>257</v>
      </c>
      <c r="Z8558" s="34">
        <v>209</v>
      </c>
      <c r="AA8558" s="34">
        <v>313</v>
      </c>
      <c r="AB8558" s="34">
        <v>302</v>
      </c>
      <c r="AC8558" s="34">
        <v>394</v>
      </c>
    </row>
    <row r="8559" spans="1:29" x14ac:dyDescent="0.2">
      <c r="A8559" s="34" t="s">
        <v>69052</v>
      </c>
      <c r="B8559" s="34">
        <v>155</v>
      </c>
      <c r="C8559" s="34">
        <v>218</v>
      </c>
      <c r="D8559" s="34">
        <v>116</v>
      </c>
      <c r="E8559" s="34">
        <v>206</v>
      </c>
      <c r="F8559" s="34">
        <v>139</v>
      </c>
      <c r="G8559" s="34">
        <v>183</v>
      </c>
      <c r="H8559" s="34">
        <v>97</v>
      </c>
      <c r="I8559" s="34">
        <v>207</v>
      </c>
      <c r="J8559" s="34">
        <v>87</v>
      </c>
      <c r="K8559" s="34">
        <v>242</v>
      </c>
      <c r="L8559" s="34">
        <v>91</v>
      </c>
      <c r="M8559" s="34">
        <v>138</v>
      </c>
      <c r="N8559" s="34">
        <v>82</v>
      </c>
      <c r="O8559" s="34">
        <v>177</v>
      </c>
      <c r="P8559" s="34">
        <v>136</v>
      </c>
      <c r="Q8559" s="34">
        <v>224</v>
      </c>
      <c r="R8559" s="34">
        <v>161</v>
      </c>
      <c r="S8559" s="34">
        <v>212</v>
      </c>
      <c r="T8559" s="34">
        <v>131</v>
      </c>
      <c r="U8559" s="34">
        <v>161</v>
      </c>
      <c r="V8559" s="34">
        <v>157</v>
      </c>
      <c r="W8559" s="34">
        <v>199</v>
      </c>
      <c r="X8559" s="34">
        <v>175</v>
      </c>
      <c r="Y8559" s="34">
        <v>148</v>
      </c>
      <c r="Z8559" s="34">
        <v>149</v>
      </c>
      <c r="AA8559" s="34">
        <v>244</v>
      </c>
      <c r="AB8559" s="34">
        <v>144</v>
      </c>
      <c r="AC8559" s="34">
        <v>301</v>
      </c>
    </row>
    <row r="8560" spans="1:29" x14ac:dyDescent="0.2">
      <c r="A8560" s="34" t="s">
        <v>69053</v>
      </c>
      <c r="B8560" s="34">
        <v>24</v>
      </c>
      <c r="C8560" s="34">
        <v>14</v>
      </c>
      <c r="D8560" s="34">
        <v>37</v>
      </c>
      <c r="E8560" s="34">
        <v>39</v>
      </c>
      <c r="F8560" s="34">
        <v>44</v>
      </c>
      <c r="G8560" s="34">
        <v>19</v>
      </c>
      <c r="H8560" s="34">
        <v>31</v>
      </c>
      <c r="I8560" s="34">
        <v>28</v>
      </c>
      <c r="J8560" s="34">
        <v>30</v>
      </c>
      <c r="K8560" s="34">
        <v>38</v>
      </c>
      <c r="L8560" s="34">
        <v>29</v>
      </c>
      <c r="M8560" s="34">
        <v>27</v>
      </c>
      <c r="N8560" s="34">
        <v>27</v>
      </c>
      <c r="O8560" s="34">
        <v>27</v>
      </c>
      <c r="P8560" s="34">
        <v>18</v>
      </c>
      <c r="Q8560" s="34">
        <v>55</v>
      </c>
      <c r="R8560" s="34">
        <v>41</v>
      </c>
      <c r="S8560" s="34">
        <v>34</v>
      </c>
      <c r="T8560" s="34">
        <v>32</v>
      </c>
      <c r="U8560" s="34">
        <v>47</v>
      </c>
      <c r="V8560" s="34">
        <v>31</v>
      </c>
      <c r="W8560" s="34">
        <v>46</v>
      </c>
      <c r="X8560" s="34">
        <v>39</v>
      </c>
      <c r="Y8560" s="34">
        <v>29</v>
      </c>
      <c r="Z8560" s="34">
        <v>44</v>
      </c>
      <c r="AA8560" s="34">
        <v>74</v>
      </c>
      <c r="AB8560" s="34">
        <v>41</v>
      </c>
      <c r="AC8560" s="34">
        <v>54</v>
      </c>
    </row>
    <row r="8561" spans="1:29" x14ac:dyDescent="0.2">
      <c r="A8561" s="34" t="s">
        <v>69054</v>
      </c>
      <c r="B8561" s="34">
        <v>140</v>
      </c>
      <c r="C8561" s="34">
        <v>175</v>
      </c>
      <c r="D8561" s="34">
        <v>206</v>
      </c>
      <c r="E8561" s="34">
        <v>206</v>
      </c>
      <c r="F8561" s="34">
        <v>204</v>
      </c>
      <c r="G8561" s="34">
        <v>172</v>
      </c>
      <c r="H8561" s="34">
        <v>193</v>
      </c>
      <c r="I8561" s="34">
        <v>155</v>
      </c>
      <c r="J8561" s="34">
        <v>149</v>
      </c>
      <c r="K8561" s="34">
        <v>180</v>
      </c>
      <c r="L8561" s="34">
        <v>143</v>
      </c>
      <c r="M8561" s="34">
        <v>148</v>
      </c>
      <c r="N8561" s="34">
        <v>154</v>
      </c>
      <c r="O8561" s="34">
        <v>169</v>
      </c>
      <c r="P8561" s="34">
        <v>186</v>
      </c>
      <c r="Q8561" s="34">
        <v>180</v>
      </c>
      <c r="R8561" s="34">
        <v>146</v>
      </c>
      <c r="S8561" s="34">
        <v>181</v>
      </c>
      <c r="T8561" s="34">
        <v>215</v>
      </c>
      <c r="U8561" s="34">
        <v>162</v>
      </c>
      <c r="V8561" s="34">
        <v>187</v>
      </c>
      <c r="W8561" s="34">
        <v>216</v>
      </c>
      <c r="X8561" s="34">
        <v>262</v>
      </c>
      <c r="Y8561" s="34">
        <v>200</v>
      </c>
      <c r="Z8561" s="34">
        <v>171</v>
      </c>
      <c r="AA8561" s="34">
        <v>200</v>
      </c>
      <c r="AB8561" s="34">
        <v>180</v>
      </c>
      <c r="AC8561" s="34">
        <v>304</v>
      </c>
    </row>
    <row r="8562" spans="1:29" x14ac:dyDescent="0.2">
      <c r="A8562" s="34" t="s">
        <v>69055</v>
      </c>
      <c r="B8562" s="34">
        <v>41</v>
      </c>
      <c r="C8562" s="34">
        <v>50</v>
      </c>
      <c r="D8562" s="34">
        <v>47</v>
      </c>
      <c r="E8562" s="34">
        <v>68</v>
      </c>
      <c r="F8562" s="34">
        <v>33</v>
      </c>
      <c r="G8562" s="34">
        <v>76</v>
      </c>
      <c r="H8562" s="34">
        <v>34</v>
      </c>
      <c r="I8562" s="34">
        <v>63</v>
      </c>
      <c r="J8562" s="34">
        <v>27</v>
      </c>
      <c r="K8562" s="34">
        <v>61</v>
      </c>
      <c r="L8562" s="34">
        <v>23</v>
      </c>
      <c r="M8562" s="34">
        <v>37</v>
      </c>
      <c r="N8562" s="34">
        <v>37</v>
      </c>
      <c r="O8562" s="34">
        <v>50</v>
      </c>
      <c r="P8562" s="34">
        <v>25</v>
      </c>
      <c r="Q8562" s="34">
        <v>58</v>
      </c>
      <c r="R8562" s="34">
        <v>33</v>
      </c>
      <c r="S8562" s="34">
        <v>82</v>
      </c>
      <c r="T8562" s="34">
        <v>25</v>
      </c>
      <c r="U8562" s="34">
        <v>35</v>
      </c>
      <c r="V8562" s="34">
        <v>32</v>
      </c>
      <c r="W8562" s="34">
        <v>41</v>
      </c>
      <c r="X8562" s="34">
        <v>41</v>
      </c>
      <c r="Y8562" s="34">
        <v>35</v>
      </c>
      <c r="Z8562" s="34">
        <v>52</v>
      </c>
      <c r="AA8562" s="34">
        <v>51</v>
      </c>
      <c r="AB8562" s="34">
        <v>33</v>
      </c>
      <c r="AC8562" s="34">
        <v>97</v>
      </c>
    </row>
    <row r="8563" spans="1:29" x14ac:dyDescent="0.2">
      <c r="A8563" s="34" t="s">
        <v>69056</v>
      </c>
      <c r="B8563" s="34">
        <v>115</v>
      </c>
      <c r="C8563" s="34">
        <v>139</v>
      </c>
      <c r="D8563" s="34">
        <v>126</v>
      </c>
      <c r="E8563" s="34">
        <v>117</v>
      </c>
      <c r="F8563" s="34">
        <v>119</v>
      </c>
      <c r="G8563" s="34">
        <v>141</v>
      </c>
      <c r="H8563" s="34">
        <v>82</v>
      </c>
      <c r="I8563" s="34">
        <v>131</v>
      </c>
      <c r="J8563" s="34">
        <v>88</v>
      </c>
      <c r="K8563" s="34">
        <v>151</v>
      </c>
      <c r="L8563" s="34">
        <v>76</v>
      </c>
      <c r="M8563" s="34">
        <v>124</v>
      </c>
      <c r="N8563" s="34">
        <v>86</v>
      </c>
      <c r="O8563" s="34">
        <v>100</v>
      </c>
      <c r="P8563" s="34">
        <v>118</v>
      </c>
      <c r="Q8563" s="34">
        <v>177</v>
      </c>
      <c r="R8563" s="34">
        <v>103</v>
      </c>
      <c r="S8563" s="34">
        <v>185</v>
      </c>
      <c r="T8563" s="34">
        <v>70</v>
      </c>
      <c r="U8563" s="34">
        <v>113</v>
      </c>
      <c r="V8563" s="34">
        <v>139</v>
      </c>
      <c r="W8563" s="34">
        <v>141</v>
      </c>
      <c r="X8563" s="34">
        <v>129</v>
      </c>
      <c r="Y8563" s="34">
        <v>97</v>
      </c>
      <c r="Z8563" s="34">
        <v>148</v>
      </c>
      <c r="AA8563" s="34">
        <v>161</v>
      </c>
      <c r="AB8563" s="34">
        <v>120</v>
      </c>
      <c r="AC8563" s="34">
        <v>198</v>
      </c>
    </row>
    <row r="8564" spans="1:29" x14ac:dyDescent="0.2">
      <c r="A8564" s="34" t="s">
        <v>69057</v>
      </c>
      <c r="B8564" s="34">
        <v>425</v>
      </c>
      <c r="C8564" s="34">
        <v>469</v>
      </c>
      <c r="D8564" s="34">
        <v>683</v>
      </c>
      <c r="E8564" s="34">
        <v>430</v>
      </c>
      <c r="F8564" s="34">
        <v>577</v>
      </c>
      <c r="G8564" s="34">
        <v>341</v>
      </c>
      <c r="H8564" s="34">
        <v>541</v>
      </c>
      <c r="I8564" s="34">
        <v>430</v>
      </c>
      <c r="J8564" s="34">
        <v>457</v>
      </c>
      <c r="K8564" s="34">
        <v>463</v>
      </c>
      <c r="L8564" s="34">
        <v>427</v>
      </c>
      <c r="M8564" s="34">
        <v>433</v>
      </c>
      <c r="N8564" s="34">
        <v>536</v>
      </c>
      <c r="O8564" s="34">
        <v>396</v>
      </c>
      <c r="P8564" s="34">
        <v>520</v>
      </c>
      <c r="Q8564" s="34">
        <v>624</v>
      </c>
      <c r="R8564" s="34">
        <v>612</v>
      </c>
      <c r="S8564" s="34">
        <v>589</v>
      </c>
      <c r="T8564" s="34">
        <v>613</v>
      </c>
      <c r="U8564" s="34">
        <v>470</v>
      </c>
      <c r="V8564" s="34">
        <v>735</v>
      </c>
      <c r="W8564" s="34">
        <v>575</v>
      </c>
      <c r="X8564" s="34">
        <v>703</v>
      </c>
      <c r="Y8564" s="34">
        <v>546</v>
      </c>
      <c r="Z8564" s="34">
        <v>596</v>
      </c>
      <c r="AA8564" s="34">
        <v>581</v>
      </c>
      <c r="AB8564" s="34">
        <v>676</v>
      </c>
      <c r="AC8564" s="34">
        <v>780</v>
      </c>
    </row>
    <row r="8565" spans="1:29" x14ac:dyDescent="0.2">
      <c r="A8565" s="34" t="s">
        <v>69058</v>
      </c>
      <c r="B8565" s="34">
        <v>111</v>
      </c>
      <c r="C8565" s="34">
        <v>141</v>
      </c>
      <c r="D8565" s="34">
        <v>182</v>
      </c>
      <c r="E8565" s="34">
        <v>179</v>
      </c>
      <c r="F8565" s="34">
        <v>200</v>
      </c>
      <c r="G8565" s="34">
        <v>139</v>
      </c>
      <c r="H8565" s="34">
        <v>160</v>
      </c>
      <c r="I8565" s="34">
        <v>172</v>
      </c>
      <c r="J8565" s="34">
        <v>191</v>
      </c>
      <c r="K8565" s="34">
        <v>156</v>
      </c>
      <c r="L8565" s="34">
        <v>121</v>
      </c>
      <c r="M8565" s="34">
        <v>141</v>
      </c>
      <c r="N8565" s="34">
        <v>154</v>
      </c>
      <c r="O8565" s="34">
        <v>145</v>
      </c>
      <c r="P8565" s="34">
        <v>164</v>
      </c>
      <c r="Q8565" s="34">
        <v>207</v>
      </c>
      <c r="R8565" s="34">
        <v>213</v>
      </c>
      <c r="S8565" s="34">
        <v>194</v>
      </c>
      <c r="T8565" s="34">
        <v>185</v>
      </c>
      <c r="U8565" s="34">
        <v>175</v>
      </c>
      <c r="V8565" s="34">
        <v>194</v>
      </c>
      <c r="W8565" s="34">
        <v>188</v>
      </c>
      <c r="X8565" s="34">
        <v>231</v>
      </c>
      <c r="Y8565" s="34">
        <v>165</v>
      </c>
      <c r="Z8565" s="34">
        <v>230</v>
      </c>
      <c r="AA8565" s="34">
        <v>211</v>
      </c>
      <c r="AB8565" s="34">
        <v>190</v>
      </c>
      <c r="AC8565" s="34">
        <v>246</v>
      </c>
    </row>
    <row r="8566" spans="1:29" x14ac:dyDescent="0.2">
      <c r="A8566" s="34" t="s">
        <v>69059</v>
      </c>
      <c r="B8566" s="34">
        <v>49</v>
      </c>
      <c r="C8566" s="34">
        <v>97</v>
      </c>
      <c r="D8566" s="34">
        <v>94</v>
      </c>
      <c r="E8566" s="34">
        <v>100</v>
      </c>
      <c r="F8566" s="34">
        <v>62</v>
      </c>
      <c r="G8566" s="34">
        <v>131</v>
      </c>
      <c r="H8566" s="34">
        <v>41</v>
      </c>
      <c r="I8566" s="34">
        <v>95</v>
      </c>
      <c r="J8566" s="34">
        <v>33</v>
      </c>
      <c r="K8566" s="34">
        <v>120</v>
      </c>
      <c r="L8566" s="34">
        <v>20</v>
      </c>
      <c r="M8566" s="34">
        <v>75</v>
      </c>
      <c r="N8566" s="34">
        <v>52</v>
      </c>
      <c r="O8566" s="34">
        <v>79</v>
      </c>
      <c r="P8566" s="34">
        <v>44</v>
      </c>
      <c r="Q8566" s="34">
        <v>104</v>
      </c>
      <c r="R8566" s="34">
        <v>45</v>
      </c>
      <c r="S8566" s="34">
        <v>122</v>
      </c>
      <c r="T8566" s="34">
        <v>26</v>
      </c>
      <c r="U8566" s="34">
        <v>46</v>
      </c>
      <c r="V8566" s="34">
        <v>68</v>
      </c>
      <c r="W8566" s="34">
        <v>63</v>
      </c>
      <c r="X8566" s="34">
        <v>77</v>
      </c>
      <c r="Y8566" s="34">
        <v>43</v>
      </c>
      <c r="Z8566" s="34">
        <v>64</v>
      </c>
      <c r="AA8566" s="34">
        <v>78</v>
      </c>
      <c r="AB8566" s="34">
        <v>20</v>
      </c>
      <c r="AC8566" s="34">
        <v>139</v>
      </c>
    </row>
    <row r="8567" spans="1:29" x14ac:dyDescent="0.2">
      <c r="A8567" s="34" t="s">
        <v>69060</v>
      </c>
      <c r="B8567" s="34">
        <v>553</v>
      </c>
      <c r="C8567" s="34">
        <v>619</v>
      </c>
      <c r="D8567" s="34">
        <v>690</v>
      </c>
      <c r="E8567" s="34">
        <v>598</v>
      </c>
      <c r="F8567" s="34">
        <v>665</v>
      </c>
      <c r="G8567" s="34">
        <v>613</v>
      </c>
      <c r="H8567" s="34">
        <v>626</v>
      </c>
      <c r="I8567" s="34">
        <v>563</v>
      </c>
      <c r="J8567" s="34">
        <v>595</v>
      </c>
      <c r="K8567" s="34">
        <v>788</v>
      </c>
      <c r="L8567" s="34">
        <v>503</v>
      </c>
      <c r="M8567" s="34">
        <v>558</v>
      </c>
      <c r="N8567" s="34">
        <v>556</v>
      </c>
      <c r="O8567" s="34">
        <v>576</v>
      </c>
      <c r="P8567" s="34">
        <v>566</v>
      </c>
      <c r="Q8567" s="34">
        <v>837</v>
      </c>
      <c r="R8567" s="34">
        <v>749</v>
      </c>
      <c r="S8567" s="34">
        <v>840</v>
      </c>
      <c r="T8567" s="34">
        <v>669</v>
      </c>
      <c r="U8567" s="34">
        <v>651</v>
      </c>
      <c r="V8567" s="34">
        <v>686</v>
      </c>
      <c r="W8567" s="34">
        <v>774</v>
      </c>
      <c r="X8567" s="34">
        <v>801</v>
      </c>
      <c r="Y8567" s="34">
        <v>675</v>
      </c>
      <c r="Z8567" s="34">
        <v>696</v>
      </c>
      <c r="AA8567" s="34">
        <v>782</v>
      </c>
      <c r="AB8567" s="34">
        <v>771</v>
      </c>
      <c r="AC8567" s="34">
        <v>977</v>
      </c>
    </row>
    <row r="8568" spans="1:29" x14ac:dyDescent="0.2">
      <c r="A8568" s="34" t="s">
        <v>69061</v>
      </c>
      <c r="B8568" s="34">
        <v>63</v>
      </c>
      <c r="C8568" s="34">
        <v>90</v>
      </c>
      <c r="D8568" s="34">
        <v>94</v>
      </c>
      <c r="E8568" s="34">
        <v>80</v>
      </c>
      <c r="F8568" s="34">
        <v>76</v>
      </c>
      <c r="G8568" s="34">
        <v>74</v>
      </c>
      <c r="H8568" s="34">
        <v>59</v>
      </c>
      <c r="I8568" s="34">
        <v>81</v>
      </c>
      <c r="J8568" s="34">
        <v>59</v>
      </c>
      <c r="K8568" s="34">
        <v>92</v>
      </c>
      <c r="L8568" s="34">
        <v>29</v>
      </c>
      <c r="M8568" s="34">
        <v>72</v>
      </c>
      <c r="N8568" s="34">
        <v>74</v>
      </c>
      <c r="O8568" s="34">
        <v>44</v>
      </c>
      <c r="P8568" s="34">
        <v>46</v>
      </c>
      <c r="Q8568" s="34">
        <v>97</v>
      </c>
      <c r="R8568" s="34">
        <v>50</v>
      </c>
      <c r="S8568" s="34">
        <v>67</v>
      </c>
      <c r="T8568" s="34">
        <v>32</v>
      </c>
      <c r="U8568" s="34">
        <v>67</v>
      </c>
      <c r="V8568" s="34">
        <v>64</v>
      </c>
      <c r="W8568" s="34">
        <v>55</v>
      </c>
      <c r="X8568" s="34">
        <v>84</v>
      </c>
      <c r="Y8568" s="34">
        <v>52</v>
      </c>
      <c r="Z8568" s="34">
        <v>68</v>
      </c>
      <c r="AA8568" s="34">
        <v>110</v>
      </c>
      <c r="AB8568" s="34">
        <v>59</v>
      </c>
      <c r="AC8568" s="34">
        <v>100</v>
      </c>
    </row>
    <row r="8569" spans="1:29" x14ac:dyDescent="0.2">
      <c r="A8569" s="34" t="s">
        <v>69062</v>
      </c>
      <c r="B8569" s="34">
        <v>72</v>
      </c>
      <c r="C8569" s="34">
        <v>162</v>
      </c>
      <c r="D8569" s="34">
        <v>196</v>
      </c>
      <c r="E8569" s="34">
        <v>153</v>
      </c>
      <c r="F8569" s="34">
        <v>165</v>
      </c>
      <c r="G8569" s="34">
        <v>165</v>
      </c>
      <c r="H8569" s="34">
        <v>125</v>
      </c>
      <c r="I8569" s="34">
        <v>116</v>
      </c>
      <c r="J8569" s="34">
        <v>96</v>
      </c>
      <c r="K8569" s="34">
        <v>167</v>
      </c>
      <c r="L8569" s="34">
        <v>77</v>
      </c>
      <c r="M8569" s="34">
        <v>182</v>
      </c>
      <c r="N8569" s="34">
        <v>110</v>
      </c>
      <c r="O8569" s="34">
        <v>101</v>
      </c>
      <c r="P8569" s="34">
        <v>122</v>
      </c>
      <c r="Q8569" s="34">
        <v>113</v>
      </c>
      <c r="R8569" s="34">
        <v>153</v>
      </c>
      <c r="S8569" s="34">
        <v>166</v>
      </c>
      <c r="T8569" s="34">
        <v>102</v>
      </c>
      <c r="U8569" s="34">
        <v>160</v>
      </c>
      <c r="V8569" s="34">
        <v>171</v>
      </c>
      <c r="W8569" s="34">
        <v>117</v>
      </c>
      <c r="X8569" s="34">
        <v>200</v>
      </c>
      <c r="Y8569" s="34">
        <v>106</v>
      </c>
      <c r="Z8569" s="34">
        <v>138</v>
      </c>
      <c r="AA8569" s="34">
        <v>141</v>
      </c>
      <c r="AB8569" s="34">
        <v>123</v>
      </c>
      <c r="AC8569" s="34">
        <v>206</v>
      </c>
    </row>
    <row r="8570" spans="1:29" x14ac:dyDescent="0.2">
      <c r="A8570" s="34" t="s">
        <v>69063</v>
      </c>
      <c r="B8570" s="34">
        <v>98</v>
      </c>
      <c r="C8570" s="34">
        <v>168</v>
      </c>
      <c r="D8570" s="34">
        <v>112</v>
      </c>
      <c r="E8570" s="34">
        <v>180</v>
      </c>
      <c r="F8570" s="34">
        <v>108</v>
      </c>
      <c r="G8570" s="34">
        <v>151</v>
      </c>
      <c r="H8570" s="34">
        <v>91</v>
      </c>
      <c r="I8570" s="34">
        <v>142</v>
      </c>
      <c r="J8570" s="34">
        <v>78</v>
      </c>
      <c r="K8570" s="34">
        <v>152</v>
      </c>
      <c r="L8570" s="34">
        <v>54</v>
      </c>
      <c r="M8570" s="34">
        <v>112</v>
      </c>
      <c r="N8570" s="34">
        <v>55</v>
      </c>
      <c r="O8570" s="34">
        <v>113</v>
      </c>
      <c r="P8570" s="34">
        <v>97</v>
      </c>
      <c r="Q8570" s="34">
        <v>156</v>
      </c>
      <c r="R8570" s="34">
        <v>85</v>
      </c>
      <c r="S8570" s="34">
        <v>180</v>
      </c>
      <c r="T8570" s="34">
        <v>73</v>
      </c>
      <c r="U8570" s="34">
        <v>127</v>
      </c>
      <c r="V8570" s="34">
        <v>99</v>
      </c>
      <c r="W8570" s="34">
        <v>110</v>
      </c>
      <c r="X8570" s="34">
        <v>106</v>
      </c>
      <c r="Y8570" s="34">
        <v>104</v>
      </c>
      <c r="Z8570" s="34">
        <v>133</v>
      </c>
      <c r="AA8570" s="34">
        <v>155</v>
      </c>
      <c r="AB8570" s="34">
        <v>71</v>
      </c>
      <c r="AC8570" s="34">
        <v>207</v>
      </c>
    </row>
    <row r="8571" spans="1:29" x14ac:dyDescent="0.2">
      <c r="A8571" s="34" t="s">
        <v>69064</v>
      </c>
      <c r="B8571" s="34">
        <v>125</v>
      </c>
      <c r="C8571" s="34">
        <v>86</v>
      </c>
      <c r="D8571" s="34">
        <v>110</v>
      </c>
      <c r="E8571" s="34">
        <v>121</v>
      </c>
      <c r="F8571" s="34">
        <v>77</v>
      </c>
      <c r="G8571" s="34">
        <v>122</v>
      </c>
      <c r="H8571" s="34">
        <v>97</v>
      </c>
      <c r="I8571" s="34">
        <v>98</v>
      </c>
      <c r="J8571" s="34">
        <v>89</v>
      </c>
      <c r="K8571" s="34">
        <v>105</v>
      </c>
      <c r="L8571" s="34">
        <v>73</v>
      </c>
      <c r="M8571" s="34">
        <v>116</v>
      </c>
      <c r="N8571" s="34">
        <v>76</v>
      </c>
      <c r="O8571" s="34">
        <v>79</v>
      </c>
      <c r="P8571" s="34">
        <v>85</v>
      </c>
      <c r="Q8571" s="34">
        <v>141</v>
      </c>
      <c r="R8571" s="34">
        <v>122</v>
      </c>
      <c r="S8571" s="34">
        <v>111</v>
      </c>
      <c r="T8571" s="34">
        <v>73</v>
      </c>
      <c r="U8571" s="34">
        <v>96</v>
      </c>
      <c r="V8571" s="34">
        <v>120</v>
      </c>
      <c r="W8571" s="34">
        <v>119</v>
      </c>
      <c r="X8571" s="34">
        <v>95</v>
      </c>
      <c r="Y8571" s="34">
        <v>79</v>
      </c>
      <c r="Z8571" s="34">
        <v>102</v>
      </c>
      <c r="AA8571" s="34">
        <v>161</v>
      </c>
      <c r="AB8571" s="34">
        <v>100</v>
      </c>
      <c r="AC8571" s="34">
        <v>186</v>
      </c>
    </row>
    <row r="8572" spans="1:29" x14ac:dyDescent="0.2">
      <c r="A8572" s="34" t="s">
        <v>69065</v>
      </c>
      <c r="B8572" s="34">
        <v>80</v>
      </c>
      <c r="C8572" s="34">
        <v>103</v>
      </c>
      <c r="D8572" s="34">
        <v>121</v>
      </c>
      <c r="E8572" s="34">
        <v>131</v>
      </c>
      <c r="F8572" s="34">
        <v>108</v>
      </c>
      <c r="G8572" s="34">
        <v>145</v>
      </c>
      <c r="H8572" s="34">
        <v>80</v>
      </c>
      <c r="I8572" s="34">
        <v>112</v>
      </c>
      <c r="J8572" s="34">
        <v>75</v>
      </c>
      <c r="K8572" s="34">
        <v>103</v>
      </c>
      <c r="L8572" s="34">
        <v>50</v>
      </c>
      <c r="M8572" s="34">
        <v>74</v>
      </c>
      <c r="N8572" s="34">
        <v>96</v>
      </c>
      <c r="O8572" s="34">
        <v>91</v>
      </c>
      <c r="P8572" s="34">
        <v>91</v>
      </c>
      <c r="Q8572" s="34">
        <v>123</v>
      </c>
      <c r="R8572" s="34">
        <v>100</v>
      </c>
      <c r="S8572" s="34">
        <v>148</v>
      </c>
      <c r="T8572" s="34">
        <v>41</v>
      </c>
      <c r="U8572" s="34">
        <v>62</v>
      </c>
      <c r="V8572" s="34">
        <v>113</v>
      </c>
      <c r="W8572" s="34">
        <v>90</v>
      </c>
      <c r="X8572" s="34">
        <v>136</v>
      </c>
      <c r="Y8572" s="34">
        <v>69</v>
      </c>
      <c r="Z8572" s="34">
        <v>127</v>
      </c>
      <c r="AA8572" s="34">
        <v>137</v>
      </c>
      <c r="AB8572" s="34">
        <v>68</v>
      </c>
      <c r="AC8572" s="34">
        <v>188</v>
      </c>
    </row>
    <row r="8573" spans="1:29" x14ac:dyDescent="0.2">
      <c r="A8573" s="34" t="s">
        <v>69066</v>
      </c>
      <c r="B8573" s="34">
        <v>77</v>
      </c>
      <c r="C8573" s="34">
        <v>76</v>
      </c>
      <c r="D8573" s="34">
        <v>88</v>
      </c>
      <c r="E8573" s="34">
        <v>88</v>
      </c>
      <c r="F8573" s="34">
        <v>55</v>
      </c>
      <c r="G8573" s="34">
        <v>61</v>
      </c>
      <c r="H8573" s="34">
        <v>57</v>
      </c>
      <c r="I8573" s="34">
        <v>84</v>
      </c>
      <c r="J8573" s="34">
        <v>47</v>
      </c>
      <c r="K8573" s="34">
        <v>136</v>
      </c>
      <c r="L8573" s="34">
        <v>36</v>
      </c>
      <c r="M8573" s="34">
        <v>84</v>
      </c>
      <c r="N8573" s="34">
        <v>61</v>
      </c>
      <c r="O8573" s="34">
        <v>56</v>
      </c>
      <c r="P8573" s="34">
        <v>53</v>
      </c>
      <c r="Q8573" s="34">
        <v>110</v>
      </c>
      <c r="R8573" s="34">
        <v>58</v>
      </c>
      <c r="S8573" s="34">
        <v>109</v>
      </c>
      <c r="T8573" s="34">
        <v>58</v>
      </c>
      <c r="U8573" s="34">
        <v>66</v>
      </c>
      <c r="V8573" s="34">
        <v>75</v>
      </c>
      <c r="W8573" s="34">
        <v>66</v>
      </c>
      <c r="X8573" s="34">
        <v>94</v>
      </c>
      <c r="Y8573" s="34">
        <v>85</v>
      </c>
      <c r="Z8573" s="34">
        <v>74</v>
      </c>
      <c r="AA8573" s="34">
        <v>116</v>
      </c>
      <c r="AB8573" s="34">
        <v>64</v>
      </c>
      <c r="AC8573" s="34">
        <v>108</v>
      </c>
    </row>
    <row r="8574" spans="1:29" x14ac:dyDescent="0.2">
      <c r="A8574" s="34" t="s">
        <v>69067</v>
      </c>
      <c r="B8574" s="34">
        <v>66</v>
      </c>
      <c r="C8574" s="34">
        <v>104</v>
      </c>
      <c r="D8574" s="34">
        <v>116</v>
      </c>
      <c r="E8574" s="34">
        <v>107</v>
      </c>
      <c r="F8574" s="34">
        <v>107</v>
      </c>
      <c r="G8574" s="34">
        <v>139</v>
      </c>
      <c r="H8574" s="34">
        <v>95</v>
      </c>
      <c r="I8574" s="34">
        <v>113</v>
      </c>
      <c r="J8574" s="34">
        <v>93</v>
      </c>
      <c r="K8574" s="34">
        <v>132</v>
      </c>
      <c r="L8574" s="34">
        <v>52</v>
      </c>
      <c r="M8574" s="34">
        <v>71</v>
      </c>
      <c r="N8574" s="34">
        <v>70</v>
      </c>
      <c r="O8574" s="34">
        <v>88</v>
      </c>
      <c r="P8574" s="34">
        <v>80</v>
      </c>
      <c r="Q8574" s="34">
        <v>112</v>
      </c>
      <c r="R8574" s="34">
        <v>97</v>
      </c>
      <c r="S8574" s="34">
        <v>158</v>
      </c>
      <c r="T8574" s="34">
        <v>51</v>
      </c>
      <c r="U8574" s="34">
        <v>86</v>
      </c>
      <c r="V8574" s="34">
        <v>112</v>
      </c>
      <c r="W8574" s="34">
        <v>114</v>
      </c>
      <c r="X8574" s="34">
        <v>98</v>
      </c>
      <c r="Y8574" s="34">
        <v>120</v>
      </c>
      <c r="Z8574" s="34">
        <v>114</v>
      </c>
      <c r="AA8574" s="34">
        <v>185</v>
      </c>
      <c r="AB8574" s="34">
        <v>61</v>
      </c>
      <c r="AC8574" s="34">
        <v>136</v>
      </c>
    </row>
    <row r="8575" spans="1:29" x14ac:dyDescent="0.2">
      <c r="A8575" s="34" t="s">
        <v>69068</v>
      </c>
      <c r="B8575" s="34">
        <v>106</v>
      </c>
      <c r="C8575" s="34">
        <v>124</v>
      </c>
      <c r="D8575" s="34">
        <v>154</v>
      </c>
      <c r="E8575" s="34">
        <v>117</v>
      </c>
      <c r="F8575" s="34">
        <v>142</v>
      </c>
      <c r="G8575" s="34">
        <v>131</v>
      </c>
      <c r="H8575" s="34">
        <v>110</v>
      </c>
      <c r="I8575" s="34">
        <v>162</v>
      </c>
      <c r="J8575" s="34">
        <v>107</v>
      </c>
      <c r="K8575" s="34">
        <v>131</v>
      </c>
      <c r="L8575" s="34">
        <v>107</v>
      </c>
      <c r="M8575" s="34">
        <v>105</v>
      </c>
      <c r="N8575" s="34">
        <v>100</v>
      </c>
      <c r="O8575" s="34">
        <v>116</v>
      </c>
      <c r="P8575" s="34">
        <v>123</v>
      </c>
      <c r="Q8575" s="34">
        <v>168</v>
      </c>
      <c r="R8575" s="34">
        <v>141</v>
      </c>
      <c r="S8575" s="34">
        <v>163</v>
      </c>
      <c r="T8575" s="34">
        <v>88</v>
      </c>
      <c r="U8575" s="34">
        <v>126</v>
      </c>
      <c r="V8575" s="34">
        <v>122</v>
      </c>
      <c r="W8575" s="34">
        <v>189</v>
      </c>
      <c r="X8575" s="34">
        <v>176</v>
      </c>
      <c r="Y8575" s="34">
        <v>162</v>
      </c>
      <c r="Z8575" s="34">
        <v>110</v>
      </c>
      <c r="AA8575" s="34">
        <v>179</v>
      </c>
      <c r="AB8575" s="34">
        <v>140</v>
      </c>
      <c r="AC8575" s="34">
        <v>239</v>
      </c>
    </row>
    <row r="8576" spans="1:29" x14ac:dyDescent="0.2">
      <c r="A8576" s="34" t="s">
        <v>69069</v>
      </c>
      <c r="B8576" s="34">
        <v>73</v>
      </c>
      <c r="C8576" s="34">
        <v>41</v>
      </c>
      <c r="D8576" s="34">
        <v>32</v>
      </c>
      <c r="E8576" s="34">
        <v>34</v>
      </c>
      <c r="F8576" s="34">
        <v>22</v>
      </c>
      <c r="G8576" s="34">
        <v>41</v>
      </c>
      <c r="H8576" s="34">
        <v>48</v>
      </c>
      <c r="I8576" s="34">
        <v>52</v>
      </c>
      <c r="J8576" s="34">
        <v>31</v>
      </c>
      <c r="K8576" s="34">
        <v>74</v>
      </c>
      <c r="L8576" s="34">
        <v>13</v>
      </c>
      <c r="M8576" s="34">
        <v>47</v>
      </c>
      <c r="N8576" s="34">
        <v>32</v>
      </c>
      <c r="O8576" s="34">
        <v>43</v>
      </c>
      <c r="P8576" s="34">
        <v>30</v>
      </c>
      <c r="Q8576" s="34">
        <v>57</v>
      </c>
      <c r="R8576" s="34">
        <v>37</v>
      </c>
      <c r="S8576" s="34">
        <v>37</v>
      </c>
      <c r="T8576" s="34">
        <v>24</v>
      </c>
      <c r="U8576" s="34">
        <v>50</v>
      </c>
      <c r="V8576" s="34">
        <v>28</v>
      </c>
      <c r="W8576" s="34">
        <v>38</v>
      </c>
      <c r="X8576" s="34">
        <v>27</v>
      </c>
      <c r="Y8576" s="34">
        <v>45</v>
      </c>
      <c r="Z8576" s="34">
        <v>60</v>
      </c>
      <c r="AA8576" s="34">
        <v>58</v>
      </c>
      <c r="AB8576" s="34">
        <v>28</v>
      </c>
      <c r="AC8576" s="34">
        <v>75</v>
      </c>
    </row>
    <row r="8577" spans="1:29" x14ac:dyDescent="0.2">
      <c r="A8577" s="34" t="s">
        <v>69070</v>
      </c>
      <c r="B8577" s="34">
        <v>42</v>
      </c>
      <c r="C8577" s="34">
        <v>91</v>
      </c>
      <c r="D8577" s="34">
        <v>113</v>
      </c>
      <c r="E8577" s="34">
        <v>88</v>
      </c>
      <c r="F8577" s="34">
        <v>54</v>
      </c>
      <c r="G8577" s="34">
        <v>69</v>
      </c>
      <c r="H8577" s="34">
        <v>49</v>
      </c>
      <c r="I8577" s="34">
        <v>69</v>
      </c>
      <c r="J8577" s="34">
        <v>33</v>
      </c>
      <c r="K8577" s="34">
        <v>71</v>
      </c>
      <c r="L8577" s="34">
        <v>23</v>
      </c>
      <c r="M8577" s="34">
        <v>39</v>
      </c>
      <c r="N8577" s="34">
        <v>38</v>
      </c>
      <c r="O8577" s="34">
        <v>64</v>
      </c>
      <c r="P8577" s="34">
        <v>46</v>
      </c>
      <c r="Q8577" s="34">
        <v>48</v>
      </c>
      <c r="R8577" s="34">
        <v>39</v>
      </c>
      <c r="S8577" s="34">
        <v>120</v>
      </c>
      <c r="T8577" s="34">
        <v>37</v>
      </c>
      <c r="U8577" s="34">
        <v>60</v>
      </c>
      <c r="V8577" s="34">
        <v>56</v>
      </c>
      <c r="W8577" s="34">
        <v>38</v>
      </c>
      <c r="X8577" s="34">
        <v>101</v>
      </c>
      <c r="Y8577" s="34">
        <v>54</v>
      </c>
      <c r="Z8577" s="34">
        <v>64</v>
      </c>
      <c r="AA8577" s="34">
        <v>55</v>
      </c>
      <c r="AB8577" s="34">
        <v>34</v>
      </c>
      <c r="AC8577" s="34">
        <v>99</v>
      </c>
    </row>
    <row r="8578" spans="1:29" x14ac:dyDescent="0.2">
      <c r="A8578" s="34" t="s">
        <v>69071</v>
      </c>
      <c r="B8578" s="34">
        <v>112</v>
      </c>
      <c r="C8578" s="34">
        <v>171</v>
      </c>
      <c r="D8578" s="34">
        <v>114</v>
      </c>
      <c r="E8578" s="34">
        <v>204</v>
      </c>
      <c r="F8578" s="34">
        <v>111</v>
      </c>
      <c r="G8578" s="34">
        <v>141</v>
      </c>
      <c r="H8578" s="34">
        <v>113</v>
      </c>
      <c r="I8578" s="34">
        <v>157</v>
      </c>
      <c r="J8578" s="34">
        <v>87</v>
      </c>
      <c r="K8578" s="34">
        <v>202</v>
      </c>
      <c r="L8578" s="34">
        <v>70</v>
      </c>
      <c r="M8578" s="34">
        <v>158</v>
      </c>
      <c r="N8578" s="34">
        <v>82</v>
      </c>
      <c r="O8578" s="34">
        <v>140</v>
      </c>
      <c r="P8578" s="34">
        <v>121</v>
      </c>
      <c r="Q8578" s="34">
        <v>254</v>
      </c>
      <c r="R8578" s="34">
        <v>136</v>
      </c>
      <c r="S8578" s="34">
        <v>215</v>
      </c>
      <c r="T8578" s="34">
        <v>100</v>
      </c>
      <c r="U8578" s="34">
        <v>174</v>
      </c>
      <c r="V8578" s="34">
        <v>124</v>
      </c>
      <c r="W8578" s="34">
        <v>224</v>
      </c>
      <c r="X8578" s="34">
        <v>119</v>
      </c>
      <c r="Y8578" s="34">
        <v>172</v>
      </c>
      <c r="Z8578" s="34">
        <v>149</v>
      </c>
      <c r="AA8578" s="34">
        <v>250</v>
      </c>
      <c r="AB8578" s="34">
        <v>127</v>
      </c>
      <c r="AC8578" s="34">
        <v>302</v>
      </c>
    </row>
    <row r="8579" spans="1:29" x14ac:dyDescent="0.2">
      <c r="A8579" s="34" t="s">
        <v>69072</v>
      </c>
      <c r="B8579" s="34">
        <v>53</v>
      </c>
      <c r="C8579" s="34">
        <v>89</v>
      </c>
      <c r="D8579" s="34">
        <v>93</v>
      </c>
      <c r="E8579" s="34">
        <v>76</v>
      </c>
      <c r="F8579" s="34">
        <v>71</v>
      </c>
      <c r="G8579" s="34">
        <v>75</v>
      </c>
      <c r="H8579" s="34">
        <v>65</v>
      </c>
      <c r="I8579" s="34">
        <v>66</v>
      </c>
      <c r="J8579" s="34">
        <v>43</v>
      </c>
      <c r="K8579" s="34">
        <v>66</v>
      </c>
      <c r="L8579" s="34">
        <v>27</v>
      </c>
      <c r="M8579" s="34">
        <v>48</v>
      </c>
      <c r="N8579" s="34">
        <v>41</v>
      </c>
      <c r="O8579" s="34">
        <v>55</v>
      </c>
      <c r="P8579" s="34">
        <v>23</v>
      </c>
      <c r="Q8579" s="34">
        <v>65</v>
      </c>
      <c r="R8579" s="34">
        <v>43</v>
      </c>
      <c r="S8579" s="34">
        <v>108</v>
      </c>
      <c r="T8579" s="34">
        <v>37</v>
      </c>
      <c r="U8579" s="34">
        <v>63</v>
      </c>
      <c r="V8579" s="34">
        <v>51</v>
      </c>
      <c r="W8579" s="34">
        <v>66</v>
      </c>
      <c r="X8579" s="34">
        <v>90</v>
      </c>
      <c r="Y8579" s="34">
        <v>68</v>
      </c>
      <c r="Z8579" s="34">
        <v>60</v>
      </c>
      <c r="AA8579" s="34">
        <v>80</v>
      </c>
      <c r="AB8579" s="34">
        <v>67</v>
      </c>
      <c r="AC8579" s="34">
        <v>80</v>
      </c>
    </row>
    <row r="8580" spans="1:29" x14ac:dyDescent="0.2">
      <c r="A8580" s="34" t="s">
        <v>69073</v>
      </c>
      <c r="B8580" s="34">
        <v>169</v>
      </c>
      <c r="C8580" s="34">
        <v>273</v>
      </c>
      <c r="D8580" s="34">
        <v>359</v>
      </c>
      <c r="E8580" s="34">
        <v>304</v>
      </c>
      <c r="F8580" s="34">
        <v>300</v>
      </c>
      <c r="G8580" s="34">
        <v>337</v>
      </c>
      <c r="H8580" s="34">
        <v>282</v>
      </c>
      <c r="I8580" s="34">
        <v>253</v>
      </c>
      <c r="J8580" s="34">
        <v>204</v>
      </c>
      <c r="K8580" s="34">
        <v>331</v>
      </c>
      <c r="L8580" s="34">
        <v>193</v>
      </c>
      <c r="M8580" s="34">
        <v>262</v>
      </c>
      <c r="N8580" s="34">
        <v>218</v>
      </c>
      <c r="O8580" s="34">
        <v>234</v>
      </c>
      <c r="P8580" s="34">
        <v>238</v>
      </c>
      <c r="Q8580" s="34">
        <v>348</v>
      </c>
      <c r="R8580" s="34">
        <v>365</v>
      </c>
      <c r="S8580" s="34">
        <v>341</v>
      </c>
      <c r="T8580" s="34">
        <v>239</v>
      </c>
      <c r="U8580" s="34">
        <v>255</v>
      </c>
      <c r="V8580" s="34">
        <v>335</v>
      </c>
      <c r="W8580" s="34">
        <v>354</v>
      </c>
      <c r="X8580" s="34">
        <v>413</v>
      </c>
      <c r="Y8580" s="34">
        <v>259</v>
      </c>
      <c r="Z8580" s="34">
        <v>357</v>
      </c>
      <c r="AA8580" s="34">
        <v>374</v>
      </c>
      <c r="AB8580" s="34">
        <v>273</v>
      </c>
      <c r="AC8580" s="34">
        <v>450</v>
      </c>
    </row>
    <row r="8581" spans="1:29" x14ac:dyDescent="0.2">
      <c r="A8581" s="34" t="s">
        <v>69074</v>
      </c>
      <c r="B8581" s="34">
        <v>21</v>
      </c>
      <c r="C8581" s="34">
        <v>44</v>
      </c>
      <c r="D8581" s="34">
        <v>43</v>
      </c>
      <c r="E8581" s="34">
        <v>63</v>
      </c>
      <c r="F8581" s="34">
        <v>33</v>
      </c>
      <c r="G8581" s="34">
        <v>41</v>
      </c>
      <c r="H8581" s="34">
        <v>44</v>
      </c>
      <c r="I8581" s="34">
        <v>55</v>
      </c>
      <c r="J8581" s="34">
        <v>41</v>
      </c>
      <c r="K8581" s="34">
        <v>57</v>
      </c>
      <c r="L8581" s="34">
        <v>27</v>
      </c>
      <c r="M8581" s="34">
        <v>53</v>
      </c>
      <c r="N8581" s="34">
        <v>33</v>
      </c>
      <c r="O8581" s="34">
        <v>37</v>
      </c>
      <c r="P8581" s="34">
        <v>36</v>
      </c>
      <c r="Q8581" s="34">
        <v>59</v>
      </c>
      <c r="R8581" s="34">
        <v>43</v>
      </c>
      <c r="S8581" s="34">
        <v>61</v>
      </c>
      <c r="T8581" s="34">
        <v>42</v>
      </c>
      <c r="U8581" s="34">
        <v>33</v>
      </c>
      <c r="V8581" s="34">
        <v>54</v>
      </c>
      <c r="W8581" s="34">
        <v>55</v>
      </c>
      <c r="X8581" s="34">
        <v>52</v>
      </c>
      <c r="Y8581" s="34">
        <v>40</v>
      </c>
      <c r="Z8581" s="34">
        <v>54</v>
      </c>
      <c r="AA8581" s="34">
        <v>47</v>
      </c>
      <c r="AB8581" s="34">
        <v>50</v>
      </c>
      <c r="AC8581" s="34">
        <v>66</v>
      </c>
    </row>
    <row r="8582" spans="1:29" x14ac:dyDescent="0.2">
      <c r="A8582" s="34" t="s">
        <v>69075</v>
      </c>
      <c r="B8582" s="34">
        <v>110</v>
      </c>
      <c r="C8582" s="34">
        <v>150</v>
      </c>
      <c r="D8582" s="34">
        <v>161</v>
      </c>
      <c r="E8582" s="34">
        <v>163</v>
      </c>
      <c r="F8582" s="34">
        <v>170</v>
      </c>
      <c r="G8582" s="34">
        <v>176</v>
      </c>
      <c r="H8582" s="34">
        <v>128</v>
      </c>
      <c r="I8582" s="34">
        <v>134</v>
      </c>
      <c r="J8582" s="34">
        <v>142</v>
      </c>
      <c r="K8582" s="34">
        <v>159</v>
      </c>
      <c r="L8582" s="34">
        <v>146</v>
      </c>
      <c r="M8582" s="34">
        <v>142</v>
      </c>
      <c r="N8582" s="34">
        <v>132</v>
      </c>
      <c r="O8582" s="34">
        <v>139</v>
      </c>
      <c r="P8582" s="34">
        <v>129</v>
      </c>
      <c r="Q8582" s="34">
        <v>199</v>
      </c>
      <c r="R8582" s="34">
        <v>173</v>
      </c>
      <c r="S8582" s="34">
        <v>191</v>
      </c>
      <c r="T8582" s="34">
        <v>170</v>
      </c>
      <c r="U8582" s="34">
        <v>200</v>
      </c>
      <c r="V8582" s="34">
        <v>177</v>
      </c>
      <c r="W8582" s="34">
        <v>190</v>
      </c>
      <c r="X8582" s="34">
        <v>200</v>
      </c>
      <c r="Y8582" s="34">
        <v>170</v>
      </c>
      <c r="Z8582" s="34">
        <v>168</v>
      </c>
      <c r="AA8582" s="34">
        <v>215</v>
      </c>
      <c r="AB8582" s="34">
        <v>200</v>
      </c>
      <c r="AC8582" s="34">
        <v>226</v>
      </c>
    </row>
    <row r="8583" spans="1:29" x14ac:dyDescent="0.2">
      <c r="A8583" s="34" t="s">
        <v>69076</v>
      </c>
      <c r="B8583" s="34">
        <v>50</v>
      </c>
      <c r="C8583" s="34">
        <v>69</v>
      </c>
      <c r="D8583" s="34">
        <v>83</v>
      </c>
      <c r="E8583" s="34">
        <v>106</v>
      </c>
      <c r="F8583" s="34">
        <v>82</v>
      </c>
      <c r="G8583" s="34">
        <v>90</v>
      </c>
      <c r="H8583" s="34">
        <v>58</v>
      </c>
      <c r="I8583" s="34">
        <v>70</v>
      </c>
      <c r="J8583" s="34">
        <v>76</v>
      </c>
      <c r="K8583" s="34">
        <v>97</v>
      </c>
      <c r="L8583" s="34">
        <v>65</v>
      </c>
      <c r="M8583" s="34">
        <v>80</v>
      </c>
      <c r="N8583" s="34">
        <v>74</v>
      </c>
      <c r="O8583" s="34">
        <v>72</v>
      </c>
      <c r="P8583" s="34">
        <v>52</v>
      </c>
      <c r="Q8583" s="34">
        <v>91</v>
      </c>
      <c r="R8583" s="34">
        <v>78</v>
      </c>
      <c r="S8583" s="34">
        <v>101</v>
      </c>
      <c r="T8583" s="34">
        <v>58</v>
      </c>
      <c r="U8583" s="34">
        <v>82</v>
      </c>
      <c r="V8583" s="34">
        <v>70</v>
      </c>
      <c r="W8583" s="34">
        <v>86</v>
      </c>
      <c r="X8583" s="34">
        <v>75</v>
      </c>
      <c r="Y8583" s="34">
        <v>118</v>
      </c>
      <c r="Z8583" s="34">
        <v>76</v>
      </c>
      <c r="AA8583" s="34">
        <v>123</v>
      </c>
      <c r="AB8583" s="34">
        <v>94</v>
      </c>
      <c r="AC8583" s="34">
        <v>131</v>
      </c>
    </row>
    <row r="8584" spans="1:29" x14ac:dyDescent="0.2">
      <c r="A8584" s="34" t="s">
        <v>69077</v>
      </c>
      <c r="B8584" s="34">
        <v>86</v>
      </c>
      <c r="C8584" s="34">
        <v>78</v>
      </c>
      <c r="D8584" s="34">
        <v>106</v>
      </c>
      <c r="E8584" s="34">
        <v>115</v>
      </c>
      <c r="F8584" s="34">
        <v>74</v>
      </c>
      <c r="G8584" s="34">
        <v>151</v>
      </c>
      <c r="H8584" s="34">
        <v>44</v>
      </c>
      <c r="I8584" s="34">
        <v>117</v>
      </c>
      <c r="J8584" s="34">
        <v>53</v>
      </c>
      <c r="K8584" s="34">
        <v>119</v>
      </c>
      <c r="L8584" s="34">
        <v>24</v>
      </c>
      <c r="M8584" s="34">
        <v>91</v>
      </c>
      <c r="N8584" s="34">
        <v>72</v>
      </c>
      <c r="O8584" s="34">
        <v>89</v>
      </c>
      <c r="P8584" s="34">
        <v>50</v>
      </c>
      <c r="Q8584" s="34">
        <v>123</v>
      </c>
      <c r="R8584" s="34">
        <v>55</v>
      </c>
      <c r="S8584" s="34">
        <v>128</v>
      </c>
      <c r="T8584" s="34">
        <v>34</v>
      </c>
      <c r="U8584" s="34">
        <v>79</v>
      </c>
      <c r="V8584" s="34">
        <v>72</v>
      </c>
      <c r="W8584" s="34">
        <v>71</v>
      </c>
      <c r="X8584" s="34">
        <v>70</v>
      </c>
      <c r="Y8584" s="34">
        <v>65</v>
      </c>
      <c r="Z8584" s="34">
        <v>81</v>
      </c>
      <c r="AA8584" s="34">
        <v>116</v>
      </c>
      <c r="AB8584" s="34">
        <v>72</v>
      </c>
      <c r="AC8584" s="34">
        <v>123</v>
      </c>
    </row>
    <row r="8585" spans="1:29" x14ac:dyDescent="0.2">
      <c r="A8585" s="34" t="s">
        <v>69078</v>
      </c>
      <c r="B8585" s="34">
        <v>113</v>
      </c>
      <c r="C8585" s="34">
        <v>140</v>
      </c>
      <c r="D8585" s="34">
        <v>163</v>
      </c>
      <c r="E8585" s="34">
        <v>152</v>
      </c>
      <c r="F8585" s="34">
        <v>174</v>
      </c>
      <c r="G8585" s="34">
        <v>211</v>
      </c>
      <c r="H8585" s="34">
        <v>138</v>
      </c>
      <c r="I8585" s="34">
        <v>168</v>
      </c>
      <c r="J8585" s="34">
        <v>106</v>
      </c>
      <c r="K8585" s="34">
        <v>246</v>
      </c>
      <c r="L8585" s="34">
        <v>92</v>
      </c>
      <c r="M8585" s="34">
        <v>182</v>
      </c>
      <c r="N8585" s="34">
        <v>125</v>
      </c>
      <c r="O8585" s="34">
        <v>148</v>
      </c>
      <c r="P8585" s="34">
        <v>137</v>
      </c>
      <c r="Q8585" s="34">
        <v>214</v>
      </c>
      <c r="R8585" s="34">
        <v>175</v>
      </c>
      <c r="S8585" s="34">
        <v>252</v>
      </c>
      <c r="T8585" s="34">
        <v>140</v>
      </c>
      <c r="U8585" s="34">
        <v>134</v>
      </c>
      <c r="V8585" s="34">
        <v>143</v>
      </c>
      <c r="W8585" s="34">
        <v>189</v>
      </c>
      <c r="X8585" s="34">
        <v>165</v>
      </c>
      <c r="Y8585" s="34">
        <v>140</v>
      </c>
      <c r="Z8585" s="34">
        <v>176</v>
      </c>
      <c r="AA8585" s="34">
        <v>206</v>
      </c>
      <c r="AB8585" s="34">
        <v>155</v>
      </c>
      <c r="AC8585" s="34">
        <v>255</v>
      </c>
    </row>
    <row r="8586" spans="1:29" x14ac:dyDescent="0.2">
      <c r="A8586" s="34" t="s">
        <v>69079</v>
      </c>
      <c r="B8586" s="34">
        <v>52</v>
      </c>
      <c r="C8586" s="34">
        <v>41</v>
      </c>
      <c r="D8586" s="34">
        <v>78</v>
      </c>
      <c r="E8586" s="34">
        <v>56</v>
      </c>
      <c r="F8586" s="34">
        <v>45</v>
      </c>
      <c r="G8586" s="34">
        <v>45</v>
      </c>
      <c r="H8586" s="34">
        <v>34</v>
      </c>
      <c r="I8586" s="34">
        <v>71</v>
      </c>
      <c r="J8586" s="34">
        <v>33</v>
      </c>
      <c r="K8586" s="34">
        <v>87</v>
      </c>
      <c r="L8586" s="34">
        <v>38</v>
      </c>
      <c r="M8586" s="34">
        <v>57</v>
      </c>
      <c r="N8586" s="34">
        <v>38</v>
      </c>
      <c r="O8586" s="34">
        <v>50</v>
      </c>
      <c r="P8586" s="34">
        <v>55</v>
      </c>
      <c r="Q8586" s="34">
        <v>76</v>
      </c>
      <c r="R8586" s="34">
        <v>63</v>
      </c>
      <c r="S8586" s="34">
        <v>67</v>
      </c>
      <c r="T8586" s="34">
        <v>29</v>
      </c>
      <c r="U8586" s="34">
        <v>50</v>
      </c>
      <c r="V8586" s="34">
        <v>59</v>
      </c>
      <c r="W8586" s="34">
        <v>66</v>
      </c>
      <c r="X8586" s="34">
        <v>43</v>
      </c>
      <c r="Y8586" s="34">
        <v>47</v>
      </c>
      <c r="Z8586" s="34">
        <v>58</v>
      </c>
      <c r="AA8586" s="34">
        <v>71</v>
      </c>
      <c r="AB8586" s="34">
        <v>47</v>
      </c>
      <c r="AC8586" s="34">
        <v>69</v>
      </c>
    </row>
    <row r="8587" spans="1:29" x14ac:dyDescent="0.2">
      <c r="A8587" s="34" t="s">
        <v>69080</v>
      </c>
      <c r="B8587" s="34">
        <v>96</v>
      </c>
      <c r="C8587" s="34">
        <v>119</v>
      </c>
      <c r="D8587" s="34">
        <v>106</v>
      </c>
      <c r="E8587" s="34">
        <v>82</v>
      </c>
      <c r="F8587" s="34">
        <v>84</v>
      </c>
      <c r="G8587" s="34">
        <v>101</v>
      </c>
      <c r="H8587" s="34">
        <v>85</v>
      </c>
      <c r="I8587" s="34">
        <v>113</v>
      </c>
      <c r="J8587" s="34">
        <v>62</v>
      </c>
      <c r="K8587" s="34">
        <v>91</v>
      </c>
      <c r="L8587" s="34">
        <v>58</v>
      </c>
      <c r="M8587" s="34">
        <v>105</v>
      </c>
      <c r="N8587" s="34">
        <v>77</v>
      </c>
      <c r="O8587" s="34">
        <v>85</v>
      </c>
      <c r="P8587" s="34">
        <v>59</v>
      </c>
      <c r="Q8587" s="34">
        <v>155</v>
      </c>
      <c r="R8587" s="34">
        <v>87</v>
      </c>
      <c r="S8587" s="34">
        <v>136</v>
      </c>
      <c r="T8587" s="34">
        <v>89</v>
      </c>
      <c r="U8587" s="34">
        <v>111</v>
      </c>
      <c r="V8587" s="34">
        <v>83</v>
      </c>
      <c r="W8587" s="34">
        <v>123</v>
      </c>
      <c r="X8587" s="34">
        <v>101</v>
      </c>
      <c r="Y8587" s="34">
        <v>105</v>
      </c>
      <c r="Z8587" s="34">
        <v>75</v>
      </c>
      <c r="AA8587" s="34">
        <v>164</v>
      </c>
      <c r="AB8587" s="34">
        <v>131</v>
      </c>
      <c r="AC8587" s="34">
        <v>169</v>
      </c>
    </row>
    <row r="8588" spans="1:29" x14ac:dyDescent="0.2">
      <c r="A8588" s="34" t="s">
        <v>69081</v>
      </c>
      <c r="B8588" s="34">
        <v>226</v>
      </c>
      <c r="C8588" s="34">
        <v>258</v>
      </c>
      <c r="D8588" s="34">
        <v>310</v>
      </c>
      <c r="E8588" s="34">
        <v>301</v>
      </c>
      <c r="F8588" s="34">
        <v>350</v>
      </c>
      <c r="G8588" s="34">
        <v>295</v>
      </c>
      <c r="H8588" s="34">
        <v>263</v>
      </c>
      <c r="I8588" s="34">
        <v>225</v>
      </c>
      <c r="J8588" s="34">
        <v>297</v>
      </c>
      <c r="K8588" s="34">
        <v>220</v>
      </c>
      <c r="L8588" s="34">
        <v>245</v>
      </c>
      <c r="M8588" s="34">
        <v>232</v>
      </c>
      <c r="N8588" s="34">
        <v>229</v>
      </c>
      <c r="O8588" s="34">
        <v>211</v>
      </c>
      <c r="P8588" s="34">
        <v>222</v>
      </c>
      <c r="Q8588" s="34">
        <v>292</v>
      </c>
      <c r="R8588" s="34">
        <v>355</v>
      </c>
      <c r="S8588" s="34">
        <v>372</v>
      </c>
      <c r="T8588" s="34">
        <v>319</v>
      </c>
      <c r="U8588" s="34">
        <v>252</v>
      </c>
      <c r="V8588" s="34">
        <v>360</v>
      </c>
      <c r="W8588" s="34">
        <v>284</v>
      </c>
      <c r="X8588" s="34">
        <v>389</v>
      </c>
      <c r="Y8588" s="34">
        <v>308</v>
      </c>
      <c r="Z8588" s="34">
        <v>321</v>
      </c>
      <c r="AA8588" s="34">
        <v>335</v>
      </c>
      <c r="AB8588" s="34">
        <v>353</v>
      </c>
      <c r="AC8588" s="34">
        <v>413</v>
      </c>
    </row>
    <row r="8589" spans="1:29" x14ac:dyDescent="0.2">
      <c r="A8589" s="34" t="s">
        <v>69082</v>
      </c>
      <c r="B8589" s="34">
        <v>53</v>
      </c>
      <c r="C8589" s="34">
        <v>80</v>
      </c>
      <c r="D8589" s="34">
        <v>78</v>
      </c>
      <c r="E8589" s="34">
        <v>120</v>
      </c>
      <c r="F8589" s="34">
        <v>59</v>
      </c>
      <c r="G8589" s="34">
        <v>112</v>
      </c>
      <c r="H8589" s="34">
        <v>75</v>
      </c>
      <c r="I8589" s="34">
        <v>96</v>
      </c>
      <c r="J8589" s="34">
        <v>59</v>
      </c>
      <c r="K8589" s="34">
        <v>112</v>
      </c>
      <c r="L8589" s="34">
        <v>39</v>
      </c>
      <c r="M8589" s="34">
        <v>98</v>
      </c>
      <c r="N8589" s="34">
        <v>53</v>
      </c>
      <c r="O8589" s="34">
        <v>78</v>
      </c>
      <c r="P8589" s="34">
        <v>49</v>
      </c>
      <c r="Q8589" s="34">
        <v>109</v>
      </c>
      <c r="R8589" s="34">
        <v>37</v>
      </c>
      <c r="S8589" s="34">
        <v>92</v>
      </c>
      <c r="T8589" s="34">
        <v>44</v>
      </c>
      <c r="U8589" s="34">
        <v>69</v>
      </c>
      <c r="V8589" s="34">
        <v>48</v>
      </c>
      <c r="W8589" s="34">
        <v>99</v>
      </c>
      <c r="X8589" s="34">
        <v>67</v>
      </c>
      <c r="Y8589" s="34">
        <v>68</v>
      </c>
      <c r="Z8589" s="34">
        <v>78</v>
      </c>
      <c r="AA8589" s="34">
        <v>95</v>
      </c>
      <c r="AB8589" s="34">
        <v>55</v>
      </c>
      <c r="AC8589" s="34">
        <v>160</v>
      </c>
    </row>
    <row r="8590" spans="1:29" x14ac:dyDescent="0.2">
      <c r="A8590" s="34" t="s">
        <v>69083</v>
      </c>
      <c r="B8590" s="34">
        <v>100</v>
      </c>
      <c r="C8590" s="34">
        <v>174</v>
      </c>
      <c r="D8590" s="34">
        <v>120</v>
      </c>
      <c r="E8590" s="34">
        <v>228</v>
      </c>
      <c r="F8590" s="34">
        <v>119</v>
      </c>
      <c r="G8590" s="34">
        <v>191</v>
      </c>
      <c r="H8590" s="34">
        <v>77</v>
      </c>
      <c r="I8590" s="34">
        <v>163</v>
      </c>
      <c r="J8590" s="34">
        <v>111</v>
      </c>
      <c r="K8590" s="34">
        <v>218</v>
      </c>
      <c r="L8590" s="34">
        <v>75</v>
      </c>
      <c r="M8590" s="34">
        <v>137</v>
      </c>
      <c r="N8590" s="34">
        <v>94</v>
      </c>
      <c r="O8590" s="34">
        <v>130</v>
      </c>
      <c r="P8590" s="34">
        <v>88</v>
      </c>
      <c r="Q8590" s="34">
        <v>178</v>
      </c>
      <c r="R8590" s="34">
        <v>113</v>
      </c>
      <c r="S8590" s="34">
        <v>211</v>
      </c>
      <c r="T8590" s="34">
        <v>98</v>
      </c>
      <c r="U8590" s="34">
        <v>141</v>
      </c>
      <c r="V8590" s="34">
        <v>104</v>
      </c>
      <c r="W8590" s="34">
        <v>166</v>
      </c>
      <c r="X8590" s="34">
        <v>144</v>
      </c>
      <c r="Y8590" s="34">
        <v>154</v>
      </c>
      <c r="Z8590" s="34">
        <v>103</v>
      </c>
      <c r="AA8590" s="34">
        <v>193</v>
      </c>
      <c r="AB8590" s="34">
        <v>132</v>
      </c>
      <c r="AC8590" s="34">
        <v>253</v>
      </c>
    </row>
    <row r="8591" spans="1:29" x14ac:dyDescent="0.2">
      <c r="A8591" s="34" t="s">
        <v>69084</v>
      </c>
      <c r="B8591" s="34">
        <v>168</v>
      </c>
      <c r="C8591" s="34">
        <v>205</v>
      </c>
      <c r="D8591" s="34">
        <v>185</v>
      </c>
      <c r="E8591" s="34">
        <v>216</v>
      </c>
      <c r="F8591" s="34">
        <v>168</v>
      </c>
      <c r="G8591" s="34">
        <v>249</v>
      </c>
      <c r="H8591" s="34">
        <v>171</v>
      </c>
      <c r="I8591" s="34">
        <v>189</v>
      </c>
      <c r="J8591" s="34">
        <v>146</v>
      </c>
      <c r="K8591" s="34">
        <v>381</v>
      </c>
      <c r="L8591" s="34">
        <v>153</v>
      </c>
      <c r="M8591" s="34">
        <v>172</v>
      </c>
      <c r="N8591" s="34">
        <v>146</v>
      </c>
      <c r="O8591" s="34">
        <v>173</v>
      </c>
      <c r="P8591" s="34">
        <v>164</v>
      </c>
      <c r="Q8591" s="34">
        <v>279</v>
      </c>
      <c r="R8591" s="34">
        <v>267</v>
      </c>
      <c r="S8591" s="34">
        <v>275</v>
      </c>
      <c r="T8591" s="34">
        <v>205</v>
      </c>
      <c r="U8591" s="34">
        <v>200</v>
      </c>
      <c r="V8591" s="34">
        <v>266</v>
      </c>
      <c r="W8591" s="34">
        <v>292</v>
      </c>
      <c r="X8591" s="34">
        <v>171</v>
      </c>
      <c r="Y8591" s="34">
        <v>237</v>
      </c>
      <c r="Z8591" s="34">
        <v>186</v>
      </c>
      <c r="AA8591" s="34">
        <v>311</v>
      </c>
      <c r="AB8591" s="34">
        <v>250</v>
      </c>
      <c r="AC8591" s="34">
        <v>323</v>
      </c>
    </row>
    <row r="8592" spans="1:29" x14ac:dyDescent="0.2">
      <c r="A8592" s="34" t="s">
        <v>69085</v>
      </c>
      <c r="B8592" s="34">
        <v>58</v>
      </c>
      <c r="C8592" s="34">
        <v>98</v>
      </c>
      <c r="D8592" s="34">
        <v>91</v>
      </c>
      <c r="E8592" s="34">
        <v>86</v>
      </c>
      <c r="F8592" s="34">
        <v>63</v>
      </c>
      <c r="G8592" s="34">
        <v>96</v>
      </c>
      <c r="H8592" s="34">
        <v>81</v>
      </c>
      <c r="I8592" s="34">
        <v>69</v>
      </c>
      <c r="J8592" s="34">
        <v>60</v>
      </c>
      <c r="K8592" s="34">
        <v>148</v>
      </c>
      <c r="L8592" s="34">
        <v>37</v>
      </c>
      <c r="M8592" s="34">
        <v>124</v>
      </c>
      <c r="N8592" s="34">
        <v>52</v>
      </c>
      <c r="O8592" s="34">
        <v>77</v>
      </c>
      <c r="P8592" s="34">
        <v>61</v>
      </c>
      <c r="Q8592" s="34">
        <v>142</v>
      </c>
      <c r="R8592" s="34">
        <v>72</v>
      </c>
      <c r="S8592" s="34">
        <v>117</v>
      </c>
      <c r="T8592" s="34">
        <v>49</v>
      </c>
      <c r="U8592" s="34">
        <v>92</v>
      </c>
      <c r="V8592" s="34">
        <v>107</v>
      </c>
      <c r="W8592" s="34">
        <v>108</v>
      </c>
      <c r="X8592" s="34">
        <v>92</v>
      </c>
      <c r="Y8592" s="34">
        <v>97</v>
      </c>
      <c r="Z8592" s="34">
        <v>79</v>
      </c>
      <c r="AA8592" s="34">
        <v>134</v>
      </c>
      <c r="AB8592" s="34">
        <v>67</v>
      </c>
      <c r="AC8592" s="34">
        <v>152</v>
      </c>
    </row>
    <row r="8593" spans="1:29" x14ac:dyDescent="0.2">
      <c r="A8593" s="34" t="s">
        <v>69086</v>
      </c>
      <c r="B8593" s="34">
        <v>91</v>
      </c>
      <c r="C8593" s="34">
        <v>113</v>
      </c>
      <c r="D8593" s="34">
        <v>159</v>
      </c>
      <c r="E8593" s="34">
        <v>107</v>
      </c>
      <c r="F8593" s="34">
        <v>119</v>
      </c>
      <c r="G8593" s="34">
        <v>120</v>
      </c>
      <c r="H8593" s="34">
        <v>113</v>
      </c>
      <c r="I8593" s="34">
        <v>124</v>
      </c>
      <c r="J8593" s="34">
        <v>101</v>
      </c>
      <c r="K8593" s="34">
        <v>129</v>
      </c>
      <c r="L8593" s="34">
        <v>69</v>
      </c>
      <c r="M8593" s="34">
        <v>109</v>
      </c>
      <c r="N8593" s="34">
        <v>95</v>
      </c>
      <c r="O8593" s="34">
        <v>101</v>
      </c>
      <c r="P8593" s="34">
        <v>102</v>
      </c>
      <c r="Q8593" s="34">
        <v>151</v>
      </c>
      <c r="R8593" s="34">
        <v>171</v>
      </c>
      <c r="S8593" s="34">
        <v>147</v>
      </c>
      <c r="T8593" s="34">
        <v>121</v>
      </c>
      <c r="U8593" s="34">
        <v>105</v>
      </c>
      <c r="V8593" s="34">
        <v>123</v>
      </c>
      <c r="W8593" s="34">
        <v>132</v>
      </c>
      <c r="X8593" s="34">
        <v>149</v>
      </c>
      <c r="Y8593" s="34">
        <v>116</v>
      </c>
      <c r="Z8593" s="34">
        <v>141</v>
      </c>
      <c r="AA8593" s="34">
        <v>142</v>
      </c>
      <c r="AB8593" s="34">
        <v>121</v>
      </c>
      <c r="AC8593" s="34">
        <v>193</v>
      </c>
    </row>
    <row r="8594" spans="1:29" x14ac:dyDescent="0.2">
      <c r="A8594" s="34" t="s">
        <v>69087</v>
      </c>
      <c r="B8594" s="34">
        <v>166</v>
      </c>
      <c r="C8594" s="34">
        <v>234</v>
      </c>
      <c r="D8594" s="34">
        <v>272</v>
      </c>
      <c r="E8594" s="34">
        <v>262</v>
      </c>
      <c r="F8594" s="34">
        <v>281</v>
      </c>
      <c r="G8594" s="34">
        <v>257</v>
      </c>
      <c r="H8594" s="34">
        <v>252</v>
      </c>
      <c r="I8594" s="34">
        <v>287</v>
      </c>
      <c r="J8594" s="34">
        <v>258</v>
      </c>
      <c r="K8594" s="34">
        <v>255</v>
      </c>
      <c r="L8594" s="34">
        <v>193</v>
      </c>
      <c r="M8594" s="34">
        <v>204</v>
      </c>
      <c r="N8594" s="34">
        <v>232</v>
      </c>
      <c r="O8594" s="34">
        <v>227</v>
      </c>
      <c r="P8594" s="34">
        <v>253</v>
      </c>
      <c r="Q8594" s="34">
        <v>325</v>
      </c>
      <c r="R8594" s="34">
        <v>266</v>
      </c>
      <c r="S8594" s="34">
        <v>334</v>
      </c>
      <c r="T8594" s="34">
        <v>187</v>
      </c>
      <c r="U8594" s="34">
        <v>146</v>
      </c>
      <c r="V8594" s="34">
        <v>256</v>
      </c>
      <c r="W8594" s="34">
        <v>272</v>
      </c>
      <c r="X8594" s="34">
        <v>287</v>
      </c>
      <c r="Y8594" s="34">
        <v>264</v>
      </c>
      <c r="Z8594" s="34">
        <v>290</v>
      </c>
      <c r="AA8594" s="34">
        <v>365</v>
      </c>
      <c r="AB8594" s="34">
        <v>302</v>
      </c>
      <c r="AC8594" s="34">
        <v>412</v>
      </c>
    </row>
    <row r="8595" spans="1:29" x14ac:dyDescent="0.2">
      <c r="A8595" s="34" t="s">
        <v>69088</v>
      </c>
      <c r="B8595" s="34">
        <v>281</v>
      </c>
      <c r="C8595" s="34">
        <v>219</v>
      </c>
      <c r="D8595" s="34">
        <v>326</v>
      </c>
      <c r="E8595" s="34">
        <v>268</v>
      </c>
      <c r="F8595" s="34">
        <v>331</v>
      </c>
      <c r="G8595" s="34">
        <v>203</v>
      </c>
      <c r="H8595" s="34">
        <v>290</v>
      </c>
      <c r="I8595" s="34">
        <v>221</v>
      </c>
      <c r="J8595" s="34">
        <v>284</v>
      </c>
      <c r="K8595" s="34">
        <v>257</v>
      </c>
      <c r="L8595" s="34">
        <v>212</v>
      </c>
      <c r="M8595" s="34">
        <v>187</v>
      </c>
      <c r="N8595" s="34">
        <v>243</v>
      </c>
      <c r="O8595" s="34">
        <v>209</v>
      </c>
      <c r="P8595" s="34">
        <v>274</v>
      </c>
      <c r="Q8595" s="34">
        <v>309</v>
      </c>
      <c r="R8595" s="34">
        <v>318</v>
      </c>
      <c r="S8595" s="34">
        <v>271</v>
      </c>
      <c r="T8595" s="34">
        <v>320</v>
      </c>
      <c r="U8595" s="34">
        <v>230</v>
      </c>
      <c r="V8595" s="34">
        <v>411</v>
      </c>
      <c r="W8595" s="34">
        <v>254</v>
      </c>
      <c r="X8595" s="34">
        <v>352</v>
      </c>
      <c r="Y8595" s="34">
        <v>256</v>
      </c>
      <c r="Z8595" s="34">
        <v>346</v>
      </c>
      <c r="AA8595" s="34">
        <v>344</v>
      </c>
      <c r="AB8595" s="34">
        <v>342</v>
      </c>
      <c r="AC8595" s="34">
        <v>409</v>
      </c>
    </row>
    <row r="8596" spans="1:29" x14ac:dyDescent="0.2">
      <c r="A8596" s="34" t="s">
        <v>69089</v>
      </c>
      <c r="B8596" s="34">
        <v>125</v>
      </c>
      <c r="C8596" s="34">
        <v>191</v>
      </c>
      <c r="D8596" s="34">
        <v>180</v>
      </c>
      <c r="E8596" s="34">
        <v>200</v>
      </c>
      <c r="F8596" s="34">
        <v>132</v>
      </c>
      <c r="G8596" s="34">
        <v>202</v>
      </c>
      <c r="H8596" s="34">
        <v>148</v>
      </c>
      <c r="I8596" s="34">
        <v>176</v>
      </c>
      <c r="J8596" s="34">
        <v>117</v>
      </c>
      <c r="K8596" s="34">
        <v>217</v>
      </c>
      <c r="L8596" s="34">
        <v>140</v>
      </c>
      <c r="M8596" s="34">
        <v>187</v>
      </c>
      <c r="N8596" s="34">
        <v>152</v>
      </c>
      <c r="O8596" s="34">
        <v>130</v>
      </c>
      <c r="P8596" s="34">
        <v>101</v>
      </c>
      <c r="Q8596" s="34">
        <v>242</v>
      </c>
      <c r="R8596" s="34">
        <v>177</v>
      </c>
      <c r="S8596" s="34">
        <v>209</v>
      </c>
      <c r="T8596" s="34">
        <v>180</v>
      </c>
      <c r="U8596" s="34">
        <v>182</v>
      </c>
      <c r="V8596" s="34">
        <v>178</v>
      </c>
      <c r="W8596" s="34">
        <v>186</v>
      </c>
      <c r="X8596" s="34">
        <v>236</v>
      </c>
      <c r="Y8596" s="34">
        <v>223</v>
      </c>
      <c r="Z8596" s="34">
        <v>181</v>
      </c>
      <c r="AA8596" s="34">
        <v>254</v>
      </c>
      <c r="AB8596" s="34">
        <v>207</v>
      </c>
      <c r="AC8596" s="34">
        <v>319</v>
      </c>
    </row>
    <row r="8597" spans="1:29" x14ac:dyDescent="0.2">
      <c r="A8597" s="34" t="s">
        <v>69090</v>
      </c>
      <c r="B8597" s="34">
        <v>159</v>
      </c>
      <c r="C8597" s="34">
        <v>224</v>
      </c>
      <c r="D8597" s="34">
        <v>215</v>
      </c>
      <c r="E8597" s="34">
        <v>241</v>
      </c>
      <c r="F8597" s="34">
        <v>209</v>
      </c>
      <c r="G8597" s="34">
        <v>216</v>
      </c>
      <c r="H8597" s="34">
        <v>183</v>
      </c>
      <c r="I8597" s="34">
        <v>257</v>
      </c>
      <c r="J8597" s="34">
        <v>160</v>
      </c>
      <c r="K8597" s="34">
        <v>237</v>
      </c>
      <c r="L8597" s="34">
        <v>124</v>
      </c>
      <c r="M8597" s="34">
        <v>231</v>
      </c>
      <c r="N8597" s="34">
        <v>151</v>
      </c>
      <c r="O8597" s="34">
        <v>209</v>
      </c>
      <c r="P8597" s="34">
        <v>177</v>
      </c>
      <c r="Q8597" s="34">
        <v>295</v>
      </c>
      <c r="R8597" s="34">
        <v>222</v>
      </c>
      <c r="S8597" s="34">
        <v>287</v>
      </c>
      <c r="T8597" s="34">
        <v>195</v>
      </c>
      <c r="U8597" s="34">
        <v>197</v>
      </c>
      <c r="V8597" s="34">
        <v>214</v>
      </c>
      <c r="W8597" s="34">
        <v>252</v>
      </c>
      <c r="X8597" s="34">
        <v>256</v>
      </c>
      <c r="Y8597" s="34">
        <v>227</v>
      </c>
      <c r="Z8597" s="34">
        <v>201</v>
      </c>
      <c r="AA8597" s="34">
        <v>268</v>
      </c>
      <c r="AB8597" s="34">
        <v>266</v>
      </c>
      <c r="AC8597" s="34">
        <v>376</v>
      </c>
    </row>
    <row r="8598" spans="1:29" x14ac:dyDescent="0.2">
      <c r="A8598" s="34" t="s">
        <v>69091</v>
      </c>
      <c r="B8598" s="34">
        <v>76</v>
      </c>
      <c r="C8598" s="34">
        <v>123</v>
      </c>
      <c r="D8598" s="34">
        <v>124</v>
      </c>
      <c r="E8598" s="34">
        <v>108</v>
      </c>
      <c r="F8598" s="34">
        <v>91</v>
      </c>
      <c r="G8598" s="34">
        <v>111</v>
      </c>
      <c r="H8598" s="34">
        <v>106</v>
      </c>
      <c r="I8598" s="34">
        <v>98</v>
      </c>
      <c r="J8598" s="34">
        <v>69</v>
      </c>
      <c r="K8598" s="34">
        <v>108</v>
      </c>
      <c r="L8598" s="34">
        <v>56</v>
      </c>
      <c r="M8598" s="34">
        <v>91</v>
      </c>
      <c r="N8598" s="34">
        <v>86</v>
      </c>
      <c r="O8598" s="34">
        <v>105</v>
      </c>
      <c r="P8598" s="34">
        <v>63</v>
      </c>
      <c r="Q8598" s="34">
        <v>147</v>
      </c>
      <c r="R8598" s="34">
        <v>135</v>
      </c>
      <c r="S8598" s="34">
        <v>99</v>
      </c>
      <c r="T8598" s="34">
        <v>88</v>
      </c>
      <c r="U8598" s="34">
        <v>65</v>
      </c>
      <c r="V8598" s="34">
        <v>117</v>
      </c>
      <c r="W8598" s="34">
        <v>111</v>
      </c>
      <c r="X8598" s="34">
        <v>147</v>
      </c>
      <c r="Y8598" s="34">
        <v>76</v>
      </c>
      <c r="Z8598" s="34">
        <v>82</v>
      </c>
      <c r="AA8598" s="34">
        <v>148</v>
      </c>
      <c r="AB8598" s="34">
        <v>77</v>
      </c>
      <c r="AC8598" s="34">
        <v>149</v>
      </c>
    </row>
    <row r="8599" spans="1:29" x14ac:dyDescent="0.2">
      <c r="A8599" s="34" t="s">
        <v>69092</v>
      </c>
      <c r="B8599" s="34">
        <v>34</v>
      </c>
      <c r="C8599" s="34">
        <v>37</v>
      </c>
      <c r="D8599" s="34">
        <v>69</v>
      </c>
      <c r="E8599" s="34">
        <v>58</v>
      </c>
      <c r="F8599" s="34">
        <v>51</v>
      </c>
      <c r="G8599" s="34">
        <v>50</v>
      </c>
      <c r="H8599" s="34">
        <v>44</v>
      </c>
      <c r="I8599" s="34">
        <v>28</v>
      </c>
      <c r="J8599" s="34">
        <v>35</v>
      </c>
      <c r="K8599" s="34">
        <v>51</v>
      </c>
      <c r="L8599" s="34">
        <v>31</v>
      </c>
      <c r="M8599" s="34">
        <v>36</v>
      </c>
      <c r="N8599" s="34">
        <v>31</v>
      </c>
      <c r="O8599" s="34">
        <v>41</v>
      </c>
      <c r="P8599" s="34">
        <v>25</v>
      </c>
      <c r="Q8599" s="34">
        <v>62</v>
      </c>
      <c r="R8599" s="34">
        <v>44</v>
      </c>
      <c r="S8599" s="34">
        <v>70</v>
      </c>
      <c r="T8599" s="34">
        <v>23</v>
      </c>
      <c r="U8599" s="34">
        <v>32</v>
      </c>
      <c r="V8599" s="34">
        <v>47</v>
      </c>
      <c r="W8599" s="34">
        <v>46</v>
      </c>
      <c r="X8599" s="34">
        <v>56</v>
      </c>
      <c r="Y8599" s="34">
        <v>44</v>
      </c>
      <c r="Z8599" s="34">
        <v>45</v>
      </c>
      <c r="AA8599" s="34">
        <v>73</v>
      </c>
      <c r="AB8599" s="34">
        <v>32</v>
      </c>
      <c r="AC8599" s="34">
        <v>70</v>
      </c>
    </row>
    <row r="8600" spans="1:29" x14ac:dyDescent="0.2">
      <c r="A8600" s="34" t="s">
        <v>69093</v>
      </c>
      <c r="B8600" s="34">
        <v>102</v>
      </c>
      <c r="C8600" s="34">
        <v>162</v>
      </c>
      <c r="D8600" s="34">
        <v>171</v>
      </c>
      <c r="E8600" s="34">
        <v>178</v>
      </c>
      <c r="F8600" s="34">
        <v>147</v>
      </c>
      <c r="G8600" s="34">
        <v>145</v>
      </c>
      <c r="H8600" s="34">
        <v>123</v>
      </c>
      <c r="I8600" s="34">
        <v>138</v>
      </c>
      <c r="J8600" s="34">
        <v>111</v>
      </c>
      <c r="K8600" s="34">
        <v>139</v>
      </c>
      <c r="L8600" s="34">
        <v>87</v>
      </c>
      <c r="M8600" s="34">
        <v>135</v>
      </c>
      <c r="N8600" s="34">
        <v>105</v>
      </c>
      <c r="O8600" s="34">
        <v>112</v>
      </c>
      <c r="P8600" s="34">
        <v>111</v>
      </c>
      <c r="Q8600" s="34">
        <v>157</v>
      </c>
      <c r="R8600" s="34">
        <v>143</v>
      </c>
      <c r="S8600" s="34">
        <v>148</v>
      </c>
      <c r="T8600" s="34">
        <v>84</v>
      </c>
      <c r="U8600" s="34">
        <v>106</v>
      </c>
      <c r="V8600" s="34">
        <v>186</v>
      </c>
      <c r="W8600" s="34">
        <v>170</v>
      </c>
      <c r="X8600" s="34">
        <v>186</v>
      </c>
      <c r="Y8600" s="34">
        <v>120</v>
      </c>
      <c r="Z8600" s="34">
        <v>144</v>
      </c>
      <c r="AA8600" s="34">
        <v>162</v>
      </c>
      <c r="AB8600" s="34">
        <v>100</v>
      </c>
      <c r="AC8600" s="34">
        <v>222</v>
      </c>
    </row>
    <row r="8601" spans="1:29" x14ac:dyDescent="0.2">
      <c r="A8601" s="34" t="s">
        <v>69094</v>
      </c>
      <c r="B8601" s="34">
        <v>109</v>
      </c>
      <c r="C8601" s="34">
        <v>227</v>
      </c>
      <c r="D8601" s="34">
        <v>222</v>
      </c>
      <c r="E8601" s="34">
        <v>231</v>
      </c>
      <c r="F8601" s="34">
        <v>214</v>
      </c>
      <c r="G8601" s="34">
        <v>206</v>
      </c>
      <c r="H8601" s="34">
        <v>165</v>
      </c>
      <c r="I8601" s="34">
        <v>197</v>
      </c>
      <c r="J8601" s="34">
        <v>146</v>
      </c>
      <c r="K8601" s="34">
        <v>227</v>
      </c>
      <c r="L8601" s="34">
        <v>77</v>
      </c>
      <c r="M8601" s="34">
        <v>172</v>
      </c>
      <c r="N8601" s="34">
        <v>181</v>
      </c>
      <c r="O8601" s="34">
        <v>186</v>
      </c>
      <c r="P8601" s="34">
        <v>147</v>
      </c>
      <c r="Q8601" s="34">
        <v>176</v>
      </c>
      <c r="R8601" s="34">
        <v>151</v>
      </c>
      <c r="S8601" s="34">
        <v>235</v>
      </c>
      <c r="T8601" s="34">
        <v>97</v>
      </c>
      <c r="U8601" s="34">
        <v>170</v>
      </c>
      <c r="V8601" s="34">
        <v>157</v>
      </c>
      <c r="W8601" s="34">
        <v>195</v>
      </c>
      <c r="X8601" s="34">
        <v>185</v>
      </c>
      <c r="Y8601" s="34">
        <v>191</v>
      </c>
      <c r="Z8601" s="34">
        <v>199</v>
      </c>
      <c r="AA8601" s="34">
        <v>211</v>
      </c>
      <c r="AB8601" s="34">
        <v>135</v>
      </c>
      <c r="AC8601" s="34">
        <v>305</v>
      </c>
    </row>
    <row r="8602" spans="1:29" x14ac:dyDescent="0.2">
      <c r="A8602" s="34" t="s">
        <v>69095</v>
      </c>
      <c r="B8602" s="34">
        <v>48</v>
      </c>
      <c r="C8602" s="34">
        <v>141</v>
      </c>
      <c r="D8602" s="34">
        <v>158</v>
      </c>
      <c r="E8602" s="34">
        <v>125</v>
      </c>
      <c r="F8602" s="34">
        <v>117</v>
      </c>
      <c r="G8602" s="34">
        <v>186</v>
      </c>
      <c r="H8602" s="34">
        <v>88</v>
      </c>
      <c r="I8602" s="34">
        <v>155</v>
      </c>
      <c r="J8602" s="34">
        <v>64</v>
      </c>
      <c r="K8602" s="34">
        <v>173</v>
      </c>
      <c r="L8602" s="34">
        <v>60</v>
      </c>
      <c r="M8602" s="34">
        <v>121</v>
      </c>
      <c r="N8602" s="34">
        <v>101</v>
      </c>
      <c r="O8602" s="34">
        <v>134</v>
      </c>
      <c r="P8602" s="34">
        <v>68</v>
      </c>
      <c r="Q8602" s="34">
        <v>169</v>
      </c>
      <c r="R8602" s="34">
        <v>114</v>
      </c>
      <c r="S8602" s="34">
        <v>206</v>
      </c>
      <c r="T8602" s="34">
        <v>56</v>
      </c>
      <c r="U8602" s="34">
        <v>91</v>
      </c>
      <c r="V8602" s="34">
        <v>128</v>
      </c>
      <c r="W8602" s="34">
        <v>83</v>
      </c>
      <c r="X8602" s="34">
        <v>131</v>
      </c>
      <c r="Y8602" s="34">
        <v>120</v>
      </c>
      <c r="Z8602" s="34">
        <v>152</v>
      </c>
      <c r="AA8602" s="34">
        <v>162</v>
      </c>
      <c r="AB8602" s="34">
        <v>72</v>
      </c>
      <c r="AC8602" s="34">
        <v>209</v>
      </c>
    </row>
    <row r="8603" spans="1:29" x14ac:dyDescent="0.2">
      <c r="A8603" s="34" t="s">
        <v>69096</v>
      </c>
      <c r="B8603" s="34">
        <v>116</v>
      </c>
      <c r="C8603" s="34">
        <v>125</v>
      </c>
      <c r="D8603" s="34">
        <v>115</v>
      </c>
      <c r="E8603" s="34">
        <v>159</v>
      </c>
      <c r="F8603" s="34">
        <v>138</v>
      </c>
      <c r="G8603" s="34">
        <v>127</v>
      </c>
      <c r="H8603" s="34">
        <v>106</v>
      </c>
      <c r="I8603" s="34">
        <v>137</v>
      </c>
      <c r="J8603" s="34">
        <v>72</v>
      </c>
      <c r="K8603" s="34">
        <v>117</v>
      </c>
      <c r="L8603" s="34">
        <v>71</v>
      </c>
      <c r="M8603" s="34">
        <v>138</v>
      </c>
      <c r="N8603" s="34">
        <v>84</v>
      </c>
      <c r="O8603" s="34">
        <v>100</v>
      </c>
      <c r="P8603" s="34">
        <v>112</v>
      </c>
      <c r="Q8603" s="34">
        <v>173</v>
      </c>
      <c r="R8603" s="34">
        <v>114</v>
      </c>
      <c r="S8603" s="34">
        <v>168</v>
      </c>
      <c r="T8603" s="34">
        <v>80</v>
      </c>
      <c r="U8603" s="34">
        <v>126</v>
      </c>
      <c r="V8603" s="34">
        <v>101</v>
      </c>
      <c r="W8603" s="34">
        <v>181</v>
      </c>
      <c r="X8603" s="34">
        <v>124</v>
      </c>
      <c r="Y8603" s="34">
        <v>157</v>
      </c>
      <c r="Z8603" s="34">
        <v>102</v>
      </c>
      <c r="AA8603" s="34">
        <v>171</v>
      </c>
      <c r="AB8603" s="34">
        <v>129</v>
      </c>
      <c r="AC8603" s="34">
        <v>252</v>
      </c>
    </row>
    <row r="8604" spans="1:29" x14ac:dyDescent="0.2">
      <c r="A8604" s="34" t="s">
        <v>69097</v>
      </c>
      <c r="B8604" s="34">
        <v>44</v>
      </c>
      <c r="C8604" s="34">
        <v>76</v>
      </c>
      <c r="D8604" s="34">
        <v>78</v>
      </c>
      <c r="E8604" s="34">
        <v>102</v>
      </c>
      <c r="F8604" s="34">
        <v>64</v>
      </c>
      <c r="G8604" s="34">
        <v>104</v>
      </c>
      <c r="H8604" s="34">
        <v>50</v>
      </c>
      <c r="I8604" s="34">
        <v>87</v>
      </c>
      <c r="J8604" s="34">
        <v>60</v>
      </c>
      <c r="K8604" s="34">
        <v>86</v>
      </c>
      <c r="L8604" s="34">
        <v>27</v>
      </c>
      <c r="M8604" s="34">
        <v>86</v>
      </c>
      <c r="N8604" s="34">
        <v>49</v>
      </c>
      <c r="O8604" s="34">
        <v>60</v>
      </c>
      <c r="P8604" s="34">
        <v>51</v>
      </c>
      <c r="Q8604" s="34">
        <v>105</v>
      </c>
      <c r="R8604" s="34">
        <v>52</v>
      </c>
      <c r="S8604" s="34">
        <v>105</v>
      </c>
      <c r="T8604" s="34">
        <v>35</v>
      </c>
      <c r="U8604" s="34">
        <v>59</v>
      </c>
      <c r="V8604" s="34">
        <v>82</v>
      </c>
      <c r="W8604" s="34">
        <v>49</v>
      </c>
      <c r="X8604" s="34">
        <v>94</v>
      </c>
      <c r="Y8604" s="34">
        <v>53</v>
      </c>
      <c r="Z8604" s="34">
        <v>89</v>
      </c>
      <c r="AA8604" s="34">
        <v>66</v>
      </c>
      <c r="AB8604" s="34">
        <v>40</v>
      </c>
      <c r="AC8604" s="34">
        <v>120</v>
      </c>
    </row>
    <row r="8605" spans="1:29" x14ac:dyDescent="0.2">
      <c r="A8605" s="34" t="s">
        <v>69098</v>
      </c>
      <c r="B8605" s="34">
        <v>133</v>
      </c>
      <c r="C8605" s="34">
        <v>308</v>
      </c>
      <c r="D8605" s="34">
        <v>231</v>
      </c>
      <c r="E8605" s="34">
        <v>279</v>
      </c>
      <c r="F8605" s="34">
        <v>175</v>
      </c>
      <c r="G8605" s="34">
        <v>237</v>
      </c>
      <c r="H8605" s="34">
        <v>161</v>
      </c>
      <c r="I8605" s="34">
        <v>251</v>
      </c>
      <c r="J8605" s="34">
        <v>195</v>
      </c>
      <c r="K8605" s="34">
        <v>277</v>
      </c>
      <c r="L8605" s="34">
        <v>121</v>
      </c>
      <c r="M8605" s="34">
        <v>265</v>
      </c>
      <c r="N8605" s="34">
        <v>150</v>
      </c>
      <c r="O8605" s="34">
        <v>210</v>
      </c>
      <c r="P8605" s="34">
        <v>176</v>
      </c>
      <c r="Q8605" s="34">
        <v>345</v>
      </c>
      <c r="R8605" s="34">
        <v>227</v>
      </c>
      <c r="S8605" s="34">
        <v>358</v>
      </c>
      <c r="T8605" s="34">
        <v>169</v>
      </c>
      <c r="U8605" s="34">
        <v>188</v>
      </c>
      <c r="V8605" s="34">
        <v>243</v>
      </c>
      <c r="W8605" s="34">
        <v>273</v>
      </c>
      <c r="X8605" s="34">
        <v>248</v>
      </c>
      <c r="Y8605" s="34">
        <v>262</v>
      </c>
      <c r="Z8605" s="34">
        <v>252</v>
      </c>
      <c r="AA8605" s="34">
        <v>344</v>
      </c>
      <c r="AB8605" s="34">
        <v>213</v>
      </c>
      <c r="AC8605" s="34">
        <v>467</v>
      </c>
    </row>
    <row r="8606" spans="1:29" x14ac:dyDescent="0.2">
      <c r="A8606" s="34" t="s">
        <v>69099</v>
      </c>
      <c r="B8606" s="34">
        <v>73</v>
      </c>
      <c r="C8606" s="34">
        <v>146</v>
      </c>
      <c r="D8606" s="34">
        <v>77</v>
      </c>
      <c r="E8606" s="34">
        <v>143</v>
      </c>
      <c r="F8606" s="34">
        <v>110</v>
      </c>
      <c r="G8606" s="34">
        <v>95</v>
      </c>
      <c r="H8606" s="34">
        <v>65</v>
      </c>
      <c r="I8606" s="34">
        <v>101</v>
      </c>
      <c r="J8606" s="34">
        <v>62</v>
      </c>
      <c r="K8606" s="34">
        <v>120</v>
      </c>
      <c r="L8606" s="34">
        <v>29</v>
      </c>
      <c r="M8606" s="34">
        <v>94</v>
      </c>
      <c r="N8606" s="34">
        <v>64</v>
      </c>
      <c r="O8606" s="34">
        <v>82</v>
      </c>
      <c r="P8606" s="34">
        <v>59</v>
      </c>
      <c r="Q8606" s="34">
        <v>108</v>
      </c>
      <c r="R8606" s="34">
        <v>82</v>
      </c>
      <c r="S8606" s="34">
        <v>140</v>
      </c>
      <c r="T8606" s="34">
        <v>43</v>
      </c>
      <c r="U8606" s="34">
        <v>113</v>
      </c>
      <c r="V8606" s="34">
        <v>68</v>
      </c>
      <c r="W8606" s="34">
        <v>87</v>
      </c>
      <c r="X8606" s="34">
        <v>78</v>
      </c>
      <c r="Y8606" s="34">
        <v>77</v>
      </c>
      <c r="Z8606" s="34">
        <v>67</v>
      </c>
      <c r="AA8606" s="34">
        <v>136</v>
      </c>
      <c r="AB8606" s="34">
        <v>67</v>
      </c>
      <c r="AC8606" s="34">
        <v>187</v>
      </c>
    </row>
    <row r="8607" spans="1:29" x14ac:dyDescent="0.2">
      <c r="A8607" s="34" t="s">
        <v>69100</v>
      </c>
      <c r="B8607" s="34">
        <v>64</v>
      </c>
      <c r="C8607" s="34">
        <v>52</v>
      </c>
      <c r="D8607" s="34">
        <v>48</v>
      </c>
      <c r="E8607" s="34">
        <v>69</v>
      </c>
      <c r="F8607" s="34">
        <v>67</v>
      </c>
      <c r="G8607" s="34">
        <v>54</v>
      </c>
      <c r="H8607" s="34">
        <v>48</v>
      </c>
      <c r="I8607" s="34">
        <v>38</v>
      </c>
      <c r="J8607" s="34">
        <v>46</v>
      </c>
      <c r="K8607" s="34">
        <v>82</v>
      </c>
      <c r="L8607" s="34">
        <v>52</v>
      </c>
      <c r="M8607" s="34">
        <v>58</v>
      </c>
      <c r="N8607" s="34">
        <v>50</v>
      </c>
      <c r="O8607" s="34">
        <v>55</v>
      </c>
      <c r="P8607" s="34">
        <v>50</v>
      </c>
      <c r="Q8607" s="34">
        <v>72</v>
      </c>
      <c r="R8607" s="34">
        <v>82</v>
      </c>
      <c r="S8607" s="34">
        <v>105</v>
      </c>
      <c r="T8607" s="34">
        <v>63</v>
      </c>
      <c r="U8607" s="34">
        <v>58</v>
      </c>
      <c r="V8607" s="34">
        <v>79</v>
      </c>
      <c r="W8607" s="34">
        <v>88</v>
      </c>
      <c r="X8607" s="34">
        <v>110</v>
      </c>
      <c r="Y8607" s="34">
        <v>60</v>
      </c>
      <c r="Z8607" s="34">
        <v>66</v>
      </c>
      <c r="AA8607" s="34">
        <v>78</v>
      </c>
      <c r="AB8607" s="34">
        <v>50</v>
      </c>
      <c r="AC8607" s="34">
        <v>103</v>
      </c>
    </row>
    <row r="8608" spans="1:29" x14ac:dyDescent="0.2">
      <c r="A8608" s="34" t="s">
        <v>69101</v>
      </c>
      <c r="B8608" s="34">
        <v>150</v>
      </c>
      <c r="C8608" s="34">
        <v>279</v>
      </c>
      <c r="D8608" s="34">
        <v>321</v>
      </c>
      <c r="E8608" s="34">
        <v>313</v>
      </c>
      <c r="F8608" s="34">
        <v>216</v>
      </c>
      <c r="G8608" s="34">
        <v>291</v>
      </c>
      <c r="H8608" s="34">
        <v>291</v>
      </c>
      <c r="I8608" s="34">
        <v>249</v>
      </c>
      <c r="J8608" s="34">
        <v>220</v>
      </c>
      <c r="K8608" s="34">
        <v>276</v>
      </c>
      <c r="L8608" s="34">
        <v>164</v>
      </c>
      <c r="M8608" s="34">
        <v>309</v>
      </c>
      <c r="N8608" s="34">
        <v>207</v>
      </c>
      <c r="O8608" s="34">
        <v>252</v>
      </c>
      <c r="P8608" s="34">
        <v>242</v>
      </c>
      <c r="Q8608" s="34">
        <v>376</v>
      </c>
      <c r="R8608" s="34">
        <v>306</v>
      </c>
      <c r="S8608" s="34">
        <v>368</v>
      </c>
      <c r="T8608" s="34">
        <v>240</v>
      </c>
      <c r="U8608" s="34">
        <v>288</v>
      </c>
      <c r="V8608" s="34">
        <v>287</v>
      </c>
      <c r="W8608" s="34">
        <v>343</v>
      </c>
      <c r="X8608" s="34">
        <v>257</v>
      </c>
      <c r="Y8608" s="34">
        <v>261</v>
      </c>
      <c r="Z8608" s="34">
        <v>275</v>
      </c>
      <c r="AA8608" s="34">
        <v>389</v>
      </c>
      <c r="AB8608" s="34">
        <v>293</v>
      </c>
      <c r="AC8608" s="34">
        <v>413</v>
      </c>
    </row>
    <row r="8609" spans="1:29" x14ac:dyDescent="0.2">
      <c r="A8609" s="34" t="s">
        <v>69102</v>
      </c>
      <c r="B8609" s="34">
        <v>39</v>
      </c>
      <c r="C8609" s="34">
        <v>77</v>
      </c>
      <c r="D8609" s="34">
        <v>61</v>
      </c>
      <c r="E8609" s="34">
        <v>85</v>
      </c>
      <c r="F8609" s="34">
        <v>62</v>
      </c>
      <c r="G8609" s="34">
        <v>108</v>
      </c>
      <c r="H8609" s="34">
        <v>43</v>
      </c>
      <c r="I8609" s="34">
        <v>61</v>
      </c>
      <c r="J8609" s="34">
        <v>40</v>
      </c>
      <c r="K8609" s="34">
        <v>92</v>
      </c>
      <c r="L8609" s="34">
        <v>17</v>
      </c>
      <c r="M8609" s="34">
        <v>55</v>
      </c>
      <c r="N8609" s="34">
        <v>40</v>
      </c>
      <c r="O8609" s="34">
        <v>63</v>
      </c>
      <c r="P8609" s="34">
        <v>44</v>
      </c>
      <c r="Q8609" s="34">
        <v>76</v>
      </c>
      <c r="R8609" s="34">
        <v>64</v>
      </c>
      <c r="S8609" s="34">
        <v>92</v>
      </c>
      <c r="T8609" s="34">
        <v>16</v>
      </c>
      <c r="U8609" s="34">
        <v>53</v>
      </c>
      <c r="V8609" s="34">
        <v>72</v>
      </c>
      <c r="W8609" s="34">
        <v>71</v>
      </c>
      <c r="X8609" s="34">
        <v>63</v>
      </c>
      <c r="Y8609" s="34">
        <v>53</v>
      </c>
      <c r="Z8609" s="34">
        <v>76</v>
      </c>
      <c r="AA8609" s="34">
        <v>116</v>
      </c>
      <c r="AB8609" s="34">
        <v>46</v>
      </c>
      <c r="AC8609" s="34">
        <v>109</v>
      </c>
    </row>
    <row r="8610" spans="1:29" x14ac:dyDescent="0.2">
      <c r="A8610" s="34" t="s">
        <v>69103</v>
      </c>
      <c r="B8610" s="34">
        <v>108</v>
      </c>
      <c r="C8610" s="34">
        <v>137</v>
      </c>
      <c r="D8610" s="34">
        <v>174</v>
      </c>
      <c r="E8610" s="34">
        <v>172</v>
      </c>
      <c r="F8610" s="34">
        <v>125</v>
      </c>
      <c r="G8610" s="34">
        <v>140</v>
      </c>
      <c r="H8610" s="34">
        <v>121</v>
      </c>
      <c r="I8610" s="34">
        <v>169</v>
      </c>
      <c r="J8610" s="34">
        <v>107</v>
      </c>
      <c r="K8610" s="34">
        <v>177</v>
      </c>
      <c r="L8610" s="34">
        <v>60</v>
      </c>
      <c r="M8610" s="34">
        <v>161</v>
      </c>
      <c r="N8610" s="34">
        <v>110</v>
      </c>
      <c r="O8610" s="34">
        <v>161</v>
      </c>
      <c r="P8610" s="34">
        <v>120</v>
      </c>
      <c r="Q8610" s="34">
        <v>199</v>
      </c>
      <c r="R8610" s="34">
        <v>116</v>
      </c>
      <c r="S8610" s="34">
        <v>169</v>
      </c>
      <c r="T8610" s="34">
        <v>85</v>
      </c>
      <c r="U8610" s="34">
        <v>119</v>
      </c>
      <c r="V8610" s="34">
        <v>141</v>
      </c>
      <c r="W8610" s="34">
        <v>135</v>
      </c>
      <c r="X8610" s="34">
        <v>151</v>
      </c>
      <c r="Y8610" s="34">
        <v>147</v>
      </c>
      <c r="Z8610" s="34">
        <v>157</v>
      </c>
      <c r="AA8610" s="34">
        <v>201</v>
      </c>
      <c r="AB8610" s="34">
        <v>103</v>
      </c>
      <c r="AC8610" s="34">
        <v>273</v>
      </c>
    </row>
    <row r="8611" spans="1:29" x14ac:dyDescent="0.2">
      <c r="A8611" s="34" t="s">
        <v>69104</v>
      </c>
      <c r="B8611" s="34">
        <v>53</v>
      </c>
      <c r="C8611" s="34">
        <v>48</v>
      </c>
      <c r="D8611" s="34">
        <v>83</v>
      </c>
      <c r="E8611" s="34">
        <v>69</v>
      </c>
      <c r="F8611" s="34">
        <v>68</v>
      </c>
      <c r="G8611" s="34">
        <v>49</v>
      </c>
      <c r="H8611" s="34">
        <v>48</v>
      </c>
      <c r="I8611" s="34">
        <v>45</v>
      </c>
      <c r="J8611" s="34">
        <v>53</v>
      </c>
      <c r="K8611" s="34">
        <v>75</v>
      </c>
      <c r="L8611" s="34">
        <v>30</v>
      </c>
      <c r="M8611" s="34">
        <v>60</v>
      </c>
      <c r="N8611" s="34">
        <v>38</v>
      </c>
      <c r="O8611" s="34">
        <v>59</v>
      </c>
      <c r="P8611" s="34">
        <v>41</v>
      </c>
      <c r="Q8611" s="34">
        <v>49</v>
      </c>
      <c r="R8611" s="34">
        <v>52</v>
      </c>
      <c r="S8611" s="34">
        <v>80</v>
      </c>
      <c r="T8611" s="34">
        <v>39</v>
      </c>
      <c r="U8611" s="34">
        <v>53</v>
      </c>
      <c r="V8611" s="34">
        <v>55</v>
      </c>
      <c r="W8611" s="34">
        <v>75</v>
      </c>
      <c r="X8611" s="34">
        <v>82</v>
      </c>
      <c r="Y8611" s="34">
        <v>59</v>
      </c>
      <c r="Z8611" s="34">
        <v>48</v>
      </c>
      <c r="AA8611" s="34">
        <v>106</v>
      </c>
      <c r="AB8611" s="34">
        <v>34</v>
      </c>
      <c r="AC8611" s="34">
        <v>150</v>
      </c>
    </row>
    <row r="8612" spans="1:29" x14ac:dyDescent="0.2">
      <c r="A8612" s="34" t="s">
        <v>69105</v>
      </c>
      <c r="B8612" s="34">
        <v>80</v>
      </c>
      <c r="C8612" s="34">
        <v>151</v>
      </c>
      <c r="D8612" s="34">
        <v>154</v>
      </c>
      <c r="E8612" s="34">
        <v>149</v>
      </c>
      <c r="F8612" s="34">
        <v>119</v>
      </c>
      <c r="G8612" s="34">
        <v>118</v>
      </c>
      <c r="H8612" s="34">
        <v>116</v>
      </c>
      <c r="I8612" s="34">
        <v>103</v>
      </c>
      <c r="J8612" s="34">
        <v>95</v>
      </c>
      <c r="K8612" s="34">
        <v>117</v>
      </c>
      <c r="L8612" s="34">
        <v>77</v>
      </c>
      <c r="M8612" s="34">
        <v>113</v>
      </c>
      <c r="N8612" s="34">
        <v>110</v>
      </c>
      <c r="O8612" s="34">
        <v>121</v>
      </c>
      <c r="P8612" s="34">
        <v>113</v>
      </c>
      <c r="Q8612" s="34">
        <v>173</v>
      </c>
      <c r="R8612" s="34">
        <v>134</v>
      </c>
      <c r="S8612" s="34">
        <v>191</v>
      </c>
      <c r="T8612" s="34">
        <v>99</v>
      </c>
      <c r="U8612" s="34">
        <v>129</v>
      </c>
      <c r="V8612" s="34">
        <v>118</v>
      </c>
      <c r="W8612" s="34">
        <v>136</v>
      </c>
      <c r="X8612" s="34">
        <v>136</v>
      </c>
      <c r="Y8612" s="34">
        <v>126</v>
      </c>
      <c r="Z8612" s="34">
        <v>110</v>
      </c>
      <c r="AA8612" s="34">
        <v>163</v>
      </c>
      <c r="AB8612" s="34">
        <v>113</v>
      </c>
      <c r="AC8612" s="34">
        <v>215</v>
      </c>
    </row>
    <row r="8613" spans="1:29" x14ac:dyDescent="0.2">
      <c r="A8613" s="34" t="s">
        <v>69106</v>
      </c>
      <c r="B8613" s="34">
        <v>68</v>
      </c>
      <c r="C8613" s="34">
        <v>60</v>
      </c>
      <c r="D8613" s="34">
        <v>59</v>
      </c>
      <c r="E8613" s="34">
        <v>58</v>
      </c>
      <c r="F8613" s="34">
        <v>49</v>
      </c>
      <c r="G8613" s="34">
        <v>24</v>
      </c>
      <c r="H8613" s="34">
        <v>74</v>
      </c>
      <c r="I8613" s="34">
        <v>33</v>
      </c>
      <c r="J8613" s="34">
        <v>47</v>
      </c>
      <c r="K8613" s="34">
        <v>55</v>
      </c>
      <c r="L8613" s="34">
        <v>45</v>
      </c>
      <c r="M8613" s="34">
        <v>56</v>
      </c>
      <c r="N8613" s="34">
        <v>58</v>
      </c>
      <c r="O8613" s="34">
        <v>71</v>
      </c>
      <c r="P8613" s="34">
        <v>62</v>
      </c>
      <c r="Q8613" s="34">
        <v>88</v>
      </c>
      <c r="R8613" s="34">
        <v>92</v>
      </c>
      <c r="S8613" s="34">
        <v>55</v>
      </c>
      <c r="T8613" s="34">
        <v>69</v>
      </c>
      <c r="U8613" s="34">
        <v>60</v>
      </c>
      <c r="V8613" s="34">
        <v>60</v>
      </c>
      <c r="W8613" s="34">
        <v>84</v>
      </c>
      <c r="X8613" s="34">
        <v>108</v>
      </c>
      <c r="Y8613" s="34">
        <v>80</v>
      </c>
      <c r="Z8613" s="34">
        <v>47</v>
      </c>
      <c r="AA8613" s="34">
        <v>59</v>
      </c>
      <c r="AB8613" s="34">
        <v>99</v>
      </c>
      <c r="AC8613" s="34">
        <v>92</v>
      </c>
    </row>
    <row r="8614" spans="1:29" x14ac:dyDescent="0.2">
      <c r="A8614" s="34" t="s">
        <v>69107</v>
      </c>
      <c r="B8614" s="34">
        <v>85</v>
      </c>
      <c r="C8614" s="34">
        <v>89</v>
      </c>
      <c r="D8614" s="34">
        <v>145</v>
      </c>
      <c r="E8614" s="34">
        <v>118</v>
      </c>
      <c r="F8614" s="34">
        <v>124</v>
      </c>
      <c r="G8614" s="34">
        <v>115</v>
      </c>
      <c r="H8614" s="34">
        <v>118</v>
      </c>
      <c r="I8614" s="34">
        <v>126</v>
      </c>
      <c r="J8614" s="34">
        <v>79</v>
      </c>
      <c r="K8614" s="34">
        <v>141</v>
      </c>
      <c r="L8614" s="34">
        <v>56</v>
      </c>
      <c r="M8614" s="34">
        <v>112</v>
      </c>
      <c r="N8614" s="34">
        <v>74</v>
      </c>
      <c r="O8614" s="34">
        <v>107</v>
      </c>
      <c r="P8614" s="34">
        <v>82</v>
      </c>
      <c r="Q8614" s="34">
        <v>128</v>
      </c>
      <c r="R8614" s="34">
        <v>111</v>
      </c>
      <c r="S8614" s="34">
        <v>156</v>
      </c>
      <c r="T8614" s="34">
        <v>99</v>
      </c>
      <c r="U8614" s="34">
        <v>103</v>
      </c>
      <c r="V8614" s="34">
        <v>138</v>
      </c>
      <c r="W8614" s="34">
        <v>126</v>
      </c>
      <c r="X8614" s="34">
        <v>171</v>
      </c>
      <c r="Y8614" s="34">
        <v>101</v>
      </c>
      <c r="Z8614" s="34">
        <v>108</v>
      </c>
      <c r="AA8614" s="34">
        <v>154</v>
      </c>
      <c r="AB8614" s="34">
        <v>86</v>
      </c>
      <c r="AC8614" s="34">
        <v>198</v>
      </c>
    </row>
    <row r="8615" spans="1:29" x14ac:dyDescent="0.2">
      <c r="A8615" s="34" t="s">
        <v>69108</v>
      </c>
      <c r="B8615" s="34">
        <v>70</v>
      </c>
      <c r="C8615" s="34">
        <v>62</v>
      </c>
      <c r="D8615" s="34">
        <v>72</v>
      </c>
      <c r="E8615" s="34">
        <v>66</v>
      </c>
      <c r="F8615" s="34">
        <v>67</v>
      </c>
      <c r="G8615" s="34">
        <v>48</v>
      </c>
      <c r="H8615" s="34">
        <v>56</v>
      </c>
      <c r="I8615" s="34">
        <v>66</v>
      </c>
      <c r="J8615" s="34">
        <v>63</v>
      </c>
      <c r="K8615" s="34">
        <v>70</v>
      </c>
      <c r="L8615" s="34">
        <v>33</v>
      </c>
      <c r="M8615" s="34">
        <v>45</v>
      </c>
      <c r="N8615" s="34">
        <v>88</v>
      </c>
      <c r="O8615" s="34">
        <v>81</v>
      </c>
      <c r="P8615" s="34">
        <v>60</v>
      </c>
      <c r="Q8615" s="34">
        <v>91</v>
      </c>
      <c r="R8615" s="34">
        <v>67</v>
      </c>
      <c r="S8615" s="34">
        <v>85</v>
      </c>
      <c r="T8615" s="34">
        <v>83</v>
      </c>
      <c r="U8615" s="34">
        <v>63</v>
      </c>
      <c r="V8615" s="34">
        <v>63</v>
      </c>
      <c r="W8615" s="34">
        <v>64</v>
      </c>
      <c r="X8615" s="34">
        <v>70</v>
      </c>
      <c r="Y8615" s="34">
        <v>70</v>
      </c>
      <c r="Z8615" s="34">
        <v>75</v>
      </c>
      <c r="AA8615" s="34">
        <v>79</v>
      </c>
      <c r="AB8615" s="34">
        <v>81</v>
      </c>
      <c r="AC8615" s="34">
        <v>113</v>
      </c>
    </row>
    <row r="8616" spans="1:29" x14ac:dyDescent="0.2">
      <c r="A8616" s="34" t="s">
        <v>69109</v>
      </c>
      <c r="B8616" s="34">
        <v>104</v>
      </c>
      <c r="C8616" s="34">
        <v>161</v>
      </c>
      <c r="D8616" s="34">
        <v>163</v>
      </c>
      <c r="E8616" s="34">
        <v>186</v>
      </c>
      <c r="F8616" s="34">
        <v>163</v>
      </c>
      <c r="G8616" s="34">
        <v>126</v>
      </c>
      <c r="H8616" s="34">
        <v>112</v>
      </c>
      <c r="I8616" s="34">
        <v>126</v>
      </c>
      <c r="J8616" s="34">
        <v>152</v>
      </c>
      <c r="K8616" s="34">
        <v>198</v>
      </c>
      <c r="L8616" s="34">
        <v>92</v>
      </c>
      <c r="M8616" s="34">
        <v>130</v>
      </c>
      <c r="N8616" s="34">
        <v>130</v>
      </c>
      <c r="O8616" s="34">
        <v>166</v>
      </c>
      <c r="P8616" s="34">
        <v>136</v>
      </c>
      <c r="Q8616" s="34">
        <v>181</v>
      </c>
      <c r="R8616" s="34">
        <v>163</v>
      </c>
      <c r="S8616" s="34">
        <v>223</v>
      </c>
      <c r="T8616" s="34">
        <v>123</v>
      </c>
      <c r="U8616" s="34">
        <v>127</v>
      </c>
      <c r="V8616" s="34">
        <v>166</v>
      </c>
      <c r="W8616" s="34">
        <v>124</v>
      </c>
      <c r="X8616" s="34">
        <v>215</v>
      </c>
      <c r="Y8616" s="34">
        <v>168</v>
      </c>
      <c r="Z8616" s="34">
        <v>174</v>
      </c>
      <c r="AA8616" s="34">
        <v>185</v>
      </c>
      <c r="AB8616" s="34">
        <v>178</v>
      </c>
      <c r="AC8616" s="34">
        <v>234</v>
      </c>
    </row>
    <row r="8617" spans="1:29" x14ac:dyDescent="0.2">
      <c r="A8617" s="34" t="s">
        <v>69110</v>
      </c>
      <c r="B8617" s="34">
        <v>123</v>
      </c>
      <c r="C8617" s="34">
        <v>135</v>
      </c>
      <c r="D8617" s="34">
        <v>181</v>
      </c>
      <c r="E8617" s="34">
        <v>151</v>
      </c>
      <c r="F8617" s="34">
        <v>175</v>
      </c>
      <c r="G8617" s="34">
        <v>172</v>
      </c>
      <c r="H8617" s="34">
        <v>185</v>
      </c>
      <c r="I8617" s="34">
        <v>107</v>
      </c>
      <c r="J8617" s="34">
        <v>109</v>
      </c>
      <c r="K8617" s="34">
        <v>147</v>
      </c>
      <c r="L8617" s="34">
        <v>70</v>
      </c>
      <c r="M8617" s="34">
        <v>106</v>
      </c>
      <c r="N8617" s="34">
        <v>113</v>
      </c>
      <c r="O8617" s="34">
        <v>110</v>
      </c>
      <c r="P8617" s="34">
        <v>118</v>
      </c>
      <c r="Q8617" s="34">
        <v>190</v>
      </c>
      <c r="R8617" s="34">
        <v>136</v>
      </c>
      <c r="S8617" s="34">
        <v>159</v>
      </c>
      <c r="T8617" s="34">
        <v>121</v>
      </c>
      <c r="U8617" s="34">
        <v>120</v>
      </c>
      <c r="V8617" s="34">
        <v>179</v>
      </c>
      <c r="W8617" s="34">
        <v>142</v>
      </c>
      <c r="X8617" s="34">
        <v>188</v>
      </c>
      <c r="Y8617" s="34">
        <v>106</v>
      </c>
      <c r="Z8617" s="34">
        <v>152</v>
      </c>
      <c r="AA8617" s="34">
        <v>169</v>
      </c>
      <c r="AB8617" s="34">
        <v>165</v>
      </c>
      <c r="AC8617" s="34">
        <v>256</v>
      </c>
    </row>
    <row r="8618" spans="1:29" x14ac:dyDescent="0.2">
      <c r="A8618" s="34" t="s">
        <v>69111</v>
      </c>
      <c r="B8618" s="34">
        <v>247</v>
      </c>
      <c r="C8618" s="34">
        <v>353</v>
      </c>
      <c r="D8618" s="34">
        <v>518</v>
      </c>
      <c r="E8618" s="34">
        <v>345</v>
      </c>
      <c r="F8618" s="34">
        <v>401</v>
      </c>
      <c r="G8618" s="34">
        <v>320</v>
      </c>
      <c r="H8618" s="34">
        <v>371</v>
      </c>
      <c r="I8618" s="34">
        <v>317</v>
      </c>
      <c r="J8618" s="34">
        <v>325</v>
      </c>
      <c r="K8618" s="34">
        <v>366</v>
      </c>
      <c r="L8618" s="34">
        <v>217</v>
      </c>
      <c r="M8618" s="34">
        <v>337</v>
      </c>
      <c r="N8618" s="34">
        <v>312</v>
      </c>
      <c r="O8618" s="34">
        <v>346</v>
      </c>
      <c r="P8618" s="34">
        <v>322</v>
      </c>
      <c r="Q8618" s="34">
        <v>437</v>
      </c>
      <c r="R8618" s="34">
        <v>449</v>
      </c>
      <c r="S8618" s="34">
        <v>505</v>
      </c>
      <c r="T8618" s="34">
        <v>271</v>
      </c>
      <c r="U8618" s="34">
        <v>308</v>
      </c>
      <c r="V8618" s="34">
        <v>441</v>
      </c>
      <c r="W8618" s="34">
        <v>390</v>
      </c>
      <c r="X8618" s="34">
        <v>478</v>
      </c>
      <c r="Y8618" s="34">
        <v>320</v>
      </c>
      <c r="Z8618" s="34">
        <v>498</v>
      </c>
      <c r="AA8618" s="34">
        <v>495</v>
      </c>
      <c r="AB8618" s="34">
        <v>288</v>
      </c>
      <c r="AC8618" s="34">
        <v>591</v>
      </c>
    </row>
    <row r="8619" spans="1:29" x14ac:dyDescent="0.2">
      <c r="A8619" s="34" t="s">
        <v>69112</v>
      </c>
      <c r="B8619" s="34">
        <v>91</v>
      </c>
      <c r="C8619" s="34">
        <v>169</v>
      </c>
      <c r="D8619" s="34">
        <v>169</v>
      </c>
      <c r="E8619" s="34">
        <v>159</v>
      </c>
      <c r="F8619" s="34">
        <v>169</v>
      </c>
      <c r="G8619" s="34">
        <v>171</v>
      </c>
      <c r="H8619" s="34">
        <v>126</v>
      </c>
      <c r="I8619" s="34">
        <v>134</v>
      </c>
      <c r="J8619" s="34">
        <v>98</v>
      </c>
      <c r="K8619" s="34">
        <v>138</v>
      </c>
      <c r="L8619" s="34">
        <v>79</v>
      </c>
      <c r="M8619" s="34">
        <v>123</v>
      </c>
      <c r="N8619" s="34">
        <v>93</v>
      </c>
      <c r="O8619" s="34">
        <v>141</v>
      </c>
      <c r="P8619" s="34">
        <v>99</v>
      </c>
      <c r="Q8619" s="34">
        <v>162</v>
      </c>
      <c r="R8619" s="34">
        <v>159</v>
      </c>
      <c r="S8619" s="34">
        <v>163</v>
      </c>
      <c r="T8619" s="34">
        <v>128</v>
      </c>
      <c r="U8619" s="34">
        <v>138</v>
      </c>
      <c r="V8619" s="34">
        <v>148</v>
      </c>
      <c r="W8619" s="34">
        <v>170</v>
      </c>
      <c r="X8619" s="34">
        <v>186</v>
      </c>
      <c r="Y8619" s="34">
        <v>121</v>
      </c>
      <c r="Z8619" s="34">
        <v>162</v>
      </c>
      <c r="AA8619" s="34">
        <v>203</v>
      </c>
      <c r="AB8619" s="34">
        <v>136</v>
      </c>
      <c r="AC8619" s="34">
        <v>254</v>
      </c>
    </row>
    <row r="8620" spans="1:29" x14ac:dyDescent="0.2">
      <c r="A8620" s="34" t="s">
        <v>69113</v>
      </c>
      <c r="B8620" s="34">
        <v>113</v>
      </c>
      <c r="C8620" s="34">
        <v>279</v>
      </c>
      <c r="D8620" s="34">
        <v>171</v>
      </c>
      <c r="E8620" s="34">
        <v>306</v>
      </c>
      <c r="F8620" s="34">
        <v>159</v>
      </c>
      <c r="G8620" s="34">
        <v>286</v>
      </c>
      <c r="H8620" s="34">
        <v>148</v>
      </c>
      <c r="I8620" s="34">
        <v>270</v>
      </c>
      <c r="J8620" s="34">
        <v>138</v>
      </c>
      <c r="K8620" s="34">
        <v>342</v>
      </c>
      <c r="L8620" s="34">
        <v>71</v>
      </c>
      <c r="M8620" s="34">
        <v>188</v>
      </c>
      <c r="N8620" s="34">
        <v>95</v>
      </c>
      <c r="O8620" s="34">
        <v>208</v>
      </c>
      <c r="P8620" s="34">
        <v>114</v>
      </c>
      <c r="Q8620" s="34">
        <v>310</v>
      </c>
      <c r="R8620" s="34">
        <v>121</v>
      </c>
      <c r="S8620" s="34">
        <v>290</v>
      </c>
      <c r="T8620" s="34">
        <v>112</v>
      </c>
      <c r="U8620" s="34">
        <v>205</v>
      </c>
      <c r="V8620" s="34">
        <v>153</v>
      </c>
      <c r="W8620" s="34">
        <v>268</v>
      </c>
      <c r="X8620" s="34">
        <v>163</v>
      </c>
      <c r="Y8620" s="34">
        <v>190</v>
      </c>
      <c r="Z8620" s="34">
        <v>179</v>
      </c>
      <c r="AA8620" s="34">
        <v>325</v>
      </c>
      <c r="AB8620" s="34">
        <v>146</v>
      </c>
      <c r="AC8620" s="34">
        <v>358</v>
      </c>
    </row>
    <row r="8621" spans="1:29" x14ac:dyDescent="0.2">
      <c r="A8621" s="34" t="s">
        <v>69114</v>
      </c>
      <c r="B8621" s="34">
        <v>64</v>
      </c>
      <c r="C8621" s="34">
        <v>77</v>
      </c>
      <c r="D8621" s="34">
        <v>137</v>
      </c>
      <c r="E8621" s="34">
        <v>108</v>
      </c>
      <c r="F8621" s="34">
        <v>90</v>
      </c>
      <c r="G8621" s="34">
        <v>111</v>
      </c>
      <c r="H8621" s="34">
        <v>112</v>
      </c>
      <c r="I8621" s="34">
        <v>104</v>
      </c>
      <c r="J8621" s="34">
        <v>69</v>
      </c>
      <c r="K8621" s="34">
        <v>143</v>
      </c>
      <c r="L8621" s="34">
        <v>66</v>
      </c>
      <c r="M8621" s="34">
        <v>78</v>
      </c>
      <c r="N8621" s="34">
        <v>75</v>
      </c>
      <c r="O8621" s="34">
        <v>100</v>
      </c>
      <c r="P8621" s="34">
        <v>83</v>
      </c>
      <c r="Q8621" s="34">
        <v>126</v>
      </c>
      <c r="R8621" s="34">
        <v>84</v>
      </c>
      <c r="S8621" s="34">
        <v>151</v>
      </c>
      <c r="T8621" s="34">
        <v>85</v>
      </c>
      <c r="U8621" s="34">
        <v>97</v>
      </c>
      <c r="V8621" s="34">
        <v>110</v>
      </c>
      <c r="W8621" s="34">
        <v>137</v>
      </c>
      <c r="X8621" s="34">
        <v>118</v>
      </c>
      <c r="Y8621" s="34">
        <v>89</v>
      </c>
      <c r="Z8621" s="34">
        <v>127</v>
      </c>
      <c r="AA8621" s="34">
        <v>168</v>
      </c>
      <c r="AB8621" s="34">
        <v>88</v>
      </c>
      <c r="AC8621" s="34">
        <v>207</v>
      </c>
    </row>
    <row r="8622" spans="1:29" x14ac:dyDescent="0.2">
      <c r="A8622" s="34" t="s">
        <v>69115</v>
      </c>
      <c r="B8622" s="34">
        <v>357</v>
      </c>
      <c r="C8622" s="34">
        <v>461</v>
      </c>
      <c r="D8622" s="34">
        <v>545</v>
      </c>
      <c r="E8622" s="34">
        <v>512</v>
      </c>
      <c r="F8622" s="34">
        <v>484</v>
      </c>
      <c r="G8622" s="34">
        <v>411</v>
      </c>
      <c r="H8622" s="34">
        <v>416</v>
      </c>
      <c r="I8622" s="34">
        <v>438</v>
      </c>
      <c r="J8622" s="34">
        <v>391</v>
      </c>
      <c r="K8622" s="34">
        <v>552</v>
      </c>
      <c r="L8622" s="34">
        <v>300</v>
      </c>
      <c r="M8622" s="34">
        <v>393</v>
      </c>
      <c r="N8622" s="34">
        <v>426</v>
      </c>
      <c r="O8622" s="34">
        <v>475</v>
      </c>
      <c r="P8622" s="34">
        <v>418</v>
      </c>
      <c r="Q8622" s="34">
        <v>610</v>
      </c>
      <c r="R8622" s="34">
        <v>512</v>
      </c>
      <c r="S8622" s="34">
        <v>570</v>
      </c>
      <c r="T8622" s="34">
        <v>366</v>
      </c>
      <c r="U8622" s="34">
        <v>457</v>
      </c>
      <c r="V8622" s="34">
        <v>409</v>
      </c>
      <c r="W8622" s="34">
        <v>539</v>
      </c>
      <c r="X8622" s="34">
        <v>613</v>
      </c>
      <c r="Y8622" s="34">
        <v>499</v>
      </c>
      <c r="Z8622" s="34">
        <v>507</v>
      </c>
      <c r="AA8622" s="34">
        <v>608</v>
      </c>
      <c r="AB8622" s="34">
        <v>457</v>
      </c>
      <c r="AC8622" s="34">
        <v>728</v>
      </c>
    </row>
    <row r="8623" spans="1:29" x14ac:dyDescent="0.2">
      <c r="A8623" s="34" t="s">
        <v>69116</v>
      </c>
      <c r="B8623" s="34">
        <v>80</v>
      </c>
      <c r="C8623" s="34">
        <v>107</v>
      </c>
      <c r="D8623" s="34">
        <v>74</v>
      </c>
      <c r="E8623" s="34">
        <v>107</v>
      </c>
      <c r="F8623" s="34">
        <v>68</v>
      </c>
      <c r="G8623" s="34">
        <v>114</v>
      </c>
      <c r="H8623" s="34">
        <v>67</v>
      </c>
      <c r="I8623" s="34">
        <v>97</v>
      </c>
      <c r="J8623" s="34">
        <v>43</v>
      </c>
      <c r="K8623" s="34">
        <v>173</v>
      </c>
      <c r="L8623" s="34">
        <v>23</v>
      </c>
      <c r="M8623" s="34">
        <v>105</v>
      </c>
      <c r="N8623" s="34">
        <v>50</v>
      </c>
      <c r="O8623" s="34">
        <v>92</v>
      </c>
      <c r="P8623" s="34">
        <v>54</v>
      </c>
      <c r="Q8623" s="34">
        <v>95</v>
      </c>
      <c r="R8623" s="34">
        <v>60</v>
      </c>
      <c r="S8623" s="34">
        <v>134</v>
      </c>
      <c r="T8623" s="34">
        <v>32</v>
      </c>
      <c r="U8623" s="34">
        <v>69</v>
      </c>
      <c r="V8623" s="34">
        <v>57</v>
      </c>
      <c r="W8623" s="34">
        <v>114</v>
      </c>
      <c r="X8623" s="34">
        <v>85</v>
      </c>
      <c r="Y8623" s="34">
        <v>75</v>
      </c>
      <c r="Z8623" s="34">
        <v>39</v>
      </c>
      <c r="AA8623" s="34">
        <v>103</v>
      </c>
      <c r="AB8623" s="34">
        <v>44</v>
      </c>
      <c r="AC8623" s="34">
        <v>162</v>
      </c>
    </row>
    <row r="8624" spans="1:29" x14ac:dyDescent="0.2">
      <c r="A8624" s="34" t="s">
        <v>69117</v>
      </c>
      <c r="B8624" s="34">
        <v>107</v>
      </c>
      <c r="C8624" s="34">
        <v>66</v>
      </c>
      <c r="D8624" s="34">
        <v>123</v>
      </c>
      <c r="E8624" s="34">
        <v>91</v>
      </c>
      <c r="F8624" s="34">
        <v>153</v>
      </c>
      <c r="G8624" s="34">
        <v>128</v>
      </c>
      <c r="H8624" s="34">
        <v>184</v>
      </c>
      <c r="I8624" s="34">
        <v>89</v>
      </c>
      <c r="J8624" s="34">
        <v>131</v>
      </c>
      <c r="K8624" s="34">
        <v>79</v>
      </c>
      <c r="L8624" s="34">
        <v>102</v>
      </c>
      <c r="M8624" s="34">
        <v>126</v>
      </c>
      <c r="N8624" s="34">
        <v>112</v>
      </c>
      <c r="O8624" s="34">
        <v>90</v>
      </c>
      <c r="P8624" s="34">
        <v>105</v>
      </c>
      <c r="Q8624" s="34">
        <v>131</v>
      </c>
      <c r="R8624" s="34">
        <v>161</v>
      </c>
      <c r="S8624" s="34">
        <v>120</v>
      </c>
      <c r="T8624" s="34">
        <v>146</v>
      </c>
      <c r="U8624" s="34">
        <v>85</v>
      </c>
      <c r="V8624" s="34">
        <v>155</v>
      </c>
      <c r="W8624" s="34">
        <v>94</v>
      </c>
      <c r="X8624" s="34">
        <v>121</v>
      </c>
      <c r="Y8624" s="34">
        <v>120</v>
      </c>
      <c r="Z8624" s="34">
        <v>114</v>
      </c>
      <c r="AA8624" s="34">
        <v>117</v>
      </c>
      <c r="AB8624" s="34">
        <v>143</v>
      </c>
      <c r="AC8624" s="34">
        <v>185</v>
      </c>
    </row>
    <row r="8625" spans="1:29" x14ac:dyDescent="0.2">
      <c r="A8625" s="34" t="s">
        <v>69118</v>
      </c>
      <c r="B8625" s="34">
        <v>131</v>
      </c>
      <c r="C8625" s="34">
        <v>137</v>
      </c>
      <c r="D8625" s="34">
        <v>118</v>
      </c>
      <c r="E8625" s="34">
        <v>155</v>
      </c>
      <c r="F8625" s="34">
        <v>149</v>
      </c>
      <c r="G8625" s="34">
        <v>171</v>
      </c>
      <c r="H8625" s="34">
        <v>108</v>
      </c>
      <c r="I8625" s="34">
        <v>128</v>
      </c>
      <c r="J8625" s="34">
        <v>105</v>
      </c>
      <c r="K8625" s="34">
        <v>151</v>
      </c>
      <c r="L8625" s="34">
        <v>101</v>
      </c>
      <c r="M8625" s="34">
        <v>134</v>
      </c>
      <c r="N8625" s="34">
        <v>96</v>
      </c>
      <c r="O8625" s="34">
        <v>110</v>
      </c>
      <c r="P8625" s="34">
        <v>117</v>
      </c>
      <c r="Q8625" s="34">
        <v>160</v>
      </c>
      <c r="R8625" s="34">
        <v>122</v>
      </c>
      <c r="S8625" s="34">
        <v>162</v>
      </c>
      <c r="T8625" s="34">
        <v>109</v>
      </c>
      <c r="U8625" s="34">
        <v>114</v>
      </c>
      <c r="V8625" s="34">
        <v>145</v>
      </c>
      <c r="W8625" s="34">
        <v>161</v>
      </c>
      <c r="X8625" s="34">
        <v>97</v>
      </c>
      <c r="Y8625" s="34">
        <v>160</v>
      </c>
      <c r="Z8625" s="34">
        <v>104</v>
      </c>
      <c r="AA8625" s="34">
        <v>183</v>
      </c>
      <c r="AB8625" s="34">
        <v>134</v>
      </c>
      <c r="AC8625" s="34">
        <v>249</v>
      </c>
    </row>
    <row r="8626" spans="1:29" x14ac:dyDescent="0.2">
      <c r="A8626" s="34" t="s">
        <v>69119</v>
      </c>
      <c r="B8626" s="34">
        <v>62</v>
      </c>
      <c r="C8626" s="34">
        <v>110</v>
      </c>
      <c r="D8626" s="34">
        <v>81</v>
      </c>
      <c r="E8626" s="34">
        <v>133</v>
      </c>
      <c r="F8626" s="34">
        <v>89</v>
      </c>
      <c r="G8626" s="34">
        <v>85</v>
      </c>
      <c r="H8626" s="34">
        <v>73</v>
      </c>
      <c r="I8626" s="34">
        <v>116</v>
      </c>
      <c r="J8626" s="34">
        <v>74</v>
      </c>
      <c r="K8626" s="34">
        <v>134</v>
      </c>
      <c r="L8626" s="34">
        <v>33</v>
      </c>
      <c r="M8626" s="34">
        <v>105</v>
      </c>
      <c r="N8626" s="34">
        <v>35</v>
      </c>
      <c r="O8626" s="34">
        <v>92</v>
      </c>
      <c r="P8626" s="34">
        <v>72</v>
      </c>
      <c r="Q8626" s="34">
        <v>175</v>
      </c>
      <c r="R8626" s="34">
        <v>56</v>
      </c>
      <c r="S8626" s="34">
        <v>118</v>
      </c>
      <c r="T8626" s="34">
        <v>75</v>
      </c>
      <c r="U8626" s="34">
        <v>105</v>
      </c>
      <c r="V8626" s="34">
        <v>82</v>
      </c>
      <c r="W8626" s="34">
        <v>136</v>
      </c>
      <c r="X8626" s="34">
        <v>74</v>
      </c>
      <c r="Y8626" s="34">
        <v>120</v>
      </c>
      <c r="Z8626" s="34">
        <v>74</v>
      </c>
      <c r="AA8626" s="34">
        <v>164</v>
      </c>
      <c r="AB8626" s="34">
        <v>80</v>
      </c>
      <c r="AC8626" s="34">
        <v>206</v>
      </c>
    </row>
    <row r="8627" spans="1:29" x14ac:dyDescent="0.2">
      <c r="A8627" s="34" t="s">
        <v>69120</v>
      </c>
      <c r="B8627" s="34">
        <v>123</v>
      </c>
      <c r="C8627" s="34">
        <v>97</v>
      </c>
      <c r="D8627" s="34">
        <v>106</v>
      </c>
      <c r="E8627" s="34">
        <v>119</v>
      </c>
      <c r="F8627" s="34">
        <v>101</v>
      </c>
      <c r="G8627" s="34">
        <v>129</v>
      </c>
      <c r="H8627" s="34">
        <v>98</v>
      </c>
      <c r="I8627" s="34">
        <v>104</v>
      </c>
      <c r="J8627" s="34">
        <v>112</v>
      </c>
      <c r="K8627" s="34">
        <v>111</v>
      </c>
      <c r="L8627" s="34">
        <v>106</v>
      </c>
      <c r="M8627" s="34">
        <v>144</v>
      </c>
      <c r="N8627" s="34">
        <v>88</v>
      </c>
      <c r="O8627" s="34">
        <v>129</v>
      </c>
      <c r="P8627" s="34">
        <v>127</v>
      </c>
      <c r="Q8627" s="34">
        <v>144</v>
      </c>
      <c r="R8627" s="34">
        <v>166</v>
      </c>
      <c r="S8627" s="34">
        <v>138</v>
      </c>
      <c r="T8627" s="34">
        <v>114</v>
      </c>
      <c r="U8627" s="34">
        <v>137</v>
      </c>
      <c r="V8627" s="34">
        <v>138</v>
      </c>
      <c r="W8627" s="34">
        <v>177</v>
      </c>
      <c r="X8627" s="34">
        <v>179</v>
      </c>
      <c r="Y8627" s="34">
        <v>165</v>
      </c>
      <c r="Z8627" s="34">
        <v>122</v>
      </c>
      <c r="AA8627" s="34">
        <v>162</v>
      </c>
      <c r="AB8627" s="34">
        <v>218</v>
      </c>
      <c r="AC8627" s="34">
        <v>197</v>
      </c>
    </row>
    <row r="8628" spans="1:29" x14ac:dyDescent="0.2">
      <c r="A8628" s="34" t="s">
        <v>69121</v>
      </c>
      <c r="B8628" s="34">
        <v>34</v>
      </c>
      <c r="C8628" s="34">
        <v>82</v>
      </c>
      <c r="D8628" s="34">
        <v>53</v>
      </c>
      <c r="E8628" s="34">
        <v>67</v>
      </c>
      <c r="F8628" s="34">
        <v>42</v>
      </c>
      <c r="G8628" s="34">
        <v>89</v>
      </c>
      <c r="H8628" s="34">
        <v>31</v>
      </c>
      <c r="I8628" s="34">
        <v>78</v>
      </c>
      <c r="J8628" s="34">
        <v>20</v>
      </c>
      <c r="K8628" s="34">
        <v>95</v>
      </c>
      <c r="L8628" s="34">
        <v>10</v>
      </c>
      <c r="M8628" s="34">
        <v>51</v>
      </c>
      <c r="N8628" s="34">
        <v>24</v>
      </c>
      <c r="O8628" s="34">
        <v>53</v>
      </c>
      <c r="P8628" s="34">
        <v>32</v>
      </c>
      <c r="Q8628" s="34">
        <v>74</v>
      </c>
      <c r="R8628" s="34">
        <v>33</v>
      </c>
      <c r="S8628" s="34">
        <v>109</v>
      </c>
      <c r="T8628" s="34">
        <v>13</v>
      </c>
      <c r="U8628" s="34">
        <v>41</v>
      </c>
      <c r="V8628" s="34">
        <v>49</v>
      </c>
      <c r="W8628" s="34">
        <v>38</v>
      </c>
      <c r="X8628" s="34">
        <v>56</v>
      </c>
      <c r="Y8628" s="34">
        <v>32</v>
      </c>
      <c r="Z8628" s="34">
        <v>49</v>
      </c>
      <c r="AA8628" s="34">
        <v>82</v>
      </c>
      <c r="AB8628" s="34">
        <v>21</v>
      </c>
      <c r="AC8628" s="34">
        <v>89</v>
      </c>
    </row>
    <row r="8629" spans="1:29" x14ac:dyDescent="0.2">
      <c r="A8629" s="34" t="s">
        <v>69122</v>
      </c>
      <c r="B8629" s="34">
        <v>70</v>
      </c>
      <c r="C8629" s="34">
        <v>268</v>
      </c>
      <c r="D8629" s="34">
        <v>84</v>
      </c>
      <c r="E8629" s="34">
        <v>418</v>
      </c>
      <c r="F8629" s="34">
        <v>108</v>
      </c>
      <c r="G8629" s="34">
        <v>370</v>
      </c>
      <c r="H8629" s="34">
        <v>134</v>
      </c>
      <c r="I8629" s="34">
        <v>300</v>
      </c>
      <c r="J8629" s="34">
        <v>109</v>
      </c>
      <c r="K8629" s="34">
        <v>379</v>
      </c>
      <c r="L8629" s="34">
        <v>89</v>
      </c>
      <c r="M8629" s="34">
        <v>280</v>
      </c>
      <c r="N8629" s="34">
        <v>94</v>
      </c>
      <c r="O8629" s="34">
        <v>225</v>
      </c>
      <c r="P8629" s="34">
        <v>104</v>
      </c>
      <c r="Q8629" s="34">
        <v>305</v>
      </c>
      <c r="R8629" s="34">
        <v>127</v>
      </c>
      <c r="S8629" s="34">
        <v>344</v>
      </c>
      <c r="T8629" s="34">
        <v>97</v>
      </c>
      <c r="U8629" s="34">
        <v>216</v>
      </c>
      <c r="V8629" s="34">
        <v>143</v>
      </c>
      <c r="W8629" s="34">
        <v>243</v>
      </c>
      <c r="X8629" s="34">
        <v>138</v>
      </c>
      <c r="Y8629" s="34">
        <v>257</v>
      </c>
      <c r="Z8629" s="34">
        <v>136</v>
      </c>
      <c r="AA8629" s="34">
        <v>302</v>
      </c>
      <c r="AB8629" s="34">
        <v>116</v>
      </c>
      <c r="AC8629" s="34">
        <v>446</v>
      </c>
    </row>
    <row r="8630" spans="1:29" x14ac:dyDescent="0.2">
      <c r="A8630" s="34" t="s">
        <v>69123</v>
      </c>
      <c r="B8630" s="34">
        <v>88</v>
      </c>
      <c r="C8630" s="34">
        <v>101</v>
      </c>
      <c r="D8630" s="34">
        <v>117</v>
      </c>
      <c r="E8630" s="34">
        <v>81</v>
      </c>
      <c r="F8630" s="34">
        <v>111</v>
      </c>
      <c r="G8630" s="34">
        <v>77</v>
      </c>
      <c r="H8630" s="34">
        <v>120</v>
      </c>
      <c r="I8630" s="34">
        <v>71</v>
      </c>
      <c r="J8630" s="34">
        <v>82</v>
      </c>
      <c r="K8630" s="34">
        <v>81</v>
      </c>
      <c r="L8630" s="34">
        <v>61</v>
      </c>
      <c r="M8630" s="34">
        <v>66</v>
      </c>
      <c r="N8630" s="34">
        <v>71</v>
      </c>
      <c r="O8630" s="34">
        <v>82</v>
      </c>
      <c r="P8630" s="34">
        <v>106</v>
      </c>
      <c r="Q8630" s="34">
        <v>104</v>
      </c>
      <c r="R8630" s="34">
        <v>111</v>
      </c>
      <c r="S8630" s="34">
        <v>65</v>
      </c>
      <c r="T8630" s="34">
        <v>64</v>
      </c>
      <c r="U8630" s="34">
        <v>76</v>
      </c>
      <c r="V8630" s="34">
        <v>79</v>
      </c>
      <c r="W8630" s="34">
        <v>97</v>
      </c>
      <c r="X8630" s="34">
        <v>116</v>
      </c>
      <c r="Y8630" s="34">
        <v>71</v>
      </c>
      <c r="Z8630" s="34">
        <v>94</v>
      </c>
      <c r="AA8630" s="34">
        <v>119</v>
      </c>
      <c r="AB8630" s="34">
        <v>98</v>
      </c>
      <c r="AC8630" s="34">
        <v>134</v>
      </c>
    </row>
    <row r="8631" spans="1:29" x14ac:dyDescent="0.2">
      <c r="A8631" s="34" t="s">
        <v>69124</v>
      </c>
      <c r="B8631" s="34">
        <v>105</v>
      </c>
      <c r="C8631" s="34">
        <v>282</v>
      </c>
      <c r="D8631" s="34">
        <v>323</v>
      </c>
      <c r="E8631" s="34">
        <v>292</v>
      </c>
      <c r="F8631" s="34">
        <v>224</v>
      </c>
      <c r="G8631" s="34">
        <v>248</v>
      </c>
      <c r="H8631" s="34">
        <v>164</v>
      </c>
      <c r="I8631" s="34">
        <v>271</v>
      </c>
      <c r="J8631" s="34">
        <v>144</v>
      </c>
      <c r="K8631" s="34">
        <v>322</v>
      </c>
      <c r="L8631" s="34">
        <v>102</v>
      </c>
      <c r="M8631" s="34">
        <v>222</v>
      </c>
      <c r="N8631" s="34">
        <v>171</v>
      </c>
      <c r="O8631" s="34">
        <v>222</v>
      </c>
      <c r="P8631" s="34">
        <v>141</v>
      </c>
      <c r="Q8631" s="34">
        <v>295</v>
      </c>
      <c r="R8631" s="34">
        <v>191</v>
      </c>
      <c r="S8631" s="34">
        <v>351</v>
      </c>
      <c r="T8631" s="34">
        <v>117</v>
      </c>
      <c r="U8631" s="34">
        <v>224</v>
      </c>
      <c r="V8631" s="34">
        <v>241</v>
      </c>
      <c r="W8631" s="34">
        <v>248</v>
      </c>
      <c r="X8631" s="34">
        <v>258</v>
      </c>
      <c r="Y8631" s="34">
        <v>219</v>
      </c>
      <c r="Z8631" s="34">
        <v>229</v>
      </c>
      <c r="AA8631" s="34">
        <v>349</v>
      </c>
      <c r="AB8631" s="34">
        <v>163</v>
      </c>
      <c r="AC8631" s="34">
        <v>411</v>
      </c>
    </row>
    <row r="8632" spans="1:29" x14ac:dyDescent="0.2">
      <c r="A8632" s="34" t="s">
        <v>69125</v>
      </c>
      <c r="B8632" s="34">
        <v>120</v>
      </c>
      <c r="C8632" s="34">
        <v>92</v>
      </c>
      <c r="D8632" s="34">
        <v>86</v>
      </c>
      <c r="E8632" s="34">
        <v>116</v>
      </c>
      <c r="F8632" s="34">
        <v>119</v>
      </c>
      <c r="G8632" s="34">
        <v>138</v>
      </c>
      <c r="H8632" s="34">
        <v>102</v>
      </c>
      <c r="I8632" s="34">
        <v>87</v>
      </c>
      <c r="J8632" s="34">
        <v>73</v>
      </c>
      <c r="K8632" s="34">
        <v>67</v>
      </c>
      <c r="L8632" s="34">
        <v>76</v>
      </c>
      <c r="M8632" s="34">
        <v>110</v>
      </c>
      <c r="N8632" s="34">
        <v>96</v>
      </c>
      <c r="O8632" s="34">
        <v>115</v>
      </c>
      <c r="P8632" s="34">
        <v>84</v>
      </c>
      <c r="Q8632" s="34">
        <v>126</v>
      </c>
      <c r="R8632" s="34">
        <v>101</v>
      </c>
      <c r="S8632" s="34">
        <v>124</v>
      </c>
      <c r="T8632" s="34">
        <v>140</v>
      </c>
      <c r="U8632" s="34">
        <v>128</v>
      </c>
      <c r="V8632" s="34">
        <v>87</v>
      </c>
      <c r="W8632" s="34">
        <v>159</v>
      </c>
      <c r="X8632" s="34">
        <v>109</v>
      </c>
      <c r="Y8632" s="34">
        <v>141</v>
      </c>
      <c r="Z8632" s="34">
        <v>121</v>
      </c>
      <c r="AA8632" s="34">
        <v>144</v>
      </c>
      <c r="AB8632" s="34">
        <v>136</v>
      </c>
      <c r="AC8632" s="34">
        <v>198</v>
      </c>
    </row>
    <row r="8633" spans="1:29" x14ac:dyDescent="0.2">
      <c r="A8633" s="34" t="s">
        <v>69126</v>
      </c>
      <c r="B8633" s="34">
        <v>44</v>
      </c>
      <c r="C8633" s="34">
        <v>72</v>
      </c>
      <c r="D8633" s="34">
        <v>98</v>
      </c>
      <c r="E8633" s="34">
        <v>113</v>
      </c>
      <c r="F8633" s="34">
        <v>44</v>
      </c>
      <c r="G8633" s="34">
        <v>83</v>
      </c>
      <c r="H8633" s="34">
        <v>40</v>
      </c>
      <c r="I8633" s="34">
        <v>74</v>
      </c>
      <c r="J8633" s="34">
        <v>32</v>
      </c>
      <c r="K8633" s="34">
        <v>73</v>
      </c>
      <c r="L8633" s="34">
        <v>17</v>
      </c>
      <c r="M8633" s="34">
        <v>55</v>
      </c>
      <c r="N8633" s="34">
        <v>31</v>
      </c>
      <c r="O8633" s="34">
        <v>71</v>
      </c>
      <c r="P8633" s="34">
        <v>30</v>
      </c>
      <c r="Q8633" s="34">
        <v>51</v>
      </c>
      <c r="R8633" s="34">
        <v>42</v>
      </c>
      <c r="S8633" s="34">
        <v>77</v>
      </c>
      <c r="T8633" s="34">
        <v>19</v>
      </c>
      <c r="U8633" s="34">
        <v>34</v>
      </c>
      <c r="V8633" s="34">
        <v>84</v>
      </c>
      <c r="W8633" s="34">
        <v>71</v>
      </c>
      <c r="X8633" s="34">
        <v>68</v>
      </c>
      <c r="Y8633" s="34">
        <v>32</v>
      </c>
      <c r="Z8633" s="34">
        <v>74</v>
      </c>
      <c r="AA8633" s="34">
        <v>99</v>
      </c>
      <c r="AB8633" s="34">
        <v>25</v>
      </c>
      <c r="AC8633" s="34">
        <v>120</v>
      </c>
    </row>
    <row r="8634" spans="1:29" x14ac:dyDescent="0.2">
      <c r="A8634" s="34" t="s">
        <v>69127</v>
      </c>
      <c r="B8634" s="34">
        <v>250</v>
      </c>
      <c r="C8634" s="34">
        <v>323</v>
      </c>
      <c r="D8634" s="34">
        <v>309</v>
      </c>
      <c r="E8634" s="34">
        <v>295</v>
      </c>
      <c r="F8634" s="34">
        <v>288</v>
      </c>
      <c r="G8634" s="34">
        <v>320</v>
      </c>
      <c r="H8634" s="34">
        <v>181</v>
      </c>
      <c r="I8634" s="34">
        <v>264</v>
      </c>
      <c r="J8634" s="34">
        <v>188</v>
      </c>
      <c r="K8634" s="34">
        <v>352</v>
      </c>
      <c r="L8634" s="34">
        <v>166</v>
      </c>
      <c r="M8634" s="34">
        <v>262</v>
      </c>
      <c r="N8634" s="34">
        <v>210</v>
      </c>
      <c r="O8634" s="34">
        <v>281</v>
      </c>
      <c r="P8634" s="34">
        <v>238</v>
      </c>
      <c r="Q8634" s="34">
        <v>396</v>
      </c>
      <c r="R8634" s="34">
        <v>236</v>
      </c>
      <c r="S8634" s="34">
        <v>381</v>
      </c>
      <c r="T8634" s="34">
        <v>212</v>
      </c>
      <c r="U8634" s="34">
        <v>248</v>
      </c>
      <c r="V8634" s="34">
        <v>265</v>
      </c>
      <c r="W8634" s="34">
        <v>310</v>
      </c>
      <c r="X8634" s="34">
        <v>327</v>
      </c>
      <c r="Y8634" s="34">
        <v>233</v>
      </c>
      <c r="Z8634" s="34">
        <v>357</v>
      </c>
      <c r="AA8634" s="34">
        <v>320</v>
      </c>
      <c r="AB8634" s="34">
        <v>238</v>
      </c>
      <c r="AC8634" s="34">
        <v>463</v>
      </c>
    </row>
    <row r="8635" spans="1:29" x14ac:dyDescent="0.2">
      <c r="A8635" s="34" t="s">
        <v>69128</v>
      </c>
      <c r="B8635" s="34">
        <v>98</v>
      </c>
      <c r="C8635" s="34">
        <v>96</v>
      </c>
      <c r="D8635" s="34">
        <v>140</v>
      </c>
      <c r="E8635" s="34">
        <v>124</v>
      </c>
      <c r="F8635" s="34">
        <v>135</v>
      </c>
      <c r="G8635" s="34">
        <v>104</v>
      </c>
      <c r="H8635" s="34">
        <v>161</v>
      </c>
      <c r="I8635" s="34">
        <v>102</v>
      </c>
      <c r="J8635" s="34">
        <v>117</v>
      </c>
      <c r="K8635" s="34">
        <v>115</v>
      </c>
      <c r="L8635" s="34">
        <v>81</v>
      </c>
      <c r="M8635" s="34">
        <v>122</v>
      </c>
      <c r="N8635" s="34">
        <v>113</v>
      </c>
      <c r="O8635" s="34">
        <v>90</v>
      </c>
      <c r="P8635" s="34">
        <v>103</v>
      </c>
      <c r="Q8635" s="34">
        <v>178</v>
      </c>
      <c r="R8635" s="34">
        <v>175</v>
      </c>
      <c r="S8635" s="34">
        <v>163</v>
      </c>
      <c r="T8635" s="34">
        <v>143</v>
      </c>
      <c r="U8635" s="34">
        <v>134</v>
      </c>
      <c r="V8635" s="34">
        <v>146</v>
      </c>
      <c r="W8635" s="34">
        <v>177</v>
      </c>
      <c r="X8635" s="34">
        <v>160</v>
      </c>
      <c r="Y8635" s="34">
        <v>152</v>
      </c>
      <c r="Z8635" s="34">
        <v>140</v>
      </c>
      <c r="AA8635" s="34">
        <v>179</v>
      </c>
      <c r="AB8635" s="34">
        <v>139</v>
      </c>
      <c r="AC8635" s="34">
        <v>222</v>
      </c>
    </row>
    <row r="8636" spans="1:29" x14ac:dyDescent="0.2">
      <c r="A8636" s="34" t="s">
        <v>69129</v>
      </c>
      <c r="B8636" s="34">
        <v>47</v>
      </c>
      <c r="C8636" s="34">
        <v>58</v>
      </c>
      <c r="D8636" s="34">
        <v>79</v>
      </c>
      <c r="E8636" s="34">
        <v>51</v>
      </c>
      <c r="F8636" s="34">
        <v>49</v>
      </c>
      <c r="G8636" s="34">
        <v>55</v>
      </c>
      <c r="H8636" s="34">
        <v>50</v>
      </c>
      <c r="I8636" s="34">
        <v>51</v>
      </c>
      <c r="J8636" s="34">
        <v>41</v>
      </c>
      <c r="K8636" s="34">
        <v>54</v>
      </c>
      <c r="L8636" s="34">
        <v>24</v>
      </c>
      <c r="M8636" s="34">
        <v>42</v>
      </c>
      <c r="N8636" s="34">
        <v>26</v>
      </c>
      <c r="O8636" s="34">
        <v>47</v>
      </c>
      <c r="P8636" s="34">
        <v>28</v>
      </c>
      <c r="Q8636" s="34">
        <v>57</v>
      </c>
      <c r="R8636" s="34">
        <v>45</v>
      </c>
      <c r="S8636" s="34">
        <v>72</v>
      </c>
      <c r="T8636" s="34">
        <v>27</v>
      </c>
      <c r="U8636" s="34">
        <v>44</v>
      </c>
      <c r="V8636" s="34">
        <v>65</v>
      </c>
      <c r="W8636" s="34">
        <v>47</v>
      </c>
      <c r="X8636" s="34">
        <v>59</v>
      </c>
      <c r="Y8636" s="34">
        <v>35</v>
      </c>
      <c r="Z8636" s="34">
        <v>70</v>
      </c>
      <c r="AA8636" s="34">
        <v>88</v>
      </c>
      <c r="AB8636" s="34">
        <v>35</v>
      </c>
      <c r="AC8636" s="34">
        <v>74</v>
      </c>
    </row>
    <row r="8637" spans="1:29" x14ac:dyDescent="0.2">
      <c r="A8637" s="34" t="s">
        <v>69130</v>
      </c>
      <c r="B8637" s="34">
        <v>22</v>
      </c>
      <c r="C8637" s="34">
        <v>27</v>
      </c>
      <c r="D8637" s="34">
        <v>24</v>
      </c>
      <c r="E8637" s="34">
        <v>20</v>
      </c>
      <c r="F8637" s="34">
        <v>10</v>
      </c>
      <c r="G8637" s="34">
        <v>21</v>
      </c>
      <c r="H8637" s="34">
        <v>17</v>
      </c>
      <c r="I8637" s="34">
        <v>17</v>
      </c>
      <c r="J8637" s="34">
        <v>16</v>
      </c>
      <c r="K8637" s="34">
        <v>24</v>
      </c>
      <c r="L8637" s="34">
        <v>10</v>
      </c>
      <c r="M8637" s="34">
        <v>10</v>
      </c>
      <c r="N8637" s="34">
        <v>11</v>
      </c>
      <c r="O8637" s="34">
        <v>21</v>
      </c>
      <c r="P8637" s="34">
        <v>11</v>
      </c>
      <c r="Q8637" s="34">
        <v>21</v>
      </c>
      <c r="R8637" s="34">
        <v>25</v>
      </c>
      <c r="S8637" s="34">
        <v>26</v>
      </c>
      <c r="T8637" s="34">
        <v>12</v>
      </c>
      <c r="U8637" s="34">
        <v>16</v>
      </c>
      <c r="V8637" s="34">
        <v>8</v>
      </c>
      <c r="W8637" s="34">
        <v>25</v>
      </c>
      <c r="X8637" s="34">
        <v>20</v>
      </c>
      <c r="Y8637" s="34">
        <v>29</v>
      </c>
      <c r="Z8637" s="34">
        <v>20</v>
      </c>
      <c r="AA8637" s="34">
        <v>43</v>
      </c>
      <c r="AB8637" s="34">
        <v>35</v>
      </c>
      <c r="AC8637" s="34">
        <v>60</v>
      </c>
    </row>
    <row r="8638" spans="1:29" x14ac:dyDescent="0.2">
      <c r="A8638" s="34" t="s">
        <v>69131</v>
      </c>
      <c r="B8638" s="34">
        <v>118</v>
      </c>
      <c r="C8638" s="34">
        <v>142</v>
      </c>
      <c r="D8638" s="34">
        <v>162</v>
      </c>
      <c r="E8638" s="34">
        <v>201</v>
      </c>
      <c r="F8638" s="34">
        <v>189</v>
      </c>
      <c r="G8638" s="34">
        <v>165</v>
      </c>
      <c r="H8638" s="34">
        <v>173</v>
      </c>
      <c r="I8638" s="34">
        <v>180</v>
      </c>
      <c r="J8638" s="34">
        <v>167</v>
      </c>
      <c r="K8638" s="34">
        <v>210</v>
      </c>
      <c r="L8638" s="34">
        <v>122</v>
      </c>
      <c r="M8638" s="34">
        <v>194</v>
      </c>
      <c r="N8638" s="34">
        <v>159</v>
      </c>
      <c r="O8638" s="34">
        <v>173</v>
      </c>
      <c r="P8638" s="34">
        <v>165</v>
      </c>
      <c r="Q8638" s="34">
        <v>231</v>
      </c>
      <c r="R8638" s="34">
        <v>236</v>
      </c>
      <c r="S8638" s="34">
        <v>231</v>
      </c>
      <c r="T8638" s="34">
        <v>127</v>
      </c>
      <c r="U8638" s="34">
        <v>130</v>
      </c>
      <c r="V8638" s="34">
        <v>243</v>
      </c>
      <c r="W8638" s="34">
        <v>203</v>
      </c>
      <c r="X8638" s="34">
        <v>184</v>
      </c>
      <c r="Y8638" s="34">
        <v>180</v>
      </c>
      <c r="Z8638" s="34">
        <v>224</v>
      </c>
      <c r="AA8638" s="34">
        <v>282</v>
      </c>
      <c r="AB8638" s="34">
        <v>201</v>
      </c>
      <c r="AC8638" s="34">
        <v>291</v>
      </c>
    </row>
    <row r="8639" spans="1:29" x14ac:dyDescent="0.2">
      <c r="A8639" s="34" t="s">
        <v>69132</v>
      </c>
      <c r="B8639" s="34">
        <v>47</v>
      </c>
      <c r="C8639" s="34">
        <v>102</v>
      </c>
      <c r="D8639" s="34">
        <v>112</v>
      </c>
      <c r="E8639" s="34">
        <v>74</v>
      </c>
      <c r="F8639" s="34">
        <v>76</v>
      </c>
      <c r="G8639" s="34">
        <v>82</v>
      </c>
      <c r="H8639" s="34">
        <v>62</v>
      </c>
      <c r="I8639" s="34">
        <v>63</v>
      </c>
      <c r="J8639" s="34">
        <v>52</v>
      </c>
      <c r="K8639" s="34">
        <v>108</v>
      </c>
      <c r="L8639" s="34">
        <v>29</v>
      </c>
      <c r="M8639" s="34">
        <v>71</v>
      </c>
      <c r="N8639" s="34">
        <v>58</v>
      </c>
      <c r="O8639" s="34">
        <v>74</v>
      </c>
      <c r="P8639" s="34">
        <v>50</v>
      </c>
      <c r="Q8639" s="34">
        <v>69</v>
      </c>
      <c r="R8639" s="34">
        <v>54</v>
      </c>
      <c r="S8639" s="34">
        <v>116</v>
      </c>
      <c r="T8639" s="34">
        <v>50</v>
      </c>
      <c r="U8639" s="34">
        <v>41</v>
      </c>
      <c r="V8639" s="34">
        <v>59</v>
      </c>
      <c r="W8639" s="34">
        <v>75</v>
      </c>
      <c r="X8639" s="34">
        <v>106</v>
      </c>
      <c r="Y8639" s="34">
        <v>53</v>
      </c>
      <c r="Z8639" s="34">
        <v>105</v>
      </c>
      <c r="AA8639" s="34">
        <v>120</v>
      </c>
      <c r="AB8639" s="34">
        <v>39</v>
      </c>
      <c r="AC8639" s="34">
        <v>118</v>
      </c>
    </row>
    <row r="8640" spans="1:29" x14ac:dyDescent="0.2">
      <c r="A8640" s="34" t="s">
        <v>69133</v>
      </c>
      <c r="B8640" s="34">
        <v>203</v>
      </c>
      <c r="C8640" s="34">
        <v>306</v>
      </c>
      <c r="D8640" s="34">
        <v>263</v>
      </c>
      <c r="E8640" s="34">
        <v>271</v>
      </c>
      <c r="F8640" s="34">
        <v>321</v>
      </c>
      <c r="G8640" s="34">
        <v>304</v>
      </c>
      <c r="H8640" s="34">
        <v>228</v>
      </c>
      <c r="I8640" s="34">
        <v>188</v>
      </c>
      <c r="J8640" s="34">
        <v>253</v>
      </c>
      <c r="K8640" s="34">
        <v>314</v>
      </c>
      <c r="L8640" s="34">
        <v>235</v>
      </c>
      <c r="M8640" s="34">
        <v>267</v>
      </c>
      <c r="N8640" s="34">
        <v>224</v>
      </c>
      <c r="O8640" s="34">
        <v>203</v>
      </c>
      <c r="P8640" s="34">
        <v>257</v>
      </c>
      <c r="Q8640" s="34">
        <v>409</v>
      </c>
      <c r="R8640" s="34">
        <v>345</v>
      </c>
      <c r="S8640" s="34">
        <v>364</v>
      </c>
      <c r="T8640" s="34">
        <v>304</v>
      </c>
      <c r="U8640" s="34">
        <v>291</v>
      </c>
      <c r="V8640" s="34">
        <v>286</v>
      </c>
      <c r="W8640" s="34">
        <v>396</v>
      </c>
      <c r="X8640" s="34">
        <v>293</v>
      </c>
      <c r="Y8640" s="34">
        <v>370</v>
      </c>
      <c r="Z8640" s="34">
        <v>293</v>
      </c>
      <c r="AA8640" s="34">
        <v>398</v>
      </c>
      <c r="AB8640" s="34">
        <v>316</v>
      </c>
      <c r="AC8640" s="34">
        <v>510</v>
      </c>
    </row>
    <row r="8641" spans="1:29" x14ac:dyDescent="0.2">
      <c r="A8641" s="34" t="s">
        <v>69134</v>
      </c>
      <c r="B8641" s="34">
        <v>87</v>
      </c>
      <c r="C8641" s="34">
        <v>74</v>
      </c>
      <c r="D8641" s="34">
        <v>53</v>
      </c>
      <c r="E8641" s="34">
        <v>63</v>
      </c>
      <c r="F8641" s="34">
        <v>56</v>
      </c>
      <c r="G8641" s="34">
        <v>110</v>
      </c>
      <c r="H8641" s="34">
        <v>71</v>
      </c>
      <c r="I8641" s="34">
        <v>68</v>
      </c>
      <c r="J8641" s="34">
        <v>64</v>
      </c>
      <c r="K8641" s="34">
        <v>75</v>
      </c>
      <c r="L8641" s="34">
        <v>24</v>
      </c>
      <c r="M8641" s="34">
        <v>96</v>
      </c>
      <c r="N8641" s="34">
        <v>55</v>
      </c>
      <c r="O8641" s="34">
        <v>61</v>
      </c>
      <c r="P8641" s="34">
        <v>46</v>
      </c>
      <c r="Q8641" s="34">
        <v>87</v>
      </c>
      <c r="R8641" s="34">
        <v>66</v>
      </c>
      <c r="S8641" s="34">
        <v>69</v>
      </c>
      <c r="T8641" s="34">
        <v>67</v>
      </c>
      <c r="U8641" s="34">
        <v>71</v>
      </c>
      <c r="V8641" s="34">
        <v>75</v>
      </c>
      <c r="W8641" s="34">
        <v>96</v>
      </c>
      <c r="X8641" s="34">
        <v>108</v>
      </c>
      <c r="Y8641" s="34">
        <v>68</v>
      </c>
      <c r="Z8641" s="34">
        <v>64</v>
      </c>
      <c r="AA8641" s="34">
        <v>90</v>
      </c>
      <c r="AB8641" s="34">
        <v>59</v>
      </c>
      <c r="AC8641" s="34">
        <v>124</v>
      </c>
    </row>
    <row r="8642" spans="1:29" x14ac:dyDescent="0.2">
      <c r="A8642" s="34" t="s">
        <v>69135</v>
      </c>
      <c r="B8642" s="34">
        <v>110</v>
      </c>
      <c r="C8642" s="34">
        <v>96</v>
      </c>
      <c r="D8642" s="34">
        <v>158</v>
      </c>
      <c r="E8642" s="34">
        <v>110</v>
      </c>
      <c r="F8642" s="34">
        <v>123</v>
      </c>
      <c r="G8642" s="34">
        <v>101</v>
      </c>
      <c r="H8642" s="34">
        <v>124</v>
      </c>
      <c r="I8642" s="34">
        <v>118</v>
      </c>
      <c r="J8642" s="34">
        <v>85</v>
      </c>
      <c r="K8642" s="34">
        <v>130</v>
      </c>
      <c r="L8642" s="34">
        <v>81</v>
      </c>
      <c r="M8642" s="34">
        <v>97</v>
      </c>
      <c r="N8642" s="34">
        <v>86</v>
      </c>
      <c r="O8642" s="34">
        <v>100</v>
      </c>
      <c r="P8642" s="34">
        <v>124</v>
      </c>
      <c r="Q8642" s="34">
        <v>171</v>
      </c>
      <c r="R8642" s="34">
        <v>131</v>
      </c>
      <c r="S8642" s="34">
        <v>129</v>
      </c>
      <c r="T8642" s="34">
        <v>79</v>
      </c>
      <c r="U8642" s="34">
        <v>117</v>
      </c>
      <c r="V8642" s="34">
        <v>135</v>
      </c>
      <c r="W8642" s="34">
        <v>182</v>
      </c>
      <c r="X8642" s="34">
        <v>152</v>
      </c>
      <c r="Y8642" s="34">
        <v>135</v>
      </c>
      <c r="Z8642" s="34">
        <v>98</v>
      </c>
      <c r="AA8642" s="34">
        <v>116</v>
      </c>
      <c r="AB8642" s="34">
        <v>107</v>
      </c>
      <c r="AC8642" s="34">
        <v>171</v>
      </c>
    </row>
    <row r="8643" spans="1:29" x14ac:dyDescent="0.2">
      <c r="A8643" s="34" t="s">
        <v>69136</v>
      </c>
      <c r="B8643" s="34">
        <v>443</v>
      </c>
      <c r="C8643" s="34">
        <v>316</v>
      </c>
      <c r="D8643" s="34">
        <v>323</v>
      </c>
      <c r="E8643" s="34">
        <v>286</v>
      </c>
      <c r="F8643" s="34">
        <v>388</v>
      </c>
      <c r="G8643" s="34">
        <v>309</v>
      </c>
      <c r="H8643" s="34">
        <v>398</v>
      </c>
      <c r="I8643" s="34">
        <v>339</v>
      </c>
      <c r="J8643" s="34">
        <v>385</v>
      </c>
      <c r="K8643" s="34">
        <v>418</v>
      </c>
      <c r="L8643" s="34">
        <v>422</v>
      </c>
      <c r="M8643" s="34">
        <v>312</v>
      </c>
      <c r="N8643" s="34">
        <v>364</v>
      </c>
      <c r="O8643" s="34">
        <v>323</v>
      </c>
      <c r="P8643" s="34">
        <v>350</v>
      </c>
      <c r="Q8643" s="34">
        <v>545</v>
      </c>
      <c r="R8643" s="34">
        <v>561</v>
      </c>
      <c r="S8643" s="34">
        <v>430</v>
      </c>
      <c r="T8643" s="34">
        <v>618</v>
      </c>
      <c r="U8643" s="34">
        <v>498</v>
      </c>
      <c r="V8643" s="34">
        <v>473</v>
      </c>
      <c r="W8643" s="34">
        <v>664</v>
      </c>
      <c r="X8643" s="34">
        <v>480</v>
      </c>
      <c r="Y8643" s="34">
        <v>554</v>
      </c>
      <c r="Z8643" s="34">
        <v>366</v>
      </c>
      <c r="AA8643" s="34">
        <v>451</v>
      </c>
      <c r="AB8643" s="34">
        <v>547</v>
      </c>
      <c r="AC8643" s="34">
        <v>627</v>
      </c>
    </row>
    <row r="8644" spans="1:29" x14ac:dyDescent="0.2">
      <c r="A8644" s="34" t="s">
        <v>69137</v>
      </c>
      <c r="B8644" s="34">
        <v>5</v>
      </c>
      <c r="C8644" s="34">
        <v>0</v>
      </c>
      <c r="D8644" s="34">
        <v>0</v>
      </c>
      <c r="E8644" s="34">
        <v>0</v>
      </c>
      <c r="F8644" s="34">
        <v>0</v>
      </c>
      <c r="G8644" s="34">
        <v>0</v>
      </c>
      <c r="H8644" s="34">
        <v>0</v>
      </c>
      <c r="I8644" s="34">
        <v>0</v>
      </c>
      <c r="J8644" s="34">
        <v>0</v>
      </c>
      <c r="K8644" s="34">
        <v>0</v>
      </c>
      <c r="L8644" s="34">
        <v>0</v>
      </c>
      <c r="M8644" s="34">
        <v>0</v>
      </c>
      <c r="N8644" s="34">
        <v>0</v>
      </c>
      <c r="O8644" s="34">
        <v>0</v>
      </c>
      <c r="P8644" s="34">
        <v>0</v>
      </c>
      <c r="Q8644" s="34">
        <v>0</v>
      </c>
      <c r="R8644" s="34">
        <v>0</v>
      </c>
      <c r="S8644" s="34">
        <v>0</v>
      </c>
      <c r="T8644" s="34">
        <v>0</v>
      </c>
      <c r="U8644" s="34">
        <v>0</v>
      </c>
      <c r="V8644" s="34">
        <v>0</v>
      </c>
      <c r="W8644" s="34">
        <v>0</v>
      </c>
      <c r="X8644" s="34">
        <v>0</v>
      </c>
      <c r="Y8644" s="34">
        <v>0</v>
      </c>
      <c r="Z8644" s="34">
        <v>0</v>
      </c>
      <c r="AA8644" s="34">
        <v>0</v>
      </c>
      <c r="AB8644" s="34">
        <v>0</v>
      </c>
      <c r="AC8644" s="34">
        <v>0</v>
      </c>
    </row>
    <row r="8645" spans="1:29" x14ac:dyDescent="0.2">
      <c r="A8645" s="34" t="s">
        <v>69138</v>
      </c>
      <c r="B8645" s="34">
        <v>130</v>
      </c>
      <c r="C8645" s="34">
        <v>118</v>
      </c>
      <c r="D8645" s="34">
        <v>131</v>
      </c>
      <c r="E8645" s="34">
        <v>132</v>
      </c>
      <c r="F8645" s="34">
        <v>133</v>
      </c>
      <c r="G8645" s="34">
        <v>63</v>
      </c>
      <c r="H8645" s="34">
        <v>142</v>
      </c>
      <c r="I8645" s="34">
        <v>117</v>
      </c>
      <c r="J8645" s="34">
        <v>162</v>
      </c>
      <c r="K8645" s="34">
        <v>94</v>
      </c>
      <c r="L8645" s="34">
        <v>123</v>
      </c>
      <c r="M8645" s="34">
        <v>93</v>
      </c>
      <c r="N8645" s="34">
        <v>131</v>
      </c>
      <c r="O8645" s="34">
        <v>84</v>
      </c>
      <c r="P8645" s="34">
        <v>113</v>
      </c>
      <c r="Q8645" s="34">
        <v>139</v>
      </c>
      <c r="R8645" s="34">
        <v>199</v>
      </c>
      <c r="S8645" s="34">
        <v>124</v>
      </c>
      <c r="T8645" s="34">
        <v>123</v>
      </c>
      <c r="U8645" s="34">
        <v>92</v>
      </c>
      <c r="V8645" s="34">
        <v>148</v>
      </c>
      <c r="W8645" s="34">
        <v>150</v>
      </c>
      <c r="X8645" s="34">
        <v>184</v>
      </c>
      <c r="Y8645" s="34">
        <v>139</v>
      </c>
      <c r="Z8645" s="34">
        <v>122</v>
      </c>
      <c r="AA8645" s="34">
        <v>109</v>
      </c>
      <c r="AB8645" s="34">
        <v>218</v>
      </c>
      <c r="AC8645" s="34">
        <v>196</v>
      </c>
    </row>
    <row r="8646" spans="1:29" x14ac:dyDescent="0.2">
      <c r="A8646" s="34" t="s">
        <v>69139</v>
      </c>
      <c r="B8646" s="34">
        <v>103</v>
      </c>
      <c r="C8646" s="34">
        <v>163</v>
      </c>
      <c r="D8646" s="34">
        <v>165</v>
      </c>
      <c r="E8646" s="34">
        <v>170</v>
      </c>
      <c r="F8646" s="34">
        <v>169</v>
      </c>
      <c r="G8646" s="34">
        <v>142</v>
      </c>
      <c r="H8646" s="34">
        <v>137</v>
      </c>
      <c r="I8646" s="34">
        <v>167</v>
      </c>
      <c r="J8646" s="34">
        <v>118</v>
      </c>
      <c r="K8646" s="34">
        <v>174</v>
      </c>
      <c r="L8646" s="34">
        <v>175</v>
      </c>
      <c r="M8646" s="34">
        <v>143</v>
      </c>
      <c r="N8646" s="34">
        <v>99</v>
      </c>
      <c r="O8646" s="34">
        <v>154</v>
      </c>
      <c r="P8646" s="34">
        <v>140</v>
      </c>
      <c r="Q8646" s="34">
        <v>216</v>
      </c>
      <c r="R8646" s="34">
        <v>213</v>
      </c>
      <c r="S8646" s="34">
        <v>156</v>
      </c>
      <c r="T8646" s="34">
        <v>154</v>
      </c>
      <c r="U8646" s="34">
        <v>150</v>
      </c>
      <c r="V8646" s="34">
        <v>209</v>
      </c>
      <c r="W8646" s="34">
        <v>242</v>
      </c>
      <c r="X8646" s="34">
        <v>172</v>
      </c>
      <c r="Y8646" s="34">
        <v>201</v>
      </c>
      <c r="Z8646" s="34">
        <v>173</v>
      </c>
      <c r="AA8646" s="34">
        <v>202</v>
      </c>
      <c r="AB8646" s="34">
        <v>214</v>
      </c>
      <c r="AC8646" s="34">
        <v>272</v>
      </c>
    </row>
    <row r="8647" spans="1:29" x14ac:dyDescent="0.2">
      <c r="A8647" s="34" t="s">
        <v>69140</v>
      </c>
      <c r="B8647" s="34">
        <v>49</v>
      </c>
      <c r="C8647" s="34">
        <v>26</v>
      </c>
      <c r="D8647" s="34">
        <v>39</v>
      </c>
      <c r="E8647" s="34">
        <v>35</v>
      </c>
      <c r="F8647" s="34">
        <v>48</v>
      </c>
      <c r="G8647" s="34">
        <v>37</v>
      </c>
      <c r="H8647" s="34">
        <v>28</v>
      </c>
      <c r="I8647" s="34">
        <v>22</v>
      </c>
      <c r="J8647" s="34">
        <v>38</v>
      </c>
      <c r="K8647" s="34">
        <v>23</v>
      </c>
      <c r="L8647" s="34">
        <v>28</v>
      </c>
      <c r="M8647" s="34">
        <v>19</v>
      </c>
      <c r="N8647" s="34">
        <v>22</v>
      </c>
      <c r="O8647" s="34">
        <v>26</v>
      </c>
      <c r="P8647" s="34">
        <v>29</v>
      </c>
      <c r="Q8647" s="34">
        <v>31</v>
      </c>
      <c r="R8647" s="34">
        <v>42</v>
      </c>
      <c r="S8647" s="34">
        <v>53</v>
      </c>
      <c r="T8647" s="34">
        <v>49</v>
      </c>
      <c r="U8647" s="34">
        <v>37</v>
      </c>
      <c r="V8647" s="34">
        <v>70</v>
      </c>
      <c r="W8647" s="34">
        <v>24</v>
      </c>
      <c r="X8647" s="34">
        <v>60</v>
      </c>
      <c r="Y8647" s="34">
        <v>44</v>
      </c>
      <c r="Z8647" s="34">
        <v>41</v>
      </c>
      <c r="AA8647" s="34">
        <v>24</v>
      </c>
      <c r="AB8647" s="34">
        <v>56</v>
      </c>
      <c r="AC8647" s="34">
        <v>58</v>
      </c>
    </row>
    <row r="8648" spans="1:29" x14ac:dyDescent="0.2">
      <c r="A8648" s="34" t="s">
        <v>69141</v>
      </c>
      <c r="B8648" s="34">
        <v>76</v>
      </c>
      <c r="C8648" s="34">
        <v>86</v>
      </c>
      <c r="D8648" s="34">
        <v>99</v>
      </c>
      <c r="E8648" s="34">
        <v>55</v>
      </c>
      <c r="F8648" s="34">
        <v>83</v>
      </c>
      <c r="G8648" s="34">
        <v>77</v>
      </c>
      <c r="H8648" s="34">
        <v>74</v>
      </c>
      <c r="I8648" s="34">
        <v>59</v>
      </c>
      <c r="J8648" s="34">
        <v>67</v>
      </c>
      <c r="K8648" s="34">
        <v>66</v>
      </c>
      <c r="L8648" s="34">
        <v>65</v>
      </c>
      <c r="M8648" s="34">
        <v>72</v>
      </c>
      <c r="N8648" s="34">
        <v>81</v>
      </c>
      <c r="O8648" s="34">
        <v>64</v>
      </c>
      <c r="P8648" s="34">
        <v>84</v>
      </c>
      <c r="Q8648" s="34">
        <v>122</v>
      </c>
      <c r="R8648" s="34">
        <v>97</v>
      </c>
      <c r="S8648" s="34">
        <v>76</v>
      </c>
      <c r="T8648" s="34">
        <v>108</v>
      </c>
      <c r="U8648" s="34">
        <v>83</v>
      </c>
      <c r="V8648" s="34">
        <v>90</v>
      </c>
      <c r="W8648" s="34">
        <v>85</v>
      </c>
      <c r="X8648" s="34">
        <v>166</v>
      </c>
      <c r="Y8648" s="34">
        <v>91</v>
      </c>
      <c r="Z8648" s="34">
        <v>93</v>
      </c>
      <c r="AA8648" s="34">
        <v>93</v>
      </c>
      <c r="AB8648" s="34">
        <v>125</v>
      </c>
      <c r="AC8648" s="34">
        <v>116</v>
      </c>
    </row>
    <row r="8649" spans="1:29" x14ac:dyDescent="0.2">
      <c r="A8649" s="34" t="s">
        <v>69142</v>
      </c>
      <c r="B8649" s="34">
        <v>55</v>
      </c>
      <c r="C8649" s="34">
        <v>85</v>
      </c>
      <c r="D8649" s="34">
        <v>92</v>
      </c>
      <c r="E8649" s="34">
        <v>95</v>
      </c>
      <c r="F8649" s="34">
        <v>103</v>
      </c>
      <c r="G8649" s="34">
        <v>102</v>
      </c>
      <c r="H8649" s="34">
        <v>88</v>
      </c>
      <c r="I8649" s="34">
        <v>79</v>
      </c>
      <c r="J8649" s="34">
        <v>64</v>
      </c>
      <c r="K8649" s="34">
        <v>86</v>
      </c>
      <c r="L8649" s="34">
        <v>57</v>
      </c>
      <c r="M8649" s="34">
        <v>102</v>
      </c>
      <c r="N8649" s="34">
        <v>86</v>
      </c>
      <c r="O8649" s="34">
        <v>76</v>
      </c>
      <c r="P8649" s="34">
        <v>94</v>
      </c>
      <c r="Q8649" s="34">
        <v>129</v>
      </c>
      <c r="R8649" s="34">
        <v>85</v>
      </c>
      <c r="S8649" s="34">
        <v>110</v>
      </c>
      <c r="T8649" s="34">
        <v>74</v>
      </c>
      <c r="U8649" s="34">
        <v>83</v>
      </c>
      <c r="V8649" s="34">
        <v>87</v>
      </c>
      <c r="W8649" s="34">
        <v>93</v>
      </c>
      <c r="X8649" s="34">
        <v>132</v>
      </c>
      <c r="Y8649" s="34">
        <v>64</v>
      </c>
      <c r="Z8649" s="34">
        <v>111</v>
      </c>
      <c r="AA8649" s="34">
        <v>86</v>
      </c>
      <c r="AB8649" s="34">
        <v>75</v>
      </c>
      <c r="AC8649" s="34">
        <v>140</v>
      </c>
    </row>
    <row r="8650" spans="1:29" x14ac:dyDescent="0.2">
      <c r="A8650" s="34" t="s">
        <v>69143</v>
      </c>
      <c r="B8650" s="34">
        <v>18</v>
      </c>
      <c r="C8650" s="34">
        <v>45</v>
      </c>
      <c r="D8650" s="34">
        <v>23</v>
      </c>
      <c r="E8650" s="34">
        <v>51</v>
      </c>
      <c r="F8650" s="34">
        <v>38</v>
      </c>
      <c r="G8650" s="34">
        <v>37</v>
      </c>
      <c r="H8650" s="34">
        <v>28</v>
      </c>
      <c r="I8650" s="34">
        <v>17</v>
      </c>
      <c r="J8650" s="34">
        <v>30</v>
      </c>
      <c r="K8650" s="34">
        <v>47</v>
      </c>
      <c r="L8650" s="34">
        <v>16</v>
      </c>
      <c r="M8650" s="34">
        <v>27</v>
      </c>
      <c r="N8650" s="34">
        <v>24</v>
      </c>
      <c r="O8650" s="34">
        <v>42</v>
      </c>
      <c r="P8650" s="34">
        <v>25</v>
      </c>
      <c r="Q8650" s="34">
        <v>27</v>
      </c>
      <c r="R8650" s="34">
        <v>29</v>
      </c>
      <c r="S8650" s="34">
        <v>50</v>
      </c>
      <c r="T8650" s="34">
        <v>22</v>
      </c>
      <c r="U8650" s="34">
        <v>45</v>
      </c>
      <c r="V8650" s="34">
        <v>21</v>
      </c>
      <c r="W8650" s="34">
        <v>29</v>
      </c>
      <c r="X8650" s="34">
        <v>35</v>
      </c>
      <c r="Y8650" s="34">
        <v>45</v>
      </c>
      <c r="Z8650" s="34">
        <v>41</v>
      </c>
      <c r="AA8650" s="34">
        <v>26</v>
      </c>
      <c r="AB8650" s="34">
        <v>29</v>
      </c>
      <c r="AC8650" s="34">
        <v>56</v>
      </c>
    </row>
    <row r="8651" spans="1:29" x14ac:dyDescent="0.2">
      <c r="A8651" s="34" t="s">
        <v>69144</v>
      </c>
      <c r="B8651" s="34">
        <v>89</v>
      </c>
      <c r="C8651" s="34">
        <v>110</v>
      </c>
      <c r="D8651" s="34">
        <v>130</v>
      </c>
      <c r="E8651" s="34">
        <v>167</v>
      </c>
      <c r="F8651" s="34">
        <v>154</v>
      </c>
      <c r="G8651" s="34">
        <v>125</v>
      </c>
      <c r="H8651" s="34">
        <v>166</v>
      </c>
      <c r="I8651" s="34">
        <v>132</v>
      </c>
      <c r="J8651" s="34">
        <v>159</v>
      </c>
      <c r="K8651" s="34">
        <v>152</v>
      </c>
      <c r="L8651" s="34">
        <v>109</v>
      </c>
      <c r="M8651" s="34">
        <v>140</v>
      </c>
      <c r="N8651" s="34">
        <v>157</v>
      </c>
      <c r="O8651" s="34">
        <v>136</v>
      </c>
      <c r="P8651" s="34">
        <v>128</v>
      </c>
      <c r="Q8651" s="34">
        <v>200</v>
      </c>
      <c r="R8651" s="34">
        <v>174</v>
      </c>
      <c r="S8651" s="34">
        <v>167</v>
      </c>
      <c r="T8651" s="34">
        <v>192</v>
      </c>
      <c r="U8651" s="34">
        <v>132</v>
      </c>
      <c r="V8651" s="34">
        <v>178</v>
      </c>
      <c r="W8651" s="34">
        <v>153</v>
      </c>
      <c r="X8651" s="34">
        <v>187</v>
      </c>
      <c r="Y8651" s="34">
        <v>163</v>
      </c>
      <c r="Z8651" s="34">
        <v>132</v>
      </c>
      <c r="AA8651" s="34">
        <v>159</v>
      </c>
      <c r="AB8651" s="34">
        <v>129</v>
      </c>
      <c r="AC8651" s="34">
        <v>243</v>
      </c>
    </row>
    <row r="8652" spans="1:29" x14ac:dyDescent="0.2">
      <c r="A8652" s="34" t="s">
        <v>69145</v>
      </c>
      <c r="B8652" s="34">
        <v>58</v>
      </c>
      <c r="C8652" s="34">
        <v>71</v>
      </c>
      <c r="D8652" s="34">
        <v>84</v>
      </c>
      <c r="E8652" s="34">
        <v>68</v>
      </c>
      <c r="F8652" s="34">
        <v>67</v>
      </c>
      <c r="G8652" s="34">
        <v>69</v>
      </c>
      <c r="H8652" s="34">
        <v>59</v>
      </c>
      <c r="I8652" s="34">
        <v>57</v>
      </c>
      <c r="J8652" s="34">
        <v>97</v>
      </c>
      <c r="K8652" s="34">
        <v>50</v>
      </c>
      <c r="L8652" s="34">
        <v>84</v>
      </c>
      <c r="M8652" s="34">
        <v>73</v>
      </c>
      <c r="N8652" s="34">
        <v>50</v>
      </c>
      <c r="O8652" s="34">
        <v>49</v>
      </c>
      <c r="P8652" s="34">
        <v>81</v>
      </c>
      <c r="Q8652" s="34">
        <v>78</v>
      </c>
      <c r="R8652" s="34">
        <v>110</v>
      </c>
      <c r="S8652" s="34">
        <v>76</v>
      </c>
      <c r="T8652" s="34">
        <v>88</v>
      </c>
      <c r="U8652" s="34">
        <v>70</v>
      </c>
      <c r="V8652" s="34">
        <v>86</v>
      </c>
      <c r="W8652" s="34">
        <v>83</v>
      </c>
      <c r="X8652" s="34">
        <v>76</v>
      </c>
      <c r="Y8652" s="34">
        <v>114</v>
      </c>
      <c r="Z8652" s="34">
        <v>75</v>
      </c>
      <c r="AA8652" s="34">
        <v>76</v>
      </c>
      <c r="AB8652" s="34">
        <v>113</v>
      </c>
      <c r="AC8652" s="34">
        <v>157</v>
      </c>
    </row>
    <row r="8653" spans="1:29" x14ac:dyDescent="0.2">
      <c r="A8653" s="34" t="s">
        <v>69146</v>
      </c>
      <c r="B8653" s="34">
        <v>43</v>
      </c>
      <c r="C8653" s="34">
        <v>19</v>
      </c>
      <c r="D8653" s="34">
        <v>26</v>
      </c>
      <c r="E8653" s="34">
        <v>26</v>
      </c>
      <c r="F8653" s="34">
        <v>23</v>
      </c>
      <c r="G8653" s="34">
        <v>22</v>
      </c>
      <c r="H8653" s="34">
        <v>18</v>
      </c>
      <c r="I8653" s="34">
        <v>11</v>
      </c>
      <c r="J8653" s="34">
        <v>16</v>
      </c>
      <c r="K8653" s="34">
        <v>11</v>
      </c>
      <c r="L8653" s="34">
        <v>16</v>
      </c>
      <c r="M8653" s="34">
        <v>15</v>
      </c>
      <c r="N8653" s="34">
        <v>23</v>
      </c>
      <c r="O8653" s="34">
        <v>8</v>
      </c>
      <c r="P8653" s="34">
        <v>20</v>
      </c>
      <c r="Q8653" s="34">
        <v>19</v>
      </c>
      <c r="R8653" s="34">
        <v>35</v>
      </c>
      <c r="S8653" s="34">
        <v>35</v>
      </c>
      <c r="T8653" s="34">
        <v>23</v>
      </c>
      <c r="U8653" s="34">
        <v>13</v>
      </c>
      <c r="V8653" s="34">
        <v>24</v>
      </c>
      <c r="W8653" s="34">
        <v>4</v>
      </c>
      <c r="X8653" s="34">
        <v>36</v>
      </c>
      <c r="Y8653" s="34">
        <v>15</v>
      </c>
      <c r="Z8653" s="34">
        <v>33</v>
      </c>
      <c r="AA8653" s="34">
        <v>28</v>
      </c>
      <c r="AB8653" s="34">
        <v>32</v>
      </c>
      <c r="AC8653" s="34">
        <v>35</v>
      </c>
    </row>
    <row r="8654" spans="1:29" x14ac:dyDescent="0.2">
      <c r="A8654" s="34" t="s">
        <v>69147</v>
      </c>
      <c r="B8654" s="34">
        <v>152</v>
      </c>
      <c r="C8654" s="34">
        <v>119</v>
      </c>
      <c r="D8654" s="34">
        <v>190</v>
      </c>
      <c r="E8654" s="34">
        <v>125</v>
      </c>
      <c r="F8654" s="34">
        <v>156</v>
      </c>
      <c r="G8654" s="34">
        <v>105</v>
      </c>
      <c r="H8654" s="34">
        <v>112</v>
      </c>
      <c r="I8654" s="34">
        <v>91</v>
      </c>
      <c r="J8654" s="34">
        <v>112</v>
      </c>
      <c r="K8654" s="34">
        <v>90</v>
      </c>
      <c r="L8654" s="34">
        <v>60</v>
      </c>
      <c r="M8654" s="34">
        <v>99</v>
      </c>
      <c r="N8654" s="34">
        <v>113</v>
      </c>
      <c r="O8654" s="34">
        <v>93</v>
      </c>
      <c r="P8654" s="34">
        <v>102</v>
      </c>
      <c r="Q8654" s="34">
        <v>106</v>
      </c>
      <c r="R8654" s="34">
        <v>127</v>
      </c>
      <c r="S8654" s="34">
        <v>129</v>
      </c>
      <c r="T8654" s="34">
        <v>106</v>
      </c>
      <c r="U8654" s="34">
        <v>110</v>
      </c>
      <c r="V8654" s="34">
        <v>183</v>
      </c>
      <c r="W8654" s="34">
        <v>121</v>
      </c>
      <c r="X8654" s="34">
        <v>193</v>
      </c>
      <c r="Y8654" s="34">
        <v>94</v>
      </c>
      <c r="Z8654" s="34">
        <v>164</v>
      </c>
      <c r="AA8654" s="34">
        <v>138</v>
      </c>
      <c r="AB8654" s="34">
        <v>110</v>
      </c>
      <c r="AC8654" s="34">
        <v>179</v>
      </c>
    </row>
    <row r="8655" spans="1:29" x14ac:dyDescent="0.2">
      <c r="A8655" s="34" t="s">
        <v>69148</v>
      </c>
      <c r="B8655" s="34">
        <v>23</v>
      </c>
      <c r="C8655" s="34">
        <v>23</v>
      </c>
      <c r="D8655" s="34">
        <v>12</v>
      </c>
      <c r="E8655" s="34">
        <v>14</v>
      </c>
      <c r="F8655" s="34">
        <v>8</v>
      </c>
      <c r="G8655" s="34">
        <v>2</v>
      </c>
      <c r="H8655" s="34">
        <v>17</v>
      </c>
      <c r="I8655" s="34">
        <v>19</v>
      </c>
      <c r="J8655" s="34">
        <v>3</v>
      </c>
      <c r="K8655" s="34">
        <v>25</v>
      </c>
      <c r="L8655" s="34">
        <v>6</v>
      </c>
      <c r="M8655" s="34">
        <v>16</v>
      </c>
      <c r="N8655" s="34">
        <v>6</v>
      </c>
      <c r="O8655" s="34">
        <v>8</v>
      </c>
      <c r="P8655" s="34">
        <v>3</v>
      </c>
      <c r="Q8655" s="34">
        <v>13</v>
      </c>
      <c r="R8655" s="34">
        <v>14</v>
      </c>
      <c r="S8655" s="34">
        <v>17</v>
      </c>
      <c r="T8655" s="34">
        <v>8</v>
      </c>
      <c r="U8655" s="34">
        <v>15</v>
      </c>
      <c r="V8655" s="34">
        <v>19</v>
      </c>
      <c r="W8655" s="34">
        <v>17</v>
      </c>
      <c r="X8655" s="34">
        <v>11</v>
      </c>
      <c r="Y8655" s="34">
        <v>22</v>
      </c>
      <c r="Z8655" s="34">
        <v>20</v>
      </c>
      <c r="AA8655" s="34">
        <v>27</v>
      </c>
      <c r="AB8655" s="34">
        <v>17</v>
      </c>
      <c r="AC8655" s="34">
        <v>17</v>
      </c>
    </row>
    <row r="8656" spans="1:29" x14ac:dyDescent="0.2">
      <c r="A8656" s="34" t="s">
        <v>69149</v>
      </c>
      <c r="B8656" s="34">
        <v>866</v>
      </c>
      <c r="C8656" s="34">
        <v>460</v>
      </c>
      <c r="D8656" s="34">
        <v>755</v>
      </c>
      <c r="E8656" s="34">
        <v>566</v>
      </c>
      <c r="F8656" s="34">
        <v>844</v>
      </c>
      <c r="G8656" s="34">
        <v>507</v>
      </c>
      <c r="H8656" s="34">
        <v>816</v>
      </c>
      <c r="I8656" s="34">
        <v>526</v>
      </c>
      <c r="J8656" s="34">
        <v>864</v>
      </c>
      <c r="K8656" s="34">
        <v>478</v>
      </c>
      <c r="L8656" s="34">
        <v>1156</v>
      </c>
      <c r="M8656" s="34">
        <v>502</v>
      </c>
      <c r="N8656" s="34">
        <v>716</v>
      </c>
      <c r="O8656" s="34">
        <v>516</v>
      </c>
      <c r="P8656" s="34">
        <v>794</v>
      </c>
      <c r="Q8656" s="34">
        <v>811</v>
      </c>
      <c r="R8656" s="34">
        <v>1159</v>
      </c>
      <c r="S8656" s="34">
        <v>594</v>
      </c>
      <c r="T8656" s="34">
        <v>1520</v>
      </c>
      <c r="U8656" s="34">
        <v>708</v>
      </c>
      <c r="V8656" s="34">
        <v>1294</v>
      </c>
      <c r="W8656" s="34">
        <v>1138</v>
      </c>
      <c r="X8656" s="34">
        <v>1092</v>
      </c>
      <c r="Y8656" s="34">
        <v>881</v>
      </c>
      <c r="Z8656" s="34">
        <v>901</v>
      </c>
      <c r="AA8656" s="34">
        <v>669</v>
      </c>
      <c r="AB8656" s="34">
        <v>1381</v>
      </c>
      <c r="AC8656" s="34">
        <v>955</v>
      </c>
    </row>
    <row r="8657" spans="1:29" x14ac:dyDescent="0.2">
      <c r="A8657" s="34" t="s">
        <v>69150</v>
      </c>
      <c r="B8657" s="34">
        <v>82</v>
      </c>
      <c r="C8657" s="34">
        <v>103</v>
      </c>
      <c r="D8657" s="34">
        <v>80</v>
      </c>
      <c r="E8657" s="34">
        <v>73</v>
      </c>
      <c r="F8657" s="34">
        <v>88</v>
      </c>
      <c r="G8657" s="34">
        <v>102</v>
      </c>
      <c r="H8657" s="34">
        <v>87</v>
      </c>
      <c r="I8657" s="34">
        <v>65</v>
      </c>
      <c r="J8657" s="34">
        <v>93</v>
      </c>
      <c r="K8657" s="34">
        <v>98</v>
      </c>
      <c r="L8657" s="34">
        <v>51</v>
      </c>
      <c r="M8657" s="34">
        <v>80</v>
      </c>
      <c r="N8657" s="34">
        <v>62</v>
      </c>
      <c r="O8657" s="34">
        <v>87</v>
      </c>
      <c r="P8657" s="34">
        <v>92</v>
      </c>
      <c r="Q8657" s="34">
        <v>91</v>
      </c>
      <c r="R8657" s="34">
        <v>104</v>
      </c>
      <c r="S8657" s="34">
        <v>111</v>
      </c>
      <c r="T8657" s="34">
        <v>87</v>
      </c>
      <c r="U8657" s="34">
        <v>76</v>
      </c>
      <c r="V8657" s="34">
        <v>91</v>
      </c>
      <c r="W8657" s="34">
        <v>75</v>
      </c>
      <c r="X8657" s="34">
        <v>98</v>
      </c>
      <c r="Y8657" s="34">
        <v>69</v>
      </c>
      <c r="Z8657" s="34">
        <v>104</v>
      </c>
      <c r="AA8657" s="34">
        <v>117</v>
      </c>
      <c r="AB8657" s="34">
        <v>109</v>
      </c>
      <c r="AC8657" s="34">
        <v>136</v>
      </c>
    </row>
    <row r="8658" spans="1:29" x14ac:dyDescent="0.2">
      <c r="A8658" s="34" t="s">
        <v>69151</v>
      </c>
      <c r="B8658" s="34">
        <v>63</v>
      </c>
      <c r="C8658" s="34">
        <v>42</v>
      </c>
      <c r="D8658" s="34">
        <v>48</v>
      </c>
      <c r="E8658" s="34">
        <v>44</v>
      </c>
      <c r="F8658" s="34">
        <v>53</v>
      </c>
      <c r="G8658" s="34">
        <v>53</v>
      </c>
      <c r="H8658" s="34">
        <v>63</v>
      </c>
      <c r="I8658" s="34">
        <v>31</v>
      </c>
      <c r="J8658" s="34">
        <v>63</v>
      </c>
      <c r="K8658" s="34">
        <v>70</v>
      </c>
      <c r="L8658" s="34">
        <v>44</v>
      </c>
      <c r="M8658" s="34">
        <v>47</v>
      </c>
      <c r="N8658" s="34">
        <v>39</v>
      </c>
      <c r="O8658" s="34">
        <v>37</v>
      </c>
      <c r="P8658" s="34">
        <v>39</v>
      </c>
      <c r="Q8658" s="34">
        <v>70</v>
      </c>
      <c r="R8658" s="34">
        <v>62</v>
      </c>
      <c r="S8658" s="34">
        <v>61</v>
      </c>
      <c r="T8658" s="34">
        <v>69</v>
      </c>
      <c r="U8658" s="34">
        <v>59</v>
      </c>
      <c r="V8658" s="34">
        <v>49</v>
      </c>
      <c r="W8658" s="34">
        <v>52</v>
      </c>
      <c r="X8658" s="34">
        <v>48</v>
      </c>
      <c r="Y8658" s="34">
        <v>57</v>
      </c>
      <c r="Z8658" s="34">
        <v>70</v>
      </c>
      <c r="AA8658" s="34">
        <v>52</v>
      </c>
      <c r="AB8658" s="34">
        <v>26</v>
      </c>
      <c r="AC8658" s="34">
        <v>74</v>
      </c>
    </row>
    <row r="8659" spans="1:29" x14ac:dyDescent="0.2">
      <c r="A8659" s="34" t="s">
        <v>69152</v>
      </c>
      <c r="B8659" s="34">
        <v>74</v>
      </c>
      <c r="C8659" s="34">
        <v>45</v>
      </c>
      <c r="D8659" s="34">
        <v>46</v>
      </c>
      <c r="E8659" s="34">
        <v>81</v>
      </c>
      <c r="F8659" s="34">
        <v>60</v>
      </c>
      <c r="G8659" s="34">
        <v>57</v>
      </c>
      <c r="H8659" s="34">
        <v>62</v>
      </c>
      <c r="I8659" s="34">
        <v>70</v>
      </c>
      <c r="J8659" s="34">
        <v>42</v>
      </c>
      <c r="K8659" s="34">
        <v>45</v>
      </c>
      <c r="L8659" s="34">
        <v>52</v>
      </c>
      <c r="M8659" s="34">
        <v>46</v>
      </c>
      <c r="N8659" s="34">
        <v>58</v>
      </c>
      <c r="O8659" s="34">
        <v>63</v>
      </c>
      <c r="P8659" s="34">
        <v>50</v>
      </c>
      <c r="Q8659" s="34">
        <v>85</v>
      </c>
      <c r="R8659" s="34">
        <v>55</v>
      </c>
      <c r="S8659" s="34">
        <v>62</v>
      </c>
      <c r="T8659" s="34">
        <v>80</v>
      </c>
      <c r="U8659" s="34">
        <v>59</v>
      </c>
      <c r="V8659" s="34">
        <v>101</v>
      </c>
      <c r="W8659" s="34">
        <v>92</v>
      </c>
      <c r="X8659" s="34">
        <v>46</v>
      </c>
      <c r="Y8659" s="34">
        <v>79</v>
      </c>
      <c r="Z8659" s="34">
        <v>83</v>
      </c>
      <c r="AA8659" s="34">
        <v>75</v>
      </c>
      <c r="AB8659" s="34">
        <v>87</v>
      </c>
      <c r="AC8659" s="34">
        <v>94</v>
      </c>
    </row>
    <row r="8660" spans="1:29" x14ac:dyDescent="0.2">
      <c r="A8660" s="34" t="s">
        <v>69153</v>
      </c>
      <c r="B8660" s="34">
        <v>57</v>
      </c>
      <c r="C8660" s="34">
        <v>65</v>
      </c>
      <c r="D8660" s="34">
        <v>79</v>
      </c>
      <c r="E8660" s="34">
        <v>50</v>
      </c>
      <c r="F8660" s="34">
        <v>59</v>
      </c>
      <c r="G8660" s="34">
        <v>47</v>
      </c>
      <c r="H8660" s="34">
        <v>56</v>
      </c>
      <c r="I8660" s="34">
        <v>61</v>
      </c>
      <c r="J8660" s="34">
        <v>55</v>
      </c>
      <c r="K8660" s="34">
        <v>52</v>
      </c>
      <c r="L8660" s="34">
        <v>34</v>
      </c>
      <c r="M8660" s="34">
        <v>60</v>
      </c>
      <c r="N8660" s="34">
        <v>61</v>
      </c>
      <c r="O8660" s="34">
        <v>32</v>
      </c>
      <c r="P8660" s="34">
        <v>85</v>
      </c>
      <c r="Q8660" s="34">
        <v>68</v>
      </c>
      <c r="R8660" s="34">
        <v>73</v>
      </c>
      <c r="S8660" s="34">
        <v>76</v>
      </c>
      <c r="T8660" s="34">
        <v>61</v>
      </c>
      <c r="U8660" s="34">
        <v>36</v>
      </c>
      <c r="V8660" s="34">
        <v>66</v>
      </c>
      <c r="W8660" s="34">
        <v>39</v>
      </c>
      <c r="X8660" s="34">
        <v>54</v>
      </c>
      <c r="Y8660" s="34">
        <v>64</v>
      </c>
      <c r="Z8660" s="34">
        <v>91</v>
      </c>
      <c r="AA8660" s="34">
        <v>57</v>
      </c>
      <c r="AB8660" s="34">
        <v>73</v>
      </c>
      <c r="AC8660" s="34">
        <v>81</v>
      </c>
    </row>
    <row r="8661" spans="1:29" x14ac:dyDescent="0.2">
      <c r="A8661" s="34" t="s">
        <v>69154</v>
      </c>
      <c r="B8661" s="34">
        <v>69</v>
      </c>
      <c r="C8661" s="34">
        <v>53</v>
      </c>
      <c r="D8661" s="34">
        <v>76</v>
      </c>
      <c r="E8661" s="34">
        <v>80</v>
      </c>
      <c r="F8661" s="34">
        <v>85</v>
      </c>
      <c r="G8661" s="34">
        <v>42</v>
      </c>
      <c r="H8661" s="34">
        <v>76</v>
      </c>
      <c r="I8661" s="34">
        <v>61</v>
      </c>
      <c r="J8661" s="34">
        <v>66</v>
      </c>
      <c r="K8661" s="34">
        <v>64</v>
      </c>
      <c r="L8661" s="34">
        <v>36</v>
      </c>
      <c r="M8661" s="34">
        <v>51</v>
      </c>
      <c r="N8661" s="34">
        <v>82</v>
      </c>
      <c r="O8661" s="34">
        <v>46</v>
      </c>
      <c r="P8661" s="34">
        <v>77</v>
      </c>
      <c r="Q8661" s="34">
        <v>80</v>
      </c>
      <c r="R8661" s="34">
        <v>90</v>
      </c>
      <c r="S8661" s="34">
        <v>73</v>
      </c>
      <c r="T8661" s="34">
        <v>61</v>
      </c>
      <c r="U8661" s="34">
        <v>45</v>
      </c>
      <c r="V8661" s="34">
        <v>87</v>
      </c>
      <c r="W8661" s="34">
        <v>74</v>
      </c>
      <c r="X8661" s="34">
        <v>96</v>
      </c>
      <c r="Y8661" s="34">
        <v>60</v>
      </c>
      <c r="Z8661" s="34">
        <v>94</v>
      </c>
      <c r="AA8661" s="34">
        <v>105</v>
      </c>
      <c r="AB8661" s="34">
        <v>81</v>
      </c>
      <c r="AC8661" s="34">
        <v>91</v>
      </c>
    </row>
    <row r="8662" spans="1:29" x14ac:dyDescent="0.2">
      <c r="A8662" s="34" t="s">
        <v>69155</v>
      </c>
      <c r="B8662" s="34">
        <v>68</v>
      </c>
      <c r="C8662" s="34">
        <v>49</v>
      </c>
      <c r="D8662" s="34">
        <v>111</v>
      </c>
      <c r="E8662" s="34">
        <v>47</v>
      </c>
      <c r="F8662" s="34">
        <v>103</v>
      </c>
      <c r="G8662" s="34">
        <v>54</v>
      </c>
      <c r="H8662" s="34">
        <v>84</v>
      </c>
      <c r="I8662" s="34">
        <v>43</v>
      </c>
      <c r="J8662" s="34">
        <v>70</v>
      </c>
      <c r="K8662" s="34">
        <v>64</v>
      </c>
      <c r="L8662" s="34">
        <v>66</v>
      </c>
      <c r="M8662" s="34">
        <v>40</v>
      </c>
      <c r="N8662" s="34">
        <v>88</v>
      </c>
      <c r="O8662" s="34">
        <v>53</v>
      </c>
      <c r="P8662" s="34">
        <v>83</v>
      </c>
      <c r="Q8662" s="34">
        <v>83</v>
      </c>
      <c r="R8662" s="34">
        <v>139</v>
      </c>
      <c r="S8662" s="34">
        <v>75</v>
      </c>
      <c r="T8662" s="34">
        <v>129</v>
      </c>
      <c r="U8662" s="34">
        <v>74</v>
      </c>
      <c r="V8662" s="34">
        <v>105</v>
      </c>
      <c r="W8662" s="34">
        <v>66</v>
      </c>
      <c r="X8662" s="34">
        <v>108</v>
      </c>
      <c r="Y8662" s="34">
        <v>76</v>
      </c>
      <c r="Z8662" s="34">
        <v>93</v>
      </c>
      <c r="AA8662" s="34">
        <v>45</v>
      </c>
      <c r="AB8662" s="34">
        <v>94</v>
      </c>
      <c r="AC8662" s="34">
        <v>96</v>
      </c>
    </row>
    <row r="8663" spans="1:29" x14ac:dyDescent="0.2">
      <c r="A8663" s="34" t="s">
        <v>69156</v>
      </c>
      <c r="B8663" s="34">
        <v>82</v>
      </c>
      <c r="C8663" s="34">
        <v>129</v>
      </c>
      <c r="D8663" s="34">
        <v>90</v>
      </c>
      <c r="E8663" s="34">
        <v>115</v>
      </c>
      <c r="F8663" s="34">
        <v>104</v>
      </c>
      <c r="G8663" s="34">
        <v>97</v>
      </c>
      <c r="H8663" s="34">
        <v>118</v>
      </c>
      <c r="I8663" s="34">
        <v>85</v>
      </c>
      <c r="J8663" s="34">
        <v>83</v>
      </c>
      <c r="K8663" s="34">
        <v>93</v>
      </c>
      <c r="L8663" s="34">
        <v>85</v>
      </c>
      <c r="M8663" s="34">
        <v>76</v>
      </c>
      <c r="N8663" s="34">
        <v>83</v>
      </c>
      <c r="O8663" s="34">
        <v>97</v>
      </c>
      <c r="P8663" s="34">
        <v>117</v>
      </c>
      <c r="Q8663" s="34">
        <v>137</v>
      </c>
      <c r="R8663" s="34">
        <v>135</v>
      </c>
      <c r="S8663" s="34">
        <v>155</v>
      </c>
      <c r="T8663" s="34">
        <v>125</v>
      </c>
      <c r="U8663" s="34">
        <v>107</v>
      </c>
      <c r="V8663" s="34">
        <v>139</v>
      </c>
      <c r="W8663" s="34">
        <v>132</v>
      </c>
      <c r="X8663" s="34">
        <v>99</v>
      </c>
      <c r="Y8663" s="34">
        <v>93</v>
      </c>
      <c r="Z8663" s="34">
        <v>93</v>
      </c>
      <c r="AA8663" s="34">
        <v>122</v>
      </c>
      <c r="AB8663" s="34">
        <v>149</v>
      </c>
      <c r="AC8663" s="34">
        <v>166</v>
      </c>
    </row>
    <row r="8664" spans="1:29" x14ac:dyDescent="0.2">
      <c r="A8664" s="34" t="s">
        <v>69157</v>
      </c>
      <c r="B8664" s="34">
        <v>77</v>
      </c>
      <c r="C8664" s="34">
        <v>74</v>
      </c>
      <c r="D8664" s="34">
        <v>132</v>
      </c>
      <c r="E8664" s="34">
        <v>60</v>
      </c>
      <c r="F8664" s="34">
        <v>111</v>
      </c>
      <c r="G8664" s="34">
        <v>67</v>
      </c>
      <c r="H8664" s="34">
        <v>67</v>
      </c>
      <c r="I8664" s="34">
        <v>72</v>
      </c>
      <c r="J8664" s="34">
        <v>74</v>
      </c>
      <c r="K8664" s="34">
        <v>66</v>
      </c>
      <c r="L8664" s="34">
        <v>64</v>
      </c>
      <c r="M8664" s="34">
        <v>58</v>
      </c>
      <c r="N8664" s="34">
        <v>72</v>
      </c>
      <c r="O8664" s="34">
        <v>67</v>
      </c>
      <c r="P8664" s="34">
        <v>83</v>
      </c>
      <c r="Q8664" s="34">
        <v>88</v>
      </c>
      <c r="R8664" s="34">
        <v>88</v>
      </c>
      <c r="S8664" s="34">
        <v>71</v>
      </c>
      <c r="T8664" s="34">
        <v>87</v>
      </c>
      <c r="U8664" s="34">
        <v>57</v>
      </c>
      <c r="V8664" s="34">
        <v>91</v>
      </c>
      <c r="W8664" s="34">
        <v>82</v>
      </c>
      <c r="X8664" s="34">
        <v>99</v>
      </c>
      <c r="Y8664" s="34">
        <v>58</v>
      </c>
      <c r="Z8664" s="34">
        <v>90</v>
      </c>
      <c r="AA8664" s="34">
        <v>94</v>
      </c>
      <c r="AB8664" s="34">
        <v>109</v>
      </c>
      <c r="AC8664" s="34">
        <v>138</v>
      </c>
    </row>
    <row r="8665" spans="1:29" x14ac:dyDescent="0.2">
      <c r="A8665" s="34" t="s">
        <v>69158</v>
      </c>
      <c r="B8665" s="34">
        <v>11</v>
      </c>
      <c r="C8665" s="34">
        <v>5</v>
      </c>
      <c r="D8665" s="34">
        <v>20</v>
      </c>
      <c r="E8665" s="34">
        <v>13</v>
      </c>
      <c r="F8665" s="34">
        <v>10</v>
      </c>
      <c r="G8665" s="34">
        <v>6</v>
      </c>
      <c r="H8665" s="34">
        <v>7</v>
      </c>
      <c r="I8665" s="34">
        <v>9</v>
      </c>
      <c r="J8665" s="34">
        <v>9</v>
      </c>
      <c r="K8665" s="34">
        <v>3</v>
      </c>
      <c r="L8665" s="34">
        <v>7</v>
      </c>
      <c r="M8665" s="34">
        <v>11</v>
      </c>
      <c r="N8665" s="34">
        <v>14</v>
      </c>
      <c r="O8665" s="34">
        <v>2</v>
      </c>
      <c r="P8665" s="34">
        <v>8</v>
      </c>
      <c r="Q8665" s="34">
        <v>7</v>
      </c>
      <c r="R8665" s="34">
        <v>12</v>
      </c>
      <c r="S8665" s="34">
        <v>12</v>
      </c>
      <c r="T8665" s="34">
        <v>15</v>
      </c>
      <c r="U8665" s="34">
        <v>7</v>
      </c>
      <c r="V8665" s="34">
        <v>7</v>
      </c>
      <c r="W8665" s="34">
        <v>7</v>
      </c>
      <c r="X8665" s="34">
        <v>2</v>
      </c>
      <c r="Y8665" s="34">
        <v>14</v>
      </c>
      <c r="Z8665" s="34">
        <v>10</v>
      </c>
      <c r="AA8665" s="34">
        <v>18</v>
      </c>
      <c r="AB8665" s="34">
        <v>13</v>
      </c>
      <c r="AC8665" s="34">
        <v>10</v>
      </c>
    </row>
    <row r="8666" spans="1:29" x14ac:dyDescent="0.2">
      <c r="A8666" s="34" t="s">
        <v>69159</v>
      </c>
      <c r="B8666" s="34">
        <v>56</v>
      </c>
      <c r="C8666" s="34">
        <v>64</v>
      </c>
      <c r="D8666" s="34">
        <v>91</v>
      </c>
      <c r="E8666" s="34">
        <v>67</v>
      </c>
      <c r="F8666" s="34">
        <v>65</v>
      </c>
      <c r="G8666" s="34">
        <v>97</v>
      </c>
      <c r="H8666" s="34">
        <v>61</v>
      </c>
      <c r="I8666" s="34">
        <v>67</v>
      </c>
      <c r="J8666" s="34">
        <v>58</v>
      </c>
      <c r="K8666" s="34">
        <v>79</v>
      </c>
      <c r="L8666" s="34">
        <v>38</v>
      </c>
      <c r="M8666" s="34">
        <v>63</v>
      </c>
      <c r="N8666" s="34">
        <v>66</v>
      </c>
      <c r="O8666" s="34">
        <v>59</v>
      </c>
      <c r="P8666" s="34">
        <v>61</v>
      </c>
      <c r="Q8666" s="34">
        <v>99</v>
      </c>
      <c r="R8666" s="34">
        <v>84</v>
      </c>
      <c r="S8666" s="34">
        <v>90</v>
      </c>
      <c r="T8666" s="34">
        <v>63</v>
      </c>
      <c r="U8666" s="34">
        <v>70</v>
      </c>
      <c r="V8666" s="34">
        <v>70</v>
      </c>
      <c r="W8666" s="34">
        <v>93</v>
      </c>
      <c r="X8666" s="34">
        <v>67</v>
      </c>
      <c r="Y8666" s="34">
        <v>84</v>
      </c>
      <c r="Z8666" s="34">
        <v>112</v>
      </c>
      <c r="AA8666" s="34">
        <v>72</v>
      </c>
      <c r="AB8666" s="34">
        <v>67</v>
      </c>
      <c r="AC8666" s="34">
        <v>114</v>
      </c>
    </row>
    <row r="8667" spans="1:29" x14ac:dyDescent="0.2">
      <c r="A8667" s="34" t="s">
        <v>69160</v>
      </c>
      <c r="B8667" s="34">
        <v>65</v>
      </c>
      <c r="C8667" s="34">
        <v>41</v>
      </c>
      <c r="D8667" s="34">
        <v>29</v>
      </c>
      <c r="E8667" s="34">
        <v>24</v>
      </c>
      <c r="F8667" s="34">
        <v>46</v>
      </c>
      <c r="G8667" s="34">
        <v>27</v>
      </c>
      <c r="H8667" s="34">
        <v>62</v>
      </c>
      <c r="I8667" s="34">
        <v>31</v>
      </c>
      <c r="J8667" s="34">
        <v>53</v>
      </c>
      <c r="K8667" s="34">
        <v>39</v>
      </c>
      <c r="L8667" s="34">
        <v>52</v>
      </c>
      <c r="M8667" s="34">
        <v>27</v>
      </c>
      <c r="N8667" s="34">
        <v>26</v>
      </c>
      <c r="O8667" s="34">
        <v>30</v>
      </c>
      <c r="P8667" s="34">
        <v>39</v>
      </c>
      <c r="Q8667" s="34">
        <v>59</v>
      </c>
      <c r="R8667" s="34">
        <v>53</v>
      </c>
      <c r="S8667" s="34">
        <v>57</v>
      </c>
      <c r="T8667" s="34">
        <v>52</v>
      </c>
      <c r="U8667" s="34">
        <v>32</v>
      </c>
      <c r="V8667" s="34">
        <v>70</v>
      </c>
      <c r="W8667" s="34">
        <v>50</v>
      </c>
      <c r="X8667" s="34">
        <v>66</v>
      </c>
      <c r="Y8667" s="34">
        <v>47</v>
      </c>
      <c r="Z8667" s="34">
        <v>36</v>
      </c>
      <c r="AA8667" s="34">
        <v>53</v>
      </c>
      <c r="AB8667" s="34">
        <v>80</v>
      </c>
      <c r="AC8667" s="34">
        <v>76</v>
      </c>
    </row>
    <row r="8668" spans="1:29" x14ac:dyDescent="0.2">
      <c r="A8668" s="34" t="s">
        <v>69161</v>
      </c>
      <c r="B8668" s="34">
        <v>72</v>
      </c>
      <c r="C8668" s="34">
        <v>73</v>
      </c>
      <c r="D8668" s="34">
        <v>68</v>
      </c>
      <c r="E8668" s="34">
        <v>46</v>
      </c>
      <c r="F8668" s="34">
        <v>70</v>
      </c>
      <c r="G8668" s="34">
        <v>54</v>
      </c>
      <c r="H8668" s="34">
        <v>30</v>
      </c>
      <c r="I8668" s="34">
        <v>41</v>
      </c>
      <c r="J8668" s="34">
        <v>64</v>
      </c>
      <c r="K8668" s="34">
        <v>35</v>
      </c>
      <c r="L8668" s="34">
        <v>69</v>
      </c>
      <c r="M8668" s="34">
        <v>28</v>
      </c>
      <c r="N8668" s="34">
        <v>60</v>
      </c>
      <c r="O8668" s="34">
        <v>40</v>
      </c>
      <c r="P8668" s="34">
        <v>59</v>
      </c>
      <c r="Q8668" s="34">
        <v>57</v>
      </c>
      <c r="R8668" s="34">
        <v>85</v>
      </c>
      <c r="S8668" s="34">
        <v>55</v>
      </c>
      <c r="T8668" s="34">
        <v>79</v>
      </c>
      <c r="U8668" s="34">
        <v>69</v>
      </c>
      <c r="V8668" s="34">
        <v>68</v>
      </c>
      <c r="W8668" s="34">
        <v>78</v>
      </c>
      <c r="X8668" s="34">
        <v>106</v>
      </c>
      <c r="Y8668" s="34">
        <v>51</v>
      </c>
      <c r="Z8668" s="34">
        <v>74</v>
      </c>
      <c r="AA8668" s="34">
        <v>96</v>
      </c>
      <c r="AB8668" s="34">
        <v>54</v>
      </c>
      <c r="AC8668" s="34">
        <v>82</v>
      </c>
    </row>
    <row r="8669" spans="1:29" x14ac:dyDescent="0.2">
      <c r="A8669" s="34" t="s">
        <v>69162</v>
      </c>
      <c r="B8669" s="34">
        <v>60</v>
      </c>
      <c r="C8669" s="34">
        <v>27</v>
      </c>
      <c r="D8669" s="34">
        <v>45</v>
      </c>
      <c r="E8669" s="34">
        <v>27</v>
      </c>
      <c r="F8669" s="34">
        <v>27</v>
      </c>
      <c r="G8669" s="34">
        <v>22</v>
      </c>
      <c r="H8669" s="34">
        <v>43</v>
      </c>
      <c r="I8669" s="34">
        <v>28</v>
      </c>
      <c r="J8669" s="34">
        <v>33</v>
      </c>
      <c r="K8669" s="34">
        <v>16</v>
      </c>
      <c r="L8669" s="34">
        <v>35</v>
      </c>
      <c r="M8669" s="34">
        <v>17</v>
      </c>
      <c r="N8669" s="34">
        <v>36</v>
      </c>
      <c r="O8669" s="34">
        <v>23</v>
      </c>
      <c r="P8669" s="34">
        <v>30</v>
      </c>
      <c r="Q8669" s="34">
        <v>41</v>
      </c>
      <c r="R8669" s="34">
        <v>52</v>
      </c>
      <c r="S8669" s="34">
        <v>33</v>
      </c>
      <c r="T8669" s="34">
        <v>46</v>
      </c>
      <c r="U8669" s="34">
        <v>18</v>
      </c>
      <c r="V8669" s="34">
        <v>24</v>
      </c>
      <c r="W8669" s="34">
        <v>50</v>
      </c>
      <c r="X8669" s="34">
        <v>37</v>
      </c>
      <c r="Y8669" s="34">
        <v>30</v>
      </c>
      <c r="Z8669" s="34">
        <v>69</v>
      </c>
      <c r="AA8669" s="34">
        <v>11</v>
      </c>
      <c r="AB8669" s="34">
        <v>62</v>
      </c>
      <c r="AC8669" s="34">
        <v>53</v>
      </c>
    </row>
    <row r="8670" spans="1:29" x14ac:dyDescent="0.2">
      <c r="A8670" s="34" t="s">
        <v>69163</v>
      </c>
      <c r="B8670" s="34">
        <v>123</v>
      </c>
      <c r="C8670" s="34">
        <v>99</v>
      </c>
      <c r="D8670" s="34">
        <v>92</v>
      </c>
      <c r="E8670" s="34">
        <v>173</v>
      </c>
      <c r="F8670" s="34">
        <v>132</v>
      </c>
      <c r="G8670" s="34">
        <v>97</v>
      </c>
      <c r="H8670" s="34">
        <v>145</v>
      </c>
      <c r="I8670" s="34">
        <v>171</v>
      </c>
      <c r="J8670" s="34">
        <v>115</v>
      </c>
      <c r="K8670" s="34">
        <v>130</v>
      </c>
      <c r="L8670" s="34">
        <v>116</v>
      </c>
      <c r="M8670" s="34">
        <v>87</v>
      </c>
      <c r="N8670" s="34">
        <v>100</v>
      </c>
      <c r="O8670" s="34">
        <v>126</v>
      </c>
      <c r="P8670" s="34">
        <v>98</v>
      </c>
      <c r="Q8670" s="34">
        <v>185</v>
      </c>
      <c r="R8670" s="34">
        <v>146</v>
      </c>
      <c r="S8670" s="34">
        <v>127</v>
      </c>
      <c r="T8670" s="34">
        <v>132</v>
      </c>
      <c r="U8670" s="34">
        <v>126</v>
      </c>
      <c r="V8670" s="34">
        <v>116</v>
      </c>
      <c r="W8670" s="34">
        <v>169</v>
      </c>
      <c r="X8670" s="34">
        <v>125</v>
      </c>
      <c r="Y8670" s="34">
        <v>157</v>
      </c>
      <c r="Z8670" s="34">
        <v>120</v>
      </c>
      <c r="AA8670" s="34">
        <v>137</v>
      </c>
      <c r="AB8670" s="34">
        <v>131</v>
      </c>
      <c r="AC8670" s="34">
        <v>180</v>
      </c>
    </row>
    <row r="8671" spans="1:29" x14ac:dyDescent="0.2">
      <c r="A8671" s="34" t="s">
        <v>69164</v>
      </c>
      <c r="B8671" s="34">
        <v>53</v>
      </c>
      <c r="C8671" s="34">
        <v>57</v>
      </c>
      <c r="D8671" s="34">
        <v>100</v>
      </c>
      <c r="E8671" s="34">
        <v>67</v>
      </c>
      <c r="F8671" s="34">
        <v>79</v>
      </c>
      <c r="G8671" s="34">
        <v>65</v>
      </c>
      <c r="H8671" s="34">
        <v>64</v>
      </c>
      <c r="I8671" s="34">
        <v>57</v>
      </c>
      <c r="J8671" s="34">
        <v>61</v>
      </c>
      <c r="K8671" s="34">
        <v>52</v>
      </c>
      <c r="L8671" s="34">
        <v>45</v>
      </c>
      <c r="M8671" s="34">
        <v>56</v>
      </c>
      <c r="N8671" s="34">
        <v>78</v>
      </c>
      <c r="O8671" s="34">
        <v>46</v>
      </c>
      <c r="P8671" s="34">
        <v>51</v>
      </c>
      <c r="Q8671" s="34">
        <v>88</v>
      </c>
      <c r="R8671" s="34">
        <v>94</v>
      </c>
      <c r="S8671" s="34">
        <v>84</v>
      </c>
      <c r="T8671" s="34">
        <v>68</v>
      </c>
      <c r="U8671" s="34">
        <v>58</v>
      </c>
      <c r="V8671" s="34">
        <v>78</v>
      </c>
      <c r="W8671" s="34">
        <v>62</v>
      </c>
      <c r="X8671" s="34">
        <v>101</v>
      </c>
      <c r="Y8671" s="34">
        <v>72</v>
      </c>
      <c r="Z8671" s="34">
        <v>90</v>
      </c>
      <c r="AA8671" s="34">
        <v>63</v>
      </c>
      <c r="AB8671" s="34">
        <v>100</v>
      </c>
      <c r="AC8671" s="34">
        <v>130</v>
      </c>
    </row>
    <row r="8672" spans="1:29" x14ac:dyDescent="0.2">
      <c r="A8672" s="34" t="s">
        <v>69165</v>
      </c>
      <c r="B8672" s="34">
        <v>63</v>
      </c>
      <c r="C8672" s="34">
        <v>44</v>
      </c>
      <c r="D8672" s="34">
        <v>56</v>
      </c>
      <c r="E8672" s="34">
        <v>73</v>
      </c>
      <c r="F8672" s="34">
        <v>62</v>
      </c>
      <c r="G8672" s="34">
        <v>46</v>
      </c>
      <c r="H8672" s="34">
        <v>50</v>
      </c>
      <c r="I8672" s="34">
        <v>48</v>
      </c>
      <c r="J8672" s="34">
        <v>65</v>
      </c>
      <c r="K8672" s="34">
        <v>45</v>
      </c>
      <c r="L8672" s="34">
        <v>39</v>
      </c>
      <c r="M8672" s="34">
        <v>39</v>
      </c>
      <c r="N8672" s="34">
        <v>48</v>
      </c>
      <c r="O8672" s="34">
        <v>58</v>
      </c>
      <c r="P8672" s="34">
        <v>36</v>
      </c>
      <c r="Q8672" s="34">
        <v>55</v>
      </c>
      <c r="R8672" s="34">
        <v>41</v>
      </c>
      <c r="S8672" s="34">
        <v>50</v>
      </c>
      <c r="T8672" s="34">
        <v>57</v>
      </c>
      <c r="U8672" s="34">
        <v>40</v>
      </c>
      <c r="V8672" s="34">
        <v>50</v>
      </c>
      <c r="W8672" s="34">
        <v>40</v>
      </c>
      <c r="X8672" s="34">
        <v>70</v>
      </c>
      <c r="Y8672" s="34">
        <v>51</v>
      </c>
      <c r="Z8672" s="34">
        <v>71</v>
      </c>
      <c r="AA8672" s="34">
        <v>60</v>
      </c>
      <c r="AB8672" s="34">
        <v>78</v>
      </c>
      <c r="AC8672" s="34">
        <v>65</v>
      </c>
    </row>
    <row r="8673" spans="1:29" x14ac:dyDescent="0.2">
      <c r="A8673" s="34" t="s">
        <v>69166</v>
      </c>
      <c r="B8673" s="34">
        <v>41</v>
      </c>
      <c r="C8673" s="34">
        <v>15</v>
      </c>
      <c r="D8673" s="34">
        <v>21</v>
      </c>
      <c r="E8673" s="34">
        <v>14</v>
      </c>
      <c r="F8673" s="34">
        <v>20</v>
      </c>
      <c r="G8673" s="34">
        <v>11</v>
      </c>
      <c r="H8673" s="34">
        <v>9</v>
      </c>
      <c r="I8673" s="34">
        <v>10</v>
      </c>
      <c r="J8673" s="34">
        <v>20</v>
      </c>
      <c r="K8673" s="34">
        <v>1</v>
      </c>
      <c r="L8673" s="34">
        <v>8</v>
      </c>
      <c r="M8673" s="34">
        <v>5</v>
      </c>
      <c r="N8673" s="34">
        <v>12</v>
      </c>
      <c r="O8673" s="34">
        <v>17</v>
      </c>
      <c r="P8673" s="34">
        <v>10</v>
      </c>
      <c r="Q8673" s="34">
        <v>18</v>
      </c>
      <c r="R8673" s="34">
        <v>13</v>
      </c>
      <c r="S8673" s="34">
        <v>14</v>
      </c>
      <c r="T8673" s="34">
        <v>4</v>
      </c>
      <c r="U8673" s="34">
        <v>12</v>
      </c>
      <c r="V8673" s="34">
        <v>16</v>
      </c>
      <c r="W8673" s="34">
        <v>12</v>
      </c>
      <c r="X8673" s="34">
        <v>9</v>
      </c>
      <c r="Y8673" s="34">
        <v>17</v>
      </c>
      <c r="Z8673" s="34">
        <v>17</v>
      </c>
      <c r="AA8673" s="34">
        <v>16</v>
      </c>
      <c r="AB8673" s="34">
        <v>12</v>
      </c>
      <c r="AC8673" s="34">
        <v>23</v>
      </c>
    </row>
    <row r="8674" spans="1:29" x14ac:dyDescent="0.2">
      <c r="A8674" s="34" t="s">
        <v>69167</v>
      </c>
      <c r="B8674" s="34">
        <v>97</v>
      </c>
      <c r="C8674" s="34">
        <v>75</v>
      </c>
      <c r="D8674" s="34">
        <v>87</v>
      </c>
      <c r="E8674" s="34">
        <v>92</v>
      </c>
      <c r="F8674" s="34">
        <v>131</v>
      </c>
      <c r="G8674" s="34">
        <v>60</v>
      </c>
      <c r="H8674" s="34">
        <v>109</v>
      </c>
      <c r="I8674" s="34">
        <v>57</v>
      </c>
      <c r="J8674" s="34">
        <v>121</v>
      </c>
      <c r="K8674" s="34">
        <v>64</v>
      </c>
      <c r="L8674" s="34">
        <v>97</v>
      </c>
      <c r="M8674" s="34">
        <v>60</v>
      </c>
      <c r="N8674" s="34">
        <v>58</v>
      </c>
      <c r="O8674" s="34">
        <v>74</v>
      </c>
      <c r="P8674" s="34">
        <v>104</v>
      </c>
      <c r="Q8674" s="34">
        <v>104</v>
      </c>
      <c r="R8674" s="34">
        <v>118</v>
      </c>
      <c r="S8674" s="34">
        <v>85</v>
      </c>
      <c r="T8674" s="34">
        <v>115</v>
      </c>
      <c r="U8674" s="34">
        <v>81</v>
      </c>
      <c r="V8674" s="34">
        <v>174</v>
      </c>
      <c r="W8674" s="34">
        <v>132</v>
      </c>
      <c r="X8674" s="34">
        <v>115</v>
      </c>
      <c r="Y8674" s="34">
        <v>76</v>
      </c>
      <c r="Z8674" s="34">
        <v>111</v>
      </c>
      <c r="AA8674" s="34">
        <v>98</v>
      </c>
      <c r="AB8674" s="34">
        <v>173</v>
      </c>
      <c r="AC8674" s="34">
        <v>96</v>
      </c>
    </row>
    <row r="8675" spans="1:29" x14ac:dyDescent="0.2">
      <c r="A8675" s="34" t="s">
        <v>69168</v>
      </c>
      <c r="B8675" s="34">
        <v>48</v>
      </c>
      <c r="C8675" s="34">
        <v>39</v>
      </c>
      <c r="D8675" s="34">
        <v>39</v>
      </c>
      <c r="E8675" s="34">
        <v>47</v>
      </c>
      <c r="F8675" s="34">
        <v>34</v>
      </c>
      <c r="G8675" s="34">
        <v>33</v>
      </c>
      <c r="H8675" s="34">
        <v>35</v>
      </c>
      <c r="I8675" s="34">
        <v>74</v>
      </c>
      <c r="J8675" s="34">
        <v>33</v>
      </c>
      <c r="K8675" s="34">
        <v>44</v>
      </c>
      <c r="L8675" s="34">
        <v>28</v>
      </c>
      <c r="M8675" s="34">
        <v>45</v>
      </c>
      <c r="N8675" s="34">
        <v>29</v>
      </c>
      <c r="O8675" s="34">
        <v>26</v>
      </c>
      <c r="P8675" s="34">
        <v>46</v>
      </c>
      <c r="Q8675" s="34">
        <v>62</v>
      </c>
      <c r="R8675" s="34">
        <v>70</v>
      </c>
      <c r="S8675" s="34">
        <v>35</v>
      </c>
      <c r="T8675" s="34">
        <v>38</v>
      </c>
      <c r="U8675" s="34">
        <v>44</v>
      </c>
      <c r="V8675" s="34">
        <v>61</v>
      </c>
      <c r="W8675" s="34">
        <v>37</v>
      </c>
      <c r="X8675" s="34">
        <v>66</v>
      </c>
      <c r="Y8675" s="34">
        <v>19</v>
      </c>
      <c r="Z8675" s="34">
        <v>65</v>
      </c>
      <c r="AA8675" s="34">
        <v>41</v>
      </c>
      <c r="AB8675" s="34">
        <v>63</v>
      </c>
      <c r="AC8675" s="34">
        <v>83</v>
      </c>
    </row>
    <row r="8676" spans="1:29" x14ac:dyDescent="0.2">
      <c r="A8676" s="34" t="s">
        <v>69169</v>
      </c>
      <c r="B8676" s="34">
        <v>222</v>
      </c>
      <c r="C8676" s="34">
        <v>247</v>
      </c>
      <c r="D8676" s="34">
        <v>241</v>
      </c>
      <c r="E8676" s="34">
        <v>213</v>
      </c>
      <c r="F8676" s="34">
        <v>275</v>
      </c>
      <c r="G8676" s="34">
        <v>229</v>
      </c>
      <c r="H8676" s="34">
        <v>293</v>
      </c>
      <c r="I8676" s="34">
        <v>186</v>
      </c>
      <c r="J8676" s="34">
        <v>242</v>
      </c>
      <c r="K8676" s="34">
        <v>202</v>
      </c>
      <c r="L8676" s="34">
        <v>199</v>
      </c>
      <c r="M8676" s="34">
        <v>201</v>
      </c>
      <c r="N8676" s="34">
        <v>250</v>
      </c>
      <c r="O8676" s="34">
        <v>179</v>
      </c>
      <c r="P8676" s="34">
        <v>219</v>
      </c>
      <c r="Q8676" s="34">
        <v>353</v>
      </c>
      <c r="R8676" s="34">
        <v>322</v>
      </c>
      <c r="S8676" s="34">
        <v>281</v>
      </c>
      <c r="T8676" s="34">
        <v>319</v>
      </c>
      <c r="U8676" s="34">
        <v>263</v>
      </c>
      <c r="V8676" s="34">
        <v>335</v>
      </c>
      <c r="W8676" s="34">
        <v>237</v>
      </c>
      <c r="X8676" s="34">
        <v>334</v>
      </c>
      <c r="Y8676" s="34">
        <v>291</v>
      </c>
      <c r="Z8676" s="34">
        <v>311</v>
      </c>
      <c r="AA8676" s="34">
        <v>285</v>
      </c>
      <c r="AB8676" s="34">
        <v>336</v>
      </c>
      <c r="AC8676" s="34">
        <v>405</v>
      </c>
    </row>
    <row r="8677" spans="1:29" x14ac:dyDescent="0.2">
      <c r="A8677" s="34" t="s">
        <v>69170</v>
      </c>
      <c r="B8677" s="34">
        <v>92</v>
      </c>
      <c r="C8677" s="34">
        <v>69</v>
      </c>
      <c r="D8677" s="34">
        <v>107</v>
      </c>
      <c r="E8677" s="34">
        <v>79</v>
      </c>
      <c r="F8677" s="34">
        <v>129</v>
      </c>
      <c r="G8677" s="34">
        <v>105</v>
      </c>
      <c r="H8677" s="34">
        <v>128</v>
      </c>
      <c r="I8677" s="34">
        <v>82</v>
      </c>
      <c r="J8677" s="34">
        <v>116</v>
      </c>
      <c r="K8677" s="34">
        <v>80</v>
      </c>
      <c r="L8677" s="34">
        <v>102</v>
      </c>
      <c r="M8677" s="34">
        <v>54</v>
      </c>
      <c r="N8677" s="34">
        <v>114</v>
      </c>
      <c r="O8677" s="34">
        <v>68</v>
      </c>
      <c r="P8677" s="34">
        <v>123</v>
      </c>
      <c r="Q8677" s="34">
        <v>85</v>
      </c>
      <c r="R8677" s="34">
        <v>135</v>
      </c>
      <c r="S8677" s="34">
        <v>87</v>
      </c>
      <c r="T8677" s="34">
        <v>108</v>
      </c>
      <c r="U8677" s="34">
        <v>114</v>
      </c>
      <c r="V8677" s="34">
        <v>100</v>
      </c>
      <c r="W8677" s="34">
        <v>80</v>
      </c>
      <c r="X8677" s="34">
        <v>145</v>
      </c>
      <c r="Y8677" s="34">
        <v>94</v>
      </c>
      <c r="Z8677" s="34">
        <v>95</v>
      </c>
      <c r="AA8677" s="34">
        <v>117</v>
      </c>
      <c r="AB8677" s="34">
        <v>169</v>
      </c>
      <c r="AC8677" s="34">
        <v>126</v>
      </c>
    </row>
    <row r="8678" spans="1:29" x14ac:dyDescent="0.2">
      <c r="A8678" s="34" t="s">
        <v>69171</v>
      </c>
      <c r="B8678" s="34">
        <v>73</v>
      </c>
      <c r="C8678" s="34">
        <v>48</v>
      </c>
      <c r="D8678" s="34">
        <v>115</v>
      </c>
      <c r="E8678" s="34">
        <v>77</v>
      </c>
      <c r="F8678" s="34">
        <v>88</v>
      </c>
      <c r="G8678" s="34">
        <v>62</v>
      </c>
      <c r="H8678" s="34">
        <v>91</v>
      </c>
      <c r="I8678" s="34">
        <v>35</v>
      </c>
      <c r="J8678" s="34">
        <v>94</v>
      </c>
      <c r="K8678" s="34">
        <v>41</v>
      </c>
      <c r="L8678" s="34">
        <v>54</v>
      </c>
      <c r="M8678" s="34">
        <v>47</v>
      </c>
      <c r="N8678" s="34">
        <v>64</v>
      </c>
      <c r="O8678" s="34">
        <v>64</v>
      </c>
      <c r="P8678" s="34">
        <v>97</v>
      </c>
      <c r="Q8678" s="34">
        <v>73</v>
      </c>
      <c r="R8678" s="34">
        <v>112</v>
      </c>
      <c r="S8678" s="34">
        <v>57</v>
      </c>
      <c r="T8678" s="34">
        <v>96</v>
      </c>
      <c r="U8678" s="34">
        <v>43</v>
      </c>
      <c r="V8678" s="34">
        <v>96</v>
      </c>
      <c r="W8678" s="34">
        <v>75</v>
      </c>
      <c r="X8678" s="34">
        <v>85</v>
      </c>
      <c r="Y8678" s="34">
        <v>57</v>
      </c>
      <c r="Z8678" s="34">
        <v>93</v>
      </c>
      <c r="AA8678" s="34">
        <v>72</v>
      </c>
      <c r="AB8678" s="34">
        <v>116</v>
      </c>
      <c r="AC8678" s="34">
        <v>68</v>
      </c>
    </row>
    <row r="8679" spans="1:29" x14ac:dyDescent="0.2">
      <c r="A8679" s="34" t="s">
        <v>69172</v>
      </c>
      <c r="B8679" s="34">
        <v>36</v>
      </c>
      <c r="C8679" s="34">
        <v>14</v>
      </c>
      <c r="D8679" s="34">
        <v>12</v>
      </c>
      <c r="E8679" s="34">
        <v>26</v>
      </c>
      <c r="F8679" s="34">
        <v>45</v>
      </c>
      <c r="G8679" s="34">
        <v>17</v>
      </c>
      <c r="H8679" s="34">
        <v>29</v>
      </c>
      <c r="I8679" s="34">
        <v>22</v>
      </c>
      <c r="J8679" s="34">
        <v>35</v>
      </c>
      <c r="K8679" s="34">
        <v>9</v>
      </c>
      <c r="L8679" s="34">
        <v>20</v>
      </c>
      <c r="M8679" s="34">
        <v>19</v>
      </c>
      <c r="N8679" s="34">
        <v>26</v>
      </c>
      <c r="O8679" s="34">
        <v>13</v>
      </c>
      <c r="P8679" s="34">
        <v>21</v>
      </c>
      <c r="Q8679" s="34">
        <v>11</v>
      </c>
      <c r="R8679" s="34">
        <v>25</v>
      </c>
      <c r="S8679" s="34">
        <v>22</v>
      </c>
      <c r="T8679" s="34">
        <v>41</v>
      </c>
      <c r="U8679" s="34">
        <v>8</v>
      </c>
      <c r="V8679" s="34">
        <v>28</v>
      </c>
      <c r="W8679" s="34">
        <v>29</v>
      </c>
      <c r="X8679" s="34">
        <v>35</v>
      </c>
      <c r="Y8679" s="34">
        <v>15</v>
      </c>
      <c r="Z8679" s="34">
        <v>23</v>
      </c>
      <c r="AA8679" s="34">
        <v>21</v>
      </c>
      <c r="AB8679" s="34">
        <v>20</v>
      </c>
      <c r="AC8679" s="34">
        <v>14</v>
      </c>
    </row>
    <row r="8680" spans="1:29" x14ac:dyDescent="0.2">
      <c r="A8680" s="34" t="s">
        <v>69173</v>
      </c>
      <c r="B8680" s="34">
        <v>107</v>
      </c>
      <c r="C8680" s="34">
        <v>93</v>
      </c>
      <c r="D8680" s="34">
        <v>160</v>
      </c>
      <c r="E8680" s="34">
        <v>102</v>
      </c>
      <c r="F8680" s="34">
        <v>97</v>
      </c>
      <c r="G8680" s="34">
        <v>94</v>
      </c>
      <c r="H8680" s="34">
        <v>79</v>
      </c>
      <c r="I8680" s="34">
        <v>77</v>
      </c>
      <c r="J8680" s="34">
        <v>65</v>
      </c>
      <c r="K8680" s="34">
        <v>100</v>
      </c>
      <c r="L8680" s="34">
        <v>52</v>
      </c>
      <c r="M8680" s="34">
        <v>64</v>
      </c>
      <c r="N8680" s="34">
        <v>79</v>
      </c>
      <c r="O8680" s="34">
        <v>80</v>
      </c>
      <c r="P8680" s="34">
        <v>89</v>
      </c>
      <c r="Q8680" s="34">
        <v>58</v>
      </c>
      <c r="R8680" s="34">
        <v>99</v>
      </c>
      <c r="S8680" s="34">
        <v>115</v>
      </c>
      <c r="T8680" s="34">
        <v>76</v>
      </c>
      <c r="U8680" s="34">
        <v>61</v>
      </c>
      <c r="V8680" s="34">
        <v>120</v>
      </c>
      <c r="W8680" s="34">
        <v>89</v>
      </c>
      <c r="X8680" s="34">
        <v>137</v>
      </c>
      <c r="Y8680" s="34">
        <v>58</v>
      </c>
      <c r="Z8680" s="34">
        <v>103</v>
      </c>
      <c r="AA8680" s="34">
        <v>137</v>
      </c>
      <c r="AB8680" s="34">
        <v>80</v>
      </c>
      <c r="AC8680" s="34">
        <v>125</v>
      </c>
    </row>
    <row r="8681" spans="1:29" x14ac:dyDescent="0.2">
      <c r="A8681" s="34" t="s">
        <v>69174</v>
      </c>
      <c r="B8681" s="34">
        <v>54</v>
      </c>
      <c r="C8681" s="34">
        <v>66</v>
      </c>
      <c r="D8681" s="34">
        <v>65</v>
      </c>
      <c r="E8681" s="34">
        <v>75</v>
      </c>
      <c r="F8681" s="34">
        <v>58</v>
      </c>
      <c r="G8681" s="34">
        <v>51</v>
      </c>
      <c r="H8681" s="34">
        <v>62</v>
      </c>
      <c r="I8681" s="34">
        <v>39</v>
      </c>
      <c r="J8681" s="34">
        <v>46</v>
      </c>
      <c r="K8681" s="34">
        <v>50</v>
      </c>
      <c r="L8681" s="34">
        <v>37</v>
      </c>
      <c r="M8681" s="34">
        <v>44</v>
      </c>
      <c r="N8681" s="34">
        <v>49</v>
      </c>
      <c r="O8681" s="34">
        <v>59</v>
      </c>
      <c r="P8681" s="34">
        <v>68</v>
      </c>
      <c r="Q8681" s="34">
        <v>72</v>
      </c>
      <c r="R8681" s="34">
        <v>71</v>
      </c>
      <c r="S8681" s="34">
        <v>78</v>
      </c>
      <c r="T8681" s="34">
        <v>56</v>
      </c>
      <c r="U8681" s="34">
        <v>66</v>
      </c>
      <c r="V8681" s="34">
        <v>68</v>
      </c>
      <c r="W8681" s="34">
        <v>57</v>
      </c>
      <c r="X8681" s="34">
        <v>89</v>
      </c>
      <c r="Y8681" s="34">
        <v>53</v>
      </c>
      <c r="Z8681" s="34">
        <v>68</v>
      </c>
      <c r="AA8681" s="34">
        <v>49</v>
      </c>
      <c r="AB8681" s="34">
        <v>73</v>
      </c>
      <c r="AC8681" s="34">
        <v>93</v>
      </c>
    </row>
    <row r="8682" spans="1:29" x14ac:dyDescent="0.2">
      <c r="A8682" s="34" t="s">
        <v>69175</v>
      </c>
      <c r="B8682" s="34">
        <v>98</v>
      </c>
      <c r="C8682" s="34">
        <v>158</v>
      </c>
      <c r="D8682" s="34">
        <v>162</v>
      </c>
      <c r="E8682" s="34">
        <v>124</v>
      </c>
      <c r="F8682" s="34">
        <v>141</v>
      </c>
      <c r="G8682" s="34">
        <v>137</v>
      </c>
      <c r="H8682" s="34">
        <v>151</v>
      </c>
      <c r="I8682" s="34">
        <v>122</v>
      </c>
      <c r="J8682" s="34">
        <v>128</v>
      </c>
      <c r="K8682" s="34">
        <v>113</v>
      </c>
      <c r="L8682" s="34">
        <v>114</v>
      </c>
      <c r="M8682" s="34">
        <v>126</v>
      </c>
      <c r="N8682" s="34">
        <v>102</v>
      </c>
      <c r="O8682" s="34">
        <v>107</v>
      </c>
      <c r="P8682" s="34">
        <v>109</v>
      </c>
      <c r="Q8682" s="34">
        <v>153</v>
      </c>
      <c r="R8682" s="34">
        <v>140</v>
      </c>
      <c r="S8682" s="34">
        <v>164</v>
      </c>
      <c r="T8682" s="34">
        <v>128</v>
      </c>
      <c r="U8682" s="34">
        <v>139</v>
      </c>
      <c r="V8682" s="34">
        <v>115</v>
      </c>
      <c r="W8682" s="34">
        <v>138</v>
      </c>
      <c r="X8682" s="34">
        <v>180</v>
      </c>
      <c r="Y8682" s="34">
        <v>129</v>
      </c>
      <c r="Z8682" s="34">
        <v>128</v>
      </c>
      <c r="AA8682" s="34">
        <v>170</v>
      </c>
      <c r="AB8682" s="34">
        <v>174</v>
      </c>
      <c r="AC8682" s="34">
        <v>211</v>
      </c>
    </row>
    <row r="8683" spans="1:29" x14ac:dyDescent="0.2">
      <c r="A8683" s="34" t="s">
        <v>69176</v>
      </c>
      <c r="B8683" s="34">
        <v>32</v>
      </c>
      <c r="C8683" s="34">
        <v>13</v>
      </c>
      <c r="D8683" s="34">
        <v>17</v>
      </c>
      <c r="E8683" s="34">
        <v>8</v>
      </c>
      <c r="F8683" s="34">
        <v>13</v>
      </c>
      <c r="G8683" s="34">
        <v>13</v>
      </c>
      <c r="H8683" s="34">
        <v>9</v>
      </c>
      <c r="I8683" s="34">
        <v>18</v>
      </c>
      <c r="J8683" s="34">
        <v>11</v>
      </c>
      <c r="K8683" s="34">
        <v>8</v>
      </c>
      <c r="L8683" s="34">
        <v>7</v>
      </c>
      <c r="M8683" s="34">
        <v>8</v>
      </c>
      <c r="N8683" s="34">
        <v>25</v>
      </c>
      <c r="O8683" s="34">
        <v>8</v>
      </c>
      <c r="P8683" s="34">
        <v>7</v>
      </c>
      <c r="Q8683" s="34">
        <v>9</v>
      </c>
      <c r="R8683" s="34">
        <v>6</v>
      </c>
      <c r="S8683" s="34">
        <v>5</v>
      </c>
      <c r="T8683" s="34">
        <v>25</v>
      </c>
      <c r="U8683" s="34">
        <v>22</v>
      </c>
      <c r="V8683" s="34">
        <v>11</v>
      </c>
      <c r="W8683" s="34">
        <v>18</v>
      </c>
      <c r="X8683" s="34">
        <v>9</v>
      </c>
      <c r="Y8683" s="34">
        <v>6</v>
      </c>
      <c r="Z8683" s="34">
        <v>14</v>
      </c>
      <c r="AA8683" s="34">
        <v>6</v>
      </c>
      <c r="AB8683" s="34">
        <v>21</v>
      </c>
      <c r="AC8683" s="34">
        <v>24</v>
      </c>
    </row>
    <row r="8684" spans="1:29" x14ac:dyDescent="0.2">
      <c r="A8684" s="34" t="s">
        <v>69177</v>
      </c>
      <c r="B8684" s="34">
        <v>53</v>
      </c>
      <c r="C8684" s="34">
        <v>43</v>
      </c>
      <c r="D8684" s="34">
        <v>74</v>
      </c>
      <c r="E8684" s="34">
        <v>43</v>
      </c>
      <c r="F8684" s="34">
        <v>58</v>
      </c>
      <c r="G8684" s="34">
        <v>47</v>
      </c>
      <c r="H8684" s="34">
        <v>46</v>
      </c>
      <c r="I8684" s="34">
        <v>58</v>
      </c>
      <c r="J8684" s="34">
        <v>40</v>
      </c>
      <c r="K8684" s="34">
        <v>43</v>
      </c>
      <c r="L8684" s="34">
        <v>24</v>
      </c>
      <c r="M8684" s="34">
        <v>43</v>
      </c>
      <c r="N8684" s="34">
        <v>50</v>
      </c>
      <c r="O8684" s="34">
        <v>40</v>
      </c>
      <c r="P8684" s="34">
        <v>40</v>
      </c>
      <c r="Q8684" s="34">
        <v>46</v>
      </c>
      <c r="R8684" s="34">
        <v>47</v>
      </c>
      <c r="S8684" s="34">
        <v>59</v>
      </c>
      <c r="T8684" s="34">
        <v>43</v>
      </c>
      <c r="U8684" s="34">
        <v>29</v>
      </c>
      <c r="V8684" s="34">
        <v>59</v>
      </c>
      <c r="W8684" s="34">
        <v>50</v>
      </c>
      <c r="X8684" s="34">
        <v>74</v>
      </c>
      <c r="Y8684" s="34">
        <v>27</v>
      </c>
      <c r="Z8684" s="34">
        <v>74</v>
      </c>
      <c r="AA8684" s="34">
        <v>53</v>
      </c>
      <c r="AB8684" s="34">
        <v>43</v>
      </c>
      <c r="AC8684" s="34">
        <v>80</v>
      </c>
    </row>
    <row r="8685" spans="1:29" x14ac:dyDescent="0.2">
      <c r="A8685" s="34" t="s">
        <v>69178</v>
      </c>
      <c r="B8685" s="34">
        <v>131</v>
      </c>
      <c r="C8685" s="34">
        <v>95</v>
      </c>
      <c r="D8685" s="34">
        <v>140</v>
      </c>
      <c r="E8685" s="34">
        <v>97</v>
      </c>
      <c r="F8685" s="34">
        <v>117</v>
      </c>
      <c r="G8685" s="34">
        <v>109</v>
      </c>
      <c r="H8685" s="34">
        <v>106</v>
      </c>
      <c r="I8685" s="34">
        <v>98</v>
      </c>
      <c r="J8685" s="34">
        <v>133</v>
      </c>
      <c r="K8685" s="34">
        <v>73</v>
      </c>
      <c r="L8685" s="34">
        <v>128</v>
      </c>
      <c r="M8685" s="34">
        <v>96</v>
      </c>
      <c r="N8685" s="34">
        <v>99</v>
      </c>
      <c r="O8685" s="34">
        <v>104</v>
      </c>
      <c r="P8685" s="34">
        <v>122</v>
      </c>
      <c r="Q8685" s="34">
        <v>173</v>
      </c>
      <c r="R8685" s="34">
        <v>172</v>
      </c>
      <c r="S8685" s="34">
        <v>113</v>
      </c>
      <c r="T8685" s="34">
        <v>158</v>
      </c>
      <c r="U8685" s="34">
        <v>103</v>
      </c>
      <c r="V8685" s="34">
        <v>169</v>
      </c>
      <c r="W8685" s="34">
        <v>149</v>
      </c>
      <c r="X8685" s="34">
        <v>108</v>
      </c>
      <c r="Y8685" s="34">
        <v>113</v>
      </c>
      <c r="Z8685" s="34">
        <v>103</v>
      </c>
      <c r="AA8685" s="34">
        <v>148</v>
      </c>
      <c r="AB8685" s="34">
        <v>152</v>
      </c>
      <c r="AC8685" s="34">
        <v>168</v>
      </c>
    </row>
    <row r="8686" spans="1:29" x14ac:dyDescent="0.2">
      <c r="A8686" s="34" t="s">
        <v>69179</v>
      </c>
      <c r="B8686" s="34">
        <v>121</v>
      </c>
      <c r="C8686" s="34">
        <v>82</v>
      </c>
      <c r="D8686" s="34">
        <v>100</v>
      </c>
      <c r="E8686" s="34">
        <v>58</v>
      </c>
      <c r="F8686" s="34">
        <v>141</v>
      </c>
      <c r="G8686" s="34">
        <v>124</v>
      </c>
      <c r="H8686" s="34">
        <v>123</v>
      </c>
      <c r="I8686" s="34">
        <v>62</v>
      </c>
      <c r="J8686" s="34">
        <v>107</v>
      </c>
      <c r="K8686" s="34">
        <v>104</v>
      </c>
      <c r="L8686" s="34">
        <v>114</v>
      </c>
      <c r="M8686" s="34">
        <v>79</v>
      </c>
      <c r="N8686" s="34">
        <v>119</v>
      </c>
      <c r="O8686" s="34">
        <v>79</v>
      </c>
      <c r="P8686" s="34">
        <v>102</v>
      </c>
      <c r="Q8686" s="34">
        <v>133</v>
      </c>
      <c r="R8686" s="34">
        <v>162</v>
      </c>
      <c r="S8686" s="34">
        <v>107</v>
      </c>
      <c r="T8686" s="34">
        <v>168</v>
      </c>
      <c r="U8686" s="34">
        <v>78</v>
      </c>
      <c r="V8686" s="34">
        <v>133</v>
      </c>
      <c r="W8686" s="34">
        <v>126</v>
      </c>
      <c r="X8686" s="34">
        <v>131</v>
      </c>
      <c r="Y8686" s="34">
        <v>147</v>
      </c>
      <c r="Z8686" s="34">
        <v>123</v>
      </c>
      <c r="AA8686" s="34">
        <v>120</v>
      </c>
      <c r="AB8686" s="34">
        <v>190</v>
      </c>
      <c r="AC8686" s="34">
        <v>137</v>
      </c>
    </row>
    <row r="8687" spans="1:29" x14ac:dyDescent="0.2">
      <c r="A8687" s="34" t="s">
        <v>69180</v>
      </c>
      <c r="B8687" s="34">
        <v>69</v>
      </c>
      <c r="C8687" s="34">
        <v>52</v>
      </c>
      <c r="D8687" s="34">
        <v>103</v>
      </c>
      <c r="E8687" s="34">
        <v>88</v>
      </c>
      <c r="F8687" s="34">
        <v>79</v>
      </c>
      <c r="G8687" s="34">
        <v>67</v>
      </c>
      <c r="H8687" s="34">
        <v>90</v>
      </c>
      <c r="I8687" s="34">
        <v>68</v>
      </c>
      <c r="J8687" s="34">
        <v>102</v>
      </c>
      <c r="K8687" s="34">
        <v>82</v>
      </c>
      <c r="L8687" s="34">
        <v>71</v>
      </c>
      <c r="M8687" s="34">
        <v>68</v>
      </c>
      <c r="N8687" s="34">
        <v>64</v>
      </c>
      <c r="O8687" s="34">
        <v>73</v>
      </c>
      <c r="P8687" s="34">
        <v>67</v>
      </c>
      <c r="Q8687" s="34">
        <v>91</v>
      </c>
      <c r="R8687" s="34">
        <v>107</v>
      </c>
      <c r="S8687" s="34">
        <v>93</v>
      </c>
      <c r="T8687" s="34">
        <v>100</v>
      </c>
      <c r="U8687" s="34">
        <v>74</v>
      </c>
      <c r="V8687" s="34">
        <v>139</v>
      </c>
      <c r="W8687" s="34">
        <v>95</v>
      </c>
      <c r="X8687" s="34">
        <v>121</v>
      </c>
      <c r="Y8687" s="34">
        <v>105</v>
      </c>
      <c r="Z8687" s="34">
        <v>120</v>
      </c>
      <c r="AA8687" s="34">
        <v>81</v>
      </c>
      <c r="AB8687" s="34">
        <v>115</v>
      </c>
      <c r="AC8687" s="34">
        <v>120</v>
      </c>
    </row>
    <row r="8688" spans="1:29" x14ac:dyDescent="0.2">
      <c r="A8688" s="34" t="s">
        <v>69181</v>
      </c>
      <c r="B8688" s="34">
        <v>69</v>
      </c>
      <c r="C8688" s="34">
        <v>61</v>
      </c>
      <c r="D8688" s="34">
        <v>83</v>
      </c>
      <c r="E8688" s="34">
        <v>63</v>
      </c>
      <c r="F8688" s="34">
        <v>90</v>
      </c>
      <c r="G8688" s="34">
        <v>55</v>
      </c>
      <c r="H8688" s="34">
        <v>89</v>
      </c>
      <c r="I8688" s="34">
        <v>55</v>
      </c>
      <c r="J8688" s="34">
        <v>59</v>
      </c>
      <c r="K8688" s="34">
        <v>62</v>
      </c>
      <c r="L8688" s="34">
        <v>46</v>
      </c>
      <c r="M8688" s="34">
        <v>98</v>
      </c>
      <c r="N8688" s="34">
        <v>71</v>
      </c>
      <c r="O8688" s="34">
        <v>53</v>
      </c>
      <c r="P8688" s="34">
        <v>75</v>
      </c>
      <c r="Q8688" s="34">
        <v>80</v>
      </c>
      <c r="R8688" s="34">
        <v>102</v>
      </c>
      <c r="S8688" s="34">
        <v>83</v>
      </c>
      <c r="T8688" s="34">
        <v>106</v>
      </c>
      <c r="U8688" s="34">
        <v>84</v>
      </c>
      <c r="V8688" s="34">
        <v>77</v>
      </c>
      <c r="W8688" s="34">
        <v>121</v>
      </c>
      <c r="X8688" s="34">
        <v>99</v>
      </c>
      <c r="Y8688" s="34">
        <v>99</v>
      </c>
      <c r="Z8688" s="34">
        <v>74</v>
      </c>
      <c r="AA8688" s="34">
        <v>119</v>
      </c>
      <c r="AB8688" s="34">
        <v>82</v>
      </c>
      <c r="AC8688" s="34">
        <v>135</v>
      </c>
    </row>
    <row r="8689" spans="1:29" x14ac:dyDescent="0.2">
      <c r="A8689" s="34" t="s">
        <v>69182</v>
      </c>
      <c r="B8689" s="34">
        <v>124</v>
      </c>
      <c r="C8689" s="34">
        <v>119</v>
      </c>
      <c r="D8689" s="34">
        <v>190</v>
      </c>
      <c r="E8689" s="34">
        <v>103</v>
      </c>
      <c r="F8689" s="34">
        <v>149</v>
      </c>
      <c r="G8689" s="34">
        <v>89</v>
      </c>
      <c r="H8689" s="34">
        <v>158</v>
      </c>
      <c r="I8689" s="34">
        <v>90</v>
      </c>
      <c r="J8689" s="34">
        <v>127</v>
      </c>
      <c r="K8689" s="34">
        <v>99</v>
      </c>
      <c r="L8689" s="34">
        <v>72</v>
      </c>
      <c r="M8689" s="34">
        <v>105</v>
      </c>
      <c r="N8689" s="34">
        <v>110</v>
      </c>
      <c r="O8689" s="34">
        <v>106</v>
      </c>
      <c r="P8689" s="34">
        <v>120</v>
      </c>
      <c r="Q8689" s="34">
        <v>107</v>
      </c>
      <c r="R8689" s="34">
        <v>178</v>
      </c>
      <c r="S8689" s="34">
        <v>151</v>
      </c>
      <c r="T8689" s="34">
        <v>123</v>
      </c>
      <c r="U8689" s="34">
        <v>90</v>
      </c>
      <c r="V8689" s="34">
        <v>192</v>
      </c>
      <c r="W8689" s="34">
        <v>94</v>
      </c>
      <c r="X8689" s="34">
        <v>183</v>
      </c>
      <c r="Y8689" s="34">
        <v>78</v>
      </c>
      <c r="Z8689" s="34">
        <v>144</v>
      </c>
      <c r="AA8689" s="34">
        <v>163</v>
      </c>
      <c r="AB8689" s="34">
        <v>128</v>
      </c>
      <c r="AC8689" s="34">
        <v>190</v>
      </c>
    </row>
    <row r="8690" spans="1:29" x14ac:dyDescent="0.2">
      <c r="A8690" s="34" t="s">
        <v>69183</v>
      </c>
      <c r="B8690" s="34">
        <v>20</v>
      </c>
      <c r="C8690" s="34">
        <v>18</v>
      </c>
      <c r="D8690" s="34">
        <v>20</v>
      </c>
      <c r="E8690" s="34">
        <v>17</v>
      </c>
      <c r="F8690" s="34">
        <v>21</v>
      </c>
      <c r="G8690" s="34">
        <v>11</v>
      </c>
      <c r="H8690" s="34">
        <v>31</v>
      </c>
      <c r="I8690" s="34">
        <v>27</v>
      </c>
      <c r="J8690" s="34">
        <v>17</v>
      </c>
      <c r="K8690" s="34">
        <v>18</v>
      </c>
      <c r="L8690" s="34">
        <v>14</v>
      </c>
      <c r="M8690" s="34">
        <v>18</v>
      </c>
      <c r="N8690" s="34">
        <v>23</v>
      </c>
      <c r="O8690" s="34">
        <v>24</v>
      </c>
      <c r="P8690" s="34">
        <v>16</v>
      </c>
      <c r="Q8690" s="34">
        <v>22</v>
      </c>
      <c r="R8690" s="34">
        <v>27</v>
      </c>
      <c r="S8690" s="34">
        <v>21</v>
      </c>
      <c r="T8690" s="34">
        <v>12</v>
      </c>
      <c r="U8690" s="34">
        <v>12</v>
      </c>
      <c r="V8690" s="34">
        <v>20</v>
      </c>
      <c r="W8690" s="34">
        <v>17</v>
      </c>
      <c r="X8690" s="34">
        <v>15</v>
      </c>
      <c r="Y8690" s="34">
        <v>8</v>
      </c>
      <c r="Z8690" s="34">
        <v>55</v>
      </c>
      <c r="AA8690" s="34">
        <v>12</v>
      </c>
      <c r="AB8690" s="34">
        <v>23</v>
      </c>
      <c r="AC8690" s="34">
        <v>24</v>
      </c>
    </row>
    <row r="8691" spans="1:29" x14ac:dyDescent="0.2">
      <c r="A8691" s="34" t="s">
        <v>69184</v>
      </c>
      <c r="B8691" s="34">
        <v>44</v>
      </c>
      <c r="C8691" s="34">
        <v>18</v>
      </c>
      <c r="D8691" s="34">
        <v>26</v>
      </c>
      <c r="E8691" s="34">
        <v>17</v>
      </c>
      <c r="F8691" s="34">
        <v>11</v>
      </c>
      <c r="G8691" s="34">
        <v>19</v>
      </c>
      <c r="H8691" s="34">
        <v>23</v>
      </c>
      <c r="I8691" s="34">
        <v>20</v>
      </c>
      <c r="J8691" s="34">
        <v>11</v>
      </c>
      <c r="K8691" s="34">
        <v>15</v>
      </c>
      <c r="L8691" s="34">
        <v>26</v>
      </c>
      <c r="M8691" s="34">
        <v>10</v>
      </c>
      <c r="N8691" s="34">
        <v>22</v>
      </c>
      <c r="O8691" s="34">
        <v>20</v>
      </c>
      <c r="P8691" s="34">
        <v>14</v>
      </c>
      <c r="Q8691" s="34">
        <v>38</v>
      </c>
      <c r="R8691" s="34">
        <v>23</v>
      </c>
      <c r="S8691" s="34">
        <v>35</v>
      </c>
      <c r="T8691" s="34">
        <v>40</v>
      </c>
      <c r="U8691" s="34">
        <v>26</v>
      </c>
      <c r="V8691" s="34">
        <v>21</v>
      </c>
      <c r="W8691" s="34">
        <v>32</v>
      </c>
      <c r="X8691" s="34">
        <v>30</v>
      </c>
      <c r="Y8691" s="34">
        <v>35</v>
      </c>
      <c r="Z8691" s="34">
        <v>32</v>
      </c>
      <c r="AA8691" s="34">
        <v>28</v>
      </c>
      <c r="AB8691" s="34">
        <v>15</v>
      </c>
      <c r="AC8691" s="34">
        <v>35</v>
      </c>
    </row>
    <row r="8692" spans="1:29" x14ac:dyDescent="0.2">
      <c r="A8692" s="34" t="s">
        <v>69185</v>
      </c>
      <c r="B8692" s="34">
        <v>139</v>
      </c>
      <c r="C8692" s="34">
        <v>118</v>
      </c>
      <c r="D8692" s="34">
        <v>196</v>
      </c>
      <c r="E8692" s="34">
        <v>105</v>
      </c>
      <c r="F8692" s="34">
        <v>185</v>
      </c>
      <c r="G8692" s="34">
        <v>82</v>
      </c>
      <c r="H8692" s="34">
        <v>215</v>
      </c>
      <c r="I8692" s="34">
        <v>101</v>
      </c>
      <c r="J8692" s="34">
        <v>172</v>
      </c>
      <c r="K8692" s="34">
        <v>147</v>
      </c>
      <c r="L8692" s="34">
        <v>163</v>
      </c>
      <c r="M8692" s="34">
        <v>115</v>
      </c>
      <c r="N8692" s="34">
        <v>184</v>
      </c>
      <c r="O8692" s="34">
        <v>127</v>
      </c>
      <c r="P8692" s="34">
        <v>197</v>
      </c>
      <c r="Q8692" s="34">
        <v>172</v>
      </c>
      <c r="R8692" s="34">
        <v>288</v>
      </c>
      <c r="S8692" s="34">
        <v>188</v>
      </c>
      <c r="T8692" s="34">
        <v>247</v>
      </c>
      <c r="U8692" s="34">
        <v>122</v>
      </c>
      <c r="V8692" s="34">
        <v>193</v>
      </c>
      <c r="W8692" s="34">
        <v>178</v>
      </c>
      <c r="X8692" s="34">
        <v>270</v>
      </c>
      <c r="Y8692" s="34">
        <v>195</v>
      </c>
      <c r="Z8692" s="34">
        <v>203</v>
      </c>
      <c r="AA8692" s="34">
        <v>174</v>
      </c>
      <c r="AB8692" s="34">
        <v>238</v>
      </c>
      <c r="AC8692" s="34">
        <v>188</v>
      </c>
    </row>
    <row r="8693" spans="1:29" x14ac:dyDescent="0.2">
      <c r="A8693" s="34" t="s">
        <v>69186</v>
      </c>
      <c r="B8693" s="34">
        <v>126</v>
      </c>
      <c r="C8693" s="34">
        <v>72</v>
      </c>
      <c r="D8693" s="34">
        <v>91</v>
      </c>
      <c r="E8693" s="34">
        <v>74</v>
      </c>
      <c r="F8693" s="34">
        <v>104</v>
      </c>
      <c r="G8693" s="34">
        <v>93</v>
      </c>
      <c r="H8693" s="34">
        <v>97</v>
      </c>
      <c r="I8693" s="34">
        <v>67</v>
      </c>
      <c r="J8693" s="34">
        <v>95</v>
      </c>
      <c r="K8693" s="34">
        <v>93</v>
      </c>
      <c r="L8693" s="34">
        <v>67</v>
      </c>
      <c r="M8693" s="34">
        <v>45</v>
      </c>
      <c r="N8693" s="34">
        <v>81</v>
      </c>
      <c r="O8693" s="34">
        <v>47</v>
      </c>
      <c r="P8693" s="34">
        <v>72</v>
      </c>
      <c r="Q8693" s="34">
        <v>118</v>
      </c>
      <c r="R8693" s="34">
        <v>89</v>
      </c>
      <c r="S8693" s="34">
        <v>86</v>
      </c>
      <c r="T8693" s="34">
        <v>138</v>
      </c>
      <c r="U8693" s="34">
        <v>54</v>
      </c>
      <c r="V8693" s="34">
        <v>119</v>
      </c>
      <c r="W8693" s="34">
        <v>121</v>
      </c>
      <c r="X8693" s="34">
        <v>119</v>
      </c>
      <c r="Y8693" s="34">
        <v>61</v>
      </c>
      <c r="Z8693" s="34">
        <v>140</v>
      </c>
      <c r="AA8693" s="34">
        <v>93</v>
      </c>
      <c r="AB8693" s="34">
        <v>145</v>
      </c>
      <c r="AC8693" s="34">
        <v>108</v>
      </c>
    </row>
    <row r="8694" spans="1:29" x14ac:dyDescent="0.2">
      <c r="A8694" s="34" t="s">
        <v>69187</v>
      </c>
      <c r="B8694" s="34">
        <v>35</v>
      </c>
      <c r="C8694" s="34">
        <v>20</v>
      </c>
      <c r="D8694" s="34">
        <v>32</v>
      </c>
      <c r="E8694" s="34">
        <v>53</v>
      </c>
      <c r="F8694" s="34">
        <v>45</v>
      </c>
      <c r="G8694" s="34">
        <v>41</v>
      </c>
      <c r="H8694" s="34">
        <v>34</v>
      </c>
      <c r="I8694" s="34">
        <v>32</v>
      </c>
      <c r="J8694" s="34">
        <v>30</v>
      </c>
      <c r="K8694" s="34">
        <v>31</v>
      </c>
      <c r="L8694" s="34">
        <v>17</v>
      </c>
      <c r="M8694" s="34">
        <v>22</v>
      </c>
      <c r="N8694" s="34">
        <v>26</v>
      </c>
      <c r="O8694" s="34">
        <v>26</v>
      </c>
      <c r="P8694" s="34">
        <v>30</v>
      </c>
      <c r="Q8694" s="34">
        <v>45</v>
      </c>
      <c r="R8694" s="34">
        <v>32</v>
      </c>
      <c r="S8694" s="34">
        <v>39</v>
      </c>
      <c r="T8694" s="34">
        <v>37</v>
      </c>
      <c r="U8694" s="34">
        <v>28</v>
      </c>
      <c r="V8694" s="34">
        <v>30</v>
      </c>
      <c r="W8694" s="34">
        <v>30</v>
      </c>
      <c r="X8694" s="34">
        <v>22</v>
      </c>
      <c r="Y8694" s="34">
        <v>30</v>
      </c>
      <c r="Z8694" s="34">
        <v>29</v>
      </c>
      <c r="AA8694" s="34">
        <v>23</v>
      </c>
      <c r="AB8694" s="34">
        <v>30</v>
      </c>
      <c r="AC8694" s="34">
        <v>31</v>
      </c>
    </row>
    <row r="8695" spans="1:29" x14ac:dyDescent="0.2">
      <c r="A8695" s="34" t="s">
        <v>69188</v>
      </c>
      <c r="B8695" s="34">
        <v>118</v>
      </c>
      <c r="C8695" s="34">
        <v>167</v>
      </c>
      <c r="D8695" s="34">
        <v>195</v>
      </c>
      <c r="E8695" s="34">
        <v>196</v>
      </c>
      <c r="F8695" s="34">
        <v>165</v>
      </c>
      <c r="G8695" s="34">
        <v>162</v>
      </c>
      <c r="H8695" s="34">
        <v>127</v>
      </c>
      <c r="I8695" s="34">
        <v>176</v>
      </c>
      <c r="J8695" s="34">
        <v>106</v>
      </c>
      <c r="K8695" s="34">
        <v>192</v>
      </c>
      <c r="L8695" s="34">
        <v>65</v>
      </c>
      <c r="M8695" s="34">
        <v>132</v>
      </c>
      <c r="N8695" s="34">
        <v>153</v>
      </c>
      <c r="O8695" s="34">
        <v>147</v>
      </c>
      <c r="P8695" s="34">
        <v>139</v>
      </c>
      <c r="Q8695" s="34">
        <v>168</v>
      </c>
      <c r="R8695" s="34">
        <v>174</v>
      </c>
      <c r="S8695" s="34">
        <v>249</v>
      </c>
      <c r="T8695" s="34">
        <v>123</v>
      </c>
      <c r="U8695" s="34">
        <v>151</v>
      </c>
      <c r="V8695" s="34">
        <v>166</v>
      </c>
      <c r="W8695" s="34">
        <v>155</v>
      </c>
      <c r="X8695" s="34">
        <v>180</v>
      </c>
      <c r="Y8695" s="34">
        <v>126</v>
      </c>
      <c r="Z8695" s="34">
        <v>181</v>
      </c>
      <c r="AA8695" s="34">
        <v>229</v>
      </c>
      <c r="AB8695" s="34">
        <v>185</v>
      </c>
      <c r="AC8695" s="34">
        <v>293</v>
      </c>
    </row>
    <row r="8696" spans="1:29" x14ac:dyDescent="0.2">
      <c r="A8696" s="34" t="s">
        <v>69189</v>
      </c>
      <c r="B8696" s="34">
        <v>75</v>
      </c>
      <c r="C8696" s="34">
        <v>41</v>
      </c>
      <c r="D8696" s="34">
        <v>62</v>
      </c>
      <c r="E8696" s="34">
        <v>39</v>
      </c>
      <c r="F8696" s="34">
        <v>66</v>
      </c>
      <c r="G8696" s="34">
        <v>68</v>
      </c>
      <c r="H8696" s="34">
        <v>43</v>
      </c>
      <c r="I8696" s="34">
        <v>26</v>
      </c>
      <c r="J8696" s="34">
        <v>44</v>
      </c>
      <c r="K8696" s="34">
        <v>17</v>
      </c>
      <c r="L8696" s="34">
        <v>60</v>
      </c>
      <c r="M8696" s="34">
        <v>42</v>
      </c>
      <c r="N8696" s="34">
        <v>55</v>
      </c>
      <c r="O8696" s="34">
        <v>21</v>
      </c>
      <c r="P8696" s="34">
        <v>64</v>
      </c>
      <c r="Q8696" s="34">
        <v>70</v>
      </c>
      <c r="R8696" s="34">
        <v>59</v>
      </c>
      <c r="S8696" s="34">
        <v>37</v>
      </c>
      <c r="T8696" s="34">
        <v>97</v>
      </c>
      <c r="U8696" s="34">
        <v>40</v>
      </c>
      <c r="V8696" s="34">
        <v>72</v>
      </c>
      <c r="W8696" s="34">
        <v>53</v>
      </c>
      <c r="X8696" s="34">
        <v>83</v>
      </c>
      <c r="Y8696" s="34">
        <v>34</v>
      </c>
      <c r="Z8696" s="34">
        <v>56</v>
      </c>
      <c r="AA8696" s="34">
        <v>32</v>
      </c>
      <c r="AB8696" s="34">
        <v>69</v>
      </c>
      <c r="AC8696" s="34">
        <v>76</v>
      </c>
    </row>
    <row r="8697" spans="1:29" x14ac:dyDescent="0.2">
      <c r="A8697" s="34" t="s">
        <v>69190</v>
      </c>
      <c r="B8697" s="34">
        <v>61</v>
      </c>
      <c r="C8697" s="34">
        <v>106</v>
      </c>
      <c r="D8697" s="34">
        <v>89</v>
      </c>
      <c r="E8697" s="34">
        <v>90</v>
      </c>
      <c r="F8697" s="34">
        <v>85</v>
      </c>
      <c r="G8697" s="34">
        <v>74</v>
      </c>
      <c r="H8697" s="34">
        <v>74</v>
      </c>
      <c r="I8697" s="34">
        <v>74</v>
      </c>
      <c r="J8697" s="34">
        <v>71</v>
      </c>
      <c r="K8697" s="34">
        <v>101</v>
      </c>
      <c r="L8697" s="34">
        <v>87</v>
      </c>
      <c r="M8697" s="34">
        <v>86</v>
      </c>
      <c r="N8697" s="34">
        <v>89</v>
      </c>
      <c r="O8697" s="34">
        <v>105</v>
      </c>
      <c r="P8697" s="34">
        <v>68</v>
      </c>
      <c r="Q8697" s="34">
        <v>140</v>
      </c>
      <c r="R8697" s="34">
        <v>100</v>
      </c>
      <c r="S8697" s="34">
        <v>103</v>
      </c>
      <c r="T8697" s="34">
        <v>102</v>
      </c>
      <c r="U8697" s="34">
        <v>77</v>
      </c>
      <c r="V8697" s="34">
        <v>98</v>
      </c>
      <c r="W8697" s="34">
        <v>131</v>
      </c>
      <c r="X8697" s="34">
        <v>133</v>
      </c>
      <c r="Y8697" s="34">
        <v>86</v>
      </c>
      <c r="Z8697" s="34">
        <v>114</v>
      </c>
      <c r="AA8697" s="34">
        <v>118</v>
      </c>
      <c r="AB8697" s="34">
        <v>76</v>
      </c>
      <c r="AC8697" s="34">
        <v>135</v>
      </c>
    </row>
    <row r="8698" spans="1:29" x14ac:dyDescent="0.2">
      <c r="A8698" s="34" t="s">
        <v>69191</v>
      </c>
      <c r="B8698" s="34">
        <v>44</v>
      </c>
      <c r="C8698" s="34">
        <v>17</v>
      </c>
      <c r="D8698" s="34">
        <v>34</v>
      </c>
      <c r="E8698" s="34">
        <v>16</v>
      </c>
      <c r="F8698" s="34">
        <v>33</v>
      </c>
      <c r="G8698" s="34">
        <v>16</v>
      </c>
      <c r="H8698" s="34">
        <v>28</v>
      </c>
      <c r="I8698" s="34">
        <v>19</v>
      </c>
      <c r="J8698" s="34">
        <v>37</v>
      </c>
      <c r="K8698" s="34">
        <v>52</v>
      </c>
      <c r="L8698" s="34">
        <v>28</v>
      </c>
      <c r="M8698" s="34">
        <v>33</v>
      </c>
      <c r="N8698" s="34">
        <v>17</v>
      </c>
      <c r="O8698" s="34">
        <v>25</v>
      </c>
      <c r="P8698" s="34">
        <v>20</v>
      </c>
      <c r="Q8698" s="34">
        <v>33</v>
      </c>
      <c r="R8698" s="34">
        <v>31</v>
      </c>
      <c r="S8698" s="34">
        <v>30</v>
      </c>
      <c r="T8698" s="34">
        <v>32</v>
      </c>
      <c r="U8698" s="34">
        <v>35</v>
      </c>
      <c r="V8698" s="34">
        <v>60</v>
      </c>
      <c r="W8698" s="34">
        <v>28</v>
      </c>
      <c r="X8698" s="34">
        <v>46</v>
      </c>
      <c r="Y8698" s="34">
        <v>35</v>
      </c>
      <c r="Z8698" s="34">
        <v>39</v>
      </c>
      <c r="AA8698" s="34">
        <v>47</v>
      </c>
      <c r="AB8698" s="34">
        <v>31</v>
      </c>
      <c r="AC8698" s="34">
        <v>45</v>
      </c>
    </row>
    <row r="8699" spans="1:29" x14ac:dyDescent="0.2">
      <c r="A8699" s="34" t="s">
        <v>69192</v>
      </c>
      <c r="B8699" s="34">
        <v>29</v>
      </c>
      <c r="C8699" s="34">
        <v>28</v>
      </c>
      <c r="D8699" s="34">
        <v>35</v>
      </c>
      <c r="E8699" s="34">
        <v>44</v>
      </c>
      <c r="F8699" s="34">
        <v>28</v>
      </c>
      <c r="G8699" s="34">
        <v>29</v>
      </c>
      <c r="H8699" s="34">
        <v>33</v>
      </c>
      <c r="I8699" s="34">
        <v>41</v>
      </c>
      <c r="J8699" s="34">
        <v>19</v>
      </c>
      <c r="K8699" s="34">
        <v>40</v>
      </c>
      <c r="L8699" s="34">
        <v>21</v>
      </c>
      <c r="M8699" s="34">
        <v>29</v>
      </c>
      <c r="N8699" s="34">
        <v>22</v>
      </c>
      <c r="O8699" s="34">
        <v>23</v>
      </c>
      <c r="P8699" s="34">
        <v>26</v>
      </c>
      <c r="Q8699" s="34">
        <v>47</v>
      </c>
      <c r="R8699" s="34">
        <v>41</v>
      </c>
      <c r="S8699" s="34">
        <v>20</v>
      </c>
      <c r="T8699" s="34">
        <v>38</v>
      </c>
      <c r="U8699" s="34">
        <v>40</v>
      </c>
      <c r="V8699" s="34">
        <v>30</v>
      </c>
      <c r="W8699" s="34">
        <v>21</v>
      </c>
      <c r="X8699" s="34">
        <v>39</v>
      </c>
      <c r="Y8699" s="34">
        <v>22</v>
      </c>
      <c r="Z8699" s="34">
        <v>27</v>
      </c>
      <c r="AA8699" s="34">
        <v>33</v>
      </c>
      <c r="AB8699" s="34">
        <v>41</v>
      </c>
      <c r="AC8699" s="34">
        <v>50</v>
      </c>
    </row>
    <row r="8700" spans="1:29" x14ac:dyDescent="0.2">
      <c r="A8700" s="34" t="s">
        <v>69193</v>
      </c>
      <c r="B8700" s="34">
        <v>145</v>
      </c>
      <c r="C8700" s="34">
        <v>235</v>
      </c>
      <c r="D8700" s="34">
        <v>194</v>
      </c>
      <c r="E8700" s="34">
        <v>225</v>
      </c>
      <c r="F8700" s="34">
        <v>168</v>
      </c>
      <c r="G8700" s="34">
        <v>205</v>
      </c>
      <c r="H8700" s="34">
        <v>196</v>
      </c>
      <c r="I8700" s="34">
        <v>170</v>
      </c>
      <c r="J8700" s="34">
        <v>168</v>
      </c>
      <c r="K8700" s="34">
        <v>220</v>
      </c>
      <c r="L8700" s="34">
        <v>113</v>
      </c>
      <c r="M8700" s="34">
        <v>230</v>
      </c>
      <c r="N8700" s="34">
        <v>165</v>
      </c>
      <c r="O8700" s="34">
        <v>209</v>
      </c>
      <c r="P8700" s="34">
        <v>172</v>
      </c>
      <c r="Q8700" s="34">
        <v>298</v>
      </c>
      <c r="R8700" s="34">
        <v>218</v>
      </c>
      <c r="S8700" s="34">
        <v>266</v>
      </c>
      <c r="T8700" s="34">
        <v>181</v>
      </c>
      <c r="U8700" s="34">
        <v>185</v>
      </c>
      <c r="V8700" s="34">
        <v>218</v>
      </c>
      <c r="W8700" s="34">
        <v>252</v>
      </c>
      <c r="X8700" s="34">
        <v>241</v>
      </c>
      <c r="Y8700" s="34">
        <v>210</v>
      </c>
      <c r="Z8700" s="34">
        <v>190</v>
      </c>
      <c r="AA8700" s="34">
        <v>261</v>
      </c>
      <c r="AB8700" s="34">
        <v>252</v>
      </c>
      <c r="AC8700" s="34">
        <v>359</v>
      </c>
    </row>
    <row r="8701" spans="1:29" x14ac:dyDescent="0.2">
      <c r="A8701" s="34" t="s">
        <v>69194</v>
      </c>
      <c r="B8701" s="34">
        <v>70</v>
      </c>
      <c r="C8701" s="34">
        <v>117</v>
      </c>
      <c r="D8701" s="34">
        <v>156</v>
      </c>
      <c r="E8701" s="34">
        <v>144</v>
      </c>
      <c r="F8701" s="34">
        <v>141</v>
      </c>
      <c r="G8701" s="34">
        <v>120</v>
      </c>
      <c r="H8701" s="34">
        <v>140</v>
      </c>
      <c r="I8701" s="34">
        <v>92</v>
      </c>
      <c r="J8701" s="34">
        <v>119</v>
      </c>
      <c r="K8701" s="34">
        <v>146</v>
      </c>
      <c r="L8701" s="34">
        <v>63</v>
      </c>
      <c r="M8701" s="34">
        <v>91</v>
      </c>
      <c r="N8701" s="34">
        <v>123</v>
      </c>
      <c r="O8701" s="34">
        <v>104</v>
      </c>
      <c r="P8701" s="34">
        <v>135</v>
      </c>
      <c r="Q8701" s="34">
        <v>149</v>
      </c>
      <c r="R8701" s="34">
        <v>138</v>
      </c>
      <c r="S8701" s="34">
        <v>173</v>
      </c>
      <c r="T8701" s="34">
        <v>101</v>
      </c>
      <c r="U8701" s="34">
        <v>113</v>
      </c>
      <c r="V8701" s="34">
        <v>177</v>
      </c>
      <c r="W8701" s="34">
        <v>116</v>
      </c>
      <c r="X8701" s="34">
        <v>146</v>
      </c>
      <c r="Y8701" s="34">
        <v>69</v>
      </c>
      <c r="Z8701" s="34">
        <v>161</v>
      </c>
      <c r="AA8701" s="34">
        <v>142</v>
      </c>
      <c r="AB8701" s="34">
        <v>137</v>
      </c>
      <c r="AC8701" s="34">
        <v>197</v>
      </c>
    </row>
    <row r="8702" spans="1:29" x14ac:dyDescent="0.2">
      <c r="A8702" s="34" t="s">
        <v>69195</v>
      </c>
      <c r="B8702" s="34">
        <v>151</v>
      </c>
      <c r="C8702" s="34">
        <v>109</v>
      </c>
      <c r="D8702" s="34">
        <v>145</v>
      </c>
      <c r="E8702" s="34">
        <v>127</v>
      </c>
      <c r="F8702" s="34">
        <v>170</v>
      </c>
      <c r="G8702" s="34">
        <v>121</v>
      </c>
      <c r="H8702" s="34">
        <v>212</v>
      </c>
      <c r="I8702" s="34">
        <v>75</v>
      </c>
      <c r="J8702" s="34">
        <v>185</v>
      </c>
      <c r="K8702" s="34">
        <v>149</v>
      </c>
      <c r="L8702" s="34">
        <v>146</v>
      </c>
      <c r="M8702" s="34">
        <v>111</v>
      </c>
      <c r="N8702" s="34">
        <v>120</v>
      </c>
      <c r="O8702" s="34">
        <v>129</v>
      </c>
      <c r="P8702" s="34">
        <v>162</v>
      </c>
      <c r="Q8702" s="34">
        <v>195</v>
      </c>
      <c r="R8702" s="34">
        <v>232</v>
      </c>
      <c r="S8702" s="34">
        <v>131</v>
      </c>
      <c r="T8702" s="34">
        <v>199</v>
      </c>
      <c r="U8702" s="34">
        <v>112</v>
      </c>
      <c r="V8702" s="34">
        <v>198</v>
      </c>
      <c r="W8702" s="34">
        <v>103</v>
      </c>
      <c r="X8702" s="34">
        <v>219</v>
      </c>
      <c r="Y8702" s="34">
        <v>153</v>
      </c>
      <c r="Z8702" s="34">
        <v>207</v>
      </c>
      <c r="AA8702" s="34">
        <v>135</v>
      </c>
      <c r="AB8702" s="34">
        <v>200</v>
      </c>
      <c r="AC8702" s="34">
        <v>188</v>
      </c>
    </row>
    <row r="8703" spans="1:29" x14ac:dyDescent="0.2">
      <c r="A8703" s="34" t="s">
        <v>69196</v>
      </c>
      <c r="B8703" s="34">
        <v>83</v>
      </c>
      <c r="C8703" s="34">
        <v>118</v>
      </c>
      <c r="D8703" s="34">
        <v>154</v>
      </c>
      <c r="E8703" s="34">
        <v>104</v>
      </c>
      <c r="F8703" s="34">
        <v>106</v>
      </c>
      <c r="G8703" s="34">
        <v>113</v>
      </c>
      <c r="H8703" s="34">
        <v>116</v>
      </c>
      <c r="I8703" s="34">
        <v>93</v>
      </c>
      <c r="J8703" s="34">
        <v>92</v>
      </c>
      <c r="K8703" s="34">
        <v>97</v>
      </c>
      <c r="L8703" s="34">
        <v>61</v>
      </c>
      <c r="M8703" s="34">
        <v>82</v>
      </c>
      <c r="N8703" s="34">
        <v>103</v>
      </c>
      <c r="O8703" s="34">
        <v>89</v>
      </c>
      <c r="P8703" s="34">
        <v>113</v>
      </c>
      <c r="Q8703" s="34">
        <v>130</v>
      </c>
      <c r="R8703" s="34">
        <v>108</v>
      </c>
      <c r="S8703" s="34">
        <v>108</v>
      </c>
      <c r="T8703" s="34">
        <v>86</v>
      </c>
      <c r="U8703" s="34">
        <v>108</v>
      </c>
      <c r="V8703" s="34">
        <v>166</v>
      </c>
      <c r="W8703" s="34">
        <v>128</v>
      </c>
      <c r="X8703" s="34">
        <v>174</v>
      </c>
      <c r="Y8703" s="34">
        <v>83</v>
      </c>
      <c r="Z8703" s="34">
        <v>126</v>
      </c>
      <c r="AA8703" s="34">
        <v>155</v>
      </c>
      <c r="AB8703" s="34">
        <v>82</v>
      </c>
      <c r="AC8703" s="34">
        <v>184</v>
      </c>
    </row>
    <row r="8704" spans="1:29" x14ac:dyDescent="0.2">
      <c r="A8704" s="34" t="s">
        <v>69197</v>
      </c>
      <c r="B8704" s="34">
        <v>83</v>
      </c>
      <c r="C8704" s="34">
        <v>40</v>
      </c>
      <c r="D8704" s="34">
        <v>56</v>
      </c>
      <c r="E8704" s="34">
        <v>52</v>
      </c>
      <c r="F8704" s="34">
        <v>50</v>
      </c>
      <c r="G8704" s="34">
        <v>54</v>
      </c>
      <c r="H8704" s="34">
        <v>85</v>
      </c>
      <c r="I8704" s="34">
        <v>44</v>
      </c>
      <c r="J8704" s="34">
        <v>57</v>
      </c>
      <c r="K8704" s="34">
        <v>44</v>
      </c>
      <c r="L8704" s="34">
        <v>57</v>
      </c>
      <c r="M8704" s="34">
        <v>32</v>
      </c>
      <c r="N8704" s="34">
        <v>67</v>
      </c>
      <c r="O8704" s="34">
        <v>57</v>
      </c>
      <c r="P8704" s="34">
        <v>73</v>
      </c>
      <c r="Q8704" s="34">
        <v>83</v>
      </c>
      <c r="R8704" s="34">
        <v>90</v>
      </c>
      <c r="S8704" s="34">
        <v>62</v>
      </c>
      <c r="T8704" s="34">
        <v>91</v>
      </c>
      <c r="U8704" s="34">
        <v>90</v>
      </c>
      <c r="V8704" s="34">
        <v>114</v>
      </c>
      <c r="W8704" s="34">
        <v>60</v>
      </c>
      <c r="X8704" s="34">
        <v>131</v>
      </c>
      <c r="Y8704" s="34">
        <v>107</v>
      </c>
      <c r="Z8704" s="34">
        <v>89</v>
      </c>
      <c r="AA8704" s="34">
        <v>87</v>
      </c>
      <c r="AB8704" s="34">
        <v>135</v>
      </c>
      <c r="AC8704" s="34">
        <v>116</v>
      </c>
    </row>
    <row r="8705" spans="1:29" x14ac:dyDescent="0.2">
      <c r="A8705" s="34" t="s">
        <v>69198</v>
      </c>
      <c r="B8705" s="34">
        <v>85</v>
      </c>
      <c r="C8705" s="34">
        <v>72</v>
      </c>
      <c r="D8705" s="34">
        <v>91</v>
      </c>
      <c r="E8705" s="34">
        <v>54</v>
      </c>
      <c r="F8705" s="34">
        <v>80</v>
      </c>
      <c r="G8705" s="34">
        <v>77</v>
      </c>
      <c r="H8705" s="34">
        <v>84</v>
      </c>
      <c r="I8705" s="34">
        <v>73</v>
      </c>
      <c r="J8705" s="34">
        <v>82</v>
      </c>
      <c r="K8705" s="34">
        <v>67</v>
      </c>
      <c r="L8705" s="34">
        <v>80</v>
      </c>
      <c r="M8705" s="34">
        <v>69</v>
      </c>
      <c r="N8705" s="34">
        <v>74</v>
      </c>
      <c r="O8705" s="34">
        <v>87</v>
      </c>
      <c r="P8705" s="34">
        <v>78</v>
      </c>
      <c r="Q8705" s="34">
        <v>105</v>
      </c>
      <c r="R8705" s="34">
        <v>106</v>
      </c>
      <c r="S8705" s="34">
        <v>107</v>
      </c>
      <c r="T8705" s="34">
        <v>103</v>
      </c>
      <c r="U8705" s="34">
        <v>70</v>
      </c>
      <c r="V8705" s="34">
        <v>111</v>
      </c>
      <c r="W8705" s="34">
        <v>68</v>
      </c>
      <c r="X8705" s="34">
        <v>155</v>
      </c>
      <c r="Y8705" s="34">
        <v>88</v>
      </c>
      <c r="Z8705" s="34">
        <v>90</v>
      </c>
      <c r="AA8705" s="34">
        <v>96</v>
      </c>
      <c r="AB8705" s="34">
        <v>146</v>
      </c>
      <c r="AC8705" s="34">
        <v>179</v>
      </c>
    </row>
    <row r="8706" spans="1:29" x14ac:dyDescent="0.2">
      <c r="A8706" s="34" t="s">
        <v>69199</v>
      </c>
      <c r="B8706" s="34">
        <v>99</v>
      </c>
      <c r="C8706" s="34">
        <v>134</v>
      </c>
      <c r="D8706" s="34">
        <v>167</v>
      </c>
      <c r="E8706" s="34">
        <v>146</v>
      </c>
      <c r="F8706" s="34">
        <v>182</v>
      </c>
      <c r="G8706" s="34">
        <v>167</v>
      </c>
      <c r="H8706" s="34">
        <v>163</v>
      </c>
      <c r="I8706" s="34">
        <v>142</v>
      </c>
      <c r="J8706" s="34">
        <v>135</v>
      </c>
      <c r="K8706" s="34">
        <v>143</v>
      </c>
      <c r="L8706" s="34">
        <v>102</v>
      </c>
      <c r="M8706" s="34">
        <v>107</v>
      </c>
      <c r="N8706" s="34">
        <v>140</v>
      </c>
      <c r="O8706" s="34">
        <v>123</v>
      </c>
      <c r="P8706" s="34">
        <v>133</v>
      </c>
      <c r="Q8706" s="34">
        <v>146</v>
      </c>
      <c r="R8706" s="34">
        <v>200</v>
      </c>
      <c r="S8706" s="34">
        <v>155</v>
      </c>
      <c r="T8706" s="34">
        <v>143</v>
      </c>
      <c r="U8706" s="34">
        <v>131</v>
      </c>
      <c r="V8706" s="34">
        <v>167</v>
      </c>
      <c r="W8706" s="34">
        <v>162</v>
      </c>
      <c r="X8706" s="34">
        <v>210</v>
      </c>
      <c r="Y8706" s="34">
        <v>131</v>
      </c>
      <c r="Z8706" s="34">
        <v>234</v>
      </c>
      <c r="AA8706" s="34">
        <v>206</v>
      </c>
      <c r="AB8706" s="34">
        <v>165</v>
      </c>
      <c r="AC8706" s="34">
        <v>214</v>
      </c>
    </row>
    <row r="8707" spans="1:29" x14ac:dyDescent="0.2">
      <c r="A8707" s="34" t="s">
        <v>69200</v>
      </c>
      <c r="B8707" s="34">
        <v>57</v>
      </c>
      <c r="C8707" s="34">
        <v>64</v>
      </c>
      <c r="D8707" s="34">
        <v>101</v>
      </c>
      <c r="E8707" s="34">
        <v>97</v>
      </c>
      <c r="F8707" s="34">
        <v>125</v>
      </c>
      <c r="G8707" s="34">
        <v>67</v>
      </c>
      <c r="H8707" s="34">
        <v>93</v>
      </c>
      <c r="I8707" s="34">
        <v>73</v>
      </c>
      <c r="J8707" s="34">
        <v>100</v>
      </c>
      <c r="K8707" s="34">
        <v>63</v>
      </c>
      <c r="L8707" s="34">
        <v>64</v>
      </c>
      <c r="M8707" s="34">
        <v>59</v>
      </c>
      <c r="N8707" s="34">
        <v>66</v>
      </c>
      <c r="O8707" s="34">
        <v>68</v>
      </c>
      <c r="P8707" s="34">
        <v>88</v>
      </c>
      <c r="Q8707" s="34">
        <v>89</v>
      </c>
      <c r="R8707" s="34">
        <v>137</v>
      </c>
      <c r="S8707" s="34">
        <v>82</v>
      </c>
      <c r="T8707" s="34">
        <v>98</v>
      </c>
      <c r="U8707" s="34">
        <v>85</v>
      </c>
      <c r="V8707" s="34">
        <v>148</v>
      </c>
      <c r="W8707" s="34">
        <v>67</v>
      </c>
      <c r="X8707" s="34">
        <v>92</v>
      </c>
      <c r="Y8707" s="34">
        <v>99</v>
      </c>
      <c r="Z8707" s="34">
        <v>127</v>
      </c>
      <c r="AA8707" s="34">
        <v>103</v>
      </c>
      <c r="AB8707" s="34">
        <v>110</v>
      </c>
      <c r="AC8707" s="34">
        <v>109</v>
      </c>
    </row>
    <row r="8708" spans="1:29" x14ac:dyDescent="0.2">
      <c r="A8708" s="34" t="s">
        <v>69201</v>
      </c>
      <c r="B8708" s="34">
        <v>100</v>
      </c>
      <c r="C8708" s="34">
        <v>28</v>
      </c>
      <c r="D8708" s="34">
        <v>76</v>
      </c>
      <c r="E8708" s="34">
        <v>85</v>
      </c>
      <c r="F8708" s="34">
        <v>60</v>
      </c>
      <c r="G8708" s="34">
        <v>48</v>
      </c>
      <c r="H8708" s="34">
        <v>47</v>
      </c>
      <c r="I8708" s="34">
        <v>44</v>
      </c>
      <c r="J8708" s="34">
        <v>63</v>
      </c>
      <c r="K8708" s="34">
        <v>52</v>
      </c>
      <c r="L8708" s="34">
        <v>38</v>
      </c>
      <c r="M8708" s="34">
        <v>59</v>
      </c>
      <c r="N8708" s="34">
        <v>55</v>
      </c>
      <c r="O8708" s="34">
        <v>52</v>
      </c>
      <c r="P8708" s="34">
        <v>49</v>
      </c>
      <c r="Q8708" s="34">
        <v>61</v>
      </c>
      <c r="R8708" s="34">
        <v>52</v>
      </c>
      <c r="S8708" s="34">
        <v>69</v>
      </c>
      <c r="T8708" s="34">
        <v>62</v>
      </c>
      <c r="U8708" s="34">
        <v>44</v>
      </c>
      <c r="V8708" s="34">
        <v>83</v>
      </c>
      <c r="W8708" s="34">
        <v>59</v>
      </c>
      <c r="X8708" s="34">
        <v>95</v>
      </c>
      <c r="Y8708" s="34">
        <v>45</v>
      </c>
      <c r="Z8708" s="34">
        <v>57</v>
      </c>
      <c r="AA8708" s="34">
        <v>55</v>
      </c>
      <c r="AB8708" s="34">
        <v>42</v>
      </c>
      <c r="AC8708" s="34">
        <v>109</v>
      </c>
    </row>
    <row r="8709" spans="1:29" x14ac:dyDescent="0.2">
      <c r="A8709" s="34" t="s">
        <v>69202</v>
      </c>
      <c r="B8709" s="34">
        <v>170</v>
      </c>
      <c r="C8709" s="34">
        <v>152</v>
      </c>
      <c r="D8709" s="34">
        <v>278</v>
      </c>
      <c r="E8709" s="34">
        <v>198</v>
      </c>
      <c r="F8709" s="34">
        <v>287</v>
      </c>
      <c r="G8709" s="34">
        <v>143</v>
      </c>
      <c r="H8709" s="34">
        <v>294</v>
      </c>
      <c r="I8709" s="34">
        <v>149</v>
      </c>
      <c r="J8709" s="34">
        <v>232</v>
      </c>
      <c r="K8709" s="34">
        <v>124</v>
      </c>
      <c r="L8709" s="34">
        <v>235</v>
      </c>
      <c r="M8709" s="34">
        <v>135</v>
      </c>
      <c r="N8709" s="34">
        <v>191</v>
      </c>
      <c r="O8709" s="34">
        <v>147</v>
      </c>
      <c r="P8709" s="34">
        <v>293</v>
      </c>
      <c r="Q8709" s="34">
        <v>247</v>
      </c>
      <c r="R8709" s="34">
        <v>345</v>
      </c>
      <c r="S8709" s="34">
        <v>182</v>
      </c>
      <c r="T8709" s="34">
        <v>329</v>
      </c>
      <c r="U8709" s="34">
        <v>200</v>
      </c>
      <c r="V8709" s="34">
        <v>292</v>
      </c>
      <c r="W8709" s="34">
        <v>232</v>
      </c>
      <c r="X8709" s="34">
        <v>317</v>
      </c>
      <c r="Y8709" s="34">
        <v>260</v>
      </c>
      <c r="Z8709" s="34">
        <v>276</v>
      </c>
      <c r="AA8709" s="34">
        <v>239</v>
      </c>
      <c r="AB8709" s="34">
        <v>342</v>
      </c>
      <c r="AC8709" s="34">
        <v>243</v>
      </c>
    </row>
    <row r="8710" spans="1:29" x14ac:dyDescent="0.2">
      <c r="A8710" s="34" t="s">
        <v>69203</v>
      </c>
      <c r="B8710" s="34">
        <v>192</v>
      </c>
      <c r="C8710" s="34">
        <v>111</v>
      </c>
      <c r="D8710" s="34">
        <v>141</v>
      </c>
      <c r="E8710" s="34">
        <v>81</v>
      </c>
      <c r="F8710" s="34">
        <v>159</v>
      </c>
      <c r="G8710" s="34">
        <v>81</v>
      </c>
      <c r="H8710" s="34">
        <v>184</v>
      </c>
      <c r="I8710" s="34">
        <v>92</v>
      </c>
      <c r="J8710" s="34">
        <v>171</v>
      </c>
      <c r="K8710" s="34">
        <v>53</v>
      </c>
      <c r="L8710" s="34">
        <v>161</v>
      </c>
      <c r="M8710" s="34">
        <v>84</v>
      </c>
      <c r="N8710" s="34">
        <v>126</v>
      </c>
      <c r="O8710" s="34">
        <v>80</v>
      </c>
      <c r="P8710" s="34">
        <v>135</v>
      </c>
      <c r="Q8710" s="34">
        <v>154</v>
      </c>
      <c r="R8710" s="34">
        <v>203</v>
      </c>
      <c r="S8710" s="34">
        <v>93</v>
      </c>
      <c r="T8710" s="34">
        <v>208</v>
      </c>
      <c r="U8710" s="34">
        <v>95</v>
      </c>
      <c r="V8710" s="34">
        <v>156</v>
      </c>
      <c r="W8710" s="34">
        <v>140</v>
      </c>
      <c r="X8710" s="34">
        <v>155</v>
      </c>
      <c r="Y8710" s="34">
        <v>152</v>
      </c>
      <c r="Z8710" s="34">
        <v>135</v>
      </c>
      <c r="AA8710" s="34">
        <v>113</v>
      </c>
      <c r="AB8710" s="34">
        <v>222</v>
      </c>
      <c r="AC8710" s="34">
        <v>162</v>
      </c>
    </row>
    <row r="8711" spans="1:29" x14ac:dyDescent="0.2">
      <c r="A8711" s="34" t="s">
        <v>69204</v>
      </c>
      <c r="B8711" s="34">
        <v>77</v>
      </c>
      <c r="C8711" s="34">
        <v>129</v>
      </c>
      <c r="D8711" s="34">
        <v>162</v>
      </c>
      <c r="E8711" s="34">
        <v>157</v>
      </c>
      <c r="F8711" s="34">
        <v>160</v>
      </c>
      <c r="G8711" s="34">
        <v>129</v>
      </c>
      <c r="H8711" s="34">
        <v>120</v>
      </c>
      <c r="I8711" s="34">
        <v>124</v>
      </c>
      <c r="J8711" s="34">
        <v>108</v>
      </c>
      <c r="K8711" s="34">
        <v>123</v>
      </c>
      <c r="L8711" s="34">
        <v>98</v>
      </c>
      <c r="M8711" s="34">
        <v>84</v>
      </c>
      <c r="N8711" s="34">
        <v>96</v>
      </c>
      <c r="O8711" s="34">
        <v>103</v>
      </c>
      <c r="P8711" s="34">
        <v>120</v>
      </c>
      <c r="Q8711" s="34">
        <v>121</v>
      </c>
      <c r="R8711" s="34">
        <v>143</v>
      </c>
      <c r="S8711" s="34">
        <v>142</v>
      </c>
      <c r="T8711" s="34">
        <v>116</v>
      </c>
      <c r="U8711" s="34">
        <v>97</v>
      </c>
      <c r="V8711" s="34">
        <v>147</v>
      </c>
      <c r="W8711" s="34">
        <v>120</v>
      </c>
      <c r="X8711" s="34">
        <v>176</v>
      </c>
      <c r="Y8711" s="34">
        <v>91</v>
      </c>
      <c r="Z8711" s="34">
        <v>126</v>
      </c>
      <c r="AA8711" s="34">
        <v>137</v>
      </c>
      <c r="AB8711" s="34">
        <v>123</v>
      </c>
      <c r="AC8711" s="34">
        <v>194</v>
      </c>
    </row>
    <row r="8712" spans="1:29" x14ac:dyDescent="0.2">
      <c r="A8712" s="34" t="s">
        <v>69205</v>
      </c>
      <c r="B8712" s="34">
        <v>153</v>
      </c>
      <c r="C8712" s="34">
        <v>105</v>
      </c>
      <c r="D8712" s="34">
        <v>231</v>
      </c>
      <c r="E8712" s="34">
        <v>147</v>
      </c>
      <c r="F8712" s="34">
        <v>155</v>
      </c>
      <c r="G8712" s="34">
        <v>99</v>
      </c>
      <c r="H8712" s="34">
        <v>165</v>
      </c>
      <c r="I8712" s="34">
        <v>115</v>
      </c>
      <c r="J8712" s="34">
        <v>133</v>
      </c>
      <c r="K8712" s="34">
        <v>150</v>
      </c>
      <c r="L8712" s="34">
        <v>89</v>
      </c>
      <c r="M8712" s="34">
        <v>127</v>
      </c>
      <c r="N8712" s="34">
        <v>129</v>
      </c>
      <c r="O8712" s="34">
        <v>117</v>
      </c>
      <c r="P8712" s="34">
        <v>136</v>
      </c>
      <c r="Q8712" s="34">
        <v>157</v>
      </c>
      <c r="R8712" s="34">
        <v>183</v>
      </c>
      <c r="S8712" s="34">
        <v>197</v>
      </c>
      <c r="T8712" s="34">
        <v>108</v>
      </c>
      <c r="U8712" s="34">
        <v>156</v>
      </c>
      <c r="V8712" s="34">
        <v>158</v>
      </c>
      <c r="W8712" s="34">
        <v>132</v>
      </c>
      <c r="X8712" s="34">
        <v>218</v>
      </c>
      <c r="Y8712" s="34">
        <v>160</v>
      </c>
      <c r="Z8712" s="34">
        <v>187</v>
      </c>
      <c r="AA8712" s="34">
        <v>189</v>
      </c>
      <c r="AB8712" s="34">
        <v>123</v>
      </c>
      <c r="AC8712" s="34">
        <v>238</v>
      </c>
    </row>
    <row r="8713" spans="1:29" x14ac:dyDescent="0.2">
      <c r="A8713" s="34" t="s">
        <v>69206</v>
      </c>
      <c r="B8713" s="34">
        <v>179</v>
      </c>
      <c r="C8713" s="34">
        <v>117</v>
      </c>
      <c r="D8713" s="34">
        <v>189</v>
      </c>
      <c r="E8713" s="34">
        <v>98</v>
      </c>
      <c r="F8713" s="34">
        <v>170</v>
      </c>
      <c r="G8713" s="34">
        <v>111</v>
      </c>
      <c r="H8713" s="34">
        <v>200</v>
      </c>
      <c r="I8713" s="34">
        <v>99</v>
      </c>
      <c r="J8713" s="34">
        <v>181</v>
      </c>
      <c r="K8713" s="34">
        <v>124</v>
      </c>
      <c r="L8713" s="34">
        <v>193</v>
      </c>
      <c r="M8713" s="34">
        <v>121</v>
      </c>
      <c r="N8713" s="34">
        <v>140</v>
      </c>
      <c r="O8713" s="34">
        <v>106</v>
      </c>
      <c r="P8713" s="34">
        <v>149</v>
      </c>
      <c r="Q8713" s="34">
        <v>150</v>
      </c>
      <c r="R8713" s="34">
        <v>236</v>
      </c>
      <c r="S8713" s="34">
        <v>147</v>
      </c>
      <c r="T8713" s="34">
        <v>268</v>
      </c>
      <c r="U8713" s="34">
        <v>129</v>
      </c>
      <c r="V8713" s="34">
        <v>181</v>
      </c>
      <c r="W8713" s="34">
        <v>242</v>
      </c>
      <c r="X8713" s="34">
        <v>200</v>
      </c>
      <c r="Y8713" s="34">
        <v>175</v>
      </c>
      <c r="Z8713" s="34">
        <v>165</v>
      </c>
      <c r="AA8713" s="34">
        <v>180</v>
      </c>
      <c r="AB8713" s="34">
        <v>327</v>
      </c>
      <c r="AC8713" s="34">
        <v>195</v>
      </c>
    </row>
    <row r="8714" spans="1:29" x14ac:dyDescent="0.2">
      <c r="A8714" s="34" t="s">
        <v>69207</v>
      </c>
      <c r="B8714" s="34">
        <v>94</v>
      </c>
      <c r="C8714" s="34">
        <v>44</v>
      </c>
      <c r="D8714" s="34">
        <v>100</v>
      </c>
      <c r="E8714" s="34">
        <v>84</v>
      </c>
      <c r="F8714" s="34">
        <v>100</v>
      </c>
      <c r="G8714" s="34">
        <v>97</v>
      </c>
      <c r="H8714" s="34">
        <v>74</v>
      </c>
      <c r="I8714" s="34">
        <v>80</v>
      </c>
      <c r="J8714" s="34">
        <v>98</v>
      </c>
      <c r="K8714" s="34">
        <v>85</v>
      </c>
      <c r="L8714" s="34">
        <v>75</v>
      </c>
      <c r="M8714" s="34">
        <v>69</v>
      </c>
      <c r="N8714" s="34">
        <v>59</v>
      </c>
      <c r="O8714" s="34">
        <v>63</v>
      </c>
      <c r="P8714" s="34">
        <v>77</v>
      </c>
      <c r="Q8714" s="34">
        <v>116</v>
      </c>
      <c r="R8714" s="34">
        <v>124</v>
      </c>
      <c r="S8714" s="34">
        <v>97</v>
      </c>
      <c r="T8714" s="34">
        <v>120</v>
      </c>
      <c r="U8714" s="34">
        <v>98</v>
      </c>
      <c r="V8714" s="34">
        <v>105</v>
      </c>
      <c r="W8714" s="34">
        <v>88</v>
      </c>
      <c r="X8714" s="34">
        <v>157</v>
      </c>
      <c r="Y8714" s="34">
        <v>86</v>
      </c>
      <c r="Z8714" s="34">
        <v>135</v>
      </c>
      <c r="AA8714" s="34">
        <v>128</v>
      </c>
      <c r="AB8714" s="34">
        <v>123</v>
      </c>
      <c r="AC8714" s="34">
        <v>119</v>
      </c>
    </row>
    <row r="8715" spans="1:29" x14ac:dyDescent="0.2">
      <c r="A8715" s="34" t="s">
        <v>69208</v>
      </c>
      <c r="B8715" s="34">
        <v>90</v>
      </c>
      <c r="C8715" s="34">
        <v>113</v>
      </c>
      <c r="D8715" s="34">
        <v>90</v>
      </c>
      <c r="E8715" s="34">
        <v>74</v>
      </c>
      <c r="F8715" s="34">
        <v>121</v>
      </c>
      <c r="G8715" s="34">
        <v>64</v>
      </c>
      <c r="H8715" s="34">
        <v>76</v>
      </c>
      <c r="I8715" s="34">
        <v>100</v>
      </c>
      <c r="J8715" s="34">
        <v>107</v>
      </c>
      <c r="K8715" s="34">
        <v>101</v>
      </c>
      <c r="L8715" s="34">
        <v>92</v>
      </c>
      <c r="M8715" s="34">
        <v>69</v>
      </c>
      <c r="N8715" s="34">
        <v>84</v>
      </c>
      <c r="O8715" s="34">
        <v>68</v>
      </c>
      <c r="P8715" s="34">
        <v>94</v>
      </c>
      <c r="Q8715" s="34">
        <v>126</v>
      </c>
      <c r="R8715" s="34">
        <v>146</v>
      </c>
      <c r="S8715" s="34">
        <v>92</v>
      </c>
      <c r="T8715" s="34">
        <v>139</v>
      </c>
      <c r="U8715" s="34">
        <v>126</v>
      </c>
      <c r="V8715" s="34">
        <v>139</v>
      </c>
      <c r="W8715" s="34">
        <v>100</v>
      </c>
      <c r="X8715" s="34">
        <v>115</v>
      </c>
      <c r="Y8715" s="34">
        <v>111</v>
      </c>
      <c r="Z8715" s="34">
        <v>94</v>
      </c>
      <c r="AA8715" s="34">
        <v>145</v>
      </c>
      <c r="AB8715" s="34">
        <v>131</v>
      </c>
      <c r="AC8715" s="34">
        <v>159</v>
      </c>
    </row>
    <row r="8716" spans="1:29" x14ac:dyDescent="0.2">
      <c r="A8716" s="34" t="s">
        <v>69209</v>
      </c>
      <c r="B8716" s="34">
        <v>23</v>
      </c>
      <c r="C8716" s="34">
        <v>12</v>
      </c>
      <c r="D8716" s="34">
        <v>21</v>
      </c>
      <c r="E8716" s="34">
        <v>6</v>
      </c>
      <c r="F8716" s="34">
        <v>28</v>
      </c>
      <c r="G8716" s="34">
        <v>24</v>
      </c>
      <c r="H8716" s="34">
        <v>17</v>
      </c>
      <c r="I8716" s="34">
        <v>10</v>
      </c>
      <c r="J8716" s="34">
        <v>5</v>
      </c>
      <c r="K8716" s="34">
        <v>13</v>
      </c>
      <c r="L8716" s="34">
        <v>8</v>
      </c>
      <c r="M8716" s="34">
        <v>11</v>
      </c>
      <c r="N8716" s="34">
        <v>14</v>
      </c>
      <c r="O8716" s="34">
        <v>8</v>
      </c>
      <c r="P8716" s="34">
        <v>12</v>
      </c>
      <c r="Q8716" s="34">
        <v>10</v>
      </c>
      <c r="R8716" s="34">
        <v>23</v>
      </c>
      <c r="S8716" s="34">
        <v>8</v>
      </c>
      <c r="T8716" s="34">
        <v>12</v>
      </c>
      <c r="U8716" s="34">
        <v>15</v>
      </c>
      <c r="V8716" s="34">
        <v>23</v>
      </c>
      <c r="W8716" s="34">
        <v>8</v>
      </c>
      <c r="X8716" s="34">
        <v>38</v>
      </c>
      <c r="Y8716" s="34">
        <v>13</v>
      </c>
      <c r="Z8716" s="34">
        <v>27</v>
      </c>
      <c r="AA8716" s="34">
        <v>27</v>
      </c>
      <c r="AB8716" s="34">
        <v>16</v>
      </c>
      <c r="AC8716" s="34">
        <v>21</v>
      </c>
    </row>
    <row r="8717" spans="1:29" x14ac:dyDescent="0.2">
      <c r="A8717" s="34" t="s">
        <v>69210</v>
      </c>
      <c r="B8717" s="34">
        <v>86</v>
      </c>
      <c r="C8717" s="34">
        <v>71</v>
      </c>
      <c r="D8717" s="34">
        <v>101</v>
      </c>
      <c r="E8717" s="34">
        <v>71</v>
      </c>
      <c r="F8717" s="34">
        <v>166</v>
      </c>
      <c r="G8717" s="34">
        <v>87</v>
      </c>
      <c r="H8717" s="34">
        <v>156</v>
      </c>
      <c r="I8717" s="34">
        <v>78</v>
      </c>
      <c r="J8717" s="34">
        <v>135</v>
      </c>
      <c r="K8717" s="34">
        <v>101</v>
      </c>
      <c r="L8717" s="34">
        <v>88</v>
      </c>
      <c r="M8717" s="34">
        <v>81</v>
      </c>
      <c r="N8717" s="34">
        <v>86</v>
      </c>
      <c r="O8717" s="34">
        <v>65</v>
      </c>
      <c r="P8717" s="34">
        <v>116</v>
      </c>
      <c r="Q8717" s="34">
        <v>113</v>
      </c>
      <c r="R8717" s="34">
        <v>152</v>
      </c>
      <c r="S8717" s="34">
        <v>76</v>
      </c>
      <c r="T8717" s="34">
        <v>123</v>
      </c>
      <c r="U8717" s="34">
        <v>82</v>
      </c>
      <c r="V8717" s="34">
        <v>122</v>
      </c>
      <c r="W8717" s="34">
        <v>75</v>
      </c>
      <c r="X8717" s="34">
        <v>159</v>
      </c>
      <c r="Y8717" s="34">
        <v>94</v>
      </c>
      <c r="Z8717" s="34">
        <v>135</v>
      </c>
      <c r="AA8717" s="34">
        <v>109</v>
      </c>
      <c r="AB8717" s="34">
        <v>165</v>
      </c>
      <c r="AC8717" s="34">
        <v>125</v>
      </c>
    </row>
    <row r="8718" spans="1:29" x14ac:dyDescent="0.2">
      <c r="A8718" s="34" t="s">
        <v>69211</v>
      </c>
      <c r="B8718" s="34">
        <v>83</v>
      </c>
      <c r="C8718" s="34">
        <v>94</v>
      </c>
      <c r="D8718" s="34">
        <v>145</v>
      </c>
      <c r="E8718" s="34">
        <v>123</v>
      </c>
      <c r="F8718" s="34">
        <v>143</v>
      </c>
      <c r="G8718" s="34">
        <v>72</v>
      </c>
      <c r="H8718" s="34">
        <v>111</v>
      </c>
      <c r="I8718" s="34">
        <v>74</v>
      </c>
      <c r="J8718" s="34">
        <v>96</v>
      </c>
      <c r="K8718" s="34">
        <v>74</v>
      </c>
      <c r="L8718" s="34">
        <v>90</v>
      </c>
      <c r="M8718" s="34">
        <v>58</v>
      </c>
      <c r="N8718" s="34">
        <v>114</v>
      </c>
      <c r="O8718" s="34">
        <v>60</v>
      </c>
      <c r="P8718" s="34">
        <v>101</v>
      </c>
      <c r="Q8718" s="34">
        <v>86</v>
      </c>
      <c r="R8718" s="34">
        <v>123</v>
      </c>
      <c r="S8718" s="34">
        <v>94</v>
      </c>
      <c r="T8718" s="34">
        <v>122</v>
      </c>
      <c r="U8718" s="34">
        <v>68</v>
      </c>
      <c r="V8718" s="34">
        <v>123</v>
      </c>
      <c r="W8718" s="34">
        <v>43</v>
      </c>
      <c r="X8718" s="34">
        <v>180</v>
      </c>
      <c r="Y8718" s="34">
        <v>54</v>
      </c>
      <c r="Z8718" s="34">
        <v>130</v>
      </c>
      <c r="AA8718" s="34">
        <v>82</v>
      </c>
      <c r="AB8718" s="34">
        <v>155</v>
      </c>
      <c r="AC8718" s="34">
        <v>128</v>
      </c>
    </row>
    <row r="8719" spans="1:29" x14ac:dyDescent="0.2">
      <c r="A8719" s="34" t="s">
        <v>69212</v>
      </c>
      <c r="B8719" s="34">
        <v>35</v>
      </c>
      <c r="C8719" s="34">
        <v>112</v>
      </c>
      <c r="D8719" s="34">
        <v>105</v>
      </c>
      <c r="E8719" s="34">
        <v>107</v>
      </c>
      <c r="F8719" s="34">
        <v>78</v>
      </c>
      <c r="G8719" s="34">
        <v>147</v>
      </c>
      <c r="H8719" s="34">
        <v>43</v>
      </c>
      <c r="I8719" s="34">
        <v>77</v>
      </c>
      <c r="J8719" s="34">
        <v>49</v>
      </c>
      <c r="K8719" s="34">
        <v>112</v>
      </c>
      <c r="L8719" s="34">
        <v>47</v>
      </c>
      <c r="M8719" s="34">
        <v>111</v>
      </c>
      <c r="N8719" s="34">
        <v>66</v>
      </c>
      <c r="O8719" s="34">
        <v>97</v>
      </c>
      <c r="P8719" s="34">
        <v>72</v>
      </c>
      <c r="Q8719" s="34">
        <v>128</v>
      </c>
      <c r="R8719" s="34">
        <v>88</v>
      </c>
      <c r="S8719" s="34">
        <v>181</v>
      </c>
      <c r="T8719" s="34">
        <v>54</v>
      </c>
      <c r="U8719" s="34">
        <v>99</v>
      </c>
      <c r="V8719" s="34">
        <v>92</v>
      </c>
      <c r="W8719" s="34">
        <v>101</v>
      </c>
      <c r="X8719" s="34">
        <v>103</v>
      </c>
      <c r="Y8719" s="34">
        <v>81</v>
      </c>
      <c r="Z8719" s="34">
        <v>115</v>
      </c>
      <c r="AA8719" s="34">
        <v>131</v>
      </c>
      <c r="AB8719" s="34">
        <v>58</v>
      </c>
      <c r="AC8719" s="34">
        <v>184</v>
      </c>
    </row>
    <row r="8720" spans="1:29" x14ac:dyDescent="0.2">
      <c r="A8720" s="34" t="s">
        <v>69213</v>
      </c>
      <c r="B8720" s="34">
        <v>176</v>
      </c>
      <c r="C8720" s="34">
        <v>125</v>
      </c>
      <c r="D8720" s="34">
        <v>178</v>
      </c>
      <c r="E8720" s="34">
        <v>131</v>
      </c>
      <c r="F8720" s="34">
        <v>200</v>
      </c>
      <c r="G8720" s="34">
        <v>178</v>
      </c>
      <c r="H8720" s="34">
        <v>162</v>
      </c>
      <c r="I8720" s="34">
        <v>113</v>
      </c>
      <c r="J8720" s="34">
        <v>203</v>
      </c>
      <c r="K8720" s="34">
        <v>134</v>
      </c>
      <c r="L8720" s="34">
        <v>221</v>
      </c>
      <c r="M8720" s="34">
        <v>96</v>
      </c>
      <c r="N8720" s="34">
        <v>144</v>
      </c>
      <c r="O8720" s="34">
        <v>127</v>
      </c>
      <c r="P8720" s="34">
        <v>152</v>
      </c>
      <c r="Q8720" s="34">
        <v>168</v>
      </c>
      <c r="R8720" s="34">
        <v>257</v>
      </c>
      <c r="S8720" s="34">
        <v>159</v>
      </c>
      <c r="T8720" s="34">
        <v>318</v>
      </c>
      <c r="U8720" s="34">
        <v>173</v>
      </c>
      <c r="V8720" s="34">
        <v>210</v>
      </c>
      <c r="W8720" s="34">
        <v>237</v>
      </c>
      <c r="X8720" s="34">
        <v>180</v>
      </c>
      <c r="Y8720" s="34">
        <v>217</v>
      </c>
      <c r="Z8720" s="34">
        <v>159</v>
      </c>
      <c r="AA8720" s="34">
        <v>144</v>
      </c>
      <c r="AB8720" s="34">
        <v>283</v>
      </c>
      <c r="AC8720" s="34">
        <v>210</v>
      </c>
    </row>
    <row r="8721" spans="1:29" x14ac:dyDescent="0.2">
      <c r="A8721" s="34" t="s">
        <v>69214</v>
      </c>
      <c r="B8721" s="34">
        <v>220</v>
      </c>
      <c r="C8721" s="34">
        <v>186</v>
      </c>
      <c r="D8721" s="34">
        <v>279</v>
      </c>
      <c r="E8721" s="34">
        <v>239</v>
      </c>
      <c r="F8721" s="34">
        <v>334</v>
      </c>
      <c r="G8721" s="34">
        <v>298</v>
      </c>
      <c r="H8721" s="34">
        <v>254</v>
      </c>
      <c r="I8721" s="34">
        <v>192</v>
      </c>
      <c r="J8721" s="34">
        <v>232</v>
      </c>
      <c r="K8721" s="34">
        <v>231</v>
      </c>
      <c r="L8721" s="34">
        <v>208</v>
      </c>
      <c r="M8721" s="34">
        <v>192</v>
      </c>
      <c r="N8721" s="34">
        <v>267</v>
      </c>
      <c r="O8721" s="34">
        <v>196</v>
      </c>
      <c r="P8721" s="34">
        <v>217</v>
      </c>
      <c r="Q8721" s="34">
        <v>288</v>
      </c>
      <c r="R8721" s="34">
        <v>342</v>
      </c>
      <c r="S8721" s="34">
        <v>271</v>
      </c>
      <c r="T8721" s="34">
        <v>318</v>
      </c>
      <c r="U8721" s="34">
        <v>234</v>
      </c>
      <c r="V8721" s="34">
        <v>342</v>
      </c>
      <c r="W8721" s="34">
        <v>280</v>
      </c>
      <c r="X8721" s="34">
        <v>376</v>
      </c>
      <c r="Y8721" s="34">
        <v>206</v>
      </c>
      <c r="Z8721" s="34">
        <v>343</v>
      </c>
      <c r="AA8721" s="34">
        <v>296</v>
      </c>
      <c r="AB8721" s="34">
        <v>315</v>
      </c>
      <c r="AC8721" s="34">
        <v>395</v>
      </c>
    </row>
    <row r="8722" spans="1:29" x14ac:dyDescent="0.2">
      <c r="A8722" s="34" t="s">
        <v>69215</v>
      </c>
      <c r="B8722" s="34">
        <v>206</v>
      </c>
      <c r="C8722" s="34">
        <v>172</v>
      </c>
      <c r="D8722" s="34">
        <v>176</v>
      </c>
      <c r="E8722" s="34">
        <v>161</v>
      </c>
      <c r="F8722" s="34">
        <v>245</v>
      </c>
      <c r="G8722" s="34">
        <v>168</v>
      </c>
      <c r="H8722" s="34">
        <v>201</v>
      </c>
      <c r="I8722" s="34">
        <v>134</v>
      </c>
      <c r="J8722" s="34">
        <v>182</v>
      </c>
      <c r="K8722" s="34">
        <v>135</v>
      </c>
      <c r="L8722" s="34">
        <v>221</v>
      </c>
      <c r="M8722" s="34">
        <v>129</v>
      </c>
      <c r="N8722" s="34">
        <v>181</v>
      </c>
      <c r="O8722" s="34">
        <v>111</v>
      </c>
      <c r="P8722" s="34">
        <v>158</v>
      </c>
      <c r="Q8722" s="34">
        <v>185</v>
      </c>
      <c r="R8722" s="34">
        <v>221</v>
      </c>
      <c r="S8722" s="34">
        <v>156</v>
      </c>
      <c r="T8722" s="34">
        <v>272</v>
      </c>
      <c r="U8722" s="34">
        <v>153</v>
      </c>
      <c r="V8722" s="34">
        <v>237</v>
      </c>
      <c r="W8722" s="34">
        <v>230</v>
      </c>
      <c r="X8722" s="34">
        <v>290</v>
      </c>
      <c r="Y8722" s="34">
        <v>202</v>
      </c>
      <c r="Z8722" s="34">
        <v>229</v>
      </c>
      <c r="AA8722" s="34">
        <v>201</v>
      </c>
      <c r="AB8722" s="34">
        <v>269</v>
      </c>
      <c r="AC8722" s="34">
        <v>175</v>
      </c>
    </row>
    <row r="8723" spans="1:29" x14ac:dyDescent="0.2">
      <c r="A8723" s="34" t="s">
        <v>69216</v>
      </c>
      <c r="B8723" s="34">
        <v>43</v>
      </c>
      <c r="C8723" s="34">
        <v>82</v>
      </c>
      <c r="D8723" s="34">
        <v>83</v>
      </c>
      <c r="E8723" s="34">
        <v>98</v>
      </c>
      <c r="F8723" s="34">
        <v>75</v>
      </c>
      <c r="G8723" s="34">
        <v>94</v>
      </c>
      <c r="H8723" s="34">
        <v>61</v>
      </c>
      <c r="I8723" s="34">
        <v>75</v>
      </c>
      <c r="J8723" s="34">
        <v>63</v>
      </c>
      <c r="K8723" s="34">
        <v>79</v>
      </c>
      <c r="L8723" s="34">
        <v>41</v>
      </c>
      <c r="M8723" s="34">
        <v>65</v>
      </c>
      <c r="N8723" s="34">
        <v>58</v>
      </c>
      <c r="O8723" s="34">
        <v>67</v>
      </c>
      <c r="P8723" s="34">
        <v>70</v>
      </c>
      <c r="Q8723" s="34">
        <v>102</v>
      </c>
      <c r="R8723" s="34">
        <v>87</v>
      </c>
      <c r="S8723" s="34">
        <v>84</v>
      </c>
      <c r="T8723" s="34">
        <v>49</v>
      </c>
      <c r="U8723" s="34">
        <v>90</v>
      </c>
      <c r="V8723" s="34">
        <v>81</v>
      </c>
      <c r="W8723" s="34">
        <v>73</v>
      </c>
      <c r="X8723" s="34">
        <v>92</v>
      </c>
      <c r="Y8723" s="34">
        <v>70</v>
      </c>
      <c r="Z8723" s="34">
        <v>99</v>
      </c>
      <c r="AA8723" s="34">
        <v>149</v>
      </c>
      <c r="AB8723" s="34">
        <v>69</v>
      </c>
      <c r="AC8723" s="34">
        <v>144</v>
      </c>
    </row>
    <row r="8724" spans="1:29" x14ac:dyDescent="0.2">
      <c r="A8724" s="34" t="s">
        <v>69217</v>
      </c>
      <c r="B8724" s="34">
        <v>106</v>
      </c>
      <c r="C8724" s="34">
        <v>91</v>
      </c>
      <c r="D8724" s="34">
        <v>66</v>
      </c>
      <c r="E8724" s="34">
        <v>70</v>
      </c>
      <c r="F8724" s="34">
        <v>80</v>
      </c>
      <c r="G8724" s="34">
        <v>102</v>
      </c>
      <c r="H8724" s="34">
        <v>54</v>
      </c>
      <c r="I8724" s="34">
        <v>88</v>
      </c>
      <c r="J8724" s="34">
        <v>62</v>
      </c>
      <c r="K8724" s="34">
        <v>57</v>
      </c>
      <c r="L8724" s="34">
        <v>65</v>
      </c>
      <c r="M8724" s="34">
        <v>58</v>
      </c>
      <c r="N8724" s="34">
        <v>64</v>
      </c>
      <c r="O8724" s="34">
        <v>60</v>
      </c>
      <c r="P8724" s="34">
        <v>68</v>
      </c>
      <c r="Q8724" s="34">
        <v>100</v>
      </c>
      <c r="R8724" s="34">
        <v>136</v>
      </c>
      <c r="S8724" s="34">
        <v>79</v>
      </c>
      <c r="T8724" s="34">
        <v>83</v>
      </c>
      <c r="U8724" s="34">
        <v>50</v>
      </c>
      <c r="V8724" s="34">
        <v>111</v>
      </c>
      <c r="W8724" s="34">
        <v>112</v>
      </c>
      <c r="X8724" s="34">
        <v>110</v>
      </c>
      <c r="Y8724" s="34">
        <v>102</v>
      </c>
      <c r="Z8724" s="34">
        <v>86</v>
      </c>
      <c r="AA8724" s="34">
        <v>92</v>
      </c>
      <c r="AB8724" s="34">
        <v>93</v>
      </c>
      <c r="AC8724" s="34">
        <v>111</v>
      </c>
    </row>
    <row r="8725" spans="1:29" x14ac:dyDescent="0.2">
      <c r="A8725" s="34" t="s">
        <v>69218</v>
      </c>
      <c r="B8725" s="34">
        <v>57</v>
      </c>
      <c r="C8725" s="34">
        <v>38</v>
      </c>
      <c r="D8725" s="34">
        <v>56</v>
      </c>
      <c r="E8725" s="34">
        <v>23</v>
      </c>
      <c r="F8725" s="34">
        <v>56</v>
      </c>
      <c r="G8725" s="34">
        <v>28</v>
      </c>
      <c r="H8725" s="34">
        <v>64</v>
      </c>
      <c r="I8725" s="34">
        <v>24</v>
      </c>
      <c r="J8725" s="34">
        <v>41</v>
      </c>
      <c r="K8725" s="34">
        <v>24</v>
      </c>
      <c r="L8725" s="34">
        <v>44</v>
      </c>
      <c r="M8725" s="34">
        <v>46</v>
      </c>
      <c r="N8725" s="34">
        <v>50</v>
      </c>
      <c r="O8725" s="34">
        <v>30</v>
      </c>
      <c r="P8725" s="34">
        <v>45</v>
      </c>
      <c r="Q8725" s="34">
        <v>67</v>
      </c>
      <c r="R8725" s="34">
        <v>55</v>
      </c>
      <c r="S8725" s="34">
        <v>28</v>
      </c>
      <c r="T8725" s="34">
        <v>30</v>
      </c>
      <c r="U8725" s="34">
        <v>31</v>
      </c>
      <c r="V8725" s="34">
        <v>88</v>
      </c>
      <c r="W8725" s="34">
        <v>59</v>
      </c>
      <c r="X8725" s="34">
        <v>68</v>
      </c>
      <c r="Y8725" s="34">
        <v>35</v>
      </c>
      <c r="Z8725" s="34">
        <v>53</v>
      </c>
      <c r="AA8725" s="34">
        <v>55</v>
      </c>
      <c r="AB8725" s="34">
        <v>74</v>
      </c>
      <c r="AC8725" s="34">
        <v>77</v>
      </c>
    </row>
    <row r="8726" spans="1:29" x14ac:dyDescent="0.2">
      <c r="A8726" s="34" t="s">
        <v>69219</v>
      </c>
      <c r="B8726" s="34">
        <v>237</v>
      </c>
      <c r="C8726" s="34">
        <v>229</v>
      </c>
      <c r="D8726" s="34">
        <v>227</v>
      </c>
      <c r="E8726" s="34">
        <v>232</v>
      </c>
      <c r="F8726" s="34">
        <v>221</v>
      </c>
      <c r="G8726" s="34">
        <v>248</v>
      </c>
      <c r="H8726" s="34">
        <v>233</v>
      </c>
      <c r="I8726" s="34">
        <v>225</v>
      </c>
      <c r="J8726" s="34">
        <v>226</v>
      </c>
      <c r="K8726" s="34">
        <v>322</v>
      </c>
      <c r="L8726" s="34">
        <v>170</v>
      </c>
      <c r="M8726" s="34">
        <v>257</v>
      </c>
      <c r="N8726" s="34">
        <v>181</v>
      </c>
      <c r="O8726" s="34">
        <v>232</v>
      </c>
      <c r="P8726" s="34">
        <v>171</v>
      </c>
      <c r="Q8726" s="34">
        <v>335</v>
      </c>
      <c r="R8726" s="34">
        <v>286</v>
      </c>
      <c r="S8726" s="34">
        <v>293</v>
      </c>
      <c r="T8726" s="34">
        <v>220</v>
      </c>
      <c r="U8726" s="34">
        <v>289</v>
      </c>
      <c r="V8726" s="34">
        <v>239</v>
      </c>
      <c r="W8726" s="34">
        <v>376</v>
      </c>
      <c r="X8726" s="34">
        <v>270</v>
      </c>
      <c r="Y8726" s="34">
        <v>373</v>
      </c>
      <c r="Z8726" s="34">
        <v>255</v>
      </c>
      <c r="AA8726" s="34">
        <v>402</v>
      </c>
      <c r="AB8726" s="34">
        <v>231</v>
      </c>
      <c r="AC8726" s="34">
        <v>529</v>
      </c>
    </row>
    <row r="8727" spans="1:29" x14ac:dyDescent="0.2">
      <c r="A8727" s="34" t="s">
        <v>69220</v>
      </c>
      <c r="B8727" s="34">
        <v>110</v>
      </c>
      <c r="C8727" s="34">
        <v>108</v>
      </c>
      <c r="D8727" s="34">
        <v>156</v>
      </c>
      <c r="E8727" s="34">
        <v>130</v>
      </c>
      <c r="F8727" s="34">
        <v>121</v>
      </c>
      <c r="G8727" s="34">
        <v>155</v>
      </c>
      <c r="H8727" s="34">
        <v>105</v>
      </c>
      <c r="I8727" s="34">
        <v>117</v>
      </c>
      <c r="J8727" s="34">
        <v>93</v>
      </c>
      <c r="K8727" s="34">
        <v>122</v>
      </c>
      <c r="L8727" s="34">
        <v>64</v>
      </c>
      <c r="M8727" s="34">
        <v>118</v>
      </c>
      <c r="N8727" s="34">
        <v>97</v>
      </c>
      <c r="O8727" s="34">
        <v>79</v>
      </c>
      <c r="P8727" s="34">
        <v>102</v>
      </c>
      <c r="Q8727" s="34">
        <v>113</v>
      </c>
      <c r="R8727" s="34">
        <v>141</v>
      </c>
      <c r="S8727" s="34">
        <v>154</v>
      </c>
      <c r="T8727" s="34">
        <v>87</v>
      </c>
      <c r="U8727" s="34">
        <v>105</v>
      </c>
      <c r="V8727" s="34">
        <v>118</v>
      </c>
      <c r="W8727" s="34">
        <v>102</v>
      </c>
      <c r="X8727" s="34">
        <v>117</v>
      </c>
      <c r="Y8727" s="34">
        <v>94</v>
      </c>
      <c r="Z8727" s="34">
        <v>158</v>
      </c>
      <c r="AA8727" s="34">
        <v>114</v>
      </c>
      <c r="AB8727" s="34">
        <v>94</v>
      </c>
      <c r="AC8727" s="34">
        <v>214</v>
      </c>
    </row>
    <row r="8728" spans="1:29" x14ac:dyDescent="0.2">
      <c r="A8728" s="34" t="s">
        <v>69221</v>
      </c>
      <c r="B8728" s="34">
        <v>40</v>
      </c>
      <c r="C8728" s="34">
        <v>77</v>
      </c>
      <c r="D8728" s="34">
        <v>71</v>
      </c>
      <c r="E8728" s="34">
        <v>69</v>
      </c>
      <c r="F8728" s="34">
        <v>71</v>
      </c>
      <c r="G8728" s="34">
        <v>76</v>
      </c>
      <c r="H8728" s="34">
        <v>47</v>
      </c>
      <c r="I8728" s="34">
        <v>71</v>
      </c>
      <c r="J8728" s="34">
        <v>66</v>
      </c>
      <c r="K8728" s="34">
        <v>81</v>
      </c>
      <c r="L8728" s="34">
        <v>49</v>
      </c>
      <c r="M8728" s="34">
        <v>88</v>
      </c>
      <c r="N8728" s="34">
        <v>38</v>
      </c>
      <c r="O8728" s="34">
        <v>63</v>
      </c>
      <c r="P8728" s="34">
        <v>51</v>
      </c>
      <c r="Q8728" s="34">
        <v>93</v>
      </c>
      <c r="R8728" s="34">
        <v>76</v>
      </c>
      <c r="S8728" s="34">
        <v>77</v>
      </c>
      <c r="T8728" s="34">
        <v>51</v>
      </c>
      <c r="U8728" s="34">
        <v>94</v>
      </c>
      <c r="V8728" s="34">
        <v>54</v>
      </c>
      <c r="W8728" s="34">
        <v>94</v>
      </c>
      <c r="X8728" s="34">
        <v>60</v>
      </c>
      <c r="Y8728" s="34">
        <v>82</v>
      </c>
      <c r="Z8728" s="34">
        <v>68</v>
      </c>
      <c r="AA8728" s="34">
        <v>87</v>
      </c>
      <c r="AB8728" s="34">
        <v>58</v>
      </c>
      <c r="AC8728" s="34">
        <v>129</v>
      </c>
    </row>
    <row r="8729" spans="1:29" x14ac:dyDescent="0.2">
      <c r="A8729" s="34" t="s">
        <v>69222</v>
      </c>
      <c r="B8729" s="34">
        <v>26</v>
      </c>
      <c r="C8729" s="34">
        <v>25</v>
      </c>
      <c r="D8729" s="34">
        <v>31</v>
      </c>
      <c r="E8729" s="34">
        <v>25</v>
      </c>
      <c r="F8729" s="34">
        <v>35</v>
      </c>
      <c r="G8729" s="34">
        <v>61</v>
      </c>
      <c r="H8729" s="34">
        <v>36</v>
      </c>
      <c r="I8729" s="34">
        <v>34</v>
      </c>
      <c r="J8729" s="34">
        <v>16</v>
      </c>
      <c r="K8729" s="34">
        <v>26</v>
      </c>
      <c r="L8729" s="34">
        <v>26</v>
      </c>
      <c r="M8729" s="34">
        <v>22</v>
      </c>
      <c r="N8729" s="34">
        <v>22</v>
      </c>
      <c r="O8729" s="34">
        <v>32</v>
      </c>
      <c r="P8729" s="34">
        <v>36</v>
      </c>
      <c r="Q8729" s="34">
        <v>36</v>
      </c>
      <c r="R8729" s="34">
        <v>35</v>
      </c>
      <c r="S8729" s="34">
        <v>30</v>
      </c>
      <c r="T8729" s="34">
        <v>18</v>
      </c>
      <c r="U8729" s="34">
        <v>24</v>
      </c>
      <c r="V8729" s="34">
        <v>33</v>
      </c>
      <c r="W8729" s="34">
        <v>33</v>
      </c>
      <c r="X8729" s="34">
        <v>44</v>
      </c>
      <c r="Y8729" s="34">
        <v>44</v>
      </c>
      <c r="Z8729" s="34">
        <v>40</v>
      </c>
      <c r="AA8729" s="34">
        <v>39</v>
      </c>
      <c r="AB8729" s="34">
        <v>27</v>
      </c>
      <c r="AC8729" s="34">
        <v>58</v>
      </c>
    </row>
    <row r="8730" spans="1:29" x14ac:dyDescent="0.2">
      <c r="A8730" s="34" t="s">
        <v>69223</v>
      </c>
      <c r="B8730" s="34">
        <v>102</v>
      </c>
      <c r="C8730" s="34">
        <v>85</v>
      </c>
      <c r="D8730" s="34">
        <v>154</v>
      </c>
      <c r="E8730" s="34">
        <v>108</v>
      </c>
      <c r="F8730" s="34">
        <v>114</v>
      </c>
      <c r="G8730" s="34">
        <v>144</v>
      </c>
      <c r="H8730" s="34">
        <v>95</v>
      </c>
      <c r="I8730" s="34">
        <v>141</v>
      </c>
      <c r="J8730" s="34">
        <v>75</v>
      </c>
      <c r="K8730" s="34">
        <v>124</v>
      </c>
      <c r="L8730" s="34">
        <v>47</v>
      </c>
      <c r="M8730" s="34">
        <v>85</v>
      </c>
      <c r="N8730" s="34">
        <v>77</v>
      </c>
      <c r="O8730" s="34">
        <v>82</v>
      </c>
      <c r="P8730" s="34">
        <v>75</v>
      </c>
      <c r="Q8730" s="34">
        <v>96</v>
      </c>
      <c r="R8730" s="34">
        <v>125</v>
      </c>
      <c r="S8730" s="34">
        <v>128</v>
      </c>
      <c r="T8730" s="34">
        <v>67</v>
      </c>
      <c r="U8730" s="34">
        <v>88</v>
      </c>
      <c r="V8730" s="34">
        <v>120</v>
      </c>
      <c r="W8730" s="34">
        <v>69</v>
      </c>
      <c r="X8730" s="34">
        <v>170</v>
      </c>
      <c r="Y8730" s="34">
        <v>59</v>
      </c>
      <c r="Z8730" s="34">
        <v>127</v>
      </c>
      <c r="AA8730" s="34">
        <v>130</v>
      </c>
      <c r="AB8730" s="34">
        <v>99</v>
      </c>
      <c r="AC8730" s="34">
        <v>181</v>
      </c>
    </row>
    <row r="8731" spans="1:29" x14ac:dyDescent="0.2">
      <c r="A8731" s="34" t="s">
        <v>69224</v>
      </c>
      <c r="B8731" s="34">
        <v>80</v>
      </c>
      <c r="C8731" s="34">
        <v>115</v>
      </c>
      <c r="D8731" s="34">
        <v>94</v>
      </c>
      <c r="E8731" s="34">
        <v>82</v>
      </c>
      <c r="F8731" s="34">
        <v>96</v>
      </c>
      <c r="G8731" s="34">
        <v>90</v>
      </c>
      <c r="H8731" s="34">
        <v>112</v>
      </c>
      <c r="I8731" s="34">
        <v>91</v>
      </c>
      <c r="J8731" s="34">
        <v>94</v>
      </c>
      <c r="K8731" s="34">
        <v>107</v>
      </c>
      <c r="L8731" s="34">
        <v>88</v>
      </c>
      <c r="M8731" s="34">
        <v>99</v>
      </c>
      <c r="N8731" s="34">
        <v>78</v>
      </c>
      <c r="O8731" s="34">
        <v>91</v>
      </c>
      <c r="P8731" s="34">
        <v>97</v>
      </c>
      <c r="Q8731" s="34">
        <v>108</v>
      </c>
      <c r="R8731" s="34">
        <v>139</v>
      </c>
      <c r="S8731" s="34">
        <v>149</v>
      </c>
      <c r="T8731" s="34">
        <v>122</v>
      </c>
      <c r="U8731" s="34">
        <v>101</v>
      </c>
      <c r="V8731" s="34">
        <v>115</v>
      </c>
      <c r="W8731" s="34">
        <v>125</v>
      </c>
      <c r="X8731" s="34">
        <v>123</v>
      </c>
      <c r="Y8731" s="34">
        <v>93</v>
      </c>
      <c r="Z8731" s="34">
        <v>120</v>
      </c>
      <c r="AA8731" s="34">
        <v>120</v>
      </c>
      <c r="AB8731" s="34">
        <v>120</v>
      </c>
      <c r="AC8731" s="34">
        <v>165</v>
      </c>
    </row>
    <row r="8732" spans="1:29" x14ac:dyDescent="0.2">
      <c r="A8732" s="34" t="s">
        <v>69225</v>
      </c>
      <c r="B8732" s="34">
        <v>48</v>
      </c>
      <c r="C8732" s="34">
        <v>54</v>
      </c>
      <c r="D8732" s="34">
        <v>61</v>
      </c>
      <c r="E8732" s="34">
        <v>45</v>
      </c>
      <c r="F8732" s="34">
        <v>57</v>
      </c>
      <c r="G8732" s="34">
        <v>33</v>
      </c>
      <c r="H8732" s="34">
        <v>41</v>
      </c>
      <c r="I8732" s="34">
        <v>26</v>
      </c>
      <c r="J8732" s="34">
        <v>49</v>
      </c>
      <c r="K8732" s="34">
        <v>51</v>
      </c>
      <c r="L8732" s="34">
        <v>15</v>
      </c>
      <c r="M8732" s="34">
        <v>44</v>
      </c>
      <c r="N8732" s="34">
        <v>46</v>
      </c>
      <c r="O8732" s="34">
        <v>31</v>
      </c>
      <c r="P8732" s="34">
        <v>48</v>
      </c>
      <c r="Q8732" s="34">
        <v>57</v>
      </c>
      <c r="R8732" s="34">
        <v>70</v>
      </c>
      <c r="S8732" s="34">
        <v>44</v>
      </c>
      <c r="T8732" s="34">
        <v>62</v>
      </c>
      <c r="U8732" s="34">
        <v>38</v>
      </c>
      <c r="V8732" s="34">
        <v>37</v>
      </c>
      <c r="W8732" s="34">
        <v>32</v>
      </c>
      <c r="X8732" s="34">
        <v>78</v>
      </c>
      <c r="Y8732" s="34">
        <v>46</v>
      </c>
      <c r="Z8732" s="34">
        <v>52</v>
      </c>
      <c r="AA8732" s="34">
        <v>57</v>
      </c>
      <c r="AB8732" s="34">
        <v>54</v>
      </c>
      <c r="AC8732" s="34">
        <v>69</v>
      </c>
    </row>
    <row r="8733" spans="1:29" x14ac:dyDescent="0.2">
      <c r="A8733" s="34" t="s">
        <v>69226</v>
      </c>
      <c r="B8733" s="34">
        <v>46</v>
      </c>
      <c r="C8733" s="34">
        <v>9</v>
      </c>
      <c r="D8733" s="34">
        <v>14</v>
      </c>
      <c r="E8733" s="34">
        <v>23</v>
      </c>
      <c r="F8733" s="34">
        <v>17</v>
      </c>
      <c r="G8733" s="34">
        <v>28</v>
      </c>
      <c r="H8733" s="34">
        <v>21</v>
      </c>
      <c r="I8733" s="34">
        <v>26</v>
      </c>
      <c r="J8733" s="34">
        <v>15</v>
      </c>
      <c r="K8733" s="34">
        <v>16</v>
      </c>
      <c r="L8733" s="34">
        <v>25</v>
      </c>
      <c r="M8733" s="34">
        <v>31</v>
      </c>
      <c r="N8733" s="34">
        <v>21</v>
      </c>
      <c r="O8733" s="34">
        <v>17</v>
      </c>
      <c r="P8733" s="34">
        <v>12</v>
      </c>
      <c r="Q8733" s="34">
        <v>34</v>
      </c>
      <c r="R8733" s="34">
        <v>29</v>
      </c>
      <c r="S8733" s="34">
        <v>24</v>
      </c>
      <c r="T8733" s="34">
        <v>26</v>
      </c>
      <c r="U8733" s="34">
        <v>25</v>
      </c>
      <c r="V8733" s="34">
        <v>16</v>
      </c>
      <c r="W8733" s="34">
        <v>39</v>
      </c>
      <c r="X8733" s="34">
        <v>22</v>
      </c>
      <c r="Y8733" s="34">
        <v>20</v>
      </c>
      <c r="Z8733" s="34">
        <v>20</v>
      </c>
      <c r="AA8733" s="34">
        <v>21</v>
      </c>
      <c r="AB8733" s="34">
        <v>22</v>
      </c>
      <c r="AC8733" s="34">
        <v>50</v>
      </c>
    </row>
    <row r="8734" spans="1:29" x14ac:dyDescent="0.2">
      <c r="A8734" s="34" t="s">
        <v>69227</v>
      </c>
      <c r="B8734" s="34">
        <v>38</v>
      </c>
      <c r="C8734" s="34">
        <v>133</v>
      </c>
      <c r="D8734" s="34">
        <v>104</v>
      </c>
      <c r="E8734" s="34">
        <v>86</v>
      </c>
      <c r="F8734" s="34">
        <v>59</v>
      </c>
      <c r="G8734" s="34">
        <v>63</v>
      </c>
      <c r="H8734" s="34">
        <v>46</v>
      </c>
      <c r="I8734" s="34">
        <v>75</v>
      </c>
      <c r="J8734" s="34">
        <v>45</v>
      </c>
      <c r="K8734" s="34">
        <v>88</v>
      </c>
      <c r="L8734" s="34">
        <v>23</v>
      </c>
      <c r="M8734" s="34">
        <v>61</v>
      </c>
      <c r="N8734" s="34">
        <v>55</v>
      </c>
      <c r="O8734" s="34">
        <v>60</v>
      </c>
      <c r="P8734" s="34">
        <v>51</v>
      </c>
      <c r="Q8734" s="34">
        <v>71</v>
      </c>
      <c r="R8734" s="34">
        <v>69</v>
      </c>
      <c r="S8734" s="34">
        <v>105</v>
      </c>
      <c r="T8734" s="34">
        <v>33</v>
      </c>
      <c r="U8734" s="34">
        <v>50</v>
      </c>
      <c r="V8734" s="34">
        <v>65</v>
      </c>
      <c r="W8734" s="34">
        <v>69</v>
      </c>
      <c r="X8734" s="34">
        <v>91</v>
      </c>
      <c r="Y8734" s="34">
        <v>40</v>
      </c>
      <c r="Z8734" s="34">
        <v>63</v>
      </c>
      <c r="AA8734" s="34">
        <v>65</v>
      </c>
      <c r="AB8734" s="34">
        <v>46</v>
      </c>
      <c r="AC8734" s="34">
        <v>120</v>
      </c>
    </row>
    <row r="8735" spans="1:29" x14ac:dyDescent="0.2">
      <c r="A8735" s="34" t="s">
        <v>69228</v>
      </c>
      <c r="B8735" s="34">
        <v>29</v>
      </c>
      <c r="C8735" s="34">
        <v>39</v>
      </c>
      <c r="D8735" s="34">
        <v>78</v>
      </c>
      <c r="E8735" s="34">
        <v>46</v>
      </c>
      <c r="F8735" s="34">
        <v>46</v>
      </c>
      <c r="G8735" s="34">
        <v>35</v>
      </c>
      <c r="H8735" s="34">
        <v>66</v>
      </c>
      <c r="I8735" s="34">
        <v>58</v>
      </c>
      <c r="J8735" s="34">
        <v>28</v>
      </c>
      <c r="K8735" s="34">
        <v>50</v>
      </c>
      <c r="L8735" s="34">
        <v>38</v>
      </c>
      <c r="M8735" s="34">
        <v>26</v>
      </c>
      <c r="N8735" s="34">
        <v>35</v>
      </c>
      <c r="O8735" s="34">
        <v>43</v>
      </c>
      <c r="P8735" s="34">
        <v>41</v>
      </c>
      <c r="Q8735" s="34">
        <v>50</v>
      </c>
      <c r="R8735" s="34">
        <v>57</v>
      </c>
      <c r="S8735" s="34">
        <v>54</v>
      </c>
      <c r="T8735" s="34">
        <v>49</v>
      </c>
      <c r="U8735" s="34">
        <v>49</v>
      </c>
      <c r="V8735" s="34">
        <v>46</v>
      </c>
      <c r="W8735" s="34">
        <v>51</v>
      </c>
      <c r="X8735" s="34">
        <v>76</v>
      </c>
      <c r="Y8735" s="34">
        <v>25</v>
      </c>
      <c r="Z8735" s="34">
        <v>78</v>
      </c>
      <c r="AA8735" s="34">
        <v>51</v>
      </c>
      <c r="AB8735" s="34">
        <v>70</v>
      </c>
      <c r="AC8735" s="34">
        <v>70</v>
      </c>
    </row>
    <row r="8736" spans="1:29" x14ac:dyDescent="0.2">
      <c r="A8736" s="34" t="s">
        <v>69229</v>
      </c>
      <c r="B8736" s="34">
        <v>17</v>
      </c>
      <c r="C8736" s="34">
        <v>17</v>
      </c>
      <c r="D8736" s="34">
        <v>16</v>
      </c>
      <c r="E8736" s="34">
        <v>24</v>
      </c>
      <c r="F8736" s="34">
        <v>20</v>
      </c>
      <c r="G8736" s="34">
        <v>1</v>
      </c>
      <c r="H8736" s="34">
        <v>9</v>
      </c>
      <c r="I8736" s="34">
        <v>14</v>
      </c>
      <c r="J8736" s="34">
        <v>14</v>
      </c>
      <c r="K8736" s="34">
        <v>9</v>
      </c>
      <c r="L8736" s="34">
        <v>14</v>
      </c>
      <c r="M8736" s="34">
        <v>2</v>
      </c>
      <c r="N8736" s="34">
        <v>24</v>
      </c>
      <c r="O8736" s="34">
        <v>13</v>
      </c>
      <c r="P8736" s="34">
        <v>16</v>
      </c>
      <c r="Q8736" s="34">
        <v>20</v>
      </c>
      <c r="R8736" s="34">
        <v>19</v>
      </c>
      <c r="S8736" s="34">
        <v>17</v>
      </c>
      <c r="T8736" s="34">
        <v>5</v>
      </c>
      <c r="U8736" s="34">
        <v>12</v>
      </c>
      <c r="V8736" s="34">
        <v>17</v>
      </c>
      <c r="W8736" s="34">
        <v>21</v>
      </c>
      <c r="X8736" s="34">
        <v>11</v>
      </c>
      <c r="Y8736" s="34">
        <v>8</v>
      </c>
      <c r="Z8736" s="34">
        <v>14</v>
      </c>
      <c r="AA8736" s="34">
        <v>28</v>
      </c>
      <c r="AB8736" s="34">
        <v>13</v>
      </c>
      <c r="AC8736" s="34">
        <v>24</v>
      </c>
    </row>
    <row r="8737" spans="1:29" x14ac:dyDescent="0.2">
      <c r="A8737" s="34" t="s">
        <v>69230</v>
      </c>
      <c r="B8737" s="34">
        <v>55</v>
      </c>
      <c r="C8737" s="34">
        <v>29</v>
      </c>
      <c r="D8737" s="34">
        <v>36</v>
      </c>
      <c r="E8737" s="34">
        <v>26</v>
      </c>
      <c r="F8737" s="34">
        <v>69</v>
      </c>
      <c r="G8737" s="34">
        <v>34</v>
      </c>
      <c r="H8737" s="34">
        <v>67</v>
      </c>
      <c r="I8737" s="34">
        <v>20</v>
      </c>
      <c r="J8737" s="34">
        <v>27</v>
      </c>
      <c r="K8737" s="34">
        <v>21</v>
      </c>
      <c r="L8737" s="34">
        <v>37</v>
      </c>
      <c r="M8737" s="34">
        <v>14</v>
      </c>
      <c r="N8737" s="34">
        <v>35</v>
      </c>
      <c r="O8737" s="34">
        <v>29</v>
      </c>
      <c r="P8737" s="34">
        <v>28</v>
      </c>
      <c r="Q8737" s="34">
        <v>34</v>
      </c>
      <c r="R8737" s="34">
        <v>41</v>
      </c>
      <c r="S8737" s="34">
        <v>35</v>
      </c>
      <c r="T8737" s="34">
        <v>53</v>
      </c>
      <c r="U8737" s="34">
        <v>16</v>
      </c>
      <c r="V8737" s="34">
        <v>44</v>
      </c>
      <c r="W8737" s="34">
        <v>43</v>
      </c>
      <c r="X8737" s="34">
        <v>53</v>
      </c>
      <c r="Y8737" s="34">
        <v>42</v>
      </c>
      <c r="Z8737" s="34">
        <v>34</v>
      </c>
      <c r="AA8737" s="34">
        <v>49</v>
      </c>
      <c r="AB8737" s="34">
        <v>38</v>
      </c>
      <c r="AC8737" s="34">
        <v>49</v>
      </c>
    </row>
    <row r="8738" spans="1:29" x14ac:dyDescent="0.2">
      <c r="A8738" s="34" t="s">
        <v>69231</v>
      </c>
      <c r="B8738" s="34">
        <v>123</v>
      </c>
      <c r="C8738" s="34">
        <v>113</v>
      </c>
      <c r="D8738" s="34">
        <v>192</v>
      </c>
      <c r="E8738" s="34">
        <v>148</v>
      </c>
      <c r="F8738" s="34">
        <v>185</v>
      </c>
      <c r="G8738" s="34">
        <v>113</v>
      </c>
      <c r="H8738" s="34">
        <v>181</v>
      </c>
      <c r="I8738" s="34">
        <v>115</v>
      </c>
      <c r="J8738" s="34">
        <v>164</v>
      </c>
      <c r="K8738" s="34">
        <v>109</v>
      </c>
      <c r="L8738" s="34">
        <v>191</v>
      </c>
      <c r="M8738" s="34">
        <v>111</v>
      </c>
      <c r="N8738" s="34">
        <v>144</v>
      </c>
      <c r="O8738" s="34">
        <v>105</v>
      </c>
      <c r="P8738" s="34">
        <v>179</v>
      </c>
      <c r="Q8738" s="34">
        <v>169</v>
      </c>
      <c r="R8738" s="34">
        <v>211</v>
      </c>
      <c r="S8738" s="34">
        <v>130</v>
      </c>
      <c r="T8738" s="34">
        <v>199</v>
      </c>
      <c r="U8738" s="34">
        <v>138</v>
      </c>
      <c r="V8738" s="34">
        <v>240</v>
      </c>
      <c r="W8738" s="34">
        <v>193</v>
      </c>
      <c r="X8738" s="34">
        <v>233</v>
      </c>
      <c r="Y8738" s="34">
        <v>179</v>
      </c>
      <c r="Z8738" s="34">
        <v>189</v>
      </c>
      <c r="AA8738" s="34">
        <v>177</v>
      </c>
      <c r="AB8738" s="34">
        <v>303</v>
      </c>
      <c r="AC8738" s="34">
        <v>250</v>
      </c>
    </row>
    <row r="8739" spans="1:29" x14ac:dyDescent="0.2">
      <c r="A8739" s="34" t="s">
        <v>69232</v>
      </c>
      <c r="B8739" s="34">
        <v>146</v>
      </c>
      <c r="C8739" s="34">
        <v>109</v>
      </c>
      <c r="D8739" s="34">
        <v>164</v>
      </c>
      <c r="E8739" s="34">
        <v>144</v>
      </c>
      <c r="F8739" s="34">
        <v>188</v>
      </c>
      <c r="G8739" s="34">
        <v>92</v>
      </c>
      <c r="H8739" s="34">
        <v>210</v>
      </c>
      <c r="I8739" s="34">
        <v>105</v>
      </c>
      <c r="J8739" s="34">
        <v>187</v>
      </c>
      <c r="K8739" s="34">
        <v>69</v>
      </c>
      <c r="L8739" s="34">
        <v>163</v>
      </c>
      <c r="M8739" s="34">
        <v>108</v>
      </c>
      <c r="N8739" s="34">
        <v>171</v>
      </c>
      <c r="O8739" s="34">
        <v>86</v>
      </c>
      <c r="P8739" s="34">
        <v>177</v>
      </c>
      <c r="Q8739" s="34">
        <v>176</v>
      </c>
      <c r="R8739" s="34">
        <v>230</v>
      </c>
      <c r="S8739" s="34">
        <v>151</v>
      </c>
      <c r="T8739" s="34">
        <v>244</v>
      </c>
      <c r="U8739" s="34">
        <v>125</v>
      </c>
      <c r="V8739" s="34">
        <v>199</v>
      </c>
      <c r="W8739" s="34">
        <v>180</v>
      </c>
      <c r="X8739" s="34">
        <v>199</v>
      </c>
      <c r="Y8739" s="34">
        <v>136</v>
      </c>
      <c r="Z8739" s="34">
        <v>176</v>
      </c>
      <c r="AA8739" s="34">
        <v>122</v>
      </c>
      <c r="AB8739" s="34">
        <v>306</v>
      </c>
      <c r="AC8739" s="34">
        <v>225</v>
      </c>
    </row>
    <row r="8740" spans="1:29" x14ac:dyDescent="0.2">
      <c r="A8740" s="34" t="s">
        <v>69233</v>
      </c>
      <c r="B8740" s="34">
        <v>36</v>
      </c>
      <c r="C8740" s="34">
        <v>39</v>
      </c>
      <c r="D8740" s="34">
        <v>31</v>
      </c>
      <c r="E8740" s="34">
        <v>23</v>
      </c>
      <c r="F8740" s="34">
        <v>28</v>
      </c>
      <c r="G8740" s="34">
        <v>36</v>
      </c>
      <c r="H8740" s="34">
        <v>23</v>
      </c>
      <c r="I8740" s="34">
        <v>23</v>
      </c>
      <c r="J8740" s="34">
        <v>15</v>
      </c>
      <c r="K8740" s="34">
        <v>29</v>
      </c>
      <c r="L8740" s="34">
        <v>15</v>
      </c>
      <c r="M8740" s="34">
        <v>21</v>
      </c>
      <c r="N8740" s="34">
        <v>11</v>
      </c>
      <c r="O8740" s="34">
        <v>20</v>
      </c>
      <c r="P8740" s="34">
        <v>16</v>
      </c>
      <c r="Q8740" s="34">
        <v>27</v>
      </c>
      <c r="R8740" s="34">
        <v>41</v>
      </c>
      <c r="S8740" s="34">
        <v>43</v>
      </c>
      <c r="T8740" s="34">
        <v>18</v>
      </c>
      <c r="U8740" s="34">
        <v>36</v>
      </c>
      <c r="V8740" s="34">
        <v>25</v>
      </c>
      <c r="W8740" s="34">
        <v>28</v>
      </c>
      <c r="X8740" s="34">
        <v>20</v>
      </c>
      <c r="Y8740" s="34">
        <v>17</v>
      </c>
      <c r="Z8740" s="34">
        <v>21</v>
      </c>
      <c r="AA8740" s="34">
        <v>25</v>
      </c>
      <c r="AB8740" s="34">
        <v>37</v>
      </c>
      <c r="AC8740" s="34">
        <v>31</v>
      </c>
    </row>
    <row r="8741" spans="1:29" x14ac:dyDescent="0.2">
      <c r="A8741" s="34" t="s">
        <v>69234</v>
      </c>
      <c r="B8741" s="34">
        <v>73</v>
      </c>
      <c r="C8741" s="34">
        <v>109</v>
      </c>
      <c r="D8741" s="34">
        <v>114</v>
      </c>
      <c r="E8741" s="34">
        <v>103</v>
      </c>
      <c r="F8741" s="34">
        <v>118</v>
      </c>
      <c r="G8741" s="34">
        <v>103</v>
      </c>
      <c r="H8741" s="34">
        <v>84</v>
      </c>
      <c r="I8741" s="34">
        <v>86</v>
      </c>
      <c r="J8741" s="34">
        <v>99</v>
      </c>
      <c r="K8741" s="34">
        <v>72</v>
      </c>
      <c r="L8741" s="34">
        <v>56</v>
      </c>
      <c r="M8741" s="34">
        <v>74</v>
      </c>
      <c r="N8741" s="34">
        <v>80</v>
      </c>
      <c r="O8741" s="34">
        <v>48</v>
      </c>
      <c r="P8741" s="34">
        <v>103</v>
      </c>
      <c r="Q8741" s="34">
        <v>106</v>
      </c>
      <c r="R8741" s="34">
        <v>122</v>
      </c>
      <c r="S8741" s="34">
        <v>127</v>
      </c>
      <c r="T8741" s="34">
        <v>77</v>
      </c>
      <c r="U8741" s="34">
        <v>101</v>
      </c>
      <c r="V8741" s="34">
        <v>106</v>
      </c>
      <c r="W8741" s="34">
        <v>94</v>
      </c>
      <c r="X8741" s="34">
        <v>154</v>
      </c>
      <c r="Y8741" s="34">
        <v>75</v>
      </c>
      <c r="Z8741" s="34">
        <v>124</v>
      </c>
      <c r="AA8741" s="34">
        <v>114</v>
      </c>
      <c r="AB8741" s="34">
        <v>63</v>
      </c>
      <c r="AC8741" s="34">
        <v>135</v>
      </c>
    </row>
    <row r="8742" spans="1:29" x14ac:dyDescent="0.2">
      <c r="A8742" s="34" t="s">
        <v>69235</v>
      </c>
      <c r="B8742" s="34">
        <v>67</v>
      </c>
      <c r="C8742" s="34">
        <v>44</v>
      </c>
      <c r="D8742" s="34">
        <v>74</v>
      </c>
      <c r="E8742" s="34">
        <v>40</v>
      </c>
      <c r="F8742" s="34">
        <v>92</v>
      </c>
      <c r="G8742" s="34">
        <v>36</v>
      </c>
      <c r="H8742" s="34">
        <v>90</v>
      </c>
      <c r="I8742" s="34">
        <v>45</v>
      </c>
      <c r="J8742" s="34">
        <v>61</v>
      </c>
      <c r="K8742" s="34">
        <v>56</v>
      </c>
      <c r="L8742" s="34">
        <v>59</v>
      </c>
      <c r="M8742" s="34">
        <v>55</v>
      </c>
      <c r="N8742" s="34">
        <v>69</v>
      </c>
      <c r="O8742" s="34">
        <v>56</v>
      </c>
      <c r="P8742" s="34">
        <v>74</v>
      </c>
      <c r="Q8742" s="34">
        <v>59</v>
      </c>
      <c r="R8742" s="34">
        <v>103</v>
      </c>
      <c r="S8742" s="34">
        <v>63</v>
      </c>
      <c r="T8742" s="34">
        <v>76</v>
      </c>
      <c r="U8742" s="34">
        <v>64</v>
      </c>
      <c r="V8742" s="34">
        <v>122</v>
      </c>
      <c r="W8742" s="34">
        <v>58</v>
      </c>
      <c r="X8742" s="34">
        <v>72</v>
      </c>
      <c r="Y8742" s="34">
        <v>36</v>
      </c>
      <c r="Z8742" s="34">
        <v>89</v>
      </c>
      <c r="AA8742" s="34">
        <v>75</v>
      </c>
      <c r="AB8742" s="34">
        <v>108</v>
      </c>
      <c r="AC8742" s="34">
        <v>104</v>
      </c>
    </row>
    <row r="8743" spans="1:29" x14ac:dyDescent="0.2">
      <c r="A8743" s="34" t="s">
        <v>69236</v>
      </c>
      <c r="B8743" s="34">
        <v>30</v>
      </c>
      <c r="C8743" s="34">
        <v>19</v>
      </c>
      <c r="D8743" s="34">
        <v>30</v>
      </c>
      <c r="E8743" s="34">
        <v>22</v>
      </c>
      <c r="F8743" s="34">
        <v>41</v>
      </c>
      <c r="G8743" s="34">
        <v>24</v>
      </c>
      <c r="H8743" s="34">
        <v>16</v>
      </c>
      <c r="I8743" s="34">
        <v>19</v>
      </c>
      <c r="J8743" s="34">
        <v>45</v>
      </c>
      <c r="K8743" s="34">
        <v>35</v>
      </c>
      <c r="L8743" s="34">
        <v>27</v>
      </c>
      <c r="M8743" s="34">
        <v>24</v>
      </c>
      <c r="N8743" s="34">
        <v>22</v>
      </c>
      <c r="O8743" s="34">
        <v>33</v>
      </c>
      <c r="P8743" s="34">
        <v>28</v>
      </c>
      <c r="Q8743" s="34">
        <v>30</v>
      </c>
      <c r="R8743" s="34">
        <v>29</v>
      </c>
      <c r="S8743" s="34">
        <v>32</v>
      </c>
      <c r="T8743" s="34">
        <v>32</v>
      </c>
      <c r="U8743" s="34">
        <v>32</v>
      </c>
      <c r="V8743" s="34">
        <v>51</v>
      </c>
      <c r="W8743" s="34">
        <v>32</v>
      </c>
      <c r="X8743" s="34">
        <v>46</v>
      </c>
      <c r="Y8743" s="34">
        <v>59</v>
      </c>
      <c r="Z8743" s="34">
        <v>27</v>
      </c>
      <c r="AA8743" s="34">
        <v>42</v>
      </c>
      <c r="AB8743" s="34">
        <v>28</v>
      </c>
      <c r="AC8743" s="34">
        <v>56</v>
      </c>
    </row>
    <row r="8744" spans="1:29" x14ac:dyDescent="0.2">
      <c r="A8744" s="34" t="s">
        <v>69237</v>
      </c>
      <c r="B8744" s="34">
        <v>129</v>
      </c>
      <c r="C8744" s="34">
        <v>50</v>
      </c>
      <c r="D8744" s="34">
        <v>95</v>
      </c>
      <c r="E8744" s="34">
        <v>65</v>
      </c>
      <c r="F8744" s="34">
        <v>93</v>
      </c>
      <c r="G8744" s="34">
        <v>31</v>
      </c>
      <c r="H8744" s="34">
        <v>109</v>
      </c>
      <c r="I8744" s="34">
        <v>64</v>
      </c>
      <c r="J8744" s="34">
        <v>63</v>
      </c>
      <c r="K8744" s="34">
        <v>64</v>
      </c>
      <c r="L8744" s="34">
        <v>92</v>
      </c>
      <c r="M8744" s="34">
        <v>69</v>
      </c>
      <c r="N8744" s="34">
        <v>51</v>
      </c>
      <c r="O8744" s="34">
        <v>61</v>
      </c>
      <c r="P8744" s="34">
        <v>61</v>
      </c>
      <c r="Q8744" s="34">
        <v>72</v>
      </c>
      <c r="R8744" s="34">
        <v>140</v>
      </c>
      <c r="S8744" s="34">
        <v>81</v>
      </c>
      <c r="T8744" s="34">
        <v>109</v>
      </c>
      <c r="U8744" s="34">
        <v>65</v>
      </c>
      <c r="V8744" s="34">
        <v>142</v>
      </c>
      <c r="W8744" s="34">
        <v>94</v>
      </c>
      <c r="X8744" s="34">
        <v>102</v>
      </c>
      <c r="Y8744" s="34">
        <v>96</v>
      </c>
      <c r="Z8744" s="34">
        <v>74</v>
      </c>
      <c r="AA8744" s="34">
        <v>65</v>
      </c>
      <c r="AB8744" s="34">
        <v>151</v>
      </c>
      <c r="AC8744" s="34">
        <v>127</v>
      </c>
    </row>
    <row r="8745" spans="1:29" x14ac:dyDescent="0.2">
      <c r="A8745" s="34" t="s">
        <v>69238</v>
      </c>
      <c r="B8745" s="34">
        <v>63</v>
      </c>
      <c r="C8745" s="34">
        <v>54</v>
      </c>
      <c r="D8745" s="34">
        <v>108</v>
      </c>
      <c r="E8745" s="34">
        <v>66</v>
      </c>
      <c r="F8745" s="34">
        <v>87</v>
      </c>
      <c r="G8745" s="34">
        <v>55</v>
      </c>
      <c r="H8745" s="34">
        <v>77</v>
      </c>
      <c r="I8745" s="34">
        <v>43</v>
      </c>
      <c r="J8745" s="34">
        <v>75</v>
      </c>
      <c r="K8745" s="34">
        <v>80</v>
      </c>
      <c r="L8745" s="34">
        <v>49</v>
      </c>
      <c r="M8745" s="34">
        <v>47</v>
      </c>
      <c r="N8745" s="34">
        <v>65</v>
      </c>
      <c r="O8745" s="34">
        <v>64</v>
      </c>
      <c r="P8745" s="34">
        <v>83</v>
      </c>
      <c r="Q8745" s="34">
        <v>69</v>
      </c>
      <c r="R8745" s="34">
        <v>112</v>
      </c>
      <c r="S8745" s="34">
        <v>111</v>
      </c>
      <c r="T8745" s="34">
        <v>98</v>
      </c>
      <c r="U8745" s="34">
        <v>59</v>
      </c>
      <c r="V8745" s="34">
        <v>118</v>
      </c>
      <c r="W8745" s="34">
        <v>97</v>
      </c>
      <c r="X8745" s="34">
        <v>120</v>
      </c>
      <c r="Y8745" s="34">
        <v>79</v>
      </c>
      <c r="Z8745" s="34">
        <v>112</v>
      </c>
      <c r="AA8745" s="34">
        <v>81</v>
      </c>
      <c r="AB8745" s="34">
        <v>99</v>
      </c>
      <c r="AC8745" s="34">
        <v>141</v>
      </c>
    </row>
    <row r="8746" spans="1:29" x14ac:dyDescent="0.2">
      <c r="A8746" s="34" t="s">
        <v>69239</v>
      </c>
      <c r="B8746" s="34">
        <v>43</v>
      </c>
      <c r="C8746" s="34">
        <v>55</v>
      </c>
      <c r="D8746" s="34">
        <v>62</v>
      </c>
      <c r="E8746" s="34">
        <v>48</v>
      </c>
      <c r="F8746" s="34">
        <v>37</v>
      </c>
      <c r="G8746" s="34">
        <v>54</v>
      </c>
      <c r="H8746" s="34">
        <v>50</v>
      </c>
      <c r="I8746" s="34">
        <v>32</v>
      </c>
      <c r="J8746" s="34">
        <v>49</v>
      </c>
      <c r="K8746" s="34">
        <v>56</v>
      </c>
      <c r="L8746" s="34">
        <v>30</v>
      </c>
      <c r="M8746" s="34">
        <v>34</v>
      </c>
      <c r="N8746" s="34">
        <v>30</v>
      </c>
      <c r="O8746" s="34">
        <v>39</v>
      </c>
      <c r="P8746" s="34">
        <v>36</v>
      </c>
      <c r="Q8746" s="34">
        <v>49</v>
      </c>
      <c r="R8746" s="34">
        <v>49</v>
      </c>
      <c r="S8746" s="34">
        <v>41</v>
      </c>
      <c r="T8746" s="34">
        <v>39</v>
      </c>
      <c r="U8746" s="34">
        <v>36</v>
      </c>
      <c r="V8746" s="34">
        <v>46</v>
      </c>
      <c r="W8746" s="34">
        <v>61</v>
      </c>
      <c r="X8746" s="34">
        <v>35</v>
      </c>
      <c r="Y8746" s="34">
        <v>54</v>
      </c>
      <c r="Z8746" s="34">
        <v>57</v>
      </c>
      <c r="AA8746" s="34">
        <v>76</v>
      </c>
      <c r="AB8746" s="34">
        <v>23</v>
      </c>
      <c r="AC8746" s="34">
        <v>63</v>
      </c>
    </row>
    <row r="8747" spans="1:29" x14ac:dyDescent="0.2">
      <c r="A8747" s="34" t="s">
        <v>69240</v>
      </c>
      <c r="B8747" s="34">
        <v>133</v>
      </c>
      <c r="C8747" s="34">
        <v>128</v>
      </c>
      <c r="D8747" s="34">
        <v>147</v>
      </c>
      <c r="E8747" s="34">
        <v>185</v>
      </c>
      <c r="F8747" s="34">
        <v>124</v>
      </c>
      <c r="G8747" s="34">
        <v>188</v>
      </c>
      <c r="H8747" s="34">
        <v>123</v>
      </c>
      <c r="I8747" s="34">
        <v>167</v>
      </c>
      <c r="J8747" s="34">
        <v>151</v>
      </c>
      <c r="K8747" s="34">
        <v>219</v>
      </c>
      <c r="L8747" s="34">
        <v>106</v>
      </c>
      <c r="M8747" s="34">
        <v>158</v>
      </c>
      <c r="N8747" s="34">
        <v>149</v>
      </c>
      <c r="O8747" s="34">
        <v>194</v>
      </c>
      <c r="P8747" s="34">
        <v>174</v>
      </c>
      <c r="Q8747" s="34">
        <v>229</v>
      </c>
      <c r="R8747" s="34">
        <v>167</v>
      </c>
      <c r="S8747" s="34">
        <v>256</v>
      </c>
      <c r="T8747" s="34">
        <v>163</v>
      </c>
      <c r="U8747" s="34">
        <v>164</v>
      </c>
      <c r="V8747" s="34">
        <v>167</v>
      </c>
      <c r="W8747" s="34">
        <v>218</v>
      </c>
      <c r="X8747" s="34">
        <v>221</v>
      </c>
      <c r="Y8747" s="34">
        <v>230</v>
      </c>
      <c r="Z8747" s="34">
        <v>187</v>
      </c>
      <c r="AA8747" s="34">
        <v>238</v>
      </c>
      <c r="AB8747" s="34">
        <v>205</v>
      </c>
      <c r="AC8747" s="34">
        <v>304</v>
      </c>
    </row>
    <row r="8748" spans="1:29" x14ac:dyDescent="0.2">
      <c r="A8748" s="34" t="s">
        <v>69241</v>
      </c>
      <c r="B8748" s="34">
        <v>154</v>
      </c>
      <c r="C8748" s="34">
        <v>240</v>
      </c>
      <c r="D8748" s="34">
        <v>206</v>
      </c>
      <c r="E8748" s="34">
        <v>231</v>
      </c>
      <c r="F8748" s="34">
        <v>226</v>
      </c>
      <c r="G8748" s="34">
        <v>258</v>
      </c>
      <c r="H8748" s="34">
        <v>223</v>
      </c>
      <c r="I8748" s="34">
        <v>246</v>
      </c>
      <c r="J8748" s="34">
        <v>174</v>
      </c>
      <c r="K8748" s="34">
        <v>265</v>
      </c>
      <c r="L8748" s="34">
        <v>191</v>
      </c>
      <c r="M8748" s="34">
        <v>207</v>
      </c>
      <c r="N8748" s="34">
        <v>200</v>
      </c>
      <c r="O8748" s="34">
        <v>216</v>
      </c>
      <c r="P8748" s="34">
        <v>209</v>
      </c>
      <c r="Q8748" s="34">
        <v>331</v>
      </c>
      <c r="R8748" s="34">
        <v>257</v>
      </c>
      <c r="S8748" s="34">
        <v>315</v>
      </c>
      <c r="T8748" s="34">
        <v>263</v>
      </c>
      <c r="U8748" s="34">
        <v>268</v>
      </c>
      <c r="V8748" s="34">
        <v>275</v>
      </c>
      <c r="W8748" s="34">
        <v>348</v>
      </c>
      <c r="X8748" s="34">
        <v>271</v>
      </c>
      <c r="Y8748" s="34">
        <v>298</v>
      </c>
      <c r="Z8748" s="34">
        <v>251</v>
      </c>
      <c r="AA8748" s="34">
        <v>310</v>
      </c>
      <c r="AB8748" s="34">
        <v>317</v>
      </c>
      <c r="AC8748" s="34">
        <v>401</v>
      </c>
    </row>
    <row r="8749" spans="1:29" x14ac:dyDescent="0.2">
      <c r="A8749" s="34" t="s">
        <v>69242</v>
      </c>
      <c r="B8749" s="34">
        <v>96</v>
      </c>
      <c r="C8749" s="34">
        <v>85</v>
      </c>
      <c r="D8749" s="34">
        <v>80</v>
      </c>
      <c r="E8749" s="34">
        <v>88</v>
      </c>
      <c r="F8749" s="34">
        <v>100</v>
      </c>
      <c r="G8749" s="34">
        <v>75</v>
      </c>
      <c r="H8749" s="34">
        <v>78</v>
      </c>
      <c r="I8749" s="34">
        <v>66</v>
      </c>
      <c r="J8749" s="34">
        <v>69</v>
      </c>
      <c r="K8749" s="34">
        <v>84</v>
      </c>
      <c r="L8749" s="34">
        <v>78</v>
      </c>
      <c r="M8749" s="34">
        <v>101</v>
      </c>
      <c r="N8749" s="34">
        <v>63</v>
      </c>
      <c r="O8749" s="34">
        <v>87</v>
      </c>
      <c r="P8749" s="34">
        <v>98</v>
      </c>
      <c r="Q8749" s="34">
        <v>141</v>
      </c>
      <c r="R8749" s="34">
        <v>86</v>
      </c>
      <c r="S8749" s="34">
        <v>104</v>
      </c>
      <c r="T8749" s="34">
        <v>79</v>
      </c>
      <c r="U8749" s="34">
        <v>87</v>
      </c>
      <c r="V8749" s="34">
        <v>101</v>
      </c>
      <c r="W8749" s="34">
        <v>88</v>
      </c>
      <c r="X8749" s="34">
        <v>108</v>
      </c>
      <c r="Y8749" s="34">
        <v>114</v>
      </c>
      <c r="Z8749" s="34">
        <v>74</v>
      </c>
      <c r="AA8749" s="34">
        <v>138</v>
      </c>
      <c r="AB8749" s="34">
        <v>139</v>
      </c>
      <c r="AC8749" s="34">
        <v>156</v>
      </c>
    </row>
    <row r="8750" spans="1:29" x14ac:dyDescent="0.2">
      <c r="A8750" s="34" t="s">
        <v>69243</v>
      </c>
      <c r="B8750" s="34">
        <v>64</v>
      </c>
      <c r="C8750" s="34">
        <v>88</v>
      </c>
      <c r="D8750" s="34">
        <v>65</v>
      </c>
      <c r="E8750" s="34">
        <v>73</v>
      </c>
      <c r="F8750" s="34">
        <v>76</v>
      </c>
      <c r="G8750" s="34">
        <v>79</v>
      </c>
      <c r="H8750" s="34">
        <v>52</v>
      </c>
      <c r="I8750" s="34">
        <v>89</v>
      </c>
      <c r="J8750" s="34">
        <v>69</v>
      </c>
      <c r="K8750" s="34">
        <v>72</v>
      </c>
      <c r="L8750" s="34">
        <v>47</v>
      </c>
      <c r="M8750" s="34">
        <v>63</v>
      </c>
      <c r="N8750" s="34">
        <v>57</v>
      </c>
      <c r="O8750" s="34">
        <v>55</v>
      </c>
      <c r="P8750" s="34">
        <v>61</v>
      </c>
      <c r="Q8750" s="34">
        <v>96</v>
      </c>
      <c r="R8750" s="34">
        <v>106</v>
      </c>
      <c r="S8750" s="34">
        <v>84</v>
      </c>
      <c r="T8750" s="34">
        <v>87</v>
      </c>
      <c r="U8750" s="34">
        <v>77</v>
      </c>
      <c r="V8750" s="34">
        <v>82</v>
      </c>
      <c r="W8750" s="34">
        <v>107</v>
      </c>
      <c r="X8750" s="34">
        <v>93</v>
      </c>
      <c r="Y8750" s="34">
        <v>75</v>
      </c>
      <c r="Z8750" s="34">
        <v>95</v>
      </c>
      <c r="AA8750" s="34">
        <v>87</v>
      </c>
      <c r="AB8750" s="34">
        <v>91</v>
      </c>
      <c r="AC8750" s="34">
        <v>114</v>
      </c>
    </row>
    <row r="8751" spans="1:29" x14ac:dyDescent="0.2">
      <c r="A8751" s="34" t="s">
        <v>69244</v>
      </c>
      <c r="B8751" s="34">
        <v>107</v>
      </c>
      <c r="C8751" s="34">
        <v>91</v>
      </c>
      <c r="D8751" s="34">
        <v>104</v>
      </c>
      <c r="E8751" s="34">
        <v>103</v>
      </c>
      <c r="F8751" s="34">
        <v>123</v>
      </c>
      <c r="G8751" s="34">
        <v>104</v>
      </c>
      <c r="H8751" s="34">
        <v>74</v>
      </c>
      <c r="I8751" s="34">
        <v>102</v>
      </c>
      <c r="J8751" s="34">
        <v>96</v>
      </c>
      <c r="K8751" s="34">
        <v>107</v>
      </c>
      <c r="L8751" s="34">
        <v>93</v>
      </c>
      <c r="M8751" s="34">
        <v>65</v>
      </c>
      <c r="N8751" s="34">
        <v>64</v>
      </c>
      <c r="O8751" s="34">
        <v>61</v>
      </c>
      <c r="P8751" s="34">
        <v>74</v>
      </c>
      <c r="Q8751" s="34">
        <v>117</v>
      </c>
      <c r="R8751" s="34">
        <v>138</v>
      </c>
      <c r="S8751" s="34">
        <v>97</v>
      </c>
      <c r="T8751" s="34">
        <v>139</v>
      </c>
      <c r="U8751" s="34">
        <v>96</v>
      </c>
      <c r="V8751" s="34">
        <v>103</v>
      </c>
      <c r="W8751" s="34">
        <v>112</v>
      </c>
      <c r="X8751" s="34">
        <v>95</v>
      </c>
      <c r="Y8751" s="34">
        <v>117</v>
      </c>
      <c r="Z8751" s="34">
        <v>90</v>
      </c>
      <c r="AA8751" s="34">
        <v>132</v>
      </c>
      <c r="AB8751" s="34">
        <v>133</v>
      </c>
      <c r="AC8751" s="34">
        <v>175</v>
      </c>
    </row>
    <row r="8752" spans="1:29" x14ac:dyDescent="0.2">
      <c r="A8752" s="34" t="s">
        <v>69245</v>
      </c>
      <c r="B8752" s="34">
        <v>145</v>
      </c>
      <c r="C8752" s="34">
        <v>193</v>
      </c>
      <c r="D8752" s="34">
        <v>251</v>
      </c>
      <c r="E8752" s="34">
        <v>192</v>
      </c>
      <c r="F8752" s="34">
        <v>237</v>
      </c>
      <c r="G8752" s="34">
        <v>177</v>
      </c>
      <c r="H8752" s="34">
        <v>174</v>
      </c>
      <c r="I8752" s="34">
        <v>174</v>
      </c>
      <c r="J8752" s="34">
        <v>187</v>
      </c>
      <c r="K8752" s="34">
        <v>211</v>
      </c>
      <c r="L8752" s="34">
        <v>145</v>
      </c>
      <c r="M8752" s="34">
        <v>189</v>
      </c>
      <c r="N8752" s="34">
        <v>180</v>
      </c>
      <c r="O8752" s="34">
        <v>164</v>
      </c>
      <c r="P8752" s="34">
        <v>155</v>
      </c>
      <c r="Q8752" s="34">
        <v>248</v>
      </c>
      <c r="R8752" s="34">
        <v>250</v>
      </c>
      <c r="S8752" s="34">
        <v>260</v>
      </c>
      <c r="T8752" s="34">
        <v>213</v>
      </c>
      <c r="U8752" s="34">
        <v>175</v>
      </c>
      <c r="V8752" s="34">
        <v>196</v>
      </c>
      <c r="W8752" s="34">
        <v>224</v>
      </c>
      <c r="X8752" s="34">
        <v>265</v>
      </c>
      <c r="Y8752" s="34">
        <v>218</v>
      </c>
      <c r="Z8752" s="34">
        <v>215</v>
      </c>
      <c r="AA8752" s="34">
        <v>229</v>
      </c>
      <c r="AB8752" s="34">
        <v>199</v>
      </c>
      <c r="AC8752" s="34">
        <v>281</v>
      </c>
    </row>
    <row r="8753" spans="1:29" x14ac:dyDescent="0.2">
      <c r="A8753" s="34" t="s">
        <v>69246</v>
      </c>
      <c r="B8753" s="34">
        <v>73</v>
      </c>
      <c r="C8753" s="34">
        <v>67</v>
      </c>
      <c r="D8753" s="34">
        <v>47</v>
      </c>
      <c r="E8753" s="34">
        <v>48</v>
      </c>
      <c r="F8753" s="34">
        <v>30</v>
      </c>
      <c r="G8753" s="34">
        <v>58</v>
      </c>
      <c r="H8753" s="34">
        <v>48</v>
      </c>
      <c r="I8753" s="34">
        <v>33</v>
      </c>
      <c r="J8753" s="34">
        <v>38</v>
      </c>
      <c r="K8753" s="34">
        <v>53</v>
      </c>
      <c r="L8753" s="34">
        <v>26</v>
      </c>
      <c r="M8753" s="34">
        <v>51</v>
      </c>
      <c r="N8753" s="34">
        <v>27</v>
      </c>
      <c r="O8753" s="34">
        <v>36</v>
      </c>
      <c r="P8753" s="34">
        <v>38</v>
      </c>
      <c r="Q8753" s="34">
        <v>68</v>
      </c>
      <c r="R8753" s="34">
        <v>72</v>
      </c>
      <c r="S8753" s="34">
        <v>55</v>
      </c>
      <c r="T8753" s="34">
        <v>60</v>
      </c>
      <c r="U8753" s="34">
        <v>63</v>
      </c>
      <c r="V8753" s="34">
        <v>71</v>
      </c>
      <c r="W8753" s="34">
        <v>87</v>
      </c>
      <c r="X8753" s="34">
        <v>66</v>
      </c>
      <c r="Y8753" s="34">
        <v>56</v>
      </c>
      <c r="Z8753" s="34">
        <v>50</v>
      </c>
      <c r="AA8753" s="34">
        <v>56</v>
      </c>
      <c r="AB8753" s="34">
        <v>80</v>
      </c>
      <c r="AC8753" s="34">
        <v>82</v>
      </c>
    </row>
    <row r="8754" spans="1:29" x14ac:dyDescent="0.2">
      <c r="A8754" s="34" t="s">
        <v>69247</v>
      </c>
      <c r="B8754" s="34">
        <v>56</v>
      </c>
      <c r="C8754" s="34">
        <v>135</v>
      </c>
      <c r="D8754" s="34">
        <v>96</v>
      </c>
      <c r="E8754" s="34">
        <v>204</v>
      </c>
      <c r="F8754" s="34">
        <v>84</v>
      </c>
      <c r="G8754" s="34">
        <v>136</v>
      </c>
      <c r="H8754" s="34">
        <v>103</v>
      </c>
      <c r="I8754" s="34">
        <v>127</v>
      </c>
      <c r="J8754" s="34">
        <v>91</v>
      </c>
      <c r="K8754" s="34">
        <v>125</v>
      </c>
      <c r="L8754" s="34">
        <v>114</v>
      </c>
      <c r="M8754" s="34">
        <v>117</v>
      </c>
      <c r="N8754" s="34">
        <v>72</v>
      </c>
      <c r="O8754" s="34">
        <v>137</v>
      </c>
      <c r="P8754" s="34">
        <v>76</v>
      </c>
      <c r="Q8754" s="34">
        <v>215</v>
      </c>
      <c r="R8754" s="34">
        <v>127</v>
      </c>
      <c r="S8754" s="34">
        <v>208</v>
      </c>
      <c r="T8754" s="34">
        <v>149</v>
      </c>
      <c r="U8754" s="34">
        <v>174</v>
      </c>
      <c r="V8754" s="34">
        <v>117</v>
      </c>
      <c r="W8754" s="34">
        <v>186</v>
      </c>
      <c r="X8754" s="34">
        <v>116</v>
      </c>
      <c r="Y8754" s="34">
        <v>182</v>
      </c>
      <c r="Z8754" s="34">
        <v>70</v>
      </c>
      <c r="AA8754" s="34">
        <v>196</v>
      </c>
      <c r="AB8754" s="34">
        <v>117</v>
      </c>
      <c r="AC8754" s="34">
        <v>288</v>
      </c>
    </row>
    <row r="8755" spans="1:29" x14ac:dyDescent="0.2">
      <c r="A8755" s="34" t="s">
        <v>69248</v>
      </c>
      <c r="B8755" s="34">
        <v>0</v>
      </c>
      <c r="C8755" s="34">
        <v>0</v>
      </c>
      <c r="D8755" s="34">
        <v>0</v>
      </c>
      <c r="E8755" s="34">
        <v>0</v>
      </c>
      <c r="F8755" s="34">
        <v>0</v>
      </c>
      <c r="G8755" s="34">
        <v>0</v>
      </c>
      <c r="H8755" s="34">
        <v>0</v>
      </c>
      <c r="I8755" s="34">
        <v>0</v>
      </c>
      <c r="J8755" s="34">
        <v>0</v>
      </c>
      <c r="K8755" s="34">
        <v>0</v>
      </c>
      <c r="L8755" s="34">
        <v>0</v>
      </c>
      <c r="M8755" s="34">
        <v>0</v>
      </c>
      <c r="N8755" s="34">
        <v>0</v>
      </c>
      <c r="O8755" s="34">
        <v>0</v>
      </c>
      <c r="P8755" s="34">
        <v>0</v>
      </c>
      <c r="Q8755" s="34">
        <v>0</v>
      </c>
      <c r="R8755" s="34">
        <v>0</v>
      </c>
      <c r="S8755" s="34">
        <v>0</v>
      </c>
      <c r="T8755" s="34">
        <v>0</v>
      </c>
      <c r="U8755" s="34">
        <v>0</v>
      </c>
      <c r="V8755" s="34">
        <v>0</v>
      </c>
      <c r="W8755" s="34">
        <v>0</v>
      </c>
      <c r="X8755" s="34">
        <v>0</v>
      </c>
      <c r="Y8755" s="34">
        <v>0</v>
      </c>
      <c r="Z8755" s="34">
        <v>0</v>
      </c>
      <c r="AA8755" s="34">
        <v>0</v>
      </c>
      <c r="AB8755" s="34">
        <v>0</v>
      </c>
      <c r="AC8755" s="34">
        <v>0</v>
      </c>
    </row>
    <row r="8756" spans="1:29" x14ac:dyDescent="0.2">
      <c r="A8756" s="34" t="s">
        <v>69249</v>
      </c>
      <c r="B8756" s="34">
        <v>152</v>
      </c>
      <c r="C8756" s="34">
        <v>196</v>
      </c>
      <c r="D8756" s="34">
        <v>249</v>
      </c>
      <c r="E8756" s="34">
        <v>184</v>
      </c>
      <c r="F8756" s="34">
        <v>205</v>
      </c>
      <c r="G8756" s="34">
        <v>212</v>
      </c>
      <c r="H8756" s="34">
        <v>201</v>
      </c>
      <c r="I8756" s="34">
        <v>173</v>
      </c>
      <c r="J8756" s="34">
        <v>201</v>
      </c>
      <c r="K8756" s="34">
        <v>208</v>
      </c>
      <c r="L8756" s="34">
        <v>153</v>
      </c>
      <c r="M8756" s="34">
        <v>164</v>
      </c>
      <c r="N8756" s="34">
        <v>169</v>
      </c>
      <c r="O8756" s="34">
        <v>164</v>
      </c>
      <c r="P8756" s="34">
        <v>202</v>
      </c>
      <c r="Q8756" s="34">
        <v>254</v>
      </c>
      <c r="R8756" s="34">
        <v>258</v>
      </c>
      <c r="S8756" s="34">
        <v>235</v>
      </c>
      <c r="T8756" s="34">
        <v>286</v>
      </c>
      <c r="U8756" s="34">
        <v>216</v>
      </c>
      <c r="V8756" s="34">
        <v>283</v>
      </c>
      <c r="W8756" s="34">
        <v>257</v>
      </c>
      <c r="X8756" s="34">
        <v>216</v>
      </c>
      <c r="Y8756" s="34">
        <v>226</v>
      </c>
      <c r="Z8756" s="34">
        <v>199</v>
      </c>
      <c r="AA8756" s="34">
        <v>273</v>
      </c>
      <c r="AB8756" s="34">
        <v>253</v>
      </c>
      <c r="AC8756" s="34">
        <v>316</v>
      </c>
    </row>
    <row r="8757" spans="1:29" x14ac:dyDescent="0.2">
      <c r="A8757" s="34" t="s">
        <v>69250</v>
      </c>
      <c r="B8757" s="34">
        <v>339</v>
      </c>
      <c r="C8757" s="34">
        <v>313</v>
      </c>
      <c r="D8757" s="34">
        <v>374</v>
      </c>
      <c r="E8757" s="34">
        <v>333</v>
      </c>
      <c r="F8757" s="34">
        <v>418</v>
      </c>
      <c r="G8757" s="34">
        <v>396</v>
      </c>
      <c r="H8757" s="34">
        <v>383</v>
      </c>
      <c r="I8757" s="34">
        <v>342</v>
      </c>
      <c r="J8757" s="34">
        <v>396</v>
      </c>
      <c r="K8757" s="34">
        <v>368</v>
      </c>
      <c r="L8757" s="34">
        <v>431</v>
      </c>
      <c r="M8757" s="34">
        <v>261</v>
      </c>
      <c r="N8757" s="34">
        <v>359</v>
      </c>
      <c r="O8757" s="34">
        <v>326</v>
      </c>
      <c r="P8757" s="34">
        <v>387</v>
      </c>
      <c r="Q8757" s="34">
        <v>438</v>
      </c>
      <c r="R8757" s="34">
        <v>520</v>
      </c>
      <c r="S8757" s="34">
        <v>361</v>
      </c>
      <c r="T8757" s="34">
        <v>580</v>
      </c>
      <c r="U8757" s="34">
        <v>397</v>
      </c>
      <c r="V8757" s="34">
        <v>570</v>
      </c>
      <c r="W8757" s="34">
        <v>563</v>
      </c>
      <c r="X8757" s="34">
        <v>479</v>
      </c>
      <c r="Y8757" s="34">
        <v>453</v>
      </c>
      <c r="Z8757" s="34">
        <v>399</v>
      </c>
      <c r="AA8757" s="34">
        <v>462</v>
      </c>
      <c r="AB8757" s="34">
        <v>599</v>
      </c>
      <c r="AC8757" s="34">
        <v>643</v>
      </c>
    </row>
    <row r="8758" spans="1:29" x14ac:dyDescent="0.2">
      <c r="A8758" s="34" t="s">
        <v>69251</v>
      </c>
      <c r="B8758" s="34">
        <v>101</v>
      </c>
      <c r="C8758" s="34">
        <v>117</v>
      </c>
      <c r="D8758" s="34">
        <v>225</v>
      </c>
      <c r="E8758" s="34">
        <v>130</v>
      </c>
      <c r="F8758" s="34">
        <v>155</v>
      </c>
      <c r="G8758" s="34">
        <v>127</v>
      </c>
      <c r="H8758" s="34">
        <v>180</v>
      </c>
      <c r="I8758" s="34">
        <v>122</v>
      </c>
      <c r="J8758" s="34">
        <v>166</v>
      </c>
      <c r="K8758" s="34">
        <v>142</v>
      </c>
      <c r="L8758" s="34">
        <v>86</v>
      </c>
      <c r="M8758" s="34">
        <v>84</v>
      </c>
      <c r="N8758" s="34">
        <v>144</v>
      </c>
      <c r="O8758" s="34">
        <v>109</v>
      </c>
      <c r="P8758" s="34">
        <v>137</v>
      </c>
      <c r="Q8758" s="34">
        <v>141</v>
      </c>
      <c r="R8758" s="34">
        <v>178</v>
      </c>
      <c r="S8758" s="34">
        <v>164</v>
      </c>
      <c r="T8758" s="34">
        <v>130</v>
      </c>
      <c r="U8758" s="34">
        <v>136</v>
      </c>
      <c r="V8758" s="34">
        <v>202</v>
      </c>
      <c r="W8758" s="34">
        <v>118</v>
      </c>
      <c r="X8758" s="34">
        <v>206</v>
      </c>
      <c r="Y8758" s="34">
        <v>117</v>
      </c>
      <c r="Z8758" s="34">
        <v>191</v>
      </c>
      <c r="AA8758" s="34">
        <v>183</v>
      </c>
      <c r="AB8758" s="34">
        <v>155</v>
      </c>
      <c r="AC8758" s="34">
        <v>225</v>
      </c>
    </row>
    <row r="8759" spans="1:29" x14ac:dyDescent="0.2">
      <c r="A8759" s="34" t="s">
        <v>69252</v>
      </c>
      <c r="B8759" s="34">
        <v>128</v>
      </c>
      <c r="C8759" s="34">
        <v>132</v>
      </c>
      <c r="D8759" s="34">
        <v>89</v>
      </c>
      <c r="E8759" s="34">
        <v>95</v>
      </c>
      <c r="F8759" s="34">
        <v>124</v>
      </c>
      <c r="G8759" s="34">
        <v>76</v>
      </c>
      <c r="H8759" s="34">
        <v>80</v>
      </c>
      <c r="I8759" s="34">
        <v>108</v>
      </c>
      <c r="J8759" s="34">
        <v>91</v>
      </c>
      <c r="K8759" s="34">
        <v>130</v>
      </c>
      <c r="L8759" s="34">
        <v>131</v>
      </c>
      <c r="M8759" s="34">
        <v>86</v>
      </c>
      <c r="N8759" s="34">
        <v>119</v>
      </c>
      <c r="O8759" s="34">
        <v>113</v>
      </c>
      <c r="P8759" s="34">
        <v>131</v>
      </c>
      <c r="Q8759" s="34">
        <v>156</v>
      </c>
      <c r="R8759" s="34">
        <v>209</v>
      </c>
      <c r="S8759" s="34">
        <v>176</v>
      </c>
      <c r="T8759" s="34">
        <v>160</v>
      </c>
      <c r="U8759" s="34">
        <v>129</v>
      </c>
      <c r="V8759" s="34">
        <v>131</v>
      </c>
      <c r="W8759" s="34">
        <v>222</v>
      </c>
      <c r="X8759" s="34">
        <v>162</v>
      </c>
      <c r="Y8759" s="34">
        <v>131</v>
      </c>
      <c r="Z8759" s="34">
        <v>117</v>
      </c>
      <c r="AA8759" s="34">
        <v>131</v>
      </c>
      <c r="AB8759" s="34">
        <v>137</v>
      </c>
      <c r="AC8759" s="34">
        <v>224</v>
      </c>
    </row>
    <row r="8760" spans="1:29" x14ac:dyDescent="0.2">
      <c r="A8760" s="34" t="s">
        <v>69253</v>
      </c>
      <c r="B8760" s="34">
        <v>172</v>
      </c>
      <c r="C8760" s="34">
        <v>176</v>
      </c>
      <c r="D8760" s="34">
        <v>255</v>
      </c>
      <c r="E8760" s="34">
        <v>211</v>
      </c>
      <c r="F8760" s="34">
        <v>283</v>
      </c>
      <c r="G8760" s="34">
        <v>167</v>
      </c>
      <c r="H8760" s="34">
        <v>256</v>
      </c>
      <c r="I8760" s="34">
        <v>200</v>
      </c>
      <c r="J8760" s="34">
        <v>217</v>
      </c>
      <c r="K8760" s="34">
        <v>185</v>
      </c>
      <c r="L8760" s="34">
        <v>206</v>
      </c>
      <c r="M8760" s="34">
        <v>174</v>
      </c>
      <c r="N8760" s="34">
        <v>203</v>
      </c>
      <c r="O8760" s="34">
        <v>169</v>
      </c>
      <c r="P8760" s="34">
        <v>241</v>
      </c>
      <c r="Q8760" s="34">
        <v>255</v>
      </c>
      <c r="R8760" s="34">
        <v>292</v>
      </c>
      <c r="S8760" s="34">
        <v>275</v>
      </c>
      <c r="T8760" s="34">
        <v>285</v>
      </c>
      <c r="U8760" s="34">
        <v>231</v>
      </c>
      <c r="V8760" s="34">
        <v>291</v>
      </c>
      <c r="W8760" s="34">
        <v>308</v>
      </c>
      <c r="X8760" s="34">
        <v>287</v>
      </c>
      <c r="Y8760" s="34">
        <v>285</v>
      </c>
      <c r="Z8760" s="34">
        <v>295</v>
      </c>
      <c r="AA8760" s="34">
        <v>330</v>
      </c>
      <c r="AB8760" s="34">
        <v>318</v>
      </c>
      <c r="AC8760" s="34">
        <v>388</v>
      </c>
    </row>
    <row r="8761" spans="1:29" x14ac:dyDescent="0.2">
      <c r="A8761" s="34" t="s">
        <v>69254</v>
      </c>
      <c r="B8761" s="34">
        <v>14</v>
      </c>
      <c r="C8761" s="34">
        <v>17</v>
      </c>
      <c r="D8761" s="34">
        <v>13</v>
      </c>
      <c r="E8761" s="34">
        <v>11</v>
      </c>
      <c r="F8761" s="34">
        <v>10</v>
      </c>
      <c r="G8761" s="34">
        <v>4</v>
      </c>
      <c r="H8761" s="34">
        <v>2</v>
      </c>
      <c r="I8761" s="34">
        <v>12</v>
      </c>
      <c r="J8761" s="34">
        <v>9</v>
      </c>
      <c r="K8761" s="34">
        <v>12</v>
      </c>
      <c r="L8761" s="34">
        <v>9</v>
      </c>
      <c r="M8761" s="34">
        <v>4</v>
      </c>
      <c r="N8761" s="34">
        <v>15</v>
      </c>
      <c r="O8761" s="34">
        <v>7</v>
      </c>
      <c r="P8761" s="34">
        <v>14</v>
      </c>
      <c r="Q8761" s="34">
        <v>9</v>
      </c>
      <c r="R8761" s="34">
        <v>6</v>
      </c>
      <c r="S8761" s="34">
        <v>11</v>
      </c>
      <c r="T8761" s="34">
        <v>10</v>
      </c>
      <c r="U8761" s="34">
        <v>17</v>
      </c>
      <c r="V8761" s="34">
        <v>10</v>
      </c>
      <c r="W8761" s="34">
        <v>29</v>
      </c>
      <c r="X8761" s="34">
        <v>11</v>
      </c>
      <c r="Y8761" s="34">
        <v>14</v>
      </c>
      <c r="Z8761" s="34">
        <v>15</v>
      </c>
      <c r="AA8761" s="34">
        <v>13</v>
      </c>
      <c r="AB8761" s="34">
        <v>15</v>
      </c>
      <c r="AC8761" s="34">
        <v>18</v>
      </c>
    </row>
    <row r="8762" spans="1:29" x14ac:dyDescent="0.2">
      <c r="A8762" s="34" t="s">
        <v>69255</v>
      </c>
      <c r="B8762" s="34">
        <v>82</v>
      </c>
      <c r="C8762" s="34">
        <v>52</v>
      </c>
      <c r="D8762" s="34">
        <v>65</v>
      </c>
      <c r="E8762" s="34">
        <v>58</v>
      </c>
      <c r="F8762" s="34">
        <v>80</v>
      </c>
      <c r="G8762" s="34">
        <v>57</v>
      </c>
      <c r="H8762" s="34">
        <v>71</v>
      </c>
      <c r="I8762" s="34">
        <v>45</v>
      </c>
      <c r="J8762" s="34">
        <v>62</v>
      </c>
      <c r="K8762" s="34">
        <v>64</v>
      </c>
      <c r="L8762" s="34">
        <v>70</v>
      </c>
      <c r="M8762" s="34">
        <v>37</v>
      </c>
      <c r="N8762" s="34">
        <v>46</v>
      </c>
      <c r="O8762" s="34">
        <v>58</v>
      </c>
      <c r="P8762" s="34">
        <v>71</v>
      </c>
      <c r="Q8762" s="34">
        <v>79</v>
      </c>
      <c r="R8762" s="34">
        <v>88</v>
      </c>
      <c r="S8762" s="34">
        <v>63</v>
      </c>
      <c r="T8762" s="34">
        <v>101</v>
      </c>
      <c r="U8762" s="34">
        <v>87</v>
      </c>
      <c r="V8762" s="34">
        <v>79</v>
      </c>
      <c r="W8762" s="34">
        <v>90</v>
      </c>
      <c r="X8762" s="34">
        <v>72</v>
      </c>
      <c r="Y8762" s="34">
        <v>72</v>
      </c>
      <c r="Z8762" s="34">
        <v>76</v>
      </c>
      <c r="AA8762" s="34">
        <v>59</v>
      </c>
      <c r="AB8762" s="34">
        <v>110</v>
      </c>
      <c r="AC8762" s="34">
        <v>104</v>
      </c>
    </row>
    <row r="8763" spans="1:29" x14ac:dyDescent="0.2">
      <c r="A8763" s="34" t="s">
        <v>69256</v>
      </c>
      <c r="B8763" s="34">
        <v>45</v>
      </c>
      <c r="C8763" s="34">
        <v>64</v>
      </c>
      <c r="D8763" s="34">
        <v>57</v>
      </c>
      <c r="E8763" s="34">
        <v>96</v>
      </c>
      <c r="F8763" s="34">
        <v>35</v>
      </c>
      <c r="G8763" s="34">
        <v>81</v>
      </c>
      <c r="H8763" s="34">
        <v>71</v>
      </c>
      <c r="I8763" s="34">
        <v>61</v>
      </c>
      <c r="J8763" s="34">
        <v>50</v>
      </c>
      <c r="K8763" s="34">
        <v>45</v>
      </c>
      <c r="L8763" s="34">
        <v>24</v>
      </c>
      <c r="M8763" s="34">
        <v>71</v>
      </c>
      <c r="N8763" s="34">
        <v>53</v>
      </c>
      <c r="O8763" s="34">
        <v>63</v>
      </c>
      <c r="P8763" s="34">
        <v>40</v>
      </c>
      <c r="Q8763" s="34">
        <v>81</v>
      </c>
      <c r="R8763" s="34">
        <v>45</v>
      </c>
      <c r="S8763" s="34">
        <v>76</v>
      </c>
      <c r="T8763" s="34">
        <v>39</v>
      </c>
      <c r="U8763" s="34">
        <v>43</v>
      </c>
      <c r="V8763" s="34">
        <v>42</v>
      </c>
      <c r="W8763" s="34">
        <v>59</v>
      </c>
      <c r="X8763" s="34">
        <v>33</v>
      </c>
      <c r="Y8763" s="34">
        <v>55</v>
      </c>
      <c r="Z8763" s="34">
        <v>31</v>
      </c>
      <c r="AA8763" s="34">
        <v>79</v>
      </c>
      <c r="AB8763" s="34">
        <v>62</v>
      </c>
      <c r="AC8763" s="34">
        <v>80</v>
      </c>
    </row>
    <row r="8764" spans="1:29" x14ac:dyDescent="0.2">
      <c r="A8764" s="34" t="s">
        <v>69257</v>
      </c>
      <c r="B8764" s="34">
        <v>121</v>
      </c>
      <c r="C8764" s="34">
        <v>113</v>
      </c>
      <c r="D8764" s="34">
        <v>128</v>
      </c>
      <c r="E8764" s="34">
        <v>151</v>
      </c>
      <c r="F8764" s="34">
        <v>147</v>
      </c>
      <c r="G8764" s="34">
        <v>109</v>
      </c>
      <c r="H8764" s="34">
        <v>173</v>
      </c>
      <c r="I8764" s="34">
        <v>187</v>
      </c>
      <c r="J8764" s="34">
        <v>133</v>
      </c>
      <c r="K8764" s="34">
        <v>138</v>
      </c>
      <c r="L8764" s="34">
        <v>93</v>
      </c>
      <c r="M8764" s="34">
        <v>145</v>
      </c>
      <c r="N8764" s="34">
        <v>125</v>
      </c>
      <c r="O8764" s="34">
        <v>127</v>
      </c>
      <c r="P8764" s="34">
        <v>146</v>
      </c>
      <c r="Q8764" s="34">
        <v>190</v>
      </c>
      <c r="R8764" s="34">
        <v>185</v>
      </c>
      <c r="S8764" s="34">
        <v>213</v>
      </c>
      <c r="T8764" s="34">
        <v>123</v>
      </c>
      <c r="U8764" s="34">
        <v>167</v>
      </c>
      <c r="V8764" s="34">
        <v>188</v>
      </c>
      <c r="W8764" s="34">
        <v>213</v>
      </c>
      <c r="X8764" s="34">
        <v>169</v>
      </c>
      <c r="Y8764" s="34">
        <v>143</v>
      </c>
      <c r="Z8764" s="34">
        <v>130</v>
      </c>
      <c r="AA8764" s="34">
        <v>153</v>
      </c>
      <c r="AB8764" s="34">
        <v>127</v>
      </c>
      <c r="AC8764" s="34">
        <v>254</v>
      </c>
    </row>
    <row r="8765" spans="1:29" x14ac:dyDescent="0.2">
      <c r="A8765" s="34" t="s">
        <v>69258</v>
      </c>
      <c r="B8765" s="34">
        <v>373</v>
      </c>
      <c r="C8765" s="34">
        <v>330</v>
      </c>
      <c r="D8765" s="34">
        <v>434</v>
      </c>
      <c r="E8765" s="34">
        <v>382</v>
      </c>
      <c r="F8765" s="34">
        <v>494</v>
      </c>
      <c r="G8765" s="34">
        <v>343</v>
      </c>
      <c r="H8765" s="34">
        <v>450</v>
      </c>
      <c r="I8765" s="34">
        <v>398</v>
      </c>
      <c r="J8765" s="34">
        <v>428</v>
      </c>
      <c r="K8765" s="34">
        <v>441</v>
      </c>
      <c r="L8765" s="34">
        <v>465</v>
      </c>
      <c r="M8765" s="34">
        <v>366</v>
      </c>
      <c r="N8765" s="34">
        <v>430</v>
      </c>
      <c r="O8765" s="34">
        <v>422</v>
      </c>
      <c r="P8765" s="34">
        <v>362</v>
      </c>
      <c r="Q8765" s="34">
        <v>619</v>
      </c>
      <c r="R8765" s="34">
        <v>592</v>
      </c>
      <c r="S8765" s="34">
        <v>501</v>
      </c>
      <c r="T8765" s="34">
        <v>599</v>
      </c>
      <c r="U8765" s="34">
        <v>463</v>
      </c>
      <c r="V8765" s="34">
        <v>530</v>
      </c>
      <c r="W8765" s="34">
        <v>595</v>
      </c>
      <c r="X8765" s="34">
        <v>565</v>
      </c>
      <c r="Y8765" s="34">
        <v>486</v>
      </c>
      <c r="Z8765" s="34">
        <v>539</v>
      </c>
      <c r="AA8765" s="34">
        <v>508</v>
      </c>
      <c r="AB8765" s="34">
        <v>707</v>
      </c>
      <c r="AC8765" s="34">
        <v>628</v>
      </c>
    </row>
    <row r="8766" spans="1:29" x14ac:dyDescent="0.2">
      <c r="A8766" s="34" t="s">
        <v>69259</v>
      </c>
      <c r="B8766" s="34">
        <v>61</v>
      </c>
      <c r="C8766" s="34">
        <v>79</v>
      </c>
      <c r="D8766" s="34">
        <v>53</v>
      </c>
      <c r="E8766" s="34">
        <v>64</v>
      </c>
      <c r="F8766" s="34">
        <v>77</v>
      </c>
      <c r="G8766" s="34">
        <v>97</v>
      </c>
      <c r="H8766" s="34">
        <v>45</v>
      </c>
      <c r="I8766" s="34">
        <v>68</v>
      </c>
      <c r="J8766" s="34">
        <v>34</v>
      </c>
      <c r="K8766" s="34">
        <v>53</v>
      </c>
      <c r="L8766" s="34">
        <v>54</v>
      </c>
      <c r="M8766" s="34">
        <v>61</v>
      </c>
      <c r="N8766" s="34">
        <v>29</v>
      </c>
      <c r="O8766" s="34">
        <v>67</v>
      </c>
      <c r="P8766" s="34">
        <v>56</v>
      </c>
      <c r="Q8766" s="34">
        <v>88</v>
      </c>
      <c r="R8766" s="34">
        <v>56</v>
      </c>
      <c r="S8766" s="34">
        <v>96</v>
      </c>
      <c r="T8766" s="34">
        <v>59</v>
      </c>
      <c r="U8766" s="34">
        <v>75</v>
      </c>
      <c r="V8766" s="34">
        <v>45</v>
      </c>
      <c r="W8766" s="34">
        <v>99</v>
      </c>
      <c r="X8766" s="34">
        <v>60</v>
      </c>
      <c r="Y8766" s="34">
        <v>82</v>
      </c>
      <c r="Z8766" s="34">
        <v>57</v>
      </c>
      <c r="AA8766" s="34">
        <v>78</v>
      </c>
      <c r="AB8766" s="34">
        <v>84</v>
      </c>
      <c r="AC8766" s="34">
        <v>119</v>
      </c>
    </row>
    <row r="8767" spans="1:29" x14ac:dyDescent="0.2">
      <c r="A8767" s="34" t="s">
        <v>69260</v>
      </c>
      <c r="B8767" s="34">
        <v>38</v>
      </c>
      <c r="C8767" s="34">
        <v>45</v>
      </c>
      <c r="D8767" s="34">
        <v>59</v>
      </c>
      <c r="E8767" s="34">
        <v>58</v>
      </c>
      <c r="F8767" s="34">
        <v>42</v>
      </c>
      <c r="G8767" s="34">
        <v>49</v>
      </c>
      <c r="H8767" s="34">
        <v>44</v>
      </c>
      <c r="I8767" s="34">
        <v>33</v>
      </c>
      <c r="J8767" s="34">
        <v>35</v>
      </c>
      <c r="K8767" s="34">
        <v>50</v>
      </c>
      <c r="L8767" s="34">
        <v>26</v>
      </c>
      <c r="M8767" s="34">
        <v>26</v>
      </c>
      <c r="N8767" s="34">
        <v>44</v>
      </c>
      <c r="O8767" s="34">
        <v>36</v>
      </c>
      <c r="P8767" s="34">
        <v>36</v>
      </c>
      <c r="Q8767" s="34">
        <v>49</v>
      </c>
      <c r="R8767" s="34">
        <v>44</v>
      </c>
      <c r="S8767" s="34">
        <v>57</v>
      </c>
      <c r="T8767" s="34">
        <v>42</v>
      </c>
      <c r="U8767" s="34">
        <v>30</v>
      </c>
      <c r="V8767" s="34">
        <v>36</v>
      </c>
      <c r="W8767" s="34">
        <v>37</v>
      </c>
      <c r="X8767" s="34">
        <v>55</v>
      </c>
      <c r="Y8767" s="34">
        <v>29</v>
      </c>
      <c r="Z8767" s="34">
        <v>104</v>
      </c>
      <c r="AA8767" s="34">
        <v>54</v>
      </c>
      <c r="AB8767" s="34">
        <v>43</v>
      </c>
      <c r="AC8767" s="34">
        <v>63</v>
      </c>
    </row>
    <row r="8768" spans="1:29" x14ac:dyDescent="0.2">
      <c r="A8768" s="34" t="s">
        <v>69261</v>
      </c>
      <c r="B8768" s="34">
        <v>459</v>
      </c>
      <c r="C8768" s="34">
        <v>349</v>
      </c>
      <c r="D8768" s="34">
        <v>448</v>
      </c>
      <c r="E8768" s="34">
        <v>428</v>
      </c>
      <c r="F8768" s="34">
        <v>467</v>
      </c>
      <c r="G8768" s="34">
        <v>384</v>
      </c>
      <c r="H8768" s="34">
        <v>459</v>
      </c>
      <c r="I8768" s="34">
        <v>415</v>
      </c>
      <c r="J8768" s="34">
        <v>481</v>
      </c>
      <c r="K8768" s="34">
        <v>478</v>
      </c>
      <c r="L8768" s="34">
        <v>434</v>
      </c>
      <c r="M8768" s="34">
        <v>373</v>
      </c>
      <c r="N8768" s="34">
        <v>420</v>
      </c>
      <c r="O8768" s="34">
        <v>352</v>
      </c>
      <c r="P8768" s="34">
        <v>463</v>
      </c>
      <c r="Q8768" s="34">
        <v>554</v>
      </c>
      <c r="R8768" s="34">
        <v>739</v>
      </c>
      <c r="S8768" s="34">
        <v>488</v>
      </c>
      <c r="T8768" s="34">
        <v>546</v>
      </c>
      <c r="U8768" s="34">
        <v>399</v>
      </c>
      <c r="V8768" s="34">
        <v>554</v>
      </c>
      <c r="W8768" s="34">
        <v>555</v>
      </c>
      <c r="X8768" s="34">
        <v>567</v>
      </c>
      <c r="Y8768" s="34">
        <v>500</v>
      </c>
      <c r="Z8768" s="34">
        <v>454</v>
      </c>
      <c r="AA8768" s="34">
        <v>554</v>
      </c>
      <c r="AB8768" s="34">
        <v>604</v>
      </c>
      <c r="AC8768" s="34">
        <v>610</v>
      </c>
    </row>
    <row r="8769" spans="1:29" x14ac:dyDescent="0.2">
      <c r="A8769" s="34" t="s">
        <v>69262</v>
      </c>
      <c r="B8769" s="34">
        <v>43</v>
      </c>
      <c r="C8769" s="34">
        <v>29</v>
      </c>
      <c r="D8769" s="34">
        <v>48</v>
      </c>
      <c r="E8769" s="34">
        <v>45</v>
      </c>
      <c r="F8769" s="34">
        <v>45</v>
      </c>
      <c r="G8769" s="34">
        <v>48</v>
      </c>
      <c r="H8769" s="34">
        <v>34</v>
      </c>
      <c r="I8769" s="34">
        <v>39</v>
      </c>
      <c r="J8769" s="34">
        <v>36</v>
      </c>
      <c r="K8769" s="34">
        <v>33</v>
      </c>
      <c r="L8769" s="34">
        <v>18</v>
      </c>
      <c r="M8769" s="34">
        <v>27</v>
      </c>
      <c r="N8769" s="34">
        <v>39</v>
      </c>
      <c r="O8769" s="34">
        <v>40</v>
      </c>
      <c r="P8769" s="34">
        <v>35</v>
      </c>
      <c r="Q8769" s="34">
        <v>39</v>
      </c>
      <c r="R8769" s="34">
        <v>44</v>
      </c>
      <c r="S8769" s="34">
        <v>83</v>
      </c>
      <c r="T8769" s="34">
        <v>31</v>
      </c>
      <c r="U8769" s="34">
        <v>30</v>
      </c>
      <c r="V8769" s="34">
        <v>69</v>
      </c>
      <c r="W8769" s="34">
        <v>32</v>
      </c>
      <c r="X8769" s="34">
        <v>57</v>
      </c>
      <c r="Y8769" s="34">
        <v>41</v>
      </c>
      <c r="Z8769" s="34">
        <v>56</v>
      </c>
      <c r="AA8769" s="34">
        <v>45</v>
      </c>
      <c r="AB8769" s="34">
        <v>28</v>
      </c>
      <c r="AC8769" s="34">
        <v>48</v>
      </c>
    </row>
    <row r="8770" spans="1:29" x14ac:dyDescent="0.2">
      <c r="A8770" s="34" t="s">
        <v>69263</v>
      </c>
      <c r="B8770" s="34">
        <v>72</v>
      </c>
      <c r="C8770" s="34">
        <v>167</v>
      </c>
      <c r="D8770" s="34">
        <v>241</v>
      </c>
      <c r="E8770" s="34">
        <v>168</v>
      </c>
      <c r="F8770" s="34">
        <v>135</v>
      </c>
      <c r="G8770" s="34">
        <v>211</v>
      </c>
      <c r="H8770" s="34">
        <v>130</v>
      </c>
      <c r="I8770" s="34">
        <v>202</v>
      </c>
      <c r="J8770" s="34">
        <v>155</v>
      </c>
      <c r="K8770" s="34">
        <v>166</v>
      </c>
      <c r="L8770" s="34">
        <v>101</v>
      </c>
      <c r="M8770" s="34">
        <v>224</v>
      </c>
      <c r="N8770" s="34">
        <v>154</v>
      </c>
      <c r="O8770" s="34">
        <v>154</v>
      </c>
      <c r="P8770" s="34">
        <v>115</v>
      </c>
      <c r="Q8770" s="34">
        <v>208</v>
      </c>
      <c r="R8770" s="34">
        <v>202</v>
      </c>
      <c r="S8770" s="34">
        <v>217</v>
      </c>
      <c r="T8770" s="34">
        <v>141</v>
      </c>
      <c r="U8770" s="34">
        <v>178</v>
      </c>
      <c r="V8770" s="34">
        <v>164</v>
      </c>
      <c r="W8770" s="34">
        <v>190</v>
      </c>
      <c r="X8770" s="34">
        <v>202</v>
      </c>
      <c r="Y8770" s="34">
        <v>187</v>
      </c>
      <c r="Z8770" s="34">
        <v>185</v>
      </c>
      <c r="AA8770" s="34">
        <v>248</v>
      </c>
      <c r="AB8770" s="34">
        <v>173</v>
      </c>
      <c r="AC8770" s="34">
        <v>314</v>
      </c>
    </row>
    <row r="8771" spans="1:29" x14ac:dyDescent="0.2">
      <c r="A8771" s="34" t="s">
        <v>69264</v>
      </c>
      <c r="B8771" s="34">
        <v>77</v>
      </c>
      <c r="C8771" s="34">
        <v>73</v>
      </c>
      <c r="D8771" s="34">
        <v>79</v>
      </c>
      <c r="E8771" s="34">
        <v>84</v>
      </c>
      <c r="F8771" s="34">
        <v>89</v>
      </c>
      <c r="G8771" s="34">
        <v>91</v>
      </c>
      <c r="H8771" s="34">
        <v>66</v>
      </c>
      <c r="I8771" s="34">
        <v>59</v>
      </c>
      <c r="J8771" s="34">
        <v>63</v>
      </c>
      <c r="K8771" s="34">
        <v>114</v>
      </c>
      <c r="L8771" s="34">
        <v>82</v>
      </c>
      <c r="M8771" s="34">
        <v>77</v>
      </c>
      <c r="N8771" s="34">
        <v>62</v>
      </c>
      <c r="O8771" s="34">
        <v>74</v>
      </c>
      <c r="P8771" s="34">
        <v>50</v>
      </c>
      <c r="Q8771" s="34">
        <v>101</v>
      </c>
      <c r="R8771" s="34">
        <v>76</v>
      </c>
      <c r="S8771" s="34">
        <v>99</v>
      </c>
      <c r="T8771" s="34">
        <v>88</v>
      </c>
      <c r="U8771" s="34">
        <v>73</v>
      </c>
      <c r="V8771" s="34">
        <v>105</v>
      </c>
      <c r="W8771" s="34">
        <v>92</v>
      </c>
      <c r="X8771" s="34">
        <v>99</v>
      </c>
      <c r="Y8771" s="34">
        <v>111</v>
      </c>
      <c r="Z8771" s="34">
        <v>65</v>
      </c>
      <c r="AA8771" s="34">
        <v>142</v>
      </c>
      <c r="AB8771" s="34">
        <v>105</v>
      </c>
      <c r="AC8771" s="34">
        <v>140</v>
      </c>
    </row>
    <row r="8772" spans="1:29" x14ac:dyDescent="0.2">
      <c r="A8772" s="34" t="s">
        <v>69265</v>
      </c>
      <c r="B8772" s="34">
        <v>89</v>
      </c>
      <c r="C8772" s="34">
        <v>138</v>
      </c>
      <c r="D8772" s="34">
        <v>131</v>
      </c>
      <c r="E8772" s="34">
        <v>104</v>
      </c>
      <c r="F8772" s="34">
        <v>127</v>
      </c>
      <c r="G8772" s="34">
        <v>89</v>
      </c>
      <c r="H8772" s="34">
        <v>107</v>
      </c>
      <c r="I8772" s="34">
        <v>132</v>
      </c>
      <c r="J8772" s="34">
        <v>120</v>
      </c>
      <c r="K8772" s="34">
        <v>124</v>
      </c>
      <c r="L8772" s="34">
        <v>104</v>
      </c>
      <c r="M8772" s="34">
        <v>74</v>
      </c>
      <c r="N8772" s="34">
        <v>106</v>
      </c>
      <c r="O8772" s="34">
        <v>101</v>
      </c>
      <c r="P8772" s="34">
        <v>161</v>
      </c>
      <c r="Q8772" s="34">
        <v>188</v>
      </c>
      <c r="R8772" s="34">
        <v>162</v>
      </c>
      <c r="S8772" s="34">
        <v>216</v>
      </c>
      <c r="T8772" s="34">
        <v>98</v>
      </c>
      <c r="U8772" s="34">
        <v>131</v>
      </c>
      <c r="V8772" s="34">
        <v>142</v>
      </c>
      <c r="W8772" s="34">
        <v>144</v>
      </c>
      <c r="X8772" s="34">
        <v>163</v>
      </c>
      <c r="Y8772" s="34">
        <v>136</v>
      </c>
      <c r="Z8772" s="34">
        <v>111</v>
      </c>
      <c r="AA8772" s="34">
        <v>167</v>
      </c>
      <c r="AB8772" s="34">
        <v>180</v>
      </c>
      <c r="AC8772" s="34">
        <v>208</v>
      </c>
    </row>
    <row r="8773" spans="1:29" x14ac:dyDescent="0.2">
      <c r="A8773" s="34" t="s">
        <v>69266</v>
      </c>
      <c r="B8773" s="34">
        <v>53</v>
      </c>
      <c r="C8773" s="34">
        <v>89</v>
      </c>
      <c r="D8773" s="34">
        <v>97</v>
      </c>
      <c r="E8773" s="34">
        <v>71</v>
      </c>
      <c r="F8773" s="34">
        <v>80</v>
      </c>
      <c r="G8773" s="34">
        <v>60</v>
      </c>
      <c r="H8773" s="34">
        <v>71</v>
      </c>
      <c r="I8773" s="34">
        <v>76</v>
      </c>
      <c r="J8773" s="34">
        <v>47</v>
      </c>
      <c r="K8773" s="34">
        <v>67</v>
      </c>
      <c r="L8773" s="34">
        <v>30</v>
      </c>
      <c r="M8773" s="34">
        <v>51</v>
      </c>
      <c r="N8773" s="34">
        <v>50</v>
      </c>
      <c r="O8773" s="34">
        <v>54</v>
      </c>
      <c r="P8773" s="34">
        <v>53</v>
      </c>
      <c r="Q8773" s="34">
        <v>65</v>
      </c>
      <c r="R8773" s="34">
        <v>76</v>
      </c>
      <c r="S8773" s="34">
        <v>76</v>
      </c>
      <c r="T8773" s="34">
        <v>64</v>
      </c>
      <c r="U8773" s="34">
        <v>58</v>
      </c>
      <c r="V8773" s="34">
        <v>69</v>
      </c>
      <c r="W8773" s="34">
        <v>56</v>
      </c>
      <c r="X8773" s="34">
        <v>112</v>
      </c>
      <c r="Y8773" s="34">
        <v>62</v>
      </c>
      <c r="Z8773" s="34">
        <v>108</v>
      </c>
      <c r="AA8773" s="34">
        <v>80</v>
      </c>
      <c r="AB8773" s="34">
        <v>60</v>
      </c>
      <c r="AC8773" s="34">
        <v>113</v>
      </c>
    </row>
    <row r="8774" spans="1:29" x14ac:dyDescent="0.2">
      <c r="A8774" s="34" t="s">
        <v>69267</v>
      </c>
      <c r="B8774" s="34">
        <v>79</v>
      </c>
      <c r="C8774" s="34">
        <v>77</v>
      </c>
      <c r="D8774" s="34">
        <v>133</v>
      </c>
      <c r="E8774" s="34">
        <v>111</v>
      </c>
      <c r="F8774" s="34">
        <v>88</v>
      </c>
      <c r="G8774" s="34">
        <v>86</v>
      </c>
      <c r="H8774" s="34">
        <v>131</v>
      </c>
      <c r="I8774" s="34">
        <v>99</v>
      </c>
      <c r="J8774" s="34">
        <v>85</v>
      </c>
      <c r="K8774" s="34">
        <v>99</v>
      </c>
      <c r="L8774" s="34">
        <v>75</v>
      </c>
      <c r="M8774" s="34">
        <v>99</v>
      </c>
      <c r="N8774" s="34">
        <v>84</v>
      </c>
      <c r="O8774" s="34">
        <v>79</v>
      </c>
      <c r="P8774" s="34">
        <v>94</v>
      </c>
      <c r="Q8774" s="34">
        <v>165</v>
      </c>
      <c r="R8774" s="34">
        <v>105</v>
      </c>
      <c r="S8774" s="34">
        <v>112</v>
      </c>
      <c r="T8774" s="34">
        <v>100</v>
      </c>
      <c r="U8774" s="34">
        <v>107</v>
      </c>
      <c r="V8774" s="34">
        <v>114</v>
      </c>
      <c r="W8774" s="34">
        <v>110</v>
      </c>
      <c r="X8774" s="34">
        <v>167</v>
      </c>
      <c r="Y8774" s="34">
        <v>91</v>
      </c>
      <c r="Z8774" s="34">
        <v>108</v>
      </c>
      <c r="AA8774" s="34">
        <v>129</v>
      </c>
      <c r="AB8774" s="34">
        <v>88</v>
      </c>
      <c r="AC8774" s="34">
        <v>149</v>
      </c>
    </row>
    <row r="8775" spans="1:29" x14ac:dyDescent="0.2">
      <c r="A8775" s="34" t="s">
        <v>69268</v>
      </c>
      <c r="B8775" s="34">
        <v>53</v>
      </c>
      <c r="C8775" s="34">
        <v>75</v>
      </c>
      <c r="D8775" s="34">
        <v>83</v>
      </c>
      <c r="E8775" s="34">
        <v>94</v>
      </c>
      <c r="F8775" s="34">
        <v>78</v>
      </c>
      <c r="G8775" s="34">
        <v>61</v>
      </c>
      <c r="H8775" s="34">
        <v>91</v>
      </c>
      <c r="I8775" s="34">
        <v>103</v>
      </c>
      <c r="J8775" s="34">
        <v>86</v>
      </c>
      <c r="K8775" s="34">
        <v>75</v>
      </c>
      <c r="L8775" s="34">
        <v>59</v>
      </c>
      <c r="M8775" s="34">
        <v>62</v>
      </c>
      <c r="N8775" s="34">
        <v>62</v>
      </c>
      <c r="O8775" s="34">
        <v>54</v>
      </c>
      <c r="P8775" s="34">
        <v>72</v>
      </c>
      <c r="Q8775" s="34">
        <v>93</v>
      </c>
      <c r="R8775" s="34">
        <v>110</v>
      </c>
      <c r="S8775" s="34">
        <v>102</v>
      </c>
      <c r="T8775" s="34">
        <v>74</v>
      </c>
      <c r="U8775" s="34">
        <v>71</v>
      </c>
      <c r="V8775" s="34">
        <v>72</v>
      </c>
      <c r="W8775" s="34">
        <v>76</v>
      </c>
      <c r="X8775" s="34">
        <v>93</v>
      </c>
      <c r="Y8775" s="34">
        <v>65</v>
      </c>
      <c r="Z8775" s="34">
        <v>109</v>
      </c>
      <c r="AA8775" s="34">
        <v>101</v>
      </c>
      <c r="AB8775" s="34">
        <v>117</v>
      </c>
      <c r="AC8775" s="34">
        <v>117</v>
      </c>
    </row>
    <row r="8776" spans="1:29" x14ac:dyDescent="0.2">
      <c r="A8776" s="34" t="s">
        <v>69269</v>
      </c>
      <c r="B8776" s="34">
        <v>66</v>
      </c>
      <c r="C8776" s="34">
        <v>28</v>
      </c>
      <c r="D8776" s="34">
        <v>39</v>
      </c>
      <c r="E8776" s="34">
        <v>35</v>
      </c>
      <c r="F8776" s="34">
        <v>38</v>
      </c>
      <c r="G8776" s="34">
        <v>46</v>
      </c>
      <c r="H8776" s="34">
        <v>27</v>
      </c>
      <c r="I8776" s="34">
        <v>47</v>
      </c>
      <c r="J8776" s="34">
        <v>38</v>
      </c>
      <c r="K8776" s="34">
        <v>31</v>
      </c>
      <c r="L8776" s="34">
        <v>36</v>
      </c>
      <c r="M8776" s="34">
        <v>47</v>
      </c>
      <c r="N8776" s="34">
        <v>33</v>
      </c>
      <c r="O8776" s="34">
        <v>35</v>
      </c>
      <c r="P8776" s="34">
        <v>43</v>
      </c>
      <c r="Q8776" s="34">
        <v>44</v>
      </c>
      <c r="R8776" s="34">
        <v>53</v>
      </c>
      <c r="S8776" s="34">
        <v>38</v>
      </c>
      <c r="T8776" s="34">
        <v>54</v>
      </c>
      <c r="U8776" s="34">
        <v>41</v>
      </c>
      <c r="V8776" s="34">
        <v>45</v>
      </c>
      <c r="W8776" s="34">
        <v>64</v>
      </c>
      <c r="X8776" s="34">
        <v>43</v>
      </c>
      <c r="Y8776" s="34">
        <v>50</v>
      </c>
      <c r="Z8776" s="34">
        <v>39</v>
      </c>
      <c r="AA8776" s="34">
        <v>48</v>
      </c>
      <c r="AB8776" s="34">
        <v>53</v>
      </c>
      <c r="AC8776" s="34">
        <v>39</v>
      </c>
    </row>
    <row r="8777" spans="1:29" x14ac:dyDescent="0.2">
      <c r="A8777" s="34" t="s">
        <v>69270</v>
      </c>
      <c r="B8777" s="34">
        <v>82</v>
      </c>
      <c r="C8777" s="34">
        <v>96</v>
      </c>
      <c r="D8777" s="34">
        <v>122</v>
      </c>
      <c r="E8777" s="34">
        <v>69</v>
      </c>
      <c r="F8777" s="34">
        <v>150</v>
      </c>
      <c r="G8777" s="34">
        <v>44</v>
      </c>
      <c r="H8777" s="34">
        <v>138</v>
      </c>
      <c r="I8777" s="34">
        <v>101</v>
      </c>
      <c r="J8777" s="34">
        <v>119</v>
      </c>
      <c r="K8777" s="34">
        <v>83</v>
      </c>
      <c r="L8777" s="34">
        <v>102</v>
      </c>
      <c r="M8777" s="34">
        <v>62</v>
      </c>
      <c r="N8777" s="34">
        <v>107</v>
      </c>
      <c r="O8777" s="34">
        <v>73</v>
      </c>
      <c r="P8777" s="34">
        <v>178</v>
      </c>
      <c r="Q8777" s="34">
        <v>134</v>
      </c>
      <c r="R8777" s="34">
        <v>145</v>
      </c>
      <c r="S8777" s="34">
        <v>118</v>
      </c>
      <c r="T8777" s="34">
        <v>118</v>
      </c>
      <c r="U8777" s="34">
        <v>111</v>
      </c>
      <c r="V8777" s="34">
        <v>120</v>
      </c>
      <c r="W8777" s="34">
        <v>132</v>
      </c>
      <c r="X8777" s="34">
        <v>185</v>
      </c>
      <c r="Y8777" s="34">
        <v>122</v>
      </c>
      <c r="Z8777" s="34">
        <v>157</v>
      </c>
      <c r="AA8777" s="34">
        <v>149</v>
      </c>
      <c r="AB8777" s="34">
        <v>178</v>
      </c>
      <c r="AC8777" s="34">
        <v>152</v>
      </c>
    </row>
    <row r="8778" spans="1:29" x14ac:dyDescent="0.2">
      <c r="A8778" s="34" t="s">
        <v>69271</v>
      </c>
      <c r="B8778" s="34">
        <v>39</v>
      </c>
      <c r="C8778" s="34">
        <v>47</v>
      </c>
      <c r="D8778" s="34">
        <v>78</v>
      </c>
      <c r="E8778" s="34">
        <v>53</v>
      </c>
      <c r="F8778" s="34">
        <v>47</v>
      </c>
      <c r="G8778" s="34">
        <v>70</v>
      </c>
      <c r="H8778" s="34">
        <v>52</v>
      </c>
      <c r="I8778" s="34">
        <v>57</v>
      </c>
      <c r="J8778" s="34">
        <v>40</v>
      </c>
      <c r="K8778" s="34">
        <v>41</v>
      </c>
      <c r="L8778" s="34">
        <v>28</v>
      </c>
      <c r="M8778" s="34">
        <v>70</v>
      </c>
      <c r="N8778" s="34">
        <v>37</v>
      </c>
      <c r="O8778" s="34">
        <v>48</v>
      </c>
      <c r="P8778" s="34">
        <v>51</v>
      </c>
      <c r="Q8778" s="34">
        <v>56</v>
      </c>
      <c r="R8778" s="34">
        <v>44</v>
      </c>
      <c r="S8778" s="34">
        <v>61</v>
      </c>
      <c r="T8778" s="34">
        <v>32</v>
      </c>
      <c r="U8778" s="34">
        <v>34</v>
      </c>
      <c r="V8778" s="34">
        <v>70</v>
      </c>
      <c r="W8778" s="34">
        <v>39</v>
      </c>
      <c r="X8778" s="34">
        <v>72</v>
      </c>
      <c r="Y8778" s="34">
        <v>34</v>
      </c>
      <c r="Z8778" s="34">
        <v>69</v>
      </c>
      <c r="AA8778" s="34">
        <v>74</v>
      </c>
      <c r="AB8778" s="34">
        <v>55</v>
      </c>
      <c r="AC8778" s="34">
        <v>108</v>
      </c>
    </row>
    <row r="8779" spans="1:29" x14ac:dyDescent="0.2">
      <c r="A8779" s="34" t="s">
        <v>69272</v>
      </c>
      <c r="B8779" s="34">
        <v>108</v>
      </c>
      <c r="C8779" s="34">
        <v>108</v>
      </c>
      <c r="D8779" s="34">
        <v>108</v>
      </c>
      <c r="E8779" s="34">
        <v>133</v>
      </c>
      <c r="F8779" s="34">
        <v>97</v>
      </c>
      <c r="G8779" s="34">
        <v>130</v>
      </c>
      <c r="H8779" s="34">
        <v>98</v>
      </c>
      <c r="I8779" s="34">
        <v>106</v>
      </c>
      <c r="J8779" s="34">
        <v>85</v>
      </c>
      <c r="K8779" s="34">
        <v>91</v>
      </c>
      <c r="L8779" s="34">
        <v>94</v>
      </c>
      <c r="M8779" s="34">
        <v>111</v>
      </c>
      <c r="N8779" s="34">
        <v>68</v>
      </c>
      <c r="O8779" s="34">
        <v>102</v>
      </c>
      <c r="P8779" s="34">
        <v>91</v>
      </c>
      <c r="Q8779" s="34">
        <v>155</v>
      </c>
      <c r="R8779" s="34">
        <v>149</v>
      </c>
      <c r="S8779" s="34">
        <v>131</v>
      </c>
      <c r="T8779" s="34">
        <v>106</v>
      </c>
      <c r="U8779" s="34">
        <v>106</v>
      </c>
      <c r="V8779" s="34">
        <v>120</v>
      </c>
      <c r="W8779" s="34">
        <v>156</v>
      </c>
      <c r="X8779" s="34">
        <v>97</v>
      </c>
      <c r="Y8779" s="34">
        <v>150</v>
      </c>
      <c r="Z8779" s="34">
        <v>140</v>
      </c>
      <c r="AA8779" s="34">
        <v>117</v>
      </c>
      <c r="AB8779" s="34">
        <v>127</v>
      </c>
      <c r="AC8779" s="34">
        <v>175</v>
      </c>
    </row>
    <row r="8780" spans="1:29" x14ac:dyDescent="0.2">
      <c r="A8780" s="34" t="s">
        <v>69273</v>
      </c>
      <c r="B8780" s="34">
        <v>42</v>
      </c>
      <c r="C8780" s="34">
        <v>41</v>
      </c>
      <c r="D8780" s="34">
        <v>47</v>
      </c>
      <c r="E8780" s="34">
        <v>43</v>
      </c>
      <c r="F8780" s="34">
        <v>63</v>
      </c>
      <c r="G8780" s="34">
        <v>56</v>
      </c>
      <c r="H8780" s="34">
        <v>45</v>
      </c>
      <c r="I8780" s="34">
        <v>41</v>
      </c>
      <c r="J8780" s="34">
        <v>46</v>
      </c>
      <c r="K8780" s="34">
        <v>43</v>
      </c>
      <c r="L8780" s="34">
        <v>33</v>
      </c>
      <c r="M8780" s="34">
        <v>50</v>
      </c>
      <c r="N8780" s="34">
        <v>31</v>
      </c>
      <c r="O8780" s="34">
        <v>52</v>
      </c>
      <c r="P8780" s="34">
        <v>38</v>
      </c>
      <c r="Q8780" s="34">
        <v>75</v>
      </c>
      <c r="R8780" s="34">
        <v>43</v>
      </c>
      <c r="S8780" s="34">
        <v>45</v>
      </c>
      <c r="T8780" s="34">
        <v>54</v>
      </c>
      <c r="U8780" s="34">
        <v>32</v>
      </c>
      <c r="V8780" s="34">
        <v>42</v>
      </c>
      <c r="W8780" s="34">
        <v>68</v>
      </c>
      <c r="X8780" s="34">
        <v>45</v>
      </c>
      <c r="Y8780" s="34">
        <v>34</v>
      </c>
      <c r="Z8780" s="34">
        <v>50</v>
      </c>
      <c r="AA8780" s="34">
        <v>32</v>
      </c>
      <c r="AB8780" s="34">
        <v>45</v>
      </c>
      <c r="AC8780" s="34">
        <v>74</v>
      </c>
    </row>
    <row r="8781" spans="1:29" x14ac:dyDescent="0.2">
      <c r="A8781" s="34" t="s">
        <v>69274</v>
      </c>
      <c r="B8781" s="34">
        <v>112</v>
      </c>
      <c r="C8781" s="34">
        <v>72</v>
      </c>
      <c r="D8781" s="34">
        <v>97</v>
      </c>
      <c r="E8781" s="34">
        <v>66</v>
      </c>
      <c r="F8781" s="34">
        <v>77</v>
      </c>
      <c r="G8781" s="34">
        <v>83</v>
      </c>
      <c r="H8781" s="34">
        <v>59</v>
      </c>
      <c r="I8781" s="34">
        <v>65</v>
      </c>
      <c r="J8781" s="34">
        <v>79</v>
      </c>
      <c r="K8781" s="34">
        <v>67</v>
      </c>
      <c r="L8781" s="34">
        <v>60</v>
      </c>
      <c r="M8781" s="34">
        <v>55</v>
      </c>
      <c r="N8781" s="34">
        <v>62</v>
      </c>
      <c r="O8781" s="34">
        <v>78</v>
      </c>
      <c r="P8781" s="34">
        <v>80</v>
      </c>
      <c r="Q8781" s="34">
        <v>114</v>
      </c>
      <c r="R8781" s="34">
        <v>72</v>
      </c>
      <c r="S8781" s="34">
        <v>89</v>
      </c>
      <c r="T8781" s="34">
        <v>77</v>
      </c>
      <c r="U8781" s="34">
        <v>84</v>
      </c>
      <c r="V8781" s="34">
        <v>77</v>
      </c>
      <c r="W8781" s="34">
        <v>80</v>
      </c>
      <c r="X8781" s="34">
        <v>103</v>
      </c>
      <c r="Y8781" s="34">
        <v>102</v>
      </c>
      <c r="Z8781" s="34">
        <v>66</v>
      </c>
      <c r="AA8781" s="34">
        <v>80</v>
      </c>
      <c r="AB8781" s="34">
        <v>111</v>
      </c>
      <c r="AC8781" s="34">
        <v>104</v>
      </c>
    </row>
    <row r="8782" spans="1:29" x14ac:dyDescent="0.2">
      <c r="A8782" s="34" t="s">
        <v>69275</v>
      </c>
      <c r="B8782" s="34">
        <v>21</v>
      </c>
      <c r="C8782" s="34">
        <v>37</v>
      </c>
      <c r="D8782" s="34">
        <v>43</v>
      </c>
      <c r="E8782" s="34">
        <v>33</v>
      </c>
      <c r="F8782" s="34">
        <v>43</v>
      </c>
      <c r="G8782" s="34">
        <v>37</v>
      </c>
      <c r="H8782" s="34">
        <v>46</v>
      </c>
      <c r="I8782" s="34">
        <v>21</v>
      </c>
      <c r="J8782" s="34">
        <v>24</v>
      </c>
      <c r="K8782" s="34">
        <v>48</v>
      </c>
      <c r="L8782" s="34">
        <v>34</v>
      </c>
      <c r="M8782" s="34">
        <v>31</v>
      </c>
      <c r="N8782" s="34">
        <v>24</v>
      </c>
      <c r="O8782" s="34">
        <v>28</v>
      </c>
      <c r="P8782" s="34">
        <v>33</v>
      </c>
      <c r="Q8782" s="34">
        <v>36</v>
      </c>
      <c r="R8782" s="34">
        <v>51</v>
      </c>
      <c r="S8782" s="34">
        <v>30</v>
      </c>
      <c r="T8782" s="34">
        <v>22</v>
      </c>
      <c r="U8782" s="34">
        <v>58</v>
      </c>
      <c r="V8782" s="34">
        <v>42</v>
      </c>
      <c r="W8782" s="34">
        <v>44</v>
      </c>
      <c r="X8782" s="34">
        <v>38</v>
      </c>
      <c r="Y8782" s="34">
        <v>32</v>
      </c>
      <c r="Z8782" s="34">
        <v>31</v>
      </c>
      <c r="AA8782" s="34">
        <v>60</v>
      </c>
      <c r="AB8782" s="34">
        <v>32</v>
      </c>
      <c r="AC8782" s="34">
        <v>60</v>
      </c>
    </row>
    <row r="8783" spans="1:29" x14ac:dyDescent="0.2">
      <c r="A8783" s="34" t="s">
        <v>69276</v>
      </c>
      <c r="B8783" s="34">
        <v>74</v>
      </c>
      <c r="C8783" s="34">
        <v>88</v>
      </c>
      <c r="D8783" s="34">
        <v>64</v>
      </c>
      <c r="E8783" s="34">
        <v>59</v>
      </c>
      <c r="F8783" s="34">
        <v>74</v>
      </c>
      <c r="G8783" s="34">
        <v>56</v>
      </c>
      <c r="H8783" s="34">
        <v>58</v>
      </c>
      <c r="I8783" s="34">
        <v>98</v>
      </c>
      <c r="J8783" s="34">
        <v>52</v>
      </c>
      <c r="K8783" s="34">
        <v>47</v>
      </c>
      <c r="L8783" s="34">
        <v>55</v>
      </c>
      <c r="M8783" s="34">
        <v>61</v>
      </c>
      <c r="N8783" s="34">
        <v>73</v>
      </c>
      <c r="O8783" s="34">
        <v>77</v>
      </c>
      <c r="P8783" s="34">
        <v>55</v>
      </c>
      <c r="Q8783" s="34">
        <v>101</v>
      </c>
      <c r="R8783" s="34">
        <v>100</v>
      </c>
      <c r="S8783" s="34">
        <v>81</v>
      </c>
      <c r="T8783" s="34">
        <v>98</v>
      </c>
      <c r="U8783" s="34">
        <v>69</v>
      </c>
      <c r="V8783" s="34">
        <v>64</v>
      </c>
      <c r="W8783" s="34">
        <v>96</v>
      </c>
      <c r="X8783" s="34">
        <v>104</v>
      </c>
      <c r="Y8783" s="34">
        <v>100</v>
      </c>
      <c r="Z8783" s="34">
        <v>75</v>
      </c>
      <c r="AA8783" s="34">
        <v>95</v>
      </c>
      <c r="AB8783" s="34">
        <v>87</v>
      </c>
      <c r="AC8783" s="34">
        <v>142</v>
      </c>
    </row>
    <row r="8784" spans="1:29" x14ac:dyDescent="0.2">
      <c r="A8784" s="34" t="s">
        <v>69277</v>
      </c>
      <c r="B8784" s="34">
        <v>78</v>
      </c>
      <c r="C8784" s="34">
        <v>63</v>
      </c>
      <c r="D8784" s="34">
        <v>121</v>
      </c>
      <c r="E8784" s="34">
        <v>88</v>
      </c>
      <c r="F8784" s="34">
        <v>100</v>
      </c>
      <c r="G8784" s="34">
        <v>98</v>
      </c>
      <c r="H8784" s="34">
        <v>78</v>
      </c>
      <c r="I8784" s="34">
        <v>67</v>
      </c>
      <c r="J8784" s="34">
        <v>92</v>
      </c>
      <c r="K8784" s="34">
        <v>80</v>
      </c>
      <c r="L8784" s="34">
        <v>95</v>
      </c>
      <c r="M8784" s="34">
        <v>81</v>
      </c>
      <c r="N8784" s="34">
        <v>65</v>
      </c>
      <c r="O8784" s="34">
        <v>77</v>
      </c>
      <c r="P8784" s="34">
        <v>92</v>
      </c>
      <c r="Q8784" s="34">
        <v>154</v>
      </c>
      <c r="R8784" s="34">
        <v>132</v>
      </c>
      <c r="S8784" s="34">
        <v>89</v>
      </c>
      <c r="T8784" s="34">
        <v>128</v>
      </c>
      <c r="U8784" s="34">
        <v>88</v>
      </c>
      <c r="V8784" s="34">
        <v>164</v>
      </c>
      <c r="W8784" s="34">
        <v>113</v>
      </c>
      <c r="X8784" s="34">
        <v>88</v>
      </c>
      <c r="Y8784" s="34">
        <v>95</v>
      </c>
      <c r="Z8784" s="34">
        <v>96</v>
      </c>
      <c r="AA8784" s="34">
        <v>101</v>
      </c>
      <c r="AB8784" s="34">
        <v>187</v>
      </c>
      <c r="AC8784" s="34">
        <v>140</v>
      </c>
    </row>
    <row r="8785" spans="1:29" x14ac:dyDescent="0.2">
      <c r="A8785" s="34" t="s">
        <v>69278</v>
      </c>
      <c r="B8785" s="34">
        <v>55</v>
      </c>
      <c r="C8785" s="34">
        <v>12</v>
      </c>
      <c r="D8785" s="34">
        <v>31</v>
      </c>
      <c r="E8785" s="34">
        <v>41</v>
      </c>
      <c r="F8785" s="34">
        <v>22</v>
      </c>
      <c r="G8785" s="34">
        <v>32</v>
      </c>
      <c r="H8785" s="34">
        <v>22</v>
      </c>
      <c r="I8785" s="34">
        <v>19</v>
      </c>
      <c r="J8785" s="34">
        <v>21</v>
      </c>
      <c r="K8785" s="34">
        <v>40</v>
      </c>
      <c r="L8785" s="34">
        <v>16</v>
      </c>
      <c r="M8785" s="34">
        <v>16</v>
      </c>
      <c r="N8785" s="34">
        <v>16</v>
      </c>
      <c r="O8785" s="34">
        <v>19</v>
      </c>
      <c r="P8785" s="34">
        <v>25</v>
      </c>
      <c r="Q8785" s="34">
        <v>30</v>
      </c>
      <c r="R8785" s="34">
        <v>23</v>
      </c>
      <c r="S8785" s="34">
        <v>36</v>
      </c>
      <c r="T8785" s="34">
        <v>28</v>
      </c>
      <c r="U8785" s="34">
        <v>8</v>
      </c>
      <c r="V8785" s="34">
        <v>26</v>
      </c>
      <c r="W8785" s="34">
        <v>25</v>
      </c>
      <c r="X8785" s="34">
        <v>32</v>
      </c>
      <c r="Y8785" s="34">
        <v>23</v>
      </c>
      <c r="Z8785" s="34">
        <v>11</v>
      </c>
      <c r="AA8785" s="34">
        <v>27</v>
      </c>
      <c r="AB8785" s="34">
        <v>13</v>
      </c>
      <c r="AC8785" s="34">
        <v>25</v>
      </c>
    </row>
    <row r="8786" spans="1:29" x14ac:dyDescent="0.2">
      <c r="A8786" s="34" t="s">
        <v>69279</v>
      </c>
      <c r="B8786" s="34">
        <v>91</v>
      </c>
      <c r="C8786" s="34">
        <v>165</v>
      </c>
      <c r="D8786" s="34">
        <v>107</v>
      </c>
      <c r="E8786" s="34">
        <v>149</v>
      </c>
      <c r="F8786" s="34">
        <v>99</v>
      </c>
      <c r="G8786" s="34">
        <v>177</v>
      </c>
      <c r="H8786" s="34">
        <v>89</v>
      </c>
      <c r="I8786" s="34">
        <v>136</v>
      </c>
      <c r="J8786" s="34">
        <v>81</v>
      </c>
      <c r="K8786" s="34">
        <v>171</v>
      </c>
      <c r="L8786" s="34">
        <v>75</v>
      </c>
      <c r="M8786" s="34">
        <v>126</v>
      </c>
      <c r="N8786" s="34">
        <v>74</v>
      </c>
      <c r="O8786" s="34">
        <v>163</v>
      </c>
      <c r="P8786" s="34">
        <v>90</v>
      </c>
      <c r="Q8786" s="34">
        <v>224</v>
      </c>
      <c r="R8786" s="34">
        <v>98</v>
      </c>
      <c r="S8786" s="34">
        <v>223</v>
      </c>
      <c r="T8786" s="34">
        <v>108</v>
      </c>
      <c r="U8786" s="34">
        <v>147</v>
      </c>
      <c r="V8786" s="34">
        <v>114</v>
      </c>
      <c r="W8786" s="34">
        <v>202</v>
      </c>
      <c r="X8786" s="34">
        <v>100</v>
      </c>
      <c r="Y8786" s="34">
        <v>175</v>
      </c>
      <c r="Z8786" s="34">
        <v>115</v>
      </c>
      <c r="AA8786" s="34">
        <v>214</v>
      </c>
      <c r="AB8786" s="34">
        <v>119</v>
      </c>
      <c r="AC8786" s="34">
        <v>265</v>
      </c>
    </row>
    <row r="8787" spans="1:29" x14ac:dyDescent="0.2">
      <c r="A8787" s="34" t="s">
        <v>69280</v>
      </c>
      <c r="B8787" s="34">
        <v>36</v>
      </c>
      <c r="C8787" s="34">
        <v>54</v>
      </c>
      <c r="D8787" s="34">
        <v>53</v>
      </c>
      <c r="E8787" s="34">
        <v>65</v>
      </c>
      <c r="F8787" s="34">
        <v>58</v>
      </c>
      <c r="G8787" s="34">
        <v>74</v>
      </c>
      <c r="H8787" s="34">
        <v>67</v>
      </c>
      <c r="I8787" s="34">
        <v>48</v>
      </c>
      <c r="J8787" s="34">
        <v>72</v>
      </c>
      <c r="K8787" s="34">
        <v>50</v>
      </c>
      <c r="L8787" s="34">
        <v>42</v>
      </c>
      <c r="M8787" s="34">
        <v>58</v>
      </c>
      <c r="N8787" s="34">
        <v>52</v>
      </c>
      <c r="O8787" s="34">
        <v>56</v>
      </c>
      <c r="P8787" s="34">
        <v>66</v>
      </c>
      <c r="Q8787" s="34">
        <v>83</v>
      </c>
      <c r="R8787" s="34">
        <v>65</v>
      </c>
      <c r="S8787" s="34">
        <v>105</v>
      </c>
      <c r="T8787" s="34">
        <v>64</v>
      </c>
      <c r="U8787" s="34">
        <v>45</v>
      </c>
      <c r="V8787" s="34">
        <v>62</v>
      </c>
      <c r="W8787" s="34">
        <v>54</v>
      </c>
      <c r="X8787" s="34">
        <v>73</v>
      </c>
      <c r="Y8787" s="34">
        <v>64</v>
      </c>
      <c r="Z8787" s="34">
        <v>50</v>
      </c>
      <c r="AA8787" s="34">
        <v>96</v>
      </c>
      <c r="AB8787" s="34">
        <v>65</v>
      </c>
      <c r="AC8787" s="34">
        <v>115</v>
      </c>
    </row>
    <row r="8788" spans="1:29" x14ac:dyDescent="0.2">
      <c r="A8788" s="34" t="s">
        <v>69281</v>
      </c>
      <c r="B8788" s="34">
        <v>102</v>
      </c>
      <c r="C8788" s="34">
        <v>149</v>
      </c>
      <c r="D8788" s="34">
        <v>170</v>
      </c>
      <c r="E8788" s="34">
        <v>182</v>
      </c>
      <c r="F8788" s="34">
        <v>191</v>
      </c>
      <c r="G8788" s="34">
        <v>198</v>
      </c>
      <c r="H8788" s="34">
        <v>232</v>
      </c>
      <c r="I8788" s="34">
        <v>206</v>
      </c>
      <c r="J8788" s="34">
        <v>233</v>
      </c>
      <c r="K8788" s="34">
        <v>197</v>
      </c>
      <c r="L8788" s="34">
        <v>182</v>
      </c>
      <c r="M8788" s="34">
        <v>156</v>
      </c>
      <c r="N8788" s="34">
        <v>161</v>
      </c>
      <c r="O8788" s="34">
        <v>186</v>
      </c>
      <c r="P8788" s="34">
        <v>226</v>
      </c>
      <c r="Q8788" s="34">
        <v>300</v>
      </c>
      <c r="R8788" s="34">
        <v>277</v>
      </c>
      <c r="S8788" s="34">
        <v>218</v>
      </c>
      <c r="T8788" s="34">
        <v>232</v>
      </c>
      <c r="U8788" s="34">
        <v>229</v>
      </c>
      <c r="V8788" s="34">
        <v>226</v>
      </c>
      <c r="W8788" s="34">
        <v>249</v>
      </c>
      <c r="X8788" s="34">
        <v>309</v>
      </c>
      <c r="Y8788" s="34">
        <v>234</v>
      </c>
      <c r="Z8788" s="34">
        <v>233</v>
      </c>
      <c r="AA8788" s="34">
        <v>226</v>
      </c>
      <c r="AB8788" s="34">
        <v>254</v>
      </c>
      <c r="AC8788" s="34">
        <v>300</v>
      </c>
    </row>
    <row r="8789" spans="1:29" x14ac:dyDescent="0.2">
      <c r="A8789" s="34" t="s">
        <v>69282</v>
      </c>
      <c r="B8789" s="34">
        <v>152</v>
      </c>
      <c r="C8789" s="34">
        <v>152</v>
      </c>
      <c r="D8789" s="34">
        <v>181</v>
      </c>
      <c r="E8789" s="34">
        <v>156</v>
      </c>
      <c r="F8789" s="34">
        <v>193</v>
      </c>
      <c r="G8789" s="34">
        <v>195</v>
      </c>
      <c r="H8789" s="34">
        <v>202</v>
      </c>
      <c r="I8789" s="34">
        <v>152</v>
      </c>
      <c r="J8789" s="34">
        <v>186</v>
      </c>
      <c r="K8789" s="34">
        <v>126</v>
      </c>
      <c r="L8789" s="34">
        <v>223</v>
      </c>
      <c r="M8789" s="34">
        <v>156</v>
      </c>
      <c r="N8789" s="34">
        <v>134</v>
      </c>
      <c r="O8789" s="34">
        <v>107</v>
      </c>
      <c r="P8789" s="34">
        <v>189</v>
      </c>
      <c r="Q8789" s="34">
        <v>216</v>
      </c>
      <c r="R8789" s="34">
        <v>205</v>
      </c>
      <c r="S8789" s="34">
        <v>166</v>
      </c>
      <c r="T8789" s="34">
        <v>222</v>
      </c>
      <c r="U8789" s="34">
        <v>159</v>
      </c>
      <c r="V8789" s="34">
        <v>204</v>
      </c>
      <c r="W8789" s="34">
        <v>232</v>
      </c>
      <c r="X8789" s="34">
        <v>190</v>
      </c>
      <c r="Y8789" s="34">
        <v>235</v>
      </c>
      <c r="Z8789" s="34">
        <v>206</v>
      </c>
      <c r="AA8789" s="34">
        <v>259</v>
      </c>
      <c r="AB8789" s="34">
        <v>283</v>
      </c>
      <c r="AC8789" s="34">
        <v>259</v>
      </c>
    </row>
    <row r="8790" spans="1:29" x14ac:dyDescent="0.2">
      <c r="A8790" s="34" t="s">
        <v>69283</v>
      </c>
      <c r="B8790" s="34">
        <v>66</v>
      </c>
      <c r="C8790" s="34">
        <v>67</v>
      </c>
      <c r="D8790" s="34">
        <v>84</v>
      </c>
      <c r="E8790" s="34">
        <v>84</v>
      </c>
      <c r="F8790" s="34">
        <v>73</v>
      </c>
      <c r="G8790" s="34">
        <v>72</v>
      </c>
      <c r="H8790" s="34">
        <v>71</v>
      </c>
      <c r="I8790" s="34">
        <v>76</v>
      </c>
      <c r="J8790" s="34">
        <v>63</v>
      </c>
      <c r="K8790" s="34">
        <v>59</v>
      </c>
      <c r="L8790" s="34">
        <v>45</v>
      </c>
      <c r="M8790" s="34">
        <v>48</v>
      </c>
      <c r="N8790" s="34">
        <v>61</v>
      </c>
      <c r="O8790" s="34">
        <v>71</v>
      </c>
      <c r="P8790" s="34">
        <v>73</v>
      </c>
      <c r="Q8790" s="34">
        <v>122</v>
      </c>
      <c r="R8790" s="34">
        <v>92</v>
      </c>
      <c r="S8790" s="34">
        <v>78</v>
      </c>
      <c r="T8790" s="34">
        <v>72</v>
      </c>
      <c r="U8790" s="34">
        <v>70</v>
      </c>
      <c r="V8790" s="34">
        <v>85</v>
      </c>
      <c r="W8790" s="34">
        <v>100</v>
      </c>
      <c r="X8790" s="34">
        <v>106</v>
      </c>
      <c r="Y8790" s="34">
        <v>63</v>
      </c>
      <c r="Z8790" s="34">
        <v>96</v>
      </c>
      <c r="AA8790" s="34">
        <v>104</v>
      </c>
      <c r="AB8790" s="34">
        <v>59</v>
      </c>
      <c r="AC8790" s="34">
        <v>104</v>
      </c>
    </row>
    <row r="8791" spans="1:29" x14ac:dyDescent="0.2">
      <c r="A8791" s="34" t="s">
        <v>69284</v>
      </c>
      <c r="B8791" s="34">
        <v>74</v>
      </c>
      <c r="C8791" s="34">
        <v>44</v>
      </c>
      <c r="D8791" s="34">
        <v>62</v>
      </c>
      <c r="E8791" s="34">
        <v>71</v>
      </c>
      <c r="F8791" s="34">
        <v>48</v>
      </c>
      <c r="G8791" s="34">
        <v>101</v>
      </c>
      <c r="H8791" s="34">
        <v>59</v>
      </c>
      <c r="I8791" s="34">
        <v>74</v>
      </c>
      <c r="J8791" s="34">
        <v>52</v>
      </c>
      <c r="K8791" s="34">
        <v>52</v>
      </c>
      <c r="L8791" s="34">
        <v>54</v>
      </c>
      <c r="M8791" s="34">
        <v>63</v>
      </c>
      <c r="N8791" s="34">
        <v>53</v>
      </c>
      <c r="O8791" s="34">
        <v>67</v>
      </c>
      <c r="P8791" s="34">
        <v>49</v>
      </c>
      <c r="Q8791" s="34">
        <v>80</v>
      </c>
      <c r="R8791" s="34">
        <v>79</v>
      </c>
      <c r="S8791" s="34">
        <v>92</v>
      </c>
      <c r="T8791" s="34">
        <v>72</v>
      </c>
      <c r="U8791" s="34">
        <v>54</v>
      </c>
      <c r="V8791" s="34">
        <v>68</v>
      </c>
      <c r="W8791" s="34">
        <v>98</v>
      </c>
      <c r="X8791" s="34">
        <v>89</v>
      </c>
      <c r="Y8791" s="34">
        <v>74</v>
      </c>
      <c r="Z8791" s="34">
        <v>76</v>
      </c>
      <c r="AA8791" s="34">
        <v>67</v>
      </c>
      <c r="AB8791" s="34">
        <v>85</v>
      </c>
      <c r="AC8791" s="34">
        <v>74</v>
      </c>
    </row>
    <row r="8792" spans="1:29" x14ac:dyDescent="0.2">
      <c r="A8792" s="34" t="s">
        <v>69285</v>
      </c>
      <c r="B8792" s="34">
        <v>172</v>
      </c>
      <c r="C8792" s="34">
        <v>121</v>
      </c>
      <c r="D8792" s="34">
        <v>161</v>
      </c>
      <c r="E8792" s="34">
        <v>153</v>
      </c>
      <c r="F8792" s="34">
        <v>191</v>
      </c>
      <c r="G8792" s="34">
        <v>133</v>
      </c>
      <c r="H8792" s="34">
        <v>145</v>
      </c>
      <c r="I8792" s="34">
        <v>139</v>
      </c>
      <c r="J8792" s="34">
        <v>200</v>
      </c>
      <c r="K8792" s="34">
        <v>144</v>
      </c>
      <c r="L8792" s="34">
        <v>177</v>
      </c>
      <c r="M8792" s="34">
        <v>104</v>
      </c>
      <c r="N8792" s="34">
        <v>171</v>
      </c>
      <c r="O8792" s="34">
        <v>132</v>
      </c>
      <c r="P8792" s="34">
        <v>141</v>
      </c>
      <c r="Q8792" s="34">
        <v>180</v>
      </c>
      <c r="R8792" s="34">
        <v>224</v>
      </c>
      <c r="S8792" s="34">
        <v>148</v>
      </c>
      <c r="T8792" s="34">
        <v>206</v>
      </c>
      <c r="U8792" s="34">
        <v>167</v>
      </c>
      <c r="V8792" s="34">
        <v>201</v>
      </c>
      <c r="W8792" s="34">
        <v>186</v>
      </c>
      <c r="X8792" s="34">
        <v>202</v>
      </c>
      <c r="Y8792" s="34">
        <v>204</v>
      </c>
      <c r="Z8792" s="34">
        <v>161</v>
      </c>
      <c r="AA8792" s="34">
        <v>173</v>
      </c>
      <c r="AB8792" s="34">
        <v>224</v>
      </c>
      <c r="AC8792" s="34">
        <v>271</v>
      </c>
    </row>
    <row r="8793" spans="1:29" x14ac:dyDescent="0.2">
      <c r="A8793" s="34" t="s">
        <v>69286</v>
      </c>
      <c r="B8793" s="34">
        <v>73</v>
      </c>
      <c r="C8793" s="34">
        <v>107</v>
      </c>
      <c r="D8793" s="34">
        <v>116</v>
      </c>
      <c r="E8793" s="34">
        <v>95</v>
      </c>
      <c r="F8793" s="34">
        <v>139</v>
      </c>
      <c r="G8793" s="34">
        <v>80</v>
      </c>
      <c r="H8793" s="34">
        <v>125</v>
      </c>
      <c r="I8793" s="34">
        <v>100</v>
      </c>
      <c r="J8793" s="34">
        <v>99</v>
      </c>
      <c r="K8793" s="34">
        <v>89</v>
      </c>
      <c r="L8793" s="34">
        <v>106</v>
      </c>
      <c r="M8793" s="34">
        <v>78</v>
      </c>
      <c r="N8793" s="34">
        <v>92</v>
      </c>
      <c r="O8793" s="34">
        <v>73</v>
      </c>
      <c r="P8793" s="34">
        <v>117</v>
      </c>
      <c r="Q8793" s="34">
        <v>124</v>
      </c>
      <c r="R8793" s="34">
        <v>143</v>
      </c>
      <c r="S8793" s="34">
        <v>117</v>
      </c>
      <c r="T8793" s="34">
        <v>124</v>
      </c>
      <c r="U8793" s="34">
        <v>94</v>
      </c>
      <c r="V8793" s="34">
        <v>157</v>
      </c>
      <c r="W8793" s="34">
        <v>87</v>
      </c>
      <c r="X8793" s="34">
        <v>134</v>
      </c>
      <c r="Y8793" s="34">
        <v>136</v>
      </c>
      <c r="Z8793" s="34">
        <v>71</v>
      </c>
      <c r="AA8793" s="34">
        <v>89</v>
      </c>
      <c r="AB8793" s="34">
        <v>195</v>
      </c>
      <c r="AC8793" s="34">
        <v>155</v>
      </c>
    </row>
    <row r="8794" spans="1:29" x14ac:dyDescent="0.2">
      <c r="A8794" s="34" t="s">
        <v>69287</v>
      </c>
      <c r="B8794" s="34">
        <v>86</v>
      </c>
      <c r="C8794" s="34">
        <v>93</v>
      </c>
      <c r="D8794" s="34">
        <v>104</v>
      </c>
      <c r="E8794" s="34">
        <v>166</v>
      </c>
      <c r="F8794" s="34">
        <v>113</v>
      </c>
      <c r="G8794" s="34">
        <v>122</v>
      </c>
      <c r="H8794" s="34">
        <v>95</v>
      </c>
      <c r="I8794" s="34">
        <v>75</v>
      </c>
      <c r="J8794" s="34">
        <v>100</v>
      </c>
      <c r="K8794" s="34">
        <v>134</v>
      </c>
      <c r="L8794" s="34">
        <v>113</v>
      </c>
      <c r="M8794" s="34">
        <v>118</v>
      </c>
      <c r="N8794" s="34">
        <v>82</v>
      </c>
      <c r="O8794" s="34">
        <v>98</v>
      </c>
      <c r="P8794" s="34">
        <v>114</v>
      </c>
      <c r="Q8794" s="34">
        <v>127</v>
      </c>
      <c r="R8794" s="34">
        <v>154</v>
      </c>
      <c r="S8794" s="34">
        <v>154</v>
      </c>
      <c r="T8794" s="34">
        <v>117</v>
      </c>
      <c r="U8794" s="34">
        <v>99</v>
      </c>
      <c r="V8794" s="34">
        <v>111</v>
      </c>
      <c r="W8794" s="34">
        <v>154</v>
      </c>
      <c r="X8794" s="34">
        <v>128</v>
      </c>
      <c r="Y8794" s="34">
        <v>140</v>
      </c>
      <c r="Z8794" s="34">
        <v>132</v>
      </c>
      <c r="AA8794" s="34">
        <v>121</v>
      </c>
      <c r="AB8794" s="34">
        <v>137</v>
      </c>
      <c r="AC8794" s="34">
        <v>192</v>
      </c>
    </row>
    <row r="8795" spans="1:29" x14ac:dyDescent="0.2">
      <c r="A8795" s="34" t="s">
        <v>69288</v>
      </c>
      <c r="B8795" s="34">
        <v>124</v>
      </c>
      <c r="C8795" s="34">
        <v>83</v>
      </c>
      <c r="D8795" s="34">
        <v>111</v>
      </c>
      <c r="E8795" s="34">
        <v>137</v>
      </c>
      <c r="F8795" s="34">
        <v>152</v>
      </c>
      <c r="G8795" s="34">
        <v>77</v>
      </c>
      <c r="H8795" s="34">
        <v>109</v>
      </c>
      <c r="I8795" s="34">
        <v>130</v>
      </c>
      <c r="J8795" s="34">
        <v>121</v>
      </c>
      <c r="K8795" s="34">
        <v>83</v>
      </c>
      <c r="L8795" s="34">
        <v>101</v>
      </c>
      <c r="M8795" s="34">
        <v>88</v>
      </c>
      <c r="N8795" s="34">
        <v>111</v>
      </c>
      <c r="O8795" s="34">
        <v>72</v>
      </c>
      <c r="P8795" s="34">
        <v>115</v>
      </c>
      <c r="Q8795" s="34">
        <v>106</v>
      </c>
      <c r="R8795" s="34">
        <v>119</v>
      </c>
      <c r="S8795" s="34">
        <v>134</v>
      </c>
      <c r="T8795" s="34">
        <v>172</v>
      </c>
      <c r="U8795" s="34">
        <v>141</v>
      </c>
      <c r="V8795" s="34">
        <v>121</v>
      </c>
      <c r="W8795" s="34">
        <v>158</v>
      </c>
      <c r="X8795" s="34">
        <v>111</v>
      </c>
      <c r="Y8795" s="34">
        <v>153</v>
      </c>
      <c r="Z8795" s="34">
        <v>138</v>
      </c>
      <c r="AA8795" s="34">
        <v>153</v>
      </c>
      <c r="AB8795" s="34">
        <v>123</v>
      </c>
      <c r="AC8795" s="34">
        <v>163</v>
      </c>
    </row>
    <row r="8796" spans="1:29" x14ac:dyDescent="0.2">
      <c r="A8796" s="34" t="s">
        <v>69289</v>
      </c>
      <c r="B8796" s="34">
        <v>253</v>
      </c>
      <c r="C8796" s="34">
        <v>185</v>
      </c>
      <c r="D8796" s="34">
        <v>250</v>
      </c>
      <c r="E8796" s="34">
        <v>220</v>
      </c>
      <c r="F8796" s="34">
        <v>290</v>
      </c>
      <c r="G8796" s="34">
        <v>189</v>
      </c>
      <c r="H8796" s="34">
        <v>214</v>
      </c>
      <c r="I8796" s="34">
        <v>201</v>
      </c>
      <c r="J8796" s="34">
        <v>231</v>
      </c>
      <c r="K8796" s="34">
        <v>211</v>
      </c>
      <c r="L8796" s="34">
        <v>242</v>
      </c>
      <c r="M8796" s="34">
        <v>168</v>
      </c>
      <c r="N8796" s="34">
        <v>221</v>
      </c>
      <c r="O8796" s="34">
        <v>204</v>
      </c>
      <c r="P8796" s="34">
        <v>240</v>
      </c>
      <c r="Q8796" s="34">
        <v>302</v>
      </c>
      <c r="R8796" s="34">
        <v>271</v>
      </c>
      <c r="S8796" s="34">
        <v>273</v>
      </c>
      <c r="T8796" s="34">
        <v>329</v>
      </c>
      <c r="U8796" s="34">
        <v>194</v>
      </c>
      <c r="V8796" s="34">
        <v>254</v>
      </c>
      <c r="W8796" s="34">
        <v>250</v>
      </c>
      <c r="X8796" s="34">
        <v>333</v>
      </c>
      <c r="Y8796" s="34">
        <v>278</v>
      </c>
      <c r="Z8796" s="34">
        <v>283</v>
      </c>
      <c r="AA8796" s="34">
        <v>246</v>
      </c>
      <c r="AB8796" s="34">
        <v>359</v>
      </c>
      <c r="AC8796" s="34">
        <v>379</v>
      </c>
    </row>
    <row r="8797" spans="1:29" x14ac:dyDescent="0.2">
      <c r="A8797" s="34" t="s">
        <v>69290</v>
      </c>
      <c r="B8797" s="34">
        <v>78</v>
      </c>
      <c r="C8797" s="34">
        <v>72</v>
      </c>
      <c r="D8797" s="34">
        <v>61</v>
      </c>
      <c r="E8797" s="34">
        <v>62</v>
      </c>
      <c r="F8797" s="34">
        <v>62</v>
      </c>
      <c r="G8797" s="34">
        <v>53</v>
      </c>
      <c r="H8797" s="34">
        <v>72</v>
      </c>
      <c r="I8797" s="34">
        <v>80</v>
      </c>
      <c r="J8797" s="34">
        <v>59</v>
      </c>
      <c r="K8797" s="34">
        <v>65</v>
      </c>
      <c r="L8797" s="34">
        <v>83</v>
      </c>
      <c r="M8797" s="34">
        <v>77</v>
      </c>
      <c r="N8797" s="34">
        <v>44</v>
      </c>
      <c r="O8797" s="34">
        <v>72</v>
      </c>
      <c r="P8797" s="34">
        <v>62</v>
      </c>
      <c r="Q8797" s="34">
        <v>118</v>
      </c>
      <c r="R8797" s="34">
        <v>118</v>
      </c>
      <c r="S8797" s="34">
        <v>69</v>
      </c>
      <c r="T8797" s="34">
        <v>124</v>
      </c>
      <c r="U8797" s="34">
        <v>108</v>
      </c>
      <c r="V8797" s="34">
        <v>97</v>
      </c>
      <c r="W8797" s="34">
        <v>82</v>
      </c>
      <c r="X8797" s="34">
        <v>102</v>
      </c>
      <c r="Y8797" s="34">
        <v>130</v>
      </c>
      <c r="Z8797" s="34">
        <v>90</v>
      </c>
      <c r="AA8797" s="34">
        <v>107</v>
      </c>
      <c r="AB8797" s="34">
        <v>110</v>
      </c>
      <c r="AC8797" s="34">
        <v>137</v>
      </c>
    </row>
    <row r="8798" spans="1:29" x14ac:dyDescent="0.2">
      <c r="A8798" s="34" t="s">
        <v>69291</v>
      </c>
      <c r="B8798" s="34">
        <v>126</v>
      </c>
      <c r="C8798" s="34">
        <v>124</v>
      </c>
      <c r="D8798" s="34">
        <v>100</v>
      </c>
      <c r="E8798" s="34">
        <v>127</v>
      </c>
      <c r="F8798" s="34">
        <v>115</v>
      </c>
      <c r="G8798" s="34">
        <v>90</v>
      </c>
      <c r="H8798" s="34">
        <v>140</v>
      </c>
      <c r="I8798" s="34">
        <v>100</v>
      </c>
      <c r="J8798" s="34">
        <v>87</v>
      </c>
      <c r="K8798" s="34">
        <v>108</v>
      </c>
      <c r="L8798" s="34">
        <v>89</v>
      </c>
      <c r="M8798" s="34">
        <v>105</v>
      </c>
      <c r="N8798" s="34">
        <v>104</v>
      </c>
      <c r="O8798" s="34">
        <v>139</v>
      </c>
      <c r="P8798" s="34">
        <v>89</v>
      </c>
      <c r="Q8798" s="34">
        <v>142</v>
      </c>
      <c r="R8798" s="34">
        <v>145</v>
      </c>
      <c r="S8798" s="34">
        <v>170</v>
      </c>
      <c r="T8798" s="34">
        <v>121</v>
      </c>
      <c r="U8798" s="34">
        <v>161</v>
      </c>
      <c r="V8798" s="34">
        <v>129</v>
      </c>
      <c r="W8798" s="34">
        <v>161</v>
      </c>
      <c r="X8798" s="34">
        <v>173</v>
      </c>
      <c r="Y8798" s="34">
        <v>180</v>
      </c>
      <c r="Z8798" s="34">
        <v>129</v>
      </c>
      <c r="AA8798" s="34">
        <v>235</v>
      </c>
      <c r="AB8798" s="34">
        <v>138</v>
      </c>
      <c r="AC8798" s="34">
        <v>206</v>
      </c>
    </row>
    <row r="8799" spans="1:29" x14ac:dyDescent="0.2">
      <c r="A8799" s="34" t="s">
        <v>69292</v>
      </c>
      <c r="B8799" s="34">
        <v>65</v>
      </c>
      <c r="C8799" s="34">
        <v>129</v>
      </c>
      <c r="D8799" s="34">
        <v>93</v>
      </c>
      <c r="E8799" s="34">
        <v>142</v>
      </c>
      <c r="F8799" s="34">
        <v>89</v>
      </c>
      <c r="G8799" s="34">
        <v>194</v>
      </c>
      <c r="H8799" s="34">
        <v>61</v>
      </c>
      <c r="I8799" s="34">
        <v>157</v>
      </c>
      <c r="J8799" s="34">
        <v>59</v>
      </c>
      <c r="K8799" s="34">
        <v>147</v>
      </c>
      <c r="L8799" s="34">
        <v>74</v>
      </c>
      <c r="M8799" s="34">
        <v>130</v>
      </c>
      <c r="N8799" s="34">
        <v>61</v>
      </c>
      <c r="O8799" s="34">
        <v>119</v>
      </c>
      <c r="P8799" s="34">
        <v>67</v>
      </c>
      <c r="Q8799" s="34">
        <v>167</v>
      </c>
      <c r="R8799" s="34">
        <v>110</v>
      </c>
      <c r="S8799" s="34">
        <v>202</v>
      </c>
      <c r="T8799" s="34">
        <v>52</v>
      </c>
      <c r="U8799" s="34">
        <v>101</v>
      </c>
      <c r="V8799" s="34">
        <v>73</v>
      </c>
      <c r="W8799" s="34">
        <v>136</v>
      </c>
      <c r="X8799" s="34">
        <v>132</v>
      </c>
      <c r="Y8799" s="34">
        <v>169</v>
      </c>
      <c r="Z8799" s="34">
        <v>75</v>
      </c>
      <c r="AA8799" s="34">
        <v>215</v>
      </c>
      <c r="AB8799" s="34">
        <v>87</v>
      </c>
      <c r="AC8799" s="34">
        <v>250</v>
      </c>
    </row>
    <row r="8800" spans="1:29" x14ac:dyDescent="0.2">
      <c r="A8800" s="34" t="s">
        <v>69293</v>
      </c>
      <c r="B8800" s="34">
        <v>37</v>
      </c>
      <c r="C8800" s="34">
        <v>45</v>
      </c>
      <c r="D8800" s="34">
        <v>54</v>
      </c>
      <c r="E8800" s="34">
        <v>50</v>
      </c>
      <c r="F8800" s="34">
        <v>28</v>
      </c>
      <c r="G8800" s="34">
        <v>71</v>
      </c>
      <c r="H8800" s="34">
        <v>43</v>
      </c>
      <c r="I8800" s="34">
        <v>36</v>
      </c>
      <c r="J8800" s="34">
        <v>33</v>
      </c>
      <c r="K8800" s="34">
        <v>56</v>
      </c>
      <c r="L8800" s="34">
        <v>41</v>
      </c>
      <c r="M8800" s="34">
        <v>41</v>
      </c>
      <c r="N8800" s="34">
        <v>40</v>
      </c>
      <c r="O8800" s="34">
        <v>42</v>
      </c>
      <c r="P8800" s="34">
        <v>39</v>
      </c>
      <c r="Q8800" s="34">
        <v>44</v>
      </c>
      <c r="R8800" s="34">
        <v>49</v>
      </c>
      <c r="S8800" s="34">
        <v>63</v>
      </c>
      <c r="T8800" s="34">
        <v>24</v>
      </c>
      <c r="U8800" s="34">
        <v>33</v>
      </c>
      <c r="V8800" s="34">
        <v>52</v>
      </c>
      <c r="W8800" s="34">
        <v>39</v>
      </c>
      <c r="X8800" s="34">
        <v>49</v>
      </c>
      <c r="Y8800" s="34">
        <v>38</v>
      </c>
      <c r="Z8800" s="34">
        <v>43</v>
      </c>
      <c r="AA8800" s="34">
        <v>76</v>
      </c>
      <c r="AB8800" s="34">
        <v>57</v>
      </c>
      <c r="AC8800" s="34">
        <v>70</v>
      </c>
    </row>
    <row r="8801" spans="1:29" x14ac:dyDescent="0.2">
      <c r="A8801" s="34" t="s">
        <v>69294</v>
      </c>
      <c r="B8801" s="34">
        <v>102</v>
      </c>
      <c r="C8801" s="34">
        <v>108</v>
      </c>
      <c r="D8801" s="34">
        <v>146</v>
      </c>
      <c r="E8801" s="34">
        <v>133</v>
      </c>
      <c r="F8801" s="34">
        <v>141</v>
      </c>
      <c r="G8801" s="34">
        <v>189</v>
      </c>
      <c r="H8801" s="34">
        <v>124</v>
      </c>
      <c r="I8801" s="34">
        <v>113</v>
      </c>
      <c r="J8801" s="34">
        <v>118</v>
      </c>
      <c r="K8801" s="34">
        <v>128</v>
      </c>
      <c r="L8801" s="34">
        <v>88</v>
      </c>
      <c r="M8801" s="34">
        <v>97</v>
      </c>
      <c r="N8801" s="34">
        <v>119</v>
      </c>
      <c r="O8801" s="34">
        <v>111</v>
      </c>
      <c r="P8801" s="34">
        <v>109</v>
      </c>
      <c r="Q8801" s="34">
        <v>146</v>
      </c>
      <c r="R8801" s="34">
        <v>179</v>
      </c>
      <c r="S8801" s="34">
        <v>123</v>
      </c>
      <c r="T8801" s="34">
        <v>136</v>
      </c>
      <c r="U8801" s="34">
        <v>88</v>
      </c>
      <c r="V8801" s="34">
        <v>150</v>
      </c>
      <c r="W8801" s="34">
        <v>139</v>
      </c>
      <c r="X8801" s="34">
        <v>205</v>
      </c>
      <c r="Y8801" s="34">
        <v>127</v>
      </c>
      <c r="Z8801" s="34">
        <v>112</v>
      </c>
      <c r="AA8801" s="34">
        <v>160</v>
      </c>
      <c r="AB8801" s="34">
        <v>132</v>
      </c>
      <c r="AC8801" s="34">
        <v>223</v>
      </c>
    </row>
    <row r="8802" spans="1:29" x14ac:dyDescent="0.2">
      <c r="A8802" s="34" t="s">
        <v>69295</v>
      </c>
      <c r="B8802" s="34">
        <v>102</v>
      </c>
      <c r="C8802" s="34">
        <v>124</v>
      </c>
      <c r="D8802" s="34">
        <v>159</v>
      </c>
      <c r="E8802" s="34">
        <v>131</v>
      </c>
      <c r="F8802" s="34">
        <v>124</v>
      </c>
      <c r="G8802" s="34">
        <v>166</v>
      </c>
      <c r="H8802" s="34">
        <v>101</v>
      </c>
      <c r="I8802" s="34">
        <v>115</v>
      </c>
      <c r="J8802" s="34">
        <v>120</v>
      </c>
      <c r="K8802" s="34">
        <v>146</v>
      </c>
      <c r="L8802" s="34">
        <v>80</v>
      </c>
      <c r="M8802" s="34">
        <v>131</v>
      </c>
      <c r="N8802" s="34">
        <v>113</v>
      </c>
      <c r="O8802" s="34">
        <v>102</v>
      </c>
      <c r="P8802" s="34">
        <v>107</v>
      </c>
      <c r="Q8802" s="34">
        <v>153</v>
      </c>
      <c r="R8802" s="34">
        <v>141</v>
      </c>
      <c r="S8802" s="34">
        <v>178</v>
      </c>
      <c r="T8802" s="34">
        <v>135</v>
      </c>
      <c r="U8802" s="34">
        <v>120</v>
      </c>
      <c r="V8802" s="34">
        <v>148</v>
      </c>
      <c r="W8802" s="34">
        <v>154</v>
      </c>
      <c r="X8802" s="34">
        <v>176</v>
      </c>
      <c r="Y8802" s="34">
        <v>160</v>
      </c>
      <c r="Z8802" s="34">
        <v>140</v>
      </c>
      <c r="AA8802" s="34">
        <v>184</v>
      </c>
      <c r="AB8802" s="34">
        <v>135</v>
      </c>
      <c r="AC8802" s="34">
        <v>238</v>
      </c>
    </row>
    <row r="8803" spans="1:29" x14ac:dyDescent="0.2">
      <c r="A8803" s="34" t="s">
        <v>69296</v>
      </c>
      <c r="B8803" s="34">
        <v>30</v>
      </c>
      <c r="C8803" s="34">
        <v>42</v>
      </c>
      <c r="D8803" s="34">
        <v>44</v>
      </c>
      <c r="E8803" s="34">
        <v>68</v>
      </c>
      <c r="F8803" s="34">
        <v>31</v>
      </c>
      <c r="G8803" s="34">
        <v>52</v>
      </c>
      <c r="H8803" s="34">
        <v>33</v>
      </c>
      <c r="I8803" s="34">
        <v>40</v>
      </c>
      <c r="J8803" s="34">
        <v>22</v>
      </c>
      <c r="K8803" s="34">
        <v>47</v>
      </c>
      <c r="L8803" s="34">
        <v>12</v>
      </c>
      <c r="M8803" s="34">
        <v>47</v>
      </c>
      <c r="N8803" s="34">
        <v>28</v>
      </c>
      <c r="O8803" s="34">
        <v>47</v>
      </c>
      <c r="P8803" s="34">
        <v>25</v>
      </c>
      <c r="Q8803" s="34">
        <v>45</v>
      </c>
      <c r="R8803" s="34">
        <v>34</v>
      </c>
      <c r="S8803" s="34">
        <v>58</v>
      </c>
      <c r="T8803" s="34">
        <v>16</v>
      </c>
      <c r="U8803" s="34">
        <v>53</v>
      </c>
      <c r="V8803" s="34">
        <v>35</v>
      </c>
      <c r="W8803" s="34">
        <v>22</v>
      </c>
      <c r="X8803" s="34">
        <v>45</v>
      </c>
      <c r="Y8803" s="34">
        <v>33</v>
      </c>
      <c r="Z8803" s="34">
        <v>36</v>
      </c>
      <c r="AA8803" s="34">
        <v>33</v>
      </c>
      <c r="AB8803" s="34">
        <v>26</v>
      </c>
      <c r="AC8803" s="34">
        <v>93</v>
      </c>
    </row>
    <row r="8804" spans="1:29" x14ac:dyDescent="0.2">
      <c r="A8804" s="34" t="s">
        <v>69297</v>
      </c>
      <c r="B8804" s="34">
        <v>110</v>
      </c>
      <c r="C8804" s="34">
        <v>80</v>
      </c>
      <c r="D8804" s="34">
        <v>119</v>
      </c>
      <c r="E8804" s="34">
        <v>115</v>
      </c>
      <c r="F8804" s="34">
        <v>118</v>
      </c>
      <c r="G8804" s="34">
        <v>80</v>
      </c>
      <c r="H8804" s="34">
        <v>105</v>
      </c>
      <c r="I8804" s="34">
        <v>127</v>
      </c>
      <c r="J8804" s="34">
        <v>100</v>
      </c>
      <c r="K8804" s="34">
        <v>135</v>
      </c>
      <c r="L8804" s="34">
        <v>99</v>
      </c>
      <c r="M8804" s="34">
        <v>79</v>
      </c>
      <c r="N8804" s="34">
        <v>116</v>
      </c>
      <c r="O8804" s="34">
        <v>111</v>
      </c>
      <c r="P8804" s="34">
        <v>104</v>
      </c>
      <c r="Q8804" s="34">
        <v>188</v>
      </c>
      <c r="R8804" s="34">
        <v>158</v>
      </c>
      <c r="S8804" s="34">
        <v>140</v>
      </c>
      <c r="T8804" s="34">
        <v>171</v>
      </c>
      <c r="U8804" s="34">
        <v>105</v>
      </c>
      <c r="V8804" s="34">
        <v>122</v>
      </c>
      <c r="W8804" s="34">
        <v>185</v>
      </c>
      <c r="X8804" s="34">
        <v>147</v>
      </c>
      <c r="Y8804" s="34">
        <v>173</v>
      </c>
      <c r="Z8804" s="34">
        <v>157</v>
      </c>
      <c r="AA8804" s="34">
        <v>176</v>
      </c>
      <c r="AB8804" s="34">
        <v>153</v>
      </c>
      <c r="AC8804" s="34">
        <v>182</v>
      </c>
    </row>
    <row r="8805" spans="1:29" x14ac:dyDescent="0.2">
      <c r="A8805" s="34" t="s">
        <v>69298</v>
      </c>
      <c r="B8805" s="34">
        <v>40</v>
      </c>
      <c r="C8805" s="34">
        <v>38</v>
      </c>
      <c r="D8805" s="34">
        <v>44</v>
      </c>
      <c r="E8805" s="34">
        <v>58</v>
      </c>
      <c r="F8805" s="34">
        <v>48</v>
      </c>
      <c r="G8805" s="34">
        <v>51</v>
      </c>
      <c r="H8805" s="34">
        <v>34</v>
      </c>
      <c r="I8805" s="34">
        <v>53</v>
      </c>
      <c r="J8805" s="34">
        <v>35</v>
      </c>
      <c r="K8805" s="34">
        <v>68</v>
      </c>
      <c r="L8805" s="34">
        <v>30</v>
      </c>
      <c r="M8805" s="34">
        <v>35</v>
      </c>
      <c r="N8805" s="34">
        <v>38</v>
      </c>
      <c r="O8805" s="34">
        <v>36</v>
      </c>
      <c r="P8805" s="34">
        <v>32</v>
      </c>
      <c r="Q8805" s="34">
        <v>65</v>
      </c>
      <c r="R8805" s="34">
        <v>43</v>
      </c>
      <c r="S8805" s="34">
        <v>50</v>
      </c>
      <c r="T8805" s="34">
        <v>24</v>
      </c>
      <c r="U8805" s="34">
        <v>45</v>
      </c>
      <c r="V8805" s="34">
        <v>32</v>
      </c>
      <c r="W8805" s="34">
        <v>39</v>
      </c>
      <c r="X8805" s="34">
        <v>34</v>
      </c>
      <c r="Y8805" s="34">
        <v>50</v>
      </c>
      <c r="Z8805" s="34">
        <v>41</v>
      </c>
      <c r="AA8805" s="34">
        <v>62</v>
      </c>
      <c r="AB8805" s="34">
        <v>40</v>
      </c>
      <c r="AC8805" s="34">
        <v>84</v>
      </c>
    </row>
    <row r="8806" spans="1:29" x14ac:dyDescent="0.2">
      <c r="A8806" s="34" t="s">
        <v>69299</v>
      </c>
      <c r="B8806" s="34">
        <v>98</v>
      </c>
      <c r="C8806" s="34">
        <v>135</v>
      </c>
      <c r="D8806" s="34">
        <v>147</v>
      </c>
      <c r="E8806" s="34">
        <v>189</v>
      </c>
      <c r="F8806" s="34">
        <v>197</v>
      </c>
      <c r="G8806" s="34">
        <v>133</v>
      </c>
      <c r="H8806" s="34">
        <v>172</v>
      </c>
      <c r="I8806" s="34">
        <v>117</v>
      </c>
      <c r="J8806" s="34">
        <v>152</v>
      </c>
      <c r="K8806" s="34">
        <v>179</v>
      </c>
      <c r="L8806" s="34">
        <v>114</v>
      </c>
      <c r="M8806" s="34">
        <v>162</v>
      </c>
      <c r="N8806" s="34">
        <v>123</v>
      </c>
      <c r="O8806" s="34">
        <v>171</v>
      </c>
      <c r="P8806" s="34">
        <v>166</v>
      </c>
      <c r="Q8806" s="34">
        <v>224</v>
      </c>
      <c r="R8806" s="34">
        <v>208</v>
      </c>
      <c r="S8806" s="34">
        <v>181</v>
      </c>
      <c r="T8806" s="34">
        <v>174</v>
      </c>
      <c r="U8806" s="34">
        <v>201</v>
      </c>
      <c r="V8806" s="34">
        <v>192</v>
      </c>
      <c r="W8806" s="34">
        <v>198</v>
      </c>
      <c r="X8806" s="34">
        <v>208</v>
      </c>
      <c r="Y8806" s="34">
        <v>167</v>
      </c>
      <c r="Z8806" s="34">
        <v>184</v>
      </c>
      <c r="AA8806" s="34">
        <v>219</v>
      </c>
      <c r="AB8806" s="34">
        <v>186</v>
      </c>
      <c r="AC8806" s="34">
        <v>330</v>
      </c>
    </row>
    <row r="8807" spans="1:29" x14ac:dyDescent="0.2">
      <c r="A8807" s="34" t="s">
        <v>69300</v>
      </c>
      <c r="B8807" s="34">
        <v>96</v>
      </c>
      <c r="C8807" s="34">
        <v>160</v>
      </c>
      <c r="D8807" s="34">
        <v>220</v>
      </c>
      <c r="E8807" s="34">
        <v>184</v>
      </c>
      <c r="F8807" s="34">
        <v>224</v>
      </c>
      <c r="G8807" s="34">
        <v>246</v>
      </c>
      <c r="H8807" s="34">
        <v>199</v>
      </c>
      <c r="I8807" s="34">
        <v>170</v>
      </c>
      <c r="J8807" s="34">
        <v>109</v>
      </c>
      <c r="K8807" s="34">
        <v>210</v>
      </c>
      <c r="L8807" s="34">
        <v>101</v>
      </c>
      <c r="M8807" s="34">
        <v>148</v>
      </c>
      <c r="N8807" s="34">
        <v>146</v>
      </c>
      <c r="O8807" s="34">
        <v>188</v>
      </c>
      <c r="P8807" s="34">
        <v>180</v>
      </c>
      <c r="Q8807" s="34">
        <v>224</v>
      </c>
      <c r="R8807" s="34">
        <v>186</v>
      </c>
      <c r="S8807" s="34">
        <v>212</v>
      </c>
      <c r="T8807" s="34">
        <v>139</v>
      </c>
      <c r="U8807" s="34">
        <v>137</v>
      </c>
      <c r="V8807" s="34">
        <v>212</v>
      </c>
      <c r="W8807" s="34">
        <v>179</v>
      </c>
      <c r="X8807" s="34">
        <v>231</v>
      </c>
      <c r="Y8807" s="34">
        <v>151</v>
      </c>
      <c r="Z8807" s="34">
        <v>223</v>
      </c>
      <c r="AA8807" s="34">
        <v>191</v>
      </c>
      <c r="AB8807" s="34">
        <v>180</v>
      </c>
      <c r="AC8807" s="34">
        <v>252</v>
      </c>
    </row>
    <row r="8808" spans="1:29" x14ac:dyDescent="0.2">
      <c r="A8808" s="34" t="s">
        <v>69301</v>
      </c>
      <c r="B8808" s="34">
        <v>99</v>
      </c>
      <c r="C8808" s="34">
        <v>159</v>
      </c>
      <c r="D8808" s="34">
        <v>142</v>
      </c>
      <c r="E8808" s="34">
        <v>127</v>
      </c>
      <c r="F8808" s="34">
        <v>141</v>
      </c>
      <c r="G8808" s="34">
        <v>141</v>
      </c>
      <c r="H8808" s="34">
        <v>135</v>
      </c>
      <c r="I8808" s="34">
        <v>121</v>
      </c>
      <c r="J8808" s="34">
        <v>124</v>
      </c>
      <c r="K8808" s="34">
        <v>149</v>
      </c>
      <c r="L8808" s="34">
        <v>109</v>
      </c>
      <c r="M8808" s="34">
        <v>127</v>
      </c>
      <c r="N8808" s="34">
        <v>142</v>
      </c>
      <c r="O8808" s="34">
        <v>134</v>
      </c>
      <c r="P8808" s="34">
        <v>91</v>
      </c>
      <c r="Q8808" s="34">
        <v>250</v>
      </c>
      <c r="R8808" s="34">
        <v>177</v>
      </c>
      <c r="S8808" s="34">
        <v>247</v>
      </c>
      <c r="T8808" s="34">
        <v>146</v>
      </c>
      <c r="U8808" s="34">
        <v>165</v>
      </c>
      <c r="V8808" s="34">
        <v>185</v>
      </c>
      <c r="W8808" s="34">
        <v>187</v>
      </c>
      <c r="X8808" s="34">
        <v>177</v>
      </c>
      <c r="Y8808" s="34">
        <v>182</v>
      </c>
      <c r="Z8808" s="34">
        <v>186</v>
      </c>
      <c r="AA8808" s="34">
        <v>203</v>
      </c>
      <c r="AB8808" s="34">
        <v>198</v>
      </c>
      <c r="AC8808" s="34">
        <v>239</v>
      </c>
    </row>
    <row r="8809" spans="1:29" x14ac:dyDescent="0.2">
      <c r="A8809" s="34" t="s">
        <v>69302</v>
      </c>
      <c r="B8809" s="34">
        <v>104</v>
      </c>
      <c r="C8809" s="34">
        <v>113</v>
      </c>
      <c r="D8809" s="34">
        <v>120</v>
      </c>
      <c r="E8809" s="34">
        <v>102</v>
      </c>
      <c r="F8809" s="34">
        <v>121</v>
      </c>
      <c r="G8809" s="34">
        <v>139</v>
      </c>
      <c r="H8809" s="34">
        <v>141</v>
      </c>
      <c r="I8809" s="34">
        <v>150</v>
      </c>
      <c r="J8809" s="34">
        <v>120</v>
      </c>
      <c r="K8809" s="34">
        <v>98</v>
      </c>
      <c r="L8809" s="34">
        <v>99</v>
      </c>
      <c r="M8809" s="34">
        <v>95</v>
      </c>
      <c r="N8809" s="34">
        <v>110</v>
      </c>
      <c r="O8809" s="34">
        <v>103</v>
      </c>
      <c r="P8809" s="34">
        <v>101</v>
      </c>
      <c r="Q8809" s="34">
        <v>185</v>
      </c>
      <c r="R8809" s="34">
        <v>147</v>
      </c>
      <c r="S8809" s="34">
        <v>146</v>
      </c>
      <c r="T8809" s="34">
        <v>106</v>
      </c>
      <c r="U8809" s="34">
        <v>137</v>
      </c>
      <c r="V8809" s="34">
        <v>110</v>
      </c>
      <c r="W8809" s="34">
        <v>127</v>
      </c>
      <c r="X8809" s="34">
        <v>141</v>
      </c>
      <c r="Y8809" s="34">
        <v>139</v>
      </c>
      <c r="Z8809" s="34">
        <v>118</v>
      </c>
      <c r="AA8809" s="34">
        <v>169</v>
      </c>
      <c r="AB8809" s="34">
        <v>97</v>
      </c>
      <c r="AC8809" s="34">
        <v>227</v>
      </c>
    </row>
    <row r="8810" spans="1:29" x14ac:dyDescent="0.2">
      <c r="A8810" s="34" t="s">
        <v>69303</v>
      </c>
      <c r="B8810" s="34">
        <v>43</v>
      </c>
      <c r="C8810" s="34">
        <v>76</v>
      </c>
      <c r="D8810" s="34">
        <v>77</v>
      </c>
      <c r="E8810" s="34">
        <v>52</v>
      </c>
      <c r="F8810" s="34">
        <v>52</v>
      </c>
      <c r="G8810" s="34">
        <v>70</v>
      </c>
      <c r="H8810" s="34">
        <v>81</v>
      </c>
      <c r="I8810" s="34">
        <v>69</v>
      </c>
      <c r="J8810" s="34">
        <v>60</v>
      </c>
      <c r="K8810" s="34">
        <v>72</v>
      </c>
      <c r="L8810" s="34">
        <v>50</v>
      </c>
      <c r="M8810" s="34">
        <v>91</v>
      </c>
      <c r="N8810" s="34">
        <v>47</v>
      </c>
      <c r="O8810" s="34">
        <v>51</v>
      </c>
      <c r="P8810" s="34">
        <v>71</v>
      </c>
      <c r="Q8810" s="34">
        <v>81</v>
      </c>
      <c r="R8810" s="34">
        <v>79</v>
      </c>
      <c r="S8810" s="34">
        <v>96</v>
      </c>
      <c r="T8810" s="34">
        <v>48</v>
      </c>
      <c r="U8810" s="34">
        <v>49</v>
      </c>
      <c r="V8810" s="34">
        <v>73</v>
      </c>
      <c r="W8810" s="34">
        <v>59</v>
      </c>
      <c r="X8810" s="34">
        <v>92</v>
      </c>
      <c r="Y8810" s="34">
        <v>82</v>
      </c>
      <c r="Z8810" s="34">
        <v>86</v>
      </c>
      <c r="AA8810" s="34">
        <v>80</v>
      </c>
      <c r="AB8810" s="34">
        <v>77</v>
      </c>
      <c r="AC8810" s="34">
        <v>156</v>
      </c>
    </row>
    <row r="8811" spans="1:29" x14ac:dyDescent="0.2">
      <c r="A8811" s="34" t="s">
        <v>69304</v>
      </c>
      <c r="B8811" s="34">
        <v>93</v>
      </c>
      <c r="C8811" s="34">
        <v>64</v>
      </c>
      <c r="D8811" s="34">
        <v>84</v>
      </c>
      <c r="E8811" s="34">
        <v>79</v>
      </c>
      <c r="F8811" s="34">
        <v>89</v>
      </c>
      <c r="G8811" s="34">
        <v>116</v>
      </c>
      <c r="H8811" s="34">
        <v>85</v>
      </c>
      <c r="I8811" s="34">
        <v>66</v>
      </c>
      <c r="J8811" s="34">
        <v>68</v>
      </c>
      <c r="K8811" s="34">
        <v>73</v>
      </c>
      <c r="L8811" s="34">
        <v>52</v>
      </c>
      <c r="M8811" s="34">
        <v>59</v>
      </c>
      <c r="N8811" s="34">
        <v>36</v>
      </c>
      <c r="O8811" s="34">
        <v>76</v>
      </c>
      <c r="P8811" s="34">
        <v>34</v>
      </c>
      <c r="Q8811" s="34">
        <v>107</v>
      </c>
      <c r="R8811" s="34">
        <v>101</v>
      </c>
      <c r="S8811" s="34">
        <v>84</v>
      </c>
      <c r="T8811" s="34">
        <v>91</v>
      </c>
      <c r="U8811" s="34">
        <v>77</v>
      </c>
      <c r="V8811" s="34">
        <v>88</v>
      </c>
      <c r="W8811" s="34">
        <v>80</v>
      </c>
      <c r="X8811" s="34">
        <v>113</v>
      </c>
      <c r="Y8811" s="34">
        <v>71</v>
      </c>
      <c r="Z8811" s="34">
        <v>53</v>
      </c>
      <c r="AA8811" s="34">
        <v>91</v>
      </c>
      <c r="AB8811" s="34">
        <v>62</v>
      </c>
      <c r="AC8811" s="34">
        <v>109</v>
      </c>
    </row>
    <row r="8812" spans="1:29" x14ac:dyDescent="0.2">
      <c r="A8812" s="34" t="s">
        <v>69305</v>
      </c>
      <c r="B8812" s="34">
        <v>75</v>
      </c>
      <c r="C8812" s="34">
        <v>84</v>
      </c>
      <c r="D8812" s="34">
        <v>130</v>
      </c>
      <c r="E8812" s="34">
        <v>109</v>
      </c>
      <c r="F8812" s="34">
        <v>135</v>
      </c>
      <c r="G8812" s="34">
        <v>102</v>
      </c>
      <c r="H8812" s="34">
        <v>121</v>
      </c>
      <c r="I8812" s="34">
        <v>98</v>
      </c>
      <c r="J8812" s="34">
        <v>97</v>
      </c>
      <c r="K8812" s="34">
        <v>112</v>
      </c>
      <c r="L8812" s="34">
        <v>108</v>
      </c>
      <c r="M8812" s="34">
        <v>103</v>
      </c>
      <c r="N8812" s="34">
        <v>89</v>
      </c>
      <c r="O8812" s="34">
        <v>88</v>
      </c>
      <c r="P8812" s="34">
        <v>115</v>
      </c>
      <c r="Q8812" s="34">
        <v>146</v>
      </c>
      <c r="R8812" s="34">
        <v>145</v>
      </c>
      <c r="S8812" s="34">
        <v>160</v>
      </c>
      <c r="T8812" s="34">
        <v>89</v>
      </c>
      <c r="U8812" s="34">
        <v>144</v>
      </c>
      <c r="V8812" s="34">
        <v>143</v>
      </c>
      <c r="W8812" s="34">
        <v>161</v>
      </c>
      <c r="X8812" s="34">
        <v>152</v>
      </c>
      <c r="Y8812" s="34">
        <v>117</v>
      </c>
      <c r="Z8812" s="34">
        <v>140</v>
      </c>
      <c r="AA8812" s="34">
        <v>169</v>
      </c>
      <c r="AB8812" s="34">
        <v>148</v>
      </c>
      <c r="AC8812" s="34">
        <v>233</v>
      </c>
    </row>
    <row r="8813" spans="1:29" x14ac:dyDescent="0.2">
      <c r="A8813" s="34" t="s">
        <v>69306</v>
      </c>
      <c r="B8813" s="34">
        <v>67</v>
      </c>
      <c r="C8813" s="34">
        <v>73</v>
      </c>
      <c r="D8813" s="34">
        <v>76</v>
      </c>
      <c r="E8813" s="34">
        <v>112</v>
      </c>
      <c r="F8813" s="34">
        <v>79</v>
      </c>
      <c r="G8813" s="34">
        <v>107</v>
      </c>
      <c r="H8813" s="34">
        <v>82</v>
      </c>
      <c r="I8813" s="34">
        <v>79</v>
      </c>
      <c r="J8813" s="34">
        <v>71</v>
      </c>
      <c r="K8813" s="34">
        <v>115</v>
      </c>
      <c r="L8813" s="34">
        <v>62</v>
      </c>
      <c r="M8813" s="34">
        <v>76</v>
      </c>
      <c r="N8813" s="34">
        <v>59</v>
      </c>
      <c r="O8813" s="34">
        <v>79</v>
      </c>
      <c r="P8813" s="34">
        <v>84</v>
      </c>
      <c r="Q8813" s="34">
        <v>103</v>
      </c>
      <c r="R8813" s="34">
        <v>95</v>
      </c>
      <c r="S8813" s="34">
        <v>111</v>
      </c>
      <c r="T8813" s="34">
        <v>96</v>
      </c>
      <c r="U8813" s="34">
        <v>87</v>
      </c>
      <c r="V8813" s="34">
        <v>64</v>
      </c>
      <c r="W8813" s="34">
        <v>132</v>
      </c>
      <c r="X8813" s="34">
        <v>105</v>
      </c>
      <c r="Y8813" s="34">
        <v>119</v>
      </c>
      <c r="Z8813" s="34">
        <v>59</v>
      </c>
      <c r="AA8813" s="34">
        <v>107</v>
      </c>
      <c r="AB8813" s="34">
        <v>88</v>
      </c>
      <c r="AC8813" s="34">
        <v>145</v>
      </c>
    </row>
    <row r="8814" spans="1:29" x14ac:dyDescent="0.2">
      <c r="A8814" s="34" t="s">
        <v>69307</v>
      </c>
      <c r="B8814" s="34">
        <v>75</v>
      </c>
      <c r="C8814" s="34">
        <v>41</v>
      </c>
      <c r="D8814" s="34">
        <v>39</v>
      </c>
      <c r="E8814" s="34">
        <v>45</v>
      </c>
      <c r="F8814" s="34">
        <v>39</v>
      </c>
      <c r="G8814" s="34">
        <v>11</v>
      </c>
      <c r="H8814" s="34">
        <v>49</v>
      </c>
      <c r="I8814" s="34">
        <v>36</v>
      </c>
      <c r="J8814" s="34">
        <v>56</v>
      </c>
      <c r="K8814" s="34">
        <v>32</v>
      </c>
      <c r="L8814" s="34">
        <v>43</v>
      </c>
      <c r="M8814" s="34">
        <v>46</v>
      </c>
      <c r="N8814" s="34">
        <v>33</v>
      </c>
      <c r="O8814" s="34">
        <v>26</v>
      </c>
      <c r="P8814" s="34">
        <v>41</v>
      </c>
      <c r="Q8814" s="34">
        <v>55</v>
      </c>
      <c r="R8814" s="34">
        <v>59</v>
      </c>
      <c r="S8814" s="34">
        <v>44</v>
      </c>
      <c r="T8814" s="34">
        <v>59</v>
      </c>
      <c r="U8814" s="34">
        <v>75</v>
      </c>
      <c r="V8814" s="34">
        <v>55</v>
      </c>
      <c r="W8814" s="34">
        <v>81</v>
      </c>
      <c r="X8814" s="34">
        <v>68</v>
      </c>
      <c r="Y8814" s="34">
        <v>83</v>
      </c>
      <c r="Z8814" s="34">
        <v>44</v>
      </c>
      <c r="AA8814" s="34">
        <v>64</v>
      </c>
      <c r="AB8814" s="34">
        <v>119</v>
      </c>
      <c r="AC8814" s="34">
        <v>63</v>
      </c>
    </row>
    <row r="8815" spans="1:29" x14ac:dyDescent="0.2">
      <c r="A8815" s="34" t="s">
        <v>69308</v>
      </c>
      <c r="B8815" s="34">
        <v>105</v>
      </c>
      <c r="C8815" s="34">
        <v>141</v>
      </c>
      <c r="D8815" s="34">
        <v>117</v>
      </c>
      <c r="E8815" s="34">
        <v>143</v>
      </c>
      <c r="F8815" s="34">
        <v>113</v>
      </c>
      <c r="G8815" s="34">
        <v>178</v>
      </c>
      <c r="H8815" s="34">
        <v>127</v>
      </c>
      <c r="I8815" s="34">
        <v>132</v>
      </c>
      <c r="J8815" s="34">
        <v>105</v>
      </c>
      <c r="K8815" s="34">
        <v>105</v>
      </c>
      <c r="L8815" s="34">
        <v>93</v>
      </c>
      <c r="M8815" s="34">
        <v>107</v>
      </c>
      <c r="N8815" s="34">
        <v>88</v>
      </c>
      <c r="O8815" s="34">
        <v>141</v>
      </c>
      <c r="P8815" s="34">
        <v>95</v>
      </c>
      <c r="Q8815" s="34">
        <v>170</v>
      </c>
      <c r="R8815" s="34">
        <v>160</v>
      </c>
      <c r="S8815" s="34">
        <v>142</v>
      </c>
      <c r="T8815" s="34">
        <v>139</v>
      </c>
      <c r="U8815" s="34">
        <v>153</v>
      </c>
      <c r="V8815" s="34">
        <v>143</v>
      </c>
      <c r="W8815" s="34">
        <v>114</v>
      </c>
      <c r="X8815" s="34">
        <v>180</v>
      </c>
      <c r="Y8815" s="34">
        <v>184</v>
      </c>
      <c r="Z8815" s="34">
        <v>100</v>
      </c>
      <c r="AA8815" s="34">
        <v>186</v>
      </c>
      <c r="AB8815" s="34">
        <v>134</v>
      </c>
      <c r="AC8815" s="34">
        <v>205</v>
      </c>
    </row>
    <row r="8816" spans="1:29" x14ac:dyDescent="0.2">
      <c r="A8816" s="34" t="s">
        <v>69309</v>
      </c>
      <c r="B8816" s="34">
        <v>103</v>
      </c>
      <c r="C8816" s="34">
        <v>150</v>
      </c>
      <c r="D8816" s="34">
        <v>145</v>
      </c>
      <c r="E8816" s="34">
        <v>168</v>
      </c>
      <c r="F8816" s="34">
        <v>151</v>
      </c>
      <c r="G8816" s="34">
        <v>164</v>
      </c>
      <c r="H8816" s="34">
        <v>175</v>
      </c>
      <c r="I8816" s="34">
        <v>121</v>
      </c>
      <c r="J8816" s="34">
        <v>165</v>
      </c>
      <c r="K8816" s="34">
        <v>136</v>
      </c>
      <c r="L8816" s="34">
        <v>131</v>
      </c>
      <c r="M8816" s="34">
        <v>147</v>
      </c>
      <c r="N8816" s="34">
        <v>129</v>
      </c>
      <c r="O8816" s="34">
        <v>142</v>
      </c>
      <c r="P8816" s="34">
        <v>146</v>
      </c>
      <c r="Q8816" s="34">
        <v>169</v>
      </c>
      <c r="R8816" s="34">
        <v>210</v>
      </c>
      <c r="S8816" s="34">
        <v>182</v>
      </c>
      <c r="T8816" s="34">
        <v>200</v>
      </c>
      <c r="U8816" s="34">
        <v>155</v>
      </c>
      <c r="V8816" s="34">
        <v>185</v>
      </c>
      <c r="W8816" s="34">
        <v>263</v>
      </c>
      <c r="X8816" s="34">
        <v>175</v>
      </c>
      <c r="Y8816" s="34">
        <v>182</v>
      </c>
      <c r="Z8816" s="34">
        <v>166</v>
      </c>
      <c r="AA8816" s="34">
        <v>174</v>
      </c>
      <c r="AB8816" s="34">
        <v>249</v>
      </c>
      <c r="AC8816" s="34">
        <v>247</v>
      </c>
    </row>
    <row r="8817" spans="1:29" x14ac:dyDescent="0.2">
      <c r="A8817" s="34" t="s">
        <v>69310</v>
      </c>
      <c r="B8817" s="34">
        <v>97</v>
      </c>
      <c r="C8817" s="34">
        <v>81</v>
      </c>
      <c r="D8817" s="34">
        <v>115</v>
      </c>
      <c r="E8817" s="34">
        <v>130</v>
      </c>
      <c r="F8817" s="34">
        <v>89</v>
      </c>
      <c r="G8817" s="34">
        <v>110</v>
      </c>
      <c r="H8817" s="34">
        <v>80</v>
      </c>
      <c r="I8817" s="34">
        <v>85</v>
      </c>
      <c r="J8817" s="34">
        <v>72</v>
      </c>
      <c r="K8817" s="34">
        <v>135</v>
      </c>
      <c r="L8817" s="34">
        <v>57</v>
      </c>
      <c r="M8817" s="34">
        <v>84</v>
      </c>
      <c r="N8817" s="34">
        <v>93</v>
      </c>
      <c r="O8817" s="34">
        <v>73</v>
      </c>
      <c r="P8817" s="34">
        <v>84</v>
      </c>
      <c r="Q8817" s="34">
        <v>123</v>
      </c>
      <c r="R8817" s="34">
        <v>119</v>
      </c>
      <c r="S8817" s="34">
        <v>130</v>
      </c>
      <c r="T8817" s="34">
        <v>121</v>
      </c>
      <c r="U8817" s="34">
        <v>94</v>
      </c>
      <c r="V8817" s="34">
        <v>125</v>
      </c>
      <c r="W8817" s="34">
        <v>135</v>
      </c>
      <c r="X8817" s="34">
        <v>102</v>
      </c>
      <c r="Y8817" s="34">
        <v>108</v>
      </c>
      <c r="Z8817" s="34">
        <v>110</v>
      </c>
      <c r="AA8817" s="34">
        <v>155</v>
      </c>
      <c r="AB8817" s="34">
        <v>85</v>
      </c>
      <c r="AC8817" s="34">
        <v>183</v>
      </c>
    </row>
    <row r="8818" spans="1:29" x14ac:dyDescent="0.2">
      <c r="A8818" s="34" t="s">
        <v>69311</v>
      </c>
      <c r="B8818" s="34">
        <v>106</v>
      </c>
      <c r="C8818" s="34">
        <v>104</v>
      </c>
      <c r="D8818" s="34">
        <v>149</v>
      </c>
      <c r="E8818" s="34">
        <v>134</v>
      </c>
      <c r="F8818" s="34">
        <v>141</v>
      </c>
      <c r="G8818" s="34">
        <v>164</v>
      </c>
      <c r="H8818" s="34">
        <v>131</v>
      </c>
      <c r="I8818" s="34">
        <v>113</v>
      </c>
      <c r="J8818" s="34">
        <v>118</v>
      </c>
      <c r="K8818" s="34">
        <v>143</v>
      </c>
      <c r="L8818" s="34">
        <v>92</v>
      </c>
      <c r="M8818" s="34">
        <v>97</v>
      </c>
      <c r="N8818" s="34">
        <v>94</v>
      </c>
      <c r="O8818" s="34">
        <v>124</v>
      </c>
      <c r="P8818" s="34">
        <v>110</v>
      </c>
      <c r="Q8818" s="34">
        <v>155</v>
      </c>
      <c r="R8818" s="34">
        <v>149</v>
      </c>
      <c r="S8818" s="34">
        <v>151</v>
      </c>
      <c r="T8818" s="34">
        <v>115</v>
      </c>
      <c r="U8818" s="34">
        <v>112</v>
      </c>
      <c r="V8818" s="34">
        <v>118</v>
      </c>
      <c r="W8818" s="34">
        <v>128</v>
      </c>
      <c r="X8818" s="34">
        <v>158</v>
      </c>
      <c r="Y8818" s="34">
        <v>137</v>
      </c>
      <c r="Z8818" s="34">
        <v>118</v>
      </c>
      <c r="AA8818" s="34">
        <v>183</v>
      </c>
      <c r="AB8818" s="34">
        <v>115</v>
      </c>
      <c r="AC8818" s="34">
        <v>165</v>
      </c>
    </row>
    <row r="8819" spans="1:29" x14ac:dyDescent="0.2">
      <c r="A8819" s="34" t="s">
        <v>69312</v>
      </c>
      <c r="B8819" s="34">
        <v>196</v>
      </c>
      <c r="C8819" s="34">
        <v>351</v>
      </c>
      <c r="D8819" s="34">
        <v>184</v>
      </c>
      <c r="E8819" s="34">
        <v>376</v>
      </c>
      <c r="F8819" s="34">
        <v>183</v>
      </c>
      <c r="G8819" s="34">
        <v>391</v>
      </c>
      <c r="H8819" s="34">
        <v>192</v>
      </c>
      <c r="I8819" s="34">
        <v>309</v>
      </c>
      <c r="J8819" s="34">
        <v>118</v>
      </c>
      <c r="K8819" s="34">
        <v>414</v>
      </c>
      <c r="L8819" s="34">
        <v>111</v>
      </c>
      <c r="M8819" s="34">
        <v>318</v>
      </c>
      <c r="N8819" s="34">
        <v>131</v>
      </c>
      <c r="O8819" s="34">
        <v>341</v>
      </c>
      <c r="P8819" s="34">
        <v>135</v>
      </c>
      <c r="Q8819" s="34">
        <v>404</v>
      </c>
      <c r="R8819" s="34">
        <v>207</v>
      </c>
      <c r="S8819" s="34">
        <v>409</v>
      </c>
      <c r="T8819" s="34">
        <v>139</v>
      </c>
      <c r="U8819" s="34">
        <v>361</v>
      </c>
      <c r="V8819" s="34">
        <v>188</v>
      </c>
      <c r="W8819" s="34">
        <v>338</v>
      </c>
      <c r="X8819" s="34">
        <v>198</v>
      </c>
      <c r="Y8819" s="34">
        <v>290</v>
      </c>
      <c r="Z8819" s="34">
        <v>162</v>
      </c>
      <c r="AA8819" s="34">
        <v>413</v>
      </c>
      <c r="AB8819" s="34">
        <v>192</v>
      </c>
      <c r="AC8819" s="34">
        <v>509</v>
      </c>
    </row>
    <row r="8820" spans="1:29" x14ac:dyDescent="0.2">
      <c r="A8820" s="34" t="s">
        <v>69313</v>
      </c>
      <c r="B8820" s="34">
        <v>58</v>
      </c>
      <c r="C8820" s="34">
        <v>72</v>
      </c>
      <c r="D8820" s="34">
        <v>68</v>
      </c>
      <c r="E8820" s="34">
        <v>102</v>
      </c>
      <c r="F8820" s="34">
        <v>68</v>
      </c>
      <c r="G8820" s="34">
        <v>112</v>
      </c>
      <c r="H8820" s="34">
        <v>60</v>
      </c>
      <c r="I8820" s="34">
        <v>88</v>
      </c>
      <c r="J8820" s="34">
        <v>66</v>
      </c>
      <c r="K8820" s="34">
        <v>82</v>
      </c>
      <c r="L8820" s="34">
        <v>44</v>
      </c>
      <c r="M8820" s="34">
        <v>89</v>
      </c>
      <c r="N8820" s="34">
        <v>40</v>
      </c>
      <c r="O8820" s="34">
        <v>93</v>
      </c>
      <c r="P8820" s="34">
        <v>67</v>
      </c>
      <c r="Q8820" s="34">
        <v>104</v>
      </c>
      <c r="R8820" s="34">
        <v>99</v>
      </c>
      <c r="S8820" s="34">
        <v>94</v>
      </c>
      <c r="T8820" s="34">
        <v>81</v>
      </c>
      <c r="U8820" s="34">
        <v>86</v>
      </c>
      <c r="V8820" s="34">
        <v>68</v>
      </c>
      <c r="W8820" s="34">
        <v>116</v>
      </c>
      <c r="X8820" s="34">
        <v>64</v>
      </c>
      <c r="Y8820" s="34">
        <v>111</v>
      </c>
      <c r="Z8820" s="34">
        <v>89</v>
      </c>
      <c r="AA8820" s="34">
        <v>109</v>
      </c>
      <c r="AB8820" s="34">
        <v>51</v>
      </c>
      <c r="AC8820" s="34">
        <v>155</v>
      </c>
    </row>
    <row r="8821" spans="1:29" x14ac:dyDescent="0.2">
      <c r="A8821" s="34" t="s">
        <v>69314</v>
      </c>
      <c r="B8821" s="34">
        <v>77</v>
      </c>
      <c r="C8821" s="34">
        <v>63</v>
      </c>
      <c r="D8821" s="34">
        <v>89</v>
      </c>
      <c r="E8821" s="34">
        <v>108</v>
      </c>
      <c r="F8821" s="34">
        <v>91</v>
      </c>
      <c r="G8821" s="34">
        <v>84</v>
      </c>
      <c r="H8821" s="34">
        <v>77</v>
      </c>
      <c r="I8821" s="34">
        <v>82</v>
      </c>
      <c r="J8821" s="34">
        <v>74</v>
      </c>
      <c r="K8821" s="34">
        <v>54</v>
      </c>
      <c r="L8821" s="34">
        <v>59</v>
      </c>
      <c r="M8821" s="34">
        <v>101</v>
      </c>
      <c r="N8821" s="34">
        <v>80</v>
      </c>
      <c r="O8821" s="34">
        <v>73</v>
      </c>
      <c r="P8821" s="34">
        <v>87</v>
      </c>
      <c r="Q8821" s="34">
        <v>115</v>
      </c>
      <c r="R8821" s="34">
        <v>136</v>
      </c>
      <c r="S8821" s="34">
        <v>85</v>
      </c>
      <c r="T8821" s="34">
        <v>104</v>
      </c>
      <c r="U8821" s="34">
        <v>89</v>
      </c>
      <c r="V8821" s="34">
        <v>96</v>
      </c>
      <c r="W8821" s="34">
        <v>85</v>
      </c>
      <c r="X8821" s="34">
        <v>108</v>
      </c>
      <c r="Y8821" s="34">
        <v>127</v>
      </c>
      <c r="Z8821" s="34">
        <v>112</v>
      </c>
      <c r="AA8821" s="34">
        <v>135</v>
      </c>
      <c r="AB8821" s="34">
        <v>97</v>
      </c>
      <c r="AC8821" s="34">
        <v>116</v>
      </c>
    </row>
    <row r="8822" spans="1:29" x14ac:dyDescent="0.2">
      <c r="A8822" s="34" t="s">
        <v>69315</v>
      </c>
      <c r="B8822" s="34">
        <v>58</v>
      </c>
      <c r="C8822" s="34">
        <v>45</v>
      </c>
      <c r="D8822" s="34">
        <v>62</v>
      </c>
      <c r="E8822" s="34">
        <v>50</v>
      </c>
      <c r="F8822" s="34">
        <v>54</v>
      </c>
      <c r="G8822" s="34">
        <v>56</v>
      </c>
      <c r="H8822" s="34">
        <v>64</v>
      </c>
      <c r="I8822" s="34">
        <v>63</v>
      </c>
      <c r="J8822" s="34">
        <v>46</v>
      </c>
      <c r="K8822" s="34">
        <v>55</v>
      </c>
      <c r="L8822" s="34">
        <v>56</v>
      </c>
      <c r="M8822" s="34">
        <v>42</v>
      </c>
      <c r="N8822" s="34">
        <v>47</v>
      </c>
      <c r="O8822" s="34">
        <v>47</v>
      </c>
      <c r="P8822" s="34">
        <v>53</v>
      </c>
      <c r="Q8822" s="34">
        <v>75</v>
      </c>
      <c r="R8822" s="34">
        <v>64</v>
      </c>
      <c r="S8822" s="34">
        <v>77</v>
      </c>
      <c r="T8822" s="34">
        <v>44</v>
      </c>
      <c r="U8822" s="34">
        <v>54</v>
      </c>
      <c r="V8822" s="34">
        <v>78</v>
      </c>
      <c r="W8822" s="34">
        <v>73</v>
      </c>
      <c r="X8822" s="34">
        <v>60</v>
      </c>
      <c r="Y8822" s="34">
        <v>82</v>
      </c>
      <c r="Z8822" s="34">
        <v>78</v>
      </c>
      <c r="AA8822" s="34">
        <v>52</v>
      </c>
      <c r="AB8822" s="34">
        <v>66</v>
      </c>
      <c r="AC8822" s="34">
        <v>95</v>
      </c>
    </row>
    <row r="8823" spans="1:29" x14ac:dyDescent="0.2">
      <c r="A8823" s="34" t="s">
        <v>69316</v>
      </c>
      <c r="B8823" s="34">
        <v>385</v>
      </c>
      <c r="C8823" s="34">
        <v>275</v>
      </c>
      <c r="D8823" s="34">
        <v>406</v>
      </c>
      <c r="E8823" s="34">
        <v>353</v>
      </c>
      <c r="F8823" s="34">
        <v>427</v>
      </c>
      <c r="G8823" s="34">
        <v>380</v>
      </c>
      <c r="H8823" s="34">
        <v>390</v>
      </c>
      <c r="I8823" s="34">
        <v>346</v>
      </c>
      <c r="J8823" s="34">
        <v>376</v>
      </c>
      <c r="K8823" s="34">
        <v>387</v>
      </c>
      <c r="L8823" s="34">
        <v>296</v>
      </c>
      <c r="M8823" s="34">
        <v>287</v>
      </c>
      <c r="N8823" s="34">
        <v>318</v>
      </c>
      <c r="O8823" s="34">
        <v>348</v>
      </c>
      <c r="P8823" s="34">
        <v>379</v>
      </c>
      <c r="Q8823" s="34">
        <v>501</v>
      </c>
      <c r="R8823" s="34">
        <v>529</v>
      </c>
      <c r="S8823" s="34">
        <v>456</v>
      </c>
      <c r="T8823" s="34">
        <v>396</v>
      </c>
      <c r="U8823" s="34">
        <v>392</v>
      </c>
      <c r="V8823" s="34">
        <v>483</v>
      </c>
      <c r="W8823" s="34">
        <v>487</v>
      </c>
      <c r="X8823" s="34">
        <v>433</v>
      </c>
      <c r="Y8823" s="34">
        <v>456</v>
      </c>
      <c r="Z8823" s="34">
        <v>399</v>
      </c>
      <c r="AA8823" s="34">
        <v>512</v>
      </c>
      <c r="AB8823" s="34">
        <v>480</v>
      </c>
      <c r="AC8823" s="34">
        <v>563</v>
      </c>
    </row>
    <row r="8824" spans="1:29" x14ac:dyDescent="0.2">
      <c r="A8824" s="34" t="s">
        <v>69317</v>
      </c>
      <c r="B8824" s="34">
        <v>55</v>
      </c>
      <c r="C8824" s="34">
        <v>68</v>
      </c>
      <c r="D8824" s="34">
        <v>49</v>
      </c>
      <c r="E8824" s="34">
        <v>91</v>
      </c>
      <c r="F8824" s="34">
        <v>53</v>
      </c>
      <c r="G8824" s="34">
        <v>59</v>
      </c>
      <c r="H8824" s="34">
        <v>40</v>
      </c>
      <c r="I8824" s="34">
        <v>75</v>
      </c>
      <c r="J8824" s="34">
        <v>52</v>
      </c>
      <c r="K8824" s="34">
        <v>95</v>
      </c>
      <c r="L8824" s="34">
        <v>42</v>
      </c>
      <c r="M8824" s="34">
        <v>81</v>
      </c>
      <c r="N8824" s="34">
        <v>43</v>
      </c>
      <c r="O8824" s="34">
        <v>72</v>
      </c>
      <c r="P8824" s="34">
        <v>59</v>
      </c>
      <c r="Q8824" s="34">
        <v>99</v>
      </c>
      <c r="R8824" s="34">
        <v>56</v>
      </c>
      <c r="S8824" s="34">
        <v>136</v>
      </c>
      <c r="T8824" s="34">
        <v>50</v>
      </c>
      <c r="U8824" s="34">
        <v>68</v>
      </c>
      <c r="V8824" s="34">
        <v>45</v>
      </c>
      <c r="W8824" s="34">
        <v>99</v>
      </c>
      <c r="X8824" s="34">
        <v>53</v>
      </c>
      <c r="Y8824" s="34">
        <v>67</v>
      </c>
      <c r="Z8824" s="34">
        <v>63</v>
      </c>
      <c r="AA8824" s="34">
        <v>107</v>
      </c>
      <c r="AB8824" s="34">
        <v>65</v>
      </c>
      <c r="AC8824" s="34">
        <v>153</v>
      </c>
    </row>
    <row r="8825" spans="1:29" x14ac:dyDescent="0.2">
      <c r="A8825" s="34" t="s">
        <v>69318</v>
      </c>
      <c r="B8825" s="34">
        <v>99</v>
      </c>
      <c r="C8825" s="34">
        <v>51</v>
      </c>
      <c r="D8825" s="34">
        <v>49</v>
      </c>
      <c r="E8825" s="34">
        <v>65</v>
      </c>
      <c r="F8825" s="34">
        <v>73</v>
      </c>
      <c r="G8825" s="34">
        <v>69</v>
      </c>
      <c r="H8825" s="34">
        <v>100</v>
      </c>
      <c r="I8825" s="34">
        <v>47</v>
      </c>
      <c r="J8825" s="34">
        <v>65</v>
      </c>
      <c r="K8825" s="34">
        <v>56</v>
      </c>
      <c r="L8825" s="34">
        <v>80</v>
      </c>
      <c r="M8825" s="34">
        <v>37</v>
      </c>
      <c r="N8825" s="34">
        <v>64</v>
      </c>
      <c r="O8825" s="34">
        <v>72</v>
      </c>
      <c r="P8825" s="34">
        <v>91</v>
      </c>
      <c r="Q8825" s="34">
        <v>101</v>
      </c>
      <c r="R8825" s="34">
        <v>123</v>
      </c>
      <c r="S8825" s="34">
        <v>78</v>
      </c>
      <c r="T8825" s="34">
        <v>129</v>
      </c>
      <c r="U8825" s="34">
        <v>85</v>
      </c>
      <c r="V8825" s="34">
        <v>81</v>
      </c>
      <c r="W8825" s="34">
        <v>111</v>
      </c>
      <c r="X8825" s="34">
        <v>114</v>
      </c>
      <c r="Y8825" s="34">
        <v>84</v>
      </c>
      <c r="Z8825" s="34">
        <v>90</v>
      </c>
      <c r="AA8825" s="34">
        <v>101</v>
      </c>
      <c r="AB8825" s="34">
        <v>118</v>
      </c>
      <c r="AC8825" s="34">
        <v>99</v>
      </c>
    </row>
    <row r="8826" spans="1:29" x14ac:dyDescent="0.2">
      <c r="A8826" s="34" t="s">
        <v>69319</v>
      </c>
      <c r="B8826" s="34">
        <v>77</v>
      </c>
      <c r="C8826" s="34">
        <v>31</v>
      </c>
      <c r="D8826" s="34">
        <v>45</v>
      </c>
      <c r="E8826" s="34">
        <v>27</v>
      </c>
      <c r="F8826" s="34">
        <v>64</v>
      </c>
      <c r="G8826" s="34">
        <v>51</v>
      </c>
      <c r="H8826" s="34">
        <v>38</v>
      </c>
      <c r="I8826" s="34">
        <v>35</v>
      </c>
      <c r="J8826" s="34">
        <v>55</v>
      </c>
      <c r="K8826" s="34">
        <v>56</v>
      </c>
      <c r="L8826" s="34">
        <v>56</v>
      </c>
      <c r="M8826" s="34">
        <v>31</v>
      </c>
      <c r="N8826" s="34">
        <v>42</v>
      </c>
      <c r="O8826" s="34">
        <v>47</v>
      </c>
      <c r="P8826" s="34">
        <v>55</v>
      </c>
      <c r="Q8826" s="34">
        <v>54</v>
      </c>
      <c r="R8826" s="34">
        <v>53</v>
      </c>
      <c r="S8826" s="34">
        <v>56</v>
      </c>
      <c r="T8826" s="34">
        <v>69</v>
      </c>
      <c r="U8826" s="34">
        <v>37</v>
      </c>
      <c r="V8826" s="34">
        <v>86</v>
      </c>
      <c r="W8826" s="34">
        <v>60</v>
      </c>
      <c r="X8826" s="34">
        <v>77</v>
      </c>
      <c r="Y8826" s="34">
        <v>50</v>
      </c>
      <c r="Z8826" s="34">
        <v>68</v>
      </c>
      <c r="AA8826" s="34">
        <v>68</v>
      </c>
      <c r="AB8826" s="34">
        <v>91</v>
      </c>
      <c r="AC8826" s="34">
        <v>59</v>
      </c>
    </row>
    <row r="8827" spans="1:29" x14ac:dyDescent="0.2">
      <c r="A8827" s="34" t="s">
        <v>69320</v>
      </c>
      <c r="B8827" s="34">
        <v>46</v>
      </c>
      <c r="C8827" s="34">
        <v>38</v>
      </c>
      <c r="D8827" s="34">
        <v>62</v>
      </c>
      <c r="E8827" s="34">
        <v>27</v>
      </c>
      <c r="F8827" s="34">
        <v>23</v>
      </c>
      <c r="G8827" s="34">
        <v>47</v>
      </c>
      <c r="H8827" s="34">
        <v>27</v>
      </c>
      <c r="I8827" s="34">
        <v>35</v>
      </c>
      <c r="J8827" s="34">
        <v>31</v>
      </c>
      <c r="K8827" s="34">
        <v>54</v>
      </c>
      <c r="L8827" s="34">
        <v>13</v>
      </c>
      <c r="M8827" s="34">
        <v>22</v>
      </c>
      <c r="N8827" s="34">
        <v>22</v>
      </c>
      <c r="O8827" s="34">
        <v>39</v>
      </c>
      <c r="P8827" s="34">
        <v>26</v>
      </c>
      <c r="Q8827" s="34">
        <v>58</v>
      </c>
      <c r="R8827" s="34">
        <v>22</v>
      </c>
      <c r="S8827" s="34">
        <v>38</v>
      </c>
      <c r="T8827" s="34">
        <v>48</v>
      </c>
      <c r="U8827" s="34">
        <v>24</v>
      </c>
      <c r="V8827" s="34">
        <v>41</v>
      </c>
      <c r="W8827" s="34">
        <v>51</v>
      </c>
      <c r="X8827" s="34">
        <v>30</v>
      </c>
      <c r="Y8827" s="34">
        <v>41</v>
      </c>
      <c r="Z8827" s="34">
        <v>35</v>
      </c>
      <c r="AA8827" s="34">
        <v>44</v>
      </c>
      <c r="AB8827" s="34">
        <v>32</v>
      </c>
      <c r="AC8827" s="34">
        <v>61</v>
      </c>
    </row>
    <row r="8828" spans="1:29" x14ac:dyDescent="0.2">
      <c r="A8828" s="34" t="s">
        <v>69321</v>
      </c>
      <c r="B8828" s="34">
        <v>135</v>
      </c>
      <c r="C8828" s="34">
        <v>162</v>
      </c>
      <c r="D8828" s="34">
        <v>113</v>
      </c>
      <c r="E8828" s="34">
        <v>203</v>
      </c>
      <c r="F8828" s="34">
        <v>126</v>
      </c>
      <c r="G8828" s="34">
        <v>124</v>
      </c>
      <c r="H8828" s="34">
        <v>106</v>
      </c>
      <c r="I8828" s="34">
        <v>149</v>
      </c>
      <c r="J8828" s="34">
        <v>127</v>
      </c>
      <c r="K8828" s="34">
        <v>169</v>
      </c>
      <c r="L8828" s="34">
        <v>161</v>
      </c>
      <c r="M8828" s="34">
        <v>137</v>
      </c>
      <c r="N8828" s="34">
        <v>112</v>
      </c>
      <c r="O8828" s="34">
        <v>201</v>
      </c>
      <c r="P8828" s="34">
        <v>123</v>
      </c>
      <c r="Q8828" s="34">
        <v>249</v>
      </c>
      <c r="R8828" s="34">
        <v>181</v>
      </c>
      <c r="S8828" s="34">
        <v>266</v>
      </c>
      <c r="T8828" s="34">
        <v>186</v>
      </c>
      <c r="U8828" s="34">
        <v>219</v>
      </c>
      <c r="V8828" s="34">
        <v>152</v>
      </c>
      <c r="W8828" s="34">
        <v>377</v>
      </c>
      <c r="X8828" s="34">
        <v>139</v>
      </c>
      <c r="Y8828" s="34">
        <v>331</v>
      </c>
      <c r="Z8828" s="34">
        <v>131</v>
      </c>
      <c r="AA8828" s="34">
        <v>274</v>
      </c>
      <c r="AB8828" s="34">
        <v>191</v>
      </c>
      <c r="AC8828" s="34">
        <v>433</v>
      </c>
    </row>
    <row r="8829" spans="1:29" x14ac:dyDescent="0.2">
      <c r="A8829" s="34" t="s">
        <v>69322</v>
      </c>
      <c r="B8829" s="34">
        <v>52</v>
      </c>
      <c r="C8829" s="34">
        <v>121</v>
      </c>
      <c r="D8829" s="34">
        <v>144</v>
      </c>
      <c r="E8829" s="34">
        <v>165</v>
      </c>
      <c r="F8829" s="34">
        <v>99</v>
      </c>
      <c r="G8829" s="34">
        <v>150</v>
      </c>
      <c r="H8829" s="34">
        <v>87</v>
      </c>
      <c r="I8829" s="34">
        <v>160</v>
      </c>
      <c r="J8829" s="34">
        <v>61</v>
      </c>
      <c r="K8829" s="34">
        <v>154</v>
      </c>
      <c r="L8829" s="34">
        <v>41</v>
      </c>
      <c r="M8829" s="34">
        <v>103</v>
      </c>
      <c r="N8829" s="34">
        <v>83</v>
      </c>
      <c r="O8829" s="34">
        <v>93</v>
      </c>
      <c r="P8829" s="34">
        <v>79</v>
      </c>
      <c r="Q8829" s="34">
        <v>116</v>
      </c>
      <c r="R8829" s="34">
        <v>90</v>
      </c>
      <c r="S8829" s="34">
        <v>180</v>
      </c>
      <c r="T8829" s="34">
        <v>46</v>
      </c>
      <c r="U8829" s="34">
        <v>114</v>
      </c>
      <c r="V8829" s="34">
        <v>87</v>
      </c>
      <c r="W8829" s="34">
        <v>95</v>
      </c>
      <c r="X8829" s="34">
        <v>119</v>
      </c>
      <c r="Y8829" s="34">
        <v>85</v>
      </c>
      <c r="Z8829" s="34">
        <v>118</v>
      </c>
      <c r="AA8829" s="34">
        <v>135</v>
      </c>
      <c r="AB8829" s="34">
        <v>61</v>
      </c>
      <c r="AC8829" s="34">
        <v>203</v>
      </c>
    </row>
    <row r="8830" spans="1:29" x14ac:dyDescent="0.2">
      <c r="A8830" s="34" t="s">
        <v>69323</v>
      </c>
      <c r="B8830" s="34">
        <v>94</v>
      </c>
      <c r="C8830" s="34">
        <v>100</v>
      </c>
      <c r="D8830" s="34">
        <v>103</v>
      </c>
      <c r="E8830" s="34">
        <v>112</v>
      </c>
      <c r="F8830" s="34">
        <v>137</v>
      </c>
      <c r="G8830" s="34">
        <v>148</v>
      </c>
      <c r="H8830" s="34">
        <v>128</v>
      </c>
      <c r="I8830" s="34">
        <v>93</v>
      </c>
      <c r="J8830" s="34">
        <v>126</v>
      </c>
      <c r="K8830" s="34">
        <v>115</v>
      </c>
      <c r="L8830" s="34">
        <v>120</v>
      </c>
      <c r="M8830" s="34">
        <v>108</v>
      </c>
      <c r="N8830" s="34">
        <v>109</v>
      </c>
      <c r="O8830" s="34">
        <v>131</v>
      </c>
      <c r="P8830" s="34">
        <v>103</v>
      </c>
      <c r="Q8830" s="34">
        <v>138</v>
      </c>
      <c r="R8830" s="34">
        <v>190</v>
      </c>
      <c r="S8830" s="34">
        <v>124</v>
      </c>
      <c r="T8830" s="34">
        <v>178</v>
      </c>
      <c r="U8830" s="34">
        <v>134</v>
      </c>
      <c r="V8830" s="34">
        <v>139</v>
      </c>
      <c r="W8830" s="34">
        <v>141</v>
      </c>
      <c r="X8830" s="34">
        <v>144</v>
      </c>
      <c r="Y8830" s="34">
        <v>150</v>
      </c>
      <c r="Z8830" s="34">
        <v>118</v>
      </c>
      <c r="AA8830" s="34">
        <v>124</v>
      </c>
      <c r="AB8830" s="34">
        <v>170</v>
      </c>
      <c r="AC8830" s="34">
        <v>230</v>
      </c>
    </row>
    <row r="8831" spans="1:29" x14ac:dyDescent="0.2">
      <c r="A8831" s="34" t="s">
        <v>69324</v>
      </c>
      <c r="B8831" s="34">
        <v>74</v>
      </c>
      <c r="C8831" s="34">
        <v>74</v>
      </c>
      <c r="D8831" s="34">
        <v>59</v>
      </c>
      <c r="E8831" s="34">
        <v>98</v>
      </c>
      <c r="F8831" s="34">
        <v>77</v>
      </c>
      <c r="G8831" s="34">
        <v>76</v>
      </c>
      <c r="H8831" s="34">
        <v>55</v>
      </c>
      <c r="I8831" s="34">
        <v>88</v>
      </c>
      <c r="J8831" s="34">
        <v>80</v>
      </c>
      <c r="K8831" s="34">
        <v>83</v>
      </c>
      <c r="L8831" s="34">
        <v>65</v>
      </c>
      <c r="M8831" s="34">
        <v>64</v>
      </c>
      <c r="N8831" s="34">
        <v>64</v>
      </c>
      <c r="O8831" s="34">
        <v>60</v>
      </c>
      <c r="P8831" s="34">
        <v>79</v>
      </c>
      <c r="Q8831" s="34">
        <v>119</v>
      </c>
      <c r="R8831" s="34">
        <v>116</v>
      </c>
      <c r="S8831" s="34">
        <v>133</v>
      </c>
      <c r="T8831" s="34">
        <v>88</v>
      </c>
      <c r="U8831" s="34">
        <v>80</v>
      </c>
      <c r="V8831" s="34">
        <v>84</v>
      </c>
      <c r="W8831" s="34">
        <v>149</v>
      </c>
      <c r="X8831" s="34">
        <v>76</v>
      </c>
      <c r="Y8831" s="34">
        <v>130</v>
      </c>
      <c r="Z8831" s="34">
        <v>99</v>
      </c>
      <c r="AA8831" s="34">
        <v>123</v>
      </c>
      <c r="AB8831" s="34">
        <v>152</v>
      </c>
      <c r="AC8831" s="34">
        <v>169</v>
      </c>
    </row>
    <row r="8832" spans="1:29" x14ac:dyDescent="0.2">
      <c r="A8832" s="34" t="s">
        <v>69325</v>
      </c>
      <c r="B8832" s="34">
        <v>82</v>
      </c>
      <c r="C8832" s="34">
        <v>77</v>
      </c>
      <c r="D8832" s="34">
        <v>139</v>
      </c>
      <c r="E8832" s="34">
        <v>100</v>
      </c>
      <c r="F8832" s="34">
        <v>149</v>
      </c>
      <c r="G8832" s="34">
        <v>144</v>
      </c>
      <c r="H8832" s="34">
        <v>96</v>
      </c>
      <c r="I8832" s="34">
        <v>66</v>
      </c>
      <c r="J8832" s="34">
        <v>98</v>
      </c>
      <c r="K8832" s="34">
        <v>107</v>
      </c>
      <c r="L8832" s="34">
        <v>72</v>
      </c>
      <c r="M8832" s="34">
        <v>91</v>
      </c>
      <c r="N8832" s="34">
        <v>87</v>
      </c>
      <c r="O8832" s="34">
        <v>80</v>
      </c>
      <c r="P8832" s="34">
        <v>94</v>
      </c>
      <c r="Q8832" s="34">
        <v>107</v>
      </c>
      <c r="R8832" s="34">
        <v>125</v>
      </c>
      <c r="S8832" s="34">
        <v>102</v>
      </c>
      <c r="T8832" s="34">
        <v>68</v>
      </c>
      <c r="U8832" s="34">
        <v>96</v>
      </c>
      <c r="V8832" s="34">
        <v>112</v>
      </c>
      <c r="W8832" s="34">
        <v>87</v>
      </c>
      <c r="X8832" s="34">
        <v>106</v>
      </c>
      <c r="Y8832" s="34">
        <v>83</v>
      </c>
      <c r="Z8832" s="34">
        <v>109</v>
      </c>
      <c r="AA8832" s="34">
        <v>161</v>
      </c>
      <c r="AB8832" s="34">
        <v>119</v>
      </c>
      <c r="AC8832" s="34">
        <v>160</v>
      </c>
    </row>
    <row r="8833" spans="1:29" x14ac:dyDescent="0.2">
      <c r="A8833" s="34" t="s">
        <v>69326</v>
      </c>
      <c r="B8833" s="34">
        <v>109</v>
      </c>
      <c r="C8833" s="34">
        <v>116</v>
      </c>
      <c r="D8833" s="34">
        <v>121</v>
      </c>
      <c r="E8833" s="34">
        <v>134</v>
      </c>
      <c r="F8833" s="34">
        <v>141</v>
      </c>
      <c r="G8833" s="34">
        <v>98</v>
      </c>
      <c r="H8833" s="34">
        <v>122</v>
      </c>
      <c r="I8833" s="34">
        <v>97</v>
      </c>
      <c r="J8833" s="34">
        <v>101</v>
      </c>
      <c r="K8833" s="34">
        <v>96</v>
      </c>
      <c r="L8833" s="34">
        <v>96</v>
      </c>
      <c r="M8833" s="34">
        <v>134</v>
      </c>
      <c r="N8833" s="34">
        <v>94</v>
      </c>
      <c r="O8833" s="34">
        <v>90</v>
      </c>
      <c r="P8833" s="34">
        <v>82</v>
      </c>
      <c r="Q8833" s="34">
        <v>135</v>
      </c>
      <c r="R8833" s="34">
        <v>143</v>
      </c>
      <c r="S8833" s="34">
        <v>159</v>
      </c>
      <c r="T8833" s="34">
        <v>117</v>
      </c>
      <c r="U8833" s="34">
        <v>131</v>
      </c>
      <c r="V8833" s="34">
        <v>193</v>
      </c>
      <c r="W8833" s="34">
        <v>156</v>
      </c>
      <c r="X8833" s="34">
        <v>123</v>
      </c>
      <c r="Y8833" s="34">
        <v>134</v>
      </c>
      <c r="Z8833" s="34">
        <v>110</v>
      </c>
      <c r="AA8833" s="34">
        <v>177</v>
      </c>
      <c r="AB8833" s="34">
        <v>169</v>
      </c>
      <c r="AC8833" s="34">
        <v>187</v>
      </c>
    </row>
    <row r="8834" spans="1:29" x14ac:dyDescent="0.2">
      <c r="A8834" s="34" t="s">
        <v>69327</v>
      </c>
      <c r="B8834" s="34">
        <v>41</v>
      </c>
      <c r="C8834" s="34">
        <v>67</v>
      </c>
      <c r="D8834" s="34">
        <v>70</v>
      </c>
      <c r="E8834" s="34">
        <v>77</v>
      </c>
      <c r="F8834" s="34">
        <v>44</v>
      </c>
      <c r="G8834" s="34">
        <v>73</v>
      </c>
      <c r="H8834" s="34">
        <v>32</v>
      </c>
      <c r="I8834" s="34">
        <v>64</v>
      </c>
      <c r="J8834" s="34">
        <v>32</v>
      </c>
      <c r="K8834" s="34">
        <v>85</v>
      </c>
      <c r="L8834" s="34">
        <v>12</v>
      </c>
      <c r="M8834" s="34">
        <v>66</v>
      </c>
      <c r="N8834" s="34">
        <v>39</v>
      </c>
      <c r="O8834" s="34">
        <v>61</v>
      </c>
      <c r="P8834" s="34">
        <v>45</v>
      </c>
      <c r="Q8834" s="34">
        <v>72</v>
      </c>
      <c r="R8834" s="34">
        <v>40</v>
      </c>
      <c r="S8834" s="34">
        <v>106</v>
      </c>
      <c r="T8834" s="34">
        <v>25</v>
      </c>
      <c r="U8834" s="34">
        <v>51</v>
      </c>
      <c r="V8834" s="34">
        <v>52</v>
      </c>
      <c r="W8834" s="34">
        <v>74</v>
      </c>
      <c r="X8834" s="34">
        <v>57</v>
      </c>
      <c r="Y8834" s="34">
        <v>43</v>
      </c>
      <c r="Z8834" s="34">
        <v>102</v>
      </c>
      <c r="AA8834" s="34">
        <v>67</v>
      </c>
      <c r="AB8834" s="34">
        <v>25</v>
      </c>
      <c r="AC8834" s="34">
        <v>133</v>
      </c>
    </row>
    <row r="8835" spans="1:29" x14ac:dyDescent="0.2">
      <c r="A8835" s="34" t="s">
        <v>69328</v>
      </c>
      <c r="B8835" s="34">
        <v>247</v>
      </c>
      <c r="C8835" s="34">
        <v>195</v>
      </c>
      <c r="D8835" s="34">
        <v>263</v>
      </c>
      <c r="E8835" s="34">
        <v>240</v>
      </c>
      <c r="F8835" s="34">
        <v>288</v>
      </c>
      <c r="G8835" s="34">
        <v>241</v>
      </c>
      <c r="H8835" s="34">
        <v>263</v>
      </c>
      <c r="I8835" s="34">
        <v>196</v>
      </c>
      <c r="J8835" s="34">
        <v>271</v>
      </c>
      <c r="K8835" s="34">
        <v>257</v>
      </c>
      <c r="L8835" s="34">
        <v>172</v>
      </c>
      <c r="M8835" s="34">
        <v>204</v>
      </c>
      <c r="N8835" s="34">
        <v>247</v>
      </c>
      <c r="O8835" s="34">
        <v>208</v>
      </c>
      <c r="P8835" s="34">
        <v>173</v>
      </c>
      <c r="Q8835" s="34">
        <v>333</v>
      </c>
      <c r="R8835" s="34">
        <v>275</v>
      </c>
      <c r="S8835" s="34">
        <v>246</v>
      </c>
      <c r="T8835" s="34">
        <v>257</v>
      </c>
      <c r="U8835" s="34">
        <v>214</v>
      </c>
      <c r="V8835" s="34">
        <v>272</v>
      </c>
      <c r="W8835" s="34">
        <v>265</v>
      </c>
      <c r="X8835" s="34">
        <v>290</v>
      </c>
      <c r="Y8835" s="34">
        <v>234</v>
      </c>
      <c r="Z8835" s="34">
        <v>280</v>
      </c>
      <c r="AA8835" s="34">
        <v>270</v>
      </c>
      <c r="AB8835" s="34">
        <v>322</v>
      </c>
      <c r="AC8835" s="34">
        <v>358</v>
      </c>
    </row>
    <row r="8836" spans="1:29" x14ac:dyDescent="0.2">
      <c r="A8836" s="34" t="s">
        <v>69329</v>
      </c>
      <c r="B8836" s="34">
        <v>95</v>
      </c>
      <c r="C8836" s="34">
        <v>155</v>
      </c>
      <c r="D8836" s="34">
        <v>186</v>
      </c>
      <c r="E8836" s="34">
        <v>156</v>
      </c>
      <c r="F8836" s="34">
        <v>155</v>
      </c>
      <c r="G8836" s="34">
        <v>168</v>
      </c>
      <c r="H8836" s="34">
        <v>199</v>
      </c>
      <c r="I8836" s="34">
        <v>162</v>
      </c>
      <c r="J8836" s="34">
        <v>143</v>
      </c>
      <c r="K8836" s="34">
        <v>190</v>
      </c>
      <c r="L8836" s="34">
        <v>128</v>
      </c>
      <c r="M8836" s="34">
        <v>131</v>
      </c>
      <c r="N8836" s="34">
        <v>140</v>
      </c>
      <c r="O8836" s="34">
        <v>96</v>
      </c>
      <c r="P8836" s="34">
        <v>149</v>
      </c>
      <c r="Q8836" s="34">
        <v>215</v>
      </c>
      <c r="R8836" s="34">
        <v>218</v>
      </c>
      <c r="S8836" s="34">
        <v>200</v>
      </c>
      <c r="T8836" s="34">
        <v>168</v>
      </c>
      <c r="U8836" s="34">
        <v>161</v>
      </c>
      <c r="V8836" s="34">
        <v>186</v>
      </c>
      <c r="W8836" s="34">
        <v>192</v>
      </c>
      <c r="X8836" s="34">
        <v>198</v>
      </c>
      <c r="Y8836" s="34">
        <v>156</v>
      </c>
      <c r="Z8836" s="34">
        <v>178</v>
      </c>
      <c r="AA8836" s="34">
        <v>225</v>
      </c>
      <c r="AB8836" s="34">
        <v>232</v>
      </c>
      <c r="AC8836" s="34">
        <v>225</v>
      </c>
    </row>
    <row r="8837" spans="1:29" x14ac:dyDescent="0.2">
      <c r="A8837" s="34" t="s">
        <v>69330</v>
      </c>
      <c r="B8837" s="34">
        <v>54</v>
      </c>
      <c r="C8837" s="34">
        <v>77</v>
      </c>
      <c r="D8837" s="34">
        <v>95</v>
      </c>
      <c r="E8837" s="34">
        <v>77</v>
      </c>
      <c r="F8837" s="34">
        <v>94</v>
      </c>
      <c r="G8837" s="34">
        <v>76</v>
      </c>
      <c r="H8837" s="34">
        <v>56</v>
      </c>
      <c r="I8837" s="34">
        <v>72</v>
      </c>
      <c r="J8837" s="34">
        <v>53</v>
      </c>
      <c r="K8837" s="34">
        <v>83</v>
      </c>
      <c r="L8837" s="34">
        <v>44</v>
      </c>
      <c r="M8837" s="34">
        <v>82</v>
      </c>
      <c r="N8837" s="34">
        <v>59</v>
      </c>
      <c r="O8837" s="34">
        <v>72</v>
      </c>
      <c r="P8837" s="34">
        <v>48</v>
      </c>
      <c r="Q8837" s="34">
        <v>87</v>
      </c>
      <c r="R8837" s="34">
        <v>76</v>
      </c>
      <c r="S8837" s="34">
        <v>106</v>
      </c>
      <c r="T8837" s="34">
        <v>53</v>
      </c>
      <c r="U8837" s="34">
        <v>65</v>
      </c>
      <c r="V8837" s="34">
        <v>86</v>
      </c>
      <c r="W8837" s="34">
        <v>61</v>
      </c>
      <c r="X8837" s="34">
        <v>75</v>
      </c>
      <c r="Y8837" s="34">
        <v>87</v>
      </c>
      <c r="Z8837" s="34">
        <v>77</v>
      </c>
      <c r="AA8837" s="34">
        <v>80</v>
      </c>
      <c r="AB8837" s="34">
        <v>66</v>
      </c>
      <c r="AC8837" s="34">
        <v>125</v>
      </c>
    </row>
    <row r="8838" spans="1:29" x14ac:dyDescent="0.2">
      <c r="A8838" s="34" t="s">
        <v>69331</v>
      </c>
      <c r="B8838" s="34">
        <v>13</v>
      </c>
      <c r="C8838" s="34">
        <v>2</v>
      </c>
      <c r="D8838" s="34">
        <v>5</v>
      </c>
      <c r="E8838" s="34">
        <v>11</v>
      </c>
      <c r="F8838" s="34">
        <v>16</v>
      </c>
      <c r="G8838" s="34">
        <v>2</v>
      </c>
      <c r="H8838" s="34">
        <v>5</v>
      </c>
      <c r="I8838" s="34">
        <v>16</v>
      </c>
      <c r="J8838" s="34">
        <v>5</v>
      </c>
      <c r="K8838" s="34">
        <v>2</v>
      </c>
      <c r="L8838" s="34">
        <v>11</v>
      </c>
      <c r="M8838" s="34">
        <v>12</v>
      </c>
      <c r="N8838" s="34">
        <v>5</v>
      </c>
      <c r="O8838" s="34">
        <v>2</v>
      </c>
      <c r="P8838" s="34">
        <v>13</v>
      </c>
      <c r="Q8838" s="34">
        <v>12</v>
      </c>
      <c r="R8838" s="34">
        <v>11</v>
      </c>
      <c r="S8838" s="34">
        <v>7</v>
      </c>
      <c r="T8838" s="34">
        <v>15</v>
      </c>
      <c r="U8838" s="34">
        <v>3</v>
      </c>
      <c r="V8838" s="34">
        <v>12</v>
      </c>
      <c r="W8838" s="34">
        <v>12</v>
      </c>
      <c r="X8838" s="34">
        <v>13</v>
      </c>
      <c r="Y8838" s="34">
        <v>6</v>
      </c>
      <c r="Z8838" s="34">
        <v>7</v>
      </c>
      <c r="AA8838" s="34">
        <v>8</v>
      </c>
      <c r="AB8838" s="34">
        <v>16</v>
      </c>
      <c r="AC8838" s="34">
        <v>10</v>
      </c>
    </row>
    <row r="8839" spans="1:29" x14ac:dyDescent="0.2">
      <c r="A8839" s="34" t="s">
        <v>69332</v>
      </c>
      <c r="B8839" s="34">
        <v>101</v>
      </c>
      <c r="C8839" s="34">
        <v>47</v>
      </c>
      <c r="D8839" s="34">
        <v>54</v>
      </c>
      <c r="E8839" s="34">
        <v>84</v>
      </c>
      <c r="F8839" s="34">
        <v>70</v>
      </c>
      <c r="G8839" s="34">
        <v>33</v>
      </c>
      <c r="H8839" s="34">
        <v>54</v>
      </c>
      <c r="I8839" s="34">
        <v>83</v>
      </c>
      <c r="J8839" s="34">
        <v>51</v>
      </c>
      <c r="K8839" s="34">
        <v>60</v>
      </c>
      <c r="L8839" s="34">
        <v>38</v>
      </c>
      <c r="M8839" s="34">
        <v>47</v>
      </c>
      <c r="N8839" s="34">
        <v>42</v>
      </c>
      <c r="O8839" s="34">
        <v>52</v>
      </c>
      <c r="P8839" s="34">
        <v>53</v>
      </c>
      <c r="Q8839" s="34">
        <v>97</v>
      </c>
      <c r="R8839" s="34">
        <v>100</v>
      </c>
      <c r="S8839" s="34">
        <v>83</v>
      </c>
      <c r="T8839" s="34">
        <v>60</v>
      </c>
      <c r="U8839" s="34">
        <v>51</v>
      </c>
      <c r="V8839" s="34">
        <v>84</v>
      </c>
      <c r="W8839" s="34">
        <v>92</v>
      </c>
      <c r="X8839" s="34">
        <v>65</v>
      </c>
      <c r="Y8839" s="34">
        <v>81</v>
      </c>
      <c r="Z8839" s="34">
        <v>81</v>
      </c>
      <c r="AA8839" s="34">
        <v>66</v>
      </c>
      <c r="AB8839" s="34">
        <v>82</v>
      </c>
      <c r="AC8839" s="34">
        <v>87</v>
      </c>
    </row>
    <row r="8840" spans="1:29" x14ac:dyDescent="0.2">
      <c r="A8840" s="34" t="s">
        <v>69333</v>
      </c>
      <c r="B8840" s="34">
        <v>46</v>
      </c>
      <c r="C8840" s="34">
        <v>75</v>
      </c>
      <c r="D8840" s="34">
        <v>109</v>
      </c>
      <c r="E8840" s="34">
        <v>68</v>
      </c>
      <c r="F8840" s="34">
        <v>88</v>
      </c>
      <c r="G8840" s="34">
        <v>107</v>
      </c>
      <c r="H8840" s="34">
        <v>59</v>
      </c>
      <c r="I8840" s="34">
        <v>75</v>
      </c>
      <c r="J8840" s="34">
        <v>49</v>
      </c>
      <c r="K8840" s="34">
        <v>116</v>
      </c>
      <c r="L8840" s="34">
        <v>35</v>
      </c>
      <c r="M8840" s="34">
        <v>81</v>
      </c>
      <c r="N8840" s="34">
        <v>63</v>
      </c>
      <c r="O8840" s="34">
        <v>71</v>
      </c>
      <c r="P8840" s="34">
        <v>64</v>
      </c>
      <c r="Q8840" s="34">
        <v>88</v>
      </c>
      <c r="R8840" s="34">
        <v>79</v>
      </c>
      <c r="S8840" s="34">
        <v>118</v>
      </c>
      <c r="T8840" s="34">
        <v>55</v>
      </c>
      <c r="U8840" s="34">
        <v>70</v>
      </c>
      <c r="V8840" s="34">
        <v>73</v>
      </c>
      <c r="W8840" s="34">
        <v>59</v>
      </c>
      <c r="X8840" s="34">
        <v>127</v>
      </c>
      <c r="Y8840" s="34">
        <v>54</v>
      </c>
      <c r="Z8840" s="34">
        <v>77</v>
      </c>
      <c r="AA8840" s="34">
        <v>78</v>
      </c>
      <c r="AB8840" s="34">
        <v>60</v>
      </c>
      <c r="AC8840" s="34">
        <v>120</v>
      </c>
    </row>
    <row r="8841" spans="1:29" x14ac:dyDescent="0.2">
      <c r="A8841" s="34" t="s">
        <v>69334</v>
      </c>
      <c r="B8841" s="34">
        <v>126</v>
      </c>
      <c r="C8841" s="34">
        <v>197</v>
      </c>
      <c r="D8841" s="34">
        <v>140</v>
      </c>
      <c r="E8841" s="34">
        <v>199</v>
      </c>
      <c r="F8841" s="34">
        <v>123</v>
      </c>
      <c r="G8841" s="34">
        <v>232</v>
      </c>
      <c r="H8841" s="34">
        <v>138</v>
      </c>
      <c r="I8841" s="34">
        <v>201</v>
      </c>
      <c r="J8841" s="34">
        <v>125</v>
      </c>
      <c r="K8841" s="34">
        <v>221</v>
      </c>
      <c r="L8841" s="34">
        <v>153</v>
      </c>
      <c r="M8841" s="34">
        <v>187</v>
      </c>
      <c r="N8841" s="34">
        <v>113</v>
      </c>
      <c r="O8841" s="34">
        <v>202</v>
      </c>
      <c r="P8841" s="34">
        <v>94</v>
      </c>
      <c r="Q8841" s="34">
        <v>311</v>
      </c>
      <c r="R8841" s="34">
        <v>214</v>
      </c>
      <c r="S8841" s="34">
        <v>251</v>
      </c>
      <c r="T8841" s="34">
        <v>174</v>
      </c>
      <c r="U8841" s="34">
        <v>179</v>
      </c>
      <c r="V8841" s="34">
        <v>176</v>
      </c>
      <c r="W8841" s="34">
        <v>357</v>
      </c>
      <c r="X8841" s="34">
        <v>183</v>
      </c>
      <c r="Y8841" s="34">
        <v>297</v>
      </c>
      <c r="Z8841" s="34">
        <v>128</v>
      </c>
      <c r="AA8841" s="34">
        <v>256</v>
      </c>
      <c r="AB8841" s="34">
        <v>263</v>
      </c>
      <c r="AC8841" s="34">
        <v>359</v>
      </c>
    </row>
    <row r="8842" spans="1:29" x14ac:dyDescent="0.2">
      <c r="A8842" s="34" t="s">
        <v>69335</v>
      </c>
      <c r="B8842" s="34">
        <v>117</v>
      </c>
      <c r="C8842" s="34">
        <v>182</v>
      </c>
      <c r="D8842" s="34">
        <v>155</v>
      </c>
      <c r="E8842" s="34">
        <v>173</v>
      </c>
      <c r="F8842" s="34">
        <v>171</v>
      </c>
      <c r="G8842" s="34">
        <v>158</v>
      </c>
      <c r="H8842" s="34">
        <v>189</v>
      </c>
      <c r="I8842" s="34">
        <v>196</v>
      </c>
      <c r="J8842" s="34">
        <v>158</v>
      </c>
      <c r="K8842" s="34">
        <v>216</v>
      </c>
      <c r="L8842" s="34">
        <v>154</v>
      </c>
      <c r="M8842" s="34">
        <v>164</v>
      </c>
      <c r="N8842" s="34">
        <v>178</v>
      </c>
      <c r="O8842" s="34">
        <v>160</v>
      </c>
      <c r="P8842" s="34">
        <v>172</v>
      </c>
      <c r="Q8842" s="34">
        <v>231</v>
      </c>
      <c r="R8842" s="34">
        <v>259</v>
      </c>
      <c r="S8842" s="34">
        <v>231</v>
      </c>
      <c r="T8842" s="34">
        <v>191</v>
      </c>
      <c r="U8842" s="34">
        <v>238</v>
      </c>
      <c r="V8842" s="34">
        <v>162</v>
      </c>
      <c r="W8842" s="34">
        <v>278</v>
      </c>
      <c r="X8842" s="34">
        <v>238</v>
      </c>
      <c r="Y8842" s="34">
        <v>224</v>
      </c>
      <c r="Z8842" s="34">
        <v>208</v>
      </c>
      <c r="AA8842" s="34">
        <v>299</v>
      </c>
      <c r="AB8842" s="34">
        <v>216</v>
      </c>
      <c r="AC8842" s="34">
        <v>350</v>
      </c>
    </row>
    <row r="8843" spans="1:29" x14ac:dyDescent="0.2">
      <c r="A8843" s="34" t="s">
        <v>69336</v>
      </c>
      <c r="B8843" s="34">
        <v>131</v>
      </c>
      <c r="C8843" s="34">
        <v>158</v>
      </c>
      <c r="D8843" s="34">
        <v>148</v>
      </c>
      <c r="E8843" s="34">
        <v>186</v>
      </c>
      <c r="F8843" s="34">
        <v>188</v>
      </c>
      <c r="G8843" s="34">
        <v>161</v>
      </c>
      <c r="H8843" s="34">
        <v>161</v>
      </c>
      <c r="I8843" s="34">
        <v>113</v>
      </c>
      <c r="J8843" s="34">
        <v>150</v>
      </c>
      <c r="K8843" s="34">
        <v>169</v>
      </c>
      <c r="L8843" s="34">
        <v>150</v>
      </c>
      <c r="M8843" s="34">
        <v>149</v>
      </c>
      <c r="N8843" s="34">
        <v>139</v>
      </c>
      <c r="O8843" s="34">
        <v>140</v>
      </c>
      <c r="P8843" s="34">
        <v>167</v>
      </c>
      <c r="Q8843" s="34">
        <v>216</v>
      </c>
      <c r="R8843" s="34">
        <v>213</v>
      </c>
      <c r="S8843" s="34">
        <v>174</v>
      </c>
      <c r="T8843" s="34">
        <v>159</v>
      </c>
      <c r="U8843" s="34">
        <v>163</v>
      </c>
      <c r="V8843" s="34">
        <v>197</v>
      </c>
      <c r="W8843" s="34">
        <v>249</v>
      </c>
      <c r="X8843" s="34">
        <v>175</v>
      </c>
      <c r="Y8843" s="34">
        <v>233</v>
      </c>
      <c r="Z8843" s="34">
        <v>207</v>
      </c>
      <c r="AA8843" s="34">
        <v>240</v>
      </c>
      <c r="AB8843" s="34">
        <v>190</v>
      </c>
      <c r="AC8843" s="34">
        <v>261</v>
      </c>
    </row>
    <row r="8844" spans="1:29" x14ac:dyDescent="0.2">
      <c r="A8844" s="34" t="s">
        <v>69337</v>
      </c>
      <c r="B8844" s="34">
        <v>411</v>
      </c>
      <c r="C8844" s="34">
        <v>170</v>
      </c>
      <c r="D8844" s="34">
        <v>206</v>
      </c>
      <c r="E8844" s="34">
        <v>204</v>
      </c>
      <c r="F8844" s="34">
        <v>254</v>
      </c>
      <c r="G8844" s="34">
        <v>231</v>
      </c>
      <c r="H8844" s="34">
        <v>240</v>
      </c>
      <c r="I8844" s="34">
        <v>288</v>
      </c>
      <c r="J8844" s="34">
        <v>322</v>
      </c>
      <c r="K8844" s="34">
        <v>267</v>
      </c>
      <c r="L8844" s="34">
        <v>374</v>
      </c>
      <c r="M8844" s="34">
        <v>234</v>
      </c>
      <c r="N8844" s="34">
        <v>246</v>
      </c>
      <c r="O8844" s="34">
        <v>204</v>
      </c>
      <c r="P8844" s="34">
        <v>309</v>
      </c>
      <c r="Q8844" s="34">
        <v>334</v>
      </c>
      <c r="R8844" s="34">
        <v>384</v>
      </c>
      <c r="S8844" s="34">
        <v>267</v>
      </c>
      <c r="T8844" s="34">
        <v>474</v>
      </c>
      <c r="U8844" s="34">
        <v>257</v>
      </c>
      <c r="V8844" s="34">
        <v>388</v>
      </c>
      <c r="W8844" s="34">
        <v>504</v>
      </c>
      <c r="X8844" s="34">
        <v>274</v>
      </c>
      <c r="Y8844" s="34">
        <v>431</v>
      </c>
      <c r="Z8844" s="34">
        <v>249</v>
      </c>
      <c r="AA8844" s="34">
        <v>300</v>
      </c>
      <c r="AB8844" s="34">
        <v>449</v>
      </c>
      <c r="AC8844" s="34">
        <v>393</v>
      </c>
    </row>
    <row r="8845" spans="1:29" x14ac:dyDescent="0.2">
      <c r="A8845" s="34" t="s">
        <v>69338</v>
      </c>
      <c r="B8845" s="34">
        <v>2</v>
      </c>
      <c r="C8845" s="34">
        <v>0</v>
      </c>
      <c r="D8845" s="34">
        <v>0</v>
      </c>
      <c r="E8845" s="34">
        <v>0</v>
      </c>
      <c r="F8845" s="34">
        <v>0</v>
      </c>
      <c r="G8845" s="34">
        <v>0</v>
      </c>
      <c r="H8845" s="34">
        <v>0</v>
      </c>
      <c r="I8845" s="34">
        <v>0</v>
      </c>
      <c r="J8845" s="34">
        <v>0</v>
      </c>
      <c r="K8845" s="34">
        <v>0</v>
      </c>
      <c r="L8845" s="34">
        <v>0</v>
      </c>
      <c r="M8845" s="34">
        <v>0</v>
      </c>
      <c r="N8845" s="34">
        <v>0</v>
      </c>
      <c r="O8845" s="34">
        <v>0</v>
      </c>
      <c r="P8845" s="34">
        <v>0</v>
      </c>
      <c r="Q8845" s="34">
        <v>0</v>
      </c>
      <c r="R8845" s="34">
        <v>0</v>
      </c>
      <c r="S8845" s="34">
        <v>0</v>
      </c>
      <c r="T8845" s="34">
        <v>0</v>
      </c>
      <c r="U8845" s="34">
        <v>0</v>
      </c>
      <c r="V8845" s="34">
        <v>0</v>
      </c>
      <c r="W8845" s="34">
        <v>0</v>
      </c>
      <c r="X8845" s="34">
        <v>0</v>
      </c>
      <c r="Y8845" s="34">
        <v>0</v>
      </c>
      <c r="Z8845" s="34">
        <v>0</v>
      </c>
      <c r="AA8845" s="34">
        <v>0</v>
      </c>
      <c r="AB8845" s="34">
        <v>0</v>
      </c>
      <c r="AC8845" s="34">
        <v>0</v>
      </c>
    </row>
    <row r="8846" spans="1:29" x14ac:dyDescent="0.2">
      <c r="A8846" s="34" t="s">
        <v>69339</v>
      </c>
      <c r="B8846" s="34">
        <v>322</v>
      </c>
      <c r="C8846" s="34">
        <v>245</v>
      </c>
      <c r="D8846" s="34">
        <v>350</v>
      </c>
      <c r="E8846" s="34">
        <v>261</v>
      </c>
      <c r="F8846" s="34">
        <v>330</v>
      </c>
      <c r="G8846" s="34">
        <v>254</v>
      </c>
      <c r="H8846" s="34">
        <v>339</v>
      </c>
      <c r="I8846" s="34">
        <v>243</v>
      </c>
      <c r="J8846" s="34">
        <v>316</v>
      </c>
      <c r="K8846" s="34">
        <v>261</v>
      </c>
      <c r="L8846" s="34">
        <v>317</v>
      </c>
      <c r="M8846" s="34">
        <v>258</v>
      </c>
      <c r="N8846" s="34">
        <v>299</v>
      </c>
      <c r="O8846" s="34">
        <v>243</v>
      </c>
      <c r="P8846" s="34">
        <v>278</v>
      </c>
      <c r="Q8846" s="34">
        <v>408</v>
      </c>
      <c r="R8846" s="34">
        <v>407</v>
      </c>
      <c r="S8846" s="34">
        <v>364</v>
      </c>
      <c r="T8846" s="34">
        <v>541</v>
      </c>
      <c r="U8846" s="34">
        <v>300</v>
      </c>
      <c r="V8846" s="34">
        <v>392</v>
      </c>
      <c r="W8846" s="34">
        <v>343</v>
      </c>
      <c r="X8846" s="34">
        <v>418</v>
      </c>
      <c r="Y8846" s="34">
        <v>425</v>
      </c>
      <c r="Z8846" s="34">
        <v>322</v>
      </c>
      <c r="AA8846" s="34">
        <v>322</v>
      </c>
      <c r="AB8846" s="34">
        <v>516</v>
      </c>
      <c r="AC8846" s="34">
        <v>433</v>
      </c>
    </row>
    <row r="8847" spans="1:29" x14ac:dyDescent="0.2">
      <c r="A8847" s="34" t="s">
        <v>69340</v>
      </c>
      <c r="B8847" s="34">
        <v>324</v>
      </c>
      <c r="C8847" s="34">
        <v>251</v>
      </c>
      <c r="D8847" s="34">
        <v>248</v>
      </c>
      <c r="E8847" s="34">
        <v>264</v>
      </c>
      <c r="F8847" s="34">
        <v>276</v>
      </c>
      <c r="G8847" s="34">
        <v>232</v>
      </c>
      <c r="H8847" s="34">
        <v>321</v>
      </c>
      <c r="I8847" s="34">
        <v>274</v>
      </c>
      <c r="J8847" s="34">
        <v>261</v>
      </c>
      <c r="K8847" s="34">
        <v>272</v>
      </c>
      <c r="L8847" s="34">
        <v>316</v>
      </c>
      <c r="M8847" s="34">
        <v>220</v>
      </c>
      <c r="N8847" s="34">
        <v>243</v>
      </c>
      <c r="O8847" s="34">
        <v>254</v>
      </c>
      <c r="P8847" s="34">
        <v>253</v>
      </c>
      <c r="Q8847" s="34">
        <v>324</v>
      </c>
      <c r="R8847" s="34">
        <v>423</v>
      </c>
      <c r="S8847" s="34">
        <v>304</v>
      </c>
      <c r="T8847" s="34">
        <v>398</v>
      </c>
      <c r="U8847" s="34">
        <v>313</v>
      </c>
      <c r="V8847" s="34">
        <v>319</v>
      </c>
      <c r="W8847" s="34">
        <v>446</v>
      </c>
      <c r="X8847" s="34">
        <v>350</v>
      </c>
      <c r="Y8847" s="34">
        <v>322</v>
      </c>
      <c r="Z8847" s="34">
        <v>310</v>
      </c>
      <c r="AA8847" s="34">
        <v>323</v>
      </c>
      <c r="AB8847" s="34">
        <v>472</v>
      </c>
      <c r="AC8847" s="34">
        <v>484</v>
      </c>
    </row>
    <row r="8848" spans="1:29" x14ac:dyDescent="0.2">
      <c r="A8848" s="34" t="s">
        <v>69341</v>
      </c>
      <c r="B8848" s="34">
        <v>253</v>
      </c>
      <c r="C8848" s="34">
        <v>196</v>
      </c>
      <c r="D8848" s="34">
        <v>271</v>
      </c>
      <c r="E8848" s="34">
        <v>240</v>
      </c>
      <c r="F8848" s="34">
        <v>314</v>
      </c>
      <c r="G8848" s="34">
        <v>186</v>
      </c>
      <c r="H8848" s="34">
        <v>273</v>
      </c>
      <c r="I8848" s="34">
        <v>202</v>
      </c>
      <c r="J8848" s="34">
        <v>279</v>
      </c>
      <c r="K8848" s="34">
        <v>251</v>
      </c>
      <c r="L8848" s="34">
        <v>236</v>
      </c>
      <c r="M8848" s="34">
        <v>186</v>
      </c>
      <c r="N8848" s="34">
        <v>234</v>
      </c>
      <c r="O8848" s="34">
        <v>174</v>
      </c>
      <c r="P8848" s="34">
        <v>262</v>
      </c>
      <c r="Q8848" s="34">
        <v>323</v>
      </c>
      <c r="R8848" s="34">
        <v>382</v>
      </c>
      <c r="S8848" s="34">
        <v>284</v>
      </c>
      <c r="T8848" s="34">
        <v>388</v>
      </c>
      <c r="U8848" s="34">
        <v>246</v>
      </c>
      <c r="V8848" s="34">
        <v>330</v>
      </c>
      <c r="W8848" s="34">
        <v>323</v>
      </c>
      <c r="X8848" s="34">
        <v>373</v>
      </c>
      <c r="Y8848" s="34">
        <v>283</v>
      </c>
      <c r="Z8848" s="34">
        <v>355</v>
      </c>
      <c r="AA8848" s="34">
        <v>309</v>
      </c>
      <c r="AB8848" s="34">
        <v>401</v>
      </c>
      <c r="AC8848" s="34">
        <v>308</v>
      </c>
    </row>
    <row r="8849" spans="1:29" x14ac:dyDescent="0.2">
      <c r="A8849" s="34" t="s">
        <v>69342</v>
      </c>
      <c r="B8849" s="34">
        <v>246</v>
      </c>
      <c r="C8849" s="34">
        <v>254</v>
      </c>
      <c r="D8849" s="34">
        <v>277</v>
      </c>
      <c r="E8849" s="34">
        <v>268</v>
      </c>
      <c r="F8849" s="34">
        <v>279</v>
      </c>
      <c r="G8849" s="34">
        <v>204</v>
      </c>
      <c r="H8849" s="34">
        <v>273</v>
      </c>
      <c r="I8849" s="34">
        <v>198</v>
      </c>
      <c r="J8849" s="34">
        <v>243</v>
      </c>
      <c r="K8849" s="34">
        <v>236</v>
      </c>
      <c r="L8849" s="34">
        <v>238</v>
      </c>
      <c r="M8849" s="34">
        <v>214</v>
      </c>
      <c r="N8849" s="34">
        <v>217</v>
      </c>
      <c r="O8849" s="34">
        <v>235</v>
      </c>
      <c r="P8849" s="34">
        <v>212</v>
      </c>
      <c r="Q8849" s="34">
        <v>321</v>
      </c>
      <c r="R8849" s="34">
        <v>382</v>
      </c>
      <c r="S8849" s="34">
        <v>343</v>
      </c>
      <c r="T8849" s="34">
        <v>332</v>
      </c>
      <c r="U8849" s="34">
        <v>253</v>
      </c>
      <c r="V8849" s="34">
        <v>324</v>
      </c>
      <c r="W8849" s="34">
        <v>302</v>
      </c>
      <c r="X8849" s="34">
        <v>287</v>
      </c>
      <c r="Y8849" s="34">
        <v>287</v>
      </c>
      <c r="Z8849" s="34">
        <v>269</v>
      </c>
      <c r="AA8849" s="34">
        <v>306</v>
      </c>
      <c r="AB8849" s="34">
        <v>391</v>
      </c>
      <c r="AC8849" s="34">
        <v>449</v>
      </c>
    </row>
    <row r="8850" spans="1:29" x14ac:dyDescent="0.2">
      <c r="A8850" s="34" t="s">
        <v>69343</v>
      </c>
      <c r="B8850" s="34">
        <v>170</v>
      </c>
      <c r="C8850" s="34">
        <v>177</v>
      </c>
      <c r="D8850" s="34">
        <v>250</v>
      </c>
      <c r="E8850" s="34">
        <v>198</v>
      </c>
      <c r="F8850" s="34">
        <v>208</v>
      </c>
      <c r="G8850" s="34">
        <v>197</v>
      </c>
      <c r="H8850" s="34">
        <v>233</v>
      </c>
      <c r="I8850" s="34">
        <v>190</v>
      </c>
      <c r="J8850" s="34">
        <v>164</v>
      </c>
      <c r="K8850" s="34">
        <v>192</v>
      </c>
      <c r="L8850" s="34">
        <v>155</v>
      </c>
      <c r="M8850" s="34">
        <v>148</v>
      </c>
      <c r="N8850" s="34">
        <v>182</v>
      </c>
      <c r="O8850" s="34">
        <v>144</v>
      </c>
      <c r="P8850" s="34">
        <v>187</v>
      </c>
      <c r="Q8850" s="34">
        <v>244</v>
      </c>
      <c r="R8850" s="34">
        <v>261</v>
      </c>
      <c r="S8850" s="34">
        <v>229</v>
      </c>
      <c r="T8850" s="34">
        <v>185</v>
      </c>
      <c r="U8850" s="34">
        <v>190</v>
      </c>
      <c r="V8850" s="34">
        <v>305</v>
      </c>
      <c r="W8850" s="34">
        <v>241</v>
      </c>
      <c r="X8850" s="34">
        <v>227</v>
      </c>
      <c r="Y8850" s="34">
        <v>226</v>
      </c>
      <c r="Z8850" s="34">
        <v>230</v>
      </c>
      <c r="AA8850" s="34">
        <v>235</v>
      </c>
      <c r="AB8850" s="34">
        <v>237</v>
      </c>
      <c r="AC8850" s="34">
        <v>297</v>
      </c>
    </row>
    <row r="8851" spans="1:29" x14ac:dyDescent="0.2">
      <c r="A8851" s="34" t="s">
        <v>69344</v>
      </c>
      <c r="B8851" s="34">
        <v>156</v>
      </c>
      <c r="C8851" s="34">
        <v>182</v>
      </c>
      <c r="D8851" s="34">
        <v>258</v>
      </c>
      <c r="E8851" s="34">
        <v>164</v>
      </c>
      <c r="F8851" s="34">
        <v>267</v>
      </c>
      <c r="G8851" s="34">
        <v>213</v>
      </c>
      <c r="H8851" s="34">
        <v>214</v>
      </c>
      <c r="I8851" s="34">
        <v>164</v>
      </c>
      <c r="J8851" s="34">
        <v>192</v>
      </c>
      <c r="K8851" s="34">
        <v>150</v>
      </c>
      <c r="L8851" s="34">
        <v>168</v>
      </c>
      <c r="M8851" s="34">
        <v>138</v>
      </c>
      <c r="N8851" s="34">
        <v>214</v>
      </c>
      <c r="O8851" s="34">
        <v>193</v>
      </c>
      <c r="P8851" s="34">
        <v>193</v>
      </c>
      <c r="Q8851" s="34">
        <v>258</v>
      </c>
      <c r="R8851" s="34">
        <v>250</v>
      </c>
      <c r="S8851" s="34">
        <v>239</v>
      </c>
      <c r="T8851" s="34">
        <v>206</v>
      </c>
      <c r="U8851" s="34">
        <v>196</v>
      </c>
      <c r="V8851" s="34">
        <v>264</v>
      </c>
      <c r="W8851" s="34">
        <v>200</v>
      </c>
      <c r="X8851" s="34">
        <v>323</v>
      </c>
      <c r="Y8851" s="34">
        <v>209</v>
      </c>
      <c r="Z8851" s="34">
        <v>271</v>
      </c>
      <c r="AA8851" s="34">
        <v>259</v>
      </c>
      <c r="AB8851" s="34">
        <v>220</v>
      </c>
      <c r="AC8851" s="34">
        <v>309</v>
      </c>
    </row>
    <row r="8852" spans="1:29" x14ac:dyDescent="0.2">
      <c r="A8852" s="34" t="s">
        <v>69345</v>
      </c>
      <c r="B8852" s="34">
        <v>407</v>
      </c>
      <c r="C8852" s="34">
        <v>359</v>
      </c>
      <c r="D8852" s="34">
        <v>570</v>
      </c>
      <c r="E8852" s="34">
        <v>434</v>
      </c>
      <c r="F8852" s="34">
        <v>622</v>
      </c>
      <c r="G8852" s="34">
        <v>353</v>
      </c>
      <c r="H8852" s="34">
        <v>615</v>
      </c>
      <c r="I8852" s="34">
        <v>396</v>
      </c>
      <c r="J8852" s="34">
        <v>508</v>
      </c>
      <c r="K8852" s="34">
        <v>406</v>
      </c>
      <c r="L8852" s="34">
        <v>508</v>
      </c>
      <c r="M8852" s="34">
        <v>327</v>
      </c>
      <c r="N8852" s="34">
        <v>480</v>
      </c>
      <c r="O8852" s="34">
        <v>324</v>
      </c>
      <c r="P8852" s="34">
        <v>503</v>
      </c>
      <c r="Q8852" s="34">
        <v>586</v>
      </c>
      <c r="R8852" s="34">
        <v>780</v>
      </c>
      <c r="S8852" s="34">
        <v>479</v>
      </c>
      <c r="T8852" s="34">
        <v>706</v>
      </c>
      <c r="U8852" s="34">
        <v>424</v>
      </c>
      <c r="V8852" s="34">
        <v>628</v>
      </c>
      <c r="W8852" s="34">
        <v>507</v>
      </c>
      <c r="X8852" s="34">
        <v>679</v>
      </c>
      <c r="Y8852" s="34">
        <v>518</v>
      </c>
      <c r="Z8852" s="34">
        <v>673</v>
      </c>
      <c r="AA8852" s="34">
        <v>559</v>
      </c>
      <c r="AB8852" s="34">
        <v>713</v>
      </c>
      <c r="AC8852" s="34">
        <v>597</v>
      </c>
    </row>
    <row r="8853" spans="1:29" x14ac:dyDescent="0.2">
      <c r="A8853" s="34" t="s">
        <v>69346</v>
      </c>
      <c r="B8853" s="34">
        <v>277</v>
      </c>
      <c r="C8853" s="34">
        <v>168</v>
      </c>
      <c r="D8853" s="34">
        <v>230</v>
      </c>
      <c r="E8853" s="34">
        <v>150</v>
      </c>
      <c r="F8853" s="34">
        <v>241</v>
      </c>
      <c r="G8853" s="34">
        <v>134</v>
      </c>
      <c r="H8853" s="34">
        <v>255</v>
      </c>
      <c r="I8853" s="34">
        <v>159</v>
      </c>
      <c r="J8853" s="34">
        <v>239</v>
      </c>
      <c r="K8853" s="34">
        <v>198</v>
      </c>
      <c r="L8853" s="34">
        <v>257</v>
      </c>
      <c r="M8853" s="34">
        <v>109</v>
      </c>
      <c r="N8853" s="34">
        <v>166</v>
      </c>
      <c r="O8853" s="34">
        <v>156</v>
      </c>
      <c r="P8853" s="34">
        <v>292</v>
      </c>
      <c r="Q8853" s="34">
        <v>222</v>
      </c>
      <c r="R8853" s="34">
        <v>330</v>
      </c>
      <c r="S8853" s="34">
        <v>186</v>
      </c>
      <c r="T8853" s="34">
        <v>330</v>
      </c>
      <c r="U8853" s="34">
        <v>204</v>
      </c>
      <c r="V8853" s="34">
        <v>286</v>
      </c>
      <c r="W8853" s="34">
        <v>293</v>
      </c>
      <c r="X8853" s="34">
        <v>264</v>
      </c>
      <c r="Y8853" s="34">
        <v>305</v>
      </c>
      <c r="Z8853" s="34">
        <v>284</v>
      </c>
      <c r="AA8853" s="34">
        <v>292</v>
      </c>
      <c r="AB8853" s="34">
        <v>412</v>
      </c>
      <c r="AC8853" s="34">
        <v>261</v>
      </c>
    </row>
    <row r="8854" spans="1:29" x14ac:dyDescent="0.2">
      <c r="A8854" s="34" t="s">
        <v>69347</v>
      </c>
      <c r="B8854" s="34">
        <v>248</v>
      </c>
      <c r="C8854" s="34">
        <v>273</v>
      </c>
      <c r="D8854" s="34">
        <v>496</v>
      </c>
      <c r="E8854" s="34">
        <v>284</v>
      </c>
      <c r="F8854" s="34">
        <v>448</v>
      </c>
      <c r="G8854" s="34">
        <v>274</v>
      </c>
      <c r="H8854" s="34">
        <v>422</v>
      </c>
      <c r="I8854" s="34">
        <v>288</v>
      </c>
      <c r="J8854" s="34">
        <v>322</v>
      </c>
      <c r="K8854" s="34">
        <v>274</v>
      </c>
      <c r="L8854" s="34">
        <v>310</v>
      </c>
      <c r="M8854" s="34">
        <v>232</v>
      </c>
      <c r="N8854" s="34">
        <v>359</v>
      </c>
      <c r="O8854" s="34">
        <v>227</v>
      </c>
      <c r="P8854" s="34">
        <v>345</v>
      </c>
      <c r="Q8854" s="34">
        <v>368</v>
      </c>
      <c r="R8854" s="34">
        <v>481</v>
      </c>
      <c r="S8854" s="34">
        <v>338</v>
      </c>
      <c r="T8854" s="34">
        <v>413</v>
      </c>
      <c r="U8854" s="34">
        <v>278</v>
      </c>
      <c r="V8854" s="34">
        <v>455</v>
      </c>
      <c r="W8854" s="34">
        <v>290</v>
      </c>
      <c r="X8854" s="34">
        <v>460</v>
      </c>
      <c r="Y8854" s="34">
        <v>223</v>
      </c>
      <c r="Z8854" s="34">
        <v>433</v>
      </c>
      <c r="AA8854" s="34">
        <v>396</v>
      </c>
      <c r="AB8854" s="34">
        <v>494</v>
      </c>
      <c r="AC8854" s="34">
        <v>434</v>
      </c>
    </row>
    <row r="8855" spans="1:29" x14ac:dyDescent="0.2">
      <c r="A8855" s="34" t="s">
        <v>69348</v>
      </c>
      <c r="B8855" s="34">
        <v>439</v>
      </c>
      <c r="C8855" s="34">
        <v>343</v>
      </c>
      <c r="D8855" s="34">
        <v>481</v>
      </c>
      <c r="E8855" s="34">
        <v>334</v>
      </c>
      <c r="F8855" s="34">
        <v>408</v>
      </c>
      <c r="G8855" s="34">
        <v>337</v>
      </c>
      <c r="H8855" s="34">
        <v>418</v>
      </c>
      <c r="I8855" s="34">
        <v>298</v>
      </c>
      <c r="J8855" s="34">
        <v>354</v>
      </c>
      <c r="K8855" s="34">
        <v>280</v>
      </c>
      <c r="L8855" s="34">
        <v>297</v>
      </c>
      <c r="M8855" s="34">
        <v>265</v>
      </c>
      <c r="N8855" s="34">
        <v>358</v>
      </c>
      <c r="O8855" s="34">
        <v>287</v>
      </c>
      <c r="P8855" s="34">
        <v>402</v>
      </c>
      <c r="Q8855" s="34">
        <v>419</v>
      </c>
      <c r="R8855" s="34">
        <v>557</v>
      </c>
      <c r="S8855" s="34">
        <v>482</v>
      </c>
      <c r="T8855" s="34">
        <v>468</v>
      </c>
      <c r="U8855" s="34">
        <v>330</v>
      </c>
      <c r="V8855" s="34">
        <v>486</v>
      </c>
      <c r="W8855" s="34">
        <v>324</v>
      </c>
      <c r="X8855" s="34">
        <v>593</v>
      </c>
      <c r="Y8855" s="34">
        <v>377</v>
      </c>
      <c r="Z8855" s="34">
        <v>476</v>
      </c>
      <c r="AA8855" s="34">
        <v>424</v>
      </c>
      <c r="AB8855" s="34">
        <v>475</v>
      </c>
      <c r="AC8855" s="34">
        <v>551</v>
      </c>
    </row>
    <row r="8856" spans="1:29" x14ac:dyDescent="0.2">
      <c r="A8856" s="34" t="s">
        <v>69349</v>
      </c>
      <c r="B8856" s="34">
        <v>159</v>
      </c>
      <c r="C8856" s="34">
        <v>157</v>
      </c>
      <c r="D8856" s="34">
        <v>160</v>
      </c>
      <c r="E8856" s="34">
        <v>173</v>
      </c>
      <c r="F8856" s="34">
        <v>133</v>
      </c>
      <c r="G8856" s="34">
        <v>159</v>
      </c>
      <c r="H8856" s="34">
        <v>147</v>
      </c>
      <c r="I8856" s="34">
        <v>149</v>
      </c>
      <c r="J8856" s="34">
        <v>102</v>
      </c>
      <c r="K8856" s="34">
        <v>186</v>
      </c>
      <c r="L8856" s="34">
        <v>101</v>
      </c>
      <c r="M8856" s="34">
        <v>151</v>
      </c>
      <c r="N8856" s="34">
        <v>130</v>
      </c>
      <c r="O8856" s="34">
        <v>152</v>
      </c>
      <c r="P8856" s="34">
        <v>115</v>
      </c>
      <c r="Q8856" s="34">
        <v>227</v>
      </c>
      <c r="R8856" s="34">
        <v>149</v>
      </c>
      <c r="S8856" s="34">
        <v>193</v>
      </c>
      <c r="T8856" s="34">
        <v>171</v>
      </c>
      <c r="U8856" s="34">
        <v>148</v>
      </c>
      <c r="V8856" s="34">
        <v>147</v>
      </c>
      <c r="W8856" s="34">
        <v>192</v>
      </c>
      <c r="X8856" s="34">
        <v>166</v>
      </c>
      <c r="Y8856" s="34">
        <v>208</v>
      </c>
      <c r="Z8856" s="34">
        <v>177</v>
      </c>
      <c r="AA8856" s="34">
        <v>240</v>
      </c>
      <c r="AB8856" s="34">
        <v>213</v>
      </c>
      <c r="AC8856" s="34">
        <v>282</v>
      </c>
    </row>
    <row r="8857" spans="1:29" x14ac:dyDescent="0.2">
      <c r="A8857" s="34" t="s">
        <v>69350</v>
      </c>
      <c r="B8857" s="34">
        <v>2532</v>
      </c>
      <c r="C8857" s="34">
        <v>1159</v>
      </c>
      <c r="D8857" s="34">
        <v>1626</v>
      </c>
      <c r="E8857" s="34">
        <v>1369</v>
      </c>
      <c r="F8857" s="34">
        <v>1901</v>
      </c>
      <c r="G8857" s="34">
        <v>1136</v>
      </c>
      <c r="H8857" s="34">
        <v>1977</v>
      </c>
      <c r="I8857" s="34">
        <v>1194</v>
      </c>
      <c r="J8857" s="34">
        <v>2118</v>
      </c>
      <c r="K8857" s="34">
        <v>1337</v>
      </c>
      <c r="L8857" s="34">
        <v>2766</v>
      </c>
      <c r="M8857" s="34">
        <v>1158</v>
      </c>
      <c r="N8857" s="34">
        <v>1643</v>
      </c>
      <c r="O8857" s="34">
        <v>1339</v>
      </c>
      <c r="P8857" s="34">
        <v>1976</v>
      </c>
      <c r="Q8857" s="34">
        <v>2049</v>
      </c>
      <c r="R8857" s="34">
        <v>2948</v>
      </c>
      <c r="S8857" s="34">
        <v>1716</v>
      </c>
      <c r="T8857" s="34">
        <v>3564</v>
      </c>
      <c r="U8857" s="34">
        <v>1834</v>
      </c>
      <c r="V8857" s="34">
        <v>2728</v>
      </c>
      <c r="W8857" s="34">
        <v>2859</v>
      </c>
      <c r="X8857" s="34">
        <v>2539</v>
      </c>
      <c r="Y8857" s="34">
        <v>2399</v>
      </c>
      <c r="Z8857" s="34">
        <v>2090</v>
      </c>
      <c r="AA8857" s="34">
        <v>1907</v>
      </c>
      <c r="AB8857" s="34">
        <v>3608</v>
      </c>
      <c r="AC8857" s="34">
        <v>2464</v>
      </c>
    </row>
    <row r="8858" spans="1:29" x14ac:dyDescent="0.2">
      <c r="A8858" s="34" t="s">
        <v>69351</v>
      </c>
      <c r="B8858" s="34">
        <v>293</v>
      </c>
      <c r="C8858" s="34">
        <v>158</v>
      </c>
      <c r="D8858" s="34">
        <v>235</v>
      </c>
      <c r="E8858" s="34">
        <v>189</v>
      </c>
      <c r="F8858" s="34">
        <v>287</v>
      </c>
      <c r="G8858" s="34">
        <v>197</v>
      </c>
      <c r="H8858" s="34">
        <v>231</v>
      </c>
      <c r="I8858" s="34">
        <v>172</v>
      </c>
      <c r="J8858" s="34">
        <v>233</v>
      </c>
      <c r="K8858" s="34">
        <v>177</v>
      </c>
      <c r="L8858" s="34">
        <v>164</v>
      </c>
      <c r="M8858" s="34">
        <v>156</v>
      </c>
      <c r="N8858" s="34">
        <v>217</v>
      </c>
      <c r="O8858" s="34">
        <v>198</v>
      </c>
      <c r="P8858" s="34">
        <v>213</v>
      </c>
      <c r="Q8858" s="34">
        <v>249</v>
      </c>
      <c r="R8858" s="34">
        <v>343</v>
      </c>
      <c r="S8858" s="34">
        <v>227</v>
      </c>
      <c r="T8858" s="34">
        <v>237</v>
      </c>
      <c r="U8858" s="34">
        <v>176</v>
      </c>
      <c r="V8858" s="34">
        <v>283</v>
      </c>
      <c r="W8858" s="34">
        <v>254</v>
      </c>
      <c r="X8858" s="34">
        <v>341</v>
      </c>
      <c r="Y8858" s="34">
        <v>276</v>
      </c>
      <c r="Z8858" s="34">
        <v>254</v>
      </c>
      <c r="AA8858" s="34">
        <v>259</v>
      </c>
      <c r="AB8858" s="34">
        <v>266</v>
      </c>
      <c r="AC8858" s="34">
        <v>330</v>
      </c>
    </row>
    <row r="8859" spans="1:29" x14ac:dyDescent="0.2">
      <c r="A8859" s="34" t="s">
        <v>69352</v>
      </c>
      <c r="B8859" s="34">
        <v>323</v>
      </c>
      <c r="C8859" s="34">
        <v>293</v>
      </c>
      <c r="D8859" s="34">
        <v>364</v>
      </c>
      <c r="E8859" s="34">
        <v>363</v>
      </c>
      <c r="F8859" s="34">
        <v>351</v>
      </c>
      <c r="G8859" s="34">
        <v>350</v>
      </c>
      <c r="H8859" s="34">
        <v>312</v>
      </c>
      <c r="I8859" s="34">
        <v>282</v>
      </c>
      <c r="J8859" s="34">
        <v>287</v>
      </c>
      <c r="K8859" s="34">
        <v>250</v>
      </c>
      <c r="L8859" s="34">
        <v>197</v>
      </c>
      <c r="M8859" s="34">
        <v>251</v>
      </c>
      <c r="N8859" s="34">
        <v>276</v>
      </c>
      <c r="O8859" s="34">
        <v>274</v>
      </c>
      <c r="P8859" s="34">
        <v>311</v>
      </c>
      <c r="Q8859" s="34">
        <v>392</v>
      </c>
      <c r="R8859" s="34">
        <v>372</v>
      </c>
      <c r="S8859" s="34">
        <v>400</v>
      </c>
      <c r="T8859" s="34">
        <v>327</v>
      </c>
      <c r="U8859" s="34">
        <v>279</v>
      </c>
      <c r="V8859" s="34">
        <v>431</v>
      </c>
      <c r="W8859" s="34">
        <v>319</v>
      </c>
      <c r="X8859" s="34">
        <v>463</v>
      </c>
      <c r="Y8859" s="34">
        <v>306</v>
      </c>
      <c r="Z8859" s="34">
        <v>397</v>
      </c>
      <c r="AA8859" s="34">
        <v>319</v>
      </c>
      <c r="AB8859" s="34">
        <v>347</v>
      </c>
      <c r="AC8859" s="34">
        <v>454</v>
      </c>
    </row>
    <row r="8860" spans="1:29" x14ac:dyDescent="0.2">
      <c r="A8860" s="34" t="s">
        <v>69353</v>
      </c>
      <c r="B8860" s="34">
        <v>295</v>
      </c>
      <c r="C8860" s="34">
        <v>224</v>
      </c>
      <c r="D8860" s="34">
        <v>194</v>
      </c>
      <c r="E8860" s="34">
        <v>212</v>
      </c>
      <c r="F8860" s="34">
        <v>219</v>
      </c>
      <c r="G8860" s="34">
        <v>187</v>
      </c>
      <c r="H8860" s="34">
        <v>274</v>
      </c>
      <c r="I8860" s="34">
        <v>188</v>
      </c>
      <c r="J8860" s="34">
        <v>219</v>
      </c>
      <c r="K8860" s="34">
        <v>195</v>
      </c>
      <c r="L8860" s="34">
        <v>260</v>
      </c>
      <c r="M8860" s="34">
        <v>174</v>
      </c>
      <c r="N8860" s="34">
        <v>196</v>
      </c>
      <c r="O8860" s="34">
        <v>232</v>
      </c>
      <c r="P8860" s="34">
        <v>245</v>
      </c>
      <c r="Q8860" s="34">
        <v>368</v>
      </c>
      <c r="R8860" s="34">
        <v>332</v>
      </c>
      <c r="S8860" s="34">
        <v>239</v>
      </c>
      <c r="T8860" s="34">
        <v>395</v>
      </c>
      <c r="U8860" s="34">
        <v>247</v>
      </c>
      <c r="V8860" s="34">
        <v>221</v>
      </c>
      <c r="W8860" s="34">
        <v>280</v>
      </c>
      <c r="X8860" s="34">
        <v>346</v>
      </c>
      <c r="Y8860" s="34">
        <v>285</v>
      </c>
      <c r="Z8860" s="34">
        <v>199</v>
      </c>
      <c r="AA8860" s="34">
        <v>273</v>
      </c>
      <c r="AB8860" s="34">
        <v>336</v>
      </c>
      <c r="AC8860" s="34">
        <v>377</v>
      </c>
    </row>
    <row r="8861" spans="1:29" x14ac:dyDescent="0.2">
      <c r="A8861" s="34" t="s">
        <v>69354</v>
      </c>
      <c r="B8861" s="34">
        <v>248</v>
      </c>
      <c r="C8861" s="34">
        <v>243</v>
      </c>
      <c r="D8861" s="34">
        <v>340</v>
      </c>
      <c r="E8861" s="34">
        <v>262</v>
      </c>
      <c r="F8861" s="34">
        <v>341</v>
      </c>
      <c r="G8861" s="34">
        <v>248</v>
      </c>
      <c r="H8861" s="34">
        <v>313</v>
      </c>
      <c r="I8861" s="34">
        <v>200</v>
      </c>
      <c r="J8861" s="34">
        <v>306</v>
      </c>
      <c r="K8861" s="34">
        <v>213</v>
      </c>
      <c r="L8861" s="34">
        <v>225</v>
      </c>
      <c r="M8861" s="34">
        <v>226</v>
      </c>
      <c r="N8861" s="34">
        <v>280</v>
      </c>
      <c r="O8861" s="34">
        <v>225</v>
      </c>
      <c r="P8861" s="34">
        <v>323</v>
      </c>
      <c r="Q8861" s="34">
        <v>310</v>
      </c>
      <c r="R8861" s="34">
        <v>416</v>
      </c>
      <c r="S8861" s="34">
        <v>363</v>
      </c>
      <c r="T8861" s="34">
        <v>330</v>
      </c>
      <c r="U8861" s="34">
        <v>224</v>
      </c>
      <c r="V8861" s="34">
        <v>322</v>
      </c>
      <c r="W8861" s="34">
        <v>253</v>
      </c>
      <c r="X8861" s="34">
        <v>371</v>
      </c>
      <c r="Y8861" s="34">
        <v>233</v>
      </c>
      <c r="Z8861" s="34">
        <v>376</v>
      </c>
      <c r="AA8861" s="34">
        <v>282</v>
      </c>
      <c r="AB8861" s="34">
        <v>339</v>
      </c>
      <c r="AC8861" s="34">
        <v>423</v>
      </c>
    </row>
    <row r="8862" spans="1:29" x14ac:dyDescent="0.2">
      <c r="A8862" s="34" t="s">
        <v>69355</v>
      </c>
      <c r="B8862" s="34">
        <v>299</v>
      </c>
      <c r="C8862" s="34">
        <v>264</v>
      </c>
      <c r="D8862" s="34">
        <v>380</v>
      </c>
      <c r="E8862" s="34">
        <v>321</v>
      </c>
      <c r="F8862" s="34">
        <v>361</v>
      </c>
      <c r="G8862" s="34">
        <v>321</v>
      </c>
      <c r="H8862" s="34">
        <v>385</v>
      </c>
      <c r="I8862" s="34">
        <v>311</v>
      </c>
      <c r="J8862" s="34">
        <v>321</v>
      </c>
      <c r="K8862" s="34">
        <v>296</v>
      </c>
      <c r="L8862" s="34">
        <v>253</v>
      </c>
      <c r="M8862" s="34">
        <v>225</v>
      </c>
      <c r="N8862" s="34">
        <v>281</v>
      </c>
      <c r="O8862" s="34">
        <v>208</v>
      </c>
      <c r="P8862" s="34">
        <v>300</v>
      </c>
      <c r="Q8862" s="34">
        <v>401</v>
      </c>
      <c r="R8862" s="34">
        <v>422</v>
      </c>
      <c r="S8862" s="34">
        <v>359</v>
      </c>
      <c r="T8862" s="34">
        <v>371</v>
      </c>
      <c r="U8862" s="34">
        <v>277</v>
      </c>
      <c r="V8862" s="34">
        <v>409</v>
      </c>
      <c r="W8862" s="34">
        <v>303</v>
      </c>
      <c r="X8862" s="34">
        <v>454</v>
      </c>
      <c r="Y8862" s="34">
        <v>302</v>
      </c>
      <c r="Z8862" s="34">
        <v>391</v>
      </c>
      <c r="AA8862" s="34">
        <v>368</v>
      </c>
      <c r="AB8862" s="34">
        <v>379</v>
      </c>
      <c r="AC8862" s="34">
        <v>441</v>
      </c>
    </row>
    <row r="8863" spans="1:29" x14ac:dyDescent="0.2">
      <c r="A8863" s="34" t="s">
        <v>69356</v>
      </c>
      <c r="B8863" s="34">
        <v>175</v>
      </c>
      <c r="C8863" s="34">
        <v>167</v>
      </c>
      <c r="D8863" s="34">
        <v>157</v>
      </c>
      <c r="E8863" s="34">
        <v>216</v>
      </c>
      <c r="F8863" s="34">
        <v>158</v>
      </c>
      <c r="G8863" s="34">
        <v>197</v>
      </c>
      <c r="H8863" s="34">
        <v>135</v>
      </c>
      <c r="I8863" s="34">
        <v>168</v>
      </c>
      <c r="J8863" s="34">
        <v>187</v>
      </c>
      <c r="K8863" s="34">
        <v>170</v>
      </c>
      <c r="L8863" s="34">
        <v>205</v>
      </c>
      <c r="M8863" s="34">
        <v>161</v>
      </c>
      <c r="N8863" s="34">
        <v>162</v>
      </c>
      <c r="O8863" s="34">
        <v>142</v>
      </c>
      <c r="P8863" s="34">
        <v>146</v>
      </c>
      <c r="Q8863" s="34">
        <v>258</v>
      </c>
      <c r="R8863" s="34">
        <v>219</v>
      </c>
      <c r="S8863" s="34">
        <v>212</v>
      </c>
      <c r="T8863" s="34">
        <v>172</v>
      </c>
      <c r="U8863" s="34">
        <v>211</v>
      </c>
      <c r="V8863" s="34">
        <v>172</v>
      </c>
      <c r="W8863" s="34">
        <v>268</v>
      </c>
      <c r="X8863" s="34">
        <v>207</v>
      </c>
      <c r="Y8863" s="34">
        <v>251</v>
      </c>
      <c r="Z8863" s="34">
        <v>151</v>
      </c>
      <c r="AA8863" s="34">
        <v>219</v>
      </c>
      <c r="AB8863" s="34">
        <v>232</v>
      </c>
      <c r="AC8863" s="34">
        <v>299</v>
      </c>
    </row>
    <row r="8864" spans="1:29" x14ac:dyDescent="0.2">
      <c r="A8864" s="34" t="s">
        <v>69357</v>
      </c>
      <c r="B8864" s="34">
        <v>352</v>
      </c>
      <c r="C8864" s="34">
        <v>263</v>
      </c>
      <c r="D8864" s="34">
        <v>387</v>
      </c>
      <c r="E8864" s="34">
        <v>317</v>
      </c>
      <c r="F8864" s="34">
        <v>360</v>
      </c>
      <c r="G8864" s="34">
        <v>277</v>
      </c>
      <c r="H8864" s="34">
        <v>347</v>
      </c>
      <c r="I8864" s="34">
        <v>228</v>
      </c>
      <c r="J8864" s="34">
        <v>331</v>
      </c>
      <c r="K8864" s="34">
        <v>289</v>
      </c>
      <c r="L8864" s="34">
        <v>316</v>
      </c>
      <c r="M8864" s="34">
        <v>245</v>
      </c>
      <c r="N8864" s="34">
        <v>305</v>
      </c>
      <c r="O8864" s="34">
        <v>206</v>
      </c>
      <c r="P8864" s="34">
        <v>378</v>
      </c>
      <c r="Q8864" s="34">
        <v>342</v>
      </c>
      <c r="R8864" s="34">
        <v>505</v>
      </c>
      <c r="S8864" s="34">
        <v>303</v>
      </c>
      <c r="T8864" s="34">
        <v>485</v>
      </c>
      <c r="U8864" s="34">
        <v>326</v>
      </c>
      <c r="V8864" s="34">
        <v>385</v>
      </c>
      <c r="W8864" s="34">
        <v>432</v>
      </c>
      <c r="X8864" s="34">
        <v>403</v>
      </c>
      <c r="Y8864" s="34">
        <v>409</v>
      </c>
      <c r="Z8864" s="34">
        <v>363</v>
      </c>
      <c r="AA8864" s="34">
        <v>358</v>
      </c>
      <c r="AB8864" s="34">
        <v>461</v>
      </c>
      <c r="AC8864" s="34">
        <v>434</v>
      </c>
    </row>
    <row r="8865" spans="1:29" x14ac:dyDescent="0.2">
      <c r="A8865" s="34" t="s">
        <v>69358</v>
      </c>
      <c r="B8865" s="34">
        <v>376</v>
      </c>
      <c r="C8865" s="34">
        <v>384</v>
      </c>
      <c r="D8865" s="34">
        <v>585</v>
      </c>
      <c r="E8865" s="34">
        <v>472</v>
      </c>
      <c r="F8865" s="34">
        <v>542</v>
      </c>
      <c r="G8865" s="34">
        <v>436</v>
      </c>
      <c r="H8865" s="34">
        <v>449</v>
      </c>
      <c r="I8865" s="34">
        <v>473</v>
      </c>
      <c r="J8865" s="34">
        <v>428</v>
      </c>
      <c r="K8865" s="34">
        <v>535</v>
      </c>
      <c r="L8865" s="34">
        <v>324</v>
      </c>
      <c r="M8865" s="34">
        <v>383</v>
      </c>
      <c r="N8865" s="34">
        <v>429</v>
      </c>
      <c r="O8865" s="34">
        <v>424</v>
      </c>
      <c r="P8865" s="34">
        <v>447</v>
      </c>
      <c r="Q8865" s="34">
        <v>591</v>
      </c>
      <c r="R8865" s="34">
        <v>576</v>
      </c>
      <c r="S8865" s="34">
        <v>590</v>
      </c>
      <c r="T8865" s="34">
        <v>435</v>
      </c>
      <c r="U8865" s="34">
        <v>480</v>
      </c>
      <c r="V8865" s="34">
        <v>641</v>
      </c>
      <c r="W8865" s="34">
        <v>494</v>
      </c>
      <c r="X8865" s="34">
        <v>624</v>
      </c>
      <c r="Y8865" s="34">
        <v>443</v>
      </c>
      <c r="Z8865" s="34">
        <v>561</v>
      </c>
      <c r="AA8865" s="34">
        <v>559</v>
      </c>
      <c r="AB8865" s="34">
        <v>564</v>
      </c>
      <c r="AC8865" s="34">
        <v>731</v>
      </c>
    </row>
    <row r="8866" spans="1:29" x14ac:dyDescent="0.2">
      <c r="A8866" s="34" t="s">
        <v>69359</v>
      </c>
      <c r="B8866" s="34">
        <v>56</v>
      </c>
      <c r="C8866" s="34">
        <v>36</v>
      </c>
      <c r="D8866" s="34">
        <v>47</v>
      </c>
      <c r="E8866" s="34">
        <v>42</v>
      </c>
      <c r="F8866" s="34">
        <v>59</v>
      </c>
      <c r="G8866" s="34">
        <v>57</v>
      </c>
      <c r="H8866" s="34">
        <v>28</v>
      </c>
      <c r="I8866" s="34">
        <v>27</v>
      </c>
      <c r="J8866" s="34">
        <v>36</v>
      </c>
      <c r="K8866" s="34">
        <v>51</v>
      </c>
      <c r="L8866" s="34">
        <v>42</v>
      </c>
      <c r="M8866" s="34">
        <v>16</v>
      </c>
      <c r="N8866" s="34">
        <v>49</v>
      </c>
      <c r="O8866" s="34">
        <v>45</v>
      </c>
      <c r="P8866" s="34">
        <v>36</v>
      </c>
      <c r="Q8866" s="34">
        <v>67</v>
      </c>
      <c r="R8866" s="34">
        <v>90</v>
      </c>
      <c r="S8866" s="34">
        <v>78</v>
      </c>
      <c r="T8866" s="34">
        <v>54</v>
      </c>
      <c r="U8866" s="34">
        <v>51</v>
      </c>
      <c r="V8866" s="34">
        <v>69</v>
      </c>
      <c r="W8866" s="34">
        <v>49</v>
      </c>
      <c r="X8866" s="34">
        <v>109</v>
      </c>
      <c r="Y8866" s="34">
        <v>42</v>
      </c>
      <c r="Z8866" s="34">
        <v>73</v>
      </c>
      <c r="AA8866" s="34">
        <v>52</v>
      </c>
      <c r="AB8866" s="34">
        <v>79</v>
      </c>
      <c r="AC8866" s="34">
        <v>57</v>
      </c>
    </row>
    <row r="8867" spans="1:29" x14ac:dyDescent="0.2">
      <c r="A8867" s="34" t="s">
        <v>69360</v>
      </c>
      <c r="B8867" s="34">
        <v>360</v>
      </c>
      <c r="C8867" s="34">
        <v>356</v>
      </c>
      <c r="D8867" s="34">
        <v>461</v>
      </c>
      <c r="E8867" s="34">
        <v>411</v>
      </c>
      <c r="F8867" s="34">
        <v>467</v>
      </c>
      <c r="G8867" s="34">
        <v>368</v>
      </c>
      <c r="H8867" s="34">
        <v>455</v>
      </c>
      <c r="I8867" s="34">
        <v>322</v>
      </c>
      <c r="J8867" s="34">
        <v>401</v>
      </c>
      <c r="K8867" s="34">
        <v>422</v>
      </c>
      <c r="L8867" s="34">
        <v>361</v>
      </c>
      <c r="M8867" s="34">
        <v>346</v>
      </c>
      <c r="N8867" s="34">
        <v>360</v>
      </c>
      <c r="O8867" s="34">
        <v>376</v>
      </c>
      <c r="P8867" s="34">
        <v>430</v>
      </c>
      <c r="Q8867" s="34">
        <v>561</v>
      </c>
      <c r="R8867" s="34">
        <v>585</v>
      </c>
      <c r="S8867" s="34">
        <v>441</v>
      </c>
      <c r="T8867" s="34">
        <v>503</v>
      </c>
      <c r="U8867" s="34">
        <v>405</v>
      </c>
      <c r="V8867" s="34">
        <v>570</v>
      </c>
      <c r="W8867" s="34">
        <v>405</v>
      </c>
      <c r="X8867" s="34">
        <v>600</v>
      </c>
      <c r="Y8867" s="34">
        <v>509</v>
      </c>
      <c r="Z8867" s="34">
        <v>483</v>
      </c>
      <c r="AA8867" s="34">
        <v>490</v>
      </c>
      <c r="AB8867" s="34">
        <v>614</v>
      </c>
      <c r="AC8867" s="34">
        <v>637</v>
      </c>
    </row>
    <row r="8868" spans="1:29" x14ac:dyDescent="0.2">
      <c r="A8868" s="34" t="s">
        <v>69361</v>
      </c>
      <c r="B8868" s="34">
        <v>270</v>
      </c>
      <c r="C8868" s="34">
        <v>213</v>
      </c>
      <c r="D8868" s="34">
        <v>190</v>
      </c>
      <c r="E8868" s="34">
        <v>271</v>
      </c>
      <c r="F8868" s="34">
        <v>237</v>
      </c>
      <c r="G8868" s="34">
        <v>215</v>
      </c>
      <c r="H8868" s="34">
        <v>227</v>
      </c>
      <c r="I8868" s="34">
        <v>235</v>
      </c>
      <c r="J8868" s="34">
        <v>243</v>
      </c>
      <c r="K8868" s="34">
        <v>231</v>
      </c>
      <c r="L8868" s="34">
        <v>227</v>
      </c>
      <c r="M8868" s="34">
        <v>267</v>
      </c>
      <c r="N8868" s="34">
        <v>231</v>
      </c>
      <c r="O8868" s="34">
        <v>192</v>
      </c>
      <c r="P8868" s="34">
        <v>193</v>
      </c>
      <c r="Q8868" s="34">
        <v>270</v>
      </c>
      <c r="R8868" s="34">
        <v>345</v>
      </c>
      <c r="S8868" s="34">
        <v>205</v>
      </c>
      <c r="T8868" s="34">
        <v>307</v>
      </c>
      <c r="U8868" s="34">
        <v>252</v>
      </c>
      <c r="V8868" s="34">
        <v>301</v>
      </c>
      <c r="W8868" s="34">
        <v>274</v>
      </c>
      <c r="X8868" s="34">
        <v>294</v>
      </c>
      <c r="Y8868" s="34">
        <v>338</v>
      </c>
      <c r="Z8868" s="34">
        <v>257</v>
      </c>
      <c r="AA8868" s="34">
        <v>226</v>
      </c>
      <c r="AB8868" s="34">
        <v>307</v>
      </c>
      <c r="AC8868" s="34">
        <v>358</v>
      </c>
    </row>
    <row r="8869" spans="1:29" x14ac:dyDescent="0.2">
      <c r="A8869" s="34" t="s">
        <v>69362</v>
      </c>
      <c r="B8869" s="34">
        <v>219</v>
      </c>
      <c r="C8869" s="34">
        <v>127</v>
      </c>
      <c r="D8869" s="34">
        <v>224</v>
      </c>
      <c r="E8869" s="34">
        <v>209</v>
      </c>
      <c r="F8869" s="34">
        <v>188</v>
      </c>
      <c r="G8869" s="34">
        <v>125</v>
      </c>
      <c r="H8869" s="34">
        <v>202</v>
      </c>
      <c r="I8869" s="34">
        <v>198</v>
      </c>
      <c r="J8869" s="34">
        <v>242</v>
      </c>
      <c r="K8869" s="34">
        <v>181</v>
      </c>
      <c r="L8869" s="34">
        <v>207</v>
      </c>
      <c r="M8869" s="34">
        <v>149</v>
      </c>
      <c r="N8869" s="34">
        <v>246</v>
      </c>
      <c r="O8869" s="34">
        <v>144</v>
      </c>
      <c r="P8869" s="34">
        <v>204</v>
      </c>
      <c r="Q8869" s="34">
        <v>244</v>
      </c>
      <c r="R8869" s="34">
        <v>299</v>
      </c>
      <c r="S8869" s="34">
        <v>193</v>
      </c>
      <c r="T8869" s="34">
        <v>269</v>
      </c>
      <c r="U8869" s="34">
        <v>172</v>
      </c>
      <c r="V8869" s="34">
        <v>203</v>
      </c>
      <c r="W8869" s="34">
        <v>203</v>
      </c>
      <c r="X8869" s="34">
        <v>317</v>
      </c>
      <c r="Y8869" s="34">
        <v>243</v>
      </c>
      <c r="Z8869" s="34">
        <v>265</v>
      </c>
      <c r="AA8869" s="34">
        <v>214</v>
      </c>
      <c r="AB8869" s="34">
        <v>283</v>
      </c>
      <c r="AC8869" s="34">
        <v>266</v>
      </c>
    </row>
    <row r="8870" spans="1:29" x14ac:dyDescent="0.2">
      <c r="A8870" s="34" t="s">
        <v>69363</v>
      </c>
      <c r="B8870" s="34">
        <v>296</v>
      </c>
      <c r="C8870" s="34">
        <v>192</v>
      </c>
      <c r="D8870" s="34">
        <v>267</v>
      </c>
      <c r="E8870" s="34">
        <v>243</v>
      </c>
      <c r="F8870" s="34">
        <v>294</v>
      </c>
      <c r="G8870" s="34">
        <v>245</v>
      </c>
      <c r="H8870" s="34">
        <v>262</v>
      </c>
      <c r="I8870" s="34">
        <v>235</v>
      </c>
      <c r="J8870" s="34">
        <v>278</v>
      </c>
      <c r="K8870" s="34">
        <v>246</v>
      </c>
      <c r="L8870" s="34">
        <v>256</v>
      </c>
      <c r="M8870" s="34">
        <v>183</v>
      </c>
      <c r="N8870" s="34">
        <v>270</v>
      </c>
      <c r="O8870" s="34">
        <v>168</v>
      </c>
      <c r="P8870" s="34">
        <v>275</v>
      </c>
      <c r="Q8870" s="34">
        <v>334</v>
      </c>
      <c r="R8870" s="34">
        <v>415</v>
      </c>
      <c r="S8870" s="34">
        <v>246</v>
      </c>
      <c r="T8870" s="34">
        <v>324</v>
      </c>
      <c r="U8870" s="34">
        <v>167</v>
      </c>
      <c r="V8870" s="34">
        <v>305</v>
      </c>
      <c r="W8870" s="34">
        <v>292</v>
      </c>
      <c r="X8870" s="34">
        <v>354</v>
      </c>
      <c r="Y8870" s="34">
        <v>273</v>
      </c>
      <c r="Z8870" s="34">
        <v>285</v>
      </c>
      <c r="AA8870" s="34">
        <v>250</v>
      </c>
      <c r="AB8870" s="34">
        <v>400</v>
      </c>
      <c r="AC8870" s="34">
        <v>363</v>
      </c>
    </row>
    <row r="8871" spans="1:29" x14ac:dyDescent="0.2">
      <c r="A8871" s="34" t="s">
        <v>69364</v>
      </c>
      <c r="B8871" s="34">
        <v>561</v>
      </c>
      <c r="C8871" s="34">
        <v>598</v>
      </c>
      <c r="D8871" s="34">
        <v>633</v>
      </c>
      <c r="E8871" s="34">
        <v>726</v>
      </c>
      <c r="F8871" s="34">
        <v>676</v>
      </c>
      <c r="G8871" s="34">
        <v>727</v>
      </c>
      <c r="H8871" s="34">
        <v>674</v>
      </c>
      <c r="I8871" s="34">
        <v>594</v>
      </c>
      <c r="J8871" s="34">
        <v>738</v>
      </c>
      <c r="K8871" s="34">
        <v>596</v>
      </c>
      <c r="L8871" s="34">
        <v>750</v>
      </c>
      <c r="M8871" s="34">
        <v>602</v>
      </c>
      <c r="N8871" s="34">
        <v>594</v>
      </c>
      <c r="O8871" s="34">
        <v>552</v>
      </c>
      <c r="P8871" s="34">
        <v>653</v>
      </c>
      <c r="Q8871" s="34">
        <v>888</v>
      </c>
      <c r="R8871" s="34">
        <v>982</v>
      </c>
      <c r="S8871" s="34">
        <v>678</v>
      </c>
      <c r="T8871" s="34">
        <v>895</v>
      </c>
      <c r="U8871" s="34">
        <v>675</v>
      </c>
      <c r="V8871" s="34">
        <v>874</v>
      </c>
      <c r="W8871" s="34">
        <v>1023</v>
      </c>
      <c r="X8871" s="34">
        <v>773</v>
      </c>
      <c r="Y8871" s="34">
        <v>939</v>
      </c>
      <c r="Z8871" s="34">
        <v>708</v>
      </c>
      <c r="AA8871" s="34">
        <v>796</v>
      </c>
      <c r="AB8871" s="34">
        <v>1055</v>
      </c>
      <c r="AC8871" s="34">
        <v>1007</v>
      </c>
    </row>
    <row r="8872" spans="1:29" x14ac:dyDescent="0.2">
      <c r="A8872" s="34" t="s">
        <v>69365</v>
      </c>
      <c r="B8872" s="34">
        <v>220</v>
      </c>
      <c r="C8872" s="34">
        <v>223</v>
      </c>
      <c r="D8872" s="34">
        <v>230</v>
      </c>
      <c r="E8872" s="34">
        <v>242</v>
      </c>
      <c r="F8872" s="34">
        <v>211</v>
      </c>
      <c r="G8872" s="34">
        <v>403</v>
      </c>
      <c r="H8872" s="34">
        <v>229</v>
      </c>
      <c r="I8872" s="34">
        <v>178</v>
      </c>
      <c r="J8872" s="34">
        <v>284</v>
      </c>
      <c r="K8872" s="34">
        <v>225</v>
      </c>
      <c r="L8872" s="34">
        <v>235</v>
      </c>
      <c r="M8872" s="34">
        <v>260</v>
      </c>
      <c r="N8872" s="34">
        <v>185</v>
      </c>
      <c r="O8872" s="34">
        <v>196</v>
      </c>
      <c r="P8872" s="34">
        <v>213</v>
      </c>
      <c r="Q8872" s="34">
        <v>312</v>
      </c>
      <c r="R8872" s="34">
        <v>279</v>
      </c>
      <c r="S8872" s="34">
        <v>311</v>
      </c>
      <c r="T8872" s="34">
        <v>292</v>
      </c>
      <c r="U8872" s="34">
        <v>248</v>
      </c>
      <c r="V8872" s="34">
        <v>281</v>
      </c>
      <c r="W8872" s="34">
        <v>356</v>
      </c>
      <c r="X8872" s="34">
        <v>263</v>
      </c>
      <c r="Y8872" s="34">
        <v>370</v>
      </c>
      <c r="Z8872" s="34">
        <v>203</v>
      </c>
      <c r="AA8872" s="34">
        <v>299</v>
      </c>
      <c r="AB8872" s="34">
        <v>313</v>
      </c>
      <c r="AC8872" s="34">
        <v>412</v>
      </c>
    </row>
    <row r="8873" spans="1:29" x14ac:dyDescent="0.2">
      <c r="A8873" s="34" t="s">
        <v>69366</v>
      </c>
      <c r="B8873" s="34">
        <v>328</v>
      </c>
      <c r="C8873" s="34">
        <v>267</v>
      </c>
      <c r="D8873" s="34">
        <v>369</v>
      </c>
      <c r="E8873" s="34">
        <v>341</v>
      </c>
      <c r="F8873" s="34">
        <v>359</v>
      </c>
      <c r="G8873" s="34">
        <v>369</v>
      </c>
      <c r="H8873" s="34">
        <v>342</v>
      </c>
      <c r="I8873" s="34">
        <v>293</v>
      </c>
      <c r="J8873" s="34">
        <v>355</v>
      </c>
      <c r="K8873" s="34">
        <v>306</v>
      </c>
      <c r="L8873" s="34">
        <v>356</v>
      </c>
      <c r="M8873" s="34">
        <v>257</v>
      </c>
      <c r="N8873" s="34">
        <v>324</v>
      </c>
      <c r="O8873" s="34">
        <v>324</v>
      </c>
      <c r="P8873" s="34">
        <v>395</v>
      </c>
      <c r="Q8873" s="34">
        <v>372</v>
      </c>
      <c r="R8873" s="34">
        <v>453</v>
      </c>
      <c r="S8873" s="34">
        <v>409</v>
      </c>
      <c r="T8873" s="34">
        <v>422</v>
      </c>
      <c r="U8873" s="34">
        <v>322</v>
      </c>
      <c r="V8873" s="34">
        <v>412</v>
      </c>
      <c r="W8873" s="34">
        <v>423</v>
      </c>
      <c r="X8873" s="34">
        <v>546</v>
      </c>
      <c r="Y8873" s="34">
        <v>412</v>
      </c>
      <c r="Z8873" s="34">
        <v>415</v>
      </c>
      <c r="AA8873" s="34">
        <v>415</v>
      </c>
      <c r="AB8873" s="34">
        <v>431</v>
      </c>
      <c r="AC8873" s="34">
        <v>541</v>
      </c>
    </row>
    <row r="8874" spans="1:29" x14ac:dyDescent="0.2">
      <c r="A8874" s="34" t="s">
        <v>69367</v>
      </c>
      <c r="B8874" s="34">
        <v>206</v>
      </c>
      <c r="C8874" s="34">
        <v>165</v>
      </c>
      <c r="D8874" s="34">
        <v>202</v>
      </c>
      <c r="E8874" s="34">
        <v>139</v>
      </c>
      <c r="F8874" s="34">
        <v>219</v>
      </c>
      <c r="G8874" s="34">
        <v>154</v>
      </c>
      <c r="H8874" s="34">
        <v>224</v>
      </c>
      <c r="I8874" s="34">
        <v>181</v>
      </c>
      <c r="J8874" s="34">
        <v>176</v>
      </c>
      <c r="K8874" s="34">
        <v>249</v>
      </c>
      <c r="L8874" s="34">
        <v>191</v>
      </c>
      <c r="M8874" s="34">
        <v>164</v>
      </c>
      <c r="N8874" s="34">
        <v>172</v>
      </c>
      <c r="O8874" s="34">
        <v>181</v>
      </c>
      <c r="P8874" s="34">
        <v>198</v>
      </c>
      <c r="Q8874" s="34">
        <v>244</v>
      </c>
      <c r="R8874" s="34">
        <v>286</v>
      </c>
      <c r="S8874" s="34">
        <v>232</v>
      </c>
      <c r="T8874" s="34">
        <v>235</v>
      </c>
      <c r="U8874" s="34">
        <v>154</v>
      </c>
      <c r="V8874" s="34">
        <v>291</v>
      </c>
      <c r="W8874" s="34">
        <v>193</v>
      </c>
      <c r="X8874" s="34">
        <v>316</v>
      </c>
      <c r="Y8874" s="34">
        <v>174</v>
      </c>
      <c r="Z8874" s="34">
        <v>205</v>
      </c>
      <c r="AA8874" s="34">
        <v>313</v>
      </c>
      <c r="AB8874" s="34">
        <v>294</v>
      </c>
      <c r="AC8874" s="34">
        <v>268</v>
      </c>
    </row>
    <row r="8875" spans="1:29" x14ac:dyDescent="0.2">
      <c r="A8875" s="34" t="s">
        <v>69368</v>
      </c>
      <c r="B8875" s="34">
        <v>310</v>
      </c>
      <c r="C8875" s="34">
        <v>304</v>
      </c>
      <c r="D8875" s="34">
        <v>348</v>
      </c>
      <c r="E8875" s="34">
        <v>264</v>
      </c>
      <c r="F8875" s="34">
        <v>337</v>
      </c>
      <c r="G8875" s="34">
        <v>380</v>
      </c>
      <c r="H8875" s="34">
        <v>314</v>
      </c>
      <c r="I8875" s="34">
        <v>228</v>
      </c>
      <c r="J8875" s="34">
        <v>287</v>
      </c>
      <c r="K8875" s="34">
        <v>278</v>
      </c>
      <c r="L8875" s="34">
        <v>311</v>
      </c>
      <c r="M8875" s="34">
        <v>265</v>
      </c>
      <c r="N8875" s="34">
        <v>246</v>
      </c>
      <c r="O8875" s="34">
        <v>280</v>
      </c>
      <c r="P8875" s="34">
        <v>285</v>
      </c>
      <c r="Q8875" s="34">
        <v>462</v>
      </c>
      <c r="R8875" s="34">
        <v>471</v>
      </c>
      <c r="S8875" s="34">
        <v>334</v>
      </c>
      <c r="T8875" s="34">
        <v>429</v>
      </c>
      <c r="U8875" s="34">
        <v>340</v>
      </c>
      <c r="V8875" s="34">
        <v>395</v>
      </c>
      <c r="W8875" s="34">
        <v>493</v>
      </c>
      <c r="X8875" s="34">
        <v>417</v>
      </c>
      <c r="Y8875" s="34">
        <v>400</v>
      </c>
      <c r="Z8875" s="34">
        <v>338</v>
      </c>
      <c r="AA8875" s="34">
        <v>367</v>
      </c>
      <c r="AB8875" s="34">
        <v>522</v>
      </c>
      <c r="AC8875" s="34">
        <v>485</v>
      </c>
    </row>
    <row r="8876" spans="1:29" x14ac:dyDescent="0.2">
      <c r="A8876" s="34" t="s">
        <v>69369</v>
      </c>
      <c r="B8876" s="34">
        <v>193</v>
      </c>
      <c r="C8876" s="34">
        <v>114</v>
      </c>
      <c r="D8876" s="34">
        <v>182</v>
      </c>
      <c r="E8876" s="34">
        <v>181</v>
      </c>
      <c r="F8876" s="34">
        <v>171</v>
      </c>
      <c r="G8876" s="34">
        <v>129</v>
      </c>
      <c r="H8876" s="34">
        <v>203</v>
      </c>
      <c r="I8876" s="34">
        <v>149</v>
      </c>
      <c r="J8876" s="34">
        <v>192</v>
      </c>
      <c r="K8876" s="34">
        <v>162</v>
      </c>
      <c r="L8876" s="34">
        <v>131</v>
      </c>
      <c r="M8876" s="34">
        <v>131</v>
      </c>
      <c r="N8876" s="34">
        <v>158</v>
      </c>
      <c r="O8876" s="34">
        <v>147</v>
      </c>
      <c r="P8876" s="34">
        <v>190</v>
      </c>
      <c r="Q8876" s="34">
        <v>271</v>
      </c>
      <c r="R8876" s="34">
        <v>245</v>
      </c>
      <c r="S8876" s="34">
        <v>178</v>
      </c>
      <c r="T8876" s="34">
        <v>178</v>
      </c>
      <c r="U8876" s="34">
        <v>137</v>
      </c>
      <c r="V8876" s="34">
        <v>263</v>
      </c>
      <c r="W8876" s="34">
        <v>173</v>
      </c>
      <c r="X8876" s="34">
        <v>248</v>
      </c>
      <c r="Y8876" s="34">
        <v>178</v>
      </c>
      <c r="Z8876" s="34">
        <v>194</v>
      </c>
      <c r="AA8876" s="34">
        <v>181</v>
      </c>
      <c r="AB8876" s="34">
        <v>230</v>
      </c>
      <c r="AC8876" s="34">
        <v>238</v>
      </c>
    </row>
    <row r="8877" spans="1:29" x14ac:dyDescent="0.2">
      <c r="A8877" s="34" t="s">
        <v>69370</v>
      </c>
      <c r="B8877" s="34">
        <v>621</v>
      </c>
      <c r="C8877" s="34">
        <v>399</v>
      </c>
      <c r="D8877" s="34">
        <v>487</v>
      </c>
      <c r="E8877" s="34">
        <v>421</v>
      </c>
      <c r="F8877" s="34">
        <v>495</v>
      </c>
      <c r="G8877" s="34">
        <v>496</v>
      </c>
      <c r="H8877" s="34">
        <v>524</v>
      </c>
      <c r="I8877" s="34">
        <v>424</v>
      </c>
      <c r="J8877" s="34">
        <v>512</v>
      </c>
      <c r="K8877" s="34">
        <v>355</v>
      </c>
      <c r="L8877" s="34">
        <v>524</v>
      </c>
      <c r="M8877" s="34">
        <v>383</v>
      </c>
      <c r="N8877" s="34">
        <v>455</v>
      </c>
      <c r="O8877" s="34">
        <v>381</v>
      </c>
      <c r="P8877" s="34">
        <v>489</v>
      </c>
      <c r="Q8877" s="34">
        <v>619</v>
      </c>
      <c r="R8877" s="34">
        <v>662</v>
      </c>
      <c r="S8877" s="34">
        <v>550</v>
      </c>
      <c r="T8877" s="34">
        <v>567</v>
      </c>
      <c r="U8877" s="34">
        <v>500</v>
      </c>
      <c r="V8877" s="34">
        <v>622</v>
      </c>
      <c r="W8877" s="34">
        <v>522</v>
      </c>
      <c r="X8877" s="34">
        <v>594</v>
      </c>
      <c r="Y8877" s="34">
        <v>572</v>
      </c>
      <c r="Z8877" s="34">
        <v>535</v>
      </c>
      <c r="AA8877" s="34">
        <v>521</v>
      </c>
      <c r="AB8877" s="34">
        <v>698</v>
      </c>
      <c r="AC8877" s="34">
        <v>738</v>
      </c>
    </row>
    <row r="8878" spans="1:29" x14ac:dyDescent="0.2">
      <c r="A8878" s="34" t="s">
        <v>69371</v>
      </c>
      <c r="B8878" s="34">
        <v>292</v>
      </c>
      <c r="C8878" s="34">
        <v>246</v>
      </c>
      <c r="D8878" s="34">
        <v>316</v>
      </c>
      <c r="E8878" s="34">
        <v>242</v>
      </c>
      <c r="F8878" s="34">
        <v>339</v>
      </c>
      <c r="G8878" s="34">
        <v>278</v>
      </c>
      <c r="H8878" s="34">
        <v>312</v>
      </c>
      <c r="I8878" s="34">
        <v>321</v>
      </c>
      <c r="J8878" s="34">
        <v>355</v>
      </c>
      <c r="K8878" s="34">
        <v>259</v>
      </c>
      <c r="L8878" s="34">
        <v>343</v>
      </c>
      <c r="M8878" s="34">
        <v>228</v>
      </c>
      <c r="N8878" s="34">
        <v>259</v>
      </c>
      <c r="O8878" s="34">
        <v>230</v>
      </c>
      <c r="P8878" s="34">
        <v>312</v>
      </c>
      <c r="Q8878" s="34">
        <v>422</v>
      </c>
      <c r="R8878" s="34">
        <v>429</v>
      </c>
      <c r="S8878" s="34">
        <v>311</v>
      </c>
      <c r="T8878" s="34">
        <v>406</v>
      </c>
      <c r="U8878" s="34">
        <v>336</v>
      </c>
      <c r="V8878" s="34">
        <v>415</v>
      </c>
      <c r="W8878" s="34">
        <v>404</v>
      </c>
      <c r="X8878" s="34">
        <v>449</v>
      </c>
      <c r="Y8878" s="34">
        <v>419</v>
      </c>
      <c r="Z8878" s="34">
        <v>373</v>
      </c>
      <c r="AA8878" s="34">
        <v>365</v>
      </c>
      <c r="AB8878" s="34">
        <v>463</v>
      </c>
      <c r="AC8878" s="34">
        <v>477</v>
      </c>
    </row>
    <row r="8879" spans="1:29" x14ac:dyDescent="0.2">
      <c r="A8879" s="34" t="s">
        <v>69372</v>
      </c>
      <c r="B8879" s="34">
        <v>281</v>
      </c>
      <c r="C8879" s="34">
        <v>590</v>
      </c>
      <c r="D8879" s="34">
        <v>285</v>
      </c>
      <c r="E8879" s="34">
        <v>671</v>
      </c>
      <c r="F8879" s="34">
        <v>339</v>
      </c>
      <c r="G8879" s="34">
        <v>753</v>
      </c>
      <c r="H8879" s="34">
        <v>378</v>
      </c>
      <c r="I8879" s="34">
        <v>603</v>
      </c>
      <c r="J8879" s="34">
        <v>267</v>
      </c>
      <c r="K8879" s="34">
        <v>673</v>
      </c>
      <c r="L8879" s="34">
        <v>227</v>
      </c>
      <c r="M8879" s="34">
        <v>558</v>
      </c>
      <c r="N8879" s="34">
        <v>234</v>
      </c>
      <c r="O8879" s="34">
        <v>546</v>
      </c>
      <c r="P8879" s="34">
        <v>272</v>
      </c>
      <c r="Q8879" s="34">
        <v>757</v>
      </c>
      <c r="R8879" s="34">
        <v>338</v>
      </c>
      <c r="S8879" s="34">
        <v>652</v>
      </c>
      <c r="T8879" s="34">
        <v>369</v>
      </c>
      <c r="U8879" s="34">
        <v>635</v>
      </c>
      <c r="V8879" s="34">
        <v>338</v>
      </c>
      <c r="W8879" s="34">
        <v>720</v>
      </c>
      <c r="X8879" s="34">
        <v>315</v>
      </c>
      <c r="Y8879" s="34">
        <v>625</v>
      </c>
      <c r="Z8879" s="34">
        <v>326</v>
      </c>
      <c r="AA8879" s="34">
        <v>595</v>
      </c>
      <c r="AB8879" s="34">
        <v>366</v>
      </c>
      <c r="AC8879" s="34">
        <v>1018</v>
      </c>
    </row>
    <row r="8880" spans="1:29" x14ac:dyDescent="0.2">
      <c r="A8880" s="34" t="s">
        <v>69373</v>
      </c>
      <c r="B8880" s="34">
        <v>219</v>
      </c>
      <c r="C8880" s="34">
        <v>190</v>
      </c>
      <c r="D8880" s="34">
        <v>232</v>
      </c>
      <c r="E8880" s="34">
        <v>213</v>
      </c>
      <c r="F8880" s="34">
        <v>266</v>
      </c>
      <c r="G8880" s="34">
        <v>205</v>
      </c>
      <c r="H8880" s="34">
        <v>244</v>
      </c>
      <c r="I8880" s="34">
        <v>209</v>
      </c>
      <c r="J8880" s="34">
        <v>219</v>
      </c>
      <c r="K8880" s="34">
        <v>313</v>
      </c>
      <c r="L8880" s="34">
        <v>307</v>
      </c>
      <c r="M8880" s="34">
        <v>178</v>
      </c>
      <c r="N8880" s="34">
        <v>251</v>
      </c>
      <c r="O8880" s="34">
        <v>152</v>
      </c>
      <c r="P8880" s="34">
        <v>230</v>
      </c>
      <c r="Q8880" s="34">
        <v>334</v>
      </c>
      <c r="R8880" s="34">
        <v>381</v>
      </c>
      <c r="S8880" s="34">
        <v>214</v>
      </c>
      <c r="T8880" s="34">
        <v>361</v>
      </c>
      <c r="U8880" s="34">
        <v>201</v>
      </c>
      <c r="V8880" s="34">
        <v>338</v>
      </c>
      <c r="W8880" s="34">
        <v>249</v>
      </c>
      <c r="X8880" s="34">
        <v>271</v>
      </c>
      <c r="Y8880" s="34">
        <v>286</v>
      </c>
      <c r="Z8880" s="34">
        <v>261</v>
      </c>
      <c r="AA8880" s="34">
        <v>368</v>
      </c>
      <c r="AB8880" s="34">
        <v>465</v>
      </c>
      <c r="AC8880" s="34">
        <v>321</v>
      </c>
    </row>
    <row r="8881" spans="1:29" x14ac:dyDescent="0.2">
      <c r="A8881" s="34" t="s">
        <v>69374</v>
      </c>
      <c r="B8881" s="34">
        <v>435</v>
      </c>
      <c r="C8881" s="34">
        <v>338</v>
      </c>
      <c r="D8881" s="34">
        <v>542</v>
      </c>
      <c r="E8881" s="34">
        <v>367</v>
      </c>
      <c r="F8881" s="34">
        <v>489</v>
      </c>
      <c r="G8881" s="34">
        <v>392</v>
      </c>
      <c r="H8881" s="34">
        <v>343</v>
      </c>
      <c r="I8881" s="34">
        <v>365</v>
      </c>
      <c r="J8881" s="34">
        <v>320</v>
      </c>
      <c r="K8881" s="34">
        <v>383</v>
      </c>
      <c r="L8881" s="34">
        <v>212</v>
      </c>
      <c r="M8881" s="34">
        <v>297</v>
      </c>
      <c r="N8881" s="34">
        <v>351</v>
      </c>
      <c r="O8881" s="34">
        <v>301</v>
      </c>
      <c r="P8881" s="34">
        <v>315</v>
      </c>
      <c r="Q8881" s="34">
        <v>394</v>
      </c>
      <c r="R8881" s="34">
        <v>388</v>
      </c>
      <c r="S8881" s="34">
        <v>478</v>
      </c>
      <c r="T8881" s="34">
        <v>294</v>
      </c>
      <c r="U8881" s="34">
        <v>236</v>
      </c>
      <c r="V8881" s="34">
        <v>456</v>
      </c>
      <c r="W8881" s="34">
        <v>353</v>
      </c>
      <c r="X8881" s="34">
        <v>470</v>
      </c>
      <c r="Y8881" s="34">
        <v>273</v>
      </c>
      <c r="Z8881" s="34">
        <v>492</v>
      </c>
      <c r="AA8881" s="34">
        <v>431</v>
      </c>
      <c r="AB8881" s="34">
        <v>397</v>
      </c>
      <c r="AC8881" s="34">
        <v>552</v>
      </c>
    </row>
    <row r="8882" spans="1:29" x14ac:dyDescent="0.2">
      <c r="A8882" s="34" t="s">
        <v>69375</v>
      </c>
      <c r="B8882" s="34">
        <v>230</v>
      </c>
      <c r="C8882" s="34">
        <v>335</v>
      </c>
      <c r="D8882" s="34">
        <v>329</v>
      </c>
      <c r="E8882" s="34">
        <v>302</v>
      </c>
      <c r="F8882" s="34">
        <v>317</v>
      </c>
      <c r="G8882" s="34">
        <v>419</v>
      </c>
      <c r="H8882" s="34">
        <v>277</v>
      </c>
      <c r="I8882" s="34">
        <v>303</v>
      </c>
      <c r="J8882" s="34">
        <v>285</v>
      </c>
      <c r="K8882" s="34">
        <v>315</v>
      </c>
      <c r="L8882" s="34">
        <v>209</v>
      </c>
      <c r="M8882" s="34">
        <v>237</v>
      </c>
      <c r="N8882" s="34">
        <v>204</v>
      </c>
      <c r="O8882" s="34">
        <v>243</v>
      </c>
      <c r="P8882" s="34">
        <v>228</v>
      </c>
      <c r="Q8882" s="34">
        <v>390</v>
      </c>
      <c r="R8882" s="34">
        <v>327</v>
      </c>
      <c r="S8882" s="34">
        <v>386</v>
      </c>
      <c r="T8882" s="34">
        <v>277</v>
      </c>
      <c r="U8882" s="34">
        <v>282</v>
      </c>
      <c r="V8882" s="34">
        <v>313</v>
      </c>
      <c r="W8882" s="34">
        <v>306</v>
      </c>
      <c r="X8882" s="34">
        <v>352</v>
      </c>
      <c r="Y8882" s="34">
        <v>310</v>
      </c>
      <c r="Z8882" s="34">
        <v>339</v>
      </c>
      <c r="AA8882" s="34">
        <v>364</v>
      </c>
      <c r="AB8882" s="34">
        <v>293</v>
      </c>
      <c r="AC8882" s="34">
        <v>482</v>
      </c>
    </row>
    <row r="8883" spans="1:29" x14ac:dyDescent="0.2">
      <c r="A8883" s="34" t="s">
        <v>69376</v>
      </c>
      <c r="B8883" s="34">
        <v>226</v>
      </c>
      <c r="C8883" s="34">
        <v>196</v>
      </c>
      <c r="D8883" s="34">
        <v>207</v>
      </c>
      <c r="E8883" s="34">
        <v>224</v>
      </c>
      <c r="F8883" s="34">
        <v>185</v>
      </c>
      <c r="G8883" s="34">
        <v>188</v>
      </c>
      <c r="H8883" s="34">
        <v>190</v>
      </c>
      <c r="I8883" s="34">
        <v>181</v>
      </c>
      <c r="J8883" s="34">
        <v>196</v>
      </c>
      <c r="K8883" s="34">
        <v>183</v>
      </c>
      <c r="L8883" s="34">
        <v>158</v>
      </c>
      <c r="M8883" s="34">
        <v>156</v>
      </c>
      <c r="N8883" s="34">
        <v>191</v>
      </c>
      <c r="O8883" s="34">
        <v>134</v>
      </c>
      <c r="P8883" s="34">
        <v>189</v>
      </c>
      <c r="Q8883" s="34">
        <v>309</v>
      </c>
      <c r="R8883" s="34">
        <v>288</v>
      </c>
      <c r="S8883" s="34">
        <v>238</v>
      </c>
      <c r="T8883" s="34">
        <v>226</v>
      </c>
      <c r="U8883" s="34">
        <v>217</v>
      </c>
      <c r="V8883" s="34">
        <v>205</v>
      </c>
      <c r="W8883" s="34">
        <v>284</v>
      </c>
      <c r="X8883" s="34">
        <v>259</v>
      </c>
      <c r="Y8883" s="34">
        <v>251</v>
      </c>
      <c r="Z8883" s="34">
        <v>249</v>
      </c>
      <c r="AA8883" s="34">
        <v>262</v>
      </c>
      <c r="AB8883" s="34">
        <v>255</v>
      </c>
      <c r="AC8883" s="34">
        <v>305</v>
      </c>
    </row>
    <row r="8884" spans="1:29" x14ac:dyDescent="0.2">
      <c r="A8884" s="34" t="s">
        <v>69377</v>
      </c>
      <c r="B8884" s="34">
        <v>215</v>
      </c>
      <c r="C8884" s="34">
        <v>256</v>
      </c>
      <c r="D8884" s="34">
        <v>263</v>
      </c>
      <c r="E8884" s="34">
        <v>265</v>
      </c>
      <c r="F8884" s="34">
        <v>257</v>
      </c>
      <c r="G8884" s="34">
        <v>263</v>
      </c>
      <c r="H8884" s="34">
        <v>247</v>
      </c>
      <c r="I8884" s="34">
        <v>274</v>
      </c>
      <c r="J8884" s="34">
        <v>217</v>
      </c>
      <c r="K8884" s="34">
        <v>271</v>
      </c>
      <c r="L8884" s="34">
        <v>203</v>
      </c>
      <c r="M8884" s="34">
        <v>243</v>
      </c>
      <c r="N8884" s="34">
        <v>213</v>
      </c>
      <c r="O8884" s="34">
        <v>202</v>
      </c>
      <c r="P8884" s="34">
        <v>241</v>
      </c>
      <c r="Q8884" s="34">
        <v>328</v>
      </c>
      <c r="R8884" s="34">
        <v>318</v>
      </c>
      <c r="S8884" s="34">
        <v>345</v>
      </c>
      <c r="T8884" s="34">
        <v>259</v>
      </c>
      <c r="U8884" s="34">
        <v>285</v>
      </c>
      <c r="V8884" s="34">
        <v>280</v>
      </c>
      <c r="W8884" s="34">
        <v>284</v>
      </c>
      <c r="X8884" s="34">
        <v>304</v>
      </c>
      <c r="Y8884" s="34">
        <v>368</v>
      </c>
      <c r="Z8884" s="34">
        <v>243</v>
      </c>
      <c r="AA8884" s="34">
        <v>397</v>
      </c>
      <c r="AB8884" s="34">
        <v>311</v>
      </c>
      <c r="AC8884" s="34">
        <v>428</v>
      </c>
    </row>
    <row r="8885" spans="1:29" x14ac:dyDescent="0.2">
      <c r="A8885" s="34" t="s">
        <v>69378</v>
      </c>
      <c r="B8885" s="34">
        <v>245</v>
      </c>
      <c r="C8885" s="34">
        <v>280</v>
      </c>
      <c r="D8885" s="34">
        <v>413</v>
      </c>
      <c r="E8885" s="34">
        <v>353</v>
      </c>
      <c r="F8885" s="34">
        <v>343</v>
      </c>
      <c r="G8885" s="34">
        <v>346</v>
      </c>
      <c r="H8885" s="34">
        <v>243</v>
      </c>
      <c r="I8885" s="34">
        <v>297</v>
      </c>
      <c r="J8885" s="34">
        <v>235</v>
      </c>
      <c r="K8885" s="34">
        <v>371</v>
      </c>
      <c r="L8885" s="34">
        <v>185</v>
      </c>
      <c r="M8885" s="34">
        <v>302</v>
      </c>
      <c r="N8885" s="34">
        <v>264</v>
      </c>
      <c r="O8885" s="34">
        <v>270</v>
      </c>
      <c r="P8885" s="34">
        <v>288</v>
      </c>
      <c r="Q8885" s="34">
        <v>327</v>
      </c>
      <c r="R8885" s="34">
        <v>352</v>
      </c>
      <c r="S8885" s="34">
        <v>428</v>
      </c>
      <c r="T8885" s="34">
        <v>230</v>
      </c>
      <c r="U8885" s="34">
        <v>252</v>
      </c>
      <c r="V8885" s="34">
        <v>410</v>
      </c>
      <c r="W8885" s="34">
        <v>308</v>
      </c>
      <c r="X8885" s="34">
        <v>418</v>
      </c>
      <c r="Y8885" s="34">
        <v>253</v>
      </c>
      <c r="Z8885" s="34">
        <v>347</v>
      </c>
      <c r="AA8885" s="34">
        <v>422</v>
      </c>
      <c r="AB8885" s="34">
        <v>307</v>
      </c>
      <c r="AC8885" s="34">
        <v>474</v>
      </c>
    </row>
    <row r="8886" spans="1:29" x14ac:dyDescent="0.2">
      <c r="A8886" s="34" t="s">
        <v>69379</v>
      </c>
      <c r="B8886" s="34">
        <v>502</v>
      </c>
      <c r="C8886" s="34">
        <v>300</v>
      </c>
      <c r="D8886" s="34">
        <v>361</v>
      </c>
      <c r="E8886" s="34">
        <v>337</v>
      </c>
      <c r="F8886" s="34">
        <v>464</v>
      </c>
      <c r="G8886" s="34">
        <v>380</v>
      </c>
      <c r="H8886" s="34">
        <v>501</v>
      </c>
      <c r="I8886" s="34">
        <v>366</v>
      </c>
      <c r="J8886" s="34">
        <v>478</v>
      </c>
      <c r="K8886" s="34">
        <v>358</v>
      </c>
      <c r="L8886" s="34">
        <v>609</v>
      </c>
      <c r="M8886" s="34">
        <v>354</v>
      </c>
      <c r="N8886" s="34">
        <v>406</v>
      </c>
      <c r="O8886" s="34">
        <v>340</v>
      </c>
      <c r="P8886" s="34">
        <v>495</v>
      </c>
      <c r="Q8886" s="34">
        <v>459</v>
      </c>
      <c r="R8886" s="34">
        <v>633</v>
      </c>
      <c r="S8886" s="34">
        <v>407</v>
      </c>
      <c r="T8886" s="34">
        <v>755</v>
      </c>
      <c r="U8886" s="34">
        <v>473</v>
      </c>
      <c r="V8886" s="34">
        <v>524</v>
      </c>
      <c r="W8886" s="34">
        <v>609</v>
      </c>
      <c r="X8886" s="34">
        <v>552</v>
      </c>
      <c r="Y8886" s="34">
        <v>549</v>
      </c>
      <c r="Z8886" s="34">
        <v>420</v>
      </c>
      <c r="AA8886" s="34">
        <v>470</v>
      </c>
      <c r="AB8886" s="34">
        <v>813</v>
      </c>
      <c r="AC8886" s="34">
        <v>653</v>
      </c>
    </row>
    <row r="8887" spans="1:29" x14ac:dyDescent="0.2">
      <c r="A8887" s="34" t="s">
        <v>69380</v>
      </c>
      <c r="B8887" s="34">
        <v>473</v>
      </c>
      <c r="C8887" s="34">
        <v>415</v>
      </c>
      <c r="D8887" s="34">
        <v>432</v>
      </c>
      <c r="E8887" s="34">
        <v>458</v>
      </c>
      <c r="F8887" s="34">
        <v>416</v>
      </c>
      <c r="G8887" s="34">
        <v>600</v>
      </c>
      <c r="H8887" s="34">
        <v>527</v>
      </c>
      <c r="I8887" s="34">
        <v>350</v>
      </c>
      <c r="J8887" s="34">
        <v>555</v>
      </c>
      <c r="K8887" s="34">
        <v>406</v>
      </c>
      <c r="L8887" s="34">
        <v>650</v>
      </c>
      <c r="M8887" s="34">
        <v>360</v>
      </c>
      <c r="N8887" s="34">
        <v>503</v>
      </c>
      <c r="O8887" s="34">
        <v>365</v>
      </c>
      <c r="P8887" s="34">
        <v>475</v>
      </c>
      <c r="Q8887" s="34">
        <v>680</v>
      </c>
      <c r="R8887" s="34">
        <v>682</v>
      </c>
      <c r="S8887" s="34">
        <v>451</v>
      </c>
      <c r="T8887" s="34">
        <v>806</v>
      </c>
      <c r="U8887" s="34">
        <v>476</v>
      </c>
      <c r="V8887" s="34">
        <v>591</v>
      </c>
      <c r="W8887" s="34">
        <v>682</v>
      </c>
      <c r="X8887" s="34">
        <v>635</v>
      </c>
      <c r="Y8887" s="34">
        <v>597</v>
      </c>
      <c r="Z8887" s="34">
        <v>506</v>
      </c>
      <c r="AA8887" s="34">
        <v>510</v>
      </c>
      <c r="AB8887" s="34">
        <v>858</v>
      </c>
      <c r="AC8887" s="34">
        <v>734</v>
      </c>
    </row>
    <row r="8888" spans="1:29" x14ac:dyDescent="0.2">
      <c r="A8888" s="34" t="s">
        <v>69381</v>
      </c>
      <c r="B8888" s="34">
        <v>495</v>
      </c>
      <c r="C8888" s="34">
        <v>638</v>
      </c>
      <c r="D8888" s="34">
        <v>977</v>
      </c>
      <c r="E8888" s="34">
        <v>730</v>
      </c>
      <c r="F8888" s="34">
        <v>957</v>
      </c>
      <c r="G8888" s="34">
        <v>620</v>
      </c>
      <c r="H8888" s="34">
        <v>827</v>
      </c>
      <c r="I8888" s="34">
        <v>723</v>
      </c>
      <c r="J8888" s="34">
        <v>845</v>
      </c>
      <c r="K8888" s="34">
        <v>696</v>
      </c>
      <c r="L8888" s="34">
        <v>659</v>
      </c>
      <c r="M8888" s="34">
        <v>637</v>
      </c>
      <c r="N8888" s="34">
        <v>757</v>
      </c>
      <c r="O8888" s="34">
        <v>687</v>
      </c>
      <c r="P8888" s="34">
        <v>788</v>
      </c>
      <c r="Q8888" s="34">
        <v>1032</v>
      </c>
      <c r="R8888" s="34">
        <v>1089</v>
      </c>
      <c r="S8888" s="34">
        <v>877</v>
      </c>
      <c r="T8888" s="34">
        <v>911</v>
      </c>
      <c r="U8888" s="34">
        <v>827</v>
      </c>
      <c r="V8888" s="34">
        <v>940</v>
      </c>
      <c r="W8888" s="34">
        <v>896</v>
      </c>
      <c r="X8888" s="34">
        <v>1067</v>
      </c>
      <c r="Y8888" s="34">
        <v>835</v>
      </c>
      <c r="Z8888" s="34">
        <v>914</v>
      </c>
      <c r="AA8888" s="34">
        <v>975</v>
      </c>
      <c r="AB8888" s="34">
        <v>1121</v>
      </c>
      <c r="AC8888" s="34">
        <v>1157</v>
      </c>
    </row>
    <row r="8889" spans="1:29" x14ac:dyDescent="0.2">
      <c r="A8889" s="34" t="s">
        <v>69382</v>
      </c>
      <c r="B8889" s="34">
        <v>285</v>
      </c>
      <c r="C8889" s="34">
        <v>304</v>
      </c>
      <c r="D8889" s="34">
        <v>292</v>
      </c>
      <c r="E8889" s="34">
        <v>289</v>
      </c>
      <c r="F8889" s="34">
        <v>317</v>
      </c>
      <c r="G8889" s="34">
        <v>290</v>
      </c>
      <c r="H8889" s="34">
        <v>280</v>
      </c>
      <c r="I8889" s="34">
        <v>299</v>
      </c>
      <c r="J8889" s="34">
        <v>325</v>
      </c>
      <c r="K8889" s="34">
        <v>291</v>
      </c>
      <c r="L8889" s="34">
        <v>282</v>
      </c>
      <c r="M8889" s="34">
        <v>292</v>
      </c>
      <c r="N8889" s="34">
        <v>228</v>
      </c>
      <c r="O8889" s="34">
        <v>304</v>
      </c>
      <c r="P8889" s="34">
        <v>240</v>
      </c>
      <c r="Q8889" s="34">
        <v>462</v>
      </c>
      <c r="R8889" s="34">
        <v>416</v>
      </c>
      <c r="S8889" s="34">
        <v>398</v>
      </c>
      <c r="T8889" s="34">
        <v>356</v>
      </c>
      <c r="U8889" s="34">
        <v>317</v>
      </c>
      <c r="V8889" s="34">
        <v>363</v>
      </c>
      <c r="W8889" s="34">
        <v>440</v>
      </c>
      <c r="X8889" s="34">
        <v>436</v>
      </c>
      <c r="Y8889" s="34">
        <v>396</v>
      </c>
      <c r="Z8889" s="34">
        <v>331</v>
      </c>
      <c r="AA8889" s="34">
        <v>412</v>
      </c>
      <c r="AB8889" s="34">
        <v>422</v>
      </c>
      <c r="AC8889" s="34">
        <v>480</v>
      </c>
    </row>
    <row r="8890" spans="1:29" x14ac:dyDescent="0.2">
      <c r="A8890" s="34" t="s">
        <v>69383</v>
      </c>
      <c r="B8890" s="34">
        <v>422</v>
      </c>
      <c r="C8890" s="34">
        <v>298</v>
      </c>
      <c r="D8890" s="34">
        <v>447</v>
      </c>
      <c r="E8890" s="34">
        <v>325</v>
      </c>
      <c r="F8890" s="34">
        <v>366</v>
      </c>
      <c r="G8890" s="34">
        <v>339</v>
      </c>
      <c r="H8890" s="34">
        <v>358</v>
      </c>
      <c r="I8890" s="34">
        <v>257</v>
      </c>
      <c r="J8890" s="34">
        <v>304</v>
      </c>
      <c r="K8890" s="34">
        <v>312</v>
      </c>
      <c r="L8890" s="34">
        <v>268</v>
      </c>
      <c r="M8890" s="34">
        <v>246</v>
      </c>
      <c r="N8890" s="34">
        <v>357</v>
      </c>
      <c r="O8890" s="34">
        <v>280</v>
      </c>
      <c r="P8890" s="34">
        <v>295</v>
      </c>
      <c r="Q8890" s="34">
        <v>375</v>
      </c>
      <c r="R8890" s="34">
        <v>479</v>
      </c>
      <c r="S8890" s="34">
        <v>322</v>
      </c>
      <c r="T8890" s="34">
        <v>369</v>
      </c>
      <c r="U8890" s="34">
        <v>315</v>
      </c>
      <c r="V8890" s="34">
        <v>443</v>
      </c>
      <c r="W8890" s="34">
        <v>353</v>
      </c>
      <c r="X8890" s="34">
        <v>453</v>
      </c>
      <c r="Y8890" s="34">
        <v>382</v>
      </c>
      <c r="Z8890" s="34">
        <v>476</v>
      </c>
      <c r="AA8890" s="34">
        <v>368</v>
      </c>
      <c r="AB8890" s="34">
        <v>445</v>
      </c>
      <c r="AC8890" s="34">
        <v>566</v>
      </c>
    </row>
    <row r="8891" spans="1:29" x14ac:dyDescent="0.2">
      <c r="A8891" s="34" t="s">
        <v>69384</v>
      </c>
      <c r="B8891" s="34">
        <v>77</v>
      </c>
      <c r="C8891" s="34">
        <v>80</v>
      </c>
      <c r="D8891" s="34">
        <v>123</v>
      </c>
      <c r="E8891" s="34">
        <v>107</v>
      </c>
      <c r="F8891" s="34">
        <v>110</v>
      </c>
      <c r="G8891" s="34">
        <v>77</v>
      </c>
      <c r="H8891" s="34">
        <v>112</v>
      </c>
      <c r="I8891" s="34">
        <v>85</v>
      </c>
      <c r="J8891" s="34">
        <v>107</v>
      </c>
      <c r="K8891" s="34">
        <v>77</v>
      </c>
      <c r="L8891" s="34">
        <v>68</v>
      </c>
      <c r="M8891" s="34">
        <v>86</v>
      </c>
      <c r="N8891" s="34">
        <v>102</v>
      </c>
      <c r="O8891" s="34">
        <v>79</v>
      </c>
      <c r="P8891" s="34">
        <v>96</v>
      </c>
      <c r="Q8891" s="34">
        <v>107</v>
      </c>
      <c r="R8891" s="34">
        <v>171</v>
      </c>
      <c r="S8891" s="34">
        <v>117</v>
      </c>
      <c r="T8891" s="34">
        <v>154</v>
      </c>
      <c r="U8891" s="34">
        <v>74</v>
      </c>
      <c r="V8891" s="34">
        <v>79</v>
      </c>
      <c r="W8891" s="34">
        <v>69</v>
      </c>
      <c r="X8891" s="34">
        <v>175</v>
      </c>
      <c r="Y8891" s="34">
        <v>124</v>
      </c>
      <c r="Z8891" s="34">
        <v>122</v>
      </c>
      <c r="AA8891" s="34">
        <v>103</v>
      </c>
      <c r="AB8891" s="34">
        <v>87</v>
      </c>
      <c r="AC8891" s="34">
        <v>168</v>
      </c>
    </row>
    <row r="8892" spans="1:29" x14ac:dyDescent="0.2">
      <c r="A8892" s="34" t="s">
        <v>69385</v>
      </c>
      <c r="B8892" s="34">
        <v>283</v>
      </c>
      <c r="C8892" s="34">
        <v>344</v>
      </c>
      <c r="D8892" s="34">
        <v>445</v>
      </c>
      <c r="E8892" s="34">
        <v>361</v>
      </c>
      <c r="F8892" s="34">
        <v>446</v>
      </c>
      <c r="G8892" s="34">
        <v>419</v>
      </c>
      <c r="H8892" s="34">
        <v>491</v>
      </c>
      <c r="I8892" s="34">
        <v>278</v>
      </c>
      <c r="J8892" s="34">
        <v>403</v>
      </c>
      <c r="K8892" s="34">
        <v>360</v>
      </c>
      <c r="L8892" s="34">
        <v>395</v>
      </c>
      <c r="M8892" s="34">
        <v>345</v>
      </c>
      <c r="N8892" s="34">
        <v>374</v>
      </c>
      <c r="O8892" s="34">
        <v>362</v>
      </c>
      <c r="P8892" s="34">
        <v>397</v>
      </c>
      <c r="Q8892" s="34">
        <v>520</v>
      </c>
      <c r="R8892" s="34">
        <v>500</v>
      </c>
      <c r="S8892" s="34">
        <v>461</v>
      </c>
      <c r="T8892" s="34">
        <v>539</v>
      </c>
      <c r="U8892" s="34">
        <v>469</v>
      </c>
      <c r="V8892" s="34">
        <v>510</v>
      </c>
      <c r="W8892" s="34">
        <v>551</v>
      </c>
      <c r="X8892" s="34">
        <v>603</v>
      </c>
      <c r="Y8892" s="34">
        <v>517</v>
      </c>
      <c r="Z8892" s="34">
        <v>413</v>
      </c>
      <c r="AA8892" s="34">
        <v>489</v>
      </c>
      <c r="AB8892" s="34">
        <v>539</v>
      </c>
      <c r="AC8892" s="34">
        <v>630</v>
      </c>
    </row>
    <row r="8893" spans="1:29" x14ac:dyDescent="0.2">
      <c r="A8893" s="34" t="s">
        <v>69386</v>
      </c>
      <c r="B8893" s="34">
        <v>348</v>
      </c>
      <c r="C8893" s="34">
        <v>329</v>
      </c>
      <c r="D8893" s="34">
        <v>319</v>
      </c>
      <c r="E8893" s="34">
        <v>365</v>
      </c>
      <c r="F8893" s="34">
        <v>318</v>
      </c>
      <c r="G8893" s="34">
        <v>386</v>
      </c>
      <c r="H8893" s="34">
        <v>367</v>
      </c>
      <c r="I8893" s="34">
        <v>389</v>
      </c>
      <c r="J8893" s="34">
        <v>350</v>
      </c>
      <c r="K8893" s="34">
        <v>396</v>
      </c>
      <c r="L8893" s="34">
        <v>390</v>
      </c>
      <c r="M8893" s="34">
        <v>368</v>
      </c>
      <c r="N8893" s="34">
        <v>304</v>
      </c>
      <c r="O8893" s="34">
        <v>356</v>
      </c>
      <c r="P8893" s="34">
        <v>349</v>
      </c>
      <c r="Q8893" s="34">
        <v>539</v>
      </c>
      <c r="R8893" s="34">
        <v>485</v>
      </c>
      <c r="S8893" s="34">
        <v>455</v>
      </c>
      <c r="T8893" s="34">
        <v>582</v>
      </c>
      <c r="U8893" s="34">
        <v>513</v>
      </c>
      <c r="V8893" s="34">
        <v>478</v>
      </c>
      <c r="W8893" s="34">
        <v>575</v>
      </c>
      <c r="X8893" s="34">
        <v>386</v>
      </c>
      <c r="Y8893" s="34">
        <v>560</v>
      </c>
      <c r="Z8893" s="34">
        <v>333</v>
      </c>
      <c r="AA8893" s="34">
        <v>410</v>
      </c>
      <c r="AB8893" s="34">
        <v>529</v>
      </c>
      <c r="AC8893" s="34">
        <v>668</v>
      </c>
    </row>
    <row r="8894" spans="1:29" x14ac:dyDescent="0.2">
      <c r="A8894" s="34" t="s">
        <v>69387</v>
      </c>
      <c r="B8894" s="34">
        <v>378</v>
      </c>
      <c r="C8894" s="34">
        <v>428</v>
      </c>
      <c r="D8894" s="34">
        <v>445</v>
      </c>
      <c r="E8894" s="34">
        <v>572</v>
      </c>
      <c r="F8894" s="34">
        <v>481</v>
      </c>
      <c r="G8894" s="34">
        <v>449</v>
      </c>
      <c r="H8894" s="34">
        <v>479</v>
      </c>
      <c r="I8894" s="34">
        <v>599</v>
      </c>
      <c r="J8894" s="34">
        <v>351</v>
      </c>
      <c r="K8894" s="34">
        <v>591</v>
      </c>
      <c r="L8894" s="34">
        <v>387</v>
      </c>
      <c r="M8894" s="34">
        <v>470</v>
      </c>
      <c r="N8894" s="34">
        <v>354</v>
      </c>
      <c r="O8894" s="34">
        <v>437</v>
      </c>
      <c r="P8894" s="34">
        <v>430</v>
      </c>
      <c r="Q8894" s="34">
        <v>752</v>
      </c>
      <c r="R8894" s="34">
        <v>542</v>
      </c>
      <c r="S8894" s="34">
        <v>648</v>
      </c>
      <c r="T8894" s="34">
        <v>505</v>
      </c>
      <c r="U8894" s="34">
        <v>681</v>
      </c>
      <c r="V8894" s="34">
        <v>511</v>
      </c>
      <c r="W8894" s="34">
        <v>899</v>
      </c>
      <c r="X8894" s="34">
        <v>540</v>
      </c>
      <c r="Y8894" s="34">
        <v>747</v>
      </c>
      <c r="Z8894" s="34">
        <v>446</v>
      </c>
      <c r="AA8894" s="34">
        <v>822</v>
      </c>
      <c r="AB8894" s="34">
        <v>550</v>
      </c>
      <c r="AC8894" s="34">
        <v>966</v>
      </c>
    </row>
    <row r="8895" spans="1:29" x14ac:dyDescent="0.2">
      <c r="A8895" s="34" t="s">
        <v>69388</v>
      </c>
      <c r="B8895" s="34">
        <v>148</v>
      </c>
      <c r="C8895" s="34">
        <v>134</v>
      </c>
      <c r="D8895" s="34">
        <v>136</v>
      </c>
      <c r="E8895" s="34">
        <v>155</v>
      </c>
      <c r="F8895" s="34">
        <v>204</v>
      </c>
      <c r="G8895" s="34">
        <v>131</v>
      </c>
      <c r="H8895" s="34">
        <v>132</v>
      </c>
      <c r="I8895" s="34">
        <v>162</v>
      </c>
      <c r="J8895" s="34">
        <v>183</v>
      </c>
      <c r="K8895" s="34">
        <v>133</v>
      </c>
      <c r="L8895" s="34">
        <v>126</v>
      </c>
      <c r="M8895" s="34">
        <v>122</v>
      </c>
      <c r="N8895" s="34">
        <v>141</v>
      </c>
      <c r="O8895" s="34">
        <v>123</v>
      </c>
      <c r="P8895" s="34">
        <v>136</v>
      </c>
      <c r="Q8895" s="34">
        <v>182</v>
      </c>
      <c r="R8895" s="34">
        <v>215</v>
      </c>
      <c r="S8895" s="34">
        <v>145</v>
      </c>
      <c r="T8895" s="34">
        <v>153</v>
      </c>
      <c r="U8895" s="34">
        <v>161</v>
      </c>
      <c r="V8895" s="34">
        <v>189</v>
      </c>
      <c r="W8895" s="34">
        <v>206</v>
      </c>
      <c r="X8895" s="34">
        <v>200</v>
      </c>
      <c r="Y8895" s="34">
        <v>184</v>
      </c>
      <c r="Z8895" s="34">
        <v>217</v>
      </c>
      <c r="AA8895" s="34">
        <v>176</v>
      </c>
      <c r="AB8895" s="34">
        <v>204</v>
      </c>
      <c r="AC8895" s="34">
        <v>260</v>
      </c>
    </row>
    <row r="8896" spans="1:29" x14ac:dyDescent="0.2">
      <c r="A8896" s="34" t="s">
        <v>69389</v>
      </c>
      <c r="B8896" s="34">
        <v>329</v>
      </c>
      <c r="C8896" s="34">
        <v>915</v>
      </c>
      <c r="D8896" s="34">
        <v>247</v>
      </c>
      <c r="E8896" s="34">
        <v>1110</v>
      </c>
      <c r="F8896" s="34">
        <v>260</v>
      </c>
      <c r="G8896" s="34">
        <v>1090</v>
      </c>
      <c r="H8896" s="34">
        <v>233</v>
      </c>
      <c r="I8896" s="34">
        <v>948</v>
      </c>
      <c r="J8896" s="34">
        <v>211</v>
      </c>
      <c r="K8896" s="34">
        <v>988</v>
      </c>
      <c r="L8896" s="34">
        <v>155</v>
      </c>
      <c r="M8896" s="34">
        <v>879</v>
      </c>
      <c r="N8896" s="34">
        <v>186</v>
      </c>
      <c r="O8896" s="34">
        <v>810</v>
      </c>
      <c r="P8896" s="34">
        <v>169</v>
      </c>
      <c r="Q8896" s="34">
        <v>954</v>
      </c>
      <c r="R8896" s="34">
        <v>256</v>
      </c>
      <c r="S8896" s="34">
        <v>908</v>
      </c>
      <c r="T8896" s="34">
        <v>193</v>
      </c>
      <c r="U8896" s="34">
        <v>708</v>
      </c>
      <c r="V8896" s="34">
        <v>276</v>
      </c>
      <c r="W8896" s="34">
        <v>725</v>
      </c>
      <c r="X8896" s="34">
        <v>331</v>
      </c>
      <c r="Y8896" s="34">
        <v>587</v>
      </c>
      <c r="Z8896" s="34">
        <v>245</v>
      </c>
      <c r="AA8896" s="34">
        <v>790</v>
      </c>
      <c r="AB8896" s="34">
        <v>272</v>
      </c>
      <c r="AC8896" s="34">
        <v>1007</v>
      </c>
    </row>
    <row r="8897" spans="1:29" x14ac:dyDescent="0.2">
      <c r="A8897" s="34" t="s">
        <v>69390</v>
      </c>
      <c r="B8897" s="34">
        <v>376</v>
      </c>
      <c r="C8897" s="34">
        <v>336</v>
      </c>
      <c r="D8897" s="34">
        <v>440</v>
      </c>
      <c r="E8897" s="34">
        <v>361</v>
      </c>
      <c r="F8897" s="34">
        <v>441</v>
      </c>
      <c r="G8897" s="34">
        <v>383</v>
      </c>
      <c r="H8897" s="34">
        <v>493</v>
      </c>
      <c r="I8897" s="34">
        <v>366</v>
      </c>
      <c r="J8897" s="34">
        <v>479</v>
      </c>
      <c r="K8897" s="34">
        <v>379</v>
      </c>
      <c r="L8897" s="34">
        <v>509</v>
      </c>
      <c r="M8897" s="34">
        <v>323</v>
      </c>
      <c r="N8897" s="34">
        <v>437</v>
      </c>
      <c r="O8897" s="34">
        <v>306</v>
      </c>
      <c r="P8897" s="34">
        <v>431</v>
      </c>
      <c r="Q8897" s="34">
        <v>570</v>
      </c>
      <c r="R8897" s="34">
        <v>653</v>
      </c>
      <c r="S8897" s="34">
        <v>391</v>
      </c>
      <c r="T8897" s="34">
        <v>708</v>
      </c>
      <c r="U8897" s="34">
        <v>382</v>
      </c>
      <c r="V8897" s="34">
        <v>626</v>
      </c>
      <c r="W8897" s="34">
        <v>479</v>
      </c>
      <c r="X8897" s="34">
        <v>508</v>
      </c>
      <c r="Y8897" s="34">
        <v>489</v>
      </c>
      <c r="Z8897" s="34">
        <v>469</v>
      </c>
      <c r="AA8897" s="34">
        <v>415</v>
      </c>
      <c r="AB8897" s="34">
        <v>770</v>
      </c>
      <c r="AC8897" s="34">
        <v>690</v>
      </c>
    </row>
    <row r="8898" spans="1:29" x14ac:dyDescent="0.2">
      <c r="A8898" s="34" t="s">
        <v>69391</v>
      </c>
      <c r="B8898" s="34">
        <v>289</v>
      </c>
      <c r="C8898" s="34">
        <v>213</v>
      </c>
      <c r="D8898" s="34">
        <v>345</v>
      </c>
      <c r="E8898" s="34">
        <v>230</v>
      </c>
      <c r="F8898" s="34">
        <v>350</v>
      </c>
      <c r="G8898" s="34">
        <v>304</v>
      </c>
      <c r="H8898" s="34">
        <v>385</v>
      </c>
      <c r="I8898" s="34">
        <v>211</v>
      </c>
      <c r="J8898" s="34">
        <v>339</v>
      </c>
      <c r="K8898" s="34">
        <v>268</v>
      </c>
      <c r="L8898" s="34">
        <v>363</v>
      </c>
      <c r="M8898" s="34">
        <v>203</v>
      </c>
      <c r="N8898" s="34">
        <v>291</v>
      </c>
      <c r="O8898" s="34">
        <v>224</v>
      </c>
      <c r="P8898" s="34">
        <v>345</v>
      </c>
      <c r="Q8898" s="34">
        <v>356</v>
      </c>
      <c r="R8898" s="34">
        <v>419</v>
      </c>
      <c r="S8898" s="34">
        <v>311</v>
      </c>
      <c r="T8898" s="34">
        <v>484</v>
      </c>
      <c r="U8898" s="34">
        <v>243</v>
      </c>
      <c r="V8898" s="34">
        <v>431</v>
      </c>
      <c r="W8898" s="34">
        <v>382</v>
      </c>
      <c r="X8898" s="34">
        <v>380</v>
      </c>
      <c r="Y8898" s="34">
        <v>329</v>
      </c>
      <c r="Z8898" s="34">
        <v>309</v>
      </c>
      <c r="AA8898" s="34">
        <v>334</v>
      </c>
      <c r="AB8898" s="34">
        <v>416</v>
      </c>
      <c r="AC8898" s="34">
        <v>412</v>
      </c>
    </row>
    <row r="8899" spans="1:29" x14ac:dyDescent="0.2">
      <c r="A8899" s="34" t="s">
        <v>69392</v>
      </c>
      <c r="B8899" s="34">
        <v>200</v>
      </c>
      <c r="C8899" s="34">
        <v>180</v>
      </c>
      <c r="D8899" s="34">
        <v>219</v>
      </c>
      <c r="E8899" s="34">
        <v>183</v>
      </c>
      <c r="F8899" s="34">
        <v>224</v>
      </c>
      <c r="G8899" s="34">
        <v>166</v>
      </c>
      <c r="H8899" s="34">
        <v>226</v>
      </c>
      <c r="I8899" s="34">
        <v>182</v>
      </c>
      <c r="J8899" s="34">
        <v>208</v>
      </c>
      <c r="K8899" s="34">
        <v>143</v>
      </c>
      <c r="L8899" s="34">
        <v>185</v>
      </c>
      <c r="M8899" s="34">
        <v>181</v>
      </c>
      <c r="N8899" s="34">
        <v>201</v>
      </c>
      <c r="O8899" s="34">
        <v>165</v>
      </c>
      <c r="P8899" s="34">
        <v>215</v>
      </c>
      <c r="Q8899" s="34">
        <v>232</v>
      </c>
      <c r="R8899" s="34">
        <v>265</v>
      </c>
      <c r="S8899" s="34">
        <v>249</v>
      </c>
      <c r="T8899" s="34">
        <v>215</v>
      </c>
      <c r="U8899" s="34">
        <v>174</v>
      </c>
      <c r="V8899" s="34">
        <v>277</v>
      </c>
      <c r="W8899" s="34">
        <v>199</v>
      </c>
      <c r="X8899" s="34">
        <v>280</v>
      </c>
      <c r="Y8899" s="34">
        <v>217</v>
      </c>
      <c r="Z8899" s="34">
        <v>239</v>
      </c>
      <c r="AA8899" s="34">
        <v>228</v>
      </c>
      <c r="AB8899" s="34">
        <v>273</v>
      </c>
      <c r="AC8899" s="34">
        <v>280</v>
      </c>
    </row>
    <row r="8900" spans="1:29" x14ac:dyDescent="0.2">
      <c r="A8900" s="34" t="s">
        <v>69393</v>
      </c>
      <c r="B8900" s="34">
        <v>137</v>
      </c>
      <c r="C8900" s="34">
        <v>145</v>
      </c>
      <c r="D8900" s="34">
        <v>203</v>
      </c>
      <c r="E8900" s="34">
        <v>185</v>
      </c>
      <c r="F8900" s="34">
        <v>186</v>
      </c>
      <c r="G8900" s="34">
        <v>117</v>
      </c>
      <c r="H8900" s="34">
        <v>154</v>
      </c>
      <c r="I8900" s="34">
        <v>132</v>
      </c>
      <c r="J8900" s="34">
        <v>139</v>
      </c>
      <c r="K8900" s="34">
        <v>157</v>
      </c>
      <c r="L8900" s="34">
        <v>126</v>
      </c>
      <c r="M8900" s="34">
        <v>120</v>
      </c>
      <c r="N8900" s="34">
        <v>128</v>
      </c>
      <c r="O8900" s="34">
        <v>127</v>
      </c>
      <c r="P8900" s="34">
        <v>189</v>
      </c>
      <c r="Q8900" s="34">
        <v>188</v>
      </c>
      <c r="R8900" s="34">
        <v>214</v>
      </c>
      <c r="S8900" s="34">
        <v>158</v>
      </c>
      <c r="T8900" s="34">
        <v>167</v>
      </c>
      <c r="U8900" s="34">
        <v>159</v>
      </c>
      <c r="V8900" s="34">
        <v>206</v>
      </c>
      <c r="W8900" s="34">
        <v>164</v>
      </c>
      <c r="X8900" s="34">
        <v>206</v>
      </c>
      <c r="Y8900" s="34">
        <v>171</v>
      </c>
      <c r="Z8900" s="34">
        <v>156</v>
      </c>
      <c r="AA8900" s="34">
        <v>211</v>
      </c>
      <c r="AB8900" s="34">
        <v>195</v>
      </c>
      <c r="AC8900" s="34">
        <v>216</v>
      </c>
    </row>
    <row r="8901" spans="1:29" x14ac:dyDescent="0.2">
      <c r="A8901" s="34" t="s">
        <v>69394</v>
      </c>
      <c r="B8901" s="34">
        <v>413</v>
      </c>
      <c r="C8901" s="34">
        <v>351</v>
      </c>
      <c r="D8901" s="34">
        <v>473</v>
      </c>
      <c r="E8901" s="34">
        <v>357</v>
      </c>
      <c r="F8901" s="34">
        <v>499</v>
      </c>
      <c r="G8901" s="34">
        <v>376</v>
      </c>
      <c r="H8901" s="34">
        <v>413</v>
      </c>
      <c r="I8901" s="34">
        <v>351</v>
      </c>
      <c r="J8901" s="34">
        <v>407</v>
      </c>
      <c r="K8901" s="34">
        <v>358</v>
      </c>
      <c r="L8901" s="34">
        <v>364</v>
      </c>
      <c r="M8901" s="34">
        <v>304</v>
      </c>
      <c r="N8901" s="34">
        <v>402</v>
      </c>
      <c r="O8901" s="34">
        <v>305</v>
      </c>
      <c r="P8901" s="34">
        <v>386</v>
      </c>
      <c r="Q8901" s="34">
        <v>506</v>
      </c>
      <c r="R8901" s="34">
        <v>528</v>
      </c>
      <c r="S8901" s="34">
        <v>424</v>
      </c>
      <c r="T8901" s="34">
        <v>510</v>
      </c>
      <c r="U8901" s="34">
        <v>349</v>
      </c>
      <c r="V8901" s="34">
        <v>560</v>
      </c>
      <c r="W8901" s="34">
        <v>370</v>
      </c>
      <c r="X8901" s="34">
        <v>559</v>
      </c>
      <c r="Y8901" s="34">
        <v>412</v>
      </c>
      <c r="Z8901" s="34">
        <v>416</v>
      </c>
      <c r="AA8901" s="34">
        <v>389</v>
      </c>
      <c r="AB8901" s="34">
        <v>522</v>
      </c>
      <c r="AC8901" s="34">
        <v>556</v>
      </c>
    </row>
    <row r="8902" spans="1:29" x14ac:dyDescent="0.2">
      <c r="A8902" s="34" t="s">
        <v>69395</v>
      </c>
      <c r="B8902" s="34">
        <v>173</v>
      </c>
      <c r="C8902" s="34">
        <v>324</v>
      </c>
      <c r="D8902" s="34">
        <v>295</v>
      </c>
      <c r="E8902" s="34">
        <v>367</v>
      </c>
      <c r="F8902" s="34">
        <v>254</v>
      </c>
      <c r="G8902" s="34">
        <v>336</v>
      </c>
      <c r="H8902" s="34">
        <v>273</v>
      </c>
      <c r="I8902" s="34">
        <v>289</v>
      </c>
      <c r="J8902" s="34">
        <v>190</v>
      </c>
      <c r="K8902" s="34">
        <v>383</v>
      </c>
      <c r="L8902" s="34">
        <v>150</v>
      </c>
      <c r="M8902" s="34">
        <v>282</v>
      </c>
      <c r="N8902" s="34">
        <v>189</v>
      </c>
      <c r="O8902" s="34">
        <v>283</v>
      </c>
      <c r="P8902" s="34">
        <v>193</v>
      </c>
      <c r="Q8902" s="34">
        <v>375</v>
      </c>
      <c r="R8902" s="34">
        <v>291</v>
      </c>
      <c r="S8902" s="34">
        <v>421</v>
      </c>
      <c r="T8902" s="34">
        <v>195</v>
      </c>
      <c r="U8902" s="34">
        <v>329</v>
      </c>
      <c r="V8902" s="34">
        <v>296</v>
      </c>
      <c r="W8902" s="34">
        <v>351</v>
      </c>
      <c r="X8902" s="34">
        <v>341</v>
      </c>
      <c r="Y8902" s="34">
        <v>258</v>
      </c>
      <c r="Z8902" s="34">
        <v>275</v>
      </c>
      <c r="AA8902" s="34">
        <v>413</v>
      </c>
      <c r="AB8902" s="34">
        <v>248</v>
      </c>
      <c r="AC8902" s="34">
        <v>519</v>
      </c>
    </row>
    <row r="8903" spans="1:29" x14ac:dyDescent="0.2">
      <c r="A8903" s="34" t="s">
        <v>69396</v>
      </c>
      <c r="B8903" s="34">
        <v>371</v>
      </c>
      <c r="C8903" s="34">
        <v>289</v>
      </c>
      <c r="D8903" s="34">
        <v>337</v>
      </c>
      <c r="E8903" s="34">
        <v>339</v>
      </c>
      <c r="F8903" s="34">
        <v>379</v>
      </c>
      <c r="G8903" s="34">
        <v>309</v>
      </c>
      <c r="H8903" s="34">
        <v>319</v>
      </c>
      <c r="I8903" s="34">
        <v>267</v>
      </c>
      <c r="J8903" s="34">
        <v>352</v>
      </c>
      <c r="K8903" s="34">
        <v>290</v>
      </c>
      <c r="L8903" s="34">
        <v>359</v>
      </c>
      <c r="M8903" s="34">
        <v>329</v>
      </c>
      <c r="N8903" s="34">
        <v>283</v>
      </c>
      <c r="O8903" s="34">
        <v>324</v>
      </c>
      <c r="P8903" s="34">
        <v>327</v>
      </c>
      <c r="Q8903" s="34">
        <v>449</v>
      </c>
      <c r="R8903" s="34">
        <v>495</v>
      </c>
      <c r="S8903" s="34">
        <v>381</v>
      </c>
      <c r="T8903" s="34">
        <v>501</v>
      </c>
      <c r="U8903" s="34">
        <v>420</v>
      </c>
      <c r="V8903" s="34">
        <v>352</v>
      </c>
      <c r="W8903" s="34">
        <v>421</v>
      </c>
      <c r="X8903" s="34">
        <v>450</v>
      </c>
      <c r="Y8903" s="34">
        <v>495</v>
      </c>
      <c r="Z8903" s="34">
        <v>317</v>
      </c>
      <c r="AA8903" s="34">
        <v>450</v>
      </c>
      <c r="AB8903" s="34">
        <v>488</v>
      </c>
      <c r="AC8903" s="34">
        <v>527</v>
      </c>
    </row>
    <row r="8904" spans="1:29" x14ac:dyDescent="0.2">
      <c r="A8904" s="34" t="s">
        <v>69397</v>
      </c>
      <c r="B8904" s="34">
        <v>330</v>
      </c>
      <c r="C8904" s="34">
        <v>523</v>
      </c>
      <c r="D8904" s="34">
        <v>575</v>
      </c>
      <c r="E8904" s="34">
        <v>525</v>
      </c>
      <c r="F8904" s="34">
        <v>580</v>
      </c>
      <c r="G8904" s="34">
        <v>549</v>
      </c>
      <c r="H8904" s="34">
        <v>510</v>
      </c>
      <c r="I8904" s="34">
        <v>538</v>
      </c>
      <c r="J8904" s="34">
        <v>473</v>
      </c>
      <c r="K8904" s="34">
        <v>521</v>
      </c>
      <c r="L8904" s="34">
        <v>316</v>
      </c>
      <c r="M8904" s="34">
        <v>488</v>
      </c>
      <c r="N8904" s="34">
        <v>343</v>
      </c>
      <c r="O8904" s="34">
        <v>477</v>
      </c>
      <c r="P8904" s="34">
        <v>400</v>
      </c>
      <c r="Q8904" s="34">
        <v>670</v>
      </c>
      <c r="R8904" s="34">
        <v>554</v>
      </c>
      <c r="S8904" s="34">
        <v>590</v>
      </c>
      <c r="T8904" s="34">
        <v>426</v>
      </c>
      <c r="U8904" s="34">
        <v>502</v>
      </c>
      <c r="V8904" s="34">
        <v>557</v>
      </c>
      <c r="W8904" s="34">
        <v>509</v>
      </c>
      <c r="X8904" s="34">
        <v>586</v>
      </c>
      <c r="Y8904" s="34">
        <v>547</v>
      </c>
      <c r="Z8904" s="34">
        <v>652</v>
      </c>
      <c r="AA8904" s="34">
        <v>605</v>
      </c>
      <c r="AB8904" s="34">
        <v>518</v>
      </c>
      <c r="AC8904" s="34">
        <v>748</v>
      </c>
    </row>
    <row r="8905" spans="1:29" x14ac:dyDescent="0.2">
      <c r="A8905" s="34" t="s">
        <v>69398</v>
      </c>
      <c r="B8905" s="34">
        <v>305</v>
      </c>
      <c r="C8905" s="34">
        <v>341</v>
      </c>
      <c r="D8905" s="34">
        <v>256</v>
      </c>
      <c r="E8905" s="34">
        <v>279</v>
      </c>
      <c r="F8905" s="34">
        <v>321</v>
      </c>
      <c r="G8905" s="34">
        <v>432</v>
      </c>
      <c r="H8905" s="34">
        <v>308</v>
      </c>
      <c r="I8905" s="34">
        <v>315</v>
      </c>
      <c r="J8905" s="34">
        <v>264</v>
      </c>
      <c r="K8905" s="34">
        <v>375</v>
      </c>
      <c r="L8905" s="34">
        <v>303</v>
      </c>
      <c r="M8905" s="34">
        <v>288</v>
      </c>
      <c r="N8905" s="34">
        <v>268</v>
      </c>
      <c r="O8905" s="34">
        <v>334</v>
      </c>
      <c r="P8905" s="34">
        <v>255</v>
      </c>
      <c r="Q8905" s="34">
        <v>562</v>
      </c>
      <c r="R8905" s="34">
        <v>479</v>
      </c>
      <c r="S8905" s="34">
        <v>376</v>
      </c>
      <c r="T8905" s="34">
        <v>502</v>
      </c>
      <c r="U8905" s="34">
        <v>430</v>
      </c>
      <c r="V8905" s="34">
        <v>359</v>
      </c>
      <c r="W8905" s="34">
        <v>588</v>
      </c>
      <c r="X8905" s="34">
        <v>325</v>
      </c>
      <c r="Y8905" s="34">
        <v>584</v>
      </c>
      <c r="Z8905" s="34">
        <v>274</v>
      </c>
      <c r="AA8905" s="34">
        <v>425</v>
      </c>
      <c r="AB8905" s="34">
        <v>510</v>
      </c>
      <c r="AC8905" s="34">
        <v>490</v>
      </c>
    </row>
    <row r="8906" spans="1:29" x14ac:dyDescent="0.2">
      <c r="A8906" s="34" t="s">
        <v>69399</v>
      </c>
      <c r="B8906" s="34">
        <v>399</v>
      </c>
      <c r="C8906" s="34">
        <v>336</v>
      </c>
      <c r="D8906" s="34">
        <v>450</v>
      </c>
      <c r="E8906" s="34">
        <v>384</v>
      </c>
      <c r="F8906" s="34">
        <v>467</v>
      </c>
      <c r="G8906" s="34">
        <v>341</v>
      </c>
      <c r="H8906" s="34">
        <v>428</v>
      </c>
      <c r="I8906" s="34">
        <v>346</v>
      </c>
      <c r="J8906" s="34">
        <v>480</v>
      </c>
      <c r="K8906" s="34">
        <v>370</v>
      </c>
      <c r="L8906" s="34">
        <v>378</v>
      </c>
      <c r="M8906" s="34">
        <v>346</v>
      </c>
      <c r="N8906" s="34">
        <v>412</v>
      </c>
      <c r="O8906" s="34">
        <v>297</v>
      </c>
      <c r="P8906" s="34">
        <v>445</v>
      </c>
      <c r="Q8906" s="34">
        <v>525</v>
      </c>
      <c r="R8906" s="34">
        <v>583</v>
      </c>
      <c r="S8906" s="34">
        <v>418</v>
      </c>
      <c r="T8906" s="34">
        <v>551</v>
      </c>
      <c r="U8906" s="34">
        <v>372</v>
      </c>
      <c r="V8906" s="34">
        <v>511</v>
      </c>
      <c r="W8906" s="34">
        <v>472</v>
      </c>
      <c r="X8906" s="34">
        <v>545</v>
      </c>
      <c r="Y8906" s="34">
        <v>539</v>
      </c>
      <c r="Z8906" s="34">
        <v>508</v>
      </c>
      <c r="AA8906" s="34">
        <v>414</v>
      </c>
      <c r="AB8906" s="34">
        <v>634</v>
      </c>
      <c r="AC8906" s="34">
        <v>562</v>
      </c>
    </row>
    <row r="8907" spans="1:29" x14ac:dyDescent="0.2">
      <c r="A8907" s="34" t="s">
        <v>69400</v>
      </c>
      <c r="B8907" s="34">
        <v>411</v>
      </c>
      <c r="C8907" s="34">
        <v>389</v>
      </c>
      <c r="D8907" s="34">
        <v>630</v>
      </c>
      <c r="E8907" s="34">
        <v>454</v>
      </c>
      <c r="F8907" s="34">
        <v>498</v>
      </c>
      <c r="G8907" s="34">
        <v>406</v>
      </c>
      <c r="H8907" s="34">
        <v>467</v>
      </c>
      <c r="I8907" s="34">
        <v>387</v>
      </c>
      <c r="J8907" s="34">
        <v>487</v>
      </c>
      <c r="K8907" s="34">
        <v>472</v>
      </c>
      <c r="L8907" s="34">
        <v>357</v>
      </c>
      <c r="M8907" s="34">
        <v>425</v>
      </c>
      <c r="N8907" s="34">
        <v>428</v>
      </c>
      <c r="O8907" s="34">
        <v>403</v>
      </c>
      <c r="P8907" s="34">
        <v>554</v>
      </c>
      <c r="Q8907" s="34">
        <v>533</v>
      </c>
      <c r="R8907" s="34">
        <v>570</v>
      </c>
      <c r="S8907" s="34">
        <v>503</v>
      </c>
      <c r="T8907" s="34">
        <v>508</v>
      </c>
      <c r="U8907" s="34">
        <v>425</v>
      </c>
      <c r="V8907" s="34">
        <v>669</v>
      </c>
      <c r="W8907" s="34">
        <v>497</v>
      </c>
      <c r="X8907" s="34">
        <v>738</v>
      </c>
      <c r="Y8907" s="34">
        <v>497</v>
      </c>
      <c r="Z8907" s="34">
        <v>562</v>
      </c>
      <c r="AA8907" s="34">
        <v>568</v>
      </c>
      <c r="AB8907" s="34">
        <v>548</v>
      </c>
      <c r="AC8907" s="34">
        <v>739</v>
      </c>
    </row>
    <row r="8908" spans="1:29" x14ac:dyDescent="0.2">
      <c r="A8908" s="34" t="s">
        <v>69401</v>
      </c>
      <c r="B8908" s="34">
        <v>246</v>
      </c>
      <c r="C8908" s="34">
        <v>324</v>
      </c>
      <c r="D8908" s="34">
        <v>330</v>
      </c>
      <c r="E8908" s="34">
        <v>324</v>
      </c>
      <c r="F8908" s="34">
        <v>375</v>
      </c>
      <c r="G8908" s="34">
        <v>340</v>
      </c>
      <c r="H8908" s="34">
        <v>378</v>
      </c>
      <c r="I8908" s="34">
        <v>378</v>
      </c>
      <c r="J8908" s="34">
        <v>372</v>
      </c>
      <c r="K8908" s="34">
        <v>286</v>
      </c>
      <c r="L8908" s="34">
        <v>308</v>
      </c>
      <c r="M8908" s="34">
        <v>236</v>
      </c>
      <c r="N8908" s="34">
        <v>265</v>
      </c>
      <c r="O8908" s="34">
        <v>294</v>
      </c>
      <c r="P8908" s="34">
        <v>373</v>
      </c>
      <c r="Q8908" s="34">
        <v>451</v>
      </c>
      <c r="R8908" s="34">
        <v>409</v>
      </c>
      <c r="S8908" s="34">
        <v>373</v>
      </c>
      <c r="T8908" s="34">
        <v>364</v>
      </c>
      <c r="U8908" s="34">
        <v>336</v>
      </c>
      <c r="V8908" s="34">
        <v>369</v>
      </c>
      <c r="W8908" s="34">
        <v>460</v>
      </c>
      <c r="X8908" s="34">
        <v>431</v>
      </c>
      <c r="Y8908" s="34">
        <v>474</v>
      </c>
      <c r="Z8908" s="34">
        <v>386</v>
      </c>
      <c r="AA8908" s="34">
        <v>407</v>
      </c>
      <c r="AB8908" s="34">
        <v>577</v>
      </c>
      <c r="AC8908" s="34">
        <v>470</v>
      </c>
    </row>
    <row r="8909" spans="1:29" x14ac:dyDescent="0.2">
      <c r="A8909" s="34" t="s">
        <v>69402</v>
      </c>
      <c r="B8909" s="34">
        <v>334</v>
      </c>
      <c r="C8909" s="34">
        <v>197</v>
      </c>
      <c r="D8909" s="34">
        <v>310</v>
      </c>
      <c r="E8909" s="34">
        <v>218</v>
      </c>
      <c r="F8909" s="34">
        <v>306</v>
      </c>
      <c r="G8909" s="34">
        <v>174</v>
      </c>
      <c r="H8909" s="34">
        <v>265</v>
      </c>
      <c r="I8909" s="34">
        <v>194</v>
      </c>
      <c r="J8909" s="34">
        <v>297</v>
      </c>
      <c r="K8909" s="34">
        <v>206</v>
      </c>
      <c r="L8909" s="34">
        <v>244</v>
      </c>
      <c r="M8909" s="34">
        <v>154</v>
      </c>
      <c r="N8909" s="34">
        <v>288</v>
      </c>
      <c r="O8909" s="34">
        <v>189</v>
      </c>
      <c r="P8909" s="34">
        <v>310</v>
      </c>
      <c r="Q8909" s="34">
        <v>309</v>
      </c>
      <c r="R8909" s="34">
        <v>330</v>
      </c>
      <c r="S8909" s="34">
        <v>262</v>
      </c>
      <c r="T8909" s="34">
        <v>317</v>
      </c>
      <c r="U8909" s="34">
        <v>193</v>
      </c>
      <c r="V8909" s="34">
        <v>356</v>
      </c>
      <c r="W8909" s="34">
        <v>274</v>
      </c>
      <c r="X8909" s="34">
        <v>358</v>
      </c>
      <c r="Y8909" s="34">
        <v>301</v>
      </c>
      <c r="Z8909" s="34">
        <v>311</v>
      </c>
      <c r="AA8909" s="34">
        <v>264</v>
      </c>
      <c r="AB8909" s="34">
        <v>375</v>
      </c>
      <c r="AC8909" s="34">
        <v>383</v>
      </c>
    </row>
    <row r="8910" spans="1:29" x14ac:dyDescent="0.2">
      <c r="A8910" s="34" t="s">
        <v>69403</v>
      </c>
      <c r="B8910" s="34">
        <v>633</v>
      </c>
      <c r="C8910" s="34">
        <v>488</v>
      </c>
      <c r="D8910" s="34">
        <v>562</v>
      </c>
      <c r="E8910" s="34">
        <v>538</v>
      </c>
      <c r="F8910" s="34">
        <v>694</v>
      </c>
      <c r="G8910" s="34">
        <v>514</v>
      </c>
      <c r="H8910" s="34">
        <v>706</v>
      </c>
      <c r="I8910" s="34">
        <v>527</v>
      </c>
      <c r="J8910" s="34">
        <v>561</v>
      </c>
      <c r="K8910" s="34">
        <v>1275</v>
      </c>
      <c r="L8910" s="34">
        <v>735</v>
      </c>
      <c r="M8910" s="34">
        <v>458</v>
      </c>
      <c r="N8910" s="34">
        <v>559</v>
      </c>
      <c r="O8910" s="34">
        <v>478</v>
      </c>
      <c r="P8910" s="34">
        <v>660</v>
      </c>
      <c r="Q8910" s="34">
        <v>714</v>
      </c>
      <c r="R8910" s="34">
        <v>940</v>
      </c>
      <c r="S8910" s="34">
        <v>600</v>
      </c>
      <c r="T8910" s="34">
        <v>981</v>
      </c>
      <c r="U8910" s="34">
        <v>590</v>
      </c>
      <c r="V8910" s="34">
        <v>795</v>
      </c>
      <c r="W8910" s="34">
        <v>700</v>
      </c>
      <c r="X8910" s="34">
        <v>880</v>
      </c>
      <c r="Y8910" s="34">
        <v>817</v>
      </c>
      <c r="Z8910" s="34">
        <v>522</v>
      </c>
      <c r="AA8910" s="34">
        <v>990</v>
      </c>
      <c r="AB8910" s="34">
        <v>996</v>
      </c>
      <c r="AC8910" s="34">
        <v>883</v>
      </c>
    </row>
    <row r="8911" spans="1:29" x14ac:dyDescent="0.2">
      <c r="A8911" s="34" t="s">
        <v>69404</v>
      </c>
      <c r="B8911" s="34">
        <v>815</v>
      </c>
      <c r="C8911" s="34">
        <v>444</v>
      </c>
      <c r="D8911" s="34">
        <v>692</v>
      </c>
      <c r="E8911" s="34">
        <v>487</v>
      </c>
      <c r="F8911" s="34">
        <v>783</v>
      </c>
      <c r="G8911" s="34">
        <v>446</v>
      </c>
      <c r="H8911" s="34">
        <v>798</v>
      </c>
      <c r="I8911" s="34">
        <v>560</v>
      </c>
      <c r="J8911" s="34">
        <v>779</v>
      </c>
      <c r="K8911" s="34">
        <v>501</v>
      </c>
      <c r="L8911" s="34">
        <v>902</v>
      </c>
      <c r="M8911" s="34">
        <v>480</v>
      </c>
      <c r="N8911" s="34">
        <v>624</v>
      </c>
      <c r="O8911" s="34">
        <v>528</v>
      </c>
      <c r="P8911" s="34">
        <v>751</v>
      </c>
      <c r="Q8911" s="34">
        <v>712</v>
      </c>
      <c r="R8911" s="34">
        <v>1031</v>
      </c>
      <c r="S8911" s="34">
        <v>657</v>
      </c>
      <c r="T8911" s="34">
        <v>1140</v>
      </c>
      <c r="U8911" s="34">
        <v>671</v>
      </c>
      <c r="V8911" s="34">
        <v>864</v>
      </c>
      <c r="W8911" s="34">
        <v>996</v>
      </c>
      <c r="X8911" s="34">
        <v>889</v>
      </c>
      <c r="Y8911" s="34">
        <v>774</v>
      </c>
      <c r="Z8911" s="34">
        <v>713</v>
      </c>
      <c r="AA8911" s="34">
        <v>672</v>
      </c>
      <c r="AB8911" s="34">
        <v>1150</v>
      </c>
      <c r="AC8911" s="34">
        <v>895</v>
      </c>
    </row>
    <row r="8912" spans="1:29" x14ac:dyDescent="0.2">
      <c r="A8912" s="34" t="s">
        <v>69405</v>
      </c>
      <c r="B8912" s="34">
        <v>264</v>
      </c>
      <c r="C8912" s="34">
        <v>176</v>
      </c>
      <c r="D8912" s="34">
        <v>223</v>
      </c>
      <c r="E8912" s="34">
        <v>281</v>
      </c>
      <c r="F8912" s="34">
        <v>223</v>
      </c>
      <c r="G8912" s="34">
        <v>249</v>
      </c>
      <c r="H8912" s="34">
        <v>239</v>
      </c>
      <c r="I8912" s="34">
        <v>218</v>
      </c>
      <c r="J8912" s="34">
        <v>209</v>
      </c>
      <c r="K8912" s="34">
        <v>222</v>
      </c>
      <c r="L8912" s="34">
        <v>171</v>
      </c>
      <c r="M8912" s="34">
        <v>156</v>
      </c>
      <c r="N8912" s="34">
        <v>221</v>
      </c>
      <c r="O8912" s="34">
        <v>200</v>
      </c>
      <c r="P8912" s="34">
        <v>222</v>
      </c>
      <c r="Q8912" s="34">
        <v>254</v>
      </c>
      <c r="R8912" s="34">
        <v>313</v>
      </c>
      <c r="S8912" s="34">
        <v>272</v>
      </c>
      <c r="T8912" s="34">
        <v>257</v>
      </c>
      <c r="U8912" s="34">
        <v>215</v>
      </c>
      <c r="V8912" s="34">
        <v>258</v>
      </c>
      <c r="W8912" s="34">
        <v>265</v>
      </c>
      <c r="X8912" s="34">
        <v>296</v>
      </c>
      <c r="Y8912" s="34">
        <v>234</v>
      </c>
      <c r="Z8912" s="34">
        <v>277</v>
      </c>
      <c r="AA8912" s="34">
        <v>274</v>
      </c>
      <c r="AB8912" s="34">
        <v>274</v>
      </c>
      <c r="AC8912" s="34">
        <v>325</v>
      </c>
    </row>
    <row r="8913" spans="1:29" x14ac:dyDescent="0.2">
      <c r="A8913" s="34" t="s">
        <v>69406</v>
      </c>
      <c r="B8913" s="34">
        <v>665</v>
      </c>
      <c r="C8913" s="34">
        <v>516</v>
      </c>
      <c r="D8913" s="34">
        <v>824</v>
      </c>
      <c r="E8913" s="34">
        <v>507</v>
      </c>
      <c r="F8913" s="34">
        <v>875</v>
      </c>
      <c r="G8913" s="34">
        <v>461</v>
      </c>
      <c r="H8913" s="34">
        <v>763</v>
      </c>
      <c r="I8913" s="34">
        <v>410</v>
      </c>
      <c r="J8913" s="34">
        <v>634</v>
      </c>
      <c r="K8913" s="34">
        <v>493</v>
      </c>
      <c r="L8913" s="34">
        <v>490</v>
      </c>
      <c r="M8913" s="34">
        <v>455</v>
      </c>
      <c r="N8913" s="34">
        <v>685</v>
      </c>
      <c r="O8913" s="34">
        <v>432</v>
      </c>
      <c r="P8913" s="34">
        <v>647</v>
      </c>
      <c r="Q8913" s="34">
        <v>670</v>
      </c>
      <c r="R8913" s="34">
        <v>899</v>
      </c>
      <c r="S8913" s="34">
        <v>668</v>
      </c>
      <c r="T8913" s="34">
        <v>713</v>
      </c>
      <c r="U8913" s="34">
        <v>504</v>
      </c>
      <c r="V8913" s="34">
        <v>832</v>
      </c>
      <c r="W8913" s="34">
        <v>508</v>
      </c>
      <c r="X8913" s="34">
        <v>890</v>
      </c>
      <c r="Y8913" s="34">
        <v>496</v>
      </c>
      <c r="Z8913" s="34">
        <v>882</v>
      </c>
      <c r="AA8913" s="34">
        <v>652</v>
      </c>
      <c r="AB8913" s="34">
        <v>869</v>
      </c>
      <c r="AC8913" s="34">
        <v>776</v>
      </c>
    </row>
    <row r="8914" spans="1:29" x14ac:dyDescent="0.2">
      <c r="A8914" s="34" t="s">
        <v>69407</v>
      </c>
      <c r="B8914" s="34">
        <v>562</v>
      </c>
      <c r="C8914" s="34">
        <v>374</v>
      </c>
      <c r="D8914" s="34">
        <v>451</v>
      </c>
      <c r="E8914" s="34">
        <v>415</v>
      </c>
      <c r="F8914" s="34">
        <v>568</v>
      </c>
      <c r="G8914" s="34">
        <v>447</v>
      </c>
      <c r="H8914" s="34">
        <v>504</v>
      </c>
      <c r="I8914" s="34">
        <v>330</v>
      </c>
      <c r="J8914" s="34">
        <v>602</v>
      </c>
      <c r="K8914" s="34">
        <v>421</v>
      </c>
      <c r="L8914" s="34">
        <v>693</v>
      </c>
      <c r="M8914" s="34">
        <v>337</v>
      </c>
      <c r="N8914" s="34">
        <v>462</v>
      </c>
      <c r="O8914" s="34">
        <v>427</v>
      </c>
      <c r="P8914" s="34">
        <v>595</v>
      </c>
      <c r="Q8914" s="34">
        <v>670</v>
      </c>
      <c r="R8914" s="34">
        <v>830</v>
      </c>
      <c r="S8914" s="34">
        <v>430</v>
      </c>
      <c r="T8914" s="34">
        <v>921</v>
      </c>
      <c r="U8914" s="34">
        <v>447</v>
      </c>
      <c r="V8914" s="34">
        <v>665</v>
      </c>
      <c r="W8914" s="34">
        <v>755</v>
      </c>
      <c r="X8914" s="34">
        <v>558</v>
      </c>
      <c r="Y8914" s="34">
        <v>617</v>
      </c>
      <c r="Z8914" s="34">
        <v>530</v>
      </c>
      <c r="AA8914" s="34">
        <v>481</v>
      </c>
      <c r="AB8914" s="34">
        <v>1042</v>
      </c>
      <c r="AC8914" s="34">
        <v>606</v>
      </c>
    </row>
    <row r="8915" spans="1:29" x14ac:dyDescent="0.2">
      <c r="A8915" s="34" t="s">
        <v>69408</v>
      </c>
      <c r="B8915" s="34">
        <v>276</v>
      </c>
      <c r="C8915" s="34">
        <v>173</v>
      </c>
      <c r="D8915" s="34">
        <v>189</v>
      </c>
      <c r="E8915" s="34">
        <v>164</v>
      </c>
      <c r="F8915" s="34">
        <v>235</v>
      </c>
      <c r="G8915" s="34">
        <v>176</v>
      </c>
      <c r="H8915" s="34">
        <v>196</v>
      </c>
      <c r="I8915" s="34">
        <v>172</v>
      </c>
      <c r="J8915" s="34">
        <v>218</v>
      </c>
      <c r="K8915" s="34">
        <v>182</v>
      </c>
      <c r="L8915" s="34">
        <v>216</v>
      </c>
      <c r="M8915" s="34">
        <v>189</v>
      </c>
      <c r="N8915" s="34">
        <v>191</v>
      </c>
      <c r="O8915" s="34">
        <v>160</v>
      </c>
      <c r="P8915" s="34">
        <v>243</v>
      </c>
      <c r="Q8915" s="34">
        <v>237</v>
      </c>
      <c r="R8915" s="34">
        <v>306</v>
      </c>
      <c r="S8915" s="34">
        <v>213</v>
      </c>
      <c r="T8915" s="34">
        <v>246</v>
      </c>
      <c r="U8915" s="34">
        <v>241</v>
      </c>
      <c r="V8915" s="34">
        <v>324</v>
      </c>
      <c r="W8915" s="34">
        <v>323</v>
      </c>
      <c r="X8915" s="34">
        <v>268</v>
      </c>
      <c r="Y8915" s="34">
        <v>277</v>
      </c>
      <c r="Z8915" s="34">
        <v>216</v>
      </c>
      <c r="AA8915" s="34">
        <v>255</v>
      </c>
      <c r="AB8915" s="34">
        <v>276</v>
      </c>
      <c r="AC8915" s="34">
        <v>289</v>
      </c>
    </row>
    <row r="8916" spans="1:29" x14ac:dyDescent="0.2">
      <c r="A8916" s="34" t="s">
        <v>69409</v>
      </c>
      <c r="B8916" s="34">
        <v>452</v>
      </c>
      <c r="C8916" s="34">
        <v>478</v>
      </c>
      <c r="D8916" s="34">
        <v>624</v>
      </c>
      <c r="E8916" s="34">
        <v>568</v>
      </c>
      <c r="F8916" s="34">
        <v>670</v>
      </c>
      <c r="G8916" s="34">
        <v>584</v>
      </c>
      <c r="H8916" s="34">
        <v>701</v>
      </c>
      <c r="I8916" s="34">
        <v>545</v>
      </c>
      <c r="J8916" s="34">
        <v>634</v>
      </c>
      <c r="K8916" s="34">
        <v>526</v>
      </c>
      <c r="L8916" s="34">
        <v>645</v>
      </c>
      <c r="M8916" s="34">
        <v>466</v>
      </c>
      <c r="N8916" s="34">
        <v>565</v>
      </c>
      <c r="O8916" s="34">
        <v>514</v>
      </c>
      <c r="P8916" s="34">
        <v>590</v>
      </c>
      <c r="Q8916" s="34">
        <v>823</v>
      </c>
      <c r="R8916" s="34">
        <v>957</v>
      </c>
      <c r="S8916" s="34">
        <v>648</v>
      </c>
      <c r="T8916" s="34">
        <v>819</v>
      </c>
      <c r="U8916" s="34">
        <v>625</v>
      </c>
      <c r="V8916" s="34">
        <v>666</v>
      </c>
      <c r="W8916" s="34">
        <v>821</v>
      </c>
      <c r="X8916" s="34">
        <v>792</v>
      </c>
      <c r="Y8916" s="34">
        <v>752</v>
      </c>
      <c r="Z8916" s="34">
        <v>690</v>
      </c>
      <c r="AA8916" s="34">
        <v>717</v>
      </c>
      <c r="AB8916" s="34">
        <v>851</v>
      </c>
      <c r="AC8916" s="34">
        <v>915</v>
      </c>
    </row>
    <row r="8917" spans="1:29" x14ac:dyDescent="0.2">
      <c r="A8917" s="34" t="s">
        <v>69410</v>
      </c>
      <c r="B8917" s="34">
        <v>140</v>
      </c>
      <c r="C8917" s="34">
        <v>120</v>
      </c>
      <c r="D8917" s="34">
        <v>176</v>
      </c>
      <c r="E8917" s="34">
        <v>159</v>
      </c>
      <c r="F8917" s="34">
        <v>218</v>
      </c>
      <c r="G8917" s="34">
        <v>110</v>
      </c>
      <c r="H8917" s="34">
        <v>215</v>
      </c>
      <c r="I8917" s="34">
        <v>143</v>
      </c>
      <c r="J8917" s="34">
        <v>160</v>
      </c>
      <c r="K8917" s="34">
        <v>132</v>
      </c>
      <c r="L8917" s="34">
        <v>152</v>
      </c>
      <c r="M8917" s="34">
        <v>136</v>
      </c>
      <c r="N8917" s="34">
        <v>155</v>
      </c>
      <c r="O8917" s="34">
        <v>99</v>
      </c>
      <c r="P8917" s="34">
        <v>222</v>
      </c>
      <c r="Q8917" s="34">
        <v>243</v>
      </c>
      <c r="R8917" s="34">
        <v>260</v>
      </c>
      <c r="S8917" s="34">
        <v>209</v>
      </c>
      <c r="T8917" s="34">
        <v>193</v>
      </c>
      <c r="U8917" s="34">
        <v>129</v>
      </c>
      <c r="V8917" s="34">
        <v>214</v>
      </c>
      <c r="W8917" s="34">
        <v>140</v>
      </c>
      <c r="X8917" s="34">
        <v>218</v>
      </c>
      <c r="Y8917" s="34">
        <v>139</v>
      </c>
      <c r="Z8917" s="34">
        <v>188</v>
      </c>
      <c r="AA8917" s="34">
        <v>183</v>
      </c>
      <c r="AB8917" s="34">
        <v>215</v>
      </c>
      <c r="AC8917" s="34">
        <v>242</v>
      </c>
    </row>
    <row r="8918" spans="1:29" x14ac:dyDescent="0.2">
      <c r="A8918" s="34" t="s">
        <v>69411</v>
      </c>
      <c r="B8918" s="34">
        <v>406</v>
      </c>
      <c r="C8918" s="34">
        <v>241</v>
      </c>
      <c r="D8918" s="34">
        <v>308</v>
      </c>
      <c r="E8918" s="34">
        <v>235</v>
      </c>
      <c r="F8918" s="34">
        <v>293</v>
      </c>
      <c r="G8918" s="34">
        <v>240</v>
      </c>
      <c r="H8918" s="34">
        <v>376</v>
      </c>
      <c r="I8918" s="34">
        <v>184</v>
      </c>
      <c r="J8918" s="34">
        <v>345</v>
      </c>
      <c r="K8918" s="34">
        <v>200</v>
      </c>
      <c r="L8918" s="34">
        <v>278</v>
      </c>
      <c r="M8918" s="34">
        <v>210</v>
      </c>
      <c r="N8918" s="34">
        <v>282</v>
      </c>
      <c r="O8918" s="34">
        <v>239</v>
      </c>
      <c r="P8918" s="34">
        <v>294</v>
      </c>
      <c r="Q8918" s="34">
        <v>391</v>
      </c>
      <c r="R8918" s="34">
        <v>454</v>
      </c>
      <c r="S8918" s="34">
        <v>296</v>
      </c>
      <c r="T8918" s="34">
        <v>346</v>
      </c>
      <c r="U8918" s="34">
        <v>266</v>
      </c>
      <c r="V8918" s="34">
        <v>325</v>
      </c>
      <c r="W8918" s="34">
        <v>309</v>
      </c>
      <c r="X8918" s="34">
        <v>371</v>
      </c>
      <c r="Y8918" s="34">
        <v>279</v>
      </c>
      <c r="Z8918" s="34">
        <v>331</v>
      </c>
      <c r="AA8918" s="34">
        <v>289</v>
      </c>
      <c r="AB8918" s="34">
        <v>410</v>
      </c>
      <c r="AC8918" s="34">
        <v>393</v>
      </c>
    </row>
    <row r="8919" spans="1:29" x14ac:dyDescent="0.2">
      <c r="A8919" s="34" t="s">
        <v>69412</v>
      </c>
      <c r="B8919" s="34">
        <v>144</v>
      </c>
      <c r="C8919" s="34">
        <v>248</v>
      </c>
      <c r="D8919" s="34">
        <v>273</v>
      </c>
      <c r="E8919" s="34">
        <v>273</v>
      </c>
      <c r="F8919" s="34">
        <v>224</v>
      </c>
      <c r="G8919" s="34">
        <v>248</v>
      </c>
      <c r="H8919" s="34">
        <v>174</v>
      </c>
      <c r="I8919" s="34">
        <v>234</v>
      </c>
      <c r="J8919" s="34">
        <v>142</v>
      </c>
      <c r="K8919" s="34">
        <v>267</v>
      </c>
      <c r="L8919" s="34">
        <v>65</v>
      </c>
      <c r="M8919" s="34">
        <v>242</v>
      </c>
      <c r="N8919" s="34">
        <v>170</v>
      </c>
      <c r="O8919" s="34">
        <v>195</v>
      </c>
      <c r="P8919" s="34">
        <v>200</v>
      </c>
      <c r="Q8919" s="34">
        <v>260</v>
      </c>
      <c r="R8919" s="34">
        <v>168</v>
      </c>
      <c r="S8919" s="34">
        <v>305</v>
      </c>
      <c r="T8919" s="34">
        <v>111</v>
      </c>
      <c r="U8919" s="34">
        <v>185</v>
      </c>
      <c r="V8919" s="34">
        <v>190</v>
      </c>
      <c r="W8919" s="34">
        <v>175</v>
      </c>
      <c r="X8919" s="34">
        <v>249</v>
      </c>
      <c r="Y8919" s="34">
        <v>160</v>
      </c>
      <c r="Z8919" s="34">
        <v>215</v>
      </c>
      <c r="AA8919" s="34">
        <v>256</v>
      </c>
      <c r="AB8919" s="34">
        <v>144</v>
      </c>
      <c r="AC8919" s="34">
        <v>403</v>
      </c>
    </row>
    <row r="8920" spans="1:29" x14ac:dyDescent="0.2">
      <c r="A8920" s="34" t="s">
        <v>69413</v>
      </c>
      <c r="B8920" s="34">
        <v>142</v>
      </c>
      <c r="C8920" s="34">
        <v>151</v>
      </c>
      <c r="D8920" s="34">
        <v>254</v>
      </c>
      <c r="E8920" s="34">
        <v>255</v>
      </c>
      <c r="F8920" s="34">
        <v>229</v>
      </c>
      <c r="G8920" s="34">
        <v>155</v>
      </c>
      <c r="H8920" s="34">
        <v>175</v>
      </c>
      <c r="I8920" s="34">
        <v>146</v>
      </c>
      <c r="J8920" s="34">
        <v>180</v>
      </c>
      <c r="K8920" s="34">
        <v>208</v>
      </c>
      <c r="L8920" s="34">
        <v>86</v>
      </c>
      <c r="M8920" s="34">
        <v>204</v>
      </c>
      <c r="N8920" s="34">
        <v>161</v>
      </c>
      <c r="O8920" s="34">
        <v>157</v>
      </c>
      <c r="P8920" s="34">
        <v>158</v>
      </c>
      <c r="Q8920" s="34">
        <v>215</v>
      </c>
      <c r="R8920" s="34">
        <v>199</v>
      </c>
      <c r="S8920" s="34">
        <v>240</v>
      </c>
      <c r="T8920" s="34">
        <v>144</v>
      </c>
      <c r="U8920" s="34">
        <v>168</v>
      </c>
      <c r="V8920" s="34">
        <v>236</v>
      </c>
      <c r="W8920" s="34">
        <v>194</v>
      </c>
      <c r="X8920" s="34">
        <v>264</v>
      </c>
      <c r="Y8920" s="34">
        <v>185</v>
      </c>
      <c r="Z8920" s="34">
        <v>276</v>
      </c>
      <c r="AA8920" s="34">
        <v>256</v>
      </c>
      <c r="AB8920" s="34">
        <v>188</v>
      </c>
      <c r="AC8920" s="34">
        <v>285</v>
      </c>
    </row>
    <row r="8921" spans="1:29" x14ac:dyDescent="0.2">
      <c r="A8921" s="34" t="s">
        <v>69414</v>
      </c>
      <c r="B8921" s="34">
        <v>534</v>
      </c>
      <c r="C8921" s="34">
        <v>233</v>
      </c>
      <c r="D8921" s="34">
        <v>381</v>
      </c>
      <c r="E8921" s="34">
        <v>347</v>
      </c>
      <c r="F8921" s="34">
        <v>386</v>
      </c>
      <c r="G8921" s="34">
        <v>418</v>
      </c>
      <c r="H8921" s="34">
        <v>362</v>
      </c>
      <c r="I8921" s="34">
        <v>280</v>
      </c>
      <c r="J8921" s="34">
        <v>437</v>
      </c>
      <c r="K8921" s="34">
        <v>321</v>
      </c>
      <c r="L8921" s="34">
        <v>572</v>
      </c>
      <c r="M8921" s="34">
        <v>244</v>
      </c>
      <c r="N8921" s="34">
        <v>318</v>
      </c>
      <c r="O8921" s="34">
        <v>295</v>
      </c>
      <c r="P8921" s="34">
        <v>416</v>
      </c>
      <c r="Q8921" s="34">
        <v>465</v>
      </c>
      <c r="R8921" s="34">
        <v>626</v>
      </c>
      <c r="S8921" s="34">
        <v>334</v>
      </c>
      <c r="T8921" s="34">
        <v>619</v>
      </c>
      <c r="U8921" s="34">
        <v>398</v>
      </c>
      <c r="V8921" s="34">
        <v>482</v>
      </c>
      <c r="W8921" s="34">
        <v>572</v>
      </c>
      <c r="X8921" s="34">
        <v>575</v>
      </c>
      <c r="Y8921" s="34">
        <v>512</v>
      </c>
      <c r="Z8921" s="34">
        <v>343</v>
      </c>
      <c r="AA8921" s="34">
        <v>366</v>
      </c>
      <c r="AB8921" s="34">
        <v>745</v>
      </c>
      <c r="AC8921" s="34">
        <v>495</v>
      </c>
    </row>
    <row r="8922" spans="1:29" x14ac:dyDescent="0.2">
      <c r="A8922" s="34" t="s">
        <v>69415</v>
      </c>
      <c r="B8922" s="34">
        <v>848</v>
      </c>
      <c r="C8922" s="34">
        <v>551</v>
      </c>
      <c r="D8922" s="34">
        <v>740</v>
      </c>
      <c r="E8922" s="34">
        <v>603</v>
      </c>
      <c r="F8922" s="34">
        <v>708</v>
      </c>
      <c r="G8922" s="34">
        <v>530</v>
      </c>
      <c r="H8922" s="34">
        <v>648</v>
      </c>
      <c r="I8922" s="34">
        <v>446</v>
      </c>
      <c r="J8922" s="34">
        <v>680</v>
      </c>
      <c r="K8922" s="34">
        <v>564</v>
      </c>
      <c r="L8922" s="34">
        <v>584</v>
      </c>
      <c r="M8922" s="34">
        <v>511</v>
      </c>
      <c r="N8922" s="34">
        <v>635</v>
      </c>
      <c r="O8922" s="34">
        <v>530</v>
      </c>
      <c r="P8922" s="34">
        <v>621</v>
      </c>
      <c r="Q8922" s="34">
        <v>824</v>
      </c>
      <c r="R8922" s="34">
        <v>872</v>
      </c>
      <c r="S8922" s="34">
        <v>747</v>
      </c>
      <c r="T8922" s="34">
        <v>822</v>
      </c>
      <c r="U8922" s="34">
        <v>582</v>
      </c>
      <c r="V8922" s="34">
        <v>878</v>
      </c>
      <c r="W8922" s="34">
        <v>773</v>
      </c>
      <c r="X8922" s="34">
        <v>872</v>
      </c>
      <c r="Y8922" s="34">
        <v>698</v>
      </c>
      <c r="Z8922" s="34">
        <v>842</v>
      </c>
      <c r="AA8922" s="34">
        <v>759</v>
      </c>
      <c r="AB8922" s="34">
        <v>894</v>
      </c>
      <c r="AC8922" s="34">
        <v>991</v>
      </c>
    </row>
    <row r="8923" spans="1:29" x14ac:dyDescent="0.2">
      <c r="A8923" s="34" t="s">
        <v>69416</v>
      </c>
      <c r="B8923" s="34">
        <v>756</v>
      </c>
      <c r="C8923" s="34">
        <v>490</v>
      </c>
      <c r="D8923" s="34">
        <v>670</v>
      </c>
      <c r="E8923" s="34">
        <v>528</v>
      </c>
      <c r="F8923" s="34">
        <v>842</v>
      </c>
      <c r="G8923" s="34">
        <v>569</v>
      </c>
      <c r="H8923" s="34">
        <v>713</v>
      </c>
      <c r="I8923" s="34">
        <v>494</v>
      </c>
      <c r="J8923" s="34">
        <v>836</v>
      </c>
      <c r="K8923" s="34">
        <v>554</v>
      </c>
      <c r="L8923" s="34">
        <v>966</v>
      </c>
      <c r="M8923" s="34">
        <v>471</v>
      </c>
      <c r="N8923" s="34">
        <v>775</v>
      </c>
      <c r="O8923" s="34">
        <v>474</v>
      </c>
      <c r="P8923" s="34">
        <v>766</v>
      </c>
      <c r="Q8923" s="34">
        <v>795</v>
      </c>
      <c r="R8923" s="34">
        <v>1170</v>
      </c>
      <c r="S8923" s="34">
        <v>553</v>
      </c>
      <c r="T8923" s="34">
        <v>1227</v>
      </c>
      <c r="U8923" s="34">
        <v>674</v>
      </c>
      <c r="V8923" s="34">
        <v>905</v>
      </c>
      <c r="W8923" s="34">
        <v>1012</v>
      </c>
      <c r="X8923" s="34">
        <v>930</v>
      </c>
      <c r="Y8923" s="34">
        <v>952</v>
      </c>
      <c r="Z8923" s="34">
        <v>778</v>
      </c>
      <c r="AA8923" s="34">
        <v>732</v>
      </c>
      <c r="AB8923" s="34">
        <v>1140</v>
      </c>
      <c r="AC8923" s="34">
        <v>917</v>
      </c>
    </row>
    <row r="8924" spans="1:29" x14ac:dyDescent="0.2">
      <c r="A8924" s="34" t="s">
        <v>69417</v>
      </c>
      <c r="B8924" s="34">
        <v>173</v>
      </c>
      <c r="C8924" s="34">
        <v>247</v>
      </c>
      <c r="D8924" s="34">
        <v>324</v>
      </c>
      <c r="E8924" s="34">
        <v>248</v>
      </c>
      <c r="F8924" s="34">
        <v>306</v>
      </c>
      <c r="G8924" s="34">
        <v>229</v>
      </c>
      <c r="H8924" s="34">
        <v>247</v>
      </c>
      <c r="I8924" s="34">
        <v>219</v>
      </c>
      <c r="J8924" s="34">
        <v>213</v>
      </c>
      <c r="K8924" s="34">
        <v>271</v>
      </c>
      <c r="L8924" s="34">
        <v>169</v>
      </c>
      <c r="M8924" s="34">
        <v>223</v>
      </c>
      <c r="N8924" s="34">
        <v>233</v>
      </c>
      <c r="O8924" s="34">
        <v>245</v>
      </c>
      <c r="P8924" s="34">
        <v>268</v>
      </c>
      <c r="Q8924" s="34">
        <v>306</v>
      </c>
      <c r="R8924" s="34">
        <v>314</v>
      </c>
      <c r="S8924" s="34">
        <v>341</v>
      </c>
      <c r="T8924" s="34">
        <v>254</v>
      </c>
      <c r="U8924" s="34">
        <v>214</v>
      </c>
      <c r="V8924" s="34">
        <v>365</v>
      </c>
      <c r="W8924" s="34">
        <v>175</v>
      </c>
      <c r="X8924" s="34">
        <v>355</v>
      </c>
      <c r="Y8924" s="34">
        <v>246</v>
      </c>
      <c r="Z8924" s="34">
        <v>410</v>
      </c>
      <c r="AA8924" s="34">
        <v>300</v>
      </c>
      <c r="AB8924" s="34">
        <v>259</v>
      </c>
      <c r="AC8924" s="34">
        <v>402</v>
      </c>
    </row>
    <row r="8925" spans="1:29" x14ac:dyDescent="0.2">
      <c r="A8925" s="34" t="s">
        <v>69418</v>
      </c>
      <c r="B8925" s="34">
        <v>716</v>
      </c>
      <c r="C8925" s="34">
        <v>597</v>
      </c>
      <c r="D8925" s="34">
        <v>805</v>
      </c>
      <c r="E8925" s="34">
        <v>684</v>
      </c>
      <c r="F8925" s="34">
        <v>804</v>
      </c>
      <c r="G8925" s="34">
        <v>623</v>
      </c>
      <c r="H8925" s="34">
        <v>823</v>
      </c>
      <c r="I8925" s="34">
        <v>611</v>
      </c>
      <c r="J8925" s="34">
        <v>802</v>
      </c>
      <c r="K8925" s="34">
        <v>636</v>
      </c>
      <c r="L8925" s="34">
        <v>809</v>
      </c>
      <c r="M8925" s="34">
        <v>583</v>
      </c>
      <c r="N8925" s="34">
        <v>674</v>
      </c>
      <c r="O8925" s="34">
        <v>622</v>
      </c>
      <c r="P8925" s="34">
        <v>748</v>
      </c>
      <c r="Q8925" s="34">
        <v>889</v>
      </c>
      <c r="R8925" s="34">
        <v>1114</v>
      </c>
      <c r="S8925" s="34">
        <v>759</v>
      </c>
      <c r="T8925" s="34">
        <v>1125</v>
      </c>
      <c r="U8925" s="34">
        <v>724</v>
      </c>
      <c r="V8925" s="34">
        <v>1016</v>
      </c>
      <c r="W8925" s="34">
        <v>899</v>
      </c>
      <c r="X8925" s="34">
        <v>939</v>
      </c>
      <c r="Y8925" s="34">
        <v>791</v>
      </c>
      <c r="Z8925" s="34">
        <v>912</v>
      </c>
      <c r="AA8925" s="34">
        <v>830</v>
      </c>
      <c r="AB8925" s="34">
        <v>1199</v>
      </c>
      <c r="AC8925" s="34">
        <v>1168</v>
      </c>
    </row>
    <row r="8926" spans="1:29" x14ac:dyDescent="0.2">
      <c r="A8926" s="34" t="s">
        <v>69419</v>
      </c>
      <c r="B8926" s="34">
        <v>204</v>
      </c>
      <c r="C8926" s="34">
        <v>164</v>
      </c>
      <c r="D8926" s="34">
        <v>181</v>
      </c>
      <c r="E8926" s="34">
        <v>173</v>
      </c>
      <c r="F8926" s="34">
        <v>209</v>
      </c>
      <c r="G8926" s="34">
        <v>195</v>
      </c>
      <c r="H8926" s="34">
        <v>183</v>
      </c>
      <c r="I8926" s="34">
        <v>155</v>
      </c>
      <c r="J8926" s="34">
        <v>219</v>
      </c>
      <c r="K8926" s="34">
        <v>153</v>
      </c>
      <c r="L8926" s="34">
        <v>196</v>
      </c>
      <c r="M8926" s="34">
        <v>157</v>
      </c>
      <c r="N8926" s="34">
        <v>140</v>
      </c>
      <c r="O8926" s="34">
        <v>153</v>
      </c>
      <c r="P8926" s="34">
        <v>172</v>
      </c>
      <c r="Q8926" s="34">
        <v>214</v>
      </c>
      <c r="R8926" s="34">
        <v>279</v>
      </c>
      <c r="S8926" s="34">
        <v>179</v>
      </c>
      <c r="T8926" s="34">
        <v>263</v>
      </c>
      <c r="U8926" s="34">
        <v>159</v>
      </c>
      <c r="V8926" s="34">
        <v>225</v>
      </c>
      <c r="W8926" s="34">
        <v>236</v>
      </c>
      <c r="X8926" s="34">
        <v>277</v>
      </c>
      <c r="Y8926" s="34">
        <v>227</v>
      </c>
      <c r="Z8926" s="34">
        <v>213</v>
      </c>
      <c r="AA8926" s="34">
        <v>234</v>
      </c>
      <c r="AB8926" s="34">
        <v>282</v>
      </c>
      <c r="AC8926" s="34">
        <v>242</v>
      </c>
    </row>
    <row r="8927" spans="1:29" x14ac:dyDescent="0.2">
      <c r="A8927" s="34" t="s">
        <v>69420</v>
      </c>
      <c r="B8927" s="34">
        <v>1037</v>
      </c>
      <c r="C8927" s="34">
        <v>686</v>
      </c>
      <c r="D8927" s="34">
        <v>1136</v>
      </c>
      <c r="E8927" s="34">
        <v>688</v>
      </c>
      <c r="F8927" s="34">
        <v>1203</v>
      </c>
      <c r="G8927" s="34">
        <v>696</v>
      </c>
      <c r="H8927" s="34">
        <v>1267</v>
      </c>
      <c r="I8927" s="34">
        <v>700</v>
      </c>
      <c r="J8927" s="34">
        <v>1133</v>
      </c>
      <c r="K8927" s="34">
        <v>654</v>
      </c>
      <c r="L8927" s="34">
        <v>1086</v>
      </c>
      <c r="M8927" s="34">
        <v>736</v>
      </c>
      <c r="N8927" s="34">
        <v>1129</v>
      </c>
      <c r="O8927" s="34">
        <v>730</v>
      </c>
      <c r="P8927" s="34">
        <v>1132</v>
      </c>
      <c r="Q8927" s="34">
        <v>1080</v>
      </c>
      <c r="R8927" s="34">
        <v>1600</v>
      </c>
      <c r="S8927" s="34">
        <v>848</v>
      </c>
      <c r="T8927" s="34">
        <v>1588</v>
      </c>
      <c r="U8927" s="34">
        <v>747</v>
      </c>
      <c r="V8927" s="34">
        <v>1412</v>
      </c>
      <c r="W8927" s="34">
        <v>1065</v>
      </c>
      <c r="X8927" s="34">
        <v>1624</v>
      </c>
      <c r="Y8927" s="34">
        <v>1023</v>
      </c>
      <c r="Z8927" s="34">
        <v>1311</v>
      </c>
      <c r="AA8927" s="34">
        <v>940</v>
      </c>
      <c r="AB8927" s="34">
        <v>1801</v>
      </c>
      <c r="AC8927" s="34">
        <v>1313</v>
      </c>
    </row>
    <row r="8928" spans="1:29" x14ac:dyDescent="0.2">
      <c r="A8928" s="34" t="s">
        <v>69421</v>
      </c>
      <c r="B8928" s="34">
        <v>345</v>
      </c>
      <c r="C8928" s="34">
        <v>259</v>
      </c>
      <c r="D8928" s="34">
        <v>289</v>
      </c>
      <c r="E8928" s="34">
        <v>223</v>
      </c>
      <c r="F8928" s="34">
        <v>312</v>
      </c>
      <c r="G8928" s="34">
        <v>219</v>
      </c>
      <c r="H8928" s="34">
        <v>331</v>
      </c>
      <c r="I8928" s="34">
        <v>216</v>
      </c>
      <c r="J8928" s="34">
        <v>295</v>
      </c>
      <c r="K8928" s="34">
        <v>243</v>
      </c>
      <c r="L8928" s="34">
        <v>170</v>
      </c>
      <c r="M8928" s="34">
        <v>219</v>
      </c>
      <c r="N8928" s="34">
        <v>238</v>
      </c>
      <c r="O8928" s="34">
        <v>153</v>
      </c>
      <c r="P8928" s="34">
        <v>201</v>
      </c>
      <c r="Q8928" s="34">
        <v>250</v>
      </c>
      <c r="R8928" s="34">
        <v>291</v>
      </c>
      <c r="S8928" s="34">
        <v>283</v>
      </c>
      <c r="T8928" s="34">
        <v>246</v>
      </c>
      <c r="U8928" s="34">
        <v>246</v>
      </c>
      <c r="V8928" s="34">
        <v>298</v>
      </c>
      <c r="W8928" s="34">
        <v>246</v>
      </c>
      <c r="X8928" s="34">
        <v>310</v>
      </c>
      <c r="Y8928" s="34">
        <v>186</v>
      </c>
      <c r="Z8928" s="34">
        <v>319</v>
      </c>
      <c r="AA8928" s="34">
        <v>284</v>
      </c>
      <c r="AB8928" s="34">
        <v>306</v>
      </c>
      <c r="AC8928" s="34">
        <v>377</v>
      </c>
    </row>
    <row r="8929" spans="1:29" x14ac:dyDescent="0.2">
      <c r="A8929" s="34" t="s">
        <v>69422</v>
      </c>
      <c r="B8929" s="34">
        <v>207</v>
      </c>
      <c r="C8929" s="34">
        <v>144</v>
      </c>
      <c r="D8929" s="34">
        <v>252</v>
      </c>
      <c r="E8929" s="34">
        <v>194</v>
      </c>
      <c r="F8929" s="34">
        <v>291</v>
      </c>
      <c r="G8929" s="34">
        <v>151</v>
      </c>
      <c r="H8929" s="34">
        <v>242</v>
      </c>
      <c r="I8929" s="34">
        <v>193</v>
      </c>
      <c r="J8929" s="34">
        <v>256</v>
      </c>
      <c r="K8929" s="34">
        <v>157</v>
      </c>
      <c r="L8929" s="34">
        <v>220</v>
      </c>
      <c r="M8929" s="34">
        <v>188</v>
      </c>
      <c r="N8929" s="34">
        <v>253</v>
      </c>
      <c r="O8929" s="34">
        <v>151</v>
      </c>
      <c r="P8929" s="34">
        <v>243</v>
      </c>
      <c r="Q8929" s="34">
        <v>296</v>
      </c>
      <c r="R8929" s="34">
        <v>271</v>
      </c>
      <c r="S8929" s="34">
        <v>233</v>
      </c>
      <c r="T8929" s="34">
        <v>276</v>
      </c>
      <c r="U8929" s="34">
        <v>178</v>
      </c>
      <c r="V8929" s="34">
        <v>231</v>
      </c>
      <c r="W8929" s="34">
        <v>235</v>
      </c>
      <c r="X8929" s="34">
        <v>286</v>
      </c>
      <c r="Y8929" s="34">
        <v>198</v>
      </c>
      <c r="Z8929" s="34">
        <v>232</v>
      </c>
      <c r="AA8929" s="34">
        <v>247</v>
      </c>
      <c r="AB8929" s="34">
        <v>355</v>
      </c>
      <c r="AC8929" s="34">
        <v>336</v>
      </c>
    </row>
    <row r="8930" spans="1:29" x14ac:dyDescent="0.2">
      <c r="A8930" s="34" t="s">
        <v>69423</v>
      </c>
      <c r="B8930" s="34">
        <v>162</v>
      </c>
      <c r="C8930" s="34">
        <v>75</v>
      </c>
      <c r="D8930" s="34">
        <v>117</v>
      </c>
      <c r="E8930" s="34">
        <v>101</v>
      </c>
      <c r="F8930" s="34">
        <v>121</v>
      </c>
      <c r="G8930" s="34">
        <v>117</v>
      </c>
      <c r="H8930" s="34">
        <v>124</v>
      </c>
      <c r="I8930" s="34">
        <v>84</v>
      </c>
      <c r="J8930" s="34">
        <v>139</v>
      </c>
      <c r="K8930" s="34">
        <v>89</v>
      </c>
      <c r="L8930" s="34">
        <v>104</v>
      </c>
      <c r="M8930" s="34">
        <v>74</v>
      </c>
      <c r="N8930" s="34">
        <v>86</v>
      </c>
      <c r="O8930" s="34">
        <v>57</v>
      </c>
      <c r="P8930" s="34">
        <v>120</v>
      </c>
      <c r="Q8930" s="34">
        <v>128</v>
      </c>
      <c r="R8930" s="34">
        <v>154</v>
      </c>
      <c r="S8930" s="34">
        <v>131</v>
      </c>
      <c r="T8930" s="34">
        <v>132</v>
      </c>
      <c r="U8930" s="34">
        <v>107</v>
      </c>
      <c r="V8930" s="34">
        <v>130</v>
      </c>
      <c r="W8930" s="34">
        <v>96</v>
      </c>
      <c r="X8930" s="34">
        <v>139</v>
      </c>
      <c r="Y8930" s="34">
        <v>103</v>
      </c>
      <c r="Z8930" s="34">
        <v>128</v>
      </c>
      <c r="AA8930" s="34">
        <v>128</v>
      </c>
      <c r="AB8930" s="34">
        <v>172</v>
      </c>
      <c r="AC8930" s="34">
        <v>174</v>
      </c>
    </row>
    <row r="8931" spans="1:29" x14ac:dyDescent="0.2">
      <c r="A8931" s="34" t="s">
        <v>69424</v>
      </c>
      <c r="B8931" s="34">
        <v>351</v>
      </c>
      <c r="C8931" s="34">
        <v>252</v>
      </c>
      <c r="D8931" s="34">
        <v>442</v>
      </c>
      <c r="E8931" s="34">
        <v>337</v>
      </c>
      <c r="F8931" s="34">
        <v>300</v>
      </c>
      <c r="G8931" s="34">
        <v>299</v>
      </c>
      <c r="H8931" s="34">
        <v>288</v>
      </c>
      <c r="I8931" s="34">
        <v>259</v>
      </c>
      <c r="J8931" s="34">
        <v>290</v>
      </c>
      <c r="K8931" s="34">
        <v>315</v>
      </c>
      <c r="L8931" s="34">
        <v>163</v>
      </c>
      <c r="M8931" s="34">
        <v>206</v>
      </c>
      <c r="N8931" s="34">
        <v>298</v>
      </c>
      <c r="O8931" s="34">
        <v>297</v>
      </c>
      <c r="P8931" s="34">
        <v>261</v>
      </c>
      <c r="Q8931" s="34">
        <v>335</v>
      </c>
      <c r="R8931" s="34">
        <v>349</v>
      </c>
      <c r="S8931" s="34">
        <v>400</v>
      </c>
      <c r="T8931" s="34">
        <v>241</v>
      </c>
      <c r="U8931" s="34">
        <v>243</v>
      </c>
      <c r="V8931" s="34">
        <v>324</v>
      </c>
      <c r="W8931" s="34">
        <v>237</v>
      </c>
      <c r="X8931" s="34">
        <v>370</v>
      </c>
      <c r="Y8931" s="34">
        <v>264</v>
      </c>
      <c r="Z8931" s="34">
        <v>407</v>
      </c>
      <c r="AA8931" s="34">
        <v>350</v>
      </c>
      <c r="AB8931" s="34">
        <v>309</v>
      </c>
      <c r="AC8931" s="34">
        <v>410</v>
      </c>
    </row>
    <row r="8932" spans="1:29" x14ac:dyDescent="0.2">
      <c r="A8932" s="34" t="s">
        <v>69425</v>
      </c>
      <c r="B8932" s="34">
        <v>250</v>
      </c>
      <c r="C8932" s="34">
        <v>199</v>
      </c>
      <c r="D8932" s="34">
        <v>270</v>
      </c>
      <c r="E8932" s="34">
        <v>181</v>
      </c>
      <c r="F8932" s="34">
        <v>280</v>
      </c>
      <c r="G8932" s="34">
        <v>194</v>
      </c>
      <c r="H8932" s="34">
        <v>266</v>
      </c>
      <c r="I8932" s="34">
        <v>185</v>
      </c>
      <c r="J8932" s="34">
        <v>248</v>
      </c>
      <c r="K8932" s="34">
        <v>195</v>
      </c>
      <c r="L8932" s="34">
        <v>214</v>
      </c>
      <c r="M8932" s="34">
        <v>156</v>
      </c>
      <c r="N8932" s="34">
        <v>208</v>
      </c>
      <c r="O8932" s="34">
        <v>196</v>
      </c>
      <c r="P8932" s="34">
        <v>243</v>
      </c>
      <c r="Q8932" s="34">
        <v>256</v>
      </c>
      <c r="R8932" s="34">
        <v>309</v>
      </c>
      <c r="S8932" s="34">
        <v>230</v>
      </c>
      <c r="T8932" s="34">
        <v>352</v>
      </c>
      <c r="U8932" s="34">
        <v>235</v>
      </c>
      <c r="V8932" s="34">
        <v>313</v>
      </c>
      <c r="W8932" s="34">
        <v>244</v>
      </c>
      <c r="X8932" s="34">
        <v>363</v>
      </c>
      <c r="Y8932" s="34">
        <v>266</v>
      </c>
      <c r="Z8932" s="34">
        <v>288</v>
      </c>
      <c r="AA8932" s="34">
        <v>262</v>
      </c>
      <c r="AB8932" s="34">
        <v>372</v>
      </c>
      <c r="AC8932" s="34">
        <v>289</v>
      </c>
    </row>
    <row r="8933" spans="1:29" x14ac:dyDescent="0.2">
      <c r="A8933" s="34" t="s">
        <v>69426</v>
      </c>
      <c r="B8933" s="34">
        <v>180</v>
      </c>
      <c r="C8933" s="34">
        <v>145</v>
      </c>
      <c r="D8933" s="34">
        <v>260</v>
      </c>
      <c r="E8933" s="34">
        <v>209</v>
      </c>
      <c r="F8933" s="34">
        <v>232</v>
      </c>
      <c r="G8933" s="34">
        <v>200</v>
      </c>
      <c r="H8933" s="34">
        <v>220</v>
      </c>
      <c r="I8933" s="34">
        <v>171</v>
      </c>
      <c r="J8933" s="34">
        <v>219</v>
      </c>
      <c r="K8933" s="34">
        <v>163</v>
      </c>
      <c r="L8933" s="34">
        <v>153</v>
      </c>
      <c r="M8933" s="34">
        <v>115</v>
      </c>
      <c r="N8933" s="34">
        <v>229</v>
      </c>
      <c r="O8933" s="34">
        <v>128</v>
      </c>
      <c r="P8933" s="34">
        <v>224</v>
      </c>
      <c r="Q8933" s="34">
        <v>219</v>
      </c>
      <c r="R8933" s="34">
        <v>268</v>
      </c>
      <c r="S8933" s="34">
        <v>192</v>
      </c>
      <c r="T8933" s="34">
        <v>261</v>
      </c>
      <c r="U8933" s="34">
        <v>169</v>
      </c>
      <c r="V8933" s="34">
        <v>336</v>
      </c>
      <c r="W8933" s="34">
        <v>172</v>
      </c>
      <c r="X8933" s="34">
        <v>237</v>
      </c>
      <c r="Y8933" s="34">
        <v>164</v>
      </c>
      <c r="Z8933" s="34">
        <v>279</v>
      </c>
      <c r="AA8933" s="34">
        <v>215</v>
      </c>
      <c r="AB8933" s="34">
        <v>279</v>
      </c>
      <c r="AC8933" s="34">
        <v>265</v>
      </c>
    </row>
    <row r="8934" spans="1:29" x14ac:dyDescent="0.2">
      <c r="A8934" s="34" t="s">
        <v>69427</v>
      </c>
      <c r="B8934" s="34">
        <v>293</v>
      </c>
      <c r="C8934" s="34">
        <v>357</v>
      </c>
      <c r="D8934" s="34">
        <v>267</v>
      </c>
      <c r="E8934" s="34">
        <v>351</v>
      </c>
      <c r="F8934" s="34">
        <v>273</v>
      </c>
      <c r="G8934" s="34">
        <v>397</v>
      </c>
      <c r="H8934" s="34">
        <v>302</v>
      </c>
      <c r="I8934" s="34">
        <v>293</v>
      </c>
      <c r="J8934" s="34">
        <v>314</v>
      </c>
      <c r="K8934" s="34">
        <v>343</v>
      </c>
      <c r="L8934" s="34">
        <v>302</v>
      </c>
      <c r="M8934" s="34">
        <v>274</v>
      </c>
      <c r="N8934" s="34">
        <v>258</v>
      </c>
      <c r="O8934" s="34">
        <v>335</v>
      </c>
      <c r="P8934" s="34">
        <v>306</v>
      </c>
      <c r="Q8934" s="34">
        <v>441</v>
      </c>
      <c r="R8934" s="34">
        <v>330</v>
      </c>
      <c r="S8934" s="34">
        <v>382</v>
      </c>
      <c r="T8934" s="34">
        <v>368</v>
      </c>
      <c r="U8934" s="34">
        <v>380</v>
      </c>
      <c r="V8934" s="34">
        <v>345</v>
      </c>
      <c r="W8934" s="34">
        <v>430</v>
      </c>
      <c r="X8934" s="34">
        <v>381</v>
      </c>
      <c r="Y8934" s="34">
        <v>407</v>
      </c>
      <c r="Z8934" s="34">
        <v>299</v>
      </c>
      <c r="AA8934" s="34">
        <v>380</v>
      </c>
      <c r="AB8934" s="34">
        <v>473</v>
      </c>
      <c r="AC8934" s="34">
        <v>473</v>
      </c>
    </row>
    <row r="8935" spans="1:29" x14ac:dyDescent="0.2">
      <c r="A8935" s="34" t="s">
        <v>69428</v>
      </c>
      <c r="B8935" s="34">
        <v>183</v>
      </c>
      <c r="C8935" s="34">
        <v>251</v>
      </c>
      <c r="D8935" s="34">
        <v>313</v>
      </c>
      <c r="E8935" s="34">
        <v>291</v>
      </c>
      <c r="F8935" s="34">
        <v>279</v>
      </c>
      <c r="G8935" s="34">
        <v>233</v>
      </c>
      <c r="H8935" s="34">
        <v>209</v>
      </c>
      <c r="I8935" s="34">
        <v>242</v>
      </c>
      <c r="J8935" s="34">
        <v>187</v>
      </c>
      <c r="K8935" s="34">
        <v>284</v>
      </c>
      <c r="L8935" s="34">
        <v>114</v>
      </c>
      <c r="M8935" s="34">
        <v>232</v>
      </c>
      <c r="N8935" s="34">
        <v>172</v>
      </c>
      <c r="O8935" s="34">
        <v>193</v>
      </c>
      <c r="P8935" s="34">
        <v>198</v>
      </c>
      <c r="Q8935" s="34">
        <v>328</v>
      </c>
      <c r="R8935" s="34">
        <v>253</v>
      </c>
      <c r="S8935" s="34">
        <v>327</v>
      </c>
      <c r="T8935" s="34">
        <v>149</v>
      </c>
      <c r="U8935" s="34">
        <v>186</v>
      </c>
      <c r="V8935" s="34">
        <v>264</v>
      </c>
      <c r="W8935" s="34">
        <v>205</v>
      </c>
      <c r="X8935" s="34">
        <v>324</v>
      </c>
      <c r="Y8935" s="34">
        <v>158</v>
      </c>
      <c r="Z8935" s="34">
        <v>315</v>
      </c>
      <c r="AA8935" s="34">
        <v>286</v>
      </c>
      <c r="AB8935" s="34">
        <v>182</v>
      </c>
      <c r="AC8935" s="34">
        <v>416</v>
      </c>
    </row>
    <row r="8936" spans="1:29" x14ac:dyDescent="0.2">
      <c r="A8936" s="34" t="s">
        <v>69429</v>
      </c>
      <c r="B8936" s="34">
        <v>121</v>
      </c>
      <c r="C8936" s="34">
        <v>159</v>
      </c>
      <c r="D8936" s="34">
        <v>171</v>
      </c>
      <c r="E8936" s="34">
        <v>169</v>
      </c>
      <c r="F8936" s="34">
        <v>163</v>
      </c>
      <c r="G8936" s="34">
        <v>174</v>
      </c>
      <c r="H8936" s="34">
        <v>179</v>
      </c>
      <c r="I8936" s="34">
        <v>171</v>
      </c>
      <c r="J8936" s="34">
        <v>181</v>
      </c>
      <c r="K8936" s="34">
        <v>153</v>
      </c>
      <c r="L8936" s="34">
        <v>142</v>
      </c>
      <c r="M8936" s="34">
        <v>162</v>
      </c>
      <c r="N8936" s="34">
        <v>158</v>
      </c>
      <c r="O8936" s="34">
        <v>125</v>
      </c>
      <c r="P8936" s="34">
        <v>194</v>
      </c>
      <c r="Q8936" s="34">
        <v>205</v>
      </c>
      <c r="R8936" s="34">
        <v>212</v>
      </c>
      <c r="S8936" s="34">
        <v>197</v>
      </c>
      <c r="T8936" s="34">
        <v>233</v>
      </c>
      <c r="U8936" s="34">
        <v>168</v>
      </c>
      <c r="V8936" s="34">
        <v>217</v>
      </c>
      <c r="W8936" s="34">
        <v>165</v>
      </c>
      <c r="X8936" s="34">
        <v>219</v>
      </c>
      <c r="Y8936" s="34">
        <v>198</v>
      </c>
      <c r="Z8936" s="34">
        <v>253</v>
      </c>
      <c r="AA8936" s="34">
        <v>194</v>
      </c>
      <c r="AB8936" s="34">
        <v>221</v>
      </c>
      <c r="AC8936" s="34">
        <v>270</v>
      </c>
    </row>
    <row r="8937" spans="1:29" x14ac:dyDescent="0.2">
      <c r="A8937" s="34" t="s">
        <v>69430</v>
      </c>
      <c r="B8937" s="34">
        <v>102</v>
      </c>
      <c r="C8937" s="34">
        <v>282</v>
      </c>
      <c r="D8937" s="34">
        <v>160</v>
      </c>
      <c r="E8937" s="34">
        <v>279</v>
      </c>
      <c r="F8937" s="34">
        <v>152</v>
      </c>
      <c r="G8937" s="34">
        <v>349</v>
      </c>
      <c r="H8937" s="34">
        <v>149</v>
      </c>
      <c r="I8937" s="34">
        <v>236</v>
      </c>
      <c r="J8937" s="34">
        <v>132</v>
      </c>
      <c r="K8937" s="34">
        <v>289</v>
      </c>
      <c r="L8937" s="34">
        <v>105</v>
      </c>
      <c r="M8937" s="34">
        <v>204</v>
      </c>
      <c r="N8937" s="34">
        <v>99</v>
      </c>
      <c r="O8937" s="34">
        <v>235</v>
      </c>
      <c r="P8937" s="34">
        <v>159</v>
      </c>
      <c r="Q8937" s="34">
        <v>281</v>
      </c>
      <c r="R8937" s="34">
        <v>180</v>
      </c>
      <c r="S8937" s="34">
        <v>270</v>
      </c>
      <c r="T8937" s="34">
        <v>130</v>
      </c>
      <c r="U8937" s="34">
        <v>198</v>
      </c>
      <c r="V8937" s="34">
        <v>157</v>
      </c>
      <c r="W8937" s="34">
        <v>289</v>
      </c>
      <c r="X8937" s="34">
        <v>175</v>
      </c>
      <c r="Y8937" s="34">
        <v>252</v>
      </c>
      <c r="Z8937" s="34">
        <v>177</v>
      </c>
      <c r="AA8937" s="34">
        <v>293</v>
      </c>
      <c r="AB8937" s="34">
        <v>181</v>
      </c>
      <c r="AC8937" s="34">
        <v>329</v>
      </c>
    </row>
    <row r="8938" spans="1:29" x14ac:dyDescent="0.2">
      <c r="A8938" s="34" t="s">
        <v>69431</v>
      </c>
      <c r="B8938" s="34">
        <v>184</v>
      </c>
      <c r="C8938" s="34">
        <v>76</v>
      </c>
      <c r="D8938" s="34">
        <v>137</v>
      </c>
      <c r="E8938" s="34">
        <v>102</v>
      </c>
      <c r="F8938" s="34">
        <v>142</v>
      </c>
      <c r="G8938" s="34">
        <v>148</v>
      </c>
      <c r="H8938" s="34">
        <v>166</v>
      </c>
      <c r="I8938" s="34">
        <v>102</v>
      </c>
      <c r="J8938" s="34">
        <v>110</v>
      </c>
      <c r="K8938" s="34">
        <v>95</v>
      </c>
      <c r="L8938" s="34">
        <v>109</v>
      </c>
      <c r="M8938" s="34">
        <v>110</v>
      </c>
      <c r="N8938" s="34">
        <v>114</v>
      </c>
      <c r="O8938" s="34">
        <v>96</v>
      </c>
      <c r="P8938" s="34">
        <v>116</v>
      </c>
      <c r="Q8938" s="34">
        <v>171</v>
      </c>
      <c r="R8938" s="34">
        <v>186</v>
      </c>
      <c r="S8938" s="34">
        <v>118</v>
      </c>
      <c r="T8938" s="34">
        <v>174</v>
      </c>
      <c r="U8938" s="34">
        <v>77</v>
      </c>
      <c r="V8938" s="34">
        <v>141</v>
      </c>
      <c r="W8938" s="34">
        <v>134</v>
      </c>
      <c r="X8938" s="34">
        <v>168</v>
      </c>
      <c r="Y8938" s="34">
        <v>136</v>
      </c>
      <c r="Z8938" s="34">
        <v>120</v>
      </c>
      <c r="AA8938" s="34">
        <v>147</v>
      </c>
      <c r="AB8938" s="34">
        <v>210</v>
      </c>
      <c r="AC8938" s="34">
        <v>184</v>
      </c>
    </row>
    <row r="8939" spans="1:29" x14ac:dyDescent="0.2">
      <c r="A8939" s="34" t="s">
        <v>69432</v>
      </c>
      <c r="B8939" s="34">
        <v>388</v>
      </c>
      <c r="C8939" s="34">
        <v>482</v>
      </c>
      <c r="D8939" s="34">
        <v>423</v>
      </c>
      <c r="E8939" s="34">
        <v>447</v>
      </c>
      <c r="F8939" s="34">
        <v>469</v>
      </c>
      <c r="G8939" s="34">
        <v>409</v>
      </c>
      <c r="H8939" s="34">
        <v>383</v>
      </c>
      <c r="I8939" s="34">
        <v>452</v>
      </c>
      <c r="J8939" s="34">
        <v>460</v>
      </c>
      <c r="K8939" s="34">
        <v>456</v>
      </c>
      <c r="L8939" s="34">
        <v>480</v>
      </c>
      <c r="M8939" s="34">
        <v>393</v>
      </c>
      <c r="N8939" s="34">
        <v>420</v>
      </c>
      <c r="O8939" s="34">
        <v>365</v>
      </c>
      <c r="P8939" s="34">
        <v>426</v>
      </c>
      <c r="Q8939" s="34">
        <v>671</v>
      </c>
      <c r="R8939" s="34">
        <v>558</v>
      </c>
      <c r="S8939" s="34">
        <v>527</v>
      </c>
      <c r="T8939" s="34">
        <v>664</v>
      </c>
      <c r="U8939" s="34">
        <v>497</v>
      </c>
      <c r="V8939" s="34">
        <v>541</v>
      </c>
      <c r="W8939" s="34">
        <v>608</v>
      </c>
      <c r="X8939" s="34">
        <v>580</v>
      </c>
      <c r="Y8939" s="34">
        <v>503</v>
      </c>
      <c r="Z8939" s="34">
        <v>436</v>
      </c>
      <c r="AA8939" s="34">
        <v>501</v>
      </c>
      <c r="AB8939" s="34">
        <v>716</v>
      </c>
      <c r="AC8939" s="34">
        <v>744</v>
      </c>
    </row>
    <row r="8940" spans="1:29" x14ac:dyDescent="0.2">
      <c r="A8940" s="34" t="s">
        <v>69433</v>
      </c>
      <c r="B8940" s="34">
        <v>507</v>
      </c>
      <c r="C8940" s="34">
        <v>407</v>
      </c>
      <c r="D8940" s="34">
        <v>567</v>
      </c>
      <c r="E8940" s="34">
        <v>422</v>
      </c>
      <c r="F8940" s="34">
        <v>612</v>
      </c>
      <c r="G8940" s="34">
        <v>482</v>
      </c>
      <c r="H8940" s="34">
        <v>563</v>
      </c>
      <c r="I8940" s="34">
        <v>408</v>
      </c>
      <c r="J8940" s="34">
        <v>643</v>
      </c>
      <c r="K8940" s="34">
        <v>475</v>
      </c>
      <c r="L8940" s="34">
        <v>677</v>
      </c>
      <c r="M8940" s="34">
        <v>423</v>
      </c>
      <c r="N8940" s="34">
        <v>527</v>
      </c>
      <c r="O8940" s="34">
        <v>426</v>
      </c>
      <c r="P8940" s="34">
        <v>535</v>
      </c>
      <c r="Q8940" s="34">
        <v>648</v>
      </c>
      <c r="R8940" s="34">
        <v>907</v>
      </c>
      <c r="S8940" s="34">
        <v>527</v>
      </c>
      <c r="T8940" s="34">
        <v>908</v>
      </c>
      <c r="U8940" s="34">
        <v>530</v>
      </c>
      <c r="V8940" s="34">
        <v>807</v>
      </c>
      <c r="W8940" s="34">
        <v>691</v>
      </c>
      <c r="X8940" s="34">
        <v>779</v>
      </c>
      <c r="Y8940" s="34">
        <v>618</v>
      </c>
      <c r="Z8940" s="34">
        <v>703</v>
      </c>
      <c r="AA8940" s="34">
        <v>554</v>
      </c>
      <c r="AB8940" s="34">
        <v>979</v>
      </c>
      <c r="AC8940" s="34">
        <v>687</v>
      </c>
    </row>
    <row r="8941" spans="1:29" x14ac:dyDescent="0.2">
      <c r="A8941" s="34" t="s">
        <v>69434</v>
      </c>
      <c r="B8941" s="34">
        <v>151</v>
      </c>
      <c r="C8941" s="34">
        <v>94</v>
      </c>
      <c r="D8941" s="34">
        <v>83</v>
      </c>
      <c r="E8941" s="34">
        <v>112</v>
      </c>
      <c r="F8941" s="34">
        <v>122</v>
      </c>
      <c r="G8941" s="34">
        <v>77</v>
      </c>
      <c r="H8941" s="34">
        <v>137</v>
      </c>
      <c r="I8941" s="34">
        <v>90</v>
      </c>
      <c r="J8941" s="34">
        <v>113</v>
      </c>
      <c r="K8941" s="34">
        <v>81</v>
      </c>
      <c r="L8941" s="34">
        <v>123</v>
      </c>
      <c r="M8941" s="34">
        <v>98</v>
      </c>
      <c r="N8941" s="34">
        <v>96</v>
      </c>
      <c r="O8941" s="34">
        <v>94</v>
      </c>
      <c r="P8941" s="34">
        <v>100</v>
      </c>
      <c r="Q8941" s="34">
        <v>102</v>
      </c>
      <c r="R8941" s="34">
        <v>129</v>
      </c>
      <c r="S8941" s="34">
        <v>94</v>
      </c>
      <c r="T8941" s="34">
        <v>145</v>
      </c>
      <c r="U8941" s="34">
        <v>92</v>
      </c>
      <c r="V8941" s="34">
        <v>143</v>
      </c>
      <c r="W8941" s="34">
        <v>116</v>
      </c>
      <c r="X8941" s="34">
        <v>202</v>
      </c>
      <c r="Y8941" s="34">
        <v>99</v>
      </c>
      <c r="Z8941" s="34">
        <v>132</v>
      </c>
      <c r="AA8941" s="34">
        <v>114</v>
      </c>
      <c r="AB8941" s="34">
        <v>175</v>
      </c>
      <c r="AC8941" s="34">
        <v>146</v>
      </c>
    </row>
    <row r="8942" spans="1:29" x14ac:dyDescent="0.2">
      <c r="A8942" s="34" t="s">
        <v>69435</v>
      </c>
      <c r="B8942" s="34">
        <v>264</v>
      </c>
      <c r="C8942" s="34">
        <v>325</v>
      </c>
      <c r="D8942" s="34">
        <v>299</v>
      </c>
      <c r="E8942" s="34">
        <v>303</v>
      </c>
      <c r="F8942" s="34">
        <v>264</v>
      </c>
      <c r="G8942" s="34">
        <v>345</v>
      </c>
      <c r="H8942" s="34">
        <v>251</v>
      </c>
      <c r="I8942" s="34">
        <v>325</v>
      </c>
      <c r="J8942" s="34">
        <v>239</v>
      </c>
      <c r="K8942" s="34">
        <v>333</v>
      </c>
      <c r="L8942" s="34">
        <v>136</v>
      </c>
      <c r="M8942" s="34">
        <v>253</v>
      </c>
      <c r="N8942" s="34">
        <v>265</v>
      </c>
      <c r="O8942" s="34">
        <v>312</v>
      </c>
      <c r="P8942" s="34">
        <v>221</v>
      </c>
      <c r="Q8942" s="34">
        <v>324</v>
      </c>
      <c r="R8942" s="34">
        <v>285</v>
      </c>
      <c r="S8942" s="34">
        <v>371</v>
      </c>
      <c r="T8942" s="34">
        <v>204</v>
      </c>
      <c r="U8942" s="34">
        <v>269</v>
      </c>
      <c r="V8942" s="34">
        <v>253</v>
      </c>
      <c r="W8942" s="34">
        <v>265</v>
      </c>
      <c r="X8942" s="34">
        <v>282</v>
      </c>
      <c r="Y8942" s="34">
        <v>241</v>
      </c>
      <c r="Z8942" s="34">
        <v>288</v>
      </c>
      <c r="AA8942" s="34">
        <v>359</v>
      </c>
      <c r="AB8942" s="34">
        <v>220</v>
      </c>
      <c r="AC8942" s="34">
        <v>528</v>
      </c>
    </row>
    <row r="8943" spans="1:29" x14ac:dyDescent="0.2">
      <c r="A8943" s="34" t="s">
        <v>69436</v>
      </c>
      <c r="B8943" s="34">
        <v>139</v>
      </c>
      <c r="C8943" s="34">
        <v>124</v>
      </c>
      <c r="D8943" s="34">
        <v>210</v>
      </c>
      <c r="E8943" s="34">
        <v>112</v>
      </c>
      <c r="F8943" s="34">
        <v>207</v>
      </c>
      <c r="G8943" s="34">
        <v>124</v>
      </c>
      <c r="H8943" s="34">
        <v>179</v>
      </c>
      <c r="I8943" s="34">
        <v>135</v>
      </c>
      <c r="J8943" s="34">
        <v>177</v>
      </c>
      <c r="K8943" s="34">
        <v>108</v>
      </c>
      <c r="L8943" s="34">
        <v>191</v>
      </c>
      <c r="M8943" s="34">
        <v>125</v>
      </c>
      <c r="N8943" s="34">
        <v>147</v>
      </c>
      <c r="O8943" s="34">
        <v>130</v>
      </c>
      <c r="P8943" s="34">
        <v>197</v>
      </c>
      <c r="Q8943" s="34">
        <v>224</v>
      </c>
      <c r="R8943" s="34">
        <v>216</v>
      </c>
      <c r="S8943" s="34">
        <v>171</v>
      </c>
      <c r="T8943" s="34">
        <v>234</v>
      </c>
      <c r="U8943" s="34">
        <v>151</v>
      </c>
      <c r="V8943" s="34">
        <v>210</v>
      </c>
      <c r="W8943" s="34">
        <v>178</v>
      </c>
      <c r="X8943" s="34">
        <v>266</v>
      </c>
      <c r="Y8943" s="34">
        <v>164</v>
      </c>
      <c r="Z8943" s="34">
        <v>231</v>
      </c>
      <c r="AA8943" s="34">
        <v>147</v>
      </c>
      <c r="AB8943" s="34">
        <v>266</v>
      </c>
      <c r="AC8943" s="34">
        <v>202</v>
      </c>
    </row>
    <row r="8944" spans="1:29" x14ac:dyDescent="0.2">
      <c r="A8944" s="34" t="s">
        <v>69437</v>
      </c>
      <c r="B8944" s="34">
        <v>150</v>
      </c>
      <c r="C8944" s="34">
        <v>101</v>
      </c>
      <c r="D8944" s="34">
        <v>185</v>
      </c>
      <c r="E8944" s="34">
        <v>140</v>
      </c>
      <c r="F8944" s="34">
        <v>213</v>
      </c>
      <c r="G8944" s="34">
        <v>177</v>
      </c>
      <c r="H8944" s="34">
        <v>157</v>
      </c>
      <c r="I8944" s="34">
        <v>146</v>
      </c>
      <c r="J8944" s="34">
        <v>162</v>
      </c>
      <c r="K8944" s="34">
        <v>144</v>
      </c>
      <c r="L8944" s="34">
        <v>125</v>
      </c>
      <c r="M8944" s="34">
        <v>113</v>
      </c>
      <c r="N8944" s="34">
        <v>165</v>
      </c>
      <c r="O8944" s="34">
        <v>159</v>
      </c>
      <c r="P8944" s="34">
        <v>168</v>
      </c>
      <c r="Q8944" s="34">
        <v>200</v>
      </c>
      <c r="R8944" s="34">
        <v>202</v>
      </c>
      <c r="S8944" s="34">
        <v>134</v>
      </c>
      <c r="T8944" s="34">
        <v>188</v>
      </c>
      <c r="U8944" s="34">
        <v>153</v>
      </c>
      <c r="V8944" s="34">
        <v>204</v>
      </c>
      <c r="W8944" s="34">
        <v>165</v>
      </c>
      <c r="X8944" s="34">
        <v>209</v>
      </c>
      <c r="Y8944" s="34">
        <v>210</v>
      </c>
      <c r="Z8944" s="34">
        <v>206</v>
      </c>
      <c r="AA8944" s="34">
        <v>161</v>
      </c>
      <c r="AB8944" s="34">
        <v>196</v>
      </c>
      <c r="AC8944" s="34">
        <v>214</v>
      </c>
    </row>
    <row r="8945" spans="1:29" x14ac:dyDescent="0.2">
      <c r="A8945" s="34" t="s">
        <v>69438</v>
      </c>
      <c r="B8945" s="34">
        <v>635</v>
      </c>
      <c r="C8945" s="34">
        <v>467</v>
      </c>
      <c r="D8945" s="34">
        <v>598</v>
      </c>
      <c r="E8945" s="34">
        <v>588</v>
      </c>
      <c r="F8945" s="34">
        <v>711</v>
      </c>
      <c r="G8945" s="34">
        <v>492</v>
      </c>
      <c r="H8945" s="34">
        <v>632</v>
      </c>
      <c r="I8945" s="34">
        <v>514</v>
      </c>
      <c r="J8945" s="34">
        <v>546</v>
      </c>
      <c r="K8945" s="34">
        <v>557</v>
      </c>
      <c r="L8945" s="34">
        <v>605</v>
      </c>
      <c r="M8945" s="34">
        <v>479</v>
      </c>
      <c r="N8945" s="34">
        <v>601</v>
      </c>
      <c r="O8945" s="34">
        <v>462</v>
      </c>
      <c r="P8945" s="34">
        <v>633</v>
      </c>
      <c r="Q8945" s="34">
        <v>716</v>
      </c>
      <c r="R8945" s="34">
        <v>850</v>
      </c>
      <c r="S8945" s="34">
        <v>596</v>
      </c>
      <c r="T8945" s="34">
        <v>875</v>
      </c>
      <c r="U8945" s="34">
        <v>651</v>
      </c>
      <c r="V8945" s="34">
        <v>812</v>
      </c>
      <c r="W8945" s="34">
        <v>792</v>
      </c>
      <c r="X8945" s="34">
        <v>879</v>
      </c>
      <c r="Y8945" s="34">
        <v>763</v>
      </c>
      <c r="Z8945" s="34">
        <v>618</v>
      </c>
      <c r="AA8945" s="34">
        <v>630</v>
      </c>
      <c r="AB8945" s="34">
        <v>1018</v>
      </c>
      <c r="AC8945" s="34">
        <v>858</v>
      </c>
    </row>
    <row r="8946" spans="1:29" x14ac:dyDescent="0.2">
      <c r="A8946" s="34" t="s">
        <v>69439</v>
      </c>
      <c r="B8946" s="34">
        <v>224</v>
      </c>
      <c r="C8946" s="34">
        <v>256</v>
      </c>
      <c r="D8946" s="34">
        <v>218</v>
      </c>
      <c r="E8946" s="34">
        <v>305</v>
      </c>
      <c r="F8946" s="34">
        <v>224</v>
      </c>
      <c r="G8946" s="34">
        <v>241</v>
      </c>
      <c r="H8946" s="34">
        <v>208</v>
      </c>
      <c r="I8946" s="34">
        <v>201</v>
      </c>
      <c r="J8946" s="34">
        <v>211</v>
      </c>
      <c r="K8946" s="34">
        <v>266</v>
      </c>
      <c r="L8946" s="34">
        <v>227</v>
      </c>
      <c r="M8946" s="34">
        <v>254</v>
      </c>
      <c r="N8946" s="34">
        <v>212</v>
      </c>
      <c r="O8946" s="34">
        <v>215</v>
      </c>
      <c r="P8946" s="34">
        <v>207</v>
      </c>
      <c r="Q8946" s="34">
        <v>334</v>
      </c>
      <c r="R8946" s="34">
        <v>308</v>
      </c>
      <c r="S8946" s="34">
        <v>244</v>
      </c>
      <c r="T8946" s="34">
        <v>297</v>
      </c>
      <c r="U8946" s="34">
        <v>272</v>
      </c>
      <c r="V8946" s="34">
        <v>273</v>
      </c>
      <c r="W8946" s="34">
        <v>361</v>
      </c>
      <c r="X8946" s="34">
        <v>243</v>
      </c>
      <c r="Y8946" s="34">
        <v>324</v>
      </c>
      <c r="Z8946" s="34">
        <v>252</v>
      </c>
      <c r="AA8946" s="34">
        <v>306</v>
      </c>
      <c r="AB8946" s="34">
        <v>277</v>
      </c>
      <c r="AC8946" s="34">
        <v>424</v>
      </c>
    </row>
    <row r="8947" spans="1:29" x14ac:dyDescent="0.2">
      <c r="A8947" s="34" t="s">
        <v>69440</v>
      </c>
      <c r="B8947" s="34">
        <v>144</v>
      </c>
      <c r="C8947" s="34">
        <v>292</v>
      </c>
      <c r="D8947" s="34">
        <v>135</v>
      </c>
      <c r="E8947" s="34">
        <v>278</v>
      </c>
      <c r="F8947" s="34">
        <v>183</v>
      </c>
      <c r="G8947" s="34">
        <v>285</v>
      </c>
      <c r="H8947" s="34">
        <v>164</v>
      </c>
      <c r="I8947" s="34">
        <v>251</v>
      </c>
      <c r="J8947" s="34">
        <v>149</v>
      </c>
      <c r="K8947" s="34">
        <v>291</v>
      </c>
      <c r="L8947" s="34">
        <v>114</v>
      </c>
      <c r="M8947" s="34">
        <v>189</v>
      </c>
      <c r="N8947" s="34">
        <v>106</v>
      </c>
      <c r="O8947" s="34">
        <v>227</v>
      </c>
      <c r="P8947" s="34">
        <v>139</v>
      </c>
      <c r="Q8947" s="34">
        <v>332</v>
      </c>
      <c r="R8947" s="34">
        <v>211</v>
      </c>
      <c r="S8947" s="34">
        <v>314</v>
      </c>
      <c r="T8947" s="34">
        <v>166</v>
      </c>
      <c r="U8947" s="34">
        <v>280</v>
      </c>
      <c r="V8947" s="34">
        <v>230</v>
      </c>
      <c r="W8947" s="34">
        <v>291</v>
      </c>
      <c r="X8947" s="34">
        <v>185</v>
      </c>
      <c r="Y8947" s="34">
        <v>221</v>
      </c>
      <c r="Z8947" s="34">
        <v>235</v>
      </c>
      <c r="AA8947" s="34">
        <v>307</v>
      </c>
      <c r="AB8947" s="34">
        <v>143</v>
      </c>
      <c r="AC8947" s="34">
        <v>371</v>
      </c>
    </row>
    <row r="8948" spans="1:29" x14ac:dyDescent="0.2">
      <c r="A8948" s="34" t="s">
        <v>69441</v>
      </c>
      <c r="B8948" s="34">
        <v>401</v>
      </c>
      <c r="C8948" s="34">
        <v>356</v>
      </c>
      <c r="D8948" s="34">
        <v>289</v>
      </c>
      <c r="E8948" s="34">
        <v>388</v>
      </c>
      <c r="F8948" s="34">
        <v>355</v>
      </c>
      <c r="G8948" s="34">
        <v>365</v>
      </c>
      <c r="H8948" s="34">
        <v>353</v>
      </c>
      <c r="I8948" s="34">
        <v>411</v>
      </c>
      <c r="J8948" s="34">
        <v>333</v>
      </c>
      <c r="K8948" s="34">
        <v>425</v>
      </c>
      <c r="L8948" s="34">
        <v>287</v>
      </c>
      <c r="M8948" s="34">
        <v>342</v>
      </c>
      <c r="N8948" s="34">
        <v>285</v>
      </c>
      <c r="O8948" s="34">
        <v>363</v>
      </c>
      <c r="P8948" s="34">
        <v>349</v>
      </c>
      <c r="Q8948" s="34">
        <v>562</v>
      </c>
      <c r="R8948" s="34">
        <v>472</v>
      </c>
      <c r="S8948" s="34">
        <v>507</v>
      </c>
      <c r="T8948" s="34">
        <v>441</v>
      </c>
      <c r="U8948" s="34">
        <v>506</v>
      </c>
      <c r="V8948" s="34">
        <v>451</v>
      </c>
      <c r="W8948" s="34">
        <v>502</v>
      </c>
      <c r="X8948" s="34">
        <v>449</v>
      </c>
      <c r="Y8948" s="34">
        <v>576</v>
      </c>
      <c r="Z8948" s="34">
        <v>411</v>
      </c>
      <c r="AA8948" s="34">
        <v>596</v>
      </c>
      <c r="AB8948" s="34">
        <v>489</v>
      </c>
      <c r="AC8948" s="34">
        <v>681</v>
      </c>
    </row>
    <row r="8949" spans="1:29" x14ac:dyDescent="0.2">
      <c r="A8949" s="34" t="s">
        <v>69442</v>
      </c>
      <c r="B8949" s="34">
        <v>400</v>
      </c>
      <c r="C8949" s="34">
        <v>485</v>
      </c>
      <c r="D8949" s="34">
        <v>400</v>
      </c>
      <c r="E8949" s="34">
        <v>465</v>
      </c>
      <c r="F8949" s="34">
        <v>445</v>
      </c>
      <c r="G8949" s="34">
        <v>520</v>
      </c>
      <c r="H8949" s="34">
        <v>407</v>
      </c>
      <c r="I8949" s="34">
        <v>432</v>
      </c>
      <c r="J8949" s="34">
        <v>434</v>
      </c>
      <c r="K8949" s="34">
        <v>507</v>
      </c>
      <c r="L8949" s="34">
        <v>406</v>
      </c>
      <c r="M8949" s="34">
        <v>484</v>
      </c>
      <c r="N8949" s="34">
        <v>389</v>
      </c>
      <c r="O8949" s="34">
        <v>452</v>
      </c>
      <c r="P8949" s="34">
        <v>407</v>
      </c>
      <c r="Q8949" s="34">
        <v>663</v>
      </c>
      <c r="R8949" s="34">
        <v>524</v>
      </c>
      <c r="S8949" s="34">
        <v>612</v>
      </c>
      <c r="T8949" s="34">
        <v>536</v>
      </c>
      <c r="U8949" s="34">
        <v>459</v>
      </c>
      <c r="V8949" s="34">
        <v>516</v>
      </c>
      <c r="W8949" s="34">
        <v>737</v>
      </c>
      <c r="X8949" s="34">
        <v>522</v>
      </c>
      <c r="Y8949" s="34">
        <v>632</v>
      </c>
      <c r="Z8949" s="34">
        <v>399</v>
      </c>
      <c r="AA8949" s="34">
        <v>702</v>
      </c>
      <c r="AB8949" s="34">
        <v>631</v>
      </c>
      <c r="AC8949" s="34">
        <v>736</v>
      </c>
    </row>
    <row r="8950" spans="1:29" x14ac:dyDescent="0.2">
      <c r="A8950" s="34" t="s">
        <v>69443</v>
      </c>
      <c r="B8950" s="34">
        <v>355</v>
      </c>
      <c r="C8950" s="34">
        <v>326</v>
      </c>
      <c r="D8950" s="34">
        <v>381</v>
      </c>
      <c r="E8950" s="34">
        <v>410</v>
      </c>
      <c r="F8950" s="34">
        <v>389</v>
      </c>
      <c r="G8950" s="34">
        <v>355</v>
      </c>
      <c r="H8950" s="34">
        <v>426</v>
      </c>
      <c r="I8950" s="34">
        <v>333</v>
      </c>
      <c r="J8950" s="34">
        <v>409</v>
      </c>
      <c r="K8950" s="34">
        <v>308</v>
      </c>
      <c r="L8950" s="34">
        <v>435</v>
      </c>
      <c r="M8950" s="34">
        <v>302</v>
      </c>
      <c r="N8950" s="34">
        <v>370</v>
      </c>
      <c r="O8950" s="34">
        <v>292</v>
      </c>
      <c r="P8950" s="34">
        <v>372</v>
      </c>
      <c r="Q8950" s="34">
        <v>515</v>
      </c>
      <c r="R8950" s="34">
        <v>505</v>
      </c>
      <c r="S8950" s="34">
        <v>473</v>
      </c>
      <c r="T8950" s="34">
        <v>507</v>
      </c>
      <c r="U8950" s="34">
        <v>405</v>
      </c>
      <c r="V8950" s="34">
        <v>475</v>
      </c>
      <c r="W8950" s="34">
        <v>567</v>
      </c>
      <c r="X8950" s="34">
        <v>443</v>
      </c>
      <c r="Y8950" s="34">
        <v>532</v>
      </c>
      <c r="Z8950" s="34">
        <v>474</v>
      </c>
      <c r="AA8950" s="34">
        <v>485</v>
      </c>
      <c r="AB8950" s="34">
        <v>495</v>
      </c>
      <c r="AC8950" s="34">
        <v>591</v>
      </c>
    </row>
    <row r="8951" spans="1:29" x14ac:dyDescent="0.2">
      <c r="A8951" s="34" t="s">
        <v>69444</v>
      </c>
      <c r="B8951" s="34">
        <v>323</v>
      </c>
      <c r="C8951" s="34">
        <v>251</v>
      </c>
      <c r="D8951" s="34">
        <v>240</v>
      </c>
      <c r="E8951" s="34">
        <v>251</v>
      </c>
      <c r="F8951" s="34">
        <v>294</v>
      </c>
      <c r="G8951" s="34">
        <v>275</v>
      </c>
      <c r="H8951" s="34">
        <v>275</v>
      </c>
      <c r="I8951" s="34">
        <v>296</v>
      </c>
      <c r="J8951" s="34">
        <v>262</v>
      </c>
      <c r="K8951" s="34">
        <v>338</v>
      </c>
      <c r="L8951" s="34">
        <v>270</v>
      </c>
      <c r="M8951" s="34">
        <v>225</v>
      </c>
      <c r="N8951" s="34">
        <v>262</v>
      </c>
      <c r="O8951" s="34">
        <v>237</v>
      </c>
      <c r="P8951" s="34">
        <v>259</v>
      </c>
      <c r="Q8951" s="34">
        <v>371</v>
      </c>
      <c r="R8951" s="34">
        <v>406</v>
      </c>
      <c r="S8951" s="34">
        <v>335</v>
      </c>
      <c r="T8951" s="34">
        <v>311</v>
      </c>
      <c r="U8951" s="34">
        <v>301</v>
      </c>
      <c r="V8951" s="34">
        <v>373</v>
      </c>
      <c r="W8951" s="34">
        <v>397</v>
      </c>
      <c r="X8951" s="34">
        <v>363</v>
      </c>
      <c r="Y8951" s="34">
        <v>392</v>
      </c>
      <c r="Z8951" s="34">
        <v>270</v>
      </c>
      <c r="AA8951" s="34">
        <v>455</v>
      </c>
      <c r="AB8951" s="34">
        <v>400</v>
      </c>
      <c r="AC8951" s="34">
        <v>445</v>
      </c>
    </row>
    <row r="8952" spans="1:29" x14ac:dyDescent="0.2">
      <c r="A8952" s="34" t="s">
        <v>69445</v>
      </c>
      <c r="B8952" s="34">
        <v>520</v>
      </c>
      <c r="C8952" s="34">
        <v>550</v>
      </c>
      <c r="D8952" s="34">
        <v>561</v>
      </c>
      <c r="E8952" s="34">
        <v>552</v>
      </c>
      <c r="F8952" s="34">
        <v>606</v>
      </c>
      <c r="G8952" s="34">
        <v>544</v>
      </c>
      <c r="H8952" s="34">
        <v>581</v>
      </c>
      <c r="I8952" s="34">
        <v>538</v>
      </c>
      <c r="J8952" s="34">
        <v>562</v>
      </c>
      <c r="K8952" s="34">
        <v>547</v>
      </c>
      <c r="L8952" s="34">
        <v>557</v>
      </c>
      <c r="M8952" s="34">
        <v>538</v>
      </c>
      <c r="N8952" s="34">
        <v>490</v>
      </c>
      <c r="O8952" s="34">
        <v>569</v>
      </c>
      <c r="P8952" s="34">
        <v>517</v>
      </c>
      <c r="Q8952" s="34">
        <v>858</v>
      </c>
      <c r="R8952" s="34">
        <v>773</v>
      </c>
      <c r="S8952" s="34">
        <v>740</v>
      </c>
      <c r="T8952" s="34">
        <v>717</v>
      </c>
      <c r="U8952" s="34">
        <v>688</v>
      </c>
      <c r="V8952" s="34">
        <v>733</v>
      </c>
      <c r="W8952" s="34">
        <v>866</v>
      </c>
      <c r="X8952" s="34">
        <v>689</v>
      </c>
      <c r="Y8952" s="34">
        <v>973</v>
      </c>
      <c r="Z8952" s="34">
        <v>653</v>
      </c>
      <c r="AA8952" s="34">
        <v>747</v>
      </c>
      <c r="AB8952" s="34">
        <v>889</v>
      </c>
      <c r="AC8952" s="34">
        <v>1057</v>
      </c>
    </row>
    <row r="8953" spans="1:29" x14ac:dyDescent="0.2">
      <c r="A8953" s="34" t="s">
        <v>69446</v>
      </c>
      <c r="B8953" s="34">
        <v>299</v>
      </c>
      <c r="C8953" s="34">
        <v>208</v>
      </c>
      <c r="D8953" s="34">
        <v>260</v>
      </c>
      <c r="E8953" s="34">
        <v>243</v>
      </c>
      <c r="F8953" s="34">
        <v>240</v>
      </c>
      <c r="G8953" s="34">
        <v>228</v>
      </c>
      <c r="H8953" s="34">
        <v>227</v>
      </c>
      <c r="I8953" s="34">
        <v>171</v>
      </c>
      <c r="J8953" s="34">
        <v>225</v>
      </c>
      <c r="K8953" s="34">
        <v>236</v>
      </c>
      <c r="L8953" s="34">
        <v>211</v>
      </c>
      <c r="M8953" s="34">
        <v>182</v>
      </c>
      <c r="N8953" s="34">
        <v>221</v>
      </c>
      <c r="O8953" s="34">
        <v>197</v>
      </c>
      <c r="P8953" s="34">
        <v>251</v>
      </c>
      <c r="Q8953" s="34">
        <v>282</v>
      </c>
      <c r="R8953" s="34">
        <v>288</v>
      </c>
      <c r="S8953" s="34">
        <v>237</v>
      </c>
      <c r="T8953" s="34">
        <v>289</v>
      </c>
      <c r="U8953" s="34">
        <v>270</v>
      </c>
      <c r="V8953" s="34">
        <v>229</v>
      </c>
      <c r="W8953" s="34">
        <v>283</v>
      </c>
      <c r="X8953" s="34">
        <v>274</v>
      </c>
      <c r="Y8953" s="34">
        <v>259</v>
      </c>
      <c r="Z8953" s="34">
        <v>262</v>
      </c>
      <c r="AA8953" s="34">
        <v>294</v>
      </c>
      <c r="AB8953" s="34">
        <v>364</v>
      </c>
      <c r="AC8953" s="34">
        <v>383</v>
      </c>
    </row>
    <row r="8954" spans="1:29" x14ac:dyDescent="0.2">
      <c r="A8954" s="34" t="s">
        <v>69447</v>
      </c>
      <c r="B8954" s="34">
        <v>294</v>
      </c>
      <c r="C8954" s="34">
        <v>142</v>
      </c>
      <c r="D8954" s="34">
        <v>234</v>
      </c>
      <c r="E8954" s="34">
        <v>176</v>
      </c>
      <c r="F8954" s="34">
        <v>218</v>
      </c>
      <c r="G8954" s="34">
        <v>140</v>
      </c>
      <c r="H8954" s="34">
        <v>201</v>
      </c>
      <c r="I8954" s="34">
        <v>166</v>
      </c>
      <c r="J8954" s="34">
        <v>221</v>
      </c>
      <c r="K8954" s="34">
        <v>175</v>
      </c>
      <c r="L8954" s="34">
        <v>257</v>
      </c>
      <c r="M8954" s="34">
        <v>163</v>
      </c>
      <c r="N8954" s="34">
        <v>152</v>
      </c>
      <c r="O8954" s="34">
        <v>151</v>
      </c>
      <c r="P8954" s="34">
        <v>233</v>
      </c>
      <c r="Q8954" s="34">
        <v>236</v>
      </c>
      <c r="R8954" s="34">
        <v>329</v>
      </c>
      <c r="S8954" s="34">
        <v>241</v>
      </c>
      <c r="T8954" s="34">
        <v>306</v>
      </c>
      <c r="U8954" s="34">
        <v>194</v>
      </c>
      <c r="V8954" s="34">
        <v>209</v>
      </c>
      <c r="W8954" s="34">
        <v>296</v>
      </c>
      <c r="X8954" s="34">
        <v>275</v>
      </c>
      <c r="Y8954" s="34">
        <v>279</v>
      </c>
      <c r="Z8954" s="34">
        <v>199</v>
      </c>
      <c r="AA8954" s="34">
        <v>203</v>
      </c>
      <c r="AB8954" s="34">
        <v>288</v>
      </c>
      <c r="AC8954" s="34">
        <v>317</v>
      </c>
    </row>
    <row r="8955" spans="1:29" x14ac:dyDescent="0.2">
      <c r="A8955" s="34" t="s">
        <v>69448</v>
      </c>
      <c r="B8955" s="34">
        <v>175</v>
      </c>
      <c r="C8955" s="34">
        <v>193</v>
      </c>
      <c r="D8955" s="34">
        <v>262</v>
      </c>
      <c r="E8955" s="34">
        <v>233</v>
      </c>
      <c r="F8955" s="34">
        <v>274</v>
      </c>
      <c r="G8955" s="34">
        <v>301</v>
      </c>
      <c r="H8955" s="34">
        <v>280</v>
      </c>
      <c r="I8955" s="34">
        <v>226</v>
      </c>
      <c r="J8955" s="34">
        <v>285</v>
      </c>
      <c r="K8955" s="34">
        <v>235</v>
      </c>
      <c r="L8955" s="34">
        <v>279</v>
      </c>
      <c r="M8955" s="34">
        <v>251</v>
      </c>
      <c r="N8955" s="34">
        <v>230</v>
      </c>
      <c r="O8955" s="34">
        <v>190</v>
      </c>
      <c r="P8955" s="34">
        <v>273</v>
      </c>
      <c r="Q8955" s="34">
        <v>375</v>
      </c>
      <c r="R8955" s="34">
        <v>414</v>
      </c>
      <c r="S8955" s="34">
        <v>258</v>
      </c>
      <c r="T8955" s="34">
        <v>376</v>
      </c>
      <c r="U8955" s="34">
        <v>274</v>
      </c>
      <c r="V8955" s="34">
        <v>346</v>
      </c>
      <c r="W8955" s="34">
        <v>321</v>
      </c>
      <c r="X8955" s="34">
        <v>297</v>
      </c>
      <c r="Y8955" s="34">
        <v>318</v>
      </c>
      <c r="Z8955" s="34">
        <v>258</v>
      </c>
      <c r="AA8955" s="34">
        <v>261</v>
      </c>
      <c r="AB8955" s="34">
        <v>366</v>
      </c>
      <c r="AC8955" s="34">
        <v>422</v>
      </c>
    </row>
    <row r="8956" spans="1:29" x14ac:dyDescent="0.2">
      <c r="A8956" s="34" t="s">
        <v>69449</v>
      </c>
      <c r="B8956" s="34">
        <v>0</v>
      </c>
      <c r="C8956" s="34">
        <v>0</v>
      </c>
      <c r="D8956" s="34">
        <v>0</v>
      </c>
      <c r="E8956" s="34">
        <v>0</v>
      </c>
      <c r="F8956" s="34">
        <v>0</v>
      </c>
      <c r="G8956" s="34">
        <v>0</v>
      </c>
      <c r="H8956" s="34">
        <v>0</v>
      </c>
      <c r="I8956" s="34">
        <v>0</v>
      </c>
      <c r="J8956" s="34">
        <v>0</v>
      </c>
      <c r="K8956" s="34">
        <v>0</v>
      </c>
      <c r="L8956" s="34">
        <v>0</v>
      </c>
      <c r="M8956" s="34">
        <v>0</v>
      </c>
      <c r="N8956" s="34">
        <v>0</v>
      </c>
      <c r="O8956" s="34">
        <v>0</v>
      </c>
      <c r="P8956" s="34">
        <v>0</v>
      </c>
      <c r="Q8956" s="34">
        <v>0</v>
      </c>
      <c r="R8956" s="34">
        <v>0</v>
      </c>
      <c r="S8956" s="34">
        <v>0</v>
      </c>
      <c r="T8956" s="34">
        <v>0</v>
      </c>
      <c r="U8956" s="34">
        <v>0</v>
      </c>
      <c r="V8956" s="34">
        <v>0</v>
      </c>
      <c r="W8956" s="34">
        <v>0</v>
      </c>
      <c r="X8956" s="34">
        <v>0</v>
      </c>
      <c r="Y8956" s="34">
        <v>0</v>
      </c>
      <c r="Z8956" s="34">
        <v>0</v>
      </c>
      <c r="AA8956" s="34">
        <v>0</v>
      </c>
      <c r="AB8956" s="34">
        <v>0</v>
      </c>
      <c r="AC8956" s="34">
        <v>0</v>
      </c>
    </row>
    <row r="8957" spans="1:29" x14ac:dyDescent="0.2">
      <c r="A8957" s="34" t="s">
        <v>69450</v>
      </c>
      <c r="B8957" s="34">
        <v>460</v>
      </c>
      <c r="C8957" s="34">
        <v>587</v>
      </c>
      <c r="D8957" s="34">
        <v>360</v>
      </c>
      <c r="E8957" s="34">
        <v>591</v>
      </c>
      <c r="F8957" s="34">
        <v>487</v>
      </c>
      <c r="G8957" s="34">
        <v>574</v>
      </c>
      <c r="H8957" s="34">
        <v>397</v>
      </c>
      <c r="I8957" s="34">
        <v>567</v>
      </c>
      <c r="J8957" s="34">
        <v>440</v>
      </c>
      <c r="K8957" s="34">
        <v>569</v>
      </c>
      <c r="L8957" s="34">
        <v>389</v>
      </c>
      <c r="M8957" s="34">
        <v>483</v>
      </c>
      <c r="N8957" s="34">
        <v>362</v>
      </c>
      <c r="O8957" s="34">
        <v>536</v>
      </c>
      <c r="P8957" s="34">
        <v>336</v>
      </c>
      <c r="Q8957" s="34">
        <v>717</v>
      </c>
      <c r="R8957" s="34">
        <v>587</v>
      </c>
      <c r="S8957" s="34">
        <v>605</v>
      </c>
      <c r="T8957" s="34">
        <v>523</v>
      </c>
      <c r="U8957" s="34">
        <v>574</v>
      </c>
      <c r="V8957" s="34">
        <v>476</v>
      </c>
      <c r="W8957" s="34">
        <v>807</v>
      </c>
      <c r="X8957" s="34">
        <v>556</v>
      </c>
      <c r="Y8957" s="34">
        <v>798</v>
      </c>
      <c r="Z8957" s="34">
        <v>496</v>
      </c>
      <c r="AA8957" s="34">
        <v>678</v>
      </c>
      <c r="AB8957" s="34">
        <v>551</v>
      </c>
      <c r="AC8957" s="34">
        <v>888</v>
      </c>
    </row>
    <row r="8958" spans="1:29" x14ac:dyDescent="0.2">
      <c r="A8958" s="34" t="s">
        <v>69451</v>
      </c>
      <c r="B8958" s="34">
        <v>1294</v>
      </c>
      <c r="C8958" s="34">
        <v>907</v>
      </c>
      <c r="D8958" s="34">
        <v>1114</v>
      </c>
      <c r="E8958" s="34">
        <v>958</v>
      </c>
      <c r="F8958" s="34">
        <v>1294</v>
      </c>
      <c r="G8958" s="34">
        <v>878</v>
      </c>
      <c r="H8958" s="34">
        <v>1187</v>
      </c>
      <c r="I8958" s="34">
        <v>881</v>
      </c>
      <c r="J8958" s="34">
        <v>1312</v>
      </c>
      <c r="K8958" s="34">
        <v>989</v>
      </c>
      <c r="L8958" s="34">
        <v>1556</v>
      </c>
      <c r="M8958" s="34">
        <v>871</v>
      </c>
      <c r="N8958" s="34">
        <v>1057</v>
      </c>
      <c r="O8958" s="34">
        <v>888</v>
      </c>
      <c r="P8958" s="34">
        <v>1350</v>
      </c>
      <c r="Q8958" s="34">
        <v>1446</v>
      </c>
      <c r="R8958" s="34">
        <v>1915</v>
      </c>
      <c r="S8958" s="34">
        <v>1079</v>
      </c>
      <c r="T8958" s="34">
        <v>1993</v>
      </c>
      <c r="U8958" s="34">
        <v>1192</v>
      </c>
      <c r="V8958" s="34">
        <v>1555</v>
      </c>
      <c r="W8958" s="34">
        <v>1567</v>
      </c>
      <c r="X8958" s="34">
        <v>1725</v>
      </c>
      <c r="Y8958" s="34">
        <v>1529</v>
      </c>
      <c r="Z8958" s="34">
        <v>1201</v>
      </c>
      <c r="AA8958" s="34">
        <v>1277</v>
      </c>
      <c r="AB8958" s="34">
        <v>2255</v>
      </c>
      <c r="AC8958" s="34">
        <v>1681</v>
      </c>
    </row>
    <row r="8959" spans="1:29" x14ac:dyDescent="0.2">
      <c r="A8959" s="34" t="s">
        <v>69452</v>
      </c>
      <c r="B8959" s="34">
        <v>394</v>
      </c>
      <c r="C8959" s="34">
        <v>452</v>
      </c>
      <c r="D8959" s="34">
        <v>581</v>
      </c>
      <c r="E8959" s="34">
        <v>481</v>
      </c>
      <c r="F8959" s="34">
        <v>493</v>
      </c>
      <c r="G8959" s="34">
        <v>475</v>
      </c>
      <c r="H8959" s="34">
        <v>466</v>
      </c>
      <c r="I8959" s="34">
        <v>446</v>
      </c>
      <c r="J8959" s="34">
        <v>388</v>
      </c>
      <c r="K8959" s="34">
        <v>498</v>
      </c>
      <c r="L8959" s="34">
        <v>385</v>
      </c>
      <c r="M8959" s="34">
        <v>355</v>
      </c>
      <c r="N8959" s="34">
        <v>450</v>
      </c>
      <c r="O8959" s="34">
        <v>427</v>
      </c>
      <c r="P8959" s="34">
        <v>462</v>
      </c>
      <c r="Q8959" s="34">
        <v>573</v>
      </c>
      <c r="R8959" s="34">
        <v>638</v>
      </c>
      <c r="S8959" s="34">
        <v>508</v>
      </c>
      <c r="T8959" s="34">
        <v>592</v>
      </c>
      <c r="U8959" s="34">
        <v>416</v>
      </c>
      <c r="V8959" s="34">
        <v>533</v>
      </c>
      <c r="W8959" s="34">
        <v>637</v>
      </c>
      <c r="X8959" s="34">
        <v>516</v>
      </c>
      <c r="Y8959" s="34">
        <v>523</v>
      </c>
      <c r="Z8959" s="34">
        <v>550</v>
      </c>
      <c r="AA8959" s="34">
        <v>627</v>
      </c>
      <c r="AB8959" s="34">
        <v>654</v>
      </c>
      <c r="AC8959" s="34">
        <v>795</v>
      </c>
    </row>
    <row r="8960" spans="1:29" x14ac:dyDescent="0.2">
      <c r="A8960" s="34" t="s">
        <v>69453</v>
      </c>
      <c r="B8960" s="34">
        <v>492</v>
      </c>
      <c r="C8960" s="34">
        <v>311</v>
      </c>
      <c r="D8960" s="34">
        <v>420</v>
      </c>
      <c r="E8960" s="34">
        <v>375</v>
      </c>
      <c r="F8960" s="34">
        <v>453</v>
      </c>
      <c r="G8960" s="34">
        <v>371</v>
      </c>
      <c r="H8960" s="34">
        <v>408</v>
      </c>
      <c r="I8960" s="34">
        <v>303</v>
      </c>
      <c r="J8960" s="34">
        <v>415</v>
      </c>
      <c r="K8960" s="34">
        <v>413</v>
      </c>
      <c r="L8960" s="34">
        <v>497</v>
      </c>
      <c r="M8960" s="34">
        <v>368</v>
      </c>
      <c r="N8960" s="34">
        <v>414</v>
      </c>
      <c r="O8960" s="34">
        <v>365</v>
      </c>
      <c r="P8960" s="34">
        <v>414</v>
      </c>
      <c r="Q8960" s="34">
        <v>515</v>
      </c>
      <c r="R8960" s="34">
        <v>551</v>
      </c>
      <c r="S8960" s="34">
        <v>432</v>
      </c>
      <c r="T8960" s="34">
        <v>642</v>
      </c>
      <c r="U8960" s="34">
        <v>446</v>
      </c>
      <c r="V8960" s="34">
        <v>476</v>
      </c>
      <c r="W8960" s="34">
        <v>653</v>
      </c>
      <c r="X8960" s="34">
        <v>579</v>
      </c>
      <c r="Y8960" s="34">
        <v>627</v>
      </c>
      <c r="Z8960" s="34">
        <v>458</v>
      </c>
      <c r="AA8960" s="34">
        <v>546</v>
      </c>
      <c r="AB8960" s="34">
        <v>715</v>
      </c>
      <c r="AC8960" s="34">
        <v>662</v>
      </c>
    </row>
    <row r="8961" spans="1:29" x14ac:dyDescent="0.2">
      <c r="A8961" s="34" t="s">
        <v>69454</v>
      </c>
      <c r="B8961" s="34">
        <v>733</v>
      </c>
      <c r="C8961" s="34">
        <v>572</v>
      </c>
      <c r="D8961" s="34">
        <v>895</v>
      </c>
      <c r="E8961" s="34">
        <v>625</v>
      </c>
      <c r="F8961" s="34">
        <v>894</v>
      </c>
      <c r="G8961" s="34">
        <v>520</v>
      </c>
      <c r="H8961" s="34">
        <v>895</v>
      </c>
      <c r="I8961" s="34">
        <v>564</v>
      </c>
      <c r="J8961" s="34">
        <v>850</v>
      </c>
      <c r="K8961" s="34">
        <v>697</v>
      </c>
      <c r="L8961" s="34">
        <v>911</v>
      </c>
      <c r="M8961" s="34">
        <v>625</v>
      </c>
      <c r="N8961" s="34">
        <v>783</v>
      </c>
      <c r="O8961" s="34">
        <v>586</v>
      </c>
      <c r="P8961" s="34">
        <v>840</v>
      </c>
      <c r="Q8961" s="34">
        <v>889</v>
      </c>
      <c r="R8961" s="34">
        <v>1220</v>
      </c>
      <c r="S8961" s="34">
        <v>837</v>
      </c>
      <c r="T8961" s="34">
        <v>1180</v>
      </c>
      <c r="U8961" s="34">
        <v>822</v>
      </c>
      <c r="V8961" s="34">
        <v>983</v>
      </c>
      <c r="W8961" s="34">
        <v>967</v>
      </c>
      <c r="X8961" s="34">
        <v>1147</v>
      </c>
      <c r="Y8961" s="34">
        <v>963</v>
      </c>
      <c r="Z8961" s="34">
        <v>987</v>
      </c>
      <c r="AA8961" s="34">
        <v>836</v>
      </c>
      <c r="AB8961" s="34">
        <v>1390</v>
      </c>
      <c r="AC8961" s="34">
        <v>1161</v>
      </c>
    </row>
    <row r="8962" spans="1:29" x14ac:dyDescent="0.2">
      <c r="A8962" s="34" t="s">
        <v>69455</v>
      </c>
      <c r="B8962" s="34">
        <v>38</v>
      </c>
      <c r="C8962" s="34">
        <v>63</v>
      </c>
      <c r="D8962" s="34">
        <v>46</v>
      </c>
      <c r="E8962" s="34">
        <v>114</v>
      </c>
      <c r="F8962" s="34">
        <v>65</v>
      </c>
      <c r="G8962" s="34">
        <v>64</v>
      </c>
      <c r="H8962" s="34">
        <v>67</v>
      </c>
      <c r="I8962" s="34">
        <v>104</v>
      </c>
      <c r="J8962" s="34">
        <v>44</v>
      </c>
      <c r="K8962" s="34">
        <v>84</v>
      </c>
      <c r="L8962" s="34">
        <v>38</v>
      </c>
      <c r="M8962" s="34">
        <v>71</v>
      </c>
      <c r="N8962" s="34">
        <v>67</v>
      </c>
      <c r="O8962" s="34">
        <v>74</v>
      </c>
      <c r="P8962" s="34">
        <v>66</v>
      </c>
      <c r="Q8962" s="34">
        <v>114</v>
      </c>
      <c r="R8962" s="34">
        <v>61</v>
      </c>
      <c r="S8962" s="34">
        <v>127</v>
      </c>
      <c r="T8962" s="34">
        <v>79</v>
      </c>
      <c r="U8962" s="34">
        <v>61</v>
      </c>
      <c r="V8962" s="34">
        <v>72</v>
      </c>
      <c r="W8962" s="34">
        <v>108</v>
      </c>
      <c r="X8962" s="34">
        <v>88</v>
      </c>
      <c r="Y8962" s="34">
        <v>88</v>
      </c>
      <c r="Z8962" s="34">
        <v>52</v>
      </c>
      <c r="AA8962" s="34">
        <v>64</v>
      </c>
      <c r="AB8962" s="34">
        <v>32</v>
      </c>
      <c r="AC8962" s="34">
        <v>126</v>
      </c>
    </row>
    <row r="8963" spans="1:29" x14ac:dyDescent="0.2">
      <c r="A8963" s="34" t="s">
        <v>69456</v>
      </c>
      <c r="B8963" s="34">
        <v>318</v>
      </c>
      <c r="C8963" s="34">
        <v>226</v>
      </c>
      <c r="D8963" s="34">
        <v>282</v>
      </c>
      <c r="E8963" s="34">
        <v>322</v>
      </c>
      <c r="F8963" s="34">
        <v>352</v>
      </c>
      <c r="G8963" s="34">
        <v>243</v>
      </c>
      <c r="H8963" s="34">
        <v>328</v>
      </c>
      <c r="I8963" s="34">
        <v>272</v>
      </c>
      <c r="J8963" s="34">
        <v>305</v>
      </c>
      <c r="K8963" s="34">
        <v>323</v>
      </c>
      <c r="L8963" s="34">
        <v>275</v>
      </c>
      <c r="M8963" s="34">
        <v>257</v>
      </c>
      <c r="N8963" s="34">
        <v>267</v>
      </c>
      <c r="O8963" s="34">
        <v>263</v>
      </c>
      <c r="P8963" s="34">
        <v>272</v>
      </c>
      <c r="Q8963" s="34">
        <v>428</v>
      </c>
      <c r="R8963" s="34">
        <v>402</v>
      </c>
      <c r="S8963" s="34">
        <v>326</v>
      </c>
      <c r="T8963" s="34">
        <v>381</v>
      </c>
      <c r="U8963" s="34">
        <v>332</v>
      </c>
      <c r="V8963" s="34">
        <v>347</v>
      </c>
      <c r="W8963" s="34">
        <v>539</v>
      </c>
      <c r="X8963" s="34">
        <v>330</v>
      </c>
      <c r="Y8963" s="34">
        <v>473</v>
      </c>
      <c r="Z8963" s="34">
        <v>230</v>
      </c>
      <c r="AA8963" s="34">
        <v>361</v>
      </c>
      <c r="AB8963" s="34">
        <v>483</v>
      </c>
      <c r="AC8963" s="34">
        <v>436</v>
      </c>
    </row>
    <row r="8964" spans="1:29" x14ac:dyDescent="0.2">
      <c r="A8964" s="34" t="s">
        <v>69457</v>
      </c>
      <c r="B8964" s="34">
        <v>152</v>
      </c>
      <c r="C8964" s="34">
        <v>239</v>
      </c>
      <c r="D8964" s="34">
        <v>213</v>
      </c>
      <c r="E8964" s="34">
        <v>244</v>
      </c>
      <c r="F8964" s="34">
        <v>220</v>
      </c>
      <c r="G8964" s="34">
        <v>267</v>
      </c>
      <c r="H8964" s="34">
        <v>229</v>
      </c>
      <c r="I8964" s="34">
        <v>233</v>
      </c>
      <c r="J8964" s="34">
        <v>136</v>
      </c>
      <c r="K8964" s="34">
        <v>335</v>
      </c>
      <c r="L8964" s="34">
        <v>154</v>
      </c>
      <c r="M8964" s="34">
        <v>198</v>
      </c>
      <c r="N8964" s="34">
        <v>160</v>
      </c>
      <c r="O8964" s="34">
        <v>208</v>
      </c>
      <c r="P8964" s="34">
        <v>173</v>
      </c>
      <c r="Q8964" s="34">
        <v>279</v>
      </c>
      <c r="R8964" s="34">
        <v>273</v>
      </c>
      <c r="S8964" s="34">
        <v>251</v>
      </c>
      <c r="T8964" s="34">
        <v>206</v>
      </c>
      <c r="U8964" s="34">
        <v>208</v>
      </c>
      <c r="V8964" s="34">
        <v>242</v>
      </c>
      <c r="W8964" s="34">
        <v>275</v>
      </c>
      <c r="X8964" s="34">
        <v>261</v>
      </c>
      <c r="Y8964" s="34">
        <v>306</v>
      </c>
      <c r="Z8964" s="34">
        <v>200</v>
      </c>
      <c r="AA8964" s="34">
        <v>299</v>
      </c>
      <c r="AB8964" s="34">
        <v>220</v>
      </c>
      <c r="AC8964" s="34">
        <v>326</v>
      </c>
    </row>
    <row r="8965" spans="1:29" x14ac:dyDescent="0.2">
      <c r="A8965" s="34" t="s">
        <v>69458</v>
      </c>
      <c r="B8965" s="34">
        <v>389</v>
      </c>
      <c r="C8965" s="34">
        <v>403</v>
      </c>
      <c r="D8965" s="34">
        <v>388</v>
      </c>
      <c r="E8965" s="34">
        <v>416</v>
      </c>
      <c r="F8965" s="34">
        <v>383</v>
      </c>
      <c r="G8965" s="34">
        <v>394</v>
      </c>
      <c r="H8965" s="34">
        <v>385</v>
      </c>
      <c r="I8965" s="34">
        <v>332</v>
      </c>
      <c r="J8965" s="34">
        <v>366</v>
      </c>
      <c r="K8965" s="34">
        <v>445</v>
      </c>
      <c r="L8965" s="34">
        <v>351</v>
      </c>
      <c r="M8965" s="34">
        <v>348</v>
      </c>
      <c r="N8965" s="34">
        <v>315</v>
      </c>
      <c r="O8965" s="34">
        <v>348</v>
      </c>
      <c r="P8965" s="34">
        <v>320</v>
      </c>
      <c r="Q8965" s="34">
        <v>582</v>
      </c>
      <c r="R8965" s="34">
        <v>470</v>
      </c>
      <c r="S8965" s="34">
        <v>501</v>
      </c>
      <c r="T8965" s="34">
        <v>404</v>
      </c>
      <c r="U8965" s="34">
        <v>437</v>
      </c>
      <c r="V8965" s="34">
        <v>440</v>
      </c>
      <c r="W8965" s="34">
        <v>549</v>
      </c>
      <c r="X8965" s="34">
        <v>480</v>
      </c>
      <c r="Y8965" s="34">
        <v>559</v>
      </c>
      <c r="Z8965" s="34">
        <v>384</v>
      </c>
      <c r="AA8965" s="34">
        <v>489</v>
      </c>
      <c r="AB8965" s="34">
        <v>489</v>
      </c>
      <c r="AC8965" s="34">
        <v>793</v>
      </c>
    </row>
    <row r="8966" spans="1:29" x14ac:dyDescent="0.2">
      <c r="A8966" s="34" t="s">
        <v>69459</v>
      </c>
      <c r="B8966" s="34">
        <v>1018</v>
      </c>
      <c r="C8966" s="34">
        <v>447</v>
      </c>
      <c r="D8966" s="34">
        <v>683</v>
      </c>
      <c r="E8966" s="34">
        <v>481</v>
      </c>
      <c r="F8966" s="34">
        <v>805</v>
      </c>
      <c r="G8966" s="34">
        <v>422</v>
      </c>
      <c r="H8966" s="34">
        <v>676</v>
      </c>
      <c r="I8966" s="34">
        <v>457</v>
      </c>
      <c r="J8966" s="34">
        <v>726</v>
      </c>
      <c r="K8966" s="34">
        <v>527</v>
      </c>
      <c r="L8966" s="34">
        <v>763</v>
      </c>
      <c r="M8966" s="34">
        <v>401</v>
      </c>
      <c r="N8966" s="34">
        <v>616</v>
      </c>
      <c r="O8966" s="34">
        <v>489</v>
      </c>
      <c r="P8966" s="34">
        <v>715</v>
      </c>
      <c r="Q8966" s="34">
        <v>752</v>
      </c>
      <c r="R8966" s="34">
        <v>852</v>
      </c>
      <c r="S8966" s="34">
        <v>572</v>
      </c>
      <c r="T8966" s="34">
        <v>998</v>
      </c>
      <c r="U8966" s="34">
        <v>630</v>
      </c>
      <c r="V8966" s="34">
        <v>913</v>
      </c>
      <c r="W8966" s="34">
        <v>871</v>
      </c>
      <c r="X8966" s="34">
        <v>843</v>
      </c>
      <c r="Y8966" s="34">
        <v>788</v>
      </c>
      <c r="Z8966" s="34">
        <v>656</v>
      </c>
      <c r="AA8966" s="34">
        <v>693</v>
      </c>
      <c r="AB8966" s="34">
        <v>1132</v>
      </c>
      <c r="AC8966" s="34">
        <v>1011</v>
      </c>
    </row>
    <row r="8967" spans="1:29" x14ac:dyDescent="0.2">
      <c r="A8967" s="34" t="s">
        <v>69460</v>
      </c>
      <c r="B8967" s="34">
        <v>359</v>
      </c>
      <c r="C8967" s="34">
        <v>240</v>
      </c>
      <c r="D8967" s="34">
        <v>372</v>
      </c>
      <c r="E8967" s="34">
        <v>300</v>
      </c>
      <c r="F8967" s="34">
        <v>395</v>
      </c>
      <c r="G8967" s="34">
        <v>315</v>
      </c>
      <c r="H8967" s="34">
        <v>383</v>
      </c>
      <c r="I8967" s="34">
        <v>232</v>
      </c>
      <c r="J8967" s="34">
        <v>395</v>
      </c>
      <c r="K8967" s="34">
        <v>291</v>
      </c>
      <c r="L8967" s="34">
        <v>357</v>
      </c>
      <c r="M8967" s="34">
        <v>236</v>
      </c>
      <c r="N8967" s="34">
        <v>336</v>
      </c>
      <c r="O8967" s="34">
        <v>364</v>
      </c>
      <c r="P8967" s="34">
        <v>319</v>
      </c>
      <c r="Q8967" s="34">
        <v>435</v>
      </c>
      <c r="R8967" s="34">
        <v>526</v>
      </c>
      <c r="S8967" s="34">
        <v>343</v>
      </c>
      <c r="T8967" s="34">
        <v>442</v>
      </c>
      <c r="U8967" s="34">
        <v>347</v>
      </c>
      <c r="V8967" s="34">
        <v>434</v>
      </c>
      <c r="W8967" s="34">
        <v>421</v>
      </c>
      <c r="X8967" s="34">
        <v>445</v>
      </c>
      <c r="Y8967" s="34">
        <v>505</v>
      </c>
      <c r="Z8967" s="34">
        <v>331</v>
      </c>
      <c r="AA8967" s="34">
        <v>444</v>
      </c>
      <c r="AB8967" s="34">
        <v>482</v>
      </c>
      <c r="AC8967" s="34">
        <v>546</v>
      </c>
    </row>
    <row r="8968" spans="1:29" x14ac:dyDescent="0.2">
      <c r="A8968" s="34" t="s">
        <v>69461</v>
      </c>
      <c r="B8968" s="34">
        <v>145</v>
      </c>
      <c r="C8968" s="34">
        <v>213</v>
      </c>
      <c r="D8968" s="34">
        <v>270</v>
      </c>
      <c r="E8968" s="34">
        <v>324</v>
      </c>
      <c r="F8968" s="34">
        <v>204</v>
      </c>
      <c r="G8968" s="34">
        <v>325</v>
      </c>
      <c r="H8968" s="34">
        <v>186</v>
      </c>
      <c r="I8968" s="34">
        <v>217</v>
      </c>
      <c r="J8968" s="34">
        <v>168</v>
      </c>
      <c r="K8968" s="34">
        <v>316</v>
      </c>
      <c r="L8968" s="34">
        <v>104</v>
      </c>
      <c r="M8968" s="34">
        <v>227</v>
      </c>
      <c r="N8968" s="34">
        <v>148</v>
      </c>
      <c r="O8968" s="34">
        <v>166</v>
      </c>
      <c r="P8968" s="34">
        <v>154</v>
      </c>
      <c r="Q8968" s="34">
        <v>315</v>
      </c>
      <c r="R8968" s="34">
        <v>190</v>
      </c>
      <c r="S8968" s="34">
        <v>332</v>
      </c>
      <c r="T8968" s="34">
        <v>146</v>
      </c>
      <c r="U8968" s="34">
        <v>218</v>
      </c>
      <c r="V8968" s="34">
        <v>252</v>
      </c>
      <c r="W8968" s="34">
        <v>237</v>
      </c>
      <c r="X8968" s="34">
        <v>255</v>
      </c>
      <c r="Y8968" s="34">
        <v>244</v>
      </c>
      <c r="Z8968" s="34">
        <v>235</v>
      </c>
      <c r="AA8968" s="34">
        <v>347</v>
      </c>
      <c r="AB8968" s="34">
        <v>175</v>
      </c>
      <c r="AC8968" s="34">
        <v>368</v>
      </c>
    </row>
    <row r="8969" spans="1:29" x14ac:dyDescent="0.2">
      <c r="A8969" s="34" t="s">
        <v>69462</v>
      </c>
      <c r="B8969" s="34">
        <v>1504</v>
      </c>
      <c r="C8969" s="34">
        <v>907</v>
      </c>
      <c r="D8969" s="34">
        <v>1241</v>
      </c>
      <c r="E8969" s="34">
        <v>1050</v>
      </c>
      <c r="F8969" s="34">
        <v>1428</v>
      </c>
      <c r="G8969" s="34">
        <v>946</v>
      </c>
      <c r="H8969" s="34">
        <v>1349</v>
      </c>
      <c r="I8969" s="34">
        <v>976</v>
      </c>
      <c r="J8969" s="34">
        <v>1431</v>
      </c>
      <c r="K8969" s="34">
        <v>1076</v>
      </c>
      <c r="L8969" s="34">
        <v>1496</v>
      </c>
      <c r="M8969" s="34">
        <v>936</v>
      </c>
      <c r="N8969" s="34">
        <v>1114</v>
      </c>
      <c r="O8969" s="34">
        <v>1048</v>
      </c>
      <c r="P8969" s="34">
        <v>1303</v>
      </c>
      <c r="Q8969" s="34">
        <v>1586</v>
      </c>
      <c r="R8969" s="34">
        <v>1852</v>
      </c>
      <c r="S8969" s="34">
        <v>1368</v>
      </c>
      <c r="T8969" s="34">
        <v>1986</v>
      </c>
      <c r="U8969" s="34">
        <v>1241</v>
      </c>
      <c r="V8969" s="34">
        <v>1664</v>
      </c>
      <c r="W8969" s="34">
        <v>1680</v>
      </c>
      <c r="X8969" s="34">
        <v>1639</v>
      </c>
      <c r="Y8969" s="34">
        <v>1638</v>
      </c>
      <c r="Z8969" s="34">
        <v>1464</v>
      </c>
      <c r="AA8969" s="34">
        <v>1500</v>
      </c>
      <c r="AB8969" s="34">
        <v>2219</v>
      </c>
      <c r="AC8969" s="34">
        <v>1944</v>
      </c>
    </row>
    <row r="8970" spans="1:29" x14ac:dyDescent="0.2">
      <c r="A8970" s="34" t="s">
        <v>69463</v>
      </c>
      <c r="B8970" s="34">
        <v>200</v>
      </c>
      <c r="C8970" s="34">
        <v>247</v>
      </c>
      <c r="D8970" s="34">
        <v>279</v>
      </c>
      <c r="E8970" s="34">
        <v>276</v>
      </c>
      <c r="F8970" s="34">
        <v>318</v>
      </c>
      <c r="G8970" s="34">
        <v>291</v>
      </c>
      <c r="H8970" s="34">
        <v>253</v>
      </c>
      <c r="I8970" s="34">
        <v>324</v>
      </c>
      <c r="J8970" s="34">
        <v>230</v>
      </c>
      <c r="K8970" s="34">
        <v>299</v>
      </c>
      <c r="L8970" s="34">
        <v>192</v>
      </c>
      <c r="M8970" s="34">
        <v>229</v>
      </c>
      <c r="N8970" s="34">
        <v>259</v>
      </c>
      <c r="O8970" s="34">
        <v>239</v>
      </c>
      <c r="P8970" s="34">
        <v>222</v>
      </c>
      <c r="Q8970" s="34">
        <v>308</v>
      </c>
      <c r="R8970" s="34">
        <v>316</v>
      </c>
      <c r="S8970" s="34">
        <v>358</v>
      </c>
      <c r="T8970" s="34">
        <v>200</v>
      </c>
      <c r="U8970" s="34">
        <v>284</v>
      </c>
      <c r="V8970" s="34">
        <v>311</v>
      </c>
      <c r="W8970" s="34">
        <v>290</v>
      </c>
      <c r="X8970" s="34">
        <v>376</v>
      </c>
      <c r="Y8970" s="34">
        <v>288</v>
      </c>
      <c r="Z8970" s="34">
        <v>259</v>
      </c>
      <c r="AA8970" s="34">
        <v>330</v>
      </c>
      <c r="AB8970" s="34">
        <v>263</v>
      </c>
      <c r="AC8970" s="34">
        <v>416</v>
      </c>
    </row>
    <row r="8971" spans="1:29" x14ac:dyDescent="0.2">
      <c r="A8971" s="34" t="s">
        <v>69464</v>
      </c>
      <c r="B8971" s="34">
        <v>246</v>
      </c>
      <c r="C8971" s="34">
        <v>376</v>
      </c>
      <c r="D8971" s="34">
        <v>419</v>
      </c>
      <c r="E8971" s="34">
        <v>435</v>
      </c>
      <c r="F8971" s="34">
        <v>402</v>
      </c>
      <c r="G8971" s="34">
        <v>562</v>
      </c>
      <c r="H8971" s="34">
        <v>376</v>
      </c>
      <c r="I8971" s="34">
        <v>382</v>
      </c>
      <c r="J8971" s="34">
        <v>400</v>
      </c>
      <c r="K8971" s="34">
        <v>481</v>
      </c>
      <c r="L8971" s="34">
        <v>262</v>
      </c>
      <c r="M8971" s="34">
        <v>359</v>
      </c>
      <c r="N8971" s="34">
        <v>344</v>
      </c>
      <c r="O8971" s="34">
        <v>386</v>
      </c>
      <c r="P8971" s="34">
        <v>391</v>
      </c>
      <c r="Q8971" s="34">
        <v>611</v>
      </c>
      <c r="R8971" s="34">
        <v>524</v>
      </c>
      <c r="S8971" s="34">
        <v>513</v>
      </c>
      <c r="T8971" s="34">
        <v>445</v>
      </c>
      <c r="U8971" s="34">
        <v>370</v>
      </c>
      <c r="V8971" s="34">
        <v>421</v>
      </c>
      <c r="W8971" s="34">
        <v>461</v>
      </c>
      <c r="X8971" s="34">
        <v>470</v>
      </c>
      <c r="Y8971" s="34">
        <v>448</v>
      </c>
      <c r="Z8971" s="34">
        <v>407</v>
      </c>
      <c r="AA8971" s="34">
        <v>449</v>
      </c>
      <c r="AB8971" s="34">
        <v>506</v>
      </c>
      <c r="AC8971" s="34">
        <v>647</v>
      </c>
    </row>
    <row r="8972" spans="1:29" x14ac:dyDescent="0.2">
      <c r="A8972" s="34" t="s">
        <v>69465</v>
      </c>
      <c r="B8972" s="34">
        <v>370</v>
      </c>
      <c r="C8972" s="34">
        <v>488</v>
      </c>
      <c r="D8972" s="34">
        <v>427</v>
      </c>
      <c r="E8972" s="34">
        <v>556</v>
      </c>
      <c r="F8972" s="34">
        <v>514</v>
      </c>
      <c r="G8972" s="34">
        <v>623</v>
      </c>
      <c r="H8972" s="34">
        <v>436</v>
      </c>
      <c r="I8972" s="34">
        <v>466</v>
      </c>
      <c r="J8972" s="34">
        <v>395</v>
      </c>
      <c r="K8972" s="34">
        <v>585</v>
      </c>
      <c r="L8972" s="34">
        <v>320</v>
      </c>
      <c r="M8972" s="34">
        <v>503</v>
      </c>
      <c r="N8972" s="34">
        <v>366</v>
      </c>
      <c r="O8972" s="34">
        <v>486</v>
      </c>
      <c r="P8972" s="34">
        <v>385</v>
      </c>
      <c r="Q8972" s="34">
        <v>718</v>
      </c>
      <c r="R8972" s="34">
        <v>568</v>
      </c>
      <c r="S8972" s="34">
        <v>698</v>
      </c>
      <c r="T8972" s="34">
        <v>412</v>
      </c>
      <c r="U8972" s="34">
        <v>620</v>
      </c>
      <c r="V8972" s="34">
        <v>520</v>
      </c>
      <c r="W8972" s="34">
        <v>640</v>
      </c>
      <c r="X8972" s="34">
        <v>509</v>
      </c>
      <c r="Y8972" s="34">
        <v>676</v>
      </c>
      <c r="Z8972" s="34">
        <v>509</v>
      </c>
      <c r="AA8972" s="34">
        <v>728</v>
      </c>
      <c r="AB8972" s="34">
        <v>554</v>
      </c>
      <c r="AC8972" s="34">
        <v>926</v>
      </c>
    </row>
    <row r="8973" spans="1:29" x14ac:dyDescent="0.2">
      <c r="A8973" s="34" t="s">
        <v>69466</v>
      </c>
      <c r="B8973" s="34">
        <v>309</v>
      </c>
      <c r="C8973" s="34">
        <v>223</v>
      </c>
      <c r="D8973" s="34">
        <v>247</v>
      </c>
      <c r="E8973" s="34">
        <v>269</v>
      </c>
      <c r="F8973" s="34">
        <v>331</v>
      </c>
      <c r="G8973" s="34">
        <v>291</v>
      </c>
      <c r="H8973" s="34">
        <v>275</v>
      </c>
      <c r="I8973" s="34">
        <v>237</v>
      </c>
      <c r="J8973" s="34">
        <v>232</v>
      </c>
      <c r="K8973" s="34">
        <v>221</v>
      </c>
      <c r="L8973" s="34">
        <v>204</v>
      </c>
      <c r="M8973" s="34">
        <v>211</v>
      </c>
      <c r="N8973" s="34">
        <v>238</v>
      </c>
      <c r="O8973" s="34">
        <v>236</v>
      </c>
      <c r="P8973" s="34">
        <v>234</v>
      </c>
      <c r="Q8973" s="34">
        <v>374</v>
      </c>
      <c r="R8973" s="34">
        <v>309</v>
      </c>
      <c r="S8973" s="34">
        <v>329</v>
      </c>
      <c r="T8973" s="34">
        <v>293</v>
      </c>
      <c r="U8973" s="34">
        <v>277</v>
      </c>
      <c r="V8973" s="34">
        <v>337</v>
      </c>
      <c r="W8973" s="34">
        <v>380</v>
      </c>
      <c r="X8973" s="34">
        <v>398</v>
      </c>
      <c r="Y8973" s="34">
        <v>354</v>
      </c>
      <c r="Z8973" s="34">
        <v>321</v>
      </c>
      <c r="AA8973" s="34">
        <v>346</v>
      </c>
      <c r="AB8973" s="34">
        <v>351</v>
      </c>
      <c r="AC8973" s="34">
        <v>428</v>
      </c>
    </row>
    <row r="8974" spans="1:29" x14ac:dyDescent="0.2">
      <c r="A8974" s="34" t="s">
        <v>69467</v>
      </c>
      <c r="B8974" s="34">
        <v>230</v>
      </c>
      <c r="C8974" s="34">
        <v>311</v>
      </c>
      <c r="D8974" s="34">
        <v>433</v>
      </c>
      <c r="E8974" s="34">
        <v>307</v>
      </c>
      <c r="F8974" s="34">
        <v>334</v>
      </c>
      <c r="G8974" s="34">
        <v>275</v>
      </c>
      <c r="H8974" s="34">
        <v>362</v>
      </c>
      <c r="I8974" s="34">
        <v>289</v>
      </c>
      <c r="J8974" s="34">
        <v>281</v>
      </c>
      <c r="K8974" s="34">
        <v>267</v>
      </c>
      <c r="L8974" s="34">
        <v>216</v>
      </c>
      <c r="M8974" s="34">
        <v>250</v>
      </c>
      <c r="N8974" s="34">
        <v>279</v>
      </c>
      <c r="O8974" s="34">
        <v>274</v>
      </c>
      <c r="P8974" s="34">
        <v>229</v>
      </c>
      <c r="Q8974" s="34">
        <v>345</v>
      </c>
      <c r="R8974" s="34">
        <v>379</v>
      </c>
      <c r="S8974" s="34">
        <v>337</v>
      </c>
      <c r="T8974" s="34">
        <v>296</v>
      </c>
      <c r="U8974" s="34">
        <v>253</v>
      </c>
      <c r="V8974" s="34">
        <v>427</v>
      </c>
      <c r="W8974" s="34">
        <v>275</v>
      </c>
      <c r="X8974" s="34">
        <v>407</v>
      </c>
      <c r="Y8974" s="34">
        <v>286</v>
      </c>
      <c r="Z8974" s="34">
        <v>380</v>
      </c>
      <c r="AA8974" s="34">
        <v>401</v>
      </c>
      <c r="AB8974" s="34">
        <v>367</v>
      </c>
      <c r="AC8974" s="34">
        <v>478</v>
      </c>
    </row>
    <row r="8975" spans="1:29" x14ac:dyDescent="0.2">
      <c r="A8975" s="34" t="s">
        <v>69468</v>
      </c>
      <c r="B8975" s="34">
        <v>324</v>
      </c>
      <c r="C8975" s="34">
        <v>362</v>
      </c>
      <c r="D8975" s="34">
        <v>383</v>
      </c>
      <c r="E8975" s="34">
        <v>338</v>
      </c>
      <c r="F8975" s="34">
        <v>347</v>
      </c>
      <c r="G8975" s="34">
        <v>293</v>
      </c>
      <c r="H8975" s="34">
        <v>386</v>
      </c>
      <c r="I8975" s="34">
        <v>275</v>
      </c>
      <c r="J8975" s="34">
        <v>301</v>
      </c>
      <c r="K8975" s="34">
        <v>397</v>
      </c>
      <c r="L8975" s="34">
        <v>226</v>
      </c>
      <c r="M8975" s="34">
        <v>314</v>
      </c>
      <c r="N8975" s="34">
        <v>269</v>
      </c>
      <c r="O8975" s="34">
        <v>342</v>
      </c>
      <c r="P8975" s="34">
        <v>331</v>
      </c>
      <c r="Q8975" s="34">
        <v>430</v>
      </c>
      <c r="R8975" s="34">
        <v>355</v>
      </c>
      <c r="S8975" s="34">
        <v>390</v>
      </c>
      <c r="T8975" s="34">
        <v>351</v>
      </c>
      <c r="U8975" s="34">
        <v>350</v>
      </c>
      <c r="V8975" s="34">
        <v>351</v>
      </c>
      <c r="W8975" s="34">
        <v>393</v>
      </c>
      <c r="X8975" s="34">
        <v>415</v>
      </c>
      <c r="Y8975" s="34">
        <v>382</v>
      </c>
      <c r="Z8975" s="34">
        <v>328</v>
      </c>
      <c r="AA8975" s="34">
        <v>401</v>
      </c>
      <c r="AB8975" s="34">
        <v>398</v>
      </c>
      <c r="AC8975" s="34">
        <v>539</v>
      </c>
    </row>
    <row r="8976" spans="1:29" x14ac:dyDescent="0.2">
      <c r="A8976" s="34" t="s">
        <v>69469</v>
      </c>
      <c r="B8976" s="34">
        <v>182</v>
      </c>
      <c r="C8976" s="34">
        <v>168</v>
      </c>
      <c r="D8976" s="34">
        <v>269</v>
      </c>
      <c r="E8976" s="34">
        <v>237</v>
      </c>
      <c r="F8976" s="34">
        <v>209</v>
      </c>
      <c r="G8976" s="34">
        <v>295</v>
      </c>
      <c r="H8976" s="34">
        <v>211</v>
      </c>
      <c r="I8976" s="34">
        <v>206</v>
      </c>
      <c r="J8976" s="34">
        <v>239</v>
      </c>
      <c r="K8976" s="34">
        <v>249</v>
      </c>
      <c r="L8976" s="34">
        <v>206</v>
      </c>
      <c r="M8976" s="34">
        <v>196</v>
      </c>
      <c r="N8976" s="34">
        <v>227</v>
      </c>
      <c r="O8976" s="34">
        <v>217</v>
      </c>
      <c r="P8976" s="34">
        <v>220</v>
      </c>
      <c r="Q8976" s="34">
        <v>296</v>
      </c>
      <c r="R8976" s="34">
        <v>301</v>
      </c>
      <c r="S8976" s="34">
        <v>231</v>
      </c>
      <c r="T8976" s="34">
        <v>300</v>
      </c>
      <c r="U8976" s="34">
        <v>240</v>
      </c>
      <c r="V8976" s="34">
        <v>322</v>
      </c>
      <c r="W8976" s="34">
        <v>276</v>
      </c>
      <c r="X8976" s="34">
        <v>279</v>
      </c>
      <c r="Y8976" s="34">
        <v>311</v>
      </c>
      <c r="Z8976" s="34">
        <v>284</v>
      </c>
      <c r="AA8976" s="34">
        <v>277</v>
      </c>
      <c r="AB8976" s="34">
        <v>295</v>
      </c>
      <c r="AC8976" s="34">
        <v>359</v>
      </c>
    </row>
    <row r="8977" spans="1:29" x14ac:dyDescent="0.2">
      <c r="A8977" s="34" t="s">
        <v>69470</v>
      </c>
      <c r="B8977" s="34">
        <v>292</v>
      </c>
      <c r="C8977" s="34">
        <v>242</v>
      </c>
      <c r="D8977" s="34">
        <v>205</v>
      </c>
      <c r="E8977" s="34">
        <v>208</v>
      </c>
      <c r="F8977" s="34">
        <v>207</v>
      </c>
      <c r="G8977" s="34">
        <v>219</v>
      </c>
      <c r="H8977" s="34">
        <v>166</v>
      </c>
      <c r="I8977" s="34">
        <v>230</v>
      </c>
      <c r="J8977" s="34">
        <v>231</v>
      </c>
      <c r="K8977" s="34">
        <v>227</v>
      </c>
      <c r="L8977" s="34">
        <v>207</v>
      </c>
      <c r="M8977" s="34">
        <v>179</v>
      </c>
      <c r="N8977" s="34">
        <v>170</v>
      </c>
      <c r="O8977" s="34">
        <v>252</v>
      </c>
      <c r="P8977" s="34">
        <v>192</v>
      </c>
      <c r="Q8977" s="34">
        <v>302</v>
      </c>
      <c r="R8977" s="34">
        <v>285</v>
      </c>
      <c r="S8977" s="34">
        <v>330</v>
      </c>
      <c r="T8977" s="34">
        <v>272</v>
      </c>
      <c r="U8977" s="34">
        <v>278</v>
      </c>
      <c r="V8977" s="34">
        <v>207</v>
      </c>
      <c r="W8977" s="34">
        <v>358</v>
      </c>
      <c r="X8977" s="34">
        <v>216</v>
      </c>
      <c r="Y8977" s="34">
        <v>315</v>
      </c>
      <c r="Z8977" s="34">
        <v>210</v>
      </c>
      <c r="AA8977" s="34">
        <v>291</v>
      </c>
      <c r="AB8977" s="34">
        <v>256</v>
      </c>
      <c r="AC8977" s="34">
        <v>338</v>
      </c>
    </row>
    <row r="8978" spans="1:29" x14ac:dyDescent="0.2">
      <c r="A8978" s="34" t="s">
        <v>69471</v>
      </c>
      <c r="B8978" s="34">
        <v>333</v>
      </c>
      <c r="C8978" s="34">
        <v>331</v>
      </c>
      <c r="D8978" s="34">
        <v>392</v>
      </c>
      <c r="E8978" s="34">
        <v>371</v>
      </c>
      <c r="F8978" s="34">
        <v>491</v>
      </c>
      <c r="G8978" s="34">
        <v>334</v>
      </c>
      <c r="H8978" s="34">
        <v>466</v>
      </c>
      <c r="I8978" s="34">
        <v>310</v>
      </c>
      <c r="J8978" s="34">
        <v>424</v>
      </c>
      <c r="K8978" s="34">
        <v>345</v>
      </c>
      <c r="L8978" s="34">
        <v>461</v>
      </c>
      <c r="M8978" s="34">
        <v>360</v>
      </c>
      <c r="N8978" s="34">
        <v>369</v>
      </c>
      <c r="O8978" s="34">
        <v>332</v>
      </c>
      <c r="P8978" s="34">
        <v>411</v>
      </c>
      <c r="Q8978" s="34">
        <v>590</v>
      </c>
      <c r="R8978" s="34">
        <v>561</v>
      </c>
      <c r="S8978" s="34">
        <v>462</v>
      </c>
      <c r="T8978" s="34">
        <v>560</v>
      </c>
      <c r="U8978" s="34">
        <v>433</v>
      </c>
      <c r="V8978" s="34">
        <v>533</v>
      </c>
      <c r="W8978" s="34">
        <v>564</v>
      </c>
      <c r="X8978" s="34">
        <v>601</v>
      </c>
      <c r="Y8978" s="34">
        <v>526</v>
      </c>
      <c r="Z8978" s="34">
        <v>533</v>
      </c>
      <c r="AA8978" s="34">
        <v>486</v>
      </c>
      <c r="AB8978" s="34">
        <v>682</v>
      </c>
      <c r="AC8978" s="34">
        <v>612</v>
      </c>
    </row>
    <row r="8979" spans="1:29" x14ac:dyDescent="0.2">
      <c r="A8979" s="34" t="s">
        <v>69472</v>
      </c>
      <c r="B8979" s="34">
        <v>156</v>
      </c>
      <c r="C8979" s="34">
        <v>182</v>
      </c>
      <c r="D8979" s="34">
        <v>204</v>
      </c>
      <c r="E8979" s="34">
        <v>205</v>
      </c>
      <c r="F8979" s="34">
        <v>223</v>
      </c>
      <c r="G8979" s="34">
        <v>171</v>
      </c>
      <c r="H8979" s="34">
        <v>167</v>
      </c>
      <c r="I8979" s="34">
        <v>221</v>
      </c>
      <c r="J8979" s="34">
        <v>164</v>
      </c>
      <c r="K8979" s="34">
        <v>243</v>
      </c>
      <c r="L8979" s="34">
        <v>97</v>
      </c>
      <c r="M8979" s="34">
        <v>176</v>
      </c>
      <c r="N8979" s="34">
        <v>156</v>
      </c>
      <c r="O8979" s="34">
        <v>179</v>
      </c>
      <c r="P8979" s="34">
        <v>149</v>
      </c>
      <c r="Q8979" s="34">
        <v>262</v>
      </c>
      <c r="R8979" s="34">
        <v>153</v>
      </c>
      <c r="S8979" s="34">
        <v>230</v>
      </c>
      <c r="T8979" s="34">
        <v>116</v>
      </c>
      <c r="U8979" s="34">
        <v>171</v>
      </c>
      <c r="V8979" s="34">
        <v>195</v>
      </c>
      <c r="W8979" s="34">
        <v>240</v>
      </c>
      <c r="X8979" s="34">
        <v>288</v>
      </c>
      <c r="Y8979" s="34">
        <v>212</v>
      </c>
      <c r="Z8979" s="34">
        <v>208</v>
      </c>
      <c r="AA8979" s="34">
        <v>224</v>
      </c>
      <c r="AB8979" s="34">
        <v>216</v>
      </c>
      <c r="AC8979" s="34">
        <v>324</v>
      </c>
    </row>
    <row r="8980" spans="1:29" x14ac:dyDescent="0.2">
      <c r="A8980" s="34" t="s">
        <v>69473</v>
      </c>
      <c r="B8980" s="34">
        <v>364</v>
      </c>
      <c r="C8980" s="34">
        <v>291</v>
      </c>
      <c r="D8980" s="34">
        <v>349</v>
      </c>
      <c r="E8980" s="34">
        <v>297</v>
      </c>
      <c r="F8980" s="34">
        <v>347</v>
      </c>
      <c r="G8980" s="34">
        <v>305</v>
      </c>
      <c r="H8980" s="34">
        <v>341</v>
      </c>
      <c r="I8980" s="34">
        <v>286</v>
      </c>
      <c r="J8980" s="34">
        <v>341</v>
      </c>
      <c r="K8980" s="34">
        <v>386</v>
      </c>
      <c r="L8980" s="34">
        <v>323</v>
      </c>
      <c r="M8980" s="34">
        <v>257</v>
      </c>
      <c r="N8980" s="34">
        <v>297</v>
      </c>
      <c r="O8980" s="34">
        <v>281</v>
      </c>
      <c r="P8980" s="34">
        <v>339</v>
      </c>
      <c r="Q8980" s="34">
        <v>410</v>
      </c>
      <c r="R8980" s="34">
        <v>535</v>
      </c>
      <c r="S8980" s="34">
        <v>398</v>
      </c>
      <c r="T8980" s="34">
        <v>388</v>
      </c>
      <c r="U8980" s="34">
        <v>385</v>
      </c>
      <c r="V8980" s="34">
        <v>498</v>
      </c>
      <c r="W8980" s="34">
        <v>521</v>
      </c>
      <c r="X8980" s="34">
        <v>422</v>
      </c>
      <c r="Y8980" s="34">
        <v>534</v>
      </c>
      <c r="Z8980" s="34">
        <v>281</v>
      </c>
      <c r="AA8980" s="34">
        <v>433</v>
      </c>
      <c r="AB8980" s="34">
        <v>530</v>
      </c>
      <c r="AC8980" s="34">
        <v>576</v>
      </c>
    </row>
    <row r="8981" spans="1:29" x14ac:dyDescent="0.2">
      <c r="A8981" s="34" t="s">
        <v>69474</v>
      </c>
      <c r="B8981" s="34">
        <v>176</v>
      </c>
      <c r="C8981" s="34">
        <v>150</v>
      </c>
      <c r="D8981" s="34">
        <v>225</v>
      </c>
      <c r="E8981" s="34">
        <v>182</v>
      </c>
      <c r="F8981" s="34">
        <v>186</v>
      </c>
      <c r="G8981" s="34">
        <v>190</v>
      </c>
      <c r="H8981" s="34">
        <v>199</v>
      </c>
      <c r="I8981" s="34">
        <v>138</v>
      </c>
      <c r="J8981" s="34">
        <v>192</v>
      </c>
      <c r="K8981" s="34">
        <v>178</v>
      </c>
      <c r="L8981" s="34">
        <v>149</v>
      </c>
      <c r="M8981" s="34">
        <v>145</v>
      </c>
      <c r="N8981" s="34">
        <v>164</v>
      </c>
      <c r="O8981" s="34">
        <v>133</v>
      </c>
      <c r="P8981" s="34">
        <v>165</v>
      </c>
      <c r="Q8981" s="34">
        <v>231</v>
      </c>
      <c r="R8981" s="34">
        <v>254</v>
      </c>
      <c r="S8981" s="34">
        <v>233</v>
      </c>
      <c r="T8981" s="34">
        <v>219</v>
      </c>
      <c r="U8981" s="34">
        <v>177</v>
      </c>
      <c r="V8981" s="34">
        <v>243</v>
      </c>
      <c r="W8981" s="34">
        <v>165</v>
      </c>
      <c r="X8981" s="34">
        <v>285</v>
      </c>
      <c r="Y8981" s="34">
        <v>215</v>
      </c>
      <c r="Z8981" s="34">
        <v>182</v>
      </c>
      <c r="AA8981" s="34">
        <v>217</v>
      </c>
      <c r="AB8981" s="34">
        <v>274</v>
      </c>
      <c r="AC8981" s="34">
        <v>354</v>
      </c>
    </row>
    <row r="8982" spans="1:29" x14ac:dyDescent="0.2">
      <c r="A8982" s="34" t="s">
        <v>69475</v>
      </c>
      <c r="B8982" s="34">
        <v>428</v>
      </c>
      <c r="C8982" s="34">
        <v>357</v>
      </c>
      <c r="D8982" s="34">
        <v>428</v>
      </c>
      <c r="E8982" s="34">
        <v>385</v>
      </c>
      <c r="F8982" s="34">
        <v>500</v>
      </c>
      <c r="G8982" s="34">
        <v>284</v>
      </c>
      <c r="H8982" s="34">
        <v>415</v>
      </c>
      <c r="I8982" s="34">
        <v>356</v>
      </c>
      <c r="J8982" s="34">
        <v>434</v>
      </c>
      <c r="K8982" s="34">
        <v>369</v>
      </c>
      <c r="L8982" s="34">
        <v>323</v>
      </c>
      <c r="M8982" s="34">
        <v>342</v>
      </c>
      <c r="N8982" s="34">
        <v>360</v>
      </c>
      <c r="O8982" s="34">
        <v>349</v>
      </c>
      <c r="P8982" s="34">
        <v>422</v>
      </c>
      <c r="Q8982" s="34">
        <v>546</v>
      </c>
      <c r="R8982" s="34">
        <v>492</v>
      </c>
      <c r="S8982" s="34">
        <v>482</v>
      </c>
      <c r="T8982" s="34">
        <v>531</v>
      </c>
      <c r="U8982" s="34">
        <v>423</v>
      </c>
      <c r="V8982" s="34">
        <v>512</v>
      </c>
      <c r="W8982" s="34">
        <v>590</v>
      </c>
      <c r="X8982" s="34">
        <v>568</v>
      </c>
      <c r="Y8982" s="34">
        <v>480</v>
      </c>
      <c r="Z8982" s="34">
        <v>440</v>
      </c>
      <c r="AA8982" s="34">
        <v>471</v>
      </c>
      <c r="AB8982" s="34">
        <v>579</v>
      </c>
      <c r="AC8982" s="34">
        <v>640</v>
      </c>
    </row>
    <row r="8983" spans="1:29" x14ac:dyDescent="0.2">
      <c r="A8983" s="34" t="s">
        <v>69476</v>
      </c>
      <c r="B8983" s="34">
        <v>71</v>
      </c>
      <c r="C8983" s="34">
        <v>52</v>
      </c>
      <c r="D8983" s="34">
        <v>82</v>
      </c>
      <c r="E8983" s="34">
        <v>91</v>
      </c>
      <c r="F8983" s="34">
        <v>71</v>
      </c>
      <c r="G8983" s="34">
        <v>70</v>
      </c>
      <c r="H8983" s="34">
        <v>52</v>
      </c>
      <c r="I8983" s="34">
        <v>67</v>
      </c>
      <c r="J8983" s="34">
        <v>75</v>
      </c>
      <c r="K8983" s="34">
        <v>78</v>
      </c>
      <c r="L8983" s="34">
        <v>67</v>
      </c>
      <c r="M8983" s="34">
        <v>61</v>
      </c>
      <c r="N8983" s="34">
        <v>72</v>
      </c>
      <c r="O8983" s="34">
        <v>56</v>
      </c>
      <c r="P8983" s="34">
        <v>52</v>
      </c>
      <c r="Q8983" s="34">
        <v>117</v>
      </c>
      <c r="R8983" s="34">
        <v>84</v>
      </c>
      <c r="S8983" s="34">
        <v>96</v>
      </c>
      <c r="T8983" s="34">
        <v>62</v>
      </c>
      <c r="U8983" s="34">
        <v>86</v>
      </c>
      <c r="V8983" s="34">
        <v>107</v>
      </c>
      <c r="W8983" s="34">
        <v>107</v>
      </c>
      <c r="X8983" s="34">
        <v>109</v>
      </c>
      <c r="Y8983" s="34">
        <v>99</v>
      </c>
      <c r="Z8983" s="34">
        <v>87</v>
      </c>
      <c r="AA8983" s="34">
        <v>137</v>
      </c>
      <c r="AB8983" s="34">
        <v>71</v>
      </c>
      <c r="AC8983" s="34">
        <v>126</v>
      </c>
    </row>
    <row r="8984" spans="1:29" x14ac:dyDescent="0.2">
      <c r="A8984" s="34" t="s">
        <v>69477</v>
      </c>
      <c r="B8984" s="34">
        <v>295</v>
      </c>
      <c r="C8984" s="34">
        <v>193</v>
      </c>
      <c r="D8984" s="34">
        <v>267</v>
      </c>
      <c r="E8984" s="34">
        <v>200</v>
      </c>
      <c r="F8984" s="34">
        <v>282</v>
      </c>
      <c r="G8984" s="34">
        <v>222</v>
      </c>
      <c r="H8984" s="34">
        <v>268</v>
      </c>
      <c r="I8984" s="34">
        <v>170</v>
      </c>
      <c r="J8984" s="34">
        <v>211</v>
      </c>
      <c r="K8984" s="34">
        <v>208</v>
      </c>
      <c r="L8984" s="34">
        <v>275</v>
      </c>
      <c r="M8984" s="34">
        <v>145</v>
      </c>
      <c r="N8984" s="34">
        <v>229</v>
      </c>
      <c r="O8984" s="34">
        <v>219</v>
      </c>
      <c r="P8984" s="34">
        <v>250</v>
      </c>
      <c r="Q8984" s="34">
        <v>299</v>
      </c>
      <c r="R8984" s="34">
        <v>358</v>
      </c>
      <c r="S8984" s="34">
        <v>245</v>
      </c>
      <c r="T8984" s="34">
        <v>326</v>
      </c>
      <c r="U8984" s="34">
        <v>272</v>
      </c>
      <c r="V8984" s="34">
        <v>307</v>
      </c>
      <c r="W8984" s="34">
        <v>352</v>
      </c>
      <c r="X8984" s="34">
        <v>347</v>
      </c>
      <c r="Y8984" s="34">
        <v>355</v>
      </c>
      <c r="Z8984" s="34">
        <v>242</v>
      </c>
      <c r="AA8984" s="34">
        <v>257</v>
      </c>
      <c r="AB8984" s="34">
        <v>352</v>
      </c>
      <c r="AC8984" s="34">
        <v>407</v>
      </c>
    </row>
    <row r="8985" spans="1:29" x14ac:dyDescent="0.2">
      <c r="A8985" s="34" t="s">
        <v>69478</v>
      </c>
      <c r="B8985" s="34">
        <v>166</v>
      </c>
      <c r="C8985" s="34">
        <v>134</v>
      </c>
      <c r="D8985" s="34">
        <v>165</v>
      </c>
      <c r="E8985" s="34">
        <v>157</v>
      </c>
      <c r="F8985" s="34">
        <v>220</v>
      </c>
      <c r="G8985" s="34">
        <v>177</v>
      </c>
      <c r="H8985" s="34">
        <v>135</v>
      </c>
      <c r="I8985" s="34">
        <v>116</v>
      </c>
      <c r="J8985" s="34">
        <v>169</v>
      </c>
      <c r="K8985" s="34">
        <v>162</v>
      </c>
      <c r="L8985" s="34">
        <v>162</v>
      </c>
      <c r="M8985" s="34">
        <v>116</v>
      </c>
      <c r="N8985" s="34">
        <v>114</v>
      </c>
      <c r="O8985" s="34">
        <v>157</v>
      </c>
      <c r="P8985" s="34">
        <v>203</v>
      </c>
      <c r="Q8985" s="34">
        <v>230</v>
      </c>
      <c r="R8985" s="34">
        <v>246</v>
      </c>
      <c r="S8985" s="34">
        <v>137</v>
      </c>
      <c r="T8985" s="34">
        <v>256</v>
      </c>
      <c r="U8985" s="34">
        <v>194</v>
      </c>
      <c r="V8985" s="34">
        <v>190</v>
      </c>
      <c r="W8985" s="34">
        <v>219</v>
      </c>
      <c r="X8985" s="34">
        <v>262</v>
      </c>
      <c r="Y8985" s="34">
        <v>249</v>
      </c>
      <c r="Z8985" s="34">
        <v>184</v>
      </c>
      <c r="AA8985" s="34">
        <v>194</v>
      </c>
      <c r="AB8985" s="34">
        <v>206</v>
      </c>
      <c r="AC8985" s="34">
        <v>243</v>
      </c>
    </row>
    <row r="8986" spans="1:29" x14ac:dyDescent="0.2">
      <c r="A8986" s="34" t="s">
        <v>69479</v>
      </c>
      <c r="B8986" s="34">
        <v>295</v>
      </c>
      <c r="C8986" s="34">
        <v>371</v>
      </c>
      <c r="D8986" s="34">
        <v>430</v>
      </c>
      <c r="E8986" s="34">
        <v>372</v>
      </c>
      <c r="F8986" s="34">
        <v>375</v>
      </c>
      <c r="G8986" s="34">
        <v>322</v>
      </c>
      <c r="H8986" s="34">
        <v>289</v>
      </c>
      <c r="I8986" s="34">
        <v>284</v>
      </c>
      <c r="J8986" s="34">
        <v>287</v>
      </c>
      <c r="K8986" s="34">
        <v>419</v>
      </c>
      <c r="L8986" s="34">
        <v>238</v>
      </c>
      <c r="M8986" s="34">
        <v>320</v>
      </c>
      <c r="N8986" s="34">
        <v>276</v>
      </c>
      <c r="O8986" s="34">
        <v>285</v>
      </c>
      <c r="P8986" s="34">
        <v>289</v>
      </c>
      <c r="Q8986" s="34">
        <v>436</v>
      </c>
      <c r="R8986" s="34">
        <v>349</v>
      </c>
      <c r="S8986" s="34">
        <v>442</v>
      </c>
      <c r="T8986" s="34">
        <v>272</v>
      </c>
      <c r="U8986" s="34">
        <v>377</v>
      </c>
      <c r="V8986" s="34">
        <v>370</v>
      </c>
      <c r="W8986" s="34">
        <v>391</v>
      </c>
      <c r="X8986" s="34">
        <v>475</v>
      </c>
      <c r="Y8986" s="34">
        <v>371</v>
      </c>
      <c r="Z8986" s="34">
        <v>397</v>
      </c>
      <c r="AA8986" s="34">
        <v>432</v>
      </c>
      <c r="AB8986" s="34">
        <v>346</v>
      </c>
      <c r="AC8986" s="34">
        <v>525</v>
      </c>
    </row>
    <row r="8987" spans="1:29" x14ac:dyDescent="0.2">
      <c r="A8987" s="34" t="s">
        <v>69480</v>
      </c>
      <c r="B8987" s="34">
        <v>311</v>
      </c>
      <c r="C8987" s="34">
        <v>237</v>
      </c>
      <c r="D8987" s="34">
        <v>263</v>
      </c>
      <c r="E8987" s="34">
        <v>314</v>
      </c>
      <c r="F8987" s="34">
        <v>236</v>
      </c>
      <c r="G8987" s="34">
        <v>223</v>
      </c>
      <c r="H8987" s="34">
        <v>273</v>
      </c>
      <c r="I8987" s="34">
        <v>199</v>
      </c>
      <c r="J8987" s="34">
        <v>269</v>
      </c>
      <c r="K8987" s="34">
        <v>304</v>
      </c>
      <c r="L8987" s="34">
        <v>258</v>
      </c>
      <c r="M8987" s="34">
        <v>193</v>
      </c>
      <c r="N8987" s="34">
        <v>244</v>
      </c>
      <c r="O8987" s="34">
        <v>202</v>
      </c>
      <c r="P8987" s="34">
        <v>222</v>
      </c>
      <c r="Q8987" s="34">
        <v>349</v>
      </c>
      <c r="R8987" s="34">
        <v>341</v>
      </c>
      <c r="S8987" s="34">
        <v>276</v>
      </c>
      <c r="T8987" s="34">
        <v>291</v>
      </c>
      <c r="U8987" s="34">
        <v>296</v>
      </c>
      <c r="V8987" s="34">
        <v>288</v>
      </c>
      <c r="W8987" s="34">
        <v>333</v>
      </c>
      <c r="X8987" s="34">
        <v>272</v>
      </c>
      <c r="Y8987" s="34">
        <v>345</v>
      </c>
      <c r="Z8987" s="34">
        <v>284</v>
      </c>
      <c r="AA8987" s="34">
        <v>304</v>
      </c>
      <c r="AB8987" s="34">
        <v>322</v>
      </c>
      <c r="AC8987" s="34">
        <v>407</v>
      </c>
    </row>
    <row r="8988" spans="1:29" x14ac:dyDescent="0.2">
      <c r="A8988" s="34" t="s">
        <v>69481</v>
      </c>
      <c r="B8988" s="34">
        <v>153</v>
      </c>
      <c r="C8988" s="34">
        <v>153</v>
      </c>
      <c r="D8988" s="34">
        <v>173</v>
      </c>
      <c r="E8988" s="34">
        <v>174</v>
      </c>
      <c r="F8988" s="34">
        <v>191</v>
      </c>
      <c r="G8988" s="34">
        <v>215</v>
      </c>
      <c r="H8988" s="34">
        <v>139</v>
      </c>
      <c r="I8988" s="34">
        <v>185</v>
      </c>
      <c r="J8988" s="34">
        <v>155</v>
      </c>
      <c r="K8988" s="34">
        <v>187</v>
      </c>
      <c r="L8988" s="34">
        <v>154</v>
      </c>
      <c r="M8988" s="34">
        <v>146</v>
      </c>
      <c r="N8988" s="34">
        <v>139</v>
      </c>
      <c r="O8988" s="34">
        <v>125</v>
      </c>
      <c r="P8988" s="34">
        <v>169</v>
      </c>
      <c r="Q8988" s="34">
        <v>236</v>
      </c>
      <c r="R8988" s="34">
        <v>223</v>
      </c>
      <c r="S8988" s="34">
        <v>205</v>
      </c>
      <c r="T8988" s="34">
        <v>228</v>
      </c>
      <c r="U8988" s="34">
        <v>175</v>
      </c>
      <c r="V8988" s="34">
        <v>214</v>
      </c>
      <c r="W8988" s="34">
        <v>233</v>
      </c>
      <c r="X8988" s="34">
        <v>221</v>
      </c>
      <c r="Y8988" s="34">
        <v>202</v>
      </c>
      <c r="Z8988" s="34">
        <v>221</v>
      </c>
      <c r="AA8988" s="34">
        <v>190</v>
      </c>
      <c r="AB8988" s="34">
        <v>248</v>
      </c>
      <c r="AC8988" s="34">
        <v>298</v>
      </c>
    </row>
    <row r="8989" spans="1:29" x14ac:dyDescent="0.2">
      <c r="A8989" s="34" t="s">
        <v>69482</v>
      </c>
      <c r="B8989" s="34">
        <v>344</v>
      </c>
      <c r="C8989" s="34">
        <v>401</v>
      </c>
      <c r="D8989" s="34">
        <v>434</v>
      </c>
      <c r="E8989" s="34">
        <v>473</v>
      </c>
      <c r="F8989" s="34">
        <v>354</v>
      </c>
      <c r="G8989" s="34">
        <v>456</v>
      </c>
      <c r="H8989" s="34">
        <v>440</v>
      </c>
      <c r="I8989" s="34">
        <v>466</v>
      </c>
      <c r="J8989" s="34">
        <v>377</v>
      </c>
      <c r="K8989" s="34">
        <v>426</v>
      </c>
      <c r="L8989" s="34">
        <v>427</v>
      </c>
      <c r="M8989" s="34">
        <v>417</v>
      </c>
      <c r="N8989" s="34">
        <v>357</v>
      </c>
      <c r="O8989" s="34">
        <v>369</v>
      </c>
      <c r="P8989" s="34">
        <v>393</v>
      </c>
      <c r="Q8989" s="34">
        <v>626</v>
      </c>
      <c r="R8989" s="34">
        <v>578</v>
      </c>
      <c r="S8989" s="34">
        <v>455</v>
      </c>
      <c r="T8989" s="34">
        <v>520</v>
      </c>
      <c r="U8989" s="34">
        <v>481</v>
      </c>
      <c r="V8989" s="34">
        <v>461</v>
      </c>
      <c r="W8989" s="34">
        <v>648</v>
      </c>
      <c r="X8989" s="34">
        <v>510</v>
      </c>
      <c r="Y8989" s="34">
        <v>643</v>
      </c>
      <c r="Z8989" s="34">
        <v>489</v>
      </c>
      <c r="AA8989" s="34">
        <v>537</v>
      </c>
      <c r="AB8989" s="34">
        <v>697</v>
      </c>
      <c r="AC8989" s="34">
        <v>659</v>
      </c>
    </row>
    <row r="8990" spans="1:29" x14ac:dyDescent="0.2">
      <c r="A8990" s="34" t="s">
        <v>69483</v>
      </c>
      <c r="B8990" s="34">
        <v>672</v>
      </c>
      <c r="C8990" s="34">
        <v>707</v>
      </c>
      <c r="D8990" s="34">
        <v>765</v>
      </c>
      <c r="E8990" s="34">
        <v>698</v>
      </c>
      <c r="F8990" s="34">
        <v>882</v>
      </c>
      <c r="G8990" s="34">
        <v>838</v>
      </c>
      <c r="H8990" s="34">
        <v>704</v>
      </c>
      <c r="I8990" s="34">
        <v>633</v>
      </c>
      <c r="J8990" s="34">
        <v>793</v>
      </c>
      <c r="K8990" s="34">
        <v>656</v>
      </c>
      <c r="L8990" s="34">
        <v>896</v>
      </c>
      <c r="M8990" s="34">
        <v>682</v>
      </c>
      <c r="N8990" s="34">
        <v>676</v>
      </c>
      <c r="O8990" s="34">
        <v>674</v>
      </c>
      <c r="P8990" s="34">
        <v>826</v>
      </c>
      <c r="Q8990" s="34">
        <v>1015</v>
      </c>
      <c r="R8990" s="34">
        <v>936</v>
      </c>
      <c r="S8990" s="34">
        <v>845</v>
      </c>
      <c r="T8990" s="34">
        <v>977</v>
      </c>
      <c r="U8990" s="34">
        <v>852</v>
      </c>
      <c r="V8990" s="34">
        <v>982</v>
      </c>
      <c r="W8990" s="34">
        <v>1296</v>
      </c>
      <c r="X8990" s="34">
        <v>955</v>
      </c>
      <c r="Y8990" s="34">
        <v>1197</v>
      </c>
      <c r="Z8990" s="34">
        <v>826</v>
      </c>
      <c r="AA8990" s="34">
        <v>1045</v>
      </c>
      <c r="AB8990" s="34">
        <v>1165</v>
      </c>
      <c r="AC8990" s="34">
        <v>1350</v>
      </c>
    </row>
    <row r="8991" spans="1:29" x14ac:dyDescent="0.2">
      <c r="A8991" s="34" t="s">
        <v>69484</v>
      </c>
      <c r="B8991" s="34">
        <v>250</v>
      </c>
      <c r="C8991" s="34">
        <v>305</v>
      </c>
      <c r="D8991" s="34">
        <v>330</v>
      </c>
      <c r="E8991" s="34">
        <v>316</v>
      </c>
      <c r="F8991" s="34">
        <v>313</v>
      </c>
      <c r="G8991" s="34">
        <v>298</v>
      </c>
      <c r="H8991" s="34">
        <v>271</v>
      </c>
      <c r="I8991" s="34">
        <v>315</v>
      </c>
      <c r="J8991" s="34">
        <v>320</v>
      </c>
      <c r="K8991" s="34">
        <v>305</v>
      </c>
      <c r="L8991" s="34">
        <v>267</v>
      </c>
      <c r="M8991" s="34">
        <v>305</v>
      </c>
      <c r="N8991" s="34">
        <v>324</v>
      </c>
      <c r="O8991" s="34">
        <v>308</v>
      </c>
      <c r="P8991" s="34">
        <v>266</v>
      </c>
      <c r="Q8991" s="34">
        <v>490</v>
      </c>
      <c r="R8991" s="34">
        <v>407</v>
      </c>
      <c r="S8991" s="34">
        <v>395</v>
      </c>
      <c r="T8991" s="34">
        <v>367</v>
      </c>
      <c r="U8991" s="34">
        <v>338</v>
      </c>
      <c r="V8991" s="34">
        <v>341</v>
      </c>
      <c r="W8991" s="34">
        <v>475</v>
      </c>
      <c r="X8991" s="34">
        <v>403</v>
      </c>
      <c r="Y8991" s="34">
        <v>374</v>
      </c>
      <c r="Z8991" s="34">
        <v>361</v>
      </c>
      <c r="AA8991" s="34">
        <v>409</v>
      </c>
      <c r="AB8991" s="34">
        <v>377</v>
      </c>
      <c r="AC8991" s="34">
        <v>538</v>
      </c>
    </row>
    <row r="8992" spans="1:29" x14ac:dyDescent="0.2">
      <c r="A8992" s="34" t="s">
        <v>69485</v>
      </c>
      <c r="B8992" s="34">
        <v>271</v>
      </c>
      <c r="C8992" s="34">
        <v>280</v>
      </c>
      <c r="D8992" s="34">
        <v>223</v>
      </c>
      <c r="E8992" s="34">
        <v>235</v>
      </c>
      <c r="F8992" s="34">
        <v>287</v>
      </c>
      <c r="G8992" s="34">
        <v>329</v>
      </c>
      <c r="H8992" s="34">
        <v>208</v>
      </c>
      <c r="I8992" s="34">
        <v>258</v>
      </c>
      <c r="J8992" s="34">
        <v>225</v>
      </c>
      <c r="K8992" s="34">
        <v>296</v>
      </c>
      <c r="L8992" s="34">
        <v>192</v>
      </c>
      <c r="M8992" s="34">
        <v>236</v>
      </c>
      <c r="N8992" s="34">
        <v>227</v>
      </c>
      <c r="O8992" s="34">
        <v>231</v>
      </c>
      <c r="P8992" s="34">
        <v>206</v>
      </c>
      <c r="Q8992" s="34">
        <v>315</v>
      </c>
      <c r="R8992" s="34">
        <v>295</v>
      </c>
      <c r="S8992" s="34">
        <v>298</v>
      </c>
      <c r="T8992" s="34">
        <v>288</v>
      </c>
      <c r="U8992" s="34">
        <v>261</v>
      </c>
      <c r="V8992" s="34">
        <v>284</v>
      </c>
      <c r="W8992" s="34">
        <v>383</v>
      </c>
      <c r="X8992" s="34">
        <v>289</v>
      </c>
      <c r="Y8992" s="34">
        <v>327</v>
      </c>
      <c r="Z8992" s="34">
        <v>252</v>
      </c>
      <c r="AA8992" s="34">
        <v>310</v>
      </c>
      <c r="AB8992" s="34">
        <v>273</v>
      </c>
      <c r="AC8992" s="34">
        <v>446</v>
      </c>
    </row>
    <row r="8993" spans="1:29" x14ac:dyDescent="0.2">
      <c r="A8993" s="34" t="s">
        <v>69486</v>
      </c>
      <c r="B8993" s="34">
        <v>588</v>
      </c>
      <c r="C8993" s="34">
        <v>391</v>
      </c>
      <c r="D8993" s="34">
        <v>529</v>
      </c>
      <c r="E8993" s="34">
        <v>479</v>
      </c>
      <c r="F8993" s="34">
        <v>505</v>
      </c>
      <c r="G8993" s="34">
        <v>432</v>
      </c>
      <c r="H8993" s="34">
        <v>513</v>
      </c>
      <c r="I8993" s="34">
        <v>378</v>
      </c>
      <c r="J8993" s="34">
        <v>513</v>
      </c>
      <c r="K8993" s="34">
        <v>445</v>
      </c>
      <c r="L8993" s="34">
        <v>523</v>
      </c>
      <c r="M8993" s="34">
        <v>342</v>
      </c>
      <c r="N8993" s="34">
        <v>476</v>
      </c>
      <c r="O8993" s="34">
        <v>416</v>
      </c>
      <c r="P8993" s="34">
        <v>469</v>
      </c>
      <c r="Q8993" s="34">
        <v>557</v>
      </c>
      <c r="R8993" s="34">
        <v>729</v>
      </c>
      <c r="S8993" s="34">
        <v>522</v>
      </c>
      <c r="T8993" s="34">
        <v>787</v>
      </c>
      <c r="U8993" s="34">
        <v>479</v>
      </c>
      <c r="V8993" s="34">
        <v>639</v>
      </c>
      <c r="W8993" s="34">
        <v>739</v>
      </c>
      <c r="X8993" s="34">
        <v>669</v>
      </c>
      <c r="Y8993" s="34">
        <v>579</v>
      </c>
      <c r="Z8993" s="34">
        <v>512</v>
      </c>
      <c r="AA8993" s="34">
        <v>599</v>
      </c>
      <c r="AB8993" s="34">
        <v>882</v>
      </c>
      <c r="AC8993" s="34">
        <v>686</v>
      </c>
    </row>
    <row r="8994" spans="1:29" x14ac:dyDescent="0.2">
      <c r="A8994" s="34" t="s">
        <v>69487</v>
      </c>
      <c r="B8994" s="34">
        <v>178</v>
      </c>
      <c r="C8994" s="34">
        <v>149</v>
      </c>
      <c r="D8994" s="34">
        <v>195</v>
      </c>
      <c r="E8994" s="34">
        <v>188</v>
      </c>
      <c r="F8994" s="34">
        <v>189</v>
      </c>
      <c r="G8994" s="34">
        <v>183</v>
      </c>
      <c r="H8994" s="34">
        <v>222</v>
      </c>
      <c r="I8994" s="34">
        <v>135</v>
      </c>
      <c r="J8994" s="34">
        <v>147</v>
      </c>
      <c r="K8994" s="34">
        <v>197</v>
      </c>
      <c r="L8994" s="34">
        <v>153</v>
      </c>
      <c r="M8994" s="34">
        <v>133</v>
      </c>
      <c r="N8994" s="34">
        <v>151</v>
      </c>
      <c r="O8994" s="34">
        <v>161</v>
      </c>
      <c r="P8994" s="34">
        <v>189</v>
      </c>
      <c r="Q8994" s="34">
        <v>204</v>
      </c>
      <c r="R8994" s="34">
        <v>269</v>
      </c>
      <c r="S8994" s="34">
        <v>198</v>
      </c>
      <c r="T8994" s="34">
        <v>225</v>
      </c>
      <c r="U8994" s="34">
        <v>185</v>
      </c>
      <c r="V8994" s="34">
        <v>226</v>
      </c>
      <c r="W8994" s="34">
        <v>227</v>
      </c>
      <c r="X8994" s="34">
        <v>253</v>
      </c>
      <c r="Y8994" s="34">
        <v>204</v>
      </c>
      <c r="Z8994" s="34">
        <v>186</v>
      </c>
      <c r="AA8994" s="34">
        <v>203</v>
      </c>
      <c r="AB8994" s="34">
        <v>242</v>
      </c>
      <c r="AC8994" s="34">
        <v>270</v>
      </c>
    </row>
    <row r="8995" spans="1:29" x14ac:dyDescent="0.2">
      <c r="A8995" s="34" t="s">
        <v>69488</v>
      </c>
      <c r="B8995" s="34">
        <v>297</v>
      </c>
      <c r="C8995" s="34">
        <v>204</v>
      </c>
      <c r="D8995" s="34">
        <v>296</v>
      </c>
      <c r="E8995" s="34">
        <v>244</v>
      </c>
      <c r="F8995" s="34">
        <v>293</v>
      </c>
      <c r="G8995" s="34">
        <v>258</v>
      </c>
      <c r="H8995" s="34">
        <v>257</v>
      </c>
      <c r="I8995" s="34">
        <v>243</v>
      </c>
      <c r="J8995" s="34">
        <v>297</v>
      </c>
      <c r="K8995" s="34">
        <v>279</v>
      </c>
      <c r="L8995" s="34">
        <v>252</v>
      </c>
      <c r="M8995" s="34">
        <v>248</v>
      </c>
      <c r="N8995" s="34">
        <v>247</v>
      </c>
      <c r="O8995" s="34">
        <v>227</v>
      </c>
      <c r="P8995" s="34">
        <v>321</v>
      </c>
      <c r="Q8995" s="34">
        <v>373</v>
      </c>
      <c r="R8995" s="34">
        <v>299</v>
      </c>
      <c r="S8995" s="34">
        <v>297</v>
      </c>
      <c r="T8995" s="34">
        <v>382</v>
      </c>
      <c r="U8995" s="34">
        <v>246</v>
      </c>
      <c r="V8995" s="34">
        <v>313</v>
      </c>
      <c r="W8995" s="34">
        <v>408</v>
      </c>
      <c r="X8995" s="34">
        <v>322</v>
      </c>
      <c r="Y8995" s="34">
        <v>331</v>
      </c>
      <c r="Z8995" s="34">
        <v>207</v>
      </c>
      <c r="AA8995" s="34">
        <v>322</v>
      </c>
      <c r="AB8995" s="34">
        <v>396</v>
      </c>
      <c r="AC8995" s="34">
        <v>424</v>
      </c>
    </row>
    <row r="8996" spans="1:29" x14ac:dyDescent="0.2">
      <c r="A8996" s="34" t="s">
        <v>69489</v>
      </c>
      <c r="B8996" s="34">
        <v>391</v>
      </c>
      <c r="C8996" s="34">
        <v>400</v>
      </c>
      <c r="D8996" s="34">
        <v>363</v>
      </c>
      <c r="E8996" s="34">
        <v>382</v>
      </c>
      <c r="F8996" s="34">
        <v>413</v>
      </c>
      <c r="G8996" s="34">
        <v>506</v>
      </c>
      <c r="H8996" s="34">
        <v>407</v>
      </c>
      <c r="I8996" s="34">
        <v>421</v>
      </c>
      <c r="J8996" s="34">
        <v>399</v>
      </c>
      <c r="K8996" s="34">
        <v>340</v>
      </c>
      <c r="L8996" s="34">
        <v>359</v>
      </c>
      <c r="M8996" s="34">
        <v>341</v>
      </c>
      <c r="N8996" s="34">
        <v>395</v>
      </c>
      <c r="O8996" s="34">
        <v>326</v>
      </c>
      <c r="P8996" s="34">
        <v>373</v>
      </c>
      <c r="Q8996" s="34">
        <v>614</v>
      </c>
      <c r="R8996" s="34">
        <v>508</v>
      </c>
      <c r="S8996" s="34">
        <v>431</v>
      </c>
      <c r="T8996" s="34">
        <v>414</v>
      </c>
      <c r="U8996" s="34">
        <v>439</v>
      </c>
      <c r="V8996" s="34">
        <v>432</v>
      </c>
      <c r="W8996" s="34">
        <v>593</v>
      </c>
      <c r="X8996" s="34">
        <v>390</v>
      </c>
      <c r="Y8996" s="34">
        <v>567</v>
      </c>
      <c r="Z8996" s="34">
        <v>388</v>
      </c>
      <c r="AA8996" s="34">
        <v>500</v>
      </c>
      <c r="AB8996" s="34">
        <v>540</v>
      </c>
      <c r="AC8996" s="34">
        <v>741</v>
      </c>
    </row>
    <row r="8997" spans="1:29" x14ac:dyDescent="0.2">
      <c r="A8997" s="34" t="s">
        <v>69490</v>
      </c>
      <c r="B8997" s="34">
        <v>801</v>
      </c>
      <c r="C8997" s="34">
        <v>624</v>
      </c>
      <c r="D8997" s="34">
        <v>892</v>
      </c>
      <c r="E8997" s="34">
        <v>674</v>
      </c>
      <c r="F8997" s="34">
        <v>920</v>
      </c>
      <c r="G8997" s="34">
        <v>640</v>
      </c>
      <c r="H8997" s="34">
        <v>851</v>
      </c>
      <c r="I8997" s="34">
        <v>615</v>
      </c>
      <c r="J8997" s="34">
        <v>886</v>
      </c>
      <c r="K8997" s="34">
        <v>651</v>
      </c>
      <c r="L8997" s="34">
        <v>909</v>
      </c>
      <c r="M8997" s="34">
        <v>579</v>
      </c>
      <c r="N8997" s="34">
        <v>711</v>
      </c>
      <c r="O8997" s="34">
        <v>613</v>
      </c>
      <c r="P8997" s="34">
        <v>891</v>
      </c>
      <c r="Q8997" s="34">
        <v>1013</v>
      </c>
      <c r="R8997" s="34">
        <v>1217</v>
      </c>
      <c r="S8997" s="34">
        <v>844</v>
      </c>
      <c r="T8997" s="34">
        <v>1171</v>
      </c>
      <c r="U8997" s="34">
        <v>763</v>
      </c>
      <c r="V8997" s="34">
        <v>1048</v>
      </c>
      <c r="W8997" s="34">
        <v>1117</v>
      </c>
      <c r="X8997" s="34">
        <v>1065</v>
      </c>
      <c r="Y8997" s="34">
        <v>1016</v>
      </c>
      <c r="Z8997" s="34">
        <v>1005</v>
      </c>
      <c r="AA8997" s="34">
        <v>916</v>
      </c>
      <c r="AB8997" s="34">
        <v>1373</v>
      </c>
      <c r="AC8997" s="34">
        <v>1174</v>
      </c>
    </row>
    <row r="8998" spans="1:29" x14ac:dyDescent="0.2">
      <c r="A8998" s="34" t="s">
        <v>69491</v>
      </c>
      <c r="B8998" s="34">
        <v>337</v>
      </c>
      <c r="C8998" s="34">
        <v>293</v>
      </c>
      <c r="D8998" s="34">
        <v>336</v>
      </c>
      <c r="E8998" s="34">
        <v>308</v>
      </c>
      <c r="F8998" s="34">
        <v>399</v>
      </c>
      <c r="G8998" s="34">
        <v>297</v>
      </c>
      <c r="H8998" s="34">
        <v>328</v>
      </c>
      <c r="I8998" s="34">
        <v>261</v>
      </c>
      <c r="J8998" s="34">
        <v>354</v>
      </c>
      <c r="K8998" s="34">
        <v>297</v>
      </c>
      <c r="L8998" s="34">
        <v>421</v>
      </c>
      <c r="M8998" s="34">
        <v>270</v>
      </c>
      <c r="N8998" s="34">
        <v>323</v>
      </c>
      <c r="O8998" s="34">
        <v>253</v>
      </c>
      <c r="P8998" s="34">
        <v>345</v>
      </c>
      <c r="Q8998" s="34">
        <v>470</v>
      </c>
      <c r="R8998" s="34">
        <v>502</v>
      </c>
      <c r="S8998" s="34">
        <v>371</v>
      </c>
      <c r="T8998" s="34">
        <v>500</v>
      </c>
      <c r="U8998" s="34">
        <v>337</v>
      </c>
      <c r="V8998" s="34">
        <v>476</v>
      </c>
      <c r="W8998" s="34">
        <v>444</v>
      </c>
      <c r="X8998" s="34">
        <v>506</v>
      </c>
      <c r="Y8998" s="34">
        <v>475</v>
      </c>
      <c r="Z8998" s="34">
        <v>325</v>
      </c>
      <c r="AA8998" s="34">
        <v>396</v>
      </c>
      <c r="AB8998" s="34">
        <v>596</v>
      </c>
      <c r="AC8998" s="34">
        <v>508</v>
      </c>
    </row>
    <row r="8999" spans="1:29" x14ac:dyDescent="0.2">
      <c r="A8999" s="34" t="s">
        <v>69492</v>
      </c>
      <c r="B8999" s="34">
        <v>453</v>
      </c>
      <c r="C8999" s="34">
        <v>782</v>
      </c>
      <c r="D8999" s="34">
        <v>566</v>
      </c>
      <c r="E8999" s="34">
        <v>823</v>
      </c>
      <c r="F8999" s="34">
        <v>682</v>
      </c>
      <c r="G8999" s="34">
        <v>780</v>
      </c>
      <c r="H8999" s="34">
        <v>587</v>
      </c>
      <c r="I8999" s="34">
        <v>780</v>
      </c>
      <c r="J8999" s="34">
        <v>603</v>
      </c>
      <c r="K8999" s="34">
        <v>885</v>
      </c>
      <c r="L8999" s="34">
        <v>596</v>
      </c>
      <c r="M8999" s="34">
        <v>674</v>
      </c>
      <c r="N8999" s="34">
        <v>431</v>
      </c>
      <c r="O8999" s="34">
        <v>719</v>
      </c>
      <c r="P8999" s="34">
        <v>587</v>
      </c>
      <c r="Q8999" s="34">
        <v>1109</v>
      </c>
      <c r="R8999" s="34">
        <v>799</v>
      </c>
      <c r="S8999" s="34">
        <v>888</v>
      </c>
      <c r="T8999" s="34">
        <v>750</v>
      </c>
      <c r="U8999" s="34">
        <v>824</v>
      </c>
      <c r="V8999" s="34">
        <v>737</v>
      </c>
      <c r="W8999" s="34">
        <v>1034</v>
      </c>
      <c r="X8999" s="34">
        <v>785</v>
      </c>
      <c r="Y8999" s="34">
        <v>963</v>
      </c>
      <c r="Z8999" s="34">
        <v>638</v>
      </c>
      <c r="AA8999" s="34">
        <v>911</v>
      </c>
      <c r="AB8999" s="34">
        <v>837</v>
      </c>
      <c r="AC8999" s="34">
        <v>1208</v>
      </c>
    </row>
    <row r="9000" spans="1:29" x14ac:dyDescent="0.2">
      <c r="A9000" s="34" t="s">
        <v>69493</v>
      </c>
      <c r="B9000" s="34">
        <v>327</v>
      </c>
      <c r="C9000" s="34">
        <v>317</v>
      </c>
      <c r="D9000" s="34">
        <v>344</v>
      </c>
      <c r="E9000" s="34">
        <v>369</v>
      </c>
      <c r="F9000" s="34">
        <v>407</v>
      </c>
      <c r="G9000" s="34">
        <v>290</v>
      </c>
      <c r="H9000" s="34">
        <v>409</v>
      </c>
      <c r="I9000" s="34">
        <v>265</v>
      </c>
      <c r="J9000" s="34">
        <v>350</v>
      </c>
      <c r="K9000" s="34">
        <v>378</v>
      </c>
      <c r="L9000" s="34">
        <v>327</v>
      </c>
      <c r="M9000" s="34">
        <v>313</v>
      </c>
      <c r="N9000" s="34">
        <v>322</v>
      </c>
      <c r="O9000" s="34">
        <v>291</v>
      </c>
      <c r="P9000" s="34">
        <v>365</v>
      </c>
      <c r="Q9000" s="34">
        <v>497</v>
      </c>
      <c r="R9000" s="34">
        <v>426</v>
      </c>
      <c r="S9000" s="34">
        <v>389</v>
      </c>
      <c r="T9000" s="34">
        <v>384</v>
      </c>
      <c r="U9000" s="34">
        <v>342</v>
      </c>
      <c r="V9000" s="34">
        <v>439</v>
      </c>
      <c r="W9000" s="34">
        <v>410</v>
      </c>
      <c r="X9000" s="34">
        <v>410</v>
      </c>
      <c r="Y9000" s="34">
        <v>351</v>
      </c>
      <c r="Z9000" s="34">
        <v>413</v>
      </c>
      <c r="AA9000" s="34">
        <v>438</v>
      </c>
      <c r="AB9000" s="34">
        <v>484</v>
      </c>
      <c r="AC9000" s="34">
        <v>489</v>
      </c>
    </row>
    <row r="9001" spans="1:29" x14ac:dyDescent="0.2">
      <c r="A9001" s="34" t="s">
        <v>69494</v>
      </c>
      <c r="B9001" s="34">
        <v>185</v>
      </c>
      <c r="C9001" s="34">
        <v>197</v>
      </c>
      <c r="D9001" s="34">
        <v>269</v>
      </c>
      <c r="E9001" s="34">
        <v>214</v>
      </c>
      <c r="F9001" s="34">
        <v>258</v>
      </c>
      <c r="G9001" s="34">
        <v>214</v>
      </c>
      <c r="H9001" s="34">
        <v>184</v>
      </c>
      <c r="I9001" s="34">
        <v>212</v>
      </c>
      <c r="J9001" s="34">
        <v>208</v>
      </c>
      <c r="K9001" s="34">
        <v>228</v>
      </c>
      <c r="L9001" s="34">
        <v>198</v>
      </c>
      <c r="M9001" s="34">
        <v>208</v>
      </c>
      <c r="N9001" s="34">
        <v>224</v>
      </c>
      <c r="O9001" s="34">
        <v>202</v>
      </c>
      <c r="P9001" s="34">
        <v>246</v>
      </c>
      <c r="Q9001" s="34">
        <v>263</v>
      </c>
      <c r="R9001" s="34">
        <v>278</v>
      </c>
      <c r="S9001" s="34">
        <v>300</v>
      </c>
      <c r="T9001" s="34">
        <v>228</v>
      </c>
      <c r="U9001" s="34">
        <v>245</v>
      </c>
      <c r="V9001" s="34">
        <v>283</v>
      </c>
      <c r="W9001" s="34">
        <v>256</v>
      </c>
      <c r="X9001" s="34">
        <v>248</v>
      </c>
      <c r="Y9001" s="34">
        <v>260</v>
      </c>
      <c r="Z9001" s="34">
        <v>275</v>
      </c>
      <c r="AA9001" s="34">
        <v>305</v>
      </c>
      <c r="AB9001" s="34">
        <v>264</v>
      </c>
      <c r="AC9001" s="34">
        <v>290</v>
      </c>
    </row>
    <row r="9002" spans="1:29" x14ac:dyDescent="0.2">
      <c r="A9002" s="34" t="s">
        <v>69495</v>
      </c>
      <c r="B9002" s="34">
        <v>241</v>
      </c>
      <c r="C9002" s="34">
        <v>215</v>
      </c>
      <c r="D9002" s="34">
        <v>258</v>
      </c>
      <c r="E9002" s="34">
        <v>283</v>
      </c>
      <c r="F9002" s="34">
        <v>260</v>
      </c>
      <c r="G9002" s="34">
        <v>315</v>
      </c>
      <c r="H9002" s="34">
        <v>192</v>
      </c>
      <c r="I9002" s="34">
        <v>300</v>
      </c>
      <c r="J9002" s="34">
        <v>241</v>
      </c>
      <c r="K9002" s="34">
        <v>355</v>
      </c>
      <c r="L9002" s="34">
        <v>210</v>
      </c>
      <c r="M9002" s="34">
        <v>231</v>
      </c>
      <c r="N9002" s="34">
        <v>197</v>
      </c>
      <c r="O9002" s="34">
        <v>298</v>
      </c>
      <c r="P9002" s="34">
        <v>177</v>
      </c>
      <c r="Q9002" s="34">
        <v>441</v>
      </c>
      <c r="R9002" s="34">
        <v>348</v>
      </c>
      <c r="S9002" s="34">
        <v>333</v>
      </c>
      <c r="T9002" s="34">
        <v>214</v>
      </c>
      <c r="U9002" s="34">
        <v>301</v>
      </c>
      <c r="V9002" s="34">
        <v>276</v>
      </c>
      <c r="W9002" s="34">
        <v>485</v>
      </c>
      <c r="X9002" s="34">
        <v>268</v>
      </c>
      <c r="Y9002" s="34">
        <v>375</v>
      </c>
      <c r="Z9002" s="34">
        <v>241</v>
      </c>
      <c r="AA9002" s="34">
        <v>411</v>
      </c>
      <c r="AB9002" s="34">
        <v>323</v>
      </c>
      <c r="AC9002" s="34">
        <v>465</v>
      </c>
    </row>
    <row r="9003" spans="1:29" x14ac:dyDescent="0.2">
      <c r="A9003" s="34" t="s">
        <v>69496</v>
      </c>
      <c r="B9003" s="34">
        <v>287</v>
      </c>
      <c r="C9003" s="34">
        <v>504</v>
      </c>
      <c r="D9003" s="34">
        <v>444</v>
      </c>
      <c r="E9003" s="34">
        <v>492</v>
      </c>
      <c r="F9003" s="34">
        <v>458</v>
      </c>
      <c r="G9003" s="34">
        <v>598</v>
      </c>
      <c r="H9003" s="34">
        <v>409</v>
      </c>
      <c r="I9003" s="34">
        <v>429</v>
      </c>
      <c r="J9003" s="34">
        <v>377</v>
      </c>
      <c r="K9003" s="34">
        <v>592</v>
      </c>
      <c r="L9003" s="34">
        <v>323</v>
      </c>
      <c r="M9003" s="34">
        <v>448</v>
      </c>
      <c r="N9003" s="34">
        <v>333</v>
      </c>
      <c r="O9003" s="34">
        <v>408</v>
      </c>
      <c r="P9003" s="34">
        <v>364</v>
      </c>
      <c r="Q9003" s="34">
        <v>657</v>
      </c>
      <c r="R9003" s="34">
        <v>471</v>
      </c>
      <c r="S9003" s="34">
        <v>641</v>
      </c>
      <c r="T9003" s="34">
        <v>362</v>
      </c>
      <c r="U9003" s="34">
        <v>546</v>
      </c>
      <c r="V9003" s="34">
        <v>426</v>
      </c>
      <c r="W9003" s="34">
        <v>491</v>
      </c>
      <c r="X9003" s="34">
        <v>497</v>
      </c>
      <c r="Y9003" s="34">
        <v>589</v>
      </c>
      <c r="Z9003" s="34">
        <v>460</v>
      </c>
      <c r="AA9003" s="34">
        <v>654</v>
      </c>
      <c r="AB9003" s="34">
        <v>495</v>
      </c>
      <c r="AC9003" s="34">
        <v>757</v>
      </c>
    </row>
    <row r="9004" spans="1:29" x14ac:dyDescent="0.2">
      <c r="A9004" s="34" t="s">
        <v>69497</v>
      </c>
      <c r="B9004" s="34">
        <v>147</v>
      </c>
      <c r="C9004" s="34">
        <v>219</v>
      </c>
      <c r="D9004" s="34">
        <v>273</v>
      </c>
      <c r="E9004" s="34">
        <v>238</v>
      </c>
      <c r="F9004" s="34">
        <v>226</v>
      </c>
      <c r="G9004" s="34">
        <v>250</v>
      </c>
      <c r="H9004" s="34">
        <v>218</v>
      </c>
      <c r="I9004" s="34">
        <v>238</v>
      </c>
      <c r="J9004" s="34">
        <v>197</v>
      </c>
      <c r="K9004" s="34">
        <v>252</v>
      </c>
      <c r="L9004" s="34">
        <v>130</v>
      </c>
      <c r="M9004" s="34">
        <v>219</v>
      </c>
      <c r="N9004" s="34">
        <v>163</v>
      </c>
      <c r="O9004" s="34">
        <v>203</v>
      </c>
      <c r="P9004" s="34">
        <v>221</v>
      </c>
      <c r="Q9004" s="34">
        <v>264</v>
      </c>
      <c r="R9004" s="34">
        <v>204</v>
      </c>
      <c r="S9004" s="34">
        <v>302</v>
      </c>
      <c r="T9004" s="34">
        <v>171</v>
      </c>
      <c r="U9004" s="34">
        <v>208</v>
      </c>
      <c r="V9004" s="34">
        <v>232</v>
      </c>
      <c r="W9004" s="34">
        <v>201</v>
      </c>
      <c r="X9004" s="34">
        <v>312</v>
      </c>
      <c r="Y9004" s="34">
        <v>191</v>
      </c>
      <c r="Z9004" s="34">
        <v>259</v>
      </c>
      <c r="AA9004" s="34">
        <v>302</v>
      </c>
      <c r="AB9004" s="34">
        <v>239</v>
      </c>
      <c r="AC9004" s="34">
        <v>357</v>
      </c>
    </row>
    <row r="9005" spans="1:29" x14ac:dyDescent="0.2">
      <c r="A9005" s="34" t="s">
        <v>69498</v>
      </c>
      <c r="B9005" s="34">
        <v>464</v>
      </c>
      <c r="C9005" s="34">
        <v>773</v>
      </c>
      <c r="D9005" s="34">
        <v>676</v>
      </c>
      <c r="E9005" s="34">
        <v>795</v>
      </c>
      <c r="F9005" s="34">
        <v>690</v>
      </c>
      <c r="G9005" s="34">
        <v>1040</v>
      </c>
      <c r="H9005" s="34">
        <v>766</v>
      </c>
      <c r="I9005" s="34">
        <v>735</v>
      </c>
      <c r="J9005" s="34">
        <v>694</v>
      </c>
      <c r="K9005" s="34">
        <v>913</v>
      </c>
      <c r="L9005" s="34">
        <v>594</v>
      </c>
      <c r="M9005" s="34">
        <v>749</v>
      </c>
      <c r="N9005" s="34">
        <v>565</v>
      </c>
      <c r="O9005" s="34">
        <v>750</v>
      </c>
      <c r="P9005" s="34">
        <v>806</v>
      </c>
      <c r="Q9005" s="34">
        <v>1205</v>
      </c>
      <c r="R9005" s="34">
        <v>887</v>
      </c>
      <c r="S9005" s="34">
        <v>999</v>
      </c>
      <c r="T9005" s="34">
        <v>962</v>
      </c>
      <c r="U9005" s="34">
        <v>978</v>
      </c>
      <c r="V9005" s="34">
        <v>830</v>
      </c>
      <c r="W9005" s="34">
        <v>1327</v>
      </c>
      <c r="X9005" s="34">
        <v>742</v>
      </c>
      <c r="Y9005" s="34">
        <v>1072</v>
      </c>
      <c r="Z9005" s="34">
        <v>632</v>
      </c>
      <c r="AA9005" s="34">
        <v>1146</v>
      </c>
      <c r="AB9005" s="34">
        <v>1114</v>
      </c>
      <c r="AC9005" s="34">
        <v>1430</v>
      </c>
    </row>
    <row r="9006" spans="1:29" x14ac:dyDescent="0.2">
      <c r="A9006" s="34" t="s">
        <v>69499</v>
      </c>
      <c r="B9006" s="34">
        <v>183</v>
      </c>
      <c r="C9006" s="34">
        <v>205</v>
      </c>
      <c r="D9006" s="34">
        <v>201</v>
      </c>
      <c r="E9006" s="34">
        <v>208</v>
      </c>
      <c r="F9006" s="34">
        <v>205</v>
      </c>
      <c r="G9006" s="34">
        <v>237</v>
      </c>
      <c r="H9006" s="34">
        <v>196</v>
      </c>
      <c r="I9006" s="34">
        <v>178</v>
      </c>
      <c r="J9006" s="34">
        <v>191</v>
      </c>
      <c r="K9006" s="34">
        <v>193</v>
      </c>
      <c r="L9006" s="34">
        <v>131</v>
      </c>
      <c r="M9006" s="34">
        <v>161</v>
      </c>
      <c r="N9006" s="34">
        <v>156</v>
      </c>
      <c r="O9006" s="34">
        <v>161</v>
      </c>
      <c r="P9006" s="34">
        <v>196</v>
      </c>
      <c r="Q9006" s="34">
        <v>265</v>
      </c>
      <c r="R9006" s="34">
        <v>270</v>
      </c>
      <c r="S9006" s="34">
        <v>258</v>
      </c>
      <c r="T9006" s="34">
        <v>185</v>
      </c>
      <c r="U9006" s="34">
        <v>139</v>
      </c>
      <c r="V9006" s="34">
        <v>211</v>
      </c>
      <c r="W9006" s="34">
        <v>195</v>
      </c>
      <c r="X9006" s="34">
        <v>225</v>
      </c>
      <c r="Y9006" s="34">
        <v>185</v>
      </c>
      <c r="Z9006" s="34">
        <v>237</v>
      </c>
      <c r="AA9006" s="34">
        <v>236</v>
      </c>
      <c r="AB9006" s="34">
        <v>233</v>
      </c>
      <c r="AC9006" s="34">
        <v>280</v>
      </c>
    </row>
    <row r="9007" spans="1:29" x14ac:dyDescent="0.2">
      <c r="A9007" s="34" t="s">
        <v>69500</v>
      </c>
      <c r="B9007" s="34">
        <v>218</v>
      </c>
      <c r="C9007" s="34">
        <v>215</v>
      </c>
      <c r="D9007" s="34">
        <v>200</v>
      </c>
      <c r="E9007" s="34">
        <v>209</v>
      </c>
      <c r="F9007" s="34">
        <v>234</v>
      </c>
      <c r="G9007" s="34">
        <v>206</v>
      </c>
      <c r="H9007" s="34">
        <v>239</v>
      </c>
      <c r="I9007" s="34">
        <v>197</v>
      </c>
      <c r="J9007" s="34">
        <v>218</v>
      </c>
      <c r="K9007" s="34">
        <v>160</v>
      </c>
      <c r="L9007" s="34">
        <v>202</v>
      </c>
      <c r="M9007" s="34">
        <v>183</v>
      </c>
      <c r="N9007" s="34">
        <v>179</v>
      </c>
      <c r="O9007" s="34">
        <v>130</v>
      </c>
      <c r="P9007" s="34">
        <v>190</v>
      </c>
      <c r="Q9007" s="34">
        <v>250</v>
      </c>
      <c r="R9007" s="34">
        <v>245</v>
      </c>
      <c r="S9007" s="34">
        <v>204</v>
      </c>
      <c r="T9007" s="34">
        <v>249</v>
      </c>
      <c r="U9007" s="34">
        <v>193</v>
      </c>
      <c r="V9007" s="34">
        <v>208</v>
      </c>
      <c r="W9007" s="34">
        <v>232</v>
      </c>
      <c r="X9007" s="34">
        <v>247</v>
      </c>
      <c r="Y9007" s="34">
        <v>219</v>
      </c>
      <c r="Z9007" s="34">
        <v>207</v>
      </c>
      <c r="AA9007" s="34">
        <v>238</v>
      </c>
      <c r="AB9007" s="34">
        <v>265</v>
      </c>
      <c r="AC9007" s="34">
        <v>329</v>
      </c>
    </row>
    <row r="9008" spans="1:29" x14ac:dyDescent="0.2">
      <c r="A9008" s="34" t="s">
        <v>69501</v>
      </c>
      <c r="B9008" s="34">
        <v>176</v>
      </c>
      <c r="C9008" s="34">
        <v>197</v>
      </c>
      <c r="D9008" s="34">
        <v>244</v>
      </c>
      <c r="E9008" s="34">
        <v>253</v>
      </c>
      <c r="F9008" s="34">
        <v>282</v>
      </c>
      <c r="G9008" s="34">
        <v>218</v>
      </c>
      <c r="H9008" s="34">
        <v>213</v>
      </c>
      <c r="I9008" s="34">
        <v>173</v>
      </c>
      <c r="J9008" s="34">
        <v>206</v>
      </c>
      <c r="K9008" s="34">
        <v>210</v>
      </c>
      <c r="L9008" s="34">
        <v>174</v>
      </c>
      <c r="M9008" s="34">
        <v>183</v>
      </c>
      <c r="N9008" s="34">
        <v>234</v>
      </c>
      <c r="O9008" s="34">
        <v>223</v>
      </c>
      <c r="P9008" s="34">
        <v>211</v>
      </c>
      <c r="Q9008" s="34">
        <v>254</v>
      </c>
      <c r="R9008" s="34">
        <v>293</v>
      </c>
      <c r="S9008" s="34">
        <v>217</v>
      </c>
      <c r="T9008" s="34">
        <v>187</v>
      </c>
      <c r="U9008" s="34">
        <v>177</v>
      </c>
      <c r="V9008" s="34">
        <v>216</v>
      </c>
      <c r="W9008" s="34">
        <v>218</v>
      </c>
      <c r="X9008" s="34">
        <v>319</v>
      </c>
      <c r="Y9008" s="34">
        <v>234</v>
      </c>
      <c r="Z9008" s="34">
        <v>241</v>
      </c>
      <c r="AA9008" s="34">
        <v>302</v>
      </c>
      <c r="AB9008" s="34">
        <v>333</v>
      </c>
      <c r="AC9008" s="34">
        <v>370</v>
      </c>
    </row>
    <row r="9009" spans="1:29" x14ac:dyDescent="0.2">
      <c r="A9009" s="34" t="s">
        <v>69502</v>
      </c>
      <c r="B9009" s="34">
        <v>285</v>
      </c>
      <c r="C9009" s="34">
        <v>304</v>
      </c>
      <c r="D9009" s="34">
        <v>283</v>
      </c>
      <c r="E9009" s="34">
        <v>351</v>
      </c>
      <c r="F9009" s="34">
        <v>337</v>
      </c>
      <c r="G9009" s="34">
        <v>339</v>
      </c>
      <c r="H9009" s="34">
        <v>331</v>
      </c>
      <c r="I9009" s="34">
        <v>295</v>
      </c>
      <c r="J9009" s="34">
        <v>288</v>
      </c>
      <c r="K9009" s="34">
        <v>341</v>
      </c>
      <c r="L9009" s="34">
        <v>268</v>
      </c>
      <c r="M9009" s="34">
        <v>241</v>
      </c>
      <c r="N9009" s="34">
        <v>220</v>
      </c>
      <c r="O9009" s="34">
        <v>255</v>
      </c>
      <c r="P9009" s="34">
        <v>281</v>
      </c>
      <c r="Q9009" s="34">
        <v>543</v>
      </c>
      <c r="R9009" s="34">
        <v>366</v>
      </c>
      <c r="S9009" s="34">
        <v>438</v>
      </c>
      <c r="T9009" s="34">
        <v>379</v>
      </c>
      <c r="U9009" s="34">
        <v>383</v>
      </c>
      <c r="V9009" s="34">
        <v>367</v>
      </c>
      <c r="W9009" s="34">
        <v>436</v>
      </c>
      <c r="X9009" s="34">
        <v>474</v>
      </c>
      <c r="Y9009" s="34">
        <v>447</v>
      </c>
      <c r="Z9009" s="34">
        <v>298</v>
      </c>
      <c r="AA9009" s="34">
        <v>529</v>
      </c>
      <c r="AB9009" s="34">
        <v>386</v>
      </c>
      <c r="AC9009" s="34">
        <v>552</v>
      </c>
    </row>
    <row r="9010" spans="1:29" x14ac:dyDescent="0.2">
      <c r="A9010" s="34" t="s">
        <v>69503</v>
      </c>
      <c r="B9010" s="34">
        <v>304</v>
      </c>
      <c r="C9010" s="34">
        <v>288</v>
      </c>
      <c r="D9010" s="34">
        <v>295</v>
      </c>
      <c r="E9010" s="34">
        <v>277</v>
      </c>
      <c r="F9010" s="34">
        <v>264</v>
      </c>
      <c r="G9010" s="34">
        <v>287</v>
      </c>
      <c r="H9010" s="34">
        <v>352</v>
      </c>
      <c r="I9010" s="34">
        <v>272</v>
      </c>
      <c r="J9010" s="34">
        <v>317</v>
      </c>
      <c r="K9010" s="34">
        <v>294</v>
      </c>
      <c r="L9010" s="34">
        <v>248</v>
      </c>
      <c r="M9010" s="34">
        <v>265</v>
      </c>
      <c r="N9010" s="34">
        <v>271</v>
      </c>
      <c r="O9010" s="34">
        <v>184</v>
      </c>
      <c r="P9010" s="34">
        <v>299</v>
      </c>
      <c r="Q9010" s="34">
        <v>478</v>
      </c>
      <c r="R9010" s="34">
        <v>402</v>
      </c>
      <c r="S9010" s="34">
        <v>313</v>
      </c>
      <c r="T9010" s="34">
        <v>347</v>
      </c>
      <c r="U9010" s="34">
        <v>295</v>
      </c>
      <c r="V9010" s="34">
        <v>383</v>
      </c>
      <c r="W9010" s="34">
        <v>393</v>
      </c>
      <c r="X9010" s="34">
        <v>385</v>
      </c>
      <c r="Y9010" s="34">
        <v>351</v>
      </c>
      <c r="Z9010" s="34">
        <v>316</v>
      </c>
      <c r="AA9010" s="34">
        <v>331</v>
      </c>
      <c r="AB9010" s="34">
        <v>491</v>
      </c>
      <c r="AC9010" s="34">
        <v>549</v>
      </c>
    </row>
    <row r="9011" spans="1:29" x14ac:dyDescent="0.2">
      <c r="A9011" s="34" t="s">
        <v>69504</v>
      </c>
      <c r="B9011" s="34">
        <v>121</v>
      </c>
      <c r="C9011" s="34">
        <v>149</v>
      </c>
      <c r="D9011" s="34">
        <v>160</v>
      </c>
      <c r="E9011" s="34">
        <v>173</v>
      </c>
      <c r="F9011" s="34">
        <v>149</v>
      </c>
      <c r="G9011" s="34">
        <v>172</v>
      </c>
      <c r="H9011" s="34">
        <v>147</v>
      </c>
      <c r="I9011" s="34">
        <v>108</v>
      </c>
      <c r="J9011" s="34">
        <v>167</v>
      </c>
      <c r="K9011" s="34">
        <v>139</v>
      </c>
      <c r="L9011" s="34">
        <v>121</v>
      </c>
      <c r="M9011" s="34">
        <v>155</v>
      </c>
      <c r="N9011" s="34">
        <v>151</v>
      </c>
      <c r="O9011" s="34">
        <v>99</v>
      </c>
      <c r="P9011" s="34">
        <v>115</v>
      </c>
      <c r="Q9011" s="34">
        <v>184</v>
      </c>
      <c r="R9011" s="34">
        <v>220</v>
      </c>
      <c r="S9011" s="34">
        <v>181</v>
      </c>
      <c r="T9011" s="34">
        <v>142</v>
      </c>
      <c r="U9011" s="34">
        <v>153</v>
      </c>
      <c r="V9011" s="34">
        <v>233</v>
      </c>
      <c r="W9011" s="34">
        <v>150</v>
      </c>
      <c r="X9011" s="34">
        <v>268</v>
      </c>
      <c r="Y9011" s="34">
        <v>160</v>
      </c>
      <c r="Z9011" s="34">
        <v>190</v>
      </c>
      <c r="AA9011" s="34">
        <v>212</v>
      </c>
      <c r="AB9011" s="34">
        <v>178</v>
      </c>
      <c r="AC9011" s="34">
        <v>230</v>
      </c>
    </row>
    <row r="9012" spans="1:29" x14ac:dyDescent="0.2">
      <c r="A9012" s="34" t="s">
        <v>69505</v>
      </c>
      <c r="B9012" s="34">
        <v>368</v>
      </c>
      <c r="C9012" s="34">
        <v>370</v>
      </c>
      <c r="D9012" s="34">
        <v>475</v>
      </c>
      <c r="E9012" s="34">
        <v>466</v>
      </c>
      <c r="F9012" s="34">
        <v>500</v>
      </c>
      <c r="G9012" s="34">
        <v>381</v>
      </c>
      <c r="H9012" s="34">
        <v>483</v>
      </c>
      <c r="I9012" s="34">
        <v>376</v>
      </c>
      <c r="J9012" s="34">
        <v>430</v>
      </c>
      <c r="K9012" s="34">
        <v>433</v>
      </c>
      <c r="L9012" s="34">
        <v>337</v>
      </c>
      <c r="M9012" s="34">
        <v>345</v>
      </c>
      <c r="N9012" s="34">
        <v>378</v>
      </c>
      <c r="O9012" s="34">
        <v>347</v>
      </c>
      <c r="P9012" s="34">
        <v>370</v>
      </c>
      <c r="Q9012" s="34">
        <v>586</v>
      </c>
      <c r="R9012" s="34">
        <v>576</v>
      </c>
      <c r="S9012" s="34">
        <v>457</v>
      </c>
      <c r="T9012" s="34">
        <v>517</v>
      </c>
      <c r="U9012" s="34">
        <v>417</v>
      </c>
      <c r="V9012" s="34">
        <v>476</v>
      </c>
      <c r="W9012" s="34">
        <v>473</v>
      </c>
      <c r="X9012" s="34">
        <v>558</v>
      </c>
      <c r="Y9012" s="34">
        <v>444</v>
      </c>
      <c r="Z9012" s="34">
        <v>480</v>
      </c>
      <c r="AA9012" s="34">
        <v>540</v>
      </c>
      <c r="AB9012" s="34">
        <v>537</v>
      </c>
      <c r="AC9012" s="34">
        <v>631</v>
      </c>
    </row>
    <row r="9013" spans="1:29" x14ac:dyDescent="0.2">
      <c r="A9013" s="34" t="s">
        <v>69506</v>
      </c>
      <c r="B9013" s="34">
        <v>253</v>
      </c>
      <c r="C9013" s="34">
        <v>261</v>
      </c>
      <c r="D9013" s="34">
        <v>303</v>
      </c>
      <c r="E9013" s="34">
        <v>287</v>
      </c>
      <c r="F9013" s="34">
        <v>367</v>
      </c>
      <c r="G9013" s="34">
        <v>248</v>
      </c>
      <c r="H9013" s="34">
        <v>316</v>
      </c>
      <c r="I9013" s="34">
        <v>192</v>
      </c>
      <c r="J9013" s="34">
        <v>244</v>
      </c>
      <c r="K9013" s="34">
        <v>292</v>
      </c>
      <c r="L9013" s="34">
        <v>251</v>
      </c>
      <c r="M9013" s="34">
        <v>226</v>
      </c>
      <c r="N9013" s="34">
        <v>253</v>
      </c>
      <c r="O9013" s="34">
        <v>275</v>
      </c>
      <c r="P9013" s="34">
        <v>273</v>
      </c>
      <c r="Q9013" s="34">
        <v>385</v>
      </c>
      <c r="R9013" s="34">
        <v>381</v>
      </c>
      <c r="S9013" s="34">
        <v>387</v>
      </c>
      <c r="T9013" s="34">
        <v>319</v>
      </c>
      <c r="U9013" s="34">
        <v>258</v>
      </c>
      <c r="V9013" s="34">
        <v>376</v>
      </c>
      <c r="W9013" s="34">
        <v>461</v>
      </c>
      <c r="X9013" s="34">
        <v>316</v>
      </c>
      <c r="Y9013" s="34">
        <v>392</v>
      </c>
      <c r="Z9013" s="34">
        <v>343</v>
      </c>
      <c r="AA9013" s="34">
        <v>424</v>
      </c>
      <c r="AB9013" s="34">
        <v>490</v>
      </c>
      <c r="AC9013" s="34">
        <v>487</v>
      </c>
    </row>
    <row r="9014" spans="1:29" x14ac:dyDescent="0.2">
      <c r="A9014" s="34" t="s">
        <v>69507</v>
      </c>
      <c r="B9014" s="34">
        <v>245</v>
      </c>
      <c r="C9014" s="34">
        <v>299</v>
      </c>
      <c r="D9014" s="34">
        <v>370</v>
      </c>
      <c r="E9014" s="34">
        <v>322</v>
      </c>
      <c r="F9014" s="34">
        <v>363</v>
      </c>
      <c r="G9014" s="34">
        <v>351</v>
      </c>
      <c r="H9014" s="34">
        <v>329</v>
      </c>
      <c r="I9014" s="34">
        <v>257</v>
      </c>
      <c r="J9014" s="34">
        <v>283</v>
      </c>
      <c r="K9014" s="34">
        <v>373</v>
      </c>
      <c r="L9014" s="34">
        <v>349</v>
      </c>
      <c r="M9014" s="34">
        <v>257</v>
      </c>
      <c r="N9014" s="34">
        <v>295</v>
      </c>
      <c r="O9014" s="34">
        <v>310</v>
      </c>
      <c r="P9014" s="34">
        <v>292</v>
      </c>
      <c r="Q9014" s="34">
        <v>437</v>
      </c>
      <c r="R9014" s="34">
        <v>404</v>
      </c>
      <c r="S9014" s="34">
        <v>370</v>
      </c>
      <c r="T9014" s="34">
        <v>408</v>
      </c>
      <c r="U9014" s="34">
        <v>346</v>
      </c>
      <c r="V9014" s="34">
        <v>410</v>
      </c>
      <c r="W9014" s="34">
        <v>422</v>
      </c>
      <c r="X9014" s="34">
        <v>377</v>
      </c>
      <c r="Y9014" s="34">
        <v>385</v>
      </c>
      <c r="Z9014" s="34">
        <v>289</v>
      </c>
      <c r="AA9014" s="34">
        <v>362</v>
      </c>
      <c r="AB9014" s="34">
        <v>378</v>
      </c>
      <c r="AC9014" s="34">
        <v>562</v>
      </c>
    </row>
    <row r="9015" spans="1:29" x14ac:dyDescent="0.2">
      <c r="A9015" s="34" t="s">
        <v>69508</v>
      </c>
      <c r="B9015" s="34">
        <v>310</v>
      </c>
      <c r="C9015" s="34">
        <v>231</v>
      </c>
      <c r="D9015" s="34">
        <v>285</v>
      </c>
      <c r="E9015" s="34">
        <v>249</v>
      </c>
      <c r="F9015" s="34">
        <v>329</v>
      </c>
      <c r="G9015" s="34">
        <v>307</v>
      </c>
      <c r="H9015" s="34">
        <v>272</v>
      </c>
      <c r="I9015" s="34">
        <v>246</v>
      </c>
      <c r="J9015" s="34">
        <v>312</v>
      </c>
      <c r="K9015" s="34">
        <v>299</v>
      </c>
      <c r="L9015" s="34">
        <v>380</v>
      </c>
      <c r="M9015" s="34">
        <v>219</v>
      </c>
      <c r="N9015" s="34">
        <v>272</v>
      </c>
      <c r="O9015" s="34">
        <v>252</v>
      </c>
      <c r="P9015" s="34">
        <v>307</v>
      </c>
      <c r="Q9015" s="34">
        <v>355</v>
      </c>
      <c r="R9015" s="34">
        <v>468</v>
      </c>
      <c r="S9015" s="34">
        <v>303</v>
      </c>
      <c r="T9015" s="34">
        <v>456</v>
      </c>
      <c r="U9015" s="34">
        <v>343</v>
      </c>
      <c r="V9015" s="34">
        <v>389</v>
      </c>
      <c r="W9015" s="34">
        <v>523</v>
      </c>
      <c r="X9015" s="34">
        <v>373</v>
      </c>
      <c r="Y9015" s="34">
        <v>440</v>
      </c>
      <c r="Z9015" s="34">
        <v>330</v>
      </c>
      <c r="AA9015" s="34">
        <v>354</v>
      </c>
      <c r="AB9015" s="34">
        <v>518</v>
      </c>
      <c r="AC9015" s="34">
        <v>457</v>
      </c>
    </row>
    <row r="9016" spans="1:29" x14ac:dyDescent="0.2">
      <c r="A9016" s="34" t="s">
        <v>69509</v>
      </c>
      <c r="B9016" s="34">
        <v>303</v>
      </c>
      <c r="C9016" s="34">
        <v>249</v>
      </c>
      <c r="D9016" s="34">
        <v>296</v>
      </c>
      <c r="E9016" s="34">
        <v>298</v>
      </c>
      <c r="F9016" s="34">
        <v>340</v>
      </c>
      <c r="G9016" s="34">
        <v>368</v>
      </c>
      <c r="H9016" s="34">
        <v>333</v>
      </c>
      <c r="I9016" s="34">
        <v>229</v>
      </c>
      <c r="J9016" s="34">
        <v>300</v>
      </c>
      <c r="K9016" s="34">
        <v>302</v>
      </c>
      <c r="L9016" s="34">
        <v>272</v>
      </c>
      <c r="M9016" s="34">
        <v>202</v>
      </c>
      <c r="N9016" s="34">
        <v>311</v>
      </c>
      <c r="O9016" s="34">
        <v>350</v>
      </c>
      <c r="P9016" s="34">
        <v>316</v>
      </c>
      <c r="Q9016" s="34">
        <v>437</v>
      </c>
      <c r="R9016" s="34">
        <v>378</v>
      </c>
      <c r="S9016" s="34">
        <v>333</v>
      </c>
      <c r="T9016" s="34">
        <v>357</v>
      </c>
      <c r="U9016" s="34">
        <v>368</v>
      </c>
      <c r="V9016" s="34">
        <v>393</v>
      </c>
      <c r="W9016" s="34">
        <v>424</v>
      </c>
      <c r="X9016" s="34">
        <v>398</v>
      </c>
      <c r="Y9016" s="34">
        <v>391</v>
      </c>
      <c r="Z9016" s="34">
        <v>413</v>
      </c>
      <c r="AA9016" s="34">
        <v>409</v>
      </c>
      <c r="AB9016" s="34">
        <v>461</v>
      </c>
      <c r="AC9016" s="34">
        <v>512</v>
      </c>
    </row>
    <row r="9017" spans="1:29" x14ac:dyDescent="0.2">
      <c r="A9017" s="34" t="s">
        <v>69510</v>
      </c>
      <c r="B9017" s="34">
        <v>266</v>
      </c>
      <c r="C9017" s="34">
        <v>369</v>
      </c>
      <c r="D9017" s="34">
        <v>299</v>
      </c>
      <c r="E9017" s="34">
        <v>374</v>
      </c>
      <c r="F9017" s="34">
        <v>357</v>
      </c>
      <c r="G9017" s="34">
        <v>468</v>
      </c>
      <c r="H9017" s="34">
        <v>397</v>
      </c>
      <c r="I9017" s="34">
        <v>341</v>
      </c>
      <c r="J9017" s="34">
        <v>323</v>
      </c>
      <c r="K9017" s="34">
        <v>474</v>
      </c>
      <c r="L9017" s="34">
        <v>328</v>
      </c>
      <c r="M9017" s="34">
        <v>354</v>
      </c>
      <c r="N9017" s="34">
        <v>273</v>
      </c>
      <c r="O9017" s="34">
        <v>312</v>
      </c>
      <c r="P9017" s="34">
        <v>329</v>
      </c>
      <c r="Q9017" s="34">
        <v>513</v>
      </c>
      <c r="R9017" s="34">
        <v>479</v>
      </c>
      <c r="S9017" s="34">
        <v>456</v>
      </c>
      <c r="T9017" s="34">
        <v>439</v>
      </c>
      <c r="U9017" s="34">
        <v>418</v>
      </c>
      <c r="V9017" s="34">
        <v>426</v>
      </c>
      <c r="W9017" s="34">
        <v>523</v>
      </c>
      <c r="X9017" s="34">
        <v>403</v>
      </c>
      <c r="Y9017" s="34">
        <v>465</v>
      </c>
      <c r="Z9017" s="34">
        <v>300</v>
      </c>
      <c r="AA9017" s="34">
        <v>429</v>
      </c>
      <c r="AB9017" s="34">
        <v>538</v>
      </c>
      <c r="AC9017" s="34">
        <v>642</v>
      </c>
    </row>
    <row r="9018" spans="1:29" x14ac:dyDescent="0.2">
      <c r="A9018" s="34" t="s">
        <v>69511</v>
      </c>
      <c r="B9018" s="34">
        <v>352</v>
      </c>
      <c r="C9018" s="34">
        <v>309</v>
      </c>
      <c r="D9018" s="34">
        <v>456</v>
      </c>
      <c r="E9018" s="34">
        <v>351</v>
      </c>
      <c r="F9018" s="34">
        <v>402</v>
      </c>
      <c r="G9018" s="34">
        <v>330</v>
      </c>
      <c r="H9018" s="34">
        <v>368</v>
      </c>
      <c r="I9018" s="34">
        <v>319</v>
      </c>
      <c r="J9018" s="34">
        <v>357</v>
      </c>
      <c r="K9018" s="34">
        <v>365</v>
      </c>
      <c r="L9018" s="34">
        <v>353</v>
      </c>
      <c r="M9018" s="34">
        <v>326</v>
      </c>
      <c r="N9018" s="34">
        <v>369</v>
      </c>
      <c r="O9018" s="34">
        <v>339</v>
      </c>
      <c r="P9018" s="34">
        <v>407</v>
      </c>
      <c r="Q9018" s="34">
        <v>520</v>
      </c>
      <c r="R9018" s="34">
        <v>502</v>
      </c>
      <c r="S9018" s="34">
        <v>393</v>
      </c>
      <c r="T9018" s="34">
        <v>477</v>
      </c>
      <c r="U9018" s="34">
        <v>349</v>
      </c>
      <c r="V9018" s="34">
        <v>419</v>
      </c>
      <c r="W9018" s="34">
        <v>482</v>
      </c>
      <c r="X9018" s="34">
        <v>465</v>
      </c>
      <c r="Y9018" s="34">
        <v>470</v>
      </c>
      <c r="Z9018" s="34">
        <v>509</v>
      </c>
      <c r="AA9018" s="34">
        <v>511</v>
      </c>
      <c r="AB9018" s="34">
        <v>512</v>
      </c>
      <c r="AC9018" s="34">
        <v>568</v>
      </c>
    </row>
    <row r="9019" spans="1:29" x14ac:dyDescent="0.2">
      <c r="A9019" s="34" t="s">
        <v>69512</v>
      </c>
      <c r="B9019" s="34">
        <v>341</v>
      </c>
      <c r="C9019" s="34">
        <v>515</v>
      </c>
      <c r="D9019" s="34">
        <v>372</v>
      </c>
      <c r="E9019" s="34">
        <v>474</v>
      </c>
      <c r="F9019" s="34">
        <v>363</v>
      </c>
      <c r="G9019" s="34">
        <v>487</v>
      </c>
      <c r="H9019" s="34">
        <v>354</v>
      </c>
      <c r="I9019" s="34">
        <v>474</v>
      </c>
      <c r="J9019" s="34">
        <v>364</v>
      </c>
      <c r="K9019" s="34">
        <v>491</v>
      </c>
      <c r="L9019" s="34">
        <v>303</v>
      </c>
      <c r="M9019" s="34">
        <v>364</v>
      </c>
      <c r="N9019" s="34">
        <v>321</v>
      </c>
      <c r="O9019" s="34">
        <v>444</v>
      </c>
      <c r="P9019" s="34">
        <v>361</v>
      </c>
      <c r="Q9019" s="34">
        <v>627</v>
      </c>
      <c r="R9019" s="34">
        <v>515</v>
      </c>
      <c r="S9019" s="34">
        <v>468</v>
      </c>
      <c r="T9019" s="34">
        <v>483</v>
      </c>
      <c r="U9019" s="34">
        <v>396</v>
      </c>
      <c r="V9019" s="34">
        <v>468</v>
      </c>
      <c r="W9019" s="34">
        <v>499</v>
      </c>
      <c r="X9019" s="34">
        <v>464</v>
      </c>
      <c r="Y9019" s="34">
        <v>591</v>
      </c>
      <c r="Z9019" s="34">
        <v>388</v>
      </c>
      <c r="AA9019" s="34">
        <v>522</v>
      </c>
      <c r="AB9019" s="34">
        <v>492</v>
      </c>
      <c r="AC9019" s="34">
        <v>729</v>
      </c>
    </row>
    <row r="9020" spans="1:29" x14ac:dyDescent="0.2">
      <c r="A9020" s="34" t="s">
        <v>69513</v>
      </c>
      <c r="B9020" s="34">
        <v>592</v>
      </c>
      <c r="C9020" s="34">
        <v>693</v>
      </c>
      <c r="D9020" s="34">
        <v>645</v>
      </c>
      <c r="E9020" s="34">
        <v>661</v>
      </c>
      <c r="F9020" s="34">
        <v>718</v>
      </c>
      <c r="G9020" s="34">
        <v>704</v>
      </c>
      <c r="H9020" s="34">
        <v>667</v>
      </c>
      <c r="I9020" s="34">
        <v>547</v>
      </c>
      <c r="J9020" s="34">
        <v>657</v>
      </c>
      <c r="K9020" s="34">
        <v>774</v>
      </c>
      <c r="L9020" s="34">
        <v>535</v>
      </c>
      <c r="M9020" s="34">
        <v>623</v>
      </c>
      <c r="N9020" s="34">
        <v>597</v>
      </c>
      <c r="O9020" s="34">
        <v>567</v>
      </c>
      <c r="P9020" s="34">
        <v>596</v>
      </c>
      <c r="Q9020" s="34">
        <v>864</v>
      </c>
      <c r="R9020" s="34">
        <v>793</v>
      </c>
      <c r="S9020" s="34">
        <v>818</v>
      </c>
      <c r="T9020" s="34">
        <v>749</v>
      </c>
      <c r="U9020" s="34">
        <v>653</v>
      </c>
      <c r="V9020" s="34">
        <v>790</v>
      </c>
      <c r="W9020" s="34">
        <v>804</v>
      </c>
      <c r="X9020" s="34">
        <v>812</v>
      </c>
      <c r="Y9020" s="34">
        <v>798</v>
      </c>
      <c r="Z9020" s="34">
        <v>727</v>
      </c>
      <c r="AA9020" s="34">
        <v>877</v>
      </c>
      <c r="AB9020" s="34">
        <v>792</v>
      </c>
      <c r="AC9020" s="34">
        <v>1117</v>
      </c>
    </row>
    <row r="9021" spans="1:29" x14ac:dyDescent="0.2">
      <c r="A9021" s="34" t="s">
        <v>69514</v>
      </c>
      <c r="B9021" s="34">
        <v>252</v>
      </c>
      <c r="C9021" s="34">
        <v>254</v>
      </c>
      <c r="D9021" s="34">
        <v>286</v>
      </c>
      <c r="E9021" s="34">
        <v>329</v>
      </c>
      <c r="F9021" s="34">
        <v>282</v>
      </c>
      <c r="G9021" s="34">
        <v>278</v>
      </c>
      <c r="H9021" s="34">
        <v>289</v>
      </c>
      <c r="I9021" s="34">
        <v>324</v>
      </c>
      <c r="J9021" s="34">
        <v>263</v>
      </c>
      <c r="K9021" s="34">
        <v>331</v>
      </c>
      <c r="L9021" s="34">
        <v>295</v>
      </c>
      <c r="M9021" s="34">
        <v>315</v>
      </c>
      <c r="N9021" s="34">
        <v>254</v>
      </c>
      <c r="O9021" s="34">
        <v>231</v>
      </c>
      <c r="P9021" s="34">
        <v>286</v>
      </c>
      <c r="Q9021" s="34">
        <v>413</v>
      </c>
      <c r="R9021" s="34">
        <v>416</v>
      </c>
      <c r="S9021" s="34">
        <v>386</v>
      </c>
      <c r="T9021" s="34">
        <v>302</v>
      </c>
      <c r="U9021" s="34">
        <v>323</v>
      </c>
      <c r="V9021" s="34">
        <v>275</v>
      </c>
      <c r="W9021" s="34">
        <v>392</v>
      </c>
      <c r="X9021" s="34">
        <v>314</v>
      </c>
      <c r="Y9021" s="34">
        <v>381</v>
      </c>
      <c r="Z9021" s="34">
        <v>310</v>
      </c>
      <c r="AA9021" s="34">
        <v>374</v>
      </c>
      <c r="AB9021" s="34">
        <v>364</v>
      </c>
      <c r="AC9021" s="34">
        <v>474</v>
      </c>
    </row>
    <row r="9022" spans="1:29" x14ac:dyDescent="0.2">
      <c r="A9022" s="34" t="s">
        <v>69515</v>
      </c>
      <c r="B9022" s="34">
        <v>306</v>
      </c>
      <c r="C9022" s="34">
        <v>321</v>
      </c>
      <c r="D9022" s="34">
        <v>274</v>
      </c>
      <c r="E9022" s="34">
        <v>336</v>
      </c>
      <c r="F9022" s="34">
        <v>347</v>
      </c>
      <c r="G9022" s="34">
        <v>296</v>
      </c>
      <c r="H9022" s="34">
        <v>315</v>
      </c>
      <c r="I9022" s="34">
        <v>306</v>
      </c>
      <c r="J9022" s="34">
        <v>276</v>
      </c>
      <c r="K9022" s="34">
        <v>292</v>
      </c>
      <c r="L9022" s="34">
        <v>251</v>
      </c>
      <c r="M9022" s="34">
        <v>292</v>
      </c>
      <c r="N9022" s="34">
        <v>286</v>
      </c>
      <c r="O9022" s="34">
        <v>291</v>
      </c>
      <c r="P9022" s="34">
        <v>266</v>
      </c>
      <c r="Q9022" s="34">
        <v>384</v>
      </c>
      <c r="R9022" s="34">
        <v>399</v>
      </c>
      <c r="S9022" s="34">
        <v>360</v>
      </c>
      <c r="T9022" s="34">
        <v>364</v>
      </c>
      <c r="U9022" s="34">
        <v>320</v>
      </c>
      <c r="V9022" s="34">
        <v>374</v>
      </c>
      <c r="W9022" s="34">
        <v>415</v>
      </c>
      <c r="X9022" s="34">
        <v>337</v>
      </c>
      <c r="Y9022" s="34">
        <v>405</v>
      </c>
      <c r="Z9022" s="34">
        <v>306</v>
      </c>
      <c r="AA9022" s="34">
        <v>409</v>
      </c>
      <c r="AB9022" s="34">
        <v>408</v>
      </c>
      <c r="AC9022" s="34">
        <v>460</v>
      </c>
    </row>
    <row r="9023" spans="1:29" x14ac:dyDescent="0.2">
      <c r="A9023" s="34" t="s">
        <v>69516</v>
      </c>
      <c r="B9023" s="34">
        <v>265</v>
      </c>
      <c r="C9023" s="34">
        <v>193</v>
      </c>
      <c r="D9023" s="34">
        <v>296</v>
      </c>
      <c r="E9023" s="34">
        <v>270</v>
      </c>
      <c r="F9023" s="34">
        <v>309</v>
      </c>
      <c r="G9023" s="34">
        <v>211</v>
      </c>
      <c r="H9023" s="34">
        <v>325</v>
      </c>
      <c r="I9023" s="34">
        <v>229</v>
      </c>
      <c r="J9023" s="34">
        <v>233</v>
      </c>
      <c r="K9023" s="34">
        <v>227</v>
      </c>
      <c r="L9023" s="34">
        <v>226</v>
      </c>
      <c r="M9023" s="34">
        <v>227</v>
      </c>
      <c r="N9023" s="34">
        <v>271</v>
      </c>
      <c r="O9023" s="34">
        <v>189</v>
      </c>
      <c r="P9023" s="34">
        <v>237</v>
      </c>
      <c r="Q9023" s="34">
        <v>347</v>
      </c>
      <c r="R9023" s="34">
        <v>352</v>
      </c>
      <c r="S9023" s="34">
        <v>255</v>
      </c>
      <c r="T9023" s="34">
        <v>299</v>
      </c>
      <c r="U9023" s="34">
        <v>279</v>
      </c>
      <c r="V9023" s="34">
        <v>313</v>
      </c>
      <c r="W9023" s="34">
        <v>285</v>
      </c>
      <c r="X9023" s="34">
        <v>359</v>
      </c>
      <c r="Y9023" s="34">
        <v>279</v>
      </c>
      <c r="Z9023" s="34">
        <v>324</v>
      </c>
      <c r="AA9023" s="34">
        <v>284</v>
      </c>
      <c r="AB9023" s="34">
        <v>393</v>
      </c>
      <c r="AC9023" s="34">
        <v>381</v>
      </c>
    </row>
    <row r="9024" spans="1:29" x14ac:dyDescent="0.2">
      <c r="A9024" s="34" t="s">
        <v>69517</v>
      </c>
      <c r="B9024" s="34">
        <v>1249</v>
      </c>
      <c r="C9024" s="34">
        <v>904</v>
      </c>
      <c r="D9024" s="34">
        <v>1250</v>
      </c>
      <c r="E9024" s="34">
        <v>1031</v>
      </c>
      <c r="F9024" s="34">
        <v>1411</v>
      </c>
      <c r="G9024" s="34">
        <v>933</v>
      </c>
      <c r="H9024" s="34">
        <v>1154</v>
      </c>
      <c r="I9024" s="34">
        <v>942</v>
      </c>
      <c r="J9024" s="34">
        <v>1191</v>
      </c>
      <c r="K9024" s="34">
        <v>964</v>
      </c>
      <c r="L9024" s="34">
        <v>1201</v>
      </c>
      <c r="M9024" s="34">
        <v>877</v>
      </c>
      <c r="N9024" s="34">
        <v>1017</v>
      </c>
      <c r="O9024" s="34">
        <v>942</v>
      </c>
      <c r="P9024" s="34">
        <v>1275</v>
      </c>
      <c r="Q9024" s="34">
        <v>1460</v>
      </c>
      <c r="R9024" s="34">
        <v>1607</v>
      </c>
      <c r="S9024" s="34">
        <v>1305</v>
      </c>
      <c r="T9024" s="34">
        <v>1582</v>
      </c>
      <c r="U9024" s="34">
        <v>1244</v>
      </c>
      <c r="V9024" s="34">
        <v>1473</v>
      </c>
      <c r="W9024" s="34">
        <v>1425</v>
      </c>
      <c r="X9024" s="34">
        <v>1649</v>
      </c>
      <c r="Y9024" s="34">
        <v>1433</v>
      </c>
      <c r="Z9024" s="34">
        <v>1398</v>
      </c>
      <c r="AA9024" s="34">
        <v>1444</v>
      </c>
      <c r="AB9024" s="34">
        <v>1747</v>
      </c>
      <c r="AC9024" s="34">
        <v>1774</v>
      </c>
    </row>
    <row r="9025" spans="1:29" x14ac:dyDescent="0.2">
      <c r="A9025" s="34" t="s">
        <v>69518</v>
      </c>
      <c r="B9025" s="34">
        <v>354</v>
      </c>
      <c r="C9025" s="34">
        <v>576</v>
      </c>
      <c r="D9025" s="34">
        <v>579</v>
      </c>
      <c r="E9025" s="34">
        <v>745</v>
      </c>
      <c r="F9025" s="34">
        <v>494</v>
      </c>
      <c r="G9025" s="34">
        <v>809</v>
      </c>
      <c r="H9025" s="34">
        <v>454</v>
      </c>
      <c r="I9025" s="34">
        <v>627</v>
      </c>
      <c r="J9025" s="34">
        <v>426</v>
      </c>
      <c r="K9025" s="34">
        <v>717</v>
      </c>
      <c r="L9025" s="34">
        <v>325</v>
      </c>
      <c r="M9025" s="34">
        <v>593</v>
      </c>
      <c r="N9025" s="34">
        <v>386</v>
      </c>
      <c r="O9025" s="34">
        <v>604</v>
      </c>
      <c r="P9025" s="34">
        <v>438</v>
      </c>
      <c r="Q9025" s="34">
        <v>795</v>
      </c>
      <c r="R9025" s="34">
        <v>564</v>
      </c>
      <c r="S9025" s="34">
        <v>756</v>
      </c>
      <c r="T9025" s="34">
        <v>442</v>
      </c>
      <c r="U9025" s="34">
        <v>630</v>
      </c>
      <c r="V9025" s="34">
        <v>589</v>
      </c>
      <c r="W9025" s="34">
        <v>666</v>
      </c>
      <c r="X9025" s="34">
        <v>582</v>
      </c>
      <c r="Y9025" s="34">
        <v>618</v>
      </c>
      <c r="Z9025" s="34">
        <v>561</v>
      </c>
      <c r="AA9025" s="34">
        <v>695</v>
      </c>
      <c r="AB9025" s="34">
        <v>533</v>
      </c>
      <c r="AC9025" s="34">
        <v>1028</v>
      </c>
    </row>
    <row r="9026" spans="1:29" x14ac:dyDescent="0.2">
      <c r="A9026" s="34" t="s">
        <v>69519</v>
      </c>
      <c r="B9026" s="34">
        <v>339</v>
      </c>
      <c r="C9026" s="34">
        <v>355</v>
      </c>
      <c r="D9026" s="34">
        <v>365</v>
      </c>
      <c r="E9026" s="34">
        <v>406</v>
      </c>
      <c r="F9026" s="34">
        <v>401</v>
      </c>
      <c r="G9026" s="34">
        <v>450</v>
      </c>
      <c r="H9026" s="34">
        <v>407</v>
      </c>
      <c r="I9026" s="34">
        <v>416</v>
      </c>
      <c r="J9026" s="34">
        <v>383</v>
      </c>
      <c r="K9026" s="34">
        <v>519</v>
      </c>
      <c r="L9026" s="34">
        <v>419</v>
      </c>
      <c r="M9026" s="34">
        <v>416</v>
      </c>
      <c r="N9026" s="34">
        <v>346</v>
      </c>
      <c r="O9026" s="34">
        <v>423</v>
      </c>
      <c r="P9026" s="34">
        <v>418</v>
      </c>
      <c r="Q9026" s="34">
        <v>763</v>
      </c>
      <c r="R9026" s="34">
        <v>556</v>
      </c>
      <c r="S9026" s="34">
        <v>523</v>
      </c>
      <c r="T9026" s="34">
        <v>564</v>
      </c>
      <c r="U9026" s="34">
        <v>580</v>
      </c>
      <c r="V9026" s="34">
        <v>469</v>
      </c>
      <c r="W9026" s="34">
        <v>791</v>
      </c>
      <c r="X9026" s="34">
        <v>441</v>
      </c>
      <c r="Y9026" s="34">
        <v>765</v>
      </c>
      <c r="Z9026" s="34">
        <v>377</v>
      </c>
      <c r="AA9026" s="34">
        <v>624</v>
      </c>
      <c r="AB9026" s="34">
        <v>600</v>
      </c>
      <c r="AC9026" s="34">
        <v>801</v>
      </c>
    </row>
    <row r="9027" spans="1:29" x14ac:dyDescent="0.2">
      <c r="A9027" s="34" t="s">
        <v>69520</v>
      </c>
      <c r="B9027" s="34">
        <v>386</v>
      </c>
      <c r="C9027" s="34">
        <v>293</v>
      </c>
      <c r="D9027" s="34">
        <v>325</v>
      </c>
      <c r="E9027" s="34">
        <v>373</v>
      </c>
      <c r="F9027" s="34">
        <v>381</v>
      </c>
      <c r="G9027" s="34">
        <v>277</v>
      </c>
      <c r="H9027" s="34">
        <v>397</v>
      </c>
      <c r="I9027" s="34">
        <v>322</v>
      </c>
      <c r="J9027" s="34">
        <v>380</v>
      </c>
      <c r="K9027" s="34">
        <v>394</v>
      </c>
      <c r="L9027" s="34">
        <v>330</v>
      </c>
      <c r="M9027" s="34">
        <v>303</v>
      </c>
      <c r="N9027" s="34">
        <v>340</v>
      </c>
      <c r="O9027" s="34">
        <v>289</v>
      </c>
      <c r="P9027" s="34">
        <v>349</v>
      </c>
      <c r="Q9027" s="34">
        <v>503</v>
      </c>
      <c r="R9027" s="34">
        <v>459</v>
      </c>
      <c r="S9027" s="34">
        <v>439</v>
      </c>
      <c r="T9027" s="34">
        <v>478</v>
      </c>
      <c r="U9027" s="34">
        <v>421</v>
      </c>
      <c r="V9027" s="34">
        <v>465</v>
      </c>
      <c r="W9027" s="34">
        <v>634</v>
      </c>
      <c r="X9027" s="34">
        <v>469</v>
      </c>
      <c r="Y9027" s="34">
        <v>531</v>
      </c>
      <c r="Z9027" s="34">
        <v>342</v>
      </c>
      <c r="AA9027" s="34">
        <v>439</v>
      </c>
      <c r="AB9027" s="34">
        <v>590</v>
      </c>
      <c r="AC9027" s="34">
        <v>534</v>
      </c>
    </row>
    <row r="9028" spans="1:29" x14ac:dyDescent="0.2">
      <c r="A9028" s="34" t="s">
        <v>69521</v>
      </c>
      <c r="B9028" s="34">
        <v>248</v>
      </c>
      <c r="C9028" s="34">
        <v>329</v>
      </c>
      <c r="D9028" s="34">
        <v>313</v>
      </c>
      <c r="E9028" s="34">
        <v>319</v>
      </c>
      <c r="F9028" s="34">
        <v>380</v>
      </c>
      <c r="G9028" s="34">
        <v>391</v>
      </c>
      <c r="H9028" s="34">
        <v>318</v>
      </c>
      <c r="I9028" s="34">
        <v>302</v>
      </c>
      <c r="J9028" s="34">
        <v>293</v>
      </c>
      <c r="K9028" s="34">
        <v>380</v>
      </c>
      <c r="L9028" s="34">
        <v>308</v>
      </c>
      <c r="M9028" s="34">
        <v>276</v>
      </c>
      <c r="N9028" s="34">
        <v>273</v>
      </c>
      <c r="O9028" s="34">
        <v>271</v>
      </c>
      <c r="P9028" s="34">
        <v>328</v>
      </c>
      <c r="Q9028" s="34">
        <v>511</v>
      </c>
      <c r="R9028" s="34">
        <v>435</v>
      </c>
      <c r="S9028" s="34">
        <v>400</v>
      </c>
      <c r="T9028" s="34">
        <v>364</v>
      </c>
      <c r="U9028" s="34">
        <v>391</v>
      </c>
      <c r="V9028" s="34">
        <v>394</v>
      </c>
      <c r="W9028" s="34">
        <v>429</v>
      </c>
      <c r="X9028" s="34">
        <v>423</v>
      </c>
      <c r="Y9028" s="34">
        <v>362</v>
      </c>
      <c r="Z9028" s="34">
        <v>365</v>
      </c>
      <c r="AA9028" s="34">
        <v>437</v>
      </c>
      <c r="AB9028" s="34">
        <v>582</v>
      </c>
      <c r="AC9028" s="34">
        <v>594</v>
      </c>
    </row>
    <row r="9029" spans="1:29" x14ac:dyDescent="0.2">
      <c r="A9029" s="34" t="s">
        <v>69522</v>
      </c>
      <c r="B9029" s="34">
        <v>440</v>
      </c>
      <c r="C9029" s="34">
        <v>280</v>
      </c>
      <c r="D9029" s="34">
        <v>325</v>
      </c>
      <c r="E9029" s="34">
        <v>266</v>
      </c>
      <c r="F9029" s="34">
        <v>306</v>
      </c>
      <c r="G9029" s="34">
        <v>212</v>
      </c>
      <c r="H9029" s="34">
        <v>337</v>
      </c>
      <c r="I9029" s="34">
        <v>273</v>
      </c>
      <c r="J9029" s="34">
        <v>324</v>
      </c>
      <c r="K9029" s="34">
        <v>307</v>
      </c>
      <c r="L9029" s="34">
        <v>412</v>
      </c>
      <c r="M9029" s="34">
        <v>268</v>
      </c>
      <c r="N9029" s="34">
        <v>301</v>
      </c>
      <c r="O9029" s="34">
        <v>293</v>
      </c>
      <c r="P9029" s="34">
        <v>303</v>
      </c>
      <c r="Q9029" s="34">
        <v>471</v>
      </c>
      <c r="R9029" s="34">
        <v>468</v>
      </c>
      <c r="S9029" s="34">
        <v>307</v>
      </c>
      <c r="T9029" s="34">
        <v>562</v>
      </c>
      <c r="U9029" s="34">
        <v>346</v>
      </c>
      <c r="V9029" s="34">
        <v>368</v>
      </c>
      <c r="W9029" s="34">
        <v>508</v>
      </c>
      <c r="X9029" s="34">
        <v>422</v>
      </c>
      <c r="Y9029" s="34">
        <v>444</v>
      </c>
      <c r="Z9029" s="34">
        <v>326</v>
      </c>
      <c r="AA9029" s="34">
        <v>410</v>
      </c>
      <c r="AB9029" s="34">
        <v>621</v>
      </c>
      <c r="AC9029" s="34">
        <v>497</v>
      </c>
    </row>
    <row r="9030" spans="1:29" x14ac:dyDescent="0.2">
      <c r="A9030" s="34" t="s">
        <v>69523</v>
      </c>
      <c r="B9030" s="34">
        <v>145</v>
      </c>
      <c r="C9030" s="34">
        <v>213</v>
      </c>
      <c r="D9030" s="34">
        <v>256</v>
      </c>
      <c r="E9030" s="34">
        <v>223</v>
      </c>
      <c r="F9030" s="34">
        <v>182</v>
      </c>
      <c r="G9030" s="34">
        <v>243</v>
      </c>
      <c r="H9030" s="34">
        <v>139</v>
      </c>
      <c r="I9030" s="34">
        <v>207</v>
      </c>
      <c r="J9030" s="34">
        <v>131</v>
      </c>
      <c r="K9030" s="34">
        <v>245</v>
      </c>
      <c r="L9030" s="34">
        <v>68</v>
      </c>
      <c r="M9030" s="34">
        <v>198</v>
      </c>
      <c r="N9030" s="34">
        <v>172</v>
      </c>
      <c r="O9030" s="34">
        <v>166</v>
      </c>
      <c r="P9030" s="34">
        <v>158</v>
      </c>
      <c r="Q9030" s="34">
        <v>218</v>
      </c>
      <c r="R9030" s="34">
        <v>204</v>
      </c>
      <c r="S9030" s="34">
        <v>271</v>
      </c>
      <c r="T9030" s="34">
        <v>131</v>
      </c>
      <c r="U9030" s="34">
        <v>168</v>
      </c>
      <c r="V9030" s="34">
        <v>210</v>
      </c>
      <c r="W9030" s="34">
        <v>185</v>
      </c>
      <c r="X9030" s="34">
        <v>226</v>
      </c>
      <c r="Y9030" s="34">
        <v>160</v>
      </c>
      <c r="Z9030" s="34">
        <v>208</v>
      </c>
      <c r="AA9030" s="34">
        <v>222</v>
      </c>
      <c r="AB9030" s="34">
        <v>127</v>
      </c>
      <c r="AC9030" s="34">
        <v>323</v>
      </c>
    </row>
    <row r="9031" spans="1:29" x14ac:dyDescent="0.2">
      <c r="A9031" s="34" t="s">
        <v>69524</v>
      </c>
      <c r="B9031" s="34">
        <v>270</v>
      </c>
      <c r="C9031" s="34">
        <v>242</v>
      </c>
      <c r="D9031" s="34">
        <v>251</v>
      </c>
      <c r="E9031" s="34">
        <v>338</v>
      </c>
      <c r="F9031" s="34">
        <v>270</v>
      </c>
      <c r="G9031" s="34">
        <v>280</v>
      </c>
      <c r="H9031" s="34">
        <v>226</v>
      </c>
      <c r="I9031" s="34">
        <v>246</v>
      </c>
      <c r="J9031" s="34">
        <v>249</v>
      </c>
      <c r="K9031" s="34">
        <v>315</v>
      </c>
      <c r="L9031" s="34">
        <v>277</v>
      </c>
      <c r="M9031" s="34">
        <v>257</v>
      </c>
      <c r="N9031" s="34">
        <v>199</v>
      </c>
      <c r="O9031" s="34">
        <v>250</v>
      </c>
      <c r="P9031" s="34">
        <v>272</v>
      </c>
      <c r="Q9031" s="34">
        <v>377</v>
      </c>
      <c r="R9031" s="34">
        <v>348</v>
      </c>
      <c r="S9031" s="34">
        <v>295</v>
      </c>
      <c r="T9031" s="34">
        <v>381</v>
      </c>
      <c r="U9031" s="34">
        <v>313</v>
      </c>
      <c r="V9031" s="34">
        <v>318</v>
      </c>
      <c r="W9031" s="34">
        <v>424</v>
      </c>
      <c r="X9031" s="34">
        <v>284</v>
      </c>
      <c r="Y9031" s="34">
        <v>450</v>
      </c>
      <c r="Z9031" s="34">
        <v>314</v>
      </c>
      <c r="AA9031" s="34">
        <v>389</v>
      </c>
      <c r="AB9031" s="34">
        <v>372</v>
      </c>
      <c r="AC9031" s="34">
        <v>513</v>
      </c>
    </row>
    <row r="9032" spans="1:29" x14ac:dyDescent="0.2">
      <c r="A9032" s="34" t="s">
        <v>69525</v>
      </c>
      <c r="B9032" s="34">
        <v>268</v>
      </c>
      <c r="C9032" s="34">
        <v>300</v>
      </c>
      <c r="D9032" s="34">
        <v>329</v>
      </c>
      <c r="E9032" s="34">
        <v>368</v>
      </c>
      <c r="F9032" s="34">
        <v>336</v>
      </c>
      <c r="G9032" s="34">
        <v>378</v>
      </c>
      <c r="H9032" s="34">
        <v>342</v>
      </c>
      <c r="I9032" s="34">
        <v>332</v>
      </c>
      <c r="J9032" s="34">
        <v>288</v>
      </c>
      <c r="K9032" s="34">
        <v>446</v>
      </c>
      <c r="L9032" s="34">
        <v>340</v>
      </c>
      <c r="M9032" s="34">
        <v>306</v>
      </c>
      <c r="N9032" s="34">
        <v>273</v>
      </c>
      <c r="O9032" s="34">
        <v>332</v>
      </c>
      <c r="P9032" s="34">
        <v>318</v>
      </c>
      <c r="Q9032" s="34">
        <v>584</v>
      </c>
      <c r="R9032" s="34">
        <v>475</v>
      </c>
      <c r="S9032" s="34">
        <v>494</v>
      </c>
      <c r="T9032" s="34">
        <v>456</v>
      </c>
      <c r="U9032" s="34">
        <v>500</v>
      </c>
      <c r="V9032" s="34">
        <v>436</v>
      </c>
      <c r="W9032" s="34">
        <v>545</v>
      </c>
      <c r="X9032" s="34">
        <v>456</v>
      </c>
      <c r="Y9032" s="34">
        <v>594</v>
      </c>
      <c r="Z9032" s="34">
        <v>369</v>
      </c>
      <c r="AA9032" s="34">
        <v>583</v>
      </c>
      <c r="AB9032" s="34">
        <v>507</v>
      </c>
      <c r="AC9032" s="34">
        <v>768</v>
      </c>
    </row>
    <row r="9033" spans="1:29" x14ac:dyDescent="0.2">
      <c r="A9033" s="34" t="s">
        <v>69526</v>
      </c>
      <c r="B9033" s="34">
        <v>310</v>
      </c>
      <c r="C9033" s="34">
        <v>247</v>
      </c>
      <c r="D9033" s="34">
        <v>289</v>
      </c>
      <c r="E9033" s="34">
        <v>279</v>
      </c>
      <c r="F9033" s="34">
        <v>251</v>
      </c>
      <c r="G9033" s="34">
        <v>279</v>
      </c>
      <c r="H9033" s="34">
        <v>256</v>
      </c>
      <c r="I9033" s="34">
        <v>237</v>
      </c>
      <c r="J9033" s="34">
        <v>209</v>
      </c>
      <c r="K9033" s="34">
        <v>235</v>
      </c>
      <c r="L9033" s="34">
        <v>176</v>
      </c>
      <c r="M9033" s="34">
        <v>242</v>
      </c>
      <c r="N9033" s="34">
        <v>206</v>
      </c>
      <c r="O9033" s="34">
        <v>181</v>
      </c>
      <c r="P9033" s="34">
        <v>222</v>
      </c>
      <c r="Q9033" s="34">
        <v>334</v>
      </c>
      <c r="R9033" s="34">
        <v>278</v>
      </c>
      <c r="S9033" s="34">
        <v>320</v>
      </c>
      <c r="T9033" s="34">
        <v>217</v>
      </c>
      <c r="U9033" s="34">
        <v>266</v>
      </c>
      <c r="V9033" s="34">
        <v>212</v>
      </c>
      <c r="W9033" s="34">
        <v>326</v>
      </c>
      <c r="X9033" s="34">
        <v>341</v>
      </c>
      <c r="Y9033" s="34">
        <v>286</v>
      </c>
      <c r="Z9033" s="34">
        <v>261</v>
      </c>
      <c r="AA9033" s="34">
        <v>354</v>
      </c>
      <c r="AB9033" s="34">
        <v>302</v>
      </c>
      <c r="AC9033" s="34">
        <v>464</v>
      </c>
    </row>
    <row r="9034" spans="1:29" x14ac:dyDescent="0.2">
      <c r="A9034" s="34" t="s">
        <v>69527</v>
      </c>
      <c r="B9034" s="34">
        <v>368</v>
      </c>
      <c r="C9034" s="34">
        <v>305</v>
      </c>
      <c r="D9034" s="34">
        <v>343</v>
      </c>
      <c r="E9034" s="34">
        <v>361</v>
      </c>
      <c r="F9034" s="34">
        <v>342</v>
      </c>
      <c r="G9034" s="34">
        <v>390</v>
      </c>
      <c r="H9034" s="34">
        <v>318</v>
      </c>
      <c r="I9034" s="34">
        <v>304</v>
      </c>
      <c r="J9034" s="34">
        <v>354</v>
      </c>
      <c r="K9034" s="34">
        <v>368</v>
      </c>
      <c r="L9034" s="34">
        <v>361</v>
      </c>
      <c r="M9034" s="34">
        <v>344</v>
      </c>
      <c r="N9034" s="34">
        <v>295</v>
      </c>
      <c r="O9034" s="34">
        <v>336</v>
      </c>
      <c r="P9034" s="34">
        <v>329</v>
      </c>
      <c r="Q9034" s="34">
        <v>510</v>
      </c>
      <c r="R9034" s="34">
        <v>491</v>
      </c>
      <c r="S9034" s="34">
        <v>371</v>
      </c>
      <c r="T9034" s="34">
        <v>440</v>
      </c>
      <c r="U9034" s="34">
        <v>420</v>
      </c>
      <c r="V9034" s="34">
        <v>496</v>
      </c>
      <c r="W9034" s="34">
        <v>595</v>
      </c>
      <c r="X9034" s="34">
        <v>475</v>
      </c>
      <c r="Y9034" s="34">
        <v>478</v>
      </c>
      <c r="Z9034" s="34">
        <v>352</v>
      </c>
      <c r="AA9034" s="34">
        <v>419</v>
      </c>
      <c r="AB9034" s="34">
        <v>520</v>
      </c>
      <c r="AC9034" s="34">
        <v>590</v>
      </c>
    </row>
    <row r="9035" spans="1:29" x14ac:dyDescent="0.2">
      <c r="A9035" s="34" t="s">
        <v>69528</v>
      </c>
      <c r="B9035" s="34">
        <v>211</v>
      </c>
      <c r="C9035" s="34">
        <v>326</v>
      </c>
      <c r="D9035" s="34">
        <v>410</v>
      </c>
      <c r="E9035" s="34">
        <v>402</v>
      </c>
      <c r="F9035" s="34">
        <v>277</v>
      </c>
      <c r="G9035" s="34">
        <v>352</v>
      </c>
      <c r="H9035" s="34">
        <v>254</v>
      </c>
      <c r="I9035" s="34">
        <v>286</v>
      </c>
      <c r="J9035" s="34">
        <v>186</v>
      </c>
      <c r="K9035" s="34">
        <v>331</v>
      </c>
      <c r="L9035" s="34">
        <v>94</v>
      </c>
      <c r="M9035" s="34">
        <v>305</v>
      </c>
      <c r="N9035" s="34">
        <v>184</v>
      </c>
      <c r="O9035" s="34">
        <v>230</v>
      </c>
      <c r="P9035" s="34">
        <v>201</v>
      </c>
      <c r="Q9035" s="34">
        <v>334</v>
      </c>
      <c r="R9035" s="34">
        <v>265</v>
      </c>
      <c r="S9035" s="34">
        <v>394</v>
      </c>
      <c r="T9035" s="34">
        <v>132</v>
      </c>
      <c r="U9035" s="34">
        <v>201</v>
      </c>
      <c r="V9035" s="34">
        <v>239</v>
      </c>
      <c r="W9035" s="34">
        <v>247</v>
      </c>
      <c r="X9035" s="34">
        <v>345</v>
      </c>
      <c r="Y9035" s="34">
        <v>191</v>
      </c>
      <c r="Z9035" s="34">
        <v>281</v>
      </c>
      <c r="AA9035" s="34">
        <v>410</v>
      </c>
      <c r="AB9035" s="34">
        <v>218</v>
      </c>
      <c r="AC9035" s="34">
        <v>472</v>
      </c>
    </row>
    <row r="9036" spans="1:29" x14ac:dyDescent="0.2">
      <c r="A9036" s="34" t="s">
        <v>69529</v>
      </c>
      <c r="B9036" s="34">
        <v>843</v>
      </c>
      <c r="C9036" s="34">
        <v>745</v>
      </c>
      <c r="D9036" s="34">
        <v>948</v>
      </c>
      <c r="E9036" s="34">
        <v>835</v>
      </c>
      <c r="F9036" s="34">
        <v>965</v>
      </c>
      <c r="G9036" s="34">
        <v>800</v>
      </c>
      <c r="H9036" s="34">
        <v>886</v>
      </c>
      <c r="I9036" s="34">
        <v>711</v>
      </c>
      <c r="J9036" s="34">
        <v>822</v>
      </c>
      <c r="K9036" s="34">
        <v>810</v>
      </c>
      <c r="L9036" s="34">
        <v>792</v>
      </c>
      <c r="M9036" s="34">
        <v>614</v>
      </c>
      <c r="N9036" s="34">
        <v>749</v>
      </c>
      <c r="O9036" s="34">
        <v>629</v>
      </c>
      <c r="P9036" s="34">
        <v>780</v>
      </c>
      <c r="Q9036" s="34">
        <v>1019</v>
      </c>
      <c r="R9036" s="34">
        <v>1088</v>
      </c>
      <c r="S9036" s="34">
        <v>950</v>
      </c>
      <c r="T9036" s="34">
        <v>1035</v>
      </c>
      <c r="U9036" s="34">
        <v>834</v>
      </c>
      <c r="V9036" s="34">
        <v>1031</v>
      </c>
      <c r="W9036" s="34">
        <v>1022</v>
      </c>
      <c r="X9036" s="34">
        <v>1220</v>
      </c>
      <c r="Y9036" s="34">
        <v>1001</v>
      </c>
      <c r="Z9036" s="34">
        <v>1023</v>
      </c>
      <c r="AA9036" s="34">
        <v>960</v>
      </c>
      <c r="AB9036" s="34">
        <v>1109</v>
      </c>
      <c r="AC9036" s="34">
        <v>1336</v>
      </c>
    </row>
    <row r="9037" spans="1:29" x14ac:dyDescent="0.2">
      <c r="A9037" s="34" t="s">
        <v>69530</v>
      </c>
      <c r="B9037" s="34">
        <v>250</v>
      </c>
      <c r="C9037" s="34">
        <v>297</v>
      </c>
      <c r="D9037" s="34">
        <v>338</v>
      </c>
      <c r="E9037" s="34">
        <v>342</v>
      </c>
      <c r="F9037" s="34">
        <v>376</v>
      </c>
      <c r="G9037" s="34">
        <v>318</v>
      </c>
      <c r="H9037" s="34">
        <v>330</v>
      </c>
      <c r="I9037" s="34">
        <v>343</v>
      </c>
      <c r="J9037" s="34">
        <v>370</v>
      </c>
      <c r="K9037" s="34">
        <v>346</v>
      </c>
      <c r="L9037" s="34">
        <v>333</v>
      </c>
      <c r="M9037" s="34">
        <v>324</v>
      </c>
      <c r="N9037" s="34">
        <v>311</v>
      </c>
      <c r="O9037" s="34">
        <v>309</v>
      </c>
      <c r="P9037" s="34">
        <v>340</v>
      </c>
      <c r="Q9037" s="34">
        <v>474</v>
      </c>
      <c r="R9037" s="34">
        <v>459</v>
      </c>
      <c r="S9037" s="34">
        <v>478</v>
      </c>
      <c r="T9037" s="34">
        <v>495</v>
      </c>
      <c r="U9037" s="34">
        <v>402</v>
      </c>
      <c r="V9037" s="34">
        <v>341</v>
      </c>
      <c r="W9037" s="34">
        <v>527</v>
      </c>
      <c r="X9037" s="34">
        <v>426</v>
      </c>
      <c r="Y9037" s="34">
        <v>485</v>
      </c>
      <c r="Z9037" s="34">
        <v>353</v>
      </c>
      <c r="AA9037" s="34">
        <v>534</v>
      </c>
      <c r="AB9037" s="34">
        <v>520</v>
      </c>
      <c r="AC9037" s="34">
        <v>578</v>
      </c>
    </row>
    <row r="9038" spans="1:29" x14ac:dyDescent="0.2">
      <c r="A9038" s="34" t="s">
        <v>69531</v>
      </c>
      <c r="B9038" s="34">
        <v>277</v>
      </c>
      <c r="C9038" s="34">
        <v>373</v>
      </c>
      <c r="D9038" s="34">
        <v>451</v>
      </c>
      <c r="E9038" s="34">
        <v>439</v>
      </c>
      <c r="F9038" s="34">
        <v>443</v>
      </c>
      <c r="G9038" s="34">
        <v>429</v>
      </c>
      <c r="H9038" s="34">
        <v>369</v>
      </c>
      <c r="I9038" s="34">
        <v>402</v>
      </c>
      <c r="J9038" s="34">
        <v>355</v>
      </c>
      <c r="K9038" s="34">
        <v>484</v>
      </c>
      <c r="L9038" s="34">
        <v>243</v>
      </c>
      <c r="M9038" s="34">
        <v>347</v>
      </c>
      <c r="N9038" s="34">
        <v>307</v>
      </c>
      <c r="O9038" s="34">
        <v>378</v>
      </c>
      <c r="P9038" s="34">
        <v>378</v>
      </c>
      <c r="Q9038" s="34">
        <v>452</v>
      </c>
      <c r="R9038" s="34">
        <v>427</v>
      </c>
      <c r="S9038" s="34">
        <v>514</v>
      </c>
      <c r="T9038" s="34">
        <v>306</v>
      </c>
      <c r="U9038" s="34">
        <v>369</v>
      </c>
      <c r="V9038" s="34">
        <v>463</v>
      </c>
      <c r="W9038" s="34">
        <v>450</v>
      </c>
      <c r="X9038" s="34">
        <v>558</v>
      </c>
      <c r="Y9038" s="34">
        <v>455</v>
      </c>
      <c r="Z9038" s="34">
        <v>455</v>
      </c>
      <c r="AA9038" s="34">
        <v>497</v>
      </c>
      <c r="AB9038" s="34">
        <v>400</v>
      </c>
      <c r="AC9038" s="34">
        <v>642</v>
      </c>
    </row>
    <row r="9039" spans="1:29" x14ac:dyDescent="0.2">
      <c r="A9039" s="34" t="s">
        <v>69532</v>
      </c>
      <c r="B9039" s="34">
        <v>70</v>
      </c>
      <c r="C9039" s="34">
        <v>52</v>
      </c>
      <c r="D9039" s="34">
        <v>91</v>
      </c>
      <c r="E9039" s="34">
        <v>62</v>
      </c>
      <c r="F9039" s="34">
        <v>77</v>
      </c>
      <c r="G9039" s="34">
        <v>42</v>
      </c>
      <c r="H9039" s="34">
        <v>114</v>
      </c>
      <c r="I9039" s="34">
        <v>55</v>
      </c>
      <c r="J9039" s="34">
        <v>82</v>
      </c>
      <c r="K9039" s="34">
        <v>67</v>
      </c>
      <c r="L9039" s="34">
        <v>74</v>
      </c>
      <c r="M9039" s="34">
        <v>57</v>
      </c>
      <c r="N9039" s="34">
        <v>95</v>
      </c>
      <c r="O9039" s="34">
        <v>64</v>
      </c>
      <c r="P9039" s="34">
        <v>93</v>
      </c>
      <c r="Q9039" s="34">
        <v>107</v>
      </c>
      <c r="R9039" s="34">
        <v>111</v>
      </c>
      <c r="S9039" s="34">
        <v>83</v>
      </c>
      <c r="T9039" s="34">
        <v>93</v>
      </c>
      <c r="U9039" s="34">
        <v>49</v>
      </c>
      <c r="V9039" s="34">
        <v>82</v>
      </c>
      <c r="W9039" s="34">
        <v>74</v>
      </c>
      <c r="X9039" s="34">
        <v>101</v>
      </c>
      <c r="Y9039" s="34">
        <v>68</v>
      </c>
      <c r="Z9039" s="34">
        <v>61</v>
      </c>
      <c r="AA9039" s="34">
        <v>60</v>
      </c>
      <c r="AB9039" s="34">
        <v>125</v>
      </c>
      <c r="AC9039" s="34">
        <v>117</v>
      </c>
    </row>
    <row r="9040" spans="1:29" x14ac:dyDescent="0.2">
      <c r="A9040" s="34" t="s">
        <v>69533</v>
      </c>
      <c r="B9040" s="34">
        <v>385</v>
      </c>
      <c r="C9040" s="34">
        <v>349</v>
      </c>
      <c r="D9040" s="34">
        <v>376</v>
      </c>
      <c r="E9040" s="34">
        <v>428</v>
      </c>
      <c r="F9040" s="34">
        <v>400</v>
      </c>
      <c r="G9040" s="34">
        <v>416</v>
      </c>
      <c r="H9040" s="34">
        <v>409</v>
      </c>
      <c r="I9040" s="34">
        <v>369</v>
      </c>
      <c r="J9040" s="34">
        <v>378</v>
      </c>
      <c r="K9040" s="34">
        <v>396</v>
      </c>
      <c r="L9040" s="34">
        <v>366</v>
      </c>
      <c r="M9040" s="34">
        <v>337</v>
      </c>
      <c r="N9040" s="34">
        <v>305</v>
      </c>
      <c r="O9040" s="34">
        <v>310</v>
      </c>
      <c r="P9040" s="34">
        <v>383</v>
      </c>
      <c r="Q9040" s="34">
        <v>514</v>
      </c>
      <c r="R9040" s="34">
        <v>526</v>
      </c>
      <c r="S9040" s="34">
        <v>400</v>
      </c>
      <c r="T9040" s="34">
        <v>492</v>
      </c>
      <c r="U9040" s="34">
        <v>384</v>
      </c>
      <c r="V9040" s="34">
        <v>468</v>
      </c>
      <c r="W9040" s="34">
        <v>547</v>
      </c>
      <c r="X9040" s="34">
        <v>460</v>
      </c>
      <c r="Y9040" s="34">
        <v>550</v>
      </c>
      <c r="Z9040" s="34">
        <v>422</v>
      </c>
      <c r="AA9040" s="34">
        <v>503</v>
      </c>
      <c r="AB9040" s="34">
        <v>450</v>
      </c>
      <c r="AC9040" s="34">
        <v>654</v>
      </c>
    </row>
    <row r="9041" spans="1:29" x14ac:dyDescent="0.2">
      <c r="A9041" s="34" t="s">
        <v>69534</v>
      </c>
      <c r="B9041" s="34">
        <v>132</v>
      </c>
      <c r="C9041" s="34">
        <v>123</v>
      </c>
      <c r="D9041" s="34">
        <v>129</v>
      </c>
      <c r="E9041" s="34">
        <v>108</v>
      </c>
      <c r="F9041" s="34">
        <v>96</v>
      </c>
      <c r="G9041" s="34">
        <v>120</v>
      </c>
      <c r="H9041" s="34">
        <v>106</v>
      </c>
      <c r="I9041" s="34">
        <v>117</v>
      </c>
      <c r="J9041" s="34">
        <v>111</v>
      </c>
      <c r="K9041" s="34">
        <v>119</v>
      </c>
      <c r="L9041" s="34">
        <v>81</v>
      </c>
      <c r="M9041" s="34">
        <v>112</v>
      </c>
      <c r="N9041" s="34">
        <v>90</v>
      </c>
      <c r="O9041" s="34">
        <v>94</v>
      </c>
      <c r="P9041" s="34">
        <v>113</v>
      </c>
      <c r="Q9041" s="34">
        <v>122</v>
      </c>
      <c r="R9041" s="34">
        <v>135</v>
      </c>
      <c r="S9041" s="34">
        <v>157</v>
      </c>
      <c r="T9041" s="34">
        <v>121</v>
      </c>
      <c r="U9041" s="34">
        <v>79</v>
      </c>
      <c r="V9041" s="34">
        <v>142</v>
      </c>
      <c r="W9041" s="34">
        <v>122</v>
      </c>
      <c r="X9041" s="34">
        <v>114</v>
      </c>
      <c r="Y9041" s="34">
        <v>133</v>
      </c>
      <c r="Z9041" s="34">
        <v>120</v>
      </c>
      <c r="AA9041" s="34">
        <v>142</v>
      </c>
      <c r="AB9041" s="34">
        <v>120</v>
      </c>
      <c r="AC9041" s="34">
        <v>229</v>
      </c>
    </row>
    <row r="9042" spans="1:29" x14ac:dyDescent="0.2">
      <c r="A9042" s="34" t="s">
        <v>69535</v>
      </c>
      <c r="B9042" s="34">
        <v>642</v>
      </c>
      <c r="C9042" s="34">
        <v>496</v>
      </c>
      <c r="D9042" s="34">
        <v>639</v>
      </c>
      <c r="E9042" s="34">
        <v>561</v>
      </c>
      <c r="F9042" s="34">
        <v>735</v>
      </c>
      <c r="G9042" s="34">
        <v>550</v>
      </c>
      <c r="H9042" s="34">
        <v>586</v>
      </c>
      <c r="I9042" s="34">
        <v>474</v>
      </c>
      <c r="J9042" s="34">
        <v>695</v>
      </c>
      <c r="K9042" s="34">
        <v>674</v>
      </c>
      <c r="L9042" s="34">
        <v>761</v>
      </c>
      <c r="M9042" s="34">
        <v>526</v>
      </c>
      <c r="N9042" s="34">
        <v>599</v>
      </c>
      <c r="O9042" s="34">
        <v>640</v>
      </c>
      <c r="P9042" s="34">
        <v>621</v>
      </c>
      <c r="Q9042" s="34">
        <v>883</v>
      </c>
      <c r="R9042" s="34">
        <v>860</v>
      </c>
      <c r="S9042" s="34">
        <v>730</v>
      </c>
      <c r="T9042" s="34">
        <v>1061</v>
      </c>
      <c r="U9042" s="34">
        <v>692</v>
      </c>
      <c r="V9042" s="34">
        <v>784</v>
      </c>
      <c r="W9042" s="34">
        <v>1002</v>
      </c>
      <c r="X9042" s="34">
        <v>859</v>
      </c>
      <c r="Y9042" s="34">
        <v>962</v>
      </c>
      <c r="Z9042" s="34">
        <v>709</v>
      </c>
      <c r="AA9042" s="34">
        <v>803</v>
      </c>
      <c r="AB9042" s="34">
        <v>1156</v>
      </c>
      <c r="AC9042" s="34">
        <v>1039</v>
      </c>
    </row>
    <row r="9043" spans="1:29" x14ac:dyDescent="0.2">
      <c r="A9043" s="34" t="s">
        <v>69536</v>
      </c>
      <c r="B9043" s="34">
        <v>268</v>
      </c>
      <c r="C9043" s="34">
        <v>120</v>
      </c>
      <c r="D9043" s="34">
        <v>165</v>
      </c>
      <c r="E9043" s="34">
        <v>142</v>
      </c>
      <c r="F9043" s="34">
        <v>205</v>
      </c>
      <c r="G9043" s="34">
        <v>135</v>
      </c>
      <c r="H9043" s="34">
        <v>178</v>
      </c>
      <c r="I9043" s="34">
        <v>168</v>
      </c>
      <c r="J9043" s="34">
        <v>171</v>
      </c>
      <c r="K9043" s="34">
        <v>182</v>
      </c>
      <c r="L9043" s="34">
        <v>197</v>
      </c>
      <c r="M9043" s="34">
        <v>127</v>
      </c>
      <c r="N9043" s="34">
        <v>180</v>
      </c>
      <c r="O9043" s="34">
        <v>128</v>
      </c>
      <c r="P9043" s="34">
        <v>177</v>
      </c>
      <c r="Q9043" s="34">
        <v>257</v>
      </c>
      <c r="R9043" s="34">
        <v>274</v>
      </c>
      <c r="S9043" s="34">
        <v>206</v>
      </c>
      <c r="T9043" s="34">
        <v>202</v>
      </c>
      <c r="U9043" s="34">
        <v>180</v>
      </c>
      <c r="V9043" s="34">
        <v>180</v>
      </c>
      <c r="W9043" s="34">
        <v>238</v>
      </c>
      <c r="X9043" s="34">
        <v>213</v>
      </c>
      <c r="Y9043" s="34">
        <v>204</v>
      </c>
      <c r="Z9043" s="34">
        <v>214</v>
      </c>
      <c r="AA9043" s="34">
        <v>175</v>
      </c>
      <c r="AB9043" s="34">
        <v>244</v>
      </c>
      <c r="AC9043" s="34">
        <v>288</v>
      </c>
    </row>
    <row r="9044" spans="1:29" x14ac:dyDescent="0.2">
      <c r="A9044" s="34" t="s">
        <v>69537</v>
      </c>
      <c r="B9044" s="34">
        <v>575</v>
      </c>
      <c r="C9044" s="34">
        <v>487</v>
      </c>
      <c r="D9044" s="34">
        <v>538</v>
      </c>
      <c r="E9044" s="34">
        <v>505</v>
      </c>
      <c r="F9044" s="34">
        <v>625</v>
      </c>
      <c r="G9044" s="34">
        <v>524</v>
      </c>
      <c r="H9044" s="34">
        <v>587</v>
      </c>
      <c r="I9044" s="34">
        <v>494</v>
      </c>
      <c r="J9044" s="34">
        <v>591</v>
      </c>
      <c r="K9044" s="34">
        <v>539</v>
      </c>
      <c r="L9044" s="34">
        <v>548</v>
      </c>
      <c r="M9044" s="34">
        <v>511</v>
      </c>
      <c r="N9044" s="34">
        <v>491</v>
      </c>
      <c r="O9044" s="34">
        <v>465</v>
      </c>
      <c r="P9044" s="34">
        <v>491</v>
      </c>
      <c r="Q9044" s="34">
        <v>702</v>
      </c>
      <c r="R9044" s="34">
        <v>845</v>
      </c>
      <c r="S9044" s="34">
        <v>570</v>
      </c>
      <c r="T9044" s="34">
        <v>761</v>
      </c>
      <c r="U9044" s="34">
        <v>660</v>
      </c>
      <c r="V9044" s="34">
        <v>674</v>
      </c>
      <c r="W9044" s="34">
        <v>874</v>
      </c>
      <c r="X9044" s="34">
        <v>691</v>
      </c>
      <c r="Y9044" s="34">
        <v>824</v>
      </c>
      <c r="Z9044" s="34">
        <v>601</v>
      </c>
      <c r="AA9044" s="34">
        <v>701</v>
      </c>
      <c r="AB9044" s="34">
        <v>927</v>
      </c>
      <c r="AC9044" s="34">
        <v>1002</v>
      </c>
    </row>
    <row r="9045" spans="1:29" x14ac:dyDescent="0.2">
      <c r="A9045" s="34" t="s">
        <v>69538</v>
      </c>
      <c r="B9045" s="34">
        <v>1386</v>
      </c>
      <c r="C9045" s="34">
        <v>596</v>
      </c>
      <c r="D9045" s="34">
        <v>690</v>
      </c>
      <c r="E9045" s="34">
        <v>641</v>
      </c>
      <c r="F9045" s="34">
        <v>750</v>
      </c>
      <c r="G9045" s="34">
        <v>621</v>
      </c>
      <c r="H9045" s="34">
        <v>783</v>
      </c>
      <c r="I9045" s="34">
        <v>647</v>
      </c>
      <c r="J9045" s="34">
        <v>908</v>
      </c>
      <c r="K9045" s="34">
        <v>688</v>
      </c>
      <c r="L9045" s="34">
        <v>1195</v>
      </c>
      <c r="M9045" s="34">
        <v>567</v>
      </c>
      <c r="N9045" s="34">
        <v>677</v>
      </c>
      <c r="O9045" s="34">
        <v>644</v>
      </c>
      <c r="P9045" s="34">
        <v>918</v>
      </c>
      <c r="Q9045" s="34">
        <v>942</v>
      </c>
      <c r="R9045" s="34">
        <v>1264</v>
      </c>
      <c r="S9045" s="34">
        <v>717</v>
      </c>
      <c r="T9045" s="34">
        <v>1742</v>
      </c>
      <c r="U9045" s="34">
        <v>762</v>
      </c>
      <c r="V9045" s="34">
        <v>1201</v>
      </c>
      <c r="W9045" s="34">
        <v>1584</v>
      </c>
      <c r="X9045" s="34">
        <v>1070</v>
      </c>
      <c r="Y9045" s="34">
        <v>1280</v>
      </c>
      <c r="Z9045" s="34">
        <v>741</v>
      </c>
      <c r="AA9045" s="34">
        <v>870</v>
      </c>
      <c r="AB9045" s="34">
        <v>1670</v>
      </c>
      <c r="AC9045" s="34">
        <v>1038</v>
      </c>
    </row>
    <row r="9046" spans="1:29" x14ac:dyDescent="0.2">
      <c r="A9046" s="34" t="s">
        <v>69539</v>
      </c>
      <c r="B9046" s="34">
        <v>3</v>
      </c>
      <c r="C9046" s="34">
        <v>0</v>
      </c>
      <c r="D9046" s="34">
        <v>0</v>
      </c>
      <c r="E9046" s="34">
        <v>0</v>
      </c>
      <c r="F9046" s="34">
        <v>0</v>
      </c>
      <c r="G9046" s="34">
        <v>0</v>
      </c>
      <c r="H9046" s="34">
        <v>0</v>
      </c>
      <c r="I9046" s="34">
        <v>0</v>
      </c>
      <c r="J9046" s="34">
        <v>0</v>
      </c>
      <c r="K9046" s="34">
        <v>0</v>
      </c>
      <c r="L9046" s="34">
        <v>0</v>
      </c>
      <c r="M9046" s="34">
        <v>0</v>
      </c>
      <c r="N9046" s="34">
        <v>0</v>
      </c>
      <c r="O9046" s="34">
        <v>0</v>
      </c>
      <c r="P9046" s="34">
        <v>0</v>
      </c>
      <c r="Q9046" s="34">
        <v>0</v>
      </c>
      <c r="R9046" s="34">
        <v>0</v>
      </c>
      <c r="S9046" s="34">
        <v>0</v>
      </c>
      <c r="T9046" s="34">
        <v>0</v>
      </c>
      <c r="U9046" s="34">
        <v>0</v>
      </c>
      <c r="V9046" s="34">
        <v>0</v>
      </c>
      <c r="W9046" s="34">
        <v>0</v>
      </c>
      <c r="X9046" s="34">
        <v>0</v>
      </c>
      <c r="Y9046" s="34">
        <v>0</v>
      </c>
      <c r="Z9046" s="34">
        <v>0</v>
      </c>
      <c r="AA9046" s="34">
        <v>1</v>
      </c>
      <c r="AB9046" s="34">
        <v>0</v>
      </c>
      <c r="AC9046" s="34">
        <v>0</v>
      </c>
    </row>
    <row r="9047" spans="1:29" x14ac:dyDescent="0.2">
      <c r="A9047" s="34" t="s">
        <v>69540</v>
      </c>
      <c r="B9047" s="34">
        <v>299</v>
      </c>
      <c r="C9047" s="34">
        <v>279</v>
      </c>
      <c r="D9047" s="34">
        <v>362</v>
      </c>
      <c r="E9047" s="34">
        <v>298</v>
      </c>
      <c r="F9047" s="34">
        <v>414</v>
      </c>
      <c r="G9047" s="34">
        <v>210</v>
      </c>
      <c r="H9047" s="34">
        <v>373</v>
      </c>
      <c r="I9047" s="34">
        <v>297</v>
      </c>
      <c r="J9047" s="34">
        <v>326</v>
      </c>
      <c r="K9047" s="34">
        <v>287</v>
      </c>
      <c r="L9047" s="34">
        <v>311</v>
      </c>
      <c r="M9047" s="34">
        <v>256</v>
      </c>
      <c r="N9047" s="34">
        <v>332</v>
      </c>
      <c r="O9047" s="34">
        <v>244</v>
      </c>
      <c r="P9047" s="34">
        <v>368</v>
      </c>
      <c r="Q9047" s="34">
        <v>357</v>
      </c>
      <c r="R9047" s="34">
        <v>408</v>
      </c>
      <c r="S9047" s="34">
        <v>391</v>
      </c>
      <c r="T9047" s="34">
        <v>431</v>
      </c>
      <c r="U9047" s="34">
        <v>301</v>
      </c>
      <c r="V9047" s="34">
        <v>425</v>
      </c>
      <c r="W9047" s="34">
        <v>408</v>
      </c>
      <c r="X9047" s="34">
        <v>469</v>
      </c>
      <c r="Y9047" s="34">
        <v>337</v>
      </c>
      <c r="Z9047" s="34">
        <v>373</v>
      </c>
      <c r="AA9047" s="34">
        <v>359</v>
      </c>
      <c r="AB9047" s="34">
        <v>498</v>
      </c>
      <c r="AC9047" s="34">
        <v>468</v>
      </c>
    </row>
    <row r="9048" spans="1:29" x14ac:dyDescent="0.2">
      <c r="A9048" s="34" t="s">
        <v>69541</v>
      </c>
      <c r="B9048" s="34">
        <v>227</v>
      </c>
      <c r="C9048" s="34">
        <v>175</v>
      </c>
      <c r="D9048" s="34">
        <v>198</v>
      </c>
      <c r="E9048" s="34">
        <v>187</v>
      </c>
      <c r="F9048" s="34">
        <v>214</v>
      </c>
      <c r="G9048" s="34">
        <v>219</v>
      </c>
      <c r="H9048" s="34">
        <v>179</v>
      </c>
      <c r="I9048" s="34">
        <v>205</v>
      </c>
      <c r="J9048" s="34">
        <v>155</v>
      </c>
      <c r="K9048" s="34">
        <v>188</v>
      </c>
      <c r="L9048" s="34">
        <v>165</v>
      </c>
      <c r="M9048" s="34">
        <v>208</v>
      </c>
      <c r="N9048" s="34">
        <v>199</v>
      </c>
      <c r="O9048" s="34">
        <v>220</v>
      </c>
      <c r="P9048" s="34">
        <v>198</v>
      </c>
      <c r="Q9048" s="34">
        <v>226</v>
      </c>
      <c r="R9048" s="34">
        <v>284</v>
      </c>
      <c r="S9048" s="34">
        <v>216</v>
      </c>
      <c r="T9048" s="34">
        <v>222</v>
      </c>
      <c r="U9048" s="34">
        <v>173</v>
      </c>
      <c r="V9048" s="34">
        <v>230</v>
      </c>
      <c r="W9048" s="34">
        <v>247</v>
      </c>
      <c r="X9048" s="34">
        <v>242</v>
      </c>
      <c r="Y9048" s="34">
        <v>218</v>
      </c>
      <c r="Z9048" s="34">
        <v>188</v>
      </c>
      <c r="AA9048" s="34">
        <v>222</v>
      </c>
      <c r="AB9048" s="34">
        <v>267</v>
      </c>
      <c r="AC9048" s="34">
        <v>335</v>
      </c>
    </row>
    <row r="9049" spans="1:29" x14ac:dyDescent="0.2">
      <c r="A9049" s="34" t="s">
        <v>69542</v>
      </c>
      <c r="B9049" s="34">
        <v>170</v>
      </c>
      <c r="C9049" s="34">
        <v>146</v>
      </c>
      <c r="D9049" s="34">
        <v>210</v>
      </c>
      <c r="E9049" s="34">
        <v>164</v>
      </c>
      <c r="F9049" s="34">
        <v>184</v>
      </c>
      <c r="G9049" s="34">
        <v>154</v>
      </c>
      <c r="H9049" s="34">
        <v>207</v>
      </c>
      <c r="I9049" s="34">
        <v>151</v>
      </c>
      <c r="J9049" s="34">
        <v>232</v>
      </c>
      <c r="K9049" s="34">
        <v>165</v>
      </c>
      <c r="L9049" s="34">
        <v>183</v>
      </c>
      <c r="M9049" s="34">
        <v>113</v>
      </c>
      <c r="N9049" s="34">
        <v>173</v>
      </c>
      <c r="O9049" s="34">
        <v>187</v>
      </c>
      <c r="P9049" s="34">
        <v>185</v>
      </c>
      <c r="Q9049" s="34">
        <v>189</v>
      </c>
      <c r="R9049" s="34">
        <v>262</v>
      </c>
      <c r="S9049" s="34">
        <v>196</v>
      </c>
      <c r="T9049" s="34">
        <v>223</v>
      </c>
      <c r="U9049" s="34">
        <v>176</v>
      </c>
      <c r="V9049" s="34">
        <v>241</v>
      </c>
      <c r="W9049" s="34">
        <v>167</v>
      </c>
      <c r="X9049" s="34">
        <v>277</v>
      </c>
      <c r="Y9049" s="34">
        <v>196</v>
      </c>
      <c r="Z9049" s="34">
        <v>213</v>
      </c>
      <c r="AA9049" s="34">
        <v>223</v>
      </c>
      <c r="AB9049" s="34">
        <v>216</v>
      </c>
      <c r="AC9049" s="34">
        <v>255</v>
      </c>
    </row>
    <row r="9050" spans="1:29" x14ac:dyDescent="0.2">
      <c r="A9050" s="34" t="s">
        <v>69543</v>
      </c>
      <c r="B9050" s="34">
        <v>210</v>
      </c>
      <c r="C9050" s="34">
        <v>183</v>
      </c>
      <c r="D9050" s="34">
        <v>212</v>
      </c>
      <c r="E9050" s="34">
        <v>215</v>
      </c>
      <c r="F9050" s="34">
        <v>221</v>
      </c>
      <c r="G9050" s="34">
        <v>174</v>
      </c>
      <c r="H9050" s="34">
        <v>205</v>
      </c>
      <c r="I9050" s="34">
        <v>153</v>
      </c>
      <c r="J9050" s="34">
        <v>224</v>
      </c>
      <c r="K9050" s="34">
        <v>212</v>
      </c>
      <c r="L9050" s="34">
        <v>167</v>
      </c>
      <c r="M9050" s="34">
        <v>174</v>
      </c>
      <c r="N9050" s="34">
        <v>230</v>
      </c>
      <c r="O9050" s="34">
        <v>180</v>
      </c>
      <c r="P9050" s="34">
        <v>230</v>
      </c>
      <c r="Q9050" s="34">
        <v>266</v>
      </c>
      <c r="R9050" s="34">
        <v>242</v>
      </c>
      <c r="S9050" s="34">
        <v>237</v>
      </c>
      <c r="T9050" s="34">
        <v>204</v>
      </c>
      <c r="U9050" s="34">
        <v>176</v>
      </c>
      <c r="V9050" s="34">
        <v>220</v>
      </c>
      <c r="W9050" s="34">
        <v>239</v>
      </c>
      <c r="X9050" s="34">
        <v>201</v>
      </c>
      <c r="Y9050" s="34">
        <v>204</v>
      </c>
      <c r="Z9050" s="34">
        <v>282</v>
      </c>
      <c r="AA9050" s="34">
        <v>222</v>
      </c>
      <c r="AB9050" s="34">
        <v>278</v>
      </c>
      <c r="AC9050" s="34">
        <v>334</v>
      </c>
    </row>
    <row r="9051" spans="1:29" x14ac:dyDescent="0.2">
      <c r="A9051" s="34" t="s">
        <v>69544</v>
      </c>
      <c r="B9051" s="34">
        <v>186</v>
      </c>
      <c r="C9051" s="34">
        <v>280</v>
      </c>
      <c r="D9051" s="34">
        <v>307</v>
      </c>
      <c r="E9051" s="34">
        <v>338</v>
      </c>
      <c r="F9051" s="34">
        <v>235</v>
      </c>
      <c r="G9051" s="34">
        <v>315</v>
      </c>
      <c r="H9051" s="34">
        <v>198</v>
      </c>
      <c r="I9051" s="34">
        <v>248</v>
      </c>
      <c r="J9051" s="34">
        <v>241</v>
      </c>
      <c r="K9051" s="34">
        <v>309</v>
      </c>
      <c r="L9051" s="34">
        <v>152</v>
      </c>
      <c r="M9051" s="34">
        <v>255</v>
      </c>
      <c r="N9051" s="34">
        <v>211</v>
      </c>
      <c r="O9051" s="34">
        <v>240</v>
      </c>
      <c r="P9051" s="34">
        <v>257</v>
      </c>
      <c r="Q9051" s="34">
        <v>380</v>
      </c>
      <c r="R9051" s="34">
        <v>274</v>
      </c>
      <c r="S9051" s="34">
        <v>380</v>
      </c>
      <c r="T9051" s="34">
        <v>194</v>
      </c>
      <c r="U9051" s="34">
        <v>223</v>
      </c>
      <c r="V9051" s="34">
        <v>292</v>
      </c>
      <c r="W9051" s="34">
        <v>299</v>
      </c>
      <c r="X9051" s="34">
        <v>282</v>
      </c>
      <c r="Y9051" s="34">
        <v>317</v>
      </c>
      <c r="Z9051" s="34">
        <v>255</v>
      </c>
      <c r="AA9051" s="34">
        <v>346</v>
      </c>
      <c r="AB9051" s="34">
        <v>251</v>
      </c>
      <c r="AC9051" s="34">
        <v>498</v>
      </c>
    </row>
    <row r="9052" spans="1:29" x14ac:dyDescent="0.2">
      <c r="A9052" s="34" t="s">
        <v>69545</v>
      </c>
      <c r="B9052" s="34">
        <v>116</v>
      </c>
      <c r="C9052" s="34">
        <v>225</v>
      </c>
      <c r="D9052" s="34">
        <v>255</v>
      </c>
      <c r="E9052" s="34">
        <v>240</v>
      </c>
      <c r="F9052" s="34">
        <v>230</v>
      </c>
      <c r="G9052" s="34">
        <v>241</v>
      </c>
      <c r="H9052" s="34">
        <v>245</v>
      </c>
      <c r="I9052" s="34">
        <v>278</v>
      </c>
      <c r="J9052" s="34">
        <v>175</v>
      </c>
      <c r="K9052" s="34">
        <v>245</v>
      </c>
      <c r="L9052" s="34">
        <v>141</v>
      </c>
      <c r="M9052" s="34">
        <v>218</v>
      </c>
      <c r="N9052" s="34">
        <v>188</v>
      </c>
      <c r="O9052" s="34">
        <v>220</v>
      </c>
      <c r="P9052" s="34">
        <v>192</v>
      </c>
      <c r="Q9052" s="34">
        <v>300</v>
      </c>
      <c r="R9052" s="34">
        <v>256</v>
      </c>
      <c r="S9052" s="34">
        <v>262</v>
      </c>
      <c r="T9052" s="34">
        <v>198</v>
      </c>
      <c r="U9052" s="34">
        <v>177</v>
      </c>
      <c r="V9052" s="34">
        <v>230</v>
      </c>
      <c r="W9052" s="34">
        <v>229</v>
      </c>
      <c r="X9052" s="34">
        <v>293</v>
      </c>
      <c r="Y9052" s="34">
        <v>245</v>
      </c>
      <c r="Z9052" s="34">
        <v>220</v>
      </c>
      <c r="AA9052" s="34">
        <v>211</v>
      </c>
      <c r="AB9052" s="34">
        <v>257</v>
      </c>
      <c r="AC9052" s="34">
        <v>355</v>
      </c>
    </row>
    <row r="9053" spans="1:29" x14ac:dyDescent="0.2">
      <c r="A9053" s="34" t="s">
        <v>69546</v>
      </c>
      <c r="B9053" s="34">
        <v>213</v>
      </c>
      <c r="C9053" s="34">
        <v>514</v>
      </c>
      <c r="D9053" s="34">
        <v>240</v>
      </c>
      <c r="E9053" s="34">
        <v>504</v>
      </c>
      <c r="F9053" s="34">
        <v>253</v>
      </c>
      <c r="G9053" s="34">
        <v>484</v>
      </c>
      <c r="H9053" s="34">
        <v>223</v>
      </c>
      <c r="I9053" s="34">
        <v>528</v>
      </c>
      <c r="J9053" s="34">
        <v>217</v>
      </c>
      <c r="K9053" s="34">
        <v>612</v>
      </c>
      <c r="L9053" s="34">
        <v>173</v>
      </c>
      <c r="M9053" s="34">
        <v>441</v>
      </c>
      <c r="N9053" s="34">
        <v>208</v>
      </c>
      <c r="O9053" s="34">
        <v>448</v>
      </c>
      <c r="P9053" s="34">
        <v>222</v>
      </c>
      <c r="Q9053" s="34">
        <v>594</v>
      </c>
      <c r="R9053" s="34">
        <v>307</v>
      </c>
      <c r="S9053" s="34">
        <v>589</v>
      </c>
      <c r="T9053" s="34">
        <v>233</v>
      </c>
      <c r="U9053" s="34">
        <v>497</v>
      </c>
      <c r="V9053" s="34">
        <v>292</v>
      </c>
      <c r="W9053" s="34">
        <v>479</v>
      </c>
      <c r="X9053" s="34">
        <v>267</v>
      </c>
      <c r="Y9053" s="34">
        <v>507</v>
      </c>
      <c r="Z9053" s="34">
        <v>248</v>
      </c>
      <c r="AA9053" s="34">
        <v>501</v>
      </c>
      <c r="AB9053" s="34">
        <v>299</v>
      </c>
      <c r="AC9053" s="34">
        <v>706</v>
      </c>
    </row>
    <row r="9054" spans="1:29" x14ac:dyDescent="0.2">
      <c r="A9054" s="34" t="s">
        <v>69547</v>
      </c>
      <c r="B9054" s="34">
        <v>117</v>
      </c>
      <c r="C9054" s="34">
        <v>41</v>
      </c>
      <c r="D9054" s="34">
        <v>87</v>
      </c>
      <c r="E9054" s="34">
        <v>61</v>
      </c>
      <c r="F9054" s="34">
        <v>112</v>
      </c>
      <c r="G9054" s="34">
        <v>53</v>
      </c>
      <c r="H9054" s="34">
        <v>77</v>
      </c>
      <c r="I9054" s="34">
        <v>55</v>
      </c>
      <c r="J9054" s="34">
        <v>97</v>
      </c>
      <c r="K9054" s="34">
        <v>71</v>
      </c>
      <c r="L9054" s="34">
        <v>70</v>
      </c>
      <c r="M9054" s="34">
        <v>64</v>
      </c>
      <c r="N9054" s="34">
        <v>66</v>
      </c>
      <c r="O9054" s="34">
        <v>70</v>
      </c>
      <c r="P9054" s="34">
        <v>100</v>
      </c>
      <c r="Q9054" s="34">
        <v>91</v>
      </c>
      <c r="R9054" s="34">
        <v>131</v>
      </c>
      <c r="S9054" s="34">
        <v>95</v>
      </c>
      <c r="T9054" s="34">
        <v>135</v>
      </c>
      <c r="U9054" s="34">
        <v>61</v>
      </c>
      <c r="V9054" s="34">
        <v>80</v>
      </c>
      <c r="W9054" s="34">
        <v>87</v>
      </c>
      <c r="X9054" s="34">
        <v>110</v>
      </c>
      <c r="Y9054" s="34">
        <v>123</v>
      </c>
      <c r="Z9054" s="34">
        <v>82</v>
      </c>
      <c r="AA9054" s="34">
        <v>97</v>
      </c>
      <c r="AB9054" s="34">
        <v>123</v>
      </c>
      <c r="AC9054" s="34">
        <v>128</v>
      </c>
    </row>
    <row r="9055" spans="1:29" x14ac:dyDescent="0.2">
      <c r="A9055" s="34" t="s">
        <v>69548</v>
      </c>
      <c r="B9055" s="34">
        <v>135</v>
      </c>
      <c r="C9055" s="34">
        <v>103</v>
      </c>
      <c r="D9055" s="34">
        <v>111</v>
      </c>
      <c r="E9055" s="34">
        <v>107</v>
      </c>
      <c r="F9055" s="34">
        <v>116</v>
      </c>
      <c r="G9055" s="34">
        <v>129</v>
      </c>
      <c r="H9055" s="34">
        <v>91</v>
      </c>
      <c r="I9055" s="34">
        <v>78</v>
      </c>
      <c r="J9055" s="34">
        <v>106</v>
      </c>
      <c r="K9055" s="34">
        <v>115</v>
      </c>
      <c r="L9055" s="34">
        <v>69</v>
      </c>
      <c r="M9055" s="34">
        <v>82</v>
      </c>
      <c r="N9055" s="34">
        <v>108</v>
      </c>
      <c r="O9055" s="34">
        <v>103</v>
      </c>
      <c r="P9055" s="34">
        <v>110</v>
      </c>
      <c r="Q9055" s="34">
        <v>146</v>
      </c>
      <c r="R9055" s="34">
        <v>136</v>
      </c>
      <c r="S9055" s="34">
        <v>154</v>
      </c>
      <c r="T9055" s="34">
        <v>91</v>
      </c>
      <c r="U9055" s="34">
        <v>106</v>
      </c>
      <c r="V9055" s="34">
        <v>142</v>
      </c>
      <c r="W9055" s="34">
        <v>101</v>
      </c>
      <c r="X9055" s="34">
        <v>148</v>
      </c>
      <c r="Y9055" s="34">
        <v>110</v>
      </c>
      <c r="Z9055" s="34">
        <v>138</v>
      </c>
      <c r="AA9055" s="34">
        <v>159</v>
      </c>
      <c r="AB9055" s="34">
        <v>124</v>
      </c>
      <c r="AC9055" s="34">
        <v>149</v>
      </c>
    </row>
    <row r="9056" spans="1:29" x14ac:dyDescent="0.2">
      <c r="A9056" s="34" t="s">
        <v>69549</v>
      </c>
      <c r="B9056" s="34">
        <v>407</v>
      </c>
      <c r="C9056" s="34">
        <v>635</v>
      </c>
      <c r="D9056" s="34">
        <v>685</v>
      </c>
      <c r="E9056" s="34">
        <v>1024</v>
      </c>
      <c r="F9056" s="34">
        <v>665</v>
      </c>
      <c r="G9056" s="34">
        <v>834</v>
      </c>
      <c r="H9056" s="34">
        <v>550</v>
      </c>
      <c r="I9056" s="34">
        <v>730</v>
      </c>
      <c r="J9056" s="34">
        <v>585</v>
      </c>
      <c r="K9056" s="34">
        <v>840</v>
      </c>
      <c r="L9056" s="34">
        <v>416</v>
      </c>
      <c r="M9056" s="34">
        <v>622</v>
      </c>
      <c r="N9056" s="34">
        <v>547</v>
      </c>
      <c r="O9056" s="34">
        <v>691</v>
      </c>
      <c r="P9056" s="34">
        <v>546</v>
      </c>
      <c r="Q9056" s="34">
        <v>920</v>
      </c>
      <c r="R9056" s="34">
        <v>689</v>
      </c>
      <c r="S9056" s="34">
        <v>1000</v>
      </c>
      <c r="T9056" s="34">
        <v>577</v>
      </c>
      <c r="U9056" s="34">
        <v>707</v>
      </c>
      <c r="V9056" s="34">
        <v>787</v>
      </c>
      <c r="W9056" s="34">
        <v>793</v>
      </c>
      <c r="X9056" s="34">
        <v>776</v>
      </c>
      <c r="Y9056" s="34">
        <v>753</v>
      </c>
      <c r="Z9056" s="34">
        <v>709</v>
      </c>
      <c r="AA9056" s="34">
        <v>899</v>
      </c>
      <c r="AB9056" s="34">
        <v>533</v>
      </c>
      <c r="AC9056" s="34">
        <v>1386</v>
      </c>
    </row>
    <row r="9057" spans="1:29" x14ac:dyDescent="0.2">
      <c r="A9057" s="34" t="s">
        <v>69550</v>
      </c>
      <c r="B9057" s="34">
        <v>89</v>
      </c>
      <c r="C9057" s="34">
        <v>118</v>
      </c>
      <c r="D9057" s="34">
        <v>89</v>
      </c>
      <c r="E9057" s="34">
        <v>135</v>
      </c>
      <c r="F9057" s="34">
        <v>75</v>
      </c>
      <c r="G9057" s="34">
        <v>112</v>
      </c>
      <c r="H9057" s="34">
        <v>88</v>
      </c>
      <c r="I9057" s="34">
        <v>100</v>
      </c>
      <c r="J9057" s="34">
        <v>87</v>
      </c>
      <c r="K9057" s="34">
        <v>75</v>
      </c>
      <c r="L9057" s="34">
        <v>59</v>
      </c>
      <c r="M9057" s="34">
        <v>96</v>
      </c>
      <c r="N9057" s="34">
        <v>76</v>
      </c>
      <c r="O9057" s="34">
        <v>92</v>
      </c>
      <c r="P9057" s="34">
        <v>62</v>
      </c>
      <c r="Q9057" s="34">
        <v>110</v>
      </c>
      <c r="R9057" s="34">
        <v>93</v>
      </c>
      <c r="S9057" s="34">
        <v>119</v>
      </c>
      <c r="T9057" s="34">
        <v>51</v>
      </c>
      <c r="U9057" s="34">
        <v>85</v>
      </c>
      <c r="V9057" s="34">
        <v>89</v>
      </c>
      <c r="W9057" s="34">
        <v>84</v>
      </c>
      <c r="X9057" s="34">
        <v>85</v>
      </c>
      <c r="Y9057" s="34">
        <v>110</v>
      </c>
      <c r="Z9057" s="34">
        <v>70</v>
      </c>
      <c r="AA9057" s="34">
        <v>132</v>
      </c>
      <c r="AB9057" s="34">
        <v>122</v>
      </c>
      <c r="AC9057" s="34">
        <v>119</v>
      </c>
    </row>
    <row r="9058" spans="1:29" x14ac:dyDescent="0.2">
      <c r="A9058" s="34" t="s">
        <v>69551</v>
      </c>
      <c r="B9058" s="34">
        <v>1645</v>
      </c>
      <c r="C9058" s="34">
        <v>687</v>
      </c>
      <c r="D9058" s="34">
        <v>928</v>
      </c>
      <c r="E9058" s="34">
        <v>772</v>
      </c>
      <c r="F9058" s="34">
        <v>1085</v>
      </c>
      <c r="G9058" s="34">
        <v>775</v>
      </c>
      <c r="H9058" s="34">
        <v>1029</v>
      </c>
      <c r="I9058" s="34">
        <v>654</v>
      </c>
      <c r="J9058" s="34">
        <v>1200</v>
      </c>
      <c r="K9058" s="34">
        <v>708</v>
      </c>
      <c r="L9058" s="34">
        <v>1588</v>
      </c>
      <c r="M9058" s="34">
        <v>740</v>
      </c>
      <c r="N9058" s="34">
        <v>958</v>
      </c>
      <c r="O9058" s="34">
        <v>627</v>
      </c>
      <c r="P9058" s="34">
        <v>1104</v>
      </c>
      <c r="Q9058" s="34">
        <v>1078</v>
      </c>
      <c r="R9058" s="34">
        <v>1649</v>
      </c>
      <c r="S9058" s="34">
        <v>854</v>
      </c>
      <c r="T9058" s="34">
        <v>2096</v>
      </c>
      <c r="U9058" s="34">
        <v>866</v>
      </c>
      <c r="V9058" s="34">
        <v>1522</v>
      </c>
      <c r="W9058" s="34">
        <v>1553</v>
      </c>
      <c r="X9058" s="34">
        <v>1401</v>
      </c>
      <c r="Y9058" s="34">
        <v>1252</v>
      </c>
      <c r="Z9058" s="34">
        <v>1150</v>
      </c>
      <c r="AA9058" s="34">
        <v>942</v>
      </c>
      <c r="AB9058" s="34">
        <v>1841</v>
      </c>
      <c r="AC9058" s="34">
        <v>1325</v>
      </c>
    </row>
    <row r="9059" spans="1:29" x14ac:dyDescent="0.2">
      <c r="A9059" s="34" t="s">
        <v>69552</v>
      </c>
      <c r="B9059" s="34">
        <v>315</v>
      </c>
      <c r="C9059" s="34">
        <v>381</v>
      </c>
      <c r="D9059" s="34">
        <v>635</v>
      </c>
      <c r="E9059" s="34">
        <v>496</v>
      </c>
      <c r="F9059" s="34">
        <v>546</v>
      </c>
      <c r="G9059" s="34">
        <v>403</v>
      </c>
      <c r="H9059" s="34">
        <v>474</v>
      </c>
      <c r="I9059" s="34">
        <v>367</v>
      </c>
      <c r="J9059" s="34">
        <v>498</v>
      </c>
      <c r="K9059" s="34">
        <v>502</v>
      </c>
      <c r="L9059" s="34">
        <v>380</v>
      </c>
      <c r="M9059" s="34">
        <v>391</v>
      </c>
      <c r="N9059" s="34">
        <v>459</v>
      </c>
      <c r="O9059" s="34">
        <v>421</v>
      </c>
      <c r="P9059" s="34">
        <v>528</v>
      </c>
      <c r="Q9059" s="34">
        <v>607</v>
      </c>
      <c r="R9059" s="34">
        <v>638</v>
      </c>
      <c r="S9059" s="34">
        <v>548</v>
      </c>
      <c r="T9059" s="34">
        <v>507</v>
      </c>
      <c r="U9059" s="34">
        <v>482</v>
      </c>
      <c r="V9059" s="34">
        <v>600</v>
      </c>
      <c r="W9059" s="34">
        <v>520</v>
      </c>
      <c r="X9059" s="34">
        <v>679</v>
      </c>
      <c r="Y9059" s="34">
        <v>485</v>
      </c>
      <c r="Z9059" s="34">
        <v>593</v>
      </c>
      <c r="AA9059" s="34">
        <v>635</v>
      </c>
      <c r="AB9059" s="34">
        <v>620</v>
      </c>
      <c r="AC9059" s="34">
        <v>771</v>
      </c>
    </row>
    <row r="9060" spans="1:29" x14ac:dyDescent="0.2">
      <c r="A9060" s="34" t="s">
        <v>69553</v>
      </c>
      <c r="B9060" s="34">
        <v>241</v>
      </c>
      <c r="C9060" s="34">
        <v>366</v>
      </c>
      <c r="D9060" s="34">
        <v>393</v>
      </c>
      <c r="E9060" s="34">
        <v>349</v>
      </c>
      <c r="F9060" s="34">
        <v>368</v>
      </c>
      <c r="G9060" s="34">
        <v>374</v>
      </c>
      <c r="H9060" s="34">
        <v>329</v>
      </c>
      <c r="I9060" s="34">
        <v>303</v>
      </c>
      <c r="J9060" s="34">
        <v>310</v>
      </c>
      <c r="K9060" s="34">
        <v>310</v>
      </c>
      <c r="L9060" s="34">
        <v>210</v>
      </c>
      <c r="M9060" s="34">
        <v>244</v>
      </c>
      <c r="N9060" s="34">
        <v>257</v>
      </c>
      <c r="O9060" s="34">
        <v>284</v>
      </c>
      <c r="P9060" s="34">
        <v>267</v>
      </c>
      <c r="Q9060" s="34">
        <v>335</v>
      </c>
      <c r="R9060" s="34">
        <v>334</v>
      </c>
      <c r="S9060" s="34">
        <v>357</v>
      </c>
      <c r="T9060" s="34">
        <v>250</v>
      </c>
      <c r="U9060" s="34">
        <v>290</v>
      </c>
      <c r="V9060" s="34">
        <v>394</v>
      </c>
      <c r="W9060" s="34">
        <v>312</v>
      </c>
      <c r="X9060" s="34">
        <v>425</v>
      </c>
      <c r="Y9060" s="34">
        <v>317</v>
      </c>
      <c r="Z9060" s="34">
        <v>376</v>
      </c>
      <c r="AA9060" s="34">
        <v>366</v>
      </c>
      <c r="AB9060" s="34">
        <v>293</v>
      </c>
      <c r="AC9060" s="34">
        <v>457</v>
      </c>
    </row>
    <row r="9061" spans="1:29" x14ac:dyDescent="0.2">
      <c r="A9061" s="34" t="s">
        <v>69554</v>
      </c>
      <c r="B9061" s="34">
        <v>297</v>
      </c>
      <c r="C9061" s="34">
        <v>309</v>
      </c>
      <c r="D9061" s="34">
        <v>403</v>
      </c>
      <c r="E9061" s="34">
        <v>294</v>
      </c>
      <c r="F9061" s="34">
        <v>370</v>
      </c>
      <c r="G9061" s="34">
        <v>384</v>
      </c>
      <c r="H9061" s="34">
        <v>403</v>
      </c>
      <c r="I9061" s="34">
        <v>324</v>
      </c>
      <c r="J9061" s="34">
        <v>414</v>
      </c>
      <c r="K9061" s="34">
        <v>324</v>
      </c>
      <c r="L9061" s="34">
        <v>394</v>
      </c>
      <c r="M9061" s="34">
        <v>296</v>
      </c>
      <c r="N9061" s="34">
        <v>383</v>
      </c>
      <c r="O9061" s="34">
        <v>301</v>
      </c>
      <c r="P9061" s="34">
        <v>389</v>
      </c>
      <c r="Q9061" s="34">
        <v>481</v>
      </c>
      <c r="R9061" s="34">
        <v>573</v>
      </c>
      <c r="S9061" s="34">
        <v>329</v>
      </c>
      <c r="T9061" s="34">
        <v>579</v>
      </c>
      <c r="U9061" s="34">
        <v>351</v>
      </c>
      <c r="V9061" s="34">
        <v>511</v>
      </c>
      <c r="W9061" s="34">
        <v>476</v>
      </c>
      <c r="X9061" s="34">
        <v>478</v>
      </c>
      <c r="Y9061" s="34">
        <v>396</v>
      </c>
      <c r="Z9061" s="34">
        <v>388</v>
      </c>
      <c r="AA9061" s="34">
        <v>401</v>
      </c>
      <c r="AB9061" s="34">
        <v>566</v>
      </c>
      <c r="AC9061" s="34">
        <v>519</v>
      </c>
    </row>
    <row r="9062" spans="1:29" x14ac:dyDescent="0.2">
      <c r="A9062" s="34" t="s">
        <v>69555</v>
      </c>
      <c r="B9062" s="34">
        <v>120</v>
      </c>
      <c r="C9062" s="34">
        <v>242</v>
      </c>
      <c r="D9062" s="34">
        <v>219</v>
      </c>
      <c r="E9062" s="34">
        <v>306</v>
      </c>
      <c r="F9062" s="34">
        <v>198</v>
      </c>
      <c r="G9062" s="34">
        <v>255</v>
      </c>
      <c r="H9062" s="34">
        <v>179</v>
      </c>
      <c r="I9062" s="34">
        <v>220</v>
      </c>
      <c r="J9062" s="34">
        <v>190</v>
      </c>
      <c r="K9062" s="34">
        <v>215</v>
      </c>
      <c r="L9062" s="34">
        <v>127</v>
      </c>
      <c r="M9062" s="34">
        <v>195</v>
      </c>
      <c r="N9062" s="34">
        <v>149</v>
      </c>
      <c r="O9062" s="34">
        <v>236</v>
      </c>
      <c r="P9062" s="34">
        <v>159</v>
      </c>
      <c r="Q9062" s="34">
        <v>276</v>
      </c>
      <c r="R9062" s="34">
        <v>234</v>
      </c>
      <c r="S9062" s="34">
        <v>292</v>
      </c>
      <c r="T9062" s="34">
        <v>163</v>
      </c>
      <c r="U9062" s="34">
        <v>228</v>
      </c>
      <c r="V9062" s="34">
        <v>248</v>
      </c>
      <c r="W9062" s="34">
        <v>215</v>
      </c>
      <c r="X9062" s="34">
        <v>285</v>
      </c>
      <c r="Y9062" s="34">
        <v>165</v>
      </c>
      <c r="Z9062" s="34">
        <v>187</v>
      </c>
      <c r="AA9062" s="34">
        <v>197</v>
      </c>
      <c r="AB9062" s="34">
        <v>205</v>
      </c>
      <c r="AC9062" s="34">
        <v>389</v>
      </c>
    </row>
    <row r="9063" spans="1:29" x14ac:dyDescent="0.2">
      <c r="A9063" s="34" t="s">
        <v>69556</v>
      </c>
      <c r="B9063" s="34">
        <v>184</v>
      </c>
      <c r="C9063" s="34">
        <v>346</v>
      </c>
      <c r="D9063" s="34">
        <v>355</v>
      </c>
      <c r="E9063" s="34">
        <v>331</v>
      </c>
      <c r="F9063" s="34">
        <v>324</v>
      </c>
      <c r="G9063" s="34">
        <v>389</v>
      </c>
      <c r="H9063" s="34">
        <v>276</v>
      </c>
      <c r="I9063" s="34">
        <v>277</v>
      </c>
      <c r="J9063" s="34">
        <v>226</v>
      </c>
      <c r="K9063" s="34">
        <v>295</v>
      </c>
      <c r="L9063" s="34">
        <v>175</v>
      </c>
      <c r="M9063" s="34">
        <v>276</v>
      </c>
      <c r="N9063" s="34">
        <v>290</v>
      </c>
      <c r="O9063" s="34">
        <v>302</v>
      </c>
      <c r="P9063" s="34">
        <v>295</v>
      </c>
      <c r="Q9063" s="34">
        <v>425</v>
      </c>
      <c r="R9063" s="34">
        <v>320</v>
      </c>
      <c r="S9063" s="34">
        <v>376</v>
      </c>
      <c r="T9063" s="34">
        <v>260</v>
      </c>
      <c r="U9063" s="34">
        <v>282</v>
      </c>
      <c r="V9063" s="34">
        <v>306</v>
      </c>
      <c r="W9063" s="34">
        <v>295</v>
      </c>
      <c r="X9063" s="34">
        <v>346</v>
      </c>
      <c r="Y9063" s="34">
        <v>290</v>
      </c>
      <c r="Z9063" s="34">
        <v>364</v>
      </c>
      <c r="AA9063" s="34">
        <v>386</v>
      </c>
      <c r="AB9063" s="34">
        <v>267</v>
      </c>
      <c r="AC9063" s="34">
        <v>507</v>
      </c>
    </row>
    <row r="9064" spans="1:29" x14ac:dyDescent="0.2">
      <c r="A9064" s="34" t="s">
        <v>69557</v>
      </c>
      <c r="B9064" s="34">
        <v>77</v>
      </c>
      <c r="C9064" s="34">
        <v>48</v>
      </c>
      <c r="D9064" s="34">
        <v>34</v>
      </c>
      <c r="E9064" s="34">
        <v>45</v>
      </c>
      <c r="F9064" s="34">
        <v>58</v>
      </c>
      <c r="G9064" s="34">
        <v>42</v>
      </c>
      <c r="H9064" s="34">
        <v>56</v>
      </c>
      <c r="I9064" s="34">
        <v>33</v>
      </c>
      <c r="J9064" s="34">
        <v>57</v>
      </c>
      <c r="K9064" s="34">
        <v>45</v>
      </c>
      <c r="L9064" s="34">
        <v>42</v>
      </c>
      <c r="M9064" s="34">
        <v>66</v>
      </c>
      <c r="N9064" s="34">
        <v>51</v>
      </c>
      <c r="O9064" s="34">
        <v>60</v>
      </c>
      <c r="P9064" s="34">
        <v>69</v>
      </c>
      <c r="Q9064" s="34">
        <v>59</v>
      </c>
      <c r="R9064" s="34">
        <v>47</v>
      </c>
      <c r="S9064" s="34">
        <v>63</v>
      </c>
      <c r="T9064" s="34">
        <v>53</v>
      </c>
      <c r="U9064" s="34">
        <v>78</v>
      </c>
      <c r="V9064" s="34">
        <v>47</v>
      </c>
      <c r="W9064" s="34">
        <v>40</v>
      </c>
      <c r="X9064" s="34">
        <v>47</v>
      </c>
      <c r="Y9064" s="34">
        <v>71</v>
      </c>
      <c r="Z9064" s="34">
        <v>39</v>
      </c>
      <c r="AA9064" s="34">
        <v>42</v>
      </c>
      <c r="AB9064" s="34">
        <v>47</v>
      </c>
      <c r="AC9064" s="34">
        <v>79</v>
      </c>
    </row>
    <row r="9065" spans="1:29" x14ac:dyDescent="0.2">
      <c r="A9065" s="34" t="s">
        <v>69558</v>
      </c>
      <c r="B9065" s="34">
        <v>225</v>
      </c>
      <c r="C9065" s="34">
        <v>226</v>
      </c>
      <c r="D9065" s="34">
        <v>302</v>
      </c>
      <c r="E9065" s="34">
        <v>361</v>
      </c>
      <c r="F9065" s="34">
        <v>272</v>
      </c>
      <c r="G9065" s="34">
        <v>284</v>
      </c>
      <c r="H9065" s="34">
        <v>240</v>
      </c>
      <c r="I9065" s="34">
        <v>291</v>
      </c>
      <c r="J9065" s="34">
        <v>262</v>
      </c>
      <c r="K9065" s="34">
        <v>270</v>
      </c>
      <c r="L9065" s="34">
        <v>205</v>
      </c>
      <c r="M9065" s="34">
        <v>232</v>
      </c>
      <c r="N9065" s="34">
        <v>258</v>
      </c>
      <c r="O9065" s="34">
        <v>218</v>
      </c>
      <c r="P9065" s="34">
        <v>251</v>
      </c>
      <c r="Q9065" s="34">
        <v>360</v>
      </c>
      <c r="R9065" s="34">
        <v>344</v>
      </c>
      <c r="S9065" s="34">
        <v>330</v>
      </c>
      <c r="T9065" s="34">
        <v>325</v>
      </c>
      <c r="U9065" s="34">
        <v>251</v>
      </c>
      <c r="V9065" s="34">
        <v>379</v>
      </c>
      <c r="W9065" s="34">
        <v>337</v>
      </c>
      <c r="X9065" s="34">
        <v>272</v>
      </c>
      <c r="Y9065" s="34">
        <v>299</v>
      </c>
      <c r="Z9065" s="34">
        <v>308</v>
      </c>
      <c r="AA9065" s="34">
        <v>365</v>
      </c>
      <c r="AB9065" s="34">
        <v>365</v>
      </c>
      <c r="AC9065" s="34">
        <v>409</v>
      </c>
    </row>
    <row r="9066" spans="1:29" x14ac:dyDescent="0.2">
      <c r="A9066" s="34" t="s">
        <v>69559</v>
      </c>
      <c r="B9066" s="34">
        <v>255</v>
      </c>
      <c r="C9066" s="34">
        <v>251</v>
      </c>
      <c r="D9066" s="34">
        <v>307</v>
      </c>
      <c r="E9066" s="34">
        <v>283</v>
      </c>
      <c r="F9066" s="34">
        <v>255</v>
      </c>
      <c r="G9066" s="34">
        <v>228</v>
      </c>
      <c r="H9066" s="34">
        <v>271</v>
      </c>
      <c r="I9066" s="34">
        <v>248</v>
      </c>
      <c r="J9066" s="34">
        <v>189</v>
      </c>
      <c r="K9066" s="34">
        <v>286</v>
      </c>
      <c r="L9066" s="34">
        <v>125</v>
      </c>
      <c r="M9066" s="34">
        <v>203</v>
      </c>
      <c r="N9066" s="34">
        <v>214</v>
      </c>
      <c r="O9066" s="34">
        <v>188</v>
      </c>
      <c r="P9066" s="34">
        <v>243</v>
      </c>
      <c r="Q9066" s="34">
        <v>277</v>
      </c>
      <c r="R9066" s="34">
        <v>303</v>
      </c>
      <c r="S9066" s="34">
        <v>284</v>
      </c>
      <c r="T9066" s="34">
        <v>215</v>
      </c>
      <c r="U9066" s="34">
        <v>223</v>
      </c>
      <c r="V9066" s="34">
        <v>296</v>
      </c>
      <c r="W9066" s="34">
        <v>251</v>
      </c>
      <c r="X9066" s="34">
        <v>256</v>
      </c>
      <c r="Y9066" s="34">
        <v>216</v>
      </c>
      <c r="Z9066" s="34">
        <v>316</v>
      </c>
      <c r="AA9066" s="34">
        <v>330</v>
      </c>
      <c r="AB9066" s="34">
        <v>233</v>
      </c>
      <c r="AC9066" s="34">
        <v>379</v>
      </c>
    </row>
    <row r="9067" spans="1:29" x14ac:dyDescent="0.2">
      <c r="A9067" s="34" t="s">
        <v>69560</v>
      </c>
      <c r="B9067" s="34">
        <v>32</v>
      </c>
      <c r="C9067" s="34">
        <v>49</v>
      </c>
      <c r="D9067" s="34">
        <v>50</v>
      </c>
      <c r="E9067" s="34">
        <v>16</v>
      </c>
      <c r="F9067" s="34">
        <v>34</v>
      </c>
      <c r="G9067" s="34">
        <v>28</v>
      </c>
      <c r="H9067" s="34">
        <v>33</v>
      </c>
      <c r="I9067" s="34">
        <v>22</v>
      </c>
      <c r="J9067" s="34">
        <v>25</v>
      </c>
      <c r="K9067" s="34">
        <v>24</v>
      </c>
      <c r="L9067" s="34">
        <v>47</v>
      </c>
      <c r="M9067" s="34">
        <v>31</v>
      </c>
      <c r="N9067" s="34">
        <v>33</v>
      </c>
      <c r="O9067" s="34">
        <v>32</v>
      </c>
      <c r="P9067" s="34">
        <v>32</v>
      </c>
      <c r="Q9067" s="34">
        <v>55</v>
      </c>
      <c r="R9067" s="34">
        <v>42</v>
      </c>
      <c r="S9067" s="34">
        <v>25</v>
      </c>
      <c r="T9067" s="34">
        <v>28</v>
      </c>
      <c r="U9067" s="34">
        <v>39</v>
      </c>
      <c r="V9067" s="34">
        <v>20</v>
      </c>
      <c r="W9067" s="34">
        <v>25</v>
      </c>
      <c r="X9067" s="34">
        <v>44</v>
      </c>
      <c r="Y9067" s="34">
        <v>29</v>
      </c>
      <c r="Z9067" s="34">
        <v>38</v>
      </c>
      <c r="AA9067" s="34">
        <v>28</v>
      </c>
      <c r="AB9067" s="34">
        <v>42</v>
      </c>
      <c r="AC9067" s="34">
        <v>49</v>
      </c>
    </row>
    <row r="9068" spans="1:29" x14ac:dyDescent="0.2">
      <c r="A9068" s="34" t="s">
        <v>69561</v>
      </c>
      <c r="B9068" s="34">
        <v>170</v>
      </c>
      <c r="C9068" s="34">
        <v>157</v>
      </c>
      <c r="D9068" s="34">
        <v>194</v>
      </c>
      <c r="E9068" s="34">
        <v>186</v>
      </c>
      <c r="F9068" s="34">
        <v>194</v>
      </c>
      <c r="G9068" s="34">
        <v>197</v>
      </c>
      <c r="H9068" s="34">
        <v>161</v>
      </c>
      <c r="I9068" s="34">
        <v>117</v>
      </c>
      <c r="J9068" s="34">
        <v>181</v>
      </c>
      <c r="K9068" s="34">
        <v>156</v>
      </c>
      <c r="L9068" s="34">
        <v>126</v>
      </c>
      <c r="M9068" s="34">
        <v>121</v>
      </c>
      <c r="N9068" s="34">
        <v>144</v>
      </c>
      <c r="O9068" s="34">
        <v>116</v>
      </c>
      <c r="P9068" s="34">
        <v>155</v>
      </c>
      <c r="Q9068" s="34">
        <v>182</v>
      </c>
      <c r="R9068" s="34">
        <v>239</v>
      </c>
      <c r="S9068" s="34">
        <v>201</v>
      </c>
      <c r="T9068" s="34">
        <v>165</v>
      </c>
      <c r="U9068" s="34">
        <v>138</v>
      </c>
      <c r="V9068" s="34">
        <v>207</v>
      </c>
      <c r="W9068" s="34">
        <v>153</v>
      </c>
      <c r="X9068" s="34">
        <v>233</v>
      </c>
      <c r="Y9068" s="34">
        <v>163</v>
      </c>
      <c r="Z9068" s="34">
        <v>195</v>
      </c>
      <c r="AA9068" s="34">
        <v>186</v>
      </c>
      <c r="AB9068" s="34">
        <v>247</v>
      </c>
      <c r="AC9068" s="34">
        <v>232</v>
      </c>
    </row>
    <row r="9069" spans="1:29" x14ac:dyDescent="0.2">
      <c r="A9069" s="34" t="s">
        <v>69562</v>
      </c>
      <c r="B9069" s="34">
        <v>227</v>
      </c>
      <c r="C9069" s="34">
        <v>142</v>
      </c>
      <c r="D9069" s="34">
        <v>192</v>
      </c>
      <c r="E9069" s="34">
        <v>156</v>
      </c>
      <c r="F9069" s="34">
        <v>219</v>
      </c>
      <c r="G9069" s="34">
        <v>138</v>
      </c>
      <c r="H9069" s="34">
        <v>198</v>
      </c>
      <c r="I9069" s="34">
        <v>184</v>
      </c>
      <c r="J9069" s="34">
        <v>214</v>
      </c>
      <c r="K9069" s="34">
        <v>136</v>
      </c>
      <c r="L9069" s="34">
        <v>161</v>
      </c>
      <c r="M9069" s="34">
        <v>160</v>
      </c>
      <c r="N9069" s="34">
        <v>184</v>
      </c>
      <c r="O9069" s="34">
        <v>154</v>
      </c>
      <c r="P9069" s="34">
        <v>209</v>
      </c>
      <c r="Q9069" s="34">
        <v>173</v>
      </c>
      <c r="R9069" s="34">
        <v>308</v>
      </c>
      <c r="S9069" s="34">
        <v>202</v>
      </c>
      <c r="T9069" s="34">
        <v>199</v>
      </c>
      <c r="U9069" s="34">
        <v>207</v>
      </c>
      <c r="V9069" s="34">
        <v>257</v>
      </c>
      <c r="W9069" s="34">
        <v>209</v>
      </c>
      <c r="X9069" s="34">
        <v>207</v>
      </c>
      <c r="Y9069" s="34">
        <v>208</v>
      </c>
      <c r="Z9069" s="34">
        <v>174</v>
      </c>
      <c r="AA9069" s="34">
        <v>219</v>
      </c>
      <c r="AB9069" s="34">
        <v>287</v>
      </c>
      <c r="AC9069" s="34">
        <v>270</v>
      </c>
    </row>
    <row r="9070" spans="1:29" x14ac:dyDescent="0.2">
      <c r="A9070" s="34" t="s">
        <v>69563</v>
      </c>
      <c r="B9070" s="34">
        <v>150</v>
      </c>
      <c r="C9070" s="34">
        <v>116</v>
      </c>
      <c r="D9070" s="34">
        <v>115</v>
      </c>
      <c r="E9070" s="34">
        <v>142</v>
      </c>
      <c r="F9070" s="34">
        <v>149</v>
      </c>
      <c r="G9070" s="34">
        <v>121</v>
      </c>
      <c r="H9070" s="34">
        <v>148</v>
      </c>
      <c r="I9070" s="34">
        <v>121</v>
      </c>
      <c r="J9070" s="34">
        <v>126</v>
      </c>
      <c r="K9070" s="34">
        <v>129</v>
      </c>
      <c r="L9070" s="34">
        <v>87</v>
      </c>
      <c r="M9070" s="34">
        <v>134</v>
      </c>
      <c r="N9070" s="34">
        <v>118</v>
      </c>
      <c r="O9070" s="34">
        <v>132</v>
      </c>
      <c r="P9070" s="34">
        <v>137</v>
      </c>
      <c r="Q9070" s="34">
        <v>151</v>
      </c>
      <c r="R9070" s="34">
        <v>164</v>
      </c>
      <c r="S9070" s="34">
        <v>140</v>
      </c>
      <c r="T9070" s="34">
        <v>142</v>
      </c>
      <c r="U9070" s="34">
        <v>134</v>
      </c>
      <c r="V9070" s="34">
        <v>141</v>
      </c>
      <c r="W9070" s="34">
        <v>137</v>
      </c>
      <c r="X9070" s="34">
        <v>189</v>
      </c>
      <c r="Y9070" s="34">
        <v>171</v>
      </c>
      <c r="Z9070" s="34">
        <v>154</v>
      </c>
      <c r="AA9070" s="34">
        <v>146</v>
      </c>
      <c r="AB9070" s="34">
        <v>182</v>
      </c>
      <c r="AC9070" s="34">
        <v>183</v>
      </c>
    </row>
    <row r="9071" spans="1:29" x14ac:dyDescent="0.2">
      <c r="A9071" s="34" t="s">
        <v>69564</v>
      </c>
      <c r="B9071" s="34">
        <v>170</v>
      </c>
      <c r="C9071" s="34">
        <v>197</v>
      </c>
      <c r="D9071" s="34">
        <v>192</v>
      </c>
      <c r="E9071" s="34">
        <v>176</v>
      </c>
      <c r="F9071" s="34">
        <v>230</v>
      </c>
      <c r="G9071" s="34">
        <v>152</v>
      </c>
      <c r="H9071" s="34">
        <v>190</v>
      </c>
      <c r="I9071" s="34">
        <v>185</v>
      </c>
      <c r="J9071" s="34">
        <v>211</v>
      </c>
      <c r="K9071" s="34">
        <v>270</v>
      </c>
      <c r="L9071" s="34">
        <v>184</v>
      </c>
      <c r="M9071" s="34">
        <v>189</v>
      </c>
      <c r="N9071" s="34">
        <v>194</v>
      </c>
      <c r="O9071" s="34">
        <v>181</v>
      </c>
      <c r="P9071" s="34">
        <v>240</v>
      </c>
      <c r="Q9071" s="34">
        <v>211</v>
      </c>
      <c r="R9071" s="34">
        <v>245</v>
      </c>
      <c r="S9071" s="34">
        <v>182</v>
      </c>
      <c r="T9071" s="34">
        <v>300</v>
      </c>
      <c r="U9071" s="34">
        <v>200</v>
      </c>
      <c r="V9071" s="34">
        <v>213</v>
      </c>
      <c r="W9071" s="34">
        <v>202</v>
      </c>
      <c r="X9071" s="34">
        <v>269</v>
      </c>
      <c r="Y9071" s="34">
        <v>254</v>
      </c>
      <c r="Z9071" s="34">
        <v>221</v>
      </c>
      <c r="AA9071" s="34">
        <v>252</v>
      </c>
      <c r="AB9071" s="34">
        <v>307</v>
      </c>
      <c r="AC9071" s="34">
        <v>349</v>
      </c>
    </row>
    <row r="9072" spans="1:29" x14ac:dyDescent="0.2">
      <c r="A9072" s="34" t="s">
        <v>69565</v>
      </c>
      <c r="B9072" s="34">
        <v>324</v>
      </c>
      <c r="C9072" s="34">
        <v>296</v>
      </c>
      <c r="D9072" s="34">
        <v>267</v>
      </c>
      <c r="E9072" s="34">
        <v>315</v>
      </c>
      <c r="F9072" s="34">
        <v>325</v>
      </c>
      <c r="G9072" s="34">
        <v>340</v>
      </c>
      <c r="H9072" s="34">
        <v>334</v>
      </c>
      <c r="I9072" s="34">
        <v>279</v>
      </c>
      <c r="J9072" s="34">
        <v>263</v>
      </c>
      <c r="K9072" s="34">
        <v>336</v>
      </c>
      <c r="L9072" s="34">
        <v>286</v>
      </c>
      <c r="M9072" s="34">
        <v>292</v>
      </c>
      <c r="N9072" s="34">
        <v>273</v>
      </c>
      <c r="O9072" s="34">
        <v>263</v>
      </c>
      <c r="P9072" s="34">
        <v>303</v>
      </c>
      <c r="Q9072" s="34">
        <v>429</v>
      </c>
      <c r="R9072" s="34">
        <v>396</v>
      </c>
      <c r="S9072" s="34">
        <v>373</v>
      </c>
      <c r="T9072" s="34">
        <v>312</v>
      </c>
      <c r="U9072" s="34">
        <v>289</v>
      </c>
      <c r="V9072" s="34">
        <v>272</v>
      </c>
      <c r="W9072" s="34">
        <v>456</v>
      </c>
      <c r="X9072" s="34">
        <v>362</v>
      </c>
      <c r="Y9072" s="34">
        <v>376</v>
      </c>
      <c r="Z9072" s="34">
        <v>373</v>
      </c>
      <c r="AA9072" s="34">
        <v>409</v>
      </c>
      <c r="AB9072" s="34">
        <v>479</v>
      </c>
      <c r="AC9072" s="34">
        <v>571</v>
      </c>
    </row>
    <row r="9073" spans="1:29" x14ac:dyDescent="0.2">
      <c r="A9073" s="34" t="s">
        <v>69566</v>
      </c>
      <c r="B9073" s="34">
        <v>137</v>
      </c>
      <c r="C9073" s="34">
        <v>178</v>
      </c>
      <c r="D9073" s="34">
        <v>204</v>
      </c>
      <c r="E9073" s="34">
        <v>227</v>
      </c>
      <c r="F9073" s="34">
        <v>159</v>
      </c>
      <c r="G9073" s="34">
        <v>224</v>
      </c>
      <c r="H9073" s="34">
        <v>194</v>
      </c>
      <c r="I9073" s="34">
        <v>218</v>
      </c>
      <c r="J9073" s="34">
        <v>153</v>
      </c>
      <c r="K9073" s="34">
        <v>203</v>
      </c>
      <c r="L9073" s="34">
        <v>136</v>
      </c>
      <c r="M9073" s="34">
        <v>174</v>
      </c>
      <c r="N9073" s="34">
        <v>156</v>
      </c>
      <c r="O9073" s="34">
        <v>156</v>
      </c>
      <c r="P9073" s="34">
        <v>139</v>
      </c>
      <c r="Q9073" s="34">
        <v>272</v>
      </c>
      <c r="R9073" s="34">
        <v>196</v>
      </c>
      <c r="S9073" s="34">
        <v>242</v>
      </c>
      <c r="T9073" s="34">
        <v>136</v>
      </c>
      <c r="U9073" s="34">
        <v>211</v>
      </c>
      <c r="V9073" s="34">
        <v>224</v>
      </c>
      <c r="W9073" s="34">
        <v>223</v>
      </c>
      <c r="X9073" s="34">
        <v>200</v>
      </c>
      <c r="Y9073" s="34">
        <v>198</v>
      </c>
      <c r="Z9073" s="34">
        <v>191</v>
      </c>
      <c r="AA9073" s="34">
        <v>307</v>
      </c>
      <c r="AB9073" s="34">
        <v>206</v>
      </c>
      <c r="AC9073" s="34">
        <v>342</v>
      </c>
    </row>
    <row r="9074" spans="1:29" x14ac:dyDescent="0.2">
      <c r="A9074" s="34" t="s">
        <v>69567</v>
      </c>
      <c r="B9074" s="34">
        <v>264</v>
      </c>
      <c r="C9074" s="34">
        <v>328</v>
      </c>
      <c r="D9074" s="34">
        <v>463</v>
      </c>
      <c r="E9074" s="34">
        <v>306</v>
      </c>
      <c r="F9074" s="34">
        <v>446</v>
      </c>
      <c r="G9074" s="34">
        <v>372</v>
      </c>
      <c r="H9074" s="34">
        <v>382</v>
      </c>
      <c r="I9074" s="34">
        <v>359</v>
      </c>
      <c r="J9074" s="34">
        <v>382</v>
      </c>
      <c r="K9074" s="34">
        <v>383</v>
      </c>
      <c r="L9074" s="34">
        <v>316</v>
      </c>
      <c r="M9074" s="34">
        <v>295</v>
      </c>
      <c r="N9074" s="34">
        <v>359</v>
      </c>
      <c r="O9074" s="34">
        <v>277</v>
      </c>
      <c r="P9074" s="34">
        <v>409</v>
      </c>
      <c r="Q9074" s="34">
        <v>449</v>
      </c>
      <c r="R9074" s="34">
        <v>520</v>
      </c>
      <c r="S9074" s="34">
        <v>427</v>
      </c>
      <c r="T9074" s="34">
        <v>397</v>
      </c>
      <c r="U9074" s="34">
        <v>341</v>
      </c>
      <c r="V9074" s="34">
        <v>446</v>
      </c>
      <c r="W9074" s="34">
        <v>444</v>
      </c>
      <c r="X9074" s="34">
        <v>497</v>
      </c>
      <c r="Y9074" s="34">
        <v>422</v>
      </c>
      <c r="Z9074" s="34">
        <v>488</v>
      </c>
      <c r="AA9074" s="34">
        <v>412</v>
      </c>
      <c r="AB9074" s="34">
        <v>537</v>
      </c>
      <c r="AC9074" s="34">
        <v>566</v>
      </c>
    </row>
    <row r="9075" spans="1:29" x14ac:dyDescent="0.2">
      <c r="A9075" s="34" t="s">
        <v>69568</v>
      </c>
      <c r="B9075" s="34">
        <v>129</v>
      </c>
      <c r="C9075" s="34">
        <v>121</v>
      </c>
      <c r="D9075" s="34">
        <v>149</v>
      </c>
      <c r="E9075" s="34">
        <v>129</v>
      </c>
      <c r="F9075" s="34">
        <v>152</v>
      </c>
      <c r="G9075" s="34">
        <v>140</v>
      </c>
      <c r="H9075" s="34">
        <v>122</v>
      </c>
      <c r="I9075" s="34">
        <v>127</v>
      </c>
      <c r="J9075" s="34">
        <v>117</v>
      </c>
      <c r="K9075" s="34">
        <v>184</v>
      </c>
      <c r="L9075" s="34">
        <v>116</v>
      </c>
      <c r="M9075" s="34">
        <v>86</v>
      </c>
      <c r="N9075" s="34">
        <v>128</v>
      </c>
      <c r="O9075" s="34">
        <v>118</v>
      </c>
      <c r="P9075" s="34">
        <v>159</v>
      </c>
      <c r="Q9075" s="34">
        <v>213</v>
      </c>
      <c r="R9075" s="34">
        <v>165</v>
      </c>
      <c r="S9075" s="34">
        <v>156</v>
      </c>
      <c r="T9075" s="34">
        <v>154</v>
      </c>
      <c r="U9075" s="34">
        <v>119</v>
      </c>
      <c r="V9075" s="34">
        <v>174</v>
      </c>
      <c r="W9075" s="34">
        <v>167</v>
      </c>
      <c r="X9075" s="34">
        <v>202</v>
      </c>
      <c r="Y9075" s="34">
        <v>142</v>
      </c>
      <c r="Z9075" s="34">
        <v>183</v>
      </c>
      <c r="AA9075" s="34">
        <v>189</v>
      </c>
      <c r="AB9075" s="34">
        <v>170</v>
      </c>
      <c r="AC9075" s="34">
        <v>190</v>
      </c>
    </row>
    <row r="9076" spans="1:29" x14ac:dyDescent="0.2">
      <c r="A9076" s="34" t="s">
        <v>69569</v>
      </c>
      <c r="B9076" s="34">
        <v>232</v>
      </c>
      <c r="C9076" s="34">
        <v>268</v>
      </c>
      <c r="D9076" s="34">
        <v>332</v>
      </c>
      <c r="E9076" s="34">
        <v>301</v>
      </c>
      <c r="F9076" s="34">
        <v>361</v>
      </c>
      <c r="G9076" s="34">
        <v>289</v>
      </c>
      <c r="H9076" s="34">
        <v>275</v>
      </c>
      <c r="I9076" s="34">
        <v>245</v>
      </c>
      <c r="J9076" s="34">
        <v>284</v>
      </c>
      <c r="K9076" s="34">
        <v>311</v>
      </c>
      <c r="L9076" s="34">
        <v>276</v>
      </c>
      <c r="M9076" s="34">
        <v>234</v>
      </c>
      <c r="N9076" s="34">
        <v>218</v>
      </c>
      <c r="O9076" s="34">
        <v>227</v>
      </c>
      <c r="P9076" s="34">
        <v>292</v>
      </c>
      <c r="Q9076" s="34">
        <v>451</v>
      </c>
      <c r="R9076" s="34">
        <v>379</v>
      </c>
      <c r="S9076" s="34">
        <v>354</v>
      </c>
      <c r="T9076" s="34">
        <v>367</v>
      </c>
      <c r="U9076" s="34">
        <v>332</v>
      </c>
      <c r="V9076" s="34">
        <v>345</v>
      </c>
      <c r="W9076" s="34">
        <v>418</v>
      </c>
      <c r="X9076" s="34">
        <v>410</v>
      </c>
      <c r="Y9076" s="34">
        <v>347</v>
      </c>
      <c r="Z9076" s="34">
        <v>327</v>
      </c>
      <c r="AA9076" s="34">
        <v>377</v>
      </c>
      <c r="AB9076" s="34">
        <v>459</v>
      </c>
      <c r="AC9076" s="34">
        <v>433</v>
      </c>
    </row>
    <row r="9077" spans="1:29" x14ac:dyDescent="0.2">
      <c r="A9077" s="34" t="s">
        <v>69570</v>
      </c>
      <c r="B9077" s="34">
        <v>146</v>
      </c>
      <c r="C9077" s="34">
        <v>174</v>
      </c>
      <c r="D9077" s="34">
        <v>185</v>
      </c>
      <c r="E9077" s="34">
        <v>174</v>
      </c>
      <c r="F9077" s="34">
        <v>244</v>
      </c>
      <c r="G9077" s="34">
        <v>135</v>
      </c>
      <c r="H9077" s="34">
        <v>197</v>
      </c>
      <c r="I9077" s="34">
        <v>193</v>
      </c>
      <c r="J9077" s="34">
        <v>177</v>
      </c>
      <c r="K9077" s="34">
        <v>158</v>
      </c>
      <c r="L9077" s="34">
        <v>169</v>
      </c>
      <c r="M9077" s="34">
        <v>155</v>
      </c>
      <c r="N9077" s="34">
        <v>170</v>
      </c>
      <c r="O9077" s="34">
        <v>130</v>
      </c>
      <c r="P9077" s="34">
        <v>186</v>
      </c>
      <c r="Q9077" s="34">
        <v>233</v>
      </c>
      <c r="R9077" s="34">
        <v>242</v>
      </c>
      <c r="S9077" s="34">
        <v>205</v>
      </c>
      <c r="T9077" s="34">
        <v>200</v>
      </c>
      <c r="U9077" s="34">
        <v>120</v>
      </c>
      <c r="V9077" s="34">
        <v>271</v>
      </c>
      <c r="W9077" s="34">
        <v>156</v>
      </c>
      <c r="X9077" s="34">
        <v>238</v>
      </c>
      <c r="Y9077" s="34">
        <v>195</v>
      </c>
      <c r="Z9077" s="34">
        <v>251</v>
      </c>
      <c r="AA9077" s="34">
        <v>208</v>
      </c>
      <c r="AB9077" s="34">
        <v>230</v>
      </c>
      <c r="AC9077" s="34">
        <v>263</v>
      </c>
    </row>
    <row r="9078" spans="1:29" x14ac:dyDescent="0.2">
      <c r="A9078" s="34" t="s">
        <v>69571</v>
      </c>
      <c r="B9078" s="34">
        <v>507</v>
      </c>
      <c r="C9078" s="34">
        <v>430</v>
      </c>
      <c r="D9078" s="34">
        <v>553</v>
      </c>
      <c r="E9078" s="34">
        <v>477</v>
      </c>
      <c r="F9078" s="34">
        <v>600</v>
      </c>
      <c r="G9078" s="34">
        <v>469</v>
      </c>
      <c r="H9078" s="34">
        <v>588</v>
      </c>
      <c r="I9078" s="34">
        <v>515</v>
      </c>
      <c r="J9078" s="34">
        <v>553</v>
      </c>
      <c r="K9078" s="34">
        <v>469</v>
      </c>
      <c r="L9078" s="34">
        <v>504</v>
      </c>
      <c r="M9078" s="34">
        <v>443</v>
      </c>
      <c r="N9078" s="34">
        <v>498</v>
      </c>
      <c r="O9078" s="34">
        <v>425</v>
      </c>
      <c r="P9078" s="34">
        <v>518</v>
      </c>
      <c r="Q9078" s="34">
        <v>652</v>
      </c>
      <c r="R9078" s="34">
        <v>752</v>
      </c>
      <c r="S9078" s="34">
        <v>576</v>
      </c>
      <c r="T9078" s="34">
        <v>704</v>
      </c>
      <c r="U9078" s="34">
        <v>547</v>
      </c>
      <c r="V9078" s="34">
        <v>677</v>
      </c>
      <c r="W9078" s="34">
        <v>677</v>
      </c>
      <c r="X9078" s="34">
        <v>593</v>
      </c>
      <c r="Y9078" s="34">
        <v>595</v>
      </c>
      <c r="Z9078" s="34">
        <v>664</v>
      </c>
      <c r="AA9078" s="34">
        <v>631</v>
      </c>
      <c r="AB9078" s="34">
        <v>720</v>
      </c>
      <c r="AC9078" s="34">
        <v>798</v>
      </c>
    </row>
    <row r="9079" spans="1:29" x14ac:dyDescent="0.2">
      <c r="A9079" s="34" t="s">
        <v>69572</v>
      </c>
      <c r="B9079" s="34">
        <v>253</v>
      </c>
      <c r="C9079" s="34">
        <v>246</v>
      </c>
      <c r="D9079" s="34">
        <v>262</v>
      </c>
      <c r="E9079" s="34">
        <v>216</v>
      </c>
      <c r="F9079" s="34">
        <v>271</v>
      </c>
      <c r="G9079" s="34">
        <v>202</v>
      </c>
      <c r="H9079" s="34">
        <v>276</v>
      </c>
      <c r="I9079" s="34">
        <v>239</v>
      </c>
      <c r="J9079" s="34">
        <v>245</v>
      </c>
      <c r="K9079" s="34">
        <v>282</v>
      </c>
      <c r="L9079" s="34">
        <v>219</v>
      </c>
      <c r="M9079" s="34">
        <v>245</v>
      </c>
      <c r="N9079" s="34">
        <v>212</v>
      </c>
      <c r="O9079" s="34">
        <v>264</v>
      </c>
      <c r="P9079" s="34">
        <v>253</v>
      </c>
      <c r="Q9079" s="34">
        <v>318</v>
      </c>
      <c r="R9079" s="34">
        <v>320</v>
      </c>
      <c r="S9079" s="34">
        <v>307</v>
      </c>
      <c r="T9079" s="34">
        <v>332</v>
      </c>
      <c r="U9079" s="34">
        <v>226</v>
      </c>
      <c r="V9079" s="34">
        <v>348</v>
      </c>
      <c r="W9079" s="34">
        <v>283</v>
      </c>
      <c r="X9079" s="34">
        <v>357</v>
      </c>
      <c r="Y9079" s="34">
        <v>282</v>
      </c>
      <c r="Z9079" s="34">
        <v>279</v>
      </c>
      <c r="AA9079" s="34">
        <v>309</v>
      </c>
      <c r="AB9079" s="34">
        <v>335</v>
      </c>
      <c r="AC9079" s="34">
        <v>431</v>
      </c>
    </row>
    <row r="9080" spans="1:29" x14ac:dyDescent="0.2">
      <c r="A9080" s="34" t="s">
        <v>69573</v>
      </c>
      <c r="B9080" s="34">
        <v>159</v>
      </c>
      <c r="C9080" s="34">
        <v>145</v>
      </c>
      <c r="D9080" s="34">
        <v>122</v>
      </c>
      <c r="E9080" s="34">
        <v>99</v>
      </c>
      <c r="F9080" s="34">
        <v>108</v>
      </c>
      <c r="G9080" s="34">
        <v>189</v>
      </c>
      <c r="H9080" s="34">
        <v>108</v>
      </c>
      <c r="I9080" s="34">
        <v>144</v>
      </c>
      <c r="J9080" s="34">
        <v>123</v>
      </c>
      <c r="K9080" s="34">
        <v>150</v>
      </c>
      <c r="L9080" s="34">
        <v>75</v>
      </c>
      <c r="M9080" s="34">
        <v>123</v>
      </c>
      <c r="N9080" s="34">
        <v>136</v>
      </c>
      <c r="O9080" s="34">
        <v>138</v>
      </c>
      <c r="P9080" s="34">
        <v>142</v>
      </c>
      <c r="Q9080" s="34">
        <v>144</v>
      </c>
      <c r="R9080" s="34">
        <v>123</v>
      </c>
      <c r="S9080" s="34">
        <v>171</v>
      </c>
      <c r="T9080" s="34">
        <v>125</v>
      </c>
      <c r="U9080" s="34">
        <v>125</v>
      </c>
      <c r="V9080" s="34">
        <v>109</v>
      </c>
      <c r="W9080" s="34">
        <v>168</v>
      </c>
      <c r="X9080" s="34">
        <v>171</v>
      </c>
      <c r="Y9080" s="34">
        <v>170</v>
      </c>
      <c r="Z9080" s="34">
        <v>100</v>
      </c>
      <c r="AA9080" s="34">
        <v>170</v>
      </c>
      <c r="AB9080" s="34">
        <v>140</v>
      </c>
      <c r="AC9080" s="34">
        <v>187</v>
      </c>
    </row>
    <row r="9081" spans="1:29" x14ac:dyDescent="0.2">
      <c r="A9081" s="34" t="s">
        <v>69574</v>
      </c>
      <c r="B9081" s="34">
        <v>150</v>
      </c>
      <c r="C9081" s="34">
        <v>164</v>
      </c>
      <c r="D9081" s="34">
        <v>214</v>
      </c>
      <c r="E9081" s="34">
        <v>173</v>
      </c>
      <c r="F9081" s="34">
        <v>203</v>
      </c>
      <c r="G9081" s="34">
        <v>143</v>
      </c>
      <c r="H9081" s="34">
        <v>206</v>
      </c>
      <c r="I9081" s="34">
        <v>158</v>
      </c>
      <c r="J9081" s="34">
        <v>194</v>
      </c>
      <c r="K9081" s="34">
        <v>261</v>
      </c>
      <c r="L9081" s="34">
        <v>171</v>
      </c>
      <c r="M9081" s="34">
        <v>145</v>
      </c>
      <c r="N9081" s="34">
        <v>169</v>
      </c>
      <c r="O9081" s="34">
        <v>169</v>
      </c>
      <c r="P9081" s="34">
        <v>176</v>
      </c>
      <c r="Q9081" s="34">
        <v>245</v>
      </c>
      <c r="R9081" s="34">
        <v>245</v>
      </c>
      <c r="S9081" s="34">
        <v>201</v>
      </c>
      <c r="T9081" s="34">
        <v>273</v>
      </c>
      <c r="U9081" s="34">
        <v>192</v>
      </c>
      <c r="V9081" s="34">
        <v>277</v>
      </c>
      <c r="W9081" s="34">
        <v>234</v>
      </c>
      <c r="X9081" s="34">
        <v>286</v>
      </c>
      <c r="Y9081" s="34">
        <v>252</v>
      </c>
      <c r="Z9081" s="34">
        <v>205</v>
      </c>
      <c r="AA9081" s="34">
        <v>267</v>
      </c>
      <c r="AB9081" s="34">
        <v>256</v>
      </c>
      <c r="AC9081" s="34">
        <v>304</v>
      </c>
    </row>
    <row r="9082" spans="1:29" x14ac:dyDescent="0.2">
      <c r="A9082" s="34" t="s">
        <v>69575</v>
      </c>
      <c r="B9082" s="34">
        <v>363</v>
      </c>
      <c r="C9082" s="34">
        <v>457</v>
      </c>
      <c r="D9082" s="34">
        <v>639</v>
      </c>
      <c r="E9082" s="34">
        <v>613</v>
      </c>
      <c r="F9082" s="34">
        <v>499</v>
      </c>
      <c r="G9082" s="34">
        <v>404</v>
      </c>
      <c r="H9082" s="34">
        <v>453</v>
      </c>
      <c r="I9082" s="34">
        <v>495</v>
      </c>
      <c r="J9082" s="34">
        <v>377</v>
      </c>
      <c r="K9082" s="34">
        <v>603</v>
      </c>
      <c r="L9082" s="34">
        <v>225</v>
      </c>
      <c r="M9082" s="34">
        <v>432</v>
      </c>
      <c r="N9082" s="34">
        <v>401</v>
      </c>
      <c r="O9082" s="34">
        <v>367</v>
      </c>
      <c r="P9082" s="34">
        <v>386</v>
      </c>
      <c r="Q9082" s="34">
        <v>510</v>
      </c>
      <c r="R9082" s="34">
        <v>442</v>
      </c>
      <c r="S9082" s="34">
        <v>698</v>
      </c>
      <c r="T9082" s="34">
        <v>256</v>
      </c>
      <c r="U9082" s="34">
        <v>403</v>
      </c>
      <c r="V9082" s="34">
        <v>482</v>
      </c>
      <c r="W9082" s="34">
        <v>408</v>
      </c>
      <c r="X9082" s="34">
        <v>564</v>
      </c>
      <c r="Y9082" s="34">
        <v>325</v>
      </c>
      <c r="Z9082" s="34">
        <v>659</v>
      </c>
      <c r="AA9082" s="34">
        <v>513</v>
      </c>
      <c r="AB9082" s="34">
        <v>421</v>
      </c>
      <c r="AC9082" s="34">
        <v>736</v>
      </c>
    </row>
    <row r="9083" spans="1:29" x14ac:dyDescent="0.2">
      <c r="A9083" s="34" t="s">
        <v>69576</v>
      </c>
      <c r="B9083" s="34">
        <v>161</v>
      </c>
      <c r="C9083" s="34">
        <v>162</v>
      </c>
      <c r="D9083" s="34">
        <v>229</v>
      </c>
      <c r="E9083" s="34">
        <v>184</v>
      </c>
      <c r="F9083" s="34">
        <v>216</v>
      </c>
      <c r="G9083" s="34">
        <v>201</v>
      </c>
      <c r="H9083" s="34">
        <v>168</v>
      </c>
      <c r="I9083" s="34">
        <v>150</v>
      </c>
      <c r="J9083" s="34">
        <v>143</v>
      </c>
      <c r="K9083" s="34">
        <v>216</v>
      </c>
      <c r="L9083" s="34">
        <v>124</v>
      </c>
      <c r="M9083" s="34">
        <v>147</v>
      </c>
      <c r="N9083" s="34">
        <v>190</v>
      </c>
      <c r="O9083" s="34">
        <v>146</v>
      </c>
      <c r="P9083" s="34">
        <v>171</v>
      </c>
      <c r="Q9083" s="34">
        <v>210</v>
      </c>
      <c r="R9083" s="34">
        <v>200</v>
      </c>
      <c r="S9083" s="34">
        <v>220</v>
      </c>
      <c r="T9083" s="34">
        <v>147</v>
      </c>
      <c r="U9083" s="34">
        <v>131</v>
      </c>
      <c r="V9083" s="34">
        <v>244</v>
      </c>
      <c r="W9083" s="34">
        <v>192</v>
      </c>
      <c r="X9083" s="34">
        <v>244</v>
      </c>
      <c r="Y9083" s="34">
        <v>136</v>
      </c>
      <c r="Z9083" s="34">
        <v>204</v>
      </c>
      <c r="AA9083" s="34">
        <v>192</v>
      </c>
      <c r="AB9083" s="34">
        <v>214</v>
      </c>
      <c r="AC9083" s="34">
        <v>271</v>
      </c>
    </row>
    <row r="9084" spans="1:29" x14ac:dyDescent="0.2">
      <c r="A9084" s="34" t="s">
        <v>69577</v>
      </c>
      <c r="B9084" s="34">
        <v>192</v>
      </c>
      <c r="C9084" s="34">
        <v>250</v>
      </c>
      <c r="D9084" s="34">
        <v>242</v>
      </c>
      <c r="E9084" s="34">
        <v>309</v>
      </c>
      <c r="F9084" s="34">
        <v>279</v>
      </c>
      <c r="G9084" s="34">
        <v>283</v>
      </c>
      <c r="H9084" s="34">
        <v>235</v>
      </c>
      <c r="I9084" s="34">
        <v>311</v>
      </c>
      <c r="J9084" s="34">
        <v>225</v>
      </c>
      <c r="K9084" s="34">
        <v>306</v>
      </c>
      <c r="L9084" s="34">
        <v>180</v>
      </c>
      <c r="M9084" s="34">
        <v>227</v>
      </c>
      <c r="N9084" s="34">
        <v>205</v>
      </c>
      <c r="O9084" s="34">
        <v>283</v>
      </c>
      <c r="P9084" s="34">
        <v>221</v>
      </c>
      <c r="Q9084" s="34">
        <v>348</v>
      </c>
      <c r="R9084" s="34">
        <v>324</v>
      </c>
      <c r="S9084" s="34">
        <v>378</v>
      </c>
      <c r="T9084" s="34">
        <v>255</v>
      </c>
      <c r="U9084" s="34">
        <v>314</v>
      </c>
      <c r="V9084" s="34">
        <v>349</v>
      </c>
      <c r="W9084" s="34">
        <v>354</v>
      </c>
      <c r="X9084" s="34">
        <v>356</v>
      </c>
      <c r="Y9084" s="34">
        <v>321</v>
      </c>
      <c r="Z9084" s="34">
        <v>304</v>
      </c>
      <c r="AA9084" s="34">
        <v>356</v>
      </c>
      <c r="AB9084" s="34">
        <v>290</v>
      </c>
      <c r="AC9084" s="34">
        <v>486</v>
      </c>
    </row>
    <row r="9085" spans="1:29" x14ac:dyDescent="0.2">
      <c r="A9085" s="34" t="s">
        <v>69578</v>
      </c>
      <c r="B9085" s="34">
        <v>200</v>
      </c>
      <c r="C9085" s="34">
        <v>204</v>
      </c>
      <c r="D9085" s="34">
        <v>266</v>
      </c>
      <c r="E9085" s="34">
        <v>259</v>
      </c>
      <c r="F9085" s="34">
        <v>244</v>
      </c>
      <c r="G9085" s="34">
        <v>352</v>
      </c>
      <c r="H9085" s="34">
        <v>222</v>
      </c>
      <c r="I9085" s="34">
        <v>265</v>
      </c>
      <c r="J9085" s="34">
        <v>206</v>
      </c>
      <c r="K9085" s="34">
        <v>232</v>
      </c>
      <c r="L9085" s="34">
        <v>172</v>
      </c>
      <c r="M9085" s="34">
        <v>221</v>
      </c>
      <c r="N9085" s="34">
        <v>171</v>
      </c>
      <c r="O9085" s="34">
        <v>248</v>
      </c>
      <c r="P9085" s="34">
        <v>203</v>
      </c>
      <c r="Q9085" s="34">
        <v>296</v>
      </c>
      <c r="R9085" s="34">
        <v>306</v>
      </c>
      <c r="S9085" s="34">
        <v>216</v>
      </c>
      <c r="T9085" s="34">
        <v>230</v>
      </c>
      <c r="U9085" s="34">
        <v>196</v>
      </c>
      <c r="V9085" s="34">
        <v>273</v>
      </c>
      <c r="W9085" s="34">
        <v>281</v>
      </c>
      <c r="X9085" s="34">
        <v>293</v>
      </c>
      <c r="Y9085" s="34">
        <v>265</v>
      </c>
      <c r="Z9085" s="34">
        <v>236</v>
      </c>
      <c r="AA9085" s="34">
        <v>281</v>
      </c>
      <c r="AB9085" s="34">
        <v>280</v>
      </c>
      <c r="AC9085" s="34">
        <v>394</v>
      </c>
    </row>
    <row r="9086" spans="1:29" x14ac:dyDescent="0.2">
      <c r="A9086" s="34" t="s">
        <v>69579</v>
      </c>
      <c r="B9086" s="34">
        <v>160</v>
      </c>
      <c r="C9086" s="34">
        <v>224</v>
      </c>
      <c r="D9086" s="34">
        <v>296</v>
      </c>
      <c r="E9086" s="34">
        <v>249</v>
      </c>
      <c r="F9086" s="34">
        <v>261</v>
      </c>
      <c r="G9086" s="34">
        <v>203</v>
      </c>
      <c r="H9086" s="34">
        <v>211</v>
      </c>
      <c r="I9086" s="34">
        <v>192</v>
      </c>
      <c r="J9086" s="34">
        <v>180</v>
      </c>
      <c r="K9086" s="34">
        <v>228</v>
      </c>
      <c r="L9086" s="34">
        <v>98</v>
      </c>
      <c r="M9086" s="34">
        <v>156</v>
      </c>
      <c r="N9086" s="34">
        <v>187</v>
      </c>
      <c r="O9086" s="34">
        <v>212</v>
      </c>
      <c r="P9086" s="34">
        <v>194</v>
      </c>
      <c r="Q9086" s="34">
        <v>241</v>
      </c>
      <c r="R9086" s="34">
        <v>223</v>
      </c>
      <c r="S9086" s="34">
        <v>256</v>
      </c>
      <c r="T9086" s="34">
        <v>154</v>
      </c>
      <c r="U9086" s="34">
        <v>155</v>
      </c>
      <c r="V9086" s="34">
        <v>231</v>
      </c>
      <c r="W9086" s="34">
        <v>188</v>
      </c>
      <c r="X9086" s="34">
        <v>254</v>
      </c>
      <c r="Y9086" s="34">
        <v>172</v>
      </c>
      <c r="Z9086" s="34">
        <v>301</v>
      </c>
      <c r="AA9086" s="34">
        <v>317</v>
      </c>
      <c r="AB9086" s="34">
        <v>238</v>
      </c>
      <c r="AC9086" s="34">
        <v>346</v>
      </c>
    </row>
    <row r="9087" spans="1:29" x14ac:dyDescent="0.2">
      <c r="A9087" s="34" t="s">
        <v>69580</v>
      </c>
      <c r="B9087" s="34">
        <v>415</v>
      </c>
      <c r="C9087" s="34">
        <v>315</v>
      </c>
      <c r="D9087" s="34">
        <v>476</v>
      </c>
      <c r="E9087" s="34">
        <v>372</v>
      </c>
      <c r="F9087" s="34">
        <v>475</v>
      </c>
      <c r="G9087" s="34">
        <v>365</v>
      </c>
      <c r="H9087" s="34">
        <v>477</v>
      </c>
      <c r="I9087" s="34">
        <v>315</v>
      </c>
      <c r="J9087" s="34">
        <v>457</v>
      </c>
      <c r="K9087" s="34">
        <v>352</v>
      </c>
      <c r="L9087" s="34">
        <v>582</v>
      </c>
      <c r="M9087" s="34">
        <v>389</v>
      </c>
      <c r="N9087" s="34">
        <v>411</v>
      </c>
      <c r="O9087" s="34">
        <v>310</v>
      </c>
      <c r="P9087" s="34">
        <v>504</v>
      </c>
      <c r="Q9087" s="34">
        <v>521</v>
      </c>
      <c r="R9087" s="34">
        <v>692</v>
      </c>
      <c r="S9087" s="34">
        <v>457</v>
      </c>
      <c r="T9087" s="34">
        <v>776</v>
      </c>
      <c r="U9087" s="34">
        <v>416</v>
      </c>
      <c r="V9087" s="34">
        <v>583</v>
      </c>
      <c r="W9087" s="34">
        <v>587</v>
      </c>
      <c r="X9087" s="34">
        <v>647</v>
      </c>
      <c r="Y9087" s="34">
        <v>593</v>
      </c>
      <c r="Z9087" s="34">
        <v>490</v>
      </c>
      <c r="AA9087" s="34">
        <v>508</v>
      </c>
      <c r="AB9087" s="34">
        <v>776</v>
      </c>
      <c r="AC9087" s="34">
        <v>723</v>
      </c>
    </row>
    <row r="9088" spans="1:29" x14ac:dyDescent="0.2">
      <c r="A9088" s="34" t="s">
        <v>69581</v>
      </c>
      <c r="B9088" s="34">
        <v>246</v>
      </c>
      <c r="C9088" s="34">
        <v>154</v>
      </c>
      <c r="D9088" s="34">
        <v>216</v>
      </c>
      <c r="E9088" s="34">
        <v>140</v>
      </c>
      <c r="F9088" s="34">
        <v>232</v>
      </c>
      <c r="G9088" s="34">
        <v>184</v>
      </c>
      <c r="H9088" s="34">
        <v>251</v>
      </c>
      <c r="I9088" s="34">
        <v>140</v>
      </c>
      <c r="J9088" s="34">
        <v>228</v>
      </c>
      <c r="K9088" s="34">
        <v>139</v>
      </c>
      <c r="L9088" s="34">
        <v>215</v>
      </c>
      <c r="M9088" s="34">
        <v>165</v>
      </c>
      <c r="N9088" s="34">
        <v>188</v>
      </c>
      <c r="O9088" s="34">
        <v>160</v>
      </c>
      <c r="P9088" s="34">
        <v>224</v>
      </c>
      <c r="Q9088" s="34">
        <v>222</v>
      </c>
      <c r="R9088" s="34">
        <v>305</v>
      </c>
      <c r="S9088" s="34">
        <v>213</v>
      </c>
      <c r="T9088" s="34">
        <v>284</v>
      </c>
      <c r="U9088" s="34">
        <v>150</v>
      </c>
      <c r="V9088" s="34">
        <v>261</v>
      </c>
      <c r="W9088" s="34">
        <v>266</v>
      </c>
      <c r="X9088" s="34">
        <v>238</v>
      </c>
      <c r="Y9088" s="34">
        <v>190</v>
      </c>
      <c r="Z9088" s="34">
        <v>206</v>
      </c>
      <c r="AA9088" s="34">
        <v>208</v>
      </c>
      <c r="AB9088" s="34">
        <v>361</v>
      </c>
      <c r="AC9088" s="34">
        <v>261</v>
      </c>
    </row>
    <row r="9089" spans="1:29" x14ac:dyDescent="0.2">
      <c r="A9089" s="34" t="s">
        <v>69582</v>
      </c>
      <c r="B9089" s="34">
        <v>318</v>
      </c>
      <c r="C9089" s="34">
        <v>398</v>
      </c>
      <c r="D9089" s="34">
        <v>487</v>
      </c>
      <c r="E9089" s="34">
        <v>523</v>
      </c>
      <c r="F9089" s="34">
        <v>535</v>
      </c>
      <c r="G9089" s="34">
        <v>517</v>
      </c>
      <c r="H9089" s="34">
        <v>532</v>
      </c>
      <c r="I9089" s="34">
        <v>428</v>
      </c>
      <c r="J9089" s="34">
        <v>450</v>
      </c>
      <c r="K9089" s="34">
        <v>541</v>
      </c>
      <c r="L9089" s="34">
        <v>372</v>
      </c>
      <c r="M9089" s="34">
        <v>390</v>
      </c>
      <c r="N9089" s="34">
        <v>405</v>
      </c>
      <c r="O9089" s="34">
        <v>445</v>
      </c>
      <c r="P9089" s="34">
        <v>429</v>
      </c>
      <c r="Q9089" s="34">
        <v>595</v>
      </c>
      <c r="R9089" s="34">
        <v>629</v>
      </c>
      <c r="S9089" s="34">
        <v>566</v>
      </c>
      <c r="T9089" s="34">
        <v>511</v>
      </c>
      <c r="U9089" s="34">
        <v>551</v>
      </c>
      <c r="V9089" s="34">
        <v>554</v>
      </c>
      <c r="W9089" s="34">
        <v>591</v>
      </c>
      <c r="X9089" s="34">
        <v>565</v>
      </c>
      <c r="Y9089" s="34">
        <v>642</v>
      </c>
      <c r="Z9089" s="34">
        <v>531</v>
      </c>
      <c r="AA9089" s="34">
        <v>620</v>
      </c>
      <c r="AB9089" s="34">
        <v>596</v>
      </c>
      <c r="AC9089" s="34">
        <v>831</v>
      </c>
    </row>
    <row r="9090" spans="1:29" x14ac:dyDescent="0.2">
      <c r="A9090" s="34" t="s">
        <v>69583</v>
      </c>
      <c r="B9090" s="34">
        <v>211</v>
      </c>
      <c r="C9090" s="34">
        <v>186</v>
      </c>
      <c r="D9090" s="34">
        <v>287</v>
      </c>
      <c r="E9090" s="34">
        <v>223</v>
      </c>
      <c r="F9090" s="34">
        <v>203</v>
      </c>
      <c r="G9090" s="34">
        <v>187</v>
      </c>
      <c r="H9090" s="34">
        <v>173</v>
      </c>
      <c r="I9090" s="34">
        <v>293</v>
      </c>
      <c r="J9090" s="34">
        <v>264</v>
      </c>
      <c r="K9090" s="34">
        <v>275</v>
      </c>
      <c r="L9090" s="34">
        <v>189</v>
      </c>
      <c r="M9090" s="34">
        <v>188</v>
      </c>
      <c r="N9090" s="34">
        <v>196</v>
      </c>
      <c r="O9090" s="34">
        <v>227</v>
      </c>
      <c r="P9090" s="34">
        <v>209</v>
      </c>
      <c r="Q9090" s="34">
        <v>267</v>
      </c>
      <c r="R9090" s="34">
        <v>289</v>
      </c>
      <c r="S9090" s="34">
        <v>238</v>
      </c>
      <c r="T9090" s="34">
        <v>253</v>
      </c>
      <c r="U9090" s="34">
        <v>207</v>
      </c>
      <c r="V9090" s="34">
        <v>268</v>
      </c>
      <c r="W9090" s="34">
        <v>298</v>
      </c>
      <c r="X9090" s="34">
        <v>327</v>
      </c>
      <c r="Y9090" s="34">
        <v>261</v>
      </c>
      <c r="Z9090" s="34">
        <v>288</v>
      </c>
      <c r="AA9090" s="34">
        <v>285</v>
      </c>
      <c r="AB9090" s="34">
        <v>257</v>
      </c>
      <c r="AC9090" s="34">
        <v>367</v>
      </c>
    </row>
    <row r="9091" spans="1:29" x14ac:dyDescent="0.2">
      <c r="A9091" s="34" t="s">
        <v>69584</v>
      </c>
      <c r="B9091" s="34">
        <v>293</v>
      </c>
      <c r="C9091" s="34">
        <v>257</v>
      </c>
      <c r="D9091" s="34">
        <v>370</v>
      </c>
      <c r="E9091" s="34">
        <v>282</v>
      </c>
      <c r="F9091" s="34">
        <v>276</v>
      </c>
      <c r="G9091" s="34">
        <v>257</v>
      </c>
      <c r="H9091" s="34">
        <v>282</v>
      </c>
      <c r="I9091" s="34">
        <v>261</v>
      </c>
      <c r="J9091" s="34">
        <v>252</v>
      </c>
      <c r="K9091" s="34">
        <v>238</v>
      </c>
      <c r="L9091" s="34">
        <v>185</v>
      </c>
      <c r="M9091" s="34">
        <v>161</v>
      </c>
      <c r="N9091" s="34">
        <v>254</v>
      </c>
      <c r="O9091" s="34">
        <v>190</v>
      </c>
      <c r="P9091" s="34">
        <v>251</v>
      </c>
      <c r="Q9091" s="34">
        <v>296</v>
      </c>
      <c r="R9091" s="34">
        <v>306</v>
      </c>
      <c r="S9091" s="34">
        <v>330</v>
      </c>
      <c r="T9091" s="34">
        <v>230</v>
      </c>
      <c r="U9091" s="34">
        <v>210</v>
      </c>
      <c r="V9091" s="34">
        <v>374</v>
      </c>
      <c r="W9091" s="34">
        <v>234</v>
      </c>
      <c r="X9091" s="34">
        <v>410</v>
      </c>
      <c r="Y9091" s="34">
        <v>217</v>
      </c>
      <c r="Z9091" s="34">
        <v>346</v>
      </c>
      <c r="AA9091" s="34">
        <v>302</v>
      </c>
      <c r="AB9091" s="34">
        <v>293</v>
      </c>
      <c r="AC9091" s="34">
        <v>355</v>
      </c>
    </row>
    <row r="9092" spans="1:29" x14ac:dyDescent="0.2">
      <c r="A9092" s="34" t="s">
        <v>69585</v>
      </c>
      <c r="B9092" s="34">
        <v>67</v>
      </c>
      <c r="C9092" s="34">
        <v>47</v>
      </c>
      <c r="D9092" s="34">
        <v>55</v>
      </c>
      <c r="E9092" s="34">
        <v>56</v>
      </c>
      <c r="F9092" s="34">
        <v>81</v>
      </c>
      <c r="G9092" s="34">
        <v>71</v>
      </c>
      <c r="H9092" s="34">
        <v>61</v>
      </c>
      <c r="I9092" s="34">
        <v>57</v>
      </c>
      <c r="J9092" s="34">
        <v>68</v>
      </c>
      <c r="K9092" s="34">
        <v>81</v>
      </c>
      <c r="L9092" s="34">
        <v>32</v>
      </c>
      <c r="M9092" s="34">
        <v>55</v>
      </c>
      <c r="N9092" s="34">
        <v>61</v>
      </c>
      <c r="O9092" s="34">
        <v>35</v>
      </c>
      <c r="P9092" s="34">
        <v>55</v>
      </c>
      <c r="Q9092" s="34">
        <v>62</v>
      </c>
      <c r="R9092" s="34">
        <v>75</v>
      </c>
      <c r="S9092" s="34">
        <v>59</v>
      </c>
      <c r="T9092" s="34">
        <v>50</v>
      </c>
      <c r="U9092" s="34">
        <v>38</v>
      </c>
      <c r="V9092" s="34">
        <v>72</v>
      </c>
      <c r="W9092" s="34">
        <v>42</v>
      </c>
      <c r="X9092" s="34">
        <v>52</v>
      </c>
      <c r="Y9092" s="34">
        <v>52</v>
      </c>
      <c r="Z9092" s="34">
        <v>60</v>
      </c>
      <c r="AA9092" s="34">
        <v>83</v>
      </c>
      <c r="AB9092" s="34">
        <v>86</v>
      </c>
      <c r="AC9092" s="34">
        <v>79</v>
      </c>
    </row>
    <row r="9093" spans="1:29" x14ac:dyDescent="0.2">
      <c r="A9093" s="34" t="s">
        <v>69586</v>
      </c>
      <c r="B9093" s="34">
        <v>180</v>
      </c>
      <c r="C9093" s="34">
        <v>186</v>
      </c>
      <c r="D9093" s="34">
        <v>224</v>
      </c>
      <c r="E9093" s="34">
        <v>175</v>
      </c>
      <c r="F9093" s="34">
        <v>241</v>
      </c>
      <c r="G9093" s="34">
        <v>178</v>
      </c>
      <c r="H9093" s="34">
        <v>198</v>
      </c>
      <c r="I9093" s="34">
        <v>193</v>
      </c>
      <c r="J9093" s="34">
        <v>167</v>
      </c>
      <c r="K9093" s="34">
        <v>129</v>
      </c>
      <c r="L9093" s="34">
        <v>146</v>
      </c>
      <c r="M9093" s="34">
        <v>161</v>
      </c>
      <c r="N9093" s="34">
        <v>211</v>
      </c>
      <c r="O9093" s="34">
        <v>153</v>
      </c>
      <c r="P9093" s="34">
        <v>190</v>
      </c>
      <c r="Q9093" s="34">
        <v>205</v>
      </c>
      <c r="R9093" s="34">
        <v>280</v>
      </c>
      <c r="S9093" s="34">
        <v>230</v>
      </c>
      <c r="T9093" s="34">
        <v>245</v>
      </c>
      <c r="U9093" s="34">
        <v>165</v>
      </c>
      <c r="V9093" s="34">
        <v>232</v>
      </c>
      <c r="W9093" s="34">
        <v>157</v>
      </c>
      <c r="X9093" s="34">
        <v>209</v>
      </c>
      <c r="Y9093" s="34">
        <v>177</v>
      </c>
      <c r="Z9093" s="34">
        <v>216</v>
      </c>
      <c r="AA9093" s="34">
        <v>196</v>
      </c>
      <c r="AB9093" s="34">
        <v>237</v>
      </c>
      <c r="AC9093" s="34">
        <v>285</v>
      </c>
    </row>
    <row r="9094" spans="1:29" x14ac:dyDescent="0.2">
      <c r="A9094" s="34" t="s">
        <v>69587</v>
      </c>
      <c r="B9094" s="34">
        <v>293</v>
      </c>
      <c r="C9094" s="34">
        <v>356</v>
      </c>
      <c r="D9094" s="34">
        <v>305</v>
      </c>
      <c r="E9094" s="34">
        <v>361</v>
      </c>
      <c r="F9094" s="34">
        <v>335</v>
      </c>
      <c r="G9094" s="34">
        <v>311</v>
      </c>
      <c r="H9094" s="34">
        <v>341</v>
      </c>
      <c r="I9094" s="34">
        <v>324</v>
      </c>
      <c r="J9094" s="34">
        <v>329</v>
      </c>
      <c r="K9094" s="34">
        <v>363</v>
      </c>
      <c r="L9094" s="34">
        <v>330</v>
      </c>
      <c r="M9094" s="34">
        <v>246</v>
      </c>
      <c r="N9094" s="34">
        <v>272</v>
      </c>
      <c r="O9094" s="34">
        <v>278</v>
      </c>
      <c r="P9094" s="34">
        <v>317</v>
      </c>
      <c r="Q9094" s="34">
        <v>460</v>
      </c>
      <c r="R9094" s="34">
        <v>499</v>
      </c>
      <c r="S9094" s="34">
        <v>410</v>
      </c>
      <c r="T9094" s="34">
        <v>464</v>
      </c>
      <c r="U9094" s="34">
        <v>391</v>
      </c>
      <c r="V9094" s="34">
        <v>456</v>
      </c>
      <c r="W9094" s="34">
        <v>513</v>
      </c>
      <c r="X9094" s="34">
        <v>419</v>
      </c>
      <c r="Y9094" s="34">
        <v>379</v>
      </c>
      <c r="Z9094" s="34">
        <v>399</v>
      </c>
      <c r="AA9094" s="34">
        <v>372</v>
      </c>
      <c r="AB9094" s="34">
        <v>437</v>
      </c>
      <c r="AC9094" s="34">
        <v>521</v>
      </c>
    </row>
    <row r="9095" spans="1:29" x14ac:dyDescent="0.2">
      <c r="A9095" s="34" t="s">
        <v>69588</v>
      </c>
      <c r="B9095" s="34">
        <v>198</v>
      </c>
      <c r="C9095" s="34">
        <v>209</v>
      </c>
      <c r="D9095" s="34">
        <v>176</v>
      </c>
      <c r="E9095" s="34">
        <v>239</v>
      </c>
      <c r="F9095" s="34">
        <v>210</v>
      </c>
      <c r="G9095" s="34">
        <v>235</v>
      </c>
      <c r="H9095" s="34">
        <v>187</v>
      </c>
      <c r="I9095" s="34">
        <v>205</v>
      </c>
      <c r="J9095" s="34">
        <v>164</v>
      </c>
      <c r="K9095" s="34">
        <v>242</v>
      </c>
      <c r="L9095" s="34">
        <v>153</v>
      </c>
      <c r="M9095" s="34">
        <v>184</v>
      </c>
      <c r="N9095" s="34">
        <v>192</v>
      </c>
      <c r="O9095" s="34">
        <v>201</v>
      </c>
      <c r="P9095" s="34">
        <v>187</v>
      </c>
      <c r="Q9095" s="34">
        <v>266</v>
      </c>
      <c r="R9095" s="34">
        <v>228</v>
      </c>
      <c r="S9095" s="34">
        <v>284</v>
      </c>
      <c r="T9095" s="34">
        <v>184</v>
      </c>
      <c r="U9095" s="34">
        <v>243</v>
      </c>
      <c r="V9095" s="34">
        <v>229</v>
      </c>
      <c r="W9095" s="34">
        <v>253</v>
      </c>
      <c r="X9095" s="34">
        <v>214</v>
      </c>
      <c r="Y9095" s="34">
        <v>265</v>
      </c>
      <c r="Z9095" s="34">
        <v>204</v>
      </c>
      <c r="AA9095" s="34">
        <v>220</v>
      </c>
      <c r="AB9095" s="34">
        <v>218</v>
      </c>
      <c r="AC9095" s="34">
        <v>349</v>
      </c>
    </row>
    <row r="9096" spans="1:29" x14ac:dyDescent="0.2">
      <c r="A9096" s="34" t="s">
        <v>69589</v>
      </c>
      <c r="B9096" s="34">
        <v>103</v>
      </c>
      <c r="C9096" s="34">
        <v>202</v>
      </c>
      <c r="D9096" s="34">
        <v>164</v>
      </c>
      <c r="E9096" s="34">
        <v>195</v>
      </c>
      <c r="F9096" s="34">
        <v>136</v>
      </c>
      <c r="G9096" s="34">
        <v>158</v>
      </c>
      <c r="H9096" s="34">
        <v>119</v>
      </c>
      <c r="I9096" s="34">
        <v>200</v>
      </c>
      <c r="J9096" s="34">
        <v>98</v>
      </c>
      <c r="K9096" s="34">
        <v>198</v>
      </c>
      <c r="L9096" s="34">
        <v>78</v>
      </c>
      <c r="M9096" s="34">
        <v>143</v>
      </c>
      <c r="N9096" s="34">
        <v>129</v>
      </c>
      <c r="O9096" s="34">
        <v>178</v>
      </c>
      <c r="P9096" s="34">
        <v>98</v>
      </c>
      <c r="Q9096" s="34">
        <v>196</v>
      </c>
      <c r="R9096" s="34">
        <v>115</v>
      </c>
      <c r="S9096" s="34">
        <v>209</v>
      </c>
      <c r="T9096" s="34">
        <v>97</v>
      </c>
      <c r="U9096" s="34">
        <v>171</v>
      </c>
      <c r="V9096" s="34">
        <v>160</v>
      </c>
      <c r="W9096" s="34">
        <v>181</v>
      </c>
      <c r="X9096" s="34">
        <v>170</v>
      </c>
      <c r="Y9096" s="34">
        <v>163</v>
      </c>
      <c r="Z9096" s="34">
        <v>136</v>
      </c>
      <c r="AA9096" s="34">
        <v>208</v>
      </c>
      <c r="AB9096" s="34">
        <v>106</v>
      </c>
      <c r="AC9096" s="34">
        <v>263</v>
      </c>
    </row>
    <row r="9097" spans="1:29" x14ac:dyDescent="0.2">
      <c r="A9097" s="34" t="s">
        <v>69590</v>
      </c>
      <c r="B9097" s="34">
        <v>293</v>
      </c>
      <c r="C9097" s="34">
        <v>420</v>
      </c>
      <c r="D9097" s="34">
        <v>577</v>
      </c>
      <c r="E9097" s="34">
        <v>479</v>
      </c>
      <c r="F9097" s="34">
        <v>448</v>
      </c>
      <c r="G9097" s="34">
        <v>474</v>
      </c>
      <c r="H9097" s="34">
        <v>383</v>
      </c>
      <c r="I9097" s="34">
        <v>406</v>
      </c>
      <c r="J9097" s="34">
        <v>351</v>
      </c>
      <c r="K9097" s="34">
        <v>435</v>
      </c>
      <c r="L9097" s="34">
        <v>231</v>
      </c>
      <c r="M9097" s="34">
        <v>413</v>
      </c>
      <c r="N9097" s="34">
        <v>362</v>
      </c>
      <c r="O9097" s="34">
        <v>385</v>
      </c>
      <c r="P9097" s="34">
        <v>370</v>
      </c>
      <c r="Q9097" s="34">
        <v>421</v>
      </c>
      <c r="R9097" s="34">
        <v>445</v>
      </c>
      <c r="S9097" s="34">
        <v>588</v>
      </c>
      <c r="T9097" s="34">
        <v>319</v>
      </c>
      <c r="U9097" s="34">
        <v>356</v>
      </c>
      <c r="V9097" s="34">
        <v>461</v>
      </c>
      <c r="W9097" s="34">
        <v>390</v>
      </c>
      <c r="X9097" s="34">
        <v>584</v>
      </c>
      <c r="Y9097" s="34">
        <v>350</v>
      </c>
      <c r="Z9097" s="34">
        <v>554</v>
      </c>
      <c r="AA9097" s="34">
        <v>502</v>
      </c>
      <c r="AB9097" s="34">
        <v>403</v>
      </c>
      <c r="AC9097" s="34">
        <v>640</v>
      </c>
    </row>
    <row r="9098" spans="1:29" x14ac:dyDescent="0.2">
      <c r="A9098" s="34" t="s">
        <v>69591</v>
      </c>
      <c r="B9098" s="34">
        <v>190</v>
      </c>
      <c r="C9098" s="34">
        <v>142</v>
      </c>
      <c r="D9098" s="34">
        <v>178</v>
      </c>
      <c r="E9098" s="34">
        <v>165</v>
      </c>
      <c r="F9098" s="34">
        <v>212</v>
      </c>
      <c r="G9098" s="34">
        <v>153</v>
      </c>
      <c r="H9098" s="34">
        <v>195</v>
      </c>
      <c r="I9098" s="34">
        <v>169</v>
      </c>
      <c r="J9098" s="34">
        <v>191</v>
      </c>
      <c r="K9098" s="34">
        <v>149</v>
      </c>
      <c r="L9098" s="34">
        <v>180</v>
      </c>
      <c r="M9098" s="34">
        <v>134</v>
      </c>
      <c r="N9098" s="34">
        <v>202</v>
      </c>
      <c r="O9098" s="34">
        <v>189</v>
      </c>
      <c r="P9098" s="34">
        <v>176</v>
      </c>
      <c r="Q9098" s="34">
        <v>215</v>
      </c>
      <c r="R9098" s="34">
        <v>275</v>
      </c>
      <c r="S9098" s="34">
        <v>197</v>
      </c>
      <c r="T9098" s="34">
        <v>267</v>
      </c>
      <c r="U9098" s="34">
        <v>167</v>
      </c>
      <c r="V9098" s="34">
        <v>281</v>
      </c>
      <c r="W9098" s="34">
        <v>247</v>
      </c>
      <c r="X9098" s="34">
        <v>208</v>
      </c>
      <c r="Y9098" s="34">
        <v>242</v>
      </c>
      <c r="Z9098" s="34">
        <v>251</v>
      </c>
      <c r="AA9098" s="34">
        <v>231</v>
      </c>
      <c r="AB9098" s="34">
        <v>266</v>
      </c>
      <c r="AC9098" s="34">
        <v>310</v>
      </c>
    </row>
    <row r="9099" spans="1:29" x14ac:dyDescent="0.2">
      <c r="A9099" s="34" t="s">
        <v>69592</v>
      </c>
      <c r="B9099" s="34">
        <v>272</v>
      </c>
      <c r="C9099" s="34">
        <v>436</v>
      </c>
      <c r="D9099" s="34">
        <v>377</v>
      </c>
      <c r="E9099" s="34">
        <v>436</v>
      </c>
      <c r="F9099" s="34">
        <v>400</v>
      </c>
      <c r="G9099" s="34">
        <v>453</v>
      </c>
      <c r="H9099" s="34">
        <v>427</v>
      </c>
      <c r="I9099" s="34">
        <v>422</v>
      </c>
      <c r="J9099" s="34">
        <v>368</v>
      </c>
      <c r="K9099" s="34">
        <v>432</v>
      </c>
      <c r="L9099" s="34">
        <v>323</v>
      </c>
      <c r="M9099" s="34">
        <v>406</v>
      </c>
      <c r="N9099" s="34">
        <v>338</v>
      </c>
      <c r="O9099" s="34">
        <v>354</v>
      </c>
      <c r="P9099" s="34">
        <v>385</v>
      </c>
      <c r="Q9099" s="34">
        <v>650</v>
      </c>
      <c r="R9099" s="34">
        <v>540</v>
      </c>
      <c r="S9099" s="34">
        <v>502</v>
      </c>
      <c r="T9099" s="34">
        <v>391</v>
      </c>
      <c r="U9099" s="34">
        <v>492</v>
      </c>
      <c r="V9099" s="34">
        <v>454</v>
      </c>
      <c r="W9099" s="34">
        <v>556</v>
      </c>
      <c r="X9099" s="34">
        <v>479</v>
      </c>
      <c r="Y9099" s="34">
        <v>461</v>
      </c>
      <c r="Z9099" s="34">
        <v>476</v>
      </c>
      <c r="AA9099" s="34">
        <v>518</v>
      </c>
      <c r="AB9099" s="34">
        <v>491</v>
      </c>
      <c r="AC9099" s="34">
        <v>672</v>
      </c>
    </row>
    <row r="9100" spans="1:29" x14ac:dyDescent="0.2">
      <c r="A9100" s="34" t="s">
        <v>69593</v>
      </c>
      <c r="B9100" s="34">
        <v>189</v>
      </c>
      <c r="C9100" s="34">
        <v>328</v>
      </c>
      <c r="D9100" s="34">
        <v>339</v>
      </c>
      <c r="E9100" s="34">
        <v>388</v>
      </c>
      <c r="F9100" s="34">
        <v>317</v>
      </c>
      <c r="G9100" s="34">
        <v>313</v>
      </c>
      <c r="H9100" s="34">
        <v>275</v>
      </c>
      <c r="I9100" s="34">
        <v>292</v>
      </c>
      <c r="J9100" s="34">
        <v>282</v>
      </c>
      <c r="K9100" s="34">
        <v>338</v>
      </c>
      <c r="L9100" s="34">
        <v>209</v>
      </c>
      <c r="M9100" s="34">
        <v>310</v>
      </c>
      <c r="N9100" s="34">
        <v>261</v>
      </c>
      <c r="O9100" s="34">
        <v>280</v>
      </c>
      <c r="P9100" s="34">
        <v>330</v>
      </c>
      <c r="Q9100" s="34">
        <v>418</v>
      </c>
      <c r="R9100" s="34">
        <v>366</v>
      </c>
      <c r="S9100" s="34">
        <v>445</v>
      </c>
      <c r="T9100" s="34">
        <v>320</v>
      </c>
      <c r="U9100" s="34">
        <v>340</v>
      </c>
      <c r="V9100" s="34">
        <v>391</v>
      </c>
      <c r="W9100" s="34">
        <v>350</v>
      </c>
      <c r="X9100" s="34">
        <v>394</v>
      </c>
      <c r="Y9100" s="34">
        <v>343</v>
      </c>
      <c r="Z9100" s="34">
        <v>291</v>
      </c>
      <c r="AA9100" s="34">
        <v>330</v>
      </c>
      <c r="AB9100" s="34">
        <v>350</v>
      </c>
      <c r="AC9100" s="34">
        <v>607</v>
      </c>
    </row>
    <row r="9101" spans="1:29" x14ac:dyDescent="0.2">
      <c r="A9101" s="34" t="s">
        <v>69594</v>
      </c>
      <c r="B9101" s="34">
        <v>90</v>
      </c>
      <c r="C9101" s="34">
        <v>79</v>
      </c>
      <c r="D9101" s="34">
        <v>83</v>
      </c>
      <c r="E9101" s="34">
        <v>79</v>
      </c>
      <c r="F9101" s="34">
        <v>87</v>
      </c>
      <c r="G9101" s="34">
        <v>98</v>
      </c>
      <c r="H9101" s="34">
        <v>67</v>
      </c>
      <c r="I9101" s="34">
        <v>91</v>
      </c>
      <c r="J9101" s="34">
        <v>76</v>
      </c>
      <c r="K9101" s="34">
        <v>107</v>
      </c>
      <c r="L9101" s="34">
        <v>45</v>
      </c>
      <c r="M9101" s="34">
        <v>97</v>
      </c>
      <c r="N9101" s="34">
        <v>93</v>
      </c>
      <c r="O9101" s="34">
        <v>92</v>
      </c>
      <c r="P9101" s="34">
        <v>65</v>
      </c>
      <c r="Q9101" s="34">
        <v>129</v>
      </c>
      <c r="R9101" s="34">
        <v>115</v>
      </c>
      <c r="S9101" s="34">
        <v>101</v>
      </c>
      <c r="T9101" s="34">
        <v>76</v>
      </c>
      <c r="U9101" s="34">
        <v>88</v>
      </c>
      <c r="V9101" s="34">
        <v>81</v>
      </c>
      <c r="W9101" s="34">
        <v>107</v>
      </c>
      <c r="X9101" s="34">
        <v>64</v>
      </c>
      <c r="Y9101" s="34">
        <v>88</v>
      </c>
      <c r="Z9101" s="34">
        <v>98</v>
      </c>
      <c r="AA9101" s="34">
        <v>102</v>
      </c>
      <c r="AB9101" s="34">
        <v>117</v>
      </c>
      <c r="AC9101" s="34">
        <v>136</v>
      </c>
    </row>
    <row r="9102" spans="1:29" x14ac:dyDescent="0.2">
      <c r="A9102" s="34" t="s">
        <v>69595</v>
      </c>
      <c r="B9102" s="34">
        <v>358</v>
      </c>
      <c r="C9102" s="34">
        <v>328</v>
      </c>
      <c r="D9102" s="34">
        <v>463</v>
      </c>
      <c r="E9102" s="34">
        <v>425</v>
      </c>
      <c r="F9102" s="34">
        <v>452</v>
      </c>
      <c r="G9102" s="34">
        <v>396</v>
      </c>
      <c r="H9102" s="34">
        <v>384</v>
      </c>
      <c r="I9102" s="34">
        <v>372</v>
      </c>
      <c r="J9102" s="34">
        <v>413</v>
      </c>
      <c r="K9102" s="34">
        <v>383</v>
      </c>
      <c r="L9102" s="34">
        <v>362</v>
      </c>
      <c r="M9102" s="34">
        <v>325</v>
      </c>
      <c r="N9102" s="34">
        <v>338</v>
      </c>
      <c r="O9102" s="34">
        <v>312</v>
      </c>
      <c r="P9102" s="34">
        <v>372</v>
      </c>
      <c r="Q9102" s="34">
        <v>484</v>
      </c>
      <c r="R9102" s="34">
        <v>444</v>
      </c>
      <c r="S9102" s="34">
        <v>464</v>
      </c>
      <c r="T9102" s="34">
        <v>373</v>
      </c>
      <c r="U9102" s="34">
        <v>358</v>
      </c>
      <c r="V9102" s="34">
        <v>459</v>
      </c>
      <c r="W9102" s="34">
        <v>421</v>
      </c>
      <c r="X9102" s="34">
        <v>539</v>
      </c>
      <c r="Y9102" s="34">
        <v>357</v>
      </c>
      <c r="Z9102" s="34">
        <v>599</v>
      </c>
      <c r="AA9102" s="34">
        <v>495</v>
      </c>
      <c r="AB9102" s="34">
        <v>514</v>
      </c>
      <c r="AC9102" s="34">
        <v>675</v>
      </c>
    </row>
    <row r="9103" spans="1:29" x14ac:dyDescent="0.2">
      <c r="A9103" s="34" t="s">
        <v>69596</v>
      </c>
      <c r="B9103" s="34">
        <v>140</v>
      </c>
      <c r="C9103" s="34">
        <v>232</v>
      </c>
      <c r="D9103" s="34">
        <v>225</v>
      </c>
      <c r="E9103" s="34">
        <v>241</v>
      </c>
      <c r="F9103" s="34">
        <v>209</v>
      </c>
      <c r="G9103" s="34">
        <v>235</v>
      </c>
      <c r="H9103" s="34">
        <v>205</v>
      </c>
      <c r="I9103" s="34">
        <v>224</v>
      </c>
      <c r="J9103" s="34">
        <v>146</v>
      </c>
      <c r="K9103" s="34">
        <v>259</v>
      </c>
      <c r="L9103" s="34">
        <v>84</v>
      </c>
      <c r="M9103" s="34">
        <v>224</v>
      </c>
      <c r="N9103" s="34">
        <v>157</v>
      </c>
      <c r="O9103" s="34">
        <v>241</v>
      </c>
      <c r="P9103" s="34">
        <v>162</v>
      </c>
      <c r="Q9103" s="34">
        <v>309</v>
      </c>
      <c r="R9103" s="34">
        <v>183</v>
      </c>
      <c r="S9103" s="34">
        <v>284</v>
      </c>
      <c r="T9103" s="34">
        <v>122</v>
      </c>
      <c r="U9103" s="34">
        <v>187</v>
      </c>
      <c r="V9103" s="34">
        <v>163</v>
      </c>
      <c r="W9103" s="34">
        <v>174</v>
      </c>
      <c r="X9103" s="34">
        <v>205</v>
      </c>
      <c r="Y9103" s="34">
        <v>232</v>
      </c>
      <c r="Z9103" s="34">
        <v>176</v>
      </c>
      <c r="AA9103" s="34">
        <v>262</v>
      </c>
      <c r="AB9103" s="34">
        <v>166</v>
      </c>
      <c r="AC9103" s="34">
        <v>345</v>
      </c>
    </row>
    <row r="9104" spans="1:29" x14ac:dyDescent="0.2">
      <c r="A9104" s="34" t="s">
        <v>69597</v>
      </c>
      <c r="B9104" s="34">
        <v>289</v>
      </c>
      <c r="C9104" s="34">
        <v>228</v>
      </c>
      <c r="D9104" s="34">
        <v>285</v>
      </c>
      <c r="E9104" s="34">
        <v>211</v>
      </c>
      <c r="F9104" s="34">
        <v>299</v>
      </c>
      <c r="G9104" s="34">
        <v>185</v>
      </c>
      <c r="H9104" s="34">
        <v>296</v>
      </c>
      <c r="I9104" s="34">
        <v>219</v>
      </c>
      <c r="J9104" s="34">
        <v>271</v>
      </c>
      <c r="K9104" s="34">
        <v>227</v>
      </c>
      <c r="L9104" s="34">
        <v>249</v>
      </c>
      <c r="M9104" s="34">
        <v>235</v>
      </c>
      <c r="N9104" s="34">
        <v>249</v>
      </c>
      <c r="O9104" s="34">
        <v>190</v>
      </c>
      <c r="P9104" s="34">
        <v>235</v>
      </c>
      <c r="Q9104" s="34">
        <v>317</v>
      </c>
      <c r="R9104" s="34">
        <v>392</v>
      </c>
      <c r="S9104" s="34">
        <v>303</v>
      </c>
      <c r="T9104" s="34">
        <v>301</v>
      </c>
      <c r="U9104" s="34">
        <v>250</v>
      </c>
      <c r="V9104" s="34">
        <v>330</v>
      </c>
      <c r="W9104" s="34">
        <v>279</v>
      </c>
      <c r="X9104" s="34">
        <v>330</v>
      </c>
      <c r="Y9104" s="34">
        <v>308</v>
      </c>
      <c r="Z9104" s="34">
        <v>316</v>
      </c>
      <c r="AA9104" s="34">
        <v>308</v>
      </c>
      <c r="AB9104" s="34">
        <v>388</v>
      </c>
      <c r="AC9104" s="34">
        <v>390</v>
      </c>
    </row>
    <row r="9105" spans="1:29" x14ac:dyDescent="0.2">
      <c r="A9105" s="34" t="s">
        <v>69598</v>
      </c>
      <c r="B9105" s="34">
        <v>234</v>
      </c>
      <c r="C9105" s="34">
        <v>463</v>
      </c>
      <c r="D9105" s="34">
        <v>416</v>
      </c>
      <c r="E9105" s="34">
        <v>570</v>
      </c>
      <c r="F9105" s="34">
        <v>346</v>
      </c>
      <c r="G9105" s="34">
        <v>525</v>
      </c>
      <c r="H9105" s="34">
        <v>343</v>
      </c>
      <c r="I9105" s="34">
        <v>477</v>
      </c>
      <c r="J9105" s="34">
        <v>306</v>
      </c>
      <c r="K9105" s="34">
        <v>530</v>
      </c>
      <c r="L9105" s="34">
        <v>204</v>
      </c>
      <c r="M9105" s="34">
        <v>373</v>
      </c>
      <c r="N9105" s="34">
        <v>323</v>
      </c>
      <c r="O9105" s="34">
        <v>401</v>
      </c>
      <c r="P9105" s="34">
        <v>297</v>
      </c>
      <c r="Q9105" s="34">
        <v>524</v>
      </c>
      <c r="R9105" s="34">
        <v>384</v>
      </c>
      <c r="S9105" s="34">
        <v>541</v>
      </c>
      <c r="T9105" s="34">
        <v>317</v>
      </c>
      <c r="U9105" s="34">
        <v>403</v>
      </c>
      <c r="V9105" s="34">
        <v>402</v>
      </c>
      <c r="W9105" s="34">
        <v>375</v>
      </c>
      <c r="X9105" s="34">
        <v>409</v>
      </c>
      <c r="Y9105" s="34">
        <v>377</v>
      </c>
      <c r="Z9105" s="34">
        <v>377</v>
      </c>
      <c r="AA9105" s="34">
        <v>536</v>
      </c>
      <c r="AB9105" s="34">
        <v>401</v>
      </c>
      <c r="AC9105" s="34">
        <v>682</v>
      </c>
    </row>
    <row r="9106" spans="1:29" x14ac:dyDescent="0.2">
      <c r="A9106" s="34" t="s">
        <v>69599</v>
      </c>
      <c r="B9106" s="34">
        <v>201</v>
      </c>
      <c r="C9106" s="34">
        <v>228</v>
      </c>
      <c r="D9106" s="34">
        <v>217</v>
      </c>
      <c r="E9106" s="34">
        <v>220</v>
      </c>
      <c r="F9106" s="34">
        <v>260</v>
      </c>
      <c r="G9106" s="34">
        <v>199</v>
      </c>
      <c r="H9106" s="34">
        <v>263</v>
      </c>
      <c r="I9106" s="34">
        <v>171</v>
      </c>
      <c r="J9106" s="34">
        <v>228</v>
      </c>
      <c r="K9106" s="34">
        <v>207</v>
      </c>
      <c r="L9106" s="34">
        <v>232</v>
      </c>
      <c r="M9106" s="34">
        <v>177</v>
      </c>
      <c r="N9106" s="34">
        <v>226</v>
      </c>
      <c r="O9106" s="34">
        <v>173</v>
      </c>
      <c r="P9106" s="34">
        <v>237</v>
      </c>
      <c r="Q9106" s="34">
        <v>320</v>
      </c>
      <c r="R9106" s="34">
        <v>260</v>
      </c>
      <c r="S9106" s="34">
        <v>196</v>
      </c>
      <c r="T9106" s="34">
        <v>325</v>
      </c>
      <c r="U9106" s="34">
        <v>204</v>
      </c>
      <c r="V9106" s="34">
        <v>253</v>
      </c>
      <c r="W9106" s="34">
        <v>278</v>
      </c>
      <c r="X9106" s="34">
        <v>287</v>
      </c>
      <c r="Y9106" s="34">
        <v>301</v>
      </c>
      <c r="Z9106" s="34">
        <v>280</v>
      </c>
      <c r="AA9106" s="34">
        <v>228</v>
      </c>
      <c r="AB9106" s="34">
        <v>429</v>
      </c>
      <c r="AC9106" s="34">
        <v>303</v>
      </c>
    </row>
    <row r="9107" spans="1:29" x14ac:dyDescent="0.2">
      <c r="A9107" s="34" t="s">
        <v>69600</v>
      </c>
      <c r="B9107" s="34">
        <v>247</v>
      </c>
      <c r="C9107" s="34">
        <v>256</v>
      </c>
      <c r="D9107" s="34">
        <v>350</v>
      </c>
      <c r="E9107" s="34">
        <v>279</v>
      </c>
      <c r="F9107" s="34">
        <v>372</v>
      </c>
      <c r="G9107" s="34">
        <v>286</v>
      </c>
      <c r="H9107" s="34">
        <v>317</v>
      </c>
      <c r="I9107" s="34">
        <v>213</v>
      </c>
      <c r="J9107" s="34">
        <v>299</v>
      </c>
      <c r="K9107" s="34">
        <v>220</v>
      </c>
      <c r="L9107" s="34">
        <v>260</v>
      </c>
      <c r="M9107" s="34">
        <v>194</v>
      </c>
      <c r="N9107" s="34">
        <v>345</v>
      </c>
      <c r="O9107" s="34">
        <v>221</v>
      </c>
      <c r="P9107" s="34">
        <v>326</v>
      </c>
      <c r="Q9107" s="34">
        <v>293</v>
      </c>
      <c r="R9107" s="34">
        <v>372</v>
      </c>
      <c r="S9107" s="34">
        <v>298</v>
      </c>
      <c r="T9107" s="34">
        <v>302</v>
      </c>
      <c r="U9107" s="34">
        <v>217</v>
      </c>
      <c r="V9107" s="34">
        <v>413</v>
      </c>
      <c r="W9107" s="34">
        <v>323</v>
      </c>
      <c r="X9107" s="34">
        <v>440</v>
      </c>
      <c r="Y9107" s="34">
        <v>283</v>
      </c>
      <c r="Z9107" s="34">
        <v>367</v>
      </c>
      <c r="AA9107" s="34">
        <v>327</v>
      </c>
      <c r="AB9107" s="34">
        <v>363</v>
      </c>
      <c r="AC9107" s="34">
        <v>421</v>
      </c>
    </row>
    <row r="9108" spans="1:29" x14ac:dyDescent="0.2">
      <c r="A9108" s="34" t="s">
        <v>69601</v>
      </c>
      <c r="B9108" s="34">
        <v>206</v>
      </c>
      <c r="C9108" s="34">
        <v>184</v>
      </c>
      <c r="D9108" s="34">
        <v>208</v>
      </c>
      <c r="E9108" s="34">
        <v>153</v>
      </c>
      <c r="F9108" s="34">
        <v>236</v>
      </c>
      <c r="G9108" s="34">
        <v>131</v>
      </c>
      <c r="H9108" s="34">
        <v>181</v>
      </c>
      <c r="I9108" s="34">
        <v>146</v>
      </c>
      <c r="J9108" s="34">
        <v>158</v>
      </c>
      <c r="K9108" s="34">
        <v>199</v>
      </c>
      <c r="L9108" s="34">
        <v>148</v>
      </c>
      <c r="M9108" s="34">
        <v>191</v>
      </c>
      <c r="N9108" s="34">
        <v>158</v>
      </c>
      <c r="O9108" s="34">
        <v>180</v>
      </c>
      <c r="P9108" s="34">
        <v>175</v>
      </c>
      <c r="Q9108" s="34">
        <v>211</v>
      </c>
      <c r="R9108" s="34">
        <v>256</v>
      </c>
      <c r="S9108" s="34">
        <v>258</v>
      </c>
      <c r="T9108" s="34">
        <v>216</v>
      </c>
      <c r="U9108" s="34">
        <v>227</v>
      </c>
      <c r="V9108" s="34">
        <v>252</v>
      </c>
      <c r="W9108" s="34">
        <v>171</v>
      </c>
      <c r="X9108" s="34">
        <v>307</v>
      </c>
      <c r="Y9108" s="34">
        <v>147</v>
      </c>
      <c r="Z9108" s="34">
        <v>275</v>
      </c>
      <c r="AA9108" s="34">
        <v>233</v>
      </c>
      <c r="AB9108" s="34">
        <v>219</v>
      </c>
      <c r="AC9108" s="34">
        <v>262</v>
      </c>
    </row>
    <row r="9109" spans="1:29" x14ac:dyDescent="0.2">
      <c r="A9109" s="34" t="s">
        <v>69602</v>
      </c>
      <c r="B9109" s="34">
        <v>105</v>
      </c>
      <c r="C9109" s="34">
        <v>119</v>
      </c>
      <c r="D9109" s="34">
        <v>120</v>
      </c>
      <c r="E9109" s="34">
        <v>171</v>
      </c>
      <c r="F9109" s="34">
        <v>114</v>
      </c>
      <c r="G9109" s="34">
        <v>152</v>
      </c>
      <c r="H9109" s="34">
        <v>136</v>
      </c>
      <c r="I9109" s="34">
        <v>82</v>
      </c>
      <c r="J9109" s="34">
        <v>128</v>
      </c>
      <c r="K9109" s="34">
        <v>148</v>
      </c>
      <c r="L9109" s="34">
        <v>89</v>
      </c>
      <c r="M9109" s="34">
        <v>107</v>
      </c>
      <c r="N9109" s="34">
        <v>123</v>
      </c>
      <c r="O9109" s="34">
        <v>92</v>
      </c>
      <c r="P9109" s="34">
        <v>124</v>
      </c>
      <c r="Q9109" s="34">
        <v>149</v>
      </c>
      <c r="R9109" s="34">
        <v>168</v>
      </c>
      <c r="S9109" s="34">
        <v>157</v>
      </c>
      <c r="T9109" s="34">
        <v>182</v>
      </c>
      <c r="U9109" s="34">
        <v>115</v>
      </c>
      <c r="V9109" s="34">
        <v>128</v>
      </c>
      <c r="W9109" s="34">
        <v>125</v>
      </c>
      <c r="X9109" s="34">
        <v>101</v>
      </c>
      <c r="Y9109" s="34">
        <v>140</v>
      </c>
      <c r="Z9109" s="34">
        <v>152</v>
      </c>
      <c r="AA9109" s="34">
        <v>156</v>
      </c>
      <c r="AB9109" s="34">
        <v>216</v>
      </c>
      <c r="AC9109" s="34">
        <v>176</v>
      </c>
    </row>
    <row r="9110" spans="1:29" x14ac:dyDescent="0.2">
      <c r="A9110" s="34" t="s">
        <v>69603</v>
      </c>
      <c r="B9110" s="34">
        <v>289</v>
      </c>
      <c r="C9110" s="34">
        <v>421</v>
      </c>
      <c r="D9110" s="34">
        <v>446</v>
      </c>
      <c r="E9110" s="34">
        <v>353</v>
      </c>
      <c r="F9110" s="34">
        <v>417</v>
      </c>
      <c r="G9110" s="34">
        <v>384</v>
      </c>
      <c r="H9110" s="34">
        <v>385</v>
      </c>
      <c r="I9110" s="34">
        <v>309</v>
      </c>
      <c r="J9110" s="34">
        <v>343</v>
      </c>
      <c r="K9110" s="34">
        <v>355</v>
      </c>
      <c r="L9110" s="34">
        <v>292</v>
      </c>
      <c r="M9110" s="34">
        <v>310</v>
      </c>
      <c r="N9110" s="34">
        <v>406</v>
      </c>
      <c r="O9110" s="34">
        <v>349</v>
      </c>
      <c r="P9110" s="34">
        <v>332</v>
      </c>
      <c r="Q9110" s="34">
        <v>476</v>
      </c>
      <c r="R9110" s="34">
        <v>473</v>
      </c>
      <c r="S9110" s="34">
        <v>509</v>
      </c>
      <c r="T9110" s="34">
        <v>338</v>
      </c>
      <c r="U9110" s="34">
        <v>352</v>
      </c>
      <c r="V9110" s="34">
        <v>492</v>
      </c>
      <c r="W9110" s="34">
        <v>455</v>
      </c>
      <c r="X9110" s="34">
        <v>516</v>
      </c>
      <c r="Y9110" s="34">
        <v>435</v>
      </c>
      <c r="Z9110" s="34">
        <v>471</v>
      </c>
      <c r="AA9110" s="34">
        <v>480</v>
      </c>
      <c r="AB9110" s="34">
        <v>418</v>
      </c>
      <c r="AC9110" s="34">
        <v>594</v>
      </c>
    </row>
    <row r="9111" spans="1:29" x14ac:dyDescent="0.2">
      <c r="A9111" s="34" t="s">
        <v>69604</v>
      </c>
      <c r="B9111" s="34">
        <v>334</v>
      </c>
      <c r="C9111" s="34">
        <v>345</v>
      </c>
      <c r="D9111" s="34">
        <v>305</v>
      </c>
      <c r="E9111" s="34">
        <v>422</v>
      </c>
      <c r="F9111" s="34">
        <v>364</v>
      </c>
      <c r="G9111" s="34">
        <v>467</v>
      </c>
      <c r="H9111" s="34">
        <v>323</v>
      </c>
      <c r="I9111" s="34">
        <v>440</v>
      </c>
      <c r="J9111" s="34">
        <v>345</v>
      </c>
      <c r="K9111" s="34">
        <v>477</v>
      </c>
      <c r="L9111" s="34">
        <v>292</v>
      </c>
      <c r="M9111" s="34">
        <v>415</v>
      </c>
      <c r="N9111" s="34">
        <v>312</v>
      </c>
      <c r="O9111" s="34">
        <v>395</v>
      </c>
      <c r="P9111" s="34">
        <v>289</v>
      </c>
      <c r="Q9111" s="34">
        <v>576</v>
      </c>
      <c r="R9111" s="34">
        <v>415</v>
      </c>
      <c r="S9111" s="34">
        <v>458</v>
      </c>
      <c r="T9111" s="34">
        <v>459</v>
      </c>
      <c r="U9111" s="34">
        <v>479</v>
      </c>
      <c r="V9111" s="34">
        <v>422</v>
      </c>
      <c r="W9111" s="34">
        <v>481</v>
      </c>
      <c r="X9111" s="34">
        <v>401</v>
      </c>
      <c r="Y9111" s="34">
        <v>503</v>
      </c>
      <c r="Z9111" s="34">
        <v>353</v>
      </c>
      <c r="AA9111" s="34">
        <v>526</v>
      </c>
      <c r="AB9111" s="34">
        <v>579</v>
      </c>
      <c r="AC9111" s="34">
        <v>700</v>
      </c>
    </row>
    <row r="9112" spans="1:29" x14ac:dyDescent="0.2">
      <c r="A9112" s="34" t="s">
        <v>69605</v>
      </c>
      <c r="B9112" s="34">
        <v>555</v>
      </c>
      <c r="C9112" s="34">
        <v>360</v>
      </c>
      <c r="D9112" s="34">
        <v>419</v>
      </c>
      <c r="E9112" s="34">
        <v>365</v>
      </c>
      <c r="F9112" s="34">
        <v>498</v>
      </c>
      <c r="G9112" s="34">
        <v>369</v>
      </c>
      <c r="H9112" s="34">
        <v>515</v>
      </c>
      <c r="I9112" s="34">
        <v>390</v>
      </c>
      <c r="J9112" s="34">
        <v>490</v>
      </c>
      <c r="K9112" s="34">
        <v>351</v>
      </c>
      <c r="L9112" s="34">
        <v>535</v>
      </c>
      <c r="M9112" s="34">
        <v>375</v>
      </c>
      <c r="N9112" s="34">
        <v>416</v>
      </c>
      <c r="O9112" s="34">
        <v>310</v>
      </c>
      <c r="P9112" s="34">
        <v>444</v>
      </c>
      <c r="Q9112" s="34">
        <v>571</v>
      </c>
      <c r="R9112" s="34">
        <v>671</v>
      </c>
      <c r="S9112" s="34">
        <v>483</v>
      </c>
      <c r="T9112" s="34">
        <v>647</v>
      </c>
      <c r="U9112" s="34">
        <v>483</v>
      </c>
      <c r="V9112" s="34">
        <v>547</v>
      </c>
      <c r="W9112" s="34">
        <v>664</v>
      </c>
      <c r="X9112" s="34">
        <v>631</v>
      </c>
      <c r="Y9112" s="34">
        <v>566</v>
      </c>
      <c r="Z9112" s="34">
        <v>491</v>
      </c>
      <c r="AA9112" s="34">
        <v>535</v>
      </c>
      <c r="AB9112" s="34">
        <v>773</v>
      </c>
      <c r="AC9112" s="34">
        <v>643</v>
      </c>
    </row>
    <row r="9113" spans="1:29" x14ac:dyDescent="0.2">
      <c r="A9113" s="34" t="s">
        <v>69606</v>
      </c>
      <c r="B9113" s="34">
        <v>165</v>
      </c>
      <c r="C9113" s="34">
        <v>152</v>
      </c>
      <c r="D9113" s="34">
        <v>214</v>
      </c>
      <c r="E9113" s="34">
        <v>186</v>
      </c>
      <c r="F9113" s="34">
        <v>217</v>
      </c>
      <c r="G9113" s="34">
        <v>157</v>
      </c>
      <c r="H9113" s="34">
        <v>147</v>
      </c>
      <c r="I9113" s="34">
        <v>178</v>
      </c>
      <c r="J9113" s="34">
        <v>192</v>
      </c>
      <c r="K9113" s="34">
        <v>188</v>
      </c>
      <c r="L9113" s="34">
        <v>120</v>
      </c>
      <c r="M9113" s="34">
        <v>166</v>
      </c>
      <c r="N9113" s="34">
        <v>175</v>
      </c>
      <c r="O9113" s="34">
        <v>140</v>
      </c>
      <c r="P9113" s="34">
        <v>182</v>
      </c>
      <c r="Q9113" s="34">
        <v>211</v>
      </c>
      <c r="R9113" s="34">
        <v>192</v>
      </c>
      <c r="S9113" s="34">
        <v>207</v>
      </c>
      <c r="T9113" s="34">
        <v>165</v>
      </c>
      <c r="U9113" s="34">
        <v>137</v>
      </c>
      <c r="V9113" s="34">
        <v>235</v>
      </c>
      <c r="W9113" s="34">
        <v>189</v>
      </c>
      <c r="X9113" s="34">
        <v>270</v>
      </c>
      <c r="Y9113" s="34">
        <v>158</v>
      </c>
      <c r="Z9113" s="34">
        <v>227</v>
      </c>
      <c r="AA9113" s="34">
        <v>242</v>
      </c>
      <c r="AB9113" s="34">
        <v>229</v>
      </c>
      <c r="AC9113" s="34">
        <v>321</v>
      </c>
    </row>
    <row r="9114" spans="1:29" x14ac:dyDescent="0.2">
      <c r="A9114" s="34" t="s">
        <v>69607</v>
      </c>
      <c r="B9114" s="34">
        <v>541</v>
      </c>
      <c r="C9114" s="34">
        <v>547</v>
      </c>
      <c r="D9114" s="34">
        <v>725</v>
      </c>
      <c r="E9114" s="34">
        <v>616</v>
      </c>
      <c r="F9114" s="34">
        <v>644</v>
      </c>
      <c r="G9114" s="34">
        <v>533</v>
      </c>
      <c r="H9114" s="34">
        <v>572</v>
      </c>
      <c r="I9114" s="34">
        <v>525</v>
      </c>
      <c r="J9114" s="34">
        <v>494</v>
      </c>
      <c r="K9114" s="34">
        <v>618</v>
      </c>
      <c r="L9114" s="34">
        <v>375</v>
      </c>
      <c r="M9114" s="34">
        <v>492</v>
      </c>
      <c r="N9114" s="34">
        <v>574</v>
      </c>
      <c r="O9114" s="34">
        <v>529</v>
      </c>
      <c r="P9114" s="34">
        <v>530</v>
      </c>
      <c r="Q9114" s="34">
        <v>638</v>
      </c>
      <c r="R9114" s="34">
        <v>706</v>
      </c>
      <c r="S9114" s="34">
        <v>754</v>
      </c>
      <c r="T9114" s="34">
        <v>424</v>
      </c>
      <c r="U9114" s="34">
        <v>431</v>
      </c>
      <c r="V9114" s="34">
        <v>694</v>
      </c>
      <c r="W9114" s="34">
        <v>538</v>
      </c>
      <c r="X9114" s="34">
        <v>770</v>
      </c>
      <c r="Y9114" s="34">
        <v>516</v>
      </c>
      <c r="Z9114" s="34">
        <v>757</v>
      </c>
      <c r="AA9114" s="34">
        <v>706</v>
      </c>
      <c r="AB9114" s="34">
        <v>576</v>
      </c>
      <c r="AC9114" s="34">
        <v>866</v>
      </c>
    </row>
    <row r="9115" spans="1:29" x14ac:dyDescent="0.2">
      <c r="A9115" s="34" t="s">
        <v>69608</v>
      </c>
      <c r="B9115" s="34">
        <v>419</v>
      </c>
      <c r="C9115" s="34">
        <v>375</v>
      </c>
      <c r="D9115" s="34">
        <v>383</v>
      </c>
      <c r="E9115" s="34">
        <v>448</v>
      </c>
      <c r="F9115" s="34">
        <v>412</v>
      </c>
      <c r="G9115" s="34">
        <v>445</v>
      </c>
      <c r="H9115" s="34">
        <v>439</v>
      </c>
      <c r="I9115" s="34">
        <v>420</v>
      </c>
      <c r="J9115" s="34">
        <v>476</v>
      </c>
      <c r="K9115" s="34">
        <v>422</v>
      </c>
      <c r="L9115" s="34">
        <v>419</v>
      </c>
      <c r="M9115" s="34">
        <v>432</v>
      </c>
      <c r="N9115" s="34">
        <v>324</v>
      </c>
      <c r="O9115" s="34">
        <v>395</v>
      </c>
      <c r="P9115" s="34">
        <v>397</v>
      </c>
      <c r="Q9115" s="34">
        <v>593</v>
      </c>
      <c r="R9115" s="34">
        <v>620</v>
      </c>
      <c r="S9115" s="34">
        <v>529</v>
      </c>
      <c r="T9115" s="34">
        <v>628</v>
      </c>
      <c r="U9115" s="34">
        <v>456</v>
      </c>
      <c r="V9115" s="34">
        <v>545</v>
      </c>
      <c r="W9115" s="34">
        <v>718</v>
      </c>
      <c r="X9115" s="34">
        <v>437</v>
      </c>
      <c r="Y9115" s="34">
        <v>613</v>
      </c>
      <c r="Z9115" s="34">
        <v>466</v>
      </c>
      <c r="AA9115" s="34">
        <v>560</v>
      </c>
      <c r="AB9115" s="34">
        <v>553</v>
      </c>
      <c r="AC9115" s="34">
        <v>646</v>
      </c>
    </row>
    <row r="9116" spans="1:29" x14ac:dyDescent="0.2">
      <c r="A9116" s="34" t="s">
        <v>69609</v>
      </c>
      <c r="B9116" s="34">
        <v>187</v>
      </c>
      <c r="C9116" s="34">
        <v>103</v>
      </c>
      <c r="D9116" s="34">
        <v>156</v>
      </c>
      <c r="E9116" s="34">
        <v>137</v>
      </c>
      <c r="F9116" s="34">
        <v>144</v>
      </c>
      <c r="G9116" s="34">
        <v>154</v>
      </c>
      <c r="H9116" s="34">
        <v>200</v>
      </c>
      <c r="I9116" s="34">
        <v>135</v>
      </c>
      <c r="J9116" s="34">
        <v>157</v>
      </c>
      <c r="K9116" s="34">
        <v>136</v>
      </c>
      <c r="L9116" s="34">
        <v>159</v>
      </c>
      <c r="M9116" s="34">
        <v>111</v>
      </c>
      <c r="N9116" s="34">
        <v>130</v>
      </c>
      <c r="O9116" s="34">
        <v>129</v>
      </c>
      <c r="P9116" s="34">
        <v>144</v>
      </c>
      <c r="Q9116" s="34">
        <v>181</v>
      </c>
      <c r="R9116" s="34">
        <v>258</v>
      </c>
      <c r="S9116" s="34">
        <v>154</v>
      </c>
      <c r="T9116" s="34">
        <v>187</v>
      </c>
      <c r="U9116" s="34">
        <v>145</v>
      </c>
      <c r="V9116" s="34">
        <v>225</v>
      </c>
      <c r="W9116" s="34">
        <v>170</v>
      </c>
      <c r="X9116" s="34">
        <v>214</v>
      </c>
      <c r="Y9116" s="34">
        <v>135</v>
      </c>
      <c r="Z9116" s="34">
        <v>213</v>
      </c>
      <c r="AA9116" s="34">
        <v>171</v>
      </c>
      <c r="AB9116" s="34">
        <v>273</v>
      </c>
      <c r="AC9116" s="34">
        <v>177</v>
      </c>
    </row>
    <row r="9117" spans="1:29" x14ac:dyDescent="0.2">
      <c r="A9117" s="34" t="s">
        <v>69610</v>
      </c>
      <c r="B9117" s="34">
        <v>240</v>
      </c>
      <c r="C9117" s="34">
        <v>182</v>
      </c>
      <c r="D9117" s="34">
        <v>303</v>
      </c>
      <c r="E9117" s="34">
        <v>134</v>
      </c>
      <c r="F9117" s="34">
        <v>314</v>
      </c>
      <c r="G9117" s="34">
        <v>214</v>
      </c>
      <c r="H9117" s="34">
        <v>246</v>
      </c>
      <c r="I9117" s="34">
        <v>155</v>
      </c>
      <c r="J9117" s="34">
        <v>270</v>
      </c>
      <c r="K9117" s="34">
        <v>179</v>
      </c>
      <c r="L9117" s="34">
        <v>263</v>
      </c>
      <c r="M9117" s="34">
        <v>151</v>
      </c>
      <c r="N9117" s="34">
        <v>235</v>
      </c>
      <c r="O9117" s="34">
        <v>168</v>
      </c>
      <c r="P9117" s="34">
        <v>245</v>
      </c>
      <c r="Q9117" s="34">
        <v>244</v>
      </c>
      <c r="R9117" s="34">
        <v>317</v>
      </c>
      <c r="S9117" s="34">
        <v>192</v>
      </c>
      <c r="T9117" s="34">
        <v>324</v>
      </c>
      <c r="U9117" s="34">
        <v>207</v>
      </c>
      <c r="V9117" s="34">
        <v>325</v>
      </c>
      <c r="W9117" s="34">
        <v>207</v>
      </c>
      <c r="X9117" s="34">
        <v>324</v>
      </c>
      <c r="Y9117" s="34">
        <v>242</v>
      </c>
      <c r="Z9117" s="34">
        <v>336</v>
      </c>
      <c r="AA9117" s="34">
        <v>210</v>
      </c>
      <c r="AB9117" s="34">
        <v>380</v>
      </c>
      <c r="AC9117" s="34">
        <v>272</v>
      </c>
    </row>
    <row r="9118" spans="1:29" x14ac:dyDescent="0.2">
      <c r="A9118" s="34" t="s">
        <v>69611</v>
      </c>
      <c r="B9118" s="34">
        <v>66</v>
      </c>
      <c r="C9118" s="34">
        <v>102</v>
      </c>
      <c r="D9118" s="34">
        <v>96</v>
      </c>
      <c r="E9118" s="34">
        <v>91</v>
      </c>
      <c r="F9118" s="34">
        <v>69</v>
      </c>
      <c r="G9118" s="34">
        <v>136</v>
      </c>
      <c r="H9118" s="34">
        <v>48</v>
      </c>
      <c r="I9118" s="34">
        <v>80</v>
      </c>
      <c r="J9118" s="34">
        <v>61</v>
      </c>
      <c r="K9118" s="34">
        <v>105</v>
      </c>
      <c r="L9118" s="34">
        <v>36</v>
      </c>
      <c r="M9118" s="34">
        <v>84</v>
      </c>
      <c r="N9118" s="34">
        <v>56</v>
      </c>
      <c r="O9118" s="34">
        <v>95</v>
      </c>
      <c r="P9118" s="34">
        <v>57</v>
      </c>
      <c r="Q9118" s="34">
        <v>131</v>
      </c>
      <c r="R9118" s="34">
        <v>75</v>
      </c>
      <c r="S9118" s="34">
        <v>82</v>
      </c>
      <c r="T9118" s="34">
        <v>71</v>
      </c>
      <c r="U9118" s="34">
        <v>95</v>
      </c>
      <c r="V9118" s="34">
        <v>63</v>
      </c>
      <c r="W9118" s="34">
        <v>93</v>
      </c>
      <c r="X9118" s="34">
        <v>84</v>
      </c>
      <c r="Y9118" s="34">
        <v>61</v>
      </c>
      <c r="Z9118" s="34">
        <v>67</v>
      </c>
      <c r="AA9118" s="34">
        <v>106</v>
      </c>
      <c r="AB9118" s="34">
        <v>69</v>
      </c>
      <c r="AC9118" s="34">
        <v>152</v>
      </c>
    </row>
    <row r="9119" spans="1:29" x14ac:dyDescent="0.2">
      <c r="A9119" s="34" t="s">
        <v>69612</v>
      </c>
      <c r="B9119" s="34">
        <v>396</v>
      </c>
      <c r="C9119" s="34">
        <v>532</v>
      </c>
      <c r="D9119" s="34">
        <v>550</v>
      </c>
      <c r="E9119" s="34">
        <v>561</v>
      </c>
      <c r="F9119" s="34">
        <v>532</v>
      </c>
      <c r="G9119" s="34">
        <v>573</v>
      </c>
      <c r="H9119" s="34">
        <v>564</v>
      </c>
      <c r="I9119" s="34">
        <v>566</v>
      </c>
      <c r="J9119" s="34">
        <v>558</v>
      </c>
      <c r="K9119" s="34">
        <v>526</v>
      </c>
      <c r="L9119" s="34">
        <v>417</v>
      </c>
      <c r="M9119" s="34">
        <v>468</v>
      </c>
      <c r="N9119" s="34">
        <v>466</v>
      </c>
      <c r="O9119" s="34">
        <v>508</v>
      </c>
      <c r="P9119" s="34">
        <v>541</v>
      </c>
      <c r="Q9119" s="34">
        <v>714</v>
      </c>
      <c r="R9119" s="34">
        <v>638</v>
      </c>
      <c r="S9119" s="34">
        <v>712</v>
      </c>
      <c r="T9119" s="34">
        <v>621</v>
      </c>
      <c r="U9119" s="34">
        <v>526</v>
      </c>
      <c r="V9119" s="34">
        <v>651</v>
      </c>
      <c r="W9119" s="34">
        <v>605</v>
      </c>
      <c r="X9119" s="34">
        <v>681</v>
      </c>
      <c r="Y9119" s="34">
        <v>554</v>
      </c>
      <c r="Z9119" s="34">
        <v>652</v>
      </c>
      <c r="AA9119" s="34">
        <v>608</v>
      </c>
      <c r="AB9119" s="34">
        <v>681</v>
      </c>
      <c r="AC9119" s="34">
        <v>927</v>
      </c>
    </row>
    <row r="9120" spans="1:29" x14ac:dyDescent="0.2">
      <c r="A9120" s="34" t="s">
        <v>69613</v>
      </c>
      <c r="B9120" s="34">
        <v>151</v>
      </c>
      <c r="C9120" s="34">
        <v>209</v>
      </c>
      <c r="D9120" s="34">
        <v>269</v>
      </c>
      <c r="E9120" s="34">
        <v>215</v>
      </c>
      <c r="F9120" s="34">
        <v>195</v>
      </c>
      <c r="G9120" s="34">
        <v>257</v>
      </c>
      <c r="H9120" s="34">
        <v>134</v>
      </c>
      <c r="I9120" s="34">
        <v>175</v>
      </c>
      <c r="J9120" s="34">
        <v>119</v>
      </c>
      <c r="K9120" s="34">
        <v>218</v>
      </c>
      <c r="L9120" s="34">
        <v>57</v>
      </c>
      <c r="M9120" s="34">
        <v>151</v>
      </c>
      <c r="N9120" s="34">
        <v>117</v>
      </c>
      <c r="O9120" s="34">
        <v>177</v>
      </c>
      <c r="P9120" s="34">
        <v>150</v>
      </c>
      <c r="Q9120" s="34">
        <v>136</v>
      </c>
      <c r="R9120" s="34">
        <v>129</v>
      </c>
      <c r="S9120" s="34">
        <v>265</v>
      </c>
      <c r="T9120" s="34">
        <v>72</v>
      </c>
      <c r="U9120" s="34">
        <v>116</v>
      </c>
      <c r="V9120" s="34">
        <v>185</v>
      </c>
      <c r="W9120" s="34">
        <v>131</v>
      </c>
      <c r="X9120" s="34">
        <v>194</v>
      </c>
      <c r="Y9120" s="34">
        <v>105</v>
      </c>
      <c r="Z9120" s="34">
        <v>230</v>
      </c>
      <c r="AA9120" s="34">
        <v>215</v>
      </c>
      <c r="AB9120" s="34">
        <v>130</v>
      </c>
      <c r="AC9120" s="34">
        <v>235</v>
      </c>
    </row>
    <row r="9121" spans="1:29" x14ac:dyDescent="0.2">
      <c r="A9121" s="34" t="s">
        <v>69614</v>
      </c>
      <c r="B9121" s="34">
        <v>81</v>
      </c>
      <c r="C9121" s="34">
        <v>80</v>
      </c>
      <c r="D9121" s="34">
        <v>135</v>
      </c>
      <c r="E9121" s="34">
        <v>126</v>
      </c>
      <c r="F9121" s="34">
        <v>109</v>
      </c>
      <c r="G9121" s="34">
        <v>77</v>
      </c>
      <c r="H9121" s="34">
        <v>112</v>
      </c>
      <c r="I9121" s="34">
        <v>98</v>
      </c>
      <c r="J9121" s="34">
        <v>77</v>
      </c>
      <c r="K9121" s="34">
        <v>120</v>
      </c>
      <c r="L9121" s="34">
        <v>76</v>
      </c>
      <c r="M9121" s="34">
        <v>102</v>
      </c>
      <c r="N9121" s="34">
        <v>78</v>
      </c>
      <c r="O9121" s="34">
        <v>76</v>
      </c>
      <c r="P9121" s="34">
        <v>92</v>
      </c>
      <c r="Q9121" s="34">
        <v>110</v>
      </c>
      <c r="R9121" s="34">
        <v>141</v>
      </c>
      <c r="S9121" s="34">
        <v>114</v>
      </c>
      <c r="T9121" s="34">
        <v>72</v>
      </c>
      <c r="U9121" s="34">
        <v>84</v>
      </c>
      <c r="V9121" s="34">
        <v>141</v>
      </c>
      <c r="W9121" s="34">
        <v>81</v>
      </c>
      <c r="X9121" s="34">
        <v>179</v>
      </c>
      <c r="Y9121" s="34">
        <v>97</v>
      </c>
      <c r="Z9121" s="34">
        <v>151</v>
      </c>
      <c r="AA9121" s="34">
        <v>145</v>
      </c>
      <c r="AB9121" s="34">
        <v>85</v>
      </c>
      <c r="AC9121" s="34">
        <v>130</v>
      </c>
    </row>
    <row r="9122" spans="1:29" x14ac:dyDescent="0.2">
      <c r="A9122" s="34" t="s">
        <v>69615</v>
      </c>
      <c r="B9122" s="34">
        <v>307</v>
      </c>
      <c r="C9122" s="34">
        <v>111</v>
      </c>
      <c r="D9122" s="34">
        <v>197</v>
      </c>
      <c r="E9122" s="34">
        <v>165</v>
      </c>
      <c r="F9122" s="34">
        <v>180</v>
      </c>
      <c r="G9122" s="34">
        <v>181</v>
      </c>
      <c r="H9122" s="34">
        <v>161</v>
      </c>
      <c r="I9122" s="34">
        <v>159</v>
      </c>
      <c r="J9122" s="34">
        <v>122</v>
      </c>
      <c r="K9122" s="34">
        <v>173</v>
      </c>
      <c r="L9122" s="34">
        <v>222</v>
      </c>
      <c r="M9122" s="34">
        <v>143</v>
      </c>
      <c r="N9122" s="34">
        <v>135</v>
      </c>
      <c r="O9122" s="34">
        <v>165</v>
      </c>
      <c r="P9122" s="34">
        <v>155</v>
      </c>
      <c r="Q9122" s="34">
        <v>231</v>
      </c>
      <c r="R9122" s="34">
        <v>240</v>
      </c>
      <c r="S9122" s="34">
        <v>210</v>
      </c>
      <c r="T9122" s="34">
        <v>244</v>
      </c>
      <c r="U9122" s="34">
        <v>182</v>
      </c>
      <c r="V9122" s="34">
        <v>155</v>
      </c>
      <c r="W9122" s="34">
        <v>245</v>
      </c>
      <c r="X9122" s="34">
        <v>219</v>
      </c>
      <c r="Y9122" s="34">
        <v>250</v>
      </c>
      <c r="Z9122" s="34">
        <v>131</v>
      </c>
      <c r="AA9122" s="34">
        <v>190</v>
      </c>
      <c r="AB9122" s="34">
        <v>230</v>
      </c>
      <c r="AC9122" s="34">
        <v>285</v>
      </c>
    </row>
    <row r="9123" spans="1:29" x14ac:dyDescent="0.2">
      <c r="A9123" s="34" t="s">
        <v>69616</v>
      </c>
      <c r="B9123" s="34">
        <v>441</v>
      </c>
      <c r="C9123" s="34">
        <v>161</v>
      </c>
      <c r="D9123" s="34">
        <v>273</v>
      </c>
      <c r="E9123" s="34">
        <v>195</v>
      </c>
      <c r="F9123" s="34">
        <v>248</v>
      </c>
      <c r="G9123" s="34">
        <v>253</v>
      </c>
      <c r="H9123" s="34">
        <v>228</v>
      </c>
      <c r="I9123" s="34">
        <v>186</v>
      </c>
      <c r="J9123" s="34">
        <v>261</v>
      </c>
      <c r="K9123" s="34">
        <v>191</v>
      </c>
      <c r="L9123" s="34">
        <v>172</v>
      </c>
      <c r="M9123" s="34">
        <v>180</v>
      </c>
      <c r="N9123" s="34">
        <v>235</v>
      </c>
      <c r="O9123" s="34">
        <v>136</v>
      </c>
      <c r="P9123" s="34">
        <v>248</v>
      </c>
      <c r="Q9123" s="34">
        <v>255</v>
      </c>
      <c r="R9123" s="34">
        <v>265</v>
      </c>
      <c r="S9123" s="34">
        <v>205</v>
      </c>
      <c r="T9123" s="34">
        <v>255</v>
      </c>
      <c r="U9123" s="34">
        <v>150</v>
      </c>
      <c r="V9123" s="34">
        <v>266</v>
      </c>
      <c r="W9123" s="34">
        <v>233</v>
      </c>
      <c r="X9123" s="34">
        <v>311</v>
      </c>
      <c r="Y9123" s="34">
        <v>173</v>
      </c>
      <c r="Z9123" s="34">
        <v>293</v>
      </c>
      <c r="AA9123" s="34">
        <v>244</v>
      </c>
      <c r="AB9123" s="34">
        <v>283</v>
      </c>
      <c r="AC9123" s="34">
        <v>339</v>
      </c>
    </row>
    <row r="9124" spans="1:29" x14ac:dyDescent="0.2">
      <c r="A9124" s="34" t="s">
        <v>69617</v>
      </c>
      <c r="B9124" s="34">
        <v>495</v>
      </c>
      <c r="C9124" s="34">
        <v>379</v>
      </c>
      <c r="D9124" s="34">
        <v>439</v>
      </c>
      <c r="E9124" s="34">
        <v>405</v>
      </c>
      <c r="F9124" s="34">
        <v>542</v>
      </c>
      <c r="G9124" s="34">
        <v>427</v>
      </c>
      <c r="H9124" s="34">
        <v>640</v>
      </c>
      <c r="I9124" s="34">
        <v>399</v>
      </c>
      <c r="J9124" s="34">
        <v>551</v>
      </c>
      <c r="K9124" s="34">
        <v>404</v>
      </c>
      <c r="L9124" s="34">
        <v>593</v>
      </c>
      <c r="M9124" s="34">
        <v>401</v>
      </c>
      <c r="N9124" s="34">
        <v>445</v>
      </c>
      <c r="O9124" s="34">
        <v>426</v>
      </c>
      <c r="P9124" s="34">
        <v>546</v>
      </c>
      <c r="Q9124" s="34">
        <v>584</v>
      </c>
      <c r="R9124" s="34">
        <v>838</v>
      </c>
      <c r="S9124" s="34">
        <v>510</v>
      </c>
      <c r="T9124" s="34">
        <v>831</v>
      </c>
      <c r="U9124" s="34">
        <v>549</v>
      </c>
      <c r="V9124" s="34">
        <v>607</v>
      </c>
      <c r="W9124" s="34">
        <v>784</v>
      </c>
      <c r="X9124" s="34">
        <v>690</v>
      </c>
      <c r="Y9124" s="34">
        <v>683</v>
      </c>
      <c r="Z9124" s="34">
        <v>555</v>
      </c>
      <c r="AA9124" s="34">
        <v>596</v>
      </c>
      <c r="AB9124" s="34">
        <v>843</v>
      </c>
      <c r="AC9124" s="34">
        <v>820</v>
      </c>
    </row>
    <row r="9125" spans="1:29" x14ac:dyDescent="0.2">
      <c r="A9125" s="34" t="s">
        <v>69618</v>
      </c>
      <c r="B9125" s="34">
        <v>92</v>
      </c>
      <c r="C9125" s="34">
        <v>124</v>
      </c>
      <c r="D9125" s="34">
        <v>103</v>
      </c>
      <c r="E9125" s="34">
        <v>204</v>
      </c>
      <c r="F9125" s="34">
        <v>138</v>
      </c>
      <c r="G9125" s="34">
        <v>91</v>
      </c>
      <c r="H9125" s="34">
        <v>58</v>
      </c>
      <c r="I9125" s="34">
        <v>260</v>
      </c>
      <c r="J9125" s="34">
        <v>94</v>
      </c>
      <c r="K9125" s="34">
        <v>193</v>
      </c>
      <c r="L9125" s="34">
        <v>69</v>
      </c>
      <c r="M9125" s="34">
        <v>105</v>
      </c>
      <c r="N9125" s="34">
        <v>97</v>
      </c>
      <c r="O9125" s="34">
        <v>122</v>
      </c>
      <c r="P9125" s="34">
        <v>109</v>
      </c>
      <c r="Q9125" s="34">
        <v>159</v>
      </c>
      <c r="R9125" s="34">
        <v>129</v>
      </c>
      <c r="S9125" s="34">
        <v>164</v>
      </c>
      <c r="T9125" s="34">
        <v>59</v>
      </c>
      <c r="U9125" s="34">
        <v>223</v>
      </c>
      <c r="V9125" s="34">
        <v>109</v>
      </c>
      <c r="W9125" s="34">
        <v>109</v>
      </c>
      <c r="X9125" s="34">
        <v>184</v>
      </c>
      <c r="Y9125" s="34">
        <v>94</v>
      </c>
      <c r="Z9125" s="34">
        <v>144</v>
      </c>
      <c r="AA9125" s="34">
        <v>154</v>
      </c>
      <c r="AB9125" s="34">
        <v>62</v>
      </c>
      <c r="AC9125" s="34">
        <v>224</v>
      </c>
    </row>
    <row r="9126" spans="1:29" x14ac:dyDescent="0.2">
      <c r="A9126" s="34" t="s">
        <v>69619</v>
      </c>
      <c r="B9126" s="34">
        <v>455</v>
      </c>
      <c r="C9126" s="34">
        <v>510</v>
      </c>
      <c r="D9126" s="34">
        <v>624</v>
      </c>
      <c r="E9126" s="34">
        <v>586</v>
      </c>
      <c r="F9126" s="34">
        <v>564</v>
      </c>
      <c r="G9126" s="34">
        <v>659</v>
      </c>
      <c r="H9126" s="34">
        <v>531</v>
      </c>
      <c r="I9126" s="34">
        <v>517</v>
      </c>
      <c r="J9126" s="34">
        <v>506</v>
      </c>
      <c r="K9126" s="34">
        <v>533</v>
      </c>
      <c r="L9126" s="34">
        <v>528</v>
      </c>
      <c r="M9126" s="34">
        <v>478</v>
      </c>
      <c r="N9126" s="34">
        <v>552</v>
      </c>
      <c r="O9126" s="34">
        <v>492</v>
      </c>
      <c r="P9126" s="34">
        <v>518</v>
      </c>
      <c r="Q9126" s="34">
        <v>632</v>
      </c>
      <c r="R9126" s="34">
        <v>717</v>
      </c>
      <c r="S9126" s="34">
        <v>660</v>
      </c>
      <c r="T9126" s="34">
        <v>635</v>
      </c>
      <c r="U9126" s="34">
        <v>534</v>
      </c>
      <c r="V9126" s="34">
        <v>619</v>
      </c>
      <c r="W9126" s="34">
        <v>816</v>
      </c>
      <c r="X9126" s="34">
        <v>697</v>
      </c>
      <c r="Y9126" s="34">
        <v>645</v>
      </c>
      <c r="Z9126" s="34">
        <v>586</v>
      </c>
      <c r="AA9126" s="34">
        <v>698</v>
      </c>
      <c r="AB9126" s="34">
        <v>707</v>
      </c>
      <c r="AC9126" s="34">
        <v>934</v>
      </c>
    </row>
    <row r="9127" spans="1:29" x14ac:dyDescent="0.2">
      <c r="A9127" s="34" t="s">
        <v>69620</v>
      </c>
      <c r="B9127" s="34">
        <v>143</v>
      </c>
      <c r="C9127" s="34">
        <v>96</v>
      </c>
      <c r="D9127" s="34">
        <v>143</v>
      </c>
      <c r="E9127" s="34">
        <v>124</v>
      </c>
      <c r="F9127" s="34">
        <v>116</v>
      </c>
      <c r="G9127" s="34">
        <v>42</v>
      </c>
      <c r="H9127" s="34">
        <v>178</v>
      </c>
      <c r="I9127" s="34">
        <v>104</v>
      </c>
      <c r="J9127" s="34">
        <v>132</v>
      </c>
      <c r="K9127" s="34">
        <v>143</v>
      </c>
      <c r="L9127" s="34">
        <v>104</v>
      </c>
      <c r="M9127" s="34">
        <v>97</v>
      </c>
      <c r="N9127" s="34">
        <v>131</v>
      </c>
      <c r="O9127" s="34">
        <v>88</v>
      </c>
      <c r="P9127" s="34">
        <v>124</v>
      </c>
      <c r="Q9127" s="34">
        <v>114</v>
      </c>
      <c r="R9127" s="34">
        <v>170</v>
      </c>
      <c r="S9127" s="34">
        <v>138</v>
      </c>
      <c r="T9127" s="34">
        <v>160</v>
      </c>
      <c r="U9127" s="34">
        <v>100</v>
      </c>
      <c r="V9127" s="34">
        <v>190</v>
      </c>
      <c r="W9127" s="34">
        <v>145</v>
      </c>
      <c r="X9127" s="34">
        <v>120</v>
      </c>
      <c r="Y9127" s="34">
        <v>133</v>
      </c>
      <c r="Z9127" s="34">
        <v>164</v>
      </c>
      <c r="AA9127" s="34">
        <v>142</v>
      </c>
      <c r="AB9127" s="34">
        <v>178</v>
      </c>
      <c r="AC9127" s="34">
        <v>233</v>
      </c>
    </row>
    <row r="9128" spans="1:29" x14ac:dyDescent="0.2">
      <c r="A9128" s="34" t="s">
        <v>69621</v>
      </c>
      <c r="B9128" s="34">
        <v>600</v>
      </c>
      <c r="C9128" s="34">
        <v>323</v>
      </c>
      <c r="D9128" s="34">
        <v>608</v>
      </c>
      <c r="E9128" s="34">
        <v>391</v>
      </c>
      <c r="F9128" s="34">
        <v>557</v>
      </c>
      <c r="G9128" s="34">
        <v>369</v>
      </c>
      <c r="H9128" s="34">
        <v>570</v>
      </c>
      <c r="I9128" s="34">
        <v>384</v>
      </c>
      <c r="J9128" s="34">
        <v>531</v>
      </c>
      <c r="K9128" s="34">
        <v>357</v>
      </c>
      <c r="L9128" s="34">
        <v>456</v>
      </c>
      <c r="M9128" s="34">
        <v>345</v>
      </c>
      <c r="N9128" s="34">
        <v>485</v>
      </c>
      <c r="O9128" s="34">
        <v>366</v>
      </c>
      <c r="P9128" s="34">
        <v>466</v>
      </c>
      <c r="Q9128" s="34">
        <v>443</v>
      </c>
      <c r="R9128" s="34">
        <v>599</v>
      </c>
      <c r="S9128" s="34">
        <v>510</v>
      </c>
      <c r="T9128" s="34">
        <v>731</v>
      </c>
      <c r="U9128" s="34">
        <v>394</v>
      </c>
      <c r="V9128" s="34">
        <v>697</v>
      </c>
      <c r="W9128" s="34">
        <v>522</v>
      </c>
      <c r="X9128" s="34">
        <v>665</v>
      </c>
      <c r="Y9128" s="34">
        <v>474</v>
      </c>
      <c r="Z9128" s="34">
        <v>614</v>
      </c>
      <c r="AA9128" s="34">
        <v>491</v>
      </c>
      <c r="AB9128" s="34">
        <v>749</v>
      </c>
      <c r="AC9128" s="34">
        <v>692</v>
      </c>
    </row>
    <row r="9129" spans="1:29" x14ac:dyDescent="0.2">
      <c r="A9129" s="34" t="s">
        <v>69622</v>
      </c>
      <c r="B9129" s="34">
        <v>315</v>
      </c>
      <c r="C9129" s="34">
        <v>272</v>
      </c>
      <c r="D9129" s="34">
        <v>461</v>
      </c>
      <c r="E9129" s="34">
        <v>351</v>
      </c>
      <c r="F9129" s="34">
        <v>361</v>
      </c>
      <c r="G9129" s="34">
        <v>274</v>
      </c>
      <c r="H9129" s="34">
        <v>273</v>
      </c>
      <c r="I9129" s="34">
        <v>324</v>
      </c>
      <c r="J9129" s="34">
        <v>302</v>
      </c>
      <c r="K9129" s="34">
        <v>324</v>
      </c>
      <c r="L9129" s="34">
        <v>202</v>
      </c>
      <c r="M9129" s="34">
        <v>248</v>
      </c>
      <c r="N9129" s="34">
        <v>348</v>
      </c>
      <c r="O9129" s="34">
        <v>233</v>
      </c>
      <c r="P9129" s="34">
        <v>312</v>
      </c>
      <c r="Q9129" s="34">
        <v>376</v>
      </c>
      <c r="R9129" s="34">
        <v>371</v>
      </c>
      <c r="S9129" s="34">
        <v>427</v>
      </c>
      <c r="T9129" s="34">
        <v>271</v>
      </c>
      <c r="U9129" s="34">
        <v>265</v>
      </c>
      <c r="V9129" s="34">
        <v>403</v>
      </c>
      <c r="W9129" s="34">
        <v>300</v>
      </c>
      <c r="X9129" s="34">
        <v>459</v>
      </c>
      <c r="Y9129" s="34">
        <v>222</v>
      </c>
      <c r="Z9129" s="34">
        <v>368</v>
      </c>
      <c r="AA9129" s="34">
        <v>404</v>
      </c>
      <c r="AB9129" s="34">
        <v>320</v>
      </c>
      <c r="AC9129" s="34">
        <v>529</v>
      </c>
    </row>
    <row r="9130" spans="1:29" x14ac:dyDescent="0.2">
      <c r="A9130" s="34" t="s">
        <v>69623</v>
      </c>
      <c r="B9130" s="34">
        <v>228</v>
      </c>
      <c r="C9130" s="34">
        <v>177</v>
      </c>
      <c r="D9130" s="34">
        <v>362</v>
      </c>
      <c r="E9130" s="34">
        <v>248</v>
      </c>
      <c r="F9130" s="34">
        <v>376</v>
      </c>
      <c r="G9130" s="34">
        <v>223</v>
      </c>
      <c r="H9130" s="34">
        <v>266</v>
      </c>
      <c r="I9130" s="34">
        <v>229</v>
      </c>
      <c r="J9130" s="34">
        <v>328</v>
      </c>
      <c r="K9130" s="34">
        <v>160</v>
      </c>
      <c r="L9130" s="34">
        <v>230</v>
      </c>
      <c r="M9130" s="34">
        <v>176</v>
      </c>
      <c r="N9130" s="34">
        <v>254</v>
      </c>
      <c r="O9130" s="34">
        <v>196</v>
      </c>
      <c r="P9130" s="34">
        <v>338</v>
      </c>
      <c r="Q9130" s="34">
        <v>269</v>
      </c>
      <c r="R9130" s="34">
        <v>383</v>
      </c>
      <c r="S9130" s="34">
        <v>247</v>
      </c>
      <c r="T9130" s="34">
        <v>364</v>
      </c>
      <c r="U9130" s="34">
        <v>200</v>
      </c>
      <c r="V9130" s="34">
        <v>325</v>
      </c>
      <c r="W9130" s="34">
        <v>225</v>
      </c>
      <c r="X9130" s="34">
        <v>373</v>
      </c>
      <c r="Y9130" s="34">
        <v>203</v>
      </c>
      <c r="Z9130" s="34">
        <v>358</v>
      </c>
      <c r="AA9130" s="34">
        <v>269</v>
      </c>
      <c r="AB9130" s="34">
        <v>422</v>
      </c>
      <c r="AC9130" s="34">
        <v>314</v>
      </c>
    </row>
    <row r="9131" spans="1:29" x14ac:dyDescent="0.2">
      <c r="A9131" s="34" t="s">
        <v>69624</v>
      </c>
      <c r="B9131" s="34">
        <v>99</v>
      </c>
      <c r="C9131" s="34">
        <v>70</v>
      </c>
      <c r="D9131" s="34">
        <v>69</v>
      </c>
      <c r="E9131" s="34">
        <v>64</v>
      </c>
      <c r="F9131" s="34">
        <v>75</v>
      </c>
      <c r="G9131" s="34">
        <v>89</v>
      </c>
      <c r="H9131" s="34">
        <v>79</v>
      </c>
      <c r="I9131" s="34">
        <v>59</v>
      </c>
      <c r="J9131" s="34">
        <v>82</v>
      </c>
      <c r="K9131" s="34">
        <v>90</v>
      </c>
      <c r="L9131" s="34">
        <v>55</v>
      </c>
      <c r="M9131" s="34">
        <v>59</v>
      </c>
      <c r="N9131" s="34">
        <v>52</v>
      </c>
      <c r="O9131" s="34">
        <v>73</v>
      </c>
      <c r="P9131" s="34">
        <v>51</v>
      </c>
      <c r="Q9131" s="34">
        <v>59</v>
      </c>
      <c r="R9131" s="34">
        <v>103</v>
      </c>
      <c r="S9131" s="34">
        <v>89</v>
      </c>
      <c r="T9131" s="34">
        <v>74</v>
      </c>
      <c r="U9131" s="34">
        <v>61</v>
      </c>
      <c r="V9131" s="34">
        <v>59</v>
      </c>
      <c r="W9131" s="34">
        <v>81</v>
      </c>
      <c r="X9131" s="34">
        <v>96</v>
      </c>
      <c r="Y9131" s="34">
        <v>70</v>
      </c>
      <c r="Z9131" s="34">
        <v>84</v>
      </c>
      <c r="AA9131" s="34">
        <v>48</v>
      </c>
      <c r="AB9131" s="34">
        <v>61</v>
      </c>
      <c r="AC9131" s="34">
        <v>88</v>
      </c>
    </row>
    <row r="9132" spans="1:29" x14ac:dyDescent="0.2">
      <c r="A9132" s="34" t="s">
        <v>69625</v>
      </c>
      <c r="B9132" s="34">
        <v>268</v>
      </c>
      <c r="C9132" s="34">
        <v>357</v>
      </c>
      <c r="D9132" s="34">
        <v>483</v>
      </c>
      <c r="E9132" s="34">
        <v>446</v>
      </c>
      <c r="F9132" s="34">
        <v>349</v>
      </c>
      <c r="G9132" s="34">
        <v>292</v>
      </c>
      <c r="H9132" s="34">
        <v>275</v>
      </c>
      <c r="I9132" s="34">
        <v>339</v>
      </c>
      <c r="J9132" s="34">
        <v>281</v>
      </c>
      <c r="K9132" s="34">
        <v>388</v>
      </c>
      <c r="L9132" s="34">
        <v>161</v>
      </c>
      <c r="M9132" s="34">
        <v>311</v>
      </c>
      <c r="N9132" s="34">
        <v>296</v>
      </c>
      <c r="O9132" s="34">
        <v>282</v>
      </c>
      <c r="P9132" s="34">
        <v>272</v>
      </c>
      <c r="Q9132" s="34">
        <v>361</v>
      </c>
      <c r="R9132" s="34">
        <v>322</v>
      </c>
      <c r="S9132" s="34">
        <v>486</v>
      </c>
      <c r="T9132" s="34">
        <v>220</v>
      </c>
      <c r="U9132" s="34">
        <v>276</v>
      </c>
      <c r="V9132" s="34">
        <v>381</v>
      </c>
      <c r="W9132" s="34">
        <v>292</v>
      </c>
      <c r="X9132" s="34">
        <v>400</v>
      </c>
      <c r="Y9132" s="34">
        <v>253</v>
      </c>
      <c r="Z9132" s="34">
        <v>454</v>
      </c>
      <c r="AA9132" s="34">
        <v>457</v>
      </c>
      <c r="AB9132" s="34">
        <v>249</v>
      </c>
      <c r="AC9132" s="34">
        <v>548</v>
      </c>
    </row>
    <row r="9133" spans="1:29" x14ac:dyDescent="0.2">
      <c r="A9133" s="34" t="s">
        <v>69626</v>
      </c>
      <c r="B9133" s="34">
        <v>164</v>
      </c>
      <c r="C9133" s="34">
        <v>143</v>
      </c>
      <c r="D9133" s="34">
        <v>152</v>
      </c>
      <c r="E9133" s="34">
        <v>183</v>
      </c>
      <c r="F9133" s="34">
        <v>146</v>
      </c>
      <c r="G9133" s="34">
        <v>149</v>
      </c>
      <c r="H9133" s="34">
        <v>145</v>
      </c>
      <c r="I9133" s="34">
        <v>194</v>
      </c>
      <c r="J9133" s="34">
        <v>119</v>
      </c>
      <c r="K9133" s="34">
        <v>182</v>
      </c>
      <c r="L9133" s="34">
        <v>130</v>
      </c>
      <c r="M9133" s="34">
        <v>157</v>
      </c>
      <c r="N9133" s="34">
        <v>98</v>
      </c>
      <c r="O9133" s="34">
        <v>153</v>
      </c>
      <c r="P9133" s="34">
        <v>104</v>
      </c>
      <c r="Q9133" s="34">
        <v>222</v>
      </c>
      <c r="R9133" s="34">
        <v>173</v>
      </c>
      <c r="S9133" s="34">
        <v>180</v>
      </c>
      <c r="T9133" s="34">
        <v>157</v>
      </c>
      <c r="U9133" s="34">
        <v>156</v>
      </c>
      <c r="V9133" s="34">
        <v>150</v>
      </c>
      <c r="W9133" s="34">
        <v>209</v>
      </c>
      <c r="X9133" s="34">
        <v>213</v>
      </c>
      <c r="Y9133" s="34">
        <v>170</v>
      </c>
      <c r="Z9133" s="34">
        <v>141</v>
      </c>
      <c r="AA9133" s="34">
        <v>175</v>
      </c>
      <c r="AB9133" s="34">
        <v>175</v>
      </c>
      <c r="AC9133" s="34">
        <v>223</v>
      </c>
    </row>
    <row r="9134" spans="1:29" x14ac:dyDescent="0.2">
      <c r="A9134" s="34" t="s">
        <v>69627</v>
      </c>
      <c r="B9134" s="34">
        <v>95</v>
      </c>
      <c r="C9134" s="34">
        <v>114</v>
      </c>
      <c r="D9134" s="34">
        <v>112</v>
      </c>
      <c r="E9134" s="34">
        <v>141</v>
      </c>
      <c r="F9134" s="34">
        <v>90</v>
      </c>
      <c r="G9134" s="34">
        <v>146</v>
      </c>
      <c r="H9134" s="34">
        <v>100</v>
      </c>
      <c r="I9134" s="34">
        <v>149</v>
      </c>
      <c r="J9134" s="34">
        <v>91</v>
      </c>
      <c r="K9134" s="34">
        <v>89</v>
      </c>
      <c r="L9134" s="34">
        <v>43</v>
      </c>
      <c r="M9134" s="34">
        <v>84</v>
      </c>
      <c r="N9134" s="34">
        <v>86</v>
      </c>
      <c r="O9134" s="34">
        <v>87</v>
      </c>
      <c r="P9134" s="34">
        <v>96</v>
      </c>
      <c r="Q9134" s="34">
        <v>137</v>
      </c>
      <c r="R9134" s="34">
        <v>126</v>
      </c>
      <c r="S9134" s="34">
        <v>114</v>
      </c>
      <c r="T9134" s="34">
        <v>85</v>
      </c>
      <c r="U9134" s="34">
        <v>98</v>
      </c>
      <c r="V9134" s="34">
        <v>66</v>
      </c>
      <c r="W9134" s="34">
        <v>121</v>
      </c>
      <c r="X9134" s="34">
        <v>123</v>
      </c>
      <c r="Y9134" s="34">
        <v>104</v>
      </c>
      <c r="Z9134" s="34">
        <v>131</v>
      </c>
      <c r="AA9134" s="34">
        <v>132</v>
      </c>
      <c r="AB9134" s="34">
        <v>77</v>
      </c>
      <c r="AC9134" s="34">
        <v>148</v>
      </c>
    </row>
    <row r="9135" spans="1:29" x14ac:dyDescent="0.2">
      <c r="A9135" s="34" t="s">
        <v>69628</v>
      </c>
      <c r="B9135" s="34">
        <v>152</v>
      </c>
      <c r="C9135" s="34">
        <v>208</v>
      </c>
      <c r="D9135" s="34">
        <v>160</v>
      </c>
      <c r="E9135" s="34">
        <v>199</v>
      </c>
      <c r="F9135" s="34">
        <v>215</v>
      </c>
      <c r="G9135" s="34">
        <v>199</v>
      </c>
      <c r="H9135" s="34">
        <v>221</v>
      </c>
      <c r="I9135" s="34">
        <v>179</v>
      </c>
      <c r="J9135" s="34">
        <v>204</v>
      </c>
      <c r="K9135" s="34">
        <v>258</v>
      </c>
      <c r="L9135" s="34">
        <v>180</v>
      </c>
      <c r="M9135" s="34">
        <v>217</v>
      </c>
      <c r="N9135" s="34">
        <v>158</v>
      </c>
      <c r="O9135" s="34">
        <v>224</v>
      </c>
      <c r="P9135" s="34">
        <v>183</v>
      </c>
      <c r="Q9135" s="34">
        <v>297</v>
      </c>
      <c r="R9135" s="34">
        <v>228</v>
      </c>
      <c r="S9135" s="34">
        <v>305</v>
      </c>
      <c r="T9135" s="34">
        <v>247</v>
      </c>
      <c r="U9135" s="34">
        <v>207</v>
      </c>
      <c r="V9135" s="34">
        <v>246</v>
      </c>
      <c r="W9135" s="34">
        <v>288</v>
      </c>
      <c r="X9135" s="34">
        <v>274</v>
      </c>
      <c r="Y9135" s="34">
        <v>272</v>
      </c>
      <c r="Z9135" s="34">
        <v>256</v>
      </c>
      <c r="AA9135" s="34">
        <v>247</v>
      </c>
      <c r="AB9135" s="34">
        <v>218</v>
      </c>
      <c r="AC9135" s="34">
        <v>311</v>
      </c>
    </row>
    <row r="9136" spans="1:29" x14ac:dyDescent="0.2">
      <c r="A9136" s="34" t="s">
        <v>69629</v>
      </c>
      <c r="B9136" s="34">
        <v>151</v>
      </c>
      <c r="C9136" s="34">
        <v>304</v>
      </c>
      <c r="D9136" s="34">
        <v>372</v>
      </c>
      <c r="E9136" s="34">
        <v>324</v>
      </c>
      <c r="F9136" s="34">
        <v>260</v>
      </c>
      <c r="G9136" s="34">
        <v>243</v>
      </c>
      <c r="H9136" s="34">
        <v>212</v>
      </c>
      <c r="I9136" s="34">
        <v>253</v>
      </c>
      <c r="J9136" s="34">
        <v>209</v>
      </c>
      <c r="K9136" s="34">
        <v>273</v>
      </c>
      <c r="L9136" s="34">
        <v>88</v>
      </c>
      <c r="M9136" s="34">
        <v>184</v>
      </c>
      <c r="N9136" s="34">
        <v>224</v>
      </c>
      <c r="O9136" s="34">
        <v>214</v>
      </c>
      <c r="P9136" s="34">
        <v>225</v>
      </c>
      <c r="Q9136" s="34">
        <v>245</v>
      </c>
      <c r="R9136" s="34">
        <v>231</v>
      </c>
      <c r="S9136" s="34">
        <v>313</v>
      </c>
      <c r="T9136" s="34">
        <v>135</v>
      </c>
      <c r="U9136" s="34">
        <v>169</v>
      </c>
      <c r="V9136" s="34">
        <v>264</v>
      </c>
      <c r="W9136" s="34">
        <v>199</v>
      </c>
      <c r="X9136" s="34">
        <v>409</v>
      </c>
      <c r="Y9136" s="34">
        <v>143</v>
      </c>
      <c r="Z9136" s="34">
        <v>276</v>
      </c>
      <c r="AA9136" s="34">
        <v>294</v>
      </c>
      <c r="AB9136" s="34">
        <v>219</v>
      </c>
      <c r="AC9136" s="34">
        <v>315</v>
      </c>
    </row>
    <row r="9137" spans="1:29" x14ac:dyDescent="0.2">
      <c r="A9137" s="34" t="s">
        <v>69630</v>
      </c>
      <c r="B9137" s="34">
        <v>98</v>
      </c>
      <c r="C9137" s="34">
        <v>113</v>
      </c>
      <c r="D9137" s="34">
        <v>153</v>
      </c>
      <c r="E9137" s="34">
        <v>126</v>
      </c>
      <c r="F9137" s="34">
        <v>162</v>
      </c>
      <c r="G9137" s="34">
        <v>131</v>
      </c>
      <c r="H9137" s="34">
        <v>147</v>
      </c>
      <c r="I9137" s="34">
        <v>117</v>
      </c>
      <c r="J9137" s="34">
        <v>122</v>
      </c>
      <c r="K9137" s="34">
        <v>126</v>
      </c>
      <c r="L9137" s="34">
        <v>76</v>
      </c>
      <c r="M9137" s="34">
        <v>93</v>
      </c>
      <c r="N9137" s="34">
        <v>134</v>
      </c>
      <c r="O9137" s="34">
        <v>84</v>
      </c>
      <c r="P9137" s="34">
        <v>146</v>
      </c>
      <c r="Q9137" s="34">
        <v>159</v>
      </c>
      <c r="R9137" s="34">
        <v>156</v>
      </c>
      <c r="S9137" s="34">
        <v>172</v>
      </c>
      <c r="T9137" s="34">
        <v>130</v>
      </c>
      <c r="U9137" s="34">
        <v>105</v>
      </c>
      <c r="V9137" s="34">
        <v>168</v>
      </c>
      <c r="W9137" s="34">
        <v>121</v>
      </c>
      <c r="X9137" s="34">
        <v>185</v>
      </c>
      <c r="Y9137" s="34">
        <v>156</v>
      </c>
      <c r="Z9137" s="34">
        <v>143</v>
      </c>
      <c r="AA9137" s="34">
        <v>153</v>
      </c>
      <c r="AB9137" s="34">
        <v>196</v>
      </c>
      <c r="AC9137" s="34">
        <v>214</v>
      </c>
    </row>
    <row r="9138" spans="1:29" x14ac:dyDescent="0.2">
      <c r="A9138" s="34" t="s">
        <v>69631</v>
      </c>
      <c r="B9138" s="34">
        <v>45</v>
      </c>
      <c r="C9138" s="34">
        <v>49</v>
      </c>
      <c r="D9138" s="34">
        <v>26</v>
      </c>
      <c r="E9138" s="34">
        <v>49</v>
      </c>
      <c r="F9138" s="34">
        <v>44</v>
      </c>
      <c r="G9138" s="34">
        <v>73</v>
      </c>
      <c r="H9138" s="34">
        <v>40</v>
      </c>
      <c r="I9138" s="34">
        <v>37</v>
      </c>
      <c r="J9138" s="34">
        <v>31</v>
      </c>
      <c r="K9138" s="34">
        <v>57</v>
      </c>
      <c r="L9138" s="34">
        <v>34</v>
      </c>
      <c r="M9138" s="34">
        <v>26</v>
      </c>
      <c r="N9138" s="34">
        <v>28</v>
      </c>
      <c r="O9138" s="34">
        <v>23</v>
      </c>
      <c r="P9138" s="34">
        <v>24</v>
      </c>
      <c r="Q9138" s="34">
        <v>33</v>
      </c>
      <c r="R9138" s="34">
        <v>32</v>
      </c>
      <c r="S9138" s="34">
        <v>65</v>
      </c>
      <c r="T9138" s="34">
        <v>36</v>
      </c>
      <c r="U9138" s="34">
        <v>30</v>
      </c>
      <c r="V9138" s="34">
        <v>46</v>
      </c>
      <c r="W9138" s="34">
        <v>49</v>
      </c>
      <c r="X9138" s="34">
        <v>29</v>
      </c>
      <c r="Y9138" s="34">
        <v>35</v>
      </c>
      <c r="Z9138" s="34">
        <v>57</v>
      </c>
      <c r="AA9138" s="34">
        <v>62</v>
      </c>
      <c r="AB9138" s="34">
        <v>33</v>
      </c>
      <c r="AC9138" s="34">
        <v>44</v>
      </c>
    </row>
    <row r="9139" spans="1:29" x14ac:dyDescent="0.2">
      <c r="A9139" s="34" t="s">
        <v>69632</v>
      </c>
      <c r="B9139" s="34">
        <v>171</v>
      </c>
      <c r="C9139" s="34">
        <v>191</v>
      </c>
      <c r="D9139" s="34">
        <v>244</v>
      </c>
      <c r="E9139" s="34">
        <v>207</v>
      </c>
      <c r="F9139" s="34">
        <v>255</v>
      </c>
      <c r="G9139" s="34">
        <v>200</v>
      </c>
      <c r="H9139" s="34">
        <v>233</v>
      </c>
      <c r="I9139" s="34">
        <v>198</v>
      </c>
      <c r="J9139" s="34">
        <v>252</v>
      </c>
      <c r="K9139" s="34">
        <v>165</v>
      </c>
      <c r="L9139" s="34">
        <v>175</v>
      </c>
      <c r="M9139" s="34">
        <v>167</v>
      </c>
      <c r="N9139" s="34">
        <v>217</v>
      </c>
      <c r="O9139" s="34">
        <v>212</v>
      </c>
      <c r="P9139" s="34">
        <v>241</v>
      </c>
      <c r="Q9139" s="34">
        <v>227</v>
      </c>
      <c r="R9139" s="34">
        <v>288</v>
      </c>
      <c r="S9139" s="34">
        <v>249</v>
      </c>
      <c r="T9139" s="34">
        <v>268</v>
      </c>
      <c r="U9139" s="34">
        <v>205</v>
      </c>
      <c r="V9139" s="34">
        <v>264</v>
      </c>
      <c r="W9139" s="34">
        <v>287</v>
      </c>
      <c r="X9139" s="34">
        <v>322</v>
      </c>
      <c r="Y9139" s="34">
        <v>232</v>
      </c>
      <c r="Z9139" s="34">
        <v>268</v>
      </c>
      <c r="AA9139" s="34">
        <v>270</v>
      </c>
      <c r="AB9139" s="34">
        <v>272</v>
      </c>
      <c r="AC9139" s="34">
        <v>305</v>
      </c>
    </row>
    <row r="9140" spans="1:29" x14ac:dyDescent="0.2">
      <c r="A9140" s="34" t="s">
        <v>69633</v>
      </c>
      <c r="B9140" s="34">
        <v>213</v>
      </c>
      <c r="C9140" s="34">
        <v>175</v>
      </c>
      <c r="D9140" s="34">
        <v>190</v>
      </c>
      <c r="E9140" s="34">
        <v>173</v>
      </c>
      <c r="F9140" s="34">
        <v>166</v>
      </c>
      <c r="G9140" s="34">
        <v>241</v>
      </c>
      <c r="H9140" s="34">
        <v>174</v>
      </c>
      <c r="I9140" s="34">
        <v>181</v>
      </c>
      <c r="J9140" s="34">
        <v>166</v>
      </c>
      <c r="K9140" s="34">
        <v>205</v>
      </c>
      <c r="L9140" s="34">
        <v>210</v>
      </c>
      <c r="M9140" s="34">
        <v>189</v>
      </c>
      <c r="N9140" s="34">
        <v>118</v>
      </c>
      <c r="O9140" s="34">
        <v>166</v>
      </c>
      <c r="P9140" s="34">
        <v>230</v>
      </c>
      <c r="Q9140" s="34">
        <v>246</v>
      </c>
      <c r="R9140" s="34">
        <v>285</v>
      </c>
      <c r="S9140" s="34">
        <v>217</v>
      </c>
      <c r="T9140" s="34">
        <v>283</v>
      </c>
      <c r="U9140" s="34">
        <v>189</v>
      </c>
      <c r="V9140" s="34">
        <v>207</v>
      </c>
      <c r="W9140" s="34">
        <v>324</v>
      </c>
      <c r="X9140" s="34">
        <v>238</v>
      </c>
      <c r="Y9140" s="34">
        <v>267</v>
      </c>
      <c r="Z9140" s="34">
        <v>141</v>
      </c>
      <c r="AA9140" s="34">
        <v>243</v>
      </c>
      <c r="AB9140" s="34">
        <v>227</v>
      </c>
      <c r="AC9140" s="34">
        <v>330</v>
      </c>
    </row>
    <row r="9141" spans="1:29" x14ac:dyDescent="0.2">
      <c r="A9141" s="34" t="s">
        <v>69634</v>
      </c>
      <c r="B9141" s="34">
        <v>265</v>
      </c>
      <c r="C9141" s="34">
        <v>163</v>
      </c>
      <c r="D9141" s="34">
        <v>249</v>
      </c>
      <c r="E9141" s="34">
        <v>170</v>
      </c>
      <c r="F9141" s="34">
        <v>238</v>
      </c>
      <c r="G9141" s="34">
        <v>195</v>
      </c>
      <c r="H9141" s="34">
        <v>266</v>
      </c>
      <c r="I9141" s="34">
        <v>222</v>
      </c>
      <c r="J9141" s="34">
        <v>210</v>
      </c>
      <c r="K9141" s="34">
        <v>210</v>
      </c>
      <c r="L9141" s="34">
        <v>204</v>
      </c>
      <c r="M9141" s="34">
        <v>146</v>
      </c>
      <c r="N9141" s="34">
        <v>227</v>
      </c>
      <c r="O9141" s="34">
        <v>189</v>
      </c>
      <c r="P9141" s="34">
        <v>220</v>
      </c>
      <c r="Q9141" s="34">
        <v>252</v>
      </c>
      <c r="R9141" s="34">
        <v>323</v>
      </c>
      <c r="S9141" s="34">
        <v>232</v>
      </c>
      <c r="T9141" s="34">
        <v>307</v>
      </c>
      <c r="U9141" s="34">
        <v>207</v>
      </c>
      <c r="V9141" s="34">
        <v>283</v>
      </c>
      <c r="W9141" s="34">
        <v>285</v>
      </c>
      <c r="X9141" s="34">
        <v>259</v>
      </c>
      <c r="Y9141" s="34">
        <v>281</v>
      </c>
      <c r="Z9141" s="34">
        <v>245</v>
      </c>
      <c r="AA9141" s="34">
        <v>229</v>
      </c>
      <c r="AB9141" s="34">
        <v>374</v>
      </c>
      <c r="AC9141" s="34">
        <v>282</v>
      </c>
    </row>
    <row r="9142" spans="1:29" x14ac:dyDescent="0.2">
      <c r="A9142" s="34" t="s">
        <v>69635</v>
      </c>
      <c r="B9142" s="34">
        <v>96</v>
      </c>
      <c r="C9142" s="34">
        <v>59</v>
      </c>
      <c r="D9142" s="34">
        <v>109</v>
      </c>
      <c r="E9142" s="34">
        <v>82</v>
      </c>
      <c r="F9142" s="34">
        <v>114</v>
      </c>
      <c r="G9142" s="34">
        <v>48</v>
      </c>
      <c r="H9142" s="34">
        <v>120</v>
      </c>
      <c r="I9142" s="34">
        <v>54</v>
      </c>
      <c r="J9142" s="34">
        <v>88</v>
      </c>
      <c r="K9142" s="34">
        <v>53</v>
      </c>
      <c r="L9142" s="34">
        <v>76</v>
      </c>
      <c r="M9142" s="34">
        <v>45</v>
      </c>
      <c r="N9142" s="34">
        <v>94</v>
      </c>
      <c r="O9142" s="34">
        <v>49</v>
      </c>
      <c r="P9142" s="34">
        <v>91</v>
      </c>
      <c r="Q9142" s="34">
        <v>88</v>
      </c>
      <c r="R9142" s="34">
        <v>136</v>
      </c>
      <c r="S9142" s="34">
        <v>66</v>
      </c>
      <c r="T9142" s="34">
        <v>113</v>
      </c>
      <c r="U9142" s="34">
        <v>65</v>
      </c>
      <c r="V9142" s="34">
        <v>141</v>
      </c>
      <c r="W9142" s="34">
        <v>91</v>
      </c>
      <c r="X9142" s="34">
        <v>125</v>
      </c>
      <c r="Y9142" s="34">
        <v>66</v>
      </c>
      <c r="Z9142" s="34">
        <v>142</v>
      </c>
      <c r="AA9142" s="34">
        <v>74</v>
      </c>
      <c r="AB9142" s="34">
        <v>96</v>
      </c>
      <c r="AC9142" s="34">
        <v>106</v>
      </c>
    </row>
    <row r="9143" spans="1:29" x14ac:dyDescent="0.2">
      <c r="A9143" s="34" t="s">
        <v>69636</v>
      </c>
      <c r="B9143" s="34">
        <v>212</v>
      </c>
      <c r="C9143" s="34">
        <v>386</v>
      </c>
      <c r="D9143" s="34">
        <v>355</v>
      </c>
      <c r="E9143" s="34">
        <v>402</v>
      </c>
      <c r="F9143" s="34">
        <v>270</v>
      </c>
      <c r="G9143" s="34">
        <v>459</v>
      </c>
      <c r="H9143" s="34">
        <v>259</v>
      </c>
      <c r="I9143" s="34">
        <v>356</v>
      </c>
      <c r="J9143" s="34">
        <v>221</v>
      </c>
      <c r="K9143" s="34">
        <v>341</v>
      </c>
      <c r="L9143" s="34">
        <v>117</v>
      </c>
      <c r="M9143" s="34">
        <v>352</v>
      </c>
      <c r="N9143" s="34">
        <v>215</v>
      </c>
      <c r="O9143" s="34">
        <v>318</v>
      </c>
      <c r="P9143" s="34">
        <v>172</v>
      </c>
      <c r="Q9143" s="34">
        <v>409</v>
      </c>
      <c r="R9143" s="34">
        <v>311</v>
      </c>
      <c r="S9143" s="34">
        <v>453</v>
      </c>
      <c r="T9143" s="34">
        <v>150</v>
      </c>
      <c r="U9143" s="34">
        <v>309</v>
      </c>
      <c r="V9143" s="34">
        <v>274</v>
      </c>
      <c r="W9143" s="34">
        <v>310</v>
      </c>
      <c r="X9143" s="34">
        <v>379</v>
      </c>
      <c r="Y9143" s="34">
        <v>288</v>
      </c>
      <c r="Z9143" s="34">
        <v>354</v>
      </c>
      <c r="AA9143" s="34">
        <v>402</v>
      </c>
      <c r="AB9143" s="34">
        <v>262</v>
      </c>
      <c r="AC9143" s="34">
        <v>523</v>
      </c>
    </row>
    <row r="9144" spans="1:29" x14ac:dyDescent="0.2">
      <c r="A9144" s="34" t="s">
        <v>69637</v>
      </c>
      <c r="B9144" s="34">
        <v>120</v>
      </c>
      <c r="C9144" s="34">
        <v>203</v>
      </c>
      <c r="D9144" s="34">
        <v>153</v>
      </c>
      <c r="E9144" s="34">
        <v>168</v>
      </c>
      <c r="F9144" s="34">
        <v>167</v>
      </c>
      <c r="G9144" s="34">
        <v>176</v>
      </c>
      <c r="H9144" s="34">
        <v>168</v>
      </c>
      <c r="I9144" s="34">
        <v>146</v>
      </c>
      <c r="J9144" s="34">
        <v>153</v>
      </c>
      <c r="K9144" s="34">
        <v>200</v>
      </c>
      <c r="L9144" s="34">
        <v>106</v>
      </c>
      <c r="M9144" s="34">
        <v>162</v>
      </c>
      <c r="N9144" s="34">
        <v>171</v>
      </c>
      <c r="O9144" s="34">
        <v>164</v>
      </c>
      <c r="P9144" s="34">
        <v>183</v>
      </c>
      <c r="Q9144" s="34">
        <v>264</v>
      </c>
      <c r="R9144" s="34">
        <v>245</v>
      </c>
      <c r="S9144" s="34">
        <v>236</v>
      </c>
      <c r="T9144" s="34">
        <v>200</v>
      </c>
      <c r="U9144" s="34">
        <v>192</v>
      </c>
      <c r="V9144" s="34">
        <v>219</v>
      </c>
      <c r="W9144" s="34">
        <v>222</v>
      </c>
      <c r="X9144" s="34">
        <v>250</v>
      </c>
      <c r="Y9144" s="34">
        <v>198</v>
      </c>
      <c r="Z9144" s="34">
        <v>189</v>
      </c>
      <c r="AA9144" s="34">
        <v>240</v>
      </c>
      <c r="AB9144" s="34">
        <v>171</v>
      </c>
      <c r="AC9144" s="34">
        <v>259</v>
      </c>
    </row>
    <row r="9145" spans="1:29" x14ac:dyDescent="0.2">
      <c r="A9145" s="34" t="s">
        <v>69638</v>
      </c>
      <c r="B9145" s="34">
        <v>84</v>
      </c>
      <c r="C9145" s="34">
        <v>95</v>
      </c>
      <c r="D9145" s="34">
        <v>65</v>
      </c>
      <c r="E9145" s="34">
        <v>120</v>
      </c>
      <c r="F9145" s="34">
        <v>62</v>
      </c>
      <c r="G9145" s="34">
        <v>79</v>
      </c>
      <c r="H9145" s="34">
        <v>79</v>
      </c>
      <c r="I9145" s="34">
        <v>82</v>
      </c>
      <c r="J9145" s="34">
        <v>57</v>
      </c>
      <c r="K9145" s="34">
        <v>139</v>
      </c>
      <c r="L9145" s="34">
        <v>43</v>
      </c>
      <c r="M9145" s="34">
        <v>89</v>
      </c>
      <c r="N9145" s="34">
        <v>51</v>
      </c>
      <c r="O9145" s="34">
        <v>105</v>
      </c>
      <c r="P9145" s="34">
        <v>60</v>
      </c>
      <c r="Q9145" s="34">
        <v>103</v>
      </c>
      <c r="R9145" s="34">
        <v>60</v>
      </c>
      <c r="S9145" s="34">
        <v>106</v>
      </c>
      <c r="T9145" s="34">
        <v>58</v>
      </c>
      <c r="U9145" s="34">
        <v>95</v>
      </c>
      <c r="V9145" s="34">
        <v>96</v>
      </c>
      <c r="W9145" s="34">
        <v>89</v>
      </c>
      <c r="X9145" s="34">
        <v>45</v>
      </c>
      <c r="Y9145" s="34">
        <v>92</v>
      </c>
      <c r="Z9145" s="34">
        <v>102</v>
      </c>
      <c r="AA9145" s="34">
        <v>77</v>
      </c>
      <c r="AB9145" s="34">
        <v>61</v>
      </c>
      <c r="AC9145" s="34">
        <v>114</v>
      </c>
    </row>
    <row r="9146" spans="1:29" x14ac:dyDescent="0.2">
      <c r="A9146" s="34" t="s">
        <v>69639</v>
      </c>
      <c r="B9146" s="34">
        <v>364</v>
      </c>
      <c r="C9146" s="34">
        <v>252</v>
      </c>
      <c r="D9146" s="34">
        <v>294</v>
      </c>
      <c r="E9146" s="34">
        <v>236</v>
      </c>
      <c r="F9146" s="34">
        <v>333</v>
      </c>
      <c r="G9146" s="34">
        <v>274</v>
      </c>
      <c r="H9146" s="34">
        <v>299</v>
      </c>
      <c r="I9146" s="34">
        <v>250</v>
      </c>
      <c r="J9146" s="34">
        <v>332</v>
      </c>
      <c r="K9146" s="34">
        <v>247</v>
      </c>
      <c r="L9146" s="34">
        <v>274</v>
      </c>
      <c r="M9146" s="34">
        <v>230</v>
      </c>
      <c r="N9146" s="34">
        <v>235</v>
      </c>
      <c r="O9146" s="34">
        <v>200</v>
      </c>
      <c r="P9146" s="34">
        <v>279</v>
      </c>
      <c r="Q9146" s="34">
        <v>304</v>
      </c>
      <c r="R9146" s="34">
        <v>355</v>
      </c>
      <c r="S9146" s="34">
        <v>268</v>
      </c>
      <c r="T9146" s="34">
        <v>363</v>
      </c>
      <c r="U9146" s="34">
        <v>257</v>
      </c>
      <c r="V9146" s="34">
        <v>349</v>
      </c>
      <c r="W9146" s="34">
        <v>374</v>
      </c>
      <c r="X9146" s="34">
        <v>339</v>
      </c>
      <c r="Y9146" s="34">
        <v>394</v>
      </c>
      <c r="Z9146" s="34">
        <v>335</v>
      </c>
      <c r="AA9146" s="34">
        <v>367</v>
      </c>
      <c r="AB9146" s="34">
        <v>407</v>
      </c>
      <c r="AC9146" s="34">
        <v>403</v>
      </c>
    </row>
    <row r="9147" spans="1:29" x14ac:dyDescent="0.2">
      <c r="A9147" s="34" t="s">
        <v>69640</v>
      </c>
      <c r="B9147" s="34">
        <v>181</v>
      </c>
      <c r="C9147" s="34">
        <v>251</v>
      </c>
      <c r="D9147" s="34">
        <v>168</v>
      </c>
      <c r="E9147" s="34">
        <v>303</v>
      </c>
      <c r="F9147" s="34">
        <v>212</v>
      </c>
      <c r="G9147" s="34">
        <v>303</v>
      </c>
      <c r="H9147" s="34">
        <v>204</v>
      </c>
      <c r="I9147" s="34">
        <v>250</v>
      </c>
      <c r="J9147" s="34">
        <v>156</v>
      </c>
      <c r="K9147" s="34">
        <v>253</v>
      </c>
      <c r="L9147" s="34">
        <v>140</v>
      </c>
      <c r="M9147" s="34">
        <v>203</v>
      </c>
      <c r="N9147" s="34">
        <v>146</v>
      </c>
      <c r="O9147" s="34">
        <v>216</v>
      </c>
      <c r="P9147" s="34">
        <v>193</v>
      </c>
      <c r="Q9147" s="34">
        <v>335</v>
      </c>
      <c r="R9147" s="34">
        <v>223</v>
      </c>
      <c r="S9147" s="34">
        <v>308</v>
      </c>
      <c r="T9147" s="34">
        <v>188</v>
      </c>
      <c r="U9147" s="34">
        <v>304</v>
      </c>
      <c r="V9147" s="34">
        <v>205</v>
      </c>
      <c r="W9147" s="34">
        <v>263</v>
      </c>
      <c r="X9147" s="34">
        <v>158</v>
      </c>
      <c r="Y9147" s="34">
        <v>260</v>
      </c>
      <c r="Z9147" s="34">
        <v>233</v>
      </c>
      <c r="AA9147" s="34">
        <v>281</v>
      </c>
      <c r="AB9147" s="34">
        <v>227</v>
      </c>
      <c r="AC9147" s="34">
        <v>375</v>
      </c>
    </row>
    <row r="9148" spans="1:29" x14ac:dyDescent="0.2">
      <c r="A9148" s="34" t="s">
        <v>69641</v>
      </c>
      <c r="B9148" s="34">
        <v>75</v>
      </c>
      <c r="C9148" s="34">
        <v>95</v>
      </c>
      <c r="D9148" s="34">
        <v>113</v>
      </c>
      <c r="E9148" s="34">
        <v>123</v>
      </c>
      <c r="F9148" s="34">
        <v>89</v>
      </c>
      <c r="G9148" s="34">
        <v>138</v>
      </c>
      <c r="H9148" s="34">
        <v>102</v>
      </c>
      <c r="I9148" s="34">
        <v>129</v>
      </c>
      <c r="J9148" s="34">
        <v>92</v>
      </c>
      <c r="K9148" s="34">
        <v>154</v>
      </c>
      <c r="L9148" s="34">
        <v>55</v>
      </c>
      <c r="M9148" s="34">
        <v>126</v>
      </c>
      <c r="N9148" s="34">
        <v>66</v>
      </c>
      <c r="O9148" s="34">
        <v>114</v>
      </c>
      <c r="P9148" s="34">
        <v>65</v>
      </c>
      <c r="Q9148" s="34">
        <v>192</v>
      </c>
      <c r="R9148" s="34">
        <v>115</v>
      </c>
      <c r="S9148" s="34">
        <v>145</v>
      </c>
      <c r="T9148" s="34">
        <v>100</v>
      </c>
      <c r="U9148" s="34">
        <v>127</v>
      </c>
      <c r="V9148" s="34">
        <v>114</v>
      </c>
      <c r="W9148" s="34">
        <v>116</v>
      </c>
      <c r="X9148" s="34">
        <v>132</v>
      </c>
      <c r="Y9148" s="34">
        <v>109</v>
      </c>
      <c r="Z9148" s="34">
        <v>96</v>
      </c>
      <c r="AA9148" s="34">
        <v>161</v>
      </c>
      <c r="AB9148" s="34">
        <v>71</v>
      </c>
      <c r="AC9148" s="34">
        <v>196</v>
      </c>
    </row>
    <row r="9149" spans="1:29" x14ac:dyDescent="0.2">
      <c r="A9149" s="34" t="s">
        <v>69642</v>
      </c>
      <c r="B9149" s="34">
        <v>468</v>
      </c>
      <c r="C9149" s="34">
        <v>529</v>
      </c>
      <c r="D9149" s="34">
        <v>679</v>
      </c>
      <c r="E9149" s="34">
        <v>600</v>
      </c>
      <c r="F9149" s="34">
        <v>632</v>
      </c>
      <c r="G9149" s="34">
        <v>536</v>
      </c>
      <c r="H9149" s="34">
        <v>644</v>
      </c>
      <c r="I9149" s="34">
        <v>555</v>
      </c>
      <c r="J9149" s="34">
        <v>549</v>
      </c>
      <c r="K9149" s="34">
        <v>537</v>
      </c>
      <c r="L9149" s="34">
        <v>469</v>
      </c>
      <c r="M9149" s="34">
        <v>484</v>
      </c>
      <c r="N9149" s="34">
        <v>482</v>
      </c>
      <c r="O9149" s="34">
        <v>488</v>
      </c>
      <c r="P9149" s="34">
        <v>492</v>
      </c>
      <c r="Q9149" s="34">
        <v>653</v>
      </c>
      <c r="R9149" s="34">
        <v>732</v>
      </c>
      <c r="S9149" s="34">
        <v>698</v>
      </c>
      <c r="T9149" s="34">
        <v>604</v>
      </c>
      <c r="U9149" s="34">
        <v>565</v>
      </c>
      <c r="V9149" s="34">
        <v>706</v>
      </c>
      <c r="W9149" s="34">
        <v>692</v>
      </c>
      <c r="X9149" s="34">
        <v>693</v>
      </c>
      <c r="Y9149" s="34">
        <v>649</v>
      </c>
      <c r="Z9149" s="34">
        <v>598</v>
      </c>
      <c r="AA9149" s="34">
        <v>703</v>
      </c>
      <c r="AB9149" s="34">
        <v>683</v>
      </c>
      <c r="AC9149" s="34">
        <v>892</v>
      </c>
    </row>
    <row r="9150" spans="1:29" x14ac:dyDescent="0.2">
      <c r="A9150" s="34" t="s">
        <v>69643</v>
      </c>
      <c r="B9150" s="34">
        <v>310</v>
      </c>
      <c r="C9150" s="34">
        <v>416</v>
      </c>
      <c r="D9150" s="34">
        <v>379</v>
      </c>
      <c r="E9150" s="34">
        <v>454</v>
      </c>
      <c r="F9150" s="34">
        <v>411</v>
      </c>
      <c r="G9150" s="34">
        <v>495</v>
      </c>
      <c r="H9150" s="34">
        <v>387</v>
      </c>
      <c r="I9150" s="34">
        <v>445</v>
      </c>
      <c r="J9150" s="34">
        <v>343</v>
      </c>
      <c r="K9150" s="34">
        <v>434</v>
      </c>
      <c r="L9150" s="34">
        <v>350</v>
      </c>
      <c r="M9150" s="34">
        <v>409</v>
      </c>
      <c r="N9150" s="34">
        <v>310</v>
      </c>
      <c r="O9150" s="34">
        <v>405</v>
      </c>
      <c r="P9150" s="34">
        <v>326</v>
      </c>
      <c r="Q9150" s="34">
        <v>596</v>
      </c>
      <c r="R9150" s="34">
        <v>437</v>
      </c>
      <c r="S9150" s="34">
        <v>493</v>
      </c>
      <c r="T9150" s="34">
        <v>436</v>
      </c>
      <c r="U9150" s="34">
        <v>471</v>
      </c>
      <c r="V9150" s="34">
        <v>423</v>
      </c>
      <c r="W9150" s="34">
        <v>589</v>
      </c>
      <c r="X9150" s="34">
        <v>460</v>
      </c>
      <c r="Y9150" s="34">
        <v>544</v>
      </c>
      <c r="Z9150" s="34">
        <v>417</v>
      </c>
      <c r="AA9150" s="34">
        <v>536</v>
      </c>
      <c r="AB9150" s="34">
        <v>486</v>
      </c>
      <c r="AC9150" s="34">
        <v>750</v>
      </c>
    </row>
    <row r="9151" spans="1:29" x14ac:dyDescent="0.2">
      <c r="A9151" s="34" t="s">
        <v>69644</v>
      </c>
      <c r="B9151" s="34">
        <v>257</v>
      </c>
      <c r="C9151" s="34">
        <v>255</v>
      </c>
      <c r="D9151" s="34">
        <v>265</v>
      </c>
      <c r="E9151" s="34">
        <v>305</v>
      </c>
      <c r="F9151" s="34">
        <v>256</v>
      </c>
      <c r="G9151" s="34">
        <v>262</v>
      </c>
      <c r="H9151" s="34">
        <v>251</v>
      </c>
      <c r="I9151" s="34">
        <v>301</v>
      </c>
      <c r="J9151" s="34">
        <v>253</v>
      </c>
      <c r="K9151" s="34">
        <v>280</v>
      </c>
      <c r="L9151" s="34">
        <v>226</v>
      </c>
      <c r="M9151" s="34">
        <v>250</v>
      </c>
      <c r="N9151" s="34">
        <v>241</v>
      </c>
      <c r="O9151" s="34">
        <v>221</v>
      </c>
      <c r="P9151" s="34">
        <v>216</v>
      </c>
      <c r="Q9151" s="34">
        <v>432</v>
      </c>
      <c r="R9151" s="34">
        <v>364</v>
      </c>
      <c r="S9151" s="34">
        <v>369</v>
      </c>
      <c r="T9151" s="34">
        <v>270</v>
      </c>
      <c r="U9151" s="34">
        <v>283</v>
      </c>
      <c r="V9151" s="34">
        <v>315</v>
      </c>
      <c r="W9151" s="34">
        <v>442</v>
      </c>
      <c r="X9151" s="34">
        <v>309</v>
      </c>
      <c r="Y9151" s="34">
        <v>355</v>
      </c>
      <c r="Z9151" s="34">
        <v>248</v>
      </c>
      <c r="AA9151" s="34">
        <v>299</v>
      </c>
      <c r="AB9151" s="34">
        <v>307</v>
      </c>
      <c r="AC9151" s="34">
        <v>505</v>
      </c>
    </row>
    <row r="9152" spans="1:29" x14ac:dyDescent="0.2">
      <c r="A9152" s="34" t="s">
        <v>69645</v>
      </c>
      <c r="B9152" s="34">
        <v>234</v>
      </c>
      <c r="C9152" s="34">
        <v>282</v>
      </c>
      <c r="D9152" s="34">
        <v>247</v>
      </c>
      <c r="E9152" s="34">
        <v>274</v>
      </c>
      <c r="F9152" s="34">
        <v>320</v>
      </c>
      <c r="G9152" s="34">
        <v>219</v>
      </c>
      <c r="H9152" s="34">
        <v>287</v>
      </c>
      <c r="I9152" s="34">
        <v>275</v>
      </c>
      <c r="J9152" s="34">
        <v>233</v>
      </c>
      <c r="K9152" s="34">
        <v>219</v>
      </c>
      <c r="L9152" s="34">
        <v>205</v>
      </c>
      <c r="M9152" s="34">
        <v>276</v>
      </c>
      <c r="N9152" s="34">
        <v>244</v>
      </c>
      <c r="O9152" s="34">
        <v>251</v>
      </c>
      <c r="P9152" s="34">
        <v>235</v>
      </c>
      <c r="Q9152" s="34">
        <v>340</v>
      </c>
      <c r="R9152" s="34">
        <v>357</v>
      </c>
      <c r="S9152" s="34">
        <v>271</v>
      </c>
      <c r="T9152" s="34">
        <v>317</v>
      </c>
      <c r="U9152" s="34">
        <v>316</v>
      </c>
      <c r="V9152" s="34">
        <v>265</v>
      </c>
      <c r="W9152" s="34">
        <v>372</v>
      </c>
      <c r="X9152" s="34">
        <v>361</v>
      </c>
      <c r="Y9152" s="34">
        <v>311</v>
      </c>
      <c r="Z9152" s="34">
        <v>284</v>
      </c>
      <c r="AA9152" s="34">
        <v>295</v>
      </c>
      <c r="AB9152" s="34">
        <v>335</v>
      </c>
      <c r="AC9152" s="34">
        <v>374</v>
      </c>
    </row>
    <row r="9153" spans="1:29" x14ac:dyDescent="0.2">
      <c r="A9153" s="34" t="s">
        <v>69646</v>
      </c>
      <c r="B9153" s="34">
        <v>468</v>
      </c>
      <c r="C9153" s="34">
        <v>616</v>
      </c>
      <c r="D9153" s="34">
        <v>729</v>
      </c>
      <c r="E9153" s="34">
        <v>715</v>
      </c>
      <c r="F9153" s="34">
        <v>744</v>
      </c>
      <c r="G9153" s="34">
        <v>552</v>
      </c>
      <c r="H9153" s="34">
        <v>712</v>
      </c>
      <c r="I9153" s="34">
        <v>537</v>
      </c>
      <c r="J9153" s="34">
        <v>726</v>
      </c>
      <c r="K9153" s="34">
        <v>653</v>
      </c>
      <c r="L9153" s="34">
        <v>638</v>
      </c>
      <c r="M9153" s="34">
        <v>570</v>
      </c>
      <c r="N9153" s="34">
        <v>680</v>
      </c>
      <c r="O9153" s="34">
        <v>571</v>
      </c>
      <c r="P9153" s="34">
        <v>600</v>
      </c>
      <c r="Q9153" s="34">
        <v>864</v>
      </c>
      <c r="R9153" s="34">
        <v>896</v>
      </c>
      <c r="S9153" s="34">
        <v>808</v>
      </c>
      <c r="T9153" s="34">
        <v>969</v>
      </c>
      <c r="U9153" s="34">
        <v>604</v>
      </c>
      <c r="V9153" s="34">
        <v>806</v>
      </c>
      <c r="W9153" s="34">
        <v>841</v>
      </c>
      <c r="X9153" s="34">
        <v>882</v>
      </c>
      <c r="Y9153" s="34">
        <v>714</v>
      </c>
      <c r="Z9153" s="34">
        <v>862</v>
      </c>
      <c r="AA9153" s="34">
        <v>806</v>
      </c>
      <c r="AB9153" s="34">
        <v>973</v>
      </c>
      <c r="AC9153" s="34">
        <v>1092</v>
      </c>
    </row>
    <row r="9154" spans="1:29" x14ac:dyDescent="0.2">
      <c r="A9154" s="34" t="s">
        <v>69647</v>
      </c>
      <c r="B9154" s="34">
        <v>229</v>
      </c>
      <c r="C9154" s="34">
        <v>301</v>
      </c>
      <c r="D9154" s="34">
        <v>327</v>
      </c>
      <c r="E9154" s="34">
        <v>334</v>
      </c>
      <c r="F9154" s="34">
        <v>304</v>
      </c>
      <c r="G9154" s="34">
        <v>329</v>
      </c>
      <c r="H9154" s="34">
        <v>267</v>
      </c>
      <c r="I9154" s="34">
        <v>215</v>
      </c>
      <c r="J9154" s="34">
        <v>281</v>
      </c>
      <c r="K9154" s="34">
        <v>341</v>
      </c>
      <c r="L9154" s="34">
        <v>228</v>
      </c>
      <c r="M9154" s="34">
        <v>259</v>
      </c>
      <c r="N9154" s="34">
        <v>206</v>
      </c>
      <c r="O9154" s="34">
        <v>243</v>
      </c>
      <c r="P9154" s="34">
        <v>268</v>
      </c>
      <c r="Q9154" s="34">
        <v>432</v>
      </c>
      <c r="R9154" s="34">
        <v>304</v>
      </c>
      <c r="S9154" s="34">
        <v>382</v>
      </c>
      <c r="T9154" s="34">
        <v>325</v>
      </c>
      <c r="U9154" s="34">
        <v>305</v>
      </c>
      <c r="V9154" s="34">
        <v>334</v>
      </c>
      <c r="W9154" s="34">
        <v>378</v>
      </c>
      <c r="X9154" s="34">
        <v>376</v>
      </c>
      <c r="Y9154" s="34">
        <v>332</v>
      </c>
      <c r="Z9154" s="34">
        <v>351</v>
      </c>
      <c r="AA9154" s="34">
        <v>391</v>
      </c>
      <c r="AB9154" s="34">
        <v>357</v>
      </c>
      <c r="AC9154" s="34">
        <v>444</v>
      </c>
    </row>
    <row r="9155" spans="1:29" x14ac:dyDescent="0.2">
      <c r="A9155" s="34" t="s">
        <v>69648</v>
      </c>
      <c r="B9155" s="34">
        <v>187</v>
      </c>
      <c r="C9155" s="34">
        <v>117</v>
      </c>
      <c r="D9155" s="34">
        <v>108</v>
      </c>
      <c r="E9155" s="34">
        <v>114</v>
      </c>
      <c r="F9155" s="34">
        <v>123</v>
      </c>
      <c r="G9155" s="34">
        <v>114</v>
      </c>
      <c r="H9155" s="34">
        <v>129</v>
      </c>
      <c r="I9155" s="34">
        <v>101</v>
      </c>
      <c r="J9155" s="34">
        <v>131</v>
      </c>
      <c r="K9155" s="34">
        <v>115</v>
      </c>
      <c r="L9155" s="34">
        <v>122</v>
      </c>
      <c r="M9155" s="34">
        <v>92</v>
      </c>
      <c r="N9155" s="34">
        <v>117</v>
      </c>
      <c r="O9155" s="34">
        <v>95</v>
      </c>
      <c r="P9155" s="34">
        <v>127</v>
      </c>
      <c r="Q9155" s="34">
        <v>155</v>
      </c>
      <c r="R9155" s="34">
        <v>168</v>
      </c>
      <c r="S9155" s="34">
        <v>123</v>
      </c>
      <c r="T9155" s="34">
        <v>118</v>
      </c>
      <c r="U9155" s="34">
        <v>114</v>
      </c>
      <c r="V9155" s="34">
        <v>150</v>
      </c>
      <c r="W9155" s="34">
        <v>180</v>
      </c>
      <c r="X9155" s="34">
        <v>183</v>
      </c>
      <c r="Y9155" s="34">
        <v>147</v>
      </c>
      <c r="Z9155" s="34">
        <v>157</v>
      </c>
      <c r="AA9155" s="34">
        <v>136</v>
      </c>
      <c r="AB9155" s="34">
        <v>191</v>
      </c>
      <c r="AC9155" s="34">
        <v>176</v>
      </c>
    </row>
    <row r="9156" spans="1:29" x14ac:dyDescent="0.2">
      <c r="A9156" s="34" t="s">
        <v>69649</v>
      </c>
      <c r="B9156" s="34">
        <v>125</v>
      </c>
      <c r="C9156" s="34">
        <v>213</v>
      </c>
      <c r="D9156" s="34">
        <v>189</v>
      </c>
      <c r="E9156" s="34">
        <v>323</v>
      </c>
      <c r="F9156" s="34">
        <v>200</v>
      </c>
      <c r="G9156" s="34">
        <v>198</v>
      </c>
      <c r="H9156" s="34">
        <v>169</v>
      </c>
      <c r="I9156" s="34">
        <v>258</v>
      </c>
      <c r="J9156" s="34">
        <v>184</v>
      </c>
      <c r="K9156" s="34">
        <v>314</v>
      </c>
      <c r="L9156" s="34">
        <v>204</v>
      </c>
      <c r="M9156" s="34">
        <v>274</v>
      </c>
      <c r="N9156" s="34">
        <v>170</v>
      </c>
      <c r="O9156" s="34">
        <v>235</v>
      </c>
      <c r="P9156" s="34">
        <v>175</v>
      </c>
      <c r="Q9156" s="34">
        <v>397</v>
      </c>
      <c r="R9156" s="34">
        <v>291</v>
      </c>
      <c r="S9156" s="34">
        <v>327</v>
      </c>
      <c r="T9156" s="34">
        <v>215</v>
      </c>
      <c r="U9156" s="34">
        <v>298</v>
      </c>
      <c r="V9156" s="34">
        <v>235</v>
      </c>
      <c r="W9156" s="34">
        <v>366</v>
      </c>
      <c r="X9156" s="34">
        <v>257</v>
      </c>
      <c r="Y9156" s="34">
        <v>326</v>
      </c>
      <c r="Z9156" s="34">
        <v>209</v>
      </c>
      <c r="AA9156" s="34">
        <v>394</v>
      </c>
      <c r="AB9156" s="34">
        <v>288</v>
      </c>
      <c r="AC9156" s="34">
        <v>443</v>
      </c>
    </row>
    <row r="9157" spans="1:29" x14ac:dyDescent="0.2">
      <c r="A9157" s="34" t="s">
        <v>69650</v>
      </c>
      <c r="B9157" s="34">
        <v>0</v>
      </c>
      <c r="C9157" s="34">
        <v>0</v>
      </c>
      <c r="D9157" s="34">
        <v>0</v>
      </c>
      <c r="E9157" s="34">
        <v>0</v>
      </c>
      <c r="F9157" s="34">
        <v>0</v>
      </c>
      <c r="G9157" s="34">
        <v>0</v>
      </c>
      <c r="H9157" s="34">
        <v>0</v>
      </c>
      <c r="I9157" s="34">
        <v>0</v>
      </c>
      <c r="J9157" s="34">
        <v>0</v>
      </c>
      <c r="K9157" s="34">
        <v>0</v>
      </c>
      <c r="L9157" s="34">
        <v>0</v>
      </c>
      <c r="M9157" s="34">
        <v>0</v>
      </c>
      <c r="N9157" s="34">
        <v>0</v>
      </c>
      <c r="O9157" s="34">
        <v>0</v>
      </c>
      <c r="P9157" s="34">
        <v>0</v>
      </c>
      <c r="Q9157" s="34">
        <v>0</v>
      </c>
      <c r="R9157" s="34">
        <v>1</v>
      </c>
      <c r="S9157" s="34">
        <v>0</v>
      </c>
      <c r="T9157" s="34">
        <v>0</v>
      </c>
      <c r="U9157" s="34">
        <v>0</v>
      </c>
      <c r="V9157" s="34">
        <v>0</v>
      </c>
      <c r="W9157" s="34">
        <v>0</v>
      </c>
      <c r="X9157" s="34">
        <v>0</v>
      </c>
      <c r="Y9157" s="34">
        <v>0</v>
      </c>
      <c r="Z9157" s="34">
        <v>0</v>
      </c>
      <c r="AA9157" s="34">
        <v>0</v>
      </c>
      <c r="AB9157" s="34">
        <v>0</v>
      </c>
      <c r="AC9157" s="34">
        <v>0</v>
      </c>
    </row>
    <row r="9158" spans="1:29" x14ac:dyDescent="0.2">
      <c r="A9158" s="34" t="s">
        <v>69651</v>
      </c>
      <c r="B9158" s="34">
        <v>318</v>
      </c>
      <c r="C9158" s="34">
        <v>303</v>
      </c>
      <c r="D9158" s="34">
        <v>282</v>
      </c>
      <c r="E9158" s="34">
        <v>322</v>
      </c>
      <c r="F9158" s="34">
        <v>325</v>
      </c>
      <c r="G9158" s="34">
        <v>243</v>
      </c>
      <c r="H9158" s="34">
        <v>341</v>
      </c>
      <c r="I9158" s="34">
        <v>278</v>
      </c>
      <c r="J9158" s="34">
        <v>279</v>
      </c>
      <c r="K9158" s="34">
        <v>336</v>
      </c>
      <c r="L9158" s="34">
        <v>265</v>
      </c>
      <c r="M9158" s="34">
        <v>292</v>
      </c>
      <c r="N9158" s="34">
        <v>280</v>
      </c>
      <c r="O9158" s="34">
        <v>282</v>
      </c>
      <c r="P9158" s="34">
        <v>310</v>
      </c>
      <c r="Q9158" s="34">
        <v>452</v>
      </c>
      <c r="R9158" s="34">
        <v>366</v>
      </c>
      <c r="S9158" s="34">
        <v>358</v>
      </c>
      <c r="T9158" s="34">
        <v>386</v>
      </c>
      <c r="U9158" s="34">
        <v>316</v>
      </c>
      <c r="V9158" s="34">
        <v>329</v>
      </c>
      <c r="W9158" s="34">
        <v>423</v>
      </c>
      <c r="X9158" s="34">
        <v>422</v>
      </c>
      <c r="Y9158" s="34">
        <v>348</v>
      </c>
      <c r="Z9158" s="34">
        <v>290</v>
      </c>
      <c r="AA9158" s="34">
        <v>370</v>
      </c>
      <c r="AB9158" s="34">
        <v>385</v>
      </c>
      <c r="AC9158" s="34">
        <v>494</v>
      </c>
    </row>
    <row r="9159" spans="1:29" x14ac:dyDescent="0.2">
      <c r="A9159" s="34" t="s">
        <v>69652</v>
      </c>
      <c r="B9159" s="34">
        <v>872</v>
      </c>
      <c r="C9159" s="34">
        <v>891</v>
      </c>
      <c r="D9159" s="34">
        <v>763</v>
      </c>
      <c r="E9159" s="34">
        <v>917</v>
      </c>
      <c r="F9159" s="34">
        <v>976</v>
      </c>
      <c r="G9159" s="34">
        <v>905</v>
      </c>
      <c r="H9159" s="34">
        <v>855</v>
      </c>
      <c r="I9159" s="34">
        <v>803</v>
      </c>
      <c r="J9159" s="34">
        <v>891</v>
      </c>
      <c r="K9159" s="34">
        <v>814</v>
      </c>
      <c r="L9159" s="34">
        <v>891</v>
      </c>
      <c r="M9159" s="34">
        <v>747</v>
      </c>
      <c r="N9159" s="34">
        <v>746</v>
      </c>
      <c r="O9159" s="34">
        <v>746</v>
      </c>
      <c r="P9159" s="34">
        <v>858</v>
      </c>
      <c r="Q9159" s="34">
        <v>1217</v>
      </c>
      <c r="R9159" s="34">
        <v>1112</v>
      </c>
      <c r="S9159" s="34">
        <v>1046</v>
      </c>
      <c r="T9159" s="34">
        <v>1223</v>
      </c>
      <c r="U9159" s="34">
        <v>992</v>
      </c>
      <c r="V9159" s="34">
        <v>1090</v>
      </c>
      <c r="W9159" s="34">
        <v>1367</v>
      </c>
      <c r="X9159" s="34">
        <v>1049</v>
      </c>
      <c r="Y9159" s="34">
        <v>1214</v>
      </c>
      <c r="Z9159" s="34">
        <v>866</v>
      </c>
      <c r="AA9159" s="34">
        <v>1064</v>
      </c>
      <c r="AB9159" s="34">
        <v>1197</v>
      </c>
      <c r="AC9159" s="34">
        <v>1404</v>
      </c>
    </row>
    <row r="9160" spans="1:29" x14ac:dyDescent="0.2">
      <c r="A9160" s="34" t="s">
        <v>69653</v>
      </c>
      <c r="B9160" s="34">
        <v>299</v>
      </c>
      <c r="C9160" s="34">
        <v>380</v>
      </c>
      <c r="D9160" s="34">
        <v>458</v>
      </c>
      <c r="E9160" s="34">
        <v>397</v>
      </c>
      <c r="F9160" s="34">
        <v>364</v>
      </c>
      <c r="G9160" s="34">
        <v>460</v>
      </c>
      <c r="H9160" s="34">
        <v>319</v>
      </c>
      <c r="I9160" s="34">
        <v>347</v>
      </c>
      <c r="J9160" s="34">
        <v>306</v>
      </c>
      <c r="K9160" s="34">
        <v>421</v>
      </c>
      <c r="L9160" s="34">
        <v>255</v>
      </c>
      <c r="M9160" s="34">
        <v>331</v>
      </c>
      <c r="N9160" s="34">
        <v>297</v>
      </c>
      <c r="O9160" s="34">
        <v>307</v>
      </c>
      <c r="P9160" s="34">
        <v>276</v>
      </c>
      <c r="Q9160" s="34">
        <v>439</v>
      </c>
      <c r="R9160" s="34">
        <v>438</v>
      </c>
      <c r="S9160" s="34">
        <v>479</v>
      </c>
      <c r="T9160" s="34">
        <v>338</v>
      </c>
      <c r="U9160" s="34">
        <v>392</v>
      </c>
      <c r="V9160" s="34">
        <v>399</v>
      </c>
      <c r="W9160" s="34">
        <v>444</v>
      </c>
      <c r="X9160" s="34">
        <v>514</v>
      </c>
      <c r="Y9160" s="34">
        <v>357</v>
      </c>
      <c r="Z9160" s="34">
        <v>430</v>
      </c>
      <c r="AA9160" s="34">
        <v>508</v>
      </c>
      <c r="AB9160" s="34">
        <v>327</v>
      </c>
      <c r="AC9160" s="34">
        <v>662</v>
      </c>
    </row>
    <row r="9161" spans="1:29" x14ac:dyDescent="0.2">
      <c r="A9161" s="34" t="s">
        <v>69654</v>
      </c>
      <c r="B9161" s="34">
        <v>537</v>
      </c>
      <c r="C9161" s="34">
        <v>574</v>
      </c>
      <c r="D9161" s="34">
        <v>605</v>
      </c>
      <c r="E9161" s="34">
        <v>676</v>
      </c>
      <c r="F9161" s="34">
        <v>685</v>
      </c>
      <c r="G9161" s="34">
        <v>609</v>
      </c>
      <c r="H9161" s="34">
        <v>683</v>
      </c>
      <c r="I9161" s="34">
        <v>504</v>
      </c>
      <c r="J9161" s="34">
        <v>642</v>
      </c>
      <c r="K9161" s="34">
        <v>551</v>
      </c>
      <c r="L9161" s="34">
        <v>696</v>
      </c>
      <c r="M9161" s="34">
        <v>616</v>
      </c>
      <c r="N9161" s="34">
        <v>538</v>
      </c>
      <c r="O9161" s="34">
        <v>600</v>
      </c>
      <c r="P9161" s="34">
        <v>669</v>
      </c>
      <c r="Q9161" s="34">
        <v>856</v>
      </c>
      <c r="R9161" s="34">
        <v>868</v>
      </c>
      <c r="S9161" s="34">
        <v>692</v>
      </c>
      <c r="T9161" s="34">
        <v>806</v>
      </c>
      <c r="U9161" s="34">
        <v>654</v>
      </c>
      <c r="V9161" s="34">
        <v>767</v>
      </c>
      <c r="W9161" s="34">
        <v>878</v>
      </c>
      <c r="X9161" s="34">
        <v>726</v>
      </c>
      <c r="Y9161" s="34">
        <v>859</v>
      </c>
      <c r="Z9161" s="34">
        <v>657</v>
      </c>
      <c r="AA9161" s="34">
        <v>778</v>
      </c>
      <c r="AB9161" s="34">
        <v>955</v>
      </c>
      <c r="AC9161" s="34">
        <v>972</v>
      </c>
    </row>
    <row r="9162" spans="1:29" x14ac:dyDescent="0.2">
      <c r="A9162" s="34" t="s">
        <v>69655</v>
      </c>
      <c r="B9162" s="34">
        <v>413</v>
      </c>
      <c r="C9162" s="34">
        <v>318</v>
      </c>
      <c r="D9162" s="34">
        <v>335</v>
      </c>
      <c r="E9162" s="34">
        <v>279</v>
      </c>
      <c r="F9162" s="34">
        <v>383</v>
      </c>
      <c r="G9162" s="34">
        <v>338</v>
      </c>
      <c r="H9162" s="34">
        <v>307</v>
      </c>
      <c r="I9162" s="34">
        <v>290</v>
      </c>
      <c r="J9162" s="34">
        <v>323</v>
      </c>
      <c r="K9162" s="34">
        <v>348</v>
      </c>
      <c r="L9162" s="34">
        <v>376</v>
      </c>
      <c r="M9162" s="34">
        <v>249</v>
      </c>
      <c r="N9162" s="34">
        <v>351</v>
      </c>
      <c r="O9162" s="34">
        <v>270</v>
      </c>
      <c r="P9162" s="34">
        <v>334</v>
      </c>
      <c r="Q9162" s="34">
        <v>409</v>
      </c>
      <c r="R9162" s="34">
        <v>470</v>
      </c>
      <c r="S9162" s="34">
        <v>408</v>
      </c>
      <c r="T9162" s="34">
        <v>442</v>
      </c>
      <c r="U9162" s="34">
        <v>313</v>
      </c>
      <c r="V9162" s="34">
        <v>506</v>
      </c>
      <c r="W9162" s="34">
        <v>401</v>
      </c>
      <c r="X9162" s="34">
        <v>536</v>
      </c>
      <c r="Y9162" s="34">
        <v>397</v>
      </c>
      <c r="Z9162" s="34">
        <v>425</v>
      </c>
      <c r="AA9162" s="34">
        <v>354</v>
      </c>
      <c r="AB9162" s="34">
        <v>521</v>
      </c>
      <c r="AC9162" s="34">
        <v>538</v>
      </c>
    </row>
    <row r="9163" spans="1:29" x14ac:dyDescent="0.2">
      <c r="A9163" s="34" t="s">
        <v>69656</v>
      </c>
      <c r="B9163" s="34">
        <v>36</v>
      </c>
      <c r="C9163" s="34">
        <v>42</v>
      </c>
      <c r="D9163" s="34">
        <v>76</v>
      </c>
      <c r="E9163" s="34">
        <v>57</v>
      </c>
      <c r="F9163" s="34">
        <v>44</v>
      </c>
      <c r="G9163" s="34">
        <v>46</v>
      </c>
      <c r="H9163" s="34">
        <v>50</v>
      </c>
      <c r="I9163" s="34">
        <v>46</v>
      </c>
      <c r="J9163" s="34">
        <v>39</v>
      </c>
      <c r="K9163" s="34">
        <v>59</v>
      </c>
      <c r="L9163" s="34">
        <v>31</v>
      </c>
      <c r="M9163" s="34">
        <v>45</v>
      </c>
      <c r="N9163" s="34">
        <v>25</v>
      </c>
      <c r="O9163" s="34">
        <v>47</v>
      </c>
      <c r="P9163" s="34">
        <v>28</v>
      </c>
      <c r="Q9163" s="34">
        <v>60</v>
      </c>
      <c r="R9163" s="34">
        <v>38</v>
      </c>
      <c r="S9163" s="34">
        <v>44</v>
      </c>
      <c r="T9163" s="34">
        <v>30</v>
      </c>
      <c r="U9163" s="34">
        <v>46</v>
      </c>
      <c r="V9163" s="34">
        <v>47</v>
      </c>
      <c r="W9163" s="34">
        <v>61</v>
      </c>
      <c r="X9163" s="34">
        <v>48</v>
      </c>
      <c r="Y9163" s="34">
        <v>44</v>
      </c>
      <c r="Z9163" s="34">
        <v>53</v>
      </c>
      <c r="AA9163" s="34">
        <v>69</v>
      </c>
      <c r="AB9163" s="34">
        <v>35</v>
      </c>
      <c r="AC9163" s="34">
        <v>77</v>
      </c>
    </row>
    <row r="9164" spans="1:29" x14ac:dyDescent="0.2">
      <c r="A9164" s="34" t="s">
        <v>69657</v>
      </c>
      <c r="B9164" s="34">
        <v>289</v>
      </c>
      <c r="C9164" s="34">
        <v>347</v>
      </c>
      <c r="D9164" s="34">
        <v>310</v>
      </c>
      <c r="E9164" s="34">
        <v>454</v>
      </c>
      <c r="F9164" s="34">
        <v>393</v>
      </c>
      <c r="G9164" s="34">
        <v>516</v>
      </c>
      <c r="H9164" s="34">
        <v>349</v>
      </c>
      <c r="I9164" s="34">
        <v>384</v>
      </c>
      <c r="J9164" s="34">
        <v>345</v>
      </c>
      <c r="K9164" s="34">
        <v>423</v>
      </c>
      <c r="L9164" s="34">
        <v>369</v>
      </c>
      <c r="M9164" s="34">
        <v>340</v>
      </c>
      <c r="N9164" s="34">
        <v>342</v>
      </c>
      <c r="O9164" s="34">
        <v>380</v>
      </c>
      <c r="P9164" s="34">
        <v>317</v>
      </c>
      <c r="Q9164" s="34">
        <v>592</v>
      </c>
      <c r="R9164" s="34">
        <v>476</v>
      </c>
      <c r="S9164" s="34">
        <v>437</v>
      </c>
      <c r="T9164" s="34">
        <v>470</v>
      </c>
      <c r="U9164" s="34">
        <v>461</v>
      </c>
      <c r="V9164" s="34">
        <v>449</v>
      </c>
      <c r="W9164" s="34">
        <v>665</v>
      </c>
      <c r="X9164" s="34">
        <v>492</v>
      </c>
      <c r="Y9164" s="34">
        <v>569</v>
      </c>
      <c r="Z9164" s="34">
        <v>363</v>
      </c>
      <c r="AA9164" s="34">
        <v>552</v>
      </c>
      <c r="AB9164" s="34">
        <v>506</v>
      </c>
      <c r="AC9164" s="34">
        <v>637</v>
      </c>
    </row>
    <row r="9165" spans="1:29" x14ac:dyDescent="0.2">
      <c r="A9165" s="34" t="s">
        <v>69658</v>
      </c>
      <c r="B9165" s="34">
        <v>132</v>
      </c>
      <c r="C9165" s="34">
        <v>216</v>
      </c>
      <c r="D9165" s="34">
        <v>191</v>
      </c>
      <c r="E9165" s="34">
        <v>251</v>
      </c>
      <c r="F9165" s="34">
        <v>176</v>
      </c>
      <c r="G9165" s="34">
        <v>170</v>
      </c>
      <c r="H9165" s="34">
        <v>158</v>
      </c>
      <c r="I9165" s="34">
        <v>209</v>
      </c>
      <c r="J9165" s="34">
        <v>133</v>
      </c>
      <c r="K9165" s="34">
        <v>231</v>
      </c>
      <c r="L9165" s="34">
        <v>112</v>
      </c>
      <c r="M9165" s="34">
        <v>196</v>
      </c>
      <c r="N9165" s="34">
        <v>141</v>
      </c>
      <c r="O9165" s="34">
        <v>164</v>
      </c>
      <c r="P9165" s="34">
        <v>124</v>
      </c>
      <c r="Q9165" s="34">
        <v>306</v>
      </c>
      <c r="R9165" s="34">
        <v>181</v>
      </c>
      <c r="S9165" s="34">
        <v>271</v>
      </c>
      <c r="T9165" s="34">
        <v>140</v>
      </c>
      <c r="U9165" s="34">
        <v>198</v>
      </c>
      <c r="V9165" s="34">
        <v>178</v>
      </c>
      <c r="W9165" s="34">
        <v>214</v>
      </c>
      <c r="X9165" s="34">
        <v>242</v>
      </c>
      <c r="Y9165" s="34">
        <v>197</v>
      </c>
      <c r="Z9165" s="34">
        <v>158</v>
      </c>
      <c r="AA9165" s="34">
        <v>300</v>
      </c>
      <c r="AB9165" s="34">
        <v>174</v>
      </c>
      <c r="AC9165" s="34">
        <v>373</v>
      </c>
    </row>
    <row r="9166" spans="1:29" x14ac:dyDescent="0.2">
      <c r="A9166" s="34" t="s">
        <v>69659</v>
      </c>
      <c r="B9166" s="34">
        <v>303</v>
      </c>
      <c r="C9166" s="34">
        <v>293</v>
      </c>
      <c r="D9166" s="34">
        <v>352</v>
      </c>
      <c r="E9166" s="34">
        <v>350</v>
      </c>
      <c r="F9166" s="34">
        <v>353</v>
      </c>
      <c r="G9166" s="34">
        <v>391</v>
      </c>
      <c r="H9166" s="34">
        <v>294</v>
      </c>
      <c r="I9166" s="34">
        <v>317</v>
      </c>
      <c r="J9166" s="34">
        <v>319</v>
      </c>
      <c r="K9166" s="34">
        <v>370</v>
      </c>
      <c r="L9166" s="34">
        <v>270</v>
      </c>
      <c r="M9166" s="34">
        <v>345</v>
      </c>
      <c r="N9166" s="34">
        <v>278</v>
      </c>
      <c r="O9166" s="34">
        <v>326</v>
      </c>
      <c r="P9166" s="34">
        <v>309</v>
      </c>
      <c r="Q9166" s="34">
        <v>425</v>
      </c>
      <c r="R9166" s="34">
        <v>419</v>
      </c>
      <c r="S9166" s="34">
        <v>418</v>
      </c>
      <c r="T9166" s="34">
        <v>374</v>
      </c>
      <c r="U9166" s="34">
        <v>338</v>
      </c>
      <c r="V9166" s="34">
        <v>433</v>
      </c>
      <c r="W9166" s="34">
        <v>423</v>
      </c>
      <c r="X9166" s="34">
        <v>442</v>
      </c>
      <c r="Y9166" s="34">
        <v>455</v>
      </c>
      <c r="Z9166" s="34">
        <v>376</v>
      </c>
      <c r="AA9166" s="34">
        <v>411</v>
      </c>
      <c r="AB9166" s="34">
        <v>413</v>
      </c>
      <c r="AC9166" s="34">
        <v>589</v>
      </c>
    </row>
    <row r="9167" spans="1:29" x14ac:dyDescent="0.2">
      <c r="A9167" s="34" t="s">
        <v>69660</v>
      </c>
      <c r="B9167" s="34">
        <v>910</v>
      </c>
      <c r="C9167" s="34">
        <v>807</v>
      </c>
      <c r="D9167" s="34">
        <v>1021</v>
      </c>
      <c r="E9167" s="34">
        <v>841</v>
      </c>
      <c r="F9167" s="34">
        <v>1119</v>
      </c>
      <c r="G9167" s="34">
        <v>818</v>
      </c>
      <c r="H9167" s="34">
        <v>1093</v>
      </c>
      <c r="I9167" s="34">
        <v>759</v>
      </c>
      <c r="J9167" s="34">
        <v>1032</v>
      </c>
      <c r="K9167" s="34">
        <v>912</v>
      </c>
      <c r="L9167" s="34">
        <v>974</v>
      </c>
      <c r="M9167" s="34">
        <v>785</v>
      </c>
      <c r="N9167" s="34">
        <v>925</v>
      </c>
      <c r="O9167" s="34">
        <v>766</v>
      </c>
      <c r="P9167" s="34">
        <v>993</v>
      </c>
      <c r="Q9167" s="34">
        <v>1227</v>
      </c>
      <c r="R9167" s="34">
        <v>1476</v>
      </c>
      <c r="S9167" s="34">
        <v>1014</v>
      </c>
      <c r="T9167" s="34">
        <v>1408</v>
      </c>
      <c r="U9167" s="34">
        <v>942</v>
      </c>
      <c r="V9167" s="34">
        <v>1200</v>
      </c>
      <c r="W9167" s="34">
        <v>1238</v>
      </c>
      <c r="X9167" s="34">
        <v>1327</v>
      </c>
      <c r="Y9167" s="34">
        <v>1284</v>
      </c>
      <c r="Z9167" s="34">
        <v>1204</v>
      </c>
      <c r="AA9167" s="34">
        <v>1184</v>
      </c>
      <c r="AB9167" s="34">
        <v>1461</v>
      </c>
      <c r="AC9167" s="34">
        <v>1559</v>
      </c>
    </row>
    <row r="9168" spans="1:29" x14ac:dyDescent="0.2">
      <c r="A9168" s="34" t="s">
        <v>69661</v>
      </c>
      <c r="B9168" s="34">
        <v>241</v>
      </c>
      <c r="C9168" s="34">
        <v>302</v>
      </c>
      <c r="D9168" s="34">
        <v>270</v>
      </c>
      <c r="E9168" s="34">
        <v>316</v>
      </c>
      <c r="F9168" s="34">
        <v>307</v>
      </c>
      <c r="G9168" s="34">
        <v>350</v>
      </c>
      <c r="H9168" s="34">
        <v>278</v>
      </c>
      <c r="I9168" s="34">
        <v>267</v>
      </c>
      <c r="J9168" s="34">
        <v>306</v>
      </c>
      <c r="K9168" s="34">
        <v>375</v>
      </c>
      <c r="L9168" s="34">
        <v>272</v>
      </c>
      <c r="M9168" s="34">
        <v>296</v>
      </c>
      <c r="N9168" s="34">
        <v>230</v>
      </c>
      <c r="O9168" s="34">
        <v>313</v>
      </c>
      <c r="P9168" s="34">
        <v>267</v>
      </c>
      <c r="Q9168" s="34">
        <v>487</v>
      </c>
      <c r="R9168" s="34">
        <v>338</v>
      </c>
      <c r="S9168" s="34">
        <v>452</v>
      </c>
      <c r="T9168" s="34">
        <v>385</v>
      </c>
      <c r="U9168" s="34">
        <v>338</v>
      </c>
      <c r="V9168" s="34">
        <v>332</v>
      </c>
      <c r="W9168" s="34">
        <v>507</v>
      </c>
      <c r="X9168" s="34">
        <v>388</v>
      </c>
      <c r="Y9168" s="34">
        <v>403</v>
      </c>
      <c r="Z9168" s="34">
        <v>345</v>
      </c>
      <c r="AA9168" s="34">
        <v>454</v>
      </c>
      <c r="AB9168" s="34">
        <v>414</v>
      </c>
      <c r="AC9168" s="34">
        <v>591</v>
      </c>
    </row>
    <row r="9169" spans="1:29" x14ac:dyDescent="0.2">
      <c r="A9169" s="34" t="s">
        <v>69662</v>
      </c>
      <c r="B9169" s="34">
        <v>97</v>
      </c>
      <c r="C9169" s="34">
        <v>347</v>
      </c>
      <c r="D9169" s="34">
        <v>218</v>
      </c>
      <c r="E9169" s="34">
        <v>353</v>
      </c>
      <c r="F9169" s="34">
        <v>166</v>
      </c>
      <c r="G9169" s="34">
        <v>354</v>
      </c>
      <c r="H9169" s="34">
        <v>166</v>
      </c>
      <c r="I9169" s="34">
        <v>330</v>
      </c>
      <c r="J9169" s="34">
        <v>111</v>
      </c>
      <c r="K9169" s="34">
        <v>371</v>
      </c>
      <c r="L9169" s="34">
        <v>80</v>
      </c>
      <c r="M9169" s="34">
        <v>274</v>
      </c>
      <c r="N9169" s="34">
        <v>134</v>
      </c>
      <c r="O9169" s="34">
        <v>219</v>
      </c>
      <c r="P9169" s="34">
        <v>141</v>
      </c>
      <c r="Q9169" s="34">
        <v>341</v>
      </c>
      <c r="R9169" s="34">
        <v>143</v>
      </c>
      <c r="S9169" s="34">
        <v>386</v>
      </c>
      <c r="T9169" s="34">
        <v>96</v>
      </c>
      <c r="U9169" s="34">
        <v>233</v>
      </c>
      <c r="V9169" s="34">
        <v>174</v>
      </c>
      <c r="W9169" s="34">
        <v>283</v>
      </c>
      <c r="X9169" s="34">
        <v>213</v>
      </c>
      <c r="Y9169" s="34">
        <v>211</v>
      </c>
      <c r="Z9169" s="34">
        <v>210</v>
      </c>
      <c r="AA9169" s="34">
        <v>369</v>
      </c>
      <c r="AB9169" s="34">
        <v>175</v>
      </c>
      <c r="AC9169" s="34">
        <v>519</v>
      </c>
    </row>
    <row r="9170" spans="1:29" x14ac:dyDescent="0.2">
      <c r="A9170" s="34" t="s">
        <v>69663</v>
      </c>
      <c r="B9170" s="34">
        <v>1092</v>
      </c>
      <c r="C9170" s="34">
        <v>1048</v>
      </c>
      <c r="D9170" s="34">
        <v>1151</v>
      </c>
      <c r="E9170" s="34">
        <v>1196</v>
      </c>
      <c r="F9170" s="34">
        <v>1166</v>
      </c>
      <c r="G9170" s="34">
        <v>1190</v>
      </c>
      <c r="H9170" s="34">
        <v>1234</v>
      </c>
      <c r="I9170" s="34">
        <v>1057</v>
      </c>
      <c r="J9170" s="34">
        <v>1150</v>
      </c>
      <c r="K9170" s="34">
        <v>1407</v>
      </c>
      <c r="L9170" s="34">
        <v>1138</v>
      </c>
      <c r="M9170" s="34">
        <v>1126</v>
      </c>
      <c r="N9170" s="34">
        <v>1046</v>
      </c>
      <c r="O9170" s="34">
        <v>1097</v>
      </c>
      <c r="P9170" s="34">
        <v>1200</v>
      </c>
      <c r="Q9170" s="34">
        <v>1615</v>
      </c>
      <c r="R9170" s="34">
        <v>1551</v>
      </c>
      <c r="S9170" s="34">
        <v>1417</v>
      </c>
      <c r="T9170" s="34">
        <v>1288</v>
      </c>
      <c r="U9170" s="34">
        <v>1314</v>
      </c>
      <c r="V9170" s="34">
        <v>1478</v>
      </c>
      <c r="W9170" s="34">
        <v>1755</v>
      </c>
      <c r="X9170" s="34">
        <v>1462</v>
      </c>
      <c r="Y9170" s="34">
        <v>1635</v>
      </c>
      <c r="Z9170" s="34">
        <v>1209</v>
      </c>
      <c r="AA9170" s="34">
        <v>1448</v>
      </c>
      <c r="AB9170" s="34">
        <v>1634</v>
      </c>
      <c r="AC9170" s="34">
        <v>1981</v>
      </c>
    </row>
    <row r="9171" spans="1:29" x14ac:dyDescent="0.2">
      <c r="A9171" s="34" t="s">
        <v>69664</v>
      </c>
      <c r="B9171" s="34">
        <v>146</v>
      </c>
      <c r="C9171" s="34">
        <v>138</v>
      </c>
      <c r="D9171" s="34">
        <v>147</v>
      </c>
      <c r="E9171" s="34">
        <v>191</v>
      </c>
      <c r="F9171" s="34">
        <v>152</v>
      </c>
      <c r="G9171" s="34">
        <v>124</v>
      </c>
      <c r="H9171" s="34">
        <v>103</v>
      </c>
      <c r="I9171" s="34">
        <v>183</v>
      </c>
      <c r="J9171" s="34">
        <v>105</v>
      </c>
      <c r="K9171" s="34">
        <v>181</v>
      </c>
      <c r="L9171" s="34">
        <v>51</v>
      </c>
      <c r="M9171" s="34">
        <v>173</v>
      </c>
      <c r="N9171" s="34">
        <v>93</v>
      </c>
      <c r="O9171" s="34">
        <v>136</v>
      </c>
      <c r="P9171" s="34">
        <v>85</v>
      </c>
      <c r="Q9171" s="34">
        <v>189</v>
      </c>
      <c r="R9171" s="34">
        <v>154</v>
      </c>
      <c r="S9171" s="34">
        <v>227</v>
      </c>
      <c r="T9171" s="34">
        <v>77</v>
      </c>
      <c r="U9171" s="34">
        <v>143</v>
      </c>
      <c r="V9171" s="34">
        <v>145</v>
      </c>
      <c r="W9171" s="34">
        <v>135</v>
      </c>
      <c r="X9171" s="34">
        <v>211</v>
      </c>
      <c r="Y9171" s="34">
        <v>156</v>
      </c>
      <c r="Z9171" s="34">
        <v>135</v>
      </c>
      <c r="AA9171" s="34">
        <v>164</v>
      </c>
      <c r="AB9171" s="34">
        <v>127</v>
      </c>
      <c r="AC9171" s="34">
        <v>240</v>
      </c>
    </row>
    <row r="9172" spans="1:29" x14ac:dyDescent="0.2">
      <c r="A9172" s="34" t="s">
        <v>69665</v>
      </c>
      <c r="B9172" s="34">
        <v>91</v>
      </c>
      <c r="C9172" s="34">
        <v>656</v>
      </c>
      <c r="D9172" s="34">
        <v>93</v>
      </c>
      <c r="E9172" s="34">
        <v>880</v>
      </c>
      <c r="F9172" s="34">
        <v>92</v>
      </c>
      <c r="G9172" s="34">
        <v>756</v>
      </c>
      <c r="H9172" s="34">
        <v>114</v>
      </c>
      <c r="I9172" s="34">
        <v>684</v>
      </c>
      <c r="J9172" s="34">
        <v>73</v>
      </c>
      <c r="K9172" s="34">
        <v>778</v>
      </c>
      <c r="L9172" s="34">
        <v>46</v>
      </c>
      <c r="M9172" s="34">
        <v>622</v>
      </c>
      <c r="N9172" s="34">
        <v>79</v>
      </c>
      <c r="O9172" s="34">
        <v>670</v>
      </c>
      <c r="P9172" s="34">
        <v>92</v>
      </c>
      <c r="Q9172" s="34">
        <v>679</v>
      </c>
      <c r="R9172" s="34">
        <v>86</v>
      </c>
      <c r="S9172" s="34">
        <v>682</v>
      </c>
      <c r="T9172" s="34">
        <v>73</v>
      </c>
      <c r="U9172" s="34">
        <v>498</v>
      </c>
      <c r="V9172" s="34">
        <v>131</v>
      </c>
      <c r="W9172" s="34">
        <v>422</v>
      </c>
      <c r="X9172" s="34">
        <v>111</v>
      </c>
      <c r="Y9172" s="34">
        <v>456</v>
      </c>
      <c r="Z9172" s="34">
        <v>114</v>
      </c>
      <c r="AA9172" s="34">
        <v>556</v>
      </c>
      <c r="AB9172" s="34">
        <v>87</v>
      </c>
      <c r="AC9172" s="34">
        <v>720</v>
      </c>
    </row>
    <row r="9173" spans="1:29" x14ac:dyDescent="0.2">
      <c r="A9173" s="34" t="s">
        <v>69666</v>
      </c>
      <c r="B9173" s="34">
        <v>248</v>
      </c>
      <c r="C9173" s="34">
        <v>354</v>
      </c>
      <c r="D9173" s="34">
        <v>402</v>
      </c>
      <c r="E9173" s="34">
        <v>439</v>
      </c>
      <c r="F9173" s="34">
        <v>410</v>
      </c>
      <c r="G9173" s="34">
        <v>373</v>
      </c>
      <c r="H9173" s="34">
        <v>413</v>
      </c>
      <c r="I9173" s="34">
        <v>391</v>
      </c>
      <c r="J9173" s="34">
        <v>356</v>
      </c>
      <c r="K9173" s="34">
        <v>439</v>
      </c>
      <c r="L9173" s="34">
        <v>254</v>
      </c>
      <c r="M9173" s="34">
        <v>319</v>
      </c>
      <c r="N9173" s="34">
        <v>320</v>
      </c>
      <c r="O9173" s="34">
        <v>357</v>
      </c>
      <c r="P9173" s="34">
        <v>369</v>
      </c>
      <c r="Q9173" s="34">
        <v>525</v>
      </c>
      <c r="R9173" s="34">
        <v>394</v>
      </c>
      <c r="S9173" s="34">
        <v>441</v>
      </c>
      <c r="T9173" s="34">
        <v>380</v>
      </c>
      <c r="U9173" s="34">
        <v>357</v>
      </c>
      <c r="V9173" s="34">
        <v>415</v>
      </c>
      <c r="W9173" s="34">
        <v>428</v>
      </c>
      <c r="X9173" s="34">
        <v>454</v>
      </c>
      <c r="Y9173" s="34">
        <v>372</v>
      </c>
      <c r="Z9173" s="34">
        <v>451</v>
      </c>
      <c r="AA9173" s="34">
        <v>451</v>
      </c>
      <c r="AB9173" s="34">
        <v>434</v>
      </c>
      <c r="AC9173" s="34">
        <v>661</v>
      </c>
    </row>
    <row r="9174" spans="1:29" x14ac:dyDescent="0.2">
      <c r="A9174" s="34" t="s">
        <v>69667</v>
      </c>
      <c r="B9174" s="34">
        <v>328</v>
      </c>
      <c r="C9174" s="34">
        <v>339</v>
      </c>
      <c r="D9174" s="34">
        <v>521</v>
      </c>
      <c r="E9174" s="34">
        <v>515</v>
      </c>
      <c r="F9174" s="34">
        <v>533</v>
      </c>
      <c r="G9174" s="34">
        <v>479</v>
      </c>
      <c r="H9174" s="34">
        <v>485</v>
      </c>
      <c r="I9174" s="34">
        <v>475</v>
      </c>
      <c r="J9174" s="34">
        <v>416</v>
      </c>
      <c r="K9174" s="34">
        <v>457</v>
      </c>
      <c r="L9174" s="34">
        <v>375</v>
      </c>
      <c r="M9174" s="34">
        <v>400</v>
      </c>
      <c r="N9174" s="34">
        <v>410</v>
      </c>
      <c r="O9174" s="34">
        <v>374</v>
      </c>
      <c r="P9174" s="34">
        <v>468</v>
      </c>
      <c r="Q9174" s="34">
        <v>558</v>
      </c>
      <c r="R9174" s="34">
        <v>565</v>
      </c>
      <c r="S9174" s="34">
        <v>572</v>
      </c>
      <c r="T9174" s="34">
        <v>510</v>
      </c>
      <c r="U9174" s="34">
        <v>446</v>
      </c>
      <c r="V9174" s="34">
        <v>543</v>
      </c>
      <c r="W9174" s="34">
        <v>546</v>
      </c>
      <c r="X9174" s="34">
        <v>627</v>
      </c>
      <c r="Y9174" s="34">
        <v>528</v>
      </c>
      <c r="Z9174" s="34">
        <v>552</v>
      </c>
      <c r="AA9174" s="34">
        <v>563</v>
      </c>
      <c r="AB9174" s="34">
        <v>522</v>
      </c>
      <c r="AC9174" s="34">
        <v>723</v>
      </c>
    </row>
    <row r="9175" spans="1:29" x14ac:dyDescent="0.2">
      <c r="A9175" s="34" t="s">
        <v>69668</v>
      </c>
      <c r="B9175" s="34">
        <v>201</v>
      </c>
      <c r="C9175" s="34">
        <v>303</v>
      </c>
      <c r="D9175" s="34">
        <v>379</v>
      </c>
      <c r="E9175" s="34">
        <v>306</v>
      </c>
      <c r="F9175" s="34">
        <v>325</v>
      </c>
      <c r="G9175" s="34">
        <v>339</v>
      </c>
      <c r="H9175" s="34">
        <v>276</v>
      </c>
      <c r="I9175" s="34">
        <v>260</v>
      </c>
      <c r="J9175" s="34">
        <v>275</v>
      </c>
      <c r="K9175" s="34">
        <v>304</v>
      </c>
      <c r="L9175" s="34">
        <v>134</v>
      </c>
      <c r="M9175" s="34">
        <v>260</v>
      </c>
      <c r="N9175" s="34">
        <v>209</v>
      </c>
      <c r="O9175" s="34">
        <v>219</v>
      </c>
      <c r="P9175" s="34">
        <v>277</v>
      </c>
      <c r="Q9175" s="34">
        <v>353</v>
      </c>
      <c r="R9175" s="34">
        <v>255</v>
      </c>
      <c r="S9175" s="34">
        <v>411</v>
      </c>
      <c r="T9175" s="34">
        <v>198</v>
      </c>
      <c r="U9175" s="34">
        <v>249</v>
      </c>
      <c r="V9175" s="34">
        <v>307</v>
      </c>
      <c r="W9175" s="34">
        <v>274</v>
      </c>
      <c r="X9175" s="34">
        <v>349</v>
      </c>
      <c r="Y9175" s="34">
        <v>225</v>
      </c>
      <c r="Z9175" s="34">
        <v>350</v>
      </c>
      <c r="AA9175" s="34">
        <v>338</v>
      </c>
      <c r="AB9175" s="34">
        <v>202</v>
      </c>
      <c r="AC9175" s="34">
        <v>454</v>
      </c>
    </row>
    <row r="9176" spans="1:29" x14ac:dyDescent="0.2">
      <c r="A9176" s="34" t="s">
        <v>69669</v>
      </c>
      <c r="B9176" s="34">
        <v>172</v>
      </c>
      <c r="C9176" s="34">
        <v>229</v>
      </c>
      <c r="D9176" s="34">
        <v>221</v>
      </c>
      <c r="E9176" s="34">
        <v>316</v>
      </c>
      <c r="F9176" s="34">
        <v>212</v>
      </c>
      <c r="G9176" s="34">
        <v>287</v>
      </c>
      <c r="H9176" s="34">
        <v>208</v>
      </c>
      <c r="I9176" s="34">
        <v>243</v>
      </c>
      <c r="J9176" s="34">
        <v>188</v>
      </c>
      <c r="K9176" s="34">
        <v>264</v>
      </c>
      <c r="L9176" s="34">
        <v>143</v>
      </c>
      <c r="M9176" s="34">
        <v>206</v>
      </c>
      <c r="N9176" s="34">
        <v>196</v>
      </c>
      <c r="O9176" s="34">
        <v>215</v>
      </c>
      <c r="P9176" s="34">
        <v>154</v>
      </c>
      <c r="Q9176" s="34">
        <v>277</v>
      </c>
      <c r="R9176" s="34">
        <v>236</v>
      </c>
      <c r="S9176" s="34">
        <v>313</v>
      </c>
      <c r="T9176" s="34">
        <v>186</v>
      </c>
      <c r="U9176" s="34">
        <v>277</v>
      </c>
      <c r="V9176" s="34">
        <v>252</v>
      </c>
      <c r="W9176" s="34">
        <v>246</v>
      </c>
      <c r="X9176" s="34">
        <v>287</v>
      </c>
      <c r="Y9176" s="34">
        <v>228</v>
      </c>
      <c r="Z9176" s="34">
        <v>226</v>
      </c>
      <c r="AA9176" s="34">
        <v>330</v>
      </c>
      <c r="AB9176" s="34">
        <v>272</v>
      </c>
      <c r="AC9176" s="34">
        <v>371</v>
      </c>
    </row>
    <row r="9177" spans="1:29" x14ac:dyDescent="0.2">
      <c r="A9177" s="34" t="s">
        <v>69670</v>
      </c>
      <c r="B9177" s="34">
        <v>104</v>
      </c>
      <c r="C9177" s="34">
        <v>125</v>
      </c>
      <c r="D9177" s="34">
        <v>92</v>
      </c>
      <c r="E9177" s="34">
        <v>166</v>
      </c>
      <c r="F9177" s="34">
        <v>105</v>
      </c>
      <c r="G9177" s="34">
        <v>145</v>
      </c>
      <c r="H9177" s="34">
        <v>95</v>
      </c>
      <c r="I9177" s="34">
        <v>142</v>
      </c>
      <c r="J9177" s="34">
        <v>94</v>
      </c>
      <c r="K9177" s="34">
        <v>151</v>
      </c>
      <c r="L9177" s="34">
        <v>54</v>
      </c>
      <c r="M9177" s="34">
        <v>139</v>
      </c>
      <c r="N9177" s="34">
        <v>83</v>
      </c>
      <c r="O9177" s="34">
        <v>109</v>
      </c>
      <c r="P9177" s="34">
        <v>72</v>
      </c>
      <c r="Q9177" s="34">
        <v>180</v>
      </c>
      <c r="R9177" s="34">
        <v>134</v>
      </c>
      <c r="S9177" s="34">
        <v>149</v>
      </c>
      <c r="T9177" s="34">
        <v>75</v>
      </c>
      <c r="U9177" s="34">
        <v>172</v>
      </c>
      <c r="V9177" s="34">
        <v>125</v>
      </c>
      <c r="W9177" s="34">
        <v>172</v>
      </c>
      <c r="X9177" s="34">
        <v>139</v>
      </c>
      <c r="Y9177" s="34">
        <v>166</v>
      </c>
      <c r="Z9177" s="34">
        <v>133</v>
      </c>
      <c r="AA9177" s="34">
        <v>159</v>
      </c>
      <c r="AB9177" s="34">
        <v>161</v>
      </c>
      <c r="AC9177" s="34">
        <v>245</v>
      </c>
    </row>
    <row r="9178" spans="1:29" x14ac:dyDescent="0.2">
      <c r="A9178" s="34" t="s">
        <v>69671</v>
      </c>
      <c r="B9178" s="34">
        <v>259</v>
      </c>
      <c r="C9178" s="34">
        <v>295</v>
      </c>
      <c r="D9178" s="34">
        <v>321</v>
      </c>
      <c r="E9178" s="34">
        <v>317</v>
      </c>
      <c r="F9178" s="34">
        <v>316</v>
      </c>
      <c r="G9178" s="34">
        <v>266</v>
      </c>
      <c r="H9178" s="34">
        <v>222</v>
      </c>
      <c r="I9178" s="34">
        <v>270</v>
      </c>
      <c r="J9178" s="34">
        <v>246</v>
      </c>
      <c r="K9178" s="34">
        <v>301</v>
      </c>
      <c r="L9178" s="34">
        <v>274</v>
      </c>
      <c r="M9178" s="34">
        <v>282</v>
      </c>
      <c r="N9178" s="34">
        <v>250</v>
      </c>
      <c r="O9178" s="34">
        <v>303</v>
      </c>
      <c r="P9178" s="34">
        <v>268</v>
      </c>
      <c r="Q9178" s="34">
        <v>421</v>
      </c>
      <c r="R9178" s="34">
        <v>328</v>
      </c>
      <c r="S9178" s="34">
        <v>336</v>
      </c>
      <c r="T9178" s="34">
        <v>263</v>
      </c>
      <c r="U9178" s="34">
        <v>302</v>
      </c>
      <c r="V9178" s="34">
        <v>335</v>
      </c>
      <c r="W9178" s="34">
        <v>429</v>
      </c>
      <c r="X9178" s="34">
        <v>323</v>
      </c>
      <c r="Y9178" s="34">
        <v>404</v>
      </c>
      <c r="Z9178" s="34">
        <v>287</v>
      </c>
      <c r="AA9178" s="34">
        <v>363</v>
      </c>
      <c r="AB9178" s="34">
        <v>353</v>
      </c>
      <c r="AC9178" s="34">
        <v>487</v>
      </c>
    </row>
    <row r="9179" spans="1:29" x14ac:dyDescent="0.2">
      <c r="A9179" s="34" t="s">
        <v>69672</v>
      </c>
      <c r="B9179" s="34">
        <v>182</v>
      </c>
      <c r="C9179" s="34">
        <v>309</v>
      </c>
      <c r="D9179" s="34">
        <v>213</v>
      </c>
      <c r="E9179" s="34">
        <v>344</v>
      </c>
      <c r="F9179" s="34">
        <v>290</v>
      </c>
      <c r="G9179" s="34">
        <v>309</v>
      </c>
      <c r="H9179" s="34">
        <v>259</v>
      </c>
      <c r="I9179" s="34">
        <v>293</v>
      </c>
      <c r="J9179" s="34">
        <v>281</v>
      </c>
      <c r="K9179" s="34">
        <v>338</v>
      </c>
      <c r="L9179" s="34">
        <v>236</v>
      </c>
      <c r="M9179" s="34">
        <v>325</v>
      </c>
      <c r="N9179" s="34">
        <v>190</v>
      </c>
      <c r="O9179" s="34">
        <v>301</v>
      </c>
      <c r="P9179" s="34">
        <v>197</v>
      </c>
      <c r="Q9179" s="34">
        <v>512</v>
      </c>
      <c r="R9179" s="34">
        <v>340</v>
      </c>
      <c r="S9179" s="34">
        <v>367</v>
      </c>
      <c r="T9179" s="34">
        <v>264</v>
      </c>
      <c r="U9179" s="34">
        <v>368</v>
      </c>
      <c r="V9179" s="34">
        <v>275</v>
      </c>
      <c r="W9179" s="34">
        <v>453</v>
      </c>
      <c r="X9179" s="34">
        <v>341</v>
      </c>
      <c r="Y9179" s="34">
        <v>398</v>
      </c>
      <c r="Z9179" s="34">
        <v>334</v>
      </c>
      <c r="AA9179" s="34">
        <v>476</v>
      </c>
      <c r="AB9179" s="34">
        <v>279</v>
      </c>
      <c r="AC9179" s="34">
        <v>649</v>
      </c>
    </row>
    <row r="9180" spans="1:29" x14ac:dyDescent="0.2">
      <c r="A9180" s="34" t="s">
        <v>69673</v>
      </c>
      <c r="B9180" s="34">
        <v>92</v>
      </c>
      <c r="C9180" s="34">
        <v>139</v>
      </c>
      <c r="D9180" s="34">
        <v>103</v>
      </c>
      <c r="E9180" s="34">
        <v>131</v>
      </c>
      <c r="F9180" s="34">
        <v>95</v>
      </c>
      <c r="G9180" s="34">
        <v>135</v>
      </c>
      <c r="H9180" s="34">
        <v>120</v>
      </c>
      <c r="I9180" s="34">
        <v>140</v>
      </c>
      <c r="J9180" s="34">
        <v>77</v>
      </c>
      <c r="K9180" s="34">
        <v>158</v>
      </c>
      <c r="L9180" s="34">
        <v>40</v>
      </c>
      <c r="M9180" s="34">
        <v>78</v>
      </c>
      <c r="N9180" s="34">
        <v>78</v>
      </c>
      <c r="O9180" s="34">
        <v>87</v>
      </c>
      <c r="P9180" s="34">
        <v>57</v>
      </c>
      <c r="Q9180" s="34">
        <v>127</v>
      </c>
      <c r="R9180" s="34">
        <v>82</v>
      </c>
      <c r="S9180" s="34">
        <v>163</v>
      </c>
      <c r="T9180" s="34">
        <v>63</v>
      </c>
      <c r="U9180" s="34">
        <v>91</v>
      </c>
      <c r="V9180" s="34">
        <v>103</v>
      </c>
      <c r="W9180" s="34">
        <v>84</v>
      </c>
      <c r="X9180" s="34">
        <v>90</v>
      </c>
      <c r="Y9180" s="34">
        <v>99</v>
      </c>
      <c r="Z9180" s="34">
        <v>109</v>
      </c>
      <c r="AA9180" s="34">
        <v>141</v>
      </c>
      <c r="AB9180" s="34">
        <v>62</v>
      </c>
      <c r="AC9180" s="34">
        <v>189</v>
      </c>
    </row>
    <row r="9181" spans="1:29" x14ac:dyDescent="0.2">
      <c r="A9181" s="34" t="s">
        <v>69674</v>
      </c>
      <c r="B9181" s="34">
        <v>272</v>
      </c>
      <c r="C9181" s="34">
        <v>187</v>
      </c>
      <c r="D9181" s="34">
        <v>224</v>
      </c>
      <c r="E9181" s="34">
        <v>243</v>
      </c>
      <c r="F9181" s="34">
        <v>292</v>
      </c>
      <c r="G9181" s="34">
        <v>195</v>
      </c>
      <c r="H9181" s="34">
        <v>260</v>
      </c>
      <c r="I9181" s="34">
        <v>194</v>
      </c>
      <c r="J9181" s="34">
        <v>240</v>
      </c>
      <c r="K9181" s="34">
        <v>219</v>
      </c>
      <c r="L9181" s="34">
        <v>236</v>
      </c>
      <c r="M9181" s="34">
        <v>230</v>
      </c>
      <c r="N9181" s="34">
        <v>220</v>
      </c>
      <c r="O9181" s="34">
        <v>203</v>
      </c>
      <c r="P9181" s="34">
        <v>263</v>
      </c>
      <c r="Q9181" s="34">
        <v>301</v>
      </c>
      <c r="R9181" s="34">
        <v>363</v>
      </c>
      <c r="S9181" s="34">
        <v>280</v>
      </c>
      <c r="T9181" s="34">
        <v>300</v>
      </c>
      <c r="U9181" s="34">
        <v>277</v>
      </c>
      <c r="V9181" s="34">
        <v>296</v>
      </c>
      <c r="W9181" s="34">
        <v>354</v>
      </c>
      <c r="X9181" s="34">
        <v>300</v>
      </c>
      <c r="Y9181" s="34">
        <v>325</v>
      </c>
      <c r="Z9181" s="34">
        <v>299</v>
      </c>
      <c r="AA9181" s="34">
        <v>326</v>
      </c>
      <c r="AB9181" s="34">
        <v>384</v>
      </c>
      <c r="AC9181" s="34">
        <v>367</v>
      </c>
    </row>
    <row r="9182" spans="1:29" x14ac:dyDescent="0.2">
      <c r="A9182" s="34" t="s">
        <v>69675</v>
      </c>
      <c r="B9182" s="34">
        <v>102</v>
      </c>
      <c r="C9182" s="34">
        <v>85</v>
      </c>
      <c r="D9182" s="34">
        <v>109</v>
      </c>
      <c r="E9182" s="34">
        <v>111</v>
      </c>
      <c r="F9182" s="34">
        <v>96</v>
      </c>
      <c r="G9182" s="34">
        <v>103</v>
      </c>
      <c r="H9182" s="34">
        <v>104</v>
      </c>
      <c r="I9182" s="34">
        <v>99</v>
      </c>
      <c r="J9182" s="34">
        <v>128</v>
      </c>
      <c r="K9182" s="34">
        <v>94</v>
      </c>
      <c r="L9182" s="34">
        <v>76</v>
      </c>
      <c r="M9182" s="34">
        <v>128</v>
      </c>
      <c r="N9182" s="34">
        <v>93</v>
      </c>
      <c r="O9182" s="34">
        <v>101</v>
      </c>
      <c r="P9182" s="34">
        <v>101</v>
      </c>
      <c r="Q9182" s="34">
        <v>148</v>
      </c>
      <c r="R9182" s="34">
        <v>109</v>
      </c>
      <c r="S9182" s="34">
        <v>156</v>
      </c>
      <c r="T9182" s="34">
        <v>84</v>
      </c>
      <c r="U9182" s="34">
        <v>107</v>
      </c>
      <c r="V9182" s="34">
        <v>136</v>
      </c>
      <c r="W9182" s="34">
        <v>114</v>
      </c>
      <c r="X9182" s="34">
        <v>130</v>
      </c>
      <c r="Y9182" s="34">
        <v>125</v>
      </c>
      <c r="Z9182" s="34">
        <v>112</v>
      </c>
      <c r="AA9182" s="34">
        <v>124</v>
      </c>
      <c r="AB9182" s="34">
        <v>132</v>
      </c>
      <c r="AC9182" s="34">
        <v>182</v>
      </c>
    </row>
    <row r="9183" spans="1:29" x14ac:dyDescent="0.2">
      <c r="A9183" s="34" t="s">
        <v>69676</v>
      </c>
      <c r="B9183" s="34">
        <v>292</v>
      </c>
      <c r="C9183" s="34">
        <v>426</v>
      </c>
      <c r="D9183" s="34">
        <v>306</v>
      </c>
      <c r="E9183" s="34">
        <v>478</v>
      </c>
      <c r="F9183" s="34">
        <v>368</v>
      </c>
      <c r="G9183" s="34">
        <v>412</v>
      </c>
      <c r="H9183" s="34">
        <v>314</v>
      </c>
      <c r="I9183" s="34">
        <v>421</v>
      </c>
      <c r="J9183" s="34">
        <v>302</v>
      </c>
      <c r="K9183" s="34">
        <v>434</v>
      </c>
      <c r="L9183" s="34">
        <v>242</v>
      </c>
      <c r="M9183" s="34">
        <v>315</v>
      </c>
      <c r="N9183" s="34">
        <v>302</v>
      </c>
      <c r="O9183" s="34">
        <v>382</v>
      </c>
      <c r="P9183" s="34">
        <v>289</v>
      </c>
      <c r="Q9183" s="34">
        <v>554</v>
      </c>
      <c r="R9183" s="34">
        <v>341</v>
      </c>
      <c r="S9183" s="34">
        <v>456</v>
      </c>
      <c r="T9183" s="34">
        <v>279</v>
      </c>
      <c r="U9183" s="34">
        <v>399</v>
      </c>
      <c r="V9183" s="34">
        <v>353</v>
      </c>
      <c r="W9183" s="34">
        <v>499</v>
      </c>
      <c r="X9183" s="34">
        <v>481</v>
      </c>
      <c r="Y9183" s="34">
        <v>471</v>
      </c>
      <c r="Z9183" s="34">
        <v>385</v>
      </c>
      <c r="AA9183" s="34">
        <v>491</v>
      </c>
      <c r="AB9183" s="34">
        <v>447</v>
      </c>
      <c r="AC9183" s="34">
        <v>597</v>
      </c>
    </row>
    <row r="9184" spans="1:29" x14ac:dyDescent="0.2">
      <c r="A9184" s="34" t="s">
        <v>69677</v>
      </c>
      <c r="B9184" s="34">
        <v>44</v>
      </c>
      <c r="C9184" s="34">
        <v>37</v>
      </c>
      <c r="D9184" s="34">
        <v>43</v>
      </c>
      <c r="E9184" s="34">
        <v>41</v>
      </c>
      <c r="F9184" s="34">
        <v>49</v>
      </c>
      <c r="G9184" s="34">
        <v>39</v>
      </c>
      <c r="H9184" s="34">
        <v>42</v>
      </c>
      <c r="I9184" s="34">
        <v>35</v>
      </c>
      <c r="J9184" s="34">
        <v>38</v>
      </c>
      <c r="K9184" s="34">
        <v>34</v>
      </c>
      <c r="L9184" s="34">
        <v>31</v>
      </c>
      <c r="M9184" s="34">
        <v>37</v>
      </c>
      <c r="N9184" s="34">
        <v>36</v>
      </c>
      <c r="O9184" s="34">
        <v>49</v>
      </c>
      <c r="P9184" s="34">
        <v>39</v>
      </c>
      <c r="Q9184" s="34">
        <v>40</v>
      </c>
      <c r="R9184" s="34">
        <v>54</v>
      </c>
      <c r="S9184" s="34">
        <v>52</v>
      </c>
      <c r="T9184" s="34">
        <v>56</v>
      </c>
      <c r="U9184" s="34">
        <v>30</v>
      </c>
      <c r="V9184" s="34">
        <v>38</v>
      </c>
      <c r="W9184" s="34">
        <v>30</v>
      </c>
      <c r="X9184" s="34">
        <v>58</v>
      </c>
      <c r="Y9184" s="34">
        <v>34</v>
      </c>
      <c r="Z9184" s="34">
        <v>37</v>
      </c>
      <c r="AA9184" s="34">
        <v>34</v>
      </c>
      <c r="AB9184" s="34">
        <v>29</v>
      </c>
      <c r="AC9184" s="34">
        <v>59</v>
      </c>
    </row>
    <row r="9185" spans="1:29" x14ac:dyDescent="0.2">
      <c r="A9185" s="34" t="s">
        <v>69678</v>
      </c>
      <c r="B9185" s="34">
        <v>306</v>
      </c>
      <c r="C9185" s="34">
        <v>534</v>
      </c>
      <c r="D9185" s="34">
        <v>510</v>
      </c>
      <c r="E9185" s="34">
        <v>477</v>
      </c>
      <c r="F9185" s="34">
        <v>532</v>
      </c>
      <c r="G9185" s="34">
        <v>630</v>
      </c>
      <c r="H9185" s="34">
        <v>573</v>
      </c>
      <c r="I9185" s="34">
        <v>534</v>
      </c>
      <c r="J9185" s="34">
        <v>534</v>
      </c>
      <c r="K9185" s="34">
        <v>556</v>
      </c>
      <c r="L9185" s="34">
        <v>499</v>
      </c>
      <c r="M9185" s="34">
        <v>470</v>
      </c>
      <c r="N9185" s="34">
        <v>480</v>
      </c>
      <c r="O9185" s="34">
        <v>469</v>
      </c>
      <c r="P9185" s="34">
        <v>498</v>
      </c>
      <c r="Q9185" s="34">
        <v>774</v>
      </c>
      <c r="R9185" s="34">
        <v>687</v>
      </c>
      <c r="S9185" s="34">
        <v>604</v>
      </c>
      <c r="T9185" s="34">
        <v>685</v>
      </c>
      <c r="U9185" s="34">
        <v>599</v>
      </c>
      <c r="V9185" s="34">
        <v>677</v>
      </c>
      <c r="W9185" s="34">
        <v>716</v>
      </c>
      <c r="X9185" s="34">
        <v>664</v>
      </c>
      <c r="Y9185" s="34">
        <v>641</v>
      </c>
      <c r="Z9185" s="34">
        <v>578</v>
      </c>
      <c r="AA9185" s="34">
        <v>698</v>
      </c>
      <c r="AB9185" s="34">
        <v>797</v>
      </c>
      <c r="AC9185" s="34">
        <v>922</v>
      </c>
    </row>
    <row r="9186" spans="1:29" x14ac:dyDescent="0.2">
      <c r="A9186" s="34" t="s">
        <v>69679</v>
      </c>
      <c r="B9186" s="34">
        <v>157</v>
      </c>
      <c r="C9186" s="34">
        <v>137</v>
      </c>
      <c r="D9186" s="34">
        <v>188</v>
      </c>
      <c r="E9186" s="34">
        <v>169</v>
      </c>
      <c r="F9186" s="34">
        <v>192</v>
      </c>
      <c r="G9186" s="34">
        <v>200</v>
      </c>
      <c r="H9186" s="34">
        <v>211</v>
      </c>
      <c r="I9186" s="34">
        <v>160</v>
      </c>
      <c r="J9186" s="34">
        <v>194</v>
      </c>
      <c r="K9186" s="34">
        <v>178</v>
      </c>
      <c r="L9186" s="34">
        <v>143</v>
      </c>
      <c r="M9186" s="34">
        <v>141</v>
      </c>
      <c r="N9186" s="34">
        <v>172</v>
      </c>
      <c r="O9186" s="34">
        <v>168</v>
      </c>
      <c r="P9186" s="34">
        <v>192</v>
      </c>
      <c r="Q9186" s="34">
        <v>240</v>
      </c>
      <c r="R9186" s="34">
        <v>249</v>
      </c>
      <c r="S9186" s="34">
        <v>174</v>
      </c>
      <c r="T9186" s="34">
        <v>240</v>
      </c>
      <c r="U9186" s="34">
        <v>169</v>
      </c>
      <c r="V9186" s="34">
        <v>197</v>
      </c>
      <c r="W9186" s="34">
        <v>219</v>
      </c>
      <c r="X9186" s="34">
        <v>217</v>
      </c>
      <c r="Y9186" s="34">
        <v>245</v>
      </c>
      <c r="Z9186" s="34">
        <v>211</v>
      </c>
      <c r="AA9186" s="34">
        <v>219</v>
      </c>
      <c r="AB9186" s="34">
        <v>264</v>
      </c>
      <c r="AC9186" s="34">
        <v>234</v>
      </c>
    </row>
    <row r="9187" spans="1:29" x14ac:dyDescent="0.2">
      <c r="A9187" s="34" t="s">
        <v>69680</v>
      </c>
      <c r="B9187" s="34">
        <v>243</v>
      </c>
      <c r="C9187" s="34">
        <v>368</v>
      </c>
      <c r="D9187" s="34">
        <v>367</v>
      </c>
      <c r="E9187" s="34">
        <v>447</v>
      </c>
      <c r="F9187" s="34">
        <v>322</v>
      </c>
      <c r="G9187" s="34">
        <v>392</v>
      </c>
      <c r="H9187" s="34">
        <v>342</v>
      </c>
      <c r="I9187" s="34">
        <v>381</v>
      </c>
      <c r="J9187" s="34">
        <v>268</v>
      </c>
      <c r="K9187" s="34">
        <v>446</v>
      </c>
      <c r="L9187" s="34">
        <v>183</v>
      </c>
      <c r="M9187" s="34">
        <v>383</v>
      </c>
      <c r="N9187" s="34">
        <v>259</v>
      </c>
      <c r="O9187" s="34">
        <v>297</v>
      </c>
      <c r="P9187" s="34">
        <v>271</v>
      </c>
      <c r="Q9187" s="34">
        <v>420</v>
      </c>
      <c r="R9187" s="34">
        <v>329</v>
      </c>
      <c r="S9187" s="34">
        <v>493</v>
      </c>
      <c r="T9187" s="34">
        <v>245</v>
      </c>
      <c r="U9187" s="34">
        <v>322</v>
      </c>
      <c r="V9187" s="34">
        <v>334</v>
      </c>
      <c r="W9187" s="34">
        <v>421</v>
      </c>
      <c r="X9187" s="34">
        <v>342</v>
      </c>
      <c r="Y9187" s="34">
        <v>309</v>
      </c>
      <c r="Z9187" s="34">
        <v>318</v>
      </c>
      <c r="AA9187" s="34">
        <v>527</v>
      </c>
      <c r="AB9187" s="34">
        <v>295</v>
      </c>
      <c r="AC9187" s="34">
        <v>637</v>
      </c>
    </row>
    <row r="9188" spans="1:29" x14ac:dyDescent="0.2">
      <c r="A9188" s="34" t="s">
        <v>69681</v>
      </c>
      <c r="B9188" s="34">
        <v>271</v>
      </c>
      <c r="C9188" s="34">
        <v>345</v>
      </c>
      <c r="D9188" s="34">
        <v>299</v>
      </c>
      <c r="E9188" s="34">
        <v>388</v>
      </c>
      <c r="F9188" s="34">
        <v>304</v>
      </c>
      <c r="G9188" s="34">
        <v>357</v>
      </c>
      <c r="H9188" s="34">
        <v>342</v>
      </c>
      <c r="I9188" s="34">
        <v>293</v>
      </c>
      <c r="J9188" s="34">
        <v>255</v>
      </c>
      <c r="K9188" s="34">
        <v>378</v>
      </c>
      <c r="L9188" s="34">
        <v>229</v>
      </c>
      <c r="M9188" s="34">
        <v>267</v>
      </c>
      <c r="N9188" s="34">
        <v>241</v>
      </c>
      <c r="O9188" s="34">
        <v>268</v>
      </c>
      <c r="P9188" s="34">
        <v>263</v>
      </c>
      <c r="Q9188" s="34">
        <v>395</v>
      </c>
      <c r="R9188" s="34">
        <v>340</v>
      </c>
      <c r="S9188" s="34">
        <v>382</v>
      </c>
      <c r="T9188" s="34">
        <v>292</v>
      </c>
      <c r="U9188" s="34">
        <v>350</v>
      </c>
      <c r="V9188" s="34">
        <v>316</v>
      </c>
      <c r="W9188" s="34">
        <v>399</v>
      </c>
      <c r="X9188" s="34">
        <v>420</v>
      </c>
      <c r="Y9188" s="34">
        <v>307</v>
      </c>
      <c r="Z9188" s="34">
        <v>357</v>
      </c>
      <c r="AA9188" s="34">
        <v>449</v>
      </c>
      <c r="AB9188" s="34">
        <v>336</v>
      </c>
      <c r="AC9188" s="34">
        <v>508</v>
      </c>
    </row>
    <row r="9189" spans="1:29" x14ac:dyDescent="0.2">
      <c r="A9189" s="34" t="s">
        <v>69682</v>
      </c>
      <c r="B9189" s="34">
        <v>104</v>
      </c>
      <c r="C9189" s="34">
        <v>187</v>
      </c>
      <c r="D9189" s="34">
        <v>184</v>
      </c>
      <c r="E9189" s="34">
        <v>238</v>
      </c>
      <c r="F9189" s="34">
        <v>174</v>
      </c>
      <c r="G9189" s="34">
        <v>157</v>
      </c>
      <c r="H9189" s="34">
        <v>166</v>
      </c>
      <c r="I9189" s="34">
        <v>195</v>
      </c>
      <c r="J9189" s="34">
        <v>140</v>
      </c>
      <c r="K9189" s="34">
        <v>255</v>
      </c>
      <c r="L9189" s="34">
        <v>115</v>
      </c>
      <c r="M9189" s="34">
        <v>182</v>
      </c>
      <c r="N9189" s="34">
        <v>129</v>
      </c>
      <c r="O9189" s="34">
        <v>219</v>
      </c>
      <c r="P9189" s="34">
        <v>154</v>
      </c>
      <c r="Q9189" s="34">
        <v>273</v>
      </c>
      <c r="R9189" s="34">
        <v>164</v>
      </c>
      <c r="S9189" s="34">
        <v>262</v>
      </c>
      <c r="T9189" s="34">
        <v>154</v>
      </c>
      <c r="U9189" s="34">
        <v>226</v>
      </c>
      <c r="V9189" s="34">
        <v>181</v>
      </c>
      <c r="W9189" s="34">
        <v>211</v>
      </c>
      <c r="X9189" s="34">
        <v>261</v>
      </c>
      <c r="Y9189" s="34">
        <v>198</v>
      </c>
      <c r="Z9189" s="34">
        <v>220</v>
      </c>
      <c r="AA9189" s="34">
        <v>277</v>
      </c>
      <c r="AB9189" s="34">
        <v>206</v>
      </c>
      <c r="AC9189" s="34">
        <v>324</v>
      </c>
    </row>
    <row r="9190" spans="1:29" x14ac:dyDescent="0.2">
      <c r="A9190" s="34" t="s">
        <v>69683</v>
      </c>
      <c r="B9190" s="34">
        <v>248</v>
      </c>
      <c r="C9190" s="34">
        <v>285</v>
      </c>
      <c r="D9190" s="34">
        <v>292</v>
      </c>
      <c r="E9190" s="34">
        <v>316</v>
      </c>
      <c r="F9190" s="34">
        <v>322</v>
      </c>
      <c r="G9190" s="34">
        <v>278</v>
      </c>
      <c r="H9190" s="34">
        <v>301</v>
      </c>
      <c r="I9190" s="34">
        <v>269</v>
      </c>
      <c r="J9190" s="34">
        <v>252</v>
      </c>
      <c r="K9190" s="34">
        <v>338</v>
      </c>
      <c r="L9190" s="34">
        <v>253</v>
      </c>
      <c r="M9190" s="34">
        <v>353</v>
      </c>
      <c r="N9190" s="34">
        <v>259</v>
      </c>
      <c r="O9190" s="34">
        <v>272</v>
      </c>
      <c r="P9190" s="34">
        <v>284</v>
      </c>
      <c r="Q9190" s="34">
        <v>410</v>
      </c>
      <c r="R9190" s="34">
        <v>398</v>
      </c>
      <c r="S9190" s="34">
        <v>335</v>
      </c>
      <c r="T9190" s="34">
        <v>310</v>
      </c>
      <c r="U9190" s="34">
        <v>344</v>
      </c>
      <c r="V9190" s="34">
        <v>349</v>
      </c>
      <c r="W9190" s="34">
        <v>408</v>
      </c>
      <c r="X9190" s="34">
        <v>283</v>
      </c>
      <c r="Y9190" s="34">
        <v>427</v>
      </c>
      <c r="Z9190" s="34">
        <v>280</v>
      </c>
      <c r="AA9190" s="34">
        <v>423</v>
      </c>
      <c r="AB9190" s="34">
        <v>426</v>
      </c>
      <c r="AC9190" s="34">
        <v>526</v>
      </c>
    </row>
    <row r="9191" spans="1:29" x14ac:dyDescent="0.2">
      <c r="A9191" s="34" t="s">
        <v>69684</v>
      </c>
      <c r="B9191" s="34">
        <v>350</v>
      </c>
      <c r="C9191" s="34">
        <v>416</v>
      </c>
      <c r="D9191" s="34">
        <v>237</v>
      </c>
      <c r="E9191" s="34">
        <v>448</v>
      </c>
      <c r="F9191" s="34">
        <v>251</v>
      </c>
      <c r="G9191" s="34">
        <v>485</v>
      </c>
      <c r="H9191" s="34">
        <v>235</v>
      </c>
      <c r="I9191" s="34">
        <v>400</v>
      </c>
      <c r="J9191" s="34">
        <v>236</v>
      </c>
      <c r="K9191" s="34">
        <v>368</v>
      </c>
      <c r="L9191" s="34">
        <v>250</v>
      </c>
      <c r="M9191" s="34">
        <v>376</v>
      </c>
      <c r="N9191" s="34">
        <v>256</v>
      </c>
      <c r="O9191" s="34">
        <v>407</v>
      </c>
      <c r="P9191" s="34">
        <v>205</v>
      </c>
      <c r="Q9191" s="34">
        <v>500</v>
      </c>
      <c r="R9191" s="34">
        <v>307</v>
      </c>
      <c r="S9191" s="34">
        <v>508</v>
      </c>
      <c r="T9191" s="34">
        <v>360</v>
      </c>
      <c r="U9191" s="34">
        <v>408</v>
      </c>
      <c r="V9191" s="34">
        <v>350</v>
      </c>
      <c r="W9191" s="34">
        <v>535</v>
      </c>
      <c r="X9191" s="34">
        <v>349</v>
      </c>
      <c r="Y9191" s="34">
        <v>488</v>
      </c>
      <c r="Z9191" s="34">
        <v>291</v>
      </c>
      <c r="AA9191" s="34">
        <v>502</v>
      </c>
      <c r="AB9191" s="34">
        <v>353</v>
      </c>
      <c r="AC9191" s="34">
        <v>619</v>
      </c>
    </row>
    <row r="9192" spans="1:29" x14ac:dyDescent="0.2">
      <c r="A9192" s="34" t="s">
        <v>69685</v>
      </c>
      <c r="B9192" s="34">
        <v>142</v>
      </c>
      <c r="C9192" s="34">
        <v>196</v>
      </c>
      <c r="D9192" s="34">
        <v>188</v>
      </c>
      <c r="E9192" s="34">
        <v>275</v>
      </c>
      <c r="F9192" s="34">
        <v>180</v>
      </c>
      <c r="G9192" s="34">
        <v>249</v>
      </c>
      <c r="H9192" s="34">
        <v>179</v>
      </c>
      <c r="I9192" s="34">
        <v>210</v>
      </c>
      <c r="J9192" s="34">
        <v>175</v>
      </c>
      <c r="K9192" s="34">
        <v>232</v>
      </c>
      <c r="L9192" s="34">
        <v>138</v>
      </c>
      <c r="M9192" s="34">
        <v>195</v>
      </c>
      <c r="N9192" s="34">
        <v>168</v>
      </c>
      <c r="O9192" s="34">
        <v>206</v>
      </c>
      <c r="P9192" s="34">
        <v>118</v>
      </c>
      <c r="Q9192" s="34">
        <v>284</v>
      </c>
      <c r="R9192" s="34">
        <v>159</v>
      </c>
      <c r="S9192" s="34">
        <v>334</v>
      </c>
      <c r="T9192" s="34">
        <v>157</v>
      </c>
      <c r="U9192" s="34">
        <v>230</v>
      </c>
      <c r="V9192" s="34">
        <v>247</v>
      </c>
      <c r="W9192" s="34">
        <v>325</v>
      </c>
      <c r="X9192" s="34">
        <v>224</v>
      </c>
      <c r="Y9192" s="34">
        <v>285</v>
      </c>
      <c r="Z9192" s="34">
        <v>245</v>
      </c>
      <c r="AA9192" s="34">
        <v>337</v>
      </c>
      <c r="AB9192" s="34">
        <v>173</v>
      </c>
      <c r="AC9192" s="34">
        <v>453</v>
      </c>
    </row>
    <row r="9193" spans="1:29" x14ac:dyDescent="0.2">
      <c r="A9193" s="34" t="s">
        <v>69686</v>
      </c>
      <c r="B9193" s="34">
        <v>207</v>
      </c>
      <c r="C9193" s="34">
        <v>199</v>
      </c>
      <c r="D9193" s="34">
        <v>228</v>
      </c>
      <c r="E9193" s="34">
        <v>217</v>
      </c>
      <c r="F9193" s="34">
        <v>229</v>
      </c>
      <c r="G9193" s="34">
        <v>277</v>
      </c>
      <c r="H9193" s="34">
        <v>196</v>
      </c>
      <c r="I9193" s="34">
        <v>223</v>
      </c>
      <c r="J9193" s="34">
        <v>180</v>
      </c>
      <c r="K9193" s="34">
        <v>207</v>
      </c>
      <c r="L9193" s="34">
        <v>163</v>
      </c>
      <c r="M9193" s="34">
        <v>238</v>
      </c>
      <c r="N9193" s="34">
        <v>188</v>
      </c>
      <c r="O9193" s="34">
        <v>233</v>
      </c>
      <c r="P9193" s="34">
        <v>175</v>
      </c>
      <c r="Q9193" s="34">
        <v>315</v>
      </c>
      <c r="R9193" s="34">
        <v>232</v>
      </c>
      <c r="S9193" s="34">
        <v>250</v>
      </c>
      <c r="T9193" s="34">
        <v>222</v>
      </c>
      <c r="U9193" s="34">
        <v>223</v>
      </c>
      <c r="V9193" s="34">
        <v>197</v>
      </c>
      <c r="W9193" s="34">
        <v>264</v>
      </c>
      <c r="X9193" s="34">
        <v>260</v>
      </c>
      <c r="Y9193" s="34">
        <v>286</v>
      </c>
      <c r="Z9193" s="34">
        <v>241</v>
      </c>
      <c r="AA9193" s="34">
        <v>282</v>
      </c>
      <c r="AB9193" s="34">
        <v>190</v>
      </c>
      <c r="AC9193" s="34">
        <v>329</v>
      </c>
    </row>
    <row r="9194" spans="1:29" x14ac:dyDescent="0.2">
      <c r="A9194" s="34" t="s">
        <v>69687</v>
      </c>
      <c r="B9194" s="34">
        <v>415</v>
      </c>
      <c r="C9194" s="34">
        <v>306</v>
      </c>
      <c r="D9194" s="34">
        <v>397</v>
      </c>
      <c r="E9194" s="34">
        <v>342</v>
      </c>
      <c r="F9194" s="34">
        <v>439</v>
      </c>
      <c r="G9194" s="34">
        <v>344</v>
      </c>
      <c r="H9194" s="34">
        <v>366</v>
      </c>
      <c r="I9194" s="34">
        <v>365</v>
      </c>
      <c r="J9194" s="34">
        <v>421</v>
      </c>
      <c r="K9194" s="34">
        <v>350</v>
      </c>
      <c r="L9194" s="34">
        <v>391</v>
      </c>
      <c r="M9194" s="34">
        <v>388</v>
      </c>
      <c r="N9194" s="34">
        <v>371</v>
      </c>
      <c r="O9194" s="34">
        <v>333</v>
      </c>
      <c r="P9194" s="34">
        <v>386</v>
      </c>
      <c r="Q9194" s="34">
        <v>533</v>
      </c>
      <c r="R9194" s="34">
        <v>580</v>
      </c>
      <c r="S9194" s="34">
        <v>460</v>
      </c>
      <c r="T9194" s="34">
        <v>588</v>
      </c>
      <c r="U9194" s="34">
        <v>407</v>
      </c>
      <c r="V9194" s="34">
        <v>487</v>
      </c>
      <c r="W9194" s="34">
        <v>557</v>
      </c>
      <c r="X9194" s="34">
        <v>495</v>
      </c>
      <c r="Y9194" s="34">
        <v>575</v>
      </c>
      <c r="Z9194" s="34">
        <v>440</v>
      </c>
      <c r="AA9194" s="34">
        <v>494</v>
      </c>
      <c r="AB9194" s="34">
        <v>520</v>
      </c>
      <c r="AC9194" s="34">
        <v>575</v>
      </c>
    </row>
    <row r="9195" spans="1:29" x14ac:dyDescent="0.2">
      <c r="A9195" s="34" t="s">
        <v>69688</v>
      </c>
      <c r="B9195" s="34">
        <v>113</v>
      </c>
      <c r="C9195" s="34">
        <v>119</v>
      </c>
      <c r="D9195" s="34">
        <v>99</v>
      </c>
      <c r="E9195" s="34">
        <v>104</v>
      </c>
      <c r="F9195" s="34">
        <v>112</v>
      </c>
      <c r="G9195" s="34">
        <v>93</v>
      </c>
      <c r="H9195" s="34">
        <v>113</v>
      </c>
      <c r="I9195" s="34">
        <v>108</v>
      </c>
      <c r="J9195" s="34">
        <v>107</v>
      </c>
      <c r="K9195" s="34">
        <v>122</v>
      </c>
      <c r="L9195" s="34">
        <v>96</v>
      </c>
      <c r="M9195" s="34">
        <v>119</v>
      </c>
      <c r="N9195" s="34">
        <v>103</v>
      </c>
      <c r="O9195" s="34">
        <v>108</v>
      </c>
      <c r="P9195" s="34">
        <v>135</v>
      </c>
      <c r="Q9195" s="34">
        <v>147</v>
      </c>
      <c r="R9195" s="34">
        <v>164</v>
      </c>
      <c r="S9195" s="34">
        <v>163</v>
      </c>
      <c r="T9195" s="34">
        <v>144</v>
      </c>
      <c r="U9195" s="34">
        <v>112</v>
      </c>
      <c r="V9195" s="34">
        <v>172</v>
      </c>
      <c r="W9195" s="34">
        <v>132</v>
      </c>
      <c r="X9195" s="34">
        <v>156</v>
      </c>
      <c r="Y9195" s="34">
        <v>111</v>
      </c>
      <c r="Z9195" s="34">
        <v>127</v>
      </c>
      <c r="AA9195" s="34">
        <v>160</v>
      </c>
      <c r="AB9195" s="34">
        <v>167</v>
      </c>
      <c r="AC9195" s="34">
        <v>213</v>
      </c>
    </row>
    <row r="9196" spans="1:29" x14ac:dyDescent="0.2">
      <c r="A9196" s="34" t="s">
        <v>69689</v>
      </c>
      <c r="B9196" s="34">
        <v>223</v>
      </c>
      <c r="C9196" s="34">
        <v>227</v>
      </c>
      <c r="D9196" s="34">
        <v>222</v>
      </c>
      <c r="E9196" s="34">
        <v>266</v>
      </c>
      <c r="F9196" s="34">
        <v>230</v>
      </c>
      <c r="G9196" s="34">
        <v>211</v>
      </c>
      <c r="H9196" s="34">
        <v>211</v>
      </c>
      <c r="I9196" s="34">
        <v>192</v>
      </c>
      <c r="J9196" s="34">
        <v>213</v>
      </c>
      <c r="K9196" s="34">
        <v>249</v>
      </c>
      <c r="L9196" s="34">
        <v>201</v>
      </c>
      <c r="M9196" s="34">
        <v>199</v>
      </c>
      <c r="N9196" s="34">
        <v>185</v>
      </c>
      <c r="O9196" s="34">
        <v>224</v>
      </c>
      <c r="P9196" s="34">
        <v>160</v>
      </c>
      <c r="Q9196" s="34">
        <v>267</v>
      </c>
      <c r="R9196" s="34">
        <v>251</v>
      </c>
      <c r="S9196" s="34">
        <v>227</v>
      </c>
      <c r="T9196" s="34">
        <v>259</v>
      </c>
      <c r="U9196" s="34">
        <v>253</v>
      </c>
      <c r="V9196" s="34">
        <v>230</v>
      </c>
      <c r="W9196" s="34">
        <v>450</v>
      </c>
      <c r="X9196" s="34">
        <v>278</v>
      </c>
      <c r="Y9196" s="34">
        <v>320</v>
      </c>
      <c r="Z9196" s="34">
        <v>249</v>
      </c>
      <c r="AA9196" s="34">
        <v>269</v>
      </c>
      <c r="AB9196" s="34">
        <v>341</v>
      </c>
      <c r="AC9196" s="34">
        <v>378</v>
      </c>
    </row>
    <row r="9197" spans="1:29" x14ac:dyDescent="0.2">
      <c r="A9197" s="34" t="s">
        <v>69690</v>
      </c>
      <c r="B9197" s="34">
        <v>343</v>
      </c>
      <c r="C9197" s="34">
        <v>359</v>
      </c>
      <c r="D9197" s="34">
        <v>429</v>
      </c>
      <c r="E9197" s="34">
        <v>428</v>
      </c>
      <c r="F9197" s="34">
        <v>411</v>
      </c>
      <c r="G9197" s="34">
        <v>499</v>
      </c>
      <c r="H9197" s="34">
        <v>376</v>
      </c>
      <c r="I9197" s="34">
        <v>417</v>
      </c>
      <c r="J9197" s="34">
        <v>432</v>
      </c>
      <c r="K9197" s="34">
        <v>414</v>
      </c>
      <c r="L9197" s="34">
        <v>396</v>
      </c>
      <c r="M9197" s="34">
        <v>369</v>
      </c>
      <c r="N9197" s="34">
        <v>377</v>
      </c>
      <c r="O9197" s="34">
        <v>437</v>
      </c>
      <c r="P9197" s="34">
        <v>381</v>
      </c>
      <c r="Q9197" s="34">
        <v>561</v>
      </c>
      <c r="R9197" s="34">
        <v>546</v>
      </c>
      <c r="S9197" s="34">
        <v>555</v>
      </c>
      <c r="T9197" s="34">
        <v>475</v>
      </c>
      <c r="U9197" s="34">
        <v>457</v>
      </c>
      <c r="V9197" s="34">
        <v>572</v>
      </c>
      <c r="W9197" s="34">
        <v>580</v>
      </c>
      <c r="X9197" s="34">
        <v>524</v>
      </c>
      <c r="Y9197" s="34">
        <v>560</v>
      </c>
      <c r="Z9197" s="34">
        <v>513</v>
      </c>
      <c r="AA9197" s="34">
        <v>507</v>
      </c>
      <c r="AB9197" s="34">
        <v>630</v>
      </c>
      <c r="AC9197" s="34">
        <v>743</v>
      </c>
    </row>
    <row r="9198" spans="1:29" x14ac:dyDescent="0.2">
      <c r="A9198" s="34" t="s">
        <v>69691</v>
      </c>
      <c r="B9198" s="34">
        <v>580</v>
      </c>
      <c r="C9198" s="34">
        <v>437</v>
      </c>
      <c r="D9198" s="34">
        <v>498</v>
      </c>
      <c r="E9198" s="34">
        <v>506</v>
      </c>
      <c r="F9198" s="34">
        <v>604</v>
      </c>
      <c r="G9198" s="34">
        <v>509</v>
      </c>
      <c r="H9198" s="34">
        <v>583</v>
      </c>
      <c r="I9198" s="34">
        <v>533</v>
      </c>
      <c r="J9198" s="34">
        <v>539</v>
      </c>
      <c r="K9198" s="34">
        <v>478</v>
      </c>
      <c r="L9198" s="34">
        <v>519</v>
      </c>
      <c r="M9198" s="34">
        <v>492</v>
      </c>
      <c r="N9198" s="34">
        <v>446</v>
      </c>
      <c r="O9198" s="34">
        <v>512</v>
      </c>
      <c r="P9198" s="34">
        <v>540</v>
      </c>
      <c r="Q9198" s="34">
        <v>681</v>
      </c>
      <c r="R9198" s="34">
        <v>716</v>
      </c>
      <c r="S9198" s="34">
        <v>621</v>
      </c>
      <c r="T9198" s="34">
        <v>704</v>
      </c>
      <c r="U9198" s="34">
        <v>614</v>
      </c>
      <c r="V9198" s="34">
        <v>705</v>
      </c>
      <c r="W9198" s="34">
        <v>761</v>
      </c>
      <c r="X9198" s="34">
        <v>769</v>
      </c>
      <c r="Y9198" s="34">
        <v>680</v>
      </c>
      <c r="Z9198" s="34">
        <v>608</v>
      </c>
      <c r="AA9198" s="34">
        <v>592</v>
      </c>
      <c r="AB9198" s="34">
        <v>727</v>
      </c>
      <c r="AC9198" s="34">
        <v>897</v>
      </c>
    </row>
    <row r="9199" spans="1:29" x14ac:dyDescent="0.2">
      <c r="A9199" s="34" t="s">
        <v>69692</v>
      </c>
      <c r="B9199" s="34">
        <v>268</v>
      </c>
      <c r="C9199" s="34">
        <v>329</v>
      </c>
      <c r="D9199" s="34">
        <v>358</v>
      </c>
      <c r="E9199" s="34">
        <v>317</v>
      </c>
      <c r="F9199" s="34">
        <v>320</v>
      </c>
      <c r="G9199" s="34">
        <v>367</v>
      </c>
      <c r="H9199" s="34">
        <v>379</v>
      </c>
      <c r="I9199" s="34">
        <v>345</v>
      </c>
      <c r="J9199" s="34">
        <v>395</v>
      </c>
      <c r="K9199" s="34">
        <v>380</v>
      </c>
      <c r="L9199" s="34">
        <v>308</v>
      </c>
      <c r="M9199" s="34">
        <v>328</v>
      </c>
      <c r="N9199" s="34">
        <v>268</v>
      </c>
      <c r="O9199" s="34">
        <v>338</v>
      </c>
      <c r="P9199" s="34">
        <v>318</v>
      </c>
      <c r="Q9199" s="34">
        <v>578</v>
      </c>
      <c r="R9199" s="34">
        <v>535</v>
      </c>
      <c r="S9199" s="34">
        <v>371</v>
      </c>
      <c r="T9199" s="34">
        <v>430</v>
      </c>
      <c r="U9199" s="34">
        <v>440</v>
      </c>
      <c r="V9199" s="34">
        <v>401</v>
      </c>
      <c r="W9199" s="34">
        <v>440</v>
      </c>
      <c r="X9199" s="34">
        <v>409</v>
      </c>
      <c r="Y9199" s="34">
        <v>479</v>
      </c>
      <c r="Z9199" s="34">
        <v>429</v>
      </c>
      <c r="AA9199" s="34">
        <v>407</v>
      </c>
      <c r="AB9199" s="34">
        <v>463</v>
      </c>
      <c r="AC9199" s="34">
        <v>536</v>
      </c>
    </row>
    <row r="9200" spans="1:29" x14ac:dyDescent="0.2">
      <c r="A9200" s="34" t="s">
        <v>69693</v>
      </c>
      <c r="B9200" s="34">
        <v>260</v>
      </c>
      <c r="C9200" s="34">
        <v>325</v>
      </c>
      <c r="D9200" s="34">
        <v>283</v>
      </c>
      <c r="E9200" s="34">
        <v>372</v>
      </c>
      <c r="F9200" s="34">
        <v>325</v>
      </c>
      <c r="G9200" s="34">
        <v>406</v>
      </c>
      <c r="H9200" s="34">
        <v>328</v>
      </c>
      <c r="I9200" s="34">
        <v>316</v>
      </c>
      <c r="J9200" s="34">
        <v>254</v>
      </c>
      <c r="K9200" s="34">
        <v>360</v>
      </c>
      <c r="L9200" s="34">
        <v>245</v>
      </c>
      <c r="M9200" s="34">
        <v>322</v>
      </c>
      <c r="N9200" s="34">
        <v>226</v>
      </c>
      <c r="O9200" s="34">
        <v>304</v>
      </c>
      <c r="P9200" s="34">
        <v>301</v>
      </c>
      <c r="Q9200" s="34">
        <v>485</v>
      </c>
      <c r="R9200" s="34">
        <v>433</v>
      </c>
      <c r="S9200" s="34">
        <v>446</v>
      </c>
      <c r="T9200" s="34">
        <v>336</v>
      </c>
      <c r="U9200" s="34">
        <v>403</v>
      </c>
      <c r="V9200" s="34">
        <v>368</v>
      </c>
      <c r="W9200" s="34">
        <v>443</v>
      </c>
      <c r="X9200" s="34">
        <v>357</v>
      </c>
      <c r="Y9200" s="34">
        <v>464</v>
      </c>
      <c r="Z9200" s="34">
        <v>306</v>
      </c>
      <c r="AA9200" s="34">
        <v>435</v>
      </c>
      <c r="AB9200" s="34">
        <v>321</v>
      </c>
      <c r="AC9200" s="34">
        <v>598</v>
      </c>
    </row>
    <row r="9201" spans="1:29" x14ac:dyDescent="0.2">
      <c r="A9201" s="34" t="s">
        <v>69694</v>
      </c>
      <c r="B9201" s="34">
        <v>180</v>
      </c>
      <c r="C9201" s="34">
        <v>194</v>
      </c>
      <c r="D9201" s="34">
        <v>215</v>
      </c>
      <c r="E9201" s="34">
        <v>206</v>
      </c>
      <c r="F9201" s="34">
        <v>200</v>
      </c>
      <c r="G9201" s="34">
        <v>300</v>
      </c>
      <c r="H9201" s="34">
        <v>126</v>
      </c>
      <c r="I9201" s="34">
        <v>166</v>
      </c>
      <c r="J9201" s="34">
        <v>169</v>
      </c>
      <c r="K9201" s="34">
        <v>189</v>
      </c>
      <c r="L9201" s="34">
        <v>158</v>
      </c>
      <c r="M9201" s="34">
        <v>161</v>
      </c>
      <c r="N9201" s="34">
        <v>146</v>
      </c>
      <c r="O9201" s="34">
        <v>160</v>
      </c>
      <c r="P9201" s="34">
        <v>169</v>
      </c>
      <c r="Q9201" s="34">
        <v>250</v>
      </c>
      <c r="R9201" s="34">
        <v>199</v>
      </c>
      <c r="S9201" s="34">
        <v>213</v>
      </c>
      <c r="T9201" s="34">
        <v>198</v>
      </c>
      <c r="U9201" s="34">
        <v>197</v>
      </c>
      <c r="V9201" s="34">
        <v>222</v>
      </c>
      <c r="W9201" s="34">
        <v>291</v>
      </c>
      <c r="X9201" s="34">
        <v>277</v>
      </c>
      <c r="Y9201" s="34">
        <v>216</v>
      </c>
      <c r="Z9201" s="34">
        <v>206</v>
      </c>
      <c r="AA9201" s="34">
        <v>271</v>
      </c>
      <c r="AB9201" s="34">
        <v>229</v>
      </c>
      <c r="AC9201" s="34">
        <v>341</v>
      </c>
    </row>
    <row r="9202" spans="1:29" x14ac:dyDescent="0.2">
      <c r="A9202" s="34" t="s">
        <v>69695</v>
      </c>
      <c r="B9202" s="34">
        <v>137</v>
      </c>
      <c r="C9202" s="34">
        <v>145</v>
      </c>
      <c r="D9202" s="34">
        <v>162</v>
      </c>
      <c r="E9202" s="34">
        <v>187</v>
      </c>
      <c r="F9202" s="34">
        <v>149</v>
      </c>
      <c r="G9202" s="34">
        <v>180</v>
      </c>
      <c r="H9202" s="34">
        <v>139</v>
      </c>
      <c r="I9202" s="34">
        <v>128</v>
      </c>
      <c r="J9202" s="34">
        <v>101</v>
      </c>
      <c r="K9202" s="34">
        <v>164</v>
      </c>
      <c r="L9202" s="34">
        <v>74</v>
      </c>
      <c r="M9202" s="34">
        <v>126</v>
      </c>
      <c r="N9202" s="34">
        <v>119</v>
      </c>
      <c r="O9202" s="34">
        <v>144</v>
      </c>
      <c r="P9202" s="34">
        <v>131</v>
      </c>
      <c r="Q9202" s="34">
        <v>194</v>
      </c>
      <c r="R9202" s="34">
        <v>173</v>
      </c>
      <c r="S9202" s="34">
        <v>167</v>
      </c>
      <c r="T9202" s="34">
        <v>91</v>
      </c>
      <c r="U9202" s="34">
        <v>102</v>
      </c>
      <c r="V9202" s="34">
        <v>122</v>
      </c>
      <c r="W9202" s="34">
        <v>206</v>
      </c>
      <c r="X9202" s="34">
        <v>140</v>
      </c>
      <c r="Y9202" s="34">
        <v>109</v>
      </c>
      <c r="Z9202" s="34">
        <v>158</v>
      </c>
      <c r="AA9202" s="34">
        <v>144</v>
      </c>
      <c r="AB9202" s="34">
        <v>135</v>
      </c>
      <c r="AC9202" s="34">
        <v>239</v>
      </c>
    </row>
    <row r="9203" spans="1:29" x14ac:dyDescent="0.2">
      <c r="A9203" s="34" t="s">
        <v>69696</v>
      </c>
      <c r="B9203" s="34">
        <v>197</v>
      </c>
      <c r="C9203" s="34">
        <v>248</v>
      </c>
      <c r="D9203" s="34">
        <v>213</v>
      </c>
      <c r="E9203" s="34">
        <v>311</v>
      </c>
      <c r="F9203" s="34">
        <v>217</v>
      </c>
      <c r="G9203" s="34">
        <v>269</v>
      </c>
      <c r="H9203" s="34">
        <v>200</v>
      </c>
      <c r="I9203" s="34">
        <v>264</v>
      </c>
      <c r="J9203" s="34">
        <v>174</v>
      </c>
      <c r="K9203" s="34">
        <v>222</v>
      </c>
      <c r="L9203" s="34">
        <v>167</v>
      </c>
      <c r="M9203" s="34">
        <v>215</v>
      </c>
      <c r="N9203" s="34">
        <v>171</v>
      </c>
      <c r="O9203" s="34">
        <v>190</v>
      </c>
      <c r="P9203" s="34">
        <v>174</v>
      </c>
      <c r="Q9203" s="34">
        <v>273</v>
      </c>
      <c r="R9203" s="34">
        <v>279</v>
      </c>
      <c r="S9203" s="34">
        <v>291</v>
      </c>
      <c r="T9203" s="34">
        <v>204</v>
      </c>
      <c r="U9203" s="34">
        <v>198</v>
      </c>
      <c r="V9203" s="34">
        <v>222</v>
      </c>
      <c r="W9203" s="34">
        <v>345</v>
      </c>
      <c r="X9203" s="34">
        <v>273</v>
      </c>
      <c r="Y9203" s="34">
        <v>255</v>
      </c>
      <c r="Z9203" s="34">
        <v>202</v>
      </c>
      <c r="AA9203" s="34">
        <v>271</v>
      </c>
      <c r="AB9203" s="34">
        <v>250</v>
      </c>
      <c r="AC9203" s="34">
        <v>391</v>
      </c>
    </row>
    <row r="9204" spans="1:29" x14ac:dyDescent="0.2">
      <c r="A9204" s="34" t="s">
        <v>69697</v>
      </c>
      <c r="B9204" s="34">
        <v>214</v>
      </c>
      <c r="C9204" s="34">
        <v>299</v>
      </c>
      <c r="D9204" s="34">
        <v>300</v>
      </c>
      <c r="E9204" s="34">
        <v>328</v>
      </c>
      <c r="F9204" s="34">
        <v>258</v>
      </c>
      <c r="G9204" s="34">
        <v>276</v>
      </c>
      <c r="H9204" s="34">
        <v>244</v>
      </c>
      <c r="I9204" s="34">
        <v>261</v>
      </c>
      <c r="J9204" s="34">
        <v>250</v>
      </c>
      <c r="K9204" s="34">
        <v>318</v>
      </c>
      <c r="L9204" s="34">
        <v>151</v>
      </c>
      <c r="M9204" s="34">
        <v>238</v>
      </c>
      <c r="N9204" s="34">
        <v>253</v>
      </c>
      <c r="O9204" s="34">
        <v>267</v>
      </c>
      <c r="P9204" s="34">
        <v>189</v>
      </c>
      <c r="Q9204" s="34">
        <v>360</v>
      </c>
      <c r="R9204" s="34">
        <v>298</v>
      </c>
      <c r="S9204" s="34">
        <v>338</v>
      </c>
      <c r="T9204" s="34">
        <v>249</v>
      </c>
      <c r="U9204" s="34">
        <v>278</v>
      </c>
      <c r="V9204" s="34">
        <v>274</v>
      </c>
      <c r="W9204" s="34">
        <v>303</v>
      </c>
      <c r="X9204" s="34">
        <v>378</v>
      </c>
      <c r="Y9204" s="34">
        <v>341</v>
      </c>
      <c r="Z9204" s="34">
        <v>311</v>
      </c>
      <c r="AA9204" s="34">
        <v>357</v>
      </c>
      <c r="AB9204" s="34">
        <v>248</v>
      </c>
      <c r="AC9204" s="34">
        <v>494</v>
      </c>
    </row>
    <row r="9205" spans="1:29" x14ac:dyDescent="0.2">
      <c r="A9205" s="34" t="s">
        <v>69698</v>
      </c>
      <c r="B9205" s="34">
        <v>63</v>
      </c>
      <c r="C9205" s="34">
        <v>93</v>
      </c>
      <c r="D9205" s="34">
        <v>95</v>
      </c>
      <c r="E9205" s="34">
        <v>132</v>
      </c>
      <c r="F9205" s="34">
        <v>87</v>
      </c>
      <c r="G9205" s="34">
        <v>100</v>
      </c>
      <c r="H9205" s="34">
        <v>90</v>
      </c>
      <c r="I9205" s="34">
        <v>76</v>
      </c>
      <c r="J9205" s="34">
        <v>65</v>
      </c>
      <c r="K9205" s="34">
        <v>133</v>
      </c>
      <c r="L9205" s="34">
        <v>37</v>
      </c>
      <c r="M9205" s="34">
        <v>86</v>
      </c>
      <c r="N9205" s="34">
        <v>60</v>
      </c>
      <c r="O9205" s="34">
        <v>74</v>
      </c>
      <c r="P9205" s="34">
        <v>92</v>
      </c>
      <c r="Q9205" s="34">
        <v>121</v>
      </c>
      <c r="R9205" s="34">
        <v>112</v>
      </c>
      <c r="S9205" s="34">
        <v>149</v>
      </c>
      <c r="T9205" s="34">
        <v>54</v>
      </c>
      <c r="U9205" s="34">
        <v>81</v>
      </c>
      <c r="V9205" s="34">
        <v>120</v>
      </c>
      <c r="W9205" s="34">
        <v>123</v>
      </c>
      <c r="X9205" s="34">
        <v>110</v>
      </c>
      <c r="Y9205" s="34">
        <v>98</v>
      </c>
      <c r="Z9205" s="34">
        <v>84</v>
      </c>
      <c r="AA9205" s="34">
        <v>151</v>
      </c>
      <c r="AB9205" s="34">
        <v>110</v>
      </c>
      <c r="AC9205" s="34">
        <v>119</v>
      </c>
    </row>
    <row r="9206" spans="1:29" x14ac:dyDescent="0.2">
      <c r="A9206" s="34" t="s">
        <v>69699</v>
      </c>
      <c r="B9206" s="34">
        <v>249</v>
      </c>
      <c r="C9206" s="34">
        <v>284</v>
      </c>
      <c r="D9206" s="34">
        <v>338</v>
      </c>
      <c r="E9206" s="34">
        <v>352</v>
      </c>
      <c r="F9206" s="34">
        <v>327</v>
      </c>
      <c r="G9206" s="34">
        <v>247</v>
      </c>
      <c r="H9206" s="34">
        <v>306</v>
      </c>
      <c r="I9206" s="34">
        <v>342</v>
      </c>
      <c r="J9206" s="34">
        <v>297</v>
      </c>
      <c r="K9206" s="34">
        <v>300</v>
      </c>
      <c r="L9206" s="34">
        <v>284</v>
      </c>
      <c r="M9206" s="34">
        <v>269</v>
      </c>
      <c r="N9206" s="34">
        <v>252</v>
      </c>
      <c r="O9206" s="34">
        <v>319</v>
      </c>
      <c r="P9206" s="34">
        <v>266</v>
      </c>
      <c r="Q9206" s="34">
        <v>425</v>
      </c>
      <c r="R9206" s="34">
        <v>435</v>
      </c>
      <c r="S9206" s="34">
        <v>368</v>
      </c>
      <c r="T9206" s="34">
        <v>353</v>
      </c>
      <c r="U9206" s="34">
        <v>387</v>
      </c>
      <c r="V9206" s="34">
        <v>334</v>
      </c>
      <c r="W9206" s="34">
        <v>425</v>
      </c>
      <c r="X9206" s="34">
        <v>380</v>
      </c>
      <c r="Y9206" s="34">
        <v>405</v>
      </c>
      <c r="Z9206" s="34">
        <v>303</v>
      </c>
      <c r="AA9206" s="34">
        <v>402</v>
      </c>
      <c r="AB9206" s="34">
        <v>489</v>
      </c>
      <c r="AC9206" s="34">
        <v>452</v>
      </c>
    </row>
    <row r="9207" spans="1:29" x14ac:dyDescent="0.2">
      <c r="A9207" s="34" t="s">
        <v>69700</v>
      </c>
      <c r="B9207" s="34">
        <v>141</v>
      </c>
      <c r="C9207" s="34">
        <v>172</v>
      </c>
      <c r="D9207" s="34">
        <v>172</v>
      </c>
      <c r="E9207" s="34">
        <v>218</v>
      </c>
      <c r="F9207" s="34">
        <v>183</v>
      </c>
      <c r="G9207" s="34">
        <v>239</v>
      </c>
      <c r="H9207" s="34">
        <v>174</v>
      </c>
      <c r="I9207" s="34">
        <v>199</v>
      </c>
      <c r="J9207" s="34">
        <v>174</v>
      </c>
      <c r="K9207" s="34">
        <v>194</v>
      </c>
      <c r="L9207" s="34">
        <v>107</v>
      </c>
      <c r="M9207" s="34">
        <v>184</v>
      </c>
      <c r="N9207" s="34">
        <v>130</v>
      </c>
      <c r="O9207" s="34">
        <v>161</v>
      </c>
      <c r="P9207" s="34">
        <v>143</v>
      </c>
      <c r="Q9207" s="34">
        <v>245</v>
      </c>
      <c r="R9207" s="34">
        <v>176</v>
      </c>
      <c r="S9207" s="34">
        <v>218</v>
      </c>
      <c r="T9207" s="34">
        <v>158</v>
      </c>
      <c r="U9207" s="34">
        <v>205</v>
      </c>
      <c r="V9207" s="34">
        <v>198</v>
      </c>
      <c r="W9207" s="34">
        <v>262</v>
      </c>
      <c r="X9207" s="34">
        <v>228</v>
      </c>
      <c r="Y9207" s="34">
        <v>174</v>
      </c>
      <c r="Z9207" s="34">
        <v>198</v>
      </c>
      <c r="AA9207" s="34">
        <v>286</v>
      </c>
      <c r="AB9207" s="34">
        <v>194</v>
      </c>
      <c r="AC9207" s="34">
        <v>306</v>
      </c>
    </row>
    <row r="9208" spans="1:29" x14ac:dyDescent="0.2">
      <c r="A9208" s="34" t="s">
        <v>69701</v>
      </c>
      <c r="B9208" s="34">
        <v>184</v>
      </c>
      <c r="C9208" s="34">
        <v>149</v>
      </c>
      <c r="D9208" s="34">
        <v>190</v>
      </c>
      <c r="E9208" s="34">
        <v>233</v>
      </c>
      <c r="F9208" s="34">
        <v>185</v>
      </c>
      <c r="G9208" s="34">
        <v>165</v>
      </c>
      <c r="H9208" s="34">
        <v>177</v>
      </c>
      <c r="I9208" s="34">
        <v>185</v>
      </c>
      <c r="J9208" s="34">
        <v>158</v>
      </c>
      <c r="K9208" s="34">
        <v>220</v>
      </c>
      <c r="L9208" s="34">
        <v>126</v>
      </c>
      <c r="M9208" s="34">
        <v>178</v>
      </c>
      <c r="N9208" s="34">
        <v>159</v>
      </c>
      <c r="O9208" s="34">
        <v>155</v>
      </c>
      <c r="P9208" s="34">
        <v>158</v>
      </c>
      <c r="Q9208" s="34">
        <v>245</v>
      </c>
      <c r="R9208" s="34">
        <v>191</v>
      </c>
      <c r="S9208" s="34">
        <v>232</v>
      </c>
      <c r="T9208" s="34">
        <v>192</v>
      </c>
      <c r="U9208" s="34">
        <v>188</v>
      </c>
      <c r="V9208" s="34">
        <v>204</v>
      </c>
      <c r="W9208" s="34">
        <v>231</v>
      </c>
      <c r="X9208" s="34">
        <v>240</v>
      </c>
      <c r="Y9208" s="34">
        <v>195</v>
      </c>
      <c r="Z9208" s="34">
        <v>199</v>
      </c>
      <c r="AA9208" s="34">
        <v>241</v>
      </c>
      <c r="AB9208" s="34">
        <v>219</v>
      </c>
      <c r="AC9208" s="34">
        <v>263</v>
      </c>
    </row>
    <row r="9209" spans="1:29" x14ac:dyDescent="0.2">
      <c r="A9209" s="34" t="s">
        <v>69702</v>
      </c>
      <c r="B9209" s="34">
        <v>90</v>
      </c>
      <c r="C9209" s="34">
        <v>197</v>
      </c>
      <c r="D9209" s="34">
        <v>169</v>
      </c>
      <c r="E9209" s="34">
        <v>228</v>
      </c>
      <c r="F9209" s="34">
        <v>139</v>
      </c>
      <c r="G9209" s="34">
        <v>235</v>
      </c>
      <c r="H9209" s="34">
        <v>101</v>
      </c>
      <c r="I9209" s="34">
        <v>202</v>
      </c>
      <c r="J9209" s="34">
        <v>101</v>
      </c>
      <c r="K9209" s="34">
        <v>214</v>
      </c>
      <c r="L9209" s="34">
        <v>60</v>
      </c>
      <c r="M9209" s="34">
        <v>172</v>
      </c>
      <c r="N9209" s="34">
        <v>104</v>
      </c>
      <c r="O9209" s="34">
        <v>145</v>
      </c>
      <c r="P9209" s="34">
        <v>112</v>
      </c>
      <c r="Q9209" s="34">
        <v>208</v>
      </c>
      <c r="R9209" s="34">
        <v>120</v>
      </c>
      <c r="S9209" s="34">
        <v>237</v>
      </c>
      <c r="T9209" s="34">
        <v>79</v>
      </c>
      <c r="U9209" s="34">
        <v>161</v>
      </c>
      <c r="V9209" s="34">
        <v>126</v>
      </c>
      <c r="W9209" s="34">
        <v>221</v>
      </c>
      <c r="X9209" s="34">
        <v>171</v>
      </c>
      <c r="Y9209" s="34">
        <v>164</v>
      </c>
      <c r="Z9209" s="34">
        <v>150</v>
      </c>
      <c r="AA9209" s="34">
        <v>252</v>
      </c>
      <c r="AB9209" s="34">
        <v>148</v>
      </c>
      <c r="AC9209" s="34">
        <v>265</v>
      </c>
    </row>
    <row r="9210" spans="1:29" x14ac:dyDescent="0.2">
      <c r="A9210" s="34" t="s">
        <v>69703</v>
      </c>
      <c r="B9210" s="34">
        <v>225</v>
      </c>
      <c r="C9210" s="34">
        <v>347</v>
      </c>
      <c r="D9210" s="34">
        <v>257</v>
      </c>
      <c r="E9210" s="34">
        <v>307</v>
      </c>
      <c r="F9210" s="34">
        <v>298</v>
      </c>
      <c r="G9210" s="34">
        <v>295</v>
      </c>
      <c r="H9210" s="34">
        <v>253</v>
      </c>
      <c r="I9210" s="34">
        <v>347</v>
      </c>
      <c r="J9210" s="34">
        <v>253</v>
      </c>
      <c r="K9210" s="34">
        <v>307</v>
      </c>
      <c r="L9210" s="34">
        <v>198</v>
      </c>
      <c r="M9210" s="34">
        <v>295</v>
      </c>
      <c r="N9210" s="34">
        <v>266</v>
      </c>
      <c r="O9210" s="34">
        <v>278</v>
      </c>
      <c r="P9210" s="34">
        <v>204</v>
      </c>
      <c r="Q9210" s="34">
        <v>427</v>
      </c>
      <c r="R9210" s="34">
        <v>265</v>
      </c>
      <c r="S9210" s="34">
        <v>402</v>
      </c>
      <c r="T9210" s="34">
        <v>310</v>
      </c>
      <c r="U9210" s="34">
        <v>313</v>
      </c>
      <c r="V9210" s="34">
        <v>260</v>
      </c>
      <c r="W9210" s="34">
        <v>420</v>
      </c>
      <c r="X9210" s="34">
        <v>377</v>
      </c>
      <c r="Y9210" s="34">
        <v>340</v>
      </c>
      <c r="Z9210" s="34">
        <v>227</v>
      </c>
      <c r="AA9210" s="34">
        <v>449</v>
      </c>
      <c r="AB9210" s="34">
        <v>322</v>
      </c>
      <c r="AC9210" s="34">
        <v>516</v>
      </c>
    </row>
    <row r="9211" spans="1:29" x14ac:dyDescent="0.2">
      <c r="A9211" s="34" t="s">
        <v>69704</v>
      </c>
      <c r="B9211" s="34">
        <v>254</v>
      </c>
      <c r="C9211" s="34">
        <v>296</v>
      </c>
      <c r="D9211" s="34">
        <v>286</v>
      </c>
      <c r="E9211" s="34">
        <v>329</v>
      </c>
      <c r="F9211" s="34">
        <v>252</v>
      </c>
      <c r="G9211" s="34">
        <v>207</v>
      </c>
      <c r="H9211" s="34">
        <v>257</v>
      </c>
      <c r="I9211" s="34">
        <v>339</v>
      </c>
      <c r="J9211" s="34">
        <v>218</v>
      </c>
      <c r="K9211" s="34">
        <v>340</v>
      </c>
      <c r="L9211" s="34">
        <v>222</v>
      </c>
      <c r="M9211" s="34">
        <v>292</v>
      </c>
      <c r="N9211" s="34">
        <v>246</v>
      </c>
      <c r="O9211" s="34">
        <v>313</v>
      </c>
      <c r="P9211" s="34">
        <v>280</v>
      </c>
      <c r="Q9211" s="34">
        <v>536</v>
      </c>
      <c r="R9211" s="34">
        <v>375</v>
      </c>
      <c r="S9211" s="34">
        <v>365</v>
      </c>
      <c r="T9211" s="34">
        <v>270</v>
      </c>
      <c r="U9211" s="34">
        <v>364</v>
      </c>
      <c r="V9211" s="34">
        <v>377</v>
      </c>
      <c r="W9211" s="34">
        <v>431</v>
      </c>
      <c r="X9211" s="34">
        <v>369</v>
      </c>
      <c r="Y9211" s="34">
        <v>394</v>
      </c>
      <c r="Z9211" s="34">
        <v>327</v>
      </c>
      <c r="AA9211" s="34">
        <v>444</v>
      </c>
      <c r="AB9211" s="34">
        <v>366</v>
      </c>
      <c r="AC9211" s="34">
        <v>577</v>
      </c>
    </row>
    <row r="9212" spans="1:29" x14ac:dyDescent="0.2">
      <c r="A9212" s="34" t="s">
        <v>69705</v>
      </c>
      <c r="B9212" s="34">
        <v>84</v>
      </c>
      <c r="C9212" s="34">
        <v>185</v>
      </c>
      <c r="D9212" s="34">
        <v>123</v>
      </c>
      <c r="E9212" s="34">
        <v>149</v>
      </c>
      <c r="F9212" s="34">
        <v>108</v>
      </c>
      <c r="G9212" s="34">
        <v>162</v>
      </c>
      <c r="H9212" s="34">
        <v>112</v>
      </c>
      <c r="I9212" s="34">
        <v>120</v>
      </c>
      <c r="J9212" s="34">
        <v>91</v>
      </c>
      <c r="K9212" s="34">
        <v>143</v>
      </c>
      <c r="L9212" s="34">
        <v>64</v>
      </c>
      <c r="M9212" s="34">
        <v>152</v>
      </c>
      <c r="N9212" s="34">
        <v>93</v>
      </c>
      <c r="O9212" s="34">
        <v>139</v>
      </c>
      <c r="P9212" s="34">
        <v>91</v>
      </c>
      <c r="Q9212" s="34">
        <v>177</v>
      </c>
      <c r="R9212" s="34">
        <v>129</v>
      </c>
      <c r="S9212" s="34">
        <v>175</v>
      </c>
      <c r="T9212" s="34">
        <v>125</v>
      </c>
      <c r="U9212" s="34">
        <v>126</v>
      </c>
      <c r="V9212" s="34">
        <v>155</v>
      </c>
      <c r="W9212" s="34">
        <v>141</v>
      </c>
      <c r="X9212" s="34">
        <v>157</v>
      </c>
      <c r="Y9212" s="34">
        <v>127</v>
      </c>
      <c r="Z9212" s="34">
        <v>157</v>
      </c>
      <c r="AA9212" s="34">
        <v>151</v>
      </c>
      <c r="AB9212" s="34">
        <v>122</v>
      </c>
      <c r="AC9212" s="34">
        <v>200</v>
      </c>
    </row>
    <row r="9213" spans="1:29" x14ac:dyDescent="0.2">
      <c r="A9213" s="34" t="s">
        <v>69706</v>
      </c>
      <c r="B9213" s="34">
        <v>244</v>
      </c>
      <c r="C9213" s="34">
        <v>387</v>
      </c>
      <c r="D9213" s="34">
        <v>386</v>
      </c>
      <c r="E9213" s="34">
        <v>487</v>
      </c>
      <c r="F9213" s="34">
        <v>335</v>
      </c>
      <c r="G9213" s="34">
        <v>375</v>
      </c>
      <c r="H9213" s="34">
        <v>286</v>
      </c>
      <c r="I9213" s="34">
        <v>403</v>
      </c>
      <c r="J9213" s="34">
        <v>296</v>
      </c>
      <c r="K9213" s="34">
        <v>406</v>
      </c>
      <c r="L9213" s="34">
        <v>260</v>
      </c>
      <c r="M9213" s="34">
        <v>377</v>
      </c>
      <c r="N9213" s="34">
        <v>285</v>
      </c>
      <c r="O9213" s="34">
        <v>390</v>
      </c>
      <c r="P9213" s="34">
        <v>303</v>
      </c>
      <c r="Q9213" s="34">
        <v>517</v>
      </c>
      <c r="R9213" s="34">
        <v>450</v>
      </c>
      <c r="S9213" s="34">
        <v>460</v>
      </c>
      <c r="T9213" s="34">
        <v>366</v>
      </c>
      <c r="U9213" s="34">
        <v>349</v>
      </c>
      <c r="V9213" s="34">
        <v>391</v>
      </c>
      <c r="W9213" s="34">
        <v>468</v>
      </c>
      <c r="X9213" s="34">
        <v>356</v>
      </c>
      <c r="Y9213" s="34">
        <v>370</v>
      </c>
      <c r="Z9213" s="34">
        <v>434</v>
      </c>
      <c r="AA9213" s="34">
        <v>456</v>
      </c>
      <c r="AB9213" s="34">
        <v>392</v>
      </c>
      <c r="AC9213" s="34">
        <v>615</v>
      </c>
    </row>
    <row r="9214" spans="1:29" x14ac:dyDescent="0.2">
      <c r="A9214" s="34" t="s">
        <v>69707</v>
      </c>
      <c r="B9214" s="34">
        <v>140</v>
      </c>
      <c r="C9214" s="34">
        <v>207</v>
      </c>
      <c r="D9214" s="34">
        <v>276</v>
      </c>
      <c r="E9214" s="34">
        <v>181</v>
      </c>
      <c r="F9214" s="34">
        <v>250</v>
      </c>
      <c r="G9214" s="34">
        <v>208</v>
      </c>
      <c r="H9214" s="34">
        <v>292</v>
      </c>
      <c r="I9214" s="34">
        <v>192</v>
      </c>
      <c r="J9214" s="34">
        <v>255</v>
      </c>
      <c r="K9214" s="34">
        <v>229</v>
      </c>
      <c r="L9214" s="34">
        <v>185</v>
      </c>
      <c r="M9214" s="34">
        <v>220</v>
      </c>
      <c r="N9214" s="34">
        <v>225</v>
      </c>
      <c r="O9214" s="34">
        <v>186</v>
      </c>
      <c r="P9214" s="34">
        <v>242</v>
      </c>
      <c r="Q9214" s="34">
        <v>275</v>
      </c>
      <c r="R9214" s="34">
        <v>329</v>
      </c>
      <c r="S9214" s="34">
        <v>259</v>
      </c>
      <c r="T9214" s="34">
        <v>245</v>
      </c>
      <c r="U9214" s="34">
        <v>237</v>
      </c>
      <c r="V9214" s="34">
        <v>269</v>
      </c>
      <c r="W9214" s="34">
        <v>259</v>
      </c>
      <c r="X9214" s="34">
        <v>355</v>
      </c>
      <c r="Y9214" s="34">
        <v>238</v>
      </c>
      <c r="Z9214" s="34">
        <v>292</v>
      </c>
      <c r="AA9214" s="34">
        <v>289</v>
      </c>
      <c r="AB9214" s="34">
        <v>280</v>
      </c>
      <c r="AC9214" s="34">
        <v>348</v>
      </c>
    </row>
    <row r="9215" spans="1:29" x14ac:dyDescent="0.2">
      <c r="A9215" s="34" t="s">
        <v>69708</v>
      </c>
      <c r="B9215" s="34">
        <v>209</v>
      </c>
      <c r="C9215" s="34">
        <v>237</v>
      </c>
      <c r="D9215" s="34">
        <v>289</v>
      </c>
      <c r="E9215" s="34">
        <v>258</v>
      </c>
      <c r="F9215" s="34">
        <v>329</v>
      </c>
      <c r="G9215" s="34">
        <v>221</v>
      </c>
      <c r="H9215" s="34">
        <v>305</v>
      </c>
      <c r="I9215" s="34">
        <v>255</v>
      </c>
      <c r="J9215" s="34">
        <v>251</v>
      </c>
      <c r="K9215" s="34">
        <v>278</v>
      </c>
      <c r="L9215" s="34">
        <v>236</v>
      </c>
      <c r="M9215" s="34">
        <v>246</v>
      </c>
      <c r="N9215" s="34">
        <v>311</v>
      </c>
      <c r="O9215" s="34">
        <v>270</v>
      </c>
      <c r="P9215" s="34">
        <v>246</v>
      </c>
      <c r="Q9215" s="34">
        <v>365</v>
      </c>
      <c r="R9215" s="34">
        <v>374</v>
      </c>
      <c r="S9215" s="34">
        <v>315</v>
      </c>
      <c r="T9215" s="34">
        <v>334</v>
      </c>
      <c r="U9215" s="34">
        <v>306</v>
      </c>
      <c r="V9215" s="34">
        <v>360</v>
      </c>
      <c r="W9215" s="34">
        <v>358</v>
      </c>
      <c r="X9215" s="34">
        <v>354</v>
      </c>
      <c r="Y9215" s="34">
        <v>269</v>
      </c>
      <c r="Z9215" s="34">
        <v>381</v>
      </c>
      <c r="AA9215" s="34">
        <v>323</v>
      </c>
      <c r="AB9215" s="34">
        <v>341</v>
      </c>
      <c r="AC9215" s="34">
        <v>401</v>
      </c>
    </row>
    <row r="9216" spans="1:29" x14ac:dyDescent="0.2">
      <c r="A9216" s="34" t="s">
        <v>69709</v>
      </c>
      <c r="B9216" s="34">
        <v>165</v>
      </c>
      <c r="C9216" s="34">
        <v>113</v>
      </c>
      <c r="D9216" s="34">
        <v>120</v>
      </c>
      <c r="E9216" s="34">
        <v>142</v>
      </c>
      <c r="F9216" s="34">
        <v>115</v>
      </c>
      <c r="G9216" s="34">
        <v>143</v>
      </c>
      <c r="H9216" s="34">
        <v>128</v>
      </c>
      <c r="I9216" s="34">
        <v>132</v>
      </c>
      <c r="J9216" s="34">
        <v>129</v>
      </c>
      <c r="K9216" s="34">
        <v>115</v>
      </c>
      <c r="L9216" s="34">
        <v>126</v>
      </c>
      <c r="M9216" s="34">
        <v>133</v>
      </c>
      <c r="N9216" s="34">
        <v>100</v>
      </c>
      <c r="O9216" s="34">
        <v>127</v>
      </c>
      <c r="P9216" s="34">
        <v>125</v>
      </c>
      <c r="Q9216" s="34">
        <v>140</v>
      </c>
      <c r="R9216" s="34">
        <v>181</v>
      </c>
      <c r="S9216" s="34">
        <v>131</v>
      </c>
      <c r="T9216" s="34">
        <v>189</v>
      </c>
      <c r="U9216" s="34">
        <v>153</v>
      </c>
      <c r="V9216" s="34">
        <v>170</v>
      </c>
      <c r="W9216" s="34">
        <v>196</v>
      </c>
      <c r="X9216" s="34">
        <v>150</v>
      </c>
      <c r="Y9216" s="34">
        <v>230</v>
      </c>
      <c r="Z9216" s="34">
        <v>95</v>
      </c>
      <c r="AA9216" s="34">
        <v>172</v>
      </c>
      <c r="AB9216" s="34">
        <v>214</v>
      </c>
      <c r="AC9216" s="34">
        <v>199</v>
      </c>
    </row>
    <row r="9217" spans="1:29" x14ac:dyDescent="0.2">
      <c r="A9217" s="34" t="s">
        <v>69710</v>
      </c>
      <c r="B9217" s="34">
        <v>200</v>
      </c>
      <c r="C9217" s="34">
        <v>278</v>
      </c>
      <c r="D9217" s="34">
        <v>231</v>
      </c>
      <c r="E9217" s="34">
        <v>255</v>
      </c>
      <c r="F9217" s="34">
        <v>249</v>
      </c>
      <c r="G9217" s="34">
        <v>261</v>
      </c>
      <c r="H9217" s="34">
        <v>164</v>
      </c>
      <c r="I9217" s="34">
        <v>233</v>
      </c>
      <c r="J9217" s="34">
        <v>216</v>
      </c>
      <c r="K9217" s="34">
        <v>270</v>
      </c>
      <c r="L9217" s="34">
        <v>175</v>
      </c>
      <c r="M9217" s="34">
        <v>244</v>
      </c>
      <c r="N9217" s="34">
        <v>179</v>
      </c>
      <c r="O9217" s="34">
        <v>250</v>
      </c>
      <c r="P9217" s="34">
        <v>194</v>
      </c>
      <c r="Q9217" s="34">
        <v>347</v>
      </c>
      <c r="R9217" s="34">
        <v>264</v>
      </c>
      <c r="S9217" s="34">
        <v>328</v>
      </c>
      <c r="T9217" s="34">
        <v>213</v>
      </c>
      <c r="U9217" s="34">
        <v>313</v>
      </c>
      <c r="V9217" s="34">
        <v>271</v>
      </c>
      <c r="W9217" s="34">
        <v>307</v>
      </c>
      <c r="X9217" s="34">
        <v>293</v>
      </c>
      <c r="Y9217" s="34">
        <v>299</v>
      </c>
      <c r="Z9217" s="34">
        <v>198</v>
      </c>
      <c r="AA9217" s="34">
        <v>374</v>
      </c>
      <c r="AB9217" s="34">
        <v>270</v>
      </c>
      <c r="AC9217" s="34">
        <v>515</v>
      </c>
    </row>
    <row r="9218" spans="1:29" x14ac:dyDescent="0.2">
      <c r="A9218" s="34" t="s">
        <v>69711</v>
      </c>
      <c r="B9218" s="34">
        <v>149</v>
      </c>
      <c r="C9218" s="34">
        <v>140</v>
      </c>
      <c r="D9218" s="34">
        <v>129</v>
      </c>
      <c r="E9218" s="34">
        <v>143</v>
      </c>
      <c r="F9218" s="34">
        <v>132</v>
      </c>
      <c r="G9218" s="34">
        <v>115</v>
      </c>
      <c r="H9218" s="34">
        <v>123</v>
      </c>
      <c r="I9218" s="34">
        <v>123</v>
      </c>
      <c r="J9218" s="34">
        <v>114</v>
      </c>
      <c r="K9218" s="34">
        <v>145</v>
      </c>
      <c r="L9218" s="34">
        <v>106</v>
      </c>
      <c r="M9218" s="34">
        <v>139</v>
      </c>
      <c r="N9218" s="34">
        <v>119</v>
      </c>
      <c r="O9218" s="34">
        <v>134</v>
      </c>
      <c r="P9218" s="34">
        <v>116</v>
      </c>
      <c r="Q9218" s="34">
        <v>231</v>
      </c>
      <c r="R9218" s="34">
        <v>150</v>
      </c>
      <c r="S9218" s="34">
        <v>174</v>
      </c>
      <c r="T9218" s="34">
        <v>151</v>
      </c>
      <c r="U9218" s="34">
        <v>155</v>
      </c>
      <c r="V9218" s="34">
        <v>156</v>
      </c>
      <c r="W9218" s="34">
        <v>190</v>
      </c>
      <c r="X9218" s="34">
        <v>155</v>
      </c>
      <c r="Y9218" s="34">
        <v>179</v>
      </c>
      <c r="Z9218" s="34">
        <v>127</v>
      </c>
      <c r="AA9218" s="34">
        <v>199</v>
      </c>
      <c r="AB9218" s="34">
        <v>151</v>
      </c>
      <c r="AC9218" s="34">
        <v>240</v>
      </c>
    </row>
    <row r="9219" spans="1:29" x14ac:dyDescent="0.2">
      <c r="A9219" s="34" t="s">
        <v>69712</v>
      </c>
      <c r="B9219" s="34">
        <v>177</v>
      </c>
      <c r="C9219" s="34">
        <v>248</v>
      </c>
      <c r="D9219" s="34">
        <v>235</v>
      </c>
      <c r="E9219" s="34">
        <v>278</v>
      </c>
      <c r="F9219" s="34">
        <v>239</v>
      </c>
      <c r="G9219" s="34">
        <v>314</v>
      </c>
      <c r="H9219" s="34">
        <v>199</v>
      </c>
      <c r="I9219" s="34">
        <v>285</v>
      </c>
      <c r="J9219" s="34">
        <v>190</v>
      </c>
      <c r="K9219" s="34">
        <v>298</v>
      </c>
      <c r="L9219" s="34">
        <v>161</v>
      </c>
      <c r="M9219" s="34">
        <v>266</v>
      </c>
      <c r="N9219" s="34">
        <v>160</v>
      </c>
      <c r="O9219" s="34">
        <v>245</v>
      </c>
      <c r="P9219" s="34">
        <v>161</v>
      </c>
      <c r="Q9219" s="34">
        <v>312</v>
      </c>
      <c r="R9219" s="34">
        <v>278</v>
      </c>
      <c r="S9219" s="34">
        <v>299</v>
      </c>
      <c r="T9219" s="34">
        <v>202</v>
      </c>
      <c r="U9219" s="34">
        <v>269</v>
      </c>
      <c r="V9219" s="34">
        <v>268</v>
      </c>
      <c r="W9219" s="34">
        <v>296</v>
      </c>
      <c r="X9219" s="34">
        <v>290</v>
      </c>
      <c r="Y9219" s="34">
        <v>282</v>
      </c>
      <c r="Z9219" s="34">
        <v>231</v>
      </c>
      <c r="AA9219" s="34">
        <v>361</v>
      </c>
      <c r="AB9219" s="34">
        <v>287</v>
      </c>
      <c r="AC9219" s="34">
        <v>489</v>
      </c>
    </row>
    <row r="9220" spans="1:29" x14ac:dyDescent="0.2">
      <c r="A9220" s="34" t="s">
        <v>69713</v>
      </c>
      <c r="B9220" s="34">
        <v>256</v>
      </c>
      <c r="C9220" s="34">
        <v>334</v>
      </c>
      <c r="D9220" s="34">
        <v>331</v>
      </c>
      <c r="E9220" s="34">
        <v>423</v>
      </c>
      <c r="F9220" s="34">
        <v>325</v>
      </c>
      <c r="G9220" s="34">
        <v>284</v>
      </c>
      <c r="H9220" s="34">
        <v>306</v>
      </c>
      <c r="I9220" s="34">
        <v>306</v>
      </c>
      <c r="J9220" s="34">
        <v>278</v>
      </c>
      <c r="K9220" s="34">
        <v>385</v>
      </c>
      <c r="L9220" s="34">
        <v>199</v>
      </c>
      <c r="M9220" s="34">
        <v>304</v>
      </c>
      <c r="N9220" s="34">
        <v>300</v>
      </c>
      <c r="O9220" s="34">
        <v>311</v>
      </c>
      <c r="P9220" s="34">
        <v>269</v>
      </c>
      <c r="Q9220" s="34">
        <v>486</v>
      </c>
      <c r="R9220" s="34">
        <v>361</v>
      </c>
      <c r="S9220" s="34">
        <v>450</v>
      </c>
      <c r="T9220" s="34">
        <v>303</v>
      </c>
      <c r="U9220" s="34">
        <v>337</v>
      </c>
      <c r="V9220" s="34">
        <v>365</v>
      </c>
      <c r="W9220" s="34">
        <v>382</v>
      </c>
      <c r="X9220" s="34">
        <v>371</v>
      </c>
      <c r="Y9220" s="34">
        <v>343</v>
      </c>
      <c r="Z9220" s="34">
        <v>412</v>
      </c>
      <c r="AA9220" s="34">
        <v>518</v>
      </c>
      <c r="AB9220" s="34">
        <v>371</v>
      </c>
      <c r="AC9220" s="34">
        <v>545</v>
      </c>
    </row>
    <row r="9221" spans="1:29" x14ac:dyDescent="0.2">
      <c r="A9221" s="34" t="s">
        <v>69714</v>
      </c>
      <c r="B9221" s="34">
        <v>367</v>
      </c>
      <c r="C9221" s="34">
        <v>412</v>
      </c>
      <c r="D9221" s="34">
        <v>451</v>
      </c>
      <c r="E9221" s="34">
        <v>532</v>
      </c>
      <c r="F9221" s="34">
        <v>358</v>
      </c>
      <c r="G9221" s="34">
        <v>512</v>
      </c>
      <c r="H9221" s="34">
        <v>360</v>
      </c>
      <c r="I9221" s="34">
        <v>432</v>
      </c>
      <c r="J9221" s="34">
        <v>329</v>
      </c>
      <c r="K9221" s="34">
        <v>490</v>
      </c>
      <c r="L9221" s="34">
        <v>300</v>
      </c>
      <c r="M9221" s="34">
        <v>388</v>
      </c>
      <c r="N9221" s="34">
        <v>349</v>
      </c>
      <c r="O9221" s="34">
        <v>382</v>
      </c>
      <c r="P9221" s="34">
        <v>329</v>
      </c>
      <c r="Q9221" s="34">
        <v>509</v>
      </c>
      <c r="R9221" s="34">
        <v>453</v>
      </c>
      <c r="S9221" s="34">
        <v>594</v>
      </c>
      <c r="T9221" s="34">
        <v>393</v>
      </c>
      <c r="U9221" s="34">
        <v>453</v>
      </c>
      <c r="V9221" s="34">
        <v>405</v>
      </c>
      <c r="W9221" s="34">
        <v>525</v>
      </c>
      <c r="X9221" s="34">
        <v>453</v>
      </c>
      <c r="Y9221" s="34">
        <v>479</v>
      </c>
      <c r="Z9221" s="34">
        <v>407</v>
      </c>
      <c r="AA9221" s="34">
        <v>547</v>
      </c>
      <c r="AB9221" s="34">
        <v>364</v>
      </c>
      <c r="AC9221" s="34">
        <v>766</v>
      </c>
    </row>
    <row r="9222" spans="1:29" x14ac:dyDescent="0.2">
      <c r="A9222" s="34" t="s">
        <v>69715</v>
      </c>
      <c r="B9222" s="34">
        <v>147</v>
      </c>
      <c r="C9222" s="34">
        <v>168</v>
      </c>
      <c r="D9222" s="34">
        <v>216</v>
      </c>
      <c r="E9222" s="34">
        <v>205</v>
      </c>
      <c r="F9222" s="34">
        <v>183</v>
      </c>
      <c r="G9222" s="34">
        <v>232</v>
      </c>
      <c r="H9222" s="34">
        <v>180</v>
      </c>
      <c r="I9222" s="34">
        <v>163</v>
      </c>
      <c r="J9222" s="34">
        <v>180</v>
      </c>
      <c r="K9222" s="34">
        <v>176</v>
      </c>
      <c r="L9222" s="34">
        <v>144</v>
      </c>
      <c r="M9222" s="34">
        <v>137</v>
      </c>
      <c r="N9222" s="34">
        <v>135</v>
      </c>
      <c r="O9222" s="34">
        <v>160</v>
      </c>
      <c r="P9222" s="34">
        <v>187</v>
      </c>
      <c r="Q9222" s="34">
        <v>256</v>
      </c>
      <c r="R9222" s="34">
        <v>230</v>
      </c>
      <c r="S9222" s="34">
        <v>291</v>
      </c>
      <c r="T9222" s="34">
        <v>226</v>
      </c>
      <c r="U9222" s="34">
        <v>196</v>
      </c>
      <c r="V9222" s="34">
        <v>215</v>
      </c>
      <c r="W9222" s="34">
        <v>193</v>
      </c>
      <c r="X9222" s="34">
        <v>280</v>
      </c>
      <c r="Y9222" s="34">
        <v>237</v>
      </c>
      <c r="Z9222" s="34">
        <v>195</v>
      </c>
      <c r="AA9222" s="34">
        <v>251</v>
      </c>
      <c r="AB9222" s="34">
        <v>269</v>
      </c>
      <c r="AC9222" s="34">
        <v>294</v>
      </c>
    </row>
    <row r="9223" spans="1:29" x14ac:dyDescent="0.2">
      <c r="A9223" s="34" t="s">
        <v>69716</v>
      </c>
      <c r="B9223" s="34">
        <v>201</v>
      </c>
      <c r="C9223" s="34">
        <v>179</v>
      </c>
      <c r="D9223" s="34">
        <v>143</v>
      </c>
      <c r="E9223" s="34">
        <v>269</v>
      </c>
      <c r="F9223" s="34">
        <v>150</v>
      </c>
      <c r="G9223" s="34">
        <v>212</v>
      </c>
      <c r="H9223" s="34">
        <v>154</v>
      </c>
      <c r="I9223" s="34">
        <v>188</v>
      </c>
      <c r="J9223" s="34">
        <v>127</v>
      </c>
      <c r="K9223" s="34">
        <v>204</v>
      </c>
      <c r="L9223" s="34">
        <v>105</v>
      </c>
      <c r="M9223" s="34">
        <v>184</v>
      </c>
      <c r="N9223" s="34">
        <v>116</v>
      </c>
      <c r="O9223" s="34">
        <v>134</v>
      </c>
      <c r="P9223" s="34">
        <v>150</v>
      </c>
      <c r="Q9223" s="34">
        <v>267</v>
      </c>
      <c r="R9223" s="34">
        <v>201</v>
      </c>
      <c r="S9223" s="34">
        <v>229</v>
      </c>
      <c r="T9223" s="34">
        <v>139</v>
      </c>
      <c r="U9223" s="34">
        <v>198</v>
      </c>
      <c r="V9223" s="34">
        <v>189</v>
      </c>
      <c r="W9223" s="34">
        <v>274</v>
      </c>
      <c r="X9223" s="34">
        <v>191</v>
      </c>
      <c r="Y9223" s="34">
        <v>225</v>
      </c>
      <c r="Z9223" s="34">
        <v>92</v>
      </c>
      <c r="AA9223" s="34">
        <v>252</v>
      </c>
      <c r="AB9223" s="34">
        <v>209</v>
      </c>
      <c r="AC9223" s="34">
        <v>288</v>
      </c>
    </row>
    <row r="9224" spans="1:29" x14ac:dyDescent="0.2">
      <c r="A9224" s="34" t="s">
        <v>69717</v>
      </c>
      <c r="B9224" s="34">
        <v>211</v>
      </c>
      <c r="C9224" s="34">
        <v>245</v>
      </c>
      <c r="D9224" s="34">
        <v>312</v>
      </c>
      <c r="E9224" s="34">
        <v>265</v>
      </c>
      <c r="F9224" s="34">
        <v>237</v>
      </c>
      <c r="G9224" s="34">
        <v>171</v>
      </c>
      <c r="H9224" s="34">
        <v>277</v>
      </c>
      <c r="I9224" s="34">
        <v>204</v>
      </c>
      <c r="J9224" s="34">
        <v>234</v>
      </c>
      <c r="K9224" s="34">
        <v>229</v>
      </c>
      <c r="L9224" s="34">
        <v>167</v>
      </c>
      <c r="M9224" s="34">
        <v>183</v>
      </c>
      <c r="N9224" s="34">
        <v>210</v>
      </c>
      <c r="O9224" s="34">
        <v>196</v>
      </c>
      <c r="P9224" s="34">
        <v>219</v>
      </c>
      <c r="Q9224" s="34">
        <v>280</v>
      </c>
      <c r="R9224" s="34">
        <v>301</v>
      </c>
      <c r="S9224" s="34">
        <v>302</v>
      </c>
      <c r="T9224" s="34">
        <v>277</v>
      </c>
      <c r="U9224" s="34">
        <v>278</v>
      </c>
      <c r="V9224" s="34">
        <v>298</v>
      </c>
      <c r="W9224" s="34">
        <v>244</v>
      </c>
      <c r="X9224" s="34">
        <v>377</v>
      </c>
      <c r="Y9224" s="34">
        <v>233</v>
      </c>
      <c r="Z9224" s="34">
        <v>321</v>
      </c>
      <c r="AA9224" s="34">
        <v>328</v>
      </c>
      <c r="AB9224" s="34">
        <v>286</v>
      </c>
      <c r="AC9224" s="34">
        <v>382</v>
      </c>
    </row>
    <row r="9225" spans="1:29" x14ac:dyDescent="0.2">
      <c r="A9225" s="34" t="s">
        <v>69718</v>
      </c>
      <c r="B9225" s="34">
        <v>817</v>
      </c>
      <c r="C9225" s="34">
        <v>791</v>
      </c>
      <c r="D9225" s="34">
        <v>807</v>
      </c>
      <c r="E9225" s="34">
        <v>815</v>
      </c>
      <c r="F9225" s="34">
        <v>852</v>
      </c>
      <c r="G9225" s="34">
        <v>726</v>
      </c>
      <c r="H9225" s="34">
        <v>846</v>
      </c>
      <c r="I9225" s="34">
        <v>739</v>
      </c>
      <c r="J9225" s="34">
        <v>778</v>
      </c>
      <c r="K9225" s="34">
        <v>775</v>
      </c>
      <c r="L9225" s="34">
        <v>648</v>
      </c>
      <c r="M9225" s="34">
        <v>713</v>
      </c>
      <c r="N9225" s="34">
        <v>699</v>
      </c>
      <c r="O9225" s="34">
        <v>749</v>
      </c>
      <c r="P9225" s="34">
        <v>798</v>
      </c>
      <c r="Q9225" s="34">
        <v>1076</v>
      </c>
      <c r="R9225" s="34">
        <v>996</v>
      </c>
      <c r="S9225" s="34">
        <v>986</v>
      </c>
      <c r="T9225" s="34">
        <v>1000</v>
      </c>
      <c r="U9225" s="34">
        <v>886</v>
      </c>
      <c r="V9225" s="34">
        <v>1029</v>
      </c>
      <c r="W9225" s="34">
        <v>1044</v>
      </c>
      <c r="X9225" s="34">
        <v>1025</v>
      </c>
      <c r="Y9225" s="34">
        <v>825</v>
      </c>
      <c r="Z9225" s="34">
        <v>1056</v>
      </c>
      <c r="AA9225" s="34">
        <v>1171</v>
      </c>
      <c r="AB9225" s="34">
        <v>1133</v>
      </c>
      <c r="AC9225" s="34">
        <v>1300</v>
      </c>
    </row>
    <row r="9226" spans="1:29" x14ac:dyDescent="0.2">
      <c r="A9226" s="34" t="s">
        <v>69719</v>
      </c>
      <c r="B9226" s="34">
        <v>198</v>
      </c>
      <c r="C9226" s="34">
        <v>328</v>
      </c>
      <c r="D9226" s="34">
        <v>234</v>
      </c>
      <c r="E9226" s="34">
        <v>373</v>
      </c>
      <c r="F9226" s="34">
        <v>200</v>
      </c>
      <c r="G9226" s="34">
        <v>353</v>
      </c>
      <c r="H9226" s="34">
        <v>180</v>
      </c>
      <c r="I9226" s="34">
        <v>298</v>
      </c>
      <c r="J9226" s="34">
        <v>185</v>
      </c>
      <c r="K9226" s="34">
        <v>375</v>
      </c>
      <c r="L9226" s="34">
        <v>139</v>
      </c>
      <c r="M9226" s="34">
        <v>254</v>
      </c>
      <c r="N9226" s="34">
        <v>206</v>
      </c>
      <c r="O9226" s="34">
        <v>274</v>
      </c>
      <c r="P9226" s="34">
        <v>160</v>
      </c>
      <c r="Q9226" s="34">
        <v>409</v>
      </c>
      <c r="R9226" s="34">
        <v>233</v>
      </c>
      <c r="S9226" s="34">
        <v>395</v>
      </c>
      <c r="T9226" s="34">
        <v>162</v>
      </c>
      <c r="U9226" s="34">
        <v>284</v>
      </c>
      <c r="V9226" s="34">
        <v>247</v>
      </c>
      <c r="W9226" s="34">
        <v>365</v>
      </c>
      <c r="X9226" s="34">
        <v>264</v>
      </c>
      <c r="Y9226" s="34">
        <v>347</v>
      </c>
      <c r="Z9226" s="34">
        <v>235</v>
      </c>
      <c r="AA9226" s="34">
        <v>360</v>
      </c>
      <c r="AB9226" s="34">
        <v>191</v>
      </c>
      <c r="AC9226" s="34">
        <v>428</v>
      </c>
    </row>
    <row r="9227" spans="1:29" x14ac:dyDescent="0.2">
      <c r="A9227" s="34" t="s">
        <v>69720</v>
      </c>
      <c r="B9227" s="34">
        <v>223</v>
      </c>
      <c r="C9227" s="34">
        <v>271</v>
      </c>
      <c r="D9227" s="34">
        <v>271</v>
      </c>
      <c r="E9227" s="34">
        <v>214</v>
      </c>
      <c r="F9227" s="34">
        <v>338</v>
      </c>
      <c r="G9227" s="34">
        <v>260</v>
      </c>
      <c r="H9227" s="34">
        <v>322</v>
      </c>
      <c r="I9227" s="34">
        <v>297</v>
      </c>
      <c r="J9227" s="34">
        <v>333</v>
      </c>
      <c r="K9227" s="34">
        <v>340</v>
      </c>
      <c r="L9227" s="34">
        <v>297</v>
      </c>
      <c r="M9227" s="34">
        <v>209</v>
      </c>
      <c r="N9227" s="34">
        <v>300</v>
      </c>
      <c r="O9227" s="34">
        <v>240</v>
      </c>
      <c r="P9227" s="34">
        <v>328</v>
      </c>
      <c r="Q9227" s="34">
        <v>322</v>
      </c>
      <c r="R9227" s="34">
        <v>490</v>
      </c>
      <c r="S9227" s="34">
        <v>322</v>
      </c>
      <c r="T9227" s="34">
        <v>431</v>
      </c>
      <c r="U9227" s="34">
        <v>321</v>
      </c>
      <c r="V9227" s="34">
        <v>397</v>
      </c>
      <c r="W9227" s="34">
        <v>367</v>
      </c>
      <c r="X9227" s="34">
        <v>461</v>
      </c>
      <c r="Y9227" s="34">
        <v>383</v>
      </c>
      <c r="Z9227" s="34">
        <v>316</v>
      </c>
      <c r="AA9227" s="34">
        <v>329</v>
      </c>
      <c r="AB9227" s="34">
        <v>475</v>
      </c>
      <c r="AC9227" s="34">
        <v>500</v>
      </c>
    </row>
    <row r="9228" spans="1:29" x14ac:dyDescent="0.2">
      <c r="A9228" s="34" t="s">
        <v>69721</v>
      </c>
      <c r="B9228" s="34">
        <v>284</v>
      </c>
      <c r="C9228" s="34">
        <v>260</v>
      </c>
      <c r="D9228" s="34">
        <v>256</v>
      </c>
      <c r="E9228" s="34">
        <v>264</v>
      </c>
      <c r="F9228" s="34">
        <v>289</v>
      </c>
      <c r="G9228" s="34">
        <v>264</v>
      </c>
      <c r="H9228" s="34">
        <v>305</v>
      </c>
      <c r="I9228" s="34">
        <v>279</v>
      </c>
      <c r="J9228" s="34">
        <v>254</v>
      </c>
      <c r="K9228" s="34">
        <v>325</v>
      </c>
      <c r="L9228" s="34">
        <v>238</v>
      </c>
      <c r="M9228" s="34">
        <v>267</v>
      </c>
      <c r="N9228" s="34">
        <v>256</v>
      </c>
      <c r="O9228" s="34">
        <v>234</v>
      </c>
      <c r="P9228" s="34">
        <v>279</v>
      </c>
      <c r="Q9228" s="34">
        <v>401</v>
      </c>
      <c r="R9228" s="34">
        <v>380</v>
      </c>
      <c r="S9228" s="34">
        <v>368</v>
      </c>
      <c r="T9228" s="34">
        <v>358</v>
      </c>
      <c r="U9228" s="34">
        <v>302</v>
      </c>
      <c r="V9228" s="34">
        <v>314</v>
      </c>
      <c r="W9228" s="34">
        <v>412</v>
      </c>
      <c r="X9228" s="34">
        <v>370</v>
      </c>
      <c r="Y9228" s="34">
        <v>355</v>
      </c>
      <c r="Z9228" s="34">
        <v>336</v>
      </c>
      <c r="AA9228" s="34">
        <v>435</v>
      </c>
      <c r="AB9228" s="34">
        <v>446</v>
      </c>
      <c r="AC9228" s="34">
        <v>445</v>
      </c>
    </row>
    <row r="9229" spans="1:29" x14ac:dyDescent="0.2">
      <c r="A9229" s="34" t="s">
        <v>69722</v>
      </c>
      <c r="B9229" s="34">
        <v>120</v>
      </c>
      <c r="C9229" s="34">
        <v>165</v>
      </c>
      <c r="D9229" s="34">
        <v>187</v>
      </c>
      <c r="E9229" s="34">
        <v>230</v>
      </c>
      <c r="F9229" s="34">
        <v>188</v>
      </c>
      <c r="G9229" s="34">
        <v>253</v>
      </c>
      <c r="H9229" s="34">
        <v>193</v>
      </c>
      <c r="I9229" s="34">
        <v>223</v>
      </c>
      <c r="J9229" s="34">
        <v>215</v>
      </c>
      <c r="K9229" s="34">
        <v>216</v>
      </c>
      <c r="L9229" s="34">
        <v>170</v>
      </c>
      <c r="M9229" s="34">
        <v>257</v>
      </c>
      <c r="N9229" s="34">
        <v>181</v>
      </c>
      <c r="O9229" s="34">
        <v>200</v>
      </c>
      <c r="P9229" s="34">
        <v>177</v>
      </c>
      <c r="Q9229" s="34">
        <v>274</v>
      </c>
      <c r="R9229" s="34">
        <v>210</v>
      </c>
      <c r="S9229" s="34">
        <v>236</v>
      </c>
      <c r="T9229" s="34">
        <v>200</v>
      </c>
      <c r="U9229" s="34">
        <v>216</v>
      </c>
      <c r="V9229" s="34">
        <v>224</v>
      </c>
      <c r="W9229" s="34">
        <v>284</v>
      </c>
      <c r="X9229" s="34">
        <v>196</v>
      </c>
      <c r="Y9229" s="34">
        <v>254</v>
      </c>
      <c r="Z9229" s="34">
        <v>195</v>
      </c>
      <c r="AA9229" s="34">
        <v>322</v>
      </c>
      <c r="AB9229" s="34">
        <v>179</v>
      </c>
      <c r="AC9229" s="34">
        <v>323</v>
      </c>
    </row>
    <row r="9230" spans="1:29" x14ac:dyDescent="0.2">
      <c r="A9230" s="34" t="s">
        <v>69723</v>
      </c>
      <c r="B9230" s="34">
        <v>239</v>
      </c>
      <c r="C9230" s="34">
        <v>129</v>
      </c>
      <c r="D9230" s="34">
        <v>183</v>
      </c>
      <c r="E9230" s="34">
        <v>192</v>
      </c>
      <c r="F9230" s="34">
        <v>196</v>
      </c>
      <c r="G9230" s="34">
        <v>158</v>
      </c>
      <c r="H9230" s="34">
        <v>195</v>
      </c>
      <c r="I9230" s="34">
        <v>175</v>
      </c>
      <c r="J9230" s="34">
        <v>212</v>
      </c>
      <c r="K9230" s="34">
        <v>193</v>
      </c>
      <c r="L9230" s="34">
        <v>232</v>
      </c>
      <c r="M9230" s="34">
        <v>157</v>
      </c>
      <c r="N9230" s="34">
        <v>170</v>
      </c>
      <c r="O9230" s="34">
        <v>179</v>
      </c>
      <c r="P9230" s="34">
        <v>179</v>
      </c>
      <c r="Q9230" s="34">
        <v>219</v>
      </c>
      <c r="R9230" s="34">
        <v>277</v>
      </c>
      <c r="S9230" s="34">
        <v>204</v>
      </c>
      <c r="T9230" s="34">
        <v>221</v>
      </c>
      <c r="U9230" s="34">
        <v>190</v>
      </c>
      <c r="V9230" s="34">
        <v>190</v>
      </c>
      <c r="W9230" s="34">
        <v>261</v>
      </c>
      <c r="X9230" s="34">
        <v>268</v>
      </c>
      <c r="Y9230" s="34">
        <v>218</v>
      </c>
      <c r="Z9230" s="34">
        <v>205</v>
      </c>
      <c r="AA9230" s="34">
        <v>221</v>
      </c>
      <c r="AB9230" s="34">
        <v>282</v>
      </c>
      <c r="AC9230" s="34">
        <v>254</v>
      </c>
    </row>
    <row r="9231" spans="1:29" x14ac:dyDescent="0.2">
      <c r="A9231" s="34" t="s">
        <v>69724</v>
      </c>
      <c r="B9231" s="34">
        <v>108</v>
      </c>
      <c r="C9231" s="34">
        <v>276</v>
      </c>
      <c r="D9231" s="34">
        <v>188</v>
      </c>
      <c r="E9231" s="34">
        <v>231</v>
      </c>
      <c r="F9231" s="34">
        <v>136</v>
      </c>
      <c r="G9231" s="34">
        <v>285</v>
      </c>
      <c r="H9231" s="34">
        <v>113</v>
      </c>
      <c r="I9231" s="34">
        <v>205</v>
      </c>
      <c r="J9231" s="34">
        <v>97</v>
      </c>
      <c r="K9231" s="34">
        <v>240</v>
      </c>
      <c r="L9231" s="34">
        <v>74</v>
      </c>
      <c r="M9231" s="34">
        <v>181</v>
      </c>
      <c r="N9231" s="34">
        <v>144</v>
      </c>
      <c r="O9231" s="34">
        <v>138</v>
      </c>
      <c r="P9231" s="34">
        <v>97</v>
      </c>
      <c r="Q9231" s="34">
        <v>241</v>
      </c>
      <c r="R9231" s="34">
        <v>107</v>
      </c>
      <c r="S9231" s="34">
        <v>279</v>
      </c>
      <c r="T9231" s="34">
        <v>82</v>
      </c>
      <c r="U9231" s="34">
        <v>139</v>
      </c>
      <c r="V9231" s="34">
        <v>113</v>
      </c>
      <c r="W9231" s="34">
        <v>150</v>
      </c>
      <c r="X9231" s="34">
        <v>193</v>
      </c>
      <c r="Y9231" s="34">
        <v>140</v>
      </c>
      <c r="Z9231" s="34">
        <v>201</v>
      </c>
      <c r="AA9231" s="34">
        <v>291</v>
      </c>
      <c r="AB9231" s="34">
        <v>94</v>
      </c>
      <c r="AC9231" s="34">
        <v>299</v>
      </c>
    </row>
    <row r="9232" spans="1:29" x14ac:dyDescent="0.2">
      <c r="A9232" s="34" t="s">
        <v>69725</v>
      </c>
      <c r="B9232" s="34">
        <v>177</v>
      </c>
      <c r="C9232" s="34">
        <v>193</v>
      </c>
      <c r="D9232" s="34">
        <v>183</v>
      </c>
      <c r="E9232" s="34">
        <v>249</v>
      </c>
      <c r="F9232" s="34">
        <v>178</v>
      </c>
      <c r="G9232" s="34">
        <v>272</v>
      </c>
      <c r="H9232" s="34">
        <v>199</v>
      </c>
      <c r="I9232" s="34">
        <v>249</v>
      </c>
      <c r="J9232" s="34">
        <v>181</v>
      </c>
      <c r="K9232" s="34">
        <v>226</v>
      </c>
      <c r="L9232" s="34">
        <v>180</v>
      </c>
      <c r="M9232" s="34">
        <v>242</v>
      </c>
      <c r="N9232" s="34">
        <v>175</v>
      </c>
      <c r="O9232" s="34">
        <v>233</v>
      </c>
      <c r="P9232" s="34">
        <v>149</v>
      </c>
      <c r="Q9232" s="34">
        <v>344</v>
      </c>
      <c r="R9232" s="34">
        <v>237</v>
      </c>
      <c r="S9232" s="34">
        <v>263</v>
      </c>
      <c r="T9232" s="34">
        <v>258</v>
      </c>
      <c r="U9232" s="34">
        <v>272</v>
      </c>
      <c r="V9232" s="34">
        <v>251</v>
      </c>
      <c r="W9232" s="34">
        <v>307</v>
      </c>
      <c r="X9232" s="34">
        <v>248</v>
      </c>
      <c r="Y9232" s="34">
        <v>284</v>
      </c>
      <c r="Z9232" s="34">
        <v>193</v>
      </c>
      <c r="AA9232" s="34">
        <v>262</v>
      </c>
      <c r="AB9232" s="34">
        <v>218</v>
      </c>
      <c r="AC9232" s="34">
        <v>413</v>
      </c>
    </row>
    <row r="9233" spans="1:29" x14ac:dyDescent="0.2">
      <c r="A9233" s="34" t="s">
        <v>69726</v>
      </c>
      <c r="B9233" s="34">
        <v>178</v>
      </c>
      <c r="C9233" s="34">
        <v>202</v>
      </c>
      <c r="D9233" s="34">
        <v>249</v>
      </c>
      <c r="E9233" s="34">
        <v>242</v>
      </c>
      <c r="F9233" s="34">
        <v>188</v>
      </c>
      <c r="G9233" s="34">
        <v>199</v>
      </c>
      <c r="H9233" s="34">
        <v>232</v>
      </c>
      <c r="I9233" s="34">
        <v>184</v>
      </c>
      <c r="J9233" s="34">
        <v>194</v>
      </c>
      <c r="K9233" s="34">
        <v>203</v>
      </c>
      <c r="L9233" s="34">
        <v>154</v>
      </c>
      <c r="M9233" s="34">
        <v>166</v>
      </c>
      <c r="N9233" s="34">
        <v>221</v>
      </c>
      <c r="O9233" s="34">
        <v>198</v>
      </c>
      <c r="P9233" s="34">
        <v>223</v>
      </c>
      <c r="Q9233" s="34">
        <v>277</v>
      </c>
      <c r="R9233" s="34">
        <v>263</v>
      </c>
      <c r="S9233" s="34">
        <v>262</v>
      </c>
      <c r="T9233" s="34">
        <v>259</v>
      </c>
      <c r="U9233" s="34">
        <v>218</v>
      </c>
      <c r="V9233" s="34">
        <v>302</v>
      </c>
      <c r="W9233" s="34">
        <v>280</v>
      </c>
      <c r="X9233" s="34">
        <v>323</v>
      </c>
      <c r="Y9233" s="34">
        <v>269</v>
      </c>
      <c r="Z9233" s="34">
        <v>250</v>
      </c>
      <c r="AA9233" s="34">
        <v>280</v>
      </c>
      <c r="AB9233" s="34">
        <v>375</v>
      </c>
      <c r="AC9233" s="34">
        <v>345</v>
      </c>
    </row>
    <row r="9234" spans="1:29" x14ac:dyDescent="0.2">
      <c r="A9234" s="34" t="s">
        <v>69727</v>
      </c>
      <c r="B9234" s="34">
        <v>277</v>
      </c>
      <c r="C9234" s="34">
        <v>448</v>
      </c>
      <c r="D9234" s="34">
        <v>459</v>
      </c>
      <c r="E9234" s="34">
        <v>498</v>
      </c>
      <c r="F9234" s="34">
        <v>384</v>
      </c>
      <c r="G9234" s="34">
        <v>421</v>
      </c>
      <c r="H9234" s="34">
        <v>350</v>
      </c>
      <c r="I9234" s="34">
        <v>405</v>
      </c>
      <c r="J9234" s="34">
        <v>371</v>
      </c>
      <c r="K9234" s="34">
        <v>509</v>
      </c>
      <c r="L9234" s="34">
        <v>226</v>
      </c>
      <c r="M9234" s="34">
        <v>411</v>
      </c>
      <c r="N9234" s="34">
        <v>315</v>
      </c>
      <c r="O9234" s="34">
        <v>403</v>
      </c>
      <c r="P9234" s="34">
        <v>300</v>
      </c>
      <c r="Q9234" s="34">
        <v>570</v>
      </c>
      <c r="R9234" s="34">
        <v>459</v>
      </c>
      <c r="S9234" s="34">
        <v>521</v>
      </c>
      <c r="T9234" s="34">
        <v>363</v>
      </c>
      <c r="U9234" s="34">
        <v>402</v>
      </c>
      <c r="V9234" s="34">
        <v>460</v>
      </c>
      <c r="W9234" s="34">
        <v>452</v>
      </c>
      <c r="X9234" s="34">
        <v>558</v>
      </c>
      <c r="Y9234" s="34">
        <v>464</v>
      </c>
      <c r="Z9234" s="34">
        <v>457</v>
      </c>
      <c r="AA9234" s="34">
        <v>515</v>
      </c>
      <c r="AB9234" s="34">
        <v>377</v>
      </c>
      <c r="AC9234" s="34">
        <v>718</v>
      </c>
    </row>
    <row r="9235" spans="1:29" x14ac:dyDescent="0.2">
      <c r="A9235" s="34" t="s">
        <v>69728</v>
      </c>
      <c r="B9235" s="34">
        <v>338</v>
      </c>
      <c r="C9235" s="34">
        <v>293</v>
      </c>
      <c r="D9235" s="34">
        <v>396</v>
      </c>
      <c r="E9235" s="34">
        <v>325</v>
      </c>
      <c r="F9235" s="34">
        <v>413</v>
      </c>
      <c r="G9235" s="34">
        <v>406</v>
      </c>
      <c r="H9235" s="34">
        <v>387</v>
      </c>
      <c r="I9235" s="34">
        <v>359</v>
      </c>
      <c r="J9235" s="34">
        <v>386</v>
      </c>
      <c r="K9235" s="34">
        <v>393</v>
      </c>
      <c r="L9235" s="34">
        <v>357</v>
      </c>
      <c r="M9235" s="34">
        <v>267</v>
      </c>
      <c r="N9235" s="34">
        <v>292</v>
      </c>
      <c r="O9235" s="34">
        <v>369</v>
      </c>
      <c r="P9235" s="34">
        <v>364</v>
      </c>
      <c r="Q9235" s="34">
        <v>451</v>
      </c>
      <c r="R9235" s="34">
        <v>455</v>
      </c>
      <c r="S9235" s="34">
        <v>385</v>
      </c>
      <c r="T9235" s="34">
        <v>452</v>
      </c>
      <c r="U9235" s="34">
        <v>376</v>
      </c>
      <c r="V9235" s="34">
        <v>411</v>
      </c>
      <c r="W9235" s="34">
        <v>578</v>
      </c>
      <c r="X9235" s="34">
        <v>440</v>
      </c>
      <c r="Y9235" s="34">
        <v>432</v>
      </c>
      <c r="Z9235" s="34">
        <v>395</v>
      </c>
      <c r="AA9235" s="34">
        <v>444</v>
      </c>
      <c r="AB9235" s="34">
        <v>512</v>
      </c>
      <c r="AC9235" s="34">
        <v>655</v>
      </c>
    </row>
    <row r="9236" spans="1:29" x14ac:dyDescent="0.2">
      <c r="A9236" s="34" t="s">
        <v>69729</v>
      </c>
      <c r="B9236" s="34">
        <v>94</v>
      </c>
      <c r="C9236" s="34">
        <v>91</v>
      </c>
      <c r="D9236" s="34">
        <v>80</v>
      </c>
      <c r="E9236" s="34">
        <v>118</v>
      </c>
      <c r="F9236" s="34">
        <v>58</v>
      </c>
      <c r="G9236" s="34">
        <v>138</v>
      </c>
      <c r="H9236" s="34">
        <v>60</v>
      </c>
      <c r="I9236" s="34">
        <v>75</v>
      </c>
      <c r="J9236" s="34">
        <v>40</v>
      </c>
      <c r="K9236" s="34">
        <v>104</v>
      </c>
      <c r="L9236" s="34">
        <v>15</v>
      </c>
      <c r="M9236" s="34">
        <v>92</v>
      </c>
      <c r="N9236" s="34">
        <v>62</v>
      </c>
      <c r="O9236" s="34">
        <v>75</v>
      </c>
      <c r="P9236" s="34">
        <v>49</v>
      </c>
      <c r="Q9236" s="34">
        <v>109</v>
      </c>
      <c r="R9236" s="34">
        <v>47</v>
      </c>
      <c r="S9236" s="34">
        <v>123</v>
      </c>
      <c r="T9236" s="34">
        <v>29</v>
      </c>
      <c r="U9236" s="34">
        <v>57</v>
      </c>
      <c r="V9236" s="34">
        <v>100</v>
      </c>
      <c r="W9236" s="34">
        <v>77</v>
      </c>
      <c r="X9236" s="34">
        <v>72</v>
      </c>
      <c r="Y9236" s="34">
        <v>64</v>
      </c>
      <c r="Z9236" s="34">
        <v>96</v>
      </c>
      <c r="AA9236" s="34">
        <v>140</v>
      </c>
      <c r="AB9236" s="34">
        <v>50</v>
      </c>
      <c r="AC9236" s="34">
        <v>151</v>
      </c>
    </row>
    <row r="9237" spans="1:29" x14ac:dyDescent="0.2">
      <c r="A9237" s="34" t="s">
        <v>69730</v>
      </c>
      <c r="B9237" s="34">
        <v>545</v>
      </c>
      <c r="C9237" s="34">
        <v>496</v>
      </c>
      <c r="D9237" s="34">
        <v>571</v>
      </c>
      <c r="E9237" s="34">
        <v>615</v>
      </c>
      <c r="F9237" s="34">
        <v>574</v>
      </c>
      <c r="G9237" s="34">
        <v>438</v>
      </c>
      <c r="H9237" s="34">
        <v>502</v>
      </c>
      <c r="I9237" s="34">
        <v>543</v>
      </c>
      <c r="J9237" s="34">
        <v>490</v>
      </c>
      <c r="K9237" s="34">
        <v>605</v>
      </c>
      <c r="L9237" s="34">
        <v>376</v>
      </c>
      <c r="M9237" s="34">
        <v>563</v>
      </c>
      <c r="N9237" s="34">
        <v>446</v>
      </c>
      <c r="O9237" s="34">
        <v>553</v>
      </c>
      <c r="P9237" s="34">
        <v>500</v>
      </c>
      <c r="Q9237" s="34">
        <v>748</v>
      </c>
      <c r="R9237" s="34">
        <v>655</v>
      </c>
      <c r="S9237" s="34">
        <v>671</v>
      </c>
      <c r="T9237" s="34">
        <v>542</v>
      </c>
      <c r="U9237" s="34">
        <v>573</v>
      </c>
      <c r="V9237" s="34">
        <v>605</v>
      </c>
      <c r="W9237" s="34">
        <v>660</v>
      </c>
      <c r="X9237" s="34">
        <v>558</v>
      </c>
      <c r="Y9237" s="34">
        <v>659</v>
      </c>
      <c r="Z9237" s="34">
        <v>651</v>
      </c>
      <c r="AA9237" s="34">
        <v>741</v>
      </c>
      <c r="AB9237" s="34">
        <v>643</v>
      </c>
      <c r="AC9237" s="34">
        <v>1036</v>
      </c>
    </row>
    <row r="9238" spans="1:29" x14ac:dyDescent="0.2">
      <c r="A9238" s="34" t="s">
        <v>69731</v>
      </c>
      <c r="B9238" s="34">
        <v>188</v>
      </c>
      <c r="C9238" s="34">
        <v>279</v>
      </c>
      <c r="D9238" s="34">
        <v>192</v>
      </c>
      <c r="E9238" s="34">
        <v>250</v>
      </c>
      <c r="F9238" s="34">
        <v>209</v>
      </c>
      <c r="G9238" s="34">
        <v>249</v>
      </c>
      <c r="H9238" s="34">
        <v>223</v>
      </c>
      <c r="I9238" s="34">
        <v>269</v>
      </c>
      <c r="J9238" s="34">
        <v>202</v>
      </c>
      <c r="K9238" s="34">
        <v>248</v>
      </c>
      <c r="L9238" s="34">
        <v>199</v>
      </c>
      <c r="M9238" s="34">
        <v>174</v>
      </c>
      <c r="N9238" s="34">
        <v>160</v>
      </c>
      <c r="O9238" s="34">
        <v>217</v>
      </c>
      <c r="P9238" s="34">
        <v>225</v>
      </c>
      <c r="Q9238" s="34">
        <v>338</v>
      </c>
      <c r="R9238" s="34">
        <v>258</v>
      </c>
      <c r="S9238" s="34">
        <v>283</v>
      </c>
      <c r="T9238" s="34">
        <v>201</v>
      </c>
      <c r="U9238" s="34">
        <v>265</v>
      </c>
      <c r="V9238" s="34">
        <v>221</v>
      </c>
      <c r="W9238" s="34">
        <v>370</v>
      </c>
      <c r="X9238" s="34">
        <v>239</v>
      </c>
      <c r="Y9238" s="34">
        <v>320</v>
      </c>
      <c r="Z9238" s="34">
        <v>230</v>
      </c>
      <c r="AA9238" s="34">
        <v>392</v>
      </c>
      <c r="AB9238" s="34">
        <v>255</v>
      </c>
      <c r="AC9238" s="34">
        <v>495</v>
      </c>
    </row>
    <row r="9239" spans="1:29" x14ac:dyDescent="0.2">
      <c r="A9239" s="34" t="s">
        <v>69732</v>
      </c>
      <c r="B9239" s="34">
        <v>121</v>
      </c>
      <c r="C9239" s="34">
        <v>214</v>
      </c>
      <c r="D9239" s="34">
        <v>238</v>
      </c>
      <c r="E9239" s="34">
        <v>267</v>
      </c>
      <c r="F9239" s="34">
        <v>191</v>
      </c>
      <c r="G9239" s="34">
        <v>321</v>
      </c>
      <c r="H9239" s="34">
        <v>184</v>
      </c>
      <c r="I9239" s="34">
        <v>272</v>
      </c>
      <c r="J9239" s="34">
        <v>168</v>
      </c>
      <c r="K9239" s="34">
        <v>349</v>
      </c>
      <c r="L9239" s="34">
        <v>89</v>
      </c>
      <c r="M9239" s="34">
        <v>235</v>
      </c>
      <c r="N9239" s="34">
        <v>145</v>
      </c>
      <c r="O9239" s="34">
        <v>245</v>
      </c>
      <c r="P9239" s="34">
        <v>126</v>
      </c>
      <c r="Q9239" s="34">
        <v>295</v>
      </c>
      <c r="R9239" s="34">
        <v>195</v>
      </c>
      <c r="S9239" s="34">
        <v>309</v>
      </c>
      <c r="T9239" s="34">
        <v>146</v>
      </c>
      <c r="U9239" s="34">
        <v>238</v>
      </c>
      <c r="V9239" s="34">
        <v>218</v>
      </c>
      <c r="W9239" s="34">
        <v>235</v>
      </c>
      <c r="X9239" s="34">
        <v>251</v>
      </c>
      <c r="Y9239" s="34">
        <v>254</v>
      </c>
      <c r="Z9239" s="34">
        <v>247</v>
      </c>
      <c r="AA9239" s="34">
        <v>320</v>
      </c>
      <c r="AB9239" s="34">
        <v>180</v>
      </c>
      <c r="AC9239" s="34">
        <v>382</v>
      </c>
    </row>
    <row r="9240" spans="1:29" x14ac:dyDescent="0.2">
      <c r="A9240" s="34" t="s">
        <v>69733</v>
      </c>
      <c r="B9240" s="34">
        <v>46</v>
      </c>
      <c r="C9240" s="34">
        <v>41</v>
      </c>
      <c r="D9240" s="34">
        <v>44</v>
      </c>
      <c r="E9240" s="34">
        <v>81</v>
      </c>
      <c r="F9240" s="34">
        <v>47</v>
      </c>
      <c r="G9240" s="34">
        <v>54</v>
      </c>
      <c r="H9240" s="34">
        <v>65</v>
      </c>
      <c r="I9240" s="34">
        <v>46</v>
      </c>
      <c r="J9240" s="34">
        <v>41</v>
      </c>
      <c r="K9240" s="34">
        <v>55</v>
      </c>
      <c r="L9240" s="34">
        <v>35</v>
      </c>
      <c r="M9240" s="34">
        <v>33</v>
      </c>
      <c r="N9240" s="34">
        <v>50</v>
      </c>
      <c r="O9240" s="34">
        <v>50</v>
      </c>
      <c r="P9240" s="34">
        <v>57</v>
      </c>
      <c r="Q9240" s="34">
        <v>54</v>
      </c>
      <c r="R9240" s="34">
        <v>57</v>
      </c>
      <c r="S9240" s="34">
        <v>65</v>
      </c>
      <c r="T9240" s="34">
        <v>39</v>
      </c>
      <c r="U9240" s="34">
        <v>52</v>
      </c>
      <c r="V9240" s="34">
        <v>38</v>
      </c>
      <c r="W9240" s="34">
        <v>88</v>
      </c>
      <c r="X9240" s="34">
        <v>82</v>
      </c>
      <c r="Y9240" s="34">
        <v>63</v>
      </c>
      <c r="Z9240" s="34">
        <v>59</v>
      </c>
      <c r="AA9240" s="34">
        <v>87</v>
      </c>
      <c r="AB9240" s="34">
        <v>53</v>
      </c>
      <c r="AC9240" s="34">
        <v>83</v>
      </c>
    </row>
    <row r="9241" spans="1:29" x14ac:dyDescent="0.2">
      <c r="A9241" s="34" t="s">
        <v>69734</v>
      </c>
      <c r="B9241" s="34">
        <v>321</v>
      </c>
      <c r="C9241" s="34">
        <v>491</v>
      </c>
      <c r="D9241" s="34">
        <v>356</v>
      </c>
      <c r="E9241" s="34">
        <v>529</v>
      </c>
      <c r="F9241" s="34">
        <v>357</v>
      </c>
      <c r="G9241" s="34">
        <v>518</v>
      </c>
      <c r="H9241" s="34">
        <v>390</v>
      </c>
      <c r="I9241" s="34">
        <v>381</v>
      </c>
      <c r="J9241" s="34">
        <v>301</v>
      </c>
      <c r="K9241" s="34">
        <v>508</v>
      </c>
      <c r="L9241" s="34">
        <v>325</v>
      </c>
      <c r="M9241" s="34">
        <v>451</v>
      </c>
      <c r="N9241" s="34">
        <v>353</v>
      </c>
      <c r="O9241" s="34">
        <v>411</v>
      </c>
      <c r="P9241" s="34">
        <v>305</v>
      </c>
      <c r="Q9241" s="34">
        <v>698</v>
      </c>
      <c r="R9241" s="34">
        <v>461</v>
      </c>
      <c r="S9241" s="34">
        <v>648</v>
      </c>
      <c r="T9241" s="34">
        <v>404</v>
      </c>
      <c r="U9241" s="34">
        <v>516</v>
      </c>
      <c r="V9241" s="34">
        <v>451</v>
      </c>
      <c r="W9241" s="34">
        <v>691</v>
      </c>
      <c r="X9241" s="34">
        <v>385</v>
      </c>
      <c r="Y9241" s="34">
        <v>556</v>
      </c>
      <c r="Z9241" s="34">
        <v>444</v>
      </c>
      <c r="AA9241" s="34">
        <v>645</v>
      </c>
      <c r="AB9241" s="34">
        <v>400</v>
      </c>
      <c r="AC9241" s="34">
        <v>833</v>
      </c>
    </row>
    <row r="9242" spans="1:29" x14ac:dyDescent="0.2">
      <c r="A9242" s="34" t="s">
        <v>69735</v>
      </c>
      <c r="B9242" s="34">
        <v>97</v>
      </c>
      <c r="C9242" s="34">
        <v>184</v>
      </c>
      <c r="D9242" s="34">
        <v>131</v>
      </c>
      <c r="E9242" s="34">
        <v>164</v>
      </c>
      <c r="F9242" s="34">
        <v>121</v>
      </c>
      <c r="G9242" s="34">
        <v>182</v>
      </c>
      <c r="H9242" s="34">
        <v>140</v>
      </c>
      <c r="I9242" s="34">
        <v>204</v>
      </c>
      <c r="J9242" s="34">
        <v>124</v>
      </c>
      <c r="K9242" s="34">
        <v>168</v>
      </c>
      <c r="L9242" s="34">
        <v>72</v>
      </c>
      <c r="M9242" s="34">
        <v>134</v>
      </c>
      <c r="N9242" s="34">
        <v>116</v>
      </c>
      <c r="O9242" s="34">
        <v>159</v>
      </c>
      <c r="P9242" s="34">
        <v>117</v>
      </c>
      <c r="Q9242" s="34">
        <v>191</v>
      </c>
      <c r="R9242" s="34">
        <v>158</v>
      </c>
      <c r="S9242" s="34">
        <v>204</v>
      </c>
      <c r="T9242" s="34">
        <v>93</v>
      </c>
      <c r="U9242" s="34">
        <v>119</v>
      </c>
      <c r="V9242" s="34">
        <v>151</v>
      </c>
      <c r="W9242" s="34">
        <v>204</v>
      </c>
      <c r="X9242" s="34">
        <v>133</v>
      </c>
      <c r="Y9242" s="34">
        <v>150</v>
      </c>
      <c r="Z9242" s="34">
        <v>137</v>
      </c>
      <c r="AA9242" s="34">
        <v>229</v>
      </c>
      <c r="AB9242" s="34">
        <v>138</v>
      </c>
      <c r="AC9242" s="34">
        <v>244</v>
      </c>
    </row>
    <row r="9243" spans="1:29" x14ac:dyDescent="0.2">
      <c r="A9243" s="34" t="s">
        <v>69736</v>
      </c>
      <c r="B9243" s="34">
        <v>394</v>
      </c>
      <c r="C9243" s="34">
        <v>400</v>
      </c>
      <c r="D9243" s="34">
        <v>326</v>
      </c>
      <c r="E9243" s="34">
        <v>467</v>
      </c>
      <c r="F9243" s="34">
        <v>368</v>
      </c>
      <c r="G9243" s="34">
        <v>433</v>
      </c>
      <c r="H9243" s="34">
        <v>401</v>
      </c>
      <c r="I9243" s="34">
        <v>416</v>
      </c>
      <c r="J9243" s="34">
        <v>325</v>
      </c>
      <c r="K9243" s="34">
        <v>450</v>
      </c>
      <c r="L9243" s="34">
        <v>450</v>
      </c>
      <c r="M9243" s="34">
        <v>335</v>
      </c>
      <c r="N9243" s="34">
        <v>298</v>
      </c>
      <c r="O9243" s="34">
        <v>388</v>
      </c>
      <c r="P9243" s="34">
        <v>325</v>
      </c>
      <c r="Q9243" s="34">
        <v>501</v>
      </c>
      <c r="R9243" s="34">
        <v>491</v>
      </c>
      <c r="S9243" s="34">
        <v>441</v>
      </c>
      <c r="T9243" s="34">
        <v>547</v>
      </c>
      <c r="U9243" s="34">
        <v>461</v>
      </c>
      <c r="V9243" s="34">
        <v>437</v>
      </c>
      <c r="W9243" s="34">
        <v>722</v>
      </c>
      <c r="X9243" s="34">
        <v>399</v>
      </c>
      <c r="Y9243" s="34">
        <v>583</v>
      </c>
      <c r="Z9243" s="34">
        <v>395</v>
      </c>
      <c r="AA9243" s="34">
        <v>513</v>
      </c>
      <c r="AB9243" s="34">
        <v>600</v>
      </c>
      <c r="AC9243" s="34">
        <v>704</v>
      </c>
    </row>
    <row r="9244" spans="1:29" x14ac:dyDescent="0.2">
      <c r="A9244" s="34" t="s">
        <v>69737</v>
      </c>
      <c r="B9244" s="34">
        <v>226</v>
      </c>
      <c r="C9244" s="34">
        <v>235</v>
      </c>
      <c r="D9244" s="34">
        <v>251</v>
      </c>
      <c r="E9244" s="34">
        <v>229</v>
      </c>
      <c r="F9244" s="34">
        <v>221</v>
      </c>
      <c r="G9244" s="34">
        <v>237</v>
      </c>
      <c r="H9244" s="34">
        <v>208</v>
      </c>
      <c r="I9244" s="34">
        <v>196</v>
      </c>
      <c r="J9244" s="34">
        <v>215</v>
      </c>
      <c r="K9244" s="34">
        <v>253</v>
      </c>
      <c r="L9244" s="34">
        <v>177</v>
      </c>
      <c r="M9244" s="34">
        <v>210</v>
      </c>
      <c r="N9244" s="34">
        <v>175</v>
      </c>
      <c r="O9244" s="34">
        <v>203</v>
      </c>
      <c r="P9244" s="34">
        <v>190</v>
      </c>
      <c r="Q9244" s="34">
        <v>324</v>
      </c>
      <c r="R9244" s="34">
        <v>283</v>
      </c>
      <c r="S9244" s="34">
        <v>275</v>
      </c>
      <c r="T9244" s="34">
        <v>255</v>
      </c>
      <c r="U9244" s="34">
        <v>253</v>
      </c>
      <c r="V9244" s="34">
        <v>284</v>
      </c>
      <c r="W9244" s="34">
        <v>270</v>
      </c>
      <c r="X9244" s="34">
        <v>307</v>
      </c>
      <c r="Y9244" s="34">
        <v>306</v>
      </c>
      <c r="Z9244" s="34">
        <v>167</v>
      </c>
      <c r="AA9244" s="34">
        <v>266</v>
      </c>
      <c r="AB9244" s="34">
        <v>271</v>
      </c>
      <c r="AC9244" s="34">
        <v>391</v>
      </c>
    </row>
    <row r="9245" spans="1:29" x14ac:dyDescent="0.2">
      <c r="A9245" s="34" t="s">
        <v>69738</v>
      </c>
      <c r="B9245" s="34">
        <v>306</v>
      </c>
      <c r="C9245" s="34">
        <v>301</v>
      </c>
      <c r="D9245" s="34">
        <v>310</v>
      </c>
      <c r="E9245" s="34">
        <v>382</v>
      </c>
      <c r="F9245" s="34">
        <v>367</v>
      </c>
      <c r="G9245" s="34">
        <v>389</v>
      </c>
      <c r="H9245" s="34">
        <v>357</v>
      </c>
      <c r="I9245" s="34">
        <v>453</v>
      </c>
      <c r="J9245" s="34">
        <v>347</v>
      </c>
      <c r="K9245" s="34">
        <v>386</v>
      </c>
      <c r="L9245" s="34">
        <v>305</v>
      </c>
      <c r="M9245" s="34">
        <v>293</v>
      </c>
      <c r="N9245" s="34">
        <v>326</v>
      </c>
      <c r="O9245" s="34">
        <v>350</v>
      </c>
      <c r="P9245" s="34">
        <v>340</v>
      </c>
      <c r="Q9245" s="34">
        <v>441</v>
      </c>
      <c r="R9245" s="34">
        <v>440</v>
      </c>
      <c r="S9245" s="34">
        <v>446</v>
      </c>
      <c r="T9245" s="34">
        <v>385</v>
      </c>
      <c r="U9245" s="34">
        <v>381</v>
      </c>
      <c r="V9245" s="34">
        <v>398</v>
      </c>
      <c r="W9245" s="34">
        <v>579</v>
      </c>
      <c r="X9245" s="34">
        <v>419</v>
      </c>
      <c r="Y9245" s="34">
        <v>509</v>
      </c>
      <c r="Z9245" s="34">
        <v>313</v>
      </c>
      <c r="AA9245" s="34">
        <v>422</v>
      </c>
      <c r="AB9245" s="34">
        <v>473</v>
      </c>
      <c r="AC9245" s="34">
        <v>693</v>
      </c>
    </row>
    <row r="9246" spans="1:29" x14ac:dyDescent="0.2">
      <c r="A9246" s="34" t="s">
        <v>69739</v>
      </c>
      <c r="B9246" s="34">
        <v>1174</v>
      </c>
      <c r="C9246" s="34">
        <v>692</v>
      </c>
      <c r="D9246" s="34">
        <v>810</v>
      </c>
      <c r="E9246" s="34">
        <v>832</v>
      </c>
      <c r="F9246" s="34">
        <v>1010</v>
      </c>
      <c r="G9246" s="34">
        <v>877</v>
      </c>
      <c r="H9246" s="34">
        <v>962</v>
      </c>
      <c r="I9246" s="34">
        <v>700</v>
      </c>
      <c r="J9246" s="34">
        <v>1007</v>
      </c>
      <c r="K9246" s="34">
        <v>914</v>
      </c>
      <c r="L9246" s="34">
        <v>1428</v>
      </c>
      <c r="M9246" s="34">
        <v>760</v>
      </c>
      <c r="N9246" s="34">
        <v>839</v>
      </c>
      <c r="O9246" s="34">
        <v>794</v>
      </c>
      <c r="P9246" s="34">
        <v>975</v>
      </c>
      <c r="Q9246" s="34">
        <v>1262</v>
      </c>
      <c r="R9246" s="34">
        <v>1467</v>
      </c>
      <c r="S9246" s="34">
        <v>922</v>
      </c>
      <c r="T9246" s="34">
        <v>1722</v>
      </c>
      <c r="U9246" s="34">
        <v>1056</v>
      </c>
      <c r="V9246" s="34">
        <v>1327</v>
      </c>
      <c r="W9246" s="34">
        <v>1909</v>
      </c>
      <c r="X9246" s="34">
        <v>1168</v>
      </c>
      <c r="Y9246" s="34">
        <v>1446</v>
      </c>
      <c r="Z9246" s="34">
        <v>831</v>
      </c>
      <c r="AA9246" s="34">
        <v>995</v>
      </c>
      <c r="AB9246" s="34">
        <v>1718</v>
      </c>
      <c r="AC9246" s="34">
        <v>1414</v>
      </c>
    </row>
    <row r="9247" spans="1:29" x14ac:dyDescent="0.2">
      <c r="A9247" s="34" t="s">
        <v>69740</v>
      </c>
      <c r="B9247" s="34">
        <v>2</v>
      </c>
      <c r="C9247" s="34">
        <v>0</v>
      </c>
      <c r="D9247" s="34">
        <v>0</v>
      </c>
      <c r="E9247" s="34">
        <v>0</v>
      </c>
      <c r="F9247" s="34">
        <v>0</v>
      </c>
      <c r="G9247" s="34">
        <v>0</v>
      </c>
      <c r="H9247" s="34">
        <v>0</v>
      </c>
      <c r="I9247" s="34">
        <v>0</v>
      </c>
      <c r="J9247" s="34">
        <v>0</v>
      </c>
      <c r="K9247" s="34">
        <v>0</v>
      </c>
      <c r="L9247" s="34">
        <v>0</v>
      </c>
      <c r="M9247" s="34">
        <v>0</v>
      </c>
      <c r="N9247" s="34">
        <v>0</v>
      </c>
      <c r="O9247" s="34">
        <v>0</v>
      </c>
      <c r="P9247" s="34">
        <v>0</v>
      </c>
      <c r="Q9247" s="34">
        <v>0</v>
      </c>
      <c r="R9247" s="34">
        <v>1</v>
      </c>
      <c r="S9247" s="34">
        <v>0</v>
      </c>
      <c r="T9247" s="34">
        <v>0</v>
      </c>
      <c r="U9247" s="34">
        <v>0</v>
      </c>
      <c r="V9247" s="34">
        <v>0</v>
      </c>
      <c r="W9247" s="34">
        <v>0</v>
      </c>
      <c r="X9247" s="34">
        <v>0</v>
      </c>
      <c r="Y9247" s="34">
        <v>0</v>
      </c>
      <c r="Z9247" s="34">
        <v>0</v>
      </c>
      <c r="AA9247" s="34">
        <v>1</v>
      </c>
      <c r="AB9247" s="34">
        <v>0</v>
      </c>
      <c r="AC9247" s="34">
        <v>0</v>
      </c>
    </row>
    <row r="9248" spans="1:29" x14ac:dyDescent="0.2">
      <c r="A9248" s="34" t="s">
        <v>69741</v>
      </c>
      <c r="B9248" s="34">
        <v>96</v>
      </c>
      <c r="C9248" s="34">
        <v>135</v>
      </c>
      <c r="D9248" s="34">
        <v>144</v>
      </c>
      <c r="E9248" s="34">
        <v>189</v>
      </c>
      <c r="F9248" s="34">
        <v>143</v>
      </c>
      <c r="G9248" s="34">
        <v>157</v>
      </c>
      <c r="H9248" s="34">
        <v>114</v>
      </c>
      <c r="I9248" s="34">
        <v>105</v>
      </c>
      <c r="J9248" s="34">
        <v>152</v>
      </c>
      <c r="K9248" s="34">
        <v>192</v>
      </c>
      <c r="L9248" s="34">
        <v>92</v>
      </c>
      <c r="M9248" s="34">
        <v>136</v>
      </c>
      <c r="N9248" s="34">
        <v>135</v>
      </c>
      <c r="O9248" s="34">
        <v>164</v>
      </c>
      <c r="P9248" s="34">
        <v>119</v>
      </c>
      <c r="Q9248" s="34">
        <v>202</v>
      </c>
      <c r="R9248" s="34">
        <v>164</v>
      </c>
      <c r="S9248" s="34">
        <v>214</v>
      </c>
      <c r="T9248" s="34">
        <v>129</v>
      </c>
      <c r="U9248" s="34">
        <v>131</v>
      </c>
      <c r="V9248" s="34">
        <v>171</v>
      </c>
      <c r="W9248" s="34">
        <v>185</v>
      </c>
      <c r="X9248" s="34">
        <v>179</v>
      </c>
      <c r="Y9248" s="34">
        <v>105</v>
      </c>
      <c r="Z9248" s="34">
        <v>169</v>
      </c>
      <c r="AA9248" s="34">
        <v>190</v>
      </c>
      <c r="AB9248" s="34">
        <v>149</v>
      </c>
      <c r="AC9248" s="34">
        <v>238</v>
      </c>
    </row>
    <row r="9249" spans="1:29" x14ac:dyDescent="0.2">
      <c r="A9249" s="34" t="s">
        <v>69742</v>
      </c>
      <c r="B9249" s="34">
        <v>86</v>
      </c>
      <c r="C9249" s="34">
        <v>56</v>
      </c>
      <c r="D9249" s="34">
        <v>94</v>
      </c>
      <c r="E9249" s="34">
        <v>74</v>
      </c>
      <c r="F9249" s="34">
        <v>96</v>
      </c>
      <c r="G9249" s="34">
        <v>72</v>
      </c>
      <c r="H9249" s="34">
        <v>54</v>
      </c>
      <c r="I9249" s="34">
        <v>36</v>
      </c>
      <c r="J9249" s="34">
        <v>63</v>
      </c>
      <c r="K9249" s="34">
        <v>50</v>
      </c>
      <c r="L9249" s="34">
        <v>54</v>
      </c>
      <c r="M9249" s="34">
        <v>66</v>
      </c>
      <c r="N9249" s="34">
        <v>65</v>
      </c>
      <c r="O9249" s="34">
        <v>51</v>
      </c>
      <c r="P9249" s="34">
        <v>95</v>
      </c>
      <c r="Q9249" s="34">
        <v>86</v>
      </c>
      <c r="R9249" s="34">
        <v>90</v>
      </c>
      <c r="S9249" s="34">
        <v>74</v>
      </c>
      <c r="T9249" s="34">
        <v>87</v>
      </c>
      <c r="U9249" s="34">
        <v>52</v>
      </c>
      <c r="V9249" s="34">
        <v>116</v>
      </c>
      <c r="W9249" s="34">
        <v>85</v>
      </c>
      <c r="X9249" s="34">
        <v>78</v>
      </c>
      <c r="Y9249" s="34">
        <v>72</v>
      </c>
      <c r="Z9249" s="34">
        <v>93</v>
      </c>
      <c r="AA9249" s="34">
        <v>79</v>
      </c>
      <c r="AB9249" s="34">
        <v>119</v>
      </c>
      <c r="AC9249" s="34">
        <v>120</v>
      </c>
    </row>
    <row r="9250" spans="1:29" x14ac:dyDescent="0.2">
      <c r="A9250" s="34" t="s">
        <v>69743</v>
      </c>
      <c r="B9250" s="34">
        <v>60</v>
      </c>
      <c r="C9250" s="34">
        <v>41</v>
      </c>
      <c r="D9250" s="34">
        <v>46</v>
      </c>
      <c r="E9250" s="34">
        <v>47</v>
      </c>
      <c r="F9250" s="34">
        <v>38</v>
      </c>
      <c r="G9250" s="34">
        <v>37</v>
      </c>
      <c r="H9250" s="34">
        <v>46</v>
      </c>
      <c r="I9250" s="34">
        <v>38</v>
      </c>
      <c r="J9250" s="34">
        <v>44</v>
      </c>
      <c r="K9250" s="34">
        <v>41</v>
      </c>
      <c r="L9250" s="34">
        <v>30</v>
      </c>
      <c r="M9250" s="34">
        <v>19</v>
      </c>
      <c r="N9250" s="34">
        <v>39</v>
      </c>
      <c r="O9250" s="34">
        <v>28</v>
      </c>
      <c r="P9250" s="34">
        <v>42</v>
      </c>
      <c r="Q9250" s="34">
        <v>47</v>
      </c>
      <c r="R9250" s="34">
        <v>51</v>
      </c>
      <c r="S9250" s="34">
        <v>45</v>
      </c>
      <c r="T9250" s="34">
        <v>28</v>
      </c>
      <c r="U9250" s="34">
        <v>29</v>
      </c>
      <c r="V9250" s="34">
        <v>39</v>
      </c>
      <c r="W9250" s="34">
        <v>34</v>
      </c>
      <c r="X9250" s="34">
        <v>63</v>
      </c>
      <c r="Y9250" s="34">
        <v>41</v>
      </c>
      <c r="Z9250" s="34">
        <v>68</v>
      </c>
      <c r="AA9250" s="34">
        <v>53</v>
      </c>
      <c r="AB9250" s="34">
        <v>33</v>
      </c>
      <c r="AC9250" s="34">
        <v>76</v>
      </c>
    </row>
    <row r="9251" spans="1:29" x14ac:dyDescent="0.2">
      <c r="A9251" s="34" t="s">
        <v>69744</v>
      </c>
      <c r="B9251" s="34">
        <v>74</v>
      </c>
      <c r="C9251" s="34">
        <v>59</v>
      </c>
      <c r="D9251" s="34">
        <v>91</v>
      </c>
      <c r="E9251" s="34">
        <v>71</v>
      </c>
      <c r="F9251" s="34">
        <v>85</v>
      </c>
      <c r="G9251" s="34">
        <v>73</v>
      </c>
      <c r="H9251" s="34">
        <v>68</v>
      </c>
      <c r="I9251" s="34">
        <v>62</v>
      </c>
      <c r="J9251" s="34">
        <v>68</v>
      </c>
      <c r="K9251" s="34">
        <v>68</v>
      </c>
      <c r="L9251" s="34">
        <v>57</v>
      </c>
      <c r="M9251" s="34">
        <v>62</v>
      </c>
      <c r="N9251" s="34">
        <v>81</v>
      </c>
      <c r="O9251" s="34">
        <v>74</v>
      </c>
      <c r="P9251" s="34">
        <v>73</v>
      </c>
      <c r="Q9251" s="34">
        <v>102</v>
      </c>
      <c r="R9251" s="34">
        <v>98</v>
      </c>
      <c r="S9251" s="34">
        <v>94</v>
      </c>
      <c r="T9251" s="34">
        <v>75</v>
      </c>
      <c r="U9251" s="34">
        <v>70</v>
      </c>
      <c r="V9251" s="34">
        <v>113</v>
      </c>
      <c r="W9251" s="34">
        <v>62</v>
      </c>
      <c r="X9251" s="34">
        <v>161</v>
      </c>
      <c r="Y9251" s="34">
        <v>64</v>
      </c>
      <c r="Z9251" s="34">
        <v>97</v>
      </c>
      <c r="AA9251" s="34">
        <v>72</v>
      </c>
      <c r="AB9251" s="34">
        <v>86</v>
      </c>
      <c r="AC9251" s="34">
        <v>116</v>
      </c>
    </row>
    <row r="9252" spans="1:29" x14ac:dyDescent="0.2">
      <c r="A9252" s="34" t="s">
        <v>69745</v>
      </c>
      <c r="B9252" s="34">
        <v>64</v>
      </c>
      <c r="C9252" s="34">
        <v>72</v>
      </c>
      <c r="D9252" s="34">
        <v>108</v>
      </c>
      <c r="E9252" s="34">
        <v>87</v>
      </c>
      <c r="F9252" s="34">
        <v>62</v>
      </c>
      <c r="G9252" s="34">
        <v>89</v>
      </c>
      <c r="H9252" s="34">
        <v>65</v>
      </c>
      <c r="I9252" s="34">
        <v>60</v>
      </c>
      <c r="J9252" s="34">
        <v>74</v>
      </c>
      <c r="K9252" s="34">
        <v>76</v>
      </c>
      <c r="L9252" s="34">
        <v>43</v>
      </c>
      <c r="M9252" s="34">
        <v>62</v>
      </c>
      <c r="N9252" s="34">
        <v>70</v>
      </c>
      <c r="O9252" s="34">
        <v>68</v>
      </c>
      <c r="P9252" s="34">
        <v>70</v>
      </c>
      <c r="Q9252" s="34">
        <v>89</v>
      </c>
      <c r="R9252" s="34">
        <v>76</v>
      </c>
      <c r="S9252" s="34">
        <v>92</v>
      </c>
      <c r="T9252" s="34">
        <v>63</v>
      </c>
      <c r="U9252" s="34">
        <v>58</v>
      </c>
      <c r="V9252" s="34">
        <v>114</v>
      </c>
      <c r="W9252" s="34">
        <v>64</v>
      </c>
      <c r="X9252" s="34">
        <v>106</v>
      </c>
      <c r="Y9252" s="34">
        <v>84</v>
      </c>
      <c r="Z9252" s="34">
        <v>119</v>
      </c>
      <c r="AA9252" s="34">
        <v>62</v>
      </c>
      <c r="AB9252" s="34">
        <v>67</v>
      </c>
      <c r="AC9252" s="34">
        <v>119</v>
      </c>
    </row>
    <row r="9253" spans="1:29" x14ac:dyDescent="0.2">
      <c r="A9253" s="34" t="s">
        <v>69746</v>
      </c>
      <c r="B9253" s="34">
        <v>27</v>
      </c>
      <c r="C9253" s="34">
        <v>28</v>
      </c>
      <c r="D9253" s="34">
        <v>47</v>
      </c>
      <c r="E9253" s="34">
        <v>67</v>
      </c>
      <c r="F9253" s="34">
        <v>38</v>
      </c>
      <c r="G9253" s="34">
        <v>42</v>
      </c>
      <c r="H9253" s="34">
        <v>53</v>
      </c>
      <c r="I9253" s="34">
        <v>53</v>
      </c>
      <c r="J9253" s="34">
        <v>42</v>
      </c>
      <c r="K9253" s="34">
        <v>40</v>
      </c>
      <c r="L9253" s="34">
        <v>22</v>
      </c>
      <c r="M9253" s="34">
        <v>19</v>
      </c>
      <c r="N9253" s="34">
        <v>30</v>
      </c>
      <c r="O9253" s="34">
        <v>34</v>
      </c>
      <c r="P9253" s="34">
        <v>31</v>
      </c>
      <c r="Q9253" s="34">
        <v>51</v>
      </c>
      <c r="R9253" s="34">
        <v>42</v>
      </c>
      <c r="S9253" s="34">
        <v>50</v>
      </c>
      <c r="T9253" s="34">
        <v>17</v>
      </c>
      <c r="U9253" s="34">
        <v>31</v>
      </c>
      <c r="V9253" s="34">
        <v>46</v>
      </c>
      <c r="W9253" s="34">
        <v>26</v>
      </c>
      <c r="X9253" s="34">
        <v>28</v>
      </c>
      <c r="Y9253" s="34">
        <v>33</v>
      </c>
      <c r="Z9253" s="34">
        <v>46</v>
      </c>
      <c r="AA9253" s="34">
        <v>45</v>
      </c>
      <c r="AB9253" s="34">
        <v>31</v>
      </c>
      <c r="AC9253" s="34">
        <v>55</v>
      </c>
    </row>
    <row r="9254" spans="1:29" x14ac:dyDescent="0.2">
      <c r="A9254" s="34" t="s">
        <v>69747</v>
      </c>
      <c r="B9254" s="34">
        <v>77</v>
      </c>
      <c r="C9254" s="34">
        <v>95</v>
      </c>
      <c r="D9254" s="34">
        <v>161</v>
      </c>
      <c r="E9254" s="34">
        <v>115</v>
      </c>
      <c r="F9254" s="34">
        <v>141</v>
      </c>
      <c r="G9254" s="34">
        <v>108</v>
      </c>
      <c r="H9254" s="34">
        <v>97</v>
      </c>
      <c r="I9254" s="34">
        <v>111</v>
      </c>
      <c r="J9254" s="34">
        <v>97</v>
      </c>
      <c r="K9254" s="34">
        <v>108</v>
      </c>
      <c r="L9254" s="34">
        <v>71</v>
      </c>
      <c r="M9254" s="34">
        <v>85</v>
      </c>
      <c r="N9254" s="34">
        <v>87</v>
      </c>
      <c r="O9254" s="34">
        <v>90</v>
      </c>
      <c r="P9254" s="34">
        <v>126</v>
      </c>
      <c r="Q9254" s="34">
        <v>97</v>
      </c>
      <c r="R9254" s="34">
        <v>132</v>
      </c>
      <c r="S9254" s="34">
        <v>119</v>
      </c>
      <c r="T9254" s="34">
        <v>83</v>
      </c>
      <c r="U9254" s="34">
        <v>61</v>
      </c>
      <c r="V9254" s="34">
        <v>149</v>
      </c>
      <c r="W9254" s="34">
        <v>89</v>
      </c>
      <c r="X9254" s="34">
        <v>212</v>
      </c>
      <c r="Y9254" s="34">
        <v>102</v>
      </c>
      <c r="Z9254" s="34">
        <v>162</v>
      </c>
      <c r="AA9254" s="34">
        <v>119</v>
      </c>
      <c r="AB9254" s="34">
        <v>115</v>
      </c>
      <c r="AC9254" s="34">
        <v>175</v>
      </c>
    </row>
    <row r="9255" spans="1:29" x14ac:dyDescent="0.2">
      <c r="A9255" s="34" t="s">
        <v>69748</v>
      </c>
      <c r="B9255" s="34">
        <v>46</v>
      </c>
      <c r="C9255" s="34">
        <v>18</v>
      </c>
      <c r="D9255" s="34">
        <v>40</v>
      </c>
      <c r="E9255" s="34">
        <v>34</v>
      </c>
      <c r="F9255" s="34">
        <v>45</v>
      </c>
      <c r="G9255" s="34">
        <v>40</v>
      </c>
      <c r="H9255" s="34">
        <v>34</v>
      </c>
      <c r="I9255" s="34">
        <v>30</v>
      </c>
      <c r="J9255" s="34">
        <v>44</v>
      </c>
      <c r="K9255" s="34">
        <v>41</v>
      </c>
      <c r="L9255" s="34">
        <v>24</v>
      </c>
      <c r="M9255" s="34">
        <v>52</v>
      </c>
      <c r="N9255" s="34">
        <v>38</v>
      </c>
      <c r="O9255" s="34">
        <v>34</v>
      </c>
      <c r="P9255" s="34">
        <v>24</v>
      </c>
      <c r="Q9255" s="34">
        <v>42</v>
      </c>
      <c r="R9255" s="34">
        <v>39</v>
      </c>
      <c r="S9255" s="34">
        <v>30</v>
      </c>
      <c r="T9255" s="34">
        <v>42</v>
      </c>
      <c r="U9255" s="34">
        <v>38</v>
      </c>
      <c r="V9255" s="34">
        <v>46</v>
      </c>
      <c r="W9255" s="34">
        <v>36</v>
      </c>
      <c r="X9255" s="34">
        <v>63</v>
      </c>
      <c r="Y9255" s="34">
        <v>35</v>
      </c>
      <c r="Z9255" s="34">
        <v>39</v>
      </c>
      <c r="AA9255" s="34">
        <v>63</v>
      </c>
      <c r="AB9255" s="34">
        <v>49</v>
      </c>
      <c r="AC9255" s="34">
        <v>59</v>
      </c>
    </row>
    <row r="9256" spans="1:29" x14ac:dyDescent="0.2">
      <c r="A9256" s="34" t="s">
        <v>69749</v>
      </c>
      <c r="B9256" s="34">
        <v>35</v>
      </c>
      <c r="C9256" s="34">
        <v>53</v>
      </c>
      <c r="D9256" s="34">
        <v>82</v>
      </c>
      <c r="E9256" s="34">
        <v>56</v>
      </c>
      <c r="F9256" s="34">
        <v>58</v>
      </c>
      <c r="G9256" s="34">
        <v>60</v>
      </c>
      <c r="H9256" s="34">
        <v>51</v>
      </c>
      <c r="I9256" s="34">
        <v>44</v>
      </c>
      <c r="J9256" s="34">
        <v>44</v>
      </c>
      <c r="K9256" s="34">
        <v>80</v>
      </c>
      <c r="L9256" s="34">
        <v>25</v>
      </c>
      <c r="M9256" s="34">
        <v>57</v>
      </c>
      <c r="N9256" s="34">
        <v>44</v>
      </c>
      <c r="O9256" s="34">
        <v>43</v>
      </c>
      <c r="P9256" s="34">
        <v>63</v>
      </c>
      <c r="Q9256" s="34">
        <v>52</v>
      </c>
      <c r="R9256" s="34">
        <v>44</v>
      </c>
      <c r="S9256" s="34">
        <v>55</v>
      </c>
      <c r="T9256" s="34">
        <v>46</v>
      </c>
      <c r="U9256" s="34">
        <v>34</v>
      </c>
      <c r="V9256" s="34">
        <v>60</v>
      </c>
      <c r="W9256" s="34">
        <v>49</v>
      </c>
      <c r="X9256" s="34">
        <v>46</v>
      </c>
      <c r="Y9256" s="34">
        <v>30</v>
      </c>
      <c r="Z9256" s="34">
        <v>69</v>
      </c>
      <c r="AA9256" s="34">
        <v>72</v>
      </c>
      <c r="AB9256" s="34">
        <v>41</v>
      </c>
      <c r="AC9256" s="34">
        <v>79</v>
      </c>
    </row>
    <row r="9257" spans="1:29" x14ac:dyDescent="0.2">
      <c r="A9257" s="34" t="s">
        <v>69750</v>
      </c>
      <c r="B9257" s="34">
        <v>99</v>
      </c>
      <c r="C9257" s="34">
        <v>98</v>
      </c>
      <c r="D9257" s="34">
        <v>150</v>
      </c>
      <c r="E9257" s="34">
        <v>103</v>
      </c>
      <c r="F9257" s="34">
        <v>148</v>
      </c>
      <c r="G9257" s="34">
        <v>148</v>
      </c>
      <c r="H9257" s="34">
        <v>113</v>
      </c>
      <c r="I9257" s="34">
        <v>110</v>
      </c>
      <c r="J9257" s="34">
        <v>91</v>
      </c>
      <c r="K9257" s="34">
        <v>112</v>
      </c>
      <c r="L9257" s="34">
        <v>76</v>
      </c>
      <c r="M9257" s="34">
        <v>98</v>
      </c>
      <c r="N9257" s="34">
        <v>109</v>
      </c>
      <c r="O9257" s="34">
        <v>115</v>
      </c>
      <c r="P9257" s="34">
        <v>111</v>
      </c>
      <c r="Q9257" s="34">
        <v>126</v>
      </c>
      <c r="R9257" s="34">
        <v>137</v>
      </c>
      <c r="S9257" s="34">
        <v>161</v>
      </c>
      <c r="T9257" s="34">
        <v>98</v>
      </c>
      <c r="U9257" s="34">
        <v>102</v>
      </c>
      <c r="V9257" s="34">
        <v>190</v>
      </c>
      <c r="W9257" s="34">
        <v>119</v>
      </c>
      <c r="X9257" s="34">
        <v>160</v>
      </c>
      <c r="Y9257" s="34">
        <v>81</v>
      </c>
      <c r="Z9257" s="34">
        <v>190</v>
      </c>
      <c r="AA9257" s="34">
        <v>146</v>
      </c>
      <c r="AB9257" s="34">
        <v>100</v>
      </c>
      <c r="AC9257" s="34">
        <v>216</v>
      </c>
    </row>
    <row r="9258" spans="1:29" x14ac:dyDescent="0.2">
      <c r="A9258" s="34" t="s">
        <v>69751</v>
      </c>
      <c r="B9258" s="34">
        <v>36</v>
      </c>
      <c r="C9258" s="34">
        <v>53</v>
      </c>
      <c r="D9258" s="34">
        <v>61</v>
      </c>
      <c r="E9258" s="34">
        <v>43</v>
      </c>
      <c r="F9258" s="34">
        <v>51</v>
      </c>
      <c r="G9258" s="34">
        <v>40</v>
      </c>
      <c r="H9258" s="34">
        <v>57</v>
      </c>
      <c r="I9258" s="34">
        <v>37</v>
      </c>
      <c r="J9258" s="34">
        <v>38</v>
      </c>
      <c r="K9258" s="34">
        <v>47</v>
      </c>
      <c r="L9258" s="34">
        <v>22</v>
      </c>
      <c r="M9258" s="34">
        <v>41</v>
      </c>
      <c r="N9258" s="34">
        <v>34</v>
      </c>
      <c r="O9258" s="34">
        <v>43</v>
      </c>
      <c r="P9258" s="34">
        <v>42</v>
      </c>
      <c r="Q9258" s="34">
        <v>50</v>
      </c>
      <c r="R9258" s="34">
        <v>59</v>
      </c>
      <c r="S9258" s="34">
        <v>55</v>
      </c>
      <c r="T9258" s="34">
        <v>9</v>
      </c>
      <c r="U9258" s="34">
        <v>35</v>
      </c>
      <c r="V9258" s="34">
        <v>41</v>
      </c>
      <c r="W9258" s="34">
        <v>52</v>
      </c>
      <c r="X9258" s="34">
        <v>42</v>
      </c>
      <c r="Y9258" s="34">
        <v>36</v>
      </c>
      <c r="Z9258" s="34">
        <v>46</v>
      </c>
      <c r="AA9258" s="34">
        <v>49</v>
      </c>
      <c r="AB9258" s="34">
        <v>49</v>
      </c>
      <c r="AC9258" s="34">
        <v>76</v>
      </c>
    </row>
    <row r="9259" spans="1:29" x14ac:dyDescent="0.2">
      <c r="A9259" s="34" t="s">
        <v>69752</v>
      </c>
      <c r="B9259" s="34">
        <v>565</v>
      </c>
      <c r="C9259" s="34">
        <v>332</v>
      </c>
      <c r="D9259" s="34">
        <v>481</v>
      </c>
      <c r="E9259" s="34">
        <v>370</v>
      </c>
      <c r="F9259" s="34">
        <v>543</v>
      </c>
      <c r="G9259" s="34">
        <v>329</v>
      </c>
      <c r="H9259" s="34">
        <v>524</v>
      </c>
      <c r="I9259" s="34">
        <v>331</v>
      </c>
      <c r="J9259" s="34">
        <v>534</v>
      </c>
      <c r="K9259" s="34">
        <v>321</v>
      </c>
      <c r="L9259" s="34">
        <v>595</v>
      </c>
      <c r="M9259" s="34">
        <v>327</v>
      </c>
      <c r="N9259" s="34">
        <v>496</v>
      </c>
      <c r="O9259" s="34">
        <v>293</v>
      </c>
      <c r="P9259" s="34">
        <v>550</v>
      </c>
      <c r="Q9259" s="34">
        <v>597</v>
      </c>
      <c r="R9259" s="34">
        <v>877</v>
      </c>
      <c r="S9259" s="34">
        <v>454</v>
      </c>
      <c r="T9259" s="34">
        <v>821</v>
      </c>
      <c r="U9259" s="34">
        <v>354</v>
      </c>
      <c r="V9259" s="34">
        <v>701</v>
      </c>
      <c r="W9259" s="34">
        <v>600</v>
      </c>
      <c r="X9259" s="34">
        <v>647</v>
      </c>
      <c r="Y9259" s="34">
        <v>482</v>
      </c>
      <c r="Z9259" s="34">
        <v>542</v>
      </c>
      <c r="AA9259" s="34">
        <v>449</v>
      </c>
      <c r="AB9259" s="34">
        <v>852</v>
      </c>
      <c r="AC9259" s="34">
        <v>631</v>
      </c>
    </row>
    <row r="9260" spans="1:29" x14ac:dyDescent="0.2">
      <c r="A9260" s="34" t="s">
        <v>69753</v>
      </c>
      <c r="B9260" s="34">
        <v>77</v>
      </c>
      <c r="C9260" s="34">
        <v>81</v>
      </c>
      <c r="D9260" s="34">
        <v>100</v>
      </c>
      <c r="E9260" s="34">
        <v>92</v>
      </c>
      <c r="F9260" s="34">
        <v>71</v>
      </c>
      <c r="G9260" s="34">
        <v>91</v>
      </c>
      <c r="H9260" s="34">
        <v>64</v>
      </c>
      <c r="I9260" s="34">
        <v>66</v>
      </c>
      <c r="J9260" s="34">
        <v>46</v>
      </c>
      <c r="K9260" s="34">
        <v>81</v>
      </c>
      <c r="L9260" s="34">
        <v>39</v>
      </c>
      <c r="M9260" s="34">
        <v>69</v>
      </c>
      <c r="N9260" s="34">
        <v>57</v>
      </c>
      <c r="O9260" s="34">
        <v>44</v>
      </c>
      <c r="P9260" s="34">
        <v>53</v>
      </c>
      <c r="Q9260" s="34">
        <v>66</v>
      </c>
      <c r="R9260" s="34">
        <v>71</v>
      </c>
      <c r="S9260" s="34">
        <v>97</v>
      </c>
      <c r="T9260" s="34">
        <v>41</v>
      </c>
      <c r="U9260" s="34">
        <v>70</v>
      </c>
      <c r="V9260" s="34">
        <v>96</v>
      </c>
      <c r="W9260" s="34">
        <v>78</v>
      </c>
      <c r="X9260" s="34">
        <v>119</v>
      </c>
      <c r="Y9260" s="34">
        <v>45</v>
      </c>
      <c r="Z9260" s="34">
        <v>90</v>
      </c>
      <c r="AA9260" s="34">
        <v>69</v>
      </c>
      <c r="AB9260" s="34">
        <v>70</v>
      </c>
      <c r="AC9260" s="34">
        <v>110</v>
      </c>
    </row>
    <row r="9261" spans="1:29" x14ac:dyDescent="0.2">
      <c r="A9261" s="34" t="s">
        <v>69754</v>
      </c>
      <c r="B9261" s="34">
        <v>79</v>
      </c>
      <c r="C9261" s="34">
        <v>129</v>
      </c>
      <c r="D9261" s="34">
        <v>201</v>
      </c>
      <c r="E9261" s="34">
        <v>139</v>
      </c>
      <c r="F9261" s="34">
        <v>116</v>
      </c>
      <c r="G9261" s="34">
        <v>124</v>
      </c>
      <c r="H9261" s="34">
        <v>111</v>
      </c>
      <c r="I9261" s="34">
        <v>117</v>
      </c>
      <c r="J9261" s="34">
        <v>100</v>
      </c>
      <c r="K9261" s="34">
        <v>158</v>
      </c>
      <c r="L9261" s="34">
        <v>87</v>
      </c>
      <c r="M9261" s="34">
        <v>109</v>
      </c>
      <c r="N9261" s="34">
        <v>134</v>
      </c>
      <c r="O9261" s="34">
        <v>121</v>
      </c>
      <c r="P9261" s="34">
        <v>154</v>
      </c>
      <c r="Q9261" s="34">
        <v>175</v>
      </c>
      <c r="R9261" s="34">
        <v>120</v>
      </c>
      <c r="S9261" s="34">
        <v>158</v>
      </c>
      <c r="T9261" s="34">
        <v>85</v>
      </c>
      <c r="U9261" s="34">
        <v>105</v>
      </c>
      <c r="V9261" s="34">
        <v>151</v>
      </c>
      <c r="W9261" s="34">
        <v>131</v>
      </c>
      <c r="X9261" s="34">
        <v>186</v>
      </c>
      <c r="Y9261" s="34">
        <v>101</v>
      </c>
      <c r="Z9261" s="34">
        <v>161</v>
      </c>
      <c r="AA9261" s="34">
        <v>169</v>
      </c>
      <c r="AB9261" s="34">
        <v>119</v>
      </c>
      <c r="AC9261" s="34">
        <v>216</v>
      </c>
    </row>
    <row r="9262" spans="1:29" x14ac:dyDescent="0.2">
      <c r="A9262" s="34" t="s">
        <v>69755</v>
      </c>
      <c r="B9262" s="34">
        <v>49</v>
      </c>
      <c r="C9262" s="34">
        <v>43</v>
      </c>
      <c r="D9262" s="34">
        <v>59</v>
      </c>
      <c r="E9262" s="34">
        <v>56</v>
      </c>
      <c r="F9262" s="34">
        <v>46</v>
      </c>
      <c r="G9262" s="34">
        <v>37</v>
      </c>
      <c r="H9262" s="34">
        <v>54</v>
      </c>
      <c r="I9262" s="34">
        <v>28</v>
      </c>
      <c r="J9262" s="34">
        <v>37</v>
      </c>
      <c r="K9262" s="34">
        <v>54</v>
      </c>
      <c r="L9262" s="34">
        <v>28</v>
      </c>
      <c r="M9262" s="34">
        <v>29</v>
      </c>
      <c r="N9262" s="34">
        <v>43</v>
      </c>
      <c r="O9262" s="34">
        <v>43</v>
      </c>
      <c r="P9262" s="34">
        <v>60</v>
      </c>
      <c r="Q9262" s="34">
        <v>49</v>
      </c>
      <c r="R9262" s="34">
        <v>39</v>
      </c>
      <c r="S9262" s="34">
        <v>48</v>
      </c>
      <c r="T9262" s="34">
        <v>48</v>
      </c>
      <c r="U9262" s="34">
        <v>34</v>
      </c>
      <c r="V9262" s="34">
        <v>55</v>
      </c>
      <c r="W9262" s="34">
        <v>36</v>
      </c>
      <c r="X9262" s="34">
        <v>74</v>
      </c>
      <c r="Y9262" s="34">
        <v>31</v>
      </c>
      <c r="Z9262" s="34">
        <v>84</v>
      </c>
      <c r="AA9262" s="34">
        <v>41</v>
      </c>
      <c r="AB9262" s="34">
        <v>58</v>
      </c>
      <c r="AC9262" s="34">
        <v>65</v>
      </c>
    </row>
    <row r="9263" spans="1:29" x14ac:dyDescent="0.2">
      <c r="A9263" s="34" t="s">
        <v>69756</v>
      </c>
      <c r="B9263" s="34">
        <v>24</v>
      </c>
      <c r="C9263" s="34">
        <v>5</v>
      </c>
      <c r="D9263" s="34">
        <v>6</v>
      </c>
      <c r="E9263" s="34">
        <v>21</v>
      </c>
      <c r="F9263" s="34">
        <v>19</v>
      </c>
      <c r="G9263" s="34">
        <v>8</v>
      </c>
      <c r="H9263" s="34">
        <v>15</v>
      </c>
      <c r="I9263" s="34">
        <v>17</v>
      </c>
      <c r="J9263" s="34">
        <v>16</v>
      </c>
      <c r="K9263" s="34">
        <v>18</v>
      </c>
      <c r="L9263" s="34">
        <v>7</v>
      </c>
      <c r="M9263" s="34">
        <v>11</v>
      </c>
      <c r="N9263" s="34">
        <v>13</v>
      </c>
      <c r="O9263" s="34">
        <v>3</v>
      </c>
      <c r="P9263" s="34">
        <v>9</v>
      </c>
      <c r="Q9263" s="34">
        <v>21</v>
      </c>
      <c r="R9263" s="34">
        <v>10</v>
      </c>
      <c r="S9263" s="34">
        <v>19</v>
      </c>
      <c r="T9263" s="34">
        <v>13</v>
      </c>
      <c r="U9263" s="34">
        <v>6</v>
      </c>
      <c r="V9263" s="34">
        <v>21</v>
      </c>
      <c r="W9263" s="34">
        <v>19</v>
      </c>
      <c r="X9263" s="34">
        <v>21</v>
      </c>
      <c r="Y9263" s="34">
        <v>9</v>
      </c>
      <c r="Z9263" s="34">
        <v>22</v>
      </c>
      <c r="AA9263" s="34">
        <v>13</v>
      </c>
      <c r="AB9263" s="34">
        <v>15</v>
      </c>
      <c r="AC9263" s="34">
        <v>34</v>
      </c>
    </row>
    <row r="9264" spans="1:29" x14ac:dyDescent="0.2">
      <c r="A9264" s="34" t="s">
        <v>69757</v>
      </c>
      <c r="B9264" s="34">
        <v>42</v>
      </c>
      <c r="C9264" s="34">
        <v>95</v>
      </c>
      <c r="D9264" s="34">
        <v>92</v>
      </c>
      <c r="E9264" s="34">
        <v>134</v>
      </c>
      <c r="F9264" s="34">
        <v>78</v>
      </c>
      <c r="G9264" s="34">
        <v>81</v>
      </c>
      <c r="H9264" s="34">
        <v>73</v>
      </c>
      <c r="I9264" s="34">
        <v>80</v>
      </c>
      <c r="J9264" s="34">
        <v>58</v>
      </c>
      <c r="K9264" s="34">
        <v>119</v>
      </c>
      <c r="L9264" s="34">
        <v>31</v>
      </c>
      <c r="M9264" s="34">
        <v>66</v>
      </c>
      <c r="N9264" s="34">
        <v>61</v>
      </c>
      <c r="O9264" s="34">
        <v>81</v>
      </c>
      <c r="P9264" s="34">
        <v>72</v>
      </c>
      <c r="Q9264" s="34">
        <v>93</v>
      </c>
      <c r="R9264" s="34">
        <v>75</v>
      </c>
      <c r="S9264" s="34">
        <v>123</v>
      </c>
      <c r="T9264" s="34">
        <v>41</v>
      </c>
      <c r="U9264" s="34">
        <v>66</v>
      </c>
      <c r="V9264" s="34">
        <v>101</v>
      </c>
      <c r="W9264" s="34">
        <v>61</v>
      </c>
      <c r="X9264" s="34">
        <v>80</v>
      </c>
      <c r="Y9264" s="34">
        <v>55</v>
      </c>
      <c r="Z9264" s="34">
        <v>127</v>
      </c>
      <c r="AA9264" s="34">
        <v>118</v>
      </c>
      <c r="AB9264" s="34">
        <v>48</v>
      </c>
      <c r="AC9264" s="34">
        <v>164</v>
      </c>
    </row>
    <row r="9265" spans="1:29" x14ac:dyDescent="0.2">
      <c r="A9265" s="34" t="s">
        <v>69758</v>
      </c>
      <c r="B9265" s="34">
        <v>41</v>
      </c>
      <c r="C9265" s="34">
        <v>24</v>
      </c>
      <c r="D9265" s="34">
        <v>60</v>
      </c>
      <c r="E9265" s="34">
        <v>43</v>
      </c>
      <c r="F9265" s="34">
        <v>33</v>
      </c>
      <c r="G9265" s="34">
        <v>43</v>
      </c>
      <c r="H9265" s="34">
        <v>43</v>
      </c>
      <c r="I9265" s="34">
        <v>42</v>
      </c>
      <c r="J9265" s="34">
        <v>47</v>
      </c>
      <c r="K9265" s="34">
        <v>61</v>
      </c>
      <c r="L9265" s="34">
        <v>20</v>
      </c>
      <c r="M9265" s="34">
        <v>35</v>
      </c>
      <c r="N9265" s="34">
        <v>47</v>
      </c>
      <c r="O9265" s="34">
        <v>37</v>
      </c>
      <c r="P9265" s="34">
        <v>38</v>
      </c>
      <c r="Q9265" s="34">
        <v>47</v>
      </c>
      <c r="R9265" s="34">
        <v>56</v>
      </c>
      <c r="S9265" s="34">
        <v>43</v>
      </c>
      <c r="T9265" s="34">
        <v>56</v>
      </c>
      <c r="U9265" s="34">
        <v>25</v>
      </c>
      <c r="V9265" s="34">
        <v>31</v>
      </c>
      <c r="W9265" s="34">
        <v>42</v>
      </c>
      <c r="X9265" s="34">
        <v>42</v>
      </c>
      <c r="Y9265" s="34">
        <v>40</v>
      </c>
      <c r="Z9265" s="34">
        <v>86</v>
      </c>
      <c r="AA9265" s="34">
        <v>55</v>
      </c>
      <c r="AB9265" s="34">
        <v>62</v>
      </c>
      <c r="AC9265" s="34">
        <v>72</v>
      </c>
    </row>
    <row r="9266" spans="1:29" x14ac:dyDescent="0.2">
      <c r="A9266" s="34" t="s">
        <v>69759</v>
      </c>
      <c r="B9266" s="34">
        <v>73</v>
      </c>
      <c r="C9266" s="34">
        <v>56</v>
      </c>
      <c r="D9266" s="34">
        <v>96</v>
      </c>
      <c r="E9266" s="34">
        <v>82</v>
      </c>
      <c r="F9266" s="34">
        <v>66</v>
      </c>
      <c r="G9266" s="34">
        <v>61</v>
      </c>
      <c r="H9266" s="34">
        <v>75</v>
      </c>
      <c r="I9266" s="34">
        <v>61</v>
      </c>
      <c r="J9266" s="34">
        <v>56</v>
      </c>
      <c r="K9266" s="34">
        <v>45</v>
      </c>
      <c r="L9266" s="34">
        <v>79</v>
      </c>
      <c r="M9266" s="34">
        <v>48</v>
      </c>
      <c r="N9266" s="34">
        <v>82</v>
      </c>
      <c r="O9266" s="34">
        <v>39</v>
      </c>
      <c r="P9266" s="34">
        <v>65</v>
      </c>
      <c r="Q9266" s="34">
        <v>72</v>
      </c>
      <c r="R9266" s="34">
        <v>70</v>
      </c>
      <c r="S9266" s="34">
        <v>72</v>
      </c>
      <c r="T9266" s="34">
        <v>63</v>
      </c>
      <c r="U9266" s="34">
        <v>67</v>
      </c>
      <c r="V9266" s="34">
        <v>94</v>
      </c>
      <c r="W9266" s="34">
        <v>62</v>
      </c>
      <c r="X9266" s="34">
        <v>113</v>
      </c>
      <c r="Y9266" s="34">
        <v>36</v>
      </c>
      <c r="Z9266" s="34">
        <v>80</v>
      </c>
      <c r="AA9266" s="34">
        <v>78</v>
      </c>
      <c r="AB9266" s="34">
        <v>124</v>
      </c>
      <c r="AC9266" s="34">
        <v>122</v>
      </c>
    </row>
    <row r="9267" spans="1:29" x14ac:dyDescent="0.2">
      <c r="A9267" s="34" t="s">
        <v>69760</v>
      </c>
      <c r="B9267" s="34">
        <v>87</v>
      </c>
      <c r="C9267" s="34">
        <v>182</v>
      </c>
      <c r="D9267" s="34">
        <v>190</v>
      </c>
      <c r="E9267" s="34">
        <v>236</v>
      </c>
      <c r="F9267" s="34">
        <v>193</v>
      </c>
      <c r="G9267" s="34">
        <v>196</v>
      </c>
      <c r="H9267" s="34">
        <v>141</v>
      </c>
      <c r="I9267" s="34">
        <v>166</v>
      </c>
      <c r="J9267" s="34">
        <v>111</v>
      </c>
      <c r="K9267" s="34">
        <v>211</v>
      </c>
      <c r="L9267" s="34">
        <v>73</v>
      </c>
      <c r="M9267" s="34">
        <v>175</v>
      </c>
      <c r="N9267" s="34">
        <v>99</v>
      </c>
      <c r="O9267" s="34">
        <v>152</v>
      </c>
      <c r="P9267" s="34">
        <v>136</v>
      </c>
      <c r="Q9267" s="34">
        <v>190</v>
      </c>
      <c r="R9267" s="34">
        <v>129</v>
      </c>
      <c r="S9267" s="34">
        <v>203</v>
      </c>
      <c r="T9267" s="34">
        <v>95</v>
      </c>
      <c r="U9267" s="34">
        <v>127</v>
      </c>
      <c r="V9267" s="34">
        <v>168</v>
      </c>
      <c r="W9267" s="34">
        <v>178</v>
      </c>
      <c r="X9267" s="34">
        <v>183</v>
      </c>
      <c r="Y9267" s="34">
        <v>125</v>
      </c>
      <c r="Z9267" s="34">
        <v>200</v>
      </c>
      <c r="AA9267" s="34">
        <v>219</v>
      </c>
      <c r="AB9267" s="34">
        <v>117</v>
      </c>
      <c r="AC9267" s="34">
        <v>278</v>
      </c>
    </row>
    <row r="9268" spans="1:29" x14ac:dyDescent="0.2">
      <c r="A9268" s="34" t="s">
        <v>69761</v>
      </c>
      <c r="B9268" s="34">
        <v>12</v>
      </c>
      <c r="C9268" s="34">
        <v>23</v>
      </c>
      <c r="D9268" s="34">
        <v>38</v>
      </c>
      <c r="E9268" s="34">
        <v>33</v>
      </c>
      <c r="F9268" s="34">
        <v>25</v>
      </c>
      <c r="G9268" s="34">
        <v>54</v>
      </c>
      <c r="H9268" s="34">
        <v>14</v>
      </c>
      <c r="I9268" s="34">
        <v>15</v>
      </c>
      <c r="J9268" s="34">
        <v>17</v>
      </c>
      <c r="K9268" s="34">
        <v>22</v>
      </c>
      <c r="L9268" s="34">
        <v>13</v>
      </c>
      <c r="M9268" s="34">
        <v>26</v>
      </c>
      <c r="N9268" s="34">
        <v>23</v>
      </c>
      <c r="O9268" s="34">
        <v>27</v>
      </c>
      <c r="P9268" s="34">
        <v>27</v>
      </c>
      <c r="Q9268" s="34">
        <v>38</v>
      </c>
      <c r="R9268" s="34">
        <v>25</v>
      </c>
      <c r="S9268" s="34">
        <v>31</v>
      </c>
      <c r="T9268" s="34">
        <v>16</v>
      </c>
      <c r="U9268" s="34">
        <v>20</v>
      </c>
      <c r="V9268" s="34">
        <v>37</v>
      </c>
      <c r="W9268" s="34">
        <v>9</v>
      </c>
      <c r="X9268" s="34">
        <v>28</v>
      </c>
      <c r="Y9268" s="34">
        <v>18</v>
      </c>
      <c r="Z9268" s="34">
        <v>30</v>
      </c>
      <c r="AA9268" s="34">
        <v>29</v>
      </c>
      <c r="AB9268" s="34">
        <v>21</v>
      </c>
      <c r="AC9268" s="34">
        <v>32</v>
      </c>
    </row>
    <row r="9269" spans="1:29" x14ac:dyDescent="0.2">
      <c r="A9269" s="34" t="s">
        <v>69762</v>
      </c>
      <c r="B9269" s="34">
        <v>49</v>
      </c>
      <c r="C9269" s="34">
        <v>48</v>
      </c>
      <c r="D9269" s="34">
        <v>91</v>
      </c>
      <c r="E9269" s="34">
        <v>74</v>
      </c>
      <c r="F9269" s="34">
        <v>70</v>
      </c>
      <c r="G9269" s="34">
        <v>70</v>
      </c>
      <c r="H9269" s="34">
        <v>85</v>
      </c>
      <c r="I9269" s="34">
        <v>43</v>
      </c>
      <c r="J9269" s="34">
        <v>51</v>
      </c>
      <c r="K9269" s="34">
        <v>75</v>
      </c>
      <c r="L9269" s="34">
        <v>40</v>
      </c>
      <c r="M9269" s="34">
        <v>63</v>
      </c>
      <c r="N9269" s="34">
        <v>49</v>
      </c>
      <c r="O9269" s="34">
        <v>68</v>
      </c>
      <c r="P9269" s="34">
        <v>65</v>
      </c>
      <c r="Q9269" s="34">
        <v>67</v>
      </c>
      <c r="R9269" s="34">
        <v>69</v>
      </c>
      <c r="S9269" s="34">
        <v>64</v>
      </c>
      <c r="T9269" s="34">
        <v>58</v>
      </c>
      <c r="U9269" s="34">
        <v>55</v>
      </c>
      <c r="V9269" s="34">
        <v>59</v>
      </c>
      <c r="W9269" s="34">
        <v>65</v>
      </c>
      <c r="X9269" s="34">
        <v>100</v>
      </c>
      <c r="Y9269" s="34">
        <v>39</v>
      </c>
      <c r="Z9269" s="34">
        <v>85</v>
      </c>
      <c r="AA9269" s="34">
        <v>54</v>
      </c>
      <c r="AB9269" s="34">
        <v>47</v>
      </c>
      <c r="AC9269" s="34">
        <v>103</v>
      </c>
    </row>
    <row r="9270" spans="1:29" x14ac:dyDescent="0.2">
      <c r="A9270" s="34" t="s">
        <v>69763</v>
      </c>
      <c r="B9270" s="34">
        <v>59</v>
      </c>
      <c r="C9270" s="34">
        <v>32</v>
      </c>
      <c r="D9270" s="34">
        <v>67</v>
      </c>
      <c r="E9270" s="34">
        <v>50</v>
      </c>
      <c r="F9270" s="34">
        <v>47</v>
      </c>
      <c r="G9270" s="34">
        <v>33</v>
      </c>
      <c r="H9270" s="34">
        <v>34</v>
      </c>
      <c r="I9270" s="34">
        <v>39</v>
      </c>
      <c r="J9270" s="34">
        <v>38</v>
      </c>
      <c r="K9270" s="34">
        <v>47</v>
      </c>
      <c r="L9270" s="34">
        <v>23</v>
      </c>
      <c r="M9270" s="34">
        <v>31</v>
      </c>
      <c r="N9270" s="34">
        <v>42</v>
      </c>
      <c r="O9270" s="34">
        <v>32</v>
      </c>
      <c r="P9270" s="34">
        <v>47</v>
      </c>
      <c r="Q9270" s="34">
        <v>42</v>
      </c>
      <c r="R9270" s="34">
        <v>29</v>
      </c>
      <c r="S9270" s="34">
        <v>41</v>
      </c>
      <c r="T9270" s="34">
        <v>42</v>
      </c>
      <c r="U9270" s="34">
        <v>38</v>
      </c>
      <c r="V9270" s="34">
        <v>39</v>
      </c>
      <c r="W9270" s="34">
        <v>48</v>
      </c>
      <c r="X9270" s="34">
        <v>41</v>
      </c>
      <c r="Y9270" s="34">
        <v>53</v>
      </c>
      <c r="Z9270" s="34">
        <v>31</v>
      </c>
      <c r="AA9270" s="34">
        <v>43</v>
      </c>
      <c r="AB9270" s="34">
        <v>43</v>
      </c>
      <c r="AC9270" s="34">
        <v>57</v>
      </c>
    </row>
    <row r="9271" spans="1:29" x14ac:dyDescent="0.2">
      <c r="A9271" s="34" t="s">
        <v>69764</v>
      </c>
      <c r="B9271" s="34">
        <v>60</v>
      </c>
      <c r="C9271" s="34">
        <v>79</v>
      </c>
      <c r="D9271" s="34">
        <v>108</v>
      </c>
      <c r="E9271" s="34">
        <v>134</v>
      </c>
      <c r="F9271" s="34">
        <v>107</v>
      </c>
      <c r="G9271" s="34">
        <v>119</v>
      </c>
      <c r="H9271" s="34">
        <v>90</v>
      </c>
      <c r="I9271" s="34">
        <v>87</v>
      </c>
      <c r="J9271" s="34">
        <v>60</v>
      </c>
      <c r="K9271" s="34">
        <v>121</v>
      </c>
      <c r="L9271" s="34">
        <v>59</v>
      </c>
      <c r="M9271" s="34">
        <v>67</v>
      </c>
      <c r="N9271" s="34">
        <v>57</v>
      </c>
      <c r="O9271" s="34">
        <v>75</v>
      </c>
      <c r="P9271" s="34">
        <v>69</v>
      </c>
      <c r="Q9271" s="34">
        <v>116</v>
      </c>
      <c r="R9271" s="34">
        <v>71</v>
      </c>
      <c r="S9271" s="34">
        <v>112</v>
      </c>
      <c r="T9271" s="34">
        <v>65</v>
      </c>
      <c r="U9271" s="34">
        <v>90</v>
      </c>
      <c r="V9271" s="34">
        <v>107</v>
      </c>
      <c r="W9271" s="34">
        <v>88</v>
      </c>
      <c r="X9271" s="34">
        <v>111</v>
      </c>
      <c r="Y9271" s="34">
        <v>93</v>
      </c>
      <c r="Z9271" s="34">
        <v>118</v>
      </c>
      <c r="AA9271" s="34">
        <v>131</v>
      </c>
      <c r="AB9271" s="34">
        <v>96</v>
      </c>
      <c r="AC9271" s="34">
        <v>165</v>
      </c>
    </row>
    <row r="9272" spans="1:29" x14ac:dyDescent="0.2">
      <c r="A9272" s="34" t="s">
        <v>69765</v>
      </c>
      <c r="B9272" s="34">
        <v>54</v>
      </c>
      <c r="C9272" s="34">
        <v>47</v>
      </c>
      <c r="D9272" s="34">
        <v>77</v>
      </c>
      <c r="E9272" s="34">
        <v>40</v>
      </c>
      <c r="F9272" s="34">
        <v>65</v>
      </c>
      <c r="G9272" s="34">
        <v>38</v>
      </c>
      <c r="H9272" s="34">
        <v>53</v>
      </c>
      <c r="I9272" s="34">
        <v>24</v>
      </c>
      <c r="J9272" s="34">
        <v>64</v>
      </c>
      <c r="K9272" s="34">
        <v>63</v>
      </c>
      <c r="L9272" s="34">
        <v>43</v>
      </c>
      <c r="M9272" s="34">
        <v>50</v>
      </c>
      <c r="N9272" s="34">
        <v>75</v>
      </c>
      <c r="O9272" s="34">
        <v>49</v>
      </c>
      <c r="P9272" s="34">
        <v>83</v>
      </c>
      <c r="Q9272" s="34">
        <v>60</v>
      </c>
      <c r="R9272" s="34">
        <v>101</v>
      </c>
      <c r="S9272" s="34">
        <v>62</v>
      </c>
      <c r="T9272" s="34">
        <v>81</v>
      </c>
      <c r="U9272" s="34">
        <v>36</v>
      </c>
      <c r="V9272" s="34">
        <v>87</v>
      </c>
      <c r="W9272" s="34">
        <v>91</v>
      </c>
      <c r="X9272" s="34">
        <v>87</v>
      </c>
      <c r="Y9272" s="34">
        <v>36</v>
      </c>
      <c r="Z9272" s="34">
        <v>90</v>
      </c>
      <c r="AA9272" s="34">
        <v>54</v>
      </c>
      <c r="AB9272" s="34">
        <v>75</v>
      </c>
      <c r="AC9272" s="34">
        <v>100</v>
      </c>
    </row>
    <row r="9273" spans="1:29" x14ac:dyDescent="0.2">
      <c r="A9273" s="34" t="s">
        <v>69766</v>
      </c>
      <c r="B9273" s="34">
        <v>92</v>
      </c>
      <c r="C9273" s="34">
        <v>82</v>
      </c>
      <c r="D9273" s="34">
        <v>103</v>
      </c>
      <c r="E9273" s="34">
        <v>86</v>
      </c>
      <c r="F9273" s="34">
        <v>101</v>
      </c>
      <c r="G9273" s="34">
        <v>91</v>
      </c>
      <c r="H9273" s="34">
        <v>96</v>
      </c>
      <c r="I9273" s="34">
        <v>66</v>
      </c>
      <c r="J9273" s="34">
        <v>91</v>
      </c>
      <c r="K9273" s="34">
        <v>82</v>
      </c>
      <c r="L9273" s="34">
        <v>66</v>
      </c>
      <c r="M9273" s="34">
        <v>77</v>
      </c>
      <c r="N9273" s="34">
        <v>90</v>
      </c>
      <c r="O9273" s="34">
        <v>89</v>
      </c>
      <c r="P9273" s="34">
        <v>88</v>
      </c>
      <c r="Q9273" s="34">
        <v>110</v>
      </c>
      <c r="R9273" s="34">
        <v>116</v>
      </c>
      <c r="S9273" s="34">
        <v>119</v>
      </c>
      <c r="T9273" s="34">
        <v>85</v>
      </c>
      <c r="U9273" s="34">
        <v>86</v>
      </c>
      <c r="V9273" s="34">
        <v>88</v>
      </c>
      <c r="W9273" s="34">
        <v>83</v>
      </c>
      <c r="X9273" s="34">
        <v>95</v>
      </c>
      <c r="Y9273" s="34">
        <v>106</v>
      </c>
      <c r="Z9273" s="34">
        <v>79</v>
      </c>
      <c r="AA9273" s="34">
        <v>113</v>
      </c>
      <c r="AB9273" s="34">
        <v>99</v>
      </c>
      <c r="AC9273" s="34">
        <v>137</v>
      </c>
    </row>
    <row r="9274" spans="1:29" x14ac:dyDescent="0.2">
      <c r="A9274" s="34" t="s">
        <v>69767</v>
      </c>
      <c r="B9274" s="34">
        <v>45</v>
      </c>
      <c r="C9274" s="34">
        <v>42</v>
      </c>
      <c r="D9274" s="34">
        <v>61</v>
      </c>
      <c r="E9274" s="34">
        <v>58</v>
      </c>
      <c r="F9274" s="34">
        <v>54</v>
      </c>
      <c r="G9274" s="34">
        <v>35</v>
      </c>
      <c r="H9274" s="34">
        <v>62</v>
      </c>
      <c r="I9274" s="34">
        <v>34</v>
      </c>
      <c r="J9274" s="34">
        <v>51</v>
      </c>
      <c r="K9274" s="34">
        <v>63</v>
      </c>
      <c r="L9274" s="34">
        <v>44</v>
      </c>
      <c r="M9274" s="34">
        <v>36</v>
      </c>
      <c r="N9274" s="34">
        <v>63</v>
      </c>
      <c r="O9274" s="34">
        <v>37</v>
      </c>
      <c r="P9274" s="34">
        <v>61</v>
      </c>
      <c r="Q9274" s="34">
        <v>71</v>
      </c>
      <c r="R9274" s="34">
        <v>67</v>
      </c>
      <c r="S9274" s="34">
        <v>80</v>
      </c>
      <c r="T9274" s="34">
        <v>33</v>
      </c>
      <c r="U9274" s="34">
        <v>56</v>
      </c>
      <c r="V9274" s="34">
        <v>62</v>
      </c>
      <c r="W9274" s="34">
        <v>60</v>
      </c>
      <c r="X9274" s="34">
        <v>109</v>
      </c>
      <c r="Y9274" s="34">
        <v>48</v>
      </c>
      <c r="Z9274" s="34">
        <v>72</v>
      </c>
      <c r="AA9274" s="34">
        <v>91</v>
      </c>
      <c r="AB9274" s="34">
        <v>54</v>
      </c>
      <c r="AC9274" s="34">
        <v>81</v>
      </c>
    </row>
    <row r="9275" spans="1:29" x14ac:dyDescent="0.2">
      <c r="A9275" s="34" t="s">
        <v>69768</v>
      </c>
      <c r="B9275" s="34">
        <v>43</v>
      </c>
      <c r="C9275" s="34">
        <v>43</v>
      </c>
      <c r="D9275" s="34">
        <v>74</v>
      </c>
      <c r="E9275" s="34">
        <v>38</v>
      </c>
      <c r="F9275" s="34">
        <v>52</v>
      </c>
      <c r="G9275" s="34">
        <v>33</v>
      </c>
      <c r="H9275" s="34">
        <v>46</v>
      </c>
      <c r="I9275" s="34">
        <v>50</v>
      </c>
      <c r="J9275" s="34">
        <v>34</v>
      </c>
      <c r="K9275" s="34">
        <v>52</v>
      </c>
      <c r="L9275" s="34">
        <v>24</v>
      </c>
      <c r="M9275" s="34">
        <v>37</v>
      </c>
      <c r="N9275" s="34">
        <v>43</v>
      </c>
      <c r="O9275" s="34">
        <v>16</v>
      </c>
      <c r="P9275" s="34">
        <v>53</v>
      </c>
      <c r="Q9275" s="34">
        <v>43</v>
      </c>
      <c r="R9275" s="34">
        <v>53</v>
      </c>
      <c r="S9275" s="34">
        <v>31</v>
      </c>
      <c r="T9275" s="34">
        <v>36</v>
      </c>
      <c r="U9275" s="34">
        <v>20</v>
      </c>
      <c r="V9275" s="34">
        <v>59</v>
      </c>
      <c r="W9275" s="34">
        <v>34</v>
      </c>
      <c r="X9275" s="34">
        <v>52</v>
      </c>
      <c r="Y9275" s="34">
        <v>33</v>
      </c>
      <c r="Z9275" s="34">
        <v>64</v>
      </c>
      <c r="AA9275" s="34">
        <v>71</v>
      </c>
      <c r="AB9275" s="34">
        <v>35</v>
      </c>
      <c r="AC9275" s="34">
        <v>70</v>
      </c>
    </row>
    <row r="9276" spans="1:29" x14ac:dyDescent="0.2">
      <c r="A9276" s="34" t="s">
        <v>69769</v>
      </c>
      <c r="B9276" s="34">
        <v>24</v>
      </c>
      <c r="C9276" s="34">
        <v>48</v>
      </c>
      <c r="D9276" s="34">
        <v>27</v>
      </c>
      <c r="E9276" s="34">
        <v>38</v>
      </c>
      <c r="F9276" s="34">
        <v>36</v>
      </c>
      <c r="G9276" s="34">
        <v>20</v>
      </c>
      <c r="H9276" s="34">
        <v>27</v>
      </c>
      <c r="I9276" s="34">
        <v>35</v>
      </c>
      <c r="J9276" s="34">
        <v>24</v>
      </c>
      <c r="K9276" s="34">
        <v>74</v>
      </c>
      <c r="L9276" s="34">
        <v>13</v>
      </c>
      <c r="M9276" s="34">
        <v>33</v>
      </c>
      <c r="N9276" s="34">
        <v>33</v>
      </c>
      <c r="O9276" s="34">
        <v>19</v>
      </c>
      <c r="P9276" s="34">
        <v>25</v>
      </c>
      <c r="Q9276" s="34">
        <v>41</v>
      </c>
      <c r="R9276" s="34">
        <v>33</v>
      </c>
      <c r="S9276" s="34">
        <v>43</v>
      </c>
      <c r="T9276" s="34">
        <v>34</v>
      </c>
      <c r="U9276" s="34">
        <v>24</v>
      </c>
      <c r="V9276" s="34">
        <v>47</v>
      </c>
      <c r="W9276" s="34">
        <v>42</v>
      </c>
      <c r="X9276" s="34">
        <v>35</v>
      </c>
      <c r="Y9276" s="34">
        <v>29</v>
      </c>
      <c r="Z9276" s="34">
        <v>47</v>
      </c>
      <c r="AA9276" s="34">
        <v>41</v>
      </c>
      <c r="AB9276" s="34">
        <v>47</v>
      </c>
      <c r="AC9276" s="34">
        <v>58</v>
      </c>
    </row>
    <row r="9277" spans="1:29" x14ac:dyDescent="0.2">
      <c r="A9277" s="34" t="s">
        <v>69770</v>
      </c>
      <c r="B9277" s="34">
        <v>56</v>
      </c>
      <c r="C9277" s="34">
        <v>61</v>
      </c>
      <c r="D9277" s="34">
        <v>83</v>
      </c>
      <c r="E9277" s="34">
        <v>77</v>
      </c>
      <c r="F9277" s="34">
        <v>65</v>
      </c>
      <c r="G9277" s="34">
        <v>102</v>
      </c>
      <c r="H9277" s="34">
        <v>67</v>
      </c>
      <c r="I9277" s="34">
        <v>75</v>
      </c>
      <c r="J9277" s="34">
        <v>69</v>
      </c>
      <c r="K9277" s="34">
        <v>95</v>
      </c>
      <c r="L9277" s="34">
        <v>54</v>
      </c>
      <c r="M9277" s="34">
        <v>66</v>
      </c>
      <c r="N9277" s="34">
        <v>62</v>
      </c>
      <c r="O9277" s="34">
        <v>61</v>
      </c>
      <c r="P9277" s="34">
        <v>62</v>
      </c>
      <c r="Q9277" s="34">
        <v>60</v>
      </c>
      <c r="R9277" s="34">
        <v>63</v>
      </c>
      <c r="S9277" s="34">
        <v>95</v>
      </c>
      <c r="T9277" s="34">
        <v>59</v>
      </c>
      <c r="U9277" s="34">
        <v>72</v>
      </c>
      <c r="V9277" s="34">
        <v>64</v>
      </c>
      <c r="W9277" s="34">
        <v>72</v>
      </c>
      <c r="X9277" s="34">
        <v>96</v>
      </c>
      <c r="Y9277" s="34">
        <v>60</v>
      </c>
      <c r="Z9277" s="34">
        <v>67</v>
      </c>
      <c r="AA9277" s="34">
        <v>67</v>
      </c>
      <c r="AB9277" s="34">
        <v>64</v>
      </c>
      <c r="AC9277" s="34">
        <v>126</v>
      </c>
    </row>
    <row r="9278" spans="1:29" x14ac:dyDescent="0.2">
      <c r="A9278" s="34" t="s">
        <v>69771</v>
      </c>
      <c r="B9278" s="34">
        <v>29</v>
      </c>
      <c r="C9278" s="34">
        <v>68</v>
      </c>
      <c r="D9278" s="34">
        <v>69</v>
      </c>
      <c r="E9278" s="34">
        <v>78</v>
      </c>
      <c r="F9278" s="34">
        <v>56</v>
      </c>
      <c r="G9278" s="34">
        <v>41</v>
      </c>
      <c r="H9278" s="34">
        <v>66</v>
      </c>
      <c r="I9278" s="34">
        <v>53</v>
      </c>
      <c r="J9278" s="34">
        <v>36</v>
      </c>
      <c r="K9278" s="34">
        <v>69</v>
      </c>
      <c r="L9278" s="34">
        <v>23</v>
      </c>
      <c r="M9278" s="34">
        <v>41</v>
      </c>
      <c r="N9278" s="34">
        <v>42</v>
      </c>
      <c r="O9278" s="34">
        <v>59</v>
      </c>
      <c r="P9278" s="34">
        <v>37</v>
      </c>
      <c r="Q9278" s="34">
        <v>79</v>
      </c>
      <c r="R9278" s="34">
        <v>52</v>
      </c>
      <c r="S9278" s="34">
        <v>102</v>
      </c>
      <c r="T9278" s="34">
        <v>41</v>
      </c>
      <c r="U9278" s="34">
        <v>63</v>
      </c>
      <c r="V9278" s="34">
        <v>57</v>
      </c>
      <c r="W9278" s="34">
        <v>83</v>
      </c>
      <c r="X9278" s="34">
        <v>74</v>
      </c>
      <c r="Y9278" s="34">
        <v>49</v>
      </c>
      <c r="Z9278" s="34">
        <v>77</v>
      </c>
      <c r="AA9278" s="34">
        <v>87</v>
      </c>
      <c r="AB9278" s="34">
        <v>54</v>
      </c>
      <c r="AC9278" s="34">
        <v>91</v>
      </c>
    </row>
    <row r="9279" spans="1:29" x14ac:dyDescent="0.2">
      <c r="A9279" s="34" t="s">
        <v>69772</v>
      </c>
      <c r="B9279" s="34">
        <v>146</v>
      </c>
      <c r="C9279" s="34">
        <v>140</v>
      </c>
      <c r="D9279" s="34">
        <v>194</v>
      </c>
      <c r="E9279" s="34">
        <v>171</v>
      </c>
      <c r="F9279" s="34">
        <v>180</v>
      </c>
      <c r="G9279" s="34">
        <v>125</v>
      </c>
      <c r="H9279" s="34">
        <v>188</v>
      </c>
      <c r="I9279" s="34">
        <v>112</v>
      </c>
      <c r="J9279" s="34">
        <v>172</v>
      </c>
      <c r="K9279" s="34">
        <v>159</v>
      </c>
      <c r="L9279" s="34">
        <v>111</v>
      </c>
      <c r="M9279" s="34">
        <v>115</v>
      </c>
      <c r="N9279" s="34">
        <v>166</v>
      </c>
      <c r="O9279" s="34">
        <v>124</v>
      </c>
      <c r="P9279" s="34">
        <v>132</v>
      </c>
      <c r="Q9279" s="34">
        <v>199</v>
      </c>
      <c r="R9279" s="34">
        <v>206</v>
      </c>
      <c r="S9279" s="34">
        <v>170</v>
      </c>
      <c r="T9279" s="34">
        <v>164</v>
      </c>
      <c r="U9279" s="34">
        <v>119</v>
      </c>
      <c r="V9279" s="34">
        <v>148</v>
      </c>
      <c r="W9279" s="34">
        <v>195</v>
      </c>
      <c r="X9279" s="34">
        <v>206</v>
      </c>
      <c r="Y9279" s="34">
        <v>172</v>
      </c>
      <c r="Z9279" s="34">
        <v>221</v>
      </c>
      <c r="AA9279" s="34">
        <v>177</v>
      </c>
      <c r="AB9279" s="34">
        <v>157</v>
      </c>
      <c r="AC9279" s="34">
        <v>257</v>
      </c>
    </row>
    <row r="9280" spans="1:29" x14ac:dyDescent="0.2">
      <c r="A9280" s="34" t="s">
        <v>69773</v>
      </c>
      <c r="B9280" s="34">
        <v>70</v>
      </c>
      <c r="C9280" s="34">
        <v>78</v>
      </c>
      <c r="D9280" s="34">
        <v>71</v>
      </c>
      <c r="E9280" s="34">
        <v>84</v>
      </c>
      <c r="F9280" s="34">
        <v>75</v>
      </c>
      <c r="G9280" s="34">
        <v>73</v>
      </c>
      <c r="H9280" s="34">
        <v>60</v>
      </c>
      <c r="I9280" s="34">
        <v>75</v>
      </c>
      <c r="J9280" s="34">
        <v>62</v>
      </c>
      <c r="K9280" s="34">
        <v>83</v>
      </c>
      <c r="L9280" s="34">
        <v>46</v>
      </c>
      <c r="M9280" s="34">
        <v>70</v>
      </c>
      <c r="N9280" s="34">
        <v>65</v>
      </c>
      <c r="O9280" s="34">
        <v>50</v>
      </c>
      <c r="P9280" s="34">
        <v>54</v>
      </c>
      <c r="Q9280" s="34">
        <v>80</v>
      </c>
      <c r="R9280" s="34">
        <v>78</v>
      </c>
      <c r="S9280" s="34">
        <v>106</v>
      </c>
      <c r="T9280" s="34">
        <v>53</v>
      </c>
      <c r="U9280" s="34">
        <v>91</v>
      </c>
      <c r="V9280" s="34">
        <v>77</v>
      </c>
      <c r="W9280" s="34">
        <v>58</v>
      </c>
      <c r="X9280" s="34">
        <v>87</v>
      </c>
      <c r="Y9280" s="34">
        <v>80</v>
      </c>
      <c r="Z9280" s="34">
        <v>59</v>
      </c>
      <c r="AA9280" s="34">
        <v>135</v>
      </c>
      <c r="AB9280" s="34">
        <v>98</v>
      </c>
      <c r="AC9280" s="34">
        <v>127</v>
      </c>
    </row>
    <row r="9281" spans="1:29" x14ac:dyDescent="0.2">
      <c r="A9281" s="34" t="s">
        <v>69774</v>
      </c>
      <c r="B9281" s="34">
        <v>80</v>
      </c>
      <c r="C9281" s="34">
        <v>69</v>
      </c>
      <c r="D9281" s="34">
        <v>150</v>
      </c>
      <c r="E9281" s="34">
        <v>85</v>
      </c>
      <c r="F9281" s="34">
        <v>106</v>
      </c>
      <c r="G9281" s="34">
        <v>97</v>
      </c>
      <c r="H9281" s="34">
        <v>82</v>
      </c>
      <c r="I9281" s="34">
        <v>90</v>
      </c>
      <c r="J9281" s="34">
        <v>101</v>
      </c>
      <c r="K9281" s="34">
        <v>89</v>
      </c>
      <c r="L9281" s="34">
        <v>45</v>
      </c>
      <c r="M9281" s="34">
        <v>72</v>
      </c>
      <c r="N9281" s="34">
        <v>76</v>
      </c>
      <c r="O9281" s="34">
        <v>63</v>
      </c>
      <c r="P9281" s="34">
        <v>98</v>
      </c>
      <c r="Q9281" s="34">
        <v>98</v>
      </c>
      <c r="R9281" s="34">
        <v>144</v>
      </c>
      <c r="S9281" s="34">
        <v>94</v>
      </c>
      <c r="T9281" s="34">
        <v>74</v>
      </c>
      <c r="U9281" s="34">
        <v>61</v>
      </c>
      <c r="V9281" s="34">
        <v>99</v>
      </c>
      <c r="W9281" s="34">
        <v>107</v>
      </c>
      <c r="X9281" s="34">
        <v>124</v>
      </c>
      <c r="Y9281" s="34">
        <v>95</v>
      </c>
      <c r="Z9281" s="34">
        <v>98</v>
      </c>
      <c r="AA9281" s="34">
        <v>103</v>
      </c>
      <c r="AB9281" s="34">
        <v>104</v>
      </c>
      <c r="AC9281" s="34">
        <v>105</v>
      </c>
    </row>
    <row r="9282" spans="1:29" x14ac:dyDescent="0.2">
      <c r="A9282" s="34" t="s">
        <v>69775</v>
      </c>
      <c r="B9282" s="34">
        <v>48</v>
      </c>
      <c r="C9282" s="34">
        <v>74</v>
      </c>
      <c r="D9282" s="34">
        <v>87</v>
      </c>
      <c r="E9282" s="34">
        <v>79</v>
      </c>
      <c r="F9282" s="34">
        <v>85</v>
      </c>
      <c r="G9282" s="34">
        <v>82</v>
      </c>
      <c r="H9282" s="34">
        <v>49</v>
      </c>
      <c r="I9282" s="34">
        <v>74</v>
      </c>
      <c r="J9282" s="34">
        <v>66</v>
      </c>
      <c r="K9282" s="34">
        <v>72</v>
      </c>
      <c r="L9282" s="34">
        <v>56</v>
      </c>
      <c r="M9282" s="34">
        <v>81</v>
      </c>
      <c r="N9282" s="34">
        <v>54</v>
      </c>
      <c r="O9282" s="34">
        <v>56</v>
      </c>
      <c r="P9282" s="34">
        <v>90</v>
      </c>
      <c r="Q9282" s="34">
        <v>88</v>
      </c>
      <c r="R9282" s="34">
        <v>76</v>
      </c>
      <c r="S9282" s="34">
        <v>87</v>
      </c>
      <c r="T9282" s="34">
        <v>53</v>
      </c>
      <c r="U9282" s="34">
        <v>82</v>
      </c>
      <c r="V9282" s="34">
        <v>89</v>
      </c>
      <c r="W9282" s="34">
        <v>108</v>
      </c>
      <c r="X9282" s="34">
        <v>121</v>
      </c>
      <c r="Y9282" s="34">
        <v>88</v>
      </c>
      <c r="Z9282" s="34">
        <v>98</v>
      </c>
      <c r="AA9282" s="34">
        <v>84</v>
      </c>
      <c r="AB9282" s="34">
        <v>83</v>
      </c>
      <c r="AC9282" s="34">
        <v>121</v>
      </c>
    </row>
    <row r="9283" spans="1:29" x14ac:dyDescent="0.2">
      <c r="A9283" s="34" t="s">
        <v>69776</v>
      </c>
      <c r="B9283" s="34">
        <v>84</v>
      </c>
      <c r="C9283" s="34">
        <v>131</v>
      </c>
      <c r="D9283" s="34">
        <v>131</v>
      </c>
      <c r="E9283" s="34">
        <v>122</v>
      </c>
      <c r="F9283" s="34">
        <v>109</v>
      </c>
      <c r="G9283" s="34">
        <v>136</v>
      </c>
      <c r="H9283" s="34">
        <v>77</v>
      </c>
      <c r="I9283" s="34">
        <v>99</v>
      </c>
      <c r="J9283" s="34">
        <v>72</v>
      </c>
      <c r="K9283" s="34">
        <v>99</v>
      </c>
      <c r="L9283" s="34">
        <v>31</v>
      </c>
      <c r="M9283" s="34">
        <v>68</v>
      </c>
      <c r="N9283" s="34">
        <v>84</v>
      </c>
      <c r="O9283" s="34">
        <v>82</v>
      </c>
      <c r="P9283" s="34">
        <v>73</v>
      </c>
      <c r="Q9283" s="34">
        <v>111</v>
      </c>
      <c r="R9283" s="34">
        <v>71</v>
      </c>
      <c r="S9283" s="34">
        <v>180</v>
      </c>
      <c r="T9283" s="34">
        <v>39</v>
      </c>
      <c r="U9283" s="34">
        <v>56</v>
      </c>
      <c r="V9283" s="34">
        <v>83</v>
      </c>
      <c r="W9283" s="34">
        <v>99</v>
      </c>
      <c r="X9283" s="34">
        <v>110</v>
      </c>
      <c r="Y9283" s="34">
        <v>44</v>
      </c>
      <c r="Z9283" s="34">
        <v>115</v>
      </c>
      <c r="AA9283" s="34">
        <v>141</v>
      </c>
      <c r="AB9283" s="34">
        <v>78</v>
      </c>
      <c r="AC9283" s="34">
        <v>130</v>
      </c>
    </row>
    <row r="9284" spans="1:29" x14ac:dyDescent="0.2">
      <c r="A9284" s="34" t="s">
        <v>69777</v>
      </c>
      <c r="B9284" s="34">
        <v>35</v>
      </c>
      <c r="C9284" s="34">
        <v>7</v>
      </c>
      <c r="D9284" s="34">
        <v>20</v>
      </c>
      <c r="E9284" s="34">
        <v>17</v>
      </c>
      <c r="F9284" s="34">
        <v>21</v>
      </c>
      <c r="G9284" s="34">
        <v>33</v>
      </c>
      <c r="H9284" s="34">
        <v>25</v>
      </c>
      <c r="I9284" s="34">
        <v>24</v>
      </c>
      <c r="J9284" s="34">
        <v>7</v>
      </c>
      <c r="K9284" s="34">
        <v>18</v>
      </c>
      <c r="L9284" s="34">
        <v>11</v>
      </c>
      <c r="M9284" s="34">
        <v>11</v>
      </c>
      <c r="N9284" s="34">
        <v>17</v>
      </c>
      <c r="O9284" s="34">
        <v>14</v>
      </c>
      <c r="P9284" s="34">
        <v>15</v>
      </c>
      <c r="Q9284" s="34">
        <v>13</v>
      </c>
      <c r="R9284" s="34">
        <v>15</v>
      </c>
      <c r="S9284" s="34">
        <v>29</v>
      </c>
      <c r="T9284" s="34">
        <v>13</v>
      </c>
      <c r="U9284" s="34">
        <v>14</v>
      </c>
      <c r="V9284" s="34">
        <v>27</v>
      </c>
      <c r="W9284" s="34">
        <v>12</v>
      </c>
      <c r="X9284" s="34">
        <v>33</v>
      </c>
      <c r="Y9284" s="34">
        <v>18</v>
      </c>
      <c r="Z9284" s="34">
        <v>24</v>
      </c>
      <c r="AA9284" s="34">
        <v>13</v>
      </c>
      <c r="AB9284" s="34">
        <v>4</v>
      </c>
      <c r="AC9284" s="34">
        <v>29</v>
      </c>
    </row>
    <row r="9285" spans="1:29" x14ac:dyDescent="0.2">
      <c r="A9285" s="34" t="s">
        <v>69778</v>
      </c>
      <c r="B9285" s="34">
        <v>45</v>
      </c>
      <c r="C9285" s="34">
        <v>47</v>
      </c>
      <c r="D9285" s="34">
        <v>53</v>
      </c>
      <c r="E9285" s="34">
        <v>38</v>
      </c>
      <c r="F9285" s="34">
        <v>34</v>
      </c>
      <c r="G9285" s="34">
        <v>40</v>
      </c>
      <c r="H9285" s="34">
        <v>53</v>
      </c>
      <c r="I9285" s="34">
        <v>43</v>
      </c>
      <c r="J9285" s="34">
        <v>24</v>
      </c>
      <c r="K9285" s="34">
        <v>48</v>
      </c>
      <c r="L9285" s="34">
        <v>28</v>
      </c>
      <c r="M9285" s="34">
        <v>31</v>
      </c>
      <c r="N9285" s="34">
        <v>26</v>
      </c>
      <c r="O9285" s="34">
        <v>35</v>
      </c>
      <c r="P9285" s="34">
        <v>34</v>
      </c>
      <c r="Q9285" s="34">
        <v>50</v>
      </c>
      <c r="R9285" s="34">
        <v>44</v>
      </c>
      <c r="S9285" s="34">
        <v>63</v>
      </c>
      <c r="T9285" s="34">
        <v>28</v>
      </c>
      <c r="U9285" s="34">
        <v>23</v>
      </c>
      <c r="V9285" s="34">
        <v>51</v>
      </c>
      <c r="W9285" s="34">
        <v>37</v>
      </c>
      <c r="X9285" s="34">
        <v>48</v>
      </c>
      <c r="Y9285" s="34">
        <v>21</v>
      </c>
      <c r="Z9285" s="34">
        <v>44</v>
      </c>
      <c r="AA9285" s="34">
        <v>36</v>
      </c>
      <c r="AB9285" s="34">
        <v>37</v>
      </c>
      <c r="AC9285" s="34">
        <v>83</v>
      </c>
    </row>
    <row r="9286" spans="1:29" x14ac:dyDescent="0.2">
      <c r="A9286" s="34" t="s">
        <v>69779</v>
      </c>
      <c r="B9286" s="34">
        <v>47</v>
      </c>
      <c r="C9286" s="34">
        <v>55</v>
      </c>
      <c r="D9286" s="34">
        <v>39</v>
      </c>
      <c r="E9286" s="34">
        <v>54</v>
      </c>
      <c r="F9286" s="34">
        <v>44</v>
      </c>
      <c r="G9286" s="34">
        <v>33</v>
      </c>
      <c r="H9286" s="34">
        <v>32</v>
      </c>
      <c r="I9286" s="34">
        <v>39</v>
      </c>
      <c r="J9286" s="34">
        <v>23</v>
      </c>
      <c r="K9286" s="34">
        <v>43</v>
      </c>
      <c r="L9286" s="34">
        <v>20</v>
      </c>
      <c r="M9286" s="34">
        <v>36</v>
      </c>
      <c r="N9286" s="34">
        <v>43</v>
      </c>
      <c r="O9286" s="34">
        <v>27</v>
      </c>
      <c r="P9286" s="34">
        <v>31</v>
      </c>
      <c r="Q9286" s="34">
        <v>71</v>
      </c>
      <c r="R9286" s="34">
        <v>38</v>
      </c>
      <c r="S9286" s="34">
        <v>56</v>
      </c>
      <c r="T9286" s="34">
        <v>29</v>
      </c>
      <c r="U9286" s="34">
        <v>37</v>
      </c>
      <c r="V9286" s="34">
        <v>61</v>
      </c>
      <c r="W9286" s="34">
        <v>47</v>
      </c>
      <c r="X9286" s="34">
        <v>50</v>
      </c>
      <c r="Y9286" s="34">
        <v>28</v>
      </c>
      <c r="Z9286" s="34">
        <v>60</v>
      </c>
      <c r="AA9286" s="34">
        <v>47</v>
      </c>
      <c r="AB9286" s="34">
        <v>25</v>
      </c>
      <c r="AC9286" s="34">
        <v>68</v>
      </c>
    </row>
    <row r="9287" spans="1:29" x14ac:dyDescent="0.2">
      <c r="A9287" s="34" t="s">
        <v>69780</v>
      </c>
      <c r="B9287" s="34">
        <v>39</v>
      </c>
      <c r="C9287" s="34">
        <v>49</v>
      </c>
      <c r="D9287" s="34">
        <v>56</v>
      </c>
      <c r="E9287" s="34">
        <v>54</v>
      </c>
      <c r="F9287" s="34">
        <v>56</v>
      </c>
      <c r="G9287" s="34">
        <v>44</v>
      </c>
      <c r="H9287" s="34">
        <v>54</v>
      </c>
      <c r="I9287" s="34">
        <v>43</v>
      </c>
      <c r="J9287" s="34">
        <v>30</v>
      </c>
      <c r="K9287" s="34">
        <v>60</v>
      </c>
      <c r="L9287" s="34">
        <v>13</v>
      </c>
      <c r="M9287" s="34">
        <v>18</v>
      </c>
      <c r="N9287" s="34">
        <v>32</v>
      </c>
      <c r="O9287" s="34">
        <v>23</v>
      </c>
      <c r="P9287" s="34">
        <v>36</v>
      </c>
      <c r="Q9287" s="34">
        <v>31</v>
      </c>
      <c r="R9287" s="34">
        <v>36</v>
      </c>
      <c r="S9287" s="34">
        <v>54</v>
      </c>
      <c r="T9287" s="34">
        <v>13</v>
      </c>
      <c r="U9287" s="34">
        <v>32</v>
      </c>
      <c r="V9287" s="34">
        <v>50</v>
      </c>
      <c r="W9287" s="34">
        <v>22</v>
      </c>
      <c r="X9287" s="34">
        <v>31</v>
      </c>
      <c r="Y9287" s="34">
        <v>27</v>
      </c>
      <c r="Z9287" s="34">
        <v>61</v>
      </c>
      <c r="AA9287" s="34">
        <v>42</v>
      </c>
      <c r="AB9287" s="34">
        <v>22</v>
      </c>
      <c r="AC9287" s="34">
        <v>42</v>
      </c>
    </row>
    <row r="9288" spans="1:29" x14ac:dyDescent="0.2">
      <c r="A9288" s="34" t="s">
        <v>69781</v>
      </c>
      <c r="B9288" s="34">
        <v>115</v>
      </c>
      <c r="C9288" s="34">
        <v>112</v>
      </c>
      <c r="D9288" s="34">
        <v>130</v>
      </c>
      <c r="E9288" s="34">
        <v>128</v>
      </c>
      <c r="F9288" s="34">
        <v>129</v>
      </c>
      <c r="G9288" s="34">
        <v>95</v>
      </c>
      <c r="H9288" s="34">
        <v>144</v>
      </c>
      <c r="I9288" s="34">
        <v>85</v>
      </c>
      <c r="J9288" s="34">
        <v>125</v>
      </c>
      <c r="K9288" s="34">
        <v>112</v>
      </c>
      <c r="L9288" s="34">
        <v>126</v>
      </c>
      <c r="M9288" s="34">
        <v>105</v>
      </c>
      <c r="N9288" s="34">
        <v>101</v>
      </c>
      <c r="O9288" s="34">
        <v>96</v>
      </c>
      <c r="P9288" s="34">
        <v>108</v>
      </c>
      <c r="Q9288" s="34">
        <v>134</v>
      </c>
      <c r="R9288" s="34">
        <v>178</v>
      </c>
      <c r="S9288" s="34">
        <v>120</v>
      </c>
      <c r="T9288" s="34">
        <v>145</v>
      </c>
      <c r="U9288" s="34">
        <v>128</v>
      </c>
      <c r="V9288" s="34">
        <v>145</v>
      </c>
      <c r="W9288" s="34">
        <v>169</v>
      </c>
      <c r="X9288" s="34">
        <v>145</v>
      </c>
      <c r="Y9288" s="34">
        <v>124</v>
      </c>
      <c r="Z9288" s="34">
        <v>139</v>
      </c>
      <c r="AA9288" s="34">
        <v>128</v>
      </c>
      <c r="AB9288" s="34">
        <v>152</v>
      </c>
      <c r="AC9288" s="34">
        <v>187</v>
      </c>
    </row>
    <row r="9289" spans="1:29" x14ac:dyDescent="0.2">
      <c r="A9289" s="34" t="s">
        <v>69782</v>
      </c>
      <c r="B9289" s="34">
        <v>71</v>
      </c>
      <c r="C9289" s="34">
        <v>53</v>
      </c>
      <c r="D9289" s="34">
        <v>72</v>
      </c>
      <c r="E9289" s="34">
        <v>103</v>
      </c>
      <c r="F9289" s="34">
        <v>81</v>
      </c>
      <c r="G9289" s="34">
        <v>39</v>
      </c>
      <c r="H9289" s="34">
        <v>104</v>
      </c>
      <c r="I9289" s="34">
        <v>76</v>
      </c>
      <c r="J9289" s="34">
        <v>86</v>
      </c>
      <c r="K9289" s="34">
        <v>48</v>
      </c>
      <c r="L9289" s="34">
        <v>65</v>
      </c>
      <c r="M9289" s="34">
        <v>58</v>
      </c>
      <c r="N9289" s="34">
        <v>59</v>
      </c>
      <c r="O9289" s="34">
        <v>74</v>
      </c>
      <c r="P9289" s="34">
        <v>61</v>
      </c>
      <c r="Q9289" s="34">
        <v>83</v>
      </c>
      <c r="R9289" s="34">
        <v>114</v>
      </c>
      <c r="S9289" s="34">
        <v>82</v>
      </c>
      <c r="T9289" s="34">
        <v>73</v>
      </c>
      <c r="U9289" s="34">
        <v>65</v>
      </c>
      <c r="V9289" s="34">
        <v>61</v>
      </c>
      <c r="W9289" s="34">
        <v>81</v>
      </c>
      <c r="X9289" s="34">
        <v>103</v>
      </c>
      <c r="Y9289" s="34">
        <v>103</v>
      </c>
      <c r="Z9289" s="34">
        <v>122</v>
      </c>
      <c r="AA9289" s="34">
        <v>84</v>
      </c>
      <c r="AB9289" s="34">
        <v>97</v>
      </c>
      <c r="AC9289" s="34">
        <v>170</v>
      </c>
    </row>
    <row r="9290" spans="1:29" x14ac:dyDescent="0.2">
      <c r="A9290" s="34" t="s">
        <v>69783</v>
      </c>
      <c r="B9290" s="34">
        <v>48</v>
      </c>
      <c r="C9290" s="34">
        <v>54</v>
      </c>
      <c r="D9290" s="34">
        <v>44</v>
      </c>
      <c r="E9290" s="34">
        <v>43</v>
      </c>
      <c r="F9290" s="34">
        <v>41</v>
      </c>
      <c r="G9290" s="34">
        <v>50</v>
      </c>
      <c r="H9290" s="34">
        <v>42</v>
      </c>
      <c r="I9290" s="34">
        <v>31</v>
      </c>
      <c r="J9290" s="34">
        <v>25</v>
      </c>
      <c r="K9290" s="34">
        <v>49</v>
      </c>
      <c r="L9290" s="34">
        <v>20</v>
      </c>
      <c r="M9290" s="34">
        <v>40</v>
      </c>
      <c r="N9290" s="34">
        <v>33</v>
      </c>
      <c r="O9290" s="34">
        <v>38</v>
      </c>
      <c r="P9290" s="34">
        <v>42</v>
      </c>
      <c r="Q9290" s="34">
        <v>78</v>
      </c>
      <c r="R9290" s="34">
        <v>35</v>
      </c>
      <c r="S9290" s="34">
        <v>59</v>
      </c>
      <c r="T9290" s="34">
        <v>36</v>
      </c>
      <c r="U9290" s="34">
        <v>26</v>
      </c>
      <c r="V9290" s="34">
        <v>82</v>
      </c>
      <c r="W9290" s="34">
        <v>56</v>
      </c>
      <c r="X9290" s="34">
        <v>53</v>
      </c>
      <c r="Y9290" s="34">
        <v>25</v>
      </c>
      <c r="Z9290" s="34">
        <v>45</v>
      </c>
      <c r="AA9290" s="34">
        <v>75</v>
      </c>
      <c r="AB9290" s="34">
        <v>37</v>
      </c>
      <c r="AC9290" s="34">
        <v>84</v>
      </c>
    </row>
    <row r="9291" spans="1:29" x14ac:dyDescent="0.2">
      <c r="A9291" s="34" t="s">
        <v>69784</v>
      </c>
      <c r="B9291" s="34">
        <v>71</v>
      </c>
      <c r="C9291" s="34">
        <v>100</v>
      </c>
      <c r="D9291" s="34">
        <v>111</v>
      </c>
      <c r="E9291" s="34">
        <v>93</v>
      </c>
      <c r="F9291" s="34">
        <v>85</v>
      </c>
      <c r="G9291" s="34">
        <v>81</v>
      </c>
      <c r="H9291" s="34">
        <v>88</v>
      </c>
      <c r="I9291" s="34">
        <v>85</v>
      </c>
      <c r="J9291" s="34">
        <v>72</v>
      </c>
      <c r="K9291" s="34">
        <v>97</v>
      </c>
      <c r="L9291" s="34">
        <v>76</v>
      </c>
      <c r="M9291" s="34">
        <v>68</v>
      </c>
      <c r="N9291" s="34">
        <v>47</v>
      </c>
      <c r="O9291" s="34">
        <v>86</v>
      </c>
      <c r="P9291" s="34">
        <v>67</v>
      </c>
      <c r="Q9291" s="34">
        <v>101</v>
      </c>
      <c r="R9291" s="34">
        <v>112</v>
      </c>
      <c r="S9291" s="34">
        <v>135</v>
      </c>
      <c r="T9291" s="34">
        <v>73</v>
      </c>
      <c r="U9291" s="34">
        <v>76</v>
      </c>
      <c r="V9291" s="34">
        <v>95</v>
      </c>
      <c r="W9291" s="34">
        <v>127</v>
      </c>
      <c r="X9291" s="34">
        <v>124</v>
      </c>
      <c r="Y9291" s="34">
        <v>77</v>
      </c>
      <c r="Z9291" s="34">
        <v>130</v>
      </c>
      <c r="AA9291" s="34">
        <v>94</v>
      </c>
      <c r="AB9291" s="34">
        <v>88</v>
      </c>
      <c r="AC9291" s="34">
        <v>89</v>
      </c>
    </row>
    <row r="9292" spans="1:29" x14ac:dyDescent="0.2">
      <c r="A9292" s="34" t="s">
        <v>69785</v>
      </c>
      <c r="B9292" s="34">
        <v>112</v>
      </c>
      <c r="C9292" s="34">
        <v>165</v>
      </c>
      <c r="D9292" s="34">
        <v>267</v>
      </c>
      <c r="E9292" s="34">
        <v>213</v>
      </c>
      <c r="F9292" s="34">
        <v>189</v>
      </c>
      <c r="G9292" s="34">
        <v>171</v>
      </c>
      <c r="H9292" s="34">
        <v>142</v>
      </c>
      <c r="I9292" s="34">
        <v>149</v>
      </c>
      <c r="J9292" s="34">
        <v>129</v>
      </c>
      <c r="K9292" s="34">
        <v>160</v>
      </c>
      <c r="L9292" s="34">
        <v>81</v>
      </c>
      <c r="M9292" s="34">
        <v>130</v>
      </c>
      <c r="N9292" s="34">
        <v>162</v>
      </c>
      <c r="O9292" s="34">
        <v>127</v>
      </c>
      <c r="P9292" s="34">
        <v>153</v>
      </c>
      <c r="Q9292" s="34">
        <v>205</v>
      </c>
      <c r="R9292" s="34">
        <v>162</v>
      </c>
      <c r="S9292" s="34">
        <v>195</v>
      </c>
      <c r="T9292" s="34">
        <v>88</v>
      </c>
      <c r="U9292" s="34">
        <v>126</v>
      </c>
      <c r="V9292" s="34">
        <v>208</v>
      </c>
      <c r="W9292" s="34">
        <v>131</v>
      </c>
      <c r="X9292" s="34">
        <v>230</v>
      </c>
      <c r="Y9292" s="34">
        <v>146</v>
      </c>
      <c r="Z9292" s="34">
        <v>216</v>
      </c>
      <c r="AA9292" s="34">
        <v>212</v>
      </c>
      <c r="AB9292" s="34">
        <v>122</v>
      </c>
      <c r="AC9292" s="34">
        <v>278</v>
      </c>
    </row>
    <row r="9293" spans="1:29" x14ac:dyDescent="0.2">
      <c r="A9293" s="34" t="s">
        <v>69786</v>
      </c>
      <c r="B9293" s="34">
        <v>46</v>
      </c>
      <c r="C9293" s="34">
        <v>138</v>
      </c>
      <c r="D9293" s="34">
        <v>192</v>
      </c>
      <c r="E9293" s="34">
        <v>151</v>
      </c>
      <c r="F9293" s="34">
        <v>181</v>
      </c>
      <c r="G9293" s="34">
        <v>152</v>
      </c>
      <c r="H9293" s="34">
        <v>142</v>
      </c>
      <c r="I9293" s="34">
        <v>114</v>
      </c>
      <c r="J9293" s="34">
        <v>119</v>
      </c>
      <c r="K9293" s="34">
        <v>114</v>
      </c>
      <c r="L9293" s="34">
        <v>73</v>
      </c>
      <c r="M9293" s="34">
        <v>117</v>
      </c>
      <c r="N9293" s="34">
        <v>117</v>
      </c>
      <c r="O9293" s="34">
        <v>105</v>
      </c>
      <c r="P9293" s="34">
        <v>131</v>
      </c>
      <c r="Q9293" s="34">
        <v>148</v>
      </c>
      <c r="R9293" s="34">
        <v>123</v>
      </c>
      <c r="S9293" s="34">
        <v>138</v>
      </c>
      <c r="T9293" s="34">
        <v>78</v>
      </c>
      <c r="U9293" s="34">
        <v>109</v>
      </c>
      <c r="V9293" s="34">
        <v>144</v>
      </c>
      <c r="W9293" s="34">
        <v>126</v>
      </c>
      <c r="X9293" s="34">
        <v>162</v>
      </c>
      <c r="Y9293" s="34">
        <v>133</v>
      </c>
      <c r="Z9293" s="34">
        <v>168</v>
      </c>
      <c r="AA9293" s="34">
        <v>152</v>
      </c>
      <c r="AB9293" s="34">
        <v>117</v>
      </c>
      <c r="AC9293" s="34">
        <v>192</v>
      </c>
    </row>
    <row r="9294" spans="1:29" x14ac:dyDescent="0.2">
      <c r="A9294" s="34" t="s">
        <v>69787</v>
      </c>
      <c r="B9294" s="34">
        <v>66</v>
      </c>
      <c r="C9294" s="34">
        <v>96</v>
      </c>
      <c r="D9294" s="34">
        <v>111</v>
      </c>
      <c r="E9294" s="34">
        <v>75</v>
      </c>
      <c r="F9294" s="34">
        <v>109</v>
      </c>
      <c r="G9294" s="34">
        <v>82</v>
      </c>
      <c r="H9294" s="34">
        <v>105</v>
      </c>
      <c r="I9294" s="34">
        <v>83</v>
      </c>
      <c r="J9294" s="34">
        <v>71</v>
      </c>
      <c r="K9294" s="34">
        <v>118</v>
      </c>
      <c r="L9294" s="34">
        <v>42</v>
      </c>
      <c r="M9294" s="34">
        <v>92</v>
      </c>
      <c r="N9294" s="34">
        <v>90</v>
      </c>
      <c r="O9294" s="34">
        <v>63</v>
      </c>
      <c r="P9294" s="34">
        <v>61</v>
      </c>
      <c r="Q9294" s="34">
        <v>99</v>
      </c>
      <c r="R9294" s="34">
        <v>84</v>
      </c>
      <c r="S9294" s="34">
        <v>134</v>
      </c>
      <c r="T9294" s="34">
        <v>78</v>
      </c>
      <c r="U9294" s="34">
        <v>82</v>
      </c>
      <c r="V9294" s="34">
        <v>85</v>
      </c>
      <c r="W9294" s="34">
        <v>112</v>
      </c>
      <c r="X9294" s="34">
        <v>97</v>
      </c>
      <c r="Y9294" s="34">
        <v>90</v>
      </c>
      <c r="Z9294" s="34">
        <v>89</v>
      </c>
      <c r="AA9294" s="34">
        <v>115</v>
      </c>
      <c r="AB9294" s="34">
        <v>88</v>
      </c>
      <c r="AC9294" s="34">
        <v>137</v>
      </c>
    </row>
    <row r="9295" spans="1:29" x14ac:dyDescent="0.2">
      <c r="A9295" s="34" t="s">
        <v>69788</v>
      </c>
      <c r="B9295" s="34">
        <v>91</v>
      </c>
      <c r="C9295" s="34">
        <v>83</v>
      </c>
      <c r="D9295" s="34">
        <v>121</v>
      </c>
      <c r="E9295" s="34">
        <v>100</v>
      </c>
      <c r="F9295" s="34">
        <v>127</v>
      </c>
      <c r="G9295" s="34">
        <v>99</v>
      </c>
      <c r="H9295" s="34">
        <v>122</v>
      </c>
      <c r="I9295" s="34">
        <v>90</v>
      </c>
      <c r="J9295" s="34">
        <v>134</v>
      </c>
      <c r="K9295" s="34">
        <v>90</v>
      </c>
      <c r="L9295" s="34">
        <v>95</v>
      </c>
      <c r="M9295" s="34">
        <v>59</v>
      </c>
      <c r="N9295" s="34">
        <v>105</v>
      </c>
      <c r="O9295" s="34">
        <v>91</v>
      </c>
      <c r="P9295" s="34">
        <v>97</v>
      </c>
      <c r="Q9295" s="34">
        <v>144</v>
      </c>
      <c r="R9295" s="34">
        <v>146</v>
      </c>
      <c r="S9295" s="34">
        <v>99</v>
      </c>
      <c r="T9295" s="34">
        <v>139</v>
      </c>
      <c r="U9295" s="34">
        <v>100</v>
      </c>
      <c r="V9295" s="34">
        <v>183</v>
      </c>
      <c r="W9295" s="34">
        <v>112</v>
      </c>
      <c r="X9295" s="34">
        <v>144</v>
      </c>
      <c r="Y9295" s="34">
        <v>101</v>
      </c>
      <c r="Z9295" s="34">
        <v>125</v>
      </c>
      <c r="AA9295" s="34">
        <v>91</v>
      </c>
      <c r="AB9295" s="34">
        <v>150</v>
      </c>
      <c r="AC9295" s="34">
        <v>139</v>
      </c>
    </row>
    <row r="9296" spans="1:29" x14ac:dyDescent="0.2">
      <c r="A9296" s="34" t="s">
        <v>69789</v>
      </c>
      <c r="B9296" s="34">
        <v>60</v>
      </c>
      <c r="C9296" s="34">
        <v>46</v>
      </c>
      <c r="D9296" s="34">
        <v>54</v>
      </c>
      <c r="E9296" s="34">
        <v>76</v>
      </c>
      <c r="F9296" s="34">
        <v>58</v>
      </c>
      <c r="G9296" s="34">
        <v>37</v>
      </c>
      <c r="H9296" s="34">
        <v>33</v>
      </c>
      <c r="I9296" s="34">
        <v>43</v>
      </c>
      <c r="J9296" s="34">
        <v>33</v>
      </c>
      <c r="K9296" s="34">
        <v>47</v>
      </c>
      <c r="L9296" s="34">
        <v>26</v>
      </c>
      <c r="M9296" s="34">
        <v>43</v>
      </c>
      <c r="N9296" s="34">
        <v>41</v>
      </c>
      <c r="O9296" s="34">
        <v>37</v>
      </c>
      <c r="P9296" s="34">
        <v>29</v>
      </c>
      <c r="Q9296" s="34">
        <v>65</v>
      </c>
      <c r="R9296" s="34">
        <v>55</v>
      </c>
      <c r="S9296" s="34">
        <v>59</v>
      </c>
      <c r="T9296" s="34">
        <v>37</v>
      </c>
      <c r="U9296" s="34">
        <v>51</v>
      </c>
      <c r="V9296" s="34">
        <v>43</v>
      </c>
      <c r="W9296" s="34">
        <v>67</v>
      </c>
      <c r="X9296" s="34">
        <v>77</v>
      </c>
      <c r="Y9296" s="34">
        <v>57</v>
      </c>
      <c r="Z9296" s="34">
        <v>38</v>
      </c>
      <c r="AA9296" s="34">
        <v>81</v>
      </c>
      <c r="AB9296" s="34">
        <v>44</v>
      </c>
      <c r="AC9296" s="34">
        <v>58</v>
      </c>
    </row>
    <row r="9297" spans="1:29" x14ac:dyDescent="0.2">
      <c r="A9297" s="34" t="s">
        <v>69790</v>
      </c>
      <c r="B9297" s="34">
        <v>30</v>
      </c>
      <c r="C9297" s="34">
        <v>28</v>
      </c>
      <c r="D9297" s="34">
        <v>48</v>
      </c>
      <c r="E9297" s="34">
        <v>36</v>
      </c>
      <c r="F9297" s="34">
        <v>33</v>
      </c>
      <c r="G9297" s="34">
        <v>34</v>
      </c>
      <c r="H9297" s="34">
        <v>43</v>
      </c>
      <c r="I9297" s="34">
        <v>25</v>
      </c>
      <c r="J9297" s="34">
        <v>26</v>
      </c>
      <c r="K9297" s="34">
        <v>33</v>
      </c>
      <c r="L9297" s="34">
        <v>19</v>
      </c>
      <c r="M9297" s="34">
        <v>32</v>
      </c>
      <c r="N9297" s="34">
        <v>35</v>
      </c>
      <c r="O9297" s="34">
        <v>34</v>
      </c>
      <c r="P9297" s="34">
        <v>32</v>
      </c>
      <c r="Q9297" s="34">
        <v>29</v>
      </c>
      <c r="R9297" s="34">
        <v>38</v>
      </c>
      <c r="S9297" s="34">
        <v>22</v>
      </c>
      <c r="T9297" s="34">
        <v>32</v>
      </c>
      <c r="U9297" s="34">
        <v>28</v>
      </c>
      <c r="V9297" s="34">
        <v>26</v>
      </c>
      <c r="W9297" s="34">
        <v>41</v>
      </c>
      <c r="X9297" s="34">
        <v>49</v>
      </c>
      <c r="Y9297" s="34">
        <v>16</v>
      </c>
      <c r="Z9297" s="34">
        <v>42</v>
      </c>
      <c r="AA9297" s="34">
        <v>52</v>
      </c>
      <c r="AB9297" s="34">
        <v>36</v>
      </c>
      <c r="AC9297" s="34">
        <v>42</v>
      </c>
    </row>
    <row r="9298" spans="1:29" x14ac:dyDescent="0.2">
      <c r="A9298" s="34" t="s">
        <v>69791</v>
      </c>
      <c r="B9298" s="34">
        <v>98</v>
      </c>
      <c r="C9298" s="34">
        <v>145</v>
      </c>
      <c r="D9298" s="34">
        <v>208</v>
      </c>
      <c r="E9298" s="34">
        <v>129</v>
      </c>
      <c r="F9298" s="34">
        <v>106</v>
      </c>
      <c r="G9298" s="34">
        <v>103</v>
      </c>
      <c r="H9298" s="34">
        <v>95</v>
      </c>
      <c r="I9298" s="34">
        <v>82</v>
      </c>
      <c r="J9298" s="34">
        <v>74</v>
      </c>
      <c r="K9298" s="34">
        <v>89</v>
      </c>
      <c r="L9298" s="34">
        <v>50</v>
      </c>
      <c r="M9298" s="34">
        <v>113</v>
      </c>
      <c r="N9298" s="34">
        <v>110</v>
      </c>
      <c r="O9298" s="34">
        <v>73</v>
      </c>
      <c r="P9298" s="34">
        <v>83</v>
      </c>
      <c r="Q9298" s="34">
        <v>106</v>
      </c>
      <c r="R9298" s="34">
        <v>111</v>
      </c>
      <c r="S9298" s="34">
        <v>145</v>
      </c>
      <c r="T9298" s="34">
        <v>65</v>
      </c>
      <c r="U9298" s="34">
        <v>59</v>
      </c>
      <c r="V9298" s="34">
        <v>126</v>
      </c>
      <c r="W9298" s="34">
        <v>70</v>
      </c>
      <c r="X9298" s="34">
        <v>178</v>
      </c>
      <c r="Y9298" s="34">
        <v>52</v>
      </c>
      <c r="Z9298" s="34">
        <v>164</v>
      </c>
      <c r="AA9298" s="34">
        <v>133</v>
      </c>
      <c r="AB9298" s="34">
        <v>95</v>
      </c>
      <c r="AC9298" s="34">
        <v>200</v>
      </c>
    </row>
    <row r="9299" spans="1:29" x14ac:dyDescent="0.2">
      <c r="A9299" s="34" t="s">
        <v>69792</v>
      </c>
      <c r="B9299" s="34">
        <v>104</v>
      </c>
      <c r="C9299" s="34">
        <v>67</v>
      </c>
      <c r="D9299" s="34">
        <v>142</v>
      </c>
      <c r="E9299" s="34">
        <v>109</v>
      </c>
      <c r="F9299" s="34">
        <v>108</v>
      </c>
      <c r="G9299" s="34">
        <v>97</v>
      </c>
      <c r="H9299" s="34">
        <v>125</v>
      </c>
      <c r="I9299" s="34">
        <v>74</v>
      </c>
      <c r="J9299" s="34">
        <v>93</v>
      </c>
      <c r="K9299" s="34">
        <v>90</v>
      </c>
      <c r="L9299" s="34">
        <v>98</v>
      </c>
      <c r="M9299" s="34">
        <v>85</v>
      </c>
      <c r="N9299" s="34">
        <v>87</v>
      </c>
      <c r="O9299" s="34">
        <v>103</v>
      </c>
      <c r="P9299" s="34">
        <v>95</v>
      </c>
      <c r="Q9299" s="34">
        <v>113</v>
      </c>
      <c r="R9299" s="34">
        <v>112</v>
      </c>
      <c r="S9299" s="34">
        <v>101</v>
      </c>
      <c r="T9299" s="34">
        <v>112</v>
      </c>
      <c r="U9299" s="34">
        <v>86</v>
      </c>
      <c r="V9299" s="34">
        <v>136</v>
      </c>
      <c r="W9299" s="34">
        <v>128</v>
      </c>
      <c r="X9299" s="34">
        <v>144</v>
      </c>
      <c r="Y9299" s="34">
        <v>101</v>
      </c>
      <c r="Z9299" s="34">
        <v>97</v>
      </c>
      <c r="AA9299" s="34">
        <v>74</v>
      </c>
      <c r="AB9299" s="34">
        <v>147</v>
      </c>
      <c r="AC9299" s="34">
        <v>153</v>
      </c>
    </row>
    <row r="9300" spans="1:29" x14ac:dyDescent="0.2">
      <c r="A9300" s="34" t="s">
        <v>69793</v>
      </c>
      <c r="B9300" s="34">
        <v>98</v>
      </c>
      <c r="C9300" s="34">
        <v>72</v>
      </c>
      <c r="D9300" s="34">
        <v>146</v>
      </c>
      <c r="E9300" s="34">
        <v>114</v>
      </c>
      <c r="F9300" s="34">
        <v>103</v>
      </c>
      <c r="G9300" s="34">
        <v>127</v>
      </c>
      <c r="H9300" s="34">
        <v>126</v>
      </c>
      <c r="I9300" s="34">
        <v>103</v>
      </c>
      <c r="J9300" s="34">
        <v>77</v>
      </c>
      <c r="K9300" s="34">
        <v>105</v>
      </c>
      <c r="L9300" s="34">
        <v>84</v>
      </c>
      <c r="M9300" s="34">
        <v>89</v>
      </c>
      <c r="N9300" s="34">
        <v>81</v>
      </c>
      <c r="O9300" s="34">
        <v>67</v>
      </c>
      <c r="P9300" s="34">
        <v>105</v>
      </c>
      <c r="Q9300" s="34">
        <v>127</v>
      </c>
      <c r="R9300" s="34">
        <v>89</v>
      </c>
      <c r="S9300" s="34">
        <v>137</v>
      </c>
      <c r="T9300" s="34">
        <v>98</v>
      </c>
      <c r="U9300" s="34">
        <v>89</v>
      </c>
      <c r="V9300" s="34">
        <v>124</v>
      </c>
      <c r="W9300" s="34">
        <v>109</v>
      </c>
      <c r="X9300" s="34">
        <v>125</v>
      </c>
      <c r="Y9300" s="34">
        <v>113</v>
      </c>
      <c r="Z9300" s="34">
        <v>109</v>
      </c>
      <c r="AA9300" s="34">
        <v>130</v>
      </c>
      <c r="AB9300" s="34">
        <v>139</v>
      </c>
      <c r="AC9300" s="34">
        <v>175</v>
      </c>
    </row>
    <row r="9301" spans="1:29" x14ac:dyDescent="0.2">
      <c r="A9301" s="34" t="s">
        <v>69794</v>
      </c>
      <c r="B9301" s="34">
        <v>50</v>
      </c>
      <c r="C9301" s="34">
        <v>42</v>
      </c>
      <c r="D9301" s="34">
        <v>49</v>
      </c>
      <c r="E9301" s="34">
        <v>51</v>
      </c>
      <c r="F9301" s="34">
        <v>44</v>
      </c>
      <c r="G9301" s="34">
        <v>34</v>
      </c>
      <c r="H9301" s="34">
        <v>33</v>
      </c>
      <c r="I9301" s="34">
        <v>43</v>
      </c>
      <c r="J9301" s="34">
        <v>31</v>
      </c>
      <c r="K9301" s="34">
        <v>34</v>
      </c>
      <c r="L9301" s="34">
        <v>14</v>
      </c>
      <c r="M9301" s="34">
        <v>47</v>
      </c>
      <c r="N9301" s="34">
        <v>23</v>
      </c>
      <c r="O9301" s="34">
        <v>27</v>
      </c>
      <c r="P9301" s="34">
        <v>24</v>
      </c>
      <c r="Q9301" s="34">
        <v>43</v>
      </c>
      <c r="R9301" s="34">
        <v>44</v>
      </c>
      <c r="S9301" s="34">
        <v>78</v>
      </c>
      <c r="T9301" s="34">
        <v>21</v>
      </c>
      <c r="U9301" s="34">
        <v>38</v>
      </c>
      <c r="V9301" s="34">
        <v>54</v>
      </c>
      <c r="W9301" s="34">
        <v>51</v>
      </c>
      <c r="X9301" s="34">
        <v>58</v>
      </c>
      <c r="Y9301" s="34">
        <v>27</v>
      </c>
      <c r="Z9301" s="34">
        <v>69</v>
      </c>
      <c r="AA9301" s="34">
        <v>46</v>
      </c>
      <c r="AB9301" s="34">
        <v>46</v>
      </c>
      <c r="AC9301" s="34">
        <v>68</v>
      </c>
    </row>
    <row r="9302" spans="1:29" x14ac:dyDescent="0.2">
      <c r="A9302" s="34" t="s">
        <v>69795</v>
      </c>
      <c r="B9302" s="34">
        <v>37</v>
      </c>
      <c r="C9302" s="34">
        <v>47</v>
      </c>
      <c r="D9302" s="34">
        <v>68</v>
      </c>
      <c r="E9302" s="34">
        <v>69</v>
      </c>
      <c r="F9302" s="34">
        <v>71</v>
      </c>
      <c r="G9302" s="34">
        <v>40</v>
      </c>
      <c r="H9302" s="34">
        <v>50</v>
      </c>
      <c r="I9302" s="34">
        <v>52</v>
      </c>
      <c r="J9302" s="34">
        <v>53</v>
      </c>
      <c r="K9302" s="34">
        <v>55</v>
      </c>
      <c r="L9302" s="34">
        <v>44</v>
      </c>
      <c r="M9302" s="34">
        <v>47</v>
      </c>
      <c r="N9302" s="34">
        <v>76</v>
      </c>
      <c r="O9302" s="34">
        <v>46</v>
      </c>
      <c r="P9302" s="34">
        <v>58</v>
      </c>
      <c r="Q9302" s="34">
        <v>58</v>
      </c>
      <c r="R9302" s="34">
        <v>66</v>
      </c>
      <c r="S9302" s="34">
        <v>91</v>
      </c>
      <c r="T9302" s="34">
        <v>37</v>
      </c>
      <c r="U9302" s="34">
        <v>47</v>
      </c>
      <c r="V9302" s="34">
        <v>93</v>
      </c>
      <c r="W9302" s="34">
        <v>73</v>
      </c>
      <c r="X9302" s="34">
        <v>73</v>
      </c>
      <c r="Y9302" s="34">
        <v>57</v>
      </c>
      <c r="Z9302" s="34">
        <v>66</v>
      </c>
      <c r="AA9302" s="34">
        <v>112</v>
      </c>
      <c r="AB9302" s="34">
        <v>44</v>
      </c>
      <c r="AC9302" s="34">
        <v>127</v>
      </c>
    </row>
    <row r="9303" spans="1:29" x14ac:dyDescent="0.2">
      <c r="A9303" s="34" t="s">
        <v>69796</v>
      </c>
      <c r="B9303" s="34">
        <v>94</v>
      </c>
      <c r="C9303" s="34">
        <v>125</v>
      </c>
      <c r="D9303" s="34">
        <v>160</v>
      </c>
      <c r="E9303" s="34">
        <v>126</v>
      </c>
      <c r="F9303" s="34">
        <v>137</v>
      </c>
      <c r="G9303" s="34">
        <v>110</v>
      </c>
      <c r="H9303" s="34">
        <v>132</v>
      </c>
      <c r="I9303" s="34">
        <v>95</v>
      </c>
      <c r="J9303" s="34">
        <v>94</v>
      </c>
      <c r="K9303" s="34">
        <v>138</v>
      </c>
      <c r="L9303" s="34">
        <v>78</v>
      </c>
      <c r="M9303" s="34">
        <v>88</v>
      </c>
      <c r="N9303" s="34">
        <v>84</v>
      </c>
      <c r="O9303" s="34">
        <v>91</v>
      </c>
      <c r="P9303" s="34">
        <v>105</v>
      </c>
      <c r="Q9303" s="34">
        <v>131</v>
      </c>
      <c r="R9303" s="34">
        <v>150</v>
      </c>
      <c r="S9303" s="34">
        <v>158</v>
      </c>
      <c r="T9303" s="34">
        <v>92</v>
      </c>
      <c r="U9303" s="34">
        <v>74</v>
      </c>
      <c r="V9303" s="34">
        <v>170</v>
      </c>
      <c r="W9303" s="34">
        <v>130</v>
      </c>
      <c r="X9303" s="34">
        <v>181</v>
      </c>
      <c r="Y9303" s="34">
        <v>95</v>
      </c>
      <c r="Z9303" s="34">
        <v>151</v>
      </c>
      <c r="AA9303" s="34">
        <v>137</v>
      </c>
      <c r="AB9303" s="34">
        <v>128</v>
      </c>
      <c r="AC9303" s="34">
        <v>196</v>
      </c>
    </row>
    <row r="9304" spans="1:29" x14ac:dyDescent="0.2">
      <c r="A9304" s="34" t="s">
        <v>69797</v>
      </c>
      <c r="B9304" s="34">
        <v>44</v>
      </c>
      <c r="C9304" s="34">
        <v>55</v>
      </c>
      <c r="D9304" s="34">
        <v>94</v>
      </c>
      <c r="E9304" s="34">
        <v>76</v>
      </c>
      <c r="F9304" s="34">
        <v>62</v>
      </c>
      <c r="G9304" s="34">
        <v>65</v>
      </c>
      <c r="H9304" s="34">
        <v>51</v>
      </c>
      <c r="I9304" s="34">
        <v>67</v>
      </c>
      <c r="J9304" s="34">
        <v>48</v>
      </c>
      <c r="K9304" s="34">
        <v>67</v>
      </c>
      <c r="L9304" s="34">
        <v>19</v>
      </c>
      <c r="M9304" s="34">
        <v>49</v>
      </c>
      <c r="N9304" s="34">
        <v>48</v>
      </c>
      <c r="O9304" s="34">
        <v>61</v>
      </c>
      <c r="P9304" s="34">
        <v>48</v>
      </c>
      <c r="Q9304" s="34">
        <v>83</v>
      </c>
      <c r="R9304" s="34">
        <v>51</v>
      </c>
      <c r="S9304" s="34">
        <v>103</v>
      </c>
      <c r="T9304" s="34">
        <v>32</v>
      </c>
      <c r="U9304" s="34">
        <v>45</v>
      </c>
      <c r="V9304" s="34">
        <v>65</v>
      </c>
      <c r="W9304" s="34">
        <v>73</v>
      </c>
      <c r="X9304" s="34">
        <v>63</v>
      </c>
      <c r="Y9304" s="34">
        <v>25</v>
      </c>
      <c r="Z9304" s="34">
        <v>53</v>
      </c>
      <c r="AA9304" s="34">
        <v>97</v>
      </c>
      <c r="AB9304" s="34">
        <v>32</v>
      </c>
      <c r="AC9304" s="34">
        <v>138</v>
      </c>
    </row>
    <row r="9305" spans="1:29" x14ac:dyDescent="0.2">
      <c r="A9305" s="34" t="s">
        <v>69798</v>
      </c>
      <c r="B9305" s="34">
        <v>136</v>
      </c>
      <c r="C9305" s="34">
        <v>254</v>
      </c>
      <c r="D9305" s="34">
        <v>192</v>
      </c>
      <c r="E9305" s="34">
        <v>256</v>
      </c>
      <c r="F9305" s="34">
        <v>205</v>
      </c>
      <c r="G9305" s="34">
        <v>300</v>
      </c>
      <c r="H9305" s="34">
        <v>174</v>
      </c>
      <c r="I9305" s="34">
        <v>253</v>
      </c>
      <c r="J9305" s="34">
        <v>156</v>
      </c>
      <c r="K9305" s="34">
        <v>256</v>
      </c>
      <c r="L9305" s="34">
        <v>140</v>
      </c>
      <c r="M9305" s="34">
        <v>271</v>
      </c>
      <c r="N9305" s="34">
        <v>180</v>
      </c>
      <c r="O9305" s="34">
        <v>183</v>
      </c>
      <c r="P9305" s="34">
        <v>175</v>
      </c>
      <c r="Q9305" s="34">
        <v>298</v>
      </c>
      <c r="R9305" s="34">
        <v>231</v>
      </c>
      <c r="S9305" s="34">
        <v>296</v>
      </c>
      <c r="T9305" s="34">
        <v>156</v>
      </c>
      <c r="U9305" s="34">
        <v>218</v>
      </c>
      <c r="V9305" s="34">
        <v>212</v>
      </c>
      <c r="W9305" s="34">
        <v>222</v>
      </c>
      <c r="X9305" s="34">
        <v>212</v>
      </c>
      <c r="Y9305" s="34">
        <v>217</v>
      </c>
      <c r="Z9305" s="34">
        <v>200</v>
      </c>
      <c r="AA9305" s="34">
        <v>281</v>
      </c>
      <c r="AB9305" s="34">
        <v>212</v>
      </c>
      <c r="AC9305" s="34">
        <v>332</v>
      </c>
    </row>
    <row r="9306" spans="1:29" x14ac:dyDescent="0.2">
      <c r="A9306" s="34" t="s">
        <v>69799</v>
      </c>
      <c r="B9306" s="34">
        <v>99</v>
      </c>
      <c r="C9306" s="34">
        <v>128</v>
      </c>
      <c r="D9306" s="34">
        <v>188</v>
      </c>
      <c r="E9306" s="34">
        <v>195</v>
      </c>
      <c r="F9306" s="34">
        <v>137</v>
      </c>
      <c r="G9306" s="34">
        <v>174</v>
      </c>
      <c r="H9306" s="34">
        <v>128</v>
      </c>
      <c r="I9306" s="34">
        <v>112</v>
      </c>
      <c r="J9306" s="34">
        <v>120</v>
      </c>
      <c r="K9306" s="34">
        <v>191</v>
      </c>
      <c r="L9306" s="34">
        <v>66</v>
      </c>
      <c r="M9306" s="34">
        <v>125</v>
      </c>
      <c r="N9306" s="34">
        <v>116</v>
      </c>
      <c r="O9306" s="34">
        <v>115</v>
      </c>
      <c r="P9306" s="34">
        <v>94</v>
      </c>
      <c r="Q9306" s="34">
        <v>157</v>
      </c>
      <c r="R9306" s="34">
        <v>131</v>
      </c>
      <c r="S9306" s="34">
        <v>207</v>
      </c>
      <c r="T9306" s="34">
        <v>90</v>
      </c>
      <c r="U9306" s="34">
        <v>108</v>
      </c>
      <c r="V9306" s="34">
        <v>144</v>
      </c>
      <c r="W9306" s="34">
        <v>138</v>
      </c>
      <c r="X9306" s="34">
        <v>174</v>
      </c>
      <c r="Y9306" s="34">
        <v>127</v>
      </c>
      <c r="Z9306" s="34">
        <v>169</v>
      </c>
      <c r="AA9306" s="34">
        <v>164</v>
      </c>
      <c r="AB9306" s="34">
        <v>107</v>
      </c>
      <c r="AC9306" s="34">
        <v>292</v>
      </c>
    </row>
    <row r="9307" spans="1:29" x14ac:dyDescent="0.2">
      <c r="A9307" s="34" t="s">
        <v>69800</v>
      </c>
      <c r="B9307" s="34">
        <v>72</v>
      </c>
      <c r="C9307" s="34">
        <v>58</v>
      </c>
      <c r="D9307" s="34">
        <v>73</v>
      </c>
      <c r="E9307" s="34">
        <v>35</v>
      </c>
      <c r="F9307" s="34">
        <v>81</v>
      </c>
      <c r="G9307" s="34">
        <v>56</v>
      </c>
      <c r="H9307" s="34">
        <v>91</v>
      </c>
      <c r="I9307" s="34">
        <v>59</v>
      </c>
      <c r="J9307" s="34">
        <v>71</v>
      </c>
      <c r="K9307" s="34">
        <v>55</v>
      </c>
      <c r="L9307" s="34">
        <v>88</v>
      </c>
      <c r="M9307" s="34">
        <v>58</v>
      </c>
      <c r="N9307" s="34">
        <v>52</v>
      </c>
      <c r="O9307" s="34">
        <v>70</v>
      </c>
      <c r="P9307" s="34">
        <v>57</v>
      </c>
      <c r="Q9307" s="34">
        <v>81</v>
      </c>
      <c r="R9307" s="34">
        <v>90</v>
      </c>
      <c r="S9307" s="34">
        <v>49</v>
      </c>
      <c r="T9307" s="34">
        <v>84</v>
      </c>
      <c r="U9307" s="34">
        <v>82</v>
      </c>
      <c r="V9307" s="34">
        <v>80</v>
      </c>
      <c r="W9307" s="34">
        <v>114</v>
      </c>
      <c r="X9307" s="34">
        <v>101</v>
      </c>
      <c r="Y9307" s="34">
        <v>70</v>
      </c>
      <c r="Z9307" s="34">
        <v>101</v>
      </c>
      <c r="AA9307" s="34">
        <v>79</v>
      </c>
      <c r="AB9307" s="34">
        <v>107</v>
      </c>
      <c r="AC9307" s="34">
        <v>73</v>
      </c>
    </row>
    <row r="9308" spans="1:29" x14ac:dyDescent="0.2">
      <c r="A9308" s="34" t="s">
        <v>69801</v>
      </c>
      <c r="B9308" s="34">
        <v>66</v>
      </c>
      <c r="C9308" s="34">
        <v>71</v>
      </c>
      <c r="D9308" s="34">
        <v>86</v>
      </c>
      <c r="E9308" s="34">
        <v>61</v>
      </c>
      <c r="F9308" s="34">
        <v>73</v>
      </c>
      <c r="G9308" s="34">
        <v>80</v>
      </c>
      <c r="H9308" s="34">
        <v>31</v>
      </c>
      <c r="I9308" s="34">
        <v>65</v>
      </c>
      <c r="J9308" s="34">
        <v>58</v>
      </c>
      <c r="K9308" s="34">
        <v>60</v>
      </c>
      <c r="L9308" s="34">
        <v>34</v>
      </c>
      <c r="M9308" s="34">
        <v>46</v>
      </c>
      <c r="N9308" s="34">
        <v>53</v>
      </c>
      <c r="O9308" s="34">
        <v>51</v>
      </c>
      <c r="P9308" s="34">
        <v>36</v>
      </c>
      <c r="Q9308" s="34">
        <v>70</v>
      </c>
      <c r="R9308" s="34">
        <v>75</v>
      </c>
      <c r="S9308" s="34">
        <v>77</v>
      </c>
      <c r="T9308" s="34">
        <v>66</v>
      </c>
      <c r="U9308" s="34">
        <v>64</v>
      </c>
      <c r="V9308" s="34">
        <v>79</v>
      </c>
      <c r="W9308" s="34">
        <v>74</v>
      </c>
      <c r="X9308" s="34">
        <v>82</v>
      </c>
      <c r="Y9308" s="34">
        <v>67</v>
      </c>
      <c r="Z9308" s="34">
        <v>89</v>
      </c>
      <c r="AA9308" s="34">
        <v>91</v>
      </c>
      <c r="AB9308" s="34">
        <v>79</v>
      </c>
      <c r="AC9308" s="34">
        <v>98</v>
      </c>
    </row>
    <row r="9309" spans="1:29" x14ac:dyDescent="0.2">
      <c r="A9309" s="34" t="s">
        <v>69802</v>
      </c>
      <c r="B9309" s="34">
        <v>59</v>
      </c>
      <c r="C9309" s="34">
        <v>49</v>
      </c>
      <c r="D9309" s="34">
        <v>54</v>
      </c>
      <c r="E9309" s="34">
        <v>34</v>
      </c>
      <c r="F9309" s="34">
        <v>80</v>
      </c>
      <c r="G9309" s="34">
        <v>44</v>
      </c>
      <c r="H9309" s="34">
        <v>65</v>
      </c>
      <c r="I9309" s="34">
        <v>42</v>
      </c>
      <c r="J9309" s="34">
        <v>34</v>
      </c>
      <c r="K9309" s="34">
        <v>63</v>
      </c>
      <c r="L9309" s="34">
        <v>20</v>
      </c>
      <c r="M9309" s="34">
        <v>31</v>
      </c>
      <c r="N9309" s="34">
        <v>42</v>
      </c>
      <c r="O9309" s="34">
        <v>58</v>
      </c>
      <c r="P9309" s="34">
        <v>47</v>
      </c>
      <c r="Q9309" s="34">
        <v>40</v>
      </c>
      <c r="R9309" s="34">
        <v>50</v>
      </c>
      <c r="S9309" s="34">
        <v>56</v>
      </c>
      <c r="T9309" s="34">
        <v>20</v>
      </c>
      <c r="U9309" s="34">
        <v>31</v>
      </c>
      <c r="V9309" s="34">
        <v>58</v>
      </c>
      <c r="W9309" s="34">
        <v>32</v>
      </c>
      <c r="X9309" s="34">
        <v>65</v>
      </c>
      <c r="Y9309" s="34">
        <v>29</v>
      </c>
      <c r="Z9309" s="34">
        <v>37</v>
      </c>
      <c r="AA9309" s="34">
        <v>78</v>
      </c>
      <c r="AB9309" s="34">
        <v>43</v>
      </c>
      <c r="AC9309" s="34">
        <v>78</v>
      </c>
    </row>
    <row r="9310" spans="1:29" x14ac:dyDescent="0.2">
      <c r="A9310" s="34" t="s">
        <v>69803</v>
      </c>
      <c r="B9310" s="34">
        <v>33</v>
      </c>
      <c r="C9310" s="34">
        <v>39</v>
      </c>
      <c r="D9310" s="34">
        <v>46</v>
      </c>
      <c r="E9310" s="34">
        <v>57</v>
      </c>
      <c r="F9310" s="34">
        <v>90</v>
      </c>
      <c r="G9310" s="34">
        <v>34</v>
      </c>
      <c r="H9310" s="34">
        <v>47</v>
      </c>
      <c r="I9310" s="34">
        <v>26</v>
      </c>
      <c r="J9310" s="34">
        <v>44</v>
      </c>
      <c r="K9310" s="34">
        <v>66</v>
      </c>
      <c r="L9310" s="34">
        <v>35</v>
      </c>
      <c r="M9310" s="34">
        <v>38</v>
      </c>
      <c r="N9310" s="34">
        <v>44</v>
      </c>
      <c r="O9310" s="34">
        <v>25</v>
      </c>
      <c r="P9310" s="34">
        <v>55</v>
      </c>
      <c r="Q9310" s="34">
        <v>63</v>
      </c>
      <c r="R9310" s="34">
        <v>43</v>
      </c>
      <c r="S9310" s="34">
        <v>55</v>
      </c>
      <c r="T9310" s="34">
        <v>53</v>
      </c>
      <c r="U9310" s="34">
        <v>35</v>
      </c>
      <c r="V9310" s="34">
        <v>54</v>
      </c>
      <c r="W9310" s="34">
        <v>38</v>
      </c>
      <c r="X9310" s="34">
        <v>52</v>
      </c>
      <c r="Y9310" s="34">
        <v>33</v>
      </c>
      <c r="Z9310" s="34">
        <v>58</v>
      </c>
      <c r="AA9310" s="34">
        <v>35</v>
      </c>
      <c r="AB9310" s="34">
        <v>53</v>
      </c>
      <c r="AC9310" s="34">
        <v>73</v>
      </c>
    </row>
    <row r="9311" spans="1:29" x14ac:dyDescent="0.2">
      <c r="A9311" s="34" t="s">
        <v>69804</v>
      </c>
      <c r="B9311" s="34">
        <v>61</v>
      </c>
      <c r="C9311" s="34">
        <v>55</v>
      </c>
      <c r="D9311" s="34">
        <v>79</v>
      </c>
      <c r="E9311" s="34">
        <v>60</v>
      </c>
      <c r="F9311" s="34">
        <v>43</v>
      </c>
      <c r="G9311" s="34">
        <v>55</v>
      </c>
      <c r="H9311" s="34">
        <v>48</v>
      </c>
      <c r="I9311" s="34">
        <v>63</v>
      </c>
      <c r="J9311" s="34">
        <v>42</v>
      </c>
      <c r="K9311" s="34">
        <v>47</v>
      </c>
      <c r="L9311" s="34">
        <v>22</v>
      </c>
      <c r="M9311" s="34">
        <v>48</v>
      </c>
      <c r="N9311" s="34">
        <v>39</v>
      </c>
      <c r="O9311" s="34">
        <v>37</v>
      </c>
      <c r="P9311" s="34">
        <v>38</v>
      </c>
      <c r="Q9311" s="34">
        <v>57</v>
      </c>
      <c r="R9311" s="34">
        <v>40</v>
      </c>
      <c r="S9311" s="34">
        <v>79</v>
      </c>
      <c r="T9311" s="34">
        <v>47</v>
      </c>
      <c r="U9311" s="34">
        <v>47</v>
      </c>
      <c r="V9311" s="34">
        <v>44</v>
      </c>
      <c r="W9311" s="34">
        <v>64</v>
      </c>
      <c r="X9311" s="34">
        <v>58</v>
      </c>
      <c r="Y9311" s="34">
        <v>39</v>
      </c>
      <c r="Z9311" s="34">
        <v>73</v>
      </c>
      <c r="AA9311" s="34">
        <v>75</v>
      </c>
      <c r="AB9311" s="34">
        <v>58</v>
      </c>
      <c r="AC9311" s="34">
        <v>76</v>
      </c>
    </row>
    <row r="9312" spans="1:29" x14ac:dyDescent="0.2">
      <c r="A9312" s="34" t="s">
        <v>69805</v>
      </c>
      <c r="B9312" s="34">
        <v>116</v>
      </c>
      <c r="C9312" s="34">
        <v>97</v>
      </c>
      <c r="D9312" s="34">
        <v>174</v>
      </c>
      <c r="E9312" s="34">
        <v>145</v>
      </c>
      <c r="F9312" s="34">
        <v>204</v>
      </c>
      <c r="G9312" s="34">
        <v>113</v>
      </c>
      <c r="H9312" s="34">
        <v>163</v>
      </c>
      <c r="I9312" s="34">
        <v>121</v>
      </c>
      <c r="J9312" s="34">
        <v>155</v>
      </c>
      <c r="K9312" s="34">
        <v>140</v>
      </c>
      <c r="L9312" s="34">
        <v>131</v>
      </c>
      <c r="M9312" s="34">
        <v>73</v>
      </c>
      <c r="N9312" s="34">
        <v>147</v>
      </c>
      <c r="O9312" s="34">
        <v>114</v>
      </c>
      <c r="P9312" s="34">
        <v>145</v>
      </c>
      <c r="Q9312" s="34">
        <v>241</v>
      </c>
      <c r="R9312" s="34">
        <v>202</v>
      </c>
      <c r="S9312" s="34">
        <v>173</v>
      </c>
      <c r="T9312" s="34">
        <v>158</v>
      </c>
      <c r="U9312" s="34">
        <v>138</v>
      </c>
      <c r="V9312" s="34">
        <v>172</v>
      </c>
      <c r="W9312" s="34">
        <v>154</v>
      </c>
      <c r="X9312" s="34">
        <v>208</v>
      </c>
      <c r="Y9312" s="34">
        <v>186</v>
      </c>
      <c r="Z9312" s="34">
        <v>166</v>
      </c>
      <c r="AA9312" s="34">
        <v>204</v>
      </c>
      <c r="AB9312" s="34">
        <v>168</v>
      </c>
      <c r="AC9312" s="34">
        <v>260</v>
      </c>
    </row>
    <row r="9313" spans="1:29" x14ac:dyDescent="0.2">
      <c r="A9313" s="34" t="s">
        <v>69806</v>
      </c>
      <c r="B9313" s="34">
        <v>143</v>
      </c>
      <c r="C9313" s="34">
        <v>123</v>
      </c>
      <c r="D9313" s="34">
        <v>184</v>
      </c>
      <c r="E9313" s="34">
        <v>113</v>
      </c>
      <c r="F9313" s="34">
        <v>137</v>
      </c>
      <c r="G9313" s="34">
        <v>162</v>
      </c>
      <c r="H9313" s="34">
        <v>133</v>
      </c>
      <c r="I9313" s="34">
        <v>123</v>
      </c>
      <c r="J9313" s="34">
        <v>165</v>
      </c>
      <c r="K9313" s="34">
        <v>124</v>
      </c>
      <c r="L9313" s="34">
        <v>119</v>
      </c>
      <c r="M9313" s="34">
        <v>150</v>
      </c>
      <c r="N9313" s="34">
        <v>119</v>
      </c>
      <c r="O9313" s="34">
        <v>104</v>
      </c>
      <c r="P9313" s="34">
        <v>140</v>
      </c>
      <c r="Q9313" s="34">
        <v>242</v>
      </c>
      <c r="R9313" s="34">
        <v>214</v>
      </c>
      <c r="S9313" s="34">
        <v>206</v>
      </c>
      <c r="T9313" s="34">
        <v>187</v>
      </c>
      <c r="U9313" s="34">
        <v>122</v>
      </c>
      <c r="V9313" s="34">
        <v>192</v>
      </c>
      <c r="W9313" s="34">
        <v>224</v>
      </c>
      <c r="X9313" s="34">
        <v>232</v>
      </c>
      <c r="Y9313" s="34">
        <v>165</v>
      </c>
      <c r="Z9313" s="34">
        <v>133</v>
      </c>
      <c r="AA9313" s="34">
        <v>173</v>
      </c>
      <c r="AB9313" s="34">
        <v>301</v>
      </c>
      <c r="AC9313" s="34">
        <v>229</v>
      </c>
    </row>
    <row r="9314" spans="1:29" x14ac:dyDescent="0.2">
      <c r="A9314" s="34" t="s">
        <v>69807</v>
      </c>
      <c r="B9314" s="34">
        <v>50</v>
      </c>
      <c r="C9314" s="34">
        <v>66</v>
      </c>
      <c r="D9314" s="34">
        <v>104</v>
      </c>
      <c r="E9314" s="34">
        <v>112</v>
      </c>
      <c r="F9314" s="34">
        <v>84</v>
      </c>
      <c r="G9314" s="34">
        <v>111</v>
      </c>
      <c r="H9314" s="34">
        <v>77</v>
      </c>
      <c r="I9314" s="34">
        <v>93</v>
      </c>
      <c r="J9314" s="34">
        <v>56</v>
      </c>
      <c r="K9314" s="34">
        <v>101</v>
      </c>
      <c r="L9314" s="34">
        <v>29</v>
      </c>
      <c r="M9314" s="34">
        <v>82</v>
      </c>
      <c r="N9314" s="34">
        <v>66</v>
      </c>
      <c r="O9314" s="34">
        <v>65</v>
      </c>
      <c r="P9314" s="34">
        <v>64</v>
      </c>
      <c r="Q9314" s="34">
        <v>82</v>
      </c>
      <c r="R9314" s="34">
        <v>74</v>
      </c>
      <c r="S9314" s="34">
        <v>124</v>
      </c>
      <c r="T9314" s="34">
        <v>36</v>
      </c>
      <c r="U9314" s="34">
        <v>67</v>
      </c>
      <c r="V9314" s="34">
        <v>93</v>
      </c>
      <c r="W9314" s="34">
        <v>76</v>
      </c>
      <c r="X9314" s="34">
        <v>105</v>
      </c>
      <c r="Y9314" s="34">
        <v>80</v>
      </c>
      <c r="Z9314" s="34">
        <v>63</v>
      </c>
      <c r="AA9314" s="34">
        <v>97</v>
      </c>
      <c r="AB9314" s="34">
        <v>80</v>
      </c>
      <c r="AC9314" s="34">
        <v>116</v>
      </c>
    </row>
    <row r="9315" spans="1:29" x14ac:dyDescent="0.2">
      <c r="A9315" s="34" t="s">
        <v>69808</v>
      </c>
      <c r="B9315" s="34">
        <v>152</v>
      </c>
      <c r="C9315" s="34">
        <v>147</v>
      </c>
      <c r="D9315" s="34">
        <v>194</v>
      </c>
      <c r="E9315" s="34">
        <v>180</v>
      </c>
      <c r="F9315" s="34">
        <v>156</v>
      </c>
      <c r="G9315" s="34">
        <v>113</v>
      </c>
      <c r="H9315" s="34">
        <v>131</v>
      </c>
      <c r="I9315" s="34">
        <v>151</v>
      </c>
      <c r="J9315" s="34">
        <v>125</v>
      </c>
      <c r="K9315" s="34">
        <v>142</v>
      </c>
      <c r="L9315" s="34">
        <v>70</v>
      </c>
      <c r="M9315" s="34">
        <v>117</v>
      </c>
      <c r="N9315" s="34">
        <v>118</v>
      </c>
      <c r="O9315" s="34">
        <v>136</v>
      </c>
      <c r="P9315" s="34">
        <v>113</v>
      </c>
      <c r="Q9315" s="34">
        <v>137</v>
      </c>
      <c r="R9315" s="34">
        <v>137</v>
      </c>
      <c r="S9315" s="34">
        <v>202</v>
      </c>
      <c r="T9315" s="34">
        <v>74</v>
      </c>
      <c r="U9315" s="34">
        <v>96</v>
      </c>
      <c r="V9315" s="34">
        <v>132</v>
      </c>
      <c r="W9315" s="34">
        <v>104</v>
      </c>
      <c r="X9315" s="34">
        <v>184</v>
      </c>
      <c r="Y9315" s="34">
        <v>85</v>
      </c>
      <c r="Z9315" s="34">
        <v>183</v>
      </c>
      <c r="AA9315" s="34">
        <v>151</v>
      </c>
      <c r="AB9315" s="34">
        <v>129</v>
      </c>
      <c r="AC9315" s="34">
        <v>230</v>
      </c>
    </row>
    <row r="9316" spans="1:29" x14ac:dyDescent="0.2">
      <c r="A9316" s="34" t="s">
        <v>69809</v>
      </c>
      <c r="B9316" s="34">
        <v>137</v>
      </c>
      <c r="C9316" s="34">
        <v>91</v>
      </c>
      <c r="D9316" s="34">
        <v>116</v>
      </c>
      <c r="E9316" s="34">
        <v>63</v>
      </c>
      <c r="F9316" s="34">
        <v>124</v>
      </c>
      <c r="G9316" s="34">
        <v>73</v>
      </c>
      <c r="H9316" s="34">
        <v>133</v>
      </c>
      <c r="I9316" s="34">
        <v>75</v>
      </c>
      <c r="J9316" s="34">
        <v>108</v>
      </c>
      <c r="K9316" s="34">
        <v>63</v>
      </c>
      <c r="L9316" s="34">
        <v>100</v>
      </c>
      <c r="M9316" s="34">
        <v>79</v>
      </c>
      <c r="N9316" s="34">
        <v>100</v>
      </c>
      <c r="O9316" s="34">
        <v>81</v>
      </c>
      <c r="P9316" s="34">
        <v>79</v>
      </c>
      <c r="Q9316" s="34">
        <v>106</v>
      </c>
      <c r="R9316" s="34">
        <v>193</v>
      </c>
      <c r="S9316" s="34">
        <v>91</v>
      </c>
      <c r="T9316" s="34">
        <v>134</v>
      </c>
      <c r="U9316" s="34">
        <v>121</v>
      </c>
      <c r="V9316" s="34">
        <v>142</v>
      </c>
      <c r="W9316" s="34">
        <v>102</v>
      </c>
      <c r="X9316" s="34">
        <v>146</v>
      </c>
      <c r="Y9316" s="34">
        <v>121</v>
      </c>
      <c r="Z9316" s="34">
        <v>142</v>
      </c>
      <c r="AA9316" s="34">
        <v>127</v>
      </c>
      <c r="AB9316" s="34">
        <v>200</v>
      </c>
      <c r="AC9316" s="34">
        <v>152</v>
      </c>
    </row>
    <row r="9317" spans="1:29" x14ac:dyDescent="0.2">
      <c r="A9317" s="34" t="s">
        <v>69810</v>
      </c>
      <c r="B9317" s="34">
        <v>63</v>
      </c>
      <c r="C9317" s="34">
        <v>36</v>
      </c>
      <c r="D9317" s="34">
        <v>58</v>
      </c>
      <c r="E9317" s="34">
        <v>49</v>
      </c>
      <c r="F9317" s="34">
        <v>58</v>
      </c>
      <c r="G9317" s="34">
        <v>31</v>
      </c>
      <c r="H9317" s="34">
        <v>60</v>
      </c>
      <c r="I9317" s="34">
        <v>56</v>
      </c>
      <c r="J9317" s="34">
        <v>35</v>
      </c>
      <c r="K9317" s="34">
        <v>55</v>
      </c>
      <c r="L9317" s="34">
        <v>44</v>
      </c>
      <c r="M9317" s="34">
        <v>66</v>
      </c>
      <c r="N9317" s="34">
        <v>25</v>
      </c>
      <c r="O9317" s="34">
        <v>42</v>
      </c>
      <c r="P9317" s="34">
        <v>46</v>
      </c>
      <c r="Q9317" s="34">
        <v>66</v>
      </c>
      <c r="R9317" s="34">
        <v>74</v>
      </c>
      <c r="S9317" s="34">
        <v>72</v>
      </c>
      <c r="T9317" s="34">
        <v>71</v>
      </c>
      <c r="U9317" s="34">
        <v>43</v>
      </c>
      <c r="V9317" s="34">
        <v>61</v>
      </c>
      <c r="W9317" s="34">
        <v>54</v>
      </c>
      <c r="X9317" s="34">
        <v>67</v>
      </c>
      <c r="Y9317" s="34">
        <v>46</v>
      </c>
      <c r="Z9317" s="34">
        <v>62</v>
      </c>
      <c r="AA9317" s="34">
        <v>59</v>
      </c>
      <c r="AB9317" s="34">
        <v>73</v>
      </c>
      <c r="AC9317" s="34">
        <v>85</v>
      </c>
    </row>
    <row r="9318" spans="1:29" x14ac:dyDescent="0.2">
      <c r="A9318" s="34" t="s">
        <v>69811</v>
      </c>
      <c r="B9318" s="34">
        <v>86</v>
      </c>
      <c r="C9318" s="34">
        <v>94</v>
      </c>
      <c r="D9318" s="34">
        <v>114</v>
      </c>
      <c r="E9318" s="34">
        <v>99</v>
      </c>
      <c r="F9318" s="34">
        <v>87</v>
      </c>
      <c r="G9318" s="34">
        <v>118</v>
      </c>
      <c r="H9318" s="34">
        <v>79</v>
      </c>
      <c r="I9318" s="34">
        <v>104</v>
      </c>
      <c r="J9318" s="34">
        <v>94</v>
      </c>
      <c r="K9318" s="34">
        <v>97</v>
      </c>
      <c r="L9318" s="34">
        <v>70</v>
      </c>
      <c r="M9318" s="34">
        <v>104</v>
      </c>
      <c r="N9318" s="34">
        <v>77</v>
      </c>
      <c r="O9318" s="34">
        <v>79</v>
      </c>
      <c r="P9318" s="34">
        <v>76</v>
      </c>
      <c r="Q9318" s="34">
        <v>104</v>
      </c>
      <c r="R9318" s="34">
        <v>93</v>
      </c>
      <c r="S9318" s="34">
        <v>126</v>
      </c>
      <c r="T9318" s="34">
        <v>89</v>
      </c>
      <c r="U9318" s="34">
        <v>78</v>
      </c>
      <c r="V9318" s="34">
        <v>117</v>
      </c>
      <c r="W9318" s="34">
        <v>104</v>
      </c>
      <c r="X9318" s="34">
        <v>114</v>
      </c>
      <c r="Y9318" s="34">
        <v>103</v>
      </c>
      <c r="Z9318" s="34">
        <v>98</v>
      </c>
      <c r="AA9318" s="34">
        <v>149</v>
      </c>
      <c r="AB9318" s="34">
        <v>122</v>
      </c>
      <c r="AC9318" s="34">
        <v>203</v>
      </c>
    </row>
    <row r="9319" spans="1:29" x14ac:dyDescent="0.2">
      <c r="A9319" s="34" t="s">
        <v>69812</v>
      </c>
      <c r="B9319" s="34">
        <v>24</v>
      </c>
      <c r="C9319" s="34">
        <v>27</v>
      </c>
      <c r="D9319" s="34">
        <v>47</v>
      </c>
      <c r="E9319" s="34">
        <v>43</v>
      </c>
      <c r="F9319" s="34">
        <v>29</v>
      </c>
      <c r="G9319" s="34">
        <v>35</v>
      </c>
      <c r="H9319" s="34">
        <v>25</v>
      </c>
      <c r="I9319" s="34">
        <v>33</v>
      </c>
      <c r="J9319" s="34">
        <v>31</v>
      </c>
      <c r="K9319" s="34">
        <v>41</v>
      </c>
      <c r="L9319" s="34">
        <v>15</v>
      </c>
      <c r="M9319" s="34">
        <v>30</v>
      </c>
      <c r="N9319" s="34">
        <v>27</v>
      </c>
      <c r="O9319" s="34">
        <v>29</v>
      </c>
      <c r="P9319" s="34">
        <v>38</v>
      </c>
      <c r="Q9319" s="34">
        <v>52</v>
      </c>
      <c r="R9319" s="34">
        <v>45</v>
      </c>
      <c r="S9319" s="34">
        <v>63</v>
      </c>
      <c r="T9319" s="34">
        <v>25</v>
      </c>
      <c r="U9319" s="34">
        <v>35</v>
      </c>
      <c r="V9319" s="34">
        <v>33</v>
      </c>
      <c r="W9319" s="34">
        <v>27</v>
      </c>
      <c r="X9319" s="34">
        <v>52</v>
      </c>
      <c r="Y9319" s="34">
        <v>25</v>
      </c>
      <c r="Z9319" s="34">
        <v>68</v>
      </c>
      <c r="AA9319" s="34">
        <v>43</v>
      </c>
      <c r="AB9319" s="34">
        <v>46</v>
      </c>
      <c r="AC9319" s="34">
        <v>56</v>
      </c>
    </row>
    <row r="9320" spans="1:29" x14ac:dyDescent="0.2">
      <c r="A9320" s="34" t="s">
        <v>69813</v>
      </c>
      <c r="B9320" s="34">
        <v>87</v>
      </c>
      <c r="C9320" s="34">
        <v>135</v>
      </c>
      <c r="D9320" s="34">
        <v>161</v>
      </c>
      <c r="E9320" s="34">
        <v>129</v>
      </c>
      <c r="F9320" s="34">
        <v>156</v>
      </c>
      <c r="G9320" s="34">
        <v>112</v>
      </c>
      <c r="H9320" s="34">
        <v>95</v>
      </c>
      <c r="I9320" s="34">
        <v>120</v>
      </c>
      <c r="J9320" s="34">
        <v>114</v>
      </c>
      <c r="K9320" s="34">
        <v>147</v>
      </c>
      <c r="L9320" s="34">
        <v>88</v>
      </c>
      <c r="M9320" s="34">
        <v>86</v>
      </c>
      <c r="N9320" s="34">
        <v>102</v>
      </c>
      <c r="O9320" s="34">
        <v>97</v>
      </c>
      <c r="P9320" s="34">
        <v>100</v>
      </c>
      <c r="Q9320" s="34">
        <v>134</v>
      </c>
      <c r="R9320" s="34">
        <v>131</v>
      </c>
      <c r="S9320" s="34">
        <v>208</v>
      </c>
      <c r="T9320" s="34">
        <v>93</v>
      </c>
      <c r="U9320" s="34">
        <v>125</v>
      </c>
      <c r="V9320" s="34">
        <v>176</v>
      </c>
      <c r="W9320" s="34">
        <v>146</v>
      </c>
      <c r="X9320" s="34">
        <v>156</v>
      </c>
      <c r="Y9320" s="34">
        <v>114</v>
      </c>
      <c r="Z9320" s="34">
        <v>153</v>
      </c>
      <c r="AA9320" s="34">
        <v>170</v>
      </c>
      <c r="AB9320" s="34">
        <v>123</v>
      </c>
      <c r="AC9320" s="34">
        <v>186</v>
      </c>
    </row>
    <row r="9321" spans="1:29" x14ac:dyDescent="0.2">
      <c r="A9321" s="34" t="s">
        <v>69814</v>
      </c>
      <c r="B9321" s="34">
        <v>41</v>
      </c>
      <c r="C9321" s="34">
        <v>85</v>
      </c>
      <c r="D9321" s="34">
        <v>74</v>
      </c>
      <c r="E9321" s="34">
        <v>88</v>
      </c>
      <c r="F9321" s="34">
        <v>44</v>
      </c>
      <c r="G9321" s="34">
        <v>62</v>
      </c>
      <c r="H9321" s="34">
        <v>23</v>
      </c>
      <c r="I9321" s="34">
        <v>55</v>
      </c>
      <c r="J9321" s="34">
        <v>19</v>
      </c>
      <c r="K9321" s="34">
        <v>74</v>
      </c>
      <c r="L9321" s="34">
        <v>12</v>
      </c>
      <c r="M9321" s="34">
        <v>44</v>
      </c>
      <c r="N9321" s="34">
        <v>40</v>
      </c>
      <c r="O9321" s="34">
        <v>64</v>
      </c>
      <c r="P9321" s="34">
        <v>27</v>
      </c>
      <c r="Q9321" s="34">
        <v>43</v>
      </c>
      <c r="R9321" s="34">
        <v>26</v>
      </c>
      <c r="S9321" s="34">
        <v>71</v>
      </c>
      <c r="T9321" s="34">
        <v>17</v>
      </c>
      <c r="U9321" s="34">
        <v>44</v>
      </c>
      <c r="V9321" s="34">
        <v>26</v>
      </c>
      <c r="W9321" s="34">
        <v>38</v>
      </c>
      <c r="X9321" s="34">
        <v>65</v>
      </c>
      <c r="Y9321" s="34">
        <v>34</v>
      </c>
      <c r="Z9321" s="34">
        <v>68</v>
      </c>
      <c r="AA9321" s="34">
        <v>69</v>
      </c>
      <c r="AB9321" s="34">
        <v>22</v>
      </c>
      <c r="AC9321" s="34">
        <v>98</v>
      </c>
    </row>
    <row r="9322" spans="1:29" x14ac:dyDescent="0.2">
      <c r="A9322" s="34" t="s">
        <v>69815</v>
      </c>
      <c r="B9322" s="34">
        <v>38</v>
      </c>
      <c r="C9322" s="34">
        <v>55</v>
      </c>
      <c r="D9322" s="34">
        <v>113</v>
      </c>
      <c r="E9322" s="34">
        <v>79</v>
      </c>
      <c r="F9322" s="34">
        <v>60</v>
      </c>
      <c r="G9322" s="34">
        <v>101</v>
      </c>
      <c r="H9322" s="34">
        <v>68</v>
      </c>
      <c r="I9322" s="34">
        <v>46</v>
      </c>
      <c r="J9322" s="34">
        <v>71</v>
      </c>
      <c r="K9322" s="34">
        <v>56</v>
      </c>
      <c r="L9322" s="34">
        <v>16</v>
      </c>
      <c r="M9322" s="34">
        <v>41</v>
      </c>
      <c r="N9322" s="34">
        <v>50</v>
      </c>
      <c r="O9322" s="34">
        <v>46</v>
      </c>
      <c r="P9322" s="34">
        <v>55</v>
      </c>
      <c r="Q9322" s="34">
        <v>55</v>
      </c>
      <c r="R9322" s="34">
        <v>54</v>
      </c>
      <c r="S9322" s="34">
        <v>96</v>
      </c>
      <c r="T9322" s="34">
        <v>26</v>
      </c>
      <c r="U9322" s="34">
        <v>44</v>
      </c>
      <c r="V9322" s="34">
        <v>75</v>
      </c>
      <c r="W9322" s="34">
        <v>46</v>
      </c>
      <c r="X9322" s="34">
        <v>98</v>
      </c>
      <c r="Y9322" s="34">
        <v>47</v>
      </c>
      <c r="Z9322" s="34">
        <v>107</v>
      </c>
      <c r="AA9322" s="34">
        <v>79</v>
      </c>
      <c r="AB9322" s="34">
        <v>46</v>
      </c>
      <c r="AC9322" s="34">
        <v>108</v>
      </c>
    </row>
    <row r="9323" spans="1:29" x14ac:dyDescent="0.2">
      <c r="A9323" s="34" t="s">
        <v>69816</v>
      </c>
      <c r="B9323" s="34">
        <v>164</v>
      </c>
      <c r="C9323" s="34">
        <v>116</v>
      </c>
      <c r="D9323" s="34">
        <v>177</v>
      </c>
      <c r="E9323" s="34">
        <v>193</v>
      </c>
      <c r="F9323" s="34">
        <v>215</v>
      </c>
      <c r="G9323" s="34">
        <v>157</v>
      </c>
      <c r="H9323" s="34">
        <v>204</v>
      </c>
      <c r="I9323" s="34">
        <v>137</v>
      </c>
      <c r="J9323" s="34">
        <v>206</v>
      </c>
      <c r="K9323" s="34">
        <v>157</v>
      </c>
      <c r="L9323" s="34">
        <v>174</v>
      </c>
      <c r="M9323" s="34">
        <v>144</v>
      </c>
      <c r="N9323" s="34">
        <v>167</v>
      </c>
      <c r="O9323" s="34">
        <v>117</v>
      </c>
      <c r="P9323" s="34">
        <v>170</v>
      </c>
      <c r="Q9323" s="34">
        <v>215</v>
      </c>
      <c r="R9323" s="34">
        <v>250</v>
      </c>
      <c r="S9323" s="34">
        <v>169</v>
      </c>
      <c r="T9323" s="34">
        <v>198</v>
      </c>
      <c r="U9323" s="34">
        <v>182</v>
      </c>
      <c r="V9323" s="34">
        <v>185</v>
      </c>
      <c r="W9323" s="34">
        <v>250</v>
      </c>
      <c r="X9323" s="34">
        <v>244</v>
      </c>
      <c r="Y9323" s="34">
        <v>187</v>
      </c>
      <c r="Z9323" s="34">
        <v>150</v>
      </c>
      <c r="AA9323" s="34">
        <v>210</v>
      </c>
      <c r="AB9323" s="34">
        <v>290</v>
      </c>
      <c r="AC9323" s="34">
        <v>281</v>
      </c>
    </row>
    <row r="9324" spans="1:29" x14ac:dyDescent="0.2">
      <c r="A9324" s="34" t="s">
        <v>69817</v>
      </c>
      <c r="B9324" s="34">
        <v>246</v>
      </c>
      <c r="C9324" s="34">
        <v>289</v>
      </c>
      <c r="D9324" s="34">
        <v>462</v>
      </c>
      <c r="E9324" s="34">
        <v>318</v>
      </c>
      <c r="F9324" s="34">
        <v>383</v>
      </c>
      <c r="G9324" s="34">
        <v>278</v>
      </c>
      <c r="H9324" s="34">
        <v>294</v>
      </c>
      <c r="I9324" s="34">
        <v>268</v>
      </c>
      <c r="J9324" s="34">
        <v>291</v>
      </c>
      <c r="K9324" s="34">
        <v>313</v>
      </c>
      <c r="L9324" s="34">
        <v>209</v>
      </c>
      <c r="M9324" s="34">
        <v>292</v>
      </c>
      <c r="N9324" s="34">
        <v>278</v>
      </c>
      <c r="O9324" s="34">
        <v>246</v>
      </c>
      <c r="P9324" s="34">
        <v>286</v>
      </c>
      <c r="Q9324" s="34">
        <v>366</v>
      </c>
      <c r="R9324" s="34">
        <v>363</v>
      </c>
      <c r="S9324" s="34">
        <v>376</v>
      </c>
      <c r="T9324" s="34">
        <v>277</v>
      </c>
      <c r="U9324" s="34">
        <v>283</v>
      </c>
      <c r="V9324" s="34">
        <v>415</v>
      </c>
      <c r="W9324" s="34">
        <v>303</v>
      </c>
      <c r="X9324" s="34">
        <v>479</v>
      </c>
      <c r="Y9324" s="34">
        <v>264</v>
      </c>
      <c r="Z9324" s="34">
        <v>520</v>
      </c>
      <c r="AA9324" s="34">
        <v>468</v>
      </c>
      <c r="AB9324" s="34">
        <v>314</v>
      </c>
      <c r="AC9324" s="34">
        <v>464</v>
      </c>
    </row>
    <row r="9325" spans="1:29" x14ac:dyDescent="0.2">
      <c r="A9325" s="34" t="s">
        <v>69818</v>
      </c>
      <c r="B9325" s="34">
        <v>164</v>
      </c>
      <c r="C9325" s="34">
        <v>251</v>
      </c>
      <c r="D9325" s="34">
        <v>188</v>
      </c>
      <c r="E9325" s="34">
        <v>242</v>
      </c>
      <c r="F9325" s="34">
        <v>203</v>
      </c>
      <c r="G9325" s="34">
        <v>244</v>
      </c>
      <c r="H9325" s="34">
        <v>182</v>
      </c>
      <c r="I9325" s="34">
        <v>209</v>
      </c>
      <c r="J9325" s="34">
        <v>201</v>
      </c>
      <c r="K9325" s="34">
        <v>258</v>
      </c>
      <c r="L9325" s="34">
        <v>230</v>
      </c>
      <c r="M9325" s="34">
        <v>177</v>
      </c>
      <c r="N9325" s="34">
        <v>179</v>
      </c>
      <c r="O9325" s="34">
        <v>196</v>
      </c>
      <c r="P9325" s="34">
        <v>192</v>
      </c>
      <c r="Q9325" s="34">
        <v>291</v>
      </c>
      <c r="R9325" s="34">
        <v>278</v>
      </c>
      <c r="S9325" s="34">
        <v>236</v>
      </c>
      <c r="T9325" s="34">
        <v>282</v>
      </c>
      <c r="U9325" s="34">
        <v>244</v>
      </c>
      <c r="V9325" s="34">
        <v>198</v>
      </c>
      <c r="W9325" s="34">
        <v>284</v>
      </c>
      <c r="X9325" s="34">
        <v>250</v>
      </c>
      <c r="Y9325" s="34">
        <v>301</v>
      </c>
      <c r="Z9325" s="34">
        <v>216</v>
      </c>
      <c r="AA9325" s="34">
        <v>358</v>
      </c>
      <c r="AB9325" s="34">
        <v>295</v>
      </c>
      <c r="AC9325" s="34">
        <v>409</v>
      </c>
    </row>
    <row r="9326" spans="1:29" x14ac:dyDescent="0.2">
      <c r="A9326" s="34" t="s">
        <v>69819</v>
      </c>
      <c r="B9326" s="34">
        <v>32</v>
      </c>
      <c r="C9326" s="34">
        <v>46</v>
      </c>
      <c r="D9326" s="34">
        <v>75</v>
      </c>
      <c r="E9326" s="34">
        <v>41</v>
      </c>
      <c r="F9326" s="34">
        <v>37</v>
      </c>
      <c r="G9326" s="34">
        <v>48</v>
      </c>
      <c r="H9326" s="34">
        <v>40</v>
      </c>
      <c r="I9326" s="34">
        <v>27</v>
      </c>
      <c r="J9326" s="34">
        <v>31</v>
      </c>
      <c r="K9326" s="34">
        <v>43</v>
      </c>
      <c r="L9326" s="34">
        <v>16</v>
      </c>
      <c r="M9326" s="34">
        <v>28</v>
      </c>
      <c r="N9326" s="34">
        <v>26</v>
      </c>
      <c r="O9326" s="34">
        <v>47</v>
      </c>
      <c r="P9326" s="34">
        <v>32</v>
      </c>
      <c r="Q9326" s="34">
        <v>40</v>
      </c>
      <c r="R9326" s="34">
        <v>49</v>
      </c>
      <c r="S9326" s="34">
        <v>44</v>
      </c>
      <c r="T9326" s="34">
        <v>33</v>
      </c>
      <c r="U9326" s="34">
        <v>32</v>
      </c>
      <c r="V9326" s="34">
        <v>49</v>
      </c>
      <c r="W9326" s="34">
        <v>16</v>
      </c>
      <c r="X9326" s="34">
        <v>71</v>
      </c>
      <c r="Y9326" s="34">
        <v>30</v>
      </c>
      <c r="Z9326" s="34">
        <v>57</v>
      </c>
      <c r="AA9326" s="34">
        <v>62</v>
      </c>
      <c r="AB9326" s="34">
        <v>27</v>
      </c>
      <c r="AC9326" s="34">
        <v>43</v>
      </c>
    </row>
    <row r="9327" spans="1:29" x14ac:dyDescent="0.2">
      <c r="A9327" s="34" t="s">
        <v>69820</v>
      </c>
      <c r="B9327" s="34">
        <v>145</v>
      </c>
      <c r="C9327" s="34">
        <v>126</v>
      </c>
      <c r="D9327" s="34">
        <v>144</v>
      </c>
      <c r="E9327" s="34">
        <v>191</v>
      </c>
      <c r="F9327" s="34">
        <v>110</v>
      </c>
      <c r="G9327" s="34">
        <v>144</v>
      </c>
      <c r="H9327" s="34">
        <v>149</v>
      </c>
      <c r="I9327" s="34">
        <v>147</v>
      </c>
      <c r="J9327" s="34">
        <v>131</v>
      </c>
      <c r="K9327" s="34">
        <v>110</v>
      </c>
      <c r="L9327" s="34">
        <v>83</v>
      </c>
      <c r="M9327" s="34">
        <v>139</v>
      </c>
      <c r="N9327" s="34">
        <v>107</v>
      </c>
      <c r="O9327" s="34">
        <v>134</v>
      </c>
      <c r="P9327" s="34">
        <v>112</v>
      </c>
      <c r="Q9327" s="34">
        <v>145</v>
      </c>
      <c r="R9327" s="34">
        <v>147</v>
      </c>
      <c r="S9327" s="34">
        <v>203</v>
      </c>
      <c r="T9327" s="34">
        <v>146</v>
      </c>
      <c r="U9327" s="34">
        <v>104</v>
      </c>
      <c r="V9327" s="34">
        <v>183</v>
      </c>
      <c r="W9327" s="34">
        <v>157</v>
      </c>
      <c r="X9327" s="34">
        <v>214</v>
      </c>
      <c r="Y9327" s="34">
        <v>155</v>
      </c>
      <c r="Z9327" s="34">
        <v>142</v>
      </c>
      <c r="AA9327" s="34">
        <v>138</v>
      </c>
      <c r="AB9327" s="34">
        <v>162</v>
      </c>
      <c r="AC9327" s="34">
        <v>189</v>
      </c>
    </row>
    <row r="9328" spans="1:29" x14ac:dyDescent="0.2">
      <c r="A9328" s="34" t="s">
        <v>69821</v>
      </c>
      <c r="B9328" s="34">
        <v>31</v>
      </c>
      <c r="C9328" s="34">
        <v>29</v>
      </c>
      <c r="D9328" s="34">
        <v>33</v>
      </c>
      <c r="E9328" s="34">
        <v>29</v>
      </c>
      <c r="F9328" s="34">
        <v>31</v>
      </c>
      <c r="G9328" s="34">
        <v>16</v>
      </c>
      <c r="H9328" s="34">
        <v>28</v>
      </c>
      <c r="I9328" s="34">
        <v>30</v>
      </c>
      <c r="J9328" s="34">
        <v>18</v>
      </c>
      <c r="K9328" s="34">
        <v>28</v>
      </c>
      <c r="L9328" s="34">
        <v>12</v>
      </c>
      <c r="M9328" s="34">
        <v>9</v>
      </c>
      <c r="N9328" s="34">
        <v>34</v>
      </c>
      <c r="O9328" s="34">
        <v>19</v>
      </c>
      <c r="P9328" s="34">
        <v>19</v>
      </c>
      <c r="Q9328" s="34">
        <v>26</v>
      </c>
      <c r="R9328" s="34">
        <v>30</v>
      </c>
      <c r="S9328" s="34">
        <v>37</v>
      </c>
      <c r="T9328" s="34">
        <v>30</v>
      </c>
      <c r="U9328" s="34">
        <v>14</v>
      </c>
      <c r="V9328" s="34">
        <v>21</v>
      </c>
      <c r="W9328" s="34">
        <v>20</v>
      </c>
      <c r="X9328" s="34">
        <v>46</v>
      </c>
      <c r="Y9328" s="34">
        <v>29</v>
      </c>
      <c r="Z9328" s="34">
        <v>37</v>
      </c>
      <c r="AA9328" s="34">
        <v>50</v>
      </c>
      <c r="AB9328" s="34">
        <v>26</v>
      </c>
      <c r="AC9328" s="34">
        <v>39</v>
      </c>
    </row>
    <row r="9329" spans="1:29" x14ac:dyDescent="0.2">
      <c r="A9329" s="34" t="s">
        <v>69822</v>
      </c>
      <c r="B9329" s="34">
        <v>239</v>
      </c>
      <c r="C9329" s="34">
        <v>217</v>
      </c>
      <c r="D9329" s="34">
        <v>403</v>
      </c>
      <c r="E9329" s="34">
        <v>203</v>
      </c>
      <c r="F9329" s="34">
        <v>384</v>
      </c>
      <c r="G9329" s="34">
        <v>278</v>
      </c>
      <c r="H9329" s="34">
        <v>290</v>
      </c>
      <c r="I9329" s="34">
        <v>219</v>
      </c>
      <c r="J9329" s="34">
        <v>297</v>
      </c>
      <c r="K9329" s="34">
        <v>268</v>
      </c>
      <c r="L9329" s="34">
        <v>236</v>
      </c>
      <c r="M9329" s="34">
        <v>186</v>
      </c>
      <c r="N9329" s="34">
        <v>289</v>
      </c>
      <c r="O9329" s="34">
        <v>215</v>
      </c>
      <c r="P9329" s="34">
        <v>270</v>
      </c>
      <c r="Q9329" s="34">
        <v>289</v>
      </c>
      <c r="R9329" s="34">
        <v>373</v>
      </c>
      <c r="S9329" s="34">
        <v>265</v>
      </c>
      <c r="T9329" s="34">
        <v>324</v>
      </c>
      <c r="U9329" s="34">
        <v>210</v>
      </c>
      <c r="V9329" s="34">
        <v>342</v>
      </c>
      <c r="W9329" s="34">
        <v>253</v>
      </c>
      <c r="X9329" s="34">
        <v>341</v>
      </c>
      <c r="Y9329" s="34">
        <v>260</v>
      </c>
      <c r="Z9329" s="34">
        <v>421</v>
      </c>
      <c r="AA9329" s="34">
        <v>317</v>
      </c>
      <c r="AB9329" s="34">
        <v>469</v>
      </c>
      <c r="AC9329" s="34">
        <v>390</v>
      </c>
    </row>
    <row r="9330" spans="1:29" x14ac:dyDescent="0.2">
      <c r="A9330" s="34" t="s">
        <v>69823</v>
      </c>
      <c r="B9330" s="34">
        <v>86</v>
      </c>
      <c r="C9330" s="34">
        <v>116</v>
      </c>
      <c r="D9330" s="34">
        <v>130</v>
      </c>
      <c r="E9330" s="34">
        <v>72</v>
      </c>
      <c r="F9330" s="34">
        <v>108</v>
      </c>
      <c r="G9330" s="34">
        <v>85</v>
      </c>
      <c r="H9330" s="34">
        <v>91</v>
      </c>
      <c r="I9330" s="34">
        <v>73</v>
      </c>
      <c r="J9330" s="34">
        <v>72</v>
      </c>
      <c r="K9330" s="34">
        <v>115</v>
      </c>
      <c r="L9330" s="34">
        <v>36</v>
      </c>
      <c r="M9330" s="34">
        <v>92</v>
      </c>
      <c r="N9330" s="34">
        <v>99</v>
      </c>
      <c r="O9330" s="34">
        <v>56</v>
      </c>
      <c r="P9330" s="34">
        <v>51</v>
      </c>
      <c r="Q9330" s="34">
        <v>92</v>
      </c>
      <c r="R9330" s="34">
        <v>71</v>
      </c>
      <c r="S9330" s="34">
        <v>99</v>
      </c>
      <c r="T9330" s="34">
        <v>63</v>
      </c>
      <c r="U9330" s="34">
        <v>59</v>
      </c>
      <c r="V9330" s="34">
        <v>117</v>
      </c>
      <c r="W9330" s="34">
        <v>107</v>
      </c>
      <c r="X9330" s="34">
        <v>128</v>
      </c>
      <c r="Y9330" s="34">
        <v>52</v>
      </c>
      <c r="Z9330" s="34">
        <v>95</v>
      </c>
      <c r="AA9330" s="34">
        <v>144</v>
      </c>
      <c r="AB9330" s="34">
        <v>77</v>
      </c>
      <c r="AC9330" s="34">
        <v>143</v>
      </c>
    </row>
    <row r="9331" spans="1:29" x14ac:dyDescent="0.2">
      <c r="A9331" s="34" t="s">
        <v>69824</v>
      </c>
      <c r="B9331" s="34">
        <v>46</v>
      </c>
      <c r="C9331" s="34">
        <v>59</v>
      </c>
      <c r="D9331" s="34">
        <v>61</v>
      </c>
      <c r="E9331" s="34">
        <v>59</v>
      </c>
      <c r="F9331" s="34">
        <v>44</v>
      </c>
      <c r="G9331" s="34">
        <v>34</v>
      </c>
      <c r="H9331" s="34">
        <v>42</v>
      </c>
      <c r="I9331" s="34">
        <v>44</v>
      </c>
      <c r="J9331" s="34">
        <v>32</v>
      </c>
      <c r="K9331" s="34">
        <v>61</v>
      </c>
      <c r="L9331" s="34">
        <v>20</v>
      </c>
      <c r="M9331" s="34">
        <v>33</v>
      </c>
      <c r="N9331" s="34">
        <v>47</v>
      </c>
      <c r="O9331" s="34">
        <v>43</v>
      </c>
      <c r="P9331" s="34">
        <v>28</v>
      </c>
      <c r="Q9331" s="34">
        <v>48</v>
      </c>
      <c r="R9331" s="34">
        <v>51</v>
      </c>
      <c r="S9331" s="34">
        <v>54</v>
      </c>
      <c r="T9331" s="34">
        <v>30</v>
      </c>
      <c r="U9331" s="34">
        <v>51</v>
      </c>
      <c r="V9331" s="34">
        <v>44</v>
      </c>
      <c r="W9331" s="34">
        <v>48</v>
      </c>
      <c r="X9331" s="34">
        <v>37</v>
      </c>
      <c r="Y9331" s="34">
        <v>35</v>
      </c>
      <c r="Z9331" s="34">
        <v>40</v>
      </c>
      <c r="AA9331" s="34">
        <v>59</v>
      </c>
      <c r="AB9331" s="34">
        <v>38</v>
      </c>
      <c r="AC9331" s="34">
        <v>93</v>
      </c>
    </row>
    <row r="9332" spans="1:29" x14ac:dyDescent="0.2">
      <c r="A9332" s="34" t="s">
        <v>69825</v>
      </c>
      <c r="B9332" s="34">
        <v>39</v>
      </c>
      <c r="C9332" s="34">
        <v>61</v>
      </c>
      <c r="D9332" s="34">
        <v>44</v>
      </c>
      <c r="E9332" s="34">
        <v>25</v>
      </c>
      <c r="F9332" s="34">
        <v>37</v>
      </c>
      <c r="G9332" s="34">
        <v>51</v>
      </c>
      <c r="H9332" s="34">
        <v>44</v>
      </c>
      <c r="I9332" s="34">
        <v>42</v>
      </c>
      <c r="J9332" s="34">
        <v>21</v>
      </c>
      <c r="K9332" s="34">
        <v>48</v>
      </c>
      <c r="L9332" s="34">
        <v>35</v>
      </c>
      <c r="M9332" s="34">
        <v>31</v>
      </c>
      <c r="N9332" s="34">
        <v>33</v>
      </c>
      <c r="O9332" s="34">
        <v>32</v>
      </c>
      <c r="P9332" s="34">
        <v>29</v>
      </c>
      <c r="Q9332" s="34">
        <v>45</v>
      </c>
      <c r="R9332" s="34">
        <v>37</v>
      </c>
      <c r="S9332" s="34">
        <v>54</v>
      </c>
      <c r="T9332" s="34">
        <v>17</v>
      </c>
      <c r="U9332" s="34">
        <v>42</v>
      </c>
      <c r="V9332" s="34">
        <v>60</v>
      </c>
      <c r="W9332" s="34">
        <v>34</v>
      </c>
      <c r="X9332" s="34">
        <v>54</v>
      </c>
      <c r="Y9332" s="34">
        <v>42</v>
      </c>
      <c r="Z9332" s="34">
        <v>41</v>
      </c>
      <c r="AA9332" s="34">
        <v>30</v>
      </c>
      <c r="AB9332" s="34">
        <v>30</v>
      </c>
      <c r="AC9332" s="34">
        <v>49</v>
      </c>
    </row>
    <row r="9333" spans="1:29" x14ac:dyDescent="0.2">
      <c r="A9333" s="34" t="s">
        <v>69826</v>
      </c>
      <c r="B9333" s="34">
        <v>66</v>
      </c>
      <c r="C9333" s="34">
        <v>84</v>
      </c>
      <c r="D9333" s="34">
        <v>108</v>
      </c>
      <c r="E9333" s="34">
        <v>98</v>
      </c>
      <c r="F9333" s="34">
        <v>106</v>
      </c>
      <c r="G9333" s="34">
        <v>71</v>
      </c>
      <c r="H9333" s="34">
        <v>83</v>
      </c>
      <c r="I9333" s="34">
        <v>83</v>
      </c>
      <c r="J9333" s="34">
        <v>57</v>
      </c>
      <c r="K9333" s="34">
        <v>71</v>
      </c>
      <c r="L9333" s="34">
        <v>25</v>
      </c>
      <c r="M9333" s="34">
        <v>82</v>
      </c>
      <c r="N9333" s="34">
        <v>58</v>
      </c>
      <c r="O9333" s="34">
        <v>59</v>
      </c>
      <c r="P9333" s="34">
        <v>64</v>
      </c>
      <c r="Q9333" s="34">
        <v>81</v>
      </c>
      <c r="R9333" s="34">
        <v>54</v>
      </c>
      <c r="S9333" s="34">
        <v>67</v>
      </c>
      <c r="T9333" s="34">
        <v>30</v>
      </c>
      <c r="U9333" s="34">
        <v>52</v>
      </c>
      <c r="V9333" s="34">
        <v>57</v>
      </c>
      <c r="W9333" s="34">
        <v>40</v>
      </c>
      <c r="X9333" s="34">
        <v>109</v>
      </c>
      <c r="Y9333" s="34">
        <v>59</v>
      </c>
      <c r="Z9333" s="34">
        <v>117</v>
      </c>
      <c r="AA9333" s="34">
        <v>90</v>
      </c>
      <c r="AB9333" s="34">
        <v>62</v>
      </c>
      <c r="AC9333" s="34">
        <v>129</v>
      </c>
    </row>
    <row r="9334" spans="1:29" x14ac:dyDescent="0.2">
      <c r="A9334" s="34" t="s">
        <v>69827</v>
      </c>
      <c r="B9334" s="34">
        <v>37</v>
      </c>
      <c r="C9334" s="34">
        <v>34</v>
      </c>
      <c r="D9334" s="34">
        <v>43</v>
      </c>
      <c r="E9334" s="34">
        <v>41</v>
      </c>
      <c r="F9334" s="34">
        <v>40</v>
      </c>
      <c r="G9334" s="34">
        <v>39</v>
      </c>
      <c r="H9334" s="34">
        <v>22</v>
      </c>
      <c r="I9334" s="34">
        <v>47</v>
      </c>
      <c r="J9334" s="34">
        <v>24</v>
      </c>
      <c r="K9334" s="34">
        <v>31</v>
      </c>
      <c r="L9334" s="34">
        <v>20</v>
      </c>
      <c r="M9334" s="34">
        <v>28</v>
      </c>
      <c r="N9334" s="34">
        <v>30</v>
      </c>
      <c r="O9334" s="34">
        <v>27</v>
      </c>
      <c r="P9334" s="34">
        <v>24</v>
      </c>
      <c r="Q9334" s="34">
        <v>38</v>
      </c>
      <c r="R9334" s="34">
        <v>27</v>
      </c>
      <c r="S9334" s="34">
        <v>30</v>
      </c>
      <c r="T9334" s="34">
        <v>23</v>
      </c>
      <c r="U9334" s="34">
        <v>32</v>
      </c>
      <c r="V9334" s="34">
        <v>44</v>
      </c>
      <c r="W9334" s="34">
        <v>27</v>
      </c>
      <c r="X9334" s="34">
        <v>36</v>
      </c>
      <c r="Y9334" s="34">
        <v>24</v>
      </c>
      <c r="Z9334" s="34">
        <v>42</v>
      </c>
      <c r="AA9334" s="34">
        <v>45</v>
      </c>
      <c r="AB9334" s="34">
        <v>38</v>
      </c>
      <c r="AC9334" s="34">
        <v>72</v>
      </c>
    </row>
    <row r="9335" spans="1:29" x14ac:dyDescent="0.2">
      <c r="A9335" s="34" t="s">
        <v>69828</v>
      </c>
      <c r="B9335" s="34">
        <v>27</v>
      </c>
      <c r="C9335" s="34">
        <v>26</v>
      </c>
      <c r="D9335" s="34">
        <v>55</v>
      </c>
      <c r="E9335" s="34">
        <v>25</v>
      </c>
      <c r="F9335" s="34">
        <v>38</v>
      </c>
      <c r="G9335" s="34">
        <v>22</v>
      </c>
      <c r="H9335" s="34">
        <v>32</v>
      </c>
      <c r="I9335" s="34">
        <v>38</v>
      </c>
      <c r="J9335" s="34">
        <v>19</v>
      </c>
      <c r="K9335" s="34">
        <v>25</v>
      </c>
      <c r="L9335" s="34">
        <v>18</v>
      </c>
      <c r="M9335" s="34">
        <v>16</v>
      </c>
      <c r="N9335" s="34">
        <v>28</v>
      </c>
      <c r="O9335" s="34">
        <v>15</v>
      </c>
      <c r="P9335" s="34">
        <v>48</v>
      </c>
      <c r="Q9335" s="34">
        <v>20</v>
      </c>
      <c r="R9335" s="34">
        <v>22</v>
      </c>
      <c r="S9335" s="34">
        <v>30</v>
      </c>
      <c r="T9335" s="34">
        <v>23</v>
      </c>
      <c r="U9335" s="34">
        <v>22</v>
      </c>
      <c r="V9335" s="34">
        <v>41</v>
      </c>
      <c r="W9335" s="34">
        <v>29</v>
      </c>
      <c r="X9335" s="34">
        <v>34</v>
      </c>
      <c r="Y9335" s="34">
        <v>22</v>
      </c>
      <c r="Z9335" s="34">
        <v>52</v>
      </c>
      <c r="AA9335" s="34">
        <v>46</v>
      </c>
      <c r="AB9335" s="34">
        <v>18</v>
      </c>
      <c r="AC9335" s="34">
        <v>51</v>
      </c>
    </row>
    <row r="9336" spans="1:29" x14ac:dyDescent="0.2">
      <c r="A9336" s="34" t="s">
        <v>69829</v>
      </c>
      <c r="B9336" s="34">
        <v>55</v>
      </c>
      <c r="C9336" s="34">
        <v>72</v>
      </c>
      <c r="D9336" s="34">
        <v>109</v>
      </c>
      <c r="E9336" s="34">
        <v>55</v>
      </c>
      <c r="F9336" s="34">
        <v>79</v>
      </c>
      <c r="G9336" s="34">
        <v>119</v>
      </c>
      <c r="H9336" s="34">
        <v>100</v>
      </c>
      <c r="I9336" s="34">
        <v>83</v>
      </c>
      <c r="J9336" s="34">
        <v>72</v>
      </c>
      <c r="K9336" s="34">
        <v>122</v>
      </c>
      <c r="L9336" s="34">
        <v>43</v>
      </c>
      <c r="M9336" s="34">
        <v>55</v>
      </c>
      <c r="N9336" s="34">
        <v>56</v>
      </c>
      <c r="O9336" s="34">
        <v>69</v>
      </c>
      <c r="P9336" s="34">
        <v>67</v>
      </c>
      <c r="Q9336" s="34">
        <v>122</v>
      </c>
      <c r="R9336" s="34">
        <v>103</v>
      </c>
      <c r="S9336" s="34">
        <v>121</v>
      </c>
      <c r="T9336" s="34">
        <v>46</v>
      </c>
      <c r="U9336" s="34">
        <v>74</v>
      </c>
      <c r="V9336" s="34">
        <v>88</v>
      </c>
      <c r="W9336" s="34">
        <v>101</v>
      </c>
      <c r="X9336" s="34">
        <v>124</v>
      </c>
      <c r="Y9336" s="34">
        <v>86</v>
      </c>
      <c r="Z9336" s="34">
        <v>66</v>
      </c>
      <c r="AA9336" s="34">
        <v>99</v>
      </c>
      <c r="AB9336" s="34">
        <v>106</v>
      </c>
      <c r="AC9336" s="34">
        <v>123</v>
      </c>
    </row>
    <row r="9337" spans="1:29" x14ac:dyDescent="0.2">
      <c r="A9337" s="34" t="s">
        <v>69830</v>
      </c>
      <c r="B9337" s="34">
        <v>36</v>
      </c>
      <c r="C9337" s="34">
        <v>74</v>
      </c>
      <c r="D9337" s="34">
        <v>95</v>
      </c>
      <c r="E9337" s="34">
        <v>87</v>
      </c>
      <c r="F9337" s="34">
        <v>49</v>
      </c>
      <c r="G9337" s="34">
        <v>51</v>
      </c>
      <c r="H9337" s="34">
        <v>34</v>
      </c>
      <c r="I9337" s="34">
        <v>60</v>
      </c>
      <c r="J9337" s="34">
        <v>28</v>
      </c>
      <c r="K9337" s="34">
        <v>83</v>
      </c>
      <c r="L9337" s="34">
        <v>8</v>
      </c>
      <c r="M9337" s="34">
        <v>48</v>
      </c>
      <c r="N9337" s="34">
        <v>28</v>
      </c>
      <c r="O9337" s="34">
        <v>39</v>
      </c>
      <c r="P9337" s="34">
        <v>31</v>
      </c>
      <c r="Q9337" s="34">
        <v>48</v>
      </c>
      <c r="R9337" s="34">
        <v>35</v>
      </c>
      <c r="S9337" s="34">
        <v>86</v>
      </c>
      <c r="T9337" s="34">
        <v>15</v>
      </c>
      <c r="U9337" s="34">
        <v>25</v>
      </c>
      <c r="V9337" s="34">
        <v>44</v>
      </c>
      <c r="W9337" s="34">
        <v>56</v>
      </c>
      <c r="X9337" s="34">
        <v>52</v>
      </c>
      <c r="Y9337" s="34">
        <v>27</v>
      </c>
      <c r="Z9337" s="34">
        <v>54</v>
      </c>
      <c r="AA9337" s="34">
        <v>82</v>
      </c>
      <c r="AB9337" s="34">
        <v>27</v>
      </c>
      <c r="AC9337" s="34">
        <v>88</v>
      </c>
    </row>
    <row r="9338" spans="1:29" x14ac:dyDescent="0.2">
      <c r="A9338" s="34" t="s">
        <v>69831</v>
      </c>
      <c r="B9338" s="34">
        <v>16</v>
      </c>
      <c r="C9338" s="34">
        <v>18</v>
      </c>
      <c r="D9338" s="34">
        <v>14</v>
      </c>
      <c r="E9338" s="34">
        <v>23</v>
      </c>
      <c r="F9338" s="34">
        <v>18</v>
      </c>
      <c r="G9338" s="34">
        <v>10</v>
      </c>
      <c r="H9338" s="34">
        <v>24</v>
      </c>
      <c r="I9338" s="34">
        <v>21</v>
      </c>
      <c r="J9338" s="34">
        <v>9</v>
      </c>
      <c r="K9338" s="34">
        <v>20</v>
      </c>
      <c r="L9338" s="34">
        <v>8</v>
      </c>
      <c r="M9338" s="34">
        <v>17</v>
      </c>
      <c r="N9338" s="34">
        <v>15</v>
      </c>
      <c r="O9338" s="34">
        <v>20</v>
      </c>
      <c r="P9338" s="34">
        <v>10</v>
      </c>
      <c r="Q9338" s="34">
        <v>14</v>
      </c>
      <c r="R9338" s="34">
        <v>9</v>
      </c>
      <c r="S9338" s="34">
        <v>37</v>
      </c>
      <c r="T9338" s="34">
        <v>12</v>
      </c>
      <c r="U9338" s="34">
        <v>15</v>
      </c>
      <c r="V9338" s="34">
        <v>9</v>
      </c>
      <c r="W9338" s="34">
        <v>7</v>
      </c>
      <c r="X9338" s="34">
        <v>24</v>
      </c>
      <c r="Y9338" s="34">
        <v>9</v>
      </c>
      <c r="Z9338" s="34">
        <v>20</v>
      </c>
      <c r="AA9338" s="34">
        <v>14</v>
      </c>
      <c r="AB9338" s="34">
        <v>18</v>
      </c>
      <c r="AC9338" s="34">
        <v>38</v>
      </c>
    </row>
    <row r="9339" spans="1:29" x14ac:dyDescent="0.2">
      <c r="A9339" s="34" t="s">
        <v>69832</v>
      </c>
      <c r="B9339" s="34">
        <v>16</v>
      </c>
      <c r="C9339" s="34">
        <v>16</v>
      </c>
      <c r="D9339" s="34">
        <v>19</v>
      </c>
      <c r="E9339" s="34">
        <v>13</v>
      </c>
      <c r="F9339" s="34">
        <v>18</v>
      </c>
      <c r="G9339" s="34">
        <v>15</v>
      </c>
      <c r="H9339" s="34">
        <v>14</v>
      </c>
      <c r="I9339" s="34">
        <v>11</v>
      </c>
      <c r="J9339" s="34">
        <v>8</v>
      </c>
      <c r="K9339" s="34">
        <v>21</v>
      </c>
      <c r="L9339" s="34">
        <v>6</v>
      </c>
      <c r="M9339" s="34">
        <v>12</v>
      </c>
      <c r="N9339" s="34">
        <v>10</v>
      </c>
      <c r="O9339" s="34">
        <v>16</v>
      </c>
      <c r="P9339" s="34">
        <v>8</v>
      </c>
      <c r="Q9339" s="34">
        <v>16</v>
      </c>
      <c r="R9339" s="34">
        <v>23</v>
      </c>
      <c r="S9339" s="34">
        <v>30</v>
      </c>
      <c r="T9339" s="34">
        <v>15</v>
      </c>
      <c r="U9339" s="34">
        <v>10</v>
      </c>
      <c r="V9339" s="34">
        <v>13</v>
      </c>
      <c r="W9339" s="34">
        <v>26</v>
      </c>
      <c r="X9339" s="34">
        <v>28</v>
      </c>
      <c r="Y9339" s="34">
        <v>12</v>
      </c>
      <c r="Z9339" s="34">
        <v>30</v>
      </c>
      <c r="AA9339" s="34">
        <v>19</v>
      </c>
      <c r="AB9339" s="34">
        <v>26</v>
      </c>
      <c r="AC9339" s="34">
        <v>30</v>
      </c>
    </row>
    <row r="9340" spans="1:29" x14ac:dyDescent="0.2">
      <c r="A9340" s="34" t="s">
        <v>69833</v>
      </c>
      <c r="B9340" s="34">
        <v>46</v>
      </c>
      <c r="C9340" s="34">
        <v>67</v>
      </c>
      <c r="D9340" s="34">
        <v>93</v>
      </c>
      <c r="E9340" s="34">
        <v>74</v>
      </c>
      <c r="F9340" s="34">
        <v>79</v>
      </c>
      <c r="G9340" s="34">
        <v>82</v>
      </c>
      <c r="H9340" s="34">
        <v>74</v>
      </c>
      <c r="I9340" s="34">
        <v>58</v>
      </c>
      <c r="J9340" s="34">
        <v>66</v>
      </c>
      <c r="K9340" s="34">
        <v>51</v>
      </c>
      <c r="L9340" s="34">
        <v>50</v>
      </c>
      <c r="M9340" s="34">
        <v>39</v>
      </c>
      <c r="N9340" s="34">
        <v>74</v>
      </c>
      <c r="O9340" s="34">
        <v>29</v>
      </c>
      <c r="P9340" s="34">
        <v>67</v>
      </c>
      <c r="Q9340" s="34">
        <v>67</v>
      </c>
      <c r="R9340" s="34">
        <v>88</v>
      </c>
      <c r="S9340" s="34">
        <v>76</v>
      </c>
      <c r="T9340" s="34">
        <v>47</v>
      </c>
      <c r="U9340" s="34">
        <v>54</v>
      </c>
      <c r="V9340" s="34">
        <v>94</v>
      </c>
      <c r="W9340" s="34">
        <v>70</v>
      </c>
      <c r="X9340" s="34">
        <v>124</v>
      </c>
      <c r="Y9340" s="34">
        <v>58</v>
      </c>
      <c r="Z9340" s="34">
        <v>76</v>
      </c>
      <c r="AA9340" s="34">
        <v>59</v>
      </c>
      <c r="AB9340" s="34">
        <v>92</v>
      </c>
      <c r="AC9340" s="34">
        <v>102</v>
      </c>
    </row>
    <row r="9341" spans="1:29" x14ac:dyDescent="0.2">
      <c r="A9341" s="34" t="s">
        <v>69834</v>
      </c>
      <c r="B9341" s="34">
        <v>85</v>
      </c>
      <c r="C9341" s="34">
        <v>71</v>
      </c>
      <c r="D9341" s="34">
        <v>108</v>
      </c>
      <c r="E9341" s="34">
        <v>56</v>
      </c>
      <c r="F9341" s="34">
        <v>91</v>
      </c>
      <c r="G9341" s="34">
        <v>59</v>
      </c>
      <c r="H9341" s="34">
        <v>98</v>
      </c>
      <c r="I9341" s="34">
        <v>44</v>
      </c>
      <c r="J9341" s="34">
        <v>77</v>
      </c>
      <c r="K9341" s="34">
        <v>75</v>
      </c>
      <c r="L9341" s="34">
        <v>67</v>
      </c>
      <c r="M9341" s="34">
        <v>55</v>
      </c>
      <c r="N9341" s="34">
        <v>96</v>
      </c>
      <c r="O9341" s="34">
        <v>51</v>
      </c>
      <c r="P9341" s="34">
        <v>104</v>
      </c>
      <c r="Q9341" s="34">
        <v>82</v>
      </c>
      <c r="R9341" s="34">
        <v>126</v>
      </c>
      <c r="S9341" s="34">
        <v>83</v>
      </c>
      <c r="T9341" s="34">
        <v>146</v>
      </c>
      <c r="U9341" s="34">
        <v>81</v>
      </c>
      <c r="V9341" s="34">
        <v>116</v>
      </c>
      <c r="W9341" s="34">
        <v>77</v>
      </c>
      <c r="X9341" s="34">
        <v>155</v>
      </c>
      <c r="Y9341" s="34">
        <v>90</v>
      </c>
      <c r="Z9341" s="34">
        <v>94</v>
      </c>
      <c r="AA9341" s="34">
        <v>74</v>
      </c>
      <c r="AB9341" s="34">
        <v>106</v>
      </c>
      <c r="AC9341" s="34">
        <v>86</v>
      </c>
    </row>
    <row r="9342" spans="1:29" x14ac:dyDescent="0.2">
      <c r="A9342" s="34" t="s">
        <v>69835</v>
      </c>
      <c r="B9342" s="34">
        <v>151</v>
      </c>
      <c r="C9342" s="34">
        <v>158</v>
      </c>
      <c r="D9342" s="34">
        <v>292</v>
      </c>
      <c r="E9342" s="34">
        <v>228</v>
      </c>
      <c r="F9342" s="34">
        <v>207</v>
      </c>
      <c r="G9342" s="34">
        <v>176</v>
      </c>
      <c r="H9342" s="34">
        <v>282</v>
      </c>
      <c r="I9342" s="34">
        <v>168</v>
      </c>
      <c r="J9342" s="34">
        <v>243</v>
      </c>
      <c r="K9342" s="34">
        <v>212</v>
      </c>
      <c r="L9342" s="34">
        <v>201</v>
      </c>
      <c r="M9342" s="34">
        <v>178</v>
      </c>
      <c r="N9342" s="34">
        <v>209</v>
      </c>
      <c r="O9342" s="34">
        <v>187</v>
      </c>
      <c r="P9342" s="34">
        <v>216</v>
      </c>
      <c r="Q9342" s="34">
        <v>236</v>
      </c>
      <c r="R9342" s="34">
        <v>285</v>
      </c>
      <c r="S9342" s="34">
        <v>209</v>
      </c>
      <c r="T9342" s="34">
        <v>272</v>
      </c>
      <c r="U9342" s="34">
        <v>190</v>
      </c>
      <c r="V9342" s="34">
        <v>282</v>
      </c>
      <c r="W9342" s="34">
        <v>260</v>
      </c>
      <c r="X9342" s="34">
        <v>300</v>
      </c>
      <c r="Y9342" s="34">
        <v>180</v>
      </c>
      <c r="Z9342" s="34">
        <v>399</v>
      </c>
      <c r="AA9342" s="34">
        <v>226</v>
      </c>
      <c r="AB9342" s="34">
        <v>311</v>
      </c>
      <c r="AC9342" s="34">
        <v>311</v>
      </c>
    </row>
    <row r="9343" spans="1:29" x14ac:dyDescent="0.2">
      <c r="A9343" s="34" t="s">
        <v>69836</v>
      </c>
      <c r="B9343" s="34">
        <v>62</v>
      </c>
      <c r="C9343" s="34">
        <v>68</v>
      </c>
      <c r="D9343" s="34">
        <v>129</v>
      </c>
      <c r="E9343" s="34">
        <v>72</v>
      </c>
      <c r="F9343" s="34">
        <v>106</v>
      </c>
      <c r="G9343" s="34">
        <v>48</v>
      </c>
      <c r="H9343" s="34">
        <v>111</v>
      </c>
      <c r="I9343" s="34">
        <v>63</v>
      </c>
      <c r="J9343" s="34">
        <v>110</v>
      </c>
      <c r="K9343" s="34">
        <v>94</v>
      </c>
      <c r="L9343" s="34">
        <v>77</v>
      </c>
      <c r="M9343" s="34">
        <v>61</v>
      </c>
      <c r="N9343" s="34">
        <v>104</v>
      </c>
      <c r="O9343" s="34">
        <v>73</v>
      </c>
      <c r="P9343" s="34">
        <v>113</v>
      </c>
      <c r="Q9343" s="34">
        <v>83</v>
      </c>
      <c r="R9343" s="34">
        <v>141</v>
      </c>
      <c r="S9343" s="34">
        <v>93</v>
      </c>
      <c r="T9343" s="34">
        <v>84</v>
      </c>
      <c r="U9343" s="34">
        <v>50</v>
      </c>
      <c r="V9343" s="34">
        <v>128</v>
      </c>
      <c r="W9343" s="34">
        <v>71</v>
      </c>
      <c r="X9343" s="34">
        <v>110</v>
      </c>
      <c r="Y9343" s="34">
        <v>73</v>
      </c>
      <c r="Z9343" s="34">
        <v>149</v>
      </c>
      <c r="AA9343" s="34">
        <v>109</v>
      </c>
      <c r="AB9343" s="34">
        <v>170</v>
      </c>
      <c r="AC9343" s="34">
        <v>151</v>
      </c>
    </row>
    <row r="9344" spans="1:29" x14ac:dyDescent="0.2">
      <c r="A9344" s="34" t="s">
        <v>69837</v>
      </c>
      <c r="B9344" s="34">
        <v>72</v>
      </c>
      <c r="C9344" s="34">
        <v>243</v>
      </c>
      <c r="D9344" s="34">
        <v>180</v>
      </c>
      <c r="E9344" s="34">
        <v>181</v>
      </c>
      <c r="F9344" s="34">
        <v>132</v>
      </c>
      <c r="G9344" s="34">
        <v>251</v>
      </c>
      <c r="H9344" s="34">
        <v>126</v>
      </c>
      <c r="I9344" s="34">
        <v>179</v>
      </c>
      <c r="J9344" s="34">
        <v>80</v>
      </c>
      <c r="K9344" s="34">
        <v>196</v>
      </c>
      <c r="L9344" s="34">
        <v>56</v>
      </c>
      <c r="M9344" s="34">
        <v>144</v>
      </c>
      <c r="N9344" s="34">
        <v>101</v>
      </c>
      <c r="O9344" s="34">
        <v>152</v>
      </c>
      <c r="P9344" s="34">
        <v>96</v>
      </c>
      <c r="Q9344" s="34">
        <v>155</v>
      </c>
      <c r="R9344" s="34">
        <v>113</v>
      </c>
      <c r="S9344" s="34">
        <v>193</v>
      </c>
      <c r="T9344" s="34">
        <v>66</v>
      </c>
      <c r="U9344" s="34">
        <v>109</v>
      </c>
      <c r="V9344" s="34">
        <v>143</v>
      </c>
      <c r="W9344" s="34">
        <v>97</v>
      </c>
      <c r="X9344" s="34">
        <v>137</v>
      </c>
      <c r="Y9344" s="34">
        <v>90</v>
      </c>
      <c r="Z9344" s="34">
        <v>106</v>
      </c>
      <c r="AA9344" s="34">
        <v>189</v>
      </c>
      <c r="AB9344" s="34">
        <v>69</v>
      </c>
      <c r="AC9344" s="34">
        <v>240</v>
      </c>
    </row>
    <row r="9345" spans="1:29" x14ac:dyDescent="0.2">
      <c r="A9345" s="34" t="s">
        <v>69838</v>
      </c>
      <c r="B9345" s="34">
        <v>37</v>
      </c>
      <c r="C9345" s="34">
        <v>39</v>
      </c>
      <c r="D9345" s="34">
        <v>44</v>
      </c>
      <c r="E9345" s="34">
        <v>55</v>
      </c>
      <c r="F9345" s="34">
        <v>55</v>
      </c>
      <c r="G9345" s="34">
        <v>38</v>
      </c>
      <c r="H9345" s="34">
        <v>33</v>
      </c>
      <c r="I9345" s="34">
        <v>37</v>
      </c>
      <c r="J9345" s="34">
        <v>28</v>
      </c>
      <c r="K9345" s="34">
        <v>63</v>
      </c>
      <c r="L9345" s="34">
        <v>23</v>
      </c>
      <c r="M9345" s="34">
        <v>42</v>
      </c>
      <c r="N9345" s="34">
        <v>35</v>
      </c>
      <c r="O9345" s="34">
        <v>40</v>
      </c>
      <c r="P9345" s="34">
        <v>38</v>
      </c>
      <c r="Q9345" s="34">
        <v>43</v>
      </c>
      <c r="R9345" s="34">
        <v>33</v>
      </c>
      <c r="S9345" s="34">
        <v>77</v>
      </c>
      <c r="T9345" s="34">
        <v>29</v>
      </c>
      <c r="U9345" s="34">
        <v>37</v>
      </c>
      <c r="V9345" s="34">
        <v>65</v>
      </c>
      <c r="W9345" s="34">
        <v>54</v>
      </c>
      <c r="X9345" s="34">
        <v>30</v>
      </c>
      <c r="Y9345" s="34">
        <v>52</v>
      </c>
      <c r="Z9345" s="34">
        <v>36</v>
      </c>
      <c r="AA9345" s="34">
        <v>90</v>
      </c>
      <c r="AB9345" s="34">
        <v>43</v>
      </c>
      <c r="AC9345" s="34">
        <v>87</v>
      </c>
    </row>
    <row r="9346" spans="1:29" x14ac:dyDescent="0.2">
      <c r="A9346" s="34" t="s">
        <v>69839</v>
      </c>
      <c r="B9346" s="34">
        <v>37</v>
      </c>
      <c r="C9346" s="34">
        <v>60</v>
      </c>
      <c r="D9346" s="34">
        <v>91</v>
      </c>
      <c r="E9346" s="34">
        <v>77</v>
      </c>
      <c r="F9346" s="34">
        <v>61</v>
      </c>
      <c r="G9346" s="34">
        <v>77</v>
      </c>
      <c r="H9346" s="34">
        <v>62</v>
      </c>
      <c r="I9346" s="34">
        <v>44</v>
      </c>
      <c r="J9346" s="34">
        <v>68</v>
      </c>
      <c r="K9346" s="34">
        <v>60</v>
      </c>
      <c r="L9346" s="34">
        <v>40</v>
      </c>
      <c r="M9346" s="34">
        <v>58</v>
      </c>
      <c r="N9346" s="34">
        <v>59</v>
      </c>
      <c r="O9346" s="34">
        <v>53</v>
      </c>
      <c r="P9346" s="34">
        <v>44</v>
      </c>
      <c r="Q9346" s="34">
        <v>71</v>
      </c>
      <c r="R9346" s="34">
        <v>68</v>
      </c>
      <c r="S9346" s="34">
        <v>80</v>
      </c>
      <c r="T9346" s="34">
        <v>52</v>
      </c>
      <c r="U9346" s="34">
        <v>51</v>
      </c>
      <c r="V9346" s="34">
        <v>72</v>
      </c>
      <c r="W9346" s="34">
        <v>48</v>
      </c>
      <c r="X9346" s="34">
        <v>81</v>
      </c>
      <c r="Y9346" s="34">
        <v>56</v>
      </c>
      <c r="Z9346" s="34">
        <v>85</v>
      </c>
      <c r="AA9346" s="34">
        <v>84</v>
      </c>
      <c r="AB9346" s="34">
        <v>68</v>
      </c>
      <c r="AC9346" s="34">
        <v>80</v>
      </c>
    </row>
    <row r="9347" spans="1:29" x14ac:dyDescent="0.2">
      <c r="A9347" s="34" t="s">
        <v>69840</v>
      </c>
      <c r="B9347" s="34">
        <v>112</v>
      </c>
      <c r="C9347" s="34">
        <v>134</v>
      </c>
      <c r="D9347" s="34">
        <v>213</v>
      </c>
      <c r="E9347" s="34">
        <v>173</v>
      </c>
      <c r="F9347" s="34">
        <v>135</v>
      </c>
      <c r="G9347" s="34">
        <v>181</v>
      </c>
      <c r="H9347" s="34">
        <v>121</v>
      </c>
      <c r="I9347" s="34">
        <v>122</v>
      </c>
      <c r="J9347" s="34">
        <v>131</v>
      </c>
      <c r="K9347" s="34">
        <v>137</v>
      </c>
      <c r="L9347" s="34">
        <v>107</v>
      </c>
      <c r="M9347" s="34">
        <v>142</v>
      </c>
      <c r="N9347" s="34">
        <v>125</v>
      </c>
      <c r="O9347" s="34">
        <v>102</v>
      </c>
      <c r="P9347" s="34">
        <v>145</v>
      </c>
      <c r="Q9347" s="34">
        <v>182</v>
      </c>
      <c r="R9347" s="34">
        <v>169</v>
      </c>
      <c r="S9347" s="34">
        <v>169</v>
      </c>
      <c r="T9347" s="34">
        <v>187</v>
      </c>
      <c r="U9347" s="34">
        <v>136</v>
      </c>
      <c r="V9347" s="34">
        <v>162</v>
      </c>
      <c r="W9347" s="34">
        <v>150</v>
      </c>
      <c r="X9347" s="34">
        <v>245</v>
      </c>
      <c r="Y9347" s="34">
        <v>148</v>
      </c>
      <c r="Z9347" s="34">
        <v>166</v>
      </c>
      <c r="AA9347" s="34">
        <v>184</v>
      </c>
      <c r="AB9347" s="34">
        <v>165</v>
      </c>
      <c r="AC9347" s="34">
        <v>246</v>
      </c>
    </row>
    <row r="9348" spans="1:29" x14ac:dyDescent="0.2">
      <c r="A9348" s="34" t="s">
        <v>69841</v>
      </c>
      <c r="B9348" s="34">
        <v>75</v>
      </c>
      <c r="C9348" s="34">
        <v>201</v>
      </c>
      <c r="D9348" s="34">
        <v>161</v>
      </c>
      <c r="E9348" s="34">
        <v>217</v>
      </c>
      <c r="F9348" s="34">
        <v>154</v>
      </c>
      <c r="G9348" s="34">
        <v>176</v>
      </c>
      <c r="H9348" s="34">
        <v>125</v>
      </c>
      <c r="I9348" s="34">
        <v>151</v>
      </c>
      <c r="J9348" s="34">
        <v>123</v>
      </c>
      <c r="K9348" s="34">
        <v>220</v>
      </c>
      <c r="L9348" s="34">
        <v>83</v>
      </c>
      <c r="M9348" s="34">
        <v>158</v>
      </c>
      <c r="N9348" s="34">
        <v>146</v>
      </c>
      <c r="O9348" s="34">
        <v>156</v>
      </c>
      <c r="P9348" s="34">
        <v>103</v>
      </c>
      <c r="Q9348" s="34">
        <v>227</v>
      </c>
      <c r="R9348" s="34">
        <v>173</v>
      </c>
      <c r="S9348" s="34">
        <v>220</v>
      </c>
      <c r="T9348" s="34">
        <v>106</v>
      </c>
      <c r="U9348" s="34">
        <v>165</v>
      </c>
      <c r="V9348" s="34">
        <v>143</v>
      </c>
      <c r="W9348" s="34">
        <v>196</v>
      </c>
      <c r="X9348" s="34">
        <v>207</v>
      </c>
      <c r="Y9348" s="34">
        <v>134</v>
      </c>
      <c r="Z9348" s="34">
        <v>196</v>
      </c>
      <c r="AA9348" s="34">
        <v>237</v>
      </c>
      <c r="AB9348" s="34">
        <v>120</v>
      </c>
      <c r="AC9348" s="34">
        <v>280</v>
      </c>
    </row>
    <row r="9349" spans="1:29" x14ac:dyDescent="0.2">
      <c r="A9349" s="34" t="s">
        <v>69842</v>
      </c>
      <c r="B9349" s="34">
        <v>32</v>
      </c>
      <c r="C9349" s="34">
        <v>37</v>
      </c>
      <c r="D9349" s="34">
        <v>68</v>
      </c>
      <c r="E9349" s="34">
        <v>53</v>
      </c>
      <c r="F9349" s="34">
        <v>47</v>
      </c>
      <c r="G9349" s="34">
        <v>80</v>
      </c>
      <c r="H9349" s="34">
        <v>48</v>
      </c>
      <c r="I9349" s="34">
        <v>46</v>
      </c>
      <c r="J9349" s="34">
        <v>18</v>
      </c>
      <c r="K9349" s="34">
        <v>76</v>
      </c>
      <c r="L9349" s="34">
        <v>15</v>
      </c>
      <c r="M9349" s="34">
        <v>37</v>
      </c>
      <c r="N9349" s="34">
        <v>37</v>
      </c>
      <c r="O9349" s="34">
        <v>37</v>
      </c>
      <c r="P9349" s="34">
        <v>40</v>
      </c>
      <c r="Q9349" s="34">
        <v>38</v>
      </c>
      <c r="R9349" s="34">
        <v>54</v>
      </c>
      <c r="S9349" s="34">
        <v>66</v>
      </c>
      <c r="T9349" s="34">
        <v>41</v>
      </c>
      <c r="U9349" s="34">
        <v>43</v>
      </c>
      <c r="V9349" s="34">
        <v>49</v>
      </c>
      <c r="W9349" s="34">
        <v>39</v>
      </c>
      <c r="X9349" s="34">
        <v>54</v>
      </c>
      <c r="Y9349" s="34">
        <v>45</v>
      </c>
      <c r="Z9349" s="34">
        <v>37</v>
      </c>
      <c r="AA9349" s="34">
        <v>86</v>
      </c>
      <c r="AB9349" s="34">
        <v>37</v>
      </c>
      <c r="AC9349" s="34">
        <v>78</v>
      </c>
    </row>
    <row r="9350" spans="1:29" x14ac:dyDescent="0.2">
      <c r="A9350" s="34" t="s">
        <v>69843</v>
      </c>
      <c r="B9350" s="34">
        <v>87</v>
      </c>
      <c r="C9350" s="34">
        <v>92</v>
      </c>
      <c r="D9350" s="34">
        <v>115</v>
      </c>
      <c r="E9350" s="34">
        <v>124</v>
      </c>
      <c r="F9350" s="34">
        <v>121</v>
      </c>
      <c r="G9350" s="34">
        <v>85</v>
      </c>
      <c r="H9350" s="34">
        <v>106</v>
      </c>
      <c r="I9350" s="34">
        <v>91</v>
      </c>
      <c r="J9350" s="34">
        <v>104</v>
      </c>
      <c r="K9350" s="34">
        <v>94</v>
      </c>
      <c r="L9350" s="34">
        <v>66</v>
      </c>
      <c r="M9350" s="34">
        <v>92</v>
      </c>
      <c r="N9350" s="34">
        <v>92</v>
      </c>
      <c r="O9350" s="34">
        <v>79</v>
      </c>
      <c r="P9350" s="34">
        <v>93</v>
      </c>
      <c r="Q9350" s="34">
        <v>140</v>
      </c>
      <c r="R9350" s="34">
        <v>101</v>
      </c>
      <c r="S9350" s="34">
        <v>118</v>
      </c>
      <c r="T9350" s="34">
        <v>70</v>
      </c>
      <c r="U9350" s="34">
        <v>69</v>
      </c>
      <c r="V9350" s="34">
        <v>122</v>
      </c>
      <c r="W9350" s="34">
        <v>93</v>
      </c>
      <c r="X9350" s="34">
        <v>142</v>
      </c>
      <c r="Y9350" s="34">
        <v>116</v>
      </c>
      <c r="Z9350" s="34">
        <v>172</v>
      </c>
      <c r="AA9350" s="34">
        <v>157</v>
      </c>
      <c r="AB9350" s="34">
        <v>93</v>
      </c>
      <c r="AC9350" s="34">
        <v>153</v>
      </c>
    </row>
    <row r="9351" spans="1:29" x14ac:dyDescent="0.2">
      <c r="A9351" s="34" t="s">
        <v>69844</v>
      </c>
      <c r="B9351" s="34">
        <v>93</v>
      </c>
      <c r="C9351" s="34">
        <v>176</v>
      </c>
      <c r="D9351" s="34">
        <v>137</v>
      </c>
      <c r="E9351" s="34">
        <v>174</v>
      </c>
      <c r="F9351" s="34">
        <v>163</v>
      </c>
      <c r="G9351" s="34">
        <v>173</v>
      </c>
      <c r="H9351" s="34">
        <v>186</v>
      </c>
      <c r="I9351" s="34">
        <v>185</v>
      </c>
      <c r="J9351" s="34">
        <v>160</v>
      </c>
      <c r="K9351" s="34">
        <v>210</v>
      </c>
      <c r="L9351" s="34">
        <v>96</v>
      </c>
      <c r="M9351" s="34">
        <v>187</v>
      </c>
      <c r="N9351" s="34">
        <v>143</v>
      </c>
      <c r="O9351" s="34">
        <v>168</v>
      </c>
      <c r="P9351" s="34">
        <v>131</v>
      </c>
      <c r="Q9351" s="34">
        <v>216</v>
      </c>
      <c r="R9351" s="34">
        <v>170</v>
      </c>
      <c r="S9351" s="34">
        <v>223</v>
      </c>
      <c r="T9351" s="34">
        <v>132</v>
      </c>
      <c r="U9351" s="34">
        <v>150</v>
      </c>
      <c r="V9351" s="34">
        <v>172</v>
      </c>
      <c r="W9351" s="34">
        <v>228</v>
      </c>
      <c r="X9351" s="34">
        <v>192</v>
      </c>
      <c r="Y9351" s="34">
        <v>182</v>
      </c>
      <c r="Z9351" s="34">
        <v>186</v>
      </c>
      <c r="AA9351" s="34">
        <v>247</v>
      </c>
      <c r="AB9351" s="34">
        <v>169</v>
      </c>
      <c r="AC9351" s="34">
        <v>263</v>
      </c>
    </row>
    <row r="9352" spans="1:29" x14ac:dyDescent="0.2">
      <c r="A9352" s="34" t="s">
        <v>69845</v>
      </c>
      <c r="B9352" s="34">
        <v>61</v>
      </c>
      <c r="C9352" s="34">
        <v>122</v>
      </c>
      <c r="D9352" s="34">
        <v>67</v>
      </c>
      <c r="E9352" s="34">
        <v>136</v>
      </c>
      <c r="F9352" s="34">
        <v>97</v>
      </c>
      <c r="G9352" s="34">
        <v>147</v>
      </c>
      <c r="H9352" s="34">
        <v>86</v>
      </c>
      <c r="I9352" s="34">
        <v>91</v>
      </c>
      <c r="J9352" s="34">
        <v>85</v>
      </c>
      <c r="K9352" s="34">
        <v>137</v>
      </c>
      <c r="L9352" s="34">
        <v>61</v>
      </c>
      <c r="M9352" s="34">
        <v>78</v>
      </c>
      <c r="N9352" s="34">
        <v>84</v>
      </c>
      <c r="O9352" s="34">
        <v>105</v>
      </c>
      <c r="P9352" s="34">
        <v>101</v>
      </c>
      <c r="Q9352" s="34">
        <v>154</v>
      </c>
      <c r="R9352" s="34">
        <v>110</v>
      </c>
      <c r="S9352" s="34">
        <v>166</v>
      </c>
      <c r="T9352" s="34">
        <v>88</v>
      </c>
      <c r="U9352" s="34">
        <v>95</v>
      </c>
      <c r="V9352" s="34">
        <v>114</v>
      </c>
      <c r="W9352" s="34">
        <v>113</v>
      </c>
      <c r="X9352" s="34">
        <v>141</v>
      </c>
      <c r="Y9352" s="34">
        <v>135</v>
      </c>
      <c r="Z9352" s="34">
        <v>130</v>
      </c>
      <c r="AA9352" s="34">
        <v>141</v>
      </c>
      <c r="AB9352" s="34">
        <v>95</v>
      </c>
      <c r="AC9352" s="34">
        <v>160</v>
      </c>
    </row>
    <row r="9353" spans="1:29" x14ac:dyDescent="0.2">
      <c r="A9353" s="34" t="s">
        <v>69846</v>
      </c>
      <c r="B9353" s="34">
        <v>51</v>
      </c>
      <c r="C9353" s="34">
        <v>109</v>
      </c>
      <c r="D9353" s="34">
        <v>178</v>
      </c>
      <c r="E9353" s="34">
        <v>169</v>
      </c>
      <c r="F9353" s="34">
        <v>112</v>
      </c>
      <c r="G9353" s="34">
        <v>94</v>
      </c>
      <c r="H9353" s="34">
        <v>108</v>
      </c>
      <c r="I9353" s="34">
        <v>112</v>
      </c>
      <c r="J9353" s="34">
        <v>93</v>
      </c>
      <c r="K9353" s="34">
        <v>160</v>
      </c>
      <c r="L9353" s="34">
        <v>60</v>
      </c>
      <c r="M9353" s="34">
        <v>116</v>
      </c>
      <c r="N9353" s="34">
        <v>89</v>
      </c>
      <c r="O9353" s="34">
        <v>89</v>
      </c>
      <c r="P9353" s="34">
        <v>100</v>
      </c>
      <c r="Q9353" s="34">
        <v>171</v>
      </c>
      <c r="R9353" s="34">
        <v>134</v>
      </c>
      <c r="S9353" s="34">
        <v>135</v>
      </c>
      <c r="T9353" s="34">
        <v>80</v>
      </c>
      <c r="U9353" s="34">
        <v>141</v>
      </c>
      <c r="V9353" s="34">
        <v>103</v>
      </c>
      <c r="W9353" s="34">
        <v>132</v>
      </c>
      <c r="X9353" s="34">
        <v>128</v>
      </c>
      <c r="Y9353" s="34">
        <v>117</v>
      </c>
      <c r="Z9353" s="34">
        <v>107</v>
      </c>
      <c r="AA9353" s="34">
        <v>141</v>
      </c>
      <c r="AB9353" s="34">
        <v>106</v>
      </c>
      <c r="AC9353" s="34">
        <v>177</v>
      </c>
    </row>
    <row r="9354" spans="1:29" x14ac:dyDescent="0.2">
      <c r="A9354" s="34" t="s">
        <v>69847</v>
      </c>
      <c r="B9354" s="34">
        <v>92</v>
      </c>
      <c r="C9354" s="34">
        <v>77</v>
      </c>
      <c r="D9354" s="34">
        <v>89</v>
      </c>
      <c r="E9354" s="34">
        <v>111</v>
      </c>
      <c r="F9354" s="34">
        <v>72</v>
      </c>
      <c r="G9354" s="34">
        <v>77</v>
      </c>
      <c r="H9354" s="34">
        <v>98</v>
      </c>
      <c r="I9354" s="34">
        <v>80</v>
      </c>
      <c r="J9354" s="34">
        <v>73</v>
      </c>
      <c r="K9354" s="34">
        <v>87</v>
      </c>
      <c r="L9354" s="34">
        <v>46</v>
      </c>
      <c r="M9354" s="34">
        <v>69</v>
      </c>
      <c r="N9354" s="34">
        <v>65</v>
      </c>
      <c r="O9354" s="34">
        <v>78</v>
      </c>
      <c r="P9354" s="34">
        <v>71</v>
      </c>
      <c r="Q9354" s="34">
        <v>82</v>
      </c>
      <c r="R9354" s="34">
        <v>107</v>
      </c>
      <c r="S9354" s="34">
        <v>84</v>
      </c>
      <c r="T9354" s="34">
        <v>96</v>
      </c>
      <c r="U9354" s="34">
        <v>73</v>
      </c>
      <c r="V9354" s="34">
        <v>93</v>
      </c>
      <c r="W9354" s="34">
        <v>118</v>
      </c>
      <c r="X9354" s="34">
        <v>132</v>
      </c>
      <c r="Y9354" s="34">
        <v>85</v>
      </c>
      <c r="Z9354" s="34">
        <v>86</v>
      </c>
      <c r="AA9354" s="34">
        <v>100</v>
      </c>
      <c r="AB9354" s="34">
        <v>88</v>
      </c>
      <c r="AC9354" s="34">
        <v>135</v>
      </c>
    </row>
    <row r="9355" spans="1:29" x14ac:dyDescent="0.2">
      <c r="A9355" s="34" t="s">
        <v>69848</v>
      </c>
      <c r="B9355" s="34">
        <v>73</v>
      </c>
      <c r="C9355" s="34">
        <v>105</v>
      </c>
      <c r="D9355" s="34">
        <v>111</v>
      </c>
      <c r="E9355" s="34">
        <v>74</v>
      </c>
      <c r="F9355" s="34">
        <v>81</v>
      </c>
      <c r="G9355" s="34">
        <v>105</v>
      </c>
      <c r="H9355" s="34">
        <v>87</v>
      </c>
      <c r="I9355" s="34">
        <v>106</v>
      </c>
      <c r="J9355" s="34">
        <v>65</v>
      </c>
      <c r="K9355" s="34">
        <v>124</v>
      </c>
      <c r="L9355" s="34">
        <v>69</v>
      </c>
      <c r="M9355" s="34">
        <v>90</v>
      </c>
      <c r="N9355" s="34">
        <v>80</v>
      </c>
      <c r="O9355" s="34">
        <v>70</v>
      </c>
      <c r="P9355" s="34">
        <v>76</v>
      </c>
      <c r="Q9355" s="34">
        <v>107</v>
      </c>
      <c r="R9355" s="34">
        <v>70</v>
      </c>
      <c r="S9355" s="34">
        <v>89</v>
      </c>
      <c r="T9355" s="34">
        <v>51</v>
      </c>
      <c r="U9355" s="34">
        <v>80</v>
      </c>
      <c r="V9355" s="34">
        <v>84</v>
      </c>
      <c r="W9355" s="34">
        <v>112</v>
      </c>
      <c r="X9355" s="34">
        <v>97</v>
      </c>
      <c r="Y9355" s="34">
        <v>62</v>
      </c>
      <c r="Z9355" s="34">
        <v>89</v>
      </c>
      <c r="AA9355" s="34">
        <v>147</v>
      </c>
      <c r="AB9355" s="34">
        <v>62</v>
      </c>
      <c r="AC9355" s="34">
        <v>118</v>
      </c>
    </row>
    <row r="9356" spans="1:29" x14ac:dyDescent="0.2">
      <c r="A9356" s="34" t="s">
        <v>69849</v>
      </c>
      <c r="B9356" s="34">
        <v>58</v>
      </c>
      <c r="C9356" s="34">
        <v>59</v>
      </c>
      <c r="D9356" s="34">
        <v>86</v>
      </c>
      <c r="E9356" s="34">
        <v>100</v>
      </c>
      <c r="F9356" s="34">
        <v>90</v>
      </c>
      <c r="G9356" s="34">
        <v>61</v>
      </c>
      <c r="H9356" s="34">
        <v>106</v>
      </c>
      <c r="I9356" s="34">
        <v>68</v>
      </c>
      <c r="J9356" s="34">
        <v>88</v>
      </c>
      <c r="K9356" s="34">
        <v>103</v>
      </c>
      <c r="L9356" s="34">
        <v>57</v>
      </c>
      <c r="M9356" s="34">
        <v>70</v>
      </c>
      <c r="N9356" s="34">
        <v>99</v>
      </c>
      <c r="O9356" s="34">
        <v>81</v>
      </c>
      <c r="P9356" s="34">
        <v>102</v>
      </c>
      <c r="Q9356" s="34">
        <v>118</v>
      </c>
      <c r="R9356" s="34">
        <v>106</v>
      </c>
      <c r="S9356" s="34">
        <v>123</v>
      </c>
      <c r="T9356" s="34">
        <v>86</v>
      </c>
      <c r="U9356" s="34">
        <v>65</v>
      </c>
      <c r="V9356" s="34">
        <v>101</v>
      </c>
      <c r="W9356" s="34">
        <v>127</v>
      </c>
      <c r="X9356" s="34">
        <v>132</v>
      </c>
      <c r="Y9356" s="34">
        <v>104</v>
      </c>
      <c r="Z9356" s="34">
        <v>63</v>
      </c>
      <c r="AA9356" s="34">
        <v>98</v>
      </c>
      <c r="AB9356" s="34">
        <v>124</v>
      </c>
      <c r="AC9356" s="34">
        <v>144</v>
      </c>
    </row>
    <row r="9357" spans="1:29" x14ac:dyDescent="0.2">
      <c r="A9357" s="34" t="s">
        <v>69850</v>
      </c>
      <c r="B9357" s="34">
        <v>38</v>
      </c>
      <c r="C9357" s="34">
        <v>48</v>
      </c>
      <c r="D9357" s="34">
        <v>71</v>
      </c>
      <c r="E9357" s="34">
        <v>41</v>
      </c>
      <c r="F9357" s="34">
        <v>65</v>
      </c>
      <c r="G9357" s="34">
        <v>64</v>
      </c>
      <c r="H9357" s="34">
        <v>61</v>
      </c>
      <c r="I9357" s="34">
        <v>44</v>
      </c>
      <c r="J9357" s="34">
        <v>46</v>
      </c>
      <c r="K9357" s="34">
        <v>36</v>
      </c>
      <c r="L9357" s="34">
        <v>44</v>
      </c>
      <c r="M9357" s="34">
        <v>32</v>
      </c>
      <c r="N9357" s="34">
        <v>35</v>
      </c>
      <c r="O9357" s="34">
        <v>30</v>
      </c>
      <c r="P9357" s="34">
        <v>27</v>
      </c>
      <c r="Q9357" s="34">
        <v>47</v>
      </c>
      <c r="R9357" s="34">
        <v>52</v>
      </c>
      <c r="S9357" s="34">
        <v>77</v>
      </c>
      <c r="T9357" s="34">
        <v>40</v>
      </c>
      <c r="U9357" s="34">
        <v>69</v>
      </c>
      <c r="V9357" s="34">
        <v>48</v>
      </c>
      <c r="W9357" s="34">
        <v>50</v>
      </c>
      <c r="X9357" s="34">
        <v>82</v>
      </c>
      <c r="Y9357" s="34">
        <v>55</v>
      </c>
      <c r="Z9357" s="34">
        <v>76</v>
      </c>
      <c r="AA9357" s="34">
        <v>56</v>
      </c>
      <c r="AB9357" s="34">
        <v>45</v>
      </c>
      <c r="AC9357" s="34">
        <v>62</v>
      </c>
    </row>
    <row r="9358" spans="1:29" x14ac:dyDescent="0.2">
      <c r="A9358" s="34" t="s">
        <v>69851</v>
      </c>
      <c r="B9358" s="34">
        <v>0</v>
      </c>
      <c r="C9358" s="34">
        <v>0</v>
      </c>
      <c r="D9358" s="34">
        <v>0</v>
      </c>
      <c r="E9358" s="34">
        <v>0</v>
      </c>
      <c r="F9358" s="34">
        <v>0</v>
      </c>
      <c r="G9358" s="34">
        <v>0</v>
      </c>
      <c r="H9358" s="34">
        <v>0</v>
      </c>
      <c r="I9358" s="34">
        <v>0</v>
      </c>
      <c r="J9358" s="34">
        <v>0</v>
      </c>
      <c r="K9358" s="34">
        <v>0</v>
      </c>
      <c r="L9358" s="34">
        <v>0</v>
      </c>
      <c r="M9358" s="34">
        <v>0</v>
      </c>
      <c r="N9358" s="34">
        <v>0</v>
      </c>
      <c r="O9358" s="34">
        <v>0</v>
      </c>
      <c r="P9358" s="34">
        <v>0</v>
      </c>
      <c r="Q9358" s="34">
        <v>0</v>
      </c>
      <c r="R9358" s="34">
        <v>0</v>
      </c>
      <c r="S9358" s="34">
        <v>0</v>
      </c>
      <c r="T9358" s="34">
        <v>0</v>
      </c>
      <c r="U9358" s="34">
        <v>0</v>
      </c>
      <c r="V9358" s="34">
        <v>0</v>
      </c>
      <c r="W9358" s="34">
        <v>0</v>
      </c>
      <c r="X9358" s="34">
        <v>0</v>
      </c>
      <c r="Y9358" s="34">
        <v>0</v>
      </c>
      <c r="Z9358" s="34">
        <v>0</v>
      </c>
      <c r="AA9358" s="34">
        <v>0</v>
      </c>
      <c r="AB9358" s="34">
        <v>0</v>
      </c>
      <c r="AC9358" s="34">
        <v>0</v>
      </c>
    </row>
    <row r="9359" spans="1:29" x14ac:dyDescent="0.2">
      <c r="A9359" s="34" t="s">
        <v>69852</v>
      </c>
      <c r="B9359" s="34">
        <v>87</v>
      </c>
      <c r="C9359" s="34">
        <v>98</v>
      </c>
      <c r="D9359" s="34">
        <v>97</v>
      </c>
      <c r="E9359" s="34">
        <v>109</v>
      </c>
      <c r="F9359" s="34">
        <v>88</v>
      </c>
      <c r="G9359" s="34">
        <v>82</v>
      </c>
      <c r="H9359" s="34">
        <v>90</v>
      </c>
      <c r="I9359" s="34">
        <v>96</v>
      </c>
      <c r="J9359" s="34">
        <v>82</v>
      </c>
      <c r="K9359" s="34">
        <v>107</v>
      </c>
      <c r="L9359" s="34">
        <v>75</v>
      </c>
      <c r="M9359" s="34">
        <v>68</v>
      </c>
      <c r="N9359" s="34">
        <v>66</v>
      </c>
      <c r="O9359" s="34">
        <v>87</v>
      </c>
      <c r="P9359" s="34">
        <v>74</v>
      </c>
      <c r="Q9359" s="34">
        <v>129</v>
      </c>
      <c r="R9359" s="34">
        <v>108</v>
      </c>
      <c r="S9359" s="34">
        <v>148</v>
      </c>
      <c r="T9359" s="34">
        <v>87</v>
      </c>
      <c r="U9359" s="34">
        <v>65</v>
      </c>
      <c r="V9359" s="34">
        <v>77</v>
      </c>
      <c r="W9359" s="34">
        <v>105</v>
      </c>
      <c r="X9359" s="34">
        <v>119</v>
      </c>
      <c r="Y9359" s="34">
        <v>90</v>
      </c>
      <c r="Z9359" s="34">
        <v>91</v>
      </c>
      <c r="AA9359" s="34">
        <v>109</v>
      </c>
      <c r="AB9359" s="34">
        <v>128</v>
      </c>
      <c r="AC9359" s="34">
        <v>117</v>
      </c>
    </row>
    <row r="9360" spans="1:29" x14ac:dyDescent="0.2">
      <c r="A9360" s="34" t="s">
        <v>69853</v>
      </c>
      <c r="B9360" s="34">
        <v>283</v>
      </c>
      <c r="C9360" s="34">
        <v>290</v>
      </c>
      <c r="D9360" s="34">
        <v>377</v>
      </c>
      <c r="E9360" s="34">
        <v>359</v>
      </c>
      <c r="F9360" s="34">
        <v>385</v>
      </c>
      <c r="G9360" s="34">
        <v>371</v>
      </c>
      <c r="H9360" s="34">
        <v>325</v>
      </c>
      <c r="I9360" s="34">
        <v>286</v>
      </c>
      <c r="J9360" s="34">
        <v>305</v>
      </c>
      <c r="K9360" s="34">
        <v>360</v>
      </c>
      <c r="L9360" s="34">
        <v>278</v>
      </c>
      <c r="M9360" s="34">
        <v>298</v>
      </c>
      <c r="N9360" s="34">
        <v>340</v>
      </c>
      <c r="O9360" s="34">
        <v>298</v>
      </c>
      <c r="P9360" s="34">
        <v>308</v>
      </c>
      <c r="Q9360" s="34">
        <v>415</v>
      </c>
      <c r="R9360" s="34">
        <v>450</v>
      </c>
      <c r="S9360" s="34">
        <v>364</v>
      </c>
      <c r="T9360" s="34">
        <v>440</v>
      </c>
      <c r="U9360" s="34">
        <v>406</v>
      </c>
      <c r="V9360" s="34">
        <v>399</v>
      </c>
      <c r="W9360" s="34">
        <v>468</v>
      </c>
      <c r="X9360" s="34">
        <v>450</v>
      </c>
      <c r="Y9360" s="34">
        <v>401</v>
      </c>
      <c r="Z9360" s="34">
        <v>409</v>
      </c>
      <c r="AA9360" s="34">
        <v>433</v>
      </c>
      <c r="AB9360" s="34">
        <v>442</v>
      </c>
      <c r="AC9360" s="34">
        <v>584</v>
      </c>
    </row>
    <row r="9361" spans="1:29" x14ac:dyDescent="0.2">
      <c r="A9361" s="34" t="s">
        <v>69854</v>
      </c>
      <c r="B9361" s="34">
        <v>89</v>
      </c>
      <c r="C9361" s="34">
        <v>188</v>
      </c>
      <c r="D9361" s="34">
        <v>166</v>
      </c>
      <c r="E9361" s="34">
        <v>179</v>
      </c>
      <c r="F9361" s="34">
        <v>119</v>
      </c>
      <c r="G9361" s="34">
        <v>170</v>
      </c>
      <c r="H9361" s="34">
        <v>113</v>
      </c>
      <c r="I9361" s="34">
        <v>162</v>
      </c>
      <c r="J9361" s="34">
        <v>93</v>
      </c>
      <c r="K9361" s="34">
        <v>150</v>
      </c>
      <c r="L9361" s="34">
        <v>75</v>
      </c>
      <c r="M9361" s="34">
        <v>131</v>
      </c>
      <c r="N9361" s="34">
        <v>87</v>
      </c>
      <c r="O9361" s="34">
        <v>138</v>
      </c>
      <c r="P9361" s="34">
        <v>80</v>
      </c>
      <c r="Q9361" s="34">
        <v>165</v>
      </c>
      <c r="R9361" s="34">
        <v>113</v>
      </c>
      <c r="S9361" s="34">
        <v>194</v>
      </c>
      <c r="T9361" s="34">
        <v>64</v>
      </c>
      <c r="U9361" s="34">
        <v>152</v>
      </c>
      <c r="V9361" s="34">
        <v>133</v>
      </c>
      <c r="W9361" s="34">
        <v>172</v>
      </c>
      <c r="X9361" s="34">
        <v>138</v>
      </c>
      <c r="Y9361" s="34">
        <v>115</v>
      </c>
      <c r="Z9361" s="34">
        <v>113</v>
      </c>
      <c r="AA9361" s="34">
        <v>167</v>
      </c>
      <c r="AB9361" s="34">
        <v>105</v>
      </c>
      <c r="AC9361" s="34">
        <v>203</v>
      </c>
    </row>
    <row r="9362" spans="1:29" x14ac:dyDescent="0.2">
      <c r="A9362" s="34" t="s">
        <v>69855</v>
      </c>
      <c r="B9362" s="34">
        <v>149</v>
      </c>
      <c r="C9362" s="34">
        <v>137</v>
      </c>
      <c r="D9362" s="34">
        <v>174</v>
      </c>
      <c r="E9362" s="34">
        <v>145</v>
      </c>
      <c r="F9362" s="34">
        <v>172</v>
      </c>
      <c r="G9362" s="34">
        <v>165</v>
      </c>
      <c r="H9362" s="34">
        <v>150</v>
      </c>
      <c r="I9362" s="34">
        <v>125</v>
      </c>
      <c r="J9362" s="34">
        <v>152</v>
      </c>
      <c r="K9362" s="34">
        <v>194</v>
      </c>
      <c r="L9362" s="34">
        <v>156</v>
      </c>
      <c r="M9362" s="34">
        <v>122</v>
      </c>
      <c r="N9362" s="34">
        <v>128</v>
      </c>
      <c r="O9362" s="34">
        <v>142</v>
      </c>
      <c r="P9362" s="34">
        <v>138</v>
      </c>
      <c r="Q9362" s="34">
        <v>214</v>
      </c>
      <c r="R9362" s="34">
        <v>205</v>
      </c>
      <c r="S9362" s="34">
        <v>154</v>
      </c>
      <c r="T9362" s="34">
        <v>222</v>
      </c>
      <c r="U9362" s="34">
        <v>150</v>
      </c>
      <c r="V9362" s="34">
        <v>229</v>
      </c>
      <c r="W9362" s="34">
        <v>209</v>
      </c>
      <c r="X9362" s="34">
        <v>197</v>
      </c>
      <c r="Y9362" s="34">
        <v>211</v>
      </c>
      <c r="Z9362" s="34">
        <v>173</v>
      </c>
      <c r="AA9362" s="34">
        <v>213</v>
      </c>
      <c r="AB9362" s="34">
        <v>221</v>
      </c>
      <c r="AC9362" s="34">
        <v>297</v>
      </c>
    </row>
    <row r="9363" spans="1:29" x14ac:dyDescent="0.2">
      <c r="A9363" s="34" t="s">
        <v>69856</v>
      </c>
      <c r="B9363" s="34">
        <v>101</v>
      </c>
      <c r="C9363" s="34">
        <v>75</v>
      </c>
      <c r="D9363" s="34">
        <v>97</v>
      </c>
      <c r="E9363" s="34">
        <v>117</v>
      </c>
      <c r="F9363" s="34">
        <v>74</v>
      </c>
      <c r="G9363" s="34">
        <v>82</v>
      </c>
      <c r="H9363" s="34">
        <v>83</v>
      </c>
      <c r="I9363" s="34">
        <v>56</v>
      </c>
      <c r="J9363" s="34">
        <v>64</v>
      </c>
      <c r="K9363" s="34">
        <v>86</v>
      </c>
      <c r="L9363" s="34">
        <v>52</v>
      </c>
      <c r="M9363" s="34">
        <v>71</v>
      </c>
      <c r="N9363" s="34">
        <v>64</v>
      </c>
      <c r="O9363" s="34">
        <v>88</v>
      </c>
      <c r="P9363" s="34">
        <v>76</v>
      </c>
      <c r="Q9363" s="34">
        <v>87</v>
      </c>
      <c r="R9363" s="34">
        <v>85</v>
      </c>
      <c r="S9363" s="34">
        <v>127</v>
      </c>
      <c r="T9363" s="34">
        <v>61</v>
      </c>
      <c r="U9363" s="34">
        <v>80</v>
      </c>
      <c r="V9363" s="34">
        <v>96</v>
      </c>
      <c r="W9363" s="34">
        <v>90</v>
      </c>
      <c r="X9363" s="34">
        <v>125</v>
      </c>
      <c r="Y9363" s="34">
        <v>85</v>
      </c>
      <c r="Z9363" s="34">
        <v>96</v>
      </c>
      <c r="AA9363" s="34">
        <v>168</v>
      </c>
      <c r="AB9363" s="34">
        <v>110</v>
      </c>
      <c r="AC9363" s="34">
        <v>130</v>
      </c>
    </row>
    <row r="9364" spans="1:29" x14ac:dyDescent="0.2">
      <c r="A9364" s="34" t="s">
        <v>69857</v>
      </c>
      <c r="B9364" s="34">
        <v>17</v>
      </c>
      <c r="C9364" s="34">
        <v>50</v>
      </c>
      <c r="D9364" s="34">
        <v>25</v>
      </c>
      <c r="E9364" s="34">
        <v>53</v>
      </c>
      <c r="F9364" s="34">
        <v>26</v>
      </c>
      <c r="G9364" s="34">
        <v>33</v>
      </c>
      <c r="H9364" s="34">
        <v>28</v>
      </c>
      <c r="I9364" s="34">
        <v>27</v>
      </c>
      <c r="J9364" s="34">
        <v>11</v>
      </c>
      <c r="K9364" s="34">
        <v>35</v>
      </c>
      <c r="L9364" s="34">
        <v>13</v>
      </c>
      <c r="M9364" s="34">
        <v>16</v>
      </c>
      <c r="N9364" s="34">
        <v>19</v>
      </c>
      <c r="O9364" s="34">
        <v>25</v>
      </c>
      <c r="P9364" s="34">
        <v>27</v>
      </c>
      <c r="Q9364" s="34">
        <v>45</v>
      </c>
      <c r="R9364" s="34">
        <v>36</v>
      </c>
      <c r="S9364" s="34">
        <v>36</v>
      </c>
      <c r="T9364" s="34">
        <v>13</v>
      </c>
      <c r="U9364" s="34">
        <v>29</v>
      </c>
      <c r="V9364" s="34">
        <v>22</v>
      </c>
      <c r="W9364" s="34">
        <v>19</v>
      </c>
      <c r="X9364" s="34">
        <v>34</v>
      </c>
      <c r="Y9364" s="34">
        <v>22</v>
      </c>
      <c r="Z9364" s="34">
        <v>47</v>
      </c>
      <c r="AA9364" s="34">
        <v>45</v>
      </c>
      <c r="AB9364" s="34">
        <v>14</v>
      </c>
      <c r="AC9364" s="34">
        <v>58</v>
      </c>
    </row>
    <row r="9365" spans="1:29" x14ac:dyDescent="0.2">
      <c r="A9365" s="34" t="s">
        <v>69858</v>
      </c>
      <c r="B9365" s="34">
        <v>90</v>
      </c>
      <c r="C9365" s="34">
        <v>210</v>
      </c>
      <c r="D9365" s="34">
        <v>218</v>
      </c>
      <c r="E9365" s="34">
        <v>263</v>
      </c>
      <c r="F9365" s="34">
        <v>182</v>
      </c>
      <c r="G9365" s="34">
        <v>219</v>
      </c>
      <c r="H9365" s="34">
        <v>193</v>
      </c>
      <c r="I9365" s="34">
        <v>237</v>
      </c>
      <c r="J9365" s="34">
        <v>170</v>
      </c>
      <c r="K9365" s="34">
        <v>224</v>
      </c>
      <c r="L9365" s="34">
        <v>135</v>
      </c>
      <c r="M9365" s="34">
        <v>227</v>
      </c>
      <c r="N9365" s="34">
        <v>122</v>
      </c>
      <c r="O9365" s="34">
        <v>171</v>
      </c>
      <c r="P9365" s="34">
        <v>167</v>
      </c>
      <c r="Q9365" s="34">
        <v>275</v>
      </c>
      <c r="R9365" s="34">
        <v>229</v>
      </c>
      <c r="S9365" s="34">
        <v>255</v>
      </c>
      <c r="T9365" s="34">
        <v>190</v>
      </c>
      <c r="U9365" s="34">
        <v>282</v>
      </c>
      <c r="V9365" s="34">
        <v>222</v>
      </c>
      <c r="W9365" s="34">
        <v>297</v>
      </c>
      <c r="X9365" s="34">
        <v>158</v>
      </c>
      <c r="Y9365" s="34">
        <v>202</v>
      </c>
      <c r="Z9365" s="34">
        <v>180</v>
      </c>
      <c r="AA9365" s="34">
        <v>275</v>
      </c>
      <c r="AB9365" s="34">
        <v>221</v>
      </c>
      <c r="AC9365" s="34">
        <v>345</v>
      </c>
    </row>
    <row r="9366" spans="1:29" x14ac:dyDescent="0.2">
      <c r="A9366" s="34" t="s">
        <v>69859</v>
      </c>
      <c r="B9366" s="34">
        <v>73</v>
      </c>
      <c r="C9366" s="34">
        <v>152</v>
      </c>
      <c r="D9366" s="34">
        <v>163</v>
      </c>
      <c r="E9366" s="34">
        <v>197</v>
      </c>
      <c r="F9366" s="34">
        <v>129</v>
      </c>
      <c r="G9366" s="34">
        <v>153</v>
      </c>
      <c r="H9366" s="34">
        <v>112</v>
      </c>
      <c r="I9366" s="34">
        <v>145</v>
      </c>
      <c r="J9366" s="34">
        <v>86</v>
      </c>
      <c r="K9366" s="34">
        <v>199</v>
      </c>
      <c r="L9366" s="34">
        <v>52</v>
      </c>
      <c r="M9366" s="34">
        <v>140</v>
      </c>
      <c r="N9366" s="34">
        <v>94</v>
      </c>
      <c r="O9366" s="34">
        <v>108</v>
      </c>
      <c r="P9366" s="34">
        <v>117</v>
      </c>
      <c r="Q9366" s="34">
        <v>150</v>
      </c>
      <c r="R9366" s="34">
        <v>112</v>
      </c>
      <c r="S9366" s="34">
        <v>216</v>
      </c>
      <c r="T9366" s="34">
        <v>76</v>
      </c>
      <c r="U9366" s="34">
        <v>116</v>
      </c>
      <c r="V9366" s="34">
        <v>149</v>
      </c>
      <c r="W9366" s="34">
        <v>158</v>
      </c>
      <c r="X9366" s="34">
        <v>170</v>
      </c>
      <c r="Y9366" s="34">
        <v>113</v>
      </c>
      <c r="Z9366" s="34">
        <v>162</v>
      </c>
      <c r="AA9366" s="34">
        <v>215</v>
      </c>
      <c r="AB9366" s="34">
        <v>113</v>
      </c>
      <c r="AC9366" s="34">
        <v>226</v>
      </c>
    </row>
    <row r="9367" spans="1:29" x14ac:dyDescent="0.2">
      <c r="A9367" s="34" t="s">
        <v>69860</v>
      </c>
      <c r="B9367" s="34">
        <v>98</v>
      </c>
      <c r="C9367" s="34">
        <v>93</v>
      </c>
      <c r="D9367" s="34">
        <v>101</v>
      </c>
      <c r="E9367" s="34">
        <v>89</v>
      </c>
      <c r="F9367" s="34">
        <v>99</v>
      </c>
      <c r="G9367" s="34">
        <v>92</v>
      </c>
      <c r="H9367" s="34">
        <v>86</v>
      </c>
      <c r="I9367" s="34">
        <v>93</v>
      </c>
      <c r="J9367" s="34">
        <v>65</v>
      </c>
      <c r="K9367" s="34">
        <v>102</v>
      </c>
      <c r="L9367" s="34">
        <v>44</v>
      </c>
      <c r="M9367" s="34">
        <v>62</v>
      </c>
      <c r="N9367" s="34">
        <v>75</v>
      </c>
      <c r="O9367" s="34">
        <v>91</v>
      </c>
      <c r="P9367" s="34">
        <v>98</v>
      </c>
      <c r="Q9367" s="34">
        <v>131</v>
      </c>
      <c r="R9367" s="34">
        <v>79</v>
      </c>
      <c r="S9367" s="34">
        <v>125</v>
      </c>
      <c r="T9367" s="34">
        <v>65</v>
      </c>
      <c r="U9367" s="34">
        <v>74</v>
      </c>
      <c r="V9367" s="34">
        <v>89</v>
      </c>
      <c r="W9367" s="34">
        <v>144</v>
      </c>
      <c r="X9367" s="34">
        <v>100</v>
      </c>
      <c r="Y9367" s="34">
        <v>68</v>
      </c>
      <c r="Z9367" s="34">
        <v>119</v>
      </c>
      <c r="AA9367" s="34">
        <v>128</v>
      </c>
      <c r="AB9367" s="34">
        <v>89</v>
      </c>
      <c r="AC9367" s="34">
        <v>156</v>
      </c>
    </row>
    <row r="9368" spans="1:29" x14ac:dyDescent="0.2">
      <c r="A9368" s="34" t="s">
        <v>69861</v>
      </c>
      <c r="B9368" s="34">
        <v>256</v>
      </c>
      <c r="C9368" s="34">
        <v>256</v>
      </c>
      <c r="D9368" s="34">
        <v>392</v>
      </c>
      <c r="E9368" s="34">
        <v>261</v>
      </c>
      <c r="F9368" s="34">
        <v>361</v>
      </c>
      <c r="G9368" s="34">
        <v>203</v>
      </c>
      <c r="H9368" s="34">
        <v>326</v>
      </c>
      <c r="I9368" s="34">
        <v>206</v>
      </c>
      <c r="J9368" s="34">
        <v>306</v>
      </c>
      <c r="K9368" s="34">
        <v>215</v>
      </c>
      <c r="L9368" s="34">
        <v>230</v>
      </c>
      <c r="M9368" s="34">
        <v>195</v>
      </c>
      <c r="N9368" s="34">
        <v>297</v>
      </c>
      <c r="O9368" s="34">
        <v>203</v>
      </c>
      <c r="P9368" s="34">
        <v>283</v>
      </c>
      <c r="Q9368" s="34">
        <v>312</v>
      </c>
      <c r="R9368" s="34">
        <v>418</v>
      </c>
      <c r="S9368" s="34">
        <v>267</v>
      </c>
      <c r="T9368" s="34">
        <v>368</v>
      </c>
      <c r="U9368" s="34">
        <v>244</v>
      </c>
      <c r="V9368" s="34">
        <v>389</v>
      </c>
      <c r="W9368" s="34">
        <v>339</v>
      </c>
      <c r="X9368" s="34">
        <v>403</v>
      </c>
      <c r="Y9368" s="34">
        <v>295</v>
      </c>
      <c r="Z9368" s="34">
        <v>307</v>
      </c>
      <c r="AA9368" s="34">
        <v>270</v>
      </c>
      <c r="AB9368" s="34">
        <v>458</v>
      </c>
      <c r="AC9368" s="34">
        <v>397</v>
      </c>
    </row>
    <row r="9369" spans="1:29" x14ac:dyDescent="0.2">
      <c r="A9369" s="34" t="s">
        <v>69862</v>
      </c>
      <c r="B9369" s="34">
        <v>62</v>
      </c>
      <c r="C9369" s="34">
        <v>85</v>
      </c>
      <c r="D9369" s="34">
        <v>112</v>
      </c>
      <c r="E9369" s="34">
        <v>93</v>
      </c>
      <c r="F9369" s="34">
        <v>96</v>
      </c>
      <c r="G9369" s="34">
        <v>86</v>
      </c>
      <c r="H9369" s="34">
        <v>88</v>
      </c>
      <c r="I9369" s="34">
        <v>89</v>
      </c>
      <c r="J9369" s="34">
        <v>91</v>
      </c>
      <c r="K9369" s="34">
        <v>101</v>
      </c>
      <c r="L9369" s="34">
        <v>59</v>
      </c>
      <c r="M9369" s="34">
        <v>59</v>
      </c>
      <c r="N9369" s="34">
        <v>93</v>
      </c>
      <c r="O9369" s="34">
        <v>86</v>
      </c>
      <c r="P9369" s="34">
        <v>83</v>
      </c>
      <c r="Q9369" s="34">
        <v>133</v>
      </c>
      <c r="R9369" s="34">
        <v>126</v>
      </c>
      <c r="S9369" s="34">
        <v>114</v>
      </c>
      <c r="T9369" s="34">
        <v>119</v>
      </c>
      <c r="U9369" s="34">
        <v>79</v>
      </c>
      <c r="V9369" s="34">
        <v>102</v>
      </c>
      <c r="W9369" s="34">
        <v>115</v>
      </c>
      <c r="X9369" s="34">
        <v>137</v>
      </c>
      <c r="Y9369" s="34">
        <v>79</v>
      </c>
      <c r="Z9369" s="34">
        <v>128</v>
      </c>
      <c r="AA9369" s="34">
        <v>114</v>
      </c>
      <c r="AB9369" s="34">
        <v>122</v>
      </c>
      <c r="AC9369" s="34">
        <v>134</v>
      </c>
    </row>
    <row r="9370" spans="1:29" x14ac:dyDescent="0.2">
      <c r="A9370" s="34" t="s">
        <v>69863</v>
      </c>
      <c r="B9370" s="34">
        <v>27</v>
      </c>
      <c r="C9370" s="34">
        <v>77</v>
      </c>
      <c r="D9370" s="34">
        <v>115</v>
      </c>
      <c r="E9370" s="34">
        <v>73</v>
      </c>
      <c r="F9370" s="34">
        <v>70</v>
      </c>
      <c r="G9370" s="34">
        <v>94</v>
      </c>
      <c r="H9370" s="34">
        <v>54</v>
      </c>
      <c r="I9370" s="34">
        <v>60</v>
      </c>
      <c r="J9370" s="34">
        <v>55</v>
      </c>
      <c r="K9370" s="34">
        <v>68</v>
      </c>
      <c r="L9370" s="34">
        <v>18</v>
      </c>
      <c r="M9370" s="34">
        <v>48</v>
      </c>
      <c r="N9370" s="34">
        <v>54</v>
      </c>
      <c r="O9370" s="34">
        <v>63</v>
      </c>
      <c r="P9370" s="34">
        <v>59</v>
      </c>
      <c r="Q9370" s="34">
        <v>72</v>
      </c>
      <c r="R9370" s="34">
        <v>62</v>
      </c>
      <c r="S9370" s="34">
        <v>87</v>
      </c>
      <c r="T9370" s="34">
        <v>23</v>
      </c>
      <c r="U9370" s="34">
        <v>49</v>
      </c>
      <c r="V9370" s="34">
        <v>46</v>
      </c>
      <c r="W9370" s="34">
        <v>43</v>
      </c>
      <c r="X9370" s="34">
        <v>84</v>
      </c>
      <c r="Y9370" s="34">
        <v>44</v>
      </c>
      <c r="Z9370" s="34">
        <v>90</v>
      </c>
      <c r="AA9370" s="34">
        <v>80</v>
      </c>
      <c r="AB9370" s="34">
        <v>38</v>
      </c>
      <c r="AC9370" s="34">
        <v>116</v>
      </c>
    </row>
    <row r="9371" spans="1:29" x14ac:dyDescent="0.2">
      <c r="A9371" s="34" t="s">
        <v>69864</v>
      </c>
      <c r="B9371" s="34">
        <v>352</v>
      </c>
      <c r="C9371" s="34">
        <v>380</v>
      </c>
      <c r="D9371" s="34">
        <v>494</v>
      </c>
      <c r="E9371" s="34">
        <v>345</v>
      </c>
      <c r="F9371" s="34">
        <v>530</v>
      </c>
      <c r="G9371" s="34">
        <v>355</v>
      </c>
      <c r="H9371" s="34">
        <v>404</v>
      </c>
      <c r="I9371" s="34">
        <v>356</v>
      </c>
      <c r="J9371" s="34">
        <v>400</v>
      </c>
      <c r="K9371" s="34">
        <v>403</v>
      </c>
      <c r="L9371" s="34">
        <v>337</v>
      </c>
      <c r="M9371" s="34">
        <v>333</v>
      </c>
      <c r="N9371" s="34">
        <v>366</v>
      </c>
      <c r="O9371" s="34">
        <v>344</v>
      </c>
      <c r="P9371" s="34">
        <v>376</v>
      </c>
      <c r="Q9371" s="34">
        <v>526</v>
      </c>
      <c r="R9371" s="34">
        <v>540</v>
      </c>
      <c r="S9371" s="34">
        <v>450</v>
      </c>
      <c r="T9371" s="34">
        <v>430</v>
      </c>
      <c r="U9371" s="34">
        <v>405</v>
      </c>
      <c r="V9371" s="34">
        <v>541</v>
      </c>
      <c r="W9371" s="34">
        <v>536</v>
      </c>
      <c r="X9371" s="34">
        <v>504</v>
      </c>
      <c r="Y9371" s="34">
        <v>390</v>
      </c>
      <c r="Z9371" s="34">
        <v>451</v>
      </c>
      <c r="AA9371" s="34">
        <v>544</v>
      </c>
      <c r="AB9371" s="34">
        <v>537</v>
      </c>
      <c r="AC9371" s="34">
        <v>662</v>
      </c>
    </row>
    <row r="9372" spans="1:29" x14ac:dyDescent="0.2">
      <c r="A9372" s="34" t="s">
        <v>69865</v>
      </c>
      <c r="B9372" s="34">
        <v>37</v>
      </c>
      <c r="C9372" s="34">
        <v>44</v>
      </c>
      <c r="D9372" s="34">
        <v>39</v>
      </c>
      <c r="E9372" s="34">
        <v>62</v>
      </c>
      <c r="F9372" s="34">
        <v>39</v>
      </c>
      <c r="G9372" s="34">
        <v>44</v>
      </c>
      <c r="H9372" s="34">
        <v>26</v>
      </c>
      <c r="I9372" s="34">
        <v>44</v>
      </c>
      <c r="J9372" s="34">
        <v>29</v>
      </c>
      <c r="K9372" s="34">
        <v>75</v>
      </c>
      <c r="L9372" s="34">
        <v>16</v>
      </c>
      <c r="M9372" s="34">
        <v>38</v>
      </c>
      <c r="N9372" s="34">
        <v>34</v>
      </c>
      <c r="O9372" s="34">
        <v>38</v>
      </c>
      <c r="P9372" s="34">
        <v>28</v>
      </c>
      <c r="Q9372" s="34">
        <v>53</v>
      </c>
      <c r="R9372" s="34">
        <v>30</v>
      </c>
      <c r="S9372" s="34">
        <v>71</v>
      </c>
      <c r="T9372" s="34">
        <v>13</v>
      </c>
      <c r="U9372" s="34">
        <v>43</v>
      </c>
      <c r="V9372" s="34">
        <v>34</v>
      </c>
      <c r="W9372" s="34">
        <v>49</v>
      </c>
      <c r="X9372" s="34">
        <v>34</v>
      </c>
      <c r="Y9372" s="34">
        <v>38</v>
      </c>
      <c r="Z9372" s="34">
        <v>40</v>
      </c>
      <c r="AA9372" s="34">
        <v>76</v>
      </c>
      <c r="AB9372" s="34">
        <v>41</v>
      </c>
      <c r="AC9372" s="34">
        <v>81</v>
      </c>
    </row>
    <row r="9373" spans="1:29" x14ac:dyDescent="0.2">
      <c r="A9373" s="34" t="s">
        <v>69866</v>
      </c>
      <c r="B9373" s="34">
        <v>54</v>
      </c>
      <c r="C9373" s="34">
        <v>75</v>
      </c>
      <c r="D9373" s="34">
        <v>81</v>
      </c>
      <c r="E9373" s="34">
        <v>58</v>
      </c>
      <c r="F9373" s="34">
        <v>64</v>
      </c>
      <c r="G9373" s="34">
        <v>71</v>
      </c>
      <c r="H9373" s="34">
        <v>42</v>
      </c>
      <c r="I9373" s="34">
        <v>41</v>
      </c>
      <c r="J9373" s="34">
        <v>45</v>
      </c>
      <c r="K9373" s="34">
        <v>57</v>
      </c>
      <c r="L9373" s="34">
        <v>41</v>
      </c>
      <c r="M9373" s="34">
        <v>45</v>
      </c>
      <c r="N9373" s="34">
        <v>32</v>
      </c>
      <c r="O9373" s="34">
        <v>45</v>
      </c>
      <c r="P9373" s="34">
        <v>50</v>
      </c>
      <c r="Q9373" s="34">
        <v>59</v>
      </c>
      <c r="R9373" s="34">
        <v>53</v>
      </c>
      <c r="S9373" s="34">
        <v>93</v>
      </c>
      <c r="T9373" s="34">
        <v>23</v>
      </c>
      <c r="U9373" s="34">
        <v>52</v>
      </c>
      <c r="V9373" s="34">
        <v>46</v>
      </c>
      <c r="W9373" s="34">
        <v>50</v>
      </c>
      <c r="X9373" s="34">
        <v>81</v>
      </c>
      <c r="Y9373" s="34">
        <v>54</v>
      </c>
      <c r="Z9373" s="34">
        <v>55</v>
      </c>
      <c r="AA9373" s="34">
        <v>62</v>
      </c>
      <c r="AB9373" s="34">
        <v>32</v>
      </c>
      <c r="AC9373" s="34">
        <v>79</v>
      </c>
    </row>
    <row r="9374" spans="1:29" x14ac:dyDescent="0.2">
      <c r="A9374" s="34" t="s">
        <v>69867</v>
      </c>
      <c r="B9374" s="34">
        <v>74</v>
      </c>
      <c r="C9374" s="34">
        <v>173</v>
      </c>
      <c r="D9374" s="34">
        <v>221</v>
      </c>
      <c r="E9374" s="34">
        <v>303</v>
      </c>
      <c r="F9374" s="34">
        <v>177</v>
      </c>
      <c r="G9374" s="34">
        <v>273</v>
      </c>
      <c r="H9374" s="34">
        <v>134</v>
      </c>
      <c r="I9374" s="34">
        <v>188</v>
      </c>
      <c r="J9374" s="34">
        <v>128</v>
      </c>
      <c r="K9374" s="34">
        <v>301</v>
      </c>
      <c r="L9374" s="34">
        <v>73</v>
      </c>
      <c r="M9374" s="34">
        <v>222</v>
      </c>
      <c r="N9374" s="34">
        <v>139</v>
      </c>
      <c r="O9374" s="34">
        <v>263</v>
      </c>
      <c r="P9374" s="34">
        <v>100</v>
      </c>
      <c r="Q9374" s="34">
        <v>261</v>
      </c>
      <c r="R9374" s="34">
        <v>161</v>
      </c>
      <c r="S9374" s="34">
        <v>300</v>
      </c>
      <c r="T9374" s="34">
        <v>102</v>
      </c>
      <c r="U9374" s="34">
        <v>177</v>
      </c>
      <c r="V9374" s="34">
        <v>150</v>
      </c>
      <c r="W9374" s="34">
        <v>225</v>
      </c>
      <c r="X9374" s="34">
        <v>159</v>
      </c>
      <c r="Y9374" s="34">
        <v>170</v>
      </c>
      <c r="Z9374" s="34">
        <v>217</v>
      </c>
      <c r="AA9374" s="34">
        <v>337</v>
      </c>
      <c r="AB9374" s="34">
        <v>137</v>
      </c>
      <c r="AC9374" s="34">
        <v>345</v>
      </c>
    </row>
    <row r="9375" spans="1:29" x14ac:dyDescent="0.2">
      <c r="A9375" s="34" t="s">
        <v>69868</v>
      </c>
      <c r="B9375" s="34">
        <v>66</v>
      </c>
      <c r="C9375" s="34">
        <v>74</v>
      </c>
      <c r="D9375" s="34">
        <v>75</v>
      </c>
      <c r="E9375" s="34">
        <v>87</v>
      </c>
      <c r="F9375" s="34">
        <v>92</v>
      </c>
      <c r="G9375" s="34">
        <v>83</v>
      </c>
      <c r="H9375" s="34">
        <v>57</v>
      </c>
      <c r="I9375" s="34">
        <v>82</v>
      </c>
      <c r="J9375" s="34">
        <v>84</v>
      </c>
      <c r="K9375" s="34">
        <v>91</v>
      </c>
      <c r="L9375" s="34">
        <v>27</v>
      </c>
      <c r="M9375" s="34">
        <v>79</v>
      </c>
      <c r="N9375" s="34">
        <v>51</v>
      </c>
      <c r="O9375" s="34">
        <v>70</v>
      </c>
      <c r="P9375" s="34">
        <v>76</v>
      </c>
      <c r="Q9375" s="34">
        <v>115</v>
      </c>
      <c r="R9375" s="34">
        <v>90</v>
      </c>
      <c r="S9375" s="34">
        <v>119</v>
      </c>
      <c r="T9375" s="34">
        <v>73</v>
      </c>
      <c r="U9375" s="34">
        <v>85</v>
      </c>
      <c r="V9375" s="34">
        <v>83</v>
      </c>
      <c r="W9375" s="34">
        <v>101</v>
      </c>
      <c r="X9375" s="34">
        <v>78</v>
      </c>
      <c r="Y9375" s="34">
        <v>57</v>
      </c>
      <c r="Z9375" s="34">
        <v>65</v>
      </c>
      <c r="AA9375" s="34">
        <v>100</v>
      </c>
      <c r="AB9375" s="34">
        <v>67</v>
      </c>
      <c r="AC9375" s="34">
        <v>135</v>
      </c>
    </row>
    <row r="9376" spans="1:29" x14ac:dyDescent="0.2">
      <c r="A9376" s="34" t="s">
        <v>69869</v>
      </c>
      <c r="B9376" s="34">
        <v>72</v>
      </c>
      <c r="C9376" s="34">
        <v>122</v>
      </c>
      <c r="D9376" s="34">
        <v>117</v>
      </c>
      <c r="E9376" s="34">
        <v>114</v>
      </c>
      <c r="F9376" s="34">
        <v>75</v>
      </c>
      <c r="G9376" s="34">
        <v>140</v>
      </c>
      <c r="H9376" s="34">
        <v>48</v>
      </c>
      <c r="I9376" s="34">
        <v>92</v>
      </c>
      <c r="J9376" s="34">
        <v>55</v>
      </c>
      <c r="K9376" s="34">
        <v>102</v>
      </c>
      <c r="L9376" s="34">
        <v>27</v>
      </c>
      <c r="M9376" s="34">
        <v>72</v>
      </c>
      <c r="N9376" s="34">
        <v>62</v>
      </c>
      <c r="O9376" s="34">
        <v>72</v>
      </c>
      <c r="P9376" s="34">
        <v>61</v>
      </c>
      <c r="Q9376" s="34">
        <v>104</v>
      </c>
      <c r="R9376" s="34">
        <v>71</v>
      </c>
      <c r="S9376" s="34">
        <v>118</v>
      </c>
      <c r="T9376" s="34">
        <v>31</v>
      </c>
      <c r="U9376" s="34">
        <v>67</v>
      </c>
      <c r="V9376" s="34">
        <v>106</v>
      </c>
      <c r="W9376" s="34">
        <v>96</v>
      </c>
      <c r="X9376" s="34">
        <v>119</v>
      </c>
      <c r="Y9376" s="34">
        <v>71</v>
      </c>
      <c r="Z9376" s="34">
        <v>103</v>
      </c>
      <c r="AA9376" s="34">
        <v>98</v>
      </c>
      <c r="AB9376" s="34">
        <v>56</v>
      </c>
      <c r="AC9376" s="34">
        <v>138</v>
      </c>
    </row>
    <row r="9377" spans="1:29" x14ac:dyDescent="0.2">
      <c r="A9377" s="34" t="s">
        <v>69870</v>
      </c>
      <c r="B9377" s="34">
        <v>69</v>
      </c>
      <c r="C9377" s="34">
        <v>105</v>
      </c>
      <c r="D9377" s="34">
        <v>103</v>
      </c>
      <c r="E9377" s="34">
        <v>115</v>
      </c>
      <c r="F9377" s="34">
        <v>89</v>
      </c>
      <c r="G9377" s="34">
        <v>100</v>
      </c>
      <c r="H9377" s="34">
        <v>62</v>
      </c>
      <c r="I9377" s="34">
        <v>77</v>
      </c>
      <c r="J9377" s="34">
        <v>65</v>
      </c>
      <c r="K9377" s="34">
        <v>106</v>
      </c>
      <c r="L9377" s="34">
        <v>45</v>
      </c>
      <c r="M9377" s="34">
        <v>84</v>
      </c>
      <c r="N9377" s="34">
        <v>62</v>
      </c>
      <c r="O9377" s="34">
        <v>62</v>
      </c>
      <c r="P9377" s="34">
        <v>70</v>
      </c>
      <c r="Q9377" s="34">
        <v>129</v>
      </c>
      <c r="R9377" s="34">
        <v>81</v>
      </c>
      <c r="S9377" s="34">
        <v>153</v>
      </c>
      <c r="T9377" s="34">
        <v>26</v>
      </c>
      <c r="U9377" s="34">
        <v>87</v>
      </c>
      <c r="V9377" s="34">
        <v>100</v>
      </c>
      <c r="W9377" s="34">
        <v>83</v>
      </c>
      <c r="X9377" s="34">
        <v>98</v>
      </c>
      <c r="Y9377" s="34">
        <v>70</v>
      </c>
      <c r="Z9377" s="34">
        <v>94</v>
      </c>
      <c r="AA9377" s="34">
        <v>135</v>
      </c>
      <c r="AB9377" s="34">
        <v>87</v>
      </c>
      <c r="AC9377" s="34">
        <v>177</v>
      </c>
    </row>
    <row r="9378" spans="1:29" x14ac:dyDescent="0.2">
      <c r="A9378" s="34" t="s">
        <v>69871</v>
      </c>
      <c r="B9378" s="34">
        <v>34</v>
      </c>
      <c r="C9378" s="34">
        <v>41</v>
      </c>
      <c r="D9378" s="34">
        <v>43</v>
      </c>
      <c r="E9378" s="34">
        <v>56</v>
      </c>
      <c r="F9378" s="34">
        <v>46</v>
      </c>
      <c r="G9378" s="34">
        <v>54</v>
      </c>
      <c r="H9378" s="34">
        <v>34</v>
      </c>
      <c r="I9378" s="34">
        <v>38</v>
      </c>
      <c r="J9378" s="34">
        <v>42</v>
      </c>
      <c r="K9378" s="34">
        <v>36</v>
      </c>
      <c r="L9378" s="34">
        <v>18</v>
      </c>
      <c r="M9378" s="34">
        <v>41</v>
      </c>
      <c r="N9378" s="34">
        <v>29</v>
      </c>
      <c r="O9378" s="34">
        <v>16</v>
      </c>
      <c r="P9378" s="34">
        <v>29</v>
      </c>
      <c r="Q9378" s="34">
        <v>43</v>
      </c>
      <c r="R9378" s="34">
        <v>44</v>
      </c>
      <c r="S9378" s="34">
        <v>61</v>
      </c>
      <c r="T9378" s="34">
        <v>26</v>
      </c>
      <c r="U9378" s="34">
        <v>42</v>
      </c>
      <c r="V9378" s="34">
        <v>41</v>
      </c>
      <c r="W9378" s="34">
        <v>30</v>
      </c>
      <c r="X9378" s="34">
        <v>30</v>
      </c>
      <c r="Y9378" s="34">
        <v>23</v>
      </c>
      <c r="Z9378" s="34">
        <v>30</v>
      </c>
      <c r="AA9378" s="34">
        <v>51</v>
      </c>
      <c r="AB9378" s="34">
        <v>33</v>
      </c>
      <c r="AC9378" s="34">
        <v>57</v>
      </c>
    </row>
    <row r="9379" spans="1:29" x14ac:dyDescent="0.2">
      <c r="A9379" s="34" t="s">
        <v>69872</v>
      </c>
      <c r="B9379" s="34">
        <v>86</v>
      </c>
      <c r="C9379" s="34">
        <v>111</v>
      </c>
      <c r="D9379" s="34">
        <v>163</v>
      </c>
      <c r="E9379" s="34">
        <v>156</v>
      </c>
      <c r="F9379" s="34">
        <v>149</v>
      </c>
      <c r="G9379" s="34">
        <v>90</v>
      </c>
      <c r="H9379" s="34">
        <v>139</v>
      </c>
      <c r="I9379" s="34">
        <v>108</v>
      </c>
      <c r="J9379" s="34">
        <v>107</v>
      </c>
      <c r="K9379" s="34">
        <v>109</v>
      </c>
      <c r="L9379" s="34">
        <v>89</v>
      </c>
      <c r="M9379" s="34">
        <v>109</v>
      </c>
      <c r="N9379" s="34">
        <v>98</v>
      </c>
      <c r="O9379" s="34">
        <v>143</v>
      </c>
      <c r="P9379" s="34">
        <v>120</v>
      </c>
      <c r="Q9379" s="34">
        <v>173</v>
      </c>
      <c r="R9379" s="34">
        <v>205</v>
      </c>
      <c r="S9379" s="34">
        <v>162</v>
      </c>
      <c r="T9379" s="34">
        <v>118</v>
      </c>
      <c r="U9379" s="34">
        <v>129</v>
      </c>
      <c r="V9379" s="34">
        <v>138</v>
      </c>
      <c r="W9379" s="34">
        <v>151</v>
      </c>
      <c r="X9379" s="34">
        <v>185</v>
      </c>
      <c r="Y9379" s="34">
        <v>130</v>
      </c>
      <c r="Z9379" s="34">
        <v>150</v>
      </c>
      <c r="AA9379" s="34">
        <v>147</v>
      </c>
      <c r="AB9379" s="34">
        <v>151</v>
      </c>
      <c r="AC9379" s="34">
        <v>241</v>
      </c>
    </row>
    <row r="9380" spans="1:29" x14ac:dyDescent="0.2">
      <c r="A9380" s="34" t="s">
        <v>69873</v>
      </c>
      <c r="B9380" s="34">
        <v>81</v>
      </c>
      <c r="C9380" s="34">
        <v>171</v>
      </c>
      <c r="D9380" s="34">
        <v>150</v>
      </c>
      <c r="E9380" s="34">
        <v>221</v>
      </c>
      <c r="F9380" s="34">
        <v>172</v>
      </c>
      <c r="G9380" s="34">
        <v>139</v>
      </c>
      <c r="H9380" s="34">
        <v>162</v>
      </c>
      <c r="I9380" s="34">
        <v>157</v>
      </c>
      <c r="J9380" s="34">
        <v>150</v>
      </c>
      <c r="K9380" s="34">
        <v>176</v>
      </c>
      <c r="L9380" s="34">
        <v>98</v>
      </c>
      <c r="M9380" s="34">
        <v>163</v>
      </c>
      <c r="N9380" s="34">
        <v>143</v>
      </c>
      <c r="O9380" s="34">
        <v>121</v>
      </c>
      <c r="P9380" s="34">
        <v>141</v>
      </c>
      <c r="Q9380" s="34">
        <v>231</v>
      </c>
      <c r="R9380" s="34">
        <v>190</v>
      </c>
      <c r="S9380" s="34">
        <v>236</v>
      </c>
      <c r="T9380" s="34">
        <v>153</v>
      </c>
      <c r="U9380" s="34">
        <v>181</v>
      </c>
      <c r="V9380" s="34">
        <v>195</v>
      </c>
      <c r="W9380" s="34">
        <v>205</v>
      </c>
      <c r="X9380" s="34">
        <v>185</v>
      </c>
      <c r="Y9380" s="34">
        <v>181</v>
      </c>
      <c r="Z9380" s="34">
        <v>196</v>
      </c>
      <c r="AA9380" s="34">
        <v>242</v>
      </c>
      <c r="AB9380" s="34">
        <v>179</v>
      </c>
      <c r="AC9380" s="34">
        <v>322</v>
      </c>
    </row>
    <row r="9381" spans="1:29" x14ac:dyDescent="0.2">
      <c r="A9381" s="34" t="s">
        <v>69874</v>
      </c>
      <c r="B9381" s="34">
        <v>40</v>
      </c>
      <c r="C9381" s="34">
        <v>107</v>
      </c>
      <c r="D9381" s="34">
        <v>66</v>
      </c>
      <c r="E9381" s="34">
        <v>108</v>
      </c>
      <c r="F9381" s="34">
        <v>56</v>
      </c>
      <c r="G9381" s="34">
        <v>71</v>
      </c>
      <c r="H9381" s="34">
        <v>57</v>
      </c>
      <c r="I9381" s="34">
        <v>68</v>
      </c>
      <c r="J9381" s="34">
        <v>39</v>
      </c>
      <c r="K9381" s="34">
        <v>107</v>
      </c>
      <c r="L9381" s="34">
        <v>30</v>
      </c>
      <c r="M9381" s="34">
        <v>53</v>
      </c>
      <c r="N9381" s="34">
        <v>56</v>
      </c>
      <c r="O9381" s="34">
        <v>75</v>
      </c>
      <c r="P9381" s="34">
        <v>47</v>
      </c>
      <c r="Q9381" s="34">
        <v>76</v>
      </c>
      <c r="R9381" s="34">
        <v>51</v>
      </c>
      <c r="S9381" s="34">
        <v>130</v>
      </c>
      <c r="T9381" s="34">
        <v>21</v>
      </c>
      <c r="U9381" s="34">
        <v>56</v>
      </c>
      <c r="V9381" s="34">
        <v>68</v>
      </c>
      <c r="W9381" s="34">
        <v>68</v>
      </c>
      <c r="X9381" s="34">
        <v>77</v>
      </c>
      <c r="Y9381" s="34">
        <v>23</v>
      </c>
      <c r="Z9381" s="34">
        <v>94</v>
      </c>
      <c r="AA9381" s="34">
        <v>114</v>
      </c>
      <c r="AB9381" s="34">
        <v>33</v>
      </c>
      <c r="AC9381" s="34">
        <v>119</v>
      </c>
    </row>
    <row r="9382" spans="1:29" x14ac:dyDescent="0.2">
      <c r="A9382" s="34" t="s">
        <v>69875</v>
      </c>
      <c r="B9382" s="34">
        <v>65</v>
      </c>
      <c r="C9382" s="34">
        <v>51</v>
      </c>
      <c r="D9382" s="34">
        <v>61</v>
      </c>
      <c r="E9382" s="34">
        <v>89</v>
      </c>
      <c r="F9382" s="34">
        <v>89</v>
      </c>
      <c r="G9382" s="34">
        <v>87</v>
      </c>
      <c r="H9382" s="34">
        <v>72</v>
      </c>
      <c r="I9382" s="34">
        <v>81</v>
      </c>
      <c r="J9382" s="34">
        <v>75</v>
      </c>
      <c r="K9382" s="34">
        <v>85</v>
      </c>
      <c r="L9382" s="34">
        <v>64</v>
      </c>
      <c r="M9382" s="34">
        <v>73</v>
      </c>
      <c r="N9382" s="34">
        <v>45</v>
      </c>
      <c r="O9382" s="34">
        <v>80</v>
      </c>
      <c r="P9382" s="34">
        <v>93</v>
      </c>
      <c r="Q9382" s="34">
        <v>93</v>
      </c>
      <c r="R9382" s="34">
        <v>102</v>
      </c>
      <c r="S9382" s="34">
        <v>81</v>
      </c>
      <c r="T9382" s="34">
        <v>76</v>
      </c>
      <c r="U9382" s="34">
        <v>80</v>
      </c>
      <c r="V9382" s="34">
        <v>86</v>
      </c>
      <c r="W9382" s="34">
        <v>82</v>
      </c>
      <c r="X9382" s="34">
        <v>105</v>
      </c>
      <c r="Y9382" s="34">
        <v>82</v>
      </c>
      <c r="Z9382" s="34">
        <v>78</v>
      </c>
      <c r="AA9382" s="34">
        <v>94</v>
      </c>
      <c r="AB9382" s="34">
        <v>97</v>
      </c>
      <c r="AC9382" s="34">
        <v>100</v>
      </c>
    </row>
    <row r="9383" spans="1:29" x14ac:dyDescent="0.2">
      <c r="A9383" s="34" t="s">
        <v>69876</v>
      </c>
      <c r="B9383" s="34">
        <v>45</v>
      </c>
      <c r="C9383" s="34">
        <v>62</v>
      </c>
      <c r="D9383" s="34">
        <v>75</v>
      </c>
      <c r="E9383" s="34">
        <v>67</v>
      </c>
      <c r="F9383" s="34">
        <v>69</v>
      </c>
      <c r="G9383" s="34">
        <v>49</v>
      </c>
      <c r="H9383" s="34">
        <v>70</v>
      </c>
      <c r="I9383" s="34">
        <v>50</v>
      </c>
      <c r="J9383" s="34">
        <v>34</v>
      </c>
      <c r="K9383" s="34">
        <v>74</v>
      </c>
      <c r="L9383" s="34">
        <v>16</v>
      </c>
      <c r="M9383" s="34">
        <v>43</v>
      </c>
      <c r="N9383" s="34">
        <v>56</v>
      </c>
      <c r="O9383" s="34">
        <v>50</v>
      </c>
      <c r="P9383" s="34">
        <v>46</v>
      </c>
      <c r="Q9383" s="34">
        <v>57</v>
      </c>
      <c r="R9383" s="34">
        <v>49</v>
      </c>
      <c r="S9383" s="34">
        <v>56</v>
      </c>
      <c r="T9383" s="34">
        <v>33</v>
      </c>
      <c r="U9383" s="34">
        <v>47</v>
      </c>
      <c r="V9383" s="34">
        <v>85</v>
      </c>
      <c r="W9383" s="34">
        <v>58</v>
      </c>
      <c r="X9383" s="34">
        <v>74</v>
      </c>
      <c r="Y9383" s="34">
        <v>58</v>
      </c>
      <c r="Z9383" s="34">
        <v>79</v>
      </c>
      <c r="AA9383" s="34">
        <v>65</v>
      </c>
      <c r="AB9383" s="34">
        <v>26</v>
      </c>
      <c r="AC9383" s="34">
        <v>71</v>
      </c>
    </row>
    <row r="9384" spans="1:29" x14ac:dyDescent="0.2">
      <c r="A9384" s="34" t="s">
        <v>69877</v>
      </c>
      <c r="B9384" s="34">
        <v>68</v>
      </c>
      <c r="C9384" s="34">
        <v>143</v>
      </c>
      <c r="D9384" s="34">
        <v>116</v>
      </c>
      <c r="E9384" s="34">
        <v>117</v>
      </c>
      <c r="F9384" s="34">
        <v>102</v>
      </c>
      <c r="G9384" s="34">
        <v>104</v>
      </c>
      <c r="H9384" s="34">
        <v>117</v>
      </c>
      <c r="I9384" s="34">
        <v>110</v>
      </c>
      <c r="J9384" s="34">
        <v>95</v>
      </c>
      <c r="K9384" s="34">
        <v>115</v>
      </c>
      <c r="L9384" s="34">
        <v>48</v>
      </c>
      <c r="M9384" s="34">
        <v>92</v>
      </c>
      <c r="N9384" s="34">
        <v>90</v>
      </c>
      <c r="O9384" s="34">
        <v>83</v>
      </c>
      <c r="P9384" s="34">
        <v>75</v>
      </c>
      <c r="Q9384" s="34">
        <v>102</v>
      </c>
      <c r="R9384" s="34">
        <v>110</v>
      </c>
      <c r="S9384" s="34">
        <v>161</v>
      </c>
      <c r="T9384" s="34">
        <v>74</v>
      </c>
      <c r="U9384" s="34">
        <v>82</v>
      </c>
      <c r="V9384" s="34">
        <v>96</v>
      </c>
      <c r="W9384" s="34">
        <v>98</v>
      </c>
      <c r="X9384" s="34">
        <v>133</v>
      </c>
      <c r="Y9384" s="34">
        <v>110</v>
      </c>
      <c r="Z9384" s="34">
        <v>128</v>
      </c>
      <c r="AA9384" s="34">
        <v>152</v>
      </c>
      <c r="AB9384" s="34">
        <v>112</v>
      </c>
      <c r="AC9384" s="34">
        <v>175</v>
      </c>
    </row>
    <row r="9385" spans="1:29" x14ac:dyDescent="0.2">
      <c r="A9385" s="34" t="s">
        <v>69878</v>
      </c>
      <c r="B9385" s="34">
        <v>8</v>
      </c>
      <c r="C9385" s="34">
        <v>30</v>
      </c>
      <c r="D9385" s="34">
        <v>31</v>
      </c>
      <c r="E9385" s="34">
        <v>32</v>
      </c>
      <c r="F9385" s="34">
        <v>34</v>
      </c>
      <c r="G9385" s="34">
        <v>16</v>
      </c>
      <c r="H9385" s="34">
        <v>22</v>
      </c>
      <c r="I9385" s="34">
        <v>28</v>
      </c>
      <c r="J9385" s="34">
        <v>21</v>
      </c>
      <c r="K9385" s="34">
        <v>19</v>
      </c>
      <c r="L9385" s="34">
        <v>6</v>
      </c>
      <c r="M9385" s="34">
        <v>38</v>
      </c>
      <c r="N9385" s="34">
        <v>23</v>
      </c>
      <c r="O9385" s="34">
        <v>13</v>
      </c>
      <c r="P9385" s="34">
        <v>27</v>
      </c>
      <c r="Q9385" s="34">
        <v>34</v>
      </c>
      <c r="R9385" s="34">
        <v>36</v>
      </c>
      <c r="S9385" s="34">
        <v>21</v>
      </c>
      <c r="T9385" s="34">
        <v>20</v>
      </c>
      <c r="U9385" s="34">
        <v>25</v>
      </c>
      <c r="V9385" s="34">
        <v>28</v>
      </c>
      <c r="W9385" s="34">
        <v>17</v>
      </c>
      <c r="X9385" s="34">
        <v>21</v>
      </c>
      <c r="Y9385" s="34">
        <v>22</v>
      </c>
      <c r="Z9385" s="34">
        <v>14</v>
      </c>
      <c r="AA9385" s="34">
        <v>22</v>
      </c>
      <c r="AB9385" s="34">
        <v>17</v>
      </c>
      <c r="AC9385" s="34">
        <v>39</v>
      </c>
    </row>
    <row r="9386" spans="1:29" x14ac:dyDescent="0.2">
      <c r="A9386" s="34" t="s">
        <v>69879</v>
      </c>
      <c r="B9386" s="34">
        <v>66</v>
      </c>
      <c r="C9386" s="34">
        <v>204</v>
      </c>
      <c r="D9386" s="34">
        <v>177</v>
      </c>
      <c r="E9386" s="34">
        <v>177</v>
      </c>
      <c r="F9386" s="34">
        <v>185</v>
      </c>
      <c r="G9386" s="34">
        <v>190</v>
      </c>
      <c r="H9386" s="34">
        <v>169</v>
      </c>
      <c r="I9386" s="34">
        <v>162</v>
      </c>
      <c r="J9386" s="34">
        <v>156</v>
      </c>
      <c r="K9386" s="34">
        <v>220</v>
      </c>
      <c r="L9386" s="34">
        <v>128</v>
      </c>
      <c r="M9386" s="34">
        <v>222</v>
      </c>
      <c r="N9386" s="34">
        <v>134</v>
      </c>
      <c r="O9386" s="34">
        <v>206</v>
      </c>
      <c r="P9386" s="34">
        <v>210</v>
      </c>
      <c r="Q9386" s="34">
        <v>248</v>
      </c>
      <c r="R9386" s="34">
        <v>195</v>
      </c>
      <c r="S9386" s="34">
        <v>200</v>
      </c>
      <c r="T9386" s="34">
        <v>166</v>
      </c>
      <c r="U9386" s="34">
        <v>195</v>
      </c>
      <c r="V9386" s="34">
        <v>219</v>
      </c>
      <c r="W9386" s="34">
        <v>217</v>
      </c>
      <c r="X9386" s="34">
        <v>260</v>
      </c>
      <c r="Y9386" s="34">
        <v>184</v>
      </c>
      <c r="Z9386" s="34">
        <v>214</v>
      </c>
      <c r="AA9386" s="34">
        <v>267</v>
      </c>
      <c r="AB9386" s="34">
        <v>210</v>
      </c>
      <c r="AC9386" s="34">
        <v>366</v>
      </c>
    </row>
    <row r="9387" spans="1:29" x14ac:dyDescent="0.2">
      <c r="A9387" s="34" t="s">
        <v>69880</v>
      </c>
      <c r="B9387" s="34">
        <v>42</v>
      </c>
      <c r="C9387" s="34">
        <v>51</v>
      </c>
      <c r="D9387" s="34">
        <v>37</v>
      </c>
      <c r="E9387" s="34">
        <v>52</v>
      </c>
      <c r="F9387" s="34">
        <v>50</v>
      </c>
      <c r="G9387" s="34">
        <v>62</v>
      </c>
      <c r="H9387" s="34">
        <v>51</v>
      </c>
      <c r="I9387" s="34">
        <v>61</v>
      </c>
      <c r="J9387" s="34">
        <v>33</v>
      </c>
      <c r="K9387" s="34">
        <v>55</v>
      </c>
      <c r="L9387" s="34">
        <v>32</v>
      </c>
      <c r="M9387" s="34">
        <v>46</v>
      </c>
      <c r="N9387" s="34">
        <v>30</v>
      </c>
      <c r="O9387" s="34">
        <v>49</v>
      </c>
      <c r="P9387" s="34">
        <v>38</v>
      </c>
      <c r="Q9387" s="34">
        <v>60</v>
      </c>
      <c r="R9387" s="34">
        <v>62</v>
      </c>
      <c r="S9387" s="34">
        <v>93</v>
      </c>
      <c r="T9387" s="34">
        <v>47</v>
      </c>
      <c r="U9387" s="34">
        <v>65</v>
      </c>
      <c r="V9387" s="34">
        <v>47</v>
      </c>
      <c r="W9387" s="34">
        <v>67</v>
      </c>
      <c r="X9387" s="34">
        <v>43</v>
      </c>
      <c r="Y9387" s="34">
        <v>51</v>
      </c>
      <c r="Z9387" s="34">
        <v>31</v>
      </c>
      <c r="AA9387" s="34">
        <v>51</v>
      </c>
      <c r="AB9387" s="34">
        <v>84</v>
      </c>
      <c r="AC9387" s="34">
        <v>88</v>
      </c>
    </row>
    <row r="9388" spans="1:29" x14ac:dyDescent="0.2">
      <c r="A9388" s="34" t="s">
        <v>69881</v>
      </c>
      <c r="B9388" s="34">
        <v>47</v>
      </c>
      <c r="C9388" s="34">
        <v>49</v>
      </c>
      <c r="D9388" s="34">
        <v>55</v>
      </c>
      <c r="E9388" s="34">
        <v>46</v>
      </c>
      <c r="F9388" s="34">
        <v>54</v>
      </c>
      <c r="G9388" s="34">
        <v>44</v>
      </c>
      <c r="H9388" s="34">
        <v>40</v>
      </c>
      <c r="I9388" s="34">
        <v>31</v>
      </c>
      <c r="J9388" s="34">
        <v>28</v>
      </c>
      <c r="K9388" s="34">
        <v>75</v>
      </c>
      <c r="L9388" s="34">
        <v>14</v>
      </c>
      <c r="M9388" s="34">
        <v>55</v>
      </c>
      <c r="N9388" s="34">
        <v>38</v>
      </c>
      <c r="O9388" s="34">
        <v>37</v>
      </c>
      <c r="P9388" s="34">
        <v>34</v>
      </c>
      <c r="Q9388" s="34">
        <v>33</v>
      </c>
      <c r="R9388" s="34">
        <v>30</v>
      </c>
      <c r="S9388" s="34">
        <v>80</v>
      </c>
      <c r="T9388" s="34">
        <v>37</v>
      </c>
      <c r="U9388" s="34">
        <v>28</v>
      </c>
      <c r="V9388" s="34">
        <v>68</v>
      </c>
      <c r="W9388" s="34">
        <v>47</v>
      </c>
      <c r="X9388" s="34">
        <v>62</v>
      </c>
      <c r="Y9388" s="34">
        <v>28</v>
      </c>
      <c r="Z9388" s="34">
        <v>54</v>
      </c>
      <c r="AA9388" s="34">
        <v>82</v>
      </c>
      <c r="AB9388" s="34">
        <v>22</v>
      </c>
      <c r="AC9388" s="34">
        <v>58</v>
      </c>
    </row>
    <row r="9389" spans="1:29" x14ac:dyDescent="0.2">
      <c r="A9389" s="34" t="s">
        <v>69882</v>
      </c>
      <c r="B9389" s="34">
        <v>108</v>
      </c>
      <c r="C9389" s="34">
        <v>148</v>
      </c>
      <c r="D9389" s="34">
        <v>180</v>
      </c>
      <c r="E9389" s="34">
        <v>163</v>
      </c>
      <c r="F9389" s="34">
        <v>144</v>
      </c>
      <c r="G9389" s="34">
        <v>139</v>
      </c>
      <c r="H9389" s="34">
        <v>149</v>
      </c>
      <c r="I9389" s="34">
        <v>154</v>
      </c>
      <c r="J9389" s="34">
        <v>129</v>
      </c>
      <c r="K9389" s="34">
        <v>207</v>
      </c>
      <c r="L9389" s="34">
        <v>80</v>
      </c>
      <c r="M9389" s="34">
        <v>143</v>
      </c>
      <c r="N9389" s="34">
        <v>106</v>
      </c>
      <c r="O9389" s="34">
        <v>135</v>
      </c>
      <c r="P9389" s="34">
        <v>137</v>
      </c>
      <c r="Q9389" s="34">
        <v>212</v>
      </c>
      <c r="R9389" s="34">
        <v>171</v>
      </c>
      <c r="S9389" s="34">
        <v>205</v>
      </c>
      <c r="T9389" s="34">
        <v>106</v>
      </c>
      <c r="U9389" s="34">
        <v>171</v>
      </c>
      <c r="V9389" s="34">
        <v>132</v>
      </c>
      <c r="W9389" s="34">
        <v>276</v>
      </c>
      <c r="X9389" s="34">
        <v>197</v>
      </c>
      <c r="Y9389" s="34">
        <v>172</v>
      </c>
      <c r="Z9389" s="34">
        <v>174</v>
      </c>
      <c r="AA9389" s="34">
        <v>206</v>
      </c>
      <c r="AB9389" s="34">
        <v>158</v>
      </c>
      <c r="AC9389" s="34">
        <v>232</v>
      </c>
    </row>
    <row r="9390" spans="1:29" x14ac:dyDescent="0.2">
      <c r="A9390" s="34" t="s">
        <v>69883</v>
      </c>
      <c r="B9390" s="34">
        <v>53</v>
      </c>
      <c r="C9390" s="34">
        <v>120</v>
      </c>
      <c r="D9390" s="34">
        <v>178</v>
      </c>
      <c r="E9390" s="34">
        <v>162</v>
      </c>
      <c r="F9390" s="34">
        <v>152</v>
      </c>
      <c r="G9390" s="34">
        <v>153</v>
      </c>
      <c r="H9390" s="34">
        <v>99</v>
      </c>
      <c r="I9390" s="34">
        <v>132</v>
      </c>
      <c r="J9390" s="34">
        <v>92</v>
      </c>
      <c r="K9390" s="34">
        <v>161</v>
      </c>
      <c r="L9390" s="34">
        <v>72</v>
      </c>
      <c r="M9390" s="34">
        <v>93</v>
      </c>
      <c r="N9390" s="34">
        <v>121</v>
      </c>
      <c r="O9390" s="34">
        <v>102</v>
      </c>
      <c r="P9390" s="34">
        <v>137</v>
      </c>
      <c r="Q9390" s="34">
        <v>182</v>
      </c>
      <c r="R9390" s="34">
        <v>110</v>
      </c>
      <c r="S9390" s="34">
        <v>179</v>
      </c>
      <c r="T9390" s="34">
        <v>86</v>
      </c>
      <c r="U9390" s="34">
        <v>101</v>
      </c>
      <c r="V9390" s="34">
        <v>211</v>
      </c>
      <c r="W9390" s="34">
        <v>134</v>
      </c>
      <c r="X9390" s="34">
        <v>177</v>
      </c>
      <c r="Y9390" s="34">
        <v>130</v>
      </c>
      <c r="Z9390" s="34">
        <v>168</v>
      </c>
      <c r="AA9390" s="34">
        <v>185</v>
      </c>
      <c r="AB9390" s="34">
        <v>128</v>
      </c>
      <c r="AC9390" s="34">
        <v>206</v>
      </c>
    </row>
    <row r="9391" spans="1:29" x14ac:dyDescent="0.2">
      <c r="A9391" s="34" t="s">
        <v>69884</v>
      </c>
      <c r="B9391" s="34">
        <v>68</v>
      </c>
      <c r="C9391" s="34">
        <v>132</v>
      </c>
      <c r="D9391" s="34">
        <v>162</v>
      </c>
      <c r="E9391" s="34">
        <v>165</v>
      </c>
      <c r="F9391" s="34">
        <v>141</v>
      </c>
      <c r="G9391" s="34">
        <v>105</v>
      </c>
      <c r="H9391" s="34">
        <v>105</v>
      </c>
      <c r="I9391" s="34">
        <v>133</v>
      </c>
      <c r="J9391" s="34">
        <v>106</v>
      </c>
      <c r="K9391" s="34">
        <v>191</v>
      </c>
      <c r="L9391" s="34">
        <v>89</v>
      </c>
      <c r="M9391" s="34">
        <v>113</v>
      </c>
      <c r="N9391" s="34">
        <v>126</v>
      </c>
      <c r="O9391" s="34">
        <v>120</v>
      </c>
      <c r="P9391" s="34">
        <v>144</v>
      </c>
      <c r="Q9391" s="34">
        <v>186</v>
      </c>
      <c r="R9391" s="34">
        <v>169</v>
      </c>
      <c r="S9391" s="34">
        <v>175</v>
      </c>
      <c r="T9391" s="34">
        <v>113</v>
      </c>
      <c r="U9391" s="34">
        <v>117</v>
      </c>
      <c r="V9391" s="34">
        <v>135</v>
      </c>
      <c r="W9391" s="34">
        <v>122</v>
      </c>
      <c r="X9391" s="34">
        <v>147</v>
      </c>
      <c r="Y9391" s="34">
        <v>107</v>
      </c>
      <c r="Z9391" s="34">
        <v>156</v>
      </c>
      <c r="AA9391" s="34">
        <v>161</v>
      </c>
      <c r="AB9391" s="34">
        <v>129</v>
      </c>
      <c r="AC9391" s="34">
        <v>201</v>
      </c>
    </row>
    <row r="9392" spans="1:29" x14ac:dyDescent="0.2">
      <c r="A9392" s="34" t="s">
        <v>69885</v>
      </c>
      <c r="B9392" s="34">
        <v>104</v>
      </c>
      <c r="C9392" s="34">
        <v>102</v>
      </c>
      <c r="D9392" s="34">
        <v>106</v>
      </c>
      <c r="E9392" s="34">
        <v>104</v>
      </c>
      <c r="F9392" s="34">
        <v>142</v>
      </c>
      <c r="G9392" s="34">
        <v>153</v>
      </c>
      <c r="H9392" s="34">
        <v>110</v>
      </c>
      <c r="I9392" s="34">
        <v>119</v>
      </c>
      <c r="J9392" s="34">
        <v>97</v>
      </c>
      <c r="K9392" s="34">
        <v>114</v>
      </c>
      <c r="L9392" s="34">
        <v>90</v>
      </c>
      <c r="M9392" s="34">
        <v>96</v>
      </c>
      <c r="N9392" s="34">
        <v>116</v>
      </c>
      <c r="O9392" s="34">
        <v>94</v>
      </c>
      <c r="P9392" s="34">
        <v>100</v>
      </c>
      <c r="Q9392" s="34">
        <v>179</v>
      </c>
      <c r="R9392" s="34">
        <v>173</v>
      </c>
      <c r="S9392" s="34">
        <v>194</v>
      </c>
      <c r="T9392" s="34">
        <v>114</v>
      </c>
      <c r="U9392" s="34">
        <v>184</v>
      </c>
      <c r="V9392" s="34">
        <v>132</v>
      </c>
      <c r="W9392" s="34">
        <v>180</v>
      </c>
      <c r="X9392" s="34">
        <v>164</v>
      </c>
      <c r="Y9392" s="34">
        <v>130</v>
      </c>
      <c r="Z9392" s="34">
        <v>160</v>
      </c>
      <c r="AA9392" s="34">
        <v>176</v>
      </c>
      <c r="AB9392" s="34">
        <v>185</v>
      </c>
      <c r="AC9392" s="34">
        <v>203</v>
      </c>
    </row>
    <row r="9393" spans="1:29" x14ac:dyDescent="0.2">
      <c r="A9393" s="34" t="s">
        <v>69886</v>
      </c>
      <c r="B9393" s="34">
        <v>42</v>
      </c>
      <c r="C9393" s="34">
        <v>48</v>
      </c>
      <c r="D9393" s="34">
        <v>83</v>
      </c>
      <c r="E9393" s="34">
        <v>92</v>
      </c>
      <c r="F9393" s="34">
        <v>77</v>
      </c>
      <c r="G9393" s="34">
        <v>71</v>
      </c>
      <c r="H9393" s="34">
        <v>36</v>
      </c>
      <c r="I9393" s="34">
        <v>60</v>
      </c>
      <c r="J9393" s="34">
        <v>45</v>
      </c>
      <c r="K9393" s="34">
        <v>71</v>
      </c>
      <c r="L9393" s="34">
        <v>24</v>
      </c>
      <c r="M9393" s="34">
        <v>60</v>
      </c>
      <c r="N9393" s="34">
        <v>50</v>
      </c>
      <c r="O9393" s="34">
        <v>60</v>
      </c>
      <c r="P9393" s="34">
        <v>36</v>
      </c>
      <c r="Q9393" s="34">
        <v>76</v>
      </c>
      <c r="R9393" s="34">
        <v>59</v>
      </c>
      <c r="S9393" s="34">
        <v>57</v>
      </c>
      <c r="T9393" s="34">
        <v>48</v>
      </c>
      <c r="U9393" s="34">
        <v>36</v>
      </c>
      <c r="V9393" s="34">
        <v>69</v>
      </c>
      <c r="W9393" s="34">
        <v>59</v>
      </c>
      <c r="X9393" s="34">
        <v>71</v>
      </c>
      <c r="Y9393" s="34">
        <v>65</v>
      </c>
      <c r="Z9393" s="34">
        <v>87</v>
      </c>
      <c r="AA9393" s="34">
        <v>65</v>
      </c>
      <c r="AB9393" s="34">
        <v>43</v>
      </c>
      <c r="AC9393" s="34">
        <v>149</v>
      </c>
    </row>
    <row r="9394" spans="1:29" x14ac:dyDescent="0.2">
      <c r="A9394" s="34" t="s">
        <v>69887</v>
      </c>
      <c r="B9394" s="34">
        <v>79</v>
      </c>
      <c r="C9394" s="34">
        <v>113</v>
      </c>
      <c r="D9394" s="34">
        <v>157</v>
      </c>
      <c r="E9394" s="34">
        <v>147</v>
      </c>
      <c r="F9394" s="34">
        <v>124</v>
      </c>
      <c r="G9394" s="34">
        <v>104</v>
      </c>
      <c r="H9394" s="34">
        <v>119</v>
      </c>
      <c r="I9394" s="34">
        <v>128</v>
      </c>
      <c r="J9394" s="34">
        <v>92</v>
      </c>
      <c r="K9394" s="34">
        <v>139</v>
      </c>
      <c r="L9394" s="34">
        <v>79</v>
      </c>
      <c r="M9394" s="34">
        <v>81</v>
      </c>
      <c r="N9394" s="34">
        <v>118</v>
      </c>
      <c r="O9394" s="34">
        <v>99</v>
      </c>
      <c r="P9394" s="34">
        <v>98</v>
      </c>
      <c r="Q9394" s="34">
        <v>136</v>
      </c>
      <c r="R9394" s="34">
        <v>114</v>
      </c>
      <c r="S9394" s="34">
        <v>141</v>
      </c>
      <c r="T9394" s="34">
        <v>117</v>
      </c>
      <c r="U9394" s="34">
        <v>114</v>
      </c>
      <c r="V9394" s="34">
        <v>132</v>
      </c>
      <c r="W9394" s="34">
        <v>114</v>
      </c>
      <c r="X9394" s="34">
        <v>141</v>
      </c>
      <c r="Y9394" s="34">
        <v>157</v>
      </c>
      <c r="Z9394" s="34">
        <v>161</v>
      </c>
      <c r="AA9394" s="34">
        <v>180</v>
      </c>
      <c r="AB9394" s="34">
        <v>129</v>
      </c>
      <c r="AC9394" s="34">
        <v>225</v>
      </c>
    </row>
    <row r="9395" spans="1:29" x14ac:dyDescent="0.2">
      <c r="A9395" s="34" t="s">
        <v>69888</v>
      </c>
      <c r="B9395" s="34">
        <v>130</v>
      </c>
      <c r="C9395" s="34">
        <v>115</v>
      </c>
      <c r="D9395" s="34">
        <v>118</v>
      </c>
      <c r="E9395" s="34">
        <v>102</v>
      </c>
      <c r="F9395" s="34">
        <v>128</v>
      </c>
      <c r="G9395" s="34">
        <v>127</v>
      </c>
      <c r="H9395" s="34">
        <v>95</v>
      </c>
      <c r="I9395" s="34">
        <v>131</v>
      </c>
      <c r="J9395" s="34">
        <v>115</v>
      </c>
      <c r="K9395" s="34">
        <v>78</v>
      </c>
      <c r="L9395" s="34">
        <v>83</v>
      </c>
      <c r="M9395" s="34">
        <v>101</v>
      </c>
      <c r="N9395" s="34">
        <v>94</v>
      </c>
      <c r="O9395" s="34">
        <v>98</v>
      </c>
      <c r="P9395" s="34">
        <v>98</v>
      </c>
      <c r="Q9395" s="34">
        <v>125</v>
      </c>
      <c r="R9395" s="34">
        <v>103</v>
      </c>
      <c r="S9395" s="34">
        <v>134</v>
      </c>
      <c r="T9395" s="34">
        <v>121</v>
      </c>
      <c r="U9395" s="34">
        <v>105</v>
      </c>
      <c r="V9395" s="34">
        <v>142</v>
      </c>
      <c r="W9395" s="34">
        <v>139</v>
      </c>
      <c r="X9395" s="34">
        <v>153</v>
      </c>
      <c r="Y9395" s="34">
        <v>115</v>
      </c>
      <c r="Z9395" s="34">
        <v>115</v>
      </c>
      <c r="AA9395" s="34">
        <v>112</v>
      </c>
      <c r="AB9395" s="34">
        <v>152</v>
      </c>
      <c r="AC9395" s="34">
        <v>165</v>
      </c>
    </row>
    <row r="9396" spans="1:29" x14ac:dyDescent="0.2">
      <c r="A9396" s="34" t="s">
        <v>69889</v>
      </c>
      <c r="B9396" s="34">
        <v>42</v>
      </c>
      <c r="C9396" s="34">
        <v>47</v>
      </c>
      <c r="D9396" s="34">
        <v>98</v>
      </c>
      <c r="E9396" s="34">
        <v>53</v>
      </c>
      <c r="F9396" s="34">
        <v>41</v>
      </c>
      <c r="G9396" s="34">
        <v>76</v>
      </c>
      <c r="H9396" s="34">
        <v>64</v>
      </c>
      <c r="I9396" s="34">
        <v>39</v>
      </c>
      <c r="J9396" s="34">
        <v>54</v>
      </c>
      <c r="K9396" s="34">
        <v>42</v>
      </c>
      <c r="L9396" s="34">
        <v>42</v>
      </c>
      <c r="M9396" s="34">
        <v>36</v>
      </c>
      <c r="N9396" s="34">
        <v>38</v>
      </c>
      <c r="O9396" s="34">
        <v>45</v>
      </c>
      <c r="P9396" s="34">
        <v>44</v>
      </c>
      <c r="Q9396" s="34">
        <v>45</v>
      </c>
      <c r="R9396" s="34">
        <v>66</v>
      </c>
      <c r="S9396" s="34">
        <v>57</v>
      </c>
      <c r="T9396" s="34">
        <v>42</v>
      </c>
      <c r="U9396" s="34">
        <v>42</v>
      </c>
      <c r="V9396" s="34">
        <v>50</v>
      </c>
      <c r="W9396" s="34">
        <v>52</v>
      </c>
      <c r="X9396" s="34">
        <v>67</v>
      </c>
      <c r="Y9396" s="34">
        <v>52</v>
      </c>
      <c r="Z9396" s="34">
        <v>42</v>
      </c>
      <c r="AA9396" s="34">
        <v>67</v>
      </c>
      <c r="AB9396" s="34">
        <v>62</v>
      </c>
      <c r="AC9396" s="34">
        <v>65</v>
      </c>
    </row>
    <row r="9397" spans="1:29" x14ac:dyDescent="0.2">
      <c r="A9397" s="34" t="s">
        <v>69890</v>
      </c>
      <c r="B9397" s="34">
        <v>55</v>
      </c>
      <c r="C9397" s="34">
        <v>58</v>
      </c>
      <c r="D9397" s="34">
        <v>74</v>
      </c>
      <c r="E9397" s="34">
        <v>92</v>
      </c>
      <c r="F9397" s="34">
        <v>60</v>
      </c>
      <c r="G9397" s="34">
        <v>77</v>
      </c>
      <c r="H9397" s="34">
        <v>55</v>
      </c>
      <c r="I9397" s="34">
        <v>64</v>
      </c>
      <c r="J9397" s="34">
        <v>61</v>
      </c>
      <c r="K9397" s="34">
        <v>79</v>
      </c>
      <c r="L9397" s="34">
        <v>41</v>
      </c>
      <c r="M9397" s="34">
        <v>35</v>
      </c>
      <c r="N9397" s="34">
        <v>51</v>
      </c>
      <c r="O9397" s="34">
        <v>69</v>
      </c>
      <c r="P9397" s="34">
        <v>69</v>
      </c>
      <c r="Q9397" s="34">
        <v>108</v>
      </c>
      <c r="R9397" s="34">
        <v>58</v>
      </c>
      <c r="S9397" s="34">
        <v>79</v>
      </c>
      <c r="T9397" s="34">
        <v>60</v>
      </c>
      <c r="U9397" s="34">
        <v>59</v>
      </c>
      <c r="V9397" s="34">
        <v>74</v>
      </c>
      <c r="W9397" s="34">
        <v>63</v>
      </c>
      <c r="X9397" s="34">
        <v>87</v>
      </c>
      <c r="Y9397" s="34">
        <v>87</v>
      </c>
      <c r="Z9397" s="34">
        <v>85</v>
      </c>
      <c r="AA9397" s="34">
        <v>85</v>
      </c>
      <c r="AB9397" s="34">
        <v>58</v>
      </c>
      <c r="AC9397" s="34">
        <v>128</v>
      </c>
    </row>
    <row r="9398" spans="1:29" x14ac:dyDescent="0.2">
      <c r="A9398" s="34" t="s">
        <v>69891</v>
      </c>
      <c r="B9398" s="34">
        <v>99</v>
      </c>
      <c r="C9398" s="34">
        <v>162</v>
      </c>
      <c r="D9398" s="34">
        <v>168</v>
      </c>
      <c r="E9398" s="34">
        <v>200</v>
      </c>
      <c r="F9398" s="34">
        <v>92</v>
      </c>
      <c r="G9398" s="34">
        <v>130</v>
      </c>
      <c r="H9398" s="34">
        <v>125</v>
      </c>
      <c r="I9398" s="34">
        <v>117</v>
      </c>
      <c r="J9398" s="34">
        <v>100</v>
      </c>
      <c r="K9398" s="34">
        <v>223</v>
      </c>
      <c r="L9398" s="34">
        <v>68</v>
      </c>
      <c r="M9398" s="34">
        <v>131</v>
      </c>
      <c r="N9398" s="34">
        <v>88</v>
      </c>
      <c r="O9398" s="34">
        <v>174</v>
      </c>
      <c r="P9398" s="34">
        <v>104</v>
      </c>
      <c r="Q9398" s="34">
        <v>200</v>
      </c>
      <c r="R9398" s="34">
        <v>163</v>
      </c>
      <c r="S9398" s="34">
        <v>209</v>
      </c>
      <c r="T9398" s="34">
        <v>127</v>
      </c>
      <c r="U9398" s="34">
        <v>158</v>
      </c>
      <c r="V9398" s="34">
        <v>162</v>
      </c>
      <c r="W9398" s="34">
        <v>171</v>
      </c>
      <c r="X9398" s="34">
        <v>160</v>
      </c>
      <c r="Y9398" s="34">
        <v>132</v>
      </c>
      <c r="Z9398" s="34">
        <v>158</v>
      </c>
      <c r="AA9398" s="34">
        <v>182</v>
      </c>
      <c r="AB9398" s="34">
        <v>138</v>
      </c>
      <c r="AC9398" s="34">
        <v>236</v>
      </c>
    </row>
    <row r="9399" spans="1:29" x14ac:dyDescent="0.2">
      <c r="A9399" s="34" t="s">
        <v>69892</v>
      </c>
      <c r="B9399" s="34">
        <v>147</v>
      </c>
      <c r="C9399" s="34">
        <v>112</v>
      </c>
      <c r="D9399" s="34">
        <v>100</v>
      </c>
      <c r="E9399" s="34">
        <v>104</v>
      </c>
      <c r="F9399" s="34">
        <v>108</v>
      </c>
      <c r="G9399" s="34">
        <v>101</v>
      </c>
      <c r="H9399" s="34">
        <v>120</v>
      </c>
      <c r="I9399" s="34">
        <v>122</v>
      </c>
      <c r="J9399" s="34">
        <v>105</v>
      </c>
      <c r="K9399" s="34">
        <v>122</v>
      </c>
      <c r="L9399" s="34">
        <v>77</v>
      </c>
      <c r="M9399" s="34">
        <v>115</v>
      </c>
      <c r="N9399" s="34">
        <v>71</v>
      </c>
      <c r="O9399" s="34">
        <v>105</v>
      </c>
      <c r="P9399" s="34">
        <v>101</v>
      </c>
      <c r="Q9399" s="34">
        <v>179</v>
      </c>
      <c r="R9399" s="34">
        <v>126</v>
      </c>
      <c r="S9399" s="34">
        <v>126</v>
      </c>
      <c r="T9399" s="34">
        <v>106</v>
      </c>
      <c r="U9399" s="34">
        <v>96</v>
      </c>
      <c r="V9399" s="34">
        <v>132</v>
      </c>
      <c r="W9399" s="34">
        <v>136</v>
      </c>
      <c r="X9399" s="34">
        <v>150</v>
      </c>
      <c r="Y9399" s="34">
        <v>165</v>
      </c>
      <c r="Z9399" s="34">
        <v>163</v>
      </c>
      <c r="AA9399" s="34">
        <v>140</v>
      </c>
      <c r="AB9399" s="34">
        <v>122</v>
      </c>
      <c r="AC9399" s="34">
        <v>172</v>
      </c>
    </row>
    <row r="9400" spans="1:29" x14ac:dyDescent="0.2">
      <c r="A9400" s="34" t="s">
        <v>69893</v>
      </c>
      <c r="B9400" s="34">
        <v>89</v>
      </c>
      <c r="C9400" s="34">
        <v>112</v>
      </c>
      <c r="D9400" s="34">
        <v>148</v>
      </c>
      <c r="E9400" s="34">
        <v>105</v>
      </c>
      <c r="F9400" s="34">
        <v>105</v>
      </c>
      <c r="G9400" s="34">
        <v>119</v>
      </c>
      <c r="H9400" s="34">
        <v>153</v>
      </c>
      <c r="I9400" s="34">
        <v>131</v>
      </c>
      <c r="J9400" s="34">
        <v>115</v>
      </c>
      <c r="K9400" s="34">
        <v>121</v>
      </c>
      <c r="L9400" s="34">
        <v>98</v>
      </c>
      <c r="M9400" s="34">
        <v>110</v>
      </c>
      <c r="N9400" s="34">
        <v>82</v>
      </c>
      <c r="O9400" s="34">
        <v>114</v>
      </c>
      <c r="P9400" s="34">
        <v>103</v>
      </c>
      <c r="Q9400" s="34">
        <v>167</v>
      </c>
      <c r="R9400" s="34">
        <v>129</v>
      </c>
      <c r="S9400" s="34">
        <v>135</v>
      </c>
      <c r="T9400" s="34">
        <v>131</v>
      </c>
      <c r="U9400" s="34">
        <v>85</v>
      </c>
      <c r="V9400" s="34">
        <v>116</v>
      </c>
      <c r="W9400" s="34">
        <v>114</v>
      </c>
      <c r="X9400" s="34">
        <v>123</v>
      </c>
      <c r="Y9400" s="34">
        <v>130</v>
      </c>
      <c r="Z9400" s="34">
        <v>119</v>
      </c>
      <c r="AA9400" s="34">
        <v>164</v>
      </c>
      <c r="AB9400" s="34">
        <v>174</v>
      </c>
      <c r="AC9400" s="34">
        <v>146</v>
      </c>
    </row>
    <row r="9401" spans="1:29" x14ac:dyDescent="0.2">
      <c r="A9401" s="34" t="s">
        <v>69894</v>
      </c>
      <c r="B9401" s="34">
        <v>103</v>
      </c>
      <c r="C9401" s="34">
        <v>138</v>
      </c>
      <c r="D9401" s="34">
        <v>145</v>
      </c>
      <c r="E9401" s="34">
        <v>193</v>
      </c>
      <c r="F9401" s="34">
        <v>159</v>
      </c>
      <c r="G9401" s="34">
        <v>115</v>
      </c>
      <c r="H9401" s="34">
        <v>131</v>
      </c>
      <c r="I9401" s="34">
        <v>165</v>
      </c>
      <c r="J9401" s="34">
        <v>146</v>
      </c>
      <c r="K9401" s="34">
        <v>189</v>
      </c>
      <c r="L9401" s="34">
        <v>110</v>
      </c>
      <c r="M9401" s="34">
        <v>129</v>
      </c>
      <c r="N9401" s="34">
        <v>90</v>
      </c>
      <c r="O9401" s="34">
        <v>147</v>
      </c>
      <c r="P9401" s="34">
        <v>122</v>
      </c>
      <c r="Q9401" s="34">
        <v>202</v>
      </c>
      <c r="R9401" s="34">
        <v>171</v>
      </c>
      <c r="S9401" s="34">
        <v>185</v>
      </c>
      <c r="T9401" s="34">
        <v>128</v>
      </c>
      <c r="U9401" s="34">
        <v>140</v>
      </c>
      <c r="V9401" s="34">
        <v>152</v>
      </c>
      <c r="W9401" s="34">
        <v>167</v>
      </c>
      <c r="X9401" s="34">
        <v>174</v>
      </c>
      <c r="Y9401" s="34">
        <v>162</v>
      </c>
      <c r="Z9401" s="34">
        <v>153</v>
      </c>
      <c r="AA9401" s="34">
        <v>188</v>
      </c>
      <c r="AB9401" s="34">
        <v>124</v>
      </c>
      <c r="AC9401" s="34">
        <v>272</v>
      </c>
    </row>
    <row r="9402" spans="1:29" x14ac:dyDescent="0.2">
      <c r="A9402" s="34" t="s">
        <v>69895</v>
      </c>
      <c r="B9402" s="34">
        <v>56</v>
      </c>
      <c r="C9402" s="34">
        <v>19</v>
      </c>
      <c r="D9402" s="34">
        <v>40</v>
      </c>
      <c r="E9402" s="34">
        <v>54</v>
      </c>
      <c r="F9402" s="34">
        <v>21</v>
      </c>
      <c r="G9402" s="34">
        <v>36</v>
      </c>
      <c r="H9402" s="34">
        <v>59</v>
      </c>
      <c r="I9402" s="34">
        <v>36</v>
      </c>
      <c r="J9402" s="34">
        <v>40</v>
      </c>
      <c r="K9402" s="34">
        <v>62</v>
      </c>
      <c r="L9402" s="34">
        <v>24</v>
      </c>
      <c r="M9402" s="34">
        <v>27</v>
      </c>
      <c r="N9402" s="34">
        <v>28</v>
      </c>
      <c r="O9402" s="34">
        <v>35</v>
      </c>
      <c r="P9402" s="34">
        <v>24</v>
      </c>
      <c r="Q9402" s="34">
        <v>52</v>
      </c>
      <c r="R9402" s="34">
        <v>52</v>
      </c>
      <c r="S9402" s="34">
        <v>39</v>
      </c>
      <c r="T9402" s="34">
        <v>23</v>
      </c>
      <c r="U9402" s="34">
        <v>20</v>
      </c>
      <c r="V9402" s="34">
        <v>50</v>
      </c>
      <c r="W9402" s="34">
        <v>59</v>
      </c>
      <c r="X9402" s="34">
        <v>55</v>
      </c>
      <c r="Y9402" s="34">
        <v>15</v>
      </c>
      <c r="Z9402" s="34">
        <v>54</v>
      </c>
      <c r="AA9402" s="34">
        <v>49</v>
      </c>
      <c r="AB9402" s="34">
        <v>45</v>
      </c>
      <c r="AC9402" s="34">
        <v>74</v>
      </c>
    </row>
    <row r="9403" spans="1:29" x14ac:dyDescent="0.2">
      <c r="A9403" s="34" t="s">
        <v>69896</v>
      </c>
      <c r="B9403" s="34">
        <v>55</v>
      </c>
      <c r="C9403" s="34">
        <v>95</v>
      </c>
      <c r="D9403" s="34">
        <v>82</v>
      </c>
      <c r="E9403" s="34">
        <v>99</v>
      </c>
      <c r="F9403" s="34">
        <v>54</v>
      </c>
      <c r="G9403" s="34">
        <v>107</v>
      </c>
      <c r="H9403" s="34">
        <v>46</v>
      </c>
      <c r="I9403" s="34">
        <v>84</v>
      </c>
      <c r="J9403" s="34">
        <v>40</v>
      </c>
      <c r="K9403" s="34">
        <v>153</v>
      </c>
      <c r="L9403" s="34">
        <v>33</v>
      </c>
      <c r="M9403" s="34">
        <v>72</v>
      </c>
      <c r="N9403" s="34">
        <v>46</v>
      </c>
      <c r="O9403" s="34">
        <v>77</v>
      </c>
      <c r="P9403" s="34">
        <v>66</v>
      </c>
      <c r="Q9403" s="34">
        <v>83</v>
      </c>
      <c r="R9403" s="34">
        <v>59</v>
      </c>
      <c r="S9403" s="34">
        <v>133</v>
      </c>
      <c r="T9403" s="34">
        <v>36</v>
      </c>
      <c r="U9403" s="34">
        <v>76</v>
      </c>
      <c r="V9403" s="34">
        <v>58</v>
      </c>
      <c r="W9403" s="34">
        <v>97</v>
      </c>
      <c r="X9403" s="34">
        <v>62</v>
      </c>
      <c r="Y9403" s="34">
        <v>66</v>
      </c>
      <c r="Z9403" s="34">
        <v>61</v>
      </c>
      <c r="AA9403" s="34">
        <v>129</v>
      </c>
      <c r="AB9403" s="34">
        <v>64</v>
      </c>
      <c r="AC9403" s="34">
        <v>168</v>
      </c>
    </row>
    <row r="9404" spans="1:29" x14ac:dyDescent="0.2">
      <c r="A9404" s="34" t="s">
        <v>69897</v>
      </c>
      <c r="B9404" s="34">
        <v>72</v>
      </c>
      <c r="C9404" s="34">
        <v>93</v>
      </c>
      <c r="D9404" s="34">
        <v>141</v>
      </c>
      <c r="E9404" s="34">
        <v>88</v>
      </c>
      <c r="F9404" s="34">
        <v>110</v>
      </c>
      <c r="G9404" s="34">
        <v>139</v>
      </c>
      <c r="H9404" s="34">
        <v>121</v>
      </c>
      <c r="I9404" s="34">
        <v>95</v>
      </c>
      <c r="J9404" s="34">
        <v>85</v>
      </c>
      <c r="K9404" s="34">
        <v>112</v>
      </c>
      <c r="L9404" s="34">
        <v>70</v>
      </c>
      <c r="M9404" s="34">
        <v>120</v>
      </c>
      <c r="N9404" s="34">
        <v>94</v>
      </c>
      <c r="O9404" s="34">
        <v>95</v>
      </c>
      <c r="P9404" s="34">
        <v>78</v>
      </c>
      <c r="Q9404" s="34">
        <v>139</v>
      </c>
      <c r="R9404" s="34">
        <v>131</v>
      </c>
      <c r="S9404" s="34">
        <v>172</v>
      </c>
      <c r="T9404" s="34">
        <v>95</v>
      </c>
      <c r="U9404" s="34">
        <v>105</v>
      </c>
      <c r="V9404" s="34">
        <v>140</v>
      </c>
      <c r="W9404" s="34">
        <v>158</v>
      </c>
      <c r="X9404" s="34">
        <v>120</v>
      </c>
      <c r="Y9404" s="34">
        <v>131</v>
      </c>
      <c r="Z9404" s="34">
        <v>132</v>
      </c>
      <c r="AA9404" s="34">
        <v>134</v>
      </c>
      <c r="AB9404" s="34">
        <v>129</v>
      </c>
      <c r="AC9404" s="34">
        <v>170</v>
      </c>
    </row>
    <row r="9405" spans="1:29" x14ac:dyDescent="0.2">
      <c r="A9405" s="34" t="s">
        <v>69898</v>
      </c>
      <c r="B9405" s="34">
        <v>45</v>
      </c>
      <c r="C9405" s="34">
        <v>89</v>
      </c>
      <c r="D9405" s="34">
        <v>91</v>
      </c>
      <c r="E9405" s="34">
        <v>73</v>
      </c>
      <c r="F9405" s="34">
        <v>75</v>
      </c>
      <c r="G9405" s="34">
        <v>91</v>
      </c>
      <c r="H9405" s="34">
        <v>70</v>
      </c>
      <c r="I9405" s="34">
        <v>72</v>
      </c>
      <c r="J9405" s="34">
        <v>63</v>
      </c>
      <c r="K9405" s="34">
        <v>73</v>
      </c>
      <c r="L9405" s="34">
        <v>39</v>
      </c>
      <c r="M9405" s="34">
        <v>80</v>
      </c>
      <c r="N9405" s="34">
        <v>54</v>
      </c>
      <c r="O9405" s="34">
        <v>42</v>
      </c>
      <c r="P9405" s="34">
        <v>62</v>
      </c>
      <c r="Q9405" s="34">
        <v>91</v>
      </c>
      <c r="R9405" s="34">
        <v>75</v>
      </c>
      <c r="S9405" s="34">
        <v>102</v>
      </c>
      <c r="T9405" s="34">
        <v>42</v>
      </c>
      <c r="U9405" s="34">
        <v>98</v>
      </c>
      <c r="V9405" s="34">
        <v>83</v>
      </c>
      <c r="W9405" s="34">
        <v>95</v>
      </c>
      <c r="X9405" s="34">
        <v>132</v>
      </c>
      <c r="Y9405" s="34">
        <v>78</v>
      </c>
      <c r="Z9405" s="34">
        <v>89</v>
      </c>
      <c r="AA9405" s="34">
        <v>97</v>
      </c>
      <c r="AB9405" s="34">
        <v>70</v>
      </c>
      <c r="AC9405" s="34">
        <v>121</v>
      </c>
    </row>
    <row r="9406" spans="1:29" x14ac:dyDescent="0.2">
      <c r="A9406" s="34" t="s">
        <v>69899</v>
      </c>
      <c r="B9406" s="34">
        <v>37</v>
      </c>
      <c r="C9406" s="34">
        <v>85</v>
      </c>
      <c r="D9406" s="34">
        <v>90</v>
      </c>
      <c r="E9406" s="34">
        <v>76</v>
      </c>
      <c r="F9406" s="34">
        <v>65</v>
      </c>
      <c r="G9406" s="34">
        <v>82</v>
      </c>
      <c r="H9406" s="34">
        <v>65</v>
      </c>
      <c r="I9406" s="34">
        <v>68</v>
      </c>
      <c r="J9406" s="34">
        <v>54</v>
      </c>
      <c r="K9406" s="34">
        <v>85</v>
      </c>
      <c r="L9406" s="34">
        <v>25</v>
      </c>
      <c r="M9406" s="34">
        <v>78</v>
      </c>
      <c r="N9406" s="34">
        <v>53</v>
      </c>
      <c r="O9406" s="34">
        <v>54</v>
      </c>
      <c r="P9406" s="34">
        <v>48</v>
      </c>
      <c r="Q9406" s="34">
        <v>72</v>
      </c>
      <c r="R9406" s="34">
        <v>44</v>
      </c>
      <c r="S9406" s="34">
        <v>111</v>
      </c>
      <c r="T9406" s="34">
        <v>30</v>
      </c>
      <c r="U9406" s="34">
        <v>79</v>
      </c>
      <c r="V9406" s="34">
        <v>79</v>
      </c>
      <c r="W9406" s="34">
        <v>56</v>
      </c>
      <c r="X9406" s="34">
        <v>116</v>
      </c>
      <c r="Y9406" s="34">
        <v>59</v>
      </c>
      <c r="Z9406" s="34">
        <v>95</v>
      </c>
      <c r="AA9406" s="34">
        <v>105</v>
      </c>
      <c r="AB9406" s="34">
        <v>59</v>
      </c>
      <c r="AC9406" s="34">
        <v>130</v>
      </c>
    </row>
    <row r="9407" spans="1:29" x14ac:dyDescent="0.2">
      <c r="A9407" s="34" t="s">
        <v>69900</v>
      </c>
      <c r="B9407" s="34">
        <v>90</v>
      </c>
      <c r="C9407" s="34">
        <v>135</v>
      </c>
      <c r="D9407" s="34">
        <v>162</v>
      </c>
      <c r="E9407" s="34">
        <v>118</v>
      </c>
      <c r="F9407" s="34">
        <v>145</v>
      </c>
      <c r="G9407" s="34">
        <v>157</v>
      </c>
      <c r="H9407" s="34">
        <v>132</v>
      </c>
      <c r="I9407" s="34">
        <v>124</v>
      </c>
      <c r="J9407" s="34">
        <v>126</v>
      </c>
      <c r="K9407" s="34">
        <v>129</v>
      </c>
      <c r="L9407" s="34">
        <v>91</v>
      </c>
      <c r="M9407" s="34">
        <v>130</v>
      </c>
      <c r="N9407" s="34">
        <v>125</v>
      </c>
      <c r="O9407" s="34">
        <v>105</v>
      </c>
      <c r="P9407" s="34">
        <v>138</v>
      </c>
      <c r="Q9407" s="34">
        <v>163</v>
      </c>
      <c r="R9407" s="34">
        <v>187</v>
      </c>
      <c r="S9407" s="34">
        <v>200</v>
      </c>
      <c r="T9407" s="34">
        <v>146</v>
      </c>
      <c r="U9407" s="34">
        <v>144</v>
      </c>
      <c r="V9407" s="34">
        <v>177</v>
      </c>
      <c r="W9407" s="34">
        <v>168</v>
      </c>
      <c r="X9407" s="34">
        <v>142</v>
      </c>
      <c r="Y9407" s="34">
        <v>159</v>
      </c>
      <c r="Z9407" s="34">
        <v>153</v>
      </c>
      <c r="AA9407" s="34">
        <v>202</v>
      </c>
      <c r="AB9407" s="34">
        <v>151</v>
      </c>
      <c r="AC9407" s="34">
        <v>207</v>
      </c>
    </row>
    <row r="9408" spans="1:29" x14ac:dyDescent="0.2">
      <c r="A9408" s="34" t="s">
        <v>69901</v>
      </c>
      <c r="B9408" s="34">
        <v>41</v>
      </c>
      <c r="C9408" s="34">
        <v>39</v>
      </c>
      <c r="D9408" s="34">
        <v>41</v>
      </c>
      <c r="E9408" s="34">
        <v>74</v>
      </c>
      <c r="F9408" s="34">
        <v>39</v>
      </c>
      <c r="G9408" s="34">
        <v>43</v>
      </c>
      <c r="H9408" s="34">
        <v>31</v>
      </c>
      <c r="I9408" s="34">
        <v>41</v>
      </c>
      <c r="J9408" s="34">
        <v>37</v>
      </c>
      <c r="K9408" s="34">
        <v>49</v>
      </c>
      <c r="L9408" s="34">
        <v>12</v>
      </c>
      <c r="M9408" s="34">
        <v>39</v>
      </c>
      <c r="N9408" s="34">
        <v>28</v>
      </c>
      <c r="O9408" s="34">
        <v>38</v>
      </c>
      <c r="P9408" s="34">
        <v>44</v>
      </c>
      <c r="Q9408" s="34">
        <v>27</v>
      </c>
      <c r="R9408" s="34">
        <v>44</v>
      </c>
      <c r="S9408" s="34">
        <v>58</v>
      </c>
      <c r="T9408" s="34">
        <v>21</v>
      </c>
      <c r="U9408" s="34">
        <v>34</v>
      </c>
      <c r="V9408" s="34">
        <v>32</v>
      </c>
      <c r="W9408" s="34">
        <v>24</v>
      </c>
      <c r="X9408" s="34">
        <v>57</v>
      </c>
      <c r="Y9408" s="34">
        <v>35</v>
      </c>
      <c r="Z9408" s="34">
        <v>42</v>
      </c>
      <c r="AA9408" s="34">
        <v>46</v>
      </c>
      <c r="AB9408" s="34">
        <v>27</v>
      </c>
      <c r="AC9408" s="34">
        <v>77</v>
      </c>
    </row>
    <row r="9409" spans="1:29" x14ac:dyDescent="0.2">
      <c r="A9409" s="34" t="s">
        <v>69902</v>
      </c>
      <c r="B9409" s="34">
        <v>57</v>
      </c>
      <c r="C9409" s="34">
        <v>135</v>
      </c>
      <c r="D9409" s="34">
        <v>129</v>
      </c>
      <c r="E9409" s="34">
        <v>152</v>
      </c>
      <c r="F9409" s="34">
        <v>126</v>
      </c>
      <c r="G9409" s="34">
        <v>168</v>
      </c>
      <c r="H9409" s="34">
        <v>121</v>
      </c>
      <c r="I9409" s="34">
        <v>110</v>
      </c>
      <c r="J9409" s="34">
        <v>93</v>
      </c>
      <c r="K9409" s="34">
        <v>181</v>
      </c>
      <c r="L9409" s="34">
        <v>62</v>
      </c>
      <c r="M9409" s="34">
        <v>119</v>
      </c>
      <c r="N9409" s="34">
        <v>90</v>
      </c>
      <c r="O9409" s="34">
        <v>87</v>
      </c>
      <c r="P9409" s="34">
        <v>95</v>
      </c>
      <c r="Q9409" s="34">
        <v>155</v>
      </c>
      <c r="R9409" s="34">
        <v>105</v>
      </c>
      <c r="S9409" s="34">
        <v>169</v>
      </c>
      <c r="T9409" s="34">
        <v>79</v>
      </c>
      <c r="U9409" s="34">
        <v>93</v>
      </c>
      <c r="V9409" s="34">
        <v>91</v>
      </c>
      <c r="W9409" s="34">
        <v>132</v>
      </c>
      <c r="X9409" s="34">
        <v>129</v>
      </c>
      <c r="Y9409" s="34">
        <v>121</v>
      </c>
      <c r="Z9409" s="34">
        <v>116</v>
      </c>
      <c r="AA9409" s="34">
        <v>155</v>
      </c>
      <c r="AB9409" s="34">
        <v>91</v>
      </c>
      <c r="AC9409" s="34">
        <v>229</v>
      </c>
    </row>
    <row r="9410" spans="1:29" x14ac:dyDescent="0.2">
      <c r="A9410" s="34" t="s">
        <v>69903</v>
      </c>
      <c r="B9410" s="34">
        <v>63</v>
      </c>
      <c r="C9410" s="34">
        <v>175</v>
      </c>
      <c r="D9410" s="34">
        <v>149</v>
      </c>
      <c r="E9410" s="34">
        <v>168</v>
      </c>
      <c r="F9410" s="34">
        <v>155</v>
      </c>
      <c r="G9410" s="34">
        <v>153</v>
      </c>
      <c r="H9410" s="34">
        <v>98</v>
      </c>
      <c r="I9410" s="34">
        <v>134</v>
      </c>
      <c r="J9410" s="34">
        <v>99</v>
      </c>
      <c r="K9410" s="34">
        <v>176</v>
      </c>
      <c r="L9410" s="34">
        <v>53</v>
      </c>
      <c r="M9410" s="34">
        <v>119</v>
      </c>
      <c r="N9410" s="34">
        <v>92</v>
      </c>
      <c r="O9410" s="34">
        <v>137</v>
      </c>
      <c r="P9410" s="34">
        <v>91</v>
      </c>
      <c r="Q9410" s="34">
        <v>178</v>
      </c>
      <c r="R9410" s="34">
        <v>106</v>
      </c>
      <c r="S9410" s="34">
        <v>221</v>
      </c>
      <c r="T9410" s="34">
        <v>80</v>
      </c>
      <c r="U9410" s="34">
        <v>131</v>
      </c>
      <c r="V9410" s="34">
        <v>115</v>
      </c>
      <c r="W9410" s="34">
        <v>114</v>
      </c>
      <c r="X9410" s="34">
        <v>178</v>
      </c>
      <c r="Y9410" s="34">
        <v>93</v>
      </c>
      <c r="Z9410" s="34">
        <v>122</v>
      </c>
      <c r="AA9410" s="34">
        <v>162</v>
      </c>
      <c r="AB9410" s="34">
        <v>82</v>
      </c>
      <c r="AC9410" s="34">
        <v>236</v>
      </c>
    </row>
    <row r="9411" spans="1:29" x14ac:dyDescent="0.2">
      <c r="A9411" s="34" t="s">
        <v>69904</v>
      </c>
      <c r="B9411" s="34">
        <v>60</v>
      </c>
      <c r="C9411" s="34">
        <v>80</v>
      </c>
      <c r="D9411" s="34">
        <v>73</v>
      </c>
      <c r="E9411" s="34">
        <v>67</v>
      </c>
      <c r="F9411" s="34">
        <v>50</v>
      </c>
      <c r="G9411" s="34">
        <v>82</v>
      </c>
      <c r="H9411" s="34">
        <v>47</v>
      </c>
      <c r="I9411" s="34">
        <v>58</v>
      </c>
      <c r="J9411" s="34">
        <v>46</v>
      </c>
      <c r="K9411" s="34">
        <v>81</v>
      </c>
      <c r="L9411" s="34">
        <v>36</v>
      </c>
      <c r="M9411" s="34">
        <v>58</v>
      </c>
      <c r="N9411" s="34">
        <v>44</v>
      </c>
      <c r="O9411" s="34">
        <v>71</v>
      </c>
      <c r="P9411" s="34">
        <v>65</v>
      </c>
      <c r="Q9411" s="34">
        <v>80</v>
      </c>
      <c r="R9411" s="34">
        <v>80</v>
      </c>
      <c r="S9411" s="34">
        <v>98</v>
      </c>
      <c r="T9411" s="34">
        <v>52</v>
      </c>
      <c r="U9411" s="34">
        <v>55</v>
      </c>
      <c r="V9411" s="34">
        <v>65</v>
      </c>
      <c r="W9411" s="34">
        <v>82</v>
      </c>
      <c r="X9411" s="34">
        <v>92</v>
      </c>
      <c r="Y9411" s="34">
        <v>61</v>
      </c>
      <c r="Z9411" s="34">
        <v>59</v>
      </c>
      <c r="AA9411" s="34">
        <v>96</v>
      </c>
      <c r="AB9411" s="34">
        <v>63</v>
      </c>
      <c r="AC9411" s="34">
        <v>97</v>
      </c>
    </row>
    <row r="9412" spans="1:29" x14ac:dyDescent="0.2">
      <c r="A9412" s="34" t="s">
        <v>69905</v>
      </c>
      <c r="B9412" s="34">
        <v>56</v>
      </c>
      <c r="C9412" s="34">
        <v>90</v>
      </c>
      <c r="D9412" s="34">
        <v>106</v>
      </c>
      <c r="E9412" s="34">
        <v>90</v>
      </c>
      <c r="F9412" s="34">
        <v>53</v>
      </c>
      <c r="G9412" s="34">
        <v>74</v>
      </c>
      <c r="H9412" s="34">
        <v>66</v>
      </c>
      <c r="I9412" s="34">
        <v>86</v>
      </c>
      <c r="J9412" s="34">
        <v>54</v>
      </c>
      <c r="K9412" s="34">
        <v>101</v>
      </c>
      <c r="L9412" s="34">
        <v>37</v>
      </c>
      <c r="M9412" s="34">
        <v>73</v>
      </c>
      <c r="N9412" s="34">
        <v>72</v>
      </c>
      <c r="O9412" s="34">
        <v>55</v>
      </c>
      <c r="P9412" s="34">
        <v>65</v>
      </c>
      <c r="Q9412" s="34">
        <v>93</v>
      </c>
      <c r="R9412" s="34">
        <v>93</v>
      </c>
      <c r="S9412" s="34">
        <v>120</v>
      </c>
      <c r="T9412" s="34">
        <v>55</v>
      </c>
      <c r="U9412" s="34">
        <v>72</v>
      </c>
      <c r="V9412" s="34">
        <v>66</v>
      </c>
      <c r="W9412" s="34">
        <v>82</v>
      </c>
      <c r="X9412" s="34">
        <v>112</v>
      </c>
      <c r="Y9412" s="34">
        <v>90</v>
      </c>
      <c r="Z9412" s="34">
        <v>94</v>
      </c>
      <c r="AA9412" s="34">
        <v>99</v>
      </c>
      <c r="AB9412" s="34">
        <v>42</v>
      </c>
      <c r="AC9412" s="34">
        <v>132</v>
      </c>
    </row>
    <row r="9413" spans="1:29" x14ac:dyDescent="0.2">
      <c r="A9413" s="34" t="s">
        <v>69906</v>
      </c>
      <c r="B9413" s="34">
        <v>36</v>
      </c>
      <c r="C9413" s="34">
        <v>50</v>
      </c>
      <c r="D9413" s="34">
        <v>114</v>
      </c>
      <c r="E9413" s="34">
        <v>79</v>
      </c>
      <c r="F9413" s="34">
        <v>61</v>
      </c>
      <c r="G9413" s="34">
        <v>67</v>
      </c>
      <c r="H9413" s="34">
        <v>50</v>
      </c>
      <c r="I9413" s="34">
        <v>56</v>
      </c>
      <c r="J9413" s="34">
        <v>51</v>
      </c>
      <c r="K9413" s="34">
        <v>84</v>
      </c>
      <c r="L9413" s="34">
        <v>31</v>
      </c>
      <c r="M9413" s="34">
        <v>60</v>
      </c>
      <c r="N9413" s="34">
        <v>50</v>
      </c>
      <c r="O9413" s="34">
        <v>63</v>
      </c>
      <c r="P9413" s="34">
        <v>53</v>
      </c>
      <c r="Q9413" s="34">
        <v>91</v>
      </c>
      <c r="R9413" s="34">
        <v>68</v>
      </c>
      <c r="S9413" s="34">
        <v>109</v>
      </c>
      <c r="T9413" s="34">
        <v>49</v>
      </c>
      <c r="U9413" s="34">
        <v>65</v>
      </c>
      <c r="V9413" s="34">
        <v>81</v>
      </c>
      <c r="W9413" s="34">
        <v>67</v>
      </c>
      <c r="X9413" s="34">
        <v>95</v>
      </c>
      <c r="Y9413" s="34">
        <v>55</v>
      </c>
      <c r="Z9413" s="34">
        <v>92</v>
      </c>
      <c r="AA9413" s="34">
        <v>98</v>
      </c>
      <c r="AB9413" s="34">
        <v>65</v>
      </c>
      <c r="AC9413" s="34">
        <v>111</v>
      </c>
    </row>
    <row r="9414" spans="1:29" x14ac:dyDescent="0.2">
      <c r="A9414" s="34" t="s">
        <v>69907</v>
      </c>
      <c r="B9414" s="34">
        <v>83</v>
      </c>
      <c r="C9414" s="34">
        <v>187</v>
      </c>
      <c r="D9414" s="34">
        <v>228</v>
      </c>
      <c r="E9414" s="34">
        <v>228</v>
      </c>
      <c r="F9414" s="34">
        <v>161</v>
      </c>
      <c r="G9414" s="34">
        <v>154</v>
      </c>
      <c r="H9414" s="34">
        <v>169</v>
      </c>
      <c r="I9414" s="34">
        <v>211</v>
      </c>
      <c r="J9414" s="34">
        <v>144</v>
      </c>
      <c r="K9414" s="34">
        <v>203</v>
      </c>
      <c r="L9414" s="34">
        <v>86</v>
      </c>
      <c r="M9414" s="34">
        <v>209</v>
      </c>
      <c r="N9414" s="34">
        <v>114</v>
      </c>
      <c r="O9414" s="34">
        <v>153</v>
      </c>
      <c r="P9414" s="34">
        <v>133</v>
      </c>
      <c r="Q9414" s="34">
        <v>225</v>
      </c>
      <c r="R9414" s="34">
        <v>168</v>
      </c>
      <c r="S9414" s="34">
        <v>241</v>
      </c>
      <c r="T9414" s="34">
        <v>113</v>
      </c>
      <c r="U9414" s="34">
        <v>128</v>
      </c>
      <c r="V9414" s="34">
        <v>159</v>
      </c>
      <c r="W9414" s="34">
        <v>159</v>
      </c>
      <c r="X9414" s="34">
        <v>234</v>
      </c>
      <c r="Y9414" s="34">
        <v>122</v>
      </c>
      <c r="Z9414" s="34">
        <v>189</v>
      </c>
      <c r="AA9414" s="34">
        <v>194</v>
      </c>
      <c r="AB9414" s="34">
        <v>130</v>
      </c>
      <c r="AC9414" s="34">
        <v>272</v>
      </c>
    </row>
    <row r="9415" spans="1:29" x14ac:dyDescent="0.2">
      <c r="A9415" s="34" t="s">
        <v>69908</v>
      </c>
      <c r="B9415" s="34">
        <v>46</v>
      </c>
      <c r="C9415" s="34">
        <v>84</v>
      </c>
      <c r="D9415" s="34">
        <v>115</v>
      </c>
      <c r="E9415" s="34">
        <v>89</v>
      </c>
      <c r="F9415" s="34">
        <v>90</v>
      </c>
      <c r="G9415" s="34">
        <v>87</v>
      </c>
      <c r="H9415" s="34">
        <v>87</v>
      </c>
      <c r="I9415" s="34">
        <v>69</v>
      </c>
      <c r="J9415" s="34">
        <v>60</v>
      </c>
      <c r="K9415" s="34">
        <v>98</v>
      </c>
      <c r="L9415" s="34">
        <v>52</v>
      </c>
      <c r="M9415" s="34">
        <v>70</v>
      </c>
      <c r="N9415" s="34">
        <v>54</v>
      </c>
      <c r="O9415" s="34">
        <v>67</v>
      </c>
      <c r="P9415" s="34">
        <v>86</v>
      </c>
      <c r="Q9415" s="34">
        <v>118</v>
      </c>
      <c r="R9415" s="34">
        <v>92</v>
      </c>
      <c r="S9415" s="34">
        <v>89</v>
      </c>
      <c r="T9415" s="34">
        <v>69</v>
      </c>
      <c r="U9415" s="34">
        <v>69</v>
      </c>
      <c r="V9415" s="34">
        <v>66</v>
      </c>
      <c r="W9415" s="34">
        <v>109</v>
      </c>
      <c r="X9415" s="34">
        <v>118</v>
      </c>
      <c r="Y9415" s="34">
        <v>84</v>
      </c>
      <c r="Z9415" s="34">
        <v>100</v>
      </c>
      <c r="AA9415" s="34">
        <v>109</v>
      </c>
      <c r="AB9415" s="34">
        <v>94</v>
      </c>
      <c r="AC9415" s="34">
        <v>153</v>
      </c>
    </row>
    <row r="9416" spans="1:29" x14ac:dyDescent="0.2">
      <c r="A9416" s="34" t="s">
        <v>69909</v>
      </c>
      <c r="B9416" s="34">
        <v>54</v>
      </c>
      <c r="C9416" s="34">
        <v>73</v>
      </c>
      <c r="D9416" s="34">
        <v>105</v>
      </c>
      <c r="E9416" s="34">
        <v>80</v>
      </c>
      <c r="F9416" s="34">
        <v>88</v>
      </c>
      <c r="G9416" s="34">
        <v>101</v>
      </c>
      <c r="H9416" s="34">
        <v>77</v>
      </c>
      <c r="I9416" s="34">
        <v>80</v>
      </c>
      <c r="J9416" s="34">
        <v>77</v>
      </c>
      <c r="K9416" s="34">
        <v>78</v>
      </c>
      <c r="L9416" s="34">
        <v>57</v>
      </c>
      <c r="M9416" s="34">
        <v>72</v>
      </c>
      <c r="N9416" s="34">
        <v>73</v>
      </c>
      <c r="O9416" s="34">
        <v>89</v>
      </c>
      <c r="P9416" s="34">
        <v>74</v>
      </c>
      <c r="Q9416" s="34">
        <v>76</v>
      </c>
      <c r="R9416" s="34">
        <v>97</v>
      </c>
      <c r="S9416" s="34">
        <v>99</v>
      </c>
      <c r="T9416" s="34">
        <v>73</v>
      </c>
      <c r="U9416" s="34">
        <v>77</v>
      </c>
      <c r="V9416" s="34">
        <v>88</v>
      </c>
      <c r="W9416" s="34">
        <v>116</v>
      </c>
      <c r="X9416" s="34">
        <v>132</v>
      </c>
      <c r="Y9416" s="34">
        <v>79</v>
      </c>
      <c r="Z9416" s="34">
        <v>96</v>
      </c>
      <c r="AA9416" s="34">
        <v>115</v>
      </c>
      <c r="AB9416" s="34">
        <v>71</v>
      </c>
      <c r="AC9416" s="34">
        <v>98</v>
      </c>
    </row>
    <row r="9417" spans="1:29" x14ac:dyDescent="0.2">
      <c r="A9417" s="34" t="s">
        <v>69910</v>
      </c>
      <c r="B9417" s="34">
        <v>56</v>
      </c>
      <c r="C9417" s="34">
        <v>42</v>
      </c>
      <c r="D9417" s="34">
        <v>37</v>
      </c>
      <c r="E9417" s="34">
        <v>35</v>
      </c>
      <c r="F9417" s="34">
        <v>31</v>
      </c>
      <c r="G9417" s="34">
        <v>16</v>
      </c>
      <c r="H9417" s="34">
        <v>31</v>
      </c>
      <c r="I9417" s="34">
        <v>36</v>
      </c>
      <c r="J9417" s="34">
        <v>32</v>
      </c>
      <c r="K9417" s="34">
        <v>38</v>
      </c>
      <c r="L9417" s="34">
        <v>36</v>
      </c>
      <c r="M9417" s="34">
        <v>30</v>
      </c>
      <c r="N9417" s="34">
        <v>31</v>
      </c>
      <c r="O9417" s="34">
        <v>29</v>
      </c>
      <c r="P9417" s="34">
        <v>67</v>
      </c>
      <c r="Q9417" s="34">
        <v>95</v>
      </c>
      <c r="R9417" s="34">
        <v>73</v>
      </c>
      <c r="S9417" s="34">
        <v>48</v>
      </c>
      <c r="T9417" s="34">
        <v>72</v>
      </c>
      <c r="U9417" s="34">
        <v>36</v>
      </c>
      <c r="V9417" s="34">
        <v>49</v>
      </c>
      <c r="W9417" s="34">
        <v>62</v>
      </c>
      <c r="X9417" s="34">
        <v>86</v>
      </c>
      <c r="Y9417" s="34">
        <v>51</v>
      </c>
      <c r="Z9417" s="34">
        <v>62</v>
      </c>
      <c r="AA9417" s="34">
        <v>52</v>
      </c>
      <c r="AB9417" s="34">
        <v>62</v>
      </c>
      <c r="AC9417" s="34">
        <v>69</v>
      </c>
    </row>
    <row r="9418" spans="1:29" x14ac:dyDescent="0.2">
      <c r="A9418" s="34" t="s">
        <v>69911</v>
      </c>
      <c r="B9418" s="34">
        <v>59</v>
      </c>
      <c r="C9418" s="34">
        <v>112</v>
      </c>
      <c r="D9418" s="34">
        <v>134</v>
      </c>
      <c r="E9418" s="34">
        <v>116</v>
      </c>
      <c r="F9418" s="34">
        <v>129</v>
      </c>
      <c r="G9418" s="34">
        <v>102</v>
      </c>
      <c r="H9418" s="34">
        <v>94</v>
      </c>
      <c r="I9418" s="34">
        <v>87</v>
      </c>
      <c r="J9418" s="34">
        <v>70</v>
      </c>
      <c r="K9418" s="34">
        <v>111</v>
      </c>
      <c r="L9418" s="34">
        <v>51</v>
      </c>
      <c r="M9418" s="34">
        <v>77</v>
      </c>
      <c r="N9418" s="34">
        <v>84</v>
      </c>
      <c r="O9418" s="34">
        <v>62</v>
      </c>
      <c r="P9418" s="34">
        <v>72</v>
      </c>
      <c r="Q9418" s="34">
        <v>105</v>
      </c>
      <c r="R9418" s="34">
        <v>74</v>
      </c>
      <c r="S9418" s="34">
        <v>126</v>
      </c>
      <c r="T9418" s="34">
        <v>78</v>
      </c>
      <c r="U9418" s="34">
        <v>81</v>
      </c>
      <c r="V9418" s="34">
        <v>105</v>
      </c>
      <c r="W9418" s="34">
        <v>102</v>
      </c>
      <c r="X9418" s="34">
        <v>113</v>
      </c>
      <c r="Y9418" s="34">
        <v>92</v>
      </c>
      <c r="Z9418" s="34">
        <v>115</v>
      </c>
      <c r="AA9418" s="34">
        <v>119</v>
      </c>
      <c r="AB9418" s="34">
        <v>72</v>
      </c>
      <c r="AC9418" s="34">
        <v>192</v>
      </c>
    </row>
    <row r="9419" spans="1:29" x14ac:dyDescent="0.2">
      <c r="A9419" s="34" t="s">
        <v>69912</v>
      </c>
      <c r="B9419" s="34">
        <v>46</v>
      </c>
      <c r="C9419" s="34">
        <v>72</v>
      </c>
      <c r="D9419" s="34">
        <v>71</v>
      </c>
      <c r="E9419" s="34">
        <v>70</v>
      </c>
      <c r="F9419" s="34">
        <v>66</v>
      </c>
      <c r="G9419" s="34">
        <v>68</v>
      </c>
      <c r="H9419" s="34">
        <v>64</v>
      </c>
      <c r="I9419" s="34">
        <v>74</v>
      </c>
      <c r="J9419" s="34">
        <v>42</v>
      </c>
      <c r="K9419" s="34">
        <v>64</v>
      </c>
      <c r="L9419" s="34">
        <v>42</v>
      </c>
      <c r="M9419" s="34">
        <v>67</v>
      </c>
      <c r="N9419" s="34">
        <v>62</v>
      </c>
      <c r="O9419" s="34">
        <v>66</v>
      </c>
      <c r="P9419" s="34">
        <v>46</v>
      </c>
      <c r="Q9419" s="34">
        <v>83</v>
      </c>
      <c r="R9419" s="34">
        <v>75</v>
      </c>
      <c r="S9419" s="34">
        <v>89</v>
      </c>
      <c r="T9419" s="34">
        <v>42</v>
      </c>
      <c r="U9419" s="34">
        <v>61</v>
      </c>
      <c r="V9419" s="34">
        <v>54</v>
      </c>
      <c r="W9419" s="34">
        <v>73</v>
      </c>
      <c r="X9419" s="34">
        <v>77</v>
      </c>
      <c r="Y9419" s="34">
        <v>74</v>
      </c>
      <c r="Z9419" s="34">
        <v>73</v>
      </c>
      <c r="AA9419" s="34">
        <v>94</v>
      </c>
      <c r="AB9419" s="34">
        <v>51</v>
      </c>
      <c r="AC9419" s="34">
        <v>107</v>
      </c>
    </row>
    <row r="9420" spans="1:29" x14ac:dyDescent="0.2">
      <c r="A9420" s="34" t="s">
        <v>69913</v>
      </c>
      <c r="B9420" s="34">
        <v>47</v>
      </c>
      <c r="C9420" s="34">
        <v>71</v>
      </c>
      <c r="D9420" s="34">
        <v>71</v>
      </c>
      <c r="E9420" s="34">
        <v>96</v>
      </c>
      <c r="F9420" s="34">
        <v>77</v>
      </c>
      <c r="G9420" s="34">
        <v>89</v>
      </c>
      <c r="H9420" s="34">
        <v>46</v>
      </c>
      <c r="I9420" s="34">
        <v>53</v>
      </c>
      <c r="J9420" s="34">
        <v>74</v>
      </c>
      <c r="K9420" s="34">
        <v>53</v>
      </c>
      <c r="L9420" s="34">
        <v>23</v>
      </c>
      <c r="M9420" s="34">
        <v>63</v>
      </c>
      <c r="N9420" s="34">
        <v>43</v>
      </c>
      <c r="O9420" s="34">
        <v>47</v>
      </c>
      <c r="P9420" s="34">
        <v>42</v>
      </c>
      <c r="Q9420" s="34">
        <v>60</v>
      </c>
      <c r="R9420" s="34">
        <v>57</v>
      </c>
      <c r="S9420" s="34">
        <v>101</v>
      </c>
      <c r="T9420" s="34">
        <v>73</v>
      </c>
      <c r="U9420" s="34">
        <v>80</v>
      </c>
      <c r="V9420" s="34">
        <v>84</v>
      </c>
      <c r="W9420" s="34">
        <v>77</v>
      </c>
      <c r="X9420" s="34">
        <v>63</v>
      </c>
      <c r="Y9420" s="34">
        <v>81</v>
      </c>
      <c r="Z9420" s="34">
        <v>81</v>
      </c>
      <c r="AA9420" s="34">
        <v>108</v>
      </c>
      <c r="AB9420" s="34">
        <v>61</v>
      </c>
      <c r="AC9420" s="34">
        <v>114</v>
      </c>
    </row>
    <row r="9421" spans="1:29" x14ac:dyDescent="0.2">
      <c r="A9421" s="34" t="s">
        <v>69914</v>
      </c>
      <c r="B9421" s="34">
        <v>80</v>
      </c>
      <c r="C9421" s="34">
        <v>134</v>
      </c>
      <c r="D9421" s="34">
        <v>152</v>
      </c>
      <c r="E9421" s="34">
        <v>154</v>
      </c>
      <c r="F9421" s="34">
        <v>122</v>
      </c>
      <c r="G9421" s="34">
        <v>176</v>
      </c>
      <c r="H9421" s="34">
        <v>139</v>
      </c>
      <c r="I9421" s="34">
        <v>125</v>
      </c>
      <c r="J9421" s="34">
        <v>116</v>
      </c>
      <c r="K9421" s="34">
        <v>175</v>
      </c>
      <c r="L9421" s="34">
        <v>87</v>
      </c>
      <c r="M9421" s="34">
        <v>117</v>
      </c>
      <c r="N9421" s="34">
        <v>111</v>
      </c>
      <c r="O9421" s="34">
        <v>142</v>
      </c>
      <c r="P9421" s="34">
        <v>109</v>
      </c>
      <c r="Q9421" s="34">
        <v>193</v>
      </c>
      <c r="R9421" s="34">
        <v>149</v>
      </c>
      <c r="S9421" s="34">
        <v>161</v>
      </c>
      <c r="T9421" s="34">
        <v>112</v>
      </c>
      <c r="U9421" s="34">
        <v>128</v>
      </c>
      <c r="V9421" s="34">
        <v>190</v>
      </c>
      <c r="W9421" s="34">
        <v>164</v>
      </c>
      <c r="X9421" s="34">
        <v>148</v>
      </c>
      <c r="Y9421" s="34">
        <v>128</v>
      </c>
      <c r="Z9421" s="34">
        <v>168</v>
      </c>
      <c r="AA9421" s="34">
        <v>180</v>
      </c>
      <c r="AB9421" s="34">
        <v>149</v>
      </c>
      <c r="AC9421" s="34">
        <v>237</v>
      </c>
    </row>
    <row r="9422" spans="1:29" x14ac:dyDescent="0.2">
      <c r="A9422" s="34" t="s">
        <v>69915</v>
      </c>
      <c r="B9422" s="34">
        <v>151</v>
      </c>
      <c r="C9422" s="34">
        <v>188</v>
      </c>
      <c r="D9422" s="34">
        <v>195</v>
      </c>
      <c r="E9422" s="34">
        <v>213</v>
      </c>
      <c r="F9422" s="34">
        <v>178</v>
      </c>
      <c r="G9422" s="34">
        <v>207</v>
      </c>
      <c r="H9422" s="34">
        <v>188</v>
      </c>
      <c r="I9422" s="34">
        <v>183</v>
      </c>
      <c r="J9422" s="34">
        <v>128</v>
      </c>
      <c r="K9422" s="34">
        <v>243</v>
      </c>
      <c r="L9422" s="34">
        <v>92</v>
      </c>
      <c r="M9422" s="34">
        <v>171</v>
      </c>
      <c r="N9422" s="34">
        <v>129</v>
      </c>
      <c r="O9422" s="34">
        <v>163</v>
      </c>
      <c r="P9422" s="34">
        <v>125</v>
      </c>
      <c r="Q9422" s="34">
        <v>227</v>
      </c>
      <c r="R9422" s="34">
        <v>185</v>
      </c>
      <c r="S9422" s="34">
        <v>237</v>
      </c>
      <c r="T9422" s="34">
        <v>140</v>
      </c>
      <c r="U9422" s="34">
        <v>165</v>
      </c>
      <c r="V9422" s="34">
        <v>171</v>
      </c>
      <c r="W9422" s="34">
        <v>202</v>
      </c>
      <c r="X9422" s="34">
        <v>206</v>
      </c>
      <c r="Y9422" s="34">
        <v>148</v>
      </c>
      <c r="Z9422" s="34">
        <v>208</v>
      </c>
      <c r="AA9422" s="34">
        <v>269</v>
      </c>
      <c r="AB9422" s="34">
        <v>159</v>
      </c>
      <c r="AC9422" s="34">
        <v>258</v>
      </c>
    </row>
    <row r="9423" spans="1:29" x14ac:dyDescent="0.2">
      <c r="A9423" s="34" t="s">
        <v>69916</v>
      </c>
      <c r="B9423" s="34">
        <v>44</v>
      </c>
      <c r="C9423" s="34">
        <v>35</v>
      </c>
      <c r="D9423" s="34">
        <v>84</v>
      </c>
      <c r="E9423" s="34">
        <v>31</v>
      </c>
      <c r="F9423" s="34">
        <v>37</v>
      </c>
      <c r="G9423" s="34">
        <v>30</v>
      </c>
      <c r="H9423" s="34">
        <v>26</v>
      </c>
      <c r="I9423" s="34">
        <v>55</v>
      </c>
      <c r="J9423" s="34">
        <v>26</v>
      </c>
      <c r="K9423" s="34">
        <v>39</v>
      </c>
      <c r="L9423" s="34">
        <v>21</v>
      </c>
      <c r="M9423" s="34">
        <v>19</v>
      </c>
      <c r="N9423" s="34">
        <v>39</v>
      </c>
      <c r="O9423" s="34">
        <v>41</v>
      </c>
      <c r="P9423" s="34">
        <v>38</v>
      </c>
      <c r="Q9423" s="34">
        <v>40</v>
      </c>
      <c r="R9423" s="34">
        <v>47</v>
      </c>
      <c r="S9423" s="34">
        <v>45</v>
      </c>
      <c r="T9423" s="34">
        <v>32</v>
      </c>
      <c r="U9423" s="34">
        <v>42</v>
      </c>
      <c r="V9423" s="34">
        <v>55</v>
      </c>
      <c r="W9423" s="34">
        <v>24</v>
      </c>
      <c r="X9423" s="34">
        <v>48</v>
      </c>
      <c r="Y9423" s="34">
        <v>37</v>
      </c>
      <c r="Z9423" s="34">
        <v>49</v>
      </c>
      <c r="AA9423" s="34">
        <v>30</v>
      </c>
      <c r="AB9423" s="34">
        <v>34</v>
      </c>
      <c r="AC9423" s="34">
        <v>69</v>
      </c>
    </row>
    <row r="9424" spans="1:29" x14ac:dyDescent="0.2">
      <c r="A9424" s="34" t="s">
        <v>69917</v>
      </c>
      <c r="B9424" s="34">
        <v>81</v>
      </c>
      <c r="C9424" s="34">
        <v>139</v>
      </c>
      <c r="D9424" s="34">
        <v>149</v>
      </c>
      <c r="E9424" s="34">
        <v>134</v>
      </c>
      <c r="F9424" s="34">
        <v>146</v>
      </c>
      <c r="G9424" s="34">
        <v>125</v>
      </c>
      <c r="H9424" s="34">
        <v>111</v>
      </c>
      <c r="I9424" s="34">
        <v>114</v>
      </c>
      <c r="J9424" s="34">
        <v>107</v>
      </c>
      <c r="K9424" s="34">
        <v>135</v>
      </c>
      <c r="L9424" s="34">
        <v>78</v>
      </c>
      <c r="M9424" s="34">
        <v>109</v>
      </c>
      <c r="N9424" s="34">
        <v>110</v>
      </c>
      <c r="O9424" s="34">
        <v>113</v>
      </c>
      <c r="P9424" s="34">
        <v>121</v>
      </c>
      <c r="Q9424" s="34">
        <v>146</v>
      </c>
      <c r="R9424" s="34">
        <v>148</v>
      </c>
      <c r="S9424" s="34">
        <v>179</v>
      </c>
      <c r="T9424" s="34">
        <v>110</v>
      </c>
      <c r="U9424" s="34">
        <v>104</v>
      </c>
      <c r="V9424" s="34">
        <v>139</v>
      </c>
      <c r="W9424" s="34">
        <v>169</v>
      </c>
      <c r="X9424" s="34">
        <v>151</v>
      </c>
      <c r="Y9424" s="34">
        <v>138</v>
      </c>
      <c r="Z9424" s="34">
        <v>136</v>
      </c>
      <c r="AA9424" s="34">
        <v>182</v>
      </c>
      <c r="AB9424" s="34">
        <v>114</v>
      </c>
      <c r="AC9424" s="34">
        <v>184</v>
      </c>
    </row>
    <row r="9425" spans="1:29" x14ac:dyDescent="0.2">
      <c r="A9425" s="34" t="s">
        <v>69918</v>
      </c>
      <c r="B9425" s="34">
        <v>40</v>
      </c>
      <c r="C9425" s="34">
        <v>90</v>
      </c>
      <c r="D9425" s="34">
        <v>81</v>
      </c>
      <c r="E9425" s="34">
        <v>132</v>
      </c>
      <c r="F9425" s="34">
        <v>74</v>
      </c>
      <c r="G9425" s="34">
        <v>93</v>
      </c>
      <c r="H9425" s="34">
        <v>32</v>
      </c>
      <c r="I9425" s="34">
        <v>91</v>
      </c>
      <c r="J9425" s="34">
        <v>47</v>
      </c>
      <c r="K9425" s="34">
        <v>87</v>
      </c>
      <c r="L9425" s="34">
        <v>26</v>
      </c>
      <c r="M9425" s="34">
        <v>79</v>
      </c>
      <c r="N9425" s="34">
        <v>43</v>
      </c>
      <c r="O9425" s="34">
        <v>92</v>
      </c>
      <c r="P9425" s="34">
        <v>59</v>
      </c>
      <c r="Q9425" s="34">
        <v>114</v>
      </c>
      <c r="R9425" s="34">
        <v>55</v>
      </c>
      <c r="S9425" s="34">
        <v>144</v>
      </c>
      <c r="T9425" s="34">
        <v>25</v>
      </c>
      <c r="U9425" s="34">
        <v>94</v>
      </c>
      <c r="V9425" s="34">
        <v>65</v>
      </c>
      <c r="W9425" s="34">
        <v>82</v>
      </c>
      <c r="X9425" s="34">
        <v>75</v>
      </c>
      <c r="Y9425" s="34">
        <v>64</v>
      </c>
      <c r="Z9425" s="34">
        <v>56</v>
      </c>
      <c r="AA9425" s="34">
        <v>140</v>
      </c>
      <c r="AB9425" s="34">
        <v>52</v>
      </c>
      <c r="AC9425" s="34">
        <v>160</v>
      </c>
    </row>
    <row r="9426" spans="1:29" x14ac:dyDescent="0.2">
      <c r="A9426" s="34" t="s">
        <v>69919</v>
      </c>
      <c r="B9426" s="34">
        <v>257</v>
      </c>
      <c r="C9426" s="34">
        <v>276</v>
      </c>
      <c r="D9426" s="34">
        <v>349</v>
      </c>
      <c r="E9426" s="34">
        <v>278</v>
      </c>
      <c r="F9426" s="34">
        <v>312</v>
      </c>
      <c r="G9426" s="34">
        <v>310</v>
      </c>
      <c r="H9426" s="34">
        <v>274</v>
      </c>
      <c r="I9426" s="34">
        <v>309</v>
      </c>
      <c r="J9426" s="34">
        <v>278</v>
      </c>
      <c r="K9426" s="34">
        <v>397</v>
      </c>
      <c r="L9426" s="34">
        <v>204</v>
      </c>
      <c r="M9426" s="34">
        <v>284</v>
      </c>
      <c r="N9426" s="34">
        <v>284</v>
      </c>
      <c r="O9426" s="34">
        <v>294</v>
      </c>
      <c r="P9426" s="34">
        <v>286</v>
      </c>
      <c r="Q9426" s="34">
        <v>396</v>
      </c>
      <c r="R9426" s="34">
        <v>374</v>
      </c>
      <c r="S9426" s="34">
        <v>397</v>
      </c>
      <c r="T9426" s="34">
        <v>304</v>
      </c>
      <c r="U9426" s="34">
        <v>332</v>
      </c>
      <c r="V9426" s="34">
        <v>329</v>
      </c>
      <c r="W9426" s="34">
        <v>383</v>
      </c>
      <c r="X9426" s="34">
        <v>389</v>
      </c>
      <c r="Y9426" s="34">
        <v>337</v>
      </c>
      <c r="Z9426" s="34">
        <v>382</v>
      </c>
      <c r="AA9426" s="34">
        <v>531</v>
      </c>
      <c r="AB9426" s="34">
        <v>319</v>
      </c>
      <c r="AC9426" s="34">
        <v>505</v>
      </c>
    </row>
    <row r="9427" spans="1:29" x14ac:dyDescent="0.2">
      <c r="A9427" s="34" t="s">
        <v>69920</v>
      </c>
      <c r="B9427" s="34">
        <v>78</v>
      </c>
      <c r="C9427" s="34">
        <v>126</v>
      </c>
      <c r="D9427" s="34">
        <v>122</v>
      </c>
      <c r="E9427" s="34">
        <v>94</v>
      </c>
      <c r="F9427" s="34">
        <v>90</v>
      </c>
      <c r="G9427" s="34">
        <v>135</v>
      </c>
      <c r="H9427" s="34">
        <v>101</v>
      </c>
      <c r="I9427" s="34">
        <v>93</v>
      </c>
      <c r="J9427" s="34">
        <v>85</v>
      </c>
      <c r="K9427" s="34">
        <v>141</v>
      </c>
      <c r="L9427" s="34">
        <v>35</v>
      </c>
      <c r="M9427" s="34">
        <v>96</v>
      </c>
      <c r="N9427" s="34">
        <v>74</v>
      </c>
      <c r="O9427" s="34">
        <v>81</v>
      </c>
      <c r="P9427" s="34">
        <v>65</v>
      </c>
      <c r="Q9427" s="34">
        <v>129</v>
      </c>
      <c r="R9427" s="34">
        <v>93</v>
      </c>
      <c r="S9427" s="34">
        <v>158</v>
      </c>
      <c r="T9427" s="34">
        <v>57</v>
      </c>
      <c r="U9427" s="34">
        <v>104</v>
      </c>
      <c r="V9427" s="34">
        <v>102</v>
      </c>
      <c r="W9427" s="34">
        <v>103</v>
      </c>
      <c r="X9427" s="34">
        <v>96</v>
      </c>
      <c r="Y9427" s="34">
        <v>88</v>
      </c>
      <c r="Z9427" s="34">
        <v>121</v>
      </c>
      <c r="AA9427" s="34">
        <v>160</v>
      </c>
      <c r="AB9427" s="34">
        <v>72</v>
      </c>
      <c r="AC9427" s="34">
        <v>198</v>
      </c>
    </row>
    <row r="9428" spans="1:29" x14ac:dyDescent="0.2">
      <c r="A9428" s="34" t="s">
        <v>69921</v>
      </c>
      <c r="B9428" s="34">
        <v>89</v>
      </c>
      <c r="C9428" s="34">
        <v>85</v>
      </c>
      <c r="D9428" s="34">
        <v>88</v>
      </c>
      <c r="E9428" s="34">
        <v>74</v>
      </c>
      <c r="F9428" s="34">
        <v>80</v>
      </c>
      <c r="G9428" s="34">
        <v>152</v>
      </c>
      <c r="H9428" s="34">
        <v>74</v>
      </c>
      <c r="I9428" s="34">
        <v>90</v>
      </c>
      <c r="J9428" s="34">
        <v>94</v>
      </c>
      <c r="K9428" s="34">
        <v>99</v>
      </c>
      <c r="L9428" s="34">
        <v>80</v>
      </c>
      <c r="M9428" s="34">
        <v>91</v>
      </c>
      <c r="N9428" s="34">
        <v>54</v>
      </c>
      <c r="O9428" s="34">
        <v>83</v>
      </c>
      <c r="P9428" s="34">
        <v>79</v>
      </c>
      <c r="Q9428" s="34">
        <v>92</v>
      </c>
      <c r="R9428" s="34">
        <v>143</v>
      </c>
      <c r="S9428" s="34">
        <v>126</v>
      </c>
      <c r="T9428" s="34">
        <v>83</v>
      </c>
      <c r="U9428" s="34">
        <v>98</v>
      </c>
      <c r="V9428" s="34">
        <v>96</v>
      </c>
      <c r="W9428" s="34">
        <v>102</v>
      </c>
      <c r="X9428" s="34">
        <v>135</v>
      </c>
      <c r="Y9428" s="34">
        <v>161</v>
      </c>
      <c r="Z9428" s="34">
        <v>116</v>
      </c>
      <c r="AA9428" s="34">
        <v>99</v>
      </c>
      <c r="AB9428" s="34">
        <v>121</v>
      </c>
      <c r="AC9428" s="34">
        <v>145</v>
      </c>
    </row>
    <row r="9429" spans="1:29" x14ac:dyDescent="0.2">
      <c r="A9429" s="34" t="s">
        <v>69922</v>
      </c>
      <c r="B9429" s="34">
        <v>71</v>
      </c>
      <c r="C9429" s="34">
        <v>56</v>
      </c>
      <c r="D9429" s="34">
        <v>112</v>
      </c>
      <c r="E9429" s="34">
        <v>83</v>
      </c>
      <c r="F9429" s="34">
        <v>80</v>
      </c>
      <c r="G9429" s="34">
        <v>99</v>
      </c>
      <c r="H9429" s="34">
        <v>80</v>
      </c>
      <c r="I9429" s="34">
        <v>65</v>
      </c>
      <c r="J9429" s="34">
        <v>80</v>
      </c>
      <c r="K9429" s="34">
        <v>82</v>
      </c>
      <c r="L9429" s="34">
        <v>51</v>
      </c>
      <c r="M9429" s="34">
        <v>58</v>
      </c>
      <c r="N9429" s="34">
        <v>49</v>
      </c>
      <c r="O9429" s="34">
        <v>67</v>
      </c>
      <c r="P9429" s="34">
        <v>81</v>
      </c>
      <c r="Q9429" s="34">
        <v>94</v>
      </c>
      <c r="R9429" s="34">
        <v>99</v>
      </c>
      <c r="S9429" s="34">
        <v>92</v>
      </c>
      <c r="T9429" s="34">
        <v>80</v>
      </c>
      <c r="U9429" s="34">
        <v>59</v>
      </c>
      <c r="V9429" s="34">
        <v>91</v>
      </c>
      <c r="W9429" s="34">
        <v>100</v>
      </c>
      <c r="X9429" s="34">
        <v>101</v>
      </c>
      <c r="Y9429" s="34">
        <v>56</v>
      </c>
      <c r="Z9429" s="34">
        <v>133</v>
      </c>
      <c r="AA9429" s="34">
        <v>107</v>
      </c>
      <c r="AB9429" s="34">
        <v>113</v>
      </c>
      <c r="AC9429" s="34">
        <v>155</v>
      </c>
    </row>
    <row r="9430" spans="1:29" x14ac:dyDescent="0.2">
      <c r="A9430" s="34" t="s">
        <v>69923</v>
      </c>
      <c r="B9430" s="34">
        <v>46</v>
      </c>
      <c r="C9430" s="34">
        <v>90</v>
      </c>
      <c r="D9430" s="34">
        <v>74</v>
      </c>
      <c r="E9430" s="34">
        <v>101</v>
      </c>
      <c r="F9430" s="34">
        <v>83</v>
      </c>
      <c r="G9430" s="34">
        <v>97</v>
      </c>
      <c r="H9430" s="34">
        <v>71</v>
      </c>
      <c r="I9430" s="34">
        <v>94</v>
      </c>
      <c r="J9430" s="34">
        <v>34</v>
      </c>
      <c r="K9430" s="34">
        <v>114</v>
      </c>
      <c r="L9430" s="34">
        <v>29</v>
      </c>
      <c r="M9430" s="34">
        <v>58</v>
      </c>
      <c r="N9430" s="34">
        <v>36</v>
      </c>
      <c r="O9430" s="34">
        <v>75</v>
      </c>
      <c r="P9430" s="34">
        <v>69</v>
      </c>
      <c r="Q9430" s="34">
        <v>115</v>
      </c>
      <c r="R9430" s="34">
        <v>70</v>
      </c>
      <c r="S9430" s="34">
        <v>84</v>
      </c>
      <c r="T9430" s="34">
        <v>52</v>
      </c>
      <c r="U9430" s="34">
        <v>65</v>
      </c>
      <c r="V9430" s="34">
        <v>46</v>
      </c>
      <c r="W9430" s="34">
        <v>64</v>
      </c>
      <c r="X9430" s="34">
        <v>70</v>
      </c>
      <c r="Y9430" s="34">
        <v>43</v>
      </c>
      <c r="Z9430" s="34">
        <v>94</v>
      </c>
      <c r="AA9430" s="34">
        <v>83</v>
      </c>
      <c r="AB9430" s="34">
        <v>55</v>
      </c>
      <c r="AC9430" s="34">
        <v>143</v>
      </c>
    </row>
    <row r="9431" spans="1:29" x14ac:dyDescent="0.2">
      <c r="A9431" s="34" t="s">
        <v>69924</v>
      </c>
      <c r="B9431" s="34">
        <v>83</v>
      </c>
      <c r="C9431" s="34">
        <v>62</v>
      </c>
      <c r="D9431" s="34">
        <v>67</v>
      </c>
      <c r="E9431" s="34">
        <v>80</v>
      </c>
      <c r="F9431" s="34">
        <v>84</v>
      </c>
      <c r="G9431" s="34">
        <v>78</v>
      </c>
      <c r="H9431" s="34">
        <v>105</v>
      </c>
      <c r="I9431" s="34">
        <v>72</v>
      </c>
      <c r="J9431" s="34">
        <v>96</v>
      </c>
      <c r="K9431" s="34">
        <v>99</v>
      </c>
      <c r="L9431" s="34">
        <v>65</v>
      </c>
      <c r="M9431" s="34">
        <v>83</v>
      </c>
      <c r="N9431" s="34">
        <v>74</v>
      </c>
      <c r="O9431" s="34">
        <v>84</v>
      </c>
      <c r="P9431" s="34">
        <v>65</v>
      </c>
      <c r="Q9431" s="34">
        <v>119</v>
      </c>
      <c r="R9431" s="34">
        <v>105</v>
      </c>
      <c r="S9431" s="34">
        <v>96</v>
      </c>
      <c r="T9431" s="34">
        <v>90</v>
      </c>
      <c r="U9431" s="34">
        <v>87</v>
      </c>
      <c r="V9431" s="34">
        <v>126</v>
      </c>
      <c r="W9431" s="34">
        <v>93</v>
      </c>
      <c r="X9431" s="34">
        <v>110</v>
      </c>
      <c r="Y9431" s="34">
        <v>95</v>
      </c>
      <c r="Z9431" s="34">
        <v>93</v>
      </c>
      <c r="AA9431" s="34">
        <v>113</v>
      </c>
      <c r="AB9431" s="34">
        <v>93</v>
      </c>
      <c r="AC9431" s="34">
        <v>150</v>
      </c>
    </row>
    <row r="9432" spans="1:29" x14ac:dyDescent="0.2">
      <c r="A9432" s="34" t="s">
        <v>69925</v>
      </c>
      <c r="B9432" s="34">
        <v>28</v>
      </c>
      <c r="C9432" s="34">
        <v>121</v>
      </c>
      <c r="D9432" s="34">
        <v>87</v>
      </c>
      <c r="E9432" s="34">
        <v>117</v>
      </c>
      <c r="F9432" s="34">
        <v>64</v>
      </c>
      <c r="G9432" s="34">
        <v>93</v>
      </c>
      <c r="H9432" s="34">
        <v>56</v>
      </c>
      <c r="I9432" s="34">
        <v>76</v>
      </c>
      <c r="J9432" s="34">
        <v>48</v>
      </c>
      <c r="K9432" s="34">
        <v>100</v>
      </c>
      <c r="L9432" s="34">
        <v>16</v>
      </c>
      <c r="M9432" s="34">
        <v>58</v>
      </c>
      <c r="N9432" s="34">
        <v>49</v>
      </c>
      <c r="O9432" s="34">
        <v>52</v>
      </c>
      <c r="P9432" s="34">
        <v>50</v>
      </c>
      <c r="Q9432" s="34">
        <v>77</v>
      </c>
      <c r="R9432" s="34">
        <v>47</v>
      </c>
      <c r="S9432" s="34">
        <v>134</v>
      </c>
      <c r="T9432" s="34">
        <v>21</v>
      </c>
      <c r="U9432" s="34">
        <v>57</v>
      </c>
      <c r="V9432" s="34">
        <v>53</v>
      </c>
      <c r="W9432" s="34">
        <v>76</v>
      </c>
      <c r="X9432" s="34">
        <v>101</v>
      </c>
      <c r="Y9432" s="34">
        <v>32</v>
      </c>
      <c r="Z9432" s="34">
        <v>82</v>
      </c>
      <c r="AA9432" s="34">
        <v>124</v>
      </c>
      <c r="AB9432" s="34">
        <v>35</v>
      </c>
      <c r="AC9432" s="34">
        <v>148</v>
      </c>
    </row>
    <row r="9433" spans="1:29" x14ac:dyDescent="0.2">
      <c r="A9433" s="34" t="s">
        <v>69926</v>
      </c>
      <c r="B9433" s="34">
        <v>68</v>
      </c>
      <c r="C9433" s="34">
        <v>76</v>
      </c>
      <c r="D9433" s="34">
        <v>85</v>
      </c>
      <c r="E9433" s="34">
        <v>107</v>
      </c>
      <c r="F9433" s="34">
        <v>89</v>
      </c>
      <c r="G9433" s="34">
        <v>68</v>
      </c>
      <c r="H9433" s="34">
        <v>108</v>
      </c>
      <c r="I9433" s="34">
        <v>82</v>
      </c>
      <c r="J9433" s="34">
        <v>79</v>
      </c>
      <c r="K9433" s="34">
        <v>82</v>
      </c>
      <c r="L9433" s="34">
        <v>51</v>
      </c>
      <c r="M9433" s="34">
        <v>62</v>
      </c>
      <c r="N9433" s="34">
        <v>72</v>
      </c>
      <c r="O9433" s="34">
        <v>75</v>
      </c>
      <c r="P9433" s="34">
        <v>94</v>
      </c>
      <c r="Q9433" s="34">
        <v>120</v>
      </c>
      <c r="R9433" s="34">
        <v>112</v>
      </c>
      <c r="S9433" s="34">
        <v>110</v>
      </c>
      <c r="T9433" s="34">
        <v>99</v>
      </c>
      <c r="U9433" s="34">
        <v>125</v>
      </c>
      <c r="V9433" s="34">
        <v>94</v>
      </c>
      <c r="W9433" s="34">
        <v>85</v>
      </c>
      <c r="X9433" s="34">
        <v>122</v>
      </c>
      <c r="Y9433" s="34">
        <v>107</v>
      </c>
      <c r="Z9433" s="34">
        <v>98</v>
      </c>
      <c r="AA9433" s="34">
        <v>105</v>
      </c>
      <c r="AB9433" s="34">
        <v>78</v>
      </c>
      <c r="AC9433" s="34">
        <v>147</v>
      </c>
    </row>
    <row r="9434" spans="1:29" x14ac:dyDescent="0.2">
      <c r="A9434" s="34" t="s">
        <v>69927</v>
      </c>
      <c r="B9434" s="34">
        <v>63</v>
      </c>
      <c r="C9434" s="34">
        <v>77</v>
      </c>
      <c r="D9434" s="34">
        <v>102</v>
      </c>
      <c r="E9434" s="34">
        <v>106</v>
      </c>
      <c r="F9434" s="34">
        <v>106</v>
      </c>
      <c r="G9434" s="34">
        <v>110</v>
      </c>
      <c r="H9434" s="34">
        <v>83</v>
      </c>
      <c r="I9434" s="34">
        <v>86</v>
      </c>
      <c r="J9434" s="34">
        <v>81</v>
      </c>
      <c r="K9434" s="34">
        <v>87</v>
      </c>
      <c r="L9434" s="34">
        <v>66</v>
      </c>
      <c r="M9434" s="34">
        <v>59</v>
      </c>
      <c r="N9434" s="34">
        <v>83</v>
      </c>
      <c r="O9434" s="34">
        <v>64</v>
      </c>
      <c r="P9434" s="34">
        <v>63</v>
      </c>
      <c r="Q9434" s="34">
        <v>93</v>
      </c>
      <c r="R9434" s="34">
        <v>112</v>
      </c>
      <c r="S9434" s="34">
        <v>103</v>
      </c>
      <c r="T9434" s="34">
        <v>81</v>
      </c>
      <c r="U9434" s="34">
        <v>73</v>
      </c>
      <c r="V9434" s="34">
        <v>99</v>
      </c>
      <c r="W9434" s="34">
        <v>73</v>
      </c>
      <c r="X9434" s="34">
        <v>126</v>
      </c>
      <c r="Y9434" s="34">
        <v>82</v>
      </c>
      <c r="Z9434" s="34">
        <v>96</v>
      </c>
      <c r="AA9434" s="34">
        <v>119</v>
      </c>
      <c r="AB9434" s="34">
        <v>103</v>
      </c>
      <c r="AC9434" s="34">
        <v>149</v>
      </c>
    </row>
    <row r="9435" spans="1:29" x14ac:dyDescent="0.2">
      <c r="A9435" s="34" t="s">
        <v>69928</v>
      </c>
      <c r="B9435" s="34">
        <v>80</v>
      </c>
      <c r="C9435" s="34">
        <v>167</v>
      </c>
      <c r="D9435" s="34">
        <v>141</v>
      </c>
      <c r="E9435" s="34">
        <v>178</v>
      </c>
      <c r="F9435" s="34">
        <v>118</v>
      </c>
      <c r="G9435" s="34">
        <v>151</v>
      </c>
      <c r="H9435" s="34">
        <v>130</v>
      </c>
      <c r="I9435" s="34">
        <v>166</v>
      </c>
      <c r="J9435" s="34">
        <v>84</v>
      </c>
      <c r="K9435" s="34">
        <v>174</v>
      </c>
      <c r="L9435" s="34">
        <v>61</v>
      </c>
      <c r="M9435" s="34">
        <v>112</v>
      </c>
      <c r="N9435" s="34">
        <v>80</v>
      </c>
      <c r="O9435" s="34">
        <v>137</v>
      </c>
      <c r="P9435" s="34">
        <v>95</v>
      </c>
      <c r="Q9435" s="34">
        <v>177</v>
      </c>
      <c r="R9435" s="34">
        <v>111</v>
      </c>
      <c r="S9435" s="34">
        <v>209</v>
      </c>
      <c r="T9435" s="34">
        <v>43</v>
      </c>
      <c r="U9435" s="34">
        <v>97</v>
      </c>
      <c r="V9435" s="34">
        <v>141</v>
      </c>
      <c r="W9435" s="34">
        <v>175</v>
      </c>
      <c r="X9435" s="34">
        <v>165</v>
      </c>
      <c r="Y9435" s="34">
        <v>138</v>
      </c>
      <c r="Z9435" s="34">
        <v>147</v>
      </c>
      <c r="AA9435" s="34">
        <v>196</v>
      </c>
      <c r="AB9435" s="34">
        <v>74</v>
      </c>
      <c r="AC9435" s="34">
        <v>259</v>
      </c>
    </row>
    <row r="9436" spans="1:29" x14ac:dyDescent="0.2">
      <c r="A9436" s="34" t="s">
        <v>69929</v>
      </c>
      <c r="B9436" s="34">
        <v>106</v>
      </c>
      <c r="C9436" s="34">
        <v>106</v>
      </c>
      <c r="D9436" s="34">
        <v>112</v>
      </c>
      <c r="E9436" s="34">
        <v>135</v>
      </c>
      <c r="F9436" s="34">
        <v>111</v>
      </c>
      <c r="G9436" s="34">
        <v>103</v>
      </c>
      <c r="H9436" s="34">
        <v>128</v>
      </c>
      <c r="I9436" s="34">
        <v>149</v>
      </c>
      <c r="J9436" s="34">
        <v>88</v>
      </c>
      <c r="K9436" s="34">
        <v>146</v>
      </c>
      <c r="L9436" s="34">
        <v>87</v>
      </c>
      <c r="M9436" s="34">
        <v>115</v>
      </c>
      <c r="N9436" s="34">
        <v>90</v>
      </c>
      <c r="O9436" s="34">
        <v>135</v>
      </c>
      <c r="P9436" s="34">
        <v>111</v>
      </c>
      <c r="Q9436" s="34">
        <v>178</v>
      </c>
      <c r="R9436" s="34">
        <v>154</v>
      </c>
      <c r="S9436" s="34">
        <v>184</v>
      </c>
      <c r="T9436" s="34">
        <v>109</v>
      </c>
      <c r="U9436" s="34">
        <v>141</v>
      </c>
      <c r="V9436" s="34">
        <v>122</v>
      </c>
      <c r="W9436" s="34">
        <v>168</v>
      </c>
      <c r="X9436" s="34">
        <v>165</v>
      </c>
      <c r="Y9436" s="34">
        <v>159</v>
      </c>
      <c r="Z9436" s="34">
        <v>119</v>
      </c>
      <c r="AA9436" s="34">
        <v>195</v>
      </c>
      <c r="AB9436" s="34">
        <v>147</v>
      </c>
      <c r="AC9436" s="34">
        <v>221</v>
      </c>
    </row>
    <row r="9437" spans="1:29" x14ac:dyDescent="0.2">
      <c r="A9437" s="34" t="s">
        <v>69930</v>
      </c>
      <c r="B9437" s="34">
        <v>36</v>
      </c>
      <c r="C9437" s="34">
        <v>78</v>
      </c>
      <c r="D9437" s="34">
        <v>75</v>
      </c>
      <c r="E9437" s="34">
        <v>91</v>
      </c>
      <c r="F9437" s="34">
        <v>41</v>
      </c>
      <c r="G9437" s="34">
        <v>84</v>
      </c>
      <c r="H9437" s="34">
        <v>25</v>
      </c>
      <c r="I9437" s="34">
        <v>50</v>
      </c>
      <c r="J9437" s="34">
        <v>23</v>
      </c>
      <c r="K9437" s="34">
        <v>70</v>
      </c>
      <c r="L9437" s="34">
        <v>22</v>
      </c>
      <c r="M9437" s="34">
        <v>50</v>
      </c>
      <c r="N9437" s="34">
        <v>30</v>
      </c>
      <c r="O9437" s="34">
        <v>52</v>
      </c>
      <c r="P9437" s="34">
        <v>57</v>
      </c>
      <c r="Q9437" s="34">
        <v>49</v>
      </c>
      <c r="R9437" s="34">
        <v>38</v>
      </c>
      <c r="S9437" s="34">
        <v>95</v>
      </c>
      <c r="T9437" s="34">
        <v>22</v>
      </c>
      <c r="U9437" s="34">
        <v>34</v>
      </c>
      <c r="V9437" s="34">
        <v>31</v>
      </c>
      <c r="W9437" s="34">
        <v>51</v>
      </c>
      <c r="X9437" s="34">
        <v>89</v>
      </c>
      <c r="Y9437" s="34">
        <v>33</v>
      </c>
      <c r="Z9437" s="34">
        <v>79</v>
      </c>
      <c r="AA9437" s="34">
        <v>76</v>
      </c>
      <c r="AB9437" s="34">
        <v>10</v>
      </c>
      <c r="AC9437" s="34">
        <v>70</v>
      </c>
    </row>
    <row r="9438" spans="1:29" x14ac:dyDescent="0.2">
      <c r="A9438" s="34" t="s">
        <v>69931</v>
      </c>
      <c r="B9438" s="34">
        <v>195</v>
      </c>
      <c r="C9438" s="34">
        <v>306</v>
      </c>
      <c r="D9438" s="34">
        <v>415</v>
      </c>
      <c r="E9438" s="34">
        <v>341</v>
      </c>
      <c r="F9438" s="34">
        <v>349</v>
      </c>
      <c r="G9438" s="34">
        <v>364</v>
      </c>
      <c r="H9438" s="34">
        <v>313</v>
      </c>
      <c r="I9438" s="34">
        <v>335</v>
      </c>
      <c r="J9438" s="34">
        <v>258</v>
      </c>
      <c r="K9438" s="34">
        <v>298</v>
      </c>
      <c r="L9438" s="34">
        <v>194</v>
      </c>
      <c r="M9438" s="34">
        <v>277</v>
      </c>
      <c r="N9438" s="34">
        <v>282</v>
      </c>
      <c r="O9438" s="34">
        <v>295</v>
      </c>
      <c r="P9438" s="34">
        <v>259</v>
      </c>
      <c r="Q9438" s="34">
        <v>351</v>
      </c>
      <c r="R9438" s="34">
        <v>396</v>
      </c>
      <c r="S9438" s="34">
        <v>435</v>
      </c>
      <c r="T9438" s="34">
        <v>234</v>
      </c>
      <c r="U9438" s="34">
        <v>259</v>
      </c>
      <c r="V9438" s="34">
        <v>369</v>
      </c>
      <c r="W9438" s="34">
        <v>333</v>
      </c>
      <c r="X9438" s="34">
        <v>414</v>
      </c>
      <c r="Y9438" s="34">
        <v>277</v>
      </c>
      <c r="Z9438" s="34">
        <v>359</v>
      </c>
      <c r="AA9438" s="34">
        <v>437</v>
      </c>
      <c r="AB9438" s="34">
        <v>313</v>
      </c>
      <c r="AC9438" s="34">
        <v>447</v>
      </c>
    </row>
    <row r="9439" spans="1:29" x14ac:dyDescent="0.2">
      <c r="A9439" s="34" t="s">
        <v>69932</v>
      </c>
      <c r="B9439" s="34">
        <v>54</v>
      </c>
      <c r="C9439" s="34">
        <v>104</v>
      </c>
      <c r="D9439" s="34">
        <v>72</v>
      </c>
      <c r="E9439" s="34">
        <v>85</v>
      </c>
      <c r="F9439" s="34">
        <v>101</v>
      </c>
      <c r="G9439" s="34">
        <v>114</v>
      </c>
      <c r="H9439" s="34">
        <v>84</v>
      </c>
      <c r="I9439" s="34">
        <v>95</v>
      </c>
      <c r="J9439" s="34">
        <v>91</v>
      </c>
      <c r="K9439" s="34">
        <v>92</v>
      </c>
      <c r="L9439" s="34">
        <v>60</v>
      </c>
      <c r="M9439" s="34">
        <v>63</v>
      </c>
      <c r="N9439" s="34">
        <v>74</v>
      </c>
      <c r="O9439" s="34">
        <v>69</v>
      </c>
      <c r="P9439" s="34">
        <v>73</v>
      </c>
      <c r="Q9439" s="34">
        <v>111</v>
      </c>
      <c r="R9439" s="34">
        <v>81</v>
      </c>
      <c r="S9439" s="34">
        <v>136</v>
      </c>
      <c r="T9439" s="34">
        <v>92</v>
      </c>
      <c r="U9439" s="34">
        <v>92</v>
      </c>
      <c r="V9439" s="34">
        <v>99</v>
      </c>
      <c r="W9439" s="34">
        <v>81</v>
      </c>
      <c r="X9439" s="34">
        <v>93</v>
      </c>
      <c r="Y9439" s="34">
        <v>73</v>
      </c>
      <c r="Z9439" s="34">
        <v>78</v>
      </c>
      <c r="AA9439" s="34">
        <v>83</v>
      </c>
      <c r="AB9439" s="34">
        <v>80</v>
      </c>
      <c r="AC9439" s="34">
        <v>103</v>
      </c>
    </row>
    <row r="9440" spans="1:29" x14ac:dyDescent="0.2">
      <c r="A9440" s="34" t="s">
        <v>69933</v>
      </c>
      <c r="B9440" s="34">
        <v>34</v>
      </c>
      <c r="C9440" s="34">
        <v>148</v>
      </c>
      <c r="D9440" s="34">
        <v>95</v>
      </c>
      <c r="E9440" s="34">
        <v>141</v>
      </c>
      <c r="F9440" s="34">
        <v>92</v>
      </c>
      <c r="G9440" s="34">
        <v>138</v>
      </c>
      <c r="H9440" s="34">
        <v>58</v>
      </c>
      <c r="I9440" s="34">
        <v>100</v>
      </c>
      <c r="J9440" s="34">
        <v>50</v>
      </c>
      <c r="K9440" s="34">
        <v>138</v>
      </c>
      <c r="L9440" s="34">
        <v>23</v>
      </c>
      <c r="M9440" s="34">
        <v>92</v>
      </c>
      <c r="N9440" s="34">
        <v>51</v>
      </c>
      <c r="O9440" s="34">
        <v>102</v>
      </c>
      <c r="P9440" s="34">
        <v>59</v>
      </c>
      <c r="Q9440" s="34">
        <v>146</v>
      </c>
      <c r="R9440" s="34">
        <v>52</v>
      </c>
      <c r="S9440" s="34">
        <v>184</v>
      </c>
      <c r="T9440" s="34">
        <v>29</v>
      </c>
      <c r="U9440" s="34">
        <v>95</v>
      </c>
      <c r="V9440" s="34">
        <v>58</v>
      </c>
      <c r="W9440" s="34">
        <v>111</v>
      </c>
      <c r="X9440" s="34">
        <v>91</v>
      </c>
      <c r="Y9440" s="34">
        <v>70</v>
      </c>
      <c r="Z9440" s="34">
        <v>97</v>
      </c>
      <c r="AA9440" s="34">
        <v>180</v>
      </c>
      <c r="AB9440" s="34">
        <v>44</v>
      </c>
      <c r="AC9440" s="34">
        <v>203</v>
      </c>
    </row>
    <row r="9441" spans="1:29" x14ac:dyDescent="0.2">
      <c r="A9441" s="34" t="s">
        <v>69934</v>
      </c>
      <c r="B9441" s="34">
        <v>30</v>
      </c>
      <c r="C9441" s="34">
        <v>107</v>
      </c>
      <c r="D9441" s="34">
        <v>91</v>
      </c>
      <c r="E9441" s="34">
        <v>98</v>
      </c>
      <c r="F9441" s="34">
        <v>74</v>
      </c>
      <c r="G9441" s="34">
        <v>95</v>
      </c>
      <c r="H9441" s="34">
        <v>82</v>
      </c>
      <c r="I9441" s="34">
        <v>95</v>
      </c>
      <c r="J9441" s="34">
        <v>59</v>
      </c>
      <c r="K9441" s="34">
        <v>144</v>
      </c>
      <c r="L9441" s="34">
        <v>33</v>
      </c>
      <c r="M9441" s="34">
        <v>121</v>
      </c>
      <c r="N9441" s="34">
        <v>58</v>
      </c>
      <c r="O9441" s="34">
        <v>88</v>
      </c>
      <c r="P9441" s="34">
        <v>63</v>
      </c>
      <c r="Q9441" s="34">
        <v>90</v>
      </c>
      <c r="R9441" s="34">
        <v>65</v>
      </c>
      <c r="S9441" s="34">
        <v>127</v>
      </c>
      <c r="T9441" s="34">
        <v>39</v>
      </c>
      <c r="U9441" s="34">
        <v>96</v>
      </c>
      <c r="V9441" s="34">
        <v>72</v>
      </c>
      <c r="W9441" s="34">
        <v>113</v>
      </c>
      <c r="X9441" s="34">
        <v>100</v>
      </c>
      <c r="Y9441" s="34">
        <v>88</v>
      </c>
      <c r="Z9441" s="34">
        <v>69</v>
      </c>
      <c r="AA9441" s="34">
        <v>160</v>
      </c>
      <c r="AB9441" s="34">
        <v>48</v>
      </c>
      <c r="AC9441" s="34">
        <v>157</v>
      </c>
    </row>
    <row r="9442" spans="1:29" x14ac:dyDescent="0.2">
      <c r="A9442" s="34" t="s">
        <v>69935</v>
      </c>
      <c r="B9442" s="34">
        <v>83</v>
      </c>
      <c r="C9442" s="34">
        <v>66</v>
      </c>
      <c r="D9442" s="34">
        <v>67</v>
      </c>
      <c r="E9442" s="34">
        <v>71</v>
      </c>
      <c r="F9442" s="34">
        <v>80</v>
      </c>
      <c r="G9442" s="34">
        <v>78</v>
      </c>
      <c r="H9442" s="34">
        <v>67</v>
      </c>
      <c r="I9442" s="34">
        <v>88</v>
      </c>
      <c r="J9442" s="34">
        <v>47</v>
      </c>
      <c r="K9442" s="34">
        <v>87</v>
      </c>
      <c r="L9442" s="34">
        <v>54</v>
      </c>
      <c r="M9442" s="34">
        <v>92</v>
      </c>
      <c r="N9442" s="34">
        <v>65</v>
      </c>
      <c r="O9442" s="34">
        <v>87</v>
      </c>
      <c r="P9442" s="34">
        <v>67</v>
      </c>
      <c r="Q9442" s="34">
        <v>97</v>
      </c>
      <c r="R9442" s="34">
        <v>76</v>
      </c>
      <c r="S9442" s="34">
        <v>107</v>
      </c>
      <c r="T9442" s="34">
        <v>70</v>
      </c>
      <c r="U9442" s="34">
        <v>70</v>
      </c>
      <c r="V9442" s="34">
        <v>75</v>
      </c>
      <c r="W9442" s="34">
        <v>101</v>
      </c>
      <c r="X9442" s="34">
        <v>76</v>
      </c>
      <c r="Y9442" s="34">
        <v>92</v>
      </c>
      <c r="Z9442" s="34">
        <v>51</v>
      </c>
      <c r="AA9442" s="34">
        <v>120</v>
      </c>
      <c r="AB9442" s="34">
        <v>83</v>
      </c>
      <c r="AC9442" s="34">
        <v>131</v>
      </c>
    </row>
    <row r="9443" spans="1:29" x14ac:dyDescent="0.2">
      <c r="A9443" s="34" t="s">
        <v>69936</v>
      </c>
      <c r="B9443" s="34">
        <v>40</v>
      </c>
      <c r="C9443" s="34">
        <v>101</v>
      </c>
      <c r="D9443" s="34">
        <v>72</v>
      </c>
      <c r="E9443" s="34">
        <v>114</v>
      </c>
      <c r="F9443" s="34">
        <v>63</v>
      </c>
      <c r="G9443" s="34">
        <v>129</v>
      </c>
      <c r="H9443" s="34">
        <v>47</v>
      </c>
      <c r="I9443" s="34">
        <v>70</v>
      </c>
      <c r="J9443" s="34">
        <v>33</v>
      </c>
      <c r="K9443" s="34">
        <v>94</v>
      </c>
      <c r="L9443" s="34">
        <v>18</v>
      </c>
      <c r="M9443" s="34">
        <v>69</v>
      </c>
      <c r="N9443" s="34">
        <v>45</v>
      </c>
      <c r="O9443" s="34">
        <v>55</v>
      </c>
      <c r="P9443" s="34">
        <v>60</v>
      </c>
      <c r="Q9443" s="34">
        <v>98</v>
      </c>
      <c r="R9443" s="34">
        <v>58</v>
      </c>
      <c r="S9443" s="34">
        <v>125</v>
      </c>
      <c r="T9443" s="34">
        <v>25</v>
      </c>
      <c r="U9443" s="34">
        <v>63</v>
      </c>
      <c r="V9443" s="34">
        <v>70</v>
      </c>
      <c r="W9443" s="34">
        <v>81</v>
      </c>
      <c r="X9443" s="34">
        <v>47</v>
      </c>
      <c r="Y9443" s="34">
        <v>53</v>
      </c>
      <c r="Z9443" s="34">
        <v>56</v>
      </c>
      <c r="AA9443" s="34">
        <v>116</v>
      </c>
      <c r="AB9443" s="34">
        <v>33</v>
      </c>
      <c r="AC9443" s="34">
        <v>138</v>
      </c>
    </row>
    <row r="9444" spans="1:29" x14ac:dyDescent="0.2">
      <c r="A9444" s="34" t="s">
        <v>69937</v>
      </c>
      <c r="B9444" s="34">
        <v>128</v>
      </c>
      <c r="C9444" s="34">
        <v>165</v>
      </c>
      <c r="D9444" s="34">
        <v>165</v>
      </c>
      <c r="E9444" s="34">
        <v>185</v>
      </c>
      <c r="F9444" s="34">
        <v>154</v>
      </c>
      <c r="G9444" s="34">
        <v>128</v>
      </c>
      <c r="H9444" s="34">
        <v>184</v>
      </c>
      <c r="I9444" s="34">
        <v>139</v>
      </c>
      <c r="J9444" s="34">
        <v>146</v>
      </c>
      <c r="K9444" s="34">
        <v>142</v>
      </c>
      <c r="L9444" s="34">
        <v>121</v>
      </c>
      <c r="M9444" s="34">
        <v>120</v>
      </c>
      <c r="N9444" s="34">
        <v>127</v>
      </c>
      <c r="O9444" s="34">
        <v>112</v>
      </c>
      <c r="P9444" s="34">
        <v>146</v>
      </c>
      <c r="Q9444" s="34">
        <v>214</v>
      </c>
      <c r="R9444" s="34">
        <v>168</v>
      </c>
      <c r="S9444" s="34">
        <v>155</v>
      </c>
      <c r="T9444" s="34">
        <v>181</v>
      </c>
      <c r="U9444" s="34">
        <v>130</v>
      </c>
      <c r="V9444" s="34">
        <v>154</v>
      </c>
      <c r="W9444" s="34">
        <v>185</v>
      </c>
      <c r="X9444" s="34">
        <v>183</v>
      </c>
      <c r="Y9444" s="34">
        <v>203</v>
      </c>
      <c r="Z9444" s="34">
        <v>160</v>
      </c>
      <c r="AA9444" s="34">
        <v>157</v>
      </c>
      <c r="AB9444" s="34">
        <v>226</v>
      </c>
      <c r="AC9444" s="34">
        <v>251</v>
      </c>
    </row>
    <row r="9445" spans="1:29" x14ac:dyDescent="0.2">
      <c r="A9445" s="34" t="s">
        <v>69938</v>
      </c>
      <c r="B9445" s="34">
        <v>75</v>
      </c>
      <c r="C9445" s="34">
        <v>143</v>
      </c>
      <c r="D9445" s="34">
        <v>117</v>
      </c>
      <c r="E9445" s="34">
        <v>104</v>
      </c>
      <c r="F9445" s="34">
        <v>105</v>
      </c>
      <c r="G9445" s="34">
        <v>150</v>
      </c>
      <c r="H9445" s="34">
        <v>87</v>
      </c>
      <c r="I9445" s="34">
        <v>99</v>
      </c>
      <c r="J9445" s="34">
        <v>99</v>
      </c>
      <c r="K9445" s="34">
        <v>158</v>
      </c>
      <c r="L9445" s="34">
        <v>64</v>
      </c>
      <c r="M9445" s="34">
        <v>90</v>
      </c>
      <c r="N9445" s="34">
        <v>85</v>
      </c>
      <c r="O9445" s="34">
        <v>102</v>
      </c>
      <c r="P9445" s="34">
        <v>83</v>
      </c>
      <c r="Q9445" s="34">
        <v>166</v>
      </c>
      <c r="R9445" s="34">
        <v>184</v>
      </c>
      <c r="S9445" s="34">
        <v>178</v>
      </c>
      <c r="T9445" s="34">
        <v>97</v>
      </c>
      <c r="U9445" s="34">
        <v>120</v>
      </c>
      <c r="V9445" s="34">
        <v>123</v>
      </c>
      <c r="W9445" s="34">
        <v>179</v>
      </c>
      <c r="X9445" s="34">
        <v>131</v>
      </c>
      <c r="Y9445" s="34">
        <v>129</v>
      </c>
      <c r="Z9445" s="34">
        <v>107</v>
      </c>
      <c r="AA9445" s="34">
        <v>181</v>
      </c>
      <c r="AB9445" s="34">
        <v>79</v>
      </c>
      <c r="AC9445" s="34">
        <v>191</v>
      </c>
    </row>
    <row r="9446" spans="1:29" x14ac:dyDescent="0.2">
      <c r="A9446" s="34" t="s">
        <v>69939</v>
      </c>
      <c r="B9446" s="34">
        <v>120</v>
      </c>
      <c r="C9446" s="34">
        <v>126</v>
      </c>
      <c r="D9446" s="34">
        <v>134</v>
      </c>
      <c r="E9446" s="34">
        <v>147</v>
      </c>
      <c r="F9446" s="34">
        <v>191</v>
      </c>
      <c r="G9446" s="34">
        <v>117</v>
      </c>
      <c r="H9446" s="34">
        <v>172</v>
      </c>
      <c r="I9446" s="34">
        <v>139</v>
      </c>
      <c r="J9446" s="34">
        <v>139</v>
      </c>
      <c r="K9446" s="34">
        <v>163</v>
      </c>
      <c r="L9446" s="34">
        <v>132</v>
      </c>
      <c r="M9446" s="34">
        <v>136</v>
      </c>
      <c r="N9446" s="34">
        <v>113</v>
      </c>
      <c r="O9446" s="34">
        <v>113</v>
      </c>
      <c r="P9446" s="34">
        <v>144</v>
      </c>
      <c r="Q9446" s="34">
        <v>189</v>
      </c>
      <c r="R9446" s="34">
        <v>149</v>
      </c>
      <c r="S9446" s="34">
        <v>138</v>
      </c>
      <c r="T9446" s="34">
        <v>135</v>
      </c>
      <c r="U9446" s="34">
        <v>123</v>
      </c>
      <c r="V9446" s="34">
        <v>156</v>
      </c>
      <c r="W9446" s="34">
        <v>182</v>
      </c>
      <c r="X9446" s="34">
        <v>199</v>
      </c>
      <c r="Y9446" s="34">
        <v>148</v>
      </c>
      <c r="Z9446" s="34">
        <v>182</v>
      </c>
      <c r="AA9446" s="34">
        <v>164</v>
      </c>
      <c r="AB9446" s="34">
        <v>156</v>
      </c>
      <c r="AC9446" s="34">
        <v>238</v>
      </c>
    </row>
    <row r="9447" spans="1:29" x14ac:dyDescent="0.2">
      <c r="A9447" s="34" t="s">
        <v>69940</v>
      </c>
      <c r="B9447" s="34">
        <v>338</v>
      </c>
      <c r="C9447" s="34">
        <v>258</v>
      </c>
      <c r="D9447" s="34">
        <v>257</v>
      </c>
      <c r="E9447" s="34">
        <v>301</v>
      </c>
      <c r="F9447" s="34">
        <v>271</v>
      </c>
      <c r="G9447" s="34">
        <v>290</v>
      </c>
      <c r="H9447" s="34">
        <v>348</v>
      </c>
      <c r="I9447" s="34">
        <v>242</v>
      </c>
      <c r="J9447" s="34">
        <v>311</v>
      </c>
      <c r="K9447" s="34">
        <v>308</v>
      </c>
      <c r="L9447" s="34">
        <v>343</v>
      </c>
      <c r="M9447" s="34">
        <v>253</v>
      </c>
      <c r="N9447" s="34">
        <v>273</v>
      </c>
      <c r="O9447" s="34">
        <v>258</v>
      </c>
      <c r="P9447" s="34">
        <v>362</v>
      </c>
      <c r="Q9447" s="34">
        <v>433</v>
      </c>
      <c r="R9447" s="34">
        <v>428</v>
      </c>
      <c r="S9447" s="34">
        <v>356</v>
      </c>
      <c r="T9447" s="34">
        <v>443</v>
      </c>
      <c r="U9447" s="34">
        <v>373</v>
      </c>
      <c r="V9447" s="34">
        <v>355</v>
      </c>
      <c r="W9447" s="34">
        <v>614</v>
      </c>
      <c r="X9447" s="34">
        <v>365</v>
      </c>
      <c r="Y9447" s="34">
        <v>477</v>
      </c>
      <c r="Z9447" s="34">
        <v>343</v>
      </c>
      <c r="AA9447" s="34">
        <v>408</v>
      </c>
      <c r="AB9447" s="34">
        <v>574</v>
      </c>
      <c r="AC9447" s="34">
        <v>479</v>
      </c>
    </row>
    <row r="9448" spans="1:29" x14ac:dyDescent="0.2">
      <c r="A9448" s="34" t="s">
        <v>69941</v>
      </c>
      <c r="B9448" s="34">
        <v>1</v>
      </c>
      <c r="C9448" s="34">
        <v>0</v>
      </c>
      <c r="D9448" s="34">
        <v>0</v>
      </c>
      <c r="E9448" s="34">
        <v>0</v>
      </c>
      <c r="F9448" s="34">
        <v>0</v>
      </c>
      <c r="G9448" s="34">
        <v>0</v>
      </c>
      <c r="H9448" s="34">
        <v>0</v>
      </c>
      <c r="I9448" s="34">
        <v>0</v>
      </c>
      <c r="J9448" s="34">
        <v>0</v>
      </c>
      <c r="K9448" s="34">
        <v>0</v>
      </c>
      <c r="L9448" s="34">
        <v>0</v>
      </c>
      <c r="M9448" s="34">
        <v>0</v>
      </c>
      <c r="N9448" s="34">
        <v>0</v>
      </c>
      <c r="O9448" s="34">
        <v>0</v>
      </c>
      <c r="P9448" s="34">
        <v>0</v>
      </c>
      <c r="Q9448" s="34">
        <v>0</v>
      </c>
      <c r="R9448" s="34">
        <v>0</v>
      </c>
      <c r="S9448" s="34">
        <v>0</v>
      </c>
      <c r="T9448" s="34">
        <v>0</v>
      </c>
      <c r="U9448" s="34">
        <v>0</v>
      </c>
      <c r="V9448" s="34">
        <v>0</v>
      </c>
      <c r="W9448" s="34">
        <v>0</v>
      </c>
      <c r="X9448" s="34">
        <v>0</v>
      </c>
      <c r="Y9448" s="34">
        <v>0</v>
      </c>
      <c r="Z9448" s="34">
        <v>0</v>
      </c>
      <c r="AA9448" s="34">
        <v>0</v>
      </c>
      <c r="AB9448" s="34">
        <v>0</v>
      </c>
      <c r="AC9448" s="34">
        <v>0</v>
      </c>
    </row>
    <row r="9449" spans="1:29" x14ac:dyDescent="0.2">
      <c r="A9449" s="34" t="s">
        <v>69942</v>
      </c>
      <c r="B9449" s="34">
        <v>54</v>
      </c>
      <c r="C9449" s="34">
        <v>25</v>
      </c>
      <c r="D9449" s="34">
        <v>53</v>
      </c>
      <c r="E9449" s="34">
        <v>36</v>
      </c>
      <c r="F9449" s="34">
        <v>47</v>
      </c>
      <c r="G9449" s="34">
        <v>16</v>
      </c>
      <c r="H9449" s="34">
        <v>37</v>
      </c>
      <c r="I9449" s="34">
        <v>27</v>
      </c>
      <c r="J9449" s="34">
        <v>30</v>
      </c>
      <c r="K9449" s="34">
        <v>32</v>
      </c>
      <c r="L9449" s="34">
        <v>45</v>
      </c>
      <c r="M9449" s="34">
        <v>32</v>
      </c>
      <c r="N9449" s="34">
        <v>41</v>
      </c>
      <c r="O9449" s="34">
        <v>29</v>
      </c>
      <c r="P9449" s="34">
        <v>39</v>
      </c>
      <c r="Q9449" s="34">
        <v>44</v>
      </c>
      <c r="R9449" s="34">
        <v>45</v>
      </c>
      <c r="S9449" s="34">
        <v>38</v>
      </c>
      <c r="T9449" s="34">
        <v>60</v>
      </c>
      <c r="U9449" s="34">
        <v>44</v>
      </c>
      <c r="V9449" s="34">
        <v>77</v>
      </c>
      <c r="W9449" s="34">
        <v>36</v>
      </c>
      <c r="X9449" s="34">
        <v>74</v>
      </c>
      <c r="Y9449" s="34">
        <v>43</v>
      </c>
      <c r="Z9449" s="34">
        <v>70</v>
      </c>
      <c r="AA9449" s="34">
        <v>19</v>
      </c>
      <c r="AB9449" s="34">
        <v>76</v>
      </c>
      <c r="AC9449" s="34">
        <v>45</v>
      </c>
    </row>
    <row r="9450" spans="1:29" x14ac:dyDescent="0.2">
      <c r="A9450" s="34" t="s">
        <v>69943</v>
      </c>
      <c r="B9450" s="34">
        <v>70</v>
      </c>
      <c r="C9450" s="34">
        <v>152</v>
      </c>
      <c r="D9450" s="34">
        <v>113</v>
      </c>
      <c r="E9450" s="34">
        <v>123</v>
      </c>
      <c r="F9450" s="34">
        <v>123</v>
      </c>
      <c r="G9450" s="34">
        <v>149</v>
      </c>
      <c r="H9450" s="34">
        <v>93</v>
      </c>
      <c r="I9450" s="34">
        <v>99</v>
      </c>
      <c r="J9450" s="34">
        <v>113</v>
      </c>
      <c r="K9450" s="34">
        <v>165</v>
      </c>
      <c r="L9450" s="34">
        <v>65</v>
      </c>
      <c r="M9450" s="34">
        <v>101</v>
      </c>
      <c r="N9450" s="34">
        <v>91</v>
      </c>
      <c r="O9450" s="34">
        <v>123</v>
      </c>
      <c r="P9450" s="34">
        <v>121</v>
      </c>
      <c r="Q9450" s="34">
        <v>166</v>
      </c>
      <c r="R9450" s="34">
        <v>121</v>
      </c>
      <c r="S9450" s="34">
        <v>135</v>
      </c>
      <c r="T9450" s="34">
        <v>94</v>
      </c>
      <c r="U9450" s="34">
        <v>112</v>
      </c>
      <c r="V9450" s="34">
        <v>98</v>
      </c>
      <c r="W9450" s="34">
        <v>172</v>
      </c>
      <c r="X9450" s="34">
        <v>123</v>
      </c>
      <c r="Y9450" s="34">
        <v>104</v>
      </c>
      <c r="Z9450" s="34">
        <v>104</v>
      </c>
      <c r="AA9450" s="34">
        <v>119</v>
      </c>
      <c r="AB9450" s="34">
        <v>124</v>
      </c>
      <c r="AC9450" s="34">
        <v>196</v>
      </c>
    </row>
    <row r="9451" spans="1:29" x14ac:dyDescent="0.2">
      <c r="A9451" s="34" t="s">
        <v>69944</v>
      </c>
      <c r="B9451" s="34">
        <v>27</v>
      </c>
      <c r="C9451" s="34">
        <v>9</v>
      </c>
      <c r="D9451" s="34">
        <v>11</v>
      </c>
      <c r="E9451" s="34">
        <v>6</v>
      </c>
      <c r="F9451" s="34">
        <v>4</v>
      </c>
      <c r="G9451" s="34">
        <v>3</v>
      </c>
      <c r="H9451" s="34">
        <v>13</v>
      </c>
      <c r="I9451" s="34">
        <v>5</v>
      </c>
      <c r="J9451" s="34">
        <v>7</v>
      </c>
      <c r="K9451" s="34">
        <v>6</v>
      </c>
      <c r="L9451" s="34">
        <v>6</v>
      </c>
      <c r="M9451" s="34">
        <v>5</v>
      </c>
      <c r="N9451" s="34">
        <v>2</v>
      </c>
      <c r="O9451" s="34">
        <v>3</v>
      </c>
      <c r="P9451" s="34">
        <v>7</v>
      </c>
      <c r="Q9451" s="34">
        <v>7</v>
      </c>
      <c r="R9451" s="34">
        <v>11</v>
      </c>
      <c r="S9451" s="34">
        <v>7</v>
      </c>
      <c r="T9451" s="34">
        <v>5</v>
      </c>
      <c r="U9451" s="34">
        <v>2</v>
      </c>
      <c r="V9451" s="34">
        <v>15</v>
      </c>
      <c r="W9451" s="34">
        <v>14</v>
      </c>
      <c r="X9451" s="34">
        <v>7</v>
      </c>
      <c r="Y9451" s="34">
        <v>16</v>
      </c>
      <c r="Z9451" s="34">
        <v>4</v>
      </c>
      <c r="AA9451" s="34">
        <v>17</v>
      </c>
      <c r="AB9451" s="34">
        <v>1</v>
      </c>
      <c r="AC9451" s="34">
        <v>15</v>
      </c>
    </row>
    <row r="9452" spans="1:29" x14ac:dyDescent="0.2">
      <c r="A9452" s="34" t="s">
        <v>69945</v>
      </c>
      <c r="B9452" s="34">
        <v>50</v>
      </c>
      <c r="C9452" s="34">
        <v>75</v>
      </c>
      <c r="D9452" s="34">
        <v>74</v>
      </c>
      <c r="E9452" s="34">
        <v>80</v>
      </c>
      <c r="F9452" s="34">
        <v>62</v>
      </c>
      <c r="G9452" s="34">
        <v>79</v>
      </c>
      <c r="H9452" s="34">
        <v>58</v>
      </c>
      <c r="I9452" s="34">
        <v>68</v>
      </c>
      <c r="J9452" s="34">
        <v>75</v>
      </c>
      <c r="K9452" s="34">
        <v>64</v>
      </c>
      <c r="L9452" s="34">
        <v>54</v>
      </c>
      <c r="M9452" s="34">
        <v>70</v>
      </c>
      <c r="N9452" s="34">
        <v>58</v>
      </c>
      <c r="O9452" s="34">
        <v>64</v>
      </c>
      <c r="P9452" s="34">
        <v>90</v>
      </c>
      <c r="Q9452" s="34">
        <v>92</v>
      </c>
      <c r="R9452" s="34">
        <v>82</v>
      </c>
      <c r="S9452" s="34">
        <v>68</v>
      </c>
      <c r="T9452" s="34">
        <v>47</v>
      </c>
      <c r="U9452" s="34">
        <v>63</v>
      </c>
      <c r="V9452" s="34">
        <v>61</v>
      </c>
      <c r="W9452" s="34">
        <v>70</v>
      </c>
      <c r="X9452" s="34">
        <v>101</v>
      </c>
      <c r="Y9452" s="34">
        <v>82</v>
      </c>
      <c r="Z9452" s="34">
        <v>88</v>
      </c>
      <c r="AA9452" s="34">
        <v>105</v>
      </c>
      <c r="AB9452" s="34">
        <v>75</v>
      </c>
      <c r="AC9452" s="34">
        <v>146</v>
      </c>
    </row>
    <row r="9453" spans="1:29" x14ac:dyDescent="0.2">
      <c r="A9453" s="34" t="s">
        <v>69946</v>
      </c>
      <c r="B9453" s="34">
        <v>39</v>
      </c>
      <c r="C9453" s="34">
        <v>43</v>
      </c>
      <c r="D9453" s="34">
        <v>60</v>
      </c>
      <c r="E9453" s="34">
        <v>48</v>
      </c>
      <c r="F9453" s="34">
        <v>39</v>
      </c>
      <c r="G9453" s="34">
        <v>49</v>
      </c>
      <c r="H9453" s="34">
        <v>47</v>
      </c>
      <c r="I9453" s="34">
        <v>34</v>
      </c>
      <c r="J9453" s="34">
        <v>40</v>
      </c>
      <c r="K9453" s="34">
        <v>60</v>
      </c>
      <c r="L9453" s="34">
        <v>25</v>
      </c>
      <c r="M9453" s="34">
        <v>51</v>
      </c>
      <c r="N9453" s="34">
        <v>40</v>
      </c>
      <c r="O9453" s="34">
        <v>41</v>
      </c>
      <c r="P9453" s="34">
        <v>29</v>
      </c>
      <c r="Q9453" s="34">
        <v>42</v>
      </c>
      <c r="R9453" s="34">
        <v>57</v>
      </c>
      <c r="S9453" s="34">
        <v>81</v>
      </c>
      <c r="T9453" s="34">
        <v>38</v>
      </c>
      <c r="U9453" s="34">
        <v>49</v>
      </c>
      <c r="V9453" s="34">
        <v>61</v>
      </c>
      <c r="W9453" s="34">
        <v>47</v>
      </c>
      <c r="X9453" s="34">
        <v>67</v>
      </c>
      <c r="Y9453" s="34">
        <v>22</v>
      </c>
      <c r="Z9453" s="34">
        <v>51</v>
      </c>
      <c r="AA9453" s="34">
        <v>60</v>
      </c>
      <c r="AB9453" s="34">
        <v>56</v>
      </c>
      <c r="AC9453" s="34">
        <v>55</v>
      </c>
    </row>
    <row r="9454" spans="1:29" x14ac:dyDescent="0.2">
      <c r="A9454" s="34" t="s">
        <v>69947</v>
      </c>
      <c r="B9454" s="34">
        <v>21</v>
      </c>
      <c r="C9454" s="34">
        <v>28</v>
      </c>
      <c r="D9454" s="34">
        <v>38</v>
      </c>
      <c r="E9454" s="34">
        <v>27</v>
      </c>
      <c r="F9454" s="34">
        <v>22</v>
      </c>
      <c r="G9454" s="34">
        <v>42</v>
      </c>
      <c r="H9454" s="34">
        <v>20</v>
      </c>
      <c r="I9454" s="34">
        <v>23</v>
      </c>
      <c r="J9454" s="34">
        <v>21</v>
      </c>
      <c r="K9454" s="34">
        <v>37</v>
      </c>
      <c r="L9454" s="34">
        <v>20</v>
      </c>
      <c r="M9454" s="34">
        <v>18</v>
      </c>
      <c r="N9454" s="34">
        <v>18</v>
      </c>
      <c r="O9454" s="34">
        <v>21</v>
      </c>
      <c r="P9454" s="34">
        <v>20</v>
      </c>
      <c r="Q9454" s="34">
        <v>41</v>
      </c>
      <c r="R9454" s="34">
        <v>32</v>
      </c>
      <c r="S9454" s="34">
        <v>41</v>
      </c>
      <c r="T9454" s="34">
        <v>28</v>
      </c>
      <c r="U9454" s="34">
        <v>15</v>
      </c>
      <c r="V9454" s="34">
        <v>22</v>
      </c>
      <c r="W9454" s="34">
        <v>32</v>
      </c>
      <c r="X9454" s="34">
        <v>41</v>
      </c>
      <c r="Y9454" s="34">
        <v>25</v>
      </c>
      <c r="Z9454" s="34">
        <v>17</v>
      </c>
      <c r="AA9454" s="34">
        <v>41</v>
      </c>
      <c r="AB9454" s="34">
        <v>27</v>
      </c>
      <c r="AC9454" s="34">
        <v>42</v>
      </c>
    </row>
    <row r="9455" spans="1:29" x14ac:dyDescent="0.2">
      <c r="A9455" s="34" t="s">
        <v>69948</v>
      </c>
      <c r="B9455" s="34">
        <v>35</v>
      </c>
      <c r="C9455" s="34">
        <v>36</v>
      </c>
      <c r="D9455" s="34">
        <v>58</v>
      </c>
      <c r="E9455" s="34">
        <v>31</v>
      </c>
      <c r="F9455" s="34">
        <v>41</v>
      </c>
      <c r="G9455" s="34">
        <v>55</v>
      </c>
      <c r="H9455" s="34">
        <v>26</v>
      </c>
      <c r="I9455" s="34">
        <v>35</v>
      </c>
      <c r="J9455" s="34">
        <v>28</v>
      </c>
      <c r="K9455" s="34">
        <v>38</v>
      </c>
      <c r="L9455" s="34">
        <v>32</v>
      </c>
      <c r="M9455" s="34">
        <v>26</v>
      </c>
      <c r="N9455" s="34">
        <v>23</v>
      </c>
      <c r="O9455" s="34">
        <v>28</v>
      </c>
      <c r="P9455" s="34">
        <v>26</v>
      </c>
      <c r="Q9455" s="34">
        <v>32</v>
      </c>
      <c r="R9455" s="34">
        <v>31</v>
      </c>
      <c r="S9455" s="34">
        <v>50</v>
      </c>
      <c r="T9455" s="34">
        <v>34</v>
      </c>
      <c r="U9455" s="34">
        <v>34</v>
      </c>
      <c r="V9455" s="34">
        <v>33</v>
      </c>
      <c r="W9455" s="34">
        <v>37</v>
      </c>
      <c r="X9455" s="34">
        <v>49</v>
      </c>
      <c r="Y9455" s="34">
        <v>36</v>
      </c>
      <c r="Z9455" s="34">
        <v>45</v>
      </c>
      <c r="AA9455" s="34">
        <v>45</v>
      </c>
      <c r="AB9455" s="34">
        <v>57</v>
      </c>
      <c r="AC9455" s="34">
        <v>67</v>
      </c>
    </row>
    <row r="9456" spans="1:29" x14ac:dyDescent="0.2">
      <c r="A9456" s="34" t="s">
        <v>69949</v>
      </c>
      <c r="B9456" s="34">
        <v>33</v>
      </c>
      <c r="C9456" s="34">
        <v>62</v>
      </c>
      <c r="D9456" s="34">
        <v>45</v>
      </c>
      <c r="E9456" s="34">
        <v>27</v>
      </c>
      <c r="F9456" s="34">
        <v>48</v>
      </c>
      <c r="G9456" s="34">
        <v>55</v>
      </c>
      <c r="H9456" s="34">
        <v>30</v>
      </c>
      <c r="I9456" s="34">
        <v>20</v>
      </c>
      <c r="J9456" s="34">
        <v>53</v>
      </c>
      <c r="K9456" s="34">
        <v>30</v>
      </c>
      <c r="L9456" s="34">
        <v>52</v>
      </c>
      <c r="M9456" s="34">
        <v>13</v>
      </c>
      <c r="N9456" s="34">
        <v>43</v>
      </c>
      <c r="O9456" s="34">
        <v>26</v>
      </c>
      <c r="P9456" s="34">
        <v>30</v>
      </c>
      <c r="Q9456" s="34">
        <v>37</v>
      </c>
      <c r="R9456" s="34">
        <v>65</v>
      </c>
      <c r="S9456" s="34">
        <v>44</v>
      </c>
      <c r="T9456" s="34">
        <v>63</v>
      </c>
      <c r="U9456" s="34">
        <v>32</v>
      </c>
      <c r="V9456" s="34">
        <v>41</v>
      </c>
      <c r="W9456" s="34">
        <v>45</v>
      </c>
      <c r="X9456" s="34">
        <v>47</v>
      </c>
      <c r="Y9456" s="34">
        <v>33</v>
      </c>
      <c r="Z9456" s="34">
        <v>48</v>
      </c>
      <c r="AA9456" s="34">
        <v>44</v>
      </c>
      <c r="AB9456" s="34">
        <v>50</v>
      </c>
      <c r="AC9456" s="34">
        <v>47</v>
      </c>
    </row>
    <row r="9457" spans="1:29" x14ac:dyDescent="0.2">
      <c r="A9457" s="34" t="s">
        <v>69950</v>
      </c>
      <c r="B9457" s="34">
        <v>30</v>
      </c>
      <c r="C9457" s="34">
        <v>46</v>
      </c>
      <c r="D9457" s="34">
        <v>45</v>
      </c>
      <c r="E9457" s="34">
        <v>52</v>
      </c>
      <c r="F9457" s="34">
        <v>32</v>
      </c>
      <c r="G9457" s="34">
        <v>69</v>
      </c>
      <c r="H9457" s="34">
        <v>45</v>
      </c>
      <c r="I9457" s="34">
        <v>28</v>
      </c>
      <c r="J9457" s="34">
        <v>22</v>
      </c>
      <c r="K9457" s="34">
        <v>49</v>
      </c>
      <c r="L9457" s="34">
        <v>35</v>
      </c>
      <c r="M9457" s="34">
        <v>42</v>
      </c>
      <c r="N9457" s="34">
        <v>42</v>
      </c>
      <c r="O9457" s="34">
        <v>27</v>
      </c>
      <c r="P9457" s="34">
        <v>35</v>
      </c>
      <c r="Q9457" s="34">
        <v>55</v>
      </c>
      <c r="R9457" s="34">
        <v>41</v>
      </c>
      <c r="S9457" s="34">
        <v>85</v>
      </c>
      <c r="T9457" s="34">
        <v>34</v>
      </c>
      <c r="U9457" s="34">
        <v>35</v>
      </c>
      <c r="V9457" s="34">
        <v>47</v>
      </c>
      <c r="W9457" s="34">
        <v>40</v>
      </c>
      <c r="X9457" s="34">
        <v>52</v>
      </c>
      <c r="Y9457" s="34">
        <v>43</v>
      </c>
      <c r="Z9457" s="34">
        <v>54</v>
      </c>
      <c r="AA9457" s="34">
        <v>47</v>
      </c>
      <c r="AB9457" s="34">
        <v>31</v>
      </c>
      <c r="AC9457" s="34">
        <v>90</v>
      </c>
    </row>
    <row r="9458" spans="1:29" x14ac:dyDescent="0.2">
      <c r="A9458" s="34" t="s">
        <v>69951</v>
      </c>
      <c r="B9458" s="34">
        <v>70</v>
      </c>
      <c r="C9458" s="34">
        <v>51</v>
      </c>
      <c r="D9458" s="34">
        <v>54</v>
      </c>
      <c r="E9458" s="34">
        <v>64</v>
      </c>
      <c r="F9458" s="34">
        <v>50</v>
      </c>
      <c r="G9458" s="34">
        <v>43</v>
      </c>
      <c r="H9458" s="34">
        <v>64</v>
      </c>
      <c r="I9458" s="34">
        <v>39</v>
      </c>
      <c r="J9458" s="34">
        <v>46</v>
      </c>
      <c r="K9458" s="34">
        <v>38</v>
      </c>
      <c r="L9458" s="34">
        <v>32</v>
      </c>
      <c r="M9458" s="34">
        <v>36</v>
      </c>
      <c r="N9458" s="34">
        <v>45</v>
      </c>
      <c r="O9458" s="34">
        <v>27</v>
      </c>
      <c r="P9458" s="34">
        <v>60</v>
      </c>
      <c r="Q9458" s="34">
        <v>60</v>
      </c>
      <c r="R9458" s="34">
        <v>55</v>
      </c>
      <c r="S9458" s="34">
        <v>47</v>
      </c>
      <c r="T9458" s="34">
        <v>52</v>
      </c>
      <c r="U9458" s="34">
        <v>30</v>
      </c>
      <c r="V9458" s="34">
        <v>55</v>
      </c>
      <c r="W9458" s="34">
        <v>63</v>
      </c>
      <c r="X9458" s="34">
        <v>78</v>
      </c>
      <c r="Y9458" s="34">
        <v>41</v>
      </c>
      <c r="Z9458" s="34">
        <v>74</v>
      </c>
      <c r="AA9458" s="34">
        <v>69</v>
      </c>
      <c r="AB9458" s="34">
        <v>37</v>
      </c>
      <c r="AC9458" s="34">
        <v>87</v>
      </c>
    </row>
    <row r="9459" spans="1:29" x14ac:dyDescent="0.2">
      <c r="A9459" s="34" t="s">
        <v>69952</v>
      </c>
      <c r="B9459" s="34">
        <v>11</v>
      </c>
      <c r="C9459" s="34">
        <v>5</v>
      </c>
      <c r="D9459" s="34">
        <v>3</v>
      </c>
      <c r="E9459" s="34">
        <v>11</v>
      </c>
      <c r="F9459" s="34">
        <v>3</v>
      </c>
      <c r="G9459" s="34">
        <v>6</v>
      </c>
      <c r="H9459" s="34">
        <v>5</v>
      </c>
      <c r="I9459" s="34">
        <v>6</v>
      </c>
      <c r="J9459" s="34">
        <v>5</v>
      </c>
      <c r="K9459" s="34">
        <v>6</v>
      </c>
      <c r="L9459" s="34">
        <v>0</v>
      </c>
      <c r="M9459" s="34">
        <v>6</v>
      </c>
      <c r="N9459" s="34">
        <v>2</v>
      </c>
      <c r="O9459" s="34">
        <v>9</v>
      </c>
      <c r="P9459" s="34">
        <v>4</v>
      </c>
      <c r="Q9459" s="34">
        <v>6</v>
      </c>
      <c r="R9459" s="34">
        <v>10</v>
      </c>
      <c r="S9459" s="34">
        <v>9</v>
      </c>
      <c r="T9459" s="34">
        <v>1</v>
      </c>
      <c r="U9459" s="34">
        <v>2</v>
      </c>
      <c r="V9459" s="34">
        <v>3</v>
      </c>
      <c r="W9459" s="34">
        <v>7</v>
      </c>
      <c r="X9459" s="34">
        <v>1</v>
      </c>
      <c r="Y9459" s="34">
        <v>6</v>
      </c>
      <c r="Z9459" s="34">
        <v>6</v>
      </c>
      <c r="AA9459" s="34">
        <v>5</v>
      </c>
      <c r="AB9459" s="34">
        <v>2</v>
      </c>
      <c r="AC9459" s="34">
        <v>7</v>
      </c>
    </row>
    <row r="9460" spans="1:29" x14ac:dyDescent="0.2">
      <c r="A9460" s="34" t="s">
        <v>69953</v>
      </c>
      <c r="B9460" s="34">
        <v>437</v>
      </c>
      <c r="C9460" s="34">
        <v>323</v>
      </c>
      <c r="D9460" s="34">
        <v>495</v>
      </c>
      <c r="E9460" s="34">
        <v>320</v>
      </c>
      <c r="F9460" s="34">
        <v>619</v>
      </c>
      <c r="G9460" s="34">
        <v>388</v>
      </c>
      <c r="H9460" s="34">
        <v>606</v>
      </c>
      <c r="I9460" s="34">
        <v>320</v>
      </c>
      <c r="J9460" s="34">
        <v>623</v>
      </c>
      <c r="K9460" s="34">
        <v>350</v>
      </c>
      <c r="L9460" s="34">
        <v>697</v>
      </c>
      <c r="M9460" s="34">
        <v>307</v>
      </c>
      <c r="N9460" s="34">
        <v>467</v>
      </c>
      <c r="O9460" s="34">
        <v>328</v>
      </c>
      <c r="P9460" s="34">
        <v>566</v>
      </c>
      <c r="Q9460" s="34">
        <v>529</v>
      </c>
      <c r="R9460" s="34">
        <v>770</v>
      </c>
      <c r="S9460" s="34">
        <v>419</v>
      </c>
      <c r="T9460" s="34">
        <v>887</v>
      </c>
      <c r="U9460" s="34">
        <v>411</v>
      </c>
      <c r="V9460" s="34">
        <v>790</v>
      </c>
      <c r="W9460" s="34">
        <v>794</v>
      </c>
      <c r="X9460" s="34">
        <v>736</v>
      </c>
      <c r="Y9460" s="34">
        <v>623</v>
      </c>
      <c r="Z9460" s="34">
        <v>545</v>
      </c>
      <c r="AA9460" s="34">
        <v>500</v>
      </c>
      <c r="AB9460" s="34">
        <v>1009</v>
      </c>
      <c r="AC9460" s="34">
        <v>722</v>
      </c>
    </row>
    <row r="9461" spans="1:29" x14ac:dyDescent="0.2">
      <c r="A9461" s="34" t="s">
        <v>69954</v>
      </c>
      <c r="B9461" s="34">
        <v>48</v>
      </c>
      <c r="C9461" s="34">
        <v>72</v>
      </c>
      <c r="D9461" s="34">
        <v>126</v>
      </c>
      <c r="E9461" s="34">
        <v>88</v>
      </c>
      <c r="F9461" s="34">
        <v>89</v>
      </c>
      <c r="G9461" s="34">
        <v>64</v>
      </c>
      <c r="H9461" s="34">
        <v>106</v>
      </c>
      <c r="I9461" s="34">
        <v>53</v>
      </c>
      <c r="J9461" s="34">
        <v>85</v>
      </c>
      <c r="K9461" s="34">
        <v>63</v>
      </c>
      <c r="L9461" s="34">
        <v>48</v>
      </c>
      <c r="M9461" s="34">
        <v>45</v>
      </c>
      <c r="N9461" s="34">
        <v>63</v>
      </c>
      <c r="O9461" s="34">
        <v>50</v>
      </c>
      <c r="P9461" s="34">
        <v>67</v>
      </c>
      <c r="Q9461" s="34">
        <v>82</v>
      </c>
      <c r="R9461" s="34">
        <v>88</v>
      </c>
      <c r="S9461" s="34">
        <v>89</v>
      </c>
      <c r="T9461" s="34">
        <v>85</v>
      </c>
      <c r="U9461" s="34">
        <v>84</v>
      </c>
      <c r="V9461" s="34">
        <v>93</v>
      </c>
      <c r="W9461" s="34">
        <v>65</v>
      </c>
      <c r="X9461" s="34">
        <v>88</v>
      </c>
      <c r="Y9461" s="34">
        <v>66</v>
      </c>
      <c r="Z9461" s="34">
        <v>94</v>
      </c>
      <c r="AA9461" s="34">
        <v>89</v>
      </c>
      <c r="AB9461" s="34">
        <v>100</v>
      </c>
      <c r="AC9461" s="34">
        <v>113</v>
      </c>
    </row>
    <row r="9462" spans="1:29" x14ac:dyDescent="0.2">
      <c r="A9462" s="34" t="s">
        <v>69955</v>
      </c>
      <c r="B9462" s="34">
        <v>42</v>
      </c>
      <c r="C9462" s="34">
        <v>27</v>
      </c>
      <c r="D9462" s="34">
        <v>26</v>
      </c>
      <c r="E9462" s="34">
        <v>37</v>
      </c>
      <c r="F9462" s="34">
        <v>24</v>
      </c>
      <c r="G9462" s="34">
        <v>25</v>
      </c>
      <c r="H9462" s="34">
        <v>19</v>
      </c>
      <c r="I9462" s="34">
        <v>32</v>
      </c>
      <c r="J9462" s="34">
        <v>19</v>
      </c>
      <c r="K9462" s="34">
        <v>33</v>
      </c>
      <c r="L9462" s="34">
        <v>10</v>
      </c>
      <c r="M9462" s="34">
        <v>26</v>
      </c>
      <c r="N9462" s="34">
        <v>20</v>
      </c>
      <c r="O9462" s="34">
        <v>18</v>
      </c>
      <c r="P9462" s="34">
        <v>35</v>
      </c>
      <c r="Q9462" s="34">
        <v>26</v>
      </c>
      <c r="R9462" s="34">
        <v>18</v>
      </c>
      <c r="S9462" s="34">
        <v>42</v>
      </c>
      <c r="T9462" s="34">
        <v>13</v>
      </c>
      <c r="U9462" s="34">
        <v>22</v>
      </c>
      <c r="V9462" s="34">
        <v>41</v>
      </c>
      <c r="W9462" s="34">
        <v>20</v>
      </c>
      <c r="X9462" s="34">
        <v>40</v>
      </c>
      <c r="Y9462" s="34">
        <v>19</v>
      </c>
      <c r="Z9462" s="34">
        <v>30</v>
      </c>
      <c r="AA9462" s="34">
        <v>27</v>
      </c>
      <c r="AB9462" s="34">
        <v>25</v>
      </c>
      <c r="AC9462" s="34">
        <v>32</v>
      </c>
    </row>
    <row r="9463" spans="1:29" x14ac:dyDescent="0.2">
      <c r="A9463" s="34" t="s">
        <v>69956</v>
      </c>
      <c r="B9463" s="34">
        <v>58</v>
      </c>
      <c r="C9463" s="34">
        <v>67</v>
      </c>
      <c r="D9463" s="34">
        <v>61</v>
      </c>
      <c r="E9463" s="34">
        <v>71</v>
      </c>
      <c r="F9463" s="34">
        <v>54</v>
      </c>
      <c r="G9463" s="34">
        <v>58</v>
      </c>
      <c r="H9463" s="34">
        <v>40</v>
      </c>
      <c r="I9463" s="34">
        <v>47</v>
      </c>
      <c r="J9463" s="34">
        <v>66</v>
      </c>
      <c r="K9463" s="34">
        <v>73</v>
      </c>
      <c r="L9463" s="34">
        <v>41</v>
      </c>
      <c r="M9463" s="34">
        <v>61</v>
      </c>
      <c r="N9463" s="34">
        <v>61</v>
      </c>
      <c r="O9463" s="34">
        <v>44</v>
      </c>
      <c r="P9463" s="34">
        <v>82</v>
      </c>
      <c r="Q9463" s="34">
        <v>105</v>
      </c>
      <c r="R9463" s="34">
        <v>86</v>
      </c>
      <c r="S9463" s="34">
        <v>87</v>
      </c>
      <c r="T9463" s="34">
        <v>94</v>
      </c>
      <c r="U9463" s="34">
        <v>61</v>
      </c>
      <c r="V9463" s="34">
        <v>81</v>
      </c>
      <c r="W9463" s="34">
        <v>107</v>
      </c>
      <c r="X9463" s="34">
        <v>57</v>
      </c>
      <c r="Y9463" s="34">
        <v>78</v>
      </c>
      <c r="Z9463" s="34">
        <v>75</v>
      </c>
      <c r="AA9463" s="34">
        <v>74</v>
      </c>
      <c r="AB9463" s="34">
        <v>117</v>
      </c>
      <c r="AC9463" s="34">
        <v>121</v>
      </c>
    </row>
    <row r="9464" spans="1:29" x14ac:dyDescent="0.2">
      <c r="A9464" s="34" t="s">
        <v>69957</v>
      </c>
      <c r="B9464" s="34">
        <v>40</v>
      </c>
      <c r="C9464" s="34">
        <v>38</v>
      </c>
      <c r="D9464" s="34">
        <v>67</v>
      </c>
      <c r="E9464" s="34">
        <v>53</v>
      </c>
      <c r="F9464" s="34">
        <v>50</v>
      </c>
      <c r="G9464" s="34">
        <v>39</v>
      </c>
      <c r="H9464" s="34">
        <v>38</v>
      </c>
      <c r="I9464" s="34">
        <v>32</v>
      </c>
      <c r="J9464" s="34">
        <v>41</v>
      </c>
      <c r="K9464" s="34">
        <v>51</v>
      </c>
      <c r="L9464" s="34">
        <v>29</v>
      </c>
      <c r="M9464" s="34">
        <v>47</v>
      </c>
      <c r="N9464" s="34">
        <v>41</v>
      </c>
      <c r="O9464" s="34">
        <v>48</v>
      </c>
      <c r="P9464" s="34">
        <v>49</v>
      </c>
      <c r="Q9464" s="34">
        <v>49</v>
      </c>
      <c r="R9464" s="34">
        <v>45</v>
      </c>
      <c r="S9464" s="34">
        <v>81</v>
      </c>
      <c r="T9464" s="34">
        <v>33</v>
      </c>
      <c r="U9464" s="34">
        <v>41</v>
      </c>
      <c r="V9464" s="34">
        <v>47</v>
      </c>
      <c r="W9464" s="34">
        <v>38</v>
      </c>
      <c r="X9464" s="34">
        <v>71</v>
      </c>
      <c r="Y9464" s="34">
        <v>24</v>
      </c>
      <c r="Z9464" s="34">
        <v>57</v>
      </c>
      <c r="AA9464" s="34">
        <v>46</v>
      </c>
      <c r="AB9464" s="34">
        <v>38</v>
      </c>
      <c r="AC9464" s="34">
        <v>86</v>
      </c>
    </row>
    <row r="9465" spans="1:29" x14ac:dyDescent="0.2">
      <c r="A9465" s="34" t="s">
        <v>69958</v>
      </c>
      <c r="B9465" s="34">
        <v>43</v>
      </c>
      <c r="C9465" s="34">
        <v>114</v>
      </c>
      <c r="D9465" s="34">
        <v>108</v>
      </c>
      <c r="E9465" s="34">
        <v>103</v>
      </c>
      <c r="F9465" s="34">
        <v>63</v>
      </c>
      <c r="G9465" s="34">
        <v>117</v>
      </c>
      <c r="H9465" s="34">
        <v>62</v>
      </c>
      <c r="I9465" s="34">
        <v>109</v>
      </c>
      <c r="J9465" s="34">
        <v>57</v>
      </c>
      <c r="K9465" s="34">
        <v>131</v>
      </c>
      <c r="L9465" s="34">
        <v>45</v>
      </c>
      <c r="M9465" s="34">
        <v>71</v>
      </c>
      <c r="N9465" s="34">
        <v>61</v>
      </c>
      <c r="O9465" s="34">
        <v>96</v>
      </c>
      <c r="P9465" s="34">
        <v>79</v>
      </c>
      <c r="Q9465" s="34">
        <v>106</v>
      </c>
      <c r="R9465" s="34">
        <v>67</v>
      </c>
      <c r="S9465" s="34">
        <v>140</v>
      </c>
      <c r="T9465" s="34">
        <v>53</v>
      </c>
      <c r="U9465" s="34">
        <v>70</v>
      </c>
      <c r="V9465" s="34">
        <v>82</v>
      </c>
      <c r="W9465" s="34">
        <v>88</v>
      </c>
      <c r="X9465" s="34">
        <v>87</v>
      </c>
      <c r="Y9465" s="34">
        <v>71</v>
      </c>
      <c r="Z9465" s="34">
        <v>82</v>
      </c>
      <c r="AA9465" s="34">
        <v>105</v>
      </c>
      <c r="AB9465" s="34">
        <v>68</v>
      </c>
      <c r="AC9465" s="34">
        <v>154</v>
      </c>
    </row>
    <row r="9466" spans="1:29" x14ac:dyDescent="0.2">
      <c r="A9466" s="34" t="s">
        <v>69959</v>
      </c>
      <c r="B9466" s="34">
        <v>37</v>
      </c>
      <c r="C9466" s="34">
        <v>16</v>
      </c>
      <c r="D9466" s="34">
        <v>39</v>
      </c>
      <c r="E9466" s="34">
        <v>40</v>
      </c>
      <c r="F9466" s="34">
        <v>43</v>
      </c>
      <c r="G9466" s="34">
        <v>24</v>
      </c>
      <c r="H9466" s="34">
        <v>17</v>
      </c>
      <c r="I9466" s="34">
        <v>44</v>
      </c>
      <c r="J9466" s="34">
        <v>38</v>
      </c>
      <c r="K9466" s="34">
        <v>20</v>
      </c>
      <c r="L9466" s="34">
        <v>17</v>
      </c>
      <c r="M9466" s="34">
        <v>33</v>
      </c>
      <c r="N9466" s="34">
        <v>22</v>
      </c>
      <c r="O9466" s="34">
        <v>23</v>
      </c>
      <c r="P9466" s="34">
        <v>45</v>
      </c>
      <c r="Q9466" s="34">
        <v>30</v>
      </c>
      <c r="R9466" s="34">
        <v>49</v>
      </c>
      <c r="S9466" s="34">
        <v>27</v>
      </c>
      <c r="T9466" s="34">
        <v>27</v>
      </c>
      <c r="U9466" s="34">
        <v>25</v>
      </c>
      <c r="V9466" s="34">
        <v>55</v>
      </c>
      <c r="W9466" s="34">
        <v>40</v>
      </c>
      <c r="X9466" s="34">
        <v>46</v>
      </c>
      <c r="Y9466" s="34">
        <v>45</v>
      </c>
      <c r="Z9466" s="34">
        <v>57</v>
      </c>
      <c r="AA9466" s="34">
        <v>27</v>
      </c>
      <c r="AB9466" s="34">
        <v>39</v>
      </c>
      <c r="AC9466" s="34">
        <v>53</v>
      </c>
    </row>
    <row r="9467" spans="1:29" x14ac:dyDescent="0.2">
      <c r="A9467" s="34" t="s">
        <v>69960</v>
      </c>
      <c r="B9467" s="34">
        <v>42</v>
      </c>
      <c r="C9467" s="34">
        <v>26</v>
      </c>
      <c r="D9467" s="34">
        <v>36</v>
      </c>
      <c r="E9467" s="34">
        <v>43</v>
      </c>
      <c r="F9467" s="34">
        <v>44</v>
      </c>
      <c r="G9467" s="34">
        <v>18</v>
      </c>
      <c r="H9467" s="34">
        <v>39</v>
      </c>
      <c r="I9467" s="34">
        <v>32</v>
      </c>
      <c r="J9467" s="34">
        <v>51</v>
      </c>
      <c r="K9467" s="34">
        <v>32</v>
      </c>
      <c r="L9467" s="34">
        <v>19</v>
      </c>
      <c r="M9467" s="34">
        <v>28</v>
      </c>
      <c r="N9467" s="34">
        <v>44</v>
      </c>
      <c r="O9467" s="34">
        <v>29</v>
      </c>
      <c r="P9467" s="34">
        <v>24</v>
      </c>
      <c r="Q9467" s="34">
        <v>51</v>
      </c>
      <c r="R9467" s="34">
        <v>80</v>
      </c>
      <c r="S9467" s="34">
        <v>41</v>
      </c>
      <c r="T9467" s="34">
        <v>49</v>
      </c>
      <c r="U9467" s="34">
        <v>37</v>
      </c>
      <c r="V9467" s="34">
        <v>46</v>
      </c>
      <c r="W9467" s="34">
        <v>21</v>
      </c>
      <c r="X9467" s="34">
        <v>64</v>
      </c>
      <c r="Y9467" s="34">
        <v>22</v>
      </c>
      <c r="Z9467" s="34">
        <v>43</v>
      </c>
      <c r="AA9467" s="34">
        <v>40</v>
      </c>
      <c r="AB9467" s="34">
        <v>56</v>
      </c>
      <c r="AC9467" s="34">
        <v>44</v>
      </c>
    </row>
    <row r="9468" spans="1:29" x14ac:dyDescent="0.2">
      <c r="A9468" s="34" t="s">
        <v>69961</v>
      </c>
      <c r="B9468" s="34">
        <v>36</v>
      </c>
      <c r="C9468" s="34">
        <v>36</v>
      </c>
      <c r="D9468" s="34">
        <v>36</v>
      </c>
      <c r="E9468" s="34">
        <v>50</v>
      </c>
      <c r="F9468" s="34">
        <v>36</v>
      </c>
      <c r="G9468" s="34">
        <v>22</v>
      </c>
      <c r="H9468" s="34">
        <v>38</v>
      </c>
      <c r="I9468" s="34">
        <v>19</v>
      </c>
      <c r="J9468" s="34">
        <v>16</v>
      </c>
      <c r="K9468" s="34">
        <v>49</v>
      </c>
      <c r="L9468" s="34">
        <v>9</v>
      </c>
      <c r="M9468" s="34">
        <v>35</v>
      </c>
      <c r="N9468" s="34">
        <v>20</v>
      </c>
      <c r="O9468" s="34">
        <v>24</v>
      </c>
      <c r="P9468" s="34">
        <v>23</v>
      </c>
      <c r="Q9468" s="34">
        <v>30</v>
      </c>
      <c r="R9468" s="34">
        <v>24</v>
      </c>
      <c r="S9468" s="34">
        <v>41</v>
      </c>
      <c r="T9468" s="34">
        <v>19</v>
      </c>
      <c r="U9468" s="34">
        <v>16</v>
      </c>
      <c r="V9468" s="34">
        <v>21</v>
      </c>
      <c r="W9468" s="34">
        <v>31</v>
      </c>
      <c r="X9468" s="34">
        <v>22</v>
      </c>
      <c r="Y9468" s="34">
        <v>30</v>
      </c>
      <c r="Z9468" s="34">
        <v>36</v>
      </c>
      <c r="AA9468" s="34">
        <v>46</v>
      </c>
      <c r="AB9468" s="34">
        <v>24</v>
      </c>
      <c r="AC9468" s="34">
        <v>51</v>
      </c>
    </row>
    <row r="9469" spans="1:29" x14ac:dyDescent="0.2">
      <c r="A9469" s="34" t="s">
        <v>69962</v>
      </c>
      <c r="B9469" s="34">
        <v>5</v>
      </c>
      <c r="C9469" s="34">
        <v>13</v>
      </c>
      <c r="D9469" s="34">
        <v>5</v>
      </c>
      <c r="E9469" s="34">
        <v>3</v>
      </c>
      <c r="F9469" s="34">
        <v>10</v>
      </c>
      <c r="G9469" s="34">
        <v>9</v>
      </c>
      <c r="H9469" s="34">
        <v>5</v>
      </c>
      <c r="I9469" s="34">
        <v>7</v>
      </c>
      <c r="J9469" s="34">
        <v>9</v>
      </c>
      <c r="K9469" s="34">
        <v>3</v>
      </c>
      <c r="L9469" s="34">
        <v>6</v>
      </c>
      <c r="M9469" s="34">
        <v>5</v>
      </c>
      <c r="N9469" s="34">
        <v>4</v>
      </c>
      <c r="O9469" s="34">
        <v>4</v>
      </c>
      <c r="P9469" s="34">
        <v>0</v>
      </c>
      <c r="Q9469" s="34">
        <v>7</v>
      </c>
      <c r="R9469" s="34">
        <v>6</v>
      </c>
      <c r="S9469" s="34">
        <v>13</v>
      </c>
      <c r="T9469" s="34">
        <v>0</v>
      </c>
      <c r="U9469" s="34">
        <v>4</v>
      </c>
      <c r="V9469" s="34">
        <v>3</v>
      </c>
      <c r="W9469" s="34">
        <v>5</v>
      </c>
      <c r="X9469" s="34">
        <v>7</v>
      </c>
      <c r="Y9469" s="34">
        <v>2</v>
      </c>
      <c r="Z9469" s="34">
        <v>4</v>
      </c>
      <c r="AA9469" s="34">
        <v>8</v>
      </c>
      <c r="AB9469" s="34">
        <v>10</v>
      </c>
      <c r="AC9469" s="34">
        <v>5</v>
      </c>
    </row>
    <row r="9470" spans="1:29" x14ac:dyDescent="0.2">
      <c r="A9470" s="34" t="s">
        <v>69963</v>
      </c>
      <c r="B9470" s="34">
        <v>36</v>
      </c>
      <c r="C9470" s="34">
        <v>25</v>
      </c>
      <c r="D9470" s="34">
        <v>71</v>
      </c>
      <c r="E9470" s="34">
        <v>36</v>
      </c>
      <c r="F9470" s="34">
        <v>33</v>
      </c>
      <c r="G9470" s="34">
        <v>34</v>
      </c>
      <c r="H9470" s="34">
        <v>33</v>
      </c>
      <c r="I9470" s="34">
        <v>28</v>
      </c>
      <c r="J9470" s="34">
        <v>33</v>
      </c>
      <c r="K9470" s="34">
        <v>36</v>
      </c>
      <c r="L9470" s="34">
        <v>19</v>
      </c>
      <c r="M9470" s="34">
        <v>31</v>
      </c>
      <c r="N9470" s="34">
        <v>34</v>
      </c>
      <c r="O9470" s="34">
        <v>17</v>
      </c>
      <c r="P9470" s="34">
        <v>39</v>
      </c>
      <c r="Q9470" s="34">
        <v>29</v>
      </c>
      <c r="R9470" s="34">
        <v>36</v>
      </c>
      <c r="S9470" s="34">
        <v>34</v>
      </c>
      <c r="T9470" s="34">
        <v>35</v>
      </c>
      <c r="U9470" s="34">
        <v>23</v>
      </c>
      <c r="V9470" s="34">
        <v>48</v>
      </c>
      <c r="W9470" s="34">
        <v>19</v>
      </c>
      <c r="X9470" s="34">
        <v>39</v>
      </c>
      <c r="Y9470" s="34">
        <v>30</v>
      </c>
      <c r="Z9470" s="34">
        <v>40</v>
      </c>
      <c r="AA9470" s="34">
        <v>41</v>
      </c>
      <c r="AB9470" s="34">
        <v>34</v>
      </c>
      <c r="AC9470" s="34">
        <v>40</v>
      </c>
    </row>
    <row r="9471" spans="1:29" x14ac:dyDescent="0.2">
      <c r="A9471" s="34" t="s">
        <v>69964</v>
      </c>
      <c r="B9471" s="34">
        <v>30</v>
      </c>
      <c r="C9471" s="34">
        <v>17</v>
      </c>
      <c r="D9471" s="34">
        <v>24</v>
      </c>
      <c r="E9471" s="34">
        <v>23</v>
      </c>
      <c r="F9471" s="34">
        <v>17</v>
      </c>
      <c r="G9471" s="34">
        <v>5</v>
      </c>
      <c r="H9471" s="34">
        <v>15</v>
      </c>
      <c r="I9471" s="34">
        <v>28</v>
      </c>
      <c r="J9471" s="34">
        <v>16</v>
      </c>
      <c r="K9471" s="34">
        <v>18</v>
      </c>
      <c r="L9471" s="34">
        <v>14</v>
      </c>
      <c r="M9471" s="34">
        <v>13</v>
      </c>
      <c r="N9471" s="34">
        <v>10</v>
      </c>
      <c r="O9471" s="34">
        <v>10</v>
      </c>
      <c r="P9471" s="34">
        <v>9</v>
      </c>
      <c r="Q9471" s="34">
        <v>21</v>
      </c>
      <c r="R9471" s="34">
        <v>13</v>
      </c>
      <c r="S9471" s="34">
        <v>17</v>
      </c>
      <c r="T9471" s="34">
        <v>10</v>
      </c>
      <c r="U9471" s="34">
        <v>15</v>
      </c>
      <c r="V9471" s="34">
        <v>20</v>
      </c>
      <c r="W9471" s="34">
        <v>12</v>
      </c>
      <c r="X9471" s="34">
        <v>12</v>
      </c>
      <c r="Y9471" s="34">
        <v>22</v>
      </c>
      <c r="Z9471" s="34">
        <v>13</v>
      </c>
      <c r="AA9471" s="34">
        <v>13</v>
      </c>
      <c r="AB9471" s="34">
        <v>24</v>
      </c>
      <c r="AC9471" s="34">
        <v>13</v>
      </c>
    </row>
    <row r="9472" spans="1:29" x14ac:dyDescent="0.2">
      <c r="A9472" s="34" t="s">
        <v>69965</v>
      </c>
      <c r="B9472" s="34">
        <v>30</v>
      </c>
      <c r="C9472" s="34">
        <v>50</v>
      </c>
      <c r="D9472" s="34">
        <v>78</v>
      </c>
      <c r="E9472" s="34">
        <v>71</v>
      </c>
      <c r="F9472" s="34">
        <v>42</v>
      </c>
      <c r="G9472" s="34">
        <v>29</v>
      </c>
      <c r="H9472" s="34">
        <v>47</v>
      </c>
      <c r="I9472" s="34">
        <v>32</v>
      </c>
      <c r="J9472" s="34">
        <v>49</v>
      </c>
      <c r="K9472" s="34">
        <v>61</v>
      </c>
      <c r="L9472" s="34">
        <v>33</v>
      </c>
      <c r="M9472" s="34">
        <v>62</v>
      </c>
      <c r="N9472" s="34">
        <v>69</v>
      </c>
      <c r="O9472" s="34">
        <v>48</v>
      </c>
      <c r="P9472" s="34">
        <v>60</v>
      </c>
      <c r="Q9472" s="34">
        <v>75</v>
      </c>
      <c r="R9472" s="34">
        <v>82</v>
      </c>
      <c r="S9472" s="34">
        <v>64</v>
      </c>
      <c r="T9472" s="34">
        <v>51</v>
      </c>
      <c r="U9472" s="34">
        <v>70</v>
      </c>
      <c r="V9472" s="34">
        <v>59</v>
      </c>
      <c r="W9472" s="34">
        <v>45</v>
      </c>
      <c r="X9472" s="34">
        <v>71</v>
      </c>
      <c r="Y9472" s="34">
        <v>37</v>
      </c>
      <c r="Z9472" s="34">
        <v>50</v>
      </c>
      <c r="AA9472" s="34">
        <v>51</v>
      </c>
      <c r="AB9472" s="34">
        <v>54</v>
      </c>
      <c r="AC9472" s="34">
        <v>64</v>
      </c>
    </row>
    <row r="9473" spans="1:29" x14ac:dyDescent="0.2">
      <c r="A9473" s="34" t="s">
        <v>69966</v>
      </c>
      <c r="B9473" s="34">
        <v>59</v>
      </c>
      <c r="C9473" s="34">
        <v>75</v>
      </c>
      <c r="D9473" s="34">
        <v>118</v>
      </c>
      <c r="E9473" s="34">
        <v>79</v>
      </c>
      <c r="F9473" s="34">
        <v>115</v>
      </c>
      <c r="G9473" s="34">
        <v>43</v>
      </c>
      <c r="H9473" s="34">
        <v>100</v>
      </c>
      <c r="I9473" s="34">
        <v>83</v>
      </c>
      <c r="J9473" s="34">
        <v>87</v>
      </c>
      <c r="K9473" s="34">
        <v>65</v>
      </c>
      <c r="L9473" s="34">
        <v>74</v>
      </c>
      <c r="M9473" s="34">
        <v>62</v>
      </c>
      <c r="N9473" s="34">
        <v>76</v>
      </c>
      <c r="O9473" s="34">
        <v>77</v>
      </c>
      <c r="P9473" s="34">
        <v>54</v>
      </c>
      <c r="Q9473" s="34">
        <v>59</v>
      </c>
      <c r="R9473" s="34">
        <v>94</v>
      </c>
      <c r="S9473" s="34">
        <v>92</v>
      </c>
      <c r="T9473" s="34">
        <v>84</v>
      </c>
      <c r="U9473" s="34">
        <v>49</v>
      </c>
      <c r="V9473" s="34">
        <v>118</v>
      </c>
      <c r="W9473" s="34">
        <v>70</v>
      </c>
      <c r="X9473" s="34">
        <v>121</v>
      </c>
      <c r="Y9473" s="34">
        <v>64</v>
      </c>
      <c r="Z9473" s="34">
        <v>94</v>
      </c>
      <c r="AA9473" s="34">
        <v>81</v>
      </c>
      <c r="AB9473" s="34">
        <v>69</v>
      </c>
      <c r="AC9473" s="34">
        <v>105</v>
      </c>
    </row>
    <row r="9474" spans="1:29" x14ac:dyDescent="0.2">
      <c r="A9474" s="34" t="s">
        <v>69967</v>
      </c>
      <c r="B9474" s="34">
        <v>47</v>
      </c>
      <c r="C9474" s="34">
        <v>64</v>
      </c>
      <c r="D9474" s="34">
        <v>58</v>
      </c>
      <c r="E9474" s="34">
        <v>88</v>
      </c>
      <c r="F9474" s="34">
        <v>37</v>
      </c>
      <c r="G9474" s="34">
        <v>51</v>
      </c>
      <c r="H9474" s="34">
        <v>41</v>
      </c>
      <c r="I9474" s="34">
        <v>50</v>
      </c>
      <c r="J9474" s="34">
        <v>53</v>
      </c>
      <c r="K9474" s="34">
        <v>70</v>
      </c>
      <c r="L9474" s="34">
        <v>37</v>
      </c>
      <c r="M9474" s="34">
        <v>73</v>
      </c>
      <c r="N9474" s="34">
        <v>51</v>
      </c>
      <c r="O9474" s="34">
        <v>41</v>
      </c>
      <c r="P9474" s="34">
        <v>51</v>
      </c>
      <c r="Q9474" s="34">
        <v>57</v>
      </c>
      <c r="R9474" s="34">
        <v>66</v>
      </c>
      <c r="S9474" s="34">
        <v>66</v>
      </c>
      <c r="T9474" s="34">
        <v>73</v>
      </c>
      <c r="U9474" s="34">
        <v>68</v>
      </c>
      <c r="V9474" s="34">
        <v>52</v>
      </c>
      <c r="W9474" s="34">
        <v>75</v>
      </c>
      <c r="X9474" s="34">
        <v>65</v>
      </c>
      <c r="Y9474" s="34">
        <v>99</v>
      </c>
      <c r="Z9474" s="34">
        <v>62</v>
      </c>
      <c r="AA9474" s="34">
        <v>62</v>
      </c>
      <c r="AB9474" s="34">
        <v>63</v>
      </c>
      <c r="AC9474" s="34">
        <v>105</v>
      </c>
    </row>
    <row r="9475" spans="1:29" x14ac:dyDescent="0.2">
      <c r="A9475" s="34" t="s">
        <v>69968</v>
      </c>
      <c r="B9475" s="34">
        <v>24</v>
      </c>
      <c r="C9475" s="34">
        <v>38</v>
      </c>
      <c r="D9475" s="34">
        <v>40</v>
      </c>
      <c r="E9475" s="34">
        <v>52</v>
      </c>
      <c r="F9475" s="34">
        <v>42</v>
      </c>
      <c r="G9475" s="34">
        <v>28</v>
      </c>
      <c r="H9475" s="34">
        <v>28</v>
      </c>
      <c r="I9475" s="34">
        <v>17</v>
      </c>
      <c r="J9475" s="34">
        <v>37</v>
      </c>
      <c r="K9475" s="34">
        <v>63</v>
      </c>
      <c r="L9475" s="34">
        <v>33</v>
      </c>
      <c r="M9475" s="34">
        <v>36</v>
      </c>
      <c r="N9475" s="34">
        <v>24</v>
      </c>
      <c r="O9475" s="34">
        <v>18</v>
      </c>
      <c r="P9475" s="34">
        <v>24</v>
      </c>
      <c r="Q9475" s="34">
        <v>56</v>
      </c>
      <c r="R9475" s="34">
        <v>49</v>
      </c>
      <c r="S9475" s="34">
        <v>53</v>
      </c>
      <c r="T9475" s="34">
        <v>15</v>
      </c>
      <c r="U9475" s="34">
        <v>26</v>
      </c>
      <c r="V9475" s="34">
        <v>36</v>
      </c>
      <c r="W9475" s="34">
        <v>42</v>
      </c>
      <c r="X9475" s="34">
        <v>54</v>
      </c>
      <c r="Y9475" s="34">
        <v>53</v>
      </c>
      <c r="Z9475" s="34">
        <v>49</v>
      </c>
      <c r="AA9475" s="34">
        <v>62</v>
      </c>
      <c r="AB9475" s="34">
        <v>23</v>
      </c>
      <c r="AC9475" s="34">
        <v>68</v>
      </c>
    </row>
    <row r="9476" spans="1:29" x14ac:dyDescent="0.2">
      <c r="A9476" s="34" t="s">
        <v>69969</v>
      </c>
      <c r="B9476" s="34">
        <v>32</v>
      </c>
      <c r="C9476" s="34">
        <v>29</v>
      </c>
      <c r="D9476" s="34">
        <v>40</v>
      </c>
      <c r="E9476" s="34">
        <v>33</v>
      </c>
      <c r="F9476" s="34">
        <v>19</v>
      </c>
      <c r="G9476" s="34">
        <v>9</v>
      </c>
      <c r="H9476" s="34">
        <v>28</v>
      </c>
      <c r="I9476" s="34">
        <v>32</v>
      </c>
      <c r="J9476" s="34">
        <v>29</v>
      </c>
      <c r="K9476" s="34">
        <v>19</v>
      </c>
      <c r="L9476" s="34">
        <v>17</v>
      </c>
      <c r="M9476" s="34">
        <v>37</v>
      </c>
      <c r="N9476" s="34">
        <v>27</v>
      </c>
      <c r="O9476" s="34">
        <v>18</v>
      </c>
      <c r="P9476" s="34">
        <v>18</v>
      </c>
      <c r="Q9476" s="34">
        <v>29</v>
      </c>
      <c r="R9476" s="34">
        <v>25</v>
      </c>
      <c r="S9476" s="34">
        <v>32</v>
      </c>
      <c r="T9476" s="34">
        <v>24</v>
      </c>
      <c r="U9476" s="34">
        <v>24</v>
      </c>
      <c r="V9476" s="34">
        <v>41</v>
      </c>
      <c r="W9476" s="34">
        <v>22</v>
      </c>
      <c r="X9476" s="34">
        <v>25</v>
      </c>
      <c r="Y9476" s="34">
        <v>17</v>
      </c>
      <c r="Z9476" s="34">
        <v>38</v>
      </c>
      <c r="AA9476" s="34">
        <v>30</v>
      </c>
      <c r="AB9476" s="34">
        <v>46</v>
      </c>
      <c r="AC9476" s="34">
        <v>36</v>
      </c>
    </row>
    <row r="9477" spans="1:29" x14ac:dyDescent="0.2">
      <c r="A9477" s="34" t="s">
        <v>69970</v>
      </c>
      <c r="B9477" s="34">
        <v>18</v>
      </c>
      <c r="C9477" s="34">
        <v>5</v>
      </c>
      <c r="D9477" s="34">
        <v>6</v>
      </c>
      <c r="E9477" s="34">
        <v>7</v>
      </c>
      <c r="F9477" s="34">
        <v>7</v>
      </c>
      <c r="G9477" s="34">
        <v>0</v>
      </c>
      <c r="H9477" s="34">
        <v>2</v>
      </c>
      <c r="I9477" s="34">
        <v>0</v>
      </c>
      <c r="J9477" s="34">
        <v>5</v>
      </c>
      <c r="K9477" s="34">
        <v>3</v>
      </c>
      <c r="L9477" s="34">
        <v>4</v>
      </c>
      <c r="M9477" s="34">
        <v>2</v>
      </c>
      <c r="N9477" s="34">
        <v>2</v>
      </c>
      <c r="O9477" s="34">
        <v>4</v>
      </c>
      <c r="P9477" s="34">
        <v>4</v>
      </c>
      <c r="Q9477" s="34">
        <v>8</v>
      </c>
      <c r="R9477" s="34">
        <v>7</v>
      </c>
      <c r="S9477" s="34">
        <v>5</v>
      </c>
      <c r="T9477" s="34">
        <v>2</v>
      </c>
      <c r="U9477" s="34">
        <v>3</v>
      </c>
      <c r="V9477" s="34">
        <v>2</v>
      </c>
      <c r="W9477" s="34">
        <v>10</v>
      </c>
      <c r="X9477" s="34">
        <v>2</v>
      </c>
      <c r="Y9477" s="34">
        <v>6</v>
      </c>
      <c r="Z9477" s="34">
        <v>7</v>
      </c>
      <c r="AA9477" s="34">
        <v>4</v>
      </c>
      <c r="AB9477" s="34">
        <v>3</v>
      </c>
      <c r="AC9477" s="34">
        <v>2</v>
      </c>
    </row>
    <row r="9478" spans="1:29" x14ac:dyDescent="0.2">
      <c r="A9478" s="34" t="s">
        <v>69971</v>
      </c>
      <c r="B9478" s="34">
        <v>48</v>
      </c>
      <c r="C9478" s="34">
        <v>40</v>
      </c>
      <c r="D9478" s="34">
        <v>52</v>
      </c>
      <c r="E9478" s="34">
        <v>53</v>
      </c>
      <c r="F9478" s="34">
        <v>56</v>
      </c>
      <c r="G9478" s="34">
        <v>31</v>
      </c>
      <c r="H9478" s="34">
        <v>50</v>
      </c>
      <c r="I9478" s="34">
        <v>25</v>
      </c>
      <c r="J9478" s="34">
        <v>45</v>
      </c>
      <c r="K9478" s="34">
        <v>30</v>
      </c>
      <c r="L9478" s="34">
        <v>45</v>
      </c>
      <c r="M9478" s="34">
        <v>19</v>
      </c>
      <c r="N9478" s="34">
        <v>44</v>
      </c>
      <c r="O9478" s="34">
        <v>26</v>
      </c>
      <c r="P9478" s="34">
        <v>38</v>
      </c>
      <c r="Q9478" s="34">
        <v>49</v>
      </c>
      <c r="R9478" s="34">
        <v>39</v>
      </c>
      <c r="S9478" s="34">
        <v>42</v>
      </c>
      <c r="T9478" s="34">
        <v>48</v>
      </c>
      <c r="U9478" s="34">
        <v>43</v>
      </c>
      <c r="V9478" s="34">
        <v>43</v>
      </c>
      <c r="W9478" s="34">
        <v>49</v>
      </c>
      <c r="X9478" s="34">
        <v>65</v>
      </c>
      <c r="Y9478" s="34">
        <v>41</v>
      </c>
      <c r="Z9478" s="34">
        <v>64</v>
      </c>
      <c r="AA9478" s="34">
        <v>63</v>
      </c>
      <c r="AB9478" s="34">
        <v>47</v>
      </c>
      <c r="AC9478" s="34">
        <v>77</v>
      </c>
    </row>
    <row r="9479" spans="1:29" x14ac:dyDescent="0.2">
      <c r="A9479" s="34" t="s">
        <v>69972</v>
      </c>
      <c r="B9479" s="34">
        <v>28</v>
      </c>
      <c r="C9479" s="34">
        <v>54</v>
      </c>
      <c r="D9479" s="34">
        <v>76</v>
      </c>
      <c r="E9479" s="34">
        <v>42</v>
      </c>
      <c r="F9479" s="34">
        <v>65</v>
      </c>
      <c r="G9479" s="34">
        <v>57</v>
      </c>
      <c r="H9479" s="34">
        <v>50</v>
      </c>
      <c r="I9479" s="34">
        <v>46</v>
      </c>
      <c r="J9479" s="34">
        <v>43</v>
      </c>
      <c r="K9479" s="34">
        <v>59</v>
      </c>
      <c r="L9479" s="34">
        <v>27</v>
      </c>
      <c r="M9479" s="34">
        <v>44</v>
      </c>
      <c r="N9479" s="34">
        <v>41</v>
      </c>
      <c r="O9479" s="34">
        <v>42</v>
      </c>
      <c r="P9479" s="34">
        <v>44</v>
      </c>
      <c r="Q9479" s="34">
        <v>47</v>
      </c>
      <c r="R9479" s="34">
        <v>68</v>
      </c>
      <c r="S9479" s="34">
        <v>79</v>
      </c>
      <c r="T9479" s="34">
        <v>55</v>
      </c>
      <c r="U9479" s="34">
        <v>74</v>
      </c>
      <c r="V9479" s="34">
        <v>73</v>
      </c>
      <c r="W9479" s="34">
        <v>65</v>
      </c>
      <c r="X9479" s="34">
        <v>53</v>
      </c>
      <c r="Y9479" s="34">
        <v>41</v>
      </c>
      <c r="Z9479" s="34">
        <v>65</v>
      </c>
      <c r="AA9479" s="34">
        <v>69</v>
      </c>
      <c r="AB9479" s="34">
        <v>52</v>
      </c>
      <c r="AC9479" s="34">
        <v>68</v>
      </c>
    </row>
    <row r="9480" spans="1:29" x14ac:dyDescent="0.2">
      <c r="A9480" s="34" t="s">
        <v>69973</v>
      </c>
      <c r="B9480" s="34">
        <v>92</v>
      </c>
      <c r="C9480" s="34">
        <v>111</v>
      </c>
      <c r="D9480" s="34">
        <v>156</v>
      </c>
      <c r="E9480" s="34">
        <v>109</v>
      </c>
      <c r="F9480" s="34">
        <v>146</v>
      </c>
      <c r="G9480" s="34">
        <v>95</v>
      </c>
      <c r="H9480" s="34">
        <v>122</v>
      </c>
      <c r="I9480" s="34">
        <v>91</v>
      </c>
      <c r="J9480" s="34">
        <v>144</v>
      </c>
      <c r="K9480" s="34">
        <v>87</v>
      </c>
      <c r="L9480" s="34">
        <v>93</v>
      </c>
      <c r="M9480" s="34">
        <v>91</v>
      </c>
      <c r="N9480" s="34">
        <v>93</v>
      </c>
      <c r="O9480" s="34">
        <v>72</v>
      </c>
      <c r="P9480" s="34">
        <v>131</v>
      </c>
      <c r="Q9480" s="34">
        <v>150</v>
      </c>
      <c r="R9480" s="34">
        <v>160</v>
      </c>
      <c r="S9480" s="34">
        <v>84</v>
      </c>
      <c r="T9480" s="34">
        <v>134</v>
      </c>
      <c r="U9480" s="34">
        <v>90</v>
      </c>
      <c r="V9480" s="34">
        <v>129</v>
      </c>
      <c r="W9480" s="34">
        <v>112</v>
      </c>
      <c r="X9480" s="34">
        <v>176</v>
      </c>
      <c r="Y9480" s="34">
        <v>97</v>
      </c>
      <c r="Z9480" s="34">
        <v>152</v>
      </c>
      <c r="AA9480" s="34">
        <v>131</v>
      </c>
      <c r="AB9480" s="34">
        <v>116</v>
      </c>
      <c r="AC9480" s="34">
        <v>184</v>
      </c>
    </row>
    <row r="9481" spans="1:29" x14ac:dyDescent="0.2">
      <c r="A9481" s="34" t="s">
        <v>69974</v>
      </c>
      <c r="B9481" s="34">
        <v>38</v>
      </c>
      <c r="C9481" s="34">
        <v>20</v>
      </c>
      <c r="D9481" s="34">
        <v>17</v>
      </c>
      <c r="E9481" s="34">
        <v>17</v>
      </c>
      <c r="F9481" s="34">
        <v>19</v>
      </c>
      <c r="G9481" s="34">
        <v>27</v>
      </c>
      <c r="H9481" s="34">
        <v>26</v>
      </c>
      <c r="I9481" s="34">
        <v>24</v>
      </c>
      <c r="J9481" s="34">
        <v>19</v>
      </c>
      <c r="K9481" s="34">
        <v>8</v>
      </c>
      <c r="L9481" s="34">
        <v>7</v>
      </c>
      <c r="M9481" s="34">
        <v>7</v>
      </c>
      <c r="N9481" s="34">
        <v>13</v>
      </c>
      <c r="O9481" s="34">
        <v>19</v>
      </c>
      <c r="P9481" s="34">
        <v>27</v>
      </c>
      <c r="Q9481" s="34">
        <v>32</v>
      </c>
      <c r="R9481" s="34">
        <v>13</v>
      </c>
      <c r="S9481" s="34">
        <v>21</v>
      </c>
      <c r="T9481" s="34">
        <v>11</v>
      </c>
      <c r="U9481" s="34">
        <v>14</v>
      </c>
      <c r="V9481" s="34">
        <v>18</v>
      </c>
      <c r="W9481" s="34">
        <v>20</v>
      </c>
      <c r="X9481" s="34">
        <v>39</v>
      </c>
      <c r="Y9481" s="34">
        <v>14</v>
      </c>
      <c r="Z9481" s="34">
        <v>32</v>
      </c>
      <c r="AA9481" s="34">
        <v>29</v>
      </c>
      <c r="AB9481" s="34">
        <v>27</v>
      </c>
      <c r="AC9481" s="34">
        <v>29</v>
      </c>
    </row>
    <row r="9482" spans="1:29" x14ac:dyDescent="0.2">
      <c r="A9482" s="34" t="s">
        <v>69975</v>
      </c>
      <c r="B9482" s="34">
        <v>43</v>
      </c>
      <c r="C9482" s="34">
        <v>39</v>
      </c>
      <c r="D9482" s="34">
        <v>61</v>
      </c>
      <c r="E9482" s="34">
        <v>58</v>
      </c>
      <c r="F9482" s="34">
        <v>48</v>
      </c>
      <c r="G9482" s="34">
        <v>41</v>
      </c>
      <c r="H9482" s="34">
        <v>31</v>
      </c>
      <c r="I9482" s="34">
        <v>40</v>
      </c>
      <c r="J9482" s="34">
        <v>37</v>
      </c>
      <c r="K9482" s="34">
        <v>46</v>
      </c>
      <c r="L9482" s="34">
        <v>30</v>
      </c>
      <c r="M9482" s="34">
        <v>55</v>
      </c>
      <c r="N9482" s="34">
        <v>56</v>
      </c>
      <c r="O9482" s="34">
        <v>38</v>
      </c>
      <c r="P9482" s="34">
        <v>42</v>
      </c>
      <c r="Q9482" s="34">
        <v>64</v>
      </c>
      <c r="R9482" s="34">
        <v>62</v>
      </c>
      <c r="S9482" s="34">
        <v>52</v>
      </c>
      <c r="T9482" s="34">
        <v>32</v>
      </c>
      <c r="U9482" s="34">
        <v>30</v>
      </c>
      <c r="V9482" s="34">
        <v>46</v>
      </c>
      <c r="W9482" s="34">
        <v>59</v>
      </c>
      <c r="X9482" s="34">
        <v>85</v>
      </c>
      <c r="Y9482" s="34">
        <v>46</v>
      </c>
      <c r="Z9482" s="34">
        <v>60</v>
      </c>
      <c r="AA9482" s="34">
        <v>55</v>
      </c>
      <c r="AB9482" s="34">
        <v>66</v>
      </c>
      <c r="AC9482" s="34">
        <v>61</v>
      </c>
    </row>
    <row r="9483" spans="1:29" x14ac:dyDescent="0.2">
      <c r="A9483" s="34" t="s">
        <v>69976</v>
      </c>
      <c r="B9483" s="34">
        <v>23</v>
      </c>
      <c r="C9483" s="34">
        <v>12</v>
      </c>
      <c r="D9483" s="34">
        <v>23</v>
      </c>
      <c r="E9483" s="34">
        <v>12</v>
      </c>
      <c r="F9483" s="34">
        <v>15</v>
      </c>
      <c r="G9483" s="34">
        <v>31</v>
      </c>
      <c r="H9483" s="34">
        <v>11</v>
      </c>
      <c r="I9483" s="34">
        <v>8</v>
      </c>
      <c r="J9483" s="34">
        <v>14</v>
      </c>
      <c r="K9483" s="34">
        <v>15</v>
      </c>
      <c r="L9483" s="34">
        <v>18</v>
      </c>
      <c r="M9483" s="34">
        <v>5</v>
      </c>
      <c r="N9483" s="34">
        <v>13</v>
      </c>
      <c r="O9483" s="34">
        <v>12</v>
      </c>
      <c r="P9483" s="34">
        <v>23</v>
      </c>
      <c r="Q9483" s="34">
        <v>12</v>
      </c>
      <c r="R9483" s="34">
        <v>13</v>
      </c>
      <c r="S9483" s="34">
        <v>15</v>
      </c>
      <c r="T9483" s="34">
        <v>11</v>
      </c>
      <c r="U9483" s="34">
        <v>14</v>
      </c>
      <c r="V9483" s="34">
        <v>16</v>
      </c>
      <c r="W9483" s="34">
        <v>6</v>
      </c>
      <c r="X9483" s="34">
        <v>29</v>
      </c>
      <c r="Y9483" s="34">
        <v>16</v>
      </c>
      <c r="Z9483" s="34">
        <v>7</v>
      </c>
      <c r="AA9483" s="34">
        <v>21</v>
      </c>
      <c r="AB9483" s="34">
        <v>5</v>
      </c>
      <c r="AC9483" s="34">
        <v>35</v>
      </c>
    </row>
    <row r="9484" spans="1:29" x14ac:dyDescent="0.2">
      <c r="A9484" s="34" t="s">
        <v>69977</v>
      </c>
      <c r="B9484" s="34">
        <v>65</v>
      </c>
      <c r="C9484" s="34">
        <v>49</v>
      </c>
      <c r="D9484" s="34">
        <v>90</v>
      </c>
      <c r="E9484" s="34">
        <v>74</v>
      </c>
      <c r="F9484" s="34">
        <v>51</v>
      </c>
      <c r="G9484" s="34">
        <v>39</v>
      </c>
      <c r="H9484" s="34">
        <v>40</v>
      </c>
      <c r="I9484" s="34">
        <v>33</v>
      </c>
      <c r="J9484" s="34">
        <v>34</v>
      </c>
      <c r="K9484" s="34">
        <v>38</v>
      </c>
      <c r="L9484" s="34">
        <v>23</v>
      </c>
      <c r="M9484" s="34">
        <v>34</v>
      </c>
      <c r="N9484" s="34">
        <v>46</v>
      </c>
      <c r="O9484" s="34">
        <v>31</v>
      </c>
      <c r="P9484" s="34">
        <v>38</v>
      </c>
      <c r="Q9484" s="34">
        <v>35</v>
      </c>
      <c r="R9484" s="34">
        <v>48</v>
      </c>
      <c r="S9484" s="34">
        <v>65</v>
      </c>
      <c r="T9484" s="34">
        <v>21</v>
      </c>
      <c r="U9484" s="34">
        <v>17</v>
      </c>
      <c r="V9484" s="34">
        <v>64</v>
      </c>
      <c r="W9484" s="34">
        <v>52</v>
      </c>
      <c r="X9484" s="34">
        <v>50</v>
      </c>
      <c r="Y9484" s="34">
        <v>34</v>
      </c>
      <c r="Z9484" s="34">
        <v>70</v>
      </c>
      <c r="AA9484" s="34">
        <v>42</v>
      </c>
      <c r="AB9484" s="34">
        <v>38</v>
      </c>
      <c r="AC9484" s="34">
        <v>65</v>
      </c>
    </row>
    <row r="9485" spans="1:29" x14ac:dyDescent="0.2">
      <c r="A9485" s="34" t="s">
        <v>69978</v>
      </c>
      <c r="B9485" s="34">
        <v>24</v>
      </c>
      <c r="C9485" s="34">
        <v>16</v>
      </c>
      <c r="D9485" s="34">
        <v>20</v>
      </c>
      <c r="E9485" s="34">
        <v>9</v>
      </c>
      <c r="F9485" s="34">
        <v>24</v>
      </c>
      <c r="G9485" s="34">
        <v>6</v>
      </c>
      <c r="H9485" s="34">
        <v>19</v>
      </c>
      <c r="I9485" s="34">
        <v>8</v>
      </c>
      <c r="J9485" s="34">
        <v>11</v>
      </c>
      <c r="K9485" s="34">
        <v>1</v>
      </c>
      <c r="L9485" s="34">
        <v>14</v>
      </c>
      <c r="M9485" s="34">
        <v>6</v>
      </c>
      <c r="N9485" s="34">
        <v>15</v>
      </c>
      <c r="O9485" s="34">
        <v>10</v>
      </c>
      <c r="P9485" s="34">
        <v>18</v>
      </c>
      <c r="Q9485" s="34">
        <v>11</v>
      </c>
      <c r="R9485" s="34">
        <v>12</v>
      </c>
      <c r="S9485" s="34">
        <v>11</v>
      </c>
      <c r="T9485" s="34">
        <v>19</v>
      </c>
      <c r="U9485" s="34">
        <v>2</v>
      </c>
      <c r="V9485" s="34">
        <v>17</v>
      </c>
      <c r="W9485" s="34">
        <v>4</v>
      </c>
      <c r="X9485" s="34">
        <v>28</v>
      </c>
      <c r="Y9485" s="34">
        <v>7</v>
      </c>
      <c r="Z9485" s="34">
        <v>27</v>
      </c>
      <c r="AA9485" s="34">
        <v>21</v>
      </c>
      <c r="AB9485" s="34">
        <v>14</v>
      </c>
      <c r="AC9485" s="34">
        <v>22</v>
      </c>
    </row>
    <row r="9486" spans="1:29" x14ac:dyDescent="0.2">
      <c r="A9486" s="34" t="s">
        <v>69979</v>
      </c>
      <c r="B9486" s="34">
        <v>60</v>
      </c>
      <c r="C9486" s="34">
        <v>56</v>
      </c>
      <c r="D9486" s="34">
        <v>94</v>
      </c>
      <c r="E9486" s="34">
        <v>41</v>
      </c>
      <c r="F9486" s="34">
        <v>88</v>
      </c>
      <c r="G9486" s="34">
        <v>26</v>
      </c>
      <c r="H9486" s="34">
        <v>89</v>
      </c>
      <c r="I9486" s="34">
        <v>49</v>
      </c>
      <c r="J9486" s="34">
        <v>79</v>
      </c>
      <c r="K9486" s="34">
        <v>72</v>
      </c>
      <c r="L9486" s="34">
        <v>46</v>
      </c>
      <c r="M9486" s="34">
        <v>26</v>
      </c>
      <c r="N9486" s="34">
        <v>79</v>
      </c>
      <c r="O9486" s="34">
        <v>37</v>
      </c>
      <c r="P9486" s="34">
        <v>80</v>
      </c>
      <c r="Q9486" s="34">
        <v>65</v>
      </c>
      <c r="R9486" s="34">
        <v>104</v>
      </c>
      <c r="S9486" s="34">
        <v>85</v>
      </c>
      <c r="T9486" s="34">
        <v>61</v>
      </c>
      <c r="U9486" s="34">
        <v>55</v>
      </c>
      <c r="V9486" s="34">
        <v>125</v>
      </c>
      <c r="W9486" s="34">
        <v>57</v>
      </c>
      <c r="X9486" s="34">
        <v>73</v>
      </c>
      <c r="Y9486" s="34">
        <v>41</v>
      </c>
      <c r="Z9486" s="34">
        <v>75</v>
      </c>
      <c r="AA9486" s="34">
        <v>41</v>
      </c>
      <c r="AB9486" s="34">
        <v>63</v>
      </c>
      <c r="AC9486" s="34">
        <v>68</v>
      </c>
    </row>
    <row r="9487" spans="1:29" x14ac:dyDescent="0.2">
      <c r="A9487" s="34" t="s">
        <v>69980</v>
      </c>
      <c r="B9487" s="34">
        <v>32</v>
      </c>
      <c r="C9487" s="34">
        <v>33</v>
      </c>
      <c r="D9487" s="34">
        <v>33</v>
      </c>
      <c r="E9487" s="34">
        <v>51</v>
      </c>
      <c r="F9487" s="34">
        <v>43</v>
      </c>
      <c r="G9487" s="34">
        <v>58</v>
      </c>
      <c r="H9487" s="34">
        <v>55</v>
      </c>
      <c r="I9487" s="34">
        <v>40</v>
      </c>
      <c r="J9487" s="34">
        <v>39</v>
      </c>
      <c r="K9487" s="34">
        <v>50</v>
      </c>
      <c r="L9487" s="34">
        <v>15</v>
      </c>
      <c r="M9487" s="34">
        <v>27</v>
      </c>
      <c r="N9487" s="34">
        <v>33</v>
      </c>
      <c r="O9487" s="34">
        <v>51</v>
      </c>
      <c r="P9487" s="34">
        <v>24</v>
      </c>
      <c r="Q9487" s="34">
        <v>50</v>
      </c>
      <c r="R9487" s="34">
        <v>52</v>
      </c>
      <c r="S9487" s="34">
        <v>56</v>
      </c>
      <c r="T9487" s="34">
        <v>22</v>
      </c>
      <c r="U9487" s="34">
        <v>36</v>
      </c>
      <c r="V9487" s="34">
        <v>34</v>
      </c>
      <c r="W9487" s="34">
        <v>46</v>
      </c>
      <c r="X9487" s="34">
        <v>54</v>
      </c>
      <c r="Y9487" s="34">
        <v>30</v>
      </c>
      <c r="Z9487" s="34">
        <v>35</v>
      </c>
      <c r="AA9487" s="34">
        <v>51</v>
      </c>
      <c r="AB9487" s="34">
        <v>31</v>
      </c>
      <c r="AC9487" s="34">
        <v>80</v>
      </c>
    </row>
    <row r="9488" spans="1:29" x14ac:dyDescent="0.2">
      <c r="A9488" s="34" t="s">
        <v>69981</v>
      </c>
      <c r="B9488" s="34">
        <v>36</v>
      </c>
      <c r="C9488" s="34">
        <v>70</v>
      </c>
      <c r="D9488" s="34">
        <v>86</v>
      </c>
      <c r="E9488" s="34">
        <v>96</v>
      </c>
      <c r="F9488" s="34">
        <v>54</v>
      </c>
      <c r="G9488" s="34">
        <v>81</v>
      </c>
      <c r="H9488" s="34">
        <v>45</v>
      </c>
      <c r="I9488" s="34">
        <v>84</v>
      </c>
      <c r="J9488" s="34">
        <v>32</v>
      </c>
      <c r="K9488" s="34">
        <v>104</v>
      </c>
      <c r="L9488" s="34">
        <v>25</v>
      </c>
      <c r="M9488" s="34">
        <v>71</v>
      </c>
      <c r="N9488" s="34">
        <v>59</v>
      </c>
      <c r="O9488" s="34">
        <v>63</v>
      </c>
      <c r="P9488" s="34">
        <v>51</v>
      </c>
      <c r="Q9488" s="34">
        <v>62</v>
      </c>
      <c r="R9488" s="34">
        <v>51</v>
      </c>
      <c r="S9488" s="34">
        <v>114</v>
      </c>
      <c r="T9488" s="34">
        <v>27</v>
      </c>
      <c r="U9488" s="34">
        <v>50</v>
      </c>
      <c r="V9488" s="34">
        <v>56</v>
      </c>
      <c r="W9488" s="34">
        <v>68</v>
      </c>
      <c r="X9488" s="34">
        <v>71</v>
      </c>
      <c r="Y9488" s="34">
        <v>35</v>
      </c>
      <c r="Z9488" s="34">
        <v>61</v>
      </c>
      <c r="AA9488" s="34">
        <v>86</v>
      </c>
      <c r="AB9488" s="34">
        <v>34</v>
      </c>
      <c r="AC9488" s="34">
        <v>131</v>
      </c>
    </row>
    <row r="9489" spans="1:29" x14ac:dyDescent="0.2">
      <c r="A9489" s="34" t="s">
        <v>69982</v>
      </c>
      <c r="B9489" s="34">
        <v>47</v>
      </c>
      <c r="C9489" s="34">
        <v>33</v>
      </c>
      <c r="D9489" s="34">
        <v>30</v>
      </c>
      <c r="E9489" s="34">
        <v>29</v>
      </c>
      <c r="F9489" s="34">
        <v>33</v>
      </c>
      <c r="G9489" s="34">
        <v>20</v>
      </c>
      <c r="H9489" s="34">
        <v>33</v>
      </c>
      <c r="I9489" s="34">
        <v>55</v>
      </c>
      <c r="J9489" s="34">
        <v>14</v>
      </c>
      <c r="K9489" s="34">
        <v>36</v>
      </c>
      <c r="L9489" s="34">
        <v>16</v>
      </c>
      <c r="M9489" s="34">
        <v>34</v>
      </c>
      <c r="N9489" s="34">
        <v>27</v>
      </c>
      <c r="O9489" s="34">
        <v>26</v>
      </c>
      <c r="P9489" s="34">
        <v>38</v>
      </c>
      <c r="Q9489" s="34">
        <v>71</v>
      </c>
      <c r="R9489" s="34">
        <v>41</v>
      </c>
      <c r="S9489" s="34">
        <v>43</v>
      </c>
      <c r="T9489" s="34">
        <v>26</v>
      </c>
      <c r="U9489" s="34">
        <v>49</v>
      </c>
      <c r="V9489" s="34">
        <v>38</v>
      </c>
      <c r="W9489" s="34">
        <v>45</v>
      </c>
      <c r="X9489" s="34">
        <v>38</v>
      </c>
      <c r="Y9489" s="34">
        <v>35</v>
      </c>
      <c r="Z9489" s="34">
        <v>26</v>
      </c>
      <c r="AA9489" s="34">
        <v>56</v>
      </c>
      <c r="AB9489" s="34">
        <v>46</v>
      </c>
      <c r="AC9489" s="34">
        <v>58</v>
      </c>
    </row>
    <row r="9490" spans="1:29" x14ac:dyDescent="0.2">
      <c r="A9490" s="34" t="s">
        <v>69983</v>
      </c>
      <c r="B9490" s="34">
        <v>70</v>
      </c>
      <c r="C9490" s="34">
        <v>69</v>
      </c>
      <c r="D9490" s="34">
        <v>90</v>
      </c>
      <c r="E9490" s="34">
        <v>80</v>
      </c>
      <c r="F9490" s="34">
        <v>69</v>
      </c>
      <c r="G9490" s="34">
        <v>66</v>
      </c>
      <c r="H9490" s="34">
        <v>80</v>
      </c>
      <c r="I9490" s="34">
        <v>71</v>
      </c>
      <c r="J9490" s="34">
        <v>75</v>
      </c>
      <c r="K9490" s="34">
        <v>60</v>
      </c>
      <c r="L9490" s="34">
        <v>65</v>
      </c>
      <c r="M9490" s="34">
        <v>48</v>
      </c>
      <c r="N9490" s="34">
        <v>70</v>
      </c>
      <c r="O9490" s="34">
        <v>57</v>
      </c>
      <c r="P9490" s="34">
        <v>59</v>
      </c>
      <c r="Q9490" s="34">
        <v>80</v>
      </c>
      <c r="R9490" s="34">
        <v>107</v>
      </c>
      <c r="S9490" s="34">
        <v>55</v>
      </c>
      <c r="T9490" s="34">
        <v>110</v>
      </c>
      <c r="U9490" s="34">
        <v>51</v>
      </c>
      <c r="V9490" s="34">
        <v>103</v>
      </c>
      <c r="W9490" s="34">
        <v>77</v>
      </c>
      <c r="X9490" s="34">
        <v>108</v>
      </c>
      <c r="Y9490" s="34">
        <v>60</v>
      </c>
      <c r="Z9490" s="34">
        <v>93</v>
      </c>
      <c r="AA9490" s="34">
        <v>48</v>
      </c>
      <c r="AB9490" s="34">
        <v>79</v>
      </c>
      <c r="AC9490" s="34">
        <v>108</v>
      </c>
    </row>
    <row r="9491" spans="1:29" x14ac:dyDescent="0.2">
      <c r="A9491" s="34" t="s">
        <v>69984</v>
      </c>
      <c r="B9491" s="34">
        <v>34</v>
      </c>
      <c r="C9491" s="34">
        <v>33</v>
      </c>
      <c r="D9491" s="34">
        <v>31</v>
      </c>
      <c r="E9491" s="34">
        <v>53</v>
      </c>
      <c r="F9491" s="34">
        <v>34</v>
      </c>
      <c r="G9491" s="34">
        <v>26</v>
      </c>
      <c r="H9491" s="34">
        <v>24</v>
      </c>
      <c r="I9491" s="34">
        <v>32</v>
      </c>
      <c r="J9491" s="34">
        <v>13</v>
      </c>
      <c r="K9491" s="34">
        <v>40</v>
      </c>
      <c r="L9491" s="34">
        <v>12</v>
      </c>
      <c r="M9491" s="34">
        <v>44</v>
      </c>
      <c r="N9491" s="34">
        <v>25</v>
      </c>
      <c r="O9491" s="34">
        <v>35</v>
      </c>
      <c r="P9491" s="34">
        <v>32</v>
      </c>
      <c r="Q9491" s="34">
        <v>34</v>
      </c>
      <c r="R9491" s="34">
        <v>34</v>
      </c>
      <c r="S9491" s="34">
        <v>22</v>
      </c>
      <c r="T9491" s="34">
        <v>27</v>
      </c>
      <c r="U9491" s="34">
        <v>22</v>
      </c>
      <c r="V9491" s="34">
        <v>42</v>
      </c>
      <c r="W9491" s="34">
        <v>33</v>
      </c>
      <c r="X9491" s="34">
        <v>17</v>
      </c>
      <c r="Y9491" s="34">
        <v>24</v>
      </c>
      <c r="Z9491" s="34">
        <v>36</v>
      </c>
      <c r="AA9491" s="34">
        <v>42</v>
      </c>
      <c r="AB9491" s="34">
        <v>25</v>
      </c>
      <c r="AC9491" s="34">
        <v>58</v>
      </c>
    </row>
    <row r="9492" spans="1:29" x14ac:dyDescent="0.2">
      <c r="A9492" s="34" t="s">
        <v>69985</v>
      </c>
      <c r="B9492" s="34">
        <v>45</v>
      </c>
      <c r="C9492" s="34">
        <v>25</v>
      </c>
      <c r="D9492" s="34">
        <v>19</v>
      </c>
      <c r="E9492" s="34">
        <v>23</v>
      </c>
      <c r="F9492" s="34">
        <v>30</v>
      </c>
      <c r="G9492" s="34">
        <v>3</v>
      </c>
      <c r="H9492" s="34">
        <v>22</v>
      </c>
      <c r="I9492" s="34">
        <v>20</v>
      </c>
      <c r="J9492" s="34">
        <v>17</v>
      </c>
      <c r="K9492" s="34">
        <v>19</v>
      </c>
      <c r="L9492" s="34">
        <v>18</v>
      </c>
      <c r="M9492" s="34">
        <v>35</v>
      </c>
      <c r="N9492" s="34">
        <v>35</v>
      </c>
      <c r="O9492" s="34">
        <v>25</v>
      </c>
      <c r="P9492" s="34">
        <v>18</v>
      </c>
      <c r="Q9492" s="34">
        <v>26</v>
      </c>
      <c r="R9492" s="34">
        <v>19</v>
      </c>
      <c r="S9492" s="34">
        <v>17</v>
      </c>
      <c r="T9492" s="34">
        <v>14</v>
      </c>
      <c r="U9492" s="34">
        <v>25</v>
      </c>
      <c r="V9492" s="34">
        <v>24</v>
      </c>
      <c r="W9492" s="34">
        <v>20</v>
      </c>
      <c r="X9492" s="34">
        <v>37</v>
      </c>
      <c r="Y9492" s="34">
        <v>30</v>
      </c>
      <c r="Z9492" s="34">
        <v>48</v>
      </c>
      <c r="AA9492" s="34">
        <v>36</v>
      </c>
      <c r="AB9492" s="34">
        <v>27</v>
      </c>
      <c r="AC9492" s="34">
        <v>36</v>
      </c>
    </row>
    <row r="9493" spans="1:29" x14ac:dyDescent="0.2">
      <c r="A9493" s="34" t="s">
        <v>69986</v>
      </c>
      <c r="B9493" s="34">
        <v>54</v>
      </c>
      <c r="C9493" s="34">
        <v>40</v>
      </c>
      <c r="D9493" s="34">
        <v>56</v>
      </c>
      <c r="E9493" s="34">
        <v>45</v>
      </c>
      <c r="F9493" s="34">
        <v>70</v>
      </c>
      <c r="G9493" s="34">
        <v>64</v>
      </c>
      <c r="H9493" s="34">
        <v>49</v>
      </c>
      <c r="I9493" s="34">
        <v>42</v>
      </c>
      <c r="J9493" s="34">
        <v>37</v>
      </c>
      <c r="K9493" s="34">
        <v>47</v>
      </c>
      <c r="L9493" s="34">
        <v>17</v>
      </c>
      <c r="M9493" s="34">
        <v>21</v>
      </c>
      <c r="N9493" s="34">
        <v>53</v>
      </c>
      <c r="O9493" s="34">
        <v>46</v>
      </c>
      <c r="P9493" s="34">
        <v>40</v>
      </c>
      <c r="Q9493" s="34">
        <v>42</v>
      </c>
      <c r="R9493" s="34">
        <v>41</v>
      </c>
      <c r="S9493" s="34">
        <v>46</v>
      </c>
      <c r="T9493" s="34">
        <v>22</v>
      </c>
      <c r="U9493" s="34">
        <v>28</v>
      </c>
      <c r="V9493" s="34">
        <v>46</v>
      </c>
      <c r="W9493" s="34">
        <v>36</v>
      </c>
      <c r="X9493" s="34">
        <v>51</v>
      </c>
      <c r="Y9493" s="34">
        <v>31</v>
      </c>
      <c r="Z9493" s="34">
        <v>45</v>
      </c>
      <c r="AA9493" s="34">
        <v>50</v>
      </c>
      <c r="AB9493" s="34">
        <v>28</v>
      </c>
      <c r="AC9493" s="34">
        <v>65</v>
      </c>
    </row>
    <row r="9494" spans="1:29" x14ac:dyDescent="0.2">
      <c r="A9494" s="34" t="s">
        <v>69987</v>
      </c>
      <c r="B9494" s="34">
        <v>15</v>
      </c>
      <c r="C9494" s="34">
        <v>19</v>
      </c>
      <c r="D9494" s="34">
        <v>36</v>
      </c>
      <c r="E9494" s="34">
        <v>38</v>
      </c>
      <c r="F9494" s="34">
        <v>30</v>
      </c>
      <c r="G9494" s="34">
        <v>21</v>
      </c>
      <c r="H9494" s="34">
        <v>24</v>
      </c>
      <c r="I9494" s="34">
        <v>26</v>
      </c>
      <c r="J9494" s="34">
        <v>30</v>
      </c>
      <c r="K9494" s="34">
        <v>38</v>
      </c>
      <c r="L9494" s="34">
        <v>17</v>
      </c>
      <c r="M9494" s="34">
        <v>27</v>
      </c>
      <c r="N9494" s="34">
        <v>30</v>
      </c>
      <c r="O9494" s="34">
        <v>41</v>
      </c>
      <c r="P9494" s="34">
        <v>21</v>
      </c>
      <c r="Q9494" s="34">
        <v>29</v>
      </c>
      <c r="R9494" s="34">
        <v>18</v>
      </c>
      <c r="S9494" s="34">
        <v>34</v>
      </c>
      <c r="T9494" s="34">
        <v>15</v>
      </c>
      <c r="U9494" s="34">
        <v>31</v>
      </c>
      <c r="V9494" s="34">
        <v>12</v>
      </c>
      <c r="W9494" s="34">
        <v>33</v>
      </c>
      <c r="X9494" s="34">
        <v>31</v>
      </c>
      <c r="Y9494" s="34">
        <v>31</v>
      </c>
      <c r="Z9494" s="34">
        <v>17</v>
      </c>
      <c r="AA9494" s="34">
        <v>42</v>
      </c>
      <c r="AB9494" s="34">
        <v>25</v>
      </c>
      <c r="AC9494" s="34">
        <v>51</v>
      </c>
    </row>
    <row r="9495" spans="1:29" x14ac:dyDescent="0.2">
      <c r="A9495" s="34" t="s">
        <v>69988</v>
      </c>
      <c r="B9495" s="34">
        <v>33</v>
      </c>
      <c r="C9495" s="34">
        <v>32</v>
      </c>
      <c r="D9495" s="34">
        <v>27</v>
      </c>
      <c r="E9495" s="34">
        <v>22</v>
      </c>
      <c r="F9495" s="34">
        <v>23</v>
      </c>
      <c r="G9495" s="34">
        <v>26</v>
      </c>
      <c r="H9495" s="34">
        <v>39</v>
      </c>
      <c r="I9495" s="34">
        <v>25</v>
      </c>
      <c r="J9495" s="34">
        <v>14</v>
      </c>
      <c r="K9495" s="34">
        <v>22</v>
      </c>
      <c r="L9495" s="34">
        <v>12</v>
      </c>
      <c r="M9495" s="34">
        <v>19</v>
      </c>
      <c r="N9495" s="34">
        <v>18</v>
      </c>
      <c r="O9495" s="34">
        <v>8</v>
      </c>
      <c r="P9495" s="34">
        <v>14</v>
      </c>
      <c r="Q9495" s="34">
        <v>22</v>
      </c>
      <c r="R9495" s="34">
        <v>26</v>
      </c>
      <c r="S9495" s="34">
        <v>28</v>
      </c>
      <c r="T9495" s="34">
        <v>23</v>
      </c>
      <c r="U9495" s="34">
        <v>12</v>
      </c>
      <c r="V9495" s="34">
        <v>27</v>
      </c>
      <c r="W9495" s="34">
        <v>14</v>
      </c>
      <c r="X9495" s="34">
        <v>38</v>
      </c>
      <c r="Y9495" s="34">
        <v>18</v>
      </c>
      <c r="Z9495" s="34">
        <v>34</v>
      </c>
      <c r="AA9495" s="34">
        <v>12</v>
      </c>
      <c r="AB9495" s="34">
        <v>17</v>
      </c>
      <c r="AC9495" s="34">
        <v>39</v>
      </c>
    </row>
    <row r="9496" spans="1:29" x14ac:dyDescent="0.2">
      <c r="A9496" s="34" t="s">
        <v>69989</v>
      </c>
      <c r="B9496" s="34">
        <v>57</v>
      </c>
      <c r="C9496" s="34">
        <v>77</v>
      </c>
      <c r="D9496" s="34">
        <v>41</v>
      </c>
      <c r="E9496" s="34">
        <v>60</v>
      </c>
      <c r="F9496" s="34">
        <v>51</v>
      </c>
      <c r="G9496" s="34">
        <v>83</v>
      </c>
      <c r="H9496" s="34">
        <v>60</v>
      </c>
      <c r="I9496" s="34">
        <v>52</v>
      </c>
      <c r="J9496" s="34">
        <v>45</v>
      </c>
      <c r="K9496" s="34">
        <v>59</v>
      </c>
      <c r="L9496" s="34">
        <v>41</v>
      </c>
      <c r="M9496" s="34">
        <v>52</v>
      </c>
      <c r="N9496" s="34">
        <v>30</v>
      </c>
      <c r="O9496" s="34">
        <v>79</v>
      </c>
      <c r="P9496" s="34">
        <v>53</v>
      </c>
      <c r="Q9496" s="34">
        <v>74</v>
      </c>
      <c r="R9496" s="34">
        <v>66</v>
      </c>
      <c r="S9496" s="34">
        <v>76</v>
      </c>
      <c r="T9496" s="34">
        <v>42</v>
      </c>
      <c r="U9496" s="34">
        <v>63</v>
      </c>
      <c r="V9496" s="34">
        <v>53</v>
      </c>
      <c r="W9496" s="34">
        <v>84</v>
      </c>
      <c r="X9496" s="34">
        <v>84</v>
      </c>
      <c r="Y9496" s="34">
        <v>82</v>
      </c>
      <c r="Z9496" s="34">
        <v>67</v>
      </c>
      <c r="AA9496" s="34">
        <v>62</v>
      </c>
      <c r="AB9496" s="34">
        <v>111</v>
      </c>
      <c r="AC9496" s="34">
        <v>136</v>
      </c>
    </row>
    <row r="9497" spans="1:29" x14ac:dyDescent="0.2">
      <c r="A9497" s="34" t="s">
        <v>69990</v>
      </c>
      <c r="B9497" s="34">
        <v>32</v>
      </c>
      <c r="C9497" s="34">
        <v>71</v>
      </c>
      <c r="D9497" s="34">
        <v>21</v>
      </c>
      <c r="E9497" s="34">
        <v>41</v>
      </c>
      <c r="F9497" s="34">
        <v>42</v>
      </c>
      <c r="G9497" s="34">
        <v>63</v>
      </c>
      <c r="H9497" s="34">
        <v>30</v>
      </c>
      <c r="I9497" s="34">
        <v>38</v>
      </c>
      <c r="J9497" s="34">
        <v>18</v>
      </c>
      <c r="K9497" s="34">
        <v>72</v>
      </c>
      <c r="L9497" s="34">
        <v>20</v>
      </c>
      <c r="M9497" s="34">
        <v>45</v>
      </c>
      <c r="N9497" s="34">
        <v>28</v>
      </c>
      <c r="O9497" s="34">
        <v>41</v>
      </c>
      <c r="P9497" s="34">
        <v>24</v>
      </c>
      <c r="Q9497" s="34">
        <v>72</v>
      </c>
      <c r="R9497" s="34">
        <v>27</v>
      </c>
      <c r="S9497" s="34">
        <v>65</v>
      </c>
      <c r="T9497" s="34">
        <v>17</v>
      </c>
      <c r="U9497" s="34">
        <v>27</v>
      </c>
      <c r="V9497" s="34">
        <v>30</v>
      </c>
      <c r="W9497" s="34">
        <v>54</v>
      </c>
      <c r="X9497" s="34">
        <v>38</v>
      </c>
      <c r="Y9497" s="34">
        <v>51</v>
      </c>
      <c r="Z9497" s="34">
        <v>43</v>
      </c>
      <c r="AA9497" s="34">
        <v>36</v>
      </c>
      <c r="AB9497" s="34">
        <v>17</v>
      </c>
      <c r="AC9497" s="34">
        <v>57</v>
      </c>
    </row>
    <row r="9498" spans="1:29" x14ac:dyDescent="0.2">
      <c r="A9498" s="34" t="s">
        <v>69991</v>
      </c>
      <c r="B9498" s="34">
        <v>22</v>
      </c>
      <c r="C9498" s="34">
        <v>17</v>
      </c>
      <c r="D9498" s="34">
        <v>34</v>
      </c>
      <c r="E9498" s="34">
        <v>23</v>
      </c>
      <c r="F9498" s="34">
        <v>31</v>
      </c>
      <c r="G9498" s="34">
        <v>26</v>
      </c>
      <c r="H9498" s="34">
        <v>15</v>
      </c>
      <c r="I9498" s="34">
        <v>24</v>
      </c>
      <c r="J9498" s="34">
        <v>18</v>
      </c>
      <c r="K9498" s="34">
        <v>18</v>
      </c>
      <c r="L9498" s="34">
        <v>15</v>
      </c>
      <c r="M9498" s="34">
        <v>9</v>
      </c>
      <c r="N9498" s="34">
        <v>22</v>
      </c>
      <c r="O9498" s="34">
        <v>5</v>
      </c>
      <c r="P9498" s="34">
        <v>16</v>
      </c>
      <c r="Q9498" s="34">
        <v>19</v>
      </c>
      <c r="R9498" s="34">
        <v>22</v>
      </c>
      <c r="S9498" s="34">
        <v>17</v>
      </c>
      <c r="T9498" s="34">
        <v>19</v>
      </c>
      <c r="U9498" s="34">
        <v>19</v>
      </c>
      <c r="V9498" s="34">
        <v>25</v>
      </c>
      <c r="W9498" s="34">
        <v>23</v>
      </c>
      <c r="X9498" s="34">
        <v>25</v>
      </c>
      <c r="Y9498" s="34">
        <v>9</v>
      </c>
      <c r="Z9498" s="34">
        <v>31</v>
      </c>
      <c r="AA9498" s="34">
        <v>33</v>
      </c>
      <c r="AB9498" s="34">
        <v>14</v>
      </c>
      <c r="AC9498" s="34">
        <v>27</v>
      </c>
    </row>
    <row r="9499" spans="1:29" x14ac:dyDescent="0.2">
      <c r="A9499" s="34" t="s">
        <v>69992</v>
      </c>
      <c r="B9499" s="34">
        <v>64</v>
      </c>
      <c r="C9499" s="34">
        <v>67</v>
      </c>
      <c r="D9499" s="34">
        <v>121</v>
      </c>
      <c r="E9499" s="34">
        <v>94</v>
      </c>
      <c r="F9499" s="34">
        <v>78</v>
      </c>
      <c r="G9499" s="34">
        <v>49</v>
      </c>
      <c r="H9499" s="34">
        <v>81</v>
      </c>
      <c r="I9499" s="34">
        <v>92</v>
      </c>
      <c r="J9499" s="34">
        <v>63</v>
      </c>
      <c r="K9499" s="34">
        <v>77</v>
      </c>
      <c r="L9499" s="34">
        <v>26</v>
      </c>
      <c r="M9499" s="34">
        <v>63</v>
      </c>
      <c r="N9499" s="34">
        <v>55</v>
      </c>
      <c r="O9499" s="34">
        <v>80</v>
      </c>
      <c r="P9499" s="34">
        <v>56</v>
      </c>
      <c r="Q9499" s="34">
        <v>88</v>
      </c>
      <c r="R9499" s="34">
        <v>78</v>
      </c>
      <c r="S9499" s="34">
        <v>136</v>
      </c>
      <c r="T9499" s="34">
        <v>70</v>
      </c>
      <c r="U9499" s="34">
        <v>57</v>
      </c>
      <c r="V9499" s="34">
        <v>68</v>
      </c>
      <c r="W9499" s="34">
        <v>88</v>
      </c>
      <c r="X9499" s="34">
        <v>90</v>
      </c>
      <c r="Y9499" s="34">
        <v>53</v>
      </c>
      <c r="Z9499" s="34">
        <v>88</v>
      </c>
      <c r="AA9499" s="34">
        <v>101</v>
      </c>
      <c r="AB9499" s="34">
        <v>49</v>
      </c>
      <c r="AC9499" s="34">
        <v>150</v>
      </c>
    </row>
    <row r="9500" spans="1:29" x14ac:dyDescent="0.2">
      <c r="A9500" s="34" t="s">
        <v>69993</v>
      </c>
      <c r="B9500" s="34">
        <v>46</v>
      </c>
      <c r="C9500" s="34">
        <v>34</v>
      </c>
      <c r="D9500" s="34">
        <v>56</v>
      </c>
      <c r="E9500" s="34">
        <v>26</v>
      </c>
      <c r="F9500" s="34">
        <v>60</v>
      </c>
      <c r="G9500" s="34">
        <v>41</v>
      </c>
      <c r="H9500" s="34">
        <v>61</v>
      </c>
      <c r="I9500" s="34">
        <v>21</v>
      </c>
      <c r="J9500" s="34">
        <v>61</v>
      </c>
      <c r="K9500" s="34">
        <v>21</v>
      </c>
      <c r="L9500" s="34">
        <v>35</v>
      </c>
      <c r="M9500" s="34">
        <v>36</v>
      </c>
      <c r="N9500" s="34">
        <v>46</v>
      </c>
      <c r="O9500" s="34">
        <v>49</v>
      </c>
      <c r="P9500" s="34">
        <v>54</v>
      </c>
      <c r="Q9500" s="34">
        <v>47</v>
      </c>
      <c r="R9500" s="34">
        <v>64</v>
      </c>
      <c r="S9500" s="34">
        <v>46</v>
      </c>
      <c r="T9500" s="34">
        <v>63</v>
      </c>
      <c r="U9500" s="34">
        <v>20</v>
      </c>
      <c r="V9500" s="34">
        <v>67</v>
      </c>
      <c r="W9500" s="34">
        <v>46</v>
      </c>
      <c r="X9500" s="34">
        <v>59</v>
      </c>
      <c r="Y9500" s="34">
        <v>22</v>
      </c>
      <c r="Z9500" s="34">
        <v>56</v>
      </c>
      <c r="AA9500" s="34">
        <v>40</v>
      </c>
      <c r="AB9500" s="34">
        <v>47</v>
      </c>
      <c r="AC9500" s="34">
        <v>55</v>
      </c>
    </row>
    <row r="9501" spans="1:29" x14ac:dyDescent="0.2">
      <c r="A9501" s="34" t="s">
        <v>69994</v>
      </c>
      <c r="B9501" s="34">
        <v>44</v>
      </c>
      <c r="C9501" s="34">
        <v>17</v>
      </c>
      <c r="D9501" s="34">
        <v>43</v>
      </c>
      <c r="E9501" s="34">
        <v>31</v>
      </c>
      <c r="F9501" s="34">
        <v>33</v>
      </c>
      <c r="G9501" s="34">
        <v>46</v>
      </c>
      <c r="H9501" s="34">
        <v>56</v>
      </c>
      <c r="I9501" s="34">
        <v>22</v>
      </c>
      <c r="J9501" s="34">
        <v>22</v>
      </c>
      <c r="K9501" s="34">
        <v>33</v>
      </c>
      <c r="L9501" s="34">
        <v>31</v>
      </c>
      <c r="M9501" s="34">
        <v>25</v>
      </c>
      <c r="N9501" s="34">
        <v>30</v>
      </c>
      <c r="O9501" s="34">
        <v>31</v>
      </c>
      <c r="P9501" s="34">
        <v>25</v>
      </c>
      <c r="Q9501" s="34">
        <v>31</v>
      </c>
      <c r="R9501" s="34">
        <v>56</v>
      </c>
      <c r="S9501" s="34">
        <v>33</v>
      </c>
      <c r="T9501" s="34">
        <v>35</v>
      </c>
      <c r="U9501" s="34">
        <v>37</v>
      </c>
      <c r="V9501" s="34">
        <v>36</v>
      </c>
      <c r="W9501" s="34">
        <v>39</v>
      </c>
      <c r="X9501" s="34">
        <v>78</v>
      </c>
      <c r="Y9501" s="34">
        <v>38</v>
      </c>
      <c r="Z9501" s="34">
        <v>46</v>
      </c>
      <c r="AA9501" s="34">
        <v>46</v>
      </c>
      <c r="AB9501" s="34">
        <v>48</v>
      </c>
      <c r="AC9501" s="34">
        <v>72</v>
      </c>
    </row>
    <row r="9502" spans="1:29" x14ac:dyDescent="0.2">
      <c r="A9502" s="34" t="s">
        <v>69995</v>
      </c>
      <c r="B9502" s="34">
        <v>36</v>
      </c>
      <c r="C9502" s="34">
        <v>44</v>
      </c>
      <c r="D9502" s="34">
        <v>40</v>
      </c>
      <c r="E9502" s="34">
        <v>45</v>
      </c>
      <c r="F9502" s="34">
        <v>37</v>
      </c>
      <c r="G9502" s="34">
        <v>38</v>
      </c>
      <c r="H9502" s="34">
        <v>36</v>
      </c>
      <c r="I9502" s="34">
        <v>45</v>
      </c>
      <c r="J9502" s="34">
        <v>38</v>
      </c>
      <c r="K9502" s="34">
        <v>40</v>
      </c>
      <c r="L9502" s="34">
        <v>31</v>
      </c>
      <c r="M9502" s="34">
        <v>28</v>
      </c>
      <c r="N9502" s="34">
        <v>34</v>
      </c>
      <c r="O9502" s="34">
        <v>36</v>
      </c>
      <c r="P9502" s="34">
        <v>35</v>
      </c>
      <c r="Q9502" s="34">
        <v>40</v>
      </c>
      <c r="R9502" s="34">
        <v>51</v>
      </c>
      <c r="S9502" s="34">
        <v>52</v>
      </c>
      <c r="T9502" s="34">
        <v>42</v>
      </c>
      <c r="U9502" s="34">
        <v>35</v>
      </c>
      <c r="V9502" s="34">
        <v>49</v>
      </c>
      <c r="W9502" s="34">
        <v>46</v>
      </c>
      <c r="X9502" s="34">
        <v>56</v>
      </c>
      <c r="Y9502" s="34">
        <v>55</v>
      </c>
      <c r="Z9502" s="34">
        <v>59</v>
      </c>
      <c r="AA9502" s="34">
        <v>46</v>
      </c>
      <c r="AB9502" s="34">
        <v>47</v>
      </c>
      <c r="AC9502" s="34">
        <v>72</v>
      </c>
    </row>
    <row r="9503" spans="1:29" x14ac:dyDescent="0.2">
      <c r="A9503" s="34" t="s">
        <v>69996</v>
      </c>
      <c r="B9503" s="34">
        <v>15</v>
      </c>
      <c r="C9503" s="34">
        <v>53</v>
      </c>
      <c r="D9503" s="34">
        <v>63</v>
      </c>
      <c r="E9503" s="34">
        <v>43</v>
      </c>
      <c r="F9503" s="34">
        <v>54</v>
      </c>
      <c r="G9503" s="34">
        <v>36</v>
      </c>
      <c r="H9503" s="34">
        <v>37</v>
      </c>
      <c r="I9503" s="34">
        <v>37</v>
      </c>
      <c r="J9503" s="34">
        <v>38</v>
      </c>
      <c r="K9503" s="34">
        <v>45</v>
      </c>
      <c r="L9503" s="34">
        <v>21</v>
      </c>
      <c r="M9503" s="34">
        <v>32</v>
      </c>
      <c r="N9503" s="34">
        <v>42</v>
      </c>
      <c r="O9503" s="34">
        <v>29</v>
      </c>
      <c r="P9503" s="34">
        <v>26</v>
      </c>
      <c r="Q9503" s="34">
        <v>48</v>
      </c>
      <c r="R9503" s="34">
        <v>51</v>
      </c>
      <c r="S9503" s="34">
        <v>67</v>
      </c>
      <c r="T9503" s="34">
        <v>32</v>
      </c>
      <c r="U9503" s="34">
        <v>35</v>
      </c>
      <c r="V9503" s="34">
        <v>96</v>
      </c>
      <c r="W9503" s="34">
        <v>21</v>
      </c>
      <c r="X9503" s="34">
        <v>82</v>
      </c>
      <c r="Y9503" s="34">
        <v>20</v>
      </c>
      <c r="Z9503" s="34">
        <v>64</v>
      </c>
      <c r="AA9503" s="34">
        <v>41</v>
      </c>
      <c r="AB9503" s="34">
        <v>48</v>
      </c>
      <c r="AC9503" s="34">
        <v>54</v>
      </c>
    </row>
    <row r="9504" spans="1:29" x14ac:dyDescent="0.2">
      <c r="A9504" s="34" t="s">
        <v>69997</v>
      </c>
      <c r="B9504" s="34">
        <v>71</v>
      </c>
      <c r="C9504" s="34">
        <v>62</v>
      </c>
      <c r="D9504" s="34">
        <v>78</v>
      </c>
      <c r="E9504" s="34">
        <v>65</v>
      </c>
      <c r="F9504" s="34">
        <v>83</v>
      </c>
      <c r="G9504" s="34">
        <v>50</v>
      </c>
      <c r="H9504" s="34">
        <v>59</v>
      </c>
      <c r="I9504" s="34">
        <v>60</v>
      </c>
      <c r="J9504" s="34">
        <v>44</v>
      </c>
      <c r="K9504" s="34">
        <v>109</v>
      </c>
      <c r="L9504" s="34">
        <v>39</v>
      </c>
      <c r="M9504" s="34">
        <v>58</v>
      </c>
      <c r="N9504" s="34">
        <v>54</v>
      </c>
      <c r="O9504" s="34">
        <v>61</v>
      </c>
      <c r="P9504" s="34">
        <v>47</v>
      </c>
      <c r="Q9504" s="34">
        <v>48</v>
      </c>
      <c r="R9504" s="34">
        <v>73</v>
      </c>
      <c r="S9504" s="34">
        <v>75</v>
      </c>
      <c r="T9504" s="34">
        <v>68</v>
      </c>
      <c r="U9504" s="34">
        <v>42</v>
      </c>
      <c r="V9504" s="34">
        <v>89</v>
      </c>
      <c r="W9504" s="34">
        <v>47</v>
      </c>
      <c r="X9504" s="34">
        <v>72</v>
      </c>
      <c r="Y9504" s="34">
        <v>67</v>
      </c>
      <c r="Z9504" s="34">
        <v>67</v>
      </c>
      <c r="AA9504" s="34">
        <v>68</v>
      </c>
      <c r="AB9504" s="34">
        <v>44</v>
      </c>
      <c r="AC9504" s="34">
        <v>75</v>
      </c>
    </row>
    <row r="9505" spans="1:29" x14ac:dyDescent="0.2">
      <c r="A9505" s="34" t="s">
        <v>69998</v>
      </c>
      <c r="B9505" s="34">
        <v>19</v>
      </c>
      <c r="C9505" s="34">
        <v>11</v>
      </c>
      <c r="D9505" s="34">
        <v>15</v>
      </c>
      <c r="E9505" s="34">
        <v>23</v>
      </c>
      <c r="F9505" s="34">
        <v>18</v>
      </c>
      <c r="G9505" s="34">
        <v>21</v>
      </c>
      <c r="H9505" s="34">
        <v>17</v>
      </c>
      <c r="I9505" s="34">
        <v>9</v>
      </c>
      <c r="J9505" s="34">
        <v>5</v>
      </c>
      <c r="K9505" s="34">
        <v>16</v>
      </c>
      <c r="L9505" s="34">
        <v>9</v>
      </c>
      <c r="M9505" s="34">
        <v>28</v>
      </c>
      <c r="N9505" s="34">
        <v>11</v>
      </c>
      <c r="O9505" s="34">
        <v>16</v>
      </c>
      <c r="P9505" s="34">
        <v>12</v>
      </c>
      <c r="Q9505" s="34">
        <v>15</v>
      </c>
      <c r="R9505" s="34">
        <v>9</v>
      </c>
      <c r="S9505" s="34">
        <v>26</v>
      </c>
      <c r="T9505" s="34">
        <v>20</v>
      </c>
      <c r="U9505" s="34">
        <v>22</v>
      </c>
      <c r="V9505" s="34">
        <v>16</v>
      </c>
      <c r="W9505" s="34">
        <v>22</v>
      </c>
      <c r="X9505" s="34">
        <v>31</v>
      </c>
      <c r="Y9505" s="34">
        <v>13</v>
      </c>
      <c r="Z9505" s="34">
        <v>31</v>
      </c>
      <c r="AA9505" s="34">
        <v>26</v>
      </c>
      <c r="AB9505" s="34">
        <v>20</v>
      </c>
      <c r="AC9505" s="34">
        <v>34</v>
      </c>
    </row>
    <row r="9506" spans="1:29" x14ac:dyDescent="0.2">
      <c r="A9506" s="34" t="s">
        <v>69999</v>
      </c>
      <c r="B9506" s="34">
        <v>56</v>
      </c>
      <c r="C9506" s="34">
        <v>66</v>
      </c>
      <c r="D9506" s="34">
        <v>90</v>
      </c>
      <c r="E9506" s="34">
        <v>68</v>
      </c>
      <c r="F9506" s="34">
        <v>73</v>
      </c>
      <c r="G9506" s="34">
        <v>103</v>
      </c>
      <c r="H9506" s="34">
        <v>95</v>
      </c>
      <c r="I9506" s="34">
        <v>68</v>
      </c>
      <c r="J9506" s="34">
        <v>74</v>
      </c>
      <c r="K9506" s="34">
        <v>44</v>
      </c>
      <c r="L9506" s="34">
        <v>56</v>
      </c>
      <c r="M9506" s="34">
        <v>61</v>
      </c>
      <c r="N9506" s="34">
        <v>65</v>
      </c>
      <c r="O9506" s="34">
        <v>56</v>
      </c>
      <c r="P9506" s="34">
        <v>60</v>
      </c>
      <c r="Q9506" s="34">
        <v>80</v>
      </c>
      <c r="R9506" s="34">
        <v>112</v>
      </c>
      <c r="S9506" s="34">
        <v>72</v>
      </c>
      <c r="T9506" s="34">
        <v>87</v>
      </c>
      <c r="U9506" s="34">
        <v>69</v>
      </c>
      <c r="V9506" s="34">
        <v>82</v>
      </c>
      <c r="W9506" s="34">
        <v>86</v>
      </c>
      <c r="X9506" s="34">
        <v>66</v>
      </c>
      <c r="Y9506" s="34">
        <v>75</v>
      </c>
      <c r="Z9506" s="34">
        <v>94</v>
      </c>
      <c r="AA9506" s="34">
        <v>104</v>
      </c>
      <c r="AB9506" s="34">
        <v>70</v>
      </c>
      <c r="AC9506" s="34">
        <v>112</v>
      </c>
    </row>
    <row r="9507" spans="1:29" x14ac:dyDescent="0.2">
      <c r="A9507" s="34" t="s">
        <v>70000</v>
      </c>
      <c r="B9507" s="34">
        <v>53</v>
      </c>
      <c r="C9507" s="34">
        <v>57</v>
      </c>
      <c r="D9507" s="34">
        <v>101</v>
      </c>
      <c r="E9507" s="34">
        <v>69</v>
      </c>
      <c r="F9507" s="34">
        <v>74</v>
      </c>
      <c r="G9507" s="34">
        <v>46</v>
      </c>
      <c r="H9507" s="34">
        <v>45</v>
      </c>
      <c r="I9507" s="34">
        <v>84</v>
      </c>
      <c r="J9507" s="34">
        <v>73</v>
      </c>
      <c r="K9507" s="34">
        <v>76</v>
      </c>
      <c r="L9507" s="34">
        <v>49</v>
      </c>
      <c r="M9507" s="34">
        <v>42</v>
      </c>
      <c r="N9507" s="34">
        <v>76</v>
      </c>
      <c r="O9507" s="34">
        <v>50</v>
      </c>
      <c r="P9507" s="34">
        <v>81</v>
      </c>
      <c r="Q9507" s="34">
        <v>63</v>
      </c>
      <c r="R9507" s="34">
        <v>76</v>
      </c>
      <c r="S9507" s="34">
        <v>74</v>
      </c>
      <c r="T9507" s="34">
        <v>48</v>
      </c>
      <c r="U9507" s="34">
        <v>80</v>
      </c>
      <c r="V9507" s="34">
        <v>75</v>
      </c>
      <c r="W9507" s="34">
        <v>50</v>
      </c>
      <c r="X9507" s="34">
        <v>110</v>
      </c>
      <c r="Y9507" s="34">
        <v>52</v>
      </c>
      <c r="Z9507" s="34">
        <v>94</v>
      </c>
      <c r="AA9507" s="34">
        <v>74</v>
      </c>
      <c r="AB9507" s="34">
        <v>68</v>
      </c>
      <c r="AC9507" s="34">
        <v>119</v>
      </c>
    </row>
    <row r="9508" spans="1:29" x14ac:dyDescent="0.2">
      <c r="A9508" s="34" t="s">
        <v>70001</v>
      </c>
      <c r="B9508" s="34">
        <v>53</v>
      </c>
      <c r="C9508" s="34">
        <v>51</v>
      </c>
      <c r="D9508" s="34">
        <v>48</v>
      </c>
      <c r="E9508" s="34">
        <v>56</v>
      </c>
      <c r="F9508" s="34">
        <v>66</v>
      </c>
      <c r="G9508" s="34">
        <v>30</v>
      </c>
      <c r="H9508" s="34">
        <v>54</v>
      </c>
      <c r="I9508" s="34">
        <v>34</v>
      </c>
      <c r="J9508" s="34">
        <v>51</v>
      </c>
      <c r="K9508" s="34">
        <v>60</v>
      </c>
      <c r="L9508" s="34">
        <v>73</v>
      </c>
      <c r="M9508" s="34">
        <v>36</v>
      </c>
      <c r="N9508" s="34">
        <v>53</v>
      </c>
      <c r="O9508" s="34">
        <v>26</v>
      </c>
      <c r="P9508" s="34">
        <v>65</v>
      </c>
      <c r="Q9508" s="34">
        <v>72</v>
      </c>
      <c r="R9508" s="34">
        <v>79</v>
      </c>
      <c r="S9508" s="34">
        <v>81</v>
      </c>
      <c r="T9508" s="34">
        <v>66</v>
      </c>
      <c r="U9508" s="34">
        <v>45</v>
      </c>
      <c r="V9508" s="34">
        <v>60</v>
      </c>
      <c r="W9508" s="34">
        <v>73</v>
      </c>
      <c r="X9508" s="34">
        <v>58</v>
      </c>
      <c r="Y9508" s="34">
        <v>54</v>
      </c>
      <c r="Z9508" s="34">
        <v>58</v>
      </c>
      <c r="AA9508" s="34">
        <v>73</v>
      </c>
      <c r="AB9508" s="34">
        <v>100</v>
      </c>
      <c r="AC9508" s="34">
        <v>89</v>
      </c>
    </row>
    <row r="9509" spans="1:29" x14ac:dyDescent="0.2">
      <c r="A9509" s="34" t="s">
        <v>70002</v>
      </c>
      <c r="B9509" s="34">
        <v>52</v>
      </c>
      <c r="C9509" s="34">
        <v>67</v>
      </c>
      <c r="D9509" s="34">
        <v>109</v>
      </c>
      <c r="E9509" s="34">
        <v>66</v>
      </c>
      <c r="F9509" s="34">
        <v>81</v>
      </c>
      <c r="G9509" s="34">
        <v>45</v>
      </c>
      <c r="H9509" s="34">
        <v>105</v>
      </c>
      <c r="I9509" s="34">
        <v>53</v>
      </c>
      <c r="J9509" s="34">
        <v>79</v>
      </c>
      <c r="K9509" s="34">
        <v>58</v>
      </c>
      <c r="L9509" s="34">
        <v>60</v>
      </c>
      <c r="M9509" s="34">
        <v>49</v>
      </c>
      <c r="N9509" s="34">
        <v>85</v>
      </c>
      <c r="O9509" s="34">
        <v>57</v>
      </c>
      <c r="P9509" s="34">
        <v>65</v>
      </c>
      <c r="Q9509" s="34">
        <v>103</v>
      </c>
      <c r="R9509" s="34">
        <v>91</v>
      </c>
      <c r="S9509" s="34">
        <v>98</v>
      </c>
      <c r="T9509" s="34">
        <v>72</v>
      </c>
      <c r="U9509" s="34">
        <v>66</v>
      </c>
      <c r="V9509" s="34">
        <v>82</v>
      </c>
      <c r="W9509" s="34">
        <v>80</v>
      </c>
      <c r="X9509" s="34">
        <v>86</v>
      </c>
      <c r="Y9509" s="34">
        <v>70</v>
      </c>
      <c r="Z9509" s="34">
        <v>94</v>
      </c>
      <c r="AA9509" s="34">
        <v>67</v>
      </c>
      <c r="AB9509" s="34">
        <v>116</v>
      </c>
      <c r="AC9509" s="34">
        <v>87</v>
      </c>
    </row>
    <row r="9510" spans="1:29" x14ac:dyDescent="0.2">
      <c r="A9510" s="34" t="s">
        <v>70003</v>
      </c>
      <c r="B9510" s="34">
        <v>46</v>
      </c>
      <c r="C9510" s="34">
        <v>19</v>
      </c>
      <c r="D9510" s="34">
        <v>39</v>
      </c>
      <c r="E9510" s="34">
        <v>34</v>
      </c>
      <c r="F9510" s="34">
        <v>35</v>
      </c>
      <c r="G9510" s="34">
        <v>58</v>
      </c>
      <c r="H9510" s="34">
        <v>17</v>
      </c>
      <c r="I9510" s="34">
        <v>29</v>
      </c>
      <c r="J9510" s="34">
        <v>12</v>
      </c>
      <c r="K9510" s="34">
        <v>54</v>
      </c>
      <c r="L9510" s="34">
        <v>12</v>
      </c>
      <c r="M9510" s="34">
        <v>28</v>
      </c>
      <c r="N9510" s="34">
        <v>33</v>
      </c>
      <c r="O9510" s="34">
        <v>29</v>
      </c>
      <c r="P9510" s="34">
        <v>22</v>
      </c>
      <c r="Q9510" s="34">
        <v>28</v>
      </c>
      <c r="R9510" s="34">
        <v>38</v>
      </c>
      <c r="S9510" s="34">
        <v>39</v>
      </c>
      <c r="T9510" s="34">
        <v>20</v>
      </c>
      <c r="U9510" s="34">
        <v>29</v>
      </c>
      <c r="V9510" s="34">
        <v>27</v>
      </c>
      <c r="W9510" s="34">
        <v>28</v>
      </c>
      <c r="X9510" s="34">
        <v>26</v>
      </c>
      <c r="Y9510" s="34">
        <v>23</v>
      </c>
      <c r="Z9510" s="34">
        <v>20</v>
      </c>
      <c r="AA9510" s="34">
        <v>62</v>
      </c>
      <c r="AB9510" s="34">
        <v>28</v>
      </c>
      <c r="AC9510" s="34">
        <v>62</v>
      </c>
    </row>
    <row r="9511" spans="1:29" x14ac:dyDescent="0.2">
      <c r="A9511" s="34" t="s">
        <v>70004</v>
      </c>
      <c r="B9511" s="34">
        <v>17</v>
      </c>
      <c r="C9511" s="34">
        <v>4</v>
      </c>
      <c r="D9511" s="34">
        <v>5</v>
      </c>
      <c r="E9511" s="34">
        <v>12</v>
      </c>
      <c r="F9511" s="34">
        <v>5</v>
      </c>
      <c r="G9511" s="34">
        <v>0</v>
      </c>
      <c r="H9511" s="34">
        <v>1</v>
      </c>
      <c r="I9511" s="34">
        <v>0</v>
      </c>
      <c r="J9511" s="34">
        <v>2</v>
      </c>
      <c r="K9511" s="34">
        <v>1</v>
      </c>
      <c r="L9511" s="34">
        <v>4</v>
      </c>
      <c r="M9511" s="34">
        <v>3</v>
      </c>
      <c r="N9511" s="34">
        <v>2</v>
      </c>
      <c r="O9511" s="34">
        <v>0</v>
      </c>
      <c r="P9511" s="34">
        <v>1</v>
      </c>
      <c r="Q9511" s="34">
        <v>9</v>
      </c>
      <c r="R9511" s="34">
        <v>4</v>
      </c>
      <c r="S9511" s="34">
        <v>1</v>
      </c>
      <c r="T9511" s="34">
        <v>3</v>
      </c>
      <c r="U9511" s="34">
        <v>5</v>
      </c>
      <c r="V9511" s="34">
        <v>5</v>
      </c>
      <c r="W9511" s="34">
        <v>5</v>
      </c>
      <c r="X9511" s="34">
        <v>4</v>
      </c>
      <c r="Y9511" s="34">
        <v>3</v>
      </c>
      <c r="Z9511" s="34">
        <v>8</v>
      </c>
      <c r="AA9511" s="34">
        <v>9</v>
      </c>
      <c r="AB9511" s="34">
        <v>6</v>
      </c>
      <c r="AC9511" s="34">
        <v>6</v>
      </c>
    </row>
    <row r="9512" spans="1:29" x14ac:dyDescent="0.2">
      <c r="A9512" s="34" t="s">
        <v>70005</v>
      </c>
      <c r="B9512" s="34">
        <v>49</v>
      </c>
      <c r="C9512" s="34">
        <v>61</v>
      </c>
      <c r="D9512" s="34">
        <v>52</v>
      </c>
      <c r="E9512" s="34">
        <v>57</v>
      </c>
      <c r="F9512" s="34">
        <v>42</v>
      </c>
      <c r="G9512" s="34">
        <v>82</v>
      </c>
      <c r="H9512" s="34">
        <v>34</v>
      </c>
      <c r="I9512" s="34">
        <v>59</v>
      </c>
      <c r="J9512" s="34">
        <v>26</v>
      </c>
      <c r="K9512" s="34">
        <v>70</v>
      </c>
      <c r="L9512" s="34">
        <v>27</v>
      </c>
      <c r="M9512" s="34">
        <v>54</v>
      </c>
      <c r="N9512" s="34">
        <v>25</v>
      </c>
      <c r="O9512" s="34">
        <v>15</v>
      </c>
      <c r="P9512" s="34">
        <v>30</v>
      </c>
      <c r="Q9512" s="34">
        <v>66</v>
      </c>
      <c r="R9512" s="34">
        <v>45</v>
      </c>
      <c r="S9512" s="34">
        <v>73</v>
      </c>
      <c r="T9512" s="34">
        <v>25</v>
      </c>
      <c r="U9512" s="34">
        <v>39</v>
      </c>
      <c r="V9512" s="34">
        <v>52</v>
      </c>
      <c r="W9512" s="34">
        <v>76</v>
      </c>
      <c r="X9512" s="34">
        <v>56</v>
      </c>
      <c r="Y9512" s="34">
        <v>34</v>
      </c>
      <c r="Z9512" s="34">
        <v>56</v>
      </c>
      <c r="AA9512" s="34">
        <v>71</v>
      </c>
      <c r="AB9512" s="34">
        <v>21</v>
      </c>
      <c r="AC9512" s="34">
        <v>54</v>
      </c>
    </row>
    <row r="9513" spans="1:29" x14ac:dyDescent="0.2">
      <c r="A9513" s="34" t="s">
        <v>70006</v>
      </c>
      <c r="B9513" s="34">
        <v>74</v>
      </c>
      <c r="C9513" s="34">
        <v>40</v>
      </c>
      <c r="D9513" s="34">
        <v>71</v>
      </c>
      <c r="E9513" s="34">
        <v>58</v>
      </c>
      <c r="F9513" s="34">
        <v>78</v>
      </c>
      <c r="G9513" s="34">
        <v>44</v>
      </c>
      <c r="H9513" s="34">
        <v>69</v>
      </c>
      <c r="I9513" s="34">
        <v>52</v>
      </c>
      <c r="J9513" s="34">
        <v>67</v>
      </c>
      <c r="K9513" s="34">
        <v>50</v>
      </c>
      <c r="L9513" s="34">
        <v>57</v>
      </c>
      <c r="M9513" s="34">
        <v>44</v>
      </c>
      <c r="N9513" s="34">
        <v>63</v>
      </c>
      <c r="O9513" s="34">
        <v>42</v>
      </c>
      <c r="P9513" s="34">
        <v>60</v>
      </c>
      <c r="Q9513" s="34">
        <v>74</v>
      </c>
      <c r="R9513" s="34">
        <v>118</v>
      </c>
      <c r="S9513" s="34">
        <v>66</v>
      </c>
      <c r="T9513" s="34">
        <v>64</v>
      </c>
      <c r="U9513" s="34">
        <v>47</v>
      </c>
      <c r="V9513" s="34">
        <v>88</v>
      </c>
      <c r="W9513" s="34">
        <v>65</v>
      </c>
      <c r="X9513" s="34">
        <v>119</v>
      </c>
      <c r="Y9513" s="34">
        <v>58</v>
      </c>
      <c r="Z9513" s="34">
        <v>76</v>
      </c>
      <c r="AA9513" s="34">
        <v>59</v>
      </c>
      <c r="AB9513" s="34">
        <v>104</v>
      </c>
      <c r="AC9513" s="34">
        <v>74</v>
      </c>
    </row>
    <row r="9514" spans="1:29" x14ac:dyDescent="0.2">
      <c r="A9514" s="34" t="s">
        <v>70007</v>
      </c>
      <c r="B9514" s="34">
        <v>126</v>
      </c>
      <c r="C9514" s="34">
        <v>114</v>
      </c>
      <c r="D9514" s="34">
        <v>139</v>
      </c>
      <c r="E9514" s="34">
        <v>131</v>
      </c>
      <c r="F9514" s="34">
        <v>146</v>
      </c>
      <c r="G9514" s="34">
        <v>110</v>
      </c>
      <c r="H9514" s="34">
        <v>116</v>
      </c>
      <c r="I9514" s="34">
        <v>101</v>
      </c>
      <c r="J9514" s="34">
        <v>132</v>
      </c>
      <c r="K9514" s="34">
        <v>101</v>
      </c>
      <c r="L9514" s="34">
        <v>122</v>
      </c>
      <c r="M9514" s="34">
        <v>97</v>
      </c>
      <c r="N9514" s="34">
        <v>114</v>
      </c>
      <c r="O9514" s="34">
        <v>106</v>
      </c>
      <c r="P9514" s="34">
        <v>116</v>
      </c>
      <c r="Q9514" s="34">
        <v>168</v>
      </c>
      <c r="R9514" s="34">
        <v>151</v>
      </c>
      <c r="S9514" s="34">
        <v>144</v>
      </c>
      <c r="T9514" s="34">
        <v>138</v>
      </c>
      <c r="U9514" s="34">
        <v>127</v>
      </c>
      <c r="V9514" s="34">
        <v>154</v>
      </c>
      <c r="W9514" s="34">
        <v>174</v>
      </c>
      <c r="X9514" s="34">
        <v>186</v>
      </c>
      <c r="Y9514" s="34">
        <v>193</v>
      </c>
      <c r="Z9514" s="34">
        <v>89</v>
      </c>
      <c r="AA9514" s="34">
        <v>143</v>
      </c>
      <c r="AB9514" s="34">
        <v>141</v>
      </c>
      <c r="AC9514" s="34">
        <v>207</v>
      </c>
    </row>
    <row r="9515" spans="1:29" x14ac:dyDescent="0.2">
      <c r="A9515" s="34" t="s">
        <v>70008</v>
      </c>
      <c r="B9515" s="34">
        <v>37</v>
      </c>
      <c r="C9515" s="34">
        <v>30</v>
      </c>
      <c r="D9515" s="34">
        <v>43</v>
      </c>
      <c r="E9515" s="34">
        <v>55</v>
      </c>
      <c r="F9515" s="34">
        <v>44</v>
      </c>
      <c r="G9515" s="34">
        <v>26</v>
      </c>
      <c r="H9515" s="34">
        <v>31</v>
      </c>
      <c r="I9515" s="34">
        <v>24</v>
      </c>
      <c r="J9515" s="34">
        <v>29</v>
      </c>
      <c r="K9515" s="34">
        <v>61</v>
      </c>
      <c r="L9515" s="34">
        <v>12</v>
      </c>
      <c r="M9515" s="34">
        <v>25</v>
      </c>
      <c r="N9515" s="34">
        <v>22</v>
      </c>
      <c r="O9515" s="34">
        <v>21</v>
      </c>
      <c r="P9515" s="34">
        <v>25</v>
      </c>
      <c r="Q9515" s="34">
        <v>36</v>
      </c>
      <c r="R9515" s="34">
        <v>17</v>
      </c>
      <c r="S9515" s="34">
        <v>54</v>
      </c>
      <c r="T9515" s="34">
        <v>24</v>
      </c>
      <c r="U9515" s="34">
        <v>27</v>
      </c>
      <c r="V9515" s="34">
        <v>29</v>
      </c>
      <c r="W9515" s="34">
        <v>32</v>
      </c>
      <c r="X9515" s="34">
        <v>35</v>
      </c>
      <c r="Y9515" s="34">
        <v>21</v>
      </c>
      <c r="Z9515" s="34">
        <v>35</v>
      </c>
      <c r="AA9515" s="34">
        <v>36</v>
      </c>
      <c r="AB9515" s="34">
        <v>31</v>
      </c>
      <c r="AC9515" s="34">
        <v>47</v>
      </c>
    </row>
    <row r="9516" spans="1:29" x14ac:dyDescent="0.2">
      <c r="A9516" s="34" t="s">
        <v>70009</v>
      </c>
      <c r="B9516" s="34">
        <v>124</v>
      </c>
      <c r="C9516" s="34">
        <v>165</v>
      </c>
      <c r="D9516" s="34">
        <v>189</v>
      </c>
      <c r="E9516" s="34">
        <v>143</v>
      </c>
      <c r="F9516" s="34">
        <v>198</v>
      </c>
      <c r="G9516" s="34">
        <v>143</v>
      </c>
      <c r="H9516" s="34">
        <v>130</v>
      </c>
      <c r="I9516" s="34">
        <v>136</v>
      </c>
      <c r="J9516" s="34">
        <v>142</v>
      </c>
      <c r="K9516" s="34">
        <v>178</v>
      </c>
      <c r="L9516" s="34">
        <v>75</v>
      </c>
      <c r="M9516" s="34">
        <v>141</v>
      </c>
      <c r="N9516" s="34">
        <v>185</v>
      </c>
      <c r="O9516" s="34">
        <v>129</v>
      </c>
      <c r="P9516" s="34">
        <v>145</v>
      </c>
      <c r="Q9516" s="34">
        <v>174</v>
      </c>
      <c r="R9516" s="34">
        <v>173</v>
      </c>
      <c r="S9516" s="34">
        <v>229</v>
      </c>
      <c r="T9516" s="34">
        <v>124</v>
      </c>
      <c r="U9516" s="34">
        <v>122</v>
      </c>
      <c r="V9516" s="34">
        <v>160</v>
      </c>
      <c r="W9516" s="34">
        <v>111</v>
      </c>
      <c r="X9516" s="34">
        <v>231</v>
      </c>
      <c r="Y9516" s="34">
        <v>114</v>
      </c>
      <c r="Z9516" s="34">
        <v>195</v>
      </c>
      <c r="AA9516" s="34">
        <v>185</v>
      </c>
      <c r="AB9516" s="34">
        <v>148</v>
      </c>
      <c r="AC9516" s="34">
        <v>240</v>
      </c>
    </row>
    <row r="9517" spans="1:29" x14ac:dyDescent="0.2">
      <c r="A9517" s="34" t="s">
        <v>70010</v>
      </c>
      <c r="B9517" s="34">
        <v>70</v>
      </c>
      <c r="C9517" s="34">
        <v>30</v>
      </c>
      <c r="D9517" s="34">
        <v>37</v>
      </c>
      <c r="E9517" s="34">
        <v>46</v>
      </c>
      <c r="F9517" s="34">
        <v>46</v>
      </c>
      <c r="G9517" s="34">
        <v>46</v>
      </c>
      <c r="H9517" s="34">
        <v>71</v>
      </c>
      <c r="I9517" s="34">
        <v>48</v>
      </c>
      <c r="J9517" s="34">
        <v>74</v>
      </c>
      <c r="K9517" s="34">
        <v>51</v>
      </c>
      <c r="L9517" s="34">
        <v>60</v>
      </c>
      <c r="M9517" s="34">
        <v>51</v>
      </c>
      <c r="N9517" s="34">
        <v>37</v>
      </c>
      <c r="O9517" s="34">
        <v>59</v>
      </c>
      <c r="P9517" s="34">
        <v>76</v>
      </c>
      <c r="Q9517" s="34">
        <v>86</v>
      </c>
      <c r="R9517" s="34">
        <v>85</v>
      </c>
      <c r="S9517" s="34">
        <v>42</v>
      </c>
      <c r="T9517" s="34">
        <v>51</v>
      </c>
      <c r="U9517" s="34">
        <v>47</v>
      </c>
      <c r="V9517" s="34">
        <v>101</v>
      </c>
      <c r="W9517" s="34">
        <v>103</v>
      </c>
      <c r="X9517" s="34">
        <v>104</v>
      </c>
      <c r="Y9517" s="34">
        <v>71</v>
      </c>
      <c r="Z9517" s="34">
        <v>70</v>
      </c>
      <c r="AA9517" s="34">
        <v>65</v>
      </c>
      <c r="AB9517" s="34">
        <v>104</v>
      </c>
      <c r="AC9517" s="34">
        <v>84</v>
      </c>
    </row>
    <row r="9518" spans="1:29" x14ac:dyDescent="0.2">
      <c r="A9518" s="34" t="s">
        <v>70011</v>
      </c>
      <c r="B9518" s="34">
        <v>37</v>
      </c>
      <c r="C9518" s="34">
        <v>11</v>
      </c>
      <c r="D9518" s="34">
        <v>35</v>
      </c>
      <c r="E9518" s="34">
        <v>19</v>
      </c>
      <c r="F9518" s="34">
        <v>37</v>
      </c>
      <c r="G9518" s="34">
        <v>3</v>
      </c>
      <c r="H9518" s="34">
        <v>19</v>
      </c>
      <c r="I9518" s="34">
        <v>16</v>
      </c>
      <c r="J9518" s="34">
        <v>31</v>
      </c>
      <c r="K9518" s="34">
        <v>23</v>
      </c>
      <c r="L9518" s="34">
        <v>20</v>
      </c>
      <c r="M9518" s="34">
        <v>17</v>
      </c>
      <c r="N9518" s="34">
        <v>26</v>
      </c>
      <c r="O9518" s="34">
        <v>16</v>
      </c>
      <c r="P9518" s="34">
        <v>30</v>
      </c>
      <c r="Q9518" s="34">
        <v>38</v>
      </c>
      <c r="R9518" s="34">
        <v>42</v>
      </c>
      <c r="S9518" s="34">
        <v>14</v>
      </c>
      <c r="T9518" s="34">
        <v>24</v>
      </c>
      <c r="U9518" s="34">
        <v>21</v>
      </c>
      <c r="V9518" s="34">
        <v>38</v>
      </c>
      <c r="W9518" s="34">
        <v>11</v>
      </c>
      <c r="X9518" s="34">
        <v>33</v>
      </c>
      <c r="Y9518" s="34">
        <v>23</v>
      </c>
      <c r="Z9518" s="34">
        <v>19</v>
      </c>
      <c r="AA9518" s="34">
        <v>29</v>
      </c>
      <c r="AB9518" s="34">
        <v>36</v>
      </c>
      <c r="AC9518" s="34">
        <v>38</v>
      </c>
    </row>
    <row r="9519" spans="1:29" x14ac:dyDescent="0.2">
      <c r="A9519" s="34" t="s">
        <v>70012</v>
      </c>
      <c r="B9519" s="34">
        <v>37</v>
      </c>
      <c r="C9519" s="34">
        <v>24</v>
      </c>
      <c r="D9519" s="34">
        <v>21</v>
      </c>
      <c r="E9519" s="34">
        <v>38</v>
      </c>
      <c r="F9519" s="34">
        <v>30</v>
      </c>
      <c r="G9519" s="34">
        <v>14</v>
      </c>
      <c r="H9519" s="34">
        <v>25</v>
      </c>
      <c r="I9519" s="34">
        <v>24</v>
      </c>
      <c r="J9519" s="34">
        <v>29</v>
      </c>
      <c r="K9519" s="34">
        <v>31</v>
      </c>
      <c r="L9519" s="34">
        <v>32</v>
      </c>
      <c r="M9519" s="34">
        <v>24</v>
      </c>
      <c r="N9519" s="34">
        <v>30</v>
      </c>
      <c r="O9519" s="34">
        <v>24</v>
      </c>
      <c r="P9519" s="34">
        <v>25</v>
      </c>
      <c r="Q9519" s="34">
        <v>21</v>
      </c>
      <c r="R9519" s="34">
        <v>55</v>
      </c>
      <c r="S9519" s="34">
        <v>34</v>
      </c>
      <c r="T9519" s="34">
        <v>29</v>
      </c>
      <c r="U9519" s="34">
        <v>24</v>
      </c>
      <c r="V9519" s="34">
        <v>27</v>
      </c>
      <c r="W9519" s="34">
        <v>26</v>
      </c>
      <c r="X9519" s="34">
        <v>25</v>
      </c>
      <c r="Y9519" s="34">
        <v>34</v>
      </c>
      <c r="Z9519" s="34">
        <v>35</v>
      </c>
      <c r="AA9519" s="34">
        <v>26</v>
      </c>
      <c r="AB9519" s="34">
        <v>33</v>
      </c>
      <c r="AC9519" s="34">
        <v>29</v>
      </c>
    </row>
    <row r="9520" spans="1:29" x14ac:dyDescent="0.2">
      <c r="A9520" s="34" t="s">
        <v>70013</v>
      </c>
      <c r="B9520" s="34">
        <v>23</v>
      </c>
      <c r="C9520" s="34">
        <v>26</v>
      </c>
      <c r="D9520" s="34">
        <v>46</v>
      </c>
      <c r="E9520" s="34">
        <v>34</v>
      </c>
      <c r="F9520" s="34">
        <v>44</v>
      </c>
      <c r="G9520" s="34">
        <v>40</v>
      </c>
      <c r="H9520" s="34">
        <v>36</v>
      </c>
      <c r="I9520" s="34">
        <v>25</v>
      </c>
      <c r="J9520" s="34">
        <v>22</v>
      </c>
      <c r="K9520" s="34">
        <v>34</v>
      </c>
      <c r="L9520" s="34">
        <v>26</v>
      </c>
      <c r="M9520" s="34">
        <v>25</v>
      </c>
      <c r="N9520" s="34">
        <v>31</v>
      </c>
      <c r="O9520" s="34">
        <v>29</v>
      </c>
      <c r="P9520" s="34">
        <v>38</v>
      </c>
      <c r="Q9520" s="34">
        <v>45</v>
      </c>
      <c r="R9520" s="34">
        <v>45</v>
      </c>
      <c r="S9520" s="34">
        <v>30</v>
      </c>
      <c r="T9520" s="34">
        <v>28</v>
      </c>
      <c r="U9520" s="34">
        <v>19</v>
      </c>
      <c r="V9520" s="34">
        <v>21</v>
      </c>
      <c r="W9520" s="34">
        <v>39</v>
      </c>
      <c r="X9520" s="34">
        <v>38</v>
      </c>
      <c r="Y9520" s="34">
        <v>28</v>
      </c>
      <c r="Z9520" s="34">
        <v>44</v>
      </c>
      <c r="AA9520" s="34">
        <v>40</v>
      </c>
      <c r="AB9520" s="34">
        <v>46</v>
      </c>
      <c r="AC9520" s="34">
        <v>43</v>
      </c>
    </row>
    <row r="9521" spans="1:29" x14ac:dyDescent="0.2">
      <c r="A9521" s="34" t="s">
        <v>70014</v>
      </c>
      <c r="B9521" s="34">
        <v>72</v>
      </c>
      <c r="C9521" s="34">
        <v>52</v>
      </c>
      <c r="D9521" s="34">
        <v>88</v>
      </c>
      <c r="E9521" s="34">
        <v>82</v>
      </c>
      <c r="F9521" s="34">
        <v>64</v>
      </c>
      <c r="G9521" s="34">
        <v>44</v>
      </c>
      <c r="H9521" s="34">
        <v>51</v>
      </c>
      <c r="I9521" s="34">
        <v>67</v>
      </c>
      <c r="J9521" s="34">
        <v>72</v>
      </c>
      <c r="K9521" s="34">
        <v>92</v>
      </c>
      <c r="L9521" s="34">
        <v>47</v>
      </c>
      <c r="M9521" s="34">
        <v>71</v>
      </c>
      <c r="N9521" s="34">
        <v>69</v>
      </c>
      <c r="O9521" s="34">
        <v>55</v>
      </c>
      <c r="P9521" s="34">
        <v>57</v>
      </c>
      <c r="Q9521" s="34">
        <v>123</v>
      </c>
      <c r="R9521" s="34">
        <v>69</v>
      </c>
      <c r="S9521" s="34">
        <v>98</v>
      </c>
      <c r="T9521" s="34">
        <v>59</v>
      </c>
      <c r="U9521" s="34">
        <v>67</v>
      </c>
      <c r="V9521" s="34">
        <v>94</v>
      </c>
      <c r="W9521" s="34">
        <v>103</v>
      </c>
      <c r="X9521" s="34">
        <v>72</v>
      </c>
      <c r="Y9521" s="34">
        <v>72</v>
      </c>
      <c r="Z9521" s="34">
        <v>80</v>
      </c>
      <c r="AA9521" s="34">
        <v>67</v>
      </c>
      <c r="AB9521" s="34">
        <v>68</v>
      </c>
      <c r="AC9521" s="34">
        <v>111</v>
      </c>
    </row>
    <row r="9522" spans="1:29" x14ac:dyDescent="0.2">
      <c r="A9522" s="34" t="s">
        <v>70015</v>
      </c>
      <c r="B9522" s="34">
        <v>39</v>
      </c>
      <c r="C9522" s="34">
        <v>46</v>
      </c>
      <c r="D9522" s="34">
        <v>82</v>
      </c>
      <c r="E9522" s="34">
        <v>41</v>
      </c>
      <c r="F9522" s="34">
        <v>44</v>
      </c>
      <c r="G9522" s="34">
        <v>56</v>
      </c>
      <c r="H9522" s="34">
        <v>45</v>
      </c>
      <c r="I9522" s="34">
        <v>43</v>
      </c>
      <c r="J9522" s="34">
        <v>27</v>
      </c>
      <c r="K9522" s="34">
        <v>51</v>
      </c>
      <c r="L9522" s="34">
        <v>8</v>
      </c>
      <c r="M9522" s="34">
        <v>36</v>
      </c>
      <c r="N9522" s="34">
        <v>46</v>
      </c>
      <c r="O9522" s="34">
        <v>29</v>
      </c>
      <c r="P9522" s="34">
        <v>30</v>
      </c>
      <c r="Q9522" s="34">
        <v>39</v>
      </c>
      <c r="R9522" s="34">
        <v>23</v>
      </c>
      <c r="S9522" s="34">
        <v>58</v>
      </c>
      <c r="T9522" s="34">
        <v>23</v>
      </c>
      <c r="U9522" s="34">
        <v>24</v>
      </c>
      <c r="V9522" s="34">
        <v>37</v>
      </c>
      <c r="W9522" s="34">
        <v>34</v>
      </c>
      <c r="X9522" s="34">
        <v>52</v>
      </c>
      <c r="Y9522" s="34">
        <v>15</v>
      </c>
      <c r="Z9522" s="34">
        <v>62</v>
      </c>
      <c r="AA9522" s="34">
        <v>47</v>
      </c>
      <c r="AB9522" s="34">
        <v>16</v>
      </c>
      <c r="AC9522" s="34">
        <v>72</v>
      </c>
    </row>
    <row r="9523" spans="1:29" x14ac:dyDescent="0.2">
      <c r="A9523" s="34" t="s">
        <v>70016</v>
      </c>
      <c r="B9523" s="34">
        <v>18</v>
      </c>
      <c r="C9523" s="34">
        <v>19</v>
      </c>
      <c r="D9523" s="34">
        <v>22</v>
      </c>
      <c r="E9523" s="34">
        <v>9</v>
      </c>
      <c r="F9523" s="34">
        <v>21</v>
      </c>
      <c r="G9523" s="34">
        <v>33</v>
      </c>
      <c r="H9523" s="34">
        <v>12</v>
      </c>
      <c r="I9523" s="34">
        <v>12</v>
      </c>
      <c r="J9523" s="34">
        <v>8</v>
      </c>
      <c r="K9523" s="34">
        <v>31</v>
      </c>
      <c r="L9523" s="34">
        <v>9</v>
      </c>
      <c r="M9523" s="34">
        <v>19</v>
      </c>
      <c r="N9523" s="34">
        <v>17</v>
      </c>
      <c r="O9523" s="34">
        <v>15</v>
      </c>
      <c r="P9523" s="34">
        <v>18</v>
      </c>
      <c r="Q9523" s="34">
        <v>23</v>
      </c>
      <c r="R9523" s="34">
        <v>10</v>
      </c>
      <c r="S9523" s="34">
        <v>24</v>
      </c>
      <c r="T9523" s="34">
        <v>7</v>
      </c>
      <c r="U9523" s="34">
        <v>16</v>
      </c>
      <c r="V9523" s="34">
        <v>13</v>
      </c>
      <c r="W9523" s="34">
        <v>16</v>
      </c>
      <c r="X9523" s="34">
        <v>4</v>
      </c>
      <c r="Y9523" s="34">
        <v>9</v>
      </c>
      <c r="Z9523" s="34">
        <v>27</v>
      </c>
      <c r="AA9523" s="34">
        <v>17</v>
      </c>
      <c r="AB9523" s="34">
        <v>9</v>
      </c>
      <c r="AC9523" s="34">
        <v>30</v>
      </c>
    </row>
    <row r="9524" spans="1:29" x14ac:dyDescent="0.2">
      <c r="A9524" s="34" t="s">
        <v>70017</v>
      </c>
      <c r="B9524" s="34">
        <v>90</v>
      </c>
      <c r="C9524" s="34">
        <v>119</v>
      </c>
      <c r="D9524" s="34">
        <v>86</v>
      </c>
      <c r="E9524" s="34">
        <v>100</v>
      </c>
      <c r="F9524" s="34">
        <v>96</v>
      </c>
      <c r="G9524" s="34">
        <v>92</v>
      </c>
      <c r="H9524" s="34">
        <v>103</v>
      </c>
      <c r="I9524" s="34">
        <v>64</v>
      </c>
      <c r="J9524" s="34">
        <v>90</v>
      </c>
      <c r="K9524" s="34">
        <v>98</v>
      </c>
      <c r="L9524" s="34">
        <v>110</v>
      </c>
      <c r="M9524" s="34">
        <v>80</v>
      </c>
      <c r="N9524" s="34">
        <v>73</v>
      </c>
      <c r="O9524" s="34">
        <v>94</v>
      </c>
      <c r="P9524" s="34">
        <v>98</v>
      </c>
      <c r="Q9524" s="34">
        <v>150</v>
      </c>
      <c r="R9524" s="34">
        <v>91</v>
      </c>
      <c r="S9524" s="34">
        <v>113</v>
      </c>
      <c r="T9524" s="34">
        <v>131</v>
      </c>
      <c r="U9524" s="34">
        <v>110</v>
      </c>
      <c r="V9524" s="34">
        <v>94</v>
      </c>
      <c r="W9524" s="34">
        <v>154</v>
      </c>
      <c r="X9524" s="34">
        <v>105</v>
      </c>
      <c r="Y9524" s="34">
        <v>111</v>
      </c>
      <c r="Z9524" s="34">
        <v>79</v>
      </c>
      <c r="AA9524" s="34">
        <v>123</v>
      </c>
      <c r="AB9524" s="34">
        <v>172</v>
      </c>
      <c r="AC9524" s="34">
        <v>179</v>
      </c>
    </row>
    <row r="9525" spans="1:29" x14ac:dyDescent="0.2">
      <c r="A9525" s="34" t="s">
        <v>70018</v>
      </c>
      <c r="B9525" s="34">
        <v>134</v>
      </c>
      <c r="C9525" s="34">
        <v>122</v>
      </c>
      <c r="D9525" s="34">
        <v>259</v>
      </c>
      <c r="E9525" s="34">
        <v>165</v>
      </c>
      <c r="F9525" s="34">
        <v>204</v>
      </c>
      <c r="G9525" s="34">
        <v>166</v>
      </c>
      <c r="H9525" s="34">
        <v>150</v>
      </c>
      <c r="I9525" s="34">
        <v>111</v>
      </c>
      <c r="J9525" s="34">
        <v>148</v>
      </c>
      <c r="K9525" s="34">
        <v>159</v>
      </c>
      <c r="L9525" s="34">
        <v>103</v>
      </c>
      <c r="M9525" s="34">
        <v>123</v>
      </c>
      <c r="N9525" s="34">
        <v>171</v>
      </c>
      <c r="O9525" s="34">
        <v>135</v>
      </c>
      <c r="P9525" s="34">
        <v>141</v>
      </c>
      <c r="Q9525" s="34">
        <v>198</v>
      </c>
      <c r="R9525" s="34">
        <v>235</v>
      </c>
      <c r="S9525" s="34">
        <v>187</v>
      </c>
      <c r="T9525" s="34">
        <v>155</v>
      </c>
      <c r="U9525" s="34">
        <v>145</v>
      </c>
      <c r="V9525" s="34">
        <v>208</v>
      </c>
      <c r="W9525" s="34">
        <v>188</v>
      </c>
      <c r="X9525" s="34">
        <v>247</v>
      </c>
      <c r="Y9525" s="34">
        <v>131</v>
      </c>
      <c r="Z9525" s="34">
        <v>256</v>
      </c>
      <c r="AA9525" s="34">
        <v>207</v>
      </c>
      <c r="AB9525" s="34">
        <v>223</v>
      </c>
      <c r="AC9525" s="34">
        <v>261</v>
      </c>
    </row>
    <row r="9526" spans="1:29" x14ac:dyDescent="0.2">
      <c r="A9526" s="34" t="s">
        <v>70019</v>
      </c>
      <c r="B9526" s="34">
        <v>110</v>
      </c>
      <c r="C9526" s="34">
        <v>69</v>
      </c>
      <c r="D9526" s="34">
        <v>149</v>
      </c>
      <c r="E9526" s="34">
        <v>71</v>
      </c>
      <c r="F9526" s="34">
        <v>96</v>
      </c>
      <c r="G9526" s="34">
        <v>64</v>
      </c>
      <c r="H9526" s="34">
        <v>106</v>
      </c>
      <c r="I9526" s="34">
        <v>70</v>
      </c>
      <c r="J9526" s="34">
        <v>105</v>
      </c>
      <c r="K9526" s="34">
        <v>71</v>
      </c>
      <c r="L9526" s="34">
        <v>118</v>
      </c>
      <c r="M9526" s="34">
        <v>57</v>
      </c>
      <c r="N9526" s="34">
        <v>125</v>
      </c>
      <c r="O9526" s="34">
        <v>47</v>
      </c>
      <c r="P9526" s="34">
        <v>103</v>
      </c>
      <c r="Q9526" s="34">
        <v>100</v>
      </c>
      <c r="R9526" s="34">
        <v>135</v>
      </c>
      <c r="S9526" s="34">
        <v>74</v>
      </c>
      <c r="T9526" s="34">
        <v>198</v>
      </c>
      <c r="U9526" s="34">
        <v>55</v>
      </c>
      <c r="V9526" s="34">
        <v>113</v>
      </c>
      <c r="W9526" s="34">
        <v>94</v>
      </c>
      <c r="X9526" s="34">
        <v>118</v>
      </c>
      <c r="Y9526" s="34">
        <v>88</v>
      </c>
      <c r="Z9526" s="34">
        <v>121</v>
      </c>
      <c r="AA9526" s="34">
        <v>78</v>
      </c>
      <c r="AB9526" s="34">
        <v>153</v>
      </c>
      <c r="AC9526" s="34">
        <v>111</v>
      </c>
    </row>
    <row r="9527" spans="1:29" x14ac:dyDescent="0.2">
      <c r="A9527" s="34" t="s">
        <v>70020</v>
      </c>
      <c r="B9527" s="34">
        <v>17</v>
      </c>
      <c r="C9527" s="34">
        <v>24</v>
      </c>
      <c r="D9527" s="34">
        <v>39</v>
      </c>
      <c r="E9527" s="34">
        <v>32</v>
      </c>
      <c r="F9527" s="34">
        <v>27</v>
      </c>
      <c r="G9527" s="34">
        <v>40</v>
      </c>
      <c r="H9527" s="34">
        <v>31</v>
      </c>
      <c r="I9527" s="34">
        <v>21</v>
      </c>
      <c r="J9527" s="34">
        <v>37</v>
      </c>
      <c r="K9527" s="34">
        <v>35</v>
      </c>
      <c r="L9527" s="34">
        <v>20</v>
      </c>
      <c r="M9527" s="34">
        <v>30</v>
      </c>
      <c r="N9527" s="34">
        <v>27</v>
      </c>
      <c r="O9527" s="34">
        <v>26</v>
      </c>
      <c r="P9527" s="34">
        <v>24</v>
      </c>
      <c r="Q9527" s="34">
        <v>39</v>
      </c>
      <c r="R9527" s="34">
        <v>49</v>
      </c>
      <c r="S9527" s="34">
        <v>39</v>
      </c>
      <c r="T9527" s="34">
        <v>17</v>
      </c>
      <c r="U9527" s="34">
        <v>31</v>
      </c>
      <c r="V9527" s="34">
        <v>49</v>
      </c>
      <c r="W9527" s="34">
        <v>30</v>
      </c>
      <c r="X9527" s="34">
        <v>50</v>
      </c>
      <c r="Y9527" s="34">
        <v>17</v>
      </c>
      <c r="Z9527" s="34">
        <v>44</v>
      </c>
      <c r="AA9527" s="34">
        <v>37</v>
      </c>
      <c r="AB9527" s="34">
        <v>32</v>
      </c>
      <c r="AC9527" s="34">
        <v>32</v>
      </c>
    </row>
    <row r="9528" spans="1:29" x14ac:dyDescent="0.2">
      <c r="A9528" s="34" t="s">
        <v>70021</v>
      </c>
      <c r="B9528" s="34">
        <v>60</v>
      </c>
      <c r="C9528" s="34">
        <v>74</v>
      </c>
      <c r="D9528" s="34">
        <v>123</v>
      </c>
      <c r="E9528" s="34">
        <v>80</v>
      </c>
      <c r="F9528" s="34">
        <v>85</v>
      </c>
      <c r="G9528" s="34">
        <v>35</v>
      </c>
      <c r="H9528" s="34">
        <v>72</v>
      </c>
      <c r="I9528" s="34">
        <v>58</v>
      </c>
      <c r="J9528" s="34">
        <v>71</v>
      </c>
      <c r="K9528" s="34">
        <v>60</v>
      </c>
      <c r="L9528" s="34">
        <v>45</v>
      </c>
      <c r="M9528" s="34">
        <v>47</v>
      </c>
      <c r="N9528" s="34">
        <v>70</v>
      </c>
      <c r="O9528" s="34">
        <v>53</v>
      </c>
      <c r="P9528" s="34">
        <v>50</v>
      </c>
      <c r="Q9528" s="34">
        <v>69</v>
      </c>
      <c r="R9528" s="34">
        <v>97</v>
      </c>
      <c r="S9528" s="34">
        <v>82</v>
      </c>
      <c r="T9528" s="34">
        <v>64</v>
      </c>
      <c r="U9528" s="34">
        <v>62</v>
      </c>
      <c r="V9528" s="34">
        <v>55</v>
      </c>
      <c r="W9528" s="34">
        <v>80</v>
      </c>
      <c r="X9528" s="34">
        <v>98</v>
      </c>
      <c r="Y9528" s="34">
        <v>72</v>
      </c>
      <c r="Z9528" s="34">
        <v>85</v>
      </c>
      <c r="AA9528" s="34">
        <v>70</v>
      </c>
      <c r="AB9528" s="34">
        <v>103</v>
      </c>
      <c r="AC9528" s="34">
        <v>89</v>
      </c>
    </row>
    <row r="9529" spans="1:29" x14ac:dyDescent="0.2">
      <c r="A9529" s="34" t="s">
        <v>70022</v>
      </c>
      <c r="B9529" s="34">
        <v>29</v>
      </c>
      <c r="C9529" s="34">
        <v>20</v>
      </c>
      <c r="D9529" s="34">
        <v>47</v>
      </c>
      <c r="E9529" s="34">
        <v>32</v>
      </c>
      <c r="F9529" s="34">
        <v>51</v>
      </c>
      <c r="G9529" s="34">
        <v>19</v>
      </c>
      <c r="H9529" s="34">
        <v>30</v>
      </c>
      <c r="I9529" s="34">
        <v>24</v>
      </c>
      <c r="J9529" s="34">
        <v>37</v>
      </c>
      <c r="K9529" s="34">
        <v>41</v>
      </c>
      <c r="L9529" s="34">
        <v>28</v>
      </c>
      <c r="M9529" s="34">
        <v>38</v>
      </c>
      <c r="N9529" s="34">
        <v>42</v>
      </c>
      <c r="O9529" s="34">
        <v>22</v>
      </c>
      <c r="P9529" s="34">
        <v>47</v>
      </c>
      <c r="Q9529" s="34">
        <v>35</v>
      </c>
      <c r="R9529" s="34">
        <v>67</v>
      </c>
      <c r="S9529" s="34">
        <v>51</v>
      </c>
      <c r="T9529" s="34">
        <v>31</v>
      </c>
      <c r="U9529" s="34">
        <v>16</v>
      </c>
      <c r="V9529" s="34">
        <v>56</v>
      </c>
      <c r="W9529" s="34">
        <v>44</v>
      </c>
      <c r="X9529" s="34">
        <v>48</v>
      </c>
      <c r="Y9529" s="34">
        <v>34</v>
      </c>
      <c r="Z9529" s="34">
        <v>70</v>
      </c>
      <c r="AA9529" s="34">
        <v>48</v>
      </c>
      <c r="AB9529" s="34">
        <v>55</v>
      </c>
      <c r="AC9529" s="34">
        <v>71</v>
      </c>
    </row>
    <row r="9530" spans="1:29" x14ac:dyDescent="0.2">
      <c r="A9530" s="34" t="s">
        <v>70023</v>
      </c>
      <c r="B9530" s="34">
        <v>129</v>
      </c>
      <c r="C9530" s="34">
        <v>156</v>
      </c>
      <c r="D9530" s="34">
        <v>144</v>
      </c>
      <c r="E9530" s="34">
        <v>153</v>
      </c>
      <c r="F9530" s="34">
        <v>154</v>
      </c>
      <c r="G9530" s="34">
        <v>154</v>
      </c>
      <c r="H9530" s="34">
        <v>130</v>
      </c>
      <c r="I9530" s="34">
        <v>145</v>
      </c>
      <c r="J9530" s="34">
        <v>134</v>
      </c>
      <c r="K9530" s="34">
        <v>172</v>
      </c>
      <c r="L9530" s="34">
        <v>114</v>
      </c>
      <c r="M9530" s="34">
        <v>153</v>
      </c>
      <c r="N9530" s="34">
        <v>133</v>
      </c>
      <c r="O9530" s="34">
        <v>142</v>
      </c>
      <c r="P9530" s="34">
        <v>151</v>
      </c>
      <c r="Q9530" s="34">
        <v>184</v>
      </c>
      <c r="R9530" s="34">
        <v>190</v>
      </c>
      <c r="S9530" s="34">
        <v>176</v>
      </c>
      <c r="T9530" s="34">
        <v>159</v>
      </c>
      <c r="U9530" s="34">
        <v>138</v>
      </c>
      <c r="V9530" s="34">
        <v>211</v>
      </c>
      <c r="W9530" s="34">
        <v>185</v>
      </c>
      <c r="X9530" s="34">
        <v>176</v>
      </c>
      <c r="Y9530" s="34">
        <v>171</v>
      </c>
      <c r="Z9530" s="34">
        <v>183</v>
      </c>
      <c r="AA9530" s="34">
        <v>233</v>
      </c>
      <c r="AB9530" s="34">
        <v>190</v>
      </c>
      <c r="AC9530" s="34">
        <v>234</v>
      </c>
    </row>
    <row r="9531" spans="1:29" x14ac:dyDescent="0.2">
      <c r="A9531" s="34" t="s">
        <v>70024</v>
      </c>
      <c r="B9531" s="34">
        <v>54</v>
      </c>
      <c r="C9531" s="34">
        <v>70</v>
      </c>
      <c r="D9531" s="34">
        <v>81</v>
      </c>
      <c r="E9531" s="34">
        <v>80</v>
      </c>
      <c r="F9531" s="34">
        <v>63</v>
      </c>
      <c r="G9531" s="34">
        <v>77</v>
      </c>
      <c r="H9531" s="34">
        <v>77</v>
      </c>
      <c r="I9531" s="34">
        <v>66</v>
      </c>
      <c r="J9531" s="34">
        <v>53</v>
      </c>
      <c r="K9531" s="34">
        <v>83</v>
      </c>
      <c r="L9531" s="34">
        <v>32</v>
      </c>
      <c r="M9531" s="34">
        <v>61</v>
      </c>
      <c r="N9531" s="34">
        <v>45</v>
      </c>
      <c r="O9531" s="34">
        <v>63</v>
      </c>
      <c r="P9531" s="34">
        <v>40</v>
      </c>
      <c r="Q9531" s="34">
        <v>75</v>
      </c>
      <c r="R9531" s="34">
        <v>57</v>
      </c>
      <c r="S9531" s="34">
        <v>78</v>
      </c>
      <c r="T9531" s="34">
        <v>35</v>
      </c>
      <c r="U9531" s="34">
        <v>56</v>
      </c>
      <c r="V9531" s="34">
        <v>70</v>
      </c>
      <c r="W9531" s="34">
        <v>87</v>
      </c>
      <c r="X9531" s="34">
        <v>55</v>
      </c>
      <c r="Y9531" s="34">
        <v>50</v>
      </c>
      <c r="Z9531" s="34">
        <v>81</v>
      </c>
      <c r="AA9531" s="34">
        <v>78</v>
      </c>
      <c r="AB9531" s="34">
        <v>53</v>
      </c>
      <c r="AC9531" s="34">
        <v>157</v>
      </c>
    </row>
    <row r="9532" spans="1:29" x14ac:dyDescent="0.2">
      <c r="A9532" s="34" t="s">
        <v>70025</v>
      </c>
      <c r="B9532" s="34">
        <v>37</v>
      </c>
      <c r="C9532" s="34">
        <v>32</v>
      </c>
      <c r="D9532" s="34">
        <v>61</v>
      </c>
      <c r="E9532" s="34">
        <v>39</v>
      </c>
      <c r="F9532" s="34">
        <v>44</v>
      </c>
      <c r="G9532" s="34">
        <v>78</v>
      </c>
      <c r="H9532" s="34">
        <v>75</v>
      </c>
      <c r="I9532" s="34">
        <v>35</v>
      </c>
      <c r="J9532" s="34">
        <v>71</v>
      </c>
      <c r="K9532" s="34">
        <v>49</v>
      </c>
      <c r="L9532" s="34">
        <v>39</v>
      </c>
      <c r="M9532" s="34">
        <v>40</v>
      </c>
      <c r="N9532" s="34">
        <v>62</v>
      </c>
      <c r="O9532" s="34">
        <v>48</v>
      </c>
      <c r="P9532" s="34">
        <v>50</v>
      </c>
      <c r="Q9532" s="34">
        <v>59</v>
      </c>
      <c r="R9532" s="34">
        <v>73</v>
      </c>
      <c r="S9532" s="34">
        <v>39</v>
      </c>
      <c r="T9532" s="34">
        <v>48</v>
      </c>
      <c r="U9532" s="34">
        <v>45</v>
      </c>
      <c r="V9532" s="34">
        <v>83</v>
      </c>
      <c r="W9532" s="34">
        <v>49</v>
      </c>
      <c r="X9532" s="34">
        <v>88</v>
      </c>
      <c r="Y9532" s="34">
        <v>45</v>
      </c>
      <c r="Z9532" s="34">
        <v>75</v>
      </c>
      <c r="AA9532" s="34">
        <v>48</v>
      </c>
      <c r="AB9532" s="34">
        <v>63</v>
      </c>
      <c r="AC9532" s="34">
        <v>64</v>
      </c>
    </row>
    <row r="9533" spans="1:29" x14ac:dyDescent="0.2">
      <c r="A9533" s="34" t="s">
        <v>70026</v>
      </c>
      <c r="B9533" s="34">
        <v>18</v>
      </c>
      <c r="C9533" s="34">
        <v>4</v>
      </c>
      <c r="D9533" s="34">
        <v>9</v>
      </c>
      <c r="E9533" s="34">
        <v>8</v>
      </c>
      <c r="F9533" s="34">
        <v>16</v>
      </c>
      <c r="G9533" s="34">
        <v>0</v>
      </c>
      <c r="H9533" s="34">
        <v>3</v>
      </c>
      <c r="I9533" s="34">
        <v>3</v>
      </c>
      <c r="J9533" s="34">
        <v>13</v>
      </c>
      <c r="K9533" s="34">
        <v>7</v>
      </c>
      <c r="L9533" s="34">
        <v>10</v>
      </c>
      <c r="M9533" s="34">
        <v>13</v>
      </c>
      <c r="N9533" s="34">
        <v>5</v>
      </c>
      <c r="O9533" s="34">
        <v>0</v>
      </c>
      <c r="P9533" s="34">
        <v>10</v>
      </c>
      <c r="Q9533" s="34">
        <v>10</v>
      </c>
      <c r="R9533" s="34">
        <v>2</v>
      </c>
      <c r="S9533" s="34">
        <v>9</v>
      </c>
      <c r="T9533" s="34">
        <v>5</v>
      </c>
      <c r="U9533" s="34">
        <v>6</v>
      </c>
      <c r="V9533" s="34">
        <v>18</v>
      </c>
      <c r="W9533" s="34">
        <v>5</v>
      </c>
      <c r="X9533" s="34">
        <v>8</v>
      </c>
      <c r="Y9533" s="34">
        <v>0</v>
      </c>
      <c r="Z9533" s="34">
        <v>7</v>
      </c>
      <c r="AA9533" s="34">
        <v>8</v>
      </c>
      <c r="AB9533" s="34">
        <v>5</v>
      </c>
      <c r="AC9533" s="34">
        <v>8</v>
      </c>
    </row>
    <row r="9534" spans="1:29" x14ac:dyDescent="0.2">
      <c r="A9534" s="34" t="s">
        <v>70027</v>
      </c>
      <c r="B9534" s="34">
        <v>36</v>
      </c>
      <c r="C9534" s="34">
        <v>37</v>
      </c>
      <c r="D9534" s="34">
        <v>84</v>
      </c>
      <c r="E9534" s="34">
        <v>52</v>
      </c>
      <c r="F9534" s="34">
        <v>50</v>
      </c>
      <c r="G9534" s="34">
        <v>47</v>
      </c>
      <c r="H9534" s="34">
        <v>44</v>
      </c>
      <c r="I9534" s="34">
        <v>34</v>
      </c>
      <c r="J9534" s="34">
        <v>36</v>
      </c>
      <c r="K9534" s="34">
        <v>76</v>
      </c>
      <c r="L9534" s="34">
        <v>21</v>
      </c>
      <c r="M9534" s="34">
        <v>51</v>
      </c>
      <c r="N9534" s="34">
        <v>31</v>
      </c>
      <c r="O9534" s="34">
        <v>34</v>
      </c>
      <c r="P9534" s="34">
        <v>27</v>
      </c>
      <c r="Q9534" s="34">
        <v>58</v>
      </c>
      <c r="R9534" s="34">
        <v>53</v>
      </c>
      <c r="S9534" s="34">
        <v>72</v>
      </c>
      <c r="T9534" s="34">
        <v>25</v>
      </c>
      <c r="U9534" s="34">
        <v>48</v>
      </c>
      <c r="V9534" s="34">
        <v>47</v>
      </c>
      <c r="W9534" s="34">
        <v>43</v>
      </c>
      <c r="X9534" s="34">
        <v>75</v>
      </c>
      <c r="Y9534" s="34">
        <v>31</v>
      </c>
      <c r="Z9534" s="34">
        <v>71</v>
      </c>
      <c r="AA9534" s="34">
        <v>57</v>
      </c>
      <c r="AB9534" s="34">
        <v>37</v>
      </c>
      <c r="AC9534" s="34">
        <v>94</v>
      </c>
    </row>
    <row r="9535" spans="1:29" x14ac:dyDescent="0.2">
      <c r="A9535" s="34" t="s">
        <v>70028</v>
      </c>
      <c r="B9535" s="34">
        <v>35</v>
      </c>
      <c r="C9535" s="34">
        <v>44</v>
      </c>
      <c r="D9535" s="34">
        <v>50</v>
      </c>
      <c r="E9535" s="34">
        <v>38</v>
      </c>
      <c r="F9535" s="34">
        <v>63</v>
      </c>
      <c r="G9535" s="34">
        <v>34</v>
      </c>
      <c r="H9535" s="34">
        <v>44</v>
      </c>
      <c r="I9535" s="34">
        <v>39</v>
      </c>
      <c r="J9535" s="34">
        <v>47</v>
      </c>
      <c r="K9535" s="34">
        <v>52</v>
      </c>
      <c r="L9535" s="34">
        <v>30</v>
      </c>
      <c r="M9535" s="34">
        <v>40</v>
      </c>
      <c r="N9535" s="34">
        <v>56</v>
      </c>
      <c r="O9535" s="34">
        <v>22</v>
      </c>
      <c r="P9535" s="34">
        <v>53</v>
      </c>
      <c r="Q9535" s="34">
        <v>39</v>
      </c>
      <c r="R9535" s="34">
        <v>71</v>
      </c>
      <c r="S9535" s="34">
        <v>48</v>
      </c>
      <c r="T9535" s="34">
        <v>60</v>
      </c>
      <c r="U9535" s="34">
        <v>46</v>
      </c>
      <c r="V9535" s="34">
        <v>69</v>
      </c>
      <c r="W9535" s="34">
        <v>51</v>
      </c>
      <c r="X9535" s="34">
        <v>77</v>
      </c>
      <c r="Y9535" s="34">
        <v>41</v>
      </c>
      <c r="Z9535" s="34">
        <v>61</v>
      </c>
      <c r="AA9535" s="34">
        <v>46</v>
      </c>
      <c r="AB9535" s="34">
        <v>78</v>
      </c>
      <c r="AC9535" s="34">
        <v>52</v>
      </c>
    </row>
    <row r="9536" spans="1:29" x14ac:dyDescent="0.2">
      <c r="A9536" s="34" t="s">
        <v>70029</v>
      </c>
      <c r="B9536" s="34">
        <v>16</v>
      </c>
      <c r="C9536" s="34">
        <v>30</v>
      </c>
      <c r="D9536" s="34">
        <v>35</v>
      </c>
      <c r="E9536" s="34">
        <v>38</v>
      </c>
      <c r="F9536" s="34">
        <v>42</v>
      </c>
      <c r="G9536" s="34">
        <v>30</v>
      </c>
      <c r="H9536" s="34">
        <v>41</v>
      </c>
      <c r="I9536" s="34">
        <v>13</v>
      </c>
      <c r="J9536" s="34">
        <v>33</v>
      </c>
      <c r="K9536" s="34">
        <v>41</v>
      </c>
      <c r="L9536" s="34">
        <v>19</v>
      </c>
      <c r="M9536" s="34">
        <v>16</v>
      </c>
      <c r="N9536" s="34">
        <v>34</v>
      </c>
      <c r="O9536" s="34">
        <v>17</v>
      </c>
      <c r="P9536" s="34">
        <v>39</v>
      </c>
      <c r="Q9536" s="34">
        <v>30</v>
      </c>
      <c r="R9536" s="34">
        <v>36</v>
      </c>
      <c r="S9536" s="34">
        <v>44</v>
      </c>
      <c r="T9536" s="34">
        <v>19</v>
      </c>
      <c r="U9536" s="34">
        <v>31</v>
      </c>
      <c r="V9536" s="34">
        <v>41</v>
      </c>
      <c r="W9536" s="34">
        <v>21</v>
      </c>
      <c r="X9536" s="34">
        <v>17</v>
      </c>
      <c r="Y9536" s="34">
        <v>29</v>
      </c>
      <c r="Z9536" s="34">
        <v>36</v>
      </c>
      <c r="AA9536" s="34">
        <v>20</v>
      </c>
      <c r="AB9536" s="34">
        <v>27</v>
      </c>
      <c r="AC9536" s="34">
        <v>43</v>
      </c>
    </row>
    <row r="9537" spans="1:29" x14ac:dyDescent="0.2">
      <c r="A9537" s="34" t="s">
        <v>70030</v>
      </c>
      <c r="B9537" s="34">
        <v>26</v>
      </c>
      <c r="C9537" s="34">
        <v>43</v>
      </c>
      <c r="D9537" s="34">
        <v>53</v>
      </c>
      <c r="E9537" s="34">
        <v>46</v>
      </c>
      <c r="F9537" s="34">
        <v>45</v>
      </c>
      <c r="G9537" s="34">
        <v>28</v>
      </c>
      <c r="H9537" s="34">
        <v>43</v>
      </c>
      <c r="I9537" s="34">
        <v>40</v>
      </c>
      <c r="J9537" s="34">
        <v>60</v>
      </c>
      <c r="K9537" s="34">
        <v>65</v>
      </c>
      <c r="L9537" s="34">
        <v>28</v>
      </c>
      <c r="M9537" s="34">
        <v>39</v>
      </c>
      <c r="N9537" s="34">
        <v>52</v>
      </c>
      <c r="O9537" s="34">
        <v>59</v>
      </c>
      <c r="P9537" s="34">
        <v>42</v>
      </c>
      <c r="Q9537" s="34">
        <v>71</v>
      </c>
      <c r="R9537" s="34">
        <v>51</v>
      </c>
      <c r="S9537" s="34">
        <v>72</v>
      </c>
      <c r="T9537" s="34">
        <v>58</v>
      </c>
      <c r="U9537" s="34">
        <v>37</v>
      </c>
      <c r="V9537" s="34">
        <v>87</v>
      </c>
      <c r="W9537" s="34">
        <v>61</v>
      </c>
      <c r="X9537" s="34">
        <v>66</v>
      </c>
      <c r="Y9537" s="34">
        <v>45</v>
      </c>
      <c r="Z9537" s="34">
        <v>53</v>
      </c>
      <c r="AA9537" s="34">
        <v>49</v>
      </c>
      <c r="AB9537" s="34">
        <v>67</v>
      </c>
      <c r="AC9537" s="34">
        <v>55</v>
      </c>
    </row>
    <row r="9538" spans="1:29" x14ac:dyDescent="0.2">
      <c r="A9538" s="34" t="s">
        <v>70031</v>
      </c>
      <c r="B9538" s="34">
        <v>22</v>
      </c>
      <c r="C9538" s="34">
        <v>34</v>
      </c>
      <c r="D9538" s="34">
        <v>46</v>
      </c>
      <c r="E9538" s="34">
        <v>43</v>
      </c>
      <c r="F9538" s="34">
        <v>35</v>
      </c>
      <c r="G9538" s="34">
        <v>56</v>
      </c>
      <c r="H9538" s="34">
        <v>48</v>
      </c>
      <c r="I9538" s="34">
        <v>26</v>
      </c>
      <c r="J9538" s="34">
        <v>14</v>
      </c>
      <c r="K9538" s="34">
        <v>42</v>
      </c>
      <c r="L9538" s="34">
        <v>5</v>
      </c>
      <c r="M9538" s="34">
        <v>23</v>
      </c>
      <c r="N9538" s="34">
        <v>20</v>
      </c>
      <c r="O9538" s="34">
        <v>20</v>
      </c>
      <c r="P9538" s="34">
        <v>16</v>
      </c>
      <c r="Q9538" s="34">
        <v>26</v>
      </c>
      <c r="R9538" s="34">
        <v>20</v>
      </c>
      <c r="S9538" s="34">
        <v>49</v>
      </c>
      <c r="T9538" s="34">
        <v>9</v>
      </c>
      <c r="U9538" s="34">
        <v>20</v>
      </c>
      <c r="V9538" s="34">
        <v>31</v>
      </c>
      <c r="W9538" s="34">
        <v>20</v>
      </c>
      <c r="X9538" s="34">
        <v>45</v>
      </c>
      <c r="Y9538" s="34">
        <v>22</v>
      </c>
      <c r="Z9538" s="34">
        <v>53</v>
      </c>
      <c r="AA9538" s="34">
        <v>38</v>
      </c>
      <c r="AB9538" s="34">
        <v>16</v>
      </c>
      <c r="AC9538" s="34">
        <v>47</v>
      </c>
    </row>
    <row r="9539" spans="1:29" x14ac:dyDescent="0.2">
      <c r="A9539" s="34" t="s">
        <v>70032</v>
      </c>
      <c r="B9539" s="34">
        <v>29</v>
      </c>
      <c r="C9539" s="34">
        <v>35</v>
      </c>
      <c r="D9539" s="34">
        <v>59</v>
      </c>
      <c r="E9539" s="34">
        <v>45</v>
      </c>
      <c r="F9539" s="34">
        <v>55</v>
      </c>
      <c r="G9539" s="34">
        <v>49</v>
      </c>
      <c r="H9539" s="34">
        <v>44</v>
      </c>
      <c r="I9539" s="34">
        <v>36</v>
      </c>
      <c r="J9539" s="34">
        <v>64</v>
      </c>
      <c r="K9539" s="34">
        <v>56</v>
      </c>
      <c r="L9539" s="34">
        <v>28</v>
      </c>
      <c r="M9539" s="34">
        <v>22</v>
      </c>
      <c r="N9539" s="34">
        <v>28</v>
      </c>
      <c r="O9539" s="34">
        <v>45</v>
      </c>
      <c r="P9539" s="34">
        <v>40</v>
      </c>
      <c r="Q9539" s="34">
        <v>73</v>
      </c>
      <c r="R9539" s="34">
        <v>55</v>
      </c>
      <c r="S9539" s="34">
        <v>51</v>
      </c>
      <c r="T9539" s="34">
        <v>46</v>
      </c>
      <c r="U9539" s="34">
        <v>40</v>
      </c>
      <c r="V9539" s="34">
        <v>71</v>
      </c>
      <c r="W9539" s="34">
        <v>46</v>
      </c>
      <c r="X9539" s="34">
        <v>62</v>
      </c>
      <c r="Y9539" s="34">
        <v>38</v>
      </c>
      <c r="Z9539" s="34">
        <v>84</v>
      </c>
      <c r="AA9539" s="34">
        <v>37</v>
      </c>
      <c r="AB9539" s="34">
        <v>55</v>
      </c>
      <c r="AC9539" s="34">
        <v>62</v>
      </c>
    </row>
    <row r="9540" spans="1:29" x14ac:dyDescent="0.2">
      <c r="A9540" s="34" t="s">
        <v>70033</v>
      </c>
      <c r="B9540" s="34">
        <v>8</v>
      </c>
      <c r="C9540" s="34">
        <v>4</v>
      </c>
      <c r="D9540" s="34">
        <v>6</v>
      </c>
      <c r="E9540" s="34">
        <v>1</v>
      </c>
      <c r="F9540" s="34">
        <v>11</v>
      </c>
      <c r="G9540" s="34">
        <v>0</v>
      </c>
      <c r="H9540" s="34">
        <v>1</v>
      </c>
      <c r="I9540" s="34">
        <v>10</v>
      </c>
      <c r="J9540" s="34">
        <v>5</v>
      </c>
      <c r="K9540" s="34">
        <v>10</v>
      </c>
      <c r="L9540" s="34">
        <v>3</v>
      </c>
      <c r="M9540" s="34">
        <v>3</v>
      </c>
      <c r="N9540" s="34">
        <v>4</v>
      </c>
      <c r="O9540" s="34">
        <v>6</v>
      </c>
      <c r="P9540" s="34">
        <v>6</v>
      </c>
      <c r="Q9540" s="34">
        <v>5</v>
      </c>
      <c r="R9540" s="34">
        <v>3</v>
      </c>
      <c r="S9540" s="34">
        <v>9</v>
      </c>
      <c r="T9540" s="34">
        <v>0</v>
      </c>
      <c r="U9540" s="34">
        <v>4</v>
      </c>
      <c r="V9540" s="34">
        <v>10</v>
      </c>
      <c r="W9540" s="34">
        <v>5</v>
      </c>
      <c r="X9540" s="34">
        <v>5</v>
      </c>
      <c r="Y9540" s="34">
        <v>3</v>
      </c>
      <c r="Z9540" s="34">
        <v>2</v>
      </c>
      <c r="AA9540" s="34">
        <v>6</v>
      </c>
      <c r="AB9540" s="34">
        <v>2</v>
      </c>
      <c r="AC9540" s="34">
        <v>7</v>
      </c>
    </row>
    <row r="9541" spans="1:29" x14ac:dyDescent="0.2">
      <c r="A9541" s="34" t="s">
        <v>70034</v>
      </c>
      <c r="B9541" s="34">
        <v>39</v>
      </c>
      <c r="C9541" s="34">
        <v>53</v>
      </c>
      <c r="D9541" s="34">
        <v>41</v>
      </c>
      <c r="E9541" s="34">
        <v>58</v>
      </c>
      <c r="F9541" s="34">
        <v>48</v>
      </c>
      <c r="G9541" s="34">
        <v>54</v>
      </c>
      <c r="H9541" s="34">
        <v>34</v>
      </c>
      <c r="I9541" s="34">
        <v>55</v>
      </c>
      <c r="J9541" s="34">
        <v>41</v>
      </c>
      <c r="K9541" s="34">
        <v>48</v>
      </c>
      <c r="L9541" s="34">
        <v>33</v>
      </c>
      <c r="M9541" s="34">
        <v>37</v>
      </c>
      <c r="N9541" s="34">
        <v>41</v>
      </c>
      <c r="O9541" s="34">
        <v>22</v>
      </c>
      <c r="P9541" s="34">
        <v>34</v>
      </c>
      <c r="Q9541" s="34">
        <v>63</v>
      </c>
      <c r="R9541" s="34">
        <v>59</v>
      </c>
      <c r="S9541" s="34">
        <v>55</v>
      </c>
      <c r="T9541" s="34">
        <v>36</v>
      </c>
      <c r="U9541" s="34">
        <v>46</v>
      </c>
      <c r="V9541" s="34">
        <v>54</v>
      </c>
      <c r="W9541" s="34">
        <v>48</v>
      </c>
      <c r="X9541" s="34">
        <v>58</v>
      </c>
      <c r="Y9541" s="34">
        <v>35</v>
      </c>
      <c r="Z9541" s="34">
        <v>51</v>
      </c>
      <c r="AA9541" s="34">
        <v>34</v>
      </c>
      <c r="AB9541" s="34">
        <v>37</v>
      </c>
      <c r="AC9541" s="34">
        <v>64</v>
      </c>
    </row>
    <row r="9542" spans="1:29" x14ac:dyDescent="0.2">
      <c r="A9542" s="34" t="s">
        <v>70035</v>
      </c>
      <c r="B9542" s="34">
        <v>50</v>
      </c>
      <c r="C9542" s="34">
        <v>20</v>
      </c>
      <c r="D9542" s="34">
        <v>64</v>
      </c>
      <c r="E9542" s="34">
        <v>51</v>
      </c>
      <c r="F9542" s="34">
        <v>60</v>
      </c>
      <c r="G9542" s="34">
        <v>35</v>
      </c>
      <c r="H9542" s="34">
        <v>51</v>
      </c>
      <c r="I9542" s="34">
        <v>41</v>
      </c>
      <c r="J9542" s="34">
        <v>38</v>
      </c>
      <c r="K9542" s="34">
        <v>53</v>
      </c>
      <c r="L9542" s="34">
        <v>40</v>
      </c>
      <c r="M9542" s="34">
        <v>36</v>
      </c>
      <c r="N9542" s="34">
        <v>49</v>
      </c>
      <c r="O9542" s="34">
        <v>41</v>
      </c>
      <c r="P9542" s="34">
        <v>47</v>
      </c>
      <c r="Q9542" s="34">
        <v>52</v>
      </c>
      <c r="R9542" s="34">
        <v>71</v>
      </c>
      <c r="S9542" s="34">
        <v>45</v>
      </c>
      <c r="T9542" s="34">
        <v>59</v>
      </c>
      <c r="U9542" s="34">
        <v>36</v>
      </c>
      <c r="V9542" s="34">
        <v>55</v>
      </c>
      <c r="W9542" s="34">
        <v>46</v>
      </c>
      <c r="X9542" s="34">
        <v>55</v>
      </c>
      <c r="Y9542" s="34">
        <v>48</v>
      </c>
      <c r="Z9542" s="34">
        <v>64</v>
      </c>
      <c r="AA9542" s="34">
        <v>60</v>
      </c>
      <c r="AB9542" s="34">
        <v>69</v>
      </c>
      <c r="AC9542" s="34">
        <v>95</v>
      </c>
    </row>
    <row r="9543" spans="1:29" x14ac:dyDescent="0.2">
      <c r="A9543" s="34" t="s">
        <v>70036</v>
      </c>
      <c r="B9543" s="34">
        <v>60</v>
      </c>
      <c r="C9543" s="34">
        <v>117</v>
      </c>
      <c r="D9543" s="34">
        <v>75</v>
      </c>
      <c r="E9543" s="34">
        <v>133</v>
      </c>
      <c r="F9543" s="34">
        <v>101</v>
      </c>
      <c r="G9543" s="34">
        <v>114</v>
      </c>
      <c r="H9543" s="34">
        <v>73</v>
      </c>
      <c r="I9543" s="34">
        <v>97</v>
      </c>
      <c r="J9543" s="34">
        <v>89</v>
      </c>
      <c r="K9543" s="34">
        <v>132</v>
      </c>
      <c r="L9543" s="34">
        <v>85</v>
      </c>
      <c r="M9543" s="34">
        <v>83</v>
      </c>
      <c r="N9543" s="34">
        <v>65</v>
      </c>
      <c r="O9543" s="34">
        <v>79</v>
      </c>
      <c r="P9543" s="34">
        <v>69</v>
      </c>
      <c r="Q9543" s="34">
        <v>169</v>
      </c>
      <c r="R9543" s="34">
        <v>117</v>
      </c>
      <c r="S9543" s="34">
        <v>108</v>
      </c>
      <c r="T9543" s="34">
        <v>95</v>
      </c>
      <c r="U9543" s="34">
        <v>119</v>
      </c>
      <c r="V9543" s="34">
        <v>105</v>
      </c>
      <c r="W9543" s="34">
        <v>143</v>
      </c>
      <c r="X9543" s="34">
        <v>113</v>
      </c>
      <c r="Y9543" s="34">
        <v>166</v>
      </c>
      <c r="Z9543" s="34">
        <v>107</v>
      </c>
      <c r="AA9543" s="34">
        <v>119</v>
      </c>
      <c r="AB9543" s="34">
        <v>83</v>
      </c>
      <c r="AC9543" s="34">
        <v>166</v>
      </c>
    </row>
    <row r="9544" spans="1:29" x14ac:dyDescent="0.2">
      <c r="A9544" s="34" t="s">
        <v>70037</v>
      </c>
      <c r="B9544" s="34">
        <v>23</v>
      </c>
      <c r="C9544" s="34">
        <v>23</v>
      </c>
      <c r="D9544" s="34">
        <v>42</v>
      </c>
      <c r="E9544" s="34">
        <v>11</v>
      </c>
      <c r="F9544" s="34">
        <v>31</v>
      </c>
      <c r="G9544" s="34">
        <v>31</v>
      </c>
      <c r="H9544" s="34">
        <v>18</v>
      </c>
      <c r="I9544" s="34">
        <v>2</v>
      </c>
      <c r="J9544" s="34">
        <v>38</v>
      </c>
      <c r="K9544" s="34">
        <v>11</v>
      </c>
      <c r="L9544" s="34">
        <v>21</v>
      </c>
      <c r="M9544" s="34">
        <v>15</v>
      </c>
      <c r="N9544" s="34">
        <v>28</v>
      </c>
      <c r="O9544" s="34">
        <v>19</v>
      </c>
      <c r="P9544" s="34">
        <v>15</v>
      </c>
      <c r="Q9544" s="34">
        <v>23</v>
      </c>
      <c r="R9544" s="34">
        <v>33</v>
      </c>
      <c r="S9544" s="34">
        <v>15</v>
      </c>
      <c r="T9544" s="34">
        <v>37</v>
      </c>
      <c r="U9544" s="34">
        <v>13</v>
      </c>
      <c r="V9544" s="34">
        <v>37</v>
      </c>
      <c r="W9544" s="34">
        <v>17</v>
      </c>
      <c r="X9544" s="34">
        <v>52</v>
      </c>
      <c r="Y9544" s="34">
        <v>20</v>
      </c>
      <c r="Z9544" s="34">
        <v>33</v>
      </c>
      <c r="AA9544" s="34">
        <v>10</v>
      </c>
      <c r="AB9544" s="34">
        <v>20</v>
      </c>
      <c r="AC9544" s="34">
        <v>24</v>
      </c>
    </row>
    <row r="9545" spans="1:29" x14ac:dyDescent="0.2">
      <c r="A9545" s="34" t="s">
        <v>70038</v>
      </c>
      <c r="B9545" s="34">
        <v>39</v>
      </c>
      <c r="C9545" s="34">
        <v>28</v>
      </c>
      <c r="D9545" s="34">
        <v>31</v>
      </c>
      <c r="E9545" s="34">
        <v>38</v>
      </c>
      <c r="F9545" s="34">
        <v>25</v>
      </c>
      <c r="G9545" s="34">
        <v>22</v>
      </c>
      <c r="H9545" s="34">
        <v>22</v>
      </c>
      <c r="I9545" s="34">
        <v>33</v>
      </c>
      <c r="J9545" s="34">
        <v>17</v>
      </c>
      <c r="K9545" s="34">
        <v>27</v>
      </c>
      <c r="L9545" s="34">
        <v>9</v>
      </c>
      <c r="M9545" s="34">
        <v>32</v>
      </c>
      <c r="N9545" s="34">
        <v>17</v>
      </c>
      <c r="O9545" s="34">
        <v>15</v>
      </c>
      <c r="P9545" s="34">
        <v>8</v>
      </c>
      <c r="Q9545" s="34">
        <v>27</v>
      </c>
      <c r="R9545" s="34">
        <v>27</v>
      </c>
      <c r="S9545" s="34">
        <v>40</v>
      </c>
      <c r="T9545" s="34">
        <v>14</v>
      </c>
      <c r="U9545" s="34">
        <v>22</v>
      </c>
      <c r="V9545" s="34">
        <v>16</v>
      </c>
      <c r="W9545" s="34">
        <v>22</v>
      </c>
      <c r="X9545" s="34">
        <v>29</v>
      </c>
      <c r="Y9545" s="34">
        <v>8</v>
      </c>
      <c r="Z9545" s="34">
        <v>27</v>
      </c>
      <c r="AA9545" s="34">
        <v>32</v>
      </c>
      <c r="AB9545" s="34">
        <v>8</v>
      </c>
      <c r="AC9545" s="34">
        <v>35</v>
      </c>
    </row>
    <row r="9546" spans="1:29" x14ac:dyDescent="0.2">
      <c r="A9546" s="34" t="s">
        <v>70039</v>
      </c>
      <c r="B9546" s="34">
        <v>13</v>
      </c>
      <c r="C9546" s="34">
        <v>9</v>
      </c>
      <c r="D9546" s="34">
        <v>5</v>
      </c>
      <c r="E9546" s="34">
        <v>6</v>
      </c>
      <c r="F9546" s="34">
        <v>17</v>
      </c>
      <c r="G9546" s="34">
        <v>10</v>
      </c>
      <c r="H9546" s="34">
        <v>11</v>
      </c>
      <c r="I9546" s="34">
        <v>5</v>
      </c>
      <c r="J9546" s="34">
        <v>4</v>
      </c>
      <c r="K9546" s="34">
        <v>8</v>
      </c>
      <c r="L9546" s="34">
        <v>5</v>
      </c>
      <c r="M9546" s="34">
        <v>13</v>
      </c>
      <c r="N9546" s="34">
        <v>11</v>
      </c>
      <c r="O9546" s="34">
        <v>19</v>
      </c>
      <c r="P9546" s="34">
        <v>2</v>
      </c>
      <c r="Q9546" s="34">
        <v>7</v>
      </c>
      <c r="R9546" s="34">
        <v>8</v>
      </c>
      <c r="S9546" s="34">
        <v>24</v>
      </c>
      <c r="T9546" s="34">
        <v>1</v>
      </c>
      <c r="U9546" s="34">
        <v>6</v>
      </c>
      <c r="V9546" s="34">
        <v>9</v>
      </c>
      <c r="W9546" s="34">
        <v>12</v>
      </c>
      <c r="X9546" s="34">
        <v>8</v>
      </c>
      <c r="Y9546" s="34">
        <v>9</v>
      </c>
      <c r="Z9546" s="34">
        <v>7</v>
      </c>
      <c r="AA9546" s="34">
        <v>7</v>
      </c>
      <c r="AB9546" s="34">
        <v>2</v>
      </c>
      <c r="AC9546" s="34">
        <v>7</v>
      </c>
    </row>
    <row r="9547" spans="1:29" x14ac:dyDescent="0.2">
      <c r="A9547" s="34" t="s">
        <v>70040</v>
      </c>
      <c r="B9547" s="34">
        <v>9</v>
      </c>
      <c r="C9547" s="34">
        <v>19</v>
      </c>
      <c r="D9547" s="34">
        <v>19</v>
      </c>
      <c r="E9547" s="34">
        <v>19</v>
      </c>
      <c r="F9547" s="34">
        <v>8</v>
      </c>
      <c r="G9547" s="34">
        <v>10</v>
      </c>
      <c r="H9547" s="34">
        <v>19</v>
      </c>
      <c r="I9547" s="34">
        <v>16</v>
      </c>
      <c r="J9547" s="34">
        <v>13</v>
      </c>
      <c r="K9547" s="34">
        <v>33</v>
      </c>
      <c r="L9547" s="34">
        <v>2</v>
      </c>
      <c r="M9547" s="34">
        <v>14</v>
      </c>
      <c r="N9547" s="34">
        <v>10</v>
      </c>
      <c r="O9547" s="34">
        <v>4</v>
      </c>
      <c r="P9547" s="34">
        <v>6</v>
      </c>
      <c r="Q9547" s="34">
        <v>21</v>
      </c>
      <c r="R9547" s="34">
        <v>19</v>
      </c>
      <c r="S9547" s="34">
        <v>25</v>
      </c>
      <c r="T9547" s="34">
        <v>11</v>
      </c>
      <c r="U9547" s="34">
        <v>8</v>
      </c>
      <c r="V9547" s="34">
        <v>17</v>
      </c>
      <c r="W9547" s="34">
        <v>23</v>
      </c>
      <c r="X9547" s="34">
        <v>8</v>
      </c>
      <c r="Y9547" s="34">
        <v>17</v>
      </c>
      <c r="Z9547" s="34">
        <v>12</v>
      </c>
      <c r="AA9547" s="34">
        <v>9</v>
      </c>
      <c r="AB9547" s="34">
        <v>18</v>
      </c>
      <c r="AC9547" s="34">
        <v>32</v>
      </c>
    </row>
    <row r="9548" spans="1:29" x14ac:dyDescent="0.2">
      <c r="A9548" s="34" t="s">
        <v>70041</v>
      </c>
      <c r="B9548" s="34">
        <v>66</v>
      </c>
      <c r="C9548" s="34">
        <v>46</v>
      </c>
      <c r="D9548" s="34">
        <v>103</v>
      </c>
      <c r="E9548" s="34">
        <v>71</v>
      </c>
      <c r="F9548" s="34">
        <v>95</v>
      </c>
      <c r="G9548" s="34">
        <v>69</v>
      </c>
      <c r="H9548" s="34">
        <v>89</v>
      </c>
      <c r="I9548" s="34">
        <v>84</v>
      </c>
      <c r="J9548" s="34">
        <v>68</v>
      </c>
      <c r="K9548" s="34">
        <v>72</v>
      </c>
      <c r="L9548" s="34">
        <v>71</v>
      </c>
      <c r="M9548" s="34">
        <v>60</v>
      </c>
      <c r="N9548" s="34">
        <v>62</v>
      </c>
      <c r="O9548" s="34">
        <v>73</v>
      </c>
      <c r="P9548" s="34">
        <v>78</v>
      </c>
      <c r="Q9548" s="34">
        <v>73</v>
      </c>
      <c r="R9548" s="34">
        <v>101</v>
      </c>
      <c r="S9548" s="34">
        <v>78</v>
      </c>
      <c r="T9548" s="34">
        <v>64</v>
      </c>
      <c r="U9548" s="34">
        <v>59</v>
      </c>
      <c r="V9548" s="34">
        <v>57</v>
      </c>
      <c r="W9548" s="34">
        <v>103</v>
      </c>
      <c r="X9548" s="34">
        <v>86</v>
      </c>
      <c r="Y9548" s="34">
        <v>73</v>
      </c>
      <c r="Z9548" s="34">
        <v>77</v>
      </c>
      <c r="AA9548" s="34">
        <v>85</v>
      </c>
      <c r="AB9548" s="34">
        <v>97</v>
      </c>
      <c r="AC9548" s="34">
        <v>100</v>
      </c>
    </row>
    <row r="9549" spans="1:29" x14ac:dyDescent="0.2">
      <c r="A9549" s="34" t="s">
        <v>70042</v>
      </c>
      <c r="B9549" s="34">
        <v>35</v>
      </c>
      <c r="C9549" s="34">
        <v>61</v>
      </c>
      <c r="D9549" s="34">
        <v>59</v>
      </c>
      <c r="E9549" s="34">
        <v>80</v>
      </c>
      <c r="F9549" s="34">
        <v>45</v>
      </c>
      <c r="G9549" s="34">
        <v>33</v>
      </c>
      <c r="H9549" s="34">
        <v>35</v>
      </c>
      <c r="I9549" s="34">
        <v>69</v>
      </c>
      <c r="J9549" s="34">
        <v>37</v>
      </c>
      <c r="K9549" s="34">
        <v>56</v>
      </c>
      <c r="L9549" s="34">
        <v>37</v>
      </c>
      <c r="M9549" s="34">
        <v>53</v>
      </c>
      <c r="N9549" s="34">
        <v>61</v>
      </c>
      <c r="O9549" s="34">
        <v>63</v>
      </c>
      <c r="P9549" s="34">
        <v>39</v>
      </c>
      <c r="Q9549" s="34">
        <v>82</v>
      </c>
      <c r="R9549" s="34">
        <v>78</v>
      </c>
      <c r="S9549" s="34">
        <v>75</v>
      </c>
      <c r="T9549" s="34">
        <v>68</v>
      </c>
      <c r="U9549" s="34">
        <v>64</v>
      </c>
      <c r="V9549" s="34">
        <v>56</v>
      </c>
      <c r="W9549" s="34">
        <v>99</v>
      </c>
      <c r="X9549" s="34">
        <v>50</v>
      </c>
      <c r="Y9549" s="34">
        <v>68</v>
      </c>
      <c r="Z9549" s="34">
        <v>67</v>
      </c>
      <c r="AA9549" s="34">
        <v>70</v>
      </c>
      <c r="AB9549" s="34">
        <v>47</v>
      </c>
      <c r="AC9549" s="34">
        <v>88</v>
      </c>
    </row>
    <row r="9550" spans="1:29" x14ac:dyDescent="0.2">
      <c r="A9550" s="34" t="s">
        <v>70043</v>
      </c>
      <c r="B9550" s="34">
        <v>16</v>
      </c>
      <c r="C9550" s="34">
        <v>33</v>
      </c>
      <c r="D9550" s="34">
        <v>39</v>
      </c>
      <c r="E9550" s="34">
        <v>43</v>
      </c>
      <c r="F9550" s="34">
        <v>18</v>
      </c>
      <c r="G9550" s="34">
        <v>49</v>
      </c>
      <c r="H9550" s="34">
        <v>19</v>
      </c>
      <c r="I9550" s="34">
        <v>31</v>
      </c>
      <c r="J9550" s="34">
        <v>19</v>
      </c>
      <c r="K9550" s="34">
        <v>45</v>
      </c>
      <c r="L9550" s="34">
        <v>14</v>
      </c>
      <c r="M9550" s="34">
        <v>32</v>
      </c>
      <c r="N9550" s="34">
        <v>14</v>
      </c>
      <c r="O9550" s="34">
        <v>39</v>
      </c>
      <c r="P9550" s="34">
        <v>22</v>
      </c>
      <c r="Q9550" s="34">
        <v>63</v>
      </c>
      <c r="R9550" s="34">
        <v>12</v>
      </c>
      <c r="S9550" s="34">
        <v>41</v>
      </c>
      <c r="T9550" s="34">
        <v>14</v>
      </c>
      <c r="U9550" s="34">
        <v>54</v>
      </c>
      <c r="V9550" s="34">
        <v>24</v>
      </c>
      <c r="W9550" s="34">
        <v>49</v>
      </c>
      <c r="X9550" s="34">
        <v>33</v>
      </c>
      <c r="Y9550" s="34">
        <v>42</v>
      </c>
      <c r="Z9550" s="34">
        <v>38</v>
      </c>
      <c r="AA9550" s="34">
        <v>58</v>
      </c>
      <c r="AB9550" s="34">
        <v>11</v>
      </c>
      <c r="AC9550" s="34">
        <v>60</v>
      </c>
    </row>
    <row r="9551" spans="1:29" x14ac:dyDescent="0.2">
      <c r="A9551" s="34" t="s">
        <v>70044</v>
      </c>
      <c r="B9551" s="34">
        <v>49</v>
      </c>
      <c r="C9551" s="34">
        <v>29</v>
      </c>
      <c r="D9551" s="34">
        <v>37</v>
      </c>
      <c r="E9551" s="34">
        <v>32</v>
      </c>
      <c r="F9551" s="34">
        <v>29</v>
      </c>
      <c r="G9551" s="34">
        <v>25</v>
      </c>
      <c r="H9551" s="34">
        <v>35</v>
      </c>
      <c r="I9551" s="34">
        <v>30</v>
      </c>
      <c r="J9551" s="34">
        <v>31</v>
      </c>
      <c r="K9551" s="34">
        <v>48</v>
      </c>
      <c r="L9551" s="34">
        <v>22</v>
      </c>
      <c r="M9551" s="34">
        <v>37</v>
      </c>
      <c r="N9551" s="34">
        <v>29</v>
      </c>
      <c r="O9551" s="34">
        <v>38</v>
      </c>
      <c r="P9551" s="34">
        <v>40</v>
      </c>
      <c r="Q9551" s="34">
        <v>37</v>
      </c>
      <c r="R9551" s="34">
        <v>41</v>
      </c>
      <c r="S9551" s="34">
        <v>60</v>
      </c>
      <c r="T9551" s="34">
        <v>21</v>
      </c>
      <c r="U9551" s="34">
        <v>50</v>
      </c>
      <c r="V9551" s="34">
        <v>40</v>
      </c>
      <c r="W9551" s="34">
        <v>55</v>
      </c>
      <c r="X9551" s="34">
        <v>37</v>
      </c>
      <c r="Y9551" s="34">
        <v>36</v>
      </c>
      <c r="Z9551" s="34">
        <v>51</v>
      </c>
      <c r="AA9551" s="34">
        <v>42</v>
      </c>
      <c r="AB9551" s="34">
        <v>34</v>
      </c>
      <c r="AC9551" s="34">
        <v>51</v>
      </c>
    </row>
    <row r="9552" spans="1:29" x14ac:dyDescent="0.2">
      <c r="A9552" s="34" t="s">
        <v>70045</v>
      </c>
      <c r="B9552" s="34">
        <v>58</v>
      </c>
      <c r="C9552" s="34">
        <v>80</v>
      </c>
      <c r="D9552" s="34">
        <v>90</v>
      </c>
      <c r="E9552" s="34">
        <v>76</v>
      </c>
      <c r="F9552" s="34">
        <v>100</v>
      </c>
      <c r="G9552" s="34">
        <v>117</v>
      </c>
      <c r="H9552" s="34">
        <v>61</v>
      </c>
      <c r="I9552" s="34">
        <v>99</v>
      </c>
      <c r="J9552" s="34">
        <v>80</v>
      </c>
      <c r="K9552" s="34">
        <v>95</v>
      </c>
      <c r="L9552" s="34">
        <v>75</v>
      </c>
      <c r="M9552" s="34">
        <v>80</v>
      </c>
      <c r="N9552" s="34">
        <v>77</v>
      </c>
      <c r="O9552" s="34">
        <v>75</v>
      </c>
      <c r="P9552" s="34">
        <v>72</v>
      </c>
      <c r="Q9552" s="34">
        <v>107</v>
      </c>
      <c r="R9552" s="34">
        <v>117</v>
      </c>
      <c r="S9552" s="34">
        <v>100</v>
      </c>
      <c r="T9552" s="34">
        <v>83</v>
      </c>
      <c r="U9552" s="34">
        <v>87</v>
      </c>
      <c r="V9552" s="34">
        <v>88</v>
      </c>
      <c r="W9552" s="34">
        <v>98</v>
      </c>
      <c r="X9552" s="34">
        <v>98</v>
      </c>
      <c r="Y9552" s="34">
        <v>123</v>
      </c>
      <c r="Z9552" s="34">
        <v>79</v>
      </c>
      <c r="AA9552" s="34">
        <v>97</v>
      </c>
      <c r="AB9552" s="34">
        <v>87</v>
      </c>
      <c r="AC9552" s="34">
        <v>134</v>
      </c>
    </row>
    <row r="9553" spans="1:29" x14ac:dyDescent="0.2">
      <c r="A9553" s="34" t="s">
        <v>70046</v>
      </c>
      <c r="B9553" s="34">
        <v>38</v>
      </c>
      <c r="C9553" s="34">
        <v>55</v>
      </c>
      <c r="D9553" s="34">
        <v>48</v>
      </c>
      <c r="E9553" s="34">
        <v>36</v>
      </c>
      <c r="F9553" s="34">
        <v>40</v>
      </c>
      <c r="G9553" s="34">
        <v>61</v>
      </c>
      <c r="H9553" s="34">
        <v>31</v>
      </c>
      <c r="I9553" s="34">
        <v>64</v>
      </c>
      <c r="J9553" s="34">
        <v>24</v>
      </c>
      <c r="K9553" s="34">
        <v>49</v>
      </c>
      <c r="L9553" s="34">
        <v>18</v>
      </c>
      <c r="M9553" s="34">
        <v>46</v>
      </c>
      <c r="N9553" s="34">
        <v>27</v>
      </c>
      <c r="O9553" s="34">
        <v>76</v>
      </c>
      <c r="P9553" s="34">
        <v>41</v>
      </c>
      <c r="Q9553" s="34">
        <v>91</v>
      </c>
      <c r="R9553" s="34">
        <v>29</v>
      </c>
      <c r="S9553" s="34">
        <v>70</v>
      </c>
      <c r="T9553" s="34">
        <v>34</v>
      </c>
      <c r="U9553" s="34">
        <v>49</v>
      </c>
      <c r="V9553" s="34">
        <v>33</v>
      </c>
      <c r="W9553" s="34">
        <v>62</v>
      </c>
      <c r="X9553" s="34">
        <v>40</v>
      </c>
      <c r="Y9553" s="34">
        <v>67</v>
      </c>
      <c r="Z9553" s="34">
        <v>51</v>
      </c>
      <c r="AA9553" s="34">
        <v>43</v>
      </c>
      <c r="AB9553" s="34">
        <v>27</v>
      </c>
      <c r="AC9553" s="34">
        <v>91</v>
      </c>
    </row>
    <row r="9554" spans="1:29" x14ac:dyDescent="0.2">
      <c r="A9554" s="34" t="s">
        <v>70047</v>
      </c>
      <c r="B9554" s="34">
        <v>30</v>
      </c>
      <c r="C9554" s="34">
        <v>38</v>
      </c>
      <c r="D9554" s="34">
        <v>24</v>
      </c>
      <c r="E9554" s="34">
        <v>50</v>
      </c>
      <c r="F9554" s="34">
        <v>28</v>
      </c>
      <c r="G9554" s="34">
        <v>45</v>
      </c>
      <c r="H9554" s="34">
        <v>12</v>
      </c>
      <c r="I9554" s="34">
        <v>32</v>
      </c>
      <c r="J9554" s="34">
        <v>31</v>
      </c>
      <c r="K9554" s="34">
        <v>28</v>
      </c>
      <c r="L9554" s="34">
        <v>29</v>
      </c>
      <c r="M9554" s="34">
        <v>27</v>
      </c>
      <c r="N9554" s="34">
        <v>24</v>
      </c>
      <c r="O9554" s="34">
        <v>40</v>
      </c>
      <c r="P9554" s="34">
        <v>29</v>
      </c>
      <c r="Q9554" s="34">
        <v>51</v>
      </c>
      <c r="R9554" s="34">
        <v>28</v>
      </c>
      <c r="S9554" s="34">
        <v>38</v>
      </c>
      <c r="T9554" s="34">
        <v>12</v>
      </c>
      <c r="U9554" s="34">
        <v>49</v>
      </c>
      <c r="V9554" s="34">
        <v>28</v>
      </c>
      <c r="W9554" s="34">
        <v>48</v>
      </c>
      <c r="X9554" s="34">
        <v>37</v>
      </c>
      <c r="Y9554" s="34">
        <v>38</v>
      </c>
      <c r="Z9554" s="34">
        <v>35</v>
      </c>
      <c r="AA9554" s="34">
        <v>33</v>
      </c>
      <c r="AB9554" s="34">
        <v>33</v>
      </c>
      <c r="AC9554" s="34">
        <v>34</v>
      </c>
    </row>
    <row r="9555" spans="1:29" x14ac:dyDescent="0.2">
      <c r="A9555" s="34" t="s">
        <v>70048</v>
      </c>
      <c r="B9555" s="34">
        <v>55</v>
      </c>
      <c r="C9555" s="34">
        <v>70</v>
      </c>
      <c r="D9555" s="34">
        <v>60</v>
      </c>
      <c r="E9555" s="34">
        <v>84</v>
      </c>
      <c r="F9555" s="34">
        <v>75</v>
      </c>
      <c r="G9555" s="34">
        <v>39</v>
      </c>
      <c r="H9555" s="34">
        <v>79</v>
      </c>
      <c r="I9555" s="34">
        <v>59</v>
      </c>
      <c r="J9555" s="34">
        <v>79</v>
      </c>
      <c r="K9555" s="34">
        <v>73</v>
      </c>
      <c r="L9555" s="34">
        <v>50</v>
      </c>
      <c r="M9555" s="34">
        <v>53</v>
      </c>
      <c r="N9555" s="34">
        <v>64</v>
      </c>
      <c r="O9555" s="34">
        <v>60</v>
      </c>
      <c r="P9555" s="34">
        <v>73</v>
      </c>
      <c r="Q9555" s="34">
        <v>64</v>
      </c>
      <c r="R9555" s="34">
        <v>96</v>
      </c>
      <c r="S9555" s="34">
        <v>78</v>
      </c>
      <c r="T9555" s="34">
        <v>63</v>
      </c>
      <c r="U9555" s="34">
        <v>58</v>
      </c>
      <c r="V9555" s="34">
        <v>94</v>
      </c>
      <c r="W9555" s="34">
        <v>72</v>
      </c>
      <c r="X9555" s="34">
        <v>108</v>
      </c>
      <c r="Y9555" s="34">
        <v>86</v>
      </c>
      <c r="Z9555" s="34">
        <v>80</v>
      </c>
      <c r="AA9555" s="34">
        <v>95</v>
      </c>
      <c r="AB9555" s="34">
        <v>77</v>
      </c>
      <c r="AC9555" s="34">
        <v>115</v>
      </c>
    </row>
    <row r="9556" spans="1:29" x14ac:dyDescent="0.2">
      <c r="A9556" s="34" t="s">
        <v>70049</v>
      </c>
      <c r="B9556" s="34">
        <v>70</v>
      </c>
      <c r="C9556" s="34">
        <v>124</v>
      </c>
      <c r="D9556" s="34">
        <v>142</v>
      </c>
      <c r="E9556" s="34">
        <v>128</v>
      </c>
      <c r="F9556" s="34">
        <v>120</v>
      </c>
      <c r="G9556" s="34">
        <v>146</v>
      </c>
      <c r="H9556" s="34">
        <v>125</v>
      </c>
      <c r="I9556" s="34">
        <v>117</v>
      </c>
      <c r="J9556" s="34">
        <v>125</v>
      </c>
      <c r="K9556" s="34">
        <v>85</v>
      </c>
      <c r="L9556" s="34">
        <v>76</v>
      </c>
      <c r="M9556" s="34">
        <v>126</v>
      </c>
      <c r="N9556" s="34">
        <v>108</v>
      </c>
      <c r="O9556" s="34">
        <v>85</v>
      </c>
      <c r="P9556" s="34">
        <v>101</v>
      </c>
      <c r="Q9556" s="34">
        <v>146</v>
      </c>
      <c r="R9556" s="34">
        <v>148</v>
      </c>
      <c r="S9556" s="34">
        <v>156</v>
      </c>
      <c r="T9556" s="34">
        <v>113</v>
      </c>
      <c r="U9556" s="34">
        <v>88</v>
      </c>
      <c r="V9556" s="34">
        <v>138</v>
      </c>
      <c r="W9556" s="34">
        <v>142</v>
      </c>
      <c r="X9556" s="34">
        <v>160</v>
      </c>
      <c r="Y9556" s="34">
        <v>84</v>
      </c>
      <c r="Z9556" s="34">
        <v>104</v>
      </c>
      <c r="AA9556" s="34">
        <v>158</v>
      </c>
      <c r="AB9556" s="34">
        <v>170</v>
      </c>
      <c r="AC9556" s="34">
        <v>181</v>
      </c>
    </row>
    <row r="9557" spans="1:29" x14ac:dyDescent="0.2">
      <c r="A9557" s="34" t="s">
        <v>70050</v>
      </c>
      <c r="B9557" s="34">
        <v>49</v>
      </c>
      <c r="C9557" s="34">
        <v>37</v>
      </c>
      <c r="D9557" s="34">
        <v>59</v>
      </c>
      <c r="E9557" s="34">
        <v>62</v>
      </c>
      <c r="F9557" s="34">
        <v>52</v>
      </c>
      <c r="G9557" s="34">
        <v>61</v>
      </c>
      <c r="H9557" s="34">
        <v>71</v>
      </c>
      <c r="I9557" s="34">
        <v>41</v>
      </c>
      <c r="J9557" s="34">
        <v>59</v>
      </c>
      <c r="K9557" s="34">
        <v>58</v>
      </c>
      <c r="L9557" s="34">
        <v>53</v>
      </c>
      <c r="M9557" s="34">
        <v>72</v>
      </c>
      <c r="N9557" s="34">
        <v>59</v>
      </c>
      <c r="O9557" s="34">
        <v>51</v>
      </c>
      <c r="P9557" s="34">
        <v>69</v>
      </c>
      <c r="Q9557" s="34">
        <v>75</v>
      </c>
      <c r="R9557" s="34">
        <v>103</v>
      </c>
      <c r="S9557" s="34">
        <v>92</v>
      </c>
      <c r="T9557" s="34">
        <v>86</v>
      </c>
      <c r="U9557" s="34">
        <v>85</v>
      </c>
      <c r="V9557" s="34">
        <v>73</v>
      </c>
      <c r="W9557" s="34">
        <v>100</v>
      </c>
      <c r="X9557" s="34">
        <v>84</v>
      </c>
      <c r="Y9557" s="34">
        <v>87</v>
      </c>
      <c r="Z9557" s="34">
        <v>73</v>
      </c>
      <c r="AA9557" s="34">
        <v>85</v>
      </c>
      <c r="AB9557" s="34">
        <v>85</v>
      </c>
      <c r="AC9557" s="34">
        <v>93</v>
      </c>
    </row>
    <row r="9558" spans="1:29" x14ac:dyDescent="0.2">
      <c r="A9558" s="34" t="s">
        <v>70051</v>
      </c>
      <c r="B9558" s="34">
        <v>8</v>
      </c>
      <c r="C9558" s="34">
        <v>25</v>
      </c>
      <c r="D9558" s="34">
        <v>22</v>
      </c>
      <c r="E9558" s="34">
        <v>45</v>
      </c>
      <c r="F9558" s="34">
        <v>20</v>
      </c>
      <c r="G9558" s="34">
        <v>13</v>
      </c>
      <c r="H9558" s="34">
        <v>28</v>
      </c>
      <c r="I9558" s="34">
        <v>18</v>
      </c>
      <c r="J9558" s="34">
        <v>22</v>
      </c>
      <c r="K9558" s="34">
        <v>10</v>
      </c>
      <c r="L9558" s="34">
        <v>23</v>
      </c>
      <c r="M9558" s="34">
        <v>16</v>
      </c>
      <c r="N9558" s="34">
        <v>25</v>
      </c>
      <c r="O9558" s="34">
        <v>33</v>
      </c>
      <c r="P9558" s="34">
        <v>19</v>
      </c>
      <c r="Q9558" s="34">
        <v>44</v>
      </c>
      <c r="R9558" s="34">
        <v>38</v>
      </c>
      <c r="S9558" s="34">
        <v>25</v>
      </c>
      <c r="T9558" s="34">
        <v>17</v>
      </c>
      <c r="U9558" s="34">
        <v>23</v>
      </c>
      <c r="V9558" s="34">
        <v>25</v>
      </c>
      <c r="W9558" s="34">
        <v>6</v>
      </c>
      <c r="X9558" s="34">
        <v>13</v>
      </c>
      <c r="Y9558" s="34">
        <v>22</v>
      </c>
      <c r="Z9558" s="34">
        <v>26</v>
      </c>
      <c r="AA9558" s="34">
        <v>34</v>
      </c>
      <c r="AB9558" s="34">
        <v>18</v>
      </c>
      <c r="AC9558" s="34">
        <v>33</v>
      </c>
    </row>
    <row r="9559" spans="1:29" x14ac:dyDescent="0.2">
      <c r="A9559" s="34" t="s">
        <v>70052</v>
      </c>
      <c r="B9559" s="34">
        <v>0</v>
      </c>
      <c r="C9559" s="34">
        <v>0</v>
      </c>
      <c r="D9559" s="34">
        <v>0</v>
      </c>
      <c r="E9559" s="34">
        <v>0</v>
      </c>
      <c r="F9559" s="34">
        <v>0</v>
      </c>
      <c r="G9559" s="34">
        <v>0</v>
      </c>
      <c r="H9559" s="34">
        <v>0</v>
      </c>
      <c r="I9559" s="34">
        <v>0</v>
      </c>
      <c r="J9559" s="34">
        <v>0</v>
      </c>
      <c r="K9559" s="34">
        <v>0</v>
      </c>
      <c r="L9559" s="34">
        <v>0</v>
      </c>
      <c r="M9559" s="34">
        <v>0</v>
      </c>
      <c r="N9559" s="34">
        <v>0</v>
      </c>
      <c r="O9559" s="34">
        <v>0</v>
      </c>
      <c r="P9559" s="34">
        <v>0</v>
      </c>
      <c r="Q9559" s="34">
        <v>0</v>
      </c>
      <c r="R9559" s="34">
        <v>0</v>
      </c>
      <c r="S9559" s="34">
        <v>0</v>
      </c>
      <c r="T9559" s="34">
        <v>0</v>
      </c>
      <c r="U9559" s="34">
        <v>0</v>
      </c>
      <c r="V9559" s="34">
        <v>0</v>
      </c>
      <c r="W9559" s="34">
        <v>0</v>
      </c>
      <c r="X9559" s="34">
        <v>0</v>
      </c>
      <c r="Y9559" s="34">
        <v>0</v>
      </c>
      <c r="Z9559" s="34">
        <v>0</v>
      </c>
      <c r="AA9559" s="34">
        <v>0</v>
      </c>
      <c r="AB9559" s="34">
        <v>0</v>
      </c>
      <c r="AC9559" s="34">
        <v>0</v>
      </c>
    </row>
    <row r="9560" spans="1:29" x14ac:dyDescent="0.2">
      <c r="A9560" s="34" t="s">
        <v>70053</v>
      </c>
      <c r="B9560" s="34">
        <v>73</v>
      </c>
      <c r="C9560" s="34">
        <v>54</v>
      </c>
      <c r="D9560" s="34">
        <v>49</v>
      </c>
      <c r="E9560" s="34">
        <v>36</v>
      </c>
      <c r="F9560" s="34">
        <v>67</v>
      </c>
      <c r="G9560" s="34">
        <v>40</v>
      </c>
      <c r="H9560" s="34">
        <v>52</v>
      </c>
      <c r="I9560" s="34">
        <v>80</v>
      </c>
      <c r="J9560" s="34">
        <v>58</v>
      </c>
      <c r="K9560" s="34">
        <v>65</v>
      </c>
      <c r="L9560" s="34">
        <v>54</v>
      </c>
      <c r="M9560" s="34">
        <v>46</v>
      </c>
      <c r="N9560" s="34">
        <v>59</v>
      </c>
      <c r="O9560" s="34">
        <v>65</v>
      </c>
      <c r="P9560" s="34">
        <v>61</v>
      </c>
      <c r="Q9560" s="34">
        <v>61</v>
      </c>
      <c r="R9560" s="34">
        <v>65</v>
      </c>
      <c r="S9560" s="34">
        <v>73</v>
      </c>
      <c r="T9560" s="34">
        <v>61</v>
      </c>
      <c r="U9560" s="34">
        <v>55</v>
      </c>
      <c r="V9560" s="34">
        <v>78</v>
      </c>
      <c r="W9560" s="34">
        <v>77</v>
      </c>
      <c r="X9560" s="34">
        <v>52</v>
      </c>
      <c r="Y9560" s="34">
        <v>47</v>
      </c>
      <c r="Z9560" s="34">
        <v>59</v>
      </c>
      <c r="AA9560" s="34">
        <v>70</v>
      </c>
      <c r="AB9560" s="34">
        <v>63</v>
      </c>
      <c r="AC9560" s="34">
        <v>79</v>
      </c>
    </row>
    <row r="9561" spans="1:29" x14ac:dyDescent="0.2">
      <c r="A9561" s="34" t="s">
        <v>70054</v>
      </c>
      <c r="B9561" s="34">
        <v>169</v>
      </c>
      <c r="C9561" s="34">
        <v>133</v>
      </c>
      <c r="D9561" s="34">
        <v>158</v>
      </c>
      <c r="E9561" s="34">
        <v>131</v>
      </c>
      <c r="F9561" s="34">
        <v>176</v>
      </c>
      <c r="G9561" s="34">
        <v>134</v>
      </c>
      <c r="H9561" s="34">
        <v>209</v>
      </c>
      <c r="I9561" s="34">
        <v>121</v>
      </c>
      <c r="J9561" s="34">
        <v>213</v>
      </c>
      <c r="K9561" s="34">
        <v>150</v>
      </c>
      <c r="L9561" s="34">
        <v>185</v>
      </c>
      <c r="M9561" s="34">
        <v>105</v>
      </c>
      <c r="N9561" s="34">
        <v>193</v>
      </c>
      <c r="O9561" s="34">
        <v>128</v>
      </c>
      <c r="P9561" s="34">
        <v>198</v>
      </c>
      <c r="Q9561" s="34">
        <v>265</v>
      </c>
      <c r="R9561" s="34">
        <v>247</v>
      </c>
      <c r="S9561" s="34">
        <v>217</v>
      </c>
      <c r="T9561" s="34">
        <v>206</v>
      </c>
      <c r="U9561" s="34">
        <v>178</v>
      </c>
      <c r="V9561" s="34">
        <v>221</v>
      </c>
      <c r="W9561" s="34">
        <v>248</v>
      </c>
      <c r="X9561" s="34">
        <v>279</v>
      </c>
      <c r="Y9561" s="34">
        <v>226</v>
      </c>
      <c r="Z9561" s="34">
        <v>217</v>
      </c>
      <c r="AA9561" s="34">
        <v>227</v>
      </c>
      <c r="AB9561" s="34">
        <v>288</v>
      </c>
      <c r="AC9561" s="34">
        <v>306</v>
      </c>
    </row>
    <row r="9562" spans="1:29" x14ac:dyDescent="0.2">
      <c r="A9562" s="34" t="s">
        <v>70055</v>
      </c>
      <c r="B9562" s="34">
        <v>43</v>
      </c>
      <c r="C9562" s="34">
        <v>48</v>
      </c>
      <c r="D9562" s="34">
        <v>76</v>
      </c>
      <c r="E9562" s="34">
        <v>65</v>
      </c>
      <c r="F9562" s="34">
        <v>61</v>
      </c>
      <c r="G9562" s="34">
        <v>70</v>
      </c>
      <c r="H9562" s="34">
        <v>58</v>
      </c>
      <c r="I9562" s="34">
        <v>59</v>
      </c>
      <c r="J9562" s="34">
        <v>61</v>
      </c>
      <c r="K9562" s="34">
        <v>73</v>
      </c>
      <c r="L9562" s="34">
        <v>47</v>
      </c>
      <c r="M9562" s="34">
        <v>46</v>
      </c>
      <c r="N9562" s="34">
        <v>62</v>
      </c>
      <c r="O9562" s="34">
        <v>53</v>
      </c>
      <c r="P9562" s="34">
        <v>40</v>
      </c>
      <c r="Q9562" s="34">
        <v>64</v>
      </c>
      <c r="R9562" s="34">
        <v>71</v>
      </c>
      <c r="S9562" s="34">
        <v>94</v>
      </c>
      <c r="T9562" s="34">
        <v>33</v>
      </c>
      <c r="U9562" s="34">
        <v>69</v>
      </c>
      <c r="V9562" s="34">
        <v>60</v>
      </c>
      <c r="W9562" s="34">
        <v>52</v>
      </c>
      <c r="X9562" s="34">
        <v>57</v>
      </c>
      <c r="Y9562" s="34">
        <v>47</v>
      </c>
      <c r="Z9562" s="34">
        <v>61</v>
      </c>
      <c r="AA9562" s="34">
        <v>97</v>
      </c>
      <c r="AB9562" s="34">
        <v>57</v>
      </c>
      <c r="AC9562" s="34">
        <v>114</v>
      </c>
    </row>
    <row r="9563" spans="1:29" x14ac:dyDescent="0.2">
      <c r="A9563" s="34" t="s">
        <v>70056</v>
      </c>
      <c r="B9563" s="34">
        <v>88</v>
      </c>
      <c r="C9563" s="34">
        <v>49</v>
      </c>
      <c r="D9563" s="34">
        <v>66</v>
      </c>
      <c r="E9563" s="34">
        <v>68</v>
      </c>
      <c r="F9563" s="34">
        <v>60</v>
      </c>
      <c r="G9563" s="34">
        <v>18</v>
      </c>
      <c r="H9563" s="34">
        <v>50</v>
      </c>
      <c r="I9563" s="34">
        <v>48</v>
      </c>
      <c r="J9563" s="34">
        <v>49</v>
      </c>
      <c r="K9563" s="34">
        <v>36</v>
      </c>
      <c r="L9563" s="34">
        <v>37</v>
      </c>
      <c r="M9563" s="34">
        <v>38</v>
      </c>
      <c r="N9563" s="34">
        <v>43</v>
      </c>
      <c r="O9563" s="34">
        <v>28</v>
      </c>
      <c r="P9563" s="34">
        <v>63</v>
      </c>
      <c r="Q9563" s="34">
        <v>56</v>
      </c>
      <c r="R9563" s="34">
        <v>63</v>
      </c>
      <c r="S9563" s="34">
        <v>53</v>
      </c>
      <c r="T9563" s="34">
        <v>73</v>
      </c>
      <c r="U9563" s="34">
        <v>46</v>
      </c>
      <c r="V9563" s="34">
        <v>58</v>
      </c>
      <c r="W9563" s="34">
        <v>74</v>
      </c>
      <c r="X9563" s="34">
        <v>61</v>
      </c>
      <c r="Y9563" s="34">
        <v>57</v>
      </c>
      <c r="Z9563" s="34">
        <v>71</v>
      </c>
      <c r="AA9563" s="34">
        <v>45</v>
      </c>
      <c r="AB9563" s="34">
        <v>71</v>
      </c>
      <c r="AC9563" s="34">
        <v>65</v>
      </c>
    </row>
    <row r="9564" spans="1:29" x14ac:dyDescent="0.2">
      <c r="A9564" s="34" t="s">
        <v>70057</v>
      </c>
      <c r="B9564" s="34">
        <v>70</v>
      </c>
      <c r="C9564" s="34">
        <v>99</v>
      </c>
      <c r="D9564" s="34">
        <v>63</v>
      </c>
      <c r="E9564" s="34">
        <v>91</v>
      </c>
      <c r="F9564" s="34">
        <v>63</v>
      </c>
      <c r="G9564" s="34">
        <v>89</v>
      </c>
      <c r="H9564" s="34">
        <v>75</v>
      </c>
      <c r="I9564" s="34">
        <v>57</v>
      </c>
      <c r="J9564" s="34">
        <v>62</v>
      </c>
      <c r="K9564" s="34">
        <v>78</v>
      </c>
      <c r="L9564" s="34">
        <v>50</v>
      </c>
      <c r="M9564" s="34">
        <v>52</v>
      </c>
      <c r="N9564" s="34">
        <v>66</v>
      </c>
      <c r="O9564" s="34">
        <v>59</v>
      </c>
      <c r="P9564" s="34">
        <v>56</v>
      </c>
      <c r="Q9564" s="34">
        <v>114</v>
      </c>
      <c r="R9564" s="34">
        <v>70</v>
      </c>
      <c r="S9564" s="34">
        <v>99</v>
      </c>
      <c r="T9564" s="34">
        <v>59</v>
      </c>
      <c r="U9564" s="34">
        <v>68</v>
      </c>
      <c r="V9564" s="34">
        <v>70</v>
      </c>
      <c r="W9564" s="34">
        <v>106</v>
      </c>
      <c r="X9564" s="34">
        <v>79</v>
      </c>
      <c r="Y9564" s="34">
        <v>81</v>
      </c>
      <c r="Z9564" s="34">
        <v>43</v>
      </c>
      <c r="AA9564" s="34">
        <v>79</v>
      </c>
      <c r="AB9564" s="34">
        <v>80</v>
      </c>
      <c r="AC9564" s="34">
        <v>96</v>
      </c>
    </row>
    <row r="9565" spans="1:29" x14ac:dyDescent="0.2">
      <c r="A9565" s="34" t="s">
        <v>70058</v>
      </c>
      <c r="B9565" s="34">
        <v>7</v>
      </c>
      <c r="C9565" s="34">
        <v>29</v>
      </c>
      <c r="D9565" s="34">
        <v>13</v>
      </c>
      <c r="E9565" s="34">
        <v>21</v>
      </c>
      <c r="F9565" s="34">
        <v>12</v>
      </c>
      <c r="G9565" s="34">
        <v>55</v>
      </c>
      <c r="H9565" s="34">
        <v>13</v>
      </c>
      <c r="I9565" s="34">
        <v>25</v>
      </c>
      <c r="J9565" s="34">
        <v>12</v>
      </c>
      <c r="K9565" s="34">
        <v>35</v>
      </c>
      <c r="L9565" s="34">
        <v>3</v>
      </c>
      <c r="M9565" s="34">
        <v>23</v>
      </c>
      <c r="N9565" s="34">
        <v>12</v>
      </c>
      <c r="O9565" s="34">
        <v>25</v>
      </c>
      <c r="P9565" s="34">
        <v>5</v>
      </c>
      <c r="Q9565" s="34">
        <v>35</v>
      </c>
      <c r="R9565" s="34">
        <v>14</v>
      </c>
      <c r="S9565" s="34">
        <v>42</v>
      </c>
      <c r="T9565" s="34">
        <v>8</v>
      </c>
      <c r="U9565" s="34">
        <v>18</v>
      </c>
      <c r="V9565" s="34">
        <v>20</v>
      </c>
      <c r="W9565" s="34">
        <v>38</v>
      </c>
      <c r="X9565" s="34">
        <v>13</v>
      </c>
      <c r="Y9565" s="34">
        <v>25</v>
      </c>
      <c r="Z9565" s="34">
        <v>35</v>
      </c>
      <c r="AA9565" s="34">
        <v>52</v>
      </c>
      <c r="AB9565" s="34">
        <v>13</v>
      </c>
      <c r="AC9565" s="34">
        <v>35</v>
      </c>
    </row>
    <row r="9566" spans="1:29" x14ac:dyDescent="0.2">
      <c r="A9566" s="34" t="s">
        <v>70059</v>
      </c>
      <c r="B9566" s="34">
        <v>51</v>
      </c>
      <c r="C9566" s="34">
        <v>73</v>
      </c>
      <c r="D9566" s="34">
        <v>62</v>
      </c>
      <c r="E9566" s="34">
        <v>69</v>
      </c>
      <c r="F9566" s="34">
        <v>78</v>
      </c>
      <c r="G9566" s="34">
        <v>70</v>
      </c>
      <c r="H9566" s="34">
        <v>50</v>
      </c>
      <c r="I9566" s="34">
        <v>75</v>
      </c>
      <c r="J9566" s="34">
        <v>61</v>
      </c>
      <c r="K9566" s="34">
        <v>47</v>
      </c>
      <c r="L9566" s="34">
        <v>64</v>
      </c>
      <c r="M9566" s="34">
        <v>54</v>
      </c>
      <c r="N9566" s="34">
        <v>50</v>
      </c>
      <c r="O9566" s="34">
        <v>54</v>
      </c>
      <c r="P9566" s="34">
        <v>71</v>
      </c>
      <c r="Q9566" s="34">
        <v>78</v>
      </c>
      <c r="R9566" s="34">
        <v>70</v>
      </c>
      <c r="S9566" s="34">
        <v>100</v>
      </c>
      <c r="T9566" s="34">
        <v>83</v>
      </c>
      <c r="U9566" s="34">
        <v>75</v>
      </c>
      <c r="V9566" s="34">
        <v>76</v>
      </c>
      <c r="W9566" s="34">
        <v>78</v>
      </c>
      <c r="X9566" s="34">
        <v>85</v>
      </c>
      <c r="Y9566" s="34">
        <v>60</v>
      </c>
      <c r="Z9566" s="34">
        <v>58</v>
      </c>
      <c r="AA9566" s="34">
        <v>93</v>
      </c>
      <c r="AB9566" s="34">
        <v>91</v>
      </c>
      <c r="AC9566" s="34">
        <v>106</v>
      </c>
    </row>
    <row r="9567" spans="1:29" x14ac:dyDescent="0.2">
      <c r="A9567" s="34" t="s">
        <v>70060</v>
      </c>
      <c r="B9567" s="34">
        <v>18</v>
      </c>
      <c r="C9567" s="34">
        <v>41</v>
      </c>
      <c r="D9567" s="34">
        <v>35</v>
      </c>
      <c r="E9567" s="34">
        <v>27</v>
      </c>
      <c r="F9567" s="34">
        <v>35</v>
      </c>
      <c r="G9567" s="34">
        <v>37</v>
      </c>
      <c r="H9567" s="34">
        <v>29</v>
      </c>
      <c r="I9567" s="34">
        <v>34</v>
      </c>
      <c r="J9567" s="34">
        <v>27</v>
      </c>
      <c r="K9567" s="34">
        <v>33</v>
      </c>
      <c r="L9567" s="34">
        <v>24</v>
      </c>
      <c r="M9567" s="34">
        <v>20</v>
      </c>
      <c r="N9567" s="34">
        <v>26</v>
      </c>
      <c r="O9567" s="34">
        <v>52</v>
      </c>
      <c r="P9567" s="34">
        <v>17</v>
      </c>
      <c r="Q9567" s="34">
        <v>33</v>
      </c>
      <c r="R9567" s="34">
        <v>31</v>
      </c>
      <c r="S9567" s="34">
        <v>30</v>
      </c>
      <c r="T9567" s="34">
        <v>22</v>
      </c>
      <c r="U9567" s="34">
        <v>36</v>
      </c>
      <c r="V9567" s="34">
        <v>35</v>
      </c>
      <c r="W9567" s="34">
        <v>54</v>
      </c>
      <c r="X9567" s="34">
        <v>56</v>
      </c>
      <c r="Y9567" s="34">
        <v>26</v>
      </c>
      <c r="Z9567" s="34">
        <v>57</v>
      </c>
      <c r="AA9567" s="34">
        <v>48</v>
      </c>
      <c r="AB9567" s="34">
        <v>32</v>
      </c>
      <c r="AC9567" s="34">
        <v>57</v>
      </c>
    </row>
    <row r="9568" spans="1:29" x14ac:dyDescent="0.2">
      <c r="A9568" s="34" t="s">
        <v>70061</v>
      </c>
      <c r="B9568" s="34">
        <v>57</v>
      </c>
      <c r="C9568" s="34">
        <v>39</v>
      </c>
      <c r="D9568" s="34">
        <v>42</v>
      </c>
      <c r="E9568" s="34">
        <v>54</v>
      </c>
      <c r="F9568" s="34">
        <v>66</v>
      </c>
      <c r="G9568" s="34">
        <v>47</v>
      </c>
      <c r="H9568" s="34">
        <v>46</v>
      </c>
      <c r="I9568" s="34">
        <v>39</v>
      </c>
      <c r="J9568" s="34">
        <v>32</v>
      </c>
      <c r="K9568" s="34">
        <v>73</v>
      </c>
      <c r="L9568" s="34">
        <v>26</v>
      </c>
      <c r="M9568" s="34">
        <v>43</v>
      </c>
      <c r="N9568" s="34">
        <v>26</v>
      </c>
      <c r="O9568" s="34">
        <v>56</v>
      </c>
      <c r="P9568" s="34">
        <v>41</v>
      </c>
      <c r="Q9568" s="34">
        <v>57</v>
      </c>
      <c r="R9568" s="34">
        <v>26</v>
      </c>
      <c r="S9568" s="34">
        <v>42</v>
      </c>
      <c r="T9568" s="34">
        <v>43</v>
      </c>
      <c r="U9568" s="34">
        <v>40</v>
      </c>
      <c r="V9568" s="34">
        <v>51</v>
      </c>
      <c r="W9568" s="34">
        <v>62</v>
      </c>
      <c r="X9568" s="34">
        <v>40</v>
      </c>
      <c r="Y9568" s="34">
        <v>59</v>
      </c>
      <c r="Z9568" s="34">
        <v>42</v>
      </c>
      <c r="AA9568" s="34">
        <v>67</v>
      </c>
      <c r="AB9568" s="34">
        <v>45</v>
      </c>
      <c r="AC9568" s="34">
        <v>86</v>
      </c>
    </row>
    <row r="9569" spans="1:29" x14ac:dyDescent="0.2">
      <c r="A9569" s="34" t="s">
        <v>70062</v>
      </c>
      <c r="B9569" s="34">
        <v>171</v>
      </c>
      <c r="C9569" s="34">
        <v>157</v>
      </c>
      <c r="D9569" s="34">
        <v>144</v>
      </c>
      <c r="E9569" s="34">
        <v>145</v>
      </c>
      <c r="F9569" s="34">
        <v>168</v>
      </c>
      <c r="G9569" s="34">
        <v>149</v>
      </c>
      <c r="H9569" s="34">
        <v>170</v>
      </c>
      <c r="I9569" s="34">
        <v>105</v>
      </c>
      <c r="J9569" s="34">
        <v>166</v>
      </c>
      <c r="K9569" s="34">
        <v>161</v>
      </c>
      <c r="L9569" s="34">
        <v>139</v>
      </c>
      <c r="M9569" s="34">
        <v>133</v>
      </c>
      <c r="N9569" s="34">
        <v>153</v>
      </c>
      <c r="O9569" s="34">
        <v>109</v>
      </c>
      <c r="P9569" s="34">
        <v>124</v>
      </c>
      <c r="Q9569" s="34">
        <v>226</v>
      </c>
      <c r="R9569" s="34">
        <v>223</v>
      </c>
      <c r="S9569" s="34">
        <v>194</v>
      </c>
      <c r="T9569" s="34">
        <v>139</v>
      </c>
      <c r="U9569" s="34">
        <v>157</v>
      </c>
      <c r="V9569" s="34">
        <v>178</v>
      </c>
      <c r="W9569" s="34">
        <v>188</v>
      </c>
      <c r="X9569" s="34">
        <v>177</v>
      </c>
      <c r="Y9569" s="34">
        <v>186</v>
      </c>
      <c r="Z9569" s="34">
        <v>216</v>
      </c>
      <c r="AA9569" s="34">
        <v>230</v>
      </c>
      <c r="AB9569" s="34">
        <v>209</v>
      </c>
      <c r="AC9569" s="34">
        <v>303</v>
      </c>
    </row>
    <row r="9570" spans="1:29" x14ac:dyDescent="0.2">
      <c r="A9570" s="34" t="s">
        <v>70063</v>
      </c>
      <c r="B9570" s="34">
        <v>37</v>
      </c>
      <c r="C9570" s="34">
        <v>27</v>
      </c>
      <c r="D9570" s="34">
        <v>30</v>
      </c>
      <c r="E9570" s="34">
        <v>20</v>
      </c>
      <c r="F9570" s="34">
        <v>48</v>
      </c>
      <c r="G9570" s="34">
        <v>27</v>
      </c>
      <c r="H9570" s="34">
        <v>19</v>
      </c>
      <c r="I9570" s="34">
        <v>31</v>
      </c>
      <c r="J9570" s="34">
        <v>22</v>
      </c>
      <c r="K9570" s="34">
        <v>53</v>
      </c>
      <c r="L9570" s="34">
        <v>27</v>
      </c>
      <c r="M9570" s="34">
        <v>20</v>
      </c>
      <c r="N9570" s="34">
        <v>26</v>
      </c>
      <c r="O9570" s="34">
        <v>23</v>
      </c>
      <c r="P9570" s="34">
        <v>26</v>
      </c>
      <c r="Q9570" s="34">
        <v>24</v>
      </c>
      <c r="R9570" s="34">
        <v>34</v>
      </c>
      <c r="S9570" s="34">
        <v>34</v>
      </c>
      <c r="T9570" s="34">
        <v>21</v>
      </c>
      <c r="U9570" s="34">
        <v>34</v>
      </c>
      <c r="V9570" s="34">
        <v>24</v>
      </c>
      <c r="W9570" s="34">
        <v>33</v>
      </c>
      <c r="X9570" s="34">
        <v>31</v>
      </c>
      <c r="Y9570" s="34">
        <v>19</v>
      </c>
      <c r="Z9570" s="34">
        <v>27</v>
      </c>
      <c r="AA9570" s="34">
        <v>33</v>
      </c>
      <c r="AB9570" s="34">
        <v>35</v>
      </c>
      <c r="AC9570" s="34">
        <v>41</v>
      </c>
    </row>
    <row r="9571" spans="1:29" x14ac:dyDescent="0.2">
      <c r="A9571" s="34" t="s">
        <v>70064</v>
      </c>
      <c r="B9571" s="34">
        <v>32</v>
      </c>
      <c r="C9571" s="34">
        <v>32</v>
      </c>
      <c r="D9571" s="34">
        <v>43</v>
      </c>
      <c r="E9571" s="34">
        <v>22</v>
      </c>
      <c r="F9571" s="34">
        <v>21</v>
      </c>
      <c r="G9571" s="34">
        <v>32</v>
      </c>
      <c r="H9571" s="34">
        <v>16</v>
      </c>
      <c r="I9571" s="34">
        <v>43</v>
      </c>
      <c r="J9571" s="34">
        <v>13</v>
      </c>
      <c r="K9571" s="34">
        <v>33</v>
      </c>
      <c r="L9571" s="34">
        <v>10</v>
      </c>
      <c r="M9571" s="34">
        <v>29</v>
      </c>
      <c r="N9571" s="34">
        <v>18</v>
      </c>
      <c r="O9571" s="34">
        <v>27</v>
      </c>
      <c r="P9571" s="34">
        <v>21</v>
      </c>
      <c r="Q9571" s="34">
        <v>33</v>
      </c>
      <c r="R9571" s="34">
        <v>9</v>
      </c>
      <c r="S9571" s="34">
        <v>33</v>
      </c>
      <c r="T9571" s="34">
        <v>10</v>
      </c>
      <c r="U9571" s="34">
        <v>33</v>
      </c>
      <c r="V9571" s="34">
        <v>18</v>
      </c>
      <c r="W9571" s="34">
        <v>23</v>
      </c>
      <c r="X9571" s="34">
        <v>50</v>
      </c>
      <c r="Y9571" s="34">
        <v>15</v>
      </c>
      <c r="Z9571" s="34">
        <v>39</v>
      </c>
      <c r="AA9571" s="34">
        <v>41</v>
      </c>
      <c r="AB9571" s="34">
        <v>16</v>
      </c>
      <c r="AC9571" s="34">
        <v>57</v>
      </c>
    </row>
    <row r="9572" spans="1:29" x14ac:dyDescent="0.2">
      <c r="A9572" s="34" t="s">
        <v>70065</v>
      </c>
      <c r="B9572" s="34">
        <v>175</v>
      </c>
      <c r="C9572" s="34">
        <v>114</v>
      </c>
      <c r="D9572" s="34">
        <v>123</v>
      </c>
      <c r="E9572" s="34">
        <v>144</v>
      </c>
      <c r="F9572" s="34">
        <v>152</v>
      </c>
      <c r="G9572" s="34">
        <v>124</v>
      </c>
      <c r="H9572" s="34">
        <v>120</v>
      </c>
      <c r="I9572" s="34">
        <v>108</v>
      </c>
      <c r="J9572" s="34">
        <v>122</v>
      </c>
      <c r="K9572" s="34">
        <v>132</v>
      </c>
      <c r="L9572" s="34">
        <v>128</v>
      </c>
      <c r="M9572" s="34">
        <v>99</v>
      </c>
      <c r="N9572" s="34">
        <v>115</v>
      </c>
      <c r="O9572" s="34">
        <v>107</v>
      </c>
      <c r="P9572" s="34">
        <v>98</v>
      </c>
      <c r="Q9572" s="34">
        <v>179</v>
      </c>
      <c r="R9572" s="34">
        <v>162</v>
      </c>
      <c r="S9572" s="34">
        <v>143</v>
      </c>
      <c r="T9572" s="34">
        <v>161</v>
      </c>
      <c r="U9572" s="34">
        <v>98</v>
      </c>
      <c r="V9572" s="34">
        <v>176</v>
      </c>
      <c r="W9572" s="34">
        <v>146</v>
      </c>
      <c r="X9572" s="34">
        <v>129</v>
      </c>
      <c r="Y9572" s="34">
        <v>134</v>
      </c>
      <c r="Z9572" s="34">
        <v>162</v>
      </c>
      <c r="AA9572" s="34">
        <v>182</v>
      </c>
      <c r="AB9572" s="34">
        <v>235</v>
      </c>
      <c r="AC9572" s="34">
        <v>183</v>
      </c>
    </row>
    <row r="9573" spans="1:29" x14ac:dyDescent="0.2">
      <c r="A9573" s="34" t="s">
        <v>70066</v>
      </c>
      <c r="B9573" s="34">
        <v>33</v>
      </c>
      <c r="C9573" s="34">
        <v>30</v>
      </c>
      <c r="D9573" s="34">
        <v>79</v>
      </c>
      <c r="E9573" s="34">
        <v>53</v>
      </c>
      <c r="F9573" s="34">
        <v>43</v>
      </c>
      <c r="G9573" s="34">
        <v>59</v>
      </c>
      <c r="H9573" s="34">
        <v>37</v>
      </c>
      <c r="I9573" s="34">
        <v>51</v>
      </c>
      <c r="J9573" s="34">
        <v>56</v>
      </c>
      <c r="K9573" s="34">
        <v>50</v>
      </c>
      <c r="L9573" s="34">
        <v>27</v>
      </c>
      <c r="M9573" s="34">
        <v>42</v>
      </c>
      <c r="N9573" s="34">
        <v>31</v>
      </c>
      <c r="O9573" s="34">
        <v>44</v>
      </c>
      <c r="P9573" s="34">
        <v>52</v>
      </c>
      <c r="Q9573" s="34">
        <v>61</v>
      </c>
      <c r="R9573" s="34">
        <v>37</v>
      </c>
      <c r="S9573" s="34">
        <v>67</v>
      </c>
      <c r="T9573" s="34">
        <v>27</v>
      </c>
      <c r="U9573" s="34">
        <v>40</v>
      </c>
      <c r="V9573" s="34">
        <v>49</v>
      </c>
      <c r="W9573" s="34">
        <v>41</v>
      </c>
      <c r="X9573" s="34">
        <v>58</v>
      </c>
      <c r="Y9573" s="34">
        <v>49</v>
      </c>
      <c r="Z9573" s="34">
        <v>61</v>
      </c>
      <c r="AA9573" s="34">
        <v>93</v>
      </c>
      <c r="AB9573" s="34">
        <v>52</v>
      </c>
      <c r="AC9573" s="34">
        <v>70</v>
      </c>
    </row>
    <row r="9574" spans="1:29" x14ac:dyDescent="0.2">
      <c r="A9574" s="34" t="s">
        <v>70067</v>
      </c>
      <c r="B9574" s="34">
        <v>32</v>
      </c>
      <c r="C9574" s="34">
        <v>59</v>
      </c>
      <c r="D9574" s="34">
        <v>89</v>
      </c>
      <c r="E9574" s="34">
        <v>70</v>
      </c>
      <c r="F9574" s="34">
        <v>89</v>
      </c>
      <c r="G9574" s="34">
        <v>47</v>
      </c>
      <c r="H9574" s="34">
        <v>55</v>
      </c>
      <c r="I9574" s="34">
        <v>55</v>
      </c>
      <c r="J9574" s="34">
        <v>59</v>
      </c>
      <c r="K9574" s="34">
        <v>59</v>
      </c>
      <c r="L9574" s="34">
        <v>34</v>
      </c>
      <c r="M9574" s="34">
        <v>55</v>
      </c>
      <c r="N9574" s="34">
        <v>52</v>
      </c>
      <c r="O9574" s="34">
        <v>59</v>
      </c>
      <c r="P9574" s="34">
        <v>50</v>
      </c>
      <c r="Q9574" s="34">
        <v>67</v>
      </c>
      <c r="R9574" s="34">
        <v>69</v>
      </c>
      <c r="S9574" s="34">
        <v>69</v>
      </c>
      <c r="T9574" s="34">
        <v>51</v>
      </c>
      <c r="U9574" s="34">
        <v>53</v>
      </c>
      <c r="V9574" s="34">
        <v>48</v>
      </c>
      <c r="W9574" s="34">
        <v>58</v>
      </c>
      <c r="X9574" s="34">
        <v>79</v>
      </c>
      <c r="Y9574" s="34">
        <v>49</v>
      </c>
      <c r="Z9574" s="34">
        <v>77</v>
      </c>
      <c r="AA9574" s="34">
        <v>87</v>
      </c>
      <c r="AB9574" s="34">
        <v>71</v>
      </c>
      <c r="AC9574" s="34">
        <v>117</v>
      </c>
    </row>
    <row r="9575" spans="1:29" x14ac:dyDescent="0.2">
      <c r="A9575" s="34" t="s">
        <v>70068</v>
      </c>
      <c r="B9575" s="34">
        <v>60</v>
      </c>
      <c r="C9575" s="34">
        <v>54</v>
      </c>
      <c r="D9575" s="34">
        <v>64</v>
      </c>
      <c r="E9575" s="34">
        <v>33</v>
      </c>
      <c r="F9575" s="34">
        <v>54</v>
      </c>
      <c r="G9575" s="34">
        <v>52</v>
      </c>
      <c r="H9575" s="34">
        <v>34</v>
      </c>
      <c r="I9575" s="34">
        <v>35</v>
      </c>
      <c r="J9575" s="34">
        <v>45</v>
      </c>
      <c r="K9575" s="34">
        <v>51</v>
      </c>
      <c r="L9575" s="34">
        <v>30</v>
      </c>
      <c r="M9575" s="34">
        <v>32</v>
      </c>
      <c r="N9575" s="34">
        <v>46</v>
      </c>
      <c r="O9575" s="34">
        <v>30</v>
      </c>
      <c r="P9575" s="34">
        <v>28</v>
      </c>
      <c r="Q9575" s="34">
        <v>79</v>
      </c>
      <c r="R9575" s="34">
        <v>56</v>
      </c>
      <c r="S9575" s="34">
        <v>63</v>
      </c>
      <c r="T9575" s="34">
        <v>27</v>
      </c>
      <c r="U9575" s="34">
        <v>41</v>
      </c>
      <c r="V9575" s="34">
        <v>67</v>
      </c>
      <c r="W9575" s="34">
        <v>75</v>
      </c>
      <c r="X9575" s="34">
        <v>66</v>
      </c>
      <c r="Y9575" s="34">
        <v>36</v>
      </c>
      <c r="Z9575" s="34">
        <v>41</v>
      </c>
      <c r="AA9575" s="34">
        <v>57</v>
      </c>
      <c r="AB9575" s="34">
        <v>31</v>
      </c>
      <c r="AC9575" s="34">
        <v>75</v>
      </c>
    </row>
    <row r="9576" spans="1:29" x14ac:dyDescent="0.2">
      <c r="A9576" s="34" t="s">
        <v>70069</v>
      </c>
      <c r="B9576" s="34">
        <v>61</v>
      </c>
      <c r="C9576" s="34">
        <v>83</v>
      </c>
      <c r="D9576" s="34">
        <v>71</v>
      </c>
      <c r="E9576" s="34">
        <v>98</v>
      </c>
      <c r="F9576" s="34">
        <v>89</v>
      </c>
      <c r="G9576" s="34">
        <v>63</v>
      </c>
      <c r="H9576" s="34">
        <v>68</v>
      </c>
      <c r="I9576" s="34">
        <v>58</v>
      </c>
      <c r="J9576" s="34">
        <v>67</v>
      </c>
      <c r="K9576" s="34">
        <v>77</v>
      </c>
      <c r="L9576" s="34">
        <v>47</v>
      </c>
      <c r="M9576" s="34">
        <v>59</v>
      </c>
      <c r="N9576" s="34">
        <v>62</v>
      </c>
      <c r="O9576" s="34">
        <v>73</v>
      </c>
      <c r="P9576" s="34">
        <v>60</v>
      </c>
      <c r="Q9576" s="34">
        <v>100</v>
      </c>
      <c r="R9576" s="34">
        <v>75</v>
      </c>
      <c r="S9576" s="34">
        <v>112</v>
      </c>
      <c r="T9576" s="34">
        <v>44</v>
      </c>
      <c r="U9576" s="34">
        <v>72</v>
      </c>
      <c r="V9576" s="34">
        <v>78</v>
      </c>
      <c r="W9576" s="34">
        <v>81</v>
      </c>
      <c r="X9576" s="34">
        <v>79</v>
      </c>
      <c r="Y9576" s="34">
        <v>66</v>
      </c>
      <c r="Z9576" s="34">
        <v>71</v>
      </c>
      <c r="AA9576" s="34">
        <v>98</v>
      </c>
      <c r="AB9576" s="34">
        <v>71</v>
      </c>
      <c r="AC9576" s="34">
        <v>154</v>
      </c>
    </row>
    <row r="9577" spans="1:29" x14ac:dyDescent="0.2">
      <c r="A9577" s="34" t="s">
        <v>70070</v>
      </c>
      <c r="B9577" s="34">
        <v>34</v>
      </c>
      <c r="C9577" s="34">
        <v>16</v>
      </c>
      <c r="D9577" s="34">
        <v>36</v>
      </c>
      <c r="E9577" s="34">
        <v>52</v>
      </c>
      <c r="F9577" s="34">
        <v>33</v>
      </c>
      <c r="G9577" s="34">
        <v>41</v>
      </c>
      <c r="H9577" s="34">
        <v>23</v>
      </c>
      <c r="I9577" s="34">
        <v>33</v>
      </c>
      <c r="J9577" s="34">
        <v>27</v>
      </c>
      <c r="K9577" s="34">
        <v>32</v>
      </c>
      <c r="L9577" s="34">
        <v>16</v>
      </c>
      <c r="M9577" s="34">
        <v>31</v>
      </c>
      <c r="N9577" s="34">
        <v>25</v>
      </c>
      <c r="O9577" s="34">
        <v>24</v>
      </c>
      <c r="P9577" s="34">
        <v>18</v>
      </c>
      <c r="Q9577" s="34">
        <v>30</v>
      </c>
      <c r="R9577" s="34">
        <v>23</v>
      </c>
      <c r="S9577" s="34">
        <v>51</v>
      </c>
      <c r="T9577" s="34">
        <v>22</v>
      </c>
      <c r="U9577" s="34">
        <v>26</v>
      </c>
      <c r="V9577" s="34">
        <v>33</v>
      </c>
      <c r="W9577" s="34">
        <v>44</v>
      </c>
      <c r="X9577" s="34">
        <v>48</v>
      </c>
      <c r="Y9577" s="34">
        <v>15</v>
      </c>
      <c r="Z9577" s="34">
        <v>56</v>
      </c>
      <c r="AA9577" s="34">
        <v>46</v>
      </c>
      <c r="AB9577" s="34">
        <v>20</v>
      </c>
      <c r="AC9577" s="34">
        <v>65</v>
      </c>
    </row>
    <row r="9578" spans="1:29" x14ac:dyDescent="0.2">
      <c r="A9578" s="34" t="s">
        <v>70071</v>
      </c>
      <c r="B9578" s="34">
        <v>27</v>
      </c>
      <c r="C9578" s="34">
        <v>23</v>
      </c>
      <c r="D9578" s="34">
        <v>32</v>
      </c>
      <c r="E9578" s="34">
        <v>37</v>
      </c>
      <c r="F9578" s="34">
        <v>39</v>
      </c>
      <c r="G9578" s="34">
        <v>50</v>
      </c>
      <c r="H9578" s="34">
        <v>26</v>
      </c>
      <c r="I9578" s="34">
        <v>27</v>
      </c>
      <c r="J9578" s="34">
        <v>19</v>
      </c>
      <c r="K9578" s="34">
        <v>35</v>
      </c>
      <c r="L9578" s="34">
        <v>17</v>
      </c>
      <c r="M9578" s="34">
        <v>19</v>
      </c>
      <c r="N9578" s="34">
        <v>24</v>
      </c>
      <c r="O9578" s="34">
        <v>27</v>
      </c>
      <c r="P9578" s="34">
        <v>21</v>
      </c>
      <c r="Q9578" s="34">
        <v>31</v>
      </c>
      <c r="R9578" s="34">
        <v>39</v>
      </c>
      <c r="S9578" s="34">
        <v>37</v>
      </c>
      <c r="T9578" s="34">
        <v>26</v>
      </c>
      <c r="U9578" s="34">
        <v>20</v>
      </c>
      <c r="V9578" s="34">
        <v>42</v>
      </c>
      <c r="W9578" s="34">
        <v>25</v>
      </c>
      <c r="X9578" s="34">
        <v>44</v>
      </c>
      <c r="Y9578" s="34">
        <v>22</v>
      </c>
      <c r="Z9578" s="34">
        <v>42</v>
      </c>
      <c r="AA9578" s="34">
        <v>48</v>
      </c>
      <c r="AB9578" s="34">
        <v>19</v>
      </c>
      <c r="AC9578" s="34">
        <v>46</v>
      </c>
    </row>
    <row r="9579" spans="1:29" x14ac:dyDescent="0.2">
      <c r="A9579" s="34" t="s">
        <v>70072</v>
      </c>
      <c r="B9579" s="34">
        <v>35</v>
      </c>
      <c r="C9579" s="34">
        <v>90</v>
      </c>
      <c r="D9579" s="34">
        <v>55</v>
      </c>
      <c r="E9579" s="34">
        <v>56</v>
      </c>
      <c r="F9579" s="34">
        <v>55</v>
      </c>
      <c r="G9579" s="34">
        <v>87</v>
      </c>
      <c r="H9579" s="34">
        <v>50</v>
      </c>
      <c r="I9579" s="34">
        <v>76</v>
      </c>
      <c r="J9579" s="34">
        <v>67</v>
      </c>
      <c r="K9579" s="34">
        <v>84</v>
      </c>
      <c r="L9579" s="34">
        <v>35</v>
      </c>
      <c r="M9579" s="34">
        <v>68</v>
      </c>
      <c r="N9579" s="34">
        <v>73</v>
      </c>
      <c r="O9579" s="34">
        <v>61</v>
      </c>
      <c r="P9579" s="34">
        <v>47</v>
      </c>
      <c r="Q9579" s="34">
        <v>71</v>
      </c>
      <c r="R9579" s="34">
        <v>76</v>
      </c>
      <c r="S9579" s="34">
        <v>79</v>
      </c>
      <c r="T9579" s="34">
        <v>52</v>
      </c>
      <c r="U9579" s="34">
        <v>44</v>
      </c>
      <c r="V9579" s="34">
        <v>74</v>
      </c>
      <c r="W9579" s="34">
        <v>83</v>
      </c>
      <c r="X9579" s="34">
        <v>99</v>
      </c>
      <c r="Y9579" s="34">
        <v>37</v>
      </c>
      <c r="Z9579" s="34">
        <v>97</v>
      </c>
      <c r="AA9579" s="34">
        <v>73</v>
      </c>
      <c r="AB9579" s="34">
        <v>71</v>
      </c>
      <c r="AC9579" s="34">
        <v>104</v>
      </c>
    </row>
    <row r="9580" spans="1:29" x14ac:dyDescent="0.2">
      <c r="A9580" s="34" t="s">
        <v>70073</v>
      </c>
      <c r="B9580" s="34">
        <v>65</v>
      </c>
      <c r="C9580" s="34">
        <v>51</v>
      </c>
      <c r="D9580" s="34">
        <v>69</v>
      </c>
      <c r="E9580" s="34">
        <v>65</v>
      </c>
      <c r="F9580" s="34">
        <v>63</v>
      </c>
      <c r="G9580" s="34">
        <v>75</v>
      </c>
      <c r="H9580" s="34">
        <v>78</v>
      </c>
      <c r="I9580" s="34">
        <v>63</v>
      </c>
      <c r="J9580" s="34">
        <v>67</v>
      </c>
      <c r="K9580" s="34">
        <v>63</v>
      </c>
      <c r="L9580" s="34">
        <v>33</v>
      </c>
      <c r="M9580" s="34">
        <v>64</v>
      </c>
      <c r="N9580" s="34">
        <v>52</v>
      </c>
      <c r="O9580" s="34">
        <v>88</v>
      </c>
      <c r="P9580" s="34">
        <v>45</v>
      </c>
      <c r="Q9580" s="34">
        <v>97</v>
      </c>
      <c r="R9580" s="34">
        <v>69</v>
      </c>
      <c r="S9580" s="34">
        <v>93</v>
      </c>
      <c r="T9580" s="34">
        <v>50</v>
      </c>
      <c r="U9580" s="34">
        <v>54</v>
      </c>
      <c r="V9580" s="34">
        <v>39</v>
      </c>
      <c r="W9580" s="34">
        <v>104</v>
      </c>
      <c r="X9580" s="34">
        <v>69</v>
      </c>
      <c r="Y9580" s="34">
        <v>65</v>
      </c>
      <c r="Z9580" s="34">
        <v>75</v>
      </c>
      <c r="AA9580" s="34">
        <v>117</v>
      </c>
      <c r="AB9580" s="34">
        <v>87</v>
      </c>
      <c r="AC9580" s="34">
        <v>117</v>
      </c>
    </row>
    <row r="9581" spans="1:29" x14ac:dyDescent="0.2">
      <c r="A9581" s="34" t="s">
        <v>70074</v>
      </c>
      <c r="B9581" s="34">
        <v>34</v>
      </c>
      <c r="C9581" s="34">
        <v>83</v>
      </c>
      <c r="D9581" s="34">
        <v>52</v>
      </c>
      <c r="E9581" s="34">
        <v>71</v>
      </c>
      <c r="F9581" s="34">
        <v>53</v>
      </c>
      <c r="G9581" s="34">
        <v>48</v>
      </c>
      <c r="H9581" s="34">
        <v>42</v>
      </c>
      <c r="I9581" s="34">
        <v>75</v>
      </c>
      <c r="J9581" s="34">
        <v>57</v>
      </c>
      <c r="K9581" s="34">
        <v>81</v>
      </c>
      <c r="L9581" s="34">
        <v>34</v>
      </c>
      <c r="M9581" s="34">
        <v>60</v>
      </c>
      <c r="N9581" s="34">
        <v>39</v>
      </c>
      <c r="O9581" s="34">
        <v>54</v>
      </c>
      <c r="P9581" s="34">
        <v>60</v>
      </c>
      <c r="Q9581" s="34">
        <v>83</v>
      </c>
      <c r="R9581" s="34">
        <v>97</v>
      </c>
      <c r="S9581" s="34">
        <v>81</v>
      </c>
      <c r="T9581" s="34">
        <v>75</v>
      </c>
      <c r="U9581" s="34">
        <v>56</v>
      </c>
      <c r="V9581" s="34">
        <v>77</v>
      </c>
      <c r="W9581" s="34">
        <v>97</v>
      </c>
      <c r="X9581" s="34">
        <v>94</v>
      </c>
      <c r="Y9581" s="34">
        <v>88</v>
      </c>
      <c r="Z9581" s="34">
        <v>78</v>
      </c>
      <c r="AA9581" s="34">
        <v>85</v>
      </c>
      <c r="AB9581" s="34">
        <v>90</v>
      </c>
      <c r="AC9581" s="34">
        <v>112</v>
      </c>
    </row>
    <row r="9582" spans="1:29" x14ac:dyDescent="0.2">
      <c r="A9582" s="34" t="s">
        <v>70075</v>
      </c>
      <c r="B9582" s="34">
        <v>27</v>
      </c>
      <c r="C9582" s="34">
        <v>62</v>
      </c>
      <c r="D9582" s="34">
        <v>35</v>
      </c>
      <c r="E9582" s="34">
        <v>59</v>
      </c>
      <c r="F9582" s="34">
        <v>37</v>
      </c>
      <c r="G9582" s="34">
        <v>61</v>
      </c>
      <c r="H9582" s="34">
        <v>13</v>
      </c>
      <c r="I9582" s="34">
        <v>49</v>
      </c>
      <c r="J9582" s="34">
        <v>16</v>
      </c>
      <c r="K9582" s="34">
        <v>70</v>
      </c>
      <c r="L9582" s="34">
        <v>6</v>
      </c>
      <c r="M9582" s="34">
        <v>53</v>
      </c>
      <c r="N9582" s="34">
        <v>9</v>
      </c>
      <c r="O9582" s="34">
        <v>47</v>
      </c>
      <c r="P9582" s="34">
        <v>25</v>
      </c>
      <c r="Q9582" s="34">
        <v>53</v>
      </c>
      <c r="R9582" s="34">
        <v>37</v>
      </c>
      <c r="S9582" s="34">
        <v>65</v>
      </c>
      <c r="T9582" s="34">
        <v>19</v>
      </c>
      <c r="U9582" s="34">
        <v>41</v>
      </c>
      <c r="V9582" s="34">
        <v>26</v>
      </c>
      <c r="W9582" s="34">
        <v>48</v>
      </c>
      <c r="X9582" s="34">
        <v>29</v>
      </c>
      <c r="Y9582" s="34">
        <v>44</v>
      </c>
      <c r="Z9582" s="34">
        <v>37</v>
      </c>
      <c r="AA9582" s="34">
        <v>62</v>
      </c>
      <c r="AB9582" s="34">
        <v>19</v>
      </c>
      <c r="AC9582" s="34">
        <v>68</v>
      </c>
    </row>
    <row r="9583" spans="1:29" x14ac:dyDescent="0.2">
      <c r="A9583" s="34" t="s">
        <v>70076</v>
      </c>
      <c r="B9583" s="34">
        <v>65</v>
      </c>
      <c r="C9583" s="34">
        <v>98</v>
      </c>
      <c r="D9583" s="34">
        <v>94</v>
      </c>
      <c r="E9583" s="34">
        <v>161</v>
      </c>
      <c r="F9583" s="34">
        <v>112</v>
      </c>
      <c r="G9583" s="34">
        <v>149</v>
      </c>
      <c r="H9583" s="34">
        <v>100</v>
      </c>
      <c r="I9583" s="34">
        <v>91</v>
      </c>
      <c r="J9583" s="34">
        <v>70</v>
      </c>
      <c r="K9583" s="34">
        <v>143</v>
      </c>
      <c r="L9583" s="34">
        <v>79</v>
      </c>
      <c r="M9583" s="34">
        <v>97</v>
      </c>
      <c r="N9583" s="34">
        <v>79</v>
      </c>
      <c r="O9583" s="34">
        <v>108</v>
      </c>
      <c r="P9583" s="34">
        <v>84</v>
      </c>
      <c r="Q9583" s="34">
        <v>189</v>
      </c>
      <c r="R9583" s="34">
        <v>135</v>
      </c>
      <c r="S9583" s="34">
        <v>142</v>
      </c>
      <c r="T9583" s="34">
        <v>82</v>
      </c>
      <c r="U9583" s="34">
        <v>116</v>
      </c>
      <c r="V9583" s="34">
        <v>84</v>
      </c>
      <c r="W9583" s="34">
        <v>136</v>
      </c>
      <c r="X9583" s="34">
        <v>85</v>
      </c>
      <c r="Y9583" s="34">
        <v>129</v>
      </c>
      <c r="Z9583" s="34">
        <v>86</v>
      </c>
      <c r="AA9583" s="34">
        <v>160</v>
      </c>
      <c r="AB9583" s="34">
        <v>115</v>
      </c>
      <c r="AC9583" s="34">
        <v>152</v>
      </c>
    </row>
    <row r="9584" spans="1:29" x14ac:dyDescent="0.2">
      <c r="A9584" s="34" t="s">
        <v>70077</v>
      </c>
      <c r="B9584" s="34">
        <v>30</v>
      </c>
      <c r="C9584" s="34">
        <v>51</v>
      </c>
      <c r="D9584" s="34">
        <v>36</v>
      </c>
      <c r="E9584" s="34">
        <v>44</v>
      </c>
      <c r="F9584" s="34">
        <v>30</v>
      </c>
      <c r="G9584" s="34">
        <v>24</v>
      </c>
      <c r="H9584" s="34">
        <v>28</v>
      </c>
      <c r="I9584" s="34">
        <v>39</v>
      </c>
      <c r="J9584" s="34">
        <v>19</v>
      </c>
      <c r="K9584" s="34">
        <v>43</v>
      </c>
      <c r="L9584" s="34">
        <v>18</v>
      </c>
      <c r="M9584" s="34">
        <v>21</v>
      </c>
      <c r="N9584" s="34">
        <v>28</v>
      </c>
      <c r="O9584" s="34">
        <v>30</v>
      </c>
      <c r="P9584" s="34">
        <v>24</v>
      </c>
      <c r="Q9584" s="34">
        <v>27</v>
      </c>
      <c r="R9584" s="34">
        <v>32</v>
      </c>
      <c r="S9584" s="34">
        <v>59</v>
      </c>
      <c r="T9584" s="34">
        <v>15</v>
      </c>
      <c r="U9584" s="34">
        <v>26</v>
      </c>
      <c r="V9584" s="34">
        <v>32</v>
      </c>
      <c r="W9584" s="34">
        <v>41</v>
      </c>
      <c r="X9584" s="34">
        <v>34</v>
      </c>
      <c r="Y9584" s="34">
        <v>34</v>
      </c>
      <c r="Z9584" s="34">
        <v>22</v>
      </c>
      <c r="AA9584" s="34">
        <v>40</v>
      </c>
      <c r="AB9584" s="34">
        <v>41</v>
      </c>
      <c r="AC9584" s="34">
        <v>70</v>
      </c>
    </row>
    <row r="9585" spans="1:29" x14ac:dyDescent="0.2">
      <c r="A9585" s="34" t="s">
        <v>70078</v>
      </c>
      <c r="B9585" s="34">
        <v>63</v>
      </c>
      <c r="C9585" s="34">
        <v>120</v>
      </c>
      <c r="D9585" s="34">
        <v>136</v>
      </c>
      <c r="E9585" s="34">
        <v>96</v>
      </c>
      <c r="F9585" s="34">
        <v>117</v>
      </c>
      <c r="G9585" s="34">
        <v>141</v>
      </c>
      <c r="H9585" s="34">
        <v>100</v>
      </c>
      <c r="I9585" s="34">
        <v>133</v>
      </c>
      <c r="J9585" s="34">
        <v>99</v>
      </c>
      <c r="K9585" s="34">
        <v>146</v>
      </c>
      <c r="L9585" s="34">
        <v>73</v>
      </c>
      <c r="M9585" s="34">
        <v>140</v>
      </c>
      <c r="N9585" s="34">
        <v>129</v>
      </c>
      <c r="O9585" s="34">
        <v>140</v>
      </c>
      <c r="P9585" s="34">
        <v>124</v>
      </c>
      <c r="Q9585" s="34">
        <v>204</v>
      </c>
      <c r="R9585" s="34">
        <v>130</v>
      </c>
      <c r="S9585" s="34">
        <v>227</v>
      </c>
      <c r="T9585" s="34">
        <v>120</v>
      </c>
      <c r="U9585" s="34">
        <v>152</v>
      </c>
      <c r="V9585" s="34">
        <v>158</v>
      </c>
      <c r="W9585" s="34">
        <v>168</v>
      </c>
      <c r="X9585" s="34">
        <v>157</v>
      </c>
      <c r="Y9585" s="34">
        <v>128</v>
      </c>
      <c r="Z9585" s="34">
        <v>148</v>
      </c>
      <c r="AA9585" s="34">
        <v>166</v>
      </c>
      <c r="AB9585" s="34">
        <v>176</v>
      </c>
      <c r="AC9585" s="34">
        <v>227</v>
      </c>
    </row>
    <row r="9586" spans="1:29" x14ac:dyDescent="0.2">
      <c r="A9586" s="34" t="s">
        <v>70079</v>
      </c>
      <c r="B9586" s="34">
        <v>10</v>
      </c>
      <c r="C9586" s="34">
        <v>25</v>
      </c>
      <c r="D9586" s="34">
        <v>24</v>
      </c>
      <c r="E9586" s="34">
        <v>19</v>
      </c>
      <c r="F9586" s="34">
        <v>23</v>
      </c>
      <c r="G9586" s="34">
        <v>22</v>
      </c>
      <c r="H9586" s="34">
        <v>25</v>
      </c>
      <c r="I9586" s="34">
        <v>21</v>
      </c>
      <c r="J9586" s="34">
        <v>18</v>
      </c>
      <c r="K9586" s="34">
        <v>35</v>
      </c>
      <c r="L9586" s="34">
        <v>14</v>
      </c>
      <c r="M9586" s="34">
        <v>20</v>
      </c>
      <c r="N9586" s="34">
        <v>17</v>
      </c>
      <c r="O9586" s="34">
        <v>17</v>
      </c>
      <c r="P9586" s="34">
        <v>10</v>
      </c>
      <c r="Q9586" s="34">
        <v>21</v>
      </c>
      <c r="R9586" s="34">
        <v>8</v>
      </c>
      <c r="S9586" s="34">
        <v>24</v>
      </c>
      <c r="T9586" s="34">
        <v>7</v>
      </c>
      <c r="U9586" s="34">
        <v>17</v>
      </c>
      <c r="V9586" s="34">
        <v>13</v>
      </c>
      <c r="W9586" s="34">
        <v>25</v>
      </c>
      <c r="X9586" s="34">
        <v>25</v>
      </c>
      <c r="Y9586" s="34">
        <v>14</v>
      </c>
      <c r="Z9586" s="34">
        <v>31</v>
      </c>
      <c r="AA9586" s="34">
        <v>11</v>
      </c>
      <c r="AB9586" s="34">
        <v>11</v>
      </c>
      <c r="AC9586" s="34">
        <v>45</v>
      </c>
    </row>
    <row r="9587" spans="1:29" x14ac:dyDescent="0.2">
      <c r="A9587" s="34" t="s">
        <v>70080</v>
      </c>
      <c r="B9587" s="34">
        <v>62</v>
      </c>
      <c r="C9587" s="34">
        <v>51</v>
      </c>
      <c r="D9587" s="34">
        <v>94</v>
      </c>
      <c r="E9587" s="34">
        <v>65</v>
      </c>
      <c r="F9587" s="34">
        <v>73</v>
      </c>
      <c r="G9587" s="34">
        <v>61</v>
      </c>
      <c r="H9587" s="34">
        <v>54</v>
      </c>
      <c r="I9587" s="34">
        <v>60</v>
      </c>
      <c r="J9587" s="34">
        <v>67</v>
      </c>
      <c r="K9587" s="34">
        <v>85</v>
      </c>
      <c r="L9587" s="34">
        <v>83</v>
      </c>
      <c r="M9587" s="34">
        <v>68</v>
      </c>
      <c r="N9587" s="34">
        <v>88</v>
      </c>
      <c r="O9587" s="34">
        <v>52</v>
      </c>
      <c r="P9587" s="34">
        <v>72</v>
      </c>
      <c r="Q9587" s="34">
        <v>76</v>
      </c>
      <c r="R9587" s="34">
        <v>92</v>
      </c>
      <c r="S9587" s="34">
        <v>101</v>
      </c>
      <c r="T9587" s="34">
        <v>96</v>
      </c>
      <c r="U9587" s="34">
        <v>77</v>
      </c>
      <c r="V9587" s="34">
        <v>113</v>
      </c>
      <c r="W9587" s="34">
        <v>105</v>
      </c>
      <c r="X9587" s="34">
        <v>137</v>
      </c>
      <c r="Y9587" s="34">
        <v>88</v>
      </c>
      <c r="Z9587" s="34">
        <v>104</v>
      </c>
      <c r="AA9587" s="34">
        <v>88</v>
      </c>
      <c r="AB9587" s="34">
        <v>119</v>
      </c>
      <c r="AC9587" s="34">
        <v>110</v>
      </c>
    </row>
    <row r="9588" spans="1:29" x14ac:dyDescent="0.2">
      <c r="A9588" s="34" t="s">
        <v>70081</v>
      </c>
      <c r="B9588" s="34">
        <v>16</v>
      </c>
      <c r="C9588" s="34">
        <v>9</v>
      </c>
      <c r="D9588" s="34">
        <v>20</v>
      </c>
      <c r="E9588" s="34">
        <v>10</v>
      </c>
      <c r="F9588" s="34">
        <v>10</v>
      </c>
      <c r="G9588" s="34">
        <v>15</v>
      </c>
      <c r="H9588" s="34">
        <v>21</v>
      </c>
      <c r="I9588" s="34">
        <v>15</v>
      </c>
      <c r="J9588" s="34">
        <v>14</v>
      </c>
      <c r="K9588" s="34">
        <v>13</v>
      </c>
      <c r="L9588" s="34">
        <v>15</v>
      </c>
      <c r="M9588" s="34">
        <v>12</v>
      </c>
      <c r="N9588" s="34">
        <v>14</v>
      </c>
      <c r="O9588" s="34">
        <v>18</v>
      </c>
      <c r="P9588" s="34">
        <v>10</v>
      </c>
      <c r="Q9588" s="34">
        <v>20</v>
      </c>
      <c r="R9588" s="34">
        <v>16</v>
      </c>
      <c r="S9588" s="34">
        <v>16</v>
      </c>
      <c r="T9588" s="34">
        <v>19</v>
      </c>
      <c r="U9588" s="34">
        <v>16</v>
      </c>
      <c r="V9588" s="34">
        <v>6</v>
      </c>
      <c r="W9588" s="34">
        <v>19</v>
      </c>
      <c r="X9588" s="34">
        <v>17</v>
      </c>
      <c r="Y9588" s="34">
        <v>17</v>
      </c>
      <c r="Z9588" s="34">
        <v>9</v>
      </c>
      <c r="AA9588" s="34">
        <v>17</v>
      </c>
      <c r="AB9588" s="34">
        <v>8</v>
      </c>
      <c r="AC9588" s="34">
        <v>23</v>
      </c>
    </row>
    <row r="9589" spans="1:29" x14ac:dyDescent="0.2">
      <c r="A9589" s="34" t="s">
        <v>70082</v>
      </c>
      <c r="B9589" s="34">
        <v>21</v>
      </c>
      <c r="C9589" s="34">
        <v>63</v>
      </c>
      <c r="D9589" s="34">
        <v>59</v>
      </c>
      <c r="E9589" s="34">
        <v>72</v>
      </c>
      <c r="F9589" s="34">
        <v>54</v>
      </c>
      <c r="G9589" s="34">
        <v>57</v>
      </c>
      <c r="H9589" s="34">
        <v>45</v>
      </c>
      <c r="I9589" s="34">
        <v>45</v>
      </c>
      <c r="J9589" s="34">
        <v>32</v>
      </c>
      <c r="K9589" s="34">
        <v>91</v>
      </c>
      <c r="L9589" s="34">
        <v>18</v>
      </c>
      <c r="M9589" s="34">
        <v>57</v>
      </c>
      <c r="N9589" s="34">
        <v>46</v>
      </c>
      <c r="O9589" s="34">
        <v>60</v>
      </c>
      <c r="P9589" s="34">
        <v>36</v>
      </c>
      <c r="Q9589" s="34">
        <v>60</v>
      </c>
      <c r="R9589" s="34">
        <v>47</v>
      </c>
      <c r="S9589" s="34">
        <v>81</v>
      </c>
      <c r="T9589" s="34">
        <v>23</v>
      </c>
      <c r="U9589" s="34">
        <v>37</v>
      </c>
      <c r="V9589" s="34">
        <v>39</v>
      </c>
      <c r="W9589" s="34">
        <v>45</v>
      </c>
      <c r="X9589" s="34">
        <v>47</v>
      </c>
      <c r="Y9589" s="34">
        <v>36</v>
      </c>
      <c r="Z9589" s="34">
        <v>48</v>
      </c>
      <c r="AA9589" s="34">
        <v>61</v>
      </c>
      <c r="AB9589" s="34">
        <v>13</v>
      </c>
      <c r="AC9589" s="34">
        <v>69</v>
      </c>
    </row>
    <row r="9590" spans="1:29" x14ac:dyDescent="0.2">
      <c r="A9590" s="34" t="s">
        <v>70083</v>
      </c>
      <c r="B9590" s="34">
        <v>68</v>
      </c>
      <c r="C9590" s="34">
        <v>90</v>
      </c>
      <c r="D9590" s="34">
        <v>98</v>
      </c>
      <c r="E9590" s="34">
        <v>88</v>
      </c>
      <c r="F9590" s="34">
        <v>77</v>
      </c>
      <c r="G9590" s="34">
        <v>129</v>
      </c>
      <c r="H9590" s="34">
        <v>83</v>
      </c>
      <c r="I9590" s="34">
        <v>95</v>
      </c>
      <c r="J9590" s="34">
        <v>75</v>
      </c>
      <c r="K9590" s="34">
        <v>105</v>
      </c>
      <c r="L9590" s="34">
        <v>61</v>
      </c>
      <c r="M9590" s="34">
        <v>78</v>
      </c>
      <c r="N9590" s="34">
        <v>68</v>
      </c>
      <c r="O9590" s="34">
        <v>50</v>
      </c>
      <c r="P9590" s="34">
        <v>80</v>
      </c>
      <c r="Q9590" s="34">
        <v>89</v>
      </c>
      <c r="R9590" s="34">
        <v>129</v>
      </c>
      <c r="S9590" s="34">
        <v>102</v>
      </c>
      <c r="T9590" s="34">
        <v>114</v>
      </c>
      <c r="U9590" s="34">
        <v>73</v>
      </c>
      <c r="V9590" s="34">
        <v>114</v>
      </c>
      <c r="W9590" s="34">
        <v>132</v>
      </c>
      <c r="X9590" s="34">
        <v>135</v>
      </c>
      <c r="Y9590" s="34">
        <v>104</v>
      </c>
      <c r="Z9590" s="34">
        <v>115</v>
      </c>
      <c r="AA9590" s="34">
        <v>97</v>
      </c>
      <c r="AB9590" s="34">
        <v>92</v>
      </c>
      <c r="AC9590" s="34">
        <v>135</v>
      </c>
    </row>
    <row r="9591" spans="1:29" x14ac:dyDescent="0.2">
      <c r="A9591" s="34" t="s">
        <v>70084</v>
      </c>
      <c r="B9591" s="34">
        <v>28</v>
      </c>
      <c r="C9591" s="34">
        <v>27</v>
      </c>
      <c r="D9591" s="34">
        <v>34</v>
      </c>
      <c r="E9591" s="34">
        <v>33</v>
      </c>
      <c r="F9591" s="34">
        <v>33</v>
      </c>
      <c r="G9591" s="34">
        <v>61</v>
      </c>
      <c r="H9591" s="34">
        <v>20</v>
      </c>
      <c r="I9591" s="34">
        <v>27</v>
      </c>
      <c r="J9591" s="34">
        <v>34</v>
      </c>
      <c r="K9591" s="34">
        <v>27</v>
      </c>
      <c r="L9591" s="34">
        <v>25</v>
      </c>
      <c r="M9591" s="34">
        <v>45</v>
      </c>
      <c r="N9591" s="34">
        <v>28</v>
      </c>
      <c r="O9591" s="34">
        <v>19</v>
      </c>
      <c r="P9591" s="34">
        <v>25</v>
      </c>
      <c r="Q9591" s="34">
        <v>42</v>
      </c>
      <c r="R9591" s="34">
        <v>37</v>
      </c>
      <c r="S9591" s="34">
        <v>32</v>
      </c>
      <c r="T9591" s="34">
        <v>43</v>
      </c>
      <c r="U9591" s="34">
        <v>27</v>
      </c>
      <c r="V9591" s="34">
        <v>37</v>
      </c>
      <c r="W9591" s="34">
        <v>33</v>
      </c>
      <c r="X9591" s="34">
        <v>42</v>
      </c>
      <c r="Y9591" s="34">
        <v>35</v>
      </c>
      <c r="Z9591" s="34">
        <v>41</v>
      </c>
      <c r="AA9591" s="34">
        <v>36</v>
      </c>
      <c r="AB9591" s="34">
        <v>29</v>
      </c>
      <c r="AC9591" s="34">
        <v>58</v>
      </c>
    </row>
    <row r="9592" spans="1:29" x14ac:dyDescent="0.2">
      <c r="A9592" s="34" t="s">
        <v>70085</v>
      </c>
      <c r="B9592" s="34">
        <v>53</v>
      </c>
      <c r="C9592" s="34">
        <v>62</v>
      </c>
      <c r="D9592" s="34">
        <v>64</v>
      </c>
      <c r="E9592" s="34">
        <v>68</v>
      </c>
      <c r="F9592" s="34">
        <v>80</v>
      </c>
      <c r="G9592" s="34">
        <v>44</v>
      </c>
      <c r="H9592" s="34">
        <v>69</v>
      </c>
      <c r="I9592" s="34">
        <v>35</v>
      </c>
      <c r="J9592" s="34">
        <v>52</v>
      </c>
      <c r="K9592" s="34">
        <v>60</v>
      </c>
      <c r="L9592" s="34">
        <v>75</v>
      </c>
      <c r="M9592" s="34">
        <v>69</v>
      </c>
      <c r="N9592" s="34">
        <v>46</v>
      </c>
      <c r="O9592" s="34">
        <v>82</v>
      </c>
      <c r="P9592" s="34">
        <v>49</v>
      </c>
      <c r="Q9592" s="34">
        <v>85</v>
      </c>
      <c r="R9592" s="34">
        <v>62</v>
      </c>
      <c r="S9592" s="34">
        <v>68</v>
      </c>
      <c r="T9592" s="34">
        <v>86</v>
      </c>
      <c r="U9592" s="34">
        <v>41</v>
      </c>
      <c r="V9592" s="34">
        <v>58</v>
      </c>
      <c r="W9592" s="34">
        <v>82</v>
      </c>
      <c r="X9592" s="34">
        <v>91</v>
      </c>
      <c r="Y9592" s="34">
        <v>74</v>
      </c>
      <c r="Z9592" s="34">
        <v>74</v>
      </c>
      <c r="AA9592" s="34">
        <v>82</v>
      </c>
      <c r="AB9592" s="34">
        <v>75</v>
      </c>
      <c r="AC9592" s="34">
        <v>130</v>
      </c>
    </row>
    <row r="9593" spans="1:29" x14ac:dyDescent="0.2">
      <c r="A9593" s="34" t="s">
        <v>70086</v>
      </c>
      <c r="B9593" s="34">
        <v>58</v>
      </c>
      <c r="C9593" s="34">
        <v>55</v>
      </c>
      <c r="D9593" s="34">
        <v>49</v>
      </c>
      <c r="E9593" s="34">
        <v>59</v>
      </c>
      <c r="F9593" s="34">
        <v>56</v>
      </c>
      <c r="G9593" s="34">
        <v>90</v>
      </c>
      <c r="H9593" s="34">
        <v>48</v>
      </c>
      <c r="I9593" s="34">
        <v>41</v>
      </c>
      <c r="J9593" s="34">
        <v>57</v>
      </c>
      <c r="K9593" s="34">
        <v>35</v>
      </c>
      <c r="L9593" s="34">
        <v>28</v>
      </c>
      <c r="M9593" s="34">
        <v>40</v>
      </c>
      <c r="N9593" s="34">
        <v>54</v>
      </c>
      <c r="O9593" s="34">
        <v>53</v>
      </c>
      <c r="P9593" s="34">
        <v>49</v>
      </c>
      <c r="Q9593" s="34">
        <v>71</v>
      </c>
      <c r="R9593" s="34">
        <v>74</v>
      </c>
      <c r="S9593" s="34">
        <v>69</v>
      </c>
      <c r="T9593" s="34">
        <v>61</v>
      </c>
      <c r="U9593" s="34">
        <v>43</v>
      </c>
      <c r="V9593" s="34">
        <v>77</v>
      </c>
      <c r="W9593" s="34">
        <v>52</v>
      </c>
      <c r="X9593" s="34">
        <v>64</v>
      </c>
      <c r="Y9593" s="34">
        <v>66</v>
      </c>
      <c r="Z9593" s="34">
        <v>46</v>
      </c>
      <c r="AA9593" s="34">
        <v>73</v>
      </c>
      <c r="AB9593" s="34">
        <v>58</v>
      </c>
      <c r="AC9593" s="34">
        <v>96</v>
      </c>
    </row>
    <row r="9594" spans="1:29" x14ac:dyDescent="0.2">
      <c r="A9594" s="34" t="s">
        <v>70087</v>
      </c>
      <c r="B9594" s="34">
        <v>65</v>
      </c>
      <c r="C9594" s="34">
        <v>181</v>
      </c>
      <c r="D9594" s="34">
        <v>131</v>
      </c>
      <c r="E9594" s="34">
        <v>195</v>
      </c>
      <c r="F9594" s="34">
        <v>114</v>
      </c>
      <c r="G9594" s="34">
        <v>217</v>
      </c>
      <c r="H9594" s="34">
        <v>130</v>
      </c>
      <c r="I9594" s="34">
        <v>160</v>
      </c>
      <c r="J9594" s="34">
        <v>92</v>
      </c>
      <c r="K9594" s="34">
        <v>265</v>
      </c>
      <c r="L9594" s="34">
        <v>83</v>
      </c>
      <c r="M9594" s="34">
        <v>139</v>
      </c>
      <c r="N9594" s="34">
        <v>122</v>
      </c>
      <c r="O9594" s="34">
        <v>136</v>
      </c>
      <c r="P9594" s="34">
        <v>116</v>
      </c>
      <c r="Q9594" s="34">
        <v>251</v>
      </c>
      <c r="R9594" s="34">
        <v>143</v>
      </c>
      <c r="S9594" s="34">
        <v>268</v>
      </c>
      <c r="T9594" s="34">
        <v>93</v>
      </c>
      <c r="U9594" s="34">
        <v>164</v>
      </c>
      <c r="V9594" s="34">
        <v>156</v>
      </c>
      <c r="W9594" s="34">
        <v>220</v>
      </c>
      <c r="X9594" s="34">
        <v>182</v>
      </c>
      <c r="Y9594" s="34">
        <v>194</v>
      </c>
      <c r="Z9594" s="34">
        <v>138</v>
      </c>
      <c r="AA9594" s="34">
        <v>243</v>
      </c>
      <c r="AB9594" s="34">
        <v>136</v>
      </c>
      <c r="AC9594" s="34">
        <v>317</v>
      </c>
    </row>
    <row r="9595" spans="1:29" x14ac:dyDescent="0.2">
      <c r="A9595" s="34" t="s">
        <v>70088</v>
      </c>
      <c r="B9595" s="34">
        <v>58</v>
      </c>
      <c r="C9595" s="34">
        <v>84</v>
      </c>
      <c r="D9595" s="34">
        <v>61</v>
      </c>
      <c r="E9595" s="34">
        <v>67</v>
      </c>
      <c r="F9595" s="34">
        <v>56</v>
      </c>
      <c r="G9595" s="34">
        <v>76</v>
      </c>
      <c r="H9595" s="34">
        <v>60</v>
      </c>
      <c r="I9595" s="34">
        <v>76</v>
      </c>
      <c r="J9595" s="34">
        <v>41</v>
      </c>
      <c r="K9595" s="34">
        <v>75</v>
      </c>
      <c r="L9595" s="34">
        <v>48</v>
      </c>
      <c r="M9595" s="34">
        <v>50</v>
      </c>
      <c r="N9595" s="34">
        <v>59</v>
      </c>
      <c r="O9595" s="34">
        <v>57</v>
      </c>
      <c r="P9595" s="34">
        <v>54</v>
      </c>
      <c r="Q9595" s="34">
        <v>89</v>
      </c>
      <c r="R9595" s="34">
        <v>66</v>
      </c>
      <c r="S9595" s="34">
        <v>95</v>
      </c>
      <c r="T9595" s="34">
        <v>51</v>
      </c>
      <c r="U9595" s="34">
        <v>69</v>
      </c>
      <c r="V9595" s="34">
        <v>83</v>
      </c>
      <c r="W9595" s="34">
        <v>78</v>
      </c>
      <c r="X9595" s="34">
        <v>82</v>
      </c>
      <c r="Y9595" s="34">
        <v>79</v>
      </c>
      <c r="Z9595" s="34">
        <v>68</v>
      </c>
      <c r="AA9595" s="34">
        <v>89</v>
      </c>
      <c r="AB9595" s="34">
        <v>77</v>
      </c>
      <c r="AC9595" s="34">
        <v>108</v>
      </c>
    </row>
    <row r="9596" spans="1:29" x14ac:dyDescent="0.2">
      <c r="A9596" s="34" t="s">
        <v>70089</v>
      </c>
      <c r="B9596" s="34">
        <v>104</v>
      </c>
      <c r="C9596" s="34">
        <v>56</v>
      </c>
      <c r="D9596" s="34">
        <v>70</v>
      </c>
      <c r="E9596" s="34">
        <v>88</v>
      </c>
      <c r="F9596" s="34">
        <v>65</v>
      </c>
      <c r="G9596" s="34">
        <v>65</v>
      </c>
      <c r="H9596" s="34">
        <v>66</v>
      </c>
      <c r="I9596" s="34">
        <v>38</v>
      </c>
      <c r="J9596" s="34">
        <v>74</v>
      </c>
      <c r="K9596" s="34">
        <v>76</v>
      </c>
      <c r="L9596" s="34">
        <v>67</v>
      </c>
      <c r="M9596" s="34">
        <v>64</v>
      </c>
      <c r="N9596" s="34">
        <v>60</v>
      </c>
      <c r="O9596" s="34">
        <v>56</v>
      </c>
      <c r="P9596" s="34">
        <v>59</v>
      </c>
      <c r="Q9596" s="34">
        <v>100</v>
      </c>
      <c r="R9596" s="34">
        <v>64</v>
      </c>
      <c r="S9596" s="34">
        <v>91</v>
      </c>
      <c r="T9596" s="34">
        <v>91</v>
      </c>
      <c r="U9596" s="34">
        <v>66</v>
      </c>
      <c r="V9596" s="34">
        <v>107</v>
      </c>
      <c r="W9596" s="34">
        <v>108</v>
      </c>
      <c r="X9596" s="34">
        <v>78</v>
      </c>
      <c r="Y9596" s="34">
        <v>87</v>
      </c>
      <c r="Z9596" s="34">
        <v>90</v>
      </c>
      <c r="AA9596" s="34">
        <v>71</v>
      </c>
      <c r="AB9596" s="34">
        <v>77</v>
      </c>
      <c r="AC9596" s="34">
        <v>89</v>
      </c>
    </row>
    <row r="9597" spans="1:29" x14ac:dyDescent="0.2">
      <c r="A9597" s="34" t="s">
        <v>70090</v>
      </c>
      <c r="B9597" s="34">
        <v>18</v>
      </c>
      <c r="C9597" s="34">
        <v>5</v>
      </c>
      <c r="D9597" s="34">
        <v>4</v>
      </c>
      <c r="E9597" s="34">
        <v>8</v>
      </c>
      <c r="F9597" s="34">
        <v>3</v>
      </c>
      <c r="G9597" s="34">
        <v>1</v>
      </c>
      <c r="H9597" s="34">
        <v>2</v>
      </c>
      <c r="I9597" s="34">
        <v>4</v>
      </c>
      <c r="J9597" s="34">
        <v>3</v>
      </c>
      <c r="K9597" s="34">
        <v>4</v>
      </c>
      <c r="L9597" s="34">
        <v>3</v>
      </c>
      <c r="M9597" s="34">
        <v>2</v>
      </c>
      <c r="N9597" s="34">
        <v>9</v>
      </c>
      <c r="O9597" s="34">
        <v>1</v>
      </c>
      <c r="P9597" s="34">
        <v>1</v>
      </c>
      <c r="Q9597" s="34">
        <v>8</v>
      </c>
      <c r="R9597" s="34">
        <v>5</v>
      </c>
      <c r="S9597" s="34">
        <v>4</v>
      </c>
      <c r="T9597" s="34">
        <v>6</v>
      </c>
      <c r="U9597" s="34">
        <v>2</v>
      </c>
      <c r="V9597" s="34">
        <v>4</v>
      </c>
      <c r="W9597" s="34">
        <v>2</v>
      </c>
      <c r="X9597" s="34">
        <v>1</v>
      </c>
      <c r="Y9597" s="34">
        <v>6</v>
      </c>
      <c r="Z9597" s="34">
        <v>0</v>
      </c>
      <c r="AA9597" s="34">
        <v>5</v>
      </c>
      <c r="AB9597" s="34">
        <v>2</v>
      </c>
      <c r="AC9597" s="34">
        <v>16</v>
      </c>
    </row>
    <row r="9598" spans="1:29" x14ac:dyDescent="0.2">
      <c r="A9598" s="34" t="s">
        <v>70091</v>
      </c>
      <c r="B9598" s="34">
        <v>31</v>
      </c>
      <c r="C9598" s="34">
        <v>34</v>
      </c>
      <c r="D9598" s="34">
        <v>21</v>
      </c>
      <c r="E9598" s="34">
        <v>28</v>
      </c>
      <c r="F9598" s="34">
        <v>31</v>
      </c>
      <c r="G9598" s="34">
        <v>41</v>
      </c>
      <c r="H9598" s="34">
        <v>22</v>
      </c>
      <c r="I9598" s="34">
        <v>21</v>
      </c>
      <c r="J9598" s="34">
        <v>27</v>
      </c>
      <c r="K9598" s="34">
        <v>41</v>
      </c>
      <c r="L9598" s="34">
        <v>25</v>
      </c>
      <c r="M9598" s="34">
        <v>22</v>
      </c>
      <c r="N9598" s="34">
        <v>26</v>
      </c>
      <c r="O9598" s="34">
        <v>23</v>
      </c>
      <c r="P9598" s="34">
        <v>25</v>
      </c>
      <c r="Q9598" s="34">
        <v>30</v>
      </c>
      <c r="R9598" s="34">
        <v>34</v>
      </c>
      <c r="S9598" s="34">
        <v>44</v>
      </c>
      <c r="T9598" s="34">
        <v>18</v>
      </c>
      <c r="U9598" s="34">
        <v>34</v>
      </c>
      <c r="V9598" s="34">
        <v>20</v>
      </c>
      <c r="W9598" s="34">
        <v>53</v>
      </c>
      <c r="X9598" s="34">
        <v>41</v>
      </c>
      <c r="Y9598" s="34">
        <v>39</v>
      </c>
      <c r="Z9598" s="34">
        <v>32</v>
      </c>
      <c r="AA9598" s="34">
        <v>37</v>
      </c>
      <c r="AB9598" s="34">
        <v>30</v>
      </c>
      <c r="AC9598" s="34">
        <v>39</v>
      </c>
    </row>
    <row r="9599" spans="1:29" x14ac:dyDescent="0.2">
      <c r="A9599" s="34" t="s">
        <v>70092</v>
      </c>
      <c r="B9599" s="34">
        <v>64</v>
      </c>
      <c r="C9599" s="34">
        <v>54</v>
      </c>
      <c r="D9599" s="34">
        <v>60</v>
      </c>
      <c r="E9599" s="34">
        <v>70</v>
      </c>
      <c r="F9599" s="34">
        <v>52</v>
      </c>
      <c r="G9599" s="34">
        <v>44</v>
      </c>
      <c r="H9599" s="34">
        <v>35</v>
      </c>
      <c r="I9599" s="34">
        <v>53</v>
      </c>
      <c r="J9599" s="34">
        <v>47</v>
      </c>
      <c r="K9599" s="34">
        <v>60</v>
      </c>
      <c r="L9599" s="34">
        <v>51</v>
      </c>
      <c r="M9599" s="34">
        <v>47</v>
      </c>
      <c r="N9599" s="34">
        <v>35</v>
      </c>
      <c r="O9599" s="34">
        <v>52</v>
      </c>
      <c r="P9599" s="34">
        <v>54</v>
      </c>
      <c r="Q9599" s="34">
        <v>57</v>
      </c>
      <c r="R9599" s="34">
        <v>56</v>
      </c>
      <c r="S9599" s="34">
        <v>60</v>
      </c>
      <c r="T9599" s="34">
        <v>46</v>
      </c>
      <c r="U9599" s="34">
        <v>48</v>
      </c>
      <c r="V9599" s="34">
        <v>65</v>
      </c>
      <c r="W9599" s="34">
        <v>70</v>
      </c>
      <c r="X9599" s="34">
        <v>53</v>
      </c>
      <c r="Y9599" s="34">
        <v>54</v>
      </c>
      <c r="Z9599" s="34">
        <v>52</v>
      </c>
      <c r="AA9599" s="34">
        <v>72</v>
      </c>
      <c r="AB9599" s="34">
        <v>62</v>
      </c>
      <c r="AC9599" s="34">
        <v>91</v>
      </c>
    </row>
    <row r="9600" spans="1:29" x14ac:dyDescent="0.2">
      <c r="A9600" s="34" t="s">
        <v>70093</v>
      </c>
      <c r="B9600" s="34">
        <v>95</v>
      </c>
      <c r="C9600" s="34">
        <v>69</v>
      </c>
      <c r="D9600" s="34">
        <v>93</v>
      </c>
      <c r="E9600" s="34">
        <v>94</v>
      </c>
      <c r="F9600" s="34">
        <v>96</v>
      </c>
      <c r="G9600" s="34">
        <v>101</v>
      </c>
      <c r="H9600" s="34">
        <v>91</v>
      </c>
      <c r="I9600" s="34">
        <v>68</v>
      </c>
      <c r="J9600" s="34">
        <v>66</v>
      </c>
      <c r="K9600" s="34">
        <v>109</v>
      </c>
      <c r="L9600" s="34">
        <v>91</v>
      </c>
      <c r="M9600" s="34">
        <v>74</v>
      </c>
      <c r="N9600" s="34">
        <v>70</v>
      </c>
      <c r="O9600" s="34">
        <v>86</v>
      </c>
      <c r="P9600" s="34">
        <v>95</v>
      </c>
      <c r="Q9600" s="34">
        <v>109</v>
      </c>
      <c r="R9600" s="34">
        <v>95</v>
      </c>
      <c r="S9600" s="34">
        <v>135</v>
      </c>
      <c r="T9600" s="34">
        <v>105</v>
      </c>
      <c r="U9600" s="34">
        <v>71</v>
      </c>
      <c r="V9600" s="34">
        <v>94</v>
      </c>
      <c r="W9600" s="34">
        <v>97</v>
      </c>
      <c r="X9600" s="34">
        <v>113</v>
      </c>
      <c r="Y9600" s="34">
        <v>80</v>
      </c>
      <c r="Z9600" s="34">
        <v>103</v>
      </c>
      <c r="AA9600" s="34">
        <v>134</v>
      </c>
      <c r="AB9600" s="34">
        <v>92</v>
      </c>
      <c r="AC9600" s="34">
        <v>166</v>
      </c>
    </row>
    <row r="9601" spans="1:29" x14ac:dyDescent="0.2">
      <c r="A9601" s="34" t="s">
        <v>70094</v>
      </c>
      <c r="B9601" s="34">
        <v>43</v>
      </c>
      <c r="C9601" s="34">
        <v>73</v>
      </c>
      <c r="D9601" s="34">
        <v>72</v>
      </c>
      <c r="E9601" s="34">
        <v>109</v>
      </c>
      <c r="F9601" s="34">
        <v>72</v>
      </c>
      <c r="G9601" s="34">
        <v>54</v>
      </c>
      <c r="H9601" s="34">
        <v>66</v>
      </c>
      <c r="I9601" s="34">
        <v>58</v>
      </c>
      <c r="J9601" s="34">
        <v>75</v>
      </c>
      <c r="K9601" s="34">
        <v>93</v>
      </c>
      <c r="L9601" s="34">
        <v>47</v>
      </c>
      <c r="M9601" s="34">
        <v>57</v>
      </c>
      <c r="N9601" s="34">
        <v>46</v>
      </c>
      <c r="O9601" s="34">
        <v>72</v>
      </c>
      <c r="P9601" s="34">
        <v>45</v>
      </c>
      <c r="Q9601" s="34">
        <v>103</v>
      </c>
      <c r="R9601" s="34">
        <v>72</v>
      </c>
      <c r="S9601" s="34">
        <v>82</v>
      </c>
      <c r="T9601" s="34">
        <v>49</v>
      </c>
      <c r="U9601" s="34">
        <v>74</v>
      </c>
      <c r="V9601" s="34">
        <v>68</v>
      </c>
      <c r="W9601" s="34">
        <v>74</v>
      </c>
      <c r="X9601" s="34">
        <v>54</v>
      </c>
      <c r="Y9601" s="34">
        <v>75</v>
      </c>
      <c r="Z9601" s="34">
        <v>72</v>
      </c>
      <c r="AA9601" s="34">
        <v>74</v>
      </c>
      <c r="AB9601" s="34">
        <v>97</v>
      </c>
      <c r="AC9601" s="34">
        <v>102</v>
      </c>
    </row>
    <row r="9602" spans="1:29" x14ac:dyDescent="0.2">
      <c r="A9602" s="34" t="s">
        <v>70095</v>
      </c>
      <c r="B9602" s="34">
        <v>80</v>
      </c>
      <c r="C9602" s="34">
        <v>140</v>
      </c>
      <c r="D9602" s="34">
        <v>121</v>
      </c>
      <c r="E9602" s="34">
        <v>152</v>
      </c>
      <c r="F9602" s="34">
        <v>119</v>
      </c>
      <c r="G9602" s="34">
        <v>214</v>
      </c>
      <c r="H9602" s="34">
        <v>73</v>
      </c>
      <c r="I9602" s="34">
        <v>127</v>
      </c>
      <c r="J9602" s="34">
        <v>88</v>
      </c>
      <c r="K9602" s="34">
        <v>195</v>
      </c>
      <c r="L9602" s="34">
        <v>76</v>
      </c>
      <c r="M9602" s="34">
        <v>168</v>
      </c>
      <c r="N9602" s="34">
        <v>105</v>
      </c>
      <c r="O9602" s="34">
        <v>152</v>
      </c>
      <c r="P9602" s="34">
        <v>96</v>
      </c>
      <c r="Q9602" s="34">
        <v>229</v>
      </c>
      <c r="R9602" s="34">
        <v>124</v>
      </c>
      <c r="S9602" s="34">
        <v>201</v>
      </c>
      <c r="T9602" s="34">
        <v>117</v>
      </c>
      <c r="U9602" s="34">
        <v>144</v>
      </c>
      <c r="V9602" s="34">
        <v>135</v>
      </c>
      <c r="W9602" s="34">
        <v>223</v>
      </c>
      <c r="X9602" s="34">
        <v>130</v>
      </c>
      <c r="Y9602" s="34">
        <v>184</v>
      </c>
      <c r="Z9602" s="34">
        <v>140</v>
      </c>
      <c r="AA9602" s="34">
        <v>185</v>
      </c>
      <c r="AB9602" s="34">
        <v>130</v>
      </c>
      <c r="AC9602" s="34">
        <v>204</v>
      </c>
    </row>
    <row r="9603" spans="1:29" x14ac:dyDescent="0.2">
      <c r="A9603" s="34" t="s">
        <v>70096</v>
      </c>
      <c r="B9603" s="34">
        <v>37</v>
      </c>
      <c r="C9603" s="34">
        <v>51</v>
      </c>
      <c r="D9603" s="34">
        <v>27</v>
      </c>
      <c r="E9603" s="34">
        <v>26</v>
      </c>
      <c r="F9603" s="34">
        <v>20</v>
      </c>
      <c r="G9603" s="34">
        <v>41</v>
      </c>
      <c r="H9603" s="34">
        <v>27</v>
      </c>
      <c r="I9603" s="34">
        <v>30</v>
      </c>
      <c r="J9603" s="34">
        <v>24</v>
      </c>
      <c r="K9603" s="34">
        <v>25</v>
      </c>
      <c r="L9603" s="34">
        <v>16</v>
      </c>
      <c r="M9603" s="34">
        <v>35</v>
      </c>
      <c r="N9603" s="34">
        <v>9</v>
      </c>
      <c r="O9603" s="34">
        <v>26</v>
      </c>
      <c r="P9603" s="34">
        <v>18</v>
      </c>
      <c r="Q9603" s="34">
        <v>41</v>
      </c>
      <c r="R9603" s="34">
        <v>36</v>
      </c>
      <c r="S9603" s="34">
        <v>44</v>
      </c>
      <c r="T9603" s="34">
        <v>18</v>
      </c>
      <c r="U9603" s="34">
        <v>21</v>
      </c>
      <c r="V9603" s="34">
        <v>31</v>
      </c>
      <c r="W9603" s="34">
        <v>30</v>
      </c>
      <c r="X9603" s="34">
        <v>39</v>
      </c>
      <c r="Y9603" s="34">
        <v>25</v>
      </c>
      <c r="Z9603" s="34">
        <v>45</v>
      </c>
      <c r="AA9603" s="34">
        <v>34</v>
      </c>
      <c r="AB9603" s="34">
        <v>17</v>
      </c>
      <c r="AC9603" s="34">
        <v>62</v>
      </c>
    </row>
    <row r="9604" spans="1:29" x14ac:dyDescent="0.2">
      <c r="A9604" s="34" t="s">
        <v>70097</v>
      </c>
      <c r="B9604" s="34">
        <v>9</v>
      </c>
      <c r="C9604" s="34">
        <v>38</v>
      </c>
      <c r="D9604" s="34">
        <v>33</v>
      </c>
      <c r="E9604" s="34">
        <v>55</v>
      </c>
      <c r="F9604" s="34">
        <v>10</v>
      </c>
      <c r="G9604" s="34">
        <v>55</v>
      </c>
      <c r="H9604" s="34">
        <v>7</v>
      </c>
      <c r="I9604" s="34">
        <v>37</v>
      </c>
      <c r="J9604" s="34">
        <v>14</v>
      </c>
      <c r="K9604" s="34">
        <v>36</v>
      </c>
      <c r="L9604" s="34">
        <v>16</v>
      </c>
      <c r="M9604" s="34">
        <v>50</v>
      </c>
      <c r="N9604" s="34">
        <v>16</v>
      </c>
      <c r="O9604" s="34">
        <v>37</v>
      </c>
      <c r="P9604" s="34">
        <v>15</v>
      </c>
      <c r="Q9604" s="34">
        <v>42</v>
      </c>
      <c r="R9604" s="34">
        <v>13</v>
      </c>
      <c r="S9604" s="34">
        <v>57</v>
      </c>
      <c r="T9604" s="34">
        <v>13</v>
      </c>
      <c r="U9604" s="34">
        <v>41</v>
      </c>
      <c r="V9604" s="34">
        <v>25</v>
      </c>
      <c r="W9604" s="34">
        <v>59</v>
      </c>
      <c r="X9604" s="34">
        <v>44</v>
      </c>
      <c r="Y9604" s="34">
        <v>34</v>
      </c>
      <c r="Z9604" s="34">
        <v>34</v>
      </c>
      <c r="AA9604" s="34">
        <v>46</v>
      </c>
      <c r="AB9604" s="34">
        <v>24</v>
      </c>
      <c r="AC9604" s="34">
        <v>61</v>
      </c>
    </row>
    <row r="9605" spans="1:29" x14ac:dyDescent="0.2">
      <c r="A9605" s="34" t="s">
        <v>70098</v>
      </c>
      <c r="B9605" s="34">
        <v>43</v>
      </c>
      <c r="C9605" s="34">
        <v>52</v>
      </c>
      <c r="D9605" s="34">
        <v>87</v>
      </c>
      <c r="E9605" s="34">
        <v>75</v>
      </c>
      <c r="F9605" s="34">
        <v>65</v>
      </c>
      <c r="G9605" s="34">
        <v>68</v>
      </c>
      <c r="H9605" s="34">
        <v>81</v>
      </c>
      <c r="I9605" s="34">
        <v>73</v>
      </c>
      <c r="J9605" s="34">
        <v>53</v>
      </c>
      <c r="K9605" s="34">
        <v>49</v>
      </c>
      <c r="L9605" s="34">
        <v>46</v>
      </c>
      <c r="M9605" s="34">
        <v>100</v>
      </c>
      <c r="N9605" s="34">
        <v>55</v>
      </c>
      <c r="O9605" s="34">
        <v>69</v>
      </c>
      <c r="P9605" s="34">
        <v>75</v>
      </c>
      <c r="Q9605" s="34">
        <v>96</v>
      </c>
      <c r="R9605" s="34">
        <v>89</v>
      </c>
      <c r="S9605" s="34">
        <v>117</v>
      </c>
      <c r="T9605" s="34">
        <v>61</v>
      </c>
      <c r="U9605" s="34">
        <v>82</v>
      </c>
      <c r="V9605" s="34">
        <v>80</v>
      </c>
      <c r="W9605" s="34">
        <v>64</v>
      </c>
      <c r="X9605" s="34">
        <v>82</v>
      </c>
      <c r="Y9605" s="34">
        <v>71</v>
      </c>
      <c r="Z9605" s="34">
        <v>111</v>
      </c>
      <c r="AA9605" s="34">
        <v>105</v>
      </c>
      <c r="AB9605" s="34">
        <v>82</v>
      </c>
      <c r="AC9605" s="34">
        <v>117</v>
      </c>
    </row>
    <row r="9606" spans="1:29" x14ac:dyDescent="0.2">
      <c r="A9606" s="34" t="s">
        <v>70099</v>
      </c>
      <c r="B9606" s="34">
        <v>27</v>
      </c>
      <c r="C9606" s="34">
        <v>15</v>
      </c>
      <c r="D9606" s="34">
        <v>25</v>
      </c>
      <c r="E9606" s="34">
        <v>28</v>
      </c>
      <c r="F9606" s="34">
        <v>23</v>
      </c>
      <c r="G9606" s="34">
        <v>71</v>
      </c>
      <c r="H9606" s="34">
        <v>28</v>
      </c>
      <c r="I9606" s="34">
        <v>25</v>
      </c>
      <c r="J9606" s="34">
        <v>9</v>
      </c>
      <c r="K9606" s="34">
        <v>38</v>
      </c>
      <c r="L9606" s="34">
        <v>7</v>
      </c>
      <c r="M9606" s="34">
        <v>10</v>
      </c>
      <c r="N9606" s="34">
        <v>13</v>
      </c>
      <c r="O9606" s="34">
        <v>27</v>
      </c>
      <c r="P9606" s="34">
        <v>22</v>
      </c>
      <c r="Q9606" s="34">
        <v>32</v>
      </c>
      <c r="R9606" s="34">
        <v>32</v>
      </c>
      <c r="S9606" s="34">
        <v>43</v>
      </c>
      <c r="T9606" s="34">
        <v>9</v>
      </c>
      <c r="U9606" s="34">
        <v>28</v>
      </c>
      <c r="V9606" s="34">
        <v>31</v>
      </c>
      <c r="W9606" s="34">
        <v>52</v>
      </c>
      <c r="X9606" s="34">
        <v>31</v>
      </c>
      <c r="Y9606" s="34">
        <v>23</v>
      </c>
      <c r="Z9606" s="34">
        <v>45</v>
      </c>
      <c r="AA9606" s="34">
        <v>25</v>
      </c>
      <c r="AB9606" s="34">
        <v>36</v>
      </c>
      <c r="AC9606" s="34">
        <v>45</v>
      </c>
    </row>
    <row r="9607" spans="1:29" x14ac:dyDescent="0.2">
      <c r="A9607" s="34" t="s">
        <v>70100</v>
      </c>
      <c r="B9607" s="34">
        <v>25</v>
      </c>
      <c r="C9607" s="34">
        <v>68</v>
      </c>
      <c r="D9607" s="34">
        <v>67</v>
      </c>
      <c r="E9607" s="34">
        <v>73</v>
      </c>
      <c r="F9607" s="34">
        <v>54</v>
      </c>
      <c r="G9607" s="34">
        <v>29</v>
      </c>
      <c r="H9607" s="34">
        <v>32</v>
      </c>
      <c r="I9607" s="34">
        <v>69</v>
      </c>
      <c r="J9607" s="34">
        <v>46</v>
      </c>
      <c r="K9607" s="34">
        <v>77</v>
      </c>
      <c r="L9607" s="34">
        <v>27</v>
      </c>
      <c r="M9607" s="34">
        <v>50</v>
      </c>
      <c r="N9607" s="34">
        <v>53</v>
      </c>
      <c r="O9607" s="34">
        <v>56</v>
      </c>
      <c r="P9607" s="34">
        <v>36</v>
      </c>
      <c r="Q9607" s="34">
        <v>93</v>
      </c>
      <c r="R9607" s="34">
        <v>47</v>
      </c>
      <c r="S9607" s="34">
        <v>106</v>
      </c>
      <c r="T9607" s="34">
        <v>27</v>
      </c>
      <c r="U9607" s="34">
        <v>56</v>
      </c>
      <c r="V9607" s="34">
        <v>48</v>
      </c>
      <c r="W9607" s="34">
        <v>70</v>
      </c>
      <c r="X9607" s="34">
        <v>74</v>
      </c>
      <c r="Y9607" s="34">
        <v>72</v>
      </c>
      <c r="Z9607" s="34">
        <v>76</v>
      </c>
      <c r="AA9607" s="34">
        <v>89</v>
      </c>
      <c r="AB9607" s="34">
        <v>51</v>
      </c>
      <c r="AC9607" s="34">
        <v>166</v>
      </c>
    </row>
    <row r="9608" spans="1:29" x14ac:dyDescent="0.2">
      <c r="A9608" s="34" t="s">
        <v>70101</v>
      </c>
      <c r="B9608" s="34">
        <v>51</v>
      </c>
      <c r="C9608" s="34">
        <v>19</v>
      </c>
      <c r="D9608" s="34">
        <v>59</v>
      </c>
      <c r="E9608" s="34">
        <v>29</v>
      </c>
      <c r="F9608" s="34">
        <v>44</v>
      </c>
      <c r="G9608" s="34">
        <v>27</v>
      </c>
      <c r="H9608" s="34">
        <v>59</v>
      </c>
      <c r="I9608" s="34">
        <v>28</v>
      </c>
      <c r="J9608" s="34">
        <v>37</v>
      </c>
      <c r="K9608" s="34">
        <v>26</v>
      </c>
      <c r="L9608" s="34">
        <v>34</v>
      </c>
      <c r="M9608" s="34">
        <v>30</v>
      </c>
      <c r="N9608" s="34">
        <v>32</v>
      </c>
      <c r="O9608" s="34">
        <v>18</v>
      </c>
      <c r="P9608" s="34">
        <v>31</v>
      </c>
      <c r="Q9608" s="34">
        <v>48</v>
      </c>
      <c r="R9608" s="34">
        <v>56</v>
      </c>
      <c r="S9608" s="34">
        <v>19</v>
      </c>
      <c r="T9608" s="34">
        <v>42</v>
      </c>
      <c r="U9608" s="34">
        <v>34</v>
      </c>
      <c r="V9608" s="34">
        <v>45</v>
      </c>
      <c r="W9608" s="34">
        <v>28</v>
      </c>
      <c r="X9608" s="34">
        <v>56</v>
      </c>
      <c r="Y9608" s="34">
        <v>36</v>
      </c>
      <c r="Z9608" s="34">
        <v>59</v>
      </c>
      <c r="AA9608" s="34">
        <v>83</v>
      </c>
      <c r="AB9608" s="34">
        <v>35</v>
      </c>
      <c r="AC9608" s="34">
        <v>55</v>
      </c>
    </row>
    <row r="9609" spans="1:29" x14ac:dyDescent="0.2">
      <c r="A9609" s="34" t="s">
        <v>70102</v>
      </c>
      <c r="B9609" s="34">
        <v>21</v>
      </c>
      <c r="C9609" s="34">
        <v>36</v>
      </c>
      <c r="D9609" s="34">
        <v>46</v>
      </c>
      <c r="E9609" s="34">
        <v>59</v>
      </c>
      <c r="F9609" s="34">
        <v>53</v>
      </c>
      <c r="G9609" s="34">
        <v>68</v>
      </c>
      <c r="H9609" s="34">
        <v>31</v>
      </c>
      <c r="I9609" s="34">
        <v>33</v>
      </c>
      <c r="J9609" s="34">
        <v>30</v>
      </c>
      <c r="K9609" s="34">
        <v>62</v>
      </c>
      <c r="L9609" s="34">
        <v>15</v>
      </c>
      <c r="M9609" s="34">
        <v>47</v>
      </c>
      <c r="N9609" s="34">
        <v>27</v>
      </c>
      <c r="O9609" s="34">
        <v>36</v>
      </c>
      <c r="P9609" s="34">
        <v>47</v>
      </c>
      <c r="Q9609" s="34">
        <v>49</v>
      </c>
      <c r="R9609" s="34">
        <v>39</v>
      </c>
      <c r="S9609" s="34">
        <v>51</v>
      </c>
      <c r="T9609" s="34">
        <v>25</v>
      </c>
      <c r="U9609" s="34">
        <v>45</v>
      </c>
      <c r="V9609" s="34">
        <v>40</v>
      </c>
      <c r="W9609" s="34">
        <v>24</v>
      </c>
      <c r="X9609" s="34">
        <v>28</v>
      </c>
      <c r="Y9609" s="34">
        <v>42</v>
      </c>
      <c r="Z9609" s="34">
        <v>31</v>
      </c>
      <c r="AA9609" s="34">
        <v>66</v>
      </c>
      <c r="AB9609" s="34">
        <v>26</v>
      </c>
      <c r="AC9609" s="34">
        <v>71</v>
      </c>
    </row>
    <row r="9610" spans="1:29" x14ac:dyDescent="0.2">
      <c r="A9610" s="34" t="s">
        <v>70103</v>
      </c>
      <c r="B9610" s="34">
        <v>36</v>
      </c>
      <c r="C9610" s="34">
        <v>45</v>
      </c>
      <c r="D9610" s="34">
        <v>58</v>
      </c>
      <c r="E9610" s="34">
        <v>68</v>
      </c>
      <c r="F9610" s="34">
        <v>38</v>
      </c>
      <c r="G9610" s="34">
        <v>42</v>
      </c>
      <c r="H9610" s="34">
        <v>30</v>
      </c>
      <c r="I9610" s="34">
        <v>31</v>
      </c>
      <c r="J9610" s="34">
        <v>22</v>
      </c>
      <c r="K9610" s="34">
        <v>41</v>
      </c>
      <c r="L9610" s="34">
        <v>25</v>
      </c>
      <c r="M9610" s="34">
        <v>40</v>
      </c>
      <c r="N9610" s="34">
        <v>23</v>
      </c>
      <c r="O9610" s="34">
        <v>57</v>
      </c>
      <c r="P9610" s="34">
        <v>33</v>
      </c>
      <c r="Q9610" s="34">
        <v>50</v>
      </c>
      <c r="R9610" s="34">
        <v>36</v>
      </c>
      <c r="S9610" s="34">
        <v>40</v>
      </c>
      <c r="T9610" s="34">
        <v>32</v>
      </c>
      <c r="U9610" s="34">
        <v>37</v>
      </c>
      <c r="V9610" s="34">
        <v>58</v>
      </c>
      <c r="W9610" s="34">
        <v>40</v>
      </c>
      <c r="X9610" s="34">
        <v>54</v>
      </c>
      <c r="Y9610" s="34">
        <v>33</v>
      </c>
      <c r="Z9610" s="34">
        <v>41</v>
      </c>
      <c r="AA9610" s="34">
        <v>55</v>
      </c>
      <c r="AB9610" s="34">
        <v>37</v>
      </c>
      <c r="AC9610" s="34">
        <v>70</v>
      </c>
    </row>
    <row r="9611" spans="1:29" x14ac:dyDescent="0.2">
      <c r="A9611" s="34" t="s">
        <v>70104</v>
      </c>
      <c r="B9611" s="34">
        <v>20</v>
      </c>
      <c r="C9611" s="34">
        <v>21</v>
      </c>
      <c r="D9611" s="34">
        <v>25</v>
      </c>
      <c r="E9611" s="34">
        <v>13</v>
      </c>
      <c r="F9611" s="34">
        <v>20</v>
      </c>
      <c r="G9611" s="34">
        <v>26</v>
      </c>
      <c r="H9611" s="34">
        <v>11</v>
      </c>
      <c r="I9611" s="34">
        <v>7</v>
      </c>
      <c r="J9611" s="34">
        <v>5</v>
      </c>
      <c r="K9611" s="34">
        <v>28</v>
      </c>
      <c r="L9611" s="34">
        <v>6</v>
      </c>
      <c r="M9611" s="34">
        <v>17</v>
      </c>
      <c r="N9611" s="34">
        <v>5</v>
      </c>
      <c r="O9611" s="34">
        <v>7</v>
      </c>
      <c r="P9611" s="34">
        <v>3</v>
      </c>
      <c r="Q9611" s="34">
        <v>18</v>
      </c>
      <c r="R9611" s="34">
        <v>9</v>
      </c>
      <c r="S9611" s="34">
        <v>30</v>
      </c>
      <c r="T9611" s="34">
        <v>8</v>
      </c>
      <c r="U9611" s="34">
        <v>14</v>
      </c>
      <c r="V9611" s="34">
        <v>14</v>
      </c>
      <c r="W9611" s="34">
        <v>26</v>
      </c>
      <c r="X9611" s="34">
        <v>13</v>
      </c>
      <c r="Y9611" s="34">
        <v>15</v>
      </c>
      <c r="Z9611" s="34">
        <v>15</v>
      </c>
      <c r="AA9611" s="34">
        <v>17</v>
      </c>
      <c r="AB9611" s="34">
        <v>14</v>
      </c>
      <c r="AC9611" s="34">
        <v>26</v>
      </c>
    </row>
    <row r="9612" spans="1:29" x14ac:dyDescent="0.2">
      <c r="A9612" s="34" t="s">
        <v>70105</v>
      </c>
      <c r="B9612" s="34">
        <v>19</v>
      </c>
      <c r="C9612" s="34">
        <v>20</v>
      </c>
      <c r="D9612" s="34">
        <v>16</v>
      </c>
      <c r="E9612" s="34">
        <v>19</v>
      </c>
      <c r="F9612" s="34">
        <v>15</v>
      </c>
      <c r="G9612" s="34">
        <v>10</v>
      </c>
      <c r="H9612" s="34">
        <v>12</v>
      </c>
      <c r="I9612" s="34">
        <v>26</v>
      </c>
      <c r="J9612" s="34">
        <v>20</v>
      </c>
      <c r="K9612" s="34">
        <v>33</v>
      </c>
      <c r="L9612" s="34">
        <v>7</v>
      </c>
      <c r="M9612" s="34">
        <v>28</v>
      </c>
      <c r="N9612" s="34">
        <v>15</v>
      </c>
      <c r="O9612" s="34">
        <v>25</v>
      </c>
      <c r="P9612" s="34">
        <v>29</v>
      </c>
      <c r="Q9612" s="34">
        <v>26</v>
      </c>
      <c r="R9612" s="34">
        <v>20</v>
      </c>
      <c r="S9612" s="34">
        <v>30</v>
      </c>
      <c r="T9612" s="34">
        <v>20</v>
      </c>
      <c r="U9612" s="34">
        <v>22</v>
      </c>
      <c r="V9612" s="34">
        <v>41</v>
      </c>
      <c r="W9612" s="34">
        <v>41</v>
      </c>
      <c r="X9612" s="34">
        <v>28</v>
      </c>
      <c r="Y9612" s="34">
        <v>31</v>
      </c>
      <c r="Z9612" s="34">
        <v>19</v>
      </c>
      <c r="AA9612" s="34">
        <v>40</v>
      </c>
      <c r="AB9612" s="34">
        <v>15</v>
      </c>
      <c r="AC9612" s="34">
        <v>43</v>
      </c>
    </row>
    <row r="9613" spans="1:29" x14ac:dyDescent="0.2">
      <c r="A9613" s="34" t="s">
        <v>70106</v>
      </c>
      <c r="B9613" s="34">
        <v>61</v>
      </c>
      <c r="C9613" s="34">
        <v>61</v>
      </c>
      <c r="D9613" s="34">
        <v>74</v>
      </c>
      <c r="E9613" s="34">
        <v>75</v>
      </c>
      <c r="F9613" s="34">
        <v>74</v>
      </c>
      <c r="G9613" s="34">
        <v>62</v>
      </c>
      <c r="H9613" s="34">
        <v>66</v>
      </c>
      <c r="I9613" s="34">
        <v>54</v>
      </c>
      <c r="J9613" s="34">
        <v>77</v>
      </c>
      <c r="K9613" s="34">
        <v>60</v>
      </c>
      <c r="L9613" s="34">
        <v>43</v>
      </c>
      <c r="M9613" s="34">
        <v>45</v>
      </c>
      <c r="N9613" s="34">
        <v>70</v>
      </c>
      <c r="O9613" s="34">
        <v>60</v>
      </c>
      <c r="P9613" s="34">
        <v>72</v>
      </c>
      <c r="Q9613" s="34">
        <v>47</v>
      </c>
      <c r="R9613" s="34">
        <v>64</v>
      </c>
      <c r="S9613" s="34">
        <v>52</v>
      </c>
      <c r="T9613" s="34">
        <v>53</v>
      </c>
      <c r="U9613" s="34">
        <v>61</v>
      </c>
      <c r="V9613" s="34">
        <v>107</v>
      </c>
      <c r="W9613" s="34">
        <v>68</v>
      </c>
      <c r="X9613" s="34">
        <v>71</v>
      </c>
      <c r="Y9613" s="34">
        <v>63</v>
      </c>
      <c r="Z9613" s="34">
        <v>55</v>
      </c>
      <c r="AA9613" s="34">
        <v>68</v>
      </c>
      <c r="AB9613" s="34">
        <v>76</v>
      </c>
      <c r="AC9613" s="34">
        <v>113</v>
      </c>
    </row>
    <row r="9614" spans="1:29" x14ac:dyDescent="0.2">
      <c r="A9614" s="34" t="s">
        <v>70107</v>
      </c>
      <c r="B9614" s="34">
        <v>21</v>
      </c>
      <c r="C9614" s="34">
        <v>28</v>
      </c>
      <c r="D9614" s="34">
        <v>48</v>
      </c>
      <c r="E9614" s="34">
        <v>47</v>
      </c>
      <c r="F9614" s="34">
        <v>36</v>
      </c>
      <c r="G9614" s="34">
        <v>46</v>
      </c>
      <c r="H9614" s="34">
        <v>32</v>
      </c>
      <c r="I9614" s="34">
        <v>29</v>
      </c>
      <c r="J9614" s="34">
        <v>20</v>
      </c>
      <c r="K9614" s="34">
        <v>39</v>
      </c>
      <c r="L9614" s="34">
        <v>21</v>
      </c>
      <c r="M9614" s="34">
        <v>22</v>
      </c>
      <c r="N9614" s="34">
        <v>28</v>
      </c>
      <c r="O9614" s="34">
        <v>29</v>
      </c>
      <c r="P9614" s="34">
        <v>30</v>
      </c>
      <c r="Q9614" s="34">
        <v>47</v>
      </c>
      <c r="R9614" s="34">
        <v>28</v>
      </c>
      <c r="S9614" s="34">
        <v>56</v>
      </c>
      <c r="T9614" s="34">
        <v>28</v>
      </c>
      <c r="U9614" s="34">
        <v>37</v>
      </c>
      <c r="V9614" s="34">
        <v>36</v>
      </c>
      <c r="W9614" s="34">
        <v>32</v>
      </c>
      <c r="X9614" s="34">
        <v>59</v>
      </c>
      <c r="Y9614" s="34">
        <v>19</v>
      </c>
      <c r="Z9614" s="34">
        <v>46</v>
      </c>
      <c r="AA9614" s="34">
        <v>45</v>
      </c>
      <c r="AB9614" s="34">
        <v>28</v>
      </c>
      <c r="AC9614" s="34">
        <v>51</v>
      </c>
    </row>
    <row r="9615" spans="1:29" x14ac:dyDescent="0.2">
      <c r="A9615" s="34" t="s">
        <v>70108</v>
      </c>
      <c r="B9615" s="34">
        <v>47</v>
      </c>
      <c r="C9615" s="34">
        <v>31</v>
      </c>
      <c r="D9615" s="34">
        <v>26</v>
      </c>
      <c r="E9615" s="34">
        <v>38</v>
      </c>
      <c r="F9615" s="34">
        <v>35</v>
      </c>
      <c r="G9615" s="34">
        <v>43</v>
      </c>
      <c r="H9615" s="34">
        <v>30</v>
      </c>
      <c r="I9615" s="34">
        <v>34</v>
      </c>
      <c r="J9615" s="34">
        <v>32</v>
      </c>
      <c r="K9615" s="34">
        <v>39</v>
      </c>
      <c r="L9615" s="34">
        <v>17</v>
      </c>
      <c r="M9615" s="34">
        <v>43</v>
      </c>
      <c r="N9615" s="34">
        <v>26</v>
      </c>
      <c r="O9615" s="34">
        <v>28</v>
      </c>
      <c r="P9615" s="34">
        <v>12</v>
      </c>
      <c r="Q9615" s="34">
        <v>29</v>
      </c>
      <c r="R9615" s="34">
        <v>34</v>
      </c>
      <c r="S9615" s="34">
        <v>42</v>
      </c>
      <c r="T9615" s="34">
        <v>15</v>
      </c>
      <c r="U9615" s="34">
        <v>46</v>
      </c>
      <c r="V9615" s="34">
        <v>35</v>
      </c>
      <c r="W9615" s="34">
        <v>50</v>
      </c>
      <c r="X9615" s="34">
        <v>49</v>
      </c>
      <c r="Y9615" s="34">
        <v>31</v>
      </c>
      <c r="Z9615" s="34">
        <v>29</v>
      </c>
      <c r="AA9615" s="34">
        <v>19</v>
      </c>
      <c r="AB9615" s="34">
        <v>27</v>
      </c>
      <c r="AC9615" s="34">
        <v>54</v>
      </c>
    </row>
    <row r="9616" spans="1:29" x14ac:dyDescent="0.2">
      <c r="A9616" s="34" t="s">
        <v>70109</v>
      </c>
      <c r="B9616" s="34">
        <v>13</v>
      </c>
      <c r="C9616" s="34">
        <v>32</v>
      </c>
      <c r="D9616" s="34">
        <v>20</v>
      </c>
      <c r="E9616" s="34">
        <v>16</v>
      </c>
      <c r="F9616" s="34">
        <v>14</v>
      </c>
      <c r="G9616" s="34">
        <v>10</v>
      </c>
      <c r="H9616" s="34">
        <v>11</v>
      </c>
      <c r="I9616" s="34">
        <v>12</v>
      </c>
      <c r="J9616" s="34">
        <v>17</v>
      </c>
      <c r="K9616" s="34">
        <v>19</v>
      </c>
      <c r="L9616" s="34">
        <v>9</v>
      </c>
      <c r="M9616" s="34">
        <v>10</v>
      </c>
      <c r="N9616" s="34">
        <v>8</v>
      </c>
      <c r="O9616" s="34">
        <v>9</v>
      </c>
      <c r="P9616" s="34">
        <v>12</v>
      </c>
      <c r="Q9616" s="34">
        <v>11</v>
      </c>
      <c r="R9616" s="34">
        <v>17</v>
      </c>
      <c r="S9616" s="34">
        <v>12</v>
      </c>
      <c r="T9616" s="34">
        <v>21</v>
      </c>
      <c r="U9616" s="34">
        <v>18</v>
      </c>
      <c r="V9616" s="34">
        <v>15</v>
      </c>
      <c r="W9616" s="34">
        <v>15</v>
      </c>
      <c r="X9616" s="34">
        <v>9</v>
      </c>
      <c r="Y9616" s="34">
        <v>13</v>
      </c>
      <c r="Z9616" s="34">
        <v>14</v>
      </c>
      <c r="AA9616" s="34">
        <v>14</v>
      </c>
      <c r="AB9616" s="34">
        <v>12</v>
      </c>
      <c r="AC9616" s="34">
        <v>14</v>
      </c>
    </row>
    <row r="9617" spans="1:29" x14ac:dyDescent="0.2">
      <c r="A9617" s="34" t="s">
        <v>70110</v>
      </c>
      <c r="B9617" s="34">
        <v>30</v>
      </c>
      <c r="C9617" s="34">
        <v>107</v>
      </c>
      <c r="D9617" s="34">
        <v>70</v>
      </c>
      <c r="E9617" s="34">
        <v>107</v>
      </c>
      <c r="F9617" s="34">
        <v>66</v>
      </c>
      <c r="G9617" s="34">
        <v>67</v>
      </c>
      <c r="H9617" s="34">
        <v>62</v>
      </c>
      <c r="I9617" s="34">
        <v>84</v>
      </c>
      <c r="J9617" s="34">
        <v>50</v>
      </c>
      <c r="K9617" s="34">
        <v>109</v>
      </c>
      <c r="L9617" s="34">
        <v>51</v>
      </c>
      <c r="M9617" s="34">
        <v>62</v>
      </c>
      <c r="N9617" s="34">
        <v>74</v>
      </c>
      <c r="O9617" s="34">
        <v>81</v>
      </c>
      <c r="P9617" s="34">
        <v>47</v>
      </c>
      <c r="Q9617" s="34">
        <v>105</v>
      </c>
      <c r="R9617" s="34">
        <v>61</v>
      </c>
      <c r="S9617" s="34">
        <v>117</v>
      </c>
      <c r="T9617" s="34">
        <v>58</v>
      </c>
      <c r="U9617" s="34">
        <v>74</v>
      </c>
      <c r="V9617" s="34">
        <v>67</v>
      </c>
      <c r="W9617" s="34">
        <v>106</v>
      </c>
      <c r="X9617" s="34">
        <v>83</v>
      </c>
      <c r="Y9617" s="34">
        <v>82</v>
      </c>
      <c r="Z9617" s="34">
        <v>83</v>
      </c>
      <c r="AA9617" s="34">
        <v>109</v>
      </c>
      <c r="AB9617" s="34">
        <v>76</v>
      </c>
      <c r="AC9617" s="34">
        <v>153</v>
      </c>
    </row>
    <row r="9618" spans="1:29" x14ac:dyDescent="0.2">
      <c r="A9618" s="34" t="s">
        <v>70111</v>
      </c>
      <c r="B9618" s="34">
        <v>30</v>
      </c>
      <c r="C9618" s="34">
        <v>37</v>
      </c>
      <c r="D9618" s="34">
        <v>43</v>
      </c>
      <c r="E9618" s="34">
        <v>70</v>
      </c>
      <c r="F9618" s="34">
        <v>46</v>
      </c>
      <c r="G9618" s="34">
        <v>61</v>
      </c>
      <c r="H9618" s="34">
        <v>49</v>
      </c>
      <c r="I9618" s="34">
        <v>73</v>
      </c>
      <c r="J9618" s="34">
        <v>51</v>
      </c>
      <c r="K9618" s="34">
        <v>52</v>
      </c>
      <c r="L9618" s="34">
        <v>45</v>
      </c>
      <c r="M9618" s="34">
        <v>69</v>
      </c>
      <c r="N9618" s="34">
        <v>50</v>
      </c>
      <c r="O9618" s="34">
        <v>35</v>
      </c>
      <c r="P9618" s="34">
        <v>34</v>
      </c>
      <c r="Q9618" s="34">
        <v>56</v>
      </c>
      <c r="R9618" s="34">
        <v>67</v>
      </c>
      <c r="S9618" s="34">
        <v>56</v>
      </c>
      <c r="T9618" s="34">
        <v>64</v>
      </c>
      <c r="U9618" s="34">
        <v>92</v>
      </c>
      <c r="V9618" s="34">
        <v>66</v>
      </c>
      <c r="W9618" s="34">
        <v>123</v>
      </c>
      <c r="X9618" s="34">
        <v>43</v>
      </c>
      <c r="Y9618" s="34">
        <v>105</v>
      </c>
      <c r="Z9618" s="34">
        <v>58</v>
      </c>
      <c r="AA9618" s="34">
        <v>46</v>
      </c>
      <c r="AB9618" s="34">
        <v>76</v>
      </c>
      <c r="AC9618" s="34">
        <v>107</v>
      </c>
    </row>
    <row r="9619" spans="1:29" x14ac:dyDescent="0.2">
      <c r="A9619" s="34" t="s">
        <v>70112</v>
      </c>
      <c r="B9619" s="34">
        <v>30</v>
      </c>
      <c r="C9619" s="34">
        <v>14</v>
      </c>
      <c r="D9619" s="34">
        <v>17</v>
      </c>
      <c r="E9619" s="34">
        <v>16</v>
      </c>
      <c r="F9619" s="34">
        <v>32</v>
      </c>
      <c r="G9619" s="34">
        <v>20</v>
      </c>
      <c r="H9619" s="34">
        <v>30</v>
      </c>
      <c r="I9619" s="34">
        <v>24</v>
      </c>
      <c r="J9619" s="34">
        <v>32</v>
      </c>
      <c r="K9619" s="34">
        <v>25</v>
      </c>
      <c r="L9619" s="34">
        <v>7</v>
      </c>
      <c r="M9619" s="34">
        <v>17</v>
      </c>
      <c r="N9619" s="34">
        <v>16</v>
      </c>
      <c r="O9619" s="34">
        <v>14</v>
      </c>
      <c r="P9619" s="34">
        <v>21</v>
      </c>
      <c r="Q9619" s="34">
        <v>28</v>
      </c>
      <c r="R9619" s="34">
        <v>18</v>
      </c>
      <c r="S9619" s="34">
        <v>37</v>
      </c>
      <c r="T9619" s="34">
        <v>16</v>
      </c>
      <c r="U9619" s="34">
        <v>13</v>
      </c>
      <c r="V9619" s="34">
        <v>11</v>
      </c>
      <c r="W9619" s="34">
        <v>22</v>
      </c>
      <c r="X9619" s="34">
        <v>28</v>
      </c>
      <c r="Y9619" s="34">
        <v>15</v>
      </c>
      <c r="Z9619" s="34">
        <v>25</v>
      </c>
      <c r="AA9619" s="34">
        <v>14</v>
      </c>
      <c r="AB9619" s="34">
        <v>26</v>
      </c>
      <c r="AC9619" s="34">
        <v>39</v>
      </c>
    </row>
    <row r="9620" spans="1:29" x14ac:dyDescent="0.2">
      <c r="A9620" s="34" t="s">
        <v>70113</v>
      </c>
      <c r="B9620" s="34">
        <v>47</v>
      </c>
      <c r="C9620" s="34">
        <v>78</v>
      </c>
      <c r="D9620" s="34">
        <v>76</v>
      </c>
      <c r="E9620" s="34">
        <v>95</v>
      </c>
      <c r="F9620" s="34">
        <v>62</v>
      </c>
      <c r="G9620" s="34">
        <v>70</v>
      </c>
      <c r="H9620" s="34">
        <v>79</v>
      </c>
      <c r="I9620" s="34">
        <v>103</v>
      </c>
      <c r="J9620" s="34">
        <v>78</v>
      </c>
      <c r="K9620" s="34">
        <v>89</v>
      </c>
      <c r="L9620" s="34">
        <v>61</v>
      </c>
      <c r="M9620" s="34">
        <v>91</v>
      </c>
      <c r="N9620" s="34">
        <v>62</v>
      </c>
      <c r="O9620" s="34">
        <v>82</v>
      </c>
      <c r="P9620" s="34">
        <v>84</v>
      </c>
      <c r="Q9620" s="34">
        <v>92</v>
      </c>
      <c r="R9620" s="34">
        <v>103</v>
      </c>
      <c r="S9620" s="34">
        <v>140</v>
      </c>
      <c r="T9620" s="34">
        <v>58</v>
      </c>
      <c r="U9620" s="34">
        <v>92</v>
      </c>
      <c r="V9620" s="34">
        <v>107</v>
      </c>
      <c r="W9620" s="34">
        <v>99</v>
      </c>
      <c r="X9620" s="34">
        <v>109</v>
      </c>
      <c r="Y9620" s="34">
        <v>101</v>
      </c>
      <c r="Z9620" s="34">
        <v>93</v>
      </c>
      <c r="AA9620" s="34">
        <v>114</v>
      </c>
      <c r="AB9620" s="34">
        <v>83</v>
      </c>
      <c r="AC9620" s="34">
        <v>155</v>
      </c>
    </row>
    <row r="9621" spans="1:29" x14ac:dyDescent="0.2">
      <c r="A9621" s="34" t="s">
        <v>70114</v>
      </c>
      <c r="B9621" s="34">
        <v>41</v>
      </c>
      <c r="C9621" s="34">
        <v>35</v>
      </c>
      <c r="D9621" s="34">
        <v>60</v>
      </c>
      <c r="E9621" s="34">
        <v>42</v>
      </c>
      <c r="F9621" s="34">
        <v>41</v>
      </c>
      <c r="G9621" s="34">
        <v>30</v>
      </c>
      <c r="H9621" s="34">
        <v>49</v>
      </c>
      <c r="I9621" s="34">
        <v>38</v>
      </c>
      <c r="J9621" s="34">
        <v>61</v>
      </c>
      <c r="K9621" s="34">
        <v>49</v>
      </c>
      <c r="L9621" s="34">
        <v>36</v>
      </c>
      <c r="M9621" s="34">
        <v>57</v>
      </c>
      <c r="N9621" s="34">
        <v>51</v>
      </c>
      <c r="O9621" s="34">
        <v>42</v>
      </c>
      <c r="P9621" s="34">
        <v>54</v>
      </c>
      <c r="Q9621" s="34">
        <v>56</v>
      </c>
      <c r="R9621" s="34">
        <v>79</v>
      </c>
      <c r="S9621" s="34">
        <v>55</v>
      </c>
      <c r="T9621" s="34">
        <v>51</v>
      </c>
      <c r="U9621" s="34">
        <v>31</v>
      </c>
      <c r="V9621" s="34">
        <v>62</v>
      </c>
      <c r="W9621" s="34">
        <v>64</v>
      </c>
      <c r="X9621" s="34">
        <v>71</v>
      </c>
      <c r="Y9621" s="34">
        <v>46</v>
      </c>
      <c r="Z9621" s="34">
        <v>68</v>
      </c>
      <c r="AA9621" s="34">
        <v>50</v>
      </c>
      <c r="AB9621" s="34">
        <v>77</v>
      </c>
      <c r="AC9621" s="34">
        <v>82</v>
      </c>
    </row>
    <row r="9622" spans="1:29" x14ac:dyDescent="0.2">
      <c r="A9622" s="34" t="s">
        <v>70115</v>
      </c>
      <c r="B9622" s="34">
        <v>34</v>
      </c>
      <c r="C9622" s="34">
        <v>24</v>
      </c>
      <c r="D9622" s="34">
        <v>20</v>
      </c>
      <c r="E9622" s="34">
        <v>28</v>
      </c>
      <c r="F9622" s="34">
        <v>14</v>
      </c>
      <c r="G9622" s="34">
        <v>24</v>
      </c>
      <c r="H9622" s="34">
        <v>25</v>
      </c>
      <c r="I9622" s="34">
        <v>33</v>
      </c>
      <c r="J9622" s="34">
        <v>18</v>
      </c>
      <c r="K9622" s="34">
        <v>60</v>
      </c>
      <c r="L9622" s="34">
        <v>21</v>
      </c>
      <c r="M9622" s="34">
        <v>20</v>
      </c>
      <c r="N9622" s="34">
        <v>16</v>
      </c>
      <c r="O9622" s="34">
        <v>40</v>
      </c>
      <c r="P9622" s="34">
        <v>29</v>
      </c>
      <c r="Q9622" s="34">
        <v>30</v>
      </c>
      <c r="R9622" s="34">
        <v>26</v>
      </c>
      <c r="S9622" s="34">
        <v>54</v>
      </c>
      <c r="T9622" s="34">
        <v>32</v>
      </c>
      <c r="U9622" s="34">
        <v>36</v>
      </c>
      <c r="V9622" s="34">
        <v>53</v>
      </c>
      <c r="W9622" s="34">
        <v>29</v>
      </c>
      <c r="X9622" s="34">
        <v>39</v>
      </c>
      <c r="Y9622" s="34">
        <v>30</v>
      </c>
      <c r="Z9622" s="34">
        <v>26</v>
      </c>
      <c r="AA9622" s="34">
        <v>46</v>
      </c>
      <c r="AB9622" s="34">
        <v>28</v>
      </c>
      <c r="AC9622" s="34">
        <v>65</v>
      </c>
    </row>
    <row r="9623" spans="1:29" x14ac:dyDescent="0.2">
      <c r="A9623" s="34" t="s">
        <v>70116</v>
      </c>
      <c r="B9623" s="34">
        <v>85</v>
      </c>
      <c r="C9623" s="34">
        <v>90</v>
      </c>
      <c r="D9623" s="34">
        <v>86</v>
      </c>
      <c r="E9623" s="34">
        <v>116</v>
      </c>
      <c r="F9623" s="34">
        <v>103</v>
      </c>
      <c r="G9623" s="34">
        <v>70</v>
      </c>
      <c r="H9623" s="34">
        <v>67</v>
      </c>
      <c r="I9623" s="34">
        <v>64</v>
      </c>
      <c r="J9623" s="34">
        <v>46</v>
      </c>
      <c r="K9623" s="34">
        <v>117</v>
      </c>
      <c r="L9623" s="34">
        <v>34</v>
      </c>
      <c r="M9623" s="34">
        <v>75</v>
      </c>
      <c r="N9623" s="34">
        <v>53</v>
      </c>
      <c r="O9623" s="34">
        <v>72</v>
      </c>
      <c r="P9623" s="34">
        <v>61</v>
      </c>
      <c r="Q9623" s="34">
        <v>97</v>
      </c>
      <c r="R9623" s="34">
        <v>65</v>
      </c>
      <c r="S9623" s="34">
        <v>96</v>
      </c>
      <c r="T9623" s="34">
        <v>51</v>
      </c>
      <c r="U9623" s="34">
        <v>75</v>
      </c>
      <c r="V9623" s="34">
        <v>75</v>
      </c>
      <c r="W9623" s="34">
        <v>82</v>
      </c>
      <c r="X9623" s="34">
        <v>92</v>
      </c>
      <c r="Y9623" s="34">
        <v>49</v>
      </c>
      <c r="Z9623" s="34">
        <v>58</v>
      </c>
      <c r="AA9623" s="34">
        <v>69</v>
      </c>
      <c r="AB9623" s="34">
        <v>53</v>
      </c>
      <c r="AC9623" s="34">
        <v>123</v>
      </c>
    </row>
    <row r="9624" spans="1:29" x14ac:dyDescent="0.2">
      <c r="A9624" s="34" t="s">
        <v>70117</v>
      </c>
      <c r="B9624" s="34">
        <v>38</v>
      </c>
      <c r="C9624" s="34">
        <v>149</v>
      </c>
      <c r="D9624" s="34">
        <v>84</v>
      </c>
      <c r="E9624" s="34">
        <v>128</v>
      </c>
      <c r="F9624" s="34">
        <v>87</v>
      </c>
      <c r="G9624" s="34">
        <v>170</v>
      </c>
      <c r="H9624" s="34">
        <v>81</v>
      </c>
      <c r="I9624" s="34">
        <v>133</v>
      </c>
      <c r="J9624" s="34">
        <v>71</v>
      </c>
      <c r="K9624" s="34">
        <v>138</v>
      </c>
      <c r="L9624" s="34">
        <v>52</v>
      </c>
      <c r="M9624" s="34">
        <v>102</v>
      </c>
      <c r="N9624" s="34">
        <v>80</v>
      </c>
      <c r="O9624" s="34">
        <v>106</v>
      </c>
      <c r="P9624" s="34">
        <v>69</v>
      </c>
      <c r="Q9624" s="34">
        <v>152</v>
      </c>
      <c r="R9624" s="34">
        <v>105</v>
      </c>
      <c r="S9624" s="34">
        <v>139</v>
      </c>
      <c r="T9624" s="34">
        <v>61</v>
      </c>
      <c r="U9624" s="34">
        <v>108</v>
      </c>
      <c r="V9624" s="34">
        <v>79</v>
      </c>
      <c r="W9624" s="34">
        <v>129</v>
      </c>
      <c r="X9624" s="34">
        <v>79</v>
      </c>
      <c r="Y9624" s="34">
        <v>105</v>
      </c>
      <c r="Z9624" s="34">
        <v>107</v>
      </c>
      <c r="AA9624" s="34">
        <v>133</v>
      </c>
      <c r="AB9624" s="34">
        <v>101</v>
      </c>
      <c r="AC9624" s="34">
        <v>168</v>
      </c>
    </row>
    <row r="9625" spans="1:29" x14ac:dyDescent="0.2">
      <c r="A9625" s="34" t="s">
        <v>70118</v>
      </c>
      <c r="B9625" s="34">
        <v>60</v>
      </c>
      <c r="C9625" s="34">
        <v>71</v>
      </c>
      <c r="D9625" s="34">
        <v>111</v>
      </c>
      <c r="E9625" s="34">
        <v>86</v>
      </c>
      <c r="F9625" s="34">
        <v>102</v>
      </c>
      <c r="G9625" s="34">
        <v>67</v>
      </c>
      <c r="H9625" s="34">
        <v>89</v>
      </c>
      <c r="I9625" s="34">
        <v>61</v>
      </c>
      <c r="J9625" s="34">
        <v>81</v>
      </c>
      <c r="K9625" s="34">
        <v>79</v>
      </c>
      <c r="L9625" s="34">
        <v>63</v>
      </c>
      <c r="M9625" s="34">
        <v>57</v>
      </c>
      <c r="N9625" s="34">
        <v>111</v>
      </c>
      <c r="O9625" s="34">
        <v>56</v>
      </c>
      <c r="P9625" s="34">
        <v>65</v>
      </c>
      <c r="Q9625" s="34">
        <v>88</v>
      </c>
      <c r="R9625" s="34">
        <v>144</v>
      </c>
      <c r="S9625" s="34">
        <v>72</v>
      </c>
      <c r="T9625" s="34">
        <v>83</v>
      </c>
      <c r="U9625" s="34">
        <v>72</v>
      </c>
      <c r="V9625" s="34">
        <v>117</v>
      </c>
      <c r="W9625" s="34">
        <v>49</v>
      </c>
      <c r="X9625" s="34">
        <v>77</v>
      </c>
      <c r="Y9625" s="34">
        <v>68</v>
      </c>
      <c r="Z9625" s="34">
        <v>87</v>
      </c>
      <c r="AA9625" s="34">
        <v>79</v>
      </c>
      <c r="AB9625" s="34">
        <v>98</v>
      </c>
      <c r="AC9625" s="34">
        <v>88</v>
      </c>
    </row>
    <row r="9626" spans="1:29" x14ac:dyDescent="0.2">
      <c r="A9626" s="34" t="s">
        <v>70119</v>
      </c>
      <c r="B9626" s="34">
        <v>36</v>
      </c>
      <c r="C9626" s="34">
        <v>52</v>
      </c>
      <c r="D9626" s="34">
        <v>57</v>
      </c>
      <c r="E9626" s="34">
        <v>68</v>
      </c>
      <c r="F9626" s="34">
        <v>37</v>
      </c>
      <c r="G9626" s="34">
        <v>17</v>
      </c>
      <c r="H9626" s="34">
        <v>37</v>
      </c>
      <c r="I9626" s="34">
        <v>25</v>
      </c>
      <c r="J9626" s="34">
        <v>29</v>
      </c>
      <c r="K9626" s="34">
        <v>45</v>
      </c>
      <c r="L9626" s="34">
        <v>31</v>
      </c>
      <c r="M9626" s="34">
        <v>61</v>
      </c>
      <c r="N9626" s="34">
        <v>26</v>
      </c>
      <c r="O9626" s="34">
        <v>45</v>
      </c>
      <c r="P9626" s="34">
        <v>49</v>
      </c>
      <c r="Q9626" s="34">
        <v>54</v>
      </c>
      <c r="R9626" s="34">
        <v>28</v>
      </c>
      <c r="S9626" s="34">
        <v>32</v>
      </c>
      <c r="T9626" s="34">
        <v>26</v>
      </c>
      <c r="U9626" s="34">
        <v>49</v>
      </c>
      <c r="V9626" s="34">
        <v>39</v>
      </c>
      <c r="W9626" s="34">
        <v>40</v>
      </c>
      <c r="X9626" s="34">
        <v>50</v>
      </c>
      <c r="Y9626" s="34">
        <v>46</v>
      </c>
      <c r="Z9626" s="34">
        <v>47</v>
      </c>
      <c r="AA9626" s="34">
        <v>42</v>
      </c>
      <c r="AB9626" s="34">
        <v>36</v>
      </c>
      <c r="AC9626" s="34">
        <v>97</v>
      </c>
    </row>
    <row r="9627" spans="1:29" x14ac:dyDescent="0.2">
      <c r="A9627" s="34" t="s">
        <v>70120</v>
      </c>
      <c r="B9627" s="34">
        <v>129</v>
      </c>
      <c r="C9627" s="34">
        <v>96</v>
      </c>
      <c r="D9627" s="34">
        <v>149</v>
      </c>
      <c r="E9627" s="34">
        <v>117</v>
      </c>
      <c r="F9627" s="34">
        <v>126</v>
      </c>
      <c r="G9627" s="34">
        <v>103</v>
      </c>
      <c r="H9627" s="34">
        <v>116</v>
      </c>
      <c r="I9627" s="34">
        <v>100</v>
      </c>
      <c r="J9627" s="34">
        <v>95</v>
      </c>
      <c r="K9627" s="34">
        <v>130</v>
      </c>
      <c r="L9627" s="34">
        <v>80</v>
      </c>
      <c r="M9627" s="34">
        <v>85</v>
      </c>
      <c r="N9627" s="34">
        <v>90</v>
      </c>
      <c r="O9627" s="34">
        <v>95</v>
      </c>
      <c r="P9627" s="34">
        <v>115</v>
      </c>
      <c r="Q9627" s="34">
        <v>166</v>
      </c>
      <c r="R9627" s="34">
        <v>166</v>
      </c>
      <c r="S9627" s="34">
        <v>162</v>
      </c>
      <c r="T9627" s="34">
        <v>113</v>
      </c>
      <c r="U9627" s="34">
        <v>99</v>
      </c>
      <c r="V9627" s="34">
        <v>140</v>
      </c>
      <c r="W9627" s="34">
        <v>114</v>
      </c>
      <c r="X9627" s="34">
        <v>176</v>
      </c>
      <c r="Y9627" s="34">
        <v>134</v>
      </c>
      <c r="Z9627" s="34">
        <v>131</v>
      </c>
      <c r="AA9627" s="34">
        <v>153</v>
      </c>
      <c r="AB9627" s="34">
        <v>120</v>
      </c>
      <c r="AC9627" s="34">
        <v>200</v>
      </c>
    </row>
    <row r="9628" spans="1:29" x14ac:dyDescent="0.2">
      <c r="A9628" s="34" t="s">
        <v>70121</v>
      </c>
      <c r="B9628" s="34">
        <v>39</v>
      </c>
      <c r="C9628" s="34">
        <v>84</v>
      </c>
      <c r="D9628" s="34">
        <v>76</v>
      </c>
      <c r="E9628" s="34">
        <v>90</v>
      </c>
      <c r="F9628" s="34">
        <v>88</v>
      </c>
      <c r="G9628" s="34">
        <v>117</v>
      </c>
      <c r="H9628" s="34">
        <v>53</v>
      </c>
      <c r="I9628" s="34">
        <v>59</v>
      </c>
      <c r="J9628" s="34">
        <v>76</v>
      </c>
      <c r="K9628" s="34">
        <v>64</v>
      </c>
      <c r="L9628" s="34">
        <v>28</v>
      </c>
      <c r="M9628" s="34">
        <v>54</v>
      </c>
      <c r="N9628" s="34">
        <v>50</v>
      </c>
      <c r="O9628" s="34">
        <v>49</v>
      </c>
      <c r="P9628" s="34">
        <v>81</v>
      </c>
      <c r="Q9628" s="34">
        <v>81</v>
      </c>
      <c r="R9628" s="34">
        <v>51</v>
      </c>
      <c r="S9628" s="34">
        <v>91</v>
      </c>
      <c r="T9628" s="34">
        <v>47</v>
      </c>
      <c r="U9628" s="34">
        <v>51</v>
      </c>
      <c r="V9628" s="34">
        <v>75</v>
      </c>
      <c r="W9628" s="34">
        <v>61</v>
      </c>
      <c r="X9628" s="34">
        <v>84</v>
      </c>
      <c r="Y9628" s="34">
        <v>44</v>
      </c>
      <c r="Z9628" s="34">
        <v>82</v>
      </c>
      <c r="AA9628" s="34">
        <v>73</v>
      </c>
      <c r="AB9628" s="34">
        <v>54</v>
      </c>
      <c r="AC9628" s="34">
        <v>105</v>
      </c>
    </row>
    <row r="9629" spans="1:29" x14ac:dyDescent="0.2">
      <c r="A9629" s="34" t="s">
        <v>70122</v>
      </c>
      <c r="B9629" s="34">
        <v>66</v>
      </c>
      <c r="C9629" s="34">
        <v>73</v>
      </c>
      <c r="D9629" s="34">
        <v>119</v>
      </c>
      <c r="E9629" s="34">
        <v>96</v>
      </c>
      <c r="F9629" s="34">
        <v>84</v>
      </c>
      <c r="G9629" s="34">
        <v>95</v>
      </c>
      <c r="H9629" s="34">
        <v>138</v>
      </c>
      <c r="I9629" s="34">
        <v>110</v>
      </c>
      <c r="J9629" s="34">
        <v>117</v>
      </c>
      <c r="K9629" s="34">
        <v>161</v>
      </c>
      <c r="L9629" s="34">
        <v>121</v>
      </c>
      <c r="M9629" s="34">
        <v>126</v>
      </c>
      <c r="N9629" s="34">
        <v>101</v>
      </c>
      <c r="O9629" s="34">
        <v>132</v>
      </c>
      <c r="P9629" s="34">
        <v>98</v>
      </c>
      <c r="Q9629" s="34">
        <v>167</v>
      </c>
      <c r="R9629" s="34">
        <v>168</v>
      </c>
      <c r="S9629" s="34">
        <v>159</v>
      </c>
      <c r="T9629" s="34">
        <v>152</v>
      </c>
      <c r="U9629" s="34">
        <v>120</v>
      </c>
      <c r="V9629" s="34">
        <v>107</v>
      </c>
      <c r="W9629" s="34">
        <v>173</v>
      </c>
      <c r="X9629" s="34">
        <v>127</v>
      </c>
      <c r="Y9629" s="34">
        <v>177</v>
      </c>
      <c r="Z9629" s="34">
        <v>143</v>
      </c>
      <c r="AA9629" s="34">
        <v>171</v>
      </c>
      <c r="AB9629" s="34">
        <v>142</v>
      </c>
      <c r="AC9629" s="34">
        <v>202</v>
      </c>
    </row>
    <row r="9630" spans="1:29" x14ac:dyDescent="0.2">
      <c r="A9630" s="34" t="s">
        <v>70123</v>
      </c>
      <c r="B9630" s="34">
        <v>64</v>
      </c>
      <c r="C9630" s="34">
        <v>87</v>
      </c>
      <c r="D9630" s="34">
        <v>83</v>
      </c>
      <c r="E9630" s="34">
        <v>75</v>
      </c>
      <c r="F9630" s="34">
        <v>53</v>
      </c>
      <c r="G9630" s="34">
        <v>74</v>
      </c>
      <c r="H9630" s="34">
        <v>59</v>
      </c>
      <c r="I9630" s="34">
        <v>62</v>
      </c>
      <c r="J9630" s="34">
        <v>48</v>
      </c>
      <c r="K9630" s="34">
        <v>77</v>
      </c>
      <c r="L9630" s="34">
        <v>63</v>
      </c>
      <c r="M9630" s="34">
        <v>78</v>
      </c>
      <c r="N9630" s="34">
        <v>43</v>
      </c>
      <c r="O9630" s="34">
        <v>84</v>
      </c>
      <c r="P9630" s="34">
        <v>71</v>
      </c>
      <c r="Q9630" s="34">
        <v>95</v>
      </c>
      <c r="R9630" s="34">
        <v>114</v>
      </c>
      <c r="S9630" s="34">
        <v>100</v>
      </c>
      <c r="T9630" s="34">
        <v>51</v>
      </c>
      <c r="U9630" s="34">
        <v>85</v>
      </c>
      <c r="V9630" s="34">
        <v>80</v>
      </c>
      <c r="W9630" s="34">
        <v>80</v>
      </c>
      <c r="X9630" s="34">
        <v>79</v>
      </c>
      <c r="Y9630" s="34">
        <v>51</v>
      </c>
      <c r="Z9630" s="34">
        <v>68</v>
      </c>
      <c r="AA9630" s="34">
        <v>64</v>
      </c>
      <c r="AB9630" s="34">
        <v>65</v>
      </c>
      <c r="AC9630" s="34">
        <v>157</v>
      </c>
    </row>
    <row r="9631" spans="1:29" x14ac:dyDescent="0.2">
      <c r="A9631" s="34" t="s">
        <v>70124</v>
      </c>
      <c r="B9631" s="34">
        <v>22</v>
      </c>
      <c r="C9631" s="34">
        <v>20</v>
      </c>
      <c r="D9631" s="34">
        <v>23</v>
      </c>
      <c r="E9631" s="34">
        <v>23</v>
      </c>
      <c r="F9631" s="34">
        <v>10</v>
      </c>
      <c r="G9631" s="34">
        <v>5</v>
      </c>
      <c r="H9631" s="34">
        <v>18</v>
      </c>
      <c r="I9631" s="34">
        <v>21</v>
      </c>
      <c r="J9631" s="34">
        <v>11</v>
      </c>
      <c r="K9631" s="34">
        <v>10</v>
      </c>
      <c r="L9631" s="34">
        <v>13</v>
      </c>
      <c r="M9631" s="34">
        <v>16</v>
      </c>
      <c r="N9631" s="34">
        <v>16</v>
      </c>
      <c r="O9631" s="34">
        <v>13</v>
      </c>
      <c r="P9631" s="34">
        <v>10</v>
      </c>
      <c r="Q9631" s="34">
        <v>23</v>
      </c>
      <c r="R9631" s="34">
        <v>13</v>
      </c>
      <c r="S9631" s="34">
        <v>22</v>
      </c>
      <c r="T9631" s="34">
        <v>9</v>
      </c>
      <c r="U9631" s="34">
        <v>30</v>
      </c>
      <c r="V9631" s="34">
        <v>15</v>
      </c>
      <c r="W9631" s="34">
        <v>17</v>
      </c>
      <c r="X9631" s="34">
        <v>14</v>
      </c>
      <c r="Y9631" s="34">
        <v>14</v>
      </c>
      <c r="Z9631" s="34">
        <v>22</v>
      </c>
      <c r="AA9631" s="34">
        <v>13</v>
      </c>
      <c r="AB9631" s="34">
        <v>25</v>
      </c>
      <c r="AC9631" s="34">
        <v>33</v>
      </c>
    </row>
    <row r="9632" spans="1:29" x14ac:dyDescent="0.2">
      <c r="A9632" s="34" t="s">
        <v>70125</v>
      </c>
      <c r="B9632" s="34">
        <v>44</v>
      </c>
      <c r="C9632" s="34">
        <v>53</v>
      </c>
      <c r="D9632" s="34">
        <v>59</v>
      </c>
      <c r="E9632" s="34">
        <v>54</v>
      </c>
      <c r="F9632" s="34">
        <v>50</v>
      </c>
      <c r="G9632" s="34">
        <v>46</v>
      </c>
      <c r="H9632" s="34">
        <v>49</v>
      </c>
      <c r="I9632" s="34">
        <v>60</v>
      </c>
      <c r="J9632" s="34">
        <v>44</v>
      </c>
      <c r="K9632" s="34">
        <v>48</v>
      </c>
      <c r="L9632" s="34">
        <v>51</v>
      </c>
      <c r="M9632" s="34">
        <v>43</v>
      </c>
      <c r="N9632" s="34">
        <v>52</v>
      </c>
      <c r="O9632" s="34">
        <v>55</v>
      </c>
      <c r="P9632" s="34">
        <v>29</v>
      </c>
      <c r="Q9632" s="34">
        <v>80</v>
      </c>
      <c r="R9632" s="34">
        <v>59</v>
      </c>
      <c r="S9632" s="34">
        <v>62</v>
      </c>
      <c r="T9632" s="34">
        <v>49</v>
      </c>
      <c r="U9632" s="34">
        <v>70</v>
      </c>
      <c r="V9632" s="34">
        <v>45</v>
      </c>
      <c r="W9632" s="34">
        <v>60</v>
      </c>
      <c r="X9632" s="34">
        <v>61</v>
      </c>
      <c r="Y9632" s="34">
        <v>54</v>
      </c>
      <c r="Z9632" s="34">
        <v>62</v>
      </c>
      <c r="AA9632" s="34">
        <v>70</v>
      </c>
      <c r="AB9632" s="34">
        <v>60</v>
      </c>
      <c r="AC9632" s="34">
        <v>81</v>
      </c>
    </row>
    <row r="9633" spans="1:29" x14ac:dyDescent="0.2">
      <c r="A9633" s="34" t="s">
        <v>70126</v>
      </c>
      <c r="B9633" s="34">
        <v>28</v>
      </c>
      <c r="C9633" s="34">
        <v>52</v>
      </c>
      <c r="D9633" s="34">
        <v>72</v>
      </c>
      <c r="E9633" s="34">
        <v>67</v>
      </c>
      <c r="F9633" s="34">
        <v>33</v>
      </c>
      <c r="G9633" s="34">
        <v>86</v>
      </c>
      <c r="H9633" s="34">
        <v>22</v>
      </c>
      <c r="I9633" s="34">
        <v>57</v>
      </c>
      <c r="J9633" s="34">
        <v>23</v>
      </c>
      <c r="K9633" s="34">
        <v>64</v>
      </c>
      <c r="L9633" s="34">
        <v>24</v>
      </c>
      <c r="M9633" s="34">
        <v>36</v>
      </c>
      <c r="N9633" s="34">
        <v>29</v>
      </c>
      <c r="O9633" s="34">
        <v>44</v>
      </c>
      <c r="P9633" s="34">
        <v>36</v>
      </c>
      <c r="Q9633" s="34">
        <v>51</v>
      </c>
      <c r="R9633" s="34">
        <v>51</v>
      </c>
      <c r="S9633" s="34">
        <v>74</v>
      </c>
      <c r="T9633" s="34">
        <v>21</v>
      </c>
      <c r="U9633" s="34">
        <v>35</v>
      </c>
      <c r="V9633" s="34">
        <v>42</v>
      </c>
      <c r="W9633" s="34">
        <v>40</v>
      </c>
      <c r="X9633" s="34">
        <v>61</v>
      </c>
      <c r="Y9633" s="34">
        <v>23</v>
      </c>
      <c r="Z9633" s="34">
        <v>53</v>
      </c>
      <c r="AA9633" s="34">
        <v>66</v>
      </c>
      <c r="AB9633" s="34">
        <v>26</v>
      </c>
      <c r="AC9633" s="34">
        <v>83</v>
      </c>
    </row>
    <row r="9634" spans="1:29" x14ac:dyDescent="0.2">
      <c r="A9634" s="34" t="s">
        <v>70127</v>
      </c>
      <c r="B9634" s="34">
        <v>53</v>
      </c>
      <c r="C9634" s="34">
        <v>72</v>
      </c>
      <c r="D9634" s="34">
        <v>111</v>
      </c>
      <c r="E9634" s="34">
        <v>67</v>
      </c>
      <c r="F9634" s="34">
        <v>88</v>
      </c>
      <c r="G9634" s="34">
        <v>52</v>
      </c>
      <c r="H9634" s="34">
        <v>88</v>
      </c>
      <c r="I9634" s="34">
        <v>75</v>
      </c>
      <c r="J9634" s="34">
        <v>94</v>
      </c>
      <c r="K9634" s="34">
        <v>80</v>
      </c>
      <c r="L9634" s="34">
        <v>80</v>
      </c>
      <c r="M9634" s="34">
        <v>70</v>
      </c>
      <c r="N9634" s="34">
        <v>103</v>
      </c>
      <c r="O9634" s="34">
        <v>53</v>
      </c>
      <c r="P9634" s="34">
        <v>83</v>
      </c>
      <c r="Q9634" s="34">
        <v>85</v>
      </c>
      <c r="R9634" s="34">
        <v>98</v>
      </c>
      <c r="S9634" s="34">
        <v>109</v>
      </c>
      <c r="T9634" s="34">
        <v>92</v>
      </c>
      <c r="U9634" s="34">
        <v>57</v>
      </c>
      <c r="V9634" s="34">
        <v>116</v>
      </c>
      <c r="W9634" s="34">
        <v>65</v>
      </c>
      <c r="X9634" s="34">
        <v>106</v>
      </c>
      <c r="Y9634" s="34">
        <v>107</v>
      </c>
      <c r="Z9634" s="34">
        <v>58</v>
      </c>
      <c r="AA9634" s="34">
        <v>93</v>
      </c>
      <c r="AB9634" s="34">
        <v>104</v>
      </c>
      <c r="AC9634" s="34">
        <v>106</v>
      </c>
    </row>
    <row r="9635" spans="1:29" x14ac:dyDescent="0.2">
      <c r="A9635" s="34" t="s">
        <v>70128</v>
      </c>
      <c r="B9635" s="34">
        <v>50</v>
      </c>
      <c r="C9635" s="34">
        <v>59</v>
      </c>
      <c r="D9635" s="34">
        <v>70</v>
      </c>
      <c r="E9635" s="34">
        <v>57</v>
      </c>
      <c r="F9635" s="34">
        <v>71</v>
      </c>
      <c r="G9635" s="34">
        <v>24</v>
      </c>
      <c r="H9635" s="34">
        <v>87</v>
      </c>
      <c r="I9635" s="34">
        <v>67</v>
      </c>
      <c r="J9635" s="34">
        <v>71</v>
      </c>
      <c r="K9635" s="34">
        <v>74</v>
      </c>
      <c r="L9635" s="34">
        <v>46</v>
      </c>
      <c r="M9635" s="34">
        <v>42</v>
      </c>
      <c r="N9635" s="34">
        <v>54</v>
      </c>
      <c r="O9635" s="34">
        <v>41</v>
      </c>
      <c r="P9635" s="34">
        <v>66</v>
      </c>
      <c r="Q9635" s="34">
        <v>75</v>
      </c>
      <c r="R9635" s="34">
        <v>96</v>
      </c>
      <c r="S9635" s="34">
        <v>59</v>
      </c>
      <c r="T9635" s="34">
        <v>70</v>
      </c>
      <c r="U9635" s="34">
        <v>55</v>
      </c>
      <c r="V9635" s="34">
        <v>62</v>
      </c>
      <c r="W9635" s="34">
        <v>54</v>
      </c>
      <c r="X9635" s="34">
        <v>56</v>
      </c>
      <c r="Y9635" s="34">
        <v>66</v>
      </c>
      <c r="Z9635" s="34">
        <v>111</v>
      </c>
      <c r="AA9635" s="34">
        <v>78</v>
      </c>
      <c r="AB9635" s="34">
        <v>89</v>
      </c>
      <c r="AC9635" s="34">
        <v>102</v>
      </c>
    </row>
    <row r="9636" spans="1:29" x14ac:dyDescent="0.2">
      <c r="A9636" s="34" t="s">
        <v>70129</v>
      </c>
      <c r="B9636" s="34">
        <v>32</v>
      </c>
      <c r="C9636" s="34">
        <v>47</v>
      </c>
      <c r="D9636" s="34">
        <v>30</v>
      </c>
      <c r="E9636" s="34">
        <v>36</v>
      </c>
      <c r="F9636" s="34">
        <v>28</v>
      </c>
      <c r="G9636" s="34">
        <v>30</v>
      </c>
      <c r="H9636" s="34">
        <v>22</v>
      </c>
      <c r="I9636" s="34">
        <v>39</v>
      </c>
      <c r="J9636" s="34">
        <v>12</v>
      </c>
      <c r="K9636" s="34">
        <v>39</v>
      </c>
      <c r="L9636" s="34">
        <v>14</v>
      </c>
      <c r="M9636" s="34">
        <v>25</v>
      </c>
      <c r="N9636" s="34">
        <v>20</v>
      </c>
      <c r="O9636" s="34">
        <v>29</v>
      </c>
      <c r="P9636" s="34">
        <v>23</v>
      </c>
      <c r="Q9636" s="34">
        <v>52</v>
      </c>
      <c r="R9636" s="34">
        <v>18</v>
      </c>
      <c r="S9636" s="34">
        <v>50</v>
      </c>
      <c r="T9636" s="34">
        <v>10</v>
      </c>
      <c r="U9636" s="34">
        <v>33</v>
      </c>
      <c r="V9636" s="34">
        <v>17</v>
      </c>
      <c r="W9636" s="34">
        <v>23</v>
      </c>
      <c r="X9636" s="34">
        <v>49</v>
      </c>
      <c r="Y9636" s="34">
        <v>43</v>
      </c>
      <c r="Z9636" s="34">
        <v>29</v>
      </c>
      <c r="AA9636" s="34">
        <v>67</v>
      </c>
      <c r="AB9636" s="34">
        <v>11</v>
      </c>
      <c r="AC9636" s="34">
        <v>64</v>
      </c>
    </row>
    <row r="9637" spans="1:29" x14ac:dyDescent="0.2">
      <c r="A9637" s="34" t="s">
        <v>70130</v>
      </c>
      <c r="B9637" s="34">
        <v>32</v>
      </c>
      <c r="C9637" s="34">
        <v>37</v>
      </c>
      <c r="D9637" s="34">
        <v>45</v>
      </c>
      <c r="E9637" s="34">
        <v>44</v>
      </c>
      <c r="F9637" s="34">
        <v>46</v>
      </c>
      <c r="G9637" s="34">
        <v>21</v>
      </c>
      <c r="H9637" s="34">
        <v>30</v>
      </c>
      <c r="I9637" s="34">
        <v>20</v>
      </c>
      <c r="J9637" s="34">
        <v>41</v>
      </c>
      <c r="K9637" s="34">
        <v>31</v>
      </c>
      <c r="L9637" s="34">
        <v>24</v>
      </c>
      <c r="M9637" s="34">
        <v>28</v>
      </c>
      <c r="N9637" s="34">
        <v>40</v>
      </c>
      <c r="O9637" s="34">
        <v>27</v>
      </c>
      <c r="P9637" s="34">
        <v>24</v>
      </c>
      <c r="Q9637" s="34">
        <v>28</v>
      </c>
      <c r="R9637" s="34">
        <v>63</v>
      </c>
      <c r="S9637" s="34">
        <v>51</v>
      </c>
      <c r="T9637" s="34">
        <v>29</v>
      </c>
      <c r="U9637" s="34">
        <v>38</v>
      </c>
      <c r="V9637" s="34">
        <v>59</v>
      </c>
      <c r="W9637" s="34">
        <v>33</v>
      </c>
      <c r="X9637" s="34">
        <v>41</v>
      </c>
      <c r="Y9637" s="34">
        <v>59</v>
      </c>
      <c r="Z9637" s="34">
        <v>75</v>
      </c>
      <c r="AA9637" s="34">
        <v>41</v>
      </c>
      <c r="AB9637" s="34">
        <v>41</v>
      </c>
      <c r="AC9637" s="34">
        <v>58</v>
      </c>
    </row>
    <row r="9638" spans="1:29" x14ac:dyDescent="0.2">
      <c r="A9638" s="34" t="s">
        <v>70131</v>
      </c>
      <c r="B9638" s="34">
        <v>23</v>
      </c>
      <c r="C9638" s="34">
        <v>32</v>
      </c>
      <c r="D9638" s="34">
        <v>26</v>
      </c>
      <c r="E9638" s="34">
        <v>17</v>
      </c>
      <c r="F9638" s="34">
        <v>7</v>
      </c>
      <c r="G9638" s="34">
        <v>17</v>
      </c>
      <c r="H9638" s="34">
        <v>6</v>
      </c>
      <c r="I9638" s="34">
        <v>14</v>
      </c>
      <c r="J9638" s="34">
        <v>6</v>
      </c>
      <c r="K9638" s="34">
        <v>27</v>
      </c>
      <c r="L9638" s="34">
        <v>5</v>
      </c>
      <c r="M9638" s="34">
        <v>26</v>
      </c>
      <c r="N9638" s="34">
        <v>8</v>
      </c>
      <c r="O9638" s="34">
        <v>10</v>
      </c>
      <c r="P9638" s="34">
        <v>15</v>
      </c>
      <c r="Q9638" s="34">
        <v>21</v>
      </c>
      <c r="R9638" s="34">
        <v>13</v>
      </c>
      <c r="S9638" s="34">
        <v>19</v>
      </c>
      <c r="T9638" s="34">
        <v>6</v>
      </c>
      <c r="U9638" s="34">
        <v>15</v>
      </c>
      <c r="V9638" s="34">
        <v>7</v>
      </c>
      <c r="W9638" s="34">
        <v>19</v>
      </c>
      <c r="X9638" s="34">
        <v>20</v>
      </c>
      <c r="Y9638" s="34">
        <v>6</v>
      </c>
      <c r="Z9638" s="34">
        <v>14</v>
      </c>
      <c r="AA9638" s="34">
        <v>24</v>
      </c>
      <c r="AB9638" s="34">
        <v>7</v>
      </c>
      <c r="AC9638" s="34">
        <v>22</v>
      </c>
    </row>
    <row r="9639" spans="1:29" x14ac:dyDescent="0.2">
      <c r="A9639" s="34" t="s">
        <v>70132</v>
      </c>
      <c r="B9639" s="34">
        <v>82</v>
      </c>
      <c r="C9639" s="34">
        <v>71</v>
      </c>
      <c r="D9639" s="34">
        <v>72</v>
      </c>
      <c r="E9639" s="34">
        <v>77</v>
      </c>
      <c r="F9639" s="34">
        <v>87</v>
      </c>
      <c r="G9639" s="34">
        <v>59</v>
      </c>
      <c r="H9639" s="34">
        <v>86</v>
      </c>
      <c r="I9639" s="34">
        <v>52</v>
      </c>
      <c r="J9639" s="34">
        <v>56</v>
      </c>
      <c r="K9639" s="34">
        <v>72</v>
      </c>
      <c r="L9639" s="34">
        <v>44</v>
      </c>
      <c r="M9639" s="34">
        <v>65</v>
      </c>
      <c r="N9639" s="34">
        <v>46</v>
      </c>
      <c r="O9639" s="34">
        <v>60</v>
      </c>
      <c r="P9639" s="34">
        <v>57</v>
      </c>
      <c r="Q9639" s="34">
        <v>87</v>
      </c>
      <c r="R9639" s="34">
        <v>80</v>
      </c>
      <c r="S9639" s="34">
        <v>79</v>
      </c>
      <c r="T9639" s="34">
        <v>52</v>
      </c>
      <c r="U9639" s="34">
        <v>71</v>
      </c>
      <c r="V9639" s="34">
        <v>64</v>
      </c>
      <c r="W9639" s="34">
        <v>71</v>
      </c>
      <c r="X9639" s="34">
        <v>93</v>
      </c>
      <c r="Y9639" s="34">
        <v>70</v>
      </c>
      <c r="Z9639" s="34">
        <v>60</v>
      </c>
      <c r="AA9639" s="34">
        <v>83</v>
      </c>
      <c r="AB9639" s="34">
        <v>82</v>
      </c>
      <c r="AC9639" s="34">
        <v>105</v>
      </c>
    </row>
    <row r="9640" spans="1:29" x14ac:dyDescent="0.2">
      <c r="A9640" s="34" t="s">
        <v>70133</v>
      </c>
      <c r="B9640" s="34">
        <v>46</v>
      </c>
      <c r="C9640" s="34">
        <v>71</v>
      </c>
      <c r="D9640" s="34">
        <v>63</v>
      </c>
      <c r="E9640" s="34">
        <v>70</v>
      </c>
      <c r="F9640" s="34">
        <v>69</v>
      </c>
      <c r="G9640" s="34">
        <v>58</v>
      </c>
      <c r="H9640" s="34">
        <v>60</v>
      </c>
      <c r="I9640" s="34">
        <v>58</v>
      </c>
      <c r="J9640" s="34">
        <v>51</v>
      </c>
      <c r="K9640" s="34">
        <v>72</v>
      </c>
      <c r="L9640" s="34">
        <v>42</v>
      </c>
      <c r="M9640" s="34">
        <v>45</v>
      </c>
      <c r="N9640" s="34">
        <v>55</v>
      </c>
      <c r="O9640" s="34">
        <v>53</v>
      </c>
      <c r="P9640" s="34">
        <v>38</v>
      </c>
      <c r="Q9640" s="34">
        <v>93</v>
      </c>
      <c r="R9640" s="34">
        <v>65</v>
      </c>
      <c r="S9640" s="34">
        <v>101</v>
      </c>
      <c r="T9640" s="34">
        <v>70</v>
      </c>
      <c r="U9640" s="34">
        <v>67</v>
      </c>
      <c r="V9640" s="34">
        <v>83</v>
      </c>
      <c r="W9640" s="34">
        <v>70</v>
      </c>
      <c r="X9640" s="34">
        <v>88</v>
      </c>
      <c r="Y9640" s="34">
        <v>112</v>
      </c>
      <c r="Z9640" s="34">
        <v>79</v>
      </c>
      <c r="AA9640" s="34">
        <v>95</v>
      </c>
      <c r="AB9640" s="34">
        <v>96</v>
      </c>
      <c r="AC9640" s="34">
        <v>118</v>
      </c>
    </row>
    <row r="9641" spans="1:29" x14ac:dyDescent="0.2">
      <c r="A9641" s="34" t="s">
        <v>70134</v>
      </c>
      <c r="B9641" s="34">
        <v>61</v>
      </c>
      <c r="C9641" s="34">
        <v>109</v>
      </c>
      <c r="D9641" s="34">
        <v>131</v>
      </c>
      <c r="E9641" s="34">
        <v>93</v>
      </c>
      <c r="F9641" s="34">
        <v>109</v>
      </c>
      <c r="G9641" s="34">
        <v>131</v>
      </c>
      <c r="H9641" s="34">
        <v>91</v>
      </c>
      <c r="I9641" s="34">
        <v>135</v>
      </c>
      <c r="J9641" s="34">
        <v>66</v>
      </c>
      <c r="K9641" s="34">
        <v>112</v>
      </c>
      <c r="L9641" s="34">
        <v>54</v>
      </c>
      <c r="M9641" s="34">
        <v>93</v>
      </c>
      <c r="N9641" s="34">
        <v>88</v>
      </c>
      <c r="O9641" s="34">
        <v>104</v>
      </c>
      <c r="P9641" s="34">
        <v>77</v>
      </c>
      <c r="Q9641" s="34">
        <v>111</v>
      </c>
      <c r="R9641" s="34">
        <v>79</v>
      </c>
      <c r="S9641" s="34">
        <v>137</v>
      </c>
      <c r="T9641" s="34">
        <v>43</v>
      </c>
      <c r="U9641" s="34">
        <v>101</v>
      </c>
      <c r="V9641" s="34">
        <v>110</v>
      </c>
      <c r="W9641" s="34">
        <v>84</v>
      </c>
      <c r="X9641" s="34">
        <v>107</v>
      </c>
      <c r="Y9641" s="34">
        <v>86</v>
      </c>
      <c r="Z9641" s="34">
        <v>92</v>
      </c>
      <c r="AA9641" s="34">
        <v>138</v>
      </c>
      <c r="AB9641" s="34">
        <v>61</v>
      </c>
      <c r="AC9641" s="34">
        <v>165</v>
      </c>
    </row>
    <row r="9642" spans="1:29" x14ac:dyDescent="0.2">
      <c r="A9642" s="34" t="s">
        <v>70135</v>
      </c>
      <c r="B9642" s="34">
        <v>9</v>
      </c>
      <c r="C9642" s="34">
        <v>5</v>
      </c>
      <c r="D9642" s="34">
        <v>10</v>
      </c>
      <c r="E9642" s="34">
        <v>7</v>
      </c>
      <c r="F9642" s="34">
        <v>5</v>
      </c>
      <c r="G9642" s="34">
        <v>3</v>
      </c>
      <c r="H9642" s="34">
        <v>12</v>
      </c>
      <c r="I9642" s="34">
        <v>19</v>
      </c>
      <c r="J9642" s="34">
        <v>1</v>
      </c>
      <c r="K9642" s="34">
        <v>3</v>
      </c>
      <c r="L9642" s="34">
        <v>4</v>
      </c>
      <c r="M9642" s="34">
        <v>8</v>
      </c>
      <c r="N9642" s="34">
        <v>4</v>
      </c>
      <c r="O9642" s="34">
        <v>6</v>
      </c>
      <c r="P9642" s="34">
        <v>7</v>
      </c>
      <c r="Q9642" s="34">
        <v>15</v>
      </c>
      <c r="R9642" s="34">
        <v>11</v>
      </c>
      <c r="S9642" s="34">
        <v>19</v>
      </c>
      <c r="T9642" s="34">
        <v>2</v>
      </c>
      <c r="U9642" s="34">
        <v>10</v>
      </c>
      <c r="V9642" s="34">
        <v>3</v>
      </c>
      <c r="W9642" s="34">
        <v>13</v>
      </c>
      <c r="X9642" s="34">
        <v>13</v>
      </c>
      <c r="Y9642" s="34">
        <v>5</v>
      </c>
      <c r="Z9642" s="34">
        <v>4</v>
      </c>
      <c r="AA9642" s="34">
        <v>12</v>
      </c>
      <c r="AB9642" s="34">
        <v>4</v>
      </c>
      <c r="AC9642" s="34">
        <v>11</v>
      </c>
    </row>
    <row r="9643" spans="1:29" x14ac:dyDescent="0.2">
      <c r="A9643" s="34" t="s">
        <v>70136</v>
      </c>
      <c r="B9643" s="34">
        <v>46</v>
      </c>
      <c r="C9643" s="34">
        <v>25</v>
      </c>
      <c r="D9643" s="34">
        <v>32</v>
      </c>
      <c r="E9643" s="34">
        <v>70</v>
      </c>
      <c r="F9643" s="34">
        <v>23</v>
      </c>
      <c r="G9643" s="34">
        <v>14</v>
      </c>
      <c r="H9643" s="34">
        <v>25</v>
      </c>
      <c r="I9643" s="34">
        <v>33</v>
      </c>
      <c r="J9643" s="34">
        <v>26</v>
      </c>
      <c r="K9643" s="34">
        <v>44</v>
      </c>
      <c r="L9643" s="34">
        <v>13</v>
      </c>
      <c r="M9643" s="34">
        <v>27</v>
      </c>
      <c r="N9643" s="34">
        <v>32</v>
      </c>
      <c r="O9643" s="34">
        <v>32</v>
      </c>
      <c r="P9643" s="34">
        <v>21</v>
      </c>
      <c r="Q9643" s="34">
        <v>59</v>
      </c>
      <c r="R9643" s="34">
        <v>28</v>
      </c>
      <c r="S9643" s="34">
        <v>33</v>
      </c>
      <c r="T9643" s="34">
        <v>16</v>
      </c>
      <c r="U9643" s="34">
        <v>20</v>
      </c>
      <c r="V9643" s="34">
        <v>40</v>
      </c>
      <c r="W9643" s="34">
        <v>68</v>
      </c>
      <c r="X9643" s="34">
        <v>44</v>
      </c>
      <c r="Y9643" s="34">
        <v>50</v>
      </c>
      <c r="Z9643" s="34">
        <v>30</v>
      </c>
      <c r="AA9643" s="34">
        <v>60</v>
      </c>
      <c r="AB9643" s="34">
        <v>26</v>
      </c>
      <c r="AC9643" s="34">
        <v>61</v>
      </c>
    </row>
    <row r="9644" spans="1:29" x14ac:dyDescent="0.2">
      <c r="A9644" s="34" t="s">
        <v>70137</v>
      </c>
      <c r="B9644" s="34">
        <v>16</v>
      </c>
      <c r="C9644" s="34">
        <v>26</v>
      </c>
      <c r="D9644" s="34">
        <v>12</v>
      </c>
      <c r="E9644" s="34">
        <v>24</v>
      </c>
      <c r="F9644" s="34">
        <v>5</v>
      </c>
      <c r="G9644" s="34">
        <v>21</v>
      </c>
      <c r="H9644" s="34">
        <v>16</v>
      </c>
      <c r="I9644" s="34">
        <v>6</v>
      </c>
      <c r="J9644" s="34">
        <v>2</v>
      </c>
      <c r="K9644" s="34">
        <v>12</v>
      </c>
      <c r="L9644" s="34">
        <v>1</v>
      </c>
      <c r="M9644" s="34">
        <v>11</v>
      </c>
      <c r="N9644" s="34">
        <v>10</v>
      </c>
      <c r="O9644" s="34">
        <v>11</v>
      </c>
      <c r="P9644" s="34">
        <v>12</v>
      </c>
      <c r="Q9644" s="34">
        <v>15</v>
      </c>
      <c r="R9644" s="34">
        <v>11</v>
      </c>
      <c r="S9644" s="34">
        <v>31</v>
      </c>
      <c r="T9644" s="34">
        <v>3</v>
      </c>
      <c r="U9644" s="34">
        <v>12</v>
      </c>
      <c r="V9644" s="34">
        <v>11</v>
      </c>
      <c r="W9644" s="34">
        <v>21</v>
      </c>
      <c r="X9644" s="34">
        <v>10</v>
      </c>
      <c r="Y9644" s="34">
        <v>12</v>
      </c>
      <c r="Z9644" s="34">
        <v>10</v>
      </c>
      <c r="AA9644" s="34">
        <v>14</v>
      </c>
      <c r="AB9644" s="34">
        <v>12</v>
      </c>
      <c r="AC9644" s="34">
        <v>28</v>
      </c>
    </row>
    <row r="9645" spans="1:29" x14ac:dyDescent="0.2">
      <c r="A9645" s="34" t="s">
        <v>70138</v>
      </c>
      <c r="B9645" s="34">
        <v>95</v>
      </c>
      <c r="C9645" s="34">
        <v>76</v>
      </c>
      <c r="D9645" s="34">
        <v>94</v>
      </c>
      <c r="E9645" s="34">
        <v>107</v>
      </c>
      <c r="F9645" s="34">
        <v>129</v>
      </c>
      <c r="G9645" s="34">
        <v>102</v>
      </c>
      <c r="H9645" s="34">
        <v>155</v>
      </c>
      <c r="I9645" s="34">
        <v>74</v>
      </c>
      <c r="J9645" s="34">
        <v>82</v>
      </c>
      <c r="K9645" s="34">
        <v>105</v>
      </c>
      <c r="L9645" s="34">
        <v>141</v>
      </c>
      <c r="M9645" s="34">
        <v>92</v>
      </c>
      <c r="N9645" s="34">
        <v>98</v>
      </c>
      <c r="O9645" s="34">
        <v>92</v>
      </c>
      <c r="P9645" s="34">
        <v>111</v>
      </c>
      <c r="Q9645" s="34">
        <v>140</v>
      </c>
      <c r="R9645" s="34">
        <v>200</v>
      </c>
      <c r="S9645" s="34">
        <v>138</v>
      </c>
      <c r="T9645" s="34">
        <v>150</v>
      </c>
      <c r="U9645" s="34">
        <v>109</v>
      </c>
      <c r="V9645" s="34">
        <v>158</v>
      </c>
      <c r="W9645" s="34">
        <v>110</v>
      </c>
      <c r="X9645" s="34">
        <v>184</v>
      </c>
      <c r="Y9645" s="34">
        <v>109</v>
      </c>
      <c r="Z9645" s="34">
        <v>96</v>
      </c>
      <c r="AA9645" s="34">
        <v>125</v>
      </c>
      <c r="AB9645" s="34">
        <v>126</v>
      </c>
      <c r="AC9645" s="34">
        <v>192</v>
      </c>
    </row>
    <row r="9646" spans="1:29" x14ac:dyDescent="0.2">
      <c r="A9646" s="34" t="s">
        <v>70139</v>
      </c>
      <c r="B9646" s="34">
        <v>44</v>
      </c>
      <c r="C9646" s="34">
        <v>44</v>
      </c>
      <c r="D9646" s="34">
        <v>42</v>
      </c>
      <c r="E9646" s="34">
        <v>57</v>
      </c>
      <c r="F9646" s="34">
        <v>51</v>
      </c>
      <c r="G9646" s="34">
        <v>37</v>
      </c>
      <c r="H9646" s="34">
        <v>42</v>
      </c>
      <c r="I9646" s="34">
        <v>29</v>
      </c>
      <c r="J9646" s="34">
        <v>34</v>
      </c>
      <c r="K9646" s="34">
        <v>72</v>
      </c>
      <c r="L9646" s="34">
        <v>29</v>
      </c>
      <c r="M9646" s="34">
        <v>31</v>
      </c>
      <c r="N9646" s="34">
        <v>34</v>
      </c>
      <c r="O9646" s="34">
        <v>31</v>
      </c>
      <c r="P9646" s="34">
        <v>20</v>
      </c>
      <c r="Q9646" s="34">
        <v>56</v>
      </c>
      <c r="R9646" s="34">
        <v>35</v>
      </c>
      <c r="S9646" s="34">
        <v>52</v>
      </c>
      <c r="T9646" s="34">
        <v>66</v>
      </c>
      <c r="U9646" s="34">
        <v>35</v>
      </c>
      <c r="V9646" s="34">
        <v>58</v>
      </c>
      <c r="W9646" s="34">
        <v>48</v>
      </c>
      <c r="X9646" s="34">
        <v>37</v>
      </c>
      <c r="Y9646" s="34">
        <v>61</v>
      </c>
      <c r="Z9646" s="34">
        <v>41</v>
      </c>
      <c r="AA9646" s="34">
        <v>56</v>
      </c>
      <c r="AB9646" s="34">
        <v>38</v>
      </c>
      <c r="AC9646" s="34">
        <v>98</v>
      </c>
    </row>
    <row r="9647" spans="1:29" x14ac:dyDescent="0.2">
      <c r="A9647" s="34" t="s">
        <v>70140</v>
      </c>
      <c r="B9647" s="34">
        <v>51</v>
      </c>
      <c r="C9647" s="34">
        <v>101</v>
      </c>
      <c r="D9647" s="34">
        <v>114</v>
      </c>
      <c r="E9647" s="34">
        <v>77</v>
      </c>
      <c r="F9647" s="34">
        <v>100</v>
      </c>
      <c r="G9647" s="34">
        <v>76</v>
      </c>
      <c r="H9647" s="34">
        <v>68</v>
      </c>
      <c r="I9647" s="34">
        <v>93</v>
      </c>
      <c r="J9647" s="34">
        <v>64</v>
      </c>
      <c r="K9647" s="34">
        <v>109</v>
      </c>
      <c r="L9647" s="34">
        <v>64</v>
      </c>
      <c r="M9647" s="34">
        <v>81</v>
      </c>
      <c r="N9647" s="34">
        <v>84</v>
      </c>
      <c r="O9647" s="34">
        <v>87</v>
      </c>
      <c r="P9647" s="34">
        <v>81</v>
      </c>
      <c r="Q9647" s="34">
        <v>118</v>
      </c>
      <c r="R9647" s="34">
        <v>119</v>
      </c>
      <c r="S9647" s="34">
        <v>108</v>
      </c>
      <c r="T9647" s="34">
        <v>91</v>
      </c>
      <c r="U9647" s="34">
        <v>109</v>
      </c>
      <c r="V9647" s="34">
        <v>113</v>
      </c>
      <c r="W9647" s="34">
        <v>163</v>
      </c>
      <c r="X9647" s="34">
        <v>126</v>
      </c>
      <c r="Y9647" s="34">
        <v>123</v>
      </c>
      <c r="Z9647" s="34">
        <v>102</v>
      </c>
      <c r="AA9647" s="34">
        <v>140</v>
      </c>
      <c r="AB9647" s="34">
        <v>79</v>
      </c>
      <c r="AC9647" s="34">
        <v>189</v>
      </c>
    </row>
    <row r="9648" spans="1:29" x14ac:dyDescent="0.2">
      <c r="A9648" s="34" t="s">
        <v>70141</v>
      </c>
      <c r="B9648" s="34">
        <v>189</v>
      </c>
      <c r="C9648" s="34">
        <v>187</v>
      </c>
      <c r="D9648" s="34">
        <v>110</v>
      </c>
      <c r="E9648" s="34">
        <v>151</v>
      </c>
      <c r="F9648" s="34">
        <v>166</v>
      </c>
      <c r="G9648" s="34">
        <v>151</v>
      </c>
      <c r="H9648" s="34">
        <v>139</v>
      </c>
      <c r="I9648" s="34">
        <v>183</v>
      </c>
      <c r="J9648" s="34">
        <v>156</v>
      </c>
      <c r="K9648" s="34">
        <v>138</v>
      </c>
      <c r="L9648" s="34">
        <v>194</v>
      </c>
      <c r="M9648" s="34">
        <v>129</v>
      </c>
      <c r="N9648" s="34">
        <v>103</v>
      </c>
      <c r="O9648" s="34">
        <v>190</v>
      </c>
      <c r="P9648" s="34">
        <v>177</v>
      </c>
      <c r="Q9648" s="34">
        <v>216</v>
      </c>
      <c r="R9648" s="34">
        <v>229</v>
      </c>
      <c r="S9648" s="34">
        <v>187</v>
      </c>
      <c r="T9648" s="34">
        <v>236</v>
      </c>
      <c r="U9648" s="34">
        <v>169</v>
      </c>
      <c r="V9648" s="34">
        <v>189</v>
      </c>
      <c r="W9648" s="34">
        <v>266</v>
      </c>
      <c r="X9648" s="34">
        <v>167</v>
      </c>
      <c r="Y9648" s="34">
        <v>245</v>
      </c>
      <c r="Z9648" s="34">
        <v>162</v>
      </c>
      <c r="AA9648" s="34">
        <v>196</v>
      </c>
      <c r="AB9648" s="34">
        <v>304</v>
      </c>
      <c r="AC9648" s="34">
        <v>252</v>
      </c>
    </row>
    <row r="9649" spans="1:29" x14ac:dyDescent="0.2">
      <c r="A9649" s="34" t="s">
        <v>70142</v>
      </c>
      <c r="B9649" s="34">
        <v>0</v>
      </c>
      <c r="C9649" s="34">
        <v>0</v>
      </c>
      <c r="D9649" s="34">
        <v>0</v>
      </c>
      <c r="E9649" s="34">
        <v>0</v>
      </c>
      <c r="F9649" s="34">
        <v>0</v>
      </c>
      <c r="G9649" s="34">
        <v>0</v>
      </c>
      <c r="H9649" s="34">
        <v>0</v>
      </c>
      <c r="I9649" s="34">
        <v>0</v>
      </c>
      <c r="J9649" s="34">
        <v>0</v>
      </c>
      <c r="K9649" s="34">
        <v>0</v>
      </c>
      <c r="L9649" s="34">
        <v>0</v>
      </c>
      <c r="M9649" s="34">
        <v>0</v>
      </c>
      <c r="N9649" s="34">
        <v>0</v>
      </c>
      <c r="O9649" s="34">
        <v>0</v>
      </c>
      <c r="P9649" s="34">
        <v>0</v>
      </c>
      <c r="Q9649" s="34">
        <v>0</v>
      </c>
      <c r="R9649" s="34">
        <v>0</v>
      </c>
      <c r="S9649" s="34">
        <v>0</v>
      </c>
      <c r="T9649" s="34">
        <v>0</v>
      </c>
      <c r="U9649" s="34">
        <v>0</v>
      </c>
      <c r="V9649" s="34">
        <v>0</v>
      </c>
      <c r="W9649" s="34">
        <v>0</v>
      </c>
      <c r="X9649" s="34">
        <v>0</v>
      </c>
      <c r="Y9649" s="34">
        <v>0</v>
      </c>
      <c r="Z9649" s="34">
        <v>0</v>
      </c>
      <c r="AA9649" s="34">
        <v>0</v>
      </c>
      <c r="AB9649" s="34">
        <v>0</v>
      </c>
      <c r="AC9649" s="34">
        <v>0</v>
      </c>
    </row>
    <row r="9650" spans="1:29" x14ac:dyDescent="0.2">
      <c r="A9650" s="34" t="s">
        <v>70143</v>
      </c>
      <c r="B9650" s="34">
        <v>51</v>
      </c>
      <c r="C9650" s="34">
        <v>76</v>
      </c>
      <c r="D9650" s="34">
        <v>79</v>
      </c>
      <c r="E9650" s="34">
        <v>62</v>
      </c>
      <c r="F9650" s="34">
        <v>59</v>
      </c>
      <c r="G9650" s="34">
        <v>77</v>
      </c>
      <c r="H9650" s="34">
        <v>68</v>
      </c>
      <c r="I9650" s="34">
        <v>78</v>
      </c>
      <c r="J9650" s="34">
        <v>36</v>
      </c>
      <c r="K9650" s="34">
        <v>59</v>
      </c>
      <c r="L9650" s="34">
        <v>17</v>
      </c>
      <c r="M9650" s="34">
        <v>67</v>
      </c>
      <c r="N9650" s="34">
        <v>29</v>
      </c>
      <c r="O9650" s="34">
        <v>64</v>
      </c>
      <c r="P9650" s="34">
        <v>37</v>
      </c>
      <c r="Q9650" s="34">
        <v>68</v>
      </c>
      <c r="R9650" s="34">
        <v>43</v>
      </c>
      <c r="S9650" s="34">
        <v>103</v>
      </c>
      <c r="T9650" s="34">
        <v>32</v>
      </c>
      <c r="U9650" s="34">
        <v>31</v>
      </c>
      <c r="V9650" s="34">
        <v>61</v>
      </c>
      <c r="W9650" s="34">
        <v>49</v>
      </c>
      <c r="X9650" s="34">
        <v>65</v>
      </c>
      <c r="Y9650" s="34">
        <v>25</v>
      </c>
      <c r="Z9650" s="34">
        <v>52</v>
      </c>
      <c r="AA9650" s="34">
        <v>86</v>
      </c>
      <c r="AB9650" s="34">
        <v>31</v>
      </c>
      <c r="AC9650" s="34">
        <v>75</v>
      </c>
    </row>
    <row r="9651" spans="1:29" x14ac:dyDescent="0.2">
      <c r="A9651" s="34" t="s">
        <v>70144</v>
      </c>
      <c r="B9651" s="34">
        <v>45</v>
      </c>
      <c r="C9651" s="34">
        <v>81</v>
      </c>
      <c r="D9651" s="34">
        <v>73</v>
      </c>
      <c r="E9651" s="34">
        <v>85</v>
      </c>
      <c r="F9651" s="34">
        <v>57</v>
      </c>
      <c r="G9651" s="34">
        <v>46</v>
      </c>
      <c r="H9651" s="34">
        <v>45</v>
      </c>
      <c r="I9651" s="34">
        <v>69</v>
      </c>
      <c r="J9651" s="34">
        <v>35</v>
      </c>
      <c r="K9651" s="34">
        <v>70</v>
      </c>
      <c r="L9651" s="34">
        <v>24</v>
      </c>
      <c r="M9651" s="34">
        <v>43</v>
      </c>
      <c r="N9651" s="34">
        <v>50</v>
      </c>
      <c r="O9651" s="34">
        <v>65</v>
      </c>
      <c r="P9651" s="34">
        <v>42</v>
      </c>
      <c r="Q9651" s="34">
        <v>63</v>
      </c>
      <c r="R9651" s="34">
        <v>45</v>
      </c>
      <c r="S9651" s="34">
        <v>96</v>
      </c>
      <c r="T9651" s="34">
        <v>24</v>
      </c>
      <c r="U9651" s="34">
        <v>62</v>
      </c>
      <c r="V9651" s="34">
        <v>52</v>
      </c>
      <c r="W9651" s="34">
        <v>54</v>
      </c>
      <c r="X9651" s="34">
        <v>58</v>
      </c>
      <c r="Y9651" s="34">
        <v>36</v>
      </c>
      <c r="Z9651" s="34">
        <v>60</v>
      </c>
      <c r="AA9651" s="34">
        <v>81</v>
      </c>
      <c r="AB9651" s="34">
        <v>55</v>
      </c>
      <c r="AC9651" s="34">
        <v>70</v>
      </c>
    </row>
    <row r="9652" spans="1:29" x14ac:dyDescent="0.2">
      <c r="A9652" s="34" t="s">
        <v>70145</v>
      </c>
      <c r="B9652" s="34">
        <v>29</v>
      </c>
      <c r="C9652" s="34">
        <v>25</v>
      </c>
      <c r="D9652" s="34">
        <v>26</v>
      </c>
      <c r="E9652" s="34">
        <v>21</v>
      </c>
      <c r="F9652" s="34">
        <v>11</v>
      </c>
      <c r="G9652" s="34">
        <v>21</v>
      </c>
      <c r="H9652" s="34">
        <v>8</v>
      </c>
      <c r="I9652" s="34">
        <v>19</v>
      </c>
      <c r="J9652" s="34">
        <v>13</v>
      </c>
      <c r="K9652" s="34">
        <v>23</v>
      </c>
      <c r="L9652" s="34">
        <v>4</v>
      </c>
      <c r="M9652" s="34">
        <v>18</v>
      </c>
      <c r="N9652" s="34">
        <v>6</v>
      </c>
      <c r="O9652" s="34">
        <v>19</v>
      </c>
      <c r="P9652" s="34">
        <v>7</v>
      </c>
      <c r="Q9652" s="34">
        <v>21</v>
      </c>
      <c r="R9652" s="34">
        <v>6</v>
      </c>
      <c r="S9652" s="34">
        <v>32</v>
      </c>
      <c r="T9652" s="34">
        <v>8</v>
      </c>
      <c r="U9652" s="34">
        <v>22</v>
      </c>
      <c r="V9652" s="34">
        <v>13</v>
      </c>
      <c r="W9652" s="34">
        <v>13</v>
      </c>
      <c r="X9652" s="34">
        <v>9</v>
      </c>
      <c r="Y9652" s="34">
        <v>15</v>
      </c>
      <c r="Z9652" s="34">
        <v>12</v>
      </c>
      <c r="AA9652" s="34">
        <v>38</v>
      </c>
      <c r="AB9652" s="34">
        <v>9</v>
      </c>
      <c r="AC9652" s="34">
        <v>28</v>
      </c>
    </row>
    <row r="9653" spans="1:29" x14ac:dyDescent="0.2">
      <c r="A9653" s="34" t="s">
        <v>70146</v>
      </c>
      <c r="B9653" s="34">
        <v>34</v>
      </c>
      <c r="C9653" s="34">
        <v>79</v>
      </c>
      <c r="D9653" s="34">
        <v>63</v>
      </c>
      <c r="E9653" s="34">
        <v>75</v>
      </c>
      <c r="F9653" s="34">
        <v>43</v>
      </c>
      <c r="G9653" s="34">
        <v>69</v>
      </c>
      <c r="H9653" s="34">
        <v>29</v>
      </c>
      <c r="I9653" s="34">
        <v>66</v>
      </c>
      <c r="J9653" s="34">
        <v>36</v>
      </c>
      <c r="K9653" s="34">
        <v>79</v>
      </c>
      <c r="L9653" s="34">
        <v>11</v>
      </c>
      <c r="M9653" s="34">
        <v>64</v>
      </c>
      <c r="N9653" s="34">
        <v>26</v>
      </c>
      <c r="O9653" s="34">
        <v>57</v>
      </c>
      <c r="P9653" s="34">
        <v>29</v>
      </c>
      <c r="Q9653" s="34">
        <v>58</v>
      </c>
      <c r="R9653" s="34">
        <v>35</v>
      </c>
      <c r="S9653" s="34">
        <v>90</v>
      </c>
      <c r="T9653" s="34">
        <v>18</v>
      </c>
      <c r="U9653" s="34">
        <v>40</v>
      </c>
      <c r="V9653" s="34">
        <v>44</v>
      </c>
      <c r="W9653" s="34">
        <v>40</v>
      </c>
      <c r="X9653" s="34">
        <v>64</v>
      </c>
      <c r="Y9653" s="34">
        <v>33</v>
      </c>
      <c r="Z9653" s="34">
        <v>62</v>
      </c>
      <c r="AA9653" s="34">
        <v>89</v>
      </c>
      <c r="AB9653" s="34">
        <v>25</v>
      </c>
      <c r="AC9653" s="34">
        <v>72</v>
      </c>
    </row>
    <row r="9654" spans="1:29" x14ac:dyDescent="0.2">
      <c r="A9654" s="34" t="s">
        <v>70147</v>
      </c>
      <c r="B9654" s="34">
        <v>30</v>
      </c>
      <c r="C9654" s="34">
        <v>41</v>
      </c>
      <c r="D9654" s="34">
        <v>63</v>
      </c>
      <c r="E9654" s="34">
        <v>44</v>
      </c>
      <c r="F9654" s="34">
        <v>32</v>
      </c>
      <c r="G9654" s="34">
        <v>66</v>
      </c>
      <c r="H9654" s="34">
        <v>32</v>
      </c>
      <c r="I9654" s="34">
        <v>49</v>
      </c>
      <c r="J9654" s="34">
        <v>27</v>
      </c>
      <c r="K9654" s="34">
        <v>58</v>
      </c>
      <c r="L9654" s="34">
        <v>9</v>
      </c>
      <c r="M9654" s="34">
        <v>30</v>
      </c>
      <c r="N9654" s="34">
        <v>22</v>
      </c>
      <c r="O9654" s="34">
        <v>40</v>
      </c>
      <c r="P9654" s="34">
        <v>31</v>
      </c>
      <c r="Q9654" s="34">
        <v>41</v>
      </c>
      <c r="R9654" s="34">
        <v>20</v>
      </c>
      <c r="S9654" s="34">
        <v>57</v>
      </c>
      <c r="T9654" s="34">
        <v>10</v>
      </c>
      <c r="U9654" s="34">
        <v>29</v>
      </c>
      <c r="V9654" s="34">
        <v>30</v>
      </c>
      <c r="W9654" s="34">
        <v>13</v>
      </c>
      <c r="X9654" s="34">
        <v>49</v>
      </c>
      <c r="Y9654" s="34">
        <v>16</v>
      </c>
      <c r="Z9654" s="34">
        <v>31</v>
      </c>
      <c r="AA9654" s="34">
        <v>45</v>
      </c>
      <c r="AB9654" s="34">
        <v>17</v>
      </c>
      <c r="AC9654" s="34">
        <v>65</v>
      </c>
    </row>
    <row r="9655" spans="1:29" x14ac:dyDescent="0.2">
      <c r="A9655" s="34" t="s">
        <v>70148</v>
      </c>
      <c r="B9655" s="34">
        <v>16</v>
      </c>
      <c r="C9655" s="34">
        <v>32</v>
      </c>
      <c r="D9655" s="34">
        <v>38</v>
      </c>
      <c r="E9655" s="34">
        <v>33</v>
      </c>
      <c r="F9655" s="34">
        <v>30</v>
      </c>
      <c r="G9655" s="34">
        <v>32</v>
      </c>
      <c r="H9655" s="34">
        <v>11</v>
      </c>
      <c r="I9655" s="34">
        <v>16</v>
      </c>
      <c r="J9655" s="34">
        <v>14</v>
      </c>
      <c r="K9655" s="34">
        <v>27</v>
      </c>
      <c r="L9655" s="34">
        <v>6</v>
      </c>
      <c r="M9655" s="34">
        <v>19</v>
      </c>
      <c r="N9655" s="34">
        <v>12</v>
      </c>
      <c r="O9655" s="34">
        <v>19</v>
      </c>
      <c r="P9655" s="34">
        <v>13</v>
      </c>
      <c r="Q9655" s="34">
        <v>29</v>
      </c>
      <c r="R9655" s="34">
        <v>9</v>
      </c>
      <c r="S9655" s="34">
        <v>29</v>
      </c>
      <c r="T9655" s="34">
        <v>12</v>
      </c>
      <c r="U9655" s="34">
        <v>7</v>
      </c>
      <c r="V9655" s="34">
        <v>10</v>
      </c>
      <c r="W9655" s="34">
        <v>21</v>
      </c>
      <c r="X9655" s="34">
        <v>20</v>
      </c>
      <c r="Y9655" s="34">
        <v>8</v>
      </c>
      <c r="Z9655" s="34">
        <v>26</v>
      </c>
      <c r="AA9655" s="34">
        <v>27</v>
      </c>
      <c r="AB9655" s="34">
        <v>4</v>
      </c>
      <c r="AC9655" s="34">
        <v>36</v>
      </c>
    </row>
    <row r="9656" spans="1:29" x14ac:dyDescent="0.2">
      <c r="A9656" s="34" t="s">
        <v>70149</v>
      </c>
      <c r="B9656" s="34">
        <v>55</v>
      </c>
      <c r="C9656" s="34">
        <v>74</v>
      </c>
      <c r="D9656" s="34">
        <v>129</v>
      </c>
      <c r="E9656" s="34">
        <v>117</v>
      </c>
      <c r="F9656" s="34">
        <v>63</v>
      </c>
      <c r="G9656" s="34">
        <v>35</v>
      </c>
      <c r="H9656" s="34">
        <v>74</v>
      </c>
      <c r="I9656" s="34">
        <v>74</v>
      </c>
      <c r="J9656" s="34">
        <v>37</v>
      </c>
      <c r="K9656" s="34">
        <v>103</v>
      </c>
      <c r="L9656" s="34">
        <v>28</v>
      </c>
      <c r="M9656" s="34">
        <v>89</v>
      </c>
      <c r="N9656" s="34">
        <v>60</v>
      </c>
      <c r="O9656" s="34">
        <v>70</v>
      </c>
      <c r="P9656" s="34">
        <v>62</v>
      </c>
      <c r="Q9656" s="34">
        <v>67</v>
      </c>
      <c r="R9656" s="34">
        <v>54</v>
      </c>
      <c r="S9656" s="34">
        <v>93</v>
      </c>
      <c r="T9656" s="34">
        <v>25</v>
      </c>
      <c r="U9656" s="34">
        <v>49</v>
      </c>
      <c r="V9656" s="34">
        <v>63</v>
      </c>
      <c r="W9656" s="34">
        <v>60</v>
      </c>
      <c r="X9656" s="34">
        <v>99</v>
      </c>
      <c r="Y9656" s="34">
        <v>54</v>
      </c>
      <c r="Z9656" s="34">
        <v>63</v>
      </c>
      <c r="AA9656" s="34">
        <v>104</v>
      </c>
      <c r="AB9656" s="34">
        <v>48</v>
      </c>
      <c r="AC9656" s="34">
        <v>117</v>
      </c>
    </row>
    <row r="9657" spans="1:29" x14ac:dyDescent="0.2">
      <c r="A9657" s="34" t="s">
        <v>70150</v>
      </c>
      <c r="B9657" s="34">
        <v>24</v>
      </c>
      <c r="C9657" s="34">
        <v>65</v>
      </c>
      <c r="D9657" s="34">
        <v>124</v>
      </c>
      <c r="E9657" s="34">
        <v>68</v>
      </c>
      <c r="F9657" s="34">
        <v>83</v>
      </c>
      <c r="G9657" s="34">
        <v>59</v>
      </c>
      <c r="H9657" s="34">
        <v>79</v>
      </c>
      <c r="I9657" s="34">
        <v>73</v>
      </c>
      <c r="J9657" s="34">
        <v>61</v>
      </c>
      <c r="K9657" s="34">
        <v>69</v>
      </c>
      <c r="L9657" s="34">
        <v>34</v>
      </c>
      <c r="M9657" s="34">
        <v>49</v>
      </c>
      <c r="N9657" s="34">
        <v>58</v>
      </c>
      <c r="O9657" s="34">
        <v>42</v>
      </c>
      <c r="P9657" s="34">
        <v>51</v>
      </c>
      <c r="Q9657" s="34">
        <v>99</v>
      </c>
      <c r="R9657" s="34">
        <v>75</v>
      </c>
      <c r="S9657" s="34">
        <v>85</v>
      </c>
      <c r="T9657" s="34">
        <v>78</v>
      </c>
      <c r="U9657" s="34">
        <v>49</v>
      </c>
      <c r="V9657" s="34">
        <v>73</v>
      </c>
      <c r="W9657" s="34">
        <v>63</v>
      </c>
      <c r="X9657" s="34">
        <v>143</v>
      </c>
      <c r="Y9657" s="34">
        <v>59</v>
      </c>
      <c r="Z9657" s="34">
        <v>107</v>
      </c>
      <c r="AA9657" s="34">
        <v>61</v>
      </c>
      <c r="AB9657" s="34">
        <v>54</v>
      </c>
      <c r="AC9657" s="34">
        <v>108</v>
      </c>
    </row>
    <row r="9658" spans="1:29" x14ac:dyDescent="0.2">
      <c r="A9658" s="34" t="s">
        <v>70151</v>
      </c>
      <c r="B9658" s="34">
        <v>34</v>
      </c>
      <c r="C9658" s="34">
        <v>52</v>
      </c>
      <c r="D9658" s="34">
        <v>105</v>
      </c>
      <c r="E9658" s="34">
        <v>78</v>
      </c>
      <c r="F9658" s="34">
        <v>44</v>
      </c>
      <c r="G9658" s="34">
        <v>70</v>
      </c>
      <c r="H9658" s="34">
        <v>51</v>
      </c>
      <c r="I9658" s="34">
        <v>51</v>
      </c>
      <c r="J9658" s="34">
        <v>27</v>
      </c>
      <c r="K9658" s="34">
        <v>65</v>
      </c>
      <c r="L9658" s="34">
        <v>10</v>
      </c>
      <c r="M9658" s="34">
        <v>59</v>
      </c>
      <c r="N9658" s="34">
        <v>31</v>
      </c>
      <c r="O9658" s="34">
        <v>48</v>
      </c>
      <c r="P9658" s="34">
        <v>45</v>
      </c>
      <c r="Q9658" s="34">
        <v>57</v>
      </c>
      <c r="R9658" s="34">
        <v>32</v>
      </c>
      <c r="S9658" s="34">
        <v>83</v>
      </c>
      <c r="T9658" s="34">
        <v>13</v>
      </c>
      <c r="U9658" s="34">
        <v>25</v>
      </c>
      <c r="V9658" s="34">
        <v>45</v>
      </c>
      <c r="W9658" s="34">
        <v>30</v>
      </c>
      <c r="X9658" s="34">
        <v>60</v>
      </c>
      <c r="Y9658" s="34">
        <v>28</v>
      </c>
      <c r="Z9658" s="34">
        <v>59</v>
      </c>
      <c r="AA9658" s="34">
        <v>60</v>
      </c>
      <c r="AB9658" s="34">
        <v>25</v>
      </c>
      <c r="AC9658" s="34">
        <v>92</v>
      </c>
    </row>
    <row r="9659" spans="1:29" x14ac:dyDescent="0.2">
      <c r="A9659" s="34" t="s">
        <v>70152</v>
      </c>
      <c r="B9659" s="34">
        <v>72</v>
      </c>
      <c r="C9659" s="34">
        <v>101</v>
      </c>
      <c r="D9659" s="34">
        <v>151</v>
      </c>
      <c r="E9659" s="34">
        <v>129</v>
      </c>
      <c r="F9659" s="34">
        <v>82</v>
      </c>
      <c r="G9659" s="34">
        <v>108</v>
      </c>
      <c r="H9659" s="34">
        <v>57</v>
      </c>
      <c r="I9659" s="34">
        <v>111</v>
      </c>
      <c r="J9659" s="34">
        <v>49</v>
      </c>
      <c r="K9659" s="34">
        <v>116</v>
      </c>
      <c r="L9659" s="34">
        <v>19</v>
      </c>
      <c r="M9659" s="34">
        <v>84</v>
      </c>
      <c r="N9659" s="34">
        <v>63</v>
      </c>
      <c r="O9659" s="34">
        <v>63</v>
      </c>
      <c r="P9659" s="34">
        <v>55</v>
      </c>
      <c r="Q9659" s="34">
        <v>63</v>
      </c>
      <c r="R9659" s="34">
        <v>59</v>
      </c>
      <c r="S9659" s="34">
        <v>148</v>
      </c>
      <c r="T9659" s="34">
        <v>37</v>
      </c>
      <c r="U9659" s="34">
        <v>34</v>
      </c>
      <c r="V9659" s="34">
        <v>78</v>
      </c>
      <c r="W9659" s="34">
        <v>73</v>
      </c>
      <c r="X9659" s="34">
        <v>112</v>
      </c>
      <c r="Y9659" s="34">
        <v>41</v>
      </c>
      <c r="Z9659" s="34">
        <v>140</v>
      </c>
      <c r="AA9659" s="34">
        <v>135</v>
      </c>
      <c r="AB9659" s="34">
        <v>38</v>
      </c>
      <c r="AC9659" s="34">
        <v>159</v>
      </c>
    </row>
    <row r="9660" spans="1:29" x14ac:dyDescent="0.2">
      <c r="A9660" s="34" t="s">
        <v>70153</v>
      </c>
      <c r="B9660" s="34">
        <v>23</v>
      </c>
      <c r="C9660" s="34">
        <v>48</v>
      </c>
      <c r="D9660" s="34">
        <v>30</v>
      </c>
      <c r="E9660" s="34">
        <v>55</v>
      </c>
      <c r="F9660" s="34">
        <v>22</v>
      </c>
      <c r="G9660" s="34">
        <v>48</v>
      </c>
      <c r="H9660" s="34">
        <v>20</v>
      </c>
      <c r="I9660" s="34">
        <v>34</v>
      </c>
      <c r="J9660" s="34">
        <v>11</v>
      </c>
      <c r="K9660" s="34">
        <v>43</v>
      </c>
      <c r="L9660" s="34">
        <v>7</v>
      </c>
      <c r="M9660" s="34">
        <v>23</v>
      </c>
      <c r="N9660" s="34">
        <v>17</v>
      </c>
      <c r="O9660" s="34">
        <v>20</v>
      </c>
      <c r="P9660" s="34">
        <v>11</v>
      </c>
      <c r="Q9660" s="34">
        <v>29</v>
      </c>
      <c r="R9660" s="34">
        <v>5</v>
      </c>
      <c r="S9660" s="34">
        <v>43</v>
      </c>
      <c r="T9660" s="34">
        <v>6</v>
      </c>
      <c r="U9660" s="34">
        <v>21</v>
      </c>
      <c r="V9660" s="34">
        <v>17</v>
      </c>
      <c r="W9660" s="34">
        <v>23</v>
      </c>
      <c r="X9660" s="34">
        <v>33</v>
      </c>
      <c r="Y9660" s="34">
        <v>9</v>
      </c>
      <c r="Z9660" s="34">
        <v>47</v>
      </c>
      <c r="AA9660" s="34">
        <v>54</v>
      </c>
      <c r="AB9660" s="34">
        <v>12</v>
      </c>
      <c r="AC9660" s="34">
        <v>49</v>
      </c>
    </row>
    <row r="9661" spans="1:29" x14ac:dyDescent="0.2">
      <c r="A9661" s="34" t="s">
        <v>70154</v>
      </c>
      <c r="B9661" s="34">
        <v>343</v>
      </c>
      <c r="C9661" s="34">
        <v>415</v>
      </c>
      <c r="D9661" s="34">
        <v>616</v>
      </c>
      <c r="E9661" s="34">
        <v>406</v>
      </c>
      <c r="F9661" s="34">
        <v>563</v>
      </c>
      <c r="G9661" s="34">
        <v>416</v>
      </c>
      <c r="H9661" s="34">
        <v>492</v>
      </c>
      <c r="I9661" s="34">
        <v>453</v>
      </c>
      <c r="J9661" s="34">
        <v>453</v>
      </c>
      <c r="K9661" s="34">
        <v>408</v>
      </c>
      <c r="L9661" s="34">
        <v>320</v>
      </c>
      <c r="M9661" s="34">
        <v>356</v>
      </c>
      <c r="N9661" s="34">
        <v>398</v>
      </c>
      <c r="O9661" s="34">
        <v>356</v>
      </c>
      <c r="P9661" s="34">
        <v>482</v>
      </c>
      <c r="Q9661" s="34">
        <v>553</v>
      </c>
      <c r="R9661" s="34">
        <v>566</v>
      </c>
      <c r="S9661" s="34">
        <v>489</v>
      </c>
      <c r="T9661" s="34">
        <v>477</v>
      </c>
      <c r="U9661" s="34">
        <v>366</v>
      </c>
      <c r="V9661" s="34">
        <v>548</v>
      </c>
      <c r="W9661" s="34">
        <v>389</v>
      </c>
      <c r="X9661" s="34">
        <v>624</v>
      </c>
      <c r="Y9661" s="34">
        <v>346</v>
      </c>
      <c r="Z9661" s="34">
        <v>644</v>
      </c>
      <c r="AA9661" s="34">
        <v>528</v>
      </c>
      <c r="AB9661" s="34">
        <v>404</v>
      </c>
      <c r="AC9661" s="34">
        <v>647</v>
      </c>
    </row>
    <row r="9662" spans="1:29" x14ac:dyDescent="0.2">
      <c r="A9662" s="34" t="s">
        <v>70155</v>
      </c>
      <c r="B9662" s="34">
        <v>46</v>
      </c>
      <c r="C9662" s="34">
        <v>101</v>
      </c>
      <c r="D9662" s="34">
        <v>156</v>
      </c>
      <c r="E9662" s="34">
        <v>140</v>
      </c>
      <c r="F9662" s="34">
        <v>78</v>
      </c>
      <c r="G9662" s="34">
        <v>74</v>
      </c>
      <c r="H9662" s="34">
        <v>58</v>
      </c>
      <c r="I9662" s="34">
        <v>83</v>
      </c>
      <c r="J9662" s="34">
        <v>50</v>
      </c>
      <c r="K9662" s="34">
        <v>94</v>
      </c>
      <c r="L9662" s="34">
        <v>22</v>
      </c>
      <c r="M9662" s="34">
        <v>71</v>
      </c>
      <c r="N9662" s="34">
        <v>71</v>
      </c>
      <c r="O9662" s="34">
        <v>81</v>
      </c>
      <c r="P9662" s="34">
        <v>65</v>
      </c>
      <c r="Q9662" s="34">
        <v>65</v>
      </c>
      <c r="R9662" s="34">
        <v>39</v>
      </c>
      <c r="S9662" s="34">
        <v>147</v>
      </c>
      <c r="T9662" s="34">
        <v>18</v>
      </c>
      <c r="U9662" s="34">
        <v>58</v>
      </c>
      <c r="V9662" s="34">
        <v>71</v>
      </c>
      <c r="W9662" s="34">
        <v>58</v>
      </c>
      <c r="X9662" s="34">
        <v>92</v>
      </c>
      <c r="Y9662" s="34">
        <v>37</v>
      </c>
      <c r="Z9662" s="34">
        <v>114</v>
      </c>
      <c r="AA9662" s="34">
        <v>112</v>
      </c>
      <c r="AB9662" s="34">
        <v>49</v>
      </c>
      <c r="AC9662" s="34">
        <v>133</v>
      </c>
    </row>
    <row r="9663" spans="1:29" x14ac:dyDescent="0.2">
      <c r="A9663" s="34" t="s">
        <v>70156</v>
      </c>
      <c r="B9663" s="34">
        <v>48</v>
      </c>
      <c r="C9663" s="34">
        <v>96</v>
      </c>
      <c r="D9663" s="34">
        <v>155</v>
      </c>
      <c r="E9663" s="34">
        <v>107</v>
      </c>
      <c r="F9663" s="34">
        <v>76</v>
      </c>
      <c r="G9663" s="34">
        <v>106</v>
      </c>
      <c r="H9663" s="34">
        <v>54</v>
      </c>
      <c r="I9663" s="34">
        <v>64</v>
      </c>
      <c r="J9663" s="34">
        <v>42</v>
      </c>
      <c r="K9663" s="34">
        <v>70</v>
      </c>
      <c r="L9663" s="34">
        <v>23</v>
      </c>
      <c r="M9663" s="34">
        <v>57</v>
      </c>
      <c r="N9663" s="34">
        <v>43</v>
      </c>
      <c r="O9663" s="34">
        <v>63</v>
      </c>
      <c r="P9663" s="34">
        <v>52</v>
      </c>
      <c r="Q9663" s="34">
        <v>52</v>
      </c>
      <c r="R9663" s="34">
        <v>37</v>
      </c>
      <c r="S9663" s="34">
        <v>112</v>
      </c>
      <c r="T9663" s="34">
        <v>26</v>
      </c>
      <c r="U9663" s="34">
        <v>32</v>
      </c>
      <c r="V9663" s="34">
        <v>40</v>
      </c>
      <c r="W9663" s="34">
        <v>50</v>
      </c>
      <c r="X9663" s="34">
        <v>61</v>
      </c>
      <c r="Y9663" s="34">
        <v>26</v>
      </c>
      <c r="Z9663" s="34">
        <v>83</v>
      </c>
      <c r="AA9663" s="34">
        <v>80</v>
      </c>
      <c r="AB9663" s="34">
        <v>34</v>
      </c>
      <c r="AC9663" s="34">
        <v>106</v>
      </c>
    </row>
    <row r="9664" spans="1:29" x14ac:dyDescent="0.2">
      <c r="A9664" s="34" t="s">
        <v>70157</v>
      </c>
      <c r="B9664" s="34">
        <v>37</v>
      </c>
      <c r="C9664" s="34">
        <v>54</v>
      </c>
      <c r="D9664" s="34">
        <v>69</v>
      </c>
      <c r="E9664" s="34">
        <v>82</v>
      </c>
      <c r="F9664" s="34">
        <v>28</v>
      </c>
      <c r="G9664" s="34">
        <v>40</v>
      </c>
      <c r="H9664" s="34">
        <v>31</v>
      </c>
      <c r="I9664" s="34">
        <v>63</v>
      </c>
      <c r="J9664" s="34">
        <v>31</v>
      </c>
      <c r="K9664" s="34">
        <v>62</v>
      </c>
      <c r="L9664" s="34">
        <v>15</v>
      </c>
      <c r="M9664" s="34">
        <v>37</v>
      </c>
      <c r="N9664" s="34">
        <v>35</v>
      </c>
      <c r="O9664" s="34">
        <v>44</v>
      </c>
      <c r="P9664" s="34">
        <v>36</v>
      </c>
      <c r="Q9664" s="34">
        <v>56</v>
      </c>
      <c r="R9664" s="34">
        <v>36</v>
      </c>
      <c r="S9664" s="34">
        <v>89</v>
      </c>
      <c r="T9664" s="34">
        <v>17</v>
      </c>
      <c r="U9664" s="34">
        <v>50</v>
      </c>
      <c r="V9664" s="34">
        <v>36</v>
      </c>
      <c r="W9664" s="34">
        <v>42</v>
      </c>
      <c r="X9664" s="34">
        <v>46</v>
      </c>
      <c r="Y9664" s="34">
        <v>29</v>
      </c>
      <c r="Z9664" s="34">
        <v>46</v>
      </c>
      <c r="AA9664" s="34">
        <v>93</v>
      </c>
      <c r="AB9664" s="34">
        <v>18</v>
      </c>
      <c r="AC9664" s="34">
        <v>75</v>
      </c>
    </row>
    <row r="9665" spans="1:29" x14ac:dyDescent="0.2">
      <c r="A9665" s="34" t="s">
        <v>70158</v>
      </c>
      <c r="B9665" s="34">
        <v>26</v>
      </c>
      <c r="C9665" s="34">
        <v>74</v>
      </c>
      <c r="D9665" s="34">
        <v>80</v>
      </c>
      <c r="E9665" s="34">
        <v>80</v>
      </c>
      <c r="F9665" s="34">
        <v>51</v>
      </c>
      <c r="G9665" s="34">
        <v>29</v>
      </c>
      <c r="H9665" s="34">
        <v>39</v>
      </c>
      <c r="I9665" s="34">
        <v>49</v>
      </c>
      <c r="J9665" s="34">
        <v>12</v>
      </c>
      <c r="K9665" s="34">
        <v>50</v>
      </c>
      <c r="L9665" s="34">
        <v>9</v>
      </c>
      <c r="M9665" s="34">
        <v>34</v>
      </c>
      <c r="N9665" s="34">
        <v>23</v>
      </c>
      <c r="O9665" s="34">
        <v>34</v>
      </c>
      <c r="P9665" s="34">
        <v>25</v>
      </c>
      <c r="Q9665" s="34">
        <v>39</v>
      </c>
      <c r="R9665" s="34">
        <v>25</v>
      </c>
      <c r="S9665" s="34">
        <v>53</v>
      </c>
      <c r="T9665" s="34">
        <v>10</v>
      </c>
      <c r="U9665" s="34">
        <v>15</v>
      </c>
      <c r="V9665" s="34">
        <v>40</v>
      </c>
      <c r="W9665" s="34">
        <v>30</v>
      </c>
      <c r="X9665" s="34">
        <v>45</v>
      </c>
      <c r="Y9665" s="34">
        <v>16</v>
      </c>
      <c r="Z9665" s="34">
        <v>52</v>
      </c>
      <c r="AA9665" s="34">
        <v>35</v>
      </c>
      <c r="AB9665" s="34">
        <v>23</v>
      </c>
      <c r="AC9665" s="34">
        <v>48</v>
      </c>
    </row>
    <row r="9666" spans="1:29" x14ac:dyDescent="0.2">
      <c r="A9666" s="34" t="s">
        <v>70159</v>
      </c>
      <c r="B9666" s="34">
        <v>46</v>
      </c>
      <c r="C9666" s="34">
        <v>169</v>
      </c>
      <c r="D9666" s="34">
        <v>178</v>
      </c>
      <c r="E9666" s="34">
        <v>154</v>
      </c>
      <c r="F9666" s="34">
        <v>78</v>
      </c>
      <c r="G9666" s="34">
        <v>176</v>
      </c>
      <c r="H9666" s="34">
        <v>68</v>
      </c>
      <c r="I9666" s="34">
        <v>138</v>
      </c>
      <c r="J9666" s="34">
        <v>46</v>
      </c>
      <c r="K9666" s="34">
        <v>189</v>
      </c>
      <c r="L9666" s="34">
        <v>21</v>
      </c>
      <c r="M9666" s="34">
        <v>99</v>
      </c>
      <c r="N9666" s="34">
        <v>74</v>
      </c>
      <c r="O9666" s="34">
        <v>124</v>
      </c>
      <c r="P9666" s="34">
        <v>58</v>
      </c>
      <c r="Q9666" s="34">
        <v>95</v>
      </c>
      <c r="R9666" s="34">
        <v>55</v>
      </c>
      <c r="S9666" s="34">
        <v>188</v>
      </c>
      <c r="T9666" s="34">
        <v>16</v>
      </c>
      <c r="U9666" s="34">
        <v>55</v>
      </c>
      <c r="V9666" s="34">
        <v>66</v>
      </c>
      <c r="W9666" s="34">
        <v>61</v>
      </c>
      <c r="X9666" s="34">
        <v>126</v>
      </c>
      <c r="Y9666" s="34">
        <v>43</v>
      </c>
      <c r="Z9666" s="34">
        <v>87</v>
      </c>
      <c r="AA9666" s="34">
        <v>137</v>
      </c>
      <c r="AB9666" s="34">
        <v>24</v>
      </c>
      <c r="AC9666" s="34">
        <v>144</v>
      </c>
    </row>
    <row r="9667" spans="1:29" x14ac:dyDescent="0.2">
      <c r="A9667" s="34" t="s">
        <v>70160</v>
      </c>
      <c r="B9667" s="34">
        <v>28</v>
      </c>
      <c r="C9667" s="34">
        <v>64</v>
      </c>
      <c r="D9667" s="34">
        <v>50</v>
      </c>
      <c r="E9667" s="34">
        <v>111</v>
      </c>
      <c r="F9667" s="34">
        <v>48</v>
      </c>
      <c r="G9667" s="34">
        <v>45</v>
      </c>
      <c r="H9667" s="34">
        <v>41</v>
      </c>
      <c r="I9667" s="34">
        <v>57</v>
      </c>
      <c r="J9667" s="34">
        <v>40</v>
      </c>
      <c r="K9667" s="34">
        <v>38</v>
      </c>
      <c r="L9667" s="34">
        <v>22</v>
      </c>
      <c r="M9667" s="34">
        <v>56</v>
      </c>
      <c r="N9667" s="34">
        <v>39</v>
      </c>
      <c r="O9667" s="34">
        <v>35</v>
      </c>
      <c r="P9667" s="34">
        <v>40</v>
      </c>
      <c r="Q9667" s="34">
        <v>36</v>
      </c>
      <c r="R9667" s="34">
        <v>48</v>
      </c>
      <c r="S9667" s="34">
        <v>84</v>
      </c>
      <c r="T9667" s="34">
        <v>32</v>
      </c>
      <c r="U9667" s="34">
        <v>37</v>
      </c>
      <c r="V9667" s="34">
        <v>57</v>
      </c>
      <c r="W9667" s="34">
        <v>50</v>
      </c>
      <c r="X9667" s="34">
        <v>77</v>
      </c>
      <c r="Y9667" s="34">
        <v>26</v>
      </c>
      <c r="Z9667" s="34">
        <v>75</v>
      </c>
      <c r="AA9667" s="34">
        <v>74</v>
      </c>
      <c r="AB9667" s="34">
        <v>37</v>
      </c>
      <c r="AC9667" s="34">
        <v>91</v>
      </c>
    </row>
    <row r="9668" spans="1:29" x14ac:dyDescent="0.2">
      <c r="A9668" s="34" t="s">
        <v>70161</v>
      </c>
      <c r="B9668" s="34">
        <v>42</v>
      </c>
      <c r="C9668" s="34">
        <v>95</v>
      </c>
      <c r="D9668" s="34">
        <v>83</v>
      </c>
      <c r="E9668" s="34">
        <v>99</v>
      </c>
      <c r="F9668" s="34">
        <v>75</v>
      </c>
      <c r="G9668" s="34">
        <v>72</v>
      </c>
      <c r="H9668" s="34">
        <v>66</v>
      </c>
      <c r="I9668" s="34">
        <v>74</v>
      </c>
      <c r="J9668" s="34">
        <v>46</v>
      </c>
      <c r="K9668" s="34">
        <v>101</v>
      </c>
      <c r="L9668" s="34">
        <v>22</v>
      </c>
      <c r="M9668" s="34">
        <v>62</v>
      </c>
      <c r="N9668" s="34">
        <v>52</v>
      </c>
      <c r="O9668" s="34">
        <v>62</v>
      </c>
      <c r="P9668" s="34">
        <v>51</v>
      </c>
      <c r="Q9668" s="34">
        <v>74</v>
      </c>
      <c r="R9668" s="34">
        <v>60</v>
      </c>
      <c r="S9668" s="34">
        <v>132</v>
      </c>
      <c r="T9668" s="34">
        <v>28</v>
      </c>
      <c r="U9668" s="34">
        <v>42</v>
      </c>
      <c r="V9668" s="34">
        <v>94</v>
      </c>
      <c r="W9668" s="34">
        <v>69</v>
      </c>
      <c r="X9668" s="34">
        <v>72</v>
      </c>
      <c r="Y9668" s="34">
        <v>55</v>
      </c>
      <c r="Z9668" s="34">
        <v>81</v>
      </c>
      <c r="AA9668" s="34">
        <v>100</v>
      </c>
      <c r="AB9668" s="34">
        <v>40</v>
      </c>
      <c r="AC9668" s="34">
        <v>106</v>
      </c>
    </row>
    <row r="9669" spans="1:29" x14ac:dyDescent="0.2">
      <c r="A9669" s="34" t="s">
        <v>70162</v>
      </c>
      <c r="B9669" s="34">
        <v>52</v>
      </c>
      <c r="C9669" s="34">
        <v>102</v>
      </c>
      <c r="D9669" s="34">
        <v>144</v>
      </c>
      <c r="E9669" s="34">
        <v>106</v>
      </c>
      <c r="F9669" s="34">
        <v>87</v>
      </c>
      <c r="G9669" s="34">
        <v>97</v>
      </c>
      <c r="H9669" s="34">
        <v>54</v>
      </c>
      <c r="I9669" s="34">
        <v>92</v>
      </c>
      <c r="J9669" s="34">
        <v>55</v>
      </c>
      <c r="K9669" s="34">
        <v>95</v>
      </c>
      <c r="L9669" s="34">
        <v>23</v>
      </c>
      <c r="M9669" s="34">
        <v>65</v>
      </c>
      <c r="N9669" s="34">
        <v>70</v>
      </c>
      <c r="O9669" s="34">
        <v>77</v>
      </c>
      <c r="P9669" s="34">
        <v>59</v>
      </c>
      <c r="Q9669" s="34">
        <v>60</v>
      </c>
      <c r="R9669" s="34">
        <v>60</v>
      </c>
      <c r="S9669" s="34">
        <v>147</v>
      </c>
      <c r="T9669" s="34">
        <v>21</v>
      </c>
      <c r="U9669" s="34">
        <v>44</v>
      </c>
      <c r="V9669" s="34">
        <v>92</v>
      </c>
      <c r="W9669" s="34">
        <v>56</v>
      </c>
      <c r="X9669" s="34">
        <v>93</v>
      </c>
      <c r="Y9669" s="34">
        <v>38</v>
      </c>
      <c r="Z9669" s="34">
        <v>94</v>
      </c>
      <c r="AA9669" s="34">
        <v>124</v>
      </c>
      <c r="AB9669" s="34">
        <v>28</v>
      </c>
      <c r="AC9669" s="34">
        <v>141</v>
      </c>
    </row>
    <row r="9670" spans="1:29" x14ac:dyDescent="0.2">
      <c r="A9670" s="34" t="s">
        <v>70163</v>
      </c>
      <c r="B9670" s="34">
        <v>21</v>
      </c>
      <c r="C9670" s="34">
        <v>49</v>
      </c>
      <c r="D9670" s="34">
        <v>78</v>
      </c>
      <c r="E9670" s="34">
        <v>58</v>
      </c>
      <c r="F9670" s="34">
        <v>29</v>
      </c>
      <c r="G9670" s="34">
        <v>17</v>
      </c>
      <c r="H9670" s="34">
        <v>26</v>
      </c>
      <c r="I9670" s="34">
        <v>30</v>
      </c>
      <c r="J9670" s="34">
        <v>31</v>
      </c>
      <c r="K9670" s="34">
        <v>43</v>
      </c>
      <c r="L9670" s="34">
        <v>9</v>
      </c>
      <c r="M9670" s="34">
        <v>19</v>
      </c>
      <c r="N9670" s="34">
        <v>27</v>
      </c>
      <c r="O9670" s="34">
        <v>42</v>
      </c>
      <c r="P9670" s="34">
        <v>36</v>
      </c>
      <c r="Q9670" s="34">
        <v>37</v>
      </c>
      <c r="R9670" s="34">
        <v>22</v>
      </c>
      <c r="S9670" s="34">
        <v>54</v>
      </c>
      <c r="T9670" s="34">
        <v>8</v>
      </c>
      <c r="U9670" s="34">
        <v>25</v>
      </c>
      <c r="V9670" s="34">
        <v>23</v>
      </c>
      <c r="W9670" s="34">
        <v>28</v>
      </c>
      <c r="X9670" s="34">
        <v>51</v>
      </c>
      <c r="Y9670" s="34">
        <v>19</v>
      </c>
      <c r="Z9670" s="34">
        <v>49</v>
      </c>
      <c r="AA9670" s="34">
        <v>54</v>
      </c>
      <c r="AB9670" s="34">
        <v>10</v>
      </c>
      <c r="AC9670" s="34">
        <v>57</v>
      </c>
    </row>
    <row r="9671" spans="1:29" x14ac:dyDescent="0.2">
      <c r="A9671" s="34" t="s">
        <v>70164</v>
      </c>
      <c r="B9671" s="34">
        <v>23</v>
      </c>
      <c r="C9671" s="34">
        <v>35</v>
      </c>
      <c r="D9671" s="34">
        <v>51</v>
      </c>
      <c r="E9671" s="34">
        <v>46</v>
      </c>
      <c r="F9671" s="34">
        <v>41</v>
      </c>
      <c r="G9671" s="34">
        <v>56</v>
      </c>
      <c r="H9671" s="34">
        <v>26</v>
      </c>
      <c r="I9671" s="34">
        <v>31</v>
      </c>
      <c r="J9671" s="34">
        <v>16</v>
      </c>
      <c r="K9671" s="34">
        <v>27</v>
      </c>
      <c r="L9671" s="34">
        <v>8</v>
      </c>
      <c r="M9671" s="34">
        <v>29</v>
      </c>
      <c r="N9671" s="34">
        <v>21</v>
      </c>
      <c r="O9671" s="34">
        <v>19</v>
      </c>
      <c r="P9671" s="34">
        <v>14</v>
      </c>
      <c r="Q9671" s="34">
        <v>21</v>
      </c>
      <c r="R9671" s="34">
        <v>23</v>
      </c>
      <c r="S9671" s="34">
        <v>58</v>
      </c>
      <c r="T9671" s="34">
        <v>15</v>
      </c>
      <c r="U9671" s="34">
        <v>13</v>
      </c>
      <c r="V9671" s="34">
        <v>22</v>
      </c>
      <c r="W9671" s="34">
        <v>18</v>
      </c>
      <c r="X9671" s="34">
        <v>43</v>
      </c>
      <c r="Y9671" s="34">
        <v>11</v>
      </c>
      <c r="Z9671" s="34">
        <v>32</v>
      </c>
      <c r="AA9671" s="34">
        <v>38</v>
      </c>
      <c r="AB9671" s="34">
        <v>12</v>
      </c>
      <c r="AC9671" s="34">
        <v>31</v>
      </c>
    </row>
    <row r="9672" spans="1:29" x14ac:dyDescent="0.2">
      <c r="A9672" s="34" t="s">
        <v>70165</v>
      </c>
      <c r="B9672" s="34">
        <v>32</v>
      </c>
      <c r="C9672" s="34">
        <v>29</v>
      </c>
      <c r="D9672" s="34">
        <v>41</v>
      </c>
      <c r="E9672" s="34">
        <v>34</v>
      </c>
      <c r="F9672" s="34">
        <v>21</v>
      </c>
      <c r="G9672" s="34">
        <v>48</v>
      </c>
      <c r="H9672" s="34">
        <v>32</v>
      </c>
      <c r="I9672" s="34">
        <v>34</v>
      </c>
      <c r="J9672" s="34">
        <v>28</v>
      </c>
      <c r="K9672" s="34">
        <v>39</v>
      </c>
      <c r="L9672" s="34">
        <v>8</v>
      </c>
      <c r="M9672" s="34">
        <v>27</v>
      </c>
      <c r="N9672" s="34">
        <v>18</v>
      </c>
      <c r="O9672" s="34">
        <v>18</v>
      </c>
      <c r="P9672" s="34">
        <v>27</v>
      </c>
      <c r="Q9672" s="34">
        <v>26</v>
      </c>
      <c r="R9672" s="34">
        <v>20</v>
      </c>
      <c r="S9672" s="34">
        <v>49</v>
      </c>
      <c r="T9672" s="34">
        <v>11</v>
      </c>
      <c r="U9672" s="34">
        <v>21</v>
      </c>
      <c r="V9672" s="34">
        <v>22</v>
      </c>
      <c r="W9672" s="34">
        <v>35</v>
      </c>
      <c r="X9672" s="34">
        <v>30</v>
      </c>
      <c r="Y9672" s="34">
        <v>13</v>
      </c>
      <c r="Z9672" s="34">
        <v>30</v>
      </c>
      <c r="AA9672" s="34">
        <v>40</v>
      </c>
      <c r="AB9672" s="34">
        <v>25</v>
      </c>
      <c r="AC9672" s="34">
        <v>37</v>
      </c>
    </row>
    <row r="9673" spans="1:29" x14ac:dyDescent="0.2">
      <c r="A9673" s="34" t="s">
        <v>70166</v>
      </c>
      <c r="B9673" s="34">
        <v>46</v>
      </c>
      <c r="C9673" s="34">
        <v>150</v>
      </c>
      <c r="D9673" s="34">
        <v>278</v>
      </c>
      <c r="E9673" s="34">
        <v>158</v>
      </c>
      <c r="F9673" s="34">
        <v>180</v>
      </c>
      <c r="G9673" s="34">
        <v>156</v>
      </c>
      <c r="H9673" s="34">
        <v>141</v>
      </c>
      <c r="I9673" s="34">
        <v>111</v>
      </c>
      <c r="J9673" s="34">
        <v>102</v>
      </c>
      <c r="K9673" s="34">
        <v>150</v>
      </c>
      <c r="L9673" s="34">
        <v>42</v>
      </c>
      <c r="M9673" s="34">
        <v>106</v>
      </c>
      <c r="N9673" s="34">
        <v>117</v>
      </c>
      <c r="O9673" s="34">
        <v>98</v>
      </c>
      <c r="P9673" s="34">
        <v>103</v>
      </c>
      <c r="Q9673" s="34">
        <v>108</v>
      </c>
      <c r="R9673" s="34">
        <v>115</v>
      </c>
      <c r="S9673" s="34">
        <v>213</v>
      </c>
      <c r="T9673" s="34">
        <v>68</v>
      </c>
      <c r="U9673" s="34">
        <v>71</v>
      </c>
      <c r="V9673" s="34">
        <v>160</v>
      </c>
      <c r="W9673" s="34">
        <v>80</v>
      </c>
      <c r="X9673" s="34">
        <v>185</v>
      </c>
      <c r="Y9673" s="34">
        <v>56</v>
      </c>
      <c r="Z9673" s="34">
        <v>160</v>
      </c>
      <c r="AA9673" s="34">
        <v>136</v>
      </c>
      <c r="AB9673" s="34">
        <v>73</v>
      </c>
      <c r="AC9673" s="34">
        <v>215</v>
      </c>
    </row>
    <row r="9674" spans="1:29" x14ac:dyDescent="0.2">
      <c r="A9674" s="34" t="s">
        <v>70167</v>
      </c>
      <c r="B9674" s="34">
        <v>37</v>
      </c>
      <c r="C9674" s="34">
        <v>152</v>
      </c>
      <c r="D9674" s="34">
        <v>100</v>
      </c>
      <c r="E9674" s="34">
        <v>172</v>
      </c>
      <c r="F9674" s="34">
        <v>67</v>
      </c>
      <c r="G9674" s="34">
        <v>145</v>
      </c>
      <c r="H9674" s="34">
        <v>43</v>
      </c>
      <c r="I9674" s="34">
        <v>128</v>
      </c>
      <c r="J9674" s="34">
        <v>38</v>
      </c>
      <c r="K9674" s="34">
        <v>165</v>
      </c>
      <c r="L9674" s="34">
        <v>20</v>
      </c>
      <c r="M9674" s="34">
        <v>100</v>
      </c>
      <c r="N9674" s="34">
        <v>50</v>
      </c>
      <c r="O9674" s="34">
        <v>128</v>
      </c>
      <c r="P9674" s="34">
        <v>40</v>
      </c>
      <c r="Q9674" s="34">
        <v>97</v>
      </c>
      <c r="R9674" s="34">
        <v>58</v>
      </c>
      <c r="S9674" s="34">
        <v>178</v>
      </c>
      <c r="T9674" s="34">
        <v>31</v>
      </c>
      <c r="U9674" s="34">
        <v>73</v>
      </c>
      <c r="V9674" s="34">
        <v>49</v>
      </c>
      <c r="W9674" s="34">
        <v>64</v>
      </c>
      <c r="X9674" s="34">
        <v>74</v>
      </c>
      <c r="Y9674" s="34">
        <v>59</v>
      </c>
      <c r="Z9674" s="34">
        <v>69</v>
      </c>
      <c r="AA9674" s="34">
        <v>126</v>
      </c>
      <c r="AB9674" s="34">
        <v>35</v>
      </c>
      <c r="AC9674" s="34">
        <v>166</v>
      </c>
    </row>
    <row r="9675" spans="1:29" x14ac:dyDescent="0.2">
      <c r="A9675" s="34" t="s">
        <v>70168</v>
      </c>
      <c r="B9675" s="34">
        <v>48</v>
      </c>
      <c r="C9675" s="34">
        <v>114</v>
      </c>
      <c r="D9675" s="34">
        <v>119</v>
      </c>
      <c r="E9675" s="34">
        <v>134</v>
      </c>
      <c r="F9675" s="34">
        <v>101</v>
      </c>
      <c r="G9675" s="34">
        <v>131</v>
      </c>
      <c r="H9675" s="34">
        <v>80</v>
      </c>
      <c r="I9675" s="34">
        <v>83</v>
      </c>
      <c r="J9675" s="34">
        <v>59</v>
      </c>
      <c r="K9675" s="34">
        <v>159</v>
      </c>
      <c r="L9675" s="34">
        <v>31</v>
      </c>
      <c r="M9675" s="34">
        <v>112</v>
      </c>
      <c r="N9675" s="34">
        <v>53</v>
      </c>
      <c r="O9675" s="34">
        <v>95</v>
      </c>
      <c r="P9675" s="34">
        <v>62</v>
      </c>
      <c r="Q9675" s="34">
        <v>136</v>
      </c>
      <c r="R9675" s="34">
        <v>84</v>
      </c>
      <c r="S9675" s="34">
        <v>103</v>
      </c>
      <c r="T9675" s="34">
        <v>39</v>
      </c>
      <c r="U9675" s="34">
        <v>65</v>
      </c>
      <c r="V9675" s="34">
        <v>114</v>
      </c>
      <c r="W9675" s="34">
        <v>74</v>
      </c>
      <c r="X9675" s="34">
        <v>73</v>
      </c>
      <c r="Y9675" s="34">
        <v>50</v>
      </c>
      <c r="Z9675" s="34">
        <v>86</v>
      </c>
      <c r="AA9675" s="34">
        <v>118</v>
      </c>
      <c r="AB9675" s="34">
        <v>40</v>
      </c>
      <c r="AC9675" s="34">
        <v>167</v>
      </c>
    </row>
    <row r="9676" spans="1:29" x14ac:dyDescent="0.2">
      <c r="A9676" s="34" t="s">
        <v>70169</v>
      </c>
      <c r="B9676" s="34">
        <v>18</v>
      </c>
      <c r="C9676" s="34">
        <v>47</v>
      </c>
      <c r="D9676" s="34">
        <v>62</v>
      </c>
      <c r="E9676" s="34">
        <v>65</v>
      </c>
      <c r="F9676" s="34">
        <v>28</v>
      </c>
      <c r="G9676" s="34">
        <v>48</v>
      </c>
      <c r="H9676" s="34">
        <v>60</v>
      </c>
      <c r="I9676" s="34">
        <v>32</v>
      </c>
      <c r="J9676" s="34">
        <v>23</v>
      </c>
      <c r="K9676" s="34">
        <v>30</v>
      </c>
      <c r="L9676" s="34">
        <v>15</v>
      </c>
      <c r="M9676" s="34">
        <v>24</v>
      </c>
      <c r="N9676" s="34">
        <v>33</v>
      </c>
      <c r="O9676" s="34">
        <v>41</v>
      </c>
      <c r="P9676" s="34">
        <v>28</v>
      </c>
      <c r="Q9676" s="34">
        <v>40</v>
      </c>
      <c r="R9676" s="34">
        <v>39</v>
      </c>
      <c r="S9676" s="34">
        <v>67</v>
      </c>
      <c r="T9676" s="34">
        <v>12</v>
      </c>
      <c r="U9676" s="34">
        <v>28</v>
      </c>
      <c r="V9676" s="34">
        <v>26</v>
      </c>
      <c r="W9676" s="34">
        <v>36</v>
      </c>
      <c r="X9676" s="34">
        <v>33</v>
      </c>
      <c r="Y9676" s="34">
        <v>20</v>
      </c>
      <c r="Z9676" s="34">
        <v>54</v>
      </c>
      <c r="AA9676" s="34">
        <v>51</v>
      </c>
      <c r="AB9676" s="34">
        <v>26</v>
      </c>
      <c r="AC9676" s="34">
        <v>52</v>
      </c>
    </row>
    <row r="9677" spans="1:29" x14ac:dyDescent="0.2">
      <c r="A9677" s="34" t="s">
        <v>70170</v>
      </c>
      <c r="B9677" s="34">
        <v>26</v>
      </c>
      <c r="C9677" s="34">
        <v>58</v>
      </c>
      <c r="D9677" s="34">
        <v>83</v>
      </c>
      <c r="E9677" s="34">
        <v>53</v>
      </c>
      <c r="F9677" s="34">
        <v>38</v>
      </c>
      <c r="G9677" s="34">
        <v>32</v>
      </c>
      <c r="H9677" s="34">
        <v>30</v>
      </c>
      <c r="I9677" s="34">
        <v>66</v>
      </c>
      <c r="J9677" s="34">
        <v>32</v>
      </c>
      <c r="K9677" s="34">
        <v>56</v>
      </c>
      <c r="L9677" s="34">
        <v>9</v>
      </c>
      <c r="M9677" s="34">
        <v>31</v>
      </c>
      <c r="N9677" s="34">
        <v>36</v>
      </c>
      <c r="O9677" s="34">
        <v>46</v>
      </c>
      <c r="P9677" s="34">
        <v>23</v>
      </c>
      <c r="Q9677" s="34">
        <v>30</v>
      </c>
      <c r="R9677" s="34">
        <v>33</v>
      </c>
      <c r="S9677" s="34">
        <v>65</v>
      </c>
      <c r="T9677" s="34">
        <v>21</v>
      </c>
      <c r="U9677" s="34">
        <v>29</v>
      </c>
      <c r="V9677" s="34">
        <v>53</v>
      </c>
      <c r="W9677" s="34">
        <v>31</v>
      </c>
      <c r="X9677" s="34">
        <v>44</v>
      </c>
      <c r="Y9677" s="34">
        <v>22</v>
      </c>
      <c r="Z9677" s="34">
        <v>62</v>
      </c>
      <c r="AA9677" s="34">
        <v>32</v>
      </c>
      <c r="AB9677" s="34">
        <v>24</v>
      </c>
      <c r="AC9677" s="34">
        <v>57</v>
      </c>
    </row>
    <row r="9678" spans="1:29" x14ac:dyDescent="0.2">
      <c r="A9678" s="34" t="s">
        <v>70171</v>
      </c>
      <c r="B9678" s="34">
        <v>27</v>
      </c>
      <c r="C9678" s="34">
        <v>80</v>
      </c>
      <c r="D9678" s="34">
        <v>109</v>
      </c>
      <c r="E9678" s="34">
        <v>94</v>
      </c>
      <c r="F9678" s="34">
        <v>78</v>
      </c>
      <c r="G9678" s="34">
        <v>94</v>
      </c>
      <c r="H9678" s="34">
        <v>61</v>
      </c>
      <c r="I9678" s="34">
        <v>81</v>
      </c>
      <c r="J9678" s="34">
        <v>49</v>
      </c>
      <c r="K9678" s="34">
        <v>70</v>
      </c>
      <c r="L9678" s="34">
        <v>18</v>
      </c>
      <c r="M9678" s="34">
        <v>65</v>
      </c>
      <c r="N9678" s="34">
        <v>68</v>
      </c>
      <c r="O9678" s="34">
        <v>44</v>
      </c>
      <c r="P9678" s="34">
        <v>62</v>
      </c>
      <c r="Q9678" s="34">
        <v>64</v>
      </c>
      <c r="R9678" s="34">
        <v>70</v>
      </c>
      <c r="S9678" s="34">
        <v>114</v>
      </c>
      <c r="T9678" s="34">
        <v>36</v>
      </c>
      <c r="U9678" s="34">
        <v>48</v>
      </c>
      <c r="V9678" s="34">
        <v>89</v>
      </c>
      <c r="W9678" s="34">
        <v>34</v>
      </c>
      <c r="X9678" s="34">
        <v>98</v>
      </c>
      <c r="Y9678" s="34">
        <v>33</v>
      </c>
      <c r="Z9678" s="34">
        <v>131</v>
      </c>
      <c r="AA9678" s="34">
        <v>92</v>
      </c>
      <c r="AB9678" s="34">
        <v>42</v>
      </c>
      <c r="AC9678" s="34">
        <v>110</v>
      </c>
    </row>
    <row r="9679" spans="1:29" x14ac:dyDescent="0.2">
      <c r="A9679" s="34" t="s">
        <v>70172</v>
      </c>
      <c r="B9679" s="34">
        <v>30</v>
      </c>
      <c r="C9679" s="34">
        <v>67</v>
      </c>
      <c r="D9679" s="34">
        <v>83</v>
      </c>
      <c r="E9679" s="34">
        <v>64</v>
      </c>
      <c r="F9679" s="34">
        <v>58</v>
      </c>
      <c r="G9679" s="34">
        <v>38</v>
      </c>
      <c r="H9679" s="34">
        <v>46</v>
      </c>
      <c r="I9679" s="34">
        <v>43</v>
      </c>
      <c r="J9679" s="34">
        <v>33</v>
      </c>
      <c r="K9679" s="34">
        <v>70</v>
      </c>
      <c r="L9679" s="34">
        <v>13</v>
      </c>
      <c r="M9679" s="34">
        <v>52</v>
      </c>
      <c r="N9679" s="34">
        <v>63</v>
      </c>
      <c r="O9679" s="34">
        <v>72</v>
      </c>
      <c r="P9679" s="34">
        <v>47</v>
      </c>
      <c r="Q9679" s="34">
        <v>67</v>
      </c>
      <c r="R9679" s="34">
        <v>32</v>
      </c>
      <c r="S9679" s="34">
        <v>109</v>
      </c>
      <c r="T9679" s="34">
        <v>26</v>
      </c>
      <c r="U9679" s="34">
        <v>33</v>
      </c>
      <c r="V9679" s="34">
        <v>56</v>
      </c>
      <c r="W9679" s="34">
        <v>51</v>
      </c>
      <c r="X9679" s="34">
        <v>67</v>
      </c>
      <c r="Y9679" s="34">
        <v>37</v>
      </c>
      <c r="Z9679" s="34">
        <v>63</v>
      </c>
      <c r="AA9679" s="34">
        <v>81</v>
      </c>
      <c r="AB9679" s="34">
        <v>34</v>
      </c>
      <c r="AC9679" s="34">
        <v>99</v>
      </c>
    </row>
    <row r="9680" spans="1:29" x14ac:dyDescent="0.2">
      <c r="A9680" s="34" t="s">
        <v>70173</v>
      </c>
      <c r="B9680" s="34">
        <v>31</v>
      </c>
      <c r="C9680" s="34">
        <v>95</v>
      </c>
      <c r="D9680" s="34">
        <v>91</v>
      </c>
      <c r="E9680" s="34">
        <v>104</v>
      </c>
      <c r="F9680" s="34">
        <v>57</v>
      </c>
      <c r="G9680" s="34">
        <v>92</v>
      </c>
      <c r="H9680" s="34">
        <v>38</v>
      </c>
      <c r="I9680" s="34">
        <v>76</v>
      </c>
      <c r="J9680" s="34">
        <v>38</v>
      </c>
      <c r="K9680" s="34">
        <v>84</v>
      </c>
      <c r="L9680" s="34">
        <v>12</v>
      </c>
      <c r="M9680" s="34">
        <v>53</v>
      </c>
      <c r="N9680" s="34">
        <v>36</v>
      </c>
      <c r="O9680" s="34">
        <v>62</v>
      </c>
      <c r="P9680" s="34">
        <v>36</v>
      </c>
      <c r="Q9680" s="34">
        <v>57</v>
      </c>
      <c r="R9680" s="34">
        <v>33</v>
      </c>
      <c r="S9680" s="34">
        <v>153</v>
      </c>
      <c r="T9680" s="34">
        <v>21</v>
      </c>
      <c r="U9680" s="34">
        <v>50</v>
      </c>
      <c r="V9680" s="34">
        <v>55</v>
      </c>
      <c r="W9680" s="34">
        <v>41</v>
      </c>
      <c r="X9680" s="34">
        <v>70</v>
      </c>
      <c r="Y9680" s="34">
        <v>27</v>
      </c>
      <c r="Z9680" s="34">
        <v>82</v>
      </c>
      <c r="AA9680" s="34">
        <v>114</v>
      </c>
      <c r="AB9680" s="34">
        <v>34</v>
      </c>
      <c r="AC9680" s="34">
        <v>118</v>
      </c>
    </row>
    <row r="9681" spans="1:29" x14ac:dyDescent="0.2">
      <c r="A9681" s="34" t="s">
        <v>70174</v>
      </c>
      <c r="B9681" s="34">
        <v>148</v>
      </c>
      <c r="C9681" s="34">
        <v>255</v>
      </c>
      <c r="D9681" s="34">
        <v>425</v>
      </c>
      <c r="E9681" s="34">
        <v>336</v>
      </c>
      <c r="F9681" s="34">
        <v>297</v>
      </c>
      <c r="G9681" s="34">
        <v>310</v>
      </c>
      <c r="H9681" s="34">
        <v>227</v>
      </c>
      <c r="I9681" s="34">
        <v>244</v>
      </c>
      <c r="J9681" s="34">
        <v>170</v>
      </c>
      <c r="K9681" s="34">
        <v>276</v>
      </c>
      <c r="L9681" s="34">
        <v>98</v>
      </c>
      <c r="M9681" s="34">
        <v>245</v>
      </c>
      <c r="N9681" s="34">
        <v>245</v>
      </c>
      <c r="O9681" s="34">
        <v>228</v>
      </c>
      <c r="P9681" s="34">
        <v>207</v>
      </c>
      <c r="Q9681" s="34">
        <v>261</v>
      </c>
      <c r="R9681" s="34">
        <v>228</v>
      </c>
      <c r="S9681" s="34">
        <v>356</v>
      </c>
      <c r="T9681" s="34">
        <v>123</v>
      </c>
      <c r="U9681" s="34">
        <v>142</v>
      </c>
      <c r="V9681" s="34">
        <v>286</v>
      </c>
      <c r="W9681" s="34">
        <v>181</v>
      </c>
      <c r="X9681" s="34">
        <v>351</v>
      </c>
      <c r="Y9681" s="34">
        <v>128</v>
      </c>
      <c r="Z9681" s="34">
        <v>343</v>
      </c>
      <c r="AA9681" s="34">
        <v>276</v>
      </c>
      <c r="AB9681" s="34">
        <v>146</v>
      </c>
      <c r="AC9681" s="34">
        <v>405</v>
      </c>
    </row>
    <row r="9682" spans="1:29" x14ac:dyDescent="0.2">
      <c r="A9682" s="34" t="s">
        <v>70175</v>
      </c>
      <c r="B9682" s="34">
        <v>50</v>
      </c>
      <c r="C9682" s="34">
        <v>100</v>
      </c>
      <c r="D9682" s="34">
        <v>121</v>
      </c>
      <c r="E9682" s="34">
        <v>110</v>
      </c>
      <c r="F9682" s="34">
        <v>122</v>
      </c>
      <c r="G9682" s="34">
        <v>124</v>
      </c>
      <c r="H9682" s="34">
        <v>94</v>
      </c>
      <c r="I9682" s="34">
        <v>134</v>
      </c>
      <c r="J9682" s="34">
        <v>74</v>
      </c>
      <c r="K9682" s="34">
        <v>150</v>
      </c>
      <c r="L9682" s="34">
        <v>32</v>
      </c>
      <c r="M9682" s="34">
        <v>70</v>
      </c>
      <c r="N9682" s="34">
        <v>76</v>
      </c>
      <c r="O9682" s="34">
        <v>79</v>
      </c>
      <c r="P9682" s="34">
        <v>95</v>
      </c>
      <c r="Q9682" s="34">
        <v>96</v>
      </c>
      <c r="R9682" s="34">
        <v>92</v>
      </c>
      <c r="S9682" s="34">
        <v>135</v>
      </c>
      <c r="T9682" s="34">
        <v>42</v>
      </c>
      <c r="U9682" s="34">
        <v>73</v>
      </c>
      <c r="V9682" s="34">
        <v>86</v>
      </c>
      <c r="W9682" s="34">
        <v>60</v>
      </c>
      <c r="X9682" s="34">
        <v>156</v>
      </c>
      <c r="Y9682" s="34">
        <v>59</v>
      </c>
      <c r="Z9682" s="34">
        <v>129</v>
      </c>
      <c r="AA9682" s="34">
        <v>135</v>
      </c>
      <c r="AB9682" s="34">
        <v>78</v>
      </c>
      <c r="AC9682" s="34">
        <v>178</v>
      </c>
    </row>
    <row r="9683" spans="1:29" x14ac:dyDescent="0.2">
      <c r="A9683" s="34" t="s">
        <v>70176</v>
      </c>
      <c r="B9683" s="34">
        <v>34</v>
      </c>
      <c r="C9683" s="34">
        <v>23</v>
      </c>
      <c r="D9683" s="34">
        <v>30</v>
      </c>
      <c r="E9683" s="34">
        <v>31</v>
      </c>
      <c r="F9683" s="34">
        <v>24</v>
      </c>
      <c r="G9683" s="34">
        <v>6</v>
      </c>
      <c r="H9683" s="34">
        <v>20</v>
      </c>
      <c r="I9683" s="34">
        <v>10</v>
      </c>
      <c r="J9683" s="34">
        <v>19</v>
      </c>
      <c r="K9683" s="34">
        <v>31</v>
      </c>
      <c r="L9683" s="34">
        <v>7</v>
      </c>
      <c r="M9683" s="34">
        <v>21</v>
      </c>
      <c r="N9683" s="34">
        <v>22</v>
      </c>
      <c r="O9683" s="34">
        <v>18</v>
      </c>
      <c r="P9683" s="34">
        <v>12</v>
      </c>
      <c r="Q9683" s="34">
        <v>32</v>
      </c>
      <c r="R9683" s="34">
        <v>13</v>
      </c>
      <c r="S9683" s="34">
        <v>23</v>
      </c>
      <c r="T9683" s="34">
        <v>14</v>
      </c>
      <c r="U9683" s="34">
        <v>8</v>
      </c>
      <c r="V9683" s="34">
        <v>20</v>
      </c>
      <c r="W9683" s="34">
        <v>17</v>
      </c>
      <c r="X9683" s="34">
        <v>26</v>
      </c>
      <c r="Y9683" s="34">
        <v>9</v>
      </c>
      <c r="Z9683" s="34">
        <v>31</v>
      </c>
      <c r="AA9683" s="34">
        <v>32</v>
      </c>
      <c r="AB9683" s="34">
        <v>25</v>
      </c>
      <c r="AC9683" s="34">
        <v>42</v>
      </c>
    </row>
    <row r="9684" spans="1:29" x14ac:dyDescent="0.2">
      <c r="A9684" s="34" t="s">
        <v>70177</v>
      </c>
      <c r="B9684" s="34">
        <v>32</v>
      </c>
      <c r="C9684" s="34">
        <v>36</v>
      </c>
      <c r="D9684" s="34">
        <v>65</v>
      </c>
      <c r="E9684" s="34">
        <v>23</v>
      </c>
      <c r="F9684" s="34">
        <v>38</v>
      </c>
      <c r="G9684" s="34">
        <v>39</v>
      </c>
      <c r="H9684" s="34">
        <v>39</v>
      </c>
      <c r="I9684" s="34">
        <v>23</v>
      </c>
      <c r="J9684" s="34">
        <v>38</v>
      </c>
      <c r="K9684" s="34">
        <v>34</v>
      </c>
      <c r="L9684" s="34">
        <v>16</v>
      </c>
      <c r="M9684" s="34">
        <v>26</v>
      </c>
      <c r="N9684" s="34">
        <v>29</v>
      </c>
      <c r="O9684" s="34">
        <v>28</v>
      </c>
      <c r="P9684" s="34">
        <v>18</v>
      </c>
      <c r="Q9684" s="34">
        <v>29</v>
      </c>
      <c r="R9684" s="34">
        <v>40</v>
      </c>
      <c r="S9684" s="34">
        <v>32</v>
      </c>
      <c r="T9684" s="34">
        <v>19</v>
      </c>
      <c r="U9684" s="34">
        <v>12</v>
      </c>
      <c r="V9684" s="34">
        <v>27</v>
      </c>
      <c r="W9684" s="34">
        <v>32</v>
      </c>
      <c r="X9684" s="34">
        <v>50</v>
      </c>
      <c r="Y9684" s="34">
        <v>16</v>
      </c>
      <c r="Z9684" s="34">
        <v>48</v>
      </c>
      <c r="AA9684" s="34">
        <v>33</v>
      </c>
      <c r="AB9684" s="34">
        <v>40</v>
      </c>
      <c r="AC9684" s="34">
        <v>64</v>
      </c>
    </row>
    <row r="9685" spans="1:29" x14ac:dyDescent="0.2">
      <c r="A9685" s="34" t="s">
        <v>70178</v>
      </c>
      <c r="B9685" s="34">
        <v>52</v>
      </c>
      <c r="C9685" s="34">
        <v>133</v>
      </c>
      <c r="D9685" s="34">
        <v>116</v>
      </c>
      <c r="E9685" s="34">
        <v>107</v>
      </c>
      <c r="F9685" s="34">
        <v>57</v>
      </c>
      <c r="G9685" s="34">
        <v>106</v>
      </c>
      <c r="H9685" s="34">
        <v>34</v>
      </c>
      <c r="I9685" s="34">
        <v>57</v>
      </c>
      <c r="J9685" s="34">
        <v>36</v>
      </c>
      <c r="K9685" s="34">
        <v>109</v>
      </c>
      <c r="L9685" s="34">
        <v>14</v>
      </c>
      <c r="M9685" s="34">
        <v>66</v>
      </c>
      <c r="N9685" s="34">
        <v>40</v>
      </c>
      <c r="O9685" s="34">
        <v>42</v>
      </c>
      <c r="P9685" s="34">
        <v>32</v>
      </c>
      <c r="Q9685" s="34">
        <v>75</v>
      </c>
      <c r="R9685" s="34">
        <v>37</v>
      </c>
      <c r="S9685" s="34">
        <v>112</v>
      </c>
      <c r="T9685" s="34">
        <v>9</v>
      </c>
      <c r="U9685" s="34">
        <v>24</v>
      </c>
      <c r="V9685" s="34">
        <v>45</v>
      </c>
      <c r="W9685" s="34">
        <v>36</v>
      </c>
      <c r="X9685" s="34">
        <v>74</v>
      </c>
      <c r="Y9685" s="34">
        <v>16</v>
      </c>
      <c r="Z9685" s="34">
        <v>64</v>
      </c>
      <c r="AA9685" s="34">
        <v>89</v>
      </c>
      <c r="AB9685" s="34">
        <v>21</v>
      </c>
      <c r="AC9685" s="34">
        <v>117</v>
      </c>
    </row>
    <row r="9686" spans="1:29" x14ac:dyDescent="0.2">
      <c r="A9686" s="34" t="s">
        <v>70179</v>
      </c>
      <c r="B9686" s="34">
        <v>39</v>
      </c>
      <c r="C9686" s="34">
        <v>67</v>
      </c>
      <c r="D9686" s="34">
        <v>147</v>
      </c>
      <c r="E9686" s="34">
        <v>91</v>
      </c>
      <c r="F9686" s="34">
        <v>71</v>
      </c>
      <c r="G9686" s="34">
        <v>60</v>
      </c>
      <c r="H9686" s="34">
        <v>49</v>
      </c>
      <c r="I9686" s="34">
        <v>55</v>
      </c>
      <c r="J9686" s="34">
        <v>39</v>
      </c>
      <c r="K9686" s="34">
        <v>99</v>
      </c>
      <c r="L9686" s="34">
        <v>21</v>
      </c>
      <c r="M9686" s="34">
        <v>48</v>
      </c>
      <c r="N9686" s="34">
        <v>54</v>
      </c>
      <c r="O9686" s="34">
        <v>43</v>
      </c>
      <c r="P9686" s="34">
        <v>60</v>
      </c>
      <c r="Q9686" s="34">
        <v>45</v>
      </c>
      <c r="R9686" s="34">
        <v>56</v>
      </c>
      <c r="S9686" s="34">
        <v>92</v>
      </c>
      <c r="T9686" s="34">
        <v>22</v>
      </c>
      <c r="U9686" s="34">
        <v>43</v>
      </c>
      <c r="V9686" s="34">
        <v>84</v>
      </c>
      <c r="W9686" s="34">
        <v>39</v>
      </c>
      <c r="X9686" s="34">
        <v>61</v>
      </c>
      <c r="Y9686" s="34">
        <v>18</v>
      </c>
      <c r="Z9686" s="34">
        <v>67</v>
      </c>
      <c r="AA9686" s="34">
        <v>71</v>
      </c>
      <c r="AB9686" s="34">
        <v>27</v>
      </c>
      <c r="AC9686" s="34">
        <v>114</v>
      </c>
    </row>
    <row r="9687" spans="1:29" x14ac:dyDescent="0.2">
      <c r="A9687" s="34" t="s">
        <v>70180</v>
      </c>
      <c r="B9687" s="34">
        <v>40</v>
      </c>
      <c r="C9687" s="34">
        <v>166</v>
      </c>
      <c r="D9687" s="34">
        <v>163</v>
      </c>
      <c r="E9687" s="34">
        <v>180</v>
      </c>
      <c r="F9687" s="34">
        <v>119</v>
      </c>
      <c r="G9687" s="34">
        <v>128</v>
      </c>
      <c r="H9687" s="34">
        <v>83</v>
      </c>
      <c r="I9687" s="34">
        <v>136</v>
      </c>
      <c r="J9687" s="34">
        <v>46</v>
      </c>
      <c r="K9687" s="34">
        <v>126</v>
      </c>
      <c r="L9687" s="34">
        <v>25</v>
      </c>
      <c r="M9687" s="34">
        <v>109</v>
      </c>
      <c r="N9687" s="34">
        <v>53</v>
      </c>
      <c r="O9687" s="34">
        <v>103</v>
      </c>
      <c r="P9687" s="34">
        <v>68</v>
      </c>
      <c r="Q9687" s="34">
        <v>104</v>
      </c>
      <c r="R9687" s="34">
        <v>66</v>
      </c>
      <c r="S9687" s="34">
        <v>170</v>
      </c>
      <c r="T9687" s="34">
        <v>32</v>
      </c>
      <c r="U9687" s="34">
        <v>56</v>
      </c>
      <c r="V9687" s="34">
        <v>103</v>
      </c>
      <c r="W9687" s="34">
        <v>87</v>
      </c>
      <c r="X9687" s="34">
        <v>103</v>
      </c>
      <c r="Y9687" s="34">
        <v>42</v>
      </c>
      <c r="Z9687" s="34">
        <v>152</v>
      </c>
      <c r="AA9687" s="34">
        <v>156</v>
      </c>
      <c r="AB9687" s="34">
        <v>40</v>
      </c>
      <c r="AC9687" s="34">
        <v>168</v>
      </c>
    </row>
    <row r="9688" spans="1:29" x14ac:dyDescent="0.2">
      <c r="A9688" s="34" t="s">
        <v>70181</v>
      </c>
      <c r="B9688" s="34">
        <v>24</v>
      </c>
      <c r="C9688" s="34">
        <v>59</v>
      </c>
      <c r="D9688" s="34">
        <v>58</v>
      </c>
      <c r="E9688" s="34">
        <v>71</v>
      </c>
      <c r="F9688" s="34">
        <v>29</v>
      </c>
      <c r="G9688" s="34">
        <v>57</v>
      </c>
      <c r="H9688" s="34">
        <v>14</v>
      </c>
      <c r="I9688" s="34">
        <v>38</v>
      </c>
      <c r="J9688" s="34">
        <v>11</v>
      </c>
      <c r="K9688" s="34">
        <v>46</v>
      </c>
      <c r="L9688" s="34">
        <v>20</v>
      </c>
      <c r="M9688" s="34">
        <v>31</v>
      </c>
      <c r="N9688" s="34">
        <v>17</v>
      </c>
      <c r="O9688" s="34">
        <v>36</v>
      </c>
      <c r="P9688" s="34">
        <v>14</v>
      </c>
      <c r="Q9688" s="34">
        <v>56</v>
      </c>
      <c r="R9688" s="34">
        <v>17</v>
      </c>
      <c r="S9688" s="34">
        <v>81</v>
      </c>
      <c r="T9688" s="34">
        <v>8</v>
      </c>
      <c r="U9688" s="34">
        <v>32</v>
      </c>
      <c r="V9688" s="34">
        <v>24</v>
      </c>
      <c r="W9688" s="34">
        <v>25</v>
      </c>
      <c r="X9688" s="34">
        <v>35</v>
      </c>
      <c r="Y9688" s="34">
        <v>22</v>
      </c>
      <c r="Z9688" s="34">
        <v>52</v>
      </c>
      <c r="AA9688" s="34">
        <v>42</v>
      </c>
      <c r="AB9688" s="34">
        <v>17</v>
      </c>
      <c r="AC9688" s="34">
        <v>81</v>
      </c>
    </row>
    <row r="9689" spans="1:29" x14ac:dyDescent="0.2">
      <c r="A9689" s="34" t="s">
        <v>70182</v>
      </c>
      <c r="B9689" s="34">
        <v>35</v>
      </c>
      <c r="C9689" s="34">
        <v>138</v>
      </c>
      <c r="D9689" s="34">
        <v>183</v>
      </c>
      <c r="E9689" s="34">
        <v>164</v>
      </c>
      <c r="F9689" s="34">
        <v>83</v>
      </c>
      <c r="G9689" s="34">
        <v>121</v>
      </c>
      <c r="H9689" s="34">
        <v>57</v>
      </c>
      <c r="I9689" s="34">
        <v>105</v>
      </c>
      <c r="J9689" s="34">
        <v>42</v>
      </c>
      <c r="K9689" s="34">
        <v>183</v>
      </c>
      <c r="L9689" s="34">
        <v>13</v>
      </c>
      <c r="M9689" s="34">
        <v>81</v>
      </c>
      <c r="N9689" s="34">
        <v>56</v>
      </c>
      <c r="O9689" s="34">
        <v>78</v>
      </c>
      <c r="P9689" s="34">
        <v>62</v>
      </c>
      <c r="Q9689" s="34">
        <v>70</v>
      </c>
      <c r="R9689" s="34">
        <v>38</v>
      </c>
      <c r="S9689" s="34">
        <v>174</v>
      </c>
      <c r="T9689" s="34">
        <v>19</v>
      </c>
      <c r="U9689" s="34">
        <v>52</v>
      </c>
      <c r="V9689" s="34">
        <v>82</v>
      </c>
      <c r="W9689" s="34">
        <v>72</v>
      </c>
      <c r="X9689" s="34">
        <v>84</v>
      </c>
      <c r="Y9689" s="34">
        <v>37</v>
      </c>
      <c r="Z9689" s="34">
        <v>107</v>
      </c>
      <c r="AA9689" s="34">
        <v>121</v>
      </c>
      <c r="AB9689" s="34">
        <v>18</v>
      </c>
      <c r="AC9689" s="34">
        <v>198</v>
      </c>
    </row>
    <row r="9690" spans="1:29" x14ac:dyDescent="0.2">
      <c r="A9690" s="34" t="s">
        <v>70183</v>
      </c>
      <c r="B9690" s="34">
        <v>55</v>
      </c>
      <c r="C9690" s="34">
        <v>80</v>
      </c>
      <c r="D9690" s="34">
        <v>81</v>
      </c>
      <c r="E9690" s="34">
        <v>76</v>
      </c>
      <c r="F9690" s="34">
        <v>72</v>
      </c>
      <c r="G9690" s="34">
        <v>95</v>
      </c>
      <c r="H9690" s="34">
        <v>49</v>
      </c>
      <c r="I9690" s="34">
        <v>56</v>
      </c>
      <c r="J9690" s="34">
        <v>59</v>
      </c>
      <c r="K9690" s="34">
        <v>75</v>
      </c>
      <c r="L9690" s="34">
        <v>43</v>
      </c>
      <c r="M9690" s="34">
        <v>74</v>
      </c>
      <c r="N9690" s="34">
        <v>33</v>
      </c>
      <c r="O9690" s="34">
        <v>60</v>
      </c>
      <c r="P9690" s="34">
        <v>81</v>
      </c>
      <c r="Q9690" s="34">
        <v>82</v>
      </c>
      <c r="R9690" s="34">
        <v>55</v>
      </c>
      <c r="S9690" s="34">
        <v>88</v>
      </c>
      <c r="T9690" s="34">
        <v>43</v>
      </c>
      <c r="U9690" s="34">
        <v>59</v>
      </c>
      <c r="V9690" s="34">
        <v>72</v>
      </c>
      <c r="W9690" s="34">
        <v>102</v>
      </c>
      <c r="X9690" s="34">
        <v>84</v>
      </c>
      <c r="Y9690" s="34">
        <v>63</v>
      </c>
      <c r="Z9690" s="34">
        <v>84</v>
      </c>
      <c r="AA9690" s="34">
        <v>88</v>
      </c>
      <c r="AB9690" s="34">
        <v>60</v>
      </c>
      <c r="AC9690" s="34">
        <v>92</v>
      </c>
    </row>
    <row r="9691" spans="1:29" x14ac:dyDescent="0.2">
      <c r="A9691" s="34" t="s">
        <v>70184</v>
      </c>
      <c r="B9691" s="34">
        <v>28</v>
      </c>
      <c r="C9691" s="34">
        <v>28</v>
      </c>
      <c r="D9691" s="34">
        <v>35</v>
      </c>
      <c r="E9691" s="34">
        <v>25</v>
      </c>
      <c r="F9691" s="34">
        <v>20</v>
      </c>
      <c r="G9691" s="34">
        <v>18</v>
      </c>
      <c r="H9691" s="34">
        <v>33</v>
      </c>
      <c r="I9691" s="34">
        <v>31</v>
      </c>
      <c r="J9691" s="34">
        <v>24</v>
      </c>
      <c r="K9691" s="34">
        <v>33</v>
      </c>
      <c r="L9691" s="34">
        <v>11</v>
      </c>
      <c r="M9691" s="34">
        <v>38</v>
      </c>
      <c r="N9691" s="34">
        <v>25</v>
      </c>
      <c r="O9691" s="34">
        <v>7</v>
      </c>
      <c r="P9691" s="34">
        <v>20</v>
      </c>
      <c r="Q9691" s="34">
        <v>21</v>
      </c>
      <c r="R9691" s="34">
        <v>23</v>
      </c>
      <c r="S9691" s="34">
        <v>60</v>
      </c>
      <c r="T9691" s="34">
        <v>24</v>
      </c>
      <c r="U9691" s="34">
        <v>21</v>
      </c>
      <c r="V9691" s="34">
        <v>35</v>
      </c>
      <c r="W9691" s="34">
        <v>11</v>
      </c>
      <c r="X9691" s="34">
        <v>25</v>
      </c>
      <c r="Y9691" s="34">
        <v>24</v>
      </c>
      <c r="Z9691" s="34">
        <v>39</v>
      </c>
      <c r="AA9691" s="34">
        <v>26</v>
      </c>
      <c r="AB9691" s="34">
        <v>17</v>
      </c>
      <c r="AC9691" s="34">
        <v>37</v>
      </c>
    </row>
    <row r="9692" spans="1:29" x14ac:dyDescent="0.2">
      <c r="A9692" s="34" t="s">
        <v>70185</v>
      </c>
      <c r="B9692" s="34">
        <v>31</v>
      </c>
      <c r="C9692" s="34">
        <v>59</v>
      </c>
      <c r="D9692" s="34">
        <v>70</v>
      </c>
      <c r="E9692" s="34">
        <v>67</v>
      </c>
      <c r="F9692" s="34">
        <v>32</v>
      </c>
      <c r="G9692" s="34">
        <v>69</v>
      </c>
      <c r="H9692" s="34">
        <v>39</v>
      </c>
      <c r="I9692" s="34">
        <v>46</v>
      </c>
      <c r="J9692" s="34">
        <v>28</v>
      </c>
      <c r="K9692" s="34">
        <v>84</v>
      </c>
      <c r="L9692" s="34">
        <v>15</v>
      </c>
      <c r="M9692" s="34">
        <v>71</v>
      </c>
      <c r="N9692" s="34">
        <v>63</v>
      </c>
      <c r="O9692" s="34">
        <v>47</v>
      </c>
      <c r="P9692" s="34">
        <v>33</v>
      </c>
      <c r="Q9692" s="34">
        <v>57</v>
      </c>
      <c r="R9692" s="34">
        <v>33</v>
      </c>
      <c r="S9692" s="34">
        <v>81</v>
      </c>
      <c r="T9692" s="34">
        <v>30</v>
      </c>
      <c r="U9692" s="34">
        <v>34</v>
      </c>
      <c r="V9692" s="34">
        <v>44</v>
      </c>
      <c r="W9692" s="34">
        <v>37</v>
      </c>
      <c r="X9692" s="34">
        <v>68</v>
      </c>
      <c r="Y9692" s="34">
        <v>35</v>
      </c>
      <c r="Z9692" s="34">
        <v>63</v>
      </c>
      <c r="AA9692" s="34">
        <v>77</v>
      </c>
      <c r="AB9692" s="34">
        <v>30</v>
      </c>
      <c r="AC9692" s="34">
        <v>98</v>
      </c>
    </row>
    <row r="9693" spans="1:29" x14ac:dyDescent="0.2">
      <c r="A9693" s="34" t="s">
        <v>70186</v>
      </c>
      <c r="B9693" s="34">
        <v>54</v>
      </c>
      <c r="C9693" s="34">
        <v>120</v>
      </c>
      <c r="D9693" s="34">
        <v>181</v>
      </c>
      <c r="E9693" s="34">
        <v>133</v>
      </c>
      <c r="F9693" s="34">
        <v>131</v>
      </c>
      <c r="G9693" s="34">
        <v>143</v>
      </c>
      <c r="H9693" s="34">
        <v>102</v>
      </c>
      <c r="I9693" s="34">
        <v>104</v>
      </c>
      <c r="J9693" s="34">
        <v>67</v>
      </c>
      <c r="K9693" s="34">
        <v>128</v>
      </c>
      <c r="L9693" s="34">
        <v>28</v>
      </c>
      <c r="M9693" s="34">
        <v>108</v>
      </c>
      <c r="N9693" s="34">
        <v>104</v>
      </c>
      <c r="O9693" s="34">
        <v>103</v>
      </c>
      <c r="P9693" s="34">
        <v>60</v>
      </c>
      <c r="Q9693" s="34">
        <v>113</v>
      </c>
      <c r="R9693" s="34">
        <v>99</v>
      </c>
      <c r="S9693" s="34">
        <v>185</v>
      </c>
      <c r="T9693" s="34">
        <v>34</v>
      </c>
      <c r="U9693" s="34">
        <v>86</v>
      </c>
      <c r="V9693" s="34">
        <v>104</v>
      </c>
      <c r="W9693" s="34">
        <v>76</v>
      </c>
      <c r="X9693" s="34">
        <v>112</v>
      </c>
      <c r="Y9693" s="34">
        <v>76</v>
      </c>
      <c r="Z9693" s="34">
        <v>117</v>
      </c>
      <c r="AA9693" s="34">
        <v>153</v>
      </c>
      <c r="AB9693" s="34">
        <v>55</v>
      </c>
      <c r="AC9693" s="34">
        <v>176</v>
      </c>
    </row>
    <row r="9694" spans="1:29" x14ac:dyDescent="0.2">
      <c r="A9694" s="34" t="s">
        <v>70187</v>
      </c>
      <c r="B9694" s="34">
        <v>59</v>
      </c>
      <c r="C9694" s="34">
        <v>107</v>
      </c>
      <c r="D9694" s="34">
        <v>140</v>
      </c>
      <c r="E9694" s="34">
        <v>101</v>
      </c>
      <c r="F9694" s="34">
        <v>85</v>
      </c>
      <c r="G9694" s="34">
        <v>118</v>
      </c>
      <c r="H9694" s="34">
        <v>47</v>
      </c>
      <c r="I9694" s="34">
        <v>72</v>
      </c>
      <c r="J9694" s="34">
        <v>44</v>
      </c>
      <c r="K9694" s="34">
        <v>89</v>
      </c>
      <c r="L9694" s="34">
        <v>21</v>
      </c>
      <c r="M9694" s="34">
        <v>62</v>
      </c>
      <c r="N9694" s="34">
        <v>51</v>
      </c>
      <c r="O9694" s="34">
        <v>66</v>
      </c>
      <c r="P9694" s="34">
        <v>68</v>
      </c>
      <c r="Q9694" s="34">
        <v>56</v>
      </c>
      <c r="R9694" s="34">
        <v>41</v>
      </c>
      <c r="S9694" s="34">
        <v>153</v>
      </c>
      <c r="T9694" s="34">
        <v>22</v>
      </c>
      <c r="U9694" s="34">
        <v>39</v>
      </c>
      <c r="V9694" s="34">
        <v>70</v>
      </c>
      <c r="W9694" s="34">
        <v>43</v>
      </c>
      <c r="X9694" s="34">
        <v>88</v>
      </c>
      <c r="Y9694" s="34">
        <v>29</v>
      </c>
      <c r="Z9694" s="34">
        <v>120</v>
      </c>
      <c r="AA9694" s="34">
        <v>101</v>
      </c>
      <c r="AB9694" s="34">
        <v>28</v>
      </c>
      <c r="AC9694" s="34">
        <v>112</v>
      </c>
    </row>
    <row r="9695" spans="1:29" x14ac:dyDescent="0.2">
      <c r="A9695" s="34" t="s">
        <v>70188</v>
      </c>
      <c r="B9695" s="34">
        <v>8</v>
      </c>
      <c r="C9695" s="34">
        <v>16</v>
      </c>
      <c r="D9695" s="34">
        <v>22</v>
      </c>
      <c r="E9695" s="34">
        <v>9</v>
      </c>
      <c r="F9695" s="34">
        <v>5</v>
      </c>
      <c r="G9695" s="34">
        <v>12</v>
      </c>
      <c r="H9695" s="34">
        <v>5</v>
      </c>
      <c r="I9695" s="34">
        <v>6</v>
      </c>
      <c r="J9695" s="34">
        <v>5</v>
      </c>
      <c r="K9695" s="34">
        <v>14</v>
      </c>
      <c r="L9695" s="34">
        <v>0</v>
      </c>
      <c r="M9695" s="34">
        <v>7</v>
      </c>
      <c r="N9695" s="34">
        <v>3</v>
      </c>
      <c r="O9695" s="34">
        <v>4</v>
      </c>
      <c r="P9695" s="34">
        <v>3</v>
      </c>
      <c r="Q9695" s="34">
        <v>8</v>
      </c>
      <c r="R9695" s="34">
        <v>3</v>
      </c>
      <c r="S9695" s="34">
        <v>6</v>
      </c>
      <c r="T9695" s="34">
        <v>3</v>
      </c>
      <c r="U9695" s="34">
        <v>9</v>
      </c>
      <c r="V9695" s="34">
        <v>7</v>
      </c>
      <c r="W9695" s="34">
        <v>1</v>
      </c>
      <c r="X9695" s="34">
        <v>6</v>
      </c>
      <c r="Y9695" s="34">
        <v>3</v>
      </c>
      <c r="Z9695" s="34">
        <v>25</v>
      </c>
      <c r="AA9695" s="34">
        <v>6</v>
      </c>
      <c r="AB9695" s="34">
        <v>2</v>
      </c>
      <c r="AC9695" s="34">
        <v>8</v>
      </c>
    </row>
    <row r="9696" spans="1:29" x14ac:dyDescent="0.2">
      <c r="A9696" s="34" t="s">
        <v>70189</v>
      </c>
      <c r="B9696" s="34">
        <v>35</v>
      </c>
      <c r="C9696" s="34">
        <v>80</v>
      </c>
      <c r="D9696" s="34">
        <v>109</v>
      </c>
      <c r="E9696" s="34">
        <v>79</v>
      </c>
      <c r="F9696" s="34">
        <v>54</v>
      </c>
      <c r="G9696" s="34">
        <v>53</v>
      </c>
      <c r="H9696" s="34">
        <v>54</v>
      </c>
      <c r="I9696" s="34">
        <v>85</v>
      </c>
      <c r="J9696" s="34">
        <v>46</v>
      </c>
      <c r="K9696" s="34">
        <v>98</v>
      </c>
      <c r="L9696" s="34">
        <v>19</v>
      </c>
      <c r="M9696" s="34">
        <v>60</v>
      </c>
      <c r="N9696" s="34">
        <v>53</v>
      </c>
      <c r="O9696" s="34">
        <v>56</v>
      </c>
      <c r="P9696" s="34">
        <v>66</v>
      </c>
      <c r="Q9696" s="34">
        <v>61</v>
      </c>
      <c r="R9696" s="34">
        <v>42</v>
      </c>
      <c r="S9696" s="34">
        <v>102</v>
      </c>
      <c r="T9696" s="34">
        <v>17</v>
      </c>
      <c r="U9696" s="34">
        <v>33</v>
      </c>
      <c r="V9696" s="34">
        <v>60</v>
      </c>
      <c r="W9696" s="34">
        <v>43</v>
      </c>
      <c r="X9696" s="34">
        <v>64</v>
      </c>
      <c r="Y9696" s="34">
        <v>41</v>
      </c>
      <c r="Z9696" s="34">
        <v>115</v>
      </c>
      <c r="AA9696" s="34">
        <v>86</v>
      </c>
      <c r="AB9696" s="34">
        <v>27</v>
      </c>
      <c r="AC9696" s="34">
        <v>77</v>
      </c>
    </row>
    <row r="9697" spans="1:29" x14ac:dyDescent="0.2">
      <c r="A9697" s="34" t="s">
        <v>70190</v>
      </c>
      <c r="B9697" s="34">
        <v>50</v>
      </c>
      <c r="C9697" s="34">
        <v>79</v>
      </c>
      <c r="D9697" s="34">
        <v>102</v>
      </c>
      <c r="E9697" s="34">
        <v>68</v>
      </c>
      <c r="F9697" s="34">
        <v>77</v>
      </c>
      <c r="G9697" s="34">
        <v>52</v>
      </c>
      <c r="H9697" s="34">
        <v>88</v>
      </c>
      <c r="I9697" s="34">
        <v>65</v>
      </c>
      <c r="J9697" s="34">
        <v>49</v>
      </c>
      <c r="K9697" s="34">
        <v>70</v>
      </c>
      <c r="L9697" s="34">
        <v>25</v>
      </c>
      <c r="M9697" s="34">
        <v>60</v>
      </c>
      <c r="N9697" s="34">
        <v>64</v>
      </c>
      <c r="O9697" s="34">
        <v>59</v>
      </c>
      <c r="P9697" s="34">
        <v>46</v>
      </c>
      <c r="Q9697" s="34">
        <v>80</v>
      </c>
      <c r="R9697" s="34">
        <v>66</v>
      </c>
      <c r="S9697" s="34">
        <v>75</v>
      </c>
      <c r="T9697" s="34">
        <v>44</v>
      </c>
      <c r="U9697" s="34">
        <v>47</v>
      </c>
      <c r="V9697" s="34">
        <v>74</v>
      </c>
      <c r="W9697" s="34">
        <v>43</v>
      </c>
      <c r="X9697" s="34">
        <v>87</v>
      </c>
      <c r="Y9697" s="34">
        <v>41</v>
      </c>
      <c r="Z9697" s="34">
        <v>70</v>
      </c>
      <c r="AA9697" s="34">
        <v>75</v>
      </c>
      <c r="AB9697" s="34">
        <v>46</v>
      </c>
      <c r="AC9697" s="34">
        <v>121</v>
      </c>
    </row>
    <row r="9698" spans="1:29" x14ac:dyDescent="0.2">
      <c r="A9698" s="34" t="s">
        <v>70191</v>
      </c>
      <c r="B9698" s="34">
        <v>49</v>
      </c>
      <c r="C9698" s="34">
        <v>93</v>
      </c>
      <c r="D9698" s="34">
        <v>89</v>
      </c>
      <c r="E9698" s="34">
        <v>127</v>
      </c>
      <c r="F9698" s="34">
        <v>40</v>
      </c>
      <c r="G9698" s="34">
        <v>94</v>
      </c>
      <c r="H9698" s="34">
        <v>36</v>
      </c>
      <c r="I9698" s="34">
        <v>73</v>
      </c>
      <c r="J9698" s="34">
        <v>37</v>
      </c>
      <c r="K9698" s="34">
        <v>108</v>
      </c>
      <c r="L9698" s="34">
        <v>16</v>
      </c>
      <c r="M9698" s="34">
        <v>74</v>
      </c>
      <c r="N9698" s="34">
        <v>37</v>
      </c>
      <c r="O9698" s="34">
        <v>57</v>
      </c>
      <c r="P9698" s="34">
        <v>38</v>
      </c>
      <c r="Q9698" s="34">
        <v>104</v>
      </c>
      <c r="R9698" s="34">
        <v>30</v>
      </c>
      <c r="S9698" s="34">
        <v>94</v>
      </c>
      <c r="T9698" s="34">
        <v>22</v>
      </c>
      <c r="U9698" s="34">
        <v>46</v>
      </c>
      <c r="V9698" s="34">
        <v>66</v>
      </c>
      <c r="W9698" s="34">
        <v>50</v>
      </c>
      <c r="X9698" s="34">
        <v>66</v>
      </c>
      <c r="Y9698" s="34">
        <v>52</v>
      </c>
      <c r="Z9698" s="34">
        <v>44</v>
      </c>
      <c r="AA9698" s="34">
        <v>115</v>
      </c>
      <c r="AB9698" s="34">
        <v>41</v>
      </c>
      <c r="AC9698" s="34">
        <v>119</v>
      </c>
    </row>
    <row r="9699" spans="1:29" x14ac:dyDescent="0.2">
      <c r="A9699" s="34" t="s">
        <v>70192</v>
      </c>
      <c r="B9699" s="34">
        <v>22</v>
      </c>
      <c r="C9699" s="34">
        <v>39</v>
      </c>
      <c r="D9699" s="34">
        <v>73</v>
      </c>
      <c r="E9699" s="34">
        <v>34</v>
      </c>
      <c r="F9699" s="34">
        <v>42</v>
      </c>
      <c r="G9699" s="34">
        <v>43</v>
      </c>
      <c r="H9699" s="34">
        <v>30</v>
      </c>
      <c r="I9699" s="34">
        <v>33</v>
      </c>
      <c r="J9699" s="34">
        <v>15</v>
      </c>
      <c r="K9699" s="34">
        <v>46</v>
      </c>
      <c r="L9699" s="34">
        <v>8</v>
      </c>
      <c r="M9699" s="34">
        <v>31</v>
      </c>
      <c r="N9699" s="34">
        <v>32</v>
      </c>
      <c r="O9699" s="34">
        <v>34</v>
      </c>
      <c r="P9699" s="34">
        <v>22</v>
      </c>
      <c r="Q9699" s="34">
        <v>24</v>
      </c>
      <c r="R9699" s="34">
        <v>19</v>
      </c>
      <c r="S9699" s="34">
        <v>51</v>
      </c>
      <c r="T9699" s="34">
        <v>11</v>
      </c>
      <c r="U9699" s="34">
        <v>23</v>
      </c>
      <c r="V9699" s="34">
        <v>31</v>
      </c>
      <c r="W9699" s="34">
        <v>16</v>
      </c>
      <c r="X9699" s="34">
        <v>61</v>
      </c>
      <c r="Y9699" s="34">
        <v>5</v>
      </c>
      <c r="Z9699" s="34">
        <v>53</v>
      </c>
      <c r="AA9699" s="34">
        <v>54</v>
      </c>
      <c r="AB9699" s="34">
        <v>12</v>
      </c>
      <c r="AC9699" s="34">
        <v>59</v>
      </c>
    </row>
    <row r="9700" spans="1:29" x14ac:dyDescent="0.2">
      <c r="A9700" s="34" t="s">
        <v>70193</v>
      </c>
      <c r="B9700" s="34">
        <v>75</v>
      </c>
      <c r="C9700" s="34">
        <v>94</v>
      </c>
      <c r="D9700" s="34">
        <v>145</v>
      </c>
      <c r="E9700" s="34">
        <v>114</v>
      </c>
      <c r="F9700" s="34">
        <v>61</v>
      </c>
      <c r="G9700" s="34">
        <v>86</v>
      </c>
      <c r="H9700" s="34">
        <v>59</v>
      </c>
      <c r="I9700" s="34">
        <v>73</v>
      </c>
      <c r="J9700" s="34">
        <v>33</v>
      </c>
      <c r="K9700" s="34">
        <v>97</v>
      </c>
      <c r="L9700" s="34">
        <v>14</v>
      </c>
      <c r="M9700" s="34">
        <v>60</v>
      </c>
      <c r="N9700" s="34">
        <v>53</v>
      </c>
      <c r="O9700" s="34">
        <v>56</v>
      </c>
      <c r="P9700" s="34">
        <v>51</v>
      </c>
      <c r="Q9700" s="34">
        <v>42</v>
      </c>
      <c r="R9700" s="34">
        <v>39</v>
      </c>
      <c r="S9700" s="34">
        <v>149</v>
      </c>
      <c r="T9700" s="34">
        <v>11</v>
      </c>
      <c r="U9700" s="34">
        <v>41</v>
      </c>
      <c r="V9700" s="34">
        <v>40</v>
      </c>
      <c r="W9700" s="34">
        <v>54</v>
      </c>
      <c r="X9700" s="34">
        <v>73</v>
      </c>
      <c r="Y9700" s="34">
        <v>38</v>
      </c>
      <c r="Z9700" s="34">
        <v>102</v>
      </c>
      <c r="AA9700" s="34">
        <v>90</v>
      </c>
      <c r="AB9700" s="34">
        <v>27</v>
      </c>
      <c r="AC9700" s="34">
        <v>104</v>
      </c>
    </row>
    <row r="9701" spans="1:29" x14ac:dyDescent="0.2">
      <c r="A9701" s="34" t="s">
        <v>70194</v>
      </c>
      <c r="B9701" s="34">
        <v>46</v>
      </c>
      <c r="C9701" s="34">
        <v>47</v>
      </c>
      <c r="D9701" s="34">
        <v>68</v>
      </c>
      <c r="E9701" s="34">
        <v>44</v>
      </c>
      <c r="F9701" s="34">
        <v>51</v>
      </c>
      <c r="G9701" s="34">
        <v>54</v>
      </c>
      <c r="H9701" s="34">
        <v>39</v>
      </c>
      <c r="I9701" s="34">
        <v>50</v>
      </c>
      <c r="J9701" s="34">
        <v>49</v>
      </c>
      <c r="K9701" s="34">
        <v>57</v>
      </c>
      <c r="L9701" s="34">
        <v>24</v>
      </c>
      <c r="M9701" s="34">
        <v>43</v>
      </c>
      <c r="N9701" s="34">
        <v>36</v>
      </c>
      <c r="O9701" s="34">
        <v>44</v>
      </c>
      <c r="P9701" s="34">
        <v>48</v>
      </c>
      <c r="Q9701" s="34">
        <v>40</v>
      </c>
      <c r="R9701" s="34">
        <v>43</v>
      </c>
      <c r="S9701" s="34">
        <v>78</v>
      </c>
      <c r="T9701" s="34">
        <v>32</v>
      </c>
      <c r="U9701" s="34">
        <v>41</v>
      </c>
      <c r="V9701" s="34">
        <v>74</v>
      </c>
      <c r="W9701" s="34">
        <v>52</v>
      </c>
      <c r="X9701" s="34">
        <v>52</v>
      </c>
      <c r="Y9701" s="34">
        <v>32</v>
      </c>
      <c r="Z9701" s="34">
        <v>54</v>
      </c>
      <c r="AA9701" s="34">
        <v>46</v>
      </c>
      <c r="AB9701" s="34">
        <v>32</v>
      </c>
      <c r="AC9701" s="34">
        <v>70</v>
      </c>
    </row>
    <row r="9702" spans="1:29" x14ac:dyDescent="0.2">
      <c r="A9702" s="34" t="s">
        <v>70195</v>
      </c>
      <c r="B9702" s="34">
        <v>49</v>
      </c>
      <c r="C9702" s="34">
        <v>51</v>
      </c>
      <c r="D9702" s="34">
        <v>83</v>
      </c>
      <c r="E9702" s="34">
        <v>68</v>
      </c>
      <c r="F9702" s="34">
        <v>59</v>
      </c>
      <c r="G9702" s="34">
        <v>56</v>
      </c>
      <c r="H9702" s="34">
        <v>55</v>
      </c>
      <c r="I9702" s="34">
        <v>50</v>
      </c>
      <c r="J9702" s="34">
        <v>32</v>
      </c>
      <c r="K9702" s="34">
        <v>78</v>
      </c>
      <c r="L9702" s="34">
        <v>10</v>
      </c>
      <c r="M9702" s="34">
        <v>38</v>
      </c>
      <c r="N9702" s="34">
        <v>35</v>
      </c>
      <c r="O9702" s="34">
        <v>54</v>
      </c>
      <c r="P9702" s="34">
        <v>43</v>
      </c>
      <c r="Q9702" s="34">
        <v>49</v>
      </c>
      <c r="R9702" s="34">
        <v>34</v>
      </c>
      <c r="S9702" s="34">
        <v>67</v>
      </c>
      <c r="T9702" s="34">
        <v>23</v>
      </c>
      <c r="U9702" s="34">
        <v>27</v>
      </c>
      <c r="V9702" s="34">
        <v>58</v>
      </c>
      <c r="W9702" s="34">
        <v>36</v>
      </c>
      <c r="X9702" s="34">
        <v>61</v>
      </c>
      <c r="Y9702" s="34">
        <v>36</v>
      </c>
      <c r="Z9702" s="34">
        <v>104</v>
      </c>
      <c r="AA9702" s="34">
        <v>54</v>
      </c>
      <c r="AB9702" s="34">
        <v>18</v>
      </c>
      <c r="AC9702" s="34">
        <v>85</v>
      </c>
    </row>
    <row r="9703" spans="1:29" x14ac:dyDescent="0.2">
      <c r="A9703" s="34" t="s">
        <v>70196</v>
      </c>
      <c r="B9703" s="34">
        <v>20</v>
      </c>
      <c r="C9703" s="34">
        <v>74</v>
      </c>
      <c r="D9703" s="34">
        <v>67</v>
      </c>
      <c r="E9703" s="34">
        <v>74</v>
      </c>
      <c r="F9703" s="34">
        <v>25</v>
      </c>
      <c r="G9703" s="34">
        <v>43</v>
      </c>
      <c r="H9703" s="34">
        <v>28</v>
      </c>
      <c r="I9703" s="34">
        <v>52</v>
      </c>
      <c r="J9703" s="34">
        <v>19</v>
      </c>
      <c r="K9703" s="34">
        <v>52</v>
      </c>
      <c r="L9703" s="34">
        <v>6</v>
      </c>
      <c r="M9703" s="34">
        <v>49</v>
      </c>
      <c r="N9703" s="34">
        <v>26</v>
      </c>
      <c r="O9703" s="34">
        <v>43</v>
      </c>
      <c r="P9703" s="34">
        <v>20</v>
      </c>
      <c r="Q9703" s="34">
        <v>28</v>
      </c>
      <c r="R9703" s="34">
        <v>21</v>
      </c>
      <c r="S9703" s="34">
        <v>92</v>
      </c>
      <c r="T9703" s="34">
        <v>10</v>
      </c>
      <c r="U9703" s="34">
        <v>17</v>
      </c>
      <c r="V9703" s="34">
        <v>45</v>
      </c>
      <c r="W9703" s="34">
        <v>36</v>
      </c>
      <c r="X9703" s="34">
        <v>70</v>
      </c>
      <c r="Y9703" s="34">
        <v>20</v>
      </c>
      <c r="Z9703" s="34">
        <v>48</v>
      </c>
      <c r="AA9703" s="34">
        <v>45</v>
      </c>
      <c r="AB9703" s="34">
        <v>16</v>
      </c>
      <c r="AC9703" s="34">
        <v>57</v>
      </c>
    </row>
    <row r="9704" spans="1:29" x14ac:dyDescent="0.2">
      <c r="A9704" s="34" t="s">
        <v>70197</v>
      </c>
      <c r="B9704" s="34">
        <v>19</v>
      </c>
      <c r="C9704" s="34">
        <v>64</v>
      </c>
      <c r="D9704" s="34">
        <v>70</v>
      </c>
      <c r="E9704" s="34">
        <v>46</v>
      </c>
      <c r="F9704" s="34">
        <v>41</v>
      </c>
      <c r="G9704" s="34">
        <v>58</v>
      </c>
      <c r="H9704" s="34">
        <v>28</v>
      </c>
      <c r="I9704" s="34">
        <v>34</v>
      </c>
      <c r="J9704" s="34">
        <v>25</v>
      </c>
      <c r="K9704" s="34">
        <v>49</v>
      </c>
      <c r="L9704" s="34">
        <v>10</v>
      </c>
      <c r="M9704" s="34">
        <v>32</v>
      </c>
      <c r="N9704" s="34">
        <v>23</v>
      </c>
      <c r="O9704" s="34">
        <v>32</v>
      </c>
      <c r="P9704" s="34">
        <v>28</v>
      </c>
      <c r="Q9704" s="34">
        <v>31</v>
      </c>
      <c r="R9704" s="34">
        <v>30</v>
      </c>
      <c r="S9704" s="34">
        <v>57</v>
      </c>
      <c r="T9704" s="34">
        <v>14</v>
      </c>
      <c r="U9704" s="34">
        <v>16</v>
      </c>
      <c r="V9704" s="34">
        <v>27</v>
      </c>
      <c r="W9704" s="34">
        <v>19</v>
      </c>
      <c r="X9704" s="34">
        <v>49</v>
      </c>
      <c r="Y9704" s="34">
        <v>11</v>
      </c>
      <c r="Z9704" s="34">
        <v>62</v>
      </c>
      <c r="AA9704" s="34">
        <v>44</v>
      </c>
      <c r="AB9704" s="34">
        <v>18</v>
      </c>
      <c r="AC9704" s="34">
        <v>68</v>
      </c>
    </row>
    <row r="9705" spans="1:29" x14ac:dyDescent="0.2">
      <c r="A9705" s="34" t="s">
        <v>70198</v>
      </c>
      <c r="B9705" s="34">
        <v>59</v>
      </c>
      <c r="C9705" s="34">
        <v>126</v>
      </c>
      <c r="D9705" s="34">
        <v>160</v>
      </c>
      <c r="E9705" s="34">
        <v>118</v>
      </c>
      <c r="F9705" s="34">
        <v>90</v>
      </c>
      <c r="G9705" s="34">
        <v>95</v>
      </c>
      <c r="H9705" s="34">
        <v>77</v>
      </c>
      <c r="I9705" s="34">
        <v>67</v>
      </c>
      <c r="J9705" s="34">
        <v>59</v>
      </c>
      <c r="K9705" s="34">
        <v>95</v>
      </c>
      <c r="L9705" s="34">
        <v>19</v>
      </c>
      <c r="M9705" s="34">
        <v>102</v>
      </c>
      <c r="N9705" s="34">
        <v>68</v>
      </c>
      <c r="O9705" s="34">
        <v>85</v>
      </c>
      <c r="P9705" s="34">
        <v>57</v>
      </c>
      <c r="Q9705" s="34">
        <v>77</v>
      </c>
      <c r="R9705" s="34">
        <v>54</v>
      </c>
      <c r="S9705" s="34">
        <v>181</v>
      </c>
      <c r="T9705" s="34">
        <v>31</v>
      </c>
      <c r="U9705" s="34">
        <v>47</v>
      </c>
      <c r="V9705" s="34">
        <v>91</v>
      </c>
      <c r="W9705" s="34">
        <v>49</v>
      </c>
      <c r="X9705" s="34">
        <v>82</v>
      </c>
      <c r="Y9705" s="34">
        <v>37</v>
      </c>
      <c r="Z9705" s="34">
        <v>156</v>
      </c>
      <c r="AA9705" s="34">
        <v>107</v>
      </c>
      <c r="AB9705" s="34">
        <v>48</v>
      </c>
      <c r="AC9705" s="34">
        <v>138</v>
      </c>
    </row>
    <row r="9706" spans="1:29" x14ac:dyDescent="0.2">
      <c r="A9706" s="34" t="s">
        <v>70199</v>
      </c>
      <c r="B9706" s="34">
        <v>27</v>
      </c>
      <c r="C9706" s="34">
        <v>54</v>
      </c>
      <c r="D9706" s="34">
        <v>50</v>
      </c>
      <c r="E9706" s="34">
        <v>41</v>
      </c>
      <c r="F9706" s="34">
        <v>40</v>
      </c>
      <c r="G9706" s="34">
        <v>34</v>
      </c>
      <c r="H9706" s="34">
        <v>37</v>
      </c>
      <c r="I9706" s="34">
        <v>28</v>
      </c>
      <c r="J9706" s="34">
        <v>22</v>
      </c>
      <c r="K9706" s="34">
        <v>28</v>
      </c>
      <c r="L9706" s="34">
        <v>10</v>
      </c>
      <c r="M9706" s="34">
        <v>23</v>
      </c>
      <c r="N9706" s="34">
        <v>18</v>
      </c>
      <c r="O9706" s="34">
        <v>16</v>
      </c>
      <c r="P9706" s="34">
        <v>21</v>
      </c>
      <c r="Q9706" s="34">
        <v>27</v>
      </c>
      <c r="R9706" s="34">
        <v>9</v>
      </c>
      <c r="S9706" s="34">
        <v>49</v>
      </c>
      <c r="T9706" s="34">
        <v>11</v>
      </c>
      <c r="U9706" s="34">
        <v>16</v>
      </c>
      <c r="V9706" s="34">
        <v>33</v>
      </c>
      <c r="W9706" s="34">
        <v>10</v>
      </c>
      <c r="X9706" s="34">
        <v>29</v>
      </c>
      <c r="Y9706" s="34">
        <v>11</v>
      </c>
      <c r="Z9706" s="34">
        <v>33</v>
      </c>
      <c r="AA9706" s="34">
        <v>37</v>
      </c>
      <c r="AB9706" s="34">
        <v>17</v>
      </c>
      <c r="AC9706" s="34">
        <v>44</v>
      </c>
    </row>
    <row r="9707" spans="1:29" x14ac:dyDescent="0.2">
      <c r="A9707" s="34" t="s">
        <v>70200</v>
      </c>
      <c r="B9707" s="34">
        <v>82</v>
      </c>
      <c r="C9707" s="34">
        <v>112</v>
      </c>
      <c r="D9707" s="34">
        <v>158</v>
      </c>
      <c r="E9707" s="34">
        <v>162</v>
      </c>
      <c r="F9707" s="34">
        <v>119</v>
      </c>
      <c r="G9707" s="34">
        <v>155</v>
      </c>
      <c r="H9707" s="34">
        <v>121</v>
      </c>
      <c r="I9707" s="34">
        <v>161</v>
      </c>
      <c r="J9707" s="34">
        <v>87</v>
      </c>
      <c r="K9707" s="34">
        <v>194</v>
      </c>
      <c r="L9707" s="34">
        <v>60</v>
      </c>
      <c r="M9707" s="34">
        <v>129</v>
      </c>
      <c r="N9707" s="34">
        <v>96</v>
      </c>
      <c r="O9707" s="34">
        <v>101</v>
      </c>
      <c r="P9707" s="34">
        <v>108</v>
      </c>
      <c r="Q9707" s="34">
        <v>104</v>
      </c>
      <c r="R9707" s="34">
        <v>142</v>
      </c>
      <c r="S9707" s="34">
        <v>168</v>
      </c>
      <c r="T9707" s="34">
        <v>77</v>
      </c>
      <c r="U9707" s="34">
        <v>71</v>
      </c>
      <c r="V9707" s="34">
        <v>131</v>
      </c>
      <c r="W9707" s="34">
        <v>108</v>
      </c>
      <c r="X9707" s="34">
        <v>213</v>
      </c>
      <c r="Y9707" s="34">
        <v>98</v>
      </c>
      <c r="Z9707" s="34">
        <v>149</v>
      </c>
      <c r="AA9707" s="34">
        <v>153</v>
      </c>
      <c r="AB9707" s="34">
        <v>89</v>
      </c>
      <c r="AC9707" s="34">
        <v>247</v>
      </c>
    </row>
    <row r="9708" spans="1:29" x14ac:dyDescent="0.2">
      <c r="A9708" s="34" t="s">
        <v>70201</v>
      </c>
      <c r="B9708" s="34">
        <v>43</v>
      </c>
      <c r="C9708" s="34">
        <v>131</v>
      </c>
      <c r="D9708" s="34">
        <v>168</v>
      </c>
      <c r="E9708" s="34">
        <v>141</v>
      </c>
      <c r="F9708" s="34">
        <v>64</v>
      </c>
      <c r="G9708" s="34">
        <v>129</v>
      </c>
      <c r="H9708" s="34">
        <v>67</v>
      </c>
      <c r="I9708" s="34">
        <v>114</v>
      </c>
      <c r="J9708" s="34">
        <v>46</v>
      </c>
      <c r="K9708" s="34">
        <v>153</v>
      </c>
      <c r="L9708" s="34">
        <v>20</v>
      </c>
      <c r="M9708" s="34">
        <v>105</v>
      </c>
      <c r="N9708" s="34">
        <v>62</v>
      </c>
      <c r="O9708" s="34">
        <v>67</v>
      </c>
      <c r="P9708" s="34">
        <v>56</v>
      </c>
      <c r="Q9708" s="34">
        <v>84</v>
      </c>
      <c r="R9708" s="34">
        <v>53</v>
      </c>
      <c r="S9708" s="34">
        <v>155</v>
      </c>
      <c r="T9708" s="34">
        <v>30</v>
      </c>
      <c r="U9708" s="34">
        <v>59</v>
      </c>
      <c r="V9708" s="34">
        <v>74</v>
      </c>
      <c r="W9708" s="34">
        <v>58</v>
      </c>
      <c r="X9708" s="34">
        <v>116</v>
      </c>
      <c r="Y9708" s="34">
        <v>40</v>
      </c>
      <c r="Z9708" s="34">
        <v>68</v>
      </c>
      <c r="AA9708" s="34">
        <v>148</v>
      </c>
      <c r="AB9708" s="34">
        <v>29</v>
      </c>
      <c r="AC9708" s="34">
        <v>205</v>
      </c>
    </row>
    <row r="9709" spans="1:29" x14ac:dyDescent="0.2">
      <c r="A9709" s="34" t="s">
        <v>70202</v>
      </c>
      <c r="B9709" s="34">
        <v>53</v>
      </c>
      <c r="C9709" s="34">
        <v>75</v>
      </c>
      <c r="D9709" s="34">
        <v>139</v>
      </c>
      <c r="E9709" s="34">
        <v>116</v>
      </c>
      <c r="F9709" s="34">
        <v>79</v>
      </c>
      <c r="G9709" s="34">
        <v>120</v>
      </c>
      <c r="H9709" s="34">
        <v>85</v>
      </c>
      <c r="I9709" s="34">
        <v>76</v>
      </c>
      <c r="J9709" s="34">
        <v>85</v>
      </c>
      <c r="K9709" s="34">
        <v>94</v>
      </c>
      <c r="L9709" s="34">
        <v>32</v>
      </c>
      <c r="M9709" s="34">
        <v>83</v>
      </c>
      <c r="N9709" s="34">
        <v>76</v>
      </c>
      <c r="O9709" s="34">
        <v>74</v>
      </c>
      <c r="P9709" s="34">
        <v>77</v>
      </c>
      <c r="Q9709" s="34">
        <v>99</v>
      </c>
      <c r="R9709" s="34">
        <v>115</v>
      </c>
      <c r="S9709" s="34">
        <v>127</v>
      </c>
      <c r="T9709" s="34">
        <v>57</v>
      </c>
      <c r="U9709" s="34">
        <v>77</v>
      </c>
      <c r="V9709" s="34">
        <v>105</v>
      </c>
      <c r="W9709" s="34">
        <v>91</v>
      </c>
      <c r="X9709" s="34">
        <v>114</v>
      </c>
      <c r="Y9709" s="34">
        <v>54</v>
      </c>
      <c r="Z9709" s="34">
        <v>123</v>
      </c>
      <c r="AA9709" s="34">
        <v>122</v>
      </c>
      <c r="AB9709" s="34">
        <v>58</v>
      </c>
      <c r="AC9709" s="34">
        <v>101</v>
      </c>
    </row>
    <row r="9710" spans="1:29" x14ac:dyDescent="0.2">
      <c r="A9710" s="34" t="s">
        <v>70203</v>
      </c>
      <c r="B9710" s="34">
        <v>36</v>
      </c>
      <c r="C9710" s="34">
        <v>63</v>
      </c>
      <c r="D9710" s="34">
        <v>98</v>
      </c>
      <c r="E9710" s="34">
        <v>99</v>
      </c>
      <c r="F9710" s="34">
        <v>58</v>
      </c>
      <c r="G9710" s="34">
        <v>88</v>
      </c>
      <c r="H9710" s="34">
        <v>39</v>
      </c>
      <c r="I9710" s="34">
        <v>72</v>
      </c>
      <c r="J9710" s="34">
        <v>46</v>
      </c>
      <c r="K9710" s="34">
        <v>113</v>
      </c>
      <c r="L9710" s="34">
        <v>11</v>
      </c>
      <c r="M9710" s="34">
        <v>54</v>
      </c>
      <c r="N9710" s="34">
        <v>57</v>
      </c>
      <c r="O9710" s="34">
        <v>62</v>
      </c>
      <c r="P9710" s="34">
        <v>50</v>
      </c>
      <c r="Q9710" s="34">
        <v>72</v>
      </c>
      <c r="R9710" s="34">
        <v>38</v>
      </c>
      <c r="S9710" s="34">
        <v>122</v>
      </c>
      <c r="T9710" s="34">
        <v>25</v>
      </c>
      <c r="U9710" s="34">
        <v>53</v>
      </c>
      <c r="V9710" s="34">
        <v>47</v>
      </c>
      <c r="W9710" s="34">
        <v>48</v>
      </c>
      <c r="X9710" s="34">
        <v>77</v>
      </c>
      <c r="Y9710" s="34">
        <v>42</v>
      </c>
      <c r="Z9710" s="34">
        <v>83</v>
      </c>
      <c r="AA9710" s="34">
        <v>109</v>
      </c>
      <c r="AB9710" s="34">
        <v>36</v>
      </c>
      <c r="AC9710" s="34">
        <v>129</v>
      </c>
    </row>
    <row r="9711" spans="1:29" x14ac:dyDescent="0.2">
      <c r="A9711" s="34" t="s">
        <v>70204</v>
      </c>
      <c r="B9711" s="34">
        <v>40</v>
      </c>
      <c r="C9711" s="34">
        <v>99</v>
      </c>
      <c r="D9711" s="34">
        <v>121</v>
      </c>
      <c r="E9711" s="34">
        <v>116</v>
      </c>
      <c r="F9711" s="34">
        <v>49</v>
      </c>
      <c r="G9711" s="34">
        <v>53</v>
      </c>
      <c r="H9711" s="34">
        <v>40</v>
      </c>
      <c r="I9711" s="34">
        <v>70</v>
      </c>
      <c r="J9711" s="34">
        <v>33</v>
      </c>
      <c r="K9711" s="34">
        <v>108</v>
      </c>
      <c r="L9711" s="34">
        <v>17</v>
      </c>
      <c r="M9711" s="34">
        <v>47</v>
      </c>
      <c r="N9711" s="34">
        <v>61</v>
      </c>
      <c r="O9711" s="34">
        <v>50</v>
      </c>
      <c r="P9711" s="34">
        <v>32</v>
      </c>
      <c r="Q9711" s="34">
        <v>50</v>
      </c>
      <c r="R9711" s="34">
        <v>33</v>
      </c>
      <c r="S9711" s="34">
        <v>106</v>
      </c>
      <c r="T9711" s="34">
        <v>15</v>
      </c>
      <c r="U9711" s="34">
        <v>30</v>
      </c>
      <c r="V9711" s="34">
        <v>65</v>
      </c>
      <c r="W9711" s="34">
        <v>26</v>
      </c>
      <c r="X9711" s="34">
        <v>64</v>
      </c>
      <c r="Y9711" s="34">
        <v>21</v>
      </c>
      <c r="Z9711" s="34">
        <v>85</v>
      </c>
      <c r="AA9711" s="34">
        <v>73</v>
      </c>
      <c r="AB9711" s="34">
        <v>22</v>
      </c>
      <c r="AC9711" s="34">
        <v>87</v>
      </c>
    </row>
    <row r="9712" spans="1:29" x14ac:dyDescent="0.2">
      <c r="A9712" s="34" t="s">
        <v>70205</v>
      </c>
      <c r="B9712" s="34">
        <v>22</v>
      </c>
      <c r="C9712" s="34">
        <v>55</v>
      </c>
      <c r="D9712" s="34">
        <v>86</v>
      </c>
      <c r="E9712" s="34">
        <v>73</v>
      </c>
      <c r="F9712" s="34">
        <v>59</v>
      </c>
      <c r="G9712" s="34">
        <v>34</v>
      </c>
      <c r="H9712" s="34">
        <v>57</v>
      </c>
      <c r="I9712" s="34">
        <v>79</v>
      </c>
      <c r="J9712" s="34">
        <v>45</v>
      </c>
      <c r="K9712" s="34">
        <v>67</v>
      </c>
      <c r="L9712" s="34">
        <v>17</v>
      </c>
      <c r="M9712" s="34">
        <v>34</v>
      </c>
      <c r="N9712" s="34">
        <v>54</v>
      </c>
      <c r="O9712" s="34">
        <v>43</v>
      </c>
      <c r="P9712" s="34">
        <v>50</v>
      </c>
      <c r="Q9712" s="34">
        <v>39</v>
      </c>
      <c r="R9712" s="34">
        <v>56</v>
      </c>
      <c r="S9712" s="34">
        <v>81</v>
      </c>
      <c r="T9712" s="34">
        <v>22</v>
      </c>
      <c r="U9712" s="34">
        <v>33</v>
      </c>
      <c r="V9712" s="34">
        <v>67</v>
      </c>
      <c r="W9712" s="34">
        <v>36</v>
      </c>
      <c r="X9712" s="34">
        <v>71</v>
      </c>
      <c r="Y9712" s="34">
        <v>37</v>
      </c>
      <c r="Z9712" s="34">
        <v>80</v>
      </c>
      <c r="AA9712" s="34">
        <v>75</v>
      </c>
      <c r="AB9712" s="34">
        <v>33</v>
      </c>
      <c r="AC9712" s="34">
        <v>118</v>
      </c>
    </row>
    <row r="9713" spans="1:29" x14ac:dyDescent="0.2">
      <c r="A9713" s="34" t="s">
        <v>70206</v>
      </c>
      <c r="B9713" s="34">
        <v>72</v>
      </c>
      <c r="C9713" s="34">
        <v>122</v>
      </c>
      <c r="D9713" s="34">
        <v>130</v>
      </c>
      <c r="E9713" s="34">
        <v>148</v>
      </c>
      <c r="F9713" s="34">
        <v>82</v>
      </c>
      <c r="G9713" s="34">
        <v>100</v>
      </c>
      <c r="H9713" s="34">
        <v>71</v>
      </c>
      <c r="I9713" s="34">
        <v>70</v>
      </c>
      <c r="J9713" s="34">
        <v>59</v>
      </c>
      <c r="K9713" s="34">
        <v>98</v>
      </c>
      <c r="L9713" s="34">
        <v>17</v>
      </c>
      <c r="M9713" s="34">
        <v>81</v>
      </c>
      <c r="N9713" s="34">
        <v>52</v>
      </c>
      <c r="O9713" s="34">
        <v>63</v>
      </c>
      <c r="P9713" s="34">
        <v>77</v>
      </c>
      <c r="Q9713" s="34">
        <v>77</v>
      </c>
      <c r="R9713" s="34">
        <v>53</v>
      </c>
      <c r="S9713" s="34">
        <v>177</v>
      </c>
      <c r="T9713" s="34">
        <v>21</v>
      </c>
      <c r="U9713" s="34">
        <v>52</v>
      </c>
      <c r="V9713" s="34">
        <v>62</v>
      </c>
      <c r="W9713" s="34">
        <v>77</v>
      </c>
      <c r="X9713" s="34">
        <v>88</v>
      </c>
      <c r="Y9713" s="34">
        <v>41</v>
      </c>
      <c r="Z9713" s="34">
        <v>101</v>
      </c>
      <c r="AA9713" s="34">
        <v>103</v>
      </c>
      <c r="AB9713" s="34">
        <v>33</v>
      </c>
      <c r="AC9713" s="34">
        <v>154</v>
      </c>
    </row>
    <row r="9714" spans="1:29" x14ac:dyDescent="0.2">
      <c r="A9714" s="34" t="s">
        <v>70207</v>
      </c>
      <c r="B9714" s="34">
        <v>64</v>
      </c>
      <c r="C9714" s="34">
        <v>111</v>
      </c>
      <c r="D9714" s="34">
        <v>142</v>
      </c>
      <c r="E9714" s="34">
        <v>85</v>
      </c>
      <c r="F9714" s="34">
        <v>103</v>
      </c>
      <c r="G9714" s="34">
        <v>82</v>
      </c>
      <c r="H9714" s="34">
        <v>96</v>
      </c>
      <c r="I9714" s="34">
        <v>101</v>
      </c>
      <c r="J9714" s="34">
        <v>73</v>
      </c>
      <c r="K9714" s="34">
        <v>128</v>
      </c>
      <c r="L9714" s="34">
        <v>37</v>
      </c>
      <c r="M9714" s="34">
        <v>82</v>
      </c>
      <c r="N9714" s="34">
        <v>69</v>
      </c>
      <c r="O9714" s="34">
        <v>67</v>
      </c>
      <c r="P9714" s="34">
        <v>52</v>
      </c>
      <c r="Q9714" s="34">
        <v>99</v>
      </c>
      <c r="R9714" s="34">
        <v>79</v>
      </c>
      <c r="S9714" s="34">
        <v>166</v>
      </c>
      <c r="T9714" s="34">
        <v>32</v>
      </c>
      <c r="U9714" s="34">
        <v>75</v>
      </c>
      <c r="V9714" s="34">
        <v>106</v>
      </c>
      <c r="W9714" s="34">
        <v>66</v>
      </c>
      <c r="X9714" s="34">
        <v>136</v>
      </c>
      <c r="Y9714" s="34">
        <v>67</v>
      </c>
      <c r="Z9714" s="34">
        <v>115</v>
      </c>
      <c r="AA9714" s="34">
        <v>125</v>
      </c>
      <c r="AB9714" s="34">
        <v>67</v>
      </c>
      <c r="AC9714" s="34">
        <v>167</v>
      </c>
    </row>
    <row r="9715" spans="1:29" x14ac:dyDescent="0.2">
      <c r="A9715" s="34" t="s">
        <v>70208</v>
      </c>
      <c r="B9715" s="34">
        <v>114</v>
      </c>
      <c r="C9715" s="34">
        <v>157</v>
      </c>
      <c r="D9715" s="34">
        <v>200</v>
      </c>
      <c r="E9715" s="34">
        <v>157</v>
      </c>
      <c r="F9715" s="34">
        <v>171</v>
      </c>
      <c r="G9715" s="34">
        <v>116</v>
      </c>
      <c r="H9715" s="34">
        <v>140</v>
      </c>
      <c r="I9715" s="34">
        <v>160</v>
      </c>
      <c r="J9715" s="34">
        <v>119</v>
      </c>
      <c r="K9715" s="34">
        <v>193</v>
      </c>
      <c r="L9715" s="34">
        <v>69</v>
      </c>
      <c r="M9715" s="34">
        <v>125</v>
      </c>
      <c r="N9715" s="34">
        <v>153</v>
      </c>
      <c r="O9715" s="34">
        <v>145</v>
      </c>
      <c r="P9715" s="34">
        <v>128</v>
      </c>
      <c r="Q9715" s="34">
        <v>199</v>
      </c>
      <c r="R9715" s="34">
        <v>184</v>
      </c>
      <c r="S9715" s="34">
        <v>173</v>
      </c>
      <c r="T9715" s="34">
        <v>100</v>
      </c>
      <c r="U9715" s="34">
        <v>128</v>
      </c>
      <c r="V9715" s="34">
        <v>198</v>
      </c>
      <c r="W9715" s="34">
        <v>154</v>
      </c>
      <c r="X9715" s="34">
        <v>176</v>
      </c>
      <c r="Y9715" s="34">
        <v>123</v>
      </c>
      <c r="Z9715" s="34">
        <v>174</v>
      </c>
      <c r="AA9715" s="34">
        <v>182</v>
      </c>
      <c r="AB9715" s="34">
        <v>128</v>
      </c>
      <c r="AC9715" s="34">
        <v>276</v>
      </c>
    </row>
    <row r="9716" spans="1:29" x14ac:dyDescent="0.2">
      <c r="A9716" s="34" t="s">
        <v>70209</v>
      </c>
      <c r="B9716" s="34">
        <v>19</v>
      </c>
      <c r="C9716" s="34">
        <v>21</v>
      </c>
      <c r="D9716" s="34">
        <v>29</v>
      </c>
      <c r="E9716" s="34">
        <v>53</v>
      </c>
      <c r="F9716" s="34">
        <v>14</v>
      </c>
      <c r="G9716" s="34">
        <v>24</v>
      </c>
      <c r="H9716" s="34">
        <v>24</v>
      </c>
      <c r="I9716" s="34">
        <v>16</v>
      </c>
      <c r="J9716" s="34">
        <v>20</v>
      </c>
      <c r="K9716" s="34">
        <v>36</v>
      </c>
      <c r="L9716" s="34">
        <v>6</v>
      </c>
      <c r="M9716" s="34">
        <v>20</v>
      </c>
      <c r="N9716" s="34">
        <v>6</v>
      </c>
      <c r="O9716" s="34">
        <v>19</v>
      </c>
      <c r="P9716" s="34">
        <v>12</v>
      </c>
      <c r="Q9716" s="34">
        <v>16</v>
      </c>
      <c r="R9716" s="34">
        <v>8</v>
      </c>
      <c r="S9716" s="34">
        <v>47</v>
      </c>
      <c r="T9716" s="34">
        <v>8</v>
      </c>
      <c r="U9716" s="34">
        <v>7</v>
      </c>
      <c r="V9716" s="34">
        <v>22</v>
      </c>
      <c r="W9716" s="34">
        <v>13</v>
      </c>
      <c r="X9716" s="34">
        <v>23</v>
      </c>
      <c r="Y9716" s="34">
        <v>11</v>
      </c>
      <c r="Z9716" s="34">
        <v>24</v>
      </c>
      <c r="AA9716" s="34">
        <v>30</v>
      </c>
      <c r="AB9716" s="34">
        <v>12</v>
      </c>
      <c r="AC9716" s="34">
        <v>43</v>
      </c>
    </row>
    <row r="9717" spans="1:29" x14ac:dyDescent="0.2">
      <c r="A9717" s="34" t="s">
        <v>70210</v>
      </c>
      <c r="B9717" s="34">
        <v>87</v>
      </c>
      <c r="C9717" s="34">
        <v>108</v>
      </c>
      <c r="D9717" s="34">
        <v>192</v>
      </c>
      <c r="E9717" s="34">
        <v>165</v>
      </c>
      <c r="F9717" s="34">
        <v>93</v>
      </c>
      <c r="G9717" s="34">
        <v>101</v>
      </c>
      <c r="H9717" s="34">
        <v>70</v>
      </c>
      <c r="I9717" s="34">
        <v>110</v>
      </c>
      <c r="J9717" s="34">
        <v>48</v>
      </c>
      <c r="K9717" s="34">
        <v>104</v>
      </c>
      <c r="L9717" s="34">
        <v>15</v>
      </c>
      <c r="M9717" s="34">
        <v>102</v>
      </c>
      <c r="N9717" s="34">
        <v>71</v>
      </c>
      <c r="O9717" s="34">
        <v>59</v>
      </c>
      <c r="P9717" s="34">
        <v>65</v>
      </c>
      <c r="Q9717" s="34">
        <v>85</v>
      </c>
      <c r="R9717" s="34">
        <v>67</v>
      </c>
      <c r="S9717" s="34">
        <v>143</v>
      </c>
      <c r="T9717" s="34">
        <v>25</v>
      </c>
      <c r="U9717" s="34">
        <v>48</v>
      </c>
      <c r="V9717" s="34">
        <v>76</v>
      </c>
      <c r="W9717" s="34">
        <v>49</v>
      </c>
      <c r="X9717" s="34">
        <v>134</v>
      </c>
      <c r="Y9717" s="34">
        <v>39</v>
      </c>
      <c r="Z9717" s="34">
        <v>103</v>
      </c>
      <c r="AA9717" s="34">
        <v>88</v>
      </c>
      <c r="AB9717" s="34">
        <v>37</v>
      </c>
      <c r="AC9717" s="34">
        <v>158</v>
      </c>
    </row>
    <row r="9718" spans="1:29" x14ac:dyDescent="0.2">
      <c r="A9718" s="34" t="s">
        <v>70211</v>
      </c>
      <c r="B9718" s="34">
        <v>105</v>
      </c>
      <c r="C9718" s="34">
        <v>139</v>
      </c>
      <c r="D9718" s="34">
        <v>189</v>
      </c>
      <c r="E9718" s="34">
        <v>156</v>
      </c>
      <c r="F9718" s="34">
        <v>154</v>
      </c>
      <c r="G9718" s="34">
        <v>111</v>
      </c>
      <c r="H9718" s="34">
        <v>127</v>
      </c>
      <c r="I9718" s="34">
        <v>131</v>
      </c>
      <c r="J9718" s="34">
        <v>122</v>
      </c>
      <c r="K9718" s="34">
        <v>158</v>
      </c>
      <c r="L9718" s="34">
        <v>76</v>
      </c>
      <c r="M9718" s="34">
        <v>101</v>
      </c>
      <c r="N9718" s="34">
        <v>98</v>
      </c>
      <c r="O9718" s="34">
        <v>79</v>
      </c>
      <c r="P9718" s="34">
        <v>119</v>
      </c>
      <c r="Q9718" s="34">
        <v>147</v>
      </c>
      <c r="R9718" s="34">
        <v>174</v>
      </c>
      <c r="S9718" s="34">
        <v>150</v>
      </c>
      <c r="T9718" s="34">
        <v>87</v>
      </c>
      <c r="U9718" s="34">
        <v>116</v>
      </c>
      <c r="V9718" s="34">
        <v>151</v>
      </c>
      <c r="W9718" s="34">
        <v>122</v>
      </c>
      <c r="X9718" s="34">
        <v>188</v>
      </c>
      <c r="Y9718" s="34">
        <v>95</v>
      </c>
      <c r="Z9718" s="34">
        <v>180</v>
      </c>
      <c r="AA9718" s="34">
        <v>180</v>
      </c>
      <c r="AB9718" s="34">
        <v>147</v>
      </c>
      <c r="AC9718" s="34">
        <v>226</v>
      </c>
    </row>
    <row r="9719" spans="1:29" x14ac:dyDescent="0.2">
      <c r="A9719" s="34" t="s">
        <v>70212</v>
      </c>
      <c r="B9719" s="34">
        <v>32</v>
      </c>
      <c r="C9719" s="34">
        <v>115</v>
      </c>
      <c r="D9719" s="34">
        <v>85</v>
      </c>
      <c r="E9719" s="34">
        <v>95</v>
      </c>
      <c r="F9719" s="34">
        <v>67</v>
      </c>
      <c r="G9719" s="34">
        <v>95</v>
      </c>
      <c r="H9719" s="34">
        <v>58</v>
      </c>
      <c r="I9719" s="34">
        <v>66</v>
      </c>
      <c r="J9719" s="34">
        <v>29</v>
      </c>
      <c r="K9719" s="34">
        <v>106</v>
      </c>
      <c r="L9719" s="34">
        <v>15</v>
      </c>
      <c r="M9719" s="34">
        <v>73</v>
      </c>
      <c r="N9719" s="34">
        <v>42</v>
      </c>
      <c r="O9719" s="34">
        <v>41</v>
      </c>
      <c r="P9719" s="34">
        <v>48</v>
      </c>
      <c r="Q9719" s="34">
        <v>88</v>
      </c>
      <c r="R9719" s="34">
        <v>54</v>
      </c>
      <c r="S9719" s="34">
        <v>107</v>
      </c>
      <c r="T9719" s="34">
        <v>25</v>
      </c>
      <c r="U9719" s="34">
        <v>43</v>
      </c>
      <c r="V9719" s="34">
        <v>78</v>
      </c>
      <c r="W9719" s="34">
        <v>43</v>
      </c>
      <c r="X9719" s="34">
        <v>48</v>
      </c>
      <c r="Y9719" s="34">
        <v>64</v>
      </c>
      <c r="Z9719" s="34">
        <v>62</v>
      </c>
      <c r="AA9719" s="34">
        <v>97</v>
      </c>
      <c r="AB9719" s="34">
        <v>35</v>
      </c>
      <c r="AC9719" s="34">
        <v>98</v>
      </c>
    </row>
    <row r="9720" spans="1:29" x14ac:dyDescent="0.2">
      <c r="A9720" s="34" t="s">
        <v>70213</v>
      </c>
      <c r="B9720" s="34">
        <v>34</v>
      </c>
      <c r="C9720" s="34">
        <v>62</v>
      </c>
      <c r="D9720" s="34">
        <v>102</v>
      </c>
      <c r="E9720" s="34">
        <v>69</v>
      </c>
      <c r="F9720" s="34">
        <v>57</v>
      </c>
      <c r="G9720" s="34">
        <v>70</v>
      </c>
      <c r="H9720" s="34">
        <v>61</v>
      </c>
      <c r="I9720" s="34">
        <v>69</v>
      </c>
      <c r="J9720" s="34">
        <v>35</v>
      </c>
      <c r="K9720" s="34">
        <v>83</v>
      </c>
      <c r="L9720" s="34">
        <v>14</v>
      </c>
      <c r="M9720" s="34">
        <v>49</v>
      </c>
      <c r="N9720" s="34">
        <v>34</v>
      </c>
      <c r="O9720" s="34">
        <v>37</v>
      </c>
      <c r="P9720" s="34">
        <v>41</v>
      </c>
      <c r="Q9720" s="34">
        <v>51</v>
      </c>
      <c r="R9720" s="34">
        <v>32</v>
      </c>
      <c r="S9720" s="34">
        <v>92</v>
      </c>
      <c r="T9720" s="34">
        <v>23</v>
      </c>
      <c r="U9720" s="34">
        <v>34</v>
      </c>
      <c r="V9720" s="34">
        <v>55</v>
      </c>
      <c r="W9720" s="34">
        <v>39</v>
      </c>
      <c r="X9720" s="34">
        <v>79</v>
      </c>
      <c r="Y9720" s="34">
        <v>46</v>
      </c>
      <c r="Z9720" s="34">
        <v>78</v>
      </c>
      <c r="AA9720" s="34">
        <v>58</v>
      </c>
      <c r="AB9720" s="34">
        <v>28</v>
      </c>
      <c r="AC9720" s="34">
        <v>93</v>
      </c>
    </row>
    <row r="9721" spans="1:29" x14ac:dyDescent="0.2">
      <c r="A9721" s="34" t="s">
        <v>70214</v>
      </c>
      <c r="B9721" s="34">
        <v>15</v>
      </c>
      <c r="C9721" s="34">
        <v>66</v>
      </c>
      <c r="D9721" s="34">
        <v>72</v>
      </c>
      <c r="E9721" s="34">
        <v>77</v>
      </c>
      <c r="F9721" s="34">
        <v>34</v>
      </c>
      <c r="G9721" s="34">
        <v>58</v>
      </c>
      <c r="H9721" s="34">
        <v>32</v>
      </c>
      <c r="I9721" s="34">
        <v>56</v>
      </c>
      <c r="J9721" s="34">
        <v>17</v>
      </c>
      <c r="K9721" s="34">
        <v>76</v>
      </c>
      <c r="L9721" s="34">
        <v>8</v>
      </c>
      <c r="M9721" s="34">
        <v>27</v>
      </c>
      <c r="N9721" s="34">
        <v>28</v>
      </c>
      <c r="O9721" s="34">
        <v>41</v>
      </c>
      <c r="P9721" s="34">
        <v>31</v>
      </c>
      <c r="Q9721" s="34">
        <v>33</v>
      </c>
      <c r="R9721" s="34">
        <v>28</v>
      </c>
      <c r="S9721" s="34">
        <v>80</v>
      </c>
      <c r="T9721" s="34">
        <v>10</v>
      </c>
      <c r="U9721" s="34">
        <v>35</v>
      </c>
      <c r="V9721" s="34">
        <v>29</v>
      </c>
      <c r="W9721" s="34">
        <v>30</v>
      </c>
      <c r="X9721" s="34">
        <v>36</v>
      </c>
      <c r="Y9721" s="34">
        <v>21</v>
      </c>
      <c r="Z9721" s="34">
        <v>42</v>
      </c>
      <c r="AA9721" s="34">
        <v>63</v>
      </c>
      <c r="AB9721" s="34">
        <v>19</v>
      </c>
      <c r="AC9721" s="34">
        <v>53</v>
      </c>
    </row>
    <row r="9722" spans="1:29" x14ac:dyDescent="0.2">
      <c r="A9722" s="34" t="s">
        <v>70215</v>
      </c>
      <c r="B9722" s="34">
        <v>60</v>
      </c>
      <c r="C9722" s="34">
        <v>108</v>
      </c>
      <c r="D9722" s="34">
        <v>204</v>
      </c>
      <c r="E9722" s="34">
        <v>129</v>
      </c>
      <c r="F9722" s="34">
        <v>97</v>
      </c>
      <c r="G9722" s="34">
        <v>123</v>
      </c>
      <c r="H9722" s="34">
        <v>59</v>
      </c>
      <c r="I9722" s="34">
        <v>92</v>
      </c>
      <c r="J9722" s="34">
        <v>50</v>
      </c>
      <c r="K9722" s="34">
        <v>110</v>
      </c>
      <c r="L9722" s="34">
        <v>15</v>
      </c>
      <c r="M9722" s="34">
        <v>67</v>
      </c>
      <c r="N9722" s="34">
        <v>58</v>
      </c>
      <c r="O9722" s="34">
        <v>92</v>
      </c>
      <c r="P9722" s="34">
        <v>61</v>
      </c>
      <c r="Q9722" s="34">
        <v>97</v>
      </c>
      <c r="R9722" s="34">
        <v>57</v>
      </c>
      <c r="S9722" s="34">
        <v>128</v>
      </c>
      <c r="T9722" s="34">
        <v>30</v>
      </c>
      <c r="U9722" s="34">
        <v>67</v>
      </c>
      <c r="V9722" s="34">
        <v>92</v>
      </c>
      <c r="W9722" s="34">
        <v>52</v>
      </c>
      <c r="X9722" s="34">
        <v>88</v>
      </c>
      <c r="Y9722" s="34">
        <v>53</v>
      </c>
      <c r="Z9722" s="34">
        <v>122</v>
      </c>
      <c r="AA9722" s="34">
        <v>106</v>
      </c>
      <c r="AB9722" s="34">
        <v>29</v>
      </c>
      <c r="AC9722" s="34">
        <v>148</v>
      </c>
    </row>
    <row r="9723" spans="1:29" x14ac:dyDescent="0.2">
      <c r="A9723" s="34" t="s">
        <v>70216</v>
      </c>
      <c r="B9723" s="34">
        <v>12</v>
      </c>
      <c r="C9723" s="34">
        <v>24</v>
      </c>
      <c r="D9723" s="34">
        <v>14</v>
      </c>
      <c r="E9723" s="34">
        <v>24</v>
      </c>
      <c r="F9723" s="34">
        <v>9</v>
      </c>
      <c r="G9723" s="34">
        <v>10</v>
      </c>
      <c r="H9723" s="34">
        <v>3</v>
      </c>
      <c r="I9723" s="34">
        <v>9</v>
      </c>
      <c r="J9723" s="34">
        <v>3</v>
      </c>
      <c r="K9723" s="34">
        <v>15</v>
      </c>
      <c r="L9723" s="34">
        <v>0</v>
      </c>
      <c r="M9723" s="34">
        <v>8</v>
      </c>
      <c r="N9723" s="34">
        <v>10</v>
      </c>
      <c r="O9723" s="34">
        <v>5</v>
      </c>
      <c r="P9723" s="34">
        <v>8</v>
      </c>
      <c r="Q9723" s="34">
        <v>8</v>
      </c>
      <c r="R9723" s="34">
        <v>5</v>
      </c>
      <c r="S9723" s="34">
        <v>27</v>
      </c>
      <c r="T9723" s="34">
        <v>3</v>
      </c>
      <c r="U9723" s="34">
        <v>3</v>
      </c>
      <c r="V9723" s="34">
        <v>11</v>
      </c>
      <c r="W9723" s="34">
        <v>8</v>
      </c>
      <c r="X9723" s="34">
        <v>10</v>
      </c>
      <c r="Y9723" s="34">
        <v>6</v>
      </c>
      <c r="Z9723" s="34">
        <v>17</v>
      </c>
      <c r="AA9723" s="34">
        <v>19</v>
      </c>
      <c r="AB9723" s="34">
        <v>1</v>
      </c>
      <c r="AC9723" s="34">
        <v>14</v>
      </c>
    </row>
    <row r="9724" spans="1:29" x14ac:dyDescent="0.2">
      <c r="A9724" s="34" t="s">
        <v>70217</v>
      </c>
      <c r="B9724" s="34">
        <v>11</v>
      </c>
      <c r="C9724" s="34">
        <v>20</v>
      </c>
      <c r="D9724" s="34">
        <v>47</v>
      </c>
      <c r="E9724" s="34">
        <v>56</v>
      </c>
      <c r="F9724" s="34">
        <v>9</v>
      </c>
      <c r="G9724" s="34">
        <v>34</v>
      </c>
      <c r="H9724" s="34">
        <v>9</v>
      </c>
      <c r="I9724" s="34">
        <v>30</v>
      </c>
      <c r="J9724" s="34">
        <v>9</v>
      </c>
      <c r="K9724" s="34">
        <v>42</v>
      </c>
      <c r="L9724" s="34">
        <v>0</v>
      </c>
      <c r="M9724" s="34">
        <v>23</v>
      </c>
      <c r="N9724" s="34">
        <v>12</v>
      </c>
      <c r="O9724" s="34">
        <v>25</v>
      </c>
      <c r="P9724" s="34">
        <v>18</v>
      </c>
      <c r="Q9724" s="34">
        <v>17</v>
      </c>
      <c r="R9724" s="34">
        <v>13</v>
      </c>
      <c r="S9724" s="34">
        <v>43</v>
      </c>
      <c r="T9724" s="34">
        <v>1</v>
      </c>
      <c r="U9724" s="34">
        <v>7</v>
      </c>
      <c r="V9724" s="34">
        <v>15</v>
      </c>
      <c r="W9724" s="34">
        <v>6</v>
      </c>
      <c r="X9724" s="34">
        <v>36</v>
      </c>
      <c r="Y9724" s="34">
        <v>6</v>
      </c>
      <c r="Z9724" s="34">
        <v>41</v>
      </c>
      <c r="AA9724" s="34">
        <v>42</v>
      </c>
      <c r="AB9724" s="34">
        <v>10</v>
      </c>
      <c r="AC9724" s="34">
        <v>38</v>
      </c>
    </row>
    <row r="9725" spans="1:29" x14ac:dyDescent="0.2">
      <c r="A9725" s="34" t="s">
        <v>70218</v>
      </c>
      <c r="B9725" s="34">
        <v>77</v>
      </c>
      <c r="C9725" s="34">
        <v>104</v>
      </c>
      <c r="D9725" s="34">
        <v>92</v>
      </c>
      <c r="E9725" s="34">
        <v>121</v>
      </c>
      <c r="F9725" s="34">
        <v>80</v>
      </c>
      <c r="G9725" s="34">
        <v>93</v>
      </c>
      <c r="H9725" s="34">
        <v>74</v>
      </c>
      <c r="I9725" s="34">
        <v>80</v>
      </c>
      <c r="J9725" s="34">
        <v>104</v>
      </c>
      <c r="K9725" s="34">
        <v>104</v>
      </c>
      <c r="L9725" s="34">
        <v>57</v>
      </c>
      <c r="M9725" s="34">
        <v>80</v>
      </c>
      <c r="N9725" s="34">
        <v>79</v>
      </c>
      <c r="O9725" s="34">
        <v>77</v>
      </c>
      <c r="P9725" s="34">
        <v>69</v>
      </c>
      <c r="Q9725" s="34">
        <v>91</v>
      </c>
      <c r="R9725" s="34">
        <v>98</v>
      </c>
      <c r="S9725" s="34">
        <v>126</v>
      </c>
      <c r="T9725" s="34">
        <v>87</v>
      </c>
      <c r="U9725" s="34">
        <v>92</v>
      </c>
      <c r="V9725" s="34">
        <v>97</v>
      </c>
      <c r="W9725" s="34">
        <v>78</v>
      </c>
      <c r="X9725" s="34">
        <v>129</v>
      </c>
      <c r="Y9725" s="34">
        <v>72</v>
      </c>
      <c r="Z9725" s="34">
        <v>97</v>
      </c>
      <c r="AA9725" s="34">
        <v>79</v>
      </c>
      <c r="AB9725" s="34">
        <v>92</v>
      </c>
      <c r="AC9725" s="34">
        <v>178</v>
      </c>
    </row>
    <row r="9726" spans="1:29" x14ac:dyDescent="0.2">
      <c r="A9726" s="34" t="s">
        <v>70219</v>
      </c>
      <c r="B9726" s="34">
        <v>125</v>
      </c>
      <c r="C9726" s="34">
        <v>192</v>
      </c>
      <c r="D9726" s="34">
        <v>304</v>
      </c>
      <c r="E9726" s="34">
        <v>198</v>
      </c>
      <c r="F9726" s="34">
        <v>232</v>
      </c>
      <c r="G9726" s="34">
        <v>189</v>
      </c>
      <c r="H9726" s="34">
        <v>191</v>
      </c>
      <c r="I9726" s="34">
        <v>169</v>
      </c>
      <c r="J9726" s="34">
        <v>148</v>
      </c>
      <c r="K9726" s="34">
        <v>205</v>
      </c>
      <c r="L9726" s="34">
        <v>63</v>
      </c>
      <c r="M9726" s="34">
        <v>161</v>
      </c>
      <c r="N9726" s="34">
        <v>152</v>
      </c>
      <c r="O9726" s="34">
        <v>150</v>
      </c>
      <c r="P9726" s="34">
        <v>159</v>
      </c>
      <c r="Q9726" s="34">
        <v>149</v>
      </c>
      <c r="R9726" s="34">
        <v>137</v>
      </c>
      <c r="S9726" s="34">
        <v>248</v>
      </c>
      <c r="T9726" s="34">
        <v>82</v>
      </c>
      <c r="U9726" s="34">
        <v>86</v>
      </c>
      <c r="V9726" s="34">
        <v>172</v>
      </c>
      <c r="W9726" s="34">
        <v>94</v>
      </c>
      <c r="X9726" s="34">
        <v>234</v>
      </c>
      <c r="Y9726" s="34">
        <v>82</v>
      </c>
      <c r="Z9726" s="34">
        <v>258</v>
      </c>
      <c r="AA9726" s="34">
        <v>190</v>
      </c>
      <c r="AB9726" s="34">
        <v>102</v>
      </c>
      <c r="AC9726" s="34">
        <v>241</v>
      </c>
    </row>
    <row r="9727" spans="1:29" x14ac:dyDescent="0.2">
      <c r="A9727" s="34" t="s">
        <v>70220</v>
      </c>
      <c r="B9727" s="34">
        <v>87</v>
      </c>
      <c r="C9727" s="34">
        <v>103</v>
      </c>
      <c r="D9727" s="34">
        <v>169</v>
      </c>
      <c r="E9727" s="34">
        <v>143</v>
      </c>
      <c r="F9727" s="34">
        <v>156</v>
      </c>
      <c r="G9727" s="34">
        <v>138</v>
      </c>
      <c r="H9727" s="34">
        <v>123</v>
      </c>
      <c r="I9727" s="34">
        <v>95</v>
      </c>
      <c r="J9727" s="34">
        <v>104</v>
      </c>
      <c r="K9727" s="34">
        <v>133</v>
      </c>
      <c r="L9727" s="34">
        <v>71</v>
      </c>
      <c r="M9727" s="34">
        <v>95</v>
      </c>
      <c r="N9727" s="34">
        <v>119</v>
      </c>
      <c r="O9727" s="34">
        <v>98</v>
      </c>
      <c r="P9727" s="34">
        <v>111</v>
      </c>
      <c r="Q9727" s="34">
        <v>153</v>
      </c>
      <c r="R9727" s="34">
        <v>119</v>
      </c>
      <c r="S9727" s="34">
        <v>183</v>
      </c>
      <c r="T9727" s="34">
        <v>89</v>
      </c>
      <c r="U9727" s="34">
        <v>110</v>
      </c>
      <c r="V9727" s="34">
        <v>160</v>
      </c>
      <c r="W9727" s="34">
        <v>94</v>
      </c>
      <c r="X9727" s="34">
        <v>180</v>
      </c>
      <c r="Y9727" s="34">
        <v>93</v>
      </c>
      <c r="Z9727" s="34">
        <v>139</v>
      </c>
      <c r="AA9727" s="34">
        <v>161</v>
      </c>
      <c r="AB9727" s="34">
        <v>121</v>
      </c>
      <c r="AC9727" s="34">
        <v>205</v>
      </c>
    </row>
    <row r="9728" spans="1:29" x14ac:dyDescent="0.2">
      <c r="A9728" s="34" t="s">
        <v>70221</v>
      </c>
      <c r="B9728" s="34">
        <v>9</v>
      </c>
      <c r="C9728" s="34">
        <v>35</v>
      </c>
      <c r="D9728" s="34">
        <v>36</v>
      </c>
      <c r="E9728" s="34">
        <v>49</v>
      </c>
      <c r="F9728" s="34">
        <v>19</v>
      </c>
      <c r="G9728" s="34">
        <v>16</v>
      </c>
      <c r="H9728" s="34">
        <v>20</v>
      </c>
      <c r="I9728" s="34">
        <v>24</v>
      </c>
      <c r="J9728" s="34">
        <v>10</v>
      </c>
      <c r="K9728" s="34">
        <v>21</v>
      </c>
      <c r="L9728" s="34">
        <v>5</v>
      </c>
      <c r="M9728" s="34">
        <v>20</v>
      </c>
      <c r="N9728" s="34">
        <v>5</v>
      </c>
      <c r="O9728" s="34">
        <v>9</v>
      </c>
      <c r="P9728" s="34">
        <v>8</v>
      </c>
      <c r="Q9728" s="34">
        <v>18</v>
      </c>
      <c r="R9728" s="34">
        <v>10</v>
      </c>
      <c r="S9728" s="34">
        <v>40</v>
      </c>
      <c r="T9728" s="34">
        <v>5</v>
      </c>
      <c r="U9728" s="34">
        <v>22</v>
      </c>
      <c r="V9728" s="34">
        <v>13</v>
      </c>
      <c r="W9728" s="34">
        <v>9</v>
      </c>
      <c r="X9728" s="34">
        <v>25</v>
      </c>
      <c r="Y9728" s="34">
        <v>7</v>
      </c>
      <c r="Z9728" s="34">
        <v>27</v>
      </c>
      <c r="AA9728" s="34">
        <v>26</v>
      </c>
      <c r="AB9728" s="34">
        <v>7</v>
      </c>
      <c r="AC9728" s="34">
        <v>35</v>
      </c>
    </row>
    <row r="9729" spans="1:29" x14ac:dyDescent="0.2">
      <c r="A9729" s="34" t="s">
        <v>70222</v>
      </c>
      <c r="B9729" s="34">
        <v>83</v>
      </c>
      <c r="C9729" s="34">
        <v>140</v>
      </c>
      <c r="D9729" s="34">
        <v>213</v>
      </c>
      <c r="E9729" s="34">
        <v>134</v>
      </c>
      <c r="F9729" s="34">
        <v>125</v>
      </c>
      <c r="G9729" s="34">
        <v>157</v>
      </c>
      <c r="H9729" s="34">
        <v>74</v>
      </c>
      <c r="I9729" s="34">
        <v>102</v>
      </c>
      <c r="J9729" s="34">
        <v>84</v>
      </c>
      <c r="K9729" s="34">
        <v>152</v>
      </c>
      <c r="L9729" s="34">
        <v>41</v>
      </c>
      <c r="M9729" s="34">
        <v>105</v>
      </c>
      <c r="N9729" s="34">
        <v>88</v>
      </c>
      <c r="O9729" s="34">
        <v>103</v>
      </c>
      <c r="P9729" s="34">
        <v>100</v>
      </c>
      <c r="Q9729" s="34">
        <v>110</v>
      </c>
      <c r="R9729" s="34">
        <v>100</v>
      </c>
      <c r="S9729" s="34">
        <v>151</v>
      </c>
      <c r="T9729" s="34">
        <v>45</v>
      </c>
      <c r="U9729" s="34">
        <v>95</v>
      </c>
      <c r="V9729" s="34">
        <v>108</v>
      </c>
      <c r="W9729" s="34">
        <v>95</v>
      </c>
      <c r="X9729" s="34">
        <v>124</v>
      </c>
      <c r="Y9729" s="34">
        <v>74</v>
      </c>
      <c r="Z9729" s="34">
        <v>150</v>
      </c>
      <c r="AA9729" s="34">
        <v>155</v>
      </c>
      <c r="AB9729" s="34">
        <v>72</v>
      </c>
      <c r="AC9729" s="34">
        <v>204</v>
      </c>
    </row>
    <row r="9730" spans="1:29" x14ac:dyDescent="0.2">
      <c r="A9730" s="34" t="s">
        <v>70223</v>
      </c>
      <c r="B9730" s="34">
        <v>26</v>
      </c>
      <c r="C9730" s="34">
        <v>28</v>
      </c>
      <c r="D9730" s="34">
        <v>59</v>
      </c>
      <c r="E9730" s="34">
        <v>13</v>
      </c>
      <c r="F9730" s="34">
        <v>42</v>
      </c>
      <c r="G9730" s="34">
        <v>45</v>
      </c>
      <c r="H9730" s="34">
        <v>26</v>
      </c>
      <c r="I9730" s="34">
        <v>46</v>
      </c>
      <c r="J9730" s="34">
        <v>17</v>
      </c>
      <c r="K9730" s="34">
        <v>44</v>
      </c>
      <c r="L9730" s="34">
        <v>10</v>
      </c>
      <c r="M9730" s="34">
        <v>22</v>
      </c>
      <c r="N9730" s="34">
        <v>22</v>
      </c>
      <c r="O9730" s="34">
        <v>32</v>
      </c>
      <c r="P9730" s="34">
        <v>30</v>
      </c>
      <c r="Q9730" s="34">
        <v>26</v>
      </c>
      <c r="R9730" s="34">
        <v>15</v>
      </c>
      <c r="S9730" s="34">
        <v>48</v>
      </c>
      <c r="T9730" s="34">
        <v>15</v>
      </c>
      <c r="U9730" s="34">
        <v>19</v>
      </c>
      <c r="V9730" s="34">
        <v>31</v>
      </c>
      <c r="W9730" s="34">
        <v>18</v>
      </c>
      <c r="X9730" s="34">
        <v>51</v>
      </c>
      <c r="Y9730" s="34">
        <v>13</v>
      </c>
      <c r="Z9730" s="34">
        <v>41</v>
      </c>
      <c r="AA9730" s="34">
        <v>37</v>
      </c>
      <c r="AB9730" s="34">
        <v>34</v>
      </c>
      <c r="AC9730" s="34">
        <v>57</v>
      </c>
    </row>
    <row r="9731" spans="1:29" x14ac:dyDescent="0.2">
      <c r="A9731" s="34" t="s">
        <v>70224</v>
      </c>
      <c r="B9731" s="34">
        <v>112</v>
      </c>
      <c r="C9731" s="34">
        <v>98</v>
      </c>
      <c r="D9731" s="34">
        <v>159</v>
      </c>
      <c r="E9731" s="34">
        <v>114</v>
      </c>
      <c r="F9731" s="34">
        <v>133</v>
      </c>
      <c r="G9731" s="34">
        <v>65</v>
      </c>
      <c r="H9731" s="34">
        <v>86</v>
      </c>
      <c r="I9731" s="34">
        <v>73</v>
      </c>
      <c r="J9731" s="34">
        <v>66</v>
      </c>
      <c r="K9731" s="34">
        <v>105</v>
      </c>
      <c r="L9731" s="34">
        <v>29</v>
      </c>
      <c r="M9731" s="34">
        <v>62</v>
      </c>
      <c r="N9731" s="34">
        <v>73</v>
      </c>
      <c r="O9731" s="34">
        <v>83</v>
      </c>
      <c r="P9731" s="34">
        <v>72</v>
      </c>
      <c r="Q9731" s="34">
        <v>93</v>
      </c>
      <c r="R9731" s="34">
        <v>67</v>
      </c>
      <c r="S9731" s="34">
        <v>146</v>
      </c>
      <c r="T9731" s="34">
        <v>46</v>
      </c>
      <c r="U9731" s="34">
        <v>60</v>
      </c>
      <c r="V9731" s="34">
        <v>62</v>
      </c>
      <c r="W9731" s="34">
        <v>61</v>
      </c>
      <c r="X9731" s="34">
        <v>103</v>
      </c>
      <c r="Y9731" s="34">
        <v>43</v>
      </c>
      <c r="Z9731" s="34">
        <v>145</v>
      </c>
      <c r="AA9731" s="34">
        <v>118</v>
      </c>
      <c r="AB9731" s="34">
        <v>60</v>
      </c>
      <c r="AC9731" s="34">
        <v>149</v>
      </c>
    </row>
    <row r="9732" spans="1:29" x14ac:dyDescent="0.2">
      <c r="A9732" s="34" t="s">
        <v>70225</v>
      </c>
      <c r="B9732" s="34">
        <v>61</v>
      </c>
      <c r="C9732" s="34">
        <v>120</v>
      </c>
      <c r="D9732" s="34">
        <v>208</v>
      </c>
      <c r="E9732" s="34">
        <v>139</v>
      </c>
      <c r="F9732" s="34">
        <v>96</v>
      </c>
      <c r="G9732" s="34">
        <v>123</v>
      </c>
      <c r="H9732" s="34">
        <v>56</v>
      </c>
      <c r="I9732" s="34">
        <v>75</v>
      </c>
      <c r="J9732" s="34">
        <v>60</v>
      </c>
      <c r="K9732" s="34">
        <v>153</v>
      </c>
      <c r="L9732" s="34">
        <v>16</v>
      </c>
      <c r="M9732" s="34">
        <v>77</v>
      </c>
      <c r="N9732" s="34">
        <v>67</v>
      </c>
      <c r="O9732" s="34">
        <v>98</v>
      </c>
      <c r="P9732" s="34">
        <v>68</v>
      </c>
      <c r="Q9732" s="34">
        <v>93</v>
      </c>
      <c r="R9732" s="34">
        <v>60</v>
      </c>
      <c r="S9732" s="34">
        <v>160</v>
      </c>
      <c r="T9732" s="34">
        <v>26</v>
      </c>
      <c r="U9732" s="34">
        <v>55</v>
      </c>
      <c r="V9732" s="34">
        <v>79</v>
      </c>
      <c r="W9732" s="34">
        <v>71</v>
      </c>
      <c r="X9732" s="34">
        <v>112</v>
      </c>
      <c r="Y9732" s="34">
        <v>43</v>
      </c>
      <c r="Z9732" s="34">
        <v>146</v>
      </c>
      <c r="AA9732" s="34">
        <v>137</v>
      </c>
      <c r="AB9732" s="34">
        <v>43</v>
      </c>
      <c r="AC9732" s="34">
        <v>177</v>
      </c>
    </row>
    <row r="9733" spans="1:29" x14ac:dyDescent="0.2">
      <c r="A9733" s="34" t="s">
        <v>70226</v>
      </c>
      <c r="B9733" s="34">
        <v>32</v>
      </c>
      <c r="C9733" s="34">
        <v>87</v>
      </c>
      <c r="D9733" s="34">
        <v>103</v>
      </c>
      <c r="E9733" s="34">
        <v>84</v>
      </c>
      <c r="F9733" s="34">
        <v>63</v>
      </c>
      <c r="G9733" s="34">
        <v>91</v>
      </c>
      <c r="H9733" s="34">
        <v>47</v>
      </c>
      <c r="I9733" s="34">
        <v>64</v>
      </c>
      <c r="J9733" s="34">
        <v>33</v>
      </c>
      <c r="K9733" s="34">
        <v>78</v>
      </c>
      <c r="L9733" s="34">
        <v>11</v>
      </c>
      <c r="M9733" s="34">
        <v>60</v>
      </c>
      <c r="N9733" s="34">
        <v>62</v>
      </c>
      <c r="O9733" s="34">
        <v>75</v>
      </c>
      <c r="P9733" s="34">
        <v>41</v>
      </c>
      <c r="Q9733" s="34">
        <v>50</v>
      </c>
      <c r="R9733" s="34">
        <v>39</v>
      </c>
      <c r="S9733" s="34">
        <v>124</v>
      </c>
      <c r="T9733" s="34">
        <v>17</v>
      </c>
      <c r="U9733" s="34">
        <v>51</v>
      </c>
      <c r="V9733" s="34">
        <v>59</v>
      </c>
      <c r="W9733" s="34">
        <v>38</v>
      </c>
      <c r="X9733" s="34">
        <v>68</v>
      </c>
      <c r="Y9733" s="34">
        <v>22</v>
      </c>
      <c r="Z9733" s="34">
        <v>81</v>
      </c>
      <c r="AA9733" s="34">
        <v>84</v>
      </c>
      <c r="AB9733" s="34">
        <v>32</v>
      </c>
      <c r="AC9733" s="34">
        <v>95</v>
      </c>
    </row>
    <row r="9734" spans="1:29" x14ac:dyDescent="0.2">
      <c r="A9734" s="34" t="s">
        <v>70227</v>
      </c>
      <c r="B9734" s="34">
        <v>19</v>
      </c>
      <c r="C9734" s="34">
        <v>31</v>
      </c>
      <c r="D9734" s="34">
        <v>41</v>
      </c>
      <c r="E9734" s="34">
        <v>25</v>
      </c>
      <c r="F9734" s="34">
        <v>31</v>
      </c>
      <c r="G9734" s="34">
        <v>22</v>
      </c>
      <c r="H9734" s="34">
        <v>25</v>
      </c>
      <c r="I9734" s="34">
        <v>33</v>
      </c>
      <c r="J9734" s="34">
        <v>6</v>
      </c>
      <c r="K9734" s="34">
        <v>31</v>
      </c>
      <c r="L9734" s="34">
        <v>2</v>
      </c>
      <c r="M9734" s="34">
        <v>23</v>
      </c>
      <c r="N9734" s="34">
        <v>15</v>
      </c>
      <c r="O9734" s="34">
        <v>20</v>
      </c>
      <c r="P9734" s="34">
        <v>21</v>
      </c>
      <c r="Q9734" s="34">
        <v>27</v>
      </c>
      <c r="R9734" s="34">
        <v>20</v>
      </c>
      <c r="S9734" s="34">
        <v>45</v>
      </c>
      <c r="T9734" s="34">
        <v>8</v>
      </c>
      <c r="U9734" s="34">
        <v>16</v>
      </c>
      <c r="V9734" s="34">
        <v>20</v>
      </c>
      <c r="W9734" s="34">
        <v>15</v>
      </c>
      <c r="X9734" s="34">
        <v>42</v>
      </c>
      <c r="Y9734" s="34">
        <v>15</v>
      </c>
      <c r="Z9734" s="34">
        <v>33</v>
      </c>
      <c r="AA9734" s="34">
        <v>36</v>
      </c>
      <c r="AB9734" s="34">
        <v>14</v>
      </c>
      <c r="AC9734" s="34">
        <v>48</v>
      </c>
    </row>
    <row r="9735" spans="1:29" x14ac:dyDescent="0.2">
      <c r="A9735" s="34" t="s">
        <v>70228</v>
      </c>
      <c r="B9735" s="34">
        <v>64</v>
      </c>
      <c r="C9735" s="34">
        <v>143</v>
      </c>
      <c r="D9735" s="34">
        <v>207</v>
      </c>
      <c r="E9735" s="34">
        <v>124</v>
      </c>
      <c r="F9735" s="34">
        <v>99</v>
      </c>
      <c r="G9735" s="34">
        <v>87</v>
      </c>
      <c r="H9735" s="34">
        <v>60</v>
      </c>
      <c r="I9735" s="34">
        <v>80</v>
      </c>
      <c r="J9735" s="34">
        <v>48</v>
      </c>
      <c r="K9735" s="34">
        <v>115</v>
      </c>
      <c r="L9735" s="34">
        <v>29</v>
      </c>
      <c r="M9735" s="34">
        <v>66</v>
      </c>
      <c r="N9735" s="34">
        <v>86</v>
      </c>
      <c r="O9735" s="34">
        <v>74</v>
      </c>
      <c r="P9735" s="34">
        <v>58</v>
      </c>
      <c r="Q9735" s="34">
        <v>44</v>
      </c>
      <c r="R9735" s="34">
        <v>41</v>
      </c>
      <c r="S9735" s="34">
        <v>146</v>
      </c>
      <c r="T9735" s="34">
        <v>16</v>
      </c>
      <c r="U9735" s="34">
        <v>29</v>
      </c>
      <c r="V9735" s="34">
        <v>80</v>
      </c>
      <c r="W9735" s="34">
        <v>36</v>
      </c>
      <c r="X9735" s="34">
        <v>94</v>
      </c>
      <c r="Y9735" s="34">
        <v>30</v>
      </c>
      <c r="Z9735" s="34">
        <v>112</v>
      </c>
      <c r="AA9735" s="34">
        <v>95</v>
      </c>
      <c r="AB9735" s="34">
        <v>31</v>
      </c>
      <c r="AC9735" s="34">
        <v>131</v>
      </c>
    </row>
    <row r="9736" spans="1:29" x14ac:dyDescent="0.2">
      <c r="A9736" s="34" t="s">
        <v>70229</v>
      </c>
      <c r="B9736" s="34">
        <v>28</v>
      </c>
      <c r="C9736" s="34">
        <v>29</v>
      </c>
      <c r="D9736" s="34">
        <v>66</v>
      </c>
      <c r="E9736" s="34">
        <v>25</v>
      </c>
      <c r="F9736" s="34">
        <v>26</v>
      </c>
      <c r="G9736" s="34">
        <v>42</v>
      </c>
      <c r="H9736" s="34">
        <v>18</v>
      </c>
      <c r="I9736" s="34">
        <v>16</v>
      </c>
      <c r="J9736" s="34">
        <v>24</v>
      </c>
      <c r="K9736" s="34">
        <v>24</v>
      </c>
      <c r="L9736" s="34">
        <v>9</v>
      </c>
      <c r="M9736" s="34">
        <v>21</v>
      </c>
      <c r="N9736" s="34">
        <v>38</v>
      </c>
      <c r="O9736" s="34">
        <v>10</v>
      </c>
      <c r="P9736" s="34">
        <v>21</v>
      </c>
      <c r="Q9736" s="34">
        <v>29</v>
      </c>
      <c r="R9736" s="34">
        <v>21</v>
      </c>
      <c r="S9736" s="34">
        <v>34</v>
      </c>
      <c r="T9736" s="34">
        <v>9</v>
      </c>
      <c r="U9736" s="34">
        <v>14</v>
      </c>
      <c r="V9736" s="34">
        <v>36</v>
      </c>
      <c r="W9736" s="34">
        <v>19</v>
      </c>
      <c r="X9736" s="34">
        <v>47</v>
      </c>
      <c r="Y9736" s="34">
        <v>15</v>
      </c>
      <c r="Z9736" s="34">
        <v>36</v>
      </c>
      <c r="AA9736" s="34">
        <v>26</v>
      </c>
      <c r="AB9736" s="34">
        <v>16</v>
      </c>
      <c r="AC9736" s="34">
        <v>44</v>
      </c>
    </row>
    <row r="9737" spans="1:29" x14ac:dyDescent="0.2">
      <c r="A9737" s="34" t="s">
        <v>70230</v>
      </c>
      <c r="B9737" s="34">
        <v>12</v>
      </c>
      <c r="C9737" s="34">
        <v>30</v>
      </c>
      <c r="D9737" s="34">
        <v>43</v>
      </c>
      <c r="E9737" s="34">
        <v>35</v>
      </c>
      <c r="F9737" s="34">
        <v>19</v>
      </c>
      <c r="G9737" s="34">
        <v>25</v>
      </c>
      <c r="H9737" s="34">
        <v>9</v>
      </c>
      <c r="I9737" s="34">
        <v>29</v>
      </c>
      <c r="J9737" s="34">
        <v>8</v>
      </c>
      <c r="K9737" s="34">
        <v>36</v>
      </c>
      <c r="L9737" s="34">
        <v>3</v>
      </c>
      <c r="M9737" s="34">
        <v>22</v>
      </c>
      <c r="N9737" s="34">
        <v>21</v>
      </c>
      <c r="O9737" s="34">
        <v>11</v>
      </c>
      <c r="P9737" s="34">
        <v>8</v>
      </c>
      <c r="Q9737" s="34">
        <v>23</v>
      </c>
      <c r="R9737" s="34">
        <v>13</v>
      </c>
      <c r="S9737" s="34">
        <v>45</v>
      </c>
      <c r="T9737" s="34">
        <v>4</v>
      </c>
      <c r="U9737" s="34">
        <v>9</v>
      </c>
      <c r="V9737" s="34">
        <v>12</v>
      </c>
      <c r="W9737" s="34">
        <v>12</v>
      </c>
      <c r="X9737" s="34">
        <v>20</v>
      </c>
      <c r="Y9737" s="34">
        <v>12</v>
      </c>
      <c r="Z9737" s="34">
        <v>24</v>
      </c>
      <c r="AA9737" s="34">
        <v>37</v>
      </c>
      <c r="AB9737" s="34">
        <v>2</v>
      </c>
      <c r="AC9737" s="34">
        <v>31</v>
      </c>
    </row>
    <row r="9738" spans="1:29" x14ac:dyDescent="0.2">
      <c r="A9738" s="34" t="s">
        <v>70231</v>
      </c>
      <c r="B9738" s="34">
        <v>36</v>
      </c>
      <c r="C9738" s="34">
        <v>74</v>
      </c>
      <c r="D9738" s="34">
        <v>83</v>
      </c>
      <c r="E9738" s="34">
        <v>99</v>
      </c>
      <c r="F9738" s="34">
        <v>63</v>
      </c>
      <c r="G9738" s="34">
        <v>84</v>
      </c>
      <c r="H9738" s="34">
        <v>37</v>
      </c>
      <c r="I9738" s="34">
        <v>66</v>
      </c>
      <c r="J9738" s="34">
        <v>32</v>
      </c>
      <c r="K9738" s="34">
        <v>80</v>
      </c>
      <c r="L9738" s="34">
        <v>19</v>
      </c>
      <c r="M9738" s="34">
        <v>67</v>
      </c>
      <c r="N9738" s="34">
        <v>50</v>
      </c>
      <c r="O9738" s="34">
        <v>70</v>
      </c>
      <c r="P9738" s="34">
        <v>45</v>
      </c>
      <c r="Q9738" s="34">
        <v>63</v>
      </c>
      <c r="R9738" s="34">
        <v>37</v>
      </c>
      <c r="S9738" s="34">
        <v>95</v>
      </c>
      <c r="T9738" s="34">
        <v>24</v>
      </c>
      <c r="U9738" s="34">
        <v>47</v>
      </c>
      <c r="V9738" s="34">
        <v>59</v>
      </c>
      <c r="W9738" s="34">
        <v>46</v>
      </c>
      <c r="X9738" s="34">
        <v>64</v>
      </c>
      <c r="Y9738" s="34">
        <v>28</v>
      </c>
      <c r="Z9738" s="34">
        <v>64</v>
      </c>
      <c r="AA9738" s="34">
        <v>82</v>
      </c>
      <c r="AB9738" s="34">
        <v>38</v>
      </c>
      <c r="AC9738" s="34">
        <v>126</v>
      </c>
    </row>
    <row r="9739" spans="1:29" x14ac:dyDescent="0.2">
      <c r="A9739" s="34" t="s">
        <v>70232</v>
      </c>
      <c r="B9739" s="34">
        <v>17</v>
      </c>
      <c r="C9739" s="34">
        <v>42</v>
      </c>
      <c r="D9739" s="34">
        <v>27</v>
      </c>
      <c r="E9739" s="34">
        <v>48</v>
      </c>
      <c r="F9739" s="34">
        <v>12</v>
      </c>
      <c r="G9739" s="34">
        <v>32</v>
      </c>
      <c r="H9739" s="34">
        <v>9</v>
      </c>
      <c r="I9739" s="34">
        <v>22</v>
      </c>
      <c r="J9739" s="34">
        <v>6</v>
      </c>
      <c r="K9739" s="34">
        <v>18</v>
      </c>
      <c r="L9739" s="34">
        <v>1</v>
      </c>
      <c r="M9739" s="34">
        <v>24</v>
      </c>
      <c r="N9739" s="34">
        <v>7</v>
      </c>
      <c r="O9739" s="34">
        <v>12</v>
      </c>
      <c r="P9739" s="34">
        <v>4</v>
      </c>
      <c r="Q9739" s="34">
        <v>9</v>
      </c>
      <c r="R9739" s="34">
        <v>2</v>
      </c>
      <c r="S9739" s="34">
        <v>43</v>
      </c>
      <c r="T9739" s="34">
        <v>3</v>
      </c>
      <c r="U9739" s="34">
        <v>3</v>
      </c>
      <c r="V9739" s="34">
        <v>11</v>
      </c>
      <c r="W9739" s="34">
        <v>10</v>
      </c>
      <c r="X9739" s="34">
        <v>16</v>
      </c>
      <c r="Y9739" s="34">
        <v>5</v>
      </c>
      <c r="Z9739" s="34">
        <v>24</v>
      </c>
      <c r="AA9739" s="34">
        <v>21</v>
      </c>
      <c r="AB9739" s="34">
        <v>2</v>
      </c>
      <c r="AC9739" s="34">
        <v>20</v>
      </c>
    </row>
    <row r="9740" spans="1:29" x14ac:dyDescent="0.2">
      <c r="A9740" s="34" t="s">
        <v>70233</v>
      </c>
      <c r="B9740" s="34">
        <v>14</v>
      </c>
      <c r="C9740" s="34">
        <v>36</v>
      </c>
      <c r="D9740" s="34">
        <v>48</v>
      </c>
      <c r="E9740" s="34">
        <v>30</v>
      </c>
      <c r="F9740" s="34">
        <v>17</v>
      </c>
      <c r="G9740" s="34">
        <v>32</v>
      </c>
      <c r="H9740" s="34">
        <v>25</v>
      </c>
      <c r="I9740" s="34">
        <v>11</v>
      </c>
      <c r="J9740" s="34">
        <v>13</v>
      </c>
      <c r="K9740" s="34">
        <v>33</v>
      </c>
      <c r="L9740" s="34">
        <v>4</v>
      </c>
      <c r="M9740" s="34">
        <v>18</v>
      </c>
      <c r="N9740" s="34">
        <v>8</v>
      </c>
      <c r="O9740" s="34">
        <v>30</v>
      </c>
      <c r="P9740" s="34">
        <v>15</v>
      </c>
      <c r="Q9740" s="34">
        <v>19</v>
      </c>
      <c r="R9740" s="34">
        <v>15</v>
      </c>
      <c r="S9740" s="34">
        <v>44</v>
      </c>
      <c r="T9740" s="34">
        <v>5</v>
      </c>
      <c r="U9740" s="34">
        <v>13</v>
      </c>
      <c r="V9740" s="34">
        <v>27</v>
      </c>
      <c r="W9740" s="34">
        <v>31</v>
      </c>
      <c r="X9740" s="34">
        <v>24</v>
      </c>
      <c r="Y9740" s="34">
        <v>11</v>
      </c>
      <c r="Z9740" s="34">
        <v>20</v>
      </c>
      <c r="AA9740" s="34">
        <v>41</v>
      </c>
      <c r="AB9740" s="34">
        <v>8</v>
      </c>
      <c r="AC9740" s="34">
        <v>46</v>
      </c>
    </row>
    <row r="9741" spans="1:29" x14ac:dyDescent="0.2">
      <c r="A9741" s="34" t="s">
        <v>70234</v>
      </c>
      <c r="B9741" s="34">
        <v>10</v>
      </c>
      <c r="C9741" s="34">
        <v>20</v>
      </c>
      <c r="D9741" s="34">
        <v>23</v>
      </c>
      <c r="E9741" s="34">
        <v>17</v>
      </c>
      <c r="F9741" s="34">
        <v>11</v>
      </c>
      <c r="G9741" s="34">
        <v>10</v>
      </c>
      <c r="H9741" s="34">
        <v>10</v>
      </c>
      <c r="I9741" s="34">
        <v>27</v>
      </c>
      <c r="J9741" s="34">
        <v>14</v>
      </c>
      <c r="K9741" s="34">
        <v>19</v>
      </c>
      <c r="L9741" s="34">
        <v>3</v>
      </c>
      <c r="M9741" s="34">
        <v>14</v>
      </c>
      <c r="N9741" s="34">
        <v>8</v>
      </c>
      <c r="O9741" s="34">
        <v>8</v>
      </c>
      <c r="P9741" s="34">
        <v>8</v>
      </c>
      <c r="Q9741" s="34">
        <v>12</v>
      </c>
      <c r="R9741" s="34">
        <v>12</v>
      </c>
      <c r="S9741" s="34">
        <v>22</v>
      </c>
      <c r="T9741" s="34">
        <v>3</v>
      </c>
      <c r="U9741" s="34">
        <v>7</v>
      </c>
      <c r="V9741" s="34">
        <v>14</v>
      </c>
      <c r="W9741" s="34">
        <v>8</v>
      </c>
      <c r="X9741" s="34">
        <v>29</v>
      </c>
      <c r="Y9741" s="34">
        <v>6</v>
      </c>
      <c r="Z9741" s="34">
        <v>9</v>
      </c>
      <c r="AA9741" s="34">
        <v>12</v>
      </c>
      <c r="AB9741" s="34">
        <v>6</v>
      </c>
      <c r="AC9741" s="34">
        <v>22</v>
      </c>
    </row>
    <row r="9742" spans="1:29" x14ac:dyDescent="0.2">
      <c r="A9742" s="34" t="s">
        <v>70235</v>
      </c>
      <c r="B9742" s="34">
        <v>37</v>
      </c>
      <c r="C9742" s="34">
        <v>62</v>
      </c>
      <c r="D9742" s="34">
        <v>78</v>
      </c>
      <c r="E9742" s="34">
        <v>79</v>
      </c>
      <c r="F9742" s="34">
        <v>36</v>
      </c>
      <c r="G9742" s="34">
        <v>58</v>
      </c>
      <c r="H9742" s="34">
        <v>42</v>
      </c>
      <c r="I9742" s="34">
        <v>57</v>
      </c>
      <c r="J9742" s="34">
        <v>33</v>
      </c>
      <c r="K9742" s="34">
        <v>60</v>
      </c>
      <c r="L9742" s="34">
        <v>18</v>
      </c>
      <c r="M9742" s="34">
        <v>32</v>
      </c>
      <c r="N9742" s="34">
        <v>42</v>
      </c>
      <c r="O9742" s="34">
        <v>58</v>
      </c>
      <c r="P9742" s="34">
        <v>39</v>
      </c>
      <c r="Q9742" s="34">
        <v>45</v>
      </c>
      <c r="R9742" s="34">
        <v>45</v>
      </c>
      <c r="S9742" s="34">
        <v>90</v>
      </c>
      <c r="T9742" s="34">
        <v>22</v>
      </c>
      <c r="U9742" s="34">
        <v>56</v>
      </c>
      <c r="V9742" s="34">
        <v>60</v>
      </c>
      <c r="W9742" s="34">
        <v>35</v>
      </c>
      <c r="X9742" s="34">
        <v>79</v>
      </c>
      <c r="Y9742" s="34">
        <v>25</v>
      </c>
      <c r="Z9742" s="34">
        <v>57</v>
      </c>
      <c r="AA9742" s="34">
        <v>67</v>
      </c>
      <c r="AB9742" s="34">
        <v>25</v>
      </c>
      <c r="AC9742" s="34">
        <v>92</v>
      </c>
    </row>
    <row r="9743" spans="1:29" x14ac:dyDescent="0.2">
      <c r="A9743" s="34" t="s">
        <v>70236</v>
      </c>
      <c r="B9743" s="34">
        <v>36</v>
      </c>
      <c r="C9743" s="34">
        <v>66</v>
      </c>
      <c r="D9743" s="34">
        <v>67</v>
      </c>
      <c r="E9743" s="34">
        <v>74</v>
      </c>
      <c r="F9743" s="34">
        <v>77</v>
      </c>
      <c r="G9743" s="34">
        <v>81</v>
      </c>
      <c r="H9743" s="34">
        <v>51</v>
      </c>
      <c r="I9743" s="34">
        <v>61</v>
      </c>
      <c r="J9743" s="34">
        <v>46</v>
      </c>
      <c r="K9743" s="34">
        <v>74</v>
      </c>
      <c r="L9743" s="34">
        <v>25</v>
      </c>
      <c r="M9743" s="34">
        <v>48</v>
      </c>
      <c r="N9743" s="34">
        <v>44</v>
      </c>
      <c r="O9743" s="34">
        <v>71</v>
      </c>
      <c r="P9743" s="34">
        <v>41</v>
      </c>
      <c r="Q9743" s="34">
        <v>64</v>
      </c>
      <c r="R9743" s="34">
        <v>62</v>
      </c>
      <c r="S9743" s="34">
        <v>85</v>
      </c>
      <c r="T9743" s="34">
        <v>36</v>
      </c>
      <c r="U9743" s="34">
        <v>46</v>
      </c>
      <c r="V9743" s="34">
        <v>69</v>
      </c>
      <c r="W9743" s="34">
        <v>48</v>
      </c>
      <c r="X9743" s="34">
        <v>66</v>
      </c>
      <c r="Y9743" s="34">
        <v>54</v>
      </c>
      <c r="Z9743" s="34">
        <v>64</v>
      </c>
      <c r="AA9743" s="34">
        <v>76</v>
      </c>
      <c r="AB9743" s="34">
        <v>53</v>
      </c>
      <c r="AC9743" s="34">
        <v>82</v>
      </c>
    </row>
    <row r="9744" spans="1:29" x14ac:dyDescent="0.2">
      <c r="A9744" s="34" t="s">
        <v>70237</v>
      </c>
      <c r="B9744" s="34">
        <v>50</v>
      </c>
      <c r="C9744" s="34">
        <v>117</v>
      </c>
      <c r="D9744" s="34">
        <v>92</v>
      </c>
      <c r="E9744" s="34">
        <v>114</v>
      </c>
      <c r="F9744" s="34">
        <v>91</v>
      </c>
      <c r="G9744" s="34">
        <v>119</v>
      </c>
      <c r="H9744" s="34">
        <v>108</v>
      </c>
      <c r="I9744" s="34">
        <v>116</v>
      </c>
      <c r="J9744" s="34">
        <v>57</v>
      </c>
      <c r="K9744" s="34">
        <v>122</v>
      </c>
      <c r="L9744" s="34">
        <v>46</v>
      </c>
      <c r="M9744" s="34">
        <v>96</v>
      </c>
      <c r="N9744" s="34">
        <v>90</v>
      </c>
      <c r="O9744" s="34">
        <v>100</v>
      </c>
      <c r="P9744" s="34">
        <v>66</v>
      </c>
      <c r="Q9744" s="34">
        <v>97</v>
      </c>
      <c r="R9744" s="34">
        <v>84</v>
      </c>
      <c r="S9744" s="34">
        <v>162</v>
      </c>
      <c r="T9744" s="34">
        <v>53</v>
      </c>
      <c r="U9744" s="34">
        <v>91</v>
      </c>
      <c r="V9744" s="34">
        <v>107</v>
      </c>
      <c r="W9744" s="34">
        <v>78</v>
      </c>
      <c r="X9744" s="34">
        <v>121</v>
      </c>
      <c r="Y9744" s="34">
        <v>90</v>
      </c>
      <c r="Z9744" s="34">
        <v>127</v>
      </c>
      <c r="AA9744" s="34">
        <v>135</v>
      </c>
      <c r="AB9744" s="34">
        <v>70</v>
      </c>
      <c r="AC9744" s="34">
        <v>202</v>
      </c>
    </row>
    <row r="9745" spans="1:29" x14ac:dyDescent="0.2">
      <c r="A9745" s="34" t="s">
        <v>70238</v>
      </c>
      <c r="B9745" s="34">
        <v>20</v>
      </c>
      <c r="C9745" s="34">
        <v>19</v>
      </c>
      <c r="D9745" s="34">
        <v>31</v>
      </c>
      <c r="E9745" s="34">
        <v>21</v>
      </c>
      <c r="F9745" s="34">
        <v>14</v>
      </c>
      <c r="G9745" s="34">
        <v>18</v>
      </c>
      <c r="H9745" s="34">
        <v>15</v>
      </c>
      <c r="I9745" s="34">
        <v>13</v>
      </c>
      <c r="J9745" s="34">
        <v>6</v>
      </c>
      <c r="K9745" s="34">
        <v>18</v>
      </c>
      <c r="L9745" s="34">
        <v>2</v>
      </c>
      <c r="M9745" s="34">
        <v>4</v>
      </c>
      <c r="N9745" s="34">
        <v>11</v>
      </c>
      <c r="O9745" s="34">
        <v>16</v>
      </c>
      <c r="P9745" s="34">
        <v>14</v>
      </c>
      <c r="Q9745" s="34">
        <v>19</v>
      </c>
      <c r="R9745" s="34">
        <v>11</v>
      </c>
      <c r="S9745" s="34">
        <v>20</v>
      </c>
      <c r="T9745" s="34">
        <v>8</v>
      </c>
      <c r="U9745" s="34">
        <v>4</v>
      </c>
      <c r="V9745" s="34">
        <v>15</v>
      </c>
      <c r="W9745" s="34">
        <v>14</v>
      </c>
      <c r="X9745" s="34">
        <v>21</v>
      </c>
      <c r="Y9745" s="34">
        <v>8</v>
      </c>
      <c r="Z9745" s="34">
        <v>22</v>
      </c>
      <c r="AA9745" s="34">
        <v>34</v>
      </c>
      <c r="AB9745" s="34">
        <v>12</v>
      </c>
      <c r="AC9745" s="34">
        <v>23</v>
      </c>
    </row>
    <row r="9746" spans="1:29" x14ac:dyDescent="0.2">
      <c r="A9746" s="34" t="s">
        <v>70239</v>
      </c>
      <c r="B9746" s="34">
        <v>42</v>
      </c>
      <c r="C9746" s="34">
        <v>96</v>
      </c>
      <c r="D9746" s="34">
        <v>79</v>
      </c>
      <c r="E9746" s="34">
        <v>78</v>
      </c>
      <c r="F9746" s="34">
        <v>36</v>
      </c>
      <c r="G9746" s="34">
        <v>60</v>
      </c>
      <c r="H9746" s="34">
        <v>38</v>
      </c>
      <c r="I9746" s="34">
        <v>52</v>
      </c>
      <c r="J9746" s="34">
        <v>21</v>
      </c>
      <c r="K9746" s="34">
        <v>64</v>
      </c>
      <c r="L9746" s="34">
        <v>6</v>
      </c>
      <c r="M9746" s="34">
        <v>55</v>
      </c>
      <c r="N9746" s="34">
        <v>27</v>
      </c>
      <c r="O9746" s="34">
        <v>25</v>
      </c>
      <c r="P9746" s="34">
        <v>32</v>
      </c>
      <c r="Q9746" s="34">
        <v>24</v>
      </c>
      <c r="R9746" s="34">
        <v>22</v>
      </c>
      <c r="S9746" s="34">
        <v>81</v>
      </c>
      <c r="T9746" s="34">
        <v>7</v>
      </c>
      <c r="U9746" s="34">
        <v>15</v>
      </c>
      <c r="V9746" s="34">
        <v>53</v>
      </c>
      <c r="W9746" s="34">
        <v>29</v>
      </c>
      <c r="X9746" s="34">
        <v>44</v>
      </c>
      <c r="Y9746" s="34">
        <v>13</v>
      </c>
      <c r="Z9746" s="34">
        <v>74</v>
      </c>
      <c r="AA9746" s="34">
        <v>55</v>
      </c>
      <c r="AB9746" s="34">
        <v>3</v>
      </c>
      <c r="AC9746" s="34">
        <v>62</v>
      </c>
    </row>
    <row r="9747" spans="1:29" x14ac:dyDescent="0.2">
      <c r="A9747" s="34" t="s">
        <v>70240</v>
      </c>
      <c r="B9747" s="34">
        <v>20</v>
      </c>
      <c r="C9747" s="34">
        <v>19</v>
      </c>
      <c r="D9747" s="34">
        <v>23</v>
      </c>
      <c r="E9747" s="34">
        <v>18</v>
      </c>
      <c r="F9747" s="34">
        <v>8</v>
      </c>
      <c r="G9747" s="34">
        <v>30</v>
      </c>
      <c r="H9747" s="34">
        <v>29</v>
      </c>
      <c r="I9747" s="34">
        <v>18</v>
      </c>
      <c r="J9747" s="34">
        <v>14</v>
      </c>
      <c r="K9747" s="34">
        <v>25</v>
      </c>
      <c r="L9747" s="34">
        <v>5</v>
      </c>
      <c r="M9747" s="34">
        <v>7</v>
      </c>
      <c r="N9747" s="34">
        <v>12</v>
      </c>
      <c r="O9747" s="34">
        <v>25</v>
      </c>
      <c r="P9747" s="34">
        <v>23</v>
      </c>
      <c r="Q9747" s="34">
        <v>21</v>
      </c>
      <c r="R9747" s="34">
        <v>12</v>
      </c>
      <c r="S9747" s="34">
        <v>32</v>
      </c>
      <c r="T9747" s="34">
        <v>4</v>
      </c>
      <c r="U9747" s="34">
        <v>9</v>
      </c>
      <c r="V9747" s="34">
        <v>30</v>
      </c>
      <c r="W9747" s="34">
        <v>12</v>
      </c>
      <c r="X9747" s="34">
        <v>20</v>
      </c>
      <c r="Y9747" s="34">
        <v>11</v>
      </c>
      <c r="Z9747" s="34">
        <v>23</v>
      </c>
      <c r="AA9747" s="34">
        <v>22</v>
      </c>
      <c r="AB9747" s="34">
        <v>10</v>
      </c>
      <c r="AC9747" s="34">
        <v>17</v>
      </c>
    </row>
    <row r="9748" spans="1:29" x14ac:dyDescent="0.2">
      <c r="A9748" s="34" t="s">
        <v>70241</v>
      </c>
      <c r="B9748" s="34">
        <v>22</v>
      </c>
      <c r="C9748" s="34">
        <v>65</v>
      </c>
      <c r="D9748" s="34">
        <v>57</v>
      </c>
      <c r="E9748" s="34">
        <v>78</v>
      </c>
      <c r="F9748" s="34">
        <v>36</v>
      </c>
      <c r="G9748" s="34">
        <v>51</v>
      </c>
      <c r="H9748" s="34">
        <v>29</v>
      </c>
      <c r="I9748" s="34">
        <v>50</v>
      </c>
      <c r="J9748" s="34">
        <v>16</v>
      </c>
      <c r="K9748" s="34">
        <v>45</v>
      </c>
      <c r="L9748" s="34">
        <v>10</v>
      </c>
      <c r="M9748" s="34">
        <v>42</v>
      </c>
      <c r="N9748" s="34">
        <v>24</v>
      </c>
      <c r="O9748" s="34">
        <v>39</v>
      </c>
      <c r="P9748" s="34">
        <v>14</v>
      </c>
      <c r="Q9748" s="34">
        <v>31</v>
      </c>
      <c r="R9748" s="34">
        <v>17</v>
      </c>
      <c r="S9748" s="34">
        <v>61</v>
      </c>
      <c r="T9748" s="34">
        <v>8</v>
      </c>
      <c r="U9748" s="34">
        <v>22</v>
      </c>
      <c r="V9748" s="34">
        <v>24</v>
      </c>
      <c r="W9748" s="34">
        <v>21</v>
      </c>
      <c r="X9748" s="34">
        <v>35</v>
      </c>
      <c r="Y9748" s="34">
        <v>22</v>
      </c>
      <c r="Z9748" s="34">
        <v>35</v>
      </c>
      <c r="AA9748" s="34">
        <v>53</v>
      </c>
      <c r="AB9748" s="34">
        <v>23</v>
      </c>
      <c r="AC9748" s="34">
        <v>66</v>
      </c>
    </row>
    <row r="9749" spans="1:29" x14ac:dyDescent="0.2">
      <c r="A9749" s="34" t="s">
        <v>70242</v>
      </c>
      <c r="B9749" s="34">
        <v>54</v>
      </c>
      <c r="C9749" s="34">
        <v>62</v>
      </c>
      <c r="D9749" s="34">
        <v>62</v>
      </c>
      <c r="E9749" s="34">
        <v>56</v>
      </c>
      <c r="F9749" s="34">
        <v>66</v>
      </c>
      <c r="G9749" s="34">
        <v>76</v>
      </c>
      <c r="H9749" s="34">
        <v>51</v>
      </c>
      <c r="I9749" s="34">
        <v>39</v>
      </c>
      <c r="J9749" s="34">
        <v>42</v>
      </c>
      <c r="K9749" s="34">
        <v>67</v>
      </c>
      <c r="L9749" s="34">
        <v>27</v>
      </c>
      <c r="M9749" s="34">
        <v>53</v>
      </c>
      <c r="N9749" s="34">
        <v>42</v>
      </c>
      <c r="O9749" s="34">
        <v>47</v>
      </c>
      <c r="P9749" s="34">
        <v>68</v>
      </c>
      <c r="Q9749" s="34">
        <v>62</v>
      </c>
      <c r="R9749" s="34">
        <v>53</v>
      </c>
      <c r="S9749" s="34">
        <v>77</v>
      </c>
      <c r="T9749" s="34">
        <v>31</v>
      </c>
      <c r="U9749" s="34">
        <v>38</v>
      </c>
      <c r="V9749" s="34">
        <v>44</v>
      </c>
      <c r="W9749" s="34">
        <v>49</v>
      </c>
      <c r="X9749" s="34">
        <v>79</v>
      </c>
      <c r="Y9749" s="34">
        <v>34</v>
      </c>
      <c r="Z9749" s="34">
        <v>58</v>
      </c>
      <c r="AA9749" s="34">
        <v>53</v>
      </c>
      <c r="AB9749" s="34">
        <v>28</v>
      </c>
      <c r="AC9749" s="34">
        <v>87</v>
      </c>
    </row>
    <row r="9750" spans="1:29" x14ac:dyDescent="0.2">
      <c r="A9750" s="34" t="s">
        <v>70243</v>
      </c>
      <c r="B9750" s="34">
        <v>47</v>
      </c>
      <c r="C9750" s="34">
        <v>168</v>
      </c>
      <c r="D9750" s="34">
        <v>145</v>
      </c>
      <c r="E9750" s="34">
        <v>182</v>
      </c>
      <c r="F9750" s="34">
        <v>89</v>
      </c>
      <c r="G9750" s="34">
        <v>103</v>
      </c>
      <c r="H9750" s="34">
        <v>80</v>
      </c>
      <c r="I9750" s="34">
        <v>100</v>
      </c>
      <c r="J9750" s="34">
        <v>60</v>
      </c>
      <c r="K9750" s="34">
        <v>164</v>
      </c>
      <c r="L9750" s="34">
        <v>26</v>
      </c>
      <c r="M9750" s="34">
        <v>116</v>
      </c>
      <c r="N9750" s="34">
        <v>76</v>
      </c>
      <c r="O9750" s="34">
        <v>105</v>
      </c>
      <c r="P9750" s="34">
        <v>79</v>
      </c>
      <c r="Q9750" s="34">
        <v>127</v>
      </c>
      <c r="R9750" s="34">
        <v>70</v>
      </c>
      <c r="S9750" s="34">
        <v>187</v>
      </c>
      <c r="T9750" s="34">
        <v>33</v>
      </c>
      <c r="U9750" s="34">
        <v>83</v>
      </c>
      <c r="V9750" s="34">
        <v>95</v>
      </c>
      <c r="W9750" s="34">
        <v>108</v>
      </c>
      <c r="X9750" s="34">
        <v>145</v>
      </c>
      <c r="Y9750" s="34">
        <v>61</v>
      </c>
      <c r="Z9750" s="34">
        <v>98</v>
      </c>
      <c r="AA9750" s="34">
        <v>155</v>
      </c>
      <c r="AB9750" s="34">
        <v>58</v>
      </c>
      <c r="AC9750" s="34">
        <v>229</v>
      </c>
    </row>
    <row r="9751" spans="1:29" x14ac:dyDescent="0.2">
      <c r="A9751" s="34" t="s">
        <v>70244</v>
      </c>
      <c r="B9751" s="34">
        <v>21</v>
      </c>
      <c r="C9751" s="34">
        <v>57</v>
      </c>
      <c r="D9751" s="34">
        <v>58</v>
      </c>
      <c r="E9751" s="34">
        <v>110</v>
      </c>
      <c r="F9751" s="34">
        <v>18</v>
      </c>
      <c r="G9751" s="34">
        <v>62</v>
      </c>
      <c r="H9751" s="34">
        <v>28</v>
      </c>
      <c r="I9751" s="34">
        <v>83</v>
      </c>
      <c r="J9751" s="34">
        <v>15</v>
      </c>
      <c r="K9751" s="34">
        <v>83</v>
      </c>
      <c r="L9751" s="34">
        <v>15</v>
      </c>
      <c r="M9751" s="34">
        <v>59</v>
      </c>
      <c r="N9751" s="34">
        <v>20</v>
      </c>
      <c r="O9751" s="34">
        <v>43</v>
      </c>
      <c r="P9751" s="34">
        <v>26</v>
      </c>
      <c r="Q9751" s="34">
        <v>41</v>
      </c>
      <c r="R9751" s="34">
        <v>14</v>
      </c>
      <c r="S9751" s="34">
        <v>104</v>
      </c>
      <c r="T9751" s="34">
        <v>10</v>
      </c>
      <c r="U9751" s="34">
        <v>45</v>
      </c>
      <c r="V9751" s="34">
        <v>16</v>
      </c>
      <c r="W9751" s="34">
        <v>42</v>
      </c>
      <c r="X9751" s="34">
        <v>30</v>
      </c>
      <c r="Y9751" s="34">
        <v>26</v>
      </c>
      <c r="Z9751" s="34">
        <v>54</v>
      </c>
      <c r="AA9751" s="34">
        <v>54</v>
      </c>
      <c r="AB9751" s="34">
        <v>15</v>
      </c>
      <c r="AC9751" s="34">
        <v>101</v>
      </c>
    </row>
    <row r="9752" spans="1:29" x14ac:dyDescent="0.2">
      <c r="A9752" s="34" t="s">
        <v>70245</v>
      </c>
      <c r="B9752" s="34">
        <v>83</v>
      </c>
      <c r="C9752" s="34">
        <v>167</v>
      </c>
      <c r="D9752" s="34">
        <v>189</v>
      </c>
      <c r="E9752" s="34">
        <v>190</v>
      </c>
      <c r="F9752" s="34">
        <v>126</v>
      </c>
      <c r="G9752" s="34">
        <v>106</v>
      </c>
      <c r="H9752" s="34">
        <v>94</v>
      </c>
      <c r="I9752" s="34">
        <v>112</v>
      </c>
      <c r="J9752" s="34">
        <v>54</v>
      </c>
      <c r="K9752" s="34">
        <v>216</v>
      </c>
      <c r="L9752" s="34">
        <v>36</v>
      </c>
      <c r="M9752" s="34">
        <v>108</v>
      </c>
      <c r="N9752" s="34">
        <v>83</v>
      </c>
      <c r="O9752" s="34">
        <v>131</v>
      </c>
      <c r="P9752" s="34">
        <v>66</v>
      </c>
      <c r="Q9752" s="34">
        <v>188</v>
      </c>
      <c r="R9752" s="34">
        <v>73</v>
      </c>
      <c r="S9752" s="34">
        <v>259</v>
      </c>
      <c r="T9752" s="34">
        <v>29</v>
      </c>
      <c r="U9752" s="34">
        <v>80</v>
      </c>
      <c r="V9752" s="34">
        <v>92</v>
      </c>
      <c r="W9752" s="34">
        <v>105</v>
      </c>
      <c r="X9752" s="34">
        <v>123</v>
      </c>
      <c r="Y9752" s="34">
        <v>70</v>
      </c>
      <c r="Z9752" s="34">
        <v>171</v>
      </c>
      <c r="AA9752" s="34">
        <v>211</v>
      </c>
      <c r="AB9752" s="34">
        <v>55</v>
      </c>
      <c r="AC9752" s="34">
        <v>201</v>
      </c>
    </row>
    <row r="9753" spans="1:29" x14ac:dyDescent="0.2">
      <c r="A9753" s="34" t="s">
        <v>70246</v>
      </c>
      <c r="B9753" s="34">
        <v>61</v>
      </c>
      <c r="C9753" s="34">
        <v>147</v>
      </c>
      <c r="D9753" s="34">
        <v>168</v>
      </c>
      <c r="E9753" s="34">
        <v>208</v>
      </c>
      <c r="F9753" s="34">
        <v>83</v>
      </c>
      <c r="G9753" s="34">
        <v>172</v>
      </c>
      <c r="H9753" s="34">
        <v>98</v>
      </c>
      <c r="I9753" s="34">
        <v>134</v>
      </c>
      <c r="J9753" s="34">
        <v>77</v>
      </c>
      <c r="K9753" s="34">
        <v>165</v>
      </c>
      <c r="L9753" s="34">
        <v>43</v>
      </c>
      <c r="M9753" s="34">
        <v>119</v>
      </c>
      <c r="N9753" s="34">
        <v>82</v>
      </c>
      <c r="O9753" s="34">
        <v>122</v>
      </c>
      <c r="P9753" s="34">
        <v>84</v>
      </c>
      <c r="Q9753" s="34">
        <v>148</v>
      </c>
      <c r="R9753" s="34">
        <v>91</v>
      </c>
      <c r="S9753" s="34">
        <v>180</v>
      </c>
      <c r="T9753" s="34">
        <v>49</v>
      </c>
      <c r="U9753" s="34">
        <v>99</v>
      </c>
      <c r="V9753" s="34">
        <v>118</v>
      </c>
      <c r="W9753" s="34">
        <v>102</v>
      </c>
      <c r="X9753" s="34">
        <v>149</v>
      </c>
      <c r="Y9753" s="34">
        <v>72</v>
      </c>
      <c r="Z9753" s="34">
        <v>135</v>
      </c>
      <c r="AA9753" s="34">
        <v>155</v>
      </c>
      <c r="AB9753" s="34">
        <v>73</v>
      </c>
      <c r="AC9753" s="34">
        <v>236</v>
      </c>
    </row>
    <row r="9754" spans="1:29" x14ac:dyDescent="0.2">
      <c r="A9754" s="34" t="s">
        <v>70247</v>
      </c>
      <c r="B9754" s="34">
        <v>48</v>
      </c>
      <c r="C9754" s="34">
        <v>81</v>
      </c>
      <c r="D9754" s="34">
        <v>104</v>
      </c>
      <c r="E9754" s="34">
        <v>114</v>
      </c>
      <c r="F9754" s="34">
        <v>58</v>
      </c>
      <c r="G9754" s="34">
        <v>149</v>
      </c>
      <c r="H9754" s="34">
        <v>72</v>
      </c>
      <c r="I9754" s="34">
        <v>117</v>
      </c>
      <c r="J9754" s="34">
        <v>59</v>
      </c>
      <c r="K9754" s="34">
        <v>105</v>
      </c>
      <c r="L9754" s="34">
        <v>24</v>
      </c>
      <c r="M9754" s="34">
        <v>76</v>
      </c>
      <c r="N9754" s="34">
        <v>61</v>
      </c>
      <c r="O9754" s="34">
        <v>64</v>
      </c>
      <c r="P9754" s="34">
        <v>67</v>
      </c>
      <c r="Q9754" s="34">
        <v>70</v>
      </c>
      <c r="R9754" s="34">
        <v>66</v>
      </c>
      <c r="S9754" s="34">
        <v>122</v>
      </c>
      <c r="T9754" s="34">
        <v>36</v>
      </c>
      <c r="U9754" s="34">
        <v>77</v>
      </c>
      <c r="V9754" s="34">
        <v>82</v>
      </c>
      <c r="W9754" s="34">
        <v>84</v>
      </c>
      <c r="X9754" s="34">
        <v>113</v>
      </c>
      <c r="Y9754" s="34">
        <v>86</v>
      </c>
      <c r="Z9754" s="34">
        <v>85</v>
      </c>
      <c r="AA9754" s="34">
        <v>101</v>
      </c>
      <c r="AB9754" s="34">
        <v>43</v>
      </c>
      <c r="AC9754" s="34">
        <v>155</v>
      </c>
    </row>
    <row r="9755" spans="1:29" x14ac:dyDescent="0.2">
      <c r="A9755" s="34" t="s">
        <v>70248</v>
      </c>
      <c r="B9755" s="34">
        <v>50</v>
      </c>
      <c r="C9755" s="34">
        <v>111</v>
      </c>
      <c r="D9755" s="34">
        <v>132</v>
      </c>
      <c r="E9755" s="34">
        <v>127</v>
      </c>
      <c r="F9755" s="34">
        <v>106</v>
      </c>
      <c r="G9755" s="34">
        <v>97</v>
      </c>
      <c r="H9755" s="34">
        <v>67</v>
      </c>
      <c r="I9755" s="34">
        <v>80</v>
      </c>
      <c r="J9755" s="34">
        <v>50</v>
      </c>
      <c r="K9755" s="34">
        <v>122</v>
      </c>
      <c r="L9755" s="34">
        <v>34</v>
      </c>
      <c r="M9755" s="34">
        <v>71</v>
      </c>
      <c r="N9755" s="34">
        <v>64</v>
      </c>
      <c r="O9755" s="34">
        <v>94</v>
      </c>
      <c r="P9755" s="34">
        <v>42</v>
      </c>
      <c r="Q9755" s="34">
        <v>82</v>
      </c>
      <c r="R9755" s="34">
        <v>86</v>
      </c>
      <c r="S9755" s="34">
        <v>160</v>
      </c>
      <c r="T9755" s="34">
        <v>33</v>
      </c>
      <c r="U9755" s="34">
        <v>60</v>
      </c>
      <c r="V9755" s="34">
        <v>81</v>
      </c>
      <c r="W9755" s="34">
        <v>66</v>
      </c>
      <c r="X9755" s="34">
        <v>114</v>
      </c>
      <c r="Y9755" s="34">
        <v>60</v>
      </c>
      <c r="Z9755" s="34">
        <v>91</v>
      </c>
      <c r="AA9755" s="34">
        <v>117</v>
      </c>
      <c r="AB9755" s="34">
        <v>59</v>
      </c>
      <c r="AC9755" s="34">
        <v>148</v>
      </c>
    </row>
    <row r="9756" spans="1:29" x14ac:dyDescent="0.2">
      <c r="A9756" s="34" t="s">
        <v>70249</v>
      </c>
      <c r="B9756" s="34">
        <v>52</v>
      </c>
      <c r="C9756" s="34">
        <v>73</v>
      </c>
      <c r="D9756" s="34">
        <v>83</v>
      </c>
      <c r="E9756" s="34">
        <v>110</v>
      </c>
      <c r="F9756" s="34">
        <v>65</v>
      </c>
      <c r="G9756" s="34">
        <v>68</v>
      </c>
      <c r="H9756" s="34">
        <v>59</v>
      </c>
      <c r="I9756" s="34">
        <v>80</v>
      </c>
      <c r="J9756" s="34">
        <v>44</v>
      </c>
      <c r="K9756" s="34">
        <v>109</v>
      </c>
      <c r="L9756" s="34">
        <v>28</v>
      </c>
      <c r="M9756" s="34">
        <v>58</v>
      </c>
      <c r="N9756" s="34">
        <v>51</v>
      </c>
      <c r="O9756" s="34">
        <v>71</v>
      </c>
      <c r="P9756" s="34">
        <v>49</v>
      </c>
      <c r="Q9756" s="34">
        <v>86</v>
      </c>
      <c r="R9756" s="34">
        <v>46</v>
      </c>
      <c r="S9756" s="34">
        <v>85</v>
      </c>
      <c r="T9756" s="34">
        <v>21</v>
      </c>
      <c r="U9756" s="34">
        <v>69</v>
      </c>
      <c r="V9756" s="34">
        <v>105</v>
      </c>
      <c r="W9756" s="34">
        <v>69</v>
      </c>
      <c r="X9756" s="34">
        <v>74</v>
      </c>
      <c r="Y9756" s="34">
        <v>63</v>
      </c>
      <c r="Z9756" s="34">
        <v>83</v>
      </c>
      <c r="AA9756" s="34">
        <v>114</v>
      </c>
      <c r="AB9756" s="34">
        <v>47</v>
      </c>
      <c r="AC9756" s="34">
        <v>146</v>
      </c>
    </row>
    <row r="9757" spans="1:29" x14ac:dyDescent="0.2">
      <c r="A9757" s="34" t="s">
        <v>70250</v>
      </c>
      <c r="B9757" s="34">
        <v>53</v>
      </c>
      <c r="C9757" s="34">
        <v>144</v>
      </c>
      <c r="D9757" s="34">
        <v>162</v>
      </c>
      <c r="E9757" s="34">
        <v>182</v>
      </c>
      <c r="F9757" s="34">
        <v>110</v>
      </c>
      <c r="G9757" s="34">
        <v>177</v>
      </c>
      <c r="H9757" s="34">
        <v>98</v>
      </c>
      <c r="I9757" s="34">
        <v>129</v>
      </c>
      <c r="J9757" s="34">
        <v>57</v>
      </c>
      <c r="K9757" s="34">
        <v>158</v>
      </c>
      <c r="L9757" s="34">
        <v>42</v>
      </c>
      <c r="M9757" s="34">
        <v>90</v>
      </c>
      <c r="N9757" s="34">
        <v>67</v>
      </c>
      <c r="O9757" s="34">
        <v>94</v>
      </c>
      <c r="P9757" s="34">
        <v>81</v>
      </c>
      <c r="Q9757" s="34">
        <v>127</v>
      </c>
      <c r="R9757" s="34">
        <v>87</v>
      </c>
      <c r="S9757" s="34">
        <v>182</v>
      </c>
      <c r="T9757" s="34">
        <v>46</v>
      </c>
      <c r="U9757" s="34">
        <v>75</v>
      </c>
      <c r="V9757" s="34">
        <v>129</v>
      </c>
      <c r="W9757" s="34">
        <v>79</v>
      </c>
      <c r="X9757" s="34">
        <v>126</v>
      </c>
      <c r="Y9757" s="34">
        <v>65</v>
      </c>
      <c r="Z9757" s="34">
        <v>140</v>
      </c>
      <c r="AA9757" s="34">
        <v>155</v>
      </c>
      <c r="AB9757" s="34">
        <v>50</v>
      </c>
      <c r="AC9757" s="34">
        <v>213</v>
      </c>
    </row>
    <row r="9758" spans="1:29" x14ac:dyDescent="0.2">
      <c r="A9758" s="34" t="s">
        <v>70251</v>
      </c>
      <c r="B9758" s="34">
        <v>34</v>
      </c>
      <c r="C9758" s="34">
        <v>69</v>
      </c>
      <c r="D9758" s="34">
        <v>38</v>
      </c>
      <c r="E9758" s="34">
        <v>64</v>
      </c>
      <c r="F9758" s="34">
        <v>44</v>
      </c>
      <c r="G9758" s="34">
        <v>33</v>
      </c>
      <c r="H9758" s="34">
        <v>22</v>
      </c>
      <c r="I9758" s="34">
        <v>59</v>
      </c>
      <c r="J9758" s="34">
        <v>25</v>
      </c>
      <c r="K9758" s="34">
        <v>83</v>
      </c>
      <c r="L9758" s="34">
        <v>17</v>
      </c>
      <c r="M9758" s="34">
        <v>32</v>
      </c>
      <c r="N9758" s="34">
        <v>41</v>
      </c>
      <c r="O9758" s="34">
        <v>53</v>
      </c>
      <c r="P9758" s="34">
        <v>42</v>
      </c>
      <c r="Q9758" s="34">
        <v>63</v>
      </c>
      <c r="R9758" s="34">
        <v>40</v>
      </c>
      <c r="S9758" s="34">
        <v>67</v>
      </c>
      <c r="T9758" s="34">
        <v>19</v>
      </c>
      <c r="U9758" s="34">
        <v>35</v>
      </c>
      <c r="V9758" s="34">
        <v>44</v>
      </c>
      <c r="W9758" s="34">
        <v>38</v>
      </c>
      <c r="X9758" s="34">
        <v>63</v>
      </c>
      <c r="Y9758" s="34">
        <v>26</v>
      </c>
      <c r="Z9758" s="34">
        <v>53</v>
      </c>
      <c r="AA9758" s="34">
        <v>64</v>
      </c>
      <c r="AB9758" s="34">
        <v>28</v>
      </c>
      <c r="AC9758" s="34">
        <v>103</v>
      </c>
    </row>
    <row r="9759" spans="1:29" x14ac:dyDescent="0.2">
      <c r="A9759" s="34" t="s">
        <v>70252</v>
      </c>
      <c r="B9759" s="34">
        <v>32</v>
      </c>
      <c r="C9759" s="34">
        <v>77</v>
      </c>
      <c r="D9759" s="34">
        <v>82</v>
      </c>
      <c r="E9759" s="34">
        <v>83</v>
      </c>
      <c r="F9759" s="34">
        <v>92</v>
      </c>
      <c r="G9759" s="34">
        <v>73</v>
      </c>
      <c r="H9759" s="34">
        <v>57</v>
      </c>
      <c r="I9759" s="34">
        <v>63</v>
      </c>
      <c r="J9759" s="34">
        <v>55</v>
      </c>
      <c r="K9759" s="34">
        <v>71</v>
      </c>
      <c r="L9759" s="34">
        <v>19</v>
      </c>
      <c r="M9759" s="34">
        <v>75</v>
      </c>
      <c r="N9759" s="34">
        <v>46</v>
      </c>
      <c r="O9759" s="34">
        <v>58</v>
      </c>
      <c r="P9759" s="34">
        <v>62</v>
      </c>
      <c r="Q9759" s="34">
        <v>58</v>
      </c>
      <c r="R9759" s="34">
        <v>35</v>
      </c>
      <c r="S9759" s="34">
        <v>96</v>
      </c>
      <c r="T9759" s="34">
        <v>27</v>
      </c>
      <c r="U9759" s="34">
        <v>62</v>
      </c>
      <c r="V9759" s="34">
        <v>57</v>
      </c>
      <c r="W9759" s="34">
        <v>54</v>
      </c>
      <c r="X9759" s="34">
        <v>99</v>
      </c>
      <c r="Y9759" s="34">
        <v>29</v>
      </c>
      <c r="Z9759" s="34">
        <v>65</v>
      </c>
      <c r="AA9759" s="34">
        <v>71</v>
      </c>
      <c r="AB9759" s="34">
        <v>53</v>
      </c>
      <c r="AC9759" s="34">
        <v>110</v>
      </c>
    </row>
    <row r="9760" spans="1:29" x14ac:dyDescent="0.2">
      <c r="A9760" s="34" t="s">
        <v>70253</v>
      </c>
      <c r="B9760" s="34">
        <v>0</v>
      </c>
      <c r="C9760" s="34">
        <v>0</v>
      </c>
      <c r="D9760" s="34">
        <v>0</v>
      </c>
      <c r="E9760" s="34">
        <v>0</v>
      </c>
      <c r="F9760" s="34">
        <v>0</v>
      </c>
      <c r="G9760" s="34">
        <v>0</v>
      </c>
      <c r="H9760" s="34">
        <v>0</v>
      </c>
      <c r="I9760" s="34">
        <v>0</v>
      </c>
      <c r="J9760" s="34">
        <v>0</v>
      </c>
      <c r="K9760" s="34">
        <v>0</v>
      </c>
      <c r="L9760" s="34">
        <v>0</v>
      </c>
      <c r="M9760" s="34">
        <v>0</v>
      </c>
      <c r="N9760" s="34">
        <v>0</v>
      </c>
      <c r="O9760" s="34">
        <v>0</v>
      </c>
      <c r="P9760" s="34">
        <v>0</v>
      </c>
      <c r="Q9760" s="34">
        <v>0</v>
      </c>
      <c r="R9760" s="34">
        <v>0</v>
      </c>
      <c r="S9760" s="34">
        <v>0</v>
      </c>
      <c r="T9760" s="34">
        <v>0</v>
      </c>
      <c r="U9760" s="34">
        <v>0</v>
      </c>
      <c r="V9760" s="34">
        <v>0</v>
      </c>
      <c r="W9760" s="34">
        <v>0</v>
      </c>
      <c r="X9760" s="34">
        <v>0</v>
      </c>
      <c r="Y9760" s="34">
        <v>0</v>
      </c>
      <c r="Z9760" s="34">
        <v>0</v>
      </c>
      <c r="AA9760" s="34">
        <v>0</v>
      </c>
      <c r="AB9760" s="34">
        <v>0</v>
      </c>
      <c r="AC9760" s="34">
        <v>0</v>
      </c>
    </row>
    <row r="9761" spans="1:29" x14ac:dyDescent="0.2">
      <c r="A9761" s="34" t="s">
        <v>70254</v>
      </c>
      <c r="B9761" s="34">
        <v>61</v>
      </c>
      <c r="C9761" s="34">
        <v>163</v>
      </c>
      <c r="D9761" s="34">
        <v>149</v>
      </c>
      <c r="E9761" s="34">
        <v>199</v>
      </c>
      <c r="F9761" s="34">
        <v>134</v>
      </c>
      <c r="G9761" s="34">
        <v>93</v>
      </c>
      <c r="H9761" s="34">
        <v>92</v>
      </c>
      <c r="I9761" s="34">
        <v>130</v>
      </c>
      <c r="J9761" s="34">
        <v>92</v>
      </c>
      <c r="K9761" s="34">
        <v>133</v>
      </c>
      <c r="L9761" s="34">
        <v>50</v>
      </c>
      <c r="M9761" s="34">
        <v>137</v>
      </c>
      <c r="N9761" s="34">
        <v>104</v>
      </c>
      <c r="O9761" s="34">
        <v>128</v>
      </c>
      <c r="P9761" s="34">
        <v>93</v>
      </c>
      <c r="Q9761" s="34">
        <v>122</v>
      </c>
      <c r="R9761" s="34">
        <v>104</v>
      </c>
      <c r="S9761" s="34">
        <v>205</v>
      </c>
      <c r="T9761" s="34">
        <v>61</v>
      </c>
      <c r="U9761" s="34">
        <v>106</v>
      </c>
      <c r="V9761" s="34">
        <v>118</v>
      </c>
      <c r="W9761" s="34">
        <v>114</v>
      </c>
      <c r="X9761" s="34">
        <v>151</v>
      </c>
      <c r="Y9761" s="34">
        <v>97</v>
      </c>
      <c r="Z9761" s="34">
        <v>158</v>
      </c>
      <c r="AA9761" s="34">
        <v>187</v>
      </c>
      <c r="AB9761" s="34">
        <v>107</v>
      </c>
      <c r="AC9761" s="34">
        <v>237</v>
      </c>
    </row>
    <row r="9762" spans="1:29" x14ac:dyDescent="0.2">
      <c r="A9762" s="34" t="s">
        <v>70255</v>
      </c>
      <c r="B9762" s="34">
        <v>135</v>
      </c>
      <c r="C9762" s="34">
        <v>205</v>
      </c>
      <c r="D9762" s="34">
        <v>250</v>
      </c>
      <c r="E9762" s="34">
        <v>218</v>
      </c>
      <c r="F9762" s="34">
        <v>159</v>
      </c>
      <c r="G9762" s="34">
        <v>154</v>
      </c>
      <c r="H9762" s="34">
        <v>186</v>
      </c>
      <c r="I9762" s="34">
        <v>173</v>
      </c>
      <c r="J9762" s="34">
        <v>163</v>
      </c>
      <c r="K9762" s="34">
        <v>159</v>
      </c>
      <c r="L9762" s="34">
        <v>76</v>
      </c>
      <c r="M9762" s="34">
        <v>163</v>
      </c>
      <c r="N9762" s="34">
        <v>156</v>
      </c>
      <c r="O9762" s="34">
        <v>164</v>
      </c>
      <c r="P9762" s="34">
        <v>129</v>
      </c>
      <c r="Q9762" s="34">
        <v>174</v>
      </c>
      <c r="R9762" s="34">
        <v>137</v>
      </c>
      <c r="S9762" s="34">
        <v>254</v>
      </c>
      <c r="T9762" s="34">
        <v>108</v>
      </c>
      <c r="U9762" s="34">
        <v>137</v>
      </c>
      <c r="V9762" s="34">
        <v>182</v>
      </c>
      <c r="W9762" s="34">
        <v>144</v>
      </c>
      <c r="X9762" s="34">
        <v>212</v>
      </c>
      <c r="Y9762" s="34">
        <v>129</v>
      </c>
      <c r="Z9762" s="34">
        <v>178</v>
      </c>
      <c r="AA9762" s="34">
        <v>183</v>
      </c>
      <c r="AB9762" s="34">
        <v>134</v>
      </c>
      <c r="AC9762" s="34">
        <v>307</v>
      </c>
    </row>
    <row r="9763" spans="1:29" x14ac:dyDescent="0.2">
      <c r="A9763" s="34" t="s">
        <v>70256</v>
      </c>
      <c r="B9763" s="34">
        <v>39</v>
      </c>
      <c r="C9763" s="34">
        <v>62</v>
      </c>
      <c r="D9763" s="34">
        <v>84</v>
      </c>
      <c r="E9763" s="34">
        <v>115</v>
      </c>
      <c r="F9763" s="34">
        <v>61</v>
      </c>
      <c r="G9763" s="34">
        <v>100</v>
      </c>
      <c r="H9763" s="34">
        <v>54</v>
      </c>
      <c r="I9763" s="34">
        <v>53</v>
      </c>
      <c r="J9763" s="34">
        <v>33</v>
      </c>
      <c r="K9763" s="34">
        <v>100</v>
      </c>
      <c r="L9763" s="34">
        <v>10</v>
      </c>
      <c r="M9763" s="34">
        <v>67</v>
      </c>
      <c r="N9763" s="34">
        <v>50</v>
      </c>
      <c r="O9763" s="34">
        <v>82</v>
      </c>
      <c r="P9763" s="34">
        <v>44</v>
      </c>
      <c r="Q9763" s="34">
        <v>65</v>
      </c>
      <c r="R9763" s="34">
        <v>48</v>
      </c>
      <c r="S9763" s="34">
        <v>113</v>
      </c>
      <c r="T9763" s="34">
        <v>14</v>
      </c>
      <c r="U9763" s="34">
        <v>33</v>
      </c>
      <c r="V9763" s="34">
        <v>58</v>
      </c>
      <c r="W9763" s="34">
        <v>58</v>
      </c>
      <c r="X9763" s="34">
        <v>83</v>
      </c>
      <c r="Y9763" s="34">
        <v>31</v>
      </c>
      <c r="Z9763" s="34">
        <v>69</v>
      </c>
      <c r="AA9763" s="34">
        <v>127</v>
      </c>
      <c r="AB9763" s="34">
        <v>30</v>
      </c>
      <c r="AC9763" s="34">
        <v>127</v>
      </c>
    </row>
    <row r="9764" spans="1:29" x14ac:dyDescent="0.2">
      <c r="A9764" s="34" t="s">
        <v>70257</v>
      </c>
      <c r="B9764" s="34">
        <v>102</v>
      </c>
      <c r="C9764" s="34">
        <v>188</v>
      </c>
      <c r="D9764" s="34">
        <v>240</v>
      </c>
      <c r="E9764" s="34">
        <v>185</v>
      </c>
      <c r="F9764" s="34">
        <v>209</v>
      </c>
      <c r="G9764" s="34">
        <v>254</v>
      </c>
      <c r="H9764" s="34">
        <v>154</v>
      </c>
      <c r="I9764" s="34">
        <v>160</v>
      </c>
      <c r="J9764" s="34">
        <v>121</v>
      </c>
      <c r="K9764" s="34">
        <v>171</v>
      </c>
      <c r="L9764" s="34">
        <v>73</v>
      </c>
      <c r="M9764" s="34">
        <v>120</v>
      </c>
      <c r="N9764" s="34">
        <v>126</v>
      </c>
      <c r="O9764" s="34">
        <v>132</v>
      </c>
      <c r="P9764" s="34">
        <v>127</v>
      </c>
      <c r="Q9764" s="34">
        <v>182</v>
      </c>
      <c r="R9764" s="34">
        <v>178</v>
      </c>
      <c r="S9764" s="34">
        <v>242</v>
      </c>
      <c r="T9764" s="34">
        <v>103</v>
      </c>
      <c r="U9764" s="34">
        <v>126</v>
      </c>
      <c r="V9764" s="34">
        <v>180</v>
      </c>
      <c r="W9764" s="34">
        <v>158</v>
      </c>
      <c r="X9764" s="34">
        <v>236</v>
      </c>
      <c r="Y9764" s="34">
        <v>145</v>
      </c>
      <c r="Z9764" s="34">
        <v>192</v>
      </c>
      <c r="AA9764" s="34">
        <v>216</v>
      </c>
      <c r="AB9764" s="34">
        <v>128</v>
      </c>
      <c r="AC9764" s="34">
        <v>261</v>
      </c>
    </row>
    <row r="9765" spans="1:29" x14ac:dyDescent="0.2">
      <c r="A9765" s="34" t="s">
        <v>70258</v>
      </c>
      <c r="B9765" s="34">
        <v>85</v>
      </c>
      <c r="C9765" s="34">
        <v>161</v>
      </c>
      <c r="D9765" s="34">
        <v>121</v>
      </c>
      <c r="E9765" s="34">
        <v>175</v>
      </c>
      <c r="F9765" s="34">
        <v>125</v>
      </c>
      <c r="G9765" s="34">
        <v>149</v>
      </c>
      <c r="H9765" s="34">
        <v>84</v>
      </c>
      <c r="I9765" s="34">
        <v>162</v>
      </c>
      <c r="J9765" s="34">
        <v>91</v>
      </c>
      <c r="K9765" s="34">
        <v>172</v>
      </c>
      <c r="L9765" s="34">
        <v>59</v>
      </c>
      <c r="M9765" s="34">
        <v>102</v>
      </c>
      <c r="N9765" s="34">
        <v>122</v>
      </c>
      <c r="O9765" s="34">
        <v>119</v>
      </c>
      <c r="P9765" s="34">
        <v>99</v>
      </c>
      <c r="Q9765" s="34">
        <v>198</v>
      </c>
      <c r="R9765" s="34">
        <v>81</v>
      </c>
      <c r="S9765" s="34">
        <v>233</v>
      </c>
      <c r="T9765" s="34">
        <v>55</v>
      </c>
      <c r="U9765" s="34">
        <v>123</v>
      </c>
      <c r="V9765" s="34">
        <v>131</v>
      </c>
      <c r="W9765" s="34">
        <v>115</v>
      </c>
      <c r="X9765" s="34">
        <v>169</v>
      </c>
      <c r="Y9765" s="34">
        <v>93</v>
      </c>
      <c r="Z9765" s="34">
        <v>135</v>
      </c>
      <c r="AA9765" s="34">
        <v>194</v>
      </c>
      <c r="AB9765" s="34">
        <v>71</v>
      </c>
      <c r="AC9765" s="34">
        <v>217</v>
      </c>
    </row>
    <row r="9766" spans="1:29" x14ac:dyDescent="0.2">
      <c r="A9766" s="34" t="s">
        <v>70259</v>
      </c>
      <c r="B9766" s="34">
        <v>9</v>
      </c>
      <c r="C9766" s="34">
        <v>18</v>
      </c>
      <c r="D9766" s="34">
        <v>25</v>
      </c>
      <c r="E9766" s="34">
        <v>16</v>
      </c>
      <c r="F9766" s="34">
        <v>11</v>
      </c>
      <c r="G9766" s="34">
        <v>27</v>
      </c>
      <c r="H9766" s="34">
        <v>15</v>
      </c>
      <c r="I9766" s="34">
        <v>17</v>
      </c>
      <c r="J9766" s="34">
        <v>4</v>
      </c>
      <c r="K9766" s="34">
        <v>23</v>
      </c>
      <c r="L9766" s="34">
        <v>1</v>
      </c>
      <c r="M9766" s="34">
        <v>14</v>
      </c>
      <c r="N9766" s="34">
        <v>6</v>
      </c>
      <c r="O9766" s="34">
        <v>13</v>
      </c>
      <c r="P9766" s="34">
        <v>9</v>
      </c>
      <c r="Q9766" s="34">
        <v>9</v>
      </c>
      <c r="R9766" s="34">
        <v>12</v>
      </c>
      <c r="S9766" s="34">
        <v>19</v>
      </c>
      <c r="T9766" s="34">
        <v>8</v>
      </c>
      <c r="U9766" s="34">
        <v>14</v>
      </c>
      <c r="V9766" s="34">
        <v>18</v>
      </c>
      <c r="W9766" s="34">
        <v>9</v>
      </c>
      <c r="X9766" s="34">
        <v>19</v>
      </c>
      <c r="Y9766" s="34">
        <v>6</v>
      </c>
      <c r="Z9766" s="34">
        <v>15</v>
      </c>
      <c r="AA9766" s="34">
        <v>13</v>
      </c>
      <c r="AB9766" s="34">
        <v>2</v>
      </c>
      <c r="AC9766" s="34">
        <v>28</v>
      </c>
    </row>
    <row r="9767" spans="1:29" x14ac:dyDescent="0.2">
      <c r="A9767" s="34" t="s">
        <v>70260</v>
      </c>
      <c r="B9767" s="34">
        <v>31</v>
      </c>
      <c r="C9767" s="34">
        <v>59</v>
      </c>
      <c r="D9767" s="34">
        <v>79</v>
      </c>
      <c r="E9767" s="34">
        <v>71</v>
      </c>
      <c r="F9767" s="34">
        <v>69</v>
      </c>
      <c r="G9767" s="34">
        <v>40</v>
      </c>
      <c r="H9767" s="34">
        <v>60</v>
      </c>
      <c r="I9767" s="34">
        <v>53</v>
      </c>
      <c r="J9767" s="34">
        <v>56</v>
      </c>
      <c r="K9767" s="34">
        <v>73</v>
      </c>
      <c r="L9767" s="34">
        <v>21</v>
      </c>
      <c r="M9767" s="34">
        <v>60</v>
      </c>
      <c r="N9767" s="34">
        <v>56</v>
      </c>
      <c r="O9767" s="34">
        <v>46</v>
      </c>
      <c r="P9767" s="34">
        <v>42</v>
      </c>
      <c r="Q9767" s="34">
        <v>71</v>
      </c>
      <c r="R9767" s="34">
        <v>54</v>
      </c>
      <c r="S9767" s="34">
        <v>86</v>
      </c>
      <c r="T9767" s="34">
        <v>24</v>
      </c>
      <c r="U9767" s="34">
        <v>31</v>
      </c>
      <c r="V9767" s="34">
        <v>72</v>
      </c>
      <c r="W9767" s="34">
        <v>60</v>
      </c>
      <c r="X9767" s="34">
        <v>99</v>
      </c>
      <c r="Y9767" s="34">
        <v>26</v>
      </c>
      <c r="Z9767" s="34">
        <v>69</v>
      </c>
      <c r="AA9767" s="34">
        <v>72</v>
      </c>
      <c r="AB9767" s="34">
        <v>33</v>
      </c>
      <c r="AC9767" s="34">
        <v>92</v>
      </c>
    </row>
    <row r="9768" spans="1:29" x14ac:dyDescent="0.2">
      <c r="A9768" s="34" t="s">
        <v>70261</v>
      </c>
      <c r="B9768" s="34">
        <v>20</v>
      </c>
      <c r="C9768" s="34">
        <v>50</v>
      </c>
      <c r="D9768" s="34">
        <v>67</v>
      </c>
      <c r="E9768" s="34">
        <v>69</v>
      </c>
      <c r="F9768" s="34">
        <v>42</v>
      </c>
      <c r="G9768" s="34">
        <v>39</v>
      </c>
      <c r="H9768" s="34">
        <v>19</v>
      </c>
      <c r="I9768" s="34">
        <v>53</v>
      </c>
      <c r="J9768" s="34">
        <v>23</v>
      </c>
      <c r="K9768" s="34">
        <v>76</v>
      </c>
      <c r="L9768" s="34">
        <v>10</v>
      </c>
      <c r="M9768" s="34">
        <v>42</v>
      </c>
      <c r="N9768" s="34">
        <v>32</v>
      </c>
      <c r="O9768" s="34">
        <v>31</v>
      </c>
      <c r="P9768" s="34">
        <v>22</v>
      </c>
      <c r="Q9768" s="34">
        <v>52</v>
      </c>
      <c r="R9768" s="34">
        <v>32</v>
      </c>
      <c r="S9768" s="34">
        <v>89</v>
      </c>
      <c r="T9768" s="34">
        <v>4</v>
      </c>
      <c r="U9768" s="34">
        <v>27</v>
      </c>
      <c r="V9768" s="34">
        <v>41</v>
      </c>
      <c r="W9768" s="34">
        <v>36</v>
      </c>
      <c r="X9768" s="34">
        <v>49</v>
      </c>
      <c r="Y9768" s="34">
        <v>14</v>
      </c>
      <c r="Z9768" s="34">
        <v>65</v>
      </c>
      <c r="AA9768" s="34">
        <v>67</v>
      </c>
      <c r="AB9768" s="34">
        <v>14</v>
      </c>
      <c r="AC9768" s="34">
        <v>94</v>
      </c>
    </row>
    <row r="9769" spans="1:29" x14ac:dyDescent="0.2">
      <c r="A9769" s="34" t="s">
        <v>70262</v>
      </c>
      <c r="B9769" s="34">
        <v>45</v>
      </c>
      <c r="C9769" s="34">
        <v>142</v>
      </c>
      <c r="D9769" s="34">
        <v>82</v>
      </c>
      <c r="E9769" s="34">
        <v>131</v>
      </c>
      <c r="F9769" s="34">
        <v>56</v>
      </c>
      <c r="G9769" s="34">
        <v>111</v>
      </c>
      <c r="H9769" s="34">
        <v>46</v>
      </c>
      <c r="I9769" s="34">
        <v>77</v>
      </c>
      <c r="J9769" s="34">
        <v>37</v>
      </c>
      <c r="K9769" s="34">
        <v>139</v>
      </c>
      <c r="L9769" s="34">
        <v>12</v>
      </c>
      <c r="M9769" s="34">
        <v>103</v>
      </c>
      <c r="N9769" s="34">
        <v>37</v>
      </c>
      <c r="O9769" s="34">
        <v>69</v>
      </c>
      <c r="P9769" s="34">
        <v>44</v>
      </c>
      <c r="Q9769" s="34">
        <v>112</v>
      </c>
      <c r="R9769" s="34">
        <v>60</v>
      </c>
      <c r="S9769" s="34">
        <v>202</v>
      </c>
      <c r="T9769" s="34">
        <v>19</v>
      </c>
      <c r="U9769" s="34">
        <v>59</v>
      </c>
      <c r="V9769" s="34">
        <v>74</v>
      </c>
      <c r="W9769" s="34">
        <v>56</v>
      </c>
      <c r="X9769" s="34">
        <v>51</v>
      </c>
      <c r="Y9769" s="34">
        <v>66</v>
      </c>
      <c r="Z9769" s="34">
        <v>68</v>
      </c>
      <c r="AA9769" s="34">
        <v>148</v>
      </c>
      <c r="AB9769" s="34">
        <v>47</v>
      </c>
      <c r="AC9769" s="34">
        <v>134</v>
      </c>
    </row>
    <row r="9770" spans="1:29" x14ac:dyDescent="0.2">
      <c r="A9770" s="34" t="s">
        <v>70263</v>
      </c>
      <c r="B9770" s="34">
        <v>153</v>
      </c>
      <c r="C9770" s="34">
        <v>265</v>
      </c>
      <c r="D9770" s="34">
        <v>284</v>
      </c>
      <c r="E9770" s="34">
        <v>281</v>
      </c>
      <c r="F9770" s="34">
        <v>184</v>
      </c>
      <c r="G9770" s="34">
        <v>255</v>
      </c>
      <c r="H9770" s="34">
        <v>192</v>
      </c>
      <c r="I9770" s="34">
        <v>194</v>
      </c>
      <c r="J9770" s="34">
        <v>159</v>
      </c>
      <c r="K9770" s="34">
        <v>254</v>
      </c>
      <c r="L9770" s="34">
        <v>82</v>
      </c>
      <c r="M9770" s="34">
        <v>210</v>
      </c>
      <c r="N9770" s="34">
        <v>150</v>
      </c>
      <c r="O9770" s="34">
        <v>217</v>
      </c>
      <c r="P9770" s="34">
        <v>172</v>
      </c>
      <c r="Q9770" s="34">
        <v>250</v>
      </c>
      <c r="R9770" s="34">
        <v>168</v>
      </c>
      <c r="S9770" s="34">
        <v>314</v>
      </c>
      <c r="T9770" s="34">
        <v>96</v>
      </c>
      <c r="U9770" s="34">
        <v>175</v>
      </c>
      <c r="V9770" s="34">
        <v>205</v>
      </c>
      <c r="W9770" s="34">
        <v>191</v>
      </c>
      <c r="X9770" s="34">
        <v>226</v>
      </c>
      <c r="Y9770" s="34">
        <v>152</v>
      </c>
      <c r="Z9770" s="34">
        <v>253</v>
      </c>
      <c r="AA9770" s="34">
        <v>279</v>
      </c>
      <c r="AB9770" s="34">
        <v>157</v>
      </c>
      <c r="AC9770" s="34">
        <v>319</v>
      </c>
    </row>
    <row r="9771" spans="1:29" x14ac:dyDescent="0.2">
      <c r="A9771" s="34" t="s">
        <v>70264</v>
      </c>
      <c r="B9771" s="34">
        <v>35</v>
      </c>
      <c r="C9771" s="34">
        <v>76</v>
      </c>
      <c r="D9771" s="34">
        <v>80</v>
      </c>
      <c r="E9771" s="34">
        <v>59</v>
      </c>
      <c r="F9771" s="34">
        <v>57</v>
      </c>
      <c r="G9771" s="34">
        <v>51</v>
      </c>
      <c r="H9771" s="34">
        <v>29</v>
      </c>
      <c r="I9771" s="34">
        <v>74</v>
      </c>
      <c r="J9771" s="34">
        <v>60</v>
      </c>
      <c r="K9771" s="34">
        <v>91</v>
      </c>
      <c r="L9771" s="34">
        <v>18</v>
      </c>
      <c r="M9771" s="34">
        <v>74</v>
      </c>
      <c r="N9771" s="34">
        <v>37</v>
      </c>
      <c r="O9771" s="34">
        <v>63</v>
      </c>
      <c r="P9771" s="34">
        <v>33</v>
      </c>
      <c r="Q9771" s="34">
        <v>62</v>
      </c>
      <c r="R9771" s="34">
        <v>53</v>
      </c>
      <c r="S9771" s="34">
        <v>96</v>
      </c>
      <c r="T9771" s="34">
        <v>26</v>
      </c>
      <c r="U9771" s="34">
        <v>56</v>
      </c>
      <c r="V9771" s="34">
        <v>55</v>
      </c>
      <c r="W9771" s="34">
        <v>59</v>
      </c>
      <c r="X9771" s="34">
        <v>58</v>
      </c>
      <c r="Y9771" s="34">
        <v>31</v>
      </c>
      <c r="Z9771" s="34">
        <v>58</v>
      </c>
      <c r="AA9771" s="34">
        <v>106</v>
      </c>
      <c r="AB9771" s="34">
        <v>40</v>
      </c>
      <c r="AC9771" s="34">
        <v>121</v>
      </c>
    </row>
    <row r="9772" spans="1:29" x14ac:dyDescent="0.2">
      <c r="A9772" s="34" t="s">
        <v>70265</v>
      </c>
      <c r="B9772" s="34">
        <v>10</v>
      </c>
      <c r="C9772" s="34">
        <v>62</v>
      </c>
      <c r="D9772" s="34">
        <v>50</v>
      </c>
      <c r="E9772" s="34">
        <v>82</v>
      </c>
      <c r="F9772" s="34">
        <v>24</v>
      </c>
      <c r="G9772" s="34">
        <v>62</v>
      </c>
      <c r="H9772" s="34">
        <v>16</v>
      </c>
      <c r="I9772" s="34">
        <v>37</v>
      </c>
      <c r="J9772" s="34">
        <v>10</v>
      </c>
      <c r="K9772" s="34">
        <v>57</v>
      </c>
      <c r="L9772" s="34">
        <v>2</v>
      </c>
      <c r="M9772" s="34">
        <v>25</v>
      </c>
      <c r="N9772" s="34">
        <v>6</v>
      </c>
      <c r="O9772" s="34">
        <v>24</v>
      </c>
      <c r="P9772" s="34">
        <v>16</v>
      </c>
      <c r="Q9772" s="34">
        <v>26</v>
      </c>
      <c r="R9772" s="34">
        <v>12</v>
      </c>
      <c r="S9772" s="34">
        <v>61</v>
      </c>
      <c r="T9772" s="34">
        <v>3</v>
      </c>
      <c r="U9772" s="34">
        <v>15</v>
      </c>
      <c r="V9772" s="34">
        <v>8</v>
      </c>
      <c r="W9772" s="34">
        <v>19</v>
      </c>
      <c r="X9772" s="34">
        <v>24</v>
      </c>
      <c r="Y9772" s="34">
        <v>8</v>
      </c>
      <c r="Z9772" s="34">
        <v>28</v>
      </c>
      <c r="AA9772" s="34">
        <v>31</v>
      </c>
      <c r="AB9772" s="34">
        <v>4</v>
      </c>
      <c r="AC9772" s="34">
        <v>57</v>
      </c>
    </row>
    <row r="9773" spans="1:29" x14ac:dyDescent="0.2">
      <c r="A9773" s="34" t="s">
        <v>70266</v>
      </c>
      <c r="B9773" s="34">
        <v>172</v>
      </c>
      <c r="C9773" s="34">
        <v>340</v>
      </c>
      <c r="D9773" s="34">
        <v>333</v>
      </c>
      <c r="E9773" s="34">
        <v>299</v>
      </c>
      <c r="F9773" s="34">
        <v>231</v>
      </c>
      <c r="G9773" s="34">
        <v>325</v>
      </c>
      <c r="H9773" s="34">
        <v>237</v>
      </c>
      <c r="I9773" s="34">
        <v>261</v>
      </c>
      <c r="J9773" s="34">
        <v>179</v>
      </c>
      <c r="K9773" s="34">
        <v>277</v>
      </c>
      <c r="L9773" s="34">
        <v>105</v>
      </c>
      <c r="M9773" s="34">
        <v>224</v>
      </c>
      <c r="N9773" s="34">
        <v>160</v>
      </c>
      <c r="O9773" s="34">
        <v>211</v>
      </c>
      <c r="P9773" s="34">
        <v>174</v>
      </c>
      <c r="Q9773" s="34">
        <v>281</v>
      </c>
      <c r="R9773" s="34">
        <v>220</v>
      </c>
      <c r="S9773" s="34">
        <v>324</v>
      </c>
      <c r="T9773" s="34">
        <v>113</v>
      </c>
      <c r="U9773" s="34">
        <v>196</v>
      </c>
      <c r="V9773" s="34">
        <v>238</v>
      </c>
      <c r="W9773" s="34">
        <v>219</v>
      </c>
      <c r="X9773" s="34">
        <v>285</v>
      </c>
      <c r="Y9773" s="34">
        <v>186</v>
      </c>
      <c r="Z9773" s="34">
        <v>288</v>
      </c>
      <c r="AA9773" s="34">
        <v>309</v>
      </c>
      <c r="AB9773" s="34">
        <v>170</v>
      </c>
      <c r="AC9773" s="34">
        <v>410</v>
      </c>
    </row>
    <row r="9774" spans="1:29" x14ac:dyDescent="0.2">
      <c r="A9774" s="34" t="s">
        <v>70267</v>
      </c>
      <c r="B9774" s="34">
        <v>10</v>
      </c>
      <c r="C9774" s="34">
        <v>61</v>
      </c>
      <c r="D9774" s="34">
        <v>63</v>
      </c>
      <c r="E9774" s="34">
        <v>48</v>
      </c>
      <c r="F9774" s="34">
        <v>39</v>
      </c>
      <c r="G9774" s="34">
        <v>63</v>
      </c>
      <c r="H9774" s="34">
        <v>14</v>
      </c>
      <c r="I9774" s="34">
        <v>39</v>
      </c>
      <c r="J9774" s="34">
        <v>13</v>
      </c>
      <c r="K9774" s="34">
        <v>47</v>
      </c>
      <c r="L9774" s="34">
        <v>6</v>
      </c>
      <c r="M9774" s="34">
        <v>37</v>
      </c>
      <c r="N9774" s="34">
        <v>22</v>
      </c>
      <c r="O9774" s="34">
        <v>32</v>
      </c>
      <c r="P9774" s="34">
        <v>34</v>
      </c>
      <c r="Q9774" s="34">
        <v>34</v>
      </c>
      <c r="R9774" s="34">
        <v>19</v>
      </c>
      <c r="S9774" s="34">
        <v>60</v>
      </c>
      <c r="T9774" s="34">
        <v>4</v>
      </c>
      <c r="U9774" s="34">
        <v>23</v>
      </c>
      <c r="V9774" s="34">
        <v>29</v>
      </c>
      <c r="W9774" s="34">
        <v>32</v>
      </c>
      <c r="X9774" s="34">
        <v>39</v>
      </c>
      <c r="Y9774" s="34">
        <v>14</v>
      </c>
      <c r="Z9774" s="34">
        <v>64</v>
      </c>
      <c r="AA9774" s="34">
        <v>40</v>
      </c>
      <c r="AB9774" s="34">
        <v>9</v>
      </c>
      <c r="AC9774" s="34">
        <v>48</v>
      </c>
    </row>
    <row r="9775" spans="1:29" x14ac:dyDescent="0.2">
      <c r="A9775" s="34" t="s">
        <v>70268</v>
      </c>
      <c r="B9775" s="34">
        <v>23</v>
      </c>
      <c r="C9775" s="34">
        <v>98</v>
      </c>
      <c r="D9775" s="34">
        <v>91</v>
      </c>
      <c r="E9775" s="34">
        <v>100</v>
      </c>
      <c r="F9775" s="34">
        <v>57</v>
      </c>
      <c r="G9775" s="34">
        <v>77</v>
      </c>
      <c r="H9775" s="34">
        <v>40</v>
      </c>
      <c r="I9775" s="34">
        <v>62</v>
      </c>
      <c r="J9775" s="34">
        <v>31</v>
      </c>
      <c r="K9775" s="34">
        <v>84</v>
      </c>
      <c r="L9775" s="34">
        <v>13</v>
      </c>
      <c r="M9775" s="34">
        <v>88</v>
      </c>
      <c r="N9775" s="34">
        <v>48</v>
      </c>
      <c r="O9775" s="34">
        <v>49</v>
      </c>
      <c r="P9775" s="34">
        <v>37</v>
      </c>
      <c r="Q9775" s="34">
        <v>58</v>
      </c>
      <c r="R9775" s="34">
        <v>28</v>
      </c>
      <c r="S9775" s="34">
        <v>104</v>
      </c>
      <c r="T9775" s="34">
        <v>16</v>
      </c>
      <c r="U9775" s="34">
        <v>52</v>
      </c>
      <c r="V9775" s="34">
        <v>59</v>
      </c>
      <c r="W9775" s="34">
        <v>39</v>
      </c>
      <c r="X9775" s="34">
        <v>62</v>
      </c>
      <c r="Y9775" s="34">
        <v>31</v>
      </c>
      <c r="Z9775" s="34">
        <v>85</v>
      </c>
      <c r="AA9775" s="34">
        <v>106</v>
      </c>
      <c r="AB9775" s="34">
        <v>24</v>
      </c>
      <c r="AC9775" s="34">
        <v>89</v>
      </c>
    </row>
    <row r="9776" spans="1:29" x14ac:dyDescent="0.2">
      <c r="A9776" s="34" t="s">
        <v>70269</v>
      </c>
      <c r="B9776" s="34">
        <v>44</v>
      </c>
      <c r="C9776" s="34">
        <v>193</v>
      </c>
      <c r="D9776" s="34">
        <v>201</v>
      </c>
      <c r="E9776" s="34">
        <v>208</v>
      </c>
      <c r="F9776" s="34">
        <v>120</v>
      </c>
      <c r="G9776" s="34">
        <v>118</v>
      </c>
      <c r="H9776" s="34">
        <v>103</v>
      </c>
      <c r="I9776" s="34">
        <v>121</v>
      </c>
      <c r="J9776" s="34">
        <v>76</v>
      </c>
      <c r="K9776" s="34">
        <v>197</v>
      </c>
      <c r="L9776" s="34">
        <v>31</v>
      </c>
      <c r="M9776" s="34">
        <v>112</v>
      </c>
      <c r="N9776" s="34">
        <v>76</v>
      </c>
      <c r="O9776" s="34">
        <v>118</v>
      </c>
      <c r="P9776" s="34">
        <v>92</v>
      </c>
      <c r="Q9776" s="34">
        <v>104</v>
      </c>
      <c r="R9776" s="34">
        <v>65</v>
      </c>
      <c r="S9776" s="34">
        <v>211</v>
      </c>
      <c r="T9776" s="34">
        <v>28</v>
      </c>
      <c r="U9776" s="34">
        <v>63</v>
      </c>
      <c r="V9776" s="34">
        <v>115</v>
      </c>
      <c r="W9776" s="34">
        <v>69</v>
      </c>
      <c r="X9776" s="34">
        <v>122</v>
      </c>
      <c r="Y9776" s="34">
        <v>44</v>
      </c>
      <c r="Z9776" s="34">
        <v>147</v>
      </c>
      <c r="AA9776" s="34">
        <v>169</v>
      </c>
      <c r="AB9776" s="34">
        <v>45</v>
      </c>
      <c r="AC9776" s="34">
        <v>191</v>
      </c>
    </row>
    <row r="9777" spans="1:29" x14ac:dyDescent="0.2">
      <c r="A9777" s="34" t="s">
        <v>70270</v>
      </c>
      <c r="B9777" s="34">
        <v>68</v>
      </c>
      <c r="C9777" s="34">
        <v>180</v>
      </c>
      <c r="D9777" s="34">
        <v>173</v>
      </c>
      <c r="E9777" s="34">
        <v>218</v>
      </c>
      <c r="F9777" s="34">
        <v>124</v>
      </c>
      <c r="G9777" s="34">
        <v>187</v>
      </c>
      <c r="H9777" s="34">
        <v>103</v>
      </c>
      <c r="I9777" s="34">
        <v>159</v>
      </c>
      <c r="J9777" s="34">
        <v>68</v>
      </c>
      <c r="K9777" s="34">
        <v>210</v>
      </c>
      <c r="L9777" s="34">
        <v>33</v>
      </c>
      <c r="M9777" s="34">
        <v>135</v>
      </c>
      <c r="N9777" s="34">
        <v>87</v>
      </c>
      <c r="O9777" s="34">
        <v>149</v>
      </c>
      <c r="P9777" s="34">
        <v>79</v>
      </c>
      <c r="Q9777" s="34">
        <v>165</v>
      </c>
      <c r="R9777" s="34">
        <v>80</v>
      </c>
      <c r="S9777" s="34">
        <v>250</v>
      </c>
      <c r="T9777" s="34">
        <v>49</v>
      </c>
      <c r="U9777" s="34">
        <v>117</v>
      </c>
      <c r="V9777" s="34">
        <v>92</v>
      </c>
      <c r="W9777" s="34">
        <v>91</v>
      </c>
      <c r="X9777" s="34">
        <v>115</v>
      </c>
      <c r="Y9777" s="34">
        <v>76</v>
      </c>
      <c r="Z9777" s="34">
        <v>149</v>
      </c>
      <c r="AA9777" s="34">
        <v>217</v>
      </c>
      <c r="AB9777" s="34">
        <v>75</v>
      </c>
      <c r="AC9777" s="34">
        <v>225</v>
      </c>
    </row>
    <row r="9778" spans="1:29" x14ac:dyDescent="0.2">
      <c r="A9778" s="34" t="s">
        <v>70271</v>
      </c>
      <c r="B9778" s="34">
        <v>23</v>
      </c>
      <c r="C9778" s="34">
        <v>45</v>
      </c>
      <c r="D9778" s="34">
        <v>59</v>
      </c>
      <c r="E9778" s="34">
        <v>57</v>
      </c>
      <c r="F9778" s="34">
        <v>40</v>
      </c>
      <c r="G9778" s="34">
        <v>49</v>
      </c>
      <c r="H9778" s="34">
        <v>15</v>
      </c>
      <c r="I9778" s="34">
        <v>41</v>
      </c>
      <c r="J9778" s="34">
        <v>11</v>
      </c>
      <c r="K9778" s="34">
        <v>62</v>
      </c>
      <c r="L9778" s="34">
        <v>7</v>
      </c>
      <c r="M9778" s="34">
        <v>38</v>
      </c>
      <c r="N9778" s="34">
        <v>22</v>
      </c>
      <c r="O9778" s="34">
        <v>29</v>
      </c>
      <c r="P9778" s="34">
        <v>21</v>
      </c>
      <c r="Q9778" s="34">
        <v>45</v>
      </c>
      <c r="R9778" s="34">
        <v>10</v>
      </c>
      <c r="S9778" s="34">
        <v>76</v>
      </c>
      <c r="T9778" s="34">
        <v>4</v>
      </c>
      <c r="U9778" s="34">
        <v>19</v>
      </c>
      <c r="V9778" s="34">
        <v>45</v>
      </c>
      <c r="W9778" s="34">
        <v>23</v>
      </c>
      <c r="X9778" s="34">
        <v>38</v>
      </c>
      <c r="Y9778" s="34">
        <v>10</v>
      </c>
      <c r="Z9778" s="34">
        <v>48</v>
      </c>
      <c r="AA9778" s="34">
        <v>71</v>
      </c>
      <c r="AB9778" s="34">
        <v>9</v>
      </c>
      <c r="AC9778" s="34">
        <v>82</v>
      </c>
    </row>
    <row r="9779" spans="1:29" x14ac:dyDescent="0.2">
      <c r="A9779" s="34" t="s">
        <v>70272</v>
      </c>
      <c r="B9779" s="34">
        <v>38</v>
      </c>
      <c r="C9779" s="34">
        <v>98</v>
      </c>
      <c r="D9779" s="34">
        <v>93</v>
      </c>
      <c r="E9779" s="34">
        <v>91</v>
      </c>
      <c r="F9779" s="34">
        <v>71</v>
      </c>
      <c r="G9779" s="34">
        <v>79</v>
      </c>
      <c r="H9779" s="34">
        <v>52</v>
      </c>
      <c r="I9779" s="34">
        <v>63</v>
      </c>
      <c r="J9779" s="34">
        <v>19</v>
      </c>
      <c r="K9779" s="34">
        <v>92</v>
      </c>
      <c r="L9779" s="34">
        <v>17</v>
      </c>
      <c r="M9779" s="34">
        <v>69</v>
      </c>
      <c r="N9779" s="34">
        <v>56</v>
      </c>
      <c r="O9779" s="34">
        <v>51</v>
      </c>
      <c r="P9779" s="34">
        <v>46</v>
      </c>
      <c r="Q9779" s="34">
        <v>71</v>
      </c>
      <c r="R9779" s="34">
        <v>31</v>
      </c>
      <c r="S9779" s="34">
        <v>146</v>
      </c>
      <c r="T9779" s="34">
        <v>16</v>
      </c>
      <c r="U9779" s="34">
        <v>45</v>
      </c>
      <c r="V9779" s="34">
        <v>68</v>
      </c>
      <c r="W9779" s="34">
        <v>56</v>
      </c>
      <c r="X9779" s="34">
        <v>61</v>
      </c>
      <c r="Y9779" s="34">
        <v>23</v>
      </c>
      <c r="Z9779" s="34">
        <v>74</v>
      </c>
      <c r="AA9779" s="34">
        <v>101</v>
      </c>
      <c r="AB9779" s="34">
        <v>21</v>
      </c>
      <c r="AC9779" s="34">
        <v>108</v>
      </c>
    </row>
    <row r="9780" spans="1:29" x14ac:dyDescent="0.2">
      <c r="A9780" s="34" t="s">
        <v>70273</v>
      </c>
      <c r="B9780" s="34">
        <v>25</v>
      </c>
      <c r="C9780" s="34">
        <v>53</v>
      </c>
      <c r="D9780" s="34">
        <v>48</v>
      </c>
      <c r="E9780" s="34">
        <v>59</v>
      </c>
      <c r="F9780" s="34">
        <v>44</v>
      </c>
      <c r="G9780" s="34">
        <v>33</v>
      </c>
      <c r="H9780" s="34">
        <v>22</v>
      </c>
      <c r="I9780" s="34">
        <v>33</v>
      </c>
      <c r="J9780" s="34">
        <v>18</v>
      </c>
      <c r="K9780" s="34">
        <v>57</v>
      </c>
      <c r="L9780" s="34">
        <v>6</v>
      </c>
      <c r="M9780" s="34">
        <v>30</v>
      </c>
      <c r="N9780" s="34">
        <v>22</v>
      </c>
      <c r="O9780" s="34">
        <v>49</v>
      </c>
      <c r="P9780" s="34">
        <v>14</v>
      </c>
      <c r="Q9780" s="34">
        <v>48</v>
      </c>
      <c r="R9780" s="34">
        <v>25</v>
      </c>
      <c r="S9780" s="34">
        <v>66</v>
      </c>
      <c r="T9780" s="34">
        <v>11</v>
      </c>
      <c r="U9780" s="34">
        <v>30</v>
      </c>
      <c r="V9780" s="34">
        <v>37</v>
      </c>
      <c r="W9780" s="34">
        <v>35</v>
      </c>
      <c r="X9780" s="34">
        <v>22</v>
      </c>
      <c r="Y9780" s="34">
        <v>25</v>
      </c>
      <c r="Z9780" s="34">
        <v>20</v>
      </c>
      <c r="AA9780" s="34">
        <v>53</v>
      </c>
      <c r="AB9780" s="34">
        <v>12</v>
      </c>
      <c r="AC9780" s="34">
        <v>82</v>
      </c>
    </row>
    <row r="9781" spans="1:29" x14ac:dyDescent="0.2">
      <c r="A9781" s="34" t="s">
        <v>70274</v>
      </c>
      <c r="B9781" s="34">
        <v>42</v>
      </c>
      <c r="C9781" s="34">
        <v>90</v>
      </c>
      <c r="D9781" s="34">
        <v>61</v>
      </c>
      <c r="E9781" s="34">
        <v>94</v>
      </c>
      <c r="F9781" s="34">
        <v>31</v>
      </c>
      <c r="G9781" s="34">
        <v>61</v>
      </c>
      <c r="H9781" s="34">
        <v>42</v>
      </c>
      <c r="I9781" s="34">
        <v>47</v>
      </c>
      <c r="J9781" s="34">
        <v>25</v>
      </c>
      <c r="K9781" s="34">
        <v>75</v>
      </c>
      <c r="L9781" s="34">
        <v>17</v>
      </c>
      <c r="M9781" s="34">
        <v>63</v>
      </c>
      <c r="N9781" s="34">
        <v>41</v>
      </c>
      <c r="O9781" s="34">
        <v>66</v>
      </c>
      <c r="P9781" s="34">
        <v>28</v>
      </c>
      <c r="Q9781" s="34">
        <v>57</v>
      </c>
      <c r="R9781" s="34">
        <v>49</v>
      </c>
      <c r="S9781" s="34">
        <v>96</v>
      </c>
      <c r="T9781" s="34">
        <v>26</v>
      </c>
      <c r="U9781" s="34">
        <v>33</v>
      </c>
      <c r="V9781" s="34">
        <v>28</v>
      </c>
      <c r="W9781" s="34">
        <v>39</v>
      </c>
      <c r="X9781" s="34">
        <v>44</v>
      </c>
      <c r="Y9781" s="34">
        <v>30</v>
      </c>
      <c r="Z9781" s="34">
        <v>48</v>
      </c>
      <c r="AA9781" s="34">
        <v>94</v>
      </c>
      <c r="AB9781" s="34">
        <v>34</v>
      </c>
      <c r="AC9781" s="34">
        <v>79</v>
      </c>
    </row>
    <row r="9782" spans="1:29" x14ac:dyDescent="0.2">
      <c r="A9782" s="34" t="s">
        <v>70275</v>
      </c>
      <c r="B9782" s="34">
        <v>26</v>
      </c>
      <c r="C9782" s="34">
        <v>56</v>
      </c>
      <c r="D9782" s="34">
        <v>75</v>
      </c>
      <c r="E9782" s="34">
        <v>91</v>
      </c>
      <c r="F9782" s="34">
        <v>58</v>
      </c>
      <c r="G9782" s="34">
        <v>65</v>
      </c>
      <c r="H9782" s="34">
        <v>45</v>
      </c>
      <c r="I9782" s="34">
        <v>60</v>
      </c>
      <c r="J9782" s="34">
        <v>32</v>
      </c>
      <c r="K9782" s="34">
        <v>75</v>
      </c>
      <c r="L9782" s="34">
        <v>16</v>
      </c>
      <c r="M9782" s="34">
        <v>68</v>
      </c>
      <c r="N9782" s="34">
        <v>36</v>
      </c>
      <c r="O9782" s="34">
        <v>35</v>
      </c>
      <c r="P9782" s="34">
        <v>35</v>
      </c>
      <c r="Q9782" s="34">
        <v>60</v>
      </c>
      <c r="R9782" s="34">
        <v>33</v>
      </c>
      <c r="S9782" s="34">
        <v>86</v>
      </c>
      <c r="T9782" s="34">
        <v>15</v>
      </c>
      <c r="U9782" s="34">
        <v>42</v>
      </c>
      <c r="V9782" s="34">
        <v>50</v>
      </c>
      <c r="W9782" s="34">
        <v>36</v>
      </c>
      <c r="X9782" s="34">
        <v>64</v>
      </c>
      <c r="Y9782" s="34">
        <v>40</v>
      </c>
      <c r="Z9782" s="34">
        <v>55</v>
      </c>
      <c r="AA9782" s="34">
        <v>68</v>
      </c>
      <c r="AB9782" s="34">
        <v>31</v>
      </c>
      <c r="AC9782" s="34">
        <v>64</v>
      </c>
    </row>
    <row r="9783" spans="1:29" x14ac:dyDescent="0.2">
      <c r="A9783" s="34" t="s">
        <v>70276</v>
      </c>
      <c r="B9783" s="34">
        <v>18</v>
      </c>
      <c r="C9783" s="34">
        <v>43</v>
      </c>
      <c r="D9783" s="34">
        <v>40</v>
      </c>
      <c r="E9783" s="34">
        <v>48</v>
      </c>
      <c r="F9783" s="34">
        <v>15</v>
      </c>
      <c r="G9783" s="34">
        <v>32</v>
      </c>
      <c r="H9783" s="34">
        <v>5</v>
      </c>
      <c r="I9783" s="34">
        <v>26</v>
      </c>
      <c r="J9783" s="34">
        <v>9</v>
      </c>
      <c r="K9783" s="34">
        <v>53</v>
      </c>
      <c r="L9783" s="34">
        <v>1</v>
      </c>
      <c r="M9783" s="34">
        <v>21</v>
      </c>
      <c r="N9783" s="34">
        <v>7</v>
      </c>
      <c r="O9783" s="34">
        <v>20</v>
      </c>
      <c r="P9783" s="34">
        <v>10</v>
      </c>
      <c r="Q9783" s="34">
        <v>20</v>
      </c>
      <c r="R9783" s="34">
        <v>6</v>
      </c>
      <c r="S9783" s="34">
        <v>44</v>
      </c>
      <c r="T9783" s="34">
        <v>3</v>
      </c>
      <c r="U9783" s="34">
        <v>14</v>
      </c>
      <c r="V9783" s="34">
        <v>14</v>
      </c>
      <c r="W9783" s="34">
        <v>14</v>
      </c>
      <c r="X9783" s="34">
        <v>28</v>
      </c>
      <c r="Y9783" s="34">
        <v>4</v>
      </c>
      <c r="Z9783" s="34">
        <v>7</v>
      </c>
      <c r="AA9783" s="34">
        <v>27</v>
      </c>
      <c r="AB9783" s="34">
        <v>8</v>
      </c>
      <c r="AC9783" s="34">
        <v>46</v>
      </c>
    </row>
    <row r="9784" spans="1:29" x14ac:dyDescent="0.2">
      <c r="A9784" s="34" t="s">
        <v>70277</v>
      </c>
      <c r="B9784" s="34">
        <v>42</v>
      </c>
      <c r="C9784" s="34">
        <v>70</v>
      </c>
      <c r="D9784" s="34">
        <v>106</v>
      </c>
      <c r="E9784" s="34">
        <v>108</v>
      </c>
      <c r="F9784" s="34">
        <v>61</v>
      </c>
      <c r="G9784" s="34">
        <v>72</v>
      </c>
      <c r="H9784" s="34">
        <v>44</v>
      </c>
      <c r="I9784" s="34">
        <v>55</v>
      </c>
      <c r="J9784" s="34">
        <v>27</v>
      </c>
      <c r="K9784" s="34">
        <v>76</v>
      </c>
      <c r="L9784" s="34">
        <v>32</v>
      </c>
      <c r="M9784" s="34">
        <v>45</v>
      </c>
      <c r="N9784" s="34">
        <v>58</v>
      </c>
      <c r="O9784" s="34">
        <v>67</v>
      </c>
      <c r="P9784" s="34">
        <v>51</v>
      </c>
      <c r="Q9784" s="34">
        <v>66</v>
      </c>
      <c r="R9784" s="34">
        <v>56</v>
      </c>
      <c r="S9784" s="34">
        <v>85</v>
      </c>
      <c r="T9784" s="34">
        <v>44</v>
      </c>
      <c r="U9784" s="34">
        <v>54</v>
      </c>
      <c r="V9784" s="34">
        <v>55</v>
      </c>
      <c r="W9784" s="34">
        <v>70</v>
      </c>
      <c r="X9784" s="34">
        <v>86</v>
      </c>
      <c r="Y9784" s="34">
        <v>51</v>
      </c>
      <c r="Z9784" s="34">
        <v>108</v>
      </c>
      <c r="AA9784" s="34">
        <v>96</v>
      </c>
      <c r="AB9784" s="34">
        <v>45</v>
      </c>
      <c r="AC9784" s="34">
        <v>120</v>
      </c>
    </row>
    <row r="9785" spans="1:29" x14ac:dyDescent="0.2">
      <c r="A9785" s="34" t="s">
        <v>70278</v>
      </c>
      <c r="B9785" s="34">
        <v>32</v>
      </c>
      <c r="C9785" s="34">
        <v>68</v>
      </c>
      <c r="D9785" s="34">
        <v>59</v>
      </c>
      <c r="E9785" s="34">
        <v>93</v>
      </c>
      <c r="F9785" s="34">
        <v>48</v>
      </c>
      <c r="G9785" s="34">
        <v>101</v>
      </c>
      <c r="H9785" s="34">
        <v>34</v>
      </c>
      <c r="I9785" s="34">
        <v>65</v>
      </c>
      <c r="J9785" s="34">
        <v>24</v>
      </c>
      <c r="K9785" s="34">
        <v>45</v>
      </c>
      <c r="L9785" s="34">
        <v>6</v>
      </c>
      <c r="M9785" s="34">
        <v>50</v>
      </c>
      <c r="N9785" s="34">
        <v>37</v>
      </c>
      <c r="O9785" s="34">
        <v>63</v>
      </c>
      <c r="P9785" s="34">
        <v>31</v>
      </c>
      <c r="Q9785" s="34">
        <v>47</v>
      </c>
      <c r="R9785" s="34">
        <v>25</v>
      </c>
      <c r="S9785" s="34">
        <v>122</v>
      </c>
      <c r="T9785" s="34">
        <v>16</v>
      </c>
      <c r="U9785" s="34">
        <v>35</v>
      </c>
      <c r="V9785" s="34">
        <v>37</v>
      </c>
      <c r="W9785" s="34">
        <v>67</v>
      </c>
      <c r="X9785" s="34">
        <v>44</v>
      </c>
      <c r="Y9785" s="34">
        <v>25</v>
      </c>
      <c r="Z9785" s="34">
        <v>55</v>
      </c>
      <c r="AA9785" s="34">
        <v>83</v>
      </c>
      <c r="AB9785" s="34">
        <v>14</v>
      </c>
      <c r="AC9785" s="34">
        <v>85</v>
      </c>
    </row>
    <row r="9786" spans="1:29" x14ac:dyDescent="0.2">
      <c r="A9786" s="34" t="s">
        <v>70279</v>
      </c>
      <c r="B9786" s="34">
        <v>81</v>
      </c>
      <c r="C9786" s="34">
        <v>232</v>
      </c>
      <c r="D9786" s="34">
        <v>216</v>
      </c>
      <c r="E9786" s="34">
        <v>245</v>
      </c>
      <c r="F9786" s="34">
        <v>151</v>
      </c>
      <c r="G9786" s="34">
        <v>186</v>
      </c>
      <c r="H9786" s="34">
        <v>124</v>
      </c>
      <c r="I9786" s="34">
        <v>179</v>
      </c>
      <c r="J9786" s="34">
        <v>104</v>
      </c>
      <c r="K9786" s="34">
        <v>251</v>
      </c>
      <c r="L9786" s="34">
        <v>40</v>
      </c>
      <c r="M9786" s="34">
        <v>132</v>
      </c>
      <c r="N9786" s="34">
        <v>116</v>
      </c>
      <c r="O9786" s="34">
        <v>149</v>
      </c>
      <c r="P9786" s="34">
        <v>115</v>
      </c>
      <c r="Q9786" s="34">
        <v>191</v>
      </c>
      <c r="R9786" s="34">
        <v>133</v>
      </c>
      <c r="S9786" s="34">
        <v>283</v>
      </c>
      <c r="T9786" s="34">
        <v>80</v>
      </c>
      <c r="U9786" s="34">
        <v>119</v>
      </c>
      <c r="V9786" s="34">
        <v>170</v>
      </c>
      <c r="W9786" s="34">
        <v>138</v>
      </c>
      <c r="X9786" s="34">
        <v>208</v>
      </c>
      <c r="Y9786" s="34">
        <v>101</v>
      </c>
      <c r="Z9786" s="34">
        <v>200</v>
      </c>
      <c r="AA9786" s="34">
        <v>205</v>
      </c>
      <c r="AB9786" s="34">
        <v>66</v>
      </c>
      <c r="AC9786" s="34">
        <v>298</v>
      </c>
    </row>
    <row r="9787" spans="1:29" x14ac:dyDescent="0.2">
      <c r="A9787" s="34" t="s">
        <v>70280</v>
      </c>
      <c r="B9787" s="34">
        <v>10</v>
      </c>
      <c r="C9787" s="34">
        <v>12</v>
      </c>
      <c r="D9787" s="34">
        <v>35</v>
      </c>
      <c r="E9787" s="34">
        <v>12</v>
      </c>
      <c r="F9787" s="34">
        <v>15</v>
      </c>
      <c r="G9787" s="34">
        <v>30</v>
      </c>
      <c r="H9787" s="34">
        <v>8</v>
      </c>
      <c r="I9787" s="34">
        <v>11</v>
      </c>
      <c r="J9787" s="34">
        <v>1</v>
      </c>
      <c r="K9787" s="34">
        <v>10</v>
      </c>
      <c r="L9787" s="34">
        <v>0</v>
      </c>
      <c r="M9787" s="34">
        <v>6</v>
      </c>
      <c r="N9787" s="34">
        <v>12</v>
      </c>
      <c r="O9787" s="34">
        <v>12</v>
      </c>
      <c r="P9787" s="34">
        <v>6</v>
      </c>
      <c r="Q9787" s="34">
        <v>9</v>
      </c>
      <c r="R9787" s="34">
        <v>7</v>
      </c>
      <c r="S9787" s="34">
        <v>31</v>
      </c>
      <c r="T9787" s="34">
        <v>0</v>
      </c>
      <c r="U9787" s="34">
        <v>6</v>
      </c>
      <c r="V9787" s="34">
        <v>14</v>
      </c>
      <c r="W9787" s="34">
        <v>10</v>
      </c>
      <c r="X9787" s="34">
        <v>6</v>
      </c>
      <c r="Y9787" s="34">
        <v>9</v>
      </c>
      <c r="Z9787" s="34">
        <v>14</v>
      </c>
      <c r="AA9787" s="34">
        <v>41</v>
      </c>
      <c r="AB9787" s="34">
        <v>6</v>
      </c>
      <c r="AC9787" s="34">
        <v>9</v>
      </c>
    </row>
    <row r="9788" spans="1:29" x14ac:dyDescent="0.2">
      <c r="A9788" s="34" t="s">
        <v>70281</v>
      </c>
      <c r="B9788" s="34">
        <v>37</v>
      </c>
      <c r="C9788" s="34">
        <v>83</v>
      </c>
      <c r="D9788" s="34">
        <v>86</v>
      </c>
      <c r="E9788" s="34">
        <v>63</v>
      </c>
      <c r="F9788" s="34">
        <v>75</v>
      </c>
      <c r="G9788" s="34">
        <v>55</v>
      </c>
      <c r="H9788" s="34">
        <v>62</v>
      </c>
      <c r="I9788" s="34">
        <v>59</v>
      </c>
      <c r="J9788" s="34">
        <v>42</v>
      </c>
      <c r="K9788" s="34">
        <v>90</v>
      </c>
      <c r="L9788" s="34">
        <v>23</v>
      </c>
      <c r="M9788" s="34">
        <v>45</v>
      </c>
      <c r="N9788" s="34">
        <v>63</v>
      </c>
      <c r="O9788" s="34">
        <v>53</v>
      </c>
      <c r="P9788" s="34">
        <v>57</v>
      </c>
      <c r="Q9788" s="34">
        <v>80</v>
      </c>
      <c r="R9788" s="34">
        <v>55</v>
      </c>
      <c r="S9788" s="34">
        <v>115</v>
      </c>
      <c r="T9788" s="34">
        <v>32</v>
      </c>
      <c r="U9788" s="34">
        <v>64</v>
      </c>
      <c r="V9788" s="34">
        <v>70</v>
      </c>
      <c r="W9788" s="34">
        <v>23</v>
      </c>
      <c r="X9788" s="34">
        <v>69</v>
      </c>
      <c r="Y9788" s="34">
        <v>57</v>
      </c>
      <c r="Z9788" s="34">
        <v>85</v>
      </c>
      <c r="AA9788" s="34">
        <v>55</v>
      </c>
      <c r="AB9788" s="34">
        <v>43</v>
      </c>
      <c r="AC9788" s="34">
        <v>136</v>
      </c>
    </row>
    <row r="9789" spans="1:29" x14ac:dyDescent="0.2">
      <c r="A9789" s="34" t="s">
        <v>70282</v>
      </c>
      <c r="B9789" s="34">
        <v>18</v>
      </c>
      <c r="C9789" s="34">
        <v>57</v>
      </c>
      <c r="D9789" s="34">
        <v>94</v>
      </c>
      <c r="E9789" s="34">
        <v>78</v>
      </c>
      <c r="F9789" s="34">
        <v>51</v>
      </c>
      <c r="G9789" s="34">
        <v>73</v>
      </c>
      <c r="H9789" s="34">
        <v>41</v>
      </c>
      <c r="I9789" s="34">
        <v>75</v>
      </c>
      <c r="J9789" s="34">
        <v>29</v>
      </c>
      <c r="K9789" s="34">
        <v>97</v>
      </c>
      <c r="L9789" s="34">
        <v>16</v>
      </c>
      <c r="M9789" s="34">
        <v>48</v>
      </c>
      <c r="N9789" s="34">
        <v>37</v>
      </c>
      <c r="O9789" s="34">
        <v>62</v>
      </c>
      <c r="P9789" s="34">
        <v>29</v>
      </c>
      <c r="Q9789" s="34">
        <v>64</v>
      </c>
      <c r="R9789" s="34">
        <v>31</v>
      </c>
      <c r="S9789" s="34">
        <v>87</v>
      </c>
      <c r="T9789" s="34">
        <v>27</v>
      </c>
      <c r="U9789" s="34">
        <v>37</v>
      </c>
      <c r="V9789" s="34">
        <v>57</v>
      </c>
      <c r="W9789" s="34">
        <v>51</v>
      </c>
      <c r="X9789" s="34">
        <v>59</v>
      </c>
      <c r="Y9789" s="34">
        <v>34</v>
      </c>
      <c r="Z9789" s="34">
        <v>50</v>
      </c>
      <c r="AA9789" s="34">
        <v>76</v>
      </c>
      <c r="AB9789" s="34">
        <v>33</v>
      </c>
      <c r="AC9789" s="34">
        <v>84</v>
      </c>
    </row>
    <row r="9790" spans="1:29" x14ac:dyDescent="0.2">
      <c r="A9790" s="34" t="s">
        <v>70283</v>
      </c>
      <c r="B9790" s="34">
        <v>26</v>
      </c>
      <c r="C9790" s="34">
        <v>130</v>
      </c>
      <c r="D9790" s="34">
        <v>102</v>
      </c>
      <c r="E9790" s="34">
        <v>138</v>
      </c>
      <c r="F9790" s="34">
        <v>46</v>
      </c>
      <c r="G9790" s="34">
        <v>166</v>
      </c>
      <c r="H9790" s="34">
        <v>37</v>
      </c>
      <c r="I9790" s="34">
        <v>103</v>
      </c>
      <c r="J9790" s="34">
        <v>26</v>
      </c>
      <c r="K9790" s="34">
        <v>160</v>
      </c>
      <c r="L9790" s="34">
        <v>9</v>
      </c>
      <c r="M9790" s="34">
        <v>68</v>
      </c>
      <c r="N9790" s="34">
        <v>38</v>
      </c>
      <c r="O9790" s="34">
        <v>86</v>
      </c>
      <c r="P9790" s="34">
        <v>44</v>
      </c>
      <c r="Q9790" s="34">
        <v>84</v>
      </c>
      <c r="R9790" s="34">
        <v>31</v>
      </c>
      <c r="S9790" s="34">
        <v>188</v>
      </c>
      <c r="T9790" s="34">
        <v>9</v>
      </c>
      <c r="U9790" s="34">
        <v>53</v>
      </c>
      <c r="V9790" s="34">
        <v>46</v>
      </c>
      <c r="W9790" s="34">
        <v>51</v>
      </c>
      <c r="X9790" s="34">
        <v>41</v>
      </c>
      <c r="Y9790" s="34">
        <v>35</v>
      </c>
      <c r="Z9790" s="34">
        <v>65</v>
      </c>
      <c r="AA9790" s="34">
        <v>142</v>
      </c>
      <c r="AB9790" s="34">
        <v>20</v>
      </c>
      <c r="AC9790" s="34">
        <v>135</v>
      </c>
    </row>
    <row r="9791" spans="1:29" x14ac:dyDescent="0.2">
      <c r="A9791" s="34" t="s">
        <v>70284</v>
      </c>
      <c r="B9791" s="34">
        <v>51</v>
      </c>
      <c r="C9791" s="34">
        <v>134</v>
      </c>
      <c r="D9791" s="34">
        <v>141</v>
      </c>
      <c r="E9791" s="34">
        <v>155</v>
      </c>
      <c r="F9791" s="34">
        <v>103</v>
      </c>
      <c r="G9791" s="34">
        <v>158</v>
      </c>
      <c r="H9791" s="34">
        <v>95</v>
      </c>
      <c r="I9791" s="34">
        <v>118</v>
      </c>
      <c r="J9791" s="34">
        <v>71</v>
      </c>
      <c r="K9791" s="34">
        <v>133</v>
      </c>
      <c r="L9791" s="34">
        <v>27</v>
      </c>
      <c r="M9791" s="34">
        <v>106</v>
      </c>
      <c r="N9791" s="34">
        <v>62</v>
      </c>
      <c r="O9791" s="34">
        <v>74</v>
      </c>
      <c r="P9791" s="34">
        <v>56</v>
      </c>
      <c r="Q9791" s="34">
        <v>113</v>
      </c>
      <c r="R9791" s="34">
        <v>78</v>
      </c>
      <c r="S9791" s="34">
        <v>142</v>
      </c>
      <c r="T9791" s="34">
        <v>49</v>
      </c>
      <c r="U9791" s="34">
        <v>82</v>
      </c>
      <c r="V9791" s="34">
        <v>81</v>
      </c>
      <c r="W9791" s="34">
        <v>96</v>
      </c>
      <c r="X9791" s="34">
        <v>77</v>
      </c>
      <c r="Y9791" s="34">
        <v>55</v>
      </c>
      <c r="Z9791" s="34">
        <v>76</v>
      </c>
      <c r="AA9791" s="34">
        <v>114</v>
      </c>
      <c r="AB9791" s="34">
        <v>72</v>
      </c>
      <c r="AC9791" s="34">
        <v>185</v>
      </c>
    </row>
    <row r="9792" spans="1:29" x14ac:dyDescent="0.2">
      <c r="A9792" s="34" t="s">
        <v>70285</v>
      </c>
      <c r="B9792" s="34">
        <v>12</v>
      </c>
      <c r="C9792" s="34">
        <v>33</v>
      </c>
      <c r="D9792" s="34">
        <v>52</v>
      </c>
      <c r="E9792" s="34">
        <v>35</v>
      </c>
      <c r="F9792" s="34">
        <v>18</v>
      </c>
      <c r="G9792" s="34">
        <v>67</v>
      </c>
      <c r="H9792" s="34">
        <v>18</v>
      </c>
      <c r="I9792" s="34">
        <v>38</v>
      </c>
      <c r="J9792" s="34">
        <v>15</v>
      </c>
      <c r="K9792" s="34">
        <v>67</v>
      </c>
      <c r="L9792" s="34">
        <v>12</v>
      </c>
      <c r="M9792" s="34">
        <v>27</v>
      </c>
      <c r="N9792" s="34">
        <v>25</v>
      </c>
      <c r="O9792" s="34">
        <v>31</v>
      </c>
      <c r="P9792" s="34">
        <v>17</v>
      </c>
      <c r="Q9792" s="34">
        <v>40</v>
      </c>
      <c r="R9792" s="34">
        <v>25</v>
      </c>
      <c r="S9792" s="34">
        <v>58</v>
      </c>
      <c r="T9792" s="34">
        <v>6</v>
      </c>
      <c r="U9792" s="34">
        <v>30</v>
      </c>
      <c r="V9792" s="34">
        <v>28</v>
      </c>
      <c r="W9792" s="34">
        <v>26</v>
      </c>
      <c r="X9792" s="34">
        <v>30</v>
      </c>
      <c r="Y9792" s="34">
        <v>28</v>
      </c>
      <c r="Z9792" s="34">
        <v>49</v>
      </c>
      <c r="AA9792" s="34">
        <v>48</v>
      </c>
      <c r="AB9792" s="34">
        <v>12</v>
      </c>
      <c r="AC9792" s="34">
        <v>55</v>
      </c>
    </row>
    <row r="9793" spans="1:29" x14ac:dyDescent="0.2">
      <c r="A9793" s="34" t="s">
        <v>70286</v>
      </c>
      <c r="B9793" s="34">
        <v>58</v>
      </c>
      <c r="C9793" s="34">
        <v>134</v>
      </c>
      <c r="D9793" s="34">
        <v>125</v>
      </c>
      <c r="E9793" s="34">
        <v>134</v>
      </c>
      <c r="F9793" s="34">
        <v>125</v>
      </c>
      <c r="G9793" s="34">
        <v>108</v>
      </c>
      <c r="H9793" s="34">
        <v>69</v>
      </c>
      <c r="I9793" s="34">
        <v>85</v>
      </c>
      <c r="J9793" s="34">
        <v>55</v>
      </c>
      <c r="K9793" s="34">
        <v>154</v>
      </c>
      <c r="L9793" s="34">
        <v>26</v>
      </c>
      <c r="M9793" s="34">
        <v>101</v>
      </c>
      <c r="N9793" s="34">
        <v>93</v>
      </c>
      <c r="O9793" s="34">
        <v>104</v>
      </c>
      <c r="P9793" s="34">
        <v>66</v>
      </c>
      <c r="Q9793" s="34">
        <v>136</v>
      </c>
      <c r="R9793" s="34">
        <v>70</v>
      </c>
      <c r="S9793" s="34">
        <v>197</v>
      </c>
      <c r="T9793" s="34">
        <v>37</v>
      </c>
      <c r="U9793" s="34">
        <v>94</v>
      </c>
      <c r="V9793" s="34">
        <v>106</v>
      </c>
      <c r="W9793" s="34">
        <v>69</v>
      </c>
      <c r="X9793" s="34">
        <v>115</v>
      </c>
      <c r="Y9793" s="34">
        <v>70</v>
      </c>
      <c r="Z9793" s="34">
        <v>122</v>
      </c>
      <c r="AA9793" s="34">
        <v>188</v>
      </c>
      <c r="AB9793" s="34">
        <v>56</v>
      </c>
      <c r="AC9793" s="34">
        <v>194</v>
      </c>
    </row>
    <row r="9794" spans="1:29" x14ac:dyDescent="0.2">
      <c r="A9794" s="34" t="s">
        <v>70287</v>
      </c>
      <c r="B9794" s="34">
        <v>69</v>
      </c>
      <c r="C9794" s="34">
        <v>161</v>
      </c>
      <c r="D9794" s="34">
        <v>134</v>
      </c>
      <c r="E9794" s="34">
        <v>200</v>
      </c>
      <c r="F9794" s="34">
        <v>105</v>
      </c>
      <c r="G9794" s="34">
        <v>242</v>
      </c>
      <c r="H9794" s="34">
        <v>93</v>
      </c>
      <c r="I9794" s="34">
        <v>152</v>
      </c>
      <c r="J9794" s="34">
        <v>70</v>
      </c>
      <c r="K9794" s="34">
        <v>199</v>
      </c>
      <c r="L9794" s="34">
        <v>43</v>
      </c>
      <c r="M9794" s="34">
        <v>152</v>
      </c>
      <c r="N9794" s="34">
        <v>64</v>
      </c>
      <c r="O9794" s="34">
        <v>170</v>
      </c>
      <c r="P9794" s="34">
        <v>82</v>
      </c>
      <c r="Q9794" s="34">
        <v>188</v>
      </c>
      <c r="R9794" s="34">
        <v>108</v>
      </c>
      <c r="S9794" s="34">
        <v>283</v>
      </c>
      <c r="T9794" s="34">
        <v>54</v>
      </c>
      <c r="U9794" s="34">
        <v>121</v>
      </c>
      <c r="V9794" s="34">
        <v>79</v>
      </c>
      <c r="W9794" s="34">
        <v>137</v>
      </c>
      <c r="X9794" s="34">
        <v>139</v>
      </c>
      <c r="Y9794" s="34">
        <v>126</v>
      </c>
      <c r="Z9794" s="34">
        <v>149</v>
      </c>
      <c r="AA9794" s="34">
        <v>252</v>
      </c>
      <c r="AB9794" s="34">
        <v>71</v>
      </c>
      <c r="AC9794" s="34">
        <v>250</v>
      </c>
    </row>
    <row r="9795" spans="1:29" x14ac:dyDescent="0.2">
      <c r="A9795" s="34" t="s">
        <v>70288</v>
      </c>
      <c r="B9795" s="34">
        <v>24</v>
      </c>
      <c r="C9795" s="34">
        <v>50</v>
      </c>
      <c r="D9795" s="34">
        <v>55</v>
      </c>
      <c r="E9795" s="34">
        <v>42</v>
      </c>
      <c r="F9795" s="34">
        <v>25</v>
      </c>
      <c r="G9795" s="34">
        <v>23</v>
      </c>
      <c r="H9795" s="34">
        <v>23</v>
      </c>
      <c r="I9795" s="34">
        <v>43</v>
      </c>
      <c r="J9795" s="34">
        <v>17</v>
      </c>
      <c r="K9795" s="34">
        <v>61</v>
      </c>
      <c r="L9795" s="34">
        <v>6</v>
      </c>
      <c r="M9795" s="34">
        <v>34</v>
      </c>
      <c r="N9795" s="34">
        <v>27</v>
      </c>
      <c r="O9795" s="34">
        <v>30</v>
      </c>
      <c r="P9795" s="34">
        <v>23</v>
      </c>
      <c r="Q9795" s="34">
        <v>39</v>
      </c>
      <c r="R9795" s="34">
        <v>32</v>
      </c>
      <c r="S9795" s="34">
        <v>57</v>
      </c>
      <c r="T9795" s="34">
        <v>12</v>
      </c>
      <c r="U9795" s="34">
        <v>22</v>
      </c>
      <c r="V9795" s="34">
        <v>34</v>
      </c>
      <c r="W9795" s="34">
        <v>26</v>
      </c>
      <c r="X9795" s="34">
        <v>46</v>
      </c>
      <c r="Y9795" s="34">
        <v>18</v>
      </c>
      <c r="Z9795" s="34">
        <v>36</v>
      </c>
      <c r="AA9795" s="34">
        <v>57</v>
      </c>
      <c r="AB9795" s="34">
        <v>20</v>
      </c>
      <c r="AC9795" s="34">
        <v>46</v>
      </c>
    </row>
    <row r="9796" spans="1:29" x14ac:dyDescent="0.2">
      <c r="A9796" s="34" t="s">
        <v>70289</v>
      </c>
      <c r="B9796" s="34">
        <v>36</v>
      </c>
      <c r="C9796" s="34">
        <v>71</v>
      </c>
      <c r="D9796" s="34">
        <v>101</v>
      </c>
      <c r="E9796" s="34">
        <v>52</v>
      </c>
      <c r="F9796" s="34">
        <v>53</v>
      </c>
      <c r="G9796" s="34">
        <v>100</v>
      </c>
      <c r="H9796" s="34">
        <v>48</v>
      </c>
      <c r="I9796" s="34">
        <v>58</v>
      </c>
      <c r="J9796" s="34">
        <v>36</v>
      </c>
      <c r="K9796" s="34">
        <v>93</v>
      </c>
      <c r="L9796" s="34">
        <v>22</v>
      </c>
      <c r="M9796" s="34">
        <v>63</v>
      </c>
      <c r="N9796" s="34">
        <v>36</v>
      </c>
      <c r="O9796" s="34">
        <v>52</v>
      </c>
      <c r="P9796" s="34">
        <v>45</v>
      </c>
      <c r="Q9796" s="34">
        <v>91</v>
      </c>
      <c r="R9796" s="34">
        <v>41</v>
      </c>
      <c r="S9796" s="34">
        <v>136</v>
      </c>
      <c r="T9796" s="34">
        <v>23</v>
      </c>
      <c r="U9796" s="34">
        <v>51</v>
      </c>
      <c r="V9796" s="34">
        <v>75</v>
      </c>
      <c r="W9796" s="34">
        <v>58</v>
      </c>
      <c r="X9796" s="34">
        <v>73</v>
      </c>
      <c r="Y9796" s="34">
        <v>35</v>
      </c>
      <c r="Z9796" s="34">
        <v>52</v>
      </c>
      <c r="AA9796" s="34">
        <v>80</v>
      </c>
      <c r="AB9796" s="34">
        <v>29</v>
      </c>
      <c r="AC9796" s="34">
        <v>106</v>
      </c>
    </row>
    <row r="9797" spans="1:29" x14ac:dyDescent="0.2">
      <c r="A9797" s="34" t="s">
        <v>70290</v>
      </c>
      <c r="B9797" s="34">
        <v>103</v>
      </c>
      <c r="C9797" s="34">
        <v>147</v>
      </c>
      <c r="D9797" s="34">
        <v>179</v>
      </c>
      <c r="E9797" s="34">
        <v>176</v>
      </c>
      <c r="F9797" s="34">
        <v>144</v>
      </c>
      <c r="G9797" s="34">
        <v>151</v>
      </c>
      <c r="H9797" s="34">
        <v>117</v>
      </c>
      <c r="I9797" s="34">
        <v>163</v>
      </c>
      <c r="J9797" s="34">
        <v>132</v>
      </c>
      <c r="K9797" s="34">
        <v>181</v>
      </c>
      <c r="L9797" s="34">
        <v>70</v>
      </c>
      <c r="M9797" s="34">
        <v>145</v>
      </c>
      <c r="N9797" s="34">
        <v>105</v>
      </c>
      <c r="O9797" s="34">
        <v>136</v>
      </c>
      <c r="P9797" s="34">
        <v>151</v>
      </c>
      <c r="Q9797" s="34">
        <v>145</v>
      </c>
      <c r="R9797" s="34">
        <v>138</v>
      </c>
      <c r="S9797" s="34">
        <v>256</v>
      </c>
      <c r="T9797" s="34">
        <v>91</v>
      </c>
      <c r="U9797" s="34">
        <v>123</v>
      </c>
      <c r="V9797" s="34">
        <v>144</v>
      </c>
      <c r="W9797" s="34">
        <v>126</v>
      </c>
      <c r="X9797" s="34">
        <v>209</v>
      </c>
      <c r="Y9797" s="34">
        <v>129</v>
      </c>
      <c r="Z9797" s="34">
        <v>184</v>
      </c>
      <c r="AA9797" s="34">
        <v>147</v>
      </c>
      <c r="AB9797" s="34">
        <v>111</v>
      </c>
      <c r="AC9797" s="34">
        <v>274</v>
      </c>
    </row>
    <row r="9798" spans="1:29" x14ac:dyDescent="0.2">
      <c r="A9798" s="34" t="s">
        <v>70291</v>
      </c>
      <c r="B9798" s="34">
        <v>19</v>
      </c>
      <c r="C9798" s="34">
        <v>32</v>
      </c>
      <c r="D9798" s="34">
        <v>27</v>
      </c>
      <c r="E9798" s="34">
        <v>29</v>
      </c>
      <c r="F9798" s="34">
        <v>29</v>
      </c>
      <c r="G9798" s="34">
        <v>20</v>
      </c>
      <c r="H9798" s="34">
        <v>14</v>
      </c>
      <c r="I9798" s="34">
        <v>28</v>
      </c>
      <c r="J9798" s="34">
        <v>20</v>
      </c>
      <c r="K9798" s="34">
        <v>19</v>
      </c>
      <c r="L9798" s="34">
        <v>9</v>
      </c>
      <c r="M9798" s="34">
        <v>29</v>
      </c>
      <c r="N9798" s="34">
        <v>14</v>
      </c>
      <c r="O9798" s="34">
        <v>28</v>
      </c>
      <c r="P9798" s="34">
        <v>18</v>
      </c>
      <c r="Q9798" s="34">
        <v>21</v>
      </c>
      <c r="R9798" s="34">
        <v>25</v>
      </c>
      <c r="S9798" s="34">
        <v>40</v>
      </c>
      <c r="T9798" s="34">
        <v>9</v>
      </c>
      <c r="U9798" s="34">
        <v>11</v>
      </c>
      <c r="V9798" s="34">
        <v>17</v>
      </c>
      <c r="W9798" s="34">
        <v>11</v>
      </c>
      <c r="X9798" s="34">
        <v>52</v>
      </c>
      <c r="Y9798" s="34">
        <v>18</v>
      </c>
      <c r="Z9798" s="34">
        <v>29</v>
      </c>
      <c r="AA9798" s="34">
        <v>39</v>
      </c>
      <c r="AB9798" s="34">
        <v>14</v>
      </c>
      <c r="AC9798" s="34">
        <v>55</v>
      </c>
    </row>
    <row r="9799" spans="1:29" x14ac:dyDescent="0.2">
      <c r="A9799" s="34" t="s">
        <v>70292</v>
      </c>
      <c r="B9799" s="34">
        <v>39</v>
      </c>
      <c r="C9799" s="34">
        <v>71</v>
      </c>
      <c r="D9799" s="34">
        <v>49</v>
      </c>
      <c r="E9799" s="34">
        <v>68</v>
      </c>
      <c r="F9799" s="34">
        <v>46</v>
      </c>
      <c r="G9799" s="34">
        <v>55</v>
      </c>
      <c r="H9799" s="34">
        <v>25</v>
      </c>
      <c r="I9799" s="34">
        <v>41</v>
      </c>
      <c r="J9799" s="34">
        <v>37</v>
      </c>
      <c r="K9799" s="34">
        <v>84</v>
      </c>
      <c r="L9799" s="34">
        <v>22</v>
      </c>
      <c r="M9799" s="34">
        <v>49</v>
      </c>
      <c r="N9799" s="34">
        <v>37</v>
      </c>
      <c r="O9799" s="34">
        <v>44</v>
      </c>
      <c r="P9799" s="34">
        <v>30</v>
      </c>
      <c r="Q9799" s="34">
        <v>48</v>
      </c>
      <c r="R9799" s="34">
        <v>41</v>
      </c>
      <c r="S9799" s="34">
        <v>93</v>
      </c>
      <c r="T9799" s="34">
        <v>22</v>
      </c>
      <c r="U9799" s="34">
        <v>44</v>
      </c>
      <c r="V9799" s="34">
        <v>50</v>
      </c>
      <c r="W9799" s="34">
        <v>57</v>
      </c>
      <c r="X9799" s="34">
        <v>76</v>
      </c>
      <c r="Y9799" s="34">
        <v>32</v>
      </c>
      <c r="Z9799" s="34">
        <v>51</v>
      </c>
      <c r="AA9799" s="34">
        <v>73</v>
      </c>
      <c r="AB9799" s="34">
        <v>15</v>
      </c>
      <c r="AC9799" s="34">
        <v>80</v>
      </c>
    </row>
    <row r="9800" spans="1:29" x14ac:dyDescent="0.2">
      <c r="A9800" s="34" t="s">
        <v>70293</v>
      </c>
      <c r="B9800" s="34">
        <v>64</v>
      </c>
      <c r="C9800" s="34">
        <v>202</v>
      </c>
      <c r="D9800" s="34">
        <v>140</v>
      </c>
      <c r="E9800" s="34">
        <v>283</v>
      </c>
      <c r="F9800" s="34">
        <v>112</v>
      </c>
      <c r="G9800" s="34">
        <v>233</v>
      </c>
      <c r="H9800" s="34">
        <v>124</v>
      </c>
      <c r="I9800" s="34">
        <v>215</v>
      </c>
      <c r="J9800" s="34">
        <v>79</v>
      </c>
      <c r="K9800" s="34">
        <v>254</v>
      </c>
      <c r="L9800" s="34">
        <v>40</v>
      </c>
      <c r="M9800" s="34">
        <v>150</v>
      </c>
      <c r="N9800" s="34">
        <v>78</v>
      </c>
      <c r="O9800" s="34">
        <v>154</v>
      </c>
      <c r="P9800" s="34">
        <v>74</v>
      </c>
      <c r="Q9800" s="34">
        <v>230</v>
      </c>
      <c r="R9800" s="34">
        <v>99</v>
      </c>
      <c r="S9800" s="34">
        <v>238</v>
      </c>
      <c r="T9800" s="34">
        <v>60</v>
      </c>
      <c r="U9800" s="34">
        <v>117</v>
      </c>
      <c r="V9800" s="34">
        <v>111</v>
      </c>
      <c r="W9800" s="34">
        <v>140</v>
      </c>
      <c r="X9800" s="34">
        <v>111</v>
      </c>
      <c r="Y9800" s="34">
        <v>144</v>
      </c>
      <c r="Z9800" s="34">
        <v>162</v>
      </c>
      <c r="AA9800" s="34">
        <v>255</v>
      </c>
      <c r="AB9800" s="34">
        <v>52</v>
      </c>
      <c r="AC9800" s="34">
        <v>296</v>
      </c>
    </row>
    <row r="9801" spans="1:29" x14ac:dyDescent="0.2">
      <c r="A9801" s="34" t="s">
        <v>70294</v>
      </c>
      <c r="B9801" s="34">
        <v>99</v>
      </c>
      <c r="C9801" s="34">
        <v>169</v>
      </c>
      <c r="D9801" s="34">
        <v>247</v>
      </c>
      <c r="E9801" s="34">
        <v>186</v>
      </c>
      <c r="F9801" s="34">
        <v>151</v>
      </c>
      <c r="G9801" s="34">
        <v>133</v>
      </c>
      <c r="H9801" s="34">
        <v>170</v>
      </c>
      <c r="I9801" s="34">
        <v>153</v>
      </c>
      <c r="J9801" s="34">
        <v>109</v>
      </c>
      <c r="K9801" s="34">
        <v>186</v>
      </c>
      <c r="L9801" s="34">
        <v>54</v>
      </c>
      <c r="M9801" s="34">
        <v>102</v>
      </c>
      <c r="N9801" s="34">
        <v>112</v>
      </c>
      <c r="O9801" s="34">
        <v>147</v>
      </c>
      <c r="P9801" s="34">
        <v>114</v>
      </c>
      <c r="Q9801" s="34">
        <v>150</v>
      </c>
      <c r="R9801" s="34">
        <v>137</v>
      </c>
      <c r="S9801" s="34">
        <v>199</v>
      </c>
      <c r="T9801" s="34">
        <v>60</v>
      </c>
      <c r="U9801" s="34">
        <v>91</v>
      </c>
      <c r="V9801" s="34">
        <v>123</v>
      </c>
      <c r="W9801" s="34">
        <v>78</v>
      </c>
      <c r="X9801" s="34">
        <v>174</v>
      </c>
      <c r="Y9801" s="34">
        <v>84</v>
      </c>
      <c r="Z9801" s="34">
        <v>135</v>
      </c>
      <c r="AA9801" s="34">
        <v>192</v>
      </c>
      <c r="AB9801" s="34">
        <v>100</v>
      </c>
      <c r="AC9801" s="34">
        <v>225</v>
      </c>
    </row>
    <row r="9802" spans="1:29" x14ac:dyDescent="0.2">
      <c r="A9802" s="34" t="s">
        <v>70295</v>
      </c>
      <c r="B9802" s="34">
        <v>45</v>
      </c>
      <c r="C9802" s="34">
        <v>166</v>
      </c>
      <c r="D9802" s="34">
        <v>112</v>
      </c>
      <c r="E9802" s="34">
        <v>179</v>
      </c>
      <c r="F9802" s="34">
        <v>113</v>
      </c>
      <c r="G9802" s="34">
        <v>121</v>
      </c>
      <c r="H9802" s="34">
        <v>78</v>
      </c>
      <c r="I9802" s="34">
        <v>111</v>
      </c>
      <c r="J9802" s="34">
        <v>62</v>
      </c>
      <c r="K9802" s="34">
        <v>122</v>
      </c>
      <c r="L9802" s="34">
        <v>43</v>
      </c>
      <c r="M9802" s="34">
        <v>93</v>
      </c>
      <c r="N9802" s="34">
        <v>66</v>
      </c>
      <c r="O9802" s="34">
        <v>86</v>
      </c>
      <c r="P9802" s="34">
        <v>61</v>
      </c>
      <c r="Q9802" s="34">
        <v>157</v>
      </c>
      <c r="R9802" s="34">
        <v>71</v>
      </c>
      <c r="S9802" s="34">
        <v>203</v>
      </c>
      <c r="T9802" s="34">
        <v>32</v>
      </c>
      <c r="U9802" s="34">
        <v>123</v>
      </c>
      <c r="V9802" s="34">
        <v>72</v>
      </c>
      <c r="W9802" s="34">
        <v>87</v>
      </c>
      <c r="X9802" s="34">
        <v>108</v>
      </c>
      <c r="Y9802" s="34">
        <v>83</v>
      </c>
      <c r="Z9802" s="34">
        <v>93</v>
      </c>
      <c r="AA9802" s="34">
        <v>165</v>
      </c>
      <c r="AB9802" s="34">
        <v>46</v>
      </c>
      <c r="AC9802" s="34">
        <v>142</v>
      </c>
    </row>
    <row r="9803" spans="1:29" x14ac:dyDescent="0.2">
      <c r="A9803" s="34" t="s">
        <v>70296</v>
      </c>
      <c r="B9803" s="34">
        <v>76</v>
      </c>
      <c r="C9803" s="34">
        <v>222</v>
      </c>
      <c r="D9803" s="34">
        <v>215</v>
      </c>
      <c r="E9803" s="34">
        <v>274</v>
      </c>
      <c r="F9803" s="34">
        <v>163</v>
      </c>
      <c r="G9803" s="34">
        <v>205</v>
      </c>
      <c r="H9803" s="34">
        <v>115</v>
      </c>
      <c r="I9803" s="34">
        <v>191</v>
      </c>
      <c r="J9803" s="34">
        <v>102</v>
      </c>
      <c r="K9803" s="34">
        <v>284</v>
      </c>
      <c r="L9803" s="34">
        <v>42</v>
      </c>
      <c r="M9803" s="34">
        <v>215</v>
      </c>
      <c r="N9803" s="34">
        <v>117</v>
      </c>
      <c r="O9803" s="34">
        <v>176</v>
      </c>
      <c r="P9803" s="34">
        <v>109</v>
      </c>
      <c r="Q9803" s="34">
        <v>227</v>
      </c>
      <c r="R9803" s="34">
        <v>132</v>
      </c>
      <c r="S9803" s="34">
        <v>251</v>
      </c>
      <c r="T9803" s="34">
        <v>59</v>
      </c>
      <c r="U9803" s="34">
        <v>142</v>
      </c>
      <c r="V9803" s="34">
        <v>161</v>
      </c>
      <c r="W9803" s="34">
        <v>153</v>
      </c>
      <c r="X9803" s="34">
        <v>154</v>
      </c>
      <c r="Y9803" s="34">
        <v>139</v>
      </c>
      <c r="Z9803" s="34">
        <v>188</v>
      </c>
      <c r="AA9803" s="34">
        <v>235</v>
      </c>
      <c r="AB9803" s="34">
        <v>103</v>
      </c>
      <c r="AC9803" s="34">
        <v>287</v>
      </c>
    </row>
    <row r="9804" spans="1:29" x14ac:dyDescent="0.2">
      <c r="A9804" s="34" t="s">
        <v>70297</v>
      </c>
      <c r="B9804" s="34">
        <v>42</v>
      </c>
      <c r="C9804" s="34">
        <v>80</v>
      </c>
      <c r="D9804" s="34">
        <v>58</v>
      </c>
      <c r="E9804" s="34">
        <v>72</v>
      </c>
      <c r="F9804" s="34">
        <v>43</v>
      </c>
      <c r="G9804" s="34">
        <v>41</v>
      </c>
      <c r="H9804" s="34">
        <v>48</v>
      </c>
      <c r="I9804" s="34">
        <v>50</v>
      </c>
      <c r="J9804" s="34">
        <v>30</v>
      </c>
      <c r="K9804" s="34">
        <v>62</v>
      </c>
      <c r="L9804" s="34">
        <v>16</v>
      </c>
      <c r="M9804" s="34">
        <v>51</v>
      </c>
      <c r="N9804" s="34">
        <v>23</v>
      </c>
      <c r="O9804" s="34">
        <v>42</v>
      </c>
      <c r="P9804" s="34">
        <v>30</v>
      </c>
      <c r="Q9804" s="34">
        <v>46</v>
      </c>
      <c r="R9804" s="34">
        <v>34</v>
      </c>
      <c r="S9804" s="34">
        <v>87</v>
      </c>
      <c r="T9804" s="34">
        <v>17</v>
      </c>
      <c r="U9804" s="34">
        <v>26</v>
      </c>
      <c r="V9804" s="34">
        <v>52</v>
      </c>
      <c r="W9804" s="34">
        <v>47</v>
      </c>
      <c r="X9804" s="34">
        <v>63</v>
      </c>
      <c r="Y9804" s="34">
        <v>18</v>
      </c>
      <c r="Z9804" s="34">
        <v>63</v>
      </c>
      <c r="AA9804" s="34">
        <v>88</v>
      </c>
      <c r="AB9804" s="34">
        <v>26</v>
      </c>
      <c r="AC9804" s="34">
        <v>78</v>
      </c>
    </row>
    <row r="9805" spans="1:29" x14ac:dyDescent="0.2">
      <c r="A9805" s="34" t="s">
        <v>70298</v>
      </c>
      <c r="B9805" s="34">
        <v>22</v>
      </c>
      <c r="C9805" s="34">
        <v>75</v>
      </c>
      <c r="D9805" s="34">
        <v>61</v>
      </c>
      <c r="E9805" s="34">
        <v>80</v>
      </c>
      <c r="F9805" s="34">
        <v>33</v>
      </c>
      <c r="G9805" s="34">
        <v>107</v>
      </c>
      <c r="H9805" s="34">
        <v>25</v>
      </c>
      <c r="I9805" s="34">
        <v>42</v>
      </c>
      <c r="J9805" s="34">
        <v>16</v>
      </c>
      <c r="K9805" s="34">
        <v>83</v>
      </c>
      <c r="L9805" s="34">
        <v>5</v>
      </c>
      <c r="M9805" s="34">
        <v>53</v>
      </c>
      <c r="N9805" s="34">
        <v>23</v>
      </c>
      <c r="O9805" s="34">
        <v>64</v>
      </c>
      <c r="P9805" s="34">
        <v>18</v>
      </c>
      <c r="Q9805" s="34">
        <v>60</v>
      </c>
      <c r="R9805" s="34">
        <v>24</v>
      </c>
      <c r="S9805" s="34">
        <v>143</v>
      </c>
      <c r="T9805" s="34">
        <v>14</v>
      </c>
      <c r="U9805" s="34">
        <v>36</v>
      </c>
      <c r="V9805" s="34">
        <v>27</v>
      </c>
      <c r="W9805" s="34">
        <v>24</v>
      </c>
      <c r="X9805" s="34">
        <v>45</v>
      </c>
      <c r="Y9805" s="34">
        <v>32</v>
      </c>
      <c r="Z9805" s="34">
        <v>45</v>
      </c>
      <c r="AA9805" s="34">
        <v>110</v>
      </c>
      <c r="AB9805" s="34">
        <v>13</v>
      </c>
      <c r="AC9805" s="34">
        <v>87</v>
      </c>
    </row>
    <row r="9806" spans="1:29" x14ac:dyDescent="0.2">
      <c r="A9806" s="34" t="s">
        <v>70299</v>
      </c>
      <c r="B9806" s="34">
        <v>25</v>
      </c>
      <c r="C9806" s="34">
        <v>65</v>
      </c>
      <c r="D9806" s="34">
        <v>47</v>
      </c>
      <c r="E9806" s="34">
        <v>98</v>
      </c>
      <c r="F9806" s="34">
        <v>24</v>
      </c>
      <c r="G9806" s="34">
        <v>61</v>
      </c>
      <c r="H9806" s="34">
        <v>34</v>
      </c>
      <c r="I9806" s="34">
        <v>73</v>
      </c>
      <c r="J9806" s="34">
        <v>32</v>
      </c>
      <c r="K9806" s="34">
        <v>92</v>
      </c>
      <c r="L9806" s="34">
        <v>9</v>
      </c>
      <c r="M9806" s="34">
        <v>65</v>
      </c>
      <c r="N9806" s="34">
        <v>23</v>
      </c>
      <c r="O9806" s="34">
        <v>32</v>
      </c>
      <c r="P9806" s="34">
        <v>36</v>
      </c>
      <c r="Q9806" s="34">
        <v>41</v>
      </c>
      <c r="R9806" s="34">
        <v>27</v>
      </c>
      <c r="S9806" s="34">
        <v>90</v>
      </c>
      <c r="T9806" s="34">
        <v>16</v>
      </c>
      <c r="U9806" s="34">
        <v>46</v>
      </c>
      <c r="V9806" s="34">
        <v>41</v>
      </c>
      <c r="W9806" s="34">
        <v>24</v>
      </c>
      <c r="X9806" s="34">
        <v>59</v>
      </c>
      <c r="Y9806" s="34">
        <v>30</v>
      </c>
      <c r="Z9806" s="34">
        <v>52</v>
      </c>
      <c r="AA9806" s="34">
        <v>67</v>
      </c>
      <c r="AB9806" s="34">
        <v>14</v>
      </c>
      <c r="AC9806" s="34">
        <v>92</v>
      </c>
    </row>
    <row r="9807" spans="1:29" x14ac:dyDescent="0.2">
      <c r="A9807" s="34" t="s">
        <v>70300</v>
      </c>
      <c r="B9807" s="34">
        <v>41</v>
      </c>
      <c r="C9807" s="34">
        <v>254</v>
      </c>
      <c r="D9807" s="34">
        <v>192</v>
      </c>
      <c r="E9807" s="34">
        <v>274</v>
      </c>
      <c r="F9807" s="34">
        <v>138</v>
      </c>
      <c r="G9807" s="34">
        <v>239</v>
      </c>
      <c r="H9807" s="34">
        <v>83</v>
      </c>
      <c r="I9807" s="34">
        <v>182</v>
      </c>
      <c r="J9807" s="34">
        <v>71</v>
      </c>
      <c r="K9807" s="34">
        <v>279</v>
      </c>
      <c r="L9807" s="34">
        <v>28</v>
      </c>
      <c r="M9807" s="34">
        <v>141</v>
      </c>
      <c r="N9807" s="34">
        <v>80</v>
      </c>
      <c r="O9807" s="34">
        <v>186</v>
      </c>
      <c r="P9807" s="34">
        <v>70</v>
      </c>
      <c r="Q9807" s="34">
        <v>165</v>
      </c>
      <c r="R9807" s="34">
        <v>80</v>
      </c>
      <c r="S9807" s="34">
        <v>339</v>
      </c>
      <c r="T9807" s="34">
        <v>25</v>
      </c>
      <c r="U9807" s="34">
        <v>115</v>
      </c>
      <c r="V9807" s="34">
        <v>98</v>
      </c>
      <c r="W9807" s="34">
        <v>130</v>
      </c>
      <c r="X9807" s="34">
        <v>147</v>
      </c>
      <c r="Y9807" s="34">
        <v>94</v>
      </c>
      <c r="Z9807" s="34">
        <v>160</v>
      </c>
      <c r="AA9807" s="34">
        <v>263</v>
      </c>
      <c r="AB9807" s="34">
        <v>38</v>
      </c>
      <c r="AC9807" s="34">
        <v>340</v>
      </c>
    </row>
    <row r="9808" spans="1:29" x14ac:dyDescent="0.2">
      <c r="A9808" s="34" t="s">
        <v>70301</v>
      </c>
      <c r="B9808" s="34">
        <v>17</v>
      </c>
      <c r="C9808" s="34">
        <v>32</v>
      </c>
      <c r="D9808" s="34">
        <v>39</v>
      </c>
      <c r="E9808" s="34">
        <v>32</v>
      </c>
      <c r="F9808" s="34">
        <v>18</v>
      </c>
      <c r="G9808" s="34">
        <v>39</v>
      </c>
      <c r="H9808" s="34">
        <v>10</v>
      </c>
      <c r="I9808" s="34">
        <v>30</v>
      </c>
      <c r="J9808" s="34">
        <v>10</v>
      </c>
      <c r="K9808" s="34">
        <v>41</v>
      </c>
      <c r="L9808" s="34">
        <v>2</v>
      </c>
      <c r="M9808" s="34">
        <v>18</v>
      </c>
      <c r="N9808" s="34">
        <v>12</v>
      </c>
      <c r="O9808" s="34">
        <v>32</v>
      </c>
      <c r="P9808" s="34">
        <v>15</v>
      </c>
      <c r="Q9808" s="34">
        <v>19</v>
      </c>
      <c r="R9808" s="34">
        <v>11</v>
      </c>
      <c r="S9808" s="34">
        <v>47</v>
      </c>
      <c r="T9808" s="34">
        <v>5</v>
      </c>
      <c r="U9808" s="34">
        <v>9</v>
      </c>
      <c r="V9808" s="34">
        <v>14</v>
      </c>
      <c r="W9808" s="34">
        <v>13</v>
      </c>
      <c r="X9808" s="34">
        <v>28</v>
      </c>
      <c r="Y9808" s="34">
        <v>5</v>
      </c>
      <c r="Z9808" s="34">
        <v>12</v>
      </c>
      <c r="AA9808" s="34">
        <v>15</v>
      </c>
      <c r="AB9808" s="34">
        <v>7</v>
      </c>
      <c r="AC9808" s="34">
        <v>51</v>
      </c>
    </row>
    <row r="9809" spans="1:29" x14ac:dyDescent="0.2">
      <c r="A9809" s="34" t="s">
        <v>70302</v>
      </c>
      <c r="B9809" s="34">
        <v>53</v>
      </c>
      <c r="C9809" s="34">
        <v>105</v>
      </c>
      <c r="D9809" s="34">
        <v>108</v>
      </c>
      <c r="E9809" s="34">
        <v>131</v>
      </c>
      <c r="F9809" s="34">
        <v>71</v>
      </c>
      <c r="G9809" s="34">
        <v>125</v>
      </c>
      <c r="H9809" s="34">
        <v>48</v>
      </c>
      <c r="I9809" s="34">
        <v>84</v>
      </c>
      <c r="J9809" s="34">
        <v>51</v>
      </c>
      <c r="K9809" s="34">
        <v>124</v>
      </c>
      <c r="L9809" s="34">
        <v>29</v>
      </c>
      <c r="M9809" s="34">
        <v>79</v>
      </c>
      <c r="N9809" s="34">
        <v>57</v>
      </c>
      <c r="O9809" s="34">
        <v>62</v>
      </c>
      <c r="P9809" s="34">
        <v>62</v>
      </c>
      <c r="Q9809" s="34">
        <v>83</v>
      </c>
      <c r="R9809" s="34">
        <v>52</v>
      </c>
      <c r="S9809" s="34">
        <v>127</v>
      </c>
      <c r="T9809" s="34">
        <v>46</v>
      </c>
      <c r="U9809" s="34">
        <v>63</v>
      </c>
      <c r="V9809" s="34">
        <v>74</v>
      </c>
      <c r="W9809" s="34">
        <v>89</v>
      </c>
      <c r="X9809" s="34">
        <v>79</v>
      </c>
      <c r="Y9809" s="34">
        <v>51</v>
      </c>
      <c r="Z9809" s="34">
        <v>88</v>
      </c>
      <c r="AA9809" s="34">
        <v>94</v>
      </c>
      <c r="AB9809" s="34">
        <v>58</v>
      </c>
      <c r="AC9809" s="34">
        <v>117</v>
      </c>
    </row>
    <row r="9810" spans="1:29" x14ac:dyDescent="0.2">
      <c r="A9810" s="34" t="s">
        <v>70303</v>
      </c>
      <c r="B9810" s="34">
        <v>19</v>
      </c>
      <c r="C9810" s="34">
        <v>65</v>
      </c>
      <c r="D9810" s="34">
        <v>77</v>
      </c>
      <c r="E9810" s="34">
        <v>70</v>
      </c>
      <c r="F9810" s="34">
        <v>31</v>
      </c>
      <c r="G9810" s="34">
        <v>58</v>
      </c>
      <c r="H9810" s="34">
        <v>17</v>
      </c>
      <c r="I9810" s="34">
        <v>38</v>
      </c>
      <c r="J9810" s="34">
        <v>19</v>
      </c>
      <c r="K9810" s="34">
        <v>63</v>
      </c>
      <c r="L9810" s="34">
        <v>9</v>
      </c>
      <c r="M9810" s="34">
        <v>45</v>
      </c>
      <c r="N9810" s="34">
        <v>14</v>
      </c>
      <c r="O9810" s="34">
        <v>42</v>
      </c>
      <c r="P9810" s="34">
        <v>28</v>
      </c>
      <c r="Q9810" s="34">
        <v>57</v>
      </c>
      <c r="R9810" s="34">
        <v>20</v>
      </c>
      <c r="S9810" s="34">
        <v>76</v>
      </c>
      <c r="T9810" s="34">
        <v>11</v>
      </c>
      <c r="U9810" s="34">
        <v>33</v>
      </c>
      <c r="V9810" s="34">
        <v>20</v>
      </c>
      <c r="W9810" s="34">
        <v>29</v>
      </c>
      <c r="X9810" s="34">
        <v>25</v>
      </c>
      <c r="Y9810" s="34">
        <v>16</v>
      </c>
      <c r="Z9810" s="34">
        <v>42</v>
      </c>
      <c r="AA9810" s="34">
        <v>74</v>
      </c>
      <c r="AB9810" s="34">
        <v>9</v>
      </c>
      <c r="AC9810" s="34">
        <v>65</v>
      </c>
    </row>
    <row r="9811" spans="1:29" x14ac:dyDescent="0.2">
      <c r="A9811" s="34" t="s">
        <v>70304</v>
      </c>
      <c r="B9811" s="34">
        <v>34</v>
      </c>
      <c r="C9811" s="34">
        <v>79</v>
      </c>
      <c r="D9811" s="34">
        <v>82</v>
      </c>
      <c r="E9811" s="34">
        <v>86</v>
      </c>
      <c r="F9811" s="34">
        <v>59</v>
      </c>
      <c r="G9811" s="34">
        <v>60</v>
      </c>
      <c r="H9811" s="34">
        <v>52</v>
      </c>
      <c r="I9811" s="34">
        <v>67</v>
      </c>
      <c r="J9811" s="34">
        <v>36</v>
      </c>
      <c r="K9811" s="34">
        <v>89</v>
      </c>
      <c r="L9811" s="34">
        <v>22</v>
      </c>
      <c r="M9811" s="34">
        <v>76</v>
      </c>
      <c r="N9811" s="34">
        <v>41</v>
      </c>
      <c r="O9811" s="34">
        <v>62</v>
      </c>
      <c r="P9811" s="34">
        <v>47</v>
      </c>
      <c r="Q9811" s="34">
        <v>68</v>
      </c>
      <c r="R9811" s="34">
        <v>47</v>
      </c>
      <c r="S9811" s="34">
        <v>116</v>
      </c>
      <c r="T9811" s="34">
        <v>20</v>
      </c>
      <c r="U9811" s="34">
        <v>52</v>
      </c>
      <c r="V9811" s="34">
        <v>64</v>
      </c>
      <c r="W9811" s="34">
        <v>48</v>
      </c>
      <c r="X9811" s="34">
        <v>52</v>
      </c>
      <c r="Y9811" s="34">
        <v>37</v>
      </c>
      <c r="Z9811" s="34">
        <v>84</v>
      </c>
      <c r="AA9811" s="34">
        <v>70</v>
      </c>
      <c r="AB9811" s="34">
        <v>32</v>
      </c>
      <c r="AC9811" s="34">
        <v>127</v>
      </c>
    </row>
    <row r="9812" spans="1:29" x14ac:dyDescent="0.2">
      <c r="A9812" s="34" t="s">
        <v>70305</v>
      </c>
      <c r="B9812" s="34">
        <v>28</v>
      </c>
      <c r="C9812" s="34">
        <v>40</v>
      </c>
      <c r="D9812" s="34">
        <v>69</v>
      </c>
      <c r="E9812" s="34">
        <v>64</v>
      </c>
      <c r="F9812" s="34">
        <v>33</v>
      </c>
      <c r="G9812" s="34">
        <v>71</v>
      </c>
      <c r="H9812" s="34">
        <v>21</v>
      </c>
      <c r="I9812" s="34">
        <v>61</v>
      </c>
      <c r="J9812" s="34">
        <v>14</v>
      </c>
      <c r="K9812" s="34">
        <v>39</v>
      </c>
      <c r="L9812" s="34">
        <v>7</v>
      </c>
      <c r="M9812" s="34">
        <v>31</v>
      </c>
      <c r="N9812" s="34">
        <v>17</v>
      </c>
      <c r="O9812" s="34">
        <v>21</v>
      </c>
      <c r="P9812" s="34">
        <v>23</v>
      </c>
      <c r="Q9812" s="34">
        <v>28</v>
      </c>
      <c r="R9812" s="34">
        <v>19</v>
      </c>
      <c r="S9812" s="34">
        <v>60</v>
      </c>
      <c r="T9812" s="34">
        <v>5</v>
      </c>
      <c r="U9812" s="34">
        <v>14</v>
      </c>
      <c r="V9812" s="34">
        <v>32</v>
      </c>
      <c r="W9812" s="34">
        <v>16</v>
      </c>
      <c r="X9812" s="34">
        <v>48</v>
      </c>
      <c r="Y9812" s="34">
        <v>10</v>
      </c>
      <c r="Z9812" s="34">
        <v>33</v>
      </c>
      <c r="AA9812" s="34">
        <v>57</v>
      </c>
      <c r="AB9812" s="34">
        <v>15</v>
      </c>
      <c r="AC9812" s="34">
        <v>54</v>
      </c>
    </row>
    <row r="9813" spans="1:29" x14ac:dyDescent="0.2">
      <c r="A9813" s="34" t="s">
        <v>70306</v>
      </c>
      <c r="B9813" s="34">
        <v>32</v>
      </c>
      <c r="C9813" s="34">
        <v>71</v>
      </c>
      <c r="D9813" s="34">
        <v>61</v>
      </c>
      <c r="E9813" s="34">
        <v>69</v>
      </c>
      <c r="F9813" s="34">
        <v>41</v>
      </c>
      <c r="G9813" s="34">
        <v>66</v>
      </c>
      <c r="H9813" s="34">
        <v>32</v>
      </c>
      <c r="I9813" s="34">
        <v>65</v>
      </c>
      <c r="J9813" s="34">
        <v>18</v>
      </c>
      <c r="K9813" s="34">
        <v>55</v>
      </c>
      <c r="L9813" s="34">
        <v>22</v>
      </c>
      <c r="M9813" s="34">
        <v>53</v>
      </c>
      <c r="N9813" s="34">
        <v>26</v>
      </c>
      <c r="O9813" s="34">
        <v>47</v>
      </c>
      <c r="P9813" s="34">
        <v>18</v>
      </c>
      <c r="Q9813" s="34">
        <v>45</v>
      </c>
      <c r="R9813" s="34">
        <v>37</v>
      </c>
      <c r="S9813" s="34">
        <v>65</v>
      </c>
      <c r="T9813" s="34">
        <v>20</v>
      </c>
      <c r="U9813" s="34">
        <v>34</v>
      </c>
      <c r="V9813" s="34">
        <v>53</v>
      </c>
      <c r="W9813" s="34">
        <v>43</v>
      </c>
      <c r="X9813" s="34">
        <v>52</v>
      </c>
      <c r="Y9813" s="34">
        <v>34</v>
      </c>
      <c r="Z9813" s="34">
        <v>41</v>
      </c>
      <c r="AA9813" s="34">
        <v>49</v>
      </c>
      <c r="AB9813" s="34">
        <v>25</v>
      </c>
      <c r="AC9813" s="34">
        <v>95</v>
      </c>
    </row>
    <row r="9814" spans="1:29" x14ac:dyDescent="0.2">
      <c r="A9814" s="34" t="s">
        <v>70307</v>
      </c>
      <c r="B9814" s="34">
        <v>46</v>
      </c>
      <c r="C9814" s="34">
        <v>110</v>
      </c>
      <c r="D9814" s="34">
        <v>89</v>
      </c>
      <c r="E9814" s="34">
        <v>127</v>
      </c>
      <c r="F9814" s="34">
        <v>63</v>
      </c>
      <c r="G9814" s="34">
        <v>113</v>
      </c>
      <c r="H9814" s="34">
        <v>55</v>
      </c>
      <c r="I9814" s="34">
        <v>70</v>
      </c>
      <c r="J9814" s="34">
        <v>33</v>
      </c>
      <c r="K9814" s="34">
        <v>124</v>
      </c>
      <c r="L9814" s="34">
        <v>22</v>
      </c>
      <c r="M9814" s="34">
        <v>92</v>
      </c>
      <c r="N9814" s="34">
        <v>53</v>
      </c>
      <c r="O9814" s="34">
        <v>80</v>
      </c>
      <c r="P9814" s="34">
        <v>53</v>
      </c>
      <c r="Q9814" s="34">
        <v>79</v>
      </c>
      <c r="R9814" s="34">
        <v>67</v>
      </c>
      <c r="S9814" s="34">
        <v>148</v>
      </c>
      <c r="T9814" s="34">
        <v>30</v>
      </c>
      <c r="U9814" s="34">
        <v>53</v>
      </c>
      <c r="V9814" s="34">
        <v>71</v>
      </c>
      <c r="W9814" s="34">
        <v>63</v>
      </c>
      <c r="X9814" s="34">
        <v>72</v>
      </c>
      <c r="Y9814" s="34">
        <v>49</v>
      </c>
      <c r="Z9814" s="34">
        <v>84</v>
      </c>
      <c r="AA9814" s="34">
        <v>144</v>
      </c>
      <c r="AB9814" s="34">
        <v>23</v>
      </c>
      <c r="AC9814" s="34">
        <v>121</v>
      </c>
    </row>
    <row r="9815" spans="1:29" x14ac:dyDescent="0.2">
      <c r="A9815" s="34" t="s">
        <v>70308</v>
      </c>
      <c r="B9815" s="34">
        <v>9</v>
      </c>
      <c r="C9815" s="34">
        <v>13</v>
      </c>
      <c r="D9815" s="34">
        <v>62</v>
      </c>
      <c r="E9815" s="34">
        <v>43</v>
      </c>
      <c r="F9815" s="34">
        <v>18</v>
      </c>
      <c r="G9815" s="34">
        <v>17</v>
      </c>
      <c r="H9815" s="34">
        <v>13</v>
      </c>
      <c r="I9815" s="34">
        <v>37</v>
      </c>
      <c r="J9815" s="34">
        <v>10</v>
      </c>
      <c r="K9815" s="34">
        <v>37</v>
      </c>
      <c r="L9815" s="34">
        <v>2</v>
      </c>
      <c r="M9815" s="34">
        <v>34</v>
      </c>
      <c r="N9815" s="34">
        <v>20</v>
      </c>
      <c r="O9815" s="34">
        <v>17</v>
      </c>
      <c r="P9815" s="34">
        <v>25</v>
      </c>
      <c r="Q9815" s="34">
        <v>25</v>
      </c>
      <c r="R9815" s="34">
        <v>13</v>
      </c>
      <c r="S9815" s="34">
        <v>49</v>
      </c>
      <c r="T9815" s="34">
        <v>7</v>
      </c>
      <c r="U9815" s="34">
        <v>15</v>
      </c>
      <c r="V9815" s="34">
        <v>36</v>
      </c>
      <c r="W9815" s="34">
        <v>11</v>
      </c>
      <c r="X9815" s="34">
        <v>25</v>
      </c>
      <c r="Y9815" s="34">
        <v>7</v>
      </c>
      <c r="Z9815" s="34">
        <v>18</v>
      </c>
      <c r="AA9815" s="34">
        <v>37</v>
      </c>
      <c r="AB9815" s="34">
        <v>8</v>
      </c>
      <c r="AC9815" s="34">
        <v>44</v>
      </c>
    </row>
    <row r="9816" spans="1:29" x14ac:dyDescent="0.2">
      <c r="A9816" s="34" t="s">
        <v>70309</v>
      </c>
      <c r="B9816" s="34">
        <v>48</v>
      </c>
      <c r="C9816" s="34">
        <v>160</v>
      </c>
      <c r="D9816" s="34">
        <v>115</v>
      </c>
      <c r="E9816" s="34">
        <v>210</v>
      </c>
      <c r="F9816" s="34">
        <v>68</v>
      </c>
      <c r="G9816" s="34">
        <v>236</v>
      </c>
      <c r="H9816" s="34">
        <v>78</v>
      </c>
      <c r="I9816" s="34">
        <v>146</v>
      </c>
      <c r="J9816" s="34">
        <v>37</v>
      </c>
      <c r="K9816" s="34">
        <v>161</v>
      </c>
      <c r="L9816" s="34">
        <v>20</v>
      </c>
      <c r="M9816" s="34">
        <v>96</v>
      </c>
      <c r="N9816" s="34">
        <v>60</v>
      </c>
      <c r="O9816" s="34">
        <v>126</v>
      </c>
      <c r="P9816" s="34">
        <v>41</v>
      </c>
      <c r="Q9816" s="34">
        <v>114</v>
      </c>
      <c r="R9816" s="34">
        <v>42</v>
      </c>
      <c r="S9816" s="34">
        <v>197</v>
      </c>
      <c r="T9816" s="34">
        <v>15</v>
      </c>
      <c r="U9816" s="34">
        <v>70</v>
      </c>
      <c r="V9816" s="34">
        <v>99</v>
      </c>
      <c r="W9816" s="34">
        <v>76</v>
      </c>
      <c r="X9816" s="34">
        <v>100</v>
      </c>
      <c r="Y9816" s="34">
        <v>63</v>
      </c>
      <c r="Z9816" s="34">
        <v>102</v>
      </c>
      <c r="AA9816" s="34">
        <v>164</v>
      </c>
      <c r="AB9816" s="34">
        <v>41</v>
      </c>
      <c r="AC9816" s="34">
        <v>207</v>
      </c>
    </row>
    <row r="9817" spans="1:29" x14ac:dyDescent="0.2">
      <c r="A9817" s="34" t="s">
        <v>70310</v>
      </c>
      <c r="B9817" s="34">
        <v>27</v>
      </c>
      <c r="C9817" s="34">
        <v>88</v>
      </c>
      <c r="D9817" s="34">
        <v>99</v>
      </c>
      <c r="E9817" s="34">
        <v>89</v>
      </c>
      <c r="F9817" s="34">
        <v>51</v>
      </c>
      <c r="G9817" s="34">
        <v>92</v>
      </c>
      <c r="H9817" s="34">
        <v>50</v>
      </c>
      <c r="I9817" s="34">
        <v>53</v>
      </c>
      <c r="J9817" s="34">
        <v>31</v>
      </c>
      <c r="K9817" s="34">
        <v>105</v>
      </c>
      <c r="L9817" s="34">
        <v>18</v>
      </c>
      <c r="M9817" s="34">
        <v>61</v>
      </c>
      <c r="N9817" s="34">
        <v>41</v>
      </c>
      <c r="O9817" s="34">
        <v>51</v>
      </c>
      <c r="P9817" s="34">
        <v>26</v>
      </c>
      <c r="Q9817" s="34">
        <v>60</v>
      </c>
      <c r="R9817" s="34">
        <v>23</v>
      </c>
      <c r="S9817" s="34">
        <v>116</v>
      </c>
      <c r="T9817" s="34">
        <v>18</v>
      </c>
      <c r="U9817" s="34">
        <v>35</v>
      </c>
      <c r="V9817" s="34">
        <v>41</v>
      </c>
      <c r="W9817" s="34">
        <v>36</v>
      </c>
      <c r="X9817" s="34">
        <v>58</v>
      </c>
      <c r="Y9817" s="34">
        <v>22</v>
      </c>
      <c r="Z9817" s="34">
        <v>53</v>
      </c>
      <c r="AA9817" s="34">
        <v>89</v>
      </c>
      <c r="AB9817" s="34">
        <v>38</v>
      </c>
      <c r="AC9817" s="34">
        <v>117</v>
      </c>
    </row>
    <row r="9818" spans="1:29" x14ac:dyDescent="0.2">
      <c r="A9818" s="34" t="s">
        <v>70311</v>
      </c>
      <c r="B9818" s="34">
        <v>26</v>
      </c>
      <c r="C9818" s="34">
        <v>90</v>
      </c>
      <c r="D9818" s="34">
        <v>102</v>
      </c>
      <c r="E9818" s="34">
        <v>85</v>
      </c>
      <c r="F9818" s="34">
        <v>58</v>
      </c>
      <c r="G9818" s="34">
        <v>87</v>
      </c>
      <c r="H9818" s="34">
        <v>44</v>
      </c>
      <c r="I9818" s="34">
        <v>66</v>
      </c>
      <c r="J9818" s="34">
        <v>43</v>
      </c>
      <c r="K9818" s="34">
        <v>98</v>
      </c>
      <c r="L9818" s="34">
        <v>20</v>
      </c>
      <c r="M9818" s="34">
        <v>56</v>
      </c>
      <c r="N9818" s="34">
        <v>49</v>
      </c>
      <c r="O9818" s="34">
        <v>50</v>
      </c>
      <c r="P9818" s="34">
        <v>39</v>
      </c>
      <c r="Q9818" s="34">
        <v>69</v>
      </c>
      <c r="R9818" s="34">
        <v>42</v>
      </c>
      <c r="S9818" s="34">
        <v>100</v>
      </c>
      <c r="T9818" s="34">
        <v>16</v>
      </c>
      <c r="U9818" s="34">
        <v>45</v>
      </c>
      <c r="V9818" s="34">
        <v>63</v>
      </c>
      <c r="W9818" s="34">
        <v>49</v>
      </c>
      <c r="X9818" s="34">
        <v>60</v>
      </c>
      <c r="Y9818" s="34">
        <v>27</v>
      </c>
      <c r="Z9818" s="34">
        <v>93</v>
      </c>
      <c r="AA9818" s="34">
        <v>116</v>
      </c>
      <c r="AB9818" s="34">
        <v>43</v>
      </c>
      <c r="AC9818" s="34">
        <v>94</v>
      </c>
    </row>
    <row r="9819" spans="1:29" x14ac:dyDescent="0.2">
      <c r="A9819" s="34" t="s">
        <v>70312</v>
      </c>
      <c r="B9819" s="34">
        <v>34</v>
      </c>
      <c r="C9819" s="34">
        <v>57</v>
      </c>
      <c r="D9819" s="34">
        <v>66</v>
      </c>
      <c r="E9819" s="34">
        <v>69</v>
      </c>
      <c r="F9819" s="34">
        <v>56</v>
      </c>
      <c r="G9819" s="34">
        <v>94</v>
      </c>
      <c r="H9819" s="34">
        <v>41</v>
      </c>
      <c r="I9819" s="34">
        <v>46</v>
      </c>
      <c r="J9819" s="34">
        <v>33</v>
      </c>
      <c r="K9819" s="34">
        <v>85</v>
      </c>
      <c r="L9819" s="34">
        <v>20</v>
      </c>
      <c r="M9819" s="34">
        <v>55</v>
      </c>
      <c r="N9819" s="34">
        <v>57</v>
      </c>
      <c r="O9819" s="34">
        <v>50</v>
      </c>
      <c r="P9819" s="34">
        <v>32</v>
      </c>
      <c r="Q9819" s="34">
        <v>50</v>
      </c>
      <c r="R9819" s="34">
        <v>51</v>
      </c>
      <c r="S9819" s="34">
        <v>49</v>
      </c>
      <c r="T9819" s="34">
        <v>45</v>
      </c>
      <c r="U9819" s="34">
        <v>49</v>
      </c>
      <c r="V9819" s="34">
        <v>40</v>
      </c>
      <c r="W9819" s="34">
        <v>57</v>
      </c>
      <c r="X9819" s="34">
        <v>64</v>
      </c>
      <c r="Y9819" s="34">
        <v>62</v>
      </c>
      <c r="Z9819" s="34">
        <v>75</v>
      </c>
      <c r="AA9819" s="34">
        <v>88</v>
      </c>
      <c r="AB9819" s="34">
        <v>37</v>
      </c>
      <c r="AC9819" s="34">
        <v>89</v>
      </c>
    </row>
    <row r="9820" spans="1:29" x14ac:dyDescent="0.2">
      <c r="A9820" s="34" t="s">
        <v>70313</v>
      </c>
      <c r="B9820" s="34">
        <v>38</v>
      </c>
      <c r="C9820" s="34">
        <v>85</v>
      </c>
      <c r="D9820" s="34">
        <v>73</v>
      </c>
      <c r="E9820" s="34">
        <v>84</v>
      </c>
      <c r="F9820" s="34">
        <v>46</v>
      </c>
      <c r="G9820" s="34">
        <v>110</v>
      </c>
      <c r="H9820" s="34">
        <v>40</v>
      </c>
      <c r="I9820" s="34">
        <v>81</v>
      </c>
      <c r="J9820" s="34">
        <v>42</v>
      </c>
      <c r="K9820" s="34">
        <v>100</v>
      </c>
      <c r="L9820" s="34">
        <v>12</v>
      </c>
      <c r="M9820" s="34">
        <v>52</v>
      </c>
      <c r="N9820" s="34">
        <v>37</v>
      </c>
      <c r="O9820" s="34">
        <v>62</v>
      </c>
      <c r="P9820" s="34">
        <v>58</v>
      </c>
      <c r="Q9820" s="34">
        <v>61</v>
      </c>
      <c r="R9820" s="34">
        <v>46</v>
      </c>
      <c r="S9820" s="34">
        <v>117</v>
      </c>
      <c r="T9820" s="34">
        <v>18</v>
      </c>
      <c r="U9820" s="34">
        <v>40</v>
      </c>
      <c r="V9820" s="34">
        <v>44</v>
      </c>
      <c r="W9820" s="34">
        <v>43</v>
      </c>
      <c r="X9820" s="34">
        <v>92</v>
      </c>
      <c r="Y9820" s="34">
        <v>31</v>
      </c>
      <c r="Z9820" s="34">
        <v>104</v>
      </c>
      <c r="AA9820" s="34">
        <v>102</v>
      </c>
      <c r="AB9820" s="34">
        <v>42</v>
      </c>
      <c r="AC9820" s="34">
        <v>138</v>
      </c>
    </row>
    <row r="9821" spans="1:29" x14ac:dyDescent="0.2">
      <c r="A9821" s="34" t="s">
        <v>70314</v>
      </c>
      <c r="B9821" s="34">
        <v>18</v>
      </c>
      <c r="C9821" s="34">
        <v>36</v>
      </c>
      <c r="D9821" s="34">
        <v>33</v>
      </c>
      <c r="E9821" s="34">
        <v>18</v>
      </c>
      <c r="F9821" s="34">
        <v>18</v>
      </c>
      <c r="G9821" s="34">
        <v>23</v>
      </c>
      <c r="H9821" s="34">
        <v>12</v>
      </c>
      <c r="I9821" s="34">
        <v>26</v>
      </c>
      <c r="J9821" s="34">
        <v>15</v>
      </c>
      <c r="K9821" s="34">
        <v>22</v>
      </c>
      <c r="L9821" s="34">
        <v>14</v>
      </c>
      <c r="M9821" s="34">
        <v>27</v>
      </c>
      <c r="N9821" s="34">
        <v>9</v>
      </c>
      <c r="O9821" s="34">
        <v>13</v>
      </c>
      <c r="P9821" s="34">
        <v>12</v>
      </c>
      <c r="Q9821" s="34">
        <v>27</v>
      </c>
      <c r="R9821" s="34">
        <v>21</v>
      </c>
      <c r="S9821" s="34">
        <v>18</v>
      </c>
      <c r="T9821" s="34">
        <v>9</v>
      </c>
      <c r="U9821" s="34">
        <v>15</v>
      </c>
      <c r="V9821" s="34">
        <v>35</v>
      </c>
      <c r="W9821" s="34">
        <v>13</v>
      </c>
      <c r="X9821" s="34">
        <v>50</v>
      </c>
      <c r="Y9821" s="34">
        <v>9</v>
      </c>
      <c r="Z9821" s="34">
        <v>24</v>
      </c>
      <c r="AA9821" s="34">
        <v>49</v>
      </c>
      <c r="AB9821" s="34">
        <v>10</v>
      </c>
      <c r="AC9821" s="34">
        <v>29</v>
      </c>
    </row>
    <row r="9822" spans="1:29" x14ac:dyDescent="0.2">
      <c r="A9822" s="34" t="s">
        <v>70315</v>
      </c>
      <c r="B9822" s="34">
        <v>41</v>
      </c>
      <c r="C9822" s="34">
        <v>81</v>
      </c>
      <c r="D9822" s="34">
        <v>65</v>
      </c>
      <c r="E9822" s="34">
        <v>97</v>
      </c>
      <c r="F9822" s="34">
        <v>32</v>
      </c>
      <c r="G9822" s="34">
        <v>78</v>
      </c>
      <c r="H9822" s="34">
        <v>22</v>
      </c>
      <c r="I9822" s="34">
        <v>50</v>
      </c>
      <c r="J9822" s="34">
        <v>22</v>
      </c>
      <c r="K9822" s="34">
        <v>84</v>
      </c>
      <c r="L9822" s="34">
        <v>6</v>
      </c>
      <c r="M9822" s="34">
        <v>37</v>
      </c>
      <c r="N9822" s="34">
        <v>34</v>
      </c>
      <c r="O9822" s="34">
        <v>46</v>
      </c>
      <c r="P9822" s="34">
        <v>20</v>
      </c>
      <c r="Q9822" s="34">
        <v>70</v>
      </c>
      <c r="R9822" s="34">
        <v>26</v>
      </c>
      <c r="S9822" s="34">
        <v>92</v>
      </c>
      <c r="T9822" s="34">
        <v>22</v>
      </c>
      <c r="U9822" s="34">
        <v>30</v>
      </c>
      <c r="V9822" s="34">
        <v>29</v>
      </c>
      <c r="W9822" s="34">
        <v>53</v>
      </c>
      <c r="X9822" s="34">
        <v>29</v>
      </c>
      <c r="Y9822" s="34">
        <v>39</v>
      </c>
      <c r="Z9822" s="34">
        <v>31</v>
      </c>
      <c r="AA9822" s="34">
        <v>99</v>
      </c>
      <c r="AB9822" s="34">
        <v>17</v>
      </c>
      <c r="AC9822" s="34">
        <v>92</v>
      </c>
    </row>
    <row r="9823" spans="1:29" x14ac:dyDescent="0.2">
      <c r="A9823" s="34" t="s">
        <v>70316</v>
      </c>
      <c r="B9823" s="34">
        <v>35</v>
      </c>
      <c r="C9823" s="34">
        <v>98</v>
      </c>
      <c r="D9823" s="34">
        <v>108</v>
      </c>
      <c r="E9823" s="34">
        <v>137</v>
      </c>
      <c r="F9823" s="34">
        <v>63</v>
      </c>
      <c r="G9823" s="34">
        <v>87</v>
      </c>
      <c r="H9823" s="34">
        <v>47</v>
      </c>
      <c r="I9823" s="34">
        <v>81</v>
      </c>
      <c r="J9823" s="34">
        <v>40</v>
      </c>
      <c r="K9823" s="34">
        <v>118</v>
      </c>
      <c r="L9823" s="34">
        <v>19</v>
      </c>
      <c r="M9823" s="34">
        <v>82</v>
      </c>
      <c r="N9823" s="34">
        <v>35</v>
      </c>
      <c r="O9823" s="34">
        <v>53</v>
      </c>
      <c r="P9823" s="34">
        <v>35</v>
      </c>
      <c r="Q9823" s="34">
        <v>82</v>
      </c>
      <c r="R9823" s="34">
        <v>33</v>
      </c>
      <c r="S9823" s="34">
        <v>143</v>
      </c>
      <c r="T9823" s="34">
        <v>23</v>
      </c>
      <c r="U9823" s="34">
        <v>56</v>
      </c>
      <c r="V9823" s="34">
        <v>51</v>
      </c>
      <c r="W9823" s="34">
        <v>83</v>
      </c>
      <c r="X9823" s="34">
        <v>56</v>
      </c>
      <c r="Y9823" s="34">
        <v>56</v>
      </c>
      <c r="Z9823" s="34">
        <v>75</v>
      </c>
      <c r="AA9823" s="34">
        <v>120</v>
      </c>
      <c r="AB9823" s="34">
        <v>32</v>
      </c>
      <c r="AC9823" s="34">
        <v>171</v>
      </c>
    </row>
    <row r="9824" spans="1:29" x14ac:dyDescent="0.2">
      <c r="A9824" s="34" t="s">
        <v>70317</v>
      </c>
      <c r="B9824" s="34">
        <v>77</v>
      </c>
      <c r="C9824" s="34">
        <v>232</v>
      </c>
      <c r="D9824" s="34">
        <v>232</v>
      </c>
      <c r="E9824" s="34">
        <v>280</v>
      </c>
      <c r="F9824" s="34">
        <v>104</v>
      </c>
      <c r="G9824" s="34">
        <v>255</v>
      </c>
      <c r="H9824" s="34">
        <v>95</v>
      </c>
      <c r="I9824" s="34">
        <v>193</v>
      </c>
      <c r="J9824" s="34">
        <v>76</v>
      </c>
      <c r="K9824" s="34">
        <v>229</v>
      </c>
      <c r="L9824" s="34">
        <v>36</v>
      </c>
      <c r="M9824" s="34">
        <v>166</v>
      </c>
      <c r="N9824" s="34">
        <v>76</v>
      </c>
      <c r="O9824" s="34">
        <v>137</v>
      </c>
      <c r="P9824" s="34">
        <v>91</v>
      </c>
      <c r="Q9824" s="34">
        <v>164</v>
      </c>
      <c r="R9824" s="34">
        <v>103</v>
      </c>
      <c r="S9824" s="34">
        <v>302</v>
      </c>
      <c r="T9824" s="34">
        <v>29</v>
      </c>
      <c r="U9824" s="34">
        <v>111</v>
      </c>
      <c r="V9824" s="34">
        <v>102</v>
      </c>
      <c r="W9824" s="34">
        <v>164</v>
      </c>
      <c r="X9824" s="34">
        <v>117</v>
      </c>
      <c r="Y9824" s="34">
        <v>89</v>
      </c>
      <c r="Z9824" s="34">
        <v>163</v>
      </c>
      <c r="AA9824" s="34">
        <v>251</v>
      </c>
      <c r="AB9824" s="34">
        <v>71</v>
      </c>
      <c r="AC9824" s="34">
        <v>265</v>
      </c>
    </row>
    <row r="9825" spans="1:29" x14ac:dyDescent="0.2">
      <c r="A9825" s="34" t="s">
        <v>70318</v>
      </c>
      <c r="B9825" s="34">
        <v>28</v>
      </c>
      <c r="C9825" s="34">
        <v>104</v>
      </c>
      <c r="D9825" s="34">
        <v>72</v>
      </c>
      <c r="E9825" s="34">
        <v>51</v>
      </c>
      <c r="F9825" s="34">
        <v>56</v>
      </c>
      <c r="G9825" s="34">
        <v>78</v>
      </c>
      <c r="H9825" s="34">
        <v>50</v>
      </c>
      <c r="I9825" s="34">
        <v>56</v>
      </c>
      <c r="J9825" s="34">
        <v>33</v>
      </c>
      <c r="K9825" s="34">
        <v>85</v>
      </c>
      <c r="L9825" s="34">
        <v>18</v>
      </c>
      <c r="M9825" s="34">
        <v>52</v>
      </c>
      <c r="N9825" s="34">
        <v>28</v>
      </c>
      <c r="O9825" s="34">
        <v>39</v>
      </c>
      <c r="P9825" s="34">
        <v>45</v>
      </c>
      <c r="Q9825" s="34">
        <v>49</v>
      </c>
      <c r="R9825" s="34">
        <v>34</v>
      </c>
      <c r="S9825" s="34">
        <v>99</v>
      </c>
      <c r="T9825" s="34">
        <v>22</v>
      </c>
      <c r="U9825" s="34">
        <v>23</v>
      </c>
      <c r="V9825" s="34">
        <v>51</v>
      </c>
      <c r="W9825" s="34">
        <v>31</v>
      </c>
      <c r="X9825" s="34">
        <v>47</v>
      </c>
      <c r="Y9825" s="34">
        <v>23</v>
      </c>
      <c r="Z9825" s="34">
        <v>56</v>
      </c>
      <c r="AA9825" s="34">
        <v>83</v>
      </c>
      <c r="AB9825" s="34">
        <v>27</v>
      </c>
      <c r="AC9825" s="34">
        <v>103</v>
      </c>
    </row>
    <row r="9826" spans="1:29" x14ac:dyDescent="0.2">
      <c r="A9826" s="34" t="s">
        <v>70319</v>
      </c>
      <c r="B9826" s="34">
        <v>53</v>
      </c>
      <c r="C9826" s="34">
        <v>188</v>
      </c>
      <c r="D9826" s="34">
        <v>157</v>
      </c>
      <c r="E9826" s="34">
        <v>178</v>
      </c>
      <c r="F9826" s="34">
        <v>115</v>
      </c>
      <c r="G9826" s="34">
        <v>201</v>
      </c>
      <c r="H9826" s="34">
        <v>75</v>
      </c>
      <c r="I9826" s="34">
        <v>114</v>
      </c>
      <c r="J9826" s="34">
        <v>63</v>
      </c>
      <c r="K9826" s="34">
        <v>188</v>
      </c>
      <c r="L9826" s="34">
        <v>24</v>
      </c>
      <c r="M9826" s="34">
        <v>128</v>
      </c>
      <c r="N9826" s="34">
        <v>52</v>
      </c>
      <c r="O9826" s="34">
        <v>111</v>
      </c>
      <c r="P9826" s="34">
        <v>70</v>
      </c>
      <c r="Q9826" s="34">
        <v>120</v>
      </c>
      <c r="R9826" s="34">
        <v>61</v>
      </c>
      <c r="S9826" s="34">
        <v>230</v>
      </c>
      <c r="T9826" s="34">
        <v>44</v>
      </c>
      <c r="U9826" s="34">
        <v>111</v>
      </c>
      <c r="V9826" s="34">
        <v>125</v>
      </c>
      <c r="W9826" s="34">
        <v>97</v>
      </c>
      <c r="X9826" s="34">
        <v>131</v>
      </c>
      <c r="Y9826" s="34">
        <v>61</v>
      </c>
      <c r="Z9826" s="34">
        <v>124</v>
      </c>
      <c r="AA9826" s="34">
        <v>160</v>
      </c>
      <c r="AB9826" s="34">
        <v>45</v>
      </c>
      <c r="AC9826" s="34">
        <v>200</v>
      </c>
    </row>
    <row r="9827" spans="1:29" x14ac:dyDescent="0.2">
      <c r="A9827" s="34" t="s">
        <v>70320</v>
      </c>
      <c r="B9827" s="34">
        <v>31</v>
      </c>
      <c r="C9827" s="34">
        <v>105</v>
      </c>
      <c r="D9827" s="34">
        <v>105</v>
      </c>
      <c r="E9827" s="34">
        <v>101</v>
      </c>
      <c r="F9827" s="34">
        <v>58</v>
      </c>
      <c r="G9827" s="34">
        <v>45</v>
      </c>
      <c r="H9827" s="34">
        <v>36</v>
      </c>
      <c r="I9827" s="34">
        <v>75</v>
      </c>
      <c r="J9827" s="34">
        <v>23</v>
      </c>
      <c r="K9827" s="34">
        <v>85</v>
      </c>
      <c r="L9827" s="34">
        <v>13</v>
      </c>
      <c r="M9827" s="34">
        <v>53</v>
      </c>
      <c r="N9827" s="34">
        <v>45</v>
      </c>
      <c r="O9827" s="34">
        <v>56</v>
      </c>
      <c r="P9827" s="34">
        <v>35</v>
      </c>
      <c r="Q9827" s="34">
        <v>62</v>
      </c>
      <c r="R9827" s="34">
        <v>30</v>
      </c>
      <c r="S9827" s="34">
        <v>107</v>
      </c>
      <c r="T9827" s="34">
        <v>20</v>
      </c>
      <c r="U9827" s="34">
        <v>65</v>
      </c>
      <c r="V9827" s="34">
        <v>38</v>
      </c>
      <c r="W9827" s="34">
        <v>46</v>
      </c>
      <c r="X9827" s="34">
        <v>58</v>
      </c>
      <c r="Y9827" s="34">
        <v>39</v>
      </c>
      <c r="Z9827" s="34">
        <v>81</v>
      </c>
      <c r="AA9827" s="34">
        <v>83</v>
      </c>
      <c r="AB9827" s="34">
        <v>23</v>
      </c>
      <c r="AC9827" s="34">
        <v>105</v>
      </c>
    </row>
    <row r="9828" spans="1:29" x14ac:dyDescent="0.2">
      <c r="A9828" s="34" t="s">
        <v>70321</v>
      </c>
      <c r="B9828" s="34">
        <v>151</v>
      </c>
      <c r="C9828" s="34">
        <v>262</v>
      </c>
      <c r="D9828" s="34">
        <v>336</v>
      </c>
      <c r="E9828" s="34">
        <v>377</v>
      </c>
      <c r="F9828" s="34">
        <v>282</v>
      </c>
      <c r="G9828" s="34">
        <v>286</v>
      </c>
      <c r="H9828" s="34">
        <v>178</v>
      </c>
      <c r="I9828" s="34">
        <v>273</v>
      </c>
      <c r="J9828" s="34">
        <v>172</v>
      </c>
      <c r="K9828" s="34">
        <v>346</v>
      </c>
      <c r="L9828" s="34">
        <v>79</v>
      </c>
      <c r="M9828" s="34">
        <v>242</v>
      </c>
      <c r="N9828" s="34">
        <v>194</v>
      </c>
      <c r="O9828" s="34">
        <v>202</v>
      </c>
      <c r="P9828" s="34">
        <v>183</v>
      </c>
      <c r="Q9828" s="34">
        <v>258</v>
      </c>
      <c r="R9828" s="34">
        <v>196</v>
      </c>
      <c r="S9828" s="34">
        <v>434</v>
      </c>
      <c r="T9828" s="34">
        <v>92</v>
      </c>
      <c r="U9828" s="34">
        <v>183</v>
      </c>
      <c r="V9828" s="34">
        <v>276</v>
      </c>
      <c r="W9828" s="34">
        <v>222</v>
      </c>
      <c r="X9828" s="34">
        <v>269</v>
      </c>
      <c r="Y9828" s="34">
        <v>182</v>
      </c>
      <c r="Z9828" s="34">
        <v>326</v>
      </c>
      <c r="AA9828" s="34">
        <v>360</v>
      </c>
      <c r="AB9828" s="34">
        <v>132</v>
      </c>
      <c r="AC9828" s="34">
        <v>453</v>
      </c>
    </row>
    <row r="9829" spans="1:29" x14ac:dyDescent="0.2">
      <c r="A9829" s="34" t="s">
        <v>70322</v>
      </c>
      <c r="B9829" s="34">
        <v>55</v>
      </c>
      <c r="C9829" s="34">
        <v>145</v>
      </c>
      <c r="D9829" s="34">
        <v>178</v>
      </c>
      <c r="E9829" s="34">
        <v>183</v>
      </c>
      <c r="F9829" s="34">
        <v>79</v>
      </c>
      <c r="G9829" s="34">
        <v>116</v>
      </c>
      <c r="H9829" s="34">
        <v>74</v>
      </c>
      <c r="I9829" s="34">
        <v>127</v>
      </c>
      <c r="J9829" s="34">
        <v>49</v>
      </c>
      <c r="K9829" s="34">
        <v>130</v>
      </c>
      <c r="L9829" s="34">
        <v>26</v>
      </c>
      <c r="M9829" s="34">
        <v>74</v>
      </c>
      <c r="N9829" s="34">
        <v>59</v>
      </c>
      <c r="O9829" s="34">
        <v>61</v>
      </c>
      <c r="P9829" s="34">
        <v>62</v>
      </c>
      <c r="Q9829" s="34">
        <v>84</v>
      </c>
      <c r="R9829" s="34">
        <v>54</v>
      </c>
      <c r="S9829" s="34">
        <v>173</v>
      </c>
      <c r="T9829" s="34">
        <v>36</v>
      </c>
      <c r="U9829" s="34">
        <v>65</v>
      </c>
      <c r="V9829" s="34">
        <v>75</v>
      </c>
      <c r="W9829" s="34">
        <v>58</v>
      </c>
      <c r="X9829" s="34">
        <v>110</v>
      </c>
      <c r="Y9829" s="34">
        <v>42</v>
      </c>
      <c r="Z9829" s="34">
        <v>103</v>
      </c>
      <c r="AA9829" s="34">
        <v>113</v>
      </c>
      <c r="AB9829" s="34">
        <v>38</v>
      </c>
      <c r="AC9829" s="34">
        <v>148</v>
      </c>
    </row>
    <row r="9830" spans="1:29" x14ac:dyDescent="0.2">
      <c r="A9830" s="34" t="s">
        <v>70323</v>
      </c>
      <c r="B9830" s="34">
        <v>40</v>
      </c>
      <c r="C9830" s="34">
        <v>75</v>
      </c>
      <c r="D9830" s="34">
        <v>80</v>
      </c>
      <c r="E9830" s="34">
        <v>97</v>
      </c>
      <c r="F9830" s="34">
        <v>73</v>
      </c>
      <c r="G9830" s="34">
        <v>100</v>
      </c>
      <c r="H9830" s="34">
        <v>67</v>
      </c>
      <c r="I9830" s="34">
        <v>68</v>
      </c>
      <c r="J9830" s="34">
        <v>39</v>
      </c>
      <c r="K9830" s="34">
        <v>94</v>
      </c>
      <c r="L9830" s="34">
        <v>38</v>
      </c>
      <c r="M9830" s="34">
        <v>85</v>
      </c>
      <c r="N9830" s="34">
        <v>59</v>
      </c>
      <c r="O9830" s="34">
        <v>84</v>
      </c>
      <c r="P9830" s="34">
        <v>57</v>
      </c>
      <c r="Q9830" s="34">
        <v>106</v>
      </c>
      <c r="R9830" s="34">
        <v>91</v>
      </c>
      <c r="S9830" s="34">
        <v>85</v>
      </c>
      <c r="T9830" s="34">
        <v>46</v>
      </c>
      <c r="U9830" s="34">
        <v>52</v>
      </c>
      <c r="V9830" s="34">
        <v>93</v>
      </c>
      <c r="W9830" s="34">
        <v>65</v>
      </c>
      <c r="X9830" s="34">
        <v>92</v>
      </c>
      <c r="Y9830" s="34">
        <v>74</v>
      </c>
      <c r="Z9830" s="34">
        <v>85</v>
      </c>
      <c r="AA9830" s="34">
        <v>123</v>
      </c>
      <c r="AB9830" s="34">
        <v>39</v>
      </c>
      <c r="AC9830" s="34">
        <v>143</v>
      </c>
    </row>
    <row r="9831" spans="1:29" x14ac:dyDescent="0.2">
      <c r="A9831" s="34" t="s">
        <v>70324</v>
      </c>
      <c r="B9831" s="34">
        <v>67</v>
      </c>
      <c r="C9831" s="34">
        <v>116</v>
      </c>
      <c r="D9831" s="34">
        <v>110</v>
      </c>
      <c r="E9831" s="34">
        <v>195</v>
      </c>
      <c r="F9831" s="34">
        <v>101</v>
      </c>
      <c r="G9831" s="34">
        <v>169</v>
      </c>
      <c r="H9831" s="34">
        <v>94</v>
      </c>
      <c r="I9831" s="34">
        <v>139</v>
      </c>
      <c r="J9831" s="34">
        <v>86</v>
      </c>
      <c r="K9831" s="34">
        <v>173</v>
      </c>
      <c r="L9831" s="34">
        <v>38</v>
      </c>
      <c r="M9831" s="34">
        <v>83</v>
      </c>
      <c r="N9831" s="34">
        <v>86</v>
      </c>
      <c r="O9831" s="34">
        <v>135</v>
      </c>
      <c r="P9831" s="34">
        <v>104</v>
      </c>
      <c r="Q9831" s="34">
        <v>123</v>
      </c>
      <c r="R9831" s="34">
        <v>69</v>
      </c>
      <c r="S9831" s="34">
        <v>182</v>
      </c>
      <c r="T9831" s="34">
        <v>58</v>
      </c>
      <c r="U9831" s="34">
        <v>108</v>
      </c>
      <c r="V9831" s="34">
        <v>96</v>
      </c>
      <c r="W9831" s="34">
        <v>127</v>
      </c>
      <c r="X9831" s="34">
        <v>140</v>
      </c>
      <c r="Y9831" s="34">
        <v>90</v>
      </c>
      <c r="Z9831" s="34">
        <v>131</v>
      </c>
      <c r="AA9831" s="34">
        <v>162</v>
      </c>
      <c r="AB9831" s="34">
        <v>60</v>
      </c>
      <c r="AC9831" s="34">
        <v>234</v>
      </c>
    </row>
    <row r="9832" spans="1:29" x14ac:dyDescent="0.2">
      <c r="A9832" s="34" t="s">
        <v>70325</v>
      </c>
      <c r="B9832" s="34">
        <v>26</v>
      </c>
      <c r="C9832" s="34">
        <v>67</v>
      </c>
      <c r="D9832" s="34">
        <v>109</v>
      </c>
      <c r="E9832" s="34">
        <v>96</v>
      </c>
      <c r="F9832" s="34">
        <v>81</v>
      </c>
      <c r="G9832" s="34">
        <v>95</v>
      </c>
      <c r="H9832" s="34">
        <v>57</v>
      </c>
      <c r="I9832" s="34">
        <v>90</v>
      </c>
      <c r="J9832" s="34">
        <v>39</v>
      </c>
      <c r="K9832" s="34">
        <v>116</v>
      </c>
      <c r="L9832" s="34">
        <v>25</v>
      </c>
      <c r="M9832" s="34">
        <v>54</v>
      </c>
      <c r="N9832" s="34">
        <v>36</v>
      </c>
      <c r="O9832" s="34">
        <v>80</v>
      </c>
      <c r="P9832" s="34">
        <v>32</v>
      </c>
      <c r="Q9832" s="34">
        <v>76</v>
      </c>
      <c r="R9832" s="34">
        <v>61</v>
      </c>
      <c r="S9832" s="34">
        <v>169</v>
      </c>
      <c r="T9832" s="34">
        <v>27</v>
      </c>
      <c r="U9832" s="34">
        <v>71</v>
      </c>
      <c r="V9832" s="34">
        <v>72</v>
      </c>
      <c r="W9832" s="34">
        <v>73</v>
      </c>
      <c r="X9832" s="34">
        <v>61</v>
      </c>
      <c r="Y9832" s="34">
        <v>47</v>
      </c>
      <c r="Z9832" s="34">
        <v>109</v>
      </c>
      <c r="AA9832" s="34">
        <v>104</v>
      </c>
      <c r="AB9832" s="34">
        <v>31</v>
      </c>
      <c r="AC9832" s="34">
        <v>104</v>
      </c>
    </row>
    <row r="9833" spans="1:29" x14ac:dyDescent="0.2">
      <c r="A9833" s="34" t="s">
        <v>70326</v>
      </c>
      <c r="B9833" s="34">
        <v>65</v>
      </c>
      <c r="C9833" s="34">
        <v>169</v>
      </c>
      <c r="D9833" s="34">
        <v>132</v>
      </c>
      <c r="E9833" s="34">
        <v>211</v>
      </c>
      <c r="F9833" s="34">
        <v>93</v>
      </c>
      <c r="G9833" s="34">
        <v>203</v>
      </c>
      <c r="H9833" s="34">
        <v>62</v>
      </c>
      <c r="I9833" s="34">
        <v>166</v>
      </c>
      <c r="J9833" s="34">
        <v>72</v>
      </c>
      <c r="K9833" s="34">
        <v>227</v>
      </c>
      <c r="L9833" s="34">
        <v>59</v>
      </c>
      <c r="M9833" s="34">
        <v>163</v>
      </c>
      <c r="N9833" s="34">
        <v>86</v>
      </c>
      <c r="O9833" s="34">
        <v>142</v>
      </c>
      <c r="P9833" s="34">
        <v>91</v>
      </c>
      <c r="Q9833" s="34">
        <v>164</v>
      </c>
      <c r="R9833" s="34">
        <v>104</v>
      </c>
      <c r="S9833" s="34">
        <v>215</v>
      </c>
      <c r="T9833" s="34">
        <v>80</v>
      </c>
      <c r="U9833" s="34">
        <v>144</v>
      </c>
      <c r="V9833" s="34">
        <v>78</v>
      </c>
      <c r="W9833" s="34">
        <v>104</v>
      </c>
      <c r="X9833" s="34">
        <v>143</v>
      </c>
      <c r="Y9833" s="34">
        <v>130</v>
      </c>
      <c r="Z9833" s="34">
        <v>91</v>
      </c>
      <c r="AA9833" s="34">
        <v>159</v>
      </c>
      <c r="AB9833" s="34">
        <v>81</v>
      </c>
      <c r="AC9833" s="34">
        <v>251</v>
      </c>
    </row>
    <row r="9834" spans="1:29" x14ac:dyDescent="0.2">
      <c r="A9834" s="34" t="s">
        <v>70327</v>
      </c>
      <c r="B9834" s="34">
        <v>32</v>
      </c>
      <c r="C9834" s="34">
        <v>130</v>
      </c>
      <c r="D9834" s="34">
        <v>139</v>
      </c>
      <c r="E9834" s="34">
        <v>151</v>
      </c>
      <c r="F9834" s="34">
        <v>56</v>
      </c>
      <c r="G9834" s="34">
        <v>102</v>
      </c>
      <c r="H9834" s="34">
        <v>32</v>
      </c>
      <c r="I9834" s="34">
        <v>85</v>
      </c>
      <c r="J9834" s="34">
        <v>23</v>
      </c>
      <c r="K9834" s="34">
        <v>115</v>
      </c>
      <c r="L9834" s="34">
        <v>8</v>
      </c>
      <c r="M9834" s="34">
        <v>68</v>
      </c>
      <c r="N9834" s="34">
        <v>32</v>
      </c>
      <c r="O9834" s="34">
        <v>60</v>
      </c>
      <c r="P9834" s="34">
        <v>28</v>
      </c>
      <c r="Q9834" s="34">
        <v>45</v>
      </c>
      <c r="R9834" s="34">
        <v>21</v>
      </c>
      <c r="S9834" s="34">
        <v>137</v>
      </c>
      <c r="T9834" s="34">
        <v>10</v>
      </c>
      <c r="U9834" s="34">
        <v>32</v>
      </c>
      <c r="V9834" s="34">
        <v>42</v>
      </c>
      <c r="W9834" s="34">
        <v>30</v>
      </c>
      <c r="X9834" s="34">
        <v>69</v>
      </c>
      <c r="Y9834" s="34">
        <v>17</v>
      </c>
      <c r="Z9834" s="34">
        <v>64</v>
      </c>
      <c r="AA9834" s="34">
        <v>78</v>
      </c>
      <c r="AB9834" s="34">
        <v>19</v>
      </c>
      <c r="AC9834" s="34">
        <v>86</v>
      </c>
    </row>
    <row r="9835" spans="1:29" x14ac:dyDescent="0.2">
      <c r="A9835" s="34" t="s">
        <v>70328</v>
      </c>
      <c r="B9835" s="34">
        <v>31</v>
      </c>
      <c r="C9835" s="34">
        <v>76</v>
      </c>
      <c r="D9835" s="34">
        <v>75</v>
      </c>
      <c r="E9835" s="34">
        <v>70</v>
      </c>
      <c r="F9835" s="34">
        <v>53</v>
      </c>
      <c r="G9835" s="34">
        <v>49</v>
      </c>
      <c r="H9835" s="34">
        <v>51</v>
      </c>
      <c r="I9835" s="34">
        <v>89</v>
      </c>
      <c r="J9835" s="34">
        <v>35</v>
      </c>
      <c r="K9835" s="34">
        <v>82</v>
      </c>
      <c r="L9835" s="34">
        <v>20</v>
      </c>
      <c r="M9835" s="34">
        <v>46</v>
      </c>
      <c r="N9835" s="34">
        <v>55</v>
      </c>
      <c r="O9835" s="34">
        <v>59</v>
      </c>
      <c r="P9835" s="34">
        <v>30</v>
      </c>
      <c r="Q9835" s="34">
        <v>55</v>
      </c>
      <c r="R9835" s="34">
        <v>46</v>
      </c>
      <c r="S9835" s="34">
        <v>79</v>
      </c>
      <c r="T9835" s="34">
        <v>26</v>
      </c>
      <c r="U9835" s="34">
        <v>43</v>
      </c>
      <c r="V9835" s="34">
        <v>49</v>
      </c>
      <c r="W9835" s="34">
        <v>56</v>
      </c>
      <c r="X9835" s="34">
        <v>45</v>
      </c>
      <c r="Y9835" s="34">
        <v>56</v>
      </c>
      <c r="Z9835" s="34">
        <v>77</v>
      </c>
      <c r="AA9835" s="34">
        <v>81</v>
      </c>
      <c r="AB9835" s="34">
        <v>27</v>
      </c>
      <c r="AC9835" s="34">
        <v>102</v>
      </c>
    </row>
    <row r="9836" spans="1:29" x14ac:dyDescent="0.2">
      <c r="A9836" s="34" t="s">
        <v>70329</v>
      </c>
      <c r="B9836" s="34">
        <v>28</v>
      </c>
      <c r="C9836" s="34">
        <v>57</v>
      </c>
      <c r="D9836" s="34">
        <v>67</v>
      </c>
      <c r="E9836" s="34">
        <v>55</v>
      </c>
      <c r="F9836" s="34">
        <v>52</v>
      </c>
      <c r="G9836" s="34">
        <v>14</v>
      </c>
      <c r="H9836" s="34">
        <v>31</v>
      </c>
      <c r="I9836" s="34">
        <v>34</v>
      </c>
      <c r="J9836" s="34">
        <v>35</v>
      </c>
      <c r="K9836" s="34">
        <v>52</v>
      </c>
      <c r="L9836" s="34">
        <v>13</v>
      </c>
      <c r="M9836" s="34">
        <v>51</v>
      </c>
      <c r="N9836" s="34">
        <v>32</v>
      </c>
      <c r="O9836" s="34">
        <v>36</v>
      </c>
      <c r="P9836" s="34">
        <v>17</v>
      </c>
      <c r="Q9836" s="34">
        <v>47</v>
      </c>
      <c r="R9836" s="34">
        <v>31</v>
      </c>
      <c r="S9836" s="34">
        <v>62</v>
      </c>
      <c r="T9836" s="34">
        <v>19</v>
      </c>
      <c r="U9836" s="34">
        <v>32</v>
      </c>
      <c r="V9836" s="34">
        <v>39</v>
      </c>
      <c r="W9836" s="34">
        <v>26</v>
      </c>
      <c r="X9836" s="34">
        <v>37</v>
      </c>
      <c r="Y9836" s="34">
        <v>37</v>
      </c>
      <c r="Z9836" s="34">
        <v>69</v>
      </c>
      <c r="AA9836" s="34">
        <v>58</v>
      </c>
      <c r="AB9836" s="34">
        <v>35</v>
      </c>
      <c r="AC9836" s="34">
        <v>70</v>
      </c>
    </row>
    <row r="9837" spans="1:29" x14ac:dyDescent="0.2">
      <c r="A9837" s="34" t="s">
        <v>70330</v>
      </c>
      <c r="B9837" s="34">
        <v>33</v>
      </c>
      <c r="C9837" s="34">
        <v>94</v>
      </c>
      <c r="D9837" s="34">
        <v>63</v>
      </c>
      <c r="E9837" s="34">
        <v>88</v>
      </c>
      <c r="F9837" s="34">
        <v>24</v>
      </c>
      <c r="G9837" s="34">
        <v>59</v>
      </c>
      <c r="H9837" s="34">
        <v>26</v>
      </c>
      <c r="I9837" s="34">
        <v>50</v>
      </c>
      <c r="J9837" s="34">
        <v>21</v>
      </c>
      <c r="K9837" s="34">
        <v>73</v>
      </c>
      <c r="L9837" s="34">
        <v>10</v>
      </c>
      <c r="M9837" s="34">
        <v>51</v>
      </c>
      <c r="N9837" s="34">
        <v>22</v>
      </c>
      <c r="O9837" s="34">
        <v>42</v>
      </c>
      <c r="P9837" s="34">
        <v>21</v>
      </c>
      <c r="Q9837" s="34">
        <v>39</v>
      </c>
      <c r="R9837" s="34">
        <v>28</v>
      </c>
      <c r="S9837" s="34">
        <v>107</v>
      </c>
      <c r="T9837" s="34">
        <v>7</v>
      </c>
      <c r="U9837" s="34">
        <v>24</v>
      </c>
      <c r="V9837" s="34">
        <v>26</v>
      </c>
      <c r="W9837" s="34">
        <v>28</v>
      </c>
      <c r="X9837" s="34">
        <v>46</v>
      </c>
      <c r="Y9837" s="34">
        <v>20</v>
      </c>
      <c r="Z9837" s="34">
        <v>63</v>
      </c>
      <c r="AA9837" s="34">
        <v>69</v>
      </c>
      <c r="AB9837" s="34">
        <v>21</v>
      </c>
      <c r="AC9837" s="34">
        <v>71</v>
      </c>
    </row>
    <row r="9838" spans="1:29" x14ac:dyDescent="0.2">
      <c r="A9838" s="34" t="s">
        <v>70331</v>
      </c>
      <c r="B9838" s="34">
        <v>61</v>
      </c>
      <c r="C9838" s="34">
        <v>131</v>
      </c>
      <c r="D9838" s="34">
        <v>132</v>
      </c>
      <c r="E9838" s="34">
        <v>151</v>
      </c>
      <c r="F9838" s="34">
        <v>134</v>
      </c>
      <c r="G9838" s="34">
        <v>180</v>
      </c>
      <c r="H9838" s="34">
        <v>108</v>
      </c>
      <c r="I9838" s="34">
        <v>160</v>
      </c>
      <c r="J9838" s="34">
        <v>83</v>
      </c>
      <c r="K9838" s="34">
        <v>163</v>
      </c>
      <c r="L9838" s="34">
        <v>38</v>
      </c>
      <c r="M9838" s="34">
        <v>99</v>
      </c>
      <c r="N9838" s="34">
        <v>95</v>
      </c>
      <c r="O9838" s="34">
        <v>99</v>
      </c>
      <c r="P9838" s="34">
        <v>73</v>
      </c>
      <c r="Q9838" s="34">
        <v>125</v>
      </c>
      <c r="R9838" s="34">
        <v>104</v>
      </c>
      <c r="S9838" s="34">
        <v>181</v>
      </c>
      <c r="T9838" s="34">
        <v>66</v>
      </c>
      <c r="U9838" s="34">
        <v>103</v>
      </c>
      <c r="V9838" s="34">
        <v>95</v>
      </c>
      <c r="W9838" s="34">
        <v>94</v>
      </c>
      <c r="X9838" s="34">
        <v>136</v>
      </c>
      <c r="Y9838" s="34">
        <v>86</v>
      </c>
      <c r="Z9838" s="34">
        <v>193</v>
      </c>
      <c r="AA9838" s="34">
        <v>163</v>
      </c>
      <c r="AB9838" s="34">
        <v>91</v>
      </c>
      <c r="AC9838" s="34">
        <v>201</v>
      </c>
    </row>
    <row r="9839" spans="1:29" x14ac:dyDescent="0.2">
      <c r="A9839" s="34" t="s">
        <v>70332</v>
      </c>
      <c r="B9839" s="34">
        <v>19</v>
      </c>
      <c r="C9839" s="34">
        <v>44</v>
      </c>
      <c r="D9839" s="34">
        <v>54</v>
      </c>
      <c r="E9839" s="34">
        <v>72</v>
      </c>
      <c r="F9839" s="34">
        <v>17</v>
      </c>
      <c r="G9839" s="34">
        <v>52</v>
      </c>
      <c r="H9839" s="34">
        <v>16</v>
      </c>
      <c r="I9839" s="34">
        <v>38</v>
      </c>
      <c r="J9839" s="34">
        <v>12</v>
      </c>
      <c r="K9839" s="34">
        <v>66</v>
      </c>
      <c r="L9839" s="34">
        <v>5</v>
      </c>
      <c r="M9839" s="34">
        <v>37</v>
      </c>
      <c r="N9839" s="34">
        <v>18</v>
      </c>
      <c r="O9839" s="34">
        <v>26</v>
      </c>
      <c r="P9839" s="34">
        <v>10</v>
      </c>
      <c r="Q9839" s="34">
        <v>22</v>
      </c>
      <c r="R9839" s="34">
        <v>10</v>
      </c>
      <c r="S9839" s="34">
        <v>71</v>
      </c>
      <c r="T9839" s="34">
        <v>3</v>
      </c>
      <c r="U9839" s="34">
        <v>13</v>
      </c>
      <c r="V9839" s="34">
        <v>21</v>
      </c>
      <c r="W9839" s="34">
        <v>26</v>
      </c>
      <c r="X9839" s="34">
        <v>31</v>
      </c>
      <c r="Y9839" s="34">
        <v>5</v>
      </c>
      <c r="Z9839" s="34">
        <v>34</v>
      </c>
      <c r="AA9839" s="34">
        <v>64</v>
      </c>
      <c r="AB9839" s="34">
        <v>3</v>
      </c>
      <c r="AC9839" s="34">
        <v>70</v>
      </c>
    </row>
    <row r="9840" spans="1:29" x14ac:dyDescent="0.2">
      <c r="A9840" s="34" t="s">
        <v>70333</v>
      </c>
      <c r="B9840" s="34">
        <v>125</v>
      </c>
      <c r="C9840" s="34">
        <v>265</v>
      </c>
      <c r="D9840" s="34">
        <v>363</v>
      </c>
      <c r="E9840" s="34">
        <v>297</v>
      </c>
      <c r="F9840" s="34">
        <v>247</v>
      </c>
      <c r="G9840" s="34">
        <v>240</v>
      </c>
      <c r="H9840" s="34">
        <v>142</v>
      </c>
      <c r="I9840" s="34">
        <v>210</v>
      </c>
      <c r="J9840" s="34">
        <v>126</v>
      </c>
      <c r="K9840" s="34">
        <v>275</v>
      </c>
      <c r="L9840" s="34">
        <v>60</v>
      </c>
      <c r="M9840" s="34">
        <v>154</v>
      </c>
      <c r="N9840" s="34">
        <v>183</v>
      </c>
      <c r="O9840" s="34">
        <v>161</v>
      </c>
      <c r="P9840" s="34">
        <v>154</v>
      </c>
      <c r="Q9840" s="34">
        <v>210</v>
      </c>
      <c r="R9840" s="34">
        <v>136</v>
      </c>
      <c r="S9840" s="34">
        <v>366</v>
      </c>
      <c r="T9840" s="34">
        <v>94</v>
      </c>
      <c r="U9840" s="34">
        <v>170</v>
      </c>
      <c r="V9840" s="34">
        <v>218</v>
      </c>
      <c r="W9840" s="34">
        <v>147</v>
      </c>
      <c r="X9840" s="34">
        <v>264</v>
      </c>
      <c r="Y9840" s="34">
        <v>99</v>
      </c>
      <c r="Z9840" s="34">
        <v>273</v>
      </c>
      <c r="AA9840" s="34">
        <v>307</v>
      </c>
      <c r="AB9840" s="34">
        <v>91</v>
      </c>
      <c r="AC9840" s="34">
        <v>332</v>
      </c>
    </row>
    <row r="9841" spans="1:29" x14ac:dyDescent="0.2">
      <c r="A9841" s="34" t="s">
        <v>70334</v>
      </c>
      <c r="B9841" s="34">
        <v>23</v>
      </c>
      <c r="C9841" s="34">
        <v>47</v>
      </c>
      <c r="D9841" s="34">
        <v>47</v>
      </c>
      <c r="E9841" s="34">
        <v>78</v>
      </c>
      <c r="F9841" s="34">
        <v>65</v>
      </c>
      <c r="G9841" s="34">
        <v>82</v>
      </c>
      <c r="H9841" s="34">
        <v>45</v>
      </c>
      <c r="I9841" s="34">
        <v>43</v>
      </c>
      <c r="J9841" s="34">
        <v>26</v>
      </c>
      <c r="K9841" s="34">
        <v>53</v>
      </c>
      <c r="L9841" s="34">
        <v>21</v>
      </c>
      <c r="M9841" s="34">
        <v>59</v>
      </c>
      <c r="N9841" s="34">
        <v>35</v>
      </c>
      <c r="O9841" s="34">
        <v>30</v>
      </c>
      <c r="P9841" s="34">
        <v>42</v>
      </c>
      <c r="Q9841" s="34">
        <v>65</v>
      </c>
      <c r="R9841" s="34">
        <v>45</v>
      </c>
      <c r="S9841" s="34">
        <v>71</v>
      </c>
      <c r="T9841" s="34">
        <v>3</v>
      </c>
      <c r="U9841" s="34">
        <v>38</v>
      </c>
      <c r="V9841" s="34">
        <v>38</v>
      </c>
      <c r="W9841" s="34">
        <v>21</v>
      </c>
      <c r="X9841" s="34">
        <v>33</v>
      </c>
      <c r="Y9841" s="34">
        <v>24</v>
      </c>
      <c r="Z9841" s="34">
        <v>58</v>
      </c>
      <c r="AA9841" s="34">
        <v>59</v>
      </c>
      <c r="AB9841" s="34">
        <v>22</v>
      </c>
      <c r="AC9841" s="34">
        <v>52</v>
      </c>
    </row>
    <row r="9842" spans="1:29" x14ac:dyDescent="0.2">
      <c r="A9842" s="34" t="s">
        <v>70335</v>
      </c>
      <c r="B9842" s="34">
        <v>22</v>
      </c>
      <c r="C9842" s="34">
        <v>79</v>
      </c>
      <c r="D9842" s="34">
        <v>66</v>
      </c>
      <c r="E9842" s="34">
        <v>71</v>
      </c>
      <c r="F9842" s="34">
        <v>46</v>
      </c>
      <c r="G9842" s="34">
        <v>88</v>
      </c>
      <c r="H9842" s="34">
        <v>25</v>
      </c>
      <c r="I9842" s="34">
        <v>62</v>
      </c>
      <c r="J9842" s="34">
        <v>18</v>
      </c>
      <c r="K9842" s="34">
        <v>71</v>
      </c>
      <c r="L9842" s="34">
        <v>6</v>
      </c>
      <c r="M9842" s="34">
        <v>47</v>
      </c>
      <c r="N9842" s="34">
        <v>30</v>
      </c>
      <c r="O9842" s="34">
        <v>48</v>
      </c>
      <c r="P9842" s="34">
        <v>22</v>
      </c>
      <c r="Q9842" s="34">
        <v>49</v>
      </c>
      <c r="R9842" s="34">
        <v>20</v>
      </c>
      <c r="S9842" s="34">
        <v>79</v>
      </c>
      <c r="T9842" s="34">
        <v>7</v>
      </c>
      <c r="U9842" s="34">
        <v>32</v>
      </c>
      <c r="V9842" s="34">
        <v>30</v>
      </c>
      <c r="W9842" s="34">
        <v>27</v>
      </c>
      <c r="X9842" s="34">
        <v>43</v>
      </c>
      <c r="Y9842" s="34">
        <v>22</v>
      </c>
      <c r="Z9842" s="34">
        <v>45</v>
      </c>
      <c r="AA9842" s="34">
        <v>64</v>
      </c>
      <c r="AB9842" s="34">
        <v>17</v>
      </c>
      <c r="AC9842" s="34">
        <v>65</v>
      </c>
    </row>
    <row r="9843" spans="1:29" x14ac:dyDescent="0.2">
      <c r="A9843" s="34" t="s">
        <v>70336</v>
      </c>
      <c r="B9843" s="34">
        <v>15</v>
      </c>
      <c r="C9843" s="34">
        <v>72</v>
      </c>
      <c r="D9843" s="34">
        <v>46</v>
      </c>
      <c r="E9843" s="34">
        <v>60</v>
      </c>
      <c r="F9843" s="34">
        <v>35</v>
      </c>
      <c r="G9843" s="34">
        <v>65</v>
      </c>
      <c r="H9843" s="34">
        <v>15</v>
      </c>
      <c r="I9843" s="34">
        <v>48</v>
      </c>
      <c r="J9843" s="34">
        <v>25</v>
      </c>
      <c r="K9843" s="34">
        <v>55</v>
      </c>
      <c r="L9843" s="34">
        <v>10</v>
      </c>
      <c r="M9843" s="34">
        <v>58</v>
      </c>
      <c r="N9843" s="34">
        <v>23</v>
      </c>
      <c r="O9843" s="34">
        <v>52</v>
      </c>
      <c r="P9843" s="34">
        <v>19</v>
      </c>
      <c r="Q9843" s="34">
        <v>61</v>
      </c>
      <c r="R9843" s="34">
        <v>19</v>
      </c>
      <c r="S9843" s="34">
        <v>83</v>
      </c>
      <c r="T9843" s="34">
        <v>17</v>
      </c>
      <c r="U9843" s="34">
        <v>29</v>
      </c>
      <c r="V9843" s="34">
        <v>31</v>
      </c>
      <c r="W9843" s="34">
        <v>61</v>
      </c>
      <c r="X9843" s="34">
        <v>31</v>
      </c>
      <c r="Y9843" s="34">
        <v>23</v>
      </c>
      <c r="Z9843" s="34">
        <v>47</v>
      </c>
      <c r="AA9843" s="34">
        <v>73</v>
      </c>
      <c r="AB9843" s="34">
        <v>20</v>
      </c>
      <c r="AC9843" s="34">
        <v>82</v>
      </c>
    </row>
    <row r="9844" spans="1:29" x14ac:dyDescent="0.2">
      <c r="A9844" s="34" t="s">
        <v>70337</v>
      </c>
      <c r="B9844" s="34">
        <v>50</v>
      </c>
      <c r="C9844" s="34">
        <v>89</v>
      </c>
      <c r="D9844" s="34">
        <v>95</v>
      </c>
      <c r="E9844" s="34">
        <v>119</v>
      </c>
      <c r="F9844" s="34">
        <v>79</v>
      </c>
      <c r="G9844" s="34">
        <v>97</v>
      </c>
      <c r="H9844" s="34">
        <v>69</v>
      </c>
      <c r="I9844" s="34">
        <v>46</v>
      </c>
      <c r="J9844" s="34">
        <v>43</v>
      </c>
      <c r="K9844" s="34">
        <v>128</v>
      </c>
      <c r="L9844" s="34">
        <v>21</v>
      </c>
      <c r="M9844" s="34">
        <v>88</v>
      </c>
      <c r="N9844" s="34">
        <v>55</v>
      </c>
      <c r="O9844" s="34">
        <v>75</v>
      </c>
      <c r="P9844" s="34">
        <v>57</v>
      </c>
      <c r="Q9844" s="34">
        <v>68</v>
      </c>
      <c r="R9844" s="34">
        <v>60</v>
      </c>
      <c r="S9844" s="34">
        <v>140</v>
      </c>
      <c r="T9844" s="34">
        <v>24</v>
      </c>
      <c r="U9844" s="34">
        <v>49</v>
      </c>
      <c r="V9844" s="34">
        <v>58</v>
      </c>
      <c r="W9844" s="34">
        <v>65</v>
      </c>
      <c r="X9844" s="34">
        <v>73</v>
      </c>
      <c r="Y9844" s="34">
        <v>35</v>
      </c>
      <c r="Z9844" s="34">
        <v>95</v>
      </c>
      <c r="AA9844" s="34">
        <v>135</v>
      </c>
      <c r="AB9844" s="34">
        <v>42</v>
      </c>
      <c r="AC9844" s="34">
        <v>153</v>
      </c>
    </row>
    <row r="9845" spans="1:29" x14ac:dyDescent="0.2">
      <c r="A9845" s="34" t="s">
        <v>70338</v>
      </c>
      <c r="B9845" s="34">
        <v>6</v>
      </c>
      <c r="C9845" s="34">
        <v>28</v>
      </c>
      <c r="D9845" s="34">
        <v>42</v>
      </c>
      <c r="E9845" s="34">
        <v>56</v>
      </c>
      <c r="F9845" s="34">
        <v>24</v>
      </c>
      <c r="G9845" s="34">
        <v>36</v>
      </c>
      <c r="H9845" s="34">
        <v>14</v>
      </c>
      <c r="I9845" s="34">
        <v>27</v>
      </c>
      <c r="J9845" s="34">
        <v>13</v>
      </c>
      <c r="K9845" s="34">
        <v>35</v>
      </c>
      <c r="L9845" s="34">
        <v>7</v>
      </c>
      <c r="M9845" s="34">
        <v>19</v>
      </c>
      <c r="N9845" s="34">
        <v>15</v>
      </c>
      <c r="O9845" s="34">
        <v>14</v>
      </c>
      <c r="P9845" s="34">
        <v>18</v>
      </c>
      <c r="Q9845" s="34">
        <v>9</v>
      </c>
      <c r="R9845" s="34">
        <v>14</v>
      </c>
      <c r="S9845" s="34">
        <v>41</v>
      </c>
      <c r="T9845" s="34">
        <v>4</v>
      </c>
      <c r="U9845" s="34">
        <v>11</v>
      </c>
      <c r="V9845" s="34">
        <v>20</v>
      </c>
      <c r="W9845" s="34">
        <v>14</v>
      </c>
      <c r="X9845" s="34">
        <v>27</v>
      </c>
      <c r="Y9845" s="34">
        <v>7</v>
      </c>
      <c r="Z9845" s="34">
        <v>25</v>
      </c>
      <c r="AA9845" s="34">
        <v>32</v>
      </c>
      <c r="AB9845" s="34">
        <v>8</v>
      </c>
      <c r="AC9845" s="34">
        <v>22</v>
      </c>
    </row>
    <row r="9846" spans="1:29" x14ac:dyDescent="0.2">
      <c r="A9846" s="34" t="s">
        <v>70339</v>
      </c>
      <c r="B9846" s="34">
        <v>80</v>
      </c>
      <c r="C9846" s="34">
        <v>171</v>
      </c>
      <c r="D9846" s="34">
        <v>194</v>
      </c>
      <c r="E9846" s="34">
        <v>173</v>
      </c>
      <c r="F9846" s="34">
        <v>189</v>
      </c>
      <c r="G9846" s="34">
        <v>147</v>
      </c>
      <c r="H9846" s="34">
        <v>153</v>
      </c>
      <c r="I9846" s="34">
        <v>163</v>
      </c>
      <c r="J9846" s="34">
        <v>138</v>
      </c>
      <c r="K9846" s="34">
        <v>217</v>
      </c>
      <c r="L9846" s="34">
        <v>73</v>
      </c>
      <c r="M9846" s="34">
        <v>133</v>
      </c>
      <c r="N9846" s="34">
        <v>130</v>
      </c>
      <c r="O9846" s="34">
        <v>108</v>
      </c>
      <c r="P9846" s="34">
        <v>155</v>
      </c>
      <c r="Q9846" s="34">
        <v>190</v>
      </c>
      <c r="R9846" s="34">
        <v>192</v>
      </c>
      <c r="S9846" s="34">
        <v>173</v>
      </c>
      <c r="T9846" s="34">
        <v>113</v>
      </c>
      <c r="U9846" s="34">
        <v>115</v>
      </c>
      <c r="V9846" s="34">
        <v>157</v>
      </c>
      <c r="W9846" s="34">
        <v>145</v>
      </c>
      <c r="X9846" s="34">
        <v>209</v>
      </c>
      <c r="Y9846" s="34">
        <v>132</v>
      </c>
      <c r="Z9846" s="34">
        <v>165</v>
      </c>
      <c r="AA9846" s="34">
        <v>182</v>
      </c>
      <c r="AB9846" s="34">
        <v>119</v>
      </c>
      <c r="AC9846" s="34">
        <v>286</v>
      </c>
    </row>
    <row r="9847" spans="1:29" x14ac:dyDescent="0.2">
      <c r="A9847" s="34" t="s">
        <v>70340</v>
      </c>
      <c r="B9847" s="34">
        <v>36</v>
      </c>
      <c r="C9847" s="34">
        <v>74</v>
      </c>
      <c r="D9847" s="34">
        <v>63</v>
      </c>
      <c r="E9847" s="34">
        <v>66</v>
      </c>
      <c r="F9847" s="34">
        <v>56</v>
      </c>
      <c r="G9847" s="34">
        <v>65</v>
      </c>
      <c r="H9847" s="34">
        <v>33</v>
      </c>
      <c r="I9847" s="34">
        <v>56</v>
      </c>
      <c r="J9847" s="34">
        <v>36</v>
      </c>
      <c r="K9847" s="34">
        <v>64</v>
      </c>
      <c r="L9847" s="34">
        <v>19</v>
      </c>
      <c r="M9847" s="34">
        <v>69</v>
      </c>
      <c r="N9847" s="34">
        <v>33</v>
      </c>
      <c r="O9847" s="34">
        <v>45</v>
      </c>
      <c r="P9847" s="34">
        <v>29</v>
      </c>
      <c r="Q9847" s="34">
        <v>82</v>
      </c>
      <c r="R9847" s="34">
        <v>33</v>
      </c>
      <c r="S9847" s="34">
        <v>68</v>
      </c>
      <c r="T9847" s="34">
        <v>24</v>
      </c>
      <c r="U9847" s="34">
        <v>54</v>
      </c>
      <c r="V9847" s="34">
        <v>43</v>
      </c>
      <c r="W9847" s="34">
        <v>51</v>
      </c>
      <c r="X9847" s="34">
        <v>47</v>
      </c>
      <c r="Y9847" s="34">
        <v>27</v>
      </c>
      <c r="Z9847" s="34">
        <v>64</v>
      </c>
      <c r="AA9847" s="34">
        <v>92</v>
      </c>
      <c r="AB9847" s="34">
        <v>32</v>
      </c>
      <c r="AC9847" s="34">
        <v>113</v>
      </c>
    </row>
    <row r="9848" spans="1:29" x14ac:dyDescent="0.2">
      <c r="A9848" s="34" t="s">
        <v>70341</v>
      </c>
      <c r="B9848" s="34">
        <v>62</v>
      </c>
      <c r="C9848" s="34">
        <v>198</v>
      </c>
      <c r="D9848" s="34">
        <v>174</v>
      </c>
      <c r="E9848" s="34">
        <v>229</v>
      </c>
      <c r="F9848" s="34">
        <v>148</v>
      </c>
      <c r="G9848" s="34">
        <v>250</v>
      </c>
      <c r="H9848" s="34">
        <v>124</v>
      </c>
      <c r="I9848" s="34">
        <v>156</v>
      </c>
      <c r="J9848" s="34">
        <v>92</v>
      </c>
      <c r="K9848" s="34">
        <v>213</v>
      </c>
      <c r="L9848" s="34">
        <v>48</v>
      </c>
      <c r="M9848" s="34">
        <v>162</v>
      </c>
      <c r="N9848" s="34">
        <v>111</v>
      </c>
      <c r="O9848" s="34">
        <v>174</v>
      </c>
      <c r="P9848" s="34">
        <v>93</v>
      </c>
      <c r="Q9848" s="34">
        <v>196</v>
      </c>
      <c r="R9848" s="34">
        <v>90</v>
      </c>
      <c r="S9848" s="34">
        <v>282</v>
      </c>
      <c r="T9848" s="34">
        <v>70</v>
      </c>
      <c r="U9848" s="34">
        <v>139</v>
      </c>
      <c r="V9848" s="34">
        <v>140</v>
      </c>
      <c r="W9848" s="34">
        <v>133</v>
      </c>
      <c r="X9848" s="34">
        <v>161</v>
      </c>
      <c r="Y9848" s="34">
        <v>130</v>
      </c>
      <c r="Z9848" s="34">
        <v>147</v>
      </c>
      <c r="AA9848" s="34">
        <v>225</v>
      </c>
      <c r="AB9848" s="34">
        <v>84</v>
      </c>
      <c r="AC9848" s="34">
        <v>292</v>
      </c>
    </row>
    <row r="9849" spans="1:29" x14ac:dyDescent="0.2">
      <c r="A9849" s="34" t="s">
        <v>70342</v>
      </c>
      <c r="B9849" s="34">
        <v>206</v>
      </c>
      <c r="C9849" s="34">
        <v>198</v>
      </c>
      <c r="D9849" s="34">
        <v>233</v>
      </c>
      <c r="E9849" s="34">
        <v>229</v>
      </c>
      <c r="F9849" s="34">
        <v>179</v>
      </c>
      <c r="G9849" s="34">
        <v>254</v>
      </c>
      <c r="H9849" s="34">
        <v>173</v>
      </c>
      <c r="I9849" s="34">
        <v>157</v>
      </c>
      <c r="J9849" s="34">
        <v>205</v>
      </c>
      <c r="K9849" s="34">
        <v>177</v>
      </c>
      <c r="L9849" s="34">
        <v>194</v>
      </c>
      <c r="M9849" s="34">
        <v>190</v>
      </c>
      <c r="N9849" s="34">
        <v>221</v>
      </c>
      <c r="O9849" s="34">
        <v>173</v>
      </c>
      <c r="P9849" s="34">
        <v>204</v>
      </c>
      <c r="Q9849" s="34">
        <v>301</v>
      </c>
      <c r="R9849" s="34">
        <v>275</v>
      </c>
      <c r="S9849" s="34">
        <v>259</v>
      </c>
      <c r="T9849" s="34">
        <v>242</v>
      </c>
      <c r="U9849" s="34">
        <v>211</v>
      </c>
      <c r="V9849" s="34">
        <v>247</v>
      </c>
      <c r="W9849" s="34">
        <v>274</v>
      </c>
      <c r="X9849" s="34">
        <v>289</v>
      </c>
      <c r="Y9849" s="34">
        <v>239</v>
      </c>
      <c r="Z9849" s="34">
        <v>238</v>
      </c>
      <c r="AA9849" s="34">
        <v>241</v>
      </c>
      <c r="AB9849" s="34">
        <v>291</v>
      </c>
      <c r="AC9849" s="34">
        <v>308</v>
      </c>
    </row>
    <row r="9850" spans="1:29" x14ac:dyDescent="0.2">
      <c r="A9850" s="34" t="s">
        <v>70343</v>
      </c>
      <c r="B9850" s="34">
        <v>2</v>
      </c>
      <c r="C9850" s="34">
        <v>0</v>
      </c>
      <c r="D9850" s="34">
        <v>0</v>
      </c>
      <c r="E9850" s="34">
        <v>0</v>
      </c>
      <c r="F9850" s="34">
        <v>0</v>
      </c>
      <c r="G9850" s="34">
        <v>0</v>
      </c>
      <c r="H9850" s="34">
        <v>0</v>
      </c>
      <c r="I9850" s="34">
        <v>0</v>
      </c>
      <c r="J9850" s="34">
        <v>0</v>
      </c>
      <c r="K9850" s="34">
        <v>1</v>
      </c>
      <c r="L9850" s="34">
        <v>0</v>
      </c>
      <c r="M9850" s="34">
        <v>0</v>
      </c>
      <c r="N9850" s="34">
        <v>0</v>
      </c>
      <c r="O9850" s="34">
        <v>0</v>
      </c>
      <c r="P9850" s="34">
        <v>0</v>
      </c>
      <c r="Q9850" s="34">
        <v>0</v>
      </c>
      <c r="R9850" s="34">
        <v>0</v>
      </c>
      <c r="S9850" s="34">
        <v>0</v>
      </c>
      <c r="T9850" s="34">
        <v>0</v>
      </c>
      <c r="U9850" s="34">
        <v>0</v>
      </c>
      <c r="V9850" s="34">
        <v>0</v>
      </c>
      <c r="W9850" s="34">
        <v>0</v>
      </c>
      <c r="X9850" s="34">
        <v>0</v>
      </c>
      <c r="Y9850" s="34">
        <v>0</v>
      </c>
      <c r="Z9850" s="34">
        <v>0</v>
      </c>
      <c r="AA9850" s="34">
        <v>0</v>
      </c>
      <c r="AB9850" s="34">
        <v>0</v>
      </c>
      <c r="AC9850" s="34">
        <v>0</v>
      </c>
    </row>
    <row r="9851" spans="1:29" x14ac:dyDescent="0.2">
      <c r="A9851" s="34" t="s">
        <v>70344</v>
      </c>
      <c r="B9851" s="34">
        <v>126</v>
      </c>
      <c r="C9851" s="34">
        <v>138</v>
      </c>
      <c r="D9851" s="34">
        <v>144</v>
      </c>
      <c r="E9851" s="34">
        <v>121</v>
      </c>
      <c r="F9851" s="34">
        <v>98</v>
      </c>
      <c r="G9851" s="34">
        <v>137</v>
      </c>
      <c r="H9851" s="34">
        <v>147</v>
      </c>
      <c r="I9851" s="34">
        <v>109</v>
      </c>
      <c r="J9851" s="34">
        <v>95</v>
      </c>
      <c r="K9851" s="34">
        <v>117</v>
      </c>
      <c r="L9851" s="34">
        <v>100</v>
      </c>
      <c r="M9851" s="34">
        <v>116</v>
      </c>
      <c r="N9851" s="34">
        <v>114</v>
      </c>
      <c r="O9851" s="34">
        <v>95</v>
      </c>
      <c r="P9851" s="34">
        <v>105</v>
      </c>
      <c r="Q9851" s="34">
        <v>156</v>
      </c>
      <c r="R9851" s="34">
        <v>124</v>
      </c>
      <c r="S9851" s="34">
        <v>140</v>
      </c>
      <c r="T9851" s="34">
        <v>117</v>
      </c>
      <c r="U9851" s="34">
        <v>131</v>
      </c>
      <c r="V9851" s="34">
        <v>115</v>
      </c>
      <c r="W9851" s="34">
        <v>122</v>
      </c>
      <c r="X9851" s="34">
        <v>138</v>
      </c>
      <c r="Y9851" s="34">
        <v>127</v>
      </c>
      <c r="Z9851" s="34">
        <v>127</v>
      </c>
      <c r="AA9851" s="34">
        <v>166</v>
      </c>
      <c r="AB9851" s="34">
        <v>154</v>
      </c>
      <c r="AC9851" s="34">
        <v>189</v>
      </c>
    </row>
    <row r="9852" spans="1:29" x14ac:dyDescent="0.2">
      <c r="A9852" s="34" t="s">
        <v>70345</v>
      </c>
      <c r="B9852" s="34">
        <v>99</v>
      </c>
      <c r="C9852" s="34">
        <v>90</v>
      </c>
      <c r="D9852" s="34">
        <v>65</v>
      </c>
      <c r="E9852" s="34">
        <v>104</v>
      </c>
      <c r="F9852" s="34">
        <v>81</v>
      </c>
      <c r="G9852" s="34">
        <v>83</v>
      </c>
      <c r="H9852" s="34">
        <v>90</v>
      </c>
      <c r="I9852" s="34">
        <v>62</v>
      </c>
      <c r="J9852" s="34">
        <v>72</v>
      </c>
      <c r="K9852" s="34">
        <v>70</v>
      </c>
      <c r="L9852" s="34">
        <v>63</v>
      </c>
      <c r="M9852" s="34">
        <v>61</v>
      </c>
      <c r="N9852" s="34">
        <v>58</v>
      </c>
      <c r="O9852" s="34">
        <v>50</v>
      </c>
      <c r="P9852" s="34">
        <v>67</v>
      </c>
      <c r="Q9852" s="34">
        <v>116</v>
      </c>
      <c r="R9852" s="34">
        <v>111</v>
      </c>
      <c r="S9852" s="34">
        <v>79</v>
      </c>
      <c r="T9852" s="34">
        <v>84</v>
      </c>
      <c r="U9852" s="34">
        <v>58</v>
      </c>
      <c r="V9852" s="34">
        <v>105</v>
      </c>
      <c r="W9852" s="34">
        <v>89</v>
      </c>
      <c r="X9852" s="34">
        <v>91</v>
      </c>
      <c r="Y9852" s="34">
        <v>90</v>
      </c>
      <c r="Z9852" s="34">
        <v>87</v>
      </c>
      <c r="AA9852" s="34">
        <v>86</v>
      </c>
      <c r="AB9852" s="34">
        <v>77</v>
      </c>
      <c r="AC9852" s="34">
        <v>160</v>
      </c>
    </row>
    <row r="9853" spans="1:29" x14ac:dyDescent="0.2">
      <c r="A9853" s="34" t="s">
        <v>70346</v>
      </c>
      <c r="B9853" s="34">
        <v>73</v>
      </c>
      <c r="C9853" s="34">
        <v>53</v>
      </c>
      <c r="D9853" s="34">
        <v>65</v>
      </c>
      <c r="E9853" s="34">
        <v>53</v>
      </c>
      <c r="F9853" s="34">
        <v>72</v>
      </c>
      <c r="G9853" s="34">
        <v>34</v>
      </c>
      <c r="H9853" s="34">
        <v>62</v>
      </c>
      <c r="I9853" s="34">
        <v>42</v>
      </c>
      <c r="J9853" s="34">
        <v>69</v>
      </c>
      <c r="K9853" s="34">
        <v>47</v>
      </c>
      <c r="L9853" s="34">
        <v>34</v>
      </c>
      <c r="M9853" s="34">
        <v>58</v>
      </c>
      <c r="N9853" s="34">
        <v>58</v>
      </c>
      <c r="O9853" s="34">
        <v>37</v>
      </c>
      <c r="P9853" s="34">
        <v>63</v>
      </c>
      <c r="Q9853" s="34">
        <v>53</v>
      </c>
      <c r="R9853" s="34">
        <v>77</v>
      </c>
      <c r="S9853" s="34">
        <v>69</v>
      </c>
      <c r="T9853" s="34">
        <v>81</v>
      </c>
      <c r="U9853" s="34">
        <v>45</v>
      </c>
      <c r="V9853" s="34">
        <v>89</v>
      </c>
      <c r="W9853" s="34">
        <v>62</v>
      </c>
      <c r="X9853" s="34">
        <v>69</v>
      </c>
      <c r="Y9853" s="34">
        <v>47</v>
      </c>
      <c r="Z9853" s="34">
        <v>51</v>
      </c>
      <c r="AA9853" s="34">
        <v>67</v>
      </c>
      <c r="AB9853" s="34">
        <v>63</v>
      </c>
      <c r="AC9853" s="34">
        <v>91</v>
      </c>
    </row>
    <row r="9854" spans="1:29" x14ac:dyDescent="0.2">
      <c r="A9854" s="34" t="s">
        <v>70347</v>
      </c>
      <c r="B9854" s="34">
        <v>93</v>
      </c>
      <c r="C9854" s="34">
        <v>68</v>
      </c>
      <c r="D9854" s="34">
        <v>89</v>
      </c>
      <c r="E9854" s="34">
        <v>68</v>
      </c>
      <c r="F9854" s="34">
        <v>105</v>
      </c>
      <c r="G9854" s="34">
        <v>60</v>
      </c>
      <c r="H9854" s="34">
        <v>65</v>
      </c>
      <c r="I9854" s="34">
        <v>63</v>
      </c>
      <c r="J9854" s="34">
        <v>61</v>
      </c>
      <c r="K9854" s="34">
        <v>55</v>
      </c>
      <c r="L9854" s="34">
        <v>62</v>
      </c>
      <c r="M9854" s="34">
        <v>58</v>
      </c>
      <c r="N9854" s="34">
        <v>47</v>
      </c>
      <c r="O9854" s="34">
        <v>61</v>
      </c>
      <c r="P9854" s="34">
        <v>59</v>
      </c>
      <c r="Q9854" s="34">
        <v>66</v>
      </c>
      <c r="R9854" s="34">
        <v>93</v>
      </c>
      <c r="S9854" s="34">
        <v>83</v>
      </c>
      <c r="T9854" s="34">
        <v>51</v>
      </c>
      <c r="U9854" s="34">
        <v>79</v>
      </c>
      <c r="V9854" s="34">
        <v>95</v>
      </c>
      <c r="W9854" s="34">
        <v>66</v>
      </c>
      <c r="X9854" s="34">
        <v>79</v>
      </c>
      <c r="Y9854" s="34">
        <v>67</v>
      </c>
      <c r="Z9854" s="34">
        <v>51</v>
      </c>
      <c r="AA9854" s="34">
        <v>94</v>
      </c>
      <c r="AB9854" s="34">
        <v>77</v>
      </c>
      <c r="AC9854" s="34">
        <v>117</v>
      </c>
    </row>
    <row r="9855" spans="1:29" x14ac:dyDescent="0.2">
      <c r="A9855" s="34" t="s">
        <v>70348</v>
      </c>
      <c r="B9855" s="34">
        <v>66</v>
      </c>
      <c r="C9855" s="34">
        <v>108</v>
      </c>
      <c r="D9855" s="34">
        <v>100</v>
      </c>
      <c r="E9855" s="34">
        <v>122</v>
      </c>
      <c r="F9855" s="34">
        <v>103</v>
      </c>
      <c r="G9855" s="34">
        <v>89</v>
      </c>
      <c r="H9855" s="34">
        <v>94</v>
      </c>
      <c r="I9855" s="34">
        <v>86</v>
      </c>
      <c r="J9855" s="34">
        <v>60</v>
      </c>
      <c r="K9855" s="34">
        <v>134</v>
      </c>
      <c r="L9855" s="34">
        <v>58</v>
      </c>
      <c r="M9855" s="34">
        <v>79</v>
      </c>
      <c r="N9855" s="34">
        <v>53</v>
      </c>
      <c r="O9855" s="34">
        <v>66</v>
      </c>
      <c r="P9855" s="34">
        <v>73</v>
      </c>
      <c r="Q9855" s="34">
        <v>117</v>
      </c>
      <c r="R9855" s="34">
        <v>100</v>
      </c>
      <c r="S9855" s="34">
        <v>136</v>
      </c>
      <c r="T9855" s="34">
        <v>80</v>
      </c>
      <c r="U9855" s="34">
        <v>77</v>
      </c>
      <c r="V9855" s="34">
        <v>111</v>
      </c>
      <c r="W9855" s="34">
        <v>96</v>
      </c>
      <c r="X9855" s="34">
        <v>128</v>
      </c>
      <c r="Y9855" s="34">
        <v>110</v>
      </c>
      <c r="Z9855" s="34">
        <v>101</v>
      </c>
      <c r="AA9855" s="34">
        <v>115</v>
      </c>
      <c r="AB9855" s="34">
        <v>106</v>
      </c>
      <c r="AC9855" s="34">
        <v>193</v>
      </c>
    </row>
    <row r="9856" spans="1:29" x14ac:dyDescent="0.2">
      <c r="A9856" s="34" t="s">
        <v>70349</v>
      </c>
      <c r="B9856" s="34">
        <v>35</v>
      </c>
      <c r="C9856" s="34">
        <v>56</v>
      </c>
      <c r="D9856" s="34">
        <v>49</v>
      </c>
      <c r="E9856" s="34">
        <v>44</v>
      </c>
      <c r="F9856" s="34">
        <v>45</v>
      </c>
      <c r="G9856" s="34">
        <v>73</v>
      </c>
      <c r="H9856" s="34">
        <v>41</v>
      </c>
      <c r="I9856" s="34">
        <v>34</v>
      </c>
      <c r="J9856" s="34">
        <v>19</v>
      </c>
      <c r="K9856" s="34">
        <v>76</v>
      </c>
      <c r="L9856" s="34">
        <v>12</v>
      </c>
      <c r="M9856" s="34">
        <v>44</v>
      </c>
      <c r="N9856" s="34">
        <v>37</v>
      </c>
      <c r="O9856" s="34">
        <v>37</v>
      </c>
      <c r="P9856" s="34">
        <v>47</v>
      </c>
      <c r="Q9856" s="34">
        <v>58</v>
      </c>
      <c r="R9856" s="34">
        <v>59</v>
      </c>
      <c r="S9856" s="34">
        <v>71</v>
      </c>
      <c r="T9856" s="34">
        <v>32</v>
      </c>
      <c r="U9856" s="34">
        <v>35</v>
      </c>
      <c r="V9856" s="34">
        <v>14</v>
      </c>
      <c r="W9856" s="34">
        <v>44</v>
      </c>
      <c r="X9856" s="34">
        <v>22</v>
      </c>
      <c r="Y9856" s="34">
        <v>50</v>
      </c>
      <c r="Z9856" s="34">
        <v>35</v>
      </c>
      <c r="AA9856" s="34">
        <v>66</v>
      </c>
      <c r="AB9856" s="34">
        <v>33</v>
      </c>
      <c r="AC9856" s="34">
        <v>82</v>
      </c>
    </row>
    <row r="9857" spans="1:29" x14ac:dyDescent="0.2">
      <c r="A9857" s="34" t="s">
        <v>70350</v>
      </c>
      <c r="B9857" s="34">
        <v>116</v>
      </c>
      <c r="C9857" s="34">
        <v>147</v>
      </c>
      <c r="D9857" s="34">
        <v>189</v>
      </c>
      <c r="E9857" s="34">
        <v>174</v>
      </c>
      <c r="F9857" s="34">
        <v>143</v>
      </c>
      <c r="G9857" s="34">
        <v>150</v>
      </c>
      <c r="H9857" s="34">
        <v>155</v>
      </c>
      <c r="I9857" s="34">
        <v>152</v>
      </c>
      <c r="J9857" s="34">
        <v>117</v>
      </c>
      <c r="K9857" s="34">
        <v>166</v>
      </c>
      <c r="L9857" s="34">
        <v>108</v>
      </c>
      <c r="M9857" s="34">
        <v>119</v>
      </c>
      <c r="N9857" s="34">
        <v>133</v>
      </c>
      <c r="O9857" s="34">
        <v>125</v>
      </c>
      <c r="P9857" s="34">
        <v>126</v>
      </c>
      <c r="Q9857" s="34">
        <v>203</v>
      </c>
      <c r="R9857" s="34">
        <v>199</v>
      </c>
      <c r="S9857" s="34">
        <v>161</v>
      </c>
      <c r="T9857" s="34">
        <v>167</v>
      </c>
      <c r="U9857" s="34">
        <v>166</v>
      </c>
      <c r="V9857" s="34">
        <v>189</v>
      </c>
      <c r="W9857" s="34">
        <v>171</v>
      </c>
      <c r="X9857" s="34">
        <v>185</v>
      </c>
      <c r="Y9857" s="34">
        <v>189</v>
      </c>
      <c r="Z9857" s="34">
        <v>155</v>
      </c>
      <c r="AA9857" s="34">
        <v>155</v>
      </c>
      <c r="AB9857" s="34">
        <v>183</v>
      </c>
      <c r="AC9857" s="34">
        <v>217</v>
      </c>
    </row>
    <row r="9858" spans="1:29" x14ac:dyDescent="0.2">
      <c r="A9858" s="34" t="s">
        <v>70351</v>
      </c>
      <c r="B9858" s="34">
        <v>72</v>
      </c>
      <c r="C9858" s="34">
        <v>42</v>
      </c>
      <c r="D9858" s="34">
        <v>50</v>
      </c>
      <c r="E9858" s="34">
        <v>55</v>
      </c>
      <c r="F9858" s="34">
        <v>48</v>
      </c>
      <c r="G9858" s="34">
        <v>24</v>
      </c>
      <c r="H9858" s="34">
        <v>46</v>
      </c>
      <c r="I9858" s="34">
        <v>23</v>
      </c>
      <c r="J9858" s="34">
        <v>42</v>
      </c>
      <c r="K9858" s="34">
        <v>44</v>
      </c>
      <c r="L9858" s="34">
        <v>39</v>
      </c>
      <c r="M9858" s="34">
        <v>28</v>
      </c>
      <c r="N9858" s="34">
        <v>38</v>
      </c>
      <c r="O9858" s="34">
        <v>33</v>
      </c>
      <c r="P9858" s="34">
        <v>43</v>
      </c>
      <c r="Q9858" s="34">
        <v>58</v>
      </c>
      <c r="R9858" s="34">
        <v>53</v>
      </c>
      <c r="S9858" s="34">
        <v>58</v>
      </c>
      <c r="T9858" s="34">
        <v>43</v>
      </c>
      <c r="U9858" s="34">
        <v>41</v>
      </c>
      <c r="V9858" s="34">
        <v>65</v>
      </c>
      <c r="W9858" s="34">
        <v>52</v>
      </c>
      <c r="X9858" s="34">
        <v>45</v>
      </c>
      <c r="Y9858" s="34">
        <v>76</v>
      </c>
      <c r="Z9858" s="34">
        <v>34</v>
      </c>
      <c r="AA9858" s="34">
        <v>51</v>
      </c>
      <c r="AB9858" s="34">
        <v>55</v>
      </c>
      <c r="AC9858" s="34">
        <v>72</v>
      </c>
    </row>
    <row r="9859" spans="1:29" x14ac:dyDescent="0.2">
      <c r="A9859" s="34" t="s">
        <v>70352</v>
      </c>
      <c r="B9859" s="34">
        <v>59</v>
      </c>
      <c r="C9859" s="34">
        <v>64</v>
      </c>
      <c r="D9859" s="34">
        <v>82</v>
      </c>
      <c r="E9859" s="34">
        <v>72</v>
      </c>
      <c r="F9859" s="34">
        <v>58</v>
      </c>
      <c r="G9859" s="34">
        <v>93</v>
      </c>
      <c r="H9859" s="34">
        <v>71</v>
      </c>
      <c r="I9859" s="34">
        <v>61</v>
      </c>
      <c r="J9859" s="34">
        <v>69</v>
      </c>
      <c r="K9859" s="34">
        <v>67</v>
      </c>
      <c r="L9859" s="34">
        <v>42</v>
      </c>
      <c r="M9859" s="34">
        <v>41</v>
      </c>
      <c r="N9859" s="34">
        <v>74</v>
      </c>
      <c r="O9859" s="34">
        <v>72</v>
      </c>
      <c r="P9859" s="34">
        <v>55</v>
      </c>
      <c r="Q9859" s="34">
        <v>73</v>
      </c>
      <c r="R9859" s="34">
        <v>80</v>
      </c>
      <c r="S9859" s="34">
        <v>67</v>
      </c>
      <c r="T9859" s="34">
        <v>54</v>
      </c>
      <c r="U9859" s="34">
        <v>40</v>
      </c>
      <c r="V9859" s="34">
        <v>86</v>
      </c>
      <c r="W9859" s="34">
        <v>38</v>
      </c>
      <c r="X9859" s="34">
        <v>92</v>
      </c>
      <c r="Y9859" s="34">
        <v>58</v>
      </c>
      <c r="Z9859" s="34">
        <v>54</v>
      </c>
      <c r="AA9859" s="34">
        <v>73</v>
      </c>
      <c r="AB9859" s="34">
        <v>67</v>
      </c>
      <c r="AC9859" s="34">
        <v>111</v>
      </c>
    </row>
    <row r="9860" spans="1:29" x14ac:dyDescent="0.2">
      <c r="A9860" s="34" t="s">
        <v>70353</v>
      </c>
      <c r="B9860" s="34">
        <v>143</v>
      </c>
      <c r="C9860" s="34">
        <v>204</v>
      </c>
      <c r="D9860" s="34">
        <v>233</v>
      </c>
      <c r="E9860" s="34">
        <v>244</v>
      </c>
      <c r="F9860" s="34">
        <v>208</v>
      </c>
      <c r="G9860" s="34">
        <v>240</v>
      </c>
      <c r="H9860" s="34">
        <v>182</v>
      </c>
      <c r="I9860" s="34">
        <v>248</v>
      </c>
      <c r="J9860" s="34">
        <v>190</v>
      </c>
      <c r="K9860" s="34">
        <v>250</v>
      </c>
      <c r="L9860" s="34">
        <v>113</v>
      </c>
      <c r="M9860" s="34">
        <v>210</v>
      </c>
      <c r="N9860" s="34">
        <v>183</v>
      </c>
      <c r="O9860" s="34">
        <v>217</v>
      </c>
      <c r="P9860" s="34">
        <v>181</v>
      </c>
      <c r="Q9860" s="34">
        <v>234</v>
      </c>
      <c r="R9860" s="34">
        <v>195</v>
      </c>
      <c r="S9860" s="34">
        <v>305</v>
      </c>
      <c r="T9860" s="34">
        <v>161</v>
      </c>
      <c r="U9860" s="34">
        <v>200</v>
      </c>
      <c r="V9860" s="34">
        <v>176</v>
      </c>
      <c r="W9860" s="34">
        <v>234</v>
      </c>
      <c r="X9860" s="34">
        <v>286</v>
      </c>
      <c r="Y9860" s="34">
        <v>194</v>
      </c>
      <c r="Z9860" s="34">
        <v>249</v>
      </c>
      <c r="AA9860" s="34">
        <v>243</v>
      </c>
      <c r="AB9860" s="34">
        <v>161</v>
      </c>
      <c r="AC9860" s="34">
        <v>384</v>
      </c>
    </row>
    <row r="9861" spans="1:29" x14ac:dyDescent="0.2">
      <c r="A9861" s="34" t="s">
        <v>70354</v>
      </c>
      <c r="B9861" s="34">
        <v>40</v>
      </c>
      <c r="C9861" s="34">
        <v>20</v>
      </c>
      <c r="D9861" s="34">
        <v>25</v>
      </c>
      <c r="E9861" s="34">
        <v>23</v>
      </c>
      <c r="F9861" s="34">
        <v>27</v>
      </c>
      <c r="G9861" s="34">
        <v>27</v>
      </c>
      <c r="H9861" s="34">
        <v>22</v>
      </c>
      <c r="I9861" s="34">
        <v>12</v>
      </c>
      <c r="J9861" s="34">
        <v>19</v>
      </c>
      <c r="K9861" s="34">
        <v>24</v>
      </c>
      <c r="L9861" s="34">
        <v>13</v>
      </c>
      <c r="M9861" s="34">
        <v>15</v>
      </c>
      <c r="N9861" s="34">
        <v>31</v>
      </c>
      <c r="O9861" s="34">
        <v>14</v>
      </c>
      <c r="P9861" s="34">
        <v>21</v>
      </c>
      <c r="Q9861" s="34">
        <v>37</v>
      </c>
      <c r="R9861" s="34">
        <v>21</v>
      </c>
      <c r="S9861" s="34">
        <v>23</v>
      </c>
      <c r="T9861" s="34">
        <v>20</v>
      </c>
      <c r="U9861" s="34">
        <v>27</v>
      </c>
      <c r="V9861" s="34">
        <v>15</v>
      </c>
      <c r="W9861" s="34">
        <v>28</v>
      </c>
      <c r="X9861" s="34">
        <v>16</v>
      </c>
      <c r="Y9861" s="34">
        <v>12</v>
      </c>
      <c r="Z9861" s="34">
        <v>20</v>
      </c>
      <c r="AA9861" s="34">
        <v>20</v>
      </c>
      <c r="AB9861" s="34">
        <v>18</v>
      </c>
      <c r="AC9861" s="34">
        <v>37</v>
      </c>
    </row>
    <row r="9862" spans="1:29" x14ac:dyDescent="0.2">
      <c r="A9862" s="34" t="s">
        <v>70355</v>
      </c>
      <c r="B9862" s="34">
        <v>1038</v>
      </c>
      <c r="C9862" s="34">
        <v>637</v>
      </c>
      <c r="D9862" s="34">
        <v>863</v>
      </c>
      <c r="E9862" s="34">
        <v>771</v>
      </c>
      <c r="F9862" s="34">
        <v>1109</v>
      </c>
      <c r="G9862" s="34">
        <v>692</v>
      </c>
      <c r="H9862" s="34">
        <v>1054</v>
      </c>
      <c r="I9862" s="34">
        <v>730</v>
      </c>
      <c r="J9862" s="34">
        <v>1022</v>
      </c>
      <c r="K9862" s="34">
        <v>716</v>
      </c>
      <c r="L9862" s="34">
        <v>1269</v>
      </c>
      <c r="M9862" s="34">
        <v>672</v>
      </c>
      <c r="N9862" s="34">
        <v>895</v>
      </c>
      <c r="O9862" s="34">
        <v>734</v>
      </c>
      <c r="P9862" s="34">
        <v>945</v>
      </c>
      <c r="Q9862" s="34">
        <v>1055</v>
      </c>
      <c r="R9862" s="34">
        <v>1416</v>
      </c>
      <c r="S9862" s="34">
        <v>841</v>
      </c>
      <c r="T9862" s="34">
        <v>1706</v>
      </c>
      <c r="U9862" s="34">
        <v>804</v>
      </c>
      <c r="V9862" s="34">
        <v>1477</v>
      </c>
      <c r="W9862" s="34">
        <v>1218</v>
      </c>
      <c r="X9862" s="34">
        <v>1294</v>
      </c>
      <c r="Y9862" s="34">
        <v>1052</v>
      </c>
      <c r="Z9862" s="34">
        <v>1029</v>
      </c>
      <c r="AA9862" s="34">
        <v>977</v>
      </c>
      <c r="AB9862" s="34">
        <v>1635</v>
      </c>
      <c r="AC9862" s="34">
        <v>1324</v>
      </c>
    </row>
    <row r="9863" spans="1:29" x14ac:dyDescent="0.2">
      <c r="A9863" s="34" t="s">
        <v>70356</v>
      </c>
      <c r="B9863" s="34">
        <v>116</v>
      </c>
      <c r="C9863" s="34">
        <v>197</v>
      </c>
      <c r="D9863" s="34">
        <v>179</v>
      </c>
      <c r="E9863" s="34">
        <v>190</v>
      </c>
      <c r="F9863" s="34">
        <v>215</v>
      </c>
      <c r="G9863" s="34">
        <v>187</v>
      </c>
      <c r="H9863" s="34">
        <v>176</v>
      </c>
      <c r="I9863" s="34">
        <v>146</v>
      </c>
      <c r="J9863" s="34">
        <v>136</v>
      </c>
      <c r="K9863" s="34">
        <v>178</v>
      </c>
      <c r="L9863" s="34">
        <v>87</v>
      </c>
      <c r="M9863" s="34">
        <v>122</v>
      </c>
      <c r="N9863" s="34">
        <v>143</v>
      </c>
      <c r="O9863" s="34">
        <v>144</v>
      </c>
      <c r="P9863" s="34">
        <v>135</v>
      </c>
      <c r="Q9863" s="34">
        <v>227</v>
      </c>
      <c r="R9863" s="34">
        <v>163</v>
      </c>
      <c r="S9863" s="34">
        <v>214</v>
      </c>
      <c r="T9863" s="34">
        <v>169</v>
      </c>
      <c r="U9863" s="34">
        <v>186</v>
      </c>
      <c r="V9863" s="34">
        <v>245</v>
      </c>
      <c r="W9863" s="34">
        <v>185</v>
      </c>
      <c r="X9863" s="34">
        <v>192</v>
      </c>
      <c r="Y9863" s="34">
        <v>173</v>
      </c>
      <c r="Z9863" s="34">
        <v>166</v>
      </c>
      <c r="AA9863" s="34">
        <v>226</v>
      </c>
      <c r="AB9863" s="34">
        <v>167</v>
      </c>
      <c r="AC9863" s="34">
        <v>307</v>
      </c>
    </row>
    <row r="9864" spans="1:29" x14ac:dyDescent="0.2">
      <c r="A9864" s="34" t="s">
        <v>70357</v>
      </c>
      <c r="B9864" s="34">
        <v>89</v>
      </c>
      <c r="C9864" s="34">
        <v>134</v>
      </c>
      <c r="D9864" s="34">
        <v>94</v>
      </c>
      <c r="E9864" s="34">
        <v>141</v>
      </c>
      <c r="F9864" s="34">
        <v>104</v>
      </c>
      <c r="G9864" s="34">
        <v>153</v>
      </c>
      <c r="H9864" s="34">
        <v>91</v>
      </c>
      <c r="I9864" s="34">
        <v>145</v>
      </c>
      <c r="J9864" s="34">
        <v>90</v>
      </c>
      <c r="K9864" s="34">
        <v>170</v>
      </c>
      <c r="L9864" s="34">
        <v>64</v>
      </c>
      <c r="M9864" s="34">
        <v>107</v>
      </c>
      <c r="N9864" s="34">
        <v>75</v>
      </c>
      <c r="O9864" s="34">
        <v>121</v>
      </c>
      <c r="P9864" s="34">
        <v>94</v>
      </c>
      <c r="Q9864" s="34">
        <v>168</v>
      </c>
      <c r="R9864" s="34">
        <v>115</v>
      </c>
      <c r="S9864" s="34">
        <v>160</v>
      </c>
      <c r="T9864" s="34">
        <v>51</v>
      </c>
      <c r="U9864" s="34">
        <v>149</v>
      </c>
      <c r="V9864" s="34">
        <v>134</v>
      </c>
      <c r="W9864" s="34">
        <v>160</v>
      </c>
      <c r="X9864" s="34">
        <v>133</v>
      </c>
      <c r="Y9864" s="34">
        <v>112</v>
      </c>
      <c r="Z9864" s="34">
        <v>182</v>
      </c>
      <c r="AA9864" s="34">
        <v>219</v>
      </c>
      <c r="AB9864" s="34">
        <v>96</v>
      </c>
      <c r="AC9864" s="34">
        <v>221</v>
      </c>
    </row>
    <row r="9865" spans="1:29" x14ac:dyDescent="0.2">
      <c r="A9865" s="34" t="s">
        <v>70358</v>
      </c>
      <c r="B9865" s="34">
        <v>108</v>
      </c>
      <c r="C9865" s="34">
        <v>69</v>
      </c>
      <c r="D9865" s="34">
        <v>73</v>
      </c>
      <c r="E9865" s="34">
        <v>103</v>
      </c>
      <c r="F9865" s="34">
        <v>101</v>
      </c>
      <c r="G9865" s="34">
        <v>36</v>
      </c>
      <c r="H9865" s="34">
        <v>92</v>
      </c>
      <c r="I9865" s="34">
        <v>50</v>
      </c>
      <c r="J9865" s="34">
        <v>109</v>
      </c>
      <c r="K9865" s="34">
        <v>54</v>
      </c>
      <c r="L9865" s="34">
        <v>65</v>
      </c>
      <c r="M9865" s="34">
        <v>51</v>
      </c>
      <c r="N9865" s="34">
        <v>79</v>
      </c>
      <c r="O9865" s="34">
        <v>79</v>
      </c>
      <c r="P9865" s="34">
        <v>80</v>
      </c>
      <c r="Q9865" s="34">
        <v>81</v>
      </c>
      <c r="R9865" s="34">
        <v>55</v>
      </c>
      <c r="S9865" s="34">
        <v>67</v>
      </c>
      <c r="T9865" s="34">
        <v>81</v>
      </c>
      <c r="U9865" s="34">
        <v>74</v>
      </c>
      <c r="V9865" s="34">
        <v>74</v>
      </c>
      <c r="W9865" s="34">
        <v>81</v>
      </c>
      <c r="X9865" s="34">
        <v>122</v>
      </c>
      <c r="Y9865" s="34">
        <v>46</v>
      </c>
      <c r="Z9865" s="34">
        <v>87</v>
      </c>
      <c r="AA9865" s="34">
        <v>83</v>
      </c>
      <c r="AB9865" s="34">
        <v>90</v>
      </c>
      <c r="AC9865" s="34">
        <v>109</v>
      </c>
    </row>
    <row r="9866" spans="1:29" x14ac:dyDescent="0.2">
      <c r="A9866" s="34" t="s">
        <v>70359</v>
      </c>
      <c r="B9866" s="34">
        <v>43</v>
      </c>
      <c r="C9866" s="34">
        <v>27</v>
      </c>
      <c r="D9866" s="34">
        <v>39</v>
      </c>
      <c r="E9866" s="34">
        <v>41</v>
      </c>
      <c r="F9866" s="34">
        <v>44</v>
      </c>
      <c r="G9866" s="34">
        <v>27</v>
      </c>
      <c r="H9866" s="34">
        <v>36</v>
      </c>
      <c r="I9866" s="34">
        <v>28</v>
      </c>
      <c r="J9866" s="34">
        <v>20</v>
      </c>
      <c r="K9866" s="34">
        <v>27</v>
      </c>
      <c r="L9866" s="34">
        <v>25</v>
      </c>
      <c r="M9866" s="34">
        <v>28</v>
      </c>
      <c r="N9866" s="34">
        <v>18</v>
      </c>
      <c r="O9866" s="34">
        <v>31</v>
      </c>
      <c r="P9866" s="34">
        <v>10</v>
      </c>
      <c r="Q9866" s="34">
        <v>29</v>
      </c>
      <c r="R9866" s="34">
        <v>42</v>
      </c>
      <c r="S9866" s="34">
        <v>37</v>
      </c>
      <c r="T9866" s="34">
        <v>26</v>
      </c>
      <c r="U9866" s="34">
        <v>39</v>
      </c>
      <c r="V9866" s="34">
        <v>44</v>
      </c>
      <c r="W9866" s="34">
        <v>30</v>
      </c>
      <c r="X9866" s="34">
        <v>46</v>
      </c>
      <c r="Y9866" s="34">
        <v>29</v>
      </c>
      <c r="Z9866" s="34">
        <v>44</v>
      </c>
      <c r="AA9866" s="34">
        <v>22</v>
      </c>
      <c r="AB9866" s="34">
        <v>32</v>
      </c>
      <c r="AC9866" s="34">
        <v>48</v>
      </c>
    </row>
    <row r="9867" spans="1:29" x14ac:dyDescent="0.2">
      <c r="A9867" s="34" t="s">
        <v>70360</v>
      </c>
      <c r="B9867" s="34">
        <v>77</v>
      </c>
      <c r="C9867" s="34">
        <v>108</v>
      </c>
      <c r="D9867" s="34">
        <v>148</v>
      </c>
      <c r="E9867" s="34">
        <v>127</v>
      </c>
      <c r="F9867" s="34">
        <v>100</v>
      </c>
      <c r="G9867" s="34">
        <v>125</v>
      </c>
      <c r="H9867" s="34">
        <v>94</v>
      </c>
      <c r="I9867" s="34">
        <v>146</v>
      </c>
      <c r="J9867" s="34">
        <v>100</v>
      </c>
      <c r="K9867" s="34">
        <v>134</v>
      </c>
      <c r="L9867" s="34">
        <v>77</v>
      </c>
      <c r="M9867" s="34">
        <v>88</v>
      </c>
      <c r="N9867" s="34">
        <v>105</v>
      </c>
      <c r="O9867" s="34">
        <v>87</v>
      </c>
      <c r="P9867" s="34">
        <v>93</v>
      </c>
      <c r="Q9867" s="34">
        <v>138</v>
      </c>
      <c r="R9867" s="34">
        <v>155</v>
      </c>
      <c r="S9867" s="34">
        <v>172</v>
      </c>
      <c r="T9867" s="34">
        <v>79</v>
      </c>
      <c r="U9867" s="34">
        <v>101</v>
      </c>
      <c r="V9867" s="34">
        <v>115</v>
      </c>
      <c r="W9867" s="34">
        <v>144</v>
      </c>
      <c r="X9867" s="34">
        <v>114</v>
      </c>
      <c r="Y9867" s="34">
        <v>131</v>
      </c>
      <c r="Z9867" s="34">
        <v>137</v>
      </c>
      <c r="AA9867" s="34">
        <v>171</v>
      </c>
      <c r="AB9867" s="34">
        <v>105</v>
      </c>
      <c r="AC9867" s="34">
        <v>217</v>
      </c>
    </row>
    <row r="9868" spans="1:29" x14ac:dyDescent="0.2">
      <c r="A9868" s="34" t="s">
        <v>70361</v>
      </c>
      <c r="B9868" s="34">
        <v>52</v>
      </c>
      <c r="C9868" s="34">
        <v>49</v>
      </c>
      <c r="D9868" s="34">
        <v>45</v>
      </c>
      <c r="E9868" s="34">
        <v>59</v>
      </c>
      <c r="F9868" s="34">
        <v>57</v>
      </c>
      <c r="G9868" s="34">
        <v>84</v>
      </c>
      <c r="H9868" s="34">
        <v>39</v>
      </c>
      <c r="I9868" s="34">
        <v>41</v>
      </c>
      <c r="J9868" s="34">
        <v>30</v>
      </c>
      <c r="K9868" s="34">
        <v>68</v>
      </c>
      <c r="L9868" s="34">
        <v>35</v>
      </c>
      <c r="M9868" s="34">
        <v>57</v>
      </c>
      <c r="N9868" s="34">
        <v>44</v>
      </c>
      <c r="O9868" s="34">
        <v>36</v>
      </c>
      <c r="P9868" s="34">
        <v>52</v>
      </c>
      <c r="Q9868" s="34">
        <v>59</v>
      </c>
      <c r="R9868" s="34">
        <v>44</v>
      </c>
      <c r="S9868" s="34">
        <v>44</v>
      </c>
      <c r="T9868" s="34">
        <v>71</v>
      </c>
      <c r="U9868" s="34">
        <v>63</v>
      </c>
      <c r="V9868" s="34">
        <v>50</v>
      </c>
      <c r="W9868" s="34">
        <v>67</v>
      </c>
      <c r="X9868" s="34">
        <v>58</v>
      </c>
      <c r="Y9868" s="34">
        <v>93</v>
      </c>
      <c r="Z9868" s="34">
        <v>54</v>
      </c>
      <c r="AA9868" s="34">
        <v>43</v>
      </c>
      <c r="AB9868" s="34">
        <v>58</v>
      </c>
      <c r="AC9868" s="34">
        <v>66</v>
      </c>
    </row>
    <row r="9869" spans="1:29" x14ac:dyDescent="0.2">
      <c r="A9869" s="34" t="s">
        <v>70362</v>
      </c>
      <c r="B9869" s="34">
        <v>87</v>
      </c>
      <c r="C9869" s="34">
        <v>46</v>
      </c>
      <c r="D9869" s="34">
        <v>74</v>
      </c>
      <c r="E9869" s="34">
        <v>58</v>
      </c>
      <c r="F9869" s="34">
        <v>52</v>
      </c>
      <c r="G9869" s="34">
        <v>36</v>
      </c>
      <c r="H9869" s="34">
        <v>57</v>
      </c>
      <c r="I9869" s="34">
        <v>48</v>
      </c>
      <c r="J9869" s="34">
        <v>57</v>
      </c>
      <c r="K9869" s="34">
        <v>50</v>
      </c>
      <c r="L9869" s="34">
        <v>46</v>
      </c>
      <c r="M9869" s="34">
        <v>43</v>
      </c>
      <c r="N9869" s="34">
        <v>40</v>
      </c>
      <c r="O9869" s="34">
        <v>33</v>
      </c>
      <c r="P9869" s="34">
        <v>39</v>
      </c>
      <c r="Q9869" s="34">
        <v>68</v>
      </c>
      <c r="R9869" s="34">
        <v>62</v>
      </c>
      <c r="S9869" s="34">
        <v>70</v>
      </c>
      <c r="T9869" s="34">
        <v>53</v>
      </c>
      <c r="U9869" s="34">
        <v>56</v>
      </c>
      <c r="V9869" s="34">
        <v>66</v>
      </c>
      <c r="W9869" s="34">
        <v>63</v>
      </c>
      <c r="X9869" s="34">
        <v>89</v>
      </c>
      <c r="Y9869" s="34">
        <v>67</v>
      </c>
      <c r="Z9869" s="34">
        <v>56</v>
      </c>
      <c r="AA9869" s="34">
        <v>60</v>
      </c>
      <c r="AB9869" s="34">
        <v>47</v>
      </c>
      <c r="AC9869" s="34">
        <v>83</v>
      </c>
    </row>
    <row r="9870" spans="1:29" x14ac:dyDescent="0.2">
      <c r="A9870" s="34" t="s">
        <v>70363</v>
      </c>
      <c r="B9870" s="34">
        <v>82</v>
      </c>
      <c r="C9870" s="34">
        <v>73</v>
      </c>
      <c r="D9870" s="34">
        <v>77</v>
      </c>
      <c r="E9870" s="34">
        <v>71</v>
      </c>
      <c r="F9870" s="34">
        <v>78</v>
      </c>
      <c r="G9870" s="34">
        <v>64</v>
      </c>
      <c r="H9870" s="34">
        <v>64</v>
      </c>
      <c r="I9870" s="34">
        <v>70</v>
      </c>
      <c r="J9870" s="34">
        <v>57</v>
      </c>
      <c r="K9870" s="34">
        <v>65</v>
      </c>
      <c r="L9870" s="34">
        <v>36</v>
      </c>
      <c r="M9870" s="34">
        <v>63</v>
      </c>
      <c r="N9870" s="34">
        <v>54</v>
      </c>
      <c r="O9870" s="34">
        <v>58</v>
      </c>
      <c r="P9870" s="34">
        <v>61</v>
      </c>
      <c r="Q9870" s="34">
        <v>75</v>
      </c>
      <c r="R9870" s="34">
        <v>71</v>
      </c>
      <c r="S9870" s="34">
        <v>85</v>
      </c>
      <c r="T9870" s="34">
        <v>49</v>
      </c>
      <c r="U9870" s="34">
        <v>52</v>
      </c>
      <c r="V9870" s="34">
        <v>77</v>
      </c>
      <c r="W9870" s="34">
        <v>74</v>
      </c>
      <c r="X9870" s="34">
        <v>84</v>
      </c>
      <c r="Y9870" s="34">
        <v>68</v>
      </c>
      <c r="Z9870" s="34">
        <v>66</v>
      </c>
      <c r="AA9870" s="34">
        <v>83</v>
      </c>
      <c r="AB9870" s="34">
        <v>55</v>
      </c>
      <c r="AC9870" s="34">
        <v>103</v>
      </c>
    </row>
    <row r="9871" spans="1:29" x14ac:dyDescent="0.2">
      <c r="A9871" s="34" t="s">
        <v>70364</v>
      </c>
      <c r="B9871" s="34">
        <v>33</v>
      </c>
      <c r="C9871" s="34">
        <v>115</v>
      </c>
      <c r="D9871" s="34">
        <v>97</v>
      </c>
      <c r="E9871" s="34">
        <v>101</v>
      </c>
      <c r="F9871" s="34">
        <v>88</v>
      </c>
      <c r="G9871" s="34">
        <v>137</v>
      </c>
      <c r="H9871" s="34">
        <v>66</v>
      </c>
      <c r="I9871" s="34">
        <v>71</v>
      </c>
      <c r="J9871" s="34">
        <v>67</v>
      </c>
      <c r="K9871" s="34">
        <v>101</v>
      </c>
      <c r="L9871" s="34">
        <v>52</v>
      </c>
      <c r="M9871" s="34">
        <v>69</v>
      </c>
      <c r="N9871" s="34">
        <v>64</v>
      </c>
      <c r="O9871" s="34">
        <v>87</v>
      </c>
      <c r="P9871" s="34">
        <v>77</v>
      </c>
      <c r="Q9871" s="34">
        <v>87</v>
      </c>
      <c r="R9871" s="34">
        <v>107</v>
      </c>
      <c r="S9871" s="34">
        <v>101</v>
      </c>
      <c r="T9871" s="34">
        <v>54</v>
      </c>
      <c r="U9871" s="34">
        <v>91</v>
      </c>
      <c r="V9871" s="34">
        <v>114</v>
      </c>
      <c r="W9871" s="34">
        <v>120</v>
      </c>
      <c r="X9871" s="34">
        <v>139</v>
      </c>
      <c r="Y9871" s="34">
        <v>78</v>
      </c>
      <c r="Z9871" s="34">
        <v>145</v>
      </c>
      <c r="AA9871" s="34">
        <v>139</v>
      </c>
      <c r="AB9871" s="34">
        <v>67</v>
      </c>
      <c r="AC9871" s="34">
        <v>150</v>
      </c>
    </row>
    <row r="9872" spans="1:29" x14ac:dyDescent="0.2">
      <c r="A9872" s="34" t="s">
        <v>70365</v>
      </c>
      <c r="B9872" s="34">
        <v>94</v>
      </c>
      <c r="C9872" s="34">
        <v>269</v>
      </c>
      <c r="D9872" s="34">
        <v>125</v>
      </c>
      <c r="E9872" s="34">
        <v>268</v>
      </c>
      <c r="F9872" s="34">
        <v>119</v>
      </c>
      <c r="G9872" s="34">
        <v>259</v>
      </c>
      <c r="H9872" s="34">
        <v>94</v>
      </c>
      <c r="I9872" s="34">
        <v>203</v>
      </c>
      <c r="J9872" s="34">
        <v>91</v>
      </c>
      <c r="K9872" s="34">
        <v>244</v>
      </c>
      <c r="L9872" s="34">
        <v>70</v>
      </c>
      <c r="M9872" s="34">
        <v>185</v>
      </c>
      <c r="N9872" s="34">
        <v>70</v>
      </c>
      <c r="O9872" s="34">
        <v>201</v>
      </c>
      <c r="P9872" s="34">
        <v>78</v>
      </c>
      <c r="Q9872" s="34">
        <v>233</v>
      </c>
      <c r="R9872" s="34">
        <v>103</v>
      </c>
      <c r="S9872" s="34">
        <v>206</v>
      </c>
      <c r="T9872" s="34">
        <v>60</v>
      </c>
      <c r="U9872" s="34">
        <v>178</v>
      </c>
      <c r="V9872" s="34">
        <v>124</v>
      </c>
      <c r="W9872" s="34">
        <v>159</v>
      </c>
      <c r="X9872" s="34">
        <v>137</v>
      </c>
      <c r="Y9872" s="34">
        <v>192</v>
      </c>
      <c r="Z9872" s="34">
        <v>114</v>
      </c>
      <c r="AA9872" s="34">
        <v>201</v>
      </c>
      <c r="AB9872" s="34">
        <v>77</v>
      </c>
      <c r="AC9872" s="34">
        <v>265</v>
      </c>
    </row>
    <row r="9873" spans="1:29" x14ac:dyDescent="0.2">
      <c r="A9873" s="34" t="s">
        <v>70366</v>
      </c>
      <c r="B9873" s="34">
        <v>99</v>
      </c>
      <c r="C9873" s="34">
        <v>67</v>
      </c>
      <c r="D9873" s="34">
        <v>101</v>
      </c>
      <c r="E9873" s="34">
        <v>94</v>
      </c>
      <c r="F9873" s="34">
        <v>73</v>
      </c>
      <c r="G9873" s="34">
        <v>101</v>
      </c>
      <c r="H9873" s="34">
        <v>91</v>
      </c>
      <c r="I9873" s="34">
        <v>65</v>
      </c>
      <c r="J9873" s="34">
        <v>64</v>
      </c>
      <c r="K9873" s="34">
        <v>53</v>
      </c>
      <c r="L9873" s="34">
        <v>74</v>
      </c>
      <c r="M9873" s="34">
        <v>58</v>
      </c>
      <c r="N9873" s="34">
        <v>79</v>
      </c>
      <c r="O9873" s="34">
        <v>48</v>
      </c>
      <c r="P9873" s="34">
        <v>74</v>
      </c>
      <c r="Q9873" s="34">
        <v>94</v>
      </c>
      <c r="R9873" s="34">
        <v>74</v>
      </c>
      <c r="S9873" s="34">
        <v>106</v>
      </c>
      <c r="T9873" s="34">
        <v>78</v>
      </c>
      <c r="U9873" s="34">
        <v>77</v>
      </c>
      <c r="V9873" s="34">
        <v>116</v>
      </c>
      <c r="W9873" s="34">
        <v>93</v>
      </c>
      <c r="X9873" s="34">
        <v>123</v>
      </c>
      <c r="Y9873" s="34">
        <v>88</v>
      </c>
      <c r="Z9873" s="34">
        <v>77</v>
      </c>
      <c r="AA9873" s="34">
        <v>158</v>
      </c>
      <c r="AB9873" s="34">
        <v>115</v>
      </c>
      <c r="AC9873" s="34">
        <v>100</v>
      </c>
    </row>
    <row r="9874" spans="1:29" x14ac:dyDescent="0.2">
      <c r="A9874" s="34" t="s">
        <v>70367</v>
      </c>
      <c r="B9874" s="34">
        <v>57</v>
      </c>
      <c r="C9874" s="34">
        <v>64</v>
      </c>
      <c r="D9874" s="34">
        <v>55</v>
      </c>
      <c r="E9874" s="34">
        <v>60</v>
      </c>
      <c r="F9874" s="34">
        <v>52</v>
      </c>
      <c r="G9874" s="34">
        <v>70</v>
      </c>
      <c r="H9874" s="34">
        <v>55</v>
      </c>
      <c r="I9874" s="34">
        <v>63</v>
      </c>
      <c r="J9874" s="34">
        <v>40</v>
      </c>
      <c r="K9874" s="34">
        <v>63</v>
      </c>
      <c r="L9874" s="34">
        <v>33</v>
      </c>
      <c r="M9874" s="34">
        <v>56</v>
      </c>
      <c r="N9874" s="34">
        <v>47</v>
      </c>
      <c r="O9874" s="34">
        <v>55</v>
      </c>
      <c r="P9874" s="34">
        <v>40</v>
      </c>
      <c r="Q9874" s="34">
        <v>74</v>
      </c>
      <c r="R9874" s="34">
        <v>62</v>
      </c>
      <c r="S9874" s="34">
        <v>66</v>
      </c>
      <c r="T9874" s="34">
        <v>36</v>
      </c>
      <c r="U9874" s="34">
        <v>55</v>
      </c>
      <c r="V9874" s="34">
        <v>59</v>
      </c>
      <c r="W9874" s="34">
        <v>90</v>
      </c>
      <c r="X9874" s="34">
        <v>78</v>
      </c>
      <c r="Y9874" s="34">
        <v>96</v>
      </c>
      <c r="Z9874" s="34">
        <v>52</v>
      </c>
      <c r="AA9874" s="34">
        <v>82</v>
      </c>
      <c r="AB9874" s="34">
        <v>69</v>
      </c>
      <c r="AC9874" s="34">
        <v>104</v>
      </c>
    </row>
    <row r="9875" spans="1:29" x14ac:dyDescent="0.2">
      <c r="A9875" s="34" t="s">
        <v>70368</v>
      </c>
      <c r="B9875" s="34">
        <v>73</v>
      </c>
      <c r="C9875" s="34">
        <v>73</v>
      </c>
      <c r="D9875" s="34">
        <v>49</v>
      </c>
      <c r="E9875" s="34">
        <v>49</v>
      </c>
      <c r="F9875" s="34">
        <v>45</v>
      </c>
      <c r="G9875" s="34">
        <v>60</v>
      </c>
      <c r="H9875" s="34">
        <v>40</v>
      </c>
      <c r="I9875" s="34">
        <v>61</v>
      </c>
      <c r="J9875" s="34">
        <v>46</v>
      </c>
      <c r="K9875" s="34">
        <v>55</v>
      </c>
      <c r="L9875" s="34">
        <v>31</v>
      </c>
      <c r="M9875" s="34">
        <v>34</v>
      </c>
      <c r="N9875" s="34">
        <v>32</v>
      </c>
      <c r="O9875" s="34">
        <v>34</v>
      </c>
      <c r="P9875" s="34">
        <v>36</v>
      </c>
      <c r="Q9875" s="34">
        <v>73</v>
      </c>
      <c r="R9875" s="34">
        <v>51</v>
      </c>
      <c r="S9875" s="34">
        <v>57</v>
      </c>
      <c r="T9875" s="34">
        <v>50</v>
      </c>
      <c r="U9875" s="34">
        <v>30</v>
      </c>
      <c r="V9875" s="34">
        <v>48</v>
      </c>
      <c r="W9875" s="34">
        <v>73</v>
      </c>
      <c r="X9875" s="34">
        <v>38</v>
      </c>
      <c r="Y9875" s="34">
        <v>74</v>
      </c>
      <c r="Z9875" s="34">
        <v>53</v>
      </c>
      <c r="AA9875" s="34">
        <v>61</v>
      </c>
      <c r="AB9875" s="34">
        <v>60</v>
      </c>
      <c r="AC9875" s="34">
        <v>75</v>
      </c>
    </row>
    <row r="9876" spans="1:29" x14ac:dyDescent="0.2">
      <c r="A9876" s="34" t="s">
        <v>70369</v>
      </c>
      <c r="B9876" s="34">
        <v>129</v>
      </c>
      <c r="C9876" s="34">
        <v>78</v>
      </c>
      <c r="D9876" s="34">
        <v>138</v>
      </c>
      <c r="E9876" s="34">
        <v>98</v>
      </c>
      <c r="F9876" s="34">
        <v>116</v>
      </c>
      <c r="G9876" s="34">
        <v>117</v>
      </c>
      <c r="H9876" s="34">
        <v>114</v>
      </c>
      <c r="I9876" s="34">
        <v>87</v>
      </c>
      <c r="J9876" s="34">
        <v>112</v>
      </c>
      <c r="K9876" s="34">
        <v>100</v>
      </c>
      <c r="L9876" s="34">
        <v>117</v>
      </c>
      <c r="M9876" s="34">
        <v>106</v>
      </c>
      <c r="N9876" s="34">
        <v>114</v>
      </c>
      <c r="O9876" s="34">
        <v>92</v>
      </c>
      <c r="P9876" s="34">
        <v>98</v>
      </c>
      <c r="Q9876" s="34">
        <v>142</v>
      </c>
      <c r="R9876" s="34">
        <v>185</v>
      </c>
      <c r="S9876" s="34">
        <v>96</v>
      </c>
      <c r="T9876" s="34">
        <v>138</v>
      </c>
      <c r="U9876" s="34">
        <v>106</v>
      </c>
      <c r="V9876" s="34">
        <v>107</v>
      </c>
      <c r="W9876" s="34">
        <v>150</v>
      </c>
      <c r="X9876" s="34">
        <v>145</v>
      </c>
      <c r="Y9876" s="34">
        <v>152</v>
      </c>
      <c r="Z9876" s="34">
        <v>117</v>
      </c>
      <c r="AA9876" s="34">
        <v>163</v>
      </c>
      <c r="AB9876" s="34">
        <v>180</v>
      </c>
      <c r="AC9876" s="34">
        <v>179</v>
      </c>
    </row>
    <row r="9877" spans="1:29" x14ac:dyDescent="0.2">
      <c r="A9877" s="34" t="s">
        <v>70370</v>
      </c>
      <c r="B9877" s="34">
        <v>72</v>
      </c>
      <c r="C9877" s="34">
        <v>72</v>
      </c>
      <c r="D9877" s="34">
        <v>96</v>
      </c>
      <c r="E9877" s="34">
        <v>69</v>
      </c>
      <c r="F9877" s="34">
        <v>97</v>
      </c>
      <c r="G9877" s="34">
        <v>43</v>
      </c>
      <c r="H9877" s="34">
        <v>91</v>
      </c>
      <c r="I9877" s="34">
        <v>56</v>
      </c>
      <c r="J9877" s="34">
        <v>59</v>
      </c>
      <c r="K9877" s="34">
        <v>66</v>
      </c>
      <c r="L9877" s="34">
        <v>64</v>
      </c>
      <c r="M9877" s="34">
        <v>44</v>
      </c>
      <c r="N9877" s="34">
        <v>92</v>
      </c>
      <c r="O9877" s="34">
        <v>51</v>
      </c>
      <c r="P9877" s="34">
        <v>93</v>
      </c>
      <c r="Q9877" s="34">
        <v>90</v>
      </c>
      <c r="R9877" s="34">
        <v>140</v>
      </c>
      <c r="S9877" s="34">
        <v>79</v>
      </c>
      <c r="T9877" s="34">
        <v>100</v>
      </c>
      <c r="U9877" s="34">
        <v>64</v>
      </c>
      <c r="V9877" s="34">
        <v>110</v>
      </c>
      <c r="W9877" s="34">
        <v>101</v>
      </c>
      <c r="X9877" s="34">
        <v>116</v>
      </c>
      <c r="Y9877" s="34">
        <v>53</v>
      </c>
      <c r="Z9877" s="34">
        <v>108</v>
      </c>
      <c r="AA9877" s="34">
        <v>129</v>
      </c>
      <c r="AB9877" s="34">
        <v>87</v>
      </c>
      <c r="AC9877" s="34">
        <v>181</v>
      </c>
    </row>
    <row r="9878" spans="1:29" x14ac:dyDescent="0.2">
      <c r="A9878" s="34" t="s">
        <v>70371</v>
      </c>
      <c r="B9878" s="34">
        <v>121</v>
      </c>
      <c r="C9878" s="34">
        <v>145</v>
      </c>
      <c r="D9878" s="34">
        <v>231</v>
      </c>
      <c r="E9878" s="34">
        <v>204</v>
      </c>
      <c r="F9878" s="34">
        <v>213</v>
      </c>
      <c r="G9878" s="34">
        <v>209</v>
      </c>
      <c r="H9878" s="34">
        <v>198</v>
      </c>
      <c r="I9878" s="34">
        <v>178</v>
      </c>
      <c r="J9878" s="34">
        <v>184</v>
      </c>
      <c r="K9878" s="34">
        <v>194</v>
      </c>
      <c r="L9878" s="34">
        <v>141</v>
      </c>
      <c r="M9878" s="34">
        <v>174</v>
      </c>
      <c r="N9878" s="34">
        <v>175</v>
      </c>
      <c r="O9878" s="34">
        <v>210</v>
      </c>
      <c r="P9878" s="34">
        <v>191</v>
      </c>
      <c r="Q9878" s="34">
        <v>278</v>
      </c>
      <c r="R9878" s="34">
        <v>229</v>
      </c>
      <c r="S9878" s="34">
        <v>258</v>
      </c>
      <c r="T9878" s="34">
        <v>218</v>
      </c>
      <c r="U9878" s="34">
        <v>204</v>
      </c>
      <c r="V9878" s="34">
        <v>323</v>
      </c>
      <c r="W9878" s="34">
        <v>223</v>
      </c>
      <c r="X9878" s="34">
        <v>289</v>
      </c>
      <c r="Y9878" s="34">
        <v>241</v>
      </c>
      <c r="Z9878" s="34">
        <v>214</v>
      </c>
      <c r="AA9878" s="34">
        <v>236</v>
      </c>
      <c r="AB9878" s="34">
        <v>257</v>
      </c>
      <c r="AC9878" s="34">
        <v>339</v>
      </c>
    </row>
    <row r="9879" spans="1:29" x14ac:dyDescent="0.2">
      <c r="A9879" s="34" t="s">
        <v>70372</v>
      </c>
      <c r="B9879" s="34">
        <v>86</v>
      </c>
      <c r="C9879" s="34">
        <v>138</v>
      </c>
      <c r="D9879" s="34">
        <v>190</v>
      </c>
      <c r="E9879" s="34">
        <v>123</v>
      </c>
      <c r="F9879" s="34">
        <v>218</v>
      </c>
      <c r="G9879" s="34">
        <v>118</v>
      </c>
      <c r="H9879" s="34">
        <v>152</v>
      </c>
      <c r="I9879" s="34">
        <v>106</v>
      </c>
      <c r="J9879" s="34">
        <v>146</v>
      </c>
      <c r="K9879" s="34">
        <v>123</v>
      </c>
      <c r="L9879" s="34">
        <v>122</v>
      </c>
      <c r="M9879" s="34">
        <v>128</v>
      </c>
      <c r="N9879" s="34">
        <v>142</v>
      </c>
      <c r="O9879" s="34">
        <v>129</v>
      </c>
      <c r="P9879" s="34">
        <v>165</v>
      </c>
      <c r="Q9879" s="34">
        <v>166</v>
      </c>
      <c r="R9879" s="34">
        <v>196</v>
      </c>
      <c r="S9879" s="34">
        <v>161</v>
      </c>
      <c r="T9879" s="34">
        <v>140</v>
      </c>
      <c r="U9879" s="34">
        <v>135</v>
      </c>
      <c r="V9879" s="34">
        <v>178</v>
      </c>
      <c r="W9879" s="34">
        <v>134</v>
      </c>
      <c r="X9879" s="34">
        <v>208</v>
      </c>
      <c r="Y9879" s="34">
        <v>133</v>
      </c>
      <c r="Z9879" s="34">
        <v>174</v>
      </c>
      <c r="AA9879" s="34">
        <v>180</v>
      </c>
      <c r="AB9879" s="34">
        <v>170</v>
      </c>
      <c r="AC9879" s="34">
        <v>250</v>
      </c>
    </row>
    <row r="9880" spans="1:29" x14ac:dyDescent="0.2">
      <c r="A9880" s="34" t="s">
        <v>70373</v>
      </c>
      <c r="B9880" s="34">
        <v>94</v>
      </c>
      <c r="C9880" s="34">
        <v>43</v>
      </c>
      <c r="D9880" s="34">
        <v>105</v>
      </c>
      <c r="E9880" s="34">
        <v>47</v>
      </c>
      <c r="F9880" s="34">
        <v>69</v>
      </c>
      <c r="G9880" s="34">
        <v>36</v>
      </c>
      <c r="H9880" s="34">
        <v>65</v>
      </c>
      <c r="I9880" s="34">
        <v>57</v>
      </c>
      <c r="J9880" s="34">
        <v>61</v>
      </c>
      <c r="K9880" s="34">
        <v>32</v>
      </c>
      <c r="L9880" s="34">
        <v>49</v>
      </c>
      <c r="M9880" s="34">
        <v>40</v>
      </c>
      <c r="N9880" s="34">
        <v>52</v>
      </c>
      <c r="O9880" s="34">
        <v>42</v>
      </c>
      <c r="P9880" s="34">
        <v>69</v>
      </c>
      <c r="Q9880" s="34">
        <v>64</v>
      </c>
      <c r="R9880" s="34">
        <v>61</v>
      </c>
      <c r="S9880" s="34">
        <v>78</v>
      </c>
      <c r="T9880" s="34">
        <v>86</v>
      </c>
      <c r="U9880" s="34">
        <v>48</v>
      </c>
      <c r="V9880" s="34">
        <v>90</v>
      </c>
      <c r="W9880" s="34">
        <v>75</v>
      </c>
      <c r="X9880" s="34">
        <v>59</v>
      </c>
      <c r="Y9880" s="34">
        <v>50</v>
      </c>
      <c r="Z9880" s="34">
        <v>73</v>
      </c>
      <c r="AA9880" s="34">
        <v>57</v>
      </c>
      <c r="AB9880" s="34">
        <v>58</v>
      </c>
      <c r="AC9880" s="34">
        <v>89</v>
      </c>
    </row>
    <row r="9881" spans="1:29" x14ac:dyDescent="0.2">
      <c r="A9881" s="34" t="s">
        <v>70374</v>
      </c>
      <c r="B9881" s="34">
        <v>52</v>
      </c>
      <c r="C9881" s="34">
        <v>100</v>
      </c>
      <c r="D9881" s="34">
        <v>84</v>
      </c>
      <c r="E9881" s="34">
        <v>80</v>
      </c>
      <c r="F9881" s="34">
        <v>83</v>
      </c>
      <c r="G9881" s="34">
        <v>100</v>
      </c>
      <c r="H9881" s="34">
        <v>65</v>
      </c>
      <c r="I9881" s="34">
        <v>75</v>
      </c>
      <c r="J9881" s="34">
        <v>63</v>
      </c>
      <c r="K9881" s="34">
        <v>99</v>
      </c>
      <c r="L9881" s="34">
        <v>42</v>
      </c>
      <c r="M9881" s="34">
        <v>89</v>
      </c>
      <c r="N9881" s="34">
        <v>73</v>
      </c>
      <c r="O9881" s="34">
        <v>57</v>
      </c>
      <c r="P9881" s="34">
        <v>54</v>
      </c>
      <c r="Q9881" s="34">
        <v>95</v>
      </c>
      <c r="R9881" s="34">
        <v>67</v>
      </c>
      <c r="S9881" s="34">
        <v>109</v>
      </c>
      <c r="T9881" s="34">
        <v>48</v>
      </c>
      <c r="U9881" s="34">
        <v>79</v>
      </c>
      <c r="V9881" s="34">
        <v>86</v>
      </c>
      <c r="W9881" s="34">
        <v>97</v>
      </c>
      <c r="X9881" s="34">
        <v>97</v>
      </c>
      <c r="Y9881" s="34">
        <v>78</v>
      </c>
      <c r="Z9881" s="34">
        <v>108</v>
      </c>
      <c r="AA9881" s="34">
        <v>151</v>
      </c>
      <c r="AB9881" s="34">
        <v>55</v>
      </c>
      <c r="AC9881" s="34">
        <v>159</v>
      </c>
    </row>
    <row r="9882" spans="1:29" x14ac:dyDescent="0.2">
      <c r="A9882" s="34" t="s">
        <v>70375</v>
      </c>
      <c r="B9882" s="34">
        <v>288</v>
      </c>
      <c r="C9882" s="34">
        <v>268</v>
      </c>
      <c r="D9882" s="34">
        <v>426</v>
      </c>
      <c r="E9882" s="34">
        <v>287</v>
      </c>
      <c r="F9882" s="34">
        <v>383</v>
      </c>
      <c r="G9882" s="34">
        <v>338</v>
      </c>
      <c r="H9882" s="34">
        <v>349</v>
      </c>
      <c r="I9882" s="34">
        <v>246</v>
      </c>
      <c r="J9882" s="34">
        <v>366</v>
      </c>
      <c r="K9882" s="34">
        <v>302</v>
      </c>
      <c r="L9882" s="34">
        <v>319</v>
      </c>
      <c r="M9882" s="34">
        <v>248</v>
      </c>
      <c r="N9882" s="34">
        <v>312</v>
      </c>
      <c r="O9882" s="34">
        <v>306</v>
      </c>
      <c r="P9882" s="34">
        <v>319</v>
      </c>
      <c r="Q9882" s="34">
        <v>452</v>
      </c>
      <c r="R9882" s="34">
        <v>373</v>
      </c>
      <c r="S9882" s="34">
        <v>361</v>
      </c>
      <c r="T9882" s="34">
        <v>379</v>
      </c>
      <c r="U9882" s="34">
        <v>259</v>
      </c>
      <c r="V9882" s="34">
        <v>402</v>
      </c>
      <c r="W9882" s="34">
        <v>368</v>
      </c>
      <c r="X9882" s="34">
        <v>454</v>
      </c>
      <c r="Y9882" s="34">
        <v>279</v>
      </c>
      <c r="Z9882" s="34">
        <v>400</v>
      </c>
      <c r="AA9882" s="34">
        <v>342</v>
      </c>
      <c r="AB9882" s="34">
        <v>410</v>
      </c>
      <c r="AC9882" s="34">
        <v>524</v>
      </c>
    </row>
    <row r="9883" spans="1:29" x14ac:dyDescent="0.2">
      <c r="A9883" s="34" t="s">
        <v>70376</v>
      </c>
      <c r="B9883" s="34">
        <v>105</v>
      </c>
      <c r="C9883" s="34">
        <v>75</v>
      </c>
      <c r="D9883" s="34">
        <v>93</v>
      </c>
      <c r="E9883" s="34">
        <v>105</v>
      </c>
      <c r="F9883" s="34">
        <v>89</v>
      </c>
      <c r="G9883" s="34">
        <v>102</v>
      </c>
      <c r="H9883" s="34">
        <v>118</v>
      </c>
      <c r="I9883" s="34">
        <v>71</v>
      </c>
      <c r="J9883" s="34">
        <v>73</v>
      </c>
      <c r="K9883" s="34">
        <v>140</v>
      </c>
      <c r="L9883" s="34">
        <v>79</v>
      </c>
      <c r="M9883" s="34">
        <v>89</v>
      </c>
      <c r="N9883" s="34">
        <v>69</v>
      </c>
      <c r="O9883" s="34">
        <v>92</v>
      </c>
      <c r="P9883" s="34">
        <v>65</v>
      </c>
      <c r="Q9883" s="34">
        <v>143</v>
      </c>
      <c r="R9883" s="34">
        <v>93</v>
      </c>
      <c r="S9883" s="34">
        <v>126</v>
      </c>
      <c r="T9883" s="34">
        <v>94</v>
      </c>
      <c r="U9883" s="34">
        <v>69</v>
      </c>
      <c r="V9883" s="34">
        <v>105</v>
      </c>
      <c r="W9883" s="34">
        <v>135</v>
      </c>
      <c r="X9883" s="34">
        <v>97</v>
      </c>
      <c r="Y9883" s="34">
        <v>101</v>
      </c>
      <c r="Z9883" s="34">
        <v>115</v>
      </c>
      <c r="AA9883" s="34">
        <v>109</v>
      </c>
      <c r="AB9883" s="34">
        <v>103</v>
      </c>
      <c r="AC9883" s="34">
        <v>159</v>
      </c>
    </row>
    <row r="9884" spans="1:29" x14ac:dyDescent="0.2">
      <c r="A9884" s="34" t="s">
        <v>70377</v>
      </c>
      <c r="B9884" s="34">
        <v>66</v>
      </c>
      <c r="C9884" s="34">
        <v>237</v>
      </c>
      <c r="D9884" s="34">
        <v>36</v>
      </c>
      <c r="E9884" s="34">
        <v>298</v>
      </c>
      <c r="F9884" s="34">
        <v>36</v>
      </c>
      <c r="G9884" s="34">
        <v>232</v>
      </c>
      <c r="H9884" s="34">
        <v>41</v>
      </c>
      <c r="I9884" s="34">
        <v>267</v>
      </c>
      <c r="J9884" s="34">
        <v>17</v>
      </c>
      <c r="K9884" s="34">
        <v>248</v>
      </c>
      <c r="L9884" s="34">
        <v>28</v>
      </c>
      <c r="M9884" s="34">
        <v>192</v>
      </c>
      <c r="N9884" s="34">
        <v>15</v>
      </c>
      <c r="O9884" s="34">
        <v>218</v>
      </c>
      <c r="P9884" s="34">
        <v>21</v>
      </c>
      <c r="Q9884" s="34">
        <v>234</v>
      </c>
      <c r="R9884" s="34">
        <v>29</v>
      </c>
      <c r="S9884" s="34">
        <v>210</v>
      </c>
      <c r="T9884" s="34">
        <v>39</v>
      </c>
      <c r="U9884" s="34">
        <v>156</v>
      </c>
      <c r="V9884" s="34">
        <v>48</v>
      </c>
      <c r="W9884" s="34">
        <v>143</v>
      </c>
      <c r="X9884" s="34">
        <v>47</v>
      </c>
      <c r="Y9884" s="34">
        <v>193</v>
      </c>
      <c r="Z9884" s="34">
        <v>29</v>
      </c>
      <c r="AA9884" s="34">
        <v>173</v>
      </c>
      <c r="AB9884" s="34">
        <v>28</v>
      </c>
      <c r="AC9884" s="34">
        <v>245</v>
      </c>
    </row>
    <row r="9885" spans="1:29" x14ac:dyDescent="0.2">
      <c r="A9885" s="34" t="s">
        <v>70378</v>
      </c>
      <c r="B9885" s="34">
        <v>59</v>
      </c>
      <c r="C9885" s="34">
        <v>37</v>
      </c>
      <c r="D9885" s="34">
        <v>83</v>
      </c>
      <c r="E9885" s="34">
        <v>54</v>
      </c>
      <c r="F9885" s="34">
        <v>65</v>
      </c>
      <c r="G9885" s="34">
        <v>54</v>
      </c>
      <c r="H9885" s="34">
        <v>75</v>
      </c>
      <c r="I9885" s="34">
        <v>36</v>
      </c>
      <c r="J9885" s="34">
        <v>65</v>
      </c>
      <c r="K9885" s="34">
        <v>39</v>
      </c>
      <c r="L9885" s="34">
        <v>64</v>
      </c>
      <c r="M9885" s="34">
        <v>36</v>
      </c>
      <c r="N9885" s="34">
        <v>58</v>
      </c>
      <c r="O9885" s="34">
        <v>28</v>
      </c>
      <c r="P9885" s="34">
        <v>86</v>
      </c>
      <c r="Q9885" s="34">
        <v>67</v>
      </c>
      <c r="R9885" s="34">
        <v>102</v>
      </c>
      <c r="S9885" s="34">
        <v>53</v>
      </c>
      <c r="T9885" s="34">
        <v>76</v>
      </c>
      <c r="U9885" s="34">
        <v>38</v>
      </c>
      <c r="V9885" s="34">
        <v>82</v>
      </c>
      <c r="W9885" s="34">
        <v>37</v>
      </c>
      <c r="X9885" s="34">
        <v>84</v>
      </c>
      <c r="Y9885" s="34">
        <v>59</v>
      </c>
      <c r="Z9885" s="34">
        <v>108</v>
      </c>
      <c r="AA9885" s="34">
        <v>41</v>
      </c>
      <c r="AB9885" s="34">
        <v>99</v>
      </c>
      <c r="AC9885" s="34">
        <v>73</v>
      </c>
    </row>
    <row r="9886" spans="1:29" x14ac:dyDescent="0.2">
      <c r="A9886" s="34" t="s">
        <v>70379</v>
      </c>
      <c r="B9886" s="34">
        <v>157</v>
      </c>
      <c r="C9886" s="34">
        <v>193</v>
      </c>
      <c r="D9886" s="34">
        <v>217</v>
      </c>
      <c r="E9886" s="34">
        <v>207</v>
      </c>
      <c r="F9886" s="34">
        <v>176</v>
      </c>
      <c r="G9886" s="34">
        <v>162</v>
      </c>
      <c r="H9886" s="34">
        <v>169</v>
      </c>
      <c r="I9886" s="34">
        <v>178</v>
      </c>
      <c r="J9886" s="34">
        <v>144</v>
      </c>
      <c r="K9886" s="34">
        <v>218</v>
      </c>
      <c r="L9886" s="34">
        <v>76</v>
      </c>
      <c r="M9886" s="34">
        <v>149</v>
      </c>
      <c r="N9886" s="34">
        <v>146</v>
      </c>
      <c r="O9886" s="34">
        <v>139</v>
      </c>
      <c r="P9886" s="34">
        <v>162</v>
      </c>
      <c r="Q9886" s="34">
        <v>159</v>
      </c>
      <c r="R9886" s="34">
        <v>161</v>
      </c>
      <c r="S9886" s="34">
        <v>276</v>
      </c>
      <c r="T9886" s="34">
        <v>101</v>
      </c>
      <c r="U9886" s="34">
        <v>120</v>
      </c>
      <c r="V9886" s="34">
        <v>157</v>
      </c>
      <c r="W9886" s="34">
        <v>164</v>
      </c>
      <c r="X9886" s="34">
        <v>189</v>
      </c>
      <c r="Y9886" s="34">
        <v>125</v>
      </c>
      <c r="Z9886" s="34">
        <v>209</v>
      </c>
      <c r="AA9886" s="34">
        <v>207</v>
      </c>
      <c r="AB9886" s="34">
        <v>123</v>
      </c>
      <c r="AC9886" s="34">
        <v>249</v>
      </c>
    </row>
    <row r="9887" spans="1:29" x14ac:dyDescent="0.2">
      <c r="A9887" s="34" t="s">
        <v>70380</v>
      </c>
      <c r="B9887" s="34">
        <v>56</v>
      </c>
      <c r="C9887" s="34">
        <v>62</v>
      </c>
      <c r="D9887" s="34">
        <v>58</v>
      </c>
      <c r="E9887" s="34">
        <v>73</v>
      </c>
      <c r="F9887" s="34">
        <v>48</v>
      </c>
      <c r="G9887" s="34">
        <v>71</v>
      </c>
      <c r="H9887" s="34">
        <v>37</v>
      </c>
      <c r="I9887" s="34">
        <v>54</v>
      </c>
      <c r="J9887" s="34">
        <v>56</v>
      </c>
      <c r="K9887" s="34">
        <v>61</v>
      </c>
      <c r="L9887" s="34">
        <v>27</v>
      </c>
      <c r="M9887" s="34">
        <v>50</v>
      </c>
      <c r="N9887" s="34">
        <v>47</v>
      </c>
      <c r="O9887" s="34">
        <v>46</v>
      </c>
      <c r="P9887" s="34">
        <v>38</v>
      </c>
      <c r="Q9887" s="34">
        <v>51</v>
      </c>
      <c r="R9887" s="34">
        <v>49</v>
      </c>
      <c r="S9887" s="34">
        <v>68</v>
      </c>
      <c r="T9887" s="34">
        <v>25</v>
      </c>
      <c r="U9887" s="34">
        <v>46</v>
      </c>
      <c r="V9887" s="34">
        <v>57</v>
      </c>
      <c r="W9887" s="34">
        <v>52</v>
      </c>
      <c r="X9887" s="34">
        <v>87</v>
      </c>
      <c r="Y9887" s="34">
        <v>66</v>
      </c>
      <c r="Z9887" s="34">
        <v>42</v>
      </c>
      <c r="AA9887" s="34">
        <v>87</v>
      </c>
      <c r="AB9887" s="34">
        <v>68</v>
      </c>
      <c r="AC9887" s="34">
        <v>91</v>
      </c>
    </row>
    <row r="9888" spans="1:29" x14ac:dyDescent="0.2">
      <c r="A9888" s="34" t="s">
        <v>70381</v>
      </c>
      <c r="B9888" s="34">
        <v>100</v>
      </c>
      <c r="C9888" s="34">
        <v>69</v>
      </c>
      <c r="D9888" s="34">
        <v>127</v>
      </c>
      <c r="E9888" s="34">
        <v>127</v>
      </c>
      <c r="F9888" s="34">
        <v>154</v>
      </c>
      <c r="G9888" s="34">
        <v>51</v>
      </c>
      <c r="H9888" s="34">
        <v>89</v>
      </c>
      <c r="I9888" s="34">
        <v>94</v>
      </c>
      <c r="J9888" s="34">
        <v>103</v>
      </c>
      <c r="K9888" s="34">
        <v>112</v>
      </c>
      <c r="L9888" s="34">
        <v>72</v>
      </c>
      <c r="M9888" s="34">
        <v>77</v>
      </c>
      <c r="N9888" s="34">
        <v>98</v>
      </c>
      <c r="O9888" s="34">
        <v>97</v>
      </c>
      <c r="P9888" s="34">
        <v>90</v>
      </c>
      <c r="Q9888" s="34">
        <v>130</v>
      </c>
      <c r="R9888" s="34">
        <v>122</v>
      </c>
      <c r="S9888" s="34">
        <v>110</v>
      </c>
      <c r="T9888" s="34">
        <v>116</v>
      </c>
      <c r="U9888" s="34">
        <v>70</v>
      </c>
      <c r="V9888" s="34">
        <v>119</v>
      </c>
      <c r="W9888" s="34">
        <v>96</v>
      </c>
      <c r="X9888" s="34">
        <v>168</v>
      </c>
      <c r="Y9888" s="34">
        <v>126</v>
      </c>
      <c r="Z9888" s="34">
        <v>106</v>
      </c>
      <c r="AA9888" s="34">
        <v>113</v>
      </c>
      <c r="AB9888" s="34">
        <v>137</v>
      </c>
      <c r="AC9888" s="34">
        <v>153</v>
      </c>
    </row>
    <row r="9889" spans="1:29" x14ac:dyDescent="0.2">
      <c r="A9889" s="34" t="s">
        <v>70382</v>
      </c>
      <c r="B9889" s="34">
        <v>79</v>
      </c>
      <c r="C9889" s="34">
        <v>152</v>
      </c>
      <c r="D9889" s="34">
        <v>96</v>
      </c>
      <c r="E9889" s="34">
        <v>110</v>
      </c>
      <c r="F9889" s="34">
        <v>86</v>
      </c>
      <c r="G9889" s="34">
        <v>146</v>
      </c>
      <c r="H9889" s="34">
        <v>64</v>
      </c>
      <c r="I9889" s="34">
        <v>92</v>
      </c>
      <c r="J9889" s="34">
        <v>71</v>
      </c>
      <c r="K9889" s="34">
        <v>91</v>
      </c>
      <c r="L9889" s="34">
        <v>56</v>
      </c>
      <c r="M9889" s="34">
        <v>95</v>
      </c>
      <c r="N9889" s="34">
        <v>63</v>
      </c>
      <c r="O9889" s="34">
        <v>77</v>
      </c>
      <c r="P9889" s="34">
        <v>61</v>
      </c>
      <c r="Q9889" s="34">
        <v>109</v>
      </c>
      <c r="R9889" s="34">
        <v>86</v>
      </c>
      <c r="S9889" s="34">
        <v>129</v>
      </c>
      <c r="T9889" s="34">
        <v>72</v>
      </c>
      <c r="U9889" s="34">
        <v>61</v>
      </c>
      <c r="V9889" s="34">
        <v>79</v>
      </c>
      <c r="W9889" s="34">
        <v>120</v>
      </c>
      <c r="X9889" s="34">
        <v>83</v>
      </c>
      <c r="Y9889" s="34">
        <v>82</v>
      </c>
      <c r="Z9889" s="34">
        <v>66</v>
      </c>
      <c r="AA9889" s="34">
        <v>101</v>
      </c>
      <c r="AB9889" s="34">
        <v>76</v>
      </c>
      <c r="AC9889" s="34">
        <v>121</v>
      </c>
    </row>
    <row r="9890" spans="1:29" x14ac:dyDescent="0.2">
      <c r="A9890" s="34" t="s">
        <v>70383</v>
      </c>
      <c r="B9890" s="34">
        <v>67</v>
      </c>
      <c r="C9890" s="34">
        <v>55</v>
      </c>
      <c r="D9890" s="34">
        <v>146</v>
      </c>
      <c r="E9890" s="34">
        <v>86</v>
      </c>
      <c r="F9890" s="34">
        <v>119</v>
      </c>
      <c r="G9890" s="34">
        <v>82</v>
      </c>
      <c r="H9890" s="34">
        <v>71</v>
      </c>
      <c r="I9890" s="34">
        <v>71</v>
      </c>
      <c r="J9890" s="34">
        <v>72</v>
      </c>
      <c r="K9890" s="34">
        <v>45</v>
      </c>
      <c r="L9890" s="34">
        <v>50</v>
      </c>
      <c r="M9890" s="34">
        <v>55</v>
      </c>
      <c r="N9890" s="34">
        <v>118</v>
      </c>
      <c r="O9890" s="34">
        <v>64</v>
      </c>
      <c r="P9890" s="34">
        <v>101</v>
      </c>
      <c r="Q9890" s="34">
        <v>68</v>
      </c>
      <c r="R9890" s="34">
        <v>91</v>
      </c>
      <c r="S9890" s="34">
        <v>95</v>
      </c>
      <c r="T9890" s="34">
        <v>74</v>
      </c>
      <c r="U9890" s="34">
        <v>54</v>
      </c>
      <c r="V9890" s="34">
        <v>99</v>
      </c>
      <c r="W9890" s="34">
        <v>55</v>
      </c>
      <c r="X9890" s="34">
        <v>134</v>
      </c>
      <c r="Y9890" s="34">
        <v>52</v>
      </c>
      <c r="Z9890" s="34">
        <v>129</v>
      </c>
      <c r="AA9890" s="34">
        <v>101</v>
      </c>
      <c r="AB9890" s="34">
        <v>74</v>
      </c>
      <c r="AC9890" s="34">
        <v>151</v>
      </c>
    </row>
    <row r="9891" spans="1:29" x14ac:dyDescent="0.2">
      <c r="A9891" s="34" t="s">
        <v>70384</v>
      </c>
      <c r="B9891" s="34">
        <v>197</v>
      </c>
      <c r="C9891" s="34">
        <v>213</v>
      </c>
      <c r="D9891" s="34">
        <v>238</v>
      </c>
      <c r="E9891" s="34">
        <v>190</v>
      </c>
      <c r="F9891" s="34">
        <v>225</v>
      </c>
      <c r="G9891" s="34">
        <v>251</v>
      </c>
      <c r="H9891" s="34">
        <v>193</v>
      </c>
      <c r="I9891" s="34">
        <v>162</v>
      </c>
      <c r="J9891" s="34">
        <v>248</v>
      </c>
      <c r="K9891" s="34">
        <v>204</v>
      </c>
      <c r="L9891" s="34">
        <v>227</v>
      </c>
      <c r="M9891" s="34">
        <v>151</v>
      </c>
      <c r="N9891" s="34">
        <v>167</v>
      </c>
      <c r="O9891" s="34">
        <v>204</v>
      </c>
      <c r="P9891" s="34">
        <v>181</v>
      </c>
      <c r="Q9891" s="34">
        <v>380</v>
      </c>
      <c r="R9891" s="34">
        <v>400</v>
      </c>
      <c r="S9891" s="34">
        <v>263</v>
      </c>
      <c r="T9891" s="34">
        <v>327</v>
      </c>
      <c r="U9891" s="34">
        <v>296</v>
      </c>
      <c r="V9891" s="34">
        <v>288</v>
      </c>
      <c r="W9891" s="34">
        <v>307</v>
      </c>
      <c r="X9891" s="34">
        <v>289</v>
      </c>
      <c r="Y9891" s="34">
        <v>351</v>
      </c>
      <c r="Z9891" s="34">
        <v>295</v>
      </c>
      <c r="AA9891" s="34">
        <v>309</v>
      </c>
      <c r="AB9891" s="34">
        <v>448</v>
      </c>
      <c r="AC9891" s="34">
        <v>343</v>
      </c>
    </row>
    <row r="9892" spans="1:29" x14ac:dyDescent="0.2">
      <c r="A9892" s="34" t="s">
        <v>70385</v>
      </c>
      <c r="B9892" s="34">
        <v>87</v>
      </c>
      <c r="C9892" s="34">
        <v>93</v>
      </c>
      <c r="D9892" s="34">
        <v>87</v>
      </c>
      <c r="E9892" s="34">
        <v>105</v>
      </c>
      <c r="F9892" s="34">
        <v>92</v>
      </c>
      <c r="G9892" s="34">
        <v>72</v>
      </c>
      <c r="H9892" s="34">
        <v>108</v>
      </c>
      <c r="I9892" s="34">
        <v>57</v>
      </c>
      <c r="J9892" s="34">
        <v>90</v>
      </c>
      <c r="K9892" s="34">
        <v>84</v>
      </c>
      <c r="L9892" s="34">
        <v>104</v>
      </c>
      <c r="M9892" s="34">
        <v>83</v>
      </c>
      <c r="N9892" s="34">
        <v>91</v>
      </c>
      <c r="O9892" s="34">
        <v>103</v>
      </c>
      <c r="P9892" s="34">
        <v>120</v>
      </c>
      <c r="Q9892" s="34">
        <v>142</v>
      </c>
      <c r="R9892" s="34">
        <v>108</v>
      </c>
      <c r="S9892" s="34">
        <v>95</v>
      </c>
      <c r="T9892" s="34">
        <v>143</v>
      </c>
      <c r="U9892" s="34">
        <v>122</v>
      </c>
      <c r="V9892" s="34">
        <v>122</v>
      </c>
      <c r="W9892" s="34">
        <v>122</v>
      </c>
      <c r="X9892" s="34">
        <v>94</v>
      </c>
      <c r="Y9892" s="34">
        <v>78</v>
      </c>
      <c r="Z9892" s="34">
        <v>106</v>
      </c>
      <c r="AA9892" s="34">
        <v>117</v>
      </c>
      <c r="AB9892" s="34">
        <v>117</v>
      </c>
      <c r="AC9892" s="34">
        <v>124</v>
      </c>
    </row>
    <row r="9893" spans="1:29" x14ac:dyDescent="0.2">
      <c r="A9893" s="34" t="s">
        <v>70386</v>
      </c>
      <c r="B9893" s="34">
        <v>111</v>
      </c>
      <c r="C9893" s="34">
        <v>107</v>
      </c>
      <c r="D9893" s="34">
        <v>128</v>
      </c>
      <c r="E9893" s="34">
        <v>130</v>
      </c>
      <c r="F9893" s="34">
        <v>129</v>
      </c>
      <c r="G9893" s="34">
        <v>124</v>
      </c>
      <c r="H9893" s="34">
        <v>138</v>
      </c>
      <c r="I9893" s="34">
        <v>131</v>
      </c>
      <c r="J9893" s="34">
        <v>125</v>
      </c>
      <c r="K9893" s="34">
        <v>113</v>
      </c>
      <c r="L9893" s="34">
        <v>71</v>
      </c>
      <c r="M9893" s="34">
        <v>93</v>
      </c>
      <c r="N9893" s="34">
        <v>91</v>
      </c>
      <c r="O9893" s="34">
        <v>96</v>
      </c>
      <c r="P9893" s="34">
        <v>119</v>
      </c>
      <c r="Q9893" s="34">
        <v>160</v>
      </c>
      <c r="R9893" s="34">
        <v>141</v>
      </c>
      <c r="S9893" s="34">
        <v>157</v>
      </c>
      <c r="T9893" s="34">
        <v>109</v>
      </c>
      <c r="U9893" s="34">
        <v>117</v>
      </c>
      <c r="V9893" s="34">
        <v>126</v>
      </c>
      <c r="W9893" s="34">
        <v>97</v>
      </c>
      <c r="X9893" s="34">
        <v>182</v>
      </c>
      <c r="Y9893" s="34">
        <v>130</v>
      </c>
      <c r="Z9893" s="34">
        <v>172</v>
      </c>
      <c r="AA9893" s="34">
        <v>145</v>
      </c>
      <c r="AB9893" s="34">
        <v>124</v>
      </c>
      <c r="AC9893" s="34">
        <v>189</v>
      </c>
    </row>
    <row r="9894" spans="1:29" x14ac:dyDescent="0.2">
      <c r="A9894" s="34" t="s">
        <v>70387</v>
      </c>
      <c r="B9894" s="34">
        <v>97</v>
      </c>
      <c r="C9894" s="34">
        <v>122</v>
      </c>
      <c r="D9894" s="34">
        <v>128</v>
      </c>
      <c r="E9894" s="34">
        <v>110</v>
      </c>
      <c r="F9894" s="34">
        <v>107</v>
      </c>
      <c r="G9894" s="34">
        <v>99</v>
      </c>
      <c r="H9894" s="34">
        <v>112</v>
      </c>
      <c r="I9894" s="34">
        <v>99</v>
      </c>
      <c r="J9894" s="34">
        <v>103</v>
      </c>
      <c r="K9894" s="34">
        <v>160</v>
      </c>
      <c r="L9894" s="34">
        <v>95</v>
      </c>
      <c r="M9894" s="34">
        <v>117</v>
      </c>
      <c r="N9894" s="34">
        <v>80</v>
      </c>
      <c r="O9894" s="34">
        <v>106</v>
      </c>
      <c r="P9894" s="34">
        <v>106</v>
      </c>
      <c r="Q9894" s="34">
        <v>165</v>
      </c>
      <c r="R9894" s="34">
        <v>125</v>
      </c>
      <c r="S9894" s="34">
        <v>134</v>
      </c>
      <c r="T9894" s="34">
        <v>162</v>
      </c>
      <c r="U9894" s="34">
        <v>100</v>
      </c>
      <c r="V9894" s="34">
        <v>121</v>
      </c>
      <c r="W9894" s="34">
        <v>129</v>
      </c>
      <c r="X9894" s="34">
        <v>179</v>
      </c>
      <c r="Y9894" s="34">
        <v>139</v>
      </c>
      <c r="Z9894" s="34">
        <v>135</v>
      </c>
      <c r="AA9894" s="34">
        <v>128</v>
      </c>
      <c r="AB9894" s="34">
        <v>129</v>
      </c>
      <c r="AC9894" s="34">
        <v>175</v>
      </c>
    </row>
    <row r="9895" spans="1:29" x14ac:dyDescent="0.2">
      <c r="A9895" s="34" t="s">
        <v>70388</v>
      </c>
      <c r="B9895" s="34">
        <v>107</v>
      </c>
      <c r="C9895" s="34">
        <v>56</v>
      </c>
      <c r="D9895" s="34">
        <v>62</v>
      </c>
      <c r="E9895" s="34">
        <v>61</v>
      </c>
      <c r="F9895" s="34">
        <v>62</v>
      </c>
      <c r="G9895" s="34">
        <v>39</v>
      </c>
      <c r="H9895" s="34">
        <v>53</v>
      </c>
      <c r="I9895" s="34">
        <v>54</v>
      </c>
      <c r="J9895" s="34">
        <v>50</v>
      </c>
      <c r="K9895" s="34">
        <v>48</v>
      </c>
      <c r="L9895" s="34">
        <v>24</v>
      </c>
      <c r="M9895" s="34">
        <v>41</v>
      </c>
      <c r="N9895" s="34">
        <v>36</v>
      </c>
      <c r="O9895" s="34">
        <v>51</v>
      </c>
      <c r="P9895" s="34">
        <v>58</v>
      </c>
      <c r="Q9895" s="34">
        <v>68</v>
      </c>
      <c r="R9895" s="34">
        <v>80</v>
      </c>
      <c r="S9895" s="34">
        <v>104</v>
      </c>
      <c r="T9895" s="34">
        <v>44</v>
      </c>
      <c r="U9895" s="34">
        <v>54</v>
      </c>
      <c r="V9895" s="34">
        <v>72</v>
      </c>
      <c r="W9895" s="34">
        <v>51</v>
      </c>
      <c r="X9895" s="34">
        <v>94</v>
      </c>
      <c r="Y9895" s="34">
        <v>64</v>
      </c>
      <c r="Z9895" s="34">
        <v>64</v>
      </c>
      <c r="AA9895" s="34">
        <v>66</v>
      </c>
      <c r="AB9895" s="34">
        <v>55</v>
      </c>
      <c r="AC9895" s="34">
        <v>89</v>
      </c>
    </row>
    <row r="9896" spans="1:29" x14ac:dyDescent="0.2">
      <c r="A9896" s="34" t="s">
        <v>70389</v>
      </c>
      <c r="B9896" s="34">
        <v>35</v>
      </c>
      <c r="C9896" s="34">
        <v>45</v>
      </c>
      <c r="D9896" s="34">
        <v>41</v>
      </c>
      <c r="E9896" s="34">
        <v>41</v>
      </c>
      <c r="F9896" s="34">
        <v>48</v>
      </c>
      <c r="G9896" s="34">
        <v>45</v>
      </c>
      <c r="H9896" s="34">
        <v>34</v>
      </c>
      <c r="I9896" s="34">
        <v>41</v>
      </c>
      <c r="J9896" s="34">
        <v>39</v>
      </c>
      <c r="K9896" s="34">
        <v>35</v>
      </c>
      <c r="L9896" s="34">
        <v>30</v>
      </c>
      <c r="M9896" s="34">
        <v>39</v>
      </c>
      <c r="N9896" s="34">
        <v>23</v>
      </c>
      <c r="O9896" s="34">
        <v>49</v>
      </c>
      <c r="P9896" s="34">
        <v>21</v>
      </c>
      <c r="Q9896" s="34">
        <v>47</v>
      </c>
      <c r="R9896" s="34">
        <v>36</v>
      </c>
      <c r="S9896" s="34">
        <v>41</v>
      </c>
      <c r="T9896" s="34">
        <v>30</v>
      </c>
      <c r="U9896" s="34">
        <v>27</v>
      </c>
      <c r="V9896" s="34">
        <v>27</v>
      </c>
      <c r="W9896" s="34">
        <v>24</v>
      </c>
      <c r="X9896" s="34">
        <v>52</v>
      </c>
      <c r="Y9896" s="34">
        <v>24</v>
      </c>
      <c r="Z9896" s="34">
        <v>39</v>
      </c>
      <c r="AA9896" s="34">
        <v>52</v>
      </c>
      <c r="AB9896" s="34">
        <v>36</v>
      </c>
      <c r="AC9896" s="34">
        <v>57</v>
      </c>
    </row>
    <row r="9897" spans="1:29" x14ac:dyDescent="0.2">
      <c r="A9897" s="34" t="s">
        <v>70390</v>
      </c>
      <c r="B9897" s="34">
        <v>77</v>
      </c>
      <c r="C9897" s="34">
        <v>101</v>
      </c>
      <c r="D9897" s="34">
        <v>84</v>
      </c>
      <c r="E9897" s="34">
        <v>110</v>
      </c>
      <c r="F9897" s="34">
        <v>94</v>
      </c>
      <c r="G9897" s="34">
        <v>109</v>
      </c>
      <c r="H9897" s="34">
        <v>81</v>
      </c>
      <c r="I9897" s="34">
        <v>107</v>
      </c>
      <c r="J9897" s="34">
        <v>108</v>
      </c>
      <c r="K9897" s="34">
        <v>99</v>
      </c>
      <c r="L9897" s="34">
        <v>58</v>
      </c>
      <c r="M9897" s="34">
        <v>76</v>
      </c>
      <c r="N9897" s="34">
        <v>57</v>
      </c>
      <c r="O9897" s="34">
        <v>70</v>
      </c>
      <c r="P9897" s="34">
        <v>50</v>
      </c>
      <c r="Q9897" s="34">
        <v>121</v>
      </c>
      <c r="R9897" s="34">
        <v>91</v>
      </c>
      <c r="S9897" s="34">
        <v>100</v>
      </c>
      <c r="T9897" s="34">
        <v>83</v>
      </c>
      <c r="U9897" s="34">
        <v>90</v>
      </c>
      <c r="V9897" s="34">
        <v>103</v>
      </c>
      <c r="W9897" s="34">
        <v>84</v>
      </c>
      <c r="X9897" s="34">
        <v>148</v>
      </c>
      <c r="Y9897" s="34">
        <v>115</v>
      </c>
      <c r="Z9897" s="34">
        <v>122</v>
      </c>
      <c r="AA9897" s="34">
        <v>116</v>
      </c>
      <c r="AB9897" s="34">
        <v>94</v>
      </c>
      <c r="AC9897" s="34">
        <v>153</v>
      </c>
    </row>
    <row r="9898" spans="1:29" x14ac:dyDescent="0.2">
      <c r="A9898" s="34" t="s">
        <v>70391</v>
      </c>
      <c r="B9898" s="34">
        <v>134</v>
      </c>
      <c r="C9898" s="34">
        <v>140</v>
      </c>
      <c r="D9898" s="34">
        <v>114</v>
      </c>
      <c r="E9898" s="34">
        <v>162</v>
      </c>
      <c r="F9898" s="34">
        <v>134</v>
      </c>
      <c r="G9898" s="34">
        <v>141</v>
      </c>
      <c r="H9898" s="34">
        <v>113</v>
      </c>
      <c r="I9898" s="34">
        <v>112</v>
      </c>
      <c r="J9898" s="34">
        <v>122</v>
      </c>
      <c r="K9898" s="34">
        <v>149</v>
      </c>
      <c r="L9898" s="34">
        <v>101</v>
      </c>
      <c r="M9898" s="34">
        <v>149</v>
      </c>
      <c r="N9898" s="34">
        <v>77</v>
      </c>
      <c r="O9898" s="34">
        <v>152</v>
      </c>
      <c r="P9898" s="34">
        <v>109</v>
      </c>
      <c r="Q9898" s="34">
        <v>203</v>
      </c>
      <c r="R9898" s="34">
        <v>133</v>
      </c>
      <c r="S9898" s="34">
        <v>213</v>
      </c>
      <c r="T9898" s="34">
        <v>147</v>
      </c>
      <c r="U9898" s="34">
        <v>175</v>
      </c>
      <c r="V9898" s="34">
        <v>190</v>
      </c>
      <c r="W9898" s="34">
        <v>192</v>
      </c>
      <c r="X9898" s="34">
        <v>112</v>
      </c>
      <c r="Y9898" s="34">
        <v>161</v>
      </c>
      <c r="Z9898" s="34">
        <v>140</v>
      </c>
      <c r="AA9898" s="34">
        <v>173</v>
      </c>
      <c r="AB9898" s="34">
        <v>185</v>
      </c>
      <c r="AC9898" s="34">
        <v>215</v>
      </c>
    </row>
    <row r="9899" spans="1:29" x14ac:dyDescent="0.2">
      <c r="A9899" s="34" t="s">
        <v>70392</v>
      </c>
      <c r="B9899" s="34">
        <v>120</v>
      </c>
      <c r="C9899" s="34">
        <v>99</v>
      </c>
      <c r="D9899" s="34">
        <v>132</v>
      </c>
      <c r="E9899" s="34">
        <v>119</v>
      </c>
      <c r="F9899" s="34">
        <v>112</v>
      </c>
      <c r="G9899" s="34">
        <v>92</v>
      </c>
      <c r="H9899" s="34">
        <v>98</v>
      </c>
      <c r="I9899" s="34">
        <v>127</v>
      </c>
      <c r="J9899" s="34">
        <v>77</v>
      </c>
      <c r="K9899" s="34">
        <v>120</v>
      </c>
      <c r="L9899" s="34">
        <v>92</v>
      </c>
      <c r="M9899" s="34">
        <v>94</v>
      </c>
      <c r="N9899" s="34">
        <v>119</v>
      </c>
      <c r="O9899" s="34">
        <v>99</v>
      </c>
      <c r="P9899" s="34">
        <v>109</v>
      </c>
      <c r="Q9899" s="34">
        <v>129</v>
      </c>
      <c r="R9899" s="34">
        <v>148</v>
      </c>
      <c r="S9899" s="34">
        <v>135</v>
      </c>
      <c r="T9899" s="34">
        <v>108</v>
      </c>
      <c r="U9899" s="34">
        <v>110</v>
      </c>
      <c r="V9899" s="34">
        <v>159</v>
      </c>
      <c r="W9899" s="34">
        <v>142</v>
      </c>
      <c r="X9899" s="34">
        <v>110</v>
      </c>
      <c r="Y9899" s="34">
        <v>118</v>
      </c>
      <c r="Z9899" s="34">
        <v>90</v>
      </c>
      <c r="AA9899" s="34">
        <v>156</v>
      </c>
      <c r="AB9899" s="34">
        <v>142</v>
      </c>
      <c r="AC9899" s="34">
        <v>155</v>
      </c>
    </row>
    <row r="9900" spans="1:29" x14ac:dyDescent="0.2">
      <c r="A9900" s="34" t="s">
        <v>70393</v>
      </c>
      <c r="B9900" s="34">
        <v>31</v>
      </c>
      <c r="C9900" s="34">
        <v>18</v>
      </c>
      <c r="D9900" s="34">
        <v>62</v>
      </c>
      <c r="E9900" s="34">
        <v>72</v>
      </c>
      <c r="F9900" s="34">
        <v>42</v>
      </c>
      <c r="G9900" s="34">
        <v>22</v>
      </c>
      <c r="H9900" s="34">
        <v>19</v>
      </c>
      <c r="I9900" s="34">
        <v>35</v>
      </c>
      <c r="J9900" s="34">
        <v>34</v>
      </c>
      <c r="K9900" s="34">
        <v>34</v>
      </c>
      <c r="L9900" s="34">
        <v>18</v>
      </c>
      <c r="M9900" s="34">
        <v>37</v>
      </c>
      <c r="N9900" s="34">
        <v>31</v>
      </c>
      <c r="O9900" s="34">
        <v>37</v>
      </c>
      <c r="P9900" s="34">
        <v>37</v>
      </c>
      <c r="Q9900" s="34">
        <v>41</v>
      </c>
      <c r="R9900" s="34">
        <v>48</v>
      </c>
      <c r="S9900" s="34">
        <v>69</v>
      </c>
      <c r="T9900" s="34">
        <v>29</v>
      </c>
      <c r="U9900" s="34">
        <v>26</v>
      </c>
      <c r="V9900" s="34">
        <v>40</v>
      </c>
      <c r="W9900" s="34">
        <v>42</v>
      </c>
      <c r="X9900" s="34">
        <v>52</v>
      </c>
      <c r="Y9900" s="34">
        <v>26</v>
      </c>
      <c r="Z9900" s="34">
        <v>50</v>
      </c>
      <c r="AA9900" s="34">
        <v>45</v>
      </c>
      <c r="AB9900" s="34">
        <v>33</v>
      </c>
      <c r="AC9900" s="34">
        <v>53</v>
      </c>
    </row>
    <row r="9901" spans="1:29" x14ac:dyDescent="0.2">
      <c r="A9901" s="34" t="s">
        <v>70394</v>
      </c>
      <c r="B9901" s="34">
        <v>176</v>
      </c>
      <c r="C9901" s="34">
        <v>451</v>
      </c>
      <c r="D9901" s="34">
        <v>280</v>
      </c>
      <c r="E9901" s="34">
        <v>550</v>
      </c>
      <c r="F9901" s="34">
        <v>266</v>
      </c>
      <c r="G9901" s="34">
        <v>381</v>
      </c>
      <c r="H9901" s="34">
        <v>207</v>
      </c>
      <c r="I9901" s="34">
        <v>354</v>
      </c>
      <c r="J9901" s="34">
        <v>174</v>
      </c>
      <c r="K9901" s="34">
        <v>442</v>
      </c>
      <c r="L9901" s="34">
        <v>109</v>
      </c>
      <c r="M9901" s="34">
        <v>376</v>
      </c>
      <c r="N9901" s="34">
        <v>176</v>
      </c>
      <c r="O9901" s="34">
        <v>403</v>
      </c>
      <c r="P9901" s="34">
        <v>178</v>
      </c>
      <c r="Q9901" s="34">
        <v>374</v>
      </c>
      <c r="R9901" s="34">
        <v>207</v>
      </c>
      <c r="S9901" s="34">
        <v>471</v>
      </c>
      <c r="T9901" s="34">
        <v>130</v>
      </c>
      <c r="U9901" s="34">
        <v>306</v>
      </c>
      <c r="V9901" s="34">
        <v>248</v>
      </c>
      <c r="W9901" s="34">
        <v>352</v>
      </c>
      <c r="X9901" s="34">
        <v>283</v>
      </c>
      <c r="Y9901" s="34">
        <v>244</v>
      </c>
      <c r="Z9901" s="34">
        <v>266</v>
      </c>
      <c r="AA9901" s="34">
        <v>414</v>
      </c>
      <c r="AB9901" s="34">
        <v>197</v>
      </c>
      <c r="AC9901" s="34">
        <v>561</v>
      </c>
    </row>
    <row r="9902" spans="1:29" x14ac:dyDescent="0.2">
      <c r="A9902" s="34" t="s">
        <v>70395</v>
      </c>
      <c r="B9902" s="34">
        <v>106</v>
      </c>
      <c r="C9902" s="34">
        <v>109</v>
      </c>
      <c r="D9902" s="34">
        <v>69</v>
      </c>
      <c r="E9902" s="34">
        <v>117</v>
      </c>
      <c r="F9902" s="34">
        <v>78</v>
      </c>
      <c r="G9902" s="34">
        <v>103</v>
      </c>
      <c r="H9902" s="34">
        <v>54</v>
      </c>
      <c r="I9902" s="34">
        <v>96</v>
      </c>
      <c r="J9902" s="34">
        <v>74</v>
      </c>
      <c r="K9902" s="34">
        <v>129</v>
      </c>
      <c r="L9902" s="34">
        <v>68</v>
      </c>
      <c r="M9902" s="34">
        <v>91</v>
      </c>
      <c r="N9902" s="34">
        <v>42</v>
      </c>
      <c r="O9902" s="34">
        <v>108</v>
      </c>
      <c r="P9902" s="34">
        <v>67</v>
      </c>
      <c r="Q9902" s="34">
        <v>126</v>
      </c>
      <c r="R9902" s="34">
        <v>88</v>
      </c>
      <c r="S9902" s="34">
        <v>99</v>
      </c>
      <c r="T9902" s="34">
        <v>97</v>
      </c>
      <c r="U9902" s="34">
        <v>99</v>
      </c>
      <c r="V9902" s="34">
        <v>82</v>
      </c>
      <c r="W9902" s="34">
        <v>113</v>
      </c>
      <c r="X9902" s="34">
        <v>109</v>
      </c>
      <c r="Y9902" s="34">
        <v>108</v>
      </c>
      <c r="Z9902" s="34">
        <v>68</v>
      </c>
      <c r="AA9902" s="34">
        <v>91</v>
      </c>
      <c r="AB9902" s="34">
        <v>130</v>
      </c>
      <c r="AC9902" s="34">
        <v>184</v>
      </c>
    </row>
    <row r="9903" spans="1:29" x14ac:dyDescent="0.2">
      <c r="A9903" s="34" t="s">
        <v>70396</v>
      </c>
      <c r="B9903" s="34">
        <v>100</v>
      </c>
      <c r="C9903" s="34">
        <v>58</v>
      </c>
      <c r="D9903" s="34">
        <v>68</v>
      </c>
      <c r="E9903" s="34">
        <v>60</v>
      </c>
      <c r="F9903" s="34">
        <v>82</v>
      </c>
      <c r="G9903" s="34">
        <v>69</v>
      </c>
      <c r="H9903" s="34">
        <v>77</v>
      </c>
      <c r="I9903" s="34">
        <v>36</v>
      </c>
      <c r="J9903" s="34">
        <v>69</v>
      </c>
      <c r="K9903" s="34">
        <v>34</v>
      </c>
      <c r="L9903" s="34">
        <v>43</v>
      </c>
      <c r="M9903" s="34">
        <v>64</v>
      </c>
      <c r="N9903" s="34">
        <v>66</v>
      </c>
      <c r="O9903" s="34">
        <v>44</v>
      </c>
      <c r="P9903" s="34">
        <v>89</v>
      </c>
      <c r="Q9903" s="34">
        <v>87</v>
      </c>
      <c r="R9903" s="34">
        <v>109</v>
      </c>
      <c r="S9903" s="34">
        <v>85</v>
      </c>
      <c r="T9903" s="34">
        <v>105</v>
      </c>
      <c r="U9903" s="34">
        <v>60</v>
      </c>
      <c r="V9903" s="34">
        <v>104</v>
      </c>
      <c r="W9903" s="34">
        <v>77</v>
      </c>
      <c r="X9903" s="34">
        <v>94</v>
      </c>
      <c r="Y9903" s="34">
        <v>65</v>
      </c>
      <c r="Z9903" s="34">
        <v>100</v>
      </c>
      <c r="AA9903" s="34">
        <v>87</v>
      </c>
      <c r="AB9903" s="34">
        <v>93</v>
      </c>
      <c r="AC9903" s="34">
        <v>101</v>
      </c>
    </row>
    <row r="9904" spans="1:29" x14ac:dyDescent="0.2">
      <c r="A9904" s="34" t="s">
        <v>70397</v>
      </c>
      <c r="B9904" s="34">
        <v>53</v>
      </c>
      <c r="C9904" s="34">
        <v>83</v>
      </c>
      <c r="D9904" s="34">
        <v>102</v>
      </c>
      <c r="E9904" s="34">
        <v>82</v>
      </c>
      <c r="F9904" s="34">
        <v>90</v>
      </c>
      <c r="G9904" s="34">
        <v>90</v>
      </c>
      <c r="H9904" s="34">
        <v>101</v>
      </c>
      <c r="I9904" s="34">
        <v>68</v>
      </c>
      <c r="J9904" s="34">
        <v>83</v>
      </c>
      <c r="K9904" s="34">
        <v>135</v>
      </c>
      <c r="L9904" s="34">
        <v>71</v>
      </c>
      <c r="M9904" s="34">
        <v>84</v>
      </c>
      <c r="N9904" s="34">
        <v>76</v>
      </c>
      <c r="O9904" s="34">
        <v>73</v>
      </c>
      <c r="P9904" s="34">
        <v>90</v>
      </c>
      <c r="Q9904" s="34">
        <v>113</v>
      </c>
      <c r="R9904" s="34">
        <v>110</v>
      </c>
      <c r="S9904" s="34">
        <v>121</v>
      </c>
      <c r="T9904" s="34">
        <v>80</v>
      </c>
      <c r="U9904" s="34">
        <v>96</v>
      </c>
      <c r="V9904" s="34">
        <v>100</v>
      </c>
      <c r="W9904" s="34">
        <v>76</v>
      </c>
      <c r="X9904" s="34">
        <v>89</v>
      </c>
      <c r="Y9904" s="34">
        <v>97</v>
      </c>
      <c r="Z9904" s="34">
        <v>114</v>
      </c>
      <c r="AA9904" s="34">
        <v>126</v>
      </c>
      <c r="AB9904" s="34">
        <v>151</v>
      </c>
      <c r="AC9904" s="34">
        <v>177</v>
      </c>
    </row>
    <row r="9905" spans="1:29" x14ac:dyDescent="0.2">
      <c r="A9905" s="34" t="s">
        <v>70398</v>
      </c>
      <c r="B9905" s="34">
        <v>45</v>
      </c>
      <c r="C9905" s="34">
        <v>68</v>
      </c>
      <c r="D9905" s="34">
        <v>131</v>
      </c>
      <c r="E9905" s="34">
        <v>115</v>
      </c>
      <c r="F9905" s="34">
        <v>102</v>
      </c>
      <c r="G9905" s="34">
        <v>94</v>
      </c>
      <c r="H9905" s="34">
        <v>77</v>
      </c>
      <c r="I9905" s="34">
        <v>80</v>
      </c>
      <c r="J9905" s="34">
        <v>67</v>
      </c>
      <c r="K9905" s="34">
        <v>81</v>
      </c>
      <c r="L9905" s="34">
        <v>51</v>
      </c>
      <c r="M9905" s="34">
        <v>78</v>
      </c>
      <c r="N9905" s="34">
        <v>71</v>
      </c>
      <c r="O9905" s="34">
        <v>83</v>
      </c>
      <c r="P9905" s="34">
        <v>56</v>
      </c>
      <c r="Q9905" s="34">
        <v>131</v>
      </c>
      <c r="R9905" s="34">
        <v>112</v>
      </c>
      <c r="S9905" s="34">
        <v>108</v>
      </c>
      <c r="T9905" s="34">
        <v>62</v>
      </c>
      <c r="U9905" s="34">
        <v>67</v>
      </c>
      <c r="V9905" s="34">
        <v>84</v>
      </c>
      <c r="W9905" s="34">
        <v>105</v>
      </c>
      <c r="X9905" s="34">
        <v>135</v>
      </c>
      <c r="Y9905" s="34">
        <v>87</v>
      </c>
      <c r="Z9905" s="34">
        <v>87</v>
      </c>
      <c r="AA9905" s="34">
        <v>147</v>
      </c>
      <c r="AB9905" s="34">
        <v>67</v>
      </c>
      <c r="AC9905" s="34">
        <v>140</v>
      </c>
    </row>
    <row r="9906" spans="1:29" x14ac:dyDescent="0.2">
      <c r="A9906" s="34" t="s">
        <v>70399</v>
      </c>
      <c r="B9906" s="34">
        <v>141</v>
      </c>
      <c r="C9906" s="34">
        <v>153</v>
      </c>
      <c r="D9906" s="34">
        <v>179</v>
      </c>
      <c r="E9906" s="34">
        <v>132</v>
      </c>
      <c r="F9906" s="34">
        <v>154</v>
      </c>
      <c r="G9906" s="34">
        <v>183</v>
      </c>
      <c r="H9906" s="34">
        <v>170</v>
      </c>
      <c r="I9906" s="34">
        <v>106</v>
      </c>
      <c r="J9906" s="34">
        <v>131</v>
      </c>
      <c r="K9906" s="34">
        <v>139</v>
      </c>
      <c r="L9906" s="34">
        <v>117</v>
      </c>
      <c r="M9906" s="34">
        <v>133</v>
      </c>
      <c r="N9906" s="34">
        <v>147</v>
      </c>
      <c r="O9906" s="34">
        <v>124</v>
      </c>
      <c r="P9906" s="34">
        <v>125</v>
      </c>
      <c r="Q9906" s="34">
        <v>148</v>
      </c>
      <c r="R9906" s="34">
        <v>192</v>
      </c>
      <c r="S9906" s="34">
        <v>181</v>
      </c>
      <c r="T9906" s="34">
        <v>146</v>
      </c>
      <c r="U9906" s="34">
        <v>93</v>
      </c>
      <c r="V9906" s="34">
        <v>179</v>
      </c>
      <c r="W9906" s="34">
        <v>114</v>
      </c>
      <c r="X9906" s="34">
        <v>219</v>
      </c>
      <c r="Y9906" s="34">
        <v>128</v>
      </c>
      <c r="Z9906" s="34">
        <v>163</v>
      </c>
      <c r="AA9906" s="34">
        <v>147</v>
      </c>
      <c r="AB9906" s="34">
        <v>144</v>
      </c>
      <c r="AC9906" s="34">
        <v>184</v>
      </c>
    </row>
    <row r="9907" spans="1:29" x14ac:dyDescent="0.2">
      <c r="A9907" s="34" t="s">
        <v>70400</v>
      </c>
      <c r="B9907" s="34">
        <v>51</v>
      </c>
      <c r="C9907" s="34">
        <v>39</v>
      </c>
      <c r="D9907" s="34">
        <v>62</v>
      </c>
      <c r="E9907" s="34">
        <v>60</v>
      </c>
      <c r="F9907" s="34">
        <v>44</v>
      </c>
      <c r="G9907" s="34">
        <v>54</v>
      </c>
      <c r="H9907" s="34">
        <v>53</v>
      </c>
      <c r="I9907" s="34">
        <v>54</v>
      </c>
      <c r="J9907" s="34">
        <v>49</v>
      </c>
      <c r="K9907" s="34">
        <v>45</v>
      </c>
      <c r="L9907" s="34">
        <v>22</v>
      </c>
      <c r="M9907" s="34">
        <v>33</v>
      </c>
      <c r="N9907" s="34">
        <v>52</v>
      </c>
      <c r="O9907" s="34">
        <v>32</v>
      </c>
      <c r="P9907" s="34">
        <v>36</v>
      </c>
      <c r="Q9907" s="34">
        <v>60</v>
      </c>
      <c r="R9907" s="34">
        <v>47</v>
      </c>
      <c r="S9907" s="34">
        <v>53</v>
      </c>
      <c r="T9907" s="34">
        <v>46</v>
      </c>
      <c r="U9907" s="34">
        <v>35</v>
      </c>
      <c r="V9907" s="34">
        <v>73</v>
      </c>
      <c r="W9907" s="34">
        <v>33</v>
      </c>
      <c r="X9907" s="34">
        <v>61</v>
      </c>
      <c r="Y9907" s="34">
        <v>27</v>
      </c>
      <c r="Z9907" s="34">
        <v>87</v>
      </c>
      <c r="AA9907" s="34">
        <v>53</v>
      </c>
      <c r="AB9907" s="34">
        <v>63</v>
      </c>
      <c r="AC9907" s="34">
        <v>72</v>
      </c>
    </row>
    <row r="9908" spans="1:29" x14ac:dyDescent="0.2">
      <c r="A9908" s="34" t="s">
        <v>70401</v>
      </c>
      <c r="B9908" s="34">
        <v>158</v>
      </c>
      <c r="C9908" s="34">
        <v>174</v>
      </c>
      <c r="D9908" s="34">
        <v>213</v>
      </c>
      <c r="E9908" s="34">
        <v>194</v>
      </c>
      <c r="F9908" s="34">
        <v>239</v>
      </c>
      <c r="G9908" s="34">
        <v>182</v>
      </c>
      <c r="H9908" s="34">
        <v>180</v>
      </c>
      <c r="I9908" s="34">
        <v>177</v>
      </c>
      <c r="J9908" s="34">
        <v>204</v>
      </c>
      <c r="K9908" s="34">
        <v>212</v>
      </c>
      <c r="L9908" s="34">
        <v>174</v>
      </c>
      <c r="M9908" s="34">
        <v>195</v>
      </c>
      <c r="N9908" s="34">
        <v>178</v>
      </c>
      <c r="O9908" s="34">
        <v>183</v>
      </c>
      <c r="P9908" s="34">
        <v>197</v>
      </c>
      <c r="Q9908" s="34">
        <v>296</v>
      </c>
      <c r="R9908" s="34">
        <v>318</v>
      </c>
      <c r="S9908" s="34">
        <v>261</v>
      </c>
      <c r="T9908" s="34">
        <v>215</v>
      </c>
      <c r="U9908" s="34">
        <v>182</v>
      </c>
      <c r="V9908" s="34">
        <v>194</v>
      </c>
      <c r="W9908" s="34">
        <v>220</v>
      </c>
      <c r="X9908" s="34">
        <v>193</v>
      </c>
      <c r="Y9908" s="34">
        <v>233</v>
      </c>
      <c r="Z9908" s="34">
        <v>221</v>
      </c>
      <c r="AA9908" s="34">
        <v>232</v>
      </c>
      <c r="AB9908" s="34">
        <v>253</v>
      </c>
      <c r="AC9908" s="34">
        <v>299</v>
      </c>
    </row>
    <row r="9909" spans="1:29" x14ac:dyDescent="0.2">
      <c r="A9909" s="34" t="s">
        <v>70402</v>
      </c>
      <c r="B9909" s="34">
        <v>114</v>
      </c>
      <c r="C9909" s="34">
        <v>102</v>
      </c>
      <c r="D9909" s="34">
        <v>138</v>
      </c>
      <c r="E9909" s="34">
        <v>116</v>
      </c>
      <c r="F9909" s="34">
        <v>127</v>
      </c>
      <c r="G9909" s="34">
        <v>103</v>
      </c>
      <c r="H9909" s="34">
        <v>103</v>
      </c>
      <c r="I9909" s="34">
        <v>147</v>
      </c>
      <c r="J9909" s="34">
        <v>99</v>
      </c>
      <c r="K9909" s="34">
        <v>143</v>
      </c>
      <c r="L9909" s="34">
        <v>59</v>
      </c>
      <c r="M9909" s="34">
        <v>95</v>
      </c>
      <c r="N9909" s="34">
        <v>112</v>
      </c>
      <c r="O9909" s="34">
        <v>111</v>
      </c>
      <c r="P9909" s="34">
        <v>77</v>
      </c>
      <c r="Q9909" s="34">
        <v>144</v>
      </c>
      <c r="R9909" s="34">
        <v>104</v>
      </c>
      <c r="S9909" s="34">
        <v>164</v>
      </c>
      <c r="T9909" s="34">
        <v>71</v>
      </c>
      <c r="U9909" s="34">
        <v>66</v>
      </c>
      <c r="V9909" s="34">
        <v>105</v>
      </c>
      <c r="W9909" s="34">
        <v>67</v>
      </c>
      <c r="X9909" s="34">
        <v>150</v>
      </c>
      <c r="Y9909" s="34">
        <v>93</v>
      </c>
      <c r="Z9909" s="34">
        <v>126</v>
      </c>
      <c r="AA9909" s="34">
        <v>122</v>
      </c>
      <c r="AB9909" s="34">
        <v>100</v>
      </c>
      <c r="AC9909" s="34">
        <v>197</v>
      </c>
    </row>
    <row r="9910" spans="1:29" x14ac:dyDescent="0.2">
      <c r="A9910" s="34" t="s">
        <v>70403</v>
      </c>
      <c r="B9910" s="34">
        <v>76</v>
      </c>
      <c r="C9910" s="34">
        <v>47</v>
      </c>
      <c r="D9910" s="34">
        <v>33</v>
      </c>
      <c r="E9910" s="34">
        <v>61</v>
      </c>
      <c r="F9910" s="34">
        <v>53</v>
      </c>
      <c r="G9910" s="34">
        <v>53</v>
      </c>
      <c r="H9910" s="34">
        <v>52</v>
      </c>
      <c r="I9910" s="34">
        <v>63</v>
      </c>
      <c r="J9910" s="34">
        <v>67</v>
      </c>
      <c r="K9910" s="34">
        <v>42</v>
      </c>
      <c r="L9910" s="34">
        <v>47</v>
      </c>
      <c r="M9910" s="34">
        <v>60</v>
      </c>
      <c r="N9910" s="34">
        <v>55</v>
      </c>
      <c r="O9910" s="34">
        <v>58</v>
      </c>
      <c r="P9910" s="34">
        <v>43</v>
      </c>
      <c r="Q9910" s="34">
        <v>66</v>
      </c>
      <c r="R9910" s="34">
        <v>68</v>
      </c>
      <c r="S9910" s="34">
        <v>54</v>
      </c>
      <c r="T9910" s="34">
        <v>55</v>
      </c>
      <c r="U9910" s="34">
        <v>48</v>
      </c>
      <c r="V9910" s="34">
        <v>53</v>
      </c>
      <c r="W9910" s="34">
        <v>44</v>
      </c>
      <c r="X9910" s="34">
        <v>72</v>
      </c>
      <c r="Y9910" s="34">
        <v>71</v>
      </c>
      <c r="Z9910" s="34">
        <v>56</v>
      </c>
      <c r="AA9910" s="34">
        <v>55</v>
      </c>
      <c r="AB9910" s="34">
        <v>55</v>
      </c>
      <c r="AC9910" s="34">
        <v>62</v>
      </c>
    </row>
    <row r="9911" spans="1:29" x14ac:dyDescent="0.2">
      <c r="A9911" s="34" t="s">
        <v>70404</v>
      </c>
      <c r="B9911" s="34">
        <v>89</v>
      </c>
      <c r="C9911" s="34">
        <v>100</v>
      </c>
      <c r="D9911" s="34">
        <v>108</v>
      </c>
      <c r="E9911" s="34">
        <v>183</v>
      </c>
      <c r="F9911" s="34">
        <v>106</v>
      </c>
      <c r="G9911" s="34">
        <v>85</v>
      </c>
      <c r="H9911" s="34">
        <v>102</v>
      </c>
      <c r="I9911" s="34">
        <v>127</v>
      </c>
      <c r="J9911" s="34">
        <v>110</v>
      </c>
      <c r="K9911" s="34">
        <v>119</v>
      </c>
      <c r="L9911" s="34">
        <v>75</v>
      </c>
      <c r="M9911" s="34">
        <v>96</v>
      </c>
      <c r="N9911" s="34">
        <v>104</v>
      </c>
      <c r="O9911" s="34">
        <v>116</v>
      </c>
      <c r="P9911" s="34">
        <v>92</v>
      </c>
      <c r="Q9911" s="34">
        <v>158</v>
      </c>
      <c r="R9911" s="34">
        <v>119</v>
      </c>
      <c r="S9911" s="34">
        <v>136</v>
      </c>
      <c r="T9911" s="34">
        <v>84</v>
      </c>
      <c r="U9911" s="34">
        <v>130</v>
      </c>
      <c r="V9911" s="34">
        <v>113</v>
      </c>
      <c r="W9911" s="34">
        <v>146</v>
      </c>
      <c r="X9911" s="34">
        <v>128</v>
      </c>
      <c r="Y9911" s="34">
        <v>110</v>
      </c>
      <c r="Z9911" s="34">
        <v>126</v>
      </c>
      <c r="AA9911" s="34">
        <v>155</v>
      </c>
      <c r="AB9911" s="34">
        <v>130</v>
      </c>
      <c r="AC9911" s="34">
        <v>202</v>
      </c>
    </row>
    <row r="9912" spans="1:29" x14ac:dyDescent="0.2">
      <c r="A9912" s="34" t="s">
        <v>70405</v>
      </c>
      <c r="B9912" s="34">
        <v>115</v>
      </c>
      <c r="C9912" s="34">
        <v>124</v>
      </c>
      <c r="D9912" s="34">
        <v>162</v>
      </c>
      <c r="E9912" s="34">
        <v>133</v>
      </c>
      <c r="F9912" s="34">
        <v>134</v>
      </c>
      <c r="G9912" s="34">
        <v>134</v>
      </c>
      <c r="H9912" s="34">
        <v>143</v>
      </c>
      <c r="I9912" s="34">
        <v>106</v>
      </c>
      <c r="J9912" s="34">
        <v>122</v>
      </c>
      <c r="K9912" s="34">
        <v>126</v>
      </c>
      <c r="L9912" s="34">
        <v>71</v>
      </c>
      <c r="M9912" s="34">
        <v>86</v>
      </c>
      <c r="N9912" s="34">
        <v>133</v>
      </c>
      <c r="O9912" s="34">
        <v>105</v>
      </c>
      <c r="P9912" s="34">
        <v>105</v>
      </c>
      <c r="Q9912" s="34">
        <v>155</v>
      </c>
      <c r="R9912" s="34">
        <v>130</v>
      </c>
      <c r="S9912" s="34">
        <v>134</v>
      </c>
      <c r="T9912" s="34">
        <v>81</v>
      </c>
      <c r="U9912" s="34">
        <v>86</v>
      </c>
      <c r="V9912" s="34">
        <v>132</v>
      </c>
      <c r="W9912" s="34">
        <v>106</v>
      </c>
      <c r="X9912" s="34">
        <v>137</v>
      </c>
      <c r="Y9912" s="34">
        <v>121</v>
      </c>
      <c r="Z9912" s="34">
        <v>178</v>
      </c>
      <c r="AA9912" s="34">
        <v>149</v>
      </c>
      <c r="AB9912" s="34">
        <v>129</v>
      </c>
      <c r="AC9912" s="34">
        <v>192</v>
      </c>
    </row>
    <row r="9913" spans="1:29" x14ac:dyDescent="0.2">
      <c r="A9913" s="34" t="s">
        <v>70406</v>
      </c>
      <c r="B9913" s="34">
        <v>44</v>
      </c>
      <c r="C9913" s="34">
        <v>31</v>
      </c>
      <c r="D9913" s="34">
        <v>24</v>
      </c>
      <c r="E9913" s="34">
        <v>43</v>
      </c>
      <c r="F9913" s="34">
        <v>23</v>
      </c>
      <c r="G9913" s="34">
        <v>35</v>
      </c>
      <c r="H9913" s="34">
        <v>46</v>
      </c>
      <c r="I9913" s="34">
        <v>27</v>
      </c>
      <c r="J9913" s="34">
        <v>32</v>
      </c>
      <c r="K9913" s="34">
        <v>23</v>
      </c>
      <c r="L9913" s="34">
        <v>20</v>
      </c>
      <c r="M9913" s="34">
        <v>36</v>
      </c>
      <c r="N9913" s="34">
        <v>27</v>
      </c>
      <c r="O9913" s="34">
        <v>34</v>
      </c>
      <c r="P9913" s="34">
        <v>21</v>
      </c>
      <c r="Q9913" s="34">
        <v>62</v>
      </c>
      <c r="R9913" s="34">
        <v>46</v>
      </c>
      <c r="S9913" s="34">
        <v>32</v>
      </c>
      <c r="T9913" s="34">
        <v>26</v>
      </c>
      <c r="U9913" s="34">
        <v>26</v>
      </c>
      <c r="V9913" s="34">
        <v>24</v>
      </c>
      <c r="W9913" s="34">
        <v>41</v>
      </c>
      <c r="X9913" s="34">
        <v>40</v>
      </c>
      <c r="Y9913" s="34">
        <v>28</v>
      </c>
      <c r="Z9913" s="34">
        <v>29</v>
      </c>
      <c r="AA9913" s="34">
        <v>34</v>
      </c>
      <c r="AB9913" s="34">
        <v>45</v>
      </c>
      <c r="AC9913" s="34">
        <v>55</v>
      </c>
    </row>
    <row r="9914" spans="1:29" x14ac:dyDescent="0.2">
      <c r="A9914" s="34" t="s">
        <v>70407</v>
      </c>
      <c r="B9914" s="34">
        <v>171</v>
      </c>
      <c r="C9914" s="34">
        <v>197</v>
      </c>
      <c r="D9914" s="34">
        <v>282</v>
      </c>
      <c r="E9914" s="34">
        <v>188</v>
      </c>
      <c r="F9914" s="34">
        <v>222</v>
      </c>
      <c r="G9914" s="34">
        <v>192</v>
      </c>
      <c r="H9914" s="34">
        <v>185</v>
      </c>
      <c r="I9914" s="34">
        <v>159</v>
      </c>
      <c r="J9914" s="34">
        <v>197</v>
      </c>
      <c r="K9914" s="34">
        <v>167</v>
      </c>
      <c r="L9914" s="34">
        <v>119</v>
      </c>
      <c r="M9914" s="34">
        <v>145</v>
      </c>
      <c r="N9914" s="34">
        <v>215</v>
      </c>
      <c r="O9914" s="34">
        <v>137</v>
      </c>
      <c r="P9914" s="34">
        <v>213</v>
      </c>
      <c r="Q9914" s="34">
        <v>213</v>
      </c>
      <c r="R9914" s="34">
        <v>247</v>
      </c>
      <c r="S9914" s="34">
        <v>251</v>
      </c>
      <c r="T9914" s="34">
        <v>219</v>
      </c>
      <c r="U9914" s="34">
        <v>131</v>
      </c>
      <c r="V9914" s="34">
        <v>232</v>
      </c>
      <c r="W9914" s="34">
        <v>188</v>
      </c>
      <c r="X9914" s="34">
        <v>241</v>
      </c>
      <c r="Y9914" s="34">
        <v>184</v>
      </c>
      <c r="Z9914" s="34">
        <v>295</v>
      </c>
      <c r="AA9914" s="34">
        <v>206</v>
      </c>
      <c r="AB9914" s="34">
        <v>269</v>
      </c>
      <c r="AC9914" s="34">
        <v>273</v>
      </c>
    </row>
    <row r="9915" spans="1:29" x14ac:dyDescent="0.2">
      <c r="A9915" s="34" t="s">
        <v>70408</v>
      </c>
      <c r="B9915" s="34">
        <v>150</v>
      </c>
      <c r="C9915" s="34">
        <v>136</v>
      </c>
      <c r="D9915" s="34">
        <v>90</v>
      </c>
      <c r="E9915" s="34">
        <v>195</v>
      </c>
      <c r="F9915" s="34">
        <v>124</v>
      </c>
      <c r="G9915" s="34">
        <v>140</v>
      </c>
      <c r="H9915" s="34">
        <v>129</v>
      </c>
      <c r="I9915" s="34">
        <v>156</v>
      </c>
      <c r="J9915" s="34">
        <v>149</v>
      </c>
      <c r="K9915" s="34">
        <v>160</v>
      </c>
      <c r="L9915" s="34">
        <v>79</v>
      </c>
      <c r="M9915" s="34">
        <v>175</v>
      </c>
      <c r="N9915" s="34">
        <v>104</v>
      </c>
      <c r="O9915" s="34">
        <v>146</v>
      </c>
      <c r="P9915" s="34">
        <v>152</v>
      </c>
      <c r="Q9915" s="34">
        <v>247</v>
      </c>
      <c r="R9915" s="34">
        <v>177</v>
      </c>
      <c r="S9915" s="34">
        <v>165</v>
      </c>
      <c r="T9915" s="34">
        <v>142</v>
      </c>
      <c r="U9915" s="34">
        <v>204</v>
      </c>
      <c r="V9915" s="34">
        <v>145</v>
      </c>
      <c r="W9915" s="34">
        <v>181</v>
      </c>
      <c r="X9915" s="34">
        <v>170</v>
      </c>
      <c r="Y9915" s="34">
        <v>170</v>
      </c>
      <c r="Z9915" s="34">
        <v>154</v>
      </c>
      <c r="AA9915" s="34">
        <v>184</v>
      </c>
      <c r="AB9915" s="34">
        <v>187</v>
      </c>
      <c r="AC9915" s="34">
        <v>242</v>
      </c>
    </row>
    <row r="9916" spans="1:29" x14ac:dyDescent="0.2">
      <c r="A9916" s="34" t="s">
        <v>70409</v>
      </c>
      <c r="B9916" s="34">
        <v>253</v>
      </c>
      <c r="C9916" s="34">
        <v>142</v>
      </c>
      <c r="D9916" s="34">
        <v>151</v>
      </c>
      <c r="E9916" s="34">
        <v>146</v>
      </c>
      <c r="F9916" s="34">
        <v>196</v>
      </c>
      <c r="G9916" s="34">
        <v>167</v>
      </c>
      <c r="H9916" s="34">
        <v>147</v>
      </c>
      <c r="I9916" s="34">
        <v>153</v>
      </c>
      <c r="J9916" s="34">
        <v>198</v>
      </c>
      <c r="K9916" s="34">
        <v>162</v>
      </c>
      <c r="L9916" s="34">
        <v>234</v>
      </c>
      <c r="M9916" s="34">
        <v>147</v>
      </c>
      <c r="N9916" s="34">
        <v>145</v>
      </c>
      <c r="O9916" s="34">
        <v>123</v>
      </c>
      <c r="P9916" s="34">
        <v>150</v>
      </c>
      <c r="Q9916" s="34">
        <v>201</v>
      </c>
      <c r="R9916" s="34">
        <v>280</v>
      </c>
      <c r="S9916" s="34">
        <v>185</v>
      </c>
      <c r="T9916" s="34">
        <v>281</v>
      </c>
      <c r="U9916" s="34">
        <v>156</v>
      </c>
      <c r="V9916" s="34">
        <v>228</v>
      </c>
      <c r="W9916" s="34">
        <v>275</v>
      </c>
      <c r="X9916" s="34">
        <v>257</v>
      </c>
      <c r="Y9916" s="34">
        <v>215</v>
      </c>
      <c r="Z9916" s="34">
        <v>217</v>
      </c>
      <c r="AA9916" s="34">
        <v>178</v>
      </c>
      <c r="AB9916" s="34">
        <v>305</v>
      </c>
      <c r="AC9916" s="34">
        <v>229</v>
      </c>
    </row>
    <row r="9917" spans="1:29" x14ac:dyDescent="0.2">
      <c r="A9917" s="34" t="s">
        <v>70410</v>
      </c>
      <c r="B9917" s="34">
        <v>74</v>
      </c>
      <c r="C9917" s="34">
        <v>64</v>
      </c>
      <c r="D9917" s="34">
        <v>52</v>
      </c>
      <c r="E9917" s="34">
        <v>75</v>
      </c>
      <c r="F9917" s="34">
        <v>51</v>
      </c>
      <c r="G9917" s="34">
        <v>80</v>
      </c>
      <c r="H9917" s="34">
        <v>40</v>
      </c>
      <c r="I9917" s="34">
        <v>49</v>
      </c>
      <c r="J9917" s="34">
        <v>51</v>
      </c>
      <c r="K9917" s="34">
        <v>69</v>
      </c>
      <c r="L9917" s="34">
        <v>32</v>
      </c>
      <c r="M9917" s="34">
        <v>42</v>
      </c>
      <c r="N9917" s="34">
        <v>41</v>
      </c>
      <c r="O9917" s="34">
        <v>37</v>
      </c>
      <c r="P9917" s="34">
        <v>30</v>
      </c>
      <c r="Q9917" s="34">
        <v>58</v>
      </c>
      <c r="R9917" s="34">
        <v>59</v>
      </c>
      <c r="S9917" s="34">
        <v>92</v>
      </c>
      <c r="T9917" s="34">
        <v>45</v>
      </c>
      <c r="U9917" s="34">
        <v>64</v>
      </c>
      <c r="V9917" s="34">
        <v>68</v>
      </c>
      <c r="W9917" s="34">
        <v>59</v>
      </c>
      <c r="X9917" s="34">
        <v>61</v>
      </c>
      <c r="Y9917" s="34">
        <v>65</v>
      </c>
      <c r="Z9917" s="34">
        <v>80</v>
      </c>
      <c r="AA9917" s="34">
        <v>70</v>
      </c>
      <c r="AB9917" s="34">
        <v>54</v>
      </c>
      <c r="AC9917" s="34">
        <v>99</v>
      </c>
    </row>
    <row r="9918" spans="1:29" x14ac:dyDescent="0.2">
      <c r="A9918" s="34" t="s">
        <v>70411</v>
      </c>
      <c r="B9918" s="34">
        <v>208</v>
      </c>
      <c r="C9918" s="34">
        <v>229</v>
      </c>
      <c r="D9918" s="34">
        <v>252</v>
      </c>
      <c r="E9918" s="34">
        <v>232</v>
      </c>
      <c r="F9918" s="34">
        <v>233</v>
      </c>
      <c r="G9918" s="34">
        <v>158</v>
      </c>
      <c r="H9918" s="34">
        <v>181</v>
      </c>
      <c r="I9918" s="34">
        <v>179</v>
      </c>
      <c r="J9918" s="34">
        <v>148</v>
      </c>
      <c r="K9918" s="34">
        <v>230</v>
      </c>
      <c r="L9918" s="34">
        <v>101</v>
      </c>
      <c r="M9918" s="34">
        <v>156</v>
      </c>
      <c r="N9918" s="34">
        <v>178</v>
      </c>
      <c r="O9918" s="34">
        <v>171</v>
      </c>
      <c r="P9918" s="34">
        <v>167</v>
      </c>
      <c r="Q9918" s="34">
        <v>237</v>
      </c>
      <c r="R9918" s="34">
        <v>216</v>
      </c>
      <c r="S9918" s="34">
        <v>247</v>
      </c>
      <c r="T9918" s="34">
        <v>124</v>
      </c>
      <c r="U9918" s="34">
        <v>164</v>
      </c>
      <c r="V9918" s="34">
        <v>218</v>
      </c>
      <c r="W9918" s="34">
        <v>164</v>
      </c>
      <c r="X9918" s="34">
        <v>185</v>
      </c>
      <c r="Y9918" s="34">
        <v>178</v>
      </c>
      <c r="Z9918" s="34">
        <v>261</v>
      </c>
      <c r="AA9918" s="34">
        <v>233</v>
      </c>
      <c r="AB9918" s="34">
        <v>176</v>
      </c>
      <c r="AC9918" s="34">
        <v>300</v>
      </c>
    </row>
    <row r="9919" spans="1:29" x14ac:dyDescent="0.2">
      <c r="A9919" s="34" t="s">
        <v>70412</v>
      </c>
      <c r="B9919" s="34">
        <v>227</v>
      </c>
      <c r="C9919" s="34">
        <v>163</v>
      </c>
      <c r="D9919" s="34">
        <v>199</v>
      </c>
      <c r="E9919" s="34">
        <v>141</v>
      </c>
      <c r="F9919" s="34">
        <v>175</v>
      </c>
      <c r="G9919" s="34">
        <v>159</v>
      </c>
      <c r="H9919" s="34">
        <v>149</v>
      </c>
      <c r="I9919" s="34">
        <v>171</v>
      </c>
      <c r="J9919" s="34">
        <v>176</v>
      </c>
      <c r="K9919" s="34">
        <v>126</v>
      </c>
      <c r="L9919" s="34">
        <v>158</v>
      </c>
      <c r="M9919" s="34">
        <v>143</v>
      </c>
      <c r="N9919" s="34">
        <v>172</v>
      </c>
      <c r="O9919" s="34">
        <v>142</v>
      </c>
      <c r="P9919" s="34">
        <v>192</v>
      </c>
      <c r="Q9919" s="34">
        <v>253</v>
      </c>
      <c r="R9919" s="34">
        <v>281</v>
      </c>
      <c r="S9919" s="34">
        <v>152</v>
      </c>
      <c r="T9919" s="34">
        <v>279</v>
      </c>
      <c r="U9919" s="34">
        <v>183</v>
      </c>
      <c r="V9919" s="34">
        <v>233</v>
      </c>
      <c r="W9919" s="34">
        <v>225</v>
      </c>
      <c r="X9919" s="34">
        <v>267</v>
      </c>
      <c r="Y9919" s="34">
        <v>238</v>
      </c>
      <c r="Z9919" s="34">
        <v>149</v>
      </c>
      <c r="AA9919" s="34">
        <v>185</v>
      </c>
      <c r="AB9919" s="34">
        <v>364</v>
      </c>
      <c r="AC9919" s="34">
        <v>213</v>
      </c>
    </row>
    <row r="9920" spans="1:29" x14ac:dyDescent="0.2">
      <c r="A9920" s="34" t="s">
        <v>70413</v>
      </c>
      <c r="B9920" s="34">
        <v>125</v>
      </c>
      <c r="C9920" s="34">
        <v>81</v>
      </c>
      <c r="D9920" s="34">
        <v>159</v>
      </c>
      <c r="E9920" s="34">
        <v>84</v>
      </c>
      <c r="F9920" s="34">
        <v>203</v>
      </c>
      <c r="G9920" s="34">
        <v>101</v>
      </c>
      <c r="H9920" s="34">
        <v>127</v>
      </c>
      <c r="I9920" s="34">
        <v>114</v>
      </c>
      <c r="J9920" s="34">
        <v>146</v>
      </c>
      <c r="K9920" s="34">
        <v>91</v>
      </c>
      <c r="L9920" s="34">
        <v>130</v>
      </c>
      <c r="M9920" s="34">
        <v>111</v>
      </c>
      <c r="N9920" s="34">
        <v>158</v>
      </c>
      <c r="O9920" s="34">
        <v>108</v>
      </c>
      <c r="P9920" s="34">
        <v>142</v>
      </c>
      <c r="Q9920" s="34">
        <v>124</v>
      </c>
      <c r="R9920" s="34">
        <v>166</v>
      </c>
      <c r="S9920" s="34">
        <v>150</v>
      </c>
      <c r="T9920" s="34">
        <v>192</v>
      </c>
      <c r="U9920" s="34">
        <v>90</v>
      </c>
      <c r="V9920" s="34">
        <v>215</v>
      </c>
      <c r="W9920" s="34">
        <v>155</v>
      </c>
      <c r="X9920" s="34">
        <v>250</v>
      </c>
      <c r="Y9920" s="34">
        <v>131</v>
      </c>
      <c r="Z9920" s="34">
        <v>180</v>
      </c>
      <c r="AA9920" s="34">
        <v>117</v>
      </c>
      <c r="AB9920" s="34">
        <v>255</v>
      </c>
      <c r="AC9920" s="34">
        <v>175</v>
      </c>
    </row>
    <row r="9921" spans="1:29" x14ac:dyDescent="0.2">
      <c r="A9921" s="34" t="s">
        <v>70414</v>
      </c>
      <c r="B9921" s="34">
        <v>89</v>
      </c>
      <c r="C9921" s="34">
        <v>43</v>
      </c>
      <c r="D9921" s="34">
        <v>82</v>
      </c>
      <c r="E9921" s="34">
        <v>35</v>
      </c>
      <c r="F9921" s="34">
        <v>69</v>
      </c>
      <c r="G9921" s="34">
        <v>83</v>
      </c>
      <c r="H9921" s="34">
        <v>71</v>
      </c>
      <c r="I9921" s="34">
        <v>69</v>
      </c>
      <c r="J9921" s="34">
        <v>81</v>
      </c>
      <c r="K9921" s="34">
        <v>71</v>
      </c>
      <c r="L9921" s="34">
        <v>56</v>
      </c>
      <c r="M9921" s="34">
        <v>60</v>
      </c>
      <c r="N9921" s="34">
        <v>77</v>
      </c>
      <c r="O9921" s="34">
        <v>51</v>
      </c>
      <c r="P9921" s="34">
        <v>84</v>
      </c>
      <c r="Q9921" s="34">
        <v>75</v>
      </c>
      <c r="R9921" s="34">
        <v>112</v>
      </c>
      <c r="S9921" s="34">
        <v>93</v>
      </c>
      <c r="T9921" s="34">
        <v>98</v>
      </c>
      <c r="U9921" s="34">
        <v>73</v>
      </c>
      <c r="V9921" s="34">
        <v>85</v>
      </c>
      <c r="W9921" s="34">
        <v>98</v>
      </c>
      <c r="X9921" s="34">
        <v>71</v>
      </c>
      <c r="Y9921" s="34">
        <v>121</v>
      </c>
      <c r="Z9921" s="34">
        <v>99</v>
      </c>
      <c r="AA9921" s="34">
        <v>57</v>
      </c>
      <c r="AB9921" s="34">
        <v>96</v>
      </c>
      <c r="AC9921" s="34">
        <v>101</v>
      </c>
    </row>
    <row r="9922" spans="1:29" x14ac:dyDescent="0.2">
      <c r="A9922" s="34" t="s">
        <v>70415</v>
      </c>
      <c r="B9922" s="34">
        <v>44</v>
      </c>
      <c r="C9922" s="34">
        <v>40</v>
      </c>
      <c r="D9922" s="34">
        <v>84</v>
      </c>
      <c r="E9922" s="34">
        <v>65</v>
      </c>
      <c r="F9922" s="34">
        <v>57</v>
      </c>
      <c r="G9922" s="34">
        <v>49</v>
      </c>
      <c r="H9922" s="34">
        <v>66</v>
      </c>
      <c r="I9922" s="34">
        <v>82</v>
      </c>
      <c r="J9922" s="34">
        <v>61</v>
      </c>
      <c r="K9922" s="34">
        <v>46</v>
      </c>
      <c r="L9922" s="34">
        <v>48</v>
      </c>
      <c r="M9922" s="34">
        <v>55</v>
      </c>
      <c r="N9922" s="34">
        <v>52</v>
      </c>
      <c r="O9922" s="34">
        <v>56</v>
      </c>
      <c r="P9922" s="34">
        <v>68</v>
      </c>
      <c r="Q9922" s="34">
        <v>67</v>
      </c>
      <c r="R9922" s="34">
        <v>78</v>
      </c>
      <c r="S9922" s="34">
        <v>78</v>
      </c>
      <c r="T9922" s="34">
        <v>38</v>
      </c>
      <c r="U9922" s="34">
        <v>41</v>
      </c>
      <c r="V9922" s="34">
        <v>71</v>
      </c>
      <c r="W9922" s="34">
        <v>55</v>
      </c>
      <c r="X9922" s="34">
        <v>70</v>
      </c>
      <c r="Y9922" s="34">
        <v>56</v>
      </c>
      <c r="Z9922" s="34">
        <v>95</v>
      </c>
      <c r="AA9922" s="34">
        <v>55</v>
      </c>
      <c r="AB9922" s="34">
        <v>54</v>
      </c>
      <c r="AC9922" s="34">
        <v>66</v>
      </c>
    </row>
    <row r="9923" spans="1:29" x14ac:dyDescent="0.2">
      <c r="A9923" s="34" t="s">
        <v>70416</v>
      </c>
      <c r="B9923" s="34">
        <v>142</v>
      </c>
      <c r="C9923" s="34">
        <v>137</v>
      </c>
      <c r="D9923" s="34">
        <v>192</v>
      </c>
      <c r="E9923" s="34">
        <v>173</v>
      </c>
      <c r="F9923" s="34">
        <v>204</v>
      </c>
      <c r="G9923" s="34">
        <v>213</v>
      </c>
      <c r="H9923" s="34">
        <v>117</v>
      </c>
      <c r="I9923" s="34">
        <v>114</v>
      </c>
      <c r="J9923" s="34">
        <v>146</v>
      </c>
      <c r="K9923" s="34">
        <v>169</v>
      </c>
      <c r="L9923" s="34">
        <v>125</v>
      </c>
      <c r="M9923" s="34">
        <v>105</v>
      </c>
      <c r="N9923" s="34">
        <v>140</v>
      </c>
      <c r="O9923" s="34">
        <v>134</v>
      </c>
      <c r="P9923" s="34">
        <v>137</v>
      </c>
      <c r="Q9923" s="34">
        <v>221</v>
      </c>
      <c r="R9923" s="34">
        <v>183</v>
      </c>
      <c r="S9923" s="34">
        <v>181</v>
      </c>
      <c r="T9923" s="34">
        <v>158</v>
      </c>
      <c r="U9923" s="34">
        <v>119</v>
      </c>
      <c r="V9923" s="34">
        <v>188</v>
      </c>
      <c r="W9923" s="34">
        <v>146</v>
      </c>
      <c r="X9923" s="34">
        <v>237</v>
      </c>
      <c r="Y9923" s="34">
        <v>157</v>
      </c>
      <c r="Z9923" s="34">
        <v>199</v>
      </c>
      <c r="AA9923" s="34">
        <v>177</v>
      </c>
      <c r="AB9923" s="34">
        <v>126</v>
      </c>
      <c r="AC9923" s="34">
        <v>235</v>
      </c>
    </row>
    <row r="9924" spans="1:29" x14ac:dyDescent="0.2">
      <c r="A9924" s="34" t="s">
        <v>70417</v>
      </c>
      <c r="B9924" s="34">
        <v>55</v>
      </c>
      <c r="C9924" s="34">
        <v>89</v>
      </c>
      <c r="D9924" s="34">
        <v>84</v>
      </c>
      <c r="E9924" s="34">
        <v>80</v>
      </c>
      <c r="F9924" s="34">
        <v>58</v>
      </c>
      <c r="G9924" s="34">
        <v>94</v>
      </c>
      <c r="H9924" s="34">
        <v>37</v>
      </c>
      <c r="I9924" s="34">
        <v>72</v>
      </c>
      <c r="J9924" s="34">
        <v>29</v>
      </c>
      <c r="K9924" s="34">
        <v>69</v>
      </c>
      <c r="L9924" s="34">
        <v>18</v>
      </c>
      <c r="M9924" s="34">
        <v>49</v>
      </c>
      <c r="N9924" s="34">
        <v>40</v>
      </c>
      <c r="O9924" s="34">
        <v>42</v>
      </c>
      <c r="P9924" s="34">
        <v>55</v>
      </c>
      <c r="Q9924" s="34">
        <v>81</v>
      </c>
      <c r="R9924" s="34">
        <v>40</v>
      </c>
      <c r="S9924" s="34">
        <v>80</v>
      </c>
      <c r="T9924" s="34">
        <v>27</v>
      </c>
      <c r="U9924" s="34">
        <v>33</v>
      </c>
      <c r="V9924" s="34">
        <v>50</v>
      </c>
      <c r="W9924" s="34">
        <v>40</v>
      </c>
      <c r="X9924" s="34">
        <v>63</v>
      </c>
      <c r="Y9924" s="34">
        <v>30</v>
      </c>
      <c r="Z9924" s="34">
        <v>82</v>
      </c>
      <c r="AA9924" s="34">
        <v>65</v>
      </c>
      <c r="AB9924" s="34">
        <v>33</v>
      </c>
      <c r="AC9924" s="34">
        <v>87</v>
      </c>
    </row>
    <row r="9925" spans="1:29" x14ac:dyDescent="0.2">
      <c r="A9925" s="34" t="s">
        <v>70418</v>
      </c>
      <c r="B9925" s="34">
        <v>53</v>
      </c>
      <c r="C9925" s="34">
        <v>54</v>
      </c>
      <c r="D9925" s="34">
        <v>93</v>
      </c>
      <c r="E9925" s="34">
        <v>69</v>
      </c>
      <c r="F9925" s="34">
        <v>48</v>
      </c>
      <c r="G9925" s="34">
        <v>44</v>
      </c>
      <c r="H9925" s="34">
        <v>56</v>
      </c>
      <c r="I9925" s="34">
        <v>54</v>
      </c>
      <c r="J9925" s="34">
        <v>40</v>
      </c>
      <c r="K9925" s="34">
        <v>72</v>
      </c>
      <c r="L9925" s="34">
        <v>27</v>
      </c>
      <c r="M9925" s="34">
        <v>52</v>
      </c>
      <c r="N9925" s="34">
        <v>50</v>
      </c>
      <c r="O9925" s="34">
        <v>62</v>
      </c>
      <c r="P9925" s="34">
        <v>56</v>
      </c>
      <c r="Q9925" s="34">
        <v>61</v>
      </c>
      <c r="R9925" s="34">
        <v>57</v>
      </c>
      <c r="S9925" s="34">
        <v>64</v>
      </c>
      <c r="T9925" s="34">
        <v>21</v>
      </c>
      <c r="U9925" s="34">
        <v>45</v>
      </c>
      <c r="V9925" s="34">
        <v>78</v>
      </c>
      <c r="W9925" s="34">
        <v>46</v>
      </c>
      <c r="X9925" s="34">
        <v>70</v>
      </c>
      <c r="Y9925" s="34">
        <v>31</v>
      </c>
      <c r="Z9925" s="34">
        <v>62</v>
      </c>
      <c r="AA9925" s="34">
        <v>58</v>
      </c>
      <c r="AB9925" s="34">
        <v>47</v>
      </c>
      <c r="AC9925" s="34">
        <v>92</v>
      </c>
    </row>
    <row r="9926" spans="1:29" x14ac:dyDescent="0.2">
      <c r="A9926" s="34" t="s">
        <v>70419</v>
      </c>
      <c r="B9926" s="34">
        <v>195</v>
      </c>
      <c r="C9926" s="34">
        <v>179</v>
      </c>
      <c r="D9926" s="34">
        <v>180</v>
      </c>
      <c r="E9926" s="34">
        <v>166</v>
      </c>
      <c r="F9926" s="34">
        <v>192</v>
      </c>
      <c r="G9926" s="34">
        <v>163</v>
      </c>
      <c r="H9926" s="34">
        <v>186</v>
      </c>
      <c r="I9926" s="34">
        <v>147</v>
      </c>
      <c r="J9926" s="34">
        <v>209</v>
      </c>
      <c r="K9926" s="34">
        <v>175</v>
      </c>
      <c r="L9926" s="34">
        <v>226</v>
      </c>
      <c r="M9926" s="34">
        <v>163</v>
      </c>
      <c r="N9926" s="34">
        <v>181</v>
      </c>
      <c r="O9926" s="34">
        <v>165</v>
      </c>
      <c r="P9926" s="34">
        <v>188</v>
      </c>
      <c r="Q9926" s="34">
        <v>217</v>
      </c>
      <c r="R9926" s="34">
        <v>280</v>
      </c>
      <c r="S9926" s="34">
        <v>179</v>
      </c>
      <c r="T9926" s="34">
        <v>297</v>
      </c>
      <c r="U9926" s="34">
        <v>180</v>
      </c>
      <c r="V9926" s="34">
        <v>271</v>
      </c>
      <c r="W9926" s="34">
        <v>323</v>
      </c>
      <c r="X9926" s="34">
        <v>233</v>
      </c>
      <c r="Y9926" s="34">
        <v>261</v>
      </c>
      <c r="Z9926" s="34">
        <v>202</v>
      </c>
      <c r="AA9926" s="34">
        <v>227</v>
      </c>
      <c r="AB9926" s="34">
        <v>334</v>
      </c>
      <c r="AC9926" s="34">
        <v>261</v>
      </c>
    </row>
    <row r="9927" spans="1:29" x14ac:dyDescent="0.2">
      <c r="A9927" s="34" t="s">
        <v>70420</v>
      </c>
      <c r="B9927" s="34">
        <v>580</v>
      </c>
      <c r="C9927" s="34">
        <v>852</v>
      </c>
      <c r="D9927" s="34">
        <v>1336</v>
      </c>
      <c r="E9927" s="34">
        <v>1054</v>
      </c>
      <c r="F9927" s="34">
        <v>1158</v>
      </c>
      <c r="G9927" s="34">
        <v>877</v>
      </c>
      <c r="H9927" s="34">
        <v>1092</v>
      </c>
      <c r="I9927" s="34">
        <v>847</v>
      </c>
      <c r="J9927" s="34">
        <v>1080</v>
      </c>
      <c r="K9927" s="34">
        <v>1016</v>
      </c>
      <c r="L9927" s="34">
        <v>808</v>
      </c>
      <c r="M9927" s="34">
        <v>828</v>
      </c>
      <c r="N9927" s="34">
        <v>966</v>
      </c>
      <c r="O9927" s="34">
        <v>858</v>
      </c>
      <c r="P9927" s="34">
        <v>1089</v>
      </c>
      <c r="Q9927" s="34">
        <v>1195</v>
      </c>
      <c r="R9927" s="34">
        <v>1366</v>
      </c>
      <c r="S9927" s="34">
        <v>1168</v>
      </c>
      <c r="T9927" s="34">
        <v>1119</v>
      </c>
      <c r="U9927" s="34">
        <v>934</v>
      </c>
      <c r="V9927" s="34">
        <v>1316</v>
      </c>
      <c r="W9927" s="34">
        <v>1120</v>
      </c>
      <c r="X9927" s="34">
        <v>1544</v>
      </c>
      <c r="Y9927" s="34">
        <v>987</v>
      </c>
      <c r="Z9927" s="34">
        <v>1292</v>
      </c>
      <c r="AA9927" s="34">
        <v>1278</v>
      </c>
      <c r="AB9927" s="34">
        <v>1226</v>
      </c>
      <c r="AC9927" s="34">
        <v>1536</v>
      </c>
    </row>
    <row r="9928" spans="1:29" x14ac:dyDescent="0.2">
      <c r="A9928" s="34" t="s">
        <v>70421</v>
      </c>
      <c r="B9928" s="34">
        <v>193</v>
      </c>
      <c r="C9928" s="34">
        <v>77</v>
      </c>
      <c r="D9928" s="34">
        <v>86</v>
      </c>
      <c r="E9928" s="34">
        <v>78</v>
      </c>
      <c r="F9928" s="34">
        <v>118</v>
      </c>
      <c r="G9928" s="34">
        <v>78</v>
      </c>
      <c r="H9928" s="34">
        <v>88</v>
      </c>
      <c r="I9928" s="34">
        <v>85</v>
      </c>
      <c r="J9928" s="34">
        <v>96</v>
      </c>
      <c r="K9928" s="34">
        <v>94</v>
      </c>
      <c r="L9928" s="34">
        <v>123</v>
      </c>
      <c r="M9928" s="34">
        <v>106</v>
      </c>
      <c r="N9928" s="34">
        <v>81</v>
      </c>
      <c r="O9928" s="34">
        <v>65</v>
      </c>
      <c r="P9928" s="34">
        <v>97</v>
      </c>
      <c r="Q9928" s="34">
        <v>103</v>
      </c>
      <c r="R9928" s="34">
        <v>174</v>
      </c>
      <c r="S9928" s="34">
        <v>115</v>
      </c>
      <c r="T9928" s="34">
        <v>128</v>
      </c>
      <c r="U9928" s="34">
        <v>88</v>
      </c>
      <c r="V9928" s="34">
        <v>98</v>
      </c>
      <c r="W9928" s="34">
        <v>120</v>
      </c>
      <c r="X9928" s="34">
        <v>127</v>
      </c>
      <c r="Y9928" s="34">
        <v>121</v>
      </c>
      <c r="Z9928" s="34">
        <v>107</v>
      </c>
      <c r="AA9928" s="34">
        <v>115</v>
      </c>
      <c r="AB9928" s="34">
        <v>117</v>
      </c>
      <c r="AC9928" s="34">
        <v>136</v>
      </c>
    </row>
    <row r="9929" spans="1:29" x14ac:dyDescent="0.2">
      <c r="A9929" s="34" t="s">
        <v>70422</v>
      </c>
      <c r="B9929" s="34">
        <v>46</v>
      </c>
      <c r="C9929" s="34">
        <v>34</v>
      </c>
      <c r="D9929" s="34">
        <v>55</v>
      </c>
      <c r="E9929" s="34">
        <v>71</v>
      </c>
      <c r="F9929" s="34">
        <v>67</v>
      </c>
      <c r="G9929" s="34">
        <v>48</v>
      </c>
      <c r="H9929" s="34">
        <v>31</v>
      </c>
      <c r="I9929" s="34">
        <v>53</v>
      </c>
      <c r="J9929" s="34">
        <v>46</v>
      </c>
      <c r="K9929" s="34">
        <v>41</v>
      </c>
      <c r="L9929" s="34">
        <v>19</v>
      </c>
      <c r="M9929" s="34">
        <v>53</v>
      </c>
      <c r="N9929" s="34">
        <v>34</v>
      </c>
      <c r="O9929" s="34">
        <v>39</v>
      </c>
      <c r="P9929" s="34">
        <v>52</v>
      </c>
      <c r="Q9929" s="34">
        <v>42</v>
      </c>
      <c r="R9929" s="34">
        <v>42</v>
      </c>
      <c r="S9929" s="34">
        <v>66</v>
      </c>
      <c r="T9929" s="34">
        <v>47</v>
      </c>
      <c r="U9929" s="34">
        <v>34</v>
      </c>
      <c r="V9929" s="34">
        <v>70</v>
      </c>
      <c r="W9929" s="34">
        <v>35</v>
      </c>
      <c r="X9929" s="34">
        <v>58</v>
      </c>
      <c r="Y9929" s="34">
        <v>39</v>
      </c>
      <c r="Z9929" s="34">
        <v>48</v>
      </c>
      <c r="AA9929" s="34">
        <v>48</v>
      </c>
      <c r="AB9929" s="34">
        <v>35</v>
      </c>
      <c r="AC9929" s="34">
        <v>96</v>
      </c>
    </row>
    <row r="9930" spans="1:29" x14ac:dyDescent="0.2">
      <c r="A9930" s="34" t="s">
        <v>70423</v>
      </c>
      <c r="B9930" s="34">
        <v>203</v>
      </c>
      <c r="C9930" s="34">
        <v>125</v>
      </c>
      <c r="D9930" s="34">
        <v>218</v>
      </c>
      <c r="E9930" s="34">
        <v>174</v>
      </c>
      <c r="F9930" s="34">
        <v>222</v>
      </c>
      <c r="G9930" s="34">
        <v>214</v>
      </c>
      <c r="H9930" s="34">
        <v>224</v>
      </c>
      <c r="I9930" s="34">
        <v>180</v>
      </c>
      <c r="J9930" s="34">
        <v>190</v>
      </c>
      <c r="K9930" s="34">
        <v>163</v>
      </c>
      <c r="L9930" s="34">
        <v>181</v>
      </c>
      <c r="M9930" s="34">
        <v>153</v>
      </c>
      <c r="N9930" s="34">
        <v>168</v>
      </c>
      <c r="O9930" s="34">
        <v>170</v>
      </c>
      <c r="P9930" s="34">
        <v>165</v>
      </c>
      <c r="Q9930" s="34">
        <v>230</v>
      </c>
      <c r="R9930" s="34">
        <v>224</v>
      </c>
      <c r="S9930" s="34">
        <v>212</v>
      </c>
      <c r="T9930" s="34">
        <v>188</v>
      </c>
      <c r="U9930" s="34">
        <v>134</v>
      </c>
      <c r="V9930" s="34">
        <v>219</v>
      </c>
      <c r="W9930" s="34">
        <v>231</v>
      </c>
      <c r="X9930" s="34">
        <v>233</v>
      </c>
      <c r="Y9930" s="34">
        <v>161</v>
      </c>
      <c r="Z9930" s="34">
        <v>225</v>
      </c>
      <c r="AA9930" s="34">
        <v>225</v>
      </c>
      <c r="AB9930" s="34">
        <v>298</v>
      </c>
      <c r="AC9930" s="34">
        <v>265</v>
      </c>
    </row>
    <row r="9931" spans="1:29" x14ac:dyDescent="0.2">
      <c r="A9931" s="34" t="s">
        <v>70424</v>
      </c>
      <c r="B9931" s="34">
        <v>82</v>
      </c>
      <c r="C9931" s="34">
        <v>79</v>
      </c>
      <c r="D9931" s="34">
        <v>121</v>
      </c>
      <c r="E9931" s="34">
        <v>77</v>
      </c>
      <c r="F9931" s="34">
        <v>85</v>
      </c>
      <c r="G9931" s="34">
        <v>105</v>
      </c>
      <c r="H9931" s="34">
        <v>89</v>
      </c>
      <c r="I9931" s="34">
        <v>70</v>
      </c>
      <c r="J9931" s="34">
        <v>102</v>
      </c>
      <c r="K9931" s="34">
        <v>80</v>
      </c>
      <c r="L9931" s="34">
        <v>105</v>
      </c>
      <c r="M9931" s="34">
        <v>78</v>
      </c>
      <c r="N9931" s="34">
        <v>96</v>
      </c>
      <c r="O9931" s="34">
        <v>81</v>
      </c>
      <c r="P9931" s="34">
        <v>86</v>
      </c>
      <c r="Q9931" s="34">
        <v>108</v>
      </c>
      <c r="R9931" s="34">
        <v>147</v>
      </c>
      <c r="S9931" s="34">
        <v>107</v>
      </c>
      <c r="T9931" s="34">
        <v>112</v>
      </c>
      <c r="U9931" s="34">
        <v>87</v>
      </c>
      <c r="V9931" s="34">
        <v>104</v>
      </c>
      <c r="W9931" s="34">
        <v>127</v>
      </c>
      <c r="X9931" s="34">
        <v>141</v>
      </c>
      <c r="Y9931" s="34">
        <v>113</v>
      </c>
      <c r="Z9931" s="34">
        <v>123</v>
      </c>
      <c r="AA9931" s="34">
        <v>97</v>
      </c>
      <c r="AB9931" s="34">
        <v>139</v>
      </c>
      <c r="AC9931" s="34">
        <v>162</v>
      </c>
    </row>
    <row r="9932" spans="1:29" x14ac:dyDescent="0.2">
      <c r="A9932" s="34" t="s">
        <v>70425</v>
      </c>
      <c r="B9932" s="34">
        <v>364</v>
      </c>
      <c r="C9932" s="34">
        <v>311</v>
      </c>
      <c r="D9932" s="34">
        <v>441</v>
      </c>
      <c r="E9932" s="34">
        <v>323</v>
      </c>
      <c r="F9932" s="34">
        <v>443</v>
      </c>
      <c r="G9932" s="34">
        <v>356</v>
      </c>
      <c r="H9932" s="34">
        <v>420</v>
      </c>
      <c r="I9932" s="34">
        <v>302</v>
      </c>
      <c r="J9932" s="34">
        <v>364</v>
      </c>
      <c r="K9932" s="34">
        <v>292</v>
      </c>
      <c r="L9932" s="34">
        <v>336</v>
      </c>
      <c r="M9932" s="34">
        <v>288</v>
      </c>
      <c r="N9932" s="34">
        <v>367</v>
      </c>
      <c r="O9932" s="34">
        <v>269</v>
      </c>
      <c r="P9932" s="34">
        <v>373</v>
      </c>
      <c r="Q9932" s="34">
        <v>442</v>
      </c>
      <c r="R9932" s="34">
        <v>559</v>
      </c>
      <c r="S9932" s="34">
        <v>345</v>
      </c>
      <c r="T9932" s="34">
        <v>500</v>
      </c>
      <c r="U9932" s="34">
        <v>312</v>
      </c>
      <c r="V9932" s="34">
        <v>417</v>
      </c>
      <c r="W9932" s="34">
        <v>319</v>
      </c>
      <c r="X9932" s="34">
        <v>545</v>
      </c>
      <c r="Y9932" s="34">
        <v>340</v>
      </c>
      <c r="Z9932" s="34">
        <v>400</v>
      </c>
      <c r="AA9932" s="34">
        <v>387</v>
      </c>
      <c r="AB9932" s="34">
        <v>553</v>
      </c>
      <c r="AC9932" s="34">
        <v>583</v>
      </c>
    </row>
    <row r="9933" spans="1:29" x14ac:dyDescent="0.2">
      <c r="A9933" s="34" t="s">
        <v>70426</v>
      </c>
      <c r="B9933" s="34">
        <v>114</v>
      </c>
      <c r="C9933" s="34">
        <v>144</v>
      </c>
      <c r="D9933" s="34">
        <v>150</v>
      </c>
      <c r="E9933" s="34">
        <v>137</v>
      </c>
      <c r="F9933" s="34">
        <v>129</v>
      </c>
      <c r="G9933" s="34">
        <v>169</v>
      </c>
      <c r="H9933" s="34">
        <v>112</v>
      </c>
      <c r="I9933" s="34">
        <v>108</v>
      </c>
      <c r="J9933" s="34">
        <v>134</v>
      </c>
      <c r="K9933" s="34">
        <v>147</v>
      </c>
      <c r="L9933" s="34">
        <v>66</v>
      </c>
      <c r="M9933" s="34">
        <v>109</v>
      </c>
      <c r="N9933" s="34">
        <v>84</v>
      </c>
      <c r="O9933" s="34">
        <v>117</v>
      </c>
      <c r="P9933" s="34">
        <v>106</v>
      </c>
      <c r="Q9933" s="34">
        <v>178</v>
      </c>
      <c r="R9933" s="34">
        <v>154</v>
      </c>
      <c r="S9933" s="34">
        <v>169</v>
      </c>
      <c r="T9933" s="34">
        <v>87</v>
      </c>
      <c r="U9933" s="34">
        <v>96</v>
      </c>
      <c r="V9933" s="34">
        <v>158</v>
      </c>
      <c r="W9933" s="34">
        <v>91</v>
      </c>
      <c r="X9933" s="34">
        <v>154</v>
      </c>
      <c r="Y9933" s="34">
        <v>107</v>
      </c>
      <c r="Z9933" s="34">
        <v>179</v>
      </c>
      <c r="AA9933" s="34">
        <v>173</v>
      </c>
      <c r="AB9933" s="34">
        <v>89</v>
      </c>
      <c r="AC9933" s="34">
        <v>237</v>
      </c>
    </row>
    <row r="9934" spans="1:29" x14ac:dyDescent="0.2">
      <c r="A9934" s="34" t="s">
        <v>70427</v>
      </c>
      <c r="B9934" s="34">
        <v>66</v>
      </c>
      <c r="C9934" s="34">
        <v>78</v>
      </c>
      <c r="D9934" s="34">
        <v>90</v>
      </c>
      <c r="E9934" s="34">
        <v>97</v>
      </c>
      <c r="F9934" s="34">
        <v>94</v>
      </c>
      <c r="G9934" s="34">
        <v>76</v>
      </c>
      <c r="H9934" s="34">
        <v>99</v>
      </c>
      <c r="I9934" s="34">
        <v>74</v>
      </c>
      <c r="J9934" s="34">
        <v>84</v>
      </c>
      <c r="K9934" s="34">
        <v>103</v>
      </c>
      <c r="L9934" s="34">
        <v>57</v>
      </c>
      <c r="M9934" s="34">
        <v>64</v>
      </c>
      <c r="N9934" s="34">
        <v>81</v>
      </c>
      <c r="O9934" s="34">
        <v>80</v>
      </c>
      <c r="P9934" s="34">
        <v>89</v>
      </c>
      <c r="Q9934" s="34">
        <v>110</v>
      </c>
      <c r="R9934" s="34">
        <v>102</v>
      </c>
      <c r="S9934" s="34">
        <v>105</v>
      </c>
      <c r="T9934" s="34">
        <v>83</v>
      </c>
      <c r="U9934" s="34">
        <v>79</v>
      </c>
      <c r="V9934" s="34">
        <v>111</v>
      </c>
      <c r="W9934" s="34">
        <v>85</v>
      </c>
      <c r="X9934" s="34">
        <v>85</v>
      </c>
      <c r="Y9934" s="34">
        <v>97</v>
      </c>
      <c r="Z9934" s="34">
        <v>95</v>
      </c>
      <c r="AA9934" s="34">
        <v>72</v>
      </c>
      <c r="AB9934" s="34">
        <v>97</v>
      </c>
      <c r="AC9934" s="34">
        <v>107</v>
      </c>
    </row>
    <row r="9935" spans="1:29" x14ac:dyDescent="0.2">
      <c r="A9935" s="34" t="s">
        <v>70428</v>
      </c>
      <c r="B9935" s="34">
        <v>48</v>
      </c>
      <c r="C9935" s="34">
        <v>38</v>
      </c>
      <c r="D9935" s="34">
        <v>30</v>
      </c>
      <c r="E9935" s="34">
        <v>37</v>
      </c>
      <c r="F9935" s="34">
        <v>40</v>
      </c>
      <c r="G9935" s="34">
        <v>35</v>
      </c>
      <c r="H9935" s="34">
        <v>37</v>
      </c>
      <c r="I9935" s="34">
        <v>28</v>
      </c>
      <c r="J9935" s="34">
        <v>23</v>
      </c>
      <c r="K9935" s="34">
        <v>42</v>
      </c>
      <c r="L9935" s="34">
        <v>44</v>
      </c>
      <c r="M9935" s="34">
        <v>50</v>
      </c>
      <c r="N9935" s="34">
        <v>38</v>
      </c>
      <c r="O9935" s="34">
        <v>57</v>
      </c>
      <c r="P9935" s="34">
        <v>29</v>
      </c>
      <c r="Q9935" s="34">
        <v>34</v>
      </c>
      <c r="R9935" s="34">
        <v>43</v>
      </c>
      <c r="S9935" s="34">
        <v>54</v>
      </c>
      <c r="T9935" s="34">
        <v>33</v>
      </c>
      <c r="U9935" s="34">
        <v>54</v>
      </c>
      <c r="V9935" s="34">
        <v>43</v>
      </c>
      <c r="W9935" s="34">
        <v>55</v>
      </c>
      <c r="X9935" s="34">
        <v>64</v>
      </c>
      <c r="Y9935" s="34">
        <v>53</v>
      </c>
      <c r="Z9935" s="34">
        <v>51</v>
      </c>
      <c r="AA9935" s="34">
        <v>74</v>
      </c>
      <c r="AB9935" s="34">
        <v>44</v>
      </c>
      <c r="AC9935" s="34">
        <v>89</v>
      </c>
    </row>
    <row r="9936" spans="1:29" x14ac:dyDescent="0.2">
      <c r="A9936" s="34" t="s">
        <v>70429</v>
      </c>
      <c r="B9936" s="34">
        <v>95</v>
      </c>
      <c r="C9936" s="34">
        <v>69</v>
      </c>
      <c r="D9936" s="34">
        <v>117</v>
      </c>
      <c r="E9936" s="34">
        <v>84</v>
      </c>
      <c r="F9936" s="34">
        <v>81</v>
      </c>
      <c r="G9936" s="34">
        <v>58</v>
      </c>
      <c r="H9936" s="34">
        <v>84</v>
      </c>
      <c r="I9936" s="34">
        <v>58</v>
      </c>
      <c r="J9936" s="34">
        <v>66</v>
      </c>
      <c r="K9936" s="34">
        <v>70</v>
      </c>
      <c r="L9936" s="34">
        <v>26</v>
      </c>
      <c r="M9936" s="34">
        <v>52</v>
      </c>
      <c r="N9936" s="34">
        <v>59</v>
      </c>
      <c r="O9936" s="34">
        <v>49</v>
      </c>
      <c r="P9936" s="34">
        <v>39</v>
      </c>
      <c r="Q9936" s="34">
        <v>79</v>
      </c>
      <c r="R9936" s="34">
        <v>76</v>
      </c>
      <c r="S9936" s="34">
        <v>114</v>
      </c>
      <c r="T9936" s="34">
        <v>36</v>
      </c>
      <c r="U9936" s="34">
        <v>46</v>
      </c>
      <c r="V9936" s="34">
        <v>69</v>
      </c>
      <c r="W9936" s="34">
        <v>65</v>
      </c>
      <c r="X9936" s="34">
        <v>89</v>
      </c>
      <c r="Y9936" s="34">
        <v>50</v>
      </c>
      <c r="Z9936" s="34">
        <v>115</v>
      </c>
      <c r="AA9936" s="34">
        <v>75</v>
      </c>
      <c r="AB9936" s="34">
        <v>77</v>
      </c>
      <c r="AC9936" s="34">
        <v>123</v>
      </c>
    </row>
    <row r="9937" spans="1:29" x14ac:dyDescent="0.2">
      <c r="A9937" s="34" t="s">
        <v>70430</v>
      </c>
      <c r="B9937" s="34">
        <v>62</v>
      </c>
      <c r="C9937" s="34">
        <v>46</v>
      </c>
      <c r="D9937" s="34">
        <v>42</v>
      </c>
      <c r="E9937" s="34">
        <v>47</v>
      </c>
      <c r="F9937" s="34">
        <v>50</v>
      </c>
      <c r="G9937" s="34">
        <v>37</v>
      </c>
      <c r="H9937" s="34">
        <v>48</v>
      </c>
      <c r="I9937" s="34">
        <v>38</v>
      </c>
      <c r="J9937" s="34">
        <v>39</v>
      </c>
      <c r="K9937" s="34">
        <v>62</v>
      </c>
      <c r="L9937" s="34">
        <v>31</v>
      </c>
      <c r="M9937" s="34">
        <v>50</v>
      </c>
      <c r="N9937" s="34">
        <v>47</v>
      </c>
      <c r="O9937" s="34">
        <v>23</v>
      </c>
      <c r="P9937" s="34">
        <v>37</v>
      </c>
      <c r="Q9937" s="34">
        <v>43</v>
      </c>
      <c r="R9937" s="34">
        <v>41</v>
      </c>
      <c r="S9937" s="34">
        <v>74</v>
      </c>
      <c r="T9937" s="34">
        <v>35</v>
      </c>
      <c r="U9937" s="34">
        <v>38</v>
      </c>
      <c r="V9937" s="34">
        <v>47</v>
      </c>
      <c r="W9937" s="34">
        <v>34</v>
      </c>
      <c r="X9937" s="34">
        <v>76</v>
      </c>
      <c r="Y9937" s="34">
        <v>40</v>
      </c>
      <c r="Z9937" s="34">
        <v>43</v>
      </c>
      <c r="AA9937" s="34">
        <v>50</v>
      </c>
      <c r="AB9937" s="34">
        <v>61</v>
      </c>
      <c r="AC9937" s="34">
        <v>39</v>
      </c>
    </row>
    <row r="9938" spans="1:29" x14ac:dyDescent="0.2">
      <c r="A9938" s="34" t="s">
        <v>70431</v>
      </c>
      <c r="B9938" s="34">
        <v>39</v>
      </c>
      <c r="C9938" s="34">
        <v>49</v>
      </c>
      <c r="D9938" s="34">
        <v>30</v>
      </c>
      <c r="E9938" s="34">
        <v>43</v>
      </c>
      <c r="F9938" s="34">
        <v>27</v>
      </c>
      <c r="G9938" s="34">
        <v>53</v>
      </c>
      <c r="H9938" s="34">
        <v>22</v>
      </c>
      <c r="I9938" s="34">
        <v>34</v>
      </c>
      <c r="J9938" s="34">
        <v>27</v>
      </c>
      <c r="K9938" s="34">
        <v>71</v>
      </c>
      <c r="L9938" s="34">
        <v>19</v>
      </c>
      <c r="M9938" s="34">
        <v>27</v>
      </c>
      <c r="N9938" s="34">
        <v>17</v>
      </c>
      <c r="O9938" s="34">
        <v>35</v>
      </c>
      <c r="P9938" s="34">
        <v>26</v>
      </c>
      <c r="Q9938" s="34">
        <v>47</v>
      </c>
      <c r="R9938" s="34">
        <v>44</v>
      </c>
      <c r="S9938" s="34">
        <v>59</v>
      </c>
      <c r="T9938" s="34">
        <v>22</v>
      </c>
      <c r="U9938" s="34">
        <v>52</v>
      </c>
      <c r="V9938" s="34">
        <v>21</v>
      </c>
      <c r="W9938" s="34">
        <v>50</v>
      </c>
      <c r="X9938" s="34">
        <v>37</v>
      </c>
      <c r="Y9938" s="34">
        <v>34</v>
      </c>
      <c r="Z9938" s="34">
        <v>33</v>
      </c>
      <c r="AA9938" s="34">
        <v>63</v>
      </c>
      <c r="AB9938" s="34">
        <v>31</v>
      </c>
      <c r="AC9938" s="34">
        <v>70</v>
      </c>
    </row>
    <row r="9939" spans="1:29" x14ac:dyDescent="0.2">
      <c r="A9939" s="34" t="s">
        <v>70432</v>
      </c>
      <c r="B9939" s="34">
        <v>77</v>
      </c>
      <c r="C9939" s="34">
        <v>52</v>
      </c>
      <c r="D9939" s="34">
        <v>88</v>
      </c>
      <c r="E9939" s="34">
        <v>75</v>
      </c>
      <c r="F9939" s="34">
        <v>67</v>
      </c>
      <c r="G9939" s="34">
        <v>63</v>
      </c>
      <c r="H9939" s="34">
        <v>54</v>
      </c>
      <c r="I9939" s="34">
        <v>78</v>
      </c>
      <c r="J9939" s="34">
        <v>66</v>
      </c>
      <c r="K9939" s="34">
        <v>54</v>
      </c>
      <c r="L9939" s="34">
        <v>45</v>
      </c>
      <c r="M9939" s="34">
        <v>44</v>
      </c>
      <c r="N9939" s="34">
        <v>71</v>
      </c>
      <c r="O9939" s="34">
        <v>84</v>
      </c>
      <c r="P9939" s="34">
        <v>62</v>
      </c>
      <c r="Q9939" s="34">
        <v>64</v>
      </c>
      <c r="R9939" s="34">
        <v>103</v>
      </c>
      <c r="S9939" s="34">
        <v>71</v>
      </c>
      <c r="T9939" s="34">
        <v>99</v>
      </c>
      <c r="U9939" s="34">
        <v>64</v>
      </c>
      <c r="V9939" s="34">
        <v>70</v>
      </c>
      <c r="W9939" s="34">
        <v>91</v>
      </c>
      <c r="X9939" s="34">
        <v>120</v>
      </c>
      <c r="Y9939" s="34">
        <v>76</v>
      </c>
      <c r="Z9939" s="34">
        <v>74</v>
      </c>
      <c r="AA9939" s="34">
        <v>92</v>
      </c>
      <c r="AB9939" s="34">
        <v>85</v>
      </c>
      <c r="AC9939" s="34">
        <v>118</v>
      </c>
    </row>
    <row r="9940" spans="1:29" x14ac:dyDescent="0.2">
      <c r="A9940" s="34" t="s">
        <v>70433</v>
      </c>
      <c r="B9940" s="34">
        <v>51</v>
      </c>
      <c r="C9940" s="34">
        <v>71</v>
      </c>
      <c r="D9940" s="34">
        <v>80</v>
      </c>
      <c r="E9940" s="34">
        <v>78</v>
      </c>
      <c r="F9940" s="34">
        <v>52</v>
      </c>
      <c r="G9940" s="34">
        <v>43</v>
      </c>
      <c r="H9940" s="34">
        <v>69</v>
      </c>
      <c r="I9940" s="34">
        <v>37</v>
      </c>
      <c r="J9940" s="34">
        <v>41</v>
      </c>
      <c r="K9940" s="34">
        <v>58</v>
      </c>
      <c r="L9940" s="34">
        <v>19</v>
      </c>
      <c r="M9940" s="34">
        <v>52</v>
      </c>
      <c r="N9940" s="34">
        <v>51</v>
      </c>
      <c r="O9940" s="34">
        <v>47</v>
      </c>
      <c r="P9940" s="34">
        <v>43</v>
      </c>
      <c r="Q9940" s="34">
        <v>58</v>
      </c>
      <c r="R9940" s="34">
        <v>30</v>
      </c>
      <c r="S9940" s="34">
        <v>52</v>
      </c>
      <c r="T9940" s="34">
        <v>19</v>
      </c>
      <c r="U9940" s="34">
        <v>32</v>
      </c>
      <c r="V9940" s="34">
        <v>49</v>
      </c>
      <c r="W9940" s="34">
        <v>30</v>
      </c>
      <c r="X9940" s="34">
        <v>70</v>
      </c>
      <c r="Y9940" s="34">
        <v>22</v>
      </c>
      <c r="Z9940" s="34">
        <v>84</v>
      </c>
      <c r="AA9940" s="34">
        <v>94</v>
      </c>
      <c r="AB9940" s="34">
        <v>31</v>
      </c>
      <c r="AC9940" s="34">
        <v>81</v>
      </c>
    </row>
    <row r="9941" spans="1:29" x14ac:dyDescent="0.2">
      <c r="A9941" s="34" t="s">
        <v>70434</v>
      </c>
      <c r="B9941" s="34">
        <v>24</v>
      </c>
      <c r="C9941" s="34">
        <v>18</v>
      </c>
      <c r="D9941" s="34">
        <v>26</v>
      </c>
      <c r="E9941" s="34">
        <v>27</v>
      </c>
      <c r="F9941" s="34">
        <v>24</v>
      </c>
      <c r="G9941" s="34">
        <v>40</v>
      </c>
      <c r="H9941" s="34">
        <v>34</v>
      </c>
      <c r="I9941" s="34">
        <v>32</v>
      </c>
      <c r="J9941" s="34">
        <v>31</v>
      </c>
      <c r="K9941" s="34">
        <v>40</v>
      </c>
      <c r="L9941" s="34">
        <v>12</v>
      </c>
      <c r="M9941" s="34">
        <v>43</v>
      </c>
      <c r="N9941" s="34">
        <v>23</v>
      </c>
      <c r="O9941" s="34">
        <v>47</v>
      </c>
      <c r="P9941" s="34">
        <v>21</v>
      </c>
      <c r="Q9941" s="34">
        <v>41</v>
      </c>
      <c r="R9941" s="34">
        <v>21</v>
      </c>
      <c r="S9941" s="34">
        <v>46</v>
      </c>
      <c r="T9941" s="34">
        <v>22</v>
      </c>
      <c r="U9941" s="34">
        <v>38</v>
      </c>
      <c r="V9941" s="34">
        <v>21</v>
      </c>
      <c r="W9941" s="34">
        <v>34</v>
      </c>
      <c r="X9941" s="34">
        <v>27</v>
      </c>
      <c r="Y9941" s="34">
        <v>23</v>
      </c>
      <c r="Z9941" s="34">
        <v>36</v>
      </c>
      <c r="AA9941" s="34">
        <v>29</v>
      </c>
      <c r="AB9941" s="34">
        <v>21</v>
      </c>
      <c r="AC9941" s="34">
        <v>66</v>
      </c>
    </row>
    <row r="9942" spans="1:29" x14ac:dyDescent="0.2">
      <c r="A9942" s="34" t="s">
        <v>70435</v>
      </c>
      <c r="B9942" s="34">
        <v>23</v>
      </c>
      <c r="C9942" s="34">
        <v>9</v>
      </c>
      <c r="D9942" s="34">
        <v>22</v>
      </c>
      <c r="E9942" s="34">
        <v>14</v>
      </c>
      <c r="F9942" s="34">
        <v>18</v>
      </c>
      <c r="G9942" s="34">
        <v>4</v>
      </c>
      <c r="H9942" s="34">
        <v>11</v>
      </c>
      <c r="I9942" s="34">
        <v>14</v>
      </c>
      <c r="J9942" s="34">
        <v>15</v>
      </c>
      <c r="K9942" s="34">
        <v>7</v>
      </c>
      <c r="L9942" s="34">
        <v>7</v>
      </c>
      <c r="M9942" s="34">
        <v>12</v>
      </c>
      <c r="N9942" s="34">
        <v>11</v>
      </c>
      <c r="O9942" s="34">
        <v>2</v>
      </c>
      <c r="P9942" s="34">
        <v>10</v>
      </c>
      <c r="Q9942" s="34">
        <v>18</v>
      </c>
      <c r="R9942" s="34">
        <v>17</v>
      </c>
      <c r="S9942" s="34">
        <v>8</v>
      </c>
      <c r="T9942" s="34">
        <v>2</v>
      </c>
      <c r="U9942" s="34">
        <v>13</v>
      </c>
      <c r="V9942" s="34">
        <v>19</v>
      </c>
      <c r="W9942" s="34">
        <v>6</v>
      </c>
      <c r="X9942" s="34">
        <v>11</v>
      </c>
      <c r="Y9942" s="34">
        <v>8</v>
      </c>
      <c r="Z9942" s="34">
        <v>14</v>
      </c>
      <c r="AA9942" s="34">
        <v>20</v>
      </c>
      <c r="AB9942" s="34">
        <v>6</v>
      </c>
      <c r="AC9942" s="34">
        <v>24</v>
      </c>
    </row>
    <row r="9943" spans="1:29" x14ac:dyDescent="0.2">
      <c r="A9943" s="34" t="s">
        <v>70436</v>
      </c>
      <c r="B9943" s="34">
        <v>76</v>
      </c>
      <c r="C9943" s="34">
        <v>45</v>
      </c>
      <c r="D9943" s="34">
        <v>91</v>
      </c>
      <c r="E9943" s="34">
        <v>36</v>
      </c>
      <c r="F9943" s="34">
        <v>57</v>
      </c>
      <c r="G9943" s="34">
        <v>72</v>
      </c>
      <c r="H9943" s="34">
        <v>77</v>
      </c>
      <c r="I9943" s="34">
        <v>56</v>
      </c>
      <c r="J9943" s="34">
        <v>78</v>
      </c>
      <c r="K9943" s="34">
        <v>48</v>
      </c>
      <c r="L9943" s="34">
        <v>64</v>
      </c>
      <c r="M9943" s="34">
        <v>49</v>
      </c>
      <c r="N9943" s="34">
        <v>63</v>
      </c>
      <c r="O9943" s="34">
        <v>68</v>
      </c>
      <c r="P9943" s="34">
        <v>70</v>
      </c>
      <c r="Q9943" s="34">
        <v>85</v>
      </c>
      <c r="R9943" s="34">
        <v>85</v>
      </c>
      <c r="S9943" s="34">
        <v>65</v>
      </c>
      <c r="T9943" s="34">
        <v>89</v>
      </c>
      <c r="U9943" s="34">
        <v>55</v>
      </c>
      <c r="V9943" s="34">
        <v>131</v>
      </c>
      <c r="W9943" s="34">
        <v>94</v>
      </c>
      <c r="X9943" s="34">
        <v>94</v>
      </c>
      <c r="Y9943" s="34">
        <v>54</v>
      </c>
      <c r="Z9943" s="34">
        <v>81</v>
      </c>
      <c r="AA9943" s="34">
        <v>71</v>
      </c>
      <c r="AB9943" s="34">
        <v>98</v>
      </c>
      <c r="AC9943" s="34">
        <v>121</v>
      </c>
    </row>
    <row r="9944" spans="1:29" x14ac:dyDescent="0.2">
      <c r="A9944" s="34" t="s">
        <v>70437</v>
      </c>
      <c r="B9944" s="34">
        <v>106</v>
      </c>
      <c r="C9944" s="34">
        <v>64</v>
      </c>
      <c r="D9944" s="34">
        <v>67</v>
      </c>
      <c r="E9944" s="34">
        <v>51</v>
      </c>
      <c r="F9944" s="34">
        <v>72</v>
      </c>
      <c r="G9944" s="34">
        <v>73</v>
      </c>
      <c r="H9944" s="34">
        <v>85</v>
      </c>
      <c r="I9944" s="34">
        <v>68</v>
      </c>
      <c r="J9944" s="34">
        <v>74</v>
      </c>
      <c r="K9944" s="34">
        <v>89</v>
      </c>
      <c r="L9944" s="34">
        <v>88</v>
      </c>
      <c r="M9944" s="34">
        <v>42</v>
      </c>
      <c r="N9944" s="34">
        <v>69</v>
      </c>
      <c r="O9944" s="34">
        <v>46</v>
      </c>
      <c r="P9944" s="34">
        <v>55</v>
      </c>
      <c r="Q9944" s="34">
        <v>77</v>
      </c>
      <c r="R9944" s="34">
        <v>112</v>
      </c>
      <c r="S9944" s="34">
        <v>73</v>
      </c>
      <c r="T9944" s="34">
        <v>115</v>
      </c>
      <c r="U9944" s="34">
        <v>48</v>
      </c>
      <c r="V9944" s="34">
        <v>95</v>
      </c>
      <c r="W9944" s="34">
        <v>119</v>
      </c>
      <c r="X9944" s="34">
        <v>93</v>
      </c>
      <c r="Y9944" s="34">
        <v>77</v>
      </c>
      <c r="Z9944" s="34">
        <v>76</v>
      </c>
      <c r="AA9944" s="34">
        <v>65</v>
      </c>
      <c r="AB9944" s="34">
        <v>128</v>
      </c>
      <c r="AC9944" s="34">
        <v>83</v>
      </c>
    </row>
    <row r="9945" spans="1:29" x14ac:dyDescent="0.2">
      <c r="A9945" s="34" t="s">
        <v>70438</v>
      </c>
      <c r="B9945" s="34">
        <v>189</v>
      </c>
      <c r="C9945" s="34">
        <v>177</v>
      </c>
      <c r="D9945" s="34">
        <v>254</v>
      </c>
      <c r="E9945" s="34">
        <v>203</v>
      </c>
      <c r="F9945" s="34">
        <v>220</v>
      </c>
      <c r="G9945" s="34">
        <v>198</v>
      </c>
      <c r="H9945" s="34">
        <v>215</v>
      </c>
      <c r="I9945" s="34">
        <v>171</v>
      </c>
      <c r="J9945" s="34">
        <v>205</v>
      </c>
      <c r="K9945" s="34">
        <v>198</v>
      </c>
      <c r="L9945" s="34">
        <v>215</v>
      </c>
      <c r="M9945" s="34">
        <v>160</v>
      </c>
      <c r="N9945" s="34">
        <v>211</v>
      </c>
      <c r="O9945" s="34">
        <v>162</v>
      </c>
      <c r="P9945" s="34">
        <v>219</v>
      </c>
      <c r="Q9945" s="34">
        <v>282</v>
      </c>
      <c r="R9945" s="34">
        <v>300</v>
      </c>
      <c r="S9945" s="34">
        <v>203</v>
      </c>
      <c r="T9945" s="34">
        <v>289</v>
      </c>
      <c r="U9945" s="34">
        <v>172</v>
      </c>
      <c r="V9945" s="34">
        <v>249</v>
      </c>
      <c r="W9945" s="34">
        <v>269</v>
      </c>
      <c r="X9945" s="34">
        <v>287</v>
      </c>
      <c r="Y9945" s="34">
        <v>261</v>
      </c>
      <c r="Z9945" s="34">
        <v>254</v>
      </c>
      <c r="AA9945" s="34">
        <v>256</v>
      </c>
      <c r="AB9945" s="34">
        <v>290</v>
      </c>
      <c r="AC9945" s="34">
        <v>338</v>
      </c>
    </row>
    <row r="9946" spans="1:29" x14ac:dyDescent="0.2">
      <c r="A9946" s="34" t="s">
        <v>70439</v>
      </c>
      <c r="B9946" s="34">
        <v>62</v>
      </c>
      <c r="C9946" s="34">
        <v>77</v>
      </c>
      <c r="D9946" s="34">
        <v>81</v>
      </c>
      <c r="E9946" s="34">
        <v>54</v>
      </c>
      <c r="F9946" s="34">
        <v>71</v>
      </c>
      <c r="G9946" s="34">
        <v>103</v>
      </c>
      <c r="H9946" s="34">
        <v>75</v>
      </c>
      <c r="I9946" s="34">
        <v>59</v>
      </c>
      <c r="J9946" s="34">
        <v>62</v>
      </c>
      <c r="K9946" s="34">
        <v>72</v>
      </c>
      <c r="L9946" s="34">
        <v>57</v>
      </c>
      <c r="M9946" s="34">
        <v>60</v>
      </c>
      <c r="N9946" s="34">
        <v>41</v>
      </c>
      <c r="O9946" s="34">
        <v>41</v>
      </c>
      <c r="P9946" s="34">
        <v>37</v>
      </c>
      <c r="Q9946" s="34">
        <v>93</v>
      </c>
      <c r="R9946" s="34">
        <v>66</v>
      </c>
      <c r="S9946" s="34">
        <v>70</v>
      </c>
      <c r="T9946" s="34">
        <v>46</v>
      </c>
      <c r="U9946" s="34">
        <v>81</v>
      </c>
      <c r="V9946" s="34">
        <v>79</v>
      </c>
      <c r="W9946" s="34">
        <v>85</v>
      </c>
      <c r="X9946" s="34">
        <v>89</v>
      </c>
      <c r="Y9946" s="34">
        <v>72</v>
      </c>
      <c r="Z9946" s="34">
        <v>74</v>
      </c>
      <c r="AA9946" s="34">
        <v>75</v>
      </c>
      <c r="AB9946" s="34">
        <v>61</v>
      </c>
      <c r="AC9946" s="34">
        <v>98</v>
      </c>
    </row>
    <row r="9947" spans="1:29" x14ac:dyDescent="0.2">
      <c r="A9947" s="34" t="s">
        <v>70440</v>
      </c>
      <c r="B9947" s="34">
        <v>79</v>
      </c>
      <c r="C9947" s="34">
        <v>71</v>
      </c>
      <c r="D9947" s="34">
        <v>82</v>
      </c>
      <c r="E9947" s="34">
        <v>72</v>
      </c>
      <c r="F9947" s="34">
        <v>68</v>
      </c>
      <c r="G9947" s="34">
        <v>78</v>
      </c>
      <c r="H9947" s="34">
        <v>49</v>
      </c>
      <c r="I9947" s="34">
        <v>61</v>
      </c>
      <c r="J9947" s="34">
        <v>54</v>
      </c>
      <c r="K9947" s="34">
        <v>67</v>
      </c>
      <c r="L9947" s="34">
        <v>25</v>
      </c>
      <c r="M9947" s="34">
        <v>47</v>
      </c>
      <c r="N9947" s="34">
        <v>48</v>
      </c>
      <c r="O9947" s="34">
        <v>70</v>
      </c>
      <c r="P9947" s="34">
        <v>38</v>
      </c>
      <c r="Q9947" s="34">
        <v>60</v>
      </c>
      <c r="R9947" s="34">
        <v>53</v>
      </c>
      <c r="S9947" s="34">
        <v>79</v>
      </c>
      <c r="T9947" s="34">
        <v>25</v>
      </c>
      <c r="U9947" s="34">
        <v>45</v>
      </c>
      <c r="V9947" s="34">
        <v>55</v>
      </c>
      <c r="W9947" s="34">
        <v>31</v>
      </c>
      <c r="X9947" s="34">
        <v>101</v>
      </c>
      <c r="Y9947" s="34">
        <v>43</v>
      </c>
      <c r="Z9947" s="34">
        <v>76</v>
      </c>
      <c r="AA9947" s="34">
        <v>91</v>
      </c>
      <c r="AB9947" s="34">
        <v>54</v>
      </c>
      <c r="AC9947" s="34">
        <v>68</v>
      </c>
    </row>
    <row r="9948" spans="1:29" x14ac:dyDescent="0.2">
      <c r="A9948" s="34" t="s">
        <v>70441</v>
      </c>
      <c r="B9948" s="34">
        <v>52</v>
      </c>
      <c r="C9948" s="34">
        <v>26</v>
      </c>
      <c r="D9948" s="34">
        <v>59</v>
      </c>
      <c r="E9948" s="34">
        <v>58</v>
      </c>
      <c r="F9948" s="34">
        <v>45</v>
      </c>
      <c r="G9948" s="34">
        <v>40</v>
      </c>
      <c r="H9948" s="34">
        <v>46</v>
      </c>
      <c r="I9948" s="34">
        <v>52</v>
      </c>
      <c r="J9948" s="34">
        <v>38</v>
      </c>
      <c r="K9948" s="34">
        <v>57</v>
      </c>
      <c r="L9948" s="34">
        <v>46</v>
      </c>
      <c r="M9948" s="34">
        <v>31</v>
      </c>
      <c r="N9948" s="34">
        <v>48</v>
      </c>
      <c r="O9948" s="34">
        <v>35</v>
      </c>
      <c r="P9948" s="34">
        <v>61</v>
      </c>
      <c r="Q9948" s="34">
        <v>61</v>
      </c>
      <c r="R9948" s="34">
        <v>68</v>
      </c>
      <c r="S9948" s="34">
        <v>55</v>
      </c>
      <c r="T9948" s="34">
        <v>50</v>
      </c>
      <c r="U9948" s="34">
        <v>35</v>
      </c>
      <c r="V9948" s="34">
        <v>38</v>
      </c>
      <c r="W9948" s="34">
        <v>55</v>
      </c>
      <c r="X9948" s="34">
        <v>68</v>
      </c>
      <c r="Y9948" s="34">
        <v>52</v>
      </c>
      <c r="Z9948" s="34">
        <v>56</v>
      </c>
      <c r="AA9948" s="34">
        <v>47</v>
      </c>
      <c r="AB9948" s="34">
        <v>73</v>
      </c>
      <c r="AC9948" s="34">
        <v>74</v>
      </c>
    </row>
    <row r="9949" spans="1:29" x14ac:dyDescent="0.2">
      <c r="A9949" s="34" t="s">
        <v>70442</v>
      </c>
      <c r="B9949" s="34">
        <v>52</v>
      </c>
      <c r="C9949" s="34">
        <v>41</v>
      </c>
      <c r="D9949" s="34">
        <v>73</v>
      </c>
      <c r="E9949" s="34">
        <v>47</v>
      </c>
      <c r="F9949" s="34">
        <v>49</v>
      </c>
      <c r="G9949" s="34">
        <v>58</v>
      </c>
      <c r="H9949" s="34">
        <v>42</v>
      </c>
      <c r="I9949" s="34">
        <v>34</v>
      </c>
      <c r="J9949" s="34">
        <v>59</v>
      </c>
      <c r="K9949" s="34">
        <v>33</v>
      </c>
      <c r="L9949" s="34">
        <v>35</v>
      </c>
      <c r="M9949" s="34">
        <v>32</v>
      </c>
      <c r="N9949" s="34">
        <v>47</v>
      </c>
      <c r="O9949" s="34">
        <v>36</v>
      </c>
      <c r="P9949" s="34">
        <v>44</v>
      </c>
      <c r="Q9949" s="34">
        <v>46</v>
      </c>
      <c r="R9949" s="34">
        <v>56</v>
      </c>
      <c r="S9949" s="34">
        <v>58</v>
      </c>
      <c r="T9949" s="34">
        <v>65</v>
      </c>
      <c r="U9949" s="34">
        <v>43</v>
      </c>
      <c r="V9949" s="34">
        <v>53</v>
      </c>
      <c r="W9949" s="34">
        <v>48</v>
      </c>
      <c r="X9949" s="34">
        <v>66</v>
      </c>
      <c r="Y9949" s="34">
        <v>29</v>
      </c>
      <c r="Z9949" s="34">
        <v>91</v>
      </c>
      <c r="AA9949" s="34">
        <v>62</v>
      </c>
      <c r="AB9949" s="34">
        <v>61</v>
      </c>
      <c r="AC9949" s="34">
        <v>69</v>
      </c>
    </row>
    <row r="9950" spans="1:29" x14ac:dyDescent="0.2">
      <c r="A9950" s="34" t="s">
        <v>70443</v>
      </c>
      <c r="B9950" s="34">
        <v>176</v>
      </c>
      <c r="C9950" s="34">
        <v>133</v>
      </c>
      <c r="D9950" s="34">
        <v>210</v>
      </c>
      <c r="E9950" s="34">
        <v>125</v>
      </c>
      <c r="F9950" s="34">
        <v>214</v>
      </c>
      <c r="G9950" s="34">
        <v>116</v>
      </c>
      <c r="H9950" s="34">
        <v>168</v>
      </c>
      <c r="I9950" s="34">
        <v>154</v>
      </c>
      <c r="J9950" s="34">
        <v>176</v>
      </c>
      <c r="K9950" s="34">
        <v>118</v>
      </c>
      <c r="L9950" s="34">
        <v>193</v>
      </c>
      <c r="M9950" s="34">
        <v>142</v>
      </c>
      <c r="N9950" s="34">
        <v>188</v>
      </c>
      <c r="O9950" s="34">
        <v>140</v>
      </c>
      <c r="P9950" s="34">
        <v>141</v>
      </c>
      <c r="Q9950" s="34">
        <v>196</v>
      </c>
      <c r="R9950" s="34">
        <v>294</v>
      </c>
      <c r="S9950" s="34">
        <v>175</v>
      </c>
      <c r="T9950" s="34">
        <v>247</v>
      </c>
      <c r="U9950" s="34">
        <v>129</v>
      </c>
      <c r="V9950" s="34">
        <v>248</v>
      </c>
      <c r="W9950" s="34">
        <v>204</v>
      </c>
      <c r="X9950" s="34">
        <v>295</v>
      </c>
      <c r="Y9950" s="34">
        <v>248</v>
      </c>
      <c r="Z9950" s="34">
        <v>257</v>
      </c>
      <c r="AA9950" s="34">
        <v>187</v>
      </c>
      <c r="AB9950" s="34">
        <v>258</v>
      </c>
      <c r="AC9950" s="34">
        <v>259</v>
      </c>
    </row>
    <row r="9951" spans="1:29" x14ac:dyDescent="0.2">
      <c r="A9951" s="34" t="s">
        <v>70444</v>
      </c>
      <c r="B9951" s="34">
        <v>79</v>
      </c>
      <c r="C9951" s="34">
        <v>75</v>
      </c>
      <c r="D9951" s="34">
        <v>83</v>
      </c>
      <c r="E9951" s="34">
        <v>102</v>
      </c>
      <c r="F9951" s="34">
        <v>73</v>
      </c>
      <c r="G9951" s="34">
        <v>92</v>
      </c>
      <c r="H9951" s="34">
        <v>96</v>
      </c>
      <c r="I9951" s="34">
        <v>91</v>
      </c>
      <c r="J9951" s="34">
        <v>65</v>
      </c>
      <c r="K9951" s="34">
        <v>139</v>
      </c>
      <c r="L9951" s="34">
        <v>61</v>
      </c>
      <c r="M9951" s="34">
        <v>100</v>
      </c>
      <c r="N9951" s="34">
        <v>95</v>
      </c>
      <c r="O9951" s="34">
        <v>105</v>
      </c>
      <c r="P9951" s="34">
        <v>72</v>
      </c>
      <c r="Q9951" s="34">
        <v>177</v>
      </c>
      <c r="R9951" s="34">
        <v>102</v>
      </c>
      <c r="S9951" s="34">
        <v>87</v>
      </c>
      <c r="T9951" s="34">
        <v>56</v>
      </c>
      <c r="U9951" s="34">
        <v>98</v>
      </c>
      <c r="V9951" s="34">
        <v>113</v>
      </c>
      <c r="W9951" s="34">
        <v>115</v>
      </c>
      <c r="X9951" s="34">
        <v>121</v>
      </c>
      <c r="Y9951" s="34">
        <v>92</v>
      </c>
      <c r="Z9951" s="34">
        <v>99</v>
      </c>
      <c r="AA9951" s="34">
        <v>95</v>
      </c>
      <c r="AB9951" s="34">
        <v>63</v>
      </c>
      <c r="AC9951" s="34">
        <v>177</v>
      </c>
    </row>
    <row r="9952" spans="1:29" x14ac:dyDescent="0.2">
      <c r="A9952" s="34" t="s">
        <v>70445</v>
      </c>
      <c r="B9952" s="34">
        <v>41</v>
      </c>
      <c r="C9952" s="34">
        <v>80</v>
      </c>
      <c r="D9952" s="34">
        <v>75</v>
      </c>
      <c r="E9952" s="34">
        <v>110</v>
      </c>
      <c r="F9952" s="34">
        <v>70</v>
      </c>
      <c r="G9952" s="34">
        <v>85</v>
      </c>
      <c r="H9952" s="34">
        <v>47</v>
      </c>
      <c r="I9952" s="34">
        <v>86</v>
      </c>
      <c r="J9952" s="34">
        <v>57</v>
      </c>
      <c r="K9952" s="34">
        <v>112</v>
      </c>
      <c r="L9952" s="34">
        <v>26</v>
      </c>
      <c r="M9952" s="34">
        <v>45</v>
      </c>
      <c r="N9952" s="34">
        <v>56</v>
      </c>
      <c r="O9952" s="34">
        <v>63</v>
      </c>
      <c r="P9952" s="34">
        <v>51</v>
      </c>
      <c r="Q9952" s="34">
        <v>108</v>
      </c>
      <c r="R9952" s="34">
        <v>59</v>
      </c>
      <c r="S9952" s="34">
        <v>82</v>
      </c>
      <c r="T9952" s="34">
        <v>37</v>
      </c>
      <c r="U9952" s="34">
        <v>81</v>
      </c>
      <c r="V9952" s="34">
        <v>68</v>
      </c>
      <c r="W9952" s="34">
        <v>61</v>
      </c>
      <c r="X9952" s="34">
        <v>89</v>
      </c>
      <c r="Y9952" s="34">
        <v>60</v>
      </c>
      <c r="Z9952" s="34">
        <v>52</v>
      </c>
      <c r="AA9952" s="34">
        <v>76</v>
      </c>
      <c r="AB9952" s="34">
        <v>46</v>
      </c>
      <c r="AC9952" s="34">
        <v>144</v>
      </c>
    </row>
    <row r="9953" spans="1:29" x14ac:dyDescent="0.2">
      <c r="A9953" s="34" t="s">
        <v>70446</v>
      </c>
      <c r="B9953" s="34">
        <v>186</v>
      </c>
      <c r="C9953" s="34">
        <v>117</v>
      </c>
      <c r="D9953" s="34">
        <v>180</v>
      </c>
      <c r="E9953" s="34">
        <v>117</v>
      </c>
      <c r="F9953" s="34">
        <v>181</v>
      </c>
      <c r="G9953" s="34">
        <v>205</v>
      </c>
      <c r="H9953" s="34">
        <v>135</v>
      </c>
      <c r="I9953" s="34">
        <v>129</v>
      </c>
      <c r="J9953" s="34">
        <v>135</v>
      </c>
      <c r="K9953" s="34">
        <v>139</v>
      </c>
      <c r="L9953" s="34">
        <v>111</v>
      </c>
      <c r="M9953" s="34">
        <v>154</v>
      </c>
      <c r="N9953" s="34">
        <v>159</v>
      </c>
      <c r="O9953" s="34">
        <v>184</v>
      </c>
      <c r="P9953" s="34">
        <v>157</v>
      </c>
      <c r="Q9953" s="34">
        <v>213</v>
      </c>
      <c r="R9953" s="34">
        <v>153</v>
      </c>
      <c r="S9953" s="34">
        <v>190</v>
      </c>
      <c r="T9953" s="34">
        <v>162</v>
      </c>
      <c r="U9953" s="34">
        <v>154</v>
      </c>
      <c r="V9953" s="34">
        <v>149</v>
      </c>
      <c r="W9953" s="34">
        <v>226</v>
      </c>
      <c r="X9953" s="34">
        <v>179</v>
      </c>
      <c r="Y9953" s="34">
        <v>221</v>
      </c>
      <c r="Z9953" s="34">
        <v>191</v>
      </c>
      <c r="AA9953" s="34">
        <v>210</v>
      </c>
      <c r="AB9953" s="34">
        <v>177</v>
      </c>
      <c r="AC9953" s="34">
        <v>246</v>
      </c>
    </row>
    <row r="9954" spans="1:29" x14ac:dyDescent="0.2">
      <c r="A9954" s="34" t="s">
        <v>70447</v>
      </c>
      <c r="B9954" s="34">
        <v>133</v>
      </c>
      <c r="C9954" s="34">
        <v>140</v>
      </c>
      <c r="D9954" s="34">
        <v>124</v>
      </c>
      <c r="E9954" s="34">
        <v>141</v>
      </c>
      <c r="F9954" s="34">
        <v>155</v>
      </c>
      <c r="G9954" s="34">
        <v>136</v>
      </c>
      <c r="H9954" s="34">
        <v>184</v>
      </c>
      <c r="I9954" s="34">
        <v>144</v>
      </c>
      <c r="J9954" s="34">
        <v>112</v>
      </c>
      <c r="K9954" s="34">
        <v>186</v>
      </c>
      <c r="L9954" s="34">
        <v>101</v>
      </c>
      <c r="M9954" s="34">
        <v>142</v>
      </c>
      <c r="N9954" s="34">
        <v>92</v>
      </c>
      <c r="O9954" s="34">
        <v>114</v>
      </c>
      <c r="P9954" s="34">
        <v>124</v>
      </c>
      <c r="Q9954" s="34">
        <v>197</v>
      </c>
      <c r="R9954" s="34">
        <v>155</v>
      </c>
      <c r="S9954" s="34">
        <v>137</v>
      </c>
      <c r="T9954" s="34">
        <v>131</v>
      </c>
      <c r="U9954" s="34">
        <v>151</v>
      </c>
      <c r="V9954" s="34">
        <v>148</v>
      </c>
      <c r="W9954" s="34">
        <v>198</v>
      </c>
      <c r="X9954" s="34">
        <v>126</v>
      </c>
      <c r="Y9954" s="34">
        <v>183</v>
      </c>
      <c r="Z9954" s="34">
        <v>134</v>
      </c>
      <c r="AA9954" s="34">
        <v>227</v>
      </c>
      <c r="AB9954" s="34">
        <v>144</v>
      </c>
      <c r="AC9954" s="34">
        <v>276</v>
      </c>
    </row>
    <row r="9955" spans="1:29" x14ac:dyDescent="0.2">
      <c r="A9955" s="34" t="s">
        <v>70448</v>
      </c>
      <c r="B9955" s="34">
        <v>107</v>
      </c>
      <c r="C9955" s="34">
        <v>71</v>
      </c>
      <c r="D9955" s="34">
        <v>91</v>
      </c>
      <c r="E9955" s="34">
        <v>103</v>
      </c>
      <c r="F9955" s="34">
        <v>107</v>
      </c>
      <c r="G9955" s="34">
        <v>70</v>
      </c>
      <c r="H9955" s="34">
        <v>75</v>
      </c>
      <c r="I9955" s="34">
        <v>94</v>
      </c>
      <c r="J9955" s="34">
        <v>101</v>
      </c>
      <c r="K9955" s="34">
        <v>81</v>
      </c>
      <c r="L9955" s="34">
        <v>90</v>
      </c>
      <c r="M9955" s="34">
        <v>64</v>
      </c>
      <c r="N9955" s="34">
        <v>100</v>
      </c>
      <c r="O9955" s="34">
        <v>83</v>
      </c>
      <c r="P9955" s="34">
        <v>97</v>
      </c>
      <c r="Q9955" s="34">
        <v>132</v>
      </c>
      <c r="R9955" s="34">
        <v>146</v>
      </c>
      <c r="S9955" s="34">
        <v>84</v>
      </c>
      <c r="T9955" s="34">
        <v>139</v>
      </c>
      <c r="U9955" s="34">
        <v>93</v>
      </c>
      <c r="V9955" s="34">
        <v>98</v>
      </c>
      <c r="W9955" s="34">
        <v>99</v>
      </c>
      <c r="X9955" s="34">
        <v>93</v>
      </c>
      <c r="Y9955" s="34">
        <v>105</v>
      </c>
      <c r="Z9955" s="34">
        <v>119</v>
      </c>
      <c r="AA9955" s="34">
        <v>99</v>
      </c>
      <c r="AB9955" s="34">
        <v>118</v>
      </c>
      <c r="AC9955" s="34">
        <v>139</v>
      </c>
    </row>
    <row r="9956" spans="1:29" x14ac:dyDescent="0.2">
      <c r="A9956" s="34" t="s">
        <v>70449</v>
      </c>
      <c r="B9956" s="34">
        <v>133</v>
      </c>
      <c r="C9956" s="34">
        <v>107</v>
      </c>
      <c r="D9956" s="34">
        <v>133</v>
      </c>
      <c r="E9956" s="34">
        <v>162</v>
      </c>
      <c r="F9956" s="34">
        <v>163</v>
      </c>
      <c r="G9956" s="34">
        <v>145</v>
      </c>
      <c r="H9956" s="34">
        <v>162</v>
      </c>
      <c r="I9956" s="34">
        <v>150</v>
      </c>
      <c r="J9956" s="34">
        <v>139</v>
      </c>
      <c r="K9956" s="34">
        <v>136</v>
      </c>
      <c r="L9956" s="34">
        <v>105</v>
      </c>
      <c r="M9956" s="34">
        <v>133</v>
      </c>
      <c r="N9956" s="34">
        <v>120</v>
      </c>
      <c r="O9956" s="34">
        <v>132</v>
      </c>
      <c r="P9956" s="34">
        <v>108</v>
      </c>
      <c r="Q9956" s="34">
        <v>176</v>
      </c>
      <c r="R9956" s="34">
        <v>161</v>
      </c>
      <c r="S9956" s="34">
        <v>161</v>
      </c>
      <c r="T9956" s="34">
        <v>124</v>
      </c>
      <c r="U9956" s="34">
        <v>144</v>
      </c>
      <c r="V9956" s="34">
        <v>167</v>
      </c>
      <c r="W9956" s="34">
        <v>215</v>
      </c>
      <c r="X9956" s="34">
        <v>193</v>
      </c>
      <c r="Y9956" s="34">
        <v>201</v>
      </c>
      <c r="Z9956" s="34">
        <v>122</v>
      </c>
      <c r="AA9956" s="34">
        <v>204</v>
      </c>
      <c r="AB9956" s="34">
        <v>150</v>
      </c>
      <c r="AC9956" s="34">
        <v>247</v>
      </c>
    </row>
    <row r="9957" spans="1:29" x14ac:dyDescent="0.2">
      <c r="A9957" s="34" t="s">
        <v>70450</v>
      </c>
      <c r="B9957" s="34">
        <v>132</v>
      </c>
      <c r="C9957" s="34">
        <v>111</v>
      </c>
      <c r="D9957" s="34">
        <v>82</v>
      </c>
      <c r="E9957" s="34">
        <v>81</v>
      </c>
      <c r="F9957" s="34">
        <v>70</v>
      </c>
      <c r="G9957" s="34">
        <v>85</v>
      </c>
      <c r="H9957" s="34">
        <v>76</v>
      </c>
      <c r="I9957" s="34">
        <v>87</v>
      </c>
      <c r="J9957" s="34">
        <v>89</v>
      </c>
      <c r="K9957" s="34">
        <v>108</v>
      </c>
      <c r="L9957" s="34">
        <v>78</v>
      </c>
      <c r="M9957" s="34">
        <v>94</v>
      </c>
      <c r="N9957" s="34">
        <v>73</v>
      </c>
      <c r="O9957" s="34">
        <v>102</v>
      </c>
      <c r="P9957" s="34">
        <v>55</v>
      </c>
      <c r="Q9957" s="34">
        <v>125</v>
      </c>
      <c r="R9957" s="34">
        <v>120</v>
      </c>
      <c r="S9957" s="34">
        <v>129</v>
      </c>
      <c r="T9957" s="34">
        <v>112</v>
      </c>
      <c r="U9957" s="34">
        <v>119</v>
      </c>
      <c r="V9957" s="34">
        <v>94</v>
      </c>
      <c r="W9957" s="34">
        <v>121</v>
      </c>
      <c r="X9957" s="34">
        <v>109</v>
      </c>
      <c r="Y9957" s="34">
        <v>139</v>
      </c>
      <c r="Z9957" s="34">
        <v>105</v>
      </c>
      <c r="AA9957" s="34">
        <v>134</v>
      </c>
      <c r="AB9957" s="34">
        <v>91</v>
      </c>
      <c r="AC9957" s="34">
        <v>166</v>
      </c>
    </row>
    <row r="9958" spans="1:29" x14ac:dyDescent="0.2">
      <c r="A9958" s="34" t="s">
        <v>70451</v>
      </c>
      <c r="B9958" s="34">
        <v>126</v>
      </c>
      <c r="C9958" s="34">
        <v>190</v>
      </c>
      <c r="D9958" s="34">
        <v>184</v>
      </c>
      <c r="E9958" s="34">
        <v>196</v>
      </c>
      <c r="F9958" s="34">
        <v>165</v>
      </c>
      <c r="G9958" s="34">
        <v>191</v>
      </c>
      <c r="H9958" s="34">
        <v>191</v>
      </c>
      <c r="I9958" s="34">
        <v>206</v>
      </c>
      <c r="J9958" s="34">
        <v>158</v>
      </c>
      <c r="K9958" s="34">
        <v>216</v>
      </c>
      <c r="L9958" s="34">
        <v>113</v>
      </c>
      <c r="M9958" s="34">
        <v>170</v>
      </c>
      <c r="N9958" s="34">
        <v>114</v>
      </c>
      <c r="O9958" s="34">
        <v>196</v>
      </c>
      <c r="P9958" s="34">
        <v>187</v>
      </c>
      <c r="Q9958" s="34">
        <v>244</v>
      </c>
      <c r="R9958" s="34">
        <v>212</v>
      </c>
      <c r="S9958" s="34">
        <v>263</v>
      </c>
      <c r="T9958" s="34">
        <v>142</v>
      </c>
      <c r="U9958" s="34">
        <v>184</v>
      </c>
      <c r="V9958" s="34">
        <v>238</v>
      </c>
      <c r="W9958" s="34">
        <v>316</v>
      </c>
      <c r="X9958" s="34">
        <v>269</v>
      </c>
      <c r="Y9958" s="34">
        <v>272</v>
      </c>
      <c r="Z9958" s="34">
        <v>198</v>
      </c>
      <c r="AA9958" s="34">
        <v>305</v>
      </c>
      <c r="AB9958" s="34">
        <v>243</v>
      </c>
      <c r="AC9958" s="34">
        <v>335</v>
      </c>
    </row>
    <row r="9959" spans="1:29" x14ac:dyDescent="0.2">
      <c r="A9959" s="34" t="s">
        <v>70452</v>
      </c>
      <c r="B9959" s="34">
        <v>101</v>
      </c>
      <c r="C9959" s="34">
        <v>83</v>
      </c>
      <c r="D9959" s="34">
        <v>71</v>
      </c>
      <c r="E9959" s="34">
        <v>47</v>
      </c>
      <c r="F9959" s="34">
        <v>108</v>
      </c>
      <c r="G9959" s="34">
        <v>73</v>
      </c>
      <c r="H9959" s="34">
        <v>100</v>
      </c>
      <c r="I9959" s="34">
        <v>78</v>
      </c>
      <c r="J9959" s="34">
        <v>104</v>
      </c>
      <c r="K9959" s="34">
        <v>114</v>
      </c>
      <c r="L9959" s="34">
        <v>84</v>
      </c>
      <c r="M9959" s="34">
        <v>76</v>
      </c>
      <c r="N9959" s="34">
        <v>97</v>
      </c>
      <c r="O9959" s="34">
        <v>64</v>
      </c>
      <c r="P9959" s="34">
        <v>72</v>
      </c>
      <c r="Q9959" s="34">
        <v>120</v>
      </c>
      <c r="R9959" s="34">
        <v>123</v>
      </c>
      <c r="S9959" s="34">
        <v>104</v>
      </c>
      <c r="T9959" s="34">
        <v>115</v>
      </c>
      <c r="U9959" s="34">
        <v>71</v>
      </c>
      <c r="V9959" s="34">
        <v>120</v>
      </c>
      <c r="W9959" s="34">
        <v>93</v>
      </c>
      <c r="X9959" s="34">
        <v>80</v>
      </c>
      <c r="Y9959" s="34">
        <v>109</v>
      </c>
      <c r="Z9959" s="34">
        <v>114</v>
      </c>
      <c r="AA9959" s="34">
        <v>109</v>
      </c>
      <c r="AB9959" s="34">
        <v>152</v>
      </c>
      <c r="AC9959" s="34">
        <v>116</v>
      </c>
    </row>
    <row r="9960" spans="1:29" x14ac:dyDescent="0.2">
      <c r="A9960" s="34" t="s">
        <v>70453</v>
      </c>
      <c r="B9960" s="34">
        <v>66</v>
      </c>
      <c r="C9960" s="34">
        <v>63</v>
      </c>
      <c r="D9960" s="34">
        <v>125</v>
      </c>
      <c r="E9960" s="34">
        <v>74</v>
      </c>
      <c r="F9960" s="34">
        <v>133</v>
      </c>
      <c r="G9960" s="34">
        <v>87</v>
      </c>
      <c r="H9960" s="34">
        <v>133</v>
      </c>
      <c r="I9960" s="34">
        <v>82</v>
      </c>
      <c r="J9960" s="34">
        <v>144</v>
      </c>
      <c r="K9960" s="34">
        <v>65</v>
      </c>
      <c r="L9960" s="34">
        <v>115</v>
      </c>
      <c r="M9960" s="34">
        <v>94</v>
      </c>
      <c r="N9960" s="34">
        <v>105</v>
      </c>
      <c r="O9960" s="34">
        <v>73</v>
      </c>
      <c r="P9960" s="34">
        <v>102</v>
      </c>
      <c r="Q9960" s="34">
        <v>107</v>
      </c>
      <c r="R9960" s="34">
        <v>189</v>
      </c>
      <c r="S9960" s="34">
        <v>88</v>
      </c>
      <c r="T9960" s="34">
        <v>167</v>
      </c>
      <c r="U9960" s="34">
        <v>73</v>
      </c>
      <c r="V9960" s="34">
        <v>122</v>
      </c>
      <c r="W9960" s="34">
        <v>89</v>
      </c>
      <c r="X9960" s="34">
        <v>144</v>
      </c>
      <c r="Y9960" s="34">
        <v>73</v>
      </c>
      <c r="Z9960" s="34">
        <v>174</v>
      </c>
      <c r="AA9960" s="34">
        <v>101</v>
      </c>
      <c r="AB9960" s="34">
        <v>180</v>
      </c>
      <c r="AC9960" s="34">
        <v>140</v>
      </c>
    </row>
    <row r="9961" spans="1:29" x14ac:dyDescent="0.2">
      <c r="A9961" s="34" t="s">
        <v>70454</v>
      </c>
      <c r="B9961" s="34">
        <v>0</v>
      </c>
      <c r="C9961" s="34">
        <v>0</v>
      </c>
      <c r="D9961" s="34">
        <v>0</v>
      </c>
      <c r="E9961" s="34">
        <v>0</v>
      </c>
      <c r="F9961" s="34">
        <v>0</v>
      </c>
      <c r="G9961" s="34">
        <v>0</v>
      </c>
      <c r="H9961" s="34">
        <v>0</v>
      </c>
      <c r="I9961" s="34">
        <v>0</v>
      </c>
      <c r="J9961" s="34">
        <v>0</v>
      </c>
      <c r="K9961" s="34">
        <v>0</v>
      </c>
      <c r="L9961" s="34">
        <v>0</v>
      </c>
      <c r="M9961" s="34">
        <v>0</v>
      </c>
      <c r="N9961" s="34">
        <v>0</v>
      </c>
      <c r="O9961" s="34">
        <v>0</v>
      </c>
      <c r="P9961" s="34">
        <v>0</v>
      </c>
      <c r="Q9961" s="34">
        <v>0</v>
      </c>
      <c r="R9961" s="34">
        <v>0</v>
      </c>
      <c r="S9961" s="34">
        <v>0</v>
      </c>
      <c r="T9961" s="34">
        <v>0</v>
      </c>
      <c r="U9961" s="34">
        <v>0</v>
      </c>
      <c r="V9961" s="34">
        <v>0</v>
      </c>
      <c r="W9961" s="34">
        <v>0</v>
      </c>
      <c r="X9961" s="34">
        <v>0</v>
      </c>
      <c r="Y9961" s="34">
        <v>0</v>
      </c>
      <c r="Z9961" s="34">
        <v>0</v>
      </c>
      <c r="AA9961" s="34">
        <v>0</v>
      </c>
      <c r="AB9961" s="34">
        <v>0</v>
      </c>
      <c r="AC9961" s="34">
        <v>0</v>
      </c>
    </row>
    <row r="9962" spans="1:29" x14ac:dyDescent="0.2">
      <c r="A9962" s="34" t="s">
        <v>70455</v>
      </c>
      <c r="B9962" s="34">
        <v>148</v>
      </c>
      <c r="C9962" s="34">
        <v>163</v>
      </c>
      <c r="D9962" s="34">
        <v>189</v>
      </c>
      <c r="E9962" s="34">
        <v>169</v>
      </c>
      <c r="F9962" s="34">
        <v>162</v>
      </c>
      <c r="G9962" s="34">
        <v>130</v>
      </c>
      <c r="H9962" s="34">
        <v>151</v>
      </c>
      <c r="I9962" s="34">
        <v>166</v>
      </c>
      <c r="J9962" s="34">
        <v>124</v>
      </c>
      <c r="K9962" s="34">
        <v>163</v>
      </c>
      <c r="L9962" s="34">
        <v>118</v>
      </c>
      <c r="M9962" s="34">
        <v>149</v>
      </c>
      <c r="N9962" s="34">
        <v>127</v>
      </c>
      <c r="O9962" s="34">
        <v>126</v>
      </c>
      <c r="P9962" s="34">
        <v>167</v>
      </c>
      <c r="Q9962" s="34">
        <v>210</v>
      </c>
      <c r="R9962" s="34">
        <v>194</v>
      </c>
      <c r="S9962" s="34">
        <v>236</v>
      </c>
      <c r="T9962" s="34">
        <v>174</v>
      </c>
      <c r="U9962" s="34">
        <v>180</v>
      </c>
      <c r="V9962" s="34">
        <v>202</v>
      </c>
      <c r="W9962" s="34">
        <v>195</v>
      </c>
      <c r="X9962" s="34">
        <v>219</v>
      </c>
      <c r="Y9962" s="34">
        <v>200</v>
      </c>
      <c r="Z9962" s="34">
        <v>186</v>
      </c>
      <c r="AA9962" s="34">
        <v>224</v>
      </c>
      <c r="AB9962" s="34">
        <v>224</v>
      </c>
      <c r="AC9962" s="34">
        <v>284</v>
      </c>
    </row>
    <row r="9963" spans="1:29" x14ac:dyDescent="0.2">
      <c r="A9963" s="34" t="s">
        <v>70456</v>
      </c>
      <c r="B9963" s="34">
        <v>407</v>
      </c>
      <c r="C9963" s="34">
        <v>348</v>
      </c>
      <c r="D9963" s="34">
        <v>457</v>
      </c>
      <c r="E9963" s="34">
        <v>361</v>
      </c>
      <c r="F9963" s="34">
        <v>414</v>
      </c>
      <c r="G9963" s="34">
        <v>344</v>
      </c>
      <c r="H9963" s="34">
        <v>420</v>
      </c>
      <c r="I9963" s="34">
        <v>383</v>
      </c>
      <c r="J9963" s="34">
        <v>484</v>
      </c>
      <c r="K9963" s="34">
        <v>399</v>
      </c>
      <c r="L9963" s="34">
        <v>517</v>
      </c>
      <c r="M9963" s="34">
        <v>341</v>
      </c>
      <c r="N9963" s="34">
        <v>425</v>
      </c>
      <c r="O9963" s="34">
        <v>393</v>
      </c>
      <c r="P9963" s="34">
        <v>476</v>
      </c>
      <c r="Q9963" s="34">
        <v>537</v>
      </c>
      <c r="R9963" s="34">
        <v>612</v>
      </c>
      <c r="S9963" s="34">
        <v>357</v>
      </c>
      <c r="T9963" s="34">
        <v>650</v>
      </c>
      <c r="U9963" s="34">
        <v>376</v>
      </c>
      <c r="V9963" s="34">
        <v>614</v>
      </c>
      <c r="W9963" s="34">
        <v>609</v>
      </c>
      <c r="X9963" s="34">
        <v>489</v>
      </c>
      <c r="Y9963" s="34">
        <v>523</v>
      </c>
      <c r="Z9963" s="34">
        <v>487</v>
      </c>
      <c r="AA9963" s="34">
        <v>427</v>
      </c>
      <c r="AB9963" s="34">
        <v>693</v>
      </c>
      <c r="AC9963" s="34">
        <v>655</v>
      </c>
    </row>
    <row r="9964" spans="1:29" x14ac:dyDescent="0.2">
      <c r="A9964" s="34" t="s">
        <v>70457</v>
      </c>
      <c r="B9964" s="34">
        <v>115</v>
      </c>
      <c r="C9964" s="34">
        <v>188</v>
      </c>
      <c r="D9964" s="34">
        <v>166</v>
      </c>
      <c r="E9964" s="34">
        <v>195</v>
      </c>
      <c r="F9964" s="34">
        <v>167</v>
      </c>
      <c r="G9964" s="34">
        <v>154</v>
      </c>
      <c r="H9964" s="34">
        <v>165</v>
      </c>
      <c r="I9964" s="34">
        <v>234</v>
      </c>
      <c r="J9964" s="34">
        <v>157</v>
      </c>
      <c r="K9964" s="34">
        <v>203</v>
      </c>
      <c r="L9964" s="34">
        <v>119</v>
      </c>
      <c r="M9964" s="34">
        <v>193</v>
      </c>
      <c r="N9964" s="34">
        <v>132</v>
      </c>
      <c r="O9964" s="34">
        <v>145</v>
      </c>
      <c r="P9964" s="34">
        <v>147</v>
      </c>
      <c r="Q9964" s="34">
        <v>240</v>
      </c>
      <c r="R9964" s="34">
        <v>181</v>
      </c>
      <c r="S9964" s="34">
        <v>238</v>
      </c>
      <c r="T9964" s="34">
        <v>117</v>
      </c>
      <c r="U9964" s="34">
        <v>186</v>
      </c>
      <c r="V9964" s="34">
        <v>153</v>
      </c>
      <c r="W9964" s="34">
        <v>196</v>
      </c>
      <c r="X9964" s="34">
        <v>234</v>
      </c>
      <c r="Y9964" s="34">
        <v>182</v>
      </c>
      <c r="Z9964" s="34">
        <v>148</v>
      </c>
      <c r="AA9964" s="34">
        <v>257</v>
      </c>
      <c r="AB9964" s="34">
        <v>148</v>
      </c>
      <c r="AC9964" s="34">
        <v>300</v>
      </c>
    </row>
    <row r="9965" spans="1:29" x14ac:dyDescent="0.2">
      <c r="A9965" s="34" t="s">
        <v>70458</v>
      </c>
      <c r="B9965" s="34">
        <v>179</v>
      </c>
      <c r="C9965" s="34">
        <v>183</v>
      </c>
      <c r="D9965" s="34">
        <v>170</v>
      </c>
      <c r="E9965" s="34">
        <v>242</v>
      </c>
      <c r="F9965" s="34">
        <v>193</v>
      </c>
      <c r="G9965" s="34">
        <v>175</v>
      </c>
      <c r="H9965" s="34">
        <v>162</v>
      </c>
      <c r="I9965" s="34">
        <v>202</v>
      </c>
      <c r="J9965" s="34">
        <v>193</v>
      </c>
      <c r="K9965" s="34">
        <v>201</v>
      </c>
      <c r="L9965" s="34">
        <v>153</v>
      </c>
      <c r="M9965" s="34">
        <v>228</v>
      </c>
      <c r="N9965" s="34">
        <v>173</v>
      </c>
      <c r="O9965" s="34">
        <v>197</v>
      </c>
      <c r="P9965" s="34">
        <v>185</v>
      </c>
      <c r="Q9965" s="34">
        <v>254</v>
      </c>
      <c r="R9965" s="34">
        <v>252</v>
      </c>
      <c r="S9965" s="34">
        <v>232</v>
      </c>
      <c r="T9965" s="34">
        <v>223</v>
      </c>
      <c r="U9965" s="34">
        <v>228</v>
      </c>
      <c r="V9965" s="34">
        <v>238</v>
      </c>
      <c r="W9965" s="34">
        <v>298</v>
      </c>
      <c r="X9965" s="34">
        <v>182</v>
      </c>
      <c r="Y9965" s="34">
        <v>270</v>
      </c>
      <c r="Z9965" s="34">
        <v>221</v>
      </c>
      <c r="AA9965" s="34">
        <v>275</v>
      </c>
      <c r="AB9965" s="34">
        <v>252</v>
      </c>
      <c r="AC9965" s="34">
        <v>306</v>
      </c>
    </row>
    <row r="9966" spans="1:29" x14ac:dyDescent="0.2">
      <c r="A9966" s="34" t="s">
        <v>70459</v>
      </c>
      <c r="B9966" s="34">
        <v>204</v>
      </c>
      <c r="C9966" s="34">
        <v>150</v>
      </c>
      <c r="D9966" s="34">
        <v>226</v>
      </c>
      <c r="E9966" s="34">
        <v>168</v>
      </c>
      <c r="F9966" s="34">
        <v>198</v>
      </c>
      <c r="G9966" s="34">
        <v>189</v>
      </c>
      <c r="H9966" s="34">
        <v>247</v>
      </c>
      <c r="I9966" s="34">
        <v>168</v>
      </c>
      <c r="J9966" s="34">
        <v>184</v>
      </c>
      <c r="K9966" s="34">
        <v>184</v>
      </c>
      <c r="L9966" s="34">
        <v>162</v>
      </c>
      <c r="M9966" s="34">
        <v>174</v>
      </c>
      <c r="N9966" s="34">
        <v>173</v>
      </c>
      <c r="O9966" s="34">
        <v>211</v>
      </c>
      <c r="P9966" s="34">
        <v>196</v>
      </c>
      <c r="Q9966" s="34">
        <v>244</v>
      </c>
      <c r="R9966" s="34">
        <v>270</v>
      </c>
      <c r="S9966" s="34">
        <v>227</v>
      </c>
      <c r="T9966" s="34">
        <v>219</v>
      </c>
      <c r="U9966" s="34">
        <v>188</v>
      </c>
      <c r="V9966" s="34">
        <v>227</v>
      </c>
      <c r="W9966" s="34">
        <v>272</v>
      </c>
      <c r="X9966" s="34">
        <v>273</v>
      </c>
      <c r="Y9966" s="34">
        <v>271</v>
      </c>
      <c r="Z9966" s="34">
        <v>207</v>
      </c>
      <c r="AA9966" s="34">
        <v>240</v>
      </c>
      <c r="AB9966" s="34">
        <v>225</v>
      </c>
      <c r="AC9966" s="34">
        <v>339</v>
      </c>
    </row>
    <row r="9967" spans="1:29" x14ac:dyDescent="0.2">
      <c r="A9967" s="34" t="s">
        <v>70460</v>
      </c>
      <c r="B9967" s="34">
        <v>31</v>
      </c>
      <c r="C9967" s="34">
        <v>56</v>
      </c>
      <c r="D9967" s="34">
        <v>52</v>
      </c>
      <c r="E9967" s="34">
        <v>42</v>
      </c>
      <c r="F9967" s="34">
        <v>75</v>
      </c>
      <c r="G9967" s="34">
        <v>97</v>
      </c>
      <c r="H9967" s="34">
        <v>60</v>
      </c>
      <c r="I9967" s="34">
        <v>29</v>
      </c>
      <c r="J9967" s="34">
        <v>49</v>
      </c>
      <c r="K9967" s="34">
        <v>75</v>
      </c>
      <c r="L9967" s="34">
        <v>32</v>
      </c>
      <c r="M9967" s="34">
        <v>35</v>
      </c>
      <c r="N9967" s="34">
        <v>41</v>
      </c>
      <c r="O9967" s="34">
        <v>57</v>
      </c>
      <c r="P9967" s="34">
        <v>27</v>
      </c>
      <c r="Q9967" s="34">
        <v>52</v>
      </c>
      <c r="R9967" s="34">
        <v>66</v>
      </c>
      <c r="S9967" s="34">
        <v>78</v>
      </c>
      <c r="T9967" s="34">
        <v>44</v>
      </c>
      <c r="U9967" s="34">
        <v>38</v>
      </c>
      <c r="V9967" s="34">
        <v>73</v>
      </c>
      <c r="W9967" s="34">
        <v>47</v>
      </c>
      <c r="X9967" s="34">
        <v>94</v>
      </c>
      <c r="Y9967" s="34">
        <v>43</v>
      </c>
      <c r="Z9967" s="34">
        <v>72</v>
      </c>
      <c r="AA9967" s="34">
        <v>62</v>
      </c>
      <c r="AB9967" s="34">
        <v>57</v>
      </c>
      <c r="AC9967" s="34">
        <v>91</v>
      </c>
    </row>
    <row r="9968" spans="1:29" x14ac:dyDescent="0.2">
      <c r="A9968" s="34" t="s">
        <v>70461</v>
      </c>
      <c r="B9968" s="34">
        <v>112</v>
      </c>
      <c r="C9968" s="34">
        <v>133</v>
      </c>
      <c r="D9968" s="34">
        <v>90</v>
      </c>
      <c r="E9968" s="34">
        <v>133</v>
      </c>
      <c r="F9968" s="34">
        <v>147</v>
      </c>
      <c r="G9968" s="34">
        <v>133</v>
      </c>
      <c r="H9968" s="34">
        <v>84</v>
      </c>
      <c r="I9968" s="34">
        <v>86</v>
      </c>
      <c r="J9968" s="34">
        <v>116</v>
      </c>
      <c r="K9968" s="34">
        <v>137</v>
      </c>
      <c r="L9968" s="34">
        <v>121</v>
      </c>
      <c r="M9968" s="34">
        <v>90</v>
      </c>
      <c r="N9968" s="34">
        <v>90</v>
      </c>
      <c r="O9968" s="34">
        <v>139</v>
      </c>
      <c r="P9968" s="34">
        <v>122</v>
      </c>
      <c r="Q9968" s="34">
        <v>187</v>
      </c>
      <c r="R9968" s="34">
        <v>161</v>
      </c>
      <c r="S9968" s="34">
        <v>139</v>
      </c>
      <c r="T9968" s="34">
        <v>145</v>
      </c>
      <c r="U9968" s="34">
        <v>152</v>
      </c>
      <c r="V9968" s="34">
        <v>167</v>
      </c>
      <c r="W9968" s="34">
        <v>188</v>
      </c>
      <c r="X9968" s="34">
        <v>142</v>
      </c>
      <c r="Y9968" s="34">
        <v>141</v>
      </c>
      <c r="Z9968" s="34">
        <v>152</v>
      </c>
      <c r="AA9968" s="34">
        <v>182</v>
      </c>
      <c r="AB9968" s="34">
        <v>200</v>
      </c>
      <c r="AC9968" s="34">
        <v>173</v>
      </c>
    </row>
    <row r="9969" spans="1:29" x14ac:dyDescent="0.2">
      <c r="A9969" s="34" t="s">
        <v>70462</v>
      </c>
      <c r="B9969" s="34">
        <v>73</v>
      </c>
      <c r="C9969" s="34">
        <v>112</v>
      </c>
      <c r="D9969" s="34">
        <v>164</v>
      </c>
      <c r="E9969" s="34">
        <v>116</v>
      </c>
      <c r="F9969" s="34">
        <v>143</v>
      </c>
      <c r="G9969" s="34">
        <v>124</v>
      </c>
      <c r="H9969" s="34">
        <v>101</v>
      </c>
      <c r="I9969" s="34">
        <v>132</v>
      </c>
      <c r="J9969" s="34">
        <v>91</v>
      </c>
      <c r="K9969" s="34">
        <v>148</v>
      </c>
      <c r="L9969" s="34">
        <v>71</v>
      </c>
      <c r="M9969" s="34">
        <v>61</v>
      </c>
      <c r="N9969" s="34">
        <v>90</v>
      </c>
      <c r="O9969" s="34">
        <v>67</v>
      </c>
      <c r="P9969" s="34">
        <v>67</v>
      </c>
      <c r="Q9969" s="34">
        <v>170</v>
      </c>
      <c r="R9969" s="34">
        <v>146</v>
      </c>
      <c r="S9969" s="34">
        <v>159</v>
      </c>
      <c r="T9969" s="34">
        <v>92</v>
      </c>
      <c r="U9969" s="34">
        <v>89</v>
      </c>
      <c r="V9969" s="34">
        <v>167</v>
      </c>
      <c r="W9969" s="34">
        <v>136</v>
      </c>
      <c r="X9969" s="34">
        <v>126</v>
      </c>
      <c r="Y9969" s="34">
        <v>86</v>
      </c>
      <c r="Z9969" s="34">
        <v>172</v>
      </c>
      <c r="AA9969" s="34">
        <v>126</v>
      </c>
      <c r="AB9969" s="34">
        <v>105</v>
      </c>
      <c r="AC9969" s="34">
        <v>232</v>
      </c>
    </row>
    <row r="9970" spans="1:29" x14ac:dyDescent="0.2">
      <c r="A9970" s="34" t="s">
        <v>70463</v>
      </c>
      <c r="B9970" s="34">
        <v>181</v>
      </c>
      <c r="C9970" s="34">
        <v>238</v>
      </c>
      <c r="D9970" s="34">
        <v>271</v>
      </c>
      <c r="E9970" s="34">
        <v>278</v>
      </c>
      <c r="F9970" s="34">
        <v>241</v>
      </c>
      <c r="G9970" s="34">
        <v>225</v>
      </c>
      <c r="H9970" s="34">
        <v>280</v>
      </c>
      <c r="I9970" s="34">
        <v>204</v>
      </c>
      <c r="J9970" s="34">
        <v>253</v>
      </c>
      <c r="K9970" s="34">
        <v>259</v>
      </c>
      <c r="L9970" s="34">
        <v>175</v>
      </c>
      <c r="M9970" s="34">
        <v>226</v>
      </c>
      <c r="N9970" s="34">
        <v>218</v>
      </c>
      <c r="O9970" s="34">
        <v>236</v>
      </c>
      <c r="P9970" s="34">
        <v>206</v>
      </c>
      <c r="Q9970" s="34">
        <v>333</v>
      </c>
      <c r="R9970" s="34">
        <v>298</v>
      </c>
      <c r="S9970" s="34">
        <v>334</v>
      </c>
      <c r="T9970" s="34">
        <v>258</v>
      </c>
      <c r="U9970" s="34">
        <v>245</v>
      </c>
      <c r="V9970" s="34">
        <v>254</v>
      </c>
      <c r="W9970" s="34">
        <v>307</v>
      </c>
      <c r="X9970" s="34">
        <v>308</v>
      </c>
      <c r="Y9970" s="34">
        <v>310</v>
      </c>
      <c r="Z9970" s="34">
        <v>305</v>
      </c>
      <c r="AA9970" s="34">
        <v>352</v>
      </c>
      <c r="AB9970" s="34">
        <v>329</v>
      </c>
      <c r="AC9970" s="34">
        <v>446</v>
      </c>
    </row>
    <row r="9971" spans="1:29" x14ac:dyDescent="0.2">
      <c r="A9971" s="34" t="s">
        <v>70464</v>
      </c>
      <c r="B9971" s="34">
        <v>458</v>
      </c>
      <c r="C9971" s="34">
        <v>442</v>
      </c>
      <c r="D9971" s="34">
        <v>555</v>
      </c>
      <c r="E9971" s="34">
        <v>525</v>
      </c>
      <c r="F9971" s="34">
        <v>655</v>
      </c>
      <c r="G9971" s="34">
        <v>471</v>
      </c>
      <c r="H9971" s="34">
        <v>561</v>
      </c>
      <c r="I9971" s="34">
        <v>421</v>
      </c>
      <c r="J9971" s="34">
        <v>540</v>
      </c>
      <c r="K9971" s="34">
        <v>473</v>
      </c>
      <c r="L9971" s="34">
        <v>502</v>
      </c>
      <c r="M9971" s="34">
        <v>415</v>
      </c>
      <c r="N9971" s="34">
        <v>492</v>
      </c>
      <c r="O9971" s="34">
        <v>404</v>
      </c>
      <c r="P9971" s="34">
        <v>575</v>
      </c>
      <c r="Q9971" s="34">
        <v>729</v>
      </c>
      <c r="R9971" s="34">
        <v>672</v>
      </c>
      <c r="S9971" s="34">
        <v>593</v>
      </c>
      <c r="T9971" s="34">
        <v>684</v>
      </c>
      <c r="U9971" s="34">
        <v>547</v>
      </c>
      <c r="V9971" s="34">
        <v>660</v>
      </c>
      <c r="W9971" s="34">
        <v>725</v>
      </c>
      <c r="X9971" s="34">
        <v>695</v>
      </c>
      <c r="Y9971" s="34">
        <v>650</v>
      </c>
      <c r="Z9971" s="34">
        <v>610</v>
      </c>
      <c r="AA9971" s="34">
        <v>555</v>
      </c>
      <c r="AB9971" s="34">
        <v>627</v>
      </c>
      <c r="AC9971" s="34">
        <v>867</v>
      </c>
    </row>
    <row r="9972" spans="1:29" x14ac:dyDescent="0.2">
      <c r="A9972" s="34" t="s">
        <v>70465</v>
      </c>
      <c r="B9972" s="34">
        <v>116</v>
      </c>
      <c r="C9972" s="34">
        <v>102</v>
      </c>
      <c r="D9972" s="34">
        <v>107</v>
      </c>
      <c r="E9972" s="34">
        <v>113</v>
      </c>
      <c r="F9972" s="34">
        <v>143</v>
      </c>
      <c r="G9972" s="34">
        <v>114</v>
      </c>
      <c r="H9972" s="34">
        <v>132</v>
      </c>
      <c r="I9972" s="34">
        <v>103</v>
      </c>
      <c r="J9972" s="34">
        <v>101</v>
      </c>
      <c r="K9972" s="34">
        <v>123</v>
      </c>
      <c r="L9972" s="34">
        <v>110</v>
      </c>
      <c r="M9972" s="34">
        <v>87</v>
      </c>
      <c r="N9972" s="34">
        <v>108</v>
      </c>
      <c r="O9972" s="34">
        <v>122</v>
      </c>
      <c r="P9972" s="34">
        <v>92</v>
      </c>
      <c r="Q9972" s="34">
        <v>153</v>
      </c>
      <c r="R9972" s="34">
        <v>147</v>
      </c>
      <c r="S9972" s="34">
        <v>119</v>
      </c>
      <c r="T9972" s="34">
        <v>170</v>
      </c>
      <c r="U9972" s="34">
        <v>125</v>
      </c>
      <c r="V9972" s="34">
        <v>142</v>
      </c>
      <c r="W9972" s="34">
        <v>196</v>
      </c>
      <c r="X9972" s="34">
        <v>130</v>
      </c>
      <c r="Y9972" s="34">
        <v>181</v>
      </c>
      <c r="Z9972" s="34">
        <v>101</v>
      </c>
      <c r="AA9972" s="34">
        <v>198</v>
      </c>
      <c r="AB9972" s="34">
        <v>186</v>
      </c>
      <c r="AC9972" s="34">
        <v>196</v>
      </c>
    </row>
    <row r="9973" spans="1:29" x14ac:dyDescent="0.2">
      <c r="A9973" s="34" t="s">
        <v>70466</v>
      </c>
      <c r="B9973" s="34">
        <v>39</v>
      </c>
      <c r="C9973" s="34">
        <v>55</v>
      </c>
      <c r="D9973" s="34">
        <v>63</v>
      </c>
      <c r="E9973" s="34">
        <v>83</v>
      </c>
      <c r="F9973" s="34">
        <v>62</v>
      </c>
      <c r="G9973" s="34">
        <v>84</v>
      </c>
      <c r="H9973" s="34">
        <v>29</v>
      </c>
      <c r="I9973" s="34">
        <v>59</v>
      </c>
      <c r="J9973" s="34">
        <v>30</v>
      </c>
      <c r="K9973" s="34">
        <v>69</v>
      </c>
      <c r="L9973" s="34">
        <v>24</v>
      </c>
      <c r="M9973" s="34">
        <v>45</v>
      </c>
      <c r="N9973" s="34">
        <v>37</v>
      </c>
      <c r="O9973" s="34">
        <v>40</v>
      </c>
      <c r="P9973" s="34">
        <v>31</v>
      </c>
      <c r="Q9973" s="34">
        <v>62</v>
      </c>
      <c r="R9973" s="34">
        <v>45</v>
      </c>
      <c r="S9973" s="34">
        <v>74</v>
      </c>
      <c r="T9973" s="34">
        <v>32</v>
      </c>
      <c r="U9973" s="34">
        <v>44</v>
      </c>
      <c r="V9973" s="34">
        <v>69</v>
      </c>
      <c r="W9973" s="34">
        <v>56</v>
      </c>
      <c r="X9973" s="34">
        <v>47</v>
      </c>
      <c r="Y9973" s="34">
        <v>41</v>
      </c>
      <c r="Z9973" s="34">
        <v>45</v>
      </c>
      <c r="AA9973" s="34">
        <v>54</v>
      </c>
      <c r="AB9973" s="34">
        <v>24</v>
      </c>
      <c r="AC9973" s="34">
        <v>88</v>
      </c>
    </row>
    <row r="9974" spans="1:29" x14ac:dyDescent="0.2">
      <c r="A9974" s="34" t="s">
        <v>70467</v>
      </c>
      <c r="B9974" s="34">
        <v>492</v>
      </c>
      <c r="C9974" s="34">
        <v>387</v>
      </c>
      <c r="D9974" s="34">
        <v>457</v>
      </c>
      <c r="E9974" s="34">
        <v>475</v>
      </c>
      <c r="F9974" s="34">
        <v>502</v>
      </c>
      <c r="G9974" s="34">
        <v>464</v>
      </c>
      <c r="H9974" s="34">
        <v>537</v>
      </c>
      <c r="I9974" s="34">
        <v>444</v>
      </c>
      <c r="J9974" s="34">
        <v>466</v>
      </c>
      <c r="K9974" s="34">
        <v>504</v>
      </c>
      <c r="L9974" s="34">
        <v>490</v>
      </c>
      <c r="M9974" s="34">
        <v>435</v>
      </c>
      <c r="N9974" s="34">
        <v>378</v>
      </c>
      <c r="O9974" s="34">
        <v>433</v>
      </c>
      <c r="P9974" s="34">
        <v>467</v>
      </c>
      <c r="Q9974" s="34">
        <v>586</v>
      </c>
      <c r="R9974" s="34">
        <v>609</v>
      </c>
      <c r="S9974" s="34">
        <v>591</v>
      </c>
      <c r="T9974" s="34">
        <v>587</v>
      </c>
      <c r="U9974" s="34">
        <v>580</v>
      </c>
      <c r="V9974" s="34">
        <v>610</v>
      </c>
      <c r="W9974" s="34">
        <v>769</v>
      </c>
      <c r="X9974" s="34">
        <v>521</v>
      </c>
      <c r="Y9974" s="34">
        <v>599</v>
      </c>
      <c r="Z9974" s="34">
        <v>571</v>
      </c>
      <c r="AA9974" s="34">
        <v>538</v>
      </c>
      <c r="AB9974" s="34">
        <v>644</v>
      </c>
      <c r="AC9974" s="34">
        <v>812</v>
      </c>
    </row>
    <row r="9975" spans="1:29" x14ac:dyDescent="0.2">
      <c r="A9975" s="34" t="s">
        <v>70468</v>
      </c>
      <c r="B9975" s="34">
        <v>75</v>
      </c>
      <c r="C9975" s="34">
        <v>132</v>
      </c>
      <c r="D9975" s="34">
        <v>127</v>
      </c>
      <c r="E9975" s="34">
        <v>134</v>
      </c>
      <c r="F9975" s="34">
        <v>108</v>
      </c>
      <c r="G9975" s="34">
        <v>142</v>
      </c>
      <c r="H9975" s="34">
        <v>107</v>
      </c>
      <c r="I9975" s="34">
        <v>122</v>
      </c>
      <c r="J9975" s="34">
        <v>87</v>
      </c>
      <c r="K9975" s="34">
        <v>140</v>
      </c>
      <c r="L9975" s="34">
        <v>49</v>
      </c>
      <c r="M9975" s="34">
        <v>153</v>
      </c>
      <c r="N9975" s="34">
        <v>72</v>
      </c>
      <c r="O9975" s="34">
        <v>96</v>
      </c>
      <c r="P9975" s="34">
        <v>98</v>
      </c>
      <c r="Q9975" s="34">
        <v>139</v>
      </c>
      <c r="R9975" s="34">
        <v>108</v>
      </c>
      <c r="S9975" s="34">
        <v>165</v>
      </c>
      <c r="T9975" s="34">
        <v>64</v>
      </c>
      <c r="U9975" s="34">
        <v>124</v>
      </c>
      <c r="V9975" s="34">
        <v>101</v>
      </c>
      <c r="W9975" s="34">
        <v>124</v>
      </c>
      <c r="X9975" s="34">
        <v>124</v>
      </c>
      <c r="Y9975" s="34">
        <v>127</v>
      </c>
      <c r="Z9975" s="34">
        <v>126</v>
      </c>
      <c r="AA9975" s="34">
        <v>197</v>
      </c>
      <c r="AB9975" s="34">
        <v>99</v>
      </c>
      <c r="AC9975" s="34">
        <v>230</v>
      </c>
    </row>
    <row r="9976" spans="1:29" x14ac:dyDescent="0.2">
      <c r="A9976" s="34" t="s">
        <v>70469</v>
      </c>
      <c r="B9976" s="34">
        <v>54</v>
      </c>
      <c r="C9976" s="34">
        <v>72</v>
      </c>
      <c r="D9976" s="34">
        <v>62</v>
      </c>
      <c r="E9976" s="34">
        <v>86</v>
      </c>
      <c r="F9976" s="34">
        <v>86</v>
      </c>
      <c r="G9976" s="34">
        <v>130</v>
      </c>
      <c r="H9976" s="34">
        <v>76</v>
      </c>
      <c r="I9976" s="34">
        <v>84</v>
      </c>
      <c r="J9976" s="34">
        <v>49</v>
      </c>
      <c r="K9976" s="34">
        <v>76</v>
      </c>
      <c r="L9976" s="34">
        <v>40</v>
      </c>
      <c r="M9976" s="34">
        <v>87</v>
      </c>
      <c r="N9976" s="34">
        <v>100</v>
      </c>
      <c r="O9976" s="34">
        <v>80</v>
      </c>
      <c r="P9976" s="34">
        <v>74</v>
      </c>
      <c r="Q9976" s="34">
        <v>101</v>
      </c>
      <c r="R9976" s="34">
        <v>91</v>
      </c>
      <c r="S9976" s="34">
        <v>99</v>
      </c>
      <c r="T9976" s="34">
        <v>58</v>
      </c>
      <c r="U9976" s="34">
        <v>87</v>
      </c>
      <c r="V9976" s="34">
        <v>66</v>
      </c>
      <c r="W9976" s="34">
        <v>66</v>
      </c>
      <c r="X9976" s="34">
        <v>108</v>
      </c>
      <c r="Y9976" s="34">
        <v>66</v>
      </c>
      <c r="Z9976" s="34">
        <v>76</v>
      </c>
      <c r="AA9976" s="34">
        <v>103</v>
      </c>
      <c r="AB9976" s="34">
        <v>89</v>
      </c>
      <c r="AC9976" s="34">
        <v>100</v>
      </c>
    </row>
    <row r="9977" spans="1:29" x14ac:dyDescent="0.2">
      <c r="A9977" s="34" t="s">
        <v>70470</v>
      </c>
      <c r="B9977" s="34">
        <v>118</v>
      </c>
      <c r="C9977" s="34">
        <v>117</v>
      </c>
      <c r="D9977" s="34">
        <v>133</v>
      </c>
      <c r="E9977" s="34">
        <v>140</v>
      </c>
      <c r="F9977" s="34">
        <v>128</v>
      </c>
      <c r="G9977" s="34">
        <v>184</v>
      </c>
      <c r="H9977" s="34">
        <v>102</v>
      </c>
      <c r="I9977" s="34">
        <v>133</v>
      </c>
      <c r="J9977" s="34">
        <v>107</v>
      </c>
      <c r="K9977" s="34">
        <v>130</v>
      </c>
      <c r="L9977" s="34">
        <v>65</v>
      </c>
      <c r="M9977" s="34">
        <v>177</v>
      </c>
      <c r="N9977" s="34">
        <v>84</v>
      </c>
      <c r="O9977" s="34">
        <v>140</v>
      </c>
      <c r="P9977" s="34">
        <v>140</v>
      </c>
      <c r="Q9977" s="34">
        <v>162</v>
      </c>
      <c r="R9977" s="34">
        <v>165</v>
      </c>
      <c r="S9977" s="34">
        <v>138</v>
      </c>
      <c r="T9977" s="34">
        <v>111</v>
      </c>
      <c r="U9977" s="34">
        <v>129</v>
      </c>
      <c r="V9977" s="34">
        <v>149</v>
      </c>
      <c r="W9977" s="34">
        <v>115</v>
      </c>
      <c r="X9977" s="34">
        <v>188</v>
      </c>
      <c r="Y9977" s="34">
        <v>145</v>
      </c>
      <c r="Z9977" s="34">
        <v>148</v>
      </c>
      <c r="AA9977" s="34">
        <v>140</v>
      </c>
      <c r="AB9977" s="34">
        <v>132</v>
      </c>
      <c r="AC9977" s="34">
        <v>170</v>
      </c>
    </row>
    <row r="9978" spans="1:29" x14ac:dyDescent="0.2">
      <c r="A9978" s="34" t="s">
        <v>70471</v>
      </c>
      <c r="B9978" s="34">
        <v>152</v>
      </c>
      <c r="C9978" s="34">
        <v>185</v>
      </c>
      <c r="D9978" s="34">
        <v>281</v>
      </c>
      <c r="E9978" s="34">
        <v>195</v>
      </c>
      <c r="F9978" s="34">
        <v>212</v>
      </c>
      <c r="G9978" s="34">
        <v>172</v>
      </c>
      <c r="H9978" s="34">
        <v>209</v>
      </c>
      <c r="I9978" s="34">
        <v>186</v>
      </c>
      <c r="J9978" s="34">
        <v>179</v>
      </c>
      <c r="K9978" s="34">
        <v>167</v>
      </c>
      <c r="L9978" s="34">
        <v>172</v>
      </c>
      <c r="M9978" s="34">
        <v>172</v>
      </c>
      <c r="N9978" s="34">
        <v>223</v>
      </c>
      <c r="O9978" s="34">
        <v>164</v>
      </c>
      <c r="P9978" s="34">
        <v>190</v>
      </c>
      <c r="Q9978" s="34">
        <v>223</v>
      </c>
      <c r="R9978" s="34">
        <v>243</v>
      </c>
      <c r="S9978" s="34">
        <v>227</v>
      </c>
      <c r="T9978" s="34">
        <v>241</v>
      </c>
      <c r="U9978" s="34">
        <v>188</v>
      </c>
      <c r="V9978" s="34">
        <v>260</v>
      </c>
      <c r="W9978" s="34">
        <v>260</v>
      </c>
      <c r="X9978" s="34">
        <v>232</v>
      </c>
      <c r="Y9978" s="34">
        <v>223</v>
      </c>
      <c r="Z9978" s="34">
        <v>188</v>
      </c>
      <c r="AA9978" s="34">
        <v>310</v>
      </c>
      <c r="AB9978" s="34">
        <v>279</v>
      </c>
      <c r="AC9978" s="34">
        <v>293</v>
      </c>
    </row>
    <row r="9979" spans="1:29" x14ac:dyDescent="0.2">
      <c r="A9979" s="34" t="s">
        <v>70472</v>
      </c>
      <c r="B9979" s="34">
        <v>64</v>
      </c>
      <c r="C9979" s="34">
        <v>72</v>
      </c>
      <c r="D9979" s="34">
        <v>70</v>
      </c>
      <c r="E9979" s="34">
        <v>93</v>
      </c>
      <c r="F9979" s="34">
        <v>39</v>
      </c>
      <c r="G9979" s="34">
        <v>137</v>
      </c>
      <c r="H9979" s="34">
        <v>71</v>
      </c>
      <c r="I9979" s="34">
        <v>80</v>
      </c>
      <c r="J9979" s="34">
        <v>46</v>
      </c>
      <c r="K9979" s="34">
        <v>127</v>
      </c>
      <c r="L9979" s="34">
        <v>34</v>
      </c>
      <c r="M9979" s="34">
        <v>87</v>
      </c>
      <c r="N9979" s="34">
        <v>42</v>
      </c>
      <c r="O9979" s="34">
        <v>47</v>
      </c>
      <c r="P9979" s="34">
        <v>40</v>
      </c>
      <c r="Q9979" s="34">
        <v>92</v>
      </c>
      <c r="R9979" s="34">
        <v>55</v>
      </c>
      <c r="S9979" s="34">
        <v>115</v>
      </c>
      <c r="T9979" s="34">
        <v>36</v>
      </c>
      <c r="U9979" s="34">
        <v>66</v>
      </c>
      <c r="V9979" s="34">
        <v>59</v>
      </c>
      <c r="W9979" s="34">
        <v>92</v>
      </c>
      <c r="X9979" s="34">
        <v>77</v>
      </c>
      <c r="Y9979" s="34">
        <v>66</v>
      </c>
      <c r="Z9979" s="34">
        <v>106</v>
      </c>
      <c r="AA9979" s="34">
        <v>116</v>
      </c>
      <c r="AB9979" s="34">
        <v>46</v>
      </c>
      <c r="AC9979" s="34">
        <v>167</v>
      </c>
    </row>
    <row r="9980" spans="1:29" x14ac:dyDescent="0.2">
      <c r="A9980" s="34" t="s">
        <v>70473</v>
      </c>
      <c r="B9980" s="34">
        <v>83</v>
      </c>
      <c r="C9980" s="34">
        <v>57</v>
      </c>
      <c r="D9980" s="34">
        <v>75</v>
      </c>
      <c r="E9980" s="34">
        <v>86</v>
      </c>
      <c r="F9980" s="34">
        <v>95</v>
      </c>
      <c r="G9980" s="34">
        <v>74</v>
      </c>
      <c r="H9980" s="34">
        <v>74</v>
      </c>
      <c r="I9980" s="34">
        <v>93</v>
      </c>
      <c r="J9980" s="34">
        <v>49</v>
      </c>
      <c r="K9980" s="34">
        <v>77</v>
      </c>
      <c r="L9980" s="34">
        <v>34</v>
      </c>
      <c r="M9980" s="34">
        <v>55</v>
      </c>
      <c r="N9980" s="34">
        <v>53</v>
      </c>
      <c r="O9980" s="34">
        <v>53</v>
      </c>
      <c r="P9980" s="34">
        <v>55</v>
      </c>
      <c r="Q9980" s="34">
        <v>125</v>
      </c>
      <c r="R9980" s="34">
        <v>58</v>
      </c>
      <c r="S9980" s="34">
        <v>74</v>
      </c>
      <c r="T9980" s="34">
        <v>75</v>
      </c>
      <c r="U9980" s="34">
        <v>73</v>
      </c>
      <c r="V9980" s="34">
        <v>72</v>
      </c>
      <c r="W9980" s="34">
        <v>95</v>
      </c>
      <c r="X9980" s="34">
        <v>89</v>
      </c>
      <c r="Y9980" s="34">
        <v>78</v>
      </c>
      <c r="Z9980" s="34">
        <v>85</v>
      </c>
      <c r="AA9980" s="34">
        <v>114</v>
      </c>
      <c r="AB9980" s="34">
        <v>55</v>
      </c>
      <c r="AC9980" s="34">
        <v>153</v>
      </c>
    </row>
    <row r="9981" spans="1:29" x14ac:dyDescent="0.2">
      <c r="A9981" s="34" t="s">
        <v>70474</v>
      </c>
      <c r="B9981" s="34">
        <v>60</v>
      </c>
      <c r="C9981" s="34">
        <v>51</v>
      </c>
      <c r="D9981" s="34">
        <v>80</v>
      </c>
      <c r="E9981" s="34">
        <v>53</v>
      </c>
      <c r="F9981" s="34">
        <v>77</v>
      </c>
      <c r="G9981" s="34">
        <v>87</v>
      </c>
      <c r="H9981" s="34">
        <v>43</v>
      </c>
      <c r="I9981" s="34">
        <v>81</v>
      </c>
      <c r="J9981" s="34">
        <v>64</v>
      </c>
      <c r="K9981" s="34">
        <v>55</v>
      </c>
      <c r="L9981" s="34">
        <v>49</v>
      </c>
      <c r="M9981" s="34">
        <v>64</v>
      </c>
      <c r="N9981" s="34">
        <v>75</v>
      </c>
      <c r="O9981" s="34">
        <v>91</v>
      </c>
      <c r="P9981" s="34">
        <v>86</v>
      </c>
      <c r="Q9981" s="34">
        <v>106</v>
      </c>
      <c r="R9981" s="34">
        <v>119</v>
      </c>
      <c r="S9981" s="34">
        <v>95</v>
      </c>
      <c r="T9981" s="34">
        <v>68</v>
      </c>
      <c r="U9981" s="34">
        <v>83</v>
      </c>
      <c r="V9981" s="34">
        <v>76</v>
      </c>
      <c r="W9981" s="34">
        <v>112</v>
      </c>
      <c r="X9981" s="34">
        <v>98</v>
      </c>
      <c r="Y9981" s="34">
        <v>51</v>
      </c>
      <c r="Z9981" s="34">
        <v>62</v>
      </c>
      <c r="AA9981" s="34">
        <v>120</v>
      </c>
      <c r="AB9981" s="34">
        <v>81</v>
      </c>
      <c r="AC9981" s="34">
        <v>107</v>
      </c>
    </row>
    <row r="9982" spans="1:29" x14ac:dyDescent="0.2">
      <c r="A9982" s="34" t="s">
        <v>70475</v>
      </c>
      <c r="B9982" s="34">
        <v>120</v>
      </c>
      <c r="C9982" s="34">
        <v>84</v>
      </c>
      <c r="D9982" s="34">
        <v>116</v>
      </c>
      <c r="E9982" s="34">
        <v>92</v>
      </c>
      <c r="F9982" s="34">
        <v>127</v>
      </c>
      <c r="G9982" s="34">
        <v>133</v>
      </c>
      <c r="H9982" s="34">
        <v>144</v>
      </c>
      <c r="I9982" s="34">
        <v>105</v>
      </c>
      <c r="J9982" s="34">
        <v>121</v>
      </c>
      <c r="K9982" s="34">
        <v>105</v>
      </c>
      <c r="L9982" s="34">
        <v>82</v>
      </c>
      <c r="M9982" s="34">
        <v>104</v>
      </c>
      <c r="N9982" s="34">
        <v>102</v>
      </c>
      <c r="O9982" s="34">
        <v>100</v>
      </c>
      <c r="P9982" s="34">
        <v>119</v>
      </c>
      <c r="Q9982" s="34">
        <v>162</v>
      </c>
      <c r="R9982" s="34">
        <v>149</v>
      </c>
      <c r="S9982" s="34">
        <v>126</v>
      </c>
      <c r="T9982" s="34">
        <v>121</v>
      </c>
      <c r="U9982" s="34">
        <v>107</v>
      </c>
      <c r="V9982" s="34">
        <v>132</v>
      </c>
      <c r="W9982" s="34">
        <v>125</v>
      </c>
      <c r="X9982" s="34">
        <v>149</v>
      </c>
      <c r="Y9982" s="34">
        <v>128</v>
      </c>
      <c r="Z9982" s="34">
        <v>168</v>
      </c>
      <c r="AA9982" s="34">
        <v>127</v>
      </c>
      <c r="AB9982" s="34">
        <v>134</v>
      </c>
      <c r="AC9982" s="34">
        <v>186</v>
      </c>
    </row>
    <row r="9983" spans="1:29" x14ac:dyDescent="0.2">
      <c r="A9983" s="34" t="s">
        <v>70476</v>
      </c>
      <c r="B9983" s="34">
        <v>97</v>
      </c>
      <c r="C9983" s="34">
        <v>58</v>
      </c>
      <c r="D9983" s="34">
        <v>65</v>
      </c>
      <c r="E9983" s="34">
        <v>64</v>
      </c>
      <c r="F9983" s="34">
        <v>90</v>
      </c>
      <c r="G9983" s="34">
        <v>85</v>
      </c>
      <c r="H9983" s="34">
        <v>79</v>
      </c>
      <c r="I9983" s="34">
        <v>61</v>
      </c>
      <c r="J9983" s="34">
        <v>74</v>
      </c>
      <c r="K9983" s="34">
        <v>62</v>
      </c>
      <c r="L9983" s="34">
        <v>79</v>
      </c>
      <c r="M9983" s="34">
        <v>77</v>
      </c>
      <c r="N9983" s="34">
        <v>66</v>
      </c>
      <c r="O9983" s="34">
        <v>42</v>
      </c>
      <c r="P9983" s="34">
        <v>75</v>
      </c>
      <c r="Q9983" s="34">
        <v>102</v>
      </c>
      <c r="R9983" s="34">
        <v>108</v>
      </c>
      <c r="S9983" s="34">
        <v>107</v>
      </c>
      <c r="T9983" s="34">
        <v>102</v>
      </c>
      <c r="U9983" s="34">
        <v>81</v>
      </c>
      <c r="V9983" s="34">
        <v>90</v>
      </c>
      <c r="W9983" s="34">
        <v>95</v>
      </c>
      <c r="X9983" s="34">
        <v>71</v>
      </c>
      <c r="Y9983" s="34">
        <v>53</v>
      </c>
      <c r="Z9983" s="34">
        <v>102</v>
      </c>
      <c r="AA9983" s="34">
        <v>95</v>
      </c>
      <c r="AB9983" s="34">
        <v>94</v>
      </c>
      <c r="AC9983" s="34">
        <v>132</v>
      </c>
    </row>
    <row r="9984" spans="1:29" x14ac:dyDescent="0.2">
      <c r="A9984" s="34" t="s">
        <v>70477</v>
      </c>
      <c r="B9984" s="34">
        <v>63</v>
      </c>
      <c r="C9984" s="34">
        <v>85</v>
      </c>
      <c r="D9984" s="34">
        <v>106</v>
      </c>
      <c r="E9984" s="34">
        <v>91</v>
      </c>
      <c r="F9984" s="34">
        <v>88</v>
      </c>
      <c r="G9984" s="34">
        <v>67</v>
      </c>
      <c r="H9984" s="34">
        <v>60</v>
      </c>
      <c r="I9984" s="34">
        <v>89</v>
      </c>
      <c r="J9984" s="34">
        <v>66</v>
      </c>
      <c r="K9984" s="34">
        <v>102</v>
      </c>
      <c r="L9984" s="34">
        <v>33</v>
      </c>
      <c r="M9984" s="34">
        <v>100</v>
      </c>
      <c r="N9984" s="34">
        <v>64</v>
      </c>
      <c r="O9984" s="34">
        <v>109</v>
      </c>
      <c r="P9984" s="34">
        <v>72</v>
      </c>
      <c r="Q9984" s="34">
        <v>138</v>
      </c>
      <c r="R9984" s="34">
        <v>122</v>
      </c>
      <c r="S9984" s="34">
        <v>115</v>
      </c>
      <c r="T9984" s="34">
        <v>36</v>
      </c>
      <c r="U9984" s="34">
        <v>79</v>
      </c>
      <c r="V9984" s="34">
        <v>93</v>
      </c>
      <c r="W9984" s="34">
        <v>65</v>
      </c>
      <c r="X9984" s="34">
        <v>89</v>
      </c>
      <c r="Y9984" s="34">
        <v>73</v>
      </c>
      <c r="Z9984" s="34">
        <v>124</v>
      </c>
      <c r="AA9984" s="34">
        <v>116</v>
      </c>
      <c r="AB9984" s="34">
        <v>64</v>
      </c>
      <c r="AC9984" s="34">
        <v>170</v>
      </c>
    </row>
    <row r="9985" spans="1:29" x14ac:dyDescent="0.2">
      <c r="A9985" s="34" t="s">
        <v>70478</v>
      </c>
      <c r="B9985" s="34">
        <v>93</v>
      </c>
      <c r="C9985" s="34">
        <v>53</v>
      </c>
      <c r="D9985" s="34">
        <v>74</v>
      </c>
      <c r="E9985" s="34">
        <v>72</v>
      </c>
      <c r="F9985" s="34">
        <v>47</v>
      </c>
      <c r="G9985" s="34">
        <v>54</v>
      </c>
      <c r="H9985" s="34">
        <v>69</v>
      </c>
      <c r="I9985" s="34">
        <v>45</v>
      </c>
      <c r="J9985" s="34">
        <v>65</v>
      </c>
      <c r="K9985" s="34">
        <v>56</v>
      </c>
      <c r="L9985" s="34">
        <v>81</v>
      </c>
      <c r="M9985" s="34">
        <v>51</v>
      </c>
      <c r="N9985" s="34">
        <v>35</v>
      </c>
      <c r="O9985" s="34">
        <v>48</v>
      </c>
      <c r="P9985" s="34">
        <v>59</v>
      </c>
      <c r="Q9985" s="34">
        <v>67</v>
      </c>
      <c r="R9985" s="34">
        <v>100</v>
      </c>
      <c r="S9985" s="34">
        <v>100</v>
      </c>
      <c r="T9985" s="34">
        <v>81</v>
      </c>
      <c r="U9985" s="34">
        <v>59</v>
      </c>
      <c r="V9985" s="34">
        <v>56</v>
      </c>
      <c r="W9985" s="34">
        <v>71</v>
      </c>
      <c r="X9985" s="34">
        <v>54</v>
      </c>
      <c r="Y9985" s="34">
        <v>89</v>
      </c>
      <c r="Z9985" s="34">
        <v>62</v>
      </c>
      <c r="AA9985" s="34">
        <v>67</v>
      </c>
      <c r="AB9985" s="34">
        <v>55</v>
      </c>
      <c r="AC9985" s="34">
        <v>125</v>
      </c>
    </row>
    <row r="9986" spans="1:29" x14ac:dyDescent="0.2">
      <c r="A9986" s="34" t="s">
        <v>70479</v>
      </c>
      <c r="B9986" s="34">
        <v>53</v>
      </c>
      <c r="C9986" s="34">
        <v>105</v>
      </c>
      <c r="D9986" s="34">
        <v>104</v>
      </c>
      <c r="E9986" s="34">
        <v>95</v>
      </c>
      <c r="F9986" s="34">
        <v>87</v>
      </c>
      <c r="G9986" s="34">
        <v>84</v>
      </c>
      <c r="H9986" s="34">
        <v>63</v>
      </c>
      <c r="I9986" s="34">
        <v>80</v>
      </c>
      <c r="J9986" s="34">
        <v>72</v>
      </c>
      <c r="K9986" s="34">
        <v>76</v>
      </c>
      <c r="L9986" s="34">
        <v>50</v>
      </c>
      <c r="M9986" s="34">
        <v>55</v>
      </c>
      <c r="N9986" s="34">
        <v>72</v>
      </c>
      <c r="O9986" s="34">
        <v>78</v>
      </c>
      <c r="P9986" s="34">
        <v>76</v>
      </c>
      <c r="Q9986" s="34">
        <v>130</v>
      </c>
      <c r="R9986" s="34">
        <v>120</v>
      </c>
      <c r="S9986" s="34">
        <v>95</v>
      </c>
      <c r="T9986" s="34">
        <v>63</v>
      </c>
      <c r="U9986" s="34">
        <v>85</v>
      </c>
      <c r="V9986" s="34">
        <v>86</v>
      </c>
      <c r="W9986" s="34">
        <v>74</v>
      </c>
      <c r="X9986" s="34">
        <v>85</v>
      </c>
      <c r="Y9986" s="34">
        <v>73</v>
      </c>
      <c r="Z9986" s="34">
        <v>84</v>
      </c>
      <c r="AA9986" s="34">
        <v>129</v>
      </c>
      <c r="AB9986" s="34">
        <v>94</v>
      </c>
      <c r="AC9986" s="34">
        <v>124</v>
      </c>
    </row>
    <row r="9987" spans="1:29" x14ac:dyDescent="0.2">
      <c r="A9987" s="34" t="s">
        <v>70480</v>
      </c>
      <c r="B9987" s="34">
        <v>131</v>
      </c>
      <c r="C9987" s="34">
        <v>146</v>
      </c>
      <c r="D9987" s="34">
        <v>165</v>
      </c>
      <c r="E9987" s="34">
        <v>136</v>
      </c>
      <c r="F9987" s="34">
        <v>161</v>
      </c>
      <c r="G9987" s="34">
        <v>155</v>
      </c>
      <c r="H9987" s="34">
        <v>169</v>
      </c>
      <c r="I9987" s="34">
        <v>118</v>
      </c>
      <c r="J9987" s="34">
        <v>139</v>
      </c>
      <c r="K9987" s="34">
        <v>147</v>
      </c>
      <c r="L9987" s="34">
        <v>122</v>
      </c>
      <c r="M9987" s="34">
        <v>131</v>
      </c>
      <c r="N9987" s="34">
        <v>126</v>
      </c>
      <c r="O9987" s="34">
        <v>112</v>
      </c>
      <c r="P9987" s="34">
        <v>140</v>
      </c>
      <c r="Q9987" s="34">
        <v>211</v>
      </c>
      <c r="R9987" s="34">
        <v>169</v>
      </c>
      <c r="S9987" s="34">
        <v>202</v>
      </c>
      <c r="T9987" s="34">
        <v>141</v>
      </c>
      <c r="U9987" s="34">
        <v>110</v>
      </c>
      <c r="V9987" s="34">
        <v>168</v>
      </c>
      <c r="W9987" s="34">
        <v>155</v>
      </c>
      <c r="X9987" s="34">
        <v>204</v>
      </c>
      <c r="Y9987" s="34">
        <v>151</v>
      </c>
      <c r="Z9987" s="34">
        <v>168</v>
      </c>
      <c r="AA9987" s="34">
        <v>210</v>
      </c>
      <c r="AB9987" s="34">
        <v>130</v>
      </c>
      <c r="AC9987" s="34">
        <v>185</v>
      </c>
    </row>
    <row r="9988" spans="1:29" x14ac:dyDescent="0.2">
      <c r="A9988" s="34" t="s">
        <v>70481</v>
      </c>
      <c r="B9988" s="34">
        <v>40</v>
      </c>
      <c r="C9988" s="34">
        <v>14</v>
      </c>
      <c r="D9988" s="34">
        <v>22</v>
      </c>
      <c r="E9988" s="34">
        <v>37</v>
      </c>
      <c r="F9988" s="34">
        <v>23</v>
      </c>
      <c r="G9988" s="34">
        <v>21</v>
      </c>
      <c r="H9988" s="34">
        <v>29</v>
      </c>
      <c r="I9988" s="34">
        <v>30</v>
      </c>
      <c r="J9988" s="34">
        <v>22</v>
      </c>
      <c r="K9988" s="34">
        <v>25</v>
      </c>
      <c r="L9988" s="34">
        <v>11</v>
      </c>
      <c r="M9988" s="34">
        <v>16</v>
      </c>
      <c r="N9988" s="34">
        <v>14</v>
      </c>
      <c r="O9988" s="34">
        <v>17</v>
      </c>
      <c r="P9988" s="34">
        <v>28</v>
      </c>
      <c r="Q9988" s="34">
        <v>37</v>
      </c>
      <c r="R9988" s="34">
        <v>21</v>
      </c>
      <c r="S9988" s="34">
        <v>28</v>
      </c>
      <c r="T9988" s="34">
        <v>26</v>
      </c>
      <c r="U9988" s="34">
        <v>17</v>
      </c>
      <c r="V9988" s="34">
        <v>16</v>
      </c>
      <c r="W9988" s="34">
        <v>21</v>
      </c>
      <c r="X9988" s="34">
        <v>22</v>
      </c>
      <c r="Y9988" s="34">
        <v>23</v>
      </c>
      <c r="Z9988" s="34">
        <v>22</v>
      </c>
      <c r="AA9988" s="34">
        <v>25</v>
      </c>
      <c r="AB9988" s="34">
        <v>17</v>
      </c>
      <c r="AC9988" s="34">
        <v>33</v>
      </c>
    </row>
    <row r="9989" spans="1:29" x14ac:dyDescent="0.2">
      <c r="A9989" s="34" t="s">
        <v>70482</v>
      </c>
      <c r="B9989" s="34">
        <v>92</v>
      </c>
      <c r="C9989" s="34">
        <v>72</v>
      </c>
      <c r="D9989" s="34">
        <v>80</v>
      </c>
      <c r="E9989" s="34">
        <v>74</v>
      </c>
      <c r="F9989" s="34">
        <v>83</v>
      </c>
      <c r="G9989" s="34">
        <v>58</v>
      </c>
      <c r="H9989" s="34">
        <v>74</v>
      </c>
      <c r="I9989" s="34">
        <v>62</v>
      </c>
      <c r="J9989" s="34">
        <v>83</v>
      </c>
      <c r="K9989" s="34">
        <v>72</v>
      </c>
      <c r="L9989" s="34">
        <v>64</v>
      </c>
      <c r="M9989" s="34">
        <v>62</v>
      </c>
      <c r="N9989" s="34">
        <v>53</v>
      </c>
      <c r="O9989" s="34">
        <v>49</v>
      </c>
      <c r="P9989" s="34">
        <v>87</v>
      </c>
      <c r="Q9989" s="34">
        <v>78</v>
      </c>
      <c r="R9989" s="34">
        <v>95</v>
      </c>
      <c r="S9989" s="34">
        <v>82</v>
      </c>
      <c r="T9989" s="34">
        <v>112</v>
      </c>
      <c r="U9989" s="34">
        <v>79</v>
      </c>
      <c r="V9989" s="34">
        <v>151</v>
      </c>
      <c r="W9989" s="34">
        <v>74</v>
      </c>
      <c r="X9989" s="34">
        <v>95</v>
      </c>
      <c r="Y9989" s="34">
        <v>97</v>
      </c>
      <c r="Z9989" s="34">
        <v>82</v>
      </c>
      <c r="AA9989" s="34">
        <v>85</v>
      </c>
      <c r="AB9989" s="34">
        <v>91</v>
      </c>
      <c r="AC9989" s="34">
        <v>124</v>
      </c>
    </row>
    <row r="9990" spans="1:29" x14ac:dyDescent="0.2">
      <c r="A9990" s="34" t="s">
        <v>70483</v>
      </c>
      <c r="B9990" s="34">
        <v>63</v>
      </c>
      <c r="C9990" s="34">
        <v>54</v>
      </c>
      <c r="D9990" s="34">
        <v>86</v>
      </c>
      <c r="E9990" s="34">
        <v>99</v>
      </c>
      <c r="F9990" s="34">
        <v>91</v>
      </c>
      <c r="G9990" s="34">
        <v>67</v>
      </c>
      <c r="H9990" s="34">
        <v>103</v>
      </c>
      <c r="I9990" s="34">
        <v>52</v>
      </c>
      <c r="J9990" s="34">
        <v>64</v>
      </c>
      <c r="K9990" s="34">
        <v>74</v>
      </c>
      <c r="L9990" s="34">
        <v>63</v>
      </c>
      <c r="M9990" s="34">
        <v>80</v>
      </c>
      <c r="N9990" s="34">
        <v>59</v>
      </c>
      <c r="O9990" s="34">
        <v>66</v>
      </c>
      <c r="P9990" s="34">
        <v>78</v>
      </c>
      <c r="Q9990" s="34">
        <v>108</v>
      </c>
      <c r="R9990" s="34">
        <v>82</v>
      </c>
      <c r="S9990" s="34">
        <v>82</v>
      </c>
      <c r="T9990" s="34">
        <v>116</v>
      </c>
      <c r="U9990" s="34">
        <v>92</v>
      </c>
      <c r="V9990" s="34">
        <v>93</v>
      </c>
      <c r="W9990" s="34">
        <v>103</v>
      </c>
      <c r="X9990" s="34">
        <v>95</v>
      </c>
      <c r="Y9990" s="34">
        <v>109</v>
      </c>
      <c r="Z9990" s="34">
        <v>77</v>
      </c>
      <c r="AA9990" s="34">
        <v>114</v>
      </c>
      <c r="AB9990" s="34">
        <v>74</v>
      </c>
      <c r="AC9990" s="34">
        <v>166</v>
      </c>
    </row>
    <row r="9991" spans="1:29" x14ac:dyDescent="0.2">
      <c r="A9991" s="34" t="s">
        <v>70484</v>
      </c>
      <c r="B9991" s="34">
        <v>120</v>
      </c>
      <c r="C9991" s="34">
        <v>222</v>
      </c>
      <c r="D9991" s="34">
        <v>206</v>
      </c>
      <c r="E9991" s="34">
        <v>202</v>
      </c>
      <c r="F9991" s="34">
        <v>150</v>
      </c>
      <c r="G9991" s="34">
        <v>203</v>
      </c>
      <c r="H9991" s="34">
        <v>147</v>
      </c>
      <c r="I9991" s="34">
        <v>173</v>
      </c>
      <c r="J9991" s="34">
        <v>127</v>
      </c>
      <c r="K9991" s="34">
        <v>235</v>
      </c>
      <c r="L9991" s="34">
        <v>80</v>
      </c>
      <c r="M9991" s="34">
        <v>156</v>
      </c>
      <c r="N9991" s="34">
        <v>136</v>
      </c>
      <c r="O9991" s="34">
        <v>166</v>
      </c>
      <c r="P9991" s="34">
        <v>112</v>
      </c>
      <c r="Q9991" s="34">
        <v>195</v>
      </c>
      <c r="R9991" s="34">
        <v>173</v>
      </c>
      <c r="S9991" s="34">
        <v>242</v>
      </c>
      <c r="T9991" s="34">
        <v>127</v>
      </c>
      <c r="U9991" s="34">
        <v>157</v>
      </c>
      <c r="V9991" s="34">
        <v>186</v>
      </c>
      <c r="W9991" s="34">
        <v>161</v>
      </c>
      <c r="X9991" s="34">
        <v>209</v>
      </c>
      <c r="Y9991" s="34">
        <v>200</v>
      </c>
      <c r="Z9991" s="34">
        <v>181</v>
      </c>
      <c r="AA9991" s="34">
        <v>221</v>
      </c>
      <c r="AB9991" s="34">
        <v>104</v>
      </c>
      <c r="AC9991" s="34">
        <v>279</v>
      </c>
    </row>
    <row r="9992" spans="1:29" x14ac:dyDescent="0.2">
      <c r="A9992" s="34" t="s">
        <v>70485</v>
      </c>
      <c r="B9992" s="34">
        <v>104</v>
      </c>
      <c r="C9992" s="34">
        <v>130</v>
      </c>
      <c r="D9992" s="34">
        <v>97</v>
      </c>
      <c r="E9992" s="34">
        <v>112</v>
      </c>
      <c r="F9992" s="34">
        <v>99</v>
      </c>
      <c r="G9992" s="34">
        <v>91</v>
      </c>
      <c r="H9992" s="34">
        <v>131</v>
      </c>
      <c r="I9992" s="34">
        <v>81</v>
      </c>
      <c r="J9992" s="34">
        <v>110</v>
      </c>
      <c r="K9992" s="34">
        <v>116</v>
      </c>
      <c r="L9992" s="34">
        <v>87</v>
      </c>
      <c r="M9992" s="34">
        <v>92</v>
      </c>
      <c r="N9992" s="34">
        <v>86</v>
      </c>
      <c r="O9992" s="34">
        <v>87</v>
      </c>
      <c r="P9992" s="34">
        <v>67</v>
      </c>
      <c r="Q9992" s="34">
        <v>116</v>
      </c>
      <c r="R9992" s="34">
        <v>153</v>
      </c>
      <c r="S9992" s="34">
        <v>85</v>
      </c>
      <c r="T9992" s="34">
        <v>109</v>
      </c>
      <c r="U9992" s="34">
        <v>82</v>
      </c>
      <c r="V9992" s="34">
        <v>110</v>
      </c>
      <c r="W9992" s="34">
        <v>128</v>
      </c>
      <c r="X9992" s="34">
        <v>134</v>
      </c>
      <c r="Y9992" s="34">
        <v>122</v>
      </c>
      <c r="Z9992" s="34">
        <v>110</v>
      </c>
      <c r="AA9992" s="34">
        <v>133</v>
      </c>
      <c r="AB9992" s="34">
        <v>145</v>
      </c>
      <c r="AC9992" s="34">
        <v>150</v>
      </c>
    </row>
    <row r="9993" spans="1:29" x14ac:dyDescent="0.2">
      <c r="A9993" s="34" t="s">
        <v>70486</v>
      </c>
      <c r="B9993" s="34">
        <v>80</v>
      </c>
      <c r="C9993" s="34">
        <v>101</v>
      </c>
      <c r="D9993" s="34">
        <v>133</v>
      </c>
      <c r="E9993" s="34">
        <v>109</v>
      </c>
      <c r="F9993" s="34">
        <v>143</v>
      </c>
      <c r="G9993" s="34">
        <v>126</v>
      </c>
      <c r="H9993" s="34">
        <v>177</v>
      </c>
      <c r="I9993" s="34">
        <v>127</v>
      </c>
      <c r="J9993" s="34">
        <v>124</v>
      </c>
      <c r="K9993" s="34">
        <v>143</v>
      </c>
      <c r="L9993" s="34">
        <v>76</v>
      </c>
      <c r="M9993" s="34">
        <v>97</v>
      </c>
      <c r="N9993" s="34">
        <v>109</v>
      </c>
      <c r="O9993" s="34">
        <v>108</v>
      </c>
      <c r="P9993" s="34">
        <v>75</v>
      </c>
      <c r="Q9993" s="34">
        <v>196</v>
      </c>
      <c r="R9993" s="34">
        <v>156</v>
      </c>
      <c r="S9993" s="34">
        <v>180</v>
      </c>
      <c r="T9993" s="34">
        <v>105</v>
      </c>
      <c r="U9993" s="34">
        <v>117</v>
      </c>
      <c r="V9993" s="34">
        <v>151</v>
      </c>
      <c r="W9993" s="34">
        <v>121</v>
      </c>
      <c r="X9993" s="34">
        <v>117</v>
      </c>
      <c r="Y9993" s="34">
        <v>148</v>
      </c>
      <c r="Z9993" s="34">
        <v>121</v>
      </c>
      <c r="AA9993" s="34">
        <v>155</v>
      </c>
      <c r="AB9993" s="34">
        <v>121</v>
      </c>
      <c r="AC9993" s="34">
        <v>224</v>
      </c>
    </row>
    <row r="9994" spans="1:29" x14ac:dyDescent="0.2">
      <c r="A9994" s="34" t="s">
        <v>70487</v>
      </c>
      <c r="B9994" s="34">
        <v>107</v>
      </c>
      <c r="C9994" s="34">
        <v>101</v>
      </c>
      <c r="D9994" s="34">
        <v>106</v>
      </c>
      <c r="E9994" s="34">
        <v>112</v>
      </c>
      <c r="F9994" s="34">
        <v>120</v>
      </c>
      <c r="G9994" s="34">
        <v>102</v>
      </c>
      <c r="H9994" s="34">
        <v>129</v>
      </c>
      <c r="I9994" s="34">
        <v>110</v>
      </c>
      <c r="J9994" s="34">
        <v>118</v>
      </c>
      <c r="K9994" s="34">
        <v>160</v>
      </c>
      <c r="L9994" s="34">
        <v>78</v>
      </c>
      <c r="M9994" s="34">
        <v>101</v>
      </c>
      <c r="N9994" s="34">
        <v>108</v>
      </c>
      <c r="O9994" s="34">
        <v>100</v>
      </c>
      <c r="P9994" s="34">
        <v>87</v>
      </c>
      <c r="Q9994" s="34">
        <v>190</v>
      </c>
      <c r="R9994" s="34">
        <v>123</v>
      </c>
      <c r="S9994" s="34">
        <v>134</v>
      </c>
      <c r="T9994" s="34">
        <v>111</v>
      </c>
      <c r="U9994" s="34">
        <v>125</v>
      </c>
      <c r="V9994" s="34">
        <v>131</v>
      </c>
      <c r="W9994" s="34">
        <v>116</v>
      </c>
      <c r="X9994" s="34">
        <v>142</v>
      </c>
      <c r="Y9994" s="34">
        <v>145</v>
      </c>
      <c r="Z9994" s="34">
        <v>98</v>
      </c>
      <c r="AA9994" s="34">
        <v>169</v>
      </c>
      <c r="AB9994" s="34">
        <v>149</v>
      </c>
      <c r="AC9994" s="34">
        <v>234</v>
      </c>
    </row>
    <row r="9995" spans="1:29" x14ac:dyDescent="0.2">
      <c r="A9995" s="34" t="s">
        <v>70488</v>
      </c>
      <c r="B9995" s="34">
        <v>161</v>
      </c>
      <c r="C9995" s="34">
        <v>148</v>
      </c>
      <c r="D9995" s="34">
        <v>146</v>
      </c>
      <c r="E9995" s="34">
        <v>182</v>
      </c>
      <c r="F9995" s="34">
        <v>161</v>
      </c>
      <c r="G9995" s="34">
        <v>149</v>
      </c>
      <c r="H9995" s="34">
        <v>181</v>
      </c>
      <c r="I9995" s="34">
        <v>158</v>
      </c>
      <c r="J9995" s="34">
        <v>175</v>
      </c>
      <c r="K9995" s="34">
        <v>183</v>
      </c>
      <c r="L9995" s="34">
        <v>139</v>
      </c>
      <c r="M9995" s="34">
        <v>157</v>
      </c>
      <c r="N9995" s="34">
        <v>166</v>
      </c>
      <c r="O9995" s="34">
        <v>176</v>
      </c>
      <c r="P9995" s="34">
        <v>173</v>
      </c>
      <c r="Q9995" s="34">
        <v>297</v>
      </c>
      <c r="R9995" s="34">
        <v>220</v>
      </c>
      <c r="S9995" s="34">
        <v>250</v>
      </c>
      <c r="T9995" s="34">
        <v>180</v>
      </c>
      <c r="U9995" s="34">
        <v>185</v>
      </c>
      <c r="V9995" s="34">
        <v>218</v>
      </c>
      <c r="W9995" s="34">
        <v>206</v>
      </c>
      <c r="X9995" s="34">
        <v>236</v>
      </c>
      <c r="Y9995" s="34">
        <v>262</v>
      </c>
      <c r="Z9995" s="34">
        <v>179</v>
      </c>
      <c r="AA9995" s="34">
        <v>250</v>
      </c>
      <c r="AB9995" s="34">
        <v>219</v>
      </c>
      <c r="AC9995" s="34">
        <v>284</v>
      </c>
    </row>
    <row r="9996" spans="1:29" x14ac:dyDescent="0.2">
      <c r="A9996" s="34" t="s">
        <v>70489</v>
      </c>
      <c r="B9996" s="34">
        <v>88</v>
      </c>
      <c r="C9996" s="34">
        <v>134</v>
      </c>
      <c r="D9996" s="34">
        <v>119</v>
      </c>
      <c r="E9996" s="34">
        <v>161</v>
      </c>
      <c r="F9996" s="34">
        <v>127</v>
      </c>
      <c r="G9996" s="34">
        <v>186</v>
      </c>
      <c r="H9996" s="34">
        <v>117</v>
      </c>
      <c r="I9996" s="34">
        <v>147</v>
      </c>
      <c r="J9996" s="34">
        <v>111</v>
      </c>
      <c r="K9996" s="34">
        <v>138</v>
      </c>
      <c r="L9996" s="34">
        <v>77</v>
      </c>
      <c r="M9996" s="34">
        <v>122</v>
      </c>
      <c r="N9996" s="34">
        <v>117</v>
      </c>
      <c r="O9996" s="34">
        <v>146</v>
      </c>
      <c r="P9996" s="34">
        <v>97</v>
      </c>
      <c r="Q9996" s="34">
        <v>190</v>
      </c>
      <c r="R9996" s="34">
        <v>143</v>
      </c>
      <c r="S9996" s="34">
        <v>204</v>
      </c>
      <c r="T9996" s="34">
        <v>86</v>
      </c>
      <c r="U9996" s="34">
        <v>148</v>
      </c>
      <c r="V9996" s="34">
        <v>112</v>
      </c>
      <c r="W9996" s="34">
        <v>180</v>
      </c>
      <c r="X9996" s="34">
        <v>144</v>
      </c>
      <c r="Y9996" s="34">
        <v>149</v>
      </c>
      <c r="Z9996" s="34">
        <v>110</v>
      </c>
      <c r="AA9996" s="34">
        <v>178</v>
      </c>
      <c r="AB9996" s="34">
        <v>144</v>
      </c>
      <c r="AC9996" s="34">
        <v>226</v>
      </c>
    </row>
    <row r="9997" spans="1:29" x14ac:dyDescent="0.2">
      <c r="A9997" s="34" t="s">
        <v>70490</v>
      </c>
      <c r="B9997" s="34">
        <v>77</v>
      </c>
      <c r="C9997" s="34">
        <v>76</v>
      </c>
      <c r="D9997" s="34">
        <v>124</v>
      </c>
      <c r="E9997" s="34">
        <v>106</v>
      </c>
      <c r="F9997" s="34">
        <v>92</v>
      </c>
      <c r="G9997" s="34">
        <v>98</v>
      </c>
      <c r="H9997" s="34">
        <v>103</v>
      </c>
      <c r="I9997" s="34">
        <v>51</v>
      </c>
      <c r="J9997" s="34">
        <v>81</v>
      </c>
      <c r="K9997" s="34">
        <v>84</v>
      </c>
      <c r="L9997" s="34">
        <v>75</v>
      </c>
      <c r="M9997" s="34">
        <v>69</v>
      </c>
      <c r="N9997" s="34">
        <v>87</v>
      </c>
      <c r="O9997" s="34">
        <v>85</v>
      </c>
      <c r="P9997" s="34">
        <v>75</v>
      </c>
      <c r="Q9997" s="34">
        <v>80</v>
      </c>
      <c r="R9997" s="34">
        <v>121</v>
      </c>
      <c r="S9997" s="34">
        <v>84</v>
      </c>
      <c r="T9997" s="34">
        <v>108</v>
      </c>
      <c r="U9997" s="34">
        <v>82</v>
      </c>
      <c r="V9997" s="34">
        <v>103</v>
      </c>
      <c r="W9997" s="34">
        <v>118</v>
      </c>
      <c r="X9997" s="34">
        <v>110</v>
      </c>
      <c r="Y9997" s="34">
        <v>110</v>
      </c>
      <c r="Z9997" s="34">
        <v>103</v>
      </c>
      <c r="AA9997" s="34">
        <v>112</v>
      </c>
      <c r="AB9997" s="34">
        <v>80</v>
      </c>
      <c r="AC9997" s="34">
        <v>120</v>
      </c>
    </row>
    <row r="9998" spans="1:29" x14ac:dyDescent="0.2">
      <c r="A9998" s="34" t="s">
        <v>70491</v>
      </c>
      <c r="B9998" s="34">
        <v>198</v>
      </c>
      <c r="C9998" s="34">
        <v>163</v>
      </c>
      <c r="D9998" s="34">
        <v>214</v>
      </c>
      <c r="E9998" s="34">
        <v>179</v>
      </c>
      <c r="F9998" s="34">
        <v>231</v>
      </c>
      <c r="G9998" s="34">
        <v>190</v>
      </c>
      <c r="H9998" s="34">
        <v>209</v>
      </c>
      <c r="I9998" s="34">
        <v>188</v>
      </c>
      <c r="J9998" s="34">
        <v>217</v>
      </c>
      <c r="K9998" s="34">
        <v>155</v>
      </c>
      <c r="L9998" s="34">
        <v>201</v>
      </c>
      <c r="M9998" s="34">
        <v>183</v>
      </c>
      <c r="N9998" s="34">
        <v>205</v>
      </c>
      <c r="O9998" s="34">
        <v>160</v>
      </c>
      <c r="P9998" s="34">
        <v>190</v>
      </c>
      <c r="Q9998" s="34">
        <v>229</v>
      </c>
      <c r="R9998" s="34">
        <v>260</v>
      </c>
      <c r="S9998" s="34">
        <v>157</v>
      </c>
      <c r="T9998" s="34">
        <v>283</v>
      </c>
      <c r="U9998" s="34">
        <v>202</v>
      </c>
      <c r="V9998" s="34">
        <v>261</v>
      </c>
      <c r="W9998" s="34">
        <v>316</v>
      </c>
      <c r="X9998" s="34">
        <v>232</v>
      </c>
      <c r="Y9998" s="34">
        <v>202</v>
      </c>
      <c r="Z9998" s="34">
        <v>288</v>
      </c>
      <c r="AA9998" s="34">
        <v>223</v>
      </c>
      <c r="AB9998" s="34">
        <v>247</v>
      </c>
      <c r="AC9998" s="34">
        <v>320</v>
      </c>
    </row>
    <row r="9999" spans="1:29" x14ac:dyDescent="0.2">
      <c r="A9999" s="34" t="s">
        <v>70492</v>
      </c>
      <c r="B9999" s="34">
        <v>60</v>
      </c>
      <c r="C9999" s="34">
        <v>52</v>
      </c>
      <c r="D9999" s="34">
        <v>49</v>
      </c>
      <c r="E9999" s="34">
        <v>74</v>
      </c>
      <c r="F9999" s="34">
        <v>84</v>
      </c>
      <c r="G9999" s="34">
        <v>59</v>
      </c>
      <c r="H9999" s="34">
        <v>39</v>
      </c>
      <c r="I9999" s="34">
        <v>75</v>
      </c>
      <c r="J9999" s="34">
        <v>60</v>
      </c>
      <c r="K9999" s="34">
        <v>48</v>
      </c>
      <c r="L9999" s="34">
        <v>48</v>
      </c>
      <c r="M9999" s="34">
        <v>46</v>
      </c>
      <c r="N9999" s="34">
        <v>42</v>
      </c>
      <c r="O9999" s="34">
        <v>59</v>
      </c>
      <c r="P9999" s="34">
        <v>60</v>
      </c>
      <c r="Q9999" s="34">
        <v>93</v>
      </c>
      <c r="R9999" s="34">
        <v>68</v>
      </c>
      <c r="S9999" s="34">
        <v>79</v>
      </c>
      <c r="T9999" s="34">
        <v>59</v>
      </c>
      <c r="U9999" s="34">
        <v>70</v>
      </c>
      <c r="V9999" s="34">
        <v>59</v>
      </c>
      <c r="W9999" s="34">
        <v>72</v>
      </c>
      <c r="X9999" s="34">
        <v>97</v>
      </c>
      <c r="Y9999" s="34">
        <v>47</v>
      </c>
      <c r="Z9999" s="34">
        <v>50</v>
      </c>
      <c r="AA9999" s="34">
        <v>79</v>
      </c>
      <c r="AB9999" s="34">
        <v>65</v>
      </c>
      <c r="AC9999" s="34">
        <v>95</v>
      </c>
    </row>
    <row r="10000" spans="1:29" x14ac:dyDescent="0.2">
      <c r="A10000" s="34" t="s">
        <v>70493</v>
      </c>
      <c r="B10000" s="34">
        <v>105</v>
      </c>
      <c r="C10000" s="34">
        <v>130</v>
      </c>
      <c r="D10000" s="34">
        <v>125</v>
      </c>
      <c r="E10000" s="34">
        <v>145</v>
      </c>
      <c r="F10000" s="34">
        <v>133</v>
      </c>
      <c r="G10000" s="34">
        <v>159</v>
      </c>
      <c r="H10000" s="34">
        <v>126</v>
      </c>
      <c r="I10000" s="34">
        <v>132</v>
      </c>
      <c r="J10000" s="34">
        <v>74</v>
      </c>
      <c r="K10000" s="34">
        <v>114</v>
      </c>
      <c r="L10000" s="34">
        <v>89</v>
      </c>
      <c r="M10000" s="34">
        <v>117</v>
      </c>
      <c r="N10000" s="34">
        <v>121</v>
      </c>
      <c r="O10000" s="34">
        <v>132</v>
      </c>
      <c r="P10000" s="34">
        <v>88</v>
      </c>
      <c r="Q10000" s="34">
        <v>176</v>
      </c>
      <c r="R10000" s="34">
        <v>147</v>
      </c>
      <c r="S10000" s="34">
        <v>158</v>
      </c>
      <c r="T10000" s="34">
        <v>167</v>
      </c>
      <c r="U10000" s="34">
        <v>130</v>
      </c>
      <c r="V10000" s="34">
        <v>125</v>
      </c>
      <c r="W10000" s="34">
        <v>171</v>
      </c>
      <c r="X10000" s="34">
        <v>119</v>
      </c>
      <c r="Y10000" s="34">
        <v>172</v>
      </c>
      <c r="Z10000" s="34">
        <v>137</v>
      </c>
      <c r="AA10000" s="34">
        <v>169</v>
      </c>
      <c r="AB10000" s="34">
        <v>178</v>
      </c>
      <c r="AC10000" s="34">
        <v>246</v>
      </c>
    </row>
    <row r="10001" spans="1:29" x14ac:dyDescent="0.2">
      <c r="A10001" s="34" t="s">
        <v>70494</v>
      </c>
      <c r="B10001" s="34">
        <v>97</v>
      </c>
      <c r="C10001" s="34">
        <v>80</v>
      </c>
      <c r="D10001" s="34">
        <v>105</v>
      </c>
      <c r="E10001" s="34">
        <v>86</v>
      </c>
      <c r="F10001" s="34">
        <v>103</v>
      </c>
      <c r="G10001" s="34">
        <v>82</v>
      </c>
      <c r="H10001" s="34">
        <v>77</v>
      </c>
      <c r="I10001" s="34">
        <v>67</v>
      </c>
      <c r="J10001" s="34">
        <v>93</v>
      </c>
      <c r="K10001" s="34">
        <v>88</v>
      </c>
      <c r="L10001" s="34">
        <v>69</v>
      </c>
      <c r="M10001" s="34">
        <v>109</v>
      </c>
      <c r="N10001" s="34">
        <v>66</v>
      </c>
      <c r="O10001" s="34">
        <v>86</v>
      </c>
      <c r="P10001" s="34">
        <v>86</v>
      </c>
      <c r="Q10001" s="34">
        <v>134</v>
      </c>
      <c r="R10001" s="34">
        <v>159</v>
      </c>
      <c r="S10001" s="34">
        <v>90</v>
      </c>
      <c r="T10001" s="34">
        <v>111</v>
      </c>
      <c r="U10001" s="34">
        <v>97</v>
      </c>
      <c r="V10001" s="34">
        <v>97</v>
      </c>
      <c r="W10001" s="34">
        <v>78</v>
      </c>
      <c r="X10001" s="34">
        <v>118</v>
      </c>
      <c r="Y10001" s="34">
        <v>99</v>
      </c>
      <c r="Z10001" s="34">
        <v>104</v>
      </c>
      <c r="AA10001" s="34">
        <v>163</v>
      </c>
      <c r="AB10001" s="34">
        <v>111</v>
      </c>
      <c r="AC10001" s="34">
        <v>169</v>
      </c>
    </row>
    <row r="10002" spans="1:29" x14ac:dyDescent="0.2">
      <c r="A10002" s="34" t="s">
        <v>70495</v>
      </c>
      <c r="B10002" s="34">
        <v>291</v>
      </c>
      <c r="C10002" s="34">
        <v>216</v>
      </c>
      <c r="D10002" s="34">
        <v>254</v>
      </c>
      <c r="E10002" s="34">
        <v>218</v>
      </c>
      <c r="F10002" s="34">
        <v>256</v>
      </c>
      <c r="G10002" s="34">
        <v>294</v>
      </c>
      <c r="H10002" s="34">
        <v>249</v>
      </c>
      <c r="I10002" s="34">
        <v>228</v>
      </c>
      <c r="J10002" s="34">
        <v>304</v>
      </c>
      <c r="K10002" s="34">
        <v>236</v>
      </c>
      <c r="L10002" s="34">
        <v>213</v>
      </c>
      <c r="M10002" s="34">
        <v>227</v>
      </c>
      <c r="N10002" s="34">
        <v>214</v>
      </c>
      <c r="O10002" s="34">
        <v>221</v>
      </c>
      <c r="P10002" s="34">
        <v>215</v>
      </c>
      <c r="Q10002" s="34">
        <v>370</v>
      </c>
      <c r="R10002" s="34">
        <v>360</v>
      </c>
      <c r="S10002" s="34">
        <v>344</v>
      </c>
      <c r="T10002" s="34">
        <v>326</v>
      </c>
      <c r="U10002" s="34">
        <v>274</v>
      </c>
      <c r="V10002" s="34">
        <v>321</v>
      </c>
      <c r="W10002" s="34">
        <v>379</v>
      </c>
      <c r="X10002" s="34">
        <v>330</v>
      </c>
      <c r="Y10002" s="34">
        <v>333</v>
      </c>
      <c r="Z10002" s="34">
        <v>307</v>
      </c>
      <c r="AA10002" s="34">
        <v>344</v>
      </c>
      <c r="AB10002" s="34">
        <v>366</v>
      </c>
      <c r="AC10002" s="34">
        <v>386</v>
      </c>
    </row>
    <row r="10003" spans="1:29" x14ac:dyDescent="0.2">
      <c r="A10003" s="34" t="s">
        <v>70496</v>
      </c>
      <c r="B10003" s="34">
        <v>107</v>
      </c>
      <c r="C10003" s="34">
        <v>138</v>
      </c>
      <c r="D10003" s="34">
        <v>152</v>
      </c>
      <c r="E10003" s="34">
        <v>177</v>
      </c>
      <c r="F10003" s="34">
        <v>159</v>
      </c>
      <c r="G10003" s="34">
        <v>164</v>
      </c>
      <c r="H10003" s="34">
        <v>126</v>
      </c>
      <c r="I10003" s="34">
        <v>160</v>
      </c>
      <c r="J10003" s="34">
        <v>104</v>
      </c>
      <c r="K10003" s="34">
        <v>192</v>
      </c>
      <c r="L10003" s="34">
        <v>132</v>
      </c>
      <c r="M10003" s="34">
        <v>123</v>
      </c>
      <c r="N10003" s="34">
        <v>132</v>
      </c>
      <c r="O10003" s="34">
        <v>114</v>
      </c>
      <c r="P10003" s="34">
        <v>123</v>
      </c>
      <c r="Q10003" s="34">
        <v>195</v>
      </c>
      <c r="R10003" s="34">
        <v>174</v>
      </c>
      <c r="S10003" s="34">
        <v>199</v>
      </c>
      <c r="T10003" s="34">
        <v>150</v>
      </c>
      <c r="U10003" s="34">
        <v>197</v>
      </c>
      <c r="V10003" s="34">
        <v>137</v>
      </c>
      <c r="W10003" s="34">
        <v>185</v>
      </c>
      <c r="X10003" s="34">
        <v>148</v>
      </c>
      <c r="Y10003" s="34">
        <v>164</v>
      </c>
      <c r="Z10003" s="34">
        <v>173</v>
      </c>
      <c r="AA10003" s="34">
        <v>185</v>
      </c>
      <c r="AB10003" s="34">
        <v>159</v>
      </c>
      <c r="AC10003" s="34">
        <v>231</v>
      </c>
    </row>
    <row r="10004" spans="1:29" x14ac:dyDescent="0.2">
      <c r="A10004" s="34" t="s">
        <v>70497</v>
      </c>
      <c r="B10004" s="34">
        <v>147</v>
      </c>
      <c r="C10004" s="34">
        <v>158</v>
      </c>
      <c r="D10004" s="34">
        <v>163</v>
      </c>
      <c r="E10004" s="34">
        <v>162</v>
      </c>
      <c r="F10004" s="34">
        <v>184</v>
      </c>
      <c r="G10004" s="34">
        <v>159</v>
      </c>
      <c r="H10004" s="34">
        <v>161</v>
      </c>
      <c r="I10004" s="34">
        <v>127</v>
      </c>
      <c r="J10004" s="34">
        <v>161</v>
      </c>
      <c r="K10004" s="34">
        <v>174</v>
      </c>
      <c r="L10004" s="34">
        <v>113</v>
      </c>
      <c r="M10004" s="34">
        <v>111</v>
      </c>
      <c r="N10004" s="34">
        <v>130</v>
      </c>
      <c r="O10004" s="34">
        <v>117</v>
      </c>
      <c r="P10004" s="34">
        <v>122</v>
      </c>
      <c r="Q10004" s="34">
        <v>193</v>
      </c>
      <c r="R10004" s="34">
        <v>215</v>
      </c>
      <c r="S10004" s="34">
        <v>166</v>
      </c>
      <c r="T10004" s="34">
        <v>158</v>
      </c>
      <c r="U10004" s="34">
        <v>175</v>
      </c>
      <c r="V10004" s="34">
        <v>168</v>
      </c>
      <c r="W10004" s="34">
        <v>240</v>
      </c>
      <c r="X10004" s="34">
        <v>228</v>
      </c>
      <c r="Y10004" s="34">
        <v>183</v>
      </c>
      <c r="Z10004" s="34">
        <v>164</v>
      </c>
      <c r="AA10004" s="34">
        <v>223</v>
      </c>
      <c r="AB10004" s="34">
        <v>207</v>
      </c>
      <c r="AC10004" s="34">
        <v>247</v>
      </c>
    </row>
    <row r="10005" spans="1:29" x14ac:dyDescent="0.2">
      <c r="A10005" s="34" t="s">
        <v>70498</v>
      </c>
      <c r="B10005" s="34">
        <v>139</v>
      </c>
      <c r="C10005" s="34">
        <v>140</v>
      </c>
      <c r="D10005" s="34">
        <v>207</v>
      </c>
      <c r="E10005" s="34">
        <v>181</v>
      </c>
      <c r="F10005" s="34">
        <v>260</v>
      </c>
      <c r="G10005" s="34">
        <v>162</v>
      </c>
      <c r="H10005" s="34">
        <v>184</v>
      </c>
      <c r="I10005" s="34">
        <v>161</v>
      </c>
      <c r="J10005" s="34">
        <v>217</v>
      </c>
      <c r="K10005" s="34">
        <v>254</v>
      </c>
      <c r="L10005" s="34">
        <v>164</v>
      </c>
      <c r="M10005" s="34">
        <v>183</v>
      </c>
      <c r="N10005" s="34">
        <v>210</v>
      </c>
      <c r="O10005" s="34">
        <v>166</v>
      </c>
      <c r="P10005" s="34">
        <v>172</v>
      </c>
      <c r="Q10005" s="34">
        <v>218</v>
      </c>
      <c r="R10005" s="34">
        <v>222</v>
      </c>
      <c r="S10005" s="34">
        <v>259</v>
      </c>
      <c r="T10005" s="34">
        <v>163</v>
      </c>
      <c r="U10005" s="34">
        <v>210</v>
      </c>
      <c r="V10005" s="34">
        <v>215</v>
      </c>
      <c r="W10005" s="34">
        <v>229</v>
      </c>
      <c r="X10005" s="34">
        <v>231</v>
      </c>
      <c r="Y10005" s="34">
        <v>231</v>
      </c>
      <c r="Z10005" s="34">
        <v>254</v>
      </c>
      <c r="AA10005" s="34">
        <v>267</v>
      </c>
      <c r="AB10005" s="34">
        <v>237</v>
      </c>
      <c r="AC10005" s="34">
        <v>388</v>
      </c>
    </row>
    <row r="10006" spans="1:29" x14ac:dyDescent="0.2">
      <c r="A10006" s="34" t="s">
        <v>70499</v>
      </c>
      <c r="B10006" s="34">
        <v>43</v>
      </c>
      <c r="C10006" s="34">
        <v>28</v>
      </c>
      <c r="D10006" s="34">
        <v>22</v>
      </c>
      <c r="E10006" s="34">
        <v>35</v>
      </c>
      <c r="F10006" s="34">
        <v>8</v>
      </c>
      <c r="G10006" s="34">
        <v>6</v>
      </c>
      <c r="H10006" s="34">
        <v>17</v>
      </c>
      <c r="I10006" s="34">
        <v>31</v>
      </c>
      <c r="J10006" s="34">
        <v>5</v>
      </c>
      <c r="K10006" s="34">
        <v>33</v>
      </c>
      <c r="L10006" s="34">
        <v>9</v>
      </c>
      <c r="M10006" s="34">
        <v>20</v>
      </c>
      <c r="N10006" s="34">
        <v>13</v>
      </c>
      <c r="O10006" s="34">
        <v>28</v>
      </c>
      <c r="P10006" s="34">
        <v>8</v>
      </c>
      <c r="Q10006" s="34">
        <v>16</v>
      </c>
      <c r="R10006" s="34">
        <v>20</v>
      </c>
      <c r="S10006" s="34">
        <v>53</v>
      </c>
      <c r="T10006" s="34">
        <v>9</v>
      </c>
      <c r="U10006" s="34">
        <v>23</v>
      </c>
      <c r="V10006" s="34">
        <v>16</v>
      </c>
      <c r="W10006" s="34">
        <v>26</v>
      </c>
      <c r="X10006" s="34">
        <v>18</v>
      </c>
      <c r="Y10006" s="34">
        <v>16</v>
      </c>
      <c r="Z10006" s="34">
        <v>6</v>
      </c>
      <c r="AA10006" s="34">
        <v>23</v>
      </c>
      <c r="AB10006" s="34">
        <v>7</v>
      </c>
      <c r="AC10006" s="34">
        <v>35</v>
      </c>
    </row>
    <row r="10007" spans="1:29" x14ac:dyDescent="0.2">
      <c r="A10007" s="34" t="s">
        <v>70500</v>
      </c>
      <c r="B10007" s="34">
        <v>81</v>
      </c>
      <c r="C10007" s="34">
        <v>80</v>
      </c>
      <c r="D10007" s="34">
        <v>87</v>
      </c>
      <c r="E10007" s="34">
        <v>109</v>
      </c>
      <c r="F10007" s="34">
        <v>79</v>
      </c>
      <c r="G10007" s="34">
        <v>71</v>
      </c>
      <c r="H10007" s="34">
        <v>65</v>
      </c>
      <c r="I10007" s="34">
        <v>75</v>
      </c>
      <c r="J10007" s="34">
        <v>65</v>
      </c>
      <c r="K10007" s="34">
        <v>85</v>
      </c>
      <c r="L10007" s="34">
        <v>53</v>
      </c>
      <c r="M10007" s="34">
        <v>74</v>
      </c>
      <c r="N10007" s="34">
        <v>68</v>
      </c>
      <c r="O10007" s="34">
        <v>110</v>
      </c>
      <c r="P10007" s="34">
        <v>68</v>
      </c>
      <c r="Q10007" s="34">
        <v>116</v>
      </c>
      <c r="R10007" s="34">
        <v>91</v>
      </c>
      <c r="S10007" s="34">
        <v>83</v>
      </c>
      <c r="T10007" s="34">
        <v>83</v>
      </c>
      <c r="U10007" s="34">
        <v>80</v>
      </c>
      <c r="V10007" s="34">
        <v>92</v>
      </c>
      <c r="W10007" s="34">
        <v>76</v>
      </c>
      <c r="X10007" s="34">
        <v>76</v>
      </c>
      <c r="Y10007" s="34">
        <v>74</v>
      </c>
      <c r="Z10007" s="34">
        <v>64</v>
      </c>
      <c r="AA10007" s="34">
        <v>110</v>
      </c>
      <c r="AB10007" s="34">
        <v>65</v>
      </c>
      <c r="AC10007" s="34">
        <v>134</v>
      </c>
    </row>
    <row r="10008" spans="1:29" x14ac:dyDescent="0.2">
      <c r="A10008" s="34" t="s">
        <v>70501</v>
      </c>
      <c r="B10008" s="34">
        <v>80</v>
      </c>
      <c r="C10008" s="34">
        <v>111</v>
      </c>
      <c r="D10008" s="34">
        <v>85</v>
      </c>
      <c r="E10008" s="34">
        <v>111</v>
      </c>
      <c r="F10008" s="34">
        <v>77</v>
      </c>
      <c r="G10008" s="34">
        <v>114</v>
      </c>
      <c r="H10008" s="34">
        <v>82</v>
      </c>
      <c r="I10008" s="34">
        <v>83</v>
      </c>
      <c r="J10008" s="34">
        <v>74</v>
      </c>
      <c r="K10008" s="34">
        <v>119</v>
      </c>
      <c r="L10008" s="34">
        <v>64</v>
      </c>
      <c r="M10008" s="34">
        <v>89</v>
      </c>
      <c r="N10008" s="34">
        <v>75</v>
      </c>
      <c r="O10008" s="34">
        <v>87</v>
      </c>
      <c r="P10008" s="34">
        <v>80</v>
      </c>
      <c r="Q10008" s="34">
        <v>111</v>
      </c>
      <c r="R10008" s="34">
        <v>94</v>
      </c>
      <c r="S10008" s="34">
        <v>113</v>
      </c>
      <c r="T10008" s="34">
        <v>72</v>
      </c>
      <c r="U10008" s="34">
        <v>82</v>
      </c>
      <c r="V10008" s="34">
        <v>90</v>
      </c>
      <c r="W10008" s="34">
        <v>86</v>
      </c>
      <c r="X10008" s="34">
        <v>105</v>
      </c>
      <c r="Y10008" s="34">
        <v>74</v>
      </c>
      <c r="Z10008" s="34">
        <v>122</v>
      </c>
      <c r="AA10008" s="34">
        <v>96</v>
      </c>
      <c r="AB10008" s="34">
        <v>76</v>
      </c>
      <c r="AC10008" s="34">
        <v>126</v>
      </c>
    </row>
    <row r="10009" spans="1:29" x14ac:dyDescent="0.2">
      <c r="A10009" s="34" t="s">
        <v>70502</v>
      </c>
      <c r="B10009" s="34">
        <v>27</v>
      </c>
      <c r="C10009" s="34">
        <v>69</v>
      </c>
      <c r="D10009" s="34">
        <v>32</v>
      </c>
      <c r="E10009" s="34">
        <v>51</v>
      </c>
      <c r="F10009" s="34">
        <v>36</v>
      </c>
      <c r="G10009" s="34">
        <v>33</v>
      </c>
      <c r="H10009" s="34">
        <v>44</v>
      </c>
      <c r="I10009" s="34">
        <v>43</v>
      </c>
      <c r="J10009" s="34">
        <v>14</v>
      </c>
      <c r="K10009" s="34">
        <v>68</v>
      </c>
      <c r="L10009" s="34">
        <v>11</v>
      </c>
      <c r="M10009" s="34">
        <v>30</v>
      </c>
      <c r="N10009" s="34">
        <v>33</v>
      </c>
      <c r="O10009" s="34">
        <v>49</v>
      </c>
      <c r="P10009" s="34">
        <v>20</v>
      </c>
      <c r="Q10009" s="34">
        <v>36</v>
      </c>
      <c r="R10009" s="34">
        <v>22</v>
      </c>
      <c r="S10009" s="34">
        <v>61</v>
      </c>
      <c r="T10009" s="34">
        <v>25</v>
      </c>
      <c r="U10009" s="34">
        <v>34</v>
      </c>
      <c r="V10009" s="34">
        <v>47</v>
      </c>
      <c r="W10009" s="34">
        <v>25</v>
      </c>
      <c r="X10009" s="34">
        <v>48</v>
      </c>
      <c r="Y10009" s="34">
        <v>20</v>
      </c>
      <c r="Z10009" s="34">
        <v>40</v>
      </c>
      <c r="AA10009" s="34">
        <v>43</v>
      </c>
      <c r="AB10009" s="34">
        <v>51</v>
      </c>
      <c r="AC10009" s="34">
        <v>73</v>
      </c>
    </row>
    <row r="10010" spans="1:29" x14ac:dyDescent="0.2">
      <c r="A10010" s="34" t="s">
        <v>70503</v>
      </c>
      <c r="B10010" s="34">
        <v>160</v>
      </c>
      <c r="C10010" s="34">
        <v>192</v>
      </c>
      <c r="D10010" s="34">
        <v>220</v>
      </c>
      <c r="E10010" s="34">
        <v>254</v>
      </c>
      <c r="F10010" s="34">
        <v>190</v>
      </c>
      <c r="G10010" s="34">
        <v>188</v>
      </c>
      <c r="H10010" s="34">
        <v>168</v>
      </c>
      <c r="I10010" s="34">
        <v>159</v>
      </c>
      <c r="J10010" s="34">
        <v>184</v>
      </c>
      <c r="K10010" s="34">
        <v>205</v>
      </c>
      <c r="L10010" s="34">
        <v>150</v>
      </c>
      <c r="M10010" s="34">
        <v>176</v>
      </c>
      <c r="N10010" s="34">
        <v>146</v>
      </c>
      <c r="O10010" s="34">
        <v>187</v>
      </c>
      <c r="P10010" s="34">
        <v>145</v>
      </c>
      <c r="Q10010" s="34">
        <v>269</v>
      </c>
      <c r="R10010" s="34">
        <v>207</v>
      </c>
      <c r="S10010" s="34">
        <v>279</v>
      </c>
      <c r="T10010" s="34">
        <v>200</v>
      </c>
      <c r="U10010" s="34">
        <v>190</v>
      </c>
      <c r="V10010" s="34">
        <v>235</v>
      </c>
      <c r="W10010" s="34">
        <v>242</v>
      </c>
      <c r="X10010" s="34">
        <v>212</v>
      </c>
      <c r="Y10010" s="34">
        <v>235</v>
      </c>
      <c r="Z10010" s="34">
        <v>218</v>
      </c>
      <c r="AA10010" s="34">
        <v>235</v>
      </c>
      <c r="AB10010" s="34">
        <v>241</v>
      </c>
      <c r="AC10010" s="34">
        <v>285</v>
      </c>
    </row>
    <row r="10011" spans="1:29" x14ac:dyDescent="0.2">
      <c r="A10011" s="34" t="s">
        <v>70504</v>
      </c>
      <c r="B10011" s="34">
        <v>66</v>
      </c>
      <c r="C10011" s="34">
        <v>135</v>
      </c>
      <c r="D10011" s="34">
        <v>128</v>
      </c>
      <c r="E10011" s="34">
        <v>107</v>
      </c>
      <c r="F10011" s="34">
        <v>88</v>
      </c>
      <c r="G10011" s="34">
        <v>89</v>
      </c>
      <c r="H10011" s="34">
        <v>109</v>
      </c>
      <c r="I10011" s="34">
        <v>76</v>
      </c>
      <c r="J10011" s="34">
        <v>75</v>
      </c>
      <c r="K10011" s="34">
        <v>99</v>
      </c>
      <c r="L10011" s="34">
        <v>58</v>
      </c>
      <c r="M10011" s="34">
        <v>89</v>
      </c>
      <c r="N10011" s="34">
        <v>73</v>
      </c>
      <c r="O10011" s="34">
        <v>86</v>
      </c>
      <c r="P10011" s="34">
        <v>88</v>
      </c>
      <c r="Q10011" s="34">
        <v>144</v>
      </c>
      <c r="R10011" s="34">
        <v>103</v>
      </c>
      <c r="S10011" s="34">
        <v>150</v>
      </c>
      <c r="T10011" s="34">
        <v>47</v>
      </c>
      <c r="U10011" s="34">
        <v>113</v>
      </c>
      <c r="V10011" s="34">
        <v>132</v>
      </c>
      <c r="W10011" s="34">
        <v>112</v>
      </c>
      <c r="X10011" s="34">
        <v>142</v>
      </c>
      <c r="Y10011" s="34">
        <v>116</v>
      </c>
      <c r="Z10011" s="34">
        <v>112</v>
      </c>
      <c r="AA10011" s="34">
        <v>128</v>
      </c>
      <c r="AB10011" s="34">
        <v>77</v>
      </c>
      <c r="AC10011" s="34">
        <v>128</v>
      </c>
    </row>
    <row r="10012" spans="1:29" x14ac:dyDescent="0.2">
      <c r="A10012" s="34" t="s">
        <v>70505</v>
      </c>
      <c r="B10012" s="34">
        <v>73</v>
      </c>
      <c r="C10012" s="34">
        <v>112</v>
      </c>
      <c r="D10012" s="34">
        <v>83</v>
      </c>
      <c r="E10012" s="34">
        <v>140</v>
      </c>
      <c r="F10012" s="34">
        <v>61</v>
      </c>
      <c r="G10012" s="34">
        <v>119</v>
      </c>
      <c r="H10012" s="34">
        <v>77</v>
      </c>
      <c r="I10012" s="34">
        <v>82</v>
      </c>
      <c r="J10012" s="34">
        <v>51</v>
      </c>
      <c r="K10012" s="34">
        <v>151</v>
      </c>
      <c r="L10012" s="34">
        <v>52</v>
      </c>
      <c r="M10012" s="34">
        <v>135</v>
      </c>
      <c r="N10012" s="34">
        <v>61</v>
      </c>
      <c r="O10012" s="34">
        <v>121</v>
      </c>
      <c r="P10012" s="34">
        <v>69</v>
      </c>
      <c r="Q10012" s="34">
        <v>133</v>
      </c>
      <c r="R10012" s="34">
        <v>80</v>
      </c>
      <c r="S10012" s="34">
        <v>111</v>
      </c>
      <c r="T10012" s="34">
        <v>64</v>
      </c>
      <c r="U10012" s="34">
        <v>98</v>
      </c>
      <c r="V10012" s="34">
        <v>67</v>
      </c>
      <c r="W10012" s="34">
        <v>112</v>
      </c>
      <c r="X10012" s="34">
        <v>83</v>
      </c>
      <c r="Y10012" s="34">
        <v>129</v>
      </c>
      <c r="Z10012" s="34">
        <v>74</v>
      </c>
      <c r="AA10012" s="34">
        <v>150</v>
      </c>
      <c r="AB10012" s="34">
        <v>69</v>
      </c>
      <c r="AC10012" s="34">
        <v>169</v>
      </c>
    </row>
    <row r="10013" spans="1:29" x14ac:dyDescent="0.2">
      <c r="A10013" s="34" t="s">
        <v>70506</v>
      </c>
      <c r="B10013" s="34">
        <v>54</v>
      </c>
      <c r="C10013" s="34">
        <v>73</v>
      </c>
      <c r="D10013" s="34">
        <v>82</v>
      </c>
      <c r="E10013" s="34">
        <v>57</v>
      </c>
      <c r="F10013" s="34">
        <v>47</v>
      </c>
      <c r="G10013" s="34">
        <v>83</v>
      </c>
      <c r="H10013" s="34">
        <v>63</v>
      </c>
      <c r="I10013" s="34">
        <v>51</v>
      </c>
      <c r="J10013" s="34">
        <v>47</v>
      </c>
      <c r="K10013" s="34">
        <v>86</v>
      </c>
      <c r="L10013" s="34">
        <v>33</v>
      </c>
      <c r="M10013" s="34">
        <v>48</v>
      </c>
      <c r="N10013" s="34">
        <v>54</v>
      </c>
      <c r="O10013" s="34">
        <v>68</v>
      </c>
      <c r="P10013" s="34">
        <v>61</v>
      </c>
      <c r="Q10013" s="34">
        <v>58</v>
      </c>
      <c r="R10013" s="34">
        <v>47</v>
      </c>
      <c r="S10013" s="34">
        <v>77</v>
      </c>
      <c r="T10013" s="34">
        <v>36</v>
      </c>
      <c r="U10013" s="34">
        <v>63</v>
      </c>
      <c r="V10013" s="34">
        <v>63</v>
      </c>
      <c r="W10013" s="34">
        <v>82</v>
      </c>
      <c r="X10013" s="34">
        <v>84</v>
      </c>
      <c r="Y10013" s="34">
        <v>61</v>
      </c>
      <c r="Z10013" s="34">
        <v>89</v>
      </c>
      <c r="AA10013" s="34">
        <v>116</v>
      </c>
      <c r="AB10013" s="34">
        <v>63</v>
      </c>
      <c r="AC10013" s="34">
        <v>118</v>
      </c>
    </row>
    <row r="10014" spans="1:29" x14ac:dyDescent="0.2">
      <c r="A10014" s="34" t="s">
        <v>70507</v>
      </c>
      <c r="B10014" s="34">
        <v>99</v>
      </c>
      <c r="C10014" s="34">
        <v>96</v>
      </c>
      <c r="D10014" s="34">
        <v>91</v>
      </c>
      <c r="E10014" s="34">
        <v>98</v>
      </c>
      <c r="F10014" s="34">
        <v>103</v>
      </c>
      <c r="G10014" s="34">
        <v>100</v>
      </c>
      <c r="H10014" s="34">
        <v>121</v>
      </c>
      <c r="I10014" s="34">
        <v>58</v>
      </c>
      <c r="J10014" s="34">
        <v>80</v>
      </c>
      <c r="K10014" s="34">
        <v>78</v>
      </c>
      <c r="L10014" s="34">
        <v>61</v>
      </c>
      <c r="M10014" s="34">
        <v>98</v>
      </c>
      <c r="N10014" s="34">
        <v>85</v>
      </c>
      <c r="O10014" s="34">
        <v>114</v>
      </c>
      <c r="P10014" s="34">
        <v>94</v>
      </c>
      <c r="Q10014" s="34">
        <v>133</v>
      </c>
      <c r="R10014" s="34">
        <v>76</v>
      </c>
      <c r="S10014" s="34">
        <v>99</v>
      </c>
      <c r="T10014" s="34">
        <v>102</v>
      </c>
      <c r="U10014" s="34">
        <v>92</v>
      </c>
      <c r="V10014" s="34">
        <v>140</v>
      </c>
      <c r="W10014" s="34">
        <v>146</v>
      </c>
      <c r="X10014" s="34">
        <v>109</v>
      </c>
      <c r="Y10014" s="34">
        <v>106</v>
      </c>
      <c r="Z10014" s="34">
        <v>79</v>
      </c>
      <c r="AA10014" s="34">
        <v>107</v>
      </c>
      <c r="AB10014" s="34">
        <v>81</v>
      </c>
      <c r="AC10014" s="34">
        <v>135</v>
      </c>
    </row>
    <row r="10015" spans="1:29" x14ac:dyDescent="0.2">
      <c r="A10015" s="34" t="s">
        <v>70508</v>
      </c>
      <c r="B10015" s="34">
        <v>131</v>
      </c>
      <c r="C10015" s="34">
        <v>160</v>
      </c>
      <c r="D10015" s="34">
        <v>140</v>
      </c>
      <c r="E10015" s="34">
        <v>202</v>
      </c>
      <c r="F10015" s="34">
        <v>182</v>
      </c>
      <c r="G10015" s="34">
        <v>209</v>
      </c>
      <c r="H10015" s="34">
        <v>177</v>
      </c>
      <c r="I10015" s="34">
        <v>200</v>
      </c>
      <c r="J10015" s="34">
        <v>133</v>
      </c>
      <c r="K10015" s="34">
        <v>251</v>
      </c>
      <c r="L10015" s="34">
        <v>133</v>
      </c>
      <c r="M10015" s="34">
        <v>139</v>
      </c>
      <c r="N10015" s="34">
        <v>161</v>
      </c>
      <c r="O10015" s="34">
        <v>190</v>
      </c>
      <c r="P10015" s="34">
        <v>134</v>
      </c>
      <c r="Q10015" s="34">
        <v>210</v>
      </c>
      <c r="R10015" s="34">
        <v>218</v>
      </c>
      <c r="S10015" s="34">
        <v>244</v>
      </c>
      <c r="T10015" s="34">
        <v>153</v>
      </c>
      <c r="U10015" s="34">
        <v>239</v>
      </c>
      <c r="V10015" s="34">
        <v>163</v>
      </c>
      <c r="W10015" s="34">
        <v>197</v>
      </c>
      <c r="X10015" s="34">
        <v>122</v>
      </c>
      <c r="Y10015" s="34">
        <v>247</v>
      </c>
      <c r="Z10015" s="34">
        <v>158</v>
      </c>
      <c r="AA10015" s="34">
        <v>268</v>
      </c>
      <c r="AB10015" s="34">
        <v>228</v>
      </c>
      <c r="AC10015" s="34">
        <v>372</v>
      </c>
    </row>
    <row r="10016" spans="1:29" x14ac:dyDescent="0.2">
      <c r="A10016" s="34" t="s">
        <v>70509</v>
      </c>
      <c r="B10016" s="34">
        <v>39</v>
      </c>
      <c r="C10016" s="34">
        <v>146</v>
      </c>
      <c r="D10016" s="34">
        <v>52</v>
      </c>
      <c r="E10016" s="34">
        <v>185</v>
      </c>
      <c r="F10016" s="34">
        <v>66</v>
      </c>
      <c r="G10016" s="34">
        <v>175</v>
      </c>
      <c r="H10016" s="34">
        <v>64</v>
      </c>
      <c r="I10016" s="34">
        <v>166</v>
      </c>
      <c r="J10016" s="34">
        <v>59</v>
      </c>
      <c r="K10016" s="34">
        <v>200</v>
      </c>
      <c r="L10016" s="34">
        <v>43</v>
      </c>
      <c r="M10016" s="34">
        <v>138</v>
      </c>
      <c r="N10016" s="34">
        <v>64</v>
      </c>
      <c r="O10016" s="34">
        <v>109</v>
      </c>
      <c r="P10016" s="34">
        <v>40</v>
      </c>
      <c r="Q10016" s="34">
        <v>165</v>
      </c>
      <c r="R10016" s="34">
        <v>67</v>
      </c>
      <c r="S10016" s="34">
        <v>188</v>
      </c>
      <c r="T10016" s="34">
        <v>56</v>
      </c>
      <c r="U10016" s="34">
        <v>138</v>
      </c>
      <c r="V10016" s="34">
        <v>88</v>
      </c>
      <c r="W10016" s="34">
        <v>156</v>
      </c>
      <c r="X10016" s="34">
        <v>84</v>
      </c>
      <c r="Y10016" s="34">
        <v>139</v>
      </c>
      <c r="Z10016" s="34">
        <v>80</v>
      </c>
      <c r="AA10016" s="34">
        <v>171</v>
      </c>
      <c r="AB10016" s="34">
        <v>48</v>
      </c>
      <c r="AC10016" s="34">
        <v>233</v>
      </c>
    </row>
    <row r="10017" spans="1:29" x14ac:dyDescent="0.2">
      <c r="A10017" s="34" t="s">
        <v>70510</v>
      </c>
      <c r="B10017" s="34">
        <v>155</v>
      </c>
      <c r="C10017" s="34">
        <v>226</v>
      </c>
      <c r="D10017" s="34">
        <v>235</v>
      </c>
      <c r="E10017" s="34">
        <v>194</v>
      </c>
      <c r="F10017" s="34">
        <v>236</v>
      </c>
      <c r="G10017" s="34">
        <v>292</v>
      </c>
      <c r="H10017" s="34">
        <v>232</v>
      </c>
      <c r="I10017" s="34">
        <v>195</v>
      </c>
      <c r="J10017" s="34">
        <v>212</v>
      </c>
      <c r="K10017" s="34">
        <v>242</v>
      </c>
      <c r="L10017" s="34">
        <v>164</v>
      </c>
      <c r="M10017" s="34">
        <v>207</v>
      </c>
      <c r="N10017" s="34">
        <v>200</v>
      </c>
      <c r="O10017" s="34">
        <v>213</v>
      </c>
      <c r="P10017" s="34">
        <v>246</v>
      </c>
      <c r="Q10017" s="34">
        <v>312</v>
      </c>
      <c r="R10017" s="34">
        <v>236</v>
      </c>
      <c r="S10017" s="34">
        <v>292</v>
      </c>
      <c r="T10017" s="34">
        <v>187</v>
      </c>
      <c r="U10017" s="34">
        <v>160</v>
      </c>
      <c r="V10017" s="34">
        <v>285</v>
      </c>
      <c r="W10017" s="34">
        <v>238</v>
      </c>
      <c r="X10017" s="34">
        <v>302</v>
      </c>
      <c r="Y10017" s="34">
        <v>239</v>
      </c>
      <c r="Z10017" s="34">
        <v>314</v>
      </c>
      <c r="AA10017" s="34">
        <v>302</v>
      </c>
      <c r="AB10017" s="34">
        <v>215</v>
      </c>
      <c r="AC10017" s="34">
        <v>354</v>
      </c>
    </row>
    <row r="10018" spans="1:29" x14ac:dyDescent="0.2">
      <c r="A10018" s="34" t="s">
        <v>70511</v>
      </c>
      <c r="B10018" s="34">
        <v>74</v>
      </c>
      <c r="C10018" s="34">
        <v>90</v>
      </c>
      <c r="D10018" s="34">
        <v>131</v>
      </c>
      <c r="E10018" s="34">
        <v>115</v>
      </c>
      <c r="F10018" s="34">
        <v>143</v>
      </c>
      <c r="G10018" s="34">
        <v>105</v>
      </c>
      <c r="H10018" s="34">
        <v>131</v>
      </c>
      <c r="I10018" s="34">
        <v>111</v>
      </c>
      <c r="J10018" s="34">
        <v>103</v>
      </c>
      <c r="K10018" s="34">
        <v>94</v>
      </c>
      <c r="L10018" s="34">
        <v>94</v>
      </c>
      <c r="M10018" s="34">
        <v>95</v>
      </c>
      <c r="N10018" s="34">
        <v>118</v>
      </c>
      <c r="O10018" s="34">
        <v>88</v>
      </c>
      <c r="P10018" s="34">
        <v>114</v>
      </c>
      <c r="Q10018" s="34">
        <v>174</v>
      </c>
      <c r="R10018" s="34">
        <v>140</v>
      </c>
      <c r="S10018" s="34">
        <v>154</v>
      </c>
      <c r="T10018" s="34">
        <v>146</v>
      </c>
      <c r="U10018" s="34">
        <v>107</v>
      </c>
      <c r="V10018" s="34">
        <v>112</v>
      </c>
      <c r="W10018" s="34">
        <v>146</v>
      </c>
      <c r="X10018" s="34">
        <v>127</v>
      </c>
      <c r="Y10018" s="34">
        <v>128</v>
      </c>
      <c r="Z10018" s="34">
        <v>132</v>
      </c>
      <c r="AA10018" s="34">
        <v>137</v>
      </c>
      <c r="AB10018" s="34">
        <v>153</v>
      </c>
      <c r="AC10018" s="34">
        <v>201</v>
      </c>
    </row>
    <row r="10019" spans="1:29" x14ac:dyDescent="0.2">
      <c r="A10019" s="34" t="s">
        <v>70512</v>
      </c>
      <c r="B10019" s="34">
        <v>64</v>
      </c>
      <c r="C10019" s="34">
        <v>92</v>
      </c>
      <c r="D10019" s="34">
        <v>83</v>
      </c>
      <c r="E10019" s="34">
        <v>132</v>
      </c>
      <c r="F10019" s="34">
        <v>85</v>
      </c>
      <c r="G10019" s="34">
        <v>100</v>
      </c>
      <c r="H10019" s="34">
        <v>78</v>
      </c>
      <c r="I10019" s="34">
        <v>84</v>
      </c>
      <c r="J10019" s="34">
        <v>94</v>
      </c>
      <c r="K10019" s="34">
        <v>138</v>
      </c>
      <c r="L10019" s="34">
        <v>66</v>
      </c>
      <c r="M10019" s="34">
        <v>100</v>
      </c>
      <c r="N10019" s="34">
        <v>80</v>
      </c>
      <c r="O10019" s="34">
        <v>105</v>
      </c>
      <c r="P10019" s="34">
        <v>63</v>
      </c>
      <c r="Q10019" s="34">
        <v>144</v>
      </c>
      <c r="R10019" s="34">
        <v>87</v>
      </c>
      <c r="S10019" s="34">
        <v>137</v>
      </c>
      <c r="T10019" s="34">
        <v>85</v>
      </c>
      <c r="U10019" s="34">
        <v>87</v>
      </c>
      <c r="V10019" s="34">
        <v>108</v>
      </c>
      <c r="W10019" s="34">
        <v>150</v>
      </c>
      <c r="X10019" s="34">
        <v>97</v>
      </c>
      <c r="Y10019" s="34">
        <v>104</v>
      </c>
      <c r="Z10019" s="34">
        <v>87</v>
      </c>
      <c r="AA10019" s="34">
        <v>123</v>
      </c>
      <c r="AB10019" s="34">
        <v>88</v>
      </c>
      <c r="AC10019" s="34">
        <v>175</v>
      </c>
    </row>
    <row r="10020" spans="1:29" x14ac:dyDescent="0.2">
      <c r="A10020" s="34" t="s">
        <v>70513</v>
      </c>
      <c r="B10020" s="34">
        <v>82</v>
      </c>
      <c r="C10020" s="34">
        <v>51</v>
      </c>
      <c r="D10020" s="34">
        <v>34</v>
      </c>
      <c r="E10020" s="34">
        <v>45</v>
      </c>
      <c r="F10020" s="34">
        <v>42</v>
      </c>
      <c r="G10020" s="34">
        <v>65</v>
      </c>
      <c r="H10020" s="34">
        <v>58</v>
      </c>
      <c r="I10020" s="34">
        <v>44</v>
      </c>
      <c r="J10020" s="34">
        <v>51</v>
      </c>
      <c r="K10020" s="34">
        <v>32</v>
      </c>
      <c r="L10020" s="34">
        <v>60</v>
      </c>
      <c r="M10020" s="34">
        <v>45</v>
      </c>
      <c r="N10020" s="34">
        <v>38</v>
      </c>
      <c r="O10020" s="34">
        <v>60</v>
      </c>
      <c r="P10020" s="34">
        <v>50</v>
      </c>
      <c r="Q10020" s="34">
        <v>77</v>
      </c>
      <c r="R10020" s="34">
        <v>67</v>
      </c>
      <c r="S10020" s="34">
        <v>43</v>
      </c>
      <c r="T10020" s="34">
        <v>60</v>
      </c>
      <c r="U10020" s="34">
        <v>57</v>
      </c>
      <c r="V10020" s="34">
        <v>55</v>
      </c>
      <c r="W10020" s="34">
        <v>87</v>
      </c>
      <c r="X10020" s="34">
        <v>76</v>
      </c>
      <c r="Y10020" s="34">
        <v>69</v>
      </c>
      <c r="Z10020" s="34">
        <v>32</v>
      </c>
      <c r="AA10020" s="34">
        <v>73</v>
      </c>
      <c r="AB10020" s="34">
        <v>79</v>
      </c>
      <c r="AC10020" s="34">
        <v>62</v>
      </c>
    </row>
    <row r="10021" spans="1:29" x14ac:dyDescent="0.2">
      <c r="A10021" s="34" t="s">
        <v>70514</v>
      </c>
      <c r="B10021" s="34">
        <v>99</v>
      </c>
      <c r="C10021" s="34">
        <v>147</v>
      </c>
      <c r="D10021" s="34">
        <v>97</v>
      </c>
      <c r="E10021" s="34">
        <v>173</v>
      </c>
      <c r="F10021" s="34">
        <v>98</v>
      </c>
      <c r="G10021" s="34">
        <v>161</v>
      </c>
      <c r="H10021" s="34">
        <v>102</v>
      </c>
      <c r="I10021" s="34">
        <v>118</v>
      </c>
      <c r="J10021" s="34">
        <v>98</v>
      </c>
      <c r="K10021" s="34">
        <v>127</v>
      </c>
      <c r="L10021" s="34">
        <v>63</v>
      </c>
      <c r="M10021" s="34">
        <v>117</v>
      </c>
      <c r="N10021" s="34">
        <v>76</v>
      </c>
      <c r="O10021" s="34">
        <v>91</v>
      </c>
      <c r="P10021" s="34">
        <v>74</v>
      </c>
      <c r="Q10021" s="34">
        <v>151</v>
      </c>
      <c r="R10021" s="34">
        <v>146</v>
      </c>
      <c r="S10021" s="34">
        <v>147</v>
      </c>
      <c r="T10021" s="34">
        <v>77</v>
      </c>
      <c r="U10021" s="34">
        <v>133</v>
      </c>
      <c r="V10021" s="34">
        <v>97</v>
      </c>
      <c r="W10021" s="34">
        <v>144</v>
      </c>
      <c r="X10021" s="34">
        <v>168</v>
      </c>
      <c r="Y10021" s="34">
        <v>120</v>
      </c>
      <c r="Z10021" s="34">
        <v>105</v>
      </c>
      <c r="AA10021" s="34">
        <v>189</v>
      </c>
      <c r="AB10021" s="34">
        <v>134</v>
      </c>
      <c r="AC10021" s="34">
        <v>189</v>
      </c>
    </row>
    <row r="10022" spans="1:29" x14ac:dyDescent="0.2">
      <c r="A10022" s="34" t="s">
        <v>70515</v>
      </c>
      <c r="B10022" s="34">
        <v>139</v>
      </c>
      <c r="C10022" s="34">
        <v>204</v>
      </c>
      <c r="D10022" s="34">
        <v>218</v>
      </c>
      <c r="E10022" s="34">
        <v>185</v>
      </c>
      <c r="F10022" s="34">
        <v>240</v>
      </c>
      <c r="G10022" s="34">
        <v>244</v>
      </c>
      <c r="H10022" s="34">
        <v>249</v>
      </c>
      <c r="I10022" s="34">
        <v>199</v>
      </c>
      <c r="J10022" s="34">
        <v>205</v>
      </c>
      <c r="K10022" s="34">
        <v>188</v>
      </c>
      <c r="L10022" s="34">
        <v>218</v>
      </c>
      <c r="M10022" s="34">
        <v>214</v>
      </c>
      <c r="N10022" s="34">
        <v>190</v>
      </c>
      <c r="O10022" s="34">
        <v>211</v>
      </c>
      <c r="P10022" s="34">
        <v>259</v>
      </c>
      <c r="Q10022" s="34">
        <v>319</v>
      </c>
      <c r="R10022" s="34">
        <v>247</v>
      </c>
      <c r="S10022" s="34">
        <v>269</v>
      </c>
      <c r="T10022" s="34">
        <v>260</v>
      </c>
      <c r="U10022" s="34">
        <v>214</v>
      </c>
      <c r="V10022" s="34">
        <v>243</v>
      </c>
      <c r="W10022" s="34">
        <v>227</v>
      </c>
      <c r="X10022" s="34">
        <v>259</v>
      </c>
      <c r="Y10022" s="34">
        <v>199</v>
      </c>
      <c r="Z10022" s="34">
        <v>290</v>
      </c>
      <c r="AA10022" s="34">
        <v>271</v>
      </c>
      <c r="AB10022" s="34">
        <v>294</v>
      </c>
      <c r="AC10022" s="34">
        <v>342</v>
      </c>
    </row>
    <row r="10023" spans="1:29" x14ac:dyDescent="0.2">
      <c r="A10023" s="34" t="s">
        <v>70516</v>
      </c>
      <c r="B10023" s="34">
        <v>154</v>
      </c>
      <c r="C10023" s="34">
        <v>345</v>
      </c>
      <c r="D10023" s="34">
        <v>290</v>
      </c>
      <c r="E10023" s="34">
        <v>309</v>
      </c>
      <c r="F10023" s="34">
        <v>286</v>
      </c>
      <c r="G10023" s="34">
        <v>280</v>
      </c>
      <c r="H10023" s="34">
        <v>276</v>
      </c>
      <c r="I10023" s="34">
        <v>303</v>
      </c>
      <c r="J10023" s="34">
        <v>220</v>
      </c>
      <c r="K10023" s="34">
        <v>359</v>
      </c>
      <c r="L10023" s="34">
        <v>192</v>
      </c>
      <c r="M10023" s="34">
        <v>244</v>
      </c>
      <c r="N10023" s="34">
        <v>248</v>
      </c>
      <c r="O10023" s="34">
        <v>287</v>
      </c>
      <c r="P10023" s="34">
        <v>231</v>
      </c>
      <c r="Q10023" s="34">
        <v>434</v>
      </c>
      <c r="R10023" s="34">
        <v>322</v>
      </c>
      <c r="S10023" s="34">
        <v>391</v>
      </c>
      <c r="T10023" s="34">
        <v>285</v>
      </c>
      <c r="U10023" s="34">
        <v>279</v>
      </c>
      <c r="V10023" s="34">
        <v>305</v>
      </c>
      <c r="W10023" s="34">
        <v>416</v>
      </c>
      <c r="X10023" s="34">
        <v>326</v>
      </c>
      <c r="Y10023" s="34">
        <v>372</v>
      </c>
      <c r="Z10023" s="34">
        <v>293</v>
      </c>
      <c r="AA10023" s="34">
        <v>370</v>
      </c>
      <c r="AB10023" s="34">
        <v>305</v>
      </c>
      <c r="AC10023" s="34">
        <v>637</v>
      </c>
    </row>
    <row r="10024" spans="1:29" x14ac:dyDescent="0.2">
      <c r="A10024" s="34" t="s">
        <v>70517</v>
      </c>
      <c r="B10024" s="34">
        <v>109</v>
      </c>
      <c r="C10024" s="34">
        <v>119</v>
      </c>
      <c r="D10024" s="34">
        <v>106</v>
      </c>
      <c r="E10024" s="34">
        <v>96</v>
      </c>
      <c r="F10024" s="34">
        <v>102</v>
      </c>
      <c r="G10024" s="34">
        <v>109</v>
      </c>
      <c r="H10024" s="34">
        <v>68</v>
      </c>
      <c r="I10024" s="34">
        <v>124</v>
      </c>
      <c r="J10024" s="34">
        <v>85</v>
      </c>
      <c r="K10024" s="34">
        <v>130</v>
      </c>
      <c r="L10024" s="34">
        <v>78</v>
      </c>
      <c r="M10024" s="34">
        <v>87</v>
      </c>
      <c r="N10024" s="34">
        <v>92</v>
      </c>
      <c r="O10024" s="34">
        <v>115</v>
      </c>
      <c r="P10024" s="34">
        <v>93</v>
      </c>
      <c r="Q10024" s="34">
        <v>129</v>
      </c>
      <c r="R10024" s="34">
        <v>107</v>
      </c>
      <c r="S10024" s="34">
        <v>114</v>
      </c>
      <c r="T10024" s="34">
        <v>75</v>
      </c>
      <c r="U10024" s="34">
        <v>120</v>
      </c>
      <c r="V10024" s="34">
        <v>85</v>
      </c>
      <c r="W10024" s="34">
        <v>98</v>
      </c>
      <c r="X10024" s="34">
        <v>98</v>
      </c>
      <c r="Y10024" s="34">
        <v>121</v>
      </c>
      <c r="Z10024" s="34">
        <v>100</v>
      </c>
      <c r="AA10024" s="34">
        <v>120</v>
      </c>
      <c r="AB10024" s="34">
        <v>85</v>
      </c>
      <c r="AC10024" s="34">
        <v>171</v>
      </c>
    </row>
    <row r="10025" spans="1:29" x14ac:dyDescent="0.2">
      <c r="A10025" s="34" t="s">
        <v>70518</v>
      </c>
      <c r="B10025" s="34">
        <v>154</v>
      </c>
      <c r="C10025" s="34">
        <v>145</v>
      </c>
      <c r="D10025" s="34">
        <v>129</v>
      </c>
      <c r="E10025" s="34">
        <v>169</v>
      </c>
      <c r="F10025" s="34">
        <v>98</v>
      </c>
      <c r="G10025" s="34">
        <v>148</v>
      </c>
      <c r="H10025" s="34">
        <v>102</v>
      </c>
      <c r="I10025" s="34">
        <v>150</v>
      </c>
      <c r="J10025" s="34">
        <v>78</v>
      </c>
      <c r="K10025" s="34">
        <v>151</v>
      </c>
      <c r="L10025" s="34">
        <v>75</v>
      </c>
      <c r="M10025" s="34">
        <v>148</v>
      </c>
      <c r="N10025" s="34">
        <v>102</v>
      </c>
      <c r="O10025" s="34">
        <v>97</v>
      </c>
      <c r="P10025" s="34">
        <v>110</v>
      </c>
      <c r="Q10025" s="34">
        <v>151</v>
      </c>
      <c r="R10025" s="34">
        <v>100</v>
      </c>
      <c r="S10025" s="34">
        <v>158</v>
      </c>
      <c r="T10025" s="34">
        <v>91</v>
      </c>
      <c r="U10025" s="34">
        <v>173</v>
      </c>
      <c r="V10025" s="34">
        <v>148</v>
      </c>
      <c r="W10025" s="34">
        <v>137</v>
      </c>
      <c r="X10025" s="34">
        <v>130</v>
      </c>
      <c r="Y10025" s="34">
        <v>133</v>
      </c>
      <c r="Z10025" s="34">
        <v>117</v>
      </c>
      <c r="AA10025" s="34">
        <v>189</v>
      </c>
      <c r="AB10025" s="34">
        <v>90</v>
      </c>
      <c r="AC10025" s="34">
        <v>220</v>
      </c>
    </row>
    <row r="10026" spans="1:29" x14ac:dyDescent="0.2">
      <c r="A10026" s="34" t="s">
        <v>70519</v>
      </c>
      <c r="B10026" s="34">
        <v>84</v>
      </c>
      <c r="C10026" s="34">
        <v>110</v>
      </c>
      <c r="D10026" s="34">
        <v>122</v>
      </c>
      <c r="E10026" s="34">
        <v>146</v>
      </c>
      <c r="F10026" s="34">
        <v>134</v>
      </c>
      <c r="G10026" s="34">
        <v>132</v>
      </c>
      <c r="H10026" s="34">
        <v>102</v>
      </c>
      <c r="I10026" s="34">
        <v>100</v>
      </c>
      <c r="J10026" s="34">
        <v>91</v>
      </c>
      <c r="K10026" s="34">
        <v>151</v>
      </c>
      <c r="L10026" s="34">
        <v>78</v>
      </c>
      <c r="M10026" s="34">
        <v>88</v>
      </c>
      <c r="N10026" s="34">
        <v>84</v>
      </c>
      <c r="O10026" s="34">
        <v>94</v>
      </c>
      <c r="P10026" s="34">
        <v>134</v>
      </c>
      <c r="Q10026" s="34">
        <v>154</v>
      </c>
      <c r="R10026" s="34">
        <v>132</v>
      </c>
      <c r="S10026" s="34">
        <v>125</v>
      </c>
      <c r="T10026" s="34">
        <v>99</v>
      </c>
      <c r="U10026" s="34">
        <v>103</v>
      </c>
      <c r="V10026" s="34">
        <v>108</v>
      </c>
      <c r="W10026" s="34">
        <v>154</v>
      </c>
      <c r="X10026" s="34">
        <v>115</v>
      </c>
      <c r="Y10026" s="34">
        <v>123</v>
      </c>
      <c r="Z10026" s="34">
        <v>105</v>
      </c>
      <c r="AA10026" s="34">
        <v>100</v>
      </c>
      <c r="AB10026" s="34">
        <v>134</v>
      </c>
      <c r="AC10026" s="34">
        <v>146</v>
      </c>
    </row>
    <row r="10027" spans="1:29" x14ac:dyDescent="0.2">
      <c r="A10027" s="34" t="s">
        <v>70520</v>
      </c>
      <c r="B10027" s="34">
        <v>72</v>
      </c>
      <c r="C10027" s="34">
        <v>96</v>
      </c>
      <c r="D10027" s="34">
        <v>55</v>
      </c>
      <c r="E10027" s="34">
        <v>67</v>
      </c>
      <c r="F10027" s="34">
        <v>63</v>
      </c>
      <c r="G10027" s="34">
        <v>78</v>
      </c>
      <c r="H10027" s="34">
        <v>54</v>
      </c>
      <c r="I10027" s="34">
        <v>81</v>
      </c>
      <c r="J10027" s="34">
        <v>55</v>
      </c>
      <c r="K10027" s="34">
        <v>70</v>
      </c>
      <c r="L10027" s="34">
        <v>72</v>
      </c>
      <c r="M10027" s="34">
        <v>73</v>
      </c>
      <c r="N10027" s="34">
        <v>41</v>
      </c>
      <c r="O10027" s="34">
        <v>75</v>
      </c>
      <c r="P10027" s="34">
        <v>69</v>
      </c>
      <c r="Q10027" s="34">
        <v>92</v>
      </c>
      <c r="R10027" s="34">
        <v>95</v>
      </c>
      <c r="S10027" s="34">
        <v>73</v>
      </c>
      <c r="T10027" s="34">
        <v>66</v>
      </c>
      <c r="U10027" s="34">
        <v>89</v>
      </c>
      <c r="V10027" s="34">
        <v>83</v>
      </c>
      <c r="W10027" s="34">
        <v>72</v>
      </c>
      <c r="X10027" s="34">
        <v>76</v>
      </c>
      <c r="Y10027" s="34">
        <v>72</v>
      </c>
      <c r="Z10027" s="34">
        <v>57</v>
      </c>
      <c r="AA10027" s="34">
        <v>90</v>
      </c>
      <c r="AB10027" s="34">
        <v>67</v>
      </c>
      <c r="AC10027" s="34">
        <v>117</v>
      </c>
    </row>
    <row r="10028" spans="1:29" x14ac:dyDescent="0.2">
      <c r="A10028" s="34" t="s">
        <v>70521</v>
      </c>
      <c r="B10028" s="34">
        <v>93</v>
      </c>
      <c r="C10028" s="34">
        <v>101</v>
      </c>
      <c r="D10028" s="34">
        <v>159</v>
      </c>
      <c r="E10028" s="34">
        <v>92</v>
      </c>
      <c r="F10028" s="34">
        <v>159</v>
      </c>
      <c r="G10028" s="34">
        <v>80</v>
      </c>
      <c r="H10028" s="34">
        <v>129</v>
      </c>
      <c r="I10028" s="34">
        <v>66</v>
      </c>
      <c r="J10028" s="34">
        <v>122</v>
      </c>
      <c r="K10028" s="34">
        <v>115</v>
      </c>
      <c r="L10028" s="34">
        <v>88</v>
      </c>
      <c r="M10028" s="34">
        <v>84</v>
      </c>
      <c r="N10028" s="34">
        <v>125</v>
      </c>
      <c r="O10028" s="34">
        <v>63</v>
      </c>
      <c r="P10028" s="34">
        <v>129</v>
      </c>
      <c r="Q10028" s="34">
        <v>113</v>
      </c>
      <c r="R10028" s="34">
        <v>130</v>
      </c>
      <c r="S10028" s="34">
        <v>102</v>
      </c>
      <c r="T10028" s="34">
        <v>126</v>
      </c>
      <c r="U10028" s="34">
        <v>86</v>
      </c>
      <c r="V10028" s="34">
        <v>149</v>
      </c>
      <c r="W10028" s="34">
        <v>111</v>
      </c>
      <c r="X10028" s="34">
        <v>181</v>
      </c>
      <c r="Y10028" s="34">
        <v>80</v>
      </c>
      <c r="Z10028" s="34">
        <v>163</v>
      </c>
      <c r="AA10028" s="34">
        <v>112</v>
      </c>
      <c r="AB10028" s="34">
        <v>184</v>
      </c>
      <c r="AC10028" s="34">
        <v>117</v>
      </c>
    </row>
    <row r="10029" spans="1:29" x14ac:dyDescent="0.2">
      <c r="A10029" s="34" t="s">
        <v>70522</v>
      </c>
      <c r="B10029" s="34">
        <v>397</v>
      </c>
      <c r="C10029" s="34">
        <v>426</v>
      </c>
      <c r="D10029" s="34">
        <v>428</v>
      </c>
      <c r="E10029" s="34">
        <v>436</v>
      </c>
      <c r="F10029" s="34">
        <v>478</v>
      </c>
      <c r="G10029" s="34">
        <v>339</v>
      </c>
      <c r="H10029" s="34">
        <v>444</v>
      </c>
      <c r="I10029" s="34">
        <v>409</v>
      </c>
      <c r="J10029" s="34">
        <v>417</v>
      </c>
      <c r="K10029" s="34">
        <v>447</v>
      </c>
      <c r="L10029" s="34">
        <v>351</v>
      </c>
      <c r="M10029" s="34">
        <v>333</v>
      </c>
      <c r="N10029" s="34">
        <v>437</v>
      </c>
      <c r="O10029" s="34">
        <v>390</v>
      </c>
      <c r="P10029" s="34">
        <v>430</v>
      </c>
      <c r="Q10029" s="34">
        <v>638</v>
      </c>
      <c r="R10029" s="34">
        <v>573</v>
      </c>
      <c r="S10029" s="34">
        <v>563</v>
      </c>
      <c r="T10029" s="34">
        <v>497</v>
      </c>
      <c r="U10029" s="34">
        <v>474</v>
      </c>
      <c r="V10029" s="34">
        <v>496</v>
      </c>
      <c r="W10029" s="34">
        <v>614</v>
      </c>
      <c r="X10029" s="34">
        <v>636</v>
      </c>
      <c r="Y10029" s="34">
        <v>556</v>
      </c>
      <c r="Z10029" s="34">
        <v>588</v>
      </c>
      <c r="AA10029" s="34">
        <v>581</v>
      </c>
      <c r="AB10029" s="34">
        <v>594</v>
      </c>
      <c r="AC10029" s="34">
        <v>759</v>
      </c>
    </row>
    <row r="10030" spans="1:29" x14ac:dyDescent="0.2">
      <c r="A10030" s="34" t="s">
        <v>70523</v>
      </c>
      <c r="B10030" s="34">
        <v>90</v>
      </c>
      <c r="C10030" s="34">
        <v>68</v>
      </c>
      <c r="D10030" s="34">
        <v>77</v>
      </c>
      <c r="E10030" s="34">
        <v>58</v>
      </c>
      <c r="F10030" s="34">
        <v>66</v>
      </c>
      <c r="G10030" s="34">
        <v>74</v>
      </c>
      <c r="H10030" s="34">
        <v>67</v>
      </c>
      <c r="I10030" s="34">
        <v>80</v>
      </c>
      <c r="J10030" s="34">
        <v>60</v>
      </c>
      <c r="K10030" s="34">
        <v>125</v>
      </c>
      <c r="L10030" s="34">
        <v>26</v>
      </c>
      <c r="M10030" s="34">
        <v>71</v>
      </c>
      <c r="N10030" s="34">
        <v>43</v>
      </c>
      <c r="O10030" s="34">
        <v>72</v>
      </c>
      <c r="P10030" s="34">
        <v>70</v>
      </c>
      <c r="Q10030" s="34">
        <v>113</v>
      </c>
      <c r="R10030" s="34">
        <v>79</v>
      </c>
      <c r="S10030" s="34">
        <v>136</v>
      </c>
      <c r="T10030" s="34">
        <v>54</v>
      </c>
      <c r="U10030" s="34">
        <v>95</v>
      </c>
      <c r="V10030" s="34">
        <v>57</v>
      </c>
      <c r="W10030" s="34">
        <v>88</v>
      </c>
      <c r="X10030" s="34">
        <v>64</v>
      </c>
      <c r="Y10030" s="34">
        <v>99</v>
      </c>
      <c r="Z10030" s="34">
        <v>75</v>
      </c>
      <c r="AA10030" s="34">
        <v>114</v>
      </c>
      <c r="AB10030" s="34">
        <v>60</v>
      </c>
      <c r="AC10030" s="34">
        <v>200</v>
      </c>
    </row>
    <row r="10031" spans="1:29" x14ac:dyDescent="0.2">
      <c r="A10031" s="34" t="s">
        <v>70524</v>
      </c>
      <c r="B10031" s="34">
        <v>97</v>
      </c>
      <c r="C10031" s="34">
        <v>84</v>
      </c>
      <c r="D10031" s="34">
        <v>96</v>
      </c>
      <c r="E10031" s="34">
        <v>65</v>
      </c>
      <c r="F10031" s="34">
        <v>101</v>
      </c>
      <c r="G10031" s="34">
        <v>62</v>
      </c>
      <c r="H10031" s="34">
        <v>86</v>
      </c>
      <c r="I10031" s="34">
        <v>51</v>
      </c>
      <c r="J10031" s="34">
        <v>75</v>
      </c>
      <c r="K10031" s="34">
        <v>83</v>
      </c>
      <c r="L10031" s="34">
        <v>98</v>
      </c>
      <c r="M10031" s="34">
        <v>54</v>
      </c>
      <c r="N10031" s="34">
        <v>92</v>
      </c>
      <c r="O10031" s="34">
        <v>81</v>
      </c>
      <c r="P10031" s="34">
        <v>53</v>
      </c>
      <c r="Q10031" s="34">
        <v>136</v>
      </c>
      <c r="R10031" s="34">
        <v>119</v>
      </c>
      <c r="S10031" s="34">
        <v>126</v>
      </c>
      <c r="T10031" s="34">
        <v>118</v>
      </c>
      <c r="U10031" s="34">
        <v>76</v>
      </c>
      <c r="V10031" s="34">
        <v>113</v>
      </c>
      <c r="W10031" s="34">
        <v>100</v>
      </c>
      <c r="X10031" s="34">
        <v>74</v>
      </c>
      <c r="Y10031" s="34">
        <v>104</v>
      </c>
      <c r="Z10031" s="34">
        <v>85</v>
      </c>
      <c r="AA10031" s="34">
        <v>75</v>
      </c>
      <c r="AB10031" s="34">
        <v>136</v>
      </c>
      <c r="AC10031" s="34">
        <v>117</v>
      </c>
    </row>
    <row r="10032" spans="1:29" x14ac:dyDescent="0.2">
      <c r="A10032" s="34" t="s">
        <v>70525</v>
      </c>
      <c r="B10032" s="34">
        <v>97</v>
      </c>
      <c r="C10032" s="34">
        <v>72</v>
      </c>
      <c r="D10032" s="34">
        <v>89</v>
      </c>
      <c r="E10032" s="34">
        <v>79</v>
      </c>
      <c r="F10032" s="34">
        <v>76</v>
      </c>
      <c r="G10032" s="34">
        <v>86</v>
      </c>
      <c r="H10032" s="34">
        <v>68</v>
      </c>
      <c r="I10032" s="34">
        <v>66</v>
      </c>
      <c r="J10032" s="34">
        <v>71</v>
      </c>
      <c r="K10032" s="34">
        <v>94</v>
      </c>
      <c r="L10032" s="34">
        <v>68</v>
      </c>
      <c r="M10032" s="34">
        <v>87</v>
      </c>
      <c r="N10032" s="34">
        <v>84</v>
      </c>
      <c r="O10032" s="34">
        <v>79</v>
      </c>
      <c r="P10032" s="34">
        <v>106</v>
      </c>
      <c r="Q10032" s="34">
        <v>102</v>
      </c>
      <c r="R10032" s="34">
        <v>112</v>
      </c>
      <c r="S10032" s="34">
        <v>92</v>
      </c>
      <c r="T10032" s="34">
        <v>130</v>
      </c>
      <c r="U10032" s="34">
        <v>86</v>
      </c>
      <c r="V10032" s="34">
        <v>122</v>
      </c>
      <c r="W10032" s="34">
        <v>90</v>
      </c>
      <c r="X10032" s="34">
        <v>113</v>
      </c>
      <c r="Y10032" s="34">
        <v>75</v>
      </c>
      <c r="Z10032" s="34">
        <v>113</v>
      </c>
      <c r="AA10032" s="34">
        <v>111</v>
      </c>
      <c r="AB10032" s="34">
        <v>100</v>
      </c>
      <c r="AC10032" s="34">
        <v>121</v>
      </c>
    </row>
    <row r="10033" spans="1:29" x14ac:dyDescent="0.2">
      <c r="A10033" s="34" t="s">
        <v>70526</v>
      </c>
      <c r="B10033" s="34">
        <v>74</v>
      </c>
      <c r="C10033" s="34">
        <v>63</v>
      </c>
      <c r="D10033" s="34">
        <v>77</v>
      </c>
      <c r="E10033" s="34">
        <v>81</v>
      </c>
      <c r="F10033" s="34">
        <v>93</v>
      </c>
      <c r="G10033" s="34">
        <v>63</v>
      </c>
      <c r="H10033" s="34">
        <v>55</v>
      </c>
      <c r="I10033" s="34">
        <v>66</v>
      </c>
      <c r="J10033" s="34">
        <v>76</v>
      </c>
      <c r="K10033" s="34">
        <v>54</v>
      </c>
      <c r="L10033" s="34">
        <v>66</v>
      </c>
      <c r="M10033" s="34">
        <v>59</v>
      </c>
      <c r="N10033" s="34">
        <v>86</v>
      </c>
      <c r="O10033" s="34">
        <v>56</v>
      </c>
      <c r="P10033" s="34">
        <v>71</v>
      </c>
      <c r="Q10033" s="34">
        <v>108</v>
      </c>
      <c r="R10033" s="34">
        <v>89</v>
      </c>
      <c r="S10033" s="34">
        <v>78</v>
      </c>
      <c r="T10033" s="34">
        <v>71</v>
      </c>
      <c r="U10033" s="34">
        <v>79</v>
      </c>
      <c r="V10033" s="34">
        <v>98</v>
      </c>
      <c r="W10033" s="34">
        <v>67</v>
      </c>
      <c r="X10033" s="34">
        <v>88</v>
      </c>
      <c r="Y10033" s="34">
        <v>82</v>
      </c>
      <c r="Z10033" s="34">
        <v>83</v>
      </c>
      <c r="AA10033" s="34">
        <v>102</v>
      </c>
      <c r="AB10033" s="34">
        <v>124</v>
      </c>
      <c r="AC10033" s="34">
        <v>107</v>
      </c>
    </row>
    <row r="10034" spans="1:29" x14ac:dyDescent="0.2">
      <c r="A10034" s="34" t="s">
        <v>70527</v>
      </c>
      <c r="B10034" s="34">
        <v>151</v>
      </c>
      <c r="C10034" s="34">
        <v>132</v>
      </c>
      <c r="D10034" s="34">
        <v>118</v>
      </c>
      <c r="E10034" s="34">
        <v>144</v>
      </c>
      <c r="F10034" s="34">
        <v>132</v>
      </c>
      <c r="G10034" s="34">
        <v>178</v>
      </c>
      <c r="H10034" s="34">
        <v>173</v>
      </c>
      <c r="I10034" s="34">
        <v>146</v>
      </c>
      <c r="J10034" s="34">
        <v>155</v>
      </c>
      <c r="K10034" s="34">
        <v>116</v>
      </c>
      <c r="L10034" s="34">
        <v>138</v>
      </c>
      <c r="M10034" s="34">
        <v>128</v>
      </c>
      <c r="N10034" s="34">
        <v>125</v>
      </c>
      <c r="O10034" s="34">
        <v>125</v>
      </c>
      <c r="P10034" s="34">
        <v>134</v>
      </c>
      <c r="Q10034" s="34">
        <v>158</v>
      </c>
      <c r="R10034" s="34">
        <v>186</v>
      </c>
      <c r="S10034" s="34">
        <v>132</v>
      </c>
      <c r="T10034" s="34">
        <v>205</v>
      </c>
      <c r="U10034" s="34">
        <v>154</v>
      </c>
      <c r="V10034" s="34">
        <v>181</v>
      </c>
      <c r="W10034" s="34">
        <v>184</v>
      </c>
      <c r="X10034" s="34">
        <v>208</v>
      </c>
      <c r="Y10034" s="34">
        <v>161</v>
      </c>
      <c r="Z10034" s="34">
        <v>171</v>
      </c>
      <c r="AA10034" s="34">
        <v>170</v>
      </c>
      <c r="AB10034" s="34">
        <v>206</v>
      </c>
      <c r="AC10034" s="34">
        <v>228</v>
      </c>
    </row>
    <row r="10035" spans="1:29" x14ac:dyDescent="0.2">
      <c r="A10035" s="34" t="s">
        <v>70528</v>
      </c>
      <c r="B10035" s="34">
        <v>60</v>
      </c>
      <c r="C10035" s="34">
        <v>132</v>
      </c>
      <c r="D10035" s="34">
        <v>170</v>
      </c>
      <c r="E10035" s="34">
        <v>126</v>
      </c>
      <c r="F10035" s="34">
        <v>87</v>
      </c>
      <c r="G10035" s="34">
        <v>130</v>
      </c>
      <c r="H10035" s="34">
        <v>69</v>
      </c>
      <c r="I10035" s="34">
        <v>108</v>
      </c>
      <c r="J10035" s="34">
        <v>62</v>
      </c>
      <c r="K10035" s="34">
        <v>136</v>
      </c>
      <c r="L10035" s="34">
        <v>31</v>
      </c>
      <c r="M10035" s="34">
        <v>95</v>
      </c>
      <c r="N10035" s="34">
        <v>61</v>
      </c>
      <c r="O10035" s="34">
        <v>95</v>
      </c>
      <c r="P10035" s="34">
        <v>77</v>
      </c>
      <c r="Q10035" s="34">
        <v>109</v>
      </c>
      <c r="R10035" s="34">
        <v>90</v>
      </c>
      <c r="S10035" s="34">
        <v>144</v>
      </c>
      <c r="T10035" s="34">
        <v>36</v>
      </c>
      <c r="U10035" s="34">
        <v>68</v>
      </c>
      <c r="V10035" s="34">
        <v>89</v>
      </c>
      <c r="W10035" s="34">
        <v>64</v>
      </c>
      <c r="X10035" s="34">
        <v>147</v>
      </c>
      <c r="Y10035" s="34">
        <v>77</v>
      </c>
      <c r="Z10035" s="34">
        <v>111</v>
      </c>
      <c r="AA10035" s="34">
        <v>134</v>
      </c>
      <c r="AB10035" s="34">
        <v>64</v>
      </c>
      <c r="AC10035" s="34">
        <v>167</v>
      </c>
    </row>
    <row r="10036" spans="1:29" x14ac:dyDescent="0.2">
      <c r="A10036" s="34" t="s">
        <v>70529</v>
      </c>
      <c r="B10036" s="34">
        <v>85</v>
      </c>
      <c r="C10036" s="34">
        <v>135</v>
      </c>
      <c r="D10036" s="34">
        <v>138</v>
      </c>
      <c r="E10036" s="34">
        <v>168</v>
      </c>
      <c r="F10036" s="34">
        <v>167</v>
      </c>
      <c r="G10036" s="34">
        <v>180</v>
      </c>
      <c r="H10036" s="34">
        <v>116</v>
      </c>
      <c r="I10036" s="34">
        <v>168</v>
      </c>
      <c r="J10036" s="34">
        <v>146</v>
      </c>
      <c r="K10036" s="34">
        <v>235</v>
      </c>
      <c r="L10036" s="34">
        <v>100</v>
      </c>
      <c r="M10036" s="34">
        <v>142</v>
      </c>
      <c r="N10036" s="34">
        <v>118</v>
      </c>
      <c r="O10036" s="34">
        <v>157</v>
      </c>
      <c r="P10036" s="34">
        <v>128</v>
      </c>
      <c r="Q10036" s="34">
        <v>237</v>
      </c>
      <c r="R10036" s="34">
        <v>139</v>
      </c>
      <c r="S10036" s="34">
        <v>216</v>
      </c>
      <c r="T10036" s="34">
        <v>132</v>
      </c>
      <c r="U10036" s="34">
        <v>160</v>
      </c>
      <c r="V10036" s="34">
        <v>149</v>
      </c>
      <c r="W10036" s="34">
        <v>258</v>
      </c>
      <c r="X10036" s="34">
        <v>130</v>
      </c>
      <c r="Y10036" s="34">
        <v>202</v>
      </c>
      <c r="Z10036" s="34">
        <v>130</v>
      </c>
      <c r="AA10036" s="34">
        <v>187</v>
      </c>
      <c r="AB10036" s="34">
        <v>155</v>
      </c>
      <c r="AC10036" s="34">
        <v>283</v>
      </c>
    </row>
    <row r="10037" spans="1:29" x14ac:dyDescent="0.2">
      <c r="A10037" s="34" t="s">
        <v>70530</v>
      </c>
      <c r="B10037" s="34">
        <v>76</v>
      </c>
      <c r="C10037" s="34">
        <v>38</v>
      </c>
      <c r="D10037" s="34">
        <v>38</v>
      </c>
      <c r="E10037" s="34">
        <v>39</v>
      </c>
      <c r="F10037" s="34">
        <v>35</v>
      </c>
      <c r="G10037" s="34">
        <v>35</v>
      </c>
      <c r="H10037" s="34">
        <v>51</v>
      </c>
      <c r="I10037" s="34">
        <v>42</v>
      </c>
      <c r="J10037" s="34">
        <v>46</v>
      </c>
      <c r="K10037" s="34">
        <v>51</v>
      </c>
      <c r="L10037" s="34">
        <v>25</v>
      </c>
      <c r="M10037" s="34">
        <v>34</v>
      </c>
      <c r="N10037" s="34">
        <v>36</v>
      </c>
      <c r="O10037" s="34">
        <v>41</v>
      </c>
      <c r="P10037" s="34">
        <v>31</v>
      </c>
      <c r="Q10037" s="34">
        <v>66</v>
      </c>
      <c r="R10037" s="34">
        <v>41</v>
      </c>
      <c r="S10037" s="34">
        <v>56</v>
      </c>
      <c r="T10037" s="34">
        <v>52</v>
      </c>
      <c r="U10037" s="34">
        <v>35</v>
      </c>
      <c r="V10037" s="34">
        <v>59</v>
      </c>
      <c r="W10037" s="34">
        <v>50</v>
      </c>
      <c r="X10037" s="34">
        <v>38</v>
      </c>
      <c r="Y10037" s="34">
        <v>40</v>
      </c>
      <c r="Z10037" s="34">
        <v>30</v>
      </c>
      <c r="AA10037" s="34">
        <v>76</v>
      </c>
      <c r="AB10037" s="34">
        <v>43</v>
      </c>
      <c r="AC10037" s="34">
        <v>57</v>
      </c>
    </row>
    <row r="10038" spans="1:29" x14ac:dyDescent="0.2">
      <c r="A10038" s="34" t="s">
        <v>70531</v>
      </c>
      <c r="B10038" s="34">
        <v>97</v>
      </c>
      <c r="C10038" s="34">
        <v>173</v>
      </c>
      <c r="D10038" s="34">
        <v>198</v>
      </c>
      <c r="E10038" s="34">
        <v>174</v>
      </c>
      <c r="F10038" s="34">
        <v>137</v>
      </c>
      <c r="G10038" s="34">
        <v>210</v>
      </c>
      <c r="H10038" s="34">
        <v>161</v>
      </c>
      <c r="I10038" s="34">
        <v>184</v>
      </c>
      <c r="J10038" s="34">
        <v>119</v>
      </c>
      <c r="K10038" s="34">
        <v>201</v>
      </c>
      <c r="L10038" s="34">
        <v>60</v>
      </c>
      <c r="M10038" s="34">
        <v>150</v>
      </c>
      <c r="N10038" s="34">
        <v>109</v>
      </c>
      <c r="O10038" s="34">
        <v>130</v>
      </c>
      <c r="P10038" s="34">
        <v>120</v>
      </c>
      <c r="Q10038" s="34">
        <v>242</v>
      </c>
      <c r="R10038" s="34">
        <v>140</v>
      </c>
      <c r="S10038" s="34">
        <v>242</v>
      </c>
      <c r="T10038" s="34">
        <v>91</v>
      </c>
      <c r="U10038" s="34">
        <v>174</v>
      </c>
      <c r="V10038" s="34">
        <v>155</v>
      </c>
      <c r="W10038" s="34">
        <v>158</v>
      </c>
      <c r="X10038" s="34">
        <v>146</v>
      </c>
      <c r="Y10038" s="34">
        <v>139</v>
      </c>
      <c r="Z10038" s="34">
        <v>158</v>
      </c>
      <c r="AA10038" s="34">
        <v>259</v>
      </c>
      <c r="AB10038" s="34">
        <v>126</v>
      </c>
      <c r="AC10038" s="34">
        <v>277</v>
      </c>
    </row>
    <row r="10039" spans="1:29" x14ac:dyDescent="0.2">
      <c r="A10039" s="34" t="s">
        <v>70532</v>
      </c>
      <c r="B10039" s="34">
        <v>125</v>
      </c>
      <c r="C10039" s="34">
        <v>151</v>
      </c>
      <c r="D10039" s="34">
        <v>135</v>
      </c>
      <c r="E10039" s="34">
        <v>151</v>
      </c>
      <c r="F10039" s="34">
        <v>163</v>
      </c>
      <c r="G10039" s="34">
        <v>100</v>
      </c>
      <c r="H10039" s="34">
        <v>152</v>
      </c>
      <c r="I10039" s="34">
        <v>143</v>
      </c>
      <c r="J10039" s="34">
        <v>153</v>
      </c>
      <c r="K10039" s="34">
        <v>145</v>
      </c>
      <c r="L10039" s="34">
        <v>151</v>
      </c>
      <c r="M10039" s="34">
        <v>145</v>
      </c>
      <c r="N10039" s="34">
        <v>99</v>
      </c>
      <c r="O10039" s="34">
        <v>120</v>
      </c>
      <c r="P10039" s="34">
        <v>127</v>
      </c>
      <c r="Q10039" s="34">
        <v>205</v>
      </c>
      <c r="R10039" s="34">
        <v>239</v>
      </c>
      <c r="S10039" s="34">
        <v>188</v>
      </c>
      <c r="T10039" s="34">
        <v>190</v>
      </c>
      <c r="U10039" s="34">
        <v>144</v>
      </c>
      <c r="V10039" s="34">
        <v>229</v>
      </c>
      <c r="W10039" s="34">
        <v>229</v>
      </c>
      <c r="X10039" s="34">
        <v>140</v>
      </c>
      <c r="Y10039" s="34">
        <v>188</v>
      </c>
      <c r="Z10039" s="34">
        <v>163</v>
      </c>
      <c r="AA10039" s="34">
        <v>161</v>
      </c>
      <c r="AB10039" s="34">
        <v>205</v>
      </c>
      <c r="AC10039" s="34">
        <v>258</v>
      </c>
    </row>
    <row r="10040" spans="1:29" x14ac:dyDescent="0.2">
      <c r="A10040" s="34" t="s">
        <v>70533</v>
      </c>
      <c r="B10040" s="34">
        <v>54</v>
      </c>
      <c r="C10040" s="34">
        <v>96</v>
      </c>
      <c r="D10040" s="34">
        <v>111</v>
      </c>
      <c r="E10040" s="34">
        <v>100</v>
      </c>
      <c r="F10040" s="34">
        <v>101</v>
      </c>
      <c r="G10040" s="34">
        <v>85</v>
      </c>
      <c r="H10040" s="34">
        <v>58</v>
      </c>
      <c r="I10040" s="34">
        <v>74</v>
      </c>
      <c r="J10040" s="34">
        <v>37</v>
      </c>
      <c r="K10040" s="34">
        <v>102</v>
      </c>
      <c r="L10040" s="34">
        <v>22</v>
      </c>
      <c r="M10040" s="34">
        <v>76</v>
      </c>
      <c r="N10040" s="34">
        <v>50</v>
      </c>
      <c r="O10040" s="34">
        <v>70</v>
      </c>
      <c r="P10040" s="34">
        <v>51</v>
      </c>
      <c r="Q10040" s="34">
        <v>83</v>
      </c>
      <c r="R10040" s="34">
        <v>61</v>
      </c>
      <c r="S10040" s="34">
        <v>134</v>
      </c>
      <c r="T10040" s="34">
        <v>31</v>
      </c>
      <c r="U10040" s="34">
        <v>75</v>
      </c>
      <c r="V10040" s="34">
        <v>69</v>
      </c>
      <c r="W10040" s="34">
        <v>70</v>
      </c>
      <c r="X10040" s="34">
        <v>64</v>
      </c>
      <c r="Y10040" s="34">
        <v>47</v>
      </c>
      <c r="Z10040" s="34">
        <v>82</v>
      </c>
      <c r="AA10040" s="34">
        <v>96</v>
      </c>
      <c r="AB10040" s="34">
        <v>26</v>
      </c>
      <c r="AC10040" s="34">
        <v>127</v>
      </c>
    </row>
    <row r="10041" spans="1:29" x14ac:dyDescent="0.2">
      <c r="A10041" s="34" t="s">
        <v>70534</v>
      </c>
      <c r="B10041" s="34">
        <v>277</v>
      </c>
      <c r="C10041" s="34">
        <v>257</v>
      </c>
      <c r="D10041" s="34">
        <v>355</v>
      </c>
      <c r="E10041" s="34">
        <v>265</v>
      </c>
      <c r="F10041" s="34">
        <v>310</v>
      </c>
      <c r="G10041" s="34">
        <v>244</v>
      </c>
      <c r="H10041" s="34">
        <v>306</v>
      </c>
      <c r="I10041" s="34">
        <v>235</v>
      </c>
      <c r="J10041" s="34">
        <v>278</v>
      </c>
      <c r="K10041" s="34">
        <v>299</v>
      </c>
      <c r="L10041" s="34">
        <v>206</v>
      </c>
      <c r="M10041" s="34">
        <v>257</v>
      </c>
      <c r="N10041" s="34">
        <v>255</v>
      </c>
      <c r="O10041" s="34">
        <v>259</v>
      </c>
      <c r="P10041" s="34">
        <v>280</v>
      </c>
      <c r="Q10041" s="34">
        <v>352</v>
      </c>
      <c r="R10041" s="34">
        <v>402</v>
      </c>
      <c r="S10041" s="34">
        <v>353</v>
      </c>
      <c r="T10041" s="34">
        <v>236</v>
      </c>
      <c r="U10041" s="34">
        <v>259</v>
      </c>
      <c r="V10041" s="34">
        <v>368</v>
      </c>
      <c r="W10041" s="34">
        <v>301</v>
      </c>
      <c r="X10041" s="34">
        <v>411</v>
      </c>
      <c r="Y10041" s="34">
        <v>271</v>
      </c>
      <c r="Z10041" s="34">
        <v>318</v>
      </c>
      <c r="AA10041" s="34">
        <v>335</v>
      </c>
      <c r="AB10041" s="34">
        <v>329</v>
      </c>
      <c r="AC10041" s="34">
        <v>478</v>
      </c>
    </row>
    <row r="10042" spans="1:29" x14ac:dyDescent="0.2">
      <c r="A10042" s="34" t="s">
        <v>70535</v>
      </c>
      <c r="B10042" s="34">
        <v>114</v>
      </c>
      <c r="C10042" s="34">
        <v>143</v>
      </c>
      <c r="D10042" s="34">
        <v>206</v>
      </c>
      <c r="E10042" s="34">
        <v>171</v>
      </c>
      <c r="F10042" s="34">
        <v>220</v>
      </c>
      <c r="G10042" s="34">
        <v>129</v>
      </c>
      <c r="H10042" s="34">
        <v>211</v>
      </c>
      <c r="I10042" s="34">
        <v>176</v>
      </c>
      <c r="J10042" s="34">
        <v>169</v>
      </c>
      <c r="K10042" s="34">
        <v>187</v>
      </c>
      <c r="L10042" s="34">
        <v>155</v>
      </c>
      <c r="M10042" s="34">
        <v>146</v>
      </c>
      <c r="N10042" s="34">
        <v>180</v>
      </c>
      <c r="O10042" s="34">
        <v>138</v>
      </c>
      <c r="P10042" s="34">
        <v>161</v>
      </c>
      <c r="Q10042" s="34">
        <v>215</v>
      </c>
      <c r="R10042" s="34">
        <v>222</v>
      </c>
      <c r="S10042" s="34">
        <v>228</v>
      </c>
      <c r="T10042" s="34">
        <v>202</v>
      </c>
      <c r="U10042" s="34">
        <v>194</v>
      </c>
      <c r="V10042" s="34">
        <v>244</v>
      </c>
      <c r="W10042" s="34">
        <v>244</v>
      </c>
      <c r="X10042" s="34">
        <v>247</v>
      </c>
      <c r="Y10042" s="34">
        <v>176</v>
      </c>
      <c r="Z10042" s="34">
        <v>198</v>
      </c>
      <c r="AA10042" s="34">
        <v>221</v>
      </c>
      <c r="AB10042" s="34">
        <v>216</v>
      </c>
      <c r="AC10042" s="34">
        <v>246</v>
      </c>
    </row>
    <row r="10043" spans="1:29" x14ac:dyDescent="0.2">
      <c r="A10043" s="34" t="s">
        <v>70536</v>
      </c>
      <c r="B10043" s="34">
        <v>69</v>
      </c>
      <c r="C10043" s="34">
        <v>112</v>
      </c>
      <c r="D10043" s="34">
        <v>109</v>
      </c>
      <c r="E10043" s="34">
        <v>103</v>
      </c>
      <c r="F10043" s="34">
        <v>95</v>
      </c>
      <c r="G10043" s="34">
        <v>141</v>
      </c>
      <c r="H10043" s="34">
        <v>78</v>
      </c>
      <c r="I10043" s="34">
        <v>96</v>
      </c>
      <c r="J10043" s="34">
        <v>63</v>
      </c>
      <c r="K10043" s="34">
        <v>147</v>
      </c>
      <c r="L10043" s="34">
        <v>41</v>
      </c>
      <c r="M10043" s="34">
        <v>88</v>
      </c>
      <c r="N10043" s="34">
        <v>70</v>
      </c>
      <c r="O10043" s="34">
        <v>106</v>
      </c>
      <c r="P10043" s="34">
        <v>71</v>
      </c>
      <c r="Q10043" s="34">
        <v>121</v>
      </c>
      <c r="R10043" s="34">
        <v>91</v>
      </c>
      <c r="S10043" s="34">
        <v>115</v>
      </c>
      <c r="T10043" s="34">
        <v>60</v>
      </c>
      <c r="U10043" s="34">
        <v>76</v>
      </c>
      <c r="V10043" s="34">
        <v>89</v>
      </c>
      <c r="W10043" s="34">
        <v>103</v>
      </c>
      <c r="X10043" s="34">
        <v>108</v>
      </c>
      <c r="Y10043" s="34">
        <v>69</v>
      </c>
      <c r="Z10043" s="34">
        <v>113</v>
      </c>
      <c r="AA10043" s="34">
        <v>138</v>
      </c>
      <c r="AB10043" s="34">
        <v>78</v>
      </c>
      <c r="AC10043" s="34">
        <v>138</v>
      </c>
    </row>
    <row r="10044" spans="1:29" x14ac:dyDescent="0.2">
      <c r="A10044" s="34" t="s">
        <v>70537</v>
      </c>
      <c r="B10044" s="34">
        <v>20</v>
      </c>
      <c r="C10044" s="34">
        <v>18</v>
      </c>
      <c r="D10044" s="34">
        <v>17</v>
      </c>
      <c r="E10044" s="34">
        <v>14</v>
      </c>
      <c r="F10044" s="34">
        <v>23</v>
      </c>
      <c r="G10044" s="34">
        <v>20</v>
      </c>
      <c r="H10044" s="34">
        <v>11</v>
      </c>
      <c r="I10044" s="34">
        <v>33</v>
      </c>
      <c r="J10044" s="34">
        <v>15</v>
      </c>
      <c r="K10044" s="34">
        <v>17</v>
      </c>
      <c r="L10044" s="34">
        <v>13</v>
      </c>
      <c r="M10044" s="34">
        <v>20</v>
      </c>
      <c r="N10044" s="34">
        <v>18</v>
      </c>
      <c r="O10044" s="34">
        <v>9</v>
      </c>
      <c r="P10044" s="34">
        <v>17</v>
      </c>
      <c r="Q10044" s="34">
        <v>29</v>
      </c>
      <c r="R10044" s="34">
        <v>27</v>
      </c>
      <c r="S10044" s="34">
        <v>17</v>
      </c>
      <c r="T10044" s="34">
        <v>24</v>
      </c>
      <c r="U10044" s="34">
        <v>14</v>
      </c>
      <c r="V10044" s="34">
        <v>15</v>
      </c>
      <c r="W10044" s="34">
        <v>27</v>
      </c>
      <c r="X10044" s="34">
        <v>16</v>
      </c>
      <c r="Y10044" s="34">
        <v>10</v>
      </c>
      <c r="Z10044" s="34">
        <v>36</v>
      </c>
      <c r="AA10044" s="34">
        <v>30</v>
      </c>
      <c r="AB10044" s="34">
        <v>19</v>
      </c>
      <c r="AC10044" s="34">
        <v>24</v>
      </c>
    </row>
    <row r="10045" spans="1:29" x14ac:dyDescent="0.2">
      <c r="A10045" s="34" t="s">
        <v>70538</v>
      </c>
      <c r="B10045" s="34">
        <v>168</v>
      </c>
      <c r="C10045" s="34">
        <v>310</v>
      </c>
      <c r="D10045" s="34">
        <v>214</v>
      </c>
      <c r="E10045" s="34">
        <v>315</v>
      </c>
      <c r="F10045" s="34">
        <v>191</v>
      </c>
      <c r="G10045" s="34">
        <v>245</v>
      </c>
      <c r="H10045" s="34">
        <v>212</v>
      </c>
      <c r="I10045" s="34">
        <v>261</v>
      </c>
      <c r="J10045" s="34">
        <v>184</v>
      </c>
      <c r="K10045" s="34">
        <v>298</v>
      </c>
      <c r="L10045" s="34">
        <v>107</v>
      </c>
      <c r="M10045" s="34">
        <v>271</v>
      </c>
      <c r="N10045" s="34">
        <v>175</v>
      </c>
      <c r="O10045" s="34">
        <v>241</v>
      </c>
      <c r="P10045" s="34">
        <v>187</v>
      </c>
      <c r="Q10045" s="34">
        <v>327</v>
      </c>
      <c r="R10045" s="34">
        <v>252</v>
      </c>
      <c r="S10045" s="34">
        <v>394</v>
      </c>
      <c r="T10045" s="34">
        <v>223</v>
      </c>
      <c r="U10045" s="34">
        <v>346</v>
      </c>
      <c r="V10045" s="34">
        <v>231</v>
      </c>
      <c r="W10045" s="34">
        <v>353</v>
      </c>
      <c r="X10045" s="34">
        <v>240</v>
      </c>
      <c r="Y10045" s="34">
        <v>305</v>
      </c>
      <c r="Z10045" s="34">
        <v>220</v>
      </c>
      <c r="AA10045" s="34">
        <v>341</v>
      </c>
      <c r="AB10045" s="34">
        <v>250</v>
      </c>
      <c r="AC10045" s="34">
        <v>402</v>
      </c>
    </row>
    <row r="10046" spans="1:29" x14ac:dyDescent="0.2">
      <c r="A10046" s="34" t="s">
        <v>70539</v>
      </c>
      <c r="B10046" s="34">
        <v>55</v>
      </c>
      <c r="C10046" s="34">
        <v>130</v>
      </c>
      <c r="D10046" s="34">
        <v>81</v>
      </c>
      <c r="E10046" s="34">
        <v>103</v>
      </c>
      <c r="F10046" s="34">
        <v>65</v>
      </c>
      <c r="G10046" s="34">
        <v>132</v>
      </c>
      <c r="H10046" s="34">
        <v>56</v>
      </c>
      <c r="I10046" s="34">
        <v>76</v>
      </c>
      <c r="J10046" s="34">
        <v>34</v>
      </c>
      <c r="K10046" s="34">
        <v>112</v>
      </c>
      <c r="L10046" s="34">
        <v>33</v>
      </c>
      <c r="M10046" s="34">
        <v>93</v>
      </c>
      <c r="N10046" s="34">
        <v>42</v>
      </c>
      <c r="O10046" s="34">
        <v>78</v>
      </c>
      <c r="P10046" s="34">
        <v>46</v>
      </c>
      <c r="Q10046" s="34">
        <v>99</v>
      </c>
      <c r="R10046" s="34">
        <v>80</v>
      </c>
      <c r="S10046" s="34">
        <v>115</v>
      </c>
      <c r="T10046" s="34">
        <v>41</v>
      </c>
      <c r="U10046" s="34">
        <v>68</v>
      </c>
      <c r="V10046" s="34">
        <v>66</v>
      </c>
      <c r="W10046" s="34">
        <v>119</v>
      </c>
      <c r="X10046" s="34">
        <v>89</v>
      </c>
      <c r="Y10046" s="34">
        <v>93</v>
      </c>
      <c r="Z10046" s="34">
        <v>83</v>
      </c>
      <c r="AA10046" s="34">
        <v>120</v>
      </c>
      <c r="AB10046" s="34">
        <v>47</v>
      </c>
      <c r="AC10046" s="34">
        <v>130</v>
      </c>
    </row>
    <row r="10047" spans="1:29" x14ac:dyDescent="0.2">
      <c r="A10047" s="34" t="s">
        <v>70540</v>
      </c>
      <c r="B10047" s="34">
        <v>121</v>
      </c>
      <c r="C10047" s="34">
        <v>59</v>
      </c>
      <c r="D10047" s="34">
        <v>78</v>
      </c>
      <c r="E10047" s="34">
        <v>67</v>
      </c>
      <c r="F10047" s="34">
        <v>83</v>
      </c>
      <c r="G10047" s="34">
        <v>85</v>
      </c>
      <c r="H10047" s="34">
        <v>75</v>
      </c>
      <c r="I10047" s="34">
        <v>75</v>
      </c>
      <c r="J10047" s="34">
        <v>95</v>
      </c>
      <c r="K10047" s="34">
        <v>58</v>
      </c>
      <c r="L10047" s="34">
        <v>68</v>
      </c>
      <c r="M10047" s="34">
        <v>49</v>
      </c>
      <c r="N10047" s="34">
        <v>99</v>
      </c>
      <c r="O10047" s="34">
        <v>46</v>
      </c>
      <c r="P10047" s="34">
        <v>79</v>
      </c>
      <c r="Q10047" s="34">
        <v>92</v>
      </c>
      <c r="R10047" s="34">
        <v>126</v>
      </c>
      <c r="S10047" s="34">
        <v>58</v>
      </c>
      <c r="T10047" s="34">
        <v>135</v>
      </c>
      <c r="U10047" s="34">
        <v>73</v>
      </c>
      <c r="V10047" s="34">
        <v>121</v>
      </c>
      <c r="W10047" s="34">
        <v>119</v>
      </c>
      <c r="X10047" s="34">
        <v>105</v>
      </c>
      <c r="Y10047" s="34">
        <v>85</v>
      </c>
      <c r="Z10047" s="34">
        <v>86</v>
      </c>
      <c r="AA10047" s="34">
        <v>86</v>
      </c>
      <c r="AB10047" s="34">
        <v>117</v>
      </c>
      <c r="AC10047" s="34">
        <v>104</v>
      </c>
    </row>
    <row r="10048" spans="1:29" x14ac:dyDescent="0.2">
      <c r="A10048" s="34" t="s">
        <v>70541</v>
      </c>
      <c r="B10048" s="34">
        <v>130</v>
      </c>
      <c r="C10048" s="34">
        <v>189</v>
      </c>
      <c r="D10048" s="34">
        <v>121</v>
      </c>
      <c r="E10048" s="34">
        <v>168</v>
      </c>
      <c r="F10048" s="34">
        <v>120</v>
      </c>
      <c r="G10048" s="34">
        <v>136</v>
      </c>
      <c r="H10048" s="34">
        <v>122</v>
      </c>
      <c r="I10048" s="34">
        <v>171</v>
      </c>
      <c r="J10048" s="34">
        <v>106</v>
      </c>
      <c r="K10048" s="34">
        <v>168</v>
      </c>
      <c r="L10048" s="34">
        <v>81</v>
      </c>
      <c r="M10048" s="34">
        <v>133</v>
      </c>
      <c r="N10048" s="34">
        <v>128</v>
      </c>
      <c r="O10048" s="34">
        <v>144</v>
      </c>
      <c r="P10048" s="34">
        <v>140</v>
      </c>
      <c r="Q10048" s="34">
        <v>197</v>
      </c>
      <c r="R10048" s="34">
        <v>146</v>
      </c>
      <c r="S10048" s="34">
        <v>164</v>
      </c>
      <c r="T10048" s="34">
        <v>126</v>
      </c>
      <c r="U10048" s="34">
        <v>178</v>
      </c>
      <c r="V10048" s="34">
        <v>157</v>
      </c>
      <c r="W10048" s="34">
        <v>200</v>
      </c>
      <c r="X10048" s="34">
        <v>153</v>
      </c>
      <c r="Y10048" s="34">
        <v>186</v>
      </c>
      <c r="Z10048" s="34">
        <v>190</v>
      </c>
      <c r="AA10048" s="34">
        <v>189</v>
      </c>
      <c r="AB10048" s="34">
        <v>182</v>
      </c>
      <c r="AC10048" s="34">
        <v>288</v>
      </c>
    </row>
    <row r="10049" spans="1:29" x14ac:dyDescent="0.2">
      <c r="A10049" s="34" t="s">
        <v>70542</v>
      </c>
      <c r="B10049" s="34">
        <v>144</v>
      </c>
      <c r="C10049" s="34">
        <v>154</v>
      </c>
      <c r="D10049" s="34">
        <v>130</v>
      </c>
      <c r="E10049" s="34">
        <v>186</v>
      </c>
      <c r="F10049" s="34">
        <v>134</v>
      </c>
      <c r="G10049" s="34">
        <v>118</v>
      </c>
      <c r="H10049" s="34">
        <v>140</v>
      </c>
      <c r="I10049" s="34">
        <v>129</v>
      </c>
      <c r="J10049" s="34">
        <v>99</v>
      </c>
      <c r="K10049" s="34">
        <v>184</v>
      </c>
      <c r="L10049" s="34">
        <v>131</v>
      </c>
      <c r="M10049" s="34">
        <v>125</v>
      </c>
      <c r="N10049" s="34">
        <v>114</v>
      </c>
      <c r="O10049" s="34">
        <v>135</v>
      </c>
      <c r="P10049" s="34">
        <v>157</v>
      </c>
      <c r="Q10049" s="34">
        <v>229</v>
      </c>
      <c r="R10049" s="34">
        <v>174</v>
      </c>
      <c r="S10049" s="34">
        <v>189</v>
      </c>
      <c r="T10049" s="34">
        <v>152</v>
      </c>
      <c r="U10049" s="34">
        <v>196</v>
      </c>
      <c r="V10049" s="34">
        <v>180</v>
      </c>
      <c r="W10049" s="34">
        <v>240</v>
      </c>
      <c r="X10049" s="34">
        <v>170</v>
      </c>
      <c r="Y10049" s="34">
        <v>256</v>
      </c>
      <c r="Z10049" s="34">
        <v>124</v>
      </c>
      <c r="AA10049" s="34">
        <v>196</v>
      </c>
      <c r="AB10049" s="34">
        <v>192</v>
      </c>
      <c r="AC10049" s="34">
        <v>290</v>
      </c>
    </row>
    <row r="10050" spans="1:29" x14ac:dyDescent="0.2">
      <c r="A10050" s="34" t="s">
        <v>70543</v>
      </c>
      <c r="B10050" s="34">
        <v>641</v>
      </c>
      <c r="C10050" s="34">
        <v>333</v>
      </c>
      <c r="D10050" s="34">
        <v>499</v>
      </c>
      <c r="E10050" s="34">
        <v>424</v>
      </c>
      <c r="F10050" s="34">
        <v>580</v>
      </c>
      <c r="G10050" s="34">
        <v>374</v>
      </c>
      <c r="H10050" s="34">
        <v>522</v>
      </c>
      <c r="I10050" s="34">
        <v>380</v>
      </c>
      <c r="J10050" s="34">
        <v>568</v>
      </c>
      <c r="K10050" s="34">
        <v>447</v>
      </c>
      <c r="L10050" s="34">
        <v>772</v>
      </c>
      <c r="M10050" s="34">
        <v>419</v>
      </c>
      <c r="N10050" s="34">
        <v>509</v>
      </c>
      <c r="O10050" s="34">
        <v>394</v>
      </c>
      <c r="P10050" s="34">
        <v>532</v>
      </c>
      <c r="Q10050" s="34">
        <v>638</v>
      </c>
      <c r="R10050" s="34">
        <v>842</v>
      </c>
      <c r="S10050" s="34">
        <v>453</v>
      </c>
      <c r="T10050" s="34">
        <v>985</v>
      </c>
      <c r="U10050" s="34">
        <v>498</v>
      </c>
      <c r="V10050" s="34">
        <v>731</v>
      </c>
      <c r="W10050" s="34">
        <v>929</v>
      </c>
      <c r="X10050" s="34">
        <v>661</v>
      </c>
      <c r="Y10050" s="34">
        <v>806</v>
      </c>
      <c r="Z10050" s="34">
        <v>548</v>
      </c>
      <c r="AA10050" s="34">
        <v>556</v>
      </c>
      <c r="AB10050" s="34">
        <v>1072</v>
      </c>
      <c r="AC10050" s="34">
        <v>707</v>
      </c>
    </row>
    <row r="10051" spans="1:29" x14ac:dyDescent="0.2">
      <c r="A10051" s="34" t="s">
        <v>70544</v>
      </c>
      <c r="B10051" s="34">
        <v>1</v>
      </c>
      <c r="C10051" s="34">
        <v>0</v>
      </c>
      <c r="D10051" s="34">
        <v>0</v>
      </c>
      <c r="E10051" s="34">
        <v>0</v>
      </c>
      <c r="F10051" s="34">
        <v>0</v>
      </c>
      <c r="G10051" s="34">
        <v>0</v>
      </c>
      <c r="H10051" s="34">
        <v>0</v>
      </c>
      <c r="I10051" s="34">
        <v>0</v>
      </c>
      <c r="J10051" s="34">
        <v>0</v>
      </c>
      <c r="K10051" s="34">
        <v>0</v>
      </c>
      <c r="L10051" s="34">
        <v>0</v>
      </c>
      <c r="M10051" s="34">
        <v>0</v>
      </c>
      <c r="N10051" s="34">
        <v>0</v>
      </c>
      <c r="O10051" s="34">
        <v>0</v>
      </c>
      <c r="P10051" s="34">
        <v>0</v>
      </c>
      <c r="Q10051" s="34">
        <v>0</v>
      </c>
      <c r="R10051" s="34">
        <v>0</v>
      </c>
      <c r="S10051" s="34">
        <v>0</v>
      </c>
      <c r="T10051" s="34">
        <v>0</v>
      </c>
      <c r="U10051" s="34">
        <v>0</v>
      </c>
      <c r="V10051" s="34">
        <v>0</v>
      </c>
      <c r="W10051" s="34">
        <v>0</v>
      </c>
      <c r="X10051" s="34">
        <v>0</v>
      </c>
      <c r="Y10051" s="34">
        <v>0</v>
      </c>
      <c r="Z10051" s="34">
        <v>0</v>
      </c>
      <c r="AA10051" s="34">
        <v>0</v>
      </c>
      <c r="AB10051" s="34">
        <v>0</v>
      </c>
      <c r="AC10051" s="34">
        <v>0</v>
      </c>
    </row>
    <row r="10052" spans="1:29" x14ac:dyDescent="0.2">
      <c r="A10052" s="34" t="s">
        <v>70545</v>
      </c>
      <c r="B10052" s="34">
        <v>271</v>
      </c>
      <c r="C10052" s="34">
        <v>235</v>
      </c>
      <c r="D10052" s="34">
        <v>351</v>
      </c>
      <c r="E10052" s="34">
        <v>272</v>
      </c>
      <c r="F10052" s="34">
        <v>396</v>
      </c>
      <c r="G10052" s="34">
        <v>305</v>
      </c>
      <c r="H10052" s="34">
        <v>354</v>
      </c>
      <c r="I10052" s="34">
        <v>246</v>
      </c>
      <c r="J10052" s="34">
        <v>366</v>
      </c>
      <c r="K10052" s="34">
        <v>266</v>
      </c>
      <c r="L10052" s="34">
        <v>292</v>
      </c>
      <c r="M10052" s="34">
        <v>259</v>
      </c>
      <c r="N10052" s="34">
        <v>280</v>
      </c>
      <c r="O10052" s="34">
        <v>292</v>
      </c>
      <c r="P10052" s="34">
        <v>332</v>
      </c>
      <c r="Q10052" s="34">
        <v>335</v>
      </c>
      <c r="R10052" s="34">
        <v>507</v>
      </c>
      <c r="S10052" s="34">
        <v>374</v>
      </c>
      <c r="T10052" s="34">
        <v>404</v>
      </c>
      <c r="U10052" s="34">
        <v>270</v>
      </c>
      <c r="V10052" s="34">
        <v>434</v>
      </c>
      <c r="W10052" s="34">
        <v>414</v>
      </c>
      <c r="X10052" s="34">
        <v>391</v>
      </c>
      <c r="Y10052" s="34">
        <v>290</v>
      </c>
      <c r="Z10052" s="34">
        <v>331</v>
      </c>
      <c r="AA10052" s="34">
        <v>365</v>
      </c>
      <c r="AB10052" s="34">
        <v>476</v>
      </c>
      <c r="AC10052" s="34">
        <v>392</v>
      </c>
    </row>
    <row r="10053" spans="1:29" x14ac:dyDescent="0.2">
      <c r="A10053" s="34" t="s">
        <v>70546</v>
      </c>
      <c r="B10053" s="34">
        <v>183</v>
      </c>
      <c r="C10053" s="34">
        <v>178</v>
      </c>
      <c r="D10053" s="34">
        <v>131</v>
      </c>
      <c r="E10053" s="34">
        <v>180</v>
      </c>
      <c r="F10053" s="34">
        <v>135</v>
      </c>
      <c r="G10053" s="34">
        <v>216</v>
      </c>
      <c r="H10053" s="34">
        <v>149</v>
      </c>
      <c r="I10053" s="34">
        <v>184</v>
      </c>
      <c r="J10053" s="34">
        <v>150</v>
      </c>
      <c r="K10053" s="34">
        <v>174</v>
      </c>
      <c r="L10053" s="34">
        <v>137</v>
      </c>
      <c r="M10053" s="34">
        <v>157</v>
      </c>
      <c r="N10053" s="34">
        <v>139</v>
      </c>
      <c r="O10053" s="34">
        <v>169</v>
      </c>
      <c r="P10053" s="34">
        <v>190</v>
      </c>
      <c r="Q10053" s="34">
        <v>215</v>
      </c>
      <c r="R10053" s="34">
        <v>217</v>
      </c>
      <c r="S10053" s="34">
        <v>196</v>
      </c>
      <c r="T10053" s="34">
        <v>156</v>
      </c>
      <c r="U10053" s="34">
        <v>172</v>
      </c>
      <c r="V10053" s="34">
        <v>160</v>
      </c>
      <c r="W10053" s="34">
        <v>271</v>
      </c>
      <c r="X10053" s="34">
        <v>182</v>
      </c>
      <c r="Y10053" s="34">
        <v>242</v>
      </c>
      <c r="Z10053" s="34">
        <v>158</v>
      </c>
      <c r="AA10053" s="34">
        <v>228</v>
      </c>
      <c r="AB10053" s="34">
        <v>181</v>
      </c>
      <c r="AC10053" s="34">
        <v>325</v>
      </c>
    </row>
    <row r="10054" spans="1:29" x14ac:dyDescent="0.2">
      <c r="A10054" s="34" t="s">
        <v>70547</v>
      </c>
      <c r="B10054" s="34">
        <v>138</v>
      </c>
      <c r="C10054" s="34">
        <v>49</v>
      </c>
      <c r="D10054" s="34">
        <v>107</v>
      </c>
      <c r="E10054" s="34">
        <v>82</v>
      </c>
      <c r="F10054" s="34">
        <v>97</v>
      </c>
      <c r="G10054" s="34">
        <v>81</v>
      </c>
      <c r="H10054" s="34">
        <v>69</v>
      </c>
      <c r="I10054" s="34">
        <v>43</v>
      </c>
      <c r="J10054" s="34">
        <v>72</v>
      </c>
      <c r="K10054" s="34">
        <v>87</v>
      </c>
      <c r="L10054" s="34">
        <v>84</v>
      </c>
      <c r="M10054" s="34">
        <v>56</v>
      </c>
      <c r="N10054" s="34">
        <v>86</v>
      </c>
      <c r="O10054" s="34">
        <v>78</v>
      </c>
      <c r="P10054" s="34">
        <v>85</v>
      </c>
      <c r="Q10054" s="34">
        <v>109</v>
      </c>
      <c r="R10054" s="34">
        <v>99</v>
      </c>
      <c r="S10054" s="34">
        <v>90</v>
      </c>
      <c r="T10054" s="34">
        <v>126</v>
      </c>
      <c r="U10054" s="34">
        <v>80</v>
      </c>
      <c r="V10054" s="34">
        <v>108</v>
      </c>
      <c r="W10054" s="34">
        <v>90</v>
      </c>
      <c r="X10054" s="34">
        <v>109</v>
      </c>
      <c r="Y10054" s="34">
        <v>100</v>
      </c>
      <c r="Z10054" s="34">
        <v>89</v>
      </c>
      <c r="AA10054" s="34">
        <v>115</v>
      </c>
      <c r="AB10054" s="34">
        <v>109</v>
      </c>
      <c r="AC10054" s="34">
        <v>118</v>
      </c>
    </row>
    <row r="10055" spans="1:29" x14ac:dyDescent="0.2">
      <c r="A10055" s="34" t="s">
        <v>70548</v>
      </c>
      <c r="B10055" s="34">
        <v>207</v>
      </c>
      <c r="C10055" s="34">
        <v>234</v>
      </c>
      <c r="D10055" s="34">
        <v>291</v>
      </c>
      <c r="E10055" s="34">
        <v>271</v>
      </c>
      <c r="F10055" s="34">
        <v>327</v>
      </c>
      <c r="G10055" s="34">
        <v>232</v>
      </c>
      <c r="H10055" s="34">
        <v>260</v>
      </c>
      <c r="I10055" s="34">
        <v>187</v>
      </c>
      <c r="J10055" s="34">
        <v>333</v>
      </c>
      <c r="K10055" s="34">
        <v>194</v>
      </c>
      <c r="L10055" s="34">
        <v>252</v>
      </c>
      <c r="M10055" s="34">
        <v>214</v>
      </c>
      <c r="N10055" s="34">
        <v>265</v>
      </c>
      <c r="O10055" s="34">
        <v>185</v>
      </c>
      <c r="P10055" s="34">
        <v>288</v>
      </c>
      <c r="Q10055" s="34">
        <v>323</v>
      </c>
      <c r="R10055" s="34">
        <v>380</v>
      </c>
      <c r="S10055" s="34">
        <v>279</v>
      </c>
      <c r="T10055" s="34">
        <v>362</v>
      </c>
      <c r="U10055" s="34">
        <v>213</v>
      </c>
      <c r="V10055" s="34">
        <v>349</v>
      </c>
      <c r="W10055" s="34">
        <v>291</v>
      </c>
      <c r="X10055" s="34">
        <v>410</v>
      </c>
      <c r="Y10055" s="34">
        <v>297</v>
      </c>
      <c r="Z10055" s="34">
        <v>336</v>
      </c>
      <c r="AA10055" s="34">
        <v>328</v>
      </c>
      <c r="AB10055" s="34">
        <v>390</v>
      </c>
      <c r="AC10055" s="34">
        <v>393</v>
      </c>
    </row>
    <row r="10056" spans="1:29" x14ac:dyDescent="0.2">
      <c r="A10056" s="34" t="s">
        <v>70549</v>
      </c>
      <c r="B10056" s="34">
        <v>121</v>
      </c>
      <c r="C10056" s="34">
        <v>125</v>
      </c>
      <c r="D10056" s="34">
        <v>152</v>
      </c>
      <c r="E10056" s="34">
        <v>136</v>
      </c>
      <c r="F10056" s="34">
        <v>139</v>
      </c>
      <c r="G10056" s="34">
        <v>136</v>
      </c>
      <c r="H10056" s="34">
        <v>171</v>
      </c>
      <c r="I10056" s="34">
        <v>98</v>
      </c>
      <c r="J10056" s="34">
        <v>129</v>
      </c>
      <c r="K10056" s="34">
        <v>147</v>
      </c>
      <c r="L10056" s="34">
        <v>103</v>
      </c>
      <c r="M10056" s="34">
        <v>124</v>
      </c>
      <c r="N10056" s="34">
        <v>141</v>
      </c>
      <c r="O10056" s="34">
        <v>105</v>
      </c>
      <c r="P10056" s="34">
        <v>154</v>
      </c>
      <c r="Q10056" s="34">
        <v>158</v>
      </c>
      <c r="R10056" s="34">
        <v>183</v>
      </c>
      <c r="S10056" s="34">
        <v>173</v>
      </c>
      <c r="T10056" s="34">
        <v>127</v>
      </c>
      <c r="U10056" s="34">
        <v>145</v>
      </c>
      <c r="V10056" s="34">
        <v>156</v>
      </c>
      <c r="W10056" s="34">
        <v>174</v>
      </c>
      <c r="X10056" s="34">
        <v>193</v>
      </c>
      <c r="Y10056" s="34">
        <v>120</v>
      </c>
      <c r="Z10056" s="34">
        <v>176</v>
      </c>
      <c r="AA10056" s="34">
        <v>206</v>
      </c>
      <c r="AB10056" s="34">
        <v>179</v>
      </c>
      <c r="AC10056" s="34">
        <v>281</v>
      </c>
    </row>
    <row r="10057" spans="1:29" x14ac:dyDescent="0.2">
      <c r="A10057" s="34" t="s">
        <v>70550</v>
      </c>
      <c r="B10057" s="34">
        <v>103</v>
      </c>
      <c r="C10057" s="34">
        <v>128</v>
      </c>
      <c r="D10057" s="34">
        <v>189</v>
      </c>
      <c r="E10057" s="34">
        <v>127</v>
      </c>
      <c r="F10057" s="34">
        <v>174</v>
      </c>
      <c r="G10057" s="34">
        <v>185</v>
      </c>
      <c r="H10057" s="34">
        <v>168</v>
      </c>
      <c r="I10057" s="34">
        <v>126</v>
      </c>
      <c r="J10057" s="34">
        <v>136</v>
      </c>
      <c r="K10057" s="34">
        <v>153</v>
      </c>
      <c r="L10057" s="34">
        <v>106</v>
      </c>
      <c r="M10057" s="34">
        <v>102</v>
      </c>
      <c r="N10057" s="34">
        <v>113</v>
      </c>
      <c r="O10057" s="34">
        <v>146</v>
      </c>
      <c r="P10057" s="34">
        <v>135</v>
      </c>
      <c r="Q10057" s="34">
        <v>174</v>
      </c>
      <c r="R10057" s="34">
        <v>180</v>
      </c>
      <c r="S10057" s="34">
        <v>165</v>
      </c>
      <c r="T10057" s="34">
        <v>148</v>
      </c>
      <c r="U10057" s="34">
        <v>112</v>
      </c>
      <c r="V10057" s="34">
        <v>183</v>
      </c>
      <c r="W10057" s="34">
        <v>155</v>
      </c>
      <c r="X10057" s="34">
        <v>220</v>
      </c>
      <c r="Y10057" s="34">
        <v>152</v>
      </c>
      <c r="Z10057" s="34">
        <v>160</v>
      </c>
      <c r="AA10057" s="34">
        <v>173</v>
      </c>
      <c r="AB10057" s="34">
        <v>136</v>
      </c>
      <c r="AC10057" s="34">
        <v>220</v>
      </c>
    </row>
    <row r="10058" spans="1:29" x14ac:dyDescent="0.2">
      <c r="A10058" s="34" t="s">
        <v>70551</v>
      </c>
      <c r="B10058" s="34">
        <v>242</v>
      </c>
      <c r="C10058" s="34">
        <v>368</v>
      </c>
      <c r="D10058" s="34">
        <v>363</v>
      </c>
      <c r="E10058" s="34">
        <v>448</v>
      </c>
      <c r="F10058" s="34">
        <v>341</v>
      </c>
      <c r="G10058" s="34">
        <v>385</v>
      </c>
      <c r="H10058" s="34">
        <v>318</v>
      </c>
      <c r="I10058" s="34">
        <v>400</v>
      </c>
      <c r="J10058" s="34">
        <v>351</v>
      </c>
      <c r="K10058" s="34">
        <v>467</v>
      </c>
      <c r="L10058" s="34">
        <v>260</v>
      </c>
      <c r="M10058" s="34">
        <v>386</v>
      </c>
      <c r="N10058" s="34">
        <v>307</v>
      </c>
      <c r="O10058" s="34">
        <v>311</v>
      </c>
      <c r="P10058" s="34">
        <v>290</v>
      </c>
      <c r="Q10058" s="34">
        <v>543</v>
      </c>
      <c r="R10058" s="34">
        <v>432</v>
      </c>
      <c r="S10058" s="34">
        <v>423</v>
      </c>
      <c r="T10058" s="34">
        <v>425</v>
      </c>
      <c r="U10058" s="34">
        <v>460</v>
      </c>
      <c r="V10058" s="34">
        <v>382</v>
      </c>
      <c r="W10058" s="34">
        <v>528</v>
      </c>
      <c r="X10058" s="34">
        <v>413</v>
      </c>
      <c r="Y10058" s="34">
        <v>494</v>
      </c>
      <c r="Z10058" s="34">
        <v>388</v>
      </c>
      <c r="AA10058" s="34">
        <v>524</v>
      </c>
      <c r="AB10058" s="34">
        <v>423</v>
      </c>
      <c r="AC10058" s="34">
        <v>679</v>
      </c>
    </row>
    <row r="10059" spans="1:29" x14ac:dyDescent="0.2">
      <c r="A10059" s="34" t="s">
        <v>70552</v>
      </c>
      <c r="B10059" s="34">
        <v>155</v>
      </c>
      <c r="C10059" s="34">
        <v>126</v>
      </c>
      <c r="D10059" s="34">
        <v>153</v>
      </c>
      <c r="E10059" s="34">
        <v>165</v>
      </c>
      <c r="F10059" s="34">
        <v>192</v>
      </c>
      <c r="G10059" s="34">
        <v>160</v>
      </c>
      <c r="H10059" s="34">
        <v>256</v>
      </c>
      <c r="I10059" s="34">
        <v>192</v>
      </c>
      <c r="J10059" s="34">
        <v>200</v>
      </c>
      <c r="K10059" s="34">
        <v>170</v>
      </c>
      <c r="L10059" s="34">
        <v>236</v>
      </c>
      <c r="M10059" s="34">
        <v>157</v>
      </c>
      <c r="N10059" s="34">
        <v>169</v>
      </c>
      <c r="O10059" s="34">
        <v>205</v>
      </c>
      <c r="P10059" s="34">
        <v>198</v>
      </c>
      <c r="Q10059" s="34">
        <v>206</v>
      </c>
      <c r="R10059" s="34">
        <v>286</v>
      </c>
      <c r="S10059" s="34">
        <v>222</v>
      </c>
      <c r="T10059" s="34">
        <v>306</v>
      </c>
      <c r="U10059" s="34">
        <v>201</v>
      </c>
      <c r="V10059" s="34">
        <v>311</v>
      </c>
      <c r="W10059" s="34">
        <v>257</v>
      </c>
      <c r="X10059" s="34">
        <v>274</v>
      </c>
      <c r="Y10059" s="34">
        <v>241</v>
      </c>
      <c r="Z10059" s="34">
        <v>220</v>
      </c>
      <c r="AA10059" s="34">
        <v>243</v>
      </c>
      <c r="AB10059" s="34">
        <v>273</v>
      </c>
      <c r="AC10059" s="34">
        <v>347</v>
      </c>
    </row>
    <row r="10060" spans="1:29" x14ac:dyDescent="0.2">
      <c r="A10060" s="34" t="s">
        <v>70553</v>
      </c>
      <c r="B10060" s="34">
        <v>145</v>
      </c>
      <c r="C10060" s="34">
        <v>125</v>
      </c>
      <c r="D10060" s="34">
        <v>175</v>
      </c>
      <c r="E10060" s="34">
        <v>168</v>
      </c>
      <c r="F10060" s="34">
        <v>145</v>
      </c>
      <c r="G10060" s="34">
        <v>139</v>
      </c>
      <c r="H10060" s="34">
        <v>167</v>
      </c>
      <c r="I10060" s="34">
        <v>131</v>
      </c>
      <c r="J10060" s="34">
        <v>136</v>
      </c>
      <c r="K10060" s="34">
        <v>163</v>
      </c>
      <c r="L10060" s="34">
        <v>89</v>
      </c>
      <c r="M10060" s="34">
        <v>122</v>
      </c>
      <c r="N10060" s="34">
        <v>131</v>
      </c>
      <c r="O10060" s="34">
        <v>118</v>
      </c>
      <c r="P10060" s="34">
        <v>131</v>
      </c>
      <c r="Q10060" s="34">
        <v>183</v>
      </c>
      <c r="R10060" s="34">
        <v>185</v>
      </c>
      <c r="S10060" s="34">
        <v>156</v>
      </c>
      <c r="T10060" s="34">
        <v>154</v>
      </c>
      <c r="U10060" s="34">
        <v>133</v>
      </c>
      <c r="V10060" s="34">
        <v>152</v>
      </c>
      <c r="W10060" s="34">
        <v>136</v>
      </c>
      <c r="X10060" s="34">
        <v>196</v>
      </c>
      <c r="Y10060" s="34">
        <v>122</v>
      </c>
      <c r="Z10060" s="34">
        <v>155</v>
      </c>
      <c r="AA10060" s="34">
        <v>201</v>
      </c>
      <c r="AB10060" s="34">
        <v>142</v>
      </c>
      <c r="AC10060" s="34">
        <v>235</v>
      </c>
    </row>
    <row r="10061" spans="1:29" x14ac:dyDescent="0.2">
      <c r="A10061" s="34" t="s">
        <v>70554</v>
      </c>
      <c r="B10061" s="34">
        <v>251</v>
      </c>
      <c r="C10061" s="34">
        <v>246</v>
      </c>
      <c r="D10061" s="34">
        <v>297</v>
      </c>
      <c r="E10061" s="34">
        <v>290</v>
      </c>
      <c r="F10061" s="34">
        <v>288</v>
      </c>
      <c r="G10061" s="34">
        <v>268</v>
      </c>
      <c r="H10061" s="34">
        <v>234</v>
      </c>
      <c r="I10061" s="34">
        <v>231</v>
      </c>
      <c r="J10061" s="34">
        <v>218</v>
      </c>
      <c r="K10061" s="34">
        <v>297</v>
      </c>
      <c r="L10061" s="34">
        <v>175</v>
      </c>
      <c r="M10061" s="34">
        <v>207</v>
      </c>
      <c r="N10061" s="34">
        <v>225</v>
      </c>
      <c r="O10061" s="34">
        <v>247</v>
      </c>
      <c r="P10061" s="34">
        <v>193</v>
      </c>
      <c r="Q10061" s="34">
        <v>401</v>
      </c>
      <c r="R10061" s="34">
        <v>317</v>
      </c>
      <c r="S10061" s="34">
        <v>352</v>
      </c>
      <c r="T10061" s="34">
        <v>210</v>
      </c>
      <c r="U10061" s="34">
        <v>239</v>
      </c>
      <c r="V10061" s="34">
        <v>309</v>
      </c>
      <c r="W10061" s="34">
        <v>330</v>
      </c>
      <c r="X10061" s="34">
        <v>360</v>
      </c>
      <c r="Y10061" s="34">
        <v>294</v>
      </c>
      <c r="Z10061" s="34">
        <v>280</v>
      </c>
      <c r="AA10061" s="34">
        <v>368</v>
      </c>
      <c r="AB10061" s="34">
        <v>240</v>
      </c>
      <c r="AC10061" s="34">
        <v>409</v>
      </c>
    </row>
    <row r="10062" spans="1:29" x14ac:dyDescent="0.2">
      <c r="A10062" s="34" t="s">
        <v>70555</v>
      </c>
      <c r="B10062" s="34">
        <v>79</v>
      </c>
      <c r="C10062" s="34">
        <v>58</v>
      </c>
      <c r="D10062" s="34">
        <v>63</v>
      </c>
      <c r="E10062" s="34">
        <v>79</v>
      </c>
      <c r="F10062" s="34">
        <v>44</v>
      </c>
      <c r="G10062" s="34">
        <v>46</v>
      </c>
      <c r="H10062" s="34">
        <v>52</v>
      </c>
      <c r="I10062" s="34">
        <v>48</v>
      </c>
      <c r="J10062" s="34">
        <v>50</v>
      </c>
      <c r="K10062" s="34">
        <v>49</v>
      </c>
      <c r="L10062" s="34">
        <v>50</v>
      </c>
      <c r="M10062" s="34">
        <v>54</v>
      </c>
      <c r="N10062" s="34">
        <v>55</v>
      </c>
      <c r="O10062" s="34">
        <v>53</v>
      </c>
      <c r="P10062" s="34">
        <v>73</v>
      </c>
      <c r="Q10062" s="34">
        <v>73</v>
      </c>
      <c r="R10062" s="34">
        <v>74</v>
      </c>
      <c r="S10062" s="34">
        <v>67</v>
      </c>
      <c r="T10062" s="34">
        <v>57</v>
      </c>
      <c r="U10062" s="34">
        <v>51</v>
      </c>
      <c r="V10062" s="34">
        <v>63</v>
      </c>
      <c r="W10062" s="34">
        <v>70</v>
      </c>
      <c r="X10062" s="34">
        <v>112</v>
      </c>
      <c r="Y10062" s="34">
        <v>49</v>
      </c>
      <c r="Z10062" s="34">
        <v>74</v>
      </c>
      <c r="AA10062" s="34">
        <v>56</v>
      </c>
      <c r="AB10062" s="34">
        <v>80</v>
      </c>
      <c r="AC10062" s="34">
        <v>67</v>
      </c>
    </row>
    <row r="10063" spans="1:29" x14ac:dyDescent="0.2">
      <c r="A10063" s="34" t="s">
        <v>70556</v>
      </c>
      <c r="B10063" s="34">
        <v>1615</v>
      </c>
      <c r="C10063" s="34">
        <v>927</v>
      </c>
      <c r="D10063" s="34">
        <v>1287</v>
      </c>
      <c r="E10063" s="34">
        <v>1167</v>
      </c>
      <c r="F10063" s="34">
        <v>1541</v>
      </c>
      <c r="G10063" s="34">
        <v>1084</v>
      </c>
      <c r="H10063" s="34">
        <v>1443</v>
      </c>
      <c r="I10063" s="34">
        <v>1070</v>
      </c>
      <c r="J10063" s="34">
        <v>1548</v>
      </c>
      <c r="K10063" s="34">
        <v>1138</v>
      </c>
      <c r="L10063" s="34">
        <v>2108</v>
      </c>
      <c r="M10063" s="34">
        <v>978</v>
      </c>
      <c r="N10063" s="34">
        <v>1442</v>
      </c>
      <c r="O10063" s="34">
        <v>1058</v>
      </c>
      <c r="P10063" s="34">
        <v>1689</v>
      </c>
      <c r="Q10063" s="34">
        <v>1762</v>
      </c>
      <c r="R10063" s="34">
        <v>2405</v>
      </c>
      <c r="S10063" s="34">
        <v>1427</v>
      </c>
      <c r="T10063" s="34">
        <v>2844</v>
      </c>
      <c r="U10063" s="34">
        <v>1442</v>
      </c>
      <c r="V10063" s="34">
        <v>2108</v>
      </c>
      <c r="W10063" s="34">
        <v>2224</v>
      </c>
      <c r="X10063" s="34">
        <v>1786</v>
      </c>
      <c r="Y10063" s="34">
        <v>2002</v>
      </c>
      <c r="Z10063" s="34">
        <v>1568</v>
      </c>
      <c r="AA10063" s="34">
        <v>1454</v>
      </c>
      <c r="AB10063" s="34">
        <v>2906</v>
      </c>
      <c r="AC10063" s="34">
        <v>1885</v>
      </c>
    </row>
    <row r="10064" spans="1:29" x14ac:dyDescent="0.2">
      <c r="A10064" s="34" t="s">
        <v>70557</v>
      </c>
      <c r="B10064" s="34">
        <v>232</v>
      </c>
      <c r="C10064" s="34">
        <v>172</v>
      </c>
      <c r="D10064" s="34">
        <v>314</v>
      </c>
      <c r="E10064" s="34">
        <v>214</v>
      </c>
      <c r="F10064" s="34">
        <v>274</v>
      </c>
      <c r="G10064" s="34">
        <v>204</v>
      </c>
      <c r="H10064" s="34">
        <v>274</v>
      </c>
      <c r="I10064" s="34">
        <v>229</v>
      </c>
      <c r="J10064" s="34">
        <v>251</v>
      </c>
      <c r="K10064" s="34">
        <v>227</v>
      </c>
      <c r="L10064" s="34">
        <v>233</v>
      </c>
      <c r="M10064" s="34">
        <v>193</v>
      </c>
      <c r="N10064" s="34">
        <v>265</v>
      </c>
      <c r="O10064" s="34">
        <v>174</v>
      </c>
      <c r="P10064" s="34">
        <v>259</v>
      </c>
      <c r="Q10064" s="34">
        <v>294</v>
      </c>
      <c r="R10064" s="34">
        <v>313</v>
      </c>
      <c r="S10064" s="34">
        <v>297</v>
      </c>
      <c r="T10064" s="34">
        <v>268</v>
      </c>
      <c r="U10064" s="34">
        <v>220</v>
      </c>
      <c r="V10064" s="34">
        <v>309</v>
      </c>
      <c r="W10064" s="34">
        <v>255</v>
      </c>
      <c r="X10064" s="34">
        <v>355</v>
      </c>
      <c r="Y10064" s="34">
        <v>291</v>
      </c>
      <c r="Z10064" s="34">
        <v>337</v>
      </c>
      <c r="AA10064" s="34">
        <v>325</v>
      </c>
      <c r="AB10064" s="34">
        <v>314</v>
      </c>
      <c r="AC10064" s="34">
        <v>400</v>
      </c>
    </row>
    <row r="10065" spans="1:29" x14ac:dyDescent="0.2">
      <c r="A10065" s="34" t="s">
        <v>70558</v>
      </c>
      <c r="B10065" s="34">
        <v>229</v>
      </c>
      <c r="C10065" s="34">
        <v>227</v>
      </c>
      <c r="D10065" s="34">
        <v>407</v>
      </c>
      <c r="E10065" s="34">
        <v>266</v>
      </c>
      <c r="F10065" s="34">
        <v>352</v>
      </c>
      <c r="G10065" s="34">
        <v>244</v>
      </c>
      <c r="H10065" s="34">
        <v>354</v>
      </c>
      <c r="I10065" s="34">
        <v>282</v>
      </c>
      <c r="J10065" s="34">
        <v>321</v>
      </c>
      <c r="K10065" s="34">
        <v>233</v>
      </c>
      <c r="L10065" s="34">
        <v>217</v>
      </c>
      <c r="M10065" s="34">
        <v>203</v>
      </c>
      <c r="N10065" s="34">
        <v>287</v>
      </c>
      <c r="O10065" s="34">
        <v>219</v>
      </c>
      <c r="P10065" s="34">
        <v>305</v>
      </c>
      <c r="Q10065" s="34">
        <v>389</v>
      </c>
      <c r="R10065" s="34">
        <v>350</v>
      </c>
      <c r="S10065" s="34">
        <v>338</v>
      </c>
      <c r="T10065" s="34">
        <v>350</v>
      </c>
      <c r="U10065" s="34">
        <v>216</v>
      </c>
      <c r="V10065" s="34">
        <v>369</v>
      </c>
      <c r="W10065" s="34">
        <v>273</v>
      </c>
      <c r="X10065" s="34">
        <v>470</v>
      </c>
      <c r="Y10065" s="34">
        <v>246</v>
      </c>
      <c r="Z10065" s="34">
        <v>349</v>
      </c>
      <c r="AA10065" s="34">
        <v>265</v>
      </c>
      <c r="AB10065" s="34">
        <v>332</v>
      </c>
      <c r="AC10065" s="34">
        <v>374</v>
      </c>
    </row>
    <row r="10066" spans="1:29" x14ac:dyDescent="0.2">
      <c r="A10066" s="34" t="s">
        <v>70559</v>
      </c>
      <c r="B10066" s="34">
        <v>213</v>
      </c>
      <c r="C10066" s="34">
        <v>187</v>
      </c>
      <c r="D10066" s="34">
        <v>283</v>
      </c>
      <c r="E10066" s="34">
        <v>169</v>
      </c>
      <c r="F10066" s="34">
        <v>277</v>
      </c>
      <c r="G10066" s="34">
        <v>224</v>
      </c>
      <c r="H10066" s="34">
        <v>238</v>
      </c>
      <c r="I10066" s="34">
        <v>167</v>
      </c>
      <c r="J10066" s="34">
        <v>242</v>
      </c>
      <c r="K10066" s="34">
        <v>146</v>
      </c>
      <c r="L10066" s="34">
        <v>204</v>
      </c>
      <c r="M10066" s="34">
        <v>148</v>
      </c>
      <c r="N10066" s="34">
        <v>218</v>
      </c>
      <c r="O10066" s="34">
        <v>161</v>
      </c>
      <c r="P10066" s="34">
        <v>213</v>
      </c>
      <c r="Q10066" s="34">
        <v>266</v>
      </c>
      <c r="R10066" s="34">
        <v>352</v>
      </c>
      <c r="S10066" s="34">
        <v>242</v>
      </c>
      <c r="T10066" s="34">
        <v>347</v>
      </c>
      <c r="U10066" s="34">
        <v>191</v>
      </c>
      <c r="V10066" s="34">
        <v>327</v>
      </c>
      <c r="W10066" s="34">
        <v>269</v>
      </c>
      <c r="X10066" s="34">
        <v>269</v>
      </c>
      <c r="Y10066" s="34">
        <v>257</v>
      </c>
      <c r="Z10066" s="34">
        <v>220</v>
      </c>
      <c r="AA10066" s="34">
        <v>235</v>
      </c>
      <c r="AB10066" s="34">
        <v>342</v>
      </c>
      <c r="AC10066" s="34">
        <v>300</v>
      </c>
    </row>
    <row r="10067" spans="1:29" x14ac:dyDescent="0.2">
      <c r="A10067" s="34" t="s">
        <v>70560</v>
      </c>
      <c r="B10067" s="34">
        <v>112</v>
      </c>
      <c r="C10067" s="34">
        <v>103</v>
      </c>
      <c r="D10067" s="34">
        <v>146</v>
      </c>
      <c r="E10067" s="34">
        <v>93</v>
      </c>
      <c r="F10067" s="34">
        <v>118</v>
      </c>
      <c r="G10067" s="34">
        <v>134</v>
      </c>
      <c r="H10067" s="34">
        <v>141</v>
      </c>
      <c r="I10067" s="34">
        <v>113</v>
      </c>
      <c r="J10067" s="34">
        <v>116</v>
      </c>
      <c r="K10067" s="34">
        <v>125</v>
      </c>
      <c r="L10067" s="34">
        <v>54</v>
      </c>
      <c r="M10067" s="34">
        <v>118</v>
      </c>
      <c r="N10067" s="34">
        <v>108</v>
      </c>
      <c r="O10067" s="34">
        <v>113</v>
      </c>
      <c r="P10067" s="34">
        <v>133</v>
      </c>
      <c r="Q10067" s="34">
        <v>170</v>
      </c>
      <c r="R10067" s="34">
        <v>121</v>
      </c>
      <c r="S10067" s="34">
        <v>172</v>
      </c>
      <c r="T10067" s="34">
        <v>110</v>
      </c>
      <c r="U10067" s="34">
        <v>101</v>
      </c>
      <c r="V10067" s="34">
        <v>115</v>
      </c>
      <c r="W10067" s="34">
        <v>111</v>
      </c>
      <c r="X10067" s="34">
        <v>195</v>
      </c>
      <c r="Y10067" s="34">
        <v>124</v>
      </c>
      <c r="Z10067" s="34">
        <v>139</v>
      </c>
      <c r="AA10067" s="34">
        <v>153</v>
      </c>
      <c r="AB10067" s="34">
        <v>113</v>
      </c>
      <c r="AC10067" s="34">
        <v>202</v>
      </c>
    </row>
    <row r="10068" spans="1:29" x14ac:dyDescent="0.2">
      <c r="A10068" s="34" t="s">
        <v>70561</v>
      </c>
      <c r="B10068" s="34">
        <v>145</v>
      </c>
      <c r="C10068" s="34">
        <v>131</v>
      </c>
      <c r="D10068" s="34">
        <v>237</v>
      </c>
      <c r="E10068" s="34">
        <v>149</v>
      </c>
      <c r="F10068" s="34">
        <v>230</v>
      </c>
      <c r="G10068" s="34">
        <v>115</v>
      </c>
      <c r="H10068" s="34">
        <v>198</v>
      </c>
      <c r="I10068" s="34">
        <v>146</v>
      </c>
      <c r="J10068" s="34">
        <v>202</v>
      </c>
      <c r="K10068" s="34">
        <v>115</v>
      </c>
      <c r="L10068" s="34">
        <v>117</v>
      </c>
      <c r="M10068" s="34">
        <v>146</v>
      </c>
      <c r="N10068" s="34">
        <v>152</v>
      </c>
      <c r="O10068" s="34">
        <v>139</v>
      </c>
      <c r="P10068" s="34">
        <v>207</v>
      </c>
      <c r="Q10068" s="34">
        <v>164</v>
      </c>
      <c r="R10068" s="34">
        <v>269</v>
      </c>
      <c r="S10068" s="34">
        <v>189</v>
      </c>
      <c r="T10068" s="34">
        <v>210</v>
      </c>
      <c r="U10068" s="34">
        <v>156</v>
      </c>
      <c r="V10068" s="34">
        <v>218</v>
      </c>
      <c r="W10068" s="34">
        <v>180</v>
      </c>
      <c r="X10068" s="34">
        <v>257</v>
      </c>
      <c r="Y10068" s="34">
        <v>154</v>
      </c>
      <c r="Z10068" s="34">
        <v>242</v>
      </c>
      <c r="AA10068" s="34">
        <v>188</v>
      </c>
      <c r="AB10068" s="34">
        <v>186</v>
      </c>
      <c r="AC10068" s="34">
        <v>223</v>
      </c>
    </row>
    <row r="10069" spans="1:29" x14ac:dyDescent="0.2">
      <c r="A10069" s="34" t="s">
        <v>70562</v>
      </c>
      <c r="B10069" s="34">
        <v>129</v>
      </c>
      <c r="C10069" s="34">
        <v>90</v>
      </c>
      <c r="D10069" s="34">
        <v>135</v>
      </c>
      <c r="E10069" s="34">
        <v>77</v>
      </c>
      <c r="F10069" s="34">
        <v>148</v>
      </c>
      <c r="G10069" s="34">
        <v>113</v>
      </c>
      <c r="H10069" s="34">
        <v>155</v>
      </c>
      <c r="I10069" s="34">
        <v>92</v>
      </c>
      <c r="J10069" s="34">
        <v>164</v>
      </c>
      <c r="K10069" s="34">
        <v>94</v>
      </c>
      <c r="L10069" s="34">
        <v>174</v>
      </c>
      <c r="M10069" s="34">
        <v>79</v>
      </c>
      <c r="N10069" s="34">
        <v>191</v>
      </c>
      <c r="O10069" s="34">
        <v>118</v>
      </c>
      <c r="P10069" s="34">
        <v>163</v>
      </c>
      <c r="Q10069" s="34">
        <v>128</v>
      </c>
      <c r="R10069" s="34">
        <v>236</v>
      </c>
      <c r="S10069" s="34">
        <v>138</v>
      </c>
      <c r="T10069" s="34">
        <v>190</v>
      </c>
      <c r="U10069" s="34">
        <v>97</v>
      </c>
      <c r="V10069" s="34">
        <v>198</v>
      </c>
      <c r="W10069" s="34">
        <v>141</v>
      </c>
      <c r="X10069" s="34">
        <v>207</v>
      </c>
      <c r="Y10069" s="34">
        <v>119</v>
      </c>
      <c r="Z10069" s="34">
        <v>174</v>
      </c>
      <c r="AA10069" s="34">
        <v>134</v>
      </c>
      <c r="AB10069" s="34">
        <v>195</v>
      </c>
      <c r="AC10069" s="34">
        <v>164</v>
      </c>
    </row>
    <row r="10070" spans="1:29" x14ac:dyDescent="0.2">
      <c r="A10070" s="34" t="s">
        <v>70563</v>
      </c>
      <c r="B10070" s="34">
        <v>197</v>
      </c>
      <c r="C10070" s="34">
        <v>115</v>
      </c>
      <c r="D10070" s="34">
        <v>259</v>
      </c>
      <c r="E10070" s="34">
        <v>175</v>
      </c>
      <c r="F10070" s="34">
        <v>231</v>
      </c>
      <c r="G10070" s="34">
        <v>205</v>
      </c>
      <c r="H10070" s="34">
        <v>268</v>
      </c>
      <c r="I10070" s="34">
        <v>178</v>
      </c>
      <c r="J10070" s="34">
        <v>252</v>
      </c>
      <c r="K10070" s="34">
        <v>187</v>
      </c>
      <c r="L10070" s="34">
        <v>216</v>
      </c>
      <c r="M10070" s="34">
        <v>173</v>
      </c>
      <c r="N10070" s="34">
        <v>213</v>
      </c>
      <c r="O10070" s="34">
        <v>162</v>
      </c>
      <c r="P10070" s="34">
        <v>223</v>
      </c>
      <c r="Q10070" s="34">
        <v>249</v>
      </c>
      <c r="R10070" s="34">
        <v>287</v>
      </c>
      <c r="S10070" s="34">
        <v>176</v>
      </c>
      <c r="T10070" s="34">
        <v>248</v>
      </c>
      <c r="U10070" s="34">
        <v>173</v>
      </c>
      <c r="V10070" s="34">
        <v>260</v>
      </c>
      <c r="W10070" s="34">
        <v>262</v>
      </c>
      <c r="X10070" s="34">
        <v>308</v>
      </c>
      <c r="Y10070" s="34">
        <v>212</v>
      </c>
      <c r="Z10070" s="34">
        <v>233</v>
      </c>
      <c r="AA10070" s="34">
        <v>219</v>
      </c>
      <c r="AB10070" s="34">
        <v>294</v>
      </c>
      <c r="AC10070" s="34">
        <v>278</v>
      </c>
    </row>
    <row r="10071" spans="1:29" x14ac:dyDescent="0.2">
      <c r="A10071" s="34" t="s">
        <v>70564</v>
      </c>
      <c r="B10071" s="34">
        <v>159</v>
      </c>
      <c r="C10071" s="34">
        <v>142</v>
      </c>
      <c r="D10071" s="34">
        <v>179</v>
      </c>
      <c r="E10071" s="34">
        <v>169</v>
      </c>
      <c r="F10071" s="34">
        <v>148</v>
      </c>
      <c r="G10071" s="34">
        <v>109</v>
      </c>
      <c r="H10071" s="34">
        <v>145</v>
      </c>
      <c r="I10071" s="34">
        <v>121</v>
      </c>
      <c r="J10071" s="34">
        <v>132</v>
      </c>
      <c r="K10071" s="34">
        <v>178</v>
      </c>
      <c r="L10071" s="34">
        <v>93</v>
      </c>
      <c r="M10071" s="34">
        <v>111</v>
      </c>
      <c r="N10071" s="34">
        <v>136</v>
      </c>
      <c r="O10071" s="34">
        <v>102</v>
      </c>
      <c r="P10071" s="34">
        <v>152</v>
      </c>
      <c r="Q10071" s="34">
        <v>164</v>
      </c>
      <c r="R10071" s="34">
        <v>151</v>
      </c>
      <c r="S10071" s="34">
        <v>151</v>
      </c>
      <c r="T10071" s="34">
        <v>121</v>
      </c>
      <c r="U10071" s="34">
        <v>124</v>
      </c>
      <c r="V10071" s="34">
        <v>164</v>
      </c>
      <c r="W10071" s="34">
        <v>118</v>
      </c>
      <c r="X10071" s="34">
        <v>190</v>
      </c>
      <c r="Y10071" s="34">
        <v>154</v>
      </c>
      <c r="Z10071" s="34">
        <v>190</v>
      </c>
      <c r="AA10071" s="34">
        <v>169</v>
      </c>
      <c r="AB10071" s="34">
        <v>198</v>
      </c>
      <c r="AC10071" s="34">
        <v>226</v>
      </c>
    </row>
    <row r="10072" spans="1:29" x14ac:dyDescent="0.2">
      <c r="A10072" s="34" t="s">
        <v>70565</v>
      </c>
      <c r="B10072" s="34">
        <v>49</v>
      </c>
      <c r="C10072" s="34">
        <v>60</v>
      </c>
      <c r="D10072" s="34">
        <v>79</v>
      </c>
      <c r="E10072" s="34">
        <v>57</v>
      </c>
      <c r="F10072" s="34">
        <v>78</v>
      </c>
      <c r="G10072" s="34">
        <v>35</v>
      </c>
      <c r="H10072" s="34">
        <v>68</v>
      </c>
      <c r="I10072" s="34">
        <v>64</v>
      </c>
      <c r="J10072" s="34">
        <v>47</v>
      </c>
      <c r="K10072" s="34">
        <v>59</v>
      </c>
      <c r="L10072" s="34">
        <v>50</v>
      </c>
      <c r="M10072" s="34">
        <v>69</v>
      </c>
      <c r="N10072" s="34">
        <v>57</v>
      </c>
      <c r="O10072" s="34">
        <v>86</v>
      </c>
      <c r="P10072" s="34">
        <v>59</v>
      </c>
      <c r="Q10072" s="34">
        <v>113</v>
      </c>
      <c r="R10072" s="34">
        <v>88</v>
      </c>
      <c r="S10072" s="34">
        <v>84</v>
      </c>
      <c r="T10072" s="34">
        <v>54</v>
      </c>
      <c r="U10072" s="34">
        <v>59</v>
      </c>
      <c r="V10072" s="34">
        <v>58</v>
      </c>
      <c r="W10072" s="34">
        <v>90</v>
      </c>
      <c r="X10072" s="34">
        <v>65</v>
      </c>
      <c r="Y10072" s="34">
        <v>77</v>
      </c>
      <c r="Z10072" s="34">
        <v>87</v>
      </c>
      <c r="AA10072" s="34">
        <v>101</v>
      </c>
      <c r="AB10072" s="34">
        <v>155</v>
      </c>
      <c r="AC10072" s="34">
        <v>99</v>
      </c>
    </row>
    <row r="10073" spans="1:29" x14ac:dyDescent="0.2">
      <c r="A10073" s="34" t="s">
        <v>70566</v>
      </c>
      <c r="B10073" s="34">
        <v>121</v>
      </c>
      <c r="C10073" s="34">
        <v>67</v>
      </c>
      <c r="D10073" s="34">
        <v>97</v>
      </c>
      <c r="E10073" s="34">
        <v>89</v>
      </c>
      <c r="F10073" s="34">
        <v>74</v>
      </c>
      <c r="G10073" s="34">
        <v>68</v>
      </c>
      <c r="H10073" s="34">
        <v>65</v>
      </c>
      <c r="I10073" s="34">
        <v>43</v>
      </c>
      <c r="J10073" s="34">
        <v>70</v>
      </c>
      <c r="K10073" s="34">
        <v>55</v>
      </c>
      <c r="L10073" s="34">
        <v>51</v>
      </c>
      <c r="M10073" s="34">
        <v>77</v>
      </c>
      <c r="N10073" s="34">
        <v>70</v>
      </c>
      <c r="O10073" s="34">
        <v>30</v>
      </c>
      <c r="P10073" s="34">
        <v>65</v>
      </c>
      <c r="Q10073" s="34">
        <v>99</v>
      </c>
      <c r="R10073" s="34">
        <v>86</v>
      </c>
      <c r="S10073" s="34">
        <v>65</v>
      </c>
      <c r="T10073" s="34">
        <v>86</v>
      </c>
      <c r="U10073" s="34">
        <v>72</v>
      </c>
      <c r="V10073" s="34">
        <v>101</v>
      </c>
      <c r="W10073" s="34">
        <v>75</v>
      </c>
      <c r="X10073" s="34">
        <v>96</v>
      </c>
      <c r="Y10073" s="34">
        <v>96</v>
      </c>
      <c r="Z10073" s="34">
        <v>94</v>
      </c>
      <c r="AA10073" s="34">
        <v>84</v>
      </c>
      <c r="AB10073" s="34">
        <v>82</v>
      </c>
      <c r="AC10073" s="34">
        <v>107</v>
      </c>
    </row>
    <row r="10074" spans="1:29" x14ac:dyDescent="0.2">
      <c r="A10074" s="34" t="s">
        <v>70567</v>
      </c>
      <c r="B10074" s="34">
        <v>211</v>
      </c>
      <c r="C10074" s="34">
        <v>123</v>
      </c>
      <c r="D10074" s="34">
        <v>161</v>
      </c>
      <c r="E10074" s="34">
        <v>154</v>
      </c>
      <c r="F10074" s="34">
        <v>230</v>
      </c>
      <c r="G10074" s="34">
        <v>163</v>
      </c>
      <c r="H10074" s="34">
        <v>179</v>
      </c>
      <c r="I10074" s="34">
        <v>146</v>
      </c>
      <c r="J10074" s="34">
        <v>191</v>
      </c>
      <c r="K10074" s="34">
        <v>114</v>
      </c>
      <c r="L10074" s="34">
        <v>168</v>
      </c>
      <c r="M10074" s="34">
        <v>133</v>
      </c>
      <c r="N10074" s="34">
        <v>183</v>
      </c>
      <c r="O10074" s="34">
        <v>156</v>
      </c>
      <c r="P10074" s="34">
        <v>185</v>
      </c>
      <c r="Q10074" s="34">
        <v>175</v>
      </c>
      <c r="R10074" s="34">
        <v>266</v>
      </c>
      <c r="S10074" s="34">
        <v>138</v>
      </c>
      <c r="T10074" s="34">
        <v>270</v>
      </c>
      <c r="U10074" s="34">
        <v>130</v>
      </c>
      <c r="V10074" s="34">
        <v>176</v>
      </c>
      <c r="W10074" s="34">
        <v>214</v>
      </c>
      <c r="X10074" s="34">
        <v>256</v>
      </c>
      <c r="Y10074" s="34">
        <v>148</v>
      </c>
      <c r="Z10074" s="34">
        <v>186</v>
      </c>
      <c r="AA10074" s="34">
        <v>133</v>
      </c>
      <c r="AB10074" s="34">
        <v>265</v>
      </c>
      <c r="AC10074" s="34">
        <v>255</v>
      </c>
    </row>
    <row r="10075" spans="1:29" x14ac:dyDescent="0.2">
      <c r="A10075" s="34" t="s">
        <v>70568</v>
      </c>
      <c r="B10075" s="34">
        <v>145</v>
      </c>
      <c r="C10075" s="34">
        <v>87</v>
      </c>
      <c r="D10075" s="34">
        <v>120</v>
      </c>
      <c r="E10075" s="34">
        <v>123</v>
      </c>
      <c r="F10075" s="34">
        <v>133</v>
      </c>
      <c r="G10075" s="34">
        <v>81</v>
      </c>
      <c r="H10075" s="34">
        <v>174</v>
      </c>
      <c r="I10075" s="34">
        <v>81</v>
      </c>
      <c r="J10075" s="34">
        <v>119</v>
      </c>
      <c r="K10075" s="34">
        <v>101</v>
      </c>
      <c r="L10075" s="34">
        <v>147</v>
      </c>
      <c r="M10075" s="34">
        <v>113</v>
      </c>
      <c r="N10075" s="34">
        <v>92</v>
      </c>
      <c r="O10075" s="34">
        <v>102</v>
      </c>
      <c r="P10075" s="34">
        <v>134</v>
      </c>
      <c r="Q10075" s="34">
        <v>161</v>
      </c>
      <c r="R10075" s="34">
        <v>188</v>
      </c>
      <c r="S10075" s="34">
        <v>130</v>
      </c>
      <c r="T10075" s="34">
        <v>163</v>
      </c>
      <c r="U10075" s="34">
        <v>80</v>
      </c>
      <c r="V10075" s="34">
        <v>172</v>
      </c>
      <c r="W10075" s="34">
        <v>169</v>
      </c>
      <c r="X10075" s="34">
        <v>125</v>
      </c>
      <c r="Y10075" s="34">
        <v>110</v>
      </c>
      <c r="Z10075" s="34">
        <v>150</v>
      </c>
      <c r="AA10075" s="34">
        <v>150</v>
      </c>
      <c r="AB10075" s="34">
        <v>205</v>
      </c>
      <c r="AC10075" s="34">
        <v>233</v>
      </c>
    </row>
    <row r="10076" spans="1:29" x14ac:dyDescent="0.2">
      <c r="A10076" s="34" t="s">
        <v>70569</v>
      </c>
      <c r="B10076" s="34">
        <v>138</v>
      </c>
      <c r="C10076" s="34">
        <v>103</v>
      </c>
      <c r="D10076" s="34">
        <v>165</v>
      </c>
      <c r="E10076" s="34">
        <v>126</v>
      </c>
      <c r="F10076" s="34">
        <v>180</v>
      </c>
      <c r="G10076" s="34">
        <v>94</v>
      </c>
      <c r="H10076" s="34">
        <v>145</v>
      </c>
      <c r="I10076" s="34">
        <v>110</v>
      </c>
      <c r="J10076" s="34">
        <v>127</v>
      </c>
      <c r="K10076" s="34">
        <v>145</v>
      </c>
      <c r="L10076" s="34">
        <v>130</v>
      </c>
      <c r="M10076" s="34">
        <v>94</v>
      </c>
      <c r="N10076" s="34">
        <v>126</v>
      </c>
      <c r="O10076" s="34">
        <v>112</v>
      </c>
      <c r="P10076" s="34">
        <v>124</v>
      </c>
      <c r="Q10076" s="34">
        <v>134</v>
      </c>
      <c r="R10076" s="34">
        <v>169</v>
      </c>
      <c r="S10076" s="34">
        <v>138</v>
      </c>
      <c r="T10076" s="34">
        <v>216</v>
      </c>
      <c r="U10076" s="34">
        <v>110</v>
      </c>
      <c r="V10076" s="34">
        <v>201</v>
      </c>
      <c r="W10076" s="34">
        <v>141</v>
      </c>
      <c r="X10076" s="34">
        <v>221</v>
      </c>
      <c r="Y10076" s="34">
        <v>143</v>
      </c>
      <c r="Z10076" s="34">
        <v>166</v>
      </c>
      <c r="AA10076" s="34">
        <v>127</v>
      </c>
      <c r="AB10076" s="34">
        <v>228</v>
      </c>
      <c r="AC10076" s="34">
        <v>187</v>
      </c>
    </row>
    <row r="10077" spans="1:29" x14ac:dyDescent="0.2">
      <c r="A10077" s="34" t="s">
        <v>70570</v>
      </c>
      <c r="B10077" s="34">
        <v>277</v>
      </c>
      <c r="C10077" s="34">
        <v>235</v>
      </c>
      <c r="D10077" s="34">
        <v>288</v>
      </c>
      <c r="E10077" s="34">
        <v>246</v>
      </c>
      <c r="F10077" s="34">
        <v>303</v>
      </c>
      <c r="G10077" s="34">
        <v>302</v>
      </c>
      <c r="H10077" s="34">
        <v>314</v>
      </c>
      <c r="I10077" s="34">
        <v>280</v>
      </c>
      <c r="J10077" s="34">
        <v>311</v>
      </c>
      <c r="K10077" s="34">
        <v>255</v>
      </c>
      <c r="L10077" s="34">
        <v>278</v>
      </c>
      <c r="M10077" s="34">
        <v>213</v>
      </c>
      <c r="N10077" s="34">
        <v>267</v>
      </c>
      <c r="O10077" s="34">
        <v>219</v>
      </c>
      <c r="P10077" s="34">
        <v>234</v>
      </c>
      <c r="Q10077" s="34">
        <v>442</v>
      </c>
      <c r="R10077" s="34">
        <v>334</v>
      </c>
      <c r="S10077" s="34">
        <v>328</v>
      </c>
      <c r="T10077" s="34">
        <v>365</v>
      </c>
      <c r="U10077" s="34">
        <v>308</v>
      </c>
      <c r="V10077" s="34">
        <v>391</v>
      </c>
      <c r="W10077" s="34">
        <v>420</v>
      </c>
      <c r="X10077" s="34">
        <v>377</v>
      </c>
      <c r="Y10077" s="34">
        <v>388</v>
      </c>
      <c r="Z10077" s="34">
        <v>332</v>
      </c>
      <c r="AA10077" s="34">
        <v>406</v>
      </c>
      <c r="AB10077" s="34">
        <v>427</v>
      </c>
      <c r="AC10077" s="34">
        <v>537</v>
      </c>
    </row>
    <row r="10078" spans="1:29" x14ac:dyDescent="0.2">
      <c r="A10078" s="34" t="s">
        <v>70571</v>
      </c>
      <c r="B10078" s="34">
        <v>123</v>
      </c>
      <c r="C10078" s="34">
        <v>115</v>
      </c>
      <c r="D10078" s="34">
        <v>148</v>
      </c>
      <c r="E10078" s="34">
        <v>138</v>
      </c>
      <c r="F10078" s="34">
        <v>142</v>
      </c>
      <c r="G10078" s="34">
        <v>150</v>
      </c>
      <c r="H10078" s="34">
        <v>159</v>
      </c>
      <c r="I10078" s="34">
        <v>113</v>
      </c>
      <c r="J10078" s="34">
        <v>122</v>
      </c>
      <c r="K10078" s="34">
        <v>150</v>
      </c>
      <c r="L10078" s="34">
        <v>98</v>
      </c>
      <c r="M10078" s="34">
        <v>135</v>
      </c>
      <c r="N10078" s="34">
        <v>95</v>
      </c>
      <c r="O10078" s="34">
        <v>103</v>
      </c>
      <c r="P10078" s="34">
        <v>116</v>
      </c>
      <c r="Q10078" s="34">
        <v>145</v>
      </c>
      <c r="R10078" s="34">
        <v>152</v>
      </c>
      <c r="S10078" s="34">
        <v>160</v>
      </c>
      <c r="T10078" s="34">
        <v>110</v>
      </c>
      <c r="U10078" s="34">
        <v>130</v>
      </c>
      <c r="V10078" s="34">
        <v>129</v>
      </c>
      <c r="W10078" s="34">
        <v>147</v>
      </c>
      <c r="X10078" s="34">
        <v>171</v>
      </c>
      <c r="Y10078" s="34">
        <v>157</v>
      </c>
      <c r="Z10078" s="34">
        <v>162</v>
      </c>
      <c r="AA10078" s="34">
        <v>189</v>
      </c>
      <c r="AB10078" s="34">
        <v>120</v>
      </c>
      <c r="AC10078" s="34">
        <v>184</v>
      </c>
    </row>
    <row r="10079" spans="1:29" x14ac:dyDescent="0.2">
      <c r="A10079" s="34" t="s">
        <v>70572</v>
      </c>
      <c r="B10079" s="34">
        <v>135</v>
      </c>
      <c r="C10079" s="34">
        <v>147</v>
      </c>
      <c r="D10079" s="34">
        <v>218</v>
      </c>
      <c r="E10079" s="34">
        <v>155</v>
      </c>
      <c r="F10079" s="34">
        <v>241</v>
      </c>
      <c r="G10079" s="34">
        <v>127</v>
      </c>
      <c r="H10079" s="34">
        <v>190</v>
      </c>
      <c r="I10079" s="34">
        <v>136</v>
      </c>
      <c r="J10079" s="34">
        <v>180</v>
      </c>
      <c r="K10079" s="34">
        <v>137</v>
      </c>
      <c r="L10079" s="34">
        <v>175</v>
      </c>
      <c r="M10079" s="34">
        <v>129</v>
      </c>
      <c r="N10079" s="34">
        <v>181</v>
      </c>
      <c r="O10079" s="34">
        <v>136</v>
      </c>
      <c r="P10079" s="34">
        <v>185</v>
      </c>
      <c r="Q10079" s="34">
        <v>174</v>
      </c>
      <c r="R10079" s="34">
        <v>255</v>
      </c>
      <c r="S10079" s="34">
        <v>160</v>
      </c>
      <c r="T10079" s="34">
        <v>220</v>
      </c>
      <c r="U10079" s="34">
        <v>116</v>
      </c>
      <c r="V10079" s="34">
        <v>241</v>
      </c>
      <c r="W10079" s="34">
        <v>212</v>
      </c>
      <c r="X10079" s="34">
        <v>223</v>
      </c>
      <c r="Y10079" s="34">
        <v>145</v>
      </c>
      <c r="Z10079" s="34">
        <v>225</v>
      </c>
      <c r="AA10079" s="34">
        <v>174</v>
      </c>
      <c r="AB10079" s="34">
        <v>263</v>
      </c>
      <c r="AC10079" s="34">
        <v>261</v>
      </c>
    </row>
    <row r="10080" spans="1:29" x14ac:dyDescent="0.2">
      <c r="A10080" s="34" t="s">
        <v>70573</v>
      </c>
      <c r="B10080" s="34">
        <v>179</v>
      </c>
      <c r="C10080" s="34">
        <v>218</v>
      </c>
      <c r="D10080" s="34">
        <v>301</v>
      </c>
      <c r="E10080" s="34">
        <v>263</v>
      </c>
      <c r="F10080" s="34">
        <v>240</v>
      </c>
      <c r="G10080" s="34">
        <v>223</v>
      </c>
      <c r="H10080" s="34">
        <v>227</v>
      </c>
      <c r="I10080" s="34">
        <v>183</v>
      </c>
      <c r="J10080" s="34">
        <v>240</v>
      </c>
      <c r="K10080" s="34">
        <v>209</v>
      </c>
      <c r="L10080" s="34">
        <v>177</v>
      </c>
      <c r="M10080" s="34">
        <v>186</v>
      </c>
      <c r="N10080" s="34">
        <v>243</v>
      </c>
      <c r="O10080" s="34">
        <v>229</v>
      </c>
      <c r="P10080" s="34">
        <v>214</v>
      </c>
      <c r="Q10080" s="34">
        <v>243</v>
      </c>
      <c r="R10080" s="34">
        <v>275</v>
      </c>
      <c r="S10080" s="34">
        <v>189</v>
      </c>
      <c r="T10080" s="34">
        <v>212</v>
      </c>
      <c r="U10080" s="34">
        <v>217</v>
      </c>
      <c r="V10080" s="34">
        <v>334</v>
      </c>
      <c r="W10080" s="34">
        <v>192</v>
      </c>
      <c r="X10080" s="34">
        <v>312</v>
      </c>
      <c r="Y10080" s="34">
        <v>212</v>
      </c>
      <c r="Z10080" s="34">
        <v>303</v>
      </c>
      <c r="AA10080" s="34">
        <v>257</v>
      </c>
      <c r="AB10080" s="34">
        <v>350</v>
      </c>
      <c r="AC10080" s="34">
        <v>320</v>
      </c>
    </row>
    <row r="10081" spans="1:29" x14ac:dyDescent="0.2">
      <c r="A10081" s="34" t="s">
        <v>70574</v>
      </c>
      <c r="B10081" s="34">
        <v>137</v>
      </c>
      <c r="C10081" s="34">
        <v>109</v>
      </c>
      <c r="D10081" s="34">
        <v>124</v>
      </c>
      <c r="E10081" s="34">
        <v>133</v>
      </c>
      <c r="F10081" s="34">
        <v>142</v>
      </c>
      <c r="G10081" s="34">
        <v>78</v>
      </c>
      <c r="H10081" s="34">
        <v>129</v>
      </c>
      <c r="I10081" s="34">
        <v>118</v>
      </c>
      <c r="J10081" s="34">
        <v>133</v>
      </c>
      <c r="K10081" s="34">
        <v>118</v>
      </c>
      <c r="L10081" s="34">
        <v>124</v>
      </c>
      <c r="M10081" s="34">
        <v>115</v>
      </c>
      <c r="N10081" s="34">
        <v>116</v>
      </c>
      <c r="O10081" s="34">
        <v>116</v>
      </c>
      <c r="P10081" s="34">
        <v>141</v>
      </c>
      <c r="Q10081" s="34">
        <v>161</v>
      </c>
      <c r="R10081" s="34">
        <v>174</v>
      </c>
      <c r="S10081" s="34">
        <v>148</v>
      </c>
      <c r="T10081" s="34">
        <v>211</v>
      </c>
      <c r="U10081" s="34">
        <v>153</v>
      </c>
      <c r="V10081" s="34">
        <v>151</v>
      </c>
      <c r="W10081" s="34">
        <v>220</v>
      </c>
      <c r="X10081" s="34">
        <v>157</v>
      </c>
      <c r="Y10081" s="34">
        <v>186</v>
      </c>
      <c r="Z10081" s="34">
        <v>134</v>
      </c>
      <c r="AA10081" s="34">
        <v>167</v>
      </c>
      <c r="AB10081" s="34">
        <v>194</v>
      </c>
      <c r="AC10081" s="34">
        <v>220</v>
      </c>
    </row>
    <row r="10082" spans="1:29" x14ac:dyDescent="0.2">
      <c r="A10082" s="34" t="s">
        <v>70575</v>
      </c>
      <c r="B10082" s="34">
        <v>95</v>
      </c>
      <c r="C10082" s="34">
        <v>82</v>
      </c>
      <c r="D10082" s="34">
        <v>76</v>
      </c>
      <c r="E10082" s="34">
        <v>75</v>
      </c>
      <c r="F10082" s="34">
        <v>107</v>
      </c>
      <c r="G10082" s="34">
        <v>62</v>
      </c>
      <c r="H10082" s="34">
        <v>81</v>
      </c>
      <c r="I10082" s="34">
        <v>83</v>
      </c>
      <c r="J10082" s="34">
        <v>61</v>
      </c>
      <c r="K10082" s="34">
        <v>104</v>
      </c>
      <c r="L10082" s="34">
        <v>55</v>
      </c>
      <c r="M10082" s="34">
        <v>70</v>
      </c>
      <c r="N10082" s="34">
        <v>54</v>
      </c>
      <c r="O10082" s="34">
        <v>66</v>
      </c>
      <c r="P10082" s="34">
        <v>80</v>
      </c>
      <c r="Q10082" s="34">
        <v>132</v>
      </c>
      <c r="R10082" s="34">
        <v>84</v>
      </c>
      <c r="S10082" s="34">
        <v>75</v>
      </c>
      <c r="T10082" s="34">
        <v>69</v>
      </c>
      <c r="U10082" s="34">
        <v>73</v>
      </c>
      <c r="V10082" s="34">
        <v>95</v>
      </c>
      <c r="W10082" s="34">
        <v>115</v>
      </c>
      <c r="X10082" s="34">
        <v>103</v>
      </c>
      <c r="Y10082" s="34">
        <v>85</v>
      </c>
      <c r="Z10082" s="34">
        <v>43</v>
      </c>
      <c r="AA10082" s="34">
        <v>102</v>
      </c>
      <c r="AB10082" s="34">
        <v>79</v>
      </c>
      <c r="AC10082" s="34">
        <v>115</v>
      </c>
    </row>
    <row r="10083" spans="1:29" x14ac:dyDescent="0.2">
      <c r="A10083" s="34" t="s">
        <v>70576</v>
      </c>
      <c r="B10083" s="34">
        <v>395</v>
      </c>
      <c r="C10083" s="34">
        <v>197</v>
      </c>
      <c r="D10083" s="34">
        <v>328</v>
      </c>
      <c r="E10083" s="34">
        <v>239</v>
      </c>
      <c r="F10083" s="34">
        <v>308</v>
      </c>
      <c r="G10083" s="34">
        <v>225</v>
      </c>
      <c r="H10083" s="34">
        <v>340</v>
      </c>
      <c r="I10083" s="34">
        <v>179</v>
      </c>
      <c r="J10083" s="34">
        <v>337</v>
      </c>
      <c r="K10083" s="34">
        <v>211</v>
      </c>
      <c r="L10083" s="34">
        <v>385</v>
      </c>
      <c r="M10083" s="34">
        <v>220</v>
      </c>
      <c r="N10083" s="34">
        <v>317</v>
      </c>
      <c r="O10083" s="34">
        <v>197</v>
      </c>
      <c r="P10083" s="34">
        <v>290</v>
      </c>
      <c r="Q10083" s="34">
        <v>349</v>
      </c>
      <c r="R10083" s="34">
        <v>510</v>
      </c>
      <c r="S10083" s="34">
        <v>281</v>
      </c>
      <c r="T10083" s="34">
        <v>419</v>
      </c>
      <c r="U10083" s="34">
        <v>269</v>
      </c>
      <c r="V10083" s="34">
        <v>456</v>
      </c>
      <c r="W10083" s="34">
        <v>314</v>
      </c>
      <c r="X10083" s="34">
        <v>411</v>
      </c>
      <c r="Y10083" s="34">
        <v>331</v>
      </c>
      <c r="Z10083" s="34">
        <v>458</v>
      </c>
      <c r="AA10083" s="34">
        <v>302</v>
      </c>
      <c r="AB10083" s="34">
        <v>532</v>
      </c>
      <c r="AC10083" s="34">
        <v>445</v>
      </c>
    </row>
    <row r="10084" spans="1:29" x14ac:dyDescent="0.2">
      <c r="A10084" s="34" t="s">
        <v>70577</v>
      </c>
      <c r="B10084" s="34">
        <v>251</v>
      </c>
      <c r="C10084" s="34">
        <v>215</v>
      </c>
      <c r="D10084" s="34">
        <v>343</v>
      </c>
      <c r="E10084" s="34">
        <v>226</v>
      </c>
      <c r="F10084" s="34">
        <v>374</v>
      </c>
      <c r="G10084" s="34">
        <v>204</v>
      </c>
      <c r="H10084" s="34">
        <v>291</v>
      </c>
      <c r="I10084" s="34">
        <v>240</v>
      </c>
      <c r="J10084" s="34">
        <v>314</v>
      </c>
      <c r="K10084" s="34">
        <v>220</v>
      </c>
      <c r="L10084" s="34">
        <v>265</v>
      </c>
      <c r="M10084" s="34">
        <v>218</v>
      </c>
      <c r="N10084" s="34">
        <v>322</v>
      </c>
      <c r="O10084" s="34">
        <v>225</v>
      </c>
      <c r="P10084" s="34">
        <v>280</v>
      </c>
      <c r="Q10084" s="34">
        <v>330</v>
      </c>
      <c r="R10084" s="34">
        <v>399</v>
      </c>
      <c r="S10084" s="34">
        <v>286</v>
      </c>
      <c r="T10084" s="34">
        <v>425</v>
      </c>
      <c r="U10084" s="34">
        <v>214</v>
      </c>
      <c r="V10084" s="34">
        <v>376</v>
      </c>
      <c r="W10084" s="34">
        <v>293</v>
      </c>
      <c r="X10084" s="34">
        <v>397</v>
      </c>
      <c r="Y10084" s="34">
        <v>274</v>
      </c>
      <c r="Z10084" s="34">
        <v>340</v>
      </c>
      <c r="AA10084" s="34">
        <v>265</v>
      </c>
      <c r="AB10084" s="34">
        <v>386</v>
      </c>
      <c r="AC10084" s="34">
        <v>355</v>
      </c>
    </row>
    <row r="10085" spans="1:29" x14ac:dyDescent="0.2">
      <c r="A10085" s="34" t="s">
        <v>70578</v>
      </c>
      <c r="B10085" s="34">
        <v>184</v>
      </c>
      <c r="C10085" s="34">
        <v>259</v>
      </c>
      <c r="D10085" s="34">
        <v>218</v>
      </c>
      <c r="E10085" s="34">
        <v>279</v>
      </c>
      <c r="F10085" s="34">
        <v>231</v>
      </c>
      <c r="G10085" s="34">
        <v>302</v>
      </c>
      <c r="H10085" s="34">
        <v>246</v>
      </c>
      <c r="I10085" s="34">
        <v>201</v>
      </c>
      <c r="J10085" s="34">
        <v>201</v>
      </c>
      <c r="K10085" s="34">
        <v>295</v>
      </c>
      <c r="L10085" s="34">
        <v>209</v>
      </c>
      <c r="M10085" s="34">
        <v>241</v>
      </c>
      <c r="N10085" s="34">
        <v>166</v>
      </c>
      <c r="O10085" s="34">
        <v>256</v>
      </c>
      <c r="P10085" s="34">
        <v>214</v>
      </c>
      <c r="Q10085" s="34">
        <v>376</v>
      </c>
      <c r="R10085" s="34">
        <v>245</v>
      </c>
      <c r="S10085" s="34">
        <v>308</v>
      </c>
      <c r="T10085" s="34">
        <v>273</v>
      </c>
      <c r="U10085" s="34">
        <v>292</v>
      </c>
      <c r="V10085" s="34">
        <v>227</v>
      </c>
      <c r="W10085" s="34">
        <v>401</v>
      </c>
      <c r="X10085" s="34">
        <v>287</v>
      </c>
      <c r="Y10085" s="34">
        <v>370</v>
      </c>
      <c r="Z10085" s="34">
        <v>227</v>
      </c>
      <c r="AA10085" s="34">
        <v>289</v>
      </c>
      <c r="AB10085" s="34">
        <v>254</v>
      </c>
      <c r="AC10085" s="34">
        <v>425</v>
      </c>
    </row>
    <row r="10086" spans="1:29" x14ac:dyDescent="0.2">
      <c r="A10086" s="34" t="s">
        <v>70579</v>
      </c>
      <c r="B10086" s="34">
        <v>125</v>
      </c>
      <c r="C10086" s="34">
        <v>223</v>
      </c>
      <c r="D10086" s="34">
        <v>194</v>
      </c>
      <c r="E10086" s="34">
        <v>208</v>
      </c>
      <c r="F10086" s="34">
        <v>238</v>
      </c>
      <c r="G10086" s="34">
        <v>271</v>
      </c>
      <c r="H10086" s="34">
        <v>209</v>
      </c>
      <c r="I10086" s="34">
        <v>190</v>
      </c>
      <c r="J10086" s="34">
        <v>237</v>
      </c>
      <c r="K10086" s="34">
        <v>292</v>
      </c>
      <c r="L10086" s="34">
        <v>227</v>
      </c>
      <c r="M10086" s="34">
        <v>266</v>
      </c>
      <c r="N10086" s="34">
        <v>156</v>
      </c>
      <c r="O10086" s="34">
        <v>286</v>
      </c>
      <c r="P10086" s="34">
        <v>229</v>
      </c>
      <c r="Q10086" s="34">
        <v>397</v>
      </c>
      <c r="R10086" s="34">
        <v>335</v>
      </c>
      <c r="S10086" s="34">
        <v>239</v>
      </c>
      <c r="T10086" s="34">
        <v>315</v>
      </c>
      <c r="U10086" s="34">
        <v>232</v>
      </c>
      <c r="V10086" s="34">
        <v>241</v>
      </c>
      <c r="W10086" s="34">
        <v>321</v>
      </c>
      <c r="X10086" s="34">
        <v>230</v>
      </c>
      <c r="Y10086" s="34">
        <v>407</v>
      </c>
      <c r="Z10086" s="34">
        <v>236</v>
      </c>
      <c r="AA10086" s="34">
        <v>341</v>
      </c>
      <c r="AB10086" s="34">
        <v>327</v>
      </c>
      <c r="AC10086" s="34">
        <v>442</v>
      </c>
    </row>
    <row r="10087" spans="1:29" x14ac:dyDescent="0.2">
      <c r="A10087" s="34" t="s">
        <v>70580</v>
      </c>
      <c r="B10087" s="34">
        <v>306</v>
      </c>
      <c r="C10087" s="34">
        <v>294</v>
      </c>
      <c r="D10087" s="34">
        <v>588</v>
      </c>
      <c r="E10087" s="34">
        <v>329</v>
      </c>
      <c r="F10087" s="34">
        <v>411</v>
      </c>
      <c r="G10087" s="34">
        <v>346</v>
      </c>
      <c r="H10087" s="34">
        <v>339</v>
      </c>
      <c r="I10087" s="34">
        <v>284</v>
      </c>
      <c r="J10087" s="34">
        <v>323</v>
      </c>
      <c r="K10087" s="34">
        <v>337</v>
      </c>
      <c r="L10087" s="34">
        <v>181</v>
      </c>
      <c r="M10087" s="34">
        <v>278</v>
      </c>
      <c r="N10087" s="34">
        <v>314</v>
      </c>
      <c r="O10087" s="34">
        <v>308</v>
      </c>
      <c r="P10087" s="34">
        <v>301</v>
      </c>
      <c r="Q10087" s="34">
        <v>352</v>
      </c>
      <c r="R10087" s="34">
        <v>368</v>
      </c>
      <c r="S10087" s="34">
        <v>410</v>
      </c>
      <c r="T10087" s="34">
        <v>243</v>
      </c>
      <c r="U10087" s="34">
        <v>237</v>
      </c>
      <c r="V10087" s="34">
        <v>466</v>
      </c>
      <c r="W10087" s="34">
        <v>283</v>
      </c>
      <c r="X10087" s="34">
        <v>493</v>
      </c>
      <c r="Y10087" s="34">
        <v>217</v>
      </c>
      <c r="Z10087" s="34">
        <v>511</v>
      </c>
      <c r="AA10087" s="34">
        <v>360</v>
      </c>
      <c r="AB10087" s="34">
        <v>313</v>
      </c>
      <c r="AC10087" s="34">
        <v>473</v>
      </c>
    </row>
    <row r="10088" spans="1:29" x14ac:dyDescent="0.2">
      <c r="A10088" s="34" t="s">
        <v>70581</v>
      </c>
      <c r="B10088" s="34">
        <v>105</v>
      </c>
      <c r="C10088" s="34">
        <v>81</v>
      </c>
      <c r="D10088" s="34">
        <v>140</v>
      </c>
      <c r="E10088" s="34">
        <v>66</v>
      </c>
      <c r="F10088" s="34">
        <v>149</v>
      </c>
      <c r="G10088" s="34">
        <v>102</v>
      </c>
      <c r="H10088" s="34">
        <v>122</v>
      </c>
      <c r="I10088" s="34">
        <v>82</v>
      </c>
      <c r="J10088" s="34">
        <v>111</v>
      </c>
      <c r="K10088" s="34">
        <v>113</v>
      </c>
      <c r="L10088" s="34">
        <v>50</v>
      </c>
      <c r="M10088" s="34">
        <v>73</v>
      </c>
      <c r="N10088" s="34">
        <v>98</v>
      </c>
      <c r="O10088" s="34">
        <v>84</v>
      </c>
      <c r="P10088" s="34">
        <v>107</v>
      </c>
      <c r="Q10088" s="34">
        <v>108</v>
      </c>
      <c r="R10088" s="34">
        <v>128</v>
      </c>
      <c r="S10088" s="34">
        <v>106</v>
      </c>
      <c r="T10088" s="34">
        <v>75</v>
      </c>
      <c r="U10088" s="34">
        <v>84</v>
      </c>
      <c r="V10088" s="34">
        <v>125</v>
      </c>
      <c r="W10088" s="34">
        <v>71</v>
      </c>
      <c r="X10088" s="34">
        <v>166</v>
      </c>
      <c r="Y10088" s="34">
        <v>89</v>
      </c>
      <c r="Z10088" s="34">
        <v>127</v>
      </c>
      <c r="AA10088" s="34">
        <v>106</v>
      </c>
      <c r="AB10088" s="34">
        <v>149</v>
      </c>
      <c r="AC10088" s="34">
        <v>166</v>
      </c>
    </row>
    <row r="10089" spans="1:29" x14ac:dyDescent="0.2">
      <c r="A10089" s="34" t="s">
        <v>70582</v>
      </c>
      <c r="B10089" s="34">
        <v>154</v>
      </c>
      <c r="C10089" s="34">
        <v>130</v>
      </c>
      <c r="D10089" s="34">
        <v>180</v>
      </c>
      <c r="E10089" s="34">
        <v>148</v>
      </c>
      <c r="F10089" s="34">
        <v>177</v>
      </c>
      <c r="G10089" s="34">
        <v>118</v>
      </c>
      <c r="H10089" s="34">
        <v>202</v>
      </c>
      <c r="I10089" s="34">
        <v>158</v>
      </c>
      <c r="J10089" s="34">
        <v>150</v>
      </c>
      <c r="K10089" s="34">
        <v>149</v>
      </c>
      <c r="L10089" s="34">
        <v>113</v>
      </c>
      <c r="M10089" s="34">
        <v>111</v>
      </c>
      <c r="N10089" s="34">
        <v>170</v>
      </c>
      <c r="O10089" s="34">
        <v>120</v>
      </c>
      <c r="P10089" s="34">
        <v>177</v>
      </c>
      <c r="Q10089" s="34">
        <v>171</v>
      </c>
      <c r="R10089" s="34">
        <v>181</v>
      </c>
      <c r="S10089" s="34">
        <v>155</v>
      </c>
      <c r="T10089" s="34">
        <v>156</v>
      </c>
      <c r="U10089" s="34">
        <v>102</v>
      </c>
      <c r="V10089" s="34">
        <v>189</v>
      </c>
      <c r="W10089" s="34">
        <v>154</v>
      </c>
      <c r="X10089" s="34">
        <v>262</v>
      </c>
      <c r="Y10089" s="34">
        <v>153</v>
      </c>
      <c r="Z10089" s="34">
        <v>172</v>
      </c>
      <c r="AA10089" s="34">
        <v>179</v>
      </c>
      <c r="AB10089" s="34">
        <v>187</v>
      </c>
      <c r="AC10089" s="34">
        <v>239</v>
      </c>
    </row>
    <row r="10090" spans="1:29" x14ac:dyDescent="0.2">
      <c r="A10090" s="34" t="s">
        <v>70583</v>
      </c>
      <c r="B10090" s="34">
        <v>140</v>
      </c>
      <c r="C10090" s="34">
        <v>126</v>
      </c>
      <c r="D10090" s="34">
        <v>174</v>
      </c>
      <c r="E10090" s="34">
        <v>177</v>
      </c>
      <c r="F10090" s="34">
        <v>194</v>
      </c>
      <c r="G10090" s="34">
        <v>134</v>
      </c>
      <c r="H10090" s="34">
        <v>121</v>
      </c>
      <c r="I10090" s="34">
        <v>161</v>
      </c>
      <c r="J10090" s="34">
        <v>176</v>
      </c>
      <c r="K10090" s="34">
        <v>199</v>
      </c>
      <c r="L10090" s="34">
        <v>126</v>
      </c>
      <c r="M10090" s="34">
        <v>139</v>
      </c>
      <c r="N10090" s="34">
        <v>124</v>
      </c>
      <c r="O10090" s="34">
        <v>144</v>
      </c>
      <c r="P10090" s="34">
        <v>196</v>
      </c>
      <c r="Q10090" s="34">
        <v>219</v>
      </c>
      <c r="R10090" s="34">
        <v>183</v>
      </c>
      <c r="S10090" s="34">
        <v>182</v>
      </c>
      <c r="T10090" s="34">
        <v>167</v>
      </c>
      <c r="U10090" s="34">
        <v>195</v>
      </c>
      <c r="V10090" s="34">
        <v>248</v>
      </c>
      <c r="W10090" s="34">
        <v>191</v>
      </c>
      <c r="X10090" s="34">
        <v>229</v>
      </c>
      <c r="Y10090" s="34">
        <v>178</v>
      </c>
      <c r="Z10090" s="34">
        <v>180</v>
      </c>
      <c r="AA10090" s="34">
        <v>203</v>
      </c>
      <c r="AB10090" s="34">
        <v>225</v>
      </c>
      <c r="AC10090" s="34">
        <v>230</v>
      </c>
    </row>
    <row r="10091" spans="1:29" x14ac:dyDescent="0.2">
      <c r="A10091" s="34" t="s">
        <v>70584</v>
      </c>
      <c r="B10091" s="34">
        <v>134</v>
      </c>
      <c r="C10091" s="34">
        <v>182</v>
      </c>
      <c r="D10091" s="34">
        <v>143</v>
      </c>
      <c r="E10091" s="34">
        <v>237</v>
      </c>
      <c r="F10091" s="34">
        <v>118</v>
      </c>
      <c r="G10091" s="34">
        <v>205</v>
      </c>
      <c r="H10091" s="34">
        <v>105</v>
      </c>
      <c r="I10091" s="34">
        <v>154</v>
      </c>
      <c r="J10091" s="34">
        <v>93</v>
      </c>
      <c r="K10091" s="34">
        <v>182</v>
      </c>
      <c r="L10091" s="34">
        <v>62</v>
      </c>
      <c r="M10091" s="34">
        <v>155</v>
      </c>
      <c r="N10091" s="34">
        <v>80</v>
      </c>
      <c r="O10091" s="34">
        <v>128</v>
      </c>
      <c r="P10091" s="34">
        <v>70</v>
      </c>
      <c r="Q10091" s="34">
        <v>184</v>
      </c>
      <c r="R10091" s="34">
        <v>114</v>
      </c>
      <c r="S10091" s="34">
        <v>234</v>
      </c>
      <c r="T10091" s="34">
        <v>73</v>
      </c>
      <c r="U10091" s="34">
        <v>133</v>
      </c>
      <c r="V10091" s="34">
        <v>136</v>
      </c>
      <c r="W10091" s="34">
        <v>115</v>
      </c>
      <c r="X10091" s="34">
        <v>130</v>
      </c>
      <c r="Y10091" s="34">
        <v>138</v>
      </c>
      <c r="Z10091" s="34">
        <v>123</v>
      </c>
      <c r="AA10091" s="34">
        <v>198</v>
      </c>
      <c r="AB10091" s="34">
        <v>98</v>
      </c>
      <c r="AC10091" s="34">
        <v>271</v>
      </c>
    </row>
    <row r="10092" spans="1:29" x14ac:dyDescent="0.2">
      <c r="A10092" s="34" t="s">
        <v>70585</v>
      </c>
      <c r="B10092" s="34">
        <v>313</v>
      </c>
      <c r="C10092" s="34">
        <v>326</v>
      </c>
      <c r="D10092" s="34">
        <v>331</v>
      </c>
      <c r="E10092" s="34">
        <v>367</v>
      </c>
      <c r="F10092" s="34">
        <v>382</v>
      </c>
      <c r="G10092" s="34">
        <v>252</v>
      </c>
      <c r="H10092" s="34">
        <v>364</v>
      </c>
      <c r="I10092" s="34">
        <v>272</v>
      </c>
      <c r="J10092" s="34">
        <v>388</v>
      </c>
      <c r="K10092" s="34">
        <v>313</v>
      </c>
      <c r="L10092" s="34">
        <v>438</v>
      </c>
      <c r="M10092" s="34">
        <v>233</v>
      </c>
      <c r="N10092" s="34">
        <v>334</v>
      </c>
      <c r="O10092" s="34">
        <v>272</v>
      </c>
      <c r="P10092" s="34">
        <v>380</v>
      </c>
      <c r="Q10092" s="34">
        <v>383</v>
      </c>
      <c r="R10092" s="34">
        <v>547</v>
      </c>
      <c r="S10092" s="34">
        <v>352</v>
      </c>
      <c r="T10092" s="34">
        <v>566</v>
      </c>
      <c r="U10092" s="34">
        <v>379</v>
      </c>
      <c r="V10092" s="34">
        <v>419</v>
      </c>
      <c r="W10092" s="34">
        <v>445</v>
      </c>
      <c r="X10092" s="34">
        <v>497</v>
      </c>
      <c r="Y10092" s="34">
        <v>406</v>
      </c>
      <c r="Z10092" s="34">
        <v>443</v>
      </c>
      <c r="AA10092" s="34">
        <v>339</v>
      </c>
      <c r="AB10092" s="34">
        <v>495</v>
      </c>
      <c r="AC10092" s="34">
        <v>488</v>
      </c>
    </row>
    <row r="10093" spans="1:29" x14ac:dyDescent="0.2">
      <c r="A10093" s="34" t="s">
        <v>70586</v>
      </c>
      <c r="B10093" s="34">
        <v>266</v>
      </c>
      <c r="C10093" s="34">
        <v>235</v>
      </c>
      <c r="D10093" s="34">
        <v>333</v>
      </c>
      <c r="E10093" s="34">
        <v>264</v>
      </c>
      <c r="F10093" s="34">
        <v>315</v>
      </c>
      <c r="G10093" s="34">
        <v>266</v>
      </c>
      <c r="H10093" s="34">
        <v>347</v>
      </c>
      <c r="I10093" s="34">
        <v>258</v>
      </c>
      <c r="J10093" s="34">
        <v>377</v>
      </c>
      <c r="K10093" s="34">
        <v>250</v>
      </c>
      <c r="L10093" s="34">
        <v>418</v>
      </c>
      <c r="M10093" s="34">
        <v>229</v>
      </c>
      <c r="N10093" s="34">
        <v>343</v>
      </c>
      <c r="O10093" s="34">
        <v>295</v>
      </c>
      <c r="P10093" s="34">
        <v>335</v>
      </c>
      <c r="Q10093" s="34">
        <v>391</v>
      </c>
      <c r="R10093" s="34">
        <v>543</v>
      </c>
      <c r="S10093" s="34">
        <v>332</v>
      </c>
      <c r="T10093" s="34">
        <v>553</v>
      </c>
      <c r="U10093" s="34">
        <v>295</v>
      </c>
      <c r="V10093" s="34">
        <v>502</v>
      </c>
      <c r="W10093" s="34">
        <v>422</v>
      </c>
      <c r="X10093" s="34">
        <v>484</v>
      </c>
      <c r="Y10093" s="34">
        <v>432</v>
      </c>
      <c r="Z10093" s="34">
        <v>369</v>
      </c>
      <c r="AA10093" s="34">
        <v>312</v>
      </c>
      <c r="AB10093" s="34">
        <v>575</v>
      </c>
      <c r="AC10093" s="34">
        <v>426</v>
      </c>
    </row>
    <row r="10094" spans="1:29" x14ac:dyDescent="0.2">
      <c r="A10094" s="34" t="s">
        <v>70587</v>
      </c>
      <c r="B10094" s="34">
        <v>171</v>
      </c>
      <c r="C10094" s="34">
        <v>89</v>
      </c>
      <c r="D10094" s="34">
        <v>168</v>
      </c>
      <c r="E10094" s="34">
        <v>157</v>
      </c>
      <c r="F10094" s="34">
        <v>182</v>
      </c>
      <c r="G10094" s="34">
        <v>164</v>
      </c>
      <c r="H10094" s="34">
        <v>153</v>
      </c>
      <c r="I10094" s="34">
        <v>87</v>
      </c>
      <c r="J10094" s="34">
        <v>127</v>
      </c>
      <c r="K10094" s="34">
        <v>100</v>
      </c>
      <c r="L10094" s="34">
        <v>108</v>
      </c>
      <c r="M10094" s="34">
        <v>105</v>
      </c>
      <c r="N10094" s="34">
        <v>158</v>
      </c>
      <c r="O10094" s="34">
        <v>84</v>
      </c>
      <c r="P10094" s="34">
        <v>130</v>
      </c>
      <c r="Q10094" s="34">
        <v>153</v>
      </c>
      <c r="R10094" s="34">
        <v>193</v>
      </c>
      <c r="S10094" s="34">
        <v>126</v>
      </c>
      <c r="T10094" s="34">
        <v>184</v>
      </c>
      <c r="U10094" s="34">
        <v>112</v>
      </c>
      <c r="V10094" s="34">
        <v>206</v>
      </c>
      <c r="W10094" s="34">
        <v>125</v>
      </c>
      <c r="X10094" s="34">
        <v>163</v>
      </c>
      <c r="Y10094" s="34">
        <v>131</v>
      </c>
      <c r="Z10094" s="34">
        <v>168</v>
      </c>
      <c r="AA10094" s="34">
        <v>138</v>
      </c>
      <c r="AB10094" s="34">
        <v>169</v>
      </c>
      <c r="AC10094" s="34">
        <v>205</v>
      </c>
    </row>
    <row r="10095" spans="1:29" x14ac:dyDescent="0.2">
      <c r="A10095" s="34" t="s">
        <v>70588</v>
      </c>
      <c r="B10095" s="34">
        <v>169</v>
      </c>
      <c r="C10095" s="34">
        <v>190</v>
      </c>
      <c r="D10095" s="34">
        <v>198</v>
      </c>
      <c r="E10095" s="34">
        <v>203</v>
      </c>
      <c r="F10095" s="34">
        <v>268</v>
      </c>
      <c r="G10095" s="34">
        <v>150</v>
      </c>
      <c r="H10095" s="34">
        <v>254</v>
      </c>
      <c r="I10095" s="34">
        <v>132</v>
      </c>
      <c r="J10095" s="34">
        <v>183</v>
      </c>
      <c r="K10095" s="34">
        <v>188</v>
      </c>
      <c r="L10095" s="34">
        <v>175</v>
      </c>
      <c r="M10095" s="34">
        <v>143</v>
      </c>
      <c r="N10095" s="34">
        <v>170</v>
      </c>
      <c r="O10095" s="34">
        <v>145</v>
      </c>
      <c r="P10095" s="34">
        <v>174</v>
      </c>
      <c r="Q10095" s="34">
        <v>206</v>
      </c>
      <c r="R10095" s="34">
        <v>252</v>
      </c>
      <c r="S10095" s="34">
        <v>228</v>
      </c>
      <c r="T10095" s="34">
        <v>260</v>
      </c>
      <c r="U10095" s="34">
        <v>169</v>
      </c>
      <c r="V10095" s="34">
        <v>265</v>
      </c>
      <c r="W10095" s="34">
        <v>236</v>
      </c>
      <c r="X10095" s="34">
        <v>230</v>
      </c>
      <c r="Y10095" s="34">
        <v>201</v>
      </c>
      <c r="Z10095" s="34">
        <v>183</v>
      </c>
      <c r="AA10095" s="34">
        <v>185</v>
      </c>
      <c r="AB10095" s="34">
        <v>342</v>
      </c>
      <c r="AC10095" s="34">
        <v>281</v>
      </c>
    </row>
    <row r="10096" spans="1:29" x14ac:dyDescent="0.2">
      <c r="A10096" s="34" t="s">
        <v>70589</v>
      </c>
      <c r="B10096" s="34">
        <v>240</v>
      </c>
      <c r="C10096" s="34">
        <v>165</v>
      </c>
      <c r="D10096" s="34">
        <v>243</v>
      </c>
      <c r="E10096" s="34">
        <v>171</v>
      </c>
      <c r="F10096" s="34">
        <v>267</v>
      </c>
      <c r="G10096" s="34">
        <v>188</v>
      </c>
      <c r="H10096" s="34">
        <v>234</v>
      </c>
      <c r="I10096" s="34">
        <v>167</v>
      </c>
      <c r="J10096" s="34">
        <v>212</v>
      </c>
      <c r="K10096" s="34">
        <v>183</v>
      </c>
      <c r="L10096" s="34">
        <v>160</v>
      </c>
      <c r="M10096" s="34">
        <v>162</v>
      </c>
      <c r="N10096" s="34">
        <v>237</v>
      </c>
      <c r="O10096" s="34">
        <v>160</v>
      </c>
      <c r="P10096" s="34">
        <v>190</v>
      </c>
      <c r="Q10096" s="34">
        <v>212</v>
      </c>
      <c r="R10096" s="34">
        <v>225</v>
      </c>
      <c r="S10096" s="34">
        <v>220</v>
      </c>
      <c r="T10096" s="34">
        <v>192</v>
      </c>
      <c r="U10096" s="34">
        <v>154</v>
      </c>
      <c r="V10096" s="34">
        <v>265</v>
      </c>
      <c r="W10096" s="34">
        <v>221</v>
      </c>
      <c r="X10096" s="34">
        <v>302</v>
      </c>
      <c r="Y10096" s="34">
        <v>169</v>
      </c>
      <c r="Z10096" s="34">
        <v>264</v>
      </c>
      <c r="AA10096" s="34">
        <v>282</v>
      </c>
      <c r="AB10096" s="34">
        <v>342</v>
      </c>
      <c r="AC10096" s="34">
        <v>327</v>
      </c>
    </row>
    <row r="10097" spans="1:29" x14ac:dyDescent="0.2">
      <c r="A10097" s="34" t="s">
        <v>70590</v>
      </c>
      <c r="B10097" s="34">
        <v>70</v>
      </c>
      <c r="C10097" s="34">
        <v>118</v>
      </c>
      <c r="D10097" s="34">
        <v>103</v>
      </c>
      <c r="E10097" s="34">
        <v>102</v>
      </c>
      <c r="F10097" s="34">
        <v>104</v>
      </c>
      <c r="G10097" s="34">
        <v>142</v>
      </c>
      <c r="H10097" s="34">
        <v>72</v>
      </c>
      <c r="I10097" s="34">
        <v>90</v>
      </c>
      <c r="J10097" s="34">
        <v>56</v>
      </c>
      <c r="K10097" s="34">
        <v>60</v>
      </c>
      <c r="L10097" s="34">
        <v>47</v>
      </c>
      <c r="M10097" s="34">
        <v>76</v>
      </c>
      <c r="N10097" s="34">
        <v>69</v>
      </c>
      <c r="O10097" s="34">
        <v>80</v>
      </c>
      <c r="P10097" s="34">
        <v>91</v>
      </c>
      <c r="Q10097" s="34">
        <v>105</v>
      </c>
      <c r="R10097" s="34">
        <v>95</v>
      </c>
      <c r="S10097" s="34">
        <v>127</v>
      </c>
      <c r="T10097" s="34">
        <v>73</v>
      </c>
      <c r="U10097" s="34">
        <v>89</v>
      </c>
      <c r="V10097" s="34">
        <v>94</v>
      </c>
      <c r="W10097" s="34">
        <v>92</v>
      </c>
      <c r="X10097" s="34">
        <v>94</v>
      </c>
      <c r="Y10097" s="34">
        <v>111</v>
      </c>
      <c r="Z10097" s="34">
        <v>111</v>
      </c>
      <c r="AA10097" s="34">
        <v>106</v>
      </c>
      <c r="AB10097" s="34">
        <v>92</v>
      </c>
      <c r="AC10097" s="34">
        <v>130</v>
      </c>
    </row>
    <row r="10098" spans="1:29" x14ac:dyDescent="0.2">
      <c r="A10098" s="34" t="s">
        <v>70591</v>
      </c>
      <c r="B10098" s="34">
        <v>133</v>
      </c>
      <c r="C10098" s="34">
        <v>119</v>
      </c>
      <c r="D10098" s="34">
        <v>145</v>
      </c>
      <c r="E10098" s="34">
        <v>169</v>
      </c>
      <c r="F10098" s="34">
        <v>150</v>
      </c>
      <c r="G10098" s="34">
        <v>101</v>
      </c>
      <c r="H10098" s="34">
        <v>128</v>
      </c>
      <c r="I10098" s="34">
        <v>134</v>
      </c>
      <c r="J10098" s="34">
        <v>127</v>
      </c>
      <c r="K10098" s="34">
        <v>135</v>
      </c>
      <c r="L10098" s="34">
        <v>98</v>
      </c>
      <c r="M10098" s="34">
        <v>115</v>
      </c>
      <c r="N10098" s="34">
        <v>132</v>
      </c>
      <c r="O10098" s="34">
        <v>139</v>
      </c>
      <c r="P10098" s="34">
        <v>92</v>
      </c>
      <c r="Q10098" s="34">
        <v>145</v>
      </c>
      <c r="R10098" s="34">
        <v>160</v>
      </c>
      <c r="S10098" s="34">
        <v>155</v>
      </c>
      <c r="T10098" s="34">
        <v>139</v>
      </c>
      <c r="U10098" s="34">
        <v>98</v>
      </c>
      <c r="V10098" s="34">
        <v>126</v>
      </c>
      <c r="W10098" s="34">
        <v>164</v>
      </c>
      <c r="X10098" s="34">
        <v>152</v>
      </c>
      <c r="Y10098" s="34">
        <v>172</v>
      </c>
      <c r="Z10098" s="34">
        <v>126</v>
      </c>
      <c r="AA10098" s="34">
        <v>141</v>
      </c>
      <c r="AB10098" s="34">
        <v>153</v>
      </c>
      <c r="AC10098" s="34">
        <v>207</v>
      </c>
    </row>
    <row r="10099" spans="1:29" x14ac:dyDescent="0.2">
      <c r="A10099" s="34" t="s">
        <v>70592</v>
      </c>
      <c r="B10099" s="34">
        <v>257</v>
      </c>
      <c r="C10099" s="34">
        <v>193</v>
      </c>
      <c r="D10099" s="34">
        <v>265</v>
      </c>
      <c r="E10099" s="34">
        <v>220</v>
      </c>
      <c r="F10099" s="34">
        <v>283</v>
      </c>
      <c r="G10099" s="34">
        <v>196</v>
      </c>
      <c r="H10099" s="34">
        <v>268</v>
      </c>
      <c r="I10099" s="34">
        <v>195</v>
      </c>
      <c r="J10099" s="34">
        <v>251</v>
      </c>
      <c r="K10099" s="34">
        <v>226</v>
      </c>
      <c r="L10099" s="34">
        <v>281</v>
      </c>
      <c r="M10099" s="34">
        <v>220</v>
      </c>
      <c r="N10099" s="34">
        <v>231</v>
      </c>
      <c r="O10099" s="34">
        <v>216</v>
      </c>
      <c r="P10099" s="34">
        <v>247</v>
      </c>
      <c r="Q10099" s="34">
        <v>378</v>
      </c>
      <c r="R10099" s="34">
        <v>367</v>
      </c>
      <c r="S10099" s="34">
        <v>227</v>
      </c>
      <c r="T10099" s="34">
        <v>304</v>
      </c>
      <c r="U10099" s="34">
        <v>248</v>
      </c>
      <c r="V10099" s="34">
        <v>332</v>
      </c>
      <c r="W10099" s="34">
        <v>312</v>
      </c>
      <c r="X10099" s="34">
        <v>337</v>
      </c>
      <c r="Y10099" s="34">
        <v>328</v>
      </c>
      <c r="Z10099" s="34">
        <v>326</v>
      </c>
      <c r="AA10099" s="34">
        <v>253</v>
      </c>
      <c r="AB10099" s="34">
        <v>383</v>
      </c>
      <c r="AC10099" s="34">
        <v>441</v>
      </c>
    </row>
    <row r="10100" spans="1:29" x14ac:dyDescent="0.2">
      <c r="A10100" s="34" t="s">
        <v>70593</v>
      </c>
      <c r="B10100" s="34">
        <v>149</v>
      </c>
      <c r="C10100" s="34">
        <v>108</v>
      </c>
      <c r="D10100" s="34">
        <v>120</v>
      </c>
      <c r="E10100" s="34">
        <v>124</v>
      </c>
      <c r="F10100" s="34">
        <v>144</v>
      </c>
      <c r="G10100" s="34">
        <v>154</v>
      </c>
      <c r="H10100" s="34">
        <v>117</v>
      </c>
      <c r="I10100" s="34">
        <v>132</v>
      </c>
      <c r="J10100" s="34">
        <v>145</v>
      </c>
      <c r="K10100" s="34">
        <v>125</v>
      </c>
      <c r="L10100" s="34">
        <v>112</v>
      </c>
      <c r="M10100" s="34">
        <v>124</v>
      </c>
      <c r="N10100" s="34">
        <v>92</v>
      </c>
      <c r="O10100" s="34">
        <v>134</v>
      </c>
      <c r="P10100" s="34">
        <v>133</v>
      </c>
      <c r="Q10100" s="34">
        <v>214</v>
      </c>
      <c r="R10100" s="34">
        <v>161</v>
      </c>
      <c r="S10100" s="34">
        <v>180</v>
      </c>
      <c r="T10100" s="34">
        <v>138</v>
      </c>
      <c r="U10100" s="34">
        <v>139</v>
      </c>
      <c r="V10100" s="34">
        <v>141</v>
      </c>
      <c r="W10100" s="34">
        <v>203</v>
      </c>
      <c r="X10100" s="34">
        <v>200</v>
      </c>
      <c r="Y10100" s="34">
        <v>210</v>
      </c>
      <c r="Z10100" s="34">
        <v>150</v>
      </c>
      <c r="AA10100" s="34">
        <v>167</v>
      </c>
      <c r="AB10100" s="34">
        <v>196</v>
      </c>
      <c r="AC10100" s="34">
        <v>206</v>
      </c>
    </row>
    <row r="10101" spans="1:29" x14ac:dyDescent="0.2">
      <c r="A10101" s="34" t="s">
        <v>70594</v>
      </c>
      <c r="B10101" s="34">
        <v>74</v>
      </c>
      <c r="C10101" s="34">
        <v>62</v>
      </c>
      <c r="D10101" s="34">
        <v>88</v>
      </c>
      <c r="E10101" s="34">
        <v>93</v>
      </c>
      <c r="F10101" s="34">
        <v>96</v>
      </c>
      <c r="G10101" s="34">
        <v>103</v>
      </c>
      <c r="H10101" s="34">
        <v>73</v>
      </c>
      <c r="I10101" s="34">
        <v>61</v>
      </c>
      <c r="J10101" s="34">
        <v>77</v>
      </c>
      <c r="K10101" s="34">
        <v>80</v>
      </c>
      <c r="L10101" s="34">
        <v>51</v>
      </c>
      <c r="M10101" s="34">
        <v>53</v>
      </c>
      <c r="N10101" s="34">
        <v>105</v>
      </c>
      <c r="O10101" s="34">
        <v>47</v>
      </c>
      <c r="P10101" s="34">
        <v>70</v>
      </c>
      <c r="Q10101" s="34">
        <v>79</v>
      </c>
      <c r="R10101" s="34">
        <v>67</v>
      </c>
      <c r="S10101" s="34">
        <v>101</v>
      </c>
      <c r="T10101" s="34">
        <v>73</v>
      </c>
      <c r="U10101" s="34">
        <v>82</v>
      </c>
      <c r="V10101" s="34">
        <v>76</v>
      </c>
      <c r="W10101" s="34">
        <v>95</v>
      </c>
      <c r="X10101" s="34">
        <v>70</v>
      </c>
      <c r="Y10101" s="34">
        <v>99</v>
      </c>
      <c r="Z10101" s="34">
        <v>119</v>
      </c>
      <c r="AA10101" s="34">
        <v>107</v>
      </c>
      <c r="AB10101" s="34">
        <v>102</v>
      </c>
      <c r="AC10101" s="34">
        <v>120</v>
      </c>
    </row>
    <row r="10102" spans="1:29" x14ac:dyDescent="0.2">
      <c r="A10102" s="34" t="s">
        <v>70595</v>
      </c>
      <c r="B10102" s="34">
        <v>230</v>
      </c>
      <c r="C10102" s="34">
        <v>270</v>
      </c>
      <c r="D10102" s="34">
        <v>342</v>
      </c>
      <c r="E10102" s="34">
        <v>307</v>
      </c>
      <c r="F10102" s="34">
        <v>260</v>
      </c>
      <c r="G10102" s="34">
        <v>295</v>
      </c>
      <c r="H10102" s="34">
        <v>263</v>
      </c>
      <c r="I10102" s="34">
        <v>260</v>
      </c>
      <c r="J10102" s="34">
        <v>256</v>
      </c>
      <c r="K10102" s="34">
        <v>351</v>
      </c>
      <c r="L10102" s="34">
        <v>149</v>
      </c>
      <c r="M10102" s="34">
        <v>265</v>
      </c>
      <c r="N10102" s="34">
        <v>230</v>
      </c>
      <c r="O10102" s="34">
        <v>240</v>
      </c>
      <c r="P10102" s="34">
        <v>235</v>
      </c>
      <c r="Q10102" s="34">
        <v>365</v>
      </c>
      <c r="R10102" s="34">
        <v>296</v>
      </c>
      <c r="S10102" s="34">
        <v>376</v>
      </c>
      <c r="T10102" s="34">
        <v>216</v>
      </c>
      <c r="U10102" s="34">
        <v>280</v>
      </c>
      <c r="V10102" s="34">
        <v>327</v>
      </c>
      <c r="W10102" s="34">
        <v>254</v>
      </c>
      <c r="X10102" s="34">
        <v>383</v>
      </c>
      <c r="Y10102" s="34">
        <v>248</v>
      </c>
      <c r="Z10102" s="34">
        <v>359</v>
      </c>
      <c r="AA10102" s="34">
        <v>324</v>
      </c>
      <c r="AB10102" s="34">
        <v>214</v>
      </c>
      <c r="AC10102" s="34">
        <v>470</v>
      </c>
    </row>
    <row r="10103" spans="1:29" x14ac:dyDescent="0.2">
      <c r="A10103" s="34" t="s">
        <v>70596</v>
      </c>
      <c r="B10103" s="34">
        <v>184</v>
      </c>
      <c r="C10103" s="34">
        <v>129</v>
      </c>
      <c r="D10103" s="34">
        <v>169</v>
      </c>
      <c r="E10103" s="34">
        <v>161</v>
      </c>
      <c r="F10103" s="34">
        <v>198</v>
      </c>
      <c r="G10103" s="34">
        <v>116</v>
      </c>
      <c r="H10103" s="34">
        <v>159</v>
      </c>
      <c r="I10103" s="34">
        <v>123</v>
      </c>
      <c r="J10103" s="34">
        <v>188</v>
      </c>
      <c r="K10103" s="34">
        <v>166</v>
      </c>
      <c r="L10103" s="34">
        <v>213</v>
      </c>
      <c r="M10103" s="34">
        <v>154</v>
      </c>
      <c r="N10103" s="34">
        <v>169</v>
      </c>
      <c r="O10103" s="34">
        <v>121</v>
      </c>
      <c r="P10103" s="34">
        <v>159</v>
      </c>
      <c r="Q10103" s="34">
        <v>229</v>
      </c>
      <c r="R10103" s="34">
        <v>288</v>
      </c>
      <c r="S10103" s="34">
        <v>167</v>
      </c>
      <c r="T10103" s="34">
        <v>276</v>
      </c>
      <c r="U10103" s="34">
        <v>178</v>
      </c>
      <c r="V10103" s="34">
        <v>237</v>
      </c>
      <c r="W10103" s="34">
        <v>250</v>
      </c>
      <c r="X10103" s="34">
        <v>294</v>
      </c>
      <c r="Y10103" s="34">
        <v>196</v>
      </c>
      <c r="Z10103" s="34">
        <v>206</v>
      </c>
      <c r="AA10103" s="34">
        <v>155</v>
      </c>
      <c r="AB10103" s="34">
        <v>309</v>
      </c>
      <c r="AC10103" s="34">
        <v>231</v>
      </c>
    </row>
    <row r="10104" spans="1:29" x14ac:dyDescent="0.2">
      <c r="A10104" s="34" t="s">
        <v>70597</v>
      </c>
      <c r="B10104" s="34">
        <v>189</v>
      </c>
      <c r="C10104" s="34">
        <v>121</v>
      </c>
      <c r="D10104" s="34">
        <v>269</v>
      </c>
      <c r="E10104" s="34">
        <v>152</v>
      </c>
      <c r="F10104" s="34">
        <v>288</v>
      </c>
      <c r="G10104" s="34">
        <v>134</v>
      </c>
      <c r="H10104" s="34">
        <v>291</v>
      </c>
      <c r="I10104" s="34">
        <v>135</v>
      </c>
      <c r="J10104" s="34">
        <v>231</v>
      </c>
      <c r="K10104" s="34">
        <v>121</v>
      </c>
      <c r="L10104" s="34">
        <v>225</v>
      </c>
      <c r="M10104" s="34">
        <v>111</v>
      </c>
      <c r="N10104" s="34">
        <v>226</v>
      </c>
      <c r="O10104" s="34">
        <v>147</v>
      </c>
      <c r="P10104" s="34">
        <v>244</v>
      </c>
      <c r="Q10104" s="34">
        <v>195</v>
      </c>
      <c r="R10104" s="34">
        <v>396</v>
      </c>
      <c r="S10104" s="34">
        <v>187</v>
      </c>
      <c r="T10104" s="34">
        <v>324</v>
      </c>
      <c r="U10104" s="34">
        <v>123</v>
      </c>
      <c r="V10104" s="34">
        <v>339</v>
      </c>
      <c r="W10104" s="34">
        <v>176</v>
      </c>
      <c r="X10104" s="34">
        <v>381</v>
      </c>
      <c r="Y10104" s="34">
        <v>140</v>
      </c>
      <c r="Z10104" s="34">
        <v>288</v>
      </c>
      <c r="AA10104" s="34">
        <v>177</v>
      </c>
      <c r="AB10104" s="34">
        <v>343</v>
      </c>
      <c r="AC10104" s="34">
        <v>206</v>
      </c>
    </row>
    <row r="10105" spans="1:29" x14ac:dyDescent="0.2">
      <c r="A10105" s="34" t="s">
        <v>70598</v>
      </c>
      <c r="B10105" s="34">
        <v>110</v>
      </c>
      <c r="C10105" s="34">
        <v>84</v>
      </c>
      <c r="D10105" s="34">
        <v>132</v>
      </c>
      <c r="E10105" s="34">
        <v>105</v>
      </c>
      <c r="F10105" s="34">
        <v>105</v>
      </c>
      <c r="G10105" s="34">
        <v>92</v>
      </c>
      <c r="H10105" s="34">
        <v>123</v>
      </c>
      <c r="I10105" s="34">
        <v>114</v>
      </c>
      <c r="J10105" s="34">
        <v>104</v>
      </c>
      <c r="K10105" s="34">
        <v>89</v>
      </c>
      <c r="L10105" s="34">
        <v>66</v>
      </c>
      <c r="M10105" s="34">
        <v>86</v>
      </c>
      <c r="N10105" s="34">
        <v>92</v>
      </c>
      <c r="O10105" s="34">
        <v>87</v>
      </c>
      <c r="P10105" s="34">
        <v>110</v>
      </c>
      <c r="Q10105" s="34">
        <v>128</v>
      </c>
      <c r="R10105" s="34">
        <v>145</v>
      </c>
      <c r="S10105" s="34">
        <v>84</v>
      </c>
      <c r="T10105" s="34">
        <v>100</v>
      </c>
      <c r="U10105" s="34">
        <v>113</v>
      </c>
      <c r="V10105" s="34">
        <v>148</v>
      </c>
      <c r="W10105" s="34">
        <v>117</v>
      </c>
      <c r="X10105" s="34">
        <v>124</v>
      </c>
      <c r="Y10105" s="34">
        <v>96</v>
      </c>
      <c r="Z10105" s="34">
        <v>111</v>
      </c>
      <c r="AA10105" s="34">
        <v>124</v>
      </c>
      <c r="AB10105" s="34">
        <v>82</v>
      </c>
      <c r="AC10105" s="34">
        <v>183</v>
      </c>
    </row>
    <row r="10106" spans="1:29" x14ac:dyDescent="0.2">
      <c r="A10106" s="34" t="s">
        <v>70599</v>
      </c>
      <c r="B10106" s="34">
        <v>94</v>
      </c>
      <c r="C10106" s="34">
        <v>82</v>
      </c>
      <c r="D10106" s="34">
        <v>143</v>
      </c>
      <c r="E10106" s="34">
        <v>106</v>
      </c>
      <c r="F10106" s="34">
        <v>180</v>
      </c>
      <c r="G10106" s="34">
        <v>104</v>
      </c>
      <c r="H10106" s="34">
        <v>124</v>
      </c>
      <c r="I10106" s="34">
        <v>53</v>
      </c>
      <c r="J10106" s="34">
        <v>131</v>
      </c>
      <c r="K10106" s="34">
        <v>97</v>
      </c>
      <c r="L10106" s="34">
        <v>112</v>
      </c>
      <c r="M10106" s="34">
        <v>82</v>
      </c>
      <c r="N10106" s="34">
        <v>126</v>
      </c>
      <c r="O10106" s="34">
        <v>124</v>
      </c>
      <c r="P10106" s="34">
        <v>124</v>
      </c>
      <c r="Q10106" s="34">
        <v>156</v>
      </c>
      <c r="R10106" s="34">
        <v>161</v>
      </c>
      <c r="S10106" s="34">
        <v>140</v>
      </c>
      <c r="T10106" s="34">
        <v>120</v>
      </c>
      <c r="U10106" s="34">
        <v>105</v>
      </c>
      <c r="V10106" s="34">
        <v>158</v>
      </c>
      <c r="W10106" s="34">
        <v>157</v>
      </c>
      <c r="X10106" s="34">
        <v>198</v>
      </c>
      <c r="Y10106" s="34">
        <v>109</v>
      </c>
      <c r="Z10106" s="34">
        <v>175</v>
      </c>
      <c r="AA10106" s="34">
        <v>125</v>
      </c>
      <c r="AB10106" s="34">
        <v>147</v>
      </c>
      <c r="AC10106" s="34">
        <v>158</v>
      </c>
    </row>
    <row r="10107" spans="1:29" x14ac:dyDescent="0.2">
      <c r="A10107" s="34" t="s">
        <v>70600</v>
      </c>
      <c r="B10107" s="34">
        <v>276</v>
      </c>
      <c r="C10107" s="34">
        <v>251</v>
      </c>
      <c r="D10107" s="34">
        <v>338</v>
      </c>
      <c r="E10107" s="34">
        <v>275</v>
      </c>
      <c r="F10107" s="34">
        <v>373</v>
      </c>
      <c r="G10107" s="34">
        <v>254</v>
      </c>
      <c r="H10107" s="34">
        <v>314</v>
      </c>
      <c r="I10107" s="34">
        <v>226</v>
      </c>
      <c r="J10107" s="34">
        <v>293</v>
      </c>
      <c r="K10107" s="34">
        <v>281</v>
      </c>
      <c r="L10107" s="34">
        <v>257</v>
      </c>
      <c r="M10107" s="34">
        <v>220</v>
      </c>
      <c r="N10107" s="34">
        <v>252</v>
      </c>
      <c r="O10107" s="34">
        <v>223</v>
      </c>
      <c r="P10107" s="34">
        <v>287</v>
      </c>
      <c r="Q10107" s="34">
        <v>346</v>
      </c>
      <c r="R10107" s="34">
        <v>399</v>
      </c>
      <c r="S10107" s="34">
        <v>286</v>
      </c>
      <c r="T10107" s="34">
        <v>299</v>
      </c>
      <c r="U10107" s="34">
        <v>258</v>
      </c>
      <c r="V10107" s="34">
        <v>371</v>
      </c>
      <c r="W10107" s="34">
        <v>226</v>
      </c>
      <c r="X10107" s="34">
        <v>383</v>
      </c>
      <c r="Y10107" s="34">
        <v>276</v>
      </c>
      <c r="Z10107" s="34">
        <v>424</v>
      </c>
      <c r="AA10107" s="34">
        <v>322</v>
      </c>
      <c r="AB10107" s="34">
        <v>350</v>
      </c>
      <c r="AC10107" s="34">
        <v>396</v>
      </c>
    </row>
    <row r="10108" spans="1:29" x14ac:dyDescent="0.2">
      <c r="A10108" s="34" t="s">
        <v>70601</v>
      </c>
      <c r="B10108" s="34">
        <v>116</v>
      </c>
      <c r="C10108" s="34">
        <v>148</v>
      </c>
      <c r="D10108" s="34">
        <v>188</v>
      </c>
      <c r="E10108" s="34">
        <v>142</v>
      </c>
      <c r="F10108" s="34">
        <v>153</v>
      </c>
      <c r="G10108" s="34">
        <v>98</v>
      </c>
      <c r="H10108" s="34">
        <v>147</v>
      </c>
      <c r="I10108" s="34">
        <v>132</v>
      </c>
      <c r="J10108" s="34">
        <v>136</v>
      </c>
      <c r="K10108" s="34">
        <v>155</v>
      </c>
      <c r="L10108" s="34">
        <v>83</v>
      </c>
      <c r="M10108" s="34">
        <v>135</v>
      </c>
      <c r="N10108" s="34">
        <v>113</v>
      </c>
      <c r="O10108" s="34">
        <v>116</v>
      </c>
      <c r="P10108" s="34">
        <v>131</v>
      </c>
      <c r="Q10108" s="34">
        <v>148</v>
      </c>
      <c r="R10108" s="34">
        <v>153</v>
      </c>
      <c r="S10108" s="34">
        <v>156</v>
      </c>
      <c r="T10108" s="34">
        <v>106</v>
      </c>
      <c r="U10108" s="34">
        <v>121</v>
      </c>
      <c r="V10108" s="34">
        <v>155</v>
      </c>
      <c r="W10108" s="34">
        <v>147</v>
      </c>
      <c r="X10108" s="34">
        <v>187</v>
      </c>
      <c r="Y10108" s="34">
        <v>114</v>
      </c>
      <c r="Z10108" s="34">
        <v>175</v>
      </c>
      <c r="AA10108" s="34">
        <v>210</v>
      </c>
      <c r="AB10108" s="34">
        <v>168</v>
      </c>
      <c r="AC10108" s="34">
        <v>227</v>
      </c>
    </row>
    <row r="10109" spans="1:29" x14ac:dyDescent="0.2">
      <c r="A10109" s="34" t="s">
        <v>70602</v>
      </c>
      <c r="B10109" s="34">
        <v>218</v>
      </c>
      <c r="C10109" s="34">
        <v>207</v>
      </c>
      <c r="D10109" s="34">
        <v>314</v>
      </c>
      <c r="E10109" s="34">
        <v>208</v>
      </c>
      <c r="F10109" s="34">
        <v>332</v>
      </c>
      <c r="G10109" s="34">
        <v>202</v>
      </c>
      <c r="H10109" s="34">
        <v>285</v>
      </c>
      <c r="I10109" s="34">
        <v>226</v>
      </c>
      <c r="J10109" s="34">
        <v>275</v>
      </c>
      <c r="K10109" s="34">
        <v>195</v>
      </c>
      <c r="L10109" s="34">
        <v>320</v>
      </c>
      <c r="M10109" s="34">
        <v>221</v>
      </c>
      <c r="N10109" s="34">
        <v>216</v>
      </c>
      <c r="O10109" s="34">
        <v>200</v>
      </c>
      <c r="P10109" s="34">
        <v>256</v>
      </c>
      <c r="Q10109" s="34">
        <v>300</v>
      </c>
      <c r="R10109" s="34">
        <v>412</v>
      </c>
      <c r="S10109" s="34">
        <v>252</v>
      </c>
      <c r="T10109" s="34">
        <v>378</v>
      </c>
      <c r="U10109" s="34">
        <v>224</v>
      </c>
      <c r="V10109" s="34">
        <v>375</v>
      </c>
      <c r="W10109" s="34">
        <v>279</v>
      </c>
      <c r="X10109" s="34">
        <v>385</v>
      </c>
      <c r="Y10109" s="34">
        <v>315</v>
      </c>
      <c r="Z10109" s="34">
        <v>287</v>
      </c>
      <c r="AA10109" s="34">
        <v>320</v>
      </c>
      <c r="AB10109" s="34">
        <v>400</v>
      </c>
      <c r="AC10109" s="34">
        <v>332</v>
      </c>
    </row>
    <row r="10110" spans="1:29" x14ac:dyDescent="0.2">
      <c r="A10110" s="34" t="s">
        <v>70603</v>
      </c>
      <c r="B10110" s="34">
        <v>176</v>
      </c>
      <c r="C10110" s="34">
        <v>203</v>
      </c>
      <c r="D10110" s="34">
        <v>264</v>
      </c>
      <c r="E10110" s="34">
        <v>221</v>
      </c>
      <c r="F10110" s="34">
        <v>230</v>
      </c>
      <c r="G10110" s="34">
        <v>188</v>
      </c>
      <c r="H10110" s="34">
        <v>196</v>
      </c>
      <c r="I10110" s="34">
        <v>163</v>
      </c>
      <c r="J10110" s="34">
        <v>169</v>
      </c>
      <c r="K10110" s="34">
        <v>184</v>
      </c>
      <c r="L10110" s="34">
        <v>127</v>
      </c>
      <c r="M10110" s="34">
        <v>144</v>
      </c>
      <c r="N10110" s="34">
        <v>167</v>
      </c>
      <c r="O10110" s="34">
        <v>143</v>
      </c>
      <c r="P10110" s="34">
        <v>167</v>
      </c>
      <c r="Q10110" s="34">
        <v>216</v>
      </c>
      <c r="R10110" s="34">
        <v>204</v>
      </c>
      <c r="S10110" s="34">
        <v>231</v>
      </c>
      <c r="T10110" s="34">
        <v>175</v>
      </c>
      <c r="U10110" s="34">
        <v>170</v>
      </c>
      <c r="V10110" s="34">
        <v>206</v>
      </c>
      <c r="W10110" s="34">
        <v>197</v>
      </c>
      <c r="X10110" s="34">
        <v>228</v>
      </c>
      <c r="Y10110" s="34">
        <v>178</v>
      </c>
      <c r="Z10110" s="34">
        <v>253</v>
      </c>
      <c r="AA10110" s="34">
        <v>214</v>
      </c>
      <c r="AB10110" s="34">
        <v>222</v>
      </c>
      <c r="AC10110" s="34">
        <v>248</v>
      </c>
    </row>
    <row r="10111" spans="1:29" x14ac:dyDescent="0.2">
      <c r="A10111" s="34" t="s">
        <v>70604</v>
      </c>
      <c r="B10111" s="34">
        <v>172</v>
      </c>
      <c r="C10111" s="34">
        <v>146</v>
      </c>
      <c r="D10111" s="34">
        <v>126</v>
      </c>
      <c r="E10111" s="34">
        <v>180</v>
      </c>
      <c r="F10111" s="34">
        <v>98</v>
      </c>
      <c r="G10111" s="34">
        <v>200</v>
      </c>
      <c r="H10111" s="34">
        <v>76</v>
      </c>
      <c r="I10111" s="34">
        <v>156</v>
      </c>
      <c r="J10111" s="34">
        <v>105</v>
      </c>
      <c r="K10111" s="34">
        <v>191</v>
      </c>
      <c r="L10111" s="34">
        <v>99</v>
      </c>
      <c r="M10111" s="34">
        <v>152</v>
      </c>
      <c r="N10111" s="34">
        <v>109</v>
      </c>
      <c r="O10111" s="34">
        <v>149</v>
      </c>
      <c r="P10111" s="34">
        <v>98</v>
      </c>
      <c r="Q10111" s="34">
        <v>218</v>
      </c>
      <c r="R10111" s="34">
        <v>134</v>
      </c>
      <c r="S10111" s="34">
        <v>207</v>
      </c>
      <c r="T10111" s="34">
        <v>153</v>
      </c>
      <c r="U10111" s="34">
        <v>169</v>
      </c>
      <c r="V10111" s="34">
        <v>137</v>
      </c>
      <c r="W10111" s="34">
        <v>254</v>
      </c>
      <c r="X10111" s="34">
        <v>114</v>
      </c>
      <c r="Y10111" s="34">
        <v>188</v>
      </c>
      <c r="Z10111" s="34">
        <v>110</v>
      </c>
      <c r="AA10111" s="34">
        <v>151</v>
      </c>
      <c r="AB10111" s="34">
        <v>149</v>
      </c>
      <c r="AC10111" s="34">
        <v>216</v>
      </c>
    </row>
    <row r="10112" spans="1:29" x14ac:dyDescent="0.2">
      <c r="A10112" s="34" t="s">
        <v>70605</v>
      </c>
      <c r="B10112" s="34">
        <v>198</v>
      </c>
      <c r="C10112" s="34">
        <v>164</v>
      </c>
      <c r="D10112" s="34">
        <v>231</v>
      </c>
      <c r="E10112" s="34">
        <v>195</v>
      </c>
      <c r="F10112" s="34">
        <v>255</v>
      </c>
      <c r="G10112" s="34">
        <v>166</v>
      </c>
      <c r="H10112" s="34">
        <v>268</v>
      </c>
      <c r="I10112" s="34">
        <v>173</v>
      </c>
      <c r="J10112" s="34">
        <v>230</v>
      </c>
      <c r="K10112" s="34">
        <v>171</v>
      </c>
      <c r="L10112" s="34">
        <v>184</v>
      </c>
      <c r="M10112" s="34">
        <v>160</v>
      </c>
      <c r="N10112" s="34">
        <v>232</v>
      </c>
      <c r="O10112" s="34">
        <v>159</v>
      </c>
      <c r="P10112" s="34">
        <v>259</v>
      </c>
      <c r="Q10112" s="34">
        <v>244</v>
      </c>
      <c r="R10112" s="34">
        <v>398</v>
      </c>
      <c r="S10112" s="34">
        <v>225</v>
      </c>
      <c r="T10112" s="34">
        <v>292</v>
      </c>
      <c r="U10112" s="34">
        <v>187</v>
      </c>
      <c r="V10112" s="34">
        <v>293</v>
      </c>
      <c r="W10112" s="34">
        <v>286</v>
      </c>
      <c r="X10112" s="34">
        <v>290</v>
      </c>
      <c r="Y10112" s="34">
        <v>217</v>
      </c>
      <c r="Z10112" s="34">
        <v>233</v>
      </c>
      <c r="AA10112" s="34">
        <v>230</v>
      </c>
      <c r="AB10112" s="34">
        <v>310</v>
      </c>
      <c r="AC10112" s="34">
        <v>274</v>
      </c>
    </row>
    <row r="10113" spans="1:29" x14ac:dyDescent="0.2">
      <c r="A10113" s="34" t="s">
        <v>70606</v>
      </c>
      <c r="B10113" s="34">
        <v>202</v>
      </c>
      <c r="C10113" s="34">
        <v>146</v>
      </c>
      <c r="D10113" s="34">
        <v>202</v>
      </c>
      <c r="E10113" s="34">
        <v>204</v>
      </c>
      <c r="F10113" s="34">
        <v>197</v>
      </c>
      <c r="G10113" s="34">
        <v>176</v>
      </c>
      <c r="H10113" s="34">
        <v>181</v>
      </c>
      <c r="I10113" s="34">
        <v>221</v>
      </c>
      <c r="J10113" s="34">
        <v>175</v>
      </c>
      <c r="K10113" s="34">
        <v>195</v>
      </c>
      <c r="L10113" s="34">
        <v>100</v>
      </c>
      <c r="M10113" s="34">
        <v>132</v>
      </c>
      <c r="N10113" s="34">
        <v>154</v>
      </c>
      <c r="O10113" s="34">
        <v>111</v>
      </c>
      <c r="P10113" s="34">
        <v>172</v>
      </c>
      <c r="Q10113" s="34">
        <v>234</v>
      </c>
      <c r="R10113" s="34">
        <v>211</v>
      </c>
      <c r="S10113" s="34">
        <v>249</v>
      </c>
      <c r="T10113" s="34">
        <v>149</v>
      </c>
      <c r="U10113" s="34">
        <v>166</v>
      </c>
      <c r="V10113" s="34">
        <v>216</v>
      </c>
      <c r="W10113" s="34">
        <v>192</v>
      </c>
      <c r="X10113" s="34">
        <v>230</v>
      </c>
      <c r="Y10113" s="34">
        <v>205</v>
      </c>
      <c r="Z10113" s="34">
        <v>234</v>
      </c>
      <c r="AA10113" s="34">
        <v>228</v>
      </c>
      <c r="AB10113" s="34">
        <v>180</v>
      </c>
      <c r="AC10113" s="34">
        <v>326</v>
      </c>
    </row>
    <row r="10114" spans="1:29" x14ac:dyDescent="0.2">
      <c r="A10114" s="34" t="s">
        <v>70607</v>
      </c>
      <c r="B10114" s="34">
        <v>113</v>
      </c>
      <c r="C10114" s="34">
        <v>97</v>
      </c>
      <c r="D10114" s="34">
        <v>121</v>
      </c>
      <c r="E10114" s="34">
        <v>92</v>
      </c>
      <c r="F10114" s="34">
        <v>143</v>
      </c>
      <c r="G10114" s="34">
        <v>113</v>
      </c>
      <c r="H10114" s="34">
        <v>130</v>
      </c>
      <c r="I10114" s="34">
        <v>89</v>
      </c>
      <c r="J10114" s="34">
        <v>133</v>
      </c>
      <c r="K10114" s="34">
        <v>115</v>
      </c>
      <c r="L10114" s="34">
        <v>126</v>
      </c>
      <c r="M10114" s="34">
        <v>83</v>
      </c>
      <c r="N10114" s="34">
        <v>73</v>
      </c>
      <c r="O10114" s="34">
        <v>61</v>
      </c>
      <c r="P10114" s="34">
        <v>114</v>
      </c>
      <c r="Q10114" s="34">
        <v>122</v>
      </c>
      <c r="R10114" s="34">
        <v>144</v>
      </c>
      <c r="S10114" s="34">
        <v>112</v>
      </c>
      <c r="T10114" s="34">
        <v>145</v>
      </c>
      <c r="U10114" s="34">
        <v>98</v>
      </c>
      <c r="V10114" s="34">
        <v>120</v>
      </c>
      <c r="W10114" s="34">
        <v>147</v>
      </c>
      <c r="X10114" s="34">
        <v>151</v>
      </c>
      <c r="Y10114" s="34">
        <v>126</v>
      </c>
      <c r="Z10114" s="34">
        <v>149</v>
      </c>
      <c r="AA10114" s="34">
        <v>107</v>
      </c>
      <c r="AB10114" s="34">
        <v>208</v>
      </c>
      <c r="AC10114" s="34">
        <v>139</v>
      </c>
    </row>
    <row r="10115" spans="1:29" x14ac:dyDescent="0.2">
      <c r="A10115" s="34" t="s">
        <v>70608</v>
      </c>
      <c r="B10115" s="34">
        <v>203</v>
      </c>
      <c r="C10115" s="34">
        <v>115</v>
      </c>
      <c r="D10115" s="34">
        <v>182</v>
      </c>
      <c r="E10115" s="34">
        <v>144</v>
      </c>
      <c r="F10115" s="34">
        <v>187</v>
      </c>
      <c r="G10115" s="34">
        <v>128</v>
      </c>
      <c r="H10115" s="34">
        <v>163</v>
      </c>
      <c r="I10115" s="34">
        <v>149</v>
      </c>
      <c r="J10115" s="34">
        <v>188</v>
      </c>
      <c r="K10115" s="34">
        <v>160</v>
      </c>
      <c r="L10115" s="34">
        <v>118</v>
      </c>
      <c r="M10115" s="34">
        <v>152</v>
      </c>
      <c r="N10115" s="34">
        <v>149</v>
      </c>
      <c r="O10115" s="34">
        <v>132</v>
      </c>
      <c r="P10115" s="34">
        <v>165</v>
      </c>
      <c r="Q10115" s="34">
        <v>166</v>
      </c>
      <c r="R10115" s="34">
        <v>263</v>
      </c>
      <c r="S10115" s="34">
        <v>172</v>
      </c>
      <c r="T10115" s="34">
        <v>168</v>
      </c>
      <c r="U10115" s="34">
        <v>132</v>
      </c>
      <c r="V10115" s="34">
        <v>172</v>
      </c>
      <c r="W10115" s="34">
        <v>191</v>
      </c>
      <c r="X10115" s="34">
        <v>231</v>
      </c>
      <c r="Y10115" s="34">
        <v>145</v>
      </c>
      <c r="Z10115" s="34">
        <v>202</v>
      </c>
      <c r="AA10115" s="34">
        <v>215</v>
      </c>
      <c r="AB10115" s="34">
        <v>218</v>
      </c>
      <c r="AC10115" s="34">
        <v>259</v>
      </c>
    </row>
    <row r="10116" spans="1:29" x14ac:dyDescent="0.2">
      <c r="A10116" s="34" t="s">
        <v>70609</v>
      </c>
      <c r="B10116" s="34">
        <v>307</v>
      </c>
      <c r="C10116" s="34">
        <v>221</v>
      </c>
      <c r="D10116" s="34">
        <v>286</v>
      </c>
      <c r="E10116" s="34">
        <v>269</v>
      </c>
      <c r="F10116" s="34">
        <v>315</v>
      </c>
      <c r="G10116" s="34">
        <v>207</v>
      </c>
      <c r="H10116" s="34">
        <v>352</v>
      </c>
      <c r="I10116" s="34">
        <v>256</v>
      </c>
      <c r="J10116" s="34">
        <v>319</v>
      </c>
      <c r="K10116" s="34">
        <v>240</v>
      </c>
      <c r="L10116" s="34">
        <v>317</v>
      </c>
      <c r="M10116" s="34">
        <v>189</v>
      </c>
      <c r="N10116" s="34">
        <v>273</v>
      </c>
      <c r="O10116" s="34">
        <v>236</v>
      </c>
      <c r="P10116" s="34">
        <v>266</v>
      </c>
      <c r="Q10116" s="34">
        <v>335</v>
      </c>
      <c r="R10116" s="34">
        <v>361</v>
      </c>
      <c r="S10116" s="34">
        <v>278</v>
      </c>
      <c r="T10116" s="34">
        <v>402</v>
      </c>
      <c r="U10116" s="34">
        <v>270</v>
      </c>
      <c r="V10116" s="34">
        <v>363</v>
      </c>
      <c r="W10116" s="34">
        <v>333</v>
      </c>
      <c r="X10116" s="34">
        <v>381</v>
      </c>
      <c r="Y10116" s="34">
        <v>357</v>
      </c>
      <c r="Z10116" s="34">
        <v>348</v>
      </c>
      <c r="AA10116" s="34">
        <v>291</v>
      </c>
      <c r="AB10116" s="34">
        <v>486</v>
      </c>
      <c r="AC10116" s="34">
        <v>404</v>
      </c>
    </row>
    <row r="10117" spans="1:29" x14ac:dyDescent="0.2">
      <c r="A10117" s="34" t="s">
        <v>70610</v>
      </c>
      <c r="B10117" s="34">
        <v>494</v>
      </c>
      <c r="C10117" s="34">
        <v>265</v>
      </c>
      <c r="D10117" s="34">
        <v>294</v>
      </c>
      <c r="E10117" s="34">
        <v>263</v>
      </c>
      <c r="F10117" s="34">
        <v>361</v>
      </c>
      <c r="G10117" s="34">
        <v>263</v>
      </c>
      <c r="H10117" s="34">
        <v>363</v>
      </c>
      <c r="I10117" s="34">
        <v>255</v>
      </c>
      <c r="J10117" s="34">
        <v>301</v>
      </c>
      <c r="K10117" s="34">
        <v>261</v>
      </c>
      <c r="L10117" s="34">
        <v>432</v>
      </c>
      <c r="M10117" s="34">
        <v>276</v>
      </c>
      <c r="N10117" s="34">
        <v>349</v>
      </c>
      <c r="O10117" s="34">
        <v>264</v>
      </c>
      <c r="P10117" s="34">
        <v>337</v>
      </c>
      <c r="Q10117" s="34">
        <v>443</v>
      </c>
      <c r="R10117" s="34">
        <v>540</v>
      </c>
      <c r="S10117" s="34">
        <v>353</v>
      </c>
      <c r="T10117" s="34">
        <v>519</v>
      </c>
      <c r="U10117" s="34">
        <v>315</v>
      </c>
      <c r="V10117" s="34">
        <v>441</v>
      </c>
      <c r="W10117" s="34">
        <v>501</v>
      </c>
      <c r="X10117" s="34">
        <v>457</v>
      </c>
      <c r="Y10117" s="34">
        <v>458</v>
      </c>
      <c r="Z10117" s="34">
        <v>394</v>
      </c>
      <c r="AA10117" s="34">
        <v>375</v>
      </c>
      <c r="AB10117" s="34">
        <v>591</v>
      </c>
      <c r="AC10117" s="34">
        <v>477</v>
      </c>
    </row>
    <row r="10118" spans="1:29" x14ac:dyDescent="0.2">
      <c r="A10118" s="34" t="s">
        <v>70611</v>
      </c>
      <c r="B10118" s="34">
        <v>116</v>
      </c>
      <c r="C10118" s="34">
        <v>85</v>
      </c>
      <c r="D10118" s="34">
        <v>165</v>
      </c>
      <c r="E10118" s="34">
        <v>127</v>
      </c>
      <c r="F10118" s="34">
        <v>133</v>
      </c>
      <c r="G10118" s="34">
        <v>110</v>
      </c>
      <c r="H10118" s="34">
        <v>90</v>
      </c>
      <c r="I10118" s="34">
        <v>83</v>
      </c>
      <c r="J10118" s="34">
        <v>125</v>
      </c>
      <c r="K10118" s="34">
        <v>92</v>
      </c>
      <c r="L10118" s="34">
        <v>91</v>
      </c>
      <c r="M10118" s="34">
        <v>93</v>
      </c>
      <c r="N10118" s="34">
        <v>114</v>
      </c>
      <c r="O10118" s="34">
        <v>88</v>
      </c>
      <c r="P10118" s="34">
        <v>99</v>
      </c>
      <c r="Q10118" s="34">
        <v>107</v>
      </c>
      <c r="R10118" s="34">
        <v>150</v>
      </c>
      <c r="S10118" s="34">
        <v>154</v>
      </c>
      <c r="T10118" s="34">
        <v>128</v>
      </c>
      <c r="U10118" s="34">
        <v>83</v>
      </c>
      <c r="V10118" s="34">
        <v>163</v>
      </c>
      <c r="W10118" s="34">
        <v>112</v>
      </c>
      <c r="X10118" s="34">
        <v>129</v>
      </c>
      <c r="Y10118" s="34">
        <v>103</v>
      </c>
      <c r="Z10118" s="34">
        <v>127</v>
      </c>
      <c r="AA10118" s="34">
        <v>128</v>
      </c>
      <c r="AB10118" s="34">
        <v>129</v>
      </c>
      <c r="AC10118" s="34">
        <v>163</v>
      </c>
    </row>
    <row r="10119" spans="1:29" x14ac:dyDescent="0.2">
      <c r="A10119" s="34" t="s">
        <v>70612</v>
      </c>
      <c r="B10119" s="34">
        <v>389</v>
      </c>
      <c r="C10119" s="34">
        <v>373</v>
      </c>
      <c r="D10119" s="34">
        <v>440</v>
      </c>
      <c r="E10119" s="34">
        <v>370</v>
      </c>
      <c r="F10119" s="34">
        <v>480</v>
      </c>
      <c r="G10119" s="34">
        <v>364</v>
      </c>
      <c r="H10119" s="34">
        <v>348</v>
      </c>
      <c r="I10119" s="34">
        <v>364</v>
      </c>
      <c r="J10119" s="34">
        <v>396</v>
      </c>
      <c r="K10119" s="34">
        <v>381</v>
      </c>
      <c r="L10119" s="34">
        <v>279</v>
      </c>
      <c r="M10119" s="34">
        <v>310</v>
      </c>
      <c r="N10119" s="34">
        <v>354</v>
      </c>
      <c r="O10119" s="34">
        <v>260</v>
      </c>
      <c r="P10119" s="34">
        <v>350</v>
      </c>
      <c r="Q10119" s="34">
        <v>397</v>
      </c>
      <c r="R10119" s="34">
        <v>455</v>
      </c>
      <c r="S10119" s="34">
        <v>412</v>
      </c>
      <c r="T10119" s="34">
        <v>363</v>
      </c>
      <c r="U10119" s="34">
        <v>298</v>
      </c>
      <c r="V10119" s="34">
        <v>530</v>
      </c>
      <c r="W10119" s="34">
        <v>376</v>
      </c>
      <c r="X10119" s="34">
        <v>572</v>
      </c>
      <c r="Y10119" s="34">
        <v>344</v>
      </c>
      <c r="Z10119" s="34">
        <v>525</v>
      </c>
      <c r="AA10119" s="34">
        <v>536</v>
      </c>
      <c r="AB10119" s="34">
        <v>416</v>
      </c>
      <c r="AC10119" s="34">
        <v>584</v>
      </c>
    </row>
    <row r="10120" spans="1:29" x14ac:dyDescent="0.2">
      <c r="A10120" s="34" t="s">
        <v>70613</v>
      </c>
      <c r="B10120" s="34">
        <v>433</v>
      </c>
      <c r="C10120" s="34">
        <v>486</v>
      </c>
      <c r="D10120" s="34">
        <v>489</v>
      </c>
      <c r="E10120" s="34">
        <v>513</v>
      </c>
      <c r="F10120" s="34">
        <v>576</v>
      </c>
      <c r="G10120" s="34">
        <v>581</v>
      </c>
      <c r="H10120" s="34">
        <v>568</v>
      </c>
      <c r="I10120" s="34">
        <v>508</v>
      </c>
      <c r="J10120" s="34">
        <v>586</v>
      </c>
      <c r="K10120" s="34">
        <v>493</v>
      </c>
      <c r="L10120" s="34">
        <v>640</v>
      </c>
      <c r="M10120" s="34">
        <v>526</v>
      </c>
      <c r="N10120" s="34">
        <v>530</v>
      </c>
      <c r="O10120" s="34">
        <v>480</v>
      </c>
      <c r="P10120" s="34">
        <v>511</v>
      </c>
      <c r="Q10120" s="34">
        <v>713</v>
      </c>
      <c r="R10120" s="34">
        <v>798</v>
      </c>
      <c r="S10120" s="34">
        <v>537</v>
      </c>
      <c r="T10120" s="34">
        <v>923</v>
      </c>
      <c r="U10120" s="34">
        <v>578</v>
      </c>
      <c r="V10120" s="34">
        <v>743</v>
      </c>
      <c r="W10120" s="34">
        <v>885</v>
      </c>
      <c r="X10120" s="34">
        <v>638</v>
      </c>
      <c r="Y10120" s="34">
        <v>818</v>
      </c>
      <c r="Z10120" s="34">
        <v>571</v>
      </c>
      <c r="AA10120" s="34">
        <v>601</v>
      </c>
      <c r="AB10120" s="34">
        <v>994</v>
      </c>
      <c r="AC10120" s="34">
        <v>904</v>
      </c>
    </row>
    <row r="10121" spans="1:29" x14ac:dyDescent="0.2">
      <c r="A10121" s="34" t="s">
        <v>70614</v>
      </c>
      <c r="B10121" s="34">
        <v>197</v>
      </c>
      <c r="C10121" s="34">
        <v>203</v>
      </c>
      <c r="D10121" s="34">
        <v>255</v>
      </c>
      <c r="E10121" s="34">
        <v>229</v>
      </c>
      <c r="F10121" s="34">
        <v>251</v>
      </c>
      <c r="G10121" s="34">
        <v>228</v>
      </c>
      <c r="H10121" s="34">
        <v>211</v>
      </c>
      <c r="I10121" s="34">
        <v>211</v>
      </c>
      <c r="J10121" s="34">
        <v>212</v>
      </c>
      <c r="K10121" s="34">
        <v>248</v>
      </c>
      <c r="L10121" s="34">
        <v>236</v>
      </c>
      <c r="M10121" s="34">
        <v>170</v>
      </c>
      <c r="N10121" s="34">
        <v>211</v>
      </c>
      <c r="O10121" s="34">
        <v>135</v>
      </c>
      <c r="P10121" s="34">
        <v>236</v>
      </c>
      <c r="Q10121" s="34">
        <v>293</v>
      </c>
      <c r="R10121" s="34">
        <v>280</v>
      </c>
      <c r="S10121" s="34">
        <v>243</v>
      </c>
      <c r="T10121" s="34">
        <v>303</v>
      </c>
      <c r="U10121" s="34">
        <v>193</v>
      </c>
      <c r="V10121" s="34">
        <v>296</v>
      </c>
      <c r="W10121" s="34">
        <v>339</v>
      </c>
      <c r="X10121" s="34">
        <v>299</v>
      </c>
      <c r="Y10121" s="34">
        <v>282</v>
      </c>
      <c r="Z10121" s="34">
        <v>244</v>
      </c>
      <c r="AA10121" s="34">
        <v>282</v>
      </c>
      <c r="AB10121" s="34">
        <v>323</v>
      </c>
      <c r="AC10121" s="34">
        <v>375</v>
      </c>
    </row>
    <row r="10122" spans="1:29" x14ac:dyDescent="0.2">
      <c r="A10122" s="34" t="s">
        <v>70615</v>
      </c>
      <c r="B10122" s="34">
        <v>231</v>
      </c>
      <c r="C10122" s="34">
        <v>367</v>
      </c>
      <c r="D10122" s="34">
        <v>295</v>
      </c>
      <c r="E10122" s="34">
        <v>359</v>
      </c>
      <c r="F10122" s="34">
        <v>343</v>
      </c>
      <c r="G10122" s="34">
        <v>369</v>
      </c>
      <c r="H10122" s="34">
        <v>314</v>
      </c>
      <c r="I10122" s="34">
        <v>316</v>
      </c>
      <c r="J10122" s="34">
        <v>356</v>
      </c>
      <c r="K10122" s="34">
        <v>370</v>
      </c>
      <c r="L10122" s="34">
        <v>280</v>
      </c>
      <c r="M10122" s="34">
        <v>368</v>
      </c>
      <c r="N10122" s="34">
        <v>222</v>
      </c>
      <c r="O10122" s="34">
        <v>322</v>
      </c>
      <c r="P10122" s="34">
        <v>265</v>
      </c>
      <c r="Q10122" s="34">
        <v>441</v>
      </c>
      <c r="R10122" s="34">
        <v>417</v>
      </c>
      <c r="S10122" s="34">
        <v>394</v>
      </c>
      <c r="T10122" s="34">
        <v>370</v>
      </c>
      <c r="U10122" s="34">
        <v>474</v>
      </c>
      <c r="V10122" s="34">
        <v>321</v>
      </c>
      <c r="W10122" s="34">
        <v>478</v>
      </c>
      <c r="X10122" s="34">
        <v>481</v>
      </c>
      <c r="Y10122" s="34">
        <v>490</v>
      </c>
      <c r="Z10122" s="34">
        <v>319</v>
      </c>
      <c r="AA10122" s="34">
        <v>423</v>
      </c>
      <c r="AB10122" s="34">
        <v>369</v>
      </c>
      <c r="AC10122" s="34">
        <v>646</v>
      </c>
    </row>
    <row r="10123" spans="1:29" x14ac:dyDescent="0.2">
      <c r="A10123" s="34" t="s">
        <v>70616</v>
      </c>
      <c r="B10123" s="34">
        <v>88</v>
      </c>
      <c r="C10123" s="34">
        <v>88</v>
      </c>
      <c r="D10123" s="34">
        <v>101</v>
      </c>
      <c r="E10123" s="34">
        <v>98</v>
      </c>
      <c r="F10123" s="34">
        <v>105</v>
      </c>
      <c r="G10123" s="34">
        <v>81</v>
      </c>
      <c r="H10123" s="34">
        <v>101</v>
      </c>
      <c r="I10123" s="34">
        <v>111</v>
      </c>
      <c r="J10123" s="34">
        <v>102</v>
      </c>
      <c r="K10123" s="34">
        <v>98</v>
      </c>
      <c r="L10123" s="34">
        <v>100</v>
      </c>
      <c r="M10123" s="34">
        <v>106</v>
      </c>
      <c r="N10123" s="34">
        <v>99</v>
      </c>
      <c r="O10123" s="34">
        <v>91</v>
      </c>
      <c r="P10123" s="34">
        <v>94</v>
      </c>
      <c r="Q10123" s="34">
        <v>140</v>
      </c>
      <c r="R10123" s="34">
        <v>129</v>
      </c>
      <c r="S10123" s="34">
        <v>121</v>
      </c>
      <c r="T10123" s="34">
        <v>127</v>
      </c>
      <c r="U10123" s="34">
        <v>99</v>
      </c>
      <c r="V10123" s="34">
        <v>97</v>
      </c>
      <c r="W10123" s="34">
        <v>99</v>
      </c>
      <c r="X10123" s="34">
        <v>139</v>
      </c>
      <c r="Y10123" s="34">
        <v>99</v>
      </c>
      <c r="Z10123" s="34">
        <v>142</v>
      </c>
      <c r="AA10123" s="34">
        <v>105</v>
      </c>
      <c r="AB10123" s="34">
        <v>103</v>
      </c>
      <c r="AC10123" s="34">
        <v>203</v>
      </c>
    </row>
    <row r="10124" spans="1:29" x14ac:dyDescent="0.2">
      <c r="A10124" s="34" t="s">
        <v>70617</v>
      </c>
      <c r="B10124" s="34">
        <v>254</v>
      </c>
      <c r="C10124" s="34">
        <v>185</v>
      </c>
      <c r="D10124" s="34">
        <v>259</v>
      </c>
      <c r="E10124" s="34">
        <v>194</v>
      </c>
      <c r="F10124" s="34">
        <v>239</v>
      </c>
      <c r="G10124" s="34">
        <v>196</v>
      </c>
      <c r="H10124" s="34">
        <v>192</v>
      </c>
      <c r="I10124" s="34">
        <v>172</v>
      </c>
      <c r="J10124" s="34">
        <v>220</v>
      </c>
      <c r="K10124" s="34">
        <v>215</v>
      </c>
      <c r="L10124" s="34">
        <v>183</v>
      </c>
      <c r="M10124" s="34">
        <v>156</v>
      </c>
      <c r="N10124" s="34">
        <v>194</v>
      </c>
      <c r="O10124" s="34">
        <v>189</v>
      </c>
      <c r="P10124" s="34">
        <v>201</v>
      </c>
      <c r="Q10124" s="34">
        <v>308</v>
      </c>
      <c r="R10124" s="34">
        <v>277</v>
      </c>
      <c r="S10124" s="34">
        <v>248</v>
      </c>
      <c r="T10124" s="34">
        <v>254</v>
      </c>
      <c r="U10124" s="34">
        <v>223</v>
      </c>
      <c r="V10124" s="34">
        <v>302</v>
      </c>
      <c r="W10124" s="34">
        <v>295</v>
      </c>
      <c r="X10124" s="34">
        <v>254</v>
      </c>
      <c r="Y10124" s="34">
        <v>240</v>
      </c>
      <c r="Z10124" s="34">
        <v>223</v>
      </c>
      <c r="AA10124" s="34">
        <v>229</v>
      </c>
      <c r="AB10124" s="34">
        <v>288</v>
      </c>
      <c r="AC10124" s="34">
        <v>297</v>
      </c>
    </row>
    <row r="10125" spans="1:29" x14ac:dyDescent="0.2">
      <c r="A10125" s="34" t="s">
        <v>70618</v>
      </c>
      <c r="B10125" s="34">
        <v>143</v>
      </c>
      <c r="C10125" s="34">
        <v>156</v>
      </c>
      <c r="D10125" s="34">
        <v>335</v>
      </c>
      <c r="E10125" s="34">
        <v>204</v>
      </c>
      <c r="F10125" s="34">
        <v>226</v>
      </c>
      <c r="G10125" s="34">
        <v>200</v>
      </c>
      <c r="H10125" s="34">
        <v>200</v>
      </c>
      <c r="I10125" s="34">
        <v>167</v>
      </c>
      <c r="J10125" s="34">
        <v>165</v>
      </c>
      <c r="K10125" s="34">
        <v>173</v>
      </c>
      <c r="L10125" s="34">
        <v>83</v>
      </c>
      <c r="M10125" s="34">
        <v>157</v>
      </c>
      <c r="N10125" s="34">
        <v>193</v>
      </c>
      <c r="O10125" s="34">
        <v>154</v>
      </c>
      <c r="P10125" s="34">
        <v>225</v>
      </c>
      <c r="Q10125" s="34">
        <v>227</v>
      </c>
      <c r="R10125" s="34">
        <v>181</v>
      </c>
      <c r="S10125" s="34">
        <v>243</v>
      </c>
      <c r="T10125" s="34">
        <v>133</v>
      </c>
      <c r="U10125" s="34">
        <v>130</v>
      </c>
      <c r="V10125" s="34">
        <v>250</v>
      </c>
      <c r="W10125" s="34">
        <v>164</v>
      </c>
      <c r="X10125" s="34">
        <v>250</v>
      </c>
      <c r="Y10125" s="34">
        <v>99</v>
      </c>
      <c r="Z10125" s="34">
        <v>265</v>
      </c>
      <c r="AA10125" s="34">
        <v>228</v>
      </c>
      <c r="AB10125" s="34">
        <v>136</v>
      </c>
      <c r="AC10125" s="34">
        <v>254</v>
      </c>
    </row>
    <row r="10126" spans="1:29" x14ac:dyDescent="0.2">
      <c r="A10126" s="34" t="s">
        <v>70619</v>
      </c>
      <c r="B10126" s="34">
        <v>88</v>
      </c>
      <c r="C10126" s="34">
        <v>84</v>
      </c>
      <c r="D10126" s="34">
        <v>105</v>
      </c>
      <c r="E10126" s="34">
        <v>77</v>
      </c>
      <c r="F10126" s="34">
        <v>103</v>
      </c>
      <c r="G10126" s="34">
        <v>81</v>
      </c>
      <c r="H10126" s="34">
        <v>80</v>
      </c>
      <c r="I10126" s="34">
        <v>105</v>
      </c>
      <c r="J10126" s="34">
        <v>92</v>
      </c>
      <c r="K10126" s="34">
        <v>90</v>
      </c>
      <c r="L10126" s="34">
        <v>45</v>
      </c>
      <c r="M10126" s="34">
        <v>81</v>
      </c>
      <c r="N10126" s="34">
        <v>80</v>
      </c>
      <c r="O10126" s="34">
        <v>69</v>
      </c>
      <c r="P10126" s="34">
        <v>90</v>
      </c>
      <c r="Q10126" s="34">
        <v>81</v>
      </c>
      <c r="R10126" s="34">
        <v>84</v>
      </c>
      <c r="S10126" s="34">
        <v>95</v>
      </c>
      <c r="T10126" s="34">
        <v>89</v>
      </c>
      <c r="U10126" s="34">
        <v>74</v>
      </c>
      <c r="V10126" s="34">
        <v>75</v>
      </c>
      <c r="W10126" s="34">
        <v>48</v>
      </c>
      <c r="X10126" s="34">
        <v>109</v>
      </c>
      <c r="Y10126" s="34">
        <v>75</v>
      </c>
      <c r="Z10126" s="34">
        <v>90</v>
      </c>
      <c r="AA10126" s="34">
        <v>105</v>
      </c>
      <c r="AB10126" s="34">
        <v>83</v>
      </c>
      <c r="AC10126" s="34">
        <v>113</v>
      </c>
    </row>
    <row r="10127" spans="1:29" x14ac:dyDescent="0.2">
      <c r="A10127" s="34" t="s">
        <v>70620</v>
      </c>
      <c r="B10127" s="34">
        <v>402</v>
      </c>
      <c r="C10127" s="34">
        <v>275</v>
      </c>
      <c r="D10127" s="34">
        <v>334</v>
      </c>
      <c r="E10127" s="34">
        <v>311</v>
      </c>
      <c r="F10127" s="34">
        <v>475</v>
      </c>
      <c r="G10127" s="34">
        <v>315</v>
      </c>
      <c r="H10127" s="34">
        <v>435</v>
      </c>
      <c r="I10127" s="34">
        <v>291</v>
      </c>
      <c r="J10127" s="34">
        <v>458</v>
      </c>
      <c r="K10127" s="34">
        <v>292</v>
      </c>
      <c r="L10127" s="34">
        <v>538</v>
      </c>
      <c r="M10127" s="34">
        <v>258</v>
      </c>
      <c r="N10127" s="34">
        <v>369</v>
      </c>
      <c r="O10127" s="34">
        <v>280</v>
      </c>
      <c r="P10127" s="34">
        <v>523</v>
      </c>
      <c r="Q10127" s="34">
        <v>468</v>
      </c>
      <c r="R10127" s="34">
        <v>592</v>
      </c>
      <c r="S10127" s="34">
        <v>335</v>
      </c>
      <c r="T10127" s="34">
        <v>698</v>
      </c>
      <c r="U10127" s="34">
        <v>352</v>
      </c>
      <c r="V10127" s="34">
        <v>554</v>
      </c>
      <c r="W10127" s="34">
        <v>526</v>
      </c>
      <c r="X10127" s="34">
        <v>574</v>
      </c>
      <c r="Y10127" s="34">
        <v>466</v>
      </c>
      <c r="Z10127" s="34">
        <v>497</v>
      </c>
      <c r="AA10127" s="34">
        <v>364</v>
      </c>
      <c r="AB10127" s="34">
        <v>690</v>
      </c>
      <c r="AC10127" s="34">
        <v>450</v>
      </c>
    </row>
    <row r="10128" spans="1:29" x14ac:dyDescent="0.2">
      <c r="A10128" s="34" t="s">
        <v>70621</v>
      </c>
      <c r="B10128" s="34">
        <v>543</v>
      </c>
      <c r="C10128" s="34">
        <v>435</v>
      </c>
      <c r="D10128" s="34">
        <v>658</v>
      </c>
      <c r="E10128" s="34">
        <v>443</v>
      </c>
      <c r="F10128" s="34">
        <v>685</v>
      </c>
      <c r="G10128" s="34">
        <v>441</v>
      </c>
      <c r="H10128" s="34">
        <v>589</v>
      </c>
      <c r="I10128" s="34">
        <v>416</v>
      </c>
      <c r="J10128" s="34">
        <v>556</v>
      </c>
      <c r="K10128" s="34">
        <v>458</v>
      </c>
      <c r="L10128" s="34">
        <v>509</v>
      </c>
      <c r="M10128" s="34">
        <v>420</v>
      </c>
      <c r="N10128" s="34">
        <v>528</v>
      </c>
      <c r="O10128" s="34">
        <v>411</v>
      </c>
      <c r="P10128" s="34">
        <v>505</v>
      </c>
      <c r="Q10128" s="34">
        <v>540</v>
      </c>
      <c r="R10128" s="34">
        <v>696</v>
      </c>
      <c r="S10128" s="34">
        <v>515</v>
      </c>
      <c r="T10128" s="34">
        <v>692</v>
      </c>
      <c r="U10128" s="34">
        <v>504</v>
      </c>
      <c r="V10128" s="34">
        <v>761</v>
      </c>
      <c r="W10128" s="34">
        <v>543</v>
      </c>
      <c r="X10128" s="34">
        <v>789</v>
      </c>
      <c r="Y10128" s="34">
        <v>490</v>
      </c>
      <c r="Z10128" s="34">
        <v>714</v>
      </c>
      <c r="AA10128" s="34">
        <v>583</v>
      </c>
      <c r="AB10128" s="34">
        <v>698</v>
      </c>
      <c r="AC10128" s="34">
        <v>803</v>
      </c>
    </row>
    <row r="10129" spans="1:29" x14ac:dyDescent="0.2">
      <c r="A10129" s="34" t="s">
        <v>70622</v>
      </c>
      <c r="B10129" s="34">
        <v>479</v>
      </c>
      <c r="C10129" s="34">
        <v>279</v>
      </c>
      <c r="D10129" s="34">
        <v>443</v>
      </c>
      <c r="E10129" s="34">
        <v>260</v>
      </c>
      <c r="F10129" s="34">
        <v>526</v>
      </c>
      <c r="G10129" s="34">
        <v>242</v>
      </c>
      <c r="H10129" s="34">
        <v>507</v>
      </c>
      <c r="I10129" s="34">
        <v>267</v>
      </c>
      <c r="J10129" s="34">
        <v>522</v>
      </c>
      <c r="K10129" s="34">
        <v>286</v>
      </c>
      <c r="L10129" s="34">
        <v>552</v>
      </c>
      <c r="M10129" s="34">
        <v>235</v>
      </c>
      <c r="N10129" s="34">
        <v>495</v>
      </c>
      <c r="O10129" s="34">
        <v>272</v>
      </c>
      <c r="P10129" s="34">
        <v>518</v>
      </c>
      <c r="Q10129" s="34">
        <v>442</v>
      </c>
      <c r="R10129" s="34">
        <v>727</v>
      </c>
      <c r="S10129" s="34">
        <v>367</v>
      </c>
      <c r="T10129" s="34">
        <v>836</v>
      </c>
      <c r="U10129" s="34">
        <v>328</v>
      </c>
      <c r="V10129" s="34">
        <v>563</v>
      </c>
      <c r="W10129" s="34">
        <v>513</v>
      </c>
      <c r="X10129" s="34">
        <v>596</v>
      </c>
      <c r="Y10129" s="34">
        <v>383</v>
      </c>
      <c r="Z10129" s="34">
        <v>559</v>
      </c>
      <c r="AA10129" s="34">
        <v>393</v>
      </c>
      <c r="AB10129" s="34">
        <v>860</v>
      </c>
      <c r="AC10129" s="34">
        <v>560</v>
      </c>
    </row>
    <row r="10130" spans="1:29" x14ac:dyDescent="0.2">
      <c r="A10130" s="34" t="s">
        <v>70623</v>
      </c>
      <c r="B10130" s="34">
        <v>88</v>
      </c>
      <c r="C10130" s="34">
        <v>151</v>
      </c>
      <c r="D10130" s="34">
        <v>167</v>
      </c>
      <c r="E10130" s="34">
        <v>194</v>
      </c>
      <c r="F10130" s="34">
        <v>190</v>
      </c>
      <c r="G10130" s="34">
        <v>183</v>
      </c>
      <c r="H10130" s="34">
        <v>152</v>
      </c>
      <c r="I10130" s="34">
        <v>144</v>
      </c>
      <c r="J10130" s="34">
        <v>155</v>
      </c>
      <c r="K10130" s="34">
        <v>207</v>
      </c>
      <c r="L10130" s="34">
        <v>100</v>
      </c>
      <c r="M10130" s="34">
        <v>180</v>
      </c>
      <c r="N10130" s="34">
        <v>105</v>
      </c>
      <c r="O10130" s="34">
        <v>160</v>
      </c>
      <c r="P10130" s="34">
        <v>137</v>
      </c>
      <c r="Q10130" s="34">
        <v>224</v>
      </c>
      <c r="R10130" s="34">
        <v>154</v>
      </c>
      <c r="S10130" s="34">
        <v>216</v>
      </c>
      <c r="T10130" s="34">
        <v>138</v>
      </c>
      <c r="U10130" s="34">
        <v>195</v>
      </c>
      <c r="V10130" s="34">
        <v>142</v>
      </c>
      <c r="W10130" s="34">
        <v>205</v>
      </c>
      <c r="X10130" s="34">
        <v>205</v>
      </c>
      <c r="Y10130" s="34">
        <v>155</v>
      </c>
      <c r="Z10130" s="34">
        <v>155</v>
      </c>
      <c r="AA10130" s="34">
        <v>234</v>
      </c>
      <c r="AB10130" s="34">
        <v>137</v>
      </c>
      <c r="AC10130" s="34">
        <v>292</v>
      </c>
    </row>
    <row r="10131" spans="1:29" x14ac:dyDescent="0.2">
      <c r="A10131" s="34" t="s">
        <v>70624</v>
      </c>
      <c r="B10131" s="34">
        <v>414</v>
      </c>
      <c r="C10131" s="34">
        <v>334</v>
      </c>
      <c r="D10131" s="34">
        <v>509</v>
      </c>
      <c r="E10131" s="34">
        <v>405</v>
      </c>
      <c r="F10131" s="34">
        <v>593</v>
      </c>
      <c r="G10131" s="34">
        <v>351</v>
      </c>
      <c r="H10131" s="34">
        <v>487</v>
      </c>
      <c r="I10131" s="34">
        <v>313</v>
      </c>
      <c r="J10131" s="34">
        <v>510</v>
      </c>
      <c r="K10131" s="34">
        <v>366</v>
      </c>
      <c r="L10131" s="34">
        <v>446</v>
      </c>
      <c r="M10131" s="34">
        <v>339</v>
      </c>
      <c r="N10131" s="34">
        <v>447</v>
      </c>
      <c r="O10131" s="34">
        <v>312</v>
      </c>
      <c r="P10131" s="34">
        <v>521</v>
      </c>
      <c r="Q10131" s="34">
        <v>509</v>
      </c>
      <c r="R10131" s="34">
        <v>677</v>
      </c>
      <c r="S10131" s="34">
        <v>449</v>
      </c>
      <c r="T10131" s="34">
        <v>684</v>
      </c>
      <c r="U10131" s="34">
        <v>377</v>
      </c>
      <c r="V10131" s="34">
        <v>585</v>
      </c>
      <c r="W10131" s="34">
        <v>492</v>
      </c>
      <c r="X10131" s="34">
        <v>640</v>
      </c>
      <c r="Y10131" s="34">
        <v>411</v>
      </c>
      <c r="Z10131" s="34">
        <v>591</v>
      </c>
      <c r="AA10131" s="34">
        <v>442</v>
      </c>
      <c r="AB10131" s="34">
        <v>673</v>
      </c>
      <c r="AC10131" s="34">
        <v>647</v>
      </c>
    </row>
    <row r="10132" spans="1:29" x14ac:dyDescent="0.2">
      <c r="A10132" s="34" t="s">
        <v>70625</v>
      </c>
      <c r="B10132" s="34">
        <v>112</v>
      </c>
      <c r="C10132" s="34">
        <v>64</v>
      </c>
      <c r="D10132" s="34">
        <v>89</v>
      </c>
      <c r="E10132" s="34">
        <v>85</v>
      </c>
      <c r="F10132" s="34">
        <v>97</v>
      </c>
      <c r="G10132" s="34">
        <v>48</v>
      </c>
      <c r="H10132" s="34">
        <v>115</v>
      </c>
      <c r="I10132" s="34">
        <v>59</v>
      </c>
      <c r="J10132" s="34">
        <v>101</v>
      </c>
      <c r="K10132" s="34">
        <v>80</v>
      </c>
      <c r="L10132" s="34">
        <v>101</v>
      </c>
      <c r="M10132" s="34">
        <v>64</v>
      </c>
      <c r="N10132" s="34">
        <v>88</v>
      </c>
      <c r="O10132" s="34">
        <v>66</v>
      </c>
      <c r="P10132" s="34">
        <v>94</v>
      </c>
      <c r="Q10132" s="34">
        <v>109</v>
      </c>
      <c r="R10132" s="34">
        <v>111</v>
      </c>
      <c r="S10132" s="34">
        <v>99</v>
      </c>
      <c r="T10132" s="34">
        <v>121</v>
      </c>
      <c r="U10132" s="34">
        <v>97</v>
      </c>
      <c r="V10132" s="34">
        <v>147</v>
      </c>
      <c r="W10132" s="34">
        <v>81</v>
      </c>
      <c r="X10132" s="34">
        <v>159</v>
      </c>
      <c r="Y10132" s="34">
        <v>89</v>
      </c>
      <c r="Z10132" s="34">
        <v>101</v>
      </c>
      <c r="AA10132" s="34">
        <v>91</v>
      </c>
      <c r="AB10132" s="34">
        <v>108</v>
      </c>
      <c r="AC10132" s="34">
        <v>69</v>
      </c>
    </row>
    <row r="10133" spans="1:29" x14ac:dyDescent="0.2">
      <c r="A10133" s="34" t="s">
        <v>70626</v>
      </c>
      <c r="B10133" s="34">
        <v>509</v>
      </c>
      <c r="C10133" s="34">
        <v>261</v>
      </c>
      <c r="D10133" s="34">
        <v>491</v>
      </c>
      <c r="E10133" s="34">
        <v>372</v>
      </c>
      <c r="F10133" s="34">
        <v>474</v>
      </c>
      <c r="G10133" s="34">
        <v>334</v>
      </c>
      <c r="H10133" s="34">
        <v>422</v>
      </c>
      <c r="I10133" s="34">
        <v>278</v>
      </c>
      <c r="J10133" s="34">
        <v>434</v>
      </c>
      <c r="K10133" s="34">
        <v>331</v>
      </c>
      <c r="L10133" s="34">
        <v>434</v>
      </c>
      <c r="M10133" s="34">
        <v>293</v>
      </c>
      <c r="N10133" s="34">
        <v>410</v>
      </c>
      <c r="O10133" s="34">
        <v>287</v>
      </c>
      <c r="P10133" s="34">
        <v>430</v>
      </c>
      <c r="Q10133" s="34">
        <v>475</v>
      </c>
      <c r="R10133" s="34">
        <v>567</v>
      </c>
      <c r="S10133" s="34">
        <v>356</v>
      </c>
      <c r="T10133" s="34">
        <v>565</v>
      </c>
      <c r="U10133" s="34">
        <v>324</v>
      </c>
      <c r="V10133" s="34">
        <v>532</v>
      </c>
      <c r="W10133" s="34">
        <v>431</v>
      </c>
      <c r="X10133" s="34">
        <v>515</v>
      </c>
      <c r="Y10133" s="34">
        <v>451</v>
      </c>
      <c r="Z10133" s="34">
        <v>590</v>
      </c>
      <c r="AA10133" s="34">
        <v>423</v>
      </c>
      <c r="AB10133" s="34">
        <v>612</v>
      </c>
      <c r="AC10133" s="34">
        <v>547</v>
      </c>
    </row>
    <row r="10134" spans="1:29" x14ac:dyDescent="0.2">
      <c r="A10134" s="34" t="s">
        <v>70627</v>
      </c>
      <c r="B10134" s="34">
        <v>219</v>
      </c>
      <c r="C10134" s="34">
        <v>217</v>
      </c>
      <c r="D10134" s="34">
        <v>274</v>
      </c>
      <c r="E10134" s="34">
        <v>232</v>
      </c>
      <c r="F10134" s="34">
        <v>230</v>
      </c>
      <c r="G10134" s="34">
        <v>222</v>
      </c>
      <c r="H10134" s="34">
        <v>181</v>
      </c>
      <c r="I10134" s="34">
        <v>183</v>
      </c>
      <c r="J10134" s="34">
        <v>190</v>
      </c>
      <c r="K10134" s="34">
        <v>191</v>
      </c>
      <c r="L10134" s="34">
        <v>111</v>
      </c>
      <c r="M10134" s="34">
        <v>138</v>
      </c>
      <c r="N10134" s="34">
        <v>161</v>
      </c>
      <c r="O10134" s="34">
        <v>171</v>
      </c>
      <c r="P10134" s="34">
        <v>129</v>
      </c>
      <c r="Q10134" s="34">
        <v>247</v>
      </c>
      <c r="R10134" s="34">
        <v>229</v>
      </c>
      <c r="S10134" s="34">
        <v>262</v>
      </c>
      <c r="T10134" s="34">
        <v>151</v>
      </c>
      <c r="U10134" s="34">
        <v>170</v>
      </c>
      <c r="V10134" s="34">
        <v>232</v>
      </c>
      <c r="W10134" s="34">
        <v>190</v>
      </c>
      <c r="X10134" s="34">
        <v>300</v>
      </c>
      <c r="Y10134" s="34">
        <v>208</v>
      </c>
      <c r="Z10134" s="34">
        <v>248</v>
      </c>
      <c r="AA10134" s="34">
        <v>292</v>
      </c>
      <c r="AB10134" s="34">
        <v>183</v>
      </c>
      <c r="AC10134" s="34">
        <v>388</v>
      </c>
    </row>
    <row r="10135" spans="1:29" x14ac:dyDescent="0.2">
      <c r="A10135" s="34" t="s">
        <v>70628</v>
      </c>
      <c r="B10135" s="34">
        <v>135</v>
      </c>
      <c r="C10135" s="34">
        <v>120</v>
      </c>
      <c r="D10135" s="34">
        <v>196</v>
      </c>
      <c r="E10135" s="34">
        <v>130</v>
      </c>
      <c r="F10135" s="34">
        <v>142</v>
      </c>
      <c r="G10135" s="34">
        <v>130</v>
      </c>
      <c r="H10135" s="34">
        <v>141</v>
      </c>
      <c r="I10135" s="34">
        <v>145</v>
      </c>
      <c r="J10135" s="34">
        <v>171</v>
      </c>
      <c r="K10135" s="34">
        <v>128</v>
      </c>
      <c r="L10135" s="34">
        <v>125</v>
      </c>
      <c r="M10135" s="34">
        <v>109</v>
      </c>
      <c r="N10135" s="34">
        <v>145</v>
      </c>
      <c r="O10135" s="34">
        <v>97</v>
      </c>
      <c r="P10135" s="34">
        <v>168</v>
      </c>
      <c r="Q10135" s="34">
        <v>130</v>
      </c>
      <c r="R10135" s="34">
        <v>166</v>
      </c>
      <c r="S10135" s="34">
        <v>142</v>
      </c>
      <c r="T10135" s="34">
        <v>181</v>
      </c>
      <c r="U10135" s="34">
        <v>112</v>
      </c>
      <c r="V10135" s="34">
        <v>242</v>
      </c>
      <c r="W10135" s="34">
        <v>141</v>
      </c>
      <c r="X10135" s="34">
        <v>206</v>
      </c>
      <c r="Y10135" s="34">
        <v>151</v>
      </c>
      <c r="Z10135" s="34">
        <v>184</v>
      </c>
      <c r="AA10135" s="34">
        <v>148</v>
      </c>
      <c r="AB10135" s="34">
        <v>193</v>
      </c>
      <c r="AC10135" s="34">
        <v>172</v>
      </c>
    </row>
    <row r="10136" spans="1:29" x14ac:dyDescent="0.2">
      <c r="A10136" s="34" t="s">
        <v>70629</v>
      </c>
      <c r="B10136" s="34">
        <v>83</v>
      </c>
      <c r="C10136" s="34">
        <v>99</v>
      </c>
      <c r="D10136" s="34">
        <v>148</v>
      </c>
      <c r="E10136" s="34">
        <v>95</v>
      </c>
      <c r="F10136" s="34">
        <v>143</v>
      </c>
      <c r="G10136" s="34">
        <v>114</v>
      </c>
      <c r="H10136" s="34">
        <v>102</v>
      </c>
      <c r="I10136" s="34">
        <v>87</v>
      </c>
      <c r="J10136" s="34">
        <v>102</v>
      </c>
      <c r="K10136" s="34">
        <v>137</v>
      </c>
      <c r="L10136" s="34">
        <v>67</v>
      </c>
      <c r="M10136" s="34">
        <v>99</v>
      </c>
      <c r="N10136" s="34">
        <v>126</v>
      </c>
      <c r="O10136" s="34">
        <v>120</v>
      </c>
      <c r="P10136" s="34">
        <v>101</v>
      </c>
      <c r="Q10136" s="34">
        <v>144</v>
      </c>
      <c r="R10136" s="34">
        <v>116</v>
      </c>
      <c r="S10136" s="34">
        <v>124</v>
      </c>
      <c r="T10136" s="34">
        <v>171</v>
      </c>
      <c r="U10136" s="34">
        <v>84</v>
      </c>
      <c r="V10136" s="34">
        <v>124</v>
      </c>
      <c r="W10136" s="34">
        <v>113</v>
      </c>
      <c r="X10136" s="34">
        <v>125</v>
      </c>
      <c r="Y10136" s="34">
        <v>95</v>
      </c>
      <c r="Z10136" s="34">
        <v>134</v>
      </c>
      <c r="AA10136" s="34">
        <v>120</v>
      </c>
      <c r="AB10136" s="34">
        <v>105</v>
      </c>
      <c r="AC10136" s="34">
        <v>180</v>
      </c>
    </row>
    <row r="10137" spans="1:29" x14ac:dyDescent="0.2">
      <c r="A10137" s="34" t="s">
        <v>70630</v>
      </c>
      <c r="B10137" s="34">
        <v>265</v>
      </c>
      <c r="C10137" s="34">
        <v>271</v>
      </c>
      <c r="D10137" s="34">
        <v>425</v>
      </c>
      <c r="E10137" s="34">
        <v>357</v>
      </c>
      <c r="F10137" s="34">
        <v>360</v>
      </c>
      <c r="G10137" s="34">
        <v>282</v>
      </c>
      <c r="H10137" s="34">
        <v>273</v>
      </c>
      <c r="I10137" s="34">
        <v>264</v>
      </c>
      <c r="J10137" s="34">
        <v>239</v>
      </c>
      <c r="K10137" s="34">
        <v>324</v>
      </c>
      <c r="L10137" s="34">
        <v>173</v>
      </c>
      <c r="M10137" s="34">
        <v>268</v>
      </c>
      <c r="N10137" s="34">
        <v>254</v>
      </c>
      <c r="O10137" s="34">
        <v>261</v>
      </c>
      <c r="P10137" s="34">
        <v>298</v>
      </c>
      <c r="Q10137" s="34">
        <v>326</v>
      </c>
      <c r="R10137" s="34">
        <v>311</v>
      </c>
      <c r="S10137" s="34">
        <v>403</v>
      </c>
      <c r="T10137" s="34">
        <v>212</v>
      </c>
      <c r="U10137" s="34">
        <v>172</v>
      </c>
      <c r="V10137" s="34">
        <v>353</v>
      </c>
      <c r="W10137" s="34">
        <v>269</v>
      </c>
      <c r="X10137" s="34">
        <v>414</v>
      </c>
      <c r="Y10137" s="34">
        <v>207</v>
      </c>
      <c r="Z10137" s="34">
        <v>347</v>
      </c>
      <c r="AA10137" s="34">
        <v>353</v>
      </c>
      <c r="AB10137" s="34">
        <v>249</v>
      </c>
      <c r="AC10137" s="34">
        <v>516</v>
      </c>
    </row>
    <row r="10138" spans="1:29" x14ac:dyDescent="0.2">
      <c r="A10138" s="34" t="s">
        <v>70631</v>
      </c>
      <c r="B10138" s="34">
        <v>108</v>
      </c>
      <c r="C10138" s="34">
        <v>72</v>
      </c>
      <c r="D10138" s="34">
        <v>119</v>
      </c>
      <c r="E10138" s="34">
        <v>89</v>
      </c>
      <c r="F10138" s="34">
        <v>120</v>
      </c>
      <c r="G10138" s="34">
        <v>116</v>
      </c>
      <c r="H10138" s="34">
        <v>128</v>
      </c>
      <c r="I10138" s="34">
        <v>109</v>
      </c>
      <c r="J10138" s="34">
        <v>120</v>
      </c>
      <c r="K10138" s="34">
        <v>93</v>
      </c>
      <c r="L10138" s="34">
        <v>99</v>
      </c>
      <c r="M10138" s="34">
        <v>108</v>
      </c>
      <c r="N10138" s="34">
        <v>85</v>
      </c>
      <c r="O10138" s="34">
        <v>89</v>
      </c>
      <c r="P10138" s="34">
        <v>79</v>
      </c>
      <c r="Q10138" s="34">
        <v>150</v>
      </c>
      <c r="R10138" s="34">
        <v>110</v>
      </c>
      <c r="S10138" s="34">
        <v>127</v>
      </c>
      <c r="T10138" s="34">
        <v>106</v>
      </c>
      <c r="U10138" s="34">
        <v>87</v>
      </c>
      <c r="V10138" s="34">
        <v>110</v>
      </c>
      <c r="W10138" s="34">
        <v>196</v>
      </c>
      <c r="X10138" s="34">
        <v>159</v>
      </c>
      <c r="Y10138" s="34">
        <v>124</v>
      </c>
      <c r="Z10138" s="34">
        <v>114</v>
      </c>
      <c r="AA10138" s="34">
        <v>102</v>
      </c>
      <c r="AB10138" s="34">
        <v>119</v>
      </c>
      <c r="AC10138" s="34">
        <v>199</v>
      </c>
    </row>
    <row r="10139" spans="1:29" x14ac:dyDescent="0.2">
      <c r="A10139" s="34" t="s">
        <v>70632</v>
      </c>
      <c r="B10139" s="34">
        <v>98</v>
      </c>
      <c r="C10139" s="34">
        <v>121</v>
      </c>
      <c r="D10139" s="34">
        <v>146</v>
      </c>
      <c r="E10139" s="34">
        <v>103</v>
      </c>
      <c r="F10139" s="34">
        <v>194</v>
      </c>
      <c r="G10139" s="34">
        <v>135</v>
      </c>
      <c r="H10139" s="34">
        <v>134</v>
      </c>
      <c r="I10139" s="34">
        <v>111</v>
      </c>
      <c r="J10139" s="34">
        <v>142</v>
      </c>
      <c r="K10139" s="34">
        <v>89</v>
      </c>
      <c r="L10139" s="34">
        <v>124</v>
      </c>
      <c r="M10139" s="34">
        <v>123</v>
      </c>
      <c r="N10139" s="34">
        <v>122</v>
      </c>
      <c r="O10139" s="34">
        <v>107</v>
      </c>
      <c r="P10139" s="34">
        <v>123</v>
      </c>
      <c r="Q10139" s="34">
        <v>136</v>
      </c>
      <c r="R10139" s="34">
        <v>166</v>
      </c>
      <c r="S10139" s="34">
        <v>130</v>
      </c>
      <c r="T10139" s="34">
        <v>194</v>
      </c>
      <c r="U10139" s="34">
        <v>110</v>
      </c>
      <c r="V10139" s="34">
        <v>166</v>
      </c>
      <c r="W10139" s="34">
        <v>103</v>
      </c>
      <c r="X10139" s="34">
        <v>200</v>
      </c>
      <c r="Y10139" s="34">
        <v>101</v>
      </c>
      <c r="Z10139" s="34">
        <v>126</v>
      </c>
      <c r="AA10139" s="34">
        <v>147</v>
      </c>
      <c r="AB10139" s="34">
        <v>134</v>
      </c>
      <c r="AC10139" s="34">
        <v>225</v>
      </c>
    </row>
    <row r="10140" spans="1:29" x14ac:dyDescent="0.2">
      <c r="A10140" s="34" t="s">
        <v>70633</v>
      </c>
      <c r="B10140" s="34">
        <v>116</v>
      </c>
      <c r="C10140" s="34">
        <v>134</v>
      </c>
      <c r="D10140" s="34">
        <v>120</v>
      </c>
      <c r="E10140" s="34">
        <v>106</v>
      </c>
      <c r="F10140" s="34">
        <v>132</v>
      </c>
      <c r="G10140" s="34">
        <v>142</v>
      </c>
      <c r="H10140" s="34">
        <v>106</v>
      </c>
      <c r="I10140" s="34">
        <v>125</v>
      </c>
      <c r="J10140" s="34">
        <v>146</v>
      </c>
      <c r="K10140" s="34">
        <v>121</v>
      </c>
      <c r="L10140" s="34">
        <v>122</v>
      </c>
      <c r="M10140" s="34">
        <v>92</v>
      </c>
      <c r="N10140" s="34">
        <v>99</v>
      </c>
      <c r="O10140" s="34">
        <v>98</v>
      </c>
      <c r="P10140" s="34">
        <v>127</v>
      </c>
      <c r="Q10140" s="34">
        <v>230</v>
      </c>
      <c r="R10140" s="34">
        <v>153</v>
      </c>
      <c r="S10140" s="34">
        <v>140</v>
      </c>
      <c r="T10140" s="34">
        <v>126</v>
      </c>
      <c r="U10140" s="34">
        <v>144</v>
      </c>
      <c r="V10140" s="34">
        <v>155</v>
      </c>
      <c r="W10140" s="34">
        <v>121</v>
      </c>
      <c r="X10140" s="34">
        <v>176</v>
      </c>
      <c r="Y10140" s="34">
        <v>158</v>
      </c>
      <c r="Z10140" s="34">
        <v>162</v>
      </c>
      <c r="AA10140" s="34">
        <v>159</v>
      </c>
      <c r="AB10140" s="34">
        <v>187</v>
      </c>
      <c r="AC10140" s="34">
        <v>209</v>
      </c>
    </row>
    <row r="10141" spans="1:29" x14ac:dyDescent="0.2">
      <c r="A10141" s="34" t="s">
        <v>70634</v>
      </c>
      <c r="B10141" s="34">
        <v>110</v>
      </c>
      <c r="C10141" s="34">
        <v>113</v>
      </c>
      <c r="D10141" s="34">
        <v>241</v>
      </c>
      <c r="E10141" s="34">
        <v>153</v>
      </c>
      <c r="F10141" s="34">
        <v>178</v>
      </c>
      <c r="G10141" s="34">
        <v>125</v>
      </c>
      <c r="H10141" s="34">
        <v>140</v>
      </c>
      <c r="I10141" s="34">
        <v>126</v>
      </c>
      <c r="J10141" s="34">
        <v>130</v>
      </c>
      <c r="K10141" s="34">
        <v>132</v>
      </c>
      <c r="L10141" s="34">
        <v>58</v>
      </c>
      <c r="M10141" s="34">
        <v>82</v>
      </c>
      <c r="N10141" s="34">
        <v>155</v>
      </c>
      <c r="O10141" s="34">
        <v>131</v>
      </c>
      <c r="P10141" s="34">
        <v>113</v>
      </c>
      <c r="Q10141" s="34">
        <v>149</v>
      </c>
      <c r="R10141" s="34">
        <v>122</v>
      </c>
      <c r="S10141" s="34">
        <v>198</v>
      </c>
      <c r="T10141" s="34">
        <v>99</v>
      </c>
      <c r="U10141" s="34">
        <v>93</v>
      </c>
      <c r="V10141" s="34">
        <v>203</v>
      </c>
      <c r="W10141" s="34">
        <v>117</v>
      </c>
      <c r="X10141" s="34">
        <v>213</v>
      </c>
      <c r="Y10141" s="34">
        <v>104</v>
      </c>
      <c r="Z10141" s="34">
        <v>184</v>
      </c>
      <c r="AA10141" s="34">
        <v>217</v>
      </c>
      <c r="AB10141" s="34">
        <v>131</v>
      </c>
      <c r="AC10141" s="34">
        <v>218</v>
      </c>
    </row>
    <row r="10142" spans="1:29" x14ac:dyDescent="0.2">
      <c r="A10142" s="34" t="s">
        <v>70635</v>
      </c>
      <c r="B10142" s="34">
        <v>103</v>
      </c>
      <c r="C10142" s="34">
        <v>99</v>
      </c>
      <c r="D10142" s="34">
        <v>156</v>
      </c>
      <c r="E10142" s="34">
        <v>94</v>
      </c>
      <c r="F10142" s="34">
        <v>152</v>
      </c>
      <c r="G10142" s="34">
        <v>102</v>
      </c>
      <c r="H10142" s="34">
        <v>127</v>
      </c>
      <c r="I10142" s="34">
        <v>89</v>
      </c>
      <c r="J10142" s="34">
        <v>121</v>
      </c>
      <c r="K10142" s="34">
        <v>118</v>
      </c>
      <c r="L10142" s="34">
        <v>106</v>
      </c>
      <c r="M10142" s="34">
        <v>92</v>
      </c>
      <c r="N10142" s="34">
        <v>94</v>
      </c>
      <c r="O10142" s="34">
        <v>101</v>
      </c>
      <c r="P10142" s="34">
        <v>104</v>
      </c>
      <c r="Q10142" s="34">
        <v>157</v>
      </c>
      <c r="R10142" s="34">
        <v>169</v>
      </c>
      <c r="S10142" s="34">
        <v>156</v>
      </c>
      <c r="T10142" s="34">
        <v>94</v>
      </c>
      <c r="U10142" s="34">
        <v>109</v>
      </c>
      <c r="V10142" s="34">
        <v>171</v>
      </c>
      <c r="W10142" s="34">
        <v>101</v>
      </c>
      <c r="X10142" s="34">
        <v>169</v>
      </c>
      <c r="Y10142" s="34">
        <v>124</v>
      </c>
      <c r="Z10142" s="34">
        <v>133</v>
      </c>
      <c r="AA10142" s="34">
        <v>136</v>
      </c>
      <c r="AB10142" s="34">
        <v>172</v>
      </c>
      <c r="AC10142" s="34">
        <v>179</v>
      </c>
    </row>
    <row r="10143" spans="1:29" x14ac:dyDescent="0.2">
      <c r="A10143" s="34" t="s">
        <v>70636</v>
      </c>
      <c r="B10143" s="34">
        <v>48</v>
      </c>
      <c r="C10143" s="34">
        <v>42</v>
      </c>
      <c r="D10143" s="34">
        <v>78</v>
      </c>
      <c r="E10143" s="34">
        <v>59</v>
      </c>
      <c r="F10143" s="34">
        <v>45</v>
      </c>
      <c r="G10143" s="34">
        <v>53</v>
      </c>
      <c r="H10143" s="34">
        <v>61</v>
      </c>
      <c r="I10143" s="34">
        <v>51</v>
      </c>
      <c r="J10143" s="34">
        <v>44</v>
      </c>
      <c r="K10143" s="34">
        <v>56</v>
      </c>
      <c r="L10143" s="34">
        <v>51</v>
      </c>
      <c r="M10143" s="34">
        <v>60</v>
      </c>
      <c r="N10143" s="34">
        <v>55</v>
      </c>
      <c r="O10143" s="34">
        <v>47</v>
      </c>
      <c r="P10143" s="34">
        <v>39</v>
      </c>
      <c r="Q10143" s="34">
        <v>61</v>
      </c>
      <c r="R10143" s="34">
        <v>78</v>
      </c>
      <c r="S10143" s="34">
        <v>64</v>
      </c>
      <c r="T10143" s="34">
        <v>62</v>
      </c>
      <c r="U10143" s="34">
        <v>31</v>
      </c>
      <c r="V10143" s="34">
        <v>66</v>
      </c>
      <c r="W10143" s="34">
        <v>75</v>
      </c>
      <c r="X10143" s="34">
        <v>70</v>
      </c>
      <c r="Y10143" s="34">
        <v>47</v>
      </c>
      <c r="Z10143" s="34">
        <v>60</v>
      </c>
      <c r="AA10143" s="34">
        <v>75</v>
      </c>
      <c r="AB10143" s="34">
        <v>70</v>
      </c>
      <c r="AC10143" s="34">
        <v>84</v>
      </c>
    </row>
    <row r="10144" spans="1:29" x14ac:dyDescent="0.2">
      <c r="A10144" s="34" t="s">
        <v>70637</v>
      </c>
      <c r="B10144" s="34">
        <v>154</v>
      </c>
      <c r="C10144" s="34">
        <v>140</v>
      </c>
      <c r="D10144" s="34">
        <v>202</v>
      </c>
      <c r="E10144" s="34">
        <v>165</v>
      </c>
      <c r="F10144" s="34">
        <v>185</v>
      </c>
      <c r="G10144" s="34">
        <v>141</v>
      </c>
      <c r="H10144" s="34">
        <v>195</v>
      </c>
      <c r="I10144" s="34">
        <v>155</v>
      </c>
      <c r="J10144" s="34">
        <v>193</v>
      </c>
      <c r="K10144" s="34">
        <v>163</v>
      </c>
      <c r="L10144" s="34">
        <v>169</v>
      </c>
      <c r="M10144" s="34">
        <v>139</v>
      </c>
      <c r="N10144" s="34">
        <v>199</v>
      </c>
      <c r="O10144" s="34">
        <v>122</v>
      </c>
      <c r="P10144" s="34">
        <v>180</v>
      </c>
      <c r="Q10144" s="34">
        <v>187</v>
      </c>
      <c r="R10144" s="34">
        <v>289</v>
      </c>
      <c r="S10144" s="34">
        <v>216</v>
      </c>
      <c r="T10144" s="34">
        <v>270</v>
      </c>
      <c r="U10144" s="34">
        <v>182</v>
      </c>
      <c r="V10144" s="34">
        <v>261</v>
      </c>
      <c r="W10144" s="34">
        <v>203</v>
      </c>
      <c r="X10144" s="34">
        <v>278</v>
      </c>
      <c r="Y10144" s="34">
        <v>211</v>
      </c>
      <c r="Z10144" s="34">
        <v>238</v>
      </c>
      <c r="AA10144" s="34">
        <v>235</v>
      </c>
      <c r="AB10144" s="34">
        <v>251</v>
      </c>
      <c r="AC10144" s="34">
        <v>285</v>
      </c>
    </row>
    <row r="10145" spans="1:29" x14ac:dyDescent="0.2">
      <c r="A10145" s="34" t="s">
        <v>70638</v>
      </c>
      <c r="B10145" s="34">
        <v>297</v>
      </c>
      <c r="C10145" s="34">
        <v>234</v>
      </c>
      <c r="D10145" s="34">
        <v>327</v>
      </c>
      <c r="E10145" s="34">
        <v>248</v>
      </c>
      <c r="F10145" s="34">
        <v>359</v>
      </c>
      <c r="G10145" s="34">
        <v>207</v>
      </c>
      <c r="H10145" s="34">
        <v>348</v>
      </c>
      <c r="I10145" s="34">
        <v>225</v>
      </c>
      <c r="J10145" s="34">
        <v>338</v>
      </c>
      <c r="K10145" s="34">
        <v>250</v>
      </c>
      <c r="L10145" s="34">
        <v>349</v>
      </c>
      <c r="M10145" s="34">
        <v>209</v>
      </c>
      <c r="N10145" s="34">
        <v>298</v>
      </c>
      <c r="O10145" s="34">
        <v>222</v>
      </c>
      <c r="P10145" s="34">
        <v>307</v>
      </c>
      <c r="Q10145" s="34">
        <v>391</v>
      </c>
      <c r="R10145" s="34">
        <v>484</v>
      </c>
      <c r="S10145" s="34">
        <v>346</v>
      </c>
      <c r="T10145" s="34">
        <v>423</v>
      </c>
      <c r="U10145" s="34">
        <v>306</v>
      </c>
      <c r="V10145" s="34">
        <v>405</v>
      </c>
      <c r="W10145" s="34">
        <v>422</v>
      </c>
      <c r="X10145" s="34">
        <v>463</v>
      </c>
      <c r="Y10145" s="34">
        <v>410</v>
      </c>
      <c r="Z10145" s="34">
        <v>293</v>
      </c>
      <c r="AA10145" s="34">
        <v>351</v>
      </c>
      <c r="AB10145" s="34">
        <v>512</v>
      </c>
      <c r="AC10145" s="34">
        <v>442</v>
      </c>
    </row>
    <row r="10146" spans="1:29" x14ac:dyDescent="0.2">
      <c r="A10146" s="34" t="s">
        <v>70639</v>
      </c>
      <c r="B10146" s="34">
        <v>238</v>
      </c>
      <c r="C10146" s="34">
        <v>138</v>
      </c>
      <c r="D10146" s="34">
        <v>222</v>
      </c>
      <c r="E10146" s="34">
        <v>198</v>
      </c>
      <c r="F10146" s="34">
        <v>219</v>
      </c>
      <c r="G10146" s="34">
        <v>149</v>
      </c>
      <c r="H10146" s="34">
        <v>225</v>
      </c>
      <c r="I10146" s="34">
        <v>197</v>
      </c>
      <c r="J10146" s="34">
        <v>215</v>
      </c>
      <c r="K10146" s="34">
        <v>169</v>
      </c>
      <c r="L10146" s="34">
        <v>271</v>
      </c>
      <c r="M10146" s="34">
        <v>137</v>
      </c>
      <c r="N10146" s="34">
        <v>230</v>
      </c>
      <c r="O10146" s="34">
        <v>158</v>
      </c>
      <c r="P10146" s="34">
        <v>218</v>
      </c>
      <c r="Q10146" s="34">
        <v>217</v>
      </c>
      <c r="R10146" s="34">
        <v>307</v>
      </c>
      <c r="S10146" s="34">
        <v>246</v>
      </c>
      <c r="T10146" s="34">
        <v>342</v>
      </c>
      <c r="U10146" s="34">
        <v>225</v>
      </c>
      <c r="V10146" s="34">
        <v>329</v>
      </c>
      <c r="W10146" s="34">
        <v>302</v>
      </c>
      <c r="X10146" s="34">
        <v>272</v>
      </c>
      <c r="Y10146" s="34">
        <v>282</v>
      </c>
      <c r="Z10146" s="34">
        <v>212</v>
      </c>
      <c r="AA10146" s="34">
        <v>228</v>
      </c>
      <c r="AB10146" s="34">
        <v>328</v>
      </c>
      <c r="AC10146" s="34">
        <v>379</v>
      </c>
    </row>
    <row r="10147" spans="1:29" x14ac:dyDescent="0.2">
      <c r="A10147" s="34" t="s">
        <v>70640</v>
      </c>
      <c r="B10147" s="34">
        <v>105</v>
      </c>
      <c r="C10147" s="34">
        <v>106</v>
      </c>
      <c r="D10147" s="34">
        <v>152</v>
      </c>
      <c r="E10147" s="34">
        <v>91</v>
      </c>
      <c r="F10147" s="34">
        <v>148</v>
      </c>
      <c r="G10147" s="34">
        <v>141</v>
      </c>
      <c r="H10147" s="34">
        <v>161</v>
      </c>
      <c r="I10147" s="34">
        <v>81</v>
      </c>
      <c r="J10147" s="34">
        <v>157</v>
      </c>
      <c r="K10147" s="34">
        <v>104</v>
      </c>
      <c r="L10147" s="34">
        <v>125</v>
      </c>
      <c r="M10147" s="34">
        <v>109</v>
      </c>
      <c r="N10147" s="34">
        <v>145</v>
      </c>
      <c r="O10147" s="34">
        <v>105</v>
      </c>
      <c r="P10147" s="34">
        <v>99</v>
      </c>
      <c r="Q10147" s="34">
        <v>150</v>
      </c>
      <c r="R10147" s="34">
        <v>198</v>
      </c>
      <c r="S10147" s="34">
        <v>123</v>
      </c>
      <c r="T10147" s="34">
        <v>163</v>
      </c>
      <c r="U10147" s="34">
        <v>84</v>
      </c>
      <c r="V10147" s="34">
        <v>219</v>
      </c>
      <c r="W10147" s="34">
        <v>144</v>
      </c>
      <c r="X10147" s="34">
        <v>174</v>
      </c>
      <c r="Y10147" s="34">
        <v>119</v>
      </c>
      <c r="Z10147" s="34">
        <v>176</v>
      </c>
      <c r="AA10147" s="34">
        <v>126</v>
      </c>
      <c r="AB10147" s="34">
        <v>197</v>
      </c>
      <c r="AC10147" s="34">
        <v>210</v>
      </c>
    </row>
    <row r="10148" spans="1:29" x14ac:dyDescent="0.2">
      <c r="A10148" s="34" t="s">
        <v>70641</v>
      </c>
      <c r="B10148" s="34">
        <v>154</v>
      </c>
      <c r="C10148" s="34">
        <v>205</v>
      </c>
      <c r="D10148" s="34">
        <v>300</v>
      </c>
      <c r="E10148" s="34">
        <v>215</v>
      </c>
      <c r="F10148" s="34">
        <v>272</v>
      </c>
      <c r="G10148" s="34">
        <v>226</v>
      </c>
      <c r="H10148" s="34">
        <v>212</v>
      </c>
      <c r="I10148" s="34">
        <v>210</v>
      </c>
      <c r="J10148" s="34">
        <v>210</v>
      </c>
      <c r="K10148" s="34">
        <v>217</v>
      </c>
      <c r="L10148" s="34">
        <v>93</v>
      </c>
      <c r="M10148" s="34">
        <v>206</v>
      </c>
      <c r="N10148" s="34">
        <v>205</v>
      </c>
      <c r="O10148" s="34">
        <v>153</v>
      </c>
      <c r="P10148" s="34">
        <v>193</v>
      </c>
      <c r="Q10148" s="34">
        <v>254</v>
      </c>
      <c r="R10148" s="34">
        <v>246</v>
      </c>
      <c r="S10148" s="34">
        <v>226</v>
      </c>
      <c r="T10148" s="34">
        <v>175</v>
      </c>
      <c r="U10148" s="34">
        <v>179</v>
      </c>
      <c r="V10148" s="34">
        <v>226</v>
      </c>
      <c r="W10148" s="34">
        <v>198</v>
      </c>
      <c r="X10148" s="34">
        <v>258</v>
      </c>
      <c r="Y10148" s="34">
        <v>174</v>
      </c>
      <c r="Z10148" s="34">
        <v>272</v>
      </c>
      <c r="AA10148" s="34">
        <v>247</v>
      </c>
      <c r="AB10148" s="34">
        <v>165</v>
      </c>
      <c r="AC10148" s="34">
        <v>300</v>
      </c>
    </row>
    <row r="10149" spans="1:29" x14ac:dyDescent="0.2">
      <c r="A10149" s="34" t="s">
        <v>70642</v>
      </c>
      <c r="B10149" s="34">
        <v>64</v>
      </c>
      <c r="C10149" s="34">
        <v>61</v>
      </c>
      <c r="D10149" s="34">
        <v>65</v>
      </c>
      <c r="E10149" s="34">
        <v>65</v>
      </c>
      <c r="F10149" s="34">
        <v>76</v>
      </c>
      <c r="G10149" s="34">
        <v>58</v>
      </c>
      <c r="H10149" s="34">
        <v>85</v>
      </c>
      <c r="I10149" s="34">
        <v>52</v>
      </c>
      <c r="J10149" s="34">
        <v>59</v>
      </c>
      <c r="K10149" s="34">
        <v>78</v>
      </c>
      <c r="L10149" s="34">
        <v>54</v>
      </c>
      <c r="M10149" s="34">
        <v>72</v>
      </c>
      <c r="N10149" s="34">
        <v>41</v>
      </c>
      <c r="O10149" s="34">
        <v>54</v>
      </c>
      <c r="P10149" s="34">
        <v>63</v>
      </c>
      <c r="Q10149" s="34">
        <v>74</v>
      </c>
      <c r="R10149" s="34">
        <v>83</v>
      </c>
      <c r="S10149" s="34">
        <v>68</v>
      </c>
      <c r="T10149" s="34">
        <v>80</v>
      </c>
      <c r="U10149" s="34">
        <v>60</v>
      </c>
      <c r="V10149" s="34">
        <v>91</v>
      </c>
      <c r="W10149" s="34">
        <v>82</v>
      </c>
      <c r="X10149" s="34">
        <v>77</v>
      </c>
      <c r="Y10149" s="34">
        <v>72</v>
      </c>
      <c r="Z10149" s="34">
        <v>107</v>
      </c>
      <c r="AA10149" s="34">
        <v>85</v>
      </c>
      <c r="AB10149" s="34">
        <v>101</v>
      </c>
      <c r="AC10149" s="34">
        <v>88</v>
      </c>
    </row>
    <row r="10150" spans="1:29" x14ac:dyDescent="0.2">
      <c r="A10150" s="34" t="s">
        <v>70643</v>
      </c>
      <c r="B10150" s="34">
        <v>124</v>
      </c>
      <c r="C10150" s="34">
        <v>121</v>
      </c>
      <c r="D10150" s="34">
        <v>180</v>
      </c>
      <c r="E10150" s="34">
        <v>103</v>
      </c>
      <c r="F10150" s="34">
        <v>173</v>
      </c>
      <c r="G10150" s="34">
        <v>93</v>
      </c>
      <c r="H10150" s="34">
        <v>116</v>
      </c>
      <c r="I10150" s="34">
        <v>118</v>
      </c>
      <c r="J10150" s="34">
        <v>169</v>
      </c>
      <c r="K10150" s="34">
        <v>84</v>
      </c>
      <c r="L10150" s="34">
        <v>110</v>
      </c>
      <c r="M10150" s="34">
        <v>103</v>
      </c>
      <c r="N10150" s="34">
        <v>139</v>
      </c>
      <c r="O10150" s="34">
        <v>92</v>
      </c>
      <c r="P10150" s="34">
        <v>114</v>
      </c>
      <c r="Q10150" s="34">
        <v>163</v>
      </c>
      <c r="R10150" s="34">
        <v>176</v>
      </c>
      <c r="S10150" s="34">
        <v>171</v>
      </c>
      <c r="T10150" s="34">
        <v>173</v>
      </c>
      <c r="U10150" s="34">
        <v>107</v>
      </c>
      <c r="V10150" s="34">
        <v>144</v>
      </c>
      <c r="W10150" s="34">
        <v>148</v>
      </c>
      <c r="X10150" s="34">
        <v>197</v>
      </c>
      <c r="Y10150" s="34">
        <v>137</v>
      </c>
      <c r="Z10150" s="34">
        <v>186</v>
      </c>
      <c r="AA10150" s="34">
        <v>175</v>
      </c>
      <c r="AB10150" s="34">
        <v>163</v>
      </c>
      <c r="AC10150" s="34">
        <v>185</v>
      </c>
    </row>
    <row r="10151" spans="1:29" x14ac:dyDescent="0.2">
      <c r="A10151" s="34" t="s">
        <v>70644</v>
      </c>
      <c r="B10151" s="34">
        <v>305</v>
      </c>
      <c r="C10151" s="34">
        <v>185</v>
      </c>
      <c r="D10151" s="34">
        <v>196</v>
      </c>
      <c r="E10151" s="34">
        <v>216</v>
      </c>
      <c r="F10151" s="34">
        <v>247</v>
      </c>
      <c r="G10151" s="34">
        <v>192</v>
      </c>
      <c r="H10151" s="34">
        <v>234</v>
      </c>
      <c r="I10151" s="34">
        <v>155</v>
      </c>
      <c r="J10151" s="34">
        <v>262</v>
      </c>
      <c r="K10151" s="34">
        <v>230</v>
      </c>
      <c r="L10151" s="34">
        <v>252</v>
      </c>
      <c r="M10151" s="34">
        <v>184</v>
      </c>
      <c r="N10151" s="34">
        <v>198</v>
      </c>
      <c r="O10151" s="34">
        <v>198</v>
      </c>
      <c r="P10151" s="34">
        <v>197</v>
      </c>
      <c r="Q10151" s="34">
        <v>298</v>
      </c>
      <c r="R10151" s="34">
        <v>367</v>
      </c>
      <c r="S10151" s="34">
        <v>250</v>
      </c>
      <c r="T10151" s="34">
        <v>298</v>
      </c>
      <c r="U10151" s="34">
        <v>253</v>
      </c>
      <c r="V10151" s="34">
        <v>343</v>
      </c>
      <c r="W10151" s="34">
        <v>371</v>
      </c>
      <c r="X10151" s="34">
        <v>277</v>
      </c>
      <c r="Y10151" s="34">
        <v>352</v>
      </c>
      <c r="Z10151" s="34">
        <v>322</v>
      </c>
      <c r="AA10151" s="34">
        <v>293</v>
      </c>
      <c r="AB10151" s="34">
        <v>340</v>
      </c>
      <c r="AC10151" s="34">
        <v>368</v>
      </c>
    </row>
    <row r="10152" spans="1:29" x14ac:dyDescent="0.2">
      <c r="A10152" s="34" t="s">
        <v>70645</v>
      </c>
      <c r="B10152" s="34">
        <v>170</v>
      </c>
      <c r="C10152" s="34">
        <v>210</v>
      </c>
      <c r="D10152" s="34">
        <v>249</v>
      </c>
      <c r="E10152" s="34">
        <v>230</v>
      </c>
      <c r="F10152" s="34">
        <v>211</v>
      </c>
      <c r="G10152" s="34">
        <v>238</v>
      </c>
      <c r="H10152" s="34">
        <v>231</v>
      </c>
      <c r="I10152" s="34">
        <v>191</v>
      </c>
      <c r="J10152" s="34">
        <v>215</v>
      </c>
      <c r="K10152" s="34">
        <v>229</v>
      </c>
      <c r="L10152" s="34">
        <v>215</v>
      </c>
      <c r="M10152" s="34">
        <v>211</v>
      </c>
      <c r="N10152" s="34">
        <v>163</v>
      </c>
      <c r="O10152" s="34">
        <v>176</v>
      </c>
      <c r="P10152" s="34">
        <v>226</v>
      </c>
      <c r="Q10152" s="34">
        <v>278</v>
      </c>
      <c r="R10152" s="34">
        <v>254</v>
      </c>
      <c r="S10152" s="34">
        <v>294</v>
      </c>
      <c r="T10152" s="34">
        <v>302</v>
      </c>
      <c r="U10152" s="34">
        <v>244</v>
      </c>
      <c r="V10152" s="34">
        <v>227</v>
      </c>
      <c r="W10152" s="34">
        <v>294</v>
      </c>
      <c r="X10152" s="34">
        <v>259</v>
      </c>
      <c r="Y10152" s="34">
        <v>230</v>
      </c>
      <c r="Z10152" s="34">
        <v>226</v>
      </c>
      <c r="AA10152" s="34">
        <v>290</v>
      </c>
      <c r="AB10152" s="34">
        <v>288</v>
      </c>
      <c r="AC10152" s="34">
        <v>380</v>
      </c>
    </row>
    <row r="10153" spans="1:29" x14ac:dyDescent="0.2">
      <c r="A10153" s="34" t="s">
        <v>70646</v>
      </c>
      <c r="B10153" s="34">
        <v>70</v>
      </c>
      <c r="C10153" s="34">
        <v>99</v>
      </c>
      <c r="D10153" s="34">
        <v>91</v>
      </c>
      <c r="E10153" s="34">
        <v>144</v>
      </c>
      <c r="F10153" s="34">
        <v>78</v>
      </c>
      <c r="G10153" s="34">
        <v>117</v>
      </c>
      <c r="H10153" s="34">
        <v>84</v>
      </c>
      <c r="I10153" s="34">
        <v>102</v>
      </c>
      <c r="J10153" s="34">
        <v>74</v>
      </c>
      <c r="K10153" s="34">
        <v>139</v>
      </c>
      <c r="L10153" s="34">
        <v>57</v>
      </c>
      <c r="M10153" s="34">
        <v>98</v>
      </c>
      <c r="N10153" s="34">
        <v>79</v>
      </c>
      <c r="O10153" s="34">
        <v>128</v>
      </c>
      <c r="P10153" s="34">
        <v>78</v>
      </c>
      <c r="Q10153" s="34">
        <v>142</v>
      </c>
      <c r="R10153" s="34">
        <v>85</v>
      </c>
      <c r="S10153" s="34">
        <v>116</v>
      </c>
      <c r="T10153" s="34">
        <v>79</v>
      </c>
      <c r="U10153" s="34">
        <v>117</v>
      </c>
      <c r="V10153" s="34">
        <v>99</v>
      </c>
      <c r="W10153" s="34">
        <v>128</v>
      </c>
      <c r="X10153" s="34">
        <v>132</v>
      </c>
      <c r="Y10153" s="34">
        <v>114</v>
      </c>
      <c r="Z10153" s="34">
        <v>100</v>
      </c>
      <c r="AA10153" s="34">
        <v>156</v>
      </c>
      <c r="AB10153" s="34">
        <v>108</v>
      </c>
      <c r="AC10153" s="34">
        <v>205</v>
      </c>
    </row>
    <row r="10154" spans="1:29" x14ac:dyDescent="0.2">
      <c r="A10154" s="34" t="s">
        <v>70647</v>
      </c>
      <c r="B10154" s="34">
        <v>272</v>
      </c>
      <c r="C10154" s="34">
        <v>244</v>
      </c>
      <c r="D10154" s="34">
        <v>294</v>
      </c>
      <c r="E10154" s="34">
        <v>320</v>
      </c>
      <c r="F10154" s="34">
        <v>342</v>
      </c>
      <c r="G10154" s="34">
        <v>281</v>
      </c>
      <c r="H10154" s="34">
        <v>293</v>
      </c>
      <c r="I10154" s="34">
        <v>273</v>
      </c>
      <c r="J10154" s="34">
        <v>260</v>
      </c>
      <c r="K10154" s="34">
        <v>296</v>
      </c>
      <c r="L10154" s="34">
        <v>240</v>
      </c>
      <c r="M10154" s="34">
        <v>256</v>
      </c>
      <c r="N10154" s="34">
        <v>279</v>
      </c>
      <c r="O10154" s="34">
        <v>266</v>
      </c>
      <c r="P10154" s="34">
        <v>279</v>
      </c>
      <c r="Q10154" s="34">
        <v>381</v>
      </c>
      <c r="R10154" s="34">
        <v>382</v>
      </c>
      <c r="S10154" s="34">
        <v>387</v>
      </c>
      <c r="T10154" s="34">
        <v>308</v>
      </c>
      <c r="U10154" s="34">
        <v>319</v>
      </c>
      <c r="V10154" s="34">
        <v>329</v>
      </c>
      <c r="W10154" s="34">
        <v>333</v>
      </c>
      <c r="X10154" s="34">
        <v>417</v>
      </c>
      <c r="Y10154" s="34">
        <v>330</v>
      </c>
      <c r="Z10154" s="34">
        <v>382</v>
      </c>
      <c r="AA10154" s="34">
        <v>421</v>
      </c>
      <c r="AB10154" s="34">
        <v>394</v>
      </c>
      <c r="AC10154" s="34">
        <v>510</v>
      </c>
    </row>
    <row r="10155" spans="1:29" x14ac:dyDescent="0.2">
      <c r="A10155" s="34" t="s">
        <v>70648</v>
      </c>
      <c r="B10155" s="34">
        <v>269</v>
      </c>
      <c r="C10155" s="34">
        <v>262</v>
      </c>
      <c r="D10155" s="34">
        <v>280</v>
      </c>
      <c r="E10155" s="34">
        <v>291</v>
      </c>
      <c r="F10155" s="34">
        <v>305</v>
      </c>
      <c r="G10155" s="34">
        <v>275</v>
      </c>
      <c r="H10155" s="34">
        <v>294</v>
      </c>
      <c r="I10155" s="34">
        <v>237</v>
      </c>
      <c r="J10155" s="34">
        <v>326</v>
      </c>
      <c r="K10155" s="34">
        <v>287</v>
      </c>
      <c r="L10155" s="34">
        <v>315</v>
      </c>
      <c r="M10155" s="34">
        <v>297</v>
      </c>
      <c r="N10155" s="34">
        <v>274</v>
      </c>
      <c r="O10155" s="34">
        <v>300</v>
      </c>
      <c r="P10155" s="34">
        <v>339</v>
      </c>
      <c r="Q10155" s="34">
        <v>389</v>
      </c>
      <c r="R10155" s="34">
        <v>432</v>
      </c>
      <c r="S10155" s="34">
        <v>364</v>
      </c>
      <c r="T10155" s="34">
        <v>393</v>
      </c>
      <c r="U10155" s="34">
        <v>295</v>
      </c>
      <c r="V10155" s="34">
        <v>366</v>
      </c>
      <c r="W10155" s="34">
        <v>376</v>
      </c>
      <c r="X10155" s="34">
        <v>419</v>
      </c>
      <c r="Y10155" s="34">
        <v>401</v>
      </c>
      <c r="Z10155" s="34">
        <v>306</v>
      </c>
      <c r="AA10155" s="34">
        <v>378</v>
      </c>
      <c r="AB10155" s="34">
        <v>431</v>
      </c>
      <c r="AC10155" s="34">
        <v>480</v>
      </c>
    </row>
    <row r="10156" spans="1:29" x14ac:dyDescent="0.2">
      <c r="A10156" s="34" t="s">
        <v>70649</v>
      </c>
      <c r="B10156" s="34">
        <v>208</v>
      </c>
      <c r="C10156" s="34">
        <v>144</v>
      </c>
      <c r="D10156" s="34">
        <v>204</v>
      </c>
      <c r="E10156" s="34">
        <v>208</v>
      </c>
      <c r="F10156" s="34">
        <v>218</v>
      </c>
      <c r="G10156" s="34">
        <v>174</v>
      </c>
      <c r="H10156" s="34">
        <v>223</v>
      </c>
      <c r="I10156" s="34">
        <v>208</v>
      </c>
      <c r="J10156" s="34">
        <v>207</v>
      </c>
      <c r="K10156" s="34">
        <v>210</v>
      </c>
      <c r="L10156" s="34">
        <v>218</v>
      </c>
      <c r="M10156" s="34">
        <v>163</v>
      </c>
      <c r="N10156" s="34">
        <v>178</v>
      </c>
      <c r="O10156" s="34">
        <v>177</v>
      </c>
      <c r="P10156" s="34">
        <v>221</v>
      </c>
      <c r="Q10156" s="34">
        <v>256</v>
      </c>
      <c r="R10156" s="34">
        <v>278</v>
      </c>
      <c r="S10156" s="34">
        <v>227</v>
      </c>
      <c r="T10156" s="34">
        <v>298</v>
      </c>
      <c r="U10156" s="34">
        <v>212</v>
      </c>
      <c r="V10156" s="34">
        <v>310</v>
      </c>
      <c r="W10156" s="34">
        <v>301</v>
      </c>
      <c r="X10156" s="34">
        <v>315</v>
      </c>
      <c r="Y10156" s="34">
        <v>274</v>
      </c>
      <c r="Z10156" s="34">
        <v>271</v>
      </c>
      <c r="AA10156" s="34">
        <v>226</v>
      </c>
      <c r="AB10156" s="34">
        <v>328</v>
      </c>
      <c r="AC10156" s="34">
        <v>297</v>
      </c>
    </row>
    <row r="10157" spans="1:29" x14ac:dyDescent="0.2">
      <c r="A10157" s="34" t="s">
        <v>70650</v>
      </c>
      <c r="B10157" s="34">
        <v>188</v>
      </c>
      <c r="C10157" s="34">
        <v>330</v>
      </c>
      <c r="D10157" s="34">
        <v>223</v>
      </c>
      <c r="E10157" s="34">
        <v>262</v>
      </c>
      <c r="F10157" s="34">
        <v>238</v>
      </c>
      <c r="G10157" s="34">
        <v>269</v>
      </c>
      <c r="H10157" s="34">
        <v>238</v>
      </c>
      <c r="I10157" s="34">
        <v>337</v>
      </c>
      <c r="J10157" s="34">
        <v>226</v>
      </c>
      <c r="K10157" s="34">
        <v>361</v>
      </c>
      <c r="L10157" s="34">
        <v>201</v>
      </c>
      <c r="M10157" s="34">
        <v>315</v>
      </c>
      <c r="N10157" s="34">
        <v>211</v>
      </c>
      <c r="O10157" s="34">
        <v>275</v>
      </c>
      <c r="P10157" s="34">
        <v>210</v>
      </c>
      <c r="Q10157" s="34">
        <v>421</v>
      </c>
      <c r="R10157" s="34">
        <v>272</v>
      </c>
      <c r="S10157" s="34">
        <v>331</v>
      </c>
      <c r="T10157" s="34">
        <v>246</v>
      </c>
      <c r="U10157" s="34">
        <v>372</v>
      </c>
      <c r="V10157" s="34">
        <v>304</v>
      </c>
      <c r="W10157" s="34">
        <v>468</v>
      </c>
      <c r="X10157" s="34">
        <v>284</v>
      </c>
      <c r="Y10157" s="34">
        <v>380</v>
      </c>
      <c r="Z10157" s="34">
        <v>220</v>
      </c>
      <c r="AA10157" s="34">
        <v>387</v>
      </c>
      <c r="AB10157" s="34">
        <v>332</v>
      </c>
      <c r="AC10157" s="34">
        <v>469</v>
      </c>
    </row>
    <row r="10158" spans="1:29" x14ac:dyDescent="0.2">
      <c r="A10158" s="34" t="s">
        <v>70651</v>
      </c>
      <c r="B10158" s="34">
        <v>324</v>
      </c>
      <c r="C10158" s="34">
        <v>397</v>
      </c>
      <c r="D10158" s="34">
        <v>344</v>
      </c>
      <c r="E10158" s="34">
        <v>433</v>
      </c>
      <c r="F10158" s="34">
        <v>445</v>
      </c>
      <c r="G10158" s="34">
        <v>382</v>
      </c>
      <c r="H10158" s="34">
        <v>412</v>
      </c>
      <c r="I10158" s="34">
        <v>335</v>
      </c>
      <c r="J10158" s="34">
        <v>363</v>
      </c>
      <c r="K10158" s="34">
        <v>438</v>
      </c>
      <c r="L10158" s="34">
        <v>358</v>
      </c>
      <c r="M10158" s="34">
        <v>386</v>
      </c>
      <c r="N10158" s="34">
        <v>378</v>
      </c>
      <c r="O10158" s="34">
        <v>369</v>
      </c>
      <c r="P10158" s="34">
        <v>387</v>
      </c>
      <c r="Q10158" s="34">
        <v>559</v>
      </c>
      <c r="R10158" s="34">
        <v>479</v>
      </c>
      <c r="S10158" s="34">
        <v>531</v>
      </c>
      <c r="T10158" s="34">
        <v>482</v>
      </c>
      <c r="U10158" s="34">
        <v>421</v>
      </c>
      <c r="V10158" s="34">
        <v>437</v>
      </c>
      <c r="W10158" s="34">
        <v>638</v>
      </c>
      <c r="X10158" s="34">
        <v>487</v>
      </c>
      <c r="Y10158" s="34">
        <v>501</v>
      </c>
      <c r="Z10158" s="34">
        <v>416</v>
      </c>
      <c r="AA10158" s="34">
        <v>531</v>
      </c>
      <c r="AB10158" s="34">
        <v>515</v>
      </c>
      <c r="AC10158" s="34">
        <v>713</v>
      </c>
    </row>
    <row r="10159" spans="1:29" x14ac:dyDescent="0.2">
      <c r="A10159" s="34" t="s">
        <v>70652</v>
      </c>
      <c r="B10159" s="34">
        <v>234</v>
      </c>
      <c r="C10159" s="34">
        <v>221</v>
      </c>
      <c r="D10159" s="34">
        <v>257</v>
      </c>
      <c r="E10159" s="34">
        <v>208</v>
      </c>
      <c r="F10159" s="34">
        <v>221</v>
      </c>
      <c r="G10159" s="34">
        <v>205</v>
      </c>
      <c r="H10159" s="34">
        <v>250</v>
      </c>
      <c r="I10159" s="34">
        <v>223</v>
      </c>
      <c r="J10159" s="34">
        <v>226</v>
      </c>
      <c r="K10159" s="34">
        <v>256</v>
      </c>
      <c r="L10159" s="34">
        <v>186</v>
      </c>
      <c r="M10159" s="34">
        <v>196</v>
      </c>
      <c r="N10159" s="34">
        <v>237</v>
      </c>
      <c r="O10159" s="34">
        <v>201</v>
      </c>
      <c r="P10159" s="34">
        <v>204</v>
      </c>
      <c r="Q10159" s="34">
        <v>288</v>
      </c>
      <c r="R10159" s="34">
        <v>288</v>
      </c>
      <c r="S10159" s="34">
        <v>299</v>
      </c>
      <c r="T10159" s="34">
        <v>272</v>
      </c>
      <c r="U10159" s="34">
        <v>255</v>
      </c>
      <c r="V10159" s="34">
        <v>281</v>
      </c>
      <c r="W10159" s="34">
        <v>258</v>
      </c>
      <c r="X10159" s="34">
        <v>318</v>
      </c>
      <c r="Y10159" s="34">
        <v>289</v>
      </c>
      <c r="Z10159" s="34">
        <v>227</v>
      </c>
      <c r="AA10159" s="34">
        <v>296</v>
      </c>
      <c r="AB10159" s="34">
        <v>291</v>
      </c>
      <c r="AC10159" s="34">
        <v>373</v>
      </c>
    </row>
    <row r="10160" spans="1:29" x14ac:dyDescent="0.2">
      <c r="A10160" s="34" t="s">
        <v>70653</v>
      </c>
      <c r="B10160" s="34">
        <v>188</v>
      </c>
      <c r="C10160" s="34">
        <v>137</v>
      </c>
      <c r="D10160" s="34">
        <v>240</v>
      </c>
      <c r="E10160" s="34">
        <v>154</v>
      </c>
      <c r="F10160" s="34">
        <v>197</v>
      </c>
      <c r="G10160" s="34">
        <v>184</v>
      </c>
      <c r="H10160" s="34">
        <v>202</v>
      </c>
      <c r="I10160" s="34">
        <v>143</v>
      </c>
      <c r="J10160" s="34">
        <v>217</v>
      </c>
      <c r="K10160" s="34">
        <v>174</v>
      </c>
      <c r="L10160" s="34">
        <v>231</v>
      </c>
      <c r="M10160" s="34">
        <v>164</v>
      </c>
      <c r="N10160" s="34">
        <v>166</v>
      </c>
      <c r="O10160" s="34">
        <v>172</v>
      </c>
      <c r="P10160" s="34">
        <v>197</v>
      </c>
      <c r="Q10160" s="34">
        <v>224</v>
      </c>
      <c r="R10160" s="34">
        <v>269</v>
      </c>
      <c r="S10160" s="34">
        <v>194</v>
      </c>
      <c r="T10160" s="34">
        <v>276</v>
      </c>
      <c r="U10160" s="34">
        <v>208</v>
      </c>
      <c r="V10160" s="34">
        <v>271</v>
      </c>
      <c r="W10160" s="34">
        <v>294</v>
      </c>
      <c r="X10160" s="34">
        <v>293</v>
      </c>
      <c r="Y10160" s="34">
        <v>273</v>
      </c>
      <c r="Z10160" s="34">
        <v>231</v>
      </c>
      <c r="AA10160" s="34">
        <v>245</v>
      </c>
      <c r="AB10160" s="34">
        <v>299</v>
      </c>
      <c r="AC10160" s="34">
        <v>326</v>
      </c>
    </row>
    <row r="10161" spans="1:29" x14ac:dyDescent="0.2">
      <c r="A10161" s="34" t="s">
        <v>70654</v>
      </c>
      <c r="B10161" s="34">
        <v>128</v>
      </c>
      <c r="C10161" s="34">
        <v>256</v>
      </c>
      <c r="D10161" s="34">
        <v>173</v>
      </c>
      <c r="E10161" s="34">
        <v>261</v>
      </c>
      <c r="F10161" s="34">
        <v>200</v>
      </c>
      <c r="G10161" s="34">
        <v>321</v>
      </c>
      <c r="H10161" s="34">
        <v>189</v>
      </c>
      <c r="I10161" s="34">
        <v>317</v>
      </c>
      <c r="J10161" s="34">
        <v>234</v>
      </c>
      <c r="K10161" s="34">
        <v>261</v>
      </c>
      <c r="L10161" s="34">
        <v>262</v>
      </c>
      <c r="M10161" s="34">
        <v>197</v>
      </c>
      <c r="N10161" s="34">
        <v>197</v>
      </c>
      <c r="O10161" s="34">
        <v>286</v>
      </c>
      <c r="P10161" s="34">
        <v>200</v>
      </c>
      <c r="Q10161" s="34">
        <v>362</v>
      </c>
      <c r="R10161" s="34">
        <v>291</v>
      </c>
      <c r="S10161" s="34">
        <v>298</v>
      </c>
      <c r="T10161" s="34">
        <v>251</v>
      </c>
      <c r="U10161" s="34">
        <v>266</v>
      </c>
      <c r="V10161" s="34">
        <v>248</v>
      </c>
      <c r="W10161" s="34">
        <v>320</v>
      </c>
      <c r="X10161" s="34">
        <v>269</v>
      </c>
      <c r="Y10161" s="34">
        <v>281</v>
      </c>
      <c r="Z10161" s="34">
        <v>239</v>
      </c>
      <c r="AA10161" s="34">
        <v>307</v>
      </c>
      <c r="AB10161" s="34">
        <v>284</v>
      </c>
      <c r="AC10161" s="34">
        <v>457</v>
      </c>
    </row>
    <row r="10162" spans="1:29" x14ac:dyDescent="0.2">
      <c r="A10162" s="34" t="s">
        <v>70655</v>
      </c>
      <c r="B10162" s="34">
        <v>0</v>
      </c>
      <c r="C10162" s="34">
        <v>0</v>
      </c>
      <c r="D10162" s="34">
        <v>0</v>
      </c>
      <c r="E10162" s="34">
        <v>0</v>
      </c>
      <c r="F10162" s="34">
        <v>0</v>
      </c>
      <c r="G10162" s="34">
        <v>0</v>
      </c>
      <c r="H10162" s="34">
        <v>1</v>
      </c>
      <c r="I10162" s="34">
        <v>0</v>
      </c>
      <c r="J10162" s="34">
        <v>0</v>
      </c>
      <c r="K10162" s="34">
        <v>0</v>
      </c>
      <c r="L10162" s="34">
        <v>0</v>
      </c>
      <c r="M10162" s="34">
        <v>0</v>
      </c>
      <c r="N10162" s="34">
        <v>0</v>
      </c>
      <c r="O10162" s="34">
        <v>0</v>
      </c>
      <c r="P10162" s="34">
        <v>0</v>
      </c>
      <c r="Q10162" s="34">
        <v>0</v>
      </c>
      <c r="R10162" s="34">
        <v>0</v>
      </c>
      <c r="S10162" s="34">
        <v>0</v>
      </c>
      <c r="T10162" s="34">
        <v>0</v>
      </c>
      <c r="U10162" s="34">
        <v>0</v>
      </c>
      <c r="V10162" s="34">
        <v>0</v>
      </c>
      <c r="W10162" s="34">
        <v>0</v>
      </c>
      <c r="X10162" s="34">
        <v>0</v>
      </c>
      <c r="Y10162" s="34">
        <v>0</v>
      </c>
      <c r="Z10162" s="34">
        <v>0</v>
      </c>
      <c r="AA10162" s="34">
        <v>0</v>
      </c>
      <c r="AB10162" s="34">
        <v>0</v>
      </c>
      <c r="AC10162" s="34">
        <v>0</v>
      </c>
    </row>
    <row r="10163" spans="1:29" x14ac:dyDescent="0.2">
      <c r="A10163" s="34" t="s">
        <v>70656</v>
      </c>
      <c r="B10163" s="34">
        <v>267</v>
      </c>
      <c r="C10163" s="34">
        <v>249</v>
      </c>
      <c r="D10163" s="34">
        <v>263</v>
      </c>
      <c r="E10163" s="34">
        <v>328</v>
      </c>
      <c r="F10163" s="34">
        <v>306</v>
      </c>
      <c r="G10163" s="34">
        <v>320</v>
      </c>
      <c r="H10163" s="34">
        <v>280</v>
      </c>
      <c r="I10163" s="34">
        <v>252</v>
      </c>
      <c r="J10163" s="34">
        <v>239</v>
      </c>
      <c r="K10163" s="34">
        <v>245</v>
      </c>
      <c r="L10163" s="34">
        <v>236</v>
      </c>
      <c r="M10163" s="34">
        <v>237</v>
      </c>
      <c r="N10163" s="34">
        <v>277</v>
      </c>
      <c r="O10163" s="34">
        <v>276</v>
      </c>
      <c r="P10163" s="34">
        <v>283</v>
      </c>
      <c r="Q10163" s="34">
        <v>367</v>
      </c>
      <c r="R10163" s="34">
        <v>361</v>
      </c>
      <c r="S10163" s="34">
        <v>339</v>
      </c>
      <c r="T10163" s="34">
        <v>358</v>
      </c>
      <c r="U10163" s="34">
        <v>333</v>
      </c>
      <c r="V10163" s="34">
        <v>356</v>
      </c>
      <c r="W10163" s="34">
        <v>351</v>
      </c>
      <c r="X10163" s="34">
        <v>360</v>
      </c>
      <c r="Y10163" s="34">
        <v>355</v>
      </c>
      <c r="Z10163" s="34">
        <v>292</v>
      </c>
      <c r="AA10163" s="34">
        <v>419</v>
      </c>
      <c r="AB10163" s="34">
        <v>390</v>
      </c>
      <c r="AC10163" s="34">
        <v>455</v>
      </c>
    </row>
    <row r="10164" spans="1:29" x14ac:dyDescent="0.2">
      <c r="A10164" s="34" t="s">
        <v>70657</v>
      </c>
      <c r="B10164" s="34">
        <v>859</v>
      </c>
      <c r="C10164" s="34">
        <v>628</v>
      </c>
      <c r="D10164" s="34">
        <v>861</v>
      </c>
      <c r="E10164" s="34">
        <v>794</v>
      </c>
      <c r="F10164" s="34">
        <v>1002</v>
      </c>
      <c r="G10164" s="34">
        <v>800</v>
      </c>
      <c r="H10164" s="34">
        <v>1048</v>
      </c>
      <c r="I10164" s="34">
        <v>606</v>
      </c>
      <c r="J10164" s="34">
        <v>973</v>
      </c>
      <c r="K10164" s="34">
        <v>746</v>
      </c>
      <c r="L10164" s="34">
        <v>1061</v>
      </c>
      <c r="M10164" s="34">
        <v>654</v>
      </c>
      <c r="N10164" s="34">
        <v>786</v>
      </c>
      <c r="O10164" s="34">
        <v>682</v>
      </c>
      <c r="P10164" s="34">
        <v>912</v>
      </c>
      <c r="Q10164" s="34">
        <v>1040</v>
      </c>
      <c r="R10164" s="34">
        <v>1259</v>
      </c>
      <c r="S10164" s="34">
        <v>914</v>
      </c>
      <c r="T10164" s="34">
        <v>1452</v>
      </c>
      <c r="U10164" s="34">
        <v>911</v>
      </c>
      <c r="V10164" s="34">
        <v>1144</v>
      </c>
      <c r="W10164" s="34">
        <v>1334</v>
      </c>
      <c r="X10164" s="34">
        <v>1219</v>
      </c>
      <c r="Y10164" s="34">
        <v>1095</v>
      </c>
      <c r="Z10164" s="34">
        <v>1064</v>
      </c>
      <c r="AA10164" s="34">
        <v>996</v>
      </c>
      <c r="AB10164" s="34">
        <v>1516</v>
      </c>
      <c r="AC10164" s="34">
        <v>1164</v>
      </c>
    </row>
    <row r="10165" spans="1:29" x14ac:dyDescent="0.2">
      <c r="A10165" s="34" t="s">
        <v>70658</v>
      </c>
      <c r="B10165" s="34">
        <v>252</v>
      </c>
      <c r="C10165" s="34">
        <v>405</v>
      </c>
      <c r="D10165" s="34">
        <v>413</v>
      </c>
      <c r="E10165" s="34">
        <v>446</v>
      </c>
      <c r="F10165" s="34">
        <v>401</v>
      </c>
      <c r="G10165" s="34">
        <v>362</v>
      </c>
      <c r="H10165" s="34">
        <v>383</v>
      </c>
      <c r="I10165" s="34">
        <v>407</v>
      </c>
      <c r="J10165" s="34">
        <v>355</v>
      </c>
      <c r="K10165" s="34">
        <v>388</v>
      </c>
      <c r="L10165" s="34">
        <v>260</v>
      </c>
      <c r="M10165" s="34">
        <v>337</v>
      </c>
      <c r="N10165" s="34">
        <v>336</v>
      </c>
      <c r="O10165" s="34">
        <v>312</v>
      </c>
      <c r="P10165" s="34">
        <v>370</v>
      </c>
      <c r="Q10165" s="34">
        <v>460</v>
      </c>
      <c r="R10165" s="34">
        <v>385</v>
      </c>
      <c r="S10165" s="34">
        <v>455</v>
      </c>
      <c r="T10165" s="34">
        <v>370</v>
      </c>
      <c r="U10165" s="34">
        <v>394</v>
      </c>
      <c r="V10165" s="34">
        <v>363</v>
      </c>
      <c r="W10165" s="34">
        <v>432</v>
      </c>
      <c r="X10165" s="34">
        <v>452</v>
      </c>
      <c r="Y10165" s="34">
        <v>435</v>
      </c>
      <c r="Z10165" s="34">
        <v>436</v>
      </c>
      <c r="AA10165" s="34">
        <v>497</v>
      </c>
      <c r="AB10165" s="34">
        <v>441</v>
      </c>
      <c r="AC10165" s="34">
        <v>711</v>
      </c>
    </row>
    <row r="10166" spans="1:29" x14ac:dyDescent="0.2">
      <c r="A10166" s="34" t="s">
        <v>70659</v>
      </c>
      <c r="B10166" s="34">
        <v>348</v>
      </c>
      <c r="C10166" s="34">
        <v>168</v>
      </c>
      <c r="D10166" s="34">
        <v>293</v>
      </c>
      <c r="E10166" s="34">
        <v>255</v>
      </c>
      <c r="F10166" s="34">
        <v>277</v>
      </c>
      <c r="G10166" s="34">
        <v>234</v>
      </c>
      <c r="H10166" s="34">
        <v>220</v>
      </c>
      <c r="I10166" s="34">
        <v>177</v>
      </c>
      <c r="J10166" s="34">
        <v>266</v>
      </c>
      <c r="K10166" s="34">
        <v>221</v>
      </c>
      <c r="L10166" s="34">
        <v>249</v>
      </c>
      <c r="M10166" s="34">
        <v>230</v>
      </c>
      <c r="N10166" s="34">
        <v>179</v>
      </c>
      <c r="O10166" s="34">
        <v>204</v>
      </c>
      <c r="P10166" s="34">
        <v>206</v>
      </c>
      <c r="Q10166" s="34">
        <v>345</v>
      </c>
      <c r="R10166" s="34">
        <v>282</v>
      </c>
      <c r="S10166" s="34">
        <v>269</v>
      </c>
      <c r="T10166" s="34">
        <v>356</v>
      </c>
      <c r="U10166" s="34">
        <v>259</v>
      </c>
      <c r="V10166" s="34">
        <v>246</v>
      </c>
      <c r="W10166" s="34">
        <v>335</v>
      </c>
      <c r="X10166" s="34">
        <v>322</v>
      </c>
      <c r="Y10166" s="34">
        <v>283</v>
      </c>
      <c r="Z10166" s="34">
        <v>277</v>
      </c>
      <c r="AA10166" s="34">
        <v>273</v>
      </c>
      <c r="AB10166" s="34">
        <v>319</v>
      </c>
      <c r="AC10166" s="34">
        <v>362</v>
      </c>
    </row>
    <row r="10167" spans="1:29" x14ac:dyDescent="0.2">
      <c r="A10167" s="34" t="s">
        <v>70660</v>
      </c>
      <c r="B10167" s="34">
        <v>321</v>
      </c>
      <c r="C10167" s="34">
        <v>235</v>
      </c>
      <c r="D10167" s="34">
        <v>369</v>
      </c>
      <c r="E10167" s="34">
        <v>268</v>
      </c>
      <c r="F10167" s="34">
        <v>364</v>
      </c>
      <c r="G10167" s="34">
        <v>266</v>
      </c>
      <c r="H10167" s="34">
        <v>317</v>
      </c>
      <c r="I10167" s="34">
        <v>283</v>
      </c>
      <c r="J10167" s="34">
        <v>357</v>
      </c>
      <c r="K10167" s="34">
        <v>293</v>
      </c>
      <c r="L10167" s="34">
        <v>318</v>
      </c>
      <c r="M10167" s="34">
        <v>257</v>
      </c>
      <c r="N10167" s="34">
        <v>354</v>
      </c>
      <c r="O10167" s="34">
        <v>305</v>
      </c>
      <c r="P10167" s="34">
        <v>297</v>
      </c>
      <c r="Q10167" s="34">
        <v>384</v>
      </c>
      <c r="R10167" s="34">
        <v>497</v>
      </c>
      <c r="S10167" s="34">
        <v>298</v>
      </c>
      <c r="T10167" s="34">
        <v>434</v>
      </c>
      <c r="U10167" s="34">
        <v>333</v>
      </c>
      <c r="V10167" s="34">
        <v>394</v>
      </c>
      <c r="W10167" s="34">
        <v>398</v>
      </c>
      <c r="X10167" s="34">
        <v>428</v>
      </c>
      <c r="Y10167" s="34">
        <v>389</v>
      </c>
      <c r="Z10167" s="34">
        <v>412</v>
      </c>
      <c r="AA10167" s="34">
        <v>331</v>
      </c>
      <c r="AB10167" s="34">
        <v>433</v>
      </c>
      <c r="AC10167" s="34">
        <v>520</v>
      </c>
    </row>
    <row r="10168" spans="1:29" x14ac:dyDescent="0.2">
      <c r="A10168" s="34" t="s">
        <v>70661</v>
      </c>
      <c r="B10168" s="34">
        <v>31</v>
      </c>
      <c r="C10168" s="34">
        <v>49</v>
      </c>
      <c r="D10168" s="34">
        <v>43</v>
      </c>
      <c r="E10168" s="34">
        <v>35</v>
      </c>
      <c r="F10168" s="34">
        <v>53</v>
      </c>
      <c r="G10168" s="34">
        <v>63</v>
      </c>
      <c r="H10168" s="34">
        <v>45</v>
      </c>
      <c r="I10168" s="34">
        <v>40</v>
      </c>
      <c r="J10168" s="34">
        <v>31</v>
      </c>
      <c r="K10168" s="34">
        <v>37</v>
      </c>
      <c r="L10168" s="34">
        <v>34</v>
      </c>
      <c r="M10168" s="34">
        <v>33</v>
      </c>
      <c r="N10168" s="34">
        <v>36</v>
      </c>
      <c r="O10168" s="34">
        <v>54</v>
      </c>
      <c r="P10168" s="34">
        <v>39</v>
      </c>
      <c r="Q10168" s="34">
        <v>50</v>
      </c>
      <c r="R10168" s="34">
        <v>58</v>
      </c>
      <c r="S10168" s="34">
        <v>63</v>
      </c>
      <c r="T10168" s="34">
        <v>70</v>
      </c>
      <c r="U10168" s="34">
        <v>33</v>
      </c>
      <c r="V10168" s="34">
        <v>44</v>
      </c>
      <c r="W10168" s="34">
        <v>44</v>
      </c>
      <c r="X10168" s="34">
        <v>77</v>
      </c>
      <c r="Y10168" s="34">
        <v>45</v>
      </c>
      <c r="Z10168" s="34">
        <v>67</v>
      </c>
      <c r="AA10168" s="34">
        <v>55</v>
      </c>
      <c r="AB10168" s="34">
        <v>54</v>
      </c>
      <c r="AC10168" s="34">
        <v>66</v>
      </c>
    </row>
    <row r="10169" spans="1:29" x14ac:dyDescent="0.2">
      <c r="A10169" s="34" t="s">
        <v>70662</v>
      </c>
      <c r="B10169" s="34">
        <v>219</v>
      </c>
      <c r="C10169" s="34">
        <v>233</v>
      </c>
      <c r="D10169" s="34">
        <v>344</v>
      </c>
      <c r="E10169" s="34">
        <v>256</v>
      </c>
      <c r="F10169" s="34">
        <v>306</v>
      </c>
      <c r="G10169" s="34">
        <v>262</v>
      </c>
      <c r="H10169" s="34">
        <v>285</v>
      </c>
      <c r="I10169" s="34">
        <v>223</v>
      </c>
      <c r="J10169" s="34">
        <v>325</v>
      </c>
      <c r="K10169" s="34">
        <v>246</v>
      </c>
      <c r="L10169" s="34">
        <v>381</v>
      </c>
      <c r="M10169" s="34">
        <v>219</v>
      </c>
      <c r="N10169" s="34">
        <v>291</v>
      </c>
      <c r="O10169" s="34">
        <v>222</v>
      </c>
      <c r="P10169" s="34">
        <v>351</v>
      </c>
      <c r="Q10169" s="34">
        <v>390</v>
      </c>
      <c r="R10169" s="34">
        <v>390</v>
      </c>
      <c r="S10169" s="34">
        <v>341</v>
      </c>
      <c r="T10169" s="34">
        <v>415</v>
      </c>
      <c r="U10169" s="34">
        <v>293</v>
      </c>
      <c r="V10169" s="34">
        <v>388</v>
      </c>
      <c r="W10169" s="34">
        <v>446</v>
      </c>
      <c r="X10169" s="34">
        <v>389</v>
      </c>
      <c r="Y10169" s="34">
        <v>340</v>
      </c>
      <c r="Z10169" s="34">
        <v>280</v>
      </c>
      <c r="AA10169" s="34">
        <v>377</v>
      </c>
      <c r="AB10169" s="34">
        <v>438</v>
      </c>
      <c r="AC10169" s="34">
        <v>408</v>
      </c>
    </row>
    <row r="10170" spans="1:29" x14ac:dyDescent="0.2">
      <c r="A10170" s="34" t="s">
        <v>70663</v>
      </c>
      <c r="B10170" s="34">
        <v>115</v>
      </c>
      <c r="C10170" s="34">
        <v>162</v>
      </c>
      <c r="D10170" s="34">
        <v>177</v>
      </c>
      <c r="E10170" s="34">
        <v>167</v>
      </c>
      <c r="F10170" s="34">
        <v>188</v>
      </c>
      <c r="G10170" s="34">
        <v>162</v>
      </c>
      <c r="H10170" s="34">
        <v>173</v>
      </c>
      <c r="I10170" s="34">
        <v>195</v>
      </c>
      <c r="J10170" s="34">
        <v>156</v>
      </c>
      <c r="K10170" s="34">
        <v>205</v>
      </c>
      <c r="L10170" s="34">
        <v>118</v>
      </c>
      <c r="M10170" s="34">
        <v>146</v>
      </c>
      <c r="N10170" s="34">
        <v>131</v>
      </c>
      <c r="O10170" s="34">
        <v>190</v>
      </c>
      <c r="P10170" s="34">
        <v>164</v>
      </c>
      <c r="Q10170" s="34">
        <v>258</v>
      </c>
      <c r="R10170" s="34">
        <v>168</v>
      </c>
      <c r="S10170" s="34">
        <v>238</v>
      </c>
      <c r="T10170" s="34">
        <v>149</v>
      </c>
      <c r="U10170" s="34">
        <v>138</v>
      </c>
      <c r="V10170" s="34">
        <v>169</v>
      </c>
      <c r="W10170" s="34">
        <v>197</v>
      </c>
      <c r="X10170" s="34">
        <v>197</v>
      </c>
      <c r="Y10170" s="34">
        <v>182</v>
      </c>
      <c r="Z10170" s="34">
        <v>160</v>
      </c>
      <c r="AA10170" s="34">
        <v>234</v>
      </c>
      <c r="AB10170" s="34">
        <v>140</v>
      </c>
      <c r="AC10170" s="34">
        <v>328</v>
      </c>
    </row>
    <row r="10171" spans="1:29" x14ac:dyDescent="0.2">
      <c r="A10171" s="34" t="s">
        <v>70664</v>
      </c>
      <c r="B10171" s="34">
        <v>234</v>
      </c>
      <c r="C10171" s="34">
        <v>191</v>
      </c>
      <c r="D10171" s="34">
        <v>240</v>
      </c>
      <c r="E10171" s="34">
        <v>215</v>
      </c>
      <c r="F10171" s="34">
        <v>256</v>
      </c>
      <c r="G10171" s="34">
        <v>197</v>
      </c>
      <c r="H10171" s="34">
        <v>225</v>
      </c>
      <c r="I10171" s="34">
        <v>168</v>
      </c>
      <c r="J10171" s="34">
        <v>196</v>
      </c>
      <c r="K10171" s="34">
        <v>228</v>
      </c>
      <c r="L10171" s="34">
        <v>191</v>
      </c>
      <c r="M10171" s="34">
        <v>162</v>
      </c>
      <c r="N10171" s="34">
        <v>185</v>
      </c>
      <c r="O10171" s="34">
        <v>225</v>
      </c>
      <c r="P10171" s="34">
        <v>188</v>
      </c>
      <c r="Q10171" s="34">
        <v>252</v>
      </c>
      <c r="R10171" s="34">
        <v>311</v>
      </c>
      <c r="S10171" s="34">
        <v>286</v>
      </c>
      <c r="T10171" s="34">
        <v>260</v>
      </c>
      <c r="U10171" s="34">
        <v>225</v>
      </c>
      <c r="V10171" s="34">
        <v>285</v>
      </c>
      <c r="W10171" s="34">
        <v>305</v>
      </c>
      <c r="X10171" s="34">
        <v>289</v>
      </c>
      <c r="Y10171" s="34">
        <v>269</v>
      </c>
      <c r="Z10171" s="34">
        <v>215</v>
      </c>
      <c r="AA10171" s="34">
        <v>283</v>
      </c>
      <c r="AB10171" s="34">
        <v>304</v>
      </c>
      <c r="AC10171" s="34">
        <v>385</v>
      </c>
    </row>
    <row r="10172" spans="1:29" x14ac:dyDescent="0.2">
      <c r="A10172" s="34" t="s">
        <v>70665</v>
      </c>
      <c r="B10172" s="34">
        <v>690</v>
      </c>
      <c r="C10172" s="34">
        <v>576</v>
      </c>
      <c r="D10172" s="34">
        <v>616</v>
      </c>
      <c r="E10172" s="34">
        <v>626</v>
      </c>
      <c r="F10172" s="34">
        <v>681</v>
      </c>
      <c r="G10172" s="34">
        <v>665</v>
      </c>
      <c r="H10172" s="34">
        <v>654</v>
      </c>
      <c r="I10172" s="34">
        <v>559</v>
      </c>
      <c r="J10172" s="34">
        <v>653</v>
      </c>
      <c r="K10172" s="34">
        <v>586</v>
      </c>
      <c r="L10172" s="34">
        <v>655</v>
      </c>
      <c r="M10172" s="34">
        <v>512</v>
      </c>
      <c r="N10172" s="34">
        <v>581</v>
      </c>
      <c r="O10172" s="34">
        <v>514</v>
      </c>
      <c r="P10172" s="34">
        <v>640</v>
      </c>
      <c r="Q10172" s="34">
        <v>866</v>
      </c>
      <c r="R10172" s="34">
        <v>847</v>
      </c>
      <c r="S10172" s="34">
        <v>723</v>
      </c>
      <c r="T10172" s="34">
        <v>918</v>
      </c>
      <c r="U10172" s="34">
        <v>662</v>
      </c>
      <c r="V10172" s="34">
        <v>792</v>
      </c>
      <c r="W10172" s="34">
        <v>902</v>
      </c>
      <c r="X10172" s="34">
        <v>729</v>
      </c>
      <c r="Y10172" s="34">
        <v>774</v>
      </c>
      <c r="Z10172" s="34">
        <v>748</v>
      </c>
      <c r="AA10172" s="34">
        <v>754</v>
      </c>
      <c r="AB10172" s="34">
        <v>910</v>
      </c>
      <c r="AC10172" s="34">
        <v>975</v>
      </c>
    </row>
    <row r="10173" spans="1:29" x14ac:dyDescent="0.2">
      <c r="A10173" s="34" t="s">
        <v>70666</v>
      </c>
      <c r="B10173" s="34">
        <v>176</v>
      </c>
      <c r="C10173" s="34">
        <v>123</v>
      </c>
      <c r="D10173" s="34">
        <v>130</v>
      </c>
      <c r="E10173" s="34">
        <v>141</v>
      </c>
      <c r="F10173" s="34">
        <v>146</v>
      </c>
      <c r="G10173" s="34">
        <v>172</v>
      </c>
      <c r="H10173" s="34">
        <v>192</v>
      </c>
      <c r="I10173" s="34">
        <v>127</v>
      </c>
      <c r="J10173" s="34">
        <v>152</v>
      </c>
      <c r="K10173" s="34">
        <v>166</v>
      </c>
      <c r="L10173" s="34">
        <v>138</v>
      </c>
      <c r="M10173" s="34">
        <v>122</v>
      </c>
      <c r="N10173" s="34">
        <v>107</v>
      </c>
      <c r="O10173" s="34">
        <v>111</v>
      </c>
      <c r="P10173" s="34">
        <v>128</v>
      </c>
      <c r="Q10173" s="34">
        <v>174</v>
      </c>
      <c r="R10173" s="34">
        <v>190</v>
      </c>
      <c r="S10173" s="34">
        <v>160</v>
      </c>
      <c r="T10173" s="34">
        <v>184</v>
      </c>
      <c r="U10173" s="34">
        <v>135</v>
      </c>
      <c r="V10173" s="34">
        <v>119</v>
      </c>
      <c r="W10173" s="34">
        <v>216</v>
      </c>
      <c r="X10173" s="34">
        <v>164</v>
      </c>
      <c r="Y10173" s="34">
        <v>192</v>
      </c>
      <c r="Z10173" s="34">
        <v>130</v>
      </c>
      <c r="AA10173" s="34">
        <v>163</v>
      </c>
      <c r="AB10173" s="34">
        <v>189</v>
      </c>
      <c r="AC10173" s="34">
        <v>234</v>
      </c>
    </row>
    <row r="10174" spans="1:29" x14ac:dyDescent="0.2">
      <c r="A10174" s="34" t="s">
        <v>70667</v>
      </c>
      <c r="B10174" s="34">
        <v>69</v>
      </c>
      <c r="C10174" s="34">
        <v>78</v>
      </c>
      <c r="D10174" s="34">
        <v>104</v>
      </c>
      <c r="E10174" s="34">
        <v>62</v>
      </c>
      <c r="F10174" s="34">
        <v>65</v>
      </c>
      <c r="G10174" s="34">
        <v>58</v>
      </c>
      <c r="H10174" s="34">
        <v>39</v>
      </c>
      <c r="I10174" s="34">
        <v>74</v>
      </c>
      <c r="J10174" s="34">
        <v>49</v>
      </c>
      <c r="K10174" s="34">
        <v>74</v>
      </c>
      <c r="L10174" s="34">
        <v>43</v>
      </c>
      <c r="M10174" s="34">
        <v>77</v>
      </c>
      <c r="N10174" s="34">
        <v>50</v>
      </c>
      <c r="O10174" s="34">
        <v>73</v>
      </c>
      <c r="P10174" s="34">
        <v>51</v>
      </c>
      <c r="Q10174" s="34">
        <v>95</v>
      </c>
      <c r="R10174" s="34">
        <v>57</v>
      </c>
      <c r="S10174" s="34">
        <v>113</v>
      </c>
      <c r="T10174" s="34">
        <v>44</v>
      </c>
      <c r="U10174" s="34">
        <v>66</v>
      </c>
      <c r="V10174" s="34">
        <v>65</v>
      </c>
      <c r="W10174" s="34">
        <v>78</v>
      </c>
      <c r="X10174" s="34">
        <v>102</v>
      </c>
      <c r="Y10174" s="34">
        <v>76</v>
      </c>
      <c r="Z10174" s="34">
        <v>57</v>
      </c>
      <c r="AA10174" s="34">
        <v>116</v>
      </c>
      <c r="AB10174" s="34">
        <v>45</v>
      </c>
      <c r="AC10174" s="34">
        <v>125</v>
      </c>
    </row>
    <row r="10175" spans="1:29" x14ac:dyDescent="0.2">
      <c r="A10175" s="34" t="s">
        <v>70668</v>
      </c>
      <c r="B10175" s="34">
        <v>932</v>
      </c>
      <c r="C10175" s="34">
        <v>634</v>
      </c>
      <c r="D10175" s="34">
        <v>890</v>
      </c>
      <c r="E10175" s="34">
        <v>713</v>
      </c>
      <c r="F10175" s="34">
        <v>974</v>
      </c>
      <c r="G10175" s="34">
        <v>571</v>
      </c>
      <c r="H10175" s="34">
        <v>937</v>
      </c>
      <c r="I10175" s="34">
        <v>696</v>
      </c>
      <c r="J10175" s="34">
        <v>938</v>
      </c>
      <c r="K10175" s="34">
        <v>689</v>
      </c>
      <c r="L10175" s="34">
        <v>835</v>
      </c>
      <c r="M10175" s="34">
        <v>598</v>
      </c>
      <c r="N10175" s="34">
        <v>844</v>
      </c>
      <c r="O10175" s="34">
        <v>618</v>
      </c>
      <c r="P10175" s="34">
        <v>840</v>
      </c>
      <c r="Q10175" s="34">
        <v>1064</v>
      </c>
      <c r="R10175" s="34">
        <v>1221</v>
      </c>
      <c r="S10175" s="34">
        <v>895</v>
      </c>
      <c r="T10175" s="34">
        <v>1203</v>
      </c>
      <c r="U10175" s="34">
        <v>772</v>
      </c>
      <c r="V10175" s="34">
        <v>1092</v>
      </c>
      <c r="W10175" s="34">
        <v>1031</v>
      </c>
      <c r="X10175" s="34">
        <v>1120</v>
      </c>
      <c r="Y10175" s="34">
        <v>970</v>
      </c>
      <c r="Z10175" s="34">
        <v>1048</v>
      </c>
      <c r="AA10175" s="34">
        <v>872</v>
      </c>
      <c r="AB10175" s="34">
        <v>1355</v>
      </c>
      <c r="AC10175" s="34">
        <v>1201</v>
      </c>
    </row>
    <row r="10176" spans="1:29" x14ac:dyDescent="0.2">
      <c r="A10176" s="34" t="s">
        <v>70669</v>
      </c>
      <c r="B10176" s="34">
        <v>86</v>
      </c>
      <c r="C10176" s="34">
        <v>81</v>
      </c>
      <c r="D10176" s="34">
        <v>84</v>
      </c>
      <c r="E10176" s="34">
        <v>129</v>
      </c>
      <c r="F10176" s="34">
        <v>71</v>
      </c>
      <c r="G10176" s="34">
        <v>58</v>
      </c>
      <c r="H10176" s="34">
        <v>68</v>
      </c>
      <c r="I10176" s="34">
        <v>83</v>
      </c>
      <c r="J10176" s="34">
        <v>71</v>
      </c>
      <c r="K10176" s="34">
        <v>96</v>
      </c>
      <c r="L10176" s="34">
        <v>55</v>
      </c>
      <c r="M10176" s="34">
        <v>54</v>
      </c>
      <c r="N10176" s="34">
        <v>76</v>
      </c>
      <c r="O10176" s="34">
        <v>52</v>
      </c>
      <c r="P10176" s="34">
        <v>68</v>
      </c>
      <c r="Q10176" s="34">
        <v>73</v>
      </c>
      <c r="R10176" s="34">
        <v>91</v>
      </c>
      <c r="S10176" s="34">
        <v>99</v>
      </c>
      <c r="T10176" s="34">
        <v>65</v>
      </c>
      <c r="U10176" s="34">
        <v>86</v>
      </c>
      <c r="V10176" s="34">
        <v>100</v>
      </c>
      <c r="W10176" s="34">
        <v>75</v>
      </c>
      <c r="X10176" s="34">
        <v>83</v>
      </c>
      <c r="Y10176" s="34">
        <v>69</v>
      </c>
      <c r="Z10176" s="34">
        <v>89</v>
      </c>
      <c r="AA10176" s="34">
        <v>114</v>
      </c>
      <c r="AB10176" s="34">
        <v>65</v>
      </c>
      <c r="AC10176" s="34">
        <v>171</v>
      </c>
    </row>
    <row r="10177" spans="1:29" x14ac:dyDescent="0.2">
      <c r="A10177" s="34" t="s">
        <v>70670</v>
      </c>
      <c r="B10177" s="34">
        <v>147</v>
      </c>
      <c r="C10177" s="34">
        <v>243</v>
      </c>
      <c r="D10177" s="34">
        <v>287</v>
      </c>
      <c r="E10177" s="34">
        <v>216</v>
      </c>
      <c r="F10177" s="34">
        <v>259</v>
      </c>
      <c r="G10177" s="34">
        <v>240</v>
      </c>
      <c r="H10177" s="34">
        <v>276</v>
      </c>
      <c r="I10177" s="34">
        <v>209</v>
      </c>
      <c r="J10177" s="34">
        <v>231</v>
      </c>
      <c r="K10177" s="34">
        <v>270</v>
      </c>
      <c r="L10177" s="34">
        <v>165</v>
      </c>
      <c r="M10177" s="34">
        <v>258</v>
      </c>
      <c r="N10177" s="34">
        <v>196</v>
      </c>
      <c r="O10177" s="34">
        <v>219</v>
      </c>
      <c r="P10177" s="34">
        <v>214</v>
      </c>
      <c r="Q10177" s="34">
        <v>336</v>
      </c>
      <c r="R10177" s="34">
        <v>308</v>
      </c>
      <c r="S10177" s="34">
        <v>299</v>
      </c>
      <c r="T10177" s="34">
        <v>211</v>
      </c>
      <c r="U10177" s="34">
        <v>222</v>
      </c>
      <c r="V10177" s="34">
        <v>302</v>
      </c>
      <c r="W10177" s="34">
        <v>269</v>
      </c>
      <c r="X10177" s="34">
        <v>299</v>
      </c>
      <c r="Y10177" s="34">
        <v>248</v>
      </c>
      <c r="Z10177" s="34">
        <v>240</v>
      </c>
      <c r="AA10177" s="34">
        <v>310</v>
      </c>
      <c r="AB10177" s="34">
        <v>233</v>
      </c>
      <c r="AC10177" s="34">
        <v>377</v>
      </c>
    </row>
    <row r="10178" spans="1:29" x14ac:dyDescent="0.2">
      <c r="A10178" s="34" t="s">
        <v>70671</v>
      </c>
      <c r="B10178" s="34">
        <v>215</v>
      </c>
      <c r="C10178" s="34">
        <v>213</v>
      </c>
      <c r="D10178" s="34">
        <v>296</v>
      </c>
      <c r="E10178" s="34">
        <v>276</v>
      </c>
      <c r="F10178" s="34">
        <v>243</v>
      </c>
      <c r="G10178" s="34">
        <v>240</v>
      </c>
      <c r="H10178" s="34">
        <v>230</v>
      </c>
      <c r="I10178" s="34">
        <v>241</v>
      </c>
      <c r="J10178" s="34">
        <v>240</v>
      </c>
      <c r="K10178" s="34">
        <v>266</v>
      </c>
      <c r="L10178" s="34">
        <v>145</v>
      </c>
      <c r="M10178" s="34">
        <v>198</v>
      </c>
      <c r="N10178" s="34">
        <v>197</v>
      </c>
      <c r="O10178" s="34">
        <v>181</v>
      </c>
      <c r="P10178" s="34">
        <v>260</v>
      </c>
      <c r="Q10178" s="34">
        <v>313</v>
      </c>
      <c r="R10178" s="34">
        <v>269</v>
      </c>
      <c r="S10178" s="34">
        <v>321</v>
      </c>
      <c r="T10178" s="34">
        <v>200</v>
      </c>
      <c r="U10178" s="34">
        <v>250</v>
      </c>
      <c r="V10178" s="34">
        <v>245</v>
      </c>
      <c r="W10178" s="34">
        <v>347</v>
      </c>
      <c r="X10178" s="34">
        <v>341</v>
      </c>
      <c r="Y10178" s="34">
        <v>231</v>
      </c>
      <c r="Z10178" s="34">
        <v>266</v>
      </c>
      <c r="AA10178" s="34">
        <v>292</v>
      </c>
      <c r="AB10178" s="34">
        <v>273</v>
      </c>
      <c r="AC10178" s="34">
        <v>425</v>
      </c>
    </row>
    <row r="10179" spans="1:29" x14ac:dyDescent="0.2">
      <c r="A10179" s="34" t="s">
        <v>70672</v>
      </c>
      <c r="B10179" s="34">
        <v>283</v>
      </c>
      <c r="C10179" s="34">
        <v>232</v>
      </c>
      <c r="D10179" s="34">
        <v>304</v>
      </c>
      <c r="E10179" s="34">
        <v>335</v>
      </c>
      <c r="F10179" s="34">
        <v>256</v>
      </c>
      <c r="G10179" s="34">
        <v>284</v>
      </c>
      <c r="H10179" s="34">
        <v>357</v>
      </c>
      <c r="I10179" s="34">
        <v>254</v>
      </c>
      <c r="J10179" s="34">
        <v>326</v>
      </c>
      <c r="K10179" s="34">
        <v>262</v>
      </c>
      <c r="L10179" s="34">
        <v>227</v>
      </c>
      <c r="M10179" s="34">
        <v>255</v>
      </c>
      <c r="N10179" s="34">
        <v>258</v>
      </c>
      <c r="O10179" s="34">
        <v>265</v>
      </c>
      <c r="P10179" s="34">
        <v>275</v>
      </c>
      <c r="Q10179" s="34">
        <v>368</v>
      </c>
      <c r="R10179" s="34">
        <v>379</v>
      </c>
      <c r="S10179" s="34">
        <v>315</v>
      </c>
      <c r="T10179" s="34">
        <v>349</v>
      </c>
      <c r="U10179" s="34">
        <v>284</v>
      </c>
      <c r="V10179" s="34">
        <v>327</v>
      </c>
      <c r="W10179" s="34">
        <v>346</v>
      </c>
      <c r="X10179" s="34">
        <v>365</v>
      </c>
      <c r="Y10179" s="34">
        <v>331</v>
      </c>
      <c r="Z10179" s="34">
        <v>358</v>
      </c>
      <c r="AA10179" s="34">
        <v>343</v>
      </c>
      <c r="AB10179" s="34">
        <v>374</v>
      </c>
      <c r="AC10179" s="34">
        <v>379</v>
      </c>
    </row>
    <row r="10180" spans="1:29" x14ac:dyDescent="0.2">
      <c r="A10180" s="34" t="s">
        <v>70673</v>
      </c>
      <c r="B10180" s="34">
        <v>163</v>
      </c>
      <c r="C10180" s="34">
        <v>275</v>
      </c>
      <c r="D10180" s="34">
        <v>327</v>
      </c>
      <c r="E10180" s="34">
        <v>293</v>
      </c>
      <c r="F10180" s="34">
        <v>247</v>
      </c>
      <c r="G10180" s="34">
        <v>257</v>
      </c>
      <c r="H10180" s="34">
        <v>239</v>
      </c>
      <c r="I10180" s="34">
        <v>260</v>
      </c>
      <c r="J10180" s="34">
        <v>218</v>
      </c>
      <c r="K10180" s="34">
        <v>242</v>
      </c>
      <c r="L10180" s="34">
        <v>111</v>
      </c>
      <c r="M10180" s="34">
        <v>223</v>
      </c>
      <c r="N10180" s="34">
        <v>230</v>
      </c>
      <c r="O10180" s="34">
        <v>186</v>
      </c>
      <c r="P10180" s="34">
        <v>219</v>
      </c>
      <c r="Q10180" s="34">
        <v>308</v>
      </c>
      <c r="R10180" s="34">
        <v>265</v>
      </c>
      <c r="S10180" s="34">
        <v>334</v>
      </c>
      <c r="T10180" s="34">
        <v>169</v>
      </c>
      <c r="U10180" s="34">
        <v>212</v>
      </c>
      <c r="V10180" s="34">
        <v>272</v>
      </c>
      <c r="W10180" s="34">
        <v>271</v>
      </c>
      <c r="X10180" s="34">
        <v>272</v>
      </c>
      <c r="Y10180" s="34">
        <v>269</v>
      </c>
      <c r="Z10180" s="34">
        <v>334</v>
      </c>
      <c r="AA10180" s="34">
        <v>353</v>
      </c>
      <c r="AB10180" s="34">
        <v>218</v>
      </c>
      <c r="AC10180" s="34">
        <v>413</v>
      </c>
    </row>
    <row r="10181" spans="1:29" x14ac:dyDescent="0.2">
      <c r="A10181" s="34" t="s">
        <v>70674</v>
      </c>
      <c r="B10181" s="34">
        <v>170</v>
      </c>
      <c r="C10181" s="34">
        <v>504</v>
      </c>
      <c r="D10181" s="34">
        <v>180</v>
      </c>
      <c r="E10181" s="34">
        <v>489</v>
      </c>
      <c r="F10181" s="34">
        <v>217</v>
      </c>
      <c r="G10181" s="34">
        <v>576</v>
      </c>
      <c r="H10181" s="34">
        <v>180</v>
      </c>
      <c r="I10181" s="34">
        <v>430</v>
      </c>
      <c r="J10181" s="34">
        <v>167</v>
      </c>
      <c r="K10181" s="34">
        <v>555</v>
      </c>
      <c r="L10181" s="34">
        <v>141</v>
      </c>
      <c r="M10181" s="34">
        <v>425</v>
      </c>
      <c r="N10181" s="34">
        <v>117</v>
      </c>
      <c r="O10181" s="34">
        <v>720</v>
      </c>
      <c r="P10181" s="34">
        <v>136</v>
      </c>
      <c r="Q10181" s="34">
        <v>580</v>
      </c>
      <c r="R10181" s="34">
        <v>267</v>
      </c>
      <c r="S10181" s="34">
        <v>531</v>
      </c>
      <c r="T10181" s="34">
        <v>170</v>
      </c>
      <c r="U10181" s="34">
        <v>427</v>
      </c>
      <c r="V10181" s="34">
        <v>233</v>
      </c>
      <c r="W10181" s="34">
        <v>446</v>
      </c>
      <c r="X10181" s="34">
        <v>205</v>
      </c>
      <c r="Y10181" s="34">
        <v>359</v>
      </c>
      <c r="Z10181" s="34">
        <v>244</v>
      </c>
      <c r="AA10181" s="34">
        <v>500</v>
      </c>
      <c r="AB10181" s="34">
        <v>236</v>
      </c>
      <c r="AC10181" s="34">
        <v>869</v>
      </c>
    </row>
    <row r="10182" spans="1:29" x14ac:dyDescent="0.2">
      <c r="A10182" s="34" t="s">
        <v>70675</v>
      </c>
      <c r="B10182" s="34">
        <v>114</v>
      </c>
      <c r="C10182" s="34">
        <v>155</v>
      </c>
      <c r="D10182" s="34">
        <v>182</v>
      </c>
      <c r="E10182" s="34">
        <v>146</v>
      </c>
      <c r="F10182" s="34">
        <v>163</v>
      </c>
      <c r="G10182" s="34">
        <v>159</v>
      </c>
      <c r="H10182" s="34">
        <v>167</v>
      </c>
      <c r="I10182" s="34">
        <v>119</v>
      </c>
      <c r="J10182" s="34">
        <v>183</v>
      </c>
      <c r="K10182" s="34">
        <v>149</v>
      </c>
      <c r="L10182" s="34">
        <v>151</v>
      </c>
      <c r="M10182" s="34">
        <v>135</v>
      </c>
      <c r="N10182" s="34">
        <v>140</v>
      </c>
      <c r="O10182" s="34">
        <v>111</v>
      </c>
      <c r="P10182" s="34">
        <v>191</v>
      </c>
      <c r="Q10182" s="34">
        <v>208</v>
      </c>
      <c r="R10182" s="34">
        <v>237</v>
      </c>
      <c r="S10182" s="34">
        <v>176</v>
      </c>
      <c r="T10182" s="34">
        <v>160</v>
      </c>
      <c r="U10182" s="34">
        <v>169</v>
      </c>
      <c r="V10182" s="34">
        <v>237</v>
      </c>
      <c r="W10182" s="34">
        <v>161</v>
      </c>
      <c r="X10182" s="34">
        <v>192</v>
      </c>
      <c r="Y10182" s="34">
        <v>168</v>
      </c>
      <c r="Z10182" s="34">
        <v>213</v>
      </c>
      <c r="AA10182" s="34">
        <v>173</v>
      </c>
      <c r="AB10182" s="34">
        <v>234</v>
      </c>
      <c r="AC10182" s="34">
        <v>262</v>
      </c>
    </row>
    <row r="10183" spans="1:29" x14ac:dyDescent="0.2">
      <c r="A10183" s="34" t="s">
        <v>70676</v>
      </c>
      <c r="B10183" s="34">
        <v>283</v>
      </c>
      <c r="C10183" s="34">
        <v>234</v>
      </c>
      <c r="D10183" s="34">
        <v>355</v>
      </c>
      <c r="E10183" s="34">
        <v>268</v>
      </c>
      <c r="F10183" s="34">
        <v>391</v>
      </c>
      <c r="G10183" s="34">
        <v>245</v>
      </c>
      <c r="H10183" s="34">
        <v>346</v>
      </c>
      <c r="I10183" s="34">
        <v>281</v>
      </c>
      <c r="J10183" s="34">
        <v>369</v>
      </c>
      <c r="K10183" s="34">
        <v>274</v>
      </c>
      <c r="L10183" s="34">
        <v>332</v>
      </c>
      <c r="M10183" s="34">
        <v>249</v>
      </c>
      <c r="N10183" s="34">
        <v>344</v>
      </c>
      <c r="O10183" s="34">
        <v>248</v>
      </c>
      <c r="P10183" s="34">
        <v>338</v>
      </c>
      <c r="Q10183" s="34">
        <v>339</v>
      </c>
      <c r="R10183" s="34">
        <v>499</v>
      </c>
      <c r="S10183" s="34">
        <v>353</v>
      </c>
      <c r="T10183" s="34">
        <v>534</v>
      </c>
      <c r="U10183" s="34">
        <v>301</v>
      </c>
      <c r="V10183" s="34">
        <v>447</v>
      </c>
      <c r="W10183" s="34">
        <v>378</v>
      </c>
      <c r="X10183" s="34">
        <v>492</v>
      </c>
      <c r="Y10183" s="34">
        <v>329</v>
      </c>
      <c r="Z10183" s="34">
        <v>406</v>
      </c>
      <c r="AA10183" s="34">
        <v>327</v>
      </c>
      <c r="AB10183" s="34">
        <v>505</v>
      </c>
      <c r="AC10183" s="34">
        <v>407</v>
      </c>
    </row>
    <row r="10184" spans="1:29" x14ac:dyDescent="0.2">
      <c r="A10184" s="34" t="s">
        <v>70677</v>
      </c>
      <c r="B10184" s="34">
        <v>195</v>
      </c>
      <c r="C10184" s="34">
        <v>234</v>
      </c>
      <c r="D10184" s="34">
        <v>244</v>
      </c>
      <c r="E10184" s="34">
        <v>273</v>
      </c>
      <c r="F10184" s="34">
        <v>327</v>
      </c>
      <c r="G10184" s="34">
        <v>309</v>
      </c>
      <c r="H10184" s="34">
        <v>257</v>
      </c>
      <c r="I10184" s="34">
        <v>243</v>
      </c>
      <c r="J10184" s="34">
        <v>235</v>
      </c>
      <c r="K10184" s="34">
        <v>291</v>
      </c>
      <c r="L10184" s="34">
        <v>212</v>
      </c>
      <c r="M10184" s="34">
        <v>273</v>
      </c>
      <c r="N10184" s="34">
        <v>170</v>
      </c>
      <c r="O10184" s="34">
        <v>257</v>
      </c>
      <c r="P10184" s="34">
        <v>245</v>
      </c>
      <c r="Q10184" s="34">
        <v>341</v>
      </c>
      <c r="R10184" s="34">
        <v>317</v>
      </c>
      <c r="S10184" s="34">
        <v>321</v>
      </c>
      <c r="T10184" s="34">
        <v>274</v>
      </c>
      <c r="U10184" s="34">
        <v>319</v>
      </c>
      <c r="V10184" s="34">
        <v>257</v>
      </c>
      <c r="W10184" s="34">
        <v>411</v>
      </c>
      <c r="X10184" s="34">
        <v>301</v>
      </c>
      <c r="Y10184" s="34">
        <v>369</v>
      </c>
      <c r="Z10184" s="34">
        <v>255</v>
      </c>
      <c r="AA10184" s="34">
        <v>355</v>
      </c>
      <c r="AB10184" s="34">
        <v>371</v>
      </c>
      <c r="AC10184" s="34">
        <v>546</v>
      </c>
    </row>
    <row r="10185" spans="1:29" x14ac:dyDescent="0.2">
      <c r="A10185" s="34" t="s">
        <v>70678</v>
      </c>
      <c r="B10185" s="34">
        <v>64</v>
      </c>
      <c r="C10185" s="34">
        <v>113</v>
      </c>
      <c r="D10185" s="34">
        <v>103</v>
      </c>
      <c r="E10185" s="34">
        <v>135</v>
      </c>
      <c r="F10185" s="34">
        <v>74</v>
      </c>
      <c r="G10185" s="34">
        <v>64</v>
      </c>
      <c r="H10185" s="34">
        <v>65</v>
      </c>
      <c r="I10185" s="34">
        <v>82</v>
      </c>
      <c r="J10185" s="34">
        <v>59</v>
      </c>
      <c r="K10185" s="34">
        <v>103</v>
      </c>
      <c r="L10185" s="34">
        <v>32</v>
      </c>
      <c r="M10185" s="34">
        <v>74</v>
      </c>
      <c r="N10185" s="34">
        <v>64</v>
      </c>
      <c r="O10185" s="34">
        <v>70</v>
      </c>
      <c r="P10185" s="34">
        <v>66</v>
      </c>
      <c r="Q10185" s="34">
        <v>89</v>
      </c>
      <c r="R10185" s="34">
        <v>103</v>
      </c>
      <c r="S10185" s="34">
        <v>109</v>
      </c>
      <c r="T10185" s="34">
        <v>43</v>
      </c>
      <c r="U10185" s="34">
        <v>83</v>
      </c>
      <c r="V10185" s="34">
        <v>85</v>
      </c>
      <c r="W10185" s="34">
        <v>81</v>
      </c>
      <c r="X10185" s="34">
        <v>113</v>
      </c>
      <c r="Y10185" s="34">
        <v>67</v>
      </c>
      <c r="Z10185" s="34">
        <v>115</v>
      </c>
      <c r="AA10185" s="34">
        <v>99</v>
      </c>
      <c r="AB10185" s="34">
        <v>68</v>
      </c>
      <c r="AC10185" s="34">
        <v>110</v>
      </c>
    </row>
    <row r="10186" spans="1:29" x14ac:dyDescent="0.2">
      <c r="A10186" s="34" t="s">
        <v>70679</v>
      </c>
      <c r="B10186" s="34">
        <v>238</v>
      </c>
      <c r="C10186" s="34">
        <v>251</v>
      </c>
      <c r="D10186" s="34">
        <v>255</v>
      </c>
      <c r="E10186" s="34">
        <v>276</v>
      </c>
      <c r="F10186" s="34">
        <v>265</v>
      </c>
      <c r="G10186" s="34">
        <v>222</v>
      </c>
      <c r="H10186" s="34">
        <v>292</v>
      </c>
      <c r="I10186" s="34">
        <v>258</v>
      </c>
      <c r="J10186" s="34">
        <v>234</v>
      </c>
      <c r="K10186" s="34">
        <v>335</v>
      </c>
      <c r="L10186" s="34">
        <v>261</v>
      </c>
      <c r="M10186" s="34">
        <v>210</v>
      </c>
      <c r="N10186" s="34">
        <v>248</v>
      </c>
      <c r="O10186" s="34">
        <v>304</v>
      </c>
      <c r="P10186" s="34">
        <v>254</v>
      </c>
      <c r="Q10186" s="34">
        <v>441</v>
      </c>
      <c r="R10186" s="34">
        <v>346</v>
      </c>
      <c r="S10186" s="34">
        <v>338</v>
      </c>
      <c r="T10186" s="34">
        <v>322</v>
      </c>
      <c r="U10186" s="34">
        <v>272</v>
      </c>
      <c r="V10186" s="34">
        <v>319</v>
      </c>
      <c r="W10186" s="34">
        <v>478</v>
      </c>
      <c r="X10186" s="34">
        <v>367</v>
      </c>
      <c r="Y10186" s="34">
        <v>322</v>
      </c>
      <c r="Z10186" s="34">
        <v>279</v>
      </c>
      <c r="AA10186" s="34">
        <v>337</v>
      </c>
      <c r="AB10186" s="34">
        <v>345</v>
      </c>
      <c r="AC10186" s="34">
        <v>488</v>
      </c>
    </row>
    <row r="10187" spans="1:29" x14ac:dyDescent="0.2">
      <c r="A10187" s="34" t="s">
        <v>70680</v>
      </c>
      <c r="B10187" s="34">
        <v>104</v>
      </c>
      <c r="C10187" s="34">
        <v>150</v>
      </c>
      <c r="D10187" s="34">
        <v>176</v>
      </c>
      <c r="E10187" s="34">
        <v>148</v>
      </c>
      <c r="F10187" s="34">
        <v>137</v>
      </c>
      <c r="G10187" s="34">
        <v>107</v>
      </c>
      <c r="H10187" s="34">
        <v>110</v>
      </c>
      <c r="I10187" s="34">
        <v>130</v>
      </c>
      <c r="J10187" s="34">
        <v>123</v>
      </c>
      <c r="K10187" s="34">
        <v>126</v>
      </c>
      <c r="L10187" s="34">
        <v>125</v>
      </c>
      <c r="M10187" s="34">
        <v>120</v>
      </c>
      <c r="N10187" s="34">
        <v>116</v>
      </c>
      <c r="O10187" s="34">
        <v>134</v>
      </c>
      <c r="P10187" s="34">
        <v>142</v>
      </c>
      <c r="Q10187" s="34">
        <v>196</v>
      </c>
      <c r="R10187" s="34">
        <v>177</v>
      </c>
      <c r="S10187" s="34">
        <v>170</v>
      </c>
      <c r="T10187" s="34">
        <v>111</v>
      </c>
      <c r="U10187" s="34">
        <v>152</v>
      </c>
      <c r="V10187" s="34">
        <v>149</v>
      </c>
      <c r="W10187" s="34">
        <v>167</v>
      </c>
      <c r="X10187" s="34">
        <v>173</v>
      </c>
      <c r="Y10187" s="34">
        <v>213</v>
      </c>
      <c r="Z10187" s="34">
        <v>133</v>
      </c>
      <c r="AA10187" s="34">
        <v>175</v>
      </c>
      <c r="AB10187" s="34">
        <v>143</v>
      </c>
      <c r="AC10187" s="34">
        <v>241</v>
      </c>
    </row>
    <row r="10188" spans="1:29" x14ac:dyDescent="0.2">
      <c r="A10188" s="34" t="s">
        <v>70681</v>
      </c>
      <c r="B10188" s="34">
        <v>227</v>
      </c>
      <c r="C10188" s="34">
        <v>260</v>
      </c>
      <c r="D10188" s="34">
        <v>284</v>
      </c>
      <c r="E10188" s="34">
        <v>246</v>
      </c>
      <c r="F10188" s="34">
        <v>292</v>
      </c>
      <c r="G10188" s="34">
        <v>159</v>
      </c>
      <c r="H10188" s="34">
        <v>273</v>
      </c>
      <c r="I10188" s="34">
        <v>243</v>
      </c>
      <c r="J10188" s="34">
        <v>238</v>
      </c>
      <c r="K10188" s="34">
        <v>269</v>
      </c>
      <c r="L10188" s="34">
        <v>245</v>
      </c>
      <c r="M10188" s="34">
        <v>186</v>
      </c>
      <c r="N10188" s="34">
        <v>238</v>
      </c>
      <c r="O10188" s="34">
        <v>240</v>
      </c>
      <c r="P10188" s="34">
        <v>212</v>
      </c>
      <c r="Q10188" s="34">
        <v>337</v>
      </c>
      <c r="R10188" s="34">
        <v>363</v>
      </c>
      <c r="S10188" s="34">
        <v>303</v>
      </c>
      <c r="T10188" s="34">
        <v>262</v>
      </c>
      <c r="U10188" s="34">
        <v>253</v>
      </c>
      <c r="V10188" s="34">
        <v>282</v>
      </c>
      <c r="W10188" s="34">
        <v>291</v>
      </c>
      <c r="X10188" s="34">
        <v>415</v>
      </c>
      <c r="Y10188" s="34">
        <v>312</v>
      </c>
      <c r="Z10188" s="34">
        <v>278</v>
      </c>
      <c r="AA10188" s="34">
        <v>352</v>
      </c>
      <c r="AB10188" s="34">
        <v>364</v>
      </c>
      <c r="AC10188" s="34">
        <v>426</v>
      </c>
    </row>
    <row r="10189" spans="1:29" x14ac:dyDescent="0.2">
      <c r="A10189" s="34" t="s">
        <v>70682</v>
      </c>
      <c r="B10189" s="34">
        <v>45</v>
      </c>
      <c r="C10189" s="34">
        <v>23</v>
      </c>
      <c r="D10189" s="34">
        <v>30</v>
      </c>
      <c r="E10189" s="34">
        <v>27</v>
      </c>
      <c r="F10189" s="34">
        <v>20</v>
      </c>
      <c r="G10189" s="34">
        <v>20</v>
      </c>
      <c r="H10189" s="34">
        <v>41</v>
      </c>
      <c r="I10189" s="34">
        <v>28</v>
      </c>
      <c r="J10189" s="34">
        <v>18</v>
      </c>
      <c r="K10189" s="34">
        <v>17</v>
      </c>
      <c r="L10189" s="34">
        <v>7</v>
      </c>
      <c r="M10189" s="34">
        <v>10</v>
      </c>
      <c r="N10189" s="34">
        <v>13</v>
      </c>
      <c r="O10189" s="34">
        <v>25</v>
      </c>
      <c r="P10189" s="34">
        <v>17</v>
      </c>
      <c r="Q10189" s="34">
        <v>18</v>
      </c>
      <c r="R10189" s="34">
        <v>28</v>
      </c>
      <c r="S10189" s="34">
        <v>22</v>
      </c>
      <c r="T10189" s="34">
        <v>21</v>
      </c>
      <c r="U10189" s="34">
        <v>17</v>
      </c>
      <c r="V10189" s="34">
        <v>46</v>
      </c>
      <c r="W10189" s="34">
        <v>20</v>
      </c>
      <c r="X10189" s="34">
        <v>15</v>
      </c>
      <c r="Y10189" s="34">
        <v>16</v>
      </c>
      <c r="Z10189" s="34">
        <v>14</v>
      </c>
      <c r="AA10189" s="34">
        <v>17</v>
      </c>
      <c r="AB10189" s="34">
        <v>18</v>
      </c>
      <c r="AC10189" s="34">
        <v>38</v>
      </c>
    </row>
    <row r="10190" spans="1:29" x14ac:dyDescent="0.2">
      <c r="A10190" s="34" t="s">
        <v>70683</v>
      </c>
      <c r="B10190" s="34">
        <v>194</v>
      </c>
      <c r="C10190" s="34">
        <v>196</v>
      </c>
      <c r="D10190" s="34">
        <v>219</v>
      </c>
      <c r="E10190" s="34">
        <v>252</v>
      </c>
      <c r="F10190" s="34">
        <v>223</v>
      </c>
      <c r="G10190" s="34">
        <v>231</v>
      </c>
      <c r="H10190" s="34">
        <v>216</v>
      </c>
      <c r="I10190" s="34">
        <v>201</v>
      </c>
      <c r="J10190" s="34">
        <v>223</v>
      </c>
      <c r="K10190" s="34">
        <v>265</v>
      </c>
      <c r="L10190" s="34">
        <v>219</v>
      </c>
      <c r="M10190" s="34">
        <v>199</v>
      </c>
      <c r="N10190" s="34">
        <v>215</v>
      </c>
      <c r="O10190" s="34">
        <v>220</v>
      </c>
      <c r="P10190" s="34">
        <v>216</v>
      </c>
      <c r="Q10190" s="34">
        <v>341</v>
      </c>
      <c r="R10190" s="34">
        <v>262</v>
      </c>
      <c r="S10190" s="34">
        <v>241</v>
      </c>
      <c r="T10190" s="34">
        <v>316</v>
      </c>
      <c r="U10190" s="34">
        <v>250</v>
      </c>
      <c r="V10190" s="34">
        <v>252</v>
      </c>
      <c r="W10190" s="34">
        <v>374</v>
      </c>
      <c r="X10190" s="34">
        <v>210</v>
      </c>
      <c r="Y10190" s="34">
        <v>393</v>
      </c>
      <c r="Z10190" s="34">
        <v>249</v>
      </c>
      <c r="AA10190" s="34">
        <v>311</v>
      </c>
      <c r="AB10190" s="34">
        <v>343</v>
      </c>
      <c r="AC10190" s="34">
        <v>411</v>
      </c>
    </row>
    <row r="10191" spans="1:29" x14ac:dyDescent="0.2">
      <c r="A10191" s="34" t="s">
        <v>70684</v>
      </c>
      <c r="B10191" s="34">
        <v>115</v>
      </c>
      <c r="C10191" s="34">
        <v>109</v>
      </c>
      <c r="D10191" s="34">
        <v>146</v>
      </c>
      <c r="E10191" s="34">
        <v>139</v>
      </c>
      <c r="F10191" s="34">
        <v>167</v>
      </c>
      <c r="G10191" s="34">
        <v>159</v>
      </c>
      <c r="H10191" s="34">
        <v>128</v>
      </c>
      <c r="I10191" s="34">
        <v>138</v>
      </c>
      <c r="J10191" s="34">
        <v>146</v>
      </c>
      <c r="K10191" s="34">
        <v>153</v>
      </c>
      <c r="L10191" s="34">
        <v>151</v>
      </c>
      <c r="M10191" s="34">
        <v>106</v>
      </c>
      <c r="N10191" s="34">
        <v>110</v>
      </c>
      <c r="O10191" s="34">
        <v>153</v>
      </c>
      <c r="P10191" s="34">
        <v>134</v>
      </c>
      <c r="Q10191" s="34">
        <v>196</v>
      </c>
      <c r="R10191" s="34">
        <v>215</v>
      </c>
      <c r="S10191" s="34">
        <v>166</v>
      </c>
      <c r="T10191" s="34">
        <v>172</v>
      </c>
      <c r="U10191" s="34">
        <v>161</v>
      </c>
      <c r="V10191" s="34">
        <v>166</v>
      </c>
      <c r="W10191" s="34">
        <v>177</v>
      </c>
      <c r="X10191" s="34">
        <v>179</v>
      </c>
      <c r="Y10191" s="34">
        <v>179</v>
      </c>
      <c r="Z10191" s="34">
        <v>147</v>
      </c>
      <c r="AA10191" s="34">
        <v>212</v>
      </c>
      <c r="AB10191" s="34">
        <v>206</v>
      </c>
      <c r="AC10191" s="34">
        <v>226</v>
      </c>
    </row>
    <row r="10192" spans="1:29" x14ac:dyDescent="0.2">
      <c r="A10192" s="34" t="s">
        <v>70685</v>
      </c>
      <c r="B10192" s="34">
        <v>186</v>
      </c>
      <c r="C10192" s="34">
        <v>202</v>
      </c>
      <c r="D10192" s="34">
        <v>256</v>
      </c>
      <c r="E10192" s="34">
        <v>221</v>
      </c>
      <c r="F10192" s="34">
        <v>191</v>
      </c>
      <c r="G10192" s="34">
        <v>238</v>
      </c>
      <c r="H10192" s="34">
        <v>186</v>
      </c>
      <c r="I10192" s="34">
        <v>164</v>
      </c>
      <c r="J10192" s="34">
        <v>180</v>
      </c>
      <c r="K10192" s="34">
        <v>226</v>
      </c>
      <c r="L10192" s="34">
        <v>114</v>
      </c>
      <c r="M10192" s="34">
        <v>175</v>
      </c>
      <c r="N10192" s="34">
        <v>150</v>
      </c>
      <c r="O10192" s="34">
        <v>190</v>
      </c>
      <c r="P10192" s="34">
        <v>161</v>
      </c>
      <c r="Q10192" s="34">
        <v>251</v>
      </c>
      <c r="R10192" s="34">
        <v>195</v>
      </c>
      <c r="S10192" s="34">
        <v>244</v>
      </c>
      <c r="T10192" s="34">
        <v>129</v>
      </c>
      <c r="U10192" s="34">
        <v>185</v>
      </c>
      <c r="V10192" s="34">
        <v>169</v>
      </c>
      <c r="W10192" s="34">
        <v>226</v>
      </c>
      <c r="X10192" s="34">
        <v>265</v>
      </c>
      <c r="Y10192" s="34">
        <v>228</v>
      </c>
      <c r="Z10192" s="34">
        <v>199</v>
      </c>
      <c r="AA10192" s="34">
        <v>329</v>
      </c>
      <c r="AB10192" s="34">
        <v>200</v>
      </c>
      <c r="AC10192" s="34">
        <v>375</v>
      </c>
    </row>
    <row r="10193" spans="1:29" x14ac:dyDescent="0.2">
      <c r="A10193" s="34" t="s">
        <v>70686</v>
      </c>
      <c r="B10193" s="34">
        <v>226</v>
      </c>
      <c r="C10193" s="34">
        <v>291</v>
      </c>
      <c r="D10193" s="34">
        <v>275</v>
      </c>
      <c r="E10193" s="34">
        <v>267</v>
      </c>
      <c r="F10193" s="34">
        <v>258</v>
      </c>
      <c r="G10193" s="34">
        <v>284</v>
      </c>
      <c r="H10193" s="34">
        <v>234</v>
      </c>
      <c r="I10193" s="34">
        <v>306</v>
      </c>
      <c r="J10193" s="34">
        <v>227</v>
      </c>
      <c r="K10193" s="34">
        <v>314</v>
      </c>
      <c r="L10193" s="34">
        <v>219</v>
      </c>
      <c r="M10193" s="34">
        <v>262</v>
      </c>
      <c r="N10193" s="34">
        <v>235</v>
      </c>
      <c r="O10193" s="34">
        <v>235</v>
      </c>
      <c r="P10193" s="34">
        <v>218</v>
      </c>
      <c r="Q10193" s="34">
        <v>355</v>
      </c>
      <c r="R10193" s="34">
        <v>360</v>
      </c>
      <c r="S10193" s="34">
        <v>308</v>
      </c>
      <c r="T10193" s="34">
        <v>292</v>
      </c>
      <c r="U10193" s="34">
        <v>295</v>
      </c>
      <c r="V10193" s="34">
        <v>331</v>
      </c>
      <c r="W10193" s="34">
        <v>384</v>
      </c>
      <c r="X10193" s="34">
        <v>249</v>
      </c>
      <c r="Y10193" s="34">
        <v>376</v>
      </c>
      <c r="Z10193" s="34">
        <v>245</v>
      </c>
      <c r="AA10193" s="34">
        <v>349</v>
      </c>
      <c r="AB10193" s="34">
        <v>364</v>
      </c>
      <c r="AC10193" s="34">
        <v>523</v>
      </c>
    </row>
    <row r="10194" spans="1:29" x14ac:dyDescent="0.2">
      <c r="A10194" s="34" t="s">
        <v>70687</v>
      </c>
      <c r="B10194" s="34">
        <v>104</v>
      </c>
      <c r="C10194" s="34">
        <v>203</v>
      </c>
      <c r="D10194" s="34">
        <v>235</v>
      </c>
      <c r="E10194" s="34">
        <v>315</v>
      </c>
      <c r="F10194" s="34">
        <v>281</v>
      </c>
      <c r="G10194" s="34">
        <v>244</v>
      </c>
      <c r="H10194" s="34">
        <v>240</v>
      </c>
      <c r="I10194" s="34">
        <v>215</v>
      </c>
      <c r="J10194" s="34">
        <v>232</v>
      </c>
      <c r="K10194" s="34">
        <v>254</v>
      </c>
      <c r="L10194" s="34">
        <v>161</v>
      </c>
      <c r="M10194" s="34">
        <v>209</v>
      </c>
      <c r="N10194" s="34">
        <v>199</v>
      </c>
      <c r="O10194" s="34">
        <v>235</v>
      </c>
      <c r="P10194" s="34">
        <v>215</v>
      </c>
      <c r="Q10194" s="34">
        <v>360</v>
      </c>
      <c r="R10194" s="34">
        <v>262</v>
      </c>
      <c r="S10194" s="34">
        <v>341</v>
      </c>
      <c r="T10194" s="34">
        <v>245</v>
      </c>
      <c r="U10194" s="34">
        <v>245</v>
      </c>
      <c r="V10194" s="34">
        <v>230</v>
      </c>
      <c r="W10194" s="34">
        <v>266</v>
      </c>
      <c r="X10194" s="34">
        <v>330</v>
      </c>
      <c r="Y10194" s="34">
        <v>309</v>
      </c>
      <c r="Z10194" s="34">
        <v>267</v>
      </c>
      <c r="AA10194" s="34">
        <v>268</v>
      </c>
      <c r="AB10194" s="34">
        <v>259</v>
      </c>
      <c r="AC10194" s="34">
        <v>420</v>
      </c>
    </row>
    <row r="10195" spans="1:29" x14ac:dyDescent="0.2">
      <c r="A10195" s="34" t="s">
        <v>70688</v>
      </c>
      <c r="B10195" s="34">
        <v>337</v>
      </c>
      <c r="C10195" s="34">
        <v>453</v>
      </c>
      <c r="D10195" s="34">
        <v>549</v>
      </c>
      <c r="E10195" s="34">
        <v>549</v>
      </c>
      <c r="F10195" s="34">
        <v>495</v>
      </c>
      <c r="G10195" s="34">
        <v>514</v>
      </c>
      <c r="H10195" s="34">
        <v>510</v>
      </c>
      <c r="I10195" s="34">
        <v>478</v>
      </c>
      <c r="J10195" s="34">
        <v>498</v>
      </c>
      <c r="K10195" s="34">
        <v>450</v>
      </c>
      <c r="L10195" s="34">
        <v>464</v>
      </c>
      <c r="M10195" s="34">
        <v>396</v>
      </c>
      <c r="N10195" s="34">
        <v>398</v>
      </c>
      <c r="O10195" s="34">
        <v>433</v>
      </c>
      <c r="P10195" s="34">
        <v>453</v>
      </c>
      <c r="Q10195" s="34">
        <v>615</v>
      </c>
      <c r="R10195" s="34">
        <v>621</v>
      </c>
      <c r="S10195" s="34">
        <v>584</v>
      </c>
      <c r="T10195" s="34">
        <v>635</v>
      </c>
      <c r="U10195" s="34">
        <v>509</v>
      </c>
      <c r="V10195" s="34">
        <v>643</v>
      </c>
      <c r="W10195" s="34">
        <v>583</v>
      </c>
      <c r="X10195" s="34">
        <v>505</v>
      </c>
      <c r="Y10195" s="34">
        <v>597</v>
      </c>
      <c r="Z10195" s="34">
        <v>573</v>
      </c>
      <c r="AA10195" s="34">
        <v>598</v>
      </c>
      <c r="AB10195" s="34">
        <v>690</v>
      </c>
      <c r="AC10195" s="34">
        <v>807</v>
      </c>
    </row>
    <row r="10196" spans="1:29" x14ac:dyDescent="0.2">
      <c r="A10196" s="34" t="s">
        <v>70689</v>
      </c>
      <c r="B10196" s="34">
        <v>289</v>
      </c>
      <c r="C10196" s="34">
        <v>257</v>
      </c>
      <c r="D10196" s="34">
        <v>246</v>
      </c>
      <c r="E10196" s="34">
        <v>260</v>
      </c>
      <c r="F10196" s="34">
        <v>233</v>
      </c>
      <c r="G10196" s="34">
        <v>270</v>
      </c>
      <c r="H10196" s="34">
        <v>253</v>
      </c>
      <c r="I10196" s="34">
        <v>204</v>
      </c>
      <c r="J10196" s="34">
        <v>212</v>
      </c>
      <c r="K10196" s="34">
        <v>296</v>
      </c>
      <c r="L10196" s="34">
        <v>206</v>
      </c>
      <c r="M10196" s="34">
        <v>203</v>
      </c>
      <c r="N10196" s="34">
        <v>166</v>
      </c>
      <c r="O10196" s="34">
        <v>224</v>
      </c>
      <c r="P10196" s="34">
        <v>244</v>
      </c>
      <c r="Q10196" s="34">
        <v>363</v>
      </c>
      <c r="R10196" s="34">
        <v>297</v>
      </c>
      <c r="S10196" s="34">
        <v>309</v>
      </c>
      <c r="T10196" s="34">
        <v>307</v>
      </c>
      <c r="U10196" s="34">
        <v>268</v>
      </c>
      <c r="V10196" s="34">
        <v>305</v>
      </c>
      <c r="W10196" s="34">
        <v>414</v>
      </c>
      <c r="X10196" s="34">
        <v>292</v>
      </c>
      <c r="Y10196" s="34">
        <v>319</v>
      </c>
      <c r="Z10196" s="34">
        <v>282</v>
      </c>
      <c r="AA10196" s="34">
        <v>303</v>
      </c>
      <c r="AB10196" s="34">
        <v>280</v>
      </c>
      <c r="AC10196" s="34">
        <v>412</v>
      </c>
    </row>
    <row r="10197" spans="1:29" x14ac:dyDescent="0.2">
      <c r="A10197" s="34" t="s">
        <v>70690</v>
      </c>
      <c r="B10197" s="34">
        <v>111</v>
      </c>
      <c r="C10197" s="34">
        <v>134</v>
      </c>
      <c r="D10197" s="34">
        <v>140</v>
      </c>
      <c r="E10197" s="34">
        <v>136</v>
      </c>
      <c r="F10197" s="34">
        <v>135</v>
      </c>
      <c r="G10197" s="34">
        <v>116</v>
      </c>
      <c r="H10197" s="34">
        <v>124</v>
      </c>
      <c r="I10197" s="34">
        <v>115</v>
      </c>
      <c r="J10197" s="34">
        <v>110</v>
      </c>
      <c r="K10197" s="34">
        <v>139</v>
      </c>
      <c r="L10197" s="34">
        <v>76</v>
      </c>
      <c r="M10197" s="34">
        <v>76</v>
      </c>
      <c r="N10197" s="34">
        <v>122</v>
      </c>
      <c r="O10197" s="34">
        <v>118</v>
      </c>
      <c r="P10197" s="34">
        <v>98</v>
      </c>
      <c r="Q10197" s="34">
        <v>155</v>
      </c>
      <c r="R10197" s="34">
        <v>149</v>
      </c>
      <c r="S10197" s="34">
        <v>153</v>
      </c>
      <c r="T10197" s="34">
        <v>133</v>
      </c>
      <c r="U10197" s="34">
        <v>141</v>
      </c>
      <c r="V10197" s="34">
        <v>123</v>
      </c>
      <c r="W10197" s="34">
        <v>178</v>
      </c>
      <c r="X10197" s="34">
        <v>119</v>
      </c>
      <c r="Y10197" s="34">
        <v>155</v>
      </c>
      <c r="Z10197" s="34">
        <v>131</v>
      </c>
      <c r="AA10197" s="34">
        <v>226</v>
      </c>
      <c r="AB10197" s="34">
        <v>119</v>
      </c>
      <c r="AC10197" s="34">
        <v>186</v>
      </c>
    </row>
    <row r="10198" spans="1:29" x14ac:dyDescent="0.2">
      <c r="A10198" s="34" t="s">
        <v>70691</v>
      </c>
      <c r="B10198" s="34">
        <v>166</v>
      </c>
      <c r="C10198" s="34">
        <v>206</v>
      </c>
      <c r="D10198" s="34">
        <v>140</v>
      </c>
      <c r="E10198" s="34">
        <v>167</v>
      </c>
      <c r="F10198" s="34">
        <v>194</v>
      </c>
      <c r="G10198" s="34">
        <v>220</v>
      </c>
      <c r="H10198" s="34">
        <v>169</v>
      </c>
      <c r="I10198" s="34">
        <v>162</v>
      </c>
      <c r="J10198" s="34">
        <v>193</v>
      </c>
      <c r="K10198" s="34">
        <v>222</v>
      </c>
      <c r="L10198" s="34">
        <v>132</v>
      </c>
      <c r="M10198" s="34">
        <v>171</v>
      </c>
      <c r="N10198" s="34">
        <v>125</v>
      </c>
      <c r="O10198" s="34">
        <v>152</v>
      </c>
      <c r="P10198" s="34">
        <v>134</v>
      </c>
      <c r="Q10198" s="34">
        <v>218</v>
      </c>
      <c r="R10198" s="34">
        <v>205</v>
      </c>
      <c r="S10198" s="34">
        <v>202</v>
      </c>
      <c r="T10198" s="34">
        <v>190</v>
      </c>
      <c r="U10198" s="34">
        <v>196</v>
      </c>
      <c r="V10198" s="34">
        <v>230</v>
      </c>
      <c r="W10198" s="34">
        <v>326</v>
      </c>
      <c r="X10198" s="34">
        <v>172</v>
      </c>
      <c r="Y10198" s="34">
        <v>219</v>
      </c>
      <c r="Z10198" s="34">
        <v>207</v>
      </c>
      <c r="AA10198" s="34">
        <v>255</v>
      </c>
      <c r="AB10198" s="34">
        <v>258</v>
      </c>
      <c r="AC10198" s="34">
        <v>290</v>
      </c>
    </row>
    <row r="10199" spans="1:29" x14ac:dyDescent="0.2">
      <c r="A10199" s="34" t="s">
        <v>70692</v>
      </c>
      <c r="B10199" s="34">
        <v>332</v>
      </c>
      <c r="C10199" s="34">
        <v>317</v>
      </c>
      <c r="D10199" s="34">
        <v>327</v>
      </c>
      <c r="E10199" s="34">
        <v>322</v>
      </c>
      <c r="F10199" s="34">
        <v>404</v>
      </c>
      <c r="G10199" s="34">
        <v>248</v>
      </c>
      <c r="H10199" s="34">
        <v>370</v>
      </c>
      <c r="I10199" s="34">
        <v>297</v>
      </c>
      <c r="J10199" s="34">
        <v>379</v>
      </c>
      <c r="K10199" s="34">
        <v>267</v>
      </c>
      <c r="L10199" s="34">
        <v>434</v>
      </c>
      <c r="M10199" s="34">
        <v>273</v>
      </c>
      <c r="N10199" s="34">
        <v>316</v>
      </c>
      <c r="O10199" s="34">
        <v>341</v>
      </c>
      <c r="P10199" s="34">
        <v>341</v>
      </c>
      <c r="Q10199" s="34">
        <v>504</v>
      </c>
      <c r="R10199" s="34">
        <v>479</v>
      </c>
      <c r="S10199" s="34">
        <v>356</v>
      </c>
      <c r="T10199" s="34">
        <v>554</v>
      </c>
      <c r="U10199" s="34">
        <v>398</v>
      </c>
      <c r="V10199" s="34">
        <v>482</v>
      </c>
      <c r="W10199" s="34">
        <v>509</v>
      </c>
      <c r="X10199" s="34">
        <v>519</v>
      </c>
      <c r="Y10199" s="34">
        <v>473</v>
      </c>
      <c r="Z10199" s="34">
        <v>399</v>
      </c>
      <c r="AA10199" s="34">
        <v>373</v>
      </c>
      <c r="AB10199" s="34">
        <v>601</v>
      </c>
      <c r="AC10199" s="34">
        <v>514</v>
      </c>
    </row>
    <row r="10200" spans="1:29" x14ac:dyDescent="0.2">
      <c r="A10200" s="34" t="s">
        <v>70693</v>
      </c>
      <c r="B10200" s="34">
        <v>123</v>
      </c>
      <c r="C10200" s="34">
        <v>115</v>
      </c>
      <c r="D10200" s="34">
        <v>144</v>
      </c>
      <c r="E10200" s="34">
        <v>129</v>
      </c>
      <c r="F10200" s="34">
        <v>138</v>
      </c>
      <c r="G10200" s="34">
        <v>172</v>
      </c>
      <c r="H10200" s="34">
        <v>135</v>
      </c>
      <c r="I10200" s="34">
        <v>115</v>
      </c>
      <c r="J10200" s="34">
        <v>129</v>
      </c>
      <c r="K10200" s="34">
        <v>140</v>
      </c>
      <c r="L10200" s="34">
        <v>129</v>
      </c>
      <c r="M10200" s="34">
        <v>113</v>
      </c>
      <c r="N10200" s="34">
        <v>102</v>
      </c>
      <c r="O10200" s="34">
        <v>124</v>
      </c>
      <c r="P10200" s="34">
        <v>145</v>
      </c>
      <c r="Q10200" s="34">
        <v>172</v>
      </c>
      <c r="R10200" s="34">
        <v>166</v>
      </c>
      <c r="S10200" s="34">
        <v>162</v>
      </c>
      <c r="T10200" s="34">
        <v>194</v>
      </c>
      <c r="U10200" s="34">
        <v>137</v>
      </c>
      <c r="V10200" s="34">
        <v>182</v>
      </c>
      <c r="W10200" s="34">
        <v>184</v>
      </c>
      <c r="X10200" s="34">
        <v>214</v>
      </c>
      <c r="Y10200" s="34">
        <v>189</v>
      </c>
      <c r="Z10200" s="34">
        <v>127</v>
      </c>
      <c r="AA10200" s="34">
        <v>194</v>
      </c>
      <c r="AB10200" s="34">
        <v>167</v>
      </c>
      <c r="AC10200" s="34">
        <v>214</v>
      </c>
    </row>
    <row r="10201" spans="1:29" x14ac:dyDescent="0.2">
      <c r="A10201" s="34" t="s">
        <v>70694</v>
      </c>
      <c r="B10201" s="34">
        <v>142</v>
      </c>
      <c r="C10201" s="34">
        <v>129</v>
      </c>
      <c r="D10201" s="34">
        <v>138</v>
      </c>
      <c r="E10201" s="34">
        <v>133</v>
      </c>
      <c r="F10201" s="34">
        <v>156</v>
      </c>
      <c r="G10201" s="34">
        <v>149</v>
      </c>
      <c r="H10201" s="34">
        <v>168</v>
      </c>
      <c r="I10201" s="34">
        <v>116</v>
      </c>
      <c r="J10201" s="34">
        <v>112</v>
      </c>
      <c r="K10201" s="34">
        <v>140</v>
      </c>
      <c r="L10201" s="34">
        <v>123</v>
      </c>
      <c r="M10201" s="34">
        <v>109</v>
      </c>
      <c r="N10201" s="34">
        <v>99</v>
      </c>
      <c r="O10201" s="34">
        <v>153</v>
      </c>
      <c r="P10201" s="34">
        <v>182</v>
      </c>
      <c r="Q10201" s="34">
        <v>197</v>
      </c>
      <c r="R10201" s="34">
        <v>232</v>
      </c>
      <c r="S10201" s="34">
        <v>148</v>
      </c>
      <c r="T10201" s="34">
        <v>172</v>
      </c>
      <c r="U10201" s="34">
        <v>136</v>
      </c>
      <c r="V10201" s="34">
        <v>198</v>
      </c>
      <c r="W10201" s="34">
        <v>220</v>
      </c>
      <c r="X10201" s="34">
        <v>191</v>
      </c>
      <c r="Y10201" s="34">
        <v>175</v>
      </c>
      <c r="Z10201" s="34">
        <v>195</v>
      </c>
      <c r="AA10201" s="34">
        <v>193</v>
      </c>
      <c r="AB10201" s="34">
        <v>178</v>
      </c>
      <c r="AC10201" s="34">
        <v>199</v>
      </c>
    </row>
    <row r="10202" spans="1:29" x14ac:dyDescent="0.2">
      <c r="A10202" s="34" t="s">
        <v>70695</v>
      </c>
      <c r="B10202" s="34">
        <v>203</v>
      </c>
      <c r="C10202" s="34">
        <v>215</v>
      </c>
      <c r="D10202" s="34">
        <v>201</v>
      </c>
      <c r="E10202" s="34">
        <v>203</v>
      </c>
      <c r="F10202" s="34">
        <v>190</v>
      </c>
      <c r="G10202" s="34">
        <v>211</v>
      </c>
      <c r="H10202" s="34">
        <v>194</v>
      </c>
      <c r="I10202" s="34">
        <v>215</v>
      </c>
      <c r="J10202" s="34">
        <v>179</v>
      </c>
      <c r="K10202" s="34">
        <v>254</v>
      </c>
      <c r="L10202" s="34">
        <v>162</v>
      </c>
      <c r="M10202" s="34">
        <v>217</v>
      </c>
      <c r="N10202" s="34">
        <v>126</v>
      </c>
      <c r="O10202" s="34">
        <v>180</v>
      </c>
      <c r="P10202" s="34">
        <v>180</v>
      </c>
      <c r="Q10202" s="34">
        <v>252</v>
      </c>
      <c r="R10202" s="34">
        <v>271</v>
      </c>
      <c r="S10202" s="34">
        <v>220</v>
      </c>
      <c r="T10202" s="34">
        <v>213</v>
      </c>
      <c r="U10202" s="34">
        <v>240</v>
      </c>
      <c r="V10202" s="34">
        <v>208</v>
      </c>
      <c r="W10202" s="34">
        <v>331</v>
      </c>
      <c r="X10202" s="34">
        <v>187</v>
      </c>
      <c r="Y10202" s="34">
        <v>290</v>
      </c>
      <c r="Z10202" s="34">
        <v>188</v>
      </c>
      <c r="AA10202" s="34">
        <v>279</v>
      </c>
      <c r="AB10202" s="34">
        <v>265</v>
      </c>
      <c r="AC10202" s="34">
        <v>383</v>
      </c>
    </row>
    <row r="10203" spans="1:29" x14ac:dyDescent="0.2">
      <c r="A10203" s="34" t="s">
        <v>70696</v>
      </c>
      <c r="B10203" s="34">
        <v>490</v>
      </c>
      <c r="C10203" s="34">
        <v>415</v>
      </c>
      <c r="D10203" s="34">
        <v>575</v>
      </c>
      <c r="E10203" s="34">
        <v>554</v>
      </c>
      <c r="F10203" s="34">
        <v>562</v>
      </c>
      <c r="G10203" s="34">
        <v>548</v>
      </c>
      <c r="H10203" s="34">
        <v>594</v>
      </c>
      <c r="I10203" s="34">
        <v>513</v>
      </c>
      <c r="J10203" s="34">
        <v>593</v>
      </c>
      <c r="K10203" s="34">
        <v>546</v>
      </c>
      <c r="L10203" s="34">
        <v>513</v>
      </c>
      <c r="M10203" s="34">
        <v>359</v>
      </c>
      <c r="N10203" s="34">
        <v>506</v>
      </c>
      <c r="O10203" s="34">
        <v>495</v>
      </c>
      <c r="P10203" s="34">
        <v>540</v>
      </c>
      <c r="Q10203" s="34">
        <v>712</v>
      </c>
      <c r="R10203" s="34">
        <v>786</v>
      </c>
      <c r="S10203" s="34">
        <v>655</v>
      </c>
      <c r="T10203" s="34">
        <v>710</v>
      </c>
      <c r="U10203" s="34">
        <v>556</v>
      </c>
      <c r="V10203" s="34">
        <v>699</v>
      </c>
      <c r="W10203" s="34">
        <v>786</v>
      </c>
      <c r="X10203" s="34">
        <v>690</v>
      </c>
      <c r="Y10203" s="34">
        <v>697</v>
      </c>
      <c r="Z10203" s="34">
        <v>607</v>
      </c>
      <c r="AA10203" s="34">
        <v>717</v>
      </c>
      <c r="AB10203" s="34">
        <v>798</v>
      </c>
      <c r="AC10203" s="34">
        <v>902</v>
      </c>
    </row>
    <row r="10204" spans="1:29" x14ac:dyDescent="0.2">
      <c r="A10204" s="34" t="s">
        <v>70697</v>
      </c>
      <c r="B10204" s="34">
        <v>197</v>
      </c>
      <c r="C10204" s="34">
        <v>229</v>
      </c>
      <c r="D10204" s="34">
        <v>241</v>
      </c>
      <c r="E10204" s="34">
        <v>219</v>
      </c>
      <c r="F10204" s="34">
        <v>284</v>
      </c>
      <c r="G10204" s="34">
        <v>219</v>
      </c>
      <c r="H10204" s="34">
        <v>214</v>
      </c>
      <c r="I10204" s="34">
        <v>244</v>
      </c>
      <c r="J10204" s="34">
        <v>269</v>
      </c>
      <c r="K10204" s="34">
        <v>299</v>
      </c>
      <c r="L10204" s="34">
        <v>246</v>
      </c>
      <c r="M10204" s="34">
        <v>205</v>
      </c>
      <c r="N10204" s="34">
        <v>225</v>
      </c>
      <c r="O10204" s="34">
        <v>246</v>
      </c>
      <c r="P10204" s="34">
        <v>247</v>
      </c>
      <c r="Q10204" s="34">
        <v>384</v>
      </c>
      <c r="R10204" s="34">
        <v>337</v>
      </c>
      <c r="S10204" s="34">
        <v>328</v>
      </c>
      <c r="T10204" s="34">
        <v>345</v>
      </c>
      <c r="U10204" s="34">
        <v>316</v>
      </c>
      <c r="V10204" s="34">
        <v>311</v>
      </c>
      <c r="W10204" s="34">
        <v>375</v>
      </c>
      <c r="X10204" s="34">
        <v>306</v>
      </c>
      <c r="Y10204" s="34">
        <v>455</v>
      </c>
      <c r="Z10204" s="34">
        <v>228</v>
      </c>
      <c r="AA10204" s="34">
        <v>288</v>
      </c>
      <c r="AB10204" s="34">
        <v>373</v>
      </c>
      <c r="AC10204" s="34">
        <v>423</v>
      </c>
    </row>
    <row r="10205" spans="1:29" x14ac:dyDescent="0.2">
      <c r="A10205" s="34" t="s">
        <v>70698</v>
      </c>
      <c r="B10205" s="34">
        <v>225</v>
      </c>
      <c r="C10205" s="34">
        <v>133</v>
      </c>
      <c r="D10205" s="34">
        <v>158</v>
      </c>
      <c r="E10205" s="34">
        <v>156</v>
      </c>
      <c r="F10205" s="34">
        <v>176</v>
      </c>
      <c r="G10205" s="34">
        <v>186</v>
      </c>
      <c r="H10205" s="34">
        <v>196</v>
      </c>
      <c r="I10205" s="34">
        <v>64</v>
      </c>
      <c r="J10205" s="34">
        <v>135</v>
      </c>
      <c r="K10205" s="34">
        <v>133</v>
      </c>
      <c r="L10205" s="34">
        <v>155</v>
      </c>
      <c r="M10205" s="34">
        <v>125</v>
      </c>
      <c r="N10205" s="34">
        <v>134</v>
      </c>
      <c r="O10205" s="34">
        <v>120</v>
      </c>
      <c r="P10205" s="34">
        <v>164</v>
      </c>
      <c r="Q10205" s="34">
        <v>192</v>
      </c>
      <c r="R10205" s="34">
        <v>226</v>
      </c>
      <c r="S10205" s="34">
        <v>166</v>
      </c>
      <c r="T10205" s="34">
        <v>173</v>
      </c>
      <c r="U10205" s="34">
        <v>156</v>
      </c>
      <c r="V10205" s="34">
        <v>183</v>
      </c>
      <c r="W10205" s="34">
        <v>213</v>
      </c>
      <c r="X10205" s="34">
        <v>243</v>
      </c>
      <c r="Y10205" s="34">
        <v>160</v>
      </c>
      <c r="Z10205" s="34">
        <v>145</v>
      </c>
      <c r="AA10205" s="34">
        <v>136</v>
      </c>
      <c r="AB10205" s="34">
        <v>236</v>
      </c>
      <c r="AC10205" s="34">
        <v>253</v>
      </c>
    </row>
    <row r="10206" spans="1:29" x14ac:dyDescent="0.2">
      <c r="A10206" s="34" t="s">
        <v>70699</v>
      </c>
      <c r="B10206" s="34">
        <v>160</v>
      </c>
      <c r="C10206" s="34">
        <v>123</v>
      </c>
      <c r="D10206" s="34">
        <v>139</v>
      </c>
      <c r="E10206" s="34">
        <v>144</v>
      </c>
      <c r="F10206" s="34">
        <v>137</v>
      </c>
      <c r="G10206" s="34">
        <v>180</v>
      </c>
      <c r="H10206" s="34">
        <v>130</v>
      </c>
      <c r="I10206" s="34">
        <v>180</v>
      </c>
      <c r="J10206" s="34">
        <v>128</v>
      </c>
      <c r="K10206" s="34">
        <v>155</v>
      </c>
      <c r="L10206" s="34">
        <v>115</v>
      </c>
      <c r="M10206" s="34">
        <v>142</v>
      </c>
      <c r="N10206" s="34">
        <v>140</v>
      </c>
      <c r="O10206" s="34">
        <v>111</v>
      </c>
      <c r="P10206" s="34">
        <v>165</v>
      </c>
      <c r="Q10206" s="34">
        <v>179</v>
      </c>
      <c r="R10206" s="34">
        <v>179</v>
      </c>
      <c r="S10206" s="34">
        <v>181</v>
      </c>
      <c r="T10206" s="34">
        <v>177</v>
      </c>
      <c r="U10206" s="34">
        <v>167</v>
      </c>
      <c r="V10206" s="34">
        <v>191</v>
      </c>
      <c r="W10206" s="34">
        <v>193</v>
      </c>
      <c r="X10206" s="34">
        <v>165</v>
      </c>
      <c r="Y10206" s="34">
        <v>175</v>
      </c>
      <c r="Z10206" s="34">
        <v>143</v>
      </c>
      <c r="AA10206" s="34">
        <v>206</v>
      </c>
      <c r="AB10206" s="34">
        <v>190</v>
      </c>
      <c r="AC10206" s="34">
        <v>273</v>
      </c>
    </row>
    <row r="10207" spans="1:29" x14ac:dyDescent="0.2">
      <c r="A10207" s="34" t="s">
        <v>70700</v>
      </c>
      <c r="B10207" s="34">
        <v>141</v>
      </c>
      <c r="C10207" s="34">
        <v>195</v>
      </c>
      <c r="D10207" s="34">
        <v>266</v>
      </c>
      <c r="E10207" s="34">
        <v>248</v>
      </c>
      <c r="F10207" s="34">
        <v>246</v>
      </c>
      <c r="G10207" s="34">
        <v>201</v>
      </c>
      <c r="H10207" s="34">
        <v>220</v>
      </c>
      <c r="I10207" s="34">
        <v>192</v>
      </c>
      <c r="J10207" s="34">
        <v>209</v>
      </c>
      <c r="K10207" s="34">
        <v>237</v>
      </c>
      <c r="L10207" s="34">
        <v>157</v>
      </c>
      <c r="M10207" s="34">
        <v>200</v>
      </c>
      <c r="N10207" s="34">
        <v>233</v>
      </c>
      <c r="O10207" s="34">
        <v>137</v>
      </c>
      <c r="P10207" s="34">
        <v>164</v>
      </c>
      <c r="Q10207" s="34">
        <v>247</v>
      </c>
      <c r="R10207" s="34">
        <v>240</v>
      </c>
      <c r="S10207" s="34">
        <v>298</v>
      </c>
      <c r="T10207" s="34">
        <v>160</v>
      </c>
      <c r="U10207" s="34">
        <v>159</v>
      </c>
      <c r="V10207" s="34">
        <v>284</v>
      </c>
      <c r="W10207" s="34">
        <v>276</v>
      </c>
      <c r="X10207" s="34">
        <v>333</v>
      </c>
      <c r="Y10207" s="34">
        <v>220</v>
      </c>
      <c r="Z10207" s="34">
        <v>316</v>
      </c>
      <c r="AA10207" s="34">
        <v>282</v>
      </c>
      <c r="AB10207" s="34">
        <v>206</v>
      </c>
      <c r="AC10207" s="34">
        <v>296</v>
      </c>
    </row>
    <row r="10208" spans="1:29" x14ac:dyDescent="0.2">
      <c r="A10208" s="34" t="s">
        <v>70701</v>
      </c>
      <c r="B10208" s="34">
        <v>128</v>
      </c>
      <c r="C10208" s="34">
        <v>175</v>
      </c>
      <c r="D10208" s="34">
        <v>131</v>
      </c>
      <c r="E10208" s="34">
        <v>175</v>
      </c>
      <c r="F10208" s="34">
        <v>131</v>
      </c>
      <c r="G10208" s="34">
        <v>188</v>
      </c>
      <c r="H10208" s="34">
        <v>126</v>
      </c>
      <c r="I10208" s="34">
        <v>124</v>
      </c>
      <c r="J10208" s="34">
        <v>117</v>
      </c>
      <c r="K10208" s="34">
        <v>167</v>
      </c>
      <c r="L10208" s="34">
        <v>118</v>
      </c>
      <c r="M10208" s="34">
        <v>168</v>
      </c>
      <c r="N10208" s="34">
        <v>100</v>
      </c>
      <c r="O10208" s="34">
        <v>99</v>
      </c>
      <c r="P10208" s="34">
        <v>123</v>
      </c>
      <c r="Q10208" s="34">
        <v>212</v>
      </c>
      <c r="R10208" s="34">
        <v>154</v>
      </c>
      <c r="S10208" s="34">
        <v>183</v>
      </c>
      <c r="T10208" s="34">
        <v>143</v>
      </c>
      <c r="U10208" s="34">
        <v>151</v>
      </c>
      <c r="V10208" s="34">
        <v>172</v>
      </c>
      <c r="W10208" s="34">
        <v>238</v>
      </c>
      <c r="X10208" s="34">
        <v>163</v>
      </c>
      <c r="Y10208" s="34">
        <v>158</v>
      </c>
      <c r="Z10208" s="34">
        <v>112</v>
      </c>
      <c r="AA10208" s="34">
        <v>213</v>
      </c>
      <c r="AB10208" s="34">
        <v>153</v>
      </c>
      <c r="AC10208" s="34">
        <v>215</v>
      </c>
    </row>
    <row r="10209" spans="1:29" x14ac:dyDescent="0.2">
      <c r="A10209" s="34" t="s">
        <v>70702</v>
      </c>
      <c r="B10209" s="34">
        <v>182</v>
      </c>
      <c r="C10209" s="34">
        <v>213</v>
      </c>
      <c r="D10209" s="34">
        <v>211</v>
      </c>
      <c r="E10209" s="34">
        <v>268</v>
      </c>
      <c r="F10209" s="34">
        <v>226</v>
      </c>
      <c r="G10209" s="34">
        <v>342</v>
      </c>
      <c r="H10209" s="34">
        <v>198</v>
      </c>
      <c r="I10209" s="34">
        <v>237</v>
      </c>
      <c r="J10209" s="34">
        <v>217</v>
      </c>
      <c r="K10209" s="34">
        <v>225</v>
      </c>
      <c r="L10209" s="34">
        <v>147</v>
      </c>
      <c r="M10209" s="34">
        <v>214</v>
      </c>
      <c r="N10209" s="34">
        <v>184</v>
      </c>
      <c r="O10209" s="34">
        <v>198</v>
      </c>
      <c r="P10209" s="34">
        <v>188</v>
      </c>
      <c r="Q10209" s="34">
        <v>322</v>
      </c>
      <c r="R10209" s="34">
        <v>254</v>
      </c>
      <c r="S10209" s="34">
        <v>291</v>
      </c>
      <c r="T10209" s="34">
        <v>213</v>
      </c>
      <c r="U10209" s="34">
        <v>261</v>
      </c>
      <c r="V10209" s="34">
        <v>237</v>
      </c>
      <c r="W10209" s="34">
        <v>303</v>
      </c>
      <c r="X10209" s="34">
        <v>267</v>
      </c>
      <c r="Y10209" s="34">
        <v>238</v>
      </c>
      <c r="Z10209" s="34">
        <v>247</v>
      </c>
      <c r="AA10209" s="34">
        <v>361</v>
      </c>
      <c r="AB10209" s="34">
        <v>283</v>
      </c>
      <c r="AC10209" s="34">
        <v>347</v>
      </c>
    </row>
    <row r="10210" spans="1:29" x14ac:dyDescent="0.2">
      <c r="A10210" s="34" t="s">
        <v>70703</v>
      </c>
      <c r="B10210" s="34">
        <v>92</v>
      </c>
      <c r="C10210" s="34">
        <v>218</v>
      </c>
      <c r="D10210" s="34">
        <v>218</v>
      </c>
      <c r="E10210" s="34">
        <v>208</v>
      </c>
      <c r="F10210" s="34">
        <v>191</v>
      </c>
      <c r="G10210" s="34">
        <v>169</v>
      </c>
      <c r="H10210" s="34">
        <v>172</v>
      </c>
      <c r="I10210" s="34">
        <v>163</v>
      </c>
      <c r="J10210" s="34">
        <v>147</v>
      </c>
      <c r="K10210" s="34">
        <v>222</v>
      </c>
      <c r="L10210" s="34">
        <v>107</v>
      </c>
      <c r="M10210" s="34">
        <v>199</v>
      </c>
      <c r="N10210" s="34">
        <v>170</v>
      </c>
      <c r="O10210" s="34">
        <v>175</v>
      </c>
      <c r="P10210" s="34">
        <v>184</v>
      </c>
      <c r="Q10210" s="34">
        <v>267</v>
      </c>
      <c r="R10210" s="34">
        <v>192</v>
      </c>
      <c r="S10210" s="34">
        <v>264</v>
      </c>
      <c r="T10210" s="34">
        <v>159</v>
      </c>
      <c r="U10210" s="34">
        <v>194</v>
      </c>
      <c r="V10210" s="34">
        <v>209</v>
      </c>
      <c r="W10210" s="34">
        <v>202</v>
      </c>
      <c r="X10210" s="34">
        <v>261</v>
      </c>
      <c r="Y10210" s="34">
        <v>153</v>
      </c>
      <c r="Z10210" s="34">
        <v>237</v>
      </c>
      <c r="AA10210" s="34">
        <v>218</v>
      </c>
      <c r="AB10210" s="34">
        <v>204</v>
      </c>
      <c r="AC10210" s="34">
        <v>326</v>
      </c>
    </row>
    <row r="10211" spans="1:29" x14ac:dyDescent="0.2">
      <c r="A10211" s="34" t="s">
        <v>70704</v>
      </c>
      <c r="B10211" s="34">
        <v>190</v>
      </c>
      <c r="C10211" s="34">
        <v>202</v>
      </c>
      <c r="D10211" s="34">
        <v>255</v>
      </c>
      <c r="E10211" s="34">
        <v>217</v>
      </c>
      <c r="F10211" s="34">
        <v>240</v>
      </c>
      <c r="G10211" s="34">
        <v>186</v>
      </c>
      <c r="H10211" s="34">
        <v>248</v>
      </c>
      <c r="I10211" s="34">
        <v>203</v>
      </c>
      <c r="J10211" s="34">
        <v>245</v>
      </c>
      <c r="K10211" s="34">
        <v>252</v>
      </c>
      <c r="L10211" s="34">
        <v>205</v>
      </c>
      <c r="M10211" s="34">
        <v>197</v>
      </c>
      <c r="N10211" s="34">
        <v>170</v>
      </c>
      <c r="O10211" s="34">
        <v>213</v>
      </c>
      <c r="P10211" s="34">
        <v>251</v>
      </c>
      <c r="Q10211" s="34">
        <v>302</v>
      </c>
      <c r="R10211" s="34">
        <v>289</v>
      </c>
      <c r="S10211" s="34">
        <v>283</v>
      </c>
      <c r="T10211" s="34">
        <v>260</v>
      </c>
      <c r="U10211" s="34">
        <v>261</v>
      </c>
      <c r="V10211" s="34">
        <v>297</v>
      </c>
      <c r="W10211" s="34">
        <v>306</v>
      </c>
      <c r="X10211" s="34">
        <v>297</v>
      </c>
      <c r="Y10211" s="34">
        <v>306</v>
      </c>
      <c r="Z10211" s="34">
        <v>248</v>
      </c>
      <c r="AA10211" s="34">
        <v>341</v>
      </c>
      <c r="AB10211" s="34">
        <v>387</v>
      </c>
      <c r="AC10211" s="34">
        <v>337</v>
      </c>
    </row>
    <row r="10212" spans="1:29" x14ac:dyDescent="0.2">
      <c r="A10212" s="34" t="s">
        <v>70705</v>
      </c>
      <c r="B10212" s="34">
        <v>109</v>
      </c>
      <c r="C10212" s="34">
        <v>220</v>
      </c>
      <c r="D10212" s="34">
        <v>163</v>
      </c>
      <c r="E10212" s="34">
        <v>184</v>
      </c>
      <c r="F10212" s="34">
        <v>167</v>
      </c>
      <c r="G10212" s="34">
        <v>214</v>
      </c>
      <c r="H10212" s="34">
        <v>137</v>
      </c>
      <c r="I10212" s="34">
        <v>200</v>
      </c>
      <c r="J10212" s="34">
        <v>129</v>
      </c>
      <c r="K10212" s="34">
        <v>212</v>
      </c>
      <c r="L10212" s="34">
        <v>90</v>
      </c>
      <c r="M10212" s="34">
        <v>177</v>
      </c>
      <c r="N10212" s="34">
        <v>131</v>
      </c>
      <c r="O10212" s="34">
        <v>196</v>
      </c>
      <c r="P10212" s="34">
        <v>129</v>
      </c>
      <c r="Q10212" s="34">
        <v>243</v>
      </c>
      <c r="R10212" s="34">
        <v>175</v>
      </c>
      <c r="S10212" s="34">
        <v>209</v>
      </c>
      <c r="T10212" s="34">
        <v>110</v>
      </c>
      <c r="U10212" s="34">
        <v>221</v>
      </c>
      <c r="V10212" s="34">
        <v>147</v>
      </c>
      <c r="W10212" s="34">
        <v>251</v>
      </c>
      <c r="X10212" s="34">
        <v>193</v>
      </c>
      <c r="Y10212" s="34">
        <v>218</v>
      </c>
      <c r="Z10212" s="34">
        <v>162</v>
      </c>
      <c r="AA10212" s="34">
        <v>277</v>
      </c>
      <c r="AB10212" s="34">
        <v>150</v>
      </c>
      <c r="AC10212" s="34">
        <v>322</v>
      </c>
    </row>
    <row r="10213" spans="1:29" x14ac:dyDescent="0.2">
      <c r="A10213" s="34" t="s">
        <v>70706</v>
      </c>
      <c r="B10213" s="34">
        <v>232</v>
      </c>
      <c r="C10213" s="34">
        <v>276</v>
      </c>
      <c r="D10213" s="34">
        <v>322</v>
      </c>
      <c r="E10213" s="34">
        <v>311</v>
      </c>
      <c r="F10213" s="34">
        <v>317</v>
      </c>
      <c r="G10213" s="34">
        <v>312</v>
      </c>
      <c r="H10213" s="34">
        <v>324</v>
      </c>
      <c r="I10213" s="34">
        <v>336</v>
      </c>
      <c r="J10213" s="34">
        <v>221</v>
      </c>
      <c r="K10213" s="34">
        <v>281</v>
      </c>
      <c r="L10213" s="34">
        <v>247</v>
      </c>
      <c r="M10213" s="34">
        <v>292</v>
      </c>
      <c r="N10213" s="34">
        <v>228</v>
      </c>
      <c r="O10213" s="34">
        <v>269</v>
      </c>
      <c r="P10213" s="34">
        <v>253</v>
      </c>
      <c r="Q10213" s="34">
        <v>327</v>
      </c>
      <c r="R10213" s="34">
        <v>417</v>
      </c>
      <c r="S10213" s="34">
        <v>334</v>
      </c>
      <c r="T10213" s="34">
        <v>362</v>
      </c>
      <c r="U10213" s="34">
        <v>304</v>
      </c>
      <c r="V10213" s="34">
        <v>337</v>
      </c>
      <c r="W10213" s="34">
        <v>479</v>
      </c>
      <c r="X10213" s="34">
        <v>408</v>
      </c>
      <c r="Y10213" s="34">
        <v>378</v>
      </c>
      <c r="Z10213" s="34">
        <v>400</v>
      </c>
      <c r="AA10213" s="34">
        <v>386</v>
      </c>
      <c r="AB10213" s="34">
        <v>368</v>
      </c>
      <c r="AC10213" s="34">
        <v>478</v>
      </c>
    </row>
    <row r="10214" spans="1:29" x14ac:dyDescent="0.2">
      <c r="A10214" s="34" t="s">
        <v>70707</v>
      </c>
      <c r="B10214" s="34">
        <v>111</v>
      </c>
      <c r="C10214" s="34">
        <v>162</v>
      </c>
      <c r="D10214" s="34">
        <v>167</v>
      </c>
      <c r="E10214" s="34">
        <v>173</v>
      </c>
      <c r="F10214" s="34">
        <v>139</v>
      </c>
      <c r="G10214" s="34">
        <v>144</v>
      </c>
      <c r="H10214" s="34">
        <v>108</v>
      </c>
      <c r="I10214" s="34">
        <v>162</v>
      </c>
      <c r="J10214" s="34">
        <v>81</v>
      </c>
      <c r="K10214" s="34">
        <v>170</v>
      </c>
      <c r="L10214" s="34">
        <v>92</v>
      </c>
      <c r="M10214" s="34">
        <v>125</v>
      </c>
      <c r="N10214" s="34">
        <v>112</v>
      </c>
      <c r="O10214" s="34">
        <v>118</v>
      </c>
      <c r="P10214" s="34">
        <v>130</v>
      </c>
      <c r="Q10214" s="34">
        <v>188</v>
      </c>
      <c r="R10214" s="34">
        <v>150</v>
      </c>
      <c r="S10214" s="34">
        <v>222</v>
      </c>
      <c r="T10214" s="34">
        <v>111</v>
      </c>
      <c r="U10214" s="34">
        <v>130</v>
      </c>
      <c r="V10214" s="34">
        <v>160</v>
      </c>
      <c r="W10214" s="34">
        <v>134</v>
      </c>
      <c r="X10214" s="34">
        <v>169</v>
      </c>
      <c r="Y10214" s="34">
        <v>105</v>
      </c>
      <c r="Z10214" s="34">
        <v>164</v>
      </c>
      <c r="AA10214" s="34">
        <v>192</v>
      </c>
      <c r="AB10214" s="34">
        <v>148</v>
      </c>
      <c r="AC10214" s="34">
        <v>232</v>
      </c>
    </row>
    <row r="10215" spans="1:29" x14ac:dyDescent="0.2">
      <c r="A10215" s="34" t="s">
        <v>70708</v>
      </c>
      <c r="B10215" s="34">
        <v>168</v>
      </c>
      <c r="C10215" s="34">
        <v>217</v>
      </c>
      <c r="D10215" s="34">
        <v>223</v>
      </c>
      <c r="E10215" s="34">
        <v>258</v>
      </c>
      <c r="F10215" s="34">
        <v>237</v>
      </c>
      <c r="G10215" s="34">
        <v>352</v>
      </c>
      <c r="H10215" s="34">
        <v>215</v>
      </c>
      <c r="I10215" s="34">
        <v>207</v>
      </c>
      <c r="J10215" s="34">
        <v>246</v>
      </c>
      <c r="K10215" s="34">
        <v>265</v>
      </c>
      <c r="L10215" s="34">
        <v>233</v>
      </c>
      <c r="M10215" s="34">
        <v>253</v>
      </c>
      <c r="N10215" s="34">
        <v>216</v>
      </c>
      <c r="O10215" s="34">
        <v>276</v>
      </c>
      <c r="P10215" s="34">
        <v>187</v>
      </c>
      <c r="Q10215" s="34">
        <v>333</v>
      </c>
      <c r="R10215" s="34">
        <v>283</v>
      </c>
      <c r="S10215" s="34">
        <v>318</v>
      </c>
      <c r="T10215" s="34">
        <v>272</v>
      </c>
      <c r="U10215" s="34">
        <v>308</v>
      </c>
      <c r="V10215" s="34">
        <v>275</v>
      </c>
      <c r="W10215" s="34">
        <v>330</v>
      </c>
      <c r="X10215" s="34">
        <v>259</v>
      </c>
      <c r="Y10215" s="34">
        <v>346</v>
      </c>
      <c r="Z10215" s="34">
        <v>202</v>
      </c>
      <c r="AA10215" s="34">
        <v>366</v>
      </c>
      <c r="AB10215" s="34">
        <v>311</v>
      </c>
      <c r="AC10215" s="34">
        <v>450</v>
      </c>
    </row>
    <row r="10216" spans="1:29" x14ac:dyDescent="0.2">
      <c r="A10216" s="34" t="s">
        <v>70709</v>
      </c>
      <c r="B10216" s="34">
        <v>214</v>
      </c>
      <c r="C10216" s="34">
        <v>248</v>
      </c>
      <c r="D10216" s="34">
        <v>268</v>
      </c>
      <c r="E10216" s="34">
        <v>274</v>
      </c>
      <c r="F10216" s="34">
        <v>285</v>
      </c>
      <c r="G10216" s="34">
        <v>309</v>
      </c>
      <c r="H10216" s="34">
        <v>278</v>
      </c>
      <c r="I10216" s="34">
        <v>246</v>
      </c>
      <c r="J10216" s="34">
        <v>249</v>
      </c>
      <c r="K10216" s="34">
        <v>261</v>
      </c>
      <c r="L10216" s="34">
        <v>260</v>
      </c>
      <c r="M10216" s="34">
        <v>304</v>
      </c>
      <c r="N10216" s="34">
        <v>227</v>
      </c>
      <c r="O10216" s="34">
        <v>247</v>
      </c>
      <c r="P10216" s="34">
        <v>301</v>
      </c>
      <c r="Q10216" s="34">
        <v>363</v>
      </c>
      <c r="R10216" s="34">
        <v>422</v>
      </c>
      <c r="S10216" s="34">
        <v>355</v>
      </c>
      <c r="T10216" s="34">
        <v>350</v>
      </c>
      <c r="U10216" s="34">
        <v>304</v>
      </c>
      <c r="V10216" s="34">
        <v>313</v>
      </c>
      <c r="W10216" s="34">
        <v>354</v>
      </c>
      <c r="X10216" s="34">
        <v>355</v>
      </c>
      <c r="Y10216" s="34">
        <v>352</v>
      </c>
      <c r="Z10216" s="34">
        <v>287</v>
      </c>
      <c r="AA10216" s="34">
        <v>380</v>
      </c>
      <c r="AB10216" s="34">
        <v>343</v>
      </c>
      <c r="AC10216" s="34">
        <v>411</v>
      </c>
    </row>
    <row r="10217" spans="1:29" x14ac:dyDescent="0.2">
      <c r="A10217" s="34" t="s">
        <v>70710</v>
      </c>
      <c r="B10217" s="34">
        <v>64</v>
      </c>
      <c r="C10217" s="34">
        <v>93</v>
      </c>
      <c r="D10217" s="34">
        <v>95</v>
      </c>
      <c r="E10217" s="34">
        <v>123</v>
      </c>
      <c r="F10217" s="34">
        <v>98</v>
      </c>
      <c r="G10217" s="34">
        <v>71</v>
      </c>
      <c r="H10217" s="34">
        <v>81</v>
      </c>
      <c r="I10217" s="34">
        <v>79</v>
      </c>
      <c r="J10217" s="34">
        <v>63</v>
      </c>
      <c r="K10217" s="34">
        <v>79</v>
      </c>
      <c r="L10217" s="34">
        <v>69</v>
      </c>
      <c r="M10217" s="34">
        <v>60</v>
      </c>
      <c r="N10217" s="34">
        <v>81</v>
      </c>
      <c r="O10217" s="34">
        <v>96</v>
      </c>
      <c r="P10217" s="34">
        <v>62</v>
      </c>
      <c r="Q10217" s="34">
        <v>94</v>
      </c>
      <c r="R10217" s="34">
        <v>98</v>
      </c>
      <c r="S10217" s="34">
        <v>130</v>
      </c>
      <c r="T10217" s="34">
        <v>74</v>
      </c>
      <c r="U10217" s="34">
        <v>82</v>
      </c>
      <c r="V10217" s="34">
        <v>113</v>
      </c>
      <c r="W10217" s="34">
        <v>85</v>
      </c>
      <c r="X10217" s="34">
        <v>83</v>
      </c>
      <c r="Y10217" s="34">
        <v>87</v>
      </c>
      <c r="Z10217" s="34">
        <v>121</v>
      </c>
      <c r="AA10217" s="34">
        <v>111</v>
      </c>
      <c r="AB10217" s="34">
        <v>68</v>
      </c>
      <c r="AC10217" s="34">
        <v>144</v>
      </c>
    </row>
    <row r="10218" spans="1:29" x14ac:dyDescent="0.2">
      <c r="A10218" s="34" t="s">
        <v>70711</v>
      </c>
      <c r="B10218" s="34">
        <v>205</v>
      </c>
      <c r="C10218" s="34">
        <v>195</v>
      </c>
      <c r="D10218" s="34">
        <v>295</v>
      </c>
      <c r="E10218" s="34">
        <v>276</v>
      </c>
      <c r="F10218" s="34">
        <v>272</v>
      </c>
      <c r="G10218" s="34">
        <v>217</v>
      </c>
      <c r="H10218" s="34">
        <v>256</v>
      </c>
      <c r="I10218" s="34">
        <v>232</v>
      </c>
      <c r="J10218" s="34">
        <v>268</v>
      </c>
      <c r="K10218" s="34">
        <v>287</v>
      </c>
      <c r="L10218" s="34">
        <v>226</v>
      </c>
      <c r="M10218" s="34">
        <v>230</v>
      </c>
      <c r="N10218" s="34">
        <v>276</v>
      </c>
      <c r="O10218" s="34">
        <v>245</v>
      </c>
      <c r="P10218" s="34">
        <v>231</v>
      </c>
      <c r="Q10218" s="34">
        <v>300</v>
      </c>
      <c r="R10218" s="34">
        <v>353</v>
      </c>
      <c r="S10218" s="34">
        <v>310</v>
      </c>
      <c r="T10218" s="34">
        <v>265</v>
      </c>
      <c r="U10218" s="34">
        <v>263</v>
      </c>
      <c r="V10218" s="34">
        <v>376</v>
      </c>
      <c r="W10218" s="34">
        <v>376</v>
      </c>
      <c r="X10218" s="34">
        <v>393</v>
      </c>
      <c r="Y10218" s="34">
        <v>302</v>
      </c>
      <c r="Z10218" s="34">
        <v>319</v>
      </c>
      <c r="AA10218" s="34">
        <v>331</v>
      </c>
      <c r="AB10218" s="34">
        <v>342</v>
      </c>
      <c r="AC10218" s="34">
        <v>467</v>
      </c>
    </row>
    <row r="10219" spans="1:29" x14ac:dyDescent="0.2">
      <c r="A10219" s="34" t="s">
        <v>70712</v>
      </c>
      <c r="B10219" s="34">
        <v>90</v>
      </c>
      <c r="C10219" s="34">
        <v>127</v>
      </c>
      <c r="D10219" s="34">
        <v>125</v>
      </c>
      <c r="E10219" s="34">
        <v>98</v>
      </c>
      <c r="F10219" s="34">
        <v>109</v>
      </c>
      <c r="G10219" s="34">
        <v>147</v>
      </c>
      <c r="H10219" s="34">
        <v>107</v>
      </c>
      <c r="I10219" s="34">
        <v>86</v>
      </c>
      <c r="J10219" s="34">
        <v>92</v>
      </c>
      <c r="K10219" s="34">
        <v>126</v>
      </c>
      <c r="L10219" s="34">
        <v>99</v>
      </c>
      <c r="M10219" s="34">
        <v>102</v>
      </c>
      <c r="N10219" s="34">
        <v>80</v>
      </c>
      <c r="O10219" s="34">
        <v>93</v>
      </c>
      <c r="P10219" s="34">
        <v>113</v>
      </c>
      <c r="Q10219" s="34">
        <v>170</v>
      </c>
      <c r="R10219" s="34">
        <v>142</v>
      </c>
      <c r="S10219" s="34">
        <v>144</v>
      </c>
      <c r="T10219" s="34">
        <v>120</v>
      </c>
      <c r="U10219" s="34">
        <v>101</v>
      </c>
      <c r="V10219" s="34">
        <v>81</v>
      </c>
      <c r="W10219" s="34">
        <v>143</v>
      </c>
      <c r="X10219" s="34">
        <v>140</v>
      </c>
      <c r="Y10219" s="34">
        <v>150</v>
      </c>
      <c r="Z10219" s="34">
        <v>142</v>
      </c>
      <c r="AA10219" s="34">
        <v>151</v>
      </c>
      <c r="AB10219" s="34">
        <v>182</v>
      </c>
      <c r="AC10219" s="34">
        <v>181</v>
      </c>
    </row>
    <row r="10220" spans="1:29" x14ac:dyDescent="0.2">
      <c r="A10220" s="34" t="s">
        <v>70713</v>
      </c>
      <c r="B10220" s="34">
        <v>148</v>
      </c>
      <c r="C10220" s="34">
        <v>188</v>
      </c>
      <c r="D10220" s="34">
        <v>217</v>
      </c>
      <c r="E10220" s="34">
        <v>192</v>
      </c>
      <c r="F10220" s="34">
        <v>252</v>
      </c>
      <c r="G10220" s="34">
        <v>242</v>
      </c>
      <c r="H10220" s="34">
        <v>241</v>
      </c>
      <c r="I10220" s="34">
        <v>195</v>
      </c>
      <c r="J10220" s="34">
        <v>253</v>
      </c>
      <c r="K10220" s="34">
        <v>205</v>
      </c>
      <c r="L10220" s="34">
        <v>183</v>
      </c>
      <c r="M10220" s="34">
        <v>168</v>
      </c>
      <c r="N10220" s="34">
        <v>251</v>
      </c>
      <c r="O10220" s="34">
        <v>211</v>
      </c>
      <c r="P10220" s="34">
        <v>195</v>
      </c>
      <c r="Q10220" s="34">
        <v>306</v>
      </c>
      <c r="R10220" s="34">
        <v>332</v>
      </c>
      <c r="S10220" s="34">
        <v>263</v>
      </c>
      <c r="T10220" s="34">
        <v>215</v>
      </c>
      <c r="U10220" s="34">
        <v>237</v>
      </c>
      <c r="V10220" s="34">
        <v>242</v>
      </c>
      <c r="W10220" s="34">
        <v>297</v>
      </c>
      <c r="X10220" s="34">
        <v>325</v>
      </c>
      <c r="Y10220" s="34">
        <v>285</v>
      </c>
      <c r="Z10220" s="34">
        <v>249</v>
      </c>
      <c r="AA10220" s="34">
        <v>292</v>
      </c>
      <c r="AB10220" s="34">
        <v>260</v>
      </c>
      <c r="AC10220" s="34">
        <v>425</v>
      </c>
    </row>
    <row r="10221" spans="1:29" x14ac:dyDescent="0.2">
      <c r="A10221" s="34" t="s">
        <v>70714</v>
      </c>
      <c r="B10221" s="34">
        <v>189</v>
      </c>
      <c r="C10221" s="34">
        <v>180</v>
      </c>
      <c r="D10221" s="34">
        <v>166</v>
      </c>
      <c r="E10221" s="34">
        <v>166</v>
      </c>
      <c r="F10221" s="34">
        <v>191</v>
      </c>
      <c r="G10221" s="34">
        <v>149</v>
      </c>
      <c r="H10221" s="34">
        <v>236</v>
      </c>
      <c r="I10221" s="34">
        <v>141</v>
      </c>
      <c r="J10221" s="34">
        <v>227</v>
      </c>
      <c r="K10221" s="34">
        <v>201</v>
      </c>
      <c r="L10221" s="34">
        <v>237</v>
      </c>
      <c r="M10221" s="34">
        <v>159</v>
      </c>
      <c r="N10221" s="34">
        <v>194</v>
      </c>
      <c r="O10221" s="34">
        <v>173</v>
      </c>
      <c r="P10221" s="34">
        <v>179</v>
      </c>
      <c r="Q10221" s="34">
        <v>237</v>
      </c>
      <c r="R10221" s="34">
        <v>246</v>
      </c>
      <c r="S10221" s="34">
        <v>221</v>
      </c>
      <c r="T10221" s="34">
        <v>294</v>
      </c>
      <c r="U10221" s="34">
        <v>264</v>
      </c>
      <c r="V10221" s="34">
        <v>200</v>
      </c>
      <c r="W10221" s="34">
        <v>356</v>
      </c>
      <c r="X10221" s="34">
        <v>240</v>
      </c>
      <c r="Y10221" s="34">
        <v>314</v>
      </c>
      <c r="Z10221" s="34">
        <v>204</v>
      </c>
      <c r="AA10221" s="34">
        <v>278</v>
      </c>
      <c r="AB10221" s="34">
        <v>328</v>
      </c>
      <c r="AC10221" s="34">
        <v>309</v>
      </c>
    </row>
    <row r="10222" spans="1:29" x14ac:dyDescent="0.2">
      <c r="A10222" s="34" t="s">
        <v>70715</v>
      </c>
      <c r="B10222" s="34">
        <v>163</v>
      </c>
      <c r="C10222" s="34">
        <v>170</v>
      </c>
      <c r="D10222" s="34">
        <v>261</v>
      </c>
      <c r="E10222" s="34">
        <v>219</v>
      </c>
      <c r="F10222" s="34">
        <v>217</v>
      </c>
      <c r="G10222" s="34">
        <v>219</v>
      </c>
      <c r="H10222" s="34">
        <v>231</v>
      </c>
      <c r="I10222" s="34">
        <v>184</v>
      </c>
      <c r="J10222" s="34">
        <v>176</v>
      </c>
      <c r="K10222" s="34">
        <v>203</v>
      </c>
      <c r="L10222" s="34">
        <v>133</v>
      </c>
      <c r="M10222" s="34">
        <v>177</v>
      </c>
      <c r="N10222" s="34">
        <v>194</v>
      </c>
      <c r="O10222" s="34">
        <v>212</v>
      </c>
      <c r="P10222" s="34">
        <v>148</v>
      </c>
      <c r="Q10222" s="34">
        <v>257</v>
      </c>
      <c r="R10222" s="34">
        <v>228</v>
      </c>
      <c r="S10222" s="34">
        <v>276</v>
      </c>
      <c r="T10222" s="34">
        <v>191</v>
      </c>
      <c r="U10222" s="34">
        <v>160</v>
      </c>
      <c r="V10222" s="34">
        <v>240</v>
      </c>
      <c r="W10222" s="34">
        <v>271</v>
      </c>
      <c r="X10222" s="34">
        <v>282</v>
      </c>
      <c r="Y10222" s="34">
        <v>238</v>
      </c>
      <c r="Z10222" s="34">
        <v>233</v>
      </c>
      <c r="AA10222" s="34">
        <v>261</v>
      </c>
      <c r="AB10222" s="34">
        <v>278</v>
      </c>
      <c r="AC10222" s="34">
        <v>335</v>
      </c>
    </row>
    <row r="10223" spans="1:29" x14ac:dyDescent="0.2">
      <c r="A10223" s="34" t="s">
        <v>70716</v>
      </c>
      <c r="B10223" s="34">
        <v>139</v>
      </c>
      <c r="C10223" s="34">
        <v>213</v>
      </c>
      <c r="D10223" s="34">
        <v>262</v>
      </c>
      <c r="E10223" s="34">
        <v>242</v>
      </c>
      <c r="F10223" s="34">
        <v>289</v>
      </c>
      <c r="G10223" s="34">
        <v>225</v>
      </c>
      <c r="H10223" s="34">
        <v>235</v>
      </c>
      <c r="I10223" s="34">
        <v>226</v>
      </c>
      <c r="J10223" s="34">
        <v>235</v>
      </c>
      <c r="K10223" s="34">
        <v>231</v>
      </c>
      <c r="L10223" s="34">
        <v>254</v>
      </c>
      <c r="M10223" s="34">
        <v>205</v>
      </c>
      <c r="N10223" s="34">
        <v>240</v>
      </c>
      <c r="O10223" s="34">
        <v>191</v>
      </c>
      <c r="P10223" s="34">
        <v>271</v>
      </c>
      <c r="Q10223" s="34">
        <v>338</v>
      </c>
      <c r="R10223" s="34">
        <v>297</v>
      </c>
      <c r="S10223" s="34">
        <v>281</v>
      </c>
      <c r="T10223" s="34">
        <v>344</v>
      </c>
      <c r="U10223" s="34">
        <v>277</v>
      </c>
      <c r="V10223" s="34">
        <v>292</v>
      </c>
      <c r="W10223" s="34">
        <v>383</v>
      </c>
      <c r="X10223" s="34">
        <v>274</v>
      </c>
      <c r="Y10223" s="34">
        <v>317</v>
      </c>
      <c r="Z10223" s="34">
        <v>263</v>
      </c>
      <c r="AA10223" s="34">
        <v>314</v>
      </c>
      <c r="AB10223" s="34">
        <v>290</v>
      </c>
      <c r="AC10223" s="34">
        <v>384</v>
      </c>
    </row>
    <row r="10224" spans="1:29" x14ac:dyDescent="0.2">
      <c r="A10224" s="34" t="s">
        <v>70717</v>
      </c>
      <c r="B10224" s="34">
        <v>194</v>
      </c>
      <c r="C10224" s="34">
        <v>307</v>
      </c>
      <c r="D10224" s="34">
        <v>278</v>
      </c>
      <c r="E10224" s="34">
        <v>291</v>
      </c>
      <c r="F10224" s="34">
        <v>230</v>
      </c>
      <c r="G10224" s="34">
        <v>317</v>
      </c>
      <c r="H10224" s="34">
        <v>239</v>
      </c>
      <c r="I10224" s="34">
        <v>208</v>
      </c>
      <c r="J10224" s="34">
        <v>210</v>
      </c>
      <c r="K10224" s="34">
        <v>279</v>
      </c>
      <c r="L10224" s="34">
        <v>225</v>
      </c>
      <c r="M10224" s="34">
        <v>262</v>
      </c>
      <c r="N10224" s="34">
        <v>222</v>
      </c>
      <c r="O10224" s="34">
        <v>221</v>
      </c>
      <c r="P10224" s="34">
        <v>236</v>
      </c>
      <c r="Q10224" s="34">
        <v>376</v>
      </c>
      <c r="R10224" s="34">
        <v>318</v>
      </c>
      <c r="S10224" s="34">
        <v>324</v>
      </c>
      <c r="T10224" s="34">
        <v>261</v>
      </c>
      <c r="U10224" s="34">
        <v>244</v>
      </c>
      <c r="V10224" s="34">
        <v>298</v>
      </c>
      <c r="W10224" s="34">
        <v>309</v>
      </c>
      <c r="X10224" s="34">
        <v>318</v>
      </c>
      <c r="Y10224" s="34">
        <v>358</v>
      </c>
      <c r="Z10224" s="34">
        <v>261</v>
      </c>
      <c r="AA10224" s="34">
        <v>318</v>
      </c>
      <c r="AB10224" s="34">
        <v>315</v>
      </c>
      <c r="AC10224" s="34">
        <v>396</v>
      </c>
    </row>
    <row r="10225" spans="1:29" x14ac:dyDescent="0.2">
      <c r="A10225" s="34" t="s">
        <v>70718</v>
      </c>
      <c r="B10225" s="34">
        <v>230</v>
      </c>
      <c r="C10225" s="34">
        <v>216</v>
      </c>
      <c r="D10225" s="34">
        <v>309</v>
      </c>
      <c r="E10225" s="34">
        <v>268</v>
      </c>
      <c r="F10225" s="34">
        <v>290</v>
      </c>
      <c r="G10225" s="34">
        <v>201</v>
      </c>
      <c r="H10225" s="34">
        <v>289</v>
      </c>
      <c r="I10225" s="34">
        <v>221</v>
      </c>
      <c r="J10225" s="34">
        <v>194</v>
      </c>
      <c r="K10225" s="34">
        <v>262</v>
      </c>
      <c r="L10225" s="34">
        <v>194</v>
      </c>
      <c r="M10225" s="34">
        <v>221</v>
      </c>
      <c r="N10225" s="34">
        <v>200</v>
      </c>
      <c r="O10225" s="34">
        <v>178</v>
      </c>
      <c r="P10225" s="34">
        <v>232</v>
      </c>
      <c r="Q10225" s="34">
        <v>330</v>
      </c>
      <c r="R10225" s="34">
        <v>398</v>
      </c>
      <c r="S10225" s="34">
        <v>322</v>
      </c>
      <c r="T10225" s="34">
        <v>259</v>
      </c>
      <c r="U10225" s="34">
        <v>277</v>
      </c>
      <c r="V10225" s="34">
        <v>299</v>
      </c>
      <c r="W10225" s="34">
        <v>316</v>
      </c>
      <c r="X10225" s="34">
        <v>293</v>
      </c>
      <c r="Y10225" s="34">
        <v>287</v>
      </c>
      <c r="Z10225" s="34">
        <v>255</v>
      </c>
      <c r="AA10225" s="34">
        <v>286</v>
      </c>
      <c r="AB10225" s="34">
        <v>281</v>
      </c>
      <c r="AC10225" s="34">
        <v>407</v>
      </c>
    </row>
    <row r="10226" spans="1:29" x14ac:dyDescent="0.2">
      <c r="A10226" s="34" t="s">
        <v>70719</v>
      </c>
      <c r="B10226" s="34">
        <v>409</v>
      </c>
      <c r="C10226" s="34">
        <v>508</v>
      </c>
      <c r="D10226" s="34">
        <v>588</v>
      </c>
      <c r="E10226" s="34">
        <v>473</v>
      </c>
      <c r="F10226" s="34">
        <v>605</v>
      </c>
      <c r="G10226" s="34">
        <v>490</v>
      </c>
      <c r="H10226" s="34">
        <v>575</v>
      </c>
      <c r="I10226" s="34">
        <v>444</v>
      </c>
      <c r="J10226" s="34">
        <v>506</v>
      </c>
      <c r="K10226" s="34">
        <v>550</v>
      </c>
      <c r="L10226" s="34">
        <v>396</v>
      </c>
      <c r="M10226" s="34">
        <v>397</v>
      </c>
      <c r="N10226" s="34">
        <v>462</v>
      </c>
      <c r="O10226" s="34">
        <v>475</v>
      </c>
      <c r="P10226" s="34">
        <v>536</v>
      </c>
      <c r="Q10226" s="34">
        <v>682</v>
      </c>
      <c r="R10226" s="34">
        <v>596</v>
      </c>
      <c r="S10226" s="34">
        <v>678</v>
      </c>
      <c r="T10226" s="34">
        <v>542</v>
      </c>
      <c r="U10226" s="34">
        <v>507</v>
      </c>
      <c r="V10226" s="34">
        <v>589</v>
      </c>
      <c r="W10226" s="34">
        <v>634</v>
      </c>
      <c r="X10226" s="34">
        <v>577</v>
      </c>
      <c r="Y10226" s="34">
        <v>565</v>
      </c>
      <c r="Z10226" s="34">
        <v>608</v>
      </c>
      <c r="AA10226" s="34">
        <v>655</v>
      </c>
      <c r="AB10226" s="34">
        <v>695</v>
      </c>
      <c r="AC10226" s="34">
        <v>781</v>
      </c>
    </row>
    <row r="10227" spans="1:29" x14ac:dyDescent="0.2">
      <c r="A10227" s="34" t="s">
        <v>70720</v>
      </c>
      <c r="B10227" s="34">
        <v>107</v>
      </c>
      <c r="C10227" s="34">
        <v>100</v>
      </c>
      <c r="D10227" s="34">
        <v>127</v>
      </c>
      <c r="E10227" s="34">
        <v>88</v>
      </c>
      <c r="F10227" s="34">
        <v>126</v>
      </c>
      <c r="G10227" s="34">
        <v>78</v>
      </c>
      <c r="H10227" s="34">
        <v>104</v>
      </c>
      <c r="I10227" s="34">
        <v>93</v>
      </c>
      <c r="J10227" s="34">
        <v>147</v>
      </c>
      <c r="K10227" s="34">
        <v>89</v>
      </c>
      <c r="L10227" s="34">
        <v>109</v>
      </c>
      <c r="M10227" s="34">
        <v>105</v>
      </c>
      <c r="N10227" s="34">
        <v>106</v>
      </c>
      <c r="O10227" s="34">
        <v>69</v>
      </c>
      <c r="P10227" s="34">
        <v>97</v>
      </c>
      <c r="Q10227" s="34">
        <v>130</v>
      </c>
      <c r="R10227" s="34">
        <v>167</v>
      </c>
      <c r="S10227" s="34">
        <v>115</v>
      </c>
      <c r="T10227" s="34">
        <v>157</v>
      </c>
      <c r="U10227" s="34">
        <v>105</v>
      </c>
      <c r="V10227" s="34">
        <v>130</v>
      </c>
      <c r="W10227" s="34">
        <v>135</v>
      </c>
      <c r="X10227" s="34">
        <v>163</v>
      </c>
      <c r="Y10227" s="34">
        <v>142</v>
      </c>
      <c r="Z10227" s="34">
        <v>185</v>
      </c>
      <c r="AA10227" s="34">
        <v>100</v>
      </c>
      <c r="AB10227" s="34">
        <v>137</v>
      </c>
      <c r="AC10227" s="34">
        <v>181</v>
      </c>
    </row>
    <row r="10228" spans="1:29" x14ac:dyDescent="0.2">
      <c r="A10228" s="34" t="s">
        <v>70721</v>
      </c>
      <c r="B10228" s="34">
        <v>190</v>
      </c>
      <c r="C10228" s="34">
        <v>167</v>
      </c>
      <c r="D10228" s="34">
        <v>167</v>
      </c>
      <c r="E10228" s="34">
        <v>199</v>
      </c>
      <c r="F10228" s="34">
        <v>185</v>
      </c>
      <c r="G10228" s="34">
        <v>190</v>
      </c>
      <c r="H10228" s="34">
        <v>170</v>
      </c>
      <c r="I10228" s="34">
        <v>166</v>
      </c>
      <c r="J10228" s="34">
        <v>186</v>
      </c>
      <c r="K10228" s="34">
        <v>153</v>
      </c>
      <c r="L10228" s="34">
        <v>161</v>
      </c>
      <c r="M10228" s="34">
        <v>122</v>
      </c>
      <c r="N10228" s="34">
        <v>158</v>
      </c>
      <c r="O10228" s="34">
        <v>137</v>
      </c>
      <c r="P10228" s="34">
        <v>179</v>
      </c>
      <c r="Q10228" s="34">
        <v>186</v>
      </c>
      <c r="R10228" s="34">
        <v>224</v>
      </c>
      <c r="S10228" s="34">
        <v>187</v>
      </c>
      <c r="T10228" s="34">
        <v>194</v>
      </c>
      <c r="U10228" s="34">
        <v>148</v>
      </c>
      <c r="V10228" s="34">
        <v>187</v>
      </c>
      <c r="W10228" s="34">
        <v>202</v>
      </c>
      <c r="X10228" s="34">
        <v>178</v>
      </c>
      <c r="Y10228" s="34">
        <v>239</v>
      </c>
      <c r="Z10228" s="34">
        <v>217</v>
      </c>
      <c r="AA10228" s="34">
        <v>240</v>
      </c>
      <c r="AB10228" s="34">
        <v>242</v>
      </c>
      <c r="AC10228" s="34">
        <v>318</v>
      </c>
    </row>
    <row r="10229" spans="1:29" x14ac:dyDescent="0.2">
      <c r="A10229" s="34" t="s">
        <v>70722</v>
      </c>
      <c r="B10229" s="34">
        <v>139</v>
      </c>
      <c r="C10229" s="34">
        <v>112</v>
      </c>
      <c r="D10229" s="34">
        <v>130</v>
      </c>
      <c r="E10229" s="34">
        <v>126</v>
      </c>
      <c r="F10229" s="34">
        <v>144</v>
      </c>
      <c r="G10229" s="34">
        <v>74</v>
      </c>
      <c r="H10229" s="34">
        <v>112</v>
      </c>
      <c r="I10229" s="34">
        <v>118</v>
      </c>
      <c r="J10229" s="34">
        <v>144</v>
      </c>
      <c r="K10229" s="34">
        <v>153</v>
      </c>
      <c r="L10229" s="34">
        <v>92</v>
      </c>
      <c r="M10229" s="34">
        <v>101</v>
      </c>
      <c r="N10229" s="34">
        <v>106</v>
      </c>
      <c r="O10229" s="34">
        <v>103</v>
      </c>
      <c r="P10229" s="34">
        <v>105</v>
      </c>
      <c r="Q10229" s="34">
        <v>182</v>
      </c>
      <c r="R10229" s="34">
        <v>153</v>
      </c>
      <c r="S10229" s="34">
        <v>150</v>
      </c>
      <c r="T10229" s="34">
        <v>136</v>
      </c>
      <c r="U10229" s="34">
        <v>137</v>
      </c>
      <c r="V10229" s="34">
        <v>127</v>
      </c>
      <c r="W10229" s="34">
        <v>157</v>
      </c>
      <c r="X10229" s="34">
        <v>177</v>
      </c>
      <c r="Y10229" s="34">
        <v>164</v>
      </c>
      <c r="Z10229" s="34">
        <v>187</v>
      </c>
      <c r="AA10229" s="34">
        <v>139</v>
      </c>
      <c r="AB10229" s="34">
        <v>123</v>
      </c>
      <c r="AC10229" s="34">
        <v>270</v>
      </c>
    </row>
    <row r="10230" spans="1:29" x14ac:dyDescent="0.2">
      <c r="A10230" s="34" t="s">
        <v>70723</v>
      </c>
      <c r="B10230" s="34">
        <v>656</v>
      </c>
      <c r="C10230" s="34">
        <v>537</v>
      </c>
      <c r="D10230" s="34">
        <v>687</v>
      </c>
      <c r="E10230" s="34">
        <v>538</v>
      </c>
      <c r="F10230" s="34">
        <v>770</v>
      </c>
      <c r="G10230" s="34">
        <v>464</v>
      </c>
      <c r="H10230" s="34">
        <v>720</v>
      </c>
      <c r="I10230" s="34">
        <v>507</v>
      </c>
      <c r="J10230" s="34">
        <v>606</v>
      </c>
      <c r="K10230" s="34">
        <v>595</v>
      </c>
      <c r="L10230" s="34">
        <v>575</v>
      </c>
      <c r="M10230" s="34">
        <v>479</v>
      </c>
      <c r="N10230" s="34">
        <v>576</v>
      </c>
      <c r="O10230" s="34">
        <v>530</v>
      </c>
      <c r="P10230" s="34">
        <v>615</v>
      </c>
      <c r="Q10230" s="34">
        <v>724</v>
      </c>
      <c r="R10230" s="34">
        <v>824</v>
      </c>
      <c r="S10230" s="34">
        <v>715</v>
      </c>
      <c r="T10230" s="34">
        <v>813</v>
      </c>
      <c r="U10230" s="34">
        <v>641</v>
      </c>
      <c r="V10230" s="34">
        <v>773</v>
      </c>
      <c r="W10230" s="34">
        <v>727</v>
      </c>
      <c r="X10230" s="34">
        <v>815</v>
      </c>
      <c r="Y10230" s="34">
        <v>648</v>
      </c>
      <c r="Z10230" s="34">
        <v>700</v>
      </c>
      <c r="AA10230" s="34">
        <v>719</v>
      </c>
      <c r="AB10230" s="34">
        <v>905</v>
      </c>
      <c r="AC10230" s="34">
        <v>932</v>
      </c>
    </row>
    <row r="10231" spans="1:29" x14ac:dyDescent="0.2">
      <c r="A10231" s="34" t="s">
        <v>70724</v>
      </c>
      <c r="B10231" s="34">
        <v>155</v>
      </c>
      <c r="C10231" s="34">
        <v>201</v>
      </c>
      <c r="D10231" s="34">
        <v>216</v>
      </c>
      <c r="E10231" s="34">
        <v>239</v>
      </c>
      <c r="F10231" s="34">
        <v>225</v>
      </c>
      <c r="G10231" s="34">
        <v>228</v>
      </c>
      <c r="H10231" s="34">
        <v>188</v>
      </c>
      <c r="I10231" s="34">
        <v>209</v>
      </c>
      <c r="J10231" s="34">
        <v>188</v>
      </c>
      <c r="K10231" s="34">
        <v>227</v>
      </c>
      <c r="L10231" s="34">
        <v>115</v>
      </c>
      <c r="M10231" s="34">
        <v>223</v>
      </c>
      <c r="N10231" s="34">
        <v>137</v>
      </c>
      <c r="O10231" s="34">
        <v>175</v>
      </c>
      <c r="P10231" s="34">
        <v>186</v>
      </c>
      <c r="Q10231" s="34">
        <v>219</v>
      </c>
      <c r="R10231" s="34">
        <v>212</v>
      </c>
      <c r="S10231" s="34">
        <v>221</v>
      </c>
      <c r="T10231" s="34">
        <v>179</v>
      </c>
      <c r="U10231" s="34">
        <v>197</v>
      </c>
      <c r="V10231" s="34">
        <v>196</v>
      </c>
      <c r="W10231" s="34">
        <v>252</v>
      </c>
      <c r="X10231" s="34">
        <v>264</v>
      </c>
      <c r="Y10231" s="34">
        <v>231</v>
      </c>
      <c r="Z10231" s="34">
        <v>191</v>
      </c>
      <c r="AA10231" s="34">
        <v>314</v>
      </c>
      <c r="AB10231" s="34">
        <v>278</v>
      </c>
      <c r="AC10231" s="34">
        <v>383</v>
      </c>
    </row>
    <row r="10232" spans="1:29" x14ac:dyDescent="0.2">
      <c r="A10232" s="34" t="s">
        <v>70725</v>
      </c>
      <c r="B10232" s="34">
        <v>173</v>
      </c>
      <c r="C10232" s="34">
        <v>120</v>
      </c>
      <c r="D10232" s="34">
        <v>113</v>
      </c>
      <c r="E10232" s="34">
        <v>138</v>
      </c>
      <c r="F10232" s="34">
        <v>150</v>
      </c>
      <c r="G10232" s="34">
        <v>153</v>
      </c>
      <c r="H10232" s="34">
        <v>134</v>
      </c>
      <c r="I10232" s="34">
        <v>153</v>
      </c>
      <c r="J10232" s="34">
        <v>142</v>
      </c>
      <c r="K10232" s="34">
        <v>149</v>
      </c>
      <c r="L10232" s="34">
        <v>153</v>
      </c>
      <c r="M10232" s="34">
        <v>117</v>
      </c>
      <c r="N10232" s="34">
        <v>91</v>
      </c>
      <c r="O10232" s="34">
        <v>138</v>
      </c>
      <c r="P10232" s="34">
        <v>110</v>
      </c>
      <c r="Q10232" s="34">
        <v>199</v>
      </c>
      <c r="R10232" s="34">
        <v>203</v>
      </c>
      <c r="S10232" s="34">
        <v>167</v>
      </c>
      <c r="T10232" s="34">
        <v>172</v>
      </c>
      <c r="U10232" s="34">
        <v>171</v>
      </c>
      <c r="V10232" s="34">
        <v>153</v>
      </c>
      <c r="W10232" s="34">
        <v>242</v>
      </c>
      <c r="X10232" s="34">
        <v>156</v>
      </c>
      <c r="Y10232" s="34">
        <v>161</v>
      </c>
      <c r="Z10232" s="34">
        <v>145</v>
      </c>
      <c r="AA10232" s="34">
        <v>139</v>
      </c>
      <c r="AB10232" s="34">
        <v>187</v>
      </c>
      <c r="AC10232" s="34">
        <v>240</v>
      </c>
    </row>
    <row r="10233" spans="1:29" x14ac:dyDescent="0.2">
      <c r="A10233" s="34" t="s">
        <v>70726</v>
      </c>
      <c r="B10233" s="34">
        <v>269</v>
      </c>
      <c r="C10233" s="34">
        <v>256</v>
      </c>
      <c r="D10233" s="34">
        <v>303</v>
      </c>
      <c r="E10233" s="34">
        <v>268</v>
      </c>
      <c r="F10233" s="34">
        <v>303</v>
      </c>
      <c r="G10233" s="34">
        <v>328</v>
      </c>
      <c r="H10233" s="34">
        <v>311</v>
      </c>
      <c r="I10233" s="34">
        <v>234</v>
      </c>
      <c r="J10233" s="34">
        <v>309</v>
      </c>
      <c r="K10233" s="34">
        <v>295</v>
      </c>
      <c r="L10233" s="34">
        <v>298</v>
      </c>
      <c r="M10233" s="34">
        <v>234</v>
      </c>
      <c r="N10233" s="34">
        <v>258</v>
      </c>
      <c r="O10233" s="34">
        <v>250</v>
      </c>
      <c r="P10233" s="34">
        <v>261</v>
      </c>
      <c r="Q10233" s="34">
        <v>389</v>
      </c>
      <c r="R10233" s="34">
        <v>420</v>
      </c>
      <c r="S10233" s="34">
        <v>284</v>
      </c>
      <c r="T10233" s="34">
        <v>407</v>
      </c>
      <c r="U10233" s="34">
        <v>315</v>
      </c>
      <c r="V10233" s="34">
        <v>392</v>
      </c>
      <c r="W10233" s="34">
        <v>425</v>
      </c>
      <c r="X10233" s="34">
        <v>357</v>
      </c>
      <c r="Y10233" s="34">
        <v>360</v>
      </c>
      <c r="Z10233" s="34">
        <v>311</v>
      </c>
      <c r="AA10233" s="34">
        <v>379</v>
      </c>
      <c r="AB10233" s="34">
        <v>421</v>
      </c>
      <c r="AC10233" s="34">
        <v>480</v>
      </c>
    </row>
    <row r="10234" spans="1:29" x14ac:dyDescent="0.2">
      <c r="A10234" s="34" t="s">
        <v>70727</v>
      </c>
      <c r="B10234" s="34">
        <v>116</v>
      </c>
      <c r="C10234" s="34">
        <v>108</v>
      </c>
      <c r="D10234" s="34">
        <v>142</v>
      </c>
      <c r="E10234" s="34">
        <v>119</v>
      </c>
      <c r="F10234" s="34">
        <v>139</v>
      </c>
      <c r="G10234" s="34">
        <v>114</v>
      </c>
      <c r="H10234" s="34">
        <v>131</v>
      </c>
      <c r="I10234" s="34">
        <v>97</v>
      </c>
      <c r="J10234" s="34">
        <v>111</v>
      </c>
      <c r="K10234" s="34">
        <v>136</v>
      </c>
      <c r="L10234" s="34">
        <v>127</v>
      </c>
      <c r="M10234" s="34">
        <v>122</v>
      </c>
      <c r="N10234" s="34">
        <v>117</v>
      </c>
      <c r="O10234" s="34">
        <v>132</v>
      </c>
      <c r="P10234" s="34">
        <v>137</v>
      </c>
      <c r="Q10234" s="34">
        <v>195</v>
      </c>
      <c r="R10234" s="34">
        <v>239</v>
      </c>
      <c r="S10234" s="34">
        <v>173</v>
      </c>
      <c r="T10234" s="34">
        <v>183</v>
      </c>
      <c r="U10234" s="34">
        <v>123</v>
      </c>
      <c r="V10234" s="34">
        <v>164</v>
      </c>
      <c r="W10234" s="34">
        <v>182</v>
      </c>
      <c r="X10234" s="34">
        <v>224</v>
      </c>
      <c r="Y10234" s="34">
        <v>186</v>
      </c>
      <c r="Z10234" s="34">
        <v>130</v>
      </c>
      <c r="AA10234" s="34">
        <v>159</v>
      </c>
      <c r="AB10234" s="34">
        <v>204</v>
      </c>
      <c r="AC10234" s="34">
        <v>182</v>
      </c>
    </row>
    <row r="10235" spans="1:29" x14ac:dyDescent="0.2">
      <c r="A10235" s="34" t="s">
        <v>70728</v>
      </c>
      <c r="B10235" s="34">
        <v>228</v>
      </c>
      <c r="C10235" s="34">
        <v>93</v>
      </c>
      <c r="D10235" s="34">
        <v>111</v>
      </c>
      <c r="E10235" s="34">
        <v>132</v>
      </c>
      <c r="F10235" s="34">
        <v>139</v>
      </c>
      <c r="G10235" s="34">
        <v>101</v>
      </c>
      <c r="H10235" s="34">
        <v>144</v>
      </c>
      <c r="I10235" s="34">
        <v>114</v>
      </c>
      <c r="J10235" s="34">
        <v>167</v>
      </c>
      <c r="K10235" s="34">
        <v>107</v>
      </c>
      <c r="L10235" s="34">
        <v>129</v>
      </c>
      <c r="M10235" s="34">
        <v>121</v>
      </c>
      <c r="N10235" s="34">
        <v>138</v>
      </c>
      <c r="O10235" s="34">
        <v>138</v>
      </c>
      <c r="P10235" s="34">
        <v>106</v>
      </c>
      <c r="Q10235" s="34">
        <v>205</v>
      </c>
      <c r="R10235" s="34">
        <v>186</v>
      </c>
      <c r="S10235" s="34">
        <v>158</v>
      </c>
      <c r="T10235" s="34">
        <v>148</v>
      </c>
      <c r="U10235" s="34">
        <v>135</v>
      </c>
      <c r="V10235" s="34">
        <v>149</v>
      </c>
      <c r="W10235" s="34">
        <v>237</v>
      </c>
      <c r="X10235" s="34">
        <v>125</v>
      </c>
      <c r="Y10235" s="34">
        <v>161</v>
      </c>
      <c r="Z10235" s="34">
        <v>122</v>
      </c>
      <c r="AA10235" s="34">
        <v>171</v>
      </c>
      <c r="AB10235" s="34">
        <v>224</v>
      </c>
      <c r="AC10235" s="34">
        <v>140</v>
      </c>
    </row>
    <row r="10236" spans="1:29" x14ac:dyDescent="0.2">
      <c r="A10236" s="34" t="s">
        <v>70729</v>
      </c>
      <c r="B10236" s="34">
        <v>77</v>
      </c>
      <c r="C10236" s="34">
        <v>148</v>
      </c>
      <c r="D10236" s="34">
        <v>112</v>
      </c>
      <c r="E10236" s="34">
        <v>170</v>
      </c>
      <c r="F10236" s="34">
        <v>114</v>
      </c>
      <c r="G10236" s="34">
        <v>149</v>
      </c>
      <c r="H10236" s="34">
        <v>101</v>
      </c>
      <c r="I10236" s="34">
        <v>151</v>
      </c>
      <c r="J10236" s="34">
        <v>51</v>
      </c>
      <c r="K10236" s="34">
        <v>185</v>
      </c>
      <c r="L10236" s="34">
        <v>55</v>
      </c>
      <c r="M10236" s="34">
        <v>158</v>
      </c>
      <c r="N10236" s="34">
        <v>74</v>
      </c>
      <c r="O10236" s="34">
        <v>133</v>
      </c>
      <c r="P10236" s="34">
        <v>72</v>
      </c>
      <c r="Q10236" s="34">
        <v>133</v>
      </c>
      <c r="R10236" s="34">
        <v>86</v>
      </c>
      <c r="S10236" s="34">
        <v>200</v>
      </c>
      <c r="T10236" s="34">
        <v>48</v>
      </c>
      <c r="U10236" s="34">
        <v>118</v>
      </c>
      <c r="V10236" s="34">
        <v>118</v>
      </c>
      <c r="W10236" s="34">
        <v>113</v>
      </c>
      <c r="X10236" s="34">
        <v>86</v>
      </c>
      <c r="Y10236" s="34">
        <v>91</v>
      </c>
      <c r="Z10236" s="34">
        <v>121</v>
      </c>
      <c r="AA10236" s="34">
        <v>226</v>
      </c>
      <c r="AB10236" s="34">
        <v>52</v>
      </c>
      <c r="AC10236" s="34">
        <v>251</v>
      </c>
    </row>
    <row r="10237" spans="1:29" x14ac:dyDescent="0.2">
      <c r="A10237" s="34" t="s">
        <v>70730</v>
      </c>
      <c r="B10237" s="34">
        <v>133</v>
      </c>
      <c r="C10237" s="34">
        <v>331</v>
      </c>
      <c r="D10237" s="34">
        <v>101</v>
      </c>
      <c r="E10237" s="34">
        <v>306</v>
      </c>
      <c r="F10237" s="34">
        <v>145</v>
      </c>
      <c r="G10237" s="34">
        <v>417</v>
      </c>
      <c r="H10237" s="34">
        <v>100</v>
      </c>
      <c r="I10237" s="34">
        <v>389</v>
      </c>
      <c r="J10237" s="34">
        <v>133</v>
      </c>
      <c r="K10237" s="34">
        <v>364</v>
      </c>
      <c r="L10237" s="34">
        <v>128</v>
      </c>
      <c r="M10237" s="34">
        <v>340</v>
      </c>
      <c r="N10237" s="34">
        <v>106</v>
      </c>
      <c r="O10237" s="34">
        <v>333</v>
      </c>
      <c r="P10237" s="34">
        <v>141</v>
      </c>
      <c r="Q10237" s="34">
        <v>406</v>
      </c>
      <c r="R10237" s="34">
        <v>200</v>
      </c>
      <c r="S10237" s="34">
        <v>371</v>
      </c>
      <c r="T10237" s="34">
        <v>160</v>
      </c>
      <c r="U10237" s="34">
        <v>356</v>
      </c>
      <c r="V10237" s="34">
        <v>197</v>
      </c>
      <c r="W10237" s="34">
        <v>418</v>
      </c>
      <c r="X10237" s="34">
        <v>193</v>
      </c>
      <c r="Y10237" s="34">
        <v>334</v>
      </c>
      <c r="Z10237" s="34">
        <v>191</v>
      </c>
      <c r="AA10237" s="34">
        <v>374</v>
      </c>
      <c r="AB10237" s="34">
        <v>187</v>
      </c>
      <c r="AC10237" s="34">
        <v>429</v>
      </c>
    </row>
    <row r="10238" spans="1:29" x14ac:dyDescent="0.2">
      <c r="A10238" s="34" t="s">
        <v>70731</v>
      </c>
      <c r="B10238" s="34">
        <v>111</v>
      </c>
      <c r="C10238" s="34">
        <v>83</v>
      </c>
      <c r="D10238" s="34">
        <v>82</v>
      </c>
      <c r="E10238" s="34">
        <v>121</v>
      </c>
      <c r="F10238" s="34">
        <v>99</v>
      </c>
      <c r="G10238" s="34">
        <v>118</v>
      </c>
      <c r="H10238" s="34">
        <v>107</v>
      </c>
      <c r="I10238" s="34">
        <v>128</v>
      </c>
      <c r="J10238" s="34">
        <v>100</v>
      </c>
      <c r="K10238" s="34">
        <v>126</v>
      </c>
      <c r="L10238" s="34">
        <v>70</v>
      </c>
      <c r="M10238" s="34">
        <v>78</v>
      </c>
      <c r="N10238" s="34">
        <v>80</v>
      </c>
      <c r="O10238" s="34">
        <v>92</v>
      </c>
      <c r="P10238" s="34">
        <v>111</v>
      </c>
      <c r="Q10238" s="34">
        <v>180</v>
      </c>
      <c r="R10238" s="34">
        <v>122</v>
      </c>
      <c r="S10238" s="34">
        <v>147</v>
      </c>
      <c r="T10238" s="34">
        <v>91</v>
      </c>
      <c r="U10238" s="34">
        <v>139</v>
      </c>
      <c r="V10238" s="34">
        <v>108</v>
      </c>
      <c r="W10238" s="34">
        <v>148</v>
      </c>
      <c r="X10238" s="34">
        <v>105</v>
      </c>
      <c r="Y10238" s="34">
        <v>121</v>
      </c>
      <c r="Z10238" s="34">
        <v>106</v>
      </c>
      <c r="AA10238" s="34">
        <v>167</v>
      </c>
      <c r="AB10238" s="34">
        <v>139</v>
      </c>
      <c r="AC10238" s="34">
        <v>199</v>
      </c>
    </row>
    <row r="10239" spans="1:29" x14ac:dyDescent="0.2">
      <c r="A10239" s="34" t="s">
        <v>70732</v>
      </c>
      <c r="B10239" s="34">
        <v>162</v>
      </c>
      <c r="C10239" s="34">
        <v>120</v>
      </c>
      <c r="D10239" s="34">
        <v>149</v>
      </c>
      <c r="E10239" s="34">
        <v>139</v>
      </c>
      <c r="F10239" s="34">
        <v>128</v>
      </c>
      <c r="G10239" s="34">
        <v>137</v>
      </c>
      <c r="H10239" s="34">
        <v>127</v>
      </c>
      <c r="I10239" s="34">
        <v>129</v>
      </c>
      <c r="J10239" s="34">
        <v>116</v>
      </c>
      <c r="K10239" s="34">
        <v>132</v>
      </c>
      <c r="L10239" s="34">
        <v>84</v>
      </c>
      <c r="M10239" s="34">
        <v>113</v>
      </c>
      <c r="N10239" s="34">
        <v>79</v>
      </c>
      <c r="O10239" s="34">
        <v>132</v>
      </c>
      <c r="P10239" s="34">
        <v>86</v>
      </c>
      <c r="Q10239" s="34">
        <v>163</v>
      </c>
      <c r="R10239" s="34">
        <v>149</v>
      </c>
      <c r="S10239" s="34">
        <v>206</v>
      </c>
      <c r="T10239" s="34">
        <v>93</v>
      </c>
      <c r="U10239" s="34">
        <v>165</v>
      </c>
      <c r="V10239" s="34">
        <v>139</v>
      </c>
      <c r="W10239" s="34">
        <v>175</v>
      </c>
      <c r="X10239" s="34">
        <v>138</v>
      </c>
      <c r="Y10239" s="34">
        <v>127</v>
      </c>
      <c r="Z10239" s="34">
        <v>132</v>
      </c>
      <c r="AA10239" s="34">
        <v>193</v>
      </c>
      <c r="AB10239" s="34">
        <v>127</v>
      </c>
      <c r="AC10239" s="34">
        <v>215</v>
      </c>
    </row>
    <row r="10240" spans="1:29" x14ac:dyDescent="0.2">
      <c r="A10240" s="34" t="s">
        <v>70733</v>
      </c>
      <c r="B10240" s="34">
        <v>258</v>
      </c>
      <c r="C10240" s="34">
        <v>232</v>
      </c>
      <c r="D10240" s="34">
        <v>217</v>
      </c>
      <c r="E10240" s="34">
        <v>315</v>
      </c>
      <c r="F10240" s="34">
        <v>271</v>
      </c>
      <c r="G10240" s="34">
        <v>261</v>
      </c>
      <c r="H10240" s="34">
        <v>243</v>
      </c>
      <c r="I10240" s="34">
        <v>315</v>
      </c>
      <c r="J10240" s="34">
        <v>231</v>
      </c>
      <c r="K10240" s="34">
        <v>309</v>
      </c>
      <c r="L10240" s="34">
        <v>259</v>
      </c>
      <c r="M10240" s="34">
        <v>312</v>
      </c>
      <c r="N10240" s="34">
        <v>237</v>
      </c>
      <c r="O10240" s="34">
        <v>258</v>
      </c>
      <c r="P10240" s="34">
        <v>281</v>
      </c>
      <c r="Q10240" s="34">
        <v>423</v>
      </c>
      <c r="R10240" s="34">
        <v>340</v>
      </c>
      <c r="S10240" s="34">
        <v>324</v>
      </c>
      <c r="T10240" s="34">
        <v>394</v>
      </c>
      <c r="U10240" s="34">
        <v>268</v>
      </c>
      <c r="V10240" s="34">
        <v>387</v>
      </c>
      <c r="W10240" s="34">
        <v>457</v>
      </c>
      <c r="X10240" s="34">
        <v>350</v>
      </c>
      <c r="Y10240" s="34">
        <v>404</v>
      </c>
      <c r="Z10240" s="34">
        <v>310</v>
      </c>
      <c r="AA10240" s="34">
        <v>374</v>
      </c>
      <c r="AB10240" s="34">
        <v>418</v>
      </c>
      <c r="AC10240" s="34">
        <v>437</v>
      </c>
    </row>
    <row r="10241" spans="1:29" x14ac:dyDescent="0.2">
      <c r="A10241" s="34" t="s">
        <v>70734</v>
      </c>
      <c r="B10241" s="34">
        <v>106</v>
      </c>
      <c r="C10241" s="34">
        <v>162</v>
      </c>
      <c r="D10241" s="34">
        <v>137</v>
      </c>
      <c r="E10241" s="34">
        <v>178</v>
      </c>
      <c r="F10241" s="34">
        <v>117</v>
      </c>
      <c r="G10241" s="34">
        <v>148</v>
      </c>
      <c r="H10241" s="34">
        <v>90</v>
      </c>
      <c r="I10241" s="34">
        <v>153</v>
      </c>
      <c r="J10241" s="34">
        <v>71</v>
      </c>
      <c r="K10241" s="34">
        <v>203</v>
      </c>
      <c r="L10241" s="34">
        <v>50</v>
      </c>
      <c r="M10241" s="34">
        <v>117</v>
      </c>
      <c r="N10241" s="34">
        <v>75</v>
      </c>
      <c r="O10241" s="34">
        <v>113</v>
      </c>
      <c r="P10241" s="34">
        <v>89</v>
      </c>
      <c r="Q10241" s="34">
        <v>172</v>
      </c>
      <c r="R10241" s="34">
        <v>83</v>
      </c>
      <c r="S10241" s="34">
        <v>225</v>
      </c>
      <c r="T10241" s="34">
        <v>55</v>
      </c>
      <c r="U10241" s="34">
        <v>118</v>
      </c>
      <c r="V10241" s="34">
        <v>98</v>
      </c>
      <c r="W10241" s="34">
        <v>141</v>
      </c>
      <c r="X10241" s="34">
        <v>132</v>
      </c>
      <c r="Y10241" s="34">
        <v>126</v>
      </c>
      <c r="Z10241" s="34">
        <v>149</v>
      </c>
      <c r="AA10241" s="34">
        <v>207</v>
      </c>
      <c r="AB10241" s="34">
        <v>69</v>
      </c>
      <c r="AC10241" s="34">
        <v>230</v>
      </c>
    </row>
    <row r="10242" spans="1:29" x14ac:dyDescent="0.2">
      <c r="A10242" s="34" t="s">
        <v>70735</v>
      </c>
      <c r="B10242" s="34">
        <v>481</v>
      </c>
      <c r="C10242" s="34">
        <v>378</v>
      </c>
      <c r="D10242" s="34">
        <v>553</v>
      </c>
      <c r="E10242" s="34">
        <v>450</v>
      </c>
      <c r="F10242" s="34">
        <v>600</v>
      </c>
      <c r="G10242" s="34">
        <v>392</v>
      </c>
      <c r="H10242" s="34">
        <v>487</v>
      </c>
      <c r="I10242" s="34">
        <v>355</v>
      </c>
      <c r="J10242" s="34">
        <v>472</v>
      </c>
      <c r="K10242" s="34">
        <v>439</v>
      </c>
      <c r="L10242" s="34">
        <v>376</v>
      </c>
      <c r="M10242" s="34">
        <v>403</v>
      </c>
      <c r="N10242" s="34">
        <v>481</v>
      </c>
      <c r="O10242" s="34">
        <v>344</v>
      </c>
      <c r="P10242" s="34">
        <v>419</v>
      </c>
      <c r="Q10242" s="34">
        <v>509</v>
      </c>
      <c r="R10242" s="34">
        <v>617</v>
      </c>
      <c r="S10242" s="34">
        <v>435</v>
      </c>
      <c r="T10242" s="34">
        <v>581</v>
      </c>
      <c r="U10242" s="34">
        <v>442</v>
      </c>
      <c r="V10242" s="34">
        <v>604</v>
      </c>
      <c r="W10242" s="34">
        <v>496</v>
      </c>
      <c r="X10242" s="34">
        <v>717</v>
      </c>
      <c r="Y10242" s="34">
        <v>459</v>
      </c>
      <c r="Z10242" s="34">
        <v>662</v>
      </c>
      <c r="AA10242" s="34">
        <v>585</v>
      </c>
      <c r="AB10242" s="34">
        <v>677</v>
      </c>
      <c r="AC10242" s="34">
        <v>673</v>
      </c>
    </row>
    <row r="10243" spans="1:29" x14ac:dyDescent="0.2">
      <c r="A10243" s="34" t="s">
        <v>70736</v>
      </c>
      <c r="B10243" s="34">
        <v>171</v>
      </c>
      <c r="C10243" s="34">
        <v>211</v>
      </c>
      <c r="D10243" s="34">
        <v>239</v>
      </c>
      <c r="E10243" s="34">
        <v>277</v>
      </c>
      <c r="F10243" s="34">
        <v>245</v>
      </c>
      <c r="G10243" s="34">
        <v>243</v>
      </c>
      <c r="H10243" s="34">
        <v>282</v>
      </c>
      <c r="I10243" s="34">
        <v>208</v>
      </c>
      <c r="J10243" s="34">
        <v>271</v>
      </c>
      <c r="K10243" s="34">
        <v>244</v>
      </c>
      <c r="L10243" s="34">
        <v>280</v>
      </c>
      <c r="M10243" s="34">
        <v>212</v>
      </c>
      <c r="N10243" s="34">
        <v>234</v>
      </c>
      <c r="O10243" s="34">
        <v>226</v>
      </c>
      <c r="P10243" s="34">
        <v>243</v>
      </c>
      <c r="Q10243" s="34">
        <v>259</v>
      </c>
      <c r="R10243" s="34">
        <v>360</v>
      </c>
      <c r="S10243" s="34">
        <v>238</v>
      </c>
      <c r="T10243" s="34">
        <v>275</v>
      </c>
      <c r="U10243" s="34">
        <v>225</v>
      </c>
      <c r="V10243" s="34">
        <v>360</v>
      </c>
      <c r="W10243" s="34">
        <v>333</v>
      </c>
      <c r="X10243" s="34">
        <v>254</v>
      </c>
      <c r="Y10243" s="34">
        <v>322</v>
      </c>
      <c r="Z10243" s="34">
        <v>287</v>
      </c>
      <c r="AA10243" s="34">
        <v>254</v>
      </c>
      <c r="AB10243" s="34">
        <v>397</v>
      </c>
      <c r="AC10243" s="34">
        <v>384</v>
      </c>
    </row>
    <row r="10244" spans="1:29" x14ac:dyDescent="0.2">
      <c r="A10244" s="34" t="s">
        <v>70737</v>
      </c>
      <c r="B10244" s="34">
        <v>130</v>
      </c>
      <c r="C10244" s="34">
        <v>136</v>
      </c>
      <c r="D10244" s="34">
        <v>196</v>
      </c>
      <c r="E10244" s="34">
        <v>150</v>
      </c>
      <c r="F10244" s="34">
        <v>167</v>
      </c>
      <c r="G10244" s="34">
        <v>180</v>
      </c>
      <c r="H10244" s="34">
        <v>156</v>
      </c>
      <c r="I10244" s="34">
        <v>131</v>
      </c>
      <c r="J10244" s="34">
        <v>145</v>
      </c>
      <c r="K10244" s="34">
        <v>146</v>
      </c>
      <c r="L10244" s="34">
        <v>109</v>
      </c>
      <c r="M10244" s="34">
        <v>133</v>
      </c>
      <c r="N10244" s="34">
        <v>118</v>
      </c>
      <c r="O10244" s="34">
        <v>142</v>
      </c>
      <c r="P10244" s="34">
        <v>139</v>
      </c>
      <c r="Q10244" s="34">
        <v>168</v>
      </c>
      <c r="R10244" s="34">
        <v>161</v>
      </c>
      <c r="S10244" s="34">
        <v>207</v>
      </c>
      <c r="T10244" s="34">
        <v>153</v>
      </c>
      <c r="U10244" s="34">
        <v>110</v>
      </c>
      <c r="V10244" s="34">
        <v>148</v>
      </c>
      <c r="W10244" s="34">
        <v>147</v>
      </c>
      <c r="X10244" s="34">
        <v>201</v>
      </c>
      <c r="Y10244" s="34">
        <v>115</v>
      </c>
      <c r="Z10244" s="34">
        <v>201</v>
      </c>
      <c r="AA10244" s="34">
        <v>179</v>
      </c>
      <c r="AB10244" s="34">
        <v>129</v>
      </c>
      <c r="AC10244" s="34">
        <v>231</v>
      </c>
    </row>
    <row r="10245" spans="1:29" x14ac:dyDescent="0.2">
      <c r="A10245" s="34" t="s">
        <v>70738</v>
      </c>
      <c r="B10245" s="34">
        <v>35</v>
      </c>
      <c r="C10245" s="34">
        <v>21</v>
      </c>
      <c r="D10245" s="34">
        <v>26</v>
      </c>
      <c r="E10245" s="34">
        <v>27</v>
      </c>
      <c r="F10245" s="34">
        <v>18</v>
      </c>
      <c r="G10245" s="34">
        <v>35</v>
      </c>
      <c r="H10245" s="34">
        <v>21</v>
      </c>
      <c r="I10245" s="34">
        <v>17</v>
      </c>
      <c r="J10245" s="34">
        <v>8</v>
      </c>
      <c r="K10245" s="34">
        <v>19</v>
      </c>
      <c r="L10245" s="34">
        <v>19</v>
      </c>
      <c r="M10245" s="34">
        <v>19</v>
      </c>
      <c r="N10245" s="34">
        <v>21</v>
      </c>
      <c r="O10245" s="34">
        <v>22</v>
      </c>
      <c r="P10245" s="34">
        <v>13</v>
      </c>
      <c r="Q10245" s="34">
        <v>19</v>
      </c>
      <c r="R10245" s="34">
        <v>14</v>
      </c>
      <c r="S10245" s="34">
        <v>29</v>
      </c>
      <c r="T10245" s="34">
        <v>17</v>
      </c>
      <c r="U10245" s="34">
        <v>18</v>
      </c>
      <c r="V10245" s="34">
        <v>32</v>
      </c>
      <c r="W10245" s="34">
        <v>30</v>
      </c>
      <c r="X10245" s="34">
        <v>19</v>
      </c>
      <c r="Y10245" s="34">
        <v>20</v>
      </c>
      <c r="Z10245" s="34">
        <v>22</v>
      </c>
      <c r="AA10245" s="34">
        <v>21</v>
      </c>
      <c r="AB10245" s="34">
        <v>37</v>
      </c>
      <c r="AC10245" s="34">
        <v>28</v>
      </c>
    </row>
    <row r="10246" spans="1:29" x14ac:dyDescent="0.2">
      <c r="A10246" s="34" t="s">
        <v>70739</v>
      </c>
      <c r="B10246" s="34">
        <v>281</v>
      </c>
      <c r="C10246" s="34">
        <v>284</v>
      </c>
      <c r="D10246" s="34">
        <v>282</v>
      </c>
      <c r="E10246" s="34">
        <v>256</v>
      </c>
      <c r="F10246" s="34">
        <v>292</v>
      </c>
      <c r="G10246" s="34">
        <v>287</v>
      </c>
      <c r="H10246" s="34">
        <v>289</v>
      </c>
      <c r="I10246" s="34">
        <v>269</v>
      </c>
      <c r="J10246" s="34">
        <v>266</v>
      </c>
      <c r="K10246" s="34">
        <v>308</v>
      </c>
      <c r="L10246" s="34">
        <v>215</v>
      </c>
      <c r="M10246" s="34">
        <v>220</v>
      </c>
      <c r="N10246" s="34">
        <v>248</v>
      </c>
      <c r="O10246" s="34">
        <v>217</v>
      </c>
      <c r="P10246" s="34">
        <v>278</v>
      </c>
      <c r="Q10246" s="34">
        <v>310</v>
      </c>
      <c r="R10246" s="34">
        <v>305</v>
      </c>
      <c r="S10246" s="34">
        <v>374</v>
      </c>
      <c r="T10246" s="34">
        <v>320</v>
      </c>
      <c r="U10246" s="34">
        <v>299</v>
      </c>
      <c r="V10246" s="34">
        <v>323</v>
      </c>
      <c r="W10246" s="34">
        <v>424</v>
      </c>
      <c r="X10246" s="34">
        <v>307</v>
      </c>
      <c r="Y10246" s="34">
        <v>308</v>
      </c>
      <c r="Z10246" s="34">
        <v>281</v>
      </c>
      <c r="AA10246" s="34">
        <v>347</v>
      </c>
      <c r="AB10246" s="34">
        <v>363</v>
      </c>
      <c r="AC10246" s="34">
        <v>421</v>
      </c>
    </row>
    <row r="10247" spans="1:29" x14ac:dyDescent="0.2">
      <c r="A10247" s="34" t="s">
        <v>70740</v>
      </c>
      <c r="B10247" s="34">
        <v>68</v>
      </c>
      <c r="C10247" s="34">
        <v>158</v>
      </c>
      <c r="D10247" s="34">
        <v>95</v>
      </c>
      <c r="E10247" s="34">
        <v>181</v>
      </c>
      <c r="F10247" s="34">
        <v>97</v>
      </c>
      <c r="G10247" s="34">
        <v>168</v>
      </c>
      <c r="H10247" s="34">
        <v>85</v>
      </c>
      <c r="I10247" s="34">
        <v>145</v>
      </c>
      <c r="J10247" s="34">
        <v>71</v>
      </c>
      <c r="K10247" s="34">
        <v>178</v>
      </c>
      <c r="L10247" s="34">
        <v>53</v>
      </c>
      <c r="M10247" s="34">
        <v>129</v>
      </c>
      <c r="N10247" s="34">
        <v>76</v>
      </c>
      <c r="O10247" s="34">
        <v>119</v>
      </c>
      <c r="P10247" s="34">
        <v>85</v>
      </c>
      <c r="Q10247" s="34">
        <v>193</v>
      </c>
      <c r="R10247" s="34">
        <v>88</v>
      </c>
      <c r="S10247" s="34">
        <v>204</v>
      </c>
      <c r="T10247" s="34">
        <v>72</v>
      </c>
      <c r="U10247" s="34">
        <v>142</v>
      </c>
      <c r="V10247" s="34">
        <v>107</v>
      </c>
      <c r="W10247" s="34">
        <v>176</v>
      </c>
      <c r="X10247" s="34">
        <v>139</v>
      </c>
      <c r="Y10247" s="34">
        <v>132</v>
      </c>
      <c r="Z10247" s="34">
        <v>116</v>
      </c>
      <c r="AA10247" s="34">
        <v>201</v>
      </c>
      <c r="AB10247" s="34">
        <v>68</v>
      </c>
      <c r="AC10247" s="34">
        <v>208</v>
      </c>
    </row>
    <row r="10248" spans="1:29" x14ac:dyDescent="0.2">
      <c r="A10248" s="34" t="s">
        <v>70741</v>
      </c>
      <c r="B10248" s="34">
        <v>362</v>
      </c>
      <c r="C10248" s="34">
        <v>301</v>
      </c>
      <c r="D10248" s="34">
        <v>362</v>
      </c>
      <c r="E10248" s="34">
        <v>235</v>
      </c>
      <c r="F10248" s="34">
        <v>413</v>
      </c>
      <c r="G10248" s="34">
        <v>259</v>
      </c>
      <c r="H10248" s="34">
        <v>383</v>
      </c>
      <c r="I10248" s="34">
        <v>307</v>
      </c>
      <c r="J10248" s="34">
        <v>453</v>
      </c>
      <c r="K10248" s="34">
        <v>312</v>
      </c>
      <c r="L10248" s="34">
        <v>497</v>
      </c>
      <c r="M10248" s="34">
        <v>324</v>
      </c>
      <c r="N10248" s="34">
        <v>385</v>
      </c>
      <c r="O10248" s="34">
        <v>266</v>
      </c>
      <c r="P10248" s="34">
        <v>413</v>
      </c>
      <c r="Q10248" s="34">
        <v>440</v>
      </c>
      <c r="R10248" s="34">
        <v>546</v>
      </c>
      <c r="S10248" s="34">
        <v>387</v>
      </c>
      <c r="T10248" s="34">
        <v>567</v>
      </c>
      <c r="U10248" s="34">
        <v>360</v>
      </c>
      <c r="V10248" s="34">
        <v>454</v>
      </c>
      <c r="W10248" s="34">
        <v>532</v>
      </c>
      <c r="X10248" s="34">
        <v>440</v>
      </c>
      <c r="Y10248" s="34">
        <v>517</v>
      </c>
      <c r="Z10248" s="34">
        <v>427</v>
      </c>
      <c r="AA10248" s="34">
        <v>368</v>
      </c>
      <c r="AB10248" s="34">
        <v>717</v>
      </c>
      <c r="AC10248" s="34">
        <v>541</v>
      </c>
    </row>
    <row r="10249" spans="1:29" x14ac:dyDescent="0.2">
      <c r="A10249" s="34" t="s">
        <v>70742</v>
      </c>
      <c r="B10249" s="34">
        <v>284</v>
      </c>
      <c r="C10249" s="34">
        <v>336</v>
      </c>
      <c r="D10249" s="34">
        <v>405</v>
      </c>
      <c r="E10249" s="34">
        <v>285</v>
      </c>
      <c r="F10249" s="34">
        <v>425</v>
      </c>
      <c r="G10249" s="34">
        <v>277</v>
      </c>
      <c r="H10249" s="34">
        <v>388</v>
      </c>
      <c r="I10249" s="34">
        <v>310</v>
      </c>
      <c r="J10249" s="34">
        <v>349</v>
      </c>
      <c r="K10249" s="34">
        <v>339</v>
      </c>
      <c r="L10249" s="34">
        <v>367</v>
      </c>
      <c r="M10249" s="34">
        <v>251</v>
      </c>
      <c r="N10249" s="34">
        <v>314</v>
      </c>
      <c r="O10249" s="34">
        <v>326</v>
      </c>
      <c r="P10249" s="34">
        <v>400</v>
      </c>
      <c r="Q10249" s="34">
        <v>428</v>
      </c>
      <c r="R10249" s="34">
        <v>474</v>
      </c>
      <c r="S10249" s="34">
        <v>401</v>
      </c>
      <c r="T10249" s="34">
        <v>470</v>
      </c>
      <c r="U10249" s="34">
        <v>343</v>
      </c>
      <c r="V10249" s="34">
        <v>448</v>
      </c>
      <c r="W10249" s="34">
        <v>444</v>
      </c>
      <c r="X10249" s="34">
        <v>442</v>
      </c>
      <c r="Y10249" s="34">
        <v>434</v>
      </c>
      <c r="Z10249" s="34">
        <v>435</v>
      </c>
      <c r="AA10249" s="34">
        <v>422</v>
      </c>
      <c r="AB10249" s="34">
        <v>524</v>
      </c>
      <c r="AC10249" s="34">
        <v>529</v>
      </c>
    </row>
    <row r="10250" spans="1:29" x14ac:dyDescent="0.2">
      <c r="A10250" s="34" t="s">
        <v>70743</v>
      </c>
      <c r="B10250" s="34">
        <v>330</v>
      </c>
      <c r="C10250" s="34">
        <v>366</v>
      </c>
      <c r="D10250" s="34">
        <v>425</v>
      </c>
      <c r="E10250" s="34">
        <v>403</v>
      </c>
      <c r="F10250" s="34">
        <v>438</v>
      </c>
      <c r="G10250" s="34">
        <v>408</v>
      </c>
      <c r="H10250" s="34">
        <v>371</v>
      </c>
      <c r="I10250" s="34">
        <v>370</v>
      </c>
      <c r="J10250" s="34">
        <v>422</v>
      </c>
      <c r="K10250" s="34">
        <v>359</v>
      </c>
      <c r="L10250" s="34">
        <v>392</v>
      </c>
      <c r="M10250" s="34">
        <v>381</v>
      </c>
      <c r="N10250" s="34">
        <v>329</v>
      </c>
      <c r="O10250" s="34">
        <v>371</v>
      </c>
      <c r="P10250" s="34">
        <v>344</v>
      </c>
      <c r="Q10250" s="34">
        <v>595</v>
      </c>
      <c r="R10250" s="34">
        <v>575</v>
      </c>
      <c r="S10250" s="34">
        <v>441</v>
      </c>
      <c r="T10250" s="34">
        <v>612</v>
      </c>
      <c r="U10250" s="34">
        <v>408</v>
      </c>
      <c r="V10250" s="34">
        <v>423</v>
      </c>
      <c r="W10250" s="34">
        <v>653</v>
      </c>
      <c r="X10250" s="34">
        <v>577</v>
      </c>
      <c r="Y10250" s="34">
        <v>578</v>
      </c>
      <c r="Z10250" s="34">
        <v>464</v>
      </c>
      <c r="AA10250" s="34">
        <v>614</v>
      </c>
      <c r="AB10250" s="34">
        <v>569</v>
      </c>
      <c r="AC10250" s="34">
        <v>692</v>
      </c>
    </row>
    <row r="10251" spans="1:29" x14ac:dyDescent="0.2">
      <c r="A10251" s="34" t="s">
        <v>70744</v>
      </c>
      <c r="B10251" s="34">
        <v>975</v>
      </c>
      <c r="C10251" s="34">
        <v>546</v>
      </c>
      <c r="D10251" s="34">
        <v>678</v>
      </c>
      <c r="E10251" s="34">
        <v>495</v>
      </c>
      <c r="F10251" s="34">
        <v>741</v>
      </c>
      <c r="G10251" s="34">
        <v>496</v>
      </c>
      <c r="H10251" s="34">
        <v>794</v>
      </c>
      <c r="I10251" s="34">
        <v>544</v>
      </c>
      <c r="J10251" s="34">
        <v>768</v>
      </c>
      <c r="K10251" s="34">
        <v>617</v>
      </c>
      <c r="L10251" s="34">
        <v>1218</v>
      </c>
      <c r="M10251" s="34">
        <v>528</v>
      </c>
      <c r="N10251" s="34">
        <v>617</v>
      </c>
      <c r="O10251" s="34">
        <v>497</v>
      </c>
      <c r="P10251" s="34">
        <v>750</v>
      </c>
      <c r="Q10251" s="34">
        <v>886</v>
      </c>
      <c r="R10251" s="34">
        <v>1069</v>
      </c>
      <c r="S10251" s="34">
        <v>751</v>
      </c>
      <c r="T10251" s="34">
        <v>1402</v>
      </c>
      <c r="U10251" s="34">
        <v>861</v>
      </c>
      <c r="V10251" s="34">
        <v>1036</v>
      </c>
      <c r="W10251" s="34">
        <v>1409</v>
      </c>
      <c r="X10251" s="34">
        <v>949</v>
      </c>
      <c r="Y10251" s="34">
        <v>1041</v>
      </c>
      <c r="Z10251" s="34">
        <v>757</v>
      </c>
      <c r="AA10251" s="34">
        <v>774</v>
      </c>
      <c r="AB10251" s="34">
        <v>1520</v>
      </c>
      <c r="AC10251" s="34">
        <v>1133</v>
      </c>
    </row>
    <row r="10252" spans="1:29" x14ac:dyDescent="0.2">
      <c r="A10252" s="34" t="s">
        <v>70745</v>
      </c>
      <c r="B10252" s="34">
        <v>6</v>
      </c>
      <c r="C10252" s="34">
        <v>0</v>
      </c>
      <c r="D10252" s="34">
        <v>0</v>
      </c>
      <c r="E10252" s="34">
        <v>1</v>
      </c>
      <c r="F10252" s="34">
        <v>0</v>
      </c>
      <c r="G10252" s="34">
        <v>0</v>
      </c>
      <c r="H10252" s="34">
        <v>0</v>
      </c>
      <c r="I10252" s="34">
        <v>0</v>
      </c>
      <c r="J10252" s="34">
        <v>0</v>
      </c>
      <c r="K10252" s="34">
        <v>1</v>
      </c>
      <c r="L10252" s="34">
        <v>0</v>
      </c>
      <c r="M10252" s="34">
        <v>0</v>
      </c>
      <c r="N10252" s="34">
        <v>0</v>
      </c>
      <c r="O10252" s="34">
        <v>0</v>
      </c>
      <c r="P10252" s="34">
        <v>0</v>
      </c>
      <c r="Q10252" s="34">
        <v>0</v>
      </c>
      <c r="R10252" s="34">
        <v>0</v>
      </c>
      <c r="S10252" s="34">
        <v>0</v>
      </c>
      <c r="T10252" s="34">
        <v>0</v>
      </c>
      <c r="U10252" s="34">
        <v>0</v>
      </c>
      <c r="V10252" s="34">
        <v>0</v>
      </c>
      <c r="W10252" s="34">
        <v>1</v>
      </c>
      <c r="X10252" s="34">
        <v>0</v>
      </c>
      <c r="Y10252" s="34">
        <v>0</v>
      </c>
      <c r="Z10252" s="34">
        <v>0</v>
      </c>
      <c r="AA10252" s="34">
        <v>0</v>
      </c>
      <c r="AB10252" s="34">
        <v>1</v>
      </c>
      <c r="AC10252" s="34">
        <v>0</v>
      </c>
    </row>
    <row r="10253" spans="1:29" x14ac:dyDescent="0.2">
      <c r="A10253" s="34" t="s">
        <v>70746</v>
      </c>
      <c r="B10253" s="34">
        <v>88</v>
      </c>
      <c r="C10253" s="34">
        <v>138</v>
      </c>
      <c r="D10253" s="34">
        <v>127</v>
      </c>
      <c r="E10253" s="34">
        <v>142</v>
      </c>
      <c r="F10253" s="34">
        <v>132</v>
      </c>
      <c r="G10253" s="34">
        <v>131</v>
      </c>
      <c r="H10253" s="34">
        <v>127</v>
      </c>
      <c r="I10253" s="34">
        <v>97</v>
      </c>
      <c r="J10253" s="34">
        <v>107</v>
      </c>
      <c r="K10253" s="34">
        <v>127</v>
      </c>
      <c r="L10253" s="34">
        <v>85</v>
      </c>
      <c r="M10253" s="34">
        <v>120</v>
      </c>
      <c r="N10253" s="34">
        <v>111</v>
      </c>
      <c r="O10253" s="34">
        <v>97</v>
      </c>
      <c r="P10253" s="34">
        <v>146</v>
      </c>
      <c r="Q10253" s="34">
        <v>158</v>
      </c>
      <c r="R10253" s="34">
        <v>148</v>
      </c>
      <c r="S10253" s="34">
        <v>155</v>
      </c>
      <c r="T10253" s="34">
        <v>110</v>
      </c>
      <c r="U10253" s="34">
        <v>125</v>
      </c>
      <c r="V10253" s="34">
        <v>143</v>
      </c>
      <c r="W10253" s="34">
        <v>149</v>
      </c>
      <c r="X10253" s="34">
        <v>161</v>
      </c>
      <c r="Y10253" s="34">
        <v>96</v>
      </c>
      <c r="Z10253" s="34">
        <v>147</v>
      </c>
      <c r="AA10253" s="34">
        <v>170</v>
      </c>
      <c r="AB10253" s="34">
        <v>120</v>
      </c>
      <c r="AC10253" s="34">
        <v>208</v>
      </c>
    </row>
    <row r="10254" spans="1:29" x14ac:dyDescent="0.2">
      <c r="A10254" s="34" t="s">
        <v>70747</v>
      </c>
      <c r="B10254" s="34">
        <v>80</v>
      </c>
      <c r="C10254" s="34">
        <v>106</v>
      </c>
      <c r="D10254" s="34">
        <v>111</v>
      </c>
      <c r="E10254" s="34">
        <v>112</v>
      </c>
      <c r="F10254" s="34">
        <v>76</v>
      </c>
      <c r="G10254" s="34">
        <v>120</v>
      </c>
      <c r="H10254" s="34">
        <v>100</v>
      </c>
      <c r="I10254" s="34">
        <v>107</v>
      </c>
      <c r="J10254" s="34">
        <v>89</v>
      </c>
      <c r="K10254" s="34">
        <v>125</v>
      </c>
      <c r="L10254" s="34">
        <v>85</v>
      </c>
      <c r="M10254" s="34">
        <v>116</v>
      </c>
      <c r="N10254" s="34">
        <v>58</v>
      </c>
      <c r="O10254" s="34">
        <v>89</v>
      </c>
      <c r="P10254" s="34">
        <v>84</v>
      </c>
      <c r="Q10254" s="34">
        <v>109</v>
      </c>
      <c r="R10254" s="34">
        <v>135</v>
      </c>
      <c r="S10254" s="34">
        <v>160</v>
      </c>
      <c r="T10254" s="34">
        <v>71</v>
      </c>
      <c r="U10254" s="34">
        <v>113</v>
      </c>
      <c r="V10254" s="34">
        <v>116</v>
      </c>
      <c r="W10254" s="34">
        <v>87</v>
      </c>
      <c r="X10254" s="34">
        <v>103</v>
      </c>
      <c r="Y10254" s="34">
        <v>87</v>
      </c>
      <c r="Z10254" s="34">
        <v>114</v>
      </c>
      <c r="AA10254" s="34">
        <v>116</v>
      </c>
      <c r="AB10254" s="34">
        <v>102</v>
      </c>
      <c r="AC10254" s="34">
        <v>177</v>
      </c>
    </row>
    <row r="10255" spans="1:29" x14ac:dyDescent="0.2">
      <c r="A10255" s="34" t="s">
        <v>70748</v>
      </c>
      <c r="B10255" s="34">
        <v>50</v>
      </c>
      <c r="C10255" s="34">
        <v>45</v>
      </c>
      <c r="D10255" s="34">
        <v>83</v>
      </c>
      <c r="E10255" s="34">
        <v>53</v>
      </c>
      <c r="F10255" s="34">
        <v>61</v>
      </c>
      <c r="G10255" s="34">
        <v>51</v>
      </c>
      <c r="H10255" s="34">
        <v>77</v>
      </c>
      <c r="I10255" s="34">
        <v>33</v>
      </c>
      <c r="J10255" s="34">
        <v>61</v>
      </c>
      <c r="K10255" s="34">
        <v>62</v>
      </c>
      <c r="L10255" s="34">
        <v>25</v>
      </c>
      <c r="M10255" s="34">
        <v>39</v>
      </c>
      <c r="N10255" s="34">
        <v>47</v>
      </c>
      <c r="O10255" s="34">
        <v>35</v>
      </c>
      <c r="P10255" s="34">
        <v>40</v>
      </c>
      <c r="Q10255" s="34">
        <v>53</v>
      </c>
      <c r="R10255" s="34">
        <v>62</v>
      </c>
      <c r="S10255" s="34">
        <v>40</v>
      </c>
      <c r="T10255" s="34">
        <v>53</v>
      </c>
      <c r="U10255" s="34">
        <v>41</v>
      </c>
      <c r="V10255" s="34">
        <v>49</v>
      </c>
      <c r="W10255" s="34">
        <v>49</v>
      </c>
      <c r="X10255" s="34">
        <v>95</v>
      </c>
      <c r="Y10255" s="34">
        <v>41</v>
      </c>
      <c r="Z10255" s="34">
        <v>75</v>
      </c>
      <c r="AA10255" s="34">
        <v>46</v>
      </c>
      <c r="AB10255" s="34">
        <v>61</v>
      </c>
      <c r="AC10255" s="34">
        <v>54</v>
      </c>
    </row>
    <row r="10256" spans="1:29" x14ac:dyDescent="0.2">
      <c r="A10256" s="34" t="s">
        <v>70749</v>
      </c>
      <c r="B10256" s="34">
        <v>91</v>
      </c>
      <c r="C10256" s="34">
        <v>149</v>
      </c>
      <c r="D10256" s="34">
        <v>200</v>
      </c>
      <c r="E10256" s="34">
        <v>149</v>
      </c>
      <c r="F10256" s="34">
        <v>130</v>
      </c>
      <c r="G10256" s="34">
        <v>103</v>
      </c>
      <c r="H10256" s="34">
        <v>108</v>
      </c>
      <c r="I10256" s="34">
        <v>128</v>
      </c>
      <c r="J10256" s="34">
        <v>103</v>
      </c>
      <c r="K10256" s="34">
        <v>160</v>
      </c>
      <c r="L10256" s="34">
        <v>82</v>
      </c>
      <c r="M10256" s="34">
        <v>118</v>
      </c>
      <c r="N10256" s="34">
        <v>114</v>
      </c>
      <c r="O10256" s="34">
        <v>100</v>
      </c>
      <c r="P10256" s="34">
        <v>116</v>
      </c>
      <c r="Q10256" s="34">
        <v>161</v>
      </c>
      <c r="R10256" s="34">
        <v>146</v>
      </c>
      <c r="S10256" s="34">
        <v>189</v>
      </c>
      <c r="T10256" s="34">
        <v>93</v>
      </c>
      <c r="U10256" s="34">
        <v>127</v>
      </c>
      <c r="V10256" s="34">
        <v>152</v>
      </c>
      <c r="W10256" s="34">
        <v>96</v>
      </c>
      <c r="X10256" s="34">
        <v>160</v>
      </c>
      <c r="Y10256" s="34">
        <v>116</v>
      </c>
      <c r="Z10256" s="34">
        <v>135</v>
      </c>
      <c r="AA10256" s="34">
        <v>148</v>
      </c>
      <c r="AB10256" s="34">
        <v>92</v>
      </c>
      <c r="AC10256" s="34">
        <v>214</v>
      </c>
    </row>
    <row r="10257" spans="1:29" x14ac:dyDescent="0.2">
      <c r="A10257" s="34" t="s">
        <v>70750</v>
      </c>
      <c r="B10257" s="34">
        <v>48</v>
      </c>
      <c r="C10257" s="34">
        <v>66</v>
      </c>
      <c r="D10257" s="34">
        <v>95</v>
      </c>
      <c r="E10257" s="34">
        <v>80</v>
      </c>
      <c r="F10257" s="34">
        <v>72</v>
      </c>
      <c r="G10257" s="34">
        <v>26</v>
      </c>
      <c r="H10257" s="34">
        <v>42</v>
      </c>
      <c r="I10257" s="34">
        <v>47</v>
      </c>
      <c r="J10257" s="34">
        <v>51</v>
      </c>
      <c r="K10257" s="34">
        <v>72</v>
      </c>
      <c r="L10257" s="34">
        <v>24</v>
      </c>
      <c r="M10257" s="34">
        <v>63</v>
      </c>
      <c r="N10257" s="34">
        <v>67</v>
      </c>
      <c r="O10257" s="34">
        <v>39</v>
      </c>
      <c r="P10257" s="34">
        <v>50</v>
      </c>
      <c r="Q10257" s="34">
        <v>59</v>
      </c>
      <c r="R10257" s="34">
        <v>35</v>
      </c>
      <c r="S10257" s="34">
        <v>71</v>
      </c>
      <c r="T10257" s="34">
        <v>32</v>
      </c>
      <c r="U10257" s="34">
        <v>53</v>
      </c>
      <c r="V10257" s="34">
        <v>72</v>
      </c>
      <c r="W10257" s="34">
        <v>49</v>
      </c>
      <c r="X10257" s="34">
        <v>82</v>
      </c>
      <c r="Y10257" s="34">
        <v>26</v>
      </c>
      <c r="Z10257" s="34">
        <v>76</v>
      </c>
      <c r="AA10257" s="34">
        <v>75</v>
      </c>
      <c r="AB10257" s="34">
        <v>37</v>
      </c>
      <c r="AC10257" s="34">
        <v>73</v>
      </c>
    </row>
    <row r="10258" spans="1:29" x14ac:dyDescent="0.2">
      <c r="A10258" s="34" t="s">
        <v>70751</v>
      </c>
      <c r="B10258" s="34">
        <v>38</v>
      </c>
      <c r="C10258" s="34">
        <v>86</v>
      </c>
      <c r="D10258" s="34">
        <v>91</v>
      </c>
      <c r="E10258" s="34">
        <v>112</v>
      </c>
      <c r="F10258" s="34">
        <v>85</v>
      </c>
      <c r="G10258" s="34">
        <v>94</v>
      </c>
      <c r="H10258" s="34">
        <v>86</v>
      </c>
      <c r="I10258" s="34">
        <v>56</v>
      </c>
      <c r="J10258" s="34">
        <v>71</v>
      </c>
      <c r="K10258" s="34">
        <v>78</v>
      </c>
      <c r="L10258" s="34">
        <v>42</v>
      </c>
      <c r="M10258" s="34">
        <v>63</v>
      </c>
      <c r="N10258" s="34">
        <v>67</v>
      </c>
      <c r="O10258" s="34">
        <v>80</v>
      </c>
      <c r="P10258" s="34">
        <v>52</v>
      </c>
      <c r="Q10258" s="34">
        <v>64</v>
      </c>
      <c r="R10258" s="34">
        <v>78</v>
      </c>
      <c r="S10258" s="34">
        <v>98</v>
      </c>
      <c r="T10258" s="34">
        <v>34</v>
      </c>
      <c r="U10258" s="34">
        <v>45</v>
      </c>
      <c r="V10258" s="34">
        <v>77</v>
      </c>
      <c r="W10258" s="34">
        <v>57</v>
      </c>
      <c r="X10258" s="34">
        <v>137</v>
      </c>
      <c r="Y10258" s="34">
        <v>46</v>
      </c>
      <c r="Z10258" s="34">
        <v>117</v>
      </c>
      <c r="AA10258" s="34">
        <v>83</v>
      </c>
      <c r="AB10258" s="34">
        <v>48</v>
      </c>
      <c r="AC10258" s="34">
        <v>153</v>
      </c>
    </row>
    <row r="10259" spans="1:29" x14ac:dyDescent="0.2">
      <c r="A10259" s="34" t="s">
        <v>70752</v>
      </c>
      <c r="B10259" s="34">
        <v>70</v>
      </c>
      <c r="C10259" s="34">
        <v>85</v>
      </c>
      <c r="D10259" s="34">
        <v>113</v>
      </c>
      <c r="E10259" s="34">
        <v>88</v>
      </c>
      <c r="F10259" s="34">
        <v>77</v>
      </c>
      <c r="G10259" s="34">
        <v>72</v>
      </c>
      <c r="H10259" s="34">
        <v>77</v>
      </c>
      <c r="I10259" s="34">
        <v>68</v>
      </c>
      <c r="J10259" s="34">
        <v>76</v>
      </c>
      <c r="K10259" s="34">
        <v>103</v>
      </c>
      <c r="L10259" s="34">
        <v>47</v>
      </c>
      <c r="M10259" s="34">
        <v>76</v>
      </c>
      <c r="N10259" s="34">
        <v>88</v>
      </c>
      <c r="O10259" s="34">
        <v>62</v>
      </c>
      <c r="P10259" s="34">
        <v>72</v>
      </c>
      <c r="Q10259" s="34">
        <v>83</v>
      </c>
      <c r="R10259" s="34">
        <v>90</v>
      </c>
      <c r="S10259" s="34">
        <v>104</v>
      </c>
      <c r="T10259" s="34">
        <v>71</v>
      </c>
      <c r="U10259" s="34">
        <v>76</v>
      </c>
      <c r="V10259" s="34">
        <v>63</v>
      </c>
      <c r="W10259" s="34">
        <v>65</v>
      </c>
      <c r="X10259" s="34">
        <v>77</v>
      </c>
      <c r="Y10259" s="34">
        <v>59</v>
      </c>
      <c r="Z10259" s="34">
        <v>96</v>
      </c>
      <c r="AA10259" s="34">
        <v>110</v>
      </c>
      <c r="AB10259" s="34">
        <v>81</v>
      </c>
      <c r="AC10259" s="34">
        <v>119</v>
      </c>
    </row>
    <row r="10260" spans="1:29" x14ac:dyDescent="0.2">
      <c r="A10260" s="34" t="s">
        <v>70753</v>
      </c>
      <c r="B10260" s="34">
        <v>74</v>
      </c>
      <c r="C10260" s="34">
        <v>84</v>
      </c>
      <c r="D10260" s="34">
        <v>205</v>
      </c>
      <c r="E10260" s="34">
        <v>116</v>
      </c>
      <c r="F10260" s="34">
        <v>165</v>
      </c>
      <c r="G10260" s="34">
        <v>95</v>
      </c>
      <c r="H10260" s="34">
        <v>155</v>
      </c>
      <c r="I10260" s="34">
        <v>105</v>
      </c>
      <c r="J10260" s="34">
        <v>135</v>
      </c>
      <c r="K10260" s="34">
        <v>88</v>
      </c>
      <c r="L10260" s="34">
        <v>114</v>
      </c>
      <c r="M10260" s="34">
        <v>88</v>
      </c>
      <c r="N10260" s="34">
        <v>162</v>
      </c>
      <c r="O10260" s="34">
        <v>104</v>
      </c>
      <c r="P10260" s="34">
        <v>160</v>
      </c>
      <c r="Q10260" s="34">
        <v>130</v>
      </c>
      <c r="R10260" s="34">
        <v>202</v>
      </c>
      <c r="S10260" s="34">
        <v>134</v>
      </c>
      <c r="T10260" s="34">
        <v>149</v>
      </c>
      <c r="U10260" s="34">
        <v>103</v>
      </c>
      <c r="V10260" s="34">
        <v>222</v>
      </c>
      <c r="W10260" s="34">
        <v>133</v>
      </c>
      <c r="X10260" s="34">
        <v>202</v>
      </c>
      <c r="Y10260" s="34">
        <v>118</v>
      </c>
      <c r="Z10260" s="34">
        <v>182</v>
      </c>
      <c r="AA10260" s="34">
        <v>102</v>
      </c>
      <c r="AB10260" s="34">
        <v>143</v>
      </c>
      <c r="AC10260" s="34">
        <v>163</v>
      </c>
    </row>
    <row r="10261" spans="1:29" x14ac:dyDescent="0.2">
      <c r="A10261" s="34" t="s">
        <v>70754</v>
      </c>
      <c r="B10261" s="34">
        <v>48</v>
      </c>
      <c r="C10261" s="34">
        <v>71</v>
      </c>
      <c r="D10261" s="34">
        <v>127</v>
      </c>
      <c r="E10261" s="34">
        <v>67</v>
      </c>
      <c r="F10261" s="34">
        <v>92</v>
      </c>
      <c r="G10261" s="34">
        <v>68</v>
      </c>
      <c r="H10261" s="34">
        <v>57</v>
      </c>
      <c r="I10261" s="34">
        <v>65</v>
      </c>
      <c r="J10261" s="34">
        <v>57</v>
      </c>
      <c r="K10261" s="34">
        <v>41</v>
      </c>
      <c r="L10261" s="34">
        <v>29</v>
      </c>
      <c r="M10261" s="34">
        <v>51</v>
      </c>
      <c r="N10261" s="34">
        <v>70</v>
      </c>
      <c r="O10261" s="34">
        <v>40</v>
      </c>
      <c r="P10261" s="34">
        <v>55</v>
      </c>
      <c r="Q10261" s="34">
        <v>81</v>
      </c>
      <c r="R10261" s="34">
        <v>75</v>
      </c>
      <c r="S10261" s="34">
        <v>88</v>
      </c>
      <c r="T10261" s="34">
        <v>43</v>
      </c>
      <c r="U10261" s="34">
        <v>40</v>
      </c>
      <c r="V10261" s="34">
        <v>90</v>
      </c>
      <c r="W10261" s="34">
        <v>53</v>
      </c>
      <c r="X10261" s="34">
        <v>94</v>
      </c>
      <c r="Y10261" s="34">
        <v>42</v>
      </c>
      <c r="Z10261" s="34">
        <v>110</v>
      </c>
      <c r="AA10261" s="34">
        <v>61</v>
      </c>
      <c r="AB10261" s="34">
        <v>51</v>
      </c>
      <c r="AC10261" s="34">
        <v>95</v>
      </c>
    </row>
    <row r="10262" spans="1:29" x14ac:dyDescent="0.2">
      <c r="A10262" s="34" t="s">
        <v>70755</v>
      </c>
      <c r="B10262" s="34">
        <v>89</v>
      </c>
      <c r="C10262" s="34">
        <v>170</v>
      </c>
      <c r="D10262" s="34">
        <v>230</v>
      </c>
      <c r="E10262" s="34">
        <v>218</v>
      </c>
      <c r="F10262" s="34">
        <v>151</v>
      </c>
      <c r="G10262" s="34">
        <v>181</v>
      </c>
      <c r="H10262" s="34">
        <v>123</v>
      </c>
      <c r="I10262" s="34">
        <v>193</v>
      </c>
      <c r="J10262" s="34">
        <v>115</v>
      </c>
      <c r="K10262" s="34">
        <v>203</v>
      </c>
      <c r="L10262" s="34">
        <v>59</v>
      </c>
      <c r="M10262" s="34">
        <v>144</v>
      </c>
      <c r="N10262" s="34">
        <v>138</v>
      </c>
      <c r="O10262" s="34">
        <v>139</v>
      </c>
      <c r="P10262" s="34">
        <v>115</v>
      </c>
      <c r="Q10262" s="34">
        <v>193</v>
      </c>
      <c r="R10262" s="34">
        <v>150</v>
      </c>
      <c r="S10262" s="34">
        <v>266</v>
      </c>
      <c r="T10262" s="34">
        <v>71</v>
      </c>
      <c r="U10262" s="34">
        <v>163</v>
      </c>
      <c r="V10262" s="34">
        <v>165</v>
      </c>
      <c r="W10262" s="34">
        <v>162</v>
      </c>
      <c r="X10262" s="34">
        <v>181</v>
      </c>
      <c r="Y10262" s="34">
        <v>119</v>
      </c>
      <c r="Z10262" s="34">
        <v>167</v>
      </c>
      <c r="AA10262" s="34">
        <v>248</v>
      </c>
      <c r="AB10262" s="34">
        <v>133</v>
      </c>
      <c r="AC10262" s="34">
        <v>312</v>
      </c>
    </row>
    <row r="10263" spans="1:29" x14ac:dyDescent="0.2">
      <c r="A10263" s="34" t="s">
        <v>70756</v>
      </c>
      <c r="B10263" s="34">
        <v>28</v>
      </c>
      <c r="C10263" s="34">
        <v>62</v>
      </c>
      <c r="D10263" s="34">
        <v>68</v>
      </c>
      <c r="E10263" s="34">
        <v>52</v>
      </c>
      <c r="F10263" s="34">
        <v>38</v>
      </c>
      <c r="G10263" s="34">
        <v>29</v>
      </c>
      <c r="H10263" s="34">
        <v>44</v>
      </c>
      <c r="I10263" s="34">
        <v>30</v>
      </c>
      <c r="J10263" s="34">
        <v>32</v>
      </c>
      <c r="K10263" s="34">
        <v>83</v>
      </c>
      <c r="L10263" s="34">
        <v>18</v>
      </c>
      <c r="M10263" s="34">
        <v>33</v>
      </c>
      <c r="N10263" s="34">
        <v>32</v>
      </c>
      <c r="O10263" s="34">
        <v>38</v>
      </c>
      <c r="P10263" s="34">
        <v>31</v>
      </c>
      <c r="Q10263" s="34">
        <v>45</v>
      </c>
      <c r="R10263" s="34">
        <v>38</v>
      </c>
      <c r="S10263" s="34">
        <v>62</v>
      </c>
      <c r="T10263" s="34">
        <v>37</v>
      </c>
      <c r="U10263" s="34">
        <v>38</v>
      </c>
      <c r="V10263" s="34">
        <v>48</v>
      </c>
      <c r="W10263" s="34">
        <v>43</v>
      </c>
      <c r="X10263" s="34">
        <v>53</v>
      </c>
      <c r="Y10263" s="34">
        <v>42</v>
      </c>
      <c r="Z10263" s="34">
        <v>62</v>
      </c>
      <c r="AA10263" s="34">
        <v>47</v>
      </c>
      <c r="AB10263" s="34">
        <v>31</v>
      </c>
      <c r="AC10263" s="34">
        <v>74</v>
      </c>
    </row>
    <row r="10264" spans="1:29" x14ac:dyDescent="0.2">
      <c r="A10264" s="34" t="s">
        <v>70757</v>
      </c>
      <c r="B10264" s="34">
        <v>520</v>
      </c>
      <c r="C10264" s="34">
        <v>364</v>
      </c>
      <c r="D10264" s="34">
        <v>568</v>
      </c>
      <c r="E10264" s="34">
        <v>421</v>
      </c>
      <c r="F10264" s="34">
        <v>592</v>
      </c>
      <c r="G10264" s="34">
        <v>432</v>
      </c>
      <c r="H10264" s="34">
        <v>494</v>
      </c>
      <c r="I10264" s="34">
        <v>463</v>
      </c>
      <c r="J10264" s="34">
        <v>610</v>
      </c>
      <c r="K10264" s="34">
        <v>444</v>
      </c>
      <c r="L10264" s="34">
        <v>601</v>
      </c>
      <c r="M10264" s="34">
        <v>367</v>
      </c>
      <c r="N10264" s="34">
        <v>514</v>
      </c>
      <c r="O10264" s="34">
        <v>344</v>
      </c>
      <c r="P10264" s="34">
        <v>570</v>
      </c>
      <c r="Q10264" s="34">
        <v>642</v>
      </c>
      <c r="R10264" s="34">
        <v>741</v>
      </c>
      <c r="S10264" s="34">
        <v>533</v>
      </c>
      <c r="T10264" s="34">
        <v>806</v>
      </c>
      <c r="U10264" s="34">
        <v>558</v>
      </c>
      <c r="V10264" s="34">
        <v>696</v>
      </c>
      <c r="W10264" s="34">
        <v>734</v>
      </c>
      <c r="X10264" s="34">
        <v>782</v>
      </c>
      <c r="Y10264" s="34">
        <v>685</v>
      </c>
      <c r="Z10264" s="34">
        <v>597</v>
      </c>
      <c r="AA10264" s="34">
        <v>505</v>
      </c>
      <c r="AB10264" s="34">
        <v>847</v>
      </c>
      <c r="AC10264" s="34">
        <v>804</v>
      </c>
    </row>
    <row r="10265" spans="1:29" x14ac:dyDescent="0.2">
      <c r="A10265" s="34" t="s">
        <v>70758</v>
      </c>
      <c r="B10265" s="34">
        <v>50</v>
      </c>
      <c r="C10265" s="34">
        <v>49</v>
      </c>
      <c r="D10265" s="34">
        <v>84</v>
      </c>
      <c r="E10265" s="34">
        <v>59</v>
      </c>
      <c r="F10265" s="34">
        <v>63</v>
      </c>
      <c r="G10265" s="34">
        <v>52</v>
      </c>
      <c r="H10265" s="34">
        <v>60</v>
      </c>
      <c r="I10265" s="34">
        <v>41</v>
      </c>
      <c r="J10265" s="34">
        <v>45</v>
      </c>
      <c r="K10265" s="34">
        <v>61</v>
      </c>
      <c r="L10265" s="34">
        <v>28</v>
      </c>
      <c r="M10265" s="34">
        <v>41</v>
      </c>
      <c r="N10265" s="34">
        <v>67</v>
      </c>
      <c r="O10265" s="34">
        <v>60</v>
      </c>
      <c r="P10265" s="34">
        <v>67</v>
      </c>
      <c r="Q10265" s="34">
        <v>67</v>
      </c>
      <c r="R10265" s="34">
        <v>50</v>
      </c>
      <c r="S10265" s="34">
        <v>94</v>
      </c>
      <c r="T10265" s="34">
        <v>41</v>
      </c>
      <c r="U10265" s="34">
        <v>72</v>
      </c>
      <c r="V10265" s="34">
        <v>54</v>
      </c>
      <c r="W10265" s="34">
        <v>57</v>
      </c>
      <c r="X10265" s="34">
        <v>64</v>
      </c>
      <c r="Y10265" s="34">
        <v>38</v>
      </c>
      <c r="Z10265" s="34">
        <v>81</v>
      </c>
      <c r="AA10265" s="34">
        <v>84</v>
      </c>
      <c r="AB10265" s="34">
        <v>37</v>
      </c>
      <c r="AC10265" s="34">
        <v>115</v>
      </c>
    </row>
    <row r="10266" spans="1:29" x14ac:dyDescent="0.2">
      <c r="A10266" s="34" t="s">
        <v>70759</v>
      </c>
      <c r="B10266" s="34">
        <v>75</v>
      </c>
      <c r="C10266" s="34">
        <v>197</v>
      </c>
      <c r="D10266" s="34">
        <v>197</v>
      </c>
      <c r="E10266" s="34">
        <v>191</v>
      </c>
      <c r="F10266" s="34">
        <v>164</v>
      </c>
      <c r="G10266" s="34">
        <v>166</v>
      </c>
      <c r="H10266" s="34">
        <v>121</v>
      </c>
      <c r="I10266" s="34">
        <v>146</v>
      </c>
      <c r="J10266" s="34">
        <v>113</v>
      </c>
      <c r="K10266" s="34">
        <v>198</v>
      </c>
      <c r="L10266" s="34">
        <v>60</v>
      </c>
      <c r="M10266" s="34">
        <v>124</v>
      </c>
      <c r="N10266" s="34">
        <v>136</v>
      </c>
      <c r="O10266" s="34">
        <v>132</v>
      </c>
      <c r="P10266" s="34">
        <v>108</v>
      </c>
      <c r="Q10266" s="34">
        <v>157</v>
      </c>
      <c r="R10266" s="34">
        <v>134</v>
      </c>
      <c r="S10266" s="34">
        <v>238</v>
      </c>
      <c r="T10266" s="34">
        <v>74</v>
      </c>
      <c r="U10266" s="34">
        <v>101</v>
      </c>
      <c r="V10266" s="34">
        <v>145</v>
      </c>
      <c r="W10266" s="34">
        <v>141</v>
      </c>
      <c r="X10266" s="34">
        <v>175</v>
      </c>
      <c r="Y10266" s="34">
        <v>78</v>
      </c>
      <c r="Z10266" s="34">
        <v>194</v>
      </c>
      <c r="AA10266" s="34">
        <v>212</v>
      </c>
      <c r="AB10266" s="34">
        <v>89</v>
      </c>
      <c r="AC10266" s="34">
        <v>215</v>
      </c>
    </row>
    <row r="10267" spans="1:29" x14ac:dyDescent="0.2">
      <c r="A10267" s="34" t="s">
        <v>70760</v>
      </c>
      <c r="B10267" s="34">
        <v>86</v>
      </c>
      <c r="C10267" s="34">
        <v>114</v>
      </c>
      <c r="D10267" s="34">
        <v>158</v>
      </c>
      <c r="E10267" s="34">
        <v>110</v>
      </c>
      <c r="F10267" s="34">
        <v>147</v>
      </c>
      <c r="G10267" s="34">
        <v>107</v>
      </c>
      <c r="H10267" s="34">
        <v>123</v>
      </c>
      <c r="I10267" s="34">
        <v>115</v>
      </c>
      <c r="J10267" s="34">
        <v>123</v>
      </c>
      <c r="K10267" s="34">
        <v>131</v>
      </c>
      <c r="L10267" s="34">
        <v>89</v>
      </c>
      <c r="M10267" s="34">
        <v>102</v>
      </c>
      <c r="N10267" s="34">
        <v>133</v>
      </c>
      <c r="O10267" s="34">
        <v>53</v>
      </c>
      <c r="P10267" s="34">
        <v>130</v>
      </c>
      <c r="Q10267" s="34">
        <v>148</v>
      </c>
      <c r="R10267" s="34">
        <v>159</v>
      </c>
      <c r="S10267" s="34">
        <v>134</v>
      </c>
      <c r="T10267" s="34">
        <v>139</v>
      </c>
      <c r="U10267" s="34">
        <v>131</v>
      </c>
      <c r="V10267" s="34">
        <v>147</v>
      </c>
      <c r="W10267" s="34">
        <v>99</v>
      </c>
      <c r="X10267" s="34">
        <v>223</v>
      </c>
      <c r="Y10267" s="34">
        <v>99</v>
      </c>
      <c r="Z10267" s="34">
        <v>162</v>
      </c>
      <c r="AA10267" s="34">
        <v>150</v>
      </c>
      <c r="AB10267" s="34">
        <v>207</v>
      </c>
      <c r="AC10267" s="34">
        <v>177</v>
      </c>
    </row>
    <row r="10268" spans="1:29" x14ac:dyDescent="0.2">
      <c r="A10268" s="34" t="s">
        <v>70761</v>
      </c>
      <c r="B10268" s="34">
        <v>41</v>
      </c>
      <c r="C10268" s="34">
        <v>80</v>
      </c>
      <c r="D10268" s="34">
        <v>87</v>
      </c>
      <c r="E10268" s="34">
        <v>70</v>
      </c>
      <c r="F10268" s="34">
        <v>61</v>
      </c>
      <c r="G10268" s="34">
        <v>100</v>
      </c>
      <c r="H10268" s="34">
        <v>49</v>
      </c>
      <c r="I10268" s="34">
        <v>102</v>
      </c>
      <c r="J10268" s="34">
        <v>34</v>
      </c>
      <c r="K10268" s="34">
        <v>80</v>
      </c>
      <c r="L10268" s="34">
        <v>20</v>
      </c>
      <c r="M10268" s="34">
        <v>66</v>
      </c>
      <c r="N10268" s="34">
        <v>50</v>
      </c>
      <c r="O10268" s="34">
        <v>74</v>
      </c>
      <c r="P10268" s="34">
        <v>61</v>
      </c>
      <c r="Q10268" s="34">
        <v>71</v>
      </c>
      <c r="R10268" s="34">
        <v>64</v>
      </c>
      <c r="S10268" s="34">
        <v>85</v>
      </c>
      <c r="T10268" s="34">
        <v>21</v>
      </c>
      <c r="U10268" s="34">
        <v>54</v>
      </c>
      <c r="V10268" s="34">
        <v>67</v>
      </c>
      <c r="W10268" s="34">
        <v>75</v>
      </c>
      <c r="X10268" s="34">
        <v>76</v>
      </c>
      <c r="Y10268" s="34">
        <v>54</v>
      </c>
      <c r="Z10268" s="34">
        <v>73</v>
      </c>
      <c r="AA10268" s="34">
        <v>99</v>
      </c>
      <c r="AB10268" s="34">
        <v>30</v>
      </c>
      <c r="AC10268" s="34">
        <v>114</v>
      </c>
    </row>
    <row r="10269" spans="1:29" x14ac:dyDescent="0.2">
      <c r="A10269" s="34" t="s">
        <v>70762</v>
      </c>
      <c r="B10269" s="34">
        <v>47</v>
      </c>
      <c r="C10269" s="34">
        <v>102</v>
      </c>
      <c r="D10269" s="34">
        <v>87</v>
      </c>
      <c r="E10269" s="34">
        <v>129</v>
      </c>
      <c r="F10269" s="34">
        <v>55</v>
      </c>
      <c r="G10269" s="34">
        <v>112</v>
      </c>
      <c r="H10269" s="34">
        <v>58</v>
      </c>
      <c r="I10269" s="34">
        <v>74</v>
      </c>
      <c r="J10269" s="34">
        <v>49</v>
      </c>
      <c r="K10269" s="34">
        <v>123</v>
      </c>
      <c r="L10269" s="34">
        <v>21</v>
      </c>
      <c r="M10269" s="34">
        <v>79</v>
      </c>
      <c r="N10269" s="34">
        <v>42</v>
      </c>
      <c r="O10269" s="34">
        <v>88</v>
      </c>
      <c r="P10269" s="34">
        <v>50</v>
      </c>
      <c r="Q10269" s="34">
        <v>96</v>
      </c>
      <c r="R10269" s="34">
        <v>44</v>
      </c>
      <c r="S10269" s="34">
        <v>112</v>
      </c>
      <c r="T10269" s="34">
        <v>27</v>
      </c>
      <c r="U10269" s="34">
        <v>58</v>
      </c>
      <c r="V10269" s="34">
        <v>55</v>
      </c>
      <c r="W10269" s="34">
        <v>55</v>
      </c>
      <c r="X10269" s="34">
        <v>73</v>
      </c>
      <c r="Y10269" s="34">
        <v>56</v>
      </c>
      <c r="Z10269" s="34">
        <v>61</v>
      </c>
      <c r="AA10269" s="34">
        <v>121</v>
      </c>
      <c r="AB10269" s="34">
        <v>25</v>
      </c>
      <c r="AC10269" s="34">
        <v>139</v>
      </c>
    </row>
    <row r="10270" spans="1:29" x14ac:dyDescent="0.2">
      <c r="A10270" s="34" t="s">
        <v>70763</v>
      </c>
      <c r="B10270" s="34">
        <v>36</v>
      </c>
      <c r="C10270" s="34">
        <v>3</v>
      </c>
      <c r="D10270" s="34">
        <v>13</v>
      </c>
      <c r="E10270" s="34">
        <v>4</v>
      </c>
      <c r="F10270" s="34">
        <v>14</v>
      </c>
      <c r="G10270" s="34">
        <v>16</v>
      </c>
      <c r="H10270" s="34">
        <v>13</v>
      </c>
      <c r="I10270" s="34">
        <v>8</v>
      </c>
      <c r="J10270" s="34">
        <v>8</v>
      </c>
      <c r="K10270" s="34">
        <v>5</v>
      </c>
      <c r="L10270" s="34">
        <v>8</v>
      </c>
      <c r="M10270" s="34">
        <v>7</v>
      </c>
      <c r="N10270" s="34">
        <v>18</v>
      </c>
      <c r="O10270" s="34">
        <v>11</v>
      </c>
      <c r="P10270" s="34">
        <v>11</v>
      </c>
      <c r="Q10270" s="34">
        <v>17</v>
      </c>
      <c r="R10270" s="34">
        <v>21</v>
      </c>
      <c r="S10270" s="34">
        <v>18</v>
      </c>
      <c r="T10270" s="34">
        <v>16</v>
      </c>
      <c r="U10270" s="34">
        <v>11</v>
      </c>
      <c r="V10270" s="34">
        <v>18</v>
      </c>
      <c r="W10270" s="34">
        <v>11</v>
      </c>
      <c r="X10270" s="34">
        <v>14</v>
      </c>
      <c r="Y10270" s="34">
        <v>9</v>
      </c>
      <c r="Z10270" s="34">
        <v>9</v>
      </c>
      <c r="AA10270" s="34">
        <v>14</v>
      </c>
      <c r="AB10270" s="34">
        <v>30</v>
      </c>
      <c r="AC10270" s="34">
        <v>26</v>
      </c>
    </row>
    <row r="10271" spans="1:29" x14ac:dyDescent="0.2">
      <c r="A10271" s="34" t="s">
        <v>70764</v>
      </c>
      <c r="B10271" s="34">
        <v>51</v>
      </c>
      <c r="C10271" s="34">
        <v>94</v>
      </c>
      <c r="D10271" s="34">
        <v>78</v>
      </c>
      <c r="E10271" s="34">
        <v>64</v>
      </c>
      <c r="F10271" s="34">
        <v>62</v>
      </c>
      <c r="G10271" s="34">
        <v>121</v>
      </c>
      <c r="H10271" s="34">
        <v>63</v>
      </c>
      <c r="I10271" s="34">
        <v>61</v>
      </c>
      <c r="J10271" s="34">
        <v>54</v>
      </c>
      <c r="K10271" s="34">
        <v>105</v>
      </c>
      <c r="L10271" s="34">
        <v>43</v>
      </c>
      <c r="M10271" s="34">
        <v>70</v>
      </c>
      <c r="N10271" s="34">
        <v>53</v>
      </c>
      <c r="O10271" s="34">
        <v>105</v>
      </c>
      <c r="P10271" s="34">
        <v>70</v>
      </c>
      <c r="Q10271" s="34">
        <v>63</v>
      </c>
      <c r="R10271" s="34">
        <v>84</v>
      </c>
      <c r="S10271" s="34">
        <v>97</v>
      </c>
      <c r="T10271" s="34">
        <v>53</v>
      </c>
      <c r="U10271" s="34">
        <v>82</v>
      </c>
      <c r="V10271" s="34">
        <v>74</v>
      </c>
      <c r="W10271" s="34">
        <v>79</v>
      </c>
      <c r="X10271" s="34">
        <v>111</v>
      </c>
      <c r="Y10271" s="34">
        <v>58</v>
      </c>
      <c r="Z10271" s="34">
        <v>73</v>
      </c>
      <c r="AA10271" s="34">
        <v>97</v>
      </c>
      <c r="AB10271" s="34">
        <v>85</v>
      </c>
      <c r="AC10271" s="34">
        <v>128</v>
      </c>
    </row>
    <row r="10272" spans="1:29" x14ac:dyDescent="0.2">
      <c r="A10272" s="34" t="s">
        <v>70765</v>
      </c>
      <c r="B10272" s="34">
        <v>102</v>
      </c>
      <c r="C10272" s="34">
        <v>197</v>
      </c>
      <c r="D10272" s="34">
        <v>220</v>
      </c>
      <c r="E10272" s="34">
        <v>173</v>
      </c>
      <c r="F10272" s="34">
        <v>161</v>
      </c>
      <c r="G10272" s="34">
        <v>148</v>
      </c>
      <c r="H10272" s="34">
        <v>113</v>
      </c>
      <c r="I10272" s="34">
        <v>201</v>
      </c>
      <c r="J10272" s="34">
        <v>99</v>
      </c>
      <c r="K10272" s="34">
        <v>203</v>
      </c>
      <c r="L10272" s="34">
        <v>53</v>
      </c>
      <c r="M10272" s="34">
        <v>138</v>
      </c>
      <c r="N10272" s="34">
        <v>144</v>
      </c>
      <c r="O10272" s="34">
        <v>121</v>
      </c>
      <c r="P10272" s="34">
        <v>121</v>
      </c>
      <c r="Q10272" s="34">
        <v>167</v>
      </c>
      <c r="R10272" s="34">
        <v>115</v>
      </c>
      <c r="S10272" s="34">
        <v>203</v>
      </c>
      <c r="T10272" s="34">
        <v>67</v>
      </c>
      <c r="U10272" s="34">
        <v>110</v>
      </c>
      <c r="V10272" s="34">
        <v>153</v>
      </c>
      <c r="W10272" s="34">
        <v>114</v>
      </c>
      <c r="X10272" s="34">
        <v>247</v>
      </c>
      <c r="Y10272" s="34">
        <v>100</v>
      </c>
      <c r="Z10272" s="34">
        <v>216</v>
      </c>
      <c r="AA10272" s="34">
        <v>205</v>
      </c>
      <c r="AB10272" s="34">
        <v>119</v>
      </c>
      <c r="AC10272" s="34">
        <v>252</v>
      </c>
    </row>
    <row r="10273" spans="1:29" x14ac:dyDescent="0.2">
      <c r="A10273" s="34" t="s">
        <v>70766</v>
      </c>
      <c r="B10273" s="34">
        <v>7</v>
      </c>
      <c r="C10273" s="34">
        <v>22</v>
      </c>
      <c r="D10273" s="34">
        <v>30</v>
      </c>
      <c r="E10273" s="34">
        <v>22</v>
      </c>
      <c r="F10273" s="34">
        <v>30</v>
      </c>
      <c r="G10273" s="34">
        <v>21</v>
      </c>
      <c r="H10273" s="34">
        <v>14</v>
      </c>
      <c r="I10273" s="34">
        <v>22</v>
      </c>
      <c r="J10273" s="34">
        <v>22</v>
      </c>
      <c r="K10273" s="34">
        <v>37</v>
      </c>
      <c r="L10273" s="34">
        <v>12</v>
      </c>
      <c r="M10273" s="34">
        <v>25</v>
      </c>
      <c r="N10273" s="34">
        <v>10</v>
      </c>
      <c r="O10273" s="34">
        <v>21</v>
      </c>
      <c r="P10273" s="34">
        <v>17</v>
      </c>
      <c r="Q10273" s="34">
        <v>22</v>
      </c>
      <c r="R10273" s="34">
        <v>17</v>
      </c>
      <c r="S10273" s="34">
        <v>36</v>
      </c>
      <c r="T10273" s="34">
        <v>14</v>
      </c>
      <c r="U10273" s="34">
        <v>18</v>
      </c>
      <c r="V10273" s="34">
        <v>23</v>
      </c>
      <c r="W10273" s="34">
        <v>22</v>
      </c>
      <c r="X10273" s="34">
        <v>25</v>
      </c>
      <c r="Y10273" s="34">
        <v>14</v>
      </c>
      <c r="Z10273" s="34">
        <v>27</v>
      </c>
      <c r="AA10273" s="34">
        <v>25</v>
      </c>
      <c r="AB10273" s="34">
        <v>8</v>
      </c>
      <c r="AC10273" s="34">
        <v>32</v>
      </c>
    </row>
    <row r="10274" spans="1:29" x14ac:dyDescent="0.2">
      <c r="A10274" s="34" t="s">
        <v>70767</v>
      </c>
      <c r="B10274" s="34">
        <v>50</v>
      </c>
      <c r="C10274" s="34">
        <v>33</v>
      </c>
      <c r="D10274" s="34">
        <v>61</v>
      </c>
      <c r="E10274" s="34">
        <v>35</v>
      </c>
      <c r="F10274" s="34">
        <v>62</v>
      </c>
      <c r="G10274" s="34">
        <v>52</v>
      </c>
      <c r="H10274" s="34">
        <v>31</v>
      </c>
      <c r="I10274" s="34">
        <v>35</v>
      </c>
      <c r="J10274" s="34">
        <v>24</v>
      </c>
      <c r="K10274" s="34">
        <v>27</v>
      </c>
      <c r="L10274" s="34">
        <v>26</v>
      </c>
      <c r="M10274" s="34">
        <v>31</v>
      </c>
      <c r="N10274" s="34">
        <v>25</v>
      </c>
      <c r="O10274" s="34">
        <v>26</v>
      </c>
      <c r="P10274" s="34">
        <v>46</v>
      </c>
      <c r="Q10274" s="34">
        <v>44</v>
      </c>
      <c r="R10274" s="34">
        <v>30</v>
      </c>
      <c r="S10274" s="34">
        <v>46</v>
      </c>
      <c r="T10274" s="34">
        <v>28</v>
      </c>
      <c r="U10274" s="34">
        <v>27</v>
      </c>
      <c r="V10274" s="34">
        <v>61</v>
      </c>
      <c r="W10274" s="34">
        <v>30</v>
      </c>
      <c r="X10274" s="34">
        <v>60</v>
      </c>
      <c r="Y10274" s="34">
        <v>30</v>
      </c>
      <c r="Z10274" s="34">
        <v>43</v>
      </c>
      <c r="AA10274" s="34">
        <v>53</v>
      </c>
      <c r="AB10274" s="34">
        <v>33</v>
      </c>
      <c r="AC10274" s="34">
        <v>43</v>
      </c>
    </row>
    <row r="10275" spans="1:29" x14ac:dyDescent="0.2">
      <c r="A10275" s="34" t="s">
        <v>70768</v>
      </c>
      <c r="B10275" s="34">
        <v>51</v>
      </c>
      <c r="C10275" s="34">
        <v>61</v>
      </c>
      <c r="D10275" s="34">
        <v>77</v>
      </c>
      <c r="E10275" s="34">
        <v>79</v>
      </c>
      <c r="F10275" s="34">
        <v>56</v>
      </c>
      <c r="G10275" s="34">
        <v>61</v>
      </c>
      <c r="H10275" s="34">
        <v>68</v>
      </c>
      <c r="I10275" s="34">
        <v>60</v>
      </c>
      <c r="J10275" s="34">
        <v>47</v>
      </c>
      <c r="K10275" s="34">
        <v>127</v>
      </c>
      <c r="L10275" s="34">
        <v>34</v>
      </c>
      <c r="M10275" s="34">
        <v>40</v>
      </c>
      <c r="N10275" s="34">
        <v>50</v>
      </c>
      <c r="O10275" s="34">
        <v>50</v>
      </c>
      <c r="P10275" s="34">
        <v>53</v>
      </c>
      <c r="Q10275" s="34">
        <v>79</v>
      </c>
      <c r="R10275" s="34">
        <v>69</v>
      </c>
      <c r="S10275" s="34">
        <v>98</v>
      </c>
      <c r="T10275" s="34">
        <v>37</v>
      </c>
      <c r="U10275" s="34">
        <v>105</v>
      </c>
      <c r="V10275" s="34">
        <v>59</v>
      </c>
      <c r="W10275" s="34">
        <v>80</v>
      </c>
      <c r="X10275" s="34">
        <v>72</v>
      </c>
      <c r="Y10275" s="34">
        <v>66</v>
      </c>
      <c r="Z10275" s="34">
        <v>74</v>
      </c>
      <c r="AA10275" s="34">
        <v>87</v>
      </c>
      <c r="AB10275" s="34">
        <v>70</v>
      </c>
      <c r="AC10275" s="34">
        <v>125</v>
      </c>
    </row>
    <row r="10276" spans="1:29" x14ac:dyDescent="0.2">
      <c r="A10276" s="34" t="s">
        <v>70769</v>
      </c>
      <c r="B10276" s="34">
        <v>39</v>
      </c>
      <c r="C10276" s="34">
        <v>93</v>
      </c>
      <c r="D10276" s="34">
        <v>98</v>
      </c>
      <c r="E10276" s="34">
        <v>87</v>
      </c>
      <c r="F10276" s="34">
        <v>99</v>
      </c>
      <c r="G10276" s="34">
        <v>49</v>
      </c>
      <c r="H10276" s="34">
        <v>69</v>
      </c>
      <c r="I10276" s="34">
        <v>58</v>
      </c>
      <c r="J10276" s="34">
        <v>80</v>
      </c>
      <c r="K10276" s="34">
        <v>91</v>
      </c>
      <c r="L10276" s="34">
        <v>49</v>
      </c>
      <c r="M10276" s="34">
        <v>42</v>
      </c>
      <c r="N10276" s="34">
        <v>66</v>
      </c>
      <c r="O10276" s="34">
        <v>87</v>
      </c>
      <c r="P10276" s="34">
        <v>84</v>
      </c>
      <c r="Q10276" s="34">
        <v>70</v>
      </c>
      <c r="R10276" s="34">
        <v>96</v>
      </c>
      <c r="S10276" s="34">
        <v>68</v>
      </c>
      <c r="T10276" s="34">
        <v>75</v>
      </c>
      <c r="U10276" s="34">
        <v>59</v>
      </c>
      <c r="V10276" s="34">
        <v>85</v>
      </c>
      <c r="W10276" s="34">
        <v>63</v>
      </c>
      <c r="X10276" s="34">
        <v>137</v>
      </c>
      <c r="Y10276" s="34">
        <v>39</v>
      </c>
      <c r="Z10276" s="34">
        <v>110</v>
      </c>
      <c r="AA10276" s="34">
        <v>80</v>
      </c>
      <c r="AB10276" s="34">
        <v>73</v>
      </c>
      <c r="AC10276" s="34">
        <v>142</v>
      </c>
    </row>
    <row r="10277" spans="1:29" x14ac:dyDescent="0.2">
      <c r="A10277" s="34" t="s">
        <v>70770</v>
      </c>
      <c r="B10277" s="34">
        <v>66</v>
      </c>
      <c r="C10277" s="34">
        <v>91</v>
      </c>
      <c r="D10277" s="34">
        <v>184</v>
      </c>
      <c r="E10277" s="34">
        <v>106</v>
      </c>
      <c r="F10277" s="34">
        <v>130</v>
      </c>
      <c r="G10277" s="34">
        <v>51</v>
      </c>
      <c r="H10277" s="34">
        <v>100</v>
      </c>
      <c r="I10277" s="34">
        <v>105</v>
      </c>
      <c r="J10277" s="34">
        <v>94</v>
      </c>
      <c r="K10277" s="34">
        <v>105</v>
      </c>
      <c r="L10277" s="34">
        <v>57</v>
      </c>
      <c r="M10277" s="34">
        <v>72</v>
      </c>
      <c r="N10277" s="34">
        <v>90</v>
      </c>
      <c r="O10277" s="34">
        <v>53</v>
      </c>
      <c r="P10277" s="34">
        <v>99</v>
      </c>
      <c r="Q10277" s="34">
        <v>115</v>
      </c>
      <c r="R10277" s="34">
        <v>132</v>
      </c>
      <c r="S10277" s="34">
        <v>127</v>
      </c>
      <c r="T10277" s="34">
        <v>117</v>
      </c>
      <c r="U10277" s="34">
        <v>108</v>
      </c>
      <c r="V10277" s="34">
        <v>112</v>
      </c>
      <c r="W10277" s="34">
        <v>74</v>
      </c>
      <c r="X10277" s="34">
        <v>154</v>
      </c>
      <c r="Y10277" s="34">
        <v>76</v>
      </c>
      <c r="Z10277" s="34">
        <v>143</v>
      </c>
      <c r="AA10277" s="34">
        <v>111</v>
      </c>
      <c r="AB10277" s="34">
        <v>81</v>
      </c>
      <c r="AC10277" s="34">
        <v>172</v>
      </c>
    </row>
    <row r="10278" spans="1:29" x14ac:dyDescent="0.2">
      <c r="A10278" s="34" t="s">
        <v>70771</v>
      </c>
      <c r="B10278" s="34">
        <v>72</v>
      </c>
      <c r="C10278" s="34">
        <v>61</v>
      </c>
      <c r="D10278" s="34">
        <v>104</v>
      </c>
      <c r="E10278" s="34">
        <v>76</v>
      </c>
      <c r="F10278" s="34">
        <v>104</v>
      </c>
      <c r="G10278" s="34">
        <v>87</v>
      </c>
      <c r="H10278" s="34">
        <v>104</v>
      </c>
      <c r="I10278" s="34">
        <v>82</v>
      </c>
      <c r="J10278" s="34">
        <v>69</v>
      </c>
      <c r="K10278" s="34">
        <v>78</v>
      </c>
      <c r="L10278" s="34">
        <v>51</v>
      </c>
      <c r="M10278" s="34">
        <v>79</v>
      </c>
      <c r="N10278" s="34">
        <v>97</v>
      </c>
      <c r="O10278" s="34">
        <v>58</v>
      </c>
      <c r="P10278" s="34">
        <v>87</v>
      </c>
      <c r="Q10278" s="34">
        <v>127</v>
      </c>
      <c r="R10278" s="34">
        <v>100</v>
      </c>
      <c r="S10278" s="34">
        <v>124</v>
      </c>
      <c r="T10278" s="34">
        <v>90</v>
      </c>
      <c r="U10278" s="34">
        <v>76</v>
      </c>
      <c r="V10278" s="34">
        <v>158</v>
      </c>
      <c r="W10278" s="34">
        <v>83</v>
      </c>
      <c r="X10278" s="34">
        <v>118</v>
      </c>
      <c r="Y10278" s="34">
        <v>56</v>
      </c>
      <c r="Z10278" s="34">
        <v>74</v>
      </c>
      <c r="AA10278" s="34">
        <v>102</v>
      </c>
      <c r="AB10278" s="34">
        <v>74</v>
      </c>
      <c r="AC10278" s="34">
        <v>123</v>
      </c>
    </row>
    <row r="10279" spans="1:29" x14ac:dyDescent="0.2">
      <c r="A10279" s="34" t="s">
        <v>70772</v>
      </c>
      <c r="B10279" s="34">
        <v>47</v>
      </c>
      <c r="C10279" s="34">
        <v>64</v>
      </c>
      <c r="D10279" s="34">
        <v>121</v>
      </c>
      <c r="E10279" s="34">
        <v>59</v>
      </c>
      <c r="F10279" s="34">
        <v>106</v>
      </c>
      <c r="G10279" s="34">
        <v>76</v>
      </c>
      <c r="H10279" s="34">
        <v>81</v>
      </c>
      <c r="I10279" s="34">
        <v>45</v>
      </c>
      <c r="J10279" s="34">
        <v>57</v>
      </c>
      <c r="K10279" s="34">
        <v>71</v>
      </c>
      <c r="L10279" s="34">
        <v>35</v>
      </c>
      <c r="M10279" s="34">
        <v>60</v>
      </c>
      <c r="N10279" s="34">
        <v>63</v>
      </c>
      <c r="O10279" s="34">
        <v>58</v>
      </c>
      <c r="P10279" s="34">
        <v>74</v>
      </c>
      <c r="Q10279" s="34">
        <v>86</v>
      </c>
      <c r="R10279" s="34">
        <v>97</v>
      </c>
      <c r="S10279" s="34">
        <v>112</v>
      </c>
      <c r="T10279" s="34">
        <v>47</v>
      </c>
      <c r="U10279" s="34">
        <v>66</v>
      </c>
      <c r="V10279" s="34">
        <v>83</v>
      </c>
      <c r="W10279" s="34">
        <v>67</v>
      </c>
      <c r="X10279" s="34">
        <v>117</v>
      </c>
      <c r="Y10279" s="34">
        <v>50</v>
      </c>
      <c r="Z10279" s="34">
        <v>103</v>
      </c>
      <c r="AA10279" s="34">
        <v>64</v>
      </c>
      <c r="AB10279" s="34">
        <v>100</v>
      </c>
      <c r="AC10279" s="34">
        <v>83</v>
      </c>
    </row>
    <row r="10280" spans="1:29" x14ac:dyDescent="0.2">
      <c r="A10280" s="34" t="s">
        <v>70773</v>
      </c>
      <c r="B10280" s="34">
        <v>53</v>
      </c>
      <c r="C10280" s="34">
        <v>86</v>
      </c>
      <c r="D10280" s="34">
        <v>93</v>
      </c>
      <c r="E10280" s="34">
        <v>82</v>
      </c>
      <c r="F10280" s="34">
        <v>79</v>
      </c>
      <c r="G10280" s="34">
        <v>54</v>
      </c>
      <c r="H10280" s="34">
        <v>52</v>
      </c>
      <c r="I10280" s="34">
        <v>63</v>
      </c>
      <c r="J10280" s="34">
        <v>57</v>
      </c>
      <c r="K10280" s="34">
        <v>88</v>
      </c>
      <c r="L10280" s="34">
        <v>27</v>
      </c>
      <c r="M10280" s="34">
        <v>66</v>
      </c>
      <c r="N10280" s="34">
        <v>64</v>
      </c>
      <c r="O10280" s="34">
        <v>62</v>
      </c>
      <c r="P10280" s="34">
        <v>68</v>
      </c>
      <c r="Q10280" s="34">
        <v>75</v>
      </c>
      <c r="R10280" s="34">
        <v>68</v>
      </c>
      <c r="S10280" s="34">
        <v>92</v>
      </c>
      <c r="T10280" s="34">
        <v>34</v>
      </c>
      <c r="U10280" s="34">
        <v>62</v>
      </c>
      <c r="V10280" s="34">
        <v>62</v>
      </c>
      <c r="W10280" s="34">
        <v>43</v>
      </c>
      <c r="X10280" s="34">
        <v>100</v>
      </c>
      <c r="Y10280" s="34">
        <v>43</v>
      </c>
      <c r="Z10280" s="34">
        <v>87</v>
      </c>
      <c r="AA10280" s="34">
        <v>82</v>
      </c>
      <c r="AB10280" s="34">
        <v>42</v>
      </c>
      <c r="AC10280" s="34">
        <v>122</v>
      </c>
    </row>
    <row r="10281" spans="1:29" x14ac:dyDescent="0.2">
      <c r="A10281" s="34" t="s">
        <v>70774</v>
      </c>
      <c r="B10281" s="34">
        <v>44</v>
      </c>
      <c r="C10281" s="34">
        <v>24</v>
      </c>
      <c r="D10281" s="34">
        <v>43</v>
      </c>
      <c r="E10281" s="34">
        <v>33</v>
      </c>
      <c r="F10281" s="34">
        <v>32</v>
      </c>
      <c r="G10281" s="34">
        <v>37</v>
      </c>
      <c r="H10281" s="34">
        <v>28</v>
      </c>
      <c r="I10281" s="34">
        <v>28</v>
      </c>
      <c r="J10281" s="34">
        <v>20</v>
      </c>
      <c r="K10281" s="34">
        <v>26</v>
      </c>
      <c r="L10281" s="34">
        <v>19</v>
      </c>
      <c r="M10281" s="34">
        <v>28</v>
      </c>
      <c r="N10281" s="34">
        <v>27</v>
      </c>
      <c r="O10281" s="34">
        <v>20</v>
      </c>
      <c r="P10281" s="34">
        <v>25</v>
      </c>
      <c r="Q10281" s="34">
        <v>22</v>
      </c>
      <c r="R10281" s="34">
        <v>41</v>
      </c>
      <c r="S10281" s="34">
        <v>37</v>
      </c>
      <c r="T10281" s="34">
        <v>18</v>
      </c>
      <c r="U10281" s="34">
        <v>20</v>
      </c>
      <c r="V10281" s="34">
        <v>30</v>
      </c>
      <c r="W10281" s="34">
        <v>23</v>
      </c>
      <c r="X10281" s="34">
        <v>49</v>
      </c>
      <c r="Y10281" s="34">
        <v>13</v>
      </c>
      <c r="Z10281" s="34">
        <v>29</v>
      </c>
      <c r="AA10281" s="34">
        <v>21</v>
      </c>
      <c r="AB10281" s="34">
        <v>28</v>
      </c>
      <c r="AC10281" s="34">
        <v>34</v>
      </c>
    </row>
    <row r="10282" spans="1:29" x14ac:dyDescent="0.2">
      <c r="A10282" s="34" t="s">
        <v>70775</v>
      </c>
      <c r="B10282" s="34">
        <v>75</v>
      </c>
      <c r="C10282" s="34">
        <v>124</v>
      </c>
      <c r="D10282" s="34">
        <v>105</v>
      </c>
      <c r="E10282" s="34">
        <v>131</v>
      </c>
      <c r="F10282" s="34">
        <v>93</v>
      </c>
      <c r="G10282" s="34">
        <v>112</v>
      </c>
      <c r="H10282" s="34">
        <v>95</v>
      </c>
      <c r="I10282" s="34">
        <v>83</v>
      </c>
      <c r="J10282" s="34">
        <v>70</v>
      </c>
      <c r="K10282" s="34">
        <v>133</v>
      </c>
      <c r="L10282" s="34">
        <v>47</v>
      </c>
      <c r="M10282" s="34">
        <v>99</v>
      </c>
      <c r="N10282" s="34">
        <v>58</v>
      </c>
      <c r="O10282" s="34">
        <v>89</v>
      </c>
      <c r="P10282" s="34">
        <v>80</v>
      </c>
      <c r="Q10282" s="34">
        <v>139</v>
      </c>
      <c r="R10282" s="34">
        <v>109</v>
      </c>
      <c r="S10282" s="34">
        <v>140</v>
      </c>
      <c r="T10282" s="34">
        <v>87</v>
      </c>
      <c r="U10282" s="34">
        <v>108</v>
      </c>
      <c r="V10282" s="34">
        <v>83</v>
      </c>
      <c r="W10282" s="34">
        <v>102</v>
      </c>
      <c r="X10282" s="34">
        <v>121</v>
      </c>
      <c r="Y10282" s="34">
        <v>99</v>
      </c>
      <c r="Z10282" s="34">
        <v>132</v>
      </c>
      <c r="AA10282" s="34">
        <v>152</v>
      </c>
      <c r="AB10282" s="34">
        <v>102</v>
      </c>
      <c r="AC10282" s="34">
        <v>165</v>
      </c>
    </row>
    <row r="10283" spans="1:29" x14ac:dyDescent="0.2">
      <c r="A10283" s="34" t="s">
        <v>70776</v>
      </c>
      <c r="B10283" s="34">
        <v>54</v>
      </c>
      <c r="C10283" s="34">
        <v>95</v>
      </c>
      <c r="D10283" s="34">
        <v>126</v>
      </c>
      <c r="E10283" s="34">
        <v>94</v>
      </c>
      <c r="F10283" s="34">
        <v>98</v>
      </c>
      <c r="G10283" s="34">
        <v>80</v>
      </c>
      <c r="H10283" s="34">
        <v>77</v>
      </c>
      <c r="I10283" s="34">
        <v>71</v>
      </c>
      <c r="J10283" s="34">
        <v>77</v>
      </c>
      <c r="K10283" s="34">
        <v>99</v>
      </c>
      <c r="L10283" s="34">
        <v>54</v>
      </c>
      <c r="M10283" s="34">
        <v>76</v>
      </c>
      <c r="N10283" s="34">
        <v>81</v>
      </c>
      <c r="O10283" s="34">
        <v>73</v>
      </c>
      <c r="P10283" s="34">
        <v>79</v>
      </c>
      <c r="Q10283" s="34">
        <v>89</v>
      </c>
      <c r="R10283" s="34">
        <v>105</v>
      </c>
      <c r="S10283" s="34">
        <v>142</v>
      </c>
      <c r="T10283" s="34">
        <v>47</v>
      </c>
      <c r="U10283" s="34">
        <v>60</v>
      </c>
      <c r="V10283" s="34">
        <v>107</v>
      </c>
      <c r="W10283" s="34">
        <v>74</v>
      </c>
      <c r="X10283" s="34">
        <v>103</v>
      </c>
      <c r="Y10283" s="34">
        <v>61</v>
      </c>
      <c r="Z10283" s="34">
        <v>122</v>
      </c>
      <c r="AA10283" s="34">
        <v>107</v>
      </c>
      <c r="AB10283" s="34">
        <v>62</v>
      </c>
      <c r="AC10283" s="34">
        <v>124</v>
      </c>
    </row>
    <row r="10284" spans="1:29" x14ac:dyDescent="0.2">
      <c r="A10284" s="34" t="s">
        <v>70777</v>
      </c>
      <c r="B10284" s="34">
        <v>187</v>
      </c>
      <c r="C10284" s="34">
        <v>247</v>
      </c>
      <c r="D10284" s="34">
        <v>332</v>
      </c>
      <c r="E10284" s="34">
        <v>255</v>
      </c>
      <c r="F10284" s="34">
        <v>312</v>
      </c>
      <c r="G10284" s="34">
        <v>257</v>
      </c>
      <c r="H10284" s="34">
        <v>233</v>
      </c>
      <c r="I10284" s="34">
        <v>216</v>
      </c>
      <c r="J10284" s="34">
        <v>247</v>
      </c>
      <c r="K10284" s="34">
        <v>263</v>
      </c>
      <c r="L10284" s="34">
        <v>155</v>
      </c>
      <c r="M10284" s="34">
        <v>226</v>
      </c>
      <c r="N10284" s="34">
        <v>255</v>
      </c>
      <c r="O10284" s="34">
        <v>184</v>
      </c>
      <c r="P10284" s="34">
        <v>231</v>
      </c>
      <c r="Q10284" s="34">
        <v>278</v>
      </c>
      <c r="R10284" s="34">
        <v>303</v>
      </c>
      <c r="S10284" s="34">
        <v>324</v>
      </c>
      <c r="T10284" s="34">
        <v>199</v>
      </c>
      <c r="U10284" s="34">
        <v>244</v>
      </c>
      <c r="V10284" s="34">
        <v>319</v>
      </c>
      <c r="W10284" s="34">
        <v>223</v>
      </c>
      <c r="X10284" s="34">
        <v>354</v>
      </c>
      <c r="Y10284" s="34">
        <v>238</v>
      </c>
      <c r="Z10284" s="34">
        <v>317</v>
      </c>
      <c r="AA10284" s="34">
        <v>342</v>
      </c>
      <c r="AB10284" s="34">
        <v>227</v>
      </c>
      <c r="AC10284" s="34">
        <v>414</v>
      </c>
    </row>
    <row r="10285" spans="1:29" x14ac:dyDescent="0.2">
      <c r="A10285" s="34" t="s">
        <v>70778</v>
      </c>
      <c r="B10285" s="34">
        <v>85</v>
      </c>
      <c r="C10285" s="34">
        <v>106</v>
      </c>
      <c r="D10285" s="34">
        <v>110</v>
      </c>
      <c r="E10285" s="34">
        <v>100</v>
      </c>
      <c r="F10285" s="34">
        <v>104</v>
      </c>
      <c r="G10285" s="34">
        <v>115</v>
      </c>
      <c r="H10285" s="34">
        <v>78</v>
      </c>
      <c r="I10285" s="34">
        <v>108</v>
      </c>
      <c r="J10285" s="34">
        <v>78</v>
      </c>
      <c r="K10285" s="34">
        <v>91</v>
      </c>
      <c r="L10285" s="34">
        <v>54</v>
      </c>
      <c r="M10285" s="34">
        <v>101</v>
      </c>
      <c r="N10285" s="34">
        <v>84</v>
      </c>
      <c r="O10285" s="34">
        <v>82</v>
      </c>
      <c r="P10285" s="34">
        <v>62</v>
      </c>
      <c r="Q10285" s="34">
        <v>111</v>
      </c>
      <c r="R10285" s="34">
        <v>101</v>
      </c>
      <c r="S10285" s="34">
        <v>100</v>
      </c>
      <c r="T10285" s="34">
        <v>65</v>
      </c>
      <c r="U10285" s="34">
        <v>79</v>
      </c>
      <c r="V10285" s="34">
        <v>107</v>
      </c>
      <c r="W10285" s="34">
        <v>86</v>
      </c>
      <c r="X10285" s="34">
        <v>161</v>
      </c>
      <c r="Y10285" s="34">
        <v>101</v>
      </c>
      <c r="Z10285" s="34">
        <v>88</v>
      </c>
      <c r="AA10285" s="34">
        <v>123</v>
      </c>
      <c r="AB10285" s="34">
        <v>74</v>
      </c>
      <c r="AC10285" s="34">
        <v>178</v>
      </c>
    </row>
    <row r="10286" spans="1:29" x14ac:dyDescent="0.2">
      <c r="A10286" s="34" t="s">
        <v>70779</v>
      </c>
      <c r="B10286" s="34">
        <v>72</v>
      </c>
      <c r="C10286" s="34">
        <v>123</v>
      </c>
      <c r="D10286" s="34">
        <v>130</v>
      </c>
      <c r="E10286" s="34">
        <v>102</v>
      </c>
      <c r="F10286" s="34">
        <v>95</v>
      </c>
      <c r="G10286" s="34">
        <v>133</v>
      </c>
      <c r="H10286" s="34">
        <v>84</v>
      </c>
      <c r="I10286" s="34">
        <v>104</v>
      </c>
      <c r="J10286" s="34">
        <v>79</v>
      </c>
      <c r="K10286" s="34">
        <v>85</v>
      </c>
      <c r="L10286" s="34">
        <v>35</v>
      </c>
      <c r="M10286" s="34">
        <v>78</v>
      </c>
      <c r="N10286" s="34">
        <v>94</v>
      </c>
      <c r="O10286" s="34">
        <v>71</v>
      </c>
      <c r="P10286" s="34">
        <v>81</v>
      </c>
      <c r="Q10286" s="34">
        <v>83</v>
      </c>
      <c r="R10286" s="34">
        <v>91</v>
      </c>
      <c r="S10286" s="34">
        <v>105</v>
      </c>
      <c r="T10286" s="34">
        <v>66</v>
      </c>
      <c r="U10286" s="34">
        <v>85</v>
      </c>
      <c r="V10286" s="34">
        <v>118</v>
      </c>
      <c r="W10286" s="34">
        <v>77</v>
      </c>
      <c r="X10286" s="34">
        <v>163</v>
      </c>
      <c r="Y10286" s="34">
        <v>68</v>
      </c>
      <c r="Z10286" s="34">
        <v>85</v>
      </c>
      <c r="AA10286" s="34">
        <v>122</v>
      </c>
      <c r="AB10286" s="34">
        <v>91</v>
      </c>
      <c r="AC10286" s="34">
        <v>135</v>
      </c>
    </row>
    <row r="10287" spans="1:29" x14ac:dyDescent="0.2">
      <c r="A10287" s="34" t="s">
        <v>70780</v>
      </c>
      <c r="B10287" s="34">
        <v>55</v>
      </c>
      <c r="C10287" s="34">
        <v>79</v>
      </c>
      <c r="D10287" s="34">
        <v>101</v>
      </c>
      <c r="E10287" s="34">
        <v>72</v>
      </c>
      <c r="F10287" s="34">
        <v>150</v>
      </c>
      <c r="G10287" s="34">
        <v>60</v>
      </c>
      <c r="H10287" s="34">
        <v>138</v>
      </c>
      <c r="I10287" s="34">
        <v>72</v>
      </c>
      <c r="J10287" s="34">
        <v>108</v>
      </c>
      <c r="K10287" s="34">
        <v>58</v>
      </c>
      <c r="L10287" s="34">
        <v>62</v>
      </c>
      <c r="M10287" s="34">
        <v>55</v>
      </c>
      <c r="N10287" s="34">
        <v>94</v>
      </c>
      <c r="O10287" s="34">
        <v>62</v>
      </c>
      <c r="P10287" s="34">
        <v>92</v>
      </c>
      <c r="Q10287" s="34">
        <v>74</v>
      </c>
      <c r="R10287" s="34">
        <v>108</v>
      </c>
      <c r="S10287" s="34">
        <v>90</v>
      </c>
      <c r="T10287" s="34">
        <v>97</v>
      </c>
      <c r="U10287" s="34">
        <v>49</v>
      </c>
      <c r="V10287" s="34">
        <v>102</v>
      </c>
      <c r="W10287" s="34">
        <v>74</v>
      </c>
      <c r="X10287" s="34">
        <v>129</v>
      </c>
      <c r="Y10287" s="34">
        <v>56</v>
      </c>
      <c r="Z10287" s="34">
        <v>109</v>
      </c>
      <c r="AA10287" s="34">
        <v>86</v>
      </c>
      <c r="AB10287" s="34">
        <v>86</v>
      </c>
      <c r="AC10287" s="34">
        <v>125</v>
      </c>
    </row>
    <row r="10288" spans="1:29" x14ac:dyDescent="0.2">
      <c r="A10288" s="34" t="s">
        <v>70781</v>
      </c>
      <c r="B10288" s="34">
        <v>81</v>
      </c>
      <c r="C10288" s="34">
        <v>144</v>
      </c>
      <c r="D10288" s="34">
        <v>232</v>
      </c>
      <c r="E10288" s="34">
        <v>162</v>
      </c>
      <c r="F10288" s="34">
        <v>127</v>
      </c>
      <c r="G10288" s="34">
        <v>179</v>
      </c>
      <c r="H10288" s="34">
        <v>71</v>
      </c>
      <c r="I10288" s="34">
        <v>146</v>
      </c>
      <c r="J10288" s="34">
        <v>73</v>
      </c>
      <c r="K10288" s="34">
        <v>193</v>
      </c>
      <c r="L10288" s="34">
        <v>40</v>
      </c>
      <c r="M10288" s="34">
        <v>76</v>
      </c>
      <c r="N10288" s="34">
        <v>95</v>
      </c>
      <c r="O10288" s="34">
        <v>79</v>
      </c>
      <c r="P10288" s="34">
        <v>106</v>
      </c>
      <c r="Q10288" s="34">
        <v>93</v>
      </c>
      <c r="R10288" s="34">
        <v>82</v>
      </c>
      <c r="S10288" s="34">
        <v>190</v>
      </c>
      <c r="T10288" s="34">
        <v>45</v>
      </c>
      <c r="U10288" s="34">
        <v>80</v>
      </c>
      <c r="V10288" s="34">
        <v>95</v>
      </c>
      <c r="W10288" s="34">
        <v>106</v>
      </c>
      <c r="X10288" s="34">
        <v>144</v>
      </c>
      <c r="Y10288" s="34">
        <v>69</v>
      </c>
      <c r="Z10288" s="34">
        <v>170</v>
      </c>
      <c r="AA10288" s="34">
        <v>159</v>
      </c>
      <c r="AB10288" s="34">
        <v>68</v>
      </c>
      <c r="AC10288" s="34">
        <v>177</v>
      </c>
    </row>
    <row r="10289" spans="1:29" x14ac:dyDescent="0.2">
      <c r="A10289" s="34" t="s">
        <v>70782</v>
      </c>
      <c r="B10289" s="34">
        <v>44</v>
      </c>
      <c r="C10289" s="34">
        <v>21</v>
      </c>
      <c r="D10289" s="34">
        <v>42</v>
      </c>
      <c r="E10289" s="34">
        <v>25</v>
      </c>
      <c r="F10289" s="34">
        <v>41</v>
      </c>
      <c r="G10289" s="34">
        <v>12</v>
      </c>
      <c r="H10289" s="34">
        <v>26</v>
      </c>
      <c r="I10289" s="34">
        <v>17</v>
      </c>
      <c r="J10289" s="34">
        <v>13</v>
      </c>
      <c r="K10289" s="34">
        <v>55</v>
      </c>
      <c r="L10289" s="34">
        <v>7</v>
      </c>
      <c r="M10289" s="34">
        <v>24</v>
      </c>
      <c r="N10289" s="34">
        <v>27</v>
      </c>
      <c r="O10289" s="34">
        <v>23</v>
      </c>
      <c r="P10289" s="34">
        <v>23</v>
      </c>
      <c r="Q10289" s="34">
        <v>21</v>
      </c>
      <c r="R10289" s="34">
        <v>18</v>
      </c>
      <c r="S10289" s="34">
        <v>37</v>
      </c>
      <c r="T10289" s="34">
        <v>10</v>
      </c>
      <c r="U10289" s="34">
        <v>26</v>
      </c>
      <c r="V10289" s="34">
        <v>17</v>
      </c>
      <c r="W10289" s="34">
        <v>28</v>
      </c>
      <c r="X10289" s="34">
        <v>36</v>
      </c>
      <c r="Y10289" s="34">
        <v>20</v>
      </c>
      <c r="Z10289" s="34">
        <v>21</v>
      </c>
      <c r="AA10289" s="34">
        <v>32</v>
      </c>
      <c r="AB10289" s="34">
        <v>21</v>
      </c>
      <c r="AC10289" s="34">
        <v>40</v>
      </c>
    </row>
    <row r="10290" spans="1:29" x14ac:dyDescent="0.2">
      <c r="A10290" s="34" t="s">
        <v>70783</v>
      </c>
      <c r="B10290" s="34">
        <v>52</v>
      </c>
      <c r="C10290" s="34">
        <v>47</v>
      </c>
      <c r="D10290" s="34">
        <v>83</v>
      </c>
      <c r="E10290" s="34">
        <v>85</v>
      </c>
      <c r="F10290" s="34">
        <v>61</v>
      </c>
      <c r="G10290" s="34">
        <v>46</v>
      </c>
      <c r="H10290" s="34">
        <v>51</v>
      </c>
      <c r="I10290" s="34">
        <v>48</v>
      </c>
      <c r="J10290" s="34">
        <v>48</v>
      </c>
      <c r="K10290" s="34">
        <v>77</v>
      </c>
      <c r="L10290" s="34">
        <v>31</v>
      </c>
      <c r="M10290" s="34">
        <v>28</v>
      </c>
      <c r="N10290" s="34">
        <v>41</v>
      </c>
      <c r="O10290" s="34">
        <v>42</v>
      </c>
      <c r="P10290" s="34">
        <v>39</v>
      </c>
      <c r="Q10290" s="34">
        <v>57</v>
      </c>
      <c r="R10290" s="34">
        <v>56</v>
      </c>
      <c r="S10290" s="34">
        <v>69</v>
      </c>
      <c r="T10290" s="34">
        <v>32</v>
      </c>
      <c r="U10290" s="34">
        <v>65</v>
      </c>
      <c r="V10290" s="34">
        <v>75</v>
      </c>
      <c r="W10290" s="34">
        <v>39</v>
      </c>
      <c r="X10290" s="34">
        <v>101</v>
      </c>
      <c r="Y10290" s="34">
        <v>44</v>
      </c>
      <c r="Z10290" s="34">
        <v>102</v>
      </c>
      <c r="AA10290" s="34">
        <v>56</v>
      </c>
      <c r="AB10290" s="34">
        <v>48</v>
      </c>
      <c r="AC10290" s="34">
        <v>98</v>
      </c>
    </row>
    <row r="10291" spans="1:29" x14ac:dyDescent="0.2">
      <c r="A10291" s="34" t="s">
        <v>70784</v>
      </c>
      <c r="B10291" s="34">
        <v>46</v>
      </c>
      <c r="C10291" s="34">
        <v>35</v>
      </c>
      <c r="D10291" s="34">
        <v>65</v>
      </c>
      <c r="E10291" s="34">
        <v>37</v>
      </c>
      <c r="F10291" s="34">
        <v>68</v>
      </c>
      <c r="G10291" s="34">
        <v>46</v>
      </c>
      <c r="H10291" s="34">
        <v>44</v>
      </c>
      <c r="I10291" s="34">
        <v>34</v>
      </c>
      <c r="J10291" s="34">
        <v>50</v>
      </c>
      <c r="K10291" s="34">
        <v>39</v>
      </c>
      <c r="L10291" s="34">
        <v>26</v>
      </c>
      <c r="M10291" s="34">
        <v>45</v>
      </c>
      <c r="N10291" s="34">
        <v>41</v>
      </c>
      <c r="O10291" s="34">
        <v>36</v>
      </c>
      <c r="P10291" s="34">
        <v>45</v>
      </c>
      <c r="Q10291" s="34">
        <v>58</v>
      </c>
      <c r="R10291" s="34">
        <v>51</v>
      </c>
      <c r="S10291" s="34">
        <v>55</v>
      </c>
      <c r="T10291" s="34">
        <v>37</v>
      </c>
      <c r="U10291" s="34">
        <v>51</v>
      </c>
      <c r="V10291" s="34">
        <v>53</v>
      </c>
      <c r="W10291" s="34">
        <v>42</v>
      </c>
      <c r="X10291" s="34">
        <v>60</v>
      </c>
      <c r="Y10291" s="34">
        <v>48</v>
      </c>
      <c r="Z10291" s="34">
        <v>57</v>
      </c>
      <c r="AA10291" s="34">
        <v>43</v>
      </c>
      <c r="AB10291" s="34">
        <v>36</v>
      </c>
      <c r="AC10291" s="34">
        <v>79</v>
      </c>
    </row>
    <row r="10292" spans="1:29" x14ac:dyDescent="0.2">
      <c r="A10292" s="34" t="s">
        <v>70785</v>
      </c>
      <c r="B10292" s="34">
        <v>43</v>
      </c>
      <c r="C10292" s="34">
        <v>90</v>
      </c>
      <c r="D10292" s="34">
        <v>63</v>
      </c>
      <c r="E10292" s="34">
        <v>128</v>
      </c>
      <c r="F10292" s="34">
        <v>42</v>
      </c>
      <c r="G10292" s="34">
        <v>91</v>
      </c>
      <c r="H10292" s="34">
        <v>27</v>
      </c>
      <c r="I10292" s="34">
        <v>77</v>
      </c>
      <c r="J10292" s="34">
        <v>22</v>
      </c>
      <c r="K10292" s="34">
        <v>104</v>
      </c>
      <c r="L10292" s="34">
        <v>17</v>
      </c>
      <c r="M10292" s="34">
        <v>71</v>
      </c>
      <c r="N10292" s="34">
        <v>44</v>
      </c>
      <c r="O10292" s="34">
        <v>60</v>
      </c>
      <c r="P10292" s="34">
        <v>25</v>
      </c>
      <c r="Q10292" s="34">
        <v>46</v>
      </c>
      <c r="R10292" s="34">
        <v>32</v>
      </c>
      <c r="S10292" s="34">
        <v>102</v>
      </c>
      <c r="T10292" s="34">
        <v>19</v>
      </c>
      <c r="U10292" s="34">
        <v>44</v>
      </c>
      <c r="V10292" s="34">
        <v>48</v>
      </c>
      <c r="W10292" s="34">
        <v>51</v>
      </c>
      <c r="X10292" s="34">
        <v>42</v>
      </c>
      <c r="Y10292" s="34">
        <v>43</v>
      </c>
      <c r="Z10292" s="34">
        <v>79</v>
      </c>
      <c r="AA10292" s="34">
        <v>96</v>
      </c>
      <c r="AB10292" s="34">
        <v>30</v>
      </c>
      <c r="AC10292" s="34">
        <v>107</v>
      </c>
    </row>
    <row r="10293" spans="1:29" x14ac:dyDescent="0.2">
      <c r="A10293" s="34" t="s">
        <v>70786</v>
      </c>
      <c r="B10293" s="34">
        <v>124</v>
      </c>
      <c r="C10293" s="34">
        <v>135</v>
      </c>
      <c r="D10293" s="34">
        <v>178</v>
      </c>
      <c r="E10293" s="34">
        <v>132</v>
      </c>
      <c r="F10293" s="34">
        <v>202</v>
      </c>
      <c r="G10293" s="34">
        <v>141</v>
      </c>
      <c r="H10293" s="34">
        <v>211</v>
      </c>
      <c r="I10293" s="34">
        <v>113</v>
      </c>
      <c r="J10293" s="34">
        <v>184</v>
      </c>
      <c r="K10293" s="34">
        <v>162</v>
      </c>
      <c r="L10293" s="34">
        <v>153</v>
      </c>
      <c r="M10293" s="34">
        <v>131</v>
      </c>
      <c r="N10293" s="34">
        <v>168</v>
      </c>
      <c r="O10293" s="34">
        <v>119</v>
      </c>
      <c r="P10293" s="34">
        <v>180</v>
      </c>
      <c r="Q10293" s="34">
        <v>218</v>
      </c>
      <c r="R10293" s="34">
        <v>242</v>
      </c>
      <c r="S10293" s="34">
        <v>179</v>
      </c>
      <c r="T10293" s="34">
        <v>230</v>
      </c>
      <c r="U10293" s="34">
        <v>138</v>
      </c>
      <c r="V10293" s="34">
        <v>194</v>
      </c>
      <c r="W10293" s="34">
        <v>190</v>
      </c>
      <c r="X10293" s="34">
        <v>284</v>
      </c>
      <c r="Y10293" s="34">
        <v>185</v>
      </c>
      <c r="Z10293" s="34">
        <v>232</v>
      </c>
      <c r="AA10293" s="34">
        <v>195</v>
      </c>
      <c r="AB10293" s="34">
        <v>225</v>
      </c>
      <c r="AC10293" s="34">
        <v>252</v>
      </c>
    </row>
    <row r="10294" spans="1:29" x14ac:dyDescent="0.2">
      <c r="A10294" s="34" t="s">
        <v>70787</v>
      </c>
      <c r="B10294" s="34">
        <v>76</v>
      </c>
      <c r="C10294" s="34">
        <v>75</v>
      </c>
      <c r="D10294" s="34">
        <v>107</v>
      </c>
      <c r="E10294" s="34">
        <v>61</v>
      </c>
      <c r="F10294" s="34">
        <v>86</v>
      </c>
      <c r="G10294" s="34">
        <v>60</v>
      </c>
      <c r="H10294" s="34">
        <v>75</v>
      </c>
      <c r="I10294" s="34">
        <v>75</v>
      </c>
      <c r="J10294" s="34">
        <v>65</v>
      </c>
      <c r="K10294" s="34">
        <v>80</v>
      </c>
      <c r="L10294" s="34">
        <v>94</v>
      </c>
      <c r="M10294" s="34">
        <v>71</v>
      </c>
      <c r="N10294" s="34">
        <v>83</v>
      </c>
      <c r="O10294" s="34">
        <v>53</v>
      </c>
      <c r="P10294" s="34">
        <v>88</v>
      </c>
      <c r="Q10294" s="34">
        <v>99</v>
      </c>
      <c r="R10294" s="34">
        <v>82</v>
      </c>
      <c r="S10294" s="34">
        <v>80</v>
      </c>
      <c r="T10294" s="34">
        <v>91</v>
      </c>
      <c r="U10294" s="34">
        <v>69</v>
      </c>
      <c r="V10294" s="34">
        <v>98</v>
      </c>
      <c r="W10294" s="34">
        <v>102</v>
      </c>
      <c r="X10294" s="34">
        <v>108</v>
      </c>
      <c r="Y10294" s="34">
        <v>112</v>
      </c>
      <c r="Z10294" s="34">
        <v>87</v>
      </c>
      <c r="AA10294" s="34">
        <v>97</v>
      </c>
      <c r="AB10294" s="34">
        <v>118</v>
      </c>
      <c r="AC10294" s="34">
        <v>143</v>
      </c>
    </row>
    <row r="10295" spans="1:29" x14ac:dyDescent="0.2">
      <c r="A10295" s="34" t="s">
        <v>70788</v>
      </c>
      <c r="B10295" s="34">
        <v>69</v>
      </c>
      <c r="C10295" s="34">
        <v>118</v>
      </c>
      <c r="D10295" s="34">
        <v>127</v>
      </c>
      <c r="E10295" s="34">
        <v>129</v>
      </c>
      <c r="F10295" s="34">
        <v>107</v>
      </c>
      <c r="G10295" s="34">
        <v>108</v>
      </c>
      <c r="H10295" s="34">
        <v>91</v>
      </c>
      <c r="I10295" s="34">
        <v>117</v>
      </c>
      <c r="J10295" s="34">
        <v>106</v>
      </c>
      <c r="K10295" s="34">
        <v>142</v>
      </c>
      <c r="L10295" s="34">
        <v>39</v>
      </c>
      <c r="M10295" s="34">
        <v>95</v>
      </c>
      <c r="N10295" s="34">
        <v>86</v>
      </c>
      <c r="O10295" s="34">
        <v>91</v>
      </c>
      <c r="P10295" s="34">
        <v>101</v>
      </c>
      <c r="Q10295" s="34">
        <v>113</v>
      </c>
      <c r="R10295" s="34">
        <v>88</v>
      </c>
      <c r="S10295" s="34">
        <v>130</v>
      </c>
      <c r="T10295" s="34">
        <v>68</v>
      </c>
      <c r="U10295" s="34">
        <v>105</v>
      </c>
      <c r="V10295" s="34">
        <v>73</v>
      </c>
      <c r="W10295" s="34">
        <v>130</v>
      </c>
      <c r="X10295" s="34">
        <v>134</v>
      </c>
      <c r="Y10295" s="34">
        <v>112</v>
      </c>
      <c r="Z10295" s="34">
        <v>116</v>
      </c>
      <c r="AA10295" s="34">
        <v>151</v>
      </c>
      <c r="AB10295" s="34">
        <v>72</v>
      </c>
      <c r="AC10295" s="34">
        <v>204</v>
      </c>
    </row>
    <row r="10296" spans="1:29" x14ac:dyDescent="0.2">
      <c r="A10296" s="34" t="s">
        <v>70789</v>
      </c>
      <c r="B10296" s="34">
        <v>70</v>
      </c>
      <c r="C10296" s="34">
        <v>33</v>
      </c>
      <c r="D10296" s="34">
        <v>59</v>
      </c>
      <c r="E10296" s="34">
        <v>59</v>
      </c>
      <c r="F10296" s="34">
        <v>60</v>
      </c>
      <c r="G10296" s="34">
        <v>43</v>
      </c>
      <c r="H10296" s="34">
        <v>47</v>
      </c>
      <c r="I10296" s="34">
        <v>52</v>
      </c>
      <c r="J10296" s="34">
        <v>56</v>
      </c>
      <c r="K10296" s="34">
        <v>59</v>
      </c>
      <c r="L10296" s="34">
        <v>29</v>
      </c>
      <c r="M10296" s="34">
        <v>33</v>
      </c>
      <c r="N10296" s="34">
        <v>36</v>
      </c>
      <c r="O10296" s="34">
        <v>41</v>
      </c>
      <c r="P10296" s="34">
        <v>49</v>
      </c>
      <c r="Q10296" s="34">
        <v>70</v>
      </c>
      <c r="R10296" s="34">
        <v>59</v>
      </c>
      <c r="S10296" s="34">
        <v>64</v>
      </c>
      <c r="T10296" s="34">
        <v>20</v>
      </c>
      <c r="U10296" s="34">
        <v>57</v>
      </c>
      <c r="V10296" s="34">
        <v>49</v>
      </c>
      <c r="W10296" s="34">
        <v>48</v>
      </c>
      <c r="X10296" s="34">
        <v>61</v>
      </c>
      <c r="Y10296" s="34">
        <v>43</v>
      </c>
      <c r="Z10296" s="34">
        <v>72</v>
      </c>
      <c r="AA10296" s="34">
        <v>50</v>
      </c>
      <c r="AB10296" s="34">
        <v>62</v>
      </c>
      <c r="AC10296" s="34">
        <v>84</v>
      </c>
    </row>
    <row r="10297" spans="1:29" x14ac:dyDescent="0.2">
      <c r="A10297" s="34" t="s">
        <v>70790</v>
      </c>
      <c r="B10297" s="34">
        <v>109</v>
      </c>
      <c r="C10297" s="34">
        <v>73</v>
      </c>
      <c r="D10297" s="34">
        <v>126</v>
      </c>
      <c r="E10297" s="34">
        <v>90</v>
      </c>
      <c r="F10297" s="34">
        <v>105</v>
      </c>
      <c r="G10297" s="34">
        <v>87</v>
      </c>
      <c r="H10297" s="34">
        <v>83</v>
      </c>
      <c r="I10297" s="34">
        <v>70</v>
      </c>
      <c r="J10297" s="34">
        <v>65</v>
      </c>
      <c r="K10297" s="34">
        <v>99</v>
      </c>
      <c r="L10297" s="34">
        <v>40</v>
      </c>
      <c r="M10297" s="34">
        <v>64</v>
      </c>
      <c r="N10297" s="34">
        <v>68</v>
      </c>
      <c r="O10297" s="34">
        <v>48</v>
      </c>
      <c r="P10297" s="34">
        <v>77</v>
      </c>
      <c r="Q10297" s="34">
        <v>53</v>
      </c>
      <c r="R10297" s="34">
        <v>68</v>
      </c>
      <c r="S10297" s="34">
        <v>97</v>
      </c>
      <c r="T10297" s="34">
        <v>46</v>
      </c>
      <c r="U10297" s="34">
        <v>52</v>
      </c>
      <c r="V10297" s="34">
        <v>97</v>
      </c>
      <c r="W10297" s="34">
        <v>49</v>
      </c>
      <c r="X10297" s="34">
        <v>93</v>
      </c>
      <c r="Y10297" s="34">
        <v>42</v>
      </c>
      <c r="Z10297" s="34">
        <v>126</v>
      </c>
      <c r="AA10297" s="34">
        <v>83</v>
      </c>
      <c r="AB10297" s="34">
        <v>53</v>
      </c>
      <c r="AC10297" s="34">
        <v>79</v>
      </c>
    </row>
    <row r="10298" spans="1:29" x14ac:dyDescent="0.2">
      <c r="A10298" s="34" t="s">
        <v>70791</v>
      </c>
      <c r="B10298" s="34">
        <v>17</v>
      </c>
      <c r="C10298" s="34">
        <v>12</v>
      </c>
      <c r="D10298" s="34">
        <v>20</v>
      </c>
      <c r="E10298" s="34">
        <v>21</v>
      </c>
      <c r="F10298" s="34">
        <v>22</v>
      </c>
      <c r="G10298" s="34">
        <v>14</v>
      </c>
      <c r="H10298" s="34">
        <v>15</v>
      </c>
      <c r="I10298" s="34">
        <v>8</v>
      </c>
      <c r="J10298" s="34">
        <v>7</v>
      </c>
      <c r="K10298" s="34">
        <v>18</v>
      </c>
      <c r="L10298" s="34">
        <v>5</v>
      </c>
      <c r="M10298" s="34">
        <v>6</v>
      </c>
      <c r="N10298" s="34">
        <v>12</v>
      </c>
      <c r="O10298" s="34">
        <v>14</v>
      </c>
      <c r="P10298" s="34">
        <v>10</v>
      </c>
      <c r="Q10298" s="34">
        <v>3</v>
      </c>
      <c r="R10298" s="34">
        <v>12</v>
      </c>
      <c r="S10298" s="34">
        <v>16</v>
      </c>
      <c r="T10298" s="34">
        <v>7</v>
      </c>
      <c r="U10298" s="34">
        <v>9</v>
      </c>
      <c r="V10298" s="34">
        <v>8</v>
      </c>
      <c r="W10298" s="34">
        <v>5</v>
      </c>
      <c r="X10298" s="34">
        <v>10</v>
      </c>
      <c r="Y10298" s="34">
        <v>11</v>
      </c>
      <c r="Z10298" s="34">
        <v>15</v>
      </c>
      <c r="AA10298" s="34">
        <v>23</v>
      </c>
      <c r="AB10298" s="34">
        <v>9</v>
      </c>
      <c r="AC10298" s="34">
        <v>43</v>
      </c>
    </row>
    <row r="10299" spans="1:29" x14ac:dyDescent="0.2">
      <c r="A10299" s="34" t="s">
        <v>70792</v>
      </c>
      <c r="B10299" s="34">
        <v>38</v>
      </c>
      <c r="C10299" s="34">
        <v>27</v>
      </c>
      <c r="D10299" s="34">
        <v>87</v>
      </c>
      <c r="E10299" s="34">
        <v>43</v>
      </c>
      <c r="F10299" s="34">
        <v>65</v>
      </c>
      <c r="G10299" s="34">
        <v>56</v>
      </c>
      <c r="H10299" s="34">
        <v>83</v>
      </c>
      <c r="I10299" s="34">
        <v>39</v>
      </c>
      <c r="J10299" s="34">
        <v>63</v>
      </c>
      <c r="K10299" s="34">
        <v>47</v>
      </c>
      <c r="L10299" s="34">
        <v>34</v>
      </c>
      <c r="M10299" s="34">
        <v>42</v>
      </c>
      <c r="N10299" s="34">
        <v>53</v>
      </c>
      <c r="O10299" s="34">
        <v>29</v>
      </c>
      <c r="P10299" s="34">
        <v>52</v>
      </c>
      <c r="Q10299" s="34">
        <v>55</v>
      </c>
      <c r="R10299" s="34">
        <v>59</v>
      </c>
      <c r="S10299" s="34">
        <v>68</v>
      </c>
      <c r="T10299" s="34">
        <v>43</v>
      </c>
      <c r="U10299" s="34">
        <v>41</v>
      </c>
      <c r="V10299" s="34">
        <v>62</v>
      </c>
      <c r="W10299" s="34">
        <v>43</v>
      </c>
      <c r="X10299" s="34">
        <v>64</v>
      </c>
      <c r="Y10299" s="34">
        <v>38</v>
      </c>
      <c r="Z10299" s="34">
        <v>72</v>
      </c>
      <c r="AA10299" s="34">
        <v>57</v>
      </c>
      <c r="AB10299" s="34">
        <v>61</v>
      </c>
      <c r="AC10299" s="34">
        <v>63</v>
      </c>
    </row>
    <row r="10300" spans="1:29" x14ac:dyDescent="0.2">
      <c r="A10300" s="34" t="s">
        <v>70793</v>
      </c>
      <c r="B10300" s="34">
        <v>90</v>
      </c>
      <c r="C10300" s="34">
        <v>180</v>
      </c>
      <c r="D10300" s="34">
        <v>190</v>
      </c>
      <c r="E10300" s="34">
        <v>194</v>
      </c>
      <c r="F10300" s="34">
        <v>158</v>
      </c>
      <c r="G10300" s="34">
        <v>138</v>
      </c>
      <c r="H10300" s="34">
        <v>184</v>
      </c>
      <c r="I10300" s="34">
        <v>159</v>
      </c>
      <c r="J10300" s="34">
        <v>151</v>
      </c>
      <c r="K10300" s="34">
        <v>202</v>
      </c>
      <c r="L10300" s="34">
        <v>117</v>
      </c>
      <c r="M10300" s="34">
        <v>190</v>
      </c>
      <c r="N10300" s="34">
        <v>187</v>
      </c>
      <c r="O10300" s="34">
        <v>127</v>
      </c>
      <c r="P10300" s="34">
        <v>161</v>
      </c>
      <c r="Q10300" s="34">
        <v>222</v>
      </c>
      <c r="R10300" s="34">
        <v>227</v>
      </c>
      <c r="S10300" s="34">
        <v>182</v>
      </c>
      <c r="T10300" s="34">
        <v>170</v>
      </c>
      <c r="U10300" s="34">
        <v>189</v>
      </c>
      <c r="V10300" s="34">
        <v>237</v>
      </c>
      <c r="W10300" s="34">
        <v>187</v>
      </c>
      <c r="X10300" s="34">
        <v>195</v>
      </c>
      <c r="Y10300" s="34">
        <v>210</v>
      </c>
      <c r="Z10300" s="34">
        <v>206</v>
      </c>
      <c r="AA10300" s="34">
        <v>263</v>
      </c>
      <c r="AB10300" s="34">
        <v>261</v>
      </c>
      <c r="AC10300" s="34">
        <v>324</v>
      </c>
    </row>
    <row r="10301" spans="1:29" x14ac:dyDescent="0.2">
      <c r="A10301" s="34" t="s">
        <v>70794</v>
      </c>
      <c r="B10301" s="34">
        <v>62</v>
      </c>
      <c r="C10301" s="34">
        <v>72</v>
      </c>
      <c r="D10301" s="34">
        <v>100</v>
      </c>
      <c r="E10301" s="34">
        <v>91</v>
      </c>
      <c r="F10301" s="34">
        <v>73</v>
      </c>
      <c r="G10301" s="34">
        <v>64</v>
      </c>
      <c r="H10301" s="34">
        <v>86</v>
      </c>
      <c r="I10301" s="34">
        <v>57</v>
      </c>
      <c r="J10301" s="34">
        <v>73</v>
      </c>
      <c r="K10301" s="34">
        <v>87</v>
      </c>
      <c r="L10301" s="34">
        <v>57</v>
      </c>
      <c r="M10301" s="34">
        <v>71</v>
      </c>
      <c r="N10301" s="34">
        <v>68</v>
      </c>
      <c r="O10301" s="34">
        <v>74</v>
      </c>
      <c r="P10301" s="34">
        <v>82</v>
      </c>
      <c r="Q10301" s="34">
        <v>88</v>
      </c>
      <c r="R10301" s="34">
        <v>82</v>
      </c>
      <c r="S10301" s="34">
        <v>113</v>
      </c>
      <c r="T10301" s="34">
        <v>80</v>
      </c>
      <c r="U10301" s="34">
        <v>82</v>
      </c>
      <c r="V10301" s="34">
        <v>95</v>
      </c>
      <c r="W10301" s="34">
        <v>75</v>
      </c>
      <c r="X10301" s="34">
        <v>122</v>
      </c>
      <c r="Y10301" s="34">
        <v>86</v>
      </c>
      <c r="Z10301" s="34">
        <v>88</v>
      </c>
      <c r="AA10301" s="34">
        <v>110</v>
      </c>
      <c r="AB10301" s="34">
        <v>79</v>
      </c>
      <c r="AC10301" s="34">
        <v>116</v>
      </c>
    </row>
    <row r="10302" spans="1:29" x14ac:dyDescent="0.2">
      <c r="A10302" s="34" t="s">
        <v>70795</v>
      </c>
      <c r="B10302" s="34">
        <v>26</v>
      </c>
      <c r="C10302" s="34">
        <v>23</v>
      </c>
      <c r="D10302" s="34">
        <v>26</v>
      </c>
      <c r="E10302" s="34">
        <v>18</v>
      </c>
      <c r="F10302" s="34">
        <v>38</v>
      </c>
      <c r="G10302" s="34">
        <v>44</v>
      </c>
      <c r="H10302" s="34">
        <v>23</v>
      </c>
      <c r="I10302" s="34">
        <v>35</v>
      </c>
      <c r="J10302" s="34">
        <v>21</v>
      </c>
      <c r="K10302" s="34">
        <v>41</v>
      </c>
      <c r="L10302" s="34">
        <v>14</v>
      </c>
      <c r="M10302" s="34">
        <v>26</v>
      </c>
      <c r="N10302" s="34">
        <v>16</v>
      </c>
      <c r="O10302" s="34">
        <v>21</v>
      </c>
      <c r="P10302" s="34">
        <v>21</v>
      </c>
      <c r="Q10302" s="34">
        <v>33</v>
      </c>
      <c r="R10302" s="34">
        <v>29</v>
      </c>
      <c r="S10302" s="34">
        <v>47</v>
      </c>
      <c r="T10302" s="34">
        <v>12</v>
      </c>
      <c r="U10302" s="34">
        <v>16</v>
      </c>
      <c r="V10302" s="34">
        <v>27</v>
      </c>
      <c r="W10302" s="34">
        <v>22</v>
      </c>
      <c r="X10302" s="34">
        <v>58</v>
      </c>
      <c r="Y10302" s="34">
        <v>20</v>
      </c>
      <c r="Z10302" s="34">
        <v>39</v>
      </c>
      <c r="AA10302" s="34">
        <v>40</v>
      </c>
      <c r="AB10302" s="34">
        <v>30</v>
      </c>
      <c r="AC10302" s="34">
        <v>56</v>
      </c>
    </row>
    <row r="10303" spans="1:29" x14ac:dyDescent="0.2">
      <c r="A10303" s="34" t="s">
        <v>70796</v>
      </c>
      <c r="B10303" s="34">
        <v>74</v>
      </c>
      <c r="C10303" s="34">
        <v>121</v>
      </c>
      <c r="D10303" s="34">
        <v>191</v>
      </c>
      <c r="E10303" s="34">
        <v>160</v>
      </c>
      <c r="F10303" s="34">
        <v>123</v>
      </c>
      <c r="G10303" s="34">
        <v>116</v>
      </c>
      <c r="H10303" s="34">
        <v>89</v>
      </c>
      <c r="I10303" s="34">
        <v>114</v>
      </c>
      <c r="J10303" s="34">
        <v>73</v>
      </c>
      <c r="K10303" s="34">
        <v>143</v>
      </c>
      <c r="L10303" s="34">
        <v>52</v>
      </c>
      <c r="M10303" s="34">
        <v>102</v>
      </c>
      <c r="N10303" s="34">
        <v>85</v>
      </c>
      <c r="O10303" s="34">
        <v>113</v>
      </c>
      <c r="P10303" s="34">
        <v>96</v>
      </c>
      <c r="Q10303" s="34">
        <v>91</v>
      </c>
      <c r="R10303" s="34">
        <v>95</v>
      </c>
      <c r="S10303" s="34">
        <v>171</v>
      </c>
      <c r="T10303" s="34">
        <v>66</v>
      </c>
      <c r="U10303" s="34">
        <v>66</v>
      </c>
      <c r="V10303" s="34">
        <v>120</v>
      </c>
      <c r="W10303" s="34">
        <v>93</v>
      </c>
      <c r="X10303" s="34">
        <v>161</v>
      </c>
      <c r="Y10303" s="34">
        <v>60</v>
      </c>
      <c r="Z10303" s="34">
        <v>145</v>
      </c>
      <c r="AA10303" s="34">
        <v>170</v>
      </c>
      <c r="AB10303" s="34">
        <v>75</v>
      </c>
      <c r="AC10303" s="34">
        <v>189</v>
      </c>
    </row>
    <row r="10304" spans="1:29" x14ac:dyDescent="0.2">
      <c r="A10304" s="34" t="s">
        <v>70797</v>
      </c>
      <c r="B10304" s="34">
        <v>87</v>
      </c>
      <c r="C10304" s="34">
        <v>136</v>
      </c>
      <c r="D10304" s="34">
        <v>196</v>
      </c>
      <c r="E10304" s="34">
        <v>127</v>
      </c>
      <c r="F10304" s="34">
        <v>163</v>
      </c>
      <c r="G10304" s="34">
        <v>133</v>
      </c>
      <c r="H10304" s="34">
        <v>118</v>
      </c>
      <c r="I10304" s="34">
        <v>125</v>
      </c>
      <c r="J10304" s="34">
        <v>146</v>
      </c>
      <c r="K10304" s="34">
        <v>160</v>
      </c>
      <c r="L10304" s="34">
        <v>110</v>
      </c>
      <c r="M10304" s="34">
        <v>130</v>
      </c>
      <c r="N10304" s="34">
        <v>116</v>
      </c>
      <c r="O10304" s="34">
        <v>102</v>
      </c>
      <c r="P10304" s="34">
        <v>111</v>
      </c>
      <c r="Q10304" s="34">
        <v>145</v>
      </c>
      <c r="R10304" s="34">
        <v>167</v>
      </c>
      <c r="S10304" s="34">
        <v>160</v>
      </c>
      <c r="T10304" s="34">
        <v>162</v>
      </c>
      <c r="U10304" s="34">
        <v>140</v>
      </c>
      <c r="V10304" s="34">
        <v>179</v>
      </c>
      <c r="W10304" s="34">
        <v>121</v>
      </c>
      <c r="X10304" s="34">
        <v>155</v>
      </c>
      <c r="Y10304" s="34">
        <v>140</v>
      </c>
      <c r="Z10304" s="34">
        <v>188</v>
      </c>
      <c r="AA10304" s="34">
        <v>171</v>
      </c>
      <c r="AB10304" s="34">
        <v>171</v>
      </c>
      <c r="AC10304" s="34">
        <v>212</v>
      </c>
    </row>
    <row r="10305" spans="1:29" x14ac:dyDescent="0.2">
      <c r="A10305" s="34" t="s">
        <v>70798</v>
      </c>
      <c r="B10305" s="34">
        <v>69</v>
      </c>
      <c r="C10305" s="34">
        <v>61</v>
      </c>
      <c r="D10305" s="34">
        <v>62</v>
      </c>
      <c r="E10305" s="34">
        <v>61</v>
      </c>
      <c r="F10305" s="34">
        <v>55</v>
      </c>
      <c r="G10305" s="34">
        <v>70</v>
      </c>
      <c r="H10305" s="34">
        <v>66</v>
      </c>
      <c r="I10305" s="34">
        <v>39</v>
      </c>
      <c r="J10305" s="34">
        <v>56</v>
      </c>
      <c r="K10305" s="34">
        <v>62</v>
      </c>
      <c r="L10305" s="34">
        <v>32</v>
      </c>
      <c r="M10305" s="34">
        <v>50</v>
      </c>
      <c r="N10305" s="34">
        <v>54</v>
      </c>
      <c r="O10305" s="34">
        <v>64</v>
      </c>
      <c r="P10305" s="34">
        <v>56</v>
      </c>
      <c r="Q10305" s="34">
        <v>52</v>
      </c>
      <c r="R10305" s="34">
        <v>57</v>
      </c>
      <c r="S10305" s="34">
        <v>80</v>
      </c>
      <c r="T10305" s="34">
        <v>39</v>
      </c>
      <c r="U10305" s="34">
        <v>46</v>
      </c>
      <c r="V10305" s="34">
        <v>67</v>
      </c>
      <c r="W10305" s="34">
        <v>40</v>
      </c>
      <c r="X10305" s="34">
        <v>122</v>
      </c>
      <c r="Y10305" s="34">
        <v>33</v>
      </c>
      <c r="Z10305" s="34">
        <v>61</v>
      </c>
      <c r="AA10305" s="34">
        <v>72</v>
      </c>
      <c r="AB10305" s="34">
        <v>48</v>
      </c>
      <c r="AC10305" s="34">
        <v>74</v>
      </c>
    </row>
    <row r="10306" spans="1:29" x14ac:dyDescent="0.2">
      <c r="A10306" s="34" t="s">
        <v>70799</v>
      </c>
      <c r="B10306" s="34">
        <v>30</v>
      </c>
      <c r="C10306" s="34">
        <v>53</v>
      </c>
      <c r="D10306" s="34">
        <v>86</v>
      </c>
      <c r="E10306" s="34">
        <v>61</v>
      </c>
      <c r="F10306" s="34">
        <v>74</v>
      </c>
      <c r="G10306" s="34">
        <v>64</v>
      </c>
      <c r="H10306" s="34">
        <v>51</v>
      </c>
      <c r="I10306" s="34">
        <v>39</v>
      </c>
      <c r="J10306" s="34">
        <v>55</v>
      </c>
      <c r="K10306" s="34">
        <v>60</v>
      </c>
      <c r="L10306" s="34">
        <v>25</v>
      </c>
      <c r="M10306" s="34">
        <v>47</v>
      </c>
      <c r="N10306" s="34">
        <v>54</v>
      </c>
      <c r="O10306" s="34">
        <v>39</v>
      </c>
      <c r="P10306" s="34">
        <v>47</v>
      </c>
      <c r="Q10306" s="34">
        <v>39</v>
      </c>
      <c r="R10306" s="34">
        <v>52</v>
      </c>
      <c r="S10306" s="34">
        <v>66</v>
      </c>
      <c r="T10306" s="34">
        <v>49</v>
      </c>
      <c r="U10306" s="34">
        <v>34</v>
      </c>
      <c r="V10306" s="34">
        <v>56</v>
      </c>
      <c r="W10306" s="34">
        <v>59</v>
      </c>
      <c r="X10306" s="34">
        <v>110</v>
      </c>
      <c r="Y10306" s="34">
        <v>30</v>
      </c>
      <c r="Z10306" s="34">
        <v>77</v>
      </c>
      <c r="AA10306" s="34">
        <v>84</v>
      </c>
      <c r="AB10306" s="34">
        <v>49</v>
      </c>
      <c r="AC10306" s="34">
        <v>83</v>
      </c>
    </row>
    <row r="10307" spans="1:29" x14ac:dyDescent="0.2">
      <c r="A10307" s="34" t="s">
        <v>70800</v>
      </c>
      <c r="B10307" s="34">
        <v>56</v>
      </c>
      <c r="C10307" s="34">
        <v>104</v>
      </c>
      <c r="D10307" s="34">
        <v>164</v>
      </c>
      <c r="E10307" s="34">
        <v>134</v>
      </c>
      <c r="F10307" s="34">
        <v>126</v>
      </c>
      <c r="G10307" s="34">
        <v>112</v>
      </c>
      <c r="H10307" s="34">
        <v>123</v>
      </c>
      <c r="I10307" s="34">
        <v>100</v>
      </c>
      <c r="J10307" s="34">
        <v>80</v>
      </c>
      <c r="K10307" s="34">
        <v>112</v>
      </c>
      <c r="L10307" s="34">
        <v>69</v>
      </c>
      <c r="M10307" s="34">
        <v>86</v>
      </c>
      <c r="N10307" s="34">
        <v>93</v>
      </c>
      <c r="O10307" s="34">
        <v>102</v>
      </c>
      <c r="P10307" s="34">
        <v>92</v>
      </c>
      <c r="Q10307" s="34">
        <v>102</v>
      </c>
      <c r="R10307" s="34">
        <v>105</v>
      </c>
      <c r="S10307" s="34">
        <v>149</v>
      </c>
      <c r="T10307" s="34">
        <v>58</v>
      </c>
      <c r="U10307" s="34">
        <v>81</v>
      </c>
      <c r="V10307" s="34">
        <v>203</v>
      </c>
      <c r="W10307" s="34">
        <v>84</v>
      </c>
      <c r="X10307" s="34">
        <v>244</v>
      </c>
      <c r="Y10307" s="34">
        <v>79</v>
      </c>
      <c r="Z10307" s="34">
        <v>167</v>
      </c>
      <c r="AA10307" s="34">
        <v>129</v>
      </c>
      <c r="AB10307" s="34">
        <v>105</v>
      </c>
      <c r="AC10307" s="34">
        <v>169</v>
      </c>
    </row>
    <row r="10308" spans="1:29" x14ac:dyDescent="0.2">
      <c r="A10308" s="34" t="s">
        <v>70801</v>
      </c>
      <c r="B10308" s="34">
        <v>109</v>
      </c>
      <c r="C10308" s="34">
        <v>188</v>
      </c>
      <c r="D10308" s="34">
        <v>262</v>
      </c>
      <c r="E10308" s="34">
        <v>263</v>
      </c>
      <c r="F10308" s="34">
        <v>179</v>
      </c>
      <c r="G10308" s="34">
        <v>180</v>
      </c>
      <c r="H10308" s="34">
        <v>153</v>
      </c>
      <c r="I10308" s="34">
        <v>163</v>
      </c>
      <c r="J10308" s="34">
        <v>111</v>
      </c>
      <c r="K10308" s="34">
        <v>201</v>
      </c>
      <c r="L10308" s="34">
        <v>82</v>
      </c>
      <c r="M10308" s="34">
        <v>200</v>
      </c>
      <c r="N10308" s="34">
        <v>148</v>
      </c>
      <c r="O10308" s="34">
        <v>140</v>
      </c>
      <c r="P10308" s="34">
        <v>165</v>
      </c>
      <c r="Q10308" s="34">
        <v>231</v>
      </c>
      <c r="R10308" s="34">
        <v>164</v>
      </c>
      <c r="S10308" s="34">
        <v>300</v>
      </c>
      <c r="T10308" s="34">
        <v>98</v>
      </c>
      <c r="U10308" s="34">
        <v>159</v>
      </c>
      <c r="V10308" s="34">
        <v>229</v>
      </c>
      <c r="W10308" s="34">
        <v>207</v>
      </c>
      <c r="X10308" s="34">
        <v>203</v>
      </c>
      <c r="Y10308" s="34">
        <v>170</v>
      </c>
      <c r="Z10308" s="34">
        <v>204</v>
      </c>
      <c r="AA10308" s="34">
        <v>306</v>
      </c>
      <c r="AB10308" s="34">
        <v>162</v>
      </c>
      <c r="AC10308" s="34">
        <v>329</v>
      </c>
    </row>
    <row r="10309" spans="1:29" x14ac:dyDescent="0.2">
      <c r="A10309" s="34" t="s">
        <v>70802</v>
      </c>
      <c r="B10309" s="34">
        <v>43</v>
      </c>
      <c r="C10309" s="34">
        <v>95</v>
      </c>
      <c r="D10309" s="34">
        <v>67</v>
      </c>
      <c r="E10309" s="34">
        <v>70</v>
      </c>
      <c r="F10309" s="34">
        <v>58</v>
      </c>
      <c r="G10309" s="34">
        <v>72</v>
      </c>
      <c r="H10309" s="34">
        <v>51</v>
      </c>
      <c r="I10309" s="34">
        <v>44</v>
      </c>
      <c r="J10309" s="34">
        <v>53</v>
      </c>
      <c r="K10309" s="34">
        <v>70</v>
      </c>
      <c r="L10309" s="34">
        <v>20</v>
      </c>
      <c r="M10309" s="34">
        <v>35</v>
      </c>
      <c r="N10309" s="34">
        <v>54</v>
      </c>
      <c r="O10309" s="34">
        <v>62</v>
      </c>
      <c r="P10309" s="34">
        <v>40</v>
      </c>
      <c r="Q10309" s="34">
        <v>62</v>
      </c>
      <c r="R10309" s="34">
        <v>70</v>
      </c>
      <c r="S10309" s="34">
        <v>91</v>
      </c>
      <c r="T10309" s="34">
        <v>30</v>
      </c>
      <c r="U10309" s="34">
        <v>46</v>
      </c>
      <c r="V10309" s="34">
        <v>58</v>
      </c>
      <c r="W10309" s="34">
        <v>59</v>
      </c>
      <c r="X10309" s="34">
        <v>58</v>
      </c>
      <c r="Y10309" s="34">
        <v>44</v>
      </c>
      <c r="Z10309" s="34">
        <v>79</v>
      </c>
      <c r="AA10309" s="34">
        <v>62</v>
      </c>
      <c r="AB10309" s="34">
        <v>54</v>
      </c>
      <c r="AC10309" s="34">
        <v>129</v>
      </c>
    </row>
    <row r="10310" spans="1:29" x14ac:dyDescent="0.2">
      <c r="A10310" s="34" t="s">
        <v>70803</v>
      </c>
      <c r="B10310" s="34">
        <v>118</v>
      </c>
      <c r="C10310" s="34">
        <v>160</v>
      </c>
      <c r="D10310" s="34">
        <v>308</v>
      </c>
      <c r="E10310" s="34">
        <v>194</v>
      </c>
      <c r="F10310" s="34">
        <v>255</v>
      </c>
      <c r="G10310" s="34">
        <v>211</v>
      </c>
      <c r="H10310" s="34">
        <v>223</v>
      </c>
      <c r="I10310" s="34">
        <v>228</v>
      </c>
      <c r="J10310" s="34">
        <v>226</v>
      </c>
      <c r="K10310" s="34">
        <v>148</v>
      </c>
      <c r="L10310" s="34">
        <v>145</v>
      </c>
      <c r="M10310" s="34">
        <v>163</v>
      </c>
      <c r="N10310" s="34">
        <v>206</v>
      </c>
      <c r="O10310" s="34">
        <v>205</v>
      </c>
      <c r="P10310" s="34">
        <v>207</v>
      </c>
      <c r="Q10310" s="34">
        <v>200</v>
      </c>
      <c r="R10310" s="34">
        <v>287</v>
      </c>
      <c r="S10310" s="34">
        <v>188</v>
      </c>
      <c r="T10310" s="34">
        <v>252</v>
      </c>
      <c r="U10310" s="34">
        <v>154</v>
      </c>
      <c r="V10310" s="34">
        <v>266</v>
      </c>
      <c r="W10310" s="34">
        <v>155</v>
      </c>
      <c r="X10310" s="34">
        <v>315</v>
      </c>
      <c r="Y10310" s="34">
        <v>172</v>
      </c>
      <c r="Z10310" s="34">
        <v>295</v>
      </c>
      <c r="AA10310" s="34">
        <v>224</v>
      </c>
      <c r="AB10310" s="34">
        <v>238</v>
      </c>
      <c r="AC10310" s="34">
        <v>303</v>
      </c>
    </row>
    <row r="10311" spans="1:29" x14ac:dyDescent="0.2">
      <c r="A10311" s="34" t="s">
        <v>70804</v>
      </c>
      <c r="B10311" s="34">
        <v>74</v>
      </c>
      <c r="C10311" s="34">
        <v>108</v>
      </c>
      <c r="D10311" s="34">
        <v>151</v>
      </c>
      <c r="E10311" s="34">
        <v>140</v>
      </c>
      <c r="F10311" s="34">
        <v>94</v>
      </c>
      <c r="G10311" s="34">
        <v>118</v>
      </c>
      <c r="H10311" s="34">
        <v>80</v>
      </c>
      <c r="I10311" s="34">
        <v>110</v>
      </c>
      <c r="J10311" s="34">
        <v>78</v>
      </c>
      <c r="K10311" s="34">
        <v>98</v>
      </c>
      <c r="L10311" s="34">
        <v>42</v>
      </c>
      <c r="M10311" s="34">
        <v>96</v>
      </c>
      <c r="N10311" s="34">
        <v>77</v>
      </c>
      <c r="O10311" s="34">
        <v>72</v>
      </c>
      <c r="P10311" s="34">
        <v>66</v>
      </c>
      <c r="Q10311" s="34">
        <v>103</v>
      </c>
      <c r="R10311" s="34">
        <v>81</v>
      </c>
      <c r="S10311" s="34">
        <v>144</v>
      </c>
      <c r="T10311" s="34">
        <v>42</v>
      </c>
      <c r="U10311" s="34">
        <v>79</v>
      </c>
      <c r="V10311" s="34">
        <v>90</v>
      </c>
      <c r="W10311" s="34">
        <v>84</v>
      </c>
      <c r="X10311" s="34">
        <v>148</v>
      </c>
      <c r="Y10311" s="34">
        <v>34</v>
      </c>
      <c r="Z10311" s="34">
        <v>159</v>
      </c>
      <c r="AA10311" s="34">
        <v>149</v>
      </c>
      <c r="AB10311" s="34">
        <v>57</v>
      </c>
      <c r="AC10311" s="34">
        <v>126</v>
      </c>
    </row>
    <row r="10312" spans="1:29" x14ac:dyDescent="0.2">
      <c r="A10312" s="34" t="s">
        <v>70805</v>
      </c>
      <c r="B10312" s="34">
        <v>71</v>
      </c>
      <c r="C10312" s="34">
        <v>83</v>
      </c>
      <c r="D10312" s="34">
        <v>87</v>
      </c>
      <c r="E10312" s="34">
        <v>77</v>
      </c>
      <c r="F10312" s="34">
        <v>99</v>
      </c>
      <c r="G10312" s="34">
        <v>93</v>
      </c>
      <c r="H10312" s="34">
        <v>119</v>
      </c>
      <c r="I10312" s="34">
        <v>90</v>
      </c>
      <c r="J10312" s="34">
        <v>127</v>
      </c>
      <c r="K10312" s="34">
        <v>50</v>
      </c>
      <c r="L10312" s="34">
        <v>69</v>
      </c>
      <c r="M10312" s="34">
        <v>85</v>
      </c>
      <c r="N10312" s="34">
        <v>117</v>
      </c>
      <c r="O10312" s="34">
        <v>74</v>
      </c>
      <c r="P10312" s="34">
        <v>91</v>
      </c>
      <c r="Q10312" s="34">
        <v>113</v>
      </c>
      <c r="R10312" s="34">
        <v>120</v>
      </c>
      <c r="S10312" s="34">
        <v>122</v>
      </c>
      <c r="T10312" s="34">
        <v>143</v>
      </c>
      <c r="U10312" s="34">
        <v>103</v>
      </c>
      <c r="V10312" s="34">
        <v>122</v>
      </c>
      <c r="W10312" s="34">
        <v>114</v>
      </c>
      <c r="X10312" s="34">
        <v>151</v>
      </c>
      <c r="Y10312" s="34">
        <v>77</v>
      </c>
      <c r="Z10312" s="34">
        <v>142</v>
      </c>
      <c r="AA10312" s="34">
        <v>97</v>
      </c>
      <c r="AB10312" s="34">
        <v>174</v>
      </c>
      <c r="AC10312" s="34">
        <v>137</v>
      </c>
    </row>
    <row r="10313" spans="1:29" x14ac:dyDescent="0.2">
      <c r="A10313" s="34" t="s">
        <v>70806</v>
      </c>
      <c r="B10313" s="34">
        <v>88</v>
      </c>
      <c r="C10313" s="34">
        <v>206</v>
      </c>
      <c r="D10313" s="34">
        <v>277</v>
      </c>
      <c r="E10313" s="34">
        <v>214</v>
      </c>
      <c r="F10313" s="34">
        <v>220</v>
      </c>
      <c r="G10313" s="34">
        <v>187</v>
      </c>
      <c r="H10313" s="34">
        <v>216</v>
      </c>
      <c r="I10313" s="34">
        <v>188</v>
      </c>
      <c r="J10313" s="34">
        <v>162</v>
      </c>
      <c r="K10313" s="34">
        <v>224</v>
      </c>
      <c r="L10313" s="34">
        <v>103</v>
      </c>
      <c r="M10313" s="34">
        <v>186</v>
      </c>
      <c r="N10313" s="34">
        <v>207</v>
      </c>
      <c r="O10313" s="34">
        <v>155</v>
      </c>
      <c r="P10313" s="34">
        <v>203</v>
      </c>
      <c r="Q10313" s="34">
        <v>224</v>
      </c>
      <c r="R10313" s="34">
        <v>260</v>
      </c>
      <c r="S10313" s="34">
        <v>275</v>
      </c>
      <c r="T10313" s="34">
        <v>171</v>
      </c>
      <c r="U10313" s="34">
        <v>187</v>
      </c>
      <c r="V10313" s="34">
        <v>258</v>
      </c>
      <c r="W10313" s="34">
        <v>177</v>
      </c>
      <c r="X10313" s="34">
        <v>306</v>
      </c>
      <c r="Y10313" s="34">
        <v>161</v>
      </c>
      <c r="Z10313" s="34">
        <v>225</v>
      </c>
      <c r="AA10313" s="34">
        <v>248</v>
      </c>
      <c r="AB10313" s="34">
        <v>225</v>
      </c>
      <c r="AC10313" s="34">
        <v>330</v>
      </c>
    </row>
    <row r="10314" spans="1:29" x14ac:dyDescent="0.2">
      <c r="A10314" s="34" t="s">
        <v>70807</v>
      </c>
      <c r="B10314" s="34">
        <v>78</v>
      </c>
      <c r="C10314" s="34">
        <v>164</v>
      </c>
      <c r="D10314" s="34">
        <v>236</v>
      </c>
      <c r="E10314" s="34">
        <v>175</v>
      </c>
      <c r="F10314" s="34">
        <v>165</v>
      </c>
      <c r="G10314" s="34">
        <v>164</v>
      </c>
      <c r="H10314" s="34">
        <v>137</v>
      </c>
      <c r="I10314" s="34">
        <v>151</v>
      </c>
      <c r="J10314" s="34">
        <v>125</v>
      </c>
      <c r="K10314" s="34">
        <v>180</v>
      </c>
      <c r="L10314" s="34">
        <v>61</v>
      </c>
      <c r="M10314" s="34">
        <v>146</v>
      </c>
      <c r="N10314" s="34">
        <v>145</v>
      </c>
      <c r="O10314" s="34">
        <v>138</v>
      </c>
      <c r="P10314" s="34">
        <v>104</v>
      </c>
      <c r="Q10314" s="34">
        <v>146</v>
      </c>
      <c r="R10314" s="34">
        <v>156</v>
      </c>
      <c r="S10314" s="34">
        <v>256</v>
      </c>
      <c r="T10314" s="34">
        <v>63</v>
      </c>
      <c r="U10314" s="34">
        <v>104</v>
      </c>
      <c r="V10314" s="34">
        <v>188</v>
      </c>
      <c r="W10314" s="34">
        <v>136</v>
      </c>
      <c r="X10314" s="34">
        <v>193</v>
      </c>
      <c r="Y10314" s="34">
        <v>122</v>
      </c>
      <c r="Z10314" s="34">
        <v>223</v>
      </c>
      <c r="AA10314" s="34">
        <v>183</v>
      </c>
      <c r="AB10314" s="34">
        <v>127</v>
      </c>
      <c r="AC10314" s="34">
        <v>215</v>
      </c>
    </row>
    <row r="10315" spans="1:29" x14ac:dyDescent="0.2">
      <c r="A10315" s="34" t="s">
        <v>70808</v>
      </c>
      <c r="B10315" s="34">
        <v>44</v>
      </c>
      <c r="C10315" s="34">
        <v>65</v>
      </c>
      <c r="D10315" s="34">
        <v>83</v>
      </c>
      <c r="E10315" s="34">
        <v>84</v>
      </c>
      <c r="F10315" s="34">
        <v>66</v>
      </c>
      <c r="G10315" s="34">
        <v>51</v>
      </c>
      <c r="H10315" s="34">
        <v>49</v>
      </c>
      <c r="I10315" s="34">
        <v>63</v>
      </c>
      <c r="J10315" s="34">
        <v>64</v>
      </c>
      <c r="K10315" s="34">
        <v>59</v>
      </c>
      <c r="L10315" s="34">
        <v>57</v>
      </c>
      <c r="M10315" s="34">
        <v>47</v>
      </c>
      <c r="N10315" s="34">
        <v>69</v>
      </c>
      <c r="O10315" s="34">
        <v>46</v>
      </c>
      <c r="P10315" s="34">
        <v>83</v>
      </c>
      <c r="Q10315" s="34">
        <v>68</v>
      </c>
      <c r="R10315" s="34">
        <v>86</v>
      </c>
      <c r="S10315" s="34">
        <v>121</v>
      </c>
      <c r="T10315" s="34">
        <v>66</v>
      </c>
      <c r="U10315" s="34">
        <v>55</v>
      </c>
      <c r="V10315" s="34">
        <v>100</v>
      </c>
      <c r="W10315" s="34">
        <v>71</v>
      </c>
      <c r="X10315" s="34">
        <v>77</v>
      </c>
      <c r="Y10315" s="34">
        <v>51</v>
      </c>
      <c r="Z10315" s="34">
        <v>109</v>
      </c>
      <c r="AA10315" s="34">
        <v>73</v>
      </c>
      <c r="AB10315" s="34">
        <v>61</v>
      </c>
      <c r="AC10315" s="34">
        <v>84</v>
      </c>
    </row>
    <row r="10316" spans="1:29" x14ac:dyDescent="0.2">
      <c r="A10316" s="34" t="s">
        <v>70809</v>
      </c>
      <c r="B10316" s="34">
        <v>71</v>
      </c>
      <c r="C10316" s="34">
        <v>55</v>
      </c>
      <c r="D10316" s="34">
        <v>62</v>
      </c>
      <c r="E10316" s="34">
        <v>75</v>
      </c>
      <c r="F10316" s="34">
        <v>62</v>
      </c>
      <c r="G10316" s="34">
        <v>43</v>
      </c>
      <c r="H10316" s="34">
        <v>67</v>
      </c>
      <c r="I10316" s="34">
        <v>54</v>
      </c>
      <c r="J10316" s="34">
        <v>49</v>
      </c>
      <c r="K10316" s="34">
        <v>94</v>
      </c>
      <c r="L10316" s="34">
        <v>32</v>
      </c>
      <c r="M10316" s="34">
        <v>69</v>
      </c>
      <c r="N10316" s="34">
        <v>73</v>
      </c>
      <c r="O10316" s="34">
        <v>45</v>
      </c>
      <c r="P10316" s="34">
        <v>62</v>
      </c>
      <c r="Q10316" s="34">
        <v>81</v>
      </c>
      <c r="R10316" s="34">
        <v>59</v>
      </c>
      <c r="S10316" s="34">
        <v>96</v>
      </c>
      <c r="T10316" s="34">
        <v>47</v>
      </c>
      <c r="U10316" s="34">
        <v>60</v>
      </c>
      <c r="V10316" s="34">
        <v>79</v>
      </c>
      <c r="W10316" s="34">
        <v>59</v>
      </c>
      <c r="X10316" s="34">
        <v>91</v>
      </c>
      <c r="Y10316" s="34">
        <v>49</v>
      </c>
      <c r="Z10316" s="34">
        <v>98</v>
      </c>
      <c r="AA10316" s="34">
        <v>71</v>
      </c>
      <c r="AB10316" s="34">
        <v>61</v>
      </c>
      <c r="AC10316" s="34">
        <v>90</v>
      </c>
    </row>
    <row r="10317" spans="1:29" x14ac:dyDescent="0.2">
      <c r="A10317" s="34" t="s">
        <v>70810</v>
      </c>
      <c r="B10317" s="34">
        <v>113</v>
      </c>
      <c r="C10317" s="34">
        <v>118</v>
      </c>
      <c r="D10317" s="34">
        <v>127</v>
      </c>
      <c r="E10317" s="34">
        <v>128</v>
      </c>
      <c r="F10317" s="34">
        <v>117</v>
      </c>
      <c r="G10317" s="34">
        <v>61</v>
      </c>
      <c r="H10317" s="34">
        <v>111</v>
      </c>
      <c r="I10317" s="34">
        <v>116</v>
      </c>
      <c r="J10317" s="34">
        <v>113</v>
      </c>
      <c r="K10317" s="34">
        <v>131</v>
      </c>
      <c r="L10317" s="34">
        <v>73</v>
      </c>
      <c r="M10317" s="34">
        <v>124</v>
      </c>
      <c r="N10317" s="34">
        <v>109</v>
      </c>
      <c r="O10317" s="34">
        <v>96</v>
      </c>
      <c r="P10317" s="34">
        <v>118</v>
      </c>
      <c r="Q10317" s="34">
        <v>111</v>
      </c>
      <c r="R10317" s="34">
        <v>119</v>
      </c>
      <c r="S10317" s="34">
        <v>160</v>
      </c>
      <c r="T10317" s="34">
        <v>92</v>
      </c>
      <c r="U10317" s="34">
        <v>113</v>
      </c>
      <c r="V10317" s="34">
        <v>156</v>
      </c>
      <c r="W10317" s="34">
        <v>86</v>
      </c>
      <c r="X10317" s="34">
        <v>166</v>
      </c>
      <c r="Y10317" s="34">
        <v>112</v>
      </c>
      <c r="Z10317" s="34">
        <v>139</v>
      </c>
      <c r="AA10317" s="34">
        <v>110</v>
      </c>
      <c r="AB10317" s="34">
        <v>127</v>
      </c>
      <c r="AC10317" s="34">
        <v>171</v>
      </c>
    </row>
    <row r="10318" spans="1:29" x14ac:dyDescent="0.2">
      <c r="A10318" s="34" t="s">
        <v>70811</v>
      </c>
      <c r="B10318" s="34">
        <v>156</v>
      </c>
      <c r="C10318" s="34">
        <v>220</v>
      </c>
      <c r="D10318" s="34">
        <v>206</v>
      </c>
      <c r="E10318" s="34">
        <v>192</v>
      </c>
      <c r="F10318" s="34">
        <v>193</v>
      </c>
      <c r="G10318" s="34">
        <v>206</v>
      </c>
      <c r="H10318" s="34">
        <v>241</v>
      </c>
      <c r="I10318" s="34">
        <v>213</v>
      </c>
      <c r="J10318" s="34">
        <v>184</v>
      </c>
      <c r="K10318" s="34">
        <v>184</v>
      </c>
      <c r="L10318" s="34">
        <v>150</v>
      </c>
      <c r="M10318" s="34">
        <v>166</v>
      </c>
      <c r="N10318" s="34">
        <v>176</v>
      </c>
      <c r="O10318" s="34">
        <v>151</v>
      </c>
      <c r="P10318" s="34">
        <v>197</v>
      </c>
      <c r="Q10318" s="34">
        <v>258</v>
      </c>
      <c r="R10318" s="34">
        <v>268</v>
      </c>
      <c r="S10318" s="34">
        <v>201</v>
      </c>
      <c r="T10318" s="34">
        <v>220</v>
      </c>
      <c r="U10318" s="34">
        <v>194</v>
      </c>
      <c r="V10318" s="34">
        <v>211</v>
      </c>
      <c r="W10318" s="34">
        <v>257</v>
      </c>
      <c r="X10318" s="34">
        <v>247</v>
      </c>
      <c r="Y10318" s="34">
        <v>210</v>
      </c>
      <c r="Z10318" s="34">
        <v>246</v>
      </c>
      <c r="AA10318" s="34">
        <v>237</v>
      </c>
      <c r="AB10318" s="34">
        <v>218</v>
      </c>
      <c r="AC10318" s="34">
        <v>355</v>
      </c>
    </row>
    <row r="10319" spans="1:29" x14ac:dyDescent="0.2">
      <c r="A10319" s="34" t="s">
        <v>70812</v>
      </c>
      <c r="B10319" s="34">
        <v>40</v>
      </c>
      <c r="C10319" s="34">
        <v>43</v>
      </c>
      <c r="D10319" s="34">
        <v>83</v>
      </c>
      <c r="E10319" s="34">
        <v>58</v>
      </c>
      <c r="F10319" s="34">
        <v>54</v>
      </c>
      <c r="G10319" s="34">
        <v>53</v>
      </c>
      <c r="H10319" s="34">
        <v>44</v>
      </c>
      <c r="I10319" s="34">
        <v>45</v>
      </c>
      <c r="J10319" s="34">
        <v>34</v>
      </c>
      <c r="K10319" s="34">
        <v>42</v>
      </c>
      <c r="L10319" s="34">
        <v>19</v>
      </c>
      <c r="M10319" s="34">
        <v>46</v>
      </c>
      <c r="N10319" s="34">
        <v>23</v>
      </c>
      <c r="O10319" s="34">
        <v>47</v>
      </c>
      <c r="P10319" s="34">
        <v>31</v>
      </c>
      <c r="Q10319" s="34">
        <v>42</v>
      </c>
      <c r="R10319" s="34">
        <v>34</v>
      </c>
      <c r="S10319" s="34">
        <v>70</v>
      </c>
      <c r="T10319" s="34">
        <v>39</v>
      </c>
      <c r="U10319" s="34">
        <v>41</v>
      </c>
      <c r="V10319" s="34">
        <v>48</v>
      </c>
      <c r="W10319" s="34">
        <v>33</v>
      </c>
      <c r="X10319" s="34">
        <v>59</v>
      </c>
      <c r="Y10319" s="34">
        <v>24</v>
      </c>
      <c r="Z10319" s="34">
        <v>58</v>
      </c>
      <c r="AA10319" s="34">
        <v>76</v>
      </c>
      <c r="AB10319" s="34">
        <v>42</v>
      </c>
      <c r="AC10319" s="34">
        <v>57</v>
      </c>
    </row>
    <row r="10320" spans="1:29" x14ac:dyDescent="0.2">
      <c r="A10320" s="34" t="s">
        <v>70813</v>
      </c>
      <c r="B10320" s="34">
        <v>143</v>
      </c>
      <c r="C10320" s="34">
        <v>149</v>
      </c>
      <c r="D10320" s="34">
        <v>233</v>
      </c>
      <c r="E10320" s="34">
        <v>186</v>
      </c>
      <c r="F10320" s="34">
        <v>163</v>
      </c>
      <c r="G10320" s="34">
        <v>165</v>
      </c>
      <c r="H10320" s="34">
        <v>145</v>
      </c>
      <c r="I10320" s="34">
        <v>140</v>
      </c>
      <c r="J10320" s="34">
        <v>115</v>
      </c>
      <c r="K10320" s="34">
        <v>175</v>
      </c>
      <c r="L10320" s="34">
        <v>62</v>
      </c>
      <c r="M10320" s="34">
        <v>113</v>
      </c>
      <c r="N10320" s="34">
        <v>135</v>
      </c>
      <c r="O10320" s="34">
        <v>109</v>
      </c>
      <c r="P10320" s="34">
        <v>124</v>
      </c>
      <c r="Q10320" s="34">
        <v>120</v>
      </c>
      <c r="R10320" s="34">
        <v>129</v>
      </c>
      <c r="S10320" s="34">
        <v>229</v>
      </c>
      <c r="T10320" s="34">
        <v>65</v>
      </c>
      <c r="U10320" s="34">
        <v>80</v>
      </c>
      <c r="V10320" s="34">
        <v>165</v>
      </c>
      <c r="W10320" s="34">
        <v>101</v>
      </c>
      <c r="X10320" s="34">
        <v>216</v>
      </c>
      <c r="Y10320" s="34">
        <v>79</v>
      </c>
      <c r="Z10320" s="34">
        <v>203</v>
      </c>
      <c r="AA10320" s="34">
        <v>200</v>
      </c>
      <c r="AB10320" s="34">
        <v>92</v>
      </c>
      <c r="AC10320" s="34">
        <v>225</v>
      </c>
    </row>
    <row r="10321" spans="1:29" x14ac:dyDescent="0.2">
      <c r="A10321" s="34" t="s">
        <v>70814</v>
      </c>
      <c r="B10321" s="34">
        <v>130</v>
      </c>
      <c r="C10321" s="34">
        <v>123</v>
      </c>
      <c r="D10321" s="34">
        <v>206</v>
      </c>
      <c r="E10321" s="34">
        <v>161</v>
      </c>
      <c r="F10321" s="34">
        <v>155</v>
      </c>
      <c r="G10321" s="34">
        <v>136</v>
      </c>
      <c r="H10321" s="34">
        <v>175</v>
      </c>
      <c r="I10321" s="34">
        <v>110</v>
      </c>
      <c r="J10321" s="34">
        <v>148</v>
      </c>
      <c r="K10321" s="34">
        <v>129</v>
      </c>
      <c r="L10321" s="34">
        <v>133</v>
      </c>
      <c r="M10321" s="34">
        <v>146</v>
      </c>
      <c r="N10321" s="34">
        <v>121</v>
      </c>
      <c r="O10321" s="34">
        <v>153</v>
      </c>
      <c r="P10321" s="34">
        <v>138</v>
      </c>
      <c r="Q10321" s="34">
        <v>209</v>
      </c>
      <c r="R10321" s="34">
        <v>142</v>
      </c>
      <c r="S10321" s="34">
        <v>209</v>
      </c>
      <c r="T10321" s="34">
        <v>153</v>
      </c>
      <c r="U10321" s="34">
        <v>176</v>
      </c>
      <c r="V10321" s="34">
        <v>173</v>
      </c>
      <c r="W10321" s="34">
        <v>191</v>
      </c>
      <c r="X10321" s="34">
        <v>199</v>
      </c>
      <c r="Y10321" s="34">
        <v>165</v>
      </c>
      <c r="Z10321" s="34">
        <v>221</v>
      </c>
      <c r="AA10321" s="34">
        <v>174</v>
      </c>
      <c r="AB10321" s="34">
        <v>188</v>
      </c>
      <c r="AC10321" s="34">
        <v>244</v>
      </c>
    </row>
    <row r="10322" spans="1:29" x14ac:dyDescent="0.2">
      <c r="A10322" s="34" t="s">
        <v>70815</v>
      </c>
      <c r="B10322" s="34">
        <v>52</v>
      </c>
      <c r="C10322" s="34">
        <v>59</v>
      </c>
      <c r="D10322" s="34">
        <v>97</v>
      </c>
      <c r="E10322" s="34">
        <v>88</v>
      </c>
      <c r="F10322" s="34">
        <v>83</v>
      </c>
      <c r="G10322" s="34">
        <v>68</v>
      </c>
      <c r="H10322" s="34">
        <v>59</v>
      </c>
      <c r="I10322" s="34">
        <v>56</v>
      </c>
      <c r="J10322" s="34">
        <v>78</v>
      </c>
      <c r="K10322" s="34">
        <v>80</v>
      </c>
      <c r="L10322" s="34">
        <v>58</v>
      </c>
      <c r="M10322" s="34">
        <v>52</v>
      </c>
      <c r="N10322" s="34">
        <v>71</v>
      </c>
      <c r="O10322" s="34">
        <v>70</v>
      </c>
      <c r="P10322" s="34">
        <v>82</v>
      </c>
      <c r="Q10322" s="34">
        <v>130</v>
      </c>
      <c r="R10322" s="34">
        <v>101</v>
      </c>
      <c r="S10322" s="34">
        <v>102</v>
      </c>
      <c r="T10322" s="34">
        <v>75</v>
      </c>
      <c r="U10322" s="34">
        <v>98</v>
      </c>
      <c r="V10322" s="34">
        <v>64</v>
      </c>
      <c r="W10322" s="34">
        <v>72</v>
      </c>
      <c r="X10322" s="34">
        <v>100</v>
      </c>
      <c r="Y10322" s="34">
        <v>72</v>
      </c>
      <c r="Z10322" s="34">
        <v>94</v>
      </c>
      <c r="AA10322" s="34">
        <v>99</v>
      </c>
      <c r="AB10322" s="34">
        <v>64</v>
      </c>
      <c r="AC10322" s="34">
        <v>134</v>
      </c>
    </row>
    <row r="10323" spans="1:29" x14ac:dyDescent="0.2">
      <c r="A10323" s="34" t="s">
        <v>70816</v>
      </c>
      <c r="B10323" s="34">
        <v>62</v>
      </c>
      <c r="C10323" s="34">
        <v>93</v>
      </c>
      <c r="D10323" s="34">
        <v>134</v>
      </c>
      <c r="E10323" s="34">
        <v>90</v>
      </c>
      <c r="F10323" s="34">
        <v>152</v>
      </c>
      <c r="G10323" s="34">
        <v>111</v>
      </c>
      <c r="H10323" s="34">
        <v>119</v>
      </c>
      <c r="I10323" s="34">
        <v>64</v>
      </c>
      <c r="J10323" s="34">
        <v>133</v>
      </c>
      <c r="K10323" s="34">
        <v>135</v>
      </c>
      <c r="L10323" s="34">
        <v>84</v>
      </c>
      <c r="M10323" s="34">
        <v>104</v>
      </c>
      <c r="N10323" s="34">
        <v>105</v>
      </c>
      <c r="O10323" s="34">
        <v>97</v>
      </c>
      <c r="P10323" s="34">
        <v>94</v>
      </c>
      <c r="Q10323" s="34">
        <v>139</v>
      </c>
      <c r="R10323" s="34">
        <v>121</v>
      </c>
      <c r="S10323" s="34">
        <v>124</v>
      </c>
      <c r="T10323" s="34">
        <v>122</v>
      </c>
      <c r="U10323" s="34">
        <v>106</v>
      </c>
      <c r="V10323" s="34">
        <v>112</v>
      </c>
      <c r="W10323" s="34">
        <v>95</v>
      </c>
      <c r="X10323" s="34">
        <v>204</v>
      </c>
      <c r="Y10323" s="34">
        <v>125</v>
      </c>
      <c r="Z10323" s="34">
        <v>158</v>
      </c>
      <c r="AA10323" s="34">
        <v>160</v>
      </c>
      <c r="AB10323" s="34">
        <v>143</v>
      </c>
      <c r="AC10323" s="34">
        <v>139</v>
      </c>
    </row>
    <row r="10324" spans="1:29" x14ac:dyDescent="0.2">
      <c r="A10324" s="34" t="s">
        <v>70817</v>
      </c>
      <c r="B10324" s="34">
        <v>40</v>
      </c>
      <c r="C10324" s="34">
        <v>78</v>
      </c>
      <c r="D10324" s="34">
        <v>81</v>
      </c>
      <c r="E10324" s="34">
        <v>83</v>
      </c>
      <c r="F10324" s="34">
        <v>69</v>
      </c>
      <c r="G10324" s="34">
        <v>77</v>
      </c>
      <c r="H10324" s="34">
        <v>83</v>
      </c>
      <c r="I10324" s="34">
        <v>73</v>
      </c>
      <c r="J10324" s="34">
        <v>51</v>
      </c>
      <c r="K10324" s="34">
        <v>81</v>
      </c>
      <c r="L10324" s="34">
        <v>36</v>
      </c>
      <c r="M10324" s="34">
        <v>63</v>
      </c>
      <c r="N10324" s="34">
        <v>63</v>
      </c>
      <c r="O10324" s="34">
        <v>60</v>
      </c>
      <c r="P10324" s="34">
        <v>68</v>
      </c>
      <c r="Q10324" s="34">
        <v>88</v>
      </c>
      <c r="R10324" s="34">
        <v>89</v>
      </c>
      <c r="S10324" s="34">
        <v>116</v>
      </c>
      <c r="T10324" s="34">
        <v>36</v>
      </c>
      <c r="U10324" s="34">
        <v>64</v>
      </c>
      <c r="V10324" s="34">
        <v>80</v>
      </c>
      <c r="W10324" s="34">
        <v>76</v>
      </c>
      <c r="X10324" s="34">
        <v>111</v>
      </c>
      <c r="Y10324" s="34">
        <v>65</v>
      </c>
      <c r="Z10324" s="34">
        <v>81</v>
      </c>
      <c r="AA10324" s="34">
        <v>121</v>
      </c>
      <c r="AB10324" s="34">
        <v>68</v>
      </c>
      <c r="AC10324" s="34">
        <v>129</v>
      </c>
    </row>
    <row r="10325" spans="1:29" x14ac:dyDescent="0.2">
      <c r="A10325" s="34" t="s">
        <v>70818</v>
      </c>
      <c r="B10325" s="34">
        <v>97</v>
      </c>
      <c r="C10325" s="34">
        <v>121</v>
      </c>
      <c r="D10325" s="34">
        <v>186</v>
      </c>
      <c r="E10325" s="34">
        <v>112</v>
      </c>
      <c r="F10325" s="34">
        <v>149</v>
      </c>
      <c r="G10325" s="34">
        <v>128</v>
      </c>
      <c r="H10325" s="34">
        <v>112</v>
      </c>
      <c r="I10325" s="34">
        <v>114</v>
      </c>
      <c r="J10325" s="34">
        <v>126</v>
      </c>
      <c r="K10325" s="34">
        <v>109</v>
      </c>
      <c r="L10325" s="34">
        <v>55</v>
      </c>
      <c r="M10325" s="34">
        <v>94</v>
      </c>
      <c r="N10325" s="34">
        <v>100</v>
      </c>
      <c r="O10325" s="34">
        <v>93</v>
      </c>
      <c r="P10325" s="34">
        <v>130</v>
      </c>
      <c r="Q10325" s="34">
        <v>100</v>
      </c>
      <c r="R10325" s="34">
        <v>143</v>
      </c>
      <c r="S10325" s="34">
        <v>162</v>
      </c>
      <c r="T10325" s="34">
        <v>99</v>
      </c>
      <c r="U10325" s="34">
        <v>111</v>
      </c>
      <c r="V10325" s="34">
        <v>155</v>
      </c>
      <c r="W10325" s="34">
        <v>99</v>
      </c>
      <c r="X10325" s="34">
        <v>219</v>
      </c>
      <c r="Y10325" s="34">
        <v>109</v>
      </c>
      <c r="Z10325" s="34">
        <v>143</v>
      </c>
      <c r="AA10325" s="34">
        <v>148</v>
      </c>
      <c r="AB10325" s="34">
        <v>96</v>
      </c>
      <c r="AC10325" s="34">
        <v>140</v>
      </c>
    </row>
    <row r="10326" spans="1:29" x14ac:dyDescent="0.2">
      <c r="A10326" s="34" t="s">
        <v>70819</v>
      </c>
      <c r="B10326" s="34">
        <v>44</v>
      </c>
      <c r="C10326" s="34">
        <v>33</v>
      </c>
      <c r="D10326" s="34">
        <v>65</v>
      </c>
      <c r="E10326" s="34">
        <v>46</v>
      </c>
      <c r="F10326" s="34">
        <v>43</v>
      </c>
      <c r="G10326" s="34">
        <v>42</v>
      </c>
      <c r="H10326" s="34">
        <v>17</v>
      </c>
      <c r="I10326" s="34">
        <v>39</v>
      </c>
      <c r="J10326" s="34">
        <v>14</v>
      </c>
      <c r="K10326" s="34">
        <v>55</v>
      </c>
      <c r="L10326" s="34">
        <v>6</v>
      </c>
      <c r="M10326" s="34">
        <v>33</v>
      </c>
      <c r="N10326" s="34">
        <v>14</v>
      </c>
      <c r="O10326" s="34">
        <v>23</v>
      </c>
      <c r="P10326" s="34">
        <v>30</v>
      </c>
      <c r="Q10326" s="34">
        <v>29</v>
      </c>
      <c r="R10326" s="34">
        <v>21</v>
      </c>
      <c r="S10326" s="34">
        <v>33</v>
      </c>
      <c r="T10326" s="34">
        <v>21</v>
      </c>
      <c r="U10326" s="34">
        <v>12</v>
      </c>
      <c r="V10326" s="34">
        <v>39</v>
      </c>
      <c r="W10326" s="34">
        <v>26</v>
      </c>
      <c r="X10326" s="34">
        <v>55</v>
      </c>
      <c r="Y10326" s="34">
        <v>13</v>
      </c>
      <c r="Z10326" s="34">
        <v>46</v>
      </c>
      <c r="AA10326" s="34">
        <v>36</v>
      </c>
      <c r="AB10326" s="34">
        <v>22</v>
      </c>
      <c r="AC10326" s="34">
        <v>53</v>
      </c>
    </row>
    <row r="10327" spans="1:29" x14ac:dyDescent="0.2">
      <c r="A10327" s="34" t="s">
        <v>70820</v>
      </c>
      <c r="B10327" s="34">
        <v>29</v>
      </c>
      <c r="C10327" s="34">
        <v>26</v>
      </c>
      <c r="D10327" s="34">
        <v>52</v>
      </c>
      <c r="E10327" s="34">
        <v>38</v>
      </c>
      <c r="F10327" s="34">
        <v>36</v>
      </c>
      <c r="G10327" s="34">
        <v>57</v>
      </c>
      <c r="H10327" s="34">
        <v>27</v>
      </c>
      <c r="I10327" s="34">
        <v>19</v>
      </c>
      <c r="J10327" s="34">
        <v>15</v>
      </c>
      <c r="K10327" s="34">
        <v>21</v>
      </c>
      <c r="L10327" s="34">
        <v>12</v>
      </c>
      <c r="M10327" s="34">
        <v>10</v>
      </c>
      <c r="N10327" s="34">
        <v>23</v>
      </c>
      <c r="O10327" s="34">
        <v>13</v>
      </c>
      <c r="P10327" s="34">
        <v>24</v>
      </c>
      <c r="Q10327" s="34">
        <v>14</v>
      </c>
      <c r="R10327" s="34">
        <v>23</v>
      </c>
      <c r="S10327" s="34">
        <v>42</v>
      </c>
      <c r="T10327" s="34">
        <v>16</v>
      </c>
      <c r="U10327" s="34">
        <v>24</v>
      </c>
      <c r="V10327" s="34">
        <v>43</v>
      </c>
      <c r="W10327" s="34">
        <v>24</v>
      </c>
      <c r="X10327" s="34">
        <v>48</v>
      </c>
      <c r="Y10327" s="34">
        <v>6</v>
      </c>
      <c r="Z10327" s="34">
        <v>22</v>
      </c>
      <c r="AA10327" s="34">
        <v>61</v>
      </c>
      <c r="AB10327" s="34">
        <v>5</v>
      </c>
      <c r="AC10327" s="34">
        <v>54</v>
      </c>
    </row>
    <row r="10328" spans="1:29" x14ac:dyDescent="0.2">
      <c r="A10328" s="34" t="s">
        <v>70821</v>
      </c>
      <c r="B10328" s="34">
        <v>110</v>
      </c>
      <c r="C10328" s="34">
        <v>88</v>
      </c>
      <c r="D10328" s="34">
        <v>142</v>
      </c>
      <c r="E10328" s="34">
        <v>75</v>
      </c>
      <c r="F10328" s="34">
        <v>135</v>
      </c>
      <c r="G10328" s="34">
        <v>82</v>
      </c>
      <c r="H10328" s="34">
        <v>110</v>
      </c>
      <c r="I10328" s="34">
        <v>97</v>
      </c>
      <c r="J10328" s="34">
        <v>122</v>
      </c>
      <c r="K10328" s="34">
        <v>86</v>
      </c>
      <c r="L10328" s="34">
        <v>114</v>
      </c>
      <c r="M10328" s="34">
        <v>93</v>
      </c>
      <c r="N10328" s="34">
        <v>123</v>
      </c>
      <c r="O10328" s="34">
        <v>88</v>
      </c>
      <c r="P10328" s="34">
        <v>91</v>
      </c>
      <c r="Q10328" s="34">
        <v>119</v>
      </c>
      <c r="R10328" s="34">
        <v>168</v>
      </c>
      <c r="S10328" s="34">
        <v>96</v>
      </c>
      <c r="T10328" s="34">
        <v>154</v>
      </c>
      <c r="U10328" s="34">
        <v>110</v>
      </c>
      <c r="V10328" s="34">
        <v>134</v>
      </c>
      <c r="W10328" s="34">
        <v>110</v>
      </c>
      <c r="X10328" s="34">
        <v>198</v>
      </c>
      <c r="Y10328" s="34">
        <v>159</v>
      </c>
      <c r="Z10328" s="34">
        <v>124</v>
      </c>
      <c r="AA10328" s="34">
        <v>103</v>
      </c>
      <c r="AB10328" s="34">
        <v>134</v>
      </c>
      <c r="AC10328" s="34">
        <v>130</v>
      </c>
    </row>
    <row r="10329" spans="1:29" x14ac:dyDescent="0.2">
      <c r="A10329" s="34" t="s">
        <v>70822</v>
      </c>
      <c r="B10329" s="34">
        <v>190</v>
      </c>
      <c r="C10329" s="34">
        <v>214</v>
      </c>
      <c r="D10329" s="34">
        <v>336</v>
      </c>
      <c r="E10329" s="34">
        <v>222</v>
      </c>
      <c r="F10329" s="34">
        <v>259</v>
      </c>
      <c r="G10329" s="34">
        <v>207</v>
      </c>
      <c r="H10329" s="34">
        <v>233</v>
      </c>
      <c r="I10329" s="34">
        <v>155</v>
      </c>
      <c r="J10329" s="34">
        <v>194</v>
      </c>
      <c r="K10329" s="34">
        <v>205</v>
      </c>
      <c r="L10329" s="34">
        <v>124</v>
      </c>
      <c r="M10329" s="34">
        <v>190</v>
      </c>
      <c r="N10329" s="34">
        <v>194</v>
      </c>
      <c r="O10329" s="34">
        <v>164</v>
      </c>
      <c r="P10329" s="34">
        <v>182</v>
      </c>
      <c r="Q10329" s="34">
        <v>207</v>
      </c>
      <c r="R10329" s="34">
        <v>206</v>
      </c>
      <c r="S10329" s="34">
        <v>264</v>
      </c>
      <c r="T10329" s="34">
        <v>195</v>
      </c>
      <c r="U10329" s="34">
        <v>154</v>
      </c>
      <c r="V10329" s="34">
        <v>305</v>
      </c>
      <c r="W10329" s="34">
        <v>154</v>
      </c>
      <c r="X10329" s="34">
        <v>313</v>
      </c>
      <c r="Y10329" s="34">
        <v>133</v>
      </c>
      <c r="Z10329" s="34">
        <v>345</v>
      </c>
      <c r="AA10329" s="34">
        <v>207</v>
      </c>
      <c r="AB10329" s="34">
        <v>215</v>
      </c>
      <c r="AC10329" s="34">
        <v>306</v>
      </c>
    </row>
    <row r="10330" spans="1:29" x14ac:dyDescent="0.2">
      <c r="A10330" s="34" t="s">
        <v>70823</v>
      </c>
      <c r="B10330" s="34">
        <v>136</v>
      </c>
      <c r="C10330" s="34">
        <v>73</v>
      </c>
      <c r="D10330" s="34">
        <v>120</v>
      </c>
      <c r="E10330" s="34">
        <v>56</v>
      </c>
      <c r="F10330" s="34">
        <v>101</v>
      </c>
      <c r="G10330" s="34">
        <v>103</v>
      </c>
      <c r="H10330" s="34">
        <v>129</v>
      </c>
      <c r="I10330" s="34">
        <v>74</v>
      </c>
      <c r="J10330" s="34">
        <v>105</v>
      </c>
      <c r="K10330" s="34">
        <v>95</v>
      </c>
      <c r="L10330" s="34">
        <v>114</v>
      </c>
      <c r="M10330" s="34">
        <v>76</v>
      </c>
      <c r="N10330" s="34">
        <v>95</v>
      </c>
      <c r="O10330" s="34">
        <v>106</v>
      </c>
      <c r="P10330" s="34">
        <v>118</v>
      </c>
      <c r="Q10330" s="34">
        <v>103</v>
      </c>
      <c r="R10330" s="34">
        <v>158</v>
      </c>
      <c r="S10330" s="34">
        <v>135</v>
      </c>
      <c r="T10330" s="34">
        <v>169</v>
      </c>
      <c r="U10330" s="34">
        <v>122</v>
      </c>
      <c r="V10330" s="34">
        <v>139</v>
      </c>
      <c r="W10330" s="34">
        <v>118</v>
      </c>
      <c r="X10330" s="34">
        <v>148</v>
      </c>
      <c r="Y10330" s="34">
        <v>115</v>
      </c>
      <c r="Z10330" s="34">
        <v>144</v>
      </c>
      <c r="AA10330" s="34">
        <v>107</v>
      </c>
      <c r="AB10330" s="34">
        <v>160</v>
      </c>
      <c r="AC10330" s="34">
        <v>202</v>
      </c>
    </row>
    <row r="10331" spans="1:29" x14ac:dyDescent="0.2">
      <c r="A10331" s="34" t="s">
        <v>70824</v>
      </c>
      <c r="B10331" s="34">
        <v>22</v>
      </c>
      <c r="C10331" s="34">
        <v>23</v>
      </c>
      <c r="D10331" s="34">
        <v>45</v>
      </c>
      <c r="E10331" s="34">
        <v>27</v>
      </c>
      <c r="F10331" s="34">
        <v>41</v>
      </c>
      <c r="G10331" s="34">
        <v>41</v>
      </c>
      <c r="H10331" s="34">
        <v>34</v>
      </c>
      <c r="I10331" s="34">
        <v>14</v>
      </c>
      <c r="J10331" s="34">
        <v>30</v>
      </c>
      <c r="K10331" s="34">
        <v>33</v>
      </c>
      <c r="L10331" s="34">
        <v>8</v>
      </c>
      <c r="M10331" s="34">
        <v>22</v>
      </c>
      <c r="N10331" s="34">
        <v>28</v>
      </c>
      <c r="O10331" s="34">
        <v>17</v>
      </c>
      <c r="P10331" s="34">
        <v>13</v>
      </c>
      <c r="Q10331" s="34">
        <v>24</v>
      </c>
      <c r="R10331" s="34">
        <v>19</v>
      </c>
      <c r="S10331" s="34">
        <v>64</v>
      </c>
      <c r="T10331" s="34">
        <v>11</v>
      </c>
      <c r="U10331" s="34">
        <v>18</v>
      </c>
      <c r="V10331" s="34">
        <v>19</v>
      </c>
      <c r="W10331" s="34">
        <v>16</v>
      </c>
      <c r="X10331" s="34">
        <v>29</v>
      </c>
      <c r="Y10331" s="34">
        <v>22</v>
      </c>
      <c r="Z10331" s="34">
        <v>41</v>
      </c>
      <c r="AA10331" s="34">
        <v>27</v>
      </c>
      <c r="AB10331" s="34">
        <v>10</v>
      </c>
      <c r="AC10331" s="34">
        <v>41</v>
      </c>
    </row>
    <row r="10332" spans="1:29" x14ac:dyDescent="0.2">
      <c r="A10332" s="34" t="s">
        <v>70825</v>
      </c>
      <c r="B10332" s="34">
        <v>109</v>
      </c>
      <c r="C10332" s="34">
        <v>81</v>
      </c>
      <c r="D10332" s="34">
        <v>125</v>
      </c>
      <c r="E10332" s="34">
        <v>85</v>
      </c>
      <c r="F10332" s="34">
        <v>128</v>
      </c>
      <c r="G10332" s="34">
        <v>94</v>
      </c>
      <c r="H10332" s="34">
        <v>107</v>
      </c>
      <c r="I10332" s="34">
        <v>106</v>
      </c>
      <c r="J10332" s="34">
        <v>96</v>
      </c>
      <c r="K10332" s="34">
        <v>95</v>
      </c>
      <c r="L10332" s="34">
        <v>67</v>
      </c>
      <c r="M10332" s="34">
        <v>76</v>
      </c>
      <c r="N10332" s="34">
        <v>90</v>
      </c>
      <c r="O10332" s="34">
        <v>79</v>
      </c>
      <c r="P10332" s="34">
        <v>108</v>
      </c>
      <c r="Q10332" s="34">
        <v>100</v>
      </c>
      <c r="R10332" s="34">
        <v>118</v>
      </c>
      <c r="S10332" s="34">
        <v>127</v>
      </c>
      <c r="T10332" s="34">
        <v>73</v>
      </c>
      <c r="U10332" s="34">
        <v>89</v>
      </c>
      <c r="V10332" s="34">
        <v>144</v>
      </c>
      <c r="W10332" s="34">
        <v>113</v>
      </c>
      <c r="X10332" s="34">
        <v>169</v>
      </c>
      <c r="Y10332" s="34">
        <v>88</v>
      </c>
      <c r="Z10332" s="34">
        <v>121</v>
      </c>
      <c r="AA10332" s="34">
        <v>110</v>
      </c>
      <c r="AB10332" s="34">
        <v>139</v>
      </c>
      <c r="AC10332" s="34">
        <v>159</v>
      </c>
    </row>
    <row r="10333" spans="1:29" x14ac:dyDescent="0.2">
      <c r="A10333" s="34" t="s">
        <v>70826</v>
      </c>
      <c r="B10333" s="34">
        <v>50</v>
      </c>
      <c r="C10333" s="34">
        <v>72</v>
      </c>
      <c r="D10333" s="34">
        <v>109</v>
      </c>
      <c r="E10333" s="34">
        <v>60</v>
      </c>
      <c r="F10333" s="34">
        <v>74</v>
      </c>
      <c r="G10333" s="34">
        <v>41</v>
      </c>
      <c r="H10333" s="34">
        <v>89</v>
      </c>
      <c r="I10333" s="34">
        <v>45</v>
      </c>
      <c r="J10333" s="34">
        <v>56</v>
      </c>
      <c r="K10333" s="34">
        <v>71</v>
      </c>
      <c r="L10333" s="34">
        <v>51</v>
      </c>
      <c r="M10333" s="34">
        <v>50</v>
      </c>
      <c r="N10333" s="34">
        <v>37</v>
      </c>
      <c r="O10333" s="34">
        <v>47</v>
      </c>
      <c r="P10333" s="34">
        <v>68</v>
      </c>
      <c r="Q10333" s="34">
        <v>66</v>
      </c>
      <c r="R10333" s="34">
        <v>73</v>
      </c>
      <c r="S10333" s="34">
        <v>94</v>
      </c>
      <c r="T10333" s="34">
        <v>60</v>
      </c>
      <c r="U10333" s="34">
        <v>44</v>
      </c>
      <c r="V10333" s="34">
        <v>69</v>
      </c>
      <c r="W10333" s="34">
        <v>69</v>
      </c>
      <c r="X10333" s="34">
        <v>107</v>
      </c>
      <c r="Y10333" s="34">
        <v>57</v>
      </c>
      <c r="Z10333" s="34">
        <v>94</v>
      </c>
      <c r="AA10333" s="34">
        <v>74</v>
      </c>
      <c r="AB10333" s="34">
        <v>54</v>
      </c>
      <c r="AC10333" s="34">
        <v>103</v>
      </c>
    </row>
    <row r="10334" spans="1:29" x14ac:dyDescent="0.2">
      <c r="A10334" s="34" t="s">
        <v>70827</v>
      </c>
      <c r="B10334" s="34">
        <v>179</v>
      </c>
      <c r="C10334" s="34">
        <v>176</v>
      </c>
      <c r="D10334" s="34">
        <v>287</v>
      </c>
      <c r="E10334" s="34">
        <v>165</v>
      </c>
      <c r="F10334" s="34">
        <v>244</v>
      </c>
      <c r="G10334" s="34">
        <v>171</v>
      </c>
      <c r="H10334" s="34">
        <v>213</v>
      </c>
      <c r="I10334" s="34">
        <v>185</v>
      </c>
      <c r="J10334" s="34">
        <v>199</v>
      </c>
      <c r="K10334" s="34">
        <v>177</v>
      </c>
      <c r="L10334" s="34">
        <v>137</v>
      </c>
      <c r="M10334" s="34">
        <v>162</v>
      </c>
      <c r="N10334" s="34">
        <v>207</v>
      </c>
      <c r="O10334" s="34">
        <v>171</v>
      </c>
      <c r="P10334" s="34">
        <v>209</v>
      </c>
      <c r="Q10334" s="34">
        <v>204</v>
      </c>
      <c r="R10334" s="34">
        <v>227</v>
      </c>
      <c r="S10334" s="34">
        <v>198</v>
      </c>
      <c r="T10334" s="34">
        <v>192</v>
      </c>
      <c r="U10334" s="34">
        <v>180</v>
      </c>
      <c r="V10334" s="34">
        <v>288</v>
      </c>
      <c r="W10334" s="34">
        <v>181</v>
      </c>
      <c r="X10334" s="34">
        <v>274</v>
      </c>
      <c r="Y10334" s="34">
        <v>144</v>
      </c>
      <c r="Z10334" s="34">
        <v>298</v>
      </c>
      <c r="AA10334" s="34">
        <v>225</v>
      </c>
      <c r="AB10334" s="34">
        <v>237</v>
      </c>
      <c r="AC10334" s="34">
        <v>233</v>
      </c>
    </row>
    <row r="10335" spans="1:29" x14ac:dyDescent="0.2">
      <c r="A10335" s="34" t="s">
        <v>70828</v>
      </c>
      <c r="B10335" s="34">
        <v>105</v>
      </c>
      <c r="C10335" s="34">
        <v>145</v>
      </c>
      <c r="D10335" s="34">
        <v>225</v>
      </c>
      <c r="E10335" s="34">
        <v>149</v>
      </c>
      <c r="F10335" s="34">
        <v>145</v>
      </c>
      <c r="G10335" s="34">
        <v>102</v>
      </c>
      <c r="H10335" s="34">
        <v>119</v>
      </c>
      <c r="I10335" s="34">
        <v>107</v>
      </c>
      <c r="J10335" s="34">
        <v>74</v>
      </c>
      <c r="K10335" s="34">
        <v>155</v>
      </c>
      <c r="L10335" s="34">
        <v>62</v>
      </c>
      <c r="M10335" s="34">
        <v>99</v>
      </c>
      <c r="N10335" s="34">
        <v>118</v>
      </c>
      <c r="O10335" s="34">
        <v>127</v>
      </c>
      <c r="P10335" s="34">
        <v>100</v>
      </c>
      <c r="Q10335" s="34">
        <v>134</v>
      </c>
      <c r="R10335" s="34">
        <v>116</v>
      </c>
      <c r="S10335" s="34">
        <v>172</v>
      </c>
      <c r="T10335" s="34">
        <v>65</v>
      </c>
      <c r="U10335" s="34">
        <v>86</v>
      </c>
      <c r="V10335" s="34">
        <v>130</v>
      </c>
      <c r="W10335" s="34">
        <v>81</v>
      </c>
      <c r="X10335" s="34">
        <v>187</v>
      </c>
      <c r="Y10335" s="34">
        <v>110</v>
      </c>
      <c r="Z10335" s="34">
        <v>156</v>
      </c>
      <c r="AA10335" s="34">
        <v>196</v>
      </c>
      <c r="AB10335" s="34">
        <v>91</v>
      </c>
      <c r="AC10335" s="34">
        <v>230</v>
      </c>
    </row>
    <row r="10336" spans="1:29" x14ac:dyDescent="0.2">
      <c r="A10336" s="34" t="s">
        <v>70829</v>
      </c>
      <c r="B10336" s="34">
        <v>37</v>
      </c>
      <c r="C10336" s="34">
        <v>46</v>
      </c>
      <c r="D10336" s="34">
        <v>87</v>
      </c>
      <c r="E10336" s="34">
        <v>38</v>
      </c>
      <c r="F10336" s="34">
        <v>57</v>
      </c>
      <c r="G10336" s="34">
        <v>87</v>
      </c>
      <c r="H10336" s="34">
        <v>61</v>
      </c>
      <c r="I10336" s="34">
        <v>40</v>
      </c>
      <c r="J10336" s="34">
        <v>41</v>
      </c>
      <c r="K10336" s="34">
        <v>40</v>
      </c>
      <c r="L10336" s="34">
        <v>25</v>
      </c>
      <c r="M10336" s="34">
        <v>40</v>
      </c>
      <c r="N10336" s="34">
        <v>53</v>
      </c>
      <c r="O10336" s="34">
        <v>44</v>
      </c>
      <c r="P10336" s="34">
        <v>58</v>
      </c>
      <c r="Q10336" s="34">
        <v>56</v>
      </c>
      <c r="R10336" s="34">
        <v>65</v>
      </c>
      <c r="S10336" s="34">
        <v>66</v>
      </c>
      <c r="T10336" s="34">
        <v>35</v>
      </c>
      <c r="U10336" s="34">
        <v>50</v>
      </c>
      <c r="V10336" s="34">
        <v>93</v>
      </c>
      <c r="W10336" s="34">
        <v>52</v>
      </c>
      <c r="X10336" s="34">
        <v>73</v>
      </c>
      <c r="Y10336" s="34">
        <v>30</v>
      </c>
      <c r="Z10336" s="34">
        <v>101</v>
      </c>
      <c r="AA10336" s="34">
        <v>46</v>
      </c>
      <c r="AB10336" s="34">
        <v>36</v>
      </c>
      <c r="AC10336" s="34">
        <v>80</v>
      </c>
    </row>
    <row r="10337" spans="1:29" x14ac:dyDescent="0.2">
      <c r="A10337" s="34" t="s">
        <v>70830</v>
      </c>
      <c r="B10337" s="34">
        <v>21</v>
      </c>
      <c r="C10337" s="34">
        <v>34</v>
      </c>
      <c r="D10337" s="34">
        <v>47</v>
      </c>
      <c r="E10337" s="34">
        <v>35</v>
      </c>
      <c r="F10337" s="34">
        <v>29</v>
      </c>
      <c r="G10337" s="34">
        <v>48</v>
      </c>
      <c r="H10337" s="34">
        <v>18</v>
      </c>
      <c r="I10337" s="34">
        <v>37</v>
      </c>
      <c r="J10337" s="34">
        <v>16</v>
      </c>
      <c r="K10337" s="34">
        <v>47</v>
      </c>
      <c r="L10337" s="34">
        <v>10</v>
      </c>
      <c r="M10337" s="34">
        <v>30</v>
      </c>
      <c r="N10337" s="34">
        <v>41</v>
      </c>
      <c r="O10337" s="34">
        <v>35</v>
      </c>
      <c r="P10337" s="34">
        <v>32</v>
      </c>
      <c r="Q10337" s="34">
        <v>37</v>
      </c>
      <c r="R10337" s="34">
        <v>38</v>
      </c>
      <c r="S10337" s="34">
        <v>69</v>
      </c>
      <c r="T10337" s="34">
        <v>20</v>
      </c>
      <c r="U10337" s="34">
        <v>21</v>
      </c>
      <c r="V10337" s="34">
        <v>48</v>
      </c>
      <c r="W10337" s="34">
        <v>27</v>
      </c>
      <c r="X10337" s="34">
        <v>58</v>
      </c>
      <c r="Y10337" s="34">
        <v>27</v>
      </c>
      <c r="Z10337" s="34">
        <v>42</v>
      </c>
      <c r="AA10337" s="34">
        <v>28</v>
      </c>
      <c r="AB10337" s="34">
        <v>31</v>
      </c>
      <c r="AC10337" s="34">
        <v>45</v>
      </c>
    </row>
    <row r="10338" spans="1:29" x14ac:dyDescent="0.2">
      <c r="A10338" s="34" t="s">
        <v>70831</v>
      </c>
      <c r="B10338" s="34">
        <v>81</v>
      </c>
      <c r="C10338" s="34">
        <v>63</v>
      </c>
      <c r="D10338" s="34">
        <v>142</v>
      </c>
      <c r="E10338" s="34">
        <v>80</v>
      </c>
      <c r="F10338" s="34">
        <v>100</v>
      </c>
      <c r="G10338" s="34">
        <v>87</v>
      </c>
      <c r="H10338" s="34">
        <v>90</v>
      </c>
      <c r="I10338" s="34">
        <v>83</v>
      </c>
      <c r="J10338" s="34">
        <v>72</v>
      </c>
      <c r="K10338" s="34">
        <v>109</v>
      </c>
      <c r="L10338" s="34">
        <v>20</v>
      </c>
      <c r="M10338" s="34">
        <v>60</v>
      </c>
      <c r="N10338" s="34">
        <v>71</v>
      </c>
      <c r="O10338" s="34">
        <v>60</v>
      </c>
      <c r="P10338" s="34">
        <v>82</v>
      </c>
      <c r="Q10338" s="34">
        <v>41</v>
      </c>
      <c r="R10338" s="34">
        <v>66</v>
      </c>
      <c r="S10338" s="34">
        <v>137</v>
      </c>
      <c r="T10338" s="34">
        <v>42</v>
      </c>
      <c r="U10338" s="34">
        <v>34</v>
      </c>
      <c r="V10338" s="34">
        <v>94</v>
      </c>
      <c r="W10338" s="34">
        <v>56</v>
      </c>
      <c r="X10338" s="34">
        <v>115</v>
      </c>
      <c r="Y10338" s="34">
        <v>32</v>
      </c>
      <c r="Z10338" s="34">
        <v>93</v>
      </c>
      <c r="AA10338" s="34">
        <v>122</v>
      </c>
      <c r="AB10338" s="34">
        <v>76</v>
      </c>
      <c r="AC10338" s="34">
        <v>150</v>
      </c>
    </row>
    <row r="10339" spans="1:29" x14ac:dyDescent="0.2">
      <c r="A10339" s="34" t="s">
        <v>70832</v>
      </c>
      <c r="B10339" s="34">
        <v>52</v>
      </c>
      <c r="C10339" s="34">
        <v>43</v>
      </c>
      <c r="D10339" s="34">
        <v>72</v>
      </c>
      <c r="E10339" s="34">
        <v>63</v>
      </c>
      <c r="F10339" s="34">
        <v>61</v>
      </c>
      <c r="G10339" s="34">
        <v>50</v>
      </c>
      <c r="H10339" s="34">
        <v>67</v>
      </c>
      <c r="I10339" s="34">
        <v>40</v>
      </c>
      <c r="J10339" s="34">
        <v>54</v>
      </c>
      <c r="K10339" s="34">
        <v>53</v>
      </c>
      <c r="L10339" s="34">
        <v>33</v>
      </c>
      <c r="M10339" s="34">
        <v>44</v>
      </c>
      <c r="N10339" s="34">
        <v>49</v>
      </c>
      <c r="O10339" s="34">
        <v>40</v>
      </c>
      <c r="P10339" s="34">
        <v>41</v>
      </c>
      <c r="Q10339" s="34">
        <v>84</v>
      </c>
      <c r="R10339" s="34">
        <v>70</v>
      </c>
      <c r="S10339" s="34">
        <v>77</v>
      </c>
      <c r="T10339" s="34">
        <v>48</v>
      </c>
      <c r="U10339" s="34">
        <v>56</v>
      </c>
      <c r="V10339" s="34">
        <v>71</v>
      </c>
      <c r="W10339" s="34">
        <v>68</v>
      </c>
      <c r="X10339" s="34">
        <v>66</v>
      </c>
      <c r="Y10339" s="34">
        <v>36</v>
      </c>
      <c r="Z10339" s="34">
        <v>67</v>
      </c>
      <c r="AA10339" s="34">
        <v>65</v>
      </c>
      <c r="AB10339" s="34">
        <v>73</v>
      </c>
      <c r="AC10339" s="34">
        <v>89</v>
      </c>
    </row>
    <row r="10340" spans="1:29" x14ac:dyDescent="0.2">
      <c r="A10340" s="34" t="s">
        <v>70833</v>
      </c>
      <c r="B10340" s="34">
        <v>29</v>
      </c>
      <c r="C10340" s="34">
        <v>23</v>
      </c>
      <c r="D10340" s="34">
        <v>40</v>
      </c>
      <c r="E10340" s="34">
        <v>26</v>
      </c>
      <c r="F10340" s="34">
        <v>31</v>
      </c>
      <c r="G10340" s="34">
        <v>26</v>
      </c>
      <c r="H10340" s="34">
        <v>26</v>
      </c>
      <c r="I10340" s="34">
        <v>26</v>
      </c>
      <c r="J10340" s="34">
        <v>11</v>
      </c>
      <c r="K10340" s="34">
        <v>22</v>
      </c>
      <c r="L10340" s="34">
        <v>10</v>
      </c>
      <c r="M10340" s="34">
        <v>19</v>
      </c>
      <c r="N10340" s="34">
        <v>16</v>
      </c>
      <c r="O10340" s="34">
        <v>21</v>
      </c>
      <c r="P10340" s="34">
        <v>17</v>
      </c>
      <c r="Q10340" s="34">
        <v>33</v>
      </c>
      <c r="R10340" s="34">
        <v>33</v>
      </c>
      <c r="S10340" s="34">
        <v>26</v>
      </c>
      <c r="T10340" s="34">
        <v>20</v>
      </c>
      <c r="U10340" s="34">
        <v>9</v>
      </c>
      <c r="V10340" s="34">
        <v>46</v>
      </c>
      <c r="W10340" s="34">
        <v>16</v>
      </c>
      <c r="X10340" s="34">
        <v>36</v>
      </c>
      <c r="Y10340" s="34">
        <v>11</v>
      </c>
      <c r="Z10340" s="34">
        <v>26</v>
      </c>
      <c r="AA10340" s="34">
        <v>33</v>
      </c>
      <c r="AB10340" s="34">
        <v>25</v>
      </c>
      <c r="AC10340" s="34">
        <v>56</v>
      </c>
    </row>
    <row r="10341" spans="1:29" x14ac:dyDescent="0.2">
      <c r="A10341" s="34" t="s">
        <v>70834</v>
      </c>
      <c r="B10341" s="34">
        <v>66</v>
      </c>
      <c r="C10341" s="34">
        <v>86</v>
      </c>
      <c r="D10341" s="34">
        <v>148</v>
      </c>
      <c r="E10341" s="34">
        <v>134</v>
      </c>
      <c r="F10341" s="34">
        <v>102</v>
      </c>
      <c r="G10341" s="34">
        <v>101</v>
      </c>
      <c r="H10341" s="34">
        <v>108</v>
      </c>
      <c r="I10341" s="34">
        <v>90</v>
      </c>
      <c r="J10341" s="34">
        <v>98</v>
      </c>
      <c r="K10341" s="34">
        <v>93</v>
      </c>
      <c r="L10341" s="34">
        <v>63</v>
      </c>
      <c r="M10341" s="34">
        <v>86</v>
      </c>
      <c r="N10341" s="34">
        <v>92</v>
      </c>
      <c r="O10341" s="34">
        <v>77</v>
      </c>
      <c r="P10341" s="34">
        <v>84</v>
      </c>
      <c r="Q10341" s="34">
        <v>117</v>
      </c>
      <c r="R10341" s="34">
        <v>132</v>
      </c>
      <c r="S10341" s="34">
        <v>112</v>
      </c>
      <c r="T10341" s="34">
        <v>99</v>
      </c>
      <c r="U10341" s="34">
        <v>74</v>
      </c>
      <c r="V10341" s="34">
        <v>131</v>
      </c>
      <c r="W10341" s="34">
        <v>115</v>
      </c>
      <c r="X10341" s="34">
        <v>180</v>
      </c>
      <c r="Y10341" s="34">
        <v>64</v>
      </c>
      <c r="Z10341" s="34">
        <v>149</v>
      </c>
      <c r="AA10341" s="34">
        <v>142</v>
      </c>
      <c r="AB10341" s="34">
        <v>134</v>
      </c>
      <c r="AC10341" s="34">
        <v>133</v>
      </c>
    </row>
    <row r="10342" spans="1:29" x14ac:dyDescent="0.2">
      <c r="A10342" s="34" t="s">
        <v>70835</v>
      </c>
      <c r="B10342" s="34">
        <v>29</v>
      </c>
      <c r="C10342" s="34">
        <v>63</v>
      </c>
      <c r="D10342" s="34">
        <v>49</v>
      </c>
      <c r="E10342" s="34">
        <v>45</v>
      </c>
      <c r="F10342" s="34">
        <v>19</v>
      </c>
      <c r="G10342" s="34">
        <v>18</v>
      </c>
      <c r="H10342" s="34">
        <v>7</v>
      </c>
      <c r="I10342" s="34">
        <v>39</v>
      </c>
      <c r="J10342" s="34">
        <v>11</v>
      </c>
      <c r="K10342" s="34">
        <v>43</v>
      </c>
      <c r="L10342" s="34">
        <v>1</v>
      </c>
      <c r="M10342" s="34">
        <v>28</v>
      </c>
      <c r="N10342" s="34">
        <v>11</v>
      </c>
      <c r="O10342" s="34">
        <v>36</v>
      </c>
      <c r="P10342" s="34">
        <v>22</v>
      </c>
      <c r="Q10342" s="34">
        <v>41</v>
      </c>
      <c r="R10342" s="34">
        <v>13</v>
      </c>
      <c r="S10342" s="34">
        <v>78</v>
      </c>
      <c r="T10342" s="34">
        <v>9</v>
      </c>
      <c r="U10342" s="34">
        <v>28</v>
      </c>
      <c r="V10342" s="34">
        <v>36</v>
      </c>
      <c r="W10342" s="34">
        <v>23</v>
      </c>
      <c r="X10342" s="34">
        <v>18</v>
      </c>
      <c r="Y10342" s="34">
        <v>9</v>
      </c>
      <c r="Z10342" s="34">
        <v>48</v>
      </c>
      <c r="AA10342" s="34">
        <v>45</v>
      </c>
      <c r="AB10342" s="34">
        <v>14</v>
      </c>
      <c r="AC10342" s="34">
        <v>68</v>
      </c>
    </row>
    <row r="10343" spans="1:29" x14ac:dyDescent="0.2">
      <c r="A10343" s="34" t="s">
        <v>70836</v>
      </c>
      <c r="B10343" s="34">
        <v>19</v>
      </c>
      <c r="C10343" s="34">
        <v>23</v>
      </c>
      <c r="D10343" s="34">
        <v>36</v>
      </c>
      <c r="E10343" s="34">
        <v>22</v>
      </c>
      <c r="F10343" s="34">
        <v>12</v>
      </c>
      <c r="G10343" s="34">
        <v>8</v>
      </c>
      <c r="H10343" s="34">
        <v>12</v>
      </c>
      <c r="I10343" s="34">
        <v>5</v>
      </c>
      <c r="J10343" s="34">
        <v>13</v>
      </c>
      <c r="K10343" s="34">
        <v>34</v>
      </c>
      <c r="L10343" s="34">
        <v>8</v>
      </c>
      <c r="M10343" s="34">
        <v>11</v>
      </c>
      <c r="N10343" s="34">
        <v>14</v>
      </c>
      <c r="O10343" s="34">
        <v>8</v>
      </c>
      <c r="P10343" s="34">
        <v>18</v>
      </c>
      <c r="Q10343" s="34">
        <v>19</v>
      </c>
      <c r="R10343" s="34">
        <v>12</v>
      </c>
      <c r="S10343" s="34">
        <v>23</v>
      </c>
      <c r="T10343" s="34">
        <v>6</v>
      </c>
      <c r="U10343" s="34">
        <v>11</v>
      </c>
      <c r="V10343" s="34">
        <v>10</v>
      </c>
      <c r="W10343" s="34">
        <v>7</v>
      </c>
      <c r="X10343" s="34">
        <v>8</v>
      </c>
      <c r="Y10343" s="34">
        <v>7</v>
      </c>
      <c r="Z10343" s="34">
        <v>13</v>
      </c>
      <c r="AA10343" s="34">
        <v>22</v>
      </c>
      <c r="AB10343" s="34">
        <v>12</v>
      </c>
      <c r="AC10343" s="34">
        <v>31</v>
      </c>
    </row>
    <row r="10344" spans="1:29" x14ac:dyDescent="0.2">
      <c r="A10344" s="34" t="s">
        <v>70837</v>
      </c>
      <c r="B10344" s="34">
        <v>16</v>
      </c>
      <c r="C10344" s="34">
        <v>27</v>
      </c>
      <c r="D10344" s="34">
        <v>28</v>
      </c>
      <c r="E10344" s="34">
        <v>22</v>
      </c>
      <c r="F10344" s="34">
        <v>12</v>
      </c>
      <c r="G10344" s="34">
        <v>33</v>
      </c>
      <c r="H10344" s="34">
        <v>14</v>
      </c>
      <c r="I10344" s="34">
        <v>12</v>
      </c>
      <c r="J10344" s="34">
        <v>17</v>
      </c>
      <c r="K10344" s="34">
        <v>13</v>
      </c>
      <c r="L10344" s="34">
        <v>11</v>
      </c>
      <c r="M10344" s="34">
        <v>15</v>
      </c>
      <c r="N10344" s="34">
        <v>28</v>
      </c>
      <c r="O10344" s="34">
        <v>12</v>
      </c>
      <c r="P10344" s="34">
        <v>23</v>
      </c>
      <c r="Q10344" s="34">
        <v>17</v>
      </c>
      <c r="R10344" s="34">
        <v>17</v>
      </c>
      <c r="S10344" s="34">
        <v>30</v>
      </c>
      <c r="T10344" s="34">
        <v>11</v>
      </c>
      <c r="U10344" s="34">
        <v>7</v>
      </c>
      <c r="V10344" s="34">
        <v>16</v>
      </c>
      <c r="W10344" s="34">
        <v>17</v>
      </c>
      <c r="X10344" s="34">
        <v>19</v>
      </c>
      <c r="Y10344" s="34">
        <v>9</v>
      </c>
      <c r="Z10344" s="34">
        <v>44</v>
      </c>
      <c r="AA10344" s="34">
        <v>17</v>
      </c>
      <c r="AB10344" s="34">
        <v>18</v>
      </c>
      <c r="AC10344" s="34">
        <v>21</v>
      </c>
    </row>
    <row r="10345" spans="1:29" x14ac:dyDescent="0.2">
      <c r="A10345" s="34" t="s">
        <v>70838</v>
      </c>
      <c r="B10345" s="34">
        <v>51</v>
      </c>
      <c r="C10345" s="34">
        <v>90</v>
      </c>
      <c r="D10345" s="34">
        <v>107</v>
      </c>
      <c r="E10345" s="34">
        <v>78</v>
      </c>
      <c r="F10345" s="34">
        <v>88</v>
      </c>
      <c r="G10345" s="34">
        <v>62</v>
      </c>
      <c r="H10345" s="34">
        <v>65</v>
      </c>
      <c r="I10345" s="34">
        <v>84</v>
      </c>
      <c r="J10345" s="34">
        <v>55</v>
      </c>
      <c r="K10345" s="34">
        <v>71</v>
      </c>
      <c r="L10345" s="34">
        <v>39</v>
      </c>
      <c r="M10345" s="34">
        <v>72</v>
      </c>
      <c r="N10345" s="34">
        <v>81</v>
      </c>
      <c r="O10345" s="34">
        <v>56</v>
      </c>
      <c r="P10345" s="34">
        <v>90</v>
      </c>
      <c r="Q10345" s="34">
        <v>87</v>
      </c>
      <c r="R10345" s="34">
        <v>73</v>
      </c>
      <c r="S10345" s="34">
        <v>107</v>
      </c>
      <c r="T10345" s="34">
        <v>61</v>
      </c>
      <c r="U10345" s="34">
        <v>59</v>
      </c>
      <c r="V10345" s="34">
        <v>93</v>
      </c>
      <c r="W10345" s="34">
        <v>61</v>
      </c>
      <c r="X10345" s="34">
        <v>104</v>
      </c>
      <c r="Y10345" s="34">
        <v>60</v>
      </c>
      <c r="Z10345" s="34">
        <v>107</v>
      </c>
      <c r="AA10345" s="34">
        <v>92</v>
      </c>
      <c r="AB10345" s="34">
        <v>74</v>
      </c>
      <c r="AC10345" s="34">
        <v>119</v>
      </c>
    </row>
    <row r="10346" spans="1:29" x14ac:dyDescent="0.2">
      <c r="A10346" s="34" t="s">
        <v>70839</v>
      </c>
      <c r="B10346" s="34">
        <v>60</v>
      </c>
      <c r="C10346" s="34">
        <v>61</v>
      </c>
      <c r="D10346" s="34">
        <v>92</v>
      </c>
      <c r="E10346" s="34">
        <v>48</v>
      </c>
      <c r="F10346" s="34">
        <v>76</v>
      </c>
      <c r="G10346" s="34">
        <v>35</v>
      </c>
      <c r="H10346" s="34">
        <v>59</v>
      </c>
      <c r="I10346" s="34">
        <v>79</v>
      </c>
      <c r="J10346" s="34">
        <v>54</v>
      </c>
      <c r="K10346" s="34">
        <v>41</v>
      </c>
      <c r="L10346" s="34">
        <v>36</v>
      </c>
      <c r="M10346" s="34">
        <v>42</v>
      </c>
      <c r="N10346" s="34">
        <v>59</v>
      </c>
      <c r="O10346" s="34">
        <v>48</v>
      </c>
      <c r="P10346" s="34">
        <v>68</v>
      </c>
      <c r="Q10346" s="34">
        <v>76</v>
      </c>
      <c r="R10346" s="34">
        <v>64</v>
      </c>
      <c r="S10346" s="34">
        <v>53</v>
      </c>
      <c r="T10346" s="34">
        <v>64</v>
      </c>
      <c r="U10346" s="34">
        <v>67</v>
      </c>
      <c r="V10346" s="34">
        <v>90</v>
      </c>
      <c r="W10346" s="34">
        <v>72</v>
      </c>
      <c r="X10346" s="34">
        <v>87</v>
      </c>
      <c r="Y10346" s="34">
        <v>58</v>
      </c>
      <c r="Z10346" s="34">
        <v>63</v>
      </c>
      <c r="AA10346" s="34">
        <v>69</v>
      </c>
      <c r="AB10346" s="34">
        <v>89</v>
      </c>
      <c r="AC10346" s="34">
        <v>89</v>
      </c>
    </row>
    <row r="10347" spans="1:29" x14ac:dyDescent="0.2">
      <c r="A10347" s="34" t="s">
        <v>70840</v>
      </c>
      <c r="B10347" s="34">
        <v>99</v>
      </c>
      <c r="C10347" s="34">
        <v>148</v>
      </c>
      <c r="D10347" s="34">
        <v>224</v>
      </c>
      <c r="E10347" s="34">
        <v>153</v>
      </c>
      <c r="F10347" s="34">
        <v>213</v>
      </c>
      <c r="G10347" s="34">
        <v>215</v>
      </c>
      <c r="H10347" s="34">
        <v>185</v>
      </c>
      <c r="I10347" s="34">
        <v>153</v>
      </c>
      <c r="J10347" s="34">
        <v>188</v>
      </c>
      <c r="K10347" s="34">
        <v>178</v>
      </c>
      <c r="L10347" s="34">
        <v>176</v>
      </c>
      <c r="M10347" s="34">
        <v>141</v>
      </c>
      <c r="N10347" s="34">
        <v>179</v>
      </c>
      <c r="O10347" s="34">
        <v>155</v>
      </c>
      <c r="P10347" s="34">
        <v>186</v>
      </c>
      <c r="Q10347" s="34">
        <v>200</v>
      </c>
      <c r="R10347" s="34">
        <v>258</v>
      </c>
      <c r="S10347" s="34">
        <v>215</v>
      </c>
      <c r="T10347" s="34">
        <v>224</v>
      </c>
      <c r="U10347" s="34">
        <v>204</v>
      </c>
      <c r="V10347" s="34">
        <v>225</v>
      </c>
      <c r="W10347" s="34">
        <v>179</v>
      </c>
      <c r="X10347" s="34">
        <v>256</v>
      </c>
      <c r="Y10347" s="34">
        <v>161</v>
      </c>
      <c r="Z10347" s="34">
        <v>290</v>
      </c>
      <c r="AA10347" s="34">
        <v>210</v>
      </c>
      <c r="AB10347" s="34">
        <v>241</v>
      </c>
      <c r="AC10347" s="34">
        <v>311</v>
      </c>
    </row>
    <row r="10348" spans="1:29" x14ac:dyDescent="0.2">
      <c r="A10348" s="34" t="s">
        <v>70841</v>
      </c>
      <c r="B10348" s="34">
        <v>34</v>
      </c>
      <c r="C10348" s="34">
        <v>39</v>
      </c>
      <c r="D10348" s="34">
        <v>81</v>
      </c>
      <c r="E10348" s="34">
        <v>47</v>
      </c>
      <c r="F10348" s="34">
        <v>46</v>
      </c>
      <c r="G10348" s="34">
        <v>24</v>
      </c>
      <c r="H10348" s="34">
        <v>49</v>
      </c>
      <c r="I10348" s="34">
        <v>24</v>
      </c>
      <c r="J10348" s="34">
        <v>53</v>
      </c>
      <c r="K10348" s="34">
        <v>40</v>
      </c>
      <c r="L10348" s="34">
        <v>34</v>
      </c>
      <c r="M10348" s="34">
        <v>27</v>
      </c>
      <c r="N10348" s="34">
        <v>36</v>
      </c>
      <c r="O10348" s="34">
        <v>43</v>
      </c>
      <c r="P10348" s="34">
        <v>39</v>
      </c>
      <c r="Q10348" s="34">
        <v>44</v>
      </c>
      <c r="R10348" s="34">
        <v>35</v>
      </c>
      <c r="S10348" s="34">
        <v>95</v>
      </c>
      <c r="T10348" s="34">
        <v>42</v>
      </c>
      <c r="U10348" s="34">
        <v>35</v>
      </c>
      <c r="V10348" s="34">
        <v>64</v>
      </c>
      <c r="W10348" s="34">
        <v>44</v>
      </c>
      <c r="X10348" s="34">
        <v>58</v>
      </c>
      <c r="Y10348" s="34">
        <v>27</v>
      </c>
      <c r="Z10348" s="34">
        <v>79</v>
      </c>
      <c r="AA10348" s="34">
        <v>33</v>
      </c>
      <c r="AB10348" s="34">
        <v>65</v>
      </c>
      <c r="AC10348" s="34">
        <v>57</v>
      </c>
    </row>
    <row r="10349" spans="1:29" x14ac:dyDescent="0.2">
      <c r="A10349" s="34" t="s">
        <v>70842</v>
      </c>
      <c r="B10349" s="34">
        <v>43</v>
      </c>
      <c r="C10349" s="34">
        <v>59</v>
      </c>
      <c r="D10349" s="34">
        <v>98</v>
      </c>
      <c r="E10349" s="34">
        <v>49</v>
      </c>
      <c r="F10349" s="34">
        <v>70</v>
      </c>
      <c r="G10349" s="34">
        <v>41</v>
      </c>
      <c r="H10349" s="34">
        <v>44</v>
      </c>
      <c r="I10349" s="34">
        <v>56</v>
      </c>
      <c r="J10349" s="34">
        <v>27</v>
      </c>
      <c r="K10349" s="34">
        <v>76</v>
      </c>
      <c r="L10349" s="34">
        <v>19</v>
      </c>
      <c r="M10349" s="34">
        <v>37</v>
      </c>
      <c r="N10349" s="34">
        <v>52</v>
      </c>
      <c r="O10349" s="34">
        <v>49</v>
      </c>
      <c r="P10349" s="34">
        <v>46</v>
      </c>
      <c r="Q10349" s="34">
        <v>51</v>
      </c>
      <c r="R10349" s="34">
        <v>45</v>
      </c>
      <c r="S10349" s="34">
        <v>79</v>
      </c>
      <c r="T10349" s="34">
        <v>16</v>
      </c>
      <c r="U10349" s="34">
        <v>29</v>
      </c>
      <c r="V10349" s="34">
        <v>89</v>
      </c>
      <c r="W10349" s="34">
        <v>24</v>
      </c>
      <c r="X10349" s="34">
        <v>93</v>
      </c>
      <c r="Y10349" s="34">
        <v>28</v>
      </c>
      <c r="Z10349" s="34">
        <v>101</v>
      </c>
      <c r="AA10349" s="34">
        <v>53</v>
      </c>
      <c r="AB10349" s="34">
        <v>40</v>
      </c>
      <c r="AC10349" s="34">
        <v>84</v>
      </c>
    </row>
    <row r="10350" spans="1:29" x14ac:dyDescent="0.2">
      <c r="A10350" s="34" t="s">
        <v>70843</v>
      </c>
      <c r="B10350" s="34">
        <v>52</v>
      </c>
      <c r="C10350" s="34">
        <v>65</v>
      </c>
      <c r="D10350" s="34">
        <v>158</v>
      </c>
      <c r="E10350" s="34">
        <v>70</v>
      </c>
      <c r="F10350" s="34">
        <v>113</v>
      </c>
      <c r="G10350" s="34">
        <v>68</v>
      </c>
      <c r="H10350" s="34">
        <v>101</v>
      </c>
      <c r="I10350" s="34">
        <v>63</v>
      </c>
      <c r="J10350" s="34">
        <v>101</v>
      </c>
      <c r="K10350" s="34">
        <v>62</v>
      </c>
      <c r="L10350" s="34">
        <v>73</v>
      </c>
      <c r="M10350" s="34">
        <v>58</v>
      </c>
      <c r="N10350" s="34">
        <v>93</v>
      </c>
      <c r="O10350" s="34">
        <v>58</v>
      </c>
      <c r="P10350" s="34">
        <v>90</v>
      </c>
      <c r="Q10350" s="34">
        <v>74</v>
      </c>
      <c r="R10350" s="34">
        <v>129</v>
      </c>
      <c r="S10350" s="34">
        <v>99</v>
      </c>
      <c r="T10350" s="34">
        <v>98</v>
      </c>
      <c r="U10350" s="34">
        <v>36</v>
      </c>
      <c r="V10350" s="34">
        <v>104</v>
      </c>
      <c r="W10350" s="34">
        <v>70</v>
      </c>
      <c r="X10350" s="34">
        <v>139</v>
      </c>
      <c r="Y10350" s="34">
        <v>73</v>
      </c>
      <c r="Z10350" s="34">
        <v>134</v>
      </c>
      <c r="AA10350" s="34">
        <v>65</v>
      </c>
      <c r="AB10350" s="34">
        <v>133</v>
      </c>
      <c r="AC10350" s="34">
        <v>88</v>
      </c>
    </row>
    <row r="10351" spans="1:29" x14ac:dyDescent="0.2">
      <c r="A10351" s="34" t="s">
        <v>70844</v>
      </c>
      <c r="B10351" s="34">
        <v>26</v>
      </c>
      <c r="C10351" s="34">
        <v>37</v>
      </c>
      <c r="D10351" s="34">
        <v>75</v>
      </c>
      <c r="E10351" s="34">
        <v>72</v>
      </c>
      <c r="F10351" s="34">
        <v>53</v>
      </c>
      <c r="G10351" s="34">
        <v>67</v>
      </c>
      <c r="H10351" s="34">
        <v>55</v>
      </c>
      <c r="I10351" s="34">
        <v>49</v>
      </c>
      <c r="J10351" s="34">
        <v>31</v>
      </c>
      <c r="K10351" s="34">
        <v>41</v>
      </c>
      <c r="L10351" s="34">
        <v>15</v>
      </c>
      <c r="M10351" s="34">
        <v>38</v>
      </c>
      <c r="N10351" s="34">
        <v>37</v>
      </c>
      <c r="O10351" s="34">
        <v>35</v>
      </c>
      <c r="P10351" s="34">
        <v>21</v>
      </c>
      <c r="Q10351" s="34">
        <v>30</v>
      </c>
      <c r="R10351" s="34">
        <v>47</v>
      </c>
      <c r="S10351" s="34">
        <v>50</v>
      </c>
      <c r="T10351" s="34">
        <v>35</v>
      </c>
      <c r="U10351" s="34">
        <v>42</v>
      </c>
      <c r="V10351" s="34">
        <v>44</v>
      </c>
      <c r="W10351" s="34">
        <v>56</v>
      </c>
      <c r="X10351" s="34">
        <v>53</v>
      </c>
      <c r="Y10351" s="34">
        <v>36</v>
      </c>
      <c r="Z10351" s="34">
        <v>38</v>
      </c>
      <c r="AA10351" s="34">
        <v>76</v>
      </c>
      <c r="AB10351" s="34">
        <v>40</v>
      </c>
      <c r="AC10351" s="34">
        <v>76</v>
      </c>
    </row>
    <row r="10352" spans="1:29" x14ac:dyDescent="0.2">
      <c r="A10352" s="34" t="s">
        <v>70845</v>
      </c>
      <c r="B10352" s="34">
        <v>106</v>
      </c>
      <c r="C10352" s="34">
        <v>66</v>
      </c>
      <c r="D10352" s="34">
        <v>114</v>
      </c>
      <c r="E10352" s="34">
        <v>95</v>
      </c>
      <c r="F10352" s="34">
        <v>100</v>
      </c>
      <c r="G10352" s="34">
        <v>50</v>
      </c>
      <c r="H10352" s="34">
        <v>80</v>
      </c>
      <c r="I10352" s="34">
        <v>72</v>
      </c>
      <c r="J10352" s="34">
        <v>72</v>
      </c>
      <c r="K10352" s="34">
        <v>77</v>
      </c>
      <c r="L10352" s="34">
        <v>83</v>
      </c>
      <c r="M10352" s="34">
        <v>79</v>
      </c>
      <c r="N10352" s="34">
        <v>67</v>
      </c>
      <c r="O10352" s="34">
        <v>76</v>
      </c>
      <c r="P10352" s="34">
        <v>98</v>
      </c>
      <c r="Q10352" s="34">
        <v>122</v>
      </c>
      <c r="R10352" s="34">
        <v>117</v>
      </c>
      <c r="S10352" s="34">
        <v>109</v>
      </c>
      <c r="T10352" s="34">
        <v>102</v>
      </c>
      <c r="U10352" s="34">
        <v>44</v>
      </c>
      <c r="V10352" s="34">
        <v>115</v>
      </c>
      <c r="W10352" s="34">
        <v>122</v>
      </c>
      <c r="X10352" s="34">
        <v>133</v>
      </c>
      <c r="Y10352" s="34">
        <v>102</v>
      </c>
      <c r="Z10352" s="34">
        <v>153</v>
      </c>
      <c r="AA10352" s="34">
        <v>106</v>
      </c>
      <c r="AB10352" s="34">
        <v>124</v>
      </c>
      <c r="AC10352" s="34">
        <v>160</v>
      </c>
    </row>
    <row r="10353" spans="1:29" x14ac:dyDescent="0.2">
      <c r="A10353" s="34" t="s">
        <v>70846</v>
      </c>
      <c r="B10353" s="34">
        <v>66</v>
      </c>
      <c r="C10353" s="34">
        <v>126</v>
      </c>
      <c r="D10353" s="34">
        <v>111</v>
      </c>
      <c r="E10353" s="34">
        <v>151</v>
      </c>
      <c r="F10353" s="34">
        <v>119</v>
      </c>
      <c r="G10353" s="34">
        <v>144</v>
      </c>
      <c r="H10353" s="34">
        <v>108</v>
      </c>
      <c r="I10353" s="34">
        <v>108</v>
      </c>
      <c r="J10353" s="34">
        <v>96</v>
      </c>
      <c r="K10353" s="34">
        <v>141</v>
      </c>
      <c r="L10353" s="34">
        <v>67</v>
      </c>
      <c r="M10353" s="34">
        <v>118</v>
      </c>
      <c r="N10353" s="34">
        <v>102</v>
      </c>
      <c r="O10353" s="34">
        <v>109</v>
      </c>
      <c r="P10353" s="34">
        <v>79</v>
      </c>
      <c r="Q10353" s="34">
        <v>144</v>
      </c>
      <c r="R10353" s="34">
        <v>136</v>
      </c>
      <c r="S10353" s="34">
        <v>177</v>
      </c>
      <c r="T10353" s="34">
        <v>76</v>
      </c>
      <c r="U10353" s="34">
        <v>107</v>
      </c>
      <c r="V10353" s="34">
        <v>138</v>
      </c>
      <c r="W10353" s="34">
        <v>134</v>
      </c>
      <c r="X10353" s="34">
        <v>140</v>
      </c>
      <c r="Y10353" s="34">
        <v>105</v>
      </c>
      <c r="Z10353" s="34">
        <v>126</v>
      </c>
      <c r="AA10353" s="34">
        <v>158</v>
      </c>
      <c r="AB10353" s="34">
        <v>93</v>
      </c>
      <c r="AC10353" s="34">
        <v>148</v>
      </c>
    </row>
    <row r="10354" spans="1:29" x14ac:dyDescent="0.2">
      <c r="A10354" s="34" t="s">
        <v>70847</v>
      </c>
      <c r="B10354" s="34">
        <v>37</v>
      </c>
      <c r="C10354" s="34">
        <v>69</v>
      </c>
      <c r="D10354" s="34">
        <v>115</v>
      </c>
      <c r="E10354" s="34">
        <v>105</v>
      </c>
      <c r="F10354" s="34">
        <v>72</v>
      </c>
      <c r="G10354" s="34">
        <v>99</v>
      </c>
      <c r="H10354" s="34">
        <v>52</v>
      </c>
      <c r="I10354" s="34">
        <v>63</v>
      </c>
      <c r="J10354" s="34">
        <v>37</v>
      </c>
      <c r="K10354" s="34">
        <v>84</v>
      </c>
      <c r="L10354" s="34">
        <v>23</v>
      </c>
      <c r="M10354" s="34">
        <v>63</v>
      </c>
      <c r="N10354" s="34">
        <v>39</v>
      </c>
      <c r="O10354" s="34">
        <v>75</v>
      </c>
      <c r="P10354" s="34">
        <v>56</v>
      </c>
      <c r="Q10354" s="34">
        <v>99</v>
      </c>
      <c r="R10354" s="34">
        <v>57</v>
      </c>
      <c r="S10354" s="34">
        <v>115</v>
      </c>
      <c r="T10354" s="34">
        <v>34</v>
      </c>
      <c r="U10354" s="34">
        <v>70</v>
      </c>
      <c r="V10354" s="34">
        <v>69</v>
      </c>
      <c r="W10354" s="34">
        <v>61</v>
      </c>
      <c r="X10354" s="34">
        <v>120</v>
      </c>
      <c r="Y10354" s="34">
        <v>64</v>
      </c>
      <c r="Z10354" s="34">
        <v>73</v>
      </c>
      <c r="AA10354" s="34">
        <v>135</v>
      </c>
      <c r="AB10354" s="34">
        <v>54</v>
      </c>
      <c r="AC10354" s="34">
        <v>121</v>
      </c>
    </row>
    <row r="10355" spans="1:29" x14ac:dyDescent="0.2">
      <c r="A10355" s="34" t="s">
        <v>70848</v>
      </c>
      <c r="B10355" s="34">
        <v>132</v>
      </c>
      <c r="C10355" s="34">
        <v>246</v>
      </c>
      <c r="D10355" s="34">
        <v>389</v>
      </c>
      <c r="E10355" s="34">
        <v>268</v>
      </c>
      <c r="F10355" s="34">
        <v>315</v>
      </c>
      <c r="G10355" s="34">
        <v>265</v>
      </c>
      <c r="H10355" s="34">
        <v>290</v>
      </c>
      <c r="I10355" s="34">
        <v>197</v>
      </c>
      <c r="J10355" s="34">
        <v>224</v>
      </c>
      <c r="K10355" s="34">
        <v>249</v>
      </c>
      <c r="L10355" s="34">
        <v>128</v>
      </c>
      <c r="M10355" s="34">
        <v>231</v>
      </c>
      <c r="N10355" s="34">
        <v>246</v>
      </c>
      <c r="O10355" s="34">
        <v>230</v>
      </c>
      <c r="P10355" s="34">
        <v>244</v>
      </c>
      <c r="Q10355" s="34">
        <v>256</v>
      </c>
      <c r="R10355" s="34">
        <v>244</v>
      </c>
      <c r="S10355" s="34">
        <v>329</v>
      </c>
      <c r="T10355" s="34">
        <v>205</v>
      </c>
      <c r="U10355" s="34">
        <v>220</v>
      </c>
      <c r="V10355" s="34">
        <v>289</v>
      </c>
      <c r="W10355" s="34">
        <v>234</v>
      </c>
      <c r="X10355" s="34">
        <v>329</v>
      </c>
      <c r="Y10355" s="34">
        <v>174</v>
      </c>
      <c r="Z10355" s="34">
        <v>319</v>
      </c>
      <c r="AA10355" s="34">
        <v>326</v>
      </c>
      <c r="AB10355" s="34">
        <v>243</v>
      </c>
      <c r="AC10355" s="34">
        <v>350</v>
      </c>
    </row>
    <row r="10356" spans="1:29" x14ac:dyDescent="0.2">
      <c r="A10356" s="34" t="s">
        <v>70849</v>
      </c>
      <c r="B10356" s="34">
        <v>90</v>
      </c>
      <c r="C10356" s="34">
        <v>166</v>
      </c>
      <c r="D10356" s="34">
        <v>177</v>
      </c>
      <c r="E10356" s="34">
        <v>225</v>
      </c>
      <c r="F10356" s="34">
        <v>167</v>
      </c>
      <c r="G10356" s="34">
        <v>220</v>
      </c>
      <c r="H10356" s="34">
        <v>184</v>
      </c>
      <c r="I10356" s="34">
        <v>188</v>
      </c>
      <c r="J10356" s="34">
        <v>153</v>
      </c>
      <c r="K10356" s="34">
        <v>214</v>
      </c>
      <c r="L10356" s="34">
        <v>116</v>
      </c>
      <c r="M10356" s="34">
        <v>119</v>
      </c>
      <c r="N10356" s="34">
        <v>145</v>
      </c>
      <c r="O10356" s="34">
        <v>138</v>
      </c>
      <c r="P10356" s="34">
        <v>162</v>
      </c>
      <c r="Q10356" s="34">
        <v>234</v>
      </c>
      <c r="R10356" s="34">
        <v>185</v>
      </c>
      <c r="S10356" s="34">
        <v>283</v>
      </c>
      <c r="T10356" s="34">
        <v>166</v>
      </c>
      <c r="U10356" s="34">
        <v>185</v>
      </c>
      <c r="V10356" s="34">
        <v>201</v>
      </c>
      <c r="W10356" s="34">
        <v>207</v>
      </c>
      <c r="X10356" s="34">
        <v>211</v>
      </c>
      <c r="Y10356" s="34">
        <v>201</v>
      </c>
      <c r="Z10356" s="34">
        <v>213</v>
      </c>
      <c r="AA10356" s="34">
        <v>239</v>
      </c>
      <c r="AB10356" s="34">
        <v>158</v>
      </c>
      <c r="AC10356" s="34">
        <v>306</v>
      </c>
    </row>
    <row r="10357" spans="1:29" x14ac:dyDescent="0.2">
      <c r="A10357" s="34" t="s">
        <v>70850</v>
      </c>
      <c r="B10357" s="34">
        <v>52</v>
      </c>
      <c r="C10357" s="34">
        <v>54</v>
      </c>
      <c r="D10357" s="34">
        <v>75</v>
      </c>
      <c r="E10357" s="34">
        <v>81</v>
      </c>
      <c r="F10357" s="34">
        <v>72</v>
      </c>
      <c r="G10357" s="34">
        <v>64</v>
      </c>
      <c r="H10357" s="34">
        <v>61</v>
      </c>
      <c r="I10357" s="34">
        <v>57</v>
      </c>
      <c r="J10357" s="34">
        <v>88</v>
      </c>
      <c r="K10357" s="34">
        <v>122</v>
      </c>
      <c r="L10357" s="34">
        <v>35</v>
      </c>
      <c r="M10357" s="34">
        <v>50</v>
      </c>
      <c r="N10357" s="34">
        <v>40</v>
      </c>
      <c r="O10357" s="34">
        <v>48</v>
      </c>
      <c r="P10357" s="34">
        <v>59</v>
      </c>
      <c r="Q10357" s="34">
        <v>85</v>
      </c>
      <c r="R10357" s="34">
        <v>59</v>
      </c>
      <c r="S10357" s="34">
        <v>96</v>
      </c>
      <c r="T10357" s="34">
        <v>53</v>
      </c>
      <c r="U10357" s="34">
        <v>56</v>
      </c>
      <c r="V10357" s="34">
        <v>65</v>
      </c>
      <c r="W10357" s="34">
        <v>80</v>
      </c>
      <c r="X10357" s="34">
        <v>74</v>
      </c>
      <c r="Y10357" s="34">
        <v>74</v>
      </c>
      <c r="Z10357" s="34">
        <v>82</v>
      </c>
      <c r="AA10357" s="34">
        <v>55</v>
      </c>
      <c r="AB10357" s="34">
        <v>86</v>
      </c>
      <c r="AC10357" s="34">
        <v>116</v>
      </c>
    </row>
    <row r="10358" spans="1:29" x14ac:dyDescent="0.2">
      <c r="A10358" s="34" t="s">
        <v>70851</v>
      </c>
      <c r="B10358" s="34">
        <v>76</v>
      </c>
      <c r="C10358" s="34">
        <v>82</v>
      </c>
      <c r="D10358" s="34">
        <v>126</v>
      </c>
      <c r="E10358" s="34">
        <v>105</v>
      </c>
      <c r="F10358" s="34">
        <v>107</v>
      </c>
      <c r="G10358" s="34">
        <v>80</v>
      </c>
      <c r="H10358" s="34">
        <v>97</v>
      </c>
      <c r="I10358" s="34">
        <v>97</v>
      </c>
      <c r="J10358" s="34">
        <v>98</v>
      </c>
      <c r="K10358" s="34">
        <v>109</v>
      </c>
      <c r="L10358" s="34">
        <v>75</v>
      </c>
      <c r="M10358" s="34">
        <v>60</v>
      </c>
      <c r="N10358" s="34">
        <v>63</v>
      </c>
      <c r="O10358" s="34">
        <v>94</v>
      </c>
      <c r="P10358" s="34">
        <v>73</v>
      </c>
      <c r="Q10358" s="34">
        <v>100</v>
      </c>
      <c r="R10358" s="34">
        <v>89</v>
      </c>
      <c r="S10358" s="34">
        <v>154</v>
      </c>
      <c r="T10358" s="34">
        <v>78</v>
      </c>
      <c r="U10358" s="34">
        <v>68</v>
      </c>
      <c r="V10358" s="34">
        <v>112</v>
      </c>
      <c r="W10358" s="34">
        <v>90</v>
      </c>
      <c r="X10358" s="34">
        <v>140</v>
      </c>
      <c r="Y10358" s="34">
        <v>101</v>
      </c>
      <c r="Z10358" s="34">
        <v>95</v>
      </c>
      <c r="AA10358" s="34">
        <v>99</v>
      </c>
      <c r="AB10358" s="34">
        <v>84</v>
      </c>
      <c r="AC10358" s="34">
        <v>156</v>
      </c>
    </row>
    <row r="10359" spans="1:29" x14ac:dyDescent="0.2">
      <c r="A10359" s="34" t="s">
        <v>70852</v>
      </c>
      <c r="B10359" s="34">
        <v>97</v>
      </c>
      <c r="C10359" s="34">
        <v>170</v>
      </c>
      <c r="D10359" s="34">
        <v>211</v>
      </c>
      <c r="E10359" s="34">
        <v>159</v>
      </c>
      <c r="F10359" s="34">
        <v>172</v>
      </c>
      <c r="G10359" s="34">
        <v>171</v>
      </c>
      <c r="H10359" s="34">
        <v>131</v>
      </c>
      <c r="I10359" s="34">
        <v>145</v>
      </c>
      <c r="J10359" s="34">
        <v>136</v>
      </c>
      <c r="K10359" s="34">
        <v>168</v>
      </c>
      <c r="L10359" s="34">
        <v>100</v>
      </c>
      <c r="M10359" s="34">
        <v>119</v>
      </c>
      <c r="N10359" s="34">
        <v>110</v>
      </c>
      <c r="O10359" s="34">
        <v>147</v>
      </c>
      <c r="P10359" s="34">
        <v>166</v>
      </c>
      <c r="Q10359" s="34">
        <v>194</v>
      </c>
      <c r="R10359" s="34">
        <v>166</v>
      </c>
      <c r="S10359" s="34">
        <v>206</v>
      </c>
      <c r="T10359" s="34">
        <v>159</v>
      </c>
      <c r="U10359" s="34">
        <v>114</v>
      </c>
      <c r="V10359" s="34">
        <v>194</v>
      </c>
      <c r="W10359" s="34">
        <v>182</v>
      </c>
      <c r="X10359" s="34">
        <v>188</v>
      </c>
      <c r="Y10359" s="34">
        <v>147</v>
      </c>
      <c r="Z10359" s="34">
        <v>151</v>
      </c>
      <c r="AA10359" s="34">
        <v>205</v>
      </c>
      <c r="AB10359" s="34">
        <v>150</v>
      </c>
      <c r="AC10359" s="34">
        <v>226</v>
      </c>
    </row>
    <row r="10360" spans="1:29" x14ac:dyDescent="0.2">
      <c r="A10360" s="34" t="s">
        <v>70853</v>
      </c>
      <c r="B10360" s="34">
        <v>86</v>
      </c>
      <c r="C10360" s="34">
        <v>87</v>
      </c>
      <c r="D10360" s="34">
        <v>131</v>
      </c>
      <c r="E10360" s="34">
        <v>139</v>
      </c>
      <c r="F10360" s="34">
        <v>125</v>
      </c>
      <c r="G10360" s="34">
        <v>159</v>
      </c>
      <c r="H10360" s="34">
        <v>99</v>
      </c>
      <c r="I10360" s="34">
        <v>122</v>
      </c>
      <c r="J10360" s="34">
        <v>83</v>
      </c>
      <c r="K10360" s="34">
        <v>114</v>
      </c>
      <c r="L10360" s="34">
        <v>76</v>
      </c>
      <c r="M10360" s="34">
        <v>121</v>
      </c>
      <c r="N10360" s="34">
        <v>96</v>
      </c>
      <c r="O10360" s="34">
        <v>88</v>
      </c>
      <c r="P10360" s="34">
        <v>83</v>
      </c>
      <c r="Q10360" s="34">
        <v>165</v>
      </c>
      <c r="R10360" s="34">
        <v>150</v>
      </c>
      <c r="S10360" s="34">
        <v>159</v>
      </c>
      <c r="T10360" s="34">
        <v>79</v>
      </c>
      <c r="U10360" s="34">
        <v>106</v>
      </c>
      <c r="V10360" s="34">
        <v>102</v>
      </c>
      <c r="W10360" s="34">
        <v>124</v>
      </c>
      <c r="X10360" s="34">
        <v>152</v>
      </c>
      <c r="Y10360" s="34">
        <v>110</v>
      </c>
      <c r="Z10360" s="34">
        <v>139</v>
      </c>
      <c r="AA10360" s="34">
        <v>178</v>
      </c>
      <c r="AB10360" s="34">
        <v>140</v>
      </c>
      <c r="AC10360" s="34">
        <v>191</v>
      </c>
    </row>
    <row r="10361" spans="1:29" x14ac:dyDescent="0.2">
      <c r="A10361" s="34" t="s">
        <v>70854</v>
      </c>
      <c r="B10361" s="34">
        <v>60</v>
      </c>
      <c r="C10361" s="34">
        <v>74</v>
      </c>
      <c r="D10361" s="34">
        <v>77</v>
      </c>
      <c r="E10361" s="34">
        <v>88</v>
      </c>
      <c r="F10361" s="34">
        <v>90</v>
      </c>
      <c r="G10361" s="34">
        <v>55</v>
      </c>
      <c r="H10361" s="34">
        <v>64</v>
      </c>
      <c r="I10361" s="34">
        <v>47</v>
      </c>
      <c r="J10361" s="34">
        <v>56</v>
      </c>
      <c r="K10361" s="34">
        <v>114</v>
      </c>
      <c r="L10361" s="34">
        <v>64</v>
      </c>
      <c r="M10361" s="34">
        <v>54</v>
      </c>
      <c r="N10361" s="34">
        <v>65</v>
      </c>
      <c r="O10361" s="34">
        <v>63</v>
      </c>
      <c r="P10361" s="34">
        <v>71</v>
      </c>
      <c r="Q10361" s="34">
        <v>108</v>
      </c>
      <c r="R10361" s="34">
        <v>68</v>
      </c>
      <c r="S10361" s="34">
        <v>96</v>
      </c>
      <c r="T10361" s="34">
        <v>65</v>
      </c>
      <c r="U10361" s="34">
        <v>56</v>
      </c>
      <c r="V10361" s="34">
        <v>58</v>
      </c>
      <c r="W10361" s="34">
        <v>120</v>
      </c>
      <c r="X10361" s="34">
        <v>138</v>
      </c>
      <c r="Y10361" s="34">
        <v>78</v>
      </c>
      <c r="Z10361" s="34">
        <v>67</v>
      </c>
      <c r="AA10361" s="34">
        <v>98</v>
      </c>
      <c r="AB10361" s="34">
        <v>72</v>
      </c>
      <c r="AC10361" s="34">
        <v>119</v>
      </c>
    </row>
    <row r="10362" spans="1:29" x14ac:dyDescent="0.2">
      <c r="A10362" s="34" t="s">
        <v>70855</v>
      </c>
      <c r="B10362" s="34">
        <v>33</v>
      </c>
      <c r="C10362" s="34">
        <v>65</v>
      </c>
      <c r="D10362" s="34">
        <v>105</v>
      </c>
      <c r="E10362" s="34">
        <v>95</v>
      </c>
      <c r="F10362" s="34">
        <v>80</v>
      </c>
      <c r="G10362" s="34">
        <v>56</v>
      </c>
      <c r="H10362" s="34">
        <v>74</v>
      </c>
      <c r="I10362" s="34">
        <v>76</v>
      </c>
      <c r="J10362" s="34">
        <v>74</v>
      </c>
      <c r="K10362" s="34">
        <v>54</v>
      </c>
      <c r="L10362" s="34">
        <v>45</v>
      </c>
      <c r="M10362" s="34">
        <v>62</v>
      </c>
      <c r="N10362" s="34">
        <v>82</v>
      </c>
      <c r="O10362" s="34">
        <v>73</v>
      </c>
      <c r="P10362" s="34">
        <v>53</v>
      </c>
      <c r="Q10362" s="34">
        <v>75</v>
      </c>
      <c r="R10362" s="34">
        <v>92</v>
      </c>
      <c r="S10362" s="34">
        <v>104</v>
      </c>
      <c r="T10362" s="34">
        <v>49</v>
      </c>
      <c r="U10362" s="34">
        <v>52</v>
      </c>
      <c r="V10362" s="34">
        <v>89</v>
      </c>
      <c r="W10362" s="34">
        <v>50</v>
      </c>
      <c r="X10362" s="34">
        <v>120</v>
      </c>
      <c r="Y10362" s="34">
        <v>68</v>
      </c>
      <c r="Z10362" s="34">
        <v>84</v>
      </c>
      <c r="AA10362" s="34">
        <v>75</v>
      </c>
      <c r="AB10362" s="34">
        <v>65</v>
      </c>
      <c r="AC10362" s="34">
        <v>107</v>
      </c>
    </row>
    <row r="10363" spans="1:29" x14ac:dyDescent="0.2">
      <c r="A10363" s="34" t="s">
        <v>70856</v>
      </c>
      <c r="B10363" s="34">
        <v>0</v>
      </c>
      <c r="C10363" s="34">
        <v>0</v>
      </c>
      <c r="D10363" s="34">
        <v>0</v>
      </c>
      <c r="E10363" s="34">
        <v>0</v>
      </c>
      <c r="F10363" s="34">
        <v>0</v>
      </c>
      <c r="G10363" s="34">
        <v>0</v>
      </c>
      <c r="H10363" s="34">
        <v>0</v>
      </c>
      <c r="I10363" s="34">
        <v>0</v>
      </c>
      <c r="J10363" s="34">
        <v>0</v>
      </c>
      <c r="K10363" s="34">
        <v>0</v>
      </c>
      <c r="L10363" s="34">
        <v>0</v>
      </c>
      <c r="M10363" s="34">
        <v>0</v>
      </c>
      <c r="N10363" s="34">
        <v>0</v>
      </c>
      <c r="O10363" s="34">
        <v>0</v>
      </c>
      <c r="P10363" s="34">
        <v>0</v>
      </c>
      <c r="Q10363" s="34">
        <v>0</v>
      </c>
      <c r="R10363" s="34">
        <v>0</v>
      </c>
      <c r="S10363" s="34">
        <v>0</v>
      </c>
      <c r="T10363" s="34">
        <v>0</v>
      </c>
      <c r="U10363" s="34">
        <v>0</v>
      </c>
      <c r="V10363" s="34">
        <v>0</v>
      </c>
      <c r="W10363" s="34">
        <v>0</v>
      </c>
      <c r="X10363" s="34">
        <v>0</v>
      </c>
      <c r="Y10363" s="34">
        <v>0</v>
      </c>
      <c r="Z10363" s="34">
        <v>0</v>
      </c>
      <c r="AA10363" s="34">
        <v>0</v>
      </c>
      <c r="AB10363" s="34">
        <v>0</v>
      </c>
      <c r="AC10363" s="34">
        <v>0</v>
      </c>
    </row>
    <row r="10364" spans="1:29" x14ac:dyDescent="0.2">
      <c r="A10364" s="34" t="s">
        <v>70857</v>
      </c>
      <c r="B10364" s="34">
        <v>69</v>
      </c>
      <c r="C10364" s="34">
        <v>60</v>
      </c>
      <c r="D10364" s="34">
        <v>77</v>
      </c>
      <c r="E10364" s="34">
        <v>94</v>
      </c>
      <c r="F10364" s="34">
        <v>96</v>
      </c>
      <c r="G10364" s="34">
        <v>115</v>
      </c>
      <c r="H10364" s="34">
        <v>79</v>
      </c>
      <c r="I10364" s="34">
        <v>96</v>
      </c>
      <c r="J10364" s="34">
        <v>78</v>
      </c>
      <c r="K10364" s="34">
        <v>85</v>
      </c>
      <c r="L10364" s="34">
        <v>67</v>
      </c>
      <c r="M10364" s="34">
        <v>73</v>
      </c>
      <c r="N10364" s="34">
        <v>75</v>
      </c>
      <c r="O10364" s="34">
        <v>62</v>
      </c>
      <c r="P10364" s="34">
        <v>105</v>
      </c>
      <c r="Q10364" s="34">
        <v>97</v>
      </c>
      <c r="R10364" s="34">
        <v>73</v>
      </c>
      <c r="S10364" s="34">
        <v>126</v>
      </c>
      <c r="T10364" s="34">
        <v>89</v>
      </c>
      <c r="U10364" s="34">
        <v>67</v>
      </c>
      <c r="V10364" s="34">
        <v>116</v>
      </c>
      <c r="W10364" s="34">
        <v>122</v>
      </c>
      <c r="X10364" s="34">
        <v>184</v>
      </c>
      <c r="Y10364" s="34">
        <v>102</v>
      </c>
      <c r="Z10364" s="34">
        <v>92</v>
      </c>
      <c r="AA10364" s="34">
        <v>122</v>
      </c>
      <c r="AB10364" s="34">
        <v>105</v>
      </c>
      <c r="AC10364" s="34">
        <v>153</v>
      </c>
    </row>
    <row r="10365" spans="1:29" x14ac:dyDescent="0.2">
      <c r="A10365" s="34" t="s">
        <v>70858</v>
      </c>
      <c r="B10365" s="34">
        <v>251</v>
      </c>
      <c r="C10365" s="34">
        <v>234</v>
      </c>
      <c r="D10365" s="34">
        <v>301</v>
      </c>
      <c r="E10365" s="34">
        <v>216</v>
      </c>
      <c r="F10365" s="34">
        <v>257</v>
      </c>
      <c r="G10365" s="34">
        <v>247</v>
      </c>
      <c r="H10365" s="34">
        <v>267</v>
      </c>
      <c r="I10365" s="34">
        <v>175</v>
      </c>
      <c r="J10365" s="34">
        <v>225</v>
      </c>
      <c r="K10365" s="34">
        <v>224</v>
      </c>
      <c r="L10365" s="34">
        <v>192</v>
      </c>
      <c r="M10365" s="34">
        <v>193</v>
      </c>
      <c r="N10365" s="34">
        <v>249</v>
      </c>
      <c r="O10365" s="34">
        <v>182</v>
      </c>
      <c r="P10365" s="34">
        <v>184</v>
      </c>
      <c r="Q10365" s="34">
        <v>244</v>
      </c>
      <c r="R10365" s="34">
        <v>284</v>
      </c>
      <c r="S10365" s="34">
        <v>277</v>
      </c>
      <c r="T10365" s="34">
        <v>287</v>
      </c>
      <c r="U10365" s="34">
        <v>222</v>
      </c>
      <c r="V10365" s="34">
        <v>320</v>
      </c>
      <c r="W10365" s="34">
        <v>248</v>
      </c>
      <c r="X10365" s="34">
        <v>317</v>
      </c>
      <c r="Y10365" s="34">
        <v>229</v>
      </c>
      <c r="Z10365" s="34">
        <v>299</v>
      </c>
      <c r="AA10365" s="34">
        <v>242</v>
      </c>
      <c r="AB10365" s="34">
        <v>309</v>
      </c>
      <c r="AC10365" s="34">
        <v>308</v>
      </c>
    </row>
    <row r="10366" spans="1:29" x14ac:dyDescent="0.2">
      <c r="A10366" s="34" t="s">
        <v>70859</v>
      </c>
      <c r="B10366" s="34">
        <v>63</v>
      </c>
      <c r="C10366" s="34">
        <v>74</v>
      </c>
      <c r="D10366" s="34">
        <v>108</v>
      </c>
      <c r="E10366" s="34">
        <v>101</v>
      </c>
      <c r="F10366" s="34">
        <v>82</v>
      </c>
      <c r="G10366" s="34">
        <v>95</v>
      </c>
      <c r="H10366" s="34">
        <v>70</v>
      </c>
      <c r="I10366" s="34">
        <v>121</v>
      </c>
      <c r="J10366" s="34">
        <v>65</v>
      </c>
      <c r="K10366" s="34">
        <v>115</v>
      </c>
      <c r="L10366" s="34">
        <v>31</v>
      </c>
      <c r="M10366" s="34">
        <v>93</v>
      </c>
      <c r="N10366" s="34">
        <v>64</v>
      </c>
      <c r="O10366" s="34">
        <v>61</v>
      </c>
      <c r="P10366" s="34">
        <v>75</v>
      </c>
      <c r="Q10366" s="34">
        <v>68</v>
      </c>
      <c r="R10366" s="34">
        <v>81</v>
      </c>
      <c r="S10366" s="34">
        <v>116</v>
      </c>
      <c r="T10366" s="34">
        <v>68</v>
      </c>
      <c r="U10366" s="34">
        <v>69</v>
      </c>
      <c r="V10366" s="34">
        <v>78</v>
      </c>
      <c r="W10366" s="34">
        <v>59</v>
      </c>
      <c r="X10366" s="34">
        <v>77</v>
      </c>
      <c r="Y10366" s="34">
        <v>41</v>
      </c>
      <c r="Z10366" s="34">
        <v>96</v>
      </c>
      <c r="AA10366" s="34">
        <v>122</v>
      </c>
      <c r="AB10366" s="34">
        <v>80</v>
      </c>
      <c r="AC10366" s="34">
        <v>133</v>
      </c>
    </row>
    <row r="10367" spans="1:29" x14ac:dyDescent="0.2">
      <c r="A10367" s="34" t="s">
        <v>70860</v>
      </c>
      <c r="B10367" s="34">
        <v>104</v>
      </c>
      <c r="C10367" s="34">
        <v>166</v>
      </c>
      <c r="D10367" s="34">
        <v>156</v>
      </c>
      <c r="E10367" s="34">
        <v>134</v>
      </c>
      <c r="F10367" s="34">
        <v>138</v>
      </c>
      <c r="G10367" s="34">
        <v>137</v>
      </c>
      <c r="H10367" s="34">
        <v>105</v>
      </c>
      <c r="I10367" s="34">
        <v>163</v>
      </c>
      <c r="J10367" s="34">
        <v>142</v>
      </c>
      <c r="K10367" s="34">
        <v>171</v>
      </c>
      <c r="L10367" s="34">
        <v>119</v>
      </c>
      <c r="M10367" s="34">
        <v>131</v>
      </c>
      <c r="N10367" s="34">
        <v>114</v>
      </c>
      <c r="O10367" s="34">
        <v>151</v>
      </c>
      <c r="P10367" s="34">
        <v>119</v>
      </c>
      <c r="Q10367" s="34">
        <v>194</v>
      </c>
      <c r="R10367" s="34">
        <v>191</v>
      </c>
      <c r="S10367" s="34">
        <v>156</v>
      </c>
      <c r="T10367" s="34">
        <v>175</v>
      </c>
      <c r="U10367" s="34">
        <v>123</v>
      </c>
      <c r="V10367" s="34">
        <v>160</v>
      </c>
      <c r="W10367" s="34">
        <v>211</v>
      </c>
      <c r="X10367" s="34">
        <v>206</v>
      </c>
      <c r="Y10367" s="34">
        <v>197</v>
      </c>
      <c r="Z10367" s="34">
        <v>152</v>
      </c>
      <c r="AA10367" s="34">
        <v>185</v>
      </c>
      <c r="AB10367" s="34">
        <v>150</v>
      </c>
      <c r="AC10367" s="34">
        <v>231</v>
      </c>
    </row>
    <row r="10368" spans="1:29" x14ac:dyDescent="0.2">
      <c r="A10368" s="34" t="s">
        <v>70861</v>
      </c>
      <c r="B10368" s="34">
        <v>117</v>
      </c>
      <c r="C10368" s="34">
        <v>120</v>
      </c>
      <c r="D10368" s="34">
        <v>174</v>
      </c>
      <c r="E10368" s="34">
        <v>133</v>
      </c>
      <c r="F10368" s="34">
        <v>166</v>
      </c>
      <c r="G10368" s="34">
        <v>114</v>
      </c>
      <c r="H10368" s="34">
        <v>153</v>
      </c>
      <c r="I10368" s="34">
        <v>122</v>
      </c>
      <c r="J10368" s="34">
        <v>145</v>
      </c>
      <c r="K10368" s="34">
        <v>128</v>
      </c>
      <c r="L10368" s="34">
        <v>99</v>
      </c>
      <c r="M10368" s="34">
        <v>113</v>
      </c>
      <c r="N10368" s="34">
        <v>132</v>
      </c>
      <c r="O10368" s="34">
        <v>91</v>
      </c>
      <c r="P10368" s="34">
        <v>111</v>
      </c>
      <c r="Q10368" s="34">
        <v>136</v>
      </c>
      <c r="R10368" s="34">
        <v>214</v>
      </c>
      <c r="S10368" s="34">
        <v>129</v>
      </c>
      <c r="T10368" s="34">
        <v>114</v>
      </c>
      <c r="U10368" s="34">
        <v>96</v>
      </c>
      <c r="V10368" s="34">
        <v>161</v>
      </c>
      <c r="W10368" s="34">
        <v>136</v>
      </c>
      <c r="X10368" s="34">
        <v>167</v>
      </c>
      <c r="Y10368" s="34">
        <v>115</v>
      </c>
      <c r="Z10368" s="34">
        <v>152</v>
      </c>
      <c r="AA10368" s="34">
        <v>162</v>
      </c>
      <c r="AB10368" s="34">
        <v>145</v>
      </c>
      <c r="AC10368" s="34">
        <v>161</v>
      </c>
    </row>
    <row r="10369" spans="1:29" x14ac:dyDescent="0.2">
      <c r="A10369" s="34" t="s">
        <v>70862</v>
      </c>
      <c r="B10369" s="34">
        <v>12</v>
      </c>
      <c r="C10369" s="34">
        <v>18</v>
      </c>
      <c r="D10369" s="34">
        <v>47</v>
      </c>
      <c r="E10369" s="34">
        <v>27</v>
      </c>
      <c r="F10369" s="34">
        <v>23</v>
      </c>
      <c r="G10369" s="34">
        <v>35</v>
      </c>
      <c r="H10369" s="34">
        <v>16</v>
      </c>
      <c r="I10369" s="34">
        <v>23</v>
      </c>
      <c r="J10369" s="34">
        <v>22</v>
      </c>
      <c r="K10369" s="34">
        <v>38</v>
      </c>
      <c r="L10369" s="34">
        <v>10</v>
      </c>
      <c r="M10369" s="34">
        <v>20</v>
      </c>
      <c r="N10369" s="34">
        <v>16</v>
      </c>
      <c r="O10369" s="34">
        <v>16</v>
      </c>
      <c r="P10369" s="34">
        <v>13</v>
      </c>
      <c r="Q10369" s="34">
        <v>19</v>
      </c>
      <c r="R10369" s="34">
        <v>31</v>
      </c>
      <c r="S10369" s="34">
        <v>39</v>
      </c>
      <c r="T10369" s="34">
        <v>5</v>
      </c>
      <c r="U10369" s="34">
        <v>17</v>
      </c>
      <c r="V10369" s="34">
        <v>31</v>
      </c>
      <c r="W10369" s="34">
        <v>26</v>
      </c>
      <c r="X10369" s="34">
        <v>44</v>
      </c>
      <c r="Y10369" s="34">
        <v>20</v>
      </c>
      <c r="Z10369" s="34">
        <v>31</v>
      </c>
      <c r="AA10369" s="34">
        <v>28</v>
      </c>
      <c r="AB10369" s="34">
        <v>19</v>
      </c>
      <c r="AC10369" s="34">
        <v>43</v>
      </c>
    </row>
    <row r="10370" spans="1:29" x14ac:dyDescent="0.2">
      <c r="A10370" s="34" t="s">
        <v>70863</v>
      </c>
      <c r="B10370" s="34">
        <v>62</v>
      </c>
      <c r="C10370" s="34">
        <v>116</v>
      </c>
      <c r="D10370" s="34">
        <v>135</v>
      </c>
      <c r="E10370" s="34">
        <v>104</v>
      </c>
      <c r="F10370" s="34">
        <v>131</v>
      </c>
      <c r="G10370" s="34">
        <v>87</v>
      </c>
      <c r="H10370" s="34">
        <v>93</v>
      </c>
      <c r="I10370" s="34">
        <v>102</v>
      </c>
      <c r="J10370" s="34">
        <v>119</v>
      </c>
      <c r="K10370" s="34">
        <v>146</v>
      </c>
      <c r="L10370" s="34">
        <v>95</v>
      </c>
      <c r="M10370" s="34">
        <v>100</v>
      </c>
      <c r="N10370" s="34">
        <v>120</v>
      </c>
      <c r="O10370" s="34">
        <v>114</v>
      </c>
      <c r="P10370" s="34">
        <v>84</v>
      </c>
      <c r="Q10370" s="34">
        <v>153</v>
      </c>
      <c r="R10370" s="34">
        <v>147</v>
      </c>
      <c r="S10370" s="34">
        <v>148</v>
      </c>
      <c r="T10370" s="34">
        <v>109</v>
      </c>
      <c r="U10370" s="34">
        <v>90</v>
      </c>
      <c r="V10370" s="34">
        <v>125</v>
      </c>
      <c r="W10370" s="34">
        <v>174</v>
      </c>
      <c r="X10370" s="34">
        <v>121</v>
      </c>
      <c r="Y10370" s="34">
        <v>143</v>
      </c>
      <c r="Z10370" s="34">
        <v>137</v>
      </c>
      <c r="AA10370" s="34">
        <v>125</v>
      </c>
      <c r="AB10370" s="34">
        <v>129</v>
      </c>
      <c r="AC10370" s="34">
        <v>207</v>
      </c>
    </row>
    <row r="10371" spans="1:29" x14ac:dyDescent="0.2">
      <c r="A10371" s="34" t="s">
        <v>70864</v>
      </c>
      <c r="B10371" s="34">
        <v>35</v>
      </c>
      <c r="C10371" s="34">
        <v>50</v>
      </c>
      <c r="D10371" s="34">
        <v>81</v>
      </c>
      <c r="E10371" s="34">
        <v>64</v>
      </c>
      <c r="F10371" s="34">
        <v>39</v>
      </c>
      <c r="G10371" s="34">
        <v>64</v>
      </c>
      <c r="H10371" s="34">
        <v>54</v>
      </c>
      <c r="I10371" s="34">
        <v>76</v>
      </c>
      <c r="J10371" s="34">
        <v>36</v>
      </c>
      <c r="K10371" s="34">
        <v>140</v>
      </c>
      <c r="L10371" s="34">
        <v>19</v>
      </c>
      <c r="M10371" s="34">
        <v>69</v>
      </c>
      <c r="N10371" s="34">
        <v>26</v>
      </c>
      <c r="O10371" s="34">
        <v>66</v>
      </c>
      <c r="P10371" s="34">
        <v>44</v>
      </c>
      <c r="Q10371" s="34">
        <v>64</v>
      </c>
      <c r="R10371" s="34">
        <v>28</v>
      </c>
      <c r="S10371" s="34">
        <v>88</v>
      </c>
      <c r="T10371" s="34">
        <v>30</v>
      </c>
      <c r="U10371" s="34">
        <v>54</v>
      </c>
      <c r="V10371" s="34">
        <v>51</v>
      </c>
      <c r="W10371" s="34">
        <v>63</v>
      </c>
      <c r="X10371" s="34">
        <v>60</v>
      </c>
      <c r="Y10371" s="34">
        <v>42</v>
      </c>
      <c r="Z10371" s="34">
        <v>57</v>
      </c>
      <c r="AA10371" s="34">
        <v>101</v>
      </c>
      <c r="AB10371" s="34">
        <v>27</v>
      </c>
      <c r="AC10371" s="34">
        <v>109</v>
      </c>
    </row>
    <row r="10372" spans="1:29" x14ac:dyDescent="0.2">
      <c r="A10372" s="34" t="s">
        <v>70865</v>
      </c>
      <c r="B10372" s="34">
        <v>102</v>
      </c>
      <c r="C10372" s="34">
        <v>197</v>
      </c>
      <c r="D10372" s="34">
        <v>164</v>
      </c>
      <c r="E10372" s="34">
        <v>196</v>
      </c>
      <c r="F10372" s="34">
        <v>169</v>
      </c>
      <c r="G10372" s="34">
        <v>186</v>
      </c>
      <c r="H10372" s="34">
        <v>149</v>
      </c>
      <c r="I10372" s="34">
        <v>156</v>
      </c>
      <c r="J10372" s="34">
        <v>113</v>
      </c>
      <c r="K10372" s="34">
        <v>150</v>
      </c>
      <c r="L10372" s="34">
        <v>75</v>
      </c>
      <c r="M10372" s="34">
        <v>148</v>
      </c>
      <c r="N10372" s="34">
        <v>135</v>
      </c>
      <c r="O10372" s="34">
        <v>170</v>
      </c>
      <c r="P10372" s="34">
        <v>120</v>
      </c>
      <c r="Q10372" s="34">
        <v>205</v>
      </c>
      <c r="R10372" s="34">
        <v>184</v>
      </c>
      <c r="S10372" s="34">
        <v>219</v>
      </c>
      <c r="T10372" s="34">
        <v>89</v>
      </c>
      <c r="U10372" s="34">
        <v>166</v>
      </c>
      <c r="V10372" s="34">
        <v>189</v>
      </c>
      <c r="W10372" s="34">
        <v>202</v>
      </c>
      <c r="X10372" s="34">
        <v>204</v>
      </c>
      <c r="Y10372" s="34">
        <v>173</v>
      </c>
      <c r="Z10372" s="34">
        <v>203</v>
      </c>
      <c r="AA10372" s="34">
        <v>263</v>
      </c>
      <c r="AB10372" s="34">
        <v>140</v>
      </c>
      <c r="AC10372" s="34">
        <v>363</v>
      </c>
    </row>
    <row r="10373" spans="1:29" x14ac:dyDescent="0.2">
      <c r="A10373" s="34" t="s">
        <v>70866</v>
      </c>
      <c r="B10373" s="34">
        <v>259</v>
      </c>
      <c r="C10373" s="34">
        <v>315</v>
      </c>
      <c r="D10373" s="34">
        <v>464</v>
      </c>
      <c r="E10373" s="34">
        <v>327</v>
      </c>
      <c r="F10373" s="34">
        <v>402</v>
      </c>
      <c r="G10373" s="34">
        <v>312</v>
      </c>
      <c r="H10373" s="34">
        <v>387</v>
      </c>
      <c r="I10373" s="34">
        <v>323</v>
      </c>
      <c r="J10373" s="34">
        <v>290</v>
      </c>
      <c r="K10373" s="34">
        <v>380</v>
      </c>
      <c r="L10373" s="34">
        <v>290</v>
      </c>
      <c r="M10373" s="34">
        <v>301</v>
      </c>
      <c r="N10373" s="34">
        <v>290</v>
      </c>
      <c r="O10373" s="34">
        <v>317</v>
      </c>
      <c r="P10373" s="34">
        <v>307</v>
      </c>
      <c r="Q10373" s="34">
        <v>507</v>
      </c>
      <c r="R10373" s="34">
        <v>481</v>
      </c>
      <c r="S10373" s="34">
        <v>478</v>
      </c>
      <c r="T10373" s="34">
        <v>338</v>
      </c>
      <c r="U10373" s="34">
        <v>319</v>
      </c>
      <c r="V10373" s="34">
        <v>438</v>
      </c>
      <c r="W10373" s="34">
        <v>384</v>
      </c>
      <c r="X10373" s="34">
        <v>445</v>
      </c>
      <c r="Y10373" s="34">
        <v>404</v>
      </c>
      <c r="Z10373" s="34">
        <v>437</v>
      </c>
      <c r="AA10373" s="34">
        <v>489</v>
      </c>
      <c r="AB10373" s="34">
        <v>449</v>
      </c>
      <c r="AC10373" s="34">
        <v>606</v>
      </c>
    </row>
    <row r="10374" spans="1:29" x14ac:dyDescent="0.2">
      <c r="A10374" s="34" t="s">
        <v>70867</v>
      </c>
      <c r="B10374" s="34">
        <v>49</v>
      </c>
      <c r="C10374" s="34">
        <v>32</v>
      </c>
      <c r="D10374" s="34">
        <v>61</v>
      </c>
      <c r="E10374" s="34">
        <v>56</v>
      </c>
      <c r="F10374" s="34">
        <v>47</v>
      </c>
      <c r="G10374" s="34">
        <v>41</v>
      </c>
      <c r="H10374" s="34">
        <v>36</v>
      </c>
      <c r="I10374" s="34">
        <v>43</v>
      </c>
      <c r="J10374" s="34">
        <v>40</v>
      </c>
      <c r="K10374" s="34">
        <v>25</v>
      </c>
      <c r="L10374" s="34">
        <v>24</v>
      </c>
      <c r="M10374" s="34">
        <v>26</v>
      </c>
      <c r="N10374" s="34">
        <v>42</v>
      </c>
      <c r="O10374" s="34">
        <v>25</v>
      </c>
      <c r="P10374" s="34">
        <v>23</v>
      </c>
      <c r="Q10374" s="34">
        <v>32</v>
      </c>
      <c r="R10374" s="34">
        <v>52</v>
      </c>
      <c r="S10374" s="34">
        <v>50</v>
      </c>
      <c r="T10374" s="34">
        <v>25</v>
      </c>
      <c r="U10374" s="34">
        <v>37</v>
      </c>
      <c r="V10374" s="34">
        <v>34</v>
      </c>
      <c r="W10374" s="34">
        <v>28</v>
      </c>
      <c r="X10374" s="34">
        <v>69</v>
      </c>
      <c r="Y10374" s="34">
        <v>37</v>
      </c>
      <c r="Z10374" s="34">
        <v>57</v>
      </c>
      <c r="AA10374" s="34">
        <v>35</v>
      </c>
      <c r="AB10374" s="34">
        <v>35</v>
      </c>
      <c r="AC10374" s="34">
        <v>52</v>
      </c>
    </row>
    <row r="10375" spans="1:29" x14ac:dyDescent="0.2">
      <c r="A10375" s="34" t="s">
        <v>70868</v>
      </c>
      <c r="B10375" s="34">
        <v>33</v>
      </c>
      <c r="C10375" s="34">
        <v>57</v>
      </c>
      <c r="D10375" s="34">
        <v>98</v>
      </c>
      <c r="E10375" s="34">
        <v>55</v>
      </c>
      <c r="F10375" s="34">
        <v>43</v>
      </c>
      <c r="G10375" s="34">
        <v>61</v>
      </c>
      <c r="H10375" s="34">
        <v>39</v>
      </c>
      <c r="I10375" s="34">
        <v>75</v>
      </c>
      <c r="J10375" s="34">
        <v>30</v>
      </c>
      <c r="K10375" s="34">
        <v>77</v>
      </c>
      <c r="L10375" s="34">
        <v>13</v>
      </c>
      <c r="M10375" s="34">
        <v>46</v>
      </c>
      <c r="N10375" s="34">
        <v>46</v>
      </c>
      <c r="O10375" s="34">
        <v>38</v>
      </c>
      <c r="P10375" s="34">
        <v>30</v>
      </c>
      <c r="Q10375" s="34">
        <v>64</v>
      </c>
      <c r="R10375" s="34">
        <v>45</v>
      </c>
      <c r="S10375" s="34">
        <v>73</v>
      </c>
      <c r="T10375" s="34">
        <v>16</v>
      </c>
      <c r="U10375" s="34">
        <v>42</v>
      </c>
      <c r="V10375" s="34">
        <v>50</v>
      </c>
      <c r="W10375" s="34">
        <v>37</v>
      </c>
      <c r="X10375" s="34">
        <v>51</v>
      </c>
      <c r="Y10375" s="34">
        <v>32</v>
      </c>
      <c r="Z10375" s="34">
        <v>64</v>
      </c>
      <c r="AA10375" s="34">
        <v>50</v>
      </c>
      <c r="AB10375" s="34">
        <v>27</v>
      </c>
      <c r="AC10375" s="34">
        <v>67</v>
      </c>
    </row>
    <row r="10376" spans="1:29" x14ac:dyDescent="0.2">
      <c r="A10376" s="34" t="s">
        <v>70869</v>
      </c>
      <c r="B10376" s="34">
        <v>253</v>
      </c>
      <c r="C10376" s="34">
        <v>236</v>
      </c>
      <c r="D10376" s="34">
        <v>365</v>
      </c>
      <c r="E10376" s="34">
        <v>257</v>
      </c>
      <c r="F10376" s="34">
        <v>346</v>
      </c>
      <c r="G10376" s="34">
        <v>166</v>
      </c>
      <c r="H10376" s="34">
        <v>259</v>
      </c>
      <c r="I10376" s="34">
        <v>240</v>
      </c>
      <c r="J10376" s="34">
        <v>288</v>
      </c>
      <c r="K10376" s="34">
        <v>284</v>
      </c>
      <c r="L10376" s="34">
        <v>195</v>
      </c>
      <c r="M10376" s="34">
        <v>153</v>
      </c>
      <c r="N10376" s="34">
        <v>306</v>
      </c>
      <c r="O10376" s="34">
        <v>247</v>
      </c>
      <c r="P10376" s="34">
        <v>281</v>
      </c>
      <c r="Q10376" s="34">
        <v>332</v>
      </c>
      <c r="R10376" s="34">
        <v>374</v>
      </c>
      <c r="S10376" s="34">
        <v>358</v>
      </c>
      <c r="T10376" s="34">
        <v>304</v>
      </c>
      <c r="U10376" s="34">
        <v>277</v>
      </c>
      <c r="V10376" s="34">
        <v>373</v>
      </c>
      <c r="W10376" s="34">
        <v>320</v>
      </c>
      <c r="X10376" s="34">
        <v>380</v>
      </c>
      <c r="Y10376" s="34">
        <v>249</v>
      </c>
      <c r="Z10376" s="34">
        <v>413</v>
      </c>
      <c r="AA10376" s="34">
        <v>301</v>
      </c>
      <c r="AB10376" s="34">
        <v>448</v>
      </c>
      <c r="AC10376" s="34">
        <v>426</v>
      </c>
    </row>
    <row r="10377" spans="1:29" x14ac:dyDescent="0.2">
      <c r="A10377" s="34" t="s">
        <v>70870</v>
      </c>
      <c r="B10377" s="34">
        <v>48</v>
      </c>
      <c r="C10377" s="34">
        <v>104</v>
      </c>
      <c r="D10377" s="34">
        <v>88</v>
      </c>
      <c r="E10377" s="34">
        <v>76</v>
      </c>
      <c r="F10377" s="34">
        <v>66</v>
      </c>
      <c r="G10377" s="34">
        <v>75</v>
      </c>
      <c r="H10377" s="34">
        <v>61</v>
      </c>
      <c r="I10377" s="34">
        <v>45</v>
      </c>
      <c r="J10377" s="34">
        <v>39</v>
      </c>
      <c r="K10377" s="34">
        <v>53</v>
      </c>
      <c r="L10377" s="34">
        <v>20</v>
      </c>
      <c r="M10377" s="34">
        <v>64</v>
      </c>
      <c r="N10377" s="34">
        <v>52</v>
      </c>
      <c r="O10377" s="34">
        <v>66</v>
      </c>
      <c r="P10377" s="34">
        <v>35</v>
      </c>
      <c r="Q10377" s="34">
        <v>45</v>
      </c>
      <c r="R10377" s="34">
        <v>61</v>
      </c>
      <c r="S10377" s="34">
        <v>106</v>
      </c>
      <c r="T10377" s="34">
        <v>25</v>
      </c>
      <c r="U10377" s="34">
        <v>48</v>
      </c>
      <c r="V10377" s="34">
        <v>54</v>
      </c>
      <c r="W10377" s="34">
        <v>62</v>
      </c>
      <c r="X10377" s="34">
        <v>88</v>
      </c>
      <c r="Y10377" s="34">
        <v>47</v>
      </c>
      <c r="Z10377" s="34">
        <v>99</v>
      </c>
      <c r="AA10377" s="34">
        <v>102</v>
      </c>
      <c r="AB10377" s="34">
        <v>50</v>
      </c>
      <c r="AC10377" s="34">
        <v>102</v>
      </c>
    </row>
    <row r="10378" spans="1:29" x14ac:dyDescent="0.2">
      <c r="A10378" s="34" t="s">
        <v>70871</v>
      </c>
      <c r="B10378" s="34">
        <v>34</v>
      </c>
      <c r="C10378" s="34">
        <v>67</v>
      </c>
      <c r="D10378" s="34">
        <v>58</v>
      </c>
      <c r="E10378" s="34">
        <v>51</v>
      </c>
      <c r="F10378" s="34">
        <v>48</v>
      </c>
      <c r="G10378" s="34">
        <v>74</v>
      </c>
      <c r="H10378" s="34">
        <v>45</v>
      </c>
      <c r="I10378" s="34">
        <v>61</v>
      </c>
      <c r="J10378" s="34">
        <v>27</v>
      </c>
      <c r="K10378" s="34">
        <v>39</v>
      </c>
      <c r="L10378" s="34">
        <v>18</v>
      </c>
      <c r="M10378" s="34">
        <v>33</v>
      </c>
      <c r="N10378" s="34">
        <v>35</v>
      </c>
      <c r="O10378" s="34">
        <v>39</v>
      </c>
      <c r="P10378" s="34">
        <v>51</v>
      </c>
      <c r="Q10378" s="34">
        <v>42</v>
      </c>
      <c r="R10378" s="34">
        <v>44</v>
      </c>
      <c r="S10378" s="34">
        <v>73</v>
      </c>
      <c r="T10378" s="34">
        <v>24</v>
      </c>
      <c r="U10378" s="34">
        <v>34</v>
      </c>
      <c r="V10378" s="34">
        <v>53</v>
      </c>
      <c r="W10378" s="34">
        <v>38</v>
      </c>
      <c r="X10378" s="34">
        <v>56</v>
      </c>
      <c r="Y10378" s="34">
        <v>27</v>
      </c>
      <c r="Z10378" s="34">
        <v>66</v>
      </c>
      <c r="AA10378" s="34">
        <v>51</v>
      </c>
      <c r="AB10378" s="34">
        <v>39</v>
      </c>
      <c r="AC10378" s="34">
        <v>88</v>
      </c>
    </row>
    <row r="10379" spans="1:29" x14ac:dyDescent="0.2">
      <c r="A10379" s="34" t="s">
        <v>70872</v>
      </c>
      <c r="B10379" s="34">
        <v>68</v>
      </c>
      <c r="C10379" s="34">
        <v>121</v>
      </c>
      <c r="D10379" s="34">
        <v>132</v>
      </c>
      <c r="E10379" s="34">
        <v>157</v>
      </c>
      <c r="F10379" s="34">
        <v>107</v>
      </c>
      <c r="G10379" s="34">
        <v>99</v>
      </c>
      <c r="H10379" s="34">
        <v>97</v>
      </c>
      <c r="I10379" s="34">
        <v>88</v>
      </c>
      <c r="J10379" s="34">
        <v>74</v>
      </c>
      <c r="K10379" s="34">
        <v>143</v>
      </c>
      <c r="L10379" s="34">
        <v>33</v>
      </c>
      <c r="M10379" s="34">
        <v>107</v>
      </c>
      <c r="N10379" s="34">
        <v>88</v>
      </c>
      <c r="O10379" s="34">
        <v>69</v>
      </c>
      <c r="P10379" s="34">
        <v>92</v>
      </c>
      <c r="Q10379" s="34">
        <v>137</v>
      </c>
      <c r="R10379" s="34">
        <v>104</v>
      </c>
      <c r="S10379" s="34">
        <v>135</v>
      </c>
      <c r="T10379" s="34">
        <v>38</v>
      </c>
      <c r="U10379" s="34">
        <v>76</v>
      </c>
      <c r="V10379" s="34">
        <v>124</v>
      </c>
      <c r="W10379" s="34">
        <v>116</v>
      </c>
      <c r="X10379" s="34">
        <v>114</v>
      </c>
      <c r="Y10379" s="34">
        <v>73</v>
      </c>
      <c r="Z10379" s="34">
        <v>139</v>
      </c>
      <c r="AA10379" s="34">
        <v>131</v>
      </c>
      <c r="AB10379" s="34">
        <v>61</v>
      </c>
      <c r="AC10379" s="34">
        <v>209</v>
      </c>
    </row>
    <row r="10380" spans="1:29" x14ac:dyDescent="0.2">
      <c r="A10380" s="34" t="s">
        <v>70873</v>
      </c>
      <c r="B10380" s="34">
        <v>86</v>
      </c>
      <c r="C10380" s="34">
        <v>148</v>
      </c>
      <c r="D10380" s="34">
        <v>147</v>
      </c>
      <c r="E10380" s="34">
        <v>135</v>
      </c>
      <c r="F10380" s="34">
        <v>103</v>
      </c>
      <c r="G10380" s="34">
        <v>115</v>
      </c>
      <c r="H10380" s="34">
        <v>98</v>
      </c>
      <c r="I10380" s="34">
        <v>128</v>
      </c>
      <c r="J10380" s="34">
        <v>77</v>
      </c>
      <c r="K10380" s="34">
        <v>145</v>
      </c>
      <c r="L10380" s="34">
        <v>71</v>
      </c>
      <c r="M10380" s="34">
        <v>90</v>
      </c>
      <c r="N10380" s="34">
        <v>90</v>
      </c>
      <c r="O10380" s="34">
        <v>87</v>
      </c>
      <c r="P10380" s="34">
        <v>86</v>
      </c>
      <c r="Q10380" s="34">
        <v>142</v>
      </c>
      <c r="R10380" s="34">
        <v>118</v>
      </c>
      <c r="S10380" s="34">
        <v>175</v>
      </c>
      <c r="T10380" s="34">
        <v>53</v>
      </c>
      <c r="U10380" s="34">
        <v>81</v>
      </c>
      <c r="V10380" s="34">
        <v>105</v>
      </c>
      <c r="W10380" s="34">
        <v>102</v>
      </c>
      <c r="X10380" s="34">
        <v>134</v>
      </c>
      <c r="Y10380" s="34">
        <v>93</v>
      </c>
      <c r="Z10380" s="34">
        <v>98</v>
      </c>
      <c r="AA10380" s="34">
        <v>156</v>
      </c>
      <c r="AB10380" s="34">
        <v>95</v>
      </c>
      <c r="AC10380" s="34">
        <v>201</v>
      </c>
    </row>
    <row r="10381" spans="1:29" x14ac:dyDescent="0.2">
      <c r="A10381" s="34" t="s">
        <v>70874</v>
      </c>
      <c r="B10381" s="34">
        <v>43</v>
      </c>
      <c r="C10381" s="34">
        <v>100</v>
      </c>
      <c r="D10381" s="34">
        <v>156</v>
      </c>
      <c r="E10381" s="34">
        <v>90</v>
      </c>
      <c r="F10381" s="34">
        <v>80</v>
      </c>
      <c r="G10381" s="34">
        <v>115</v>
      </c>
      <c r="H10381" s="34">
        <v>69</v>
      </c>
      <c r="I10381" s="34">
        <v>60</v>
      </c>
      <c r="J10381" s="34">
        <v>60</v>
      </c>
      <c r="K10381" s="34">
        <v>109</v>
      </c>
      <c r="L10381" s="34">
        <v>24</v>
      </c>
      <c r="M10381" s="34">
        <v>75</v>
      </c>
      <c r="N10381" s="34">
        <v>66</v>
      </c>
      <c r="O10381" s="34">
        <v>74</v>
      </c>
      <c r="P10381" s="34">
        <v>48</v>
      </c>
      <c r="Q10381" s="34">
        <v>70</v>
      </c>
      <c r="R10381" s="34">
        <v>53</v>
      </c>
      <c r="S10381" s="34">
        <v>119</v>
      </c>
      <c r="T10381" s="34">
        <v>23</v>
      </c>
      <c r="U10381" s="34">
        <v>70</v>
      </c>
      <c r="V10381" s="34">
        <v>93</v>
      </c>
      <c r="W10381" s="34">
        <v>73</v>
      </c>
      <c r="X10381" s="34">
        <v>133</v>
      </c>
      <c r="Y10381" s="34">
        <v>39</v>
      </c>
      <c r="Z10381" s="34">
        <v>107</v>
      </c>
      <c r="AA10381" s="34">
        <v>100</v>
      </c>
      <c r="AB10381" s="34">
        <v>55</v>
      </c>
      <c r="AC10381" s="34">
        <v>131</v>
      </c>
    </row>
    <row r="10382" spans="1:29" x14ac:dyDescent="0.2">
      <c r="A10382" s="34" t="s">
        <v>70875</v>
      </c>
      <c r="B10382" s="34">
        <v>55</v>
      </c>
      <c r="C10382" s="34">
        <v>114</v>
      </c>
      <c r="D10382" s="34">
        <v>113</v>
      </c>
      <c r="E10382" s="34">
        <v>200</v>
      </c>
      <c r="F10382" s="34">
        <v>95</v>
      </c>
      <c r="G10382" s="34">
        <v>119</v>
      </c>
      <c r="H10382" s="34">
        <v>83</v>
      </c>
      <c r="I10382" s="34">
        <v>124</v>
      </c>
      <c r="J10382" s="34">
        <v>75</v>
      </c>
      <c r="K10382" s="34">
        <v>226</v>
      </c>
      <c r="L10382" s="34">
        <v>24</v>
      </c>
      <c r="M10382" s="34">
        <v>148</v>
      </c>
      <c r="N10382" s="34">
        <v>85</v>
      </c>
      <c r="O10382" s="34">
        <v>129</v>
      </c>
      <c r="P10382" s="34">
        <v>81</v>
      </c>
      <c r="Q10382" s="34">
        <v>141</v>
      </c>
      <c r="R10382" s="34">
        <v>106</v>
      </c>
      <c r="S10382" s="34">
        <v>175</v>
      </c>
      <c r="T10382" s="34">
        <v>64</v>
      </c>
      <c r="U10382" s="34">
        <v>107</v>
      </c>
      <c r="V10382" s="34">
        <v>114</v>
      </c>
      <c r="W10382" s="34">
        <v>159</v>
      </c>
      <c r="X10382" s="34">
        <v>117</v>
      </c>
      <c r="Y10382" s="34">
        <v>119</v>
      </c>
      <c r="Z10382" s="34">
        <v>109</v>
      </c>
      <c r="AA10382" s="34">
        <v>177</v>
      </c>
      <c r="AB10382" s="34">
        <v>71</v>
      </c>
      <c r="AC10382" s="34">
        <v>224</v>
      </c>
    </row>
    <row r="10383" spans="1:29" x14ac:dyDescent="0.2">
      <c r="A10383" s="34" t="s">
        <v>70876</v>
      </c>
      <c r="B10383" s="34">
        <v>46</v>
      </c>
      <c r="C10383" s="34">
        <v>49</v>
      </c>
      <c r="D10383" s="34">
        <v>105</v>
      </c>
      <c r="E10383" s="34">
        <v>79</v>
      </c>
      <c r="F10383" s="34">
        <v>92</v>
      </c>
      <c r="G10383" s="34">
        <v>100</v>
      </c>
      <c r="H10383" s="34">
        <v>81</v>
      </c>
      <c r="I10383" s="34">
        <v>58</v>
      </c>
      <c r="J10383" s="34">
        <v>70</v>
      </c>
      <c r="K10383" s="34">
        <v>71</v>
      </c>
      <c r="L10383" s="34">
        <v>26</v>
      </c>
      <c r="M10383" s="34">
        <v>53</v>
      </c>
      <c r="N10383" s="34">
        <v>52</v>
      </c>
      <c r="O10383" s="34">
        <v>48</v>
      </c>
      <c r="P10383" s="34">
        <v>80</v>
      </c>
      <c r="Q10383" s="34">
        <v>120</v>
      </c>
      <c r="R10383" s="34">
        <v>89</v>
      </c>
      <c r="S10383" s="34">
        <v>75</v>
      </c>
      <c r="T10383" s="34">
        <v>71</v>
      </c>
      <c r="U10383" s="34">
        <v>50</v>
      </c>
      <c r="V10383" s="34">
        <v>81</v>
      </c>
      <c r="W10383" s="34">
        <v>62</v>
      </c>
      <c r="X10383" s="34">
        <v>90</v>
      </c>
      <c r="Y10383" s="34">
        <v>38</v>
      </c>
      <c r="Z10383" s="34">
        <v>77</v>
      </c>
      <c r="AA10383" s="34">
        <v>84</v>
      </c>
      <c r="AB10383" s="34">
        <v>56</v>
      </c>
      <c r="AC10383" s="34">
        <v>74</v>
      </c>
    </row>
    <row r="10384" spans="1:29" x14ac:dyDescent="0.2">
      <c r="A10384" s="34" t="s">
        <v>70877</v>
      </c>
      <c r="B10384" s="34">
        <v>85</v>
      </c>
      <c r="C10384" s="34">
        <v>70</v>
      </c>
      <c r="D10384" s="34">
        <v>137</v>
      </c>
      <c r="E10384" s="34">
        <v>92</v>
      </c>
      <c r="F10384" s="34">
        <v>114</v>
      </c>
      <c r="G10384" s="34">
        <v>118</v>
      </c>
      <c r="H10384" s="34">
        <v>109</v>
      </c>
      <c r="I10384" s="34">
        <v>73</v>
      </c>
      <c r="J10384" s="34">
        <v>91</v>
      </c>
      <c r="K10384" s="34">
        <v>108</v>
      </c>
      <c r="L10384" s="34">
        <v>71</v>
      </c>
      <c r="M10384" s="34">
        <v>77</v>
      </c>
      <c r="N10384" s="34">
        <v>93</v>
      </c>
      <c r="O10384" s="34">
        <v>59</v>
      </c>
      <c r="P10384" s="34">
        <v>98</v>
      </c>
      <c r="Q10384" s="34">
        <v>103</v>
      </c>
      <c r="R10384" s="34">
        <v>104</v>
      </c>
      <c r="S10384" s="34">
        <v>122</v>
      </c>
      <c r="T10384" s="34">
        <v>70</v>
      </c>
      <c r="U10384" s="34">
        <v>86</v>
      </c>
      <c r="V10384" s="34">
        <v>133</v>
      </c>
      <c r="W10384" s="34">
        <v>132</v>
      </c>
      <c r="X10384" s="34">
        <v>106</v>
      </c>
      <c r="Y10384" s="34">
        <v>91</v>
      </c>
      <c r="Z10384" s="34">
        <v>83</v>
      </c>
      <c r="AA10384" s="34">
        <v>90</v>
      </c>
      <c r="AB10384" s="34">
        <v>74</v>
      </c>
      <c r="AC10384" s="34">
        <v>181</v>
      </c>
    </row>
    <row r="10385" spans="1:29" x14ac:dyDescent="0.2">
      <c r="A10385" s="34" t="s">
        <v>70878</v>
      </c>
      <c r="B10385" s="34">
        <v>43</v>
      </c>
      <c r="C10385" s="34">
        <v>45</v>
      </c>
      <c r="D10385" s="34">
        <v>49</v>
      </c>
      <c r="E10385" s="34">
        <v>52</v>
      </c>
      <c r="F10385" s="34">
        <v>41</v>
      </c>
      <c r="G10385" s="34">
        <v>35</v>
      </c>
      <c r="H10385" s="34">
        <v>25</v>
      </c>
      <c r="I10385" s="34">
        <v>52</v>
      </c>
      <c r="J10385" s="34">
        <v>33</v>
      </c>
      <c r="K10385" s="34">
        <v>64</v>
      </c>
      <c r="L10385" s="34">
        <v>20</v>
      </c>
      <c r="M10385" s="34">
        <v>44</v>
      </c>
      <c r="N10385" s="34">
        <v>47</v>
      </c>
      <c r="O10385" s="34">
        <v>38</v>
      </c>
      <c r="P10385" s="34">
        <v>30</v>
      </c>
      <c r="Q10385" s="34">
        <v>49</v>
      </c>
      <c r="R10385" s="34">
        <v>44</v>
      </c>
      <c r="S10385" s="34">
        <v>59</v>
      </c>
      <c r="T10385" s="34">
        <v>34</v>
      </c>
      <c r="U10385" s="34">
        <v>24</v>
      </c>
      <c r="V10385" s="34">
        <v>55</v>
      </c>
      <c r="W10385" s="34">
        <v>40</v>
      </c>
      <c r="X10385" s="34">
        <v>55</v>
      </c>
      <c r="Y10385" s="34">
        <v>42</v>
      </c>
      <c r="Z10385" s="34">
        <v>52</v>
      </c>
      <c r="AA10385" s="34">
        <v>62</v>
      </c>
      <c r="AB10385" s="34">
        <v>47</v>
      </c>
      <c r="AC10385" s="34">
        <v>90</v>
      </c>
    </row>
    <row r="10386" spans="1:29" x14ac:dyDescent="0.2">
      <c r="A10386" s="34" t="s">
        <v>70879</v>
      </c>
      <c r="B10386" s="34">
        <v>26</v>
      </c>
      <c r="C10386" s="34">
        <v>82</v>
      </c>
      <c r="D10386" s="34">
        <v>105</v>
      </c>
      <c r="E10386" s="34">
        <v>109</v>
      </c>
      <c r="F10386" s="34">
        <v>63</v>
      </c>
      <c r="G10386" s="34">
        <v>115</v>
      </c>
      <c r="H10386" s="34">
        <v>47</v>
      </c>
      <c r="I10386" s="34">
        <v>91</v>
      </c>
      <c r="J10386" s="34">
        <v>39</v>
      </c>
      <c r="K10386" s="34">
        <v>82</v>
      </c>
      <c r="L10386" s="34">
        <v>19</v>
      </c>
      <c r="M10386" s="34">
        <v>79</v>
      </c>
      <c r="N10386" s="34">
        <v>50</v>
      </c>
      <c r="O10386" s="34">
        <v>59</v>
      </c>
      <c r="P10386" s="34">
        <v>59</v>
      </c>
      <c r="Q10386" s="34">
        <v>74</v>
      </c>
      <c r="R10386" s="34">
        <v>51</v>
      </c>
      <c r="S10386" s="34">
        <v>90</v>
      </c>
      <c r="T10386" s="34">
        <v>23</v>
      </c>
      <c r="U10386" s="34">
        <v>54</v>
      </c>
      <c r="V10386" s="34">
        <v>57</v>
      </c>
      <c r="W10386" s="34">
        <v>56</v>
      </c>
      <c r="X10386" s="34">
        <v>81</v>
      </c>
      <c r="Y10386" s="34">
        <v>37</v>
      </c>
      <c r="Z10386" s="34">
        <v>95</v>
      </c>
      <c r="AA10386" s="34">
        <v>103</v>
      </c>
      <c r="AB10386" s="34">
        <v>29</v>
      </c>
      <c r="AC10386" s="34">
        <v>134</v>
      </c>
    </row>
    <row r="10387" spans="1:29" x14ac:dyDescent="0.2">
      <c r="A10387" s="34" t="s">
        <v>70880</v>
      </c>
      <c r="B10387" s="34">
        <v>53</v>
      </c>
      <c r="C10387" s="34">
        <v>42</v>
      </c>
      <c r="D10387" s="34">
        <v>35</v>
      </c>
      <c r="E10387" s="34">
        <v>34</v>
      </c>
      <c r="F10387" s="34">
        <v>64</v>
      </c>
      <c r="G10387" s="34">
        <v>37</v>
      </c>
      <c r="H10387" s="34">
        <v>38</v>
      </c>
      <c r="I10387" s="34">
        <v>18</v>
      </c>
      <c r="J10387" s="34">
        <v>29</v>
      </c>
      <c r="K10387" s="34">
        <v>43</v>
      </c>
      <c r="L10387" s="34">
        <v>21</v>
      </c>
      <c r="M10387" s="34">
        <v>35</v>
      </c>
      <c r="N10387" s="34">
        <v>42</v>
      </c>
      <c r="O10387" s="34">
        <v>43</v>
      </c>
      <c r="P10387" s="34">
        <v>34</v>
      </c>
      <c r="Q10387" s="34">
        <v>65</v>
      </c>
      <c r="R10387" s="34">
        <v>54</v>
      </c>
      <c r="S10387" s="34">
        <v>48</v>
      </c>
      <c r="T10387" s="34">
        <v>28</v>
      </c>
      <c r="U10387" s="34">
        <v>38</v>
      </c>
      <c r="V10387" s="34">
        <v>58</v>
      </c>
      <c r="W10387" s="34">
        <v>39</v>
      </c>
      <c r="X10387" s="34">
        <v>59</v>
      </c>
      <c r="Y10387" s="34">
        <v>44</v>
      </c>
      <c r="Z10387" s="34">
        <v>56</v>
      </c>
      <c r="AA10387" s="34">
        <v>50</v>
      </c>
      <c r="AB10387" s="34">
        <v>35</v>
      </c>
      <c r="AC10387" s="34">
        <v>47</v>
      </c>
    </row>
    <row r="10388" spans="1:29" x14ac:dyDescent="0.2">
      <c r="A10388" s="34" t="s">
        <v>70881</v>
      </c>
      <c r="B10388" s="34">
        <v>50</v>
      </c>
      <c r="C10388" s="34">
        <v>88</v>
      </c>
      <c r="D10388" s="34">
        <v>87</v>
      </c>
      <c r="E10388" s="34">
        <v>86</v>
      </c>
      <c r="F10388" s="34">
        <v>54</v>
      </c>
      <c r="G10388" s="34">
        <v>65</v>
      </c>
      <c r="H10388" s="34">
        <v>56</v>
      </c>
      <c r="I10388" s="34">
        <v>50</v>
      </c>
      <c r="J10388" s="34">
        <v>49</v>
      </c>
      <c r="K10388" s="34">
        <v>102</v>
      </c>
      <c r="L10388" s="34">
        <v>34</v>
      </c>
      <c r="M10388" s="34">
        <v>65</v>
      </c>
      <c r="N10388" s="34">
        <v>53</v>
      </c>
      <c r="O10388" s="34">
        <v>65</v>
      </c>
      <c r="P10388" s="34">
        <v>62</v>
      </c>
      <c r="Q10388" s="34">
        <v>76</v>
      </c>
      <c r="R10388" s="34">
        <v>54</v>
      </c>
      <c r="S10388" s="34">
        <v>85</v>
      </c>
      <c r="T10388" s="34">
        <v>26</v>
      </c>
      <c r="U10388" s="34">
        <v>66</v>
      </c>
      <c r="V10388" s="34">
        <v>64</v>
      </c>
      <c r="W10388" s="34">
        <v>63</v>
      </c>
      <c r="X10388" s="34">
        <v>66</v>
      </c>
      <c r="Y10388" s="34">
        <v>47</v>
      </c>
      <c r="Z10388" s="34">
        <v>69</v>
      </c>
      <c r="AA10388" s="34">
        <v>81</v>
      </c>
      <c r="AB10388" s="34">
        <v>41</v>
      </c>
      <c r="AC10388" s="34">
        <v>117</v>
      </c>
    </row>
    <row r="10389" spans="1:29" x14ac:dyDescent="0.2">
      <c r="A10389" s="34" t="s">
        <v>70882</v>
      </c>
      <c r="B10389" s="34">
        <v>109</v>
      </c>
      <c r="C10389" s="34">
        <v>171</v>
      </c>
      <c r="D10389" s="34">
        <v>200</v>
      </c>
      <c r="E10389" s="34">
        <v>177</v>
      </c>
      <c r="F10389" s="34">
        <v>194</v>
      </c>
      <c r="G10389" s="34">
        <v>154</v>
      </c>
      <c r="H10389" s="34">
        <v>175</v>
      </c>
      <c r="I10389" s="34">
        <v>180</v>
      </c>
      <c r="J10389" s="34">
        <v>148</v>
      </c>
      <c r="K10389" s="34">
        <v>186</v>
      </c>
      <c r="L10389" s="34">
        <v>92</v>
      </c>
      <c r="M10389" s="34">
        <v>144</v>
      </c>
      <c r="N10389" s="34">
        <v>160</v>
      </c>
      <c r="O10389" s="34">
        <v>159</v>
      </c>
      <c r="P10389" s="34">
        <v>171</v>
      </c>
      <c r="Q10389" s="34">
        <v>191</v>
      </c>
      <c r="R10389" s="34">
        <v>195</v>
      </c>
      <c r="S10389" s="34">
        <v>246</v>
      </c>
      <c r="T10389" s="34">
        <v>130</v>
      </c>
      <c r="U10389" s="34">
        <v>129</v>
      </c>
      <c r="V10389" s="34">
        <v>215</v>
      </c>
      <c r="W10389" s="34">
        <v>153</v>
      </c>
      <c r="X10389" s="34">
        <v>216</v>
      </c>
      <c r="Y10389" s="34">
        <v>173</v>
      </c>
      <c r="Z10389" s="34">
        <v>235</v>
      </c>
      <c r="AA10389" s="34">
        <v>223</v>
      </c>
      <c r="AB10389" s="34">
        <v>142</v>
      </c>
      <c r="AC10389" s="34">
        <v>265</v>
      </c>
    </row>
    <row r="10390" spans="1:29" x14ac:dyDescent="0.2">
      <c r="A10390" s="34" t="s">
        <v>70883</v>
      </c>
      <c r="B10390" s="34">
        <v>19</v>
      </c>
      <c r="C10390" s="34">
        <v>23</v>
      </c>
      <c r="D10390" s="34">
        <v>65</v>
      </c>
      <c r="E10390" s="34">
        <v>22</v>
      </c>
      <c r="F10390" s="34">
        <v>51</v>
      </c>
      <c r="G10390" s="34">
        <v>11</v>
      </c>
      <c r="H10390" s="34">
        <v>33</v>
      </c>
      <c r="I10390" s="34">
        <v>16</v>
      </c>
      <c r="J10390" s="34">
        <v>24</v>
      </c>
      <c r="K10390" s="34">
        <v>33</v>
      </c>
      <c r="L10390" s="34">
        <v>27</v>
      </c>
      <c r="M10390" s="34">
        <v>24</v>
      </c>
      <c r="N10390" s="34">
        <v>38</v>
      </c>
      <c r="O10390" s="34">
        <v>21</v>
      </c>
      <c r="P10390" s="34">
        <v>30</v>
      </c>
      <c r="Q10390" s="34">
        <v>37</v>
      </c>
      <c r="R10390" s="34">
        <v>30</v>
      </c>
      <c r="S10390" s="34">
        <v>33</v>
      </c>
      <c r="T10390" s="34">
        <v>17</v>
      </c>
      <c r="U10390" s="34">
        <v>14</v>
      </c>
      <c r="V10390" s="34">
        <v>41</v>
      </c>
      <c r="W10390" s="34">
        <v>20</v>
      </c>
      <c r="X10390" s="34">
        <v>54</v>
      </c>
      <c r="Y10390" s="34">
        <v>25</v>
      </c>
      <c r="Z10390" s="34">
        <v>40</v>
      </c>
      <c r="AA10390" s="34">
        <v>41</v>
      </c>
      <c r="AB10390" s="34">
        <v>37</v>
      </c>
      <c r="AC10390" s="34">
        <v>42</v>
      </c>
    </row>
    <row r="10391" spans="1:29" x14ac:dyDescent="0.2">
      <c r="A10391" s="34" t="s">
        <v>70884</v>
      </c>
      <c r="B10391" s="34">
        <v>86</v>
      </c>
      <c r="C10391" s="34">
        <v>150</v>
      </c>
      <c r="D10391" s="34">
        <v>117</v>
      </c>
      <c r="E10391" s="34">
        <v>159</v>
      </c>
      <c r="F10391" s="34">
        <v>126</v>
      </c>
      <c r="G10391" s="34">
        <v>120</v>
      </c>
      <c r="H10391" s="34">
        <v>137</v>
      </c>
      <c r="I10391" s="34">
        <v>147</v>
      </c>
      <c r="J10391" s="34">
        <v>99</v>
      </c>
      <c r="K10391" s="34">
        <v>181</v>
      </c>
      <c r="L10391" s="34">
        <v>84</v>
      </c>
      <c r="M10391" s="34">
        <v>153</v>
      </c>
      <c r="N10391" s="34">
        <v>111</v>
      </c>
      <c r="O10391" s="34">
        <v>140</v>
      </c>
      <c r="P10391" s="34">
        <v>110</v>
      </c>
      <c r="Q10391" s="34">
        <v>223</v>
      </c>
      <c r="R10391" s="34">
        <v>157</v>
      </c>
      <c r="S10391" s="34">
        <v>203</v>
      </c>
      <c r="T10391" s="34">
        <v>92</v>
      </c>
      <c r="U10391" s="34">
        <v>146</v>
      </c>
      <c r="V10391" s="34">
        <v>143</v>
      </c>
      <c r="W10391" s="34">
        <v>175</v>
      </c>
      <c r="X10391" s="34">
        <v>192</v>
      </c>
      <c r="Y10391" s="34">
        <v>167</v>
      </c>
      <c r="Z10391" s="34">
        <v>145</v>
      </c>
      <c r="AA10391" s="34">
        <v>193</v>
      </c>
      <c r="AB10391" s="34">
        <v>152</v>
      </c>
      <c r="AC10391" s="34">
        <v>262</v>
      </c>
    </row>
    <row r="10392" spans="1:29" x14ac:dyDescent="0.2">
      <c r="A10392" s="34" t="s">
        <v>70885</v>
      </c>
      <c r="B10392" s="34">
        <v>30</v>
      </c>
      <c r="C10392" s="34">
        <v>43</v>
      </c>
      <c r="D10392" s="34">
        <v>58</v>
      </c>
      <c r="E10392" s="34">
        <v>89</v>
      </c>
      <c r="F10392" s="34">
        <v>74</v>
      </c>
      <c r="G10392" s="34">
        <v>61</v>
      </c>
      <c r="H10392" s="34">
        <v>53</v>
      </c>
      <c r="I10392" s="34">
        <v>45</v>
      </c>
      <c r="J10392" s="34">
        <v>70</v>
      </c>
      <c r="K10392" s="34">
        <v>67</v>
      </c>
      <c r="L10392" s="34">
        <v>33</v>
      </c>
      <c r="M10392" s="34">
        <v>35</v>
      </c>
      <c r="N10392" s="34">
        <v>50</v>
      </c>
      <c r="O10392" s="34">
        <v>59</v>
      </c>
      <c r="P10392" s="34">
        <v>82</v>
      </c>
      <c r="Q10392" s="34">
        <v>79</v>
      </c>
      <c r="R10392" s="34">
        <v>75</v>
      </c>
      <c r="S10392" s="34">
        <v>78</v>
      </c>
      <c r="T10392" s="34">
        <v>48</v>
      </c>
      <c r="U10392" s="34">
        <v>41</v>
      </c>
      <c r="V10392" s="34">
        <v>67</v>
      </c>
      <c r="W10392" s="34">
        <v>55</v>
      </c>
      <c r="X10392" s="34">
        <v>65</v>
      </c>
      <c r="Y10392" s="34">
        <v>51</v>
      </c>
      <c r="Z10392" s="34">
        <v>97</v>
      </c>
      <c r="AA10392" s="34">
        <v>78</v>
      </c>
      <c r="AB10392" s="34">
        <v>66</v>
      </c>
      <c r="AC10392" s="34">
        <v>107</v>
      </c>
    </row>
    <row r="10393" spans="1:29" x14ac:dyDescent="0.2">
      <c r="A10393" s="34" t="s">
        <v>70886</v>
      </c>
      <c r="B10393" s="34">
        <v>65</v>
      </c>
      <c r="C10393" s="34">
        <v>76</v>
      </c>
      <c r="D10393" s="34">
        <v>100</v>
      </c>
      <c r="E10393" s="34">
        <v>81</v>
      </c>
      <c r="F10393" s="34">
        <v>79</v>
      </c>
      <c r="G10393" s="34">
        <v>41</v>
      </c>
      <c r="H10393" s="34">
        <v>37</v>
      </c>
      <c r="I10393" s="34">
        <v>49</v>
      </c>
      <c r="J10393" s="34">
        <v>50</v>
      </c>
      <c r="K10393" s="34">
        <v>92</v>
      </c>
      <c r="L10393" s="34">
        <v>28</v>
      </c>
      <c r="M10393" s="34">
        <v>48</v>
      </c>
      <c r="N10393" s="34">
        <v>53</v>
      </c>
      <c r="O10393" s="34">
        <v>57</v>
      </c>
      <c r="P10393" s="34">
        <v>47</v>
      </c>
      <c r="Q10393" s="34">
        <v>73</v>
      </c>
      <c r="R10393" s="34">
        <v>43</v>
      </c>
      <c r="S10393" s="34">
        <v>71</v>
      </c>
      <c r="T10393" s="34">
        <v>24</v>
      </c>
      <c r="U10393" s="34">
        <v>56</v>
      </c>
      <c r="V10393" s="34">
        <v>61</v>
      </c>
      <c r="W10393" s="34">
        <v>51</v>
      </c>
      <c r="X10393" s="34">
        <v>59</v>
      </c>
      <c r="Y10393" s="34">
        <v>34</v>
      </c>
      <c r="Z10393" s="34">
        <v>62</v>
      </c>
      <c r="AA10393" s="34">
        <v>84</v>
      </c>
      <c r="AB10393" s="34">
        <v>29</v>
      </c>
      <c r="AC10393" s="34">
        <v>99</v>
      </c>
    </row>
    <row r="10394" spans="1:29" x14ac:dyDescent="0.2">
      <c r="A10394" s="34" t="s">
        <v>70887</v>
      </c>
      <c r="B10394" s="34">
        <v>87</v>
      </c>
      <c r="C10394" s="34">
        <v>160</v>
      </c>
      <c r="D10394" s="34">
        <v>173</v>
      </c>
      <c r="E10394" s="34">
        <v>177</v>
      </c>
      <c r="F10394" s="34">
        <v>135</v>
      </c>
      <c r="G10394" s="34">
        <v>141</v>
      </c>
      <c r="H10394" s="34">
        <v>132</v>
      </c>
      <c r="I10394" s="34">
        <v>124</v>
      </c>
      <c r="J10394" s="34">
        <v>123</v>
      </c>
      <c r="K10394" s="34">
        <v>162</v>
      </c>
      <c r="L10394" s="34">
        <v>80</v>
      </c>
      <c r="M10394" s="34">
        <v>139</v>
      </c>
      <c r="N10394" s="34">
        <v>97</v>
      </c>
      <c r="O10394" s="34">
        <v>118</v>
      </c>
      <c r="P10394" s="34">
        <v>90</v>
      </c>
      <c r="Q10394" s="34">
        <v>204</v>
      </c>
      <c r="R10394" s="34">
        <v>153</v>
      </c>
      <c r="S10394" s="34">
        <v>205</v>
      </c>
      <c r="T10394" s="34">
        <v>107</v>
      </c>
      <c r="U10394" s="34">
        <v>125</v>
      </c>
      <c r="V10394" s="34">
        <v>148</v>
      </c>
      <c r="W10394" s="34">
        <v>161</v>
      </c>
      <c r="X10394" s="34">
        <v>196</v>
      </c>
      <c r="Y10394" s="34">
        <v>116</v>
      </c>
      <c r="Z10394" s="34">
        <v>165</v>
      </c>
      <c r="AA10394" s="34">
        <v>206</v>
      </c>
      <c r="AB10394" s="34">
        <v>107</v>
      </c>
      <c r="AC10394" s="34">
        <v>222</v>
      </c>
    </row>
    <row r="10395" spans="1:29" x14ac:dyDescent="0.2">
      <c r="A10395" s="34" t="s">
        <v>70888</v>
      </c>
      <c r="B10395" s="34">
        <v>34</v>
      </c>
      <c r="C10395" s="34">
        <v>93</v>
      </c>
      <c r="D10395" s="34">
        <v>56</v>
      </c>
      <c r="E10395" s="34">
        <v>115</v>
      </c>
      <c r="F10395" s="34">
        <v>66</v>
      </c>
      <c r="G10395" s="34">
        <v>85</v>
      </c>
      <c r="H10395" s="34">
        <v>52</v>
      </c>
      <c r="I10395" s="34">
        <v>79</v>
      </c>
      <c r="J10395" s="34">
        <v>31</v>
      </c>
      <c r="K10395" s="34">
        <v>99</v>
      </c>
      <c r="L10395" s="34">
        <v>19</v>
      </c>
      <c r="M10395" s="34">
        <v>80</v>
      </c>
      <c r="N10395" s="34">
        <v>36</v>
      </c>
      <c r="O10395" s="34">
        <v>70</v>
      </c>
      <c r="P10395" s="34">
        <v>42</v>
      </c>
      <c r="Q10395" s="34">
        <v>84</v>
      </c>
      <c r="R10395" s="34">
        <v>55</v>
      </c>
      <c r="S10395" s="34">
        <v>106</v>
      </c>
      <c r="T10395" s="34">
        <v>20</v>
      </c>
      <c r="U10395" s="34">
        <v>51</v>
      </c>
      <c r="V10395" s="34">
        <v>53</v>
      </c>
      <c r="W10395" s="34">
        <v>65</v>
      </c>
      <c r="X10395" s="34">
        <v>68</v>
      </c>
      <c r="Y10395" s="34">
        <v>38</v>
      </c>
      <c r="Z10395" s="34">
        <v>87</v>
      </c>
      <c r="AA10395" s="34">
        <v>78</v>
      </c>
      <c r="AB10395" s="34">
        <v>37</v>
      </c>
      <c r="AC10395" s="34">
        <v>126</v>
      </c>
    </row>
    <row r="10396" spans="1:29" x14ac:dyDescent="0.2">
      <c r="A10396" s="34" t="s">
        <v>70889</v>
      </c>
      <c r="B10396" s="34">
        <v>70</v>
      </c>
      <c r="C10396" s="34">
        <v>86</v>
      </c>
      <c r="D10396" s="34">
        <v>92</v>
      </c>
      <c r="E10396" s="34">
        <v>79</v>
      </c>
      <c r="F10396" s="34">
        <v>91</v>
      </c>
      <c r="G10396" s="34">
        <v>58</v>
      </c>
      <c r="H10396" s="34">
        <v>75</v>
      </c>
      <c r="I10396" s="34">
        <v>56</v>
      </c>
      <c r="J10396" s="34">
        <v>77</v>
      </c>
      <c r="K10396" s="34">
        <v>62</v>
      </c>
      <c r="L10396" s="34">
        <v>49</v>
      </c>
      <c r="M10396" s="34">
        <v>53</v>
      </c>
      <c r="N10396" s="34">
        <v>84</v>
      </c>
      <c r="O10396" s="34">
        <v>47</v>
      </c>
      <c r="P10396" s="34">
        <v>71</v>
      </c>
      <c r="Q10396" s="34">
        <v>101</v>
      </c>
      <c r="R10396" s="34">
        <v>77</v>
      </c>
      <c r="S10396" s="34">
        <v>80</v>
      </c>
      <c r="T10396" s="34">
        <v>55</v>
      </c>
      <c r="U10396" s="34">
        <v>64</v>
      </c>
      <c r="V10396" s="34">
        <v>85</v>
      </c>
      <c r="W10396" s="34">
        <v>51</v>
      </c>
      <c r="X10396" s="34">
        <v>92</v>
      </c>
      <c r="Y10396" s="34">
        <v>63</v>
      </c>
      <c r="Z10396" s="34">
        <v>85</v>
      </c>
      <c r="AA10396" s="34">
        <v>87</v>
      </c>
      <c r="AB10396" s="34">
        <v>84</v>
      </c>
      <c r="AC10396" s="34">
        <v>118</v>
      </c>
    </row>
    <row r="10397" spans="1:29" x14ac:dyDescent="0.2">
      <c r="A10397" s="34" t="s">
        <v>70890</v>
      </c>
      <c r="B10397" s="34">
        <v>119</v>
      </c>
      <c r="C10397" s="34">
        <v>146</v>
      </c>
      <c r="D10397" s="34">
        <v>209</v>
      </c>
      <c r="E10397" s="34">
        <v>191</v>
      </c>
      <c r="F10397" s="34">
        <v>184</v>
      </c>
      <c r="G10397" s="34">
        <v>190</v>
      </c>
      <c r="H10397" s="34">
        <v>185</v>
      </c>
      <c r="I10397" s="34">
        <v>182</v>
      </c>
      <c r="J10397" s="34">
        <v>145</v>
      </c>
      <c r="K10397" s="34">
        <v>160</v>
      </c>
      <c r="L10397" s="34">
        <v>98</v>
      </c>
      <c r="M10397" s="34">
        <v>135</v>
      </c>
      <c r="N10397" s="34">
        <v>169</v>
      </c>
      <c r="O10397" s="34">
        <v>130</v>
      </c>
      <c r="P10397" s="34">
        <v>152</v>
      </c>
      <c r="Q10397" s="34">
        <v>234</v>
      </c>
      <c r="R10397" s="34">
        <v>207</v>
      </c>
      <c r="S10397" s="34">
        <v>200</v>
      </c>
      <c r="T10397" s="34">
        <v>165</v>
      </c>
      <c r="U10397" s="34">
        <v>178</v>
      </c>
      <c r="V10397" s="34">
        <v>194</v>
      </c>
      <c r="W10397" s="34">
        <v>167</v>
      </c>
      <c r="X10397" s="34">
        <v>236</v>
      </c>
      <c r="Y10397" s="34">
        <v>160</v>
      </c>
      <c r="Z10397" s="34">
        <v>197</v>
      </c>
      <c r="AA10397" s="34">
        <v>159</v>
      </c>
      <c r="AB10397" s="34">
        <v>191</v>
      </c>
      <c r="AC10397" s="34">
        <v>314</v>
      </c>
    </row>
    <row r="10398" spans="1:29" x14ac:dyDescent="0.2">
      <c r="A10398" s="34" t="s">
        <v>70891</v>
      </c>
      <c r="B10398" s="34">
        <v>45</v>
      </c>
      <c r="C10398" s="34">
        <v>73</v>
      </c>
      <c r="D10398" s="34">
        <v>74</v>
      </c>
      <c r="E10398" s="34">
        <v>94</v>
      </c>
      <c r="F10398" s="34">
        <v>77</v>
      </c>
      <c r="G10398" s="34">
        <v>73</v>
      </c>
      <c r="H10398" s="34">
        <v>77</v>
      </c>
      <c r="I10398" s="34">
        <v>58</v>
      </c>
      <c r="J10398" s="34">
        <v>53</v>
      </c>
      <c r="K10398" s="34">
        <v>59</v>
      </c>
      <c r="L10398" s="34">
        <v>34</v>
      </c>
      <c r="M10398" s="34">
        <v>77</v>
      </c>
      <c r="N10398" s="34">
        <v>58</v>
      </c>
      <c r="O10398" s="34">
        <v>55</v>
      </c>
      <c r="P10398" s="34">
        <v>44</v>
      </c>
      <c r="Q10398" s="34">
        <v>79</v>
      </c>
      <c r="R10398" s="34">
        <v>72</v>
      </c>
      <c r="S10398" s="34">
        <v>117</v>
      </c>
      <c r="T10398" s="34">
        <v>46</v>
      </c>
      <c r="U10398" s="34">
        <v>75</v>
      </c>
      <c r="V10398" s="34">
        <v>61</v>
      </c>
      <c r="W10398" s="34">
        <v>62</v>
      </c>
      <c r="X10398" s="34">
        <v>80</v>
      </c>
      <c r="Y10398" s="34">
        <v>45</v>
      </c>
      <c r="Z10398" s="34">
        <v>80</v>
      </c>
      <c r="AA10398" s="34">
        <v>84</v>
      </c>
      <c r="AB10398" s="34">
        <v>56</v>
      </c>
      <c r="AC10398" s="34">
        <v>147</v>
      </c>
    </row>
    <row r="10399" spans="1:29" x14ac:dyDescent="0.2">
      <c r="A10399" s="34" t="s">
        <v>70892</v>
      </c>
      <c r="B10399" s="34">
        <v>57</v>
      </c>
      <c r="C10399" s="34">
        <v>29</v>
      </c>
      <c r="D10399" s="34">
        <v>78</v>
      </c>
      <c r="E10399" s="34">
        <v>49</v>
      </c>
      <c r="F10399" s="34">
        <v>42</v>
      </c>
      <c r="G10399" s="34">
        <v>40</v>
      </c>
      <c r="H10399" s="34">
        <v>56</v>
      </c>
      <c r="I10399" s="34">
        <v>30</v>
      </c>
      <c r="J10399" s="34">
        <v>25</v>
      </c>
      <c r="K10399" s="34">
        <v>40</v>
      </c>
      <c r="L10399" s="34">
        <v>41</v>
      </c>
      <c r="M10399" s="34">
        <v>48</v>
      </c>
      <c r="N10399" s="34">
        <v>34</v>
      </c>
      <c r="O10399" s="34">
        <v>28</v>
      </c>
      <c r="P10399" s="34">
        <v>32</v>
      </c>
      <c r="Q10399" s="34">
        <v>49</v>
      </c>
      <c r="R10399" s="34">
        <v>54</v>
      </c>
      <c r="S10399" s="34">
        <v>53</v>
      </c>
      <c r="T10399" s="34">
        <v>32</v>
      </c>
      <c r="U10399" s="34">
        <v>26</v>
      </c>
      <c r="V10399" s="34">
        <v>65</v>
      </c>
      <c r="W10399" s="34">
        <v>47</v>
      </c>
      <c r="X10399" s="34">
        <v>75</v>
      </c>
      <c r="Y10399" s="34">
        <v>33</v>
      </c>
      <c r="Z10399" s="34">
        <v>69</v>
      </c>
      <c r="AA10399" s="34">
        <v>55</v>
      </c>
      <c r="AB10399" s="34">
        <v>45</v>
      </c>
      <c r="AC10399" s="34">
        <v>83</v>
      </c>
    </row>
    <row r="10400" spans="1:29" x14ac:dyDescent="0.2">
      <c r="A10400" s="34" t="s">
        <v>70893</v>
      </c>
      <c r="B10400" s="34">
        <v>100</v>
      </c>
      <c r="C10400" s="34">
        <v>102</v>
      </c>
      <c r="D10400" s="34">
        <v>136</v>
      </c>
      <c r="E10400" s="34">
        <v>127</v>
      </c>
      <c r="F10400" s="34">
        <v>147</v>
      </c>
      <c r="G10400" s="34">
        <v>123</v>
      </c>
      <c r="H10400" s="34">
        <v>103</v>
      </c>
      <c r="I10400" s="34">
        <v>115</v>
      </c>
      <c r="J10400" s="34">
        <v>89</v>
      </c>
      <c r="K10400" s="34">
        <v>161</v>
      </c>
      <c r="L10400" s="34">
        <v>91</v>
      </c>
      <c r="M10400" s="34">
        <v>157</v>
      </c>
      <c r="N10400" s="34">
        <v>126</v>
      </c>
      <c r="O10400" s="34">
        <v>91</v>
      </c>
      <c r="P10400" s="34">
        <v>103</v>
      </c>
      <c r="Q10400" s="34">
        <v>143</v>
      </c>
      <c r="R10400" s="34">
        <v>132</v>
      </c>
      <c r="S10400" s="34">
        <v>169</v>
      </c>
      <c r="T10400" s="34">
        <v>141</v>
      </c>
      <c r="U10400" s="34">
        <v>138</v>
      </c>
      <c r="V10400" s="34">
        <v>151</v>
      </c>
      <c r="W10400" s="34">
        <v>141</v>
      </c>
      <c r="X10400" s="34">
        <v>171</v>
      </c>
      <c r="Y10400" s="34">
        <v>148</v>
      </c>
      <c r="Z10400" s="34">
        <v>137</v>
      </c>
      <c r="AA10400" s="34">
        <v>155</v>
      </c>
      <c r="AB10400" s="34">
        <v>202</v>
      </c>
      <c r="AC10400" s="34">
        <v>207</v>
      </c>
    </row>
    <row r="10401" spans="1:29" x14ac:dyDescent="0.2">
      <c r="A10401" s="34" t="s">
        <v>70894</v>
      </c>
      <c r="B10401" s="34">
        <v>41</v>
      </c>
      <c r="C10401" s="34">
        <v>31</v>
      </c>
      <c r="D10401" s="34">
        <v>87</v>
      </c>
      <c r="E10401" s="34">
        <v>54</v>
      </c>
      <c r="F10401" s="34">
        <v>38</v>
      </c>
      <c r="G10401" s="34">
        <v>64</v>
      </c>
      <c r="H10401" s="34">
        <v>47</v>
      </c>
      <c r="I10401" s="34">
        <v>44</v>
      </c>
      <c r="J10401" s="34">
        <v>34</v>
      </c>
      <c r="K10401" s="34">
        <v>59</v>
      </c>
      <c r="L10401" s="34">
        <v>33</v>
      </c>
      <c r="M10401" s="34">
        <v>44</v>
      </c>
      <c r="N10401" s="34">
        <v>65</v>
      </c>
      <c r="O10401" s="34">
        <v>49</v>
      </c>
      <c r="P10401" s="34">
        <v>49</v>
      </c>
      <c r="Q10401" s="34">
        <v>69</v>
      </c>
      <c r="R10401" s="34">
        <v>44</v>
      </c>
      <c r="S10401" s="34">
        <v>65</v>
      </c>
      <c r="T10401" s="34">
        <v>35</v>
      </c>
      <c r="U10401" s="34">
        <v>43</v>
      </c>
      <c r="V10401" s="34">
        <v>43</v>
      </c>
      <c r="W10401" s="34">
        <v>38</v>
      </c>
      <c r="X10401" s="34">
        <v>69</v>
      </c>
      <c r="Y10401" s="34">
        <v>47</v>
      </c>
      <c r="Z10401" s="34">
        <v>67</v>
      </c>
      <c r="AA10401" s="34">
        <v>64</v>
      </c>
      <c r="AB10401" s="34">
        <v>59</v>
      </c>
      <c r="AC10401" s="34">
        <v>95</v>
      </c>
    </row>
    <row r="10402" spans="1:29" x14ac:dyDescent="0.2">
      <c r="A10402" s="34" t="s">
        <v>70895</v>
      </c>
      <c r="B10402" s="34">
        <v>45</v>
      </c>
      <c r="C10402" s="34">
        <v>59</v>
      </c>
      <c r="D10402" s="34">
        <v>68</v>
      </c>
      <c r="E10402" s="34">
        <v>80</v>
      </c>
      <c r="F10402" s="34">
        <v>54</v>
      </c>
      <c r="G10402" s="34">
        <v>39</v>
      </c>
      <c r="H10402" s="34">
        <v>63</v>
      </c>
      <c r="I10402" s="34">
        <v>69</v>
      </c>
      <c r="J10402" s="34">
        <v>41</v>
      </c>
      <c r="K10402" s="34">
        <v>97</v>
      </c>
      <c r="L10402" s="34">
        <v>38</v>
      </c>
      <c r="M10402" s="34">
        <v>36</v>
      </c>
      <c r="N10402" s="34">
        <v>46</v>
      </c>
      <c r="O10402" s="34">
        <v>68</v>
      </c>
      <c r="P10402" s="34">
        <v>67</v>
      </c>
      <c r="Q10402" s="34">
        <v>91</v>
      </c>
      <c r="R10402" s="34">
        <v>68</v>
      </c>
      <c r="S10402" s="34">
        <v>94</v>
      </c>
      <c r="T10402" s="34">
        <v>55</v>
      </c>
      <c r="U10402" s="34">
        <v>34</v>
      </c>
      <c r="V10402" s="34">
        <v>62</v>
      </c>
      <c r="W10402" s="34">
        <v>65</v>
      </c>
      <c r="X10402" s="34">
        <v>98</v>
      </c>
      <c r="Y10402" s="34">
        <v>68</v>
      </c>
      <c r="Z10402" s="34">
        <v>105</v>
      </c>
      <c r="AA10402" s="34">
        <v>72</v>
      </c>
      <c r="AB10402" s="34">
        <v>54</v>
      </c>
      <c r="AC10402" s="34">
        <v>118</v>
      </c>
    </row>
    <row r="10403" spans="1:29" x14ac:dyDescent="0.2">
      <c r="A10403" s="34" t="s">
        <v>70896</v>
      </c>
      <c r="B10403" s="34">
        <v>118</v>
      </c>
      <c r="C10403" s="34">
        <v>123</v>
      </c>
      <c r="D10403" s="34">
        <v>162</v>
      </c>
      <c r="E10403" s="34">
        <v>109</v>
      </c>
      <c r="F10403" s="34">
        <v>193</v>
      </c>
      <c r="G10403" s="34">
        <v>185</v>
      </c>
      <c r="H10403" s="34">
        <v>161</v>
      </c>
      <c r="I10403" s="34">
        <v>124</v>
      </c>
      <c r="J10403" s="34">
        <v>128</v>
      </c>
      <c r="K10403" s="34">
        <v>118</v>
      </c>
      <c r="L10403" s="34">
        <v>84</v>
      </c>
      <c r="M10403" s="34">
        <v>108</v>
      </c>
      <c r="N10403" s="34">
        <v>124</v>
      </c>
      <c r="O10403" s="34">
        <v>107</v>
      </c>
      <c r="P10403" s="34">
        <v>128</v>
      </c>
      <c r="Q10403" s="34">
        <v>156</v>
      </c>
      <c r="R10403" s="34">
        <v>174</v>
      </c>
      <c r="S10403" s="34">
        <v>149</v>
      </c>
      <c r="T10403" s="34">
        <v>103</v>
      </c>
      <c r="U10403" s="34">
        <v>143</v>
      </c>
      <c r="V10403" s="34">
        <v>109</v>
      </c>
      <c r="W10403" s="34">
        <v>137</v>
      </c>
      <c r="X10403" s="34">
        <v>190</v>
      </c>
      <c r="Y10403" s="34">
        <v>154</v>
      </c>
      <c r="Z10403" s="34">
        <v>194</v>
      </c>
      <c r="AA10403" s="34">
        <v>154</v>
      </c>
      <c r="AB10403" s="34">
        <v>167</v>
      </c>
      <c r="AC10403" s="34">
        <v>193</v>
      </c>
    </row>
    <row r="10404" spans="1:29" x14ac:dyDescent="0.2">
      <c r="A10404" s="34" t="s">
        <v>70897</v>
      </c>
      <c r="B10404" s="34">
        <v>153</v>
      </c>
      <c r="C10404" s="34">
        <v>224</v>
      </c>
      <c r="D10404" s="34">
        <v>233</v>
      </c>
      <c r="E10404" s="34">
        <v>272</v>
      </c>
      <c r="F10404" s="34">
        <v>219</v>
      </c>
      <c r="G10404" s="34">
        <v>224</v>
      </c>
      <c r="H10404" s="34">
        <v>198</v>
      </c>
      <c r="I10404" s="34">
        <v>250</v>
      </c>
      <c r="J10404" s="34">
        <v>200</v>
      </c>
      <c r="K10404" s="34">
        <v>235</v>
      </c>
      <c r="L10404" s="34">
        <v>118</v>
      </c>
      <c r="M10404" s="34">
        <v>182</v>
      </c>
      <c r="N10404" s="34">
        <v>161</v>
      </c>
      <c r="O10404" s="34">
        <v>176</v>
      </c>
      <c r="P10404" s="34">
        <v>224</v>
      </c>
      <c r="Q10404" s="34">
        <v>263</v>
      </c>
      <c r="R10404" s="34">
        <v>256</v>
      </c>
      <c r="S10404" s="34">
        <v>304</v>
      </c>
      <c r="T10404" s="34">
        <v>158</v>
      </c>
      <c r="U10404" s="34">
        <v>193</v>
      </c>
      <c r="V10404" s="34">
        <v>267</v>
      </c>
      <c r="W10404" s="34">
        <v>216</v>
      </c>
      <c r="X10404" s="34">
        <v>290</v>
      </c>
      <c r="Y10404" s="34">
        <v>221</v>
      </c>
      <c r="Z10404" s="34">
        <v>240</v>
      </c>
      <c r="AA10404" s="34">
        <v>267</v>
      </c>
      <c r="AB10404" s="34">
        <v>239</v>
      </c>
      <c r="AC10404" s="34">
        <v>352</v>
      </c>
    </row>
    <row r="10405" spans="1:29" x14ac:dyDescent="0.2">
      <c r="A10405" s="34" t="s">
        <v>70898</v>
      </c>
      <c r="B10405" s="34">
        <v>86</v>
      </c>
      <c r="C10405" s="34">
        <v>93</v>
      </c>
      <c r="D10405" s="34">
        <v>164</v>
      </c>
      <c r="E10405" s="34">
        <v>144</v>
      </c>
      <c r="F10405" s="34">
        <v>143</v>
      </c>
      <c r="G10405" s="34">
        <v>114</v>
      </c>
      <c r="H10405" s="34">
        <v>142</v>
      </c>
      <c r="I10405" s="34">
        <v>131</v>
      </c>
      <c r="J10405" s="34">
        <v>109</v>
      </c>
      <c r="K10405" s="34">
        <v>116</v>
      </c>
      <c r="L10405" s="34">
        <v>81</v>
      </c>
      <c r="M10405" s="34">
        <v>118</v>
      </c>
      <c r="N10405" s="34">
        <v>114</v>
      </c>
      <c r="O10405" s="34">
        <v>139</v>
      </c>
      <c r="P10405" s="34">
        <v>111</v>
      </c>
      <c r="Q10405" s="34">
        <v>169</v>
      </c>
      <c r="R10405" s="34">
        <v>151</v>
      </c>
      <c r="S10405" s="34">
        <v>148</v>
      </c>
      <c r="T10405" s="34">
        <v>146</v>
      </c>
      <c r="U10405" s="34">
        <v>156</v>
      </c>
      <c r="V10405" s="34">
        <v>176</v>
      </c>
      <c r="W10405" s="34">
        <v>128</v>
      </c>
      <c r="X10405" s="34">
        <v>143</v>
      </c>
      <c r="Y10405" s="34">
        <v>123</v>
      </c>
      <c r="Z10405" s="34">
        <v>172</v>
      </c>
      <c r="AA10405" s="34">
        <v>179</v>
      </c>
      <c r="AB10405" s="34">
        <v>172</v>
      </c>
      <c r="AC10405" s="34">
        <v>214</v>
      </c>
    </row>
    <row r="10406" spans="1:29" x14ac:dyDescent="0.2">
      <c r="A10406" s="34" t="s">
        <v>70899</v>
      </c>
      <c r="B10406" s="34">
        <v>93</v>
      </c>
      <c r="C10406" s="34">
        <v>233</v>
      </c>
      <c r="D10406" s="34">
        <v>221</v>
      </c>
      <c r="E10406" s="34">
        <v>217</v>
      </c>
      <c r="F10406" s="34">
        <v>202</v>
      </c>
      <c r="G10406" s="34">
        <v>219</v>
      </c>
      <c r="H10406" s="34">
        <v>161</v>
      </c>
      <c r="I10406" s="34">
        <v>211</v>
      </c>
      <c r="J10406" s="34">
        <v>133</v>
      </c>
      <c r="K10406" s="34">
        <v>229</v>
      </c>
      <c r="L10406" s="34">
        <v>112</v>
      </c>
      <c r="M10406" s="34">
        <v>155</v>
      </c>
      <c r="N10406" s="34">
        <v>152</v>
      </c>
      <c r="O10406" s="34">
        <v>186</v>
      </c>
      <c r="P10406" s="34">
        <v>143</v>
      </c>
      <c r="Q10406" s="34">
        <v>250</v>
      </c>
      <c r="R10406" s="34">
        <v>162</v>
      </c>
      <c r="S10406" s="34">
        <v>214</v>
      </c>
      <c r="T10406" s="34">
        <v>148</v>
      </c>
      <c r="U10406" s="34">
        <v>185</v>
      </c>
      <c r="V10406" s="34">
        <v>164</v>
      </c>
      <c r="W10406" s="34">
        <v>163</v>
      </c>
      <c r="X10406" s="34">
        <v>244</v>
      </c>
      <c r="Y10406" s="34">
        <v>162</v>
      </c>
      <c r="Z10406" s="34">
        <v>193</v>
      </c>
      <c r="AA10406" s="34">
        <v>239</v>
      </c>
      <c r="AB10406" s="34">
        <v>199</v>
      </c>
      <c r="AC10406" s="34">
        <v>362</v>
      </c>
    </row>
    <row r="10407" spans="1:29" x14ac:dyDescent="0.2">
      <c r="A10407" s="34" t="s">
        <v>70900</v>
      </c>
      <c r="B10407" s="34">
        <v>70</v>
      </c>
      <c r="C10407" s="34">
        <v>106</v>
      </c>
      <c r="D10407" s="34">
        <v>137</v>
      </c>
      <c r="E10407" s="34">
        <v>154</v>
      </c>
      <c r="F10407" s="34">
        <v>126</v>
      </c>
      <c r="G10407" s="34">
        <v>155</v>
      </c>
      <c r="H10407" s="34">
        <v>102</v>
      </c>
      <c r="I10407" s="34">
        <v>131</v>
      </c>
      <c r="J10407" s="34">
        <v>67</v>
      </c>
      <c r="K10407" s="34">
        <v>139</v>
      </c>
      <c r="L10407" s="34">
        <v>34</v>
      </c>
      <c r="M10407" s="34">
        <v>121</v>
      </c>
      <c r="N10407" s="34">
        <v>76</v>
      </c>
      <c r="O10407" s="34">
        <v>103</v>
      </c>
      <c r="P10407" s="34">
        <v>135</v>
      </c>
      <c r="Q10407" s="34">
        <v>144</v>
      </c>
      <c r="R10407" s="34">
        <v>112</v>
      </c>
      <c r="S10407" s="34">
        <v>116</v>
      </c>
      <c r="T10407" s="34">
        <v>75</v>
      </c>
      <c r="U10407" s="34">
        <v>84</v>
      </c>
      <c r="V10407" s="34">
        <v>103</v>
      </c>
      <c r="W10407" s="34">
        <v>115</v>
      </c>
      <c r="X10407" s="34">
        <v>126</v>
      </c>
      <c r="Y10407" s="34">
        <v>96</v>
      </c>
      <c r="Z10407" s="34">
        <v>117</v>
      </c>
      <c r="AA10407" s="34">
        <v>157</v>
      </c>
      <c r="AB10407" s="34">
        <v>108</v>
      </c>
      <c r="AC10407" s="34">
        <v>159</v>
      </c>
    </row>
    <row r="10408" spans="1:29" x14ac:dyDescent="0.2">
      <c r="A10408" s="34" t="s">
        <v>70901</v>
      </c>
      <c r="B10408" s="34">
        <v>23</v>
      </c>
      <c r="C10408" s="34">
        <v>71</v>
      </c>
      <c r="D10408" s="34">
        <v>61</v>
      </c>
      <c r="E10408" s="34">
        <v>46</v>
      </c>
      <c r="F10408" s="34">
        <v>47</v>
      </c>
      <c r="G10408" s="34">
        <v>52</v>
      </c>
      <c r="H10408" s="34">
        <v>50</v>
      </c>
      <c r="I10408" s="34">
        <v>61</v>
      </c>
      <c r="J10408" s="34">
        <v>27</v>
      </c>
      <c r="K10408" s="34">
        <v>80</v>
      </c>
      <c r="L10408" s="34">
        <v>17</v>
      </c>
      <c r="M10408" s="34">
        <v>54</v>
      </c>
      <c r="N10408" s="34">
        <v>29</v>
      </c>
      <c r="O10408" s="34">
        <v>28</v>
      </c>
      <c r="P10408" s="34">
        <v>32</v>
      </c>
      <c r="Q10408" s="34">
        <v>68</v>
      </c>
      <c r="R10408" s="34">
        <v>55</v>
      </c>
      <c r="S10408" s="34">
        <v>91</v>
      </c>
      <c r="T10408" s="34">
        <v>32</v>
      </c>
      <c r="U10408" s="34">
        <v>33</v>
      </c>
      <c r="V10408" s="34">
        <v>51</v>
      </c>
      <c r="W10408" s="34">
        <v>39</v>
      </c>
      <c r="X10408" s="34">
        <v>51</v>
      </c>
      <c r="Y10408" s="34">
        <v>33</v>
      </c>
      <c r="Z10408" s="34">
        <v>50</v>
      </c>
      <c r="AA10408" s="34">
        <v>70</v>
      </c>
      <c r="AB10408" s="34">
        <v>46</v>
      </c>
      <c r="AC10408" s="34">
        <v>106</v>
      </c>
    </row>
    <row r="10409" spans="1:29" x14ac:dyDescent="0.2">
      <c r="A10409" s="34" t="s">
        <v>70902</v>
      </c>
      <c r="B10409" s="34">
        <v>32</v>
      </c>
      <c r="C10409" s="34">
        <v>44</v>
      </c>
      <c r="D10409" s="34">
        <v>75</v>
      </c>
      <c r="E10409" s="34">
        <v>76</v>
      </c>
      <c r="F10409" s="34">
        <v>64</v>
      </c>
      <c r="G10409" s="34">
        <v>67</v>
      </c>
      <c r="H10409" s="34">
        <v>50</v>
      </c>
      <c r="I10409" s="34">
        <v>63</v>
      </c>
      <c r="J10409" s="34">
        <v>43</v>
      </c>
      <c r="K10409" s="34">
        <v>84</v>
      </c>
      <c r="L10409" s="34">
        <v>33</v>
      </c>
      <c r="M10409" s="34">
        <v>46</v>
      </c>
      <c r="N10409" s="34">
        <v>42</v>
      </c>
      <c r="O10409" s="34">
        <v>55</v>
      </c>
      <c r="P10409" s="34">
        <v>44</v>
      </c>
      <c r="Q10409" s="34">
        <v>57</v>
      </c>
      <c r="R10409" s="34">
        <v>52</v>
      </c>
      <c r="S10409" s="34">
        <v>58</v>
      </c>
      <c r="T10409" s="34">
        <v>33</v>
      </c>
      <c r="U10409" s="34">
        <v>43</v>
      </c>
      <c r="V10409" s="34">
        <v>37</v>
      </c>
      <c r="W10409" s="34">
        <v>30</v>
      </c>
      <c r="X10409" s="34">
        <v>76</v>
      </c>
      <c r="Y10409" s="34">
        <v>46</v>
      </c>
      <c r="Z10409" s="34">
        <v>39</v>
      </c>
      <c r="AA10409" s="34">
        <v>44</v>
      </c>
      <c r="AB10409" s="34">
        <v>42</v>
      </c>
      <c r="AC10409" s="34">
        <v>80</v>
      </c>
    </row>
    <row r="10410" spans="1:29" x14ac:dyDescent="0.2">
      <c r="A10410" s="34" t="s">
        <v>70903</v>
      </c>
      <c r="B10410" s="34">
        <v>78</v>
      </c>
      <c r="C10410" s="34">
        <v>161</v>
      </c>
      <c r="D10410" s="34">
        <v>192</v>
      </c>
      <c r="E10410" s="34">
        <v>214</v>
      </c>
      <c r="F10410" s="34">
        <v>167</v>
      </c>
      <c r="G10410" s="34">
        <v>191</v>
      </c>
      <c r="H10410" s="34">
        <v>159</v>
      </c>
      <c r="I10410" s="34">
        <v>205</v>
      </c>
      <c r="J10410" s="34">
        <v>109</v>
      </c>
      <c r="K10410" s="34">
        <v>191</v>
      </c>
      <c r="L10410" s="34">
        <v>53</v>
      </c>
      <c r="M10410" s="34">
        <v>154</v>
      </c>
      <c r="N10410" s="34">
        <v>94</v>
      </c>
      <c r="O10410" s="34">
        <v>131</v>
      </c>
      <c r="P10410" s="34">
        <v>139</v>
      </c>
      <c r="Q10410" s="34">
        <v>174</v>
      </c>
      <c r="R10410" s="34">
        <v>113</v>
      </c>
      <c r="S10410" s="34">
        <v>262</v>
      </c>
      <c r="T10410" s="34">
        <v>81</v>
      </c>
      <c r="U10410" s="34">
        <v>140</v>
      </c>
      <c r="V10410" s="34">
        <v>152</v>
      </c>
      <c r="W10410" s="34">
        <v>126</v>
      </c>
      <c r="X10410" s="34">
        <v>161</v>
      </c>
      <c r="Y10410" s="34">
        <v>114</v>
      </c>
      <c r="Z10410" s="34">
        <v>165</v>
      </c>
      <c r="AA10410" s="34">
        <v>217</v>
      </c>
      <c r="AB10410" s="34">
        <v>105</v>
      </c>
      <c r="AC10410" s="34">
        <v>293</v>
      </c>
    </row>
    <row r="10411" spans="1:29" x14ac:dyDescent="0.2">
      <c r="A10411" s="34" t="s">
        <v>70904</v>
      </c>
      <c r="B10411" s="34">
        <v>21</v>
      </c>
      <c r="C10411" s="34">
        <v>52</v>
      </c>
      <c r="D10411" s="34">
        <v>39</v>
      </c>
      <c r="E10411" s="34">
        <v>50</v>
      </c>
      <c r="F10411" s="34">
        <v>35</v>
      </c>
      <c r="G10411" s="34">
        <v>29</v>
      </c>
      <c r="H10411" s="34">
        <v>17</v>
      </c>
      <c r="I10411" s="34">
        <v>43</v>
      </c>
      <c r="J10411" s="34">
        <v>23</v>
      </c>
      <c r="K10411" s="34">
        <v>33</v>
      </c>
      <c r="L10411" s="34">
        <v>8</v>
      </c>
      <c r="M10411" s="34">
        <v>40</v>
      </c>
      <c r="N10411" s="34">
        <v>11</v>
      </c>
      <c r="O10411" s="34">
        <v>24</v>
      </c>
      <c r="P10411" s="34">
        <v>22</v>
      </c>
      <c r="Q10411" s="34">
        <v>37</v>
      </c>
      <c r="R10411" s="34">
        <v>11</v>
      </c>
      <c r="S10411" s="34">
        <v>60</v>
      </c>
      <c r="T10411" s="34">
        <v>13</v>
      </c>
      <c r="U10411" s="34">
        <v>22</v>
      </c>
      <c r="V10411" s="34">
        <v>20</v>
      </c>
      <c r="W10411" s="34">
        <v>37</v>
      </c>
      <c r="X10411" s="34">
        <v>25</v>
      </c>
      <c r="Y10411" s="34">
        <v>25</v>
      </c>
      <c r="Z10411" s="34">
        <v>30</v>
      </c>
      <c r="AA10411" s="34">
        <v>70</v>
      </c>
      <c r="AB10411" s="34">
        <v>12</v>
      </c>
      <c r="AC10411" s="34">
        <v>56</v>
      </c>
    </row>
    <row r="10412" spans="1:29" x14ac:dyDescent="0.2">
      <c r="A10412" s="34" t="s">
        <v>70905</v>
      </c>
      <c r="B10412" s="34">
        <v>87</v>
      </c>
      <c r="C10412" s="34">
        <v>124</v>
      </c>
      <c r="D10412" s="34">
        <v>144</v>
      </c>
      <c r="E10412" s="34">
        <v>117</v>
      </c>
      <c r="F10412" s="34">
        <v>118</v>
      </c>
      <c r="G10412" s="34">
        <v>134</v>
      </c>
      <c r="H10412" s="34">
        <v>113</v>
      </c>
      <c r="I10412" s="34">
        <v>124</v>
      </c>
      <c r="J10412" s="34">
        <v>112</v>
      </c>
      <c r="K10412" s="34">
        <v>117</v>
      </c>
      <c r="L10412" s="34">
        <v>70</v>
      </c>
      <c r="M10412" s="34">
        <v>127</v>
      </c>
      <c r="N10412" s="34">
        <v>116</v>
      </c>
      <c r="O10412" s="34">
        <v>123</v>
      </c>
      <c r="P10412" s="34">
        <v>116</v>
      </c>
      <c r="Q10412" s="34">
        <v>186</v>
      </c>
      <c r="R10412" s="34">
        <v>178</v>
      </c>
      <c r="S10412" s="34">
        <v>129</v>
      </c>
      <c r="T10412" s="34">
        <v>128</v>
      </c>
      <c r="U10412" s="34">
        <v>135</v>
      </c>
      <c r="V10412" s="34">
        <v>129</v>
      </c>
      <c r="W10412" s="34">
        <v>150</v>
      </c>
      <c r="X10412" s="34">
        <v>198</v>
      </c>
      <c r="Y10412" s="34">
        <v>135</v>
      </c>
      <c r="Z10412" s="34">
        <v>179</v>
      </c>
      <c r="AA10412" s="34">
        <v>169</v>
      </c>
      <c r="AB10412" s="34">
        <v>161</v>
      </c>
      <c r="AC10412" s="34">
        <v>202</v>
      </c>
    </row>
    <row r="10413" spans="1:29" x14ac:dyDescent="0.2">
      <c r="A10413" s="34" t="s">
        <v>70906</v>
      </c>
      <c r="B10413" s="34">
        <v>39</v>
      </c>
      <c r="C10413" s="34">
        <v>99</v>
      </c>
      <c r="D10413" s="34">
        <v>83</v>
      </c>
      <c r="E10413" s="34">
        <v>123</v>
      </c>
      <c r="F10413" s="34">
        <v>98</v>
      </c>
      <c r="G10413" s="34">
        <v>102</v>
      </c>
      <c r="H10413" s="34">
        <v>65</v>
      </c>
      <c r="I10413" s="34">
        <v>86</v>
      </c>
      <c r="J10413" s="34">
        <v>48</v>
      </c>
      <c r="K10413" s="34">
        <v>103</v>
      </c>
      <c r="L10413" s="34">
        <v>27</v>
      </c>
      <c r="M10413" s="34">
        <v>55</v>
      </c>
      <c r="N10413" s="34">
        <v>69</v>
      </c>
      <c r="O10413" s="34">
        <v>79</v>
      </c>
      <c r="P10413" s="34">
        <v>55</v>
      </c>
      <c r="Q10413" s="34">
        <v>100</v>
      </c>
      <c r="R10413" s="34">
        <v>60</v>
      </c>
      <c r="S10413" s="34">
        <v>128</v>
      </c>
      <c r="T10413" s="34">
        <v>23</v>
      </c>
      <c r="U10413" s="34">
        <v>66</v>
      </c>
      <c r="V10413" s="34">
        <v>82</v>
      </c>
      <c r="W10413" s="34">
        <v>47</v>
      </c>
      <c r="X10413" s="34">
        <v>69</v>
      </c>
      <c r="Y10413" s="34">
        <v>52</v>
      </c>
      <c r="Z10413" s="34">
        <v>69</v>
      </c>
      <c r="AA10413" s="34">
        <v>97</v>
      </c>
      <c r="AB10413" s="34">
        <v>50</v>
      </c>
      <c r="AC10413" s="34">
        <v>131</v>
      </c>
    </row>
    <row r="10414" spans="1:29" x14ac:dyDescent="0.2">
      <c r="A10414" s="34" t="s">
        <v>70907</v>
      </c>
      <c r="B10414" s="34">
        <v>67</v>
      </c>
      <c r="C10414" s="34">
        <v>111</v>
      </c>
      <c r="D10414" s="34">
        <v>133</v>
      </c>
      <c r="E10414" s="34">
        <v>116</v>
      </c>
      <c r="F10414" s="34">
        <v>83</v>
      </c>
      <c r="G10414" s="34">
        <v>99</v>
      </c>
      <c r="H10414" s="34">
        <v>81</v>
      </c>
      <c r="I10414" s="34">
        <v>86</v>
      </c>
      <c r="J10414" s="34">
        <v>71</v>
      </c>
      <c r="K10414" s="34">
        <v>106</v>
      </c>
      <c r="L10414" s="34">
        <v>38</v>
      </c>
      <c r="M10414" s="34">
        <v>74</v>
      </c>
      <c r="N10414" s="34">
        <v>64</v>
      </c>
      <c r="O10414" s="34">
        <v>60</v>
      </c>
      <c r="P10414" s="34">
        <v>87</v>
      </c>
      <c r="Q10414" s="34">
        <v>93</v>
      </c>
      <c r="R10414" s="34">
        <v>77</v>
      </c>
      <c r="S10414" s="34">
        <v>99</v>
      </c>
      <c r="T10414" s="34">
        <v>66</v>
      </c>
      <c r="U10414" s="34">
        <v>86</v>
      </c>
      <c r="V10414" s="34">
        <v>82</v>
      </c>
      <c r="W10414" s="34">
        <v>82</v>
      </c>
      <c r="X10414" s="34">
        <v>111</v>
      </c>
      <c r="Y10414" s="34">
        <v>65</v>
      </c>
      <c r="Z10414" s="34">
        <v>113</v>
      </c>
      <c r="AA10414" s="34">
        <v>110</v>
      </c>
      <c r="AB10414" s="34">
        <v>68</v>
      </c>
      <c r="AC10414" s="34">
        <v>127</v>
      </c>
    </row>
    <row r="10415" spans="1:29" x14ac:dyDescent="0.2">
      <c r="A10415" s="34" t="s">
        <v>70908</v>
      </c>
      <c r="B10415" s="34">
        <v>61</v>
      </c>
      <c r="C10415" s="34">
        <v>104</v>
      </c>
      <c r="D10415" s="34">
        <v>132</v>
      </c>
      <c r="E10415" s="34">
        <v>147</v>
      </c>
      <c r="F10415" s="34">
        <v>72</v>
      </c>
      <c r="G10415" s="34">
        <v>120</v>
      </c>
      <c r="H10415" s="34">
        <v>63</v>
      </c>
      <c r="I10415" s="34">
        <v>81</v>
      </c>
      <c r="J10415" s="34">
        <v>57</v>
      </c>
      <c r="K10415" s="34">
        <v>87</v>
      </c>
      <c r="L10415" s="34">
        <v>26</v>
      </c>
      <c r="M10415" s="34">
        <v>55</v>
      </c>
      <c r="N10415" s="34">
        <v>109</v>
      </c>
      <c r="O10415" s="34">
        <v>79</v>
      </c>
      <c r="P10415" s="34">
        <v>61</v>
      </c>
      <c r="Q10415" s="34">
        <v>77</v>
      </c>
      <c r="R10415" s="34">
        <v>87</v>
      </c>
      <c r="S10415" s="34">
        <v>122</v>
      </c>
      <c r="T10415" s="34">
        <v>44</v>
      </c>
      <c r="U10415" s="34">
        <v>44</v>
      </c>
      <c r="V10415" s="34">
        <v>96</v>
      </c>
      <c r="W10415" s="34">
        <v>79</v>
      </c>
      <c r="X10415" s="34">
        <v>129</v>
      </c>
      <c r="Y10415" s="34">
        <v>41</v>
      </c>
      <c r="Z10415" s="34">
        <v>129</v>
      </c>
      <c r="AA10415" s="34">
        <v>90</v>
      </c>
      <c r="AB10415" s="34">
        <v>54</v>
      </c>
      <c r="AC10415" s="34">
        <v>124</v>
      </c>
    </row>
    <row r="10416" spans="1:29" x14ac:dyDescent="0.2">
      <c r="A10416" s="34" t="s">
        <v>70909</v>
      </c>
      <c r="B10416" s="34">
        <v>58</v>
      </c>
      <c r="C10416" s="34">
        <v>32</v>
      </c>
      <c r="D10416" s="34">
        <v>39</v>
      </c>
      <c r="E10416" s="34">
        <v>40</v>
      </c>
      <c r="F10416" s="34">
        <v>30</v>
      </c>
      <c r="G10416" s="34">
        <v>35</v>
      </c>
      <c r="H10416" s="34">
        <v>32</v>
      </c>
      <c r="I10416" s="34">
        <v>36</v>
      </c>
      <c r="J10416" s="34">
        <v>21</v>
      </c>
      <c r="K10416" s="34">
        <v>41</v>
      </c>
      <c r="L10416" s="34">
        <v>14</v>
      </c>
      <c r="M10416" s="34">
        <v>25</v>
      </c>
      <c r="N10416" s="34">
        <v>42</v>
      </c>
      <c r="O10416" s="34">
        <v>45</v>
      </c>
      <c r="P10416" s="34">
        <v>27</v>
      </c>
      <c r="Q10416" s="34">
        <v>26</v>
      </c>
      <c r="R10416" s="34">
        <v>36</v>
      </c>
      <c r="S10416" s="34">
        <v>26</v>
      </c>
      <c r="T10416" s="34">
        <v>23</v>
      </c>
      <c r="U10416" s="34">
        <v>32</v>
      </c>
      <c r="V10416" s="34">
        <v>42</v>
      </c>
      <c r="W10416" s="34">
        <v>42</v>
      </c>
      <c r="X10416" s="34">
        <v>41</v>
      </c>
      <c r="Y10416" s="34">
        <v>51</v>
      </c>
      <c r="Z10416" s="34">
        <v>41</v>
      </c>
      <c r="AA10416" s="34">
        <v>51</v>
      </c>
      <c r="AB10416" s="34">
        <v>36</v>
      </c>
      <c r="AC10416" s="34">
        <v>48</v>
      </c>
    </row>
    <row r="10417" spans="1:29" x14ac:dyDescent="0.2">
      <c r="A10417" s="34" t="s">
        <v>70910</v>
      </c>
      <c r="B10417" s="34">
        <v>72</v>
      </c>
      <c r="C10417" s="34">
        <v>155</v>
      </c>
      <c r="D10417" s="34">
        <v>106</v>
      </c>
      <c r="E10417" s="34">
        <v>124</v>
      </c>
      <c r="F10417" s="34">
        <v>126</v>
      </c>
      <c r="G10417" s="34">
        <v>123</v>
      </c>
      <c r="H10417" s="34">
        <v>130</v>
      </c>
      <c r="I10417" s="34">
        <v>117</v>
      </c>
      <c r="J10417" s="34">
        <v>76</v>
      </c>
      <c r="K10417" s="34">
        <v>192</v>
      </c>
      <c r="L10417" s="34">
        <v>54</v>
      </c>
      <c r="M10417" s="34">
        <v>96</v>
      </c>
      <c r="N10417" s="34">
        <v>106</v>
      </c>
      <c r="O10417" s="34">
        <v>90</v>
      </c>
      <c r="P10417" s="34">
        <v>99</v>
      </c>
      <c r="Q10417" s="34">
        <v>119</v>
      </c>
      <c r="R10417" s="34">
        <v>109</v>
      </c>
      <c r="S10417" s="34">
        <v>158</v>
      </c>
      <c r="T10417" s="34">
        <v>71</v>
      </c>
      <c r="U10417" s="34">
        <v>106</v>
      </c>
      <c r="V10417" s="34">
        <v>112</v>
      </c>
      <c r="W10417" s="34">
        <v>114</v>
      </c>
      <c r="X10417" s="34">
        <v>190</v>
      </c>
      <c r="Y10417" s="34">
        <v>91</v>
      </c>
      <c r="Z10417" s="34">
        <v>133</v>
      </c>
      <c r="AA10417" s="34">
        <v>170</v>
      </c>
      <c r="AB10417" s="34">
        <v>99</v>
      </c>
      <c r="AC10417" s="34">
        <v>209</v>
      </c>
    </row>
    <row r="10418" spans="1:29" x14ac:dyDescent="0.2">
      <c r="A10418" s="34" t="s">
        <v>70911</v>
      </c>
      <c r="B10418" s="34">
        <v>23</v>
      </c>
      <c r="C10418" s="34">
        <v>126</v>
      </c>
      <c r="D10418" s="34">
        <v>141</v>
      </c>
      <c r="E10418" s="34">
        <v>105</v>
      </c>
      <c r="F10418" s="34">
        <v>89</v>
      </c>
      <c r="G10418" s="34">
        <v>156</v>
      </c>
      <c r="H10418" s="34">
        <v>84</v>
      </c>
      <c r="I10418" s="34">
        <v>122</v>
      </c>
      <c r="J10418" s="34">
        <v>56</v>
      </c>
      <c r="K10418" s="34">
        <v>128</v>
      </c>
      <c r="L10418" s="34">
        <v>26</v>
      </c>
      <c r="M10418" s="34">
        <v>104</v>
      </c>
      <c r="N10418" s="34">
        <v>59</v>
      </c>
      <c r="O10418" s="34">
        <v>103</v>
      </c>
      <c r="P10418" s="34">
        <v>73</v>
      </c>
      <c r="Q10418" s="34">
        <v>92</v>
      </c>
      <c r="R10418" s="34">
        <v>100</v>
      </c>
      <c r="S10418" s="34">
        <v>143</v>
      </c>
      <c r="T10418" s="34">
        <v>40</v>
      </c>
      <c r="U10418" s="34">
        <v>82</v>
      </c>
      <c r="V10418" s="34">
        <v>107</v>
      </c>
      <c r="W10418" s="34">
        <v>97</v>
      </c>
      <c r="X10418" s="34">
        <v>157</v>
      </c>
      <c r="Y10418" s="34">
        <v>79</v>
      </c>
      <c r="Z10418" s="34">
        <v>123</v>
      </c>
      <c r="AA10418" s="34">
        <v>140</v>
      </c>
      <c r="AB10418" s="34">
        <v>55</v>
      </c>
      <c r="AC10418" s="34">
        <v>187</v>
      </c>
    </row>
    <row r="10419" spans="1:29" x14ac:dyDescent="0.2">
      <c r="A10419" s="34" t="s">
        <v>70912</v>
      </c>
      <c r="B10419" s="34">
        <v>78</v>
      </c>
      <c r="C10419" s="34">
        <v>167</v>
      </c>
      <c r="D10419" s="34">
        <v>215</v>
      </c>
      <c r="E10419" s="34">
        <v>179</v>
      </c>
      <c r="F10419" s="34">
        <v>143</v>
      </c>
      <c r="G10419" s="34">
        <v>158</v>
      </c>
      <c r="H10419" s="34">
        <v>126</v>
      </c>
      <c r="I10419" s="34">
        <v>148</v>
      </c>
      <c r="J10419" s="34">
        <v>102</v>
      </c>
      <c r="K10419" s="34">
        <v>238</v>
      </c>
      <c r="L10419" s="34">
        <v>54</v>
      </c>
      <c r="M10419" s="34">
        <v>149</v>
      </c>
      <c r="N10419" s="34">
        <v>135</v>
      </c>
      <c r="O10419" s="34">
        <v>172</v>
      </c>
      <c r="P10419" s="34">
        <v>143</v>
      </c>
      <c r="Q10419" s="34">
        <v>193</v>
      </c>
      <c r="R10419" s="34">
        <v>132</v>
      </c>
      <c r="S10419" s="34">
        <v>275</v>
      </c>
      <c r="T10419" s="34">
        <v>93</v>
      </c>
      <c r="U10419" s="34">
        <v>160</v>
      </c>
      <c r="V10419" s="34">
        <v>148</v>
      </c>
      <c r="W10419" s="34">
        <v>137</v>
      </c>
      <c r="X10419" s="34">
        <v>248</v>
      </c>
      <c r="Y10419" s="34">
        <v>111</v>
      </c>
      <c r="Z10419" s="34">
        <v>177</v>
      </c>
      <c r="AA10419" s="34">
        <v>264</v>
      </c>
      <c r="AB10419" s="34">
        <v>150</v>
      </c>
      <c r="AC10419" s="34">
        <v>297</v>
      </c>
    </row>
    <row r="10420" spans="1:29" x14ac:dyDescent="0.2">
      <c r="A10420" s="34" t="s">
        <v>70913</v>
      </c>
      <c r="B10420" s="34">
        <v>69</v>
      </c>
      <c r="C10420" s="34">
        <v>121</v>
      </c>
      <c r="D10420" s="34">
        <v>153</v>
      </c>
      <c r="E10420" s="34">
        <v>109</v>
      </c>
      <c r="F10420" s="34">
        <v>124</v>
      </c>
      <c r="G10420" s="34">
        <v>132</v>
      </c>
      <c r="H10420" s="34">
        <v>107</v>
      </c>
      <c r="I10420" s="34">
        <v>112</v>
      </c>
      <c r="J10420" s="34">
        <v>84</v>
      </c>
      <c r="K10420" s="34">
        <v>134</v>
      </c>
      <c r="L10420" s="34">
        <v>42</v>
      </c>
      <c r="M10420" s="34">
        <v>127</v>
      </c>
      <c r="N10420" s="34">
        <v>79</v>
      </c>
      <c r="O10420" s="34">
        <v>109</v>
      </c>
      <c r="P10420" s="34">
        <v>123</v>
      </c>
      <c r="Q10420" s="34">
        <v>168</v>
      </c>
      <c r="R10420" s="34">
        <v>121</v>
      </c>
      <c r="S10420" s="34">
        <v>159</v>
      </c>
      <c r="T10420" s="34">
        <v>69</v>
      </c>
      <c r="U10420" s="34">
        <v>88</v>
      </c>
      <c r="V10420" s="34">
        <v>158</v>
      </c>
      <c r="W10420" s="34">
        <v>100</v>
      </c>
      <c r="X10420" s="34">
        <v>132</v>
      </c>
      <c r="Y10420" s="34">
        <v>81</v>
      </c>
      <c r="Z10420" s="34">
        <v>161</v>
      </c>
      <c r="AA10420" s="34">
        <v>188</v>
      </c>
      <c r="AB10420" s="34">
        <v>121</v>
      </c>
      <c r="AC10420" s="34">
        <v>223</v>
      </c>
    </row>
    <row r="10421" spans="1:29" x14ac:dyDescent="0.2">
      <c r="A10421" s="34" t="s">
        <v>70914</v>
      </c>
      <c r="B10421" s="34">
        <v>50</v>
      </c>
      <c r="C10421" s="34">
        <v>102</v>
      </c>
      <c r="D10421" s="34">
        <v>129</v>
      </c>
      <c r="E10421" s="34">
        <v>101</v>
      </c>
      <c r="F10421" s="34">
        <v>101</v>
      </c>
      <c r="G10421" s="34">
        <v>102</v>
      </c>
      <c r="H10421" s="34">
        <v>96</v>
      </c>
      <c r="I10421" s="34">
        <v>89</v>
      </c>
      <c r="J10421" s="34">
        <v>93</v>
      </c>
      <c r="K10421" s="34">
        <v>80</v>
      </c>
      <c r="L10421" s="34">
        <v>62</v>
      </c>
      <c r="M10421" s="34">
        <v>70</v>
      </c>
      <c r="N10421" s="34">
        <v>108</v>
      </c>
      <c r="O10421" s="34">
        <v>100</v>
      </c>
      <c r="P10421" s="34">
        <v>100</v>
      </c>
      <c r="Q10421" s="34">
        <v>109</v>
      </c>
      <c r="R10421" s="34">
        <v>130</v>
      </c>
      <c r="S10421" s="34">
        <v>145</v>
      </c>
      <c r="T10421" s="34">
        <v>49</v>
      </c>
      <c r="U10421" s="34">
        <v>60</v>
      </c>
      <c r="V10421" s="34">
        <v>98</v>
      </c>
      <c r="W10421" s="34">
        <v>115</v>
      </c>
      <c r="X10421" s="34">
        <v>142</v>
      </c>
      <c r="Y10421" s="34">
        <v>85</v>
      </c>
      <c r="Z10421" s="34">
        <v>112</v>
      </c>
      <c r="AA10421" s="34">
        <v>126</v>
      </c>
      <c r="AB10421" s="34">
        <v>71</v>
      </c>
      <c r="AC10421" s="34">
        <v>135</v>
      </c>
    </row>
    <row r="10422" spans="1:29" x14ac:dyDescent="0.2">
      <c r="A10422" s="34" t="s">
        <v>70915</v>
      </c>
      <c r="B10422" s="34">
        <v>37</v>
      </c>
      <c r="C10422" s="34">
        <v>38</v>
      </c>
      <c r="D10422" s="34">
        <v>33</v>
      </c>
      <c r="E10422" s="34">
        <v>41</v>
      </c>
      <c r="F10422" s="34">
        <v>38</v>
      </c>
      <c r="G10422" s="34">
        <v>60</v>
      </c>
      <c r="H10422" s="34">
        <v>35</v>
      </c>
      <c r="I10422" s="34">
        <v>49</v>
      </c>
      <c r="J10422" s="34">
        <v>30</v>
      </c>
      <c r="K10422" s="34">
        <v>42</v>
      </c>
      <c r="L10422" s="34">
        <v>40</v>
      </c>
      <c r="M10422" s="34">
        <v>44</v>
      </c>
      <c r="N10422" s="34">
        <v>33</v>
      </c>
      <c r="O10422" s="34">
        <v>40</v>
      </c>
      <c r="P10422" s="34">
        <v>45</v>
      </c>
      <c r="Q10422" s="34">
        <v>65</v>
      </c>
      <c r="R10422" s="34">
        <v>49</v>
      </c>
      <c r="S10422" s="34">
        <v>44</v>
      </c>
      <c r="T10422" s="34">
        <v>31</v>
      </c>
      <c r="U10422" s="34">
        <v>31</v>
      </c>
      <c r="V10422" s="34">
        <v>27</v>
      </c>
      <c r="W10422" s="34">
        <v>56</v>
      </c>
      <c r="X10422" s="34">
        <v>36</v>
      </c>
      <c r="Y10422" s="34">
        <v>34</v>
      </c>
      <c r="Z10422" s="34">
        <v>51</v>
      </c>
      <c r="AA10422" s="34">
        <v>43</v>
      </c>
      <c r="AB10422" s="34">
        <v>51</v>
      </c>
      <c r="AC10422" s="34">
        <v>52</v>
      </c>
    </row>
    <row r="10423" spans="1:29" x14ac:dyDescent="0.2">
      <c r="A10423" s="34" t="s">
        <v>70916</v>
      </c>
      <c r="B10423" s="34">
        <v>65</v>
      </c>
      <c r="C10423" s="34">
        <v>110</v>
      </c>
      <c r="D10423" s="34">
        <v>105</v>
      </c>
      <c r="E10423" s="34">
        <v>132</v>
      </c>
      <c r="F10423" s="34">
        <v>95</v>
      </c>
      <c r="G10423" s="34">
        <v>98</v>
      </c>
      <c r="H10423" s="34">
        <v>98</v>
      </c>
      <c r="I10423" s="34">
        <v>83</v>
      </c>
      <c r="J10423" s="34">
        <v>72</v>
      </c>
      <c r="K10423" s="34">
        <v>112</v>
      </c>
      <c r="L10423" s="34">
        <v>41</v>
      </c>
      <c r="M10423" s="34">
        <v>87</v>
      </c>
      <c r="N10423" s="34">
        <v>79</v>
      </c>
      <c r="O10423" s="34">
        <v>86</v>
      </c>
      <c r="P10423" s="34">
        <v>81</v>
      </c>
      <c r="Q10423" s="34">
        <v>106</v>
      </c>
      <c r="R10423" s="34">
        <v>106</v>
      </c>
      <c r="S10423" s="34">
        <v>135</v>
      </c>
      <c r="T10423" s="34">
        <v>50</v>
      </c>
      <c r="U10423" s="34">
        <v>91</v>
      </c>
      <c r="V10423" s="34">
        <v>91</v>
      </c>
      <c r="W10423" s="34">
        <v>69</v>
      </c>
      <c r="X10423" s="34">
        <v>118</v>
      </c>
      <c r="Y10423" s="34">
        <v>81</v>
      </c>
      <c r="Z10423" s="34">
        <v>80</v>
      </c>
      <c r="AA10423" s="34">
        <v>119</v>
      </c>
      <c r="AB10423" s="34">
        <v>67</v>
      </c>
      <c r="AC10423" s="34">
        <v>184</v>
      </c>
    </row>
    <row r="10424" spans="1:29" x14ac:dyDescent="0.2">
      <c r="A10424" s="34" t="s">
        <v>70917</v>
      </c>
      <c r="B10424" s="34">
        <v>45</v>
      </c>
      <c r="C10424" s="34">
        <v>67</v>
      </c>
      <c r="D10424" s="34">
        <v>53</v>
      </c>
      <c r="E10424" s="34">
        <v>74</v>
      </c>
      <c r="F10424" s="34">
        <v>54</v>
      </c>
      <c r="G10424" s="34">
        <v>59</v>
      </c>
      <c r="H10424" s="34">
        <v>40</v>
      </c>
      <c r="I10424" s="34">
        <v>72</v>
      </c>
      <c r="J10424" s="34">
        <v>37</v>
      </c>
      <c r="K10424" s="34">
        <v>85</v>
      </c>
      <c r="L10424" s="34">
        <v>44</v>
      </c>
      <c r="M10424" s="34">
        <v>62</v>
      </c>
      <c r="N10424" s="34">
        <v>36</v>
      </c>
      <c r="O10424" s="34">
        <v>58</v>
      </c>
      <c r="P10424" s="34">
        <v>50</v>
      </c>
      <c r="Q10424" s="34">
        <v>74</v>
      </c>
      <c r="R10424" s="34">
        <v>65</v>
      </c>
      <c r="S10424" s="34">
        <v>93</v>
      </c>
      <c r="T10424" s="34">
        <v>38</v>
      </c>
      <c r="U10424" s="34">
        <v>54</v>
      </c>
      <c r="V10424" s="34">
        <v>74</v>
      </c>
      <c r="W10424" s="34">
        <v>94</v>
      </c>
      <c r="X10424" s="34">
        <v>72</v>
      </c>
      <c r="Y10424" s="34">
        <v>67</v>
      </c>
      <c r="Z10424" s="34">
        <v>63</v>
      </c>
      <c r="AA10424" s="34">
        <v>69</v>
      </c>
      <c r="AB10424" s="34">
        <v>56</v>
      </c>
      <c r="AC10424" s="34">
        <v>92</v>
      </c>
    </row>
    <row r="10425" spans="1:29" x14ac:dyDescent="0.2">
      <c r="A10425" s="34" t="s">
        <v>70918</v>
      </c>
      <c r="B10425" s="34">
        <v>54</v>
      </c>
      <c r="C10425" s="34">
        <v>53</v>
      </c>
      <c r="D10425" s="34">
        <v>96</v>
      </c>
      <c r="E10425" s="34">
        <v>78</v>
      </c>
      <c r="F10425" s="34">
        <v>111</v>
      </c>
      <c r="G10425" s="34">
        <v>65</v>
      </c>
      <c r="H10425" s="34">
        <v>73</v>
      </c>
      <c r="I10425" s="34">
        <v>50</v>
      </c>
      <c r="J10425" s="34">
        <v>46</v>
      </c>
      <c r="K10425" s="34">
        <v>88</v>
      </c>
      <c r="L10425" s="34">
        <v>44</v>
      </c>
      <c r="M10425" s="34">
        <v>85</v>
      </c>
      <c r="N10425" s="34">
        <v>51</v>
      </c>
      <c r="O10425" s="34">
        <v>58</v>
      </c>
      <c r="P10425" s="34">
        <v>59</v>
      </c>
      <c r="Q10425" s="34">
        <v>57</v>
      </c>
      <c r="R10425" s="34">
        <v>78</v>
      </c>
      <c r="S10425" s="34">
        <v>80</v>
      </c>
      <c r="T10425" s="34">
        <v>69</v>
      </c>
      <c r="U10425" s="34">
        <v>37</v>
      </c>
      <c r="V10425" s="34">
        <v>70</v>
      </c>
      <c r="W10425" s="34">
        <v>75</v>
      </c>
      <c r="X10425" s="34">
        <v>72</v>
      </c>
      <c r="Y10425" s="34">
        <v>50</v>
      </c>
      <c r="Z10425" s="34">
        <v>85</v>
      </c>
      <c r="AA10425" s="34">
        <v>73</v>
      </c>
      <c r="AB10425" s="34">
        <v>37</v>
      </c>
      <c r="AC10425" s="34">
        <v>121</v>
      </c>
    </row>
    <row r="10426" spans="1:29" x14ac:dyDescent="0.2">
      <c r="A10426" s="34" t="s">
        <v>70919</v>
      </c>
      <c r="B10426" s="34">
        <v>75</v>
      </c>
      <c r="C10426" s="34">
        <v>169</v>
      </c>
      <c r="D10426" s="34">
        <v>138</v>
      </c>
      <c r="E10426" s="34">
        <v>159</v>
      </c>
      <c r="F10426" s="34">
        <v>135</v>
      </c>
      <c r="G10426" s="34">
        <v>164</v>
      </c>
      <c r="H10426" s="34">
        <v>94</v>
      </c>
      <c r="I10426" s="34">
        <v>131</v>
      </c>
      <c r="J10426" s="34">
        <v>104</v>
      </c>
      <c r="K10426" s="34">
        <v>203</v>
      </c>
      <c r="L10426" s="34">
        <v>67</v>
      </c>
      <c r="M10426" s="34">
        <v>137</v>
      </c>
      <c r="N10426" s="34">
        <v>120</v>
      </c>
      <c r="O10426" s="34">
        <v>140</v>
      </c>
      <c r="P10426" s="34">
        <v>100</v>
      </c>
      <c r="Q10426" s="34">
        <v>137</v>
      </c>
      <c r="R10426" s="34">
        <v>126</v>
      </c>
      <c r="S10426" s="34">
        <v>157</v>
      </c>
      <c r="T10426" s="34">
        <v>77</v>
      </c>
      <c r="U10426" s="34">
        <v>104</v>
      </c>
      <c r="V10426" s="34">
        <v>122</v>
      </c>
      <c r="W10426" s="34">
        <v>136</v>
      </c>
      <c r="X10426" s="34">
        <v>129</v>
      </c>
      <c r="Y10426" s="34">
        <v>129</v>
      </c>
      <c r="Z10426" s="34">
        <v>139</v>
      </c>
      <c r="AA10426" s="34">
        <v>163</v>
      </c>
      <c r="AB10426" s="34">
        <v>91</v>
      </c>
      <c r="AC10426" s="34">
        <v>268</v>
      </c>
    </row>
    <row r="10427" spans="1:29" x14ac:dyDescent="0.2">
      <c r="A10427" s="34" t="s">
        <v>70920</v>
      </c>
      <c r="B10427" s="34">
        <v>153</v>
      </c>
      <c r="C10427" s="34">
        <v>281</v>
      </c>
      <c r="D10427" s="34">
        <v>348</v>
      </c>
      <c r="E10427" s="34">
        <v>311</v>
      </c>
      <c r="F10427" s="34">
        <v>266</v>
      </c>
      <c r="G10427" s="34">
        <v>193</v>
      </c>
      <c r="H10427" s="34">
        <v>214</v>
      </c>
      <c r="I10427" s="34">
        <v>234</v>
      </c>
      <c r="J10427" s="34">
        <v>227</v>
      </c>
      <c r="K10427" s="34">
        <v>301</v>
      </c>
      <c r="L10427" s="34">
        <v>126</v>
      </c>
      <c r="M10427" s="34">
        <v>196</v>
      </c>
      <c r="N10427" s="34">
        <v>230</v>
      </c>
      <c r="O10427" s="34">
        <v>194</v>
      </c>
      <c r="P10427" s="34">
        <v>233</v>
      </c>
      <c r="Q10427" s="34">
        <v>267</v>
      </c>
      <c r="R10427" s="34">
        <v>244</v>
      </c>
      <c r="S10427" s="34">
        <v>338</v>
      </c>
      <c r="T10427" s="34">
        <v>175</v>
      </c>
      <c r="U10427" s="34">
        <v>228</v>
      </c>
      <c r="V10427" s="34">
        <v>297</v>
      </c>
      <c r="W10427" s="34">
        <v>256</v>
      </c>
      <c r="X10427" s="34">
        <v>407</v>
      </c>
      <c r="Y10427" s="34">
        <v>172</v>
      </c>
      <c r="Z10427" s="34">
        <v>326</v>
      </c>
      <c r="AA10427" s="34">
        <v>319</v>
      </c>
      <c r="AB10427" s="34">
        <v>236</v>
      </c>
      <c r="AC10427" s="34">
        <v>415</v>
      </c>
    </row>
    <row r="10428" spans="1:29" x14ac:dyDescent="0.2">
      <c r="A10428" s="34" t="s">
        <v>70921</v>
      </c>
      <c r="B10428" s="34">
        <v>56</v>
      </c>
      <c r="C10428" s="34">
        <v>95</v>
      </c>
      <c r="D10428" s="34">
        <v>89</v>
      </c>
      <c r="E10428" s="34">
        <v>117</v>
      </c>
      <c r="F10428" s="34">
        <v>79</v>
      </c>
      <c r="G10428" s="34">
        <v>80</v>
      </c>
      <c r="H10428" s="34">
        <v>72</v>
      </c>
      <c r="I10428" s="34">
        <v>85</v>
      </c>
      <c r="J10428" s="34">
        <v>51</v>
      </c>
      <c r="K10428" s="34">
        <v>83</v>
      </c>
      <c r="L10428" s="34">
        <v>30</v>
      </c>
      <c r="M10428" s="34">
        <v>81</v>
      </c>
      <c r="N10428" s="34">
        <v>83</v>
      </c>
      <c r="O10428" s="34">
        <v>76</v>
      </c>
      <c r="P10428" s="34">
        <v>72</v>
      </c>
      <c r="Q10428" s="34">
        <v>133</v>
      </c>
      <c r="R10428" s="34">
        <v>86</v>
      </c>
      <c r="S10428" s="34">
        <v>124</v>
      </c>
      <c r="T10428" s="34">
        <v>47</v>
      </c>
      <c r="U10428" s="34">
        <v>66</v>
      </c>
      <c r="V10428" s="34">
        <v>78</v>
      </c>
      <c r="W10428" s="34">
        <v>91</v>
      </c>
      <c r="X10428" s="34">
        <v>110</v>
      </c>
      <c r="Y10428" s="34">
        <v>54</v>
      </c>
      <c r="Z10428" s="34">
        <v>64</v>
      </c>
      <c r="AA10428" s="34">
        <v>134</v>
      </c>
      <c r="AB10428" s="34">
        <v>94</v>
      </c>
      <c r="AC10428" s="34">
        <v>149</v>
      </c>
    </row>
    <row r="10429" spans="1:29" x14ac:dyDescent="0.2">
      <c r="A10429" s="34" t="s">
        <v>70922</v>
      </c>
      <c r="B10429" s="34">
        <v>74</v>
      </c>
      <c r="C10429" s="34">
        <v>111</v>
      </c>
      <c r="D10429" s="34">
        <v>164</v>
      </c>
      <c r="E10429" s="34">
        <v>156</v>
      </c>
      <c r="F10429" s="34">
        <v>154</v>
      </c>
      <c r="G10429" s="34">
        <v>124</v>
      </c>
      <c r="H10429" s="34">
        <v>135</v>
      </c>
      <c r="I10429" s="34">
        <v>131</v>
      </c>
      <c r="J10429" s="34">
        <v>115</v>
      </c>
      <c r="K10429" s="34">
        <v>149</v>
      </c>
      <c r="L10429" s="34">
        <v>57</v>
      </c>
      <c r="M10429" s="34">
        <v>111</v>
      </c>
      <c r="N10429" s="34">
        <v>119</v>
      </c>
      <c r="O10429" s="34">
        <v>90</v>
      </c>
      <c r="P10429" s="34">
        <v>109</v>
      </c>
      <c r="Q10429" s="34">
        <v>149</v>
      </c>
      <c r="R10429" s="34">
        <v>144</v>
      </c>
      <c r="S10429" s="34">
        <v>206</v>
      </c>
      <c r="T10429" s="34">
        <v>100</v>
      </c>
      <c r="U10429" s="34">
        <v>118</v>
      </c>
      <c r="V10429" s="34">
        <v>152</v>
      </c>
      <c r="W10429" s="34">
        <v>139</v>
      </c>
      <c r="X10429" s="34">
        <v>190</v>
      </c>
      <c r="Y10429" s="34">
        <v>116</v>
      </c>
      <c r="Z10429" s="34">
        <v>147</v>
      </c>
      <c r="AA10429" s="34">
        <v>205</v>
      </c>
      <c r="AB10429" s="34">
        <v>118</v>
      </c>
      <c r="AC10429" s="34">
        <v>200</v>
      </c>
    </row>
    <row r="10430" spans="1:29" x14ac:dyDescent="0.2">
      <c r="A10430" s="34" t="s">
        <v>70923</v>
      </c>
      <c r="B10430" s="34">
        <v>44</v>
      </c>
      <c r="C10430" s="34">
        <v>91</v>
      </c>
      <c r="D10430" s="34">
        <v>87</v>
      </c>
      <c r="E10430" s="34">
        <v>69</v>
      </c>
      <c r="F10430" s="34">
        <v>62</v>
      </c>
      <c r="G10430" s="34">
        <v>65</v>
      </c>
      <c r="H10430" s="34">
        <v>58</v>
      </c>
      <c r="I10430" s="34">
        <v>53</v>
      </c>
      <c r="J10430" s="34">
        <v>39</v>
      </c>
      <c r="K10430" s="34">
        <v>74</v>
      </c>
      <c r="L10430" s="34">
        <v>29</v>
      </c>
      <c r="M10430" s="34">
        <v>77</v>
      </c>
      <c r="N10430" s="34">
        <v>57</v>
      </c>
      <c r="O10430" s="34">
        <v>73</v>
      </c>
      <c r="P10430" s="34">
        <v>36</v>
      </c>
      <c r="Q10430" s="34">
        <v>102</v>
      </c>
      <c r="R10430" s="34">
        <v>68</v>
      </c>
      <c r="S10430" s="34">
        <v>121</v>
      </c>
      <c r="T10430" s="34">
        <v>28</v>
      </c>
      <c r="U10430" s="34">
        <v>61</v>
      </c>
      <c r="V10430" s="34">
        <v>66</v>
      </c>
      <c r="W10430" s="34">
        <v>67</v>
      </c>
      <c r="X10430" s="34">
        <v>90</v>
      </c>
      <c r="Y10430" s="34">
        <v>64</v>
      </c>
      <c r="Z10430" s="34">
        <v>100</v>
      </c>
      <c r="AA10430" s="34">
        <v>78</v>
      </c>
      <c r="AB10430" s="34">
        <v>54</v>
      </c>
      <c r="AC10430" s="34">
        <v>103</v>
      </c>
    </row>
    <row r="10431" spans="1:29" x14ac:dyDescent="0.2">
      <c r="A10431" s="34" t="s">
        <v>70924</v>
      </c>
      <c r="B10431" s="34">
        <v>260</v>
      </c>
      <c r="C10431" s="34">
        <v>307</v>
      </c>
      <c r="D10431" s="34">
        <v>381</v>
      </c>
      <c r="E10431" s="34">
        <v>323</v>
      </c>
      <c r="F10431" s="34">
        <v>361</v>
      </c>
      <c r="G10431" s="34">
        <v>216</v>
      </c>
      <c r="H10431" s="34">
        <v>256</v>
      </c>
      <c r="I10431" s="34">
        <v>297</v>
      </c>
      <c r="J10431" s="34">
        <v>298</v>
      </c>
      <c r="K10431" s="34">
        <v>277</v>
      </c>
      <c r="L10431" s="34">
        <v>204</v>
      </c>
      <c r="M10431" s="34">
        <v>242</v>
      </c>
      <c r="N10431" s="34">
        <v>302</v>
      </c>
      <c r="O10431" s="34">
        <v>244</v>
      </c>
      <c r="P10431" s="34">
        <v>250</v>
      </c>
      <c r="Q10431" s="34">
        <v>357</v>
      </c>
      <c r="R10431" s="34">
        <v>343</v>
      </c>
      <c r="S10431" s="34">
        <v>426</v>
      </c>
      <c r="T10431" s="34">
        <v>265</v>
      </c>
      <c r="U10431" s="34">
        <v>261</v>
      </c>
      <c r="V10431" s="34">
        <v>422</v>
      </c>
      <c r="W10431" s="34">
        <v>258</v>
      </c>
      <c r="X10431" s="34">
        <v>390</v>
      </c>
      <c r="Y10431" s="34">
        <v>264</v>
      </c>
      <c r="Z10431" s="34">
        <v>429</v>
      </c>
      <c r="AA10431" s="34">
        <v>340</v>
      </c>
      <c r="AB10431" s="34">
        <v>297</v>
      </c>
      <c r="AC10431" s="34">
        <v>416</v>
      </c>
    </row>
    <row r="10432" spans="1:29" x14ac:dyDescent="0.2">
      <c r="A10432" s="34" t="s">
        <v>70925</v>
      </c>
      <c r="B10432" s="34">
        <v>61</v>
      </c>
      <c r="C10432" s="34">
        <v>93</v>
      </c>
      <c r="D10432" s="34">
        <v>71</v>
      </c>
      <c r="E10432" s="34">
        <v>85</v>
      </c>
      <c r="F10432" s="34">
        <v>54</v>
      </c>
      <c r="G10432" s="34">
        <v>69</v>
      </c>
      <c r="H10432" s="34">
        <v>49</v>
      </c>
      <c r="I10432" s="34">
        <v>85</v>
      </c>
      <c r="J10432" s="34">
        <v>39</v>
      </c>
      <c r="K10432" s="34">
        <v>96</v>
      </c>
      <c r="L10432" s="34">
        <v>24</v>
      </c>
      <c r="M10432" s="34">
        <v>75</v>
      </c>
      <c r="N10432" s="34">
        <v>64</v>
      </c>
      <c r="O10432" s="34">
        <v>53</v>
      </c>
      <c r="P10432" s="34">
        <v>39</v>
      </c>
      <c r="Q10432" s="34">
        <v>62</v>
      </c>
      <c r="R10432" s="34">
        <v>47</v>
      </c>
      <c r="S10432" s="34">
        <v>103</v>
      </c>
      <c r="T10432" s="34">
        <v>22</v>
      </c>
      <c r="U10432" s="34">
        <v>68</v>
      </c>
      <c r="V10432" s="34">
        <v>53</v>
      </c>
      <c r="W10432" s="34">
        <v>73</v>
      </c>
      <c r="X10432" s="34">
        <v>54</v>
      </c>
      <c r="Y10432" s="34">
        <v>55</v>
      </c>
      <c r="Z10432" s="34">
        <v>64</v>
      </c>
      <c r="AA10432" s="34">
        <v>116</v>
      </c>
      <c r="AB10432" s="34">
        <v>59</v>
      </c>
      <c r="AC10432" s="34">
        <v>124</v>
      </c>
    </row>
    <row r="10433" spans="1:29" x14ac:dyDescent="0.2">
      <c r="A10433" s="34" t="s">
        <v>70926</v>
      </c>
      <c r="B10433" s="34">
        <v>66</v>
      </c>
      <c r="C10433" s="34">
        <v>121</v>
      </c>
      <c r="D10433" s="34">
        <v>140</v>
      </c>
      <c r="E10433" s="34">
        <v>134</v>
      </c>
      <c r="F10433" s="34">
        <v>110</v>
      </c>
      <c r="G10433" s="34">
        <v>107</v>
      </c>
      <c r="H10433" s="34">
        <v>86</v>
      </c>
      <c r="I10433" s="34">
        <v>134</v>
      </c>
      <c r="J10433" s="34">
        <v>67</v>
      </c>
      <c r="K10433" s="34">
        <v>113</v>
      </c>
      <c r="L10433" s="34">
        <v>89</v>
      </c>
      <c r="M10433" s="34">
        <v>117</v>
      </c>
      <c r="N10433" s="34">
        <v>118</v>
      </c>
      <c r="O10433" s="34">
        <v>116</v>
      </c>
      <c r="P10433" s="34">
        <v>98</v>
      </c>
      <c r="Q10433" s="34">
        <v>152</v>
      </c>
      <c r="R10433" s="34">
        <v>154</v>
      </c>
      <c r="S10433" s="34">
        <v>178</v>
      </c>
      <c r="T10433" s="34">
        <v>76</v>
      </c>
      <c r="U10433" s="34">
        <v>119</v>
      </c>
      <c r="V10433" s="34">
        <v>117</v>
      </c>
      <c r="W10433" s="34">
        <v>107</v>
      </c>
      <c r="X10433" s="34">
        <v>94</v>
      </c>
      <c r="Y10433" s="34">
        <v>120</v>
      </c>
      <c r="Z10433" s="34">
        <v>151</v>
      </c>
      <c r="AA10433" s="34">
        <v>138</v>
      </c>
      <c r="AB10433" s="34">
        <v>136</v>
      </c>
      <c r="AC10433" s="34">
        <v>162</v>
      </c>
    </row>
    <row r="10434" spans="1:29" x14ac:dyDescent="0.2">
      <c r="A10434" s="34" t="s">
        <v>70927</v>
      </c>
      <c r="B10434" s="34">
        <v>76</v>
      </c>
      <c r="C10434" s="34">
        <v>104</v>
      </c>
      <c r="D10434" s="34">
        <v>94</v>
      </c>
      <c r="E10434" s="34">
        <v>102</v>
      </c>
      <c r="F10434" s="34">
        <v>86</v>
      </c>
      <c r="G10434" s="34">
        <v>139</v>
      </c>
      <c r="H10434" s="34">
        <v>89</v>
      </c>
      <c r="I10434" s="34">
        <v>83</v>
      </c>
      <c r="J10434" s="34">
        <v>85</v>
      </c>
      <c r="K10434" s="34">
        <v>127</v>
      </c>
      <c r="L10434" s="34">
        <v>70</v>
      </c>
      <c r="M10434" s="34">
        <v>110</v>
      </c>
      <c r="N10434" s="34">
        <v>94</v>
      </c>
      <c r="O10434" s="34">
        <v>77</v>
      </c>
      <c r="P10434" s="34">
        <v>92</v>
      </c>
      <c r="Q10434" s="34">
        <v>124</v>
      </c>
      <c r="R10434" s="34">
        <v>81</v>
      </c>
      <c r="S10434" s="34">
        <v>131</v>
      </c>
      <c r="T10434" s="34">
        <v>83</v>
      </c>
      <c r="U10434" s="34">
        <v>130</v>
      </c>
      <c r="V10434" s="34">
        <v>97</v>
      </c>
      <c r="W10434" s="34">
        <v>129</v>
      </c>
      <c r="X10434" s="34">
        <v>127</v>
      </c>
      <c r="Y10434" s="34">
        <v>149</v>
      </c>
      <c r="Z10434" s="34">
        <v>74</v>
      </c>
      <c r="AA10434" s="34">
        <v>137</v>
      </c>
      <c r="AB10434" s="34">
        <v>98</v>
      </c>
      <c r="AC10434" s="34">
        <v>182</v>
      </c>
    </row>
    <row r="10435" spans="1:29" x14ac:dyDescent="0.2">
      <c r="A10435" s="34" t="s">
        <v>70928</v>
      </c>
      <c r="B10435" s="34">
        <v>44</v>
      </c>
      <c r="C10435" s="34">
        <v>82</v>
      </c>
      <c r="D10435" s="34">
        <v>93</v>
      </c>
      <c r="E10435" s="34">
        <v>101</v>
      </c>
      <c r="F10435" s="34">
        <v>72</v>
      </c>
      <c r="G10435" s="34">
        <v>83</v>
      </c>
      <c r="H10435" s="34">
        <v>101</v>
      </c>
      <c r="I10435" s="34">
        <v>72</v>
      </c>
      <c r="J10435" s="34">
        <v>57</v>
      </c>
      <c r="K10435" s="34">
        <v>97</v>
      </c>
      <c r="L10435" s="34">
        <v>47</v>
      </c>
      <c r="M10435" s="34">
        <v>80</v>
      </c>
      <c r="N10435" s="34">
        <v>61</v>
      </c>
      <c r="O10435" s="34">
        <v>77</v>
      </c>
      <c r="P10435" s="34">
        <v>53</v>
      </c>
      <c r="Q10435" s="34">
        <v>93</v>
      </c>
      <c r="R10435" s="34">
        <v>84</v>
      </c>
      <c r="S10435" s="34">
        <v>114</v>
      </c>
      <c r="T10435" s="34">
        <v>56</v>
      </c>
      <c r="U10435" s="34">
        <v>66</v>
      </c>
      <c r="V10435" s="34">
        <v>120</v>
      </c>
      <c r="W10435" s="34">
        <v>87</v>
      </c>
      <c r="X10435" s="34">
        <v>125</v>
      </c>
      <c r="Y10435" s="34">
        <v>78</v>
      </c>
      <c r="Z10435" s="34">
        <v>108</v>
      </c>
      <c r="AA10435" s="34">
        <v>122</v>
      </c>
      <c r="AB10435" s="34">
        <v>101</v>
      </c>
      <c r="AC10435" s="34">
        <v>159</v>
      </c>
    </row>
    <row r="10436" spans="1:29" x14ac:dyDescent="0.2">
      <c r="A10436" s="34" t="s">
        <v>70929</v>
      </c>
      <c r="B10436" s="34">
        <v>105</v>
      </c>
      <c r="C10436" s="34">
        <v>118</v>
      </c>
      <c r="D10436" s="34">
        <v>162</v>
      </c>
      <c r="E10436" s="34">
        <v>107</v>
      </c>
      <c r="F10436" s="34">
        <v>149</v>
      </c>
      <c r="G10436" s="34">
        <v>123</v>
      </c>
      <c r="H10436" s="34">
        <v>116</v>
      </c>
      <c r="I10436" s="34">
        <v>158</v>
      </c>
      <c r="J10436" s="34">
        <v>107</v>
      </c>
      <c r="K10436" s="34">
        <v>174</v>
      </c>
      <c r="L10436" s="34">
        <v>143</v>
      </c>
      <c r="M10436" s="34">
        <v>132</v>
      </c>
      <c r="N10436" s="34">
        <v>136</v>
      </c>
      <c r="O10436" s="34">
        <v>122</v>
      </c>
      <c r="P10436" s="34">
        <v>125</v>
      </c>
      <c r="Q10436" s="34">
        <v>193</v>
      </c>
      <c r="R10436" s="34">
        <v>181</v>
      </c>
      <c r="S10436" s="34">
        <v>121</v>
      </c>
      <c r="T10436" s="34">
        <v>128</v>
      </c>
      <c r="U10436" s="34">
        <v>148</v>
      </c>
      <c r="V10436" s="34">
        <v>160</v>
      </c>
      <c r="W10436" s="34">
        <v>179</v>
      </c>
      <c r="X10436" s="34">
        <v>193</v>
      </c>
      <c r="Y10436" s="34">
        <v>162</v>
      </c>
      <c r="Z10436" s="34">
        <v>151</v>
      </c>
      <c r="AA10436" s="34">
        <v>162</v>
      </c>
      <c r="AB10436" s="34">
        <v>151</v>
      </c>
      <c r="AC10436" s="34">
        <v>242</v>
      </c>
    </row>
    <row r="10437" spans="1:29" x14ac:dyDescent="0.2">
      <c r="A10437" s="34" t="s">
        <v>70930</v>
      </c>
      <c r="B10437" s="34">
        <v>36</v>
      </c>
      <c r="C10437" s="34">
        <v>75</v>
      </c>
      <c r="D10437" s="34">
        <v>88</v>
      </c>
      <c r="E10437" s="34">
        <v>72</v>
      </c>
      <c r="F10437" s="34">
        <v>45</v>
      </c>
      <c r="G10437" s="34">
        <v>89</v>
      </c>
      <c r="H10437" s="34">
        <v>37</v>
      </c>
      <c r="I10437" s="34">
        <v>73</v>
      </c>
      <c r="J10437" s="34">
        <v>30</v>
      </c>
      <c r="K10437" s="34">
        <v>77</v>
      </c>
      <c r="L10437" s="34">
        <v>12</v>
      </c>
      <c r="M10437" s="34">
        <v>55</v>
      </c>
      <c r="N10437" s="34">
        <v>34</v>
      </c>
      <c r="O10437" s="34">
        <v>40</v>
      </c>
      <c r="P10437" s="34">
        <v>27</v>
      </c>
      <c r="Q10437" s="34">
        <v>68</v>
      </c>
      <c r="R10437" s="34">
        <v>30</v>
      </c>
      <c r="S10437" s="34">
        <v>115</v>
      </c>
      <c r="T10437" s="34">
        <v>9</v>
      </c>
      <c r="U10437" s="34">
        <v>32</v>
      </c>
      <c r="V10437" s="34">
        <v>39</v>
      </c>
      <c r="W10437" s="34">
        <v>38</v>
      </c>
      <c r="X10437" s="34">
        <v>68</v>
      </c>
      <c r="Y10437" s="34">
        <v>40</v>
      </c>
      <c r="Z10437" s="34">
        <v>46</v>
      </c>
      <c r="AA10437" s="34">
        <v>89</v>
      </c>
      <c r="AB10437" s="34">
        <v>18</v>
      </c>
      <c r="AC10437" s="34">
        <v>113</v>
      </c>
    </row>
    <row r="10438" spans="1:29" x14ac:dyDescent="0.2">
      <c r="A10438" s="34" t="s">
        <v>70931</v>
      </c>
      <c r="B10438" s="34">
        <v>40</v>
      </c>
      <c r="C10438" s="34">
        <v>76</v>
      </c>
      <c r="D10438" s="34">
        <v>89</v>
      </c>
      <c r="E10438" s="34">
        <v>67</v>
      </c>
      <c r="F10438" s="34">
        <v>47</v>
      </c>
      <c r="G10438" s="34">
        <v>102</v>
      </c>
      <c r="H10438" s="34">
        <v>58</v>
      </c>
      <c r="I10438" s="34">
        <v>59</v>
      </c>
      <c r="J10438" s="34">
        <v>59</v>
      </c>
      <c r="K10438" s="34">
        <v>111</v>
      </c>
      <c r="L10438" s="34">
        <v>30</v>
      </c>
      <c r="M10438" s="34">
        <v>47</v>
      </c>
      <c r="N10438" s="34">
        <v>65</v>
      </c>
      <c r="O10438" s="34">
        <v>77</v>
      </c>
      <c r="P10438" s="34">
        <v>54</v>
      </c>
      <c r="Q10438" s="34">
        <v>66</v>
      </c>
      <c r="R10438" s="34">
        <v>48</v>
      </c>
      <c r="S10438" s="34">
        <v>107</v>
      </c>
      <c r="T10438" s="34">
        <v>62</v>
      </c>
      <c r="U10438" s="34">
        <v>77</v>
      </c>
      <c r="V10438" s="34">
        <v>94</v>
      </c>
      <c r="W10438" s="34">
        <v>92</v>
      </c>
      <c r="X10438" s="34">
        <v>54</v>
      </c>
      <c r="Y10438" s="34">
        <v>63</v>
      </c>
      <c r="Z10438" s="34">
        <v>66</v>
      </c>
      <c r="AA10438" s="34">
        <v>117</v>
      </c>
      <c r="AB10438" s="34">
        <v>67</v>
      </c>
      <c r="AC10438" s="34">
        <v>111</v>
      </c>
    </row>
    <row r="10439" spans="1:29" x14ac:dyDescent="0.2">
      <c r="A10439" s="34" t="s">
        <v>70932</v>
      </c>
      <c r="B10439" s="34">
        <v>46</v>
      </c>
      <c r="C10439" s="34">
        <v>126</v>
      </c>
      <c r="D10439" s="34">
        <v>88</v>
      </c>
      <c r="E10439" s="34">
        <v>120</v>
      </c>
      <c r="F10439" s="34">
        <v>85</v>
      </c>
      <c r="G10439" s="34">
        <v>188</v>
      </c>
      <c r="H10439" s="34">
        <v>83</v>
      </c>
      <c r="I10439" s="34">
        <v>112</v>
      </c>
      <c r="J10439" s="34">
        <v>53</v>
      </c>
      <c r="K10439" s="34">
        <v>159</v>
      </c>
      <c r="L10439" s="34">
        <v>40</v>
      </c>
      <c r="M10439" s="34">
        <v>83</v>
      </c>
      <c r="N10439" s="34">
        <v>54</v>
      </c>
      <c r="O10439" s="34">
        <v>94</v>
      </c>
      <c r="P10439" s="34">
        <v>54</v>
      </c>
      <c r="Q10439" s="34">
        <v>110</v>
      </c>
      <c r="R10439" s="34">
        <v>74</v>
      </c>
      <c r="S10439" s="34">
        <v>116</v>
      </c>
      <c r="T10439" s="34">
        <v>56</v>
      </c>
      <c r="U10439" s="34">
        <v>81</v>
      </c>
      <c r="V10439" s="34">
        <v>49</v>
      </c>
      <c r="W10439" s="34">
        <v>75</v>
      </c>
      <c r="X10439" s="34">
        <v>88</v>
      </c>
      <c r="Y10439" s="34">
        <v>96</v>
      </c>
      <c r="Z10439" s="34">
        <v>73</v>
      </c>
      <c r="AA10439" s="34">
        <v>113</v>
      </c>
      <c r="AB10439" s="34">
        <v>60</v>
      </c>
      <c r="AC10439" s="34">
        <v>119</v>
      </c>
    </row>
    <row r="10440" spans="1:29" x14ac:dyDescent="0.2">
      <c r="A10440" s="34" t="s">
        <v>70933</v>
      </c>
      <c r="B10440" s="34">
        <v>50</v>
      </c>
      <c r="C10440" s="34">
        <v>66</v>
      </c>
      <c r="D10440" s="34">
        <v>94</v>
      </c>
      <c r="E10440" s="34">
        <v>88</v>
      </c>
      <c r="F10440" s="34">
        <v>67</v>
      </c>
      <c r="G10440" s="34">
        <v>44</v>
      </c>
      <c r="H10440" s="34">
        <v>85</v>
      </c>
      <c r="I10440" s="34">
        <v>68</v>
      </c>
      <c r="J10440" s="34">
        <v>51</v>
      </c>
      <c r="K10440" s="34">
        <v>83</v>
      </c>
      <c r="L10440" s="34">
        <v>26</v>
      </c>
      <c r="M10440" s="34">
        <v>46</v>
      </c>
      <c r="N10440" s="34">
        <v>52</v>
      </c>
      <c r="O10440" s="34">
        <v>58</v>
      </c>
      <c r="P10440" s="34">
        <v>44</v>
      </c>
      <c r="Q10440" s="34">
        <v>86</v>
      </c>
      <c r="R10440" s="34">
        <v>54</v>
      </c>
      <c r="S10440" s="34">
        <v>104</v>
      </c>
      <c r="T10440" s="34">
        <v>36</v>
      </c>
      <c r="U10440" s="34">
        <v>57</v>
      </c>
      <c r="V10440" s="34">
        <v>48</v>
      </c>
      <c r="W10440" s="34">
        <v>62</v>
      </c>
      <c r="X10440" s="34">
        <v>100</v>
      </c>
      <c r="Y10440" s="34">
        <v>54</v>
      </c>
      <c r="Z10440" s="34">
        <v>80</v>
      </c>
      <c r="AA10440" s="34">
        <v>108</v>
      </c>
      <c r="AB10440" s="34">
        <v>40</v>
      </c>
      <c r="AC10440" s="34">
        <v>107</v>
      </c>
    </row>
    <row r="10441" spans="1:29" x14ac:dyDescent="0.2">
      <c r="A10441" s="34" t="s">
        <v>70934</v>
      </c>
      <c r="B10441" s="34">
        <v>92</v>
      </c>
      <c r="C10441" s="34">
        <v>144</v>
      </c>
      <c r="D10441" s="34">
        <v>123</v>
      </c>
      <c r="E10441" s="34">
        <v>157</v>
      </c>
      <c r="F10441" s="34">
        <v>134</v>
      </c>
      <c r="G10441" s="34">
        <v>166</v>
      </c>
      <c r="H10441" s="34">
        <v>122</v>
      </c>
      <c r="I10441" s="34">
        <v>182</v>
      </c>
      <c r="J10441" s="34">
        <v>93</v>
      </c>
      <c r="K10441" s="34">
        <v>166</v>
      </c>
      <c r="L10441" s="34">
        <v>86</v>
      </c>
      <c r="M10441" s="34">
        <v>145</v>
      </c>
      <c r="N10441" s="34">
        <v>83</v>
      </c>
      <c r="O10441" s="34">
        <v>142</v>
      </c>
      <c r="P10441" s="34">
        <v>122</v>
      </c>
      <c r="Q10441" s="34">
        <v>243</v>
      </c>
      <c r="R10441" s="34">
        <v>190</v>
      </c>
      <c r="S10441" s="34">
        <v>154</v>
      </c>
      <c r="T10441" s="34">
        <v>122</v>
      </c>
      <c r="U10441" s="34">
        <v>170</v>
      </c>
      <c r="V10441" s="34">
        <v>120</v>
      </c>
      <c r="W10441" s="34">
        <v>188</v>
      </c>
      <c r="X10441" s="34">
        <v>160</v>
      </c>
      <c r="Y10441" s="34">
        <v>163</v>
      </c>
      <c r="Z10441" s="34">
        <v>154</v>
      </c>
      <c r="AA10441" s="34">
        <v>168</v>
      </c>
      <c r="AB10441" s="34">
        <v>144</v>
      </c>
      <c r="AC10441" s="34">
        <v>261</v>
      </c>
    </row>
    <row r="10442" spans="1:29" x14ac:dyDescent="0.2">
      <c r="A10442" s="34" t="s">
        <v>70935</v>
      </c>
      <c r="B10442" s="34">
        <v>43</v>
      </c>
      <c r="C10442" s="34">
        <v>97</v>
      </c>
      <c r="D10442" s="34">
        <v>114</v>
      </c>
      <c r="E10442" s="34">
        <v>113</v>
      </c>
      <c r="F10442" s="34">
        <v>50</v>
      </c>
      <c r="G10442" s="34">
        <v>71</v>
      </c>
      <c r="H10442" s="34">
        <v>65</v>
      </c>
      <c r="I10442" s="34">
        <v>72</v>
      </c>
      <c r="J10442" s="34">
        <v>40</v>
      </c>
      <c r="K10442" s="34">
        <v>133</v>
      </c>
      <c r="L10442" s="34">
        <v>35</v>
      </c>
      <c r="M10442" s="34">
        <v>81</v>
      </c>
      <c r="N10442" s="34">
        <v>49</v>
      </c>
      <c r="O10442" s="34">
        <v>60</v>
      </c>
      <c r="P10442" s="34">
        <v>42</v>
      </c>
      <c r="Q10442" s="34">
        <v>83</v>
      </c>
      <c r="R10442" s="34">
        <v>63</v>
      </c>
      <c r="S10442" s="34">
        <v>171</v>
      </c>
      <c r="T10442" s="34">
        <v>56</v>
      </c>
      <c r="U10442" s="34">
        <v>52</v>
      </c>
      <c r="V10442" s="34">
        <v>69</v>
      </c>
      <c r="W10442" s="34">
        <v>78</v>
      </c>
      <c r="X10442" s="34">
        <v>85</v>
      </c>
      <c r="Y10442" s="34">
        <v>67</v>
      </c>
      <c r="Z10442" s="34">
        <v>86</v>
      </c>
      <c r="AA10442" s="34">
        <v>90</v>
      </c>
      <c r="AB10442" s="34">
        <v>69</v>
      </c>
      <c r="AC10442" s="34">
        <v>105</v>
      </c>
    </row>
    <row r="10443" spans="1:29" x14ac:dyDescent="0.2">
      <c r="A10443" s="34" t="s">
        <v>70936</v>
      </c>
      <c r="B10443" s="34">
        <v>143</v>
      </c>
      <c r="C10443" s="34">
        <v>211</v>
      </c>
      <c r="D10443" s="34">
        <v>228</v>
      </c>
      <c r="E10443" s="34">
        <v>213</v>
      </c>
      <c r="F10443" s="34">
        <v>197</v>
      </c>
      <c r="G10443" s="34">
        <v>193</v>
      </c>
      <c r="H10443" s="34">
        <v>177</v>
      </c>
      <c r="I10443" s="34">
        <v>152</v>
      </c>
      <c r="J10443" s="34">
        <v>126</v>
      </c>
      <c r="K10443" s="34">
        <v>192</v>
      </c>
      <c r="L10443" s="34">
        <v>87</v>
      </c>
      <c r="M10443" s="34">
        <v>154</v>
      </c>
      <c r="N10443" s="34">
        <v>118</v>
      </c>
      <c r="O10443" s="34">
        <v>163</v>
      </c>
      <c r="P10443" s="34">
        <v>119</v>
      </c>
      <c r="Q10443" s="34">
        <v>217</v>
      </c>
      <c r="R10443" s="34">
        <v>145</v>
      </c>
      <c r="S10443" s="34">
        <v>234</v>
      </c>
      <c r="T10443" s="34">
        <v>106</v>
      </c>
      <c r="U10443" s="34">
        <v>147</v>
      </c>
      <c r="V10443" s="34">
        <v>220</v>
      </c>
      <c r="W10443" s="34">
        <v>158</v>
      </c>
      <c r="X10443" s="34">
        <v>198</v>
      </c>
      <c r="Y10443" s="34">
        <v>143</v>
      </c>
      <c r="Z10443" s="34">
        <v>210</v>
      </c>
      <c r="AA10443" s="34">
        <v>237</v>
      </c>
      <c r="AB10443" s="34">
        <v>143</v>
      </c>
      <c r="AC10443" s="34">
        <v>282</v>
      </c>
    </row>
    <row r="10444" spans="1:29" x14ac:dyDescent="0.2">
      <c r="A10444" s="34" t="s">
        <v>70937</v>
      </c>
      <c r="B10444" s="34">
        <v>37</v>
      </c>
      <c r="C10444" s="34">
        <v>43</v>
      </c>
      <c r="D10444" s="34">
        <v>31</v>
      </c>
      <c r="E10444" s="34">
        <v>47</v>
      </c>
      <c r="F10444" s="34">
        <v>29</v>
      </c>
      <c r="G10444" s="34">
        <v>37</v>
      </c>
      <c r="H10444" s="34">
        <v>35</v>
      </c>
      <c r="I10444" s="34">
        <v>49</v>
      </c>
      <c r="J10444" s="34">
        <v>32</v>
      </c>
      <c r="K10444" s="34">
        <v>38</v>
      </c>
      <c r="L10444" s="34">
        <v>12</v>
      </c>
      <c r="M10444" s="34">
        <v>32</v>
      </c>
      <c r="N10444" s="34">
        <v>19</v>
      </c>
      <c r="O10444" s="34">
        <v>40</v>
      </c>
      <c r="P10444" s="34">
        <v>46</v>
      </c>
      <c r="Q10444" s="34">
        <v>47</v>
      </c>
      <c r="R10444" s="34">
        <v>43</v>
      </c>
      <c r="S10444" s="34">
        <v>43</v>
      </c>
      <c r="T10444" s="34">
        <v>24</v>
      </c>
      <c r="U10444" s="34">
        <v>27</v>
      </c>
      <c r="V10444" s="34">
        <v>55</v>
      </c>
      <c r="W10444" s="34">
        <v>27</v>
      </c>
      <c r="X10444" s="34">
        <v>34</v>
      </c>
      <c r="Y10444" s="34">
        <v>36</v>
      </c>
      <c r="Z10444" s="34">
        <v>24</v>
      </c>
      <c r="AA10444" s="34">
        <v>57</v>
      </c>
      <c r="AB10444" s="34">
        <v>34</v>
      </c>
      <c r="AC10444" s="34">
        <v>61</v>
      </c>
    </row>
    <row r="10445" spans="1:29" x14ac:dyDescent="0.2">
      <c r="A10445" s="34" t="s">
        <v>70938</v>
      </c>
      <c r="B10445" s="34">
        <v>28</v>
      </c>
      <c r="C10445" s="34">
        <v>65</v>
      </c>
      <c r="D10445" s="34">
        <v>95</v>
      </c>
      <c r="E10445" s="34">
        <v>56</v>
      </c>
      <c r="F10445" s="34">
        <v>51</v>
      </c>
      <c r="G10445" s="34">
        <v>45</v>
      </c>
      <c r="H10445" s="34">
        <v>65</v>
      </c>
      <c r="I10445" s="34">
        <v>46</v>
      </c>
      <c r="J10445" s="34">
        <v>32</v>
      </c>
      <c r="K10445" s="34">
        <v>58</v>
      </c>
      <c r="L10445" s="34">
        <v>13</v>
      </c>
      <c r="M10445" s="34">
        <v>42</v>
      </c>
      <c r="N10445" s="34">
        <v>26</v>
      </c>
      <c r="O10445" s="34">
        <v>43</v>
      </c>
      <c r="P10445" s="34">
        <v>42</v>
      </c>
      <c r="Q10445" s="34">
        <v>51</v>
      </c>
      <c r="R10445" s="34">
        <v>49</v>
      </c>
      <c r="S10445" s="34">
        <v>70</v>
      </c>
      <c r="T10445" s="34">
        <v>26</v>
      </c>
      <c r="U10445" s="34">
        <v>32</v>
      </c>
      <c r="V10445" s="34">
        <v>45</v>
      </c>
      <c r="W10445" s="34">
        <v>31</v>
      </c>
      <c r="X10445" s="34">
        <v>60</v>
      </c>
      <c r="Y10445" s="34">
        <v>25</v>
      </c>
      <c r="Z10445" s="34">
        <v>63</v>
      </c>
      <c r="AA10445" s="34">
        <v>49</v>
      </c>
      <c r="AB10445" s="34">
        <v>30</v>
      </c>
      <c r="AC10445" s="34">
        <v>54</v>
      </c>
    </row>
    <row r="10446" spans="1:29" x14ac:dyDescent="0.2">
      <c r="A10446" s="34" t="s">
        <v>70939</v>
      </c>
      <c r="B10446" s="34">
        <v>9</v>
      </c>
      <c r="C10446" s="34">
        <v>10</v>
      </c>
      <c r="D10446" s="34">
        <v>18</v>
      </c>
      <c r="E10446" s="34">
        <v>19</v>
      </c>
      <c r="F10446" s="34">
        <v>9</v>
      </c>
      <c r="G10446" s="34">
        <v>13</v>
      </c>
      <c r="H10446" s="34">
        <v>13</v>
      </c>
      <c r="I10446" s="34">
        <v>14</v>
      </c>
      <c r="J10446" s="34">
        <v>7</v>
      </c>
      <c r="K10446" s="34">
        <v>13</v>
      </c>
      <c r="L10446" s="34">
        <v>4</v>
      </c>
      <c r="M10446" s="34">
        <v>11</v>
      </c>
      <c r="N10446" s="34">
        <v>4</v>
      </c>
      <c r="O10446" s="34">
        <v>8</v>
      </c>
      <c r="P10446" s="34">
        <v>10</v>
      </c>
      <c r="Q10446" s="34">
        <v>20</v>
      </c>
      <c r="R10446" s="34">
        <v>13</v>
      </c>
      <c r="S10446" s="34">
        <v>11</v>
      </c>
      <c r="T10446" s="34">
        <v>6</v>
      </c>
      <c r="U10446" s="34">
        <v>13</v>
      </c>
      <c r="V10446" s="34">
        <v>20</v>
      </c>
      <c r="W10446" s="34">
        <v>14</v>
      </c>
      <c r="X10446" s="34">
        <v>27</v>
      </c>
      <c r="Y10446" s="34">
        <v>8</v>
      </c>
      <c r="Z10446" s="34">
        <v>9</v>
      </c>
      <c r="AA10446" s="34">
        <v>4</v>
      </c>
      <c r="AB10446" s="34">
        <v>3</v>
      </c>
      <c r="AC10446" s="34">
        <v>18</v>
      </c>
    </row>
    <row r="10447" spans="1:29" x14ac:dyDescent="0.2">
      <c r="A10447" s="34" t="s">
        <v>70940</v>
      </c>
      <c r="B10447" s="34">
        <v>87</v>
      </c>
      <c r="C10447" s="34">
        <v>68</v>
      </c>
      <c r="D10447" s="34">
        <v>134</v>
      </c>
      <c r="E10447" s="34">
        <v>155</v>
      </c>
      <c r="F10447" s="34">
        <v>117</v>
      </c>
      <c r="G10447" s="34">
        <v>68</v>
      </c>
      <c r="H10447" s="34">
        <v>119</v>
      </c>
      <c r="I10447" s="34">
        <v>110</v>
      </c>
      <c r="J10447" s="34">
        <v>92</v>
      </c>
      <c r="K10447" s="34">
        <v>78</v>
      </c>
      <c r="L10447" s="34">
        <v>53</v>
      </c>
      <c r="M10447" s="34">
        <v>72</v>
      </c>
      <c r="N10447" s="34">
        <v>123</v>
      </c>
      <c r="O10447" s="34">
        <v>92</v>
      </c>
      <c r="P10447" s="34">
        <v>102</v>
      </c>
      <c r="Q10447" s="34">
        <v>119</v>
      </c>
      <c r="R10447" s="34">
        <v>133</v>
      </c>
      <c r="S10447" s="34">
        <v>162</v>
      </c>
      <c r="T10447" s="34">
        <v>77</v>
      </c>
      <c r="U10447" s="34">
        <v>79</v>
      </c>
      <c r="V10447" s="34">
        <v>150</v>
      </c>
      <c r="W10447" s="34">
        <v>104</v>
      </c>
      <c r="X10447" s="34">
        <v>146</v>
      </c>
      <c r="Y10447" s="34">
        <v>78</v>
      </c>
      <c r="Z10447" s="34">
        <v>155</v>
      </c>
      <c r="AA10447" s="34">
        <v>141</v>
      </c>
      <c r="AB10447" s="34">
        <v>95</v>
      </c>
      <c r="AC10447" s="34">
        <v>210</v>
      </c>
    </row>
    <row r="10448" spans="1:29" x14ac:dyDescent="0.2">
      <c r="A10448" s="34" t="s">
        <v>70941</v>
      </c>
      <c r="B10448" s="34">
        <v>31</v>
      </c>
      <c r="C10448" s="34">
        <v>86</v>
      </c>
      <c r="D10448" s="34">
        <v>100</v>
      </c>
      <c r="E10448" s="34">
        <v>73</v>
      </c>
      <c r="F10448" s="34">
        <v>45</v>
      </c>
      <c r="G10448" s="34">
        <v>71</v>
      </c>
      <c r="H10448" s="34">
        <v>54</v>
      </c>
      <c r="I10448" s="34">
        <v>86</v>
      </c>
      <c r="J10448" s="34">
        <v>28</v>
      </c>
      <c r="K10448" s="34">
        <v>111</v>
      </c>
      <c r="L10448" s="34">
        <v>22</v>
      </c>
      <c r="M10448" s="34">
        <v>73</v>
      </c>
      <c r="N10448" s="34">
        <v>29</v>
      </c>
      <c r="O10448" s="34">
        <v>48</v>
      </c>
      <c r="P10448" s="34">
        <v>39</v>
      </c>
      <c r="Q10448" s="34">
        <v>63</v>
      </c>
      <c r="R10448" s="34">
        <v>27</v>
      </c>
      <c r="S10448" s="34">
        <v>107</v>
      </c>
      <c r="T10448" s="34">
        <v>27</v>
      </c>
      <c r="U10448" s="34">
        <v>54</v>
      </c>
      <c r="V10448" s="34">
        <v>45</v>
      </c>
      <c r="W10448" s="34">
        <v>60</v>
      </c>
      <c r="X10448" s="34">
        <v>54</v>
      </c>
      <c r="Y10448" s="34">
        <v>44</v>
      </c>
      <c r="Z10448" s="34">
        <v>62</v>
      </c>
      <c r="AA10448" s="34">
        <v>88</v>
      </c>
      <c r="AB10448" s="34">
        <v>34</v>
      </c>
      <c r="AC10448" s="34">
        <v>121</v>
      </c>
    </row>
    <row r="10449" spans="1:29" x14ac:dyDescent="0.2">
      <c r="A10449" s="34" t="s">
        <v>70942</v>
      </c>
      <c r="B10449" s="34">
        <v>101</v>
      </c>
      <c r="C10449" s="34">
        <v>177</v>
      </c>
      <c r="D10449" s="34">
        <v>129</v>
      </c>
      <c r="E10449" s="34">
        <v>183</v>
      </c>
      <c r="F10449" s="34">
        <v>158</v>
      </c>
      <c r="G10449" s="34">
        <v>144</v>
      </c>
      <c r="H10449" s="34">
        <v>192</v>
      </c>
      <c r="I10449" s="34">
        <v>149</v>
      </c>
      <c r="J10449" s="34">
        <v>150</v>
      </c>
      <c r="K10449" s="34">
        <v>170</v>
      </c>
      <c r="L10449" s="34">
        <v>113</v>
      </c>
      <c r="M10449" s="34">
        <v>150</v>
      </c>
      <c r="N10449" s="34">
        <v>147</v>
      </c>
      <c r="O10449" s="34">
        <v>125</v>
      </c>
      <c r="P10449" s="34">
        <v>159</v>
      </c>
      <c r="Q10449" s="34">
        <v>224</v>
      </c>
      <c r="R10449" s="34">
        <v>165</v>
      </c>
      <c r="S10449" s="34">
        <v>208</v>
      </c>
      <c r="T10449" s="34">
        <v>118</v>
      </c>
      <c r="U10449" s="34">
        <v>128</v>
      </c>
      <c r="V10449" s="34">
        <v>170</v>
      </c>
      <c r="W10449" s="34">
        <v>220</v>
      </c>
      <c r="X10449" s="34">
        <v>180</v>
      </c>
      <c r="Y10449" s="34">
        <v>168</v>
      </c>
      <c r="Z10449" s="34">
        <v>248</v>
      </c>
      <c r="AA10449" s="34">
        <v>208</v>
      </c>
      <c r="AB10449" s="34">
        <v>186</v>
      </c>
      <c r="AC10449" s="34">
        <v>298</v>
      </c>
    </row>
    <row r="10450" spans="1:29" x14ac:dyDescent="0.2">
      <c r="A10450" s="34" t="s">
        <v>70943</v>
      </c>
      <c r="B10450" s="34">
        <v>72</v>
      </c>
      <c r="C10450" s="34">
        <v>94</v>
      </c>
      <c r="D10450" s="34">
        <v>74</v>
      </c>
      <c r="E10450" s="34">
        <v>83</v>
      </c>
      <c r="F10450" s="34">
        <v>101</v>
      </c>
      <c r="G10450" s="34">
        <v>74</v>
      </c>
      <c r="H10450" s="34">
        <v>90</v>
      </c>
      <c r="I10450" s="34">
        <v>70</v>
      </c>
      <c r="J10450" s="34">
        <v>67</v>
      </c>
      <c r="K10450" s="34">
        <v>115</v>
      </c>
      <c r="L10450" s="34">
        <v>63</v>
      </c>
      <c r="M10450" s="34">
        <v>72</v>
      </c>
      <c r="N10450" s="34">
        <v>65</v>
      </c>
      <c r="O10450" s="34">
        <v>82</v>
      </c>
      <c r="P10450" s="34">
        <v>66</v>
      </c>
      <c r="Q10450" s="34">
        <v>106</v>
      </c>
      <c r="R10450" s="34">
        <v>97</v>
      </c>
      <c r="S10450" s="34">
        <v>101</v>
      </c>
      <c r="T10450" s="34">
        <v>61</v>
      </c>
      <c r="U10450" s="34">
        <v>63</v>
      </c>
      <c r="V10450" s="34">
        <v>91</v>
      </c>
      <c r="W10450" s="34">
        <v>88</v>
      </c>
      <c r="X10450" s="34">
        <v>107</v>
      </c>
      <c r="Y10450" s="34">
        <v>83</v>
      </c>
      <c r="Z10450" s="34">
        <v>72</v>
      </c>
      <c r="AA10450" s="34">
        <v>103</v>
      </c>
      <c r="AB10450" s="34">
        <v>69</v>
      </c>
      <c r="AC10450" s="34">
        <v>145</v>
      </c>
    </row>
    <row r="10451" spans="1:29" x14ac:dyDescent="0.2">
      <c r="A10451" s="34" t="s">
        <v>70944</v>
      </c>
      <c r="B10451" s="34">
        <v>163</v>
      </c>
      <c r="C10451" s="34">
        <v>296</v>
      </c>
      <c r="D10451" s="34">
        <v>423</v>
      </c>
      <c r="E10451" s="34">
        <v>373</v>
      </c>
      <c r="F10451" s="34">
        <v>419</v>
      </c>
      <c r="G10451" s="34">
        <v>273</v>
      </c>
      <c r="H10451" s="34">
        <v>417</v>
      </c>
      <c r="I10451" s="34">
        <v>310</v>
      </c>
      <c r="J10451" s="34">
        <v>295</v>
      </c>
      <c r="K10451" s="34">
        <v>351</v>
      </c>
      <c r="L10451" s="34">
        <v>240</v>
      </c>
      <c r="M10451" s="34">
        <v>332</v>
      </c>
      <c r="N10451" s="34">
        <v>301</v>
      </c>
      <c r="O10451" s="34">
        <v>267</v>
      </c>
      <c r="P10451" s="34">
        <v>313</v>
      </c>
      <c r="Q10451" s="34">
        <v>458</v>
      </c>
      <c r="R10451" s="34">
        <v>433</v>
      </c>
      <c r="S10451" s="34">
        <v>476</v>
      </c>
      <c r="T10451" s="34">
        <v>275</v>
      </c>
      <c r="U10451" s="34">
        <v>305</v>
      </c>
      <c r="V10451" s="34">
        <v>418</v>
      </c>
      <c r="W10451" s="34">
        <v>394</v>
      </c>
      <c r="X10451" s="34">
        <v>506</v>
      </c>
      <c r="Y10451" s="34">
        <v>331</v>
      </c>
      <c r="Z10451" s="34">
        <v>402</v>
      </c>
      <c r="AA10451" s="34">
        <v>437</v>
      </c>
      <c r="AB10451" s="34">
        <v>402</v>
      </c>
      <c r="AC10451" s="34">
        <v>556</v>
      </c>
    </row>
    <row r="10452" spans="1:29" x14ac:dyDescent="0.2">
      <c r="A10452" s="34" t="s">
        <v>70945</v>
      </c>
      <c r="B10452" s="34">
        <v>355</v>
      </c>
      <c r="C10452" s="34">
        <v>386</v>
      </c>
      <c r="D10452" s="34">
        <v>375</v>
      </c>
      <c r="E10452" s="34">
        <v>355</v>
      </c>
      <c r="F10452" s="34">
        <v>508</v>
      </c>
      <c r="G10452" s="34">
        <v>378</v>
      </c>
      <c r="H10452" s="34">
        <v>490</v>
      </c>
      <c r="I10452" s="34">
        <v>350</v>
      </c>
      <c r="J10452" s="34">
        <v>474</v>
      </c>
      <c r="K10452" s="34">
        <v>407</v>
      </c>
      <c r="L10452" s="34">
        <v>489</v>
      </c>
      <c r="M10452" s="34">
        <v>375</v>
      </c>
      <c r="N10452" s="34">
        <v>355</v>
      </c>
      <c r="O10452" s="34">
        <v>349</v>
      </c>
      <c r="P10452" s="34">
        <v>407</v>
      </c>
      <c r="Q10452" s="34">
        <v>605</v>
      </c>
      <c r="R10452" s="34">
        <v>678</v>
      </c>
      <c r="S10452" s="34">
        <v>523</v>
      </c>
      <c r="T10452" s="34">
        <v>740</v>
      </c>
      <c r="U10452" s="34">
        <v>576</v>
      </c>
      <c r="V10452" s="34">
        <v>667</v>
      </c>
      <c r="W10452" s="34">
        <v>873</v>
      </c>
      <c r="X10452" s="34">
        <v>540</v>
      </c>
      <c r="Y10452" s="34">
        <v>696</v>
      </c>
      <c r="Z10452" s="34">
        <v>529</v>
      </c>
      <c r="AA10452" s="34">
        <v>514</v>
      </c>
      <c r="AB10452" s="34">
        <v>684</v>
      </c>
      <c r="AC10452" s="34">
        <v>740</v>
      </c>
    </row>
    <row r="10453" spans="1:29" x14ac:dyDescent="0.2">
      <c r="A10453" s="34" t="s">
        <v>70946</v>
      </c>
      <c r="B10453" s="34">
        <v>0</v>
      </c>
      <c r="C10453" s="34">
        <v>0</v>
      </c>
      <c r="D10453" s="34">
        <v>0</v>
      </c>
      <c r="E10453" s="34">
        <v>0</v>
      </c>
      <c r="F10453" s="34">
        <v>0</v>
      </c>
      <c r="G10453" s="34">
        <v>0</v>
      </c>
      <c r="H10453" s="34">
        <v>0</v>
      </c>
      <c r="I10453" s="34">
        <v>0</v>
      </c>
      <c r="J10453" s="34">
        <v>0</v>
      </c>
      <c r="K10453" s="34">
        <v>0</v>
      </c>
      <c r="L10453" s="34">
        <v>0</v>
      </c>
      <c r="M10453" s="34">
        <v>0</v>
      </c>
      <c r="N10453" s="34">
        <v>0</v>
      </c>
      <c r="O10453" s="34">
        <v>0</v>
      </c>
      <c r="P10453" s="34">
        <v>0</v>
      </c>
      <c r="Q10453" s="34">
        <v>0</v>
      </c>
      <c r="R10453" s="34">
        <v>0</v>
      </c>
      <c r="S10453" s="34">
        <v>0</v>
      </c>
      <c r="T10453" s="34">
        <v>0</v>
      </c>
      <c r="U10453" s="34">
        <v>0</v>
      </c>
      <c r="V10453" s="34">
        <v>0</v>
      </c>
      <c r="W10453" s="34">
        <v>0</v>
      </c>
      <c r="X10453" s="34">
        <v>0</v>
      </c>
      <c r="Y10453" s="34">
        <v>0</v>
      </c>
      <c r="Z10453" s="34">
        <v>0</v>
      </c>
      <c r="AA10453" s="34">
        <v>0</v>
      </c>
      <c r="AB10453" s="34">
        <v>0</v>
      </c>
      <c r="AC10453" s="34">
        <v>0</v>
      </c>
    </row>
    <row r="10454" spans="1:29" x14ac:dyDescent="0.2">
      <c r="A10454" s="34" t="s">
        <v>70947</v>
      </c>
      <c r="B10454" s="34">
        <v>160</v>
      </c>
      <c r="C10454" s="34">
        <v>231</v>
      </c>
      <c r="D10454" s="34">
        <v>264</v>
      </c>
      <c r="E10454" s="34">
        <v>253</v>
      </c>
      <c r="F10454" s="34">
        <v>200</v>
      </c>
      <c r="G10454" s="34">
        <v>183</v>
      </c>
      <c r="H10454" s="34">
        <v>170</v>
      </c>
      <c r="I10454" s="34">
        <v>200</v>
      </c>
      <c r="J10454" s="34">
        <v>232</v>
      </c>
      <c r="K10454" s="34">
        <v>236</v>
      </c>
      <c r="L10454" s="34">
        <v>180</v>
      </c>
      <c r="M10454" s="34">
        <v>233</v>
      </c>
      <c r="N10454" s="34">
        <v>174</v>
      </c>
      <c r="O10454" s="34">
        <v>225</v>
      </c>
      <c r="P10454" s="34">
        <v>192</v>
      </c>
      <c r="Q10454" s="34">
        <v>368</v>
      </c>
      <c r="R10454" s="34">
        <v>311</v>
      </c>
      <c r="S10454" s="34">
        <v>268</v>
      </c>
      <c r="T10454" s="34">
        <v>258</v>
      </c>
      <c r="U10454" s="34">
        <v>227</v>
      </c>
      <c r="V10454" s="34">
        <v>264</v>
      </c>
      <c r="W10454" s="34">
        <v>296</v>
      </c>
      <c r="X10454" s="34">
        <v>243</v>
      </c>
      <c r="Y10454" s="34">
        <v>285</v>
      </c>
      <c r="Z10454" s="34">
        <v>256</v>
      </c>
      <c r="AA10454" s="34">
        <v>244</v>
      </c>
      <c r="AB10454" s="34">
        <v>283</v>
      </c>
      <c r="AC10454" s="34">
        <v>388</v>
      </c>
    </row>
    <row r="10455" spans="1:29" x14ac:dyDescent="0.2">
      <c r="A10455" s="34" t="s">
        <v>70948</v>
      </c>
      <c r="B10455" s="34">
        <v>110</v>
      </c>
      <c r="C10455" s="34">
        <v>283</v>
      </c>
      <c r="D10455" s="34">
        <v>152</v>
      </c>
      <c r="E10455" s="34">
        <v>214</v>
      </c>
      <c r="F10455" s="34">
        <v>167</v>
      </c>
      <c r="G10455" s="34">
        <v>132</v>
      </c>
      <c r="H10455" s="34">
        <v>149</v>
      </c>
      <c r="I10455" s="34">
        <v>191</v>
      </c>
      <c r="J10455" s="34">
        <v>161</v>
      </c>
      <c r="K10455" s="34">
        <v>179</v>
      </c>
      <c r="L10455" s="34">
        <v>127</v>
      </c>
      <c r="M10455" s="34">
        <v>169</v>
      </c>
      <c r="N10455" s="34">
        <v>125</v>
      </c>
      <c r="O10455" s="34">
        <v>193</v>
      </c>
      <c r="P10455" s="34">
        <v>165</v>
      </c>
      <c r="Q10455" s="34">
        <v>237</v>
      </c>
      <c r="R10455" s="34">
        <v>226</v>
      </c>
      <c r="S10455" s="34">
        <v>226</v>
      </c>
      <c r="T10455" s="34">
        <v>154</v>
      </c>
      <c r="U10455" s="34">
        <v>251</v>
      </c>
      <c r="V10455" s="34">
        <v>199</v>
      </c>
      <c r="W10455" s="34">
        <v>253</v>
      </c>
      <c r="X10455" s="34">
        <v>240</v>
      </c>
      <c r="Y10455" s="34">
        <v>234</v>
      </c>
      <c r="Z10455" s="34">
        <v>214</v>
      </c>
      <c r="AA10455" s="34">
        <v>244</v>
      </c>
      <c r="AB10455" s="34">
        <v>164</v>
      </c>
      <c r="AC10455" s="34">
        <v>269</v>
      </c>
    </row>
    <row r="10456" spans="1:29" x14ac:dyDescent="0.2">
      <c r="A10456" s="34" t="s">
        <v>70949</v>
      </c>
      <c r="B10456" s="34">
        <v>105</v>
      </c>
      <c r="C10456" s="34">
        <v>120</v>
      </c>
      <c r="D10456" s="34">
        <v>141</v>
      </c>
      <c r="E10456" s="34">
        <v>195</v>
      </c>
      <c r="F10456" s="34">
        <v>150</v>
      </c>
      <c r="G10456" s="34">
        <v>154</v>
      </c>
      <c r="H10456" s="34">
        <v>143</v>
      </c>
      <c r="I10456" s="34">
        <v>189</v>
      </c>
      <c r="J10456" s="34">
        <v>161</v>
      </c>
      <c r="K10456" s="34">
        <v>157</v>
      </c>
      <c r="L10456" s="34">
        <v>93</v>
      </c>
      <c r="M10456" s="34">
        <v>150</v>
      </c>
      <c r="N10456" s="34">
        <v>95</v>
      </c>
      <c r="O10456" s="34">
        <v>179</v>
      </c>
      <c r="P10456" s="34">
        <v>125</v>
      </c>
      <c r="Q10456" s="34">
        <v>206</v>
      </c>
      <c r="R10456" s="34">
        <v>180</v>
      </c>
      <c r="S10456" s="34">
        <v>142</v>
      </c>
      <c r="T10456" s="34">
        <v>141</v>
      </c>
      <c r="U10456" s="34">
        <v>158</v>
      </c>
      <c r="V10456" s="34">
        <v>155</v>
      </c>
      <c r="W10456" s="34">
        <v>161</v>
      </c>
      <c r="X10456" s="34">
        <v>145</v>
      </c>
      <c r="Y10456" s="34">
        <v>149</v>
      </c>
      <c r="Z10456" s="34">
        <v>146</v>
      </c>
      <c r="AA10456" s="34">
        <v>189</v>
      </c>
      <c r="AB10456" s="34">
        <v>195</v>
      </c>
      <c r="AC10456" s="34">
        <v>237</v>
      </c>
    </row>
    <row r="10457" spans="1:29" x14ac:dyDescent="0.2">
      <c r="A10457" s="34" t="s">
        <v>70950</v>
      </c>
      <c r="B10457" s="34">
        <v>77</v>
      </c>
      <c r="C10457" s="34">
        <v>15</v>
      </c>
      <c r="D10457" s="34">
        <v>46</v>
      </c>
      <c r="E10457" s="34">
        <v>27</v>
      </c>
      <c r="F10457" s="34">
        <v>62</v>
      </c>
      <c r="G10457" s="34">
        <v>21</v>
      </c>
      <c r="H10457" s="34">
        <v>48</v>
      </c>
      <c r="I10457" s="34">
        <v>12</v>
      </c>
      <c r="J10457" s="34">
        <v>39</v>
      </c>
      <c r="K10457" s="34">
        <v>9</v>
      </c>
      <c r="L10457" s="34">
        <v>43</v>
      </c>
      <c r="M10457" s="34">
        <v>17</v>
      </c>
      <c r="N10457" s="34">
        <v>33</v>
      </c>
      <c r="O10457" s="34">
        <v>11</v>
      </c>
      <c r="P10457" s="34">
        <v>43</v>
      </c>
      <c r="Q10457" s="34">
        <v>39</v>
      </c>
      <c r="R10457" s="34">
        <v>55</v>
      </c>
      <c r="S10457" s="34">
        <v>15</v>
      </c>
      <c r="T10457" s="34">
        <v>45</v>
      </c>
      <c r="U10457" s="34">
        <v>17</v>
      </c>
      <c r="V10457" s="34">
        <v>60</v>
      </c>
      <c r="W10457" s="34">
        <v>14</v>
      </c>
      <c r="X10457" s="34">
        <v>81</v>
      </c>
      <c r="Y10457" s="34">
        <v>24</v>
      </c>
      <c r="Z10457" s="34">
        <v>45</v>
      </c>
      <c r="AA10457" s="34">
        <v>28</v>
      </c>
      <c r="AB10457" s="34">
        <v>50</v>
      </c>
      <c r="AC10457" s="34">
        <v>36</v>
      </c>
    </row>
    <row r="10458" spans="1:29" x14ac:dyDescent="0.2">
      <c r="A10458" s="34" t="s">
        <v>70951</v>
      </c>
      <c r="B10458" s="34">
        <v>54</v>
      </c>
      <c r="C10458" s="34">
        <v>63</v>
      </c>
      <c r="D10458" s="34">
        <v>79</v>
      </c>
      <c r="E10458" s="34">
        <v>96</v>
      </c>
      <c r="F10458" s="34">
        <v>73</v>
      </c>
      <c r="G10458" s="34">
        <v>82</v>
      </c>
      <c r="H10458" s="34">
        <v>60</v>
      </c>
      <c r="I10458" s="34">
        <v>86</v>
      </c>
      <c r="J10458" s="34">
        <v>61</v>
      </c>
      <c r="K10458" s="34">
        <v>81</v>
      </c>
      <c r="L10458" s="34">
        <v>43</v>
      </c>
      <c r="M10458" s="34">
        <v>62</v>
      </c>
      <c r="N10458" s="34">
        <v>63</v>
      </c>
      <c r="O10458" s="34">
        <v>75</v>
      </c>
      <c r="P10458" s="34">
        <v>75</v>
      </c>
      <c r="Q10458" s="34">
        <v>94</v>
      </c>
      <c r="R10458" s="34">
        <v>79</v>
      </c>
      <c r="S10458" s="34">
        <v>110</v>
      </c>
      <c r="T10458" s="34">
        <v>50</v>
      </c>
      <c r="U10458" s="34">
        <v>65</v>
      </c>
      <c r="V10458" s="34">
        <v>67</v>
      </c>
      <c r="W10458" s="34">
        <v>77</v>
      </c>
      <c r="X10458" s="34">
        <v>112</v>
      </c>
      <c r="Y10458" s="34">
        <v>74</v>
      </c>
      <c r="Z10458" s="34">
        <v>131</v>
      </c>
      <c r="AA10458" s="34">
        <v>95</v>
      </c>
      <c r="AB10458" s="34">
        <v>105</v>
      </c>
      <c r="AC10458" s="34">
        <v>111</v>
      </c>
    </row>
    <row r="10459" spans="1:29" x14ac:dyDescent="0.2">
      <c r="A10459" s="34" t="s">
        <v>70952</v>
      </c>
      <c r="B10459" s="34">
        <v>45</v>
      </c>
      <c r="C10459" s="34">
        <v>105</v>
      </c>
      <c r="D10459" s="34">
        <v>68</v>
      </c>
      <c r="E10459" s="34">
        <v>91</v>
      </c>
      <c r="F10459" s="34">
        <v>74</v>
      </c>
      <c r="G10459" s="34">
        <v>100</v>
      </c>
      <c r="H10459" s="34">
        <v>53</v>
      </c>
      <c r="I10459" s="34">
        <v>87</v>
      </c>
      <c r="J10459" s="34">
        <v>38</v>
      </c>
      <c r="K10459" s="34">
        <v>103</v>
      </c>
      <c r="L10459" s="34">
        <v>29</v>
      </c>
      <c r="M10459" s="34">
        <v>50</v>
      </c>
      <c r="N10459" s="34">
        <v>68</v>
      </c>
      <c r="O10459" s="34">
        <v>82</v>
      </c>
      <c r="P10459" s="34">
        <v>48</v>
      </c>
      <c r="Q10459" s="34">
        <v>91</v>
      </c>
      <c r="R10459" s="34">
        <v>61</v>
      </c>
      <c r="S10459" s="34">
        <v>117</v>
      </c>
      <c r="T10459" s="34">
        <v>40</v>
      </c>
      <c r="U10459" s="34">
        <v>91</v>
      </c>
      <c r="V10459" s="34">
        <v>50</v>
      </c>
      <c r="W10459" s="34">
        <v>50</v>
      </c>
      <c r="X10459" s="34">
        <v>72</v>
      </c>
      <c r="Y10459" s="34">
        <v>69</v>
      </c>
      <c r="Z10459" s="34">
        <v>73</v>
      </c>
      <c r="AA10459" s="34">
        <v>82</v>
      </c>
      <c r="AB10459" s="34">
        <v>62</v>
      </c>
      <c r="AC10459" s="34">
        <v>102</v>
      </c>
    </row>
    <row r="10460" spans="1:29" x14ac:dyDescent="0.2">
      <c r="A10460" s="34" t="s">
        <v>70953</v>
      </c>
      <c r="B10460" s="34">
        <v>118</v>
      </c>
      <c r="C10460" s="34">
        <v>86</v>
      </c>
      <c r="D10460" s="34">
        <v>137</v>
      </c>
      <c r="E10460" s="34">
        <v>136</v>
      </c>
      <c r="F10460" s="34">
        <v>102</v>
      </c>
      <c r="G10460" s="34">
        <v>119</v>
      </c>
      <c r="H10460" s="34">
        <v>137</v>
      </c>
      <c r="I10460" s="34">
        <v>102</v>
      </c>
      <c r="J10460" s="34">
        <v>109</v>
      </c>
      <c r="K10460" s="34">
        <v>93</v>
      </c>
      <c r="L10460" s="34">
        <v>90</v>
      </c>
      <c r="M10460" s="34">
        <v>118</v>
      </c>
      <c r="N10460" s="34">
        <v>114</v>
      </c>
      <c r="O10460" s="34">
        <v>76</v>
      </c>
      <c r="P10460" s="34">
        <v>128</v>
      </c>
      <c r="Q10460" s="34">
        <v>140</v>
      </c>
      <c r="R10460" s="34">
        <v>154</v>
      </c>
      <c r="S10460" s="34">
        <v>124</v>
      </c>
      <c r="T10460" s="34">
        <v>124</v>
      </c>
      <c r="U10460" s="34">
        <v>119</v>
      </c>
      <c r="V10460" s="34">
        <v>123</v>
      </c>
      <c r="W10460" s="34">
        <v>131</v>
      </c>
      <c r="X10460" s="34">
        <v>155</v>
      </c>
      <c r="Y10460" s="34">
        <v>146</v>
      </c>
      <c r="Z10460" s="34">
        <v>135</v>
      </c>
      <c r="AA10460" s="34">
        <v>141</v>
      </c>
      <c r="AB10460" s="34">
        <v>150</v>
      </c>
      <c r="AC10460" s="34">
        <v>188</v>
      </c>
    </row>
    <row r="10461" spans="1:29" x14ac:dyDescent="0.2">
      <c r="A10461" s="34" t="s">
        <v>70954</v>
      </c>
      <c r="B10461" s="34">
        <v>71</v>
      </c>
      <c r="C10461" s="34">
        <v>54</v>
      </c>
      <c r="D10461" s="34">
        <v>87</v>
      </c>
      <c r="E10461" s="34">
        <v>70</v>
      </c>
      <c r="F10461" s="34">
        <v>51</v>
      </c>
      <c r="G10461" s="34">
        <v>45</v>
      </c>
      <c r="H10461" s="34">
        <v>53</v>
      </c>
      <c r="I10461" s="34">
        <v>70</v>
      </c>
      <c r="J10461" s="34">
        <v>38</v>
      </c>
      <c r="K10461" s="34">
        <v>61</v>
      </c>
      <c r="L10461" s="34">
        <v>61</v>
      </c>
      <c r="M10461" s="34">
        <v>59</v>
      </c>
      <c r="N10461" s="34">
        <v>58</v>
      </c>
      <c r="O10461" s="34">
        <v>58</v>
      </c>
      <c r="P10461" s="34">
        <v>61</v>
      </c>
      <c r="Q10461" s="34">
        <v>97</v>
      </c>
      <c r="R10461" s="34">
        <v>84</v>
      </c>
      <c r="S10461" s="34">
        <v>73</v>
      </c>
      <c r="T10461" s="34">
        <v>55</v>
      </c>
      <c r="U10461" s="34">
        <v>54</v>
      </c>
      <c r="V10461" s="34">
        <v>92</v>
      </c>
      <c r="W10461" s="34">
        <v>80</v>
      </c>
      <c r="X10461" s="34">
        <v>73</v>
      </c>
      <c r="Y10461" s="34">
        <v>96</v>
      </c>
      <c r="Z10461" s="34">
        <v>78</v>
      </c>
      <c r="AA10461" s="34">
        <v>89</v>
      </c>
      <c r="AB10461" s="34">
        <v>38</v>
      </c>
      <c r="AC10461" s="34">
        <v>141</v>
      </c>
    </row>
    <row r="10462" spans="1:29" x14ac:dyDescent="0.2">
      <c r="A10462" s="34" t="s">
        <v>70955</v>
      </c>
      <c r="B10462" s="34">
        <v>31</v>
      </c>
      <c r="C10462" s="34">
        <v>38</v>
      </c>
      <c r="D10462" s="34">
        <v>38</v>
      </c>
      <c r="E10462" s="34">
        <v>14</v>
      </c>
      <c r="F10462" s="34">
        <v>36</v>
      </c>
      <c r="G10462" s="34">
        <v>30</v>
      </c>
      <c r="H10462" s="34">
        <v>23</v>
      </c>
      <c r="I10462" s="34">
        <v>19</v>
      </c>
      <c r="J10462" s="34">
        <v>43</v>
      </c>
      <c r="K10462" s="34">
        <v>51</v>
      </c>
      <c r="L10462" s="34">
        <v>26</v>
      </c>
      <c r="M10462" s="34">
        <v>21</v>
      </c>
      <c r="N10462" s="34">
        <v>26</v>
      </c>
      <c r="O10462" s="34">
        <v>26</v>
      </c>
      <c r="P10462" s="34">
        <v>29</v>
      </c>
      <c r="Q10462" s="34">
        <v>43</v>
      </c>
      <c r="R10462" s="34">
        <v>31</v>
      </c>
      <c r="S10462" s="34">
        <v>40</v>
      </c>
      <c r="T10462" s="34">
        <v>49</v>
      </c>
      <c r="U10462" s="34">
        <v>24</v>
      </c>
      <c r="V10462" s="34">
        <v>45</v>
      </c>
      <c r="W10462" s="34">
        <v>21</v>
      </c>
      <c r="X10462" s="34">
        <v>49</v>
      </c>
      <c r="Y10462" s="34">
        <v>51</v>
      </c>
      <c r="Z10462" s="34">
        <v>54</v>
      </c>
      <c r="AA10462" s="34">
        <v>41</v>
      </c>
      <c r="AB10462" s="34">
        <v>20</v>
      </c>
      <c r="AC10462" s="34">
        <v>51</v>
      </c>
    </row>
    <row r="10463" spans="1:29" x14ac:dyDescent="0.2">
      <c r="A10463" s="34" t="s">
        <v>70956</v>
      </c>
      <c r="B10463" s="34">
        <v>179</v>
      </c>
      <c r="C10463" s="34">
        <v>407</v>
      </c>
      <c r="D10463" s="34">
        <v>268</v>
      </c>
      <c r="E10463" s="34">
        <v>450</v>
      </c>
      <c r="F10463" s="34">
        <v>273</v>
      </c>
      <c r="G10463" s="34">
        <v>382</v>
      </c>
      <c r="H10463" s="34">
        <v>190</v>
      </c>
      <c r="I10463" s="34">
        <v>347</v>
      </c>
      <c r="J10463" s="34">
        <v>209</v>
      </c>
      <c r="K10463" s="34">
        <v>461</v>
      </c>
      <c r="L10463" s="34">
        <v>113</v>
      </c>
      <c r="M10463" s="34">
        <v>343</v>
      </c>
      <c r="N10463" s="34">
        <v>172</v>
      </c>
      <c r="O10463" s="34">
        <v>397</v>
      </c>
      <c r="P10463" s="34">
        <v>197</v>
      </c>
      <c r="Q10463" s="34">
        <v>455</v>
      </c>
      <c r="R10463" s="34">
        <v>245</v>
      </c>
      <c r="S10463" s="34">
        <v>541</v>
      </c>
      <c r="T10463" s="34">
        <v>143</v>
      </c>
      <c r="U10463" s="34">
        <v>309</v>
      </c>
      <c r="V10463" s="34">
        <v>264</v>
      </c>
      <c r="W10463" s="34">
        <v>313</v>
      </c>
      <c r="X10463" s="34">
        <v>259</v>
      </c>
      <c r="Y10463" s="34">
        <v>301</v>
      </c>
      <c r="Z10463" s="34">
        <v>247</v>
      </c>
      <c r="AA10463" s="34">
        <v>429</v>
      </c>
      <c r="AB10463" s="34">
        <v>181</v>
      </c>
      <c r="AC10463" s="34">
        <v>624</v>
      </c>
    </row>
    <row r="10464" spans="1:29" x14ac:dyDescent="0.2">
      <c r="A10464" s="34" t="s">
        <v>70957</v>
      </c>
      <c r="B10464" s="34">
        <v>41</v>
      </c>
      <c r="C10464" s="34">
        <v>58</v>
      </c>
      <c r="D10464" s="34">
        <v>43</v>
      </c>
      <c r="E10464" s="34">
        <v>81</v>
      </c>
      <c r="F10464" s="34">
        <v>49</v>
      </c>
      <c r="G10464" s="34">
        <v>78</v>
      </c>
      <c r="H10464" s="34">
        <v>36</v>
      </c>
      <c r="I10464" s="34">
        <v>46</v>
      </c>
      <c r="J10464" s="34">
        <v>30</v>
      </c>
      <c r="K10464" s="34">
        <v>61</v>
      </c>
      <c r="L10464" s="34">
        <v>26</v>
      </c>
      <c r="M10464" s="34">
        <v>43</v>
      </c>
      <c r="N10464" s="34">
        <v>43</v>
      </c>
      <c r="O10464" s="34">
        <v>43</v>
      </c>
      <c r="P10464" s="34">
        <v>31</v>
      </c>
      <c r="Q10464" s="34">
        <v>54</v>
      </c>
      <c r="R10464" s="34">
        <v>35</v>
      </c>
      <c r="S10464" s="34">
        <v>81</v>
      </c>
      <c r="T10464" s="34">
        <v>51</v>
      </c>
      <c r="U10464" s="34">
        <v>47</v>
      </c>
      <c r="V10464" s="34">
        <v>72</v>
      </c>
      <c r="W10464" s="34">
        <v>72</v>
      </c>
      <c r="X10464" s="34">
        <v>77</v>
      </c>
      <c r="Y10464" s="34">
        <v>57</v>
      </c>
      <c r="Z10464" s="34">
        <v>57</v>
      </c>
      <c r="AA10464" s="34">
        <v>73</v>
      </c>
      <c r="AB10464" s="34">
        <v>41</v>
      </c>
      <c r="AC10464" s="34">
        <v>88</v>
      </c>
    </row>
    <row r="10465" spans="1:29" x14ac:dyDescent="0.2">
      <c r="A10465" s="34" t="s">
        <v>70958</v>
      </c>
      <c r="B10465" s="34">
        <v>815</v>
      </c>
      <c r="C10465" s="34">
        <v>333</v>
      </c>
      <c r="D10465" s="34">
        <v>576</v>
      </c>
      <c r="E10465" s="34">
        <v>388</v>
      </c>
      <c r="F10465" s="34">
        <v>715</v>
      </c>
      <c r="G10465" s="34">
        <v>456</v>
      </c>
      <c r="H10465" s="34">
        <v>722</v>
      </c>
      <c r="I10465" s="34">
        <v>400</v>
      </c>
      <c r="J10465" s="34">
        <v>701</v>
      </c>
      <c r="K10465" s="34">
        <v>389</v>
      </c>
      <c r="L10465" s="34">
        <v>959</v>
      </c>
      <c r="M10465" s="34">
        <v>340</v>
      </c>
      <c r="N10465" s="34">
        <v>580</v>
      </c>
      <c r="O10465" s="34">
        <v>393</v>
      </c>
      <c r="P10465" s="34">
        <v>793</v>
      </c>
      <c r="Q10465" s="34">
        <v>589</v>
      </c>
      <c r="R10465" s="34">
        <v>925</v>
      </c>
      <c r="S10465" s="34">
        <v>511</v>
      </c>
      <c r="T10465" s="34">
        <v>1277</v>
      </c>
      <c r="U10465" s="34">
        <v>544</v>
      </c>
      <c r="V10465" s="34">
        <v>996</v>
      </c>
      <c r="W10465" s="34">
        <v>833</v>
      </c>
      <c r="X10465" s="34">
        <v>907</v>
      </c>
      <c r="Y10465" s="34">
        <v>747</v>
      </c>
      <c r="Z10465" s="34">
        <v>619</v>
      </c>
      <c r="AA10465" s="34">
        <v>598</v>
      </c>
      <c r="AB10465" s="34">
        <v>1281</v>
      </c>
      <c r="AC10465" s="34">
        <v>726</v>
      </c>
    </row>
    <row r="10466" spans="1:29" x14ac:dyDescent="0.2">
      <c r="A10466" s="34" t="s">
        <v>70959</v>
      </c>
      <c r="B10466" s="34">
        <v>116</v>
      </c>
      <c r="C10466" s="34">
        <v>140</v>
      </c>
      <c r="D10466" s="34">
        <v>165</v>
      </c>
      <c r="E10466" s="34">
        <v>170</v>
      </c>
      <c r="F10466" s="34">
        <v>181</v>
      </c>
      <c r="G10466" s="34">
        <v>108</v>
      </c>
      <c r="H10466" s="34">
        <v>169</v>
      </c>
      <c r="I10466" s="34">
        <v>130</v>
      </c>
      <c r="J10466" s="34">
        <v>152</v>
      </c>
      <c r="K10466" s="34">
        <v>129</v>
      </c>
      <c r="L10466" s="34">
        <v>121</v>
      </c>
      <c r="M10466" s="34">
        <v>120</v>
      </c>
      <c r="N10466" s="34">
        <v>127</v>
      </c>
      <c r="O10466" s="34">
        <v>125</v>
      </c>
      <c r="P10466" s="34">
        <v>122</v>
      </c>
      <c r="Q10466" s="34">
        <v>187</v>
      </c>
      <c r="R10466" s="34">
        <v>156</v>
      </c>
      <c r="S10466" s="34">
        <v>146</v>
      </c>
      <c r="T10466" s="34">
        <v>112</v>
      </c>
      <c r="U10466" s="34">
        <v>177</v>
      </c>
      <c r="V10466" s="34">
        <v>186</v>
      </c>
      <c r="W10466" s="34">
        <v>188</v>
      </c>
      <c r="X10466" s="34">
        <v>207</v>
      </c>
      <c r="Y10466" s="34">
        <v>130</v>
      </c>
      <c r="Z10466" s="34">
        <v>196</v>
      </c>
      <c r="AA10466" s="34">
        <v>202</v>
      </c>
      <c r="AB10466" s="34">
        <v>147</v>
      </c>
      <c r="AC10466" s="34">
        <v>209</v>
      </c>
    </row>
    <row r="10467" spans="1:29" x14ac:dyDescent="0.2">
      <c r="A10467" s="34" t="s">
        <v>70960</v>
      </c>
      <c r="B10467" s="34">
        <v>180</v>
      </c>
      <c r="C10467" s="34">
        <v>244</v>
      </c>
      <c r="D10467" s="34">
        <v>401</v>
      </c>
      <c r="E10467" s="34">
        <v>308</v>
      </c>
      <c r="F10467" s="34">
        <v>354</v>
      </c>
      <c r="G10467" s="34">
        <v>245</v>
      </c>
      <c r="H10467" s="34">
        <v>295</v>
      </c>
      <c r="I10467" s="34">
        <v>278</v>
      </c>
      <c r="J10467" s="34">
        <v>266</v>
      </c>
      <c r="K10467" s="34">
        <v>320</v>
      </c>
      <c r="L10467" s="34">
        <v>167</v>
      </c>
      <c r="M10467" s="34">
        <v>241</v>
      </c>
      <c r="N10467" s="34">
        <v>258</v>
      </c>
      <c r="O10467" s="34">
        <v>236</v>
      </c>
      <c r="P10467" s="34">
        <v>265</v>
      </c>
      <c r="Q10467" s="34">
        <v>315</v>
      </c>
      <c r="R10467" s="34">
        <v>297</v>
      </c>
      <c r="S10467" s="34">
        <v>385</v>
      </c>
      <c r="T10467" s="34">
        <v>228</v>
      </c>
      <c r="U10467" s="34">
        <v>286</v>
      </c>
      <c r="V10467" s="34">
        <v>334</v>
      </c>
      <c r="W10467" s="34">
        <v>281</v>
      </c>
      <c r="X10467" s="34">
        <v>350</v>
      </c>
      <c r="Y10467" s="34">
        <v>251</v>
      </c>
      <c r="Z10467" s="34">
        <v>331</v>
      </c>
      <c r="AA10467" s="34">
        <v>341</v>
      </c>
      <c r="AB10467" s="34">
        <v>270</v>
      </c>
      <c r="AC10467" s="34">
        <v>378</v>
      </c>
    </row>
    <row r="10468" spans="1:29" x14ac:dyDescent="0.2">
      <c r="A10468" s="34" t="s">
        <v>70961</v>
      </c>
      <c r="B10468" s="34">
        <v>107</v>
      </c>
      <c r="C10468" s="34">
        <v>149</v>
      </c>
      <c r="D10468" s="34">
        <v>166</v>
      </c>
      <c r="E10468" s="34">
        <v>155</v>
      </c>
      <c r="F10468" s="34">
        <v>158</v>
      </c>
      <c r="G10468" s="34">
        <v>124</v>
      </c>
      <c r="H10468" s="34">
        <v>169</v>
      </c>
      <c r="I10468" s="34">
        <v>135</v>
      </c>
      <c r="J10468" s="34">
        <v>159</v>
      </c>
      <c r="K10468" s="34">
        <v>153</v>
      </c>
      <c r="L10468" s="34">
        <v>163</v>
      </c>
      <c r="M10468" s="34">
        <v>98</v>
      </c>
      <c r="N10468" s="34">
        <v>144</v>
      </c>
      <c r="O10468" s="34">
        <v>153</v>
      </c>
      <c r="P10468" s="34">
        <v>173</v>
      </c>
      <c r="Q10468" s="34">
        <v>211</v>
      </c>
      <c r="R10468" s="34">
        <v>191</v>
      </c>
      <c r="S10468" s="34">
        <v>157</v>
      </c>
      <c r="T10468" s="34">
        <v>213</v>
      </c>
      <c r="U10468" s="34">
        <v>160</v>
      </c>
      <c r="V10468" s="34">
        <v>181</v>
      </c>
      <c r="W10468" s="34">
        <v>160</v>
      </c>
      <c r="X10468" s="34">
        <v>213</v>
      </c>
      <c r="Y10468" s="34">
        <v>184</v>
      </c>
      <c r="Z10468" s="34">
        <v>175</v>
      </c>
      <c r="AA10468" s="34">
        <v>172</v>
      </c>
      <c r="AB10468" s="34">
        <v>239</v>
      </c>
      <c r="AC10468" s="34">
        <v>289</v>
      </c>
    </row>
    <row r="10469" spans="1:29" x14ac:dyDescent="0.2">
      <c r="A10469" s="34" t="s">
        <v>70962</v>
      </c>
      <c r="B10469" s="34">
        <v>62</v>
      </c>
      <c r="C10469" s="34">
        <v>154</v>
      </c>
      <c r="D10469" s="34">
        <v>174</v>
      </c>
      <c r="E10469" s="34">
        <v>162</v>
      </c>
      <c r="F10469" s="34">
        <v>149</v>
      </c>
      <c r="G10469" s="34">
        <v>142</v>
      </c>
      <c r="H10469" s="34">
        <v>108</v>
      </c>
      <c r="I10469" s="34">
        <v>129</v>
      </c>
      <c r="J10469" s="34">
        <v>118</v>
      </c>
      <c r="K10469" s="34">
        <v>139</v>
      </c>
      <c r="L10469" s="34">
        <v>56</v>
      </c>
      <c r="M10469" s="34">
        <v>107</v>
      </c>
      <c r="N10469" s="34">
        <v>107</v>
      </c>
      <c r="O10469" s="34">
        <v>145</v>
      </c>
      <c r="P10469" s="34">
        <v>125</v>
      </c>
      <c r="Q10469" s="34">
        <v>145</v>
      </c>
      <c r="R10469" s="34">
        <v>128</v>
      </c>
      <c r="S10469" s="34">
        <v>137</v>
      </c>
      <c r="T10469" s="34">
        <v>76</v>
      </c>
      <c r="U10469" s="34">
        <v>129</v>
      </c>
      <c r="V10469" s="34">
        <v>157</v>
      </c>
      <c r="W10469" s="34">
        <v>144</v>
      </c>
      <c r="X10469" s="34">
        <v>184</v>
      </c>
      <c r="Y10469" s="34">
        <v>113</v>
      </c>
      <c r="Z10469" s="34">
        <v>147</v>
      </c>
      <c r="AA10469" s="34">
        <v>181</v>
      </c>
      <c r="AB10469" s="34">
        <v>92</v>
      </c>
      <c r="AC10469" s="34">
        <v>207</v>
      </c>
    </row>
    <row r="10470" spans="1:29" x14ac:dyDescent="0.2">
      <c r="A10470" s="34" t="s">
        <v>70963</v>
      </c>
      <c r="B10470" s="34">
        <v>60</v>
      </c>
      <c r="C10470" s="34">
        <v>72</v>
      </c>
      <c r="D10470" s="34">
        <v>88</v>
      </c>
      <c r="E10470" s="34">
        <v>90</v>
      </c>
      <c r="F10470" s="34">
        <v>70</v>
      </c>
      <c r="G10470" s="34">
        <v>54</v>
      </c>
      <c r="H10470" s="34">
        <v>84</v>
      </c>
      <c r="I10470" s="34">
        <v>83</v>
      </c>
      <c r="J10470" s="34">
        <v>69</v>
      </c>
      <c r="K10470" s="34">
        <v>119</v>
      </c>
      <c r="L10470" s="34">
        <v>36</v>
      </c>
      <c r="M10470" s="34">
        <v>47</v>
      </c>
      <c r="N10470" s="34">
        <v>67</v>
      </c>
      <c r="O10470" s="34">
        <v>47</v>
      </c>
      <c r="P10470" s="34">
        <v>57</v>
      </c>
      <c r="Q10470" s="34">
        <v>68</v>
      </c>
      <c r="R10470" s="34">
        <v>81</v>
      </c>
      <c r="S10470" s="34">
        <v>83</v>
      </c>
      <c r="T10470" s="34">
        <v>39</v>
      </c>
      <c r="U10470" s="34">
        <v>72</v>
      </c>
      <c r="V10470" s="34">
        <v>48</v>
      </c>
      <c r="W10470" s="34">
        <v>70</v>
      </c>
      <c r="X10470" s="34">
        <v>117</v>
      </c>
      <c r="Y10470" s="34">
        <v>79</v>
      </c>
      <c r="Z10470" s="34">
        <v>74</v>
      </c>
      <c r="AA10470" s="34">
        <v>106</v>
      </c>
      <c r="AB10470" s="34">
        <v>70</v>
      </c>
      <c r="AC10470" s="34">
        <v>103</v>
      </c>
    </row>
    <row r="10471" spans="1:29" x14ac:dyDescent="0.2">
      <c r="A10471" s="34" t="s">
        <v>70964</v>
      </c>
      <c r="B10471" s="34">
        <v>48</v>
      </c>
      <c r="C10471" s="34">
        <v>86</v>
      </c>
      <c r="D10471" s="34">
        <v>49</v>
      </c>
      <c r="E10471" s="34">
        <v>83</v>
      </c>
      <c r="F10471" s="34">
        <v>38</v>
      </c>
      <c r="G10471" s="34">
        <v>85</v>
      </c>
      <c r="H10471" s="34">
        <v>24</v>
      </c>
      <c r="I10471" s="34">
        <v>84</v>
      </c>
      <c r="J10471" s="34">
        <v>34</v>
      </c>
      <c r="K10471" s="34">
        <v>105</v>
      </c>
      <c r="L10471" s="34">
        <v>46</v>
      </c>
      <c r="M10471" s="34">
        <v>82</v>
      </c>
      <c r="N10471" s="34">
        <v>28</v>
      </c>
      <c r="O10471" s="34">
        <v>96</v>
      </c>
      <c r="P10471" s="34">
        <v>63</v>
      </c>
      <c r="Q10471" s="34">
        <v>103</v>
      </c>
      <c r="R10471" s="34">
        <v>59</v>
      </c>
      <c r="S10471" s="34">
        <v>91</v>
      </c>
      <c r="T10471" s="34">
        <v>35</v>
      </c>
      <c r="U10471" s="34">
        <v>58</v>
      </c>
      <c r="V10471" s="34">
        <v>46</v>
      </c>
      <c r="W10471" s="34">
        <v>97</v>
      </c>
      <c r="X10471" s="34">
        <v>68</v>
      </c>
      <c r="Y10471" s="34">
        <v>88</v>
      </c>
      <c r="Z10471" s="34">
        <v>34</v>
      </c>
      <c r="AA10471" s="34">
        <v>107</v>
      </c>
      <c r="AB10471" s="34">
        <v>43</v>
      </c>
      <c r="AC10471" s="34">
        <v>142</v>
      </c>
    </row>
    <row r="10472" spans="1:29" x14ac:dyDescent="0.2">
      <c r="A10472" s="34" t="s">
        <v>70965</v>
      </c>
      <c r="B10472" s="34">
        <v>76</v>
      </c>
      <c r="C10472" s="34">
        <v>112</v>
      </c>
      <c r="D10472" s="34">
        <v>114</v>
      </c>
      <c r="E10472" s="34">
        <v>110</v>
      </c>
      <c r="F10472" s="34">
        <v>110</v>
      </c>
      <c r="G10472" s="34">
        <v>121</v>
      </c>
      <c r="H10472" s="34">
        <v>112</v>
      </c>
      <c r="I10472" s="34">
        <v>143</v>
      </c>
      <c r="J10472" s="34">
        <v>92</v>
      </c>
      <c r="K10472" s="34">
        <v>121</v>
      </c>
      <c r="L10472" s="34">
        <v>89</v>
      </c>
      <c r="M10472" s="34">
        <v>114</v>
      </c>
      <c r="N10472" s="34">
        <v>89</v>
      </c>
      <c r="O10472" s="34">
        <v>103</v>
      </c>
      <c r="P10472" s="34">
        <v>132</v>
      </c>
      <c r="Q10472" s="34">
        <v>154</v>
      </c>
      <c r="R10472" s="34">
        <v>141</v>
      </c>
      <c r="S10472" s="34">
        <v>153</v>
      </c>
      <c r="T10472" s="34">
        <v>87</v>
      </c>
      <c r="U10472" s="34">
        <v>115</v>
      </c>
      <c r="V10472" s="34">
        <v>163</v>
      </c>
      <c r="W10472" s="34">
        <v>153</v>
      </c>
      <c r="X10472" s="34">
        <v>120</v>
      </c>
      <c r="Y10472" s="34">
        <v>109</v>
      </c>
      <c r="Z10472" s="34">
        <v>128</v>
      </c>
      <c r="AA10472" s="34">
        <v>136</v>
      </c>
      <c r="AB10472" s="34">
        <v>110</v>
      </c>
      <c r="AC10472" s="34">
        <v>152</v>
      </c>
    </row>
    <row r="10473" spans="1:29" x14ac:dyDescent="0.2">
      <c r="A10473" s="34" t="s">
        <v>70966</v>
      </c>
      <c r="B10473" s="34">
        <v>114</v>
      </c>
      <c r="C10473" s="34">
        <v>188</v>
      </c>
      <c r="D10473" s="34">
        <v>203</v>
      </c>
      <c r="E10473" s="34">
        <v>180</v>
      </c>
      <c r="F10473" s="34">
        <v>179</v>
      </c>
      <c r="G10473" s="34">
        <v>145</v>
      </c>
      <c r="H10473" s="34">
        <v>172</v>
      </c>
      <c r="I10473" s="34">
        <v>157</v>
      </c>
      <c r="J10473" s="34">
        <v>151</v>
      </c>
      <c r="K10473" s="34">
        <v>237</v>
      </c>
      <c r="L10473" s="34">
        <v>97</v>
      </c>
      <c r="M10473" s="34">
        <v>140</v>
      </c>
      <c r="N10473" s="34">
        <v>158</v>
      </c>
      <c r="O10473" s="34">
        <v>141</v>
      </c>
      <c r="P10473" s="34">
        <v>151</v>
      </c>
      <c r="Q10473" s="34">
        <v>168</v>
      </c>
      <c r="R10473" s="34">
        <v>199</v>
      </c>
      <c r="S10473" s="34">
        <v>262</v>
      </c>
      <c r="T10473" s="34">
        <v>139</v>
      </c>
      <c r="U10473" s="34">
        <v>182</v>
      </c>
      <c r="V10473" s="34">
        <v>188</v>
      </c>
      <c r="W10473" s="34">
        <v>159</v>
      </c>
      <c r="X10473" s="34">
        <v>190</v>
      </c>
      <c r="Y10473" s="34">
        <v>145</v>
      </c>
      <c r="Z10473" s="34">
        <v>203</v>
      </c>
      <c r="AA10473" s="34">
        <v>218</v>
      </c>
      <c r="AB10473" s="34">
        <v>166</v>
      </c>
      <c r="AC10473" s="34">
        <v>285</v>
      </c>
    </row>
    <row r="10474" spans="1:29" x14ac:dyDescent="0.2">
      <c r="A10474" s="34" t="s">
        <v>70967</v>
      </c>
      <c r="B10474" s="34">
        <v>10</v>
      </c>
      <c r="C10474" s="34">
        <v>2</v>
      </c>
      <c r="D10474" s="34">
        <v>2</v>
      </c>
      <c r="E10474" s="34">
        <v>3</v>
      </c>
      <c r="F10474" s="34">
        <v>10</v>
      </c>
      <c r="G10474" s="34">
        <v>7</v>
      </c>
      <c r="H10474" s="34">
        <v>5</v>
      </c>
      <c r="I10474" s="34">
        <v>0</v>
      </c>
      <c r="J10474" s="34">
        <v>5</v>
      </c>
      <c r="K10474" s="34">
        <v>1</v>
      </c>
      <c r="L10474" s="34">
        <v>6</v>
      </c>
      <c r="M10474" s="34">
        <v>6</v>
      </c>
      <c r="N10474" s="34">
        <v>3</v>
      </c>
      <c r="O10474" s="34">
        <v>5</v>
      </c>
      <c r="P10474" s="34">
        <v>8</v>
      </c>
      <c r="Q10474" s="34">
        <v>4</v>
      </c>
      <c r="R10474" s="34">
        <v>5</v>
      </c>
      <c r="S10474" s="34">
        <v>5</v>
      </c>
      <c r="T10474" s="34">
        <v>2</v>
      </c>
      <c r="U10474" s="34">
        <v>3</v>
      </c>
      <c r="V10474" s="34">
        <v>10</v>
      </c>
      <c r="W10474" s="34">
        <v>4</v>
      </c>
      <c r="X10474" s="34">
        <v>6</v>
      </c>
      <c r="Y10474" s="34">
        <v>0</v>
      </c>
      <c r="Z10474" s="34">
        <v>3</v>
      </c>
      <c r="AA10474" s="34">
        <v>2</v>
      </c>
      <c r="AB10474" s="34">
        <v>8</v>
      </c>
      <c r="AC10474" s="34">
        <v>3</v>
      </c>
    </row>
    <row r="10475" spans="1:29" x14ac:dyDescent="0.2">
      <c r="A10475" s="34" t="s">
        <v>70968</v>
      </c>
      <c r="B10475" s="34">
        <v>88</v>
      </c>
      <c r="C10475" s="34">
        <v>103</v>
      </c>
      <c r="D10475" s="34">
        <v>126</v>
      </c>
      <c r="E10475" s="34">
        <v>119</v>
      </c>
      <c r="F10475" s="34">
        <v>135</v>
      </c>
      <c r="G10475" s="34">
        <v>119</v>
      </c>
      <c r="H10475" s="34">
        <v>112</v>
      </c>
      <c r="I10475" s="34">
        <v>84</v>
      </c>
      <c r="J10475" s="34">
        <v>127</v>
      </c>
      <c r="K10475" s="34">
        <v>85</v>
      </c>
      <c r="L10475" s="34">
        <v>62</v>
      </c>
      <c r="M10475" s="34">
        <v>93</v>
      </c>
      <c r="N10475" s="34">
        <v>82</v>
      </c>
      <c r="O10475" s="34">
        <v>104</v>
      </c>
      <c r="P10475" s="34">
        <v>99</v>
      </c>
      <c r="Q10475" s="34">
        <v>107</v>
      </c>
      <c r="R10475" s="34">
        <v>130</v>
      </c>
      <c r="S10475" s="34">
        <v>172</v>
      </c>
      <c r="T10475" s="34">
        <v>93</v>
      </c>
      <c r="U10475" s="34">
        <v>84</v>
      </c>
      <c r="V10475" s="34">
        <v>136</v>
      </c>
      <c r="W10475" s="34">
        <v>94</v>
      </c>
      <c r="X10475" s="34">
        <v>147</v>
      </c>
      <c r="Y10475" s="34">
        <v>93</v>
      </c>
      <c r="Z10475" s="34">
        <v>142</v>
      </c>
      <c r="AA10475" s="34">
        <v>121</v>
      </c>
      <c r="AB10475" s="34">
        <v>98</v>
      </c>
      <c r="AC10475" s="34">
        <v>140</v>
      </c>
    </row>
    <row r="10476" spans="1:29" x14ac:dyDescent="0.2">
      <c r="A10476" s="34" t="s">
        <v>70969</v>
      </c>
      <c r="B10476" s="34">
        <v>83</v>
      </c>
      <c r="C10476" s="34">
        <v>56</v>
      </c>
      <c r="D10476" s="34">
        <v>69</v>
      </c>
      <c r="E10476" s="34">
        <v>70</v>
      </c>
      <c r="F10476" s="34">
        <v>64</v>
      </c>
      <c r="G10476" s="34">
        <v>60</v>
      </c>
      <c r="H10476" s="34">
        <v>57</v>
      </c>
      <c r="I10476" s="34">
        <v>58</v>
      </c>
      <c r="J10476" s="34">
        <v>67</v>
      </c>
      <c r="K10476" s="34">
        <v>74</v>
      </c>
      <c r="L10476" s="34">
        <v>53</v>
      </c>
      <c r="M10476" s="34">
        <v>66</v>
      </c>
      <c r="N10476" s="34">
        <v>59</v>
      </c>
      <c r="O10476" s="34">
        <v>48</v>
      </c>
      <c r="P10476" s="34">
        <v>71</v>
      </c>
      <c r="Q10476" s="34">
        <v>68</v>
      </c>
      <c r="R10476" s="34">
        <v>98</v>
      </c>
      <c r="S10476" s="34">
        <v>61</v>
      </c>
      <c r="T10476" s="34">
        <v>70</v>
      </c>
      <c r="U10476" s="34">
        <v>52</v>
      </c>
      <c r="V10476" s="34">
        <v>102</v>
      </c>
      <c r="W10476" s="34">
        <v>77</v>
      </c>
      <c r="X10476" s="34">
        <v>77</v>
      </c>
      <c r="Y10476" s="34">
        <v>68</v>
      </c>
      <c r="Z10476" s="34">
        <v>97</v>
      </c>
      <c r="AA10476" s="34">
        <v>65</v>
      </c>
      <c r="AB10476" s="34">
        <v>51</v>
      </c>
      <c r="AC10476" s="34">
        <v>72</v>
      </c>
    </row>
    <row r="10477" spans="1:29" x14ac:dyDescent="0.2">
      <c r="A10477" s="34" t="s">
        <v>70970</v>
      </c>
      <c r="B10477" s="34">
        <v>79</v>
      </c>
      <c r="C10477" s="34">
        <v>100</v>
      </c>
      <c r="D10477" s="34">
        <v>134</v>
      </c>
      <c r="E10477" s="34">
        <v>117</v>
      </c>
      <c r="F10477" s="34">
        <v>133</v>
      </c>
      <c r="G10477" s="34">
        <v>79</v>
      </c>
      <c r="H10477" s="34">
        <v>118</v>
      </c>
      <c r="I10477" s="34">
        <v>61</v>
      </c>
      <c r="J10477" s="34">
        <v>101</v>
      </c>
      <c r="K10477" s="34">
        <v>106</v>
      </c>
      <c r="L10477" s="34">
        <v>114</v>
      </c>
      <c r="M10477" s="34">
        <v>79</v>
      </c>
      <c r="N10477" s="34">
        <v>88</v>
      </c>
      <c r="O10477" s="34">
        <v>92</v>
      </c>
      <c r="P10477" s="34">
        <v>116</v>
      </c>
      <c r="Q10477" s="34">
        <v>123</v>
      </c>
      <c r="R10477" s="34">
        <v>178</v>
      </c>
      <c r="S10477" s="34">
        <v>127</v>
      </c>
      <c r="T10477" s="34">
        <v>126</v>
      </c>
      <c r="U10477" s="34">
        <v>75</v>
      </c>
      <c r="V10477" s="34">
        <v>128</v>
      </c>
      <c r="W10477" s="34">
        <v>92</v>
      </c>
      <c r="X10477" s="34">
        <v>161</v>
      </c>
      <c r="Y10477" s="34">
        <v>129</v>
      </c>
      <c r="Z10477" s="34">
        <v>136</v>
      </c>
      <c r="AA10477" s="34">
        <v>130</v>
      </c>
      <c r="AB10477" s="34">
        <v>102</v>
      </c>
      <c r="AC10477" s="34">
        <v>208</v>
      </c>
    </row>
    <row r="10478" spans="1:29" x14ac:dyDescent="0.2">
      <c r="A10478" s="34" t="s">
        <v>70971</v>
      </c>
      <c r="B10478" s="34">
        <v>72</v>
      </c>
      <c r="C10478" s="34">
        <v>89</v>
      </c>
      <c r="D10478" s="34">
        <v>114</v>
      </c>
      <c r="E10478" s="34">
        <v>108</v>
      </c>
      <c r="F10478" s="34">
        <v>124</v>
      </c>
      <c r="G10478" s="34">
        <v>86</v>
      </c>
      <c r="H10478" s="34">
        <v>110</v>
      </c>
      <c r="I10478" s="34">
        <v>78</v>
      </c>
      <c r="J10478" s="34">
        <v>110</v>
      </c>
      <c r="K10478" s="34">
        <v>101</v>
      </c>
      <c r="L10478" s="34">
        <v>99</v>
      </c>
      <c r="M10478" s="34">
        <v>86</v>
      </c>
      <c r="N10478" s="34">
        <v>86</v>
      </c>
      <c r="O10478" s="34">
        <v>79</v>
      </c>
      <c r="P10478" s="34">
        <v>118</v>
      </c>
      <c r="Q10478" s="34">
        <v>124</v>
      </c>
      <c r="R10478" s="34">
        <v>124</v>
      </c>
      <c r="S10478" s="34">
        <v>118</v>
      </c>
      <c r="T10478" s="34">
        <v>101</v>
      </c>
      <c r="U10478" s="34">
        <v>96</v>
      </c>
      <c r="V10478" s="34">
        <v>154</v>
      </c>
      <c r="W10478" s="34">
        <v>111</v>
      </c>
      <c r="X10478" s="34">
        <v>118</v>
      </c>
      <c r="Y10478" s="34">
        <v>66</v>
      </c>
      <c r="Z10478" s="34">
        <v>98</v>
      </c>
      <c r="AA10478" s="34">
        <v>123</v>
      </c>
      <c r="AB10478" s="34">
        <v>164</v>
      </c>
      <c r="AC10478" s="34">
        <v>171</v>
      </c>
    </row>
    <row r="10479" spans="1:29" x14ac:dyDescent="0.2">
      <c r="A10479" s="34" t="s">
        <v>70972</v>
      </c>
      <c r="B10479" s="34">
        <v>96</v>
      </c>
      <c r="C10479" s="34">
        <v>11</v>
      </c>
      <c r="D10479" s="34">
        <v>2</v>
      </c>
      <c r="E10479" s="34">
        <v>1</v>
      </c>
      <c r="F10479" s="34">
        <v>7</v>
      </c>
      <c r="G10479" s="34">
        <v>3</v>
      </c>
      <c r="H10479" s="34">
        <v>7</v>
      </c>
      <c r="I10479" s="34">
        <v>7</v>
      </c>
      <c r="J10479" s="34">
        <v>9</v>
      </c>
      <c r="K10479" s="34">
        <v>23</v>
      </c>
      <c r="L10479" s="34">
        <v>4</v>
      </c>
      <c r="M10479" s="34">
        <v>5</v>
      </c>
      <c r="N10479" s="34">
        <v>12</v>
      </c>
      <c r="O10479" s="34">
        <v>5</v>
      </c>
      <c r="P10479" s="34">
        <v>5</v>
      </c>
      <c r="Q10479" s="34">
        <v>12</v>
      </c>
      <c r="R10479" s="34">
        <v>7</v>
      </c>
      <c r="S10479" s="34">
        <v>15</v>
      </c>
      <c r="T10479" s="34">
        <v>5</v>
      </c>
      <c r="U10479" s="34">
        <v>11</v>
      </c>
      <c r="V10479" s="34">
        <v>14</v>
      </c>
      <c r="W10479" s="34">
        <v>9</v>
      </c>
      <c r="X10479" s="34">
        <v>8</v>
      </c>
      <c r="Y10479" s="34">
        <v>6</v>
      </c>
      <c r="Z10479" s="34">
        <v>17</v>
      </c>
      <c r="AA10479" s="34">
        <v>21</v>
      </c>
      <c r="AB10479" s="34">
        <v>30</v>
      </c>
      <c r="AC10479" s="34">
        <v>16</v>
      </c>
    </row>
    <row r="10480" spans="1:29" x14ac:dyDescent="0.2">
      <c r="A10480" s="34" t="s">
        <v>70973</v>
      </c>
      <c r="B10480" s="34">
        <v>68</v>
      </c>
      <c r="C10480" s="34">
        <v>64</v>
      </c>
      <c r="D10480" s="34">
        <v>65</v>
      </c>
      <c r="E10480" s="34">
        <v>45</v>
      </c>
      <c r="F10480" s="34">
        <v>74</v>
      </c>
      <c r="G10480" s="34">
        <v>45</v>
      </c>
      <c r="H10480" s="34">
        <v>64</v>
      </c>
      <c r="I10480" s="34">
        <v>87</v>
      </c>
      <c r="J10480" s="34">
        <v>78</v>
      </c>
      <c r="K10480" s="34">
        <v>70</v>
      </c>
      <c r="L10480" s="34">
        <v>50</v>
      </c>
      <c r="M10480" s="34">
        <v>43</v>
      </c>
      <c r="N10480" s="34">
        <v>72</v>
      </c>
      <c r="O10480" s="34">
        <v>48</v>
      </c>
      <c r="P10480" s="34">
        <v>91</v>
      </c>
      <c r="Q10480" s="34">
        <v>81</v>
      </c>
      <c r="R10480" s="34">
        <v>75</v>
      </c>
      <c r="S10480" s="34">
        <v>97</v>
      </c>
      <c r="T10480" s="34">
        <v>74</v>
      </c>
      <c r="U10480" s="34">
        <v>60</v>
      </c>
      <c r="V10480" s="34">
        <v>73</v>
      </c>
      <c r="W10480" s="34">
        <v>75</v>
      </c>
      <c r="X10480" s="34">
        <v>98</v>
      </c>
      <c r="Y10480" s="34">
        <v>84</v>
      </c>
      <c r="Z10480" s="34">
        <v>49</v>
      </c>
      <c r="AA10480" s="34">
        <v>77</v>
      </c>
      <c r="AB10480" s="34">
        <v>74</v>
      </c>
      <c r="AC10480" s="34">
        <v>103</v>
      </c>
    </row>
    <row r="10481" spans="1:29" x14ac:dyDescent="0.2">
      <c r="A10481" s="34" t="s">
        <v>70974</v>
      </c>
      <c r="B10481" s="34">
        <v>84</v>
      </c>
      <c r="C10481" s="34">
        <v>57</v>
      </c>
      <c r="D10481" s="34">
        <v>87</v>
      </c>
      <c r="E10481" s="34">
        <v>71</v>
      </c>
      <c r="F10481" s="34">
        <v>95</v>
      </c>
      <c r="G10481" s="34">
        <v>54</v>
      </c>
      <c r="H10481" s="34">
        <v>98</v>
      </c>
      <c r="I10481" s="34">
        <v>60</v>
      </c>
      <c r="J10481" s="34">
        <v>74</v>
      </c>
      <c r="K10481" s="34">
        <v>45</v>
      </c>
      <c r="L10481" s="34">
        <v>75</v>
      </c>
      <c r="M10481" s="34">
        <v>44</v>
      </c>
      <c r="N10481" s="34">
        <v>104</v>
      </c>
      <c r="O10481" s="34">
        <v>67</v>
      </c>
      <c r="P10481" s="34">
        <v>68</v>
      </c>
      <c r="Q10481" s="34">
        <v>80</v>
      </c>
      <c r="R10481" s="34">
        <v>142</v>
      </c>
      <c r="S10481" s="34">
        <v>87</v>
      </c>
      <c r="T10481" s="34">
        <v>92</v>
      </c>
      <c r="U10481" s="34">
        <v>47</v>
      </c>
      <c r="V10481" s="34">
        <v>111</v>
      </c>
      <c r="W10481" s="34">
        <v>74</v>
      </c>
      <c r="X10481" s="34">
        <v>145</v>
      </c>
      <c r="Y10481" s="34">
        <v>58</v>
      </c>
      <c r="Z10481" s="34">
        <v>106</v>
      </c>
      <c r="AA10481" s="34">
        <v>80</v>
      </c>
      <c r="AB10481" s="34">
        <v>91</v>
      </c>
      <c r="AC10481" s="34">
        <v>89</v>
      </c>
    </row>
    <row r="10482" spans="1:29" x14ac:dyDescent="0.2">
      <c r="A10482" s="34" t="s">
        <v>70975</v>
      </c>
      <c r="B10482" s="34">
        <v>40</v>
      </c>
      <c r="C10482" s="34">
        <v>31</v>
      </c>
      <c r="D10482" s="34">
        <v>38</v>
      </c>
      <c r="E10482" s="34">
        <v>25</v>
      </c>
      <c r="F10482" s="34">
        <v>31</v>
      </c>
      <c r="G10482" s="34">
        <v>32</v>
      </c>
      <c r="H10482" s="34">
        <v>34</v>
      </c>
      <c r="I10482" s="34">
        <v>21</v>
      </c>
      <c r="J10482" s="34">
        <v>30</v>
      </c>
      <c r="K10482" s="34">
        <v>24</v>
      </c>
      <c r="L10482" s="34">
        <v>16</v>
      </c>
      <c r="M10482" s="34">
        <v>17</v>
      </c>
      <c r="N10482" s="34">
        <v>29</v>
      </c>
      <c r="O10482" s="34">
        <v>33</v>
      </c>
      <c r="P10482" s="34">
        <v>25</v>
      </c>
      <c r="Q10482" s="34">
        <v>52</v>
      </c>
      <c r="R10482" s="34">
        <v>38</v>
      </c>
      <c r="S10482" s="34">
        <v>30</v>
      </c>
      <c r="T10482" s="34">
        <v>14</v>
      </c>
      <c r="U10482" s="34">
        <v>28</v>
      </c>
      <c r="V10482" s="34">
        <v>37</v>
      </c>
      <c r="W10482" s="34">
        <v>30</v>
      </c>
      <c r="X10482" s="34">
        <v>30</v>
      </c>
      <c r="Y10482" s="34">
        <v>26</v>
      </c>
      <c r="Z10482" s="34">
        <v>34</v>
      </c>
      <c r="AA10482" s="34">
        <v>41</v>
      </c>
      <c r="AB10482" s="34">
        <v>18</v>
      </c>
      <c r="AC10482" s="34">
        <v>37</v>
      </c>
    </row>
    <row r="10483" spans="1:29" x14ac:dyDescent="0.2">
      <c r="A10483" s="34" t="s">
        <v>70976</v>
      </c>
      <c r="B10483" s="34">
        <v>104</v>
      </c>
      <c r="C10483" s="34">
        <v>120</v>
      </c>
      <c r="D10483" s="34">
        <v>100</v>
      </c>
      <c r="E10483" s="34">
        <v>171</v>
      </c>
      <c r="F10483" s="34">
        <v>120</v>
      </c>
      <c r="G10483" s="34">
        <v>145</v>
      </c>
      <c r="H10483" s="34">
        <v>88</v>
      </c>
      <c r="I10483" s="34">
        <v>133</v>
      </c>
      <c r="J10483" s="34">
        <v>90</v>
      </c>
      <c r="K10483" s="34">
        <v>137</v>
      </c>
      <c r="L10483" s="34">
        <v>100</v>
      </c>
      <c r="M10483" s="34">
        <v>135</v>
      </c>
      <c r="N10483" s="34">
        <v>67</v>
      </c>
      <c r="O10483" s="34">
        <v>121</v>
      </c>
      <c r="P10483" s="34">
        <v>80</v>
      </c>
      <c r="Q10483" s="34">
        <v>190</v>
      </c>
      <c r="R10483" s="34">
        <v>101</v>
      </c>
      <c r="S10483" s="34">
        <v>136</v>
      </c>
      <c r="T10483" s="34">
        <v>98</v>
      </c>
      <c r="U10483" s="34">
        <v>121</v>
      </c>
      <c r="V10483" s="34">
        <v>120</v>
      </c>
      <c r="W10483" s="34">
        <v>200</v>
      </c>
      <c r="X10483" s="34">
        <v>110</v>
      </c>
      <c r="Y10483" s="34">
        <v>187</v>
      </c>
      <c r="Z10483" s="34">
        <v>72</v>
      </c>
      <c r="AA10483" s="34">
        <v>194</v>
      </c>
      <c r="AB10483" s="34">
        <v>92</v>
      </c>
      <c r="AC10483" s="34">
        <v>240</v>
      </c>
    </row>
    <row r="10484" spans="1:29" x14ac:dyDescent="0.2">
      <c r="A10484" s="34" t="s">
        <v>70977</v>
      </c>
      <c r="B10484" s="34">
        <v>41</v>
      </c>
      <c r="C10484" s="34">
        <v>9</v>
      </c>
      <c r="D10484" s="34">
        <v>12</v>
      </c>
      <c r="E10484" s="34">
        <v>15</v>
      </c>
      <c r="F10484" s="34">
        <v>17</v>
      </c>
      <c r="G10484" s="34">
        <v>16</v>
      </c>
      <c r="H10484" s="34">
        <v>22</v>
      </c>
      <c r="I10484" s="34">
        <v>12</v>
      </c>
      <c r="J10484" s="34">
        <v>18</v>
      </c>
      <c r="K10484" s="34">
        <v>14</v>
      </c>
      <c r="L10484" s="34">
        <v>9</v>
      </c>
      <c r="M10484" s="34">
        <v>12</v>
      </c>
      <c r="N10484" s="34">
        <v>8</v>
      </c>
      <c r="O10484" s="34">
        <v>17</v>
      </c>
      <c r="P10484" s="34">
        <v>15</v>
      </c>
      <c r="Q10484" s="34">
        <v>12</v>
      </c>
      <c r="R10484" s="34">
        <v>46</v>
      </c>
      <c r="S10484" s="34">
        <v>16</v>
      </c>
      <c r="T10484" s="34">
        <v>11</v>
      </c>
      <c r="U10484" s="34">
        <v>8</v>
      </c>
      <c r="V10484" s="34">
        <v>13</v>
      </c>
      <c r="W10484" s="34">
        <v>11</v>
      </c>
      <c r="X10484" s="34">
        <v>13</v>
      </c>
      <c r="Y10484" s="34">
        <v>9</v>
      </c>
      <c r="Z10484" s="34">
        <v>12</v>
      </c>
      <c r="AA10484" s="34">
        <v>6</v>
      </c>
      <c r="AB10484" s="34">
        <v>15</v>
      </c>
      <c r="AC10484" s="34">
        <v>14</v>
      </c>
    </row>
    <row r="10485" spans="1:29" x14ac:dyDescent="0.2">
      <c r="A10485" s="34" t="s">
        <v>70978</v>
      </c>
      <c r="B10485" s="34">
        <v>205</v>
      </c>
      <c r="C10485" s="34">
        <v>199</v>
      </c>
      <c r="D10485" s="34">
        <v>180</v>
      </c>
      <c r="E10485" s="34">
        <v>163</v>
      </c>
      <c r="F10485" s="34">
        <v>193</v>
      </c>
      <c r="G10485" s="34">
        <v>231</v>
      </c>
      <c r="H10485" s="34">
        <v>207</v>
      </c>
      <c r="I10485" s="34">
        <v>197</v>
      </c>
      <c r="J10485" s="34">
        <v>157</v>
      </c>
      <c r="K10485" s="34">
        <v>151</v>
      </c>
      <c r="L10485" s="34">
        <v>134</v>
      </c>
      <c r="M10485" s="34">
        <v>154</v>
      </c>
      <c r="N10485" s="34">
        <v>198</v>
      </c>
      <c r="O10485" s="34">
        <v>170</v>
      </c>
      <c r="P10485" s="34">
        <v>185</v>
      </c>
      <c r="Q10485" s="34">
        <v>216</v>
      </c>
      <c r="R10485" s="34">
        <v>254</v>
      </c>
      <c r="S10485" s="34">
        <v>230</v>
      </c>
      <c r="T10485" s="34">
        <v>200</v>
      </c>
      <c r="U10485" s="34">
        <v>207</v>
      </c>
      <c r="V10485" s="34">
        <v>180</v>
      </c>
      <c r="W10485" s="34">
        <v>263</v>
      </c>
      <c r="X10485" s="34">
        <v>227</v>
      </c>
      <c r="Y10485" s="34">
        <v>212</v>
      </c>
      <c r="Z10485" s="34">
        <v>167</v>
      </c>
      <c r="AA10485" s="34">
        <v>246</v>
      </c>
      <c r="AB10485" s="34">
        <v>261</v>
      </c>
      <c r="AC10485" s="34">
        <v>293</v>
      </c>
    </row>
    <row r="10486" spans="1:29" x14ac:dyDescent="0.2">
      <c r="A10486" s="34" t="s">
        <v>70979</v>
      </c>
      <c r="B10486" s="34">
        <v>92</v>
      </c>
      <c r="C10486" s="34">
        <v>43</v>
      </c>
      <c r="D10486" s="34">
        <v>79</v>
      </c>
      <c r="E10486" s="34">
        <v>63</v>
      </c>
      <c r="F10486" s="34">
        <v>74</v>
      </c>
      <c r="G10486" s="34">
        <v>16</v>
      </c>
      <c r="H10486" s="34">
        <v>52</v>
      </c>
      <c r="I10486" s="34">
        <v>36</v>
      </c>
      <c r="J10486" s="34">
        <v>53</v>
      </c>
      <c r="K10486" s="34">
        <v>63</v>
      </c>
      <c r="L10486" s="34">
        <v>27</v>
      </c>
      <c r="M10486" s="34">
        <v>40</v>
      </c>
      <c r="N10486" s="34">
        <v>47</v>
      </c>
      <c r="O10486" s="34">
        <v>42</v>
      </c>
      <c r="P10486" s="34">
        <v>53</v>
      </c>
      <c r="Q10486" s="34">
        <v>80</v>
      </c>
      <c r="R10486" s="34">
        <v>37</v>
      </c>
      <c r="S10486" s="34">
        <v>81</v>
      </c>
      <c r="T10486" s="34">
        <v>80</v>
      </c>
      <c r="U10486" s="34">
        <v>72</v>
      </c>
      <c r="V10486" s="34">
        <v>59</v>
      </c>
      <c r="W10486" s="34">
        <v>47</v>
      </c>
      <c r="X10486" s="34">
        <v>49</v>
      </c>
      <c r="Y10486" s="34">
        <v>57</v>
      </c>
      <c r="Z10486" s="34">
        <v>66</v>
      </c>
      <c r="AA10486" s="34">
        <v>83</v>
      </c>
      <c r="AB10486" s="34">
        <v>64</v>
      </c>
      <c r="AC10486" s="34">
        <v>107</v>
      </c>
    </row>
    <row r="10487" spans="1:29" x14ac:dyDescent="0.2">
      <c r="A10487" s="34" t="s">
        <v>70980</v>
      </c>
      <c r="B10487" s="34">
        <v>105</v>
      </c>
      <c r="C10487" s="34">
        <v>93</v>
      </c>
      <c r="D10487" s="34">
        <v>177</v>
      </c>
      <c r="E10487" s="34">
        <v>104</v>
      </c>
      <c r="F10487" s="34">
        <v>118</v>
      </c>
      <c r="G10487" s="34">
        <v>71</v>
      </c>
      <c r="H10487" s="34">
        <v>158</v>
      </c>
      <c r="I10487" s="34">
        <v>122</v>
      </c>
      <c r="J10487" s="34">
        <v>137</v>
      </c>
      <c r="K10487" s="34">
        <v>99</v>
      </c>
      <c r="L10487" s="34">
        <v>107</v>
      </c>
      <c r="M10487" s="34">
        <v>89</v>
      </c>
      <c r="N10487" s="34">
        <v>119</v>
      </c>
      <c r="O10487" s="34">
        <v>100</v>
      </c>
      <c r="P10487" s="34">
        <v>102</v>
      </c>
      <c r="Q10487" s="34">
        <v>135</v>
      </c>
      <c r="R10487" s="34">
        <v>148</v>
      </c>
      <c r="S10487" s="34">
        <v>135</v>
      </c>
      <c r="T10487" s="34">
        <v>136</v>
      </c>
      <c r="U10487" s="34">
        <v>114</v>
      </c>
      <c r="V10487" s="34">
        <v>149</v>
      </c>
      <c r="W10487" s="34">
        <v>125</v>
      </c>
      <c r="X10487" s="34">
        <v>193</v>
      </c>
      <c r="Y10487" s="34">
        <v>117</v>
      </c>
      <c r="Z10487" s="34">
        <v>121</v>
      </c>
      <c r="AA10487" s="34">
        <v>152</v>
      </c>
      <c r="AB10487" s="34">
        <v>210</v>
      </c>
      <c r="AC10487" s="34">
        <v>147</v>
      </c>
    </row>
    <row r="10488" spans="1:29" x14ac:dyDescent="0.2">
      <c r="A10488" s="34" t="s">
        <v>70981</v>
      </c>
      <c r="B10488" s="34">
        <v>39</v>
      </c>
      <c r="C10488" s="34">
        <v>9</v>
      </c>
      <c r="D10488" s="34">
        <v>16</v>
      </c>
      <c r="E10488" s="34">
        <v>15</v>
      </c>
      <c r="F10488" s="34">
        <v>11</v>
      </c>
      <c r="G10488" s="34">
        <v>7</v>
      </c>
      <c r="H10488" s="34">
        <v>11</v>
      </c>
      <c r="I10488" s="34">
        <v>4</v>
      </c>
      <c r="J10488" s="34">
        <v>6</v>
      </c>
      <c r="K10488" s="34">
        <v>17</v>
      </c>
      <c r="L10488" s="34">
        <v>16</v>
      </c>
      <c r="M10488" s="34">
        <v>12</v>
      </c>
      <c r="N10488" s="34">
        <v>13</v>
      </c>
      <c r="O10488" s="34">
        <v>12</v>
      </c>
      <c r="P10488" s="34">
        <v>19</v>
      </c>
      <c r="Q10488" s="34">
        <v>12</v>
      </c>
      <c r="R10488" s="34">
        <v>20</v>
      </c>
      <c r="S10488" s="34">
        <v>6</v>
      </c>
      <c r="T10488" s="34">
        <v>15</v>
      </c>
      <c r="U10488" s="34">
        <v>14</v>
      </c>
      <c r="V10488" s="34">
        <v>17</v>
      </c>
      <c r="W10488" s="34">
        <v>14</v>
      </c>
      <c r="X10488" s="34">
        <v>20</v>
      </c>
      <c r="Y10488" s="34">
        <v>15</v>
      </c>
      <c r="Z10488" s="34">
        <v>11</v>
      </c>
      <c r="AA10488" s="34">
        <v>10</v>
      </c>
      <c r="AB10488" s="34">
        <v>10</v>
      </c>
      <c r="AC10488" s="34">
        <v>10</v>
      </c>
    </row>
    <row r="10489" spans="1:29" x14ac:dyDescent="0.2">
      <c r="A10489" s="34" t="s">
        <v>70982</v>
      </c>
      <c r="B10489" s="34">
        <v>130</v>
      </c>
      <c r="C10489" s="34">
        <v>161</v>
      </c>
      <c r="D10489" s="34">
        <v>251</v>
      </c>
      <c r="E10489" s="34">
        <v>186</v>
      </c>
      <c r="F10489" s="34">
        <v>145</v>
      </c>
      <c r="G10489" s="34">
        <v>185</v>
      </c>
      <c r="H10489" s="34">
        <v>129</v>
      </c>
      <c r="I10489" s="34">
        <v>202</v>
      </c>
      <c r="J10489" s="34">
        <v>117</v>
      </c>
      <c r="K10489" s="34">
        <v>222</v>
      </c>
      <c r="L10489" s="34">
        <v>57</v>
      </c>
      <c r="M10489" s="34">
        <v>175</v>
      </c>
      <c r="N10489" s="34">
        <v>120</v>
      </c>
      <c r="O10489" s="34">
        <v>148</v>
      </c>
      <c r="P10489" s="34">
        <v>116</v>
      </c>
      <c r="Q10489" s="34">
        <v>188</v>
      </c>
      <c r="R10489" s="34">
        <v>139</v>
      </c>
      <c r="S10489" s="34">
        <v>282</v>
      </c>
      <c r="T10489" s="34">
        <v>93</v>
      </c>
      <c r="U10489" s="34">
        <v>103</v>
      </c>
      <c r="V10489" s="34">
        <v>154</v>
      </c>
      <c r="W10489" s="34">
        <v>111</v>
      </c>
      <c r="X10489" s="34">
        <v>231</v>
      </c>
      <c r="Y10489" s="34">
        <v>135</v>
      </c>
      <c r="Z10489" s="34">
        <v>223</v>
      </c>
      <c r="AA10489" s="34">
        <v>194</v>
      </c>
      <c r="AB10489" s="34">
        <v>127</v>
      </c>
      <c r="AC10489" s="34">
        <v>256</v>
      </c>
    </row>
    <row r="10490" spans="1:29" x14ac:dyDescent="0.2">
      <c r="A10490" s="34" t="s">
        <v>70983</v>
      </c>
      <c r="B10490" s="34">
        <v>99</v>
      </c>
      <c r="C10490" s="34">
        <v>174</v>
      </c>
      <c r="D10490" s="34">
        <v>192</v>
      </c>
      <c r="E10490" s="34">
        <v>159</v>
      </c>
      <c r="F10490" s="34">
        <v>167</v>
      </c>
      <c r="G10490" s="34">
        <v>237</v>
      </c>
      <c r="H10490" s="34">
        <v>172</v>
      </c>
      <c r="I10490" s="34">
        <v>158</v>
      </c>
      <c r="J10490" s="34">
        <v>136</v>
      </c>
      <c r="K10490" s="34">
        <v>142</v>
      </c>
      <c r="L10490" s="34">
        <v>84</v>
      </c>
      <c r="M10490" s="34">
        <v>146</v>
      </c>
      <c r="N10490" s="34">
        <v>158</v>
      </c>
      <c r="O10490" s="34">
        <v>131</v>
      </c>
      <c r="P10490" s="34">
        <v>149</v>
      </c>
      <c r="Q10490" s="34">
        <v>206</v>
      </c>
      <c r="R10490" s="34">
        <v>187</v>
      </c>
      <c r="S10490" s="34">
        <v>203</v>
      </c>
      <c r="T10490" s="34">
        <v>119</v>
      </c>
      <c r="U10490" s="34">
        <v>98</v>
      </c>
      <c r="V10490" s="34">
        <v>159</v>
      </c>
      <c r="W10490" s="34">
        <v>174</v>
      </c>
      <c r="X10490" s="34">
        <v>181</v>
      </c>
      <c r="Y10490" s="34">
        <v>127</v>
      </c>
      <c r="Z10490" s="34">
        <v>185</v>
      </c>
      <c r="AA10490" s="34">
        <v>229</v>
      </c>
      <c r="AB10490" s="34">
        <v>193</v>
      </c>
      <c r="AC10490" s="34">
        <v>242</v>
      </c>
    </row>
    <row r="10491" spans="1:29" x14ac:dyDescent="0.2">
      <c r="A10491" s="34" t="s">
        <v>70984</v>
      </c>
      <c r="B10491" s="34">
        <v>89</v>
      </c>
      <c r="C10491" s="34">
        <v>97</v>
      </c>
      <c r="D10491" s="34">
        <v>100</v>
      </c>
      <c r="E10491" s="34">
        <v>129</v>
      </c>
      <c r="F10491" s="34">
        <v>85</v>
      </c>
      <c r="G10491" s="34">
        <v>132</v>
      </c>
      <c r="H10491" s="34">
        <v>60</v>
      </c>
      <c r="I10491" s="34">
        <v>83</v>
      </c>
      <c r="J10491" s="34">
        <v>50</v>
      </c>
      <c r="K10491" s="34">
        <v>109</v>
      </c>
      <c r="L10491" s="34">
        <v>52</v>
      </c>
      <c r="M10491" s="34">
        <v>74</v>
      </c>
      <c r="N10491" s="34">
        <v>72</v>
      </c>
      <c r="O10491" s="34">
        <v>87</v>
      </c>
      <c r="P10491" s="34">
        <v>64</v>
      </c>
      <c r="Q10491" s="34">
        <v>91</v>
      </c>
      <c r="R10491" s="34">
        <v>65</v>
      </c>
      <c r="S10491" s="34">
        <v>124</v>
      </c>
      <c r="T10491" s="34">
        <v>69</v>
      </c>
      <c r="U10491" s="34">
        <v>98</v>
      </c>
      <c r="V10491" s="34">
        <v>77</v>
      </c>
      <c r="W10491" s="34">
        <v>92</v>
      </c>
      <c r="X10491" s="34">
        <v>86</v>
      </c>
      <c r="Y10491" s="34">
        <v>90</v>
      </c>
      <c r="Z10491" s="34">
        <v>98</v>
      </c>
      <c r="AA10491" s="34">
        <v>117</v>
      </c>
      <c r="AB10491" s="34">
        <v>76</v>
      </c>
      <c r="AC10491" s="34">
        <v>135</v>
      </c>
    </row>
    <row r="10492" spans="1:29" x14ac:dyDescent="0.2">
      <c r="A10492" s="34" t="s">
        <v>70985</v>
      </c>
      <c r="B10492" s="34">
        <v>65</v>
      </c>
      <c r="C10492" s="34">
        <v>52</v>
      </c>
      <c r="D10492" s="34">
        <v>60</v>
      </c>
      <c r="E10492" s="34">
        <v>60</v>
      </c>
      <c r="F10492" s="34">
        <v>54</v>
      </c>
      <c r="G10492" s="34">
        <v>64</v>
      </c>
      <c r="H10492" s="34">
        <v>68</v>
      </c>
      <c r="I10492" s="34">
        <v>65</v>
      </c>
      <c r="J10492" s="34">
        <v>45</v>
      </c>
      <c r="K10492" s="34">
        <v>47</v>
      </c>
      <c r="L10492" s="34">
        <v>42</v>
      </c>
      <c r="M10492" s="34">
        <v>39</v>
      </c>
      <c r="N10492" s="34">
        <v>51</v>
      </c>
      <c r="O10492" s="34">
        <v>71</v>
      </c>
      <c r="P10492" s="34">
        <v>44</v>
      </c>
      <c r="Q10492" s="34">
        <v>44</v>
      </c>
      <c r="R10492" s="34">
        <v>71</v>
      </c>
      <c r="S10492" s="34">
        <v>94</v>
      </c>
      <c r="T10492" s="34">
        <v>39</v>
      </c>
      <c r="U10492" s="34">
        <v>58</v>
      </c>
      <c r="V10492" s="34">
        <v>75</v>
      </c>
      <c r="W10492" s="34">
        <v>46</v>
      </c>
      <c r="X10492" s="34">
        <v>49</v>
      </c>
      <c r="Y10492" s="34">
        <v>55</v>
      </c>
      <c r="Z10492" s="34">
        <v>74</v>
      </c>
      <c r="AA10492" s="34">
        <v>65</v>
      </c>
      <c r="AB10492" s="34">
        <v>56</v>
      </c>
      <c r="AC10492" s="34">
        <v>85</v>
      </c>
    </row>
    <row r="10493" spans="1:29" x14ac:dyDescent="0.2">
      <c r="A10493" s="34" t="s">
        <v>70986</v>
      </c>
      <c r="B10493" s="34">
        <v>65</v>
      </c>
      <c r="C10493" s="34">
        <v>110</v>
      </c>
      <c r="D10493" s="34">
        <v>138</v>
      </c>
      <c r="E10493" s="34">
        <v>118</v>
      </c>
      <c r="F10493" s="34">
        <v>111</v>
      </c>
      <c r="G10493" s="34">
        <v>153</v>
      </c>
      <c r="H10493" s="34">
        <v>102</v>
      </c>
      <c r="I10493" s="34">
        <v>101</v>
      </c>
      <c r="J10493" s="34">
        <v>71</v>
      </c>
      <c r="K10493" s="34">
        <v>116</v>
      </c>
      <c r="L10493" s="34">
        <v>49</v>
      </c>
      <c r="M10493" s="34">
        <v>116</v>
      </c>
      <c r="N10493" s="34">
        <v>79</v>
      </c>
      <c r="O10493" s="34">
        <v>77</v>
      </c>
      <c r="P10493" s="34">
        <v>77</v>
      </c>
      <c r="Q10493" s="34">
        <v>113</v>
      </c>
      <c r="R10493" s="34">
        <v>119</v>
      </c>
      <c r="S10493" s="34">
        <v>166</v>
      </c>
      <c r="T10493" s="34">
        <v>63</v>
      </c>
      <c r="U10493" s="34">
        <v>88</v>
      </c>
      <c r="V10493" s="34">
        <v>125</v>
      </c>
      <c r="W10493" s="34">
        <v>88</v>
      </c>
      <c r="X10493" s="34">
        <v>158</v>
      </c>
      <c r="Y10493" s="34">
        <v>82</v>
      </c>
      <c r="Z10493" s="34">
        <v>148</v>
      </c>
      <c r="AA10493" s="34">
        <v>135</v>
      </c>
      <c r="AB10493" s="34">
        <v>74</v>
      </c>
      <c r="AC10493" s="34">
        <v>154</v>
      </c>
    </row>
    <row r="10494" spans="1:29" x14ac:dyDescent="0.2">
      <c r="A10494" s="34" t="s">
        <v>70987</v>
      </c>
      <c r="B10494" s="34">
        <v>95</v>
      </c>
      <c r="C10494" s="34">
        <v>15</v>
      </c>
      <c r="D10494" s="34">
        <v>35</v>
      </c>
      <c r="E10494" s="34">
        <v>23</v>
      </c>
      <c r="F10494" s="34">
        <v>13</v>
      </c>
      <c r="G10494" s="34">
        <v>16</v>
      </c>
      <c r="H10494" s="34">
        <v>17</v>
      </c>
      <c r="I10494" s="34">
        <v>29</v>
      </c>
      <c r="J10494" s="34">
        <v>25</v>
      </c>
      <c r="K10494" s="34">
        <v>13</v>
      </c>
      <c r="L10494" s="34">
        <v>32</v>
      </c>
      <c r="M10494" s="34">
        <v>16</v>
      </c>
      <c r="N10494" s="34">
        <v>13</v>
      </c>
      <c r="O10494" s="34">
        <v>8</v>
      </c>
      <c r="P10494" s="34">
        <v>11</v>
      </c>
      <c r="Q10494" s="34">
        <v>31</v>
      </c>
      <c r="R10494" s="34">
        <v>33</v>
      </c>
      <c r="S10494" s="34">
        <v>27</v>
      </c>
      <c r="T10494" s="34">
        <v>28</v>
      </c>
      <c r="U10494" s="34">
        <v>22</v>
      </c>
      <c r="V10494" s="34">
        <v>20</v>
      </c>
      <c r="W10494" s="34">
        <v>15</v>
      </c>
      <c r="X10494" s="34">
        <v>29</v>
      </c>
      <c r="Y10494" s="34">
        <v>31</v>
      </c>
      <c r="Z10494" s="34">
        <v>14</v>
      </c>
      <c r="AA10494" s="34">
        <v>48</v>
      </c>
      <c r="AB10494" s="34">
        <v>36</v>
      </c>
      <c r="AC10494" s="34">
        <v>12</v>
      </c>
    </row>
    <row r="10495" spans="1:29" x14ac:dyDescent="0.2">
      <c r="A10495" s="34" t="s">
        <v>70988</v>
      </c>
      <c r="B10495" s="34">
        <v>104</v>
      </c>
      <c r="C10495" s="34">
        <v>99</v>
      </c>
      <c r="D10495" s="34">
        <v>115</v>
      </c>
      <c r="E10495" s="34">
        <v>134</v>
      </c>
      <c r="F10495" s="34">
        <v>121</v>
      </c>
      <c r="G10495" s="34">
        <v>154</v>
      </c>
      <c r="H10495" s="34">
        <v>108</v>
      </c>
      <c r="I10495" s="34">
        <v>119</v>
      </c>
      <c r="J10495" s="34">
        <v>101</v>
      </c>
      <c r="K10495" s="34">
        <v>142</v>
      </c>
      <c r="L10495" s="34">
        <v>102</v>
      </c>
      <c r="M10495" s="34">
        <v>137</v>
      </c>
      <c r="N10495" s="34">
        <v>107</v>
      </c>
      <c r="O10495" s="34">
        <v>108</v>
      </c>
      <c r="P10495" s="34">
        <v>86</v>
      </c>
      <c r="Q10495" s="34">
        <v>156</v>
      </c>
      <c r="R10495" s="34">
        <v>117</v>
      </c>
      <c r="S10495" s="34">
        <v>143</v>
      </c>
      <c r="T10495" s="34">
        <v>138</v>
      </c>
      <c r="U10495" s="34">
        <v>153</v>
      </c>
      <c r="V10495" s="34">
        <v>156</v>
      </c>
      <c r="W10495" s="34">
        <v>130</v>
      </c>
      <c r="X10495" s="34">
        <v>196</v>
      </c>
      <c r="Y10495" s="34">
        <v>166</v>
      </c>
      <c r="Z10495" s="34">
        <v>117</v>
      </c>
      <c r="AA10495" s="34">
        <v>115</v>
      </c>
      <c r="AB10495" s="34">
        <v>158</v>
      </c>
      <c r="AC10495" s="34">
        <v>181</v>
      </c>
    </row>
    <row r="10496" spans="1:29" x14ac:dyDescent="0.2">
      <c r="A10496" s="34" t="s">
        <v>70989</v>
      </c>
      <c r="B10496" s="34">
        <v>133</v>
      </c>
      <c r="C10496" s="34">
        <v>145</v>
      </c>
      <c r="D10496" s="34">
        <v>263</v>
      </c>
      <c r="E10496" s="34">
        <v>204</v>
      </c>
      <c r="F10496" s="34">
        <v>230</v>
      </c>
      <c r="G10496" s="34">
        <v>168</v>
      </c>
      <c r="H10496" s="34">
        <v>212</v>
      </c>
      <c r="I10496" s="34">
        <v>177</v>
      </c>
      <c r="J10496" s="34">
        <v>175</v>
      </c>
      <c r="K10496" s="34">
        <v>160</v>
      </c>
      <c r="L10496" s="34">
        <v>134</v>
      </c>
      <c r="M10496" s="34">
        <v>183</v>
      </c>
      <c r="N10496" s="34">
        <v>179</v>
      </c>
      <c r="O10496" s="34">
        <v>162</v>
      </c>
      <c r="P10496" s="34">
        <v>213</v>
      </c>
      <c r="Q10496" s="34">
        <v>283</v>
      </c>
      <c r="R10496" s="34">
        <v>231</v>
      </c>
      <c r="S10496" s="34">
        <v>238</v>
      </c>
      <c r="T10496" s="34">
        <v>209</v>
      </c>
      <c r="U10496" s="34">
        <v>160</v>
      </c>
      <c r="V10496" s="34">
        <v>255</v>
      </c>
      <c r="W10496" s="34">
        <v>169</v>
      </c>
      <c r="X10496" s="34">
        <v>249</v>
      </c>
      <c r="Y10496" s="34">
        <v>188</v>
      </c>
      <c r="Z10496" s="34">
        <v>226</v>
      </c>
      <c r="AA10496" s="34">
        <v>226</v>
      </c>
      <c r="AB10496" s="34">
        <v>196</v>
      </c>
      <c r="AC10496" s="34">
        <v>299</v>
      </c>
    </row>
    <row r="10497" spans="1:29" x14ac:dyDescent="0.2">
      <c r="A10497" s="34" t="s">
        <v>70990</v>
      </c>
      <c r="B10497" s="34">
        <v>62</v>
      </c>
      <c r="C10497" s="34">
        <v>40</v>
      </c>
      <c r="D10497" s="34">
        <v>18</v>
      </c>
      <c r="E10497" s="34">
        <v>27</v>
      </c>
      <c r="F10497" s="34">
        <v>34</v>
      </c>
      <c r="G10497" s="34">
        <v>43</v>
      </c>
      <c r="H10497" s="34">
        <v>43</v>
      </c>
      <c r="I10497" s="34">
        <v>28</v>
      </c>
      <c r="J10497" s="34">
        <v>28</v>
      </c>
      <c r="K10497" s="34">
        <v>58</v>
      </c>
      <c r="L10497" s="34">
        <v>18</v>
      </c>
      <c r="M10497" s="34">
        <v>24</v>
      </c>
      <c r="N10497" s="34">
        <v>42</v>
      </c>
      <c r="O10497" s="34">
        <v>27</v>
      </c>
      <c r="P10497" s="34">
        <v>16</v>
      </c>
      <c r="Q10497" s="34">
        <v>28</v>
      </c>
      <c r="R10497" s="34">
        <v>27</v>
      </c>
      <c r="S10497" s="34">
        <v>32</v>
      </c>
      <c r="T10497" s="34">
        <v>41</v>
      </c>
      <c r="U10497" s="34">
        <v>13</v>
      </c>
      <c r="V10497" s="34">
        <v>28</v>
      </c>
      <c r="W10497" s="34">
        <v>35</v>
      </c>
      <c r="X10497" s="34">
        <v>50</v>
      </c>
      <c r="Y10497" s="34">
        <v>25</v>
      </c>
      <c r="Z10497" s="34">
        <v>33</v>
      </c>
      <c r="AA10497" s="34">
        <v>18</v>
      </c>
      <c r="AB10497" s="34">
        <v>21</v>
      </c>
      <c r="AC10497" s="34">
        <v>32</v>
      </c>
    </row>
    <row r="10498" spans="1:29" x14ac:dyDescent="0.2">
      <c r="A10498" s="34" t="s">
        <v>70991</v>
      </c>
      <c r="B10498" s="34">
        <v>152</v>
      </c>
      <c r="C10498" s="34">
        <v>607</v>
      </c>
      <c r="D10498" s="34">
        <v>231</v>
      </c>
      <c r="E10498" s="34">
        <v>604</v>
      </c>
      <c r="F10498" s="34">
        <v>173</v>
      </c>
      <c r="G10498" s="34">
        <v>692</v>
      </c>
      <c r="H10498" s="34">
        <v>190</v>
      </c>
      <c r="I10498" s="34">
        <v>589</v>
      </c>
      <c r="J10498" s="34">
        <v>159</v>
      </c>
      <c r="K10498" s="34">
        <v>682</v>
      </c>
      <c r="L10498" s="34">
        <v>107</v>
      </c>
      <c r="M10498" s="34">
        <v>520</v>
      </c>
      <c r="N10498" s="34">
        <v>164</v>
      </c>
      <c r="O10498" s="34">
        <v>547</v>
      </c>
      <c r="P10498" s="34">
        <v>149</v>
      </c>
      <c r="Q10498" s="34">
        <v>577</v>
      </c>
      <c r="R10498" s="34">
        <v>184</v>
      </c>
      <c r="S10498" s="34">
        <v>642</v>
      </c>
      <c r="T10498" s="34">
        <v>121</v>
      </c>
      <c r="U10498" s="34">
        <v>425</v>
      </c>
      <c r="V10498" s="34">
        <v>154</v>
      </c>
      <c r="W10498" s="34">
        <v>402</v>
      </c>
      <c r="X10498" s="34">
        <v>213</v>
      </c>
      <c r="Y10498" s="34">
        <v>346</v>
      </c>
      <c r="Z10498" s="34">
        <v>211</v>
      </c>
      <c r="AA10498" s="34">
        <v>514</v>
      </c>
      <c r="AB10498" s="34">
        <v>167</v>
      </c>
      <c r="AC10498" s="34">
        <v>772</v>
      </c>
    </row>
    <row r="10499" spans="1:29" x14ac:dyDescent="0.2">
      <c r="A10499" s="34" t="s">
        <v>70992</v>
      </c>
      <c r="B10499" s="34">
        <v>18</v>
      </c>
      <c r="C10499" s="34">
        <v>19</v>
      </c>
      <c r="D10499" s="34">
        <v>24</v>
      </c>
      <c r="E10499" s="34">
        <v>12</v>
      </c>
      <c r="F10499" s="34">
        <v>9</v>
      </c>
      <c r="G10499" s="34">
        <v>0</v>
      </c>
      <c r="H10499" s="34">
        <v>15</v>
      </c>
      <c r="I10499" s="34">
        <v>11</v>
      </c>
      <c r="J10499" s="34">
        <v>5</v>
      </c>
      <c r="K10499" s="34">
        <v>13</v>
      </c>
      <c r="L10499" s="34">
        <v>11</v>
      </c>
      <c r="M10499" s="34">
        <v>13</v>
      </c>
      <c r="N10499" s="34">
        <v>17</v>
      </c>
      <c r="O10499" s="34">
        <v>9</v>
      </c>
      <c r="P10499" s="34">
        <v>9</v>
      </c>
      <c r="Q10499" s="34">
        <v>21</v>
      </c>
      <c r="R10499" s="34">
        <v>16</v>
      </c>
      <c r="S10499" s="34">
        <v>13</v>
      </c>
      <c r="T10499" s="34">
        <v>18</v>
      </c>
      <c r="U10499" s="34">
        <v>16</v>
      </c>
      <c r="V10499" s="34">
        <v>25</v>
      </c>
      <c r="W10499" s="34">
        <v>18</v>
      </c>
      <c r="X10499" s="34">
        <v>10</v>
      </c>
      <c r="Y10499" s="34">
        <v>19</v>
      </c>
      <c r="Z10499" s="34">
        <v>25</v>
      </c>
      <c r="AA10499" s="34">
        <v>15</v>
      </c>
      <c r="AB10499" s="34">
        <v>25</v>
      </c>
      <c r="AC10499" s="34">
        <v>11</v>
      </c>
    </row>
    <row r="10500" spans="1:29" x14ac:dyDescent="0.2">
      <c r="A10500" s="34" t="s">
        <v>70993</v>
      </c>
      <c r="B10500" s="34">
        <v>77</v>
      </c>
      <c r="C10500" s="34">
        <v>73</v>
      </c>
      <c r="D10500" s="34">
        <v>82</v>
      </c>
      <c r="E10500" s="34">
        <v>104</v>
      </c>
      <c r="F10500" s="34">
        <v>90</v>
      </c>
      <c r="G10500" s="34">
        <v>99</v>
      </c>
      <c r="H10500" s="34">
        <v>64</v>
      </c>
      <c r="I10500" s="34">
        <v>76</v>
      </c>
      <c r="J10500" s="34">
        <v>70</v>
      </c>
      <c r="K10500" s="34">
        <v>89</v>
      </c>
      <c r="L10500" s="34">
        <v>60</v>
      </c>
      <c r="M10500" s="34">
        <v>81</v>
      </c>
      <c r="N10500" s="34">
        <v>74</v>
      </c>
      <c r="O10500" s="34">
        <v>90</v>
      </c>
      <c r="P10500" s="34">
        <v>89</v>
      </c>
      <c r="Q10500" s="34">
        <v>118</v>
      </c>
      <c r="R10500" s="34">
        <v>93</v>
      </c>
      <c r="S10500" s="34">
        <v>131</v>
      </c>
      <c r="T10500" s="34">
        <v>88</v>
      </c>
      <c r="U10500" s="34">
        <v>70</v>
      </c>
      <c r="V10500" s="34">
        <v>92</v>
      </c>
      <c r="W10500" s="34">
        <v>99</v>
      </c>
      <c r="X10500" s="34">
        <v>141</v>
      </c>
      <c r="Y10500" s="34">
        <v>86</v>
      </c>
      <c r="Z10500" s="34">
        <v>113</v>
      </c>
      <c r="AA10500" s="34">
        <v>83</v>
      </c>
      <c r="AB10500" s="34">
        <v>87</v>
      </c>
      <c r="AC10500" s="34">
        <v>130</v>
      </c>
    </row>
    <row r="10501" spans="1:29" x14ac:dyDescent="0.2">
      <c r="A10501" s="34" t="s">
        <v>70994</v>
      </c>
      <c r="B10501" s="34">
        <v>115</v>
      </c>
      <c r="C10501" s="34">
        <v>129</v>
      </c>
      <c r="D10501" s="34">
        <v>152</v>
      </c>
      <c r="E10501" s="34">
        <v>182</v>
      </c>
      <c r="F10501" s="34">
        <v>133</v>
      </c>
      <c r="G10501" s="34">
        <v>181</v>
      </c>
      <c r="H10501" s="34">
        <v>116</v>
      </c>
      <c r="I10501" s="34">
        <v>166</v>
      </c>
      <c r="J10501" s="34">
        <v>140</v>
      </c>
      <c r="K10501" s="34">
        <v>214</v>
      </c>
      <c r="L10501" s="34">
        <v>113</v>
      </c>
      <c r="M10501" s="34">
        <v>159</v>
      </c>
      <c r="N10501" s="34">
        <v>145</v>
      </c>
      <c r="O10501" s="34">
        <v>145</v>
      </c>
      <c r="P10501" s="34">
        <v>130</v>
      </c>
      <c r="Q10501" s="34">
        <v>215</v>
      </c>
      <c r="R10501" s="34">
        <v>156</v>
      </c>
      <c r="S10501" s="34">
        <v>229</v>
      </c>
      <c r="T10501" s="34">
        <v>160</v>
      </c>
      <c r="U10501" s="34">
        <v>191</v>
      </c>
      <c r="V10501" s="34">
        <v>149</v>
      </c>
      <c r="W10501" s="34">
        <v>255</v>
      </c>
      <c r="X10501" s="34">
        <v>138</v>
      </c>
      <c r="Y10501" s="34">
        <v>154</v>
      </c>
      <c r="Z10501" s="34">
        <v>146</v>
      </c>
      <c r="AA10501" s="34">
        <v>182</v>
      </c>
      <c r="AB10501" s="34">
        <v>187</v>
      </c>
      <c r="AC10501" s="34">
        <v>233</v>
      </c>
    </row>
    <row r="10502" spans="1:29" x14ac:dyDescent="0.2">
      <c r="A10502" s="34" t="s">
        <v>70995</v>
      </c>
      <c r="B10502" s="34">
        <v>142</v>
      </c>
      <c r="C10502" s="34">
        <v>186</v>
      </c>
      <c r="D10502" s="34">
        <v>177</v>
      </c>
      <c r="E10502" s="34">
        <v>226</v>
      </c>
      <c r="F10502" s="34">
        <v>145</v>
      </c>
      <c r="G10502" s="34">
        <v>213</v>
      </c>
      <c r="H10502" s="34">
        <v>150</v>
      </c>
      <c r="I10502" s="34">
        <v>186</v>
      </c>
      <c r="J10502" s="34">
        <v>160</v>
      </c>
      <c r="K10502" s="34">
        <v>196</v>
      </c>
      <c r="L10502" s="34">
        <v>104</v>
      </c>
      <c r="M10502" s="34">
        <v>210</v>
      </c>
      <c r="N10502" s="34">
        <v>128</v>
      </c>
      <c r="O10502" s="34">
        <v>161</v>
      </c>
      <c r="P10502" s="34">
        <v>186</v>
      </c>
      <c r="Q10502" s="34">
        <v>236</v>
      </c>
      <c r="R10502" s="34">
        <v>195</v>
      </c>
      <c r="S10502" s="34">
        <v>265</v>
      </c>
      <c r="T10502" s="34">
        <v>186</v>
      </c>
      <c r="U10502" s="34">
        <v>154</v>
      </c>
      <c r="V10502" s="34">
        <v>173</v>
      </c>
      <c r="W10502" s="34">
        <v>209</v>
      </c>
      <c r="X10502" s="34">
        <v>237</v>
      </c>
      <c r="Y10502" s="34">
        <v>165</v>
      </c>
      <c r="Z10502" s="34">
        <v>216</v>
      </c>
      <c r="AA10502" s="34">
        <v>231</v>
      </c>
      <c r="AB10502" s="34">
        <v>179</v>
      </c>
      <c r="AC10502" s="34">
        <v>281</v>
      </c>
    </row>
    <row r="10503" spans="1:29" x14ac:dyDescent="0.2">
      <c r="A10503" s="34" t="s">
        <v>70996</v>
      </c>
      <c r="B10503" s="34">
        <v>21</v>
      </c>
      <c r="C10503" s="34">
        <v>10</v>
      </c>
      <c r="D10503" s="34">
        <v>10</v>
      </c>
      <c r="E10503" s="34">
        <v>18</v>
      </c>
      <c r="F10503" s="34">
        <v>8</v>
      </c>
      <c r="G10503" s="34">
        <v>34</v>
      </c>
      <c r="H10503" s="34">
        <v>8</v>
      </c>
      <c r="I10503" s="34">
        <v>17</v>
      </c>
      <c r="J10503" s="34">
        <v>3</v>
      </c>
      <c r="K10503" s="34">
        <v>16</v>
      </c>
      <c r="L10503" s="34">
        <v>2</v>
      </c>
      <c r="M10503" s="34">
        <v>23</v>
      </c>
      <c r="N10503" s="34">
        <v>10</v>
      </c>
      <c r="O10503" s="34">
        <v>12</v>
      </c>
      <c r="P10503" s="34">
        <v>4</v>
      </c>
      <c r="Q10503" s="34">
        <v>9</v>
      </c>
      <c r="R10503" s="34">
        <v>6</v>
      </c>
      <c r="S10503" s="34">
        <v>23</v>
      </c>
      <c r="T10503" s="34">
        <v>6</v>
      </c>
      <c r="U10503" s="34">
        <v>14</v>
      </c>
      <c r="V10503" s="34">
        <v>6</v>
      </c>
      <c r="W10503" s="34">
        <v>8</v>
      </c>
      <c r="X10503" s="34">
        <v>3</v>
      </c>
      <c r="Y10503" s="34">
        <v>8</v>
      </c>
      <c r="Z10503" s="34">
        <v>7</v>
      </c>
      <c r="AA10503" s="34">
        <v>14</v>
      </c>
      <c r="AB10503" s="34">
        <v>4</v>
      </c>
      <c r="AC10503" s="34">
        <v>12</v>
      </c>
    </row>
    <row r="10504" spans="1:29" x14ac:dyDescent="0.2">
      <c r="A10504" s="34" t="s">
        <v>70997</v>
      </c>
      <c r="B10504" s="34">
        <v>145</v>
      </c>
      <c r="C10504" s="34">
        <v>242</v>
      </c>
      <c r="D10504" s="34">
        <v>313</v>
      </c>
      <c r="E10504" s="34">
        <v>282</v>
      </c>
      <c r="F10504" s="34">
        <v>223</v>
      </c>
      <c r="G10504" s="34">
        <v>227</v>
      </c>
      <c r="H10504" s="34">
        <v>203</v>
      </c>
      <c r="I10504" s="34">
        <v>236</v>
      </c>
      <c r="J10504" s="34">
        <v>167</v>
      </c>
      <c r="K10504" s="34">
        <v>262</v>
      </c>
      <c r="L10504" s="34">
        <v>116</v>
      </c>
      <c r="M10504" s="34">
        <v>182</v>
      </c>
      <c r="N10504" s="34">
        <v>174</v>
      </c>
      <c r="O10504" s="34">
        <v>220</v>
      </c>
      <c r="P10504" s="34">
        <v>221</v>
      </c>
      <c r="Q10504" s="34">
        <v>268</v>
      </c>
      <c r="R10504" s="34">
        <v>213</v>
      </c>
      <c r="S10504" s="34">
        <v>316</v>
      </c>
      <c r="T10504" s="34">
        <v>159</v>
      </c>
      <c r="U10504" s="34">
        <v>166</v>
      </c>
      <c r="V10504" s="34">
        <v>251</v>
      </c>
      <c r="W10504" s="34">
        <v>201</v>
      </c>
      <c r="X10504" s="34">
        <v>246</v>
      </c>
      <c r="Y10504" s="34">
        <v>192</v>
      </c>
      <c r="Z10504" s="34">
        <v>256</v>
      </c>
      <c r="AA10504" s="34">
        <v>270</v>
      </c>
      <c r="AB10504" s="34">
        <v>200</v>
      </c>
      <c r="AC10504" s="34">
        <v>309</v>
      </c>
    </row>
    <row r="10505" spans="1:29" x14ac:dyDescent="0.2">
      <c r="A10505" s="34" t="s">
        <v>70998</v>
      </c>
      <c r="B10505" s="34">
        <v>77</v>
      </c>
      <c r="C10505" s="34">
        <v>53</v>
      </c>
      <c r="D10505" s="34">
        <v>41</v>
      </c>
      <c r="E10505" s="34">
        <v>46</v>
      </c>
      <c r="F10505" s="34">
        <v>60</v>
      </c>
      <c r="G10505" s="34">
        <v>10</v>
      </c>
      <c r="H10505" s="34">
        <v>69</v>
      </c>
      <c r="I10505" s="34">
        <v>72</v>
      </c>
      <c r="J10505" s="34">
        <v>53</v>
      </c>
      <c r="K10505" s="34">
        <v>64</v>
      </c>
      <c r="L10505" s="34">
        <v>74</v>
      </c>
      <c r="M10505" s="34">
        <v>48</v>
      </c>
      <c r="N10505" s="34">
        <v>62</v>
      </c>
      <c r="O10505" s="34">
        <v>34</v>
      </c>
      <c r="P10505" s="34">
        <v>49</v>
      </c>
      <c r="Q10505" s="34">
        <v>51</v>
      </c>
      <c r="R10505" s="34">
        <v>71</v>
      </c>
      <c r="S10505" s="34">
        <v>94</v>
      </c>
      <c r="T10505" s="34">
        <v>103</v>
      </c>
      <c r="U10505" s="34">
        <v>50</v>
      </c>
      <c r="V10505" s="34">
        <v>50</v>
      </c>
      <c r="W10505" s="34">
        <v>40</v>
      </c>
      <c r="X10505" s="34">
        <v>67</v>
      </c>
      <c r="Y10505" s="34">
        <v>67</v>
      </c>
      <c r="Z10505" s="34">
        <v>47</v>
      </c>
      <c r="AA10505" s="34">
        <v>60</v>
      </c>
      <c r="AB10505" s="34">
        <v>129</v>
      </c>
      <c r="AC10505" s="34">
        <v>82</v>
      </c>
    </row>
    <row r="10506" spans="1:29" x14ac:dyDescent="0.2">
      <c r="A10506" s="34" t="s">
        <v>70999</v>
      </c>
      <c r="B10506" s="34">
        <v>91</v>
      </c>
      <c r="C10506" s="34">
        <v>158</v>
      </c>
      <c r="D10506" s="34">
        <v>147</v>
      </c>
      <c r="E10506" s="34">
        <v>164</v>
      </c>
      <c r="F10506" s="34">
        <v>127</v>
      </c>
      <c r="G10506" s="34">
        <v>182</v>
      </c>
      <c r="H10506" s="34">
        <v>135</v>
      </c>
      <c r="I10506" s="34">
        <v>150</v>
      </c>
      <c r="J10506" s="34">
        <v>84</v>
      </c>
      <c r="K10506" s="34">
        <v>116</v>
      </c>
      <c r="L10506" s="34">
        <v>84</v>
      </c>
      <c r="M10506" s="34">
        <v>127</v>
      </c>
      <c r="N10506" s="34">
        <v>113</v>
      </c>
      <c r="O10506" s="34">
        <v>168</v>
      </c>
      <c r="P10506" s="34">
        <v>116</v>
      </c>
      <c r="Q10506" s="34">
        <v>152</v>
      </c>
      <c r="R10506" s="34">
        <v>143</v>
      </c>
      <c r="S10506" s="34">
        <v>157</v>
      </c>
      <c r="T10506" s="34">
        <v>139</v>
      </c>
      <c r="U10506" s="34">
        <v>142</v>
      </c>
      <c r="V10506" s="34">
        <v>158</v>
      </c>
      <c r="W10506" s="34">
        <v>148</v>
      </c>
      <c r="X10506" s="34">
        <v>172</v>
      </c>
      <c r="Y10506" s="34">
        <v>174</v>
      </c>
      <c r="Z10506" s="34">
        <v>129</v>
      </c>
      <c r="AA10506" s="34">
        <v>164</v>
      </c>
      <c r="AB10506" s="34">
        <v>156</v>
      </c>
      <c r="AC10506" s="34">
        <v>254</v>
      </c>
    </row>
    <row r="10507" spans="1:29" x14ac:dyDescent="0.2">
      <c r="A10507" s="34" t="s">
        <v>71000</v>
      </c>
      <c r="B10507" s="34">
        <v>77</v>
      </c>
      <c r="C10507" s="34">
        <v>163</v>
      </c>
      <c r="D10507" s="34">
        <v>170</v>
      </c>
      <c r="E10507" s="34">
        <v>170</v>
      </c>
      <c r="F10507" s="34">
        <v>135</v>
      </c>
      <c r="G10507" s="34">
        <v>86</v>
      </c>
      <c r="H10507" s="34">
        <v>130</v>
      </c>
      <c r="I10507" s="34">
        <v>154</v>
      </c>
      <c r="J10507" s="34">
        <v>122</v>
      </c>
      <c r="K10507" s="34">
        <v>153</v>
      </c>
      <c r="L10507" s="34">
        <v>74</v>
      </c>
      <c r="M10507" s="34">
        <v>117</v>
      </c>
      <c r="N10507" s="34">
        <v>134</v>
      </c>
      <c r="O10507" s="34">
        <v>109</v>
      </c>
      <c r="P10507" s="34">
        <v>92</v>
      </c>
      <c r="Q10507" s="34">
        <v>160</v>
      </c>
      <c r="R10507" s="34">
        <v>153</v>
      </c>
      <c r="S10507" s="34">
        <v>164</v>
      </c>
      <c r="T10507" s="34">
        <v>92</v>
      </c>
      <c r="U10507" s="34">
        <v>112</v>
      </c>
      <c r="V10507" s="34">
        <v>156</v>
      </c>
      <c r="W10507" s="34">
        <v>127</v>
      </c>
      <c r="X10507" s="34">
        <v>183</v>
      </c>
      <c r="Y10507" s="34">
        <v>120</v>
      </c>
      <c r="Z10507" s="34">
        <v>144</v>
      </c>
      <c r="AA10507" s="34">
        <v>144</v>
      </c>
      <c r="AB10507" s="34">
        <v>151</v>
      </c>
      <c r="AC10507" s="34">
        <v>207</v>
      </c>
    </row>
    <row r="10508" spans="1:29" x14ac:dyDescent="0.2">
      <c r="A10508" s="34" t="s">
        <v>71001</v>
      </c>
      <c r="B10508" s="34">
        <v>31</v>
      </c>
      <c r="C10508" s="34">
        <v>6</v>
      </c>
      <c r="D10508" s="34">
        <v>18</v>
      </c>
      <c r="E10508" s="34">
        <v>4</v>
      </c>
      <c r="F10508" s="34">
        <v>6</v>
      </c>
      <c r="G10508" s="34">
        <v>4</v>
      </c>
      <c r="H10508" s="34">
        <v>8</v>
      </c>
      <c r="I10508" s="34">
        <v>6</v>
      </c>
      <c r="J10508" s="34">
        <v>11</v>
      </c>
      <c r="K10508" s="34">
        <v>5</v>
      </c>
      <c r="L10508" s="34">
        <v>7</v>
      </c>
      <c r="M10508" s="34">
        <v>4</v>
      </c>
      <c r="N10508" s="34">
        <v>11</v>
      </c>
      <c r="O10508" s="34">
        <v>20</v>
      </c>
      <c r="P10508" s="34">
        <v>3</v>
      </c>
      <c r="Q10508" s="34">
        <v>20</v>
      </c>
      <c r="R10508" s="34">
        <v>17</v>
      </c>
      <c r="S10508" s="34">
        <v>11</v>
      </c>
      <c r="T10508" s="34">
        <v>5</v>
      </c>
      <c r="U10508" s="34">
        <v>13</v>
      </c>
      <c r="V10508" s="34">
        <v>8</v>
      </c>
      <c r="W10508" s="34">
        <v>11</v>
      </c>
      <c r="X10508" s="34">
        <v>16</v>
      </c>
      <c r="Y10508" s="34">
        <v>8</v>
      </c>
      <c r="Z10508" s="34">
        <v>7</v>
      </c>
      <c r="AA10508" s="34">
        <v>18</v>
      </c>
      <c r="AB10508" s="34">
        <v>14</v>
      </c>
      <c r="AC10508" s="34">
        <v>18</v>
      </c>
    </row>
    <row r="10509" spans="1:29" x14ac:dyDescent="0.2">
      <c r="A10509" s="34" t="s">
        <v>71002</v>
      </c>
      <c r="B10509" s="34">
        <v>231</v>
      </c>
      <c r="C10509" s="34">
        <v>297</v>
      </c>
      <c r="D10509" s="34">
        <v>464</v>
      </c>
      <c r="E10509" s="34">
        <v>375</v>
      </c>
      <c r="F10509" s="34">
        <v>465</v>
      </c>
      <c r="G10509" s="34">
        <v>371</v>
      </c>
      <c r="H10509" s="34">
        <v>391</v>
      </c>
      <c r="I10509" s="34">
        <v>337</v>
      </c>
      <c r="J10509" s="34">
        <v>361</v>
      </c>
      <c r="K10509" s="34">
        <v>341</v>
      </c>
      <c r="L10509" s="34">
        <v>223</v>
      </c>
      <c r="M10509" s="34">
        <v>278</v>
      </c>
      <c r="N10509" s="34">
        <v>343</v>
      </c>
      <c r="O10509" s="34">
        <v>288</v>
      </c>
      <c r="P10509" s="34">
        <v>362</v>
      </c>
      <c r="Q10509" s="34">
        <v>428</v>
      </c>
      <c r="R10509" s="34">
        <v>452</v>
      </c>
      <c r="S10509" s="34">
        <v>416</v>
      </c>
      <c r="T10509" s="34">
        <v>331</v>
      </c>
      <c r="U10509" s="34">
        <v>303</v>
      </c>
      <c r="V10509" s="34">
        <v>449</v>
      </c>
      <c r="W10509" s="34">
        <v>353</v>
      </c>
      <c r="X10509" s="34">
        <v>484</v>
      </c>
      <c r="Y10509" s="34">
        <v>421</v>
      </c>
      <c r="Z10509" s="34">
        <v>395</v>
      </c>
      <c r="AA10509" s="34">
        <v>402</v>
      </c>
      <c r="AB10509" s="34">
        <v>383</v>
      </c>
      <c r="AC10509" s="34">
        <v>589</v>
      </c>
    </row>
    <row r="10510" spans="1:29" x14ac:dyDescent="0.2">
      <c r="A10510" s="34" t="s">
        <v>71003</v>
      </c>
      <c r="B10510" s="34">
        <v>51</v>
      </c>
      <c r="C10510" s="34">
        <v>23</v>
      </c>
      <c r="D10510" s="34">
        <v>32</v>
      </c>
      <c r="E10510" s="34">
        <v>23</v>
      </c>
      <c r="F10510" s="34">
        <v>21</v>
      </c>
      <c r="G10510" s="34">
        <v>14</v>
      </c>
      <c r="H10510" s="34">
        <v>20</v>
      </c>
      <c r="I10510" s="34">
        <v>15</v>
      </c>
      <c r="J10510" s="34">
        <v>22</v>
      </c>
      <c r="K10510" s="34">
        <v>20</v>
      </c>
      <c r="L10510" s="34">
        <v>11</v>
      </c>
      <c r="M10510" s="34">
        <v>8</v>
      </c>
      <c r="N10510" s="34">
        <v>23</v>
      </c>
      <c r="O10510" s="34">
        <v>19</v>
      </c>
      <c r="P10510" s="34">
        <v>16</v>
      </c>
      <c r="Q10510" s="34">
        <v>34</v>
      </c>
      <c r="R10510" s="34">
        <v>27</v>
      </c>
      <c r="S10510" s="34">
        <v>23</v>
      </c>
      <c r="T10510" s="34">
        <v>23</v>
      </c>
      <c r="U10510" s="34">
        <v>14</v>
      </c>
      <c r="V10510" s="34">
        <v>20</v>
      </c>
      <c r="W10510" s="34">
        <v>30</v>
      </c>
      <c r="X10510" s="34">
        <v>26</v>
      </c>
      <c r="Y10510" s="34">
        <v>18</v>
      </c>
      <c r="Z10510" s="34">
        <v>31</v>
      </c>
      <c r="AA10510" s="34">
        <v>30</v>
      </c>
      <c r="AB10510" s="34">
        <v>18</v>
      </c>
      <c r="AC10510" s="34">
        <v>17</v>
      </c>
    </row>
    <row r="10511" spans="1:29" x14ac:dyDescent="0.2">
      <c r="A10511" s="34" t="s">
        <v>71004</v>
      </c>
      <c r="B10511" s="34">
        <v>128</v>
      </c>
      <c r="C10511" s="34">
        <v>144</v>
      </c>
      <c r="D10511" s="34">
        <v>131</v>
      </c>
      <c r="E10511" s="34">
        <v>153</v>
      </c>
      <c r="F10511" s="34">
        <v>113</v>
      </c>
      <c r="G10511" s="34">
        <v>164</v>
      </c>
      <c r="H10511" s="34">
        <v>120</v>
      </c>
      <c r="I10511" s="34">
        <v>89</v>
      </c>
      <c r="J10511" s="34">
        <v>124</v>
      </c>
      <c r="K10511" s="34">
        <v>146</v>
      </c>
      <c r="L10511" s="34">
        <v>95</v>
      </c>
      <c r="M10511" s="34">
        <v>103</v>
      </c>
      <c r="N10511" s="34">
        <v>90</v>
      </c>
      <c r="O10511" s="34">
        <v>133</v>
      </c>
      <c r="P10511" s="34">
        <v>104</v>
      </c>
      <c r="Q10511" s="34">
        <v>184</v>
      </c>
      <c r="R10511" s="34">
        <v>120</v>
      </c>
      <c r="S10511" s="34">
        <v>165</v>
      </c>
      <c r="T10511" s="34">
        <v>157</v>
      </c>
      <c r="U10511" s="34">
        <v>107</v>
      </c>
      <c r="V10511" s="34">
        <v>149</v>
      </c>
      <c r="W10511" s="34">
        <v>178</v>
      </c>
      <c r="X10511" s="34">
        <v>175</v>
      </c>
      <c r="Y10511" s="34">
        <v>179</v>
      </c>
      <c r="Z10511" s="34">
        <v>150</v>
      </c>
      <c r="AA10511" s="34">
        <v>195</v>
      </c>
      <c r="AB10511" s="34">
        <v>162</v>
      </c>
      <c r="AC10511" s="34">
        <v>190</v>
      </c>
    </row>
    <row r="10512" spans="1:29" x14ac:dyDescent="0.2">
      <c r="A10512" s="34" t="s">
        <v>71005</v>
      </c>
      <c r="B10512" s="34">
        <v>94</v>
      </c>
      <c r="C10512" s="34">
        <v>237</v>
      </c>
      <c r="D10512" s="34">
        <v>174</v>
      </c>
      <c r="E10512" s="34">
        <v>199</v>
      </c>
      <c r="F10512" s="34">
        <v>128</v>
      </c>
      <c r="G10512" s="34">
        <v>214</v>
      </c>
      <c r="H10512" s="34">
        <v>145</v>
      </c>
      <c r="I10512" s="34">
        <v>176</v>
      </c>
      <c r="J10512" s="34">
        <v>108</v>
      </c>
      <c r="K10512" s="34">
        <v>183</v>
      </c>
      <c r="L10512" s="34">
        <v>93</v>
      </c>
      <c r="M10512" s="34">
        <v>165</v>
      </c>
      <c r="N10512" s="34">
        <v>108</v>
      </c>
      <c r="O10512" s="34">
        <v>200</v>
      </c>
      <c r="P10512" s="34">
        <v>110</v>
      </c>
      <c r="Q10512" s="34">
        <v>197</v>
      </c>
      <c r="R10512" s="34">
        <v>151</v>
      </c>
      <c r="S10512" s="34">
        <v>214</v>
      </c>
      <c r="T10512" s="34">
        <v>88</v>
      </c>
      <c r="U10512" s="34">
        <v>156</v>
      </c>
      <c r="V10512" s="34">
        <v>159</v>
      </c>
      <c r="W10512" s="34">
        <v>137</v>
      </c>
      <c r="X10512" s="34">
        <v>173</v>
      </c>
      <c r="Y10512" s="34">
        <v>136</v>
      </c>
      <c r="Z10512" s="34">
        <v>167</v>
      </c>
      <c r="AA10512" s="34">
        <v>249</v>
      </c>
      <c r="AB10512" s="34">
        <v>105</v>
      </c>
      <c r="AC10512" s="34">
        <v>267</v>
      </c>
    </row>
    <row r="10513" spans="1:29" x14ac:dyDescent="0.2">
      <c r="A10513" s="34" t="s">
        <v>71006</v>
      </c>
      <c r="B10513" s="34">
        <v>60</v>
      </c>
      <c r="C10513" s="34">
        <v>5</v>
      </c>
      <c r="D10513" s="34">
        <v>5</v>
      </c>
      <c r="E10513" s="34">
        <v>0</v>
      </c>
      <c r="F10513" s="34">
        <v>3</v>
      </c>
      <c r="G10513" s="34">
        <v>5</v>
      </c>
      <c r="H10513" s="34">
        <v>2</v>
      </c>
      <c r="I10513" s="34">
        <v>11</v>
      </c>
      <c r="J10513" s="34">
        <v>4</v>
      </c>
      <c r="K10513" s="34">
        <v>0</v>
      </c>
      <c r="L10513" s="34">
        <v>5</v>
      </c>
      <c r="M10513" s="34">
        <v>1</v>
      </c>
      <c r="N10513" s="34">
        <v>8</v>
      </c>
      <c r="O10513" s="34">
        <v>3</v>
      </c>
      <c r="P10513" s="34">
        <v>3</v>
      </c>
      <c r="Q10513" s="34">
        <v>4</v>
      </c>
      <c r="R10513" s="34">
        <v>10</v>
      </c>
      <c r="S10513" s="34">
        <v>5</v>
      </c>
      <c r="T10513" s="34">
        <v>1</v>
      </c>
      <c r="U10513" s="34">
        <v>6</v>
      </c>
      <c r="V10513" s="34">
        <v>3</v>
      </c>
      <c r="W10513" s="34">
        <v>6</v>
      </c>
      <c r="X10513" s="34">
        <v>4</v>
      </c>
      <c r="Y10513" s="34">
        <v>1</v>
      </c>
      <c r="Z10513" s="34">
        <v>0</v>
      </c>
      <c r="AA10513" s="34">
        <v>0</v>
      </c>
      <c r="AB10513" s="34">
        <v>11</v>
      </c>
      <c r="AC10513" s="34">
        <v>4</v>
      </c>
    </row>
    <row r="10514" spans="1:29" x14ac:dyDescent="0.2">
      <c r="A10514" s="34" t="s">
        <v>71007</v>
      </c>
      <c r="B10514" s="34">
        <v>87</v>
      </c>
      <c r="C10514" s="34">
        <v>57</v>
      </c>
      <c r="D10514" s="34">
        <v>82</v>
      </c>
      <c r="E10514" s="34">
        <v>65</v>
      </c>
      <c r="F10514" s="34">
        <v>95</v>
      </c>
      <c r="G10514" s="34">
        <v>58</v>
      </c>
      <c r="H10514" s="34">
        <v>92</v>
      </c>
      <c r="I10514" s="34">
        <v>54</v>
      </c>
      <c r="J10514" s="34">
        <v>63</v>
      </c>
      <c r="K10514" s="34">
        <v>70</v>
      </c>
      <c r="L10514" s="34">
        <v>74</v>
      </c>
      <c r="M10514" s="34">
        <v>40</v>
      </c>
      <c r="N10514" s="34">
        <v>79</v>
      </c>
      <c r="O10514" s="34">
        <v>54</v>
      </c>
      <c r="P10514" s="34">
        <v>83</v>
      </c>
      <c r="Q10514" s="34">
        <v>77</v>
      </c>
      <c r="R10514" s="34">
        <v>76</v>
      </c>
      <c r="S10514" s="34">
        <v>72</v>
      </c>
      <c r="T10514" s="34">
        <v>62</v>
      </c>
      <c r="U10514" s="34">
        <v>43</v>
      </c>
      <c r="V10514" s="34">
        <v>80</v>
      </c>
      <c r="W10514" s="34">
        <v>53</v>
      </c>
      <c r="X10514" s="34">
        <v>91</v>
      </c>
      <c r="Y10514" s="34">
        <v>39</v>
      </c>
      <c r="Z10514" s="34">
        <v>91</v>
      </c>
      <c r="AA10514" s="34">
        <v>78</v>
      </c>
      <c r="AB10514" s="34">
        <v>58</v>
      </c>
      <c r="AC10514" s="34">
        <v>95</v>
      </c>
    </row>
    <row r="10515" spans="1:29" x14ac:dyDescent="0.2">
      <c r="A10515" s="34" t="s">
        <v>71008</v>
      </c>
      <c r="B10515" s="34">
        <v>147</v>
      </c>
      <c r="C10515" s="34">
        <v>252</v>
      </c>
      <c r="D10515" s="34">
        <v>314</v>
      </c>
      <c r="E10515" s="34">
        <v>303</v>
      </c>
      <c r="F10515" s="34">
        <v>289</v>
      </c>
      <c r="G10515" s="34">
        <v>213</v>
      </c>
      <c r="H10515" s="34">
        <v>237</v>
      </c>
      <c r="I10515" s="34">
        <v>229</v>
      </c>
      <c r="J10515" s="34">
        <v>210</v>
      </c>
      <c r="K10515" s="34">
        <v>314</v>
      </c>
      <c r="L10515" s="34">
        <v>160</v>
      </c>
      <c r="M10515" s="34">
        <v>232</v>
      </c>
      <c r="N10515" s="34">
        <v>171</v>
      </c>
      <c r="O10515" s="34">
        <v>228</v>
      </c>
      <c r="P10515" s="34">
        <v>193</v>
      </c>
      <c r="Q10515" s="34">
        <v>298</v>
      </c>
      <c r="R10515" s="34">
        <v>280</v>
      </c>
      <c r="S10515" s="34">
        <v>325</v>
      </c>
      <c r="T10515" s="34">
        <v>145</v>
      </c>
      <c r="U10515" s="34">
        <v>242</v>
      </c>
      <c r="V10515" s="34">
        <v>310</v>
      </c>
      <c r="W10515" s="34">
        <v>247</v>
      </c>
      <c r="X10515" s="34">
        <v>246</v>
      </c>
      <c r="Y10515" s="34">
        <v>235</v>
      </c>
      <c r="Z10515" s="34">
        <v>351</v>
      </c>
      <c r="AA10515" s="34">
        <v>303</v>
      </c>
      <c r="AB10515" s="34">
        <v>215</v>
      </c>
      <c r="AC10515" s="34">
        <v>399</v>
      </c>
    </row>
    <row r="10516" spans="1:29" x14ac:dyDescent="0.2">
      <c r="A10516" s="34" t="s">
        <v>71009</v>
      </c>
      <c r="B10516" s="34">
        <v>49</v>
      </c>
      <c r="C10516" s="34">
        <v>8</v>
      </c>
      <c r="D10516" s="34">
        <v>9</v>
      </c>
      <c r="E10516" s="34">
        <v>11</v>
      </c>
      <c r="F10516" s="34">
        <v>17</v>
      </c>
      <c r="G10516" s="34">
        <v>0</v>
      </c>
      <c r="H10516" s="34">
        <v>19</v>
      </c>
      <c r="I10516" s="34">
        <v>9</v>
      </c>
      <c r="J10516" s="34">
        <v>3</v>
      </c>
      <c r="K10516" s="34">
        <v>9</v>
      </c>
      <c r="L10516" s="34">
        <v>4</v>
      </c>
      <c r="M10516" s="34">
        <v>7</v>
      </c>
      <c r="N10516" s="34">
        <v>13</v>
      </c>
      <c r="O10516" s="34">
        <v>15</v>
      </c>
      <c r="P10516" s="34">
        <v>13</v>
      </c>
      <c r="Q10516" s="34">
        <v>15</v>
      </c>
      <c r="R10516" s="34">
        <v>19</v>
      </c>
      <c r="S10516" s="34">
        <v>12</v>
      </c>
      <c r="T10516" s="34">
        <v>13</v>
      </c>
      <c r="U10516" s="34">
        <v>4</v>
      </c>
      <c r="V10516" s="34">
        <v>23</v>
      </c>
      <c r="W10516" s="34">
        <v>17</v>
      </c>
      <c r="X10516" s="34">
        <v>19</v>
      </c>
      <c r="Y10516" s="34">
        <v>8</v>
      </c>
      <c r="Z10516" s="34">
        <v>9</v>
      </c>
      <c r="AA10516" s="34">
        <v>17</v>
      </c>
      <c r="AB10516" s="34">
        <v>26</v>
      </c>
      <c r="AC10516" s="34">
        <v>13</v>
      </c>
    </row>
    <row r="10517" spans="1:29" x14ac:dyDescent="0.2">
      <c r="A10517" s="34" t="s">
        <v>71010</v>
      </c>
      <c r="B10517" s="34">
        <v>102</v>
      </c>
      <c r="C10517" s="34">
        <v>103</v>
      </c>
      <c r="D10517" s="34">
        <v>106</v>
      </c>
      <c r="E10517" s="34">
        <v>104</v>
      </c>
      <c r="F10517" s="34">
        <v>105</v>
      </c>
      <c r="G10517" s="34">
        <v>93</v>
      </c>
      <c r="H10517" s="34">
        <v>84</v>
      </c>
      <c r="I10517" s="34">
        <v>73</v>
      </c>
      <c r="J10517" s="34">
        <v>75</v>
      </c>
      <c r="K10517" s="34">
        <v>66</v>
      </c>
      <c r="L10517" s="34">
        <v>71</v>
      </c>
      <c r="M10517" s="34">
        <v>72</v>
      </c>
      <c r="N10517" s="34">
        <v>66</v>
      </c>
      <c r="O10517" s="34">
        <v>65</v>
      </c>
      <c r="P10517" s="34">
        <v>92</v>
      </c>
      <c r="Q10517" s="34">
        <v>102</v>
      </c>
      <c r="R10517" s="34">
        <v>88</v>
      </c>
      <c r="S10517" s="34">
        <v>137</v>
      </c>
      <c r="T10517" s="34">
        <v>91</v>
      </c>
      <c r="U10517" s="34">
        <v>74</v>
      </c>
      <c r="V10517" s="34">
        <v>95</v>
      </c>
      <c r="W10517" s="34">
        <v>100</v>
      </c>
      <c r="X10517" s="34">
        <v>178</v>
      </c>
      <c r="Y10517" s="34">
        <v>78</v>
      </c>
      <c r="Z10517" s="34">
        <v>109</v>
      </c>
      <c r="AA10517" s="34">
        <v>98</v>
      </c>
      <c r="AB10517" s="34">
        <v>130</v>
      </c>
      <c r="AC10517" s="34">
        <v>136</v>
      </c>
    </row>
    <row r="10518" spans="1:29" x14ac:dyDescent="0.2">
      <c r="A10518" s="34" t="s">
        <v>71011</v>
      </c>
      <c r="B10518" s="34">
        <v>134</v>
      </c>
      <c r="C10518" s="34">
        <v>60</v>
      </c>
      <c r="D10518" s="34">
        <v>47</v>
      </c>
      <c r="E10518" s="34">
        <v>89</v>
      </c>
      <c r="F10518" s="34">
        <v>45</v>
      </c>
      <c r="G10518" s="34">
        <v>75</v>
      </c>
      <c r="H10518" s="34">
        <v>49</v>
      </c>
      <c r="I10518" s="34">
        <v>62</v>
      </c>
      <c r="J10518" s="34">
        <v>64</v>
      </c>
      <c r="K10518" s="34">
        <v>48</v>
      </c>
      <c r="L10518" s="34">
        <v>36</v>
      </c>
      <c r="M10518" s="34">
        <v>53</v>
      </c>
      <c r="N10518" s="34">
        <v>40</v>
      </c>
      <c r="O10518" s="34">
        <v>63</v>
      </c>
      <c r="P10518" s="34">
        <v>58</v>
      </c>
      <c r="Q10518" s="34">
        <v>73</v>
      </c>
      <c r="R10518" s="34">
        <v>58</v>
      </c>
      <c r="S10518" s="34">
        <v>76</v>
      </c>
      <c r="T10518" s="34">
        <v>59</v>
      </c>
      <c r="U10518" s="34">
        <v>78</v>
      </c>
      <c r="V10518" s="34">
        <v>57</v>
      </c>
      <c r="W10518" s="34">
        <v>67</v>
      </c>
      <c r="X10518" s="34">
        <v>46</v>
      </c>
      <c r="Y10518" s="34">
        <v>69</v>
      </c>
      <c r="Z10518" s="34">
        <v>58</v>
      </c>
      <c r="AA10518" s="34">
        <v>108</v>
      </c>
      <c r="AB10518" s="34">
        <v>59</v>
      </c>
      <c r="AC10518" s="34">
        <v>150</v>
      </c>
    </row>
    <row r="10519" spans="1:29" x14ac:dyDescent="0.2">
      <c r="A10519" s="34" t="s">
        <v>71012</v>
      </c>
      <c r="B10519" s="34">
        <v>267</v>
      </c>
      <c r="C10519" s="34">
        <v>211</v>
      </c>
      <c r="D10519" s="34">
        <v>269</v>
      </c>
      <c r="E10519" s="34">
        <v>247</v>
      </c>
      <c r="F10519" s="34">
        <v>335</v>
      </c>
      <c r="G10519" s="34">
        <v>230</v>
      </c>
      <c r="H10519" s="34">
        <v>262</v>
      </c>
      <c r="I10519" s="34">
        <v>219</v>
      </c>
      <c r="J10519" s="34">
        <v>321</v>
      </c>
      <c r="K10519" s="34">
        <v>183</v>
      </c>
      <c r="L10519" s="34">
        <v>342</v>
      </c>
      <c r="M10519" s="34">
        <v>227</v>
      </c>
      <c r="N10519" s="34">
        <v>261</v>
      </c>
      <c r="O10519" s="34">
        <v>188</v>
      </c>
      <c r="P10519" s="34">
        <v>282</v>
      </c>
      <c r="Q10519" s="34">
        <v>313</v>
      </c>
      <c r="R10519" s="34">
        <v>481</v>
      </c>
      <c r="S10519" s="34">
        <v>235</v>
      </c>
      <c r="T10519" s="34">
        <v>425</v>
      </c>
      <c r="U10519" s="34">
        <v>240</v>
      </c>
      <c r="V10519" s="34">
        <v>329</v>
      </c>
      <c r="W10519" s="34">
        <v>352</v>
      </c>
      <c r="X10519" s="34">
        <v>316</v>
      </c>
      <c r="Y10519" s="34">
        <v>296</v>
      </c>
      <c r="Z10519" s="34">
        <v>303</v>
      </c>
      <c r="AA10519" s="34">
        <v>297</v>
      </c>
      <c r="AB10519" s="34">
        <v>425</v>
      </c>
      <c r="AC10519" s="34">
        <v>330</v>
      </c>
    </row>
    <row r="10520" spans="1:29" x14ac:dyDescent="0.2">
      <c r="A10520" s="34" t="s">
        <v>71013</v>
      </c>
      <c r="B10520" s="34">
        <v>65</v>
      </c>
      <c r="C10520" s="34">
        <v>94</v>
      </c>
      <c r="D10520" s="34">
        <v>113</v>
      </c>
      <c r="E10520" s="34">
        <v>106</v>
      </c>
      <c r="F10520" s="34">
        <v>97</v>
      </c>
      <c r="G10520" s="34">
        <v>76</v>
      </c>
      <c r="H10520" s="34">
        <v>76</v>
      </c>
      <c r="I10520" s="34">
        <v>85</v>
      </c>
      <c r="J10520" s="34">
        <v>89</v>
      </c>
      <c r="K10520" s="34">
        <v>99</v>
      </c>
      <c r="L10520" s="34">
        <v>46</v>
      </c>
      <c r="M10520" s="34">
        <v>78</v>
      </c>
      <c r="N10520" s="34">
        <v>91</v>
      </c>
      <c r="O10520" s="34">
        <v>106</v>
      </c>
      <c r="P10520" s="34">
        <v>70</v>
      </c>
      <c r="Q10520" s="34">
        <v>117</v>
      </c>
      <c r="R10520" s="34">
        <v>91</v>
      </c>
      <c r="S10520" s="34">
        <v>154</v>
      </c>
      <c r="T10520" s="34">
        <v>69</v>
      </c>
      <c r="U10520" s="34">
        <v>72</v>
      </c>
      <c r="V10520" s="34">
        <v>115</v>
      </c>
      <c r="W10520" s="34">
        <v>104</v>
      </c>
      <c r="X10520" s="34">
        <v>118</v>
      </c>
      <c r="Y10520" s="34">
        <v>80</v>
      </c>
      <c r="Z10520" s="34">
        <v>134</v>
      </c>
      <c r="AA10520" s="34">
        <v>120</v>
      </c>
      <c r="AB10520" s="34">
        <v>116</v>
      </c>
      <c r="AC10520" s="34">
        <v>165</v>
      </c>
    </row>
    <row r="10521" spans="1:29" x14ac:dyDescent="0.2">
      <c r="A10521" s="34" t="s">
        <v>71014</v>
      </c>
      <c r="B10521" s="34">
        <v>224</v>
      </c>
      <c r="C10521" s="34">
        <v>290</v>
      </c>
      <c r="D10521" s="34">
        <v>344</v>
      </c>
      <c r="E10521" s="34">
        <v>294</v>
      </c>
      <c r="F10521" s="34">
        <v>347</v>
      </c>
      <c r="G10521" s="34">
        <v>257</v>
      </c>
      <c r="H10521" s="34">
        <v>292</v>
      </c>
      <c r="I10521" s="34">
        <v>281</v>
      </c>
      <c r="J10521" s="34">
        <v>225</v>
      </c>
      <c r="K10521" s="34">
        <v>293</v>
      </c>
      <c r="L10521" s="34">
        <v>158</v>
      </c>
      <c r="M10521" s="34">
        <v>242</v>
      </c>
      <c r="N10521" s="34">
        <v>259</v>
      </c>
      <c r="O10521" s="34">
        <v>248</v>
      </c>
      <c r="P10521" s="34">
        <v>280</v>
      </c>
      <c r="Q10521" s="34">
        <v>318</v>
      </c>
      <c r="R10521" s="34">
        <v>290</v>
      </c>
      <c r="S10521" s="34">
        <v>348</v>
      </c>
      <c r="T10521" s="34">
        <v>220</v>
      </c>
      <c r="U10521" s="34">
        <v>250</v>
      </c>
      <c r="V10521" s="34">
        <v>303</v>
      </c>
      <c r="W10521" s="34">
        <v>252</v>
      </c>
      <c r="X10521" s="34">
        <v>457</v>
      </c>
      <c r="Y10521" s="34">
        <v>252</v>
      </c>
      <c r="Z10521" s="34">
        <v>330</v>
      </c>
      <c r="AA10521" s="34">
        <v>386</v>
      </c>
      <c r="AB10521" s="34">
        <v>272</v>
      </c>
      <c r="AC10521" s="34">
        <v>413</v>
      </c>
    </row>
    <row r="10522" spans="1:29" x14ac:dyDescent="0.2">
      <c r="A10522" s="34" t="s">
        <v>71015</v>
      </c>
      <c r="B10522" s="34">
        <v>217</v>
      </c>
      <c r="C10522" s="34">
        <v>192</v>
      </c>
      <c r="D10522" s="34">
        <v>233</v>
      </c>
      <c r="E10522" s="34">
        <v>196</v>
      </c>
      <c r="F10522" s="34">
        <v>257</v>
      </c>
      <c r="G10522" s="34">
        <v>217</v>
      </c>
      <c r="H10522" s="34">
        <v>261</v>
      </c>
      <c r="I10522" s="34">
        <v>160</v>
      </c>
      <c r="J10522" s="34">
        <v>252</v>
      </c>
      <c r="K10522" s="34">
        <v>201</v>
      </c>
      <c r="L10522" s="34">
        <v>297</v>
      </c>
      <c r="M10522" s="34">
        <v>196</v>
      </c>
      <c r="N10522" s="34">
        <v>235</v>
      </c>
      <c r="O10522" s="34">
        <v>189</v>
      </c>
      <c r="P10522" s="34">
        <v>351</v>
      </c>
      <c r="Q10522" s="34">
        <v>335</v>
      </c>
      <c r="R10522" s="34">
        <v>396</v>
      </c>
      <c r="S10522" s="34">
        <v>317</v>
      </c>
      <c r="T10522" s="34">
        <v>389</v>
      </c>
      <c r="U10522" s="34">
        <v>247</v>
      </c>
      <c r="V10522" s="34">
        <v>327</v>
      </c>
      <c r="W10522" s="34">
        <v>320</v>
      </c>
      <c r="X10522" s="34">
        <v>305</v>
      </c>
      <c r="Y10522" s="34">
        <v>331</v>
      </c>
      <c r="Z10522" s="34">
        <v>345</v>
      </c>
      <c r="AA10522" s="34">
        <v>307</v>
      </c>
      <c r="AB10522" s="34">
        <v>453</v>
      </c>
      <c r="AC10522" s="34">
        <v>388</v>
      </c>
    </row>
    <row r="10523" spans="1:29" x14ac:dyDescent="0.2">
      <c r="A10523" s="34" t="s">
        <v>71016</v>
      </c>
      <c r="B10523" s="34">
        <v>98</v>
      </c>
      <c r="C10523" s="34">
        <v>118</v>
      </c>
      <c r="D10523" s="34">
        <v>126</v>
      </c>
      <c r="E10523" s="34">
        <v>120</v>
      </c>
      <c r="F10523" s="34">
        <v>105</v>
      </c>
      <c r="G10523" s="34">
        <v>105</v>
      </c>
      <c r="H10523" s="34">
        <v>123</v>
      </c>
      <c r="I10523" s="34">
        <v>89</v>
      </c>
      <c r="J10523" s="34">
        <v>82</v>
      </c>
      <c r="K10523" s="34">
        <v>125</v>
      </c>
      <c r="L10523" s="34">
        <v>92</v>
      </c>
      <c r="M10523" s="34">
        <v>87</v>
      </c>
      <c r="N10523" s="34">
        <v>77</v>
      </c>
      <c r="O10523" s="34">
        <v>74</v>
      </c>
      <c r="P10523" s="34">
        <v>110</v>
      </c>
      <c r="Q10523" s="34">
        <v>118</v>
      </c>
      <c r="R10523" s="34">
        <v>120</v>
      </c>
      <c r="S10523" s="34">
        <v>134</v>
      </c>
      <c r="T10523" s="34">
        <v>70</v>
      </c>
      <c r="U10523" s="34">
        <v>113</v>
      </c>
      <c r="V10523" s="34">
        <v>139</v>
      </c>
      <c r="W10523" s="34">
        <v>138</v>
      </c>
      <c r="X10523" s="34">
        <v>114</v>
      </c>
      <c r="Y10523" s="34">
        <v>155</v>
      </c>
      <c r="Z10523" s="34">
        <v>75</v>
      </c>
      <c r="AA10523" s="34">
        <v>153</v>
      </c>
      <c r="AB10523" s="34">
        <v>104</v>
      </c>
      <c r="AC10523" s="34">
        <v>153</v>
      </c>
    </row>
    <row r="10524" spans="1:29" x14ac:dyDescent="0.2">
      <c r="A10524" s="34" t="s">
        <v>71017</v>
      </c>
      <c r="B10524" s="34">
        <v>90</v>
      </c>
      <c r="C10524" s="34">
        <v>14</v>
      </c>
      <c r="D10524" s="34">
        <v>12</v>
      </c>
      <c r="E10524" s="34">
        <v>9</v>
      </c>
      <c r="F10524" s="34">
        <v>18</v>
      </c>
      <c r="G10524" s="34">
        <v>39</v>
      </c>
      <c r="H10524" s="34">
        <v>17</v>
      </c>
      <c r="I10524" s="34">
        <v>3</v>
      </c>
      <c r="J10524" s="34">
        <v>20</v>
      </c>
      <c r="K10524" s="34">
        <v>12</v>
      </c>
      <c r="L10524" s="34">
        <v>17</v>
      </c>
      <c r="M10524" s="34">
        <v>13</v>
      </c>
      <c r="N10524" s="34">
        <v>17</v>
      </c>
      <c r="O10524" s="34">
        <v>21</v>
      </c>
      <c r="P10524" s="34">
        <v>16</v>
      </c>
      <c r="Q10524" s="34">
        <v>17</v>
      </c>
      <c r="R10524" s="34">
        <v>43</v>
      </c>
      <c r="S10524" s="34">
        <v>18</v>
      </c>
      <c r="T10524" s="34">
        <v>28</v>
      </c>
      <c r="U10524" s="34">
        <v>16</v>
      </c>
      <c r="V10524" s="34">
        <v>25</v>
      </c>
      <c r="W10524" s="34">
        <v>18</v>
      </c>
      <c r="X10524" s="34">
        <v>53</v>
      </c>
      <c r="Y10524" s="34">
        <v>17</v>
      </c>
      <c r="Z10524" s="34">
        <v>27</v>
      </c>
      <c r="AA10524" s="34">
        <v>24</v>
      </c>
      <c r="AB10524" s="34">
        <v>48</v>
      </c>
      <c r="AC10524" s="34">
        <v>40</v>
      </c>
    </row>
    <row r="10525" spans="1:29" x14ac:dyDescent="0.2">
      <c r="A10525" s="34" t="s">
        <v>71018</v>
      </c>
      <c r="B10525" s="34">
        <v>19</v>
      </c>
      <c r="C10525" s="34">
        <v>10</v>
      </c>
      <c r="D10525" s="34">
        <v>13</v>
      </c>
      <c r="E10525" s="34">
        <v>14</v>
      </c>
      <c r="F10525" s="34">
        <v>11</v>
      </c>
      <c r="G10525" s="34">
        <v>20</v>
      </c>
      <c r="H10525" s="34">
        <v>13</v>
      </c>
      <c r="I10525" s="34">
        <v>14</v>
      </c>
      <c r="J10525" s="34">
        <v>14</v>
      </c>
      <c r="K10525" s="34">
        <v>16</v>
      </c>
      <c r="L10525" s="34">
        <v>10</v>
      </c>
      <c r="M10525" s="34">
        <v>13</v>
      </c>
      <c r="N10525" s="34">
        <v>8</v>
      </c>
      <c r="O10525" s="34">
        <v>12</v>
      </c>
      <c r="P10525" s="34">
        <v>16</v>
      </c>
      <c r="Q10525" s="34">
        <v>27</v>
      </c>
      <c r="R10525" s="34">
        <v>26</v>
      </c>
      <c r="S10525" s="34">
        <v>11</v>
      </c>
      <c r="T10525" s="34">
        <v>11</v>
      </c>
      <c r="U10525" s="34">
        <v>12</v>
      </c>
      <c r="V10525" s="34">
        <v>20</v>
      </c>
      <c r="W10525" s="34">
        <v>15</v>
      </c>
      <c r="X10525" s="34">
        <v>16</v>
      </c>
      <c r="Y10525" s="34">
        <v>18</v>
      </c>
      <c r="Z10525" s="34">
        <v>14</v>
      </c>
      <c r="AA10525" s="34">
        <v>29</v>
      </c>
      <c r="AB10525" s="34">
        <v>20</v>
      </c>
      <c r="AC10525" s="34">
        <v>23</v>
      </c>
    </row>
    <row r="10526" spans="1:29" x14ac:dyDescent="0.2">
      <c r="A10526" s="34" t="s">
        <v>71019</v>
      </c>
      <c r="B10526" s="34">
        <v>157</v>
      </c>
      <c r="C10526" s="34">
        <v>110</v>
      </c>
      <c r="D10526" s="34">
        <v>128</v>
      </c>
      <c r="E10526" s="34">
        <v>129</v>
      </c>
      <c r="F10526" s="34">
        <v>107</v>
      </c>
      <c r="G10526" s="34">
        <v>81</v>
      </c>
      <c r="H10526" s="34">
        <v>103</v>
      </c>
      <c r="I10526" s="34">
        <v>143</v>
      </c>
      <c r="J10526" s="34">
        <v>99</v>
      </c>
      <c r="K10526" s="34">
        <v>117</v>
      </c>
      <c r="L10526" s="34">
        <v>82</v>
      </c>
      <c r="M10526" s="34">
        <v>104</v>
      </c>
      <c r="N10526" s="34">
        <v>123</v>
      </c>
      <c r="O10526" s="34">
        <v>115</v>
      </c>
      <c r="P10526" s="34">
        <v>106</v>
      </c>
      <c r="Q10526" s="34">
        <v>139</v>
      </c>
      <c r="R10526" s="34">
        <v>140</v>
      </c>
      <c r="S10526" s="34">
        <v>135</v>
      </c>
      <c r="T10526" s="34">
        <v>116</v>
      </c>
      <c r="U10526" s="34">
        <v>107</v>
      </c>
      <c r="V10526" s="34">
        <v>137</v>
      </c>
      <c r="W10526" s="34">
        <v>140</v>
      </c>
      <c r="X10526" s="34">
        <v>164</v>
      </c>
      <c r="Y10526" s="34">
        <v>140</v>
      </c>
      <c r="Z10526" s="34">
        <v>150</v>
      </c>
      <c r="AA10526" s="34">
        <v>166</v>
      </c>
      <c r="AB10526" s="34">
        <v>136</v>
      </c>
      <c r="AC10526" s="34">
        <v>184</v>
      </c>
    </row>
    <row r="10527" spans="1:29" x14ac:dyDescent="0.2">
      <c r="A10527" s="34" t="s">
        <v>71020</v>
      </c>
      <c r="B10527" s="34">
        <v>146</v>
      </c>
      <c r="C10527" s="34">
        <v>300</v>
      </c>
      <c r="D10527" s="34">
        <v>520</v>
      </c>
      <c r="E10527" s="34">
        <v>352</v>
      </c>
      <c r="F10527" s="34">
        <v>371</v>
      </c>
      <c r="G10527" s="34">
        <v>316</v>
      </c>
      <c r="H10527" s="34">
        <v>277</v>
      </c>
      <c r="I10527" s="34">
        <v>290</v>
      </c>
      <c r="J10527" s="34">
        <v>224</v>
      </c>
      <c r="K10527" s="34">
        <v>383</v>
      </c>
      <c r="L10527" s="34">
        <v>108</v>
      </c>
      <c r="M10527" s="34">
        <v>203</v>
      </c>
      <c r="N10527" s="34">
        <v>274</v>
      </c>
      <c r="O10527" s="34">
        <v>240</v>
      </c>
      <c r="P10527" s="34">
        <v>257</v>
      </c>
      <c r="Q10527" s="34">
        <v>320</v>
      </c>
      <c r="R10527" s="34">
        <v>268</v>
      </c>
      <c r="S10527" s="34">
        <v>458</v>
      </c>
      <c r="T10527" s="34">
        <v>147</v>
      </c>
      <c r="U10527" s="34">
        <v>183</v>
      </c>
      <c r="V10527" s="34">
        <v>289</v>
      </c>
      <c r="W10527" s="34">
        <v>210</v>
      </c>
      <c r="X10527" s="34">
        <v>470</v>
      </c>
      <c r="Y10527" s="34">
        <v>157</v>
      </c>
      <c r="Z10527" s="34">
        <v>427</v>
      </c>
      <c r="AA10527" s="34">
        <v>339</v>
      </c>
      <c r="AB10527" s="34">
        <v>170</v>
      </c>
      <c r="AC10527" s="34">
        <v>411</v>
      </c>
    </row>
    <row r="10528" spans="1:29" x14ac:dyDescent="0.2">
      <c r="A10528" s="34" t="s">
        <v>71021</v>
      </c>
      <c r="B10528" s="34">
        <v>20</v>
      </c>
      <c r="C10528" s="34">
        <v>3</v>
      </c>
      <c r="D10528" s="34">
        <v>5</v>
      </c>
      <c r="E10528" s="34">
        <v>3</v>
      </c>
      <c r="F10528" s="34">
        <v>6</v>
      </c>
      <c r="G10528" s="34">
        <v>1</v>
      </c>
      <c r="H10528" s="34">
        <v>1</v>
      </c>
      <c r="I10528" s="34">
        <v>5</v>
      </c>
      <c r="J10528" s="34">
        <v>0</v>
      </c>
      <c r="K10528" s="34">
        <v>4</v>
      </c>
      <c r="L10528" s="34">
        <v>2</v>
      </c>
      <c r="M10528" s="34">
        <v>12</v>
      </c>
      <c r="N10528" s="34">
        <v>0</v>
      </c>
      <c r="O10528" s="34">
        <v>2</v>
      </c>
      <c r="P10528" s="34">
        <v>9</v>
      </c>
      <c r="Q10528" s="34">
        <v>9</v>
      </c>
      <c r="R10528" s="34">
        <v>8</v>
      </c>
      <c r="S10528" s="34">
        <v>17</v>
      </c>
      <c r="T10528" s="34">
        <v>4</v>
      </c>
      <c r="U10528" s="34">
        <v>10</v>
      </c>
      <c r="V10528" s="34">
        <v>3</v>
      </c>
      <c r="W10528" s="34">
        <v>18</v>
      </c>
      <c r="X10528" s="34">
        <v>4</v>
      </c>
      <c r="Y10528" s="34">
        <v>1</v>
      </c>
      <c r="Z10528" s="34">
        <v>3</v>
      </c>
      <c r="AA10528" s="34">
        <v>10</v>
      </c>
      <c r="AB10528" s="34">
        <v>1</v>
      </c>
      <c r="AC10528" s="34">
        <v>8</v>
      </c>
    </row>
    <row r="10529" spans="1:29" x14ac:dyDescent="0.2">
      <c r="A10529" s="34" t="s">
        <v>71022</v>
      </c>
      <c r="B10529" s="34">
        <v>216</v>
      </c>
      <c r="C10529" s="34">
        <v>402</v>
      </c>
      <c r="D10529" s="34">
        <v>277</v>
      </c>
      <c r="E10529" s="34">
        <v>381</v>
      </c>
      <c r="F10529" s="34">
        <v>205</v>
      </c>
      <c r="G10529" s="34">
        <v>403</v>
      </c>
      <c r="H10529" s="34">
        <v>237</v>
      </c>
      <c r="I10529" s="34">
        <v>368</v>
      </c>
      <c r="J10529" s="34">
        <v>215</v>
      </c>
      <c r="K10529" s="34">
        <v>400</v>
      </c>
      <c r="L10529" s="34">
        <v>235</v>
      </c>
      <c r="M10529" s="34">
        <v>383</v>
      </c>
      <c r="N10529" s="34">
        <v>171</v>
      </c>
      <c r="O10529" s="34">
        <v>369</v>
      </c>
      <c r="P10529" s="34">
        <v>240</v>
      </c>
      <c r="Q10529" s="34">
        <v>548</v>
      </c>
      <c r="R10529" s="34">
        <v>267</v>
      </c>
      <c r="S10529" s="34">
        <v>358</v>
      </c>
      <c r="T10529" s="34">
        <v>308</v>
      </c>
      <c r="U10529" s="34">
        <v>399</v>
      </c>
      <c r="V10529" s="34">
        <v>284</v>
      </c>
      <c r="W10529" s="34">
        <v>571</v>
      </c>
      <c r="X10529" s="34">
        <v>254</v>
      </c>
      <c r="Y10529" s="34">
        <v>564</v>
      </c>
      <c r="Z10529" s="34">
        <v>193</v>
      </c>
      <c r="AA10529" s="34">
        <v>398</v>
      </c>
      <c r="AB10529" s="34">
        <v>359</v>
      </c>
      <c r="AC10529" s="34">
        <v>502</v>
      </c>
    </row>
    <row r="10530" spans="1:29" x14ac:dyDescent="0.2">
      <c r="A10530" s="34" t="s">
        <v>71023</v>
      </c>
      <c r="B10530" s="34">
        <v>212</v>
      </c>
      <c r="C10530" s="34">
        <v>102</v>
      </c>
      <c r="D10530" s="34">
        <v>188</v>
      </c>
      <c r="E10530" s="34">
        <v>111</v>
      </c>
      <c r="F10530" s="34">
        <v>169</v>
      </c>
      <c r="G10530" s="34">
        <v>85</v>
      </c>
      <c r="H10530" s="34">
        <v>144</v>
      </c>
      <c r="I10530" s="34">
        <v>107</v>
      </c>
      <c r="J10530" s="34">
        <v>134</v>
      </c>
      <c r="K10530" s="34">
        <v>136</v>
      </c>
      <c r="L10530" s="34">
        <v>99</v>
      </c>
      <c r="M10530" s="34">
        <v>83</v>
      </c>
      <c r="N10530" s="34">
        <v>113</v>
      </c>
      <c r="O10530" s="34">
        <v>123</v>
      </c>
      <c r="P10530" s="34">
        <v>160</v>
      </c>
      <c r="Q10530" s="34">
        <v>148</v>
      </c>
      <c r="R10530" s="34">
        <v>202</v>
      </c>
      <c r="S10530" s="34">
        <v>160</v>
      </c>
      <c r="T10530" s="34">
        <v>159</v>
      </c>
      <c r="U10530" s="34">
        <v>99</v>
      </c>
      <c r="V10530" s="34">
        <v>179</v>
      </c>
      <c r="W10530" s="34">
        <v>129</v>
      </c>
      <c r="X10530" s="34">
        <v>194</v>
      </c>
      <c r="Y10530" s="34">
        <v>114</v>
      </c>
      <c r="Z10530" s="34">
        <v>146</v>
      </c>
      <c r="AA10530" s="34">
        <v>143</v>
      </c>
      <c r="AB10530" s="34">
        <v>140</v>
      </c>
      <c r="AC10530" s="34">
        <v>164</v>
      </c>
    </row>
    <row r="10531" spans="1:29" x14ac:dyDescent="0.2">
      <c r="A10531" s="34" t="s">
        <v>71024</v>
      </c>
      <c r="B10531" s="34">
        <v>164</v>
      </c>
      <c r="C10531" s="34">
        <v>50</v>
      </c>
      <c r="D10531" s="34">
        <v>111</v>
      </c>
      <c r="E10531" s="34">
        <v>71</v>
      </c>
      <c r="F10531" s="34">
        <v>127</v>
      </c>
      <c r="G10531" s="34">
        <v>77</v>
      </c>
      <c r="H10531" s="34">
        <v>105</v>
      </c>
      <c r="I10531" s="34">
        <v>60</v>
      </c>
      <c r="J10531" s="34">
        <v>131</v>
      </c>
      <c r="K10531" s="34">
        <v>84</v>
      </c>
      <c r="L10531" s="34">
        <v>113</v>
      </c>
      <c r="M10531" s="34">
        <v>64</v>
      </c>
      <c r="N10531" s="34">
        <v>82</v>
      </c>
      <c r="O10531" s="34">
        <v>65</v>
      </c>
      <c r="P10531" s="34">
        <v>117</v>
      </c>
      <c r="Q10531" s="34">
        <v>98</v>
      </c>
      <c r="R10531" s="34">
        <v>132</v>
      </c>
      <c r="S10531" s="34">
        <v>104</v>
      </c>
      <c r="T10531" s="34">
        <v>161</v>
      </c>
      <c r="U10531" s="34">
        <v>78</v>
      </c>
      <c r="V10531" s="34">
        <v>124</v>
      </c>
      <c r="W10531" s="34">
        <v>113</v>
      </c>
      <c r="X10531" s="34">
        <v>131</v>
      </c>
      <c r="Y10531" s="34">
        <v>105</v>
      </c>
      <c r="Z10531" s="34">
        <v>114</v>
      </c>
      <c r="AA10531" s="34">
        <v>107</v>
      </c>
      <c r="AB10531" s="34">
        <v>125</v>
      </c>
      <c r="AC10531" s="34">
        <v>130</v>
      </c>
    </row>
    <row r="10532" spans="1:29" x14ac:dyDescent="0.2">
      <c r="A10532" s="34" t="s">
        <v>71025</v>
      </c>
      <c r="B10532" s="34">
        <v>21</v>
      </c>
      <c r="C10532" s="34">
        <v>18</v>
      </c>
      <c r="D10532" s="34">
        <v>9</v>
      </c>
      <c r="E10532" s="34">
        <v>21</v>
      </c>
      <c r="F10532" s="34">
        <v>4</v>
      </c>
      <c r="G10532" s="34">
        <v>17</v>
      </c>
      <c r="H10532" s="34">
        <v>4</v>
      </c>
      <c r="I10532" s="34">
        <v>10</v>
      </c>
      <c r="J10532" s="34">
        <v>5</v>
      </c>
      <c r="K10532" s="34">
        <v>33</v>
      </c>
      <c r="L10532" s="34">
        <v>8</v>
      </c>
      <c r="M10532" s="34">
        <v>10</v>
      </c>
      <c r="N10532" s="34">
        <v>7</v>
      </c>
      <c r="O10532" s="34">
        <v>7</v>
      </c>
      <c r="P10532" s="34">
        <v>4</v>
      </c>
      <c r="Q10532" s="34">
        <v>15</v>
      </c>
      <c r="R10532" s="34">
        <v>10</v>
      </c>
      <c r="S10532" s="34">
        <v>19</v>
      </c>
      <c r="T10532" s="34">
        <v>6</v>
      </c>
      <c r="U10532" s="34">
        <v>12</v>
      </c>
      <c r="V10532" s="34">
        <v>13</v>
      </c>
      <c r="W10532" s="34">
        <v>16</v>
      </c>
      <c r="X10532" s="34">
        <v>9</v>
      </c>
      <c r="Y10532" s="34">
        <v>11</v>
      </c>
      <c r="Z10532" s="34">
        <v>15</v>
      </c>
      <c r="AA10532" s="34">
        <v>37</v>
      </c>
      <c r="AB10532" s="34">
        <v>1</v>
      </c>
      <c r="AC10532" s="34">
        <v>24</v>
      </c>
    </row>
    <row r="10533" spans="1:29" x14ac:dyDescent="0.2">
      <c r="A10533" s="34" t="s">
        <v>71026</v>
      </c>
      <c r="B10533" s="34">
        <v>190</v>
      </c>
      <c r="C10533" s="34">
        <v>259</v>
      </c>
      <c r="D10533" s="34">
        <v>164</v>
      </c>
      <c r="E10533" s="34">
        <v>248</v>
      </c>
      <c r="F10533" s="34">
        <v>208</v>
      </c>
      <c r="G10533" s="34">
        <v>230</v>
      </c>
      <c r="H10533" s="34">
        <v>202</v>
      </c>
      <c r="I10533" s="34">
        <v>239</v>
      </c>
      <c r="J10533" s="34">
        <v>187</v>
      </c>
      <c r="K10533" s="34">
        <v>280</v>
      </c>
      <c r="L10533" s="34">
        <v>141</v>
      </c>
      <c r="M10533" s="34">
        <v>234</v>
      </c>
      <c r="N10533" s="34">
        <v>158</v>
      </c>
      <c r="O10533" s="34">
        <v>196</v>
      </c>
      <c r="P10533" s="34">
        <v>176</v>
      </c>
      <c r="Q10533" s="34">
        <v>343</v>
      </c>
      <c r="R10533" s="34">
        <v>232</v>
      </c>
      <c r="S10533" s="34">
        <v>306</v>
      </c>
      <c r="T10533" s="34">
        <v>209</v>
      </c>
      <c r="U10533" s="34">
        <v>249</v>
      </c>
      <c r="V10533" s="34">
        <v>202</v>
      </c>
      <c r="W10533" s="34">
        <v>284</v>
      </c>
      <c r="X10533" s="34">
        <v>262</v>
      </c>
      <c r="Y10533" s="34">
        <v>272</v>
      </c>
      <c r="Z10533" s="34">
        <v>215</v>
      </c>
      <c r="AA10533" s="34">
        <v>290</v>
      </c>
      <c r="AB10533" s="34">
        <v>243</v>
      </c>
      <c r="AC10533" s="34">
        <v>353</v>
      </c>
    </row>
    <row r="10534" spans="1:29" x14ac:dyDescent="0.2">
      <c r="A10534" s="34" t="s">
        <v>71027</v>
      </c>
      <c r="B10534" s="34">
        <v>76</v>
      </c>
      <c r="C10534" s="34">
        <v>102</v>
      </c>
      <c r="D10534" s="34">
        <v>138</v>
      </c>
      <c r="E10534" s="34">
        <v>98</v>
      </c>
      <c r="F10534" s="34">
        <v>127</v>
      </c>
      <c r="G10534" s="34">
        <v>102</v>
      </c>
      <c r="H10534" s="34">
        <v>114</v>
      </c>
      <c r="I10534" s="34">
        <v>92</v>
      </c>
      <c r="J10534" s="34">
        <v>107</v>
      </c>
      <c r="K10534" s="34">
        <v>68</v>
      </c>
      <c r="L10534" s="34">
        <v>86</v>
      </c>
      <c r="M10534" s="34">
        <v>74</v>
      </c>
      <c r="N10534" s="34">
        <v>100</v>
      </c>
      <c r="O10534" s="34">
        <v>77</v>
      </c>
      <c r="P10534" s="34">
        <v>95</v>
      </c>
      <c r="Q10534" s="34">
        <v>128</v>
      </c>
      <c r="R10534" s="34">
        <v>143</v>
      </c>
      <c r="S10534" s="34">
        <v>115</v>
      </c>
      <c r="T10534" s="34">
        <v>124</v>
      </c>
      <c r="U10534" s="34">
        <v>73</v>
      </c>
      <c r="V10534" s="34">
        <v>114</v>
      </c>
      <c r="W10534" s="34">
        <v>111</v>
      </c>
      <c r="X10534" s="34">
        <v>167</v>
      </c>
      <c r="Y10534" s="34">
        <v>72</v>
      </c>
      <c r="Z10534" s="34">
        <v>120</v>
      </c>
      <c r="AA10534" s="34">
        <v>90</v>
      </c>
      <c r="AB10534" s="34">
        <v>140</v>
      </c>
      <c r="AC10534" s="34">
        <v>181</v>
      </c>
    </row>
    <row r="10535" spans="1:29" x14ac:dyDescent="0.2">
      <c r="A10535" s="34" t="s">
        <v>71028</v>
      </c>
      <c r="B10535" s="34">
        <v>387</v>
      </c>
      <c r="C10535" s="34">
        <v>354</v>
      </c>
      <c r="D10535" s="34">
        <v>523</v>
      </c>
      <c r="E10535" s="34">
        <v>362</v>
      </c>
      <c r="F10535" s="34">
        <v>483</v>
      </c>
      <c r="G10535" s="34">
        <v>442</v>
      </c>
      <c r="H10535" s="34">
        <v>539</v>
      </c>
      <c r="I10535" s="34">
        <v>356</v>
      </c>
      <c r="J10535" s="34">
        <v>450</v>
      </c>
      <c r="K10535" s="34">
        <v>396</v>
      </c>
      <c r="L10535" s="34">
        <v>374</v>
      </c>
      <c r="M10535" s="34">
        <v>297</v>
      </c>
      <c r="N10535" s="34">
        <v>435</v>
      </c>
      <c r="O10535" s="34">
        <v>394</v>
      </c>
      <c r="P10535" s="34">
        <v>453</v>
      </c>
      <c r="Q10535" s="34">
        <v>451</v>
      </c>
      <c r="R10535" s="34">
        <v>613</v>
      </c>
      <c r="S10535" s="34">
        <v>469</v>
      </c>
      <c r="T10535" s="34">
        <v>486</v>
      </c>
      <c r="U10535" s="34">
        <v>378</v>
      </c>
      <c r="V10535" s="34">
        <v>567</v>
      </c>
      <c r="W10535" s="34">
        <v>461</v>
      </c>
      <c r="X10535" s="34">
        <v>618</v>
      </c>
      <c r="Y10535" s="34">
        <v>427</v>
      </c>
      <c r="Z10535" s="34">
        <v>472</v>
      </c>
      <c r="AA10535" s="34">
        <v>481</v>
      </c>
      <c r="AB10535" s="34">
        <v>629</v>
      </c>
      <c r="AC10535" s="34">
        <v>641</v>
      </c>
    </row>
    <row r="10536" spans="1:29" x14ac:dyDescent="0.2">
      <c r="A10536" s="34" t="s">
        <v>71029</v>
      </c>
      <c r="B10536" s="34">
        <v>121</v>
      </c>
      <c r="C10536" s="34">
        <v>260</v>
      </c>
      <c r="D10536" s="34">
        <v>275</v>
      </c>
      <c r="E10536" s="34">
        <v>289</v>
      </c>
      <c r="F10536" s="34">
        <v>242</v>
      </c>
      <c r="G10536" s="34">
        <v>247</v>
      </c>
      <c r="H10536" s="34">
        <v>216</v>
      </c>
      <c r="I10536" s="34">
        <v>257</v>
      </c>
      <c r="J10536" s="34">
        <v>203</v>
      </c>
      <c r="K10536" s="34">
        <v>251</v>
      </c>
      <c r="L10536" s="34">
        <v>117</v>
      </c>
      <c r="M10536" s="34">
        <v>232</v>
      </c>
      <c r="N10536" s="34">
        <v>193</v>
      </c>
      <c r="O10536" s="34">
        <v>223</v>
      </c>
      <c r="P10536" s="34">
        <v>191</v>
      </c>
      <c r="Q10536" s="34">
        <v>256</v>
      </c>
      <c r="R10536" s="34">
        <v>221</v>
      </c>
      <c r="S10536" s="34">
        <v>302</v>
      </c>
      <c r="T10536" s="34">
        <v>181</v>
      </c>
      <c r="U10536" s="34">
        <v>184</v>
      </c>
      <c r="V10536" s="34">
        <v>265</v>
      </c>
      <c r="W10536" s="34">
        <v>234</v>
      </c>
      <c r="X10536" s="34">
        <v>237</v>
      </c>
      <c r="Y10536" s="34">
        <v>163</v>
      </c>
      <c r="Z10536" s="34">
        <v>248</v>
      </c>
      <c r="AA10536" s="34">
        <v>304</v>
      </c>
      <c r="AB10536" s="34">
        <v>205</v>
      </c>
      <c r="AC10536" s="34">
        <v>337</v>
      </c>
    </row>
    <row r="10537" spans="1:29" x14ac:dyDescent="0.2">
      <c r="A10537" s="34" t="s">
        <v>71030</v>
      </c>
      <c r="B10537" s="34">
        <v>83</v>
      </c>
      <c r="C10537" s="34">
        <v>48</v>
      </c>
      <c r="D10537" s="34">
        <v>101</v>
      </c>
      <c r="E10537" s="34">
        <v>93</v>
      </c>
      <c r="F10537" s="34">
        <v>101</v>
      </c>
      <c r="G10537" s="34">
        <v>57</v>
      </c>
      <c r="H10537" s="34">
        <v>129</v>
      </c>
      <c r="I10537" s="34">
        <v>71</v>
      </c>
      <c r="J10537" s="34">
        <v>104</v>
      </c>
      <c r="K10537" s="34">
        <v>69</v>
      </c>
      <c r="L10537" s="34">
        <v>83</v>
      </c>
      <c r="M10537" s="34">
        <v>79</v>
      </c>
      <c r="N10537" s="34">
        <v>84</v>
      </c>
      <c r="O10537" s="34">
        <v>65</v>
      </c>
      <c r="P10537" s="34">
        <v>90</v>
      </c>
      <c r="Q10537" s="34">
        <v>95</v>
      </c>
      <c r="R10537" s="34">
        <v>111</v>
      </c>
      <c r="S10537" s="34">
        <v>128</v>
      </c>
      <c r="T10537" s="34">
        <v>79</v>
      </c>
      <c r="U10537" s="34">
        <v>74</v>
      </c>
      <c r="V10537" s="34">
        <v>112</v>
      </c>
      <c r="W10537" s="34">
        <v>102</v>
      </c>
      <c r="X10537" s="34">
        <v>167</v>
      </c>
      <c r="Y10537" s="34">
        <v>114</v>
      </c>
      <c r="Z10537" s="34">
        <v>145</v>
      </c>
      <c r="AA10537" s="34">
        <v>116</v>
      </c>
      <c r="AB10537" s="34">
        <v>134</v>
      </c>
      <c r="AC10537" s="34">
        <v>113</v>
      </c>
    </row>
    <row r="10538" spans="1:29" x14ac:dyDescent="0.2">
      <c r="A10538" s="34" t="s">
        <v>71031</v>
      </c>
      <c r="B10538" s="34">
        <v>61</v>
      </c>
      <c r="C10538" s="34">
        <v>53</v>
      </c>
      <c r="D10538" s="34">
        <v>108</v>
      </c>
      <c r="E10538" s="34">
        <v>76</v>
      </c>
      <c r="F10538" s="34">
        <v>98</v>
      </c>
      <c r="G10538" s="34">
        <v>86</v>
      </c>
      <c r="H10538" s="34">
        <v>96</v>
      </c>
      <c r="I10538" s="34">
        <v>52</v>
      </c>
      <c r="J10538" s="34">
        <v>75</v>
      </c>
      <c r="K10538" s="34">
        <v>62</v>
      </c>
      <c r="L10538" s="34">
        <v>37</v>
      </c>
      <c r="M10538" s="34">
        <v>52</v>
      </c>
      <c r="N10538" s="34">
        <v>55</v>
      </c>
      <c r="O10538" s="34">
        <v>38</v>
      </c>
      <c r="P10538" s="34">
        <v>87</v>
      </c>
      <c r="Q10538" s="34">
        <v>87</v>
      </c>
      <c r="R10538" s="34">
        <v>124</v>
      </c>
      <c r="S10538" s="34">
        <v>81</v>
      </c>
      <c r="T10538" s="34">
        <v>76</v>
      </c>
      <c r="U10538" s="34">
        <v>51</v>
      </c>
      <c r="V10538" s="34">
        <v>92</v>
      </c>
      <c r="W10538" s="34">
        <v>66</v>
      </c>
      <c r="X10538" s="34">
        <v>128</v>
      </c>
      <c r="Y10538" s="34">
        <v>76</v>
      </c>
      <c r="Z10538" s="34">
        <v>103</v>
      </c>
      <c r="AA10538" s="34">
        <v>64</v>
      </c>
      <c r="AB10538" s="34">
        <v>59</v>
      </c>
      <c r="AC10538" s="34">
        <v>81</v>
      </c>
    </row>
    <row r="10539" spans="1:29" x14ac:dyDescent="0.2">
      <c r="A10539" s="34" t="s">
        <v>71032</v>
      </c>
      <c r="B10539" s="34">
        <v>169</v>
      </c>
      <c r="C10539" s="34">
        <v>269</v>
      </c>
      <c r="D10539" s="34">
        <v>398</v>
      </c>
      <c r="E10539" s="34">
        <v>260</v>
      </c>
      <c r="F10539" s="34">
        <v>269</v>
      </c>
      <c r="G10539" s="34">
        <v>233</v>
      </c>
      <c r="H10539" s="34">
        <v>269</v>
      </c>
      <c r="I10539" s="34">
        <v>204</v>
      </c>
      <c r="J10539" s="34">
        <v>207</v>
      </c>
      <c r="K10539" s="34">
        <v>250</v>
      </c>
      <c r="L10539" s="34">
        <v>102</v>
      </c>
      <c r="M10539" s="34">
        <v>190</v>
      </c>
      <c r="N10539" s="34">
        <v>199</v>
      </c>
      <c r="O10539" s="34">
        <v>168</v>
      </c>
      <c r="P10539" s="34">
        <v>210</v>
      </c>
      <c r="Q10539" s="34">
        <v>267</v>
      </c>
      <c r="R10539" s="34">
        <v>262</v>
      </c>
      <c r="S10539" s="34">
        <v>322</v>
      </c>
      <c r="T10539" s="34">
        <v>162</v>
      </c>
      <c r="U10539" s="34">
        <v>161</v>
      </c>
      <c r="V10539" s="34">
        <v>302</v>
      </c>
      <c r="W10539" s="34">
        <v>175</v>
      </c>
      <c r="X10539" s="34">
        <v>395</v>
      </c>
      <c r="Y10539" s="34">
        <v>161</v>
      </c>
      <c r="Z10539" s="34">
        <v>393</v>
      </c>
      <c r="AA10539" s="34">
        <v>292</v>
      </c>
      <c r="AB10539" s="34">
        <v>188</v>
      </c>
      <c r="AC10539" s="34">
        <v>375</v>
      </c>
    </row>
    <row r="10540" spans="1:29" x14ac:dyDescent="0.2">
      <c r="A10540" s="34" t="s">
        <v>71033</v>
      </c>
      <c r="B10540" s="34">
        <v>62</v>
      </c>
      <c r="C10540" s="34">
        <v>31</v>
      </c>
      <c r="D10540" s="34">
        <v>37</v>
      </c>
      <c r="E10540" s="34">
        <v>24</v>
      </c>
      <c r="F10540" s="34">
        <v>57</v>
      </c>
      <c r="G10540" s="34">
        <v>42</v>
      </c>
      <c r="H10540" s="34">
        <v>62</v>
      </c>
      <c r="I10540" s="34">
        <v>34</v>
      </c>
      <c r="J10540" s="34">
        <v>66</v>
      </c>
      <c r="K10540" s="34">
        <v>40</v>
      </c>
      <c r="L10540" s="34">
        <v>51</v>
      </c>
      <c r="M10540" s="34">
        <v>29</v>
      </c>
      <c r="N10540" s="34">
        <v>40</v>
      </c>
      <c r="O10540" s="34">
        <v>14</v>
      </c>
      <c r="P10540" s="34">
        <v>54</v>
      </c>
      <c r="Q10540" s="34">
        <v>35</v>
      </c>
      <c r="R10540" s="34">
        <v>55</v>
      </c>
      <c r="S10540" s="34">
        <v>49</v>
      </c>
      <c r="T10540" s="34">
        <v>76</v>
      </c>
      <c r="U10540" s="34">
        <v>46</v>
      </c>
      <c r="V10540" s="34">
        <v>51</v>
      </c>
      <c r="W10540" s="34">
        <v>38</v>
      </c>
      <c r="X10540" s="34">
        <v>64</v>
      </c>
      <c r="Y10540" s="34">
        <v>40</v>
      </c>
      <c r="Z10540" s="34">
        <v>50</v>
      </c>
      <c r="AA10540" s="34">
        <v>28</v>
      </c>
      <c r="AB10540" s="34">
        <v>59</v>
      </c>
      <c r="AC10540" s="34">
        <v>49</v>
      </c>
    </row>
    <row r="10541" spans="1:29" x14ac:dyDescent="0.2">
      <c r="A10541" s="34" t="s">
        <v>71034</v>
      </c>
      <c r="B10541" s="34">
        <v>45</v>
      </c>
      <c r="C10541" s="34">
        <v>56</v>
      </c>
      <c r="D10541" s="34">
        <v>69</v>
      </c>
      <c r="E10541" s="34">
        <v>87</v>
      </c>
      <c r="F10541" s="34">
        <v>57</v>
      </c>
      <c r="G10541" s="34">
        <v>83</v>
      </c>
      <c r="H10541" s="34">
        <v>69</v>
      </c>
      <c r="I10541" s="34">
        <v>60</v>
      </c>
      <c r="J10541" s="34">
        <v>73</v>
      </c>
      <c r="K10541" s="34">
        <v>130</v>
      </c>
      <c r="L10541" s="34">
        <v>31</v>
      </c>
      <c r="M10541" s="34">
        <v>51</v>
      </c>
      <c r="N10541" s="34">
        <v>63</v>
      </c>
      <c r="O10541" s="34">
        <v>70</v>
      </c>
      <c r="P10541" s="34">
        <v>70</v>
      </c>
      <c r="Q10541" s="34">
        <v>119</v>
      </c>
      <c r="R10541" s="34">
        <v>76</v>
      </c>
      <c r="S10541" s="34">
        <v>90</v>
      </c>
      <c r="T10541" s="34">
        <v>33</v>
      </c>
      <c r="U10541" s="34">
        <v>72</v>
      </c>
      <c r="V10541" s="34">
        <v>66</v>
      </c>
      <c r="W10541" s="34">
        <v>60</v>
      </c>
      <c r="X10541" s="34">
        <v>92</v>
      </c>
      <c r="Y10541" s="34">
        <v>70</v>
      </c>
      <c r="Z10541" s="34">
        <v>56</v>
      </c>
      <c r="AA10541" s="34">
        <v>131</v>
      </c>
      <c r="AB10541" s="34">
        <v>66</v>
      </c>
      <c r="AC10541" s="34">
        <v>122</v>
      </c>
    </row>
    <row r="10542" spans="1:29" x14ac:dyDescent="0.2">
      <c r="A10542" s="34" t="s">
        <v>71035</v>
      </c>
      <c r="B10542" s="34">
        <v>57</v>
      </c>
      <c r="C10542" s="34">
        <v>35</v>
      </c>
      <c r="D10542" s="34">
        <v>29</v>
      </c>
      <c r="E10542" s="34">
        <v>48</v>
      </c>
      <c r="F10542" s="34">
        <v>48</v>
      </c>
      <c r="G10542" s="34">
        <v>62</v>
      </c>
      <c r="H10542" s="34">
        <v>27</v>
      </c>
      <c r="I10542" s="34">
        <v>24</v>
      </c>
      <c r="J10542" s="34">
        <v>33</v>
      </c>
      <c r="K10542" s="34">
        <v>41</v>
      </c>
      <c r="L10542" s="34">
        <v>20</v>
      </c>
      <c r="M10542" s="34">
        <v>28</v>
      </c>
      <c r="N10542" s="34">
        <v>35</v>
      </c>
      <c r="O10542" s="34">
        <v>21</v>
      </c>
      <c r="P10542" s="34">
        <v>33</v>
      </c>
      <c r="Q10542" s="34">
        <v>46</v>
      </c>
      <c r="R10542" s="34">
        <v>35</v>
      </c>
      <c r="S10542" s="34">
        <v>52</v>
      </c>
      <c r="T10542" s="34">
        <v>27</v>
      </c>
      <c r="U10542" s="34">
        <v>36</v>
      </c>
      <c r="V10542" s="34">
        <v>25</v>
      </c>
      <c r="W10542" s="34">
        <v>27</v>
      </c>
      <c r="X10542" s="34">
        <v>35</v>
      </c>
      <c r="Y10542" s="34">
        <v>44</v>
      </c>
      <c r="Z10542" s="34">
        <v>29</v>
      </c>
      <c r="AA10542" s="34">
        <v>38</v>
      </c>
      <c r="AB10542" s="34">
        <v>44</v>
      </c>
      <c r="AC10542" s="34">
        <v>92</v>
      </c>
    </row>
    <row r="10543" spans="1:29" x14ac:dyDescent="0.2">
      <c r="A10543" s="34" t="s">
        <v>71036</v>
      </c>
      <c r="B10543" s="34">
        <v>38</v>
      </c>
      <c r="C10543" s="34">
        <v>46</v>
      </c>
      <c r="D10543" s="34">
        <v>88</v>
      </c>
      <c r="E10543" s="34">
        <v>41</v>
      </c>
      <c r="F10543" s="34">
        <v>43</v>
      </c>
      <c r="G10543" s="34">
        <v>42</v>
      </c>
      <c r="H10543" s="34">
        <v>23</v>
      </c>
      <c r="I10543" s="34">
        <v>26</v>
      </c>
      <c r="J10543" s="34">
        <v>29</v>
      </c>
      <c r="K10543" s="34">
        <v>37</v>
      </c>
      <c r="L10543" s="34">
        <v>8</v>
      </c>
      <c r="M10543" s="34">
        <v>18</v>
      </c>
      <c r="N10543" s="34">
        <v>32</v>
      </c>
      <c r="O10543" s="34">
        <v>29</v>
      </c>
      <c r="P10543" s="34">
        <v>30</v>
      </c>
      <c r="Q10543" s="34">
        <v>37</v>
      </c>
      <c r="R10543" s="34">
        <v>39</v>
      </c>
      <c r="S10543" s="34">
        <v>61</v>
      </c>
      <c r="T10543" s="34">
        <v>16</v>
      </c>
      <c r="U10543" s="34">
        <v>29</v>
      </c>
      <c r="V10543" s="34">
        <v>40</v>
      </c>
      <c r="W10543" s="34">
        <v>21</v>
      </c>
      <c r="X10543" s="34">
        <v>66</v>
      </c>
      <c r="Y10543" s="34">
        <v>18</v>
      </c>
      <c r="Z10543" s="34">
        <v>69</v>
      </c>
      <c r="AA10543" s="34">
        <v>55</v>
      </c>
      <c r="AB10543" s="34">
        <v>14</v>
      </c>
      <c r="AC10543" s="34">
        <v>50</v>
      </c>
    </row>
    <row r="10544" spans="1:29" x14ac:dyDescent="0.2">
      <c r="A10544" s="34" t="s">
        <v>71037</v>
      </c>
      <c r="B10544" s="34">
        <v>36</v>
      </c>
      <c r="C10544" s="34">
        <v>27</v>
      </c>
      <c r="D10544" s="34">
        <v>48</v>
      </c>
      <c r="E10544" s="34">
        <v>33</v>
      </c>
      <c r="F10544" s="34">
        <v>16</v>
      </c>
      <c r="G10544" s="34">
        <v>55</v>
      </c>
      <c r="H10544" s="34">
        <v>37</v>
      </c>
      <c r="I10544" s="34">
        <v>42</v>
      </c>
      <c r="J10544" s="34">
        <v>28</v>
      </c>
      <c r="K10544" s="34">
        <v>23</v>
      </c>
      <c r="L10544" s="34">
        <v>19</v>
      </c>
      <c r="M10544" s="34">
        <v>35</v>
      </c>
      <c r="N10544" s="34">
        <v>23</v>
      </c>
      <c r="O10544" s="34">
        <v>16</v>
      </c>
      <c r="P10544" s="34">
        <v>32</v>
      </c>
      <c r="Q10544" s="34">
        <v>41</v>
      </c>
      <c r="R10544" s="34">
        <v>35</v>
      </c>
      <c r="S10544" s="34">
        <v>32</v>
      </c>
      <c r="T10544" s="34">
        <v>23</v>
      </c>
      <c r="U10544" s="34">
        <v>30</v>
      </c>
      <c r="V10544" s="34">
        <v>27</v>
      </c>
      <c r="W10544" s="34">
        <v>25</v>
      </c>
      <c r="X10544" s="34">
        <v>34</v>
      </c>
      <c r="Y10544" s="34">
        <v>24</v>
      </c>
      <c r="Z10544" s="34">
        <v>26</v>
      </c>
      <c r="AA10544" s="34">
        <v>44</v>
      </c>
      <c r="AB10544" s="34">
        <v>39</v>
      </c>
      <c r="AC10544" s="34">
        <v>60</v>
      </c>
    </row>
    <row r="10545" spans="1:29" x14ac:dyDescent="0.2">
      <c r="A10545" s="34" t="s">
        <v>71038</v>
      </c>
      <c r="B10545" s="34">
        <v>34</v>
      </c>
      <c r="C10545" s="34">
        <v>67</v>
      </c>
      <c r="D10545" s="34">
        <v>80</v>
      </c>
      <c r="E10545" s="34">
        <v>75</v>
      </c>
      <c r="F10545" s="34">
        <v>76</v>
      </c>
      <c r="G10545" s="34">
        <v>45</v>
      </c>
      <c r="H10545" s="34">
        <v>46</v>
      </c>
      <c r="I10545" s="34">
        <v>86</v>
      </c>
      <c r="J10545" s="34">
        <v>65</v>
      </c>
      <c r="K10545" s="34">
        <v>80</v>
      </c>
      <c r="L10545" s="34">
        <v>34</v>
      </c>
      <c r="M10545" s="34">
        <v>58</v>
      </c>
      <c r="N10545" s="34">
        <v>71</v>
      </c>
      <c r="O10545" s="34">
        <v>67</v>
      </c>
      <c r="P10545" s="34">
        <v>57</v>
      </c>
      <c r="Q10545" s="34">
        <v>114</v>
      </c>
      <c r="R10545" s="34">
        <v>81</v>
      </c>
      <c r="S10545" s="34">
        <v>82</v>
      </c>
      <c r="T10545" s="34">
        <v>44</v>
      </c>
      <c r="U10545" s="34">
        <v>54</v>
      </c>
      <c r="V10545" s="34">
        <v>81</v>
      </c>
      <c r="W10545" s="34">
        <v>69</v>
      </c>
      <c r="X10545" s="34">
        <v>87</v>
      </c>
      <c r="Y10545" s="34">
        <v>67</v>
      </c>
      <c r="Z10545" s="34">
        <v>79</v>
      </c>
      <c r="AA10545" s="34">
        <v>87</v>
      </c>
      <c r="AB10545" s="34">
        <v>103</v>
      </c>
      <c r="AC10545" s="34">
        <v>154</v>
      </c>
    </row>
    <row r="10546" spans="1:29" x14ac:dyDescent="0.2">
      <c r="A10546" s="34" t="s">
        <v>71039</v>
      </c>
      <c r="B10546" s="34">
        <v>68</v>
      </c>
      <c r="C10546" s="34">
        <v>36</v>
      </c>
      <c r="D10546" s="34">
        <v>88</v>
      </c>
      <c r="E10546" s="34">
        <v>58</v>
      </c>
      <c r="F10546" s="34">
        <v>89</v>
      </c>
      <c r="G10546" s="34">
        <v>22</v>
      </c>
      <c r="H10546" s="34">
        <v>49</v>
      </c>
      <c r="I10546" s="34">
        <v>58</v>
      </c>
      <c r="J10546" s="34">
        <v>80</v>
      </c>
      <c r="K10546" s="34">
        <v>68</v>
      </c>
      <c r="L10546" s="34">
        <v>39</v>
      </c>
      <c r="M10546" s="34">
        <v>26</v>
      </c>
      <c r="N10546" s="34">
        <v>66</v>
      </c>
      <c r="O10546" s="34">
        <v>56</v>
      </c>
      <c r="P10546" s="34">
        <v>75</v>
      </c>
      <c r="Q10546" s="34">
        <v>83</v>
      </c>
      <c r="R10546" s="34">
        <v>101</v>
      </c>
      <c r="S10546" s="34">
        <v>39</v>
      </c>
      <c r="T10546" s="34">
        <v>68</v>
      </c>
      <c r="U10546" s="34">
        <v>43</v>
      </c>
      <c r="V10546" s="34">
        <v>74</v>
      </c>
      <c r="W10546" s="34">
        <v>53</v>
      </c>
      <c r="X10546" s="34">
        <v>60</v>
      </c>
      <c r="Y10546" s="34">
        <v>56</v>
      </c>
      <c r="Z10546" s="34">
        <v>80</v>
      </c>
      <c r="AA10546" s="34">
        <v>53</v>
      </c>
      <c r="AB10546" s="34">
        <v>74</v>
      </c>
      <c r="AC10546" s="34">
        <v>82</v>
      </c>
    </row>
    <row r="10547" spans="1:29" x14ac:dyDescent="0.2">
      <c r="A10547" s="34" t="s">
        <v>71040</v>
      </c>
      <c r="B10547" s="34">
        <v>166</v>
      </c>
      <c r="C10547" s="34">
        <v>174</v>
      </c>
      <c r="D10547" s="34">
        <v>235</v>
      </c>
      <c r="E10547" s="34">
        <v>248</v>
      </c>
      <c r="F10547" s="34">
        <v>256</v>
      </c>
      <c r="G10547" s="34">
        <v>198</v>
      </c>
      <c r="H10547" s="34">
        <v>222</v>
      </c>
      <c r="I10547" s="34">
        <v>213</v>
      </c>
      <c r="J10547" s="34">
        <v>267</v>
      </c>
      <c r="K10547" s="34">
        <v>201</v>
      </c>
      <c r="L10547" s="34">
        <v>234</v>
      </c>
      <c r="M10547" s="34">
        <v>188</v>
      </c>
      <c r="N10547" s="34">
        <v>175</v>
      </c>
      <c r="O10547" s="34">
        <v>172</v>
      </c>
      <c r="P10547" s="34">
        <v>188</v>
      </c>
      <c r="Q10547" s="34">
        <v>241</v>
      </c>
      <c r="R10547" s="34">
        <v>363</v>
      </c>
      <c r="S10547" s="34">
        <v>270</v>
      </c>
      <c r="T10547" s="34">
        <v>334</v>
      </c>
      <c r="U10547" s="34">
        <v>224</v>
      </c>
      <c r="V10547" s="34">
        <v>292</v>
      </c>
      <c r="W10547" s="34">
        <v>285</v>
      </c>
      <c r="X10547" s="34">
        <v>330</v>
      </c>
      <c r="Y10547" s="34">
        <v>312</v>
      </c>
      <c r="Z10547" s="34">
        <v>243</v>
      </c>
      <c r="AA10547" s="34">
        <v>281</v>
      </c>
      <c r="AB10547" s="34">
        <v>285</v>
      </c>
      <c r="AC10547" s="34">
        <v>386</v>
      </c>
    </row>
    <row r="10548" spans="1:29" x14ac:dyDescent="0.2">
      <c r="A10548" s="34" t="s">
        <v>71041</v>
      </c>
      <c r="B10548" s="34">
        <v>151</v>
      </c>
      <c r="C10548" s="34">
        <v>161</v>
      </c>
      <c r="D10548" s="34">
        <v>163</v>
      </c>
      <c r="E10548" s="34">
        <v>149</v>
      </c>
      <c r="F10548" s="34">
        <v>189</v>
      </c>
      <c r="G10548" s="34">
        <v>160</v>
      </c>
      <c r="H10548" s="34">
        <v>182</v>
      </c>
      <c r="I10548" s="34">
        <v>181</v>
      </c>
      <c r="J10548" s="34">
        <v>217</v>
      </c>
      <c r="K10548" s="34">
        <v>129</v>
      </c>
      <c r="L10548" s="34">
        <v>181</v>
      </c>
      <c r="M10548" s="34">
        <v>174</v>
      </c>
      <c r="N10548" s="34">
        <v>173</v>
      </c>
      <c r="O10548" s="34">
        <v>150</v>
      </c>
      <c r="P10548" s="34">
        <v>194</v>
      </c>
      <c r="Q10548" s="34">
        <v>227</v>
      </c>
      <c r="R10548" s="34">
        <v>246</v>
      </c>
      <c r="S10548" s="34">
        <v>158</v>
      </c>
      <c r="T10548" s="34">
        <v>271</v>
      </c>
      <c r="U10548" s="34">
        <v>169</v>
      </c>
      <c r="V10548" s="34">
        <v>245</v>
      </c>
      <c r="W10548" s="34">
        <v>196</v>
      </c>
      <c r="X10548" s="34">
        <v>204</v>
      </c>
      <c r="Y10548" s="34">
        <v>223</v>
      </c>
      <c r="Z10548" s="34">
        <v>200</v>
      </c>
      <c r="AA10548" s="34">
        <v>201</v>
      </c>
      <c r="AB10548" s="34">
        <v>305</v>
      </c>
      <c r="AC10548" s="34">
        <v>310</v>
      </c>
    </row>
    <row r="10549" spans="1:29" x14ac:dyDescent="0.2">
      <c r="A10549" s="34" t="s">
        <v>71042</v>
      </c>
      <c r="B10549" s="34">
        <v>45</v>
      </c>
      <c r="C10549" s="34">
        <v>65</v>
      </c>
      <c r="D10549" s="34">
        <v>75</v>
      </c>
      <c r="E10549" s="34">
        <v>80</v>
      </c>
      <c r="F10549" s="34">
        <v>65</v>
      </c>
      <c r="G10549" s="34">
        <v>61</v>
      </c>
      <c r="H10549" s="34">
        <v>93</v>
      </c>
      <c r="I10549" s="34">
        <v>66</v>
      </c>
      <c r="J10549" s="34">
        <v>69</v>
      </c>
      <c r="K10549" s="34">
        <v>68</v>
      </c>
      <c r="L10549" s="34">
        <v>52</v>
      </c>
      <c r="M10549" s="34">
        <v>62</v>
      </c>
      <c r="N10549" s="34">
        <v>43</v>
      </c>
      <c r="O10549" s="34">
        <v>49</v>
      </c>
      <c r="P10549" s="34">
        <v>58</v>
      </c>
      <c r="Q10549" s="34">
        <v>77</v>
      </c>
      <c r="R10549" s="34">
        <v>91</v>
      </c>
      <c r="S10549" s="34">
        <v>80</v>
      </c>
      <c r="T10549" s="34">
        <v>72</v>
      </c>
      <c r="U10549" s="34">
        <v>56</v>
      </c>
      <c r="V10549" s="34">
        <v>74</v>
      </c>
      <c r="W10549" s="34">
        <v>99</v>
      </c>
      <c r="X10549" s="34">
        <v>80</v>
      </c>
      <c r="Y10549" s="34">
        <v>47</v>
      </c>
      <c r="Z10549" s="34">
        <v>70</v>
      </c>
      <c r="AA10549" s="34">
        <v>104</v>
      </c>
      <c r="AB10549" s="34">
        <v>58</v>
      </c>
      <c r="AC10549" s="34">
        <v>110</v>
      </c>
    </row>
    <row r="10550" spans="1:29" x14ac:dyDescent="0.2">
      <c r="A10550" s="34" t="s">
        <v>71043</v>
      </c>
      <c r="B10550" s="34">
        <v>76</v>
      </c>
      <c r="C10550" s="34">
        <v>509</v>
      </c>
      <c r="D10550" s="34">
        <v>116</v>
      </c>
      <c r="E10550" s="34">
        <v>619</v>
      </c>
      <c r="F10550" s="34">
        <v>85</v>
      </c>
      <c r="G10550" s="34">
        <v>635</v>
      </c>
      <c r="H10550" s="34">
        <v>54</v>
      </c>
      <c r="I10550" s="34">
        <v>528</v>
      </c>
      <c r="J10550" s="34">
        <v>64</v>
      </c>
      <c r="K10550" s="34">
        <v>523</v>
      </c>
      <c r="L10550" s="34">
        <v>34</v>
      </c>
      <c r="M10550" s="34">
        <v>487</v>
      </c>
      <c r="N10550" s="34">
        <v>65</v>
      </c>
      <c r="O10550" s="34">
        <v>423</v>
      </c>
      <c r="P10550" s="34">
        <v>62</v>
      </c>
      <c r="Q10550" s="34">
        <v>412</v>
      </c>
      <c r="R10550" s="34">
        <v>63</v>
      </c>
      <c r="S10550" s="34">
        <v>612</v>
      </c>
      <c r="T10550" s="34">
        <v>41</v>
      </c>
      <c r="U10550" s="34">
        <v>306</v>
      </c>
      <c r="V10550" s="34">
        <v>76</v>
      </c>
      <c r="W10550" s="34">
        <v>281</v>
      </c>
      <c r="X10550" s="34">
        <v>90</v>
      </c>
      <c r="Y10550" s="34">
        <v>230</v>
      </c>
      <c r="Z10550" s="34">
        <v>95</v>
      </c>
      <c r="AA10550" s="34">
        <v>406</v>
      </c>
      <c r="AB10550" s="34">
        <v>53</v>
      </c>
      <c r="AC10550" s="34">
        <v>588</v>
      </c>
    </row>
    <row r="10551" spans="1:29" x14ac:dyDescent="0.2">
      <c r="A10551" s="34" t="s">
        <v>71044</v>
      </c>
      <c r="B10551" s="34">
        <v>47</v>
      </c>
      <c r="C10551" s="34">
        <v>21</v>
      </c>
      <c r="D10551" s="34">
        <v>23</v>
      </c>
      <c r="E10551" s="34">
        <v>8</v>
      </c>
      <c r="F10551" s="34">
        <v>14</v>
      </c>
      <c r="G10551" s="34">
        <v>14</v>
      </c>
      <c r="H10551" s="34">
        <v>26</v>
      </c>
      <c r="I10551" s="34">
        <v>8</v>
      </c>
      <c r="J10551" s="34">
        <v>14</v>
      </c>
      <c r="K10551" s="34">
        <v>10</v>
      </c>
      <c r="L10551" s="34">
        <v>18</v>
      </c>
      <c r="M10551" s="34">
        <v>12</v>
      </c>
      <c r="N10551" s="34">
        <v>13</v>
      </c>
      <c r="O10551" s="34">
        <v>6</v>
      </c>
      <c r="P10551" s="34">
        <v>14</v>
      </c>
      <c r="Q10551" s="34">
        <v>21</v>
      </c>
      <c r="R10551" s="34">
        <v>11</v>
      </c>
      <c r="S10551" s="34">
        <v>14</v>
      </c>
      <c r="T10551" s="34">
        <v>28</v>
      </c>
      <c r="U10551" s="34">
        <v>12</v>
      </c>
      <c r="V10551" s="34">
        <v>19</v>
      </c>
      <c r="W10551" s="34">
        <v>10</v>
      </c>
      <c r="X10551" s="34">
        <v>42</v>
      </c>
      <c r="Y10551" s="34">
        <v>13</v>
      </c>
      <c r="Z10551" s="34">
        <v>17</v>
      </c>
      <c r="AA10551" s="34">
        <v>23</v>
      </c>
      <c r="AB10551" s="34">
        <v>15</v>
      </c>
      <c r="AC10551" s="34">
        <v>12</v>
      </c>
    </row>
    <row r="10552" spans="1:29" x14ac:dyDescent="0.2">
      <c r="A10552" s="34" t="s">
        <v>71045</v>
      </c>
      <c r="B10552" s="34">
        <v>58</v>
      </c>
      <c r="C10552" s="34">
        <v>72</v>
      </c>
      <c r="D10552" s="34">
        <v>90</v>
      </c>
      <c r="E10552" s="34">
        <v>63</v>
      </c>
      <c r="F10552" s="34">
        <v>115</v>
      </c>
      <c r="G10552" s="34">
        <v>84</v>
      </c>
      <c r="H10552" s="34">
        <v>74</v>
      </c>
      <c r="I10552" s="34">
        <v>59</v>
      </c>
      <c r="J10552" s="34">
        <v>66</v>
      </c>
      <c r="K10552" s="34">
        <v>79</v>
      </c>
      <c r="L10552" s="34">
        <v>62</v>
      </c>
      <c r="M10552" s="34">
        <v>69</v>
      </c>
      <c r="N10552" s="34">
        <v>103</v>
      </c>
      <c r="O10552" s="34">
        <v>59</v>
      </c>
      <c r="P10552" s="34">
        <v>85</v>
      </c>
      <c r="Q10552" s="34">
        <v>90</v>
      </c>
      <c r="R10552" s="34">
        <v>118</v>
      </c>
      <c r="S10552" s="34">
        <v>75</v>
      </c>
      <c r="T10552" s="34">
        <v>98</v>
      </c>
      <c r="U10552" s="34">
        <v>61</v>
      </c>
      <c r="V10552" s="34">
        <v>99</v>
      </c>
      <c r="W10552" s="34">
        <v>83</v>
      </c>
      <c r="X10552" s="34">
        <v>110</v>
      </c>
      <c r="Y10552" s="34">
        <v>61</v>
      </c>
      <c r="Z10552" s="34">
        <v>99</v>
      </c>
      <c r="AA10552" s="34">
        <v>62</v>
      </c>
      <c r="AB10552" s="34">
        <v>107</v>
      </c>
      <c r="AC10552" s="34">
        <v>129</v>
      </c>
    </row>
    <row r="10553" spans="1:29" x14ac:dyDescent="0.2">
      <c r="A10553" s="34" t="s">
        <v>71046</v>
      </c>
      <c r="B10553" s="34">
        <v>116</v>
      </c>
      <c r="C10553" s="34">
        <v>26</v>
      </c>
      <c r="D10553" s="34">
        <v>45</v>
      </c>
      <c r="E10553" s="34">
        <v>28</v>
      </c>
      <c r="F10553" s="34">
        <v>51</v>
      </c>
      <c r="G10553" s="34">
        <v>29</v>
      </c>
      <c r="H10553" s="34">
        <v>37</v>
      </c>
      <c r="I10553" s="34">
        <v>32</v>
      </c>
      <c r="J10553" s="34">
        <v>44</v>
      </c>
      <c r="K10553" s="34">
        <v>40</v>
      </c>
      <c r="L10553" s="34">
        <v>39</v>
      </c>
      <c r="M10553" s="34">
        <v>33</v>
      </c>
      <c r="N10553" s="34">
        <v>49</v>
      </c>
      <c r="O10553" s="34">
        <v>21</v>
      </c>
      <c r="P10553" s="34">
        <v>39</v>
      </c>
      <c r="Q10553" s="34">
        <v>35</v>
      </c>
      <c r="R10553" s="34">
        <v>56</v>
      </c>
      <c r="S10553" s="34">
        <v>31</v>
      </c>
      <c r="T10553" s="34">
        <v>38</v>
      </c>
      <c r="U10553" s="34">
        <v>19</v>
      </c>
      <c r="V10553" s="34">
        <v>57</v>
      </c>
      <c r="W10553" s="34">
        <v>24</v>
      </c>
      <c r="X10553" s="34">
        <v>48</v>
      </c>
      <c r="Y10553" s="34">
        <v>38</v>
      </c>
      <c r="Z10553" s="34">
        <v>61</v>
      </c>
      <c r="AA10553" s="34">
        <v>43</v>
      </c>
      <c r="AB10553" s="34">
        <v>49</v>
      </c>
      <c r="AC10553" s="34">
        <v>52</v>
      </c>
    </row>
    <row r="10554" spans="1:29" x14ac:dyDescent="0.2">
      <c r="A10554" s="34" t="s">
        <v>71047</v>
      </c>
      <c r="B10554" s="34">
        <v>69</v>
      </c>
      <c r="C10554" s="34">
        <v>52</v>
      </c>
      <c r="D10554" s="34">
        <v>47</v>
      </c>
      <c r="E10554" s="34">
        <v>29</v>
      </c>
      <c r="F10554" s="34">
        <v>52</v>
      </c>
      <c r="G10554" s="34">
        <v>77</v>
      </c>
      <c r="H10554" s="34">
        <v>31</v>
      </c>
      <c r="I10554" s="34">
        <v>43</v>
      </c>
      <c r="J10554" s="34">
        <v>34</v>
      </c>
      <c r="K10554" s="34">
        <v>58</v>
      </c>
      <c r="L10554" s="34">
        <v>27</v>
      </c>
      <c r="M10554" s="34">
        <v>46</v>
      </c>
      <c r="N10554" s="34">
        <v>40</v>
      </c>
      <c r="O10554" s="34">
        <v>46</v>
      </c>
      <c r="P10554" s="34">
        <v>29</v>
      </c>
      <c r="Q10554" s="34">
        <v>57</v>
      </c>
      <c r="R10554" s="34">
        <v>51</v>
      </c>
      <c r="S10554" s="34">
        <v>51</v>
      </c>
      <c r="T10554" s="34">
        <v>52</v>
      </c>
      <c r="U10554" s="34">
        <v>42</v>
      </c>
      <c r="V10554" s="34">
        <v>41</v>
      </c>
      <c r="W10554" s="34">
        <v>41</v>
      </c>
      <c r="X10554" s="34">
        <v>53</v>
      </c>
      <c r="Y10554" s="34">
        <v>66</v>
      </c>
      <c r="Z10554" s="34">
        <v>33</v>
      </c>
      <c r="AA10554" s="34">
        <v>78</v>
      </c>
      <c r="AB10554" s="34">
        <v>68</v>
      </c>
      <c r="AC10554" s="34">
        <v>109</v>
      </c>
    </row>
    <row r="10555" spans="1:29" x14ac:dyDescent="0.2">
      <c r="A10555" s="34" t="s">
        <v>71048</v>
      </c>
      <c r="B10555" s="34">
        <v>58</v>
      </c>
      <c r="C10555" s="34">
        <v>121</v>
      </c>
      <c r="D10555" s="34">
        <v>102</v>
      </c>
      <c r="E10555" s="34">
        <v>151</v>
      </c>
      <c r="F10555" s="34">
        <v>87</v>
      </c>
      <c r="G10555" s="34">
        <v>122</v>
      </c>
      <c r="H10555" s="34">
        <v>96</v>
      </c>
      <c r="I10555" s="34">
        <v>115</v>
      </c>
      <c r="J10555" s="34">
        <v>64</v>
      </c>
      <c r="K10555" s="34">
        <v>121</v>
      </c>
      <c r="L10555" s="34">
        <v>43</v>
      </c>
      <c r="M10555" s="34">
        <v>102</v>
      </c>
      <c r="N10555" s="34">
        <v>69</v>
      </c>
      <c r="O10555" s="34">
        <v>125</v>
      </c>
      <c r="P10555" s="34">
        <v>99</v>
      </c>
      <c r="Q10555" s="34">
        <v>130</v>
      </c>
      <c r="R10555" s="34">
        <v>119</v>
      </c>
      <c r="S10555" s="34">
        <v>169</v>
      </c>
      <c r="T10555" s="34">
        <v>59</v>
      </c>
      <c r="U10555" s="34">
        <v>77</v>
      </c>
      <c r="V10555" s="34">
        <v>111</v>
      </c>
      <c r="W10555" s="34">
        <v>108</v>
      </c>
      <c r="X10555" s="34">
        <v>124</v>
      </c>
      <c r="Y10555" s="34">
        <v>89</v>
      </c>
      <c r="Z10555" s="34">
        <v>102</v>
      </c>
      <c r="AA10555" s="34">
        <v>174</v>
      </c>
      <c r="AB10555" s="34">
        <v>68</v>
      </c>
      <c r="AC10555" s="34">
        <v>170</v>
      </c>
    </row>
    <row r="10556" spans="1:29" x14ac:dyDescent="0.2">
      <c r="A10556" s="34" t="s">
        <v>71049</v>
      </c>
      <c r="B10556" s="34">
        <v>155</v>
      </c>
      <c r="C10556" s="34">
        <v>254</v>
      </c>
      <c r="D10556" s="34">
        <v>209</v>
      </c>
      <c r="E10556" s="34">
        <v>277</v>
      </c>
      <c r="F10556" s="34">
        <v>186</v>
      </c>
      <c r="G10556" s="34">
        <v>238</v>
      </c>
      <c r="H10556" s="34">
        <v>179</v>
      </c>
      <c r="I10556" s="34">
        <v>213</v>
      </c>
      <c r="J10556" s="34">
        <v>175</v>
      </c>
      <c r="K10556" s="34">
        <v>278</v>
      </c>
      <c r="L10556" s="34">
        <v>143</v>
      </c>
      <c r="M10556" s="34">
        <v>228</v>
      </c>
      <c r="N10556" s="34">
        <v>154</v>
      </c>
      <c r="O10556" s="34">
        <v>201</v>
      </c>
      <c r="P10556" s="34">
        <v>170</v>
      </c>
      <c r="Q10556" s="34">
        <v>291</v>
      </c>
      <c r="R10556" s="34">
        <v>230</v>
      </c>
      <c r="S10556" s="34">
        <v>348</v>
      </c>
      <c r="T10556" s="34">
        <v>155</v>
      </c>
      <c r="U10556" s="34">
        <v>258</v>
      </c>
      <c r="V10556" s="34">
        <v>215</v>
      </c>
      <c r="W10556" s="34">
        <v>269</v>
      </c>
      <c r="X10556" s="34">
        <v>258</v>
      </c>
      <c r="Y10556" s="34">
        <v>233</v>
      </c>
      <c r="Z10556" s="34">
        <v>186</v>
      </c>
      <c r="AA10556" s="34">
        <v>358</v>
      </c>
      <c r="AB10556" s="34">
        <v>198</v>
      </c>
      <c r="AC10556" s="34">
        <v>411</v>
      </c>
    </row>
    <row r="10557" spans="1:29" x14ac:dyDescent="0.2">
      <c r="A10557" s="34" t="s">
        <v>71050</v>
      </c>
      <c r="B10557" s="34">
        <v>179</v>
      </c>
      <c r="C10557" s="34">
        <v>254</v>
      </c>
      <c r="D10557" s="34">
        <v>288</v>
      </c>
      <c r="E10557" s="34">
        <v>312</v>
      </c>
      <c r="F10557" s="34">
        <v>267</v>
      </c>
      <c r="G10557" s="34">
        <v>281</v>
      </c>
      <c r="H10557" s="34">
        <v>210</v>
      </c>
      <c r="I10557" s="34">
        <v>247</v>
      </c>
      <c r="J10557" s="34">
        <v>231</v>
      </c>
      <c r="K10557" s="34">
        <v>277</v>
      </c>
      <c r="L10557" s="34">
        <v>212</v>
      </c>
      <c r="M10557" s="34">
        <v>264</v>
      </c>
      <c r="N10557" s="34">
        <v>214</v>
      </c>
      <c r="O10557" s="34">
        <v>259</v>
      </c>
      <c r="P10557" s="34">
        <v>188</v>
      </c>
      <c r="Q10557" s="34">
        <v>387</v>
      </c>
      <c r="R10557" s="34">
        <v>282</v>
      </c>
      <c r="S10557" s="34">
        <v>295</v>
      </c>
      <c r="T10557" s="34">
        <v>304</v>
      </c>
      <c r="U10557" s="34">
        <v>268</v>
      </c>
      <c r="V10557" s="34">
        <v>246</v>
      </c>
      <c r="W10557" s="34">
        <v>327</v>
      </c>
      <c r="X10557" s="34">
        <v>404</v>
      </c>
      <c r="Y10557" s="34">
        <v>307</v>
      </c>
      <c r="Z10557" s="34">
        <v>206</v>
      </c>
      <c r="AA10557" s="34">
        <v>344</v>
      </c>
      <c r="AB10557" s="34">
        <v>406</v>
      </c>
      <c r="AC10557" s="34">
        <v>412</v>
      </c>
    </row>
    <row r="10558" spans="1:29" x14ac:dyDescent="0.2">
      <c r="A10558" s="34" t="s">
        <v>71051</v>
      </c>
      <c r="B10558" s="34">
        <v>87</v>
      </c>
      <c r="C10558" s="34">
        <v>70</v>
      </c>
      <c r="D10558" s="34">
        <v>92</v>
      </c>
      <c r="E10558" s="34">
        <v>75</v>
      </c>
      <c r="F10558" s="34">
        <v>86</v>
      </c>
      <c r="G10558" s="34">
        <v>84</v>
      </c>
      <c r="H10558" s="34">
        <v>106</v>
      </c>
      <c r="I10558" s="34">
        <v>83</v>
      </c>
      <c r="J10558" s="34">
        <v>117</v>
      </c>
      <c r="K10558" s="34">
        <v>93</v>
      </c>
      <c r="L10558" s="34">
        <v>78</v>
      </c>
      <c r="M10558" s="34">
        <v>74</v>
      </c>
      <c r="N10558" s="34">
        <v>72</v>
      </c>
      <c r="O10558" s="34">
        <v>79</v>
      </c>
      <c r="P10558" s="34">
        <v>109</v>
      </c>
      <c r="Q10558" s="34">
        <v>109</v>
      </c>
      <c r="R10558" s="34">
        <v>141</v>
      </c>
      <c r="S10558" s="34">
        <v>86</v>
      </c>
      <c r="T10558" s="34">
        <v>130</v>
      </c>
      <c r="U10558" s="34">
        <v>87</v>
      </c>
      <c r="V10558" s="34">
        <v>104</v>
      </c>
      <c r="W10558" s="34">
        <v>131</v>
      </c>
      <c r="X10558" s="34">
        <v>135</v>
      </c>
      <c r="Y10558" s="34">
        <v>110</v>
      </c>
      <c r="Z10558" s="34">
        <v>114</v>
      </c>
      <c r="AA10558" s="34">
        <v>121</v>
      </c>
      <c r="AB10558" s="34">
        <v>118</v>
      </c>
      <c r="AC10558" s="34">
        <v>126</v>
      </c>
    </row>
    <row r="10559" spans="1:29" x14ac:dyDescent="0.2">
      <c r="A10559" s="34" t="s">
        <v>71052</v>
      </c>
      <c r="B10559" s="34">
        <v>106</v>
      </c>
      <c r="C10559" s="34">
        <v>145</v>
      </c>
      <c r="D10559" s="34">
        <v>142</v>
      </c>
      <c r="E10559" s="34">
        <v>151</v>
      </c>
      <c r="F10559" s="34">
        <v>149</v>
      </c>
      <c r="G10559" s="34">
        <v>122</v>
      </c>
      <c r="H10559" s="34">
        <v>148</v>
      </c>
      <c r="I10559" s="34">
        <v>109</v>
      </c>
      <c r="J10559" s="34">
        <v>131</v>
      </c>
      <c r="K10559" s="34">
        <v>152</v>
      </c>
      <c r="L10559" s="34">
        <v>130</v>
      </c>
      <c r="M10559" s="34">
        <v>106</v>
      </c>
      <c r="N10559" s="34">
        <v>113</v>
      </c>
      <c r="O10559" s="34">
        <v>116</v>
      </c>
      <c r="P10559" s="34">
        <v>101</v>
      </c>
      <c r="Q10559" s="34">
        <v>198</v>
      </c>
      <c r="R10559" s="34">
        <v>171</v>
      </c>
      <c r="S10559" s="34">
        <v>185</v>
      </c>
      <c r="T10559" s="34">
        <v>108</v>
      </c>
      <c r="U10559" s="34">
        <v>135</v>
      </c>
      <c r="V10559" s="34">
        <v>146</v>
      </c>
      <c r="W10559" s="34">
        <v>227</v>
      </c>
      <c r="X10559" s="34">
        <v>159</v>
      </c>
      <c r="Y10559" s="34">
        <v>165</v>
      </c>
      <c r="Z10559" s="34">
        <v>138</v>
      </c>
      <c r="AA10559" s="34">
        <v>164</v>
      </c>
      <c r="AB10559" s="34">
        <v>122</v>
      </c>
      <c r="AC10559" s="34">
        <v>209</v>
      </c>
    </row>
    <row r="10560" spans="1:29" x14ac:dyDescent="0.2">
      <c r="A10560" s="34" t="s">
        <v>71053</v>
      </c>
      <c r="B10560" s="34">
        <v>150</v>
      </c>
      <c r="C10560" s="34">
        <v>181</v>
      </c>
      <c r="D10560" s="34">
        <v>195</v>
      </c>
      <c r="E10560" s="34">
        <v>153</v>
      </c>
      <c r="F10560" s="34">
        <v>193</v>
      </c>
      <c r="G10560" s="34">
        <v>229</v>
      </c>
      <c r="H10560" s="34">
        <v>188</v>
      </c>
      <c r="I10560" s="34">
        <v>124</v>
      </c>
      <c r="J10560" s="34">
        <v>158</v>
      </c>
      <c r="K10560" s="34">
        <v>190</v>
      </c>
      <c r="L10560" s="34">
        <v>136</v>
      </c>
      <c r="M10560" s="34">
        <v>107</v>
      </c>
      <c r="N10560" s="34">
        <v>184</v>
      </c>
      <c r="O10560" s="34">
        <v>154</v>
      </c>
      <c r="P10560" s="34">
        <v>151</v>
      </c>
      <c r="Q10560" s="34">
        <v>219</v>
      </c>
      <c r="R10560" s="34">
        <v>236</v>
      </c>
      <c r="S10560" s="34">
        <v>201</v>
      </c>
      <c r="T10560" s="34">
        <v>176</v>
      </c>
      <c r="U10560" s="34">
        <v>190</v>
      </c>
      <c r="V10560" s="34">
        <v>225</v>
      </c>
      <c r="W10560" s="34">
        <v>230</v>
      </c>
      <c r="X10560" s="34">
        <v>179</v>
      </c>
      <c r="Y10560" s="34">
        <v>211</v>
      </c>
      <c r="Z10560" s="34">
        <v>235</v>
      </c>
      <c r="AA10560" s="34">
        <v>167</v>
      </c>
      <c r="AB10560" s="34">
        <v>191</v>
      </c>
      <c r="AC10560" s="34">
        <v>296</v>
      </c>
    </row>
    <row r="10561" spans="1:29" x14ac:dyDescent="0.2">
      <c r="A10561" s="34" t="s">
        <v>71054</v>
      </c>
      <c r="B10561" s="34">
        <v>88</v>
      </c>
      <c r="C10561" s="34">
        <v>92</v>
      </c>
      <c r="D10561" s="34">
        <v>101</v>
      </c>
      <c r="E10561" s="34">
        <v>107</v>
      </c>
      <c r="F10561" s="34">
        <v>98</v>
      </c>
      <c r="G10561" s="34">
        <v>104</v>
      </c>
      <c r="H10561" s="34">
        <v>92</v>
      </c>
      <c r="I10561" s="34">
        <v>76</v>
      </c>
      <c r="J10561" s="34">
        <v>87</v>
      </c>
      <c r="K10561" s="34">
        <v>128</v>
      </c>
      <c r="L10561" s="34">
        <v>76</v>
      </c>
      <c r="M10561" s="34">
        <v>106</v>
      </c>
      <c r="N10561" s="34">
        <v>112</v>
      </c>
      <c r="O10561" s="34">
        <v>79</v>
      </c>
      <c r="P10561" s="34">
        <v>86</v>
      </c>
      <c r="Q10561" s="34">
        <v>134</v>
      </c>
      <c r="R10561" s="34">
        <v>124</v>
      </c>
      <c r="S10561" s="34">
        <v>127</v>
      </c>
      <c r="T10561" s="34">
        <v>122</v>
      </c>
      <c r="U10561" s="34">
        <v>98</v>
      </c>
      <c r="V10561" s="34">
        <v>101</v>
      </c>
      <c r="W10561" s="34">
        <v>127</v>
      </c>
      <c r="X10561" s="34">
        <v>162</v>
      </c>
      <c r="Y10561" s="34">
        <v>104</v>
      </c>
      <c r="Z10561" s="34">
        <v>127</v>
      </c>
      <c r="AA10561" s="34">
        <v>154</v>
      </c>
      <c r="AB10561" s="34">
        <v>124</v>
      </c>
      <c r="AC10561" s="34">
        <v>163</v>
      </c>
    </row>
    <row r="10562" spans="1:29" x14ac:dyDescent="0.2">
      <c r="A10562" s="34" t="s">
        <v>71055</v>
      </c>
      <c r="B10562" s="34">
        <v>106</v>
      </c>
      <c r="C10562" s="34">
        <v>326</v>
      </c>
      <c r="D10562" s="34">
        <v>92</v>
      </c>
      <c r="E10562" s="34">
        <v>264</v>
      </c>
      <c r="F10562" s="34">
        <v>92</v>
      </c>
      <c r="G10562" s="34">
        <v>339</v>
      </c>
      <c r="H10562" s="34">
        <v>88</v>
      </c>
      <c r="I10562" s="34">
        <v>264</v>
      </c>
      <c r="J10562" s="34">
        <v>113</v>
      </c>
      <c r="K10562" s="34">
        <v>309</v>
      </c>
      <c r="L10562" s="34">
        <v>84</v>
      </c>
      <c r="M10562" s="34">
        <v>233</v>
      </c>
      <c r="N10562" s="34">
        <v>79</v>
      </c>
      <c r="O10562" s="34">
        <v>218</v>
      </c>
      <c r="P10562" s="34">
        <v>90</v>
      </c>
      <c r="Q10562" s="34">
        <v>340</v>
      </c>
      <c r="R10562" s="34">
        <v>158</v>
      </c>
      <c r="S10562" s="34">
        <v>298</v>
      </c>
      <c r="T10562" s="34">
        <v>118</v>
      </c>
      <c r="U10562" s="34">
        <v>208</v>
      </c>
      <c r="V10562" s="34">
        <v>85</v>
      </c>
      <c r="W10562" s="34">
        <v>317</v>
      </c>
      <c r="X10562" s="34">
        <v>122</v>
      </c>
      <c r="Y10562" s="34">
        <v>318</v>
      </c>
      <c r="Z10562" s="34">
        <v>131</v>
      </c>
      <c r="AA10562" s="34">
        <v>277</v>
      </c>
      <c r="AB10562" s="34">
        <v>137</v>
      </c>
      <c r="AC10562" s="34">
        <v>363</v>
      </c>
    </row>
    <row r="10563" spans="1:29" x14ac:dyDescent="0.2">
      <c r="A10563" s="34" t="s">
        <v>71056</v>
      </c>
      <c r="B10563" s="34">
        <v>57</v>
      </c>
      <c r="C10563" s="34">
        <v>165</v>
      </c>
      <c r="D10563" s="34">
        <v>81</v>
      </c>
      <c r="E10563" s="34">
        <v>168</v>
      </c>
      <c r="F10563" s="34">
        <v>86</v>
      </c>
      <c r="G10563" s="34">
        <v>228</v>
      </c>
      <c r="H10563" s="34">
        <v>85</v>
      </c>
      <c r="I10563" s="34">
        <v>132</v>
      </c>
      <c r="J10563" s="34">
        <v>84</v>
      </c>
      <c r="K10563" s="34">
        <v>201</v>
      </c>
      <c r="L10563" s="34">
        <v>89</v>
      </c>
      <c r="M10563" s="34">
        <v>113</v>
      </c>
      <c r="N10563" s="34">
        <v>86</v>
      </c>
      <c r="O10563" s="34">
        <v>150</v>
      </c>
      <c r="P10563" s="34">
        <v>74</v>
      </c>
      <c r="Q10563" s="34">
        <v>212</v>
      </c>
      <c r="R10563" s="34">
        <v>104</v>
      </c>
      <c r="S10563" s="34">
        <v>241</v>
      </c>
      <c r="T10563" s="34">
        <v>93</v>
      </c>
      <c r="U10563" s="34">
        <v>184</v>
      </c>
      <c r="V10563" s="34">
        <v>93</v>
      </c>
      <c r="W10563" s="34">
        <v>180</v>
      </c>
      <c r="X10563" s="34">
        <v>104</v>
      </c>
      <c r="Y10563" s="34">
        <v>175</v>
      </c>
      <c r="Z10563" s="34">
        <v>95</v>
      </c>
      <c r="AA10563" s="34">
        <v>189</v>
      </c>
      <c r="AB10563" s="34">
        <v>95</v>
      </c>
      <c r="AC10563" s="34">
        <v>205</v>
      </c>
    </row>
    <row r="10564" spans="1:29" x14ac:dyDescent="0.2">
      <c r="A10564" s="34" t="s">
        <v>71057</v>
      </c>
      <c r="B10564" s="34">
        <v>0</v>
      </c>
      <c r="C10564" s="34">
        <v>0</v>
      </c>
      <c r="D10564" s="34">
        <v>0</v>
      </c>
      <c r="E10564" s="34">
        <v>0</v>
      </c>
      <c r="F10564" s="34">
        <v>0</v>
      </c>
      <c r="G10564" s="34">
        <v>0</v>
      </c>
      <c r="H10564" s="34">
        <v>0</v>
      </c>
      <c r="I10564" s="34">
        <v>0</v>
      </c>
      <c r="J10564" s="34">
        <v>0</v>
      </c>
      <c r="K10564" s="34">
        <v>0</v>
      </c>
      <c r="L10564" s="34">
        <v>0</v>
      </c>
      <c r="M10564" s="34">
        <v>0</v>
      </c>
      <c r="N10564" s="34">
        <v>0</v>
      </c>
      <c r="O10564" s="34">
        <v>0</v>
      </c>
      <c r="P10564" s="34">
        <v>0</v>
      </c>
      <c r="Q10564" s="34">
        <v>0</v>
      </c>
      <c r="R10564" s="34">
        <v>0</v>
      </c>
      <c r="S10564" s="34">
        <v>0</v>
      </c>
      <c r="T10564" s="34">
        <v>0</v>
      </c>
      <c r="U10564" s="34">
        <v>0</v>
      </c>
      <c r="V10564" s="34">
        <v>0</v>
      </c>
      <c r="W10564" s="34">
        <v>0</v>
      </c>
      <c r="X10564" s="34">
        <v>0</v>
      </c>
      <c r="Y10564" s="34">
        <v>0</v>
      </c>
      <c r="Z10564" s="34">
        <v>0</v>
      </c>
      <c r="AA10564" s="34">
        <v>0</v>
      </c>
      <c r="AB10564" s="34">
        <v>0</v>
      </c>
      <c r="AC10564" s="34">
        <v>0</v>
      </c>
    </row>
    <row r="10565" spans="1:29" x14ac:dyDescent="0.2">
      <c r="A10565" s="34" t="s">
        <v>71058</v>
      </c>
      <c r="B10565" s="34">
        <v>164</v>
      </c>
      <c r="C10565" s="34">
        <v>179</v>
      </c>
      <c r="D10565" s="34">
        <v>155</v>
      </c>
      <c r="E10565" s="34">
        <v>210</v>
      </c>
      <c r="F10565" s="34">
        <v>191</v>
      </c>
      <c r="G10565" s="34">
        <v>179</v>
      </c>
      <c r="H10565" s="34">
        <v>137</v>
      </c>
      <c r="I10565" s="34">
        <v>175</v>
      </c>
      <c r="J10565" s="34">
        <v>155</v>
      </c>
      <c r="K10565" s="34">
        <v>193</v>
      </c>
      <c r="L10565" s="34">
        <v>121</v>
      </c>
      <c r="M10565" s="34">
        <v>170</v>
      </c>
      <c r="N10565" s="34">
        <v>141</v>
      </c>
      <c r="O10565" s="34">
        <v>220</v>
      </c>
      <c r="P10565" s="34">
        <v>161</v>
      </c>
      <c r="Q10565" s="34">
        <v>241</v>
      </c>
      <c r="R10565" s="34">
        <v>207</v>
      </c>
      <c r="S10565" s="34">
        <v>201</v>
      </c>
      <c r="T10565" s="34">
        <v>162</v>
      </c>
      <c r="U10565" s="34">
        <v>182</v>
      </c>
      <c r="V10565" s="34">
        <v>206</v>
      </c>
      <c r="W10565" s="34">
        <v>262</v>
      </c>
      <c r="X10565" s="34">
        <v>182</v>
      </c>
      <c r="Y10565" s="34">
        <v>226</v>
      </c>
      <c r="Z10565" s="34">
        <v>150</v>
      </c>
      <c r="AA10565" s="34">
        <v>269</v>
      </c>
      <c r="AB10565" s="34">
        <v>251</v>
      </c>
      <c r="AC10565" s="34">
        <v>320</v>
      </c>
    </row>
    <row r="10566" spans="1:29" x14ac:dyDescent="0.2">
      <c r="A10566" s="34" t="s">
        <v>71059</v>
      </c>
      <c r="B10566" s="34">
        <v>460</v>
      </c>
      <c r="C10566" s="34">
        <v>526</v>
      </c>
      <c r="D10566" s="34">
        <v>565</v>
      </c>
      <c r="E10566" s="34">
        <v>544</v>
      </c>
      <c r="F10566" s="34">
        <v>550</v>
      </c>
      <c r="G10566" s="34">
        <v>520</v>
      </c>
      <c r="H10566" s="34">
        <v>507</v>
      </c>
      <c r="I10566" s="34">
        <v>471</v>
      </c>
      <c r="J10566" s="34">
        <v>605</v>
      </c>
      <c r="K10566" s="34">
        <v>554</v>
      </c>
      <c r="L10566" s="34">
        <v>569</v>
      </c>
      <c r="M10566" s="34">
        <v>556</v>
      </c>
      <c r="N10566" s="34">
        <v>510</v>
      </c>
      <c r="O10566" s="34">
        <v>510</v>
      </c>
      <c r="P10566" s="34">
        <v>524</v>
      </c>
      <c r="Q10566" s="34">
        <v>824</v>
      </c>
      <c r="R10566" s="34">
        <v>782</v>
      </c>
      <c r="S10566" s="34">
        <v>631</v>
      </c>
      <c r="T10566" s="34">
        <v>755</v>
      </c>
      <c r="U10566" s="34">
        <v>626</v>
      </c>
      <c r="V10566" s="34">
        <v>714</v>
      </c>
      <c r="W10566" s="34">
        <v>941</v>
      </c>
      <c r="X10566" s="34">
        <v>717</v>
      </c>
      <c r="Y10566" s="34">
        <v>837</v>
      </c>
      <c r="Z10566" s="34">
        <v>574</v>
      </c>
      <c r="AA10566" s="34">
        <v>712</v>
      </c>
      <c r="AB10566" s="34">
        <v>923</v>
      </c>
      <c r="AC10566" s="34">
        <v>920</v>
      </c>
    </row>
    <row r="10567" spans="1:29" x14ac:dyDescent="0.2">
      <c r="A10567" s="34" t="s">
        <v>71060</v>
      </c>
      <c r="B10567" s="34">
        <v>110</v>
      </c>
      <c r="C10567" s="34">
        <v>69</v>
      </c>
      <c r="D10567" s="34">
        <v>103</v>
      </c>
      <c r="E10567" s="34">
        <v>72</v>
      </c>
      <c r="F10567" s="34">
        <v>104</v>
      </c>
      <c r="G10567" s="34">
        <v>101</v>
      </c>
      <c r="H10567" s="34">
        <v>80</v>
      </c>
      <c r="I10567" s="34">
        <v>65</v>
      </c>
      <c r="J10567" s="34">
        <v>82</v>
      </c>
      <c r="K10567" s="34">
        <v>86</v>
      </c>
      <c r="L10567" s="34">
        <v>57</v>
      </c>
      <c r="M10567" s="34">
        <v>100</v>
      </c>
      <c r="N10567" s="34">
        <v>73</v>
      </c>
      <c r="O10567" s="34">
        <v>74</v>
      </c>
      <c r="P10567" s="34">
        <v>88</v>
      </c>
      <c r="Q10567" s="34">
        <v>84</v>
      </c>
      <c r="R10567" s="34">
        <v>129</v>
      </c>
      <c r="S10567" s="34">
        <v>128</v>
      </c>
      <c r="T10567" s="34">
        <v>80</v>
      </c>
      <c r="U10567" s="34">
        <v>74</v>
      </c>
      <c r="V10567" s="34">
        <v>145</v>
      </c>
      <c r="W10567" s="34">
        <v>87</v>
      </c>
      <c r="X10567" s="34">
        <v>136</v>
      </c>
      <c r="Y10567" s="34">
        <v>54</v>
      </c>
      <c r="Z10567" s="34">
        <v>106</v>
      </c>
      <c r="AA10567" s="34">
        <v>93</v>
      </c>
      <c r="AB10567" s="34">
        <v>124</v>
      </c>
      <c r="AC10567" s="34">
        <v>163</v>
      </c>
    </row>
    <row r="10568" spans="1:29" x14ac:dyDescent="0.2">
      <c r="A10568" s="34" t="s">
        <v>71061</v>
      </c>
      <c r="B10568" s="34">
        <v>237</v>
      </c>
      <c r="C10568" s="34">
        <v>351</v>
      </c>
      <c r="D10568" s="34">
        <v>319</v>
      </c>
      <c r="E10568" s="34">
        <v>353</v>
      </c>
      <c r="F10568" s="34">
        <v>418</v>
      </c>
      <c r="G10568" s="34">
        <v>379</v>
      </c>
      <c r="H10568" s="34">
        <v>398</v>
      </c>
      <c r="I10568" s="34">
        <v>342</v>
      </c>
      <c r="J10568" s="34">
        <v>363</v>
      </c>
      <c r="K10568" s="34">
        <v>382</v>
      </c>
      <c r="L10568" s="34">
        <v>305</v>
      </c>
      <c r="M10568" s="34">
        <v>307</v>
      </c>
      <c r="N10568" s="34">
        <v>256</v>
      </c>
      <c r="O10568" s="34">
        <v>273</v>
      </c>
      <c r="P10568" s="34">
        <v>306</v>
      </c>
      <c r="Q10568" s="34">
        <v>472</v>
      </c>
      <c r="R10568" s="34">
        <v>512</v>
      </c>
      <c r="S10568" s="34">
        <v>436</v>
      </c>
      <c r="T10568" s="34">
        <v>421</v>
      </c>
      <c r="U10568" s="34">
        <v>399</v>
      </c>
      <c r="V10568" s="34">
        <v>433</v>
      </c>
      <c r="W10568" s="34">
        <v>484</v>
      </c>
      <c r="X10568" s="34">
        <v>333</v>
      </c>
      <c r="Y10568" s="34">
        <v>460</v>
      </c>
      <c r="Z10568" s="34">
        <v>401</v>
      </c>
      <c r="AA10568" s="34">
        <v>486</v>
      </c>
      <c r="AB10568" s="34">
        <v>499</v>
      </c>
      <c r="AC10568" s="34">
        <v>598</v>
      </c>
    </row>
    <row r="10569" spans="1:29" x14ac:dyDescent="0.2">
      <c r="A10569" s="34" t="s">
        <v>71062</v>
      </c>
      <c r="B10569" s="34">
        <v>175</v>
      </c>
      <c r="C10569" s="34">
        <v>155</v>
      </c>
      <c r="D10569" s="34">
        <v>182</v>
      </c>
      <c r="E10569" s="34">
        <v>178</v>
      </c>
      <c r="F10569" s="34">
        <v>216</v>
      </c>
      <c r="G10569" s="34">
        <v>129</v>
      </c>
      <c r="H10569" s="34">
        <v>144</v>
      </c>
      <c r="I10569" s="34">
        <v>163</v>
      </c>
      <c r="J10569" s="34">
        <v>204</v>
      </c>
      <c r="K10569" s="34">
        <v>147</v>
      </c>
      <c r="L10569" s="34">
        <v>152</v>
      </c>
      <c r="M10569" s="34">
        <v>149</v>
      </c>
      <c r="N10569" s="34">
        <v>153</v>
      </c>
      <c r="O10569" s="34">
        <v>155</v>
      </c>
      <c r="P10569" s="34">
        <v>166</v>
      </c>
      <c r="Q10569" s="34">
        <v>244</v>
      </c>
      <c r="R10569" s="34">
        <v>260</v>
      </c>
      <c r="S10569" s="34">
        <v>188</v>
      </c>
      <c r="T10569" s="34">
        <v>231</v>
      </c>
      <c r="U10569" s="34">
        <v>194</v>
      </c>
      <c r="V10569" s="34">
        <v>229</v>
      </c>
      <c r="W10569" s="34">
        <v>179</v>
      </c>
      <c r="X10569" s="34">
        <v>210</v>
      </c>
      <c r="Y10569" s="34">
        <v>218</v>
      </c>
      <c r="Z10569" s="34">
        <v>203</v>
      </c>
      <c r="AA10569" s="34">
        <v>227</v>
      </c>
      <c r="AB10569" s="34">
        <v>209</v>
      </c>
      <c r="AC10569" s="34">
        <v>289</v>
      </c>
    </row>
    <row r="10570" spans="1:29" x14ac:dyDescent="0.2">
      <c r="A10570" s="34" t="s">
        <v>71063</v>
      </c>
      <c r="B10570" s="34">
        <v>13</v>
      </c>
      <c r="C10570" s="34">
        <v>11</v>
      </c>
      <c r="D10570" s="34">
        <v>5</v>
      </c>
      <c r="E10570" s="34">
        <v>12</v>
      </c>
      <c r="F10570" s="34">
        <v>5</v>
      </c>
      <c r="G10570" s="34">
        <v>16</v>
      </c>
      <c r="H10570" s="34">
        <v>4</v>
      </c>
      <c r="I10570" s="34">
        <v>4</v>
      </c>
      <c r="J10570" s="34">
        <v>6</v>
      </c>
      <c r="K10570" s="34">
        <v>10</v>
      </c>
      <c r="L10570" s="34">
        <v>9</v>
      </c>
      <c r="M10570" s="34">
        <v>5</v>
      </c>
      <c r="N10570" s="34">
        <v>3</v>
      </c>
      <c r="O10570" s="34">
        <v>17</v>
      </c>
      <c r="P10570" s="34">
        <v>4</v>
      </c>
      <c r="Q10570" s="34">
        <v>11</v>
      </c>
      <c r="R10570" s="34">
        <v>7</v>
      </c>
      <c r="S10570" s="34">
        <v>9</v>
      </c>
      <c r="T10570" s="34">
        <v>5</v>
      </c>
      <c r="U10570" s="34">
        <v>8</v>
      </c>
      <c r="V10570" s="34">
        <v>1</v>
      </c>
      <c r="W10570" s="34">
        <v>10</v>
      </c>
      <c r="X10570" s="34">
        <v>6</v>
      </c>
      <c r="Y10570" s="34">
        <v>8</v>
      </c>
      <c r="Z10570" s="34">
        <v>9</v>
      </c>
      <c r="AA10570" s="34">
        <v>4</v>
      </c>
      <c r="AB10570" s="34">
        <v>6</v>
      </c>
      <c r="AC10570" s="34">
        <v>19</v>
      </c>
    </row>
    <row r="10571" spans="1:29" x14ac:dyDescent="0.2">
      <c r="A10571" s="34" t="s">
        <v>71064</v>
      </c>
      <c r="B10571" s="34">
        <v>108</v>
      </c>
      <c r="C10571" s="34">
        <v>263</v>
      </c>
      <c r="D10571" s="34">
        <v>94</v>
      </c>
      <c r="E10571" s="34">
        <v>293</v>
      </c>
      <c r="F10571" s="34">
        <v>99</v>
      </c>
      <c r="G10571" s="34">
        <v>234</v>
      </c>
      <c r="H10571" s="34">
        <v>71</v>
      </c>
      <c r="I10571" s="34">
        <v>328</v>
      </c>
      <c r="J10571" s="34">
        <v>89</v>
      </c>
      <c r="K10571" s="34">
        <v>336</v>
      </c>
      <c r="L10571" s="34">
        <v>91</v>
      </c>
      <c r="M10571" s="34">
        <v>271</v>
      </c>
      <c r="N10571" s="34">
        <v>85</v>
      </c>
      <c r="O10571" s="34">
        <v>262</v>
      </c>
      <c r="P10571" s="34">
        <v>94</v>
      </c>
      <c r="Q10571" s="34">
        <v>369</v>
      </c>
      <c r="R10571" s="34">
        <v>150</v>
      </c>
      <c r="S10571" s="34">
        <v>277</v>
      </c>
      <c r="T10571" s="34">
        <v>110</v>
      </c>
      <c r="U10571" s="34">
        <v>284</v>
      </c>
      <c r="V10571" s="34">
        <v>131</v>
      </c>
      <c r="W10571" s="34">
        <v>326</v>
      </c>
      <c r="X10571" s="34">
        <v>133</v>
      </c>
      <c r="Y10571" s="34">
        <v>277</v>
      </c>
      <c r="Z10571" s="34">
        <v>122</v>
      </c>
      <c r="AA10571" s="34">
        <v>266</v>
      </c>
      <c r="AB10571" s="34">
        <v>85</v>
      </c>
      <c r="AC10571" s="34">
        <v>353</v>
      </c>
    </row>
    <row r="10572" spans="1:29" x14ac:dyDescent="0.2">
      <c r="A10572" s="34" t="s">
        <v>71065</v>
      </c>
      <c r="B10572" s="34">
        <v>28</v>
      </c>
      <c r="C10572" s="34">
        <v>19</v>
      </c>
      <c r="D10572" s="34">
        <v>19</v>
      </c>
      <c r="E10572" s="34">
        <v>18</v>
      </c>
      <c r="F10572" s="34">
        <v>8</v>
      </c>
      <c r="G10572" s="34">
        <v>26</v>
      </c>
      <c r="H10572" s="34">
        <v>8</v>
      </c>
      <c r="I10572" s="34">
        <v>4</v>
      </c>
      <c r="J10572" s="34">
        <v>17</v>
      </c>
      <c r="K10572" s="34">
        <v>2</v>
      </c>
      <c r="L10572" s="34">
        <v>4</v>
      </c>
      <c r="M10572" s="34">
        <v>8</v>
      </c>
      <c r="N10572" s="34">
        <v>10</v>
      </c>
      <c r="O10572" s="34">
        <v>16</v>
      </c>
      <c r="P10572" s="34">
        <v>3</v>
      </c>
      <c r="Q10572" s="34">
        <v>10</v>
      </c>
      <c r="R10572" s="34">
        <v>5</v>
      </c>
      <c r="S10572" s="34">
        <v>14</v>
      </c>
      <c r="T10572" s="34">
        <v>6</v>
      </c>
      <c r="U10572" s="34">
        <v>7</v>
      </c>
      <c r="V10572" s="34">
        <v>25</v>
      </c>
      <c r="W10572" s="34">
        <v>19</v>
      </c>
      <c r="X10572" s="34">
        <v>11</v>
      </c>
      <c r="Y10572" s="34">
        <v>4</v>
      </c>
      <c r="Z10572" s="34">
        <v>10</v>
      </c>
      <c r="AA10572" s="34">
        <v>13</v>
      </c>
      <c r="AB10572" s="34">
        <v>1</v>
      </c>
      <c r="AC10572" s="34">
        <v>13</v>
      </c>
    </row>
    <row r="10573" spans="1:29" x14ac:dyDescent="0.2">
      <c r="A10573" s="34" t="s">
        <v>71066</v>
      </c>
      <c r="B10573" s="34">
        <v>123</v>
      </c>
      <c r="C10573" s="34">
        <v>167</v>
      </c>
      <c r="D10573" s="34">
        <v>135</v>
      </c>
      <c r="E10573" s="34">
        <v>196</v>
      </c>
      <c r="F10573" s="34">
        <v>152</v>
      </c>
      <c r="G10573" s="34">
        <v>214</v>
      </c>
      <c r="H10573" s="34">
        <v>149</v>
      </c>
      <c r="I10573" s="34">
        <v>147</v>
      </c>
      <c r="J10573" s="34">
        <v>133</v>
      </c>
      <c r="K10573" s="34">
        <v>160</v>
      </c>
      <c r="L10573" s="34">
        <v>115</v>
      </c>
      <c r="M10573" s="34">
        <v>119</v>
      </c>
      <c r="N10573" s="34">
        <v>126</v>
      </c>
      <c r="O10573" s="34">
        <v>131</v>
      </c>
      <c r="P10573" s="34">
        <v>140</v>
      </c>
      <c r="Q10573" s="34">
        <v>279</v>
      </c>
      <c r="R10573" s="34">
        <v>163</v>
      </c>
      <c r="S10573" s="34">
        <v>208</v>
      </c>
      <c r="T10573" s="34">
        <v>109</v>
      </c>
      <c r="U10573" s="34">
        <v>142</v>
      </c>
      <c r="V10573" s="34">
        <v>169</v>
      </c>
      <c r="W10573" s="34">
        <v>207</v>
      </c>
      <c r="X10573" s="34">
        <v>194</v>
      </c>
      <c r="Y10573" s="34">
        <v>188</v>
      </c>
      <c r="Z10573" s="34">
        <v>92</v>
      </c>
      <c r="AA10573" s="34">
        <v>190</v>
      </c>
      <c r="AB10573" s="34">
        <v>169</v>
      </c>
      <c r="AC10573" s="34">
        <v>246</v>
      </c>
    </row>
    <row r="10574" spans="1:29" x14ac:dyDescent="0.2">
      <c r="A10574" s="34" t="s">
        <v>71067</v>
      </c>
      <c r="B10574" s="34">
        <v>400</v>
      </c>
      <c r="C10574" s="34">
        <v>471</v>
      </c>
      <c r="D10574" s="34">
        <v>520</v>
      </c>
      <c r="E10574" s="34">
        <v>509</v>
      </c>
      <c r="F10574" s="34">
        <v>556</v>
      </c>
      <c r="G10574" s="34">
        <v>505</v>
      </c>
      <c r="H10574" s="34">
        <v>534</v>
      </c>
      <c r="I10574" s="34">
        <v>492</v>
      </c>
      <c r="J10574" s="34">
        <v>571</v>
      </c>
      <c r="K10574" s="34">
        <v>490</v>
      </c>
      <c r="L10574" s="34">
        <v>501</v>
      </c>
      <c r="M10574" s="34">
        <v>517</v>
      </c>
      <c r="N10574" s="34">
        <v>445</v>
      </c>
      <c r="O10574" s="34">
        <v>437</v>
      </c>
      <c r="P10574" s="34">
        <v>481</v>
      </c>
      <c r="Q10574" s="34">
        <v>592</v>
      </c>
      <c r="R10574" s="34">
        <v>720</v>
      </c>
      <c r="S10574" s="34">
        <v>627</v>
      </c>
      <c r="T10574" s="34">
        <v>679</v>
      </c>
      <c r="U10574" s="34">
        <v>581</v>
      </c>
      <c r="V10574" s="34">
        <v>632</v>
      </c>
      <c r="W10574" s="34">
        <v>684</v>
      </c>
      <c r="X10574" s="34">
        <v>595</v>
      </c>
      <c r="Y10574" s="34">
        <v>594</v>
      </c>
      <c r="Z10574" s="34">
        <v>554</v>
      </c>
      <c r="AA10574" s="34">
        <v>678</v>
      </c>
      <c r="AB10574" s="34">
        <v>760</v>
      </c>
      <c r="AC10574" s="34">
        <v>827</v>
      </c>
    </row>
    <row r="10575" spans="1:29" x14ac:dyDescent="0.2">
      <c r="A10575" s="34" t="s">
        <v>71068</v>
      </c>
      <c r="B10575" s="34">
        <v>73</v>
      </c>
      <c r="C10575" s="34">
        <v>68</v>
      </c>
      <c r="D10575" s="34">
        <v>51</v>
      </c>
      <c r="E10575" s="34">
        <v>81</v>
      </c>
      <c r="F10575" s="34">
        <v>38</v>
      </c>
      <c r="G10575" s="34">
        <v>82</v>
      </c>
      <c r="H10575" s="34">
        <v>42</v>
      </c>
      <c r="I10575" s="34">
        <v>49</v>
      </c>
      <c r="J10575" s="34">
        <v>58</v>
      </c>
      <c r="K10575" s="34">
        <v>64</v>
      </c>
      <c r="L10575" s="34">
        <v>70</v>
      </c>
      <c r="M10575" s="34">
        <v>61</v>
      </c>
      <c r="N10575" s="34">
        <v>43</v>
      </c>
      <c r="O10575" s="34">
        <v>93</v>
      </c>
      <c r="P10575" s="34">
        <v>43</v>
      </c>
      <c r="Q10575" s="34">
        <v>88</v>
      </c>
      <c r="R10575" s="34">
        <v>106</v>
      </c>
      <c r="S10575" s="34">
        <v>87</v>
      </c>
      <c r="T10575" s="34">
        <v>48</v>
      </c>
      <c r="U10575" s="34">
        <v>65</v>
      </c>
      <c r="V10575" s="34">
        <v>44</v>
      </c>
      <c r="W10575" s="34">
        <v>102</v>
      </c>
      <c r="X10575" s="34">
        <v>67</v>
      </c>
      <c r="Y10575" s="34">
        <v>56</v>
      </c>
      <c r="Z10575" s="34">
        <v>75</v>
      </c>
      <c r="AA10575" s="34">
        <v>56</v>
      </c>
      <c r="AB10575" s="34">
        <v>97</v>
      </c>
      <c r="AC10575" s="34">
        <v>107</v>
      </c>
    </row>
    <row r="10576" spans="1:29" x14ac:dyDescent="0.2">
      <c r="A10576" s="34" t="s">
        <v>71069</v>
      </c>
      <c r="B10576" s="34">
        <v>24</v>
      </c>
      <c r="C10576" s="34">
        <v>23</v>
      </c>
      <c r="D10576" s="34">
        <v>28</v>
      </c>
      <c r="E10576" s="34">
        <v>21</v>
      </c>
      <c r="F10576" s="34">
        <v>21</v>
      </c>
      <c r="G10576" s="34">
        <v>18</v>
      </c>
      <c r="H10576" s="34">
        <v>22</v>
      </c>
      <c r="I10576" s="34">
        <v>15</v>
      </c>
      <c r="J10576" s="34">
        <v>8</v>
      </c>
      <c r="K10576" s="34">
        <v>22</v>
      </c>
      <c r="L10576" s="34">
        <v>7</v>
      </c>
      <c r="M10576" s="34">
        <v>10</v>
      </c>
      <c r="N10576" s="34">
        <v>14</v>
      </c>
      <c r="O10576" s="34">
        <v>3</v>
      </c>
      <c r="P10576" s="34">
        <v>15</v>
      </c>
      <c r="Q10576" s="34">
        <v>14</v>
      </c>
      <c r="R10576" s="34">
        <v>20</v>
      </c>
      <c r="S10576" s="34">
        <v>28</v>
      </c>
      <c r="T10576" s="34">
        <v>17</v>
      </c>
      <c r="U10576" s="34">
        <v>16</v>
      </c>
      <c r="V10576" s="34">
        <v>19</v>
      </c>
      <c r="W10576" s="34">
        <v>9</v>
      </c>
      <c r="X10576" s="34">
        <v>17</v>
      </c>
      <c r="Y10576" s="34">
        <v>22</v>
      </c>
      <c r="Z10576" s="34">
        <v>19</v>
      </c>
      <c r="AA10576" s="34">
        <v>20</v>
      </c>
      <c r="AB10576" s="34">
        <v>19</v>
      </c>
      <c r="AC10576" s="34">
        <v>27</v>
      </c>
    </row>
    <row r="10577" spans="1:29" x14ac:dyDescent="0.2">
      <c r="A10577" s="34" t="s">
        <v>71070</v>
      </c>
      <c r="B10577" s="34">
        <v>545</v>
      </c>
      <c r="C10577" s="34">
        <v>516</v>
      </c>
      <c r="D10577" s="34">
        <v>634</v>
      </c>
      <c r="E10577" s="34">
        <v>548</v>
      </c>
      <c r="F10577" s="34">
        <v>741</v>
      </c>
      <c r="G10577" s="34">
        <v>481</v>
      </c>
      <c r="H10577" s="34">
        <v>782</v>
      </c>
      <c r="I10577" s="34">
        <v>521</v>
      </c>
      <c r="J10577" s="34">
        <v>691</v>
      </c>
      <c r="K10577" s="34">
        <v>552</v>
      </c>
      <c r="L10577" s="34">
        <v>581</v>
      </c>
      <c r="M10577" s="34">
        <v>561</v>
      </c>
      <c r="N10577" s="34">
        <v>630</v>
      </c>
      <c r="O10577" s="34">
        <v>540</v>
      </c>
      <c r="P10577" s="34">
        <v>745</v>
      </c>
      <c r="Q10577" s="34">
        <v>762</v>
      </c>
      <c r="R10577" s="34">
        <v>959</v>
      </c>
      <c r="S10577" s="34">
        <v>660</v>
      </c>
      <c r="T10577" s="34">
        <v>908</v>
      </c>
      <c r="U10577" s="34">
        <v>570</v>
      </c>
      <c r="V10577" s="34">
        <v>774</v>
      </c>
      <c r="W10577" s="34">
        <v>749</v>
      </c>
      <c r="X10577" s="34">
        <v>955</v>
      </c>
      <c r="Y10577" s="34">
        <v>690</v>
      </c>
      <c r="Z10577" s="34">
        <v>696</v>
      </c>
      <c r="AA10577" s="34">
        <v>767</v>
      </c>
      <c r="AB10577" s="34">
        <v>1005</v>
      </c>
      <c r="AC10577" s="34">
        <v>914</v>
      </c>
    </row>
    <row r="10578" spans="1:29" x14ac:dyDescent="0.2">
      <c r="A10578" s="34" t="s">
        <v>71071</v>
      </c>
      <c r="B10578" s="34">
        <v>42</v>
      </c>
      <c r="C10578" s="34">
        <v>72</v>
      </c>
      <c r="D10578" s="34">
        <v>58</v>
      </c>
      <c r="E10578" s="34">
        <v>56</v>
      </c>
      <c r="F10578" s="34">
        <v>55</v>
      </c>
      <c r="G10578" s="34">
        <v>37</v>
      </c>
      <c r="H10578" s="34">
        <v>42</v>
      </c>
      <c r="I10578" s="34">
        <v>67</v>
      </c>
      <c r="J10578" s="34">
        <v>44</v>
      </c>
      <c r="K10578" s="34">
        <v>55</v>
      </c>
      <c r="L10578" s="34">
        <v>20</v>
      </c>
      <c r="M10578" s="34">
        <v>57</v>
      </c>
      <c r="N10578" s="34">
        <v>56</v>
      </c>
      <c r="O10578" s="34">
        <v>44</v>
      </c>
      <c r="P10578" s="34">
        <v>55</v>
      </c>
      <c r="Q10578" s="34">
        <v>61</v>
      </c>
      <c r="R10578" s="34">
        <v>58</v>
      </c>
      <c r="S10578" s="34">
        <v>68</v>
      </c>
      <c r="T10578" s="34">
        <v>44</v>
      </c>
      <c r="U10578" s="34">
        <v>56</v>
      </c>
      <c r="V10578" s="34">
        <v>41</v>
      </c>
      <c r="W10578" s="34">
        <v>50</v>
      </c>
      <c r="X10578" s="34">
        <v>60</v>
      </c>
      <c r="Y10578" s="34">
        <v>61</v>
      </c>
      <c r="Z10578" s="34">
        <v>67</v>
      </c>
      <c r="AA10578" s="34">
        <v>64</v>
      </c>
      <c r="AB10578" s="34">
        <v>39</v>
      </c>
      <c r="AC10578" s="34">
        <v>86</v>
      </c>
    </row>
    <row r="10579" spans="1:29" x14ac:dyDescent="0.2">
      <c r="A10579" s="34" t="s">
        <v>71072</v>
      </c>
      <c r="B10579" s="34">
        <v>34</v>
      </c>
      <c r="C10579" s="34">
        <v>243</v>
      </c>
      <c r="D10579" s="34">
        <v>49</v>
      </c>
      <c r="E10579" s="34">
        <v>211</v>
      </c>
      <c r="F10579" s="34">
        <v>34</v>
      </c>
      <c r="G10579" s="34">
        <v>288</v>
      </c>
      <c r="H10579" s="34">
        <v>33</v>
      </c>
      <c r="I10579" s="34">
        <v>243</v>
      </c>
      <c r="J10579" s="34">
        <v>52</v>
      </c>
      <c r="K10579" s="34">
        <v>235</v>
      </c>
      <c r="L10579" s="34">
        <v>19</v>
      </c>
      <c r="M10579" s="34">
        <v>230</v>
      </c>
      <c r="N10579" s="34">
        <v>39</v>
      </c>
      <c r="O10579" s="34">
        <v>197</v>
      </c>
      <c r="P10579" s="34">
        <v>22</v>
      </c>
      <c r="Q10579" s="34">
        <v>197</v>
      </c>
      <c r="R10579" s="34">
        <v>28</v>
      </c>
      <c r="S10579" s="34">
        <v>234</v>
      </c>
      <c r="T10579" s="34">
        <v>35</v>
      </c>
      <c r="U10579" s="34">
        <v>182</v>
      </c>
      <c r="V10579" s="34">
        <v>54</v>
      </c>
      <c r="W10579" s="34">
        <v>147</v>
      </c>
      <c r="X10579" s="34">
        <v>46</v>
      </c>
      <c r="Y10579" s="34">
        <v>152</v>
      </c>
      <c r="Z10579" s="34">
        <v>35</v>
      </c>
      <c r="AA10579" s="34">
        <v>219</v>
      </c>
      <c r="AB10579" s="34">
        <v>44</v>
      </c>
      <c r="AC10579" s="34">
        <v>264</v>
      </c>
    </row>
    <row r="10580" spans="1:29" x14ac:dyDescent="0.2">
      <c r="A10580" s="34" t="s">
        <v>71073</v>
      </c>
      <c r="B10580" s="34">
        <v>101</v>
      </c>
      <c r="C10580" s="34">
        <v>223</v>
      </c>
      <c r="D10580" s="34">
        <v>138</v>
      </c>
      <c r="E10580" s="34">
        <v>203</v>
      </c>
      <c r="F10580" s="34">
        <v>162</v>
      </c>
      <c r="G10580" s="34">
        <v>196</v>
      </c>
      <c r="H10580" s="34">
        <v>127</v>
      </c>
      <c r="I10580" s="34">
        <v>237</v>
      </c>
      <c r="J10580" s="34">
        <v>121</v>
      </c>
      <c r="K10580" s="34">
        <v>218</v>
      </c>
      <c r="L10580" s="34">
        <v>70</v>
      </c>
      <c r="M10580" s="34">
        <v>213</v>
      </c>
      <c r="N10580" s="34">
        <v>106</v>
      </c>
      <c r="O10580" s="34">
        <v>190</v>
      </c>
      <c r="P10580" s="34">
        <v>99</v>
      </c>
      <c r="Q10580" s="34">
        <v>233</v>
      </c>
      <c r="R10580" s="34">
        <v>140</v>
      </c>
      <c r="S10580" s="34">
        <v>222</v>
      </c>
      <c r="T10580" s="34">
        <v>101</v>
      </c>
      <c r="U10580" s="34">
        <v>174</v>
      </c>
      <c r="V10580" s="34">
        <v>159</v>
      </c>
      <c r="W10580" s="34">
        <v>215</v>
      </c>
      <c r="X10580" s="34">
        <v>180</v>
      </c>
      <c r="Y10580" s="34">
        <v>173</v>
      </c>
      <c r="Z10580" s="34">
        <v>185</v>
      </c>
      <c r="AA10580" s="34">
        <v>276</v>
      </c>
      <c r="AB10580" s="34">
        <v>154</v>
      </c>
      <c r="AC10580" s="34">
        <v>353</v>
      </c>
    </row>
    <row r="10581" spans="1:29" x14ac:dyDescent="0.2">
      <c r="A10581" s="34" t="s">
        <v>71074</v>
      </c>
      <c r="B10581" s="34">
        <v>128</v>
      </c>
      <c r="C10581" s="34">
        <v>179</v>
      </c>
      <c r="D10581" s="34">
        <v>210</v>
      </c>
      <c r="E10581" s="34">
        <v>198</v>
      </c>
      <c r="F10581" s="34">
        <v>216</v>
      </c>
      <c r="G10581" s="34">
        <v>170</v>
      </c>
      <c r="H10581" s="34">
        <v>187</v>
      </c>
      <c r="I10581" s="34">
        <v>199</v>
      </c>
      <c r="J10581" s="34">
        <v>163</v>
      </c>
      <c r="K10581" s="34">
        <v>221</v>
      </c>
      <c r="L10581" s="34">
        <v>137</v>
      </c>
      <c r="M10581" s="34">
        <v>212</v>
      </c>
      <c r="N10581" s="34">
        <v>173</v>
      </c>
      <c r="O10581" s="34">
        <v>140</v>
      </c>
      <c r="P10581" s="34">
        <v>212</v>
      </c>
      <c r="Q10581" s="34">
        <v>253</v>
      </c>
      <c r="R10581" s="34">
        <v>195</v>
      </c>
      <c r="S10581" s="34">
        <v>294</v>
      </c>
      <c r="T10581" s="34">
        <v>239</v>
      </c>
      <c r="U10581" s="34">
        <v>200</v>
      </c>
      <c r="V10581" s="34">
        <v>254</v>
      </c>
      <c r="W10581" s="34">
        <v>244</v>
      </c>
      <c r="X10581" s="34">
        <v>223</v>
      </c>
      <c r="Y10581" s="34">
        <v>212</v>
      </c>
      <c r="Z10581" s="34">
        <v>186</v>
      </c>
      <c r="AA10581" s="34">
        <v>217</v>
      </c>
      <c r="AB10581" s="34">
        <v>212</v>
      </c>
      <c r="AC10581" s="34">
        <v>387</v>
      </c>
    </row>
    <row r="10582" spans="1:29" x14ac:dyDescent="0.2">
      <c r="A10582" s="34" t="s">
        <v>71075</v>
      </c>
      <c r="B10582" s="34">
        <v>59</v>
      </c>
      <c r="C10582" s="34">
        <v>54</v>
      </c>
      <c r="D10582" s="34">
        <v>84</v>
      </c>
      <c r="E10582" s="34">
        <v>77</v>
      </c>
      <c r="F10582" s="34">
        <v>60</v>
      </c>
      <c r="G10582" s="34">
        <v>94</v>
      </c>
      <c r="H10582" s="34">
        <v>44</v>
      </c>
      <c r="I10582" s="34">
        <v>67</v>
      </c>
      <c r="J10582" s="34">
        <v>36</v>
      </c>
      <c r="K10582" s="34">
        <v>70</v>
      </c>
      <c r="L10582" s="34">
        <v>30</v>
      </c>
      <c r="M10582" s="34">
        <v>67</v>
      </c>
      <c r="N10582" s="34">
        <v>52</v>
      </c>
      <c r="O10582" s="34">
        <v>59</v>
      </c>
      <c r="P10582" s="34">
        <v>56</v>
      </c>
      <c r="Q10582" s="34">
        <v>88</v>
      </c>
      <c r="R10582" s="34">
        <v>62</v>
      </c>
      <c r="S10582" s="34">
        <v>97</v>
      </c>
      <c r="T10582" s="34">
        <v>38</v>
      </c>
      <c r="U10582" s="34">
        <v>60</v>
      </c>
      <c r="V10582" s="34">
        <v>51</v>
      </c>
      <c r="W10582" s="34">
        <v>37</v>
      </c>
      <c r="X10582" s="34">
        <v>37</v>
      </c>
      <c r="Y10582" s="34">
        <v>41</v>
      </c>
      <c r="Z10582" s="34">
        <v>70</v>
      </c>
      <c r="AA10582" s="34">
        <v>81</v>
      </c>
      <c r="AB10582" s="34">
        <v>37</v>
      </c>
      <c r="AC10582" s="34">
        <v>75</v>
      </c>
    </row>
    <row r="10583" spans="1:29" x14ac:dyDescent="0.2">
      <c r="A10583" s="34" t="s">
        <v>71076</v>
      </c>
      <c r="B10583" s="34">
        <v>108</v>
      </c>
      <c r="C10583" s="34">
        <v>171</v>
      </c>
      <c r="D10583" s="34">
        <v>197</v>
      </c>
      <c r="E10583" s="34">
        <v>183</v>
      </c>
      <c r="F10583" s="34">
        <v>191</v>
      </c>
      <c r="G10583" s="34">
        <v>210</v>
      </c>
      <c r="H10583" s="34">
        <v>183</v>
      </c>
      <c r="I10583" s="34">
        <v>174</v>
      </c>
      <c r="J10583" s="34">
        <v>146</v>
      </c>
      <c r="K10583" s="34">
        <v>251</v>
      </c>
      <c r="L10583" s="34">
        <v>120</v>
      </c>
      <c r="M10583" s="34">
        <v>164</v>
      </c>
      <c r="N10583" s="34">
        <v>145</v>
      </c>
      <c r="O10583" s="34">
        <v>180</v>
      </c>
      <c r="P10583" s="34">
        <v>148</v>
      </c>
      <c r="Q10583" s="34">
        <v>278</v>
      </c>
      <c r="R10583" s="34">
        <v>201</v>
      </c>
      <c r="S10583" s="34">
        <v>247</v>
      </c>
      <c r="T10583" s="34">
        <v>170</v>
      </c>
      <c r="U10583" s="34">
        <v>196</v>
      </c>
      <c r="V10583" s="34">
        <v>159</v>
      </c>
      <c r="W10583" s="34">
        <v>182</v>
      </c>
      <c r="X10583" s="34">
        <v>233</v>
      </c>
      <c r="Y10583" s="34">
        <v>197</v>
      </c>
      <c r="Z10583" s="34">
        <v>238</v>
      </c>
      <c r="AA10583" s="34">
        <v>256</v>
      </c>
      <c r="AB10583" s="34">
        <v>166</v>
      </c>
      <c r="AC10583" s="34">
        <v>347</v>
      </c>
    </row>
    <row r="10584" spans="1:29" x14ac:dyDescent="0.2">
      <c r="A10584" s="34" t="s">
        <v>71077</v>
      </c>
      <c r="B10584" s="34">
        <v>46</v>
      </c>
      <c r="C10584" s="34">
        <v>79</v>
      </c>
      <c r="D10584" s="34">
        <v>87</v>
      </c>
      <c r="E10584" s="34">
        <v>97</v>
      </c>
      <c r="F10584" s="34">
        <v>72</v>
      </c>
      <c r="G10584" s="34">
        <v>95</v>
      </c>
      <c r="H10584" s="34">
        <v>58</v>
      </c>
      <c r="I10584" s="34">
        <v>37</v>
      </c>
      <c r="J10584" s="34">
        <v>51</v>
      </c>
      <c r="K10584" s="34">
        <v>66</v>
      </c>
      <c r="L10584" s="34">
        <v>30</v>
      </c>
      <c r="M10584" s="34">
        <v>54</v>
      </c>
      <c r="N10584" s="34">
        <v>52</v>
      </c>
      <c r="O10584" s="34">
        <v>72</v>
      </c>
      <c r="P10584" s="34">
        <v>77</v>
      </c>
      <c r="Q10584" s="34">
        <v>93</v>
      </c>
      <c r="R10584" s="34">
        <v>74</v>
      </c>
      <c r="S10584" s="34">
        <v>85</v>
      </c>
      <c r="T10584" s="34">
        <v>68</v>
      </c>
      <c r="U10584" s="34">
        <v>71</v>
      </c>
      <c r="V10584" s="34">
        <v>81</v>
      </c>
      <c r="W10584" s="34">
        <v>66</v>
      </c>
      <c r="X10584" s="34">
        <v>90</v>
      </c>
      <c r="Y10584" s="34">
        <v>81</v>
      </c>
      <c r="Z10584" s="34">
        <v>73</v>
      </c>
      <c r="AA10584" s="34">
        <v>93</v>
      </c>
      <c r="AB10584" s="34">
        <v>96</v>
      </c>
      <c r="AC10584" s="34">
        <v>115</v>
      </c>
    </row>
    <row r="10585" spans="1:29" x14ac:dyDescent="0.2">
      <c r="A10585" s="34" t="s">
        <v>71078</v>
      </c>
      <c r="B10585" s="34">
        <v>95</v>
      </c>
      <c r="C10585" s="34">
        <v>71</v>
      </c>
      <c r="D10585" s="34">
        <v>69</v>
      </c>
      <c r="E10585" s="34">
        <v>97</v>
      </c>
      <c r="F10585" s="34">
        <v>84</v>
      </c>
      <c r="G10585" s="34">
        <v>76</v>
      </c>
      <c r="H10585" s="34">
        <v>56</v>
      </c>
      <c r="I10585" s="34">
        <v>89</v>
      </c>
      <c r="J10585" s="34">
        <v>69</v>
      </c>
      <c r="K10585" s="34">
        <v>64</v>
      </c>
      <c r="L10585" s="34">
        <v>54</v>
      </c>
      <c r="M10585" s="34">
        <v>62</v>
      </c>
      <c r="N10585" s="34">
        <v>52</v>
      </c>
      <c r="O10585" s="34">
        <v>35</v>
      </c>
      <c r="P10585" s="34">
        <v>55</v>
      </c>
      <c r="Q10585" s="34">
        <v>107</v>
      </c>
      <c r="R10585" s="34">
        <v>71</v>
      </c>
      <c r="S10585" s="34">
        <v>66</v>
      </c>
      <c r="T10585" s="34">
        <v>57</v>
      </c>
      <c r="U10585" s="34">
        <v>57</v>
      </c>
      <c r="V10585" s="34">
        <v>85</v>
      </c>
      <c r="W10585" s="34">
        <v>74</v>
      </c>
      <c r="X10585" s="34">
        <v>86</v>
      </c>
      <c r="Y10585" s="34">
        <v>83</v>
      </c>
      <c r="Z10585" s="34">
        <v>72</v>
      </c>
      <c r="AA10585" s="34">
        <v>104</v>
      </c>
      <c r="AB10585" s="34">
        <v>93</v>
      </c>
      <c r="AC10585" s="34">
        <v>132</v>
      </c>
    </row>
    <row r="10586" spans="1:29" x14ac:dyDescent="0.2">
      <c r="A10586" s="34" t="s">
        <v>71079</v>
      </c>
      <c r="B10586" s="34">
        <v>48</v>
      </c>
      <c r="C10586" s="34">
        <v>31</v>
      </c>
      <c r="D10586" s="34">
        <v>38</v>
      </c>
      <c r="E10586" s="34">
        <v>37</v>
      </c>
      <c r="F10586" s="34">
        <v>29</v>
      </c>
      <c r="G10586" s="34">
        <v>52</v>
      </c>
      <c r="H10586" s="34">
        <v>38</v>
      </c>
      <c r="I10586" s="34">
        <v>38</v>
      </c>
      <c r="J10586" s="34">
        <v>35</v>
      </c>
      <c r="K10586" s="34">
        <v>35</v>
      </c>
      <c r="L10586" s="34">
        <v>17</v>
      </c>
      <c r="M10586" s="34">
        <v>38</v>
      </c>
      <c r="N10586" s="34">
        <v>31</v>
      </c>
      <c r="O10586" s="34">
        <v>21</v>
      </c>
      <c r="P10586" s="34">
        <v>35</v>
      </c>
      <c r="Q10586" s="34">
        <v>67</v>
      </c>
      <c r="R10586" s="34">
        <v>58</v>
      </c>
      <c r="S10586" s="34">
        <v>35</v>
      </c>
      <c r="T10586" s="34">
        <v>35</v>
      </c>
      <c r="U10586" s="34">
        <v>30</v>
      </c>
      <c r="V10586" s="34">
        <v>31</v>
      </c>
      <c r="W10586" s="34">
        <v>38</v>
      </c>
      <c r="X10586" s="34">
        <v>38</v>
      </c>
      <c r="Y10586" s="34">
        <v>29</v>
      </c>
      <c r="Z10586" s="34">
        <v>17</v>
      </c>
      <c r="AA10586" s="34">
        <v>35</v>
      </c>
      <c r="AB10586" s="34">
        <v>34</v>
      </c>
      <c r="AC10586" s="34">
        <v>61</v>
      </c>
    </row>
    <row r="10587" spans="1:29" x14ac:dyDescent="0.2">
      <c r="A10587" s="34" t="s">
        <v>71080</v>
      </c>
      <c r="B10587" s="34">
        <v>21</v>
      </c>
      <c r="C10587" s="34">
        <v>36</v>
      </c>
      <c r="D10587" s="34">
        <v>23</v>
      </c>
      <c r="E10587" s="34">
        <v>41</v>
      </c>
      <c r="F10587" s="34">
        <v>18</v>
      </c>
      <c r="G10587" s="34">
        <v>32</v>
      </c>
      <c r="H10587" s="34">
        <v>8</v>
      </c>
      <c r="I10587" s="34">
        <v>34</v>
      </c>
      <c r="J10587" s="34">
        <v>13</v>
      </c>
      <c r="K10587" s="34">
        <v>42</v>
      </c>
      <c r="L10587" s="34">
        <v>10</v>
      </c>
      <c r="M10587" s="34">
        <v>29</v>
      </c>
      <c r="N10587" s="34">
        <v>15</v>
      </c>
      <c r="O10587" s="34">
        <v>35</v>
      </c>
      <c r="P10587" s="34">
        <v>13</v>
      </c>
      <c r="Q10587" s="34">
        <v>34</v>
      </c>
      <c r="R10587" s="34">
        <v>18</v>
      </c>
      <c r="S10587" s="34">
        <v>36</v>
      </c>
      <c r="T10587" s="34">
        <v>12</v>
      </c>
      <c r="U10587" s="34">
        <v>14</v>
      </c>
      <c r="V10587" s="34">
        <v>23</v>
      </c>
      <c r="W10587" s="34">
        <v>30</v>
      </c>
      <c r="X10587" s="34">
        <v>29</v>
      </c>
      <c r="Y10587" s="34">
        <v>16</v>
      </c>
      <c r="Z10587" s="34">
        <v>34</v>
      </c>
      <c r="AA10587" s="34">
        <v>31</v>
      </c>
      <c r="AB10587" s="34">
        <v>14</v>
      </c>
      <c r="AC10587" s="34">
        <v>32</v>
      </c>
    </row>
    <row r="10588" spans="1:29" x14ac:dyDescent="0.2">
      <c r="A10588" s="34" t="s">
        <v>71081</v>
      </c>
      <c r="B10588" s="34">
        <v>137</v>
      </c>
      <c r="C10588" s="34">
        <v>185</v>
      </c>
      <c r="D10588" s="34">
        <v>197</v>
      </c>
      <c r="E10588" s="34">
        <v>194</v>
      </c>
      <c r="F10588" s="34">
        <v>208</v>
      </c>
      <c r="G10588" s="34">
        <v>191</v>
      </c>
      <c r="H10588" s="34">
        <v>158</v>
      </c>
      <c r="I10588" s="34">
        <v>205</v>
      </c>
      <c r="J10588" s="34">
        <v>185</v>
      </c>
      <c r="K10588" s="34">
        <v>213</v>
      </c>
      <c r="L10588" s="34">
        <v>147</v>
      </c>
      <c r="M10588" s="34">
        <v>117</v>
      </c>
      <c r="N10588" s="34">
        <v>159</v>
      </c>
      <c r="O10588" s="34">
        <v>158</v>
      </c>
      <c r="P10588" s="34">
        <v>187</v>
      </c>
      <c r="Q10588" s="34">
        <v>241</v>
      </c>
      <c r="R10588" s="34">
        <v>241</v>
      </c>
      <c r="S10588" s="34">
        <v>209</v>
      </c>
      <c r="T10588" s="34">
        <v>223</v>
      </c>
      <c r="U10588" s="34">
        <v>200</v>
      </c>
      <c r="V10588" s="34">
        <v>232</v>
      </c>
      <c r="W10588" s="34">
        <v>266</v>
      </c>
      <c r="X10588" s="34">
        <v>211</v>
      </c>
      <c r="Y10588" s="34">
        <v>245</v>
      </c>
      <c r="Z10588" s="34">
        <v>194</v>
      </c>
      <c r="AA10588" s="34">
        <v>210</v>
      </c>
      <c r="AB10588" s="34">
        <v>261</v>
      </c>
      <c r="AC10588" s="34">
        <v>365</v>
      </c>
    </row>
    <row r="10589" spans="1:29" x14ac:dyDescent="0.2">
      <c r="A10589" s="34" t="s">
        <v>71082</v>
      </c>
      <c r="B10589" s="34">
        <v>56</v>
      </c>
      <c r="C10589" s="34">
        <v>85</v>
      </c>
      <c r="D10589" s="34">
        <v>133</v>
      </c>
      <c r="E10589" s="34">
        <v>109</v>
      </c>
      <c r="F10589" s="34">
        <v>127</v>
      </c>
      <c r="G10589" s="34">
        <v>130</v>
      </c>
      <c r="H10589" s="34">
        <v>110</v>
      </c>
      <c r="I10589" s="34">
        <v>119</v>
      </c>
      <c r="J10589" s="34">
        <v>96</v>
      </c>
      <c r="K10589" s="34">
        <v>102</v>
      </c>
      <c r="L10589" s="34">
        <v>69</v>
      </c>
      <c r="M10589" s="34">
        <v>121</v>
      </c>
      <c r="N10589" s="34">
        <v>92</v>
      </c>
      <c r="O10589" s="34">
        <v>110</v>
      </c>
      <c r="P10589" s="34">
        <v>102</v>
      </c>
      <c r="Q10589" s="34">
        <v>133</v>
      </c>
      <c r="R10589" s="34">
        <v>104</v>
      </c>
      <c r="S10589" s="34">
        <v>148</v>
      </c>
      <c r="T10589" s="34">
        <v>115</v>
      </c>
      <c r="U10589" s="34">
        <v>113</v>
      </c>
      <c r="V10589" s="34">
        <v>111</v>
      </c>
      <c r="W10589" s="34">
        <v>128</v>
      </c>
      <c r="X10589" s="34">
        <v>136</v>
      </c>
      <c r="Y10589" s="34">
        <v>113</v>
      </c>
      <c r="Z10589" s="34">
        <v>139</v>
      </c>
      <c r="AA10589" s="34">
        <v>155</v>
      </c>
      <c r="AB10589" s="34">
        <v>119</v>
      </c>
      <c r="AC10589" s="34">
        <v>199</v>
      </c>
    </row>
    <row r="10590" spans="1:29" x14ac:dyDescent="0.2">
      <c r="A10590" s="34" t="s">
        <v>71083</v>
      </c>
      <c r="B10590" s="34">
        <v>175</v>
      </c>
      <c r="C10590" s="34">
        <v>266</v>
      </c>
      <c r="D10590" s="34">
        <v>289</v>
      </c>
      <c r="E10590" s="34">
        <v>291</v>
      </c>
      <c r="F10590" s="34">
        <v>294</v>
      </c>
      <c r="G10590" s="34">
        <v>320</v>
      </c>
      <c r="H10590" s="34">
        <v>292</v>
      </c>
      <c r="I10590" s="34">
        <v>288</v>
      </c>
      <c r="J10590" s="34">
        <v>234</v>
      </c>
      <c r="K10590" s="34">
        <v>332</v>
      </c>
      <c r="L10590" s="34">
        <v>184</v>
      </c>
      <c r="M10590" s="34">
        <v>230</v>
      </c>
      <c r="N10590" s="34">
        <v>235</v>
      </c>
      <c r="O10590" s="34">
        <v>267</v>
      </c>
      <c r="P10590" s="34">
        <v>221</v>
      </c>
      <c r="Q10590" s="34">
        <v>389</v>
      </c>
      <c r="R10590" s="34">
        <v>270</v>
      </c>
      <c r="S10590" s="34">
        <v>374</v>
      </c>
      <c r="T10590" s="34">
        <v>230</v>
      </c>
      <c r="U10590" s="34">
        <v>303</v>
      </c>
      <c r="V10590" s="34">
        <v>324</v>
      </c>
      <c r="W10590" s="34">
        <v>288</v>
      </c>
      <c r="X10590" s="34">
        <v>298</v>
      </c>
      <c r="Y10590" s="34">
        <v>381</v>
      </c>
      <c r="Z10590" s="34">
        <v>309</v>
      </c>
      <c r="AA10590" s="34">
        <v>395</v>
      </c>
      <c r="AB10590" s="34">
        <v>247</v>
      </c>
      <c r="AC10590" s="34">
        <v>524</v>
      </c>
    </row>
    <row r="10591" spans="1:29" x14ac:dyDescent="0.2">
      <c r="A10591" s="34" t="s">
        <v>71084</v>
      </c>
      <c r="B10591" s="34">
        <v>42</v>
      </c>
      <c r="C10591" s="34">
        <v>111</v>
      </c>
      <c r="D10591" s="34">
        <v>123</v>
      </c>
      <c r="E10591" s="34">
        <v>98</v>
      </c>
      <c r="F10591" s="34">
        <v>115</v>
      </c>
      <c r="G10591" s="34">
        <v>147</v>
      </c>
      <c r="H10591" s="34">
        <v>100</v>
      </c>
      <c r="I10591" s="34">
        <v>80</v>
      </c>
      <c r="J10591" s="34">
        <v>76</v>
      </c>
      <c r="K10591" s="34">
        <v>105</v>
      </c>
      <c r="L10591" s="34">
        <v>67</v>
      </c>
      <c r="M10591" s="34">
        <v>97</v>
      </c>
      <c r="N10591" s="34">
        <v>84</v>
      </c>
      <c r="O10591" s="34">
        <v>90</v>
      </c>
      <c r="P10591" s="34">
        <v>67</v>
      </c>
      <c r="Q10591" s="34">
        <v>143</v>
      </c>
      <c r="R10591" s="34">
        <v>103</v>
      </c>
      <c r="S10591" s="34">
        <v>162</v>
      </c>
      <c r="T10591" s="34">
        <v>65</v>
      </c>
      <c r="U10591" s="34">
        <v>103</v>
      </c>
      <c r="V10591" s="34">
        <v>125</v>
      </c>
      <c r="W10591" s="34">
        <v>110</v>
      </c>
      <c r="X10591" s="34">
        <v>147</v>
      </c>
      <c r="Y10591" s="34">
        <v>93</v>
      </c>
      <c r="Z10591" s="34">
        <v>101</v>
      </c>
      <c r="AA10591" s="34">
        <v>150</v>
      </c>
      <c r="AB10591" s="34">
        <v>100</v>
      </c>
      <c r="AC10591" s="34">
        <v>171</v>
      </c>
    </row>
    <row r="10592" spans="1:29" x14ac:dyDescent="0.2">
      <c r="A10592" s="34" t="s">
        <v>71085</v>
      </c>
      <c r="B10592" s="34">
        <v>100</v>
      </c>
      <c r="C10592" s="34">
        <v>129</v>
      </c>
      <c r="D10592" s="34">
        <v>132</v>
      </c>
      <c r="E10592" s="34">
        <v>152</v>
      </c>
      <c r="F10592" s="34">
        <v>158</v>
      </c>
      <c r="G10592" s="34">
        <v>149</v>
      </c>
      <c r="H10592" s="34">
        <v>175</v>
      </c>
      <c r="I10592" s="34">
        <v>111</v>
      </c>
      <c r="J10592" s="34">
        <v>167</v>
      </c>
      <c r="K10592" s="34">
        <v>133</v>
      </c>
      <c r="L10592" s="34">
        <v>129</v>
      </c>
      <c r="M10592" s="34">
        <v>139</v>
      </c>
      <c r="N10592" s="34">
        <v>144</v>
      </c>
      <c r="O10592" s="34">
        <v>134</v>
      </c>
      <c r="P10592" s="34">
        <v>162</v>
      </c>
      <c r="Q10592" s="34">
        <v>183</v>
      </c>
      <c r="R10592" s="34">
        <v>235</v>
      </c>
      <c r="S10592" s="34">
        <v>162</v>
      </c>
      <c r="T10592" s="34">
        <v>179</v>
      </c>
      <c r="U10592" s="34">
        <v>174</v>
      </c>
      <c r="V10592" s="34">
        <v>174</v>
      </c>
      <c r="W10592" s="34">
        <v>168</v>
      </c>
      <c r="X10592" s="34">
        <v>177</v>
      </c>
      <c r="Y10592" s="34">
        <v>185</v>
      </c>
      <c r="Z10592" s="34">
        <v>165</v>
      </c>
      <c r="AA10592" s="34">
        <v>207</v>
      </c>
      <c r="AB10592" s="34">
        <v>237</v>
      </c>
      <c r="AC10592" s="34">
        <v>245</v>
      </c>
    </row>
    <row r="10593" spans="1:29" x14ac:dyDescent="0.2">
      <c r="A10593" s="34" t="s">
        <v>71086</v>
      </c>
      <c r="B10593" s="34">
        <v>60</v>
      </c>
      <c r="C10593" s="34">
        <v>31</v>
      </c>
      <c r="D10593" s="34">
        <v>33</v>
      </c>
      <c r="E10593" s="34">
        <v>34</v>
      </c>
      <c r="F10593" s="34">
        <v>51</v>
      </c>
      <c r="G10593" s="34">
        <v>21</v>
      </c>
      <c r="H10593" s="34">
        <v>38</v>
      </c>
      <c r="I10593" s="34">
        <v>34</v>
      </c>
      <c r="J10593" s="34">
        <v>38</v>
      </c>
      <c r="K10593" s="34">
        <v>31</v>
      </c>
      <c r="L10593" s="34">
        <v>27</v>
      </c>
      <c r="M10593" s="34">
        <v>27</v>
      </c>
      <c r="N10593" s="34">
        <v>27</v>
      </c>
      <c r="O10593" s="34">
        <v>35</v>
      </c>
      <c r="P10593" s="34">
        <v>36</v>
      </c>
      <c r="Q10593" s="34">
        <v>36</v>
      </c>
      <c r="R10593" s="34">
        <v>56</v>
      </c>
      <c r="S10593" s="34">
        <v>45</v>
      </c>
      <c r="T10593" s="34">
        <v>48</v>
      </c>
      <c r="U10593" s="34">
        <v>33</v>
      </c>
      <c r="V10593" s="34">
        <v>53</v>
      </c>
      <c r="W10593" s="34">
        <v>37</v>
      </c>
      <c r="X10593" s="34">
        <v>62</v>
      </c>
      <c r="Y10593" s="34">
        <v>52</v>
      </c>
      <c r="Z10593" s="34">
        <v>42</v>
      </c>
      <c r="AA10593" s="34">
        <v>48</v>
      </c>
      <c r="AB10593" s="34">
        <v>61</v>
      </c>
      <c r="AC10593" s="34">
        <v>52</v>
      </c>
    </row>
    <row r="10594" spans="1:29" x14ac:dyDescent="0.2">
      <c r="A10594" s="34" t="s">
        <v>71087</v>
      </c>
      <c r="B10594" s="34">
        <v>72</v>
      </c>
      <c r="C10594" s="34">
        <v>119</v>
      </c>
      <c r="D10594" s="34">
        <v>125</v>
      </c>
      <c r="E10594" s="34">
        <v>144</v>
      </c>
      <c r="F10594" s="34">
        <v>102</v>
      </c>
      <c r="G10594" s="34">
        <v>174</v>
      </c>
      <c r="H10594" s="34">
        <v>68</v>
      </c>
      <c r="I10594" s="34">
        <v>129</v>
      </c>
      <c r="J10594" s="34">
        <v>92</v>
      </c>
      <c r="K10594" s="34">
        <v>143</v>
      </c>
      <c r="L10594" s="34">
        <v>49</v>
      </c>
      <c r="M10594" s="34">
        <v>103</v>
      </c>
      <c r="N10594" s="34">
        <v>89</v>
      </c>
      <c r="O10594" s="34">
        <v>95</v>
      </c>
      <c r="P10594" s="34">
        <v>77</v>
      </c>
      <c r="Q10594" s="34">
        <v>136</v>
      </c>
      <c r="R10594" s="34">
        <v>90</v>
      </c>
      <c r="S10594" s="34">
        <v>132</v>
      </c>
      <c r="T10594" s="34">
        <v>59</v>
      </c>
      <c r="U10594" s="34">
        <v>112</v>
      </c>
      <c r="V10594" s="34">
        <v>76</v>
      </c>
      <c r="W10594" s="34">
        <v>105</v>
      </c>
      <c r="X10594" s="34">
        <v>140</v>
      </c>
      <c r="Y10594" s="34">
        <v>84</v>
      </c>
      <c r="Z10594" s="34">
        <v>128</v>
      </c>
      <c r="AA10594" s="34">
        <v>154</v>
      </c>
      <c r="AB10594" s="34">
        <v>76</v>
      </c>
      <c r="AC10594" s="34">
        <v>187</v>
      </c>
    </row>
    <row r="10595" spans="1:29" x14ac:dyDescent="0.2">
      <c r="A10595" s="34" t="s">
        <v>71088</v>
      </c>
      <c r="B10595" s="34">
        <v>99</v>
      </c>
      <c r="C10595" s="34">
        <v>177</v>
      </c>
      <c r="D10595" s="34">
        <v>206</v>
      </c>
      <c r="E10595" s="34">
        <v>238</v>
      </c>
      <c r="F10595" s="34">
        <v>144</v>
      </c>
      <c r="G10595" s="34">
        <v>164</v>
      </c>
      <c r="H10595" s="34">
        <v>149</v>
      </c>
      <c r="I10595" s="34">
        <v>172</v>
      </c>
      <c r="J10595" s="34">
        <v>108</v>
      </c>
      <c r="K10595" s="34">
        <v>178</v>
      </c>
      <c r="L10595" s="34">
        <v>119</v>
      </c>
      <c r="M10595" s="34">
        <v>233</v>
      </c>
      <c r="N10595" s="34">
        <v>132</v>
      </c>
      <c r="O10595" s="34">
        <v>154</v>
      </c>
      <c r="P10595" s="34">
        <v>130</v>
      </c>
      <c r="Q10595" s="34">
        <v>239</v>
      </c>
      <c r="R10595" s="34">
        <v>185</v>
      </c>
      <c r="S10595" s="34">
        <v>268</v>
      </c>
      <c r="T10595" s="34">
        <v>148</v>
      </c>
      <c r="U10595" s="34">
        <v>162</v>
      </c>
      <c r="V10595" s="34">
        <v>147</v>
      </c>
      <c r="W10595" s="34">
        <v>225</v>
      </c>
      <c r="X10595" s="34">
        <v>172</v>
      </c>
      <c r="Y10595" s="34">
        <v>186</v>
      </c>
      <c r="Z10595" s="34">
        <v>207</v>
      </c>
      <c r="AA10595" s="34">
        <v>247</v>
      </c>
      <c r="AB10595" s="34">
        <v>171</v>
      </c>
      <c r="AC10595" s="34">
        <v>319</v>
      </c>
    </row>
    <row r="10596" spans="1:29" x14ac:dyDescent="0.2">
      <c r="A10596" s="34" t="s">
        <v>71089</v>
      </c>
      <c r="B10596" s="34">
        <v>58</v>
      </c>
      <c r="C10596" s="34">
        <v>134</v>
      </c>
      <c r="D10596" s="34">
        <v>139</v>
      </c>
      <c r="E10596" s="34">
        <v>132</v>
      </c>
      <c r="F10596" s="34">
        <v>135</v>
      </c>
      <c r="G10596" s="34">
        <v>184</v>
      </c>
      <c r="H10596" s="34">
        <v>152</v>
      </c>
      <c r="I10596" s="34">
        <v>118</v>
      </c>
      <c r="J10596" s="34">
        <v>103</v>
      </c>
      <c r="K10596" s="34">
        <v>162</v>
      </c>
      <c r="L10596" s="34">
        <v>76</v>
      </c>
      <c r="M10596" s="34">
        <v>134</v>
      </c>
      <c r="N10596" s="34">
        <v>141</v>
      </c>
      <c r="O10596" s="34">
        <v>110</v>
      </c>
      <c r="P10596" s="34">
        <v>119</v>
      </c>
      <c r="Q10596" s="34">
        <v>174</v>
      </c>
      <c r="R10596" s="34">
        <v>124</v>
      </c>
      <c r="S10596" s="34">
        <v>222</v>
      </c>
      <c r="T10596" s="34">
        <v>103</v>
      </c>
      <c r="U10596" s="34">
        <v>173</v>
      </c>
      <c r="V10596" s="34">
        <v>180</v>
      </c>
      <c r="W10596" s="34">
        <v>138</v>
      </c>
      <c r="X10596" s="34">
        <v>172</v>
      </c>
      <c r="Y10596" s="34">
        <v>115</v>
      </c>
      <c r="Z10596" s="34">
        <v>161</v>
      </c>
      <c r="AA10596" s="34">
        <v>189</v>
      </c>
      <c r="AB10596" s="34">
        <v>144</v>
      </c>
      <c r="AC10596" s="34">
        <v>228</v>
      </c>
    </row>
    <row r="10597" spans="1:29" x14ac:dyDescent="0.2">
      <c r="A10597" s="34" t="s">
        <v>71090</v>
      </c>
      <c r="B10597" s="34">
        <v>69</v>
      </c>
      <c r="C10597" s="34">
        <v>42</v>
      </c>
      <c r="D10597" s="34">
        <v>17</v>
      </c>
      <c r="E10597" s="34">
        <v>25</v>
      </c>
      <c r="F10597" s="34">
        <v>18</v>
      </c>
      <c r="G10597" s="34">
        <v>30</v>
      </c>
      <c r="H10597" s="34">
        <v>17</v>
      </c>
      <c r="I10597" s="34">
        <v>25</v>
      </c>
      <c r="J10597" s="34">
        <v>23</v>
      </c>
      <c r="K10597" s="34">
        <v>29</v>
      </c>
      <c r="L10597" s="34">
        <v>22</v>
      </c>
      <c r="M10597" s="34">
        <v>17</v>
      </c>
      <c r="N10597" s="34">
        <v>14</v>
      </c>
      <c r="O10597" s="34">
        <v>18</v>
      </c>
      <c r="P10597" s="34">
        <v>19</v>
      </c>
      <c r="Q10597" s="34">
        <v>54</v>
      </c>
      <c r="R10597" s="34">
        <v>43</v>
      </c>
      <c r="S10597" s="34">
        <v>33</v>
      </c>
      <c r="T10597" s="34">
        <v>17</v>
      </c>
      <c r="U10597" s="34">
        <v>27</v>
      </c>
      <c r="V10597" s="34">
        <v>34</v>
      </c>
      <c r="W10597" s="34">
        <v>42</v>
      </c>
      <c r="X10597" s="34">
        <v>35</v>
      </c>
      <c r="Y10597" s="34">
        <v>56</v>
      </c>
      <c r="Z10597" s="34">
        <v>15</v>
      </c>
      <c r="AA10597" s="34">
        <v>46</v>
      </c>
      <c r="AB10597" s="34">
        <v>36</v>
      </c>
      <c r="AC10597" s="34">
        <v>33</v>
      </c>
    </row>
    <row r="10598" spans="1:29" x14ac:dyDescent="0.2">
      <c r="A10598" s="34" t="s">
        <v>71091</v>
      </c>
      <c r="B10598" s="34">
        <v>165</v>
      </c>
      <c r="C10598" s="34">
        <v>325</v>
      </c>
      <c r="D10598" s="34">
        <v>269</v>
      </c>
      <c r="E10598" s="34">
        <v>377</v>
      </c>
      <c r="F10598" s="34">
        <v>233</v>
      </c>
      <c r="G10598" s="34">
        <v>393</v>
      </c>
      <c r="H10598" s="34">
        <v>227</v>
      </c>
      <c r="I10598" s="34">
        <v>338</v>
      </c>
      <c r="J10598" s="34">
        <v>222</v>
      </c>
      <c r="K10598" s="34">
        <v>440</v>
      </c>
      <c r="L10598" s="34">
        <v>216</v>
      </c>
      <c r="M10598" s="34">
        <v>300</v>
      </c>
      <c r="N10598" s="34">
        <v>189</v>
      </c>
      <c r="O10598" s="34">
        <v>325</v>
      </c>
      <c r="P10598" s="34">
        <v>197</v>
      </c>
      <c r="Q10598" s="34">
        <v>438</v>
      </c>
      <c r="R10598" s="34">
        <v>279</v>
      </c>
      <c r="S10598" s="34">
        <v>371</v>
      </c>
      <c r="T10598" s="34">
        <v>269</v>
      </c>
      <c r="U10598" s="34">
        <v>370</v>
      </c>
      <c r="V10598" s="34">
        <v>280</v>
      </c>
      <c r="W10598" s="34">
        <v>401</v>
      </c>
      <c r="X10598" s="34">
        <v>258</v>
      </c>
      <c r="Y10598" s="34">
        <v>412</v>
      </c>
      <c r="Z10598" s="34">
        <v>268</v>
      </c>
      <c r="AA10598" s="34">
        <v>423</v>
      </c>
      <c r="AB10598" s="34">
        <v>304</v>
      </c>
      <c r="AC10598" s="34">
        <v>557</v>
      </c>
    </row>
    <row r="10599" spans="1:29" x14ac:dyDescent="0.2">
      <c r="A10599" s="34" t="s">
        <v>71092</v>
      </c>
      <c r="B10599" s="34">
        <v>62</v>
      </c>
      <c r="C10599" s="34">
        <v>117</v>
      </c>
      <c r="D10599" s="34">
        <v>59</v>
      </c>
      <c r="E10599" s="34">
        <v>141</v>
      </c>
      <c r="F10599" s="34">
        <v>76</v>
      </c>
      <c r="G10599" s="34">
        <v>123</v>
      </c>
      <c r="H10599" s="34">
        <v>77</v>
      </c>
      <c r="I10599" s="34">
        <v>100</v>
      </c>
      <c r="J10599" s="34">
        <v>54</v>
      </c>
      <c r="K10599" s="34">
        <v>132</v>
      </c>
      <c r="L10599" s="34">
        <v>44</v>
      </c>
      <c r="M10599" s="34">
        <v>94</v>
      </c>
      <c r="N10599" s="34">
        <v>66</v>
      </c>
      <c r="O10599" s="34">
        <v>112</v>
      </c>
      <c r="P10599" s="34">
        <v>55</v>
      </c>
      <c r="Q10599" s="34">
        <v>101</v>
      </c>
      <c r="R10599" s="34">
        <v>78</v>
      </c>
      <c r="S10599" s="34">
        <v>143</v>
      </c>
      <c r="T10599" s="34">
        <v>51</v>
      </c>
      <c r="U10599" s="34">
        <v>114</v>
      </c>
      <c r="V10599" s="34">
        <v>76</v>
      </c>
      <c r="W10599" s="34">
        <v>122</v>
      </c>
      <c r="X10599" s="34">
        <v>68</v>
      </c>
      <c r="Y10599" s="34">
        <v>75</v>
      </c>
      <c r="Z10599" s="34">
        <v>79</v>
      </c>
      <c r="AA10599" s="34">
        <v>139</v>
      </c>
      <c r="AB10599" s="34">
        <v>77</v>
      </c>
      <c r="AC10599" s="34">
        <v>167</v>
      </c>
    </row>
    <row r="10600" spans="1:29" x14ac:dyDescent="0.2">
      <c r="A10600" s="34" t="s">
        <v>71093</v>
      </c>
      <c r="B10600" s="34">
        <v>108</v>
      </c>
      <c r="C10600" s="34">
        <v>203</v>
      </c>
      <c r="D10600" s="34">
        <v>153</v>
      </c>
      <c r="E10600" s="34">
        <v>215</v>
      </c>
      <c r="F10600" s="34">
        <v>151</v>
      </c>
      <c r="G10600" s="34">
        <v>220</v>
      </c>
      <c r="H10600" s="34">
        <v>155</v>
      </c>
      <c r="I10600" s="34">
        <v>214</v>
      </c>
      <c r="J10600" s="34">
        <v>136</v>
      </c>
      <c r="K10600" s="34">
        <v>202</v>
      </c>
      <c r="L10600" s="34">
        <v>127</v>
      </c>
      <c r="M10600" s="34">
        <v>175</v>
      </c>
      <c r="N10600" s="34">
        <v>141</v>
      </c>
      <c r="O10600" s="34">
        <v>161</v>
      </c>
      <c r="P10600" s="34">
        <v>117</v>
      </c>
      <c r="Q10600" s="34">
        <v>250</v>
      </c>
      <c r="R10600" s="34">
        <v>167</v>
      </c>
      <c r="S10600" s="34">
        <v>276</v>
      </c>
      <c r="T10600" s="34">
        <v>137</v>
      </c>
      <c r="U10600" s="34">
        <v>193</v>
      </c>
      <c r="V10600" s="34">
        <v>162</v>
      </c>
      <c r="W10600" s="34">
        <v>285</v>
      </c>
      <c r="X10600" s="34">
        <v>184</v>
      </c>
      <c r="Y10600" s="34">
        <v>217</v>
      </c>
      <c r="Z10600" s="34">
        <v>207</v>
      </c>
      <c r="AA10600" s="34">
        <v>288</v>
      </c>
      <c r="AB10600" s="34">
        <v>167</v>
      </c>
      <c r="AC10600" s="34">
        <v>350</v>
      </c>
    </row>
    <row r="10601" spans="1:29" x14ac:dyDescent="0.2">
      <c r="A10601" s="34" t="s">
        <v>71094</v>
      </c>
      <c r="B10601" s="34">
        <v>250</v>
      </c>
      <c r="C10601" s="34">
        <v>335</v>
      </c>
      <c r="D10601" s="34">
        <v>360</v>
      </c>
      <c r="E10601" s="34">
        <v>321</v>
      </c>
      <c r="F10601" s="34">
        <v>378</v>
      </c>
      <c r="G10601" s="34">
        <v>417</v>
      </c>
      <c r="H10601" s="34">
        <v>346</v>
      </c>
      <c r="I10601" s="34">
        <v>371</v>
      </c>
      <c r="J10601" s="34">
        <v>320</v>
      </c>
      <c r="K10601" s="34">
        <v>355</v>
      </c>
      <c r="L10601" s="34">
        <v>300</v>
      </c>
      <c r="M10601" s="34">
        <v>319</v>
      </c>
      <c r="N10601" s="34">
        <v>298</v>
      </c>
      <c r="O10601" s="34">
        <v>278</v>
      </c>
      <c r="P10601" s="34">
        <v>313</v>
      </c>
      <c r="Q10601" s="34">
        <v>472</v>
      </c>
      <c r="R10601" s="34">
        <v>481</v>
      </c>
      <c r="S10601" s="34">
        <v>478</v>
      </c>
      <c r="T10601" s="34">
        <v>394</v>
      </c>
      <c r="U10601" s="34">
        <v>366</v>
      </c>
      <c r="V10601" s="34">
        <v>387</v>
      </c>
      <c r="W10601" s="34">
        <v>528</v>
      </c>
      <c r="X10601" s="34">
        <v>353</v>
      </c>
      <c r="Y10601" s="34">
        <v>477</v>
      </c>
      <c r="Z10601" s="34">
        <v>323</v>
      </c>
      <c r="AA10601" s="34">
        <v>453</v>
      </c>
      <c r="AB10601" s="34">
        <v>465</v>
      </c>
      <c r="AC10601" s="34">
        <v>577</v>
      </c>
    </row>
    <row r="10602" spans="1:29" x14ac:dyDescent="0.2">
      <c r="A10602" s="34" t="s">
        <v>71095</v>
      </c>
      <c r="B10602" s="34">
        <v>81</v>
      </c>
      <c r="C10602" s="34">
        <v>230</v>
      </c>
      <c r="D10602" s="34">
        <v>171</v>
      </c>
      <c r="E10602" s="34">
        <v>211</v>
      </c>
      <c r="F10602" s="34">
        <v>165</v>
      </c>
      <c r="G10602" s="34">
        <v>168</v>
      </c>
      <c r="H10602" s="34">
        <v>192</v>
      </c>
      <c r="I10602" s="34">
        <v>209</v>
      </c>
      <c r="J10602" s="34">
        <v>129</v>
      </c>
      <c r="K10602" s="34">
        <v>255</v>
      </c>
      <c r="L10602" s="34">
        <v>104</v>
      </c>
      <c r="M10602" s="34">
        <v>187</v>
      </c>
      <c r="N10602" s="34">
        <v>121</v>
      </c>
      <c r="O10602" s="34">
        <v>202</v>
      </c>
      <c r="P10602" s="34">
        <v>148</v>
      </c>
      <c r="Q10602" s="34">
        <v>281</v>
      </c>
      <c r="R10602" s="34">
        <v>193</v>
      </c>
      <c r="S10602" s="34">
        <v>279</v>
      </c>
      <c r="T10602" s="34">
        <v>182</v>
      </c>
      <c r="U10602" s="34">
        <v>214</v>
      </c>
      <c r="V10602" s="34">
        <v>153</v>
      </c>
      <c r="W10602" s="34">
        <v>277</v>
      </c>
      <c r="X10602" s="34">
        <v>212</v>
      </c>
      <c r="Y10602" s="34">
        <v>267</v>
      </c>
      <c r="Z10602" s="34">
        <v>181</v>
      </c>
      <c r="AA10602" s="34">
        <v>263</v>
      </c>
      <c r="AB10602" s="34">
        <v>164</v>
      </c>
      <c r="AC10602" s="34">
        <v>308</v>
      </c>
    </row>
    <row r="10603" spans="1:29" x14ac:dyDescent="0.2">
      <c r="A10603" s="34" t="s">
        <v>71096</v>
      </c>
      <c r="B10603" s="34">
        <v>81</v>
      </c>
      <c r="C10603" s="34">
        <v>110</v>
      </c>
      <c r="D10603" s="34">
        <v>127</v>
      </c>
      <c r="E10603" s="34">
        <v>93</v>
      </c>
      <c r="F10603" s="34">
        <v>93</v>
      </c>
      <c r="G10603" s="34">
        <v>171</v>
      </c>
      <c r="H10603" s="34">
        <v>95</v>
      </c>
      <c r="I10603" s="34">
        <v>126</v>
      </c>
      <c r="J10603" s="34">
        <v>82</v>
      </c>
      <c r="K10603" s="34">
        <v>137</v>
      </c>
      <c r="L10603" s="34">
        <v>73</v>
      </c>
      <c r="M10603" s="34">
        <v>86</v>
      </c>
      <c r="N10603" s="34">
        <v>76</v>
      </c>
      <c r="O10603" s="34">
        <v>81</v>
      </c>
      <c r="P10603" s="34">
        <v>73</v>
      </c>
      <c r="Q10603" s="34">
        <v>201</v>
      </c>
      <c r="R10603" s="34">
        <v>127</v>
      </c>
      <c r="S10603" s="34">
        <v>118</v>
      </c>
      <c r="T10603" s="34">
        <v>92</v>
      </c>
      <c r="U10603" s="34">
        <v>99</v>
      </c>
      <c r="V10603" s="34">
        <v>156</v>
      </c>
      <c r="W10603" s="34">
        <v>171</v>
      </c>
      <c r="X10603" s="34">
        <v>140</v>
      </c>
      <c r="Y10603" s="34">
        <v>148</v>
      </c>
      <c r="Z10603" s="34">
        <v>91</v>
      </c>
      <c r="AA10603" s="34">
        <v>141</v>
      </c>
      <c r="AB10603" s="34">
        <v>93</v>
      </c>
      <c r="AC10603" s="34">
        <v>226</v>
      </c>
    </row>
    <row r="10604" spans="1:29" x14ac:dyDescent="0.2">
      <c r="A10604" s="34" t="s">
        <v>71097</v>
      </c>
      <c r="B10604" s="34">
        <v>102</v>
      </c>
      <c r="C10604" s="34">
        <v>24</v>
      </c>
      <c r="D10604" s="34">
        <v>20</v>
      </c>
      <c r="E10604" s="34">
        <v>26</v>
      </c>
      <c r="F10604" s="34">
        <v>22</v>
      </c>
      <c r="G10604" s="34">
        <v>20</v>
      </c>
      <c r="H10604" s="34">
        <v>26</v>
      </c>
      <c r="I10604" s="34">
        <v>28</v>
      </c>
      <c r="J10604" s="34">
        <v>26</v>
      </c>
      <c r="K10604" s="34">
        <v>19</v>
      </c>
      <c r="L10604" s="34">
        <v>27</v>
      </c>
      <c r="M10604" s="34">
        <v>26</v>
      </c>
      <c r="N10604" s="34">
        <v>26</v>
      </c>
      <c r="O10604" s="34">
        <v>30</v>
      </c>
      <c r="P10604" s="34">
        <v>13</v>
      </c>
      <c r="Q10604" s="34">
        <v>50</v>
      </c>
      <c r="R10604" s="34">
        <v>32</v>
      </c>
      <c r="S10604" s="34">
        <v>23</v>
      </c>
      <c r="T10604" s="34">
        <v>25</v>
      </c>
      <c r="U10604" s="34">
        <v>37</v>
      </c>
      <c r="V10604" s="34">
        <v>29</v>
      </c>
      <c r="W10604" s="34">
        <v>46</v>
      </c>
      <c r="X10604" s="34">
        <v>48</v>
      </c>
      <c r="Y10604" s="34">
        <v>39</v>
      </c>
      <c r="Z10604" s="34">
        <v>34</v>
      </c>
      <c r="AA10604" s="34">
        <v>38</v>
      </c>
      <c r="AB10604" s="34">
        <v>33</v>
      </c>
      <c r="AC10604" s="34">
        <v>53</v>
      </c>
    </row>
    <row r="10605" spans="1:29" x14ac:dyDescent="0.2">
      <c r="A10605" s="34" t="s">
        <v>71098</v>
      </c>
      <c r="B10605" s="34">
        <v>290</v>
      </c>
      <c r="C10605" s="34">
        <v>345</v>
      </c>
      <c r="D10605" s="34">
        <v>384</v>
      </c>
      <c r="E10605" s="34">
        <v>410</v>
      </c>
      <c r="F10605" s="34">
        <v>337</v>
      </c>
      <c r="G10605" s="34">
        <v>382</v>
      </c>
      <c r="H10605" s="34">
        <v>346</v>
      </c>
      <c r="I10605" s="34">
        <v>406</v>
      </c>
      <c r="J10605" s="34">
        <v>323</v>
      </c>
      <c r="K10605" s="34">
        <v>462</v>
      </c>
      <c r="L10605" s="34">
        <v>324</v>
      </c>
      <c r="M10605" s="34">
        <v>368</v>
      </c>
      <c r="N10605" s="34">
        <v>314</v>
      </c>
      <c r="O10605" s="34">
        <v>314</v>
      </c>
      <c r="P10605" s="34">
        <v>333</v>
      </c>
      <c r="Q10605" s="34">
        <v>668</v>
      </c>
      <c r="R10605" s="34">
        <v>453</v>
      </c>
      <c r="S10605" s="34">
        <v>617</v>
      </c>
      <c r="T10605" s="34">
        <v>381</v>
      </c>
      <c r="U10605" s="34">
        <v>471</v>
      </c>
      <c r="V10605" s="34">
        <v>463</v>
      </c>
      <c r="W10605" s="34">
        <v>581</v>
      </c>
      <c r="X10605" s="34">
        <v>487</v>
      </c>
      <c r="Y10605" s="34">
        <v>615</v>
      </c>
      <c r="Z10605" s="34">
        <v>468</v>
      </c>
      <c r="AA10605" s="34">
        <v>622</v>
      </c>
      <c r="AB10605" s="34">
        <v>450</v>
      </c>
      <c r="AC10605" s="34">
        <v>697</v>
      </c>
    </row>
    <row r="10606" spans="1:29" x14ac:dyDescent="0.2">
      <c r="A10606" s="34" t="s">
        <v>71099</v>
      </c>
      <c r="B10606" s="34">
        <v>150</v>
      </c>
      <c r="C10606" s="34">
        <v>254</v>
      </c>
      <c r="D10606" s="34">
        <v>236</v>
      </c>
      <c r="E10606" s="34">
        <v>291</v>
      </c>
      <c r="F10606" s="34">
        <v>336</v>
      </c>
      <c r="G10606" s="34">
        <v>307</v>
      </c>
      <c r="H10606" s="34">
        <v>263</v>
      </c>
      <c r="I10606" s="34">
        <v>262</v>
      </c>
      <c r="J10606" s="34">
        <v>297</v>
      </c>
      <c r="K10606" s="34">
        <v>351</v>
      </c>
      <c r="L10606" s="34">
        <v>270</v>
      </c>
      <c r="M10606" s="34">
        <v>279</v>
      </c>
      <c r="N10606" s="34">
        <v>263</v>
      </c>
      <c r="O10606" s="34">
        <v>271</v>
      </c>
      <c r="P10606" s="34">
        <v>266</v>
      </c>
      <c r="Q10606" s="34">
        <v>445</v>
      </c>
      <c r="R10606" s="34">
        <v>395</v>
      </c>
      <c r="S10606" s="34">
        <v>395</v>
      </c>
      <c r="T10606" s="34">
        <v>341</v>
      </c>
      <c r="U10606" s="34">
        <v>303</v>
      </c>
      <c r="V10606" s="34">
        <v>371</v>
      </c>
      <c r="W10606" s="34">
        <v>422</v>
      </c>
      <c r="X10606" s="34">
        <v>412</v>
      </c>
      <c r="Y10606" s="34">
        <v>408</v>
      </c>
      <c r="Z10606" s="34">
        <v>345</v>
      </c>
      <c r="AA10606" s="34">
        <v>389</v>
      </c>
      <c r="AB10606" s="34">
        <v>394</v>
      </c>
      <c r="AC10606" s="34">
        <v>480</v>
      </c>
    </row>
    <row r="10607" spans="1:29" x14ac:dyDescent="0.2">
      <c r="A10607" s="34" t="s">
        <v>71100</v>
      </c>
      <c r="B10607" s="34">
        <v>141</v>
      </c>
      <c r="C10607" s="34">
        <v>123</v>
      </c>
      <c r="D10607" s="34">
        <v>93</v>
      </c>
      <c r="E10607" s="34">
        <v>162</v>
      </c>
      <c r="F10607" s="34">
        <v>91</v>
      </c>
      <c r="G10607" s="34">
        <v>151</v>
      </c>
      <c r="H10607" s="34">
        <v>83</v>
      </c>
      <c r="I10607" s="34">
        <v>145</v>
      </c>
      <c r="J10607" s="34">
        <v>73</v>
      </c>
      <c r="K10607" s="34">
        <v>111</v>
      </c>
      <c r="L10607" s="34">
        <v>69</v>
      </c>
      <c r="M10607" s="34">
        <v>127</v>
      </c>
      <c r="N10607" s="34">
        <v>72</v>
      </c>
      <c r="O10607" s="34">
        <v>126</v>
      </c>
      <c r="P10607" s="34">
        <v>82</v>
      </c>
      <c r="Q10607" s="34">
        <v>142</v>
      </c>
      <c r="R10607" s="34">
        <v>109</v>
      </c>
      <c r="S10607" s="34">
        <v>161</v>
      </c>
      <c r="T10607" s="34">
        <v>105</v>
      </c>
      <c r="U10607" s="34">
        <v>130</v>
      </c>
      <c r="V10607" s="34">
        <v>133</v>
      </c>
      <c r="W10607" s="34">
        <v>149</v>
      </c>
      <c r="X10607" s="34">
        <v>116</v>
      </c>
      <c r="Y10607" s="34">
        <v>171</v>
      </c>
      <c r="Z10607" s="34">
        <v>106</v>
      </c>
      <c r="AA10607" s="34">
        <v>152</v>
      </c>
      <c r="AB10607" s="34">
        <v>98</v>
      </c>
      <c r="AC10607" s="34">
        <v>268</v>
      </c>
    </row>
    <row r="10608" spans="1:29" x14ac:dyDescent="0.2">
      <c r="A10608" s="34" t="s">
        <v>71101</v>
      </c>
      <c r="B10608" s="34">
        <v>96</v>
      </c>
      <c r="C10608" s="34">
        <v>135</v>
      </c>
      <c r="D10608" s="34">
        <v>148</v>
      </c>
      <c r="E10608" s="34">
        <v>149</v>
      </c>
      <c r="F10608" s="34">
        <v>174</v>
      </c>
      <c r="G10608" s="34">
        <v>204</v>
      </c>
      <c r="H10608" s="34">
        <v>128</v>
      </c>
      <c r="I10608" s="34">
        <v>99</v>
      </c>
      <c r="J10608" s="34">
        <v>115</v>
      </c>
      <c r="K10608" s="34">
        <v>141</v>
      </c>
      <c r="L10608" s="34">
        <v>106</v>
      </c>
      <c r="M10608" s="34">
        <v>135</v>
      </c>
      <c r="N10608" s="34">
        <v>111</v>
      </c>
      <c r="O10608" s="34">
        <v>149</v>
      </c>
      <c r="P10608" s="34">
        <v>146</v>
      </c>
      <c r="Q10608" s="34">
        <v>237</v>
      </c>
      <c r="R10608" s="34">
        <v>193</v>
      </c>
      <c r="S10608" s="34">
        <v>210</v>
      </c>
      <c r="T10608" s="34">
        <v>108</v>
      </c>
      <c r="U10608" s="34">
        <v>157</v>
      </c>
      <c r="V10608" s="34">
        <v>168</v>
      </c>
      <c r="W10608" s="34">
        <v>186</v>
      </c>
      <c r="X10608" s="34">
        <v>212</v>
      </c>
      <c r="Y10608" s="34">
        <v>153</v>
      </c>
      <c r="Z10608" s="34">
        <v>135</v>
      </c>
      <c r="AA10608" s="34">
        <v>172</v>
      </c>
      <c r="AB10608" s="34">
        <v>144</v>
      </c>
      <c r="AC10608" s="34">
        <v>304</v>
      </c>
    </row>
    <row r="10609" spans="1:29" x14ac:dyDescent="0.2">
      <c r="A10609" s="34" t="s">
        <v>71102</v>
      </c>
      <c r="B10609" s="34">
        <v>44</v>
      </c>
      <c r="C10609" s="34">
        <v>79</v>
      </c>
      <c r="D10609" s="34">
        <v>40</v>
      </c>
      <c r="E10609" s="34">
        <v>62</v>
      </c>
      <c r="F10609" s="34">
        <v>29</v>
      </c>
      <c r="G10609" s="34">
        <v>42</v>
      </c>
      <c r="H10609" s="34">
        <v>16</v>
      </c>
      <c r="I10609" s="34">
        <v>38</v>
      </c>
      <c r="J10609" s="34">
        <v>25</v>
      </c>
      <c r="K10609" s="34">
        <v>54</v>
      </c>
      <c r="L10609" s="34">
        <v>20</v>
      </c>
      <c r="M10609" s="34">
        <v>27</v>
      </c>
      <c r="N10609" s="34">
        <v>28</v>
      </c>
      <c r="O10609" s="34">
        <v>47</v>
      </c>
      <c r="P10609" s="34">
        <v>21</v>
      </c>
      <c r="Q10609" s="34">
        <v>60</v>
      </c>
      <c r="R10609" s="34">
        <v>37</v>
      </c>
      <c r="S10609" s="34">
        <v>87</v>
      </c>
      <c r="T10609" s="34">
        <v>29</v>
      </c>
      <c r="U10609" s="34">
        <v>37</v>
      </c>
      <c r="V10609" s="34">
        <v>39</v>
      </c>
      <c r="W10609" s="34">
        <v>47</v>
      </c>
      <c r="X10609" s="34">
        <v>23</v>
      </c>
      <c r="Y10609" s="34">
        <v>72</v>
      </c>
      <c r="Z10609" s="34">
        <v>42</v>
      </c>
      <c r="AA10609" s="34">
        <v>73</v>
      </c>
      <c r="AB10609" s="34">
        <v>19</v>
      </c>
      <c r="AC10609" s="34">
        <v>76</v>
      </c>
    </row>
    <row r="10610" spans="1:29" x14ac:dyDescent="0.2">
      <c r="A10610" s="34" t="s">
        <v>71103</v>
      </c>
      <c r="B10610" s="34">
        <v>85</v>
      </c>
      <c r="C10610" s="34">
        <v>134</v>
      </c>
      <c r="D10610" s="34">
        <v>121</v>
      </c>
      <c r="E10610" s="34">
        <v>161</v>
      </c>
      <c r="F10610" s="34">
        <v>120</v>
      </c>
      <c r="G10610" s="34">
        <v>119</v>
      </c>
      <c r="H10610" s="34">
        <v>94</v>
      </c>
      <c r="I10610" s="34">
        <v>180</v>
      </c>
      <c r="J10610" s="34">
        <v>138</v>
      </c>
      <c r="K10610" s="34">
        <v>136</v>
      </c>
      <c r="L10610" s="34">
        <v>88</v>
      </c>
      <c r="M10610" s="34">
        <v>122</v>
      </c>
      <c r="N10610" s="34">
        <v>84</v>
      </c>
      <c r="O10610" s="34">
        <v>152</v>
      </c>
      <c r="P10610" s="34">
        <v>86</v>
      </c>
      <c r="Q10610" s="34">
        <v>169</v>
      </c>
      <c r="R10610" s="34">
        <v>122</v>
      </c>
      <c r="S10610" s="34">
        <v>176</v>
      </c>
      <c r="T10610" s="34">
        <v>112</v>
      </c>
      <c r="U10610" s="34">
        <v>139</v>
      </c>
      <c r="V10610" s="34">
        <v>116</v>
      </c>
      <c r="W10610" s="34">
        <v>161</v>
      </c>
      <c r="X10610" s="34">
        <v>164</v>
      </c>
      <c r="Y10610" s="34">
        <v>139</v>
      </c>
      <c r="Z10610" s="34">
        <v>122</v>
      </c>
      <c r="AA10610" s="34">
        <v>192</v>
      </c>
      <c r="AB10610" s="34">
        <v>103</v>
      </c>
      <c r="AC10610" s="34">
        <v>246</v>
      </c>
    </row>
    <row r="10611" spans="1:29" x14ac:dyDescent="0.2">
      <c r="A10611" s="34" t="s">
        <v>71104</v>
      </c>
      <c r="B10611" s="34">
        <v>136</v>
      </c>
      <c r="C10611" s="34">
        <v>216</v>
      </c>
      <c r="D10611" s="34">
        <v>267</v>
      </c>
      <c r="E10611" s="34">
        <v>262</v>
      </c>
      <c r="F10611" s="34">
        <v>253</v>
      </c>
      <c r="G10611" s="34">
        <v>285</v>
      </c>
      <c r="H10611" s="34">
        <v>234</v>
      </c>
      <c r="I10611" s="34">
        <v>164</v>
      </c>
      <c r="J10611" s="34">
        <v>186</v>
      </c>
      <c r="K10611" s="34">
        <v>266</v>
      </c>
      <c r="L10611" s="34">
        <v>116</v>
      </c>
      <c r="M10611" s="34">
        <v>216</v>
      </c>
      <c r="N10611" s="34">
        <v>192</v>
      </c>
      <c r="O10611" s="34">
        <v>215</v>
      </c>
      <c r="P10611" s="34">
        <v>211</v>
      </c>
      <c r="Q10611" s="34">
        <v>301</v>
      </c>
      <c r="R10611" s="34">
        <v>267</v>
      </c>
      <c r="S10611" s="34">
        <v>312</v>
      </c>
      <c r="T10611" s="34">
        <v>156</v>
      </c>
      <c r="U10611" s="34">
        <v>207</v>
      </c>
      <c r="V10611" s="34">
        <v>263</v>
      </c>
      <c r="W10611" s="34">
        <v>213</v>
      </c>
      <c r="X10611" s="34">
        <v>282</v>
      </c>
      <c r="Y10611" s="34">
        <v>219</v>
      </c>
      <c r="Z10611" s="34">
        <v>285</v>
      </c>
      <c r="AA10611" s="34">
        <v>296</v>
      </c>
      <c r="AB10611" s="34">
        <v>209</v>
      </c>
      <c r="AC10611" s="34">
        <v>398</v>
      </c>
    </row>
    <row r="10612" spans="1:29" x14ac:dyDescent="0.2">
      <c r="A10612" s="34" t="s">
        <v>71105</v>
      </c>
      <c r="B10612" s="34">
        <v>19</v>
      </c>
      <c r="C10612" s="34">
        <v>40</v>
      </c>
      <c r="D10612" s="34">
        <v>31</v>
      </c>
      <c r="E10612" s="34">
        <v>26</v>
      </c>
      <c r="F10612" s="34">
        <v>36</v>
      </c>
      <c r="G10612" s="34">
        <v>44</v>
      </c>
      <c r="H10612" s="34">
        <v>23</v>
      </c>
      <c r="I10612" s="34">
        <v>59</v>
      </c>
      <c r="J10612" s="34">
        <v>19</v>
      </c>
      <c r="K10612" s="34">
        <v>51</v>
      </c>
      <c r="L10612" s="34">
        <v>8</v>
      </c>
      <c r="M10612" s="34">
        <v>27</v>
      </c>
      <c r="N10612" s="34">
        <v>30</v>
      </c>
      <c r="O10612" s="34">
        <v>39</v>
      </c>
      <c r="P10612" s="34">
        <v>26</v>
      </c>
      <c r="Q10612" s="34">
        <v>37</v>
      </c>
      <c r="R10612" s="34">
        <v>21</v>
      </c>
      <c r="S10612" s="34">
        <v>48</v>
      </c>
      <c r="T10612" s="34">
        <v>19</v>
      </c>
      <c r="U10612" s="34">
        <v>28</v>
      </c>
      <c r="V10612" s="34">
        <v>40</v>
      </c>
      <c r="W10612" s="34">
        <v>47</v>
      </c>
      <c r="X10612" s="34">
        <v>32</v>
      </c>
      <c r="Y10612" s="34">
        <v>25</v>
      </c>
      <c r="Z10612" s="34">
        <v>41</v>
      </c>
      <c r="AA10612" s="34">
        <v>45</v>
      </c>
      <c r="AB10612" s="34">
        <v>16</v>
      </c>
      <c r="AC10612" s="34">
        <v>55</v>
      </c>
    </row>
    <row r="10613" spans="1:29" x14ac:dyDescent="0.2">
      <c r="A10613" s="34" t="s">
        <v>71106</v>
      </c>
      <c r="B10613" s="34">
        <v>120</v>
      </c>
      <c r="C10613" s="34">
        <v>241</v>
      </c>
      <c r="D10613" s="34">
        <v>227</v>
      </c>
      <c r="E10613" s="34">
        <v>283</v>
      </c>
      <c r="F10613" s="34">
        <v>211</v>
      </c>
      <c r="G10613" s="34">
        <v>307</v>
      </c>
      <c r="H10613" s="34">
        <v>182</v>
      </c>
      <c r="I10613" s="34">
        <v>289</v>
      </c>
      <c r="J10613" s="34">
        <v>204</v>
      </c>
      <c r="K10613" s="34">
        <v>304</v>
      </c>
      <c r="L10613" s="34">
        <v>164</v>
      </c>
      <c r="M10613" s="34">
        <v>228</v>
      </c>
      <c r="N10613" s="34">
        <v>151</v>
      </c>
      <c r="O10613" s="34">
        <v>258</v>
      </c>
      <c r="P10613" s="34">
        <v>164</v>
      </c>
      <c r="Q10613" s="34">
        <v>333</v>
      </c>
      <c r="R10613" s="34">
        <v>254</v>
      </c>
      <c r="S10613" s="34">
        <v>272</v>
      </c>
      <c r="T10613" s="34">
        <v>186</v>
      </c>
      <c r="U10613" s="34">
        <v>324</v>
      </c>
      <c r="V10613" s="34">
        <v>195</v>
      </c>
      <c r="W10613" s="34">
        <v>323</v>
      </c>
      <c r="X10613" s="34">
        <v>219</v>
      </c>
      <c r="Y10613" s="34">
        <v>276</v>
      </c>
      <c r="Z10613" s="34">
        <v>204</v>
      </c>
      <c r="AA10613" s="34">
        <v>320</v>
      </c>
      <c r="AB10613" s="34">
        <v>242</v>
      </c>
      <c r="AC10613" s="34">
        <v>394</v>
      </c>
    </row>
    <row r="10614" spans="1:29" x14ac:dyDescent="0.2">
      <c r="A10614" s="34" t="s">
        <v>71107</v>
      </c>
      <c r="B10614" s="34">
        <v>51</v>
      </c>
      <c r="C10614" s="34">
        <v>101</v>
      </c>
      <c r="D10614" s="34">
        <v>87</v>
      </c>
      <c r="E10614" s="34">
        <v>118</v>
      </c>
      <c r="F10614" s="34">
        <v>101</v>
      </c>
      <c r="G10614" s="34">
        <v>133</v>
      </c>
      <c r="H10614" s="34">
        <v>85</v>
      </c>
      <c r="I10614" s="34">
        <v>135</v>
      </c>
      <c r="J10614" s="34">
        <v>59</v>
      </c>
      <c r="K10614" s="34">
        <v>126</v>
      </c>
      <c r="L10614" s="34">
        <v>58</v>
      </c>
      <c r="M10614" s="34">
        <v>98</v>
      </c>
      <c r="N10614" s="34">
        <v>82</v>
      </c>
      <c r="O10614" s="34">
        <v>120</v>
      </c>
      <c r="P10614" s="34">
        <v>57</v>
      </c>
      <c r="Q10614" s="34">
        <v>125</v>
      </c>
      <c r="R10614" s="34">
        <v>92</v>
      </c>
      <c r="S10614" s="34">
        <v>124</v>
      </c>
      <c r="T10614" s="34">
        <v>55</v>
      </c>
      <c r="U10614" s="34">
        <v>114</v>
      </c>
      <c r="V10614" s="34">
        <v>139</v>
      </c>
      <c r="W10614" s="34">
        <v>111</v>
      </c>
      <c r="X10614" s="34">
        <v>96</v>
      </c>
      <c r="Y10614" s="34">
        <v>112</v>
      </c>
      <c r="Z10614" s="34">
        <v>135</v>
      </c>
      <c r="AA10614" s="34">
        <v>150</v>
      </c>
      <c r="AB10614" s="34">
        <v>63</v>
      </c>
      <c r="AC10614" s="34">
        <v>182</v>
      </c>
    </row>
    <row r="10615" spans="1:29" x14ac:dyDescent="0.2">
      <c r="A10615" s="34" t="s">
        <v>71108</v>
      </c>
      <c r="B10615" s="34">
        <v>70</v>
      </c>
      <c r="C10615" s="34">
        <v>103</v>
      </c>
      <c r="D10615" s="34">
        <v>58</v>
      </c>
      <c r="E10615" s="34">
        <v>118</v>
      </c>
      <c r="F10615" s="34">
        <v>93</v>
      </c>
      <c r="G10615" s="34">
        <v>104</v>
      </c>
      <c r="H10615" s="34">
        <v>48</v>
      </c>
      <c r="I10615" s="34">
        <v>79</v>
      </c>
      <c r="J10615" s="34">
        <v>60</v>
      </c>
      <c r="K10615" s="34">
        <v>107</v>
      </c>
      <c r="L10615" s="34">
        <v>48</v>
      </c>
      <c r="M10615" s="34">
        <v>75</v>
      </c>
      <c r="N10615" s="34">
        <v>61</v>
      </c>
      <c r="O10615" s="34">
        <v>73</v>
      </c>
      <c r="P10615" s="34">
        <v>69</v>
      </c>
      <c r="Q10615" s="34">
        <v>107</v>
      </c>
      <c r="R10615" s="34">
        <v>60</v>
      </c>
      <c r="S10615" s="34">
        <v>123</v>
      </c>
      <c r="T10615" s="34">
        <v>70</v>
      </c>
      <c r="U10615" s="34">
        <v>102</v>
      </c>
      <c r="V10615" s="34">
        <v>75</v>
      </c>
      <c r="W10615" s="34">
        <v>100</v>
      </c>
      <c r="X10615" s="34">
        <v>57</v>
      </c>
      <c r="Y10615" s="34">
        <v>100</v>
      </c>
      <c r="Z10615" s="34">
        <v>93</v>
      </c>
      <c r="AA10615" s="34">
        <v>111</v>
      </c>
      <c r="AB10615" s="34">
        <v>65</v>
      </c>
      <c r="AC10615" s="34">
        <v>153</v>
      </c>
    </row>
    <row r="10616" spans="1:29" x14ac:dyDescent="0.2">
      <c r="A10616" s="34" t="s">
        <v>71109</v>
      </c>
      <c r="B10616" s="34">
        <v>74</v>
      </c>
      <c r="C10616" s="34">
        <v>163</v>
      </c>
      <c r="D10616" s="34">
        <v>127</v>
      </c>
      <c r="E10616" s="34">
        <v>138</v>
      </c>
      <c r="F10616" s="34">
        <v>95</v>
      </c>
      <c r="G10616" s="34">
        <v>164</v>
      </c>
      <c r="H10616" s="34">
        <v>133</v>
      </c>
      <c r="I10616" s="34">
        <v>191</v>
      </c>
      <c r="J10616" s="34">
        <v>95</v>
      </c>
      <c r="K10616" s="34">
        <v>147</v>
      </c>
      <c r="L10616" s="34">
        <v>52</v>
      </c>
      <c r="M10616" s="34">
        <v>151</v>
      </c>
      <c r="N10616" s="34">
        <v>104</v>
      </c>
      <c r="O10616" s="34">
        <v>133</v>
      </c>
      <c r="P10616" s="34">
        <v>111</v>
      </c>
      <c r="Q10616" s="34">
        <v>183</v>
      </c>
      <c r="R10616" s="34">
        <v>140</v>
      </c>
      <c r="S10616" s="34">
        <v>194</v>
      </c>
      <c r="T10616" s="34">
        <v>86</v>
      </c>
      <c r="U10616" s="34">
        <v>140</v>
      </c>
      <c r="V10616" s="34">
        <v>129</v>
      </c>
      <c r="W10616" s="34">
        <v>167</v>
      </c>
      <c r="X10616" s="34">
        <v>156</v>
      </c>
      <c r="Y10616" s="34">
        <v>141</v>
      </c>
      <c r="Z10616" s="34">
        <v>135</v>
      </c>
      <c r="AA10616" s="34">
        <v>181</v>
      </c>
      <c r="AB10616" s="34">
        <v>89</v>
      </c>
      <c r="AC10616" s="34">
        <v>273</v>
      </c>
    </row>
    <row r="10617" spans="1:29" x14ac:dyDescent="0.2">
      <c r="A10617" s="34" t="s">
        <v>71110</v>
      </c>
      <c r="B10617" s="34">
        <v>115</v>
      </c>
      <c r="C10617" s="34">
        <v>282</v>
      </c>
      <c r="D10617" s="34">
        <v>204</v>
      </c>
      <c r="E10617" s="34">
        <v>263</v>
      </c>
      <c r="F10617" s="34">
        <v>217</v>
      </c>
      <c r="G10617" s="34">
        <v>232</v>
      </c>
      <c r="H10617" s="34">
        <v>221</v>
      </c>
      <c r="I10617" s="34">
        <v>273</v>
      </c>
      <c r="J10617" s="34">
        <v>205</v>
      </c>
      <c r="K10617" s="34">
        <v>328</v>
      </c>
      <c r="L10617" s="34">
        <v>173</v>
      </c>
      <c r="M10617" s="34">
        <v>240</v>
      </c>
      <c r="N10617" s="34">
        <v>164</v>
      </c>
      <c r="O10617" s="34">
        <v>216</v>
      </c>
      <c r="P10617" s="34">
        <v>165</v>
      </c>
      <c r="Q10617" s="34">
        <v>345</v>
      </c>
      <c r="R10617" s="34">
        <v>248</v>
      </c>
      <c r="S10617" s="34">
        <v>285</v>
      </c>
      <c r="T10617" s="34">
        <v>173</v>
      </c>
      <c r="U10617" s="34">
        <v>276</v>
      </c>
      <c r="V10617" s="34">
        <v>246</v>
      </c>
      <c r="W10617" s="34">
        <v>336</v>
      </c>
      <c r="X10617" s="34">
        <v>265</v>
      </c>
      <c r="Y10617" s="34">
        <v>246</v>
      </c>
      <c r="Z10617" s="34">
        <v>239</v>
      </c>
      <c r="AA10617" s="34">
        <v>320</v>
      </c>
      <c r="AB10617" s="34">
        <v>223</v>
      </c>
      <c r="AC10617" s="34">
        <v>396</v>
      </c>
    </row>
    <row r="10618" spans="1:29" x14ac:dyDescent="0.2">
      <c r="A10618" s="34" t="s">
        <v>71111</v>
      </c>
      <c r="B10618" s="34">
        <v>90</v>
      </c>
      <c r="C10618" s="34">
        <v>30</v>
      </c>
      <c r="D10618" s="34">
        <v>42</v>
      </c>
      <c r="E10618" s="34">
        <v>61</v>
      </c>
      <c r="F10618" s="34">
        <v>48</v>
      </c>
      <c r="G10618" s="34">
        <v>55</v>
      </c>
      <c r="H10618" s="34">
        <v>73</v>
      </c>
      <c r="I10618" s="34">
        <v>44</v>
      </c>
      <c r="J10618" s="34">
        <v>47</v>
      </c>
      <c r="K10618" s="34">
        <v>54</v>
      </c>
      <c r="L10618" s="34">
        <v>43</v>
      </c>
      <c r="M10618" s="34">
        <v>36</v>
      </c>
      <c r="N10618" s="34">
        <v>51</v>
      </c>
      <c r="O10618" s="34">
        <v>34</v>
      </c>
      <c r="P10618" s="34">
        <v>54</v>
      </c>
      <c r="Q10618" s="34">
        <v>54</v>
      </c>
      <c r="R10618" s="34">
        <v>57</v>
      </c>
      <c r="S10618" s="34">
        <v>68</v>
      </c>
      <c r="T10618" s="34">
        <v>50</v>
      </c>
      <c r="U10618" s="34">
        <v>45</v>
      </c>
      <c r="V10618" s="34">
        <v>76</v>
      </c>
      <c r="W10618" s="34">
        <v>49</v>
      </c>
      <c r="X10618" s="34">
        <v>81</v>
      </c>
      <c r="Y10618" s="34">
        <v>35</v>
      </c>
      <c r="Z10618" s="34">
        <v>57</v>
      </c>
      <c r="AA10618" s="34">
        <v>63</v>
      </c>
      <c r="AB10618" s="34">
        <v>78</v>
      </c>
      <c r="AC10618" s="34">
        <v>75</v>
      </c>
    </row>
    <row r="10619" spans="1:29" x14ac:dyDescent="0.2">
      <c r="A10619" s="34" t="s">
        <v>71112</v>
      </c>
      <c r="B10619" s="34">
        <v>53</v>
      </c>
      <c r="C10619" s="34">
        <v>125</v>
      </c>
      <c r="D10619" s="34">
        <v>91</v>
      </c>
      <c r="E10619" s="34">
        <v>117</v>
      </c>
      <c r="F10619" s="34">
        <v>74</v>
      </c>
      <c r="G10619" s="34">
        <v>163</v>
      </c>
      <c r="H10619" s="34">
        <v>77</v>
      </c>
      <c r="I10619" s="34">
        <v>130</v>
      </c>
      <c r="J10619" s="34">
        <v>58</v>
      </c>
      <c r="K10619" s="34">
        <v>100</v>
      </c>
      <c r="L10619" s="34">
        <v>33</v>
      </c>
      <c r="M10619" s="34">
        <v>90</v>
      </c>
      <c r="N10619" s="34">
        <v>90</v>
      </c>
      <c r="O10619" s="34">
        <v>98</v>
      </c>
      <c r="P10619" s="34">
        <v>91</v>
      </c>
      <c r="Q10619" s="34">
        <v>143</v>
      </c>
      <c r="R10619" s="34">
        <v>73</v>
      </c>
      <c r="S10619" s="34">
        <v>119</v>
      </c>
      <c r="T10619" s="34">
        <v>50</v>
      </c>
      <c r="U10619" s="34">
        <v>116</v>
      </c>
      <c r="V10619" s="34">
        <v>82</v>
      </c>
      <c r="W10619" s="34">
        <v>100</v>
      </c>
      <c r="X10619" s="34">
        <v>95</v>
      </c>
      <c r="Y10619" s="34">
        <v>96</v>
      </c>
      <c r="Z10619" s="34">
        <v>111</v>
      </c>
      <c r="AA10619" s="34">
        <v>163</v>
      </c>
      <c r="AB10619" s="34">
        <v>66</v>
      </c>
      <c r="AC10619" s="34">
        <v>206</v>
      </c>
    </row>
    <row r="10620" spans="1:29" x14ac:dyDescent="0.2">
      <c r="A10620" s="34" t="s">
        <v>71113</v>
      </c>
      <c r="B10620" s="34">
        <v>162</v>
      </c>
      <c r="C10620" s="34">
        <v>353</v>
      </c>
      <c r="D10620" s="34">
        <v>385</v>
      </c>
      <c r="E10620" s="34">
        <v>406</v>
      </c>
      <c r="F10620" s="34">
        <v>305</v>
      </c>
      <c r="G10620" s="34">
        <v>359</v>
      </c>
      <c r="H10620" s="34">
        <v>292</v>
      </c>
      <c r="I10620" s="34">
        <v>316</v>
      </c>
      <c r="J10620" s="34">
        <v>240</v>
      </c>
      <c r="K10620" s="34">
        <v>355</v>
      </c>
      <c r="L10620" s="34">
        <v>191</v>
      </c>
      <c r="M10620" s="34">
        <v>297</v>
      </c>
      <c r="N10620" s="34">
        <v>262</v>
      </c>
      <c r="O10620" s="34">
        <v>274</v>
      </c>
      <c r="P10620" s="34">
        <v>259</v>
      </c>
      <c r="Q10620" s="34">
        <v>404</v>
      </c>
      <c r="R10620" s="34">
        <v>285</v>
      </c>
      <c r="S10620" s="34">
        <v>429</v>
      </c>
      <c r="T10620" s="34">
        <v>220</v>
      </c>
      <c r="U10620" s="34">
        <v>276</v>
      </c>
      <c r="V10620" s="34">
        <v>357</v>
      </c>
      <c r="W10620" s="34">
        <v>304</v>
      </c>
      <c r="X10620" s="34">
        <v>325</v>
      </c>
      <c r="Y10620" s="34">
        <v>315</v>
      </c>
      <c r="Z10620" s="34">
        <v>355</v>
      </c>
      <c r="AA10620" s="34">
        <v>413</v>
      </c>
      <c r="AB10620" s="34">
        <v>277</v>
      </c>
      <c r="AC10620" s="34">
        <v>518</v>
      </c>
    </row>
    <row r="10621" spans="1:29" x14ac:dyDescent="0.2">
      <c r="A10621" s="34" t="s">
        <v>71114</v>
      </c>
      <c r="B10621" s="34">
        <v>47</v>
      </c>
      <c r="C10621" s="34">
        <v>57</v>
      </c>
      <c r="D10621" s="34">
        <v>64</v>
      </c>
      <c r="E10621" s="34">
        <v>42</v>
      </c>
      <c r="F10621" s="34">
        <v>56</v>
      </c>
      <c r="G10621" s="34">
        <v>57</v>
      </c>
      <c r="H10621" s="34">
        <v>40</v>
      </c>
      <c r="I10621" s="34">
        <v>59</v>
      </c>
      <c r="J10621" s="34">
        <v>49</v>
      </c>
      <c r="K10621" s="34">
        <v>54</v>
      </c>
      <c r="L10621" s="34">
        <v>33</v>
      </c>
      <c r="M10621" s="34">
        <v>30</v>
      </c>
      <c r="N10621" s="34">
        <v>53</v>
      </c>
      <c r="O10621" s="34">
        <v>37</v>
      </c>
      <c r="P10621" s="34">
        <v>41</v>
      </c>
      <c r="Q10621" s="34">
        <v>54</v>
      </c>
      <c r="R10621" s="34">
        <v>60</v>
      </c>
      <c r="S10621" s="34">
        <v>80</v>
      </c>
      <c r="T10621" s="34">
        <v>38</v>
      </c>
      <c r="U10621" s="34">
        <v>55</v>
      </c>
      <c r="V10621" s="34">
        <v>55</v>
      </c>
      <c r="W10621" s="34">
        <v>49</v>
      </c>
      <c r="X10621" s="34">
        <v>39</v>
      </c>
      <c r="Y10621" s="34">
        <v>36</v>
      </c>
      <c r="Z10621" s="34">
        <v>41</v>
      </c>
      <c r="AA10621" s="34">
        <v>54</v>
      </c>
      <c r="AB10621" s="34">
        <v>28</v>
      </c>
      <c r="AC10621" s="34">
        <v>87</v>
      </c>
    </row>
    <row r="10622" spans="1:29" x14ac:dyDescent="0.2">
      <c r="A10622" s="34" t="s">
        <v>71115</v>
      </c>
      <c r="B10622" s="34">
        <v>49</v>
      </c>
      <c r="C10622" s="34">
        <v>83</v>
      </c>
      <c r="D10622" s="34">
        <v>98</v>
      </c>
      <c r="E10622" s="34">
        <v>84</v>
      </c>
      <c r="F10622" s="34">
        <v>78</v>
      </c>
      <c r="G10622" s="34">
        <v>123</v>
      </c>
      <c r="H10622" s="34">
        <v>54</v>
      </c>
      <c r="I10622" s="34">
        <v>102</v>
      </c>
      <c r="J10622" s="34">
        <v>50</v>
      </c>
      <c r="K10622" s="34">
        <v>102</v>
      </c>
      <c r="L10622" s="34">
        <v>48</v>
      </c>
      <c r="M10622" s="34">
        <v>74</v>
      </c>
      <c r="N10622" s="34">
        <v>62</v>
      </c>
      <c r="O10622" s="34">
        <v>89</v>
      </c>
      <c r="P10622" s="34">
        <v>54</v>
      </c>
      <c r="Q10622" s="34">
        <v>118</v>
      </c>
      <c r="R10622" s="34">
        <v>76</v>
      </c>
      <c r="S10622" s="34">
        <v>136</v>
      </c>
      <c r="T10622" s="34">
        <v>64</v>
      </c>
      <c r="U10622" s="34">
        <v>66</v>
      </c>
      <c r="V10622" s="34">
        <v>92</v>
      </c>
      <c r="W10622" s="34">
        <v>124</v>
      </c>
      <c r="X10622" s="34">
        <v>75</v>
      </c>
      <c r="Y10622" s="34">
        <v>81</v>
      </c>
      <c r="Z10622" s="34">
        <v>94</v>
      </c>
      <c r="AA10622" s="34">
        <v>127</v>
      </c>
      <c r="AB10622" s="34">
        <v>61</v>
      </c>
      <c r="AC10622" s="34">
        <v>145</v>
      </c>
    </row>
    <row r="10623" spans="1:29" x14ac:dyDescent="0.2">
      <c r="A10623" s="34" t="s">
        <v>71116</v>
      </c>
      <c r="B10623" s="34">
        <v>72</v>
      </c>
      <c r="C10623" s="34">
        <v>119</v>
      </c>
      <c r="D10623" s="34">
        <v>104</v>
      </c>
      <c r="E10623" s="34">
        <v>126</v>
      </c>
      <c r="F10623" s="34">
        <v>126</v>
      </c>
      <c r="G10623" s="34">
        <v>138</v>
      </c>
      <c r="H10623" s="34">
        <v>104</v>
      </c>
      <c r="I10623" s="34">
        <v>93</v>
      </c>
      <c r="J10623" s="34">
        <v>80</v>
      </c>
      <c r="K10623" s="34">
        <v>133</v>
      </c>
      <c r="L10623" s="34">
        <v>82</v>
      </c>
      <c r="M10623" s="34">
        <v>119</v>
      </c>
      <c r="N10623" s="34">
        <v>71</v>
      </c>
      <c r="O10623" s="34">
        <v>95</v>
      </c>
      <c r="P10623" s="34">
        <v>102</v>
      </c>
      <c r="Q10623" s="34">
        <v>160</v>
      </c>
      <c r="R10623" s="34">
        <v>174</v>
      </c>
      <c r="S10623" s="34">
        <v>131</v>
      </c>
      <c r="T10623" s="34">
        <v>172</v>
      </c>
      <c r="U10623" s="34">
        <v>145</v>
      </c>
      <c r="V10623" s="34">
        <v>158</v>
      </c>
      <c r="W10623" s="34">
        <v>240</v>
      </c>
      <c r="X10623" s="34">
        <v>136</v>
      </c>
      <c r="Y10623" s="34">
        <v>164</v>
      </c>
      <c r="Z10623" s="34">
        <v>135</v>
      </c>
      <c r="AA10623" s="34">
        <v>178</v>
      </c>
      <c r="AB10623" s="34">
        <v>121</v>
      </c>
      <c r="AC10623" s="34">
        <v>197</v>
      </c>
    </row>
    <row r="10624" spans="1:29" x14ac:dyDescent="0.2">
      <c r="A10624" s="34" t="s">
        <v>71117</v>
      </c>
      <c r="B10624" s="34">
        <v>66</v>
      </c>
      <c r="C10624" s="34">
        <v>78</v>
      </c>
      <c r="D10624" s="34">
        <v>47</v>
      </c>
      <c r="E10624" s="34">
        <v>56</v>
      </c>
      <c r="F10624" s="34">
        <v>49</v>
      </c>
      <c r="G10624" s="34">
        <v>75</v>
      </c>
      <c r="H10624" s="34">
        <v>100</v>
      </c>
      <c r="I10624" s="34">
        <v>72</v>
      </c>
      <c r="J10624" s="34">
        <v>70</v>
      </c>
      <c r="K10624" s="34">
        <v>61</v>
      </c>
      <c r="L10624" s="34">
        <v>49</v>
      </c>
      <c r="M10624" s="34">
        <v>49</v>
      </c>
      <c r="N10624" s="34">
        <v>55</v>
      </c>
      <c r="O10624" s="34">
        <v>52</v>
      </c>
      <c r="P10624" s="34">
        <v>58</v>
      </c>
      <c r="Q10624" s="34">
        <v>86</v>
      </c>
      <c r="R10624" s="34">
        <v>65</v>
      </c>
      <c r="S10624" s="34">
        <v>75</v>
      </c>
      <c r="T10624" s="34">
        <v>50</v>
      </c>
      <c r="U10624" s="34">
        <v>42</v>
      </c>
      <c r="V10624" s="34">
        <v>70</v>
      </c>
      <c r="W10624" s="34">
        <v>62</v>
      </c>
      <c r="X10624" s="34">
        <v>80</v>
      </c>
      <c r="Y10624" s="34">
        <v>96</v>
      </c>
      <c r="Z10624" s="34">
        <v>68</v>
      </c>
      <c r="AA10624" s="34">
        <v>81</v>
      </c>
      <c r="AB10624" s="34">
        <v>52</v>
      </c>
      <c r="AC10624" s="34">
        <v>91</v>
      </c>
    </row>
    <row r="10625" spans="1:29" x14ac:dyDescent="0.2">
      <c r="A10625" s="34" t="s">
        <v>71118</v>
      </c>
      <c r="B10625" s="34">
        <v>84</v>
      </c>
      <c r="C10625" s="34">
        <v>125</v>
      </c>
      <c r="D10625" s="34">
        <v>143</v>
      </c>
      <c r="E10625" s="34">
        <v>126</v>
      </c>
      <c r="F10625" s="34">
        <v>145</v>
      </c>
      <c r="G10625" s="34">
        <v>132</v>
      </c>
      <c r="H10625" s="34">
        <v>121</v>
      </c>
      <c r="I10625" s="34">
        <v>119</v>
      </c>
      <c r="J10625" s="34">
        <v>120</v>
      </c>
      <c r="K10625" s="34">
        <v>128</v>
      </c>
      <c r="L10625" s="34">
        <v>98</v>
      </c>
      <c r="M10625" s="34">
        <v>129</v>
      </c>
      <c r="N10625" s="34">
        <v>128</v>
      </c>
      <c r="O10625" s="34">
        <v>111</v>
      </c>
      <c r="P10625" s="34">
        <v>147</v>
      </c>
      <c r="Q10625" s="34">
        <v>221</v>
      </c>
      <c r="R10625" s="34">
        <v>167</v>
      </c>
      <c r="S10625" s="34">
        <v>169</v>
      </c>
      <c r="T10625" s="34">
        <v>154</v>
      </c>
      <c r="U10625" s="34">
        <v>153</v>
      </c>
      <c r="V10625" s="34">
        <v>189</v>
      </c>
      <c r="W10625" s="34">
        <v>178</v>
      </c>
      <c r="X10625" s="34">
        <v>181</v>
      </c>
      <c r="Y10625" s="34">
        <v>182</v>
      </c>
      <c r="Z10625" s="34">
        <v>150</v>
      </c>
      <c r="AA10625" s="34">
        <v>156</v>
      </c>
      <c r="AB10625" s="34">
        <v>173</v>
      </c>
      <c r="AC10625" s="34">
        <v>198</v>
      </c>
    </row>
    <row r="10626" spans="1:29" x14ac:dyDescent="0.2">
      <c r="A10626" s="34" t="s">
        <v>71119</v>
      </c>
      <c r="B10626" s="34">
        <v>115</v>
      </c>
      <c r="C10626" s="34">
        <v>154</v>
      </c>
      <c r="D10626" s="34">
        <v>146</v>
      </c>
      <c r="E10626" s="34">
        <v>150</v>
      </c>
      <c r="F10626" s="34">
        <v>176</v>
      </c>
      <c r="G10626" s="34">
        <v>146</v>
      </c>
      <c r="H10626" s="34">
        <v>137</v>
      </c>
      <c r="I10626" s="34">
        <v>152</v>
      </c>
      <c r="J10626" s="34">
        <v>140</v>
      </c>
      <c r="K10626" s="34">
        <v>139</v>
      </c>
      <c r="L10626" s="34">
        <v>87</v>
      </c>
      <c r="M10626" s="34">
        <v>132</v>
      </c>
      <c r="N10626" s="34">
        <v>119</v>
      </c>
      <c r="O10626" s="34">
        <v>120</v>
      </c>
      <c r="P10626" s="34">
        <v>171</v>
      </c>
      <c r="Q10626" s="34">
        <v>202</v>
      </c>
      <c r="R10626" s="34">
        <v>158</v>
      </c>
      <c r="S10626" s="34">
        <v>181</v>
      </c>
      <c r="T10626" s="34">
        <v>165</v>
      </c>
      <c r="U10626" s="34">
        <v>140</v>
      </c>
      <c r="V10626" s="34">
        <v>145</v>
      </c>
      <c r="W10626" s="34">
        <v>150</v>
      </c>
      <c r="X10626" s="34">
        <v>206</v>
      </c>
      <c r="Y10626" s="34">
        <v>164</v>
      </c>
      <c r="Z10626" s="34">
        <v>177</v>
      </c>
      <c r="AA10626" s="34">
        <v>199</v>
      </c>
      <c r="AB10626" s="34">
        <v>160</v>
      </c>
      <c r="AC10626" s="34">
        <v>264</v>
      </c>
    </row>
    <row r="10627" spans="1:29" x14ac:dyDescent="0.2">
      <c r="A10627" s="34" t="s">
        <v>71120</v>
      </c>
      <c r="B10627" s="34">
        <v>96</v>
      </c>
      <c r="C10627" s="34">
        <v>73</v>
      </c>
      <c r="D10627" s="34">
        <v>37</v>
      </c>
      <c r="E10627" s="34">
        <v>83</v>
      </c>
      <c r="F10627" s="34">
        <v>52</v>
      </c>
      <c r="G10627" s="34">
        <v>74</v>
      </c>
      <c r="H10627" s="34">
        <v>36</v>
      </c>
      <c r="I10627" s="34">
        <v>61</v>
      </c>
      <c r="J10627" s="34">
        <v>47</v>
      </c>
      <c r="K10627" s="34">
        <v>88</v>
      </c>
      <c r="L10627" s="34">
        <v>33</v>
      </c>
      <c r="M10627" s="34">
        <v>59</v>
      </c>
      <c r="N10627" s="34">
        <v>34</v>
      </c>
      <c r="O10627" s="34">
        <v>88</v>
      </c>
      <c r="P10627" s="34">
        <v>45</v>
      </c>
      <c r="Q10627" s="34">
        <v>88</v>
      </c>
      <c r="R10627" s="34">
        <v>64</v>
      </c>
      <c r="S10627" s="34">
        <v>57</v>
      </c>
      <c r="T10627" s="34">
        <v>41</v>
      </c>
      <c r="U10627" s="34">
        <v>82</v>
      </c>
      <c r="V10627" s="34">
        <v>32</v>
      </c>
      <c r="W10627" s="34">
        <v>61</v>
      </c>
      <c r="X10627" s="34">
        <v>59</v>
      </c>
      <c r="Y10627" s="34">
        <v>67</v>
      </c>
      <c r="Z10627" s="34">
        <v>36</v>
      </c>
      <c r="AA10627" s="34">
        <v>90</v>
      </c>
      <c r="AB10627" s="34">
        <v>35</v>
      </c>
      <c r="AC10627" s="34">
        <v>98</v>
      </c>
    </row>
    <row r="10628" spans="1:29" x14ac:dyDescent="0.2">
      <c r="A10628" s="34" t="s">
        <v>71121</v>
      </c>
      <c r="B10628" s="34">
        <v>217</v>
      </c>
      <c r="C10628" s="34">
        <v>489</v>
      </c>
      <c r="D10628" s="34">
        <v>254</v>
      </c>
      <c r="E10628" s="34">
        <v>579</v>
      </c>
      <c r="F10628" s="34">
        <v>274</v>
      </c>
      <c r="G10628" s="34">
        <v>440</v>
      </c>
      <c r="H10628" s="34">
        <v>271</v>
      </c>
      <c r="I10628" s="34">
        <v>447</v>
      </c>
      <c r="J10628" s="34">
        <v>223</v>
      </c>
      <c r="K10628" s="34">
        <v>599</v>
      </c>
      <c r="L10628" s="34">
        <v>181</v>
      </c>
      <c r="M10628" s="34">
        <v>429</v>
      </c>
      <c r="N10628" s="34">
        <v>199</v>
      </c>
      <c r="O10628" s="34">
        <v>433</v>
      </c>
      <c r="P10628" s="34">
        <v>176</v>
      </c>
      <c r="Q10628" s="34">
        <v>533</v>
      </c>
      <c r="R10628" s="34">
        <v>271</v>
      </c>
      <c r="S10628" s="34">
        <v>562</v>
      </c>
      <c r="T10628" s="34">
        <v>246</v>
      </c>
      <c r="U10628" s="34">
        <v>359</v>
      </c>
      <c r="V10628" s="34">
        <v>266</v>
      </c>
      <c r="W10628" s="34">
        <v>447</v>
      </c>
      <c r="X10628" s="34">
        <v>318</v>
      </c>
      <c r="Y10628" s="34">
        <v>428</v>
      </c>
      <c r="Z10628" s="34">
        <v>308</v>
      </c>
      <c r="AA10628" s="34">
        <v>530</v>
      </c>
      <c r="AB10628" s="34">
        <v>221</v>
      </c>
      <c r="AC10628" s="34">
        <v>701</v>
      </c>
    </row>
    <row r="10629" spans="1:29" x14ac:dyDescent="0.2">
      <c r="A10629" s="34" t="s">
        <v>71122</v>
      </c>
      <c r="B10629" s="34">
        <v>64</v>
      </c>
      <c r="C10629" s="34">
        <v>56</v>
      </c>
      <c r="D10629" s="34">
        <v>80</v>
      </c>
      <c r="E10629" s="34">
        <v>70</v>
      </c>
      <c r="F10629" s="34">
        <v>72</v>
      </c>
      <c r="G10629" s="34">
        <v>63</v>
      </c>
      <c r="H10629" s="34">
        <v>60</v>
      </c>
      <c r="I10629" s="34">
        <v>57</v>
      </c>
      <c r="J10629" s="34">
        <v>56</v>
      </c>
      <c r="K10629" s="34">
        <v>67</v>
      </c>
      <c r="L10629" s="34">
        <v>44</v>
      </c>
      <c r="M10629" s="34">
        <v>59</v>
      </c>
      <c r="N10629" s="34">
        <v>56</v>
      </c>
      <c r="O10629" s="34">
        <v>48</v>
      </c>
      <c r="P10629" s="34">
        <v>60</v>
      </c>
      <c r="Q10629" s="34">
        <v>79</v>
      </c>
      <c r="R10629" s="34">
        <v>58</v>
      </c>
      <c r="S10629" s="34">
        <v>85</v>
      </c>
      <c r="T10629" s="34">
        <v>43</v>
      </c>
      <c r="U10629" s="34">
        <v>41</v>
      </c>
      <c r="V10629" s="34">
        <v>64</v>
      </c>
      <c r="W10629" s="34">
        <v>73</v>
      </c>
      <c r="X10629" s="34">
        <v>92</v>
      </c>
      <c r="Y10629" s="34">
        <v>62</v>
      </c>
      <c r="Z10629" s="34">
        <v>67</v>
      </c>
      <c r="AA10629" s="34">
        <v>68</v>
      </c>
      <c r="AB10629" s="34">
        <v>58</v>
      </c>
      <c r="AC10629" s="34">
        <v>80</v>
      </c>
    </row>
    <row r="10630" spans="1:29" x14ac:dyDescent="0.2">
      <c r="A10630" s="34" t="s">
        <v>71123</v>
      </c>
      <c r="B10630" s="34">
        <v>77</v>
      </c>
      <c r="C10630" s="34">
        <v>499</v>
      </c>
      <c r="D10630" s="34">
        <v>110</v>
      </c>
      <c r="E10630" s="34">
        <v>510</v>
      </c>
      <c r="F10630" s="34">
        <v>137</v>
      </c>
      <c r="G10630" s="34">
        <v>555</v>
      </c>
      <c r="H10630" s="34">
        <v>90</v>
      </c>
      <c r="I10630" s="34">
        <v>476</v>
      </c>
      <c r="J10630" s="34">
        <v>115</v>
      </c>
      <c r="K10630" s="34">
        <v>538</v>
      </c>
      <c r="L10630" s="34">
        <v>76</v>
      </c>
      <c r="M10630" s="34">
        <v>458</v>
      </c>
      <c r="N10630" s="34">
        <v>87</v>
      </c>
      <c r="O10630" s="34">
        <v>461</v>
      </c>
      <c r="P10630" s="34">
        <v>110</v>
      </c>
      <c r="Q10630" s="34">
        <v>545</v>
      </c>
      <c r="R10630" s="34">
        <v>135</v>
      </c>
      <c r="S10630" s="34">
        <v>468</v>
      </c>
      <c r="T10630" s="34">
        <v>129</v>
      </c>
      <c r="U10630" s="34">
        <v>344</v>
      </c>
      <c r="V10630" s="34">
        <v>103</v>
      </c>
      <c r="W10630" s="34">
        <v>399</v>
      </c>
      <c r="X10630" s="34">
        <v>168</v>
      </c>
      <c r="Y10630" s="34">
        <v>435</v>
      </c>
      <c r="Z10630" s="34">
        <v>116</v>
      </c>
      <c r="AA10630" s="34">
        <v>409</v>
      </c>
      <c r="AB10630" s="34">
        <v>127</v>
      </c>
      <c r="AC10630" s="34">
        <v>556</v>
      </c>
    </row>
    <row r="10631" spans="1:29" x14ac:dyDescent="0.2">
      <c r="A10631" s="34" t="s">
        <v>71124</v>
      </c>
      <c r="B10631" s="34">
        <v>62</v>
      </c>
      <c r="C10631" s="34">
        <v>54</v>
      </c>
      <c r="D10631" s="34">
        <v>89</v>
      </c>
      <c r="E10631" s="34">
        <v>38</v>
      </c>
      <c r="F10631" s="34">
        <v>77</v>
      </c>
      <c r="G10631" s="34">
        <v>35</v>
      </c>
      <c r="H10631" s="34">
        <v>47</v>
      </c>
      <c r="I10631" s="34">
        <v>60</v>
      </c>
      <c r="J10631" s="34">
        <v>43</v>
      </c>
      <c r="K10631" s="34">
        <v>22</v>
      </c>
      <c r="L10631" s="34">
        <v>35</v>
      </c>
      <c r="M10631" s="34">
        <v>17</v>
      </c>
      <c r="N10631" s="34">
        <v>49</v>
      </c>
      <c r="O10631" s="34">
        <v>45</v>
      </c>
      <c r="P10631" s="34">
        <v>48</v>
      </c>
      <c r="Q10631" s="34">
        <v>42</v>
      </c>
      <c r="R10631" s="34">
        <v>63</v>
      </c>
      <c r="S10631" s="34">
        <v>53</v>
      </c>
      <c r="T10631" s="34">
        <v>70</v>
      </c>
      <c r="U10631" s="34">
        <v>38</v>
      </c>
      <c r="V10631" s="34">
        <v>67</v>
      </c>
      <c r="W10631" s="34">
        <v>41</v>
      </c>
      <c r="X10631" s="34">
        <v>81</v>
      </c>
      <c r="Y10631" s="34">
        <v>40</v>
      </c>
      <c r="Z10631" s="34">
        <v>38</v>
      </c>
      <c r="AA10631" s="34">
        <v>53</v>
      </c>
      <c r="AB10631" s="34">
        <v>69</v>
      </c>
      <c r="AC10631" s="34">
        <v>82</v>
      </c>
    </row>
    <row r="10632" spans="1:29" x14ac:dyDescent="0.2">
      <c r="A10632" s="34" t="s">
        <v>71125</v>
      </c>
      <c r="B10632" s="34">
        <v>472</v>
      </c>
      <c r="C10632" s="34">
        <v>605</v>
      </c>
      <c r="D10632" s="34">
        <v>751</v>
      </c>
      <c r="E10632" s="34">
        <v>680</v>
      </c>
      <c r="F10632" s="34">
        <v>673</v>
      </c>
      <c r="G10632" s="34">
        <v>576</v>
      </c>
      <c r="H10632" s="34">
        <v>663</v>
      </c>
      <c r="I10632" s="34">
        <v>615</v>
      </c>
      <c r="J10632" s="34">
        <v>574</v>
      </c>
      <c r="K10632" s="34">
        <v>615</v>
      </c>
      <c r="L10632" s="34">
        <v>504</v>
      </c>
      <c r="M10632" s="34">
        <v>620</v>
      </c>
      <c r="N10632" s="34">
        <v>543</v>
      </c>
      <c r="O10632" s="34">
        <v>538</v>
      </c>
      <c r="P10632" s="34">
        <v>631</v>
      </c>
      <c r="Q10632" s="34">
        <v>762</v>
      </c>
      <c r="R10632" s="34">
        <v>903</v>
      </c>
      <c r="S10632" s="34">
        <v>729</v>
      </c>
      <c r="T10632" s="34">
        <v>637</v>
      </c>
      <c r="U10632" s="34">
        <v>570</v>
      </c>
      <c r="V10632" s="34">
        <v>714</v>
      </c>
      <c r="W10632" s="34">
        <v>747</v>
      </c>
      <c r="X10632" s="34">
        <v>827</v>
      </c>
      <c r="Y10632" s="34">
        <v>786</v>
      </c>
      <c r="Z10632" s="34">
        <v>791</v>
      </c>
      <c r="AA10632" s="34">
        <v>807</v>
      </c>
      <c r="AB10632" s="34">
        <v>805</v>
      </c>
      <c r="AC10632" s="34">
        <v>1069</v>
      </c>
    </row>
    <row r="10633" spans="1:29" x14ac:dyDescent="0.2">
      <c r="A10633" s="34" t="s">
        <v>71126</v>
      </c>
      <c r="B10633" s="34">
        <v>62</v>
      </c>
      <c r="C10633" s="34">
        <v>73</v>
      </c>
      <c r="D10633" s="34">
        <v>47</v>
      </c>
      <c r="E10633" s="34">
        <v>70</v>
      </c>
      <c r="F10633" s="34">
        <v>49</v>
      </c>
      <c r="G10633" s="34">
        <v>77</v>
      </c>
      <c r="H10633" s="34">
        <v>35</v>
      </c>
      <c r="I10633" s="34">
        <v>37</v>
      </c>
      <c r="J10633" s="34">
        <v>33</v>
      </c>
      <c r="K10633" s="34">
        <v>63</v>
      </c>
      <c r="L10633" s="34">
        <v>44</v>
      </c>
      <c r="M10633" s="34">
        <v>40</v>
      </c>
      <c r="N10633" s="34">
        <v>40</v>
      </c>
      <c r="O10633" s="34">
        <v>37</v>
      </c>
      <c r="P10633" s="34">
        <v>40</v>
      </c>
      <c r="Q10633" s="34">
        <v>61</v>
      </c>
      <c r="R10633" s="34">
        <v>52</v>
      </c>
      <c r="S10633" s="34">
        <v>56</v>
      </c>
      <c r="T10633" s="34">
        <v>36</v>
      </c>
      <c r="U10633" s="34">
        <v>45</v>
      </c>
      <c r="V10633" s="34">
        <v>44</v>
      </c>
      <c r="W10633" s="34">
        <v>58</v>
      </c>
      <c r="X10633" s="34">
        <v>45</v>
      </c>
      <c r="Y10633" s="34">
        <v>66</v>
      </c>
      <c r="Z10633" s="34">
        <v>46</v>
      </c>
      <c r="AA10633" s="34">
        <v>52</v>
      </c>
      <c r="AB10633" s="34">
        <v>28</v>
      </c>
      <c r="AC10633" s="34">
        <v>82</v>
      </c>
    </row>
    <row r="10634" spans="1:29" x14ac:dyDescent="0.2">
      <c r="A10634" s="34" t="s">
        <v>71127</v>
      </c>
      <c r="B10634" s="34">
        <v>100</v>
      </c>
      <c r="C10634" s="34">
        <v>106</v>
      </c>
      <c r="D10634" s="34">
        <v>103</v>
      </c>
      <c r="E10634" s="34">
        <v>144</v>
      </c>
      <c r="F10634" s="34">
        <v>113</v>
      </c>
      <c r="G10634" s="34">
        <v>136</v>
      </c>
      <c r="H10634" s="34">
        <v>130</v>
      </c>
      <c r="I10634" s="34">
        <v>105</v>
      </c>
      <c r="J10634" s="34">
        <v>130</v>
      </c>
      <c r="K10634" s="34">
        <v>109</v>
      </c>
      <c r="L10634" s="34">
        <v>121</v>
      </c>
      <c r="M10634" s="34">
        <v>109</v>
      </c>
      <c r="N10634" s="34">
        <v>98</v>
      </c>
      <c r="O10634" s="34">
        <v>94</v>
      </c>
      <c r="P10634" s="34">
        <v>127</v>
      </c>
      <c r="Q10634" s="34">
        <v>239</v>
      </c>
      <c r="R10634" s="34">
        <v>176</v>
      </c>
      <c r="S10634" s="34">
        <v>134</v>
      </c>
      <c r="T10634" s="34">
        <v>149</v>
      </c>
      <c r="U10634" s="34">
        <v>142</v>
      </c>
      <c r="V10634" s="34">
        <v>206</v>
      </c>
      <c r="W10634" s="34">
        <v>216</v>
      </c>
      <c r="X10634" s="34">
        <v>160</v>
      </c>
      <c r="Y10634" s="34">
        <v>161</v>
      </c>
      <c r="Z10634" s="34">
        <v>106</v>
      </c>
      <c r="AA10634" s="34">
        <v>136</v>
      </c>
      <c r="AB10634" s="34">
        <v>145</v>
      </c>
      <c r="AC10634" s="34">
        <v>235</v>
      </c>
    </row>
    <row r="10635" spans="1:29" x14ac:dyDescent="0.2">
      <c r="A10635" s="34" t="s">
        <v>71128</v>
      </c>
      <c r="B10635" s="34">
        <v>95</v>
      </c>
      <c r="C10635" s="34">
        <v>86</v>
      </c>
      <c r="D10635" s="34">
        <v>63</v>
      </c>
      <c r="E10635" s="34">
        <v>88</v>
      </c>
      <c r="F10635" s="34">
        <v>76</v>
      </c>
      <c r="G10635" s="34">
        <v>123</v>
      </c>
      <c r="H10635" s="34">
        <v>91</v>
      </c>
      <c r="I10635" s="34">
        <v>84</v>
      </c>
      <c r="J10635" s="34">
        <v>43</v>
      </c>
      <c r="K10635" s="34">
        <v>89</v>
      </c>
      <c r="L10635" s="34">
        <v>64</v>
      </c>
      <c r="M10635" s="34">
        <v>66</v>
      </c>
      <c r="N10635" s="34">
        <v>83</v>
      </c>
      <c r="O10635" s="34">
        <v>72</v>
      </c>
      <c r="P10635" s="34">
        <v>72</v>
      </c>
      <c r="Q10635" s="34">
        <v>122</v>
      </c>
      <c r="R10635" s="34">
        <v>82</v>
      </c>
      <c r="S10635" s="34">
        <v>109</v>
      </c>
      <c r="T10635" s="34">
        <v>116</v>
      </c>
      <c r="U10635" s="34">
        <v>120</v>
      </c>
      <c r="V10635" s="34">
        <v>94</v>
      </c>
      <c r="W10635" s="34">
        <v>92</v>
      </c>
      <c r="X10635" s="34">
        <v>117</v>
      </c>
      <c r="Y10635" s="34">
        <v>103</v>
      </c>
      <c r="Z10635" s="34">
        <v>82</v>
      </c>
      <c r="AA10635" s="34">
        <v>129</v>
      </c>
      <c r="AB10635" s="34">
        <v>124</v>
      </c>
      <c r="AC10635" s="34">
        <v>157</v>
      </c>
    </row>
    <row r="10636" spans="1:29" x14ac:dyDescent="0.2">
      <c r="A10636" s="34" t="s">
        <v>71129</v>
      </c>
      <c r="B10636" s="34">
        <v>33</v>
      </c>
      <c r="C10636" s="34">
        <v>6</v>
      </c>
      <c r="D10636" s="34">
        <v>11</v>
      </c>
      <c r="E10636" s="34">
        <v>27</v>
      </c>
      <c r="F10636" s="34">
        <v>8</v>
      </c>
      <c r="G10636" s="34">
        <v>23</v>
      </c>
      <c r="H10636" s="34">
        <v>0</v>
      </c>
      <c r="I10636" s="34">
        <v>15</v>
      </c>
      <c r="J10636" s="34">
        <v>11</v>
      </c>
      <c r="K10636" s="34">
        <v>17</v>
      </c>
      <c r="L10636" s="34">
        <v>7</v>
      </c>
      <c r="M10636" s="34">
        <v>13</v>
      </c>
      <c r="N10636" s="34">
        <v>12</v>
      </c>
      <c r="O10636" s="34">
        <v>14</v>
      </c>
      <c r="P10636" s="34">
        <v>10</v>
      </c>
      <c r="Q10636" s="34">
        <v>11</v>
      </c>
      <c r="R10636" s="34">
        <v>15</v>
      </c>
      <c r="S10636" s="34">
        <v>9</v>
      </c>
      <c r="T10636" s="34">
        <v>13</v>
      </c>
      <c r="U10636" s="34">
        <v>12</v>
      </c>
      <c r="V10636" s="34">
        <v>18</v>
      </c>
      <c r="W10636" s="34">
        <v>21</v>
      </c>
      <c r="X10636" s="34">
        <v>20</v>
      </c>
      <c r="Y10636" s="34">
        <v>16</v>
      </c>
      <c r="Z10636" s="34">
        <v>22</v>
      </c>
      <c r="AA10636" s="34">
        <v>20</v>
      </c>
      <c r="AB10636" s="34">
        <v>8</v>
      </c>
      <c r="AC10636" s="34">
        <v>26</v>
      </c>
    </row>
    <row r="10637" spans="1:29" x14ac:dyDescent="0.2">
      <c r="A10637" s="34" t="s">
        <v>71130</v>
      </c>
      <c r="B10637" s="34">
        <v>136</v>
      </c>
      <c r="C10637" s="34">
        <v>125</v>
      </c>
      <c r="D10637" s="34">
        <v>113</v>
      </c>
      <c r="E10637" s="34">
        <v>149</v>
      </c>
      <c r="F10637" s="34">
        <v>86</v>
      </c>
      <c r="G10637" s="34">
        <v>141</v>
      </c>
      <c r="H10637" s="34">
        <v>123</v>
      </c>
      <c r="I10637" s="34">
        <v>135</v>
      </c>
      <c r="J10637" s="34">
        <v>134</v>
      </c>
      <c r="K10637" s="34">
        <v>141</v>
      </c>
      <c r="L10637" s="34">
        <v>109</v>
      </c>
      <c r="M10637" s="34">
        <v>134</v>
      </c>
      <c r="N10637" s="34">
        <v>104</v>
      </c>
      <c r="O10637" s="34">
        <v>158</v>
      </c>
      <c r="P10637" s="34">
        <v>108</v>
      </c>
      <c r="Q10637" s="34">
        <v>185</v>
      </c>
      <c r="R10637" s="34">
        <v>143</v>
      </c>
      <c r="S10637" s="34">
        <v>171</v>
      </c>
      <c r="T10637" s="34">
        <v>158</v>
      </c>
      <c r="U10637" s="34">
        <v>152</v>
      </c>
      <c r="V10637" s="34">
        <v>146</v>
      </c>
      <c r="W10637" s="34">
        <v>169</v>
      </c>
      <c r="X10637" s="34">
        <v>133</v>
      </c>
      <c r="Y10637" s="34">
        <v>214</v>
      </c>
      <c r="Z10637" s="34">
        <v>148</v>
      </c>
      <c r="AA10637" s="34">
        <v>185</v>
      </c>
      <c r="AB10637" s="34">
        <v>225</v>
      </c>
      <c r="AC10637" s="34">
        <v>267</v>
      </c>
    </row>
    <row r="10638" spans="1:29" x14ac:dyDescent="0.2">
      <c r="A10638" s="34" t="s">
        <v>71131</v>
      </c>
      <c r="B10638" s="34">
        <v>52</v>
      </c>
      <c r="C10638" s="34">
        <v>223</v>
      </c>
      <c r="D10638" s="34">
        <v>241</v>
      </c>
      <c r="E10638" s="34">
        <v>276</v>
      </c>
      <c r="F10638" s="34">
        <v>174</v>
      </c>
      <c r="G10638" s="34">
        <v>269</v>
      </c>
      <c r="H10638" s="34">
        <v>134</v>
      </c>
      <c r="I10638" s="34">
        <v>232</v>
      </c>
      <c r="J10638" s="34">
        <v>99</v>
      </c>
      <c r="K10638" s="34">
        <v>311</v>
      </c>
      <c r="L10638" s="34">
        <v>53</v>
      </c>
      <c r="M10638" s="34">
        <v>170</v>
      </c>
      <c r="N10638" s="34">
        <v>124</v>
      </c>
      <c r="O10638" s="34">
        <v>196</v>
      </c>
      <c r="P10638" s="34">
        <v>134</v>
      </c>
      <c r="Q10638" s="34">
        <v>204</v>
      </c>
      <c r="R10638" s="34">
        <v>116</v>
      </c>
      <c r="S10638" s="34">
        <v>272</v>
      </c>
      <c r="T10638" s="34">
        <v>49</v>
      </c>
      <c r="U10638" s="34">
        <v>167</v>
      </c>
      <c r="V10638" s="34">
        <v>135</v>
      </c>
      <c r="W10638" s="34">
        <v>158</v>
      </c>
      <c r="X10638" s="34">
        <v>201</v>
      </c>
      <c r="Y10638" s="34">
        <v>108</v>
      </c>
      <c r="Z10638" s="34">
        <v>183</v>
      </c>
      <c r="AA10638" s="34">
        <v>266</v>
      </c>
      <c r="AB10638" s="34">
        <v>76</v>
      </c>
      <c r="AC10638" s="34">
        <v>358</v>
      </c>
    </row>
    <row r="10639" spans="1:29" x14ac:dyDescent="0.2">
      <c r="A10639" s="34" t="s">
        <v>71132</v>
      </c>
      <c r="B10639" s="34">
        <v>107</v>
      </c>
      <c r="C10639" s="34">
        <v>256</v>
      </c>
      <c r="D10639" s="34">
        <v>151</v>
      </c>
      <c r="E10639" s="34">
        <v>262</v>
      </c>
      <c r="F10639" s="34">
        <v>183</v>
      </c>
      <c r="G10639" s="34">
        <v>317</v>
      </c>
      <c r="H10639" s="34">
        <v>163</v>
      </c>
      <c r="I10639" s="34">
        <v>295</v>
      </c>
      <c r="J10639" s="34">
        <v>137</v>
      </c>
      <c r="K10639" s="34">
        <v>321</v>
      </c>
      <c r="L10639" s="34">
        <v>137</v>
      </c>
      <c r="M10639" s="34">
        <v>248</v>
      </c>
      <c r="N10639" s="34">
        <v>152</v>
      </c>
      <c r="O10639" s="34">
        <v>271</v>
      </c>
      <c r="P10639" s="34">
        <v>147</v>
      </c>
      <c r="Q10639" s="34">
        <v>367</v>
      </c>
      <c r="R10639" s="34">
        <v>221</v>
      </c>
      <c r="S10639" s="34">
        <v>303</v>
      </c>
      <c r="T10639" s="34">
        <v>192</v>
      </c>
      <c r="U10639" s="34">
        <v>260</v>
      </c>
      <c r="V10639" s="34">
        <v>223</v>
      </c>
      <c r="W10639" s="34">
        <v>316</v>
      </c>
      <c r="X10639" s="34">
        <v>218</v>
      </c>
      <c r="Y10639" s="34">
        <v>248</v>
      </c>
      <c r="Z10639" s="34">
        <v>189</v>
      </c>
      <c r="AA10639" s="34">
        <v>319</v>
      </c>
      <c r="AB10639" s="34">
        <v>231</v>
      </c>
      <c r="AC10639" s="34">
        <v>342</v>
      </c>
    </row>
    <row r="10640" spans="1:29" x14ac:dyDescent="0.2">
      <c r="A10640" s="34" t="s">
        <v>71133</v>
      </c>
      <c r="B10640" s="34">
        <v>78</v>
      </c>
      <c r="C10640" s="34">
        <v>87</v>
      </c>
      <c r="D10640" s="34">
        <v>104</v>
      </c>
      <c r="E10640" s="34">
        <v>108</v>
      </c>
      <c r="F10640" s="34">
        <v>81</v>
      </c>
      <c r="G10640" s="34">
        <v>95</v>
      </c>
      <c r="H10640" s="34">
        <v>103</v>
      </c>
      <c r="I10640" s="34">
        <v>63</v>
      </c>
      <c r="J10640" s="34">
        <v>61</v>
      </c>
      <c r="K10640" s="34">
        <v>81</v>
      </c>
      <c r="L10640" s="34">
        <v>73</v>
      </c>
      <c r="M10640" s="34">
        <v>59</v>
      </c>
      <c r="N10640" s="34">
        <v>62</v>
      </c>
      <c r="O10640" s="34">
        <v>88</v>
      </c>
      <c r="P10640" s="34">
        <v>80</v>
      </c>
      <c r="Q10640" s="34">
        <v>81</v>
      </c>
      <c r="R10640" s="34">
        <v>109</v>
      </c>
      <c r="S10640" s="34">
        <v>105</v>
      </c>
      <c r="T10640" s="34">
        <v>92</v>
      </c>
      <c r="U10640" s="34">
        <v>80</v>
      </c>
      <c r="V10640" s="34">
        <v>80</v>
      </c>
      <c r="W10640" s="34">
        <v>94</v>
      </c>
      <c r="X10640" s="34">
        <v>119</v>
      </c>
      <c r="Y10640" s="34">
        <v>103</v>
      </c>
      <c r="Z10640" s="34">
        <v>105</v>
      </c>
      <c r="AA10640" s="34">
        <v>138</v>
      </c>
      <c r="AB10640" s="34">
        <v>120</v>
      </c>
      <c r="AC10640" s="34">
        <v>146</v>
      </c>
    </row>
    <row r="10641" spans="1:29" x14ac:dyDescent="0.2">
      <c r="A10641" s="34" t="s">
        <v>71134</v>
      </c>
      <c r="B10641" s="34">
        <v>86</v>
      </c>
      <c r="C10641" s="34">
        <v>103</v>
      </c>
      <c r="D10641" s="34">
        <v>111</v>
      </c>
      <c r="E10641" s="34">
        <v>111</v>
      </c>
      <c r="F10641" s="34">
        <v>87</v>
      </c>
      <c r="G10641" s="34">
        <v>101</v>
      </c>
      <c r="H10641" s="34">
        <v>104</v>
      </c>
      <c r="I10641" s="34">
        <v>114</v>
      </c>
      <c r="J10641" s="34">
        <v>68</v>
      </c>
      <c r="K10641" s="34">
        <v>132</v>
      </c>
      <c r="L10641" s="34">
        <v>50</v>
      </c>
      <c r="M10641" s="34">
        <v>77</v>
      </c>
      <c r="N10641" s="34">
        <v>99</v>
      </c>
      <c r="O10641" s="34">
        <v>72</v>
      </c>
      <c r="P10641" s="34">
        <v>75</v>
      </c>
      <c r="Q10641" s="34">
        <v>127</v>
      </c>
      <c r="R10641" s="34">
        <v>93</v>
      </c>
      <c r="S10641" s="34">
        <v>142</v>
      </c>
      <c r="T10641" s="34">
        <v>73</v>
      </c>
      <c r="U10641" s="34">
        <v>101</v>
      </c>
      <c r="V10641" s="34">
        <v>88</v>
      </c>
      <c r="W10641" s="34">
        <v>139</v>
      </c>
      <c r="X10641" s="34">
        <v>148</v>
      </c>
      <c r="Y10641" s="34">
        <v>108</v>
      </c>
      <c r="Z10641" s="34">
        <v>124</v>
      </c>
      <c r="AA10641" s="34">
        <v>156</v>
      </c>
      <c r="AB10641" s="34">
        <v>64</v>
      </c>
      <c r="AC10641" s="34">
        <v>177</v>
      </c>
    </row>
    <row r="10642" spans="1:29" x14ac:dyDescent="0.2">
      <c r="A10642" s="34" t="s">
        <v>71135</v>
      </c>
      <c r="B10642" s="34">
        <v>167</v>
      </c>
      <c r="C10642" s="34">
        <v>247</v>
      </c>
      <c r="D10642" s="34">
        <v>195</v>
      </c>
      <c r="E10642" s="34">
        <v>252</v>
      </c>
      <c r="F10642" s="34">
        <v>222</v>
      </c>
      <c r="G10642" s="34">
        <v>239</v>
      </c>
      <c r="H10642" s="34">
        <v>236</v>
      </c>
      <c r="I10642" s="34">
        <v>241</v>
      </c>
      <c r="J10642" s="34">
        <v>182</v>
      </c>
      <c r="K10642" s="34">
        <v>231</v>
      </c>
      <c r="L10642" s="34">
        <v>194</v>
      </c>
      <c r="M10642" s="34">
        <v>225</v>
      </c>
      <c r="N10642" s="34">
        <v>153</v>
      </c>
      <c r="O10642" s="34">
        <v>238</v>
      </c>
      <c r="P10642" s="34">
        <v>161</v>
      </c>
      <c r="Q10642" s="34">
        <v>331</v>
      </c>
      <c r="R10642" s="34">
        <v>273</v>
      </c>
      <c r="S10642" s="34">
        <v>357</v>
      </c>
      <c r="T10642" s="34">
        <v>258</v>
      </c>
      <c r="U10642" s="34">
        <v>307</v>
      </c>
      <c r="V10642" s="34">
        <v>285</v>
      </c>
      <c r="W10642" s="34">
        <v>374</v>
      </c>
      <c r="X10642" s="34">
        <v>225</v>
      </c>
      <c r="Y10642" s="34">
        <v>342</v>
      </c>
      <c r="Z10642" s="34">
        <v>208</v>
      </c>
      <c r="AA10642" s="34">
        <v>384</v>
      </c>
      <c r="AB10642" s="34">
        <v>232</v>
      </c>
      <c r="AC10642" s="34">
        <v>399</v>
      </c>
    </row>
    <row r="10643" spans="1:29" x14ac:dyDescent="0.2">
      <c r="A10643" s="34" t="s">
        <v>71136</v>
      </c>
      <c r="B10643" s="34">
        <v>63</v>
      </c>
      <c r="C10643" s="34">
        <v>126</v>
      </c>
      <c r="D10643" s="34">
        <v>133</v>
      </c>
      <c r="E10643" s="34">
        <v>157</v>
      </c>
      <c r="F10643" s="34">
        <v>75</v>
      </c>
      <c r="G10643" s="34">
        <v>163</v>
      </c>
      <c r="H10643" s="34">
        <v>66</v>
      </c>
      <c r="I10643" s="34">
        <v>138</v>
      </c>
      <c r="J10643" s="34">
        <v>65</v>
      </c>
      <c r="K10643" s="34">
        <v>138</v>
      </c>
      <c r="L10643" s="34">
        <v>20</v>
      </c>
      <c r="M10643" s="34">
        <v>104</v>
      </c>
      <c r="N10643" s="34">
        <v>65</v>
      </c>
      <c r="O10643" s="34">
        <v>100</v>
      </c>
      <c r="P10643" s="34">
        <v>50</v>
      </c>
      <c r="Q10643" s="34">
        <v>115</v>
      </c>
      <c r="R10643" s="34">
        <v>46</v>
      </c>
      <c r="S10643" s="34">
        <v>158</v>
      </c>
      <c r="T10643" s="34">
        <v>28</v>
      </c>
      <c r="U10643" s="34">
        <v>85</v>
      </c>
      <c r="V10643" s="34">
        <v>78</v>
      </c>
      <c r="W10643" s="34">
        <v>88</v>
      </c>
      <c r="X10643" s="34">
        <v>101</v>
      </c>
      <c r="Y10643" s="34">
        <v>67</v>
      </c>
      <c r="Z10643" s="34">
        <v>121</v>
      </c>
      <c r="AA10643" s="34">
        <v>142</v>
      </c>
      <c r="AB10643" s="34">
        <v>41</v>
      </c>
      <c r="AC10643" s="34">
        <v>151</v>
      </c>
    </row>
    <row r="10644" spans="1:29" x14ac:dyDescent="0.2">
      <c r="A10644" s="34" t="s">
        <v>71137</v>
      </c>
      <c r="B10644" s="34">
        <v>303</v>
      </c>
      <c r="C10644" s="34">
        <v>2168</v>
      </c>
      <c r="D10644" s="34">
        <v>486</v>
      </c>
      <c r="E10644" s="34">
        <v>2474</v>
      </c>
      <c r="F10644" s="34">
        <v>421</v>
      </c>
      <c r="G10644" s="34">
        <v>2260</v>
      </c>
      <c r="H10644" s="34">
        <v>375</v>
      </c>
      <c r="I10644" s="34">
        <v>2244</v>
      </c>
      <c r="J10644" s="34">
        <v>360</v>
      </c>
      <c r="K10644" s="34">
        <v>2363</v>
      </c>
      <c r="L10644" s="34">
        <v>245</v>
      </c>
      <c r="M10644" s="34">
        <v>1942</v>
      </c>
      <c r="N10644" s="34">
        <v>345</v>
      </c>
      <c r="O10644" s="34">
        <v>1910</v>
      </c>
      <c r="P10644" s="34">
        <v>366</v>
      </c>
      <c r="Q10644" s="34">
        <v>2111</v>
      </c>
      <c r="R10644" s="34">
        <v>490</v>
      </c>
      <c r="S10644" s="34">
        <v>2164</v>
      </c>
      <c r="T10644" s="34">
        <v>378</v>
      </c>
      <c r="U10644" s="34">
        <v>1618</v>
      </c>
      <c r="V10644" s="34">
        <v>449</v>
      </c>
      <c r="W10644" s="34">
        <v>1572</v>
      </c>
      <c r="X10644" s="34">
        <v>459</v>
      </c>
      <c r="Y10644" s="34">
        <v>1507</v>
      </c>
      <c r="Z10644" s="34">
        <v>489</v>
      </c>
      <c r="AA10644" s="34">
        <v>1962</v>
      </c>
      <c r="AB10644" s="34">
        <v>387</v>
      </c>
      <c r="AC10644" s="34">
        <v>2546</v>
      </c>
    </row>
    <row r="10645" spans="1:29" x14ac:dyDescent="0.2">
      <c r="A10645" s="34" t="s">
        <v>71138</v>
      </c>
      <c r="B10645" s="34">
        <v>94</v>
      </c>
      <c r="C10645" s="34">
        <v>205</v>
      </c>
      <c r="D10645" s="34">
        <v>192</v>
      </c>
      <c r="E10645" s="34">
        <v>243</v>
      </c>
      <c r="F10645" s="34">
        <v>217</v>
      </c>
      <c r="G10645" s="34">
        <v>252</v>
      </c>
      <c r="H10645" s="34">
        <v>190</v>
      </c>
      <c r="I10645" s="34">
        <v>216</v>
      </c>
      <c r="J10645" s="34">
        <v>204</v>
      </c>
      <c r="K10645" s="34">
        <v>207</v>
      </c>
      <c r="L10645" s="34">
        <v>145</v>
      </c>
      <c r="M10645" s="34">
        <v>206</v>
      </c>
      <c r="N10645" s="34">
        <v>173</v>
      </c>
      <c r="O10645" s="34">
        <v>201</v>
      </c>
      <c r="P10645" s="34">
        <v>156</v>
      </c>
      <c r="Q10645" s="34">
        <v>245</v>
      </c>
      <c r="R10645" s="34">
        <v>260</v>
      </c>
      <c r="S10645" s="34">
        <v>215</v>
      </c>
      <c r="T10645" s="34">
        <v>202</v>
      </c>
      <c r="U10645" s="34">
        <v>198</v>
      </c>
      <c r="V10645" s="34">
        <v>238</v>
      </c>
      <c r="W10645" s="34">
        <v>268</v>
      </c>
      <c r="X10645" s="34">
        <v>249</v>
      </c>
      <c r="Y10645" s="34">
        <v>239</v>
      </c>
      <c r="Z10645" s="34">
        <v>206</v>
      </c>
      <c r="AA10645" s="34">
        <v>289</v>
      </c>
      <c r="AB10645" s="34">
        <v>242</v>
      </c>
      <c r="AC10645" s="34">
        <v>410</v>
      </c>
    </row>
    <row r="10646" spans="1:29" x14ac:dyDescent="0.2">
      <c r="A10646" s="34" t="s">
        <v>71139</v>
      </c>
      <c r="B10646" s="34">
        <v>74</v>
      </c>
      <c r="C10646" s="34">
        <v>116</v>
      </c>
      <c r="D10646" s="34">
        <v>121</v>
      </c>
      <c r="E10646" s="34">
        <v>119</v>
      </c>
      <c r="F10646" s="34">
        <v>115</v>
      </c>
      <c r="G10646" s="34">
        <v>92</v>
      </c>
      <c r="H10646" s="34">
        <v>54</v>
      </c>
      <c r="I10646" s="34">
        <v>100</v>
      </c>
      <c r="J10646" s="34">
        <v>71</v>
      </c>
      <c r="K10646" s="34">
        <v>154</v>
      </c>
      <c r="L10646" s="34">
        <v>47</v>
      </c>
      <c r="M10646" s="34">
        <v>77</v>
      </c>
      <c r="N10646" s="34">
        <v>77</v>
      </c>
      <c r="O10646" s="34">
        <v>130</v>
      </c>
      <c r="P10646" s="34">
        <v>85</v>
      </c>
      <c r="Q10646" s="34">
        <v>121</v>
      </c>
      <c r="R10646" s="34">
        <v>106</v>
      </c>
      <c r="S10646" s="34">
        <v>148</v>
      </c>
      <c r="T10646" s="34">
        <v>51</v>
      </c>
      <c r="U10646" s="34">
        <v>93</v>
      </c>
      <c r="V10646" s="34">
        <v>114</v>
      </c>
      <c r="W10646" s="34">
        <v>120</v>
      </c>
      <c r="X10646" s="34">
        <v>98</v>
      </c>
      <c r="Y10646" s="34">
        <v>111</v>
      </c>
      <c r="Z10646" s="34">
        <v>119</v>
      </c>
      <c r="AA10646" s="34">
        <v>135</v>
      </c>
      <c r="AB10646" s="34">
        <v>84</v>
      </c>
      <c r="AC10646" s="34">
        <v>189</v>
      </c>
    </row>
    <row r="10647" spans="1:29" x14ac:dyDescent="0.2">
      <c r="A10647" s="34" t="s">
        <v>71140</v>
      </c>
      <c r="B10647" s="34">
        <v>16</v>
      </c>
      <c r="C10647" s="34">
        <v>15</v>
      </c>
      <c r="D10647" s="34">
        <v>8</v>
      </c>
      <c r="E10647" s="34">
        <v>18</v>
      </c>
      <c r="F10647" s="34">
        <v>20</v>
      </c>
      <c r="G10647" s="34">
        <v>13</v>
      </c>
      <c r="H10647" s="34">
        <v>11</v>
      </c>
      <c r="I10647" s="34">
        <v>7</v>
      </c>
      <c r="J10647" s="34">
        <v>4</v>
      </c>
      <c r="K10647" s="34">
        <v>7</v>
      </c>
      <c r="L10647" s="34">
        <v>9</v>
      </c>
      <c r="M10647" s="34">
        <v>10</v>
      </c>
      <c r="N10647" s="34">
        <v>8</v>
      </c>
      <c r="O10647" s="34">
        <v>12</v>
      </c>
      <c r="P10647" s="34">
        <v>10</v>
      </c>
      <c r="Q10647" s="34">
        <v>9</v>
      </c>
      <c r="R10647" s="34">
        <v>9</v>
      </c>
      <c r="S10647" s="34">
        <v>5</v>
      </c>
      <c r="T10647" s="34">
        <v>10</v>
      </c>
      <c r="U10647" s="34">
        <v>12</v>
      </c>
      <c r="V10647" s="34">
        <v>2</v>
      </c>
      <c r="W10647" s="34">
        <v>3</v>
      </c>
      <c r="X10647" s="34">
        <v>10</v>
      </c>
      <c r="Y10647" s="34">
        <v>15</v>
      </c>
      <c r="Z10647" s="34">
        <v>10</v>
      </c>
      <c r="AA10647" s="34">
        <v>9</v>
      </c>
      <c r="AB10647" s="34">
        <v>1</v>
      </c>
      <c r="AC10647" s="34">
        <v>19</v>
      </c>
    </row>
    <row r="10648" spans="1:29" x14ac:dyDescent="0.2">
      <c r="A10648" s="34" t="s">
        <v>71141</v>
      </c>
      <c r="B10648" s="34">
        <v>172</v>
      </c>
      <c r="C10648" s="34">
        <v>274</v>
      </c>
      <c r="D10648" s="34">
        <v>295</v>
      </c>
      <c r="E10648" s="34">
        <v>257</v>
      </c>
      <c r="F10648" s="34">
        <v>291</v>
      </c>
      <c r="G10648" s="34">
        <v>266</v>
      </c>
      <c r="H10648" s="34">
        <v>302</v>
      </c>
      <c r="I10648" s="34">
        <v>283</v>
      </c>
      <c r="J10648" s="34">
        <v>261</v>
      </c>
      <c r="K10648" s="34">
        <v>244</v>
      </c>
      <c r="L10648" s="34">
        <v>201</v>
      </c>
      <c r="M10648" s="34">
        <v>269</v>
      </c>
      <c r="N10648" s="34">
        <v>268</v>
      </c>
      <c r="O10648" s="34">
        <v>262</v>
      </c>
      <c r="P10648" s="34">
        <v>264</v>
      </c>
      <c r="Q10648" s="34">
        <v>436</v>
      </c>
      <c r="R10648" s="34">
        <v>355</v>
      </c>
      <c r="S10648" s="34">
        <v>341</v>
      </c>
      <c r="T10648" s="34">
        <v>254</v>
      </c>
      <c r="U10648" s="34">
        <v>245</v>
      </c>
      <c r="V10648" s="34">
        <v>293</v>
      </c>
      <c r="W10648" s="34">
        <v>305</v>
      </c>
      <c r="X10648" s="34">
        <v>347</v>
      </c>
      <c r="Y10648" s="34">
        <v>319</v>
      </c>
      <c r="Z10648" s="34">
        <v>290</v>
      </c>
      <c r="AA10648" s="34">
        <v>350</v>
      </c>
      <c r="AB10648" s="34">
        <v>290</v>
      </c>
      <c r="AC10648" s="34">
        <v>487</v>
      </c>
    </row>
    <row r="10649" spans="1:29" x14ac:dyDescent="0.2">
      <c r="A10649" s="34" t="s">
        <v>71142</v>
      </c>
      <c r="B10649" s="34">
        <v>38</v>
      </c>
      <c r="C10649" s="34">
        <v>87</v>
      </c>
      <c r="D10649" s="34">
        <v>78</v>
      </c>
      <c r="E10649" s="34">
        <v>126</v>
      </c>
      <c r="F10649" s="34">
        <v>80</v>
      </c>
      <c r="G10649" s="34">
        <v>102</v>
      </c>
      <c r="H10649" s="34">
        <v>64</v>
      </c>
      <c r="I10649" s="34">
        <v>96</v>
      </c>
      <c r="J10649" s="34">
        <v>60</v>
      </c>
      <c r="K10649" s="34">
        <v>68</v>
      </c>
      <c r="L10649" s="34">
        <v>24</v>
      </c>
      <c r="M10649" s="34">
        <v>57</v>
      </c>
      <c r="N10649" s="34">
        <v>54</v>
      </c>
      <c r="O10649" s="34">
        <v>51</v>
      </c>
      <c r="P10649" s="34">
        <v>55</v>
      </c>
      <c r="Q10649" s="34">
        <v>96</v>
      </c>
      <c r="R10649" s="34">
        <v>69</v>
      </c>
      <c r="S10649" s="34">
        <v>85</v>
      </c>
      <c r="T10649" s="34">
        <v>46</v>
      </c>
      <c r="U10649" s="34">
        <v>53</v>
      </c>
      <c r="V10649" s="34">
        <v>58</v>
      </c>
      <c r="W10649" s="34">
        <v>76</v>
      </c>
      <c r="X10649" s="34">
        <v>66</v>
      </c>
      <c r="Y10649" s="34">
        <v>34</v>
      </c>
      <c r="Z10649" s="34">
        <v>53</v>
      </c>
      <c r="AA10649" s="34">
        <v>118</v>
      </c>
      <c r="AB10649" s="34">
        <v>38</v>
      </c>
      <c r="AC10649" s="34">
        <v>123</v>
      </c>
    </row>
    <row r="10650" spans="1:29" x14ac:dyDescent="0.2">
      <c r="A10650" s="34" t="s">
        <v>71143</v>
      </c>
      <c r="B10650" s="34">
        <v>190</v>
      </c>
      <c r="C10650" s="34">
        <v>143</v>
      </c>
      <c r="D10650" s="34">
        <v>175</v>
      </c>
      <c r="E10650" s="34">
        <v>173</v>
      </c>
      <c r="F10650" s="34">
        <v>191</v>
      </c>
      <c r="G10650" s="34">
        <v>177</v>
      </c>
      <c r="H10650" s="34">
        <v>209</v>
      </c>
      <c r="I10650" s="34">
        <v>190</v>
      </c>
      <c r="J10650" s="34">
        <v>203</v>
      </c>
      <c r="K10650" s="34">
        <v>182</v>
      </c>
      <c r="L10650" s="34">
        <v>201</v>
      </c>
      <c r="M10650" s="34">
        <v>158</v>
      </c>
      <c r="N10650" s="34">
        <v>171</v>
      </c>
      <c r="O10650" s="34">
        <v>133</v>
      </c>
      <c r="P10650" s="34">
        <v>182</v>
      </c>
      <c r="Q10650" s="34">
        <v>264</v>
      </c>
      <c r="R10650" s="34">
        <v>277</v>
      </c>
      <c r="S10650" s="34">
        <v>195</v>
      </c>
      <c r="T10650" s="34">
        <v>239</v>
      </c>
      <c r="U10650" s="34">
        <v>223</v>
      </c>
      <c r="V10650" s="34">
        <v>242</v>
      </c>
      <c r="W10650" s="34">
        <v>279</v>
      </c>
      <c r="X10650" s="34">
        <v>256</v>
      </c>
      <c r="Y10650" s="34">
        <v>266</v>
      </c>
      <c r="Z10650" s="34">
        <v>201</v>
      </c>
      <c r="AA10650" s="34">
        <v>267</v>
      </c>
      <c r="AB10650" s="34">
        <v>322</v>
      </c>
      <c r="AC10650" s="34">
        <v>319</v>
      </c>
    </row>
    <row r="10651" spans="1:29" x14ac:dyDescent="0.2">
      <c r="A10651" s="34" t="s">
        <v>71144</v>
      </c>
      <c r="B10651" s="34">
        <v>132</v>
      </c>
      <c r="C10651" s="34">
        <v>250</v>
      </c>
      <c r="D10651" s="34">
        <v>208</v>
      </c>
      <c r="E10651" s="34">
        <v>302</v>
      </c>
      <c r="F10651" s="34">
        <v>215</v>
      </c>
      <c r="G10651" s="34">
        <v>328</v>
      </c>
      <c r="H10651" s="34">
        <v>194</v>
      </c>
      <c r="I10651" s="34">
        <v>330</v>
      </c>
      <c r="J10651" s="34">
        <v>176</v>
      </c>
      <c r="K10651" s="34">
        <v>297</v>
      </c>
      <c r="L10651" s="34">
        <v>144</v>
      </c>
      <c r="M10651" s="34">
        <v>245</v>
      </c>
      <c r="N10651" s="34">
        <v>159</v>
      </c>
      <c r="O10651" s="34">
        <v>241</v>
      </c>
      <c r="P10651" s="34">
        <v>179</v>
      </c>
      <c r="Q10651" s="34">
        <v>294</v>
      </c>
      <c r="R10651" s="34">
        <v>255</v>
      </c>
      <c r="S10651" s="34">
        <v>302</v>
      </c>
      <c r="T10651" s="34">
        <v>228</v>
      </c>
      <c r="U10651" s="34">
        <v>221</v>
      </c>
      <c r="V10651" s="34">
        <v>201</v>
      </c>
      <c r="W10651" s="34">
        <v>309</v>
      </c>
      <c r="X10651" s="34">
        <v>204</v>
      </c>
      <c r="Y10651" s="34">
        <v>282</v>
      </c>
      <c r="Z10651" s="34">
        <v>181</v>
      </c>
      <c r="AA10651" s="34">
        <v>288</v>
      </c>
      <c r="AB10651" s="34">
        <v>256</v>
      </c>
      <c r="AC10651" s="34">
        <v>363</v>
      </c>
    </row>
    <row r="10652" spans="1:29" x14ac:dyDescent="0.2">
      <c r="A10652" s="34" t="s">
        <v>71145</v>
      </c>
      <c r="B10652" s="34">
        <v>185</v>
      </c>
      <c r="C10652" s="34">
        <v>318</v>
      </c>
      <c r="D10652" s="34">
        <v>226</v>
      </c>
      <c r="E10652" s="34">
        <v>263</v>
      </c>
      <c r="F10652" s="34">
        <v>293</v>
      </c>
      <c r="G10652" s="34">
        <v>317</v>
      </c>
      <c r="H10652" s="34">
        <v>261</v>
      </c>
      <c r="I10652" s="34">
        <v>299</v>
      </c>
      <c r="J10652" s="34">
        <v>253</v>
      </c>
      <c r="K10652" s="34">
        <v>316</v>
      </c>
      <c r="L10652" s="34">
        <v>212</v>
      </c>
      <c r="M10652" s="34">
        <v>235</v>
      </c>
      <c r="N10652" s="34">
        <v>225</v>
      </c>
      <c r="O10652" s="34">
        <v>244</v>
      </c>
      <c r="P10652" s="34">
        <v>264</v>
      </c>
      <c r="Q10652" s="34">
        <v>427</v>
      </c>
      <c r="R10652" s="34">
        <v>342</v>
      </c>
      <c r="S10652" s="34">
        <v>369</v>
      </c>
      <c r="T10652" s="34">
        <v>317</v>
      </c>
      <c r="U10652" s="34">
        <v>312</v>
      </c>
      <c r="V10652" s="34">
        <v>358</v>
      </c>
      <c r="W10652" s="34">
        <v>391</v>
      </c>
      <c r="X10652" s="34">
        <v>299</v>
      </c>
      <c r="Y10652" s="34">
        <v>383</v>
      </c>
      <c r="Z10652" s="34">
        <v>315</v>
      </c>
      <c r="AA10652" s="34">
        <v>404</v>
      </c>
      <c r="AB10652" s="34">
        <v>365</v>
      </c>
      <c r="AC10652" s="34">
        <v>503</v>
      </c>
    </row>
    <row r="10653" spans="1:29" x14ac:dyDescent="0.2">
      <c r="A10653" s="34" t="s">
        <v>71146</v>
      </c>
      <c r="B10653" s="34">
        <v>282</v>
      </c>
      <c r="C10653" s="34">
        <v>4</v>
      </c>
      <c r="D10653" s="34">
        <v>21</v>
      </c>
      <c r="E10653" s="34">
        <v>11</v>
      </c>
      <c r="F10653" s="34">
        <v>10</v>
      </c>
      <c r="G10653" s="34">
        <v>15</v>
      </c>
      <c r="H10653" s="34">
        <v>14</v>
      </c>
      <c r="I10653" s="34">
        <v>20</v>
      </c>
      <c r="J10653" s="34">
        <v>20</v>
      </c>
      <c r="K10653" s="34">
        <v>13</v>
      </c>
      <c r="L10653" s="34">
        <v>39</v>
      </c>
      <c r="M10653" s="34">
        <v>16</v>
      </c>
      <c r="N10653" s="34">
        <v>6</v>
      </c>
      <c r="O10653" s="34">
        <v>16</v>
      </c>
      <c r="P10653" s="34">
        <v>30</v>
      </c>
      <c r="Q10653" s="34">
        <v>30</v>
      </c>
      <c r="R10653" s="34">
        <v>30</v>
      </c>
      <c r="S10653" s="34">
        <v>15</v>
      </c>
      <c r="T10653" s="34">
        <v>42</v>
      </c>
      <c r="U10653" s="34">
        <v>22</v>
      </c>
      <c r="V10653" s="34">
        <v>35</v>
      </c>
      <c r="W10653" s="34">
        <v>62</v>
      </c>
      <c r="X10653" s="34">
        <v>22</v>
      </c>
      <c r="Y10653" s="34">
        <v>36</v>
      </c>
      <c r="Z10653" s="34">
        <v>14</v>
      </c>
      <c r="AA10653" s="34">
        <v>23</v>
      </c>
      <c r="AB10653" s="34">
        <v>47</v>
      </c>
      <c r="AC10653" s="34">
        <v>34</v>
      </c>
    </row>
    <row r="10654" spans="1:29" x14ac:dyDescent="0.2">
      <c r="A10654" s="34" t="s">
        <v>71147</v>
      </c>
      <c r="B10654" s="34">
        <v>2</v>
      </c>
      <c r="C10654" s="34">
        <v>0</v>
      </c>
      <c r="D10654" s="34">
        <v>0</v>
      </c>
      <c r="E10654" s="34">
        <v>0</v>
      </c>
      <c r="F10654" s="34">
        <v>0</v>
      </c>
      <c r="G10654" s="34">
        <v>0</v>
      </c>
      <c r="H10654" s="34">
        <v>1</v>
      </c>
      <c r="I10654" s="34">
        <v>1</v>
      </c>
      <c r="J10654" s="34">
        <v>0</v>
      </c>
      <c r="K10654" s="34">
        <v>0</v>
      </c>
      <c r="L10654" s="34">
        <v>0</v>
      </c>
      <c r="M10654" s="34">
        <v>0</v>
      </c>
      <c r="N10654" s="34">
        <v>0</v>
      </c>
      <c r="O10654" s="34">
        <v>0</v>
      </c>
      <c r="P10654" s="34">
        <v>0</v>
      </c>
      <c r="Q10654" s="34">
        <v>0</v>
      </c>
      <c r="R10654" s="34">
        <v>0</v>
      </c>
      <c r="S10654" s="34">
        <v>0</v>
      </c>
      <c r="T10654" s="34">
        <v>0</v>
      </c>
      <c r="U10654" s="34">
        <v>0</v>
      </c>
      <c r="V10654" s="34">
        <v>0</v>
      </c>
      <c r="W10654" s="34">
        <v>0</v>
      </c>
      <c r="X10654" s="34">
        <v>0</v>
      </c>
      <c r="Y10654" s="34">
        <v>0</v>
      </c>
      <c r="Z10654" s="34">
        <v>0</v>
      </c>
      <c r="AA10654" s="34">
        <v>0</v>
      </c>
      <c r="AB10654" s="34">
        <v>0</v>
      </c>
      <c r="AC10654" s="34">
        <v>0</v>
      </c>
    </row>
    <row r="10655" spans="1:29" x14ac:dyDescent="0.2">
      <c r="A10655" s="34" t="s">
        <v>71148</v>
      </c>
      <c r="B10655" s="34">
        <v>145</v>
      </c>
      <c r="C10655" s="34">
        <v>156</v>
      </c>
      <c r="D10655" s="34">
        <v>201</v>
      </c>
      <c r="E10655" s="34">
        <v>152</v>
      </c>
      <c r="F10655" s="34">
        <v>156</v>
      </c>
      <c r="G10655" s="34">
        <v>166</v>
      </c>
      <c r="H10655" s="34">
        <v>141</v>
      </c>
      <c r="I10655" s="34">
        <v>113</v>
      </c>
      <c r="J10655" s="34">
        <v>128</v>
      </c>
      <c r="K10655" s="34">
        <v>138</v>
      </c>
      <c r="L10655" s="34">
        <v>115</v>
      </c>
      <c r="M10655" s="34">
        <v>119</v>
      </c>
      <c r="N10655" s="34">
        <v>120</v>
      </c>
      <c r="O10655" s="34">
        <v>114</v>
      </c>
      <c r="P10655" s="34">
        <v>155</v>
      </c>
      <c r="Q10655" s="34">
        <v>183</v>
      </c>
      <c r="R10655" s="34">
        <v>154</v>
      </c>
      <c r="S10655" s="34">
        <v>181</v>
      </c>
      <c r="T10655" s="34">
        <v>125</v>
      </c>
      <c r="U10655" s="34">
        <v>134</v>
      </c>
      <c r="V10655" s="34">
        <v>199</v>
      </c>
      <c r="W10655" s="34">
        <v>171</v>
      </c>
      <c r="X10655" s="34">
        <v>207</v>
      </c>
      <c r="Y10655" s="34">
        <v>144</v>
      </c>
      <c r="Z10655" s="34">
        <v>208</v>
      </c>
      <c r="AA10655" s="34">
        <v>190</v>
      </c>
      <c r="AB10655" s="34">
        <v>214</v>
      </c>
      <c r="AC10655" s="34">
        <v>208</v>
      </c>
    </row>
    <row r="10656" spans="1:29" x14ac:dyDescent="0.2">
      <c r="A10656" s="34" t="s">
        <v>71149</v>
      </c>
      <c r="B10656" s="34">
        <v>88</v>
      </c>
      <c r="C10656" s="34">
        <v>138</v>
      </c>
      <c r="D10656" s="34">
        <v>123</v>
      </c>
      <c r="E10656" s="34">
        <v>174</v>
      </c>
      <c r="F10656" s="34">
        <v>83</v>
      </c>
      <c r="G10656" s="34">
        <v>124</v>
      </c>
      <c r="H10656" s="34">
        <v>124</v>
      </c>
      <c r="I10656" s="34">
        <v>183</v>
      </c>
      <c r="J10656" s="34">
        <v>84</v>
      </c>
      <c r="K10656" s="34">
        <v>171</v>
      </c>
      <c r="L10656" s="34">
        <v>69</v>
      </c>
      <c r="M10656" s="34">
        <v>133</v>
      </c>
      <c r="N10656" s="34">
        <v>89</v>
      </c>
      <c r="O10656" s="34">
        <v>99</v>
      </c>
      <c r="P10656" s="34">
        <v>86</v>
      </c>
      <c r="Q10656" s="34">
        <v>173</v>
      </c>
      <c r="R10656" s="34">
        <v>107</v>
      </c>
      <c r="S10656" s="34">
        <v>180</v>
      </c>
      <c r="T10656" s="34">
        <v>91</v>
      </c>
      <c r="U10656" s="34">
        <v>102</v>
      </c>
      <c r="V10656" s="34">
        <v>93</v>
      </c>
      <c r="W10656" s="34">
        <v>152</v>
      </c>
      <c r="X10656" s="34">
        <v>130</v>
      </c>
      <c r="Y10656" s="34">
        <v>165</v>
      </c>
      <c r="Z10656" s="34">
        <v>126</v>
      </c>
      <c r="AA10656" s="34">
        <v>178</v>
      </c>
      <c r="AB10656" s="34">
        <v>90</v>
      </c>
      <c r="AC10656" s="34">
        <v>213</v>
      </c>
    </row>
    <row r="10657" spans="1:29" x14ac:dyDescent="0.2">
      <c r="A10657" s="34" t="s">
        <v>71150</v>
      </c>
      <c r="B10657" s="34">
        <v>72</v>
      </c>
      <c r="C10657" s="34">
        <v>86</v>
      </c>
      <c r="D10657" s="34">
        <v>98</v>
      </c>
      <c r="E10657" s="34">
        <v>77</v>
      </c>
      <c r="F10657" s="34">
        <v>75</v>
      </c>
      <c r="G10657" s="34">
        <v>75</v>
      </c>
      <c r="H10657" s="34">
        <v>81</v>
      </c>
      <c r="I10657" s="34">
        <v>70</v>
      </c>
      <c r="J10657" s="34">
        <v>68</v>
      </c>
      <c r="K10657" s="34">
        <v>76</v>
      </c>
      <c r="L10657" s="34">
        <v>46</v>
      </c>
      <c r="M10657" s="34">
        <v>85</v>
      </c>
      <c r="N10657" s="34">
        <v>61</v>
      </c>
      <c r="O10657" s="34">
        <v>64</v>
      </c>
      <c r="P10657" s="34">
        <v>57</v>
      </c>
      <c r="Q10657" s="34">
        <v>120</v>
      </c>
      <c r="R10657" s="34">
        <v>72</v>
      </c>
      <c r="S10657" s="34">
        <v>104</v>
      </c>
      <c r="T10657" s="34">
        <v>55</v>
      </c>
      <c r="U10657" s="34">
        <v>53</v>
      </c>
      <c r="V10657" s="34">
        <v>98</v>
      </c>
      <c r="W10657" s="34">
        <v>79</v>
      </c>
      <c r="X10657" s="34">
        <v>95</v>
      </c>
      <c r="Y10657" s="34">
        <v>80</v>
      </c>
      <c r="Z10657" s="34">
        <v>96</v>
      </c>
      <c r="AA10657" s="34">
        <v>105</v>
      </c>
      <c r="AB10657" s="34">
        <v>85</v>
      </c>
      <c r="AC10657" s="34">
        <v>150</v>
      </c>
    </row>
    <row r="10658" spans="1:29" x14ac:dyDescent="0.2">
      <c r="A10658" s="34" t="s">
        <v>71151</v>
      </c>
      <c r="B10658" s="34">
        <v>128</v>
      </c>
      <c r="C10658" s="34">
        <v>159</v>
      </c>
      <c r="D10658" s="34">
        <v>262</v>
      </c>
      <c r="E10658" s="34">
        <v>173</v>
      </c>
      <c r="F10658" s="34">
        <v>238</v>
      </c>
      <c r="G10658" s="34">
        <v>186</v>
      </c>
      <c r="H10658" s="34">
        <v>228</v>
      </c>
      <c r="I10658" s="34">
        <v>155</v>
      </c>
      <c r="J10658" s="34">
        <v>168</v>
      </c>
      <c r="K10658" s="34">
        <v>174</v>
      </c>
      <c r="L10658" s="34">
        <v>126</v>
      </c>
      <c r="M10658" s="34">
        <v>122</v>
      </c>
      <c r="N10658" s="34">
        <v>219</v>
      </c>
      <c r="O10658" s="34">
        <v>123</v>
      </c>
      <c r="P10658" s="34">
        <v>191</v>
      </c>
      <c r="Q10658" s="34">
        <v>221</v>
      </c>
      <c r="R10658" s="34">
        <v>212</v>
      </c>
      <c r="S10658" s="34">
        <v>214</v>
      </c>
      <c r="T10658" s="34">
        <v>168</v>
      </c>
      <c r="U10658" s="34">
        <v>168</v>
      </c>
      <c r="V10658" s="34">
        <v>245</v>
      </c>
      <c r="W10658" s="34">
        <v>157</v>
      </c>
      <c r="X10658" s="34">
        <v>262</v>
      </c>
      <c r="Y10658" s="34">
        <v>138</v>
      </c>
      <c r="Z10658" s="34">
        <v>242</v>
      </c>
      <c r="AA10658" s="34">
        <v>237</v>
      </c>
      <c r="AB10658" s="34">
        <v>229</v>
      </c>
      <c r="AC10658" s="34">
        <v>250</v>
      </c>
    </row>
    <row r="10659" spans="1:29" x14ac:dyDescent="0.2">
      <c r="A10659" s="34" t="s">
        <v>71152</v>
      </c>
      <c r="B10659" s="34">
        <v>56</v>
      </c>
      <c r="C10659" s="34">
        <v>141</v>
      </c>
      <c r="D10659" s="34">
        <v>101</v>
      </c>
      <c r="E10659" s="34">
        <v>143</v>
      </c>
      <c r="F10659" s="34">
        <v>97</v>
      </c>
      <c r="G10659" s="34">
        <v>109</v>
      </c>
      <c r="H10659" s="34">
        <v>70</v>
      </c>
      <c r="I10659" s="34">
        <v>105</v>
      </c>
      <c r="J10659" s="34">
        <v>59</v>
      </c>
      <c r="K10659" s="34">
        <v>135</v>
      </c>
      <c r="L10659" s="34">
        <v>28</v>
      </c>
      <c r="M10659" s="34">
        <v>125</v>
      </c>
      <c r="N10659" s="34">
        <v>68</v>
      </c>
      <c r="O10659" s="34">
        <v>101</v>
      </c>
      <c r="P10659" s="34">
        <v>76</v>
      </c>
      <c r="Q10659" s="34">
        <v>102</v>
      </c>
      <c r="R10659" s="34">
        <v>64</v>
      </c>
      <c r="S10659" s="34">
        <v>136</v>
      </c>
      <c r="T10659" s="34">
        <v>45</v>
      </c>
      <c r="U10659" s="34">
        <v>77</v>
      </c>
      <c r="V10659" s="34">
        <v>110</v>
      </c>
      <c r="W10659" s="34">
        <v>108</v>
      </c>
      <c r="X10659" s="34">
        <v>121</v>
      </c>
      <c r="Y10659" s="34">
        <v>59</v>
      </c>
      <c r="Z10659" s="34">
        <v>133</v>
      </c>
      <c r="AA10659" s="34">
        <v>142</v>
      </c>
      <c r="AB10659" s="34">
        <v>85</v>
      </c>
      <c r="AC10659" s="34">
        <v>158</v>
      </c>
    </row>
    <row r="10660" spans="1:29" x14ac:dyDescent="0.2">
      <c r="A10660" s="34" t="s">
        <v>71153</v>
      </c>
      <c r="B10660" s="34">
        <v>71</v>
      </c>
      <c r="C10660" s="34">
        <v>147</v>
      </c>
      <c r="D10660" s="34">
        <v>165</v>
      </c>
      <c r="E10660" s="34">
        <v>188</v>
      </c>
      <c r="F10660" s="34">
        <v>135</v>
      </c>
      <c r="G10660" s="34">
        <v>156</v>
      </c>
      <c r="H10660" s="34">
        <v>114</v>
      </c>
      <c r="I10660" s="34">
        <v>137</v>
      </c>
      <c r="J10660" s="34">
        <v>91</v>
      </c>
      <c r="K10660" s="34">
        <v>154</v>
      </c>
      <c r="L10660" s="34">
        <v>54</v>
      </c>
      <c r="M10660" s="34">
        <v>113</v>
      </c>
      <c r="N10660" s="34">
        <v>107</v>
      </c>
      <c r="O10660" s="34">
        <v>133</v>
      </c>
      <c r="P10660" s="34">
        <v>87</v>
      </c>
      <c r="Q10660" s="34">
        <v>183</v>
      </c>
      <c r="R10660" s="34">
        <v>136</v>
      </c>
      <c r="S10660" s="34">
        <v>211</v>
      </c>
      <c r="T10660" s="34">
        <v>74</v>
      </c>
      <c r="U10660" s="34">
        <v>96</v>
      </c>
      <c r="V10660" s="34">
        <v>107</v>
      </c>
      <c r="W10660" s="34">
        <v>95</v>
      </c>
      <c r="X10660" s="34">
        <v>131</v>
      </c>
      <c r="Y10660" s="34">
        <v>104</v>
      </c>
      <c r="Z10660" s="34">
        <v>158</v>
      </c>
      <c r="AA10660" s="34">
        <v>183</v>
      </c>
      <c r="AB10660" s="34">
        <v>66</v>
      </c>
      <c r="AC10660" s="34">
        <v>226</v>
      </c>
    </row>
    <row r="10661" spans="1:29" x14ac:dyDescent="0.2">
      <c r="A10661" s="34" t="s">
        <v>71154</v>
      </c>
      <c r="B10661" s="34">
        <v>97</v>
      </c>
      <c r="C10661" s="34">
        <v>108</v>
      </c>
      <c r="D10661" s="34">
        <v>101</v>
      </c>
      <c r="E10661" s="34">
        <v>136</v>
      </c>
      <c r="F10661" s="34">
        <v>124</v>
      </c>
      <c r="G10661" s="34">
        <v>100</v>
      </c>
      <c r="H10661" s="34">
        <v>94</v>
      </c>
      <c r="I10661" s="34">
        <v>82</v>
      </c>
      <c r="J10661" s="34">
        <v>95</v>
      </c>
      <c r="K10661" s="34">
        <v>133</v>
      </c>
      <c r="L10661" s="34">
        <v>63</v>
      </c>
      <c r="M10661" s="34">
        <v>95</v>
      </c>
      <c r="N10661" s="34">
        <v>81</v>
      </c>
      <c r="O10661" s="34">
        <v>72</v>
      </c>
      <c r="P10661" s="34">
        <v>83</v>
      </c>
      <c r="Q10661" s="34">
        <v>127</v>
      </c>
      <c r="R10661" s="34">
        <v>79</v>
      </c>
      <c r="S10661" s="34">
        <v>132</v>
      </c>
      <c r="T10661" s="34">
        <v>64</v>
      </c>
      <c r="U10661" s="34">
        <v>73</v>
      </c>
      <c r="V10661" s="34">
        <v>117</v>
      </c>
      <c r="W10661" s="34">
        <v>85</v>
      </c>
      <c r="X10661" s="34">
        <v>155</v>
      </c>
      <c r="Y10661" s="34">
        <v>102</v>
      </c>
      <c r="Z10661" s="34">
        <v>102</v>
      </c>
      <c r="AA10661" s="34">
        <v>123</v>
      </c>
      <c r="AB10661" s="34">
        <v>47</v>
      </c>
      <c r="AC10661" s="34">
        <v>183</v>
      </c>
    </row>
    <row r="10662" spans="1:29" x14ac:dyDescent="0.2">
      <c r="A10662" s="34" t="s">
        <v>71155</v>
      </c>
      <c r="B10662" s="34">
        <v>108</v>
      </c>
      <c r="C10662" s="34">
        <v>87</v>
      </c>
      <c r="D10662" s="34">
        <v>116</v>
      </c>
      <c r="E10662" s="34">
        <v>97</v>
      </c>
      <c r="F10662" s="34">
        <v>111</v>
      </c>
      <c r="G10662" s="34">
        <v>81</v>
      </c>
      <c r="H10662" s="34">
        <v>124</v>
      </c>
      <c r="I10662" s="34">
        <v>68</v>
      </c>
      <c r="J10662" s="34">
        <v>99</v>
      </c>
      <c r="K10662" s="34">
        <v>97</v>
      </c>
      <c r="L10662" s="34">
        <v>73</v>
      </c>
      <c r="M10662" s="34">
        <v>89</v>
      </c>
      <c r="N10662" s="34">
        <v>86</v>
      </c>
      <c r="O10662" s="34">
        <v>65</v>
      </c>
      <c r="P10662" s="34">
        <v>105</v>
      </c>
      <c r="Q10662" s="34">
        <v>124</v>
      </c>
      <c r="R10662" s="34">
        <v>126</v>
      </c>
      <c r="S10662" s="34">
        <v>105</v>
      </c>
      <c r="T10662" s="34">
        <v>131</v>
      </c>
      <c r="U10662" s="34">
        <v>84</v>
      </c>
      <c r="V10662" s="34">
        <v>147</v>
      </c>
      <c r="W10662" s="34">
        <v>113</v>
      </c>
      <c r="X10662" s="34">
        <v>121</v>
      </c>
      <c r="Y10662" s="34">
        <v>113</v>
      </c>
      <c r="Z10662" s="34">
        <v>128</v>
      </c>
      <c r="AA10662" s="34">
        <v>103</v>
      </c>
      <c r="AB10662" s="34">
        <v>85</v>
      </c>
      <c r="AC10662" s="34">
        <v>141</v>
      </c>
    </row>
    <row r="10663" spans="1:29" x14ac:dyDescent="0.2">
      <c r="A10663" s="34" t="s">
        <v>71156</v>
      </c>
      <c r="B10663" s="34">
        <v>79</v>
      </c>
      <c r="C10663" s="34">
        <v>57</v>
      </c>
      <c r="D10663" s="34">
        <v>87</v>
      </c>
      <c r="E10663" s="34">
        <v>85</v>
      </c>
      <c r="F10663" s="34">
        <v>69</v>
      </c>
      <c r="G10663" s="34">
        <v>72</v>
      </c>
      <c r="H10663" s="34">
        <v>47</v>
      </c>
      <c r="I10663" s="34">
        <v>67</v>
      </c>
      <c r="J10663" s="34">
        <v>54</v>
      </c>
      <c r="K10663" s="34">
        <v>87</v>
      </c>
      <c r="L10663" s="34">
        <v>33</v>
      </c>
      <c r="M10663" s="34">
        <v>51</v>
      </c>
      <c r="N10663" s="34">
        <v>41</v>
      </c>
      <c r="O10663" s="34">
        <v>42</v>
      </c>
      <c r="P10663" s="34">
        <v>44</v>
      </c>
      <c r="Q10663" s="34">
        <v>64</v>
      </c>
      <c r="R10663" s="34">
        <v>49</v>
      </c>
      <c r="S10663" s="34">
        <v>73</v>
      </c>
      <c r="T10663" s="34">
        <v>26</v>
      </c>
      <c r="U10663" s="34">
        <v>46</v>
      </c>
      <c r="V10663" s="34">
        <v>58</v>
      </c>
      <c r="W10663" s="34">
        <v>47</v>
      </c>
      <c r="X10663" s="34">
        <v>75</v>
      </c>
      <c r="Y10663" s="34">
        <v>48</v>
      </c>
      <c r="Z10663" s="34">
        <v>86</v>
      </c>
      <c r="AA10663" s="34">
        <v>96</v>
      </c>
      <c r="AB10663" s="34">
        <v>37</v>
      </c>
      <c r="AC10663" s="34">
        <v>101</v>
      </c>
    </row>
    <row r="10664" spans="1:29" x14ac:dyDescent="0.2">
      <c r="A10664" s="34" t="s">
        <v>71157</v>
      </c>
      <c r="B10664" s="34">
        <v>137</v>
      </c>
      <c r="C10664" s="34">
        <v>176</v>
      </c>
      <c r="D10664" s="34">
        <v>280</v>
      </c>
      <c r="E10664" s="34">
        <v>174</v>
      </c>
      <c r="F10664" s="34">
        <v>184</v>
      </c>
      <c r="G10664" s="34">
        <v>148</v>
      </c>
      <c r="H10664" s="34">
        <v>141</v>
      </c>
      <c r="I10664" s="34">
        <v>161</v>
      </c>
      <c r="J10664" s="34">
        <v>131</v>
      </c>
      <c r="K10664" s="34">
        <v>200</v>
      </c>
      <c r="L10664" s="34">
        <v>75</v>
      </c>
      <c r="M10664" s="34">
        <v>144</v>
      </c>
      <c r="N10664" s="34">
        <v>142</v>
      </c>
      <c r="O10664" s="34">
        <v>120</v>
      </c>
      <c r="P10664" s="34">
        <v>142</v>
      </c>
      <c r="Q10664" s="34">
        <v>203</v>
      </c>
      <c r="R10664" s="34">
        <v>166</v>
      </c>
      <c r="S10664" s="34">
        <v>222</v>
      </c>
      <c r="T10664" s="34">
        <v>84</v>
      </c>
      <c r="U10664" s="34">
        <v>124</v>
      </c>
      <c r="V10664" s="34">
        <v>221</v>
      </c>
      <c r="W10664" s="34">
        <v>116</v>
      </c>
      <c r="X10664" s="34">
        <v>266</v>
      </c>
      <c r="Y10664" s="34">
        <v>159</v>
      </c>
      <c r="Z10664" s="34">
        <v>239</v>
      </c>
      <c r="AA10664" s="34">
        <v>210</v>
      </c>
      <c r="AB10664" s="34">
        <v>111</v>
      </c>
      <c r="AC10664" s="34">
        <v>240</v>
      </c>
    </row>
    <row r="10665" spans="1:29" x14ac:dyDescent="0.2">
      <c r="A10665" s="34" t="s">
        <v>71158</v>
      </c>
      <c r="B10665" s="34">
        <v>45</v>
      </c>
      <c r="C10665" s="34">
        <v>63</v>
      </c>
      <c r="D10665" s="34">
        <v>101</v>
      </c>
      <c r="E10665" s="34">
        <v>65</v>
      </c>
      <c r="F10665" s="34">
        <v>76</v>
      </c>
      <c r="G10665" s="34">
        <v>56</v>
      </c>
      <c r="H10665" s="34">
        <v>67</v>
      </c>
      <c r="I10665" s="34">
        <v>71</v>
      </c>
      <c r="J10665" s="34">
        <v>43</v>
      </c>
      <c r="K10665" s="34">
        <v>56</v>
      </c>
      <c r="L10665" s="34">
        <v>29</v>
      </c>
      <c r="M10665" s="34">
        <v>72</v>
      </c>
      <c r="N10665" s="34">
        <v>49</v>
      </c>
      <c r="O10665" s="34">
        <v>64</v>
      </c>
      <c r="P10665" s="34">
        <v>52</v>
      </c>
      <c r="Q10665" s="34">
        <v>80</v>
      </c>
      <c r="R10665" s="34">
        <v>61</v>
      </c>
      <c r="S10665" s="34">
        <v>72</v>
      </c>
      <c r="T10665" s="34">
        <v>58</v>
      </c>
      <c r="U10665" s="34">
        <v>37</v>
      </c>
      <c r="V10665" s="34">
        <v>69</v>
      </c>
      <c r="W10665" s="34">
        <v>55</v>
      </c>
      <c r="X10665" s="34">
        <v>83</v>
      </c>
      <c r="Y10665" s="34">
        <v>54</v>
      </c>
      <c r="Z10665" s="34">
        <v>88</v>
      </c>
      <c r="AA10665" s="34">
        <v>75</v>
      </c>
      <c r="AB10665" s="34">
        <v>69</v>
      </c>
      <c r="AC10665" s="34">
        <v>62</v>
      </c>
    </row>
    <row r="10666" spans="1:29" x14ac:dyDescent="0.2">
      <c r="A10666" s="34" t="s">
        <v>71159</v>
      </c>
      <c r="B10666" s="34">
        <v>1207</v>
      </c>
      <c r="C10666" s="34">
        <v>964</v>
      </c>
      <c r="D10666" s="34">
        <v>1578</v>
      </c>
      <c r="E10666" s="34">
        <v>1066</v>
      </c>
      <c r="F10666" s="34">
        <v>1720</v>
      </c>
      <c r="G10666" s="34">
        <v>984</v>
      </c>
      <c r="H10666" s="34">
        <v>1672</v>
      </c>
      <c r="I10666" s="34">
        <v>981</v>
      </c>
      <c r="J10666" s="34">
        <v>1619</v>
      </c>
      <c r="K10666" s="34">
        <v>991</v>
      </c>
      <c r="L10666" s="34">
        <v>2029</v>
      </c>
      <c r="M10666" s="34">
        <v>946</v>
      </c>
      <c r="N10666" s="34">
        <v>1578</v>
      </c>
      <c r="O10666" s="34">
        <v>931</v>
      </c>
      <c r="P10666" s="34">
        <v>1682</v>
      </c>
      <c r="Q10666" s="34">
        <v>1535</v>
      </c>
      <c r="R10666" s="34">
        <v>2296</v>
      </c>
      <c r="S10666" s="34">
        <v>1242</v>
      </c>
      <c r="T10666" s="34">
        <v>2521</v>
      </c>
      <c r="U10666" s="34">
        <v>1116</v>
      </c>
      <c r="V10666" s="34">
        <v>2286</v>
      </c>
      <c r="W10666" s="34">
        <v>1666</v>
      </c>
      <c r="X10666" s="34">
        <v>1976</v>
      </c>
      <c r="Y10666" s="34">
        <v>1663</v>
      </c>
      <c r="Z10666" s="34">
        <v>1722</v>
      </c>
      <c r="AA10666" s="34">
        <v>1403</v>
      </c>
      <c r="AB10666" s="34">
        <v>2665</v>
      </c>
      <c r="AC10666" s="34">
        <v>1787</v>
      </c>
    </row>
    <row r="10667" spans="1:29" x14ac:dyDescent="0.2">
      <c r="A10667" s="34" t="s">
        <v>71160</v>
      </c>
      <c r="B10667" s="34">
        <v>84</v>
      </c>
      <c r="C10667" s="34">
        <v>30</v>
      </c>
      <c r="D10667" s="34">
        <v>50</v>
      </c>
      <c r="E10667" s="34">
        <v>27</v>
      </c>
      <c r="F10667" s="34">
        <v>63</v>
      </c>
      <c r="G10667" s="34">
        <v>45</v>
      </c>
      <c r="H10667" s="34">
        <v>38</v>
      </c>
      <c r="I10667" s="34">
        <v>24</v>
      </c>
      <c r="J10667" s="34">
        <v>23</v>
      </c>
      <c r="K10667" s="34">
        <v>37</v>
      </c>
      <c r="L10667" s="34">
        <v>17</v>
      </c>
      <c r="M10667" s="34">
        <v>34</v>
      </c>
      <c r="N10667" s="34">
        <v>35</v>
      </c>
      <c r="O10667" s="34">
        <v>36</v>
      </c>
      <c r="P10667" s="34">
        <v>25</v>
      </c>
      <c r="Q10667" s="34">
        <v>59</v>
      </c>
      <c r="R10667" s="34">
        <v>52</v>
      </c>
      <c r="S10667" s="34">
        <v>57</v>
      </c>
      <c r="T10667" s="34">
        <v>26</v>
      </c>
      <c r="U10667" s="34">
        <v>42</v>
      </c>
      <c r="V10667" s="34">
        <v>59</v>
      </c>
      <c r="W10667" s="34">
        <v>33</v>
      </c>
      <c r="X10667" s="34">
        <v>63</v>
      </c>
      <c r="Y10667" s="34">
        <v>27</v>
      </c>
      <c r="Z10667" s="34">
        <v>62</v>
      </c>
      <c r="AA10667" s="34">
        <v>52</v>
      </c>
      <c r="AB10667" s="34">
        <v>54</v>
      </c>
      <c r="AC10667" s="34">
        <v>72</v>
      </c>
    </row>
    <row r="10668" spans="1:29" x14ac:dyDescent="0.2">
      <c r="A10668" s="34" t="s">
        <v>71161</v>
      </c>
      <c r="B10668" s="34">
        <v>109</v>
      </c>
      <c r="C10668" s="34">
        <v>116</v>
      </c>
      <c r="D10668" s="34">
        <v>157</v>
      </c>
      <c r="E10668" s="34">
        <v>99</v>
      </c>
      <c r="F10668" s="34">
        <v>104</v>
      </c>
      <c r="G10668" s="34">
        <v>87</v>
      </c>
      <c r="H10668" s="34">
        <v>87</v>
      </c>
      <c r="I10668" s="34">
        <v>79</v>
      </c>
      <c r="J10668" s="34">
        <v>91</v>
      </c>
      <c r="K10668" s="34">
        <v>63</v>
      </c>
      <c r="L10668" s="34">
        <v>41</v>
      </c>
      <c r="M10668" s="34">
        <v>76</v>
      </c>
      <c r="N10668" s="34">
        <v>56</v>
      </c>
      <c r="O10668" s="34">
        <v>43</v>
      </c>
      <c r="P10668" s="34">
        <v>82</v>
      </c>
      <c r="Q10668" s="34">
        <v>95</v>
      </c>
      <c r="R10668" s="34">
        <v>74</v>
      </c>
      <c r="S10668" s="34">
        <v>115</v>
      </c>
      <c r="T10668" s="34">
        <v>41</v>
      </c>
      <c r="U10668" s="34">
        <v>65</v>
      </c>
      <c r="V10668" s="34">
        <v>123</v>
      </c>
      <c r="W10668" s="34">
        <v>63</v>
      </c>
      <c r="X10668" s="34">
        <v>169</v>
      </c>
      <c r="Y10668" s="34">
        <v>67</v>
      </c>
      <c r="Z10668" s="34">
        <v>117</v>
      </c>
      <c r="AA10668" s="34">
        <v>121</v>
      </c>
      <c r="AB10668" s="34">
        <v>67</v>
      </c>
      <c r="AC10668" s="34">
        <v>113</v>
      </c>
    </row>
    <row r="10669" spans="1:29" x14ac:dyDescent="0.2">
      <c r="A10669" s="34" t="s">
        <v>71162</v>
      </c>
      <c r="B10669" s="34">
        <v>118</v>
      </c>
      <c r="C10669" s="34">
        <v>73</v>
      </c>
      <c r="D10669" s="34">
        <v>93</v>
      </c>
      <c r="E10669" s="34">
        <v>104</v>
      </c>
      <c r="F10669" s="34">
        <v>105</v>
      </c>
      <c r="G10669" s="34">
        <v>98</v>
      </c>
      <c r="H10669" s="34">
        <v>81</v>
      </c>
      <c r="I10669" s="34">
        <v>78</v>
      </c>
      <c r="J10669" s="34">
        <v>82</v>
      </c>
      <c r="K10669" s="34">
        <v>94</v>
      </c>
      <c r="L10669" s="34">
        <v>83</v>
      </c>
      <c r="M10669" s="34">
        <v>67</v>
      </c>
      <c r="N10669" s="34">
        <v>77</v>
      </c>
      <c r="O10669" s="34">
        <v>93</v>
      </c>
      <c r="P10669" s="34">
        <v>90</v>
      </c>
      <c r="Q10669" s="34">
        <v>127</v>
      </c>
      <c r="R10669" s="34">
        <v>111</v>
      </c>
      <c r="S10669" s="34">
        <v>107</v>
      </c>
      <c r="T10669" s="34">
        <v>83</v>
      </c>
      <c r="U10669" s="34">
        <v>94</v>
      </c>
      <c r="V10669" s="34">
        <v>115</v>
      </c>
      <c r="W10669" s="34">
        <v>97</v>
      </c>
      <c r="X10669" s="34">
        <v>105</v>
      </c>
      <c r="Y10669" s="34">
        <v>87</v>
      </c>
      <c r="Z10669" s="34">
        <v>138</v>
      </c>
      <c r="AA10669" s="34">
        <v>110</v>
      </c>
      <c r="AB10669" s="34">
        <v>111</v>
      </c>
      <c r="AC10669" s="34">
        <v>116</v>
      </c>
    </row>
    <row r="10670" spans="1:29" x14ac:dyDescent="0.2">
      <c r="A10670" s="34" t="s">
        <v>71163</v>
      </c>
      <c r="B10670" s="34">
        <v>82</v>
      </c>
      <c r="C10670" s="34">
        <v>72</v>
      </c>
      <c r="D10670" s="34">
        <v>133</v>
      </c>
      <c r="E10670" s="34">
        <v>87</v>
      </c>
      <c r="F10670" s="34">
        <v>75</v>
      </c>
      <c r="G10670" s="34">
        <v>88</v>
      </c>
      <c r="H10670" s="34">
        <v>61</v>
      </c>
      <c r="I10670" s="34">
        <v>78</v>
      </c>
      <c r="J10670" s="34">
        <v>39</v>
      </c>
      <c r="K10670" s="34">
        <v>72</v>
      </c>
      <c r="L10670" s="34">
        <v>22</v>
      </c>
      <c r="M10670" s="34">
        <v>55</v>
      </c>
      <c r="N10670" s="34">
        <v>56</v>
      </c>
      <c r="O10670" s="34">
        <v>56</v>
      </c>
      <c r="P10670" s="34">
        <v>45</v>
      </c>
      <c r="Q10670" s="34">
        <v>73</v>
      </c>
      <c r="R10670" s="34">
        <v>52</v>
      </c>
      <c r="S10670" s="34">
        <v>97</v>
      </c>
      <c r="T10670" s="34">
        <v>42</v>
      </c>
      <c r="U10670" s="34">
        <v>49</v>
      </c>
      <c r="V10670" s="34">
        <v>85</v>
      </c>
      <c r="W10670" s="34">
        <v>70</v>
      </c>
      <c r="X10670" s="34">
        <v>91</v>
      </c>
      <c r="Y10670" s="34">
        <v>54</v>
      </c>
      <c r="Z10670" s="34">
        <v>77</v>
      </c>
      <c r="AA10670" s="34">
        <v>67</v>
      </c>
      <c r="AB10670" s="34">
        <v>48</v>
      </c>
      <c r="AC10670" s="34">
        <v>97</v>
      </c>
    </row>
    <row r="10671" spans="1:29" x14ac:dyDescent="0.2">
      <c r="A10671" s="34" t="s">
        <v>71164</v>
      </c>
      <c r="B10671" s="34">
        <v>66</v>
      </c>
      <c r="C10671" s="34">
        <v>122</v>
      </c>
      <c r="D10671" s="34">
        <v>118</v>
      </c>
      <c r="E10671" s="34">
        <v>144</v>
      </c>
      <c r="F10671" s="34">
        <v>92</v>
      </c>
      <c r="G10671" s="34">
        <v>97</v>
      </c>
      <c r="H10671" s="34">
        <v>86</v>
      </c>
      <c r="I10671" s="34">
        <v>97</v>
      </c>
      <c r="J10671" s="34">
        <v>86</v>
      </c>
      <c r="K10671" s="34">
        <v>100</v>
      </c>
      <c r="L10671" s="34">
        <v>40</v>
      </c>
      <c r="M10671" s="34">
        <v>90</v>
      </c>
      <c r="N10671" s="34">
        <v>97</v>
      </c>
      <c r="O10671" s="34">
        <v>80</v>
      </c>
      <c r="P10671" s="34">
        <v>65</v>
      </c>
      <c r="Q10671" s="34">
        <v>95</v>
      </c>
      <c r="R10671" s="34">
        <v>98</v>
      </c>
      <c r="S10671" s="34">
        <v>143</v>
      </c>
      <c r="T10671" s="34">
        <v>48</v>
      </c>
      <c r="U10671" s="34">
        <v>104</v>
      </c>
      <c r="V10671" s="34">
        <v>85</v>
      </c>
      <c r="W10671" s="34">
        <v>77</v>
      </c>
      <c r="X10671" s="34">
        <v>108</v>
      </c>
      <c r="Y10671" s="34">
        <v>75</v>
      </c>
      <c r="Z10671" s="34">
        <v>137</v>
      </c>
      <c r="AA10671" s="34">
        <v>161</v>
      </c>
      <c r="AB10671" s="34">
        <v>71</v>
      </c>
      <c r="AC10671" s="34">
        <v>221</v>
      </c>
    </row>
    <row r="10672" spans="1:29" x14ac:dyDescent="0.2">
      <c r="A10672" s="34" t="s">
        <v>71165</v>
      </c>
      <c r="B10672" s="34">
        <v>50</v>
      </c>
      <c r="C10672" s="34">
        <v>27</v>
      </c>
      <c r="D10672" s="34">
        <v>52</v>
      </c>
      <c r="E10672" s="34">
        <v>34</v>
      </c>
      <c r="F10672" s="34">
        <v>53</v>
      </c>
      <c r="G10672" s="34">
        <v>36</v>
      </c>
      <c r="H10672" s="34">
        <v>72</v>
      </c>
      <c r="I10672" s="34">
        <v>40</v>
      </c>
      <c r="J10672" s="34">
        <v>53</v>
      </c>
      <c r="K10672" s="34">
        <v>38</v>
      </c>
      <c r="L10672" s="34">
        <v>43</v>
      </c>
      <c r="M10672" s="34">
        <v>34</v>
      </c>
      <c r="N10672" s="34">
        <v>60</v>
      </c>
      <c r="O10672" s="34">
        <v>35</v>
      </c>
      <c r="P10672" s="34">
        <v>58</v>
      </c>
      <c r="Q10672" s="34">
        <v>62</v>
      </c>
      <c r="R10672" s="34">
        <v>74</v>
      </c>
      <c r="S10672" s="34">
        <v>44</v>
      </c>
      <c r="T10672" s="34">
        <v>72</v>
      </c>
      <c r="U10672" s="34">
        <v>33</v>
      </c>
      <c r="V10672" s="34">
        <v>59</v>
      </c>
      <c r="W10672" s="34">
        <v>36</v>
      </c>
      <c r="X10672" s="34">
        <v>88</v>
      </c>
      <c r="Y10672" s="34">
        <v>54</v>
      </c>
      <c r="Z10672" s="34">
        <v>67</v>
      </c>
      <c r="AA10672" s="34">
        <v>57</v>
      </c>
      <c r="AB10672" s="34">
        <v>57</v>
      </c>
      <c r="AC10672" s="34">
        <v>52</v>
      </c>
    </row>
    <row r="10673" spans="1:29" x14ac:dyDescent="0.2">
      <c r="A10673" s="34" t="s">
        <v>71166</v>
      </c>
      <c r="B10673" s="34">
        <v>68</v>
      </c>
      <c r="C10673" s="34">
        <v>75</v>
      </c>
      <c r="D10673" s="34">
        <v>94</v>
      </c>
      <c r="E10673" s="34">
        <v>70</v>
      </c>
      <c r="F10673" s="34">
        <v>92</v>
      </c>
      <c r="G10673" s="34">
        <v>47</v>
      </c>
      <c r="H10673" s="34">
        <v>66</v>
      </c>
      <c r="I10673" s="34">
        <v>48</v>
      </c>
      <c r="J10673" s="34">
        <v>60</v>
      </c>
      <c r="K10673" s="34">
        <v>69</v>
      </c>
      <c r="L10673" s="34">
        <v>47</v>
      </c>
      <c r="M10673" s="34">
        <v>38</v>
      </c>
      <c r="N10673" s="34">
        <v>68</v>
      </c>
      <c r="O10673" s="34">
        <v>44</v>
      </c>
      <c r="P10673" s="34">
        <v>69</v>
      </c>
      <c r="Q10673" s="34">
        <v>89</v>
      </c>
      <c r="R10673" s="34">
        <v>75</v>
      </c>
      <c r="S10673" s="34">
        <v>112</v>
      </c>
      <c r="T10673" s="34">
        <v>67</v>
      </c>
      <c r="U10673" s="34">
        <v>61</v>
      </c>
      <c r="V10673" s="34">
        <v>59</v>
      </c>
      <c r="W10673" s="34">
        <v>83</v>
      </c>
      <c r="X10673" s="34">
        <v>116</v>
      </c>
      <c r="Y10673" s="34">
        <v>47</v>
      </c>
      <c r="Z10673" s="34">
        <v>71</v>
      </c>
      <c r="AA10673" s="34">
        <v>97</v>
      </c>
      <c r="AB10673" s="34">
        <v>63</v>
      </c>
      <c r="AC10673" s="34">
        <v>91</v>
      </c>
    </row>
    <row r="10674" spans="1:29" x14ac:dyDescent="0.2">
      <c r="A10674" s="34" t="s">
        <v>71167</v>
      </c>
      <c r="B10674" s="34">
        <v>108</v>
      </c>
      <c r="C10674" s="34">
        <v>165</v>
      </c>
      <c r="D10674" s="34">
        <v>181</v>
      </c>
      <c r="E10674" s="34">
        <v>132</v>
      </c>
      <c r="F10674" s="34">
        <v>119</v>
      </c>
      <c r="G10674" s="34">
        <v>158</v>
      </c>
      <c r="H10674" s="34">
        <v>111</v>
      </c>
      <c r="I10674" s="34">
        <v>136</v>
      </c>
      <c r="J10674" s="34">
        <v>82</v>
      </c>
      <c r="K10674" s="34">
        <v>144</v>
      </c>
      <c r="L10674" s="34">
        <v>43</v>
      </c>
      <c r="M10674" s="34">
        <v>120</v>
      </c>
      <c r="N10674" s="34">
        <v>89</v>
      </c>
      <c r="O10674" s="34">
        <v>121</v>
      </c>
      <c r="P10674" s="34">
        <v>107</v>
      </c>
      <c r="Q10674" s="34">
        <v>114</v>
      </c>
      <c r="R10674" s="34">
        <v>107</v>
      </c>
      <c r="S10674" s="34">
        <v>187</v>
      </c>
      <c r="T10674" s="34">
        <v>78</v>
      </c>
      <c r="U10674" s="34">
        <v>92</v>
      </c>
      <c r="V10674" s="34">
        <v>145</v>
      </c>
      <c r="W10674" s="34">
        <v>99</v>
      </c>
      <c r="X10674" s="34">
        <v>180</v>
      </c>
      <c r="Y10674" s="34">
        <v>92</v>
      </c>
      <c r="Z10674" s="34">
        <v>139</v>
      </c>
      <c r="AA10674" s="34">
        <v>162</v>
      </c>
      <c r="AB10674" s="34">
        <v>70</v>
      </c>
      <c r="AC10674" s="34">
        <v>221</v>
      </c>
    </row>
    <row r="10675" spans="1:29" x14ac:dyDescent="0.2">
      <c r="A10675" s="34" t="s">
        <v>71168</v>
      </c>
      <c r="B10675" s="34">
        <v>18</v>
      </c>
      <c r="C10675" s="34">
        <v>26</v>
      </c>
      <c r="D10675" s="34">
        <v>41</v>
      </c>
      <c r="E10675" s="34">
        <v>9</v>
      </c>
      <c r="F10675" s="34">
        <v>12</v>
      </c>
      <c r="G10675" s="34">
        <v>6</v>
      </c>
      <c r="H10675" s="34">
        <v>28</v>
      </c>
      <c r="I10675" s="34">
        <v>12</v>
      </c>
      <c r="J10675" s="34">
        <v>17</v>
      </c>
      <c r="K10675" s="34">
        <v>23</v>
      </c>
      <c r="L10675" s="34">
        <v>9</v>
      </c>
      <c r="M10675" s="34">
        <v>7</v>
      </c>
      <c r="N10675" s="34">
        <v>14</v>
      </c>
      <c r="O10675" s="34">
        <v>14</v>
      </c>
      <c r="P10675" s="34">
        <v>17</v>
      </c>
      <c r="Q10675" s="34">
        <v>16</v>
      </c>
      <c r="R10675" s="34">
        <v>20</v>
      </c>
      <c r="S10675" s="34">
        <v>16</v>
      </c>
      <c r="T10675" s="34">
        <v>15</v>
      </c>
      <c r="U10675" s="34">
        <v>8</v>
      </c>
      <c r="V10675" s="34">
        <v>28</v>
      </c>
      <c r="W10675" s="34">
        <v>17</v>
      </c>
      <c r="X10675" s="34">
        <v>27</v>
      </c>
      <c r="Y10675" s="34">
        <v>19</v>
      </c>
      <c r="Z10675" s="34">
        <v>32</v>
      </c>
      <c r="AA10675" s="34">
        <v>15</v>
      </c>
      <c r="AB10675" s="34">
        <v>17</v>
      </c>
      <c r="AC10675" s="34">
        <v>22</v>
      </c>
    </row>
    <row r="10676" spans="1:29" x14ac:dyDescent="0.2">
      <c r="A10676" s="34" t="s">
        <v>71169</v>
      </c>
      <c r="B10676" s="34">
        <v>73</v>
      </c>
      <c r="C10676" s="34">
        <v>85</v>
      </c>
      <c r="D10676" s="34">
        <v>139</v>
      </c>
      <c r="E10676" s="34">
        <v>89</v>
      </c>
      <c r="F10676" s="34">
        <v>92</v>
      </c>
      <c r="G10676" s="34">
        <v>95</v>
      </c>
      <c r="H10676" s="34">
        <v>95</v>
      </c>
      <c r="I10676" s="34">
        <v>66</v>
      </c>
      <c r="J10676" s="34">
        <v>61</v>
      </c>
      <c r="K10676" s="34">
        <v>120</v>
      </c>
      <c r="L10676" s="34">
        <v>48</v>
      </c>
      <c r="M10676" s="34">
        <v>88</v>
      </c>
      <c r="N10676" s="34">
        <v>92</v>
      </c>
      <c r="O10676" s="34">
        <v>67</v>
      </c>
      <c r="P10676" s="34">
        <v>93</v>
      </c>
      <c r="Q10676" s="34">
        <v>126</v>
      </c>
      <c r="R10676" s="34">
        <v>106</v>
      </c>
      <c r="S10676" s="34">
        <v>129</v>
      </c>
      <c r="T10676" s="34">
        <v>69</v>
      </c>
      <c r="U10676" s="34">
        <v>76</v>
      </c>
      <c r="V10676" s="34">
        <v>83</v>
      </c>
      <c r="W10676" s="34">
        <v>94</v>
      </c>
      <c r="X10676" s="34">
        <v>104</v>
      </c>
      <c r="Y10676" s="34">
        <v>82</v>
      </c>
      <c r="Z10676" s="34">
        <v>122</v>
      </c>
      <c r="AA10676" s="34">
        <v>135</v>
      </c>
      <c r="AB10676" s="34">
        <v>73</v>
      </c>
      <c r="AC10676" s="34">
        <v>147</v>
      </c>
    </row>
    <row r="10677" spans="1:29" x14ac:dyDescent="0.2">
      <c r="A10677" s="34" t="s">
        <v>71170</v>
      </c>
      <c r="B10677" s="34">
        <v>97</v>
      </c>
      <c r="C10677" s="34">
        <v>70</v>
      </c>
      <c r="D10677" s="34">
        <v>73</v>
      </c>
      <c r="E10677" s="34">
        <v>67</v>
      </c>
      <c r="F10677" s="34">
        <v>96</v>
      </c>
      <c r="G10677" s="34">
        <v>81</v>
      </c>
      <c r="H10677" s="34">
        <v>102</v>
      </c>
      <c r="I10677" s="34">
        <v>87</v>
      </c>
      <c r="J10677" s="34">
        <v>63</v>
      </c>
      <c r="K10677" s="34">
        <v>119</v>
      </c>
      <c r="L10677" s="34">
        <v>50</v>
      </c>
      <c r="M10677" s="34">
        <v>72</v>
      </c>
      <c r="N10677" s="34">
        <v>57</v>
      </c>
      <c r="O10677" s="34">
        <v>79</v>
      </c>
      <c r="P10677" s="34">
        <v>70</v>
      </c>
      <c r="Q10677" s="34">
        <v>87</v>
      </c>
      <c r="R10677" s="34">
        <v>100</v>
      </c>
      <c r="S10677" s="34">
        <v>114</v>
      </c>
      <c r="T10677" s="34">
        <v>72</v>
      </c>
      <c r="U10677" s="34">
        <v>91</v>
      </c>
      <c r="V10677" s="34">
        <v>107</v>
      </c>
      <c r="W10677" s="34">
        <v>87</v>
      </c>
      <c r="X10677" s="34">
        <v>119</v>
      </c>
      <c r="Y10677" s="34">
        <v>75</v>
      </c>
      <c r="Z10677" s="34">
        <v>100</v>
      </c>
      <c r="AA10677" s="34">
        <v>130</v>
      </c>
      <c r="AB10677" s="34">
        <v>102</v>
      </c>
      <c r="AC10677" s="34">
        <v>164</v>
      </c>
    </row>
    <row r="10678" spans="1:29" x14ac:dyDescent="0.2">
      <c r="A10678" s="34" t="s">
        <v>71171</v>
      </c>
      <c r="B10678" s="34">
        <v>82</v>
      </c>
      <c r="C10678" s="34">
        <v>112</v>
      </c>
      <c r="D10678" s="34">
        <v>133</v>
      </c>
      <c r="E10678" s="34">
        <v>120</v>
      </c>
      <c r="F10678" s="34">
        <v>126</v>
      </c>
      <c r="G10678" s="34">
        <v>114</v>
      </c>
      <c r="H10678" s="34">
        <v>57</v>
      </c>
      <c r="I10678" s="34">
        <v>77</v>
      </c>
      <c r="J10678" s="34">
        <v>67</v>
      </c>
      <c r="K10678" s="34">
        <v>112</v>
      </c>
      <c r="L10678" s="34">
        <v>40</v>
      </c>
      <c r="M10678" s="34">
        <v>77</v>
      </c>
      <c r="N10678" s="34">
        <v>86</v>
      </c>
      <c r="O10678" s="34">
        <v>80</v>
      </c>
      <c r="P10678" s="34">
        <v>97</v>
      </c>
      <c r="Q10678" s="34">
        <v>127</v>
      </c>
      <c r="R10678" s="34">
        <v>80</v>
      </c>
      <c r="S10678" s="34">
        <v>128</v>
      </c>
      <c r="T10678" s="34">
        <v>63</v>
      </c>
      <c r="U10678" s="34">
        <v>87</v>
      </c>
      <c r="V10678" s="34">
        <v>92</v>
      </c>
      <c r="W10678" s="34">
        <v>99</v>
      </c>
      <c r="X10678" s="34">
        <v>99</v>
      </c>
      <c r="Y10678" s="34">
        <v>108</v>
      </c>
      <c r="Z10678" s="34">
        <v>133</v>
      </c>
      <c r="AA10678" s="34">
        <v>133</v>
      </c>
      <c r="AB10678" s="34">
        <v>64</v>
      </c>
      <c r="AC10678" s="34">
        <v>200</v>
      </c>
    </row>
    <row r="10679" spans="1:29" x14ac:dyDescent="0.2">
      <c r="A10679" s="34" t="s">
        <v>71172</v>
      </c>
      <c r="B10679" s="34">
        <v>73</v>
      </c>
      <c r="C10679" s="34">
        <v>78</v>
      </c>
      <c r="D10679" s="34">
        <v>67</v>
      </c>
      <c r="E10679" s="34">
        <v>66</v>
      </c>
      <c r="F10679" s="34">
        <v>80</v>
      </c>
      <c r="G10679" s="34">
        <v>61</v>
      </c>
      <c r="H10679" s="34">
        <v>85</v>
      </c>
      <c r="I10679" s="34">
        <v>76</v>
      </c>
      <c r="J10679" s="34">
        <v>48</v>
      </c>
      <c r="K10679" s="34">
        <v>91</v>
      </c>
      <c r="L10679" s="34">
        <v>31</v>
      </c>
      <c r="M10679" s="34">
        <v>97</v>
      </c>
      <c r="N10679" s="34">
        <v>48</v>
      </c>
      <c r="O10679" s="34">
        <v>53</v>
      </c>
      <c r="P10679" s="34">
        <v>62</v>
      </c>
      <c r="Q10679" s="34">
        <v>127</v>
      </c>
      <c r="R10679" s="34">
        <v>90</v>
      </c>
      <c r="S10679" s="34">
        <v>87</v>
      </c>
      <c r="T10679" s="34">
        <v>42</v>
      </c>
      <c r="U10679" s="34">
        <v>60</v>
      </c>
      <c r="V10679" s="34">
        <v>76</v>
      </c>
      <c r="W10679" s="34">
        <v>66</v>
      </c>
      <c r="X10679" s="34">
        <v>73</v>
      </c>
      <c r="Y10679" s="34">
        <v>71</v>
      </c>
      <c r="Z10679" s="34">
        <v>65</v>
      </c>
      <c r="AA10679" s="34">
        <v>106</v>
      </c>
      <c r="AB10679" s="34">
        <v>37</v>
      </c>
      <c r="AC10679" s="34">
        <v>121</v>
      </c>
    </row>
    <row r="10680" spans="1:29" x14ac:dyDescent="0.2">
      <c r="A10680" s="34" t="s">
        <v>71173</v>
      </c>
      <c r="B10680" s="34">
        <v>147</v>
      </c>
      <c r="C10680" s="34">
        <v>88</v>
      </c>
      <c r="D10680" s="34">
        <v>97</v>
      </c>
      <c r="E10680" s="34">
        <v>63</v>
      </c>
      <c r="F10680" s="34">
        <v>109</v>
      </c>
      <c r="G10680" s="34">
        <v>76</v>
      </c>
      <c r="H10680" s="34">
        <v>87</v>
      </c>
      <c r="I10680" s="34">
        <v>79</v>
      </c>
      <c r="J10680" s="34">
        <v>83</v>
      </c>
      <c r="K10680" s="34">
        <v>95</v>
      </c>
      <c r="L10680" s="34">
        <v>69</v>
      </c>
      <c r="M10680" s="34">
        <v>87</v>
      </c>
      <c r="N10680" s="34">
        <v>99</v>
      </c>
      <c r="O10680" s="34">
        <v>74</v>
      </c>
      <c r="P10680" s="34">
        <v>94</v>
      </c>
      <c r="Q10680" s="34">
        <v>116</v>
      </c>
      <c r="R10680" s="34">
        <v>164</v>
      </c>
      <c r="S10680" s="34">
        <v>124</v>
      </c>
      <c r="T10680" s="34">
        <v>93</v>
      </c>
      <c r="U10680" s="34">
        <v>77</v>
      </c>
      <c r="V10680" s="34">
        <v>117</v>
      </c>
      <c r="W10680" s="34">
        <v>106</v>
      </c>
      <c r="X10680" s="34">
        <v>118</v>
      </c>
      <c r="Y10680" s="34">
        <v>58</v>
      </c>
      <c r="Z10680" s="34">
        <v>145</v>
      </c>
      <c r="AA10680" s="34">
        <v>100</v>
      </c>
      <c r="AB10680" s="34">
        <v>141</v>
      </c>
      <c r="AC10680" s="34">
        <v>138</v>
      </c>
    </row>
    <row r="10681" spans="1:29" x14ac:dyDescent="0.2">
      <c r="A10681" s="34" t="s">
        <v>71174</v>
      </c>
      <c r="B10681" s="34">
        <v>68</v>
      </c>
      <c r="C10681" s="34">
        <v>127</v>
      </c>
      <c r="D10681" s="34">
        <v>169</v>
      </c>
      <c r="E10681" s="34">
        <v>142</v>
      </c>
      <c r="F10681" s="34">
        <v>146</v>
      </c>
      <c r="G10681" s="34">
        <v>134</v>
      </c>
      <c r="H10681" s="34">
        <v>124</v>
      </c>
      <c r="I10681" s="34">
        <v>109</v>
      </c>
      <c r="J10681" s="34">
        <v>101</v>
      </c>
      <c r="K10681" s="34">
        <v>166</v>
      </c>
      <c r="L10681" s="34">
        <v>68</v>
      </c>
      <c r="M10681" s="34">
        <v>126</v>
      </c>
      <c r="N10681" s="34">
        <v>102</v>
      </c>
      <c r="O10681" s="34">
        <v>104</v>
      </c>
      <c r="P10681" s="34">
        <v>126</v>
      </c>
      <c r="Q10681" s="34">
        <v>143</v>
      </c>
      <c r="R10681" s="34">
        <v>137</v>
      </c>
      <c r="S10681" s="34">
        <v>208</v>
      </c>
      <c r="T10681" s="34">
        <v>97</v>
      </c>
      <c r="U10681" s="34">
        <v>94</v>
      </c>
      <c r="V10681" s="34">
        <v>112</v>
      </c>
      <c r="W10681" s="34">
        <v>132</v>
      </c>
      <c r="X10681" s="34">
        <v>192</v>
      </c>
      <c r="Y10681" s="34">
        <v>112</v>
      </c>
      <c r="Z10681" s="34">
        <v>139</v>
      </c>
      <c r="AA10681" s="34">
        <v>157</v>
      </c>
      <c r="AB10681" s="34">
        <v>124</v>
      </c>
      <c r="AC10681" s="34">
        <v>197</v>
      </c>
    </row>
    <row r="10682" spans="1:29" x14ac:dyDescent="0.2">
      <c r="A10682" s="34" t="s">
        <v>71175</v>
      </c>
      <c r="B10682" s="34">
        <v>79</v>
      </c>
      <c r="C10682" s="34">
        <v>92</v>
      </c>
      <c r="D10682" s="34">
        <v>110</v>
      </c>
      <c r="E10682" s="34">
        <v>89</v>
      </c>
      <c r="F10682" s="34">
        <v>106</v>
      </c>
      <c r="G10682" s="34">
        <v>83</v>
      </c>
      <c r="H10682" s="34">
        <v>119</v>
      </c>
      <c r="I10682" s="34">
        <v>36</v>
      </c>
      <c r="J10682" s="34">
        <v>81</v>
      </c>
      <c r="K10682" s="34">
        <v>93</v>
      </c>
      <c r="L10682" s="34">
        <v>68</v>
      </c>
      <c r="M10682" s="34">
        <v>68</v>
      </c>
      <c r="N10682" s="34">
        <v>93</v>
      </c>
      <c r="O10682" s="34">
        <v>85</v>
      </c>
      <c r="P10682" s="34">
        <v>79</v>
      </c>
      <c r="Q10682" s="34">
        <v>96</v>
      </c>
      <c r="R10682" s="34">
        <v>105</v>
      </c>
      <c r="S10682" s="34">
        <v>81</v>
      </c>
      <c r="T10682" s="34">
        <v>80</v>
      </c>
      <c r="U10682" s="34">
        <v>66</v>
      </c>
      <c r="V10682" s="34">
        <v>113</v>
      </c>
      <c r="W10682" s="34">
        <v>85</v>
      </c>
      <c r="X10682" s="34">
        <v>112</v>
      </c>
      <c r="Y10682" s="34">
        <v>64</v>
      </c>
      <c r="Z10682" s="34">
        <v>124</v>
      </c>
      <c r="AA10682" s="34">
        <v>88</v>
      </c>
      <c r="AB10682" s="34">
        <v>86</v>
      </c>
      <c r="AC10682" s="34">
        <v>140</v>
      </c>
    </row>
    <row r="10683" spans="1:29" x14ac:dyDescent="0.2">
      <c r="A10683" s="34" t="s">
        <v>71176</v>
      </c>
      <c r="B10683" s="34">
        <v>44</v>
      </c>
      <c r="C10683" s="34">
        <v>19</v>
      </c>
      <c r="D10683" s="34">
        <v>41</v>
      </c>
      <c r="E10683" s="34">
        <v>34</v>
      </c>
      <c r="F10683" s="34">
        <v>32</v>
      </c>
      <c r="G10683" s="34">
        <v>27</v>
      </c>
      <c r="H10683" s="34">
        <v>40</v>
      </c>
      <c r="I10683" s="34">
        <v>22</v>
      </c>
      <c r="J10683" s="34">
        <v>16</v>
      </c>
      <c r="K10683" s="34">
        <v>25</v>
      </c>
      <c r="L10683" s="34">
        <v>13</v>
      </c>
      <c r="M10683" s="34">
        <v>32</v>
      </c>
      <c r="N10683" s="34">
        <v>24</v>
      </c>
      <c r="O10683" s="34">
        <v>26</v>
      </c>
      <c r="P10683" s="34">
        <v>19</v>
      </c>
      <c r="Q10683" s="34">
        <v>24</v>
      </c>
      <c r="R10683" s="34">
        <v>26</v>
      </c>
      <c r="S10683" s="34">
        <v>19</v>
      </c>
      <c r="T10683" s="34">
        <v>17</v>
      </c>
      <c r="U10683" s="34">
        <v>19</v>
      </c>
      <c r="V10683" s="34">
        <v>36</v>
      </c>
      <c r="W10683" s="34">
        <v>17</v>
      </c>
      <c r="X10683" s="34">
        <v>20</v>
      </c>
      <c r="Y10683" s="34">
        <v>7</v>
      </c>
      <c r="Z10683" s="34">
        <v>40</v>
      </c>
      <c r="AA10683" s="34">
        <v>31</v>
      </c>
      <c r="AB10683" s="34">
        <v>31</v>
      </c>
      <c r="AC10683" s="34">
        <v>54</v>
      </c>
    </row>
    <row r="10684" spans="1:29" x14ac:dyDescent="0.2">
      <c r="A10684" s="34" t="s">
        <v>71177</v>
      </c>
      <c r="B10684" s="34">
        <v>89</v>
      </c>
      <c r="C10684" s="34">
        <v>96</v>
      </c>
      <c r="D10684" s="34">
        <v>114</v>
      </c>
      <c r="E10684" s="34">
        <v>115</v>
      </c>
      <c r="F10684" s="34">
        <v>122</v>
      </c>
      <c r="G10684" s="34">
        <v>118</v>
      </c>
      <c r="H10684" s="34">
        <v>103</v>
      </c>
      <c r="I10684" s="34">
        <v>84</v>
      </c>
      <c r="J10684" s="34">
        <v>98</v>
      </c>
      <c r="K10684" s="34">
        <v>108</v>
      </c>
      <c r="L10684" s="34">
        <v>99</v>
      </c>
      <c r="M10684" s="34">
        <v>95</v>
      </c>
      <c r="N10684" s="34">
        <v>96</v>
      </c>
      <c r="O10684" s="34">
        <v>111</v>
      </c>
      <c r="P10684" s="34">
        <v>112</v>
      </c>
      <c r="Q10684" s="34">
        <v>119</v>
      </c>
      <c r="R10684" s="34">
        <v>118</v>
      </c>
      <c r="S10684" s="34">
        <v>155</v>
      </c>
      <c r="T10684" s="34">
        <v>77</v>
      </c>
      <c r="U10684" s="34">
        <v>97</v>
      </c>
      <c r="V10684" s="34">
        <v>127</v>
      </c>
      <c r="W10684" s="34">
        <v>122</v>
      </c>
      <c r="X10684" s="34">
        <v>126</v>
      </c>
      <c r="Y10684" s="34">
        <v>110</v>
      </c>
      <c r="Z10684" s="34">
        <v>117</v>
      </c>
      <c r="AA10684" s="34">
        <v>136</v>
      </c>
      <c r="AB10684" s="34">
        <v>121</v>
      </c>
      <c r="AC10684" s="34">
        <v>163</v>
      </c>
    </row>
    <row r="10685" spans="1:29" x14ac:dyDescent="0.2">
      <c r="A10685" s="34" t="s">
        <v>71178</v>
      </c>
      <c r="B10685" s="34">
        <v>53</v>
      </c>
      <c r="C10685" s="34">
        <v>142</v>
      </c>
      <c r="D10685" s="34">
        <v>117</v>
      </c>
      <c r="E10685" s="34">
        <v>147</v>
      </c>
      <c r="F10685" s="34">
        <v>95</v>
      </c>
      <c r="G10685" s="34">
        <v>107</v>
      </c>
      <c r="H10685" s="34">
        <v>88</v>
      </c>
      <c r="I10685" s="34">
        <v>96</v>
      </c>
      <c r="J10685" s="34">
        <v>57</v>
      </c>
      <c r="K10685" s="34">
        <v>118</v>
      </c>
      <c r="L10685" s="34">
        <v>39</v>
      </c>
      <c r="M10685" s="34">
        <v>86</v>
      </c>
      <c r="N10685" s="34">
        <v>76</v>
      </c>
      <c r="O10685" s="34">
        <v>88</v>
      </c>
      <c r="P10685" s="34">
        <v>91</v>
      </c>
      <c r="Q10685" s="34">
        <v>169</v>
      </c>
      <c r="R10685" s="34">
        <v>85</v>
      </c>
      <c r="S10685" s="34">
        <v>174</v>
      </c>
      <c r="T10685" s="34">
        <v>62</v>
      </c>
      <c r="U10685" s="34">
        <v>104</v>
      </c>
      <c r="V10685" s="34">
        <v>110</v>
      </c>
      <c r="W10685" s="34">
        <v>127</v>
      </c>
      <c r="X10685" s="34">
        <v>110</v>
      </c>
      <c r="Y10685" s="34">
        <v>97</v>
      </c>
      <c r="Z10685" s="34">
        <v>103</v>
      </c>
      <c r="AA10685" s="34">
        <v>180</v>
      </c>
      <c r="AB10685" s="34">
        <v>63</v>
      </c>
      <c r="AC10685" s="34">
        <v>223</v>
      </c>
    </row>
    <row r="10686" spans="1:29" x14ac:dyDescent="0.2">
      <c r="A10686" s="34" t="s">
        <v>71179</v>
      </c>
      <c r="B10686" s="34">
        <v>310</v>
      </c>
      <c r="C10686" s="34">
        <v>283</v>
      </c>
      <c r="D10686" s="34">
        <v>499</v>
      </c>
      <c r="E10686" s="34">
        <v>385</v>
      </c>
      <c r="F10686" s="34">
        <v>453</v>
      </c>
      <c r="G10686" s="34">
        <v>256</v>
      </c>
      <c r="H10686" s="34">
        <v>430</v>
      </c>
      <c r="I10686" s="34">
        <v>324</v>
      </c>
      <c r="J10686" s="34">
        <v>420</v>
      </c>
      <c r="K10686" s="34">
        <v>301</v>
      </c>
      <c r="L10686" s="34">
        <v>249</v>
      </c>
      <c r="M10686" s="34">
        <v>292</v>
      </c>
      <c r="N10686" s="34">
        <v>440</v>
      </c>
      <c r="O10686" s="34">
        <v>293</v>
      </c>
      <c r="P10686" s="34">
        <v>420</v>
      </c>
      <c r="Q10686" s="34">
        <v>380</v>
      </c>
      <c r="R10686" s="34">
        <v>509</v>
      </c>
      <c r="S10686" s="34">
        <v>474</v>
      </c>
      <c r="T10686" s="34">
        <v>399</v>
      </c>
      <c r="U10686" s="34">
        <v>306</v>
      </c>
      <c r="V10686" s="34">
        <v>544</v>
      </c>
      <c r="W10686" s="34">
        <v>350</v>
      </c>
      <c r="X10686" s="34">
        <v>613</v>
      </c>
      <c r="Y10686" s="34">
        <v>307</v>
      </c>
      <c r="Z10686" s="34">
        <v>480</v>
      </c>
      <c r="AA10686" s="34">
        <v>418</v>
      </c>
      <c r="AB10686" s="34">
        <v>444</v>
      </c>
      <c r="AC10686" s="34">
        <v>556</v>
      </c>
    </row>
    <row r="10687" spans="1:29" x14ac:dyDescent="0.2">
      <c r="A10687" s="34" t="s">
        <v>71180</v>
      </c>
      <c r="B10687" s="34">
        <v>115</v>
      </c>
      <c r="C10687" s="34">
        <v>99</v>
      </c>
      <c r="D10687" s="34">
        <v>140</v>
      </c>
      <c r="E10687" s="34">
        <v>115</v>
      </c>
      <c r="F10687" s="34">
        <v>142</v>
      </c>
      <c r="G10687" s="34">
        <v>107</v>
      </c>
      <c r="H10687" s="34">
        <v>76</v>
      </c>
      <c r="I10687" s="34">
        <v>89</v>
      </c>
      <c r="J10687" s="34">
        <v>116</v>
      </c>
      <c r="K10687" s="34">
        <v>90</v>
      </c>
      <c r="L10687" s="34">
        <v>74</v>
      </c>
      <c r="M10687" s="34">
        <v>88</v>
      </c>
      <c r="N10687" s="34">
        <v>95</v>
      </c>
      <c r="O10687" s="34">
        <v>87</v>
      </c>
      <c r="P10687" s="34">
        <v>80</v>
      </c>
      <c r="Q10687" s="34">
        <v>107</v>
      </c>
      <c r="R10687" s="34">
        <v>95</v>
      </c>
      <c r="S10687" s="34">
        <v>143</v>
      </c>
      <c r="T10687" s="34">
        <v>96</v>
      </c>
      <c r="U10687" s="34">
        <v>82</v>
      </c>
      <c r="V10687" s="34">
        <v>124</v>
      </c>
      <c r="W10687" s="34">
        <v>97</v>
      </c>
      <c r="X10687" s="34">
        <v>137</v>
      </c>
      <c r="Y10687" s="34">
        <v>97</v>
      </c>
      <c r="Z10687" s="34">
        <v>150</v>
      </c>
      <c r="AA10687" s="34">
        <v>124</v>
      </c>
      <c r="AB10687" s="34">
        <v>96</v>
      </c>
      <c r="AC10687" s="34">
        <v>194</v>
      </c>
    </row>
    <row r="10688" spans="1:29" x14ac:dyDescent="0.2">
      <c r="A10688" s="34" t="s">
        <v>71181</v>
      </c>
      <c r="B10688" s="34">
        <v>70</v>
      </c>
      <c r="C10688" s="34">
        <v>51</v>
      </c>
      <c r="D10688" s="34">
        <v>88</v>
      </c>
      <c r="E10688" s="34">
        <v>61</v>
      </c>
      <c r="F10688" s="34">
        <v>84</v>
      </c>
      <c r="G10688" s="34">
        <v>71</v>
      </c>
      <c r="H10688" s="34">
        <v>69</v>
      </c>
      <c r="I10688" s="34">
        <v>43</v>
      </c>
      <c r="J10688" s="34">
        <v>70</v>
      </c>
      <c r="K10688" s="34">
        <v>61</v>
      </c>
      <c r="L10688" s="34">
        <v>34</v>
      </c>
      <c r="M10688" s="34">
        <v>46</v>
      </c>
      <c r="N10688" s="34">
        <v>50</v>
      </c>
      <c r="O10688" s="34">
        <v>60</v>
      </c>
      <c r="P10688" s="34">
        <v>56</v>
      </c>
      <c r="Q10688" s="34">
        <v>86</v>
      </c>
      <c r="R10688" s="34">
        <v>77</v>
      </c>
      <c r="S10688" s="34">
        <v>87</v>
      </c>
      <c r="T10688" s="34">
        <v>44</v>
      </c>
      <c r="U10688" s="34">
        <v>62</v>
      </c>
      <c r="V10688" s="34">
        <v>77</v>
      </c>
      <c r="W10688" s="34">
        <v>56</v>
      </c>
      <c r="X10688" s="34">
        <v>111</v>
      </c>
      <c r="Y10688" s="34">
        <v>63</v>
      </c>
      <c r="Z10688" s="34">
        <v>101</v>
      </c>
      <c r="AA10688" s="34">
        <v>73</v>
      </c>
      <c r="AB10688" s="34">
        <v>84</v>
      </c>
      <c r="AC10688" s="34">
        <v>91</v>
      </c>
    </row>
    <row r="10689" spans="1:29" x14ac:dyDescent="0.2">
      <c r="A10689" s="34" t="s">
        <v>71182</v>
      </c>
      <c r="B10689" s="34">
        <v>103</v>
      </c>
      <c r="C10689" s="34">
        <v>99</v>
      </c>
      <c r="D10689" s="34">
        <v>167</v>
      </c>
      <c r="E10689" s="34">
        <v>127</v>
      </c>
      <c r="F10689" s="34">
        <v>165</v>
      </c>
      <c r="G10689" s="34">
        <v>157</v>
      </c>
      <c r="H10689" s="34">
        <v>136</v>
      </c>
      <c r="I10689" s="34">
        <v>103</v>
      </c>
      <c r="J10689" s="34">
        <v>129</v>
      </c>
      <c r="K10689" s="34">
        <v>138</v>
      </c>
      <c r="L10689" s="34">
        <v>101</v>
      </c>
      <c r="M10689" s="34">
        <v>99</v>
      </c>
      <c r="N10689" s="34">
        <v>145</v>
      </c>
      <c r="O10689" s="34">
        <v>112</v>
      </c>
      <c r="P10689" s="34">
        <v>156</v>
      </c>
      <c r="Q10689" s="34">
        <v>158</v>
      </c>
      <c r="R10689" s="34">
        <v>153</v>
      </c>
      <c r="S10689" s="34">
        <v>150</v>
      </c>
      <c r="T10689" s="34">
        <v>144</v>
      </c>
      <c r="U10689" s="34">
        <v>110</v>
      </c>
      <c r="V10689" s="34">
        <v>178</v>
      </c>
      <c r="W10689" s="34">
        <v>113</v>
      </c>
      <c r="X10689" s="34">
        <v>182</v>
      </c>
      <c r="Y10689" s="34">
        <v>118</v>
      </c>
      <c r="Z10689" s="34">
        <v>180</v>
      </c>
      <c r="AA10689" s="34">
        <v>80</v>
      </c>
      <c r="AB10689" s="34">
        <v>141</v>
      </c>
      <c r="AC10689" s="34">
        <v>173</v>
      </c>
    </row>
    <row r="10690" spans="1:29" x14ac:dyDescent="0.2">
      <c r="A10690" s="34" t="s">
        <v>71183</v>
      </c>
      <c r="B10690" s="34">
        <v>145</v>
      </c>
      <c r="C10690" s="34">
        <v>152</v>
      </c>
      <c r="D10690" s="34">
        <v>230</v>
      </c>
      <c r="E10690" s="34">
        <v>185</v>
      </c>
      <c r="F10690" s="34">
        <v>136</v>
      </c>
      <c r="G10690" s="34">
        <v>177</v>
      </c>
      <c r="H10690" s="34">
        <v>128</v>
      </c>
      <c r="I10690" s="34">
        <v>148</v>
      </c>
      <c r="J10690" s="34">
        <v>87</v>
      </c>
      <c r="K10690" s="34">
        <v>201</v>
      </c>
      <c r="L10690" s="34">
        <v>46</v>
      </c>
      <c r="M10690" s="34">
        <v>133</v>
      </c>
      <c r="N10690" s="34">
        <v>133</v>
      </c>
      <c r="O10690" s="34">
        <v>109</v>
      </c>
      <c r="P10690" s="34">
        <v>112</v>
      </c>
      <c r="Q10690" s="34">
        <v>145</v>
      </c>
      <c r="R10690" s="34">
        <v>96</v>
      </c>
      <c r="S10690" s="34">
        <v>221</v>
      </c>
      <c r="T10690" s="34">
        <v>56</v>
      </c>
      <c r="U10690" s="34">
        <v>93</v>
      </c>
      <c r="V10690" s="34">
        <v>151</v>
      </c>
      <c r="W10690" s="34">
        <v>149</v>
      </c>
      <c r="X10690" s="34">
        <v>181</v>
      </c>
      <c r="Y10690" s="34">
        <v>98</v>
      </c>
      <c r="Z10690" s="34">
        <v>198</v>
      </c>
      <c r="AA10690" s="34">
        <v>200</v>
      </c>
      <c r="AB10690" s="34">
        <v>90</v>
      </c>
      <c r="AC10690" s="34">
        <v>236</v>
      </c>
    </row>
    <row r="10691" spans="1:29" x14ac:dyDescent="0.2">
      <c r="A10691" s="34" t="s">
        <v>71184</v>
      </c>
      <c r="B10691" s="34">
        <v>59</v>
      </c>
      <c r="C10691" s="34">
        <v>71</v>
      </c>
      <c r="D10691" s="34">
        <v>132</v>
      </c>
      <c r="E10691" s="34">
        <v>98</v>
      </c>
      <c r="F10691" s="34">
        <v>136</v>
      </c>
      <c r="G10691" s="34">
        <v>61</v>
      </c>
      <c r="H10691" s="34">
        <v>91</v>
      </c>
      <c r="I10691" s="34">
        <v>120</v>
      </c>
      <c r="J10691" s="34">
        <v>81</v>
      </c>
      <c r="K10691" s="34">
        <v>120</v>
      </c>
      <c r="L10691" s="34">
        <v>43</v>
      </c>
      <c r="M10691" s="34">
        <v>72</v>
      </c>
      <c r="N10691" s="34">
        <v>89</v>
      </c>
      <c r="O10691" s="34">
        <v>52</v>
      </c>
      <c r="P10691" s="34">
        <v>72</v>
      </c>
      <c r="Q10691" s="34">
        <v>77</v>
      </c>
      <c r="R10691" s="34">
        <v>77</v>
      </c>
      <c r="S10691" s="34">
        <v>90</v>
      </c>
      <c r="T10691" s="34">
        <v>70</v>
      </c>
      <c r="U10691" s="34">
        <v>50</v>
      </c>
      <c r="V10691" s="34">
        <v>147</v>
      </c>
      <c r="W10691" s="34">
        <v>56</v>
      </c>
      <c r="X10691" s="34">
        <v>93</v>
      </c>
      <c r="Y10691" s="34">
        <v>40</v>
      </c>
      <c r="Z10691" s="34">
        <v>116</v>
      </c>
      <c r="AA10691" s="34">
        <v>102</v>
      </c>
      <c r="AB10691" s="34">
        <v>83</v>
      </c>
      <c r="AC10691" s="34">
        <v>108</v>
      </c>
    </row>
    <row r="10692" spans="1:29" x14ac:dyDescent="0.2">
      <c r="A10692" s="34" t="s">
        <v>71185</v>
      </c>
      <c r="B10692" s="34">
        <v>80</v>
      </c>
      <c r="C10692" s="34">
        <v>75</v>
      </c>
      <c r="D10692" s="34">
        <v>73</v>
      </c>
      <c r="E10692" s="34">
        <v>96</v>
      </c>
      <c r="F10692" s="34">
        <v>83</v>
      </c>
      <c r="G10692" s="34">
        <v>82</v>
      </c>
      <c r="H10692" s="34">
        <v>78</v>
      </c>
      <c r="I10692" s="34">
        <v>73</v>
      </c>
      <c r="J10692" s="34">
        <v>54</v>
      </c>
      <c r="K10692" s="34">
        <v>76</v>
      </c>
      <c r="L10692" s="34">
        <v>25</v>
      </c>
      <c r="M10692" s="34">
        <v>61</v>
      </c>
      <c r="N10692" s="34">
        <v>67</v>
      </c>
      <c r="O10692" s="34">
        <v>42</v>
      </c>
      <c r="P10692" s="34">
        <v>73</v>
      </c>
      <c r="Q10692" s="34">
        <v>96</v>
      </c>
      <c r="R10692" s="34">
        <v>84</v>
      </c>
      <c r="S10692" s="34">
        <v>97</v>
      </c>
      <c r="T10692" s="34">
        <v>47</v>
      </c>
      <c r="U10692" s="34">
        <v>63</v>
      </c>
      <c r="V10692" s="34">
        <v>84</v>
      </c>
      <c r="W10692" s="34">
        <v>69</v>
      </c>
      <c r="X10692" s="34">
        <v>104</v>
      </c>
      <c r="Y10692" s="34">
        <v>67</v>
      </c>
      <c r="Z10692" s="34">
        <v>79</v>
      </c>
      <c r="AA10692" s="34">
        <v>94</v>
      </c>
      <c r="AB10692" s="34">
        <v>63</v>
      </c>
      <c r="AC10692" s="34">
        <v>108</v>
      </c>
    </row>
    <row r="10693" spans="1:29" x14ac:dyDescent="0.2">
      <c r="A10693" s="34" t="s">
        <v>71186</v>
      </c>
      <c r="B10693" s="34">
        <v>67</v>
      </c>
      <c r="C10693" s="34">
        <v>49</v>
      </c>
      <c r="D10693" s="34">
        <v>55</v>
      </c>
      <c r="E10693" s="34">
        <v>85</v>
      </c>
      <c r="F10693" s="34">
        <v>61</v>
      </c>
      <c r="G10693" s="34">
        <v>52</v>
      </c>
      <c r="H10693" s="34">
        <v>51</v>
      </c>
      <c r="I10693" s="34">
        <v>71</v>
      </c>
      <c r="J10693" s="34">
        <v>46</v>
      </c>
      <c r="K10693" s="34">
        <v>45</v>
      </c>
      <c r="L10693" s="34">
        <v>35</v>
      </c>
      <c r="M10693" s="34">
        <v>58</v>
      </c>
      <c r="N10693" s="34">
        <v>49</v>
      </c>
      <c r="O10693" s="34">
        <v>53</v>
      </c>
      <c r="P10693" s="34">
        <v>58</v>
      </c>
      <c r="Q10693" s="34">
        <v>70</v>
      </c>
      <c r="R10693" s="34">
        <v>63</v>
      </c>
      <c r="S10693" s="34">
        <v>73</v>
      </c>
      <c r="T10693" s="34">
        <v>55</v>
      </c>
      <c r="U10693" s="34">
        <v>48</v>
      </c>
      <c r="V10693" s="34">
        <v>77</v>
      </c>
      <c r="W10693" s="34">
        <v>66</v>
      </c>
      <c r="X10693" s="34">
        <v>65</v>
      </c>
      <c r="Y10693" s="34">
        <v>53</v>
      </c>
      <c r="Z10693" s="34">
        <v>73</v>
      </c>
      <c r="AA10693" s="34">
        <v>59</v>
      </c>
      <c r="AB10693" s="34">
        <v>61</v>
      </c>
      <c r="AC10693" s="34">
        <v>97</v>
      </c>
    </row>
    <row r="10694" spans="1:29" x14ac:dyDescent="0.2">
      <c r="A10694" s="34" t="s">
        <v>71187</v>
      </c>
      <c r="B10694" s="34">
        <v>95</v>
      </c>
      <c r="C10694" s="34">
        <v>122</v>
      </c>
      <c r="D10694" s="34">
        <v>205</v>
      </c>
      <c r="E10694" s="34">
        <v>159</v>
      </c>
      <c r="F10694" s="34">
        <v>164</v>
      </c>
      <c r="G10694" s="34">
        <v>188</v>
      </c>
      <c r="H10694" s="34">
        <v>92</v>
      </c>
      <c r="I10694" s="34">
        <v>107</v>
      </c>
      <c r="J10694" s="34">
        <v>87</v>
      </c>
      <c r="K10694" s="34">
        <v>137</v>
      </c>
      <c r="L10694" s="34">
        <v>39</v>
      </c>
      <c r="M10694" s="34">
        <v>107</v>
      </c>
      <c r="N10694" s="34">
        <v>103</v>
      </c>
      <c r="O10694" s="34">
        <v>99</v>
      </c>
      <c r="P10694" s="34">
        <v>113</v>
      </c>
      <c r="Q10694" s="34">
        <v>134</v>
      </c>
      <c r="R10694" s="34">
        <v>85</v>
      </c>
      <c r="S10694" s="34">
        <v>159</v>
      </c>
      <c r="T10694" s="34">
        <v>70</v>
      </c>
      <c r="U10694" s="34">
        <v>92</v>
      </c>
      <c r="V10694" s="34">
        <v>139</v>
      </c>
      <c r="W10694" s="34">
        <v>84</v>
      </c>
      <c r="X10694" s="34">
        <v>118</v>
      </c>
      <c r="Y10694" s="34">
        <v>68</v>
      </c>
      <c r="Z10694" s="34">
        <v>175</v>
      </c>
      <c r="AA10694" s="34">
        <v>155</v>
      </c>
      <c r="AB10694" s="34">
        <v>65</v>
      </c>
      <c r="AC10694" s="34">
        <v>206</v>
      </c>
    </row>
    <row r="10695" spans="1:29" x14ac:dyDescent="0.2">
      <c r="A10695" s="34" t="s">
        <v>71188</v>
      </c>
      <c r="B10695" s="34">
        <v>171</v>
      </c>
      <c r="C10695" s="34">
        <v>179</v>
      </c>
      <c r="D10695" s="34">
        <v>174</v>
      </c>
      <c r="E10695" s="34">
        <v>122</v>
      </c>
      <c r="F10695" s="34">
        <v>177</v>
      </c>
      <c r="G10695" s="34">
        <v>130</v>
      </c>
      <c r="H10695" s="34">
        <v>184</v>
      </c>
      <c r="I10695" s="34">
        <v>144</v>
      </c>
      <c r="J10695" s="34">
        <v>142</v>
      </c>
      <c r="K10695" s="34">
        <v>137</v>
      </c>
      <c r="L10695" s="34">
        <v>134</v>
      </c>
      <c r="M10695" s="34">
        <v>117</v>
      </c>
      <c r="N10695" s="34">
        <v>150</v>
      </c>
      <c r="O10695" s="34">
        <v>122</v>
      </c>
      <c r="P10695" s="34">
        <v>148</v>
      </c>
      <c r="Q10695" s="34">
        <v>201</v>
      </c>
      <c r="R10695" s="34">
        <v>200</v>
      </c>
      <c r="S10695" s="34">
        <v>153</v>
      </c>
      <c r="T10695" s="34">
        <v>155</v>
      </c>
      <c r="U10695" s="34">
        <v>153</v>
      </c>
      <c r="V10695" s="34">
        <v>197</v>
      </c>
      <c r="W10695" s="34">
        <v>151</v>
      </c>
      <c r="X10695" s="34">
        <v>244</v>
      </c>
      <c r="Y10695" s="34">
        <v>129</v>
      </c>
      <c r="Z10695" s="34">
        <v>241</v>
      </c>
      <c r="AA10695" s="34">
        <v>187</v>
      </c>
      <c r="AB10695" s="34">
        <v>185</v>
      </c>
      <c r="AC10695" s="34">
        <v>230</v>
      </c>
    </row>
    <row r="10696" spans="1:29" x14ac:dyDescent="0.2">
      <c r="A10696" s="34" t="s">
        <v>71189</v>
      </c>
      <c r="B10696" s="34">
        <v>130</v>
      </c>
      <c r="C10696" s="34">
        <v>108</v>
      </c>
      <c r="D10696" s="34">
        <v>196</v>
      </c>
      <c r="E10696" s="34">
        <v>175</v>
      </c>
      <c r="F10696" s="34">
        <v>143</v>
      </c>
      <c r="G10696" s="34">
        <v>141</v>
      </c>
      <c r="H10696" s="34">
        <v>136</v>
      </c>
      <c r="I10696" s="34">
        <v>118</v>
      </c>
      <c r="J10696" s="34">
        <v>128</v>
      </c>
      <c r="K10696" s="34">
        <v>130</v>
      </c>
      <c r="L10696" s="34">
        <v>127</v>
      </c>
      <c r="M10696" s="34">
        <v>110</v>
      </c>
      <c r="N10696" s="34">
        <v>133</v>
      </c>
      <c r="O10696" s="34">
        <v>103</v>
      </c>
      <c r="P10696" s="34">
        <v>123</v>
      </c>
      <c r="Q10696" s="34">
        <v>171</v>
      </c>
      <c r="R10696" s="34">
        <v>191</v>
      </c>
      <c r="S10696" s="34">
        <v>136</v>
      </c>
      <c r="T10696" s="34">
        <v>203</v>
      </c>
      <c r="U10696" s="34">
        <v>120</v>
      </c>
      <c r="V10696" s="34">
        <v>150</v>
      </c>
      <c r="W10696" s="34">
        <v>155</v>
      </c>
      <c r="X10696" s="34">
        <v>174</v>
      </c>
      <c r="Y10696" s="34">
        <v>122</v>
      </c>
      <c r="Z10696" s="34">
        <v>197</v>
      </c>
      <c r="AA10696" s="34">
        <v>191</v>
      </c>
      <c r="AB10696" s="34">
        <v>183</v>
      </c>
      <c r="AC10696" s="34">
        <v>195</v>
      </c>
    </row>
    <row r="10697" spans="1:29" x14ac:dyDescent="0.2">
      <c r="A10697" s="34" t="s">
        <v>71190</v>
      </c>
      <c r="B10697" s="34">
        <v>102</v>
      </c>
      <c r="C10697" s="34">
        <v>133</v>
      </c>
      <c r="D10697" s="34">
        <v>232</v>
      </c>
      <c r="E10697" s="34">
        <v>215</v>
      </c>
      <c r="F10697" s="34">
        <v>224</v>
      </c>
      <c r="G10697" s="34">
        <v>169</v>
      </c>
      <c r="H10697" s="34">
        <v>168</v>
      </c>
      <c r="I10697" s="34">
        <v>147</v>
      </c>
      <c r="J10697" s="34">
        <v>191</v>
      </c>
      <c r="K10697" s="34">
        <v>186</v>
      </c>
      <c r="L10697" s="34">
        <v>96</v>
      </c>
      <c r="M10697" s="34">
        <v>127</v>
      </c>
      <c r="N10697" s="34">
        <v>164</v>
      </c>
      <c r="O10697" s="34">
        <v>135</v>
      </c>
      <c r="P10697" s="34">
        <v>173</v>
      </c>
      <c r="Q10697" s="34">
        <v>225</v>
      </c>
      <c r="R10697" s="34">
        <v>248</v>
      </c>
      <c r="S10697" s="34">
        <v>240</v>
      </c>
      <c r="T10697" s="34">
        <v>144</v>
      </c>
      <c r="U10697" s="34">
        <v>148</v>
      </c>
      <c r="V10697" s="34">
        <v>219</v>
      </c>
      <c r="W10697" s="34">
        <v>129</v>
      </c>
      <c r="X10697" s="34">
        <v>235</v>
      </c>
      <c r="Y10697" s="34">
        <v>137</v>
      </c>
      <c r="Z10697" s="34">
        <v>248</v>
      </c>
      <c r="AA10697" s="34">
        <v>213</v>
      </c>
      <c r="AB10697" s="34">
        <v>163</v>
      </c>
      <c r="AC10697" s="34">
        <v>270</v>
      </c>
    </row>
    <row r="10698" spans="1:29" x14ac:dyDescent="0.2">
      <c r="A10698" s="34" t="s">
        <v>71191</v>
      </c>
      <c r="B10698" s="34">
        <v>86</v>
      </c>
      <c r="C10698" s="34">
        <v>86</v>
      </c>
      <c r="D10698" s="34">
        <v>173</v>
      </c>
      <c r="E10698" s="34">
        <v>131</v>
      </c>
      <c r="F10698" s="34">
        <v>133</v>
      </c>
      <c r="G10698" s="34">
        <v>114</v>
      </c>
      <c r="H10698" s="34">
        <v>129</v>
      </c>
      <c r="I10698" s="34">
        <v>100</v>
      </c>
      <c r="J10698" s="34">
        <v>105</v>
      </c>
      <c r="K10698" s="34">
        <v>98</v>
      </c>
      <c r="L10698" s="34">
        <v>72</v>
      </c>
      <c r="M10698" s="34">
        <v>80</v>
      </c>
      <c r="N10698" s="34">
        <v>127</v>
      </c>
      <c r="O10698" s="34">
        <v>74</v>
      </c>
      <c r="P10698" s="34">
        <v>105</v>
      </c>
      <c r="Q10698" s="34">
        <v>118</v>
      </c>
      <c r="R10698" s="34">
        <v>122</v>
      </c>
      <c r="S10698" s="34">
        <v>140</v>
      </c>
      <c r="T10698" s="34">
        <v>97</v>
      </c>
      <c r="U10698" s="34">
        <v>64</v>
      </c>
      <c r="V10698" s="34">
        <v>158</v>
      </c>
      <c r="W10698" s="34">
        <v>100</v>
      </c>
      <c r="X10698" s="34">
        <v>179</v>
      </c>
      <c r="Y10698" s="34">
        <v>86</v>
      </c>
      <c r="Z10698" s="34">
        <v>156</v>
      </c>
      <c r="AA10698" s="34">
        <v>115</v>
      </c>
      <c r="AB10698" s="34">
        <v>144</v>
      </c>
      <c r="AC10698" s="34">
        <v>175</v>
      </c>
    </row>
    <row r="10699" spans="1:29" x14ac:dyDescent="0.2">
      <c r="A10699" s="34" t="s">
        <v>71192</v>
      </c>
      <c r="B10699" s="34">
        <v>163</v>
      </c>
      <c r="C10699" s="34">
        <v>192</v>
      </c>
      <c r="D10699" s="34">
        <v>299</v>
      </c>
      <c r="E10699" s="34">
        <v>279</v>
      </c>
      <c r="F10699" s="34">
        <v>230</v>
      </c>
      <c r="G10699" s="34">
        <v>272</v>
      </c>
      <c r="H10699" s="34">
        <v>178</v>
      </c>
      <c r="I10699" s="34">
        <v>191</v>
      </c>
      <c r="J10699" s="34">
        <v>135</v>
      </c>
      <c r="K10699" s="34">
        <v>236</v>
      </c>
      <c r="L10699" s="34">
        <v>85</v>
      </c>
      <c r="M10699" s="34">
        <v>202</v>
      </c>
      <c r="N10699" s="34">
        <v>146</v>
      </c>
      <c r="O10699" s="34">
        <v>135</v>
      </c>
      <c r="P10699" s="34">
        <v>164</v>
      </c>
      <c r="Q10699" s="34">
        <v>188</v>
      </c>
      <c r="R10699" s="34">
        <v>183</v>
      </c>
      <c r="S10699" s="34">
        <v>301</v>
      </c>
      <c r="T10699" s="34">
        <v>98</v>
      </c>
      <c r="U10699" s="34">
        <v>147</v>
      </c>
      <c r="V10699" s="34">
        <v>232</v>
      </c>
      <c r="W10699" s="34">
        <v>174</v>
      </c>
      <c r="X10699" s="34">
        <v>290</v>
      </c>
      <c r="Y10699" s="34">
        <v>138</v>
      </c>
      <c r="Z10699" s="34">
        <v>255</v>
      </c>
      <c r="AA10699" s="34">
        <v>238</v>
      </c>
      <c r="AB10699" s="34">
        <v>170</v>
      </c>
      <c r="AC10699" s="34">
        <v>325</v>
      </c>
    </row>
    <row r="10700" spans="1:29" x14ac:dyDescent="0.2">
      <c r="A10700" s="34" t="s">
        <v>71193</v>
      </c>
      <c r="B10700" s="34">
        <v>34</v>
      </c>
      <c r="C10700" s="34">
        <v>42</v>
      </c>
      <c r="D10700" s="34">
        <v>92</v>
      </c>
      <c r="E10700" s="34">
        <v>65</v>
      </c>
      <c r="F10700" s="34">
        <v>58</v>
      </c>
      <c r="G10700" s="34">
        <v>32</v>
      </c>
      <c r="H10700" s="34">
        <v>72</v>
      </c>
      <c r="I10700" s="34">
        <v>42</v>
      </c>
      <c r="J10700" s="34">
        <v>36</v>
      </c>
      <c r="K10700" s="34">
        <v>59</v>
      </c>
      <c r="L10700" s="34">
        <v>27</v>
      </c>
      <c r="M10700" s="34">
        <v>40</v>
      </c>
      <c r="N10700" s="34">
        <v>50</v>
      </c>
      <c r="O10700" s="34">
        <v>33</v>
      </c>
      <c r="P10700" s="34">
        <v>61</v>
      </c>
      <c r="Q10700" s="34">
        <v>55</v>
      </c>
      <c r="R10700" s="34">
        <v>45</v>
      </c>
      <c r="S10700" s="34">
        <v>71</v>
      </c>
      <c r="T10700" s="34">
        <v>45</v>
      </c>
      <c r="U10700" s="34">
        <v>40</v>
      </c>
      <c r="V10700" s="34">
        <v>75</v>
      </c>
      <c r="W10700" s="34">
        <v>39</v>
      </c>
      <c r="X10700" s="34">
        <v>108</v>
      </c>
      <c r="Y10700" s="34">
        <v>44</v>
      </c>
      <c r="Z10700" s="34">
        <v>90</v>
      </c>
      <c r="AA10700" s="34">
        <v>84</v>
      </c>
      <c r="AB10700" s="34">
        <v>32</v>
      </c>
      <c r="AC10700" s="34">
        <v>93</v>
      </c>
    </row>
    <row r="10701" spans="1:29" x14ac:dyDescent="0.2">
      <c r="A10701" s="34" t="s">
        <v>71194</v>
      </c>
      <c r="B10701" s="34">
        <v>44</v>
      </c>
      <c r="C10701" s="34">
        <v>68</v>
      </c>
      <c r="D10701" s="34">
        <v>55</v>
      </c>
      <c r="E10701" s="34">
        <v>66</v>
      </c>
      <c r="F10701" s="34">
        <v>79</v>
      </c>
      <c r="G10701" s="34">
        <v>43</v>
      </c>
      <c r="H10701" s="34">
        <v>41</v>
      </c>
      <c r="I10701" s="34">
        <v>59</v>
      </c>
      <c r="J10701" s="34">
        <v>53</v>
      </c>
      <c r="K10701" s="34">
        <v>47</v>
      </c>
      <c r="L10701" s="34">
        <v>16</v>
      </c>
      <c r="M10701" s="34">
        <v>38</v>
      </c>
      <c r="N10701" s="34">
        <v>32</v>
      </c>
      <c r="O10701" s="34">
        <v>65</v>
      </c>
      <c r="P10701" s="34">
        <v>44</v>
      </c>
      <c r="Q10701" s="34">
        <v>69</v>
      </c>
      <c r="R10701" s="34">
        <v>46</v>
      </c>
      <c r="S10701" s="34">
        <v>70</v>
      </c>
      <c r="T10701" s="34">
        <v>25</v>
      </c>
      <c r="U10701" s="34">
        <v>49</v>
      </c>
      <c r="V10701" s="34">
        <v>28</v>
      </c>
      <c r="W10701" s="34">
        <v>39</v>
      </c>
      <c r="X10701" s="34">
        <v>64</v>
      </c>
      <c r="Y10701" s="34">
        <v>32</v>
      </c>
      <c r="Z10701" s="34">
        <v>53</v>
      </c>
      <c r="AA10701" s="34">
        <v>65</v>
      </c>
      <c r="AB10701" s="34">
        <v>52</v>
      </c>
      <c r="AC10701" s="34">
        <v>76</v>
      </c>
    </row>
    <row r="10702" spans="1:29" x14ac:dyDescent="0.2">
      <c r="A10702" s="34" t="s">
        <v>71195</v>
      </c>
      <c r="B10702" s="34">
        <v>170</v>
      </c>
      <c r="C10702" s="34">
        <v>203</v>
      </c>
      <c r="D10702" s="34">
        <v>197</v>
      </c>
      <c r="E10702" s="34">
        <v>233</v>
      </c>
      <c r="F10702" s="34">
        <v>222</v>
      </c>
      <c r="G10702" s="34">
        <v>204</v>
      </c>
      <c r="H10702" s="34">
        <v>171</v>
      </c>
      <c r="I10702" s="34">
        <v>153</v>
      </c>
      <c r="J10702" s="34">
        <v>202</v>
      </c>
      <c r="K10702" s="34">
        <v>225</v>
      </c>
      <c r="L10702" s="34">
        <v>142</v>
      </c>
      <c r="M10702" s="34">
        <v>206</v>
      </c>
      <c r="N10702" s="34">
        <v>179</v>
      </c>
      <c r="O10702" s="34">
        <v>186</v>
      </c>
      <c r="P10702" s="34">
        <v>164</v>
      </c>
      <c r="Q10702" s="34">
        <v>256</v>
      </c>
      <c r="R10702" s="34">
        <v>265</v>
      </c>
      <c r="S10702" s="34">
        <v>251</v>
      </c>
      <c r="T10702" s="34">
        <v>192</v>
      </c>
      <c r="U10702" s="34">
        <v>207</v>
      </c>
      <c r="V10702" s="34">
        <v>237</v>
      </c>
      <c r="W10702" s="34">
        <v>207</v>
      </c>
      <c r="X10702" s="34">
        <v>249</v>
      </c>
      <c r="Y10702" s="34">
        <v>215</v>
      </c>
      <c r="Z10702" s="34">
        <v>262</v>
      </c>
      <c r="AA10702" s="34">
        <v>299</v>
      </c>
      <c r="AB10702" s="34">
        <v>215</v>
      </c>
      <c r="AC10702" s="34">
        <v>318</v>
      </c>
    </row>
    <row r="10703" spans="1:29" x14ac:dyDescent="0.2">
      <c r="A10703" s="34" t="s">
        <v>71196</v>
      </c>
      <c r="B10703" s="34">
        <v>80</v>
      </c>
      <c r="C10703" s="34">
        <v>134</v>
      </c>
      <c r="D10703" s="34">
        <v>93</v>
      </c>
      <c r="E10703" s="34">
        <v>161</v>
      </c>
      <c r="F10703" s="34">
        <v>119</v>
      </c>
      <c r="G10703" s="34">
        <v>146</v>
      </c>
      <c r="H10703" s="34">
        <v>100</v>
      </c>
      <c r="I10703" s="34">
        <v>83</v>
      </c>
      <c r="J10703" s="34">
        <v>92</v>
      </c>
      <c r="K10703" s="34">
        <v>137</v>
      </c>
      <c r="L10703" s="34">
        <v>51</v>
      </c>
      <c r="M10703" s="34">
        <v>83</v>
      </c>
      <c r="N10703" s="34">
        <v>113</v>
      </c>
      <c r="O10703" s="34">
        <v>93</v>
      </c>
      <c r="P10703" s="34">
        <v>78</v>
      </c>
      <c r="Q10703" s="34">
        <v>122</v>
      </c>
      <c r="R10703" s="34">
        <v>91</v>
      </c>
      <c r="S10703" s="34">
        <v>141</v>
      </c>
      <c r="T10703" s="34">
        <v>81</v>
      </c>
      <c r="U10703" s="34">
        <v>80</v>
      </c>
      <c r="V10703" s="34">
        <v>133</v>
      </c>
      <c r="W10703" s="34">
        <v>111</v>
      </c>
      <c r="X10703" s="34">
        <v>125</v>
      </c>
      <c r="Y10703" s="34">
        <v>122</v>
      </c>
      <c r="Z10703" s="34">
        <v>145</v>
      </c>
      <c r="AA10703" s="34">
        <v>128</v>
      </c>
      <c r="AB10703" s="34">
        <v>134</v>
      </c>
      <c r="AC10703" s="34">
        <v>183</v>
      </c>
    </row>
    <row r="10704" spans="1:29" x14ac:dyDescent="0.2">
      <c r="A10704" s="34" t="s">
        <v>71197</v>
      </c>
      <c r="B10704" s="34">
        <v>42</v>
      </c>
      <c r="C10704" s="34">
        <v>58</v>
      </c>
      <c r="D10704" s="34">
        <v>80</v>
      </c>
      <c r="E10704" s="34">
        <v>73</v>
      </c>
      <c r="F10704" s="34">
        <v>48</v>
      </c>
      <c r="G10704" s="34">
        <v>51</v>
      </c>
      <c r="H10704" s="34">
        <v>45</v>
      </c>
      <c r="I10704" s="34">
        <v>65</v>
      </c>
      <c r="J10704" s="34">
        <v>52</v>
      </c>
      <c r="K10704" s="34">
        <v>93</v>
      </c>
      <c r="L10704" s="34">
        <v>24</v>
      </c>
      <c r="M10704" s="34">
        <v>43</v>
      </c>
      <c r="N10704" s="34">
        <v>54</v>
      </c>
      <c r="O10704" s="34">
        <v>56</v>
      </c>
      <c r="P10704" s="34">
        <v>58</v>
      </c>
      <c r="Q10704" s="34">
        <v>82</v>
      </c>
      <c r="R10704" s="34">
        <v>48</v>
      </c>
      <c r="S10704" s="34">
        <v>72</v>
      </c>
      <c r="T10704" s="34">
        <v>32</v>
      </c>
      <c r="U10704" s="34">
        <v>48</v>
      </c>
      <c r="V10704" s="34">
        <v>47</v>
      </c>
      <c r="W10704" s="34">
        <v>37</v>
      </c>
      <c r="X10704" s="34">
        <v>45</v>
      </c>
      <c r="Y10704" s="34">
        <v>55</v>
      </c>
      <c r="Z10704" s="34">
        <v>103</v>
      </c>
      <c r="AA10704" s="34">
        <v>113</v>
      </c>
      <c r="AB10704" s="34">
        <v>40</v>
      </c>
      <c r="AC10704" s="34">
        <v>87</v>
      </c>
    </row>
    <row r="10705" spans="1:29" x14ac:dyDescent="0.2">
      <c r="A10705" s="34" t="s">
        <v>71198</v>
      </c>
      <c r="B10705" s="34">
        <v>115</v>
      </c>
      <c r="C10705" s="34">
        <v>194</v>
      </c>
      <c r="D10705" s="34">
        <v>155</v>
      </c>
      <c r="E10705" s="34">
        <v>189</v>
      </c>
      <c r="F10705" s="34">
        <v>111</v>
      </c>
      <c r="G10705" s="34">
        <v>194</v>
      </c>
      <c r="H10705" s="34">
        <v>101</v>
      </c>
      <c r="I10705" s="34">
        <v>133</v>
      </c>
      <c r="J10705" s="34">
        <v>67</v>
      </c>
      <c r="K10705" s="34">
        <v>183</v>
      </c>
      <c r="L10705" s="34">
        <v>51</v>
      </c>
      <c r="M10705" s="34">
        <v>110</v>
      </c>
      <c r="N10705" s="34">
        <v>86</v>
      </c>
      <c r="O10705" s="34">
        <v>127</v>
      </c>
      <c r="P10705" s="34">
        <v>105</v>
      </c>
      <c r="Q10705" s="34">
        <v>158</v>
      </c>
      <c r="R10705" s="34">
        <v>131</v>
      </c>
      <c r="S10705" s="34">
        <v>194</v>
      </c>
      <c r="T10705" s="34">
        <v>59</v>
      </c>
      <c r="U10705" s="34">
        <v>96</v>
      </c>
      <c r="V10705" s="34">
        <v>119</v>
      </c>
      <c r="W10705" s="34">
        <v>92</v>
      </c>
      <c r="X10705" s="34">
        <v>171</v>
      </c>
      <c r="Y10705" s="34">
        <v>63</v>
      </c>
      <c r="Z10705" s="34">
        <v>122</v>
      </c>
      <c r="AA10705" s="34">
        <v>170</v>
      </c>
      <c r="AB10705" s="34">
        <v>75</v>
      </c>
      <c r="AC10705" s="34">
        <v>199</v>
      </c>
    </row>
    <row r="10706" spans="1:29" x14ac:dyDescent="0.2">
      <c r="A10706" s="34" t="s">
        <v>71199</v>
      </c>
      <c r="B10706" s="34">
        <v>85</v>
      </c>
      <c r="C10706" s="34">
        <v>65</v>
      </c>
      <c r="D10706" s="34">
        <v>89</v>
      </c>
      <c r="E10706" s="34">
        <v>72</v>
      </c>
      <c r="F10706" s="34">
        <v>86</v>
      </c>
      <c r="G10706" s="34">
        <v>87</v>
      </c>
      <c r="H10706" s="34">
        <v>82</v>
      </c>
      <c r="I10706" s="34">
        <v>88</v>
      </c>
      <c r="J10706" s="34">
        <v>97</v>
      </c>
      <c r="K10706" s="34">
        <v>84</v>
      </c>
      <c r="L10706" s="34">
        <v>65</v>
      </c>
      <c r="M10706" s="34">
        <v>73</v>
      </c>
      <c r="N10706" s="34">
        <v>66</v>
      </c>
      <c r="O10706" s="34">
        <v>63</v>
      </c>
      <c r="P10706" s="34">
        <v>71</v>
      </c>
      <c r="Q10706" s="34">
        <v>63</v>
      </c>
      <c r="R10706" s="34">
        <v>100</v>
      </c>
      <c r="S10706" s="34">
        <v>91</v>
      </c>
      <c r="T10706" s="34">
        <v>79</v>
      </c>
      <c r="U10706" s="34">
        <v>67</v>
      </c>
      <c r="V10706" s="34">
        <v>90</v>
      </c>
      <c r="W10706" s="34">
        <v>70</v>
      </c>
      <c r="X10706" s="34">
        <v>91</v>
      </c>
      <c r="Y10706" s="34">
        <v>78</v>
      </c>
      <c r="Z10706" s="34">
        <v>110</v>
      </c>
      <c r="AA10706" s="34">
        <v>108</v>
      </c>
      <c r="AB10706" s="34">
        <v>81</v>
      </c>
      <c r="AC10706" s="34">
        <v>124</v>
      </c>
    </row>
    <row r="10707" spans="1:29" x14ac:dyDescent="0.2">
      <c r="A10707" s="34" t="s">
        <v>71200</v>
      </c>
      <c r="B10707" s="34">
        <v>63</v>
      </c>
      <c r="C10707" s="34">
        <v>64</v>
      </c>
      <c r="D10707" s="34">
        <v>94</v>
      </c>
      <c r="E10707" s="34">
        <v>76</v>
      </c>
      <c r="F10707" s="34">
        <v>84</v>
      </c>
      <c r="G10707" s="34">
        <v>65</v>
      </c>
      <c r="H10707" s="34">
        <v>67</v>
      </c>
      <c r="I10707" s="34">
        <v>54</v>
      </c>
      <c r="J10707" s="34">
        <v>49</v>
      </c>
      <c r="K10707" s="34">
        <v>50</v>
      </c>
      <c r="L10707" s="34">
        <v>33</v>
      </c>
      <c r="M10707" s="34">
        <v>42</v>
      </c>
      <c r="N10707" s="34">
        <v>44</v>
      </c>
      <c r="O10707" s="34">
        <v>59</v>
      </c>
      <c r="P10707" s="34">
        <v>55</v>
      </c>
      <c r="Q10707" s="34">
        <v>100</v>
      </c>
      <c r="R10707" s="34">
        <v>91</v>
      </c>
      <c r="S10707" s="34">
        <v>106</v>
      </c>
      <c r="T10707" s="34">
        <v>46</v>
      </c>
      <c r="U10707" s="34">
        <v>59</v>
      </c>
      <c r="V10707" s="34">
        <v>64</v>
      </c>
      <c r="W10707" s="34">
        <v>75</v>
      </c>
      <c r="X10707" s="34">
        <v>76</v>
      </c>
      <c r="Y10707" s="34">
        <v>74</v>
      </c>
      <c r="Z10707" s="34">
        <v>95</v>
      </c>
      <c r="AA10707" s="34">
        <v>75</v>
      </c>
      <c r="AB10707" s="34">
        <v>76</v>
      </c>
      <c r="AC10707" s="34">
        <v>92</v>
      </c>
    </row>
    <row r="10708" spans="1:29" x14ac:dyDescent="0.2">
      <c r="A10708" s="34" t="s">
        <v>71201</v>
      </c>
      <c r="B10708" s="34">
        <v>57</v>
      </c>
      <c r="C10708" s="34">
        <v>122</v>
      </c>
      <c r="D10708" s="34">
        <v>136</v>
      </c>
      <c r="E10708" s="34">
        <v>108</v>
      </c>
      <c r="F10708" s="34">
        <v>116</v>
      </c>
      <c r="G10708" s="34">
        <v>105</v>
      </c>
      <c r="H10708" s="34">
        <v>83</v>
      </c>
      <c r="I10708" s="34">
        <v>122</v>
      </c>
      <c r="J10708" s="34">
        <v>67</v>
      </c>
      <c r="K10708" s="34">
        <v>146</v>
      </c>
      <c r="L10708" s="34">
        <v>47</v>
      </c>
      <c r="M10708" s="34">
        <v>114</v>
      </c>
      <c r="N10708" s="34">
        <v>109</v>
      </c>
      <c r="O10708" s="34">
        <v>81</v>
      </c>
      <c r="P10708" s="34">
        <v>83</v>
      </c>
      <c r="Q10708" s="34">
        <v>97</v>
      </c>
      <c r="R10708" s="34">
        <v>91</v>
      </c>
      <c r="S10708" s="34">
        <v>175</v>
      </c>
      <c r="T10708" s="34">
        <v>72</v>
      </c>
      <c r="U10708" s="34">
        <v>91</v>
      </c>
      <c r="V10708" s="34">
        <v>117</v>
      </c>
      <c r="W10708" s="34">
        <v>88</v>
      </c>
      <c r="X10708" s="34">
        <v>137</v>
      </c>
      <c r="Y10708" s="34">
        <v>59</v>
      </c>
      <c r="Z10708" s="34">
        <v>131</v>
      </c>
      <c r="AA10708" s="34">
        <v>134</v>
      </c>
      <c r="AB10708" s="34">
        <v>81</v>
      </c>
      <c r="AC10708" s="34">
        <v>168</v>
      </c>
    </row>
    <row r="10709" spans="1:29" x14ac:dyDescent="0.2">
      <c r="A10709" s="34" t="s">
        <v>71202</v>
      </c>
      <c r="B10709" s="34">
        <v>41</v>
      </c>
      <c r="C10709" s="34">
        <v>108</v>
      </c>
      <c r="D10709" s="34">
        <v>122</v>
      </c>
      <c r="E10709" s="34">
        <v>144</v>
      </c>
      <c r="F10709" s="34">
        <v>93</v>
      </c>
      <c r="G10709" s="34">
        <v>154</v>
      </c>
      <c r="H10709" s="34">
        <v>80</v>
      </c>
      <c r="I10709" s="34">
        <v>114</v>
      </c>
      <c r="J10709" s="34">
        <v>51</v>
      </c>
      <c r="K10709" s="34">
        <v>97</v>
      </c>
      <c r="L10709" s="34">
        <v>35</v>
      </c>
      <c r="M10709" s="34">
        <v>94</v>
      </c>
      <c r="N10709" s="34">
        <v>63</v>
      </c>
      <c r="O10709" s="34">
        <v>81</v>
      </c>
      <c r="P10709" s="34">
        <v>70</v>
      </c>
      <c r="Q10709" s="34">
        <v>120</v>
      </c>
      <c r="R10709" s="34">
        <v>68</v>
      </c>
      <c r="S10709" s="34">
        <v>149</v>
      </c>
      <c r="T10709" s="34">
        <v>56</v>
      </c>
      <c r="U10709" s="34">
        <v>72</v>
      </c>
      <c r="V10709" s="34">
        <v>101</v>
      </c>
      <c r="W10709" s="34">
        <v>85</v>
      </c>
      <c r="X10709" s="34">
        <v>83</v>
      </c>
      <c r="Y10709" s="34">
        <v>72</v>
      </c>
      <c r="Z10709" s="34">
        <v>114</v>
      </c>
      <c r="AA10709" s="34">
        <v>144</v>
      </c>
      <c r="AB10709" s="34">
        <v>54</v>
      </c>
      <c r="AC10709" s="34">
        <v>163</v>
      </c>
    </row>
    <row r="10710" spans="1:29" x14ac:dyDescent="0.2">
      <c r="A10710" s="34" t="s">
        <v>71203</v>
      </c>
      <c r="B10710" s="34">
        <v>158</v>
      </c>
      <c r="C10710" s="34">
        <v>219</v>
      </c>
      <c r="D10710" s="34">
        <v>279</v>
      </c>
      <c r="E10710" s="34">
        <v>299</v>
      </c>
      <c r="F10710" s="34">
        <v>287</v>
      </c>
      <c r="G10710" s="34">
        <v>251</v>
      </c>
      <c r="H10710" s="34">
        <v>228</v>
      </c>
      <c r="I10710" s="34">
        <v>230</v>
      </c>
      <c r="J10710" s="34">
        <v>174</v>
      </c>
      <c r="K10710" s="34">
        <v>300</v>
      </c>
      <c r="L10710" s="34">
        <v>105</v>
      </c>
      <c r="M10710" s="34">
        <v>192</v>
      </c>
      <c r="N10710" s="34">
        <v>213</v>
      </c>
      <c r="O10710" s="34">
        <v>220</v>
      </c>
      <c r="P10710" s="34">
        <v>215</v>
      </c>
      <c r="Q10710" s="34">
        <v>292</v>
      </c>
      <c r="R10710" s="34">
        <v>248</v>
      </c>
      <c r="S10710" s="34">
        <v>357</v>
      </c>
      <c r="T10710" s="34">
        <v>154</v>
      </c>
      <c r="U10710" s="34">
        <v>187</v>
      </c>
      <c r="V10710" s="34">
        <v>270</v>
      </c>
      <c r="W10710" s="34">
        <v>203</v>
      </c>
      <c r="X10710" s="34">
        <v>328</v>
      </c>
      <c r="Y10710" s="34">
        <v>176</v>
      </c>
      <c r="Z10710" s="34">
        <v>285</v>
      </c>
      <c r="AA10710" s="34">
        <v>303</v>
      </c>
      <c r="AB10710" s="34">
        <v>215</v>
      </c>
      <c r="AC10710" s="34">
        <v>376</v>
      </c>
    </row>
    <row r="10711" spans="1:29" x14ac:dyDescent="0.2">
      <c r="A10711" s="34" t="s">
        <v>71204</v>
      </c>
      <c r="B10711" s="34">
        <v>73</v>
      </c>
      <c r="C10711" s="34">
        <v>98</v>
      </c>
      <c r="D10711" s="34">
        <v>168</v>
      </c>
      <c r="E10711" s="34">
        <v>125</v>
      </c>
      <c r="F10711" s="34">
        <v>111</v>
      </c>
      <c r="G10711" s="34">
        <v>75</v>
      </c>
      <c r="H10711" s="34">
        <v>80</v>
      </c>
      <c r="I10711" s="34">
        <v>109</v>
      </c>
      <c r="J10711" s="34">
        <v>83</v>
      </c>
      <c r="K10711" s="34">
        <v>132</v>
      </c>
      <c r="L10711" s="34">
        <v>64</v>
      </c>
      <c r="M10711" s="34">
        <v>78</v>
      </c>
      <c r="N10711" s="34">
        <v>82</v>
      </c>
      <c r="O10711" s="34">
        <v>86</v>
      </c>
      <c r="P10711" s="34">
        <v>95</v>
      </c>
      <c r="Q10711" s="34">
        <v>90</v>
      </c>
      <c r="R10711" s="34">
        <v>89</v>
      </c>
      <c r="S10711" s="34">
        <v>110</v>
      </c>
      <c r="T10711" s="34">
        <v>52</v>
      </c>
      <c r="U10711" s="34">
        <v>81</v>
      </c>
      <c r="V10711" s="34">
        <v>81</v>
      </c>
      <c r="W10711" s="34">
        <v>59</v>
      </c>
      <c r="X10711" s="34">
        <v>124</v>
      </c>
      <c r="Y10711" s="34">
        <v>85</v>
      </c>
      <c r="Z10711" s="34">
        <v>142</v>
      </c>
      <c r="AA10711" s="34">
        <v>103</v>
      </c>
      <c r="AB10711" s="34">
        <v>69</v>
      </c>
      <c r="AC10711" s="34">
        <v>137</v>
      </c>
    </row>
    <row r="10712" spans="1:29" x14ac:dyDescent="0.2">
      <c r="A10712" s="34" t="s">
        <v>71205</v>
      </c>
      <c r="B10712" s="34">
        <v>179</v>
      </c>
      <c r="C10712" s="34">
        <v>359</v>
      </c>
      <c r="D10712" s="34">
        <v>320</v>
      </c>
      <c r="E10712" s="34">
        <v>334</v>
      </c>
      <c r="F10712" s="34">
        <v>314</v>
      </c>
      <c r="G10712" s="34">
        <v>349</v>
      </c>
      <c r="H10712" s="34">
        <v>252</v>
      </c>
      <c r="I10712" s="34">
        <v>350</v>
      </c>
      <c r="J10712" s="34">
        <v>261</v>
      </c>
      <c r="K10712" s="34">
        <v>332</v>
      </c>
      <c r="L10712" s="34">
        <v>183</v>
      </c>
      <c r="M10712" s="34">
        <v>268</v>
      </c>
      <c r="N10712" s="34">
        <v>246</v>
      </c>
      <c r="O10712" s="34">
        <v>324</v>
      </c>
      <c r="P10712" s="34">
        <v>312</v>
      </c>
      <c r="Q10712" s="34">
        <v>401</v>
      </c>
      <c r="R10712" s="34">
        <v>384</v>
      </c>
      <c r="S10712" s="34">
        <v>381</v>
      </c>
      <c r="T10712" s="34">
        <v>222</v>
      </c>
      <c r="U10712" s="34">
        <v>269</v>
      </c>
      <c r="V10712" s="34">
        <v>328</v>
      </c>
      <c r="W10712" s="34">
        <v>323</v>
      </c>
      <c r="X10712" s="34">
        <v>325</v>
      </c>
      <c r="Y10712" s="34">
        <v>293</v>
      </c>
      <c r="Z10712" s="34">
        <v>388</v>
      </c>
      <c r="AA10712" s="34">
        <v>367</v>
      </c>
      <c r="AB10712" s="34">
        <v>327</v>
      </c>
      <c r="AC10712" s="34">
        <v>544</v>
      </c>
    </row>
    <row r="10713" spans="1:29" x14ac:dyDescent="0.2">
      <c r="A10713" s="34" t="s">
        <v>71206</v>
      </c>
      <c r="B10713" s="34">
        <v>122</v>
      </c>
      <c r="C10713" s="34">
        <v>236</v>
      </c>
      <c r="D10713" s="34">
        <v>222</v>
      </c>
      <c r="E10713" s="34">
        <v>271</v>
      </c>
      <c r="F10713" s="34">
        <v>148</v>
      </c>
      <c r="G10713" s="34">
        <v>261</v>
      </c>
      <c r="H10713" s="34">
        <v>115</v>
      </c>
      <c r="I10713" s="34">
        <v>169</v>
      </c>
      <c r="J10713" s="34">
        <v>127</v>
      </c>
      <c r="K10713" s="34">
        <v>262</v>
      </c>
      <c r="L10713" s="34">
        <v>48</v>
      </c>
      <c r="M10713" s="34">
        <v>200</v>
      </c>
      <c r="N10713" s="34">
        <v>132</v>
      </c>
      <c r="O10713" s="34">
        <v>178</v>
      </c>
      <c r="P10713" s="34">
        <v>129</v>
      </c>
      <c r="Q10713" s="34">
        <v>195</v>
      </c>
      <c r="R10713" s="34">
        <v>141</v>
      </c>
      <c r="S10713" s="34">
        <v>230</v>
      </c>
      <c r="T10713" s="34">
        <v>83</v>
      </c>
      <c r="U10713" s="34">
        <v>162</v>
      </c>
      <c r="V10713" s="34">
        <v>165</v>
      </c>
      <c r="W10713" s="34">
        <v>181</v>
      </c>
      <c r="X10713" s="34">
        <v>235</v>
      </c>
      <c r="Y10713" s="34">
        <v>143</v>
      </c>
      <c r="Z10713" s="34">
        <v>228</v>
      </c>
      <c r="AA10713" s="34">
        <v>256</v>
      </c>
      <c r="AB10713" s="34">
        <v>118</v>
      </c>
      <c r="AC10713" s="34">
        <v>299</v>
      </c>
    </row>
    <row r="10714" spans="1:29" x14ac:dyDescent="0.2">
      <c r="A10714" s="34" t="s">
        <v>71207</v>
      </c>
      <c r="B10714" s="34">
        <v>100</v>
      </c>
      <c r="C10714" s="34">
        <v>122</v>
      </c>
      <c r="D10714" s="34">
        <v>104</v>
      </c>
      <c r="E10714" s="34">
        <v>110</v>
      </c>
      <c r="F10714" s="34">
        <v>121</v>
      </c>
      <c r="G10714" s="34">
        <v>119</v>
      </c>
      <c r="H10714" s="34">
        <v>96</v>
      </c>
      <c r="I10714" s="34">
        <v>103</v>
      </c>
      <c r="J10714" s="34">
        <v>96</v>
      </c>
      <c r="K10714" s="34">
        <v>122</v>
      </c>
      <c r="L10714" s="34">
        <v>80</v>
      </c>
      <c r="M10714" s="34">
        <v>97</v>
      </c>
      <c r="N10714" s="34">
        <v>89</v>
      </c>
      <c r="O10714" s="34">
        <v>82</v>
      </c>
      <c r="P10714" s="34">
        <v>131</v>
      </c>
      <c r="Q10714" s="34">
        <v>109</v>
      </c>
      <c r="R10714" s="34">
        <v>96</v>
      </c>
      <c r="S10714" s="34">
        <v>103</v>
      </c>
      <c r="T10714" s="34">
        <v>102</v>
      </c>
      <c r="U10714" s="34">
        <v>125</v>
      </c>
      <c r="V10714" s="34">
        <v>149</v>
      </c>
      <c r="W10714" s="34">
        <v>106</v>
      </c>
      <c r="X10714" s="34">
        <v>110</v>
      </c>
      <c r="Y10714" s="34">
        <v>110</v>
      </c>
      <c r="Z10714" s="34">
        <v>179</v>
      </c>
      <c r="AA10714" s="34">
        <v>141</v>
      </c>
      <c r="AB10714" s="34">
        <v>149</v>
      </c>
      <c r="AC10714" s="34">
        <v>183</v>
      </c>
    </row>
    <row r="10715" spans="1:29" x14ac:dyDescent="0.2">
      <c r="A10715" s="34" t="s">
        <v>71208</v>
      </c>
      <c r="B10715" s="34">
        <v>114</v>
      </c>
      <c r="C10715" s="34">
        <v>130</v>
      </c>
      <c r="D10715" s="34">
        <v>218</v>
      </c>
      <c r="E10715" s="34">
        <v>160</v>
      </c>
      <c r="F10715" s="34">
        <v>207</v>
      </c>
      <c r="G10715" s="34">
        <v>127</v>
      </c>
      <c r="H10715" s="34">
        <v>152</v>
      </c>
      <c r="I10715" s="34">
        <v>103</v>
      </c>
      <c r="J10715" s="34">
        <v>125</v>
      </c>
      <c r="K10715" s="34">
        <v>131</v>
      </c>
      <c r="L10715" s="34">
        <v>91</v>
      </c>
      <c r="M10715" s="34">
        <v>113</v>
      </c>
      <c r="N10715" s="34">
        <v>155</v>
      </c>
      <c r="O10715" s="34">
        <v>114</v>
      </c>
      <c r="P10715" s="34">
        <v>143</v>
      </c>
      <c r="Q10715" s="34">
        <v>146</v>
      </c>
      <c r="R10715" s="34">
        <v>196</v>
      </c>
      <c r="S10715" s="34">
        <v>174</v>
      </c>
      <c r="T10715" s="34">
        <v>130</v>
      </c>
      <c r="U10715" s="34">
        <v>93</v>
      </c>
      <c r="V10715" s="34">
        <v>161</v>
      </c>
      <c r="W10715" s="34">
        <v>127</v>
      </c>
      <c r="X10715" s="34">
        <v>190</v>
      </c>
      <c r="Y10715" s="34">
        <v>107</v>
      </c>
      <c r="Z10715" s="34">
        <v>176</v>
      </c>
      <c r="AA10715" s="34">
        <v>157</v>
      </c>
      <c r="AB10715" s="34">
        <v>107</v>
      </c>
      <c r="AC10715" s="34">
        <v>168</v>
      </c>
    </row>
    <row r="10716" spans="1:29" x14ac:dyDescent="0.2">
      <c r="A10716" s="34" t="s">
        <v>71209</v>
      </c>
      <c r="B10716" s="34">
        <v>119</v>
      </c>
      <c r="C10716" s="34">
        <v>227</v>
      </c>
      <c r="D10716" s="34">
        <v>223</v>
      </c>
      <c r="E10716" s="34">
        <v>196</v>
      </c>
      <c r="F10716" s="34">
        <v>171</v>
      </c>
      <c r="G10716" s="34">
        <v>245</v>
      </c>
      <c r="H10716" s="34">
        <v>113</v>
      </c>
      <c r="I10716" s="34">
        <v>151</v>
      </c>
      <c r="J10716" s="34">
        <v>102</v>
      </c>
      <c r="K10716" s="34">
        <v>189</v>
      </c>
      <c r="L10716" s="34">
        <v>71</v>
      </c>
      <c r="M10716" s="34">
        <v>168</v>
      </c>
      <c r="N10716" s="34">
        <v>88</v>
      </c>
      <c r="O10716" s="34">
        <v>130</v>
      </c>
      <c r="P10716" s="34">
        <v>122</v>
      </c>
      <c r="Q10716" s="34">
        <v>201</v>
      </c>
      <c r="R10716" s="34">
        <v>146</v>
      </c>
      <c r="S10716" s="34">
        <v>262</v>
      </c>
      <c r="T10716" s="34">
        <v>74</v>
      </c>
      <c r="U10716" s="34">
        <v>136</v>
      </c>
      <c r="V10716" s="34">
        <v>165</v>
      </c>
      <c r="W10716" s="34">
        <v>130</v>
      </c>
      <c r="X10716" s="34">
        <v>186</v>
      </c>
      <c r="Y10716" s="34">
        <v>124</v>
      </c>
      <c r="Z10716" s="34">
        <v>173</v>
      </c>
      <c r="AA10716" s="34">
        <v>227</v>
      </c>
      <c r="AB10716" s="34">
        <v>112</v>
      </c>
      <c r="AC10716" s="34">
        <v>297</v>
      </c>
    </row>
    <row r="10717" spans="1:29" x14ac:dyDescent="0.2">
      <c r="A10717" s="34" t="s">
        <v>71210</v>
      </c>
      <c r="B10717" s="34">
        <v>83</v>
      </c>
      <c r="C10717" s="34">
        <v>141</v>
      </c>
      <c r="D10717" s="34">
        <v>177</v>
      </c>
      <c r="E10717" s="34">
        <v>142</v>
      </c>
      <c r="F10717" s="34">
        <v>120</v>
      </c>
      <c r="G10717" s="34">
        <v>142</v>
      </c>
      <c r="H10717" s="34">
        <v>145</v>
      </c>
      <c r="I10717" s="34">
        <v>128</v>
      </c>
      <c r="J10717" s="34">
        <v>114</v>
      </c>
      <c r="K10717" s="34">
        <v>176</v>
      </c>
      <c r="L10717" s="34">
        <v>85</v>
      </c>
      <c r="M10717" s="34">
        <v>141</v>
      </c>
      <c r="N10717" s="34">
        <v>150</v>
      </c>
      <c r="O10717" s="34">
        <v>137</v>
      </c>
      <c r="P10717" s="34">
        <v>147</v>
      </c>
      <c r="Q10717" s="34">
        <v>190</v>
      </c>
      <c r="R10717" s="34">
        <v>164</v>
      </c>
      <c r="S10717" s="34">
        <v>165</v>
      </c>
      <c r="T10717" s="34">
        <v>124</v>
      </c>
      <c r="U10717" s="34">
        <v>138</v>
      </c>
      <c r="V10717" s="34">
        <v>166</v>
      </c>
      <c r="W10717" s="34">
        <v>125</v>
      </c>
      <c r="X10717" s="34">
        <v>188</v>
      </c>
      <c r="Y10717" s="34">
        <v>142</v>
      </c>
      <c r="Z10717" s="34">
        <v>210</v>
      </c>
      <c r="AA10717" s="34">
        <v>199</v>
      </c>
      <c r="AB10717" s="34">
        <v>143</v>
      </c>
      <c r="AC10717" s="34">
        <v>212</v>
      </c>
    </row>
    <row r="10718" spans="1:29" x14ac:dyDescent="0.2">
      <c r="A10718" s="34" t="s">
        <v>71211</v>
      </c>
      <c r="B10718" s="34">
        <v>217</v>
      </c>
      <c r="C10718" s="34">
        <v>339</v>
      </c>
      <c r="D10718" s="34">
        <v>621</v>
      </c>
      <c r="E10718" s="34">
        <v>379</v>
      </c>
      <c r="F10718" s="34">
        <v>436</v>
      </c>
      <c r="G10718" s="34">
        <v>311</v>
      </c>
      <c r="H10718" s="34">
        <v>425</v>
      </c>
      <c r="I10718" s="34">
        <v>282</v>
      </c>
      <c r="J10718" s="34">
        <v>345</v>
      </c>
      <c r="K10718" s="34">
        <v>313</v>
      </c>
      <c r="L10718" s="34">
        <v>214</v>
      </c>
      <c r="M10718" s="34">
        <v>242</v>
      </c>
      <c r="N10718" s="34">
        <v>362</v>
      </c>
      <c r="O10718" s="34">
        <v>252</v>
      </c>
      <c r="P10718" s="34">
        <v>406</v>
      </c>
      <c r="Q10718" s="34">
        <v>368</v>
      </c>
      <c r="R10718" s="34">
        <v>436</v>
      </c>
      <c r="S10718" s="34">
        <v>412</v>
      </c>
      <c r="T10718" s="34">
        <v>285</v>
      </c>
      <c r="U10718" s="34">
        <v>256</v>
      </c>
      <c r="V10718" s="34">
        <v>451</v>
      </c>
      <c r="W10718" s="34">
        <v>279</v>
      </c>
      <c r="X10718" s="34">
        <v>546</v>
      </c>
      <c r="Y10718" s="34">
        <v>212</v>
      </c>
      <c r="Z10718" s="34">
        <v>517</v>
      </c>
      <c r="AA10718" s="34">
        <v>363</v>
      </c>
      <c r="AB10718" s="34">
        <v>343</v>
      </c>
      <c r="AC10718" s="34">
        <v>497</v>
      </c>
    </row>
    <row r="10719" spans="1:29" x14ac:dyDescent="0.2">
      <c r="A10719" s="34" t="s">
        <v>71212</v>
      </c>
      <c r="B10719" s="34">
        <v>181</v>
      </c>
      <c r="C10719" s="34">
        <v>223</v>
      </c>
      <c r="D10719" s="34">
        <v>240</v>
      </c>
      <c r="E10719" s="34">
        <v>221</v>
      </c>
      <c r="F10719" s="34">
        <v>249</v>
      </c>
      <c r="G10719" s="34">
        <v>213</v>
      </c>
      <c r="H10719" s="34">
        <v>217</v>
      </c>
      <c r="I10719" s="34">
        <v>229</v>
      </c>
      <c r="J10719" s="34">
        <v>192</v>
      </c>
      <c r="K10719" s="34">
        <v>245</v>
      </c>
      <c r="L10719" s="34">
        <v>131</v>
      </c>
      <c r="M10719" s="34">
        <v>182</v>
      </c>
      <c r="N10719" s="34">
        <v>145</v>
      </c>
      <c r="O10719" s="34">
        <v>169</v>
      </c>
      <c r="P10719" s="34">
        <v>224</v>
      </c>
      <c r="Q10719" s="34">
        <v>259</v>
      </c>
      <c r="R10719" s="34">
        <v>249</v>
      </c>
      <c r="S10719" s="34">
        <v>305</v>
      </c>
      <c r="T10719" s="34">
        <v>166</v>
      </c>
      <c r="U10719" s="34">
        <v>198</v>
      </c>
      <c r="V10719" s="34">
        <v>232</v>
      </c>
      <c r="W10719" s="34">
        <v>228</v>
      </c>
      <c r="X10719" s="34">
        <v>255</v>
      </c>
      <c r="Y10719" s="34">
        <v>244</v>
      </c>
      <c r="Z10719" s="34">
        <v>264</v>
      </c>
      <c r="AA10719" s="34">
        <v>291</v>
      </c>
      <c r="AB10719" s="34">
        <v>250</v>
      </c>
      <c r="AC10719" s="34">
        <v>366</v>
      </c>
    </row>
    <row r="10720" spans="1:29" x14ac:dyDescent="0.2">
      <c r="A10720" s="34" t="s">
        <v>71213</v>
      </c>
      <c r="B10720" s="34">
        <v>230</v>
      </c>
      <c r="C10720" s="34">
        <v>163</v>
      </c>
      <c r="D10720" s="34">
        <v>249</v>
      </c>
      <c r="E10720" s="34">
        <v>237</v>
      </c>
      <c r="F10720" s="34">
        <v>234</v>
      </c>
      <c r="G10720" s="34">
        <v>194</v>
      </c>
      <c r="H10720" s="34">
        <v>249</v>
      </c>
      <c r="I10720" s="34">
        <v>179</v>
      </c>
      <c r="J10720" s="34">
        <v>222</v>
      </c>
      <c r="K10720" s="34">
        <v>163</v>
      </c>
      <c r="L10720" s="34">
        <v>175</v>
      </c>
      <c r="M10720" s="34">
        <v>149</v>
      </c>
      <c r="N10720" s="34">
        <v>177</v>
      </c>
      <c r="O10720" s="34">
        <v>157</v>
      </c>
      <c r="P10720" s="34">
        <v>201</v>
      </c>
      <c r="Q10720" s="34">
        <v>245</v>
      </c>
      <c r="R10720" s="34">
        <v>251</v>
      </c>
      <c r="S10720" s="34">
        <v>166</v>
      </c>
      <c r="T10720" s="34">
        <v>224</v>
      </c>
      <c r="U10720" s="34">
        <v>238</v>
      </c>
      <c r="V10720" s="34">
        <v>267</v>
      </c>
      <c r="W10720" s="34">
        <v>223</v>
      </c>
      <c r="X10720" s="34">
        <v>283</v>
      </c>
      <c r="Y10720" s="34">
        <v>199</v>
      </c>
      <c r="Z10720" s="34">
        <v>233</v>
      </c>
      <c r="AA10720" s="34">
        <v>214</v>
      </c>
      <c r="AB10720" s="34">
        <v>249</v>
      </c>
      <c r="AC10720" s="34">
        <v>278</v>
      </c>
    </row>
    <row r="10721" spans="1:29" x14ac:dyDescent="0.2">
      <c r="A10721" s="34" t="s">
        <v>71214</v>
      </c>
      <c r="B10721" s="34">
        <v>70</v>
      </c>
      <c r="C10721" s="34">
        <v>69</v>
      </c>
      <c r="D10721" s="34">
        <v>77</v>
      </c>
      <c r="E10721" s="34">
        <v>85</v>
      </c>
      <c r="F10721" s="34">
        <v>78</v>
      </c>
      <c r="G10721" s="34">
        <v>68</v>
      </c>
      <c r="H10721" s="34">
        <v>58</v>
      </c>
      <c r="I10721" s="34">
        <v>71</v>
      </c>
      <c r="J10721" s="34">
        <v>50</v>
      </c>
      <c r="K10721" s="34">
        <v>87</v>
      </c>
      <c r="L10721" s="34">
        <v>21</v>
      </c>
      <c r="M10721" s="34">
        <v>61</v>
      </c>
      <c r="N10721" s="34">
        <v>51</v>
      </c>
      <c r="O10721" s="34">
        <v>52</v>
      </c>
      <c r="P10721" s="34">
        <v>68</v>
      </c>
      <c r="Q10721" s="34">
        <v>98</v>
      </c>
      <c r="R10721" s="34">
        <v>58</v>
      </c>
      <c r="S10721" s="34">
        <v>99</v>
      </c>
      <c r="T10721" s="34">
        <v>36</v>
      </c>
      <c r="U10721" s="34">
        <v>68</v>
      </c>
      <c r="V10721" s="34">
        <v>56</v>
      </c>
      <c r="W10721" s="34">
        <v>64</v>
      </c>
      <c r="X10721" s="34">
        <v>101</v>
      </c>
      <c r="Y10721" s="34">
        <v>46</v>
      </c>
      <c r="Z10721" s="34">
        <v>73</v>
      </c>
      <c r="AA10721" s="34">
        <v>80</v>
      </c>
      <c r="AB10721" s="34">
        <v>51</v>
      </c>
      <c r="AC10721" s="34">
        <v>104</v>
      </c>
    </row>
    <row r="10722" spans="1:29" x14ac:dyDescent="0.2">
      <c r="A10722" s="34" t="s">
        <v>71215</v>
      </c>
      <c r="B10722" s="34">
        <v>182</v>
      </c>
      <c r="C10722" s="34">
        <v>201</v>
      </c>
      <c r="D10722" s="34">
        <v>359</v>
      </c>
      <c r="E10722" s="34">
        <v>192</v>
      </c>
      <c r="F10722" s="34">
        <v>248</v>
      </c>
      <c r="G10722" s="34">
        <v>145</v>
      </c>
      <c r="H10722" s="34">
        <v>231</v>
      </c>
      <c r="I10722" s="34">
        <v>200</v>
      </c>
      <c r="J10722" s="34">
        <v>158</v>
      </c>
      <c r="K10722" s="34">
        <v>214</v>
      </c>
      <c r="L10722" s="34">
        <v>82</v>
      </c>
      <c r="M10722" s="34">
        <v>160</v>
      </c>
      <c r="N10722" s="34">
        <v>159</v>
      </c>
      <c r="O10722" s="34">
        <v>149</v>
      </c>
      <c r="P10722" s="34">
        <v>171</v>
      </c>
      <c r="Q10722" s="34">
        <v>203</v>
      </c>
      <c r="R10722" s="34">
        <v>201</v>
      </c>
      <c r="S10722" s="34">
        <v>302</v>
      </c>
      <c r="T10722" s="34">
        <v>135</v>
      </c>
      <c r="U10722" s="34">
        <v>162</v>
      </c>
      <c r="V10722" s="34">
        <v>218</v>
      </c>
      <c r="W10722" s="34">
        <v>156</v>
      </c>
      <c r="X10722" s="34">
        <v>281</v>
      </c>
      <c r="Y10722" s="34">
        <v>141</v>
      </c>
      <c r="Z10722" s="34">
        <v>342</v>
      </c>
      <c r="AA10722" s="34">
        <v>248</v>
      </c>
      <c r="AB10722" s="34">
        <v>115</v>
      </c>
      <c r="AC10722" s="34">
        <v>299</v>
      </c>
    </row>
    <row r="10723" spans="1:29" x14ac:dyDescent="0.2">
      <c r="A10723" s="34" t="s">
        <v>71216</v>
      </c>
      <c r="B10723" s="34">
        <v>147</v>
      </c>
      <c r="C10723" s="34">
        <v>98</v>
      </c>
      <c r="D10723" s="34">
        <v>142</v>
      </c>
      <c r="E10723" s="34">
        <v>101</v>
      </c>
      <c r="F10723" s="34">
        <v>113</v>
      </c>
      <c r="G10723" s="34">
        <v>64</v>
      </c>
      <c r="H10723" s="34">
        <v>124</v>
      </c>
      <c r="I10723" s="34">
        <v>103</v>
      </c>
      <c r="J10723" s="34">
        <v>133</v>
      </c>
      <c r="K10723" s="34">
        <v>109</v>
      </c>
      <c r="L10723" s="34">
        <v>121</v>
      </c>
      <c r="M10723" s="34">
        <v>99</v>
      </c>
      <c r="N10723" s="34">
        <v>102</v>
      </c>
      <c r="O10723" s="34">
        <v>103</v>
      </c>
      <c r="P10723" s="34">
        <v>106</v>
      </c>
      <c r="Q10723" s="34">
        <v>126</v>
      </c>
      <c r="R10723" s="34">
        <v>147</v>
      </c>
      <c r="S10723" s="34">
        <v>119</v>
      </c>
      <c r="T10723" s="34">
        <v>136</v>
      </c>
      <c r="U10723" s="34">
        <v>123</v>
      </c>
      <c r="V10723" s="34">
        <v>128</v>
      </c>
      <c r="W10723" s="34">
        <v>119</v>
      </c>
      <c r="X10723" s="34">
        <v>157</v>
      </c>
      <c r="Y10723" s="34">
        <v>128</v>
      </c>
      <c r="Z10723" s="34">
        <v>166</v>
      </c>
      <c r="AA10723" s="34">
        <v>140</v>
      </c>
      <c r="AB10723" s="34">
        <v>159</v>
      </c>
      <c r="AC10723" s="34">
        <v>157</v>
      </c>
    </row>
    <row r="10724" spans="1:29" x14ac:dyDescent="0.2">
      <c r="A10724" s="34" t="s">
        <v>71217</v>
      </c>
      <c r="B10724" s="34">
        <v>100</v>
      </c>
      <c r="C10724" s="34">
        <v>135</v>
      </c>
      <c r="D10724" s="34">
        <v>139</v>
      </c>
      <c r="E10724" s="34">
        <v>150</v>
      </c>
      <c r="F10724" s="34">
        <v>116</v>
      </c>
      <c r="G10724" s="34">
        <v>123</v>
      </c>
      <c r="H10724" s="34">
        <v>128</v>
      </c>
      <c r="I10724" s="34">
        <v>97</v>
      </c>
      <c r="J10724" s="34">
        <v>111</v>
      </c>
      <c r="K10724" s="34">
        <v>121</v>
      </c>
      <c r="L10724" s="34">
        <v>81</v>
      </c>
      <c r="M10724" s="34">
        <v>86</v>
      </c>
      <c r="N10724" s="34">
        <v>116</v>
      </c>
      <c r="O10724" s="34">
        <v>106</v>
      </c>
      <c r="P10724" s="34">
        <v>95</v>
      </c>
      <c r="Q10724" s="34">
        <v>154</v>
      </c>
      <c r="R10724" s="34">
        <v>120</v>
      </c>
      <c r="S10724" s="34">
        <v>144</v>
      </c>
      <c r="T10724" s="34">
        <v>120</v>
      </c>
      <c r="U10724" s="34">
        <v>160</v>
      </c>
      <c r="V10724" s="34">
        <v>140</v>
      </c>
      <c r="W10724" s="34">
        <v>132</v>
      </c>
      <c r="X10724" s="34">
        <v>137</v>
      </c>
      <c r="Y10724" s="34">
        <v>100</v>
      </c>
      <c r="Z10724" s="34">
        <v>128</v>
      </c>
      <c r="AA10724" s="34">
        <v>121</v>
      </c>
      <c r="AB10724" s="34">
        <v>95</v>
      </c>
      <c r="AC10724" s="34">
        <v>187</v>
      </c>
    </row>
    <row r="10725" spans="1:29" x14ac:dyDescent="0.2">
      <c r="A10725" s="34" t="s">
        <v>71218</v>
      </c>
      <c r="B10725" s="34">
        <v>116</v>
      </c>
      <c r="C10725" s="34">
        <v>150</v>
      </c>
      <c r="D10725" s="34">
        <v>185</v>
      </c>
      <c r="E10725" s="34">
        <v>172</v>
      </c>
      <c r="F10725" s="34">
        <v>168</v>
      </c>
      <c r="G10725" s="34">
        <v>155</v>
      </c>
      <c r="H10725" s="34">
        <v>168</v>
      </c>
      <c r="I10725" s="34">
        <v>155</v>
      </c>
      <c r="J10725" s="34">
        <v>150</v>
      </c>
      <c r="K10725" s="34">
        <v>308</v>
      </c>
      <c r="L10725" s="34">
        <v>127</v>
      </c>
      <c r="M10725" s="34">
        <v>176</v>
      </c>
      <c r="N10725" s="34">
        <v>148</v>
      </c>
      <c r="O10725" s="34">
        <v>160</v>
      </c>
      <c r="P10725" s="34">
        <v>169</v>
      </c>
      <c r="Q10725" s="34">
        <v>180</v>
      </c>
      <c r="R10725" s="34">
        <v>229</v>
      </c>
      <c r="S10725" s="34">
        <v>233</v>
      </c>
      <c r="T10725" s="34">
        <v>181</v>
      </c>
      <c r="U10725" s="34">
        <v>174</v>
      </c>
      <c r="V10725" s="34">
        <v>207</v>
      </c>
      <c r="W10725" s="34">
        <v>203</v>
      </c>
      <c r="X10725" s="34">
        <v>211</v>
      </c>
      <c r="Y10725" s="34">
        <v>192</v>
      </c>
      <c r="Z10725" s="34">
        <v>197</v>
      </c>
      <c r="AA10725" s="34">
        <v>300</v>
      </c>
      <c r="AB10725" s="34">
        <v>208</v>
      </c>
      <c r="AC10725" s="34">
        <v>291</v>
      </c>
    </row>
    <row r="10726" spans="1:29" x14ac:dyDescent="0.2">
      <c r="A10726" s="34" t="s">
        <v>71219</v>
      </c>
      <c r="B10726" s="34">
        <v>45</v>
      </c>
      <c r="C10726" s="34">
        <v>63</v>
      </c>
      <c r="D10726" s="34">
        <v>93</v>
      </c>
      <c r="E10726" s="34">
        <v>100</v>
      </c>
      <c r="F10726" s="34">
        <v>71</v>
      </c>
      <c r="G10726" s="34">
        <v>86</v>
      </c>
      <c r="H10726" s="34">
        <v>62</v>
      </c>
      <c r="I10726" s="34">
        <v>65</v>
      </c>
      <c r="J10726" s="34">
        <v>40</v>
      </c>
      <c r="K10726" s="34">
        <v>102</v>
      </c>
      <c r="L10726" s="34">
        <v>30</v>
      </c>
      <c r="M10726" s="34">
        <v>66</v>
      </c>
      <c r="N10726" s="34">
        <v>71</v>
      </c>
      <c r="O10726" s="34">
        <v>72</v>
      </c>
      <c r="P10726" s="34">
        <v>53</v>
      </c>
      <c r="Q10726" s="34">
        <v>102</v>
      </c>
      <c r="R10726" s="34">
        <v>73</v>
      </c>
      <c r="S10726" s="34">
        <v>99</v>
      </c>
      <c r="T10726" s="34">
        <v>23</v>
      </c>
      <c r="U10726" s="34">
        <v>71</v>
      </c>
      <c r="V10726" s="34">
        <v>54</v>
      </c>
      <c r="W10726" s="34">
        <v>65</v>
      </c>
      <c r="X10726" s="34">
        <v>40</v>
      </c>
      <c r="Y10726" s="34">
        <v>39</v>
      </c>
      <c r="Z10726" s="34">
        <v>78</v>
      </c>
      <c r="AA10726" s="34">
        <v>86</v>
      </c>
      <c r="AB10726" s="34">
        <v>30</v>
      </c>
      <c r="AC10726" s="34">
        <v>110</v>
      </c>
    </row>
    <row r="10727" spans="1:29" x14ac:dyDescent="0.2">
      <c r="A10727" s="34" t="s">
        <v>71220</v>
      </c>
      <c r="B10727" s="34">
        <v>179</v>
      </c>
      <c r="C10727" s="34">
        <v>157</v>
      </c>
      <c r="D10727" s="34">
        <v>322</v>
      </c>
      <c r="E10727" s="34">
        <v>235</v>
      </c>
      <c r="F10727" s="34">
        <v>256</v>
      </c>
      <c r="G10727" s="34">
        <v>238</v>
      </c>
      <c r="H10727" s="34">
        <v>248</v>
      </c>
      <c r="I10727" s="34">
        <v>193</v>
      </c>
      <c r="J10727" s="34">
        <v>206</v>
      </c>
      <c r="K10727" s="34">
        <v>220</v>
      </c>
      <c r="L10727" s="34">
        <v>107</v>
      </c>
      <c r="M10727" s="34">
        <v>198</v>
      </c>
      <c r="N10727" s="34">
        <v>203</v>
      </c>
      <c r="O10727" s="34">
        <v>163</v>
      </c>
      <c r="P10727" s="34">
        <v>193</v>
      </c>
      <c r="Q10727" s="34">
        <v>264</v>
      </c>
      <c r="R10727" s="34">
        <v>183</v>
      </c>
      <c r="S10727" s="34">
        <v>292</v>
      </c>
      <c r="T10727" s="34">
        <v>174</v>
      </c>
      <c r="U10727" s="34">
        <v>167</v>
      </c>
      <c r="V10727" s="34">
        <v>259</v>
      </c>
      <c r="W10727" s="34">
        <v>196</v>
      </c>
      <c r="X10727" s="34">
        <v>324</v>
      </c>
      <c r="Y10727" s="34">
        <v>111</v>
      </c>
      <c r="Z10727" s="34">
        <v>281</v>
      </c>
      <c r="AA10727" s="34">
        <v>220</v>
      </c>
      <c r="AB10727" s="34">
        <v>261</v>
      </c>
      <c r="AC10727" s="34">
        <v>333</v>
      </c>
    </row>
    <row r="10728" spans="1:29" x14ac:dyDescent="0.2">
      <c r="A10728" s="34" t="s">
        <v>71221</v>
      </c>
      <c r="B10728" s="34">
        <v>30</v>
      </c>
      <c r="C10728" s="34">
        <v>27</v>
      </c>
      <c r="D10728" s="34">
        <v>48</v>
      </c>
      <c r="E10728" s="34">
        <v>37</v>
      </c>
      <c r="F10728" s="34">
        <v>21</v>
      </c>
      <c r="G10728" s="34">
        <v>20</v>
      </c>
      <c r="H10728" s="34">
        <v>18</v>
      </c>
      <c r="I10728" s="34">
        <v>36</v>
      </c>
      <c r="J10728" s="34">
        <v>13</v>
      </c>
      <c r="K10728" s="34">
        <v>38</v>
      </c>
      <c r="L10728" s="34">
        <v>7</v>
      </c>
      <c r="M10728" s="34">
        <v>34</v>
      </c>
      <c r="N10728" s="34">
        <v>15</v>
      </c>
      <c r="O10728" s="34">
        <v>21</v>
      </c>
      <c r="P10728" s="34">
        <v>28</v>
      </c>
      <c r="Q10728" s="34">
        <v>22</v>
      </c>
      <c r="R10728" s="34">
        <v>22</v>
      </c>
      <c r="S10728" s="34">
        <v>50</v>
      </c>
      <c r="T10728" s="34">
        <v>7</v>
      </c>
      <c r="U10728" s="34">
        <v>25</v>
      </c>
      <c r="V10728" s="34">
        <v>23</v>
      </c>
      <c r="W10728" s="34">
        <v>18</v>
      </c>
      <c r="X10728" s="34">
        <v>41</v>
      </c>
      <c r="Y10728" s="34">
        <v>10</v>
      </c>
      <c r="Z10728" s="34">
        <v>39</v>
      </c>
      <c r="AA10728" s="34">
        <v>38</v>
      </c>
      <c r="AB10728" s="34">
        <v>13</v>
      </c>
      <c r="AC10728" s="34">
        <v>40</v>
      </c>
    </row>
    <row r="10729" spans="1:29" x14ac:dyDescent="0.2">
      <c r="A10729" s="34" t="s">
        <v>71222</v>
      </c>
      <c r="B10729" s="34">
        <v>43</v>
      </c>
      <c r="C10729" s="34">
        <v>47</v>
      </c>
      <c r="D10729" s="34">
        <v>46</v>
      </c>
      <c r="E10729" s="34">
        <v>36</v>
      </c>
      <c r="F10729" s="34">
        <v>31</v>
      </c>
      <c r="G10729" s="34">
        <v>69</v>
      </c>
      <c r="H10729" s="34">
        <v>24</v>
      </c>
      <c r="I10729" s="34">
        <v>56</v>
      </c>
      <c r="J10729" s="34">
        <v>17</v>
      </c>
      <c r="K10729" s="34">
        <v>71</v>
      </c>
      <c r="L10729" s="34">
        <v>10</v>
      </c>
      <c r="M10729" s="34">
        <v>27</v>
      </c>
      <c r="N10729" s="34">
        <v>11</v>
      </c>
      <c r="O10729" s="34">
        <v>39</v>
      </c>
      <c r="P10729" s="34">
        <v>23</v>
      </c>
      <c r="Q10729" s="34">
        <v>37</v>
      </c>
      <c r="R10729" s="34">
        <v>20</v>
      </c>
      <c r="S10729" s="34">
        <v>78</v>
      </c>
      <c r="T10729" s="34">
        <v>6</v>
      </c>
      <c r="U10729" s="34">
        <v>27</v>
      </c>
      <c r="V10729" s="34">
        <v>26</v>
      </c>
      <c r="W10729" s="34">
        <v>26</v>
      </c>
      <c r="X10729" s="34">
        <v>43</v>
      </c>
      <c r="Y10729" s="34">
        <v>17</v>
      </c>
      <c r="Z10729" s="34">
        <v>68</v>
      </c>
      <c r="AA10729" s="34">
        <v>70</v>
      </c>
      <c r="AB10729" s="34">
        <v>22</v>
      </c>
      <c r="AC10729" s="34">
        <v>70</v>
      </c>
    </row>
    <row r="10730" spans="1:29" x14ac:dyDescent="0.2">
      <c r="A10730" s="34" t="s">
        <v>71223</v>
      </c>
      <c r="B10730" s="34">
        <v>179</v>
      </c>
      <c r="C10730" s="34">
        <v>81</v>
      </c>
      <c r="D10730" s="34">
        <v>110</v>
      </c>
      <c r="E10730" s="34">
        <v>95</v>
      </c>
      <c r="F10730" s="34">
        <v>78</v>
      </c>
      <c r="G10730" s="34">
        <v>74</v>
      </c>
      <c r="H10730" s="34">
        <v>108</v>
      </c>
      <c r="I10730" s="34">
        <v>112</v>
      </c>
      <c r="J10730" s="34">
        <v>144</v>
      </c>
      <c r="K10730" s="34">
        <v>78</v>
      </c>
      <c r="L10730" s="34">
        <v>123</v>
      </c>
      <c r="M10730" s="34">
        <v>85</v>
      </c>
      <c r="N10730" s="34">
        <v>114</v>
      </c>
      <c r="O10730" s="34">
        <v>69</v>
      </c>
      <c r="P10730" s="34">
        <v>101</v>
      </c>
      <c r="Q10730" s="34">
        <v>136</v>
      </c>
      <c r="R10730" s="34">
        <v>147</v>
      </c>
      <c r="S10730" s="34">
        <v>115</v>
      </c>
      <c r="T10730" s="34">
        <v>152</v>
      </c>
      <c r="U10730" s="34">
        <v>66</v>
      </c>
      <c r="V10730" s="34">
        <v>89</v>
      </c>
      <c r="W10730" s="34">
        <v>134</v>
      </c>
      <c r="X10730" s="34">
        <v>151</v>
      </c>
      <c r="Y10730" s="34">
        <v>93</v>
      </c>
      <c r="Z10730" s="34">
        <v>135</v>
      </c>
      <c r="AA10730" s="34">
        <v>84</v>
      </c>
      <c r="AB10730" s="34">
        <v>150</v>
      </c>
      <c r="AC10730" s="34">
        <v>111</v>
      </c>
    </row>
    <row r="10731" spans="1:29" x14ac:dyDescent="0.2">
      <c r="A10731" s="34" t="s">
        <v>71224</v>
      </c>
      <c r="B10731" s="34">
        <v>431</v>
      </c>
      <c r="C10731" s="34">
        <v>655</v>
      </c>
      <c r="D10731" s="34">
        <v>952</v>
      </c>
      <c r="E10731" s="34">
        <v>792</v>
      </c>
      <c r="F10731" s="34">
        <v>804</v>
      </c>
      <c r="G10731" s="34">
        <v>728</v>
      </c>
      <c r="H10731" s="34">
        <v>736</v>
      </c>
      <c r="I10731" s="34">
        <v>641</v>
      </c>
      <c r="J10731" s="34">
        <v>583</v>
      </c>
      <c r="K10731" s="34">
        <v>769</v>
      </c>
      <c r="L10731" s="34">
        <v>399</v>
      </c>
      <c r="M10731" s="34">
        <v>620</v>
      </c>
      <c r="N10731" s="34">
        <v>565</v>
      </c>
      <c r="O10731" s="34">
        <v>627</v>
      </c>
      <c r="P10731" s="34">
        <v>632</v>
      </c>
      <c r="Q10731" s="34">
        <v>736</v>
      </c>
      <c r="R10731" s="34">
        <v>768</v>
      </c>
      <c r="S10731" s="34">
        <v>914</v>
      </c>
      <c r="T10731" s="34">
        <v>535</v>
      </c>
      <c r="U10731" s="34">
        <v>580</v>
      </c>
      <c r="V10731" s="34">
        <v>849</v>
      </c>
      <c r="W10731" s="34">
        <v>618</v>
      </c>
      <c r="X10731" s="34">
        <v>930</v>
      </c>
      <c r="Y10731" s="34">
        <v>501</v>
      </c>
      <c r="Z10731" s="34">
        <v>909</v>
      </c>
      <c r="AA10731" s="34">
        <v>788</v>
      </c>
      <c r="AB10731" s="34">
        <v>715</v>
      </c>
      <c r="AC10731" s="34">
        <v>1144</v>
      </c>
    </row>
    <row r="10732" spans="1:29" x14ac:dyDescent="0.2">
      <c r="A10732" s="34" t="s">
        <v>71225</v>
      </c>
      <c r="B10732" s="34">
        <v>232</v>
      </c>
      <c r="C10732" s="34">
        <v>219</v>
      </c>
      <c r="D10732" s="34">
        <v>342</v>
      </c>
      <c r="E10732" s="34">
        <v>259</v>
      </c>
      <c r="F10732" s="34">
        <v>336</v>
      </c>
      <c r="G10732" s="34">
        <v>243</v>
      </c>
      <c r="H10732" s="34">
        <v>371</v>
      </c>
      <c r="I10732" s="34">
        <v>255</v>
      </c>
      <c r="J10732" s="34">
        <v>347</v>
      </c>
      <c r="K10732" s="34">
        <v>231</v>
      </c>
      <c r="L10732" s="34">
        <v>283</v>
      </c>
      <c r="M10732" s="34">
        <v>208</v>
      </c>
      <c r="N10732" s="34">
        <v>324</v>
      </c>
      <c r="O10732" s="34">
        <v>243</v>
      </c>
      <c r="P10732" s="34">
        <v>291</v>
      </c>
      <c r="Q10732" s="34">
        <v>387</v>
      </c>
      <c r="R10732" s="34">
        <v>438</v>
      </c>
      <c r="S10732" s="34">
        <v>275</v>
      </c>
      <c r="T10732" s="34">
        <v>443</v>
      </c>
      <c r="U10732" s="34">
        <v>274</v>
      </c>
      <c r="V10732" s="34">
        <v>453</v>
      </c>
      <c r="W10732" s="34">
        <v>332</v>
      </c>
      <c r="X10732" s="34">
        <v>400</v>
      </c>
      <c r="Y10732" s="34">
        <v>222</v>
      </c>
      <c r="Z10732" s="34">
        <v>406</v>
      </c>
      <c r="AA10732" s="34">
        <v>326</v>
      </c>
      <c r="AB10732" s="34">
        <v>444</v>
      </c>
      <c r="AC10732" s="34">
        <v>428</v>
      </c>
    </row>
    <row r="10733" spans="1:29" x14ac:dyDescent="0.2">
      <c r="A10733" s="34" t="s">
        <v>71226</v>
      </c>
      <c r="B10733" s="34">
        <v>69</v>
      </c>
      <c r="C10733" s="34">
        <v>116</v>
      </c>
      <c r="D10733" s="34">
        <v>122</v>
      </c>
      <c r="E10733" s="34">
        <v>81</v>
      </c>
      <c r="F10733" s="34">
        <v>91</v>
      </c>
      <c r="G10733" s="34">
        <v>98</v>
      </c>
      <c r="H10733" s="34">
        <v>95</v>
      </c>
      <c r="I10733" s="34">
        <v>64</v>
      </c>
      <c r="J10733" s="34">
        <v>64</v>
      </c>
      <c r="K10733" s="34">
        <v>71</v>
      </c>
      <c r="L10733" s="34">
        <v>42</v>
      </c>
      <c r="M10733" s="34">
        <v>83</v>
      </c>
      <c r="N10733" s="34">
        <v>87</v>
      </c>
      <c r="O10733" s="34">
        <v>62</v>
      </c>
      <c r="P10733" s="34">
        <v>92</v>
      </c>
      <c r="Q10733" s="34">
        <v>68</v>
      </c>
      <c r="R10733" s="34">
        <v>68</v>
      </c>
      <c r="S10733" s="34">
        <v>111</v>
      </c>
      <c r="T10733" s="34">
        <v>37</v>
      </c>
      <c r="U10733" s="34">
        <v>42</v>
      </c>
      <c r="V10733" s="34">
        <v>84</v>
      </c>
      <c r="W10733" s="34">
        <v>55</v>
      </c>
      <c r="X10733" s="34">
        <v>150</v>
      </c>
      <c r="Y10733" s="34">
        <v>63</v>
      </c>
      <c r="Z10733" s="34">
        <v>97</v>
      </c>
      <c r="AA10733" s="34">
        <v>86</v>
      </c>
      <c r="AB10733" s="34">
        <v>57</v>
      </c>
      <c r="AC10733" s="34">
        <v>120</v>
      </c>
    </row>
    <row r="10734" spans="1:29" x14ac:dyDescent="0.2">
      <c r="A10734" s="34" t="s">
        <v>71227</v>
      </c>
      <c r="B10734" s="34">
        <v>250</v>
      </c>
      <c r="C10734" s="34">
        <v>311</v>
      </c>
      <c r="D10734" s="34">
        <v>499</v>
      </c>
      <c r="E10734" s="34">
        <v>317</v>
      </c>
      <c r="F10734" s="34">
        <v>387</v>
      </c>
      <c r="G10734" s="34">
        <v>318</v>
      </c>
      <c r="H10734" s="34">
        <v>377</v>
      </c>
      <c r="I10734" s="34">
        <v>259</v>
      </c>
      <c r="J10734" s="34">
        <v>341</v>
      </c>
      <c r="K10734" s="34">
        <v>343</v>
      </c>
      <c r="L10734" s="34">
        <v>253</v>
      </c>
      <c r="M10734" s="34">
        <v>261</v>
      </c>
      <c r="N10734" s="34">
        <v>343</v>
      </c>
      <c r="O10734" s="34">
        <v>254</v>
      </c>
      <c r="P10734" s="34">
        <v>371</v>
      </c>
      <c r="Q10734" s="34">
        <v>402</v>
      </c>
      <c r="R10734" s="34">
        <v>436</v>
      </c>
      <c r="S10734" s="34">
        <v>399</v>
      </c>
      <c r="T10734" s="34">
        <v>370</v>
      </c>
      <c r="U10734" s="34">
        <v>237</v>
      </c>
      <c r="V10734" s="34">
        <v>472</v>
      </c>
      <c r="W10734" s="34">
        <v>263</v>
      </c>
      <c r="X10734" s="34">
        <v>557</v>
      </c>
      <c r="Y10734" s="34">
        <v>258</v>
      </c>
      <c r="Z10734" s="34">
        <v>447</v>
      </c>
      <c r="AA10734" s="34">
        <v>348</v>
      </c>
      <c r="AB10734" s="34">
        <v>402</v>
      </c>
      <c r="AC10734" s="34">
        <v>464</v>
      </c>
    </row>
    <row r="10735" spans="1:29" x14ac:dyDescent="0.2">
      <c r="A10735" s="34" t="s">
        <v>71228</v>
      </c>
      <c r="B10735" s="34">
        <v>86</v>
      </c>
      <c r="C10735" s="34">
        <v>180</v>
      </c>
      <c r="D10735" s="34">
        <v>173</v>
      </c>
      <c r="E10735" s="34">
        <v>184</v>
      </c>
      <c r="F10735" s="34">
        <v>137</v>
      </c>
      <c r="G10735" s="34">
        <v>139</v>
      </c>
      <c r="H10735" s="34">
        <v>104</v>
      </c>
      <c r="I10735" s="34">
        <v>204</v>
      </c>
      <c r="J10735" s="34">
        <v>143</v>
      </c>
      <c r="K10735" s="34">
        <v>205</v>
      </c>
      <c r="L10735" s="34">
        <v>73</v>
      </c>
      <c r="M10735" s="34">
        <v>118</v>
      </c>
      <c r="N10735" s="34">
        <v>152</v>
      </c>
      <c r="O10735" s="34">
        <v>150</v>
      </c>
      <c r="P10735" s="34">
        <v>153</v>
      </c>
      <c r="Q10735" s="34">
        <v>227</v>
      </c>
      <c r="R10735" s="34">
        <v>152</v>
      </c>
      <c r="S10735" s="34">
        <v>205</v>
      </c>
      <c r="T10735" s="34">
        <v>102</v>
      </c>
      <c r="U10735" s="34">
        <v>119</v>
      </c>
      <c r="V10735" s="34">
        <v>133</v>
      </c>
      <c r="W10735" s="34">
        <v>176</v>
      </c>
      <c r="X10735" s="34">
        <v>165</v>
      </c>
      <c r="Y10735" s="34">
        <v>127</v>
      </c>
      <c r="Z10735" s="34">
        <v>154</v>
      </c>
      <c r="AA10735" s="34">
        <v>186</v>
      </c>
      <c r="AB10735" s="34">
        <v>157</v>
      </c>
      <c r="AC10735" s="34">
        <v>222</v>
      </c>
    </row>
    <row r="10736" spans="1:29" x14ac:dyDescent="0.2">
      <c r="A10736" s="34" t="s">
        <v>71229</v>
      </c>
      <c r="B10736" s="34">
        <v>279</v>
      </c>
      <c r="C10736" s="34">
        <v>311</v>
      </c>
      <c r="D10736" s="34">
        <v>400</v>
      </c>
      <c r="E10736" s="34">
        <v>337</v>
      </c>
      <c r="F10736" s="34">
        <v>374</v>
      </c>
      <c r="G10736" s="34">
        <v>256</v>
      </c>
      <c r="H10736" s="34">
        <v>327</v>
      </c>
      <c r="I10736" s="34">
        <v>271</v>
      </c>
      <c r="J10736" s="34">
        <v>341</v>
      </c>
      <c r="K10736" s="34">
        <v>298</v>
      </c>
      <c r="L10736" s="34">
        <v>183</v>
      </c>
      <c r="M10736" s="34">
        <v>259</v>
      </c>
      <c r="N10736" s="34">
        <v>252</v>
      </c>
      <c r="O10736" s="34">
        <v>260</v>
      </c>
      <c r="P10736" s="34">
        <v>304</v>
      </c>
      <c r="Q10736" s="34">
        <v>355</v>
      </c>
      <c r="R10736" s="34">
        <v>367</v>
      </c>
      <c r="S10736" s="34">
        <v>396</v>
      </c>
      <c r="T10736" s="34">
        <v>293</v>
      </c>
      <c r="U10736" s="34">
        <v>279</v>
      </c>
      <c r="V10736" s="34">
        <v>393</v>
      </c>
      <c r="W10736" s="34">
        <v>276</v>
      </c>
      <c r="X10736" s="34">
        <v>344</v>
      </c>
      <c r="Y10736" s="34">
        <v>236</v>
      </c>
      <c r="Z10736" s="34">
        <v>408</v>
      </c>
      <c r="AA10736" s="34">
        <v>351</v>
      </c>
      <c r="AB10736" s="34">
        <v>352</v>
      </c>
      <c r="AC10736" s="34">
        <v>463</v>
      </c>
    </row>
    <row r="10737" spans="1:29" x14ac:dyDescent="0.2">
      <c r="A10737" s="34" t="s">
        <v>71230</v>
      </c>
      <c r="B10737" s="34">
        <v>143</v>
      </c>
      <c r="C10737" s="34">
        <v>154</v>
      </c>
      <c r="D10737" s="34">
        <v>279</v>
      </c>
      <c r="E10737" s="34">
        <v>214</v>
      </c>
      <c r="F10737" s="34">
        <v>227</v>
      </c>
      <c r="G10737" s="34">
        <v>176</v>
      </c>
      <c r="H10737" s="34">
        <v>180</v>
      </c>
      <c r="I10737" s="34">
        <v>137</v>
      </c>
      <c r="J10737" s="34">
        <v>138</v>
      </c>
      <c r="K10737" s="34">
        <v>174</v>
      </c>
      <c r="L10737" s="34">
        <v>78</v>
      </c>
      <c r="M10737" s="34">
        <v>153</v>
      </c>
      <c r="N10737" s="34">
        <v>162</v>
      </c>
      <c r="O10737" s="34">
        <v>142</v>
      </c>
      <c r="P10737" s="34">
        <v>141</v>
      </c>
      <c r="Q10737" s="34">
        <v>169</v>
      </c>
      <c r="R10737" s="34">
        <v>161</v>
      </c>
      <c r="S10737" s="34">
        <v>229</v>
      </c>
      <c r="T10737" s="34">
        <v>77</v>
      </c>
      <c r="U10737" s="34">
        <v>126</v>
      </c>
      <c r="V10737" s="34">
        <v>202</v>
      </c>
      <c r="W10737" s="34">
        <v>115</v>
      </c>
      <c r="X10737" s="34">
        <v>275</v>
      </c>
      <c r="Y10737" s="34">
        <v>111</v>
      </c>
      <c r="Z10737" s="34">
        <v>255</v>
      </c>
      <c r="AA10737" s="34">
        <v>210</v>
      </c>
      <c r="AB10737" s="34">
        <v>98</v>
      </c>
      <c r="AC10737" s="34">
        <v>223</v>
      </c>
    </row>
    <row r="10738" spans="1:29" x14ac:dyDescent="0.2">
      <c r="A10738" s="34" t="s">
        <v>71231</v>
      </c>
      <c r="B10738" s="34">
        <v>62</v>
      </c>
      <c r="C10738" s="34">
        <v>75</v>
      </c>
      <c r="D10738" s="34">
        <v>96</v>
      </c>
      <c r="E10738" s="34">
        <v>74</v>
      </c>
      <c r="F10738" s="34">
        <v>70</v>
      </c>
      <c r="G10738" s="34">
        <v>57</v>
      </c>
      <c r="H10738" s="34">
        <v>89</v>
      </c>
      <c r="I10738" s="34">
        <v>42</v>
      </c>
      <c r="J10738" s="34">
        <v>59</v>
      </c>
      <c r="K10738" s="34">
        <v>50</v>
      </c>
      <c r="L10738" s="34">
        <v>39</v>
      </c>
      <c r="M10738" s="34">
        <v>57</v>
      </c>
      <c r="N10738" s="34">
        <v>64</v>
      </c>
      <c r="O10738" s="34">
        <v>63</v>
      </c>
      <c r="P10738" s="34">
        <v>65</v>
      </c>
      <c r="Q10738" s="34">
        <v>45</v>
      </c>
      <c r="R10738" s="34">
        <v>73</v>
      </c>
      <c r="S10738" s="34">
        <v>47</v>
      </c>
      <c r="T10738" s="34">
        <v>57</v>
      </c>
      <c r="U10738" s="34">
        <v>53</v>
      </c>
      <c r="V10738" s="34">
        <v>81</v>
      </c>
      <c r="W10738" s="34">
        <v>57</v>
      </c>
      <c r="X10738" s="34">
        <v>72</v>
      </c>
      <c r="Y10738" s="34">
        <v>55</v>
      </c>
      <c r="Z10738" s="34">
        <v>137</v>
      </c>
      <c r="AA10738" s="34">
        <v>75</v>
      </c>
      <c r="AB10738" s="34">
        <v>57</v>
      </c>
      <c r="AC10738" s="34">
        <v>88</v>
      </c>
    </row>
    <row r="10739" spans="1:29" x14ac:dyDescent="0.2">
      <c r="A10739" s="34" t="s">
        <v>71232</v>
      </c>
      <c r="B10739" s="34">
        <v>54</v>
      </c>
      <c r="C10739" s="34">
        <v>71</v>
      </c>
      <c r="D10739" s="34">
        <v>101</v>
      </c>
      <c r="E10739" s="34">
        <v>75</v>
      </c>
      <c r="F10739" s="34">
        <v>60</v>
      </c>
      <c r="G10739" s="34">
        <v>62</v>
      </c>
      <c r="H10739" s="34">
        <v>64</v>
      </c>
      <c r="I10739" s="34">
        <v>63</v>
      </c>
      <c r="J10739" s="34">
        <v>56</v>
      </c>
      <c r="K10739" s="34">
        <v>88</v>
      </c>
      <c r="L10739" s="34">
        <v>37</v>
      </c>
      <c r="M10739" s="34">
        <v>51</v>
      </c>
      <c r="N10739" s="34">
        <v>67</v>
      </c>
      <c r="O10739" s="34">
        <v>52</v>
      </c>
      <c r="P10739" s="34">
        <v>43</v>
      </c>
      <c r="Q10739" s="34">
        <v>76</v>
      </c>
      <c r="R10739" s="34">
        <v>63</v>
      </c>
      <c r="S10739" s="34">
        <v>111</v>
      </c>
      <c r="T10739" s="34">
        <v>51</v>
      </c>
      <c r="U10739" s="34">
        <v>49</v>
      </c>
      <c r="V10739" s="34">
        <v>101</v>
      </c>
      <c r="W10739" s="34">
        <v>62</v>
      </c>
      <c r="X10739" s="34">
        <v>56</v>
      </c>
      <c r="Y10739" s="34">
        <v>40</v>
      </c>
      <c r="Z10739" s="34">
        <v>71</v>
      </c>
      <c r="AA10739" s="34">
        <v>66</v>
      </c>
      <c r="AB10739" s="34">
        <v>60</v>
      </c>
      <c r="AC10739" s="34">
        <v>99</v>
      </c>
    </row>
    <row r="10740" spans="1:29" x14ac:dyDescent="0.2">
      <c r="A10740" s="34" t="s">
        <v>71233</v>
      </c>
      <c r="B10740" s="34">
        <v>97</v>
      </c>
      <c r="C10740" s="34">
        <v>117</v>
      </c>
      <c r="D10740" s="34">
        <v>132</v>
      </c>
      <c r="E10740" s="34">
        <v>127</v>
      </c>
      <c r="F10740" s="34">
        <v>90</v>
      </c>
      <c r="G10740" s="34">
        <v>101</v>
      </c>
      <c r="H10740" s="34">
        <v>82</v>
      </c>
      <c r="I10740" s="34">
        <v>115</v>
      </c>
      <c r="J10740" s="34">
        <v>67</v>
      </c>
      <c r="K10740" s="34">
        <v>109</v>
      </c>
      <c r="L10740" s="34">
        <v>27</v>
      </c>
      <c r="M10740" s="34">
        <v>87</v>
      </c>
      <c r="N10740" s="34">
        <v>55</v>
      </c>
      <c r="O10740" s="34">
        <v>65</v>
      </c>
      <c r="P10740" s="34">
        <v>74</v>
      </c>
      <c r="Q10740" s="34">
        <v>101</v>
      </c>
      <c r="R10740" s="34">
        <v>63</v>
      </c>
      <c r="S10740" s="34">
        <v>143</v>
      </c>
      <c r="T10740" s="34">
        <v>56</v>
      </c>
      <c r="U10740" s="34">
        <v>69</v>
      </c>
      <c r="V10740" s="34">
        <v>102</v>
      </c>
      <c r="W10740" s="34">
        <v>93</v>
      </c>
      <c r="X10740" s="34">
        <v>140</v>
      </c>
      <c r="Y10740" s="34">
        <v>57</v>
      </c>
      <c r="Z10740" s="34">
        <v>136</v>
      </c>
      <c r="AA10740" s="34">
        <v>103</v>
      </c>
      <c r="AB10740" s="34">
        <v>52</v>
      </c>
      <c r="AC10740" s="34">
        <v>169</v>
      </c>
    </row>
    <row r="10741" spans="1:29" x14ac:dyDescent="0.2">
      <c r="A10741" s="34" t="s">
        <v>71234</v>
      </c>
      <c r="B10741" s="34">
        <v>53</v>
      </c>
      <c r="C10741" s="34">
        <v>45</v>
      </c>
      <c r="D10741" s="34">
        <v>42</v>
      </c>
      <c r="E10741" s="34">
        <v>32</v>
      </c>
      <c r="F10741" s="34">
        <v>36</v>
      </c>
      <c r="G10741" s="34">
        <v>30</v>
      </c>
      <c r="H10741" s="34">
        <v>37</v>
      </c>
      <c r="I10741" s="34">
        <v>42</v>
      </c>
      <c r="J10741" s="34">
        <v>25</v>
      </c>
      <c r="K10741" s="34">
        <v>25</v>
      </c>
      <c r="L10741" s="34">
        <v>22</v>
      </c>
      <c r="M10741" s="34">
        <v>30</v>
      </c>
      <c r="N10741" s="34">
        <v>18</v>
      </c>
      <c r="O10741" s="34">
        <v>17</v>
      </c>
      <c r="P10741" s="34">
        <v>42</v>
      </c>
      <c r="Q10741" s="34">
        <v>44</v>
      </c>
      <c r="R10741" s="34">
        <v>44</v>
      </c>
      <c r="S10741" s="34">
        <v>60</v>
      </c>
      <c r="T10741" s="34">
        <v>40</v>
      </c>
      <c r="U10741" s="34">
        <v>21</v>
      </c>
      <c r="V10741" s="34">
        <v>52</v>
      </c>
      <c r="W10741" s="34">
        <v>27</v>
      </c>
      <c r="X10741" s="34">
        <v>45</v>
      </c>
      <c r="Y10741" s="34">
        <v>35</v>
      </c>
      <c r="Z10741" s="34">
        <v>50</v>
      </c>
      <c r="AA10741" s="34">
        <v>29</v>
      </c>
      <c r="AB10741" s="34">
        <v>39</v>
      </c>
      <c r="AC10741" s="34">
        <v>60</v>
      </c>
    </row>
    <row r="10742" spans="1:29" x14ac:dyDescent="0.2">
      <c r="A10742" s="34" t="s">
        <v>71235</v>
      </c>
      <c r="B10742" s="34">
        <v>30</v>
      </c>
      <c r="C10742" s="34">
        <v>41</v>
      </c>
      <c r="D10742" s="34">
        <v>61</v>
      </c>
      <c r="E10742" s="34">
        <v>56</v>
      </c>
      <c r="F10742" s="34">
        <v>47</v>
      </c>
      <c r="G10742" s="34">
        <v>49</v>
      </c>
      <c r="H10742" s="34">
        <v>41</v>
      </c>
      <c r="I10742" s="34">
        <v>55</v>
      </c>
      <c r="J10742" s="34">
        <v>29</v>
      </c>
      <c r="K10742" s="34">
        <v>34</v>
      </c>
      <c r="L10742" s="34">
        <v>13</v>
      </c>
      <c r="M10742" s="34">
        <v>48</v>
      </c>
      <c r="N10742" s="34">
        <v>45</v>
      </c>
      <c r="O10742" s="34">
        <v>32</v>
      </c>
      <c r="P10742" s="34">
        <v>50</v>
      </c>
      <c r="Q10742" s="34">
        <v>47</v>
      </c>
      <c r="R10742" s="34">
        <v>39</v>
      </c>
      <c r="S10742" s="34">
        <v>68</v>
      </c>
      <c r="T10742" s="34">
        <v>21</v>
      </c>
      <c r="U10742" s="34">
        <v>31</v>
      </c>
      <c r="V10742" s="34">
        <v>37</v>
      </c>
      <c r="W10742" s="34">
        <v>35</v>
      </c>
      <c r="X10742" s="34">
        <v>39</v>
      </c>
      <c r="Y10742" s="34">
        <v>18</v>
      </c>
      <c r="Z10742" s="34">
        <v>49</v>
      </c>
      <c r="AA10742" s="34">
        <v>28</v>
      </c>
      <c r="AB10742" s="34">
        <v>36</v>
      </c>
      <c r="AC10742" s="34">
        <v>67</v>
      </c>
    </row>
    <row r="10743" spans="1:29" x14ac:dyDescent="0.2">
      <c r="A10743" s="34" t="s">
        <v>71236</v>
      </c>
      <c r="B10743" s="34">
        <v>82</v>
      </c>
      <c r="C10743" s="34">
        <v>71</v>
      </c>
      <c r="D10743" s="34">
        <v>105</v>
      </c>
      <c r="E10743" s="34">
        <v>94</v>
      </c>
      <c r="F10743" s="34">
        <v>75</v>
      </c>
      <c r="G10743" s="34">
        <v>50</v>
      </c>
      <c r="H10743" s="34">
        <v>57</v>
      </c>
      <c r="I10743" s="34">
        <v>69</v>
      </c>
      <c r="J10743" s="34">
        <v>76</v>
      </c>
      <c r="K10743" s="34">
        <v>78</v>
      </c>
      <c r="L10743" s="34">
        <v>44</v>
      </c>
      <c r="M10743" s="34">
        <v>47</v>
      </c>
      <c r="N10743" s="34">
        <v>38</v>
      </c>
      <c r="O10743" s="34">
        <v>54</v>
      </c>
      <c r="P10743" s="34">
        <v>51</v>
      </c>
      <c r="Q10743" s="34">
        <v>63</v>
      </c>
      <c r="R10743" s="34">
        <v>60</v>
      </c>
      <c r="S10743" s="34">
        <v>56</v>
      </c>
      <c r="T10743" s="34">
        <v>47</v>
      </c>
      <c r="U10743" s="34">
        <v>63</v>
      </c>
      <c r="V10743" s="34">
        <v>70</v>
      </c>
      <c r="W10743" s="34">
        <v>72</v>
      </c>
      <c r="X10743" s="34">
        <v>52</v>
      </c>
      <c r="Y10743" s="34">
        <v>39</v>
      </c>
      <c r="Z10743" s="34">
        <v>115</v>
      </c>
      <c r="AA10743" s="34">
        <v>89</v>
      </c>
      <c r="AB10743" s="34">
        <v>84</v>
      </c>
      <c r="AC10743" s="34">
        <v>114</v>
      </c>
    </row>
    <row r="10744" spans="1:29" x14ac:dyDescent="0.2">
      <c r="A10744" s="34" t="s">
        <v>71237</v>
      </c>
      <c r="B10744" s="34">
        <v>55</v>
      </c>
      <c r="C10744" s="34">
        <v>146</v>
      </c>
      <c r="D10744" s="34">
        <v>168</v>
      </c>
      <c r="E10744" s="34">
        <v>142</v>
      </c>
      <c r="F10744" s="34">
        <v>84</v>
      </c>
      <c r="G10744" s="34">
        <v>104</v>
      </c>
      <c r="H10744" s="34">
        <v>53</v>
      </c>
      <c r="I10744" s="34">
        <v>99</v>
      </c>
      <c r="J10744" s="34">
        <v>58</v>
      </c>
      <c r="K10744" s="34">
        <v>160</v>
      </c>
      <c r="L10744" s="34">
        <v>26</v>
      </c>
      <c r="M10744" s="34">
        <v>70</v>
      </c>
      <c r="N10744" s="34">
        <v>70</v>
      </c>
      <c r="O10744" s="34">
        <v>93</v>
      </c>
      <c r="P10744" s="34">
        <v>65</v>
      </c>
      <c r="Q10744" s="34">
        <v>109</v>
      </c>
      <c r="R10744" s="34">
        <v>73</v>
      </c>
      <c r="S10744" s="34">
        <v>196</v>
      </c>
      <c r="T10744" s="34">
        <v>24</v>
      </c>
      <c r="U10744" s="34">
        <v>53</v>
      </c>
      <c r="V10744" s="34">
        <v>89</v>
      </c>
      <c r="W10744" s="34">
        <v>59</v>
      </c>
      <c r="X10744" s="34">
        <v>110</v>
      </c>
      <c r="Y10744" s="34">
        <v>45</v>
      </c>
      <c r="Z10744" s="34">
        <v>128</v>
      </c>
      <c r="AA10744" s="34">
        <v>132</v>
      </c>
      <c r="AB10744" s="34">
        <v>34</v>
      </c>
      <c r="AC10744" s="34">
        <v>146</v>
      </c>
    </row>
    <row r="10745" spans="1:29" x14ac:dyDescent="0.2">
      <c r="A10745" s="34" t="s">
        <v>71238</v>
      </c>
      <c r="B10745" s="34">
        <v>47</v>
      </c>
      <c r="C10745" s="34">
        <v>60</v>
      </c>
      <c r="D10745" s="34">
        <v>81</v>
      </c>
      <c r="E10745" s="34">
        <v>47</v>
      </c>
      <c r="F10745" s="34">
        <v>48</v>
      </c>
      <c r="G10745" s="34">
        <v>51</v>
      </c>
      <c r="H10745" s="34">
        <v>26</v>
      </c>
      <c r="I10745" s="34">
        <v>45</v>
      </c>
      <c r="J10745" s="34">
        <v>42</v>
      </c>
      <c r="K10745" s="34">
        <v>73</v>
      </c>
      <c r="L10745" s="34">
        <v>26</v>
      </c>
      <c r="M10745" s="34">
        <v>48</v>
      </c>
      <c r="N10745" s="34">
        <v>25</v>
      </c>
      <c r="O10745" s="34">
        <v>28</v>
      </c>
      <c r="P10745" s="34">
        <v>49</v>
      </c>
      <c r="Q10745" s="34">
        <v>59</v>
      </c>
      <c r="R10745" s="34">
        <v>41</v>
      </c>
      <c r="S10745" s="34">
        <v>76</v>
      </c>
      <c r="T10745" s="34">
        <v>25</v>
      </c>
      <c r="U10745" s="34">
        <v>31</v>
      </c>
      <c r="V10745" s="34">
        <v>48</v>
      </c>
      <c r="W10745" s="34">
        <v>30</v>
      </c>
      <c r="X10745" s="34">
        <v>77</v>
      </c>
      <c r="Y10745" s="34">
        <v>30</v>
      </c>
      <c r="Z10745" s="34">
        <v>58</v>
      </c>
      <c r="AA10745" s="34">
        <v>78</v>
      </c>
      <c r="AB10745" s="34">
        <v>33</v>
      </c>
      <c r="AC10745" s="34">
        <v>60</v>
      </c>
    </row>
    <row r="10746" spans="1:29" x14ac:dyDescent="0.2">
      <c r="A10746" s="34" t="s">
        <v>71239</v>
      </c>
      <c r="B10746" s="34">
        <v>44</v>
      </c>
      <c r="C10746" s="34">
        <v>76</v>
      </c>
      <c r="D10746" s="34">
        <v>67</v>
      </c>
      <c r="E10746" s="34">
        <v>91</v>
      </c>
      <c r="F10746" s="34">
        <v>70</v>
      </c>
      <c r="G10746" s="34">
        <v>60</v>
      </c>
      <c r="H10746" s="34">
        <v>59</v>
      </c>
      <c r="I10746" s="34">
        <v>74</v>
      </c>
      <c r="J10746" s="34">
        <v>41</v>
      </c>
      <c r="K10746" s="34">
        <v>75</v>
      </c>
      <c r="L10746" s="34">
        <v>30</v>
      </c>
      <c r="M10746" s="34">
        <v>52</v>
      </c>
      <c r="N10746" s="34">
        <v>53</v>
      </c>
      <c r="O10746" s="34">
        <v>76</v>
      </c>
      <c r="P10746" s="34">
        <v>45</v>
      </c>
      <c r="Q10746" s="34">
        <v>69</v>
      </c>
      <c r="R10746" s="34">
        <v>62</v>
      </c>
      <c r="S10746" s="34">
        <v>111</v>
      </c>
      <c r="T10746" s="34">
        <v>34</v>
      </c>
      <c r="U10746" s="34">
        <v>65</v>
      </c>
      <c r="V10746" s="34">
        <v>93</v>
      </c>
      <c r="W10746" s="34">
        <v>64</v>
      </c>
      <c r="X10746" s="34">
        <v>99</v>
      </c>
      <c r="Y10746" s="34">
        <v>53</v>
      </c>
      <c r="Z10746" s="34">
        <v>87</v>
      </c>
      <c r="AA10746" s="34">
        <v>96</v>
      </c>
      <c r="AB10746" s="34">
        <v>73</v>
      </c>
      <c r="AC10746" s="34">
        <v>87</v>
      </c>
    </row>
    <row r="10747" spans="1:29" x14ac:dyDescent="0.2">
      <c r="A10747" s="34" t="s">
        <v>71240</v>
      </c>
      <c r="B10747" s="34">
        <v>74</v>
      </c>
      <c r="C10747" s="34">
        <v>116</v>
      </c>
      <c r="D10747" s="34">
        <v>172</v>
      </c>
      <c r="E10747" s="34">
        <v>120</v>
      </c>
      <c r="F10747" s="34">
        <v>155</v>
      </c>
      <c r="G10747" s="34">
        <v>105</v>
      </c>
      <c r="H10747" s="34">
        <v>138</v>
      </c>
      <c r="I10747" s="34">
        <v>126</v>
      </c>
      <c r="J10747" s="34">
        <v>105</v>
      </c>
      <c r="K10747" s="34">
        <v>134</v>
      </c>
      <c r="L10747" s="34">
        <v>87</v>
      </c>
      <c r="M10747" s="34">
        <v>86</v>
      </c>
      <c r="N10747" s="34">
        <v>123</v>
      </c>
      <c r="O10747" s="34">
        <v>79</v>
      </c>
      <c r="P10747" s="34">
        <v>129</v>
      </c>
      <c r="Q10747" s="34">
        <v>114</v>
      </c>
      <c r="R10747" s="34">
        <v>161</v>
      </c>
      <c r="S10747" s="34">
        <v>145</v>
      </c>
      <c r="T10747" s="34">
        <v>103</v>
      </c>
      <c r="U10747" s="34">
        <v>89</v>
      </c>
      <c r="V10747" s="34">
        <v>137</v>
      </c>
      <c r="W10747" s="34">
        <v>96</v>
      </c>
      <c r="X10747" s="34">
        <v>189</v>
      </c>
      <c r="Y10747" s="34">
        <v>108</v>
      </c>
      <c r="Z10747" s="34">
        <v>173</v>
      </c>
      <c r="AA10747" s="34">
        <v>132</v>
      </c>
      <c r="AB10747" s="34">
        <v>141</v>
      </c>
      <c r="AC10747" s="34">
        <v>199</v>
      </c>
    </row>
    <row r="10748" spans="1:29" x14ac:dyDescent="0.2">
      <c r="A10748" s="34" t="s">
        <v>71241</v>
      </c>
      <c r="B10748" s="34">
        <v>121</v>
      </c>
      <c r="C10748" s="34">
        <v>67</v>
      </c>
      <c r="D10748" s="34">
        <v>111</v>
      </c>
      <c r="E10748" s="34">
        <v>79</v>
      </c>
      <c r="F10748" s="34">
        <v>126</v>
      </c>
      <c r="G10748" s="34">
        <v>93</v>
      </c>
      <c r="H10748" s="34">
        <v>102</v>
      </c>
      <c r="I10748" s="34">
        <v>59</v>
      </c>
      <c r="J10748" s="34">
        <v>92</v>
      </c>
      <c r="K10748" s="34">
        <v>70</v>
      </c>
      <c r="L10748" s="34">
        <v>76</v>
      </c>
      <c r="M10748" s="34">
        <v>78</v>
      </c>
      <c r="N10748" s="34">
        <v>78</v>
      </c>
      <c r="O10748" s="34">
        <v>61</v>
      </c>
      <c r="P10748" s="34">
        <v>88</v>
      </c>
      <c r="Q10748" s="34">
        <v>96</v>
      </c>
      <c r="R10748" s="34">
        <v>125</v>
      </c>
      <c r="S10748" s="34">
        <v>94</v>
      </c>
      <c r="T10748" s="34">
        <v>113</v>
      </c>
      <c r="U10748" s="34">
        <v>88</v>
      </c>
      <c r="V10748" s="34">
        <v>123</v>
      </c>
      <c r="W10748" s="34">
        <v>79</v>
      </c>
      <c r="X10748" s="34">
        <v>128</v>
      </c>
      <c r="Y10748" s="34">
        <v>93</v>
      </c>
      <c r="Z10748" s="34">
        <v>116</v>
      </c>
      <c r="AA10748" s="34">
        <v>103</v>
      </c>
      <c r="AB10748" s="34">
        <v>99</v>
      </c>
      <c r="AC10748" s="34">
        <v>98</v>
      </c>
    </row>
    <row r="10749" spans="1:29" x14ac:dyDescent="0.2">
      <c r="A10749" s="34" t="s">
        <v>71242</v>
      </c>
      <c r="B10749" s="34">
        <v>195</v>
      </c>
      <c r="C10749" s="34">
        <v>194</v>
      </c>
      <c r="D10749" s="34">
        <v>260</v>
      </c>
      <c r="E10749" s="34">
        <v>211</v>
      </c>
      <c r="F10749" s="34">
        <v>305</v>
      </c>
      <c r="G10749" s="34">
        <v>201</v>
      </c>
      <c r="H10749" s="34">
        <v>284</v>
      </c>
      <c r="I10749" s="34">
        <v>198</v>
      </c>
      <c r="J10749" s="34">
        <v>278</v>
      </c>
      <c r="K10749" s="34">
        <v>176</v>
      </c>
      <c r="L10749" s="34">
        <v>217</v>
      </c>
      <c r="M10749" s="34">
        <v>188</v>
      </c>
      <c r="N10749" s="34">
        <v>225</v>
      </c>
      <c r="O10749" s="34">
        <v>175</v>
      </c>
      <c r="P10749" s="34">
        <v>190</v>
      </c>
      <c r="Q10749" s="34">
        <v>272</v>
      </c>
      <c r="R10749" s="34">
        <v>319</v>
      </c>
      <c r="S10749" s="34">
        <v>241</v>
      </c>
      <c r="T10749" s="34">
        <v>257</v>
      </c>
      <c r="U10749" s="34">
        <v>249</v>
      </c>
      <c r="V10749" s="34">
        <v>327</v>
      </c>
      <c r="W10749" s="34">
        <v>272</v>
      </c>
      <c r="X10749" s="34">
        <v>313</v>
      </c>
      <c r="Y10749" s="34">
        <v>233</v>
      </c>
      <c r="Z10749" s="34">
        <v>276</v>
      </c>
      <c r="AA10749" s="34">
        <v>301</v>
      </c>
      <c r="AB10749" s="34">
        <v>294</v>
      </c>
      <c r="AC10749" s="34">
        <v>351</v>
      </c>
    </row>
    <row r="10750" spans="1:29" x14ac:dyDescent="0.2">
      <c r="A10750" s="34" t="s">
        <v>71243</v>
      </c>
      <c r="B10750" s="34">
        <v>27</v>
      </c>
      <c r="C10750" s="34">
        <v>29</v>
      </c>
      <c r="D10750" s="34">
        <v>41</v>
      </c>
      <c r="E10750" s="34">
        <v>23</v>
      </c>
      <c r="F10750" s="34">
        <v>21</v>
      </c>
      <c r="G10750" s="34">
        <v>9</v>
      </c>
      <c r="H10750" s="34">
        <v>24</v>
      </c>
      <c r="I10750" s="34">
        <v>23</v>
      </c>
      <c r="J10750" s="34">
        <v>16</v>
      </c>
      <c r="K10750" s="34">
        <v>29</v>
      </c>
      <c r="L10750" s="34">
        <v>9</v>
      </c>
      <c r="M10750" s="34">
        <v>19</v>
      </c>
      <c r="N10750" s="34">
        <v>13</v>
      </c>
      <c r="O10750" s="34">
        <v>24</v>
      </c>
      <c r="P10750" s="34">
        <v>24</v>
      </c>
      <c r="Q10750" s="34">
        <v>37</v>
      </c>
      <c r="R10750" s="34">
        <v>16</v>
      </c>
      <c r="S10750" s="34">
        <v>14</v>
      </c>
      <c r="T10750" s="34">
        <v>13</v>
      </c>
      <c r="U10750" s="34">
        <v>17</v>
      </c>
      <c r="V10750" s="34">
        <v>15</v>
      </c>
      <c r="W10750" s="34">
        <v>24</v>
      </c>
      <c r="X10750" s="34">
        <v>19</v>
      </c>
      <c r="Y10750" s="34">
        <v>17</v>
      </c>
      <c r="Z10750" s="34">
        <v>33</v>
      </c>
      <c r="AA10750" s="34">
        <v>38</v>
      </c>
      <c r="AB10750" s="34">
        <v>23</v>
      </c>
      <c r="AC10750" s="34">
        <v>42</v>
      </c>
    </row>
    <row r="10751" spans="1:29" x14ac:dyDescent="0.2">
      <c r="A10751" s="34" t="s">
        <v>71244</v>
      </c>
      <c r="B10751" s="34">
        <v>79</v>
      </c>
      <c r="C10751" s="34">
        <v>97</v>
      </c>
      <c r="D10751" s="34">
        <v>146</v>
      </c>
      <c r="E10751" s="34">
        <v>130</v>
      </c>
      <c r="F10751" s="34">
        <v>93</v>
      </c>
      <c r="G10751" s="34">
        <v>125</v>
      </c>
      <c r="H10751" s="34">
        <v>83</v>
      </c>
      <c r="I10751" s="34">
        <v>97</v>
      </c>
      <c r="J10751" s="34">
        <v>67</v>
      </c>
      <c r="K10751" s="34">
        <v>132</v>
      </c>
      <c r="L10751" s="34">
        <v>34</v>
      </c>
      <c r="M10751" s="34">
        <v>59</v>
      </c>
      <c r="N10751" s="34">
        <v>73</v>
      </c>
      <c r="O10751" s="34">
        <v>99</v>
      </c>
      <c r="P10751" s="34">
        <v>71</v>
      </c>
      <c r="Q10751" s="34">
        <v>110</v>
      </c>
      <c r="R10751" s="34">
        <v>63</v>
      </c>
      <c r="S10751" s="34">
        <v>149</v>
      </c>
      <c r="T10751" s="34">
        <v>31</v>
      </c>
      <c r="U10751" s="34">
        <v>80</v>
      </c>
      <c r="V10751" s="34">
        <v>93</v>
      </c>
      <c r="W10751" s="34">
        <v>82</v>
      </c>
      <c r="X10751" s="34">
        <v>113</v>
      </c>
      <c r="Y10751" s="34">
        <v>49</v>
      </c>
      <c r="Z10751" s="34">
        <v>114</v>
      </c>
      <c r="AA10751" s="34">
        <v>131</v>
      </c>
      <c r="AB10751" s="34">
        <v>65</v>
      </c>
      <c r="AC10751" s="34">
        <v>129</v>
      </c>
    </row>
    <row r="10752" spans="1:29" x14ac:dyDescent="0.2">
      <c r="A10752" s="34" t="s">
        <v>71245</v>
      </c>
      <c r="B10752" s="34">
        <v>34</v>
      </c>
      <c r="C10752" s="34">
        <v>75</v>
      </c>
      <c r="D10752" s="34">
        <v>65</v>
      </c>
      <c r="E10752" s="34">
        <v>55</v>
      </c>
      <c r="F10752" s="34">
        <v>31</v>
      </c>
      <c r="G10752" s="34">
        <v>44</v>
      </c>
      <c r="H10752" s="34">
        <v>34</v>
      </c>
      <c r="I10752" s="34">
        <v>33</v>
      </c>
      <c r="J10752" s="34">
        <v>25</v>
      </c>
      <c r="K10752" s="34">
        <v>46</v>
      </c>
      <c r="L10752" s="34">
        <v>7</v>
      </c>
      <c r="M10752" s="34">
        <v>18</v>
      </c>
      <c r="N10752" s="34">
        <v>30</v>
      </c>
      <c r="O10752" s="34">
        <v>38</v>
      </c>
      <c r="P10752" s="34">
        <v>32</v>
      </c>
      <c r="Q10752" s="34">
        <v>37</v>
      </c>
      <c r="R10752" s="34">
        <v>49</v>
      </c>
      <c r="S10752" s="34">
        <v>46</v>
      </c>
      <c r="T10752" s="34">
        <v>35</v>
      </c>
      <c r="U10752" s="34">
        <v>26</v>
      </c>
      <c r="V10752" s="34">
        <v>50</v>
      </c>
      <c r="W10752" s="34">
        <v>41</v>
      </c>
      <c r="X10752" s="34">
        <v>55</v>
      </c>
      <c r="Y10752" s="34">
        <v>27</v>
      </c>
      <c r="Z10752" s="34">
        <v>69</v>
      </c>
      <c r="AA10752" s="34">
        <v>30</v>
      </c>
      <c r="AB10752" s="34">
        <v>40</v>
      </c>
      <c r="AC10752" s="34">
        <v>54</v>
      </c>
    </row>
    <row r="10753" spans="1:29" x14ac:dyDescent="0.2">
      <c r="A10753" s="34" t="s">
        <v>71246</v>
      </c>
      <c r="B10753" s="34">
        <v>34</v>
      </c>
      <c r="C10753" s="34">
        <v>15</v>
      </c>
      <c r="D10753" s="34">
        <v>18</v>
      </c>
      <c r="E10753" s="34">
        <v>12</v>
      </c>
      <c r="F10753" s="34">
        <v>10</v>
      </c>
      <c r="G10753" s="34">
        <v>8</v>
      </c>
      <c r="H10753" s="34">
        <v>10</v>
      </c>
      <c r="I10753" s="34">
        <v>11</v>
      </c>
      <c r="J10753" s="34">
        <v>7</v>
      </c>
      <c r="K10753" s="34">
        <v>19</v>
      </c>
      <c r="L10753" s="34">
        <v>7</v>
      </c>
      <c r="M10753" s="34">
        <v>10</v>
      </c>
      <c r="N10753" s="34">
        <v>12</v>
      </c>
      <c r="O10753" s="34">
        <v>14</v>
      </c>
      <c r="P10753" s="34">
        <v>18</v>
      </c>
      <c r="Q10753" s="34">
        <v>13</v>
      </c>
      <c r="R10753" s="34">
        <v>16</v>
      </c>
      <c r="S10753" s="34">
        <v>13</v>
      </c>
      <c r="T10753" s="34">
        <v>11</v>
      </c>
      <c r="U10753" s="34">
        <v>17</v>
      </c>
      <c r="V10753" s="34">
        <v>12</v>
      </c>
      <c r="W10753" s="34">
        <v>9</v>
      </c>
      <c r="X10753" s="34">
        <v>23</v>
      </c>
      <c r="Y10753" s="34">
        <v>6</v>
      </c>
      <c r="Z10753" s="34">
        <v>15</v>
      </c>
      <c r="AA10753" s="34">
        <v>20</v>
      </c>
      <c r="AB10753" s="34">
        <v>6</v>
      </c>
      <c r="AC10753" s="34">
        <v>23</v>
      </c>
    </row>
    <row r="10754" spans="1:29" x14ac:dyDescent="0.2">
      <c r="A10754" s="34" t="s">
        <v>71247</v>
      </c>
      <c r="B10754" s="34">
        <v>157</v>
      </c>
      <c r="C10754" s="34">
        <v>173</v>
      </c>
      <c r="D10754" s="34">
        <v>171</v>
      </c>
      <c r="E10754" s="34">
        <v>241</v>
      </c>
      <c r="F10754" s="34">
        <v>167</v>
      </c>
      <c r="G10754" s="34">
        <v>253</v>
      </c>
      <c r="H10754" s="34">
        <v>142</v>
      </c>
      <c r="I10754" s="34">
        <v>201</v>
      </c>
      <c r="J10754" s="34">
        <v>112</v>
      </c>
      <c r="K10754" s="34">
        <v>204</v>
      </c>
      <c r="L10754" s="34">
        <v>105</v>
      </c>
      <c r="M10754" s="34">
        <v>171</v>
      </c>
      <c r="N10754" s="34">
        <v>124</v>
      </c>
      <c r="O10754" s="34">
        <v>175</v>
      </c>
      <c r="P10754" s="34">
        <v>95</v>
      </c>
      <c r="Q10754" s="34">
        <v>254</v>
      </c>
      <c r="R10754" s="34">
        <v>181</v>
      </c>
      <c r="S10754" s="34">
        <v>241</v>
      </c>
      <c r="T10754" s="34">
        <v>123</v>
      </c>
      <c r="U10754" s="34">
        <v>208</v>
      </c>
      <c r="V10754" s="34">
        <v>181</v>
      </c>
      <c r="W10754" s="34">
        <v>250</v>
      </c>
      <c r="X10754" s="34">
        <v>200</v>
      </c>
      <c r="Y10754" s="34">
        <v>212</v>
      </c>
      <c r="Z10754" s="34">
        <v>159</v>
      </c>
      <c r="AA10754" s="34">
        <v>306</v>
      </c>
      <c r="AB10754" s="34">
        <v>150</v>
      </c>
      <c r="AC10754" s="34">
        <v>340</v>
      </c>
    </row>
    <row r="10755" spans="1:29" x14ac:dyDescent="0.2">
      <c r="A10755" s="34" t="s">
        <v>71248</v>
      </c>
      <c r="B10755" s="34">
        <v>113</v>
      </c>
      <c r="C10755" s="34">
        <v>212</v>
      </c>
      <c r="D10755" s="34">
        <v>238</v>
      </c>
      <c r="E10755" s="34">
        <v>245</v>
      </c>
      <c r="F10755" s="34">
        <v>172</v>
      </c>
      <c r="G10755" s="34">
        <v>250</v>
      </c>
      <c r="H10755" s="34">
        <v>163</v>
      </c>
      <c r="I10755" s="34">
        <v>154</v>
      </c>
      <c r="J10755" s="34">
        <v>136</v>
      </c>
      <c r="K10755" s="34">
        <v>243</v>
      </c>
      <c r="L10755" s="34">
        <v>111</v>
      </c>
      <c r="M10755" s="34">
        <v>210</v>
      </c>
      <c r="N10755" s="34">
        <v>143</v>
      </c>
      <c r="O10755" s="34">
        <v>186</v>
      </c>
      <c r="P10755" s="34">
        <v>208</v>
      </c>
      <c r="Q10755" s="34">
        <v>265</v>
      </c>
      <c r="R10755" s="34">
        <v>133</v>
      </c>
      <c r="S10755" s="34">
        <v>272</v>
      </c>
      <c r="T10755" s="34">
        <v>148</v>
      </c>
      <c r="U10755" s="34">
        <v>183</v>
      </c>
      <c r="V10755" s="34">
        <v>202</v>
      </c>
      <c r="W10755" s="34">
        <v>188</v>
      </c>
      <c r="X10755" s="34">
        <v>287</v>
      </c>
      <c r="Y10755" s="34">
        <v>207</v>
      </c>
      <c r="Z10755" s="34">
        <v>213</v>
      </c>
      <c r="AA10755" s="34">
        <v>261</v>
      </c>
      <c r="AB10755" s="34">
        <v>156</v>
      </c>
      <c r="AC10755" s="34">
        <v>330</v>
      </c>
    </row>
    <row r="10756" spans="1:29" x14ac:dyDescent="0.2">
      <c r="A10756" s="34" t="s">
        <v>71249</v>
      </c>
      <c r="B10756" s="34">
        <v>50</v>
      </c>
      <c r="C10756" s="34">
        <v>165</v>
      </c>
      <c r="D10756" s="34">
        <v>107</v>
      </c>
      <c r="E10756" s="34">
        <v>139</v>
      </c>
      <c r="F10756" s="34">
        <v>94</v>
      </c>
      <c r="G10756" s="34">
        <v>87</v>
      </c>
      <c r="H10756" s="34">
        <v>75</v>
      </c>
      <c r="I10756" s="34">
        <v>123</v>
      </c>
      <c r="J10756" s="34">
        <v>67</v>
      </c>
      <c r="K10756" s="34">
        <v>139</v>
      </c>
      <c r="L10756" s="34">
        <v>37</v>
      </c>
      <c r="M10756" s="34">
        <v>83</v>
      </c>
      <c r="N10756" s="34">
        <v>60</v>
      </c>
      <c r="O10756" s="34">
        <v>71</v>
      </c>
      <c r="P10756" s="34">
        <v>58</v>
      </c>
      <c r="Q10756" s="34">
        <v>131</v>
      </c>
      <c r="R10756" s="34">
        <v>90</v>
      </c>
      <c r="S10756" s="34">
        <v>163</v>
      </c>
      <c r="T10756" s="34">
        <v>62</v>
      </c>
      <c r="U10756" s="34">
        <v>52</v>
      </c>
      <c r="V10756" s="34">
        <v>116</v>
      </c>
      <c r="W10756" s="34">
        <v>65</v>
      </c>
      <c r="X10756" s="34">
        <v>104</v>
      </c>
      <c r="Y10756" s="34">
        <v>63</v>
      </c>
      <c r="Z10756" s="34">
        <v>85</v>
      </c>
      <c r="AA10756" s="34">
        <v>127</v>
      </c>
      <c r="AB10756" s="34">
        <v>54</v>
      </c>
      <c r="AC10756" s="34">
        <v>171</v>
      </c>
    </row>
    <row r="10757" spans="1:29" x14ac:dyDescent="0.2">
      <c r="A10757" s="34" t="s">
        <v>71250</v>
      </c>
      <c r="B10757" s="34">
        <v>173</v>
      </c>
      <c r="C10757" s="34">
        <v>229</v>
      </c>
      <c r="D10757" s="34">
        <v>317</v>
      </c>
      <c r="E10757" s="34">
        <v>304</v>
      </c>
      <c r="F10757" s="34">
        <v>250</v>
      </c>
      <c r="G10757" s="34">
        <v>203</v>
      </c>
      <c r="H10757" s="34">
        <v>221</v>
      </c>
      <c r="I10757" s="34">
        <v>192</v>
      </c>
      <c r="J10757" s="34">
        <v>203</v>
      </c>
      <c r="K10757" s="34">
        <v>287</v>
      </c>
      <c r="L10757" s="34">
        <v>107</v>
      </c>
      <c r="M10757" s="34">
        <v>230</v>
      </c>
      <c r="N10757" s="34">
        <v>177</v>
      </c>
      <c r="O10757" s="34">
        <v>216</v>
      </c>
      <c r="P10757" s="34">
        <v>230</v>
      </c>
      <c r="Q10757" s="34">
        <v>300</v>
      </c>
      <c r="R10757" s="34">
        <v>279</v>
      </c>
      <c r="S10757" s="34">
        <v>350</v>
      </c>
      <c r="T10757" s="34">
        <v>161</v>
      </c>
      <c r="U10757" s="34">
        <v>180</v>
      </c>
      <c r="V10757" s="34">
        <v>286</v>
      </c>
      <c r="W10757" s="34">
        <v>226</v>
      </c>
      <c r="X10757" s="34">
        <v>321</v>
      </c>
      <c r="Y10757" s="34">
        <v>231</v>
      </c>
      <c r="Z10757" s="34">
        <v>326</v>
      </c>
      <c r="AA10757" s="34">
        <v>330</v>
      </c>
      <c r="AB10757" s="34">
        <v>201</v>
      </c>
      <c r="AC10757" s="34">
        <v>437</v>
      </c>
    </row>
    <row r="10758" spans="1:29" x14ac:dyDescent="0.2">
      <c r="A10758" s="34" t="s">
        <v>71251</v>
      </c>
      <c r="B10758" s="34">
        <v>212</v>
      </c>
      <c r="C10758" s="34">
        <v>402</v>
      </c>
      <c r="D10758" s="34">
        <v>523</v>
      </c>
      <c r="E10758" s="34">
        <v>408</v>
      </c>
      <c r="F10758" s="34">
        <v>489</v>
      </c>
      <c r="G10758" s="34">
        <v>453</v>
      </c>
      <c r="H10758" s="34">
        <v>424</v>
      </c>
      <c r="I10758" s="34">
        <v>397</v>
      </c>
      <c r="J10758" s="34">
        <v>410</v>
      </c>
      <c r="K10758" s="34">
        <v>460</v>
      </c>
      <c r="L10758" s="34">
        <v>278</v>
      </c>
      <c r="M10758" s="34">
        <v>369</v>
      </c>
      <c r="N10758" s="34">
        <v>308</v>
      </c>
      <c r="O10758" s="34">
        <v>361</v>
      </c>
      <c r="P10758" s="34">
        <v>369</v>
      </c>
      <c r="Q10758" s="34">
        <v>467</v>
      </c>
      <c r="R10758" s="34">
        <v>466</v>
      </c>
      <c r="S10758" s="34">
        <v>557</v>
      </c>
      <c r="T10758" s="34">
        <v>375</v>
      </c>
      <c r="U10758" s="34">
        <v>359</v>
      </c>
      <c r="V10758" s="34">
        <v>519</v>
      </c>
      <c r="W10758" s="34">
        <v>480</v>
      </c>
      <c r="X10758" s="34">
        <v>540</v>
      </c>
      <c r="Y10758" s="34">
        <v>370</v>
      </c>
      <c r="Z10758" s="34">
        <v>528</v>
      </c>
      <c r="AA10758" s="34">
        <v>515</v>
      </c>
      <c r="AB10758" s="34">
        <v>449</v>
      </c>
      <c r="AC10758" s="34">
        <v>624</v>
      </c>
    </row>
    <row r="10759" spans="1:29" x14ac:dyDescent="0.2">
      <c r="A10759" s="34" t="s">
        <v>71252</v>
      </c>
      <c r="B10759" s="34">
        <v>131</v>
      </c>
      <c r="C10759" s="34">
        <v>195</v>
      </c>
      <c r="D10759" s="34">
        <v>237</v>
      </c>
      <c r="E10759" s="34">
        <v>261</v>
      </c>
      <c r="F10759" s="34">
        <v>249</v>
      </c>
      <c r="G10759" s="34">
        <v>228</v>
      </c>
      <c r="H10759" s="34">
        <v>179</v>
      </c>
      <c r="I10759" s="34">
        <v>195</v>
      </c>
      <c r="J10759" s="34">
        <v>217</v>
      </c>
      <c r="K10759" s="34">
        <v>264</v>
      </c>
      <c r="L10759" s="34">
        <v>150</v>
      </c>
      <c r="M10759" s="34">
        <v>244</v>
      </c>
      <c r="N10759" s="34">
        <v>188</v>
      </c>
      <c r="O10759" s="34">
        <v>215</v>
      </c>
      <c r="P10759" s="34">
        <v>207</v>
      </c>
      <c r="Q10759" s="34">
        <v>325</v>
      </c>
      <c r="R10759" s="34">
        <v>241</v>
      </c>
      <c r="S10759" s="34">
        <v>305</v>
      </c>
      <c r="T10759" s="34">
        <v>174</v>
      </c>
      <c r="U10759" s="34">
        <v>213</v>
      </c>
      <c r="V10759" s="34">
        <v>251</v>
      </c>
      <c r="W10759" s="34">
        <v>257</v>
      </c>
      <c r="X10759" s="34">
        <v>311</v>
      </c>
      <c r="Y10759" s="34">
        <v>207</v>
      </c>
      <c r="Z10759" s="34">
        <v>277</v>
      </c>
      <c r="AA10759" s="34">
        <v>311</v>
      </c>
      <c r="AB10759" s="34">
        <v>252</v>
      </c>
      <c r="AC10759" s="34">
        <v>373</v>
      </c>
    </row>
    <row r="10760" spans="1:29" x14ac:dyDescent="0.2">
      <c r="A10760" s="34" t="s">
        <v>71253</v>
      </c>
      <c r="B10760" s="34">
        <v>101</v>
      </c>
      <c r="C10760" s="34">
        <v>110</v>
      </c>
      <c r="D10760" s="34">
        <v>115</v>
      </c>
      <c r="E10760" s="34">
        <v>110</v>
      </c>
      <c r="F10760" s="34">
        <v>118</v>
      </c>
      <c r="G10760" s="34">
        <v>198</v>
      </c>
      <c r="H10760" s="34">
        <v>99</v>
      </c>
      <c r="I10760" s="34">
        <v>111</v>
      </c>
      <c r="J10760" s="34">
        <v>90</v>
      </c>
      <c r="K10760" s="34">
        <v>116</v>
      </c>
      <c r="L10760" s="34">
        <v>61</v>
      </c>
      <c r="M10760" s="34">
        <v>122</v>
      </c>
      <c r="N10760" s="34">
        <v>80</v>
      </c>
      <c r="O10760" s="34">
        <v>84</v>
      </c>
      <c r="P10760" s="34">
        <v>97</v>
      </c>
      <c r="Q10760" s="34">
        <v>116</v>
      </c>
      <c r="R10760" s="34">
        <v>122</v>
      </c>
      <c r="S10760" s="34">
        <v>134</v>
      </c>
      <c r="T10760" s="34">
        <v>92</v>
      </c>
      <c r="U10760" s="34">
        <v>117</v>
      </c>
      <c r="V10760" s="34">
        <v>150</v>
      </c>
      <c r="W10760" s="34">
        <v>123</v>
      </c>
      <c r="X10760" s="34">
        <v>124</v>
      </c>
      <c r="Y10760" s="34">
        <v>65</v>
      </c>
      <c r="Z10760" s="34">
        <v>100</v>
      </c>
      <c r="AA10760" s="34">
        <v>121</v>
      </c>
      <c r="AB10760" s="34">
        <v>81</v>
      </c>
      <c r="AC10760" s="34">
        <v>206</v>
      </c>
    </row>
    <row r="10761" spans="1:29" x14ac:dyDescent="0.2">
      <c r="A10761" s="34" t="s">
        <v>71254</v>
      </c>
      <c r="B10761" s="34">
        <v>147</v>
      </c>
      <c r="C10761" s="34">
        <v>181</v>
      </c>
      <c r="D10761" s="34">
        <v>204</v>
      </c>
      <c r="E10761" s="34">
        <v>177</v>
      </c>
      <c r="F10761" s="34">
        <v>154</v>
      </c>
      <c r="G10761" s="34">
        <v>224</v>
      </c>
      <c r="H10761" s="34">
        <v>182</v>
      </c>
      <c r="I10761" s="34">
        <v>160</v>
      </c>
      <c r="J10761" s="34">
        <v>168</v>
      </c>
      <c r="K10761" s="34">
        <v>186</v>
      </c>
      <c r="L10761" s="34">
        <v>122</v>
      </c>
      <c r="M10761" s="34">
        <v>156</v>
      </c>
      <c r="N10761" s="34">
        <v>144</v>
      </c>
      <c r="O10761" s="34">
        <v>169</v>
      </c>
      <c r="P10761" s="34">
        <v>168</v>
      </c>
      <c r="Q10761" s="34">
        <v>257</v>
      </c>
      <c r="R10761" s="34">
        <v>190</v>
      </c>
      <c r="S10761" s="34">
        <v>292</v>
      </c>
      <c r="T10761" s="34">
        <v>166</v>
      </c>
      <c r="U10761" s="34">
        <v>206</v>
      </c>
      <c r="V10761" s="34">
        <v>202</v>
      </c>
      <c r="W10761" s="34">
        <v>224</v>
      </c>
      <c r="X10761" s="34">
        <v>254</v>
      </c>
      <c r="Y10761" s="34">
        <v>157</v>
      </c>
      <c r="Z10761" s="34">
        <v>202</v>
      </c>
      <c r="AA10761" s="34">
        <v>224</v>
      </c>
      <c r="AB10761" s="34">
        <v>165</v>
      </c>
      <c r="AC10761" s="34">
        <v>309</v>
      </c>
    </row>
    <row r="10762" spans="1:29" x14ac:dyDescent="0.2">
      <c r="A10762" s="34" t="s">
        <v>71255</v>
      </c>
      <c r="B10762" s="34">
        <v>109</v>
      </c>
      <c r="C10762" s="34">
        <v>242</v>
      </c>
      <c r="D10762" s="34">
        <v>175</v>
      </c>
      <c r="E10762" s="34">
        <v>247</v>
      </c>
      <c r="F10762" s="34">
        <v>156</v>
      </c>
      <c r="G10762" s="34">
        <v>241</v>
      </c>
      <c r="H10762" s="34">
        <v>158</v>
      </c>
      <c r="I10762" s="34">
        <v>197</v>
      </c>
      <c r="J10762" s="34">
        <v>130</v>
      </c>
      <c r="K10762" s="34">
        <v>288</v>
      </c>
      <c r="L10762" s="34">
        <v>85</v>
      </c>
      <c r="M10762" s="34">
        <v>156</v>
      </c>
      <c r="N10762" s="34">
        <v>130</v>
      </c>
      <c r="O10762" s="34">
        <v>200</v>
      </c>
      <c r="P10762" s="34">
        <v>97</v>
      </c>
      <c r="Q10762" s="34">
        <v>301</v>
      </c>
      <c r="R10762" s="34">
        <v>169</v>
      </c>
      <c r="S10762" s="34">
        <v>269</v>
      </c>
      <c r="T10762" s="34">
        <v>137</v>
      </c>
      <c r="U10762" s="34">
        <v>200</v>
      </c>
      <c r="V10762" s="34">
        <v>202</v>
      </c>
      <c r="W10762" s="34">
        <v>238</v>
      </c>
      <c r="X10762" s="34">
        <v>259</v>
      </c>
      <c r="Y10762" s="34">
        <v>214</v>
      </c>
      <c r="Z10762" s="34">
        <v>221</v>
      </c>
      <c r="AA10762" s="34">
        <v>264</v>
      </c>
      <c r="AB10762" s="34">
        <v>137</v>
      </c>
      <c r="AC10762" s="34">
        <v>331</v>
      </c>
    </row>
    <row r="10763" spans="1:29" x14ac:dyDescent="0.2">
      <c r="A10763" s="34" t="s">
        <v>71256</v>
      </c>
      <c r="B10763" s="34">
        <v>108</v>
      </c>
      <c r="C10763" s="34">
        <v>107</v>
      </c>
      <c r="D10763" s="34">
        <v>153</v>
      </c>
      <c r="E10763" s="34">
        <v>130</v>
      </c>
      <c r="F10763" s="34">
        <v>143</v>
      </c>
      <c r="G10763" s="34">
        <v>167</v>
      </c>
      <c r="H10763" s="34">
        <v>146</v>
      </c>
      <c r="I10763" s="34">
        <v>85</v>
      </c>
      <c r="J10763" s="34">
        <v>153</v>
      </c>
      <c r="K10763" s="34">
        <v>127</v>
      </c>
      <c r="L10763" s="34">
        <v>97</v>
      </c>
      <c r="M10763" s="34">
        <v>110</v>
      </c>
      <c r="N10763" s="34">
        <v>97</v>
      </c>
      <c r="O10763" s="34">
        <v>128</v>
      </c>
      <c r="P10763" s="34">
        <v>139</v>
      </c>
      <c r="Q10763" s="34">
        <v>139</v>
      </c>
      <c r="R10763" s="34">
        <v>213</v>
      </c>
      <c r="S10763" s="34">
        <v>125</v>
      </c>
      <c r="T10763" s="34">
        <v>153</v>
      </c>
      <c r="U10763" s="34">
        <v>111</v>
      </c>
      <c r="V10763" s="34">
        <v>174</v>
      </c>
      <c r="W10763" s="34">
        <v>158</v>
      </c>
      <c r="X10763" s="34">
        <v>216</v>
      </c>
      <c r="Y10763" s="34">
        <v>107</v>
      </c>
      <c r="Z10763" s="34">
        <v>155</v>
      </c>
      <c r="AA10763" s="34">
        <v>163</v>
      </c>
      <c r="AB10763" s="34">
        <v>127</v>
      </c>
      <c r="AC10763" s="34">
        <v>178</v>
      </c>
    </row>
    <row r="10764" spans="1:29" x14ac:dyDescent="0.2">
      <c r="A10764" s="34" t="s">
        <v>71257</v>
      </c>
      <c r="B10764" s="34">
        <v>66</v>
      </c>
      <c r="C10764" s="34">
        <v>137</v>
      </c>
      <c r="D10764" s="34">
        <v>178</v>
      </c>
      <c r="E10764" s="34">
        <v>134</v>
      </c>
      <c r="F10764" s="34">
        <v>134</v>
      </c>
      <c r="G10764" s="34">
        <v>167</v>
      </c>
      <c r="H10764" s="34">
        <v>107</v>
      </c>
      <c r="I10764" s="34">
        <v>139</v>
      </c>
      <c r="J10764" s="34">
        <v>112</v>
      </c>
      <c r="K10764" s="34">
        <v>137</v>
      </c>
      <c r="L10764" s="34">
        <v>79</v>
      </c>
      <c r="M10764" s="34">
        <v>125</v>
      </c>
      <c r="N10764" s="34">
        <v>129</v>
      </c>
      <c r="O10764" s="34">
        <v>132</v>
      </c>
      <c r="P10764" s="34">
        <v>113</v>
      </c>
      <c r="Q10764" s="34">
        <v>165</v>
      </c>
      <c r="R10764" s="34">
        <v>161</v>
      </c>
      <c r="S10764" s="34">
        <v>159</v>
      </c>
      <c r="T10764" s="34">
        <v>96</v>
      </c>
      <c r="U10764" s="34">
        <v>125</v>
      </c>
      <c r="V10764" s="34">
        <v>179</v>
      </c>
      <c r="W10764" s="34">
        <v>148</v>
      </c>
      <c r="X10764" s="34">
        <v>144</v>
      </c>
      <c r="Y10764" s="34">
        <v>156</v>
      </c>
      <c r="Z10764" s="34">
        <v>146</v>
      </c>
      <c r="AA10764" s="34">
        <v>195</v>
      </c>
      <c r="AB10764" s="34">
        <v>122</v>
      </c>
      <c r="AC10764" s="34">
        <v>279</v>
      </c>
    </row>
    <row r="10765" spans="1:29" x14ac:dyDescent="0.2">
      <c r="A10765" s="34" t="s">
        <v>71258</v>
      </c>
      <c r="B10765" s="34">
        <v>0</v>
      </c>
      <c r="C10765" s="34">
        <v>0</v>
      </c>
      <c r="D10765" s="34">
        <v>0</v>
      </c>
      <c r="E10765" s="34">
        <v>0</v>
      </c>
      <c r="F10765" s="34">
        <v>0</v>
      </c>
      <c r="G10765" s="34">
        <v>0</v>
      </c>
      <c r="H10765" s="34">
        <v>0</v>
      </c>
      <c r="I10765" s="34">
        <v>0</v>
      </c>
      <c r="J10765" s="34">
        <v>0</v>
      </c>
      <c r="K10765" s="34">
        <v>0</v>
      </c>
      <c r="L10765" s="34">
        <v>0</v>
      </c>
      <c r="M10765" s="34">
        <v>0</v>
      </c>
      <c r="N10765" s="34">
        <v>0</v>
      </c>
      <c r="O10765" s="34">
        <v>0</v>
      </c>
      <c r="P10765" s="34">
        <v>0</v>
      </c>
      <c r="Q10765" s="34">
        <v>0</v>
      </c>
      <c r="R10765" s="34">
        <v>0</v>
      </c>
      <c r="S10765" s="34">
        <v>0</v>
      </c>
      <c r="T10765" s="34">
        <v>0</v>
      </c>
      <c r="U10765" s="34">
        <v>0</v>
      </c>
      <c r="V10765" s="34">
        <v>0</v>
      </c>
      <c r="W10765" s="34">
        <v>0</v>
      </c>
      <c r="X10765" s="34">
        <v>0</v>
      </c>
      <c r="Y10765" s="34">
        <v>0</v>
      </c>
      <c r="Z10765" s="34">
        <v>0</v>
      </c>
      <c r="AA10765" s="34">
        <v>0</v>
      </c>
      <c r="AB10765" s="34">
        <v>0</v>
      </c>
      <c r="AC10765" s="34">
        <v>0</v>
      </c>
    </row>
    <row r="10766" spans="1:29" x14ac:dyDescent="0.2">
      <c r="A10766" s="34" t="s">
        <v>71259</v>
      </c>
      <c r="B10766" s="34">
        <v>138</v>
      </c>
      <c r="C10766" s="34">
        <v>176</v>
      </c>
      <c r="D10766" s="34">
        <v>194</v>
      </c>
      <c r="E10766" s="34">
        <v>166</v>
      </c>
      <c r="F10766" s="34">
        <v>197</v>
      </c>
      <c r="G10766" s="34">
        <v>158</v>
      </c>
      <c r="H10766" s="34">
        <v>182</v>
      </c>
      <c r="I10766" s="34">
        <v>169</v>
      </c>
      <c r="J10766" s="34">
        <v>172</v>
      </c>
      <c r="K10766" s="34">
        <v>220</v>
      </c>
      <c r="L10766" s="34">
        <v>107</v>
      </c>
      <c r="M10766" s="34">
        <v>158</v>
      </c>
      <c r="N10766" s="34">
        <v>167</v>
      </c>
      <c r="O10766" s="34">
        <v>122</v>
      </c>
      <c r="P10766" s="34">
        <v>188</v>
      </c>
      <c r="Q10766" s="34">
        <v>273</v>
      </c>
      <c r="R10766" s="34">
        <v>227</v>
      </c>
      <c r="S10766" s="34">
        <v>253</v>
      </c>
      <c r="T10766" s="34">
        <v>169</v>
      </c>
      <c r="U10766" s="34">
        <v>187</v>
      </c>
      <c r="V10766" s="34">
        <v>199</v>
      </c>
      <c r="W10766" s="34">
        <v>186</v>
      </c>
      <c r="X10766" s="34">
        <v>264</v>
      </c>
      <c r="Y10766" s="34">
        <v>173</v>
      </c>
      <c r="Z10766" s="34">
        <v>242</v>
      </c>
      <c r="AA10766" s="34">
        <v>250</v>
      </c>
      <c r="AB10766" s="34">
        <v>189</v>
      </c>
      <c r="AC10766" s="34">
        <v>191</v>
      </c>
    </row>
    <row r="10767" spans="1:29" x14ac:dyDescent="0.2">
      <c r="A10767" s="34" t="s">
        <v>71260</v>
      </c>
      <c r="B10767" s="34">
        <v>387</v>
      </c>
      <c r="C10767" s="34">
        <v>333</v>
      </c>
      <c r="D10767" s="34">
        <v>461</v>
      </c>
      <c r="E10767" s="34">
        <v>374</v>
      </c>
      <c r="F10767" s="34">
        <v>490</v>
      </c>
      <c r="G10767" s="34">
        <v>410</v>
      </c>
      <c r="H10767" s="34">
        <v>392</v>
      </c>
      <c r="I10767" s="34">
        <v>359</v>
      </c>
      <c r="J10767" s="34">
        <v>414</v>
      </c>
      <c r="K10767" s="34">
        <v>461</v>
      </c>
      <c r="L10767" s="34">
        <v>367</v>
      </c>
      <c r="M10767" s="34">
        <v>325</v>
      </c>
      <c r="N10767" s="34">
        <v>381</v>
      </c>
      <c r="O10767" s="34">
        <v>363</v>
      </c>
      <c r="P10767" s="34">
        <v>372</v>
      </c>
      <c r="Q10767" s="34">
        <v>631</v>
      </c>
      <c r="R10767" s="34">
        <v>514</v>
      </c>
      <c r="S10767" s="34">
        <v>546</v>
      </c>
      <c r="T10767" s="34">
        <v>460</v>
      </c>
      <c r="U10767" s="34">
        <v>390</v>
      </c>
      <c r="V10767" s="34">
        <v>547</v>
      </c>
      <c r="W10767" s="34">
        <v>529</v>
      </c>
      <c r="X10767" s="34">
        <v>565</v>
      </c>
      <c r="Y10767" s="34">
        <v>532</v>
      </c>
      <c r="Z10767" s="34">
        <v>506</v>
      </c>
      <c r="AA10767" s="34">
        <v>467</v>
      </c>
      <c r="AB10767" s="34">
        <v>570</v>
      </c>
      <c r="AC10767" s="34">
        <v>721</v>
      </c>
    </row>
    <row r="10768" spans="1:29" x14ac:dyDescent="0.2">
      <c r="A10768" s="34" t="s">
        <v>71261</v>
      </c>
      <c r="B10768" s="34">
        <v>124</v>
      </c>
      <c r="C10768" s="34">
        <v>189</v>
      </c>
      <c r="D10768" s="34">
        <v>210</v>
      </c>
      <c r="E10768" s="34">
        <v>236</v>
      </c>
      <c r="F10768" s="34">
        <v>183</v>
      </c>
      <c r="G10768" s="34">
        <v>281</v>
      </c>
      <c r="H10768" s="34">
        <v>139</v>
      </c>
      <c r="I10768" s="34">
        <v>203</v>
      </c>
      <c r="J10768" s="34">
        <v>118</v>
      </c>
      <c r="K10768" s="34">
        <v>215</v>
      </c>
      <c r="L10768" s="34">
        <v>90</v>
      </c>
      <c r="M10768" s="34">
        <v>172</v>
      </c>
      <c r="N10768" s="34">
        <v>141</v>
      </c>
      <c r="O10768" s="34">
        <v>160</v>
      </c>
      <c r="P10768" s="34">
        <v>152</v>
      </c>
      <c r="Q10768" s="34">
        <v>204</v>
      </c>
      <c r="R10768" s="34">
        <v>164</v>
      </c>
      <c r="S10768" s="34">
        <v>299</v>
      </c>
      <c r="T10768" s="34">
        <v>99</v>
      </c>
      <c r="U10768" s="34">
        <v>179</v>
      </c>
      <c r="V10768" s="34">
        <v>148</v>
      </c>
      <c r="W10768" s="34">
        <v>193</v>
      </c>
      <c r="X10768" s="34">
        <v>225</v>
      </c>
      <c r="Y10768" s="34">
        <v>154</v>
      </c>
      <c r="Z10768" s="34">
        <v>201</v>
      </c>
      <c r="AA10768" s="34">
        <v>259</v>
      </c>
      <c r="AB10768" s="34">
        <v>131</v>
      </c>
      <c r="AC10768" s="34">
        <v>302</v>
      </c>
    </row>
    <row r="10769" spans="1:29" x14ac:dyDescent="0.2">
      <c r="A10769" s="34" t="s">
        <v>71262</v>
      </c>
      <c r="B10769" s="34">
        <v>207</v>
      </c>
      <c r="C10769" s="34">
        <v>277</v>
      </c>
      <c r="D10769" s="34">
        <v>274</v>
      </c>
      <c r="E10769" s="34">
        <v>299</v>
      </c>
      <c r="F10769" s="34">
        <v>238</v>
      </c>
      <c r="G10769" s="34">
        <v>296</v>
      </c>
      <c r="H10769" s="34">
        <v>248</v>
      </c>
      <c r="I10769" s="34">
        <v>260</v>
      </c>
      <c r="J10769" s="34">
        <v>230</v>
      </c>
      <c r="K10769" s="34">
        <v>273</v>
      </c>
      <c r="L10769" s="34">
        <v>206</v>
      </c>
      <c r="M10769" s="34">
        <v>246</v>
      </c>
      <c r="N10769" s="34">
        <v>213</v>
      </c>
      <c r="O10769" s="34">
        <v>223</v>
      </c>
      <c r="P10769" s="34">
        <v>219</v>
      </c>
      <c r="Q10769" s="34">
        <v>297</v>
      </c>
      <c r="R10769" s="34">
        <v>309</v>
      </c>
      <c r="S10769" s="34">
        <v>325</v>
      </c>
      <c r="T10769" s="34">
        <v>254</v>
      </c>
      <c r="U10769" s="34">
        <v>238</v>
      </c>
      <c r="V10769" s="34">
        <v>248</v>
      </c>
      <c r="W10769" s="34">
        <v>278</v>
      </c>
      <c r="X10769" s="34">
        <v>300</v>
      </c>
      <c r="Y10769" s="34">
        <v>297</v>
      </c>
      <c r="Z10769" s="34">
        <v>292</v>
      </c>
      <c r="AA10769" s="34">
        <v>323</v>
      </c>
      <c r="AB10769" s="34">
        <v>198</v>
      </c>
      <c r="AC10769" s="34">
        <v>413</v>
      </c>
    </row>
    <row r="10770" spans="1:29" x14ac:dyDescent="0.2">
      <c r="A10770" s="34" t="s">
        <v>71263</v>
      </c>
      <c r="B10770" s="34">
        <v>187</v>
      </c>
      <c r="C10770" s="34">
        <v>209</v>
      </c>
      <c r="D10770" s="34">
        <v>284</v>
      </c>
      <c r="E10770" s="34">
        <v>275</v>
      </c>
      <c r="F10770" s="34">
        <v>275</v>
      </c>
      <c r="G10770" s="34">
        <v>226</v>
      </c>
      <c r="H10770" s="34">
        <v>283</v>
      </c>
      <c r="I10770" s="34">
        <v>224</v>
      </c>
      <c r="J10770" s="34">
        <v>217</v>
      </c>
      <c r="K10770" s="34">
        <v>294</v>
      </c>
      <c r="L10770" s="34">
        <v>159</v>
      </c>
      <c r="M10770" s="34">
        <v>226</v>
      </c>
      <c r="N10770" s="34">
        <v>192</v>
      </c>
      <c r="O10770" s="34">
        <v>241</v>
      </c>
      <c r="P10770" s="34">
        <v>236</v>
      </c>
      <c r="Q10770" s="34">
        <v>311</v>
      </c>
      <c r="R10770" s="34">
        <v>341</v>
      </c>
      <c r="S10770" s="34">
        <v>266</v>
      </c>
      <c r="T10770" s="34">
        <v>207</v>
      </c>
      <c r="U10770" s="34">
        <v>265</v>
      </c>
      <c r="V10770" s="34">
        <v>277</v>
      </c>
      <c r="W10770" s="34">
        <v>230</v>
      </c>
      <c r="X10770" s="34">
        <v>346</v>
      </c>
      <c r="Y10770" s="34">
        <v>231</v>
      </c>
      <c r="Z10770" s="34">
        <v>310</v>
      </c>
      <c r="AA10770" s="34">
        <v>363</v>
      </c>
      <c r="AB10770" s="34">
        <v>262</v>
      </c>
      <c r="AC10770" s="34">
        <v>420</v>
      </c>
    </row>
    <row r="10771" spans="1:29" x14ac:dyDescent="0.2">
      <c r="A10771" s="34" t="s">
        <v>71264</v>
      </c>
      <c r="B10771" s="34">
        <v>17</v>
      </c>
      <c r="C10771" s="34">
        <v>49</v>
      </c>
      <c r="D10771" s="34">
        <v>25</v>
      </c>
      <c r="E10771" s="34">
        <v>38</v>
      </c>
      <c r="F10771" s="34">
        <v>25</v>
      </c>
      <c r="G10771" s="34">
        <v>48</v>
      </c>
      <c r="H10771" s="34">
        <v>19</v>
      </c>
      <c r="I10771" s="34">
        <v>46</v>
      </c>
      <c r="J10771" s="34">
        <v>13</v>
      </c>
      <c r="K10771" s="34">
        <v>63</v>
      </c>
      <c r="L10771" s="34">
        <v>10</v>
      </c>
      <c r="M10771" s="34">
        <v>54</v>
      </c>
      <c r="N10771" s="34">
        <v>28</v>
      </c>
      <c r="O10771" s="34">
        <v>43</v>
      </c>
      <c r="P10771" s="34">
        <v>17</v>
      </c>
      <c r="Q10771" s="34">
        <v>58</v>
      </c>
      <c r="R10771" s="34">
        <v>31</v>
      </c>
      <c r="S10771" s="34">
        <v>55</v>
      </c>
      <c r="T10771" s="34">
        <v>14</v>
      </c>
      <c r="U10771" s="34">
        <v>33</v>
      </c>
      <c r="V10771" s="34">
        <v>44</v>
      </c>
      <c r="W10771" s="34">
        <v>41</v>
      </c>
      <c r="X10771" s="34">
        <v>26</v>
      </c>
      <c r="Y10771" s="34">
        <v>24</v>
      </c>
      <c r="Z10771" s="34">
        <v>41</v>
      </c>
      <c r="AA10771" s="34">
        <v>47</v>
      </c>
      <c r="AB10771" s="34">
        <v>15</v>
      </c>
      <c r="AC10771" s="34">
        <v>94</v>
      </c>
    </row>
    <row r="10772" spans="1:29" x14ac:dyDescent="0.2">
      <c r="A10772" s="34" t="s">
        <v>71265</v>
      </c>
      <c r="B10772" s="34">
        <v>103</v>
      </c>
      <c r="C10772" s="34">
        <v>124</v>
      </c>
      <c r="D10772" s="34">
        <v>135</v>
      </c>
      <c r="E10772" s="34">
        <v>160</v>
      </c>
      <c r="F10772" s="34">
        <v>118</v>
      </c>
      <c r="G10772" s="34">
        <v>144</v>
      </c>
      <c r="H10772" s="34">
        <v>115</v>
      </c>
      <c r="I10772" s="34">
        <v>137</v>
      </c>
      <c r="J10772" s="34">
        <v>105</v>
      </c>
      <c r="K10772" s="34">
        <v>161</v>
      </c>
      <c r="L10772" s="34">
        <v>89</v>
      </c>
      <c r="M10772" s="34">
        <v>152</v>
      </c>
      <c r="N10772" s="34">
        <v>119</v>
      </c>
      <c r="O10772" s="34">
        <v>105</v>
      </c>
      <c r="P10772" s="34">
        <v>113</v>
      </c>
      <c r="Q10772" s="34">
        <v>196</v>
      </c>
      <c r="R10772" s="34">
        <v>152</v>
      </c>
      <c r="S10772" s="34">
        <v>138</v>
      </c>
      <c r="T10772" s="34">
        <v>140</v>
      </c>
      <c r="U10772" s="34">
        <v>157</v>
      </c>
      <c r="V10772" s="34">
        <v>144</v>
      </c>
      <c r="W10772" s="34">
        <v>159</v>
      </c>
      <c r="X10772" s="34">
        <v>127</v>
      </c>
      <c r="Y10772" s="34">
        <v>171</v>
      </c>
      <c r="Z10772" s="34">
        <v>115</v>
      </c>
      <c r="AA10772" s="34">
        <v>217</v>
      </c>
      <c r="AB10772" s="34">
        <v>122</v>
      </c>
      <c r="AC10772" s="34">
        <v>217</v>
      </c>
    </row>
    <row r="10773" spans="1:29" x14ac:dyDescent="0.2">
      <c r="A10773" s="34" t="s">
        <v>71266</v>
      </c>
      <c r="B10773" s="34">
        <v>62</v>
      </c>
      <c r="C10773" s="34">
        <v>103</v>
      </c>
      <c r="D10773" s="34">
        <v>121</v>
      </c>
      <c r="E10773" s="34">
        <v>107</v>
      </c>
      <c r="F10773" s="34">
        <v>100</v>
      </c>
      <c r="G10773" s="34">
        <v>123</v>
      </c>
      <c r="H10773" s="34">
        <v>98</v>
      </c>
      <c r="I10773" s="34">
        <v>108</v>
      </c>
      <c r="J10773" s="34">
        <v>62</v>
      </c>
      <c r="K10773" s="34">
        <v>119</v>
      </c>
      <c r="L10773" s="34">
        <v>40</v>
      </c>
      <c r="M10773" s="34">
        <v>84</v>
      </c>
      <c r="N10773" s="34">
        <v>63</v>
      </c>
      <c r="O10773" s="34">
        <v>63</v>
      </c>
      <c r="P10773" s="34">
        <v>70</v>
      </c>
      <c r="Q10773" s="34">
        <v>98</v>
      </c>
      <c r="R10773" s="34">
        <v>88</v>
      </c>
      <c r="S10773" s="34">
        <v>150</v>
      </c>
      <c r="T10773" s="34">
        <v>51</v>
      </c>
      <c r="U10773" s="34">
        <v>75</v>
      </c>
      <c r="V10773" s="34">
        <v>108</v>
      </c>
      <c r="W10773" s="34">
        <v>105</v>
      </c>
      <c r="X10773" s="34">
        <v>107</v>
      </c>
      <c r="Y10773" s="34">
        <v>81</v>
      </c>
      <c r="Z10773" s="34">
        <v>131</v>
      </c>
      <c r="AA10773" s="34">
        <v>117</v>
      </c>
      <c r="AB10773" s="34">
        <v>51</v>
      </c>
      <c r="AC10773" s="34">
        <v>152</v>
      </c>
    </row>
    <row r="10774" spans="1:29" x14ac:dyDescent="0.2">
      <c r="A10774" s="34" t="s">
        <v>71267</v>
      </c>
      <c r="B10774" s="34">
        <v>124</v>
      </c>
      <c r="C10774" s="34">
        <v>103</v>
      </c>
      <c r="D10774" s="34">
        <v>140</v>
      </c>
      <c r="E10774" s="34">
        <v>99</v>
      </c>
      <c r="F10774" s="34">
        <v>144</v>
      </c>
      <c r="G10774" s="34">
        <v>144</v>
      </c>
      <c r="H10774" s="34">
        <v>120</v>
      </c>
      <c r="I10774" s="34">
        <v>87</v>
      </c>
      <c r="J10774" s="34">
        <v>107</v>
      </c>
      <c r="K10774" s="34">
        <v>92</v>
      </c>
      <c r="L10774" s="34">
        <v>52</v>
      </c>
      <c r="M10774" s="34">
        <v>119</v>
      </c>
      <c r="N10774" s="34">
        <v>101</v>
      </c>
      <c r="O10774" s="34">
        <v>71</v>
      </c>
      <c r="P10774" s="34">
        <v>84</v>
      </c>
      <c r="Q10774" s="34">
        <v>153</v>
      </c>
      <c r="R10774" s="34">
        <v>158</v>
      </c>
      <c r="S10774" s="34">
        <v>154</v>
      </c>
      <c r="T10774" s="34">
        <v>112</v>
      </c>
      <c r="U10774" s="34">
        <v>112</v>
      </c>
      <c r="V10774" s="34">
        <v>146</v>
      </c>
      <c r="W10774" s="34">
        <v>105</v>
      </c>
      <c r="X10774" s="34">
        <v>159</v>
      </c>
      <c r="Y10774" s="34">
        <v>124</v>
      </c>
      <c r="Z10774" s="34">
        <v>98</v>
      </c>
      <c r="AA10774" s="34">
        <v>149</v>
      </c>
      <c r="AB10774" s="34">
        <v>108</v>
      </c>
      <c r="AC10774" s="34">
        <v>211</v>
      </c>
    </row>
    <row r="10775" spans="1:29" x14ac:dyDescent="0.2">
      <c r="A10775" s="34" t="s">
        <v>71268</v>
      </c>
      <c r="B10775" s="34">
        <v>374</v>
      </c>
      <c r="C10775" s="34">
        <v>347</v>
      </c>
      <c r="D10775" s="34">
        <v>457</v>
      </c>
      <c r="E10775" s="34">
        <v>396</v>
      </c>
      <c r="F10775" s="34">
        <v>410</v>
      </c>
      <c r="G10775" s="34">
        <v>381</v>
      </c>
      <c r="H10775" s="34">
        <v>414</v>
      </c>
      <c r="I10775" s="34">
        <v>373</v>
      </c>
      <c r="J10775" s="34">
        <v>361</v>
      </c>
      <c r="K10775" s="34">
        <v>444</v>
      </c>
      <c r="L10775" s="34">
        <v>308</v>
      </c>
      <c r="M10775" s="34">
        <v>372</v>
      </c>
      <c r="N10775" s="34">
        <v>377</v>
      </c>
      <c r="O10775" s="34">
        <v>375</v>
      </c>
      <c r="P10775" s="34">
        <v>387</v>
      </c>
      <c r="Q10775" s="34">
        <v>493</v>
      </c>
      <c r="R10775" s="34">
        <v>507</v>
      </c>
      <c r="S10775" s="34">
        <v>544</v>
      </c>
      <c r="T10775" s="34">
        <v>412</v>
      </c>
      <c r="U10775" s="34">
        <v>417</v>
      </c>
      <c r="V10775" s="34">
        <v>514</v>
      </c>
      <c r="W10775" s="34">
        <v>425</v>
      </c>
      <c r="X10775" s="34">
        <v>550</v>
      </c>
      <c r="Y10775" s="34">
        <v>492</v>
      </c>
      <c r="Z10775" s="34">
        <v>493</v>
      </c>
      <c r="AA10775" s="34">
        <v>530</v>
      </c>
      <c r="AB10775" s="34">
        <v>468</v>
      </c>
      <c r="AC10775" s="34">
        <v>724</v>
      </c>
    </row>
    <row r="10776" spans="1:29" x14ac:dyDescent="0.2">
      <c r="A10776" s="34" t="s">
        <v>71269</v>
      </c>
      <c r="B10776" s="34">
        <v>95</v>
      </c>
      <c r="C10776" s="34">
        <v>146</v>
      </c>
      <c r="D10776" s="34">
        <v>165</v>
      </c>
      <c r="E10776" s="34">
        <v>141</v>
      </c>
      <c r="F10776" s="34">
        <v>208</v>
      </c>
      <c r="G10776" s="34">
        <v>211</v>
      </c>
      <c r="H10776" s="34">
        <v>110</v>
      </c>
      <c r="I10776" s="34">
        <v>144</v>
      </c>
      <c r="J10776" s="34">
        <v>127</v>
      </c>
      <c r="K10776" s="34">
        <v>179</v>
      </c>
      <c r="L10776" s="34">
        <v>102</v>
      </c>
      <c r="M10776" s="34">
        <v>137</v>
      </c>
      <c r="N10776" s="34">
        <v>101</v>
      </c>
      <c r="O10776" s="34">
        <v>133</v>
      </c>
      <c r="P10776" s="34">
        <v>110</v>
      </c>
      <c r="Q10776" s="34">
        <v>170</v>
      </c>
      <c r="R10776" s="34">
        <v>196</v>
      </c>
      <c r="S10776" s="34">
        <v>176</v>
      </c>
      <c r="T10776" s="34">
        <v>111</v>
      </c>
      <c r="U10776" s="34">
        <v>133</v>
      </c>
      <c r="V10776" s="34">
        <v>207</v>
      </c>
      <c r="W10776" s="34">
        <v>165</v>
      </c>
      <c r="X10776" s="34">
        <v>227</v>
      </c>
      <c r="Y10776" s="34">
        <v>188</v>
      </c>
      <c r="Z10776" s="34">
        <v>180</v>
      </c>
      <c r="AA10776" s="34">
        <v>176</v>
      </c>
      <c r="AB10776" s="34">
        <v>171</v>
      </c>
      <c r="AC10776" s="34">
        <v>301</v>
      </c>
    </row>
    <row r="10777" spans="1:29" x14ac:dyDescent="0.2">
      <c r="A10777" s="34" t="s">
        <v>71270</v>
      </c>
      <c r="B10777" s="34">
        <v>32</v>
      </c>
      <c r="C10777" s="34">
        <v>79</v>
      </c>
      <c r="D10777" s="34">
        <v>71</v>
      </c>
      <c r="E10777" s="34">
        <v>106</v>
      </c>
      <c r="F10777" s="34">
        <v>59</v>
      </c>
      <c r="G10777" s="34">
        <v>75</v>
      </c>
      <c r="H10777" s="34">
        <v>40</v>
      </c>
      <c r="I10777" s="34">
        <v>55</v>
      </c>
      <c r="J10777" s="34">
        <v>23</v>
      </c>
      <c r="K10777" s="34">
        <v>106</v>
      </c>
      <c r="L10777" s="34">
        <v>17</v>
      </c>
      <c r="M10777" s="34">
        <v>52</v>
      </c>
      <c r="N10777" s="34">
        <v>47</v>
      </c>
      <c r="O10777" s="34">
        <v>60</v>
      </c>
      <c r="P10777" s="34">
        <v>36</v>
      </c>
      <c r="Q10777" s="34">
        <v>75</v>
      </c>
      <c r="R10777" s="34">
        <v>43</v>
      </c>
      <c r="S10777" s="34">
        <v>123</v>
      </c>
      <c r="T10777" s="34">
        <v>17</v>
      </c>
      <c r="U10777" s="34">
        <v>56</v>
      </c>
      <c r="V10777" s="34">
        <v>35</v>
      </c>
      <c r="W10777" s="34">
        <v>48</v>
      </c>
      <c r="X10777" s="34">
        <v>57</v>
      </c>
      <c r="Y10777" s="34">
        <v>61</v>
      </c>
      <c r="Z10777" s="34">
        <v>86</v>
      </c>
      <c r="AA10777" s="34">
        <v>86</v>
      </c>
      <c r="AB10777" s="34">
        <v>24</v>
      </c>
      <c r="AC10777" s="34">
        <v>108</v>
      </c>
    </row>
    <row r="10778" spans="1:29" x14ac:dyDescent="0.2">
      <c r="A10778" s="34" t="s">
        <v>71271</v>
      </c>
      <c r="B10778" s="34">
        <v>487</v>
      </c>
      <c r="C10778" s="34">
        <v>577</v>
      </c>
      <c r="D10778" s="34">
        <v>742</v>
      </c>
      <c r="E10778" s="34">
        <v>667</v>
      </c>
      <c r="F10778" s="34">
        <v>616</v>
      </c>
      <c r="G10778" s="34">
        <v>516</v>
      </c>
      <c r="H10778" s="34">
        <v>655</v>
      </c>
      <c r="I10778" s="34">
        <v>538</v>
      </c>
      <c r="J10778" s="34">
        <v>485</v>
      </c>
      <c r="K10778" s="34">
        <v>619</v>
      </c>
      <c r="L10778" s="34">
        <v>434</v>
      </c>
      <c r="M10778" s="34">
        <v>518</v>
      </c>
      <c r="N10778" s="34">
        <v>514</v>
      </c>
      <c r="O10778" s="34">
        <v>489</v>
      </c>
      <c r="P10778" s="34">
        <v>562</v>
      </c>
      <c r="Q10778" s="34">
        <v>747</v>
      </c>
      <c r="R10778" s="34">
        <v>734</v>
      </c>
      <c r="S10778" s="34">
        <v>790</v>
      </c>
      <c r="T10778" s="34">
        <v>548</v>
      </c>
      <c r="U10778" s="34">
        <v>604</v>
      </c>
      <c r="V10778" s="34">
        <v>765</v>
      </c>
      <c r="W10778" s="34">
        <v>703</v>
      </c>
      <c r="X10778" s="34">
        <v>873</v>
      </c>
      <c r="Y10778" s="34">
        <v>642</v>
      </c>
      <c r="Z10778" s="34">
        <v>738</v>
      </c>
      <c r="AA10778" s="34">
        <v>823</v>
      </c>
      <c r="AB10778" s="34">
        <v>786</v>
      </c>
      <c r="AC10778" s="34">
        <v>1039</v>
      </c>
    </row>
    <row r="10779" spans="1:29" x14ac:dyDescent="0.2">
      <c r="A10779" s="34" t="s">
        <v>71272</v>
      </c>
      <c r="B10779" s="34">
        <v>79</v>
      </c>
      <c r="C10779" s="34">
        <v>182</v>
      </c>
      <c r="D10779" s="34">
        <v>164</v>
      </c>
      <c r="E10779" s="34">
        <v>175</v>
      </c>
      <c r="F10779" s="34">
        <v>105</v>
      </c>
      <c r="G10779" s="34">
        <v>146</v>
      </c>
      <c r="H10779" s="34">
        <v>120</v>
      </c>
      <c r="I10779" s="34">
        <v>120</v>
      </c>
      <c r="J10779" s="34">
        <v>75</v>
      </c>
      <c r="K10779" s="34">
        <v>172</v>
      </c>
      <c r="L10779" s="34">
        <v>46</v>
      </c>
      <c r="M10779" s="34">
        <v>123</v>
      </c>
      <c r="N10779" s="34">
        <v>102</v>
      </c>
      <c r="O10779" s="34">
        <v>135</v>
      </c>
      <c r="P10779" s="34">
        <v>120</v>
      </c>
      <c r="Q10779" s="34">
        <v>179</v>
      </c>
      <c r="R10779" s="34">
        <v>97</v>
      </c>
      <c r="S10779" s="34">
        <v>169</v>
      </c>
      <c r="T10779" s="34">
        <v>52</v>
      </c>
      <c r="U10779" s="34">
        <v>106</v>
      </c>
      <c r="V10779" s="34">
        <v>121</v>
      </c>
      <c r="W10779" s="34">
        <v>115</v>
      </c>
      <c r="X10779" s="34">
        <v>163</v>
      </c>
      <c r="Y10779" s="34">
        <v>96</v>
      </c>
      <c r="Z10779" s="34">
        <v>167</v>
      </c>
      <c r="AA10779" s="34">
        <v>161</v>
      </c>
      <c r="AB10779" s="34">
        <v>101</v>
      </c>
      <c r="AC10779" s="34">
        <v>226</v>
      </c>
    </row>
    <row r="10780" spans="1:29" x14ac:dyDescent="0.2">
      <c r="A10780" s="34" t="s">
        <v>71273</v>
      </c>
      <c r="B10780" s="34">
        <v>58</v>
      </c>
      <c r="C10780" s="34">
        <v>133</v>
      </c>
      <c r="D10780" s="34">
        <v>105</v>
      </c>
      <c r="E10780" s="34">
        <v>125</v>
      </c>
      <c r="F10780" s="34">
        <v>101</v>
      </c>
      <c r="G10780" s="34">
        <v>127</v>
      </c>
      <c r="H10780" s="34">
        <v>74</v>
      </c>
      <c r="I10780" s="34">
        <v>112</v>
      </c>
      <c r="J10780" s="34">
        <v>72</v>
      </c>
      <c r="K10780" s="34">
        <v>125</v>
      </c>
      <c r="L10780" s="34">
        <v>40</v>
      </c>
      <c r="M10780" s="34">
        <v>83</v>
      </c>
      <c r="N10780" s="34">
        <v>70</v>
      </c>
      <c r="O10780" s="34">
        <v>85</v>
      </c>
      <c r="P10780" s="34">
        <v>76</v>
      </c>
      <c r="Q10780" s="34">
        <v>116</v>
      </c>
      <c r="R10780" s="34">
        <v>82</v>
      </c>
      <c r="S10780" s="34">
        <v>174</v>
      </c>
      <c r="T10780" s="34">
        <v>59</v>
      </c>
      <c r="U10780" s="34">
        <v>89</v>
      </c>
      <c r="V10780" s="34">
        <v>87</v>
      </c>
      <c r="W10780" s="34">
        <v>89</v>
      </c>
      <c r="X10780" s="34">
        <v>128</v>
      </c>
      <c r="Y10780" s="34">
        <v>80</v>
      </c>
      <c r="Z10780" s="34">
        <v>144</v>
      </c>
      <c r="AA10780" s="34">
        <v>146</v>
      </c>
      <c r="AB10780" s="34">
        <v>81</v>
      </c>
      <c r="AC10780" s="34">
        <v>200</v>
      </c>
    </row>
    <row r="10781" spans="1:29" x14ac:dyDescent="0.2">
      <c r="A10781" s="34" t="s">
        <v>71274</v>
      </c>
      <c r="B10781" s="34">
        <v>120</v>
      </c>
      <c r="C10781" s="34">
        <v>253</v>
      </c>
      <c r="D10781" s="34">
        <v>245</v>
      </c>
      <c r="E10781" s="34">
        <v>247</v>
      </c>
      <c r="F10781" s="34">
        <v>192</v>
      </c>
      <c r="G10781" s="34">
        <v>291</v>
      </c>
      <c r="H10781" s="34">
        <v>199</v>
      </c>
      <c r="I10781" s="34">
        <v>217</v>
      </c>
      <c r="J10781" s="34">
        <v>110</v>
      </c>
      <c r="K10781" s="34">
        <v>255</v>
      </c>
      <c r="L10781" s="34">
        <v>86</v>
      </c>
      <c r="M10781" s="34">
        <v>219</v>
      </c>
      <c r="N10781" s="34">
        <v>143</v>
      </c>
      <c r="O10781" s="34">
        <v>222</v>
      </c>
      <c r="P10781" s="34">
        <v>194</v>
      </c>
      <c r="Q10781" s="34">
        <v>236</v>
      </c>
      <c r="R10781" s="34">
        <v>180</v>
      </c>
      <c r="S10781" s="34">
        <v>347</v>
      </c>
      <c r="T10781" s="34">
        <v>89</v>
      </c>
      <c r="U10781" s="34">
        <v>194</v>
      </c>
      <c r="V10781" s="34">
        <v>194</v>
      </c>
      <c r="W10781" s="34">
        <v>186</v>
      </c>
      <c r="X10781" s="34">
        <v>257</v>
      </c>
      <c r="Y10781" s="34">
        <v>172</v>
      </c>
      <c r="Z10781" s="34">
        <v>176</v>
      </c>
      <c r="AA10781" s="34">
        <v>309</v>
      </c>
      <c r="AB10781" s="34">
        <v>139</v>
      </c>
      <c r="AC10781" s="34">
        <v>392</v>
      </c>
    </row>
    <row r="10782" spans="1:29" x14ac:dyDescent="0.2">
      <c r="A10782" s="34" t="s">
        <v>71275</v>
      </c>
      <c r="B10782" s="34">
        <v>153</v>
      </c>
      <c r="C10782" s="34">
        <v>307</v>
      </c>
      <c r="D10782" s="34">
        <v>371</v>
      </c>
      <c r="E10782" s="34">
        <v>417</v>
      </c>
      <c r="F10782" s="34">
        <v>318</v>
      </c>
      <c r="G10782" s="34">
        <v>308</v>
      </c>
      <c r="H10782" s="34">
        <v>281</v>
      </c>
      <c r="I10782" s="34">
        <v>275</v>
      </c>
      <c r="J10782" s="34">
        <v>260</v>
      </c>
      <c r="K10782" s="34">
        <v>407</v>
      </c>
      <c r="L10782" s="34">
        <v>170</v>
      </c>
      <c r="M10782" s="34">
        <v>274</v>
      </c>
      <c r="N10782" s="34">
        <v>257</v>
      </c>
      <c r="O10782" s="34">
        <v>263</v>
      </c>
      <c r="P10782" s="34">
        <v>270</v>
      </c>
      <c r="Q10782" s="34">
        <v>389</v>
      </c>
      <c r="R10782" s="34">
        <v>324</v>
      </c>
      <c r="S10782" s="34">
        <v>434</v>
      </c>
      <c r="T10782" s="34">
        <v>216</v>
      </c>
      <c r="U10782" s="34">
        <v>260</v>
      </c>
      <c r="V10782" s="34">
        <v>323</v>
      </c>
      <c r="W10782" s="34">
        <v>316</v>
      </c>
      <c r="X10782" s="34">
        <v>358</v>
      </c>
      <c r="Y10782" s="34">
        <v>289</v>
      </c>
      <c r="Z10782" s="34">
        <v>335</v>
      </c>
      <c r="AA10782" s="34">
        <v>421</v>
      </c>
      <c r="AB10782" s="34">
        <v>242</v>
      </c>
      <c r="AC10782" s="34">
        <v>519</v>
      </c>
    </row>
    <row r="10783" spans="1:29" x14ac:dyDescent="0.2">
      <c r="A10783" s="34" t="s">
        <v>71276</v>
      </c>
      <c r="B10783" s="34">
        <v>73</v>
      </c>
      <c r="C10783" s="34">
        <v>123</v>
      </c>
      <c r="D10783" s="34">
        <v>156</v>
      </c>
      <c r="E10783" s="34">
        <v>136</v>
      </c>
      <c r="F10783" s="34">
        <v>145</v>
      </c>
      <c r="G10783" s="34">
        <v>87</v>
      </c>
      <c r="H10783" s="34">
        <v>96</v>
      </c>
      <c r="I10783" s="34">
        <v>89</v>
      </c>
      <c r="J10783" s="34">
        <v>59</v>
      </c>
      <c r="K10783" s="34">
        <v>145</v>
      </c>
      <c r="L10783" s="34">
        <v>34</v>
      </c>
      <c r="M10783" s="34">
        <v>84</v>
      </c>
      <c r="N10783" s="34">
        <v>56</v>
      </c>
      <c r="O10783" s="34">
        <v>70</v>
      </c>
      <c r="P10783" s="34">
        <v>67</v>
      </c>
      <c r="Q10783" s="34">
        <v>97</v>
      </c>
      <c r="R10783" s="34">
        <v>87</v>
      </c>
      <c r="S10783" s="34">
        <v>165</v>
      </c>
      <c r="T10783" s="34">
        <v>52</v>
      </c>
      <c r="U10783" s="34">
        <v>83</v>
      </c>
      <c r="V10783" s="34">
        <v>111</v>
      </c>
      <c r="W10783" s="34">
        <v>76</v>
      </c>
      <c r="X10783" s="34">
        <v>133</v>
      </c>
      <c r="Y10783" s="34">
        <v>73</v>
      </c>
      <c r="Z10783" s="34">
        <v>133</v>
      </c>
      <c r="AA10783" s="34">
        <v>147</v>
      </c>
      <c r="AB10783" s="34">
        <v>68</v>
      </c>
      <c r="AC10783" s="34">
        <v>171</v>
      </c>
    </row>
    <row r="10784" spans="1:29" x14ac:dyDescent="0.2">
      <c r="A10784" s="34" t="s">
        <v>71277</v>
      </c>
      <c r="B10784" s="34">
        <v>106</v>
      </c>
      <c r="C10784" s="34">
        <v>216</v>
      </c>
      <c r="D10784" s="34">
        <v>226</v>
      </c>
      <c r="E10784" s="34">
        <v>274</v>
      </c>
      <c r="F10784" s="34">
        <v>166</v>
      </c>
      <c r="G10784" s="34">
        <v>282</v>
      </c>
      <c r="H10784" s="34">
        <v>149</v>
      </c>
      <c r="I10784" s="34">
        <v>200</v>
      </c>
      <c r="J10784" s="34">
        <v>128</v>
      </c>
      <c r="K10784" s="34">
        <v>239</v>
      </c>
      <c r="L10784" s="34">
        <v>86</v>
      </c>
      <c r="M10784" s="34">
        <v>182</v>
      </c>
      <c r="N10784" s="34">
        <v>167</v>
      </c>
      <c r="O10784" s="34">
        <v>199</v>
      </c>
      <c r="P10784" s="34">
        <v>93</v>
      </c>
      <c r="Q10784" s="34">
        <v>272</v>
      </c>
      <c r="R10784" s="34">
        <v>134</v>
      </c>
      <c r="S10784" s="34">
        <v>329</v>
      </c>
      <c r="T10784" s="34">
        <v>106</v>
      </c>
      <c r="U10784" s="34">
        <v>193</v>
      </c>
      <c r="V10784" s="34">
        <v>188</v>
      </c>
      <c r="W10784" s="34">
        <v>185</v>
      </c>
      <c r="X10784" s="34">
        <v>194</v>
      </c>
      <c r="Y10784" s="34">
        <v>175</v>
      </c>
      <c r="Z10784" s="34">
        <v>254</v>
      </c>
      <c r="AA10784" s="34">
        <v>317</v>
      </c>
      <c r="AB10784" s="34">
        <v>132</v>
      </c>
      <c r="AC10784" s="34">
        <v>381</v>
      </c>
    </row>
    <row r="10785" spans="1:29" x14ac:dyDescent="0.2">
      <c r="A10785" s="34" t="s">
        <v>71278</v>
      </c>
      <c r="B10785" s="34">
        <v>67</v>
      </c>
      <c r="C10785" s="34">
        <v>125</v>
      </c>
      <c r="D10785" s="34">
        <v>146</v>
      </c>
      <c r="E10785" s="34">
        <v>135</v>
      </c>
      <c r="F10785" s="34">
        <v>118</v>
      </c>
      <c r="G10785" s="34">
        <v>174</v>
      </c>
      <c r="H10785" s="34">
        <v>94</v>
      </c>
      <c r="I10785" s="34">
        <v>127</v>
      </c>
      <c r="J10785" s="34">
        <v>69</v>
      </c>
      <c r="K10785" s="34">
        <v>135</v>
      </c>
      <c r="L10785" s="34">
        <v>71</v>
      </c>
      <c r="M10785" s="34">
        <v>95</v>
      </c>
      <c r="N10785" s="34">
        <v>115</v>
      </c>
      <c r="O10785" s="34">
        <v>133</v>
      </c>
      <c r="P10785" s="34">
        <v>110</v>
      </c>
      <c r="Q10785" s="34">
        <v>153</v>
      </c>
      <c r="R10785" s="34">
        <v>141</v>
      </c>
      <c r="S10785" s="34">
        <v>180</v>
      </c>
      <c r="T10785" s="34">
        <v>92</v>
      </c>
      <c r="U10785" s="34">
        <v>108</v>
      </c>
      <c r="V10785" s="34">
        <v>94</v>
      </c>
      <c r="W10785" s="34">
        <v>108</v>
      </c>
      <c r="X10785" s="34">
        <v>178</v>
      </c>
      <c r="Y10785" s="34">
        <v>103</v>
      </c>
      <c r="Z10785" s="34">
        <v>161</v>
      </c>
      <c r="AA10785" s="34">
        <v>182</v>
      </c>
      <c r="AB10785" s="34">
        <v>92</v>
      </c>
      <c r="AC10785" s="34">
        <v>216</v>
      </c>
    </row>
    <row r="10786" spans="1:29" x14ac:dyDescent="0.2">
      <c r="A10786" s="34" t="s">
        <v>71279</v>
      </c>
      <c r="B10786" s="34">
        <v>117</v>
      </c>
      <c r="C10786" s="34">
        <v>117</v>
      </c>
      <c r="D10786" s="34">
        <v>180</v>
      </c>
      <c r="E10786" s="34">
        <v>149</v>
      </c>
      <c r="F10786" s="34">
        <v>130</v>
      </c>
      <c r="G10786" s="34">
        <v>146</v>
      </c>
      <c r="H10786" s="34">
        <v>139</v>
      </c>
      <c r="I10786" s="34">
        <v>119</v>
      </c>
      <c r="J10786" s="34">
        <v>139</v>
      </c>
      <c r="K10786" s="34">
        <v>188</v>
      </c>
      <c r="L10786" s="34">
        <v>99</v>
      </c>
      <c r="M10786" s="34">
        <v>131</v>
      </c>
      <c r="N10786" s="34">
        <v>111</v>
      </c>
      <c r="O10786" s="34">
        <v>120</v>
      </c>
      <c r="P10786" s="34">
        <v>106</v>
      </c>
      <c r="Q10786" s="34">
        <v>167</v>
      </c>
      <c r="R10786" s="34">
        <v>150</v>
      </c>
      <c r="S10786" s="34">
        <v>178</v>
      </c>
      <c r="T10786" s="34">
        <v>120</v>
      </c>
      <c r="U10786" s="34">
        <v>135</v>
      </c>
      <c r="V10786" s="34">
        <v>187</v>
      </c>
      <c r="W10786" s="34">
        <v>177</v>
      </c>
      <c r="X10786" s="34">
        <v>218</v>
      </c>
      <c r="Y10786" s="34">
        <v>143</v>
      </c>
      <c r="Z10786" s="34">
        <v>172</v>
      </c>
      <c r="AA10786" s="34">
        <v>168</v>
      </c>
      <c r="AB10786" s="34">
        <v>172</v>
      </c>
      <c r="AC10786" s="34">
        <v>238</v>
      </c>
    </row>
    <row r="10787" spans="1:29" x14ac:dyDescent="0.2">
      <c r="A10787" s="34" t="s">
        <v>71280</v>
      </c>
      <c r="B10787" s="34">
        <v>67</v>
      </c>
      <c r="C10787" s="34">
        <v>125</v>
      </c>
      <c r="D10787" s="34">
        <v>127</v>
      </c>
      <c r="E10787" s="34">
        <v>108</v>
      </c>
      <c r="F10787" s="34">
        <v>76</v>
      </c>
      <c r="G10787" s="34">
        <v>119</v>
      </c>
      <c r="H10787" s="34">
        <v>99</v>
      </c>
      <c r="I10787" s="34">
        <v>101</v>
      </c>
      <c r="J10787" s="34">
        <v>62</v>
      </c>
      <c r="K10787" s="34">
        <v>112</v>
      </c>
      <c r="L10787" s="34">
        <v>66</v>
      </c>
      <c r="M10787" s="34">
        <v>126</v>
      </c>
      <c r="N10787" s="34">
        <v>62</v>
      </c>
      <c r="O10787" s="34">
        <v>148</v>
      </c>
      <c r="P10787" s="34">
        <v>65</v>
      </c>
      <c r="Q10787" s="34">
        <v>164</v>
      </c>
      <c r="R10787" s="34">
        <v>114</v>
      </c>
      <c r="S10787" s="34">
        <v>197</v>
      </c>
      <c r="T10787" s="34">
        <v>64</v>
      </c>
      <c r="U10787" s="34">
        <v>119</v>
      </c>
      <c r="V10787" s="34">
        <v>121</v>
      </c>
      <c r="W10787" s="34">
        <v>122</v>
      </c>
      <c r="X10787" s="34">
        <v>109</v>
      </c>
      <c r="Y10787" s="34">
        <v>116</v>
      </c>
      <c r="Z10787" s="34">
        <v>82</v>
      </c>
      <c r="AA10787" s="34">
        <v>139</v>
      </c>
      <c r="AB10787" s="34">
        <v>123</v>
      </c>
      <c r="AC10787" s="34">
        <v>158</v>
      </c>
    </row>
    <row r="10788" spans="1:29" x14ac:dyDescent="0.2">
      <c r="A10788" s="34" t="s">
        <v>71281</v>
      </c>
      <c r="B10788" s="34">
        <v>44</v>
      </c>
      <c r="C10788" s="34">
        <v>123</v>
      </c>
      <c r="D10788" s="34">
        <v>82</v>
      </c>
      <c r="E10788" s="34">
        <v>103</v>
      </c>
      <c r="F10788" s="34">
        <v>57</v>
      </c>
      <c r="G10788" s="34">
        <v>106</v>
      </c>
      <c r="H10788" s="34">
        <v>46</v>
      </c>
      <c r="I10788" s="34">
        <v>76</v>
      </c>
      <c r="J10788" s="34">
        <v>53</v>
      </c>
      <c r="K10788" s="34">
        <v>129</v>
      </c>
      <c r="L10788" s="34">
        <v>16</v>
      </c>
      <c r="M10788" s="34">
        <v>68</v>
      </c>
      <c r="N10788" s="34">
        <v>38</v>
      </c>
      <c r="O10788" s="34">
        <v>92</v>
      </c>
      <c r="P10788" s="34">
        <v>43</v>
      </c>
      <c r="Q10788" s="34">
        <v>61</v>
      </c>
      <c r="R10788" s="34">
        <v>41</v>
      </c>
      <c r="S10788" s="34">
        <v>136</v>
      </c>
      <c r="T10788" s="34">
        <v>28</v>
      </c>
      <c r="U10788" s="34">
        <v>51</v>
      </c>
      <c r="V10788" s="34">
        <v>43</v>
      </c>
      <c r="W10788" s="34">
        <v>69</v>
      </c>
      <c r="X10788" s="34">
        <v>67</v>
      </c>
      <c r="Y10788" s="34">
        <v>46</v>
      </c>
      <c r="Z10788" s="34">
        <v>106</v>
      </c>
      <c r="AA10788" s="34">
        <v>117</v>
      </c>
      <c r="AB10788" s="34">
        <v>40</v>
      </c>
      <c r="AC10788" s="34">
        <v>114</v>
      </c>
    </row>
    <row r="10789" spans="1:29" x14ac:dyDescent="0.2">
      <c r="A10789" s="34" t="s">
        <v>71282</v>
      </c>
      <c r="B10789" s="34">
        <v>118</v>
      </c>
      <c r="C10789" s="34">
        <v>161</v>
      </c>
      <c r="D10789" s="34">
        <v>202</v>
      </c>
      <c r="E10789" s="34">
        <v>202</v>
      </c>
      <c r="F10789" s="34">
        <v>152</v>
      </c>
      <c r="G10789" s="34">
        <v>194</v>
      </c>
      <c r="H10789" s="34">
        <v>144</v>
      </c>
      <c r="I10789" s="34">
        <v>174</v>
      </c>
      <c r="J10789" s="34">
        <v>130</v>
      </c>
      <c r="K10789" s="34">
        <v>161</v>
      </c>
      <c r="L10789" s="34">
        <v>106</v>
      </c>
      <c r="M10789" s="34">
        <v>161</v>
      </c>
      <c r="N10789" s="34">
        <v>155</v>
      </c>
      <c r="O10789" s="34">
        <v>128</v>
      </c>
      <c r="P10789" s="34">
        <v>156</v>
      </c>
      <c r="Q10789" s="34">
        <v>227</v>
      </c>
      <c r="R10789" s="34">
        <v>170</v>
      </c>
      <c r="S10789" s="34">
        <v>199</v>
      </c>
      <c r="T10789" s="34">
        <v>106</v>
      </c>
      <c r="U10789" s="34">
        <v>140</v>
      </c>
      <c r="V10789" s="34">
        <v>210</v>
      </c>
      <c r="W10789" s="34">
        <v>182</v>
      </c>
      <c r="X10789" s="34">
        <v>212</v>
      </c>
      <c r="Y10789" s="34">
        <v>156</v>
      </c>
      <c r="Z10789" s="34">
        <v>198</v>
      </c>
      <c r="AA10789" s="34">
        <v>225</v>
      </c>
      <c r="AB10789" s="34">
        <v>137</v>
      </c>
      <c r="AC10789" s="34">
        <v>290</v>
      </c>
    </row>
    <row r="10790" spans="1:29" x14ac:dyDescent="0.2">
      <c r="A10790" s="34" t="s">
        <v>71283</v>
      </c>
      <c r="B10790" s="34">
        <v>73</v>
      </c>
      <c r="C10790" s="34">
        <v>160</v>
      </c>
      <c r="D10790" s="34">
        <v>225</v>
      </c>
      <c r="E10790" s="34">
        <v>145</v>
      </c>
      <c r="F10790" s="34">
        <v>143</v>
      </c>
      <c r="G10790" s="34">
        <v>137</v>
      </c>
      <c r="H10790" s="34">
        <v>114</v>
      </c>
      <c r="I10790" s="34">
        <v>145</v>
      </c>
      <c r="J10790" s="34">
        <v>107</v>
      </c>
      <c r="K10790" s="34">
        <v>147</v>
      </c>
      <c r="L10790" s="34">
        <v>67</v>
      </c>
      <c r="M10790" s="34">
        <v>130</v>
      </c>
      <c r="N10790" s="34">
        <v>129</v>
      </c>
      <c r="O10790" s="34">
        <v>107</v>
      </c>
      <c r="P10790" s="34">
        <v>113</v>
      </c>
      <c r="Q10790" s="34">
        <v>174</v>
      </c>
      <c r="R10790" s="34">
        <v>135</v>
      </c>
      <c r="S10790" s="34">
        <v>250</v>
      </c>
      <c r="T10790" s="34">
        <v>80</v>
      </c>
      <c r="U10790" s="34">
        <v>113</v>
      </c>
      <c r="V10790" s="34">
        <v>162</v>
      </c>
      <c r="W10790" s="34">
        <v>135</v>
      </c>
      <c r="X10790" s="34">
        <v>165</v>
      </c>
      <c r="Y10790" s="34">
        <v>114</v>
      </c>
      <c r="Z10790" s="34">
        <v>184</v>
      </c>
      <c r="AA10790" s="34">
        <v>203</v>
      </c>
      <c r="AB10790" s="34">
        <v>91</v>
      </c>
      <c r="AC10790" s="34">
        <v>219</v>
      </c>
    </row>
    <row r="10791" spans="1:29" x14ac:dyDescent="0.2">
      <c r="A10791" s="34" t="s">
        <v>71284</v>
      </c>
      <c r="B10791" s="34">
        <v>194</v>
      </c>
      <c r="C10791" s="34">
        <v>330</v>
      </c>
      <c r="D10791" s="34">
        <v>345</v>
      </c>
      <c r="E10791" s="34">
        <v>371</v>
      </c>
      <c r="F10791" s="34">
        <v>333</v>
      </c>
      <c r="G10791" s="34">
        <v>365</v>
      </c>
      <c r="H10791" s="34">
        <v>253</v>
      </c>
      <c r="I10791" s="34">
        <v>333</v>
      </c>
      <c r="J10791" s="34">
        <v>244</v>
      </c>
      <c r="K10791" s="34">
        <v>360</v>
      </c>
      <c r="L10791" s="34">
        <v>152</v>
      </c>
      <c r="M10791" s="34">
        <v>303</v>
      </c>
      <c r="N10791" s="34">
        <v>209</v>
      </c>
      <c r="O10791" s="34">
        <v>273</v>
      </c>
      <c r="P10791" s="34">
        <v>212</v>
      </c>
      <c r="Q10791" s="34">
        <v>427</v>
      </c>
      <c r="R10791" s="34">
        <v>293</v>
      </c>
      <c r="S10791" s="34">
        <v>457</v>
      </c>
      <c r="T10791" s="34">
        <v>214</v>
      </c>
      <c r="U10791" s="34">
        <v>307</v>
      </c>
      <c r="V10791" s="34">
        <v>323</v>
      </c>
      <c r="W10791" s="34">
        <v>277</v>
      </c>
      <c r="X10791" s="34">
        <v>339</v>
      </c>
      <c r="Y10791" s="34">
        <v>317</v>
      </c>
      <c r="Z10791" s="34">
        <v>352</v>
      </c>
      <c r="AA10791" s="34">
        <v>454</v>
      </c>
      <c r="AB10791" s="34">
        <v>280</v>
      </c>
      <c r="AC10791" s="34">
        <v>541</v>
      </c>
    </row>
    <row r="10792" spans="1:29" x14ac:dyDescent="0.2">
      <c r="A10792" s="34" t="s">
        <v>71285</v>
      </c>
      <c r="B10792" s="34">
        <v>41</v>
      </c>
      <c r="C10792" s="34">
        <v>72</v>
      </c>
      <c r="D10792" s="34">
        <v>125</v>
      </c>
      <c r="E10792" s="34">
        <v>97</v>
      </c>
      <c r="F10792" s="34">
        <v>114</v>
      </c>
      <c r="G10792" s="34">
        <v>63</v>
      </c>
      <c r="H10792" s="34">
        <v>86</v>
      </c>
      <c r="I10792" s="34">
        <v>110</v>
      </c>
      <c r="J10792" s="34">
        <v>73</v>
      </c>
      <c r="K10792" s="34">
        <v>89</v>
      </c>
      <c r="L10792" s="34">
        <v>43</v>
      </c>
      <c r="M10792" s="34">
        <v>69</v>
      </c>
      <c r="N10792" s="34">
        <v>67</v>
      </c>
      <c r="O10792" s="34">
        <v>88</v>
      </c>
      <c r="P10792" s="34">
        <v>65</v>
      </c>
      <c r="Q10792" s="34">
        <v>81</v>
      </c>
      <c r="R10792" s="34">
        <v>77</v>
      </c>
      <c r="S10792" s="34">
        <v>91</v>
      </c>
      <c r="T10792" s="34">
        <v>52</v>
      </c>
      <c r="U10792" s="34">
        <v>87</v>
      </c>
      <c r="V10792" s="34">
        <v>93</v>
      </c>
      <c r="W10792" s="34">
        <v>59</v>
      </c>
      <c r="X10792" s="34">
        <v>134</v>
      </c>
      <c r="Y10792" s="34">
        <v>44</v>
      </c>
      <c r="Z10792" s="34">
        <v>129</v>
      </c>
      <c r="AA10792" s="34">
        <v>121</v>
      </c>
      <c r="AB10792" s="34">
        <v>62</v>
      </c>
      <c r="AC10792" s="34">
        <v>145</v>
      </c>
    </row>
    <row r="10793" spans="1:29" x14ac:dyDescent="0.2">
      <c r="A10793" s="34" t="s">
        <v>71286</v>
      </c>
      <c r="B10793" s="34">
        <v>141</v>
      </c>
      <c r="C10793" s="34">
        <v>164</v>
      </c>
      <c r="D10793" s="34">
        <v>282</v>
      </c>
      <c r="E10793" s="34">
        <v>234</v>
      </c>
      <c r="F10793" s="34">
        <v>278</v>
      </c>
      <c r="G10793" s="34">
        <v>169</v>
      </c>
      <c r="H10793" s="34">
        <v>270</v>
      </c>
      <c r="I10793" s="34">
        <v>181</v>
      </c>
      <c r="J10793" s="34">
        <v>239</v>
      </c>
      <c r="K10793" s="34">
        <v>174</v>
      </c>
      <c r="L10793" s="34">
        <v>168</v>
      </c>
      <c r="M10793" s="34">
        <v>183</v>
      </c>
      <c r="N10793" s="34">
        <v>226</v>
      </c>
      <c r="O10793" s="34">
        <v>172</v>
      </c>
      <c r="P10793" s="34">
        <v>257</v>
      </c>
      <c r="Q10793" s="34">
        <v>243</v>
      </c>
      <c r="R10793" s="34">
        <v>304</v>
      </c>
      <c r="S10793" s="34">
        <v>255</v>
      </c>
      <c r="T10793" s="34">
        <v>241</v>
      </c>
      <c r="U10793" s="34">
        <v>187</v>
      </c>
      <c r="V10793" s="34">
        <v>362</v>
      </c>
      <c r="W10793" s="34">
        <v>190</v>
      </c>
      <c r="X10793" s="34">
        <v>356</v>
      </c>
      <c r="Y10793" s="34">
        <v>210</v>
      </c>
      <c r="Z10793" s="34">
        <v>324</v>
      </c>
      <c r="AA10793" s="34">
        <v>269</v>
      </c>
      <c r="AB10793" s="34">
        <v>267</v>
      </c>
      <c r="AC10793" s="34">
        <v>366</v>
      </c>
    </row>
    <row r="10794" spans="1:29" x14ac:dyDescent="0.2">
      <c r="A10794" s="34" t="s">
        <v>71287</v>
      </c>
      <c r="B10794" s="34">
        <v>52</v>
      </c>
      <c r="C10794" s="34">
        <v>102</v>
      </c>
      <c r="D10794" s="34">
        <v>101</v>
      </c>
      <c r="E10794" s="34">
        <v>79</v>
      </c>
      <c r="F10794" s="34">
        <v>99</v>
      </c>
      <c r="G10794" s="34">
        <v>85</v>
      </c>
      <c r="H10794" s="34">
        <v>99</v>
      </c>
      <c r="I10794" s="34">
        <v>92</v>
      </c>
      <c r="J10794" s="34">
        <v>76</v>
      </c>
      <c r="K10794" s="34">
        <v>111</v>
      </c>
      <c r="L10794" s="34">
        <v>66</v>
      </c>
      <c r="M10794" s="34">
        <v>54</v>
      </c>
      <c r="N10794" s="34">
        <v>60</v>
      </c>
      <c r="O10794" s="34">
        <v>76</v>
      </c>
      <c r="P10794" s="34">
        <v>74</v>
      </c>
      <c r="Q10794" s="34">
        <v>183</v>
      </c>
      <c r="R10794" s="34">
        <v>115</v>
      </c>
      <c r="S10794" s="34">
        <v>124</v>
      </c>
      <c r="T10794" s="34">
        <v>85</v>
      </c>
      <c r="U10794" s="34">
        <v>70</v>
      </c>
      <c r="V10794" s="34">
        <v>128</v>
      </c>
      <c r="W10794" s="34">
        <v>98</v>
      </c>
      <c r="X10794" s="34">
        <v>104</v>
      </c>
      <c r="Y10794" s="34">
        <v>93</v>
      </c>
      <c r="Z10794" s="34">
        <v>86</v>
      </c>
      <c r="AA10794" s="34">
        <v>107</v>
      </c>
      <c r="AB10794" s="34">
        <v>110</v>
      </c>
      <c r="AC10794" s="34">
        <v>136</v>
      </c>
    </row>
    <row r="10795" spans="1:29" x14ac:dyDescent="0.2">
      <c r="A10795" s="34" t="s">
        <v>71288</v>
      </c>
      <c r="B10795" s="34">
        <v>84</v>
      </c>
      <c r="C10795" s="34">
        <v>266</v>
      </c>
      <c r="D10795" s="34">
        <v>136</v>
      </c>
      <c r="E10795" s="34">
        <v>282</v>
      </c>
      <c r="F10795" s="34">
        <v>115</v>
      </c>
      <c r="G10795" s="34">
        <v>262</v>
      </c>
      <c r="H10795" s="34">
        <v>93</v>
      </c>
      <c r="I10795" s="34">
        <v>223</v>
      </c>
      <c r="J10795" s="34">
        <v>71</v>
      </c>
      <c r="K10795" s="34">
        <v>277</v>
      </c>
      <c r="L10795" s="34">
        <v>45</v>
      </c>
      <c r="M10795" s="34">
        <v>160</v>
      </c>
      <c r="N10795" s="34">
        <v>61</v>
      </c>
      <c r="O10795" s="34">
        <v>202</v>
      </c>
      <c r="P10795" s="34">
        <v>98</v>
      </c>
      <c r="Q10795" s="34">
        <v>218</v>
      </c>
      <c r="R10795" s="34">
        <v>96</v>
      </c>
      <c r="S10795" s="34">
        <v>292</v>
      </c>
      <c r="T10795" s="34">
        <v>66</v>
      </c>
      <c r="U10795" s="34">
        <v>147</v>
      </c>
      <c r="V10795" s="34">
        <v>136</v>
      </c>
      <c r="W10795" s="34">
        <v>147</v>
      </c>
      <c r="X10795" s="34">
        <v>130</v>
      </c>
      <c r="Y10795" s="34">
        <v>115</v>
      </c>
      <c r="Z10795" s="34">
        <v>121</v>
      </c>
      <c r="AA10795" s="34">
        <v>207</v>
      </c>
      <c r="AB10795" s="34">
        <v>90</v>
      </c>
      <c r="AC10795" s="34">
        <v>307</v>
      </c>
    </row>
    <row r="10796" spans="1:29" x14ac:dyDescent="0.2">
      <c r="A10796" s="34" t="s">
        <v>71289</v>
      </c>
      <c r="B10796" s="34">
        <v>100</v>
      </c>
      <c r="C10796" s="34">
        <v>131</v>
      </c>
      <c r="D10796" s="34">
        <v>152</v>
      </c>
      <c r="E10796" s="34">
        <v>129</v>
      </c>
      <c r="F10796" s="34">
        <v>105</v>
      </c>
      <c r="G10796" s="34">
        <v>134</v>
      </c>
      <c r="H10796" s="34">
        <v>98</v>
      </c>
      <c r="I10796" s="34">
        <v>124</v>
      </c>
      <c r="J10796" s="34">
        <v>95</v>
      </c>
      <c r="K10796" s="34">
        <v>174</v>
      </c>
      <c r="L10796" s="34">
        <v>49</v>
      </c>
      <c r="M10796" s="34">
        <v>115</v>
      </c>
      <c r="N10796" s="34">
        <v>75</v>
      </c>
      <c r="O10796" s="34">
        <v>120</v>
      </c>
      <c r="P10796" s="34">
        <v>74</v>
      </c>
      <c r="Q10796" s="34">
        <v>203</v>
      </c>
      <c r="R10796" s="34">
        <v>98</v>
      </c>
      <c r="S10796" s="34">
        <v>166</v>
      </c>
      <c r="T10796" s="34">
        <v>93</v>
      </c>
      <c r="U10796" s="34">
        <v>145</v>
      </c>
      <c r="V10796" s="34">
        <v>101</v>
      </c>
      <c r="W10796" s="34">
        <v>157</v>
      </c>
      <c r="X10796" s="34">
        <v>124</v>
      </c>
      <c r="Y10796" s="34">
        <v>95</v>
      </c>
      <c r="Z10796" s="34">
        <v>144</v>
      </c>
      <c r="AA10796" s="34">
        <v>175</v>
      </c>
      <c r="AB10796" s="34">
        <v>97</v>
      </c>
      <c r="AC10796" s="34">
        <v>235</v>
      </c>
    </row>
    <row r="10797" spans="1:29" x14ac:dyDescent="0.2">
      <c r="A10797" s="34" t="s">
        <v>71290</v>
      </c>
      <c r="B10797" s="34">
        <v>90</v>
      </c>
      <c r="C10797" s="34">
        <v>196</v>
      </c>
      <c r="D10797" s="34">
        <v>221</v>
      </c>
      <c r="E10797" s="34">
        <v>262</v>
      </c>
      <c r="F10797" s="34">
        <v>167</v>
      </c>
      <c r="G10797" s="34">
        <v>223</v>
      </c>
      <c r="H10797" s="34">
        <v>123</v>
      </c>
      <c r="I10797" s="34">
        <v>183</v>
      </c>
      <c r="J10797" s="34">
        <v>117</v>
      </c>
      <c r="K10797" s="34">
        <v>273</v>
      </c>
      <c r="L10797" s="34">
        <v>90</v>
      </c>
      <c r="M10797" s="34">
        <v>220</v>
      </c>
      <c r="N10797" s="34">
        <v>124</v>
      </c>
      <c r="O10797" s="34">
        <v>179</v>
      </c>
      <c r="P10797" s="34">
        <v>143</v>
      </c>
      <c r="Q10797" s="34">
        <v>263</v>
      </c>
      <c r="R10797" s="34">
        <v>146</v>
      </c>
      <c r="S10797" s="34">
        <v>345</v>
      </c>
      <c r="T10797" s="34">
        <v>110</v>
      </c>
      <c r="U10797" s="34">
        <v>220</v>
      </c>
      <c r="V10797" s="34">
        <v>186</v>
      </c>
      <c r="W10797" s="34">
        <v>179</v>
      </c>
      <c r="X10797" s="34">
        <v>237</v>
      </c>
      <c r="Y10797" s="34">
        <v>200</v>
      </c>
      <c r="Z10797" s="34">
        <v>185</v>
      </c>
      <c r="AA10797" s="34">
        <v>324</v>
      </c>
      <c r="AB10797" s="34">
        <v>106</v>
      </c>
      <c r="AC10797" s="34">
        <v>341</v>
      </c>
    </row>
    <row r="10798" spans="1:29" x14ac:dyDescent="0.2">
      <c r="A10798" s="34" t="s">
        <v>71291</v>
      </c>
      <c r="B10798" s="34">
        <v>94</v>
      </c>
      <c r="C10798" s="34">
        <v>145</v>
      </c>
      <c r="D10798" s="34">
        <v>158</v>
      </c>
      <c r="E10798" s="34">
        <v>171</v>
      </c>
      <c r="F10798" s="34">
        <v>143</v>
      </c>
      <c r="G10798" s="34">
        <v>129</v>
      </c>
      <c r="H10798" s="34">
        <v>146</v>
      </c>
      <c r="I10798" s="34">
        <v>140</v>
      </c>
      <c r="J10798" s="34">
        <v>115</v>
      </c>
      <c r="K10798" s="34">
        <v>153</v>
      </c>
      <c r="L10798" s="34">
        <v>71</v>
      </c>
      <c r="M10798" s="34">
        <v>159</v>
      </c>
      <c r="N10798" s="34">
        <v>111</v>
      </c>
      <c r="O10798" s="34">
        <v>112</v>
      </c>
      <c r="P10798" s="34">
        <v>88</v>
      </c>
      <c r="Q10798" s="34">
        <v>203</v>
      </c>
      <c r="R10798" s="34">
        <v>146</v>
      </c>
      <c r="S10798" s="34">
        <v>133</v>
      </c>
      <c r="T10798" s="34">
        <v>102</v>
      </c>
      <c r="U10798" s="34">
        <v>131</v>
      </c>
      <c r="V10798" s="34">
        <v>134</v>
      </c>
      <c r="W10798" s="34">
        <v>126</v>
      </c>
      <c r="X10798" s="34">
        <v>200</v>
      </c>
      <c r="Y10798" s="34">
        <v>139</v>
      </c>
      <c r="Z10798" s="34">
        <v>106</v>
      </c>
      <c r="AA10798" s="34">
        <v>215</v>
      </c>
      <c r="AB10798" s="34">
        <v>157</v>
      </c>
      <c r="AC10798" s="34">
        <v>229</v>
      </c>
    </row>
    <row r="10799" spans="1:29" x14ac:dyDescent="0.2">
      <c r="A10799" s="34" t="s">
        <v>71292</v>
      </c>
      <c r="B10799" s="34">
        <v>170</v>
      </c>
      <c r="C10799" s="34">
        <v>319</v>
      </c>
      <c r="D10799" s="34">
        <v>240</v>
      </c>
      <c r="E10799" s="34">
        <v>238</v>
      </c>
      <c r="F10799" s="34">
        <v>242</v>
      </c>
      <c r="G10799" s="34">
        <v>328</v>
      </c>
      <c r="H10799" s="34">
        <v>226</v>
      </c>
      <c r="I10799" s="34">
        <v>244</v>
      </c>
      <c r="J10799" s="34">
        <v>242</v>
      </c>
      <c r="K10799" s="34">
        <v>260</v>
      </c>
      <c r="L10799" s="34">
        <v>184</v>
      </c>
      <c r="M10799" s="34">
        <v>207</v>
      </c>
      <c r="N10799" s="34">
        <v>226</v>
      </c>
      <c r="O10799" s="34">
        <v>239</v>
      </c>
      <c r="P10799" s="34">
        <v>205</v>
      </c>
      <c r="Q10799" s="34">
        <v>310</v>
      </c>
      <c r="R10799" s="34">
        <v>317</v>
      </c>
      <c r="S10799" s="34">
        <v>346</v>
      </c>
      <c r="T10799" s="34">
        <v>188</v>
      </c>
      <c r="U10799" s="34">
        <v>247</v>
      </c>
      <c r="V10799" s="34">
        <v>279</v>
      </c>
      <c r="W10799" s="34">
        <v>315</v>
      </c>
      <c r="X10799" s="34">
        <v>313</v>
      </c>
      <c r="Y10799" s="34">
        <v>281</v>
      </c>
      <c r="Z10799" s="34">
        <v>196</v>
      </c>
      <c r="AA10799" s="34">
        <v>337</v>
      </c>
      <c r="AB10799" s="34">
        <v>331</v>
      </c>
      <c r="AC10799" s="34">
        <v>430</v>
      </c>
    </row>
    <row r="10800" spans="1:29" x14ac:dyDescent="0.2">
      <c r="A10800" s="34" t="s">
        <v>71293</v>
      </c>
      <c r="B10800" s="34">
        <v>54</v>
      </c>
      <c r="C10800" s="34">
        <v>76</v>
      </c>
      <c r="D10800" s="34">
        <v>98</v>
      </c>
      <c r="E10800" s="34">
        <v>108</v>
      </c>
      <c r="F10800" s="34">
        <v>72</v>
      </c>
      <c r="G10800" s="34">
        <v>109</v>
      </c>
      <c r="H10800" s="34">
        <v>52</v>
      </c>
      <c r="I10800" s="34">
        <v>100</v>
      </c>
      <c r="J10800" s="34">
        <v>51</v>
      </c>
      <c r="K10800" s="34">
        <v>118</v>
      </c>
      <c r="L10800" s="34">
        <v>38</v>
      </c>
      <c r="M10800" s="34">
        <v>83</v>
      </c>
      <c r="N10800" s="34">
        <v>54</v>
      </c>
      <c r="O10800" s="34">
        <v>73</v>
      </c>
      <c r="P10800" s="34">
        <v>73</v>
      </c>
      <c r="Q10800" s="34">
        <v>117</v>
      </c>
      <c r="R10800" s="34">
        <v>83</v>
      </c>
      <c r="S10800" s="34">
        <v>128</v>
      </c>
      <c r="T10800" s="34">
        <v>38</v>
      </c>
      <c r="U10800" s="34">
        <v>80</v>
      </c>
      <c r="V10800" s="34">
        <v>75</v>
      </c>
      <c r="W10800" s="34">
        <v>79</v>
      </c>
      <c r="X10800" s="34">
        <v>99</v>
      </c>
      <c r="Y10800" s="34">
        <v>78</v>
      </c>
      <c r="Z10800" s="34">
        <v>66</v>
      </c>
      <c r="AA10800" s="34">
        <v>124</v>
      </c>
      <c r="AB10800" s="34">
        <v>73</v>
      </c>
      <c r="AC10800" s="34">
        <v>125</v>
      </c>
    </row>
    <row r="10801" spans="1:29" x14ac:dyDescent="0.2">
      <c r="A10801" s="34" t="s">
        <v>71294</v>
      </c>
      <c r="B10801" s="34">
        <v>62</v>
      </c>
      <c r="C10801" s="34">
        <v>103</v>
      </c>
      <c r="D10801" s="34">
        <v>112</v>
      </c>
      <c r="E10801" s="34">
        <v>77</v>
      </c>
      <c r="F10801" s="34">
        <v>95</v>
      </c>
      <c r="G10801" s="34">
        <v>84</v>
      </c>
      <c r="H10801" s="34">
        <v>60</v>
      </c>
      <c r="I10801" s="34">
        <v>92</v>
      </c>
      <c r="J10801" s="34">
        <v>71</v>
      </c>
      <c r="K10801" s="34">
        <v>83</v>
      </c>
      <c r="L10801" s="34">
        <v>47</v>
      </c>
      <c r="M10801" s="34">
        <v>92</v>
      </c>
      <c r="N10801" s="34">
        <v>64</v>
      </c>
      <c r="O10801" s="34">
        <v>106</v>
      </c>
      <c r="P10801" s="34">
        <v>52</v>
      </c>
      <c r="Q10801" s="34">
        <v>102</v>
      </c>
      <c r="R10801" s="34">
        <v>91</v>
      </c>
      <c r="S10801" s="34">
        <v>136</v>
      </c>
      <c r="T10801" s="34">
        <v>67</v>
      </c>
      <c r="U10801" s="34">
        <v>92</v>
      </c>
      <c r="V10801" s="34">
        <v>90</v>
      </c>
      <c r="W10801" s="34">
        <v>119</v>
      </c>
      <c r="X10801" s="34">
        <v>88</v>
      </c>
      <c r="Y10801" s="34">
        <v>82</v>
      </c>
      <c r="Z10801" s="34">
        <v>76</v>
      </c>
      <c r="AA10801" s="34">
        <v>142</v>
      </c>
      <c r="AB10801" s="34">
        <v>54</v>
      </c>
      <c r="AC10801" s="34">
        <v>169</v>
      </c>
    </row>
    <row r="10802" spans="1:29" x14ac:dyDescent="0.2">
      <c r="A10802" s="34" t="s">
        <v>71295</v>
      </c>
      <c r="B10802" s="34">
        <v>190</v>
      </c>
      <c r="C10802" s="34">
        <v>280</v>
      </c>
      <c r="D10802" s="34">
        <v>247</v>
      </c>
      <c r="E10802" s="34">
        <v>272</v>
      </c>
      <c r="F10802" s="34">
        <v>199</v>
      </c>
      <c r="G10802" s="34">
        <v>269</v>
      </c>
      <c r="H10802" s="34">
        <v>250</v>
      </c>
      <c r="I10802" s="34">
        <v>264</v>
      </c>
      <c r="J10802" s="34">
        <v>215</v>
      </c>
      <c r="K10802" s="34">
        <v>291</v>
      </c>
      <c r="L10802" s="34">
        <v>148</v>
      </c>
      <c r="M10802" s="34">
        <v>212</v>
      </c>
      <c r="N10802" s="34">
        <v>164</v>
      </c>
      <c r="O10802" s="34">
        <v>225</v>
      </c>
      <c r="P10802" s="34">
        <v>237</v>
      </c>
      <c r="Q10802" s="34">
        <v>309</v>
      </c>
      <c r="R10802" s="34">
        <v>231</v>
      </c>
      <c r="S10802" s="34">
        <v>332</v>
      </c>
      <c r="T10802" s="34">
        <v>200</v>
      </c>
      <c r="U10802" s="34">
        <v>280</v>
      </c>
      <c r="V10802" s="34">
        <v>243</v>
      </c>
      <c r="W10802" s="34">
        <v>329</v>
      </c>
      <c r="X10802" s="34">
        <v>316</v>
      </c>
      <c r="Y10802" s="34">
        <v>282</v>
      </c>
      <c r="Z10802" s="34">
        <v>294</v>
      </c>
      <c r="AA10802" s="34">
        <v>330</v>
      </c>
      <c r="AB10802" s="34">
        <v>270</v>
      </c>
      <c r="AC10802" s="34">
        <v>494</v>
      </c>
    </row>
    <row r="10803" spans="1:29" x14ac:dyDescent="0.2">
      <c r="A10803" s="34" t="s">
        <v>71296</v>
      </c>
      <c r="B10803" s="34">
        <v>83</v>
      </c>
      <c r="C10803" s="34">
        <v>140</v>
      </c>
      <c r="D10803" s="34">
        <v>213</v>
      </c>
      <c r="E10803" s="34">
        <v>147</v>
      </c>
      <c r="F10803" s="34">
        <v>160</v>
      </c>
      <c r="G10803" s="34">
        <v>121</v>
      </c>
      <c r="H10803" s="34">
        <v>164</v>
      </c>
      <c r="I10803" s="34">
        <v>102</v>
      </c>
      <c r="J10803" s="34">
        <v>143</v>
      </c>
      <c r="K10803" s="34">
        <v>123</v>
      </c>
      <c r="L10803" s="34">
        <v>88</v>
      </c>
      <c r="M10803" s="34">
        <v>89</v>
      </c>
      <c r="N10803" s="34">
        <v>120</v>
      </c>
      <c r="O10803" s="34">
        <v>118</v>
      </c>
      <c r="P10803" s="34">
        <v>115</v>
      </c>
      <c r="Q10803" s="34">
        <v>162</v>
      </c>
      <c r="R10803" s="34">
        <v>169</v>
      </c>
      <c r="S10803" s="34">
        <v>139</v>
      </c>
      <c r="T10803" s="34">
        <v>105</v>
      </c>
      <c r="U10803" s="34">
        <v>120</v>
      </c>
      <c r="V10803" s="34">
        <v>169</v>
      </c>
      <c r="W10803" s="34">
        <v>119</v>
      </c>
      <c r="X10803" s="34">
        <v>196</v>
      </c>
      <c r="Y10803" s="34">
        <v>116</v>
      </c>
      <c r="Z10803" s="34">
        <v>191</v>
      </c>
      <c r="AA10803" s="34">
        <v>164</v>
      </c>
      <c r="AB10803" s="34">
        <v>115</v>
      </c>
      <c r="AC10803" s="34">
        <v>227</v>
      </c>
    </row>
    <row r="10804" spans="1:29" x14ac:dyDescent="0.2">
      <c r="A10804" s="34" t="s">
        <v>71297</v>
      </c>
      <c r="B10804" s="34">
        <v>98</v>
      </c>
      <c r="C10804" s="34">
        <v>171</v>
      </c>
      <c r="D10804" s="34">
        <v>175</v>
      </c>
      <c r="E10804" s="34">
        <v>260</v>
      </c>
      <c r="F10804" s="34">
        <v>195</v>
      </c>
      <c r="G10804" s="34">
        <v>209</v>
      </c>
      <c r="H10804" s="34">
        <v>126</v>
      </c>
      <c r="I10804" s="34">
        <v>167</v>
      </c>
      <c r="J10804" s="34">
        <v>167</v>
      </c>
      <c r="K10804" s="34">
        <v>210</v>
      </c>
      <c r="L10804" s="34">
        <v>104</v>
      </c>
      <c r="M10804" s="34">
        <v>158</v>
      </c>
      <c r="N10804" s="34">
        <v>98</v>
      </c>
      <c r="O10804" s="34">
        <v>178</v>
      </c>
      <c r="P10804" s="34">
        <v>112</v>
      </c>
      <c r="Q10804" s="34">
        <v>195</v>
      </c>
      <c r="R10804" s="34">
        <v>187</v>
      </c>
      <c r="S10804" s="34">
        <v>234</v>
      </c>
      <c r="T10804" s="34">
        <v>154</v>
      </c>
      <c r="U10804" s="34">
        <v>159</v>
      </c>
      <c r="V10804" s="34">
        <v>177</v>
      </c>
      <c r="W10804" s="34">
        <v>163</v>
      </c>
      <c r="X10804" s="34">
        <v>220</v>
      </c>
      <c r="Y10804" s="34">
        <v>152</v>
      </c>
      <c r="Z10804" s="34">
        <v>211</v>
      </c>
      <c r="AA10804" s="34">
        <v>214</v>
      </c>
      <c r="AB10804" s="34">
        <v>140</v>
      </c>
      <c r="AC10804" s="34">
        <v>237</v>
      </c>
    </row>
    <row r="10805" spans="1:29" x14ac:dyDescent="0.2">
      <c r="A10805" s="34" t="s">
        <v>71298</v>
      </c>
      <c r="B10805" s="34">
        <v>163</v>
      </c>
      <c r="C10805" s="34">
        <v>184</v>
      </c>
      <c r="D10805" s="34">
        <v>255</v>
      </c>
      <c r="E10805" s="34">
        <v>257</v>
      </c>
      <c r="F10805" s="34">
        <v>236</v>
      </c>
      <c r="G10805" s="34">
        <v>255</v>
      </c>
      <c r="H10805" s="34">
        <v>215</v>
      </c>
      <c r="I10805" s="34">
        <v>182</v>
      </c>
      <c r="J10805" s="34">
        <v>222</v>
      </c>
      <c r="K10805" s="34">
        <v>280</v>
      </c>
      <c r="L10805" s="34">
        <v>162</v>
      </c>
      <c r="M10805" s="34">
        <v>230</v>
      </c>
      <c r="N10805" s="34">
        <v>199</v>
      </c>
      <c r="O10805" s="34">
        <v>199</v>
      </c>
      <c r="P10805" s="34">
        <v>191</v>
      </c>
      <c r="Q10805" s="34">
        <v>272</v>
      </c>
      <c r="R10805" s="34">
        <v>263</v>
      </c>
      <c r="S10805" s="34">
        <v>239</v>
      </c>
      <c r="T10805" s="34">
        <v>214</v>
      </c>
      <c r="U10805" s="34">
        <v>208</v>
      </c>
      <c r="V10805" s="34">
        <v>300</v>
      </c>
      <c r="W10805" s="34">
        <v>257</v>
      </c>
      <c r="X10805" s="34">
        <v>267</v>
      </c>
      <c r="Y10805" s="34">
        <v>211</v>
      </c>
      <c r="Z10805" s="34">
        <v>223</v>
      </c>
      <c r="AA10805" s="34">
        <v>274</v>
      </c>
      <c r="AB10805" s="34">
        <v>170</v>
      </c>
      <c r="AC10805" s="34">
        <v>347</v>
      </c>
    </row>
    <row r="10806" spans="1:29" x14ac:dyDescent="0.2">
      <c r="A10806" s="34" t="s">
        <v>71299</v>
      </c>
      <c r="B10806" s="34">
        <v>287</v>
      </c>
      <c r="C10806" s="34">
        <v>282</v>
      </c>
      <c r="D10806" s="34">
        <v>439</v>
      </c>
      <c r="E10806" s="34">
        <v>334</v>
      </c>
      <c r="F10806" s="34">
        <v>340</v>
      </c>
      <c r="G10806" s="34">
        <v>274</v>
      </c>
      <c r="H10806" s="34">
        <v>333</v>
      </c>
      <c r="I10806" s="34">
        <v>273</v>
      </c>
      <c r="J10806" s="34">
        <v>334</v>
      </c>
      <c r="K10806" s="34">
        <v>263</v>
      </c>
      <c r="L10806" s="34">
        <v>252</v>
      </c>
      <c r="M10806" s="34">
        <v>230</v>
      </c>
      <c r="N10806" s="34">
        <v>323</v>
      </c>
      <c r="O10806" s="34">
        <v>268</v>
      </c>
      <c r="P10806" s="34">
        <v>326</v>
      </c>
      <c r="Q10806" s="34">
        <v>399</v>
      </c>
      <c r="R10806" s="34">
        <v>398</v>
      </c>
      <c r="S10806" s="34">
        <v>321</v>
      </c>
      <c r="T10806" s="34">
        <v>265</v>
      </c>
      <c r="U10806" s="34">
        <v>259</v>
      </c>
      <c r="V10806" s="34">
        <v>389</v>
      </c>
      <c r="W10806" s="34">
        <v>340</v>
      </c>
      <c r="X10806" s="34">
        <v>369</v>
      </c>
      <c r="Y10806" s="34">
        <v>303</v>
      </c>
      <c r="Z10806" s="34">
        <v>380</v>
      </c>
      <c r="AA10806" s="34">
        <v>358</v>
      </c>
      <c r="AB10806" s="34">
        <v>356</v>
      </c>
      <c r="AC10806" s="34">
        <v>469</v>
      </c>
    </row>
    <row r="10807" spans="1:29" x14ac:dyDescent="0.2">
      <c r="A10807" s="34" t="s">
        <v>71300</v>
      </c>
      <c r="B10807" s="34">
        <v>91</v>
      </c>
      <c r="C10807" s="34">
        <v>173</v>
      </c>
      <c r="D10807" s="34">
        <v>232</v>
      </c>
      <c r="E10807" s="34">
        <v>183</v>
      </c>
      <c r="F10807" s="34">
        <v>243</v>
      </c>
      <c r="G10807" s="34">
        <v>133</v>
      </c>
      <c r="H10807" s="34">
        <v>217</v>
      </c>
      <c r="I10807" s="34">
        <v>148</v>
      </c>
      <c r="J10807" s="34">
        <v>163</v>
      </c>
      <c r="K10807" s="34">
        <v>148</v>
      </c>
      <c r="L10807" s="34">
        <v>129</v>
      </c>
      <c r="M10807" s="34">
        <v>133</v>
      </c>
      <c r="N10807" s="34">
        <v>160</v>
      </c>
      <c r="O10807" s="34">
        <v>168</v>
      </c>
      <c r="P10807" s="34">
        <v>196</v>
      </c>
      <c r="Q10807" s="34">
        <v>190</v>
      </c>
      <c r="R10807" s="34">
        <v>207</v>
      </c>
      <c r="S10807" s="34">
        <v>168</v>
      </c>
      <c r="T10807" s="34">
        <v>226</v>
      </c>
      <c r="U10807" s="34">
        <v>152</v>
      </c>
      <c r="V10807" s="34">
        <v>216</v>
      </c>
      <c r="W10807" s="34">
        <v>163</v>
      </c>
      <c r="X10807" s="34">
        <v>219</v>
      </c>
      <c r="Y10807" s="34">
        <v>144</v>
      </c>
      <c r="Z10807" s="34">
        <v>194</v>
      </c>
      <c r="AA10807" s="34">
        <v>219</v>
      </c>
      <c r="AB10807" s="34">
        <v>214</v>
      </c>
      <c r="AC10807" s="34">
        <v>256</v>
      </c>
    </row>
    <row r="10808" spans="1:29" x14ac:dyDescent="0.2">
      <c r="A10808" s="34" t="s">
        <v>71301</v>
      </c>
      <c r="B10808" s="34">
        <v>133</v>
      </c>
      <c r="C10808" s="34">
        <v>277</v>
      </c>
      <c r="D10808" s="34">
        <v>220</v>
      </c>
      <c r="E10808" s="34">
        <v>266</v>
      </c>
      <c r="F10808" s="34">
        <v>238</v>
      </c>
      <c r="G10808" s="34">
        <v>280</v>
      </c>
      <c r="H10808" s="34">
        <v>183</v>
      </c>
      <c r="I10808" s="34">
        <v>211</v>
      </c>
      <c r="J10808" s="34">
        <v>203</v>
      </c>
      <c r="K10808" s="34">
        <v>282</v>
      </c>
      <c r="L10808" s="34">
        <v>134</v>
      </c>
      <c r="M10808" s="34">
        <v>230</v>
      </c>
      <c r="N10808" s="34">
        <v>158</v>
      </c>
      <c r="O10808" s="34">
        <v>222</v>
      </c>
      <c r="P10808" s="34">
        <v>155</v>
      </c>
      <c r="Q10808" s="34">
        <v>276</v>
      </c>
      <c r="R10808" s="34">
        <v>257</v>
      </c>
      <c r="S10808" s="34">
        <v>341</v>
      </c>
      <c r="T10808" s="34">
        <v>138</v>
      </c>
      <c r="U10808" s="34">
        <v>254</v>
      </c>
      <c r="V10808" s="34">
        <v>218</v>
      </c>
      <c r="W10808" s="34">
        <v>281</v>
      </c>
      <c r="X10808" s="34">
        <v>317</v>
      </c>
      <c r="Y10808" s="34">
        <v>254</v>
      </c>
      <c r="Z10808" s="34">
        <v>224</v>
      </c>
      <c r="AA10808" s="34">
        <v>284</v>
      </c>
      <c r="AB10808" s="34">
        <v>227</v>
      </c>
      <c r="AC10808" s="34">
        <v>386</v>
      </c>
    </row>
    <row r="10809" spans="1:29" x14ac:dyDescent="0.2">
      <c r="A10809" s="34" t="s">
        <v>71302</v>
      </c>
      <c r="B10809" s="34">
        <v>108</v>
      </c>
      <c r="C10809" s="34">
        <v>142</v>
      </c>
      <c r="D10809" s="34">
        <v>162</v>
      </c>
      <c r="E10809" s="34">
        <v>189</v>
      </c>
      <c r="F10809" s="34">
        <v>142</v>
      </c>
      <c r="G10809" s="34">
        <v>103</v>
      </c>
      <c r="H10809" s="34">
        <v>133</v>
      </c>
      <c r="I10809" s="34">
        <v>147</v>
      </c>
      <c r="J10809" s="34">
        <v>85</v>
      </c>
      <c r="K10809" s="34">
        <v>400</v>
      </c>
      <c r="L10809" s="34">
        <v>60</v>
      </c>
      <c r="M10809" s="34">
        <v>131</v>
      </c>
      <c r="N10809" s="34">
        <v>119</v>
      </c>
      <c r="O10809" s="34">
        <v>145</v>
      </c>
      <c r="P10809" s="34">
        <v>128</v>
      </c>
      <c r="Q10809" s="34">
        <v>229</v>
      </c>
      <c r="R10809" s="34">
        <v>110</v>
      </c>
      <c r="S10809" s="34">
        <v>212</v>
      </c>
      <c r="T10809" s="34">
        <v>103</v>
      </c>
      <c r="U10809" s="34">
        <v>145</v>
      </c>
      <c r="V10809" s="34">
        <v>138</v>
      </c>
      <c r="W10809" s="34">
        <v>147</v>
      </c>
      <c r="X10809" s="34">
        <v>179</v>
      </c>
      <c r="Y10809" s="34">
        <v>107</v>
      </c>
      <c r="Z10809" s="34">
        <v>133</v>
      </c>
      <c r="AA10809" s="34">
        <v>271</v>
      </c>
      <c r="AB10809" s="34">
        <v>144</v>
      </c>
      <c r="AC10809" s="34">
        <v>270</v>
      </c>
    </row>
    <row r="10810" spans="1:29" x14ac:dyDescent="0.2">
      <c r="A10810" s="34" t="s">
        <v>71303</v>
      </c>
      <c r="B10810" s="34">
        <v>55</v>
      </c>
      <c r="C10810" s="34">
        <v>138</v>
      </c>
      <c r="D10810" s="34">
        <v>145</v>
      </c>
      <c r="E10810" s="34">
        <v>120</v>
      </c>
      <c r="F10810" s="34">
        <v>101</v>
      </c>
      <c r="G10810" s="34">
        <v>111</v>
      </c>
      <c r="H10810" s="34">
        <v>67</v>
      </c>
      <c r="I10810" s="34">
        <v>107</v>
      </c>
      <c r="J10810" s="34">
        <v>78</v>
      </c>
      <c r="K10810" s="34">
        <v>147</v>
      </c>
      <c r="L10810" s="34">
        <v>30</v>
      </c>
      <c r="M10810" s="34">
        <v>117</v>
      </c>
      <c r="N10810" s="34">
        <v>77</v>
      </c>
      <c r="O10810" s="34">
        <v>100</v>
      </c>
      <c r="P10810" s="34">
        <v>94</v>
      </c>
      <c r="Q10810" s="34">
        <v>107</v>
      </c>
      <c r="R10810" s="34">
        <v>90</v>
      </c>
      <c r="S10810" s="34">
        <v>157</v>
      </c>
      <c r="T10810" s="34">
        <v>48</v>
      </c>
      <c r="U10810" s="34">
        <v>87</v>
      </c>
      <c r="V10810" s="34">
        <v>82</v>
      </c>
      <c r="W10810" s="34">
        <v>94</v>
      </c>
      <c r="X10810" s="34">
        <v>93</v>
      </c>
      <c r="Y10810" s="34">
        <v>76</v>
      </c>
      <c r="Z10810" s="34">
        <v>128</v>
      </c>
      <c r="AA10810" s="34">
        <v>120</v>
      </c>
      <c r="AB10810" s="34">
        <v>46</v>
      </c>
      <c r="AC10810" s="34">
        <v>142</v>
      </c>
    </row>
    <row r="10811" spans="1:29" x14ac:dyDescent="0.2">
      <c r="A10811" s="34" t="s">
        <v>71304</v>
      </c>
      <c r="B10811" s="34">
        <v>77</v>
      </c>
      <c r="C10811" s="34">
        <v>71</v>
      </c>
      <c r="D10811" s="34">
        <v>65</v>
      </c>
      <c r="E10811" s="34">
        <v>71</v>
      </c>
      <c r="F10811" s="34">
        <v>63</v>
      </c>
      <c r="G10811" s="34">
        <v>106</v>
      </c>
      <c r="H10811" s="34">
        <v>46</v>
      </c>
      <c r="I10811" s="34">
        <v>63</v>
      </c>
      <c r="J10811" s="34">
        <v>45</v>
      </c>
      <c r="K10811" s="34">
        <v>78</v>
      </c>
      <c r="L10811" s="34">
        <v>42</v>
      </c>
      <c r="M10811" s="34">
        <v>73</v>
      </c>
      <c r="N10811" s="34">
        <v>50</v>
      </c>
      <c r="O10811" s="34">
        <v>72</v>
      </c>
      <c r="P10811" s="34">
        <v>63</v>
      </c>
      <c r="Q10811" s="34">
        <v>81</v>
      </c>
      <c r="R10811" s="34">
        <v>75</v>
      </c>
      <c r="S10811" s="34">
        <v>106</v>
      </c>
      <c r="T10811" s="34">
        <v>54</v>
      </c>
      <c r="U10811" s="34">
        <v>78</v>
      </c>
      <c r="V10811" s="34">
        <v>77</v>
      </c>
      <c r="W10811" s="34">
        <v>81</v>
      </c>
      <c r="X10811" s="34">
        <v>90</v>
      </c>
      <c r="Y10811" s="34">
        <v>55</v>
      </c>
      <c r="Z10811" s="34">
        <v>77</v>
      </c>
      <c r="AA10811" s="34">
        <v>114</v>
      </c>
      <c r="AB10811" s="34">
        <v>67</v>
      </c>
      <c r="AC10811" s="34">
        <v>125</v>
      </c>
    </row>
    <row r="10812" spans="1:29" x14ac:dyDescent="0.2">
      <c r="A10812" s="34" t="s">
        <v>71305</v>
      </c>
      <c r="B10812" s="34">
        <v>96</v>
      </c>
      <c r="C10812" s="34">
        <v>206</v>
      </c>
      <c r="D10812" s="34">
        <v>214</v>
      </c>
      <c r="E10812" s="34">
        <v>250</v>
      </c>
      <c r="F10812" s="34">
        <v>126</v>
      </c>
      <c r="G10812" s="34">
        <v>218</v>
      </c>
      <c r="H10812" s="34">
        <v>119</v>
      </c>
      <c r="I10812" s="34">
        <v>183</v>
      </c>
      <c r="J10812" s="34">
        <v>107</v>
      </c>
      <c r="K10812" s="34">
        <v>238</v>
      </c>
      <c r="L10812" s="34">
        <v>47</v>
      </c>
      <c r="M10812" s="34">
        <v>177</v>
      </c>
      <c r="N10812" s="34">
        <v>110</v>
      </c>
      <c r="O10812" s="34">
        <v>151</v>
      </c>
      <c r="P10812" s="34">
        <v>102</v>
      </c>
      <c r="Q10812" s="34">
        <v>202</v>
      </c>
      <c r="R10812" s="34">
        <v>110</v>
      </c>
      <c r="S10812" s="34">
        <v>224</v>
      </c>
      <c r="T10812" s="34">
        <v>77</v>
      </c>
      <c r="U10812" s="34">
        <v>153</v>
      </c>
      <c r="V10812" s="34">
        <v>111</v>
      </c>
      <c r="W10812" s="34">
        <v>154</v>
      </c>
      <c r="X10812" s="34">
        <v>196</v>
      </c>
      <c r="Y10812" s="34">
        <v>94</v>
      </c>
      <c r="Z10812" s="34">
        <v>209</v>
      </c>
      <c r="AA10812" s="34">
        <v>192</v>
      </c>
      <c r="AB10812" s="34">
        <v>129</v>
      </c>
      <c r="AC10812" s="34">
        <v>240</v>
      </c>
    </row>
    <row r="10813" spans="1:29" x14ac:dyDescent="0.2">
      <c r="A10813" s="34" t="s">
        <v>71306</v>
      </c>
      <c r="B10813" s="34">
        <v>30</v>
      </c>
      <c r="C10813" s="34">
        <v>119</v>
      </c>
      <c r="D10813" s="34">
        <v>120</v>
      </c>
      <c r="E10813" s="34">
        <v>120</v>
      </c>
      <c r="F10813" s="34">
        <v>78</v>
      </c>
      <c r="G10813" s="34">
        <v>143</v>
      </c>
      <c r="H10813" s="34">
        <v>59</v>
      </c>
      <c r="I10813" s="34">
        <v>97</v>
      </c>
      <c r="J10813" s="34">
        <v>51</v>
      </c>
      <c r="K10813" s="34">
        <v>135</v>
      </c>
      <c r="L10813" s="34">
        <v>25</v>
      </c>
      <c r="M10813" s="34">
        <v>85</v>
      </c>
      <c r="N10813" s="34">
        <v>51</v>
      </c>
      <c r="O10813" s="34">
        <v>89</v>
      </c>
      <c r="P10813" s="34">
        <v>63</v>
      </c>
      <c r="Q10813" s="34">
        <v>117</v>
      </c>
      <c r="R10813" s="34">
        <v>69</v>
      </c>
      <c r="S10813" s="34">
        <v>154</v>
      </c>
      <c r="T10813" s="34">
        <v>36</v>
      </c>
      <c r="U10813" s="34">
        <v>70</v>
      </c>
      <c r="V10813" s="34">
        <v>80</v>
      </c>
      <c r="W10813" s="34">
        <v>54</v>
      </c>
      <c r="X10813" s="34">
        <v>106</v>
      </c>
      <c r="Y10813" s="34">
        <v>45</v>
      </c>
      <c r="Z10813" s="34">
        <v>91</v>
      </c>
      <c r="AA10813" s="34">
        <v>113</v>
      </c>
      <c r="AB10813" s="34">
        <v>39</v>
      </c>
      <c r="AC10813" s="34">
        <v>143</v>
      </c>
    </row>
    <row r="10814" spans="1:29" x14ac:dyDescent="0.2">
      <c r="A10814" s="34" t="s">
        <v>71307</v>
      </c>
      <c r="B10814" s="34">
        <v>131</v>
      </c>
      <c r="C10814" s="34">
        <v>146</v>
      </c>
      <c r="D10814" s="34">
        <v>170</v>
      </c>
      <c r="E10814" s="34">
        <v>172</v>
      </c>
      <c r="F10814" s="34">
        <v>169</v>
      </c>
      <c r="G10814" s="34">
        <v>174</v>
      </c>
      <c r="H10814" s="34">
        <v>123</v>
      </c>
      <c r="I10814" s="34">
        <v>153</v>
      </c>
      <c r="J10814" s="34">
        <v>114</v>
      </c>
      <c r="K10814" s="34">
        <v>180</v>
      </c>
      <c r="L10814" s="34">
        <v>116</v>
      </c>
      <c r="M10814" s="34">
        <v>149</v>
      </c>
      <c r="N10814" s="34">
        <v>116</v>
      </c>
      <c r="O10814" s="34">
        <v>163</v>
      </c>
      <c r="P10814" s="34">
        <v>154</v>
      </c>
      <c r="Q10814" s="34">
        <v>230</v>
      </c>
      <c r="R10814" s="34">
        <v>175</v>
      </c>
      <c r="S10814" s="34">
        <v>222</v>
      </c>
      <c r="T10814" s="34">
        <v>148</v>
      </c>
      <c r="U10814" s="34">
        <v>170</v>
      </c>
      <c r="V10814" s="34">
        <v>180</v>
      </c>
      <c r="W10814" s="34">
        <v>184</v>
      </c>
      <c r="X10814" s="34">
        <v>215</v>
      </c>
      <c r="Y10814" s="34">
        <v>185</v>
      </c>
      <c r="Z10814" s="34">
        <v>183</v>
      </c>
      <c r="AA10814" s="34">
        <v>255</v>
      </c>
      <c r="AB10814" s="34">
        <v>209</v>
      </c>
      <c r="AC10814" s="34">
        <v>294</v>
      </c>
    </row>
    <row r="10815" spans="1:29" x14ac:dyDescent="0.2">
      <c r="A10815" s="34" t="s">
        <v>71308</v>
      </c>
      <c r="B10815" s="34">
        <v>53</v>
      </c>
      <c r="C10815" s="34">
        <v>81</v>
      </c>
      <c r="D10815" s="34">
        <v>110</v>
      </c>
      <c r="E10815" s="34">
        <v>105</v>
      </c>
      <c r="F10815" s="34">
        <v>59</v>
      </c>
      <c r="G10815" s="34">
        <v>107</v>
      </c>
      <c r="H10815" s="34">
        <v>71</v>
      </c>
      <c r="I10815" s="34">
        <v>96</v>
      </c>
      <c r="J10815" s="34">
        <v>48</v>
      </c>
      <c r="K10815" s="34">
        <v>102</v>
      </c>
      <c r="L10815" s="34">
        <v>31</v>
      </c>
      <c r="M10815" s="34">
        <v>90</v>
      </c>
      <c r="N10815" s="34">
        <v>70</v>
      </c>
      <c r="O10815" s="34">
        <v>63</v>
      </c>
      <c r="P10815" s="34">
        <v>65</v>
      </c>
      <c r="Q10815" s="34">
        <v>73</v>
      </c>
      <c r="R10815" s="34">
        <v>65</v>
      </c>
      <c r="S10815" s="34">
        <v>82</v>
      </c>
      <c r="T10815" s="34">
        <v>33</v>
      </c>
      <c r="U10815" s="34">
        <v>79</v>
      </c>
      <c r="V10815" s="34">
        <v>78</v>
      </c>
      <c r="W10815" s="34">
        <v>71</v>
      </c>
      <c r="X10815" s="34">
        <v>88</v>
      </c>
      <c r="Y10815" s="34">
        <v>68</v>
      </c>
      <c r="Z10815" s="34">
        <v>106</v>
      </c>
      <c r="AA10815" s="34">
        <v>103</v>
      </c>
      <c r="AB10815" s="34">
        <v>33</v>
      </c>
      <c r="AC10815" s="34">
        <v>171</v>
      </c>
    </row>
    <row r="10816" spans="1:29" x14ac:dyDescent="0.2">
      <c r="A10816" s="34" t="s">
        <v>71309</v>
      </c>
      <c r="B10816" s="34">
        <v>79</v>
      </c>
      <c r="C10816" s="34">
        <v>124</v>
      </c>
      <c r="D10816" s="34">
        <v>116</v>
      </c>
      <c r="E10816" s="34">
        <v>121</v>
      </c>
      <c r="F10816" s="34">
        <v>81</v>
      </c>
      <c r="G10816" s="34">
        <v>98</v>
      </c>
      <c r="H10816" s="34">
        <v>89</v>
      </c>
      <c r="I10816" s="34">
        <v>136</v>
      </c>
      <c r="J10816" s="34">
        <v>69</v>
      </c>
      <c r="K10816" s="34">
        <v>118</v>
      </c>
      <c r="L10816" s="34">
        <v>52</v>
      </c>
      <c r="M10816" s="34">
        <v>99</v>
      </c>
      <c r="N10816" s="34">
        <v>95</v>
      </c>
      <c r="O10816" s="34">
        <v>91</v>
      </c>
      <c r="P10816" s="34">
        <v>91</v>
      </c>
      <c r="Q10816" s="34">
        <v>140</v>
      </c>
      <c r="R10816" s="34">
        <v>118</v>
      </c>
      <c r="S10816" s="34">
        <v>202</v>
      </c>
      <c r="T10816" s="34">
        <v>41</v>
      </c>
      <c r="U10816" s="34">
        <v>115</v>
      </c>
      <c r="V10816" s="34">
        <v>95</v>
      </c>
      <c r="W10816" s="34">
        <v>154</v>
      </c>
      <c r="X10816" s="34">
        <v>123</v>
      </c>
      <c r="Y10816" s="34">
        <v>105</v>
      </c>
      <c r="Z10816" s="34">
        <v>116</v>
      </c>
      <c r="AA10816" s="34">
        <v>225</v>
      </c>
      <c r="AB10816" s="34">
        <v>89</v>
      </c>
      <c r="AC10816" s="34">
        <v>204</v>
      </c>
    </row>
    <row r="10817" spans="1:29" x14ac:dyDescent="0.2">
      <c r="A10817" s="34" t="s">
        <v>71310</v>
      </c>
      <c r="B10817" s="34">
        <v>51</v>
      </c>
      <c r="C10817" s="34">
        <v>221</v>
      </c>
      <c r="D10817" s="34">
        <v>111</v>
      </c>
      <c r="E10817" s="34">
        <v>231</v>
      </c>
      <c r="F10817" s="34">
        <v>95</v>
      </c>
      <c r="G10817" s="34">
        <v>205</v>
      </c>
      <c r="H10817" s="34">
        <v>75</v>
      </c>
      <c r="I10817" s="34">
        <v>158</v>
      </c>
      <c r="J10817" s="34">
        <v>61</v>
      </c>
      <c r="K10817" s="34">
        <v>203</v>
      </c>
      <c r="L10817" s="34">
        <v>26</v>
      </c>
      <c r="M10817" s="34">
        <v>118</v>
      </c>
      <c r="N10817" s="34">
        <v>71</v>
      </c>
      <c r="O10817" s="34">
        <v>145</v>
      </c>
      <c r="P10817" s="34">
        <v>84</v>
      </c>
      <c r="Q10817" s="34">
        <v>164</v>
      </c>
      <c r="R10817" s="34">
        <v>70</v>
      </c>
      <c r="S10817" s="34">
        <v>224</v>
      </c>
      <c r="T10817" s="34">
        <v>34</v>
      </c>
      <c r="U10817" s="34">
        <v>108</v>
      </c>
      <c r="V10817" s="34">
        <v>101</v>
      </c>
      <c r="W10817" s="34">
        <v>124</v>
      </c>
      <c r="X10817" s="34">
        <v>95</v>
      </c>
      <c r="Y10817" s="34">
        <v>87</v>
      </c>
      <c r="Z10817" s="34">
        <v>105</v>
      </c>
      <c r="AA10817" s="34">
        <v>158</v>
      </c>
      <c r="AB10817" s="34">
        <v>47</v>
      </c>
      <c r="AC10817" s="34">
        <v>226</v>
      </c>
    </row>
    <row r="10818" spans="1:29" x14ac:dyDescent="0.2">
      <c r="A10818" s="34" t="s">
        <v>71311</v>
      </c>
      <c r="B10818" s="34">
        <v>89</v>
      </c>
      <c r="C10818" s="34">
        <v>70</v>
      </c>
      <c r="D10818" s="34">
        <v>110</v>
      </c>
      <c r="E10818" s="34">
        <v>82</v>
      </c>
      <c r="F10818" s="34">
        <v>89</v>
      </c>
      <c r="G10818" s="34">
        <v>76</v>
      </c>
      <c r="H10818" s="34">
        <v>81</v>
      </c>
      <c r="I10818" s="34">
        <v>70</v>
      </c>
      <c r="J10818" s="34">
        <v>84</v>
      </c>
      <c r="K10818" s="34">
        <v>79</v>
      </c>
      <c r="L10818" s="34">
        <v>49</v>
      </c>
      <c r="M10818" s="34">
        <v>101</v>
      </c>
      <c r="N10818" s="34">
        <v>69</v>
      </c>
      <c r="O10818" s="34">
        <v>52</v>
      </c>
      <c r="P10818" s="34">
        <v>78</v>
      </c>
      <c r="Q10818" s="34">
        <v>121</v>
      </c>
      <c r="R10818" s="34">
        <v>106</v>
      </c>
      <c r="S10818" s="34">
        <v>109</v>
      </c>
      <c r="T10818" s="34">
        <v>83</v>
      </c>
      <c r="U10818" s="34">
        <v>87</v>
      </c>
      <c r="V10818" s="34">
        <v>102</v>
      </c>
      <c r="W10818" s="34">
        <v>97</v>
      </c>
      <c r="X10818" s="34">
        <v>125</v>
      </c>
      <c r="Y10818" s="34">
        <v>66</v>
      </c>
      <c r="Z10818" s="34">
        <v>138</v>
      </c>
      <c r="AA10818" s="34">
        <v>120</v>
      </c>
      <c r="AB10818" s="34">
        <v>78</v>
      </c>
      <c r="AC10818" s="34">
        <v>124</v>
      </c>
    </row>
    <row r="10819" spans="1:29" x14ac:dyDescent="0.2">
      <c r="A10819" s="34" t="s">
        <v>71312</v>
      </c>
      <c r="B10819" s="34">
        <v>104</v>
      </c>
      <c r="C10819" s="34">
        <v>140</v>
      </c>
      <c r="D10819" s="34">
        <v>137</v>
      </c>
      <c r="E10819" s="34">
        <v>150</v>
      </c>
      <c r="F10819" s="34">
        <v>144</v>
      </c>
      <c r="G10819" s="34">
        <v>151</v>
      </c>
      <c r="H10819" s="34">
        <v>127</v>
      </c>
      <c r="I10819" s="34">
        <v>135</v>
      </c>
      <c r="J10819" s="34">
        <v>146</v>
      </c>
      <c r="K10819" s="34">
        <v>138</v>
      </c>
      <c r="L10819" s="34">
        <v>65</v>
      </c>
      <c r="M10819" s="34">
        <v>122</v>
      </c>
      <c r="N10819" s="34">
        <v>139</v>
      </c>
      <c r="O10819" s="34">
        <v>117</v>
      </c>
      <c r="P10819" s="34">
        <v>121</v>
      </c>
      <c r="Q10819" s="34">
        <v>174</v>
      </c>
      <c r="R10819" s="34">
        <v>166</v>
      </c>
      <c r="S10819" s="34">
        <v>169</v>
      </c>
      <c r="T10819" s="34">
        <v>110</v>
      </c>
      <c r="U10819" s="34">
        <v>141</v>
      </c>
      <c r="V10819" s="34">
        <v>152</v>
      </c>
      <c r="W10819" s="34">
        <v>139</v>
      </c>
      <c r="X10819" s="34">
        <v>237</v>
      </c>
      <c r="Y10819" s="34">
        <v>151</v>
      </c>
      <c r="Z10819" s="34">
        <v>160</v>
      </c>
      <c r="AA10819" s="34">
        <v>185</v>
      </c>
      <c r="AB10819" s="34">
        <v>141</v>
      </c>
      <c r="AC10819" s="34">
        <v>228</v>
      </c>
    </row>
    <row r="10820" spans="1:29" x14ac:dyDescent="0.2">
      <c r="A10820" s="34" t="s">
        <v>71313</v>
      </c>
      <c r="B10820" s="34">
        <v>35</v>
      </c>
      <c r="C10820" s="34">
        <v>62</v>
      </c>
      <c r="D10820" s="34">
        <v>51</v>
      </c>
      <c r="E10820" s="34">
        <v>80</v>
      </c>
      <c r="F10820" s="34">
        <v>50</v>
      </c>
      <c r="G10820" s="34">
        <v>33</v>
      </c>
      <c r="H10820" s="34">
        <v>29</v>
      </c>
      <c r="I10820" s="34">
        <v>49</v>
      </c>
      <c r="J10820" s="34">
        <v>39</v>
      </c>
      <c r="K10820" s="34">
        <v>56</v>
      </c>
      <c r="L10820" s="34">
        <v>13</v>
      </c>
      <c r="M10820" s="34">
        <v>49</v>
      </c>
      <c r="N10820" s="34">
        <v>24</v>
      </c>
      <c r="O10820" s="34">
        <v>47</v>
      </c>
      <c r="P10820" s="34">
        <v>26</v>
      </c>
      <c r="Q10820" s="34">
        <v>56</v>
      </c>
      <c r="R10820" s="34">
        <v>46</v>
      </c>
      <c r="S10820" s="34">
        <v>66</v>
      </c>
      <c r="T10820" s="34">
        <v>28</v>
      </c>
      <c r="U10820" s="34">
        <v>41</v>
      </c>
      <c r="V10820" s="34">
        <v>40</v>
      </c>
      <c r="W10820" s="34">
        <v>40</v>
      </c>
      <c r="X10820" s="34">
        <v>48</v>
      </c>
      <c r="Y10820" s="34">
        <v>35</v>
      </c>
      <c r="Z10820" s="34">
        <v>56</v>
      </c>
      <c r="AA10820" s="34">
        <v>70</v>
      </c>
      <c r="AB10820" s="34">
        <v>34</v>
      </c>
      <c r="AC10820" s="34">
        <v>88</v>
      </c>
    </row>
    <row r="10821" spans="1:29" x14ac:dyDescent="0.2">
      <c r="A10821" s="34" t="s">
        <v>71314</v>
      </c>
      <c r="B10821" s="34">
        <v>111</v>
      </c>
      <c r="C10821" s="34">
        <v>166</v>
      </c>
      <c r="D10821" s="34">
        <v>191</v>
      </c>
      <c r="E10821" s="34">
        <v>163</v>
      </c>
      <c r="F10821" s="34">
        <v>111</v>
      </c>
      <c r="G10821" s="34">
        <v>190</v>
      </c>
      <c r="H10821" s="34">
        <v>121</v>
      </c>
      <c r="I10821" s="34">
        <v>168</v>
      </c>
      <c r="J10821" s="34">
        <v>94</v>
      </c>
      <c r="K10821" s="34">
        <v>178</v>
      </c>
      <c r="L10821" s="34">
        <v>51</v>
      </c>
      <c r="M10821" s="34">
        <v>124</v>
      </c>
      <c r="N10821" s="34">
        <v>122</v>
      </c>
      <c r="O10821" s="34">
        <v>120</v>
      </c>
      <c r="P10821" s="34">
        <v>127</v>
      </c>
      <c r="Q10821" s="34">
        <v>157</v>
      </c>
      <c r="R10821" s="34">
        <v>122</v>
      </c>
      <c r="S10821" s="34">
        <v>244</v>
      </c>
      <c r="T10821" s="34">
        <v>85</v>
      </c>
      <c r="U10821" s="34">
        <v>114</v>
      </c>
      <c r="V10821" s="34">
        <v>151</v>
      </c>
      <c r="W10821" s="34">
        <v>119</v>
      </c>
      <c r="X10821" s="34">
        <v>186</v>
      </c>
      <c r="Y10821" s="34">
        <v>107</v>
      </c>
      <c r="Z10821" s="34">
        <v>157</v>
      </c>
      <c r="AA10821" s="34">
        <v>187</v>
      </c>
      <c r="AB10821" s="34">
        <v>119</v>
      </c>
      <c r="AC10821" s="34">
        <v>259</v>
      </c>
    </row>
    <row r="10822" spans="1:29" x14ac:dyDescent="0.2">
      <c r="A10822" s="34" t="s">
        <v>71315</v>
      </c>
      <c r="B10822" s="34">
        <v>62</v>
      </c>
      <c r="C10822" s="34">
        <v>149</v>
      </c>
      <c r="D10822" s="34">
        <v>173</v>
      </c>
      <c r="E10822" s="34">
        <v>128</v>
      </c>
      <c r="F10822" s="34">
        <v>122</v>
      </c>
      <c r="G10822" s="34">
        <v>82</v>
      </c>
      <c r="H10822" s="34">
        <v>119</v>
      </c>
      <c r="I10822" s="34">
        <v>91</v>
      </c>
      <c r="J10822" s="34">
        <v>100</v>
      </c>
      <c r="K10822" s="34">
        <v>149</v>
      </c>
      <c r="L10822" s="34">
        <v>59</v>
      </c>
      <c r="M10822" s="34">
        <v>131</v>
      </c>
      <c r="N10822" s="34">
        <v>91</v>
      </c>
      <c r="O10822" s="34">
        <v>108</v>
      </c>
      <c r="P10822" s="34">
        <v>89</v>
      </c>
      <c r="Q10822" s="34">
        <v>158</v>
      </c>
      <c r="R10822" s="34">
        <v>120</v>
      </c>
      <c r="S10822" s="34">
        <v>151</v>
      </c>
      <c r="T10822" s="34">
        <v>85</v>
      </c>
      <c r="U10822" s="34">
        <v>93</v>
      </c>
      <c r="V10822" s="34">
        <v>112</v>
      </c>
      <c r="W10822" s="34">
        <v>118</v>
      </c>
      <c r="X10822" s="34">
        <v>159</v>
      </c>
      <c r="Y10822" s="34">
        <v>113</v>
      </c>
      <c r="Z10822" s="34">
        <v>134</v>
      </c>
      <c r="AA10822" s="34">
        <v>163</v>
      </c>
      <c r="AB10822" s="34">
        <v>76</v>
      </c>
      <c r="AC10822" s="34">
        <v>184</v>
      </c>
    </row>
    <row r="10823" spans="1:29" x14ac:dyDescent="0.2">
      <c r="A10823" s="34" t="s">
        <v>71316</v>
      </c>
      <c r="B10823" s="34">
        <v>77</v>
      </c>
      <c r="C10823" s="34">
        <v>167</v>
      </c>
      <c r="D10823" s="34">
        <v>173</v>
      </c>
      <c r="E10823" s="34">
        <v>215</v>
      </c>
      <c r="F10823" s="34">
        <v>146</v>
      </c>
      <c r="G10823" s="34">
        <v>199</v>
      </c>
      <c r="H10823" s="34">
        <v>131</v>
      </c>
      <c r="I10823" s="34">
        <v>232</v>
      </c>
      <c r="J10823" s="34">
        <v>138</v>
      </c>
      <c r="K10823" s="34">
        <v>212</v>
      </c>
      <c r="L10823" s="34">
        <v>99</v>
      </c>
      <c r="M10823" s="34">
        <v>170</v>
      </c>
      <c r="N10823" s="34">
        <v>107</v>
      </c>
      <c r="O10823" s="34">
        <v>143</v>
      </c>
      <c r="P10823" s="34">
        <v>142</v>
      </c>
      <c r="Q10823" s="34">
        <v>224</v>
      </c>
      <c r="R10823" s="34">
        <v>168</v>
      </c>
      <c r="S10823" s="34">
        <v>210</v>
      </c>
      <c r="T10823" s="34">
        <v>107</v>
      </c>
      <c r="U10823" s="34">
        <v>147</v>
      </c>
      <c r="V10823" s="34">
        <v>153</v>
      </c>
      <c r="W10823" s="34">
        <v>201</v>
      </c>
      <c r="X10823" s="34">
        <v>211</v>
      </c>
      <c r="Y10823" s="34">
        <v>133</v>
      </c>
      <c r="Z10823" s="34">
        <v>188</v>
      </c>
      <c r="AA10823" s="34">
        <v>205</v>
      </c>
      <c r="AB10823" s="34">
        <v>144</v>
      </c>
      <c r="AC10823" s="34">
        <v>250</v>
      </c>
    </row>
    <row r="10824" spans="1:29" x14ac:dyDescent="0.2">
      <c r="A10824" s="34" t="s">
        <v>71317</v>
      </c>
      <c r="B10824" s="34">
        <v>60</v>
      </c>
      <c r="C10824" s="34">
        <v>85</v>
      </c>
      <c r="D10824" s="34">
        <v>60</v>
      </c>
      <c r="E10824" s="34">
        <v>84</v>
      </c>
      <c r="F10824" s="34">
        <v>77</v>
      </c>
      <c r="G10824" s="34">
        <v>53</v>
      </c>
      <c r="H10824" s="34">
        <v>78</v>
      </c>
      <c r="I10824" s="34">
        <v>100</v>
      </c>
      <c r="J10824" s="34">
        <v>77</v>
      </c>
      <c r="K10824" s="34">
        <v>67</v>
      </c>
      <c r="L10824" s="34">
        <v>53</v>
      </c>
      <c r="M10824" s="34">
        <v>98</v>
      </c>
      <c r="N10824" s="34">
        <v>47</v>
      </c>
      <c r="O10824" s="34">
        <v>67</v>
      </c>
      <c r="P10824" s="34">
        <v>58</v>
      </c>
      <c r="Q10824" s="34">
        <v>104</v>
      </c>
      <c r="R10824" s="34">
        <v>77</v>
      </c>
      <c r="S10824" s="34">
        <v>77</v>
      </c>
      <c r="T10824" s="34">
        <v>51</v>
      </c>
      <c r="U10824" s="34">
        <v>77</v>
      </c>
      <c r="V10824" s="34">
        <v>46</v>
      </c>
      <c r="W10824" s="34">
        <v>84</v>
      </c>
      <c r="X10824" s="34">
        <v>61</v>
      </c>
      <c r="Y10824" s="34">
        <v>95</v>
      </c>
      <c r="Z10824" s="34">
        <v>78</v>
      </c>
      <c r="AA10824" s="34">
        <v>103</v>
      </c>
      <c r="AB10824" s="34">
        <v>60</v>
      </c>
      <c r="AC10824" s="34">
        <v>132</v>
      </c>
    </row>
    <row r="10825" spans="1:29" x14ac:dyDescent="0.2">
      <c r="A10825" s="34" t="s">
        <v>71318</v>
      </c>
      <c r="B10825" s="34">
        <v>114</v>
      </c>
      <c r="C10825" s="34">
        <v>187</v>
      </c>
      <c r="D10825" s="34">
        <v>199</v>
      </c>
      <c r="E10825" s="34">
        <v>225</v>
      </c>
      <c r="F10825" s="34">
        <v>174</v>
      </c>
      <c r="G10825" s="34">
        <v>189</v>
      </c>
      <c r="H10825" s="34">
        <v>157</v>
      </c>
      <c r="I10825" s="34">
        <v>167</v>
      </c>
      <c r="J10825" s="34">
        <v>122</v>
      </c>
      <c r="K10825" s="34">
        <v>224</v>
      </c>
      <c r="L10825" s="34">
        <v>72</v>
      </c>
      <c r="M10825" s="34">
        <v>191</v>
      </c>
      <c r="N10825" s="34">
        <v>128</v>
      </c>
      <c r="O10825" s="34">
        <v>173</v>
      </c>
      <c r="P10825" s="34">
        <v>139</v>
      </c>
      <c r="Q10825" s="34">
        <v>236</v>
      </c>
      <c r="R10825" s="34">
        <v>140</v>
      </c>
      <c r="S10825" s="34">
        <v>265</v>
      </c>
      <c r="T10825" s="34">
        <v>97</v>
      </c>
      <c r="U10825" s="34">
        <v>158</v>
      </c>
      <c r="V10825" s="34">
        <v>160</v>
      </c>
      <c r="W10825" s="34">
        <v>196</v>
      </c>
      <c r="X10825" s="34">
        <v>183</v>
      </c>
      <c r="Y10825" s="34">
        <v>158</v>
      </c>
      <c r="Z10825" s="34">
        <v>181</v>
      </c>
      <c r="AA10825" s="34">
        <v>300</v>
      </c>
      <c r="AB10825" s="34">
        <v>144</v>
      </c>
      <c r="AC10825" s="34">
        <v>353</v>
      </c>
    </row>
    <row r="10826" spans="1:29" x14ac:dyDescent="0.2">
      <c r="A10826" s="34" t="s">
        <v>71319</v>
      </c>
      <c r="B10826" s="34">
        <v>67</v>
      </c>
      <c r="C10826" s="34">
        <v>81</v>
      </c>
      <c r="D10826" s="34">
        <v>75</v>
      </c>
      <c r="E10826" s="34">
        <v>81</v>
      </c>
      <c r="F10826" s="34">
        <v>65</v>
      </c>
      <c r="G10826" s="34">
        <v>73</v>
      </c>
      <c r="H10826" s="34">
        <v>89</v>
      </c>
      <c r="I10826" s="34">
        <v>95</v>
      </c>
      <c r="J10826" s="34">
        <v>87</v>
      </c>
      <c r="K10826" s="34">
        <v>87</v>
      </c>
      <c r="L10826" s="34">
        <v>50</v>
      </c>
      <c r="M10826" s="34">
        <v>74</v>
      </c>
      <c r="N10826" s="34">
        <v>83</v>
      </c>
      <c r="O10826" s="34">
        <v>78</v>
      </c>
      <c r="P10826" s="34">
        <v>59</v>
      </c>
      <c r="Q10826" s="34">
        <v>104</v>
      </c>
      <c r="R10826" s="34">
        <v>89</v>
      </c>
      <c r="S10826" s="34">
        <v>122</v>
      </c>
      <c r="T10826" s="34">
        <v>76</v>
      </c>
      <c r="U10826" s="34">
        <v>93</v>
      </c>
      <c r="V10826" s="34">
        <v>115</v>
      </c>
      <c r="W10826" s="34">
        <v>121</v>
      </c>
      <c r="X10826" s="34">
        <v>126</v>
      </c>
      <c r="Y10826" s="34">
        <v>62</v>
      </c>
      <c r="Z10826" s="34">
        <v>96</v>
      </c>
      <c r="AA10826" s="34">
        <v>122</v>
      </c>
      <c r="AB10826" s="34">
        <v>85</v>
      </c>
      <c r="AC10826" s="34">
        <v>185</v>
      </c>
    </row>
    <row r="10827" spans="1:29" x14ac:dyDescent="0.2">
      <c r="A10827" s="34" t="s">
        <v>71320</v>
      </c>
      <c r="B10827" s="34">
        <v>105</v>
      </c>
      <c r="C10827" s="34">
        <v>154</v>
      </c>
      <c r="D10827" s="34">
        <v>127</v>
      </c>
      <c r="E10827" s="34">
        <v>117</v>
      </c>
      <c r="F10827" s="34">
        <v>113</v>
      </c>
      <c r="G10827" s="34">
        <v>117</v>
      </c>
      <c r="H10827" s="34">
        <v>88</v>
      </c>
      <c r="I10827" s="34">
        <v>100</v>
      </c>
      <c r="J10827" s="34">
        <v>90</v>
      </c>
      <c r="K10827" s="34">
        <v>114</v>
      </c>
      <c r="L10827" s="34">
        <v>57</v>
      </c>
      <c r="M10827" s="34">
        <v>107</v>
      </c>
      <c r="N10827" s="34">
        <v>82</v>
      </c>
      <c r="O10827" s="34">
        <v>87</v>
      </c>
      <c r="P10827" s="34">
        <v>95</v>
      </c>
      <c r="Q10827" s="34">
        <v>132</v>
      </c>
      <c r="R10827" s="34">
        <v>78</v>
      </c>
      <c r="S10827" s="34">
        <v>146</v>
      </c>
      <c r="T10827" s="34">
        <v>61</v>
      </c>
      <c r="U10827" s="34">
        <v>115</v>
      </c>
      <c r="V10827" s="34">
        <v>103</v>
      </c>
      <c r="W10827" s="34">
        <v>110</v>
      </c>
      <c r="X10827" s="34">
        <v>108</v>
      </c>
      <c r="Y10827" s="34">
        <v>85</v>
      </c>
      <c r="Z10827" s="34">
        <v>105</v>
      </c>
      <c r="AA10827" s="34">
        <v>121</v>
      </c>
      <c r="AB10827" s="34">
        <v>75</v>
      </c>
      <c r="AC10827" s="34">
        <v>180</v>
      </c>
    </row>
    <row r="10828" spans="1:29" x14ac:dyDescent="0.2">
      <c r="A10828" s="34" t="s">
        <v>71321</v>
      </c>
      <c r="B10828" s="34">
        <v>129</v>
      </c>
      <c r="C10828" s="34">
        <v>238</v>
      </c>
      <c r="D10828" s="34">
        <v>259</v>
      </c>
      <c r="E10828" s="34">
        <v>309</v>
      </c>
      <c r="F10828" s="34">
        <v>256</v>
      </c>
      <c r="G10828" s="34">
        <v>294</v>
      </c>
      <c r="H10828" s="34">
        <v>196</v>
      </c>
      <c r="I10828" s="34">
        <v>206</v>
      </c>
      <c r="J10828" s="34">
        <v>184</v>
      </c>
      <c r="K10828" s="34">
        <v>280</v>
      </c>
      <c r="L10828" s="34">
        <v>103</v>
      </c>
      <c r="M10828" s="34">
        <v>231</v>
      </c>
      <c r="N10828" s="34">
        <v>187</v>
      </c>
      <c r="O10828" s="34">
        <v>199</v>
      </c>
      <c r="P10828" s="34">
        <v>199</v>
      </c>
      <c r="Q10828" s="34">
        <v>263</v>
      </c>
      <c r="R10828" s="34">
        <v>220</v>
      </c>
      <c r="S10828" s="34">
        <v>331</v>
      </c>
      <c r="T10828" s="34">
        <v>153</v>
      </c>
      <c r="U10828" s="34">
        <v>198</v>
      </c>
      <c r="V10828" s="34">
        <v>251</v>
      </c>
      <c r="W10828" s="34">
        <v>240</v>
      </c>
      <c r="X10828" s="34">
        <v>288</v>
      </c>
      <c r="Y10828" s="34">
        <v>220</v>
      </c>
      <c r="Z10828" s="34">
        <v>268</v>
      </c>
      <c r="AA10828" s="34">
        <v>297</v>
      </c>
      <c r="AB10828" s="34">
        <v>214</v>
      </c>
      <c r="AC10828" s="34">
        <v>344</v>
      </c>
    </row>
    <row r="10829" spans="1:29" x14ac:dyDescent="0.2">
      <c r="A10829" s="34" t="s">
        <v>71322</v>
      </c>
      <c r="B10829" s="34">
        <v>182</v>
      </c>
      <c r="C10829" s="34">
        <v>212</v>
      </c>
      <c r="D10829" s="34">
        <v>249</v>
      </c>
      <c r="E10829" s="34">
        <v>183</v>
      </c>
      <c r="F10829" s="34">
        <v>190</v>
      </c>
      <c r="G10829" s="34">
        <v>237</v>
      </c>
      <c r="H10829" s="34">
        <v>170</v>
      </c>
      <c r="I10829" s="34">
        <v>215</v>
      </c>
      <c r="J10829" s="34">
        <v>176</v>
      </c>
      <c r="K10829" s="34">
        <v>202</v>
      </c>
      <c r="L10829" s="34">
        <v>100</v>
      </c>
      <c r="M10829" s="34">
        <v>164</v>
      </c>
      <c r="N10829" s="34">
        <v>164</v>
      </c>
      <c r="O10829" s="34">
        <v>163</v>
      </c>
      <c r="P10829" s="34">
        <v>152</v>
      </c>
      <c r="Q10829" s="34">
        <v>225</v>
      </c>
      <c r="R10829" s="34">
        <v>163</v>
      </c>
      <c r="S10829" s="34">
        <v>281</v>
      </c>
      <c r="T10829" s="34">
        <v>136</v>
      </c>
      <c r="U10829" s="34">
        <v>144</v>
      </c>
      <c r="V10829" s="34">
        <v>203</v>
      </c>
      <c r="W10829" s="34">
        <v>163</v>
      </c>
      <c r="X10829" s="34">
        <v>223</v>
      </c>
      <c r="Y10829" s="34">
        <v>156</v>
      </c>
      <c r="Z10829" s="34">
        <v>188</v>
      </c>
      <c r="AA10829" s="34">
        <v>253</v>
      </c>
      <c r="AB10829" s="34">
        <v>127</v>
      </c>
      <c r="AC10829" s="34">
        <v>317</v>
      </c>
    </row>
    <row r="10830" spans="1:29" x14ac:dyDescent="0.2">
      <c r="A10830" s="34" t="s">
        <v>71323</v>
      </c>
      <c r="B10830" s="34">
        <v>84</v>
      </c>
      <c r="C10830" s="34">
        <v>157</v>
      </c>
      <c r="D10830" s="34">
        <v>161</v>
      </c>
      <c r="E10830" s="34">
        <v>165</v>
      </c>
      <c r="F10830" s="34">
        <v>151</v>
      </c>
      <c r="G10830" s="34">
        <v>165</v>
      </c>
      <c r="H10830" s="34">
        <v>134</v>
      </c>
      <c r="I10830" s="34">
        <v>149</v>
      </c>
      <c r="J10830" s="34">
        <v>119</v>
      </c>
      <c r="K10830" s="34">
        <v>181</v>
      </c>
      <c r="L10830" s="34">
        <v>79</v>
      </c>
      <c r="M10830" s="34">
        <v>127</v>
      </c>
      <c r="N10830" s="34">
        <v>89</v>
      </c>
      <c r="O10830" s="34">
        <v>131</v>
      </c>
      <c r="P10830" s="34">
        <v>85</v>
      </c>
      <c r="Q10830" s="34">
        <v>188</v>
      </c>
      <c r="R10830" s="34">
        <v>157</v>
      </c>
      <c r="S10830" s="34">
        <v>241</v>
      </c>
      <c r="T10830" s="34">
        <v>82</v>
      </c>
      <c r="U10830" s="34">
        <v>123</v>
      </c>
      <c r="V10830" s="34">
        <v>168</v>
      </c>
      <c r="W10830" s="34">
        <v>170</v>
      </c>
      <c r="X10830" s="34">
        <v>186</v>
      </c>
      <c r="Y10830" s="34">
        <v>153</v>
      </c>
      <c r="Z10830" s="34">
        <v>148</v>
      </c>
      <c r="AA10830" s="34">
        <v>222</v>
      </c>
      <c r="AB10830" s="34">
        <v>137</v>
      </c>
      <c r="AC10830" s="34">
        <v>272</v>
      </c>
    </row>
    <row r="10831" spans="1:29" x14ac:dyDescent="0.2">
      <c r="A10831" s="34" t="s">
        <v>71324</v>
      </c>
      <c r="B10831" s="34">
        <v>89</v>
      </c>
      <c r="C10831" s="34">
        <v>180</v>
      </c>
      <c r="D10831" s="34">
        <v>71</v>
      </c>
      <c r="E10831" s="34">
        <v>244</v>
      </c>
      <c r="F10831" s="34">
        <v>62</v>
      </c>
      <c r="G10831" s="34">
        <v>214</v>
      </c>
      <c r="H10831" s="34">
        <v>51</v>
      </c>
      <c r="I10831" s="34">
        <v>230</v>
      </c>
      <c r="J10831" s="34">
        <v>29</v>
      </c>
      <c r="K10831" s="34">
        <v>419</v>
      </c>
      <c r="L10831" s="34">
        <v>31</v>
      </c>
      <c r="M10831" s="34">
        <v>196</v>
      </c>
      <c r="N10831" s="34">
        <v>48</v>
      </c>
      <c r="O10831" s="34">
        <v>162</v>
      </c>
      <c r="P10831" s="34">
        <v>32</v>
      </c>
      <c r="Q10831" s="34">
        <v>190</v>
      </c>
      <c r="R10831" s="34">
        <v>65</v>
      </c>
      <c r="S10831" s="34">
        <v>199</v>
      </c>
      <c r="T10831" s="34">
        <v>30</v>
      </c>
      <c r="U10831" s="34">
        <v>137</v>
      </c>
      <c r="V10831" s="34">
        <v>59</v>
      </c>
      <c r="W10831" s="34">
        <v>123</v>
      </c>
      <c r="X10831" s="34">
        <v>59</v>
      </c>
      <c r="Y10831" s="34">
        <v>150</v>
      </c>
      <c r="Z10831" s="34">
        <v>33</v>
      </c>
      <c r="AA10831" s="34">
        <v>279</v>
      </c>
      <c r="AB10831" s="34">
        <v>63</v>
      </c>
      <c r="AC10831" s="34">
        <v>198</v>
      </c>
    </row>
    <row r="10832" spans="1:29" x14ac:dyDescent="0.2">
      <c r="A10832" s="34" t="s">
        <v>71325</v>
      </c>
      <c r="B10832" s="34">
        <v>80</v>
      </c>
      <c r="C10832" s="34">
        <v>183</v>
      </c>
      <c r="D10832" s="34">
        <v>216</v>
      </c>
      <c r="E10832" s="34">
        <v>159</v>
      </c>
      <c r="F10832" s="34">
        <v>155</v>
      </c>
      <c r="G10832" s="34">
        <v>98</v>
      </c>
      <c r="H10832" s="34">
        <v>126</v>
      </c>
      <c r="I10832" s="34">
        <v>130</v>
      </c>
      <c r="J10832" s="34">
        <v>141</v>
      </c>
      <c r="K10832" s="34">
        <v>125</v>
      </c>
      <c r="L10832" s="34">
        <v>84</v>
      </c>
      <c r="M10832" s="34">
        <v>109</v>
      </c>
      <c r="N10832" s="34">
        <v>123</v>
      </c>
      <c r="O10832" s="34">
        <v>121</v>
      </c>
      <c r="P10832" s="34">
        <v>147</v>
      </c>
      <c r="Q10832" s="34">
        <v>183</v>
      </c>
      <c r="R10832" s="34">
        <v>159</v>
      </c>
      <c r="S10832" s="34">
        <v>213</v>
      </c>
      <c r="T10832" s="34">
        <v>90</v>
      </c>
      <c r="U10832" s="34">
        <v>166</v>
      </c>
      <c r="V10832" s="34">
        <v>168</v>
      </c>
      <c r="W10832" s="34">
        <v>121</v>
      </c>
      <c r="X10832" s="34">
        <v>242</v>
      </c>
      <c r="Y10832" s="34">
        <v>102</v>
      </c>
      <c r="Z10832" s="34">
        <v>190</v>
      </c>
      <c r="AA10832" s="34">
        <v>183</v>
      </c>
      <c r="AB10832" s="34">
        <v>141</v>
      </c>
      <c r="AC10832" s="34">
        <v>264</v>
      </c>
    </row>
    <row r="10833" spans="1:29" x14ac:dyDescent="0.2">
      <c r="A10833" s="34" t="s">
        <v>71326</v>
      </c>
      <c r="B10833" s="34">
        <v>391</v>
      </c>
      <c r="C10833" s="34">
        <v>536</v>
      </c>
      <c r="D10833" s="34">
        <v>494</v>
      </c>
      <c r="E10833" s="34">
        <v>615</v>
      </c>
      <c r="F10833" s="34">
        <v>471</v>
      </c>
      <c r="G10833" s="34">
        <v>547</v>
      </c>
      <c r="H10833" s="34">
        <v>454</v>
      </c>
      <c r="I10833" s="34">
        <v>498</v>
      </c>
      <c r="J10833" s="34">
        <v>391</v>
      </c>
      <c r="K10833" s="34">
        <v>592</v>
      </c>
      <c r="L10833" s="34">
        <v>295</v>
      </c>
      <c r="M10833" s="34">
        <v>457</v>
      </c>
      <c r="N10833" s="34">
        <v>362</v>
      </c>
      <c r="O10833" s="34">
        <v>456</v>
      </c>
      <c r="P10833" s="34">
        <v>451</v>
      </c>
      <c r="Q10833" s="34">
        <v>657</v>
      </c>
      <c r="R10833" s="34">
        <v>485</v>
      </c>
      <c r="S10833" s="34">
        <v>728</v>
      </c>
      <c r="T10833" s="34">
        <v>386</v>
      </c>
      <c r="U10833" s="34">
        <v>499</v>
      </c>
      <c r="V10833" s="34">
        <v>557</v>
      </c>
      <c r="W10833" s="34">
        <v>613</v>
      </c>
      <c r="X10833" s="34">
        <v>681</v>
      </c>
      <c r="Y10833" s="34">
        <v>485</v>
      </c>
      <c r="Z10833" s="34">
        <v>604</v>
      </c>
      <c r="AA10833" s="34">
        <v>724</v>
      </c>
      <c r="AB10833" s="34">
        <v>429</v>
      </c>
      <c r="AC10833" s="34">
        <v>872</v>
      </c>
    </row>
    <row r="10834" spans="1:29" x14ac:dyDescent="0.2">
      <c r="A10834" s="34" t="s">
        <v>71327</v>
      </c>
      <c r="B10834" s="34">
        <v>103</v>
      </c>
      <c r="C10834" s="34">
        <v>198</v>
      </c>
      <c r="D10834" s="34">
        <v>174</v>
      </c>
      <c r="E10834" s="34">
        <v>175</v>
      </c>
      <c r="F10834" s="34">
        <v>143</v>
      </c>
      <c r="G10834" s="34">
        <v>136</v>
      </c>
      <c r="H10834" s="34">
        <v>107</v>
      </c>
      <c r="I10834" s="34">
        <v>157</v>
      </c>
      <c r="J10834" s="34">
        <v>99</v>
      </c>
      <c r="K10834" s="34">
        <v>179</v>
      </c>
      <c r="L10834" s="34">
        <v>59</v>
      </c>
      <c r="M10834" s="34">
        <v>148</v>
      </c>
      <c r="N10834" s="34">
        <v>112</v>
      </c>
      <c r="O10834" s="34">
        <v>113</v>
      </c>
      <c r="P10834" s="34">
        <v>107</v>
      </c>
      <c r="Q10834" s="34">
        <v>161</v>
      </c>
      <c r="R10834" s="34">
        <v>117</v>
      </c>
      <c r="S10834" s="34">
        <v>220</v>
      </c>
      <c r="T10834" s="34">
        <v>78</v>
      </c>
      <c r="U10834" s="34">
        <v>114</v>
      </c>
      <c r="V10834" s="34">
        <v>147</v>
      </c>
      <c r="W10834" s="34">
        <v>149</v>
      </c>
      <c r="X10834" s="34">
        <v>186</v>
      </c>
      <c r="Y10834" s="34">
        <v>109</v>
      </c>
      <c r="Z10834" s="34">
        <v>165</v>
      </c>
      <c r="AA10834" s="34">
        <v>185</v>
      </c>
      <c r="AB10834" s="34">
        <v>88</v>
      </c>
      <c r="AC10834" s="34">
        <v>258</v>
      </c>
    </row>
    <row r="10835" spans="1:29" x14ac:dyDescent="0.2">
      <c r="A10835" s="34" t="s">
        <v>71328</v>
      </c>
      <c r="B10835" s="34">
        <v>157</v>
      </c>
      <c r="C10835" s="34">
        <v>256</v>
      </c>
      <c r="D10835" s="34">
        <v>360</v>
      </c>
      <c r="E10835" s="34">
        <v>295</v>
      </c>
      <c r="F10835" s="34">
        <v>303</v>
      </c>
      <c r="G10835" s="34">
        <v>300</v>
      </c>
      <c r="H10835" s="34">
        <v>348</v>
      </c>
      <c r="I10835" s="34">
        <v>217</v>
      </c>
      <c r="J10835" s="34">
        <v>278</v>
      </c>
      <c r="K10835" s="34">
        <v>225</v>
      </c>
      <c r="L10835" s="34">
        <v>270</v>
      </c>
      <c r="M10835" s="34">
        <v>262</v>
      </c>
      <c r="N10835" s="34">
        <v>260</v>
      </c>
      <c r="O10835" s="34">
        <v>251</v>
      </c>
      <c r="P10835" s="34">
        <v>256</v>
      </c>
      <c r="Q10835" s="34">
        <v>299</v>
      </c>
      <c r="R10835" s="34">
        <v>368</v>
      </c>
      <c r="S10835" s="34">
        <v>311</v>
      </c>
      <c r="T10835" s="34">
        <v>304</v>
      </c>
      <c r="U10835" s="34">
        <v>283</v>
      </c>
      <c r="V10835" s="34">
        <v>339</v>
      </c>
      <c r="W10835" s="34">
        <v>275</v>
      </c>
      <c r="X10835" s="34">
        <v>367</v>
      </c>
      <c r="Y10835" s="34">
        <v>309</v>
      </c>
      <c r="Z10835" s="34">
        <v>319</v>
      </c>
      <c r="AA10835" s="34">
        <v>302</v>
      </c>
      <c r="AB10835" s="34">
        <v>370</v>
      </c>
      <c r="AC10835" s="34">
        <v>452</v>
      </c>
    </row>
    <row r="10836" spans="1:29" x14ac:dyDescent="0.2">
      <c r="A10836" s="34" t="s">
        <v>71329</v>
      </c>
      <c r="B10836" s="34">
        <v>125</v>
      </c>
      <c r="C10836" s="34">
        <v>273</v>
      </c>
      <c r="D10836" s="34">
        <v>264</v>
      </c>
      <c r="E10836" s="34">
        <v>263</v>
      </c>
      <c r="F10836" s="34">
        <v>203</v>
      </c>
      <c r="G10836" s="34">
        <v>251</v>
      </c>
      <c r="H10836" s="34">
        <v>232</v>
      </c>
      <c r="I10836" s="34">
        <v>286</v>
      </c>
      <c r="J10836" s="34">
        <v>175</v>
      </c>
      <c r="K10836" s="34">
        <v>313</v>
      </c>
      <c r="L10836" s="34">
        <v>135</v>
      </c>
      <c r="M10836" s="34">
        <v>212</v>
      </c>
      <c r="N10836" s="34">
        <v>178</v>
      </c>
      <c r="O10836" s="34">
        <v>227</v>
      </c>
      <c r="P10836" s="34">
        <v>198</v>
      </c>
      <c r="Q10836" s="34">
        <v>406</v>
      </c>
      <c r="R10836" s="34">
        <v>219</v>
      </c>
      <c r="S10836" s="34">
        <v>333</v>
      </c>
      <c r="T10836" s="34">
        <v>171</v>
      </c>
      <c r="U10836" s="34">
        <v>261</v>
      </c>
      <c r="V10836" s="34">
        <v>259</v>
      </c>
      <c r="W10836" s="34">
        <v>271</v>
      </c>
      <c r="X10836" s="34">
        <v>291</v>
      </c>
      <c r="Y10836" s="34">
        <v>279</v>
      </c>
      <c r="Z10836" s="34">
        <v>238</v>
      </c>
      <c r="AA10836" s="34">
        <v>336</v>
      </c>
      <c r="AB10836" s="34">
        <v>212</v>
      </c>
      <c r="AC10836" s="34">
        <v>444</v>
      </c>
    </row>
    <row r="10837" spans="1:29" x14ac:dyDescent="0.2">
      <c r="A10837" s="34" t="s">
        <v>71330</v>
      </c>
      <c r="B10837" s="34">
        <v>50</v>
      </c>
      <c r="C10837" s="34">
        <v>84</v>
      </c>
      <c r="D10837" s="34">
        <v>120</v>
      </c>
      <c r="E10837" s="34">
        <v>115</v>
      </c>
      <c r="F10837" s="34">
        <v>83</v>
      </c>
      <c r="G10837" s="34">
        <v>124</v>
      </c>
      <c r="H10837" s="34">
        <v>83</v>
      </c>
      <c r="I10837" s="34">
        <v>66</v>
      </c>
      <c r="J10837" s="34">
        <v>90</v>
      </c>
      <c r="K10837" s="34">
        <v>83</v>
      </c>
      <c r="L10837" s="34">
        <v>58</v>
      </c>
      <c r="M10837" s="34">
        <v>98</v>
      </c>
      <c r="N10837" s="34">
        <v>77</v>
      </c>
      <c r="O10837" s="34">
        <v>104</v>
      </c>
      <c r="P10837" s="34">
        <v>70</v>
      </c>
      <c r="Q10837" s="34">
        <v>115</v>
      </c>
      <c r="R10837" s="34">
        <v>94</v>
      </c>
      <c r="S10837" s="34">
        <v>100</v>
      </c>
      <c r="T10837" s="34">
        <v>58</v>
      </c>
      <c r="U10837" s="34">
        <v>88</v>
      </c>
      <c r="V10837" s="34">
        <v>108</v>
      </c>
      <c r="W10837" s="34">
        <v>74</v>
      </c>
      <c r="X10837" s="34">
        <v>120</v>
      </c>
      <c r="Y10837" s="34">
        <v>84</v>
      </c>
      <c r="Z10837" s="34">
        <v>79</v>
      </c>
      <c r="AA10837" s="34">
        <v>89</v>
      </c>
      <c r="AB10837" s="34">
        <v>79</v>
      </c>
      <c r="AC10837" s="34">
        <v>158</v>
      </c>
    </row>
    <row r="10838" spans="1:29" x14ac:dyDescent="0.2">
      <c r="A10838" s="34" t="s">
        <v>71331</v>
      </c>
      <c r="B10838" s="34">
        <v>134</v>
      </c>
      <c r="C10838" s="34">
        <v>200</v>
      </c>
      <c r="D10838" s="34">
        <v>175</v>
      </c>
      <c r="E10838" s="34">
        <v>205</v>
      </c>
      <c r="F10838" s="34">
        <v>142</v>
      </c>
      <c r="G10838" s="34">
        <v>170</v>
      </c>
      <c r="H10838" s="34">
        <v>170</v>
      </c>
      <c r="I10838" s="34">
        <v>178</v>
      </c>
      <c r="J10838" s="34">
        <v>148</v>
      </c>
      <c r="K10838" s="34">
        <v>174</v>
      </c>
      <c r="L10838" s="34">
        <v>114</v>
      </c>
      <c r="M10838" s="34">
        <v>187</v>
      </c>
      <c r="N10838" s="34">
        <v>132</v>
      </c>
      <c r="O10838" s="34">
        <v>148</v>
      </c>
      <c r="P10838" s="34">
        <v>121</v>
      </c>
      <c r="Q10838" s="34">
        <v>219</v>
      </c>
      <c r="R10838" s="34">
        <v>196</v>
      </c>
      <c r="S10838" s="34">
        <v>211</v>
      </c>
      <c r="T10838" s="34">
        <v>164</v>
      </c>
      <c r="U10838" s="34">
        <v>189</v>
      </c>
      <c r="V10838" s="34">
        <v>178</v>
      </c>
      <c r="W10838" s="34">
        <v>184</v>
      </c>
      <c r="X10838" s="34">
        <v>164</v>
      </c>
      <c r="Y10838" s="34">
        <v>214</v>
      </c>
      <c r="Z10838" s="34">
        <v>168</v>
      </c>
      <c r="AA10838" s="34">
        <v>214</v>
      </c>
      <c r="AB10838" s="34">
        <v>209</v>
      </c>
      <c r="AC10838" s="34">
        <v>250</v>
      </c>
    </row>
    <row r="10839" spans="1:29" x14ac:dyDescent="0.2">
      <c r="A10839" s="34" t="s">
        <v>71332</v>
      </c>
      <c r="B10839" s="34">
        <v>76</v>
      </c>
      <c r="C10839" s="34">
        <v>172</v>
      </c>
      <c r="D10839" s="34">
        <v>293</v>
      </c>
      <c r="E10839" s="34">
        <v>214</v>
      </c>
      <c r="F10839" s="34">
        <v>159</v>
      </c>
      <c r="G10839" s="34">
        <v>128</v>
      </c>
      <c r="H10839" s="34">
        <v>120</v>
      </c>
      <c r="I10839" s="34">
        <v>113</v>
      </c>
      <c r="J10839" s="34">
        <v>94</v>
      </c>
      <c r="K10839" s="34">
        <v>143</v>
      </c>
      <c r="L10839" s="34">
        <v>38</v>
      </c>
      <c r="M10839" s="34">
        <v>130</v>
      </c>
      <c r="N10839" s="34">
        <v>117</v>
      </c>
      <c r="O10839" s="34">
        <v>132</v>
      </c>
      <c r="P10839" s="34">
        <v>112</v>
      </c>
      <c r="Q10839" s="34">
        <v>122</v>
      </c>
      <c r="R10839" s="34">
        <v>101</v>
      </c>
      <c r="S10839" s="34">
        <v>239</v>
      </c>
      <c r="T10839" s="34">
        <v>49</v>
      </c>
      <c r="U10839" s="34">
        <v>107</v>
      </c>
      <c r="V10839" s="34">
        <v>129</v>
      </c>
      <c r="W10839" s="34">
        <v>106</v>
      </c>
      <c r="X10839" s="34">
        <v>142</v>
      </c>
      <c r="Y10839" s="34">
        <v>55</v>
      </c>
      <c r="Z10839" s="34">
        <v>207</v>
      </c>
      <c r="AA10839" s="34">
        <v>180</v>
      </c>
      <c r="AB10839" s="34">
        <v>80</v>
      </c>
      <c r="AC10839" s="34">
        <v>181</v>
      </c>
    </row>
    <row r="10840" spans="1:29" x14ac:dyDescent="0.2">
      <c r="A10840" s="34" t="s">
        <v>71333</v>
      </c>
      <c r="B10840" s="34">
        <v>121</v>
      </c>
      <c r="C10840" s="34">
        <v>168</v>
      </c>
      <c r="D10840" s="34">
        <v>222</v>
      </c>
      <c r="E10840" s="34">
        <v>235</v>
      </c>
      <c r="F10840" s="34">
        <v>219</v>
      </c>
      <c r="G10840" s="34">
        <v>144</v>
      </c>
      <c r="H10840" s="34">
        <v>197</v>
      </c>
      <c r="I10840" s="34">
        <v>161</v>
      </c>
      <c r="J10840" s="34">
        <v>160</v>
      </c>
      <c r="K10840" s="34">
        <v>213</v>
      </c>
      <c r="L10840" s="34">
        <v>161</v>
      </c>
      <c r="M10840" s="34">
        <v>151</v>
      </c>
      <c r="N10840" s="34">
        <v>149</v>
      </c>
      <c r="O10840" s="34">
        <v>139</v>
      </c>
      <c r="P10840" s="34">
        <v>136</v>
      </c>
      <c r="Q10840" s="34">
        <v>217</v>
      </c>
      <c r="R10840" s="34">
        <v>177</v>
      </c>
      <c r="S10840" s="34">
        <v>223</v>
      </c>
      <c r="T10840" s="34">
        <v>145</v>
      </c>
      <c r="U10840" s="34">
        <v>162</v>
      </c>
      <c r="V10840" s="34">
        <v>211</v>
      </c>
      <c r="W10840" s="34">
        <v>195</v>
      </c>
      <c r="X10840" s="34">
        <v>268</v>
      </c>
      <c r="Y10840" s="34">
        <v>179</v>
      </c>
      <c r="Z10840" s="34">
        <v>193</v>
      </c>
      <c r="AA10840" s="34">
        <v>300</v>
      </c>
      <c r="AB10840" s="34">
        <v>171</v>
      </c>
      <c r="AC10840" s="34">
        <v>256</v>
      </c>
    </row>
    <row r="10841" spans="1:29" x14ac:dyDescent="0.2">
      <c r="A10841" s="34" t="s">
        <v>71334</v>
      </c>
      <c r="B10841" s="34">
        <v>67</v>
      </c>
      <c r="C10841" s="34">
        <v>61</v>
      </c>
      <c r="D10841" s="34">
        <v>58</v>
      </c>
      <c r="E10841" s="34">
        <v>80</v>
      </c>
      <c r="F10841" s="34">
        <v>39</v>
      </c>
      <c r="G10841" s="34">
        <v>22</v>
      </c>
      <c r="H10841" s="34">
        <v>42</v>
      </c>
      <c r="I10841" s="34">
        <v>48</v>
      </c>
      <c r="J10841" s="34">
        <v>26</v>
      </c>
      <c r="K10841" s="34">
        <v>43</v>
      </c>
      <c r="L10841" s="34">
        <v>17</v>
      </c>
      <c r="M10841" s="34">
        <v>38</v>
      </c>
      <c r="N10841" s="34">
        <v>40</v>
      </c>
      <c r="O10841" s="34">
        <v>34</v>
      </c>
      <c r="P10841" s="34">
        <v>36</v>
      </c>
      <c r="Q10841" s="34">
        <v>54</v>
      </c>
      <c r="R10841" s="34">
        <v>35</v>
      </c>
      <c r="S10841" s="34">
        <v>73</v>
      </c>
      <c r="T10841" s="34">
        <v>24</v>
      </c>
      <c r="U10841" s="34">
        <v>40</v>
      </c>
      <c r="V10841" s="34">
        <v>40</v>
      </c>
      <c r="W10841" s="34">
        <v>74</v>
      </c>
      <c r="X10841" s="34">
        <v>44</v>
      </c>
      <c r="Y10841" s="34">
        <v>64</v>
      </c>
      <c r="Z10841" s="34">
        <v>35</v>
      </c>
      <c r="AA10841" s="34">
        <v>77</v>
      </c>
      <c r="AB10841" s="34">
        <v>70</v>
      </c>
      <c r="AC10841" s="34">
        <v>71</v>
      </c>
    </row>
    <row r="10842" spans="1:29" x14ac:dyDescent="0.2">
      <c r="A10842" s="34" t="s">
        <v>71335</v>
      </c>
      <c r="B10842" s="34">
        <v>124</v>
      </c>
      <c r="C10842" s="34">
        <v>214</v>
      </c>
      <c r="D10842" s="34">
        <v>228</v>
      </c>
      <c r="E10842" s="34">
        <v>236</v>
      </c>
      <c r="F10842" s="34">
        <v>211</v>
      </c>
      <c r="G10842" s="34">
        <v>298</v>
      </c>
      <c r="H10842" s="34">
        <v>179</v>
      </c>
      <c r="I10842" s="34">
        <v>219</v>
      </c>
      <c r="J10842" s="34">
        <v>168</v>
      </c>
      <c r="K10842" s="34">
        <v>277</v>
      </c>
      <c r="L10842" s="34">
        <v>72</v>
      </c>
      <c r="M10842" s="34">
        <v>191</v>
      </c>
      <c r="N10842" s="34">
        <v>148</v>
      </c>
      <c r="O10842" s="34">
        <v>135</v>
      </c>
      <c r="P10842" s="34">
        <v>154</v>
      </c>
      <c r="Q10842" s="34">
        <v>214</v>
      </c>
      <c r="R10842" s="34">
        <v>157</v>
      </c>
      <c r="S10842" s="34">
        <v>242</v>
      </c>
      <c r="T10842" s="34">
        <v>100</v>
      </c>
      <c r="U10842" s="34">
        <v>180</v>
      </c>
      <c r="V10842" s="34">
        <v>218</v>
      </c>
      <c r="W10842" s="34">
        <v>166</v>
      </c>
      <c r="X10842" s="34">
        <v>178</v>
      </c>
      <c r="Y10842" s="34">
        <v>126</v>
      </c>
      <c r="Z10842" s="34">
        <v>261</v>
      </c>
      <c r="AA10842" s="34">
        <v>330</v>
      </c>
      <c r="AB10842" s="34">
        <v>149</v>
      </c>
      <c r="AC10842" s="34">
        <v>322</v>
      </c>
    </row>
    <row r="10843" spans="1:29" x14ac:dyDescent="0.2">
      <c r="A10843" s="34" t="s">
        <v>71336</v>
      </c>
      <c r="B10843" s="34">
        <v>152</v>
      </c>
      <c r="C10843" s="34">
        <v>193</v>
      </c>
      <c r="D10843" s="34">
        <v>180</v>
      </c>
      <c r="E10843" s="34">
        <v>210</v>
      </c>
      <c r="F10843" s="34">
        <v>162</v>
      </c>
      <c r="G10843" s="34">
        <v>214</v>
      </c>
      <c r="H10843" s="34">
        <v>115</v>
      </c>
      <c r="I10843" s="34">
        <v>188</v>
      </c>
      <c r="J10843" s="34">
        <v>148</v>
      </c>
      <c r="K10843" s="34">
        <v>183</v>
      </c>
      <c r="L10843" s="34">
        <v>129</v>
      </c>
      <c r="M10843" s="34">
        <v>167</v>
      </c>
      <c r="N10843" s="34">
        <v>135</v>
      </c>
      <c r="O10843" s="34">
        <v>188</v>
      </c>
      <c r="P10843" s="34">
        <v>167</v>
      </c>
      <c r="Q10843" s="34">
        <v>251</v>
      </c>
      <c r="R10843" s="34">
        <v>180</v>
      </c>
      <c r="S10843" s="34">
        <v>259</v>
      </c>
      <c r="T10843" s="34">
        <v>159</v>
      </c>
      <c r="U10843" s="34">
        <v>158</v>
      </c>
      <c r="V10843" s="34">
        <v>197</v>
      </c>
      <c r="W10843" s="34">
        <v>192</v>
      </c>
      <c r="X10843" s="34">
        <v>172</v>
      </c>
      <c r="Y10843" s="34">
        <v>215</v>
      </c>
      <c r="Z10843" s="34">
        <v>168</v>
      </c>
      <c r="AA10843" s="34">
        <v>249</v>
      </c>
      <c r="AB10843" s="34">
        <v>200</v>
      </c>
      <c r="AC10843" s="34">
        <v>327</v>
      </c>
    </row>
    <row r="10844" spans="1:29" x14ac:dyDescent="0.2">
      <c r="A10844" s="34" t="s">
        <v>71337</v>
      </c>
      <c r="B10844" s="34">
        <v>50</v>
      </c>
      <c r="C10844" s="34">
        <v>96</v>
      </c>
      <c r="D10844" s="34">
        <v>78</v>
      </c>
      <c r="E10844" s="34">
        <v>83</v>
      </c>
      <c r="F10844" s="34">
        <v>57</v>
      </c>
      <c r="G10844" s="34">
        <v>109</v>
      </c>
      <c r="H10844" s="34">
        <v>40</v>
      </c>
      <c r="I10844" s="34">
        <v>88</v>
      </c>
      <c r="J10844" s="34">
        <v>25</v>
      </c>
      <c r="K10844" s="34">
        <v>117</v>
      </c>
      <c r="L10844" s="34">
        <v>14</v>
      </c>
      <c r="M10844" s="34">
        <v>49</v>
      </c>
      <c r="N10844" s="34">
        <v>38</v>
      </c>
      <c r="O10844" s="34">
        <v>56</v>
      </c>
      <c r="P10844" s="34">
        <v>34</v>
      </c>
      <c r="Q10844" s="34">
        <v>41</v>
      </c>
      <c r="R10844" s="34">
        <v>24</v>
      </c>
      <c r="S10844" s="34">
        <v>123</v>
      </c>
      <c r="T10844" s="34">
        <v>8</v>
      </c>
      <c r="U10844" s="34">
        <v>43</v>
      </c>
      <c r="V10844" s="34">
        <v>58</v>
      </c>
      <c r="W10844" s="34">
        <v>49</v>
      </c>
      <c r="X10844" s="34">
        <v>71</v>
      </c>
      <c r="Y10844" s="34">
        <v>23</v>
      </c>
      <c r="Z10844" s="34">
        <v>82</v>
      </c>
      <c r="AA10844" s="34">
        <v>87</v>
      </c>
      <c r="AB10844" s="34">
        <v>19</v>
      </c>
      <c r="AC10844" s="34">
        <v>97</v>
      </c>
    </row>
    <row r="10845" spans="1:29" x14ac:dyDescent="0.2">
      <c r="A10845" s="34" t="s">
        <v>71338</v>
      </c>
      <c r="B10845" s="34">
        <v>312</v>
      </c>
      <c r="C10845" s="34">
        <v>436</v>
      </c>
      <c r="D10845" s="34">
        <v>498</v>
      </c>
      <c r="E10845" s="34">
        <v>404</v>
      </c>
      <c r="F10845" s="34">
        <v>386</v>
      </c>
      <c r="G10845" s="34">
        <v>372</v>
      </c>
      <c r="H10845" s="34">
        <v>341</v>
      </c>
      <c r="I10845" s="34">
        <v>355</v>
      </c>
      <c r="J10845" s="34">
        <v>284</v>
      </c>
      <c r="K10845" s="34">
        <v>389</v>
      </c>
      <c r="L10845" s="34">
        <v>191</v>
      </c>
      <c r="M10845" s="34">
        <v>287</v>
      </c>
      <c r="N10845" s="34">
        <v>307</v>
      </c>
      <c r="O10845" s="34">
        <v>348</v>
      </c>
      <c r="P10845" s="34">
        <v>335</v>
      </c>
      <c r="Q10845" s="34">
        <v>441</v>
      </c>
      <c r="R10845" s="34">
        <v>397</v>
      </c>
      <c r="S10845" s="34">
        <v>548</v>
      </c>
      <c r="T10845" s="34">
        <v>215</v>
      </c>
      <c r="U10845" s="34">
        <v>288</v>
      </c>
      <c r="V10845" s="34">
        <v>399</v>
      </c>
      <c r="W10845" s="34">
        <v>314</v>
      </c>
      <c r="X10845" s="34">
        <v>533</v>
      </c>
      <c r="Y10845" s="34">
        <v>316</v>
      </c>
      <c r="Z10845" s="34">
        <v>468</v>
      </c>
      <c r="AA10845" s="34">
        <v>488</v>
      </c>
      <c r="AB10845" s="34">
        <v>326</v>
      </c>
      <c r="AC10845" s="34">
        <v>641</v>
      </c>
    </row>
    <row r="10846" spans="1:29" x14ac:dyDescent="0.2">
      <c r="A10846" s="34" t="s">
        <v>71339</v>
      </c>
      <c r="B10846" s="34">
        <v>99</v>
      </c>
      <c r="C10846" s="34">
        <v>171</v>
      </c>
      <c r="D10846" s="34">
        <v>175</v>
      </c>
      <c r="E10846" s="34">
        <v>156</v>
      </c>
      <c r="F10846" s="34">
        <v>138</v>
      </c>
      <c r="G10846" s="34">
        <v>191</v>
      </c>
      <c r="H10846" s="34">
        <v>131</v>
      </c>
      <c r="I10846" s="34">
        <v>169</v>
      </c>
      <c r="J10846" s="34">
        <v>136</v>
      </c>
      <c r="K10846" s="34">
        <v>191</v>
      </c>
      <c r="L10846" s="34">
        <v>96</v>
      </c>
      <c r="M10846" s="34">
        <v>190</v>
      </c>
      <c r="N10846" s="34">
        <v>152</v>
      </c>
      <c r="O10846" s="34">
        <v>167</v>
      </c>
      <c r="P10846" s="34">
        <v>159</v>
      </c>
      <c r="Q10846" s="34">
        <v>236</v>
      </c>
      <c r="R10846" s="34">
        <v>168</v>
      </c>
      <c r="S10846" s="34">
        <v>253</v>
      </c>
      <c r="T10846" s="34">
        <v>126</v>
      </c>
      <c r="U10846" s="34">
        <v>186</v>
      </c>
      <c r="V10846" s="34">
        <v>157</v>
      </c>
      <c r="W10846" s="34">
        <v>187</v>
      </c>
      <c r="X10846" s="34">
        <v>202</v>
      </c>
      <c r="Y10846" s="34">
        <v>158</v>
      </c>
      <c r="Z10846" s="34">
        <v>158</v>
      </c>
      <c r="AA10846" s="34">
        <v>257</v>
      </c>
      <c r="AB10846" s="34">
        <v>182</v>
      </c>
      <c r="AC10846" s="34">
        <v>367</v>
      </c>
    </row>
    <row r="10847" spans="1:29" x14ac:dyDescent="0.2">
      <c r="A10847" s="34" t="s">
        <v>71340</v>
      </c>
      <c r="B10847" s="34">
        <v>48</v>
      </c>
      <c r="C10847" s="34">
        <v>275</v>
      </c>
      <c r="D10847" s="34">
        <v>97</v>
      </c>
      <c r="E10847" s="34">
        <v>302</v>
      </c>
      <c r="F10847" s="34">
        <v>58</v>
      </c>
      <c r="G10847" s="34">
        <v>297</v>
      </c>
      <c r="H10847" s="34">
        <v>41</v>
      </c>
      <c r="I10847" s="34">
        <v>261</v>
      </c>
      <c r="J10847" s="34">
        <v>42</v>
      </c>
      <c r="K10847" s="34">
        <v>322</v>
      </c>
      <c r="L10847" s="34">
        <v>26</v>
      </c>
      <c r="M10847" s="34">
        <v>222</v>
      </c>
      <c r="N10847" s="34">
        <v>57</v>
      </c>
      <c r="O10847" s="34">
        <v>199</v>
      </c>
      <c r="P10847" s="34">
        <v>37</v>
      </c>
      <c r="Q10847" s="34">
        <v>201</v>
      </c>
      <c r="R10847" s="34">
        <v>50</v>
      </c>
      <c r="S10847" s="34">
        <v>278</v>
      </c>
      <c r="T10847" s="34">
        <v>15</v>
      </c>
      <c r="U10847" s="34">
        <v>187</v>
      </c>
      <c r="V10847" s="34">
        <v>75</v>
      </c>
      <c r="W10847" s="34">
        <v>156</v>
      </c>
      <c r="X10847" s="34">
        <v>64</v>
      </c>
      <c r="Y10847" s="34">
        <v>105</v>
      </c>
      <c r="Z10847" s="34">
        <v>55</v>
      </c>
      <c r="AA10847" s="34">
        <v>199</v>
      </c>
      <c r="AB10847" s="34">
        <v>46</v>
      </c>
      <c r="AC10847" s="34">
        <v>258</v>
      </c>
    </row>
    <row r="10848" spans="1:29" x14ac:dyDescent="0.2">
      <c r="A10848" s="34" t="s">
        <v>71341</v>
      </c>
      <c r="B10848" s="34">
        <v>9</v>
      </c>
      <c r="C10848" s="34">
        <v>9</v>
      </c>
      <c r="D10848" s="34">
        <v>5</v>
      </c>
      <c r="E10848" s="34">
        <v>12</v>
      </c>
      <c r="F10848" s="34">
        <v>7</v>
      </c>
      <c r="G10848" s="34">
        <v>3</v>
      </c>
      <c r="H10848" s="34">
        <v>3</v>
      </c>
      <c r="I10848" s="34">
        <v>6</v>
      </c>
      <c r="J10848" s="34">
        <v>5</v>
      </c>
      <c r="K10848" s="34">
        <v>11</v>
      </c>
      <c r="L10848" s="34">
        <v>2</v>
      </c>
      <c r="M10848" s="34">
        <v>9</v>
      </c>
      <c r="N10848" s="34">
        <v>13</v>
      </c>
      <c r="O10848" s="34">
        <v>10</v>
      </c>
      <c r="P10848" s="34">
        <v>2</v>
      </c>
      <c r="Q10848" s="34">
        <v>11</v>
      </c>
      <c r="R10848" s="34">
        <v>1</v>
      </c>
      <c r="S10848" s="34">
        <v>4</v>
      </c>
      <c r="T10848" s="34">
        <v>13</v>
      </c>
      <c r="U10848" s="34">
        <v>8</v>
      </c>
      <c r="V10848" s="34">
        <v>4</v>
      </c>
      <c r="W10848" s="34">
        <v>2</v>
      </c>
      <c r="X10848" s="34">
        <v>6</v>
      </c>
      <c r="Y10848" s="34">
        <v>5</v>
      </c>
      <c r="Z10848" s="34">
        <v>1</v>
      </c>
      <c r="AA10848" s="34">
        <v>13</v>
      </c>
      <c r="AB10848" s="34">
        <v>5</v>
      </c>
      <c r="AC10848" s="34">
        <v>14</v>
      </c>
    </row>
    <row r="10849" spans="1:29" x14ac:dyDescent="0.2">
      <c r="A10849" s="34" t="s">
        <v>71342</v>
      </c>
      <c r="B10849" s="34">
        <v>148</v>
      </c>
      <c r="C10849" s="34">
        <v>229</v>
      </c>
      <c r="D10849" s="34">
        <v>235</v>
      </c>
      <c r="E10849" s="34">
        <v>233</v>
      </c>
      <c r="F10849" s="34">
        <v>240</v>
      </c>
      <c r="G10849" s="34">
        <v>211</v>
      </c>
      <c r="H10849" s="34">
        <v>193</v>
      </c>
      <c r="I10849" s="34">
        <v>216</v>
      </c>
      <c r="J10849" s="34">
        <v>181</v>
      </c>
      <c r="K10849" s="34">
        <v>266</v>
      </c>
      <c r="L10849" s="34">
        <v>112</v>
      </c>
      <c r="M10849" s="34">
        <v>199</v>
      </c>
      <c r="N10849" s="34">
        <v>161</v>
      </c>
      <c r="O10849" s="34">
        <v>165</v>
      </c>
      <c r="P10849" s="34">
        <v>201</v>
      </c>
      <c r="Q10849" s="34">
        <v>307</v>
      </c>
      <c r="R10849" s="34">
        <v>224</v>
      </c>
      <c r="S10849" s="34">
        <v>268</v>
      </c>
      <c r="T10849" s="34">
        <v>191</v>
      </c>
      <c r="U10849" s="34">
        <v>175</v>
      </c>
      <c r="V10849" s="34">
        <v>241</v>
      </c>
      <c r="W10849" s="34">
        <v>197</v>
      </c>
      <c r="X10849" s="34">
        <v>267</v>
      </c>
      <c r="Y10849" s="34">
        <v>208</v>
      </c>
      <c r="Z10849" s="34">
        <v>220</v>
      </c>
      <c r="AA10849" s="34">
        <v>265</v>
      </c>
      <c r="AB10849" s="34">
        <v>208</v>
      </c>
      <c r="AC10849" s="34">
        <v>375</v>
      </c>
    </row>
    <row r="10850" spans="1:29" x14ac:dyDescent="0.2">
      <c r="A10850" s="34" t="s">
        <v>71343</v>
      </c>
      <c r="B10850" s="34">
        <v>50</v>
      </c>
      <c r="C10850" s="34">
        <v>109</v>
      </c>
      <c r="D10850" s="34">
        <v>95</v>
      </c>
      <c r="E10850" s="34">
        <v>136</v>
      </c>
      <c r="F10850" s="34">
        <v>70</v>
      </c>
      <c r="G10850" s="34">
        <v>126</v>
      </c>
      <c r="H10850" s="34">
        <v>69</v>
      </c>
      <c r="I10850" s="34">
        <v>109</v>
      </c>
      <c r="J10850" s="34">
        <v>34</v>
      </c>
      <c r="K10850" s="34">
        <v>163</v>
      </c>
      <c r="L10850" s="34">
        <v>25</v>
      </c>
      <c r="M10850" s="34">
        <v>87</v>
      </c>
      <c r="N10850" s="34">
        <v>39</v>
      </c>
      <c r="O10850" s="34">
        <v>71</v>
      </c>
      <c r="P10850" s="34">
        <v>53</v>
      </c>
      <c r="Q10850" s="34">
        <v>91</v>
      </c>
      <c r="R10850" s="34">
        <v>51</v>
      </c>
      <c r="S10850" s="34">
        <v>170</v>
      </c>
      <c r="T10850" s="34">
        <v>36</v>
      </c>
      <c r="U10850" s="34">
        <v>70</v>
      </c>
      <c r="V10850" s="34">
        <v>79</v>
      </c>
      <c r="W10850" s="34">
        <v>103</v>
      </c>
      <c r="X10850" s="34">
        <v>70</v>
      </c>
      <c r="Y10850" s="34">
        <v>69</v>
      </c>
      <c r="Z10850" s="34">
        <v>78</v>
      </c>
      <c r="AA10850" s="34">
        <v>189</v>
      </c>
      <c r="AB10850" s="34">
        <v>36</v>
      </c>
      <c r="AC10850" s="34">
        <v>151</v>
      </c>
    </row>
    <row r="10851" spans="1:29" x14ac:dyDescent="0.2">
      <c r="A10851" s="34" t="s">
        <v>71344</v>
      </c>
      <c r="B10851" s="34">
        <v>200</v>
      </c>
      <c r="C10851" s="34">
        <v>247</v>
      </c>
      <c r="D10851" s="34">
        <v>258</v>
      </c>
      <c r="E10851" s="34">
        <v>324</v>
      </c>
      <c r="F10851" s="34">
        <v>341</v>
      </c>
      <c r="G10851" s="34">
        <v>315</v>
      </c>
      <c r="H10851" s="34">
        <v>281</v>
      </c>
      <c r="I10851" s="34">
        <v>285</v>
      </c>
      <c r="J10851" s="34">
        <v>249</v>
      </c>
      <c r="K10851" s="34">
        <v>320</v>
      </c>
      <c r="L10851" s="34">
        <v>234</v>
      </c>
      <c r="M10851" s="34">
        <v>244</v>
      </c>
      <c r="N10851" s="34">
        <v>207</v>
      </c>
      <c r="O10851" s="34">
        <v>304</v>
      </c>
      <c r="P10851" s="34">
        <v>239</v>
      </c>
      <c r="Q10851" s="34">
        <v>327</v>
      </c>
      <c r="R10851" s="34">
        <v>303</v>
      </c>
      <c r="S10851" s="34">
        <v>372</v>
      </c>
      <c r="T10851" s="34">
        <v>255</v>
      </c>
      <c r="U10851" s="34">
        <v>311</v>
      </c>
      <c r="V10851" s="34">
        <v>264</v>
      </c>
      <c r="W10851" s="34">
        <v>317</v>
      </c>
      <c r="X10851" s="34">
        <v>327</v>
      </c>
      <c r="Y10851" s="34">
        <v>304</v>
      </c>
      <c r="Z10851" s="34">
        <v>295</v>
      </c>
      <c r="AA10851" s="34">
        <v>391</v>
      </c>
      <c r="AB10851" s="34">
        <v>332</v>
      </c>
      <c r="AC10851" s="34">
        <v>498</v>
      </c>
    </row>
    <row r="10852" spans="1:29" x14ac:dyDescent="0.2">
      <c r="A10852" s="34" t="s">
        <v>71345</v>
      </c>
      <c r="B10852" s="34">
        <v>101</v>
      </c>
      <c r="C10852" s="34">
        <v>139</v>
      </c>
      <c r="D10852" s="34">
        <v>111</v>
      </c>
      <c r="E10852" s="34">
        <v>171</v>
      </c>
      <c r="F10852" s="34">
        <v>132</v>
      </c>
      <c r="G10852" s="34">
        <v>153</v>
      </c>
      <c r="H10852" s="34">
        <v>141</v>
      </c>
      <c r="I10852" s="34">
        <v>145</v>
      </c>
      <c r="J10852" s="34">
        <v>102</v>
      </c>
      <c r="K10852" s="34">
        <v>132</v>
      </c>
      <c r="L10852" s="34">
        <v>92</v>
      </c>
      <c r="M10852" s="34">
        <v>103</v>
      </c>
      <c r="N10852" s="34">
        <v>140</v>
      </c>
      <c r="O10852" s="34">
        <v>126</v>
      </c>
      <c r="P10852" s="34">
        <v>126</v>
      </c>
      <c r="Q10852" s="34">
        <v>182</v>
      </c>
      <c r="R10852" s="34">
        <v>152</v>
      </c>
      <c r="S10852" s="34">
        <v>172</v>
      </c>
      <c r="T10852" s="34">
        <v>108</v>
      </c>
      <c r="U10852" s="34">
        <v>160</v>
      </c>
      <c r="V10852" s="34">
        <v>166</v>
      </c>
      <c r="W10852" s="34">
        <v>154</v>
      </c>
      <c r="X10852" s="34">
        <v>150</v>
      </c>
      <c r="Y10852" s="34">
        <v>149</v>
      </c>
      <c r="Z10852" s="34">
        <v>204</v>
      </c>
      <c r="AA10852" s="34">
        <v>185</v>
      </c>
      <c r="AB10852" s="34">
        <v>125</v>
      </c>
      <c r="AC10852" s="34">
        <v>258</v>
      </c>
    </row>
    <row r="10853" spans="1:29" x14ac:dyDescent="0.2">
      <c r="A10853" s="34" t="s">
        <v>71346</v>
      </c>
      <c r="B10853" s="34">
        <v>165</v>
      </c>
      <c r="C10853" s="34">
        <v>409</v>
      </c>
      <c r="D10853" s="34">
        <v>391</v>
      </c>
      <c r="E10853" s="34">
        <v>451</v>
      </c>
      <c r="F10853" s="34">
        <v>371</v>
      </c>
      <c r="G10853" s="34">
        <v>415</v>
      </c>
      <c r="H10853" s="34">
        <v>255</v>
      </c>
      <c r="I10853" s="34">
        <v>328</v>
      </c>
      <c r="J10853" s="34">
        <v>287</v>
      </c>
      <c r="K10853" s="34">
        <v>443</v>
      </c>
      <c r="L10853" s="34">
        <v>237</v>
      </c>
      <c r="M10853" s="34">
        <v>338</v>
      </c>
      <c r="N10853" s="34">
        <v>287</v>
      </c>
      <c r="O10853" s="34">
        <v>348</v>
      </c>
      <c r="P10853" s="34">
        <v>317</v>
      </c>
      <c r="Q10853" s="34">
        <v>498</v>
      </c>
      <c r="R10853" s="34">
        <v>458</v>
      </c>
      <c r="S10853" s="34">
        <v>504</v>
      </c>
      <c r="T10853" s="34">
        <v>278</v>
      </c>
      <c r="U10853" s="34">
        <v>382</v>
      </c>
      <c r="V10853" s="34">
        <v>370</v>
      </c>
      <c r="W10853" s="34">
        <v>440</v>
      </c>
      <c r="X10853" s="34">
        <v>409</v>
      </c>
      <c r="Y10853" s="34">
        <v>390</v>
      </c>
      <c r="Z10853" s="34">
        <v>404</v>
      </c>
      <c r="AA10853" s="34">
        <v>489</v>
      </c>
      <c r="AB10853" s="34">
        <v>376</v>
      </c>
      <c r="AC10853" s="34">
        <v>615</v>
      </c>
    </row>
    <row r="10854" spans="1:29" x14ac:dyDescent="0.2">
      <c r="A10854" s="34" t="s">
        <v>71347</v>
      </c>
      <c r="B10854" s="34">
        <v>467</v>
      </c>
      <c r="C10854" s="34">
        <v>345</v>
      </c>
      <c r="D10854" s="34">
        <v>361</v>
      </c>
      <c r="E10854" s="34">
        <v>401</v>
      </c>
      <c r="F10854" s="34">
        <v>416</v>
      </c>
      <c r="G10854" s="34">
        <v>412</v>
      </c>
      <c r="H10854" s="34">
        <v>460</v>
      </c>
      <c r="I10854" s="34">
        <v>396</v>
      </c>
      <c r="J10854" s="34">
        <v>362</v>
      </c>
      <c r="K10854" s="34">
        <v>408</v>
      </c>
      <c r="L10854" s="34">
        <v>501</v>
      </c>
      <c r="M10854" s="34">
        <v>386</v>
      </c>
      <c r="N10854" s="34">
        <v>347</v>
      </c>
      <c r="O10854" s="34">
        <v>386</v>
      </c>
      <c r="P10854" s="34">
        <v>386</v>
      </c>
      <c r="Q10854" s="34">
        <v>592</v>
      </c>
      <c r="R10854" s="34">
        <v>638</v>
      </c>
      <c r="S10854" s="34">
        <v>465</v>
      </c>
      <c r="T10854" s="34">
        <v>657</v>
      </c>
      <c r="U10854" s="34">
        <v>494</v>
      </c>
      <c r="V10854" s="34">
        <v>479</v>
      </c>
      <c r="W10854" s="34">
        <v>703</v>
      </c>
      <c r="X10854" s="34">
        <v>561</v>
      </c>
      <c r="Y10854" s="34">
        <v>650</v>
      </c>
      <c r="Z10854" s="34">
        <v>475</v>
      </c>
      <c r="AA10854" s="34">
        <v>540</v>
      </c>
      <c r="AB10854" s="34">
        <v>722</v>
      </c>
      <c r="AC10854" s="34">
        <v>673</v>
      </c>
    </row>
    <row r="10855" spans="1:29" x14ac:dyDescent="0.2">
      <c r="A10855" s="34" t="s">
        <v>71348</v>
      </c>
      <c r="B10855" s="34">
        <v>0</v>
      </c>
      <c r="C10855" s="34">
        <v>0</v>
      </c>
      <c r="D10855" s="34">
        <v>0</v>
      </c>
      <c r="E10855" s="34">
        <v>0</v>
      </c>
      <c r="F10855" s="34">
        <v>0</v>
      </c>
      <c r="G10855" s="34">
        <v>0</v>
      </c>
      <c r="H10855" s="34">
        <v>0</v>
      </c>
      <c r="I10855" s="34">
        <v>0</v>
      </c>
      <c r="J10855" s="34">
        <v>0</v>
      </c>
      <c r="K10855" s="34">
        <v>0</v>
      </c>
      <c r="L10855" s="34">
        <v>0</v>
      </c>
      <c r="M10855" s="34">
        <v>0</v>
      </c>
      <c r="N10855" s="34">
        <v>0</v>
      </c>
      <c r="O10855" s="34">
        <v>0</v>
      </c>
      <c r="P10855" s="34">
        <v>0</v>
      </c>
      <c r="Q10855" s="34">
        <v>0</v>
      </c>
      <c r="R10855" s="34">
        <v>1</v>
      </c>
      <c r="S10855" s="34">
        <v>0</v>
      </c>
      <c r="T10855" s="34">
        <v>0</v>
      </c>
      <c r="U10855" s="34">
        <v>0</v>
      </c>
      <c r="V10855" s="34">
        <v>0</v>
      </c>
      <c r="W10855" s="34">
        <v>0</v>
      </c>
      <c r="X10855" s="34">
        <v>0</v>
      </c>
      <c r="Y10855" s="34">
        <v>0</v>
      </c>
      <c r="Z10855" s="34">
        <v>0</v>
      </c>
      <c r="AA10855" s="34">
        <v>0</v>
      </c>
      <c r="AB10855" s="34">
        <v>0</v>
      </c>
      <c r="AC10855" s="34">
        <v>0</v>
      </c>
    </row>
    <row r="10856" spans="1:29" x14ac:dyDescent="0.2">
      <c r="A10856" s="34" t="s">
        <v>71349</v>
      </c>
      <c r="B10856" s="34">
        <v>71</v>
      </c>
      <c r="C10856" s="34">
        <v>50</v>
      </c>
      <c r="D10856" s="34">
        <v>62</v>
      </c>
      <c r="E10856" s="34">
        <v>38</v>
      </c>
      <c r="F10856" s="34">
        <v>66</v>
      </c>
      <c r="G10856" s="34">
        <v>75</v>
      </c>
      <c r="H10856" s="34">
        <v>81</v>
      </c>
      <c r="I10856" s="34">
        <v>51</v>
      </c>
      <c r="J10856" s="34">
        <v>36</v>
      </c>
      <c r="K10856" s="34">
        <v>68</v>
      </c>
      <c r="L10856" s="34">
        <v>50</v>
      </c>
      <c r="M10856" s="34">
        <v>63</v>
      </c>
      <c r="N10856" s="34">
        <v>54</v>
      </c>
      <c r="O10856" s="34">
        <v>41</v>
      </c>
      <c r="P10856" s="34">
        <v>43</v>
      </c>
      <c r="Q10856" s="34">
        <v>82</v>
      </c>
      <c r="R10856" s="34">
        <v>55</v>
      </c>
      <c r="S10856" s="34">
        <v>70</v>
      </c>
      <c r="T10856" s="34">
        <v>45</v>
      </c>
      <c r="U10856" s="34">
        <v>50</v>
      </c>
      <c r="V10856" s="34">
        <v>76</v>
      </c>
      <c r="W10856" s="34">
        <v>114</v>
      </c>
      <c r="X10856" s="34">
        <v>51</v>
      </c>
      <c r="Y10856" s="34">
        <v>89</v>
      </c>
      <c r="Z10856" s="34">
        <v>90</v>
      </c>
      <c r="AA10856" s="34">
        <v>98</v>
      </c>
      <c r="AB10856" s="34">
        <v>71</v>
      </c>
      <c r="AC10856" s="34">
        <v>98</v>
      </c>
    </row>
    <row r="10857" spans="1:29" x14ac:dyDescent="0.2">
      <c r="A10857" s="34" t="s">
        <v>71350</v>
      </c>
      <c r="B10857" s="34">
        <v>91</v>
      </c>
      <c r="C10857" s="34">
        <v>70</v>
      </c>
      <c r="D10857" s="34">
        <v>87</v>
      </c>
      <c r="E10857" s="34">
        <v>85</v>
      </c>
      <c r="F10857" s="34">
        <v>99</v>
      </c>
      <c r="G10857" s="34">
        <v>104</v>
      </c>
      <c r="H10857" s="34">
        <v>80</v>
      </c>
      <c r="I10857" s="34">
        <v>115</v>
      </c>
      <c r="J10857" s="34">
        <v>92</v>
      </c>
      <c r="K10857" s="34">
        <v>103</v>
      </c>
      <c r="L10857" s="34">
        <v>75</v>
      </c>
      <c r="M10857" s="34">
        <v>70</v>
      </c>
      <c r="N10857" s="34">
        <v>71</v>
      </c>
      <c r="O10857" s="34">
        <v>78</v>
      </c>
      <c r="P10857" s="34">
        <v>70</v>
      </c>
      <c r="Q10857" s="34">
        <v>102</v>
      </c>
      <c r="R10857" s="34">
        <v>107</v>
      </c>
      <c r="S10857" s="34">
        <v>106</v>
      </c>
      <c r="T10857" s="34">
        <v>92</v>
      </c>
      <c r="U10857" s="34">
        <v>104</v>
      </c>
      <c r="V10857" s="34">
        <v>109</v>
      </c>
      <c r="W10857" s="34">
        <v>92</v>
      </c>
      <c r="X10857" s="34">
        <v>141</v>
      </c>
      <c r="Y10857" s="34">
        <v>103</v>
      </c>
      <c r="Z10857" s="34">
        <v>120</v>
      </c>
      <c r="AA10857" s="34">
        <v>136</v>
      </c>
      <c r="AB10857" s="34">
        <v>90</v>
      </c>
      <c r="AC10857" s="34">
        <v>137</v>
      </c>
    </row>
    <row r="10858" spans="1:29" x14ac:dyDescent="0.2">
      <c r="A10858" s="34" t="s">
        <v>71351</v>
      </c>
      <c r="B10858" s="34">
        <v>56</v>
      </c>
      <c r="C10858" s="34">
        <v>40</v>
      </c>
      <c r="D10858" s="34">
        <v>55</v>
      </c>
      <c r="E10858" s="34">
        <v>55</v>
      </c>
      <c r="F10858" s="34">
        <v>56</v>
      </c>
      <c r="G10858" s="34">
        <v>32</v>
      </c>
      <c r="H10858" s="34">
        <v>55</v>
      </c>
      <c r="I10858" s="34">
        <v>70</v>
      </c>
      <c r="J10858" s="34">
        <v>39</v>
      </c>
      <c r="K10858" s="34">
        <v>53</v>
      </c>
      <c r="L10858" s="34">
        <v>30</v>
      </c>
      <c r="M10858" s="34">
        <v>45</v>
      </c>
      <c r="N10858" s="34">
        <v>46</v>
      </c>
      <c r="O10858" s="34">
        <v>44</v>
      </c>
      <c r="P10858" s="34">
        <v>50</v>
      </c>
      <c r="Q10858" s="34">
        <v>83</v>
      </c>
      <c r="R10858" s="34">
        <v>59</v>
      </c>
      <c r="S10858" s="34">
        <v>55</v>
      </c>
      <c r="T10858" s="34">
        <v>73</v>
      </c>
      <c r="U10858" s="34">
        <v>47</v>
      </c>
      <c r="V10858" s="34">
        <v>83</v>
      </c>
      <c r="W10858" s="34">
        <v>54</v>
      </c>
      <c r="X10858" s="34">
        <v>72</v>
      </c>
      <c r="Y10858" s="34">
        <v>50</v>
      </c>
      <c r="Z10858" s="34">
        <v>46</v>
      </c>
      <c r="AA10858" s="34">
        <v>77</v>
      </c>
      <c r="AB10858" s="34">
        <v>61</v>
      </c>
      <c r="AC10858" s="34">
        <v>68</v>
      </c>
    </row>
    <row r="10859" spans="1:29" x14ac:dyDescent="0.2">
      <c r="A10859" s="34" t="s">
        <v>71352</v>
      </c>
      <c r="B10859" s="34">
        <v>59</v>
      </c>
      <c r="C10859" s="34">
        <v>42</v>
      </c>
      <c r="D10859" s="34">
        <v>52</v>
      </c>
      <c r="E10859" s="34">
        <v>38</v>
      </c>
      <c r="F10859" s="34">
        <v>48</v>
      </c>
      <c r="G10859" s="34">
        <v>64</v>
      </c>
      <c r="H10859" s="34">
        <v>39</v>
      </c>
      <c r="I10859" s="34">
        <v>28</v>
      </c>
      <c r="J10859" s="34">
        <v>41</v>
      </c>
      <c r="K10859" s="34">
        <v>52</v>
      </c>
      <c r="L10859" s="34">
        <v>28</v>
      </c>
      <c r="M10859" s="34">
        <v>28</v>
      </c>
      <c r="N10859" s="34">
        <v>36</v>
      </c>
      <c r="O10859" s="34">
        <v>41</v>
      </c>
      <c r="P10859" s="34">
        <v>29</v>
      </c>
      <c r="Q10859" s="34">
        <v>74</v>
      </c>
      <c r="R10859" s="34">
        <v>39</v>
      </c>
      <c r="S10859" s="34">
        <v>38</v>
      </c>
      <c r="T10859" s="34">
        <v>38</v>
      </c>
      <c r="U10859" s="34">
        <v>31</v>
      </c>
      <c r="V10859" s="34">
        <v>27</v>
      </c>
      <c r="W10859" s="34">
        <v>48</v>
      </c>
      <c r="X10859" s="34">
        <v>61</v>
      </c>
      <c r="Y10859" s="34">
        <v>47</v>
      </c>
      <c r="Z10859" s="34">
        <v>46</v>
      </c>
      <c r="AA10859" s="34">
        <v>55</v>
      </c>
      <c r="AB10859" s="34">
        <v>41</v>
      </c>
      <c r="AC10859" s="34">
        <v>82</v>
      </c>
    </row>
    <row r="10860" spans="1:29" x14ac:dyDescent="0.2">
      <c r="A10860" s="34" t="s">
        <v>71353</v>
      </c>
      <c r="B10860" s="34">
        <v>43</v>
      </c>
      <c r="C10860" s="34">
        <v>41</v>
      </c>
      <c r="D10860" s="34">
        <v>45</v>
      </c>
      <c r="E10860" s="34">
        <v>59</v>
      </c>
      <c r="F10860" s="34">
        <v>40</v>
      </c>
      <c r="G10860" s="34">
        <v>54</v>
      </c>
      <c r="H10860" s="34">
        <v>35</v>
      </c>
      <c r="I10860" s="34">
        <v>36</v>
      </c>
      <c r="J10860" s="34">
        <v>50</v>
      </c>
      <c r="K10860" s="34">
        <v>56</v>
      </c>
      <c r="L10860" s="34">
        <v>24</v>
      </c>
      <c r="M10860" s="34">
        <v>28</v>
      </c>
      <c r="N10860" s="34">
        <v>38</v>
      </c>
      <c r="O10860" s="34">
        <v>41</v>
      </c>
      <c r="P10860" s="34">
        <v>40</v>
      </c>
      <c r="Q10860" s="34">
        <v>56</v>
      </c>
      <c r="R10860" s="34">
        <v>36</v>
      </c>
      <c r="S10860" s="34">
        <v>93</v>
      </c>
      <c r="T10860" s="34">
        <v>32</v>
      </c>
      <c r="U10860" s="34">
        <v>51</v>
      </c>
      <c r="V10860" s="34">
        <v>34</v>
      </c>
      <c r="W10860" s="34">
        <v>48</v>
      </c>
      <c r="X10860" s="34">
        <v>30</v>
      </c>
      <c r="Y10860" s="34">
        <v>45</v>
      </c>
      <c r="Z10860" s="34">
        <v>56</v>
      </c>
      <c r="AA10860" s="34">
        <v>66</v>
      </c>
      <c r="AB10860" s="34">
        <v>29</v>
      </c>
      <c r="AC10860" s="34">
        <v>97</v>
      </c>
    </row>
    <row r="10861" spans="1:29" x14ac:dyDescent="0.2">
      <c r="A10861" s="34" t="s">
        <v>71354</v>
      </c>
      <c r="B10861" s="34">
        <v>31</v>
      </c>
      <c r="C10861" s="34">
        <v>64</v>
      </c>
      <c r="D10861" s="34">
        <v>62</v>
      </c>
      <c r="E10861" s="34">
        <v>60</v>
      </c>
      <c r="F10861" s="34">
        <v>51</v>
      </c>
      <c r="G10861" s="34">
        <v>81</v>
      </c>
      <c r="H10861" s="34">
        <v>34</v>
      </c>
      <c r="I10861" s="34">
        <v>54</v>
      </c>
      <c r="J10861" s="34">
        <v>49</v>
      </c>
      <c r="K10861" s="34">
        <v>61</v>
      </c>
      <c r="L10861" s="34">
        <v>32</v>
      </c>
      <c r="M10861" s="34">
        <v>41</v>
      </c>
      <c r="N10861" s="34">
        <v>49</v>
      </c>
      <c r="O10861" s="34">
        <v>64</v>
      </c>
      <c r="P10861" s="34">
        <v>41</v>
      </c>
      <c r="Q10861" s="34">
        <v>76</v>
      </c>
      <c r="R10861" s="34">
        <v>57</v>
      </c>
      <c r="S10861" s="34">
        <v>90</v>
      </c>
      <c r="T10861" s="34">
        <v>23</v>
      </c>
      <c r="U10861" s="34">
        <v>50</v>
      </c>
      <c r="V10861" s="34">
        <v>67</v>
      </c>
      <c r="W10861" s="34">
        <v>49</v>
      </c>
      <c r="X10861" s="34">
        <v>56</v>
      </c>
      <c r="Y10861" s="34">
        <v>50</v>
      </c>
      <c r="Z10861" s="34">
        <v>74</v>
      </c>
      <c r="AA10861" s="34">
        <v>75</v>
      </c>
      <c r="AB10861" s="34">
        <v>38</v>
      </c>
      <c r="AC10861" s="34">
        <v>94</v>
      </c>
    </row>
    <row r="10862" spans="1:29" x14ac:dyDescent="0.2">
      <c r="A10862" s="34" t="s">
        <v>71355</v>
      </c>
      <c r="B10862" s="34">
        <v>69</v>
      </c>
      <c r="C10862" s="34">
        <v>78</v>
      </c>
      <c r="D10862" s="34">
        <v>110</v>
      </c>
      <c r="E10862" s="34">
        <v>75</v>
      </c>
      <c r="F10862" s="34">
        <v>105</v>
      </c>
      <c r="G10862" s="34">
        <v>75</v>
      </c>
      <c r="H10862" s="34">
        <v>74</v>
      </c>
      <c r="I10862" s="34">
        <v>73</v>
      </c>
      <c r="J10862" s="34">
        <v>78</v>
      </c>
      <c r="K10862" s="34">
        <v>58</v>
      </c>
      <c r="L10862" s="34">
        <v>72</v>
      </c>
      <c r="M10862" s="34">
        <v>65</v>
      </c>
      <c r="N10862" s="34">
        <v>60</v>
      </c>
      <c r="O10862" s="34">
        <v>77</v>
      </c>
      <c r="P10862" s="34">
        <v>83</v>
      </c>
      <c r="Q10862" s="34">
        <v>82</v>
      </c>
      <c r="R10862" s="34">
        <v>71</v>
      </c>
      <c r="S10862" s="34">
        <v>111</v>
      </c>
      <c r="T10862" s="34">
        <v>94</v>
      </c>
      <c r="U10862" s="34">
        <v>73</v>
      </c>
      <c r="V10862" s="34">
        <v>116</v>
      </c>
      <c r="W10862" s="34">
        <v>110</v>
      </c>
      <c r="X10862" s="34">
        <v>115</v>
      </c>
      <c r="Y10862" s="34">
        <v>61</v>
      </c>
      <c r="Z10862" s="34">
        <v>100</v>
      </c>
      <c r="AA10862" s="34">
        <v>67</v>
      </c>
      <c r="AB10862" s="34">
        <v>83</v>
      </c>
      <c r="AC10862" s="34">
        <v>104</v>
      </c>
    </row>
    <row r="10863" spans="1:29" x14ac:dyDescent="0.2">
      <c r="A10863" s="34" t="s">
        <v>71356</v>
      </c>
      <c r="B10863" s="34">
        <v>65</v>
      </c>
      <c r="C10863" s="34">
        <v>94</v>
      </c>
      <c r="D10863" s="34">
        <v>88</v>
      </c>
      <c r="E10863" s="34">
        <v>74</v>
      </c>
      <c r="F10863" s="34">
        <v>81</v>
      </c>
      <c r="G10863" s="34">
        <v>72</v>
      </c>
      <c r="H10863" s="34">
        <v>82</v>
      </c>
      <c r="I10863" s="34">
        <v>84</v>
      </c>
      <c r="J10863" s="34">
        <v>69</v>
      </c>
      <c r="K10863" s="34">
        <v>96</v>
      </c>
      <c r="L10863" s="34">
        <v>62</v>
      </c>
      <c r="M10863" s="34">
        <v>108</v>
      </c>
      <c r="N10863" s="34">
        <v>80</v>
      </c>
      <c r="O10863" s="34">
        <v>52</v>
      </c>
      <c r="P10863" s="34">
        <v>84</v>
      </c>
      <c r="Q10863" s="34">
        <v>121</v>
      </c>
      <c r="R10863" s="34">
        <v>93</v>
      </c>
      <c r="S10863" s="34">
        <v>105</v>
      </c>
      <c r="T10863" s="34">
        <v>96</v>
      </c>
      <c r="U10863" s="34">
        <v>107</v>
      </c>
      <c r="V10863" s="34">
        <v>82</v>
      </c>
      <c r="W10863" s="34">
        <v>127</v>
      </c>
      <c r="X10863" s="34">
        <v>84</v>
      </c>
      <c r="Y10863" s="34">
        <v>83</v>
      </c>
      <c r="Z10863" s="34">
        <v>93</v>
      </c>
      <c r="AA10863" s="34">
        <v>102</v>
      </c>
      <c r="AB10863" s="34">
        <v>87</v>
      </c>
      <c r="AC10863" s="34">
        <v>102</v>
      </c>
    </row>
    <row r="10864" spans="1:29" x14ac:dyDescent="0.2">
      <c r="A10864" s="34" t="s">
        <v>71357</v>
      </c>
      <c r="B10864" s="34">
        <v>39</v>
      </c>
      <c r="C10864" s="34">
        <v>23</v>
      </c>
      <c r="D10864" s="34">
        <v>23</v>
      </c>
      <c r="E10864" s="34">
        <v>30</v>
      </c>
      <c r="F10864" s="34">
        <v>20</v>
      </c>
      <c r="G10864" s="34">
        <v>21</v>
      </c>
      <c r="H10864" s="34">
        <v>27</v>
      </c>
      <c r="I10864" s="34">
        <v>24</v>
      </c>
      <c r="J10864" s="34">
        <v>21</v>
      </c>
      <c r="K10864" s="34">
        <v>31</v>
      </c>
      <c r="L10864" s="34">
        <v>11</v>
      </c>
      <c r="M10864" s="34">
        <v>22</v>
      </c>
      <c r="N10864" s="34">
        <v>15</v>
      </c>
      <c r="O10864" s="34">
        <v>29</v>
      </c>
      <c r="P10864" s="34">
        <v>16</v>
      </c>
      <c r="Q10864" s="34">
        <v>31</v>
      </c>
      <c r="R10864" s="34">
        <v>26</v>
      </c>
      <c r="S10864" s="34">
        <v>38</v>
      </c>
      <c r="T10864" s="34">
        <v>17</v>
      </c>
      <c r="U10864" s="34">
        <v>24</v>
      </c>
      <c r="V10864" s="34">
        <v>27</v>
      </c>
      <c r="W10864" s="34">
        <v>19</v>
      </c>
      <c r="X10864" s="34">
        <v>27</v>
      </c>
      <c r="Y10864" s="34">
        <v>31</v>
      </c>
      <c r="Z10864" s="34">
        <v>33</v>
      </c>
      <c r="AA10864" s="34">
        <v>19</v>
      </c>
      <c r="AB10864" s="34">
        <v>23</v>
      </c>
      <c r="AC10864" s="34">
        <v>58</v>
      </c>
    </row>
    <row r="10865" spans="1:29" x14ac:dyDescent="0.2">
      <c r="A10865" s="34" t="s">
        <v>71358</v>
      </c>
      <c r="B10865" s="34">
        <v>110</v>
      </c>
      <c r="C10865" s="34">
        <v>100</v>
      </c>
      <c r="D10865" s="34">
        <v>135</v>
      </c>
      <c r="E10865" s="34">
        <v>94</v>
      </c>
      <c r="F10865" s="34">
        <v>106</v>
      </c>
      <c r="G10865" s="34">
        <v>53</v>
      </c>
      <c r="H10865" s="34">
        <v>67</v>
      </c>
      <c r="I10865" s="34">
        <v>90</v>
      </c>
      <c r="J10865" s="34">
        <v>69</v>
      </c>
      <c r="K10865" s="34">
        <v>118</v>
      </c>
      <c r="L10865" s="34">
        <v>49</v>
      </c>
      <c r="M10865" s="34">
        <v>96</v>
      </c>
      <c r="N10865" s="34">
        <v>89</v>
      </c>
      <c r="O10865" s="34">
        <v>60</v>
      </c>
      <c r="P10865" s="34">
        <v>93</v>
      </c>
      <c r="Q10865" s="34">
        <v>113</v>
      </c>
      <c r="R10865" s="34">
        <v>143</v>
      </c>
      <c r="S10865" s="34">
        <v>126</v>
      </c>
      <c r="T10865" s="34">
        <v>98</v>
      </c>
      <c r="U10865" s="34">
        <v>81</v>
      </c>
      <c r="V10865" s="34">
        <v>109</v>
      </c>
      <c r="W10865" s="34">
        <v>83</v>
      </c>
      <c r="X10865" s="34">
        <v>146</v>
      </c>
      <c r="Y10865" s="34">
        <v>72</v>
      </c>
      <c r="Z10865" s="34">
        <v>132</v>
      </c>
      <c r="AA10865" s="34">
        <v>138</v>
      </c>
      <c r="AB10865" s="34">
        <v>120</v>
      </c>
      <c r="AC10865" s="34">
        <v>114</v>
      </c>
    </row>
    <row r="10866" spans="1:29" x14ac:dyDescent="0.2">
      <c r="A10866" s="34" t="s">
        <v>71359</v>
      </c>
      <c r="B10866" s="34">
        <v>28</v>
      </c>
      <c r="C10866" s="34">
        <v>4</v>
      </c>
      <c r="D10866" s="34">
        <v>14</v>
      </c>
      <c r="E10866" s="34">
        <v>15</v>
      </c>
      <c r="F10866" s="34">
        <v>19</v>
      </c>
      <c r="G10866" s="34">
        <v>14</v>
      </c>
      <c r="H10866" s="34">
        <v>15</v>
      </c>
      <c r="I10866" s="34">
        <v>11</v>
      </c>
      <c r="J10866" s="34">
        <v>14</v>
      </c>
      <c r="K10866" s="34">
        <v>7</v>
      </c>
      <c r="L10866" s="34">
        <v>2</v>
      </c>
      <c r="M10866" s="34">
        <v>9</v>
      </c>
      <c r="N10866" s="34">
        <v>21</v>
      </c>
      <c r="O10866" s="34">
        <v>9</v>
      </c>
      <c r="P10866" s="34">
        <v>12</v>
      </c>
      <c r="Q10866" s="34">
        <v>14</v>
      </c>
      <c r="R10866" s="34">
        <v>26</v>
      </c>
      <c r="S10866" s="34">
        <v>11</v>
      </c>
      <c r="T10866" s="34">
        <v>24</v>
      </c>
      <c r="U10866" s="34">
        <v>14</v>
      </c>
      <c r="V10866" s="34">
        <v>11</v>
      </c>
      <c r="W10866" s="34">
        <v>13</v>
      </c>
      <c r="X10866" s="34">
        <v>15</v>
      </c>
      <c r="Y10866" s="34">
        <v>16</v>
      </c>
      <c r="Z10866" s="34">
        <v>14</v>
      </c>
      <c r="AA10866" s="34">
        <v>12</v>
      </c>
      <c r="AB10866" s="34">
        <v>19</v>
      </c>
      <c r="AC10866" s="34">
        <v>29</v>
      </c>
    </row>
    <row r="10867" spans="1:29" x14ac:dyDescent="0.2">
      <c r="A10867" s="34" t="s">
        <v>71360</v>
      </c>
      <c r="B10867" s="34">
        <v>695</v>
      </c>
      <c r="C10867" s="34">
        <v>367</v>
      </c>
      <c r="D10867" s="34">
        <v>661</v>
      </c>
      <c r="E10867" s="34">
        <v>413</v>
      </c>
      <c r="F10867" s="34">
        <v>690</v>
      </c>
      <c r="G10867" s="34">
        <v>510</v>
      </c>
      <c r="H10867" s="34">
        <v>693</v>
      </c>
      <c r="I10867" s="34">
        <v>506</v>
      </c>
      <c r="J10867" s="34">
        <v>751</v>
      </c>
      <c r="K10867" s="34">
        <v>451</v>
      </c>
      <c r="L10867" s="34">
        <v>946</v>
      </c>
      <c r="M10867" s="34">
        <v>399</v>
      </c>
      <c r="N10867" s="34">
        <v>591</v>
      </c>
      <c r="O10867" s="34">
        <v>400</v>
      </c>
      <c r="P10867" s="34">
        <v>704</v>
      </c>
      <c r="Q10867" s="34">
        <v>702</v>
      </c>
      <c r="R10867" s="34">
        <v>1052</v>
      </c>
      <c r="S10867" s="34">
        <v>476</v>
      </c>
      <c r="T10867" s="34">
        <v>1289</v>
      </c>
      <c r="U10867" s="34">
        <v>567</v>
      </c>
      <c r="V10867" s="34">
        <v>972</v>
      </c>
      <c r="W10867" s="34">
        <v>874</v>
      </c>
      <c r="X10867" s="34">
        <v>933</v>
      </c>
      <c r="Y10867" s="34">
        <v>758</v>
      </c>
      <c r="Z10867" s="34">
        <v>785</v>
      </c>
      <c r="AA10867" s="34">
        <v>625</v>
      </c>
      <c r="AB10867" s="34">
        <v>1331</v>
      </c>
      <c r="AC10867" s="34">
        <v>849</v>
      </c>
    </row>
    <row r="10868" spans="1:29" x14ac:dyDescent="0.2">
      <c r="A10868" s="34" t="s">
        <v>71361</v>
      </c>
      <c r="B10868" s="34">
        <v>46</v>
      </c>
      <c r="C10868" s="34">
        <v>32</v>
      </c>
      <c r="D10868" s="34">
        <v>33</v>
      </c>
      <c r="E10868" s="34">
        <v>43</v>
      </c>
      <c r="F10868" s="34">
        <v>32</v>
      </c>
      <c r="G10868" s="34">
        <v>29</v>
      </c>
      <c r="H10868" s="34">
        <v>34</v>
      </c>
      <c r="I10868" s="34">
        <v>22</v>
      </c>
      <c r="J10868" s="34">
        <v>21</v>
      </c>
      <c r="K10868" s="34">
        <v>52</v>
      </c>
      <c r="L10868" s="34">
        <v>23</v>
      </c>
      <c r="M10868" s="34">
        <v>43</v>
      </c>
      <c r="N10868" s="34">
        <v>26</v>
      </c>
      <c r="O10868" s="34">
        <v>25</v>
      </c>
      <c r="P10868" s="34">
        <v>21</v>
      </c>
      <c r="Q10868" s="34">
        <v>46</v>
      </c>
      <c r="R10868" s="34">
        <v>22</v>
      </c>
      <c r="S10868" s="34">
        <v>66</v>
      </c>
      <c r="T10868" s="34">
        <v>20</v>
      </c>
      <c r="U10868" s="34">
        <v>26</v>
      </c>
      <c r="V10868" s="34">
        <v>24</v>
      </c>
      <c r="W10868" s="34">
        <v>49</v>
      </c>
      <c r="X10868" s="34">
        <v>49</v>
      </c>
      <c r="Y10868" s="34">
        <v>51</v>
      </c>
      <c r="Z10868" s="34">
        <v>27</v>
      </c>
      <c r="AA10868" s="34">
        <v>42</v>
      </c>
      <c r="AB10868" s="34">
        <v>28</v>
      </c>
      <c r="AC10868" s="34">
        <v>68</v>
      </c>
    </row>
    <row r="10869" spans="1:29" x14ac:dyDescent="0.2">
      <c r="A10869" s="34" t="s">
        <v>71362</v>
      </c>
      <c r="B10869" s="34">
        <v>80</v>
      </c>
      <c r="C10869" s="34">
        <v>56</v>
      </c>
      <c r="D10869" s="34">
        <v>81</v>
      </c>
      <c r="E10869" s="34">
        <v>76</v>
      </c>
      <c r="F10869" s="34">
        <v>42</v>
      </c>
      <c r="G10869" s="34">
        <v>46</v>
      </c>
      <c r="H10869" s="34">
        <v>59</v>
      </c>
      <c r="I10869" s="34">
        <v>53</v>
      </c>
      <c r="J10869" s="34">
        <v>49</v>
      </c>
      <c r="K10869" s="34">
        <v>61</v>
      </c>
      <c r="L10869" s="34">
        <v>28</v>
      </c>
      <c r="M10869" s="34">
        <v>48</v>
      </c>
      <c r="N10869" s="34">
        <v>51</v>
      </c>
      <c r="O10869" s="34">
        <v>37</v>
      </c>
      <c r="P10869" s="34">
        <v>41</v>
      </c>
      <c r="Q10869" s="34">
        <v>53</v>
      </c>
      <c r="R10869" s="34">
        <v>49</v>
      </c>
      <c r="S10869" s="34">
        <v>82</v>
      </c>
      <c r="T10869" s="34">
        <v>21</v>
      </c>
      <c r="U10869" s="34">
        <v>44</v>
      </c>
      <c r="V10869" s="34">
        <v>59</v>
      </c>
      <c r="W10869" s="34">
        <v>40</v>
      </c>
      <c r="X10869" s="34">
        <v>60</v>
      </c>
      <c r="Y10869" s="34">
        <v>48</v>
      </c>
      <c r="Z10869" s="34">
        <v>63</v>
      </c>
      <c r="AA10869" s="34">
        <v>91</v>
      </c>
      <c r="AB10869" s="34">
        <v>55</v>
      </c>
      <c r="AC10869" s="34">
        <v>80</v>
      </c>
    </row>
    <row r="10870" spans="1:29" x14ac:dyDescent="0.2">
      <c r="A10870" s="34" t="s">
        <v>71363</v>
      </c>
      <c r="B10870" s="34">
        <v>76</v>
      </c>
      <c r="C10870" s="34">
        <v>43</v>
      </c>
      <c r="D10870" s="34">
        <v>134</v>
      </c>
      <c r="E10870" s="34">
        <v>76</v>
      </c>
      <c r="F10870" s="34">
        <v>132</v>
      </c>
      <c r="G10870" s="34">
        <v>54</v>
      </c>
      <c r="H10870" s="34">
        <v>103</v>
      </c>
      <c r="I10870" s="34">
        <v>77</v>
      </c>
      <c r="J10870" s="34">
        <v>89</v>
      </c>
      <c r="K10870" s="34">
        <v>74</v>
      </c>
      <c r="L10870" s="34">
        <v>82</v>
      </c>
      <c r="M10870" s="34">
        <v>66</v>
      </c>
      <c r="N10870" s="34">
        <v>88</v>
      </c>
      <c r="O10870" s="34">
        <v>63</v>
      </c>
      <c r="P10870" s="34">
        <v>84</v>
      </c>
      <c r="Q10870" s="34">
        <v>76</v>
      </c>
      <c r="R10870" s="34">
        <v>116</v>
      </c>
      <c r="S10870" s="34">
        <v>73</v>
      </c>
      <c r="T10870" s="34">
        <v>150</v>
      </c>
      <c r="U10870" s="34">
        <v>46</v>
      </c>
      <c r="V10870" s="34">
        <v>107</v>
      </c>
      <c r="W10870" s="34">
        <v>87</v>
      </c>
      <c r="X10870" s="34">
        <v>149</v>
      </c>
      <c r="Y10870" s="34">
        <v>85</v>
      </c>
      <c r="Z10870" s="34">
        <v>124</v>
      </c>
      <c r="AA10870" s="34">
        <v>96</v>
      </c>
      <c r="AB10870" s="34">
        <v>131</v>
      </c>
      <c r="AC10870" s="34">
        <v>121</v>
      </c>
    </row>
    <row r="10871" spans="1:29" x14ac:dyDescent="0.2">
      <c r="A10871" s="34" t="s">
        <v>71364</v>
      </c>
      <c r="B10871" s="34">
        <v>30</v>
      </c>
      <c r="C10871" s="34">
        <v>13</v>
      </c>
      <c r="D10871" s="34">
        <v>37</v>
      </c>
      <c r="E10871" s="34">
        <v>24</v>
      </c>
      <c r="F10871" s="34">
        <v>31</v>
      </c>
      <c r="G10871" s="34">
        <v>44</v>
      </c>
      <c r="H10871" s="34">
        <v>28</v>
      </c>
      <c r="I10871" s="34">
        <v>31</v>
      </c>
      <c r="J10871" s="34">
        <v>25</v>
      </c>
      <c r="K10871" s="34">
        <v>35</v>
      </c>
      <c r="L10871" s="34">
        <v>14</v>
      </c>
      <c r="M10871" s="34">
        <v>21</v>
      </c>
      <c r="N10871" s="34">
        <v>21</v>
      </c>
      <c r="O10871" s="34">
        <v>30</v>
      </c>
      <c r="P10871" s="34">
        <v>30</v>
      </c>
      <c r="Q10871" s="34">
        <v>39</v>
      </c>
      <c r="R10871" s="34">
        <v>28</v>
      </c>
      <c r="S10871" s="34">
        <v>39</v>
      </c>
      <c r="T10871" s="34">
        <v>20</v>
      </c>
      <c r="U10871" s="34">
        <v>29</v>
      </c>
      <c r="V10871" s="34">
        <v>28</v>
      </c>
      <c r="W10871" s="34">
        <v>37</v>
      </c>
      <c r="X10871" s="34">
        <v>24</v>
      </c>
      <c r="Y10871" s="34">
        <v>33</v>
      </c>
      <c r="Z10871" s="34">
        <v>40</v>
      </c>
      <c r="AA10871" s="34">
        <v>38</v>
      </c>
      <c r="AB10871" s="34">
        <v>22</v>
      </c>
      <c r="AC10871" s="34">
        <v>50</v>
      </c>
    </row>
    <row r="10872" spans="1:29" x14ac:dyDescent="0.2">
      <c r="A10872" s="34" t="s">
        <v>71365</v>
      </c>
      <c r="B10872" s="34">
        <v>60</v>
      </c>
      <c r="C10872" s="34">
        <v>52</v>
      </c>
      <c r="D10872" s="34">
        <v>69</v>
      </c>
      <c r="E10872" s="34">
        <v>79</v>
      </c>
      <c r="F10872" s="34">
        <v>63</v>
      </c>
      <c r="G10872" s="34">
        <v>50</v>
      </c>
      <c r="H10872" s="34">
        <v>65</v>
      </c>
      <c r="I10872" s="34">
        <v>83</v>
      </c>
      <c r="J10872" s="34">
        <v>53</v>
      </c>
      <c r="K10872" s="34">
        <v>49</v>
      </c>
      <c r="L10872" s="34">
        <v>42</v>
      </c>
      <c r="M10872" s="34">
        <v>62</v>
      </c>
      <c r="N10872" s="34">
        <v>55</v>
      </c>
      <c r="O10872" s="34">
        <v>69</v>
      </c>
      <c r="P10872" s="34">
        <v>43</v>
      </c>
      <c r="Q10872" s="34">
        <v>92</v>
      </c>
      <c r="R10872" s="34">
        <v>87</v>
      </c>
      <c r="S10872" s="34">
        <v>82</v>
      </c>
      <c r="T10872" s="34">
        <v>58</v>
      </c>
      <c r="U10872" s="34">
        <v>55</v>
      </c>
      <c r="V10872" s="34">
        <v>73</v>
      </c>
      <c r="W10872" s="34">
        <v>58</v>
      </c>
      <c r="X10872" s="34">
        <v>117</v>
      </c>
      <c r="Y10872" s="34">
        <v>73</v>
      </c>
      <c r="Z10872" s="34">
        <v>86</v>
      </c>
      <c r="AA10872" s="34">
        <v>82</v>
      </c>
      <c r="AB10872" s="34">
        <v>50</v>
      </c>
      <c r="AC10872" s="34">
        <v>92</v>
      </c>
    </row>
    <row r="10873" spans="1:29" x14ac:dyDescent="0.2">
      <c r="A10873" s="34" t="s">
        <v>71366</v>
      </c>
      <c r="B10873" s="34">
        <v>64</v>
      </c>
      <c r="C10873" s="34">
        <v>106</v>
      </c>
      <c r="D10873" s="34">
        <v>82</v>
      </c>
      <c r="E10873" s="34">
        <v>114</v>
      </c>
      <c r="F10873" s="34">
        <v>69</v>
      </c>
      <c r="G10873" s="34">
        <v>51</v>
      </c>
      <c r="H10873" s="34">
        <v>79</v>
      </c>
      <c r="I10873" s="34">
        <v>98</v>
      </c>
      <c r="J10873" s="34">
        <v>81</v>
      </c>
      <c r="K10873" s="34">
        <v>71</v>
      </c>
      <c r="L10873" s="34">
        <v>64</v>
      </c>
      <c r="M10873" s="34">
        <v>49</v>
      </c>
      <c r="N10873" s="34">
        <v>63</v>
      </c>
      <c r="O10873" s="34">
        <v>91</v>
      </c>
      <c r="P10873" s="34">
        <v>83</v>
      </c>
      <c r="Q10873" s="34">
        <v>85</v>
      </c>
      <c r="R10873" s="34">
        <v>91</v>
      </c>
      <c r="S10873" s="34">
        <v>125</v>
      </c>
      <c r="T10873" s="34">
        <v>87</v>
      </c>
      <c r="U10873" s="34">
        <v>107</v>
      </c>
      <c r="V10873" s="34">
        <v>79</v>
      </c>
      <c r="W10873" s="34">
        <v>111</v>
      </c>
      <c r="X10873" s="34">
        <v>119</v>
      </c>
      <c r="Y10873" s="34">
        <v>90</v>
      </c>
      <c r="Z10873" s="34">
        <v>101</v>
      </c>
      <c r="AA10873" s="34">
        <v>108</v>
      </c>
      <c r="AB10873" s="34">
        <v>95</v>
      </c>
      <c r="AC10873" s="34">
        <v>146</v>
      </c>
    </row>
    <row r="10874" spans="1:29" x14ac:dyDescent="0.2">
      <c r="A10874" s="34" t="s">
        <v>71367</v>
      </c>
      <c r="B10874" s="34">
        <v>67</v>
      </c>
      <c r="C10874" s="34">
        <v>44</v>
      </c>
      <c r="D10874" s="34">
        <v>50</v>
      </c>
      <c r="E10874" s="34">
        <v>32</v>
      </c>
      <c r="F10874" s="34">
        <v>56</v>
      </c>
      <c r="G10874" s="34">
        <v>65</v>
      </c>
      <c r="H10874" s="34">
        <v>31</v>
      </c>
      <c r="I10874" s="34">
        <v>36</v>
      </c>
      <c r="J10874" s="34">
        <v>59</v>
      </c>
      <c r="K10874" s="34">
        <v>30</v>
      </c>
      <c r="L10874" s="34">
        <v>29</v>
      </c>
      <c r="M10874" s="34">
        <v>28</v>
      </c>
      <c r="N10874" s="34">
        <v>45</v>
      </c>
      <c r="O10874" s="34">
        <v>49</v>
      </c>
      <c r="P10874" s="34">
        <v>37</v>
      </c>
      <c r="Q10874" s="34">
        <v>51</v>
      </c>
      <c r="R10874" s="34">
        <v>72</v>
      </c>
      <c r="S10874" s="34">
        <v>58</v>
      </c>
      <c r="T10874" s="34">
        <v>67</v>
      </c>
      <c r="U10874" s="34">
        <v>44</v>
      </c>
      <c r="V10874" s="34">
        <v>62</v>
      </c>
      <c r="W10874" s="34">
        <v>56</v>
      </c>
      <c r="X10874" s="34">
        <v>34</v>
      </c>
      <c r="Y10874" s="34">
        <v>33</v>
      </c>
      <c r="Z10874" s="34">
        <v>38</v>
      </c>
      <c r="AA10874" s="34">
        <v>46</v>
      </c>
      <c r="AB10874" s="34">
        <v>69</v>
      </c>
      <c r="AC10874" s="34">
        <v>51</v>
      </c>
    </row>
    <row r="10875" spans="1:29" x14ac:dyDescent="0.2">
      <c r="A10875" s="34" t="s">
        <v>71368</v>
      </c>
      <c r="B10875" s="34">
        <v>74</v>
      </c>
      <c r="C10875" s="34">
        <v>108</v>
      </c>
      <c r="D10875" s="34">
        <v>244</v>
      </c>
      <c r="E10875" s="34">
        <v>126</v>
      </c>
      <c r="F10875" s="34">
        <v>158</v>
      </c>
      <c r="G10875" s="34">
        <v>63</v>
      </c>
      <c r="H10875" s="34">
        <v>160</v>
      </c>
      <c r="I10875" s="34">
        <v>116</v>
      </c>
      <c r="J10875" s="34">
        <v>124</v>
      </c>
      <c r="K10875" s="34">
        <v>108</v>
      </c>
      <c r="L10875" s="34">
        <v>91</v>
      </c>
      <c r="M10875" s="34">
        <v>82</v>
      </c>
      <c r="N10875" s="34">
        <v>144</v>
      </c>
      <c r="O10875" s="34">
        <v>101</v>
      </c>
      <c r="P10875" s="34">
        <v>158</v>
      </c>
      <c r="Q10875" s="34">
        <v>140</v>
      </c>
      <c r="R10875" s="34">
        <v>162</v>
      </c>
      <c r="S10875" s="34">
        <v>154</v>
      </c>
      <c r="T10875" s="34">
        <v>113</v>
      </c>
      <c r="U10875" s="34">
        <v>84</v>
      </c>
      <c r="V10875" s="34">
        <v>172</v>
      </c>
      <c r="W10875" s="34">
        <v>125</v>
      </c>
      <c r="X10875" s="34">
        <v>202</v>
      </c>
      <c r="Y10875" s="34">
        <v>83</v>
      </c>
      <c r="Z10875" s="34">
        <v>204</v>
      </c>
      <c r="AA10875" s="34">
        <v>135</v>
      </c>
      <c r="AB10875" s="34">
        <v>147</v>
      </c>
      <c r="AC10875" s="34">
        <v>164</v>
      </c>
    </row>
    <row r="10876" spans="1:29" x14ac:dyDescent="0.2">
      <c r="A10876" s="34" t="s">
        <v>71369</v>
      </c>
      <c r="B10876" s="34">
        <v>16</v>
      </c>
      <c r="C10876" s="34">
        <v>4</v>
      </c>
      <c r="D10876" s="34">
        <v>8</v>
      </c>
      <c r="E10876" s="34">
        <v>10</v>
      </c>
      <c r="F10876" s="34">
        <v>13</v>
      </c>
      <c r="G10876" s="34">
        <v>4</v>
      </c>
      <c r="H10876" s="34">
        <v>7</v>
      </c>
      <c r="I10876" s="34">
        <v>10</v>
      </c>
      <c r="J10876" s="34">
        <v>4</v>
      </c>
      <c r="K10876" s="34">
        <v>2</v>
      </c>
      <c r="L10876" s="34">
        <v>5</v>
      </c>
      <c r="M10876" s="34">
        <v>7</v>
      </c>
      <c r="N10876" s="34">
        <v>5</v>
      </c>
      <c r="O10876" s="34">
        <v>4</v>
      </c>
      <c r="P10876" s="34">
        <v>13</v>
      </c>
      <c r="Q10876" s="34">
        <v>4</v>
      </c>
      <c r="R10876" s="34">
        <v>8</v>
      </c>
      <c r="S10876" s="34">
        <v>5</v>
      </c>
      <c r="T10876" s="34">
        <v>1</v>
      </c>
      <c r="U10876" s="34">
        <v>6</v>
      </c>
      <c r="V10876" s="34">
        <v>10</v>
      </c>
      <c r="W10876" s="34">
        <v>1</v>
      </c>
      <c r="X10876" s="34">
        <v>9</v>
      </c>
      <c r="Y10876" s="34">
        <v>4</v>
      </c>
      <c r="Z10876" s="34">
        <v>6</v>
      </c>
      <c r="AA10876" s="34">
        <v>8</v>
      </c>
      <c r="AB10876" s="34">
        <v>9</v>
      </c>
      <c r="AC10876" s="34">
        <v>4</v>
      </c>
    </row>
    <row r="10877" spans="1:29" x14ac:dyDescent="0.2">
      <c r="A10877" s="34" t="s">
        <v>71370</v>
      </c>
      <c r="B10877" s="34">
        <v>38</v>
      </c>
      <c r="C10877" s="34">
        <v>17</v>
      </c>
      <c r="D10877" s="34">
        <v>24</v>
      </c>
      <c r="E10877" s="34">
        <v>21</v>
      </c>
      <c r="F10877" s="34">
        <v>25</v>
      </c>
      <c r="G10877" s="34">
        <v>20</v>
      </c>
      <c r="H10877" s="34">
        <v>19</v>
      </c>
      <c r="I10877" s="34">
        <v>24</v>
      </c>
      <c r="J10877" s="34">
        <v>26</v>
      </c>
      <c r="K10877" s="34">
        <v>33</v>
      </c>
      <c r="L10877" s="34">
        <v>13</v>
      </c>
      <c r="M10877" s="34">
        <v>17</v>
      </c>
      <c r="N10877" s="34">
        <v>20</v>
      </c>
      <c r="O10877" s="34">
        <v>28</v>
      </c>
      <c r="P10877" s="34">
        <v>11</v>
      </c>
      <c r="Q10877" s="34">
        <v>19</v>
      </c>
      <c r="R10877" s="34">
        <v>31</v>
      </c>
      <c r="S10877" s="34">
        <v>44</v>
      </c>
      <c r="T10877" s="34">
        <v>23</v>
      </c>
      <c r="U10877" s="34">
        <v>18</v>
      </c>
      <c r="V10877" s="34">
        <v>24</v>
      </c>
      <c r="W10877" s="34">
        <v>24</v>
      </c>
      <c r="X10877" s="34">
        <v>21</v>
      </c>
      <c r="Y10877" s="34">
        <v>12</v>
      </c>
      <c r="Z10877" s="34">
        <v>24</v>
      </c>
      <c r="AA10877" s="34">
        <v>38</v>
      </c>
      <c r="AB10877" s="34">
        <v>27</v>
      </c>
      <c r="AC10877" s="34">
        <v>24</v>
      </c>
    </row>
    <row r="10878" spans="1:29" x14ac:dyDescent="0.2">
      <c r="A10878" s="34" t="s">
        <v>71371</v>
      </c>
      <c r="B10878" s="34">
        <v>39</v>
      </c>
      <c r="C10878" s="34">
        <v>13</v>
      </c>
      <c r="D10878" s="34">
        <v>37</v>
      </c>
      <c r="E10878" s="34">
        <v>8</v>
      </c>
      <c r="F10878" s="34">
        <v>19</v>
      </c>
      <c r="G10878" s="34">
        <v>5</v>
      </c>
      <c r="H10878" s="34">
        <v>23</v>
      </c>
      <c r="I10878" s="34">
        <v>18</v>
      </c>
      <c r="J10878" s="34">
        <v>12</v>
      </c>
      <c r="K10878" s="34">
        <v>14</v>
      </c>
      <c r="L10878" s="34">
        <v>13</v>
      </c>
      <c r="M10878" s="34">
        <v>8</v>
      </c>
      <c r="N10878" s="34">
        <v>8</v>
      </c>
      <c r="O10878" s="34">
        <v>14</v>
      </c>
      <c r="P10878" s="34">
        <v>13</v>
      </c>
      <c r="Q10878" s="34">
        <v>24</v>
      </c>
      <c r="R10878" s="34">
        <v>25</v>
      </c>
      <c r="S10878" s="34">
        <v>3</v>
      </c>
      <c r="T10878" s="34">
        <v>17</v>
      </c>
      <c r="U10878" s="34">
        <v>10</v>
      </c>
      <c r="V10878" s="34">
        <v>15</v>
      </c>
      <c r="W10878" s="34">
        <v>5</v>
      </c>
      <c r="X10878" s="34">
        <v>25</v>
      </c>
      <c r="Y10878" s="34">
        <v>5</v>
      </c>
      <c r="Z10878" s="34">
        <v>22</v>
      </c>
      <c r="AA10878" s="34">
        <v>8</v>
      </c>
      <c r="AB10878" s="34">
        <v>30</v>
      </c>
      <c r="AC10878" s="34">
        <v>11</v>
      </c>
    </row>
    <row r="10879" spans="1:29" x14ac:dyDescent="0.2">
      <c r="A10879" s="34" t="s">
        <v>71372</v>
      </c>
      <c r="B10879" s="34">
        <v>48</v>
      </c>
      <c r="C10879" s="34">
        <v>28</v>
      </c>
      <c r="D10879" s="34">
        <v>54</v>
      </c>
      <c r="E10879" s="34">
        <v>43</v>
      </c>
      <c r="F10879" s="34">
        <v>38</v>
      </c>
      <c r="G10879" s="34">
        <v>23</v>
      </c>
      <c r="H10879" s="34">
        <v>36</v>
      </c>
      <c r="I10879" s="34">
        <v>36</v>
      </c>
      <c r="J10879" s="34">
        <v>55</v>
      </c>
      <c r="K10879" s="34">
        <v>31</v>
      </c>
      <c r="L10879" s="34">
        <v>23</v>
      </c>
      <c r="M10879" s="34">
        <v>32</v>
      </c>
      <c r="N10879" s="34">
        <v>41</v>
      </c>
      <c r="O10879" s="34">
        <v>51</v>
      </c>
      <c r="P10879" s="34">
        <v>29</v>
      </c>
      <c r="Q10879" s="34">
        <v>31</v>
      </c>
      <c r="R10879" s="34">
        <v>48</v>
      </c>
      <c r="S10879" s="34">
        <v>46</v>
      </c>
      <c r="T10879" s="34">
        <v>37</v>
      </c>
      <c r="U10879" s="34">
        <v>16</v>
      </c>
      <c r="V10879" s="34">
        <v>44</v>
      </c>
      <c r="W10879" s="34">
        <v>55</v>
      </c>
      <c r="X10879" s="34">
        <v>37</v>
      </c>
      <c r="Y10879" s="34">
        <v>47</v>
      </c>
      <c r="Z10879" s="34">
        <v>75</v>
      </c>
      <c r="AA10879" s="34">
        <v>58</v>
      </c>
      <c r="AB10879" s="34">
        <v>40</v>
      </c>
      <c r="AC10879" s="34">
        <v>57</v>
      </c>
    </row>
    <row r="10880" spans="1:29" x14ac:dyDescent="0.2">
      <c r="A10880" s="34" t="s">
        <v>71373</v>
      </c>
      <c r="B10880" s="34">
        <v>40</v>
      </c>
      <c r="C10880" s="34">
        <v>22</v>
      </c>
      <c r="D10880" s="34">
        <v>30</v>
      </c>
      <c r="E10880" s="34">
        <v>56</v>
      </c>
      <c r="F10880" s="34">
        <v>31</v>
      </c>
      <c r="G10880" s="34">
        <v>30</v>
      </c>
      <c r="H10880" s="34">
        <v>31</v>
      </c>
      <c r="I10880" s="34">
        <v>53</v>
      </c>
      <c r="J10880" s="34">
        <v>23</v>
      </c>
      <c r="K10880" s="34">
        <v>29</v>
      </c>
      <c r="L10880" s="34">
        <v>19</v>
      </c>
      <c r="M10880" s="34">
        <v>24</v>
      </c>
      <c r="N10880" s="34">
        <v>35</v>
      </c>
      <c r="O10880" s="34">
        <v>25</v>
      </c>
      <c r="P10880" s="34">
        <v>26</v>
      </c>
      <c r="Q10880" s="34">
        <v>64</v>
      </c>
      <c r="R10880" s="34">
        <v>40</v>
      </c>
      <c r="S10880" s="34">
        <v>53</v>
      </c>
      <c r="T10880" s="34">
        <v>22</v>
      </c>
      <c r="U10880" s="34">
        <v>32</v>
      </c>
      <c r="V10880" s="34">
        <v>28</v>
      </c>
      <c r="W10880" s="34">
        <v>62</v>
      </c>
      <c r="X10880" s="34">
        <v>37</v>
      </c>
      <c r="Y10880" s="34">
        <v>45</v>
      </c>
      <c r="Z10880" s="34">
        <v>38</v>
      </c>
      <c r="AA10880" s="34">
        <v>49</v>
      </c>
      <c r="AB10880" s="34">
        <v>20</v>
      </c>
      <c r="AC10880" s="34">
        <v>43</v>
      </c>
    </row>
    <row r="10881" spans="1:29" x14ac:dyDescent="0.2">
      <c r="A10881" s="34" t="s">
        <v>71374</v>
      </c>
      <c r="B10881" s="34">
        <v>111</v>
      </c>
      <c r="C10881" s="34">
        <v>110</v>
      </c>
      <c r="D10881" s="34">
        <v>140</v>
      </c>
      <c r="E10881" s="34">
        <v>117</v>
      </c>
      <c r="F10881" s="34">
        <v>159</v>
      </c>
      <c r="G10881" s="34">
        <v>117</v>
      </c>
      <c r="H10881" s="34">
        <v>142</v>
      </c>
      <c r="I10881" s="34">
        <v>112</v>
      </c>
      <c r="J10881" s="34">
        <v>164</v>
      </c>
      <c r="K10881" s="34">
        <v>132</v>
      </c>
      <c r="L10881" s="34">
        <v>99</v>
      </c>
      <c r="M10881" s="34">
        <v>91</v>
      </c>
      <c r="N10881" s="34">
        <v>143</v>
      </c>
      <c r="O10881" s="34">
        <v>92</v>
      </c>
      <c r="P10881" s="34">
        <v>115</v>
      </c>
      <c r="Q10881" s="34">
        <v>140</v>
      </c>
      <c r="R10881" s="34">
        <v>207</v>
      </c>
      <c r="S10881" s="34">
        <v>168</v>
      </c>
      <c r="T10881" s="34">
        <v>155</v>
      </c>
      <c r="U10881" s="34">
        <v>118</v>
      </c>
      <c r="V10881" s="34">
        <v>165</v>
      </c>
      <c r="W10881" s="34">
        <v>136</v>
      </c>
      <c r="X10881" s="34">
        <v>137</v>
      </c>
      <c r="Y10881" s="34">
        <v>142</v>
      </c>
      <c r="Z10881" s="34">
        <v>148</v>
      </c>
      <c r="AA10881" s="34">
        <v>155</v>
      </c>
      <c r="AB10881" s="34">
        <v>199</v>
      </c>
      <c r="AC10881" s="34">
        <v>228</v>
      </c>
    </row>
    <row r="10882" spans="1:29" x14ac:dyDescent="0.2">
      <c r="A10882" s="34" t="s">
        <v>71375</v>
      </c>
      <c r="B10882" s="34">
        <v>41</v>
      </c>
      <c r="C10882" s="34">
        <v>29</v>
      </c>
      <c r="D10882" s="34">
        <v>52</v>
      </c>
      <c r="E10882" s="34">
        <v>28</v>
      </c>
      <c r="F10882" s="34">
        <v>50</v>
      </c>
      <c r="G10882" s="34">
        <v>27</v>
      </c>
      <c r="H10882" s="34">
        <v>46</v>
      </c>
      <c r="I10882" s="34">
        <v>20</v>
      </c>
      <c r="J10882" s="34">
        <v>41</v>
      </c>
      <c r="K10882" s="34">
        <v>50</v>
      </c>
      <c r="L10882" s="34">
        <v>27</v>
      </c>
      <c r="M10882" s="34">
        <v>29</v>
      </c>
      <c r="N10882" s="34">
        <v>38</v>
      </c>
      <c r="O10882" s="34">
        <v>24</v>
      </c>
      <c r="P10882" s="34">
        <v>41</v>
      </c>
      <c r="Q10882" s="34">
        <v>36</v>
      </c>
      <c r="R10882" s="34">
        <v>65</v>
      </c>
      <c r="S10882" s="34">
        <v>35</v>
      </c>
      <c r="T10882" s="34">
        <v>42</v>
      </c>
      <c r="U10882" s="34">
        <v>30</v>
      </c>
      <c r="V10882" s="34">
        <v>72</v>
      </c>
      <c r="W10882" s="34">
        <v>40</v>
      </c>
      <c r="X10882" s="34">
        <v>60</v>
      </c>
      <c r="Y10882" s="34">
        <v>23</v>
      </c>
      <c r="Z10882" s="34">
        <v>31</v>
      </c>
      <c r="AA10882" s="34">
        <v>35</v>
      </c>
      <c r="AB10882" s="34">
        <v>38</v>
      </c>
      <c r="AC10882" s="34">
        <v>71</v>
      </c>
    </row>
    <row r="10883" spans="1:29" x14ac:dyDescent="0.2">
      <c r="A10883" s="34" t="s">
        <v>71376</v>
      </c>
      <c r="B10883" s="34">
        <v>44</v>
      </c>
      <c r="C10883" s="34">
        <v>48</v>
      </c>
      <c r="D10883" s="34">
        <v>34</v>
      </c>
      <c r="E10883" s="34">
        <v>75</v>
      </c>
      <c r="F10883" s="34">
        <v>44</v>
      </c>
      <c r="G10883" s="34">
        <v>35</v>
      </c>
      <c r="H10883" s="34">
        <v>31</v>
      </c>
      <c r="I10883" s="34">
        <v>72</v>
      </c>
      <c r="J10883" s="34">
        <v>37</v>
      </c>
      <c r="K10883" s="34">
        <v>41</v>
      </c>
      <c r="L10883" s="34">
        <v>17</v>
      </c>
      <c r="M10883" s="34">
        <v>59</v>
      </c>
      <c r="N10883" s="34">
        <v>38</v>
      </c>
      <c r="O10883" s="34">
        <v>41</v>
      </c>
      <c r="P10883" s="34">
        <v>53</v>
      </c>
      <c r="Q10883" s="34">
        <v>48</v>
      </c>
      <c r="R10883" s="34">
        <v>32</v>
      </c>
      <c r="S10883" s="34">
        <v>80</v>
      </c>
      <c r="T10883" s="34">
        <v>33</v>
      </c>
      <c r="U10883" s="34">
        <v>48</v>
      </c>
      <c r="V10883" s="34">
        <v>51</v>
      </c>
      <c r="W10883" s="34">
        <v>71</v>
      </c>
      <c r="X10883" s="34">
        <v>61</v>
      </c>
      <c r="Y10883" s="34">
        <v>36</v>
      </c>
      <c r="Z10883" s="34">
        <v>50</v>
      </c>
      <c r="AA10883" s="34">
        <v>73</v>
      </c>
      <c r="AB10883" s="34">
        <v>30</v>
      </c>
      <c r="AC10883" s="34">
        <v>70</v>
      </c>
    </row>
    <row r="10884" spans="1:29" x14ac:dyDescent="0.2">
      <c r="A10884" s="34" t="s">
        <v>71377</v>
      </c>
      <c r="B10884" s="34">
        <v>41</v>
      </c>
      <c r="C10884" s="34">
        <v>38</v>
      </c>
      <c r="D10884" s="34">
        <v>41</v>
      </c>
      <c r="E10884" s="34">
        <v>30</v>
      </c>
      <c r="F10884" s="34">
        <v>52</v>
      </c>
      <c r="G10884" s="34">
        <v>44</v>
      </c>
      <c r="H10884" s="34">
        <v>30</v>
      </c>
      <c r="I10884" s="34">
        <v>48</v>
      </c>
      <c r="J10884" s="34">
        <v>37</v>
      </c>
      <c r="K10884" s="34">
        <v>45</v>
      </c>
      <c r="L10884" s="34">
        <v>21</v>
      </c>
      <c r="M10884" s="34">
        <v>34</v>
      </c>
      <c r="N10884" s="34">
        <v>26</v>
      </c>
      <c r="O10884" s="34">
        <v>37</v>
      </c>
      <c r="P10884" s="34">
        <v>42</v>
      </c>
      <c r="Q10884" s="34">
        <v>39</v>
      </c>
      <c r="R10884" s="34">
        <v>26</v>
      </c>
      <c r="S10884" s="34">
        <v>40</v>
      </c>
      <c r="T10884" s="34">
        <v>34</v>
      </c>
      <c r="U10884" s="34">
        <v>22</v>
      </c>
      <c r="V10884" s="34">
        <v>23</v>
      </c>
      <c r="W10884" s="34">
        <v>53</v>
      </c>
      <c r="X10884" s="34">
        <v>45</v>
      </c>
      <c r="Y10884" s="34">
        <v>41</v>
      </c>
      <c r="Z10884" s="34">
        <v>61</v>
      </c>
      <c r="AA10884" s="34">
        <v>46</v>
      </c>
      <c r="AB10884" s="34">
        <v>41</v>
      </c>
      <c r="AC10884" s="34">
        <v>90</v>
      </c>
    </row>
    <row r="10885" spans="1:29" x14ac:dyDescent="0.2">
      <c r="A10885" s="34" t="s">
        <v>71378</v>
      </c>
      <c r="B10885" s="34">
        <v>70</v>
      </c>
      <c r="C10885" s="34">
        <v>63</v>
      </c>
      <c r="D10885" s="34">
        <v>52</v>
      </c>
      <c r="E10885" s="34">
        <v>71</v>
      </c>
      <c r="F10885" s="34">
        <v>64</v>
      </c>
      <c r="G10885" s="34">
        <v>40</v>
      </c>
      <c r="H10885" s="34">
        <v>45</v>
      </c>
      <c r="I10885" s="34">
        <v>33</v>
      </c>
      <c r="J10885" s="34">
        <v>40</v>
      </c>
      <c r="K10885" s="34">
        <v>47</v>
      </c>
      <c r="L10885" s="34">
        <v>41</v>
      </c>
      <c r="M10885" s="34">
        <v>67</v>
      </c>
      <c r="N10885" s="34">
        <v>40</v>
      </c>
      <c r="O10885" s="34">
        <v>46</v>
      </c>
      <c r="P10885" s="34">
        <v>54</v>
      </c>
      <c r="Q10885" s="34">
        <v>66</v>
      </c>
      <c r="R10885" s="34">
        <v>69</v>
      </c>
      <c r="S10885" s="34">
        <v>70</v>
      </c>
      <c r="T10885" s="34">
        <v>41</v>
      </c>
      <c r="U10885" s="34">
        <v>46</v>
      </c>
      <c r="V10885" s="34">
        <v>51</v>
      </c>
      <c r="W10885" s="34">
        <v>67</v>
      </c>
      <c r="X10885" s="34">
        <v>77</v>
      </c>
      <c r="Y10885" s="34">
        <v>58</v>
      </c>
      <c r="Z10885" s="34">
        <v>43</v>
      </c>
      <c r="AA10885" s="34">
        <v>52</v>
      </c>
      <c r="AB10885" s="34">
        <v>23</v>
      </c>
      <c r="AC10885" s="34">
        <v>62</v>
      </c>
    </row>
    <row r="10886" spans="1:29" x14ac:dyDescent="0.2">
      <c r="A10886" s="34" t="s">
        <v>71379</v>
      </c>
      <c r="B10886" s="34">
        <v>48</v>
      </c>
      <c r="C10886" s="34">
        <v>44</v>
      </c>
      <c r="D10886" s="34">
        <v>80</v>
      </c>
      <c r="E10886" s="34">
        <v>71</v>
      </c>
      <c r="F10886" s="34">
        <v>53</v>
      </c>
      <c r="G10886" s="34">
        <v>84</v>
      </c>
      <c r="H10886" s="34">
        <v>74</v>
      </c>
      <c r="I10886" s="34">
        <v>44</v>
      </c>
      <c r="J10886" s="34">
        <v>45</v>
      </c>
      <c r="K10886" s="34">
        <v>51</v>
      </c>
      <c r="L10886" s="34">
        <v>31</v>
      </c>
      <c r="M10886" s="34">
        <v>41</v>
      </c>
      <c r="N10886" s="34">
        <v>60</v>
      </c>
      <c r="O10886" s="34">
        <v>48</v>
      </c>
      <c r="P10886" s="34">
        <v>58</v>
      </c>
      <c r="Q10886" s="34">
        <v>62</v>
      </c>
      <c r="R10886" s="34">
        <v>90</v>
      </c>
      <c r="S10886" s="34">
        <v>60</v>
      </c>
      <c r="T10886" s="34">
        <v>42</v>
      </c>
      <c r="U10886" s="34">
        <v>51</v>
      </c>
      <c r="V10886" s="34">
        <v>67</v>
      </c>
      <c r="W10886" s="34">
        <v>53</v>
      </c>
      <c r="X10886" s="34">
        <v>71</v>
      </c>
      <c r="Y10886" s="34">
        <v>46</v>
      </c>
      <c r="Z10886" s="34">
        <v>66</v>
      </c>
      <c r="AA10886" s="34">
        <v>62</v>
      </c>
      <c r="AB10886" s="34">
        <v>36</v>
      </c>
      <c r="AC10886" s="34">
        <v>75</v>
      </c>
    </row>
    <row r="10887" spans="1:29" x14ac:dyDescent="0.2">
      <c r="A10887" s="34" t="s">
        <v>71380</v>
      </c>
      <c r="B10887" s="34">
        <v>188</v>
      </c>
      <c r="C10887" s="34">
        <v>145</v>
      </c>
      <c r="D10887" s="34">
        <v>192</v>
      </c>
      <c r="E10887" s="34">
        <v>161</v>
      </c>
      <c r="F10887" s="34">
        <v>248</v>
      </c>
      <c r="G10887" s="34">
        <v>146</v>
      </c>
      <c r="H10887" s="34">
        <v>181</v>
      </c>
      <c r="I10887" s="34">
        <v>132</v>
      </c>
      <c r="J10887" s="34">
        <v>203</v>
      </c>
      <c r="K10887" s="34">
        <v>148</v>
      </c>
      <c r="L10887" s="34">
        <v>181</v>
      </c>
      <c r="M10887" s="34">
        <v>149</v>
      </c>
      <c r="N10887" s="34">
        <v>185</v>
      </c>
      <c r="O10887" s="34">
        <v>124</v>
      </c>
      <c r="P10887" s="34">
        <v>139</v>
      </c>
      <c r="Q10887" s="34">
        <v>241</v>
      </c>
      <c r="R10887" s="34">
        <v>244</v>
      </c>
      <c r="S10887" s="34">
        <v>167</v>
      </c>
      <c r="T10887" s="34">
        <v>189</v>
      </c>
      <c r="U10887" s="34">
        <v>140</v>
      </c>
      <c r="V10887" s="34">
        <v>229</v>
      </c>
      <c r="W10887" s="34">
        <v>172</v>
      </c>
      <c r="X10887" s="34">
        <v>288</v>
      </c>
      <c r="Y10887" s="34">
        <v>202</v>
      </c>
      <c r="Z10887" s="34">
        <v>203</v>
      </c>
      <c r="AA10887" s="34">
        <v>156</v>
      </c>
      <c r="AB10887" s="34">
        <v>208</v>
      </c>
      <c r="AC10887" s="34">
        <v>252</v>
      </c>
    </row>
    <row r="10888" spans="1:29" x14ac:dyDescent="0.2">
      <c r="A10888" s="34" t="s">
        <v>71381</v>
      </c>
      <c r="B10888" s="34">
        <v>74</v>
      </c>
      <c r="C10888" s="34">
        <v>28</v>
      </c>
      <c r="D10888" s="34">
        <v>61</v>
      </c>
      <c r="E10888" s="34">
        <v>58</v>
      </c>
      <c r="F10888" s="34">
        <v>56</v>
      </c>
      <c r="G10888" s="34">
        <v>44</v>
      </c>
      <c r="H10888" s="34">
        <v>37</v>
      </c>
      <c r="I10888" s="34">
        <v>44</v>
      </c>
      <c r="J10888" s="34">
        <v>46</v>
      </c>
      <c r="K10888" s="34">
        <v>48</v>
      </c>
      <c r="L10888" s="34">
        <v>39</v>
      </c>
      <c r="M10888" s="34">
        <v>40</v>
      </c>
      <c r="N10888" s="34">
        <v>37</v>
      </c>
      <c r="O10888" s="34">
        <v>43</v>
      </c>
      <c r="P10888" s="34">
        <v>48</v>
      </c>
      <c r="Q10888" s="34">
        <v>77</v>
      </c>
      <c r="R10888" s="34">
        <v>66</v>
      </c>
      <c r="S10888" s="34">
        <v>31</v>
      </c>
      <c r="T10888" s="34">
        <v>49</v>
      </c>
      <c r="U10888" s="34">
        <v>42</v>
      </c>
      <c r="V10888" s="34">
        <v>63</v>
      </c>
      <c r="W10888" s="34">
        <v>56</v>
      </c>
      <c r="X10888" s="34">
        <v>80</v>
      </c>
      <c r="Y10888" s="34">
        <v>38</v>
      </c>
      <c r="Z10888" s="34">
        <v>55</v>
      </c>
      <c r="AA10888" s="34">
        <v>53</v>
      </c>
      <c r="AB10888" s="34">
        <v>72</v>
      </c>
      <c r="AC10888" s="34">
        <v>67</v>
      </c>
    </row>
    <row r="10889" spans="1:29" x14ac:dyDescent="0.2">
      <c r="A10889" s="34" t="s">
        <v>71382</v>
      </c>
      <c r="B10889" s="34">
        <v>83</v>
      </c>
      <c r="C10889" s="34">
        <v>103</v>
      </c>
      <c r="D10889" s="34">
        <v>161</v>
      </c>
      <c r="E10889" s="34">
        <v>124</v>
      </c>
      <c r="F10889" s="34">
        <v>134</v>
      </c>
      <c r="G10889" s="34">
        <v>118</v>
      </c>
      <c r="H10889" s="34">
        <v>145</v>
      </c>
      <c r="I10889" s="34">
        <v>110</v>
      </c>
      <c r="J10889" s="34">
        <v>105</v>
      </c>
      <c r="K10889" s="34">
        <v>96</v>
      </c>
      <c r="L10889" s="34">
        <v>84</v>
      </c>
      <c r="M10889" s="34">
        <v>77</v>
      </c>
      <c r="N10889" s="34">
        <v>105</v>
      </c>
      <c r="O10889" s="34">
        <v>86</v>
      </c>
      <c r="P10889" s="34">
        <v>126</v>
      </c>
      <c r="Q10889" s="34">
        <v>117</v>
      </c>
      <c r="R10889" s="34">
        <v>175</v>
      </c>
      <c r="S10889" s="34">
        <v>140</v>
      </c>
      <c r="T10889" s="34">
        <v>132</v>
      </c>
      <c r="U10889" s="34">
        <v>86</v>
      </c>
      <c r="V10889" s="34">
        <v>155</v>
      </c>
      <c r="W10889" s="34">
        <v>105</v>
      </c>
      <c r="X10889" s="34">
        <v>179</v>
      </c>
      <c r="Y10889" s="34">
        <v>121</v>
      </c>
      <c r="Z10889" s="34">
        <v>153</v>
      </c>
      <c r="AA10889" s="34">
        <v>121</v>
      </c>
      <c r="AB10889" s="34">
        <v>159</v>
      </c>
      <c r="AC10889" s="34">
        <v>207</v>
      </c>
    </row>
    <row r="10890" spans="1:29" x14ac:dyDescent="0.2">
      <c r="A10890" s="34" t="s">
        <v>71383</v>
      </c>
      <c r="B10890" s="34">
        <v>54</v>
      </c>
      <c r="C10890" s="34">
        <v>44</v>
      </c>
      <c r="D10890" s="34">
        <v>47</v>
      </c>
      <c r="E10890" s="34">
        <v>23</v>
      </c>
      <c r="F10890" s="34">
        <v>47</v>
      </c>
      <c r="G10890" s="34">
        <v>38</v>
      </c>
      <c r="H10890" s="34">
        <v>74</v>
      </c>
      <c r="I10890" s="34">
        <v>44</v>
      </c>
      <c r="J10890" s="34">
        <v>45</v>
      </c>
      <c r="K10890" s="34">
        <v>29</v>
      </c>
      <c r="L10890" s="34">
        <v>32</v>
      </c>
      <c r="M10890" s="34">
        <v>35</v>
      </c>
      <c r="N10890" s="34">
        <v>35</v>
      </c>
      <c r="O10890" s="34">
        <v>33</v>
      </c>
      <c r="P10890" s="34">
        <v>31</v>
      </c>
      <c r="Q10890" s="34">
        <v>59</v>
      </c>
      <c r="R10890" s="34">
        <v>73</v>
      </c>
      <c r="S10890" s="34">
        <v>63</v>
      </c>
      <c r="T10890" s="34">
        <v>41</v>
      </c>
      <c r="U10890" s="34">
        <v>56</v>
      </c>
      <c r="V10890" s="34">
        <v>65</v>
      </c>
      <c r="W10890" s="34">
        <v>34</v>
      </c>
      <c r="X10890" s="34">
        <v>84</v>
      </c>
      <c r="Y10890" s="34">
        <v>56</v>
      </c>
      <c r="Z10890" s="34">
        <v>39</v>
      </c>
      <c r="AA10890" s="34">
        <v>38</v>
      </c>
      <c r="AB10890" s="34">
        <v>62</v>
      </c>
      <c r="AC10890" s="34">
        <v>92</v>
      </c>
    </row>
    <row r="10891" spans="1:29" x14ac:dyDescent="0.2">
      <c r="A10891" s="34" t="s">
        <v>71384</v>
      </c>
      <c r="B10891" s="34">
        <v>91</v>
      </c>
      <c r="C10891" s="34">
        <v>83</v>
      </c>
      <c r="D10891" s="34">
        <v>154</v>
      </c>
      <c r="E10891" s="34">
        <v>80</v>
      </c>
      <c r="F10891" s="34">
        <v>71</v>
      </c>
      <c r="G10891" s="34">
        <v>104</v>
      </c>
      <c r="H10891" s="34">
        <v>63</v>
      </c>
      <c r="I10891" s="34">
        <v>83</v>
      </c>
      <c r="J10891" s="34">
        <v>72</v>
      </c>
      <c r="K10891" s="34">
        <v>90</v>
      </c>
      <c r="L10891" s="34">
        <v>22</v>
      </c>
      <c r="M10891" s="34">
        <v>63</v>
      </c>
      <c r="N10891" s="34">
        <v>55</v>
      </c>
      <c r="O10891" s="34">
        <v>64</v>
      </c>
      <c r="P10891" s="34">
        <v>59</v>
      </c>
      <c r="Q10891" s="34">
        <v>94</v>
      </c>
      <c r="R10891" s="34">
        <v>57</v>
      </c>
      <c r="S10891" s="34">
        <v>100</v>
      </c>
      <c r="T10891" s="34">
        <v>49</v>
      </c>
      <c r="U10891" s="34">
        <v>44</v>
      </c>
      <c r="V10891" s="34">
        <v>68</v>
      </c>
      <c r="W10891" s="34">
        <v>63</v>
      </c>
      <c r="X10891" s="34">
        <v>105</v>
      </c>
      <c r="Y10891" s="34">
        <v>39</v>
      </c>
      <c r="Z10891" s="34">
        <v>103</v>
      </c>
      <c r="AA10891" s="34">
        <v>109</v>
      </c>
      <c r="AB10891" s="34">
        <v>39</v>
      </c>
      <c r="AC10891" s="34">
        <v>116</v>
      </c>
    </row>
    <row r="10892" spans="1:29" x14ac:dyDescent="0.2">
      <c r="A10892" s="34" t="s">
        <v>71385</v>
      </c>
      <c r="B10892" s="34">
        <v>36</v>
      </c>
      <c r="C10892" s="34">
        <v>57</v>
      </c>
      <c r="D10892" s="34">
        <v>73</v>
      </c>
      <c r="E10892" s="34">
        <v>65</v>
      </c>
      <c r="F10892" s="34">
        <v>57</v>
      </c>
      <c r="G10892" s="34">
        <v>56</v>
      </c>
      <c r="H10892" s="34">
        <v>60</v>
      </c>
      <c r="I10892" s="34">
        <v>51</v>
      </c>
      <c r="J10892" s="34">
        <v>42</v>
      </c>
      <c r="K10892" s="34">
        <v>52</v>
      </c>
      <c r="L10892" s="34">
        <v>34</v>
      </c>
      <c r="M10892" s="34">
        <v>48</v>
      </c>
      <c r="N10892" s="34">
        <v>53</v>
      </c>
      <c r="O10892" s="34">
        <v>58</v>
      </c>
      <c r="P10892" s="34">
        <v>41</v>
      </c>
      <c r="Q10892" s="34">
        <v>67</v>
      </c>
      <c r="R10892" s="34">
        <v>68</v>
      </c>
      <c r="S10892" s="34">
        <v>82</v>
      </c>
      <c r="T10892" s="34">
        <v>51</v>
      </c>
      <c r="U10892" s="34">
        <v>51</v>
      </c>
      <c r="V10892" s="34">
        <v>60</v>
      </c>
      <c r="W10892" s="34">
        <v>62</v>
      </c>
      <c r="X10892" s="34">
        <v>58</v>
      </c>
      <c r="Y10892" s="34">
        <v>54</v>
      </c>
      <c r="Z10892" s="34">
        <v>68</v>
      </c>
      <c r="AA10892" s="34">
        <v>115</v>
      </c>
      <c r="AB10892" s="34">
        <v>48</v>
      </c>
      <c r="AC10892" s="34">
        <v>122</v>
      </c>
    </row>
    <row r="10893" spans="1:29" x14ac:dyDescent="0.2">
      <c r="A10893" s="34" t="s">
        <v>71386</v>
      </c>
      <c r="B10893" s="34">
        <v>55</v>
      </c>
      <c r="C10893" s="34">
        <v>46</v>
      </c>
      <c r="D10893" s="34">
        <v>71</v>
      </c>
      <c r="E10893" s="34">
        <v>76</v>
      </c>
      <c r="F10893" s="34">
        <v>56</v>
      </c>
      <c r="G10893" s="34">
        <v>75</v>
      </c>
      <c r="H10893" s="34">
        <v>80</v>
      </c>
      <c r="I10893" s="34">
        <v>48</v>
      </c>
      <c r="J10893" s="34">
        <v>56</v>
      </c>
      <c r="K10893" s="34">
        <v>85</v>
      </c>
      <c r="L10893" s="34">
        <v>35</v>
      </c>
      <c r="M10893" s="34">
        <v>55</v>
      </c>
      <c r="N10893" s="34">
        <v>65</v>
      </c>
      <c r="O10893" s="34">
        <v>32</v>
      </c>
      <c r="P10893" s="34">
        <v>72</v>
      </c>
      <c r="Q10893" s="34">
        <v>49</v>
      </c>
      <c r="R10893" s="34">
        <v>71</v>
      </c>
      <c r="S10893" s="34">
        <v>87</v>
      </c>
      <c r="T10893" s="34">
        <v>45</v>
      </c>
      <c r="U10893" s="34">
        <v>65</v>
      </c>
      <c r="V10893" s="34">
        <v>70</v>
      </c>
      <c r="W10893" s="34">
        <v>62</v>
      </c>
      <c r="X10893" s="34">
        <v>88</v>
      </c>
      <c r="Y10893" s="34">
        <v>48</v>
      </c>
      <c r="Z10893" s="34">
        <v>73</v>
      </c>
      <c r="AA10893" s="34">
        <v>92</v>
      </c>
      <c r="AB10893" s="34">
        <v>55</v>
      </c>
      <c r="AC10893" s="34">
        <v>75</v>
      </c>
    </row>
    <row r="10894" spans="1:29" x14ac:dyDescent="0.2">
      <c r="A10894" s="34" t="s">
        <v>71387</v>
      </c>
      <c r="B10894" s="34">
        <v>65</v>
      </c>
      <c r="C10894" s="34">
        <v>67</v>
      </c>
      <c r="D10894" s="34">
        <v>89</v>
      </c>
      <c r="E10894" s="34">
        <v>50</v>
      </c>
      <c r="F10894" s="34">
        <v>73</v>
      </c>
      <c r="G10894" s="34">
        <v>76</v>
      </c>
      <c r="H10894" s="34">
        <v>73</v>
      </c>
      <c r="I10894" s="34">
        <v>62</v>
      </c>
      <c r="J10894" s="34">
        <v>97</v>
      </c>
      <c r="K10894" s="34">
        <v>57</v>
      </c>
      <c r="L10894" s="34">
        <v>50</v>
      </c>
      <c r="M10894" s="34">
        <v>68</v>
      </c>
      <c r="N10894" s="34">
        <v>61</v>
      </c>
      <c r="O10894" s="34">
        <v>66</v>
      </c>
      <c r="P10894" s="34">
        <v>74</v>
      </c>
      <c r="Q10894" s="34">
        <v>110</v>
      </c>
      <c r="R10894" s="34">
        <v>93</v>
      </c>
      <c r="S10894" s="34">
        <v>92</v>
      </c>
      <c r="T10894" s="34">
        <v>59</v>
      </c>
      <c r="U10894" s="34">
        <v>81</v>
      </c>
      <c r="V10894" s="34">
        <v>97</v>
      </c>
      <c r="W10894" s="34">
        <v>82</v>
      </c>
      <c r="X10894" s="34">
        <v>120</v>
      </c>
      <c r="Y10894" s="34">
        <v>54</v>
      </c>
      <c r="Z10894" s="34">
        <v>91</v>
      </c>
      <c r="AA10894" s="34">
        <v>63</v>
      </c>
      <c r="AB10894" s="34">
        <v>67</v>
      </c>
      <c r="AC10894" s="34">
        <v>112</v>
      </c>
    </row>
    <row r="10895" spans="1:29" x14ac:dyDescent="0.2">
      <c r="A10895" s="34" t="s">
        <v>71388</v>
      </c>
      <c r="B10895" s="34">
        <v>46</v>
      </c>
      <c r="C10895" s="34">
        <v>36</v>
      </c>
      <c r="D10895" s="34">
        <v>62</v>
      </c>
      <c r="E10895" s="34">
        <v>34</v>
      </c>
      <c r="F10895" s="34">
        <v>25</v>
      </c>
      <c r="G10895" s="34">
        <v>40</v>
      </c>
      <c r="H10895" s="34">
        <v>24</v>
      </c>
      <c r="I10895" s="34">
        <v>58</v>
      </c>
      <c r="J10895" s="34">
        <v>25</v>
      </c>
      <c r="K10895" s="34">
        <v>56</v>
      </c>
      <c r="L10895" s="34">
        <v>20</v>
      </c>
      <c r="M10895" s="34">
        <v>40</v>
      </c>
      <c r="N10895" s="34">
        <v>24</v>
      </c>
      <c r="O10895" s="34">
        <v>25</v>
      </c>
      <c r="P10895" s="34">
        <v>27</v>
      </c>
      <c r="Q10895" s="34">
        <v>48</v>
      </c>
      <c r="R10895" s="34">
        <v>25</v>
      </c>
      <c r="S10895" s="34">
        <v>52</v>
      </c>
      <c r="T10895" s="34">
        <v>12</v>
      </c>
      <c r="U10895" s="34">
        <v>26</v>
      </c>
      <c r="V10895" s="34">
        <v>30</v>
      </c>
      <c r="W10895" s="34">
        <v>19</v>
      </c>
      <c r="X10895" s="34">
        <v>37</v>
      </c>
      <c r="Y10895" s="34">
        <v>26</v>
      </c>
      <c r="Z10895" s="34">
        <v>40</v>
      </c>
      <c r="AA10895" s="34">
        <v>34</v>
      </c>
      <c r="AB10895" s="34">
        <v>19</v>
      </c>
      <c r="AC10895" s="34">
        <v>52</v>
      </c>
    </row>
    <row r="10896" spans="1:29" x14ac:dyDescent="0.2">
      <c r="A10896" s="34" t="s">
        <v>71389</v>
      </c>
      <c r="B10896" s="34">
        <v>148</v>
      </c>
      <c r="C10896" s="34">
        <v>116</v>
      </c>
      <c r="D10896" s="34">
        <v>214</v>
      </c>
      <c r="E10896" s="34">
        <v>94</v>
      </c>
      <c r="F10896" s="34">
        <v>152</v>
      </c>
      <c r="G10896" s="34">
        <v>122</v>
      </c>
      <c r="H10896" s="34">
        <v>177</v>
      </c>
      <c r="I10896" s="34">
        <v>122</v>
      </c>
      <c r="J10896" s="34">
        <v>170</v>
      </c>
      <c r="K10896" s="34">
        <v>123</v>
      </c>
      <c r="L10896" s="34">
        <v>163</v>
      </c>
      <c r="M10896" s="34">
        <v>83</v>
      </c>
      <c r="N10896" s="34">
        <v>195</v>
      </c>
      <c r="O10896" s="34">
        <v>126</v>
      </c>
      <c r="P10896" s="34">
        <v>181</v>
      </c>
      <c r="Q10896" s="34">
        <v>141</v>
      </c>
      <c r="R10896" s="34">
        <v>207</v>
      </c>
      <c r="S10896" s="34">
        <v>95</v>
      </c>
      <c r="T10896" s="34">
        <v>306</v>
      </c>
      <c r="U10896" s="34">
        <v>93</v>
      </c>
      <c r="V10896" s="34">
        <v>191</v>
      </c>
      <c r="W10896" s="34">
        <v>134</v>
      </c>
      <c r="X10896" s="34">
        <v>228</v>
      </c>
      <c r="Y10896" s="34">
        <v>140</v>
      </c>
      <c r="Z10896" s="34">
        <v>191</v>
      </c>
      <c r="AA10896" s="34">
        <v>159</v>
      </c>
      <c r="AB10896" s="34">
        <v>231</v>
      </c>
      <c r="AC10896" s="34">
        <v>176</v>
      </c>
    </row>
    <row r="10897" spans="1:29" x14ac:dyDescent="0.2">
      <c r="A10897" s="34" t="s">
        <v>71390</v>
      </c>
      <c r="B10897" s="34">
        <v>79</v>
      </c>
      <c r="C10897" s="34">
        <v>36</v>
      </c>
      <c r="D10897" s="34">
        <v>61</v>
      </c>
      <c r="E10897" s="34">
        <v>40</v>
      </c>
      <c r="F10897" s="34">
        <v>52</v>
      </c>
      <c r="G10897" s="34">
        <v>44</v>
      </c>
      <c r="H10897" s="34">
        <v>50</v>
      </c>
      <c r="I10897" s="34">
        <v>34</v>
      </c>
      <c r="J10897" s="34">
        <v>94</v>
      </c>
      <c r="K10897" s="34">
        <v>50</v>
      </c>
      <c r="L10897" s="34">
        <v>65</v>
      </c>
      <c r="M10897" s="34">
        <v>39</v>
      </c>
      <c r="N10897" s="34">
        <v>44</v>
      </c>
      <c r="O10897" s="34">
        <v>28</v>
      </c>
      <c r="P10897" s="34">
        <v>39</v>
      </c>
      <c r="Q10897" s="34">
        <v>49</v>
      </c>
      <c r="R10897" s="34">
        <v>71</v>
      </c>
      <c r="S10897" s="34">
        <v>43</v>
      </c>
      <c r="T10897" s="34">
        <v>70</v>
      </c>
      <c r="U10897" s="34">
        <v>36</v>
      </c>
      <c r="V10897" s="34">
        <v>75</v>
      </c>
      <c r="W10897" s="34">
        <v>40</v>
      </c>
      <c r="X10897" s="34">
        <v>56</v>
      </c>
      <c r="Y10897" s="34">
        <v>53</v>
      </c>
      <c r="Z10897" s="34">
        <v>60</v>
      </c>
      <c r="AA10897" s="34">
        <v>51</v>
      </c>
      <c r="AB10897" s="34">
        <v>98</v>
      </c>
      <c r="AC10897" s="34">
        <v>74</v>
      </c>
    </row>
    <row r="10898" spans="1:29" x14ac:dyDescent="0.2">
      <c r="A10898" s="34" t="s">
        <v>71391</v>
      </c>
      <c r="B10898" s="34">
        <v>59</v>
      </c>
      <c r="C10898" s="34">
        <v>26</v>
      </c>
      <c r="D10898" s="34">
        <v>59</v>
      </c>
      <c r="E10898" s="34">
        <v>33</v>
      </c>
      <c r="F10898" s="34">
        <v>40</v>
      </c>
      <c r="G10898" s="34">
        <v>61</v>
      </c>
      <c r="H10898" s="34">
        <v>32</v>
      </c>
      <c r="I10898" s="34">
        <v>25</v>
      </c>
      <c r="J10898" s="34">
        <v>41</v>
      </c>
      <c r="K10898" s="34">
        <v>26</v>
      </c>
      <c r="L10898" s="34">
        <v>12</v>
      </c>
      <c r="M10898" s="34">
        <v>42</v>
      </c>
      <c r="N10898" s="34">
        <v>21</v>
      </c>
      <c r="O10898" s="34">
        <v>34</v>
      </c>
      <c r="P10898" s="34">
        <v>32</v>
      </c>
      <c r="Q10898" s="34">
        <v>37</v>
      </c>
      <c r="R10898" s="34">
        <v>47</v>
      </c>
      <c r="S10898" s="34">
        <v>49</v>
      </c>
      <c r="T10898" s="34">
        <v>29</v>
      </c>
      <c r="U10898" s="34">
        <v>33</v>
      </c>
      <c r="V10898" s="34">
        <v>48</v>
      </c>
      <c r="W10898" s="34">
        <v>36</v>
      </c>
      <c r="X10898" s="34">
        <v>45</v>
      </c>
      <c r="Y10898" s="34">
        <v>37</v>
      </c>
      <c r="Z10898" s="34">
        <v>35</v>
      </c>
      <c r="AA10898" s="34">
        <v>50</v>
      </c>
      <c r="AB10898" s="34">
        <v>25</v>
      </c>
      <c r="AC10898" s="34">
        <v>55</v>
      </c>
    </row>
    <row r="10899" spans="1:29" x14ac:dyDescent="0.2">
      <c r="A10899" s="34" t="s">
        <v>71392</v>
      </c>
      <c r="B10899" s="34">
        <v>49</v>
      </c>
      <c r="C10899" s="34">
        <v>26</v>
      </c>
      <c r="D10899" s="34">
        <v>36</v>
      </c>
      <c r="E10899" s="34">
        <v>23</v>
      </c>
      <c r="F10899" s="34">
        <v>25</v>
      </c>
      <c r="G10899" s="34">
        <v>18</v>
      </c>
      <c r="H10899" s="34">
        <v>22</v>
      </c>
      <c r="I10899" s="34">
        <v>29</v>
      </c>
      <c r="J10899" s="34">
        <v>34</v>
      </c>
      <c r="K10899" s="34">
        <v>34</v>
      </c>
      <c r="L10899" s="34">
        <v>23</v>
      </c>
      <c r="M10899" s="34">
        <v>28</v>
      </c>
      <c r="N10899" s="34">
        <v>20</v>
      </c>
      <c r="O10899" s="34">
        <v>13</v>
      </c>
      <c r="P10899" s="34">
        <v>21</v>
      </c>
      <c r="Q10899" s="34">
        <v>59</v>
      </c>
      <c r="R10899" s="34">
        <v>33</v>
      </c>
      <c r="S10899" s="34">
        <v>46</v>
      </c>
      <c r="T10899" s="34">
        <v>26</v>
      </c>
      <c r="U10899" s="34">
        <v>38</v>
      </c>
      <c r="V10899" s="34">
        <v>24</v>
      </c>
      <c r="W10899" s="34">
        <v>36</v>
      </c>
      <c r="X10899" s="34">
        <v>39</v>
      </c>
      <c r="Y10899" s="34">
        <v>46</v>
      </c>
      <c r="Z10899" s="34">
        <v>33</v>
      </c>
      <c r="AA10899" s="34">
        <v>39</v>
      </c>
      <c r="AB10899" s="34">
        <v>17</v>
      </c>
      <c r="AC10899" s="34">
        <v>54</v>
      </c>
    </row>
    <row r="10900" spans="1:29" x14ac:dyDescent="0.2">
      <c r="A10900" s="34" t="s">
        <v>71393</v>
      </c>
      <c r="B10900" s="34">
        <v>81</v>
      </c>
      <c r="C10900" s="34">
        <v>94</v>
      </c>
      <c r="D10900" s="34">
        <v>112</v>
      </c>
      <c r="E10900" s="34">
        <v>72</v>
      </c>
      <c r="F10900" s="34">
        <v>86</v>
      </c>
      <c r="G10900" s="34">
        <v>83</v>
      </c>
      <c r="H10900" s="34">
        <v>89</v>
      </c>
      <c r="I10900" s="34">
        <v>82</v>
      </c>
      <c r="J10900" s="34">
        <v>55</v>
      </c>
      <c r="K10900" s="34">
        <v>70</v>
      </c>
      <c r="L10900" s="34">
        <v>36</v>
      </c>
      <c r="M10900" s="34">
        <v>60</v>
      </c>
      <c r="N10900" s="34">
        <v>49</v>
      </c>
      <c r="O10900" s="34">
        <v>42</v>
      </c>
      <c r="P10900" s="34">
        <v>67</v>
      </c>
      <c r="Q10900" s="34">
        <v>74</v>
      </c>
      <c r="R10900" s="34">
        <v>79</v>
      </c>
      <c r="S10900" s="34">
        <v>74</v>
      </c>
      <c r="T10900" s="34">
        <v>38</v>
      </c>
      <c r="U10900" s="34">
        <v>64</v>
      </c>
      <c r="V10900" s="34">
        <v>89</v>
      </c>
      <c r="W10900" s="34">
        <v>54</v>
      </c>
      <c r="X10900" s="34">
        <v>120</v>
      </c>
      <c r="Y10900" s="34">
        <v>35</v>
      </c>
      <c r="Z10900" s="34">
        <v>73</v>
      </c>
      <c r="AA10900" s="34">
        <v>90</v>
      </c>
      <c r="AB10900" s="34">
        <v>64</v>
      </c>
      <c r="AC10900" s="34">
        <v>123</v>
      </c>
    </row>
    <row r="10901" spans="1:29" x14ac:dyDescent="0.2">
      <c r="A10901" s="34" t="s">
        <v>71394</v>
      </c>
      <c r="B10901" s="34">
        <v>18</v>
      </c>
      <c r="C10901" s="34">
        <v>74</v>
      </c>
      <c r="D10901" s="34">
        <v>56</v>
      </c>
      <c r="E10901" s="34">
        <v>85</v>
      </c>
      <c r="F10901" s="34">
        <v>71</v>
      </c>
      <c r="G10901" s="34">
        <v>70</v>
      </c>
      <c r="H10901" s="34">
        <v>50</v>
      </c>
      <c r="I10901" s="34">
        <v>70</v>
      </c>
      <c r="J10901" s="34">
        <v>50</v>
      </c>
      <c r="K10901" s="34">
        <v>70</v>
      </c>
      <c r="L10901" s="34">
        <v>37</v>
      </c>
      <c r="M10901" s="34">
        <v>79</v>
      </c>
      <c r="N10901" s="34">
        <v>35</v>
      </c>
      <c r="O10901" s="34">
        <v>48</v>
      </c>
      <c r="P10901" s="34">
        <v>38</v>
      </c>
      <c r="Q10901" s="34">
        <v>79</v>
      </c>
      <c r="R10901" s="34">
        <v>59</v>
      </c>
      <c r="S10901" s="34">
        <v>100</v>
      </c>
      <c r="T10901" s="34">
        <v>34</v>
      </c>
      <c r="U10901" s="34">
        <v>45</v>
      </c>
      <c r="V10901" s="34">
        <v>66</v>
      </c>
      <c r="W10901" s="34">
        <v>44</v>
      </c>
      <c r="X10901" s="34">
        <v>74</v>
      </c>
      <c r="Y10901" s="34">
        <v>55</v>
      </c>
      <c r="Z10901" s="34">
        <v>48</v>
      </c>
      <c r="AA10901" s="34">
        <v>68</v>
      </c>
      <c r="AB10901" s="34">
        <v>56</v>
      </c>
      <c r="AC10901" s="34">
        <v>112</v>
      </c>
    </row>
    <row r="10902" spans="1:29" x14ac:dyDescent="0.2">
      <c r="A10902" s="34" t="s">
        <v>71395</v>
      </c>
      <c r="B10902" s="34">
        <v>84</v>
      </c>
      <c r="C10902" s="34">
        <v>99</v>
      </c>
      <c r="D10902" s="34">
        <v>108</v>
      </c>
      <c r="E10902" s="34">
        <v>84</v>
      </c>
      <c r="F10902" s="34">
        <v>91</v>
      </c>
      <c r="G10902" s="34">
        <v>64</v>
      </c>
      <c r="H10902" s="34">
        <v>97</v>
      </c>
      <c r="I10902" s="34">
        <v>108</v>
      </c>
      <c r="J10902" s="34">
        <v>82</v>
      </c>
      <c r="K10902" s="34">
        <v>116</v>
      </c>
      <c r="L10902" s="34">
        <v>54</v>
      </c>
      <c r="M10902" s="34">
        <v>69</v>
      </c>
      <c r="N10902" s="34">
        <v>78</v>
      </c>
      <c r="O10902" s="34">
        <v>81</v>
      </c>
      <c r="P10902" s="34">
        <v>59</v>
      </c>
      <c r="Q10902" s="34">
        <v>159</v>
      </c>
      <c r="R10902" s="34">
        <v>85</v>
      </c>
      <c r="S10902" s="34">
        <v>113</v>
      </c>
      <c r="T10902" s="34">
        <v>75</v>
      </c>
      <c r="U10902" s="34">
        <v>105</v>
      </c>
      <c r="V10902" s="34">
        <v>87</v>
      </c>
      <c r="W10902" s="34">
        <v>110</v>
      </c>
      <c r="X10902" s="34">
        <v>114</v>
      </c>
      <c r="Y10902" s="34">
        <v>82</v>
      </c>
      <c r="Z10902" s="34">
        <v>79</v>
      </c>
      <c r="AA10902" s="34">
        <v>103</v>
      </c>
      <c r="AB10902" s="34">
        <v>68</v>
      </c>
      <c r="AC10902" s="34">
        <v>141</v>
      </c>
    </row>
    <row r="10903" spans="1:29" x14ac:dyDescent="0.2">
      <c r="A10903" s="34" t="s">
        <v>71396</v>
      </c>
      <c r="B10903" s="34">
        <v>76</v>
      </c>
      <c r="C10903" s="34">
        <v>46</v>
      </c>
      <c r="D10903" s="34">
        <v>46</v>
      </c>
      <c r="E10903" s="34">
        <v>53</v>
      </c>
      <c r="F10903" s="34">
        <v>66</v>
      </c>
      <c r="G10903" s="34">
        <v>72</v>
      </c>
      <c r="H10903" s="34">
        <v>59</v>
      </c>
      <c r="I10903" s="34">
        <v>47</v>
      </c>
      <c r="J10903" s="34">
        <v>51</v>
      </c>
      <c r="K10903" s="34">
        <v>57</v>
      </c>
      <c r="L10903" s="34">
        <v>63</v>
      </c>
      <c r="M10903" s="34">
        <v>41</v>
      </c>
      <c r="N10903" s="34">
        <v>56</v>
      </c>
      <c r="O10903" s="34">
        <v>45</v>
      </c>
      <c r="P10903" s="34">
        <v>48</v>
      </c>
      <c r="Q10903" s="34">
        <v>93</v>
      </c>
      <c r="R10903" s="34">
        <v>59</v>
      </c>
      <c r="S10903" s="34">
        <v>86</v>
      </c>
      <c r="T10903" s="34">
        <v>63</v>
      </c>
      <c r="U10903" s="34">
        <v>55</v>
      </c>
      <c r="V10903" s="34">
        <v>92</v>
      </c>
      <c r="W10903" s="34">
        <v>89</v>
      </c>
      <c r="X10903" s="34">
        <v>54</v>
      </c>
      <c r="Y10903" s="34">
        <v>75</v>
      </c>
      <c r="Z10903" s="34">
        <v>51</v>
      </c>
      <c r="AA10903" s="34">
        <v>67</v>
      </c>
      <c r="AB10903" s="34">
        <v>85</v>
      </c>
      <c r="AC10903" s="34">
        <v>87</v>
      </c>
    </row>
    <row r="10904" spans="1:29" x14ac:dyDescent="0.2">
      <c r="A10904" s="34" t="s">
        <v>71397</v>
      </c>
      <c r="B10904" s="34">
        <v>47</v>
      </c>
      <c r="C10904" s="34">
        <v>23</v>
      </c>
      <c r="D10904" s="34">
        <v>47</v>
      </c>
      <c r="E10904" s="34">
        <v>34</v>
      </c>
      <c r="F10904" s="34">
        <v>50</v>
      </c>
      <c r="G10904" s="34">
        <v>43</v>
      </c>
      <c r="H10904" s="34">
        <v>43</v>
      </c>
      <c r="I10904" s="34">
        <v>23</v>
      </c>
      <c r="J10904" s="34">
        <v>35</v>
      </c>
      <c r="K10904" s="34">
        <v>33</v>
      </c>
      <c r="L10904" s="34">
        <v>27</v>
      </c>
      <c r="M10904" s="34">
        <v>31</v>
      </c>
      <c r="N10904" s="34">
        <v>40</v>
      </c>
      <c r="O10904" s="34">
        <v>28</v>
      </c>
      <c r="P10904" s="34">
        <v>43</v>
      </c>
      <c r="Q10904" s="34">
        <v>28</v>
      </c>
      <c r="R10904" s="34">
        <v>51</v>
      </c>
      <c r="S10904" s="34">
        <v>50</v>
      </c>
      <c r="T10904" s="34">
        <v>36</v>
      </c>
      <c r="U10904" s="34">
        <v>25</v>
      </c>
      <c r="V10904" s="34">
        <v>57</v>
      </c>
      <c r="W10904" s="34">
        <v>54</v>
      </c>
      <c r="X10904" s="34">
        <v>53</v>
      </c>
      <c r="Y10904" s="34">
        <v>38</v>
      </c>
      <c r="Z10904" s="34">
        <v>36</v>
      </c>
      <c r="AA10904" s="34">
        <v>47</v>
      </c>
      <c r="AB10904" s="34">
        <v>53</v>
      </c>
      <c r="AC10904" s="34">
        <v>26</v>
      </c>
    </row>
    <row r="10905" spans="1:29" x14ac:dyDescent="0.2">
      <c r="A10905" s="34" t="s">
        <v>71398</v>
      </c>
      <c r="B10905" s="34">
        <v>36</v>
      </c>
      <c r="C10905" s="34">
        <v>17</v>
      </c>
      <c r="D10905" s="34">
        <v>30</v>
      </c>
      <c r="E10905" s="34">
        <v>24</v>
      </c>
      <c r="F10905" s="34">
        <v>24</v>
      </c>
      <c r="G10905" s="34">
        <v>25</v>
      </c>
      <c r="H10905" s="34">
        <v>11</v>
      </c>
      <c r="I10905" s="34">
        <v>8</v>
      </c>
      <c r="J10905" s="34">
        <v>18</v>
      </c>
      <c r="K10905" s="34">
        <v>10</v>
      </c>
      <c r="L10905" s="34">
        <v>11</v>
      </c>
      <c r="M10905" s="34">
        <v>7</v>
      </c>
      <c r="N10905" s="34">
        <v>19</v>
      </c>
      <c r="O10905" s="34">
        <v>16</v>
      </c>
      <c r="P10905" s="34">
        <v>20</v>
      </c>
      <c r="Q10905" s="34">
        <v>25</v>
      </c>
      <c r="R10905" s="34">
        <v>16</v>
      </c>
      <c r="S10905" s="34">
        <v>23</v>
      </c>
      <c r="T10905" s="34">
        <v>11</v>
      </c>
      <c r="U10905" s="34">
        <v>19</v>
      </c>
      <c r="V10905" s="34">
        <v>21</v>
      </c>
      <c r="W10905" s="34">
        <v>13</v>
      </c>
      <c r="X10905" s="34">
        <v>24</v>
      </c>
      <c r="Y10905" s="34">
        <v>13</v>
      </c>
      <c r="Z10905" s="34">
        <v>17</v>
      </c>
      <c r="AA10905" s="34">
        <v>28</v>
      </c>
      <c r="AB10905" s="34">
        <v>16</v>
      </c>
      <c r="AC10905" s="34">
        <v>27</v>
      </c>
    </row>
    <row r="10906" spans="1:29" x14ac:dyDescent="0.2">
      <c r="A10906" s="34" t="s">
        <v>71399</v>
      </c>
      <c r="B10906" s="34">
        <v>78</v>
      </c>
      <c r="C10906" s="34">
        <v>82</v>
      </c>
      <c r="D10906" s="34">
        <v>94</v>
      </c>
      <c r="E10906" s="34">
        <v>108</v>
      </c>
      <c r="F10906" s="34">
        <v>78</v>
      </c>
      <c r="G10906" s="34">
        <v>74</v>
      </c>
      <c r="H10906" s="34">
        <v>57</v>
      </c>
      <c r="I10906" s="34">
        <v>58</v>
      </c>
      <c r="J10906" s="34">
        <v>40</v>
      </c>
      <c r="K10906" s="34">
        <v>81</v>
      </c>
      <c r="L10906" s="34">
        <v>35</v>
      </c>
      <c r="M10906" s="34">
        <v>54</v>
      </c>
      <c r="N10906" s="34">
        <v>68</v>
      </c>
      <c r="O10906" s="34">
        <v>71</v>
      </c>
      <c r="P10906" s="34">
        <v>60</v>
      </c>
      <c r="Q10906" s="34">
        <v>69</v>
      </c>
      <c r="R10906" s="34">
        <v>61</v>
      </c>
      <c r="S10906" s="34">
        <v>89</v>
      </c>
      <c r="T10906" s="34">
        <v>37</v>
      </c>
      <c r="U10906" s="34">
        <v>60</v>
      </c>
      <c r="V10906" s="34">
        <v>65</v>
      </c>
      <c r="W10906" s="34">
        <v>81</v>
      </c>
      <c r="X10906" s="34">
        <v>65</v>
      </c>
      <c r="Y10906" s="34">
        <v>41</v>
      </c>
      <c r="Z10906" s="34">
        <v>104</v>
      </c>
      <c r="AA10906" s="34">
        <v>97</v>
      </c>
      <c r="AB10906" s="34">
        <v>47</v>
      </c>
      <c r="AC10906" s="34">
        <v>98</v>
      </c>
    </row>
    <row r="10907" spans="1:29" x14ac:dyDescent="0.2">
      <c r="A10907" s="34" t="s">
        <v>71400</v>
      </c>
      <c r="B10907" s="34">
        <v>90</v>
      </c>
      <c r="C10907" s="34">
        <v>65</v>
      </c>
      <c r="D10907" s="34">
        <v>97</v>
      </c>
      <c r="E10907" s="34">
        <v>81</v>
      </c>
      <c r="F10907" s="34">
        <v>94</v>
      </c>
      <c r="G10907" s="34">
        <v>72</v>
      </c>
      <c r="H10907" s="34">
        <v>110</v>
      </c>
      <c r="I10907" s="34">
        <v>70</v>
      </c>
      <c r="J10907" s="34">
        <v>75</v>
      </c>
      <c r="K10907" s="34">
        <v>96</v>
      </c>
      <c r="L10907" s="34">
        <v>81</v>
      </c>
      <c r="M10907" s="34">
        <v>65</v>
      </c>
      <c r="N10907" s="34">
        <v>86</v>
      </c>
      <c r="O10907" s="34">
        <v>52</v>
      </c>
      <c r="P10907" s="34">
        <v>85</v>
      </c>
      <c r="Q10907" s="34">
        <v>89</v>
      </c>
      <c r="R10907" s="34">
        <v>158</v>
      </c>
      <c r="S10907" s="34">
        <v>99</v>
      </c>
      <c r="T10907" s="34">
        <v>131</v>
      </c>
      <c r="U10907" s="34">
        <v>65</v>
      </c>
      <c r="V10907" s="34">
        <v>118</v>
      </c>
      <c r="W10907" s="34">
        <v>119</v>
      </c>
      <c r="X10907" s="34">
        <v>133</v>
      </c>
      <c r="Y10907" s="34">
        <v>89</v>
      </c>
      <c r="Z10907" s="34">
        <v>83</v>
      </c>
      <c r="AA10907" s="34">
        <v>94</v>
      </c>
      <c r="AB10907" s="34">
        <v>138</v>
      </c>
      <c r="AC10907" s="34">
        <v>130</v>
      </c>
    </row>
    <row r="10908" spans="1:29" x14ac:dyDescent="0.2">
      <c r="A10908" s="34" t="s">
        <v>71401</v>
      </c>
      <c r="B10908" s="34">
        <v>101</v>
      </c>
      <c r="C10908" s="34">
        <v>90</v>
      </c>
      <c r="D10908" s="34">
        <v>188</v>
      </c>
      <c r="E10908" s="34">
        <v>86</v>
      </c>
      <c r="F10908" s="34">
        <v>112</v>
      </c>
      <c r="G10908" s="34">
        <v>77</v>
      </c>
      <c r="H10908" s="34">
        <v>137</v>
      </c>
      <c r="I10908" s="34">
        <v>95</v>
      </c>
      <c r="J10908" s="34">
        <v>98</v>
      </c>
      <c r="K10908" s="34">
        <v>88</v>
      </c>
      <c r="L10908" s="34">
        <v>85</v>
      </c>
      <c r="M10908" s="34">
        <v>77</v>
      </c>
      <c r="N10908" s="34">
        <v>111</v>
      </c>
      <c r="O10908" s="34">
        <v>96</v>
      </c>
      <c r="P10908" s="34">
        <v>139</v>
      </c>
      <c r="Q10908" s="34">
        <v>165</v>
      </c>
      <c r="R10908" s="34">
        <v>158</v>
      </c>
      <c r="S10908" s="34">
        <v>109</v>
      </c>
      <c r="T10908" s="34">
        <v>113</v>
      </c>
      <c r="U10908" s="34">
        <v>93</v>
      </c>
      <c r="V10908" s="34">
        <v>134</v>
      </c>
      <c r="W10908" s="34">
        <v>143</v>
      </c>
      <c r="X10908" s="34">
        <v>164</v>
      </c>
      <c r="Y10908" s="34">
        <v>83</v>
      </c>
      <c r="Z10908" s="34">
        <v>135</v>
      </c>
      <c r="AA10908" s="34">
        <v>118</v>
      </c>
      <c r="AB10908" s="34">
        <v>117</v>
      </c>
      <c r="AC10908" s="34">
        <v>167</v>
      </c>
    </row>
    <row r="10909" spans="1:29" x14ac:dyDescent="0.2">
      <c r="A10909" s="34" t="s">
        <v>71402</v>
      </c>
      <c r="B10909" s="34">
        <v>41</v>
      </c>
      <c r="C10909" s="34">
        <v>86</v>
      </c>
      <c r="D10909" s="34">
        <v>71</v>
      </c>
      <c r="E10909" s="34">
        <v>126</v>
      </c>
      <c r="F10909" s="34">
        <v>81</v>
      </c>
      <c r="G10909" s="34">
        <v>104</v>
      </c>
      <c r="H10909" s="34">
        <v>90</v>
      </c>
      <c r="I10909" s="34">
        <v>78</v>
      </c>
      <c r="J10909" s="34">
        <v>79</v>
      </c>
      <c r="K10909" s="34">
        <v>107</v>
      </c>
      <c r="L10909" s="34">
        <v>54</v>
      </c>
      <c r="M10909" s="34">
        <v>80</v>
      </c>
      <c r="N10909" s="34">
        <v>61</v>
      </c>
      <c r="O10909" s="34">
        <v>57</v>
      </c>
      <c r="P10909" s="34">
        <v>74</v>
      </c>
      <c r="Q10909" s="34">
        <v>115</v>
      </c>
      <c r="R10909" s="34">
        <v>70</v>
      </c>
      <c r="S10909" s="34">
        <v>120</v>
      </c>
      <c r="T10909" s="34">
        <v>62</v>
      </c>
      <c r="U10909" s="34">
        <v>81</v>
      </c>
      <c r="V10909" s="34">
        <v>99</v>
      </c>
      <c r="W10909" s="34">
        <v>70</v>
      </c>
      <c r="X10909" s="34">
        <v>79</v>
      </c>
      <c r="Y10909" s="34">
        <v>85</v>
      </c>
      <c r="Z10909" s="34">
        <v>103</v>
      </c>
      <c r="AA10909" s="34">
        <v>151</v>
      </c>
      <c r="AB10909" s="34">
        <v>82</v>
      </c>
      <c r="AC10909" s="34">
        <v>167</v>
      </c>
    </row>
    <row r="10910" spans="1:29" x14ac:dyDescent="0.2">
      <c r="A10910" s="34" t="s">
        <v>71403</v>
      </c>
      <c r="B10910" s="34">
        <v>43</v>
      </c>
      <c r="C10910" s="34">
        <v>64</v>
      </c>
      <c r="D10910" s="34">
        <v>91</v>
      </c>
      <c r="E10910" s="34">
        <v>51</v>
      </c>
      <c r="F10910" s="34">
        <v>79</v>
      </c>
      <c r="G10910" s="34">
        <v>50</v>
      </c>
      <c r="H10910" s="34">
        <v>72</v>
      </c>
      <c r="I10910" s="34">
        <v>66</v>
      </c>
      <c r="J10910" s="34">
        <v>76</v>
      </c>
      <c r="K10910" s="34">
        <v>57</v>
      </c>
      <c r="L10910" s="34">
        <v>36</v>
      </c>
      <c r="M10910" s="34">
        <v>32</v>
      </c>
      <c r="N10910" s="34">
        <v>52</v>
      </c>
      <c r="O10910" s="34">
        <v>64</v>
      </c>
      <c r="P10910" s="34">
        <v>60</v>
      </c>
      <c r="Q10910" s="34">
        <v>79</v>
      </c>
      <c r="R10910" s="34">
        <v>92</v>
      </c>
      <c r="S10910" s="34">
        <v>70</v>
      </c>
      <c r="T10910" s="34">
        <v>60</v>
      </c>
      <c r="U10910" s="34">
        <v>46</v>
      </c>
      <c r="V10910" s="34">
        <v>88</v>
      </c>
      <c r="W10910" s="34">
        <v>44</v>
      </c>
      <c r="X10910" s="34">
        <v>97</v>
      </c>
      <c r="Y10910" s="34">
        <v>46</v>
      </c>
      <c r="Z10910" s="34">
        <v>93</v>
      </c>
      <c r="AA10910" s="34">
        <v>73</v>
      </c>
      <c r="AB10910" s="34">
        <v>54</v>
      </c>
      <c r="AC10910" s="34">
        <v>116</v>
      </c>
    </row>
    <row r="10911" spans="1:29" x14ac:dyDescent="0.2">
      <c r="A10911" s="34" t="s">
        <v>71404</v>
      </c>
      <c r="B10911" s="34">
        <v>72</v>
      </c>
      <c r="C10911" s="34">
        <v>14</v>
      </c>
      <c r="D10911" s="34">
        <v>59</v>
      </c>
      <c r="E10911" s="34">
        <v>36</v>
      </c>
      <c r="F10911" s="34">
        <v>50</v>
      </c>
      <c r="G10911" s="34">
        <v>20</v>
      </c>
      <c r="H10911" s="34">
        <v>43</v>
      </c>
      <c r="I10911" s="34">
        <v>22</v>
      </c>
      <c r="J10911" s="34">
        <v>38</v>
      </c>
      <c r="K10911" s="34">
        <v>32</v>
      </c>
      <c r="L10911" s="34">
        <v>48</v>
      </c>
      <c r="M10911" s="34">
        <v>38</v>
      </c>
      <c r="N10911" s="34">
        <v>28</v>
      </c>
      <c r="O10911" s="34">
        <v>40</v>
      </c>
      <c r="P10911" s="34">
        <v>37</v>
      </c>
      <c r="Q10911" s="34">
        <v>52</v>
      </c>
      <c r="R10911" s="34">
        <v>74</v>
      </c>
      <c r="S10911" s="34">
        <v>83</v>
      </c>
      <c r="T10911" s="34">
        <v>19</v>
      </c>
      <c r="U10911" s="34">
        <v>31</v>
      </c>
      <c r="V10911" s="34">
        <v>55</v>
      </c>
      <c r="W10911" s="34">
        <v>61</v>
      </c>
      <c r="X10911" s="34">
        <v>45</v>
      </c>
      <c r="Y10911" s="34">
        <v>56</v>
      </c>
      <c r="Z10911" s="34">
        <v>54</v>
      </c>
      <c r="AA10911" s="34">
        <v>52</v>
      </c>
      <c r="AB10911" s="34">
        <v>73</v>
      </c>
      <c r="AC10911" s="34">
        <v>65</v>
      </c>
    </row>
    <row r="10912" spans="1:29" x14ac:dyDescent="0.2">
      <c r="A10912" s="34" t="s">
        <v>71405</v>
      </c>
      <c r="B10912" s="34">
        <v>34</v>
      </c>
      <c r="C10912" s="34">
        <v>31</v>
      </c>
      <c r="D10912" s="34">
        <v>51</v>
      </c>
      <c r="E10912" s="34">
        <v>42</v>
      </c>
      <c r="F10912" s="34">
        <v>31</v>
      </c>
      <c r="G10912" s="34">
        <v>51</v>
      </c>
      <c r="H10912" s="34">
        <v>26</v>
      </c>
      <c r="I10912" s="34">
        <v>18</v>
      </c>
      <c r="J10912" s="34">
        <v>29</v>
      </c>
      <c r="K10912" s="34">
        <v>26</v>
      </c>
      <c r="L10912" s="34">
        <v>36</v>
      </c>
      <c r="M10912" s="34">
        <v>22</v>
      </c>
      <c r="N10912" s="34">
        <v>28</v>
      </c>
      <c r="O10912" s="34">
        <v>23</v>
      </c>
      <c r="P10912" s="34">
        <v>30</v>
      </c>
      <c r="Q10912" s="34">
        <v>40</v>
      </c>
      <c r="R10912" s="34">
        <v>25</v>
      </c>
      <c r="S10912" s="34">
        <v>35</v>
      </c>
      <c r="T10912" s="34">
        <v>20</v>
      </c>
      <c r="U10912" s="34">
        <v>18</v>
      </c>
      <c r="V10912" s="34">
        <v>46</v>
      </c>
      <c r="W10912" s="34">
        <v>23</v>
      </c>
      <c r="X10912" s="34">
        <v>44</v>
      </c>
      <c r="Y10912" s="34">
        <v>24</v>
      </c>
      <c r="Z10912" s="34">
        <v>30</v>
      </c>
      <c r="AA10912" s="34">
        <v>33</v>
      </c>
      <c r="AB10912" s="34">
        <v>38</v>
      </c>
      <c r="AC10912" s="34">
        <v>52</v>
      </c>
    </row>
    <row r="10913" spans="1:29" x14ac:dyDescent="0.2">
      <c r="A10913" s="34" t="s">
        <v>71406</v>
      </c>
      <c r="B10913" s="34">
        <v>104</v>
      </c>
      <c r="C10913" s="34">
        <v>99</v>
      </c>
      <c r="D10913" s="34">
        <v>146</v>
      </c>
      <c r="E10913" s="34">
        <v>108</v>
      </c>
      <c r="F10913" s="34">
        <v>137</v>
      </c>
      <c r="G10913" s="34">
        <v>99</v>
      </c>
      <c r="H10913" s="34">
        <v>153</v>
      </c>
      <c r="I10913" s="34">
        <v>104</v>
      </c>
      <c r="J10913" s="34">
        <v>113</v>
      </c>
      <c r="K10913" s="34">
        <v>71</v>
      </c>
      <c r="L10913" s="34">
        <v>89</v>
      </c>
      <c r="M10913" s="34">
        <v>86</v>
      </c>
      <c r="N10913" s="34">
        <v>96</v>
      </c>
      <c r="O10913" s="34">
        <v>79</v>
      </c>
      <c r="P10913" s="34">
        <v>160</v>
      </c>
      <c r="Q10913" s="34">
        <v>122</v>
      </c>
      <c r="R10913" s="34">
        <v>202</v>
      </c>
      <c r="S10913" s="34">
        <v>118</v>
      </c>
      <c r="T10913" s="34">
        <v>124</v>
      </c>
      <c r="U10913" s="34">
        <v>92</v>
      </c>
      <c r="V10913" s="34">
        <v>156</v>
      </c>
      <c r="W10913" s="34">
        <v>92</v>
      </c>
      <c r="X10913" s="34">
        <v>163</v>
      </c>
      <c r="Y10913" s="34">
        <v>97</v>
      </c>
      <c r="Z10913" s="34">
        <v>150</v>
      </c>
      <c r="AA10913" s="34">
        <v>131</v>
      </c>
      <c r="AB10913" s="34">
        <v>137</v>
      </c>
      <c r="AC10913" s="34">
        <v>182</v>
      </c>
    </row>
    <row r="10914" spans="1:29" x14ac:dyDescent="0.2">
      <c r="A10914" s="34" t="s">
        <v>71407</v>
      </c>
      <c r="B10914" s="34">
        <v>81</v>
      </c>
      <c r="C10914" s="34">
        <v>206</v>
      </c>
      <c r="D10914" s="34">
        <v>184</v>
      </c>
      <c r="E10914" s="34">
        <v>215</v>
      </c>
      <c r="F10914" s="34">
        <v>180</v>
      </c>
      <c r="G10914" s="34">
        <v>189</v>
      </c>
      <c r="H10914" s="34">
        <v>160</v>
      </c>
      <c r="I10914" s="34">
        <v>183</v>
      </c>
      <c r="J10914" s="34">
        <v>136</v>
      </c>
      <c r="K10914" s="34">
        <v>205</v>
      </c>
      <c r="L10914" s="34">
        <v>87</v>
      </c>
      <c r="M10914" s="34">
        <v>133</v>
      </c>
      <c r="N10914" s="34">
        <v>140</v>
      </c>
      <c r="O10914" s="34">
        <v>137</v>
      </c>
      <c r="P10914" s="34">
        <v>111</v>
      </c>
      <c r="Q10914" s="34">
        <v>198</v>
      </c>
      <c r="R10914" s="34">
        <v>170</v>
      </c>
      <c r="S10914" s="34">
        <v>261</v>
      </c>
      <c r="T10914" s="34">
        <v>102</v>
      </c>
      <c r="U10914" s="34">
        <v>155</v>
      </c>
      <c r="V10914" s="34">
        <v>171</v>
      </c>
      <c r="W10914" s="34">
        <v>169</v>
      </c>
      <c r="X10914" s="34">
        <v>166</v>
      </c>
      <c r="Y10914" s="34">
        <v>142</v>
      </c>
      <c r="Z10914" s="34">
        <v>196</v>
      </c>
      <c r="AA10914" s="34">
        <v>227</v>
      </c>
      <c r="AB10914" s="34">
        <v>109</v>
      </c>
      <c r="AC10914" s="34">
        <v>295</v>
      </c>
    </row>
    <row r="10915" spans="1:29" x14ac:dyDescent="0.2">
      <c r="A10915" s="34" t="s">
        <v>71408</v>
      </c>
      <c r="B10915" s="34">
        <v>51</v>
      </c>
      <c r="C10915" s="34">
        <v>21</v>
      </c>
      <c r="D10915" s="34">
        <v>38</v>
      </c>
      <c r="E10915" s="34">
        <v>29</v>
      </c>
      <c r="F10915" s="34">
        <v>54</v>
      </c>
      <c r="G10915" s="34">
        <v>35</v>
      </c>
      <c r="H10915" s="34">
        <v>24</v>
      </c>
      <c r="I10915" s="34">
        <v>53</v>
      </c>
      <c r="J10915" s="34">
        <v>44</v>
      </c>
      <c r="K10915" s="34">
        <v>25</v>
      </c>
      <c r="L10915" s="34">
        <v>39</v>
      </c>
      <c r="M10915" s="34">
        <v>27</v>
      </c>
      <c r="N10915" s="34">
        <v>32</v>
      </c>
      <c r="O10915" s="34">
        <v>21</v>
      </c>
      <c r="P10915" s="34">
        <v>43</v>
      </c>
      <c r="Q10915" s="34">
        <v>31</v>
      </c>
      <c r="R10915" s="34">
        <v>65</v>
      </c>
      <c r="S10915" s="34">
        <v>41</v>
      </c>
      <c r="T10915" s="34">
        <v>59</v>
      </c>
      <c r="U10915" s="34">
        <v>53</v>
      </c>
      <c r="V10915" s="34">
        <v>60</v>
      </c>
      <c r="W10915" s="34">
        <v>40</v>
      </c>
      <c r="X10915" s="34">
        <v>64</v>
      </c>
      <c r="Y10915" s="34">
        <v>47</v>
      </c>
      <c r="Z10915" s="34">
        <v>45</v>
      </c>
      <c r="AA10915" s="34">
        <v>58</v>
      </c>
      <c r="AB10915" s="34">
        <v>46</v>
      </c>
      <c r="AC10915" s="34">
        <v>53</v>
      </c>
    </row>
    <row r="10916" spans="1:29" x14ac:dyDescent="0.2">
      <c r="A10916" s="34" t="s">
        <v>71409</v>
      </c>
      <c r="B10916" s="34">
        <v>82</v>
      </c>
      <c r="C10916" s="34">
        <v>75</v>
      </c>
      <c r="D10916" s="34">
        <v>83</v>
      </c>
      <c r="E10916" s="34">
        <v>77</v>
      </c>
      <c r="F10916" s="34">
        <v>84</v>
      </c>
      <c r="G10916" s="34">
        <v>40</v>
      </c>
      <c r="H10916" s="34">
        <v>81</v>
      </c>
      <c r="I10916" s="34">
        <v>64</v>
      </c>
      <c r="J10916" s="34">
        <v>74</v>
      </c>
      <c r="K10916" s="34">
        <v>81</v>
      </c>
      <c r="L10916" s="34">
        <v>62</v>
      </c>
      <c r="M10916" s="34">
        <v>62</v>
      </c>
      <c r="N10916" s="34">
        <v>91</v>
      </c>
      <c r="O10916" s="34">
        <v>93</v>
      </c>
      <c r="P10916" s="34">
        <v>68</v>
      </c>
      <c r="Q10916" s="34">
        <v>99</v>
      </c>
      <c r="R10916" s="34">
        <v>108</v>
      </c>
      <c r="S10916" s="34">
        <v>102</v>
      </c>
      <c r="T10916" s="34">
        <v>81</v>
      </c>
      <c r="U10916" s="34">
        <v>85</v>
      </c>
      <c r="V10916" s="34">
        <v>78</v>
      </c>
      <c r="W10916" s="34">
        <v>77</v>
      </c>
      <c r="X10916" s="34">
        <v>90</v>
      </c>
      <c r="Y10916" s="34">
        <v>74</v>
      </c>
      <c r="Z10916" s="34">
        <v>107</v>
      </c>
      <c r="AA10916" s="34">
        <v>124</v>
      </c>
      <c r="AB10916" s="34">
        <v>94</v>
      </c>
      <c r="AC10916" s="34">
        <v>167</v>
      </c>
    </row>
    <row r="10917" spans="1:29" x14ac:dyDescent="0.2">
      <c r="A10917" s="34" t="s">
        <v>71410</v>
      </c>
      <c r="B10917" s="34">
        <v>82</v>
      </c>
      <c r="C10917" s="34">
        <v>65</v>
      </c>
      <c r="D10917" s="34">
        <v>101</v>
      </c>
      <c r="E10917" s="34">
        <v>76</v>
      </c>
      <c r="F10917" s="34">
        <v>74</v>
      </c>
      <c r="G10917" s="34">
        <v>52</v>
      </c>
      <c r="H10917" s="34">
        <v>69</v>
      </c>
      <c r="I10917" s="34">
        <v>58</v>
      </c>
      <c r="J10917" s="34">
        <v>51</v>
      </c>
      <c r="K10917" s="34">
        <v>78</v>
      </c>
      <c r="L10917" s="34">
        <v>40</v>
      </c>
      <c r="M10917" s="34">
        <v>45</v>
      </c>
      <c r="N10917" s="34">
        <v>89</v>
      </c>
      <c r="O10917" s="34">
        <v>65</v>
      </c>
      <c r="P10917" s="34">
        <v>79</v>
      </c>
      <c r="Q10917" s="34">
        <v>81</v>
      </c>
      <c r="R10917" s="34">
        <v>85</v>
      </c>
      <c r="S10917" s="34">
        <v>101</v>
      </c>
      <c r="T10917" s="34">
        <v>55</v>
      </c>
      <c r="U10917" s="34">
        <v>80</v>
      </c>
      <c r="V10917" s="34">
        <v>89</v>
      </c>
      <c r="W10917" s="34">
        <v>90</v>
      </c>
      <c r="X10917" s="34">
        <v>114</v>
      </c>
      <c r="Y10917" s="34">
        <v>72</v>
      </c>
      <c r="Z10917" s="34">
        <v>103</v>
      </c>
      <c r="AA10917" s="34">
        <v>85</v>
      </c>
      <c r="AB10917" s="34">
        <v>44</v>
      </c>
      <c r="AC10917" s="34">
        <v>107</v>
      </c>
    </row>
    <row r="10918" spans="1:29" x14ac:dyDescent="0.2">
      <c r="A10918" s="34" t="s">
        <v>71411</v>
      </c>
      <c r="B10918" s="34">
        <v>27</v>
      </c>
      <c r="C10918" s="34">
        <v>35</v>
      </c>
      <c r="D10918" s="34">
        <v>61</v>
      </c>
      <c r="E10918" s="34">
        <v>24</v>
      </c>
      <c r="F10918" s="34">
        <v>43</v>
      </c>
      <c r="G10918" s="34">
        <v>20</v>
      </c>
      <c r="H10918" s="34">
        <v>42</v>
      </c>
      <c r="I10918" s="34">
        <v>21</v>
      </c>
      <c r="J10918" s="34">
        <v>53</v>
      </c>
      <c r="K10918" s="34">
        <v>49</v>
      </c>
      <c r="L10918" s="34">
        <v>30</v>
      </c>
      <c r="M10918" s="34">
        <v>27</v>
      </c>
      <c r="N10918" s="34">
        <v>46</v>
      </c>
      <c r="O10918" s="34">
        <v>38</v>
      </c>
      <c r="P10918" s="34">
        <v>42</v>
      </c>
      <c r="Q10918" s="34">
        <v>37</v>
      </c>
      <c r="R10918" s="34">
        <v>44</v>
      </c>
      <c r="S10918" s="34">
        <v>53</v>
      </c>
      <c r="T10918" s="34">
        <v>42</v>
      </c>
      <c r="U10918" s="34">
        <v>32</v>
      </c>
      <c r="V10918" s="34">
        <v>53</v>
      </c>
      <c r="W10918" s="34">
        <v>38</v>
      </c>
      <c r="X10918" s="34">
        <v>47</v>
      </c>
      <c r="Y10918" s="34">
        <v>24</v>
      </c>
      <c r="Z10918" s="34">
        <v>65</v>
      </c>
      <c r="AA10918" s="34">
        <v>44</v>
      </c>
      <c r="AB10918" s="34">
        <v>52</v>
      </c>
      <c r="AC10918" s="34">
        <v>50</v>
      </c>
    </row>
    <row r="10919" spans="1:29" x14ac:dyDescent="0.2">
      <c r="A10919" s="34" t="s">
        <v>71412</v>
      </c>
      <c r="B10919" s="34">
        <v>64</v>
      </c>
      <c r="C10919" s="34">
        <v>68</v>
      </c>
      <c r="D10919" s="34">
        <v>81</v>
      </c>
      <c r="E10919" s="34">
        <v>59</v>
      </c>
      <c r="F10919" s="34">
        <v>82</v>
      </c>
      <c r="G10919" s="34">
        <v>50</v>
      </c>
      <c r="H10919" s="34">
        <v>68</v>
      </c>
      <c r="I10919" s="34">
        <v>49</v>
      </c>
      <c r="J10919" s="34">
        <v>68</v>
      </c>
      <c r="K10919" s="34">
        <v>66</v>
      </c>
      <c r="L10919" s="34">
        <v>34</v>
      </c>
      <c r="M10919" s="34">
        <v>46</v>
      </c>
      <c r="N10919" s="34">
        <v>76</v>
      </c>
      <c r="O10919" s="34">
        <v>53</v>
      </c>
      <c r="P10919" s="34">
        <v>49</v>
      </c>
      <c r="Q10919" s="34">
        <v>58</v>
      </c>
      <c r="R10919" s="34">
        <v>71</v>
      </c>
      <c r="S10919" s="34">
        <v>66</v>
      </c>
      <c r="T10919" s="34">
        <v>46</v>
      </c>
      <c r="U10919" s="34">
        <v>41</v>
      </c>
      <c r="V10919" s="34">
        <v>74</v>
      </c>
      <c r="W10919" s="34">
        <v>94</v>
      </c>
      <c r="X10919" s="34">
        <v>88</v>
      </c>
      <c r="Y10919" s="34">
        <v>50</v>
      </c>
      <c r="Z10919" s="34">
        <v>70</v>
      </c>
      <c r="AA10919" s="34">
        <v>81</v>
      </c>
      <c r="AB10919" s="34">
        <v>55</v>
      </c>
      <c r="AC10919" s="34">
        <v>61</v>
      </c>
    </row>
    <row r="10920" spans="1:29" x14ac:dyDescent="0.2">
      <c r="A10920" s="34" t="s">
        <v>71413</v>
      </c>
      <c r="B10920" s="34">
        <v>88</v>
      </c>
      <c r="C10920" s="34">
        <v>81</v>
      </c>
      <c r="D10920" s="34">
        <v>101</v>
      </c>
      <c r="E10920" s="34">
        <v>78</v>
      </c>
      <c r="F10920" s="34">
        <v>90</v>
      </c>
      <c r="G10920" s="34">
        <v>61</v>
      </c>
      <c r="H10920" s="34">
        <v>81</v>
      </c>
      <c r="I10920" s="34">
        <v>56</v>
      </c>
      <c r="J10920" s="34">
        <v>85</v>
      </c>
      <c r="K10920" s="34">
        <v>77</v>
      </c>
      <c r="L10920" s="34">
        <v>46</v>
      </c>
      <c r="M10920" s="34">
        <v>66</v>
      </c>
      <c r="N10920" s="34">
        <v>51</v>
      </c>
      <c r="O10920" s="34">
        <v>72</v>
      </c>
      <c r="P10920" s="34">
        <v>91</v>
      </c>
      <c r="Q10920" s="34">
        <v>99</v>
      </c>
      <c r="R10920" s="34">
        <v>90</v>
      </c>
      <c r="S10920" s="34">
        <v>71</v>
      </c>
      <c r="T10920" s="34">
        <v>88</v>
      </c>
      <c r="U10920" s="34">
        <v>70</v>
      </c>
      <c r="V10920" s="34">
        <v>92</v>
      </c>
      <c r="W10920" s="34">
        <v>126</v>
      </c>
      <c r="X10920" s="34">
        <v>79</v>
      </c>
      <c r="Y10920" s="34">
        <v>61</v>
      </c>
      <c r="Z10920" s="34">
        <v>52</v>
      </c>
      <c r="AA10920" s="34">
        <v>74</v>
      </c>
      <c r="AB10920" s="34">
        <v>112</v>
      </c>
      <c r="AC10920" s="34">
        <v>118</v>
      </c>
    </row>
    <row r="10921" spans="1:29" x14ac:dyDescent="0.2">
      <c r="A10921" s="34" t="s">
        <v>71414</v>
      </c>
      <c r="B10921" s="34">
        <v>147</v>
      </c>
      <c r="C10921" s="34">
        <v>58</v>
      </c>
      <c r="D10921" s="34">
        <v>89</v>
      </c>
      <c r="E10921" s="34">
        <v>63</v>
      </c>
      <c r="F10921" s="34">
        <v>110</v>
      </c>
      <c r="G10921" s="34">
        <v>123</v>
      </c>
      <c r="H10921" s="34">
        <v>101</v>
      </c>
      <c r="I10921" s="34">
        <v>108</v>
      </c>
      <c r="J10921" s="34">
        <v>87</v>
      </c>
      <c r="K10921" s="34">
        <v>114</v>
      </c>
      <c r="L10921" s="34">
        <v>86</v>
      </c>
      <c r="M10921" s="34">
        <v>79</v>
      </c>
      <c r="N10921" s="34">
        <v>97</v>
      </c>
      <c r="O10921" s="34">
        <v>80</v>
      </c>
      <c r="P10921" s="34">
        <v>96</v>
      </c>
      <c r="Q10921" s="34">
        <v>113</v>
      </c>
      <c r="R10921" s="34">
        <v>115</v>
      </c>
      <c r="S10921" s="34">
        <v>98</v>
      </c>
      <c r="T10921" s="34">
        <v>134</v>
      </c>
      <c r="U10921" s="34">
        <v>91</v>
      </c>
      <c r="V10921" s="34">
        <v>98</v>
      </c>
      <c r="W10921" s="34">
        <v>165</v>
      </c>
      <c r="X10921" s="34">
        <v>118</v>
      </c>
      <c r="Y10921" s="34">
        <v>113</v>
      </c>
      <c r="Z10921" s="34">
        <v>141</v>
      </c>
      <c r="AA10921" s="34">
        <v>89</v>
      </c>
      <c r="AB10921" s="34">
        <v>105</v>
      </c>
      <c r="AC10921" s="34">
        <v>122</v>
      </c>
    </row>
    <row r="10922" spans="1:29" x14ac:dyDescent="0.2">
      <c r="A10922" s="34" t="s">
        <v>71415</v>
      </c>
      <c r="B10922" s="34">
        <v>51</v>
      </c>
      <c r="C10922" s="34">
        <v>36</v>
      </c>
      <c r="D10922" s="34">
        <v>81</v>
      </c>
      <c r="E10922" s="34">
        <v>29</v>
      </c>
      <c r="F10922" s="34">
        <v>66</v>
      </c>
      <c r="G10922" s="34">
        <v>25</v>
      </c>
      <c r="H10922" s="34">
        <v>49</v>
      </c>
      <c r="I10922" s="34">
        <v>33</v>
      </c>
      <c r="J10922" s="34">
        <v>51</v>
      </c>
      <c r="K10922" s="34">
        <v>44</v>
      </c>
      <c r="L10922" s="34">
        <v>23</v>
      </c>
      <c r="M10922" s="34">
        <v>26</v>
      </c>
      <c r="N10922" s="34">
        <v>39</v>
      </c>
      <c r="O10922" s="34">
        <v>41</v>
      </c>
      <c r="P10922" s="34">
        <v>44</v>
      </c>
      <c r="Q10922" s="34">
        <v>39</v>
      </c>
      <c r="R10922" s="34">
        <v>63</v>
      </c>
      <c r="S10922" s="34">
        <v>66</v>
      </c>
      <c r="T10922" s="34">
        <v>29</v>
      </c>
      <c r="U10922" s="34">
        <v>23</v>
      </c>
      <c r="V10922" s="34">
        <v>58</v>
      </c>
      <c r="W10922" s="34">
        <v>48</v>
      </c>
      <c r="X10922" s="34">
        <v>77</v>
      </c>
      <c r="Y10922" s="34">
        <v>21</v>
      </c>
      <c r="Z10922" s="34">
        <v>51</v>
      </c>
      <c r="AA10922" s="34">
        <v>26</v>
      </c>
      <c r="AB10922" s="34">
        <v>40</v>
      </c>
      <c r="AC10922" s="34">
        <v>66</v>
      </c>
    </row>
    <row r="10923" spans="1:29" x14ac:dyDescent="0.2">
      <c r="A10923" s="34" t="s">
        <v>71416</v>
      </c>
      <c r="B10923" s="34">
        <v>124</v>
      </c>
      <c r="C10923" s="34">
        <v>72</v>
      </c>
      <c r="D10923" s="34">
        <v>98</v>
      </c>
      <c r="E10923" s="34">
        <v>69</v>
      </c>
      <c r="F10923" s="34">
        <v>114</v>
      </c>
      <c r="G10923" s="34">
        <v>53</v>
      </c>
      <c r="H10923" s="34">
        <v>65</v>
      </c>
      <c r="I10923" s="34">
        <v>73</v>
      </c>
      <c r="J10923" s="34">
        <v>68</v>
      </c>
      <c r="K10923" s="34">
        <v>81</v>
      </c>
      <c r="L10923" s="34">
        <v>40</v>
      </c>
      <c r="M10923" s="34">
        <v>63</v>
      </c>
      <c r="N10923" s="34">
        <v>72</v>
      </c>
      <c r="O10923" s="34">
        <v>54</v>
      </c>
      <c r="P10923" s="34">
        <v>73</v>
      </c>
      <c r="Q10923" s="34">
        <v>107</v>
      </c>
      <c r="R10923" s="34">
        <v>72</v>
      </c>
      <c r="S10923" s="34">
        <v>117</v>
      </c>
      <c r="T10923" s="34">
        <v>52</v>
      </c>
      <c r="U10923" s="34">
        <v>82</v>
      </c>
      <c r="V10923" s="34">
        <v>91</v>
      </c>
      <c r="W10923" s="34">
        <v>59</v>
      </c>
      <c r="X10923" s="34">
        <v>121</v>
      </c>
      <c r="Y10923" s="34">
        <v>56</v>
      </c>
      <c r="Z10923" s="34">
        <v>100</v>
      </c>
      <c r="AA10923" s="34">
        <v>80</v>
      </c>
      <c r="AB10923" s="34">
        <v>88</v>
      </c>
      <c r="AC10923" s="34">
        <v>117</v>
      </c>
    </row>
    <row r="10924" spans="1:29" x14ac:dyDescent="0.2">
      <c r="A10924" s="34" t="s">
        <v>71417</v>
      </c>
      <c r="B10924" s="34">
        <v>146</v>
      </c>
      <c r="C10924" s="34">
        <v>112</v>
      </c>
      <c r="D10924" s="34">
        <v>138</v>
      </c>
      <c r="E10924" s="34">
        <v>117</v>
      </c>
      <c r="F10924" s="34">
        <v>120</v>
      </c>
      <c r="G10924" s="34">
        <v>148</v>
      </c>
      <c r="H10924" s="34">
        <v>144</v>
      </c>
      <c r="I10924" s="34">
        <v>119</v>
      </c>
      <c r="J10924" s="34">
        <v>117</v>
      </c>
      <c r="K10924" s="34">
        <v>147</v>
      </c>
      <c r="L10924" s="34">
        <v>170</v>
      </c>
      <c r="M10924" s="34">
        <v>98</v>
      </c>
      <c r="N10924" s="34">
        <v>137</v>
      </c>
      <c r="O10924" s="34">
        <v>120</v>
      </c>
      <c r="P10924" s="34">
        <v>157</v>
      </c>
      <c r="Q10924" s="34">
        <v>161</v>
      </c>
      <c r="R10924" s="34">
        <v>219</v>
      </c>
      <c r="S10924" s="34">
        <v>134</v>
      </c>
      <c r="T10924" s="34">
        <v>198</v>
      </c>
      <c r="U10924" s="34">
        <v>101</v>
      </c>
      <c r="V10924" s="34">
        <v>204</v>
      </c>
      <c r="W10924" s="34">
        <v>131</v>
      </c>
      <c r="X10924" s="34">
        <v>200</v>
      </c>
      <c r="Y10924" s="34">
        <v>185</v>
      </c>
      <c r="Z10924" s="34">
        <v>113</v>
      </c>
      <c r="AA10924" s="34">
        <v>113</v>
      </c>
      <c r="AB10924" s="34">
        <v>232</v>
      </c>
      <c r="AC10924" s="34">
        <v>238</v>
      </c>
    </row>
    <row r="10925" spans="1:29" x14ac:dyDescent="0.2">
      <c r="A10925" s="34" t="s">
        <v>71418</v>
      </c>
      <c r="B10925" s="34">
        <v>62</v>
      </c>
      <c r="C10925" s="34">
        <v>111</v>
      </c>
      <c r="D10925" s="34">
        <v>105</v>
      </c>
      <c r="E10925" s="34">
        <v>171</v>
      </c>
      <c r="F10925" s="34">
        <v>121</v>
      </c>
      <c r="G10925" s="34">
        <v>111</v>
      </c>
      <c r="H10925" s="34">
        <v>103</v>
      </c>
      <c r="I10925" s="34">
        <v>112</v>
      </c>
      <c r="J10925" s="34">
        <v>105</v>
      </c>
      <c r="K10925" s="34">
        <v>128</v>
      </c>
      <c r="L10925" s="34">
        <v>84</v>
      </c>
      <c r="M10925" s="34">
        <v>115</v>
      </c>
      <c r="N10925" s="34">
        <v>102</v>
      </c>
      <c r="O10925" s="34">
        <v>99</v>
      </c>
      <c r="P10925" s="34">
        <v>104</v>
      </c>
      <c r="Q10925" s="34">
        <v>133</v>
      </c>
      <c r="R10925" s="34">
        <v>118</v>
      </c>
      <c r="S10925" s="34">
        <v>140</v>
      </c>
      <c r="T10925" s="34">
        <v>110</v>
      </c>
      <c r="U10925" s="34">
        <v>118</v>
      </c>
      <c r="V10925" s="34">
        <v>133</v>
      </c>
      <c r="W10925" s="34">
        <v>133</v>
      </c>
      <c r="X10925" s="34">
        <v>123</v>
      </c>
      <c r="Y10925" s="34">
        <v>114</v>
      </c>
      <c r="Z10925" s="34">
        <v>105</v>
      </c>
      <c r="AA10925" s="34">
        <v>121</v>
      </c>
      <c r="AB10925" s="34">
        <v>93</v>
      </c>
      <c r="AC10925" s="34">
        <v>235</v>
      </c>
    </row>
    <row r="10926" spans="1:29" x14ac:dyDescent="0.2">
      <c r="A10926" s="34" t="s">
        <v>71419</v>
      </c>
      <c r="B10926" s="34">
        <v>54</v>
      </c>
      <c r="C10926" s="34">
        <v>32</v>
      </c>
      <c r="D10926" s="34">
        <v>49</v>
      </c>
      <c r="E10926" s="34">
        <v>38</v>
      </c>
      <c r="F10926" s="34">
        <v>35</v>
      </c>
      <c r="G10926" s="34">
        <v>59</v>
      </c>
      <c r="H10926" s="34">
        <v>36</v>
      </c>
      <c r="I10926" s="34">
        <v>32</v>
      </c>
      <c r="J10926" s="34">
        <v>42</v>
      </c>
      <c r="K10926" s="34">
        <v>60</v>
      </c>
      <c r="L10926" s="34">
        <v>42</v>
      </c>
      <c r="M10926" s="34">
        <v>49</v>
      </c>
      <c r="N10926" s="34">
        <v>39</v>
      </c>
      <c r="O10926" s="34">
        <v>37</v>
      </c>
      <c r="P10926" s="34">
        <v>37</v>
      </c>
      <c r="Q10926" s="34">
        <v>48</v>
      </c>
      <c r="R10926" s="34">
        <v>63</v>
      </c>
      <c r="S10926" s="34">
        <v>61</v>
      </c>
      <c r="T10926" s="34">
        <v>49</v>
      </c>
      <c r="U10926" s="34">
        <v>24</v>
      </c>
      <c r="V10926" s="34">
        <v>50</v>
      </c>
      <c r="W10926" s="34">
        <v>45</v>
      </c>
      <c r="X10926" s="34">
        <v>64</v>
      </c>
      <c r="Y10926" s="34">
        <v>31</v>
      </c>
      <c r="Z10926" s="34">
        <v>47</v>
      </c>
      <c r="AA10926" s="34">
        <v>50</v>
      </c>
      <c r="AB10926" s="34">
        <v>34</v>
      </c>
      <c r="AC10926" s="34">
        <v>61</v>
      </c>
    </row>
    <row r="10927" spans="1:29" x14ac:dyDescent="0.2">
      <c r="A10927" s="34" t="s">
        <v>71420</v>
      </c>
      <c r="B10927" s="34">
        <v>12</v>
      </c>
      <c r="C10927" s="34">
        <v>24</v>
      </c>
      <c r="D10927" s="34">
        <v>23</v>
      </c>
      <c r="E10927" s="34">
        <v>20</v>
      </c>
      <c r="F10927" s="34">
        <v>22</v>
      </c>
      <c r="G10927" s="34">
        <v>8</v>
      </c>
      <c r="H10927" s="34">
        <v>26</v>
      </c>
      <c r="I10927" s="34">
        <v>20</v>
      </c>
      <c r="J10927" s="34">
        <v>12</v>
      </c>
      <c r="K10927" s="34">
        <v>22</v>
      </c>
      <c r="L10927" s="34">
        <v>10</v>
      </c>
      <c r="M10927" s="34">
        <v>22</v>
      </c>
      <c r="N10927" s="34">
        <v>25</v>
      </c>
      <c r="O10927" s="34">
        <v>19</v>
      </c>
      <c r="P10927" s="34">
        <v>22</v>
      </c>
      <c r="Q10927" s="34">
        <v>29</v>
      </c>
      <c r="R10927" s="34">
        <v>13</v>
      </c>
      <c r="S10927" s="34">
        <v>28</v>
      </c>
      <c r="T10927" s="34">
        <v>26</v>
      </c>
      <c r="U10927" s="34">
        <v>24</v>
      </c>
      <c r="V10927" s="34">
        <v>30</v>
      </c>
      <c r="W10927" s="34">
        <v>22</v>
      </c>
      <c r="X10927" s="34">
        <v>23</v>
      </c>
      <c r="Y10927" s="34">
        <v>13</v>
      </c>
      <c r="Z10927" s="34">
        <v>16</v>
      </c>
      <c r="AA10927" s="34">
        <v>15</v>
      </c>
      <c r="AB10927" s="34">
        <v>9</v>
      </c>
      <c r="AC10927" s="34">
        <v>33</v>
      </c>
    </row>
    <row r="10928" spans="1:29" x14ac:dyDescent="0.2">
      <c r="A10928" s="34" t="s">
        <v>71421</v>
      </c>
      <c r="B10928" s="34">
        <v>158</v>
      </c>
      <c r="C10928" s="34">
        <v>207</v>
      </c>
      <c r="D10928" s="34">
        <v>274</v>
      </c>
      <c r="E10928" s="34">
        <v>203</v>
      </c>
      <c r="F10928" s="34">
        <v>265</v>
      </c>
      <c r="G10928" s="34">
        <v>142</v>
      </c>
      <c r="H10928" s="34">
        <v>224</v>
      </c>
      <c r="I10928" s="34">
        <v>164</v>
      </c>
      <c r="J10928" s="34">
        <v>232</v>
      </c>
      <c r="K10928" s="34">
        <v>190</v>
      </c>
      <c r="L10928" s="34">
        <v>158</v>
      </c>
      <c r="M10928" s="34">
        <v>184</v>
      </c>
      <c r="N10928" s="34">
        <v>188</v>
      </c>
      <c r="O10928" s="34">
        <v>171</v>
      </c>
      <c r="P10928" s="34">
        <v>223</v>
      </c>
      <c r="Q10928" s="34">
        <v>234</v>
      </c>
      <c r="R10928" s="34">
        <v>244</v>
      </c>
      <c r="S10928" s="34">
        <v>237</v>
      </c>
      <c r="T10928" s="34">
        <v>238</v>
      </c>
      <c r="U10928" s="34">
        <v>167</v>
      </c>
      <c r="V10928" s="34">
        <v>251</v>
      </c>
      <c r="W10928" s="34">
        <v>233</v>
      </c>
      <c r="X10928" s="34">
        <v>319</v>
      </c>
      <c r="Y10928" s="34">
        <v>190</v>
      </c>
      <c r="Z10928" s="34">
        <v>311</v>
      </c>
      <c r="AA10928" s="34">
        <v>263</v>
      </c>
      <c r="AB10928" s="34">
        <v>230</v>
      </c>
      <c r="AC10928" s="34">
        <v>329</v>
      </c>
    </row>
    <row r="10929" spans="1:29" x14ac:dyDescent="0.2">
      <c r="A10929" s="34" t="s">
        <v>71422</v>
      </c>
      <c r="B10929" s="34">
        <v>29</v>
      </c>
      <c r="C10929" s="34">
        <v>37</v>
      </c>
      <c r="D10929" s="34">
        <v>56</v>
      </c>
      <c r="E10929" s="34">
        <v>26</v>
      </c>
      <c r="F10929" s="34">
        <v>30</v>
      </c>
      <c r="G10929" s="34">
        <v>46</v>
      </c>
      <c r="H10929" s="34">
        <v>25</v>
      </c>
      <c r="I10929" s="34">
        <v>31</v>
      </c>
      <c r="J10929" s="34">
        <v>9</v>
      </c>
      <c r="K10929" s="34">
        <v>57</v>
      </c>
      <c r="L10929" s="34">
        <v>8</v>
      </c>
      <c r="M10929" s="34">
        <v>21</v>
      </c>
      <c r="N10929" s="34">
        <v>31</v>
      </c>
      <c r="O10929" s="34">
        <v>21</v>
      </c>
      <c r="P10929" s="34">
        <v>25</v>
      </c>
      <c r="Q10929" s="34">
        <v>25</v>
      </c>
      <c r="R10929" s="34">
        <v>19</v>
      </c>
      <c r="S10929" s="34">
        <v>26</v>
      </c>
      <c r="T10929" s="34">
        <v>11</v>
      </c>
      <c r="U10929" s="34">
        <v>19</v>
      </c>
      <c r="V10929" s="34">
        <v>19</v>
      </c>
      <c r="W10929" s="34">
        <v>25</v>
      </c>
      <c r="X10929" s="34">
        <v>35</v>
      </c>
      <c r="Y10929" s="34">
        <v>14</v>
      </c>
      <c r="Z10929" s="34">
        <v>34</v>
      </c>
      <c r="AA10929" s="34">
        <v>55</v>
      </c>
      <c r="AB10929" s="34">
        <v>9</v>
      </c>
      <c r="AC10929" s="34">
        <v>45</v>
      </c>
    </row>
    <row r="10930" spans="1:29" x14ac:dyDescent="0.2">
      <c r="A10930" s="34" t="s">
        <v>71423</v>
      </c>
      <c r="B10930" s="34">
        <v>20</v>
      </c>
      <c r="C10930" s="34">
        <v>39</v>
      </c>
      <c r="D10930" s="34">
        <v>25</v>
      </c>
      <c r="E10930" s="34">
        <v>32</v>
      </c>
      <c r="F10930" s="34">
        <v>25</v>
      </c>
      <c r="G10930" s="34">
        <v>29</v>
      </c>
      <c r="H10930" s="34">
        <v>21</v>
      </c>
      <c r="I10930" s="34">
        <v>18</v>
      </c>
      <c r="J10930" s="34">
        <v>22</v>
      </c>
      <c r="K10930" s="34">
        <v>36</v>
      </c>
      <c r="L10930" s="34">
        <v>11</v>
      </c>
      <c r="M10930" s="34">
        <v>33</v>
      </c>
      <c r="N10930" s="34">
        <v>34</v>
      </c>
      <c r="O10930" s="34">
        <v>14</v>
      </c>
      <c r="P10930" s="34">
        <v>19</v>
      </c>
      <c r="Q10930" s="34">
        <v>48</v>
      </c>
      <c r="R10930" s="34">
        <v>17</v>
      </c>
      <c r="S10930" s="34">
        <v>41</v>
      </c>
      <c r="T10930" s="34">
        <v>21</v>
      </c>
      <c r="U10930" s="34">
        <v>38</v>
      </c>
      <c r="V10930" s="34">
        <v>16</v>
      </c>
      <c r="W10930" s="34">
        <v>24</v>
      </c>
      <c r="X10930" s="34">
        <v>36</v>
      </c>
      <c r="Y10930" s="34">
        <v>15</v>
      </c>
      <c r="Z10930" s="34">
        <v>32</v>
      </c>
      <c r="AA10930" s="34">
        <v>41</v>
      </c>
      <c r="AB10930" s="34">
        <v>21</v>
      </c>
      <c r="AC10930" s="34">
        <v>52</v>
      </c>
    </row>
    <row r="10931" spans="1:29" x14ac:dyDescent="0.2">
      <c r="A10931" s="34" t="s">
        <v>71424</v>
      </c>
      <c r="B10931" s="34">
        <v>87</v>
      </c>
      <c r="C10931" s="34">
        <v>43</v>
      </c>
      <c r="D10931" s="34">
        <v>58</v>
      </c>
      <c r="E10931" s="34">
        <v>50</v>
      </c>
      <c r="F10931" s="34">
        <v>48</v>
      </c>
      <c r="G10931" s="34">
        <v>34</v>
      </c>
      <c r="H10931" s="34">
        <v>50</v>
      </c>
      <c r="I10931" s="34">
        <v>24</v>
      </c>
      <c r="J10931" s="34">
        <v>60</v>
      </c>
      <c r="K10931" s="34">
        <v>41</v>
      </c>
      <c r="L10931" s="34">
        <v>40</v>
      </c>
      <c r="M10931" s="34">
        <v>29</v>
      </c>
      <c r="N10931" s="34">
        <v>60</v>
      </c>
      <c r="O10931" s="34">
        <v>26</v>
      </c>
      <c r="P10931" s="34">
        <v>61</v>
      </c>
      <c r="Q10931" s="34">
        <v>50</v>
      </c>
      <c r="R10931" s="34">
        <v>94</v>
      </c>
      <c r="S10931" s="34">
        <v>61</v>
      </c>
      <c r="T10931" s="34">
        <v>84</v>
      </c>
      <c r="U10931" s="34">
        <v>39</v>
      </c>
      <c r="V10931" s="34">
        <v>84</v>
      </c>
      <c r="W10931" s="34">
        <v>72</v>
      </c>
      <c r="X10931" s="34">
        <v>68</v>
      </c>
      <c r="Y10931" s="34">
        <v>65</v>
      </c>
      <c r="Z10931" s="34">
        <v>52</v>
      </c>
      <c r="AA10931" s="34">
        <v>72</v>
      </c>
      <c r="AB10931" s="34">
        <v>104</v>
      </c>
      <c r="AC10931" s="34">
        <v>74</v>
      </c>
    </row>
    <row r="10932" spans="1:29" x14ac:dyDescent="0.2">
      <c r="A10932" s="34" t="s">
        <v>71425</v>
      </c>
      <c r="B10932" s="34">
        <v>217</v>
      </c>
      <c r="C10932" s="34">
        <v>237</v>
      </c>
      <c r="D10932" s="34">
        <v>302</v>
      </c>
      <c r="E10932" s="34">
        <v>345</v>
      </c>
      <c r="F10932" s="34">
        <v>294</v>
      </c>
      <c r="G10932" s="34">
        <v>312</v>
      </c>
      <c r="H10932" s="34">
        <v>264</v>
      </c>
      <c r="I10932" s="34">
        <v>242</v>
      </c>
      <c r="J10932" s="34">
        <v>206</v>
      </c>
      <c r="K10932" s="34">
        <v>276</v>
      </c>
      <c r="L10932" s="34">
        <v>187</v>
      </c>
      <c r="M10932" s="34">
        <v>202</v>
      </c>
      <c r="N10932" s="34">
        <v>282</v>
      </c>
      <c r="O10932" s="34">
        <v>212</v>
      </c>
      <c r="P10932" s="34">
        <v>245</v>
      </c>
      <c r="Q10932" s="34">
        <v>304</v>
      </c>
      <c r="R10932" s="34">
        <v>299</v>
      </c>
      <c r="S10932" s="34">
        <v>303</v>
      </c>
      <c r="T10932" s="34">
        <v>229</v>
      </c>
      <c r="U10932" s="34">
        <v>185</v>
      </c>
      <c r="V10932" s="34">
        <v>284</v>
      </c>
      <c r="W10932" s="34">
        <v>269</v>
      </c>
      <c r="X10932" s="34">
        <v>321</v>
      </c>
      <c r="Y10932" s="34">
        <v>193</v>
      </c>
      <c r="Z10932" s="34">
        <v>304</v>
      </c>
      <c r="AA10932" s="34">
        <v>268</v>
      </c>
      <c r="AB10932" s="34">
        <v>249</v>
      </c>
      <c r="AC10932" s="34">
        <v>343</v>
      </c>
    </row>
    <row r="10933" spans="1:29" x14ac:dyDescent="0.2">
      <c r="A10933" s="34" t="s">
        <v>71426</v>
      </c>
      <c r="B10933" s="34">
        <v>121</v>
      </c>
      <c r="C10933" s="34">
        <v>89</v>
      </c>
      <c r="D10933" s="34">
        <v>113</v>
      </c>
      <c r="E10933" s="34">
        <v>140</v>
      </c>
      <c r="F10933" s="34">
        <v>156</v>
      </c>
      <c r="G10933" s="34">
        <v>110</v>
      </c>
      <c r="H10933" s="34">
        <v>150</v>
      </c>
      <c r="I10933" s="34">
        <v>71</v>
      </c>
      <c r="J10933" s="34">
        <v>129</v>
      </c>
      <c r="K10933" s="34">
        <v>89</v>
      </c>
      <c r="L10933" s="34">
        <v>121</v>
      </c>
      <c r="M10933" s="34">
        <v>84</v>
      </c>
      <c r="N10933" s="34">
        <v>83</v>
      </c>
      <c r="O10933" s="34">
        <v>86</v>
      </c>
      <c r="P10933" s="34">
        <v>117</v>
      </c>
      <c r="Q10933" s="34">
        <v>115</v>
      </c>
      <c r="R10933" s="34">
        <v>175</v>
      </c>
      <c r="S10933" s="34">
        <v>151</v>
      </c>
      <c r="T10933" s="34">
        <v>192</v>
      </c>
      <c r="U10933" s="34">
        <v>84</v>
      </c>
      <c r="V10933" s="34">
        <v>140</v>
      </c>
      <c r="W10933" s="34">
        <v>159</v>
      </c>
      <c r="X10933" s="34">
        <v>186</v>
      </c>
      <c r="Y10933" s="34">
        <v>189</v>
      </c>
      <c r="Z10933" s="34">
        <v>134</v>
      </c>
      <c r="AA10933" s="34">
        <v>142</v>
      </c>
      <c r="AB10933" s="34">
        <v>160</v>
      </c>
      <c r="AC10933" s="34">
        <v>217</v>
      </c>
    </row>
    <row r="10934" spans="1:29" x14ac:dyDescent="0.2">
      <c r="A10934" s="34" t="s">
        <v>71427</v>
      </c>
      <c r="B10934" s="34">
        <v>18</v>
      </c>
      <c r="C10934" s="34">
        <v>32</v>
      </c>
      <c r="D10934" s="34">
        <v>60</v>
      </c>
      <c r="E10934" s="34">
        <v>45</v>
      </c>
      <c r="F10934" s="34">
        <v>41</v>
      </c>
      <c r="G10934" s="34">
        <v>26</v>
      </c>
      <c r="H10934" s="34">
        <v>36</v>
      </c>
      <c r="I10934" s="34">
        <v>31</v>
      </c>
      <c r="J10934" s="34">
        <v>28</v>
      </c>
      <c r="K10934" s="34">
        <v>31</v>
      </c>
      <c r="L10934" s="34">
        <v>11</v>
      </c>
      <c r="M10934" s="34">
        <v>10</v>
      </c>
      <c r="N10934" s="34">
        <v>40</v>
      </c>
      <c r="O10934" s="34">
        <v>33</v>
      </c>
      <c r="P10934" s="34">
        <v>31</v>
      </c>
      <c r="Q10934" s="34">
        <v>37</v>
      </c>
      <c r="R10934" s="34">
        <v>49</v>
      </c>
      <c r="S10934" s="34">
        <v>34</v>
      </c>
      <c r="T10934" s="34">
        <v>22</v>
      </c>
      <c r="U10934" s="34">
        <v>19</v>
      </c>
      <c r="V10934" s="34">
        <v>50</v>
      </c>
      <c r="W10934" s="34">
        <v>22</v>
      </c>
      <c r="X10934" s="34">
        <v>65</v>
      </c>
      <c r="Y10934" s="34">
        <v>36</v>
      </c>
      <c r="Z10934" s="34">
        <v>55</v>
      </c>
      <c r="AA10934" s="34">
        <v>35</v>
      </c>
      <c r="AB10934" s="34">
        <v>41</v>
      </c>
      <c r="AC10934" s="34">
        <v>49</v>
      </c>
    </row>
    <row r="10935" spans="1:29" x14ac:dyDescent="0.2">
      <c r="A10935" s="34" t="s">
        <v>71428</v>
      </c>
      <c r="B10935" s="34">
        <v>151</v>
      </c>
      <c r="C10935" s="34">
        <v>146</v>
      </c>
      <c r="D10935" s="34">
        <v>150</v>
      </c>
      <c r="E10935" s="34">
        <v>141</v>
      </c>
      <c r="F10935" s="34">
        <v>150</v>
      </c>
      <c r="G10935" s="34">
        <v>147</v>
      </c>
      <c r="H10935" s="34">
        <v>129</v>
      </c>
      <c r="I10935" s="34">
        <v>120</v>
      </c>
      <c r="J10935" s="34">
        <v>108</v>
      </c>
      <c r="K10935" s="34">
        <v>157</v>
      </c>
      <c r="L10935" s="34">
        <v>108</v>
      </c>
      <c r="M10935" s="34">
        <v>118</v>
      </c>
      <c r="N10935" s="34">
        <v>109</v>
      </c>
      <c r="O10935" s="34">
        <v>129</v>
      </c>
      <c r="P10935" s="34">
        <v>97</v>
      </c>
      <c r="Q10935" s="34">
        <v>172</v>
      </c>
      <c r="R10935" s="34">
        <v>179</v>
      </c>
      <c r="S10935" s="34">
        <v>163</v>
      </c>
      <c r="T10935" s="34">
        <v>129</v>
      </c>
      <c r="U10935" s="34">
        <v>118</v>
      </c>
      <c r="V10935" s="34">
        <v>162</v>
      </c>
      <c r="W10935" s="34">
        <v>174</v>
      </c>
      <c r="X10935" s="34">
        <v>184</v>
      </c>
      <c r="Y10935" s="34">
        <v>141</v>
      </c>
      <c r="Z10935" s="34">
        <v>185</v>
      </c>
      <c r="AA10935" s="34">
        <v>163</v>
      </c>
      <c r="AB10935" s="34">
        <v>148</v>
      </c>
      <c r="AC10935" s="34">
        <v>227</v>
      </c>
    </row>
    <row r="10936" spans="1:29" x14ac:dyDescent="0.2">
      <c r="A10936" s="34" t="s">
        <v>71429</v>
      </c>
      <c r="B10936" s="34">
        <v>47</v>
      </c>
      <c r="C10936" s="34">
        <v>15</v>
      </c>
      <c r="D10936" s="34">
        <v>32</v>
      </c>
      <c r="E10936" s="34">
        <v>17</v>
      </c>
      <c r="F10936" s="34">
        <v>32</v>
      </c>
      <c r="G10936" s="34">
        <v>4</v>
      </c>
      <c r="H10936" s="34">
        <v>24</v>
      </c>
      <c r="I10936" s="34">
        <v>9</v>
      </c>
      <c r="J10936" s="34">
        <v>30</v>
      </c>
      <c r="K10936" s="34">
        <v>20</v>
      </c>
      <c r="L10936" s="34">
        <v>17</v>
      </c>
      <c r="M10936" s="34">
        <v>17</v>
      </c>
      <c r="N10936" s="34">
        <v>36</v>
      </c>
      <c r="O10936" s="34">
        <v>24</v>
      </c>
      <c r="P10936" s="34">
        <v>29</v>
      </c>
      <c r="Q10936" s="34">
        <v>16</v>
      </c>
      <c r="R10936" s="34">
        <v>18</v>
      </c>
      <c r="S10936" s="34">
        <v>16</v>
      </c>
      <c r="T10936" s="34">
        <v>21</v>
      </c>
      <c r="U10936" s="34">
        <v>6</v>
      </c>
      <c r="V10936" s="34">
        <v>19</v>
      </c>
      <c r="W10936" s="34">
        <v>24</v>
      </c>
      <c r="X10936" s="34">
        <v>47</v>
      </c>
      <c r="Y10936" s="34">
        <v>18</v>
      </c>
      <c r="Z10936" s="34">
        <v>45</v>
      </c>
      <c r="AA10936" s="34">
        <v>27</v>
      </c>
      <c r="AB10936" s="34">
        <v>23</v>
      </c>
      <c r="AC10936" s="34">
        <v>34</v>
      </c>
    </row>
    <row r="10937" spans="1:29" x14ac:dyDescent="0.2">
      <c r="A10937" s="34" t="s">
        <v>71430</v>
      </c>
      <c r="B10937" s="34">
        <v>238</v>
      </c>
      <c r="C10937" s="34">
        <v>182</v>
      </c>
      <c r="D10937" s="34">
        <v>233</v>
      </c>
      <c r="E10937" s="34">
        <v>196</v>
      </c>
      <c r="F10937" s="34">
        <v>218</v>
      </c>
      <c r="G10937" s="34">
        <v>144</v>
      </c>
      <c r="H10937" s="34">
        <v>216</v>
      </c>
      <c r="I10937" s="34">
        <v>205</v>
      </c>
      <c r="J10937" s="34">
        <v>212</v>
      </c>
      <c r="K10937" s="34">
        <v>208</v>
      </c>
      <c r="L10937" s="34">
        <v>157</v>
      </c>
      <c r="M10937" s="34">
        <v>157</v>
      </c>
      <c r="N10937" s="34">
        <v>225</v>
      </c>
      <c r="O10937" s="34">
        <v>155</v>
      </c>
      <c r="P10937" s="34">
        <v>219</v>
      </c>
      <c r="Q10937" s="34">
        <v>217</v>
      </c>
      <c r="R10937" s="34">
        <v>257</v>
      </c>
      <c r="S10937" s="34">
        <v>234</v>
      </c>
      <c r="T10937" s="34">
        <v>224</v>
      </c>
      <c r="U10937" s="34">
        <v>195</v>
      </c>
      <c r="V10937" s="34">
        <v>220</v>
      </c>
      <c r="W10937" s="34">
        <v>187</v>
      </c>
      <c r="X10937" s="34">
        <v>245</v>
      </c>
      <c r="Y10937" s="34">
        <v>223</v>
      </c>
      <c r="Z10937" s="34">
        <v>233</v>
      </c>
      <c r="AA10937" s="34">
        <v>257</v>
      </c>
      <c r="AB10937" s="34">
        <v>227</v>
      </c>
      <c r="AC10937" s="34">
        <v>339</v>
      </c>
    </row>
    <row r="10938" spans="1:29" x14ac:dyDescent="0.2">
      <c r="A10938" s="34" t="s">
        <v>71431</v>
      </c>
      <c r="B10938" s="34">
        <v>106</v>
      </c>
      <c r="C10938" s="34">
        <v>165</v>
      </c>
      <c r="D10938" s="34">
        <v>264</v>
      </c>
      <c r="E10938" s="34">
        <v>222</v>
      </c>
      <c r="F10938" s="34">
        <v>175</v>
      </c>
      <c r="G10938" s="34">
        <v>189</v>
      </c>
      <c r="H10938" s="34">
        <v>185</v>
      </c>
      <c r="I10938" s="34">
        <v>160</v>
      </c>
      <c r="J10938" s="34">
        <v>94</v>
      </c>
      <c r="K10938" s="34">
        <v>216</v>
      </c>
      <c r="L10938" s="34">
        <v>72</v>
      </c>
      <c r="M10938" s="34">
        <v>147</v>
      </c>
      <c r="N10938" s="34">
        <v>160</v>
      </c>
      <c r="O10938" s="34">
        <v>142</v>
      </c>
      <c r="P10938" s="34">
        <v>129</v>
      </c>
      <c r="Q10938" s="34">
        <v>178</v>
      </c>
      <c r="R10938" s="34">
        <v>184</v>
      </c>
      <c r="S10938" s="34">
        <v>264</v>
      </c>
      <c r="T10938" s="34">
        <v>86</v>
      </c>
      <c r="U10938" s="34">
        <v>162</v>
      </c>
      <c r="V10938" s="34">
        <v>167</v>
      </c>
      <c r="W10938" s="34">
        <v>157</v>
      </c>
      <c r="X10938" s="34">
        <v>196</v>
      </c>
      <c r="Y10938" s="34">
        <v>141</v>
      </c>
      <c r="Z10938" s="34">
        <v>211</v>
      </c>
      <c r="AA10938" s="34">
        <v>235</v>
      </c>
      <c r="AB10938" s="34">
        <v>134</v>
      </c>
      <c r="AC10938" s="34">
        <v>297</v>
      </c>
    </row>
    <row r="10939" spans="1:29" x14ac:dyDescent="0.2">
      <c r="A10939" s="34" t="s">
        <v>71432</v>
      </c>
      <c r="B10939" s="34">
        <v>47</v>
      </c>
      <c r="C10939" s="34">
        <v>33</v>
      </c>
      <c r="D10939" s="34">
        <v>68</v>
      </c>
      <c r="E10939" s="34">
        <v>51</v>
      </c>
      <c r="F10939" s="34">
        <v>62</v>
      </c>
      <c r="G10939" s="34">
        <v>47</v>
      </c>
      <c r="H10939" s="34">
        <v>39</v>
      </c>
      <c r="I10939" s="34">
        <v>50</v>
      </c>
      <c r="J10939" s="34">
        <v>30</v>
      </c>
      <c r="K10939" s="34">
        <v>60</v>
      </c>
      <c r="L10939" s="34">
        <v>36</v>
      </c>
      <c r="M10939" s="34">
        <v>44</v>
      </c>
      <c r="N10939" s="34">
        <v>41</v>
      </c>
      <c r="O10939" s="34">
        <v>38</v>
      </c>
      <c r="P10939" s="34">
        <v>31</v>
      </c>
      <c r="Q10939" s="34">
        <v>47</v>
      </c>
      <c r="R10939" s="34">
        <v>52</v>
      </c>
      <c r="S10939" s="34">
        <v>57</v>
      </c>
      <c r="T10939" s="34">
        <v>50</v>
      </c>
      <c r="U10939" s="34">
        <v>45</v>
      </c>
      <c r="V10939" s="34">
        <v>42</v>
      </c>
      <c r="W10939" s="34">
        <v>71</v>
      </c>
      <c r="X10939" s="34">
        <v>48</v>
      </c>
      <c r="Y10939" s="34">
        <v>42</v>
      </c>
      <c r="Z10939" s="34">
        <v>62</v>
      </c>
      <c r="AA10939" s="34">
        <v>64</v>
      </c>
      <c r="AB10939" s="34">
        <v>42</v>
      </c>
      <c r="AC10939" s="34">
        <v>54</v>
      </c>
    </row>
    <row r="10940" spans="1:29" x14ac:dyDescent="0.2">
      <c r="A10940" s="34" t="s">
        <v>71433</v>
      </c>
      <c r="B10940" s="34">
        <v>19</v>
      </c>
      <c r="C10940" s="34">
        <v>37</v>
      </c>
      <c r="D10940" s="34">
        <v>15</v>
      </c>
      <c r="E10940" s="34">
        <v>12</v>
      </c>
      <c r="F10940" s="34">
        <v>22</v>
      </c>
      <c r="G10940" s="34">
        <v>2</v>
      </c>
      <c r="H10940" s="34">
        <v>13</v>
      </c>
      <c r="I10940" s="34">
        <v>8</v>
      </c>
      <c r="J10940" s="34">
        <v>9</v>
      </c>
      <c r="K10940" s="34">
        <v>11</v>
      </c>
      <c r="L10940" s="34">
        <v>16</v>
      </c>
      <c r="M10940" s="34">
        <v>13</v>
      </c>
      <c r="N10940" s="34">
        <v>13</v>
      </c>
      <c r="O10940" s="34">
        <v>17</v>
      </c>
      <c r="P10940" s="34">
        <v>8</v>
      </c>
      <c r="Q10940" s="34">
        <v>8</v>
      </c>
      <c r="R10940" s="34">
        <v>16</v>
      </c>
      <c r="S10940" s="34">
        <v>20</v>
      </c>
      <c r="T10940" s="34">
        <v>9</v>
      </c>
      <c r="U10940" s="34">
        <v>19</v>
      </c>
      <c r="V10940" s="34">
        <v>16</v>
      </c>
      <c r="W10940" s="34">
        <v>20</v>
      </c>
      <c r="X10940" s="34">
        <v>20</v>
      </c>
      <c r="Y10940" s="34">
        <v>8</v>
      </c>
      <c r="Z10940" s="34">
        <v>24</v>
      </c>
      <c r="AA10940" s="34">
        <v>15</v>
      </c>
      <c r="AB10940" s="34">
        <v>18</v>
      </c>
      <c r="AC10940" s="34">
        <v>26</v>
      </c>
    </row>
    <row r="10941" spans="1:29" x14ac:dyDescent="0.2">
      <c r="A10941" s="34" t="s">
        <v>71434</v>
      </c>
      <c r="B10941" s="34">
        <v>63</v>
      </c>
      <c r="C10941" s="34">
        <v>85</v>
      </c>
      <c r="D10941" s="34">
        <v>149</v>
      </c>
      <c r="E10941" s="34">
        <v>88</v>
      </c>
      <c r="F10941" s="34">
        <v>91</v>
      </c>
      <c r="G10941" s="34">
        <v>93</v>
      </c>
      <c r="H10941" s="34">
        <v>81</v>
      </c>
      <c r="I10941" s="34">
        <v>81</v>
      </c>
      <c r="J10941" s="34">
        <v>75</v>
      </c>
      <c r="K10941" s="34">
        <v>70</v>
      </c>
      <c r="L10941" s="34">
        <v>37</v>
      </c>
      <c r="M10941" s="34">
        <v>71</v>
      </c>
      <c r="N10941" s="34">
        <v>70</v>
      </c>
      <c r="O10941" s="34">
        <v>47</v>
      </c>
      <c r="P10941" s="34">
        <v>80</v>
      </c>
      <c r="Q10941" s="34">
        <v>68</v>
      </c>
      <c r="R10941" s="34">
        <v>93</v>
      </c>
      <c r="S10941" s="34">
        <v>116</v>
      </c>
      <c r="T10941" s="34">
        <v>40</v>
      </c>
      <c r="U10941" s="34">
        <v>46</v>
      </c>
      <c r="V10941" s="34">
        <v>78</v>
      </c>
      <c r="W10941" s="34">
        <v>65</v>
      </c>
      <c r="X10941" s="34">
        <v>135</v>
      </c>
      <c r="Y10941" s="34">
        <v>50</v>
      </c>
      <c r="Z10941" s="34">
        <v>127</v>
      </c>
      <c r="AA10941" s="34">
        <v>89</v>
      </c>
      <c r="AB10941" s="34">
        <v>61</v>
      </c>
      <c r="AC10941" s="34">
        <v>135</v>
      </c>
    </row>
    <row r="10942" spans="1:29" x14ac:dyDescent="0.2">
      <c r="A10942" s="34" t="s">
        <v>71435</v>
      </c>
      <c r="B10942" s="34">
        <v>56</v>
      </c>
      <c r="C10942" s="34">
        <v>70</v>
      </c>
      <c r="D10942" s="34">
        <v>102</v>
      </c>
      <c r="E10942" s="34">
        <v>61</v>
      </c>
      <c r="F10942" s="34">
        <v>111</v>
      </c>
      <c r="G10942" s="34">
        <v>49</v>
      </c>
      <c r="H10942" s="34">
        <v>141</v>
      </c>
      <c r="I10942" s="34">
        <v>49</v>
      </c>
      <c r="J10942" s="34">
        <v>71</v>
      </c>
      <c r="K10942" s="34">
        <v>65</v>
      </c>
      <c r="L10942" s="34">
        <v>69</v>
      </c>
      <c r="M10942" s="34">
        <v>61</v>
      </c>
      <c r="N10942" s="34">
        <v>84</v>
      </c>
      <c r="O10942" s="34">
        <v>66</v>
      </c>
      <c r="P10942" s="34">
        <v>78</v>
      </c>
      <c r="Q10942" s="34">
        <v>89</v>
      </c>
      <c r="R10942" s="34">
        <v>135</v>
      </c>
      <c r="S10942" s="34">
        <v>92</v>
      </c>
      <c r="T10942" s="34">
        <v>123</v>
      </c>
      <c r="U10942" s="34">
        <v>50</v>
      </c>
      <c r="V10942" s="34">
        <v>115</v>
      </c>
      <c r="W10942" s="34">
        <v>74</v>
      </c>
      <c r="X10942" s="34">
        <v>125</v>
      </c>
      <c r="Y10942" s="34">
        <v>70</v>
      </c>
      <c r="Z10942" s="34">
        <v>123</v>
      </c>
      <c r="AA10942" s="34">
        <v>74</v>
      </c>
      <c r="AB10942" s="34">
        <v>102</v>
      </c>
      <c r="AC10942" s="34">
        <v>105</v>
      </c>
    </row>
    <row r="10943" spans="1:29" x14ac:dyDescent="0.2">
      <c r="A10943" s="34" t="s">
        <v>71436</v>
      </c>
      <c r="B10943" s="34">
        <v>20</v>
      </c>
      <c r="C10943" s="34">
        <v>78</v>
      </c>
      <c r="D10943" s="34">
        <v>27</v>
      </c>
      <c r="E10943" s="34">
        <v>72</v>
      </c>
      <c r="F10943" s="34">
        <v>34</v>
      </c>
      <c r="G10943" s="34">
        <v>48</v>
      </c>
      <c r="H10943" s="34">
        <v>13</v>
      </c>
      <c r="I10943" s="34">
        <v>40</v>
      </c>
      <c r="J10943" s="34">
        <v>26</v>
      </c>
      <c r="K10943" s="34">
        <v>61</v>
      </c>
      <c r="L10943" s="34">
        <v>12</v>
      </c>
      <c r="M10943" s="34">
        <v>41</v>
      </c>
      <c r="N10943" s="34">
        <v>28</v>
      </c>
      <c r="O10943" s="34">
        <v>54</v>
      </c>
      <c r="P10943" s="34">
        <v>12</v>
      </c>
      <c r="Q10943" s="34">
        <v>55</v>
      </c>
      <c r="R10943" s="34">
        <v>24</v>
      </c>
      <c r="S10943" s="34">
        <v>70</v>
      </c>
      <c r="T10943" s="34">
        <v>26</v>
      </c>
      <c r="U10943" s="34">
        <v>37</v>
      </c>
      <c r="V10943" s="34">
        <v>44</v>
      </c>
      <c r="W10943" s="34">
        <v>52</v>
      </c>
      <c r="X10943" s="34">
        <v>25</v>
      </c>
      <c r="Y10943" s="34">
        <v>39</v>
      </c>
      <c r="Z10943" s="34">
        <v>42</v>
      </c>
      <c r="AA10943" s="34">
        <v>69</v>
      </c>
      <c r="AB10943" s="34">
        <v>32</v>
      </c>
      <c r="AC10943" s="34">
        <v>85</v>
      </c>
    </row>
    <row r="10944" spans="1:29" x14ac:dyDescent="0.2">
      <c r="A10944" s="34" t="s">
        <v>71437</v>
      </c>
      <c r="B10944" s="34">
        <v>63</v>
      </c>
      <c r="C10944" s="34">
        <v>190</v>
      </c>
      <c r="D10944" s="34">
        <v>108</v>
      </c>
      <c r="E10944" s="34">
        <v>269</v>
      </c>
      <c r="F10944" s="34">
        <v>101</v>
      </c>
      <c r="G10944" s="34">
        <v>191</v>
      </c>
      <c r="H10944" s="34">
        <v>110</v>
      </c>
      <c r="I10944" s="34">
        <v>186</v>
      </c>
      <c r="J10944" s="34">
        <v>67</v>
      </c>
      <c r="K10944" s="34">
        <v>247</v>
      </c>
      <c r="L10944" s="34">
        <v>49</v>
      </c>
      <c r="M10944" s="34">
        <v>173</v>
      </c>
      <c r="N10944" s="34">
        <v>80</v>
      </c>
      <c r="O10944" s="34">
        <v>174</v>
      </c>
      <c r="P10944" s="34">
        <v>72</v>
      </c>
      <c r="Q10944" s="34">
        <v>218</v>
      </c>
      <c r="R10944" s="34">
        <v>93</v>
      </c>
      <c r="S10944" s="34">
        <v>228</v>
      </c>
      <c r="T10944" s="34">
        <v>63</v>
      </c>
      <c r="U10944" s="34">
        <v>186</v>
      </c>
      <c r="V10944" s="34">
        <v>90</v>
      </c>
      <c r="W10944" s="34">
        <v>236</v>
      </c>
      <c r="X10944" s="34">
        <v>146</v>
      </c>
      <c r="Y10944" s="34">
        <v>170</v>
      </c>
      <c r="Z10944" s="34">
        <v>95</v>
      </c>
      <c r="AA10944" s="34">
        <v>216</v>
      </c>
      <c r="AB10944" s="34">
        <v>121</v>
      </c>
      <c r="AC10944" s="34">
        <v>305</v>
      </c>
    </row>
    <row r="10945" spans="1:29" x14ac:dyDescent="0.2">
      <c r="A10945" s="34" t="s">
        <v>71438</v>
      </c>
      <c r="B10945" s="34">
        <v>36</v>
      </c>
      <c r="C10945" s="34">
        <v>86</v>
      </c>
      <c r="D10945" s="34">
        <v>146</v>
      </c>
      <c r="E10945" s="34">
        <v>83</v>
      </c>
      <c r="F10945" s="34">
        <v>109</v>
      </c>
      <c r="G10945" s="34">
        <v>107</v>
      </c>
      <c r="H10945" s="34">
        <v>67</v>
      </c>
      <c r="I10945" s="34">
        <v>86</v>
      </c>
      <c r="J10945" s="34">
        <v>70</v>
      </c>
      <c r="K10945" s="34">
        <v>58</v>
      </c>
      <c r="L10945" s="34">
        <v>25</v>
      </c>
      <c r="M10945" s="34">
        <v>38</v>
      </c>
      <c r="N10945" s="34">
        <v>61</v>
      </c>
      <c r="O10945" s="34">
        <v>58</v>
      </c>
      <c r="P10945" s="34">
        <v>66</v>
      </c>
      <c r="Q10945" s="34">
        <v>66</v>
      </c>
      <c r="R10945" s="34">
        <v>51</v>
      </c>
      <c r="S10945" s="34">
        <v>101</v>
      </c>
      <c r="T10945" s="34">
        <v>42</v>
      </c>
      <c r="U10945" s="34">
        <v>25</v>
      </c>
      <c r="V10945" s="34">
        <v>63</v>
      </c>
      <c r="W10945" s="34">
        <v>27</v>
      </c>
      <c r="X10945" s="34">
        <v>124</v>
      </c>
      <c r="Y10945" s="34">
        <v>29</v>
      </c>
      <c r="Z10945" s="34">
        <v>108</v>
      </c>
      <c r="AA10945" s="34">
        <v>89</v>
      </c>
      <c r="AB10945" s="34">
        <v>50</v>
      </c>
      <c r="AC10945" s="34">
        <v>90</v>
      </c>
    </row>
    <row r="10946" spans="1:29" x14ac:dyDescent="0.2">
      <c r="A10946" s="34" t="s">
        <v>71439</v>
      </c>
      <c r="B10946" s="34">
        <v>31</v>
      </c>
      <c r="C10946" s="34">
        <v>23</v>
      </c>
      <c r="D10946" s="34">
        <v>33</v>
      </c>
      <c r="E10946" s="34">
        <v>23</v>
      </c>
      <c r="F10946" s="34">
        <v>34</v>
      </c>
      <c r="G10946" s="34">
        <v>15</v>
      </c>
      <c r="H10946" s="34">
        <v>30</v>
      </c>
      <c r="I10946" s="34">
        <v>27</v>
      </c>
      <c r="J10946" s="34">
        <v>14</v>
      </c>
      <c r="K10946" s="34">
        <v>23</v>
      </c>
      <c r="L10946" s="34">
        <v>14</v>
      </c>
      <c r="M10946" s="34">
        <v>29</v>
      </c>
      <c r="N10946" s="34">
        <v>16</v>
      </c>
      <c r="O10946" s="34">
        <v>17</v>
      </c>
      <c r="P10946" s="34">
        <v>22</v>
      </c>
      <c r="Q10946" s="34">
        <v>25</v>
      </c>
      <c r="R10946" s="34">
        <v>17</v>
      </c>
      <c r="S10946" s="34">
        <v>30</v>
      </c>
      <c r="T10946" s="34">
        <v>15</v>
      </c>
      <c r="U10946" s="34">
        <v>17</v>
      </c>
      <c r="V10946" s="34">
        <v>23</v>
      </c>
      <c r="W10946" s="34">
        <v>19</v>
      </c>
      <c r="X10946" s="34">
        <v>31</v>
      </c>
      <c r="Y10946" s="34">
        <v>25</v>
      </c>
      <c r="Z10946" s="34">
        <v>33</v>
      </c>
      <c r="AA10946" s="34">
        <v>36</v>
      </c>
      <c r="AB10946" s="34">
        <v>11</v>
      </c>
      <c r="AC10946" s="34">
        <v>37</v>
      </c>
    </row>
    <row r="10947" spans="1:29" x14ac:dyDescent="0.2">
      <c r="A10947" s="34" t="s">
        <v>71440</v>
      </c>
      <c r="B10947" s="34">
        <v>11</v>
      </c>
      <c r="C10947" s="34">
        <v>21</v>
      </c>
      <c r="D10947" s="34">
        <v>13</v>
      </c>
      <c r="E10947" s="34">
        <v>10</v>
      </c>
      <c r="F10947" s="34">
        <v>5</v>
      </c>
      <c r="G10947" s="34">
        <v>9</v>
      </c>
      <c r="H10947" s="34">
        <v>5</v>
      </c>
      <c r="I10947" s="34">
        <v>12</v>
      </c>
      <c r="J10947" s="34">
        <v>8</v>
      </c>
      <c r="K10947" s="34">
        <v>12</v>
      </c>
      <c r="L10947" s="34">
        <v>6</v>
      </c>
      <c r="M10947" s="34">
        <v>2</v>
      </c>
      <c r="N10947" s="34">
        <v>5</v>
      </c>
      <c r="O10947" s="34">
        <v>17</v>
      </c>
      <c r="P10947" s="34">
        <v>7</v>
      </c>
      <c r="Q10947" s="34">
        <v>7</v>
      </c>
      <c r="R10947" s="34">
        <v>13</v>
      </c>
      <c r="S10947" s="34">
        <v>10</v>
      </c>
      <c r="T10947" s="34">
        <v>11</v>
      </c>
      <c r="U10947" s="34">
        <v>4</v>
      </c>
      <c r="V10947" s="34">
        <v>7</v>
      </c>
      <c r="W10947" s="34">
        <v>7</v>
      </c>
      <c r="X10947" s="34">
        <v>9</v>
      </c>
      <c r="Y10947" s="34">
        <v>3</v>
      </c>
      <c r="Z10947" s="34">
        <v>8</v>
      </c>
      <c r="AA10947" s="34">
        <v>13</v>
      </c>
      <c r="AB10947" s="34">
        <v>3</v>
      </c>
      <c r="AC10947" s="34">
        <v>9</v>
      </c>
    </row>
    <row r="10948" spans="1:29" x14ac:dyDescent="0.2">
      <c r="A10948" s="34" t="s">
        <v>71441</v>
      </c>
      <c r="B10948" s="34">
        <v>85</v>
      </c>
      <c r="C10948" s="34">
        <v>76</v>
      </c>
      <c r="D10948" s="34">
        <v>131</v>
      </c>
      <c r="E10948" s="34">
        <v>79</v>
      </c>
      <c r="F10948" s="34">
        <v>113</v>
      </c>
      <c r="G10948" s="34">
        <v>49</v>
      </c>
      <c r="H10948" s="34">
        <v>109</v>
      </c>
      <c r="I10948" s="34">
        <v>74</v>
      </c>
      <c r="J10948" s="34">
        <v>111</v>
      </c>
      <c r="K10948" s="34">
        <v>92</v>
      </c>
      <c r="L10948" s="34">
        <v>82</v>
      </c>
      <c r="M10948" s="34">
        <v>71</v>
      </c>
      <c r="N10948" s="34">
        <v>115</v>
      </c>
      <c r="O10948" s="34">
        <v>78</v>
      </c>
      <c r="P10948" s="34">
        <v>105</v>
      </c>
      <c r="Q10948" s="34">
        <v>80</v>
      </c>
      <c r="R10948" s="34">
        <v>140</v>
      </c>
      <c r="S10948" s="34">
        <v>99</v>
      </c>
      <c r="T10948" s="34">
        <v>118</v>
      </c>
      <c r="U10948" s="34">
        <v>93</v>
      </c>
      <c r="V10948" s="34">
        <v>146</v>
      </c>
      <c r="W10948" s="34">
        <v>107</v>
      </c>
      <c r="X10948" s="34">
        <v>128</v>
      </c>
      <c r="Y10948" s="34">
        <v>69</v>
      </c>
      <c r="Z10948" s="34">
        <v>146</v>
      </c>
      <c r="AA10948" s="34">
        <v>117</v>
      </c>
      <c r="AB10948" s="34">
        <v>131</v>
      </c>
      <c r="AC10948" s="34">
        <v>139</v>
      </c>
    </row>
    <row r="10949" spans="1:29" x14ac:dyDescent="0.2">
      <c r="A10949" s="34" t="s">
        <v>71442</v>
      </c>
      <c r="B10949" s="34">
        <v>93</v>
      </c>
      <c r="C10949" s="34">
        <v>50</v>
      </c>
      <c r="D10949" s="34">
        <v>95</v>
      </c>
      <c r="E10949" s="34">
        <v>76</v>
      </c>
      <c r="F10949" s="34">
        <v>98</v>
      </c>
      <c r="G10949" s="34">
        <v>56</v>
      </c>
      <c r="H10949" s="34">
        <v>88</v>
      </c>
      <c r="I10949" s="34">
        <v>47</v>
      </c>
      <c r="J10949" s="34">
        <v>76</v>
      </c>
      <c r="K10949" s="34">
        <v>68</v>
      </c>
      <c r="L10949" s="34">
        <v>91</v>
      </c>
      <c r="M10949" s="34">
        <v>54</v>
      </c>
      <c r="N10949" s="34">
        <v>70</v>
      </c>
      <c r="O10949" s="34">
        <v>56</v>
      </c>
      <c r="P10949" s="34">
        <v>98</v>
      </c>
      <c r="Q10949" s="34">
        <v>90</v>
      </c>
      <c r="R10949" s="34">
        <v>130</v>
      </c>
      <c r="S10949" s="34">
        <v>79</v>
      </c>
      <c r="T10949" s="34">
        <v>127</v>
      </c>
      <c r="U10949" s="34">
        <v>80</v>
      </c>
      <c r="V10949" s="34">
        <v>109</v>
      </c>
      <c r="W10949" s="34">
        <v>93</v>
      </c>
      <c r="X10949" s="34">
        <v>120</v>
      </c>
      <c r="Y10949" s="34">
        <v>84</v>
      </c>
      <c r="Z10949" s="34">
        <v>70</v>
      </c>
      <c r="AA10949" s="34">
        <v>95</v>
      </c>
      <c r="AB10949" s="34">
        <v>122</v>
      </c>
      <c r="AC10949" s="34">
        <v>115</v>
      </c>
    </row>
    <row r="10950" spans="1:29" x14ac:dyDescent="0.2">
      <c r="A10950" s="34" t="s">
        <v>71443</v>
      </c>
      <c r="B10950" s="34">
        <v>92</v>
      </c>
      <c r="C10950" s="34">
        <v>110</v>
      </c>
      <c r="D10950" s="34">
        <v>94</v>
      </c>
      <c r="E10950" s="34">
        <v>117</v>
      </c>
      <c r="F10950" s="34">
        <v>90</v>
      </c>
      <c r="G10950" s="34">
        <v>94</v>
      </c>
      <c r="H10950" s="34">
        <v>96</v>
      </c>
      <c r="I10950" s="34">
        <v>73</v>
      </c>
      <c r="J10950" s="34">
        <v>91</v>
      </c>
      <c r="K10950" s="34">
        <v>82</v>
      </c>
      <c r="L10950" s="34">
        <v>96</v>
      </c>
      <c r="M10950" s="34">
        <v>58</v>
      </c>
      <c r="N10950" s="34">
        <v>88</v>
      </c>
      <c r="O10950" s="34">
        <v>81</v>
      </c>
      <c r="P10950" s="34">
        <v>119</v>
      </c>
      <c r="Q10950" s="34">
        <v>125</v>
      </c>
      <c r="R10950" s="34">
        <v>147</v>
      </c>
      <c r="S10950" s="34">
        <v>131</v>
      </c>
      <c r="T10950" s="34">
        <v>91</v>
      </c>
      <c r="U10950" s="34">
        <v>102</v>
      </c>
      <c r="V10950" s="34">
        <v>132</v>
      </c>
      <c r="W10950" s="34">
        <v>103</v>
      </c>
      <c r="X10950" s="34">
        <v>173</v>
      </c>
      <c r="Y10950" s="34">
        <v>155</v>
      </c>
      <c r="Z10950" s="34">
        <v>111</v>
      </c>
      <c r="AA10950" s="34">
        <v>118</v>
      </c>
      <c r="AB10950" s="34">
        <v>113</v>
      </c>
      <c r="AC10950" s="34">
        <v>128</v>
      </c>
    </row>
    <row r="10951" spans="1:29" x14ac:dyDescent="0.2">
      <c r="A10951" s="34" t="s">
        <v>71444</v>
      </c>
      <c r="B10951" s="34">
        <v>29</v>
      </c>
      <c r="C10951" s="34">
        <v>24</v>
      </c>
      <c r="D10951" s="34">
        <v>33</v>
      </c>
      <c r="E10951" s="34">
        <v>28</v>
      </c>
      <c r="F10951" s="34">
        <v>23</v>
      </c>
      <c r="G10951" s="34">
        <v>23</v>
      </c>
      <c r="H10951" s="34">
        <v>13</v>
      </c>
      <c r="I10951" s="34">
        <v>25</v>
      </c>
      <c r="J10951" s="34">
        <v>9</v>
      </c>
      <c r="K10951" s="34">
        <v>26</v>
      </c>
      <c r="L10951" s="34">
        <v>10</v>
      </c>
      <c r="M10951" s="34">
        <v>36</v>
      </c>
      <c r="N10951" s="34">
        <v>22</v>
      </c>
      <c r="O10951" s="34">
        <v>27</v>
      </c>
      <c r="P10951" s="34">
        <v>26</v>
      </c>
      <c r="Q10951" s="34">
        <v>45</v>
      </c>
      <c r="R10951" s="34">
        <v>32</v>
      </c>
      <c r="S10951" s="34">
        <v>52</v>
      </c>
      <c r="T10951" s="34">
        <v>24</v>
      </c>
      <c r="U10951" s="34">
        <v>33</v>
      </c>
      <c r="V10951" s="34">
        <v>24</v>
      </c>
      <c r="W10951" s="34">
        <v>40</v>
      </c>
      <c r="X10951" s="34">
        <v>31</v>
      </c>
      <c r="Y10951" s="34">
        <v>28</v>
      </c>
      <c r="Z10951" s="34">
        <v>20</v>
      </c>
      <c r="AA10951" s="34">
        <v>37</v>
      </c>
      <c r="AB10951" s="34">
        <v>21</v>
      </c>
      <c r="AC10951" s="34">
        <v>51</v>
      </c>
    </row>
    <row r="10952" spans="1:29" x14ac:dyDescent="0.2">
      <c r="A10952" s="34" t="s">
        <v>71445</v>
      </c>
      <c r="B10952" s="34">
        <v>109</v>
      </c>
      <c r="C10952" s="34">
        <v>144</v>
      </c>
      <c r="D10952" s="34">
        <v>220</v>
      </c>
      <c r="E10952" s="34">
        <v>170</v>
      </c>
      <c r="F10952" s="34">
        <v>171</v>
      </c>
      <c r="G10952" s="34">
        <v>141</v>
      </c>
      <c r="H10952" s="34">
        <v>109</v>
      </c>
      <c r="I10952" s="34">
        <v>120</v>
      </c>
      <c r="J10952" s="34">
        <v>123</v>
      </c>
      <c r="K10952" s="34">
        <v>137</v>
      </c>
      <c r="L10952" s="34">
        <v>52</v>
      </c>
      <c r="M10952" s="34">
        <v>118</v>
      </c>
      <c r="N10952" s="34">
        <v>155</v>
      </c>
      <c r="O10952" s="34">
        <v>126</v>
      </c>
      <c r="P10952" s="34">
        <v>154</v>
      </c>
      <c r="Q10952" s="34">
        <v>177</v>
      </c>
      <c r="R10952" s="34">
        <v>127</v>
      </c>
      <c r="S10952" s="34">
        <v>182</v>
      </c>
      <c r="T10952" s="34">
        <v>98</v>
      </c>
      <c r="U10952" s="34">
        <v>100</v>
      </c>
      <c r="V10952" s="34">
        <v>184</v>
      </c>
      <c r="W10952" s="34">
        <v>82</v>
      </c>
      <c r="X10952" s="34">
        <v>163</v>
      </c>
      <c r="Y10952" s="34">
        <v>125</v>
      </c>
      <c r="Z10952" s="34">
        <v>197</v>
      </c>
      <c r="AA10952" s="34">
        <v>159</v>
      </c>
      <c r="AB10952" s="34">
        <v>109</v>
      </c>
      <c r="AC10952" s="34">
        <v>199</v>
      </c>
    </row>
    <row r="10953" spans="1:29" x14ac:dyDescent="0.2">
      <c r="A10953" s="34" t="s">
        <v>71446</v>
      </c>
      <c r="B10953" s="34">
        <v>22</v>
      </c>
      <c r="C10953" s="34">
        <v>9</v>
      </c>
      <c r="D10953" s="34">
        <v>21</v>
      </c>
      <c r="E10953" s="34">
        <v>17</v>
      </c>
      <c r="F10953" s="34">
        <v>15</v>
      </c>
      <c r="G10953" s="34">
        <v>12</v>
      </c>
      <c r="H10953" s="34">
        <v>17</v>
      </c>
      <c r="I10953" s="34">
        <v>15</v>
      </c>
      <c r="J10953" s="34">
        <v>11</v>
      </c>
      <c r="K10953" s="34">
        <v>17</v>
      </c>
      <c r="L10953" s="34">
        <v>10</v>
      </c>
      <c r="M10953" s="34">
        <v>4</v>
      </c>
      <c r="N10953" s="34">
        <v>6</v>
      </c>
      <c r="O10953" s="34">
        <v>6</v>
      </c>
      <c r="P10953" s="34">
        <v>15</v>
      </c>
      <c r="Q10953" s="34">
        <v>21</v>
      </c>
      <c r="R10953" s="34">
        <v>14</v>
      </c>
      <c r="S10953" s="34">
        <v>26</v>
      </c>
      <c r="T10953" s="34">
        <v>24</v>
      </c>
      <c r="U10953" s="34">
        <v>7</v>
      </c>
      <c r="V10953" s="34">
        <v>15</v>
      </c>
      <c r="W10953" s="34">
        <v>13</v>
      </c>
      <c r="X10953" s="34">
        <v>12</v>
      </c>
      <c r="Y10953" s="34">
        <v>15</v>
      </c>
      <c r="Z10953" s="34">
        <v>30</v>
      </c>
      <c r="AA10953" s="34">
        <v>13</v>
      </c>
      <c r="AB10953" s="34">
        <v>21</v>
      </c>
      <c r="AC10953" s="34">
        <v>13</v>
      </c>
    </row>
    <row r="10954" spans="1:29" x14ac:dyDescent="0.2">
      <c r="A10954" s="34" t="s">
        <v>71447</v>
      </c>
      <c r="B10954" s="34">
        <v>24</v>
      </c>
      <c r="C10954" s="34">
        <v>39</v>
      </c>
      <c r="D10954" s="34">
        <v>34</v>
      </c>
      <c r="E10954" s="34">
        <v>12</v>
      </c>
      <c r="F10954" s="34">
        <v>28</v>
      </c>
      <c r="G10954" s="34">
        <v>23</v>
      </c>
      <c r="H10954" s="34">
        <v>35</v>
      </c>
      <c r="I10954" s="34">
        <v>25</v>
      </c>
      <c r="J10954" s="34">
        <v>27</v>
      </c>
      <c r="K10954" s="34">
        <v>37</v>
      </c>
      <c r="L10954" s="34">
        <v>8</v>
      </c>
      <c r="M10954" s="34">
        <v>28</v>
      </c>
      <c r="N10954" s="34">
        <v>17</v>
      </c>
      <c r="O10954" s="34">
        <v>19</v>
      </c>
      <c r="P10954" s="34">
        <v>33</v>
      </c>
      <c r="Q10954" s="34">
        <v>32</v>
      </c>
      <c r="R10954" s="34">
        <v>30</v>
      </c>
      <c r="S10954" s="34">
        <v>57</v>
      </c>
      <c r="T10954" s="34">
        <v>20</v>
      </c>
      <c r="U10954" s="34">
        <v>17</v>
      </c>
      <c r="V10954" s="34">
        <v>20</v>
      </c>
      <c r="W10954" s="34">
        <v>31</v>
      </c>
      <c r="X10954" s="34">
        <v>50</v>
      </c>
      <c r="Y10954" s="34">
        <v>25</v>
      </c>
      <c r="Z10954" s="34">
        <v>46</v>
      </c>
      <c r="AA10954" s="34">
        <v>27</v>
      </c>
      <c r="AB10954" s="34">
        <v>27</v>
      </c>
      <c r="AC10954" s="34">
        <v>48</v>
      </c>
    </row>
    <row r="10955" spans="1:29" x14ac:dyDescent="0.2">
      <c r="A10955" s="34" t="s">
        <v>71448</v>
      </c>
      <c r="B10955" s="34">
        <v>125</v>
      </c>
      <c r="C10955" s="34">
        <v>149</v>
      </c>
      <c r="D10955" s="34">
        <v>177</v>
      </c>
      <c r="E10955" s="34">
        <v>142</v>
      </c>
      <c r="F10955" s="34">
        <v>136</v>
      </c>
      <c r="G10955" s="34">
        <v>138</v>
      </c>
      <c r="H10955" s="34">
        <v>124</v>
      </c>
      <c r="I10955" s="34">
        <v>143</v>
      </c>
      <c r="J10955" s="34">
        <v>131</v>
      </c>
      <c r="K10955" s="34">
        <v>133</v>
      </c>
      <c r="L10955" s="34">
        <v>101</v>
      </c>
      <c r="M10955" s="34">
        <v>131</v>
      </c>
      <c r="N10955" s="34">
        <v>157</v>
      </c>
      <c r="O10955" s="34">
        <v>131</v>
      </c>
      <c r="P10955" s="34">
        <v>161</v>
      </c>
      <c r="Q10955" s="34">
        <v>170</v>
      </c>
      <c r="R10955" s="34">
        <v>177</v>
      </c>
      <c r="S10955" s="34">
        <v>150</v>
      </c>
      <c r="T10955" s="34">
        <v>172</v>
      </c>
      <c r="U10955" s="34">
        <v>149</v>
      </c>
      <c r="V10955" s="34">
        <v>136</v>
      </c>
      <c r="W10955" s="34">
        <v>207</v>
      </c>
      <c r="X10955" s="34">
        <v>166</v>
      </c>
      <c r="Y10955" s="34">
        <v>173</v>
      </c>
      <c r="Z10955" s="34">
        <v>146</v>
      </c>
      <c r="AA10955" s="34">
        <v>177</v>
      </c>
      <c r="AB10955" s="34">
        <v>209</v>
      </c>
      <c r="AC10955" s="34">
        <v>181</v>
      </c>
    </row>
    <row r="10956" spans="1:29" x14ac:dyDescent="0.2">
      <c r="A10956" s="34" t="s">
        <v>71449</v>
      </c>
      <c r="B10956" s="34">
        <v>37</v>
      </c>
      <c r="C10956" s="34">
        <v>44</v>
      </c>
      <c r="D10956" s="34">
        <v>36</v>
      </c>
      <c r="E10956" s="34">
        <v>27</v>
      </c>
      <c r="F10956" s="34">
        <v>31</v>
      </c>
      <c r="G10956" s="34">
        <v>56</v>
      </c>
      <c r="H10956" s="34">
        <v>40</v>
      </c>
      <c r="I10956" s="34">
        <v>30</v>
      </c>
      <c r="J10956" s="34">
        <v>25</v>
      </c>
      <c r="K10956" s="34">
        <v>36</v>
      </c>
      <c r="L10956" s="34">
        <v>22</v>
      </c>
      <c r="M10956" s="34">
        <v>28</v>
      </c>
      <c r="N10956" s="34">
        <v>16</v>
      </c>
      <c r="O10956" s="34">
        <v>28</v>
      </c>
      <c r="P10956" s="34">
        <v>22</v>
      </c>
      <c r="Q10956" s="34">
        <v>57</v>
      </c>
      <c r="R10956" s="34">
        <v>44</v>
      </c>
      <c r="S10956" s="34">
        <v>32</v>
      </c>
      <c r="T10956" s="34">
        <v>31</v>
      </c>
      <c r="U10956" s="34">
        <v>30</v>
      </c>
      <c r="V10956" s="34">
        <v>52</v>
      </c>
      <c r="W10956" s="34">
        <v>25</v>
      </c>
      <c r="X10956" s="34">
        <v>54</v>
      </c>
      <c r="Y10956" s="34">
        <v>47</v>
      </c>
      <c r="Z10956" s="34">
        <v>30</v>
      </c>
      <c r="AA10956" s="34">
        <v>32</v>
      </c>
      <c r="AB10956" s="34">
        <v>34</v>
      </c>
      <c r="AC10956" s="34">
        <v>52</v>
      </c>
    </row>
    <row r="10957" spans="1:29" x14ac:dyDescent="0.2">
      <c r="A10957" s="34" t="s">
        <v>71450</v>
      </c>
      <c r="B10957" s="34">
        <v>32</v>
      </c>
      <c r="C10957" s="34">
        <v>64</v>
      </c>
      <c r="D10957" s="34">
        <v>45</v>
      </c>
      <c r="E10957" s="34">
        <v>71</v>
      </c>
      <c r="F10957" s="34">
        <v>36</v>
      </c>
      <c r="G10957" s="34">
        <v>68</v>
      </c>
      <c r="H10957" s="34">
        <v>29</v>
      </c>
      <c r="I10957" s="34">
        <v>67</v>
      </c>
      <c r="J10957" s="34">
        <v>35</v>
      </c>
      <c r="K10957" s="34">
        <v>71</v>
      </c>
      <c r="L10957" s="34">
        <v>19</v>
      </c>
      <c r="M10957" s="34">
        <v>61</v>
      </c>
      <c r="N10957" s="34">
        <v>37</v>
      </c>
      <c r="O10957" s="34">
        <v>66</v>
      </c>
      <c r="P10957" s="34">
        <v>33</v>
      </c>
      <c r="Q10957" s="34">
        <v>53</v>
      </c>
      <c r="R10957" s="34">
        <v>50</v>
      </c>
      <c r="S10957" s="34">
        <v>75</v>
      </c>
      <c r="T10957" s="34">
        <v>32</v>
      </c>
      <c r="U10957" s="34">
        <v>63</v>
      </c>
      <c r="V10957" s="34">
        <v>42</v>
      </c>
      <c r="W10957" s="34">
        <v>61</v>
      </c>
      <c r="X10957" s="34">
        <v>68</v>
      </c>
      <c r="Y10957" s="34">
        <v>53</v>
      </c>
      <c r="Z10957" s="34">
        <v>64</v>
      </c>
      <c r="AA10957" s="34">
        <v>84</v>
      </c>
      <c r="AB10957" s="34">
        <v>34</v>
      </c>
      <c r="AC10957" s="34">
        <v>122</v>
      </c>
    </row>
    <row r="10958" spans="1:29" x14ac:dyDescent="0.2">
      <c r="A10958" s="34" t="s">
        <v>71451</v>
      </c>
      <c r="B10958" s="34">
        <v>100</v>
      </c>
      <c r="C10958" s="34">
        <v>68</v>
      </c>
      <c r="D10958" s="34">
        <v>57</v>
      </c>
      <c r="E10958" s="34">
        <v>49</v>
      </c>
      <c r="F10958" s="34">
        <v>74</v>
      </c>
      <c r="G10958" s="34">
        <v>60</v>
      </c>
      <c r="H10958" s="34">
        <v>60</v>
      </c>
      <c r="I10958" s="34">
        <v>40</v>
      </c>
      <c r="J10958" s="34">
        <v>43</v>
      </c>
      <c r="K10958" s="34">
        <v>54</v>
      </c>
      <c r="L10958" s="34">
        <v>40</v>
      </c>
      <c r="M10958" s="34">
        <v>45</v>
      </c>
      <c r="N10958" s="34">
        <v>64</v>
      </c>
      <c r="O10958" s="34">
        <v>72</v>
      </c>
      <c r="P10958" s="34">
        <v>58</v>
      </c>
      <c r="Q10958" s="34">
        <v>59</v>
      </c>
      <c r="R10958" s="34">
        <v>39</v>
      </c>
      <c r="S10958" s="34">
        <v>82</v>
      </c>
      <c r="T10958" s="34">
        <v>72</v>
      </c>
      <c r="U10958" s="34">
        <v>68</v>
      </c>
      <c r="V10958" s="34">
        <v>78</v>
      </c>
      <c r="W10958" s="34">
        <v>48</v>
      </c>
      <c r="X10958" s="34">
        <v>87</v>
      </c>
      <c r="Y10958" s="34">
        <v>39</v>
      </c>
      <c r="Z10958" s="34">
        <v>77</v>
      </c>
      <c r="AA10958" s="34">
        <v>77</v>
      </c>
      <c r="AB10958" s="34">
        <v>74</v>
      </c>
      <c r="AC10958" s="34">
        <v>108</v>
      </c>
    </row>
    <row r="10959" spans="1:29" x14ac:dyDescent="0.2">
      <c r="A10959" s="34" t="s">
        <v>71452</v>
      </c>
      <c r="B10959" s="34">
        <v>86</v>
      </c>
      <c r="C10959" s="34">
        <v>105</v>
      </c>
      <c r="D10959" s="34">
        <v>83</v>
      </c>
      <c r="E10959" s="34">
        <v>92</v>
      </c>
      <c r="F10959" s="34">
        <v>105</v>
      </c>
      <c r="G10959" s="34">
        <v>154</v>
      </c>
      <c r="H10959" s="34">
        <v>110</v>
      </c>
      <c r="I10959" s="34">
        <v>95</v>
      </c>
      <c r="J10959" s="34">
        <v>92</v>
      </c>
      <c r="K10959" s="34">
        <v>114</v>
      </c>
      <c r="L10959" s="34">
        <v>77</v>
      </c>
      <c r="M10959" s="34">
        <v>88</v>
      </c>
      <c r="N10959" s="34">
        <v>83</v>
      </c>
      <c r="O10959" s="34">
        <v>87</v>
      </c>
      <c r="P10959" s="34">
        <v>95</v>
      </c>
      <c r="Q10959" s="34">
        <v>133</v>
      </c>
      <c r="R10959" s="34">
        <v>146</v>
      </c>
      <c r="S10959" s="34">
        <v>139</v>
      </c>
      <c r="T10959" s="34">
        <v>92</v>
      </c>
      <c r="U10959" s="34">
        <v>101</v>
      </c>
      <c r="V10959" s="34">
        <v>114</v>
      </c>
      <c r="W10959" s="34">
        <v>120</v>
      </c>
      <c r="X10959" s="34">
        <v>126</v>
      </c>
      <c r="Y10959" s="34">
        <v>105</v>
      </c>
      <c r="Z10959" s="34">
        <v>101</v>
      </c>
      <c r="AA10959" s="34">
        <v>126</v>
      </c>
      <c r="AB10959" s="34">
        <v>74</v>
      </c>
      <c r="AC10959" s="34">
        <v>178</v>
      </c>
    </row>
    <row r="10960" spans="1:29" x14ac:dyDescent="0.2">
      <c r="A10960" s="34" t="s">
        <v>71453</v>
      </c>
      <c r="B10960" s="34">
        <v>45</v>
      </c>
      <c r="C10960" s="34">
        <v>45</v>
      </c>
      <c r="D10960" s="34">
        <v>41</v>
      </c>
      <c r="E10960" s="34">
        <v>30</v>
      </c>
      <c r="F10960" s="34">
        <v>39</v>
      </c>
      <c r="G10960" s="34">
        <v>25</v>
      </c>
      <c r="H10960" s="34">
        <v>17</v>
      </c>
      <c r="I10960" s="34">
        <v>38</v>
      </c>
      <c r="J10960" s="34">
        <v>30</v>
      </c>
      <c r="K10960" s="34">
        <v>49</v>
      </c>
      <c r="L10960" s="34">
        <v>25</v>
      </c>
      <c r="M10960" s="34">
        <v>35</v>
      </c>
      <c r="N10960" s="34">
        <v>21</v>
      </c>
      <c r="O10960" s="34">
        <v>27</v>
      </c>
      <c r="P10960" s="34">
        <v>22</v>
      </c>
      <c r="Q10960" s="34">
        <v>77</v>
      </c>
      <c r="R10960" s="34">
        <v>43</v>
      </c>
      <c r="S10960" s="34">
        <v>34</v>
      </c>
      <c r="T10960" s="34">
        <v>20</v>
      </c>
      <c r="U10960" s="34">
        <v>32</v>
      </c>
      <c r="V10960" s="34">
        <v>42</v>
      </c>
      <c r="W10960" s="34">
        <v>33</v>
      </c>
      <c r="X10960" s="34">
        <v>42</v>
      </c>
      <c r="Y10960" s="34">
        <v>36</v>
      </c>
      <c r="Z10960" s="34">
        <v>28</v>
      </c>
      <c r="AA10960" s="34">
        <v>44</v>
      </c>
      <c r="AB10960" s="34">
        <v>64</v>
      </c>
      <c r="AC10960" s="34">
        <v>73</v>
      </c>
    </row>
    <row r="10961" spans="1:29" x14ac:dyDescent="0.2">
      <c r="A10961" s="34" t="s">
        <v>71454</v>
      </c>
      <c r="B10961" s="34">
        <v>78</v>
      </c>
      <c r="C10961" s="34">
        <v>77</v>
      </c>
      <c r="D10961" s="34">
        <v>88</v>
      </c>
      <c r="E10961" s="34">
        <v>80</v>
      </c>
      <c r="F10961" s="34">
        <v>101</v>
      </c>
      <c r="G10961" s="34">
        <v>90</v>
      </c>
      <c r="H10961" s="34">
        <v>78</v>
      </c>
      <c r="I10961" s="34">
        <v>103</v>
      </c>
      <c r="J10961" s="34">
        <v>49</v>
      </c>
      <c r="K10961" s="34">
        <v>100</v>
      </c>
      <c r="L10961" s="34">
        <v>39</v>
      </c>
      <c r="M10961" s="34">
        <v>84</v>
      </c>
      <c r="N10961" s="34">
        <v>79</v>
      </c>
      <c r="O10961" s="34">
        <v>67</v>
      </c>
      <c r="P10961" s="34">
        <v>79</v>
      </c>
      <c r="Q10961" s="34">
        <v>109</v>
      </c>
      <c r="R10961" s="34">
        <v>72</v>
      </c>
      <c r="S10961" s="34">
        <v>115</v>
      </c>
      <c r="T10961" s="34">
        <v>77</v>
      </c>
      <c r="U10961" s="34">
        <v>79</v>
      </c>
      <c r="V10961" s="34">
        <v>118</v>
      </c>
      <c r="W10961" s="34">
        <v>166</v>
      </c>
      <c r="X10961" s="34">
        <v>99</v>
      </c>
      <c r="Y10961" s="34">
        <v>113</v>
      </c>
      <c r="Z10961" s="34">
        <v>75</v>
      </c>
      <c r="AA10961" s="34">
        <v>118</v>
      </c>
      <c r="AB10961" s="34">
        <v>73</v>
      </c>
      <c r="AC10961" s="34">
        <v>174</v>
      </c>
    </row>
    <row r="10962" spans="1:29" x14ac:dyDescent="0.2">
      <c r="A10962" s="34" t="s">
        <v>71455</v>
      </c>
      <c r="B10962" s="34">
        <v>122</v>
      </c>
      <c r="C10962" s="34">
        <v>129</v>
      </c>
      <c r="D10962" s="34">
        <v>121</v>
      </c>
      <c r="E10962" s="34">
        <v>120</v>
      </c>
      <c r="F10962" s="34">
        <v>113</v>
      </c>
      <c r="G10962" s="34">
        <v>104</v>
      </c>
      <c r="H10962" s="34">
        <v>128</v>
      </c>
      <c r="I10962" s="34">
        <v>132</v>
      </c>
      <c r="J10962" s="34">
        <v>105</v>
      </c>
      <c r="K10962" s="34">
        <v>170</v>
      </c>
      <c r="L10962" s="34">
        <v>113</v>
      </c>
      <c r="M10962" s="34">
        <v>99</v>
      </c>
      <c r="N10962" s="34">
        <v>126</v>
      </c>
      <c r="O10962" s="34">
        <v>101</v>
      </c>
      <c r="P10962" s="34">
        <v>94</v>
      </c>
      <c r="Q10962" s="34">
        <v>147</v>
      </c>
      <c r="R10962" s="34">
        <v>149</v>
      </c>
      <c r="S10962" s="34">
        <v>170</v>
      </c>
      <c r="T10962" s="34">
        <v>141</v>
      </c>
      <c r="U10962" s="34">
        <v>122</v>
      </c>
      <c r="V10962" s="34">
        <v>137</v>
      </c>
      <c r="W10962" s="34">
        <v>199</v>
      </c>
      <c r="X10962" s="34">
        <v>184</v>
      </c>
      <c r="Y10962" s="34">
        <v>157</v>
      </c>
      <c r="Z10962" s="34">
        <v>197</v>
      </c>
      <c r="AA10962" s="34">
        <v>143</v>
      </c>
      <c r="AB10962" s="34">
        <v>135</v>
      </c>
      <c r="AC10962" s="34">
        <v>198</v>
      </c>
    </row>
    <row r="10963" spans="1:29" x14ac:dyDescent="0.2">
      <c r="A10963" s="34" t="s">
        <v>71456</v>
      </c>
      <c r="B10963" s="34">
        <v>77</v>
      </c>
      <c r="C10963" s="34">
        <v>107</v>
      </c>
      <c r="D10963" s="34">
        <v>137</v>
      </c>
      <c r="E10963" s="34">
        <v>116</v>
      </c>
      <c r="F10963" s="34">
        <v>136</v>
      </c>
      <c r="G10963" s="34">
        <v>110</v>
      </c>
      <c r="H10963" s="34">
        <v>126</v>
      </c>
      <c r="I10963" s="34">
        <v>105</v>
      </c>
      <c r="J10963" s="34">
        <v>123</v>
      </c>
      <c r="K10963" s="34">
        <v>156</v>
      </c>
      <c r="L10963" s="34">
        <v>98</v>
      </c>
      <c r="M10963" s="34">
        <v>88</v>
      </c>
      <c r="N10963" s="34">
        <v>104</v>
      </c>
      <c r="O10963" s="34">
        <v>90</v>
      </c>
      <c r="P10963" s="34">
        <v>98</v>
      </c>
      <c r="Q10963" s="34">
        <v>123</v>
      </c>
      <c r="R10963" s="34">
        <v>113</v>
      </c>
      <c r="S10963" s="34">
        <v>142</v>
      </c>
      <c r="T10963" s="34">
        <v>107</v>
      </c>
      <c r="U10963" s="34">
        <v>116</v>
      </c>
      <c r="V10963" s="34">
        <v>109</v>
      </c>
      <c r="W10963" s="34">
        <v>136</v>
      </c>
      <c r="X10963" s="34">
        <v>129</v>
      </c>
      <c r="Y10963" s="34">
        <v>124</v>
      </c>
      <c r="Z10963" s="34">
        <v>119</v>
      </c>
      <c r="AA10963" s="34">
        <v>149</v>
      </c>
      <c r="AB10963" s="34">
        <v>75</v>
      </c>
      <c r="AC10963" s="34">
        <v>218</v>
      </c>
    </row>
    <row r="10964" spans="1:29" x14ac:dyDescent="0.2">
      <c r="A10964" s="34" t="s">
        <v>71457</v>
      </c>
      <c r="B10964" s="34">
        <v>62</v>
      </c>
      <c r="C10964" s="34">
        <v>29</v>
      </c>
      <c r="D10964" s="34">
        <v>49</v>
      </c>
      <c r="E10964" s="34">
        <v>37</v>
      </c>
      <c r="F10964" s="34">
        <v>35</v>
      </c>
      <c r="G10964" s="34">
        <v>66</v>
      </c>
      <c r="H10964" s="34">
        <v>20</v>
      </c>
      <c r="I10964" s="34">
        <v>27</v>
      </c>
      <c r="J10964" s="34">
        <v>28</v>
      </c>
      <c r="K10964" s="34">
        <v>56</v>
      </c>
      <c r="L10964" s="34">
        <v>22</v>
      </c>
      <c r="M10964" s="34">
        <v>28</v>
      </c>
      <c r="N10964" s="34">
        <v>48</v>
      </c>
      <c r="O10964" s="34">
        <v>44</v>
      </c>
      <c r="P10964" s="34">
        <v>42</v>
      </c>
      <c r="Q10964" s="34">
        <v>56</v>
      </c>
      <c r="R10964" s="34">
        <v>29</v>
      </c>
      <c r="S10964" s="34">
        <v>47</v>
      </c>
      <c r="T10964" s="34">
        <v>57</v>
      </c>
      <c r="U10964" s="34">
        <v>43</v>
      </c>
      <c r="V10964" s="34">
        <v>25</v>
      </c>
      <c r="W10964" s="34">
        <v>52</v>
      </c>
      <c r="X10964" s="34">
        <v>63</v>
      </c>
      <c r="Y10964" s="34">
        <v>50</v>
      </c>
      <c r="Z10964" s="34">
        <v>41</v>
      </c>
      <c r="AA10964" s="34">
        <v>23</v>
      </c>
      <c r="AB10964" s="34">
        <v>34</v>
      </c>
      <c r="AC10964" s="34">
        <v>78</v>
      </c>
    </row>
    <row r="10965" spans="1:29" x14ac:dyDescent="0.2">
      <c r="A10965" s="34" t="s">
        <v>71458</v>
      </c>
      <c r="B10965" s="34">
        <v>49</v>
      </c>
      <c r="C10965" s="34">
        <v>53</v>
      </c>
      <c r="D10965" s="34">
        <v>43</v>
      </c>
      <c r="E10965" s="34">
        <v>65</v>
      </c>
      <c r="F10965" s="34">
        <v>60</v>
      </c>
      <c r="G10965" s="34">
        <v>19</v>
      </c>
      <c r="H10965" s="34">
        <v>49</v>
      </c>
      <c r="I10965" s="34">
        <v>46</v>
      </c>
      <c r="J10965" s="34">
        <v>52</v>
      </c>
      <c r="K10965" s="34">
        <v>43</v>
      </c>
      <c r="L10965" s="34">
        <v>42</v>
      </c>
      <c r="M10965" s="34">
        <v>34</v>
      </c>
      <c r="N10965" s="34">
        <v>54</v>
      </c>
      <c r="O10965" s="34">
        <v>42</v>
      </c>
      <c r="P10965" s="34">
        <v>44</v>
      </c>
      <c r="Q10965" s="34">
        <v>75</v>
      </c>
      <c r="R10965" s="34">
        <v>62</v>
      </c>
      <c r="S10965" s="34">
        <v>70</v>
      </c>
      <c r="T10965" s="34">
        <v>54</v>
      </c>
      <c r="U10965" s="34">
        <v>66</v>
      </c>
      <c r="V10965" s="34">
        <v>83</v>
      </c>
      <c r="W10965" s="34">
        <v>36</v>
      </c>
      <c r="X10965" s="34">
        <v>71</v>
      </c>
      <c r="Y10965" s="34">
        <v>63</v>
      </c>
      <c r="Z10965" s="34">
        <v>61</v>
      </c>
      <c r="AA10965" s="34">
        <v>74</v>
      </c>
      <c r="AB10965" s="34">
        <v>70</v>
      </c>
      <c r="AC10965" s="34">
        <v>71</v>
      </c>
    </row>
    <row r="10966" spans="1:29" x14ac:dyDescent="0.2">
      <c r="A10966" s="34" t="s">
        <v>71459</v>
      </c>
      <c r="B10966" s="34">
        <v>0</v>
      </c>
      <c r="C10966" s="34">
        <v>0</v>
      </c>
      <c r="D10966" s="34">
        <v>0</v>
      </c>
      <c r="E10966" s="34">
        <v>0</v>
      </c>
      <c r="F10966" s="34">
        <v>0</v>
      </c>
      <c r="G10966" s="34">
        <v>0</v>
      </c>
      <c r="H10966" s="34">
        <v>0</v>
      </c>
      <c r="I10966" s="34">
        <v>0</v>
      </c>
      <c r="J10966" s="34">
        <v>0</v>
      </c>
      <c r="K10966" s="34">
        <v>0</v>
      </c>
      <c r="L10966" s="34">
        <v>0</v>
      </c>
      <c r="M10966" s="34">
        <v>0</v>
      </c>
      <c r="N10966" s="34">
        <v>0</v>
      </c>
      <c r="O10966" s="34">
        <v>0</v>
      </c>
      <c r="P10966" s="34">
        <v>0</v>
      </c>
      <c r="Q10966" s="34">
        <v>0</v>
      </c>
      <c r="R10966" s="34">
        <v>0</v>
      </c>
      <c r="S10966" s="34">
        <v>0</v>
      </c>
      <c r="T10966" s="34">
        <v>0</v>
      </c>
      <c r="U10966" s="34">
        <v>0</v>
      </c>
      <c r="V10966" s="34">
        <v>0</v>
      </c>
      <c r="W10966" s="34">
        <v>0</v>
      </c>
      <c r="X10966" s="34">
        <v>0</v>
      </c>
      <c r="Y10966" s="34">
        <v>0</v>
      </c>
      <c r="Z10966" s="34">
        <v>0</v>
      </c>
      <c r="AA10966" s="34">
        <v>0</v>
      </c>
      <c r="AB10966" s="34">
        <v>0</v>
      </c>
      <c r="AC10966" s="34">
        <v>0</v>
      </c>
    </row>
    <row r="10967" spans="1:29" x14ac:dyDescent="0.2">
      <c r="A10967" s="34" t="s">
        <v>71460</v>
      </c>
      <c r="B10967" s="34">
        <v>96</v>
      </c>
      <c r="C10967" s="34">
        <v>123</v>
      </c>
      <c r="D10967" s="34">
        <v>98</v>
      </c>
      <c r="E10967" s="34">
        <v>98</v>
      </c>
      <c r="F10967" s="34">
        <v>81</v>
      </c>
      <c r="G10967" s="34">
        <v>99</v>
      </c>
      <c r="H10967" s="34">
        <v>85</v>
      </c>
      <c r="I10967" s="34">
        <v>93</v>
      </c>
      <c r="J10967" s="34">
        <v>60</v>
      </c>
      <c r="K10967" s="34">
        <v>97</v>
      </c>
      <c r="L10967" s="34">
        <v>62</v>
      </c>
      <c r="M10967" s="34">
        <v>117</v>
      </c>
      <c r="N10967" s="34">
        <v>64</v>
      </c>
      <c r="O10967" s="34">
        <v>66</v>
      </c>
      <c r="P10967" s="34">
        <v>54</v>
      </c>
      <c r="Q10967" s="34">
        <v>110</v>
      </c>
      <c r="R10967" s="34">
        <v>118</v>
      </c>
      <c r="S10967" s="34">
        <v>154</v>
      </c>
      <c r="T10967" s="34">
        <v>74</v>
      </c>
      <c r="U10967" s="34">
        <v>95</v>
      </c>
      <c r="V10967" s="34">
        <v>90</v>
      </c>
      <c r="W10967" s="34">
        <v>126</v>
      </c>
      <c r="X10967" s="34">
        <v>96</v>
      </c>
      <c r="Y10967" s="34">
        <v>76</v>
      </c>
      <c r="Z10967" s="34">
        <v>93</v>
      </c>
      <c r="AA10967" s="34">
        <v>120</v>
      </c>
      <c r="AB10967" s="34">
        <v>74</v>
      </c>
      <c r="AC10967" s="34">
        <v>185</v>
      </c>
    </row>
    <row r="10968" spans="1:29" x14ac:dyDescent="0.2">
      <c r="A10968" s="34" t="s">
        <v>71461</v>
      </c>
      <c r="B10968" s="34">
        <v>269</v>
      </c>
      <c r="C10968" s="34">
        <v>234</v>
      </c>
      <c r="D10968" s="34">
        <v>267</v>
      </c>
      <c r="E10968" s="34">
        <v>198</v>
      </c>
      <c r="F10968" s="34">
        <v>304</v>
      </c>
      <c r="G10968" s="34">
        <v>263</v>
      </c>
      <c r="H10968" s="34">
        <v>263</v>
      </c>
      <c r="I10968" s="34">
        <v>209</v>
      </c>
      <c r="J10968" s="34">
        <v>299</v>
      </c>
      <c r="K10968" s="34">
        <v>198</v>
      </c>
      <c r="L10968" s="34">
        <v>238</v>
      </c>
      <c r="M10968" s="34">
        <v>213</v>
      </c>
      <c r="N10968" s="34">
        <v>258</v>
      </c>
      <c r="O10968" s="34">
        <v>180</v>
      </c>
      <c r="P10968" s="34">
        <v>270</v>
      </c>
      <c r="Q10968" s="34">
        <v>364</v>
      </c>
      <c r="R10968" s="34">
        <v>371</v>
      </c>
      <c r="S10968" s="34">
        <v>302</v>
      </c>
      <c r="T10968" s="34">
        <v>335</v>
      </c>
      <c r="U10968" s="34">
        <v>277</v>
      </c>
      <c r="V10968" s="34">
        <v>304</v>
      </c>
      <c r="W10968" s="34">
        <v>367</v>
      </c>
      <c r="X10968" s="34">
        <v>314</v>
      </c>
      <c r="Y10968" s="34">
        <v>309</v>
      </c>
      <c r="Z10968" s="34">
        <v>304</v>
      </c>
      <c r="AA10968" s="34">
        <v>285</v>
      </c>
      <c r="AB10968" s="34">
        <v>359</v>
      </c>
      <c r="AC10968" s="34">
        <v>375</v>
      </c>
    </row>
    <row r="10969" spans="1:29" x14ac:dyDescent="0.2">
      <c r="A10969" s="34" t="s">
        <v>71462</v>
      </c>
      <c r="B10969" s="34">
        <v>77</v>
      </c>
      <c r="C10969" s="34">
        <v>130</v>
      </c>
      <c r="D10969" s="34">
        <v>119</v>
      </c>
      <c r="E10969" s="34">
        <v>176</v>
      </c>
      <c r="F10969" s="34">
        <v>95</v>
      </c>
      <c r="G10969" s="34">
        <v>161</v>
      </c>
      <c r="H10969" s="34">
        <v>69</v>
      </c>
      <c r="I10969" s="34">
        <v>136</v>
      </c>
      <c r="J10969" s="34">
        <v>62</v>
      </c>
      <c r="K10969" s="34">
        <v>191</v>
      </c>
      <c r="L10969" s="34">
        <v>55</v>
      </c>
      <c r="M10969" s="34">
        <v>144</v>
      </c>
      <c r="N10969" s="34">
        <v>79</v>
      </c>
      <c r="O10969" s="34">
        <v>137</v>
      </c>
      <c r="P10969" s="34">
        <v>67</v>
      </c>
      <c r="Q10969" s="34">
        <v>149</v>
      </c>
      <c r="R10969" s="34">
        <v>90</v>
      </c>
      <c r="S10969" s="34">
        <v>169</v>
      </c>
      <c r="T10969" s="34">
        <v>65</v>
      </c>
      <c r="U10969" s="34">
        <v>144</v>
      </c>
      <c r="V10969" s="34">
        <v>112</v>
      </c>
      <c r="W10969" s="34">
        <v>126</v>
      </c>
      <c r="X10969" s="34">
        <v>120</v>
      </c>
      <c r="Y10969" s="34">
        <v>99</v>
      </c>
      <c r="Z10969" s="34">
        <v>96</v>
      </c>
      <c r="AA10969" s="34">
        <v>155</v>
      </c>
      <c r="AB10969" s="34">
        <v>112</v>
      </c>
      <c r="AC10969" s="34">
        <v>198</v>
      </c>
    </row>
    <row r="10970" spans="1:29" x14ac:dyDescent="0.2">
      <c r="A10970" s="34" t="s">
        <v>71463</v>
      </c>
      <c r="B10970" s="34">
        <v>138</v>
      </c>
      <c r="C10970" s="34">
        <v>62</v>
      </c>
      <c r="D10970" s="34">
        <v>87</v>
      </c>
      <c r="E10970" s="34">
        <v>74</v>
      </c>
      <c r="F10970" s="34">
        <v>69</v>
      </c>
      <c r="G10970" s="34">
        <v>130</v>
      </c>
      <c r="H10970" s="34">
        <v>85</v>
      </c>
      <c r="I10970" s="34">
        <v>60</v>
      </c>
      <c r="J10970" s="34">
        <v>66</v>
      </c>
      <c r="K10970" s="34">
        <v>57</v>
      </c>
      <c r="L10970" s="34">
        <v>60</v>
      </c>
      <c r="M10970" s="34">
        <v>50</v>
      </c>
      <c r="N10970" s="34">
        <v>59</v>
      </c>
      <c r="O10970" s="34">
        <v>64</v>
      </c>
      <c r="P10970" s="34">
        <v>90</v>
      </c>
      <c r="Q10970" s="34">
        <v>100</v>
      </c>
      <c r="R10970" s="34">
        <v>107</v>
      </c>
      <c r="S10970" s="34">
        <v>97</v>
      </c>
      <c r="T10970" s="34">
        <v>91</v>
      </c>
      <c r="U10970" s="34">
        <v>79</v>
      </c>
      <c r="V10970" s="34">
        <v>109</v>
      </c>
      <c r="W10970" s="34">
        <v>65</v>
      </c>
      <c r="X10970" s="34">
        <v>85</v>
      </c>
      <c r="Y10970" s="34">
        <v>92</v>
      </c>
      <c r="Z10970" s="34">
        <v>72</v>
      </c>
      <c r="AA10970" s="34">
        <v>96</v>
      </c>
      <c r="AB10970" s="34">
        <v>102</v>
      </c>
      <c r="AC10970" s="34">
        <v>167</v>
      </c>
    </row>
    <row r="10971" spans="1:29" x14ac:dyDescent="0.2">
      <c r="A10971" s="34" t="s">
        <v>71464</v>
      </c>
      <c r="B10971" s="34">
        <v>107</v>
      </c>
      <c r="C10971" s="34">
        <v>110</v>
      </c>
      <c r="D10971" s="34">
        <v>141</v>
      </c>
      <c r="E10971" s="34">
        <v>133</v>
      </c>
      <c r="F10971" s="34">
        <v>154</v>
      </c>
      <c r="G10971" s="34">
        <v>140</v>
      </c>
      <c r="H10971" s="34">
        <v>114</v>
      </c>
      <c r="I10971" s="34">
        <v>127</v>
      </c>
      <c r="J10971" s="34">
        <v>97</v>
      </c>
      <c r="K10971" s="34">
        <v>127</v>
      </c>
      <c r="L10971" s="34">
        <v>75</v>
      </c>
      <c r="M10971" s="34">
        <v>129</v>
      </c>
      <c r="N10971" s="34">
        <v>90</v>
      </c>
      <c r="O10971" s="34">
        <v>130</v>
      </c>
      <c r="P10971" s="34">
        <v>116</v>
      </c>
      <c r="Q10971" s="34">
        <v>168</v>
      </c>
      <c r="R10971" s="34">
        <v>141</v>
      </c>
      <c r="S10971" s="34">
        <v>183</v>
      </c>
      <c r="T10971" s="34">
        <v>129</v>
      </c>
      <c r="U10971" s="34">
        <v>158</v>
      </c>
      <c r="V10971" s="34">
        <v>161</v>
      </c>
      <c r="W10971" s="34">
        <v>192</v>
      </c>
      <c r="X10971" s="34">
        <v>137</v>
      </c>
      <c r="Y10971" s="34">
        <v>168</v>
      </c>
      <c r="Z10971" s="34">
        <v>135</v>
      </c>
      <c r="AA10971" s="34">
        <v>157</v>
      </c>
      <c r="AB10971" s="34">
        <v>118</v>
      </c>
      <c r="AC10971" s="34">
        <v>286</v>
      </c>
    </row>
    <row r="10972" spans="1:29" x14ac:dyDescent="0.2">
      <c r="A10972" s="34" t="s">
        <v>71465</v>
      </c>
      <c r="B10972" s="34">
        <v>15</v>
      </c>
      <c r="C10972" s="34">
        <v>37</v>
      </c>
      <c r="D10972" s="34">
        <v>38</v>
      </c>
      <c r="E10972" s="34">
        <v>41</v>
      </c>
      <c r="F10972" s="34">
        <v>18</v>
      </c>
      <c r="G10972" s="34">
        <v>24</v>
      </c>
      <c r="H10972" s="34">
        <v>27</v>
      </c>
      <c r="I10972" s="34">
        <v>19</v>
      </c>
      <c r="J10972" s="34">
        <v>23</v>
      </c>
      <c r="K10972" s="34">
        <v>51</v>
      </c>
      <c r="L10972" s="34">
        <v>16</v>
      </c>
      <c r="M10972" s="34">
        <v>14</v>
      </c>
      <c r="N10972" s="34">
        <v>18</v>
      </c>
      <c r="O10972" s="34">
        <v>21</v>
      </c>
      <c r="P10972" s="34">
        <v>8</v>
      </c>
      <c r="Q10972" s="34">
        <v>24</v>
      </c>
      <c r="R10972" s="34">
        <v>28</v>
      </c>
      <c r="S10972" s="34">
        <v>41</v>
      </c>
      <c r="T10972" s="34">
        <v>11</v>
      </c>
      <c r="U10972" s="34">
        <v>28</v>
      </c>
      <c r="V10972" s="34">
        <v>25</v>
      </c>
      <c r="W10972" s="34">
        <v>17</v>
      </c>
      <c r="X10972" s="34">
        <v>28</v>
      </c>
      <c r="Y10972" s="34">
        <v>19</v>
      </c>
      <c r="Z10972" s="34">
        <v>32</v>
      </c>
      <c r="AA10972" s="34">
        <v>32</v>
      </c>
      <c r="AB10972" s="34">
        <v>39</v>
      </c>
      <c r="AC10972" s="34">
        <v>50</v>
      </c>
    </row>
    <row r="10973" spans="1:29" x14ac:dyDescent="0.2">
      <c r="A10973" s="34" t="s">
        <v>71466</v>
      </c>
      <c r="B10973" s="34">
        <v>63</v>
      </c>
      <c r="C10973" s="34">
        <v>74</v>
      </c>
      <c r="D10973" s="34">
        <v>63</v>
      </c>
      <c r="E10973" s="34">
        <v>45</v>
      </c>
      <c r="F10973" s="34">
        <v>78</v>
      </c>
      <c r="G10973" s="34">
        <v>67</v>
      </c>
      <c r="H10973" s="34">
        <v>47</v>
      </c>
      <c r="I10973" s="34">
        <v>39</v>
      </c>
      <c r="J10973" s="34">
        <v>59</v>
      </c>
      <c r="K10973" s="34">
        <v>78</v>
      </c>
      <c r="L10973" s="34">
        <v>42</v>
      </c>
      <c r="M10973" s="34">
        <v>29</v>
      </c>
      <c r="N10973" s="34">
        <v>50</v>
      </c>
      <c r="O10973" s="34">
        <v>27</v>
      </c>
      <c r="P10973" s="34">
        <v>45</v>
      </c>
      <c r="Q10973" s="34">
        <v>48</v>
      </c>
      <c r="R10973" s="34">
        <v>80</v>
      </c>
      <c r="S10973" s="34">
        <v>63</v>
      </c>
      <c r="T10973" s="34">
        <v>60</v>
      </c>
      <c r="U10973" s="34">
        <v>51</v>
      </c>
      <c r="V10973" s="34">
        <v>69</v>
      </c>
      <c r="W10973" s="34">
        <v>47</v>
      </c>
      <c r="X10973" s="34">
        <v>109</v>
      </c>
      <c r="Y10973" s="34">
        <v>46</v>
      </c>
      <c r="Z10973" s="34">
        <v>72</v>
      </c>
      <c r="AA10973" s="34">
        <v>78</v>
      </c>
      <c r="AB10973" s="34">
        <v>103</v>
      </c>
      <c r="AC10973" s="34">
        <v>83</v>
      </c>
    </row>
    <row r="10974" spans="1:29" x14ac:dyDescent="0.2">
      <c r="A10974" s="34" t="s">
        <v>71467</v>
      </c>
      <c r="B10974" s="34">
        <v>27</v>
      </c>
      <c r="C10974" s="34">
        <v>53</v>
      </c>
      <c r="D10974" s="34">
        <v>51</v>
      </c>
      <c r="E10974" s="34">
        <v>61</v>
      </c>
      <c r="F10974" s="34">
        <v>39</v>
      </c>
      <c r="G10974" s="34">
        <v>24</v>
      </c>
      <c r="H10974" s="34">
        <v>31</v>
      </c>
      <c r="I10974" s="34">
        <v>45</v>
      </c>
      <c r="J10974" s="34">
        <v>30</v>
      </c>
      <c r="K10974" s="34">
        <v>44</v>
      </c>
      <c r="L10974" s="34">
        <v>18</v>
      </c>
      <c r="M10974" s="34">
        <v>58</v>
      </c>
      <c r="N10974" s="34">
        <v>28</v>
      </c>
      <c r="O10974" s="34">
        <v>29</v>
      </c>
      <c r="P10974" s="34">
        <v>31</v>
      </c>
      <c r="Q10974" s="34">
        <v>51</v>
      </c>
      <c r="R10974" s="34">
        <v>41</v>
      </c>
      <c r="S10974" s="34">
        <v>65</v>
      </c>
      <c r="T10974" s="34">
        <v>50</v>
      </c>
      <c r="U10974" s="34">
        <v>36</v>
      </c>
      <c r="V10974" s="34">
        <v>44</v>
      </c>
      <c r="W10974" s="34">
        <v>44</v>
      </c>
      <c r="X10974" s="34">
        <v>32</v>
      </c>
      <c r="Y10974" s="34">
        <v>40</v>
      </c>
      <c r="Z10974" s="34">
        <v>58</v>
      </c>
      <c r="AA10974" s="34">
        <v>55</v>
      </c>
      <c r="AB10974" s="34">
        <v>30</v>
      </c>
      <c r="AC10974" s="34">
        <v>53</v>
      </c>
    </row>
    <row r="10975" spans="1:29" x14ac:dyDescent="0.2">
      <c r="A10975" s="34" t="s">
        <v>71468</v>
      </c>
      <c r="B10975" s="34">
        <v>74</v>
      </c>
      <c r="C10975" s="34">
        <v>79</v>
      </c>
      <c r="D10975" s="34">
        <v>66</v>
      </c>
      <c r="E10975" s="34">
        <v>90</v>
      </c>
      <c r="F10975" s="34">
        <v>44</v>
      </c>
      <c r="G10975" s="34">
        <v>82</v>
      </c>
      <c r="H10975" s="34">
        <v>50</v>
      </c>
      <c r="I10975" s="34">
        <v>76</v>
      </c>
      <c r="J10975" s="34">
        <v>59</v>
      </c>
      <c r="K10975" s="34">
        <v>67</v>
      </c>
      <c r="L10975" s="34">
        <v>47</v>
      </c>
      <c r="M10975" s="34">
        <v>100</v>
      </c>
      <c r="N10975" s="34">
        <v>48</v>
      </c>
      <c r="O10975" s="34">
        <v>91</v>
      </c>
      <c r="P10975" s="34">
        <v>63</v>
      </c>
      <c r="Q10975" s="34">
        <v>134</v>
      </c>
      <c r="R10975" s="34">
        <v>82</v>
      </c>
      <c r="S10975" s="34">
        <v>82</v>
      </c>
      <c r="T10975" s="34">
        <v>47</v>
      </c>
      <c r="U10975" s="34">
        <v>99</v>
      </c>
      <c r="V10975" s="34">
        <v>77</v>
      </c>
      <c r="W10975" s="34">
        <v>107</v>
      </c>
      <c r="X10975" s="34">
        <v>79</v>
      </c>
      <c r="Y10975" s="34">
        <v>108</v>
      </c>
      <c r="Z10975" s="34">
        <v>63</v>
      </c>
      <c r="AA10975" s="34">
        <v>78</v>
      </c>
      <c r="AB10975" s="34">
        <v>60</v>
      </c>
      <c r="AC10975" s="34">
        <v>170</v>
      </c>
    </row>
    <row r="10976" spans="1:29" x14ac:dyDescent="0.2">
      <c r="A10976" s="34" t="s">
        <v>71469</v>
      </c>
      <c r="B10976" s="34">
        <v>194</v>
      </c>
      <c r="C10976" s="34">
        <v>137</v>
      </c>
      <c r="D10976" s="34">
        <v>169</v>
      </c>
      <c r="E10976" s="34">
        <v>157</v>
      </c>
      <c r="F10976" s="34">
        <v>153</v>
      </c>
      <c r="G10976" s="34">
        <v>139</v>
      </c>
      <c r="H10976" s="34">
        <v>150</v>
      </c>
      <c r="I10976" s="34">
        <v>120</v>
      </c>
      <c r="J10976" s="34">
        <v>150</v>
      </c>
      <c r="K10976" s="34">
        <v>156</v>
      </c>
      <c r="L10976" s="34">
        <v>111</v>
      </c>
      <c r="M10976" s="34">
        <v>157</v>
      </c>
      <c r="N10976" s="34">
        <v>123</v>
      </c>
      <c r="O10976" s="34">
        <v>119</v>
      </c>
      <c r="P10976" s="34">
        <v>144</v>
      </c>
      <c r="Q10976" s="34">
        <v>175</v>
      </c>
      <c r="R10976" s="34">
        <v>168</v>
      </c>
      <c r="S10976" s="34">
        <v>164</v>
      </c>
      <c r="T10976" s="34">
        <v>211</v>
      </c>
      <c r="U10976" s="34">
        <v>160</v>
      </c>
      <c r="V10976" s="34">
        <v>198</v>
      </c>
      <c r="W10976" s="34">
        <v>152</v>
      </c>
      <c r="X10976" s="34">
        <v>202</v>
      </c>
      <c r="Y10976" s="34">
        <v>160</v>
      </c>
      <c r="Z10976" s="34">
        <v>158</v>
      </c>
      <c r="AA10976" s="34">
        <v>230</v>
      </c>
      <c r="AB10976" s="34">
        <v>213</v>
      </c>
      <c r="AC10976" s="34">
        <v>238</v>
      </c>
    </row>
    <row r="10977" spans="1:29" x14ac:dyDescent="0.2">
      <c r="A10977" s="34" t="s">
        <v>71470</v>
      </c>
      <c r="B10977" s="34">
        <v>51</v>
      </c>
      <c r="C10977" s="34">
        <v>17</v>
      </c>
      <c r="D10977" s="34">
        <v>51</v>
      </c>
      <c r="E10977" s="34">
        <v>26</v>
      </c>
      <c r="F10977" s="34">
        <v>24</v>
      </c>
      <c r="G10977" s="34">
        <v>35</v>
      </c>
      <c r="H10977" s="34">
        <v>41</v>
      </c>
      <c r="I10977" s="34">
        <v>11</v>
      </c>
      <c r="J10977" s="34">
        <v>26</v>
      </c>
      <c r="K10977" s="34">
        <v>34</v>
      </c>
      <c r="L10977" s="34">
        <v>27</v>
      </c>
      <c r="M10977" s="34">
        <v>17</v>
      </c>
      <c r="N10977" s="34">
        <v>28</v>
      </c>
      <c r="O10977" s="34">
        <v>3</v>
      </c>
      <c r="P10977" s="34">
        <v>20</v>
      </c>
      <c r="Q10977" s="34">
        <v>38</v>
      </c>
      <c r="R10977" s="34">
        <v>53</v>
      </c>
      <c r="S10977" s="34">
        <v>33</v>
      </c>
      <c r="T10977" s="34">
        <v>35</v>
      </c>
      <c r="U10977" s="34">
        <v>37</v>
      </c>
      <c r="V10977" s="34">
        <v>43</v>
      </c>
      <c r="W10977" s="34">
        <v>31</v>
      </c>
      <c r="X10977" s="34">
        <v>32</v>
      </c>
      <c r="Y10977" s="34">
        <v>31</v>
      </c>
      <c r="Z10977" s="34">
        <v>34</v>
      </c>
      <c r="AA10977" s="34">
        <v>19</v>
      </c>
      <c r="AB10977" s="34">
        <v>41</v>
      </c>
      <c r="AC10977" s="34">
        <v>62</v>
      </c>
    </row>
    <row r="10978" spans="1:29" x14ac:dyDescent="0.2">
      <c r="A10978" s="34" t="s">
        <v>71471</v>
      </c>
      <c r="B10978" s="34">
        <v>24</v>
      </c>
      <c r="C10978" s="34">
        <v>42</v>
      </c>
      <c r="D10978" s="34">
        <v>39</v>
      </c>
      <c r="E10978" s="34">
        <v>62</v>
      </c>
      <c r="F10978" s="34">
        <v>32</v>
      </c>
      <c r="G10978" s="34">
        <v>71</v>
      </c>
      <c r="H10978" s="34">
        <v>24</v>
      </c>
      <c r="I10978" s="34">
        <v>57</v>
      </c>
      <c r="J10978" s="34">
        <v>17</v>
      </c>
      <c r="K10978" s="34">
        <v>61</v>
      </c>
      <c r="L10978" s="34">
        <v>7</v>
      </c>
      <c r="M10978" s="34">
        <v>40</v>
      </c>
      <c r="N10978" s="34">
        <v>29</v>
      </c>
      <c r="O10978" s="34">
        <v>38</v>
      </c>
      <c r="P10978" s="34">
        <v>25</v>
      </c>
      <c r="Q10978" s="34">
        <v>52</v>
      </c>
      <c r="R10978" s="34">
        <v>25</v>
      </c>
      <c r="S10978" s="34">
        <v>57</v>
      </c>
      <c r="T10978" s="34">
        <v>14</v>
      </c>
      <c r="U10978" s="34">
        <v>35</v>
      </c>
      <c r="V10978" s="34">
        <v>35</v>
      </c>
      <c r="W10978" s="34">
        <v>43</v>
      </c>
      <c r="X10978" s="34">
        <v>30</v>
      </c>
      <c r="Y10978" s="34">
        <v>27</v>
      </c>
      <c r="Z10978" s="34">
        <v>33</v>
      </c>
      <c r="AA10978" s="34">
        <v>62</v>
      </c>
      <c r="AB10978" s="34">
        <v>33</v>
      </c>
      <c r="AC10978" s="34">
        <v>99</v>
      </c>
    </row>
    <row r="10979" spans="1:29" x14ac:dyDescent="0.2">
      <c r="A10979" s="34" t="s">
        <v>71472</v>
      </c>
      <c r="B10979" s="34">
        <v>301</v>
      </c>
      <c r="C10979" s="34">
        <v>249</v>
      </c>
      <c r="D10979" s="34">
        <v>315</v>
      </c>
      <c r="E10979" s="34">
        <v>261</v>
      </c>
      <c r="F10979" s="34">
        <v>302</v>
      </c>
      <c r="G10979" s="34">
        <v>286</v>
      </c>
      <c r="H10979" s="34">
        <v>341</v>
      </c>
      <c r="I10979" s="34">
        <v>271</v>
      </c>
      <c r="J10979" s="34">
        <v>264</v>
      </c>
      <c r="K10979" s="34">
        <v>278</v>
      </c>
      <c r="L10979" s="34">
        <v>253</v>
      </c>
      <c r="M10979" s="34">
        <v>260</v>
      </c>
      <c r="N10979" s="34">
        <v>263</v>
      </c>
      <c r="O10979" s="34">
        <v>264</v>
      </c>
      <c r="P10979" s="34">
        <v>298</v>
      </c>
      <c r="Q10979" s="34">
        <v>395</v>
      </c>
      <c r="R10979" s="34">
        <v>453</v>
      </c>
      <c r="S10979" s="34">
        <v>347</v>
      </c>
      <c r="T10979" s="34">
        <v>377</v>
      </c>
      <c r="U10979" s="34">
        <v>286</v>
      </c>
      <c r="V10979" s="34">
        <v>344</v>
      </c>
      <c r="W10979" s="34">
        <v>319</v>
      </c>
      <c r="X10979" s="34">
        <v>444</v>
      </c>
      <c r="Y10979" s="34">
        <v>331</v>
      </c>
      <c r="Z10979" s="34">
        <v>335</v>
      </c>
      <c r="AA10979" s="34">
        <v>375</v>
      </c>
      <c r="AB10979" s="34">
        <v>373</v>
      </c>
      <c r="AC10979" s="34">
        <v>449</v>
      </c>
    </row>
    <row r="10980" spans="1:29" x14ac:dyDescent="0.2">
      <c r="A10980" s="34" t="s">
        <v>71473</v>
      </c>
      <c r="B10980" s="34">
        <v>41</v>
      </c>
      <c r="C10980" s="34">
        <v>44</v>
      </c>
      <c r="D10980" s="34">
        <v>55</v>
      </c>
      <c r="E10980" s="34">
        <v>49</v>
      </c>
      <c r="F10980" s="34">
        <v>59</v>
      </c>
      <c r="G10980" s="34">
        <v>56</v>
      </c>
      <c r="H10980" s="34">
        <v>30</v>
      </c>
      <c r="I10980" s="34">
        <v>41</v>
      </c>
      <c r="J10980" s="34">
        <v>41</v>
      </c>
      <c r="K10980" s="34">
        <v>71</v>
      </c>
      <c r="L10980" s="34">
        <v>17</v>
      </c>
      <c r="M10980" s="34">
        <v>35</v>
      </c>
      <c r="N10980" s="34">
        <v>39</v>
      </c>
      <c r="O10980" s="34">
        <v>38</v>
      </c>
      <c r="P10980" s="34">
        <v>45</v>
      </c>
      <c r="Q10980" s="34">
        <v>51</v>
      </c>
      <c r="R10980" s="34">
        <v>36</v>
      </c>
      <c r="S10980" s="34">
        <v>65</v>
      </c>
      <c r="T10980" s="34">
        <v>43</v>
      </c>
      <c r="U10980" s="34">
        <v>41</v>
      </c>
      <c r="V10980" s="34">
        <v>48</v>
      </c>
      <c r="W10980" s="34">
        <v>29</v>
      </c>
      <c r="X10980" s="34">
        <v>64</v>
      </c>
      <c r="Y10980" s="34">
        <v>33</v>
      </c>
      <c r="Z10980" s="34">
        <v>67</v>
      </c>
      <c r="AA10980" s="34">
        <v>48</v>
      </c>
      <c r="AB10980" s="34">
        <v>45</v>
      </c>
      <c r="AC10980" s="34">
        <v>93</v>
      </c>
    </row>
    <row r="10981" spans="1:29" x14ac:dyDescent="0.2">
      <c r="A10981" s="34" t="s">
        <v>71474</v>
      </c>
      <c r="B10981" s="34">
        <v>28</v>
      </c>
      <c r="C10981" s="34">
        <v>129</v>
      </c>
      <c r="D10981" s="34">
        <v>42</v>
      </c>
      <c r="E10981" s="34">
        <v>114</v>
      </c>
      <c r="F10981" s="34">
        <v>34</v>
      </c>
      <c r="G10981" s="34">
        <v>111</v>
      </c>
      <c r="H10981" s="34">
        <v>41</v>
      </c>
      <c r="I10981" s="34">
        <v>100</v>
      </c>
      <c r="J10981" s="34">
        <v>18</v>
      </c>
      <c r="K10981" s="34">
        <v>133</v>
      </c>
      <c r="L10981" s="34">
        <v>23</v>
      </c>
      <c r="M10981" s="34">
        <v>101</v>
      </c>
      <c r="N10981" s="34">
        <v>35</v>
      </c>
      <c r="O10981" s="34">
        <v>90</v>
      </c>
      <c r="P10981" s="34">
        <v>22</v>
      </c>
      <c r="Q10981" s="34">
        <v>96</v>
      </c>
      <c r="R10981" s="34">
        <v>37</v>
      </c>
      <c r="S10981" s="34">
        <v>119</v>
      </c>
      <c r="T10981" s="34">
        <v>26</v>
      </c>
      <c r="U10981" s="34">
        <v>84</v>
      </c>
      <c r="V10981" s="34">
        <v>46</v>
      </c>
      <c r="W10981" s="34">
        <v>92</v>
      </c>
      <c r="X10981" s="34">
        <v>44</v>
      </c>
      <c r="Y10981" s="34">
        <v>82</v>
      </c>
      <c r="Z10981" s="34">
        <v>30</v>
      </c>
      <c r="AA10981" s="34">
        <v>107</v>
      </c>
      <c r="AB10981" s="34">
        <v>31</v>
      </c>
      <c r="AC10981" s="34">
        <v>109</v>
      </c>
    </row>
    <row r="10982" spans="1:29" x14ac:dyDescent="0.2">
      <c r="A10982" s="34" t="s">
        <v>71475</v>
      </c>
      <c r="B10982" s="34">
        <v>57</v>
      </c>
      <c r="C10982" s="34">
        <v>163</v>
      </c>
      <c r="D10982" s="34">
        <v>177</v>
      </c>
      <c r="E10982" s="34">
        <v>169</v>
      </c>
      <c r="F10982" s="34">
        <v>100</v>
      </c>
      <c r="G10982" s="34">
        <v>131</v>
      </c>
      <c r="H10982" s="34">
        <v>121</v>
      </c>
      <c r="I10982" s="34">
        <v>117</v>
      </c>
      <c r="J10982" s="34">
        <v>99</v>
      </c>
      <c r="K10982" s="34">
        <v>130</v>
      </c>
      <c r="L10982" s="34">
        <v>108</v>
      </c>
      <c r="M10982" s="34">
        <v>110</v>
      </c>
      <c r="N10982" s="34">
        <v>93</v>
      </c>
      <c r="O10982" s="34">
        <v>112</v>
      </c>
      <c r="P10982" s="34">
        <v>139</v>
      </c>
      <c r="Q10982" s="34">
        <v>133</v>
      </c>
      <c r="R10982" s="34">
        <v>142</v>
      </c>
      <c r="S10982" s="34">
        <v>153</v>
      </c>
      <c r="T10982" s="34">
        <v>80</v>
      </c>
      <c r="U10982" s="34">
        <v>108</v>
      </c>
      <c r="V10982" s="34">
        <v>135</v>
      </c>
      <c r="W10982" s="34">
        <v>144</v>
      </c>
      <c r="X10982" s="34">
        <v>112</v>
      </c>
      <c r="Y10982" s="34">
        <v>111</v>
      </c>
      <c r="Z10982" s="34">
        <v>118</v>
      </c>
      <c r="AA10982" s="34">
        <v>141</v>
      </c>
      <c r="AB10982" s="34">
        <v>110</v>
      </c>
      <c r="AC10982" s="34">
        <v>199</v>
      </c>
    </row>
    <row r="10983" spans="1:29" x14ac:dyDescent="0.2">
      <c r="A10983" s="34" t="s">
        <v>71476</v>
      </c>
      <c r="B10983" s="34">
        <v>65</v>
      </c>
      <c r="C10983" s="34">
        <v>92</v>
      </c>
      <c r="D10983" s="34">
        <v>96</v>
      </c>
      <c r="E10983" s="34">
        <v>101</v>
      </c>
      <c r="F10983" s="34">
        <v>71</v>
      </c>
      <c r="G10983" s="34">
        <v>54</v>
      </c>
      <c r="H10983" s="34">
        <v>69</v>
      </c>
      <c r="I10983" s="34">
        <v>68</v>
      </c>
      <c r="J10983" s="34">
        <v>72</v>
      </c>
      <c r="K10983" s="34">
        <v>85</v>
      </c>
      <c r="L10983" s="34">
        <v>66</v>
      </c>
      <c r="M10983" s="34">
        <v>52</v>
      </c>
      <c r="N10983" s="34">
        <v>93</v>
      </c>
      <c r="O10983" s="34">
        <v>61</v>
      </c>
      <c r="P10983" s="34">
        <v>54</v>
      </c>
      <c r="Q10983" s="34">
        <v>110</v>
      </c>
      <c r="R10983" s="34">
        <v>110</v>
      </c>
      <c r="S10983" s="34">
        <v>112</v>
      </c>
      <c r="T10983" s="34">
        <v>77</v>
      </c>
      <c r="U10983" s="34">
        <v>82</v>
      </c>
      <c r="V10983" s="34">
        <v>119</v>
      </c>
      <c r="W10983" s="34">
        <v>111</v>
      </c>
      <c r="X10983" s="34">
        <v>115</v>
      </c>
      <c r="Y10983" s="34">
        <v>87</v>
      </c>
      <c r="Z10983" s="34">
        <v>89</v>
      </c>
      <c r="AA10983" s="34">
        <v>99</v>
      </c>
      <c r="AB10983" s="34">
        <v>93</v>
      </c>
      <c r="AC10983" s="34">
        <v>159</v>
      </c>
    </row>
    <row r="10984" spans="1:29" x14ac:dyDescent="0.2">
      <c r="A10984" s="34" t="s">
        <v>71477</v>
      </c>
      <c r="B10984" s="34">
        <v>43</v>
      </c>
      <c r="C10984" s="34">
        <v>39</v>
      </c>
      <c r="D10984" s="34">
        <v>47</v>
      </c>
      <c r="E10984" s="34">
        <v>50</v>
      </c>
      <c r="F10984" s="34">
        <v>45</v>
      </c>
      <c r="G10984" s="34">
        <v>32</v>
      </c>
      <c r="H10984" s="34">
        <v>38</v>
      </c>
      <c r="I10984" s="34">
        <v>35</v>
      </c>
      <c r="J10984" s="34">
        <v>17</v>
      </c>
      <c r="K10984" s="34">
        <v>37</v>
      </c>
      <c r="L10984" s="34">
        <v>6</v>
      </c>
      <c r="M10984" s="34">
        <v>23</v>
      </c>
      <c r="N10984" s="34">
        <v>22</v>
      </c>
      <c r="O10984" s="34">
        <v>27</v>
      </c>
      <c r="P10984" s="34">
        <v>19</v>
      </c>
      <c r="Q10984" s="34">
        <v>42</v>
      </c>
      <c r="R10984" s="34">
        <v>35</v>
      </c>
      <c r="S10984" s="34">
        <v>53</v>
      </c>
      <c r="T10984" s="34">
        <v>19</v>
      </c>
      <c r="U10984" s="34">
        <v>32</v>
      </c>
      <c r="V10984" s="34">
        <v>21</v>
      </c>
      <c r="W10984" s="34">
        <v>21</v>
      </c>
      <c r="X10984" s="34">
        <v>37</v>
      </c>
      <c r="Y10984" s="34">
        <v>25</v>
      </c>
      <c r="Z10984" s="34">
        <v>36</v>
      </c>
      <c r="AA10984" s="34">
        <v>43</v>
      </c>
      <c r="AB10984" s="34">
        <v>20</v>
      </c>
      <c r="AC10984" s="34">
        <v>33</v>
      </c>
    </row>
    <row r="10985" spans="1:29" x14ac:dyDescent="0.2">
      <c r="A10985" s="34" t="s">
        <v>71478</v>
      </c>
      <c r="B10985" s="34">
        <v>55</v>
      </c>
      <c r="C10985" s="34">
        <v>93</v>
      </c>
      <c r="D10985" s="34">
        <v>54</v>
      </c>
      <c r="E10985" s="34">
        <v>102</v>
      </c>
      <c r="F10985" s="34">
        <v>53</v>
      </c>
      <c r="G10985" s="34">
        <v>72</v>
      </c>
      <c r="H10985" s="34">
        <v>36</v>
      </c>
      <c r="I10985" s="34">
        <v>61</v>
      </c>
      <c r="J10985" s="34">
        <v>55</v>
      </c>
      <c r="K10985" s="34">
        <v>78</v>
      </c>
      <c r="L10985" s="34">
        <v>39</v>
      </c>
      <c r="M10985" s="34">
        <v>81</v>
      </c>
      <c r="N10985" s="34">
        <v>45</v>
      </c>
      <c r="O10985" s="34">
        <v>87</v>
      </c>
      <c r="P10985" s="34">
        <v>30</v>
      </c>
      <c r="Q10985" s="34">
        <v>99</v>
      </c>
      <c r="R10985" s="34">
        <v>61</v>
      </c>
      <c r="S10985" s="34">
        <v>89</v>
      </c>
      <c r="T10985" s="34">
        <v>46</v>
      </c>
      <c r="U10985" s="34">
        <v>87</v>
      </c>
      <c r="V10985" s="34">
        <v>46</v>
      </c>
      <c r="W10985" s="34">
        <v>67</v>
      </c>
      <c r="X10985" s="34">
        <v>67</v>
      </c>
      <c r="Y10985" s="34">
        <v>98</v>
      </c>
      <c r="Z10985" s="34">
        <v>52</v>
      </c>
      <c r="AA10985" s="34">
        <v>124</v>
      </c>
      <c r="AB10985" s="34">
        <v>29</v>
      </c>
      <c r="AC10985" s="34">
        <v>129</v>
      </c>
    </row>
    <row r="10986" spans="1:29" x14ac:dyDescent="0.2">
      <c r="A10986" s="34" t="s">
        <v>71479</v>
      </c>
      <c r="B10986" s="34">
        <v>30</v>
      </c>
      <c r="C10986" s="34">
        <v>28</v>
      </c>
      <c r="D10986" s="34">
        <v>32</v>
      </c>
      <c r="E10986" s="34">
        <v>21</v>
      </c>
      <c r="F10986" s="34">
        <v>25</v>
      </c>
      <c r="G10986" s="34">
        <v>21</v>
      </c>
      <c r="H10986" s="34">
        <v>42</v>
      </c>
      <c r="I10986" s="34">
        <v>25</v>
      </c>
      <c r="J10986" s="34">
        <v>23</v>
      </c>
      <c r="K10986" s="34">
        <v>46</v>
      </c>
      <c r="L10986" s="34">
        <v>30</v>
      </c>
      <c r="M10986" s="34">
        <v>43</v>
      </c>
      <c r="N10986" s="34">
        <v>29</v>
      </c>
      <c r="O10986" s="34">
        <v>25</v>
      </c>
      <c r="P10986" s="34">
        <v>24</v>
      </c>
      <c r="Q10986" s="34">
        <v>28</v>
      </c>
      <c r="R10986" s="34">
        <v>20</v>
      </c>
      <c r="S10986" s="34">
        <v>54</v>
      </c>
      <c r="T10986" s="34">
        <v>12</v>
      </c>
      <c r="U10986" s="34">
        <v>32</v>
      </c>
      <c r="V10986" s="34">
        <v>35</v>
      </c>
      <c r="W10986" s="34">
        <v>48</v>
      </c>
      <c r="X10986" s="34">
        <v>24</v>
      </c>
      <c r="Y10986" s="34">
        <v>38</v>
      </c>
      <c r="Z10986" s="34">
        <v>63</v>
      </c>
      <c r="AA10986" s="34">
        <v>62</v>
      </c>
      <c r="AB10986" s="34">
        <v>28</v>
      </c>
      <c r="AC10986" s="34">
        <v>69</v>
      </c>
    </row>
    <row r="10987" spans="1:29" x14ac:dyDescent="0.2">
      <c r="A10987" s="34" t="s">
        <v>71480</v>
      </c>
      <c r="B10987" s="34">
        <v>60</v>
      </c>
      <c r="C10987" s="34">
        <v>57</v>
      </c>
      <c r="D10987" s="34">
        <v>92</v>
      </c>
      <c r="E10987" s="34">
        <v>69</v>
      </c>
      <c r="F10987" s="34">
        <v>60</v>
      </c>
      <c r="G10987" s="34">
        <v>67</v>
      </c>
      <c r="H10987" s="34">
        <v>64</v>
      </c>
      <c r="I10987" s="34">
        <v>87</v>
      </c>
      <c r="J10987" s="34">
        <v>59</v>
      </c>
      <c r="K10987" s="34">
        <v>79</v>
      </c>
      <c r="L10987" s="34">
        <v>40</v>
      </c>
      <c r="M10987" s="34">
        <v>45</v>
      </c>
      <c r="N10987" s="34">
        <v>65</v>
      </c>
      <c r="O10987" s="34">
        <v>76</v>
      </c>
      <c r="P10987" s="34">
        <v>46</v>
      </c>
      <c r="Q10987" s="34">
        <v>77</v>
      </c>
      <c r="R10987" s="34">
        <v>61</v>
      </c>
      <c r="S10987" s="34">
        <v>100</v>
      </c>
      <c r="T10987" s="34">
        <v>73</v>
      </c>
      <c r="U10987" s="34">
        <v>64</v>
      </c>
      <c r="V10987" s="34">
        <v>74</v>
      </c>
      <c r="W10987" s="34">
        <v>119</v>
      </c>
      <c r="X10987" s="34">
        <v>70</v>
      </c>
      <c r="Y10987" s="34">
        <v>83</v>
      </c>
      <c r="Z10987" s="34">
        <v>84</v>
      </c>
      <c r="AA10987" s="34">
        <v>105</v>
      </c>
      <c r="AB10987" s="34">
        <v>58</v>
      </c>
      <c r="AC10987" s="34">
        <v>145</v>
      </c>
    </row>
    <row r="10988" spans="1:29" x14ac:dyDescent="0.2">
      <c r="A10988" s="34" t="s">
        <v>71481</v>
      </c>
      <c r="B10988" s="34">
        <v>40</v>
      </c>
      <c r="C10988" s="34">
        <v>44</v>
      </c>
      <c r="D10988" s="34">
        <v>34</v>
      </c>
      <c r="E10988" s="34">
        <v>36</v>
      </c>
      <c r="F10988" s="34">
        <v>35</v>
      </c>
      <c r="G10988" s="34">
        <v>59</v>
      </c>
      <c r="H10988" s="34">
        <v>23</v>
      </c>
      <c r="I10988" s="34">
        <v>52</v>
      </c>
      <c r="J10988" s="34">
        <v>36</v>
      </c>
      <c r="K10988" s="34">
        <v>50</v>
      </c>
      <c r="L10988" s="34">
        <v>26</v>
      </c>
      <c r="M10988" s="34">
        <v>31</v>
      </c>
      <c r="N10988" s="34">
        <v>22</v>
      </c>
      <c r="O10988" s="34">
        <v>39</v>
      </c>
      <c r="P10988" s="34">
        <v>32</v>
      </c>
      <c r="Q10988" s="34">
        <v>69</v>
      </c>
      <c r="R10988" s="34">
        <v>44</v>
      </c>
      <c r="S10988" s="34">
        <v>65</v>
      </c>
      <c r="T10988" s="34">
        <v>45</v>
      </c>
      <c r="U10988" s="34">
        <v>31</v>
      </c>
      <c r="V10988" s="34">
        <v>59</v>
      </c>
      <c r="W10988" s="34">
        <v>48</v>
      </c>
      <c r="X10988" s="34">
        <v>42</v>
      </c>
      <c r="Y10988" s="34">
        <v>35</v>
      </c>
      <c r="Z10988" s="34">
        <v>45</v>
      </c>
      <c r="AA10988" s="34">
        <v>62</v>
      </c>
      <c r="AB10988" s="34">
        <v>61</v>
      </c>
      <c r="AC10988" s="34">
        <v>71</v>
      </c>
    </row>
    <row r="10989" spans="1:29" x14ac:dyDescent="0.2">
      <c r="A10989" s="34" t="s">
        <v>71482</v>
      </c>
      <c r="B10989" s="34">
        <v>24</v>
      </c>
      <c r="C10989" s="34">
        <v>65</v>
      </c>
      <c r="D10989" s="34">
        <v>65</v>
      </c>
      <c r="E10989" s="34">
        <v>53</v>
      </c>
      <c r="F10989" s="34">
        <v>39</v>
      </c>
      <c r="G10989" s="34">
        <v>36</v>
      </c>
      <c r="H10989" s="34">
        <v>42</v>
      </c>
      <c r="I10989" s="34">
        <v>51</v>
      </c>
      <c r="J10989" s="34">
        <v>21</v>
      </c>
      <c r="K10989" s="34">
        <v>63</v>
      </c>
      <c r="L10989" s="34">
        <v>23</v>
      </c>
      <c r="M10989" s="34">
        <v>52</v>
      </c>
      <c r="N10989" s="34">
        <v>33</v>
      </c>
      <c r="O10989" s="34">
        <v>52</v>
      </c>
      <c r="P10989" s="34">
        <v>45</v>
      </c>
      <c r="Q10989" s="34">
        <v>59</v>
      </c>
      <c r="R10989" s="34">
        <v>43</v>
      </c>
      <c r="S10989" s="34">
        <v>75</v>
      </c>
      <c r="T10989" s="34">
        <v>29</v>
      </c>
      <c r="U10989" s="34">
        <v>35</v>
      </c>
      <c r="V10989" s="34">
        <v>49</v>
      </c>
      <c r="W10989" s="34">
        <v>62</v>
      </c>
      <c r="X10989" s="34">
        <v>50</v>
      </c>
      <c r="Y10989" s="34">
        <v>37</v>
      </c>
      <c r="Z10989" s="34">
        <v>56</v>
      </c>
      <c r="AA10989" s="34">
        <v>66</v>
      </c>
      <c r="AB10989" s="34">
        <v>32</v>
      </c>
      <c r="AC10989" s="34">
        <v>100</v>
      </c>
    </row>
    <row r="10990" spans="1:29" x14ac:dyDescent="0.2">
      <c r="A10990" s="34" t="s">
        <v>71483</v>
      </c>
      <c r="B10990" s="34">
        <v>91</v>
      </c>
      <c r="C10990" s="34">
        <v>67</v>
      </c>
      <c r="D10990" s="34">
        <v>101</v>
      </c>
      <c r="E10990" s="34">
        <v>73</v>
      </c>
      <c r="F10990" s="34">
        <v>72</v>
      </c>
      <c r="G10990" s="34">
        <v>60</v>
      </c>
      <c r="H10990" s="34">
        <v>102</v>
      </c>
      <c r="I10990" s="34">
        <v>72</v>
      </c>
      <c r="J10990" s="34">
        <v>59</v>
      </c>
      <c r="K10990" s="34">
        <v>77</v>
      </c>
      <c r="L10990" s="34">
        <v>58</v>
      </c>
      <c r="M10990" s="34">
        <v>71</v>
      </c>
      <c r="N10990" s="34">
        <v>49</v>
      </c>
      <c r="O10990" s="34">
        <v>50</v>
      </c>
      <c r="P10990" s="34">
        <v>74</v>
      </c>
      <c r="Q10990" s="34">
        <v>89</v>
      </c>
      <c r="R10990" s="34">
        <v>95</v>
      </c>
      <c r="S10990" s="34">
        <v>80</v>
      </c>
      <c r="T10990" s="34">
        <v>90</v>
      </c>
      <c r="U10990" s="34">
        <v>59</v>
      </c>
      <c r="V10990" s="34">
        <v>78</v>
      </c>
      <c r="W10990" s="34">
        <v>112</v>
      </c>
      <c r="X10990" s="34">
        <v>75</v>
      </c>
      <c r="Y10990" s="34">
        <v>73</v>
      </c>
      <c r="Z10990" s="34">
        <v>104</v>
      </c>
      <c r="AA10990" s="34">
        <v>78</v>
      </c>
      <c r="AB10990" s="34">
        <v>102</v>
      </c>
      <c r="AC10990" s="34">
        <v>136</v>
      </c>
    </row>
    <row r="10991" spans="1:29" x14ac:dyDescent="0.2">
      <c r="A10991" s="34" t="s">
        <v>71484</v>
      </c>
      <c r="B10991" s="34">
        <v>60</v>
      </c>
      <c r="C10991" s="34">
        <v>73</v>
      </c>
      <c r="D10991" s="34">
        <v>112</v>
      </c>
      <c r="E10991" s="34">
        <v>91</v>
      </c>
      <c r="F10991" s="34">
        <v>90</v>
      </c>
      <c r="G10991" s="34">
        <v>91</v>
      </c>
      <c r="H10991" s="34">
        <v>80</v>
      </c>
      <c r="I10991" s="34">
        <v>67</v>
      </c>
      <c r="J10991" s="34">
        <v>83</v>
      </c>
      <c r="K10991" s="34">
        <v>79</v>
      </c>
      <c r="L10991" s="34">
        <v>49</v>
      </c>
      <c r="M10991" s="34">
        <v>92</v>
      </c>
      <c r="N10991" s="34">
        <v>80</v>
      </c>
      <c r="O10991" s="34">
        <v>54</v>
      </c>
      <c r="P10991" s="34">
        <v>70</v>
      </c>
      <c r="Q10991" s="34">
        <v>111</v>
      </c>
      <c r="R10991" s="34">
        <v>96</v>
      </c>
      <c r="S10991" s="34">
        <v>112</v>
      </c>
      <c r="T10991" s="34">
        <v>75</v>
      </c>
      <c r="U10991" s="34">
        <v>73</v>
      </c>
      <c r="V10991" s="34">
        <v>119</v>
      </c>
      <c r="W10991" s="34">
        <v>107</v>
      </c>
      <c r="X10991" s="34">
        <v>110</v>
      </c>
      <c r="Y10991" s="34">
        <v>74</v>
      </c>
      <c r="Z10991" s="34">
        <v>87</v>
      </c>
      <c r="AA10991" s="34">
        <v>106</v>
      </c>
      <c r="AB10991" s="34">
        <v>93</v>
      </c>
      <c r="AC10991" s="34">
        <v>157</v>
      </c>
    </row>
    <row r="10992" spans="1:29" x14ac:dyDescent="0.2">
      <c r="A10992" s="34" t="s">
        <v>71485</v>
      </c>
      <c r="B10992" s="34">
        <v>68</v>
      </c>
      <c r="C10992" s="34">
        <v>55</v>
      </c>
      <c r="D10992" s="34">
        <v>71</v>
      </c>
      <c r="E10992" s="34">
        <v>66</v>
      </c>
      <c r="F10992" s="34">
        <v>81</v>
      </c>
      <c r="G10992" s="34">
        <v>87</v>
      </c>
      <c r="H10992" s="34">
        <v>89</v>
      </c>
      <c r="I10992" s="34">
        <v>61</v>
      </c>
      <c r="J10992" s="34">
        <v>59</v>
      </c>
      <c r="K10992" s="34">
        <v>78</v>
      </c>
      <c r="L10992" s="34">
        <v>37</v>
      </c>
      <c r="M10992" s="34">
        <v>35</v>
      </c>
      <c r="N10992" s="34">
        <v>65</v>
      </c>
      <c r="O10992" s="34">
        <v>40</v>
      </c>
      <c r="P10992" s="34">
        <v>82</v>
      </c>
      <c r="Q10992" s="34">
        <v>69</v>
      </c>
      <c r="R10992" s="34">
        <v>118</v>
      </c>
      <c r="S10992" s="34">
        <v>71</v>
      </c>
      <c r="T10992" s="34">
        <v>70</v>
      </c>
      <c r="U10992" s="34">
        <v>43</v>
      </c>
      <c r="V10992" s="34">
        <v>60</v>
      </c>
      <c r="W10992" s="34">
        <v>66</v>
      </c>
      <c r="X10992" s="34">
        <v>85</v>
      </c>
      <c r="Y10992" s="34">
        <v>36</v>
      </c>
      <c r="Z10992" s="34">
        <v>55</v>
      </c>
      <c r="AA10992" s="34">
        <v>58</v>
      </c>
      <c r="AB10992" s="34">
        <v>71</v>
      </c>
      <c r="AC10992" s="34">
        <v>102</v>
      </c>
    </row>
    <row r="10993" spans="1:29" x14ac:dyDescent="0.2">
      <c r="A10993" s="34" t="s">
        <v>71486</v>
      </c>
      <c r="B10993" s="34">
        <v>15</v>
      </c>
      <c r="C10993" s="34">
        <v>13</v>
      </c>
      <c r="D10993" s="34">
        <v>11</v>
      </c>
      <c r="E10993" s="34">
        <v>19</v>
      </c>
      <c r="F10993" s="34">
        <v>15</v>
      </c>
      <c r="G10993" s="34">
        <v>11</v>
      </c>
      <c r="H10993" s="34">
        <v>13</v>
      </c>
      <c r="I10993" s="34">
        <v>29</v>
      </c>
      <c r="J10993" s="34">
        <v>16</v>
      </c>
      <c r="K10993" s="34">
        <v>36</v>
      </c>
      <c r="L10993" s="34">
        <v>11</v>
      </c>
      <c r="M10993" s="34">
        <v>22</v>
      </c>
      <c r="N10993" s="34">
        <v>15</v>
      </c>
      <c r="O10993" s="34">
        <v>9</v>
      </c>
      <c r="P10993" s="34">
        <v>14</v>
      </c>
      <c r="Q10993" s="34">
        <v>25</v>
      </c>
      <c r="R10993" s="34">
        <v>21</v>
      </c>
      <c r="S10993" s="34">
        <v>10</v>
      </c>
      <c r="T10993" s="34">
        <v>20</v>
      </c>
      <c r="U10993" s="34">
        <v>18</v>
      </c>
      <c r="V10993" s="34">
        <v>9</v>
      </c>
      <c r="W10993" s="34">
        <v>16</v>
      </c>
      <c r="X10993" s="34">
        <v>31</v>
      </c>
      <c r="Y10993" s="34">
        <v>23</v>
      </c>
      <c r="Z10993" s="34">
        <v>34</v>
      </c>
      <c r="AA10993" s="34">
        <v>32</v>
      </c>
      <c r="AB10993" s="34">
        <v>7</v>
      </c>
      <c r="AC10993" s="34">
        <v>26</v>
      </c>
    </row>
    <row r="10994" spans="1:29" x14ac:dyDescent="0.2">
      <c r="A10994" s="34" t="s">
        <v>71487</v>
      </c>
      <c r="B10994" s="34">
        <v>58</v>
      </c>
      <c r="C10994" s="34">
        <v>68</v>
      </c>
      <c r="D10994" s="34">
        <v>82</v>
      </c>
      <c r="E10994" s="34">
        <v>102</v>
      </c>
      <c r="F10994" s="34">
        <v>78</v>
      </c>
      <c r="G10994" s="34">
        <v>74</v>
      </c>
      <c r="H10994" s="34">
        <v>62</v>
      </c>
      <c r="I10994" s="34">
        <v>62</v>
      </c>
      <c r="J10994" s="34">
        <v>58</v>
      </c>
      <c r="K10994" s="34">
        <v>94</v>
      </c>
      <c r="L10994" s="34">
        <v>61</v>
      </c>
      <c r="M10994" s="34">
        <v>64</v>
      </c>
      <c r="N10994" s="34">
        <v>88</v>
      </c>
      <c r="O10994" s="34">
        <v>74</v>
      </c>
      <c r="P10994" s="34">
        <v>80</v>
      </c>
      <c r="Q10994" s="34">
        <v>114</v>
      </c>
      <c r="R10994" s="34">
        <v>129</v>
      </c>
      <c r="S10994" s="34">
        <v>146</v>
      </c>
      <c r="T10994" s="34">
        <v>93</v>
      </c>
      <c r="U10994" s="34">
        <v>121</v>
      </c>
      <c r="V10994" s="34">
        <v>130</v>
      </c>
      <c r="W10994" s="34">
        <v>96</v>
      </c>
      <c r="X10994" s="34">
        <v>72</v>
      </c>
      <c r="Y10994" s="34">
        <v>109</v>
      </c>
      <c r="Z10994" s="34">
        <v>80</v>
      </c>
      <c r="AA10994" s="34">
        <v>109</v>
      </c>
      <c r="AB10994" s="34">
        <v>84</v>
      </c>
      <c r="AC10994" s="34">
        <v>131</v>
      </c>
    </row>
    <row r="10995" spans="1:29" x14ac:dyDescent="0.2">
      <c r="A10995" s="34" t="s">
        <v>71488</v>
      </c>
      <c r="B10995" s="34">
        <v>53</v>
      </c>
      <c r="C10995" s="34">
        <v>63</v>
      </c>
      <c r="D10995" s="34">
        <v>101</v>
      </c>
      <c r="E10995" s="34">
        <v>65</v>
      </c>
      <c r="F10995" s="34">
        <v>93</v>
      </c>
      <c r="G10995" s="34">
        <v>61</v>
      </c>
      <c r="H10995" s="34">
        <v>63</v>
      </c>
      <c r="I10995" s="34">
        <v>70</v>
      </c>
      <c r="J10995" s="34">
        <v>50</v>
      </c>
      <c r="K10995" s="34">
        <v>62</v>
      </c>
      <c r="L10995" s="34">
        <v>61</v>
      </c>
      <c r="M10995" s="34">
        <v>77</v>
      </c>
      <c r="N10995" s="34">
        <v>65</v>
      </c>
      <c r="O10995" s="34">
        <v>58</v>
      </c>
      <c r="P10995" s="34">
        <v>48</v>
      </c>
      <c r="Q10995" s="34">
        <v>71</v>
      </c>
      <c r="R10995" s="34">
        <v>82</v>
      </c>
      <c r="S10995" s="34">
        <v>68</v>
      </c>
      <c r="T10995" s="34">
        <v>113</v>
      </c>
      <c r="U10995" s="34">
        <v>87</v>
      </c>
      <c r="V10995" s="34">
        <v>86</v>
      </c>
      <c r="W10995" s="34">
        <v>91</v>
      </c>
      <c r="X10995" s="34">
        <v>143</v>
      </c>
      <c r="Y10995" s="34">
        <v>106</v>
      </c>
      <c r="Z10995" s="34">
        <v>118</v>
      </c>
      <c r="AA10995" s="34">
        <v>62</v>
      </c>
      <c r="AB10995" s="34">
        <v>101</v>
      </c>
      <c r="AC10995" s="34">
        <v>130</v>
      </c>
    </row>
    <row r="10996" spans="1:29" x14ac:dyDescent="0.2">
      <c r="A10996" s="34" t="s">
        <v>71489</v>
      </c>
      <c r="B10996" s="34">
        <v>68</v>
      </c>
      <c r="C10996" s="34">
        <v>92</v>
      </c>
      <c r="D10996" s="34">
        <v>104</v>
      </c>
      <c r="E10996" s="34">
        <v>76</v>
      </c>
      <c r="F10996" s="34">
        <v>91</v>
      </c>
      <c r="G10996" s="34">
        <v>104</v>
      </c>
      <c r="H10996" s="34">
        <v>86</v>
      </c>
      <c r="I10996" s="34">
        <v>106</v>
      </c>
      <c r="J10996" s="34">
        <v>51</v>
      </c>
      <c r="K10996" s="34">
        <v>64</v>
      </c>
      <c r="L10996" s="34">
        <v>36</v>
      </c>
      <c r="M10996" s="34">
        <v>67</v>
      </c>
      <c r="N10996" s="34">
        <v>71</v>
      </c>
      <c r="O10996" s="34">
        <v>94</v>
      </c>
      <c r="P10996" s="34">
        <v>74</v>
      </c>
      <c r="Q10996" s="34">
        <v>124</v>
      </c>
      <c r="R10996" s="34">
        <v>69</v>
      </c>
      <c r="S10996" s="34">
        <v>110</v>
      </c>
      <c r="T10996" s="34">
        <v>43</v>
      </c>
      <c r="U10996" s="34">
        <v>66</v>
      </c>
      <c r="V10996" s="34">
        <v>93</v>
      </c>
      <c r="W10996" s="34">
        <v>89</v>
      </c>
      <c r="X10996" s="34">
        <v>69</v>
      </c>
      <c r="Y10996" s="34">
        <v>41</v>
      </c>
      <c r="Z10996" s="34">
        <v>102</v>
      </c>
      <c r="AA10996" s="34">
        <v>128</v>
      </c>
      <c r="AB10996" s="34">
        <v>61</v>
      </c>
      <c r="AC10996" s="34">
        <v>116</v>
      </c>
    </row>
    <row r="10997" spans="1:29" x14ac:dyDescent="0.2">
      <c r="A10997" s="34" t="s">
        <v>71490</v>
      </c>
      <c r="B10997" s="34">
        <v>57</v>
      </c>
      <c r="C10997" s="34">
        <v>60</v>
      </c>
      <c r="D10997" s="34">
        <v>73</v>
      </c>
      <c r="E10997" s="34">
        <v>55</v>
      </c>
      <c r="F10997" s="34">
        <v>52</v>
      </c>
      <c r="G10997" s="34">
        <v>35</v>
      </c>
      <c r="H10997" s="34">
        <v>49</v>
      </c>
      <c r="I10997" s="34">
        <v>51</v>
      </c>
      <c r="J10997" s="34">
        <v>50</v>
      </c>
      <c r="K10997" s="34">
        <v>46</v>
      </c>
      <c r="L10997" s="34">
        <v>42</v>
      </c>
      <c r="M10997" s="34">
        <v>56</v>
      </c>
      <c r="N10997" s="34">
        <v>28</v>
      </c>
      <c r="O10997" s="34">
        <v>49</v>
      </c>
      <c r="P10997" s="34">
        <v>69</v>
      </c>
      <c r="Q10997" s="34">
        <v>81</v>
      </c>
      <c r="R10997" s="34">
        <v>70</v>
      </c>
      <c r="S10997" s="34">
        <v>93</v>
      </c>
      <c r="T10997" s="34">
        <v>68</v>
      </c>
      <c r="U10997" s="34">
        <v>50</v>
      </c>
      <c r="V10997" s="34">
        <v>78</v>
      </c>
      <c r="W10997" s="34">
        <v>96</v>
      </c>
      <c r="X10997" s="34">
        <v>107</v>
      </c>
      <c r="Y10997" s="34">
        <v>63</v>
      </c>
      <c r="Z10997" s="34">
        <v>80</v>
      </c>
      <c r="AA10997" s="34">
        <v>70</v>
      </c>
      <c r="AB10997" s="34">
        <v>84</v>
      </c>
      <c r="AC10997" s="34">
        <v>123</v>
      </c>
    </row>
    <row r="10998" spans="1:29" x14ac:dyDescent="0.2">
      <c r="A10998" s="34" t="s">
        <v>71491</v>
      </c>
      <c r="B10998" s="34">
        <v>38</v>
      </c>
      <c r="C10998" s="34">
        <v>52</v>
      </c>
      <c r="D10998" s="34">
        <v>69</v>
      </c>
      <c r="E10998" s="34">
        <v>50</v>
      </c>
      <c r="F10998" s="34">
        <v>82</v>
      </c>
      <c r="G10998" s="34">
        <v>62</v>
      </c>
      <c r="H10998" s="34">
        <v>62</v>
      </c>
      <c r="I10998" s="34">
        <v>58</v>
      </c>
      <c r="J10998" s="34">
        <v>81</v>
      </c>
      <c r="K10998" s="34">
        <v>70</v>
      </c>
      <c r="L10998" s="34">
        <v>51</v>
      </c>
      <c r="M10998" s="34">
        <v>53</v>
      </c>
      <c r="N10998" s="34">
        <v>75</v>
      </c>
      <c r="O10998" s="34">
        <v>43</v>
      </c>
      <c r="P10998" s="34">
        <v>68</v>
      </c>
      <c r="Q10998" s="34">
        <v>79</v>
      </c>
      <c r="R10998" s="34">
        <v>85</v>
      </c>
      <c r="S10998" s="34">
        <v>86</v>
      </c>
      <c r="T10998" s="34">
        <v>69</v>
      </c>
      <c r="U10998" s="34">
        <v>52</v>
      </c>
      <c r="V10998" s="34">
        <v>80</v>
      </c>
      <c r="W10998" s="34">
        <v>62</v>
      </c>
      <c r="X10998" s="34">
        <v>79</v>
      </c>
      <c r="Y10998" s="34">
        <v>62</v>
      </c>
      <c r="Z10998" s="34">
        <v>91</v>
      </c>
      <c r="AA10998" s="34">
        <v>57</v>
      </c>
      <c r="AB10998" s="34">
        <v>100</v>
      </c>
      <c r="AC10998" s="34">
        <v>103</v>
      </c>
    </row>
    <row r="10999" spans="1:29" x14ac:dyDescent="0.2">
      <c r="A10999" s="34" t="s">
        <v>71492</v>
      </c>
      <c r="B10999" s="34">
        <v>66</v>
      </c>
      <c r="C10999" s="34">
        <v>90</v>
      </c>
      <c r="D10999" s="34">
        <v>80</v>
      </c>
      <c r="E10999" s="34">
        <v>93</v>
      </c>
      <c r="F10999" s="34">
        <v>57</v>
      </c>
      <c r="G10999" s="34">
        <v>68</v>
      </c>
      <c r="H10999" s="34">
        <v>82</v>
      </c>
      <c r="I10999" s="34">
        <v>54</v>
      </c>
      <c r="J10999" s="34">
        <v>57</v>
      </c>
      <c r="K10999" s="34">
        <v>87</v>
      </c>
      <c r="L10999" s="34">
        <v>43</v>
      </c>
      <c r="M10999" s="34">
        <v>79</v>
      </c>
      <c r="N10999" s="34">
        <v>46</v>
      </c>
      <c r="O10999" s="34">
        <v>77</v>
      </c>
      <c r="P10999" s="34">
        <v>73</v>
      </c>
      <c r="Q10999" s="34">
        <v>95</v>
      </c>
      <c r="R10999" s="34">
        <v>67</v>
      </c>
      <c r="S10999" s="34">
        <v>98</v>
      </c>
      <c r="T10999" s="34">
        <v>67</v>
      </c>
      <c r="U10999" s="34">
        <v>67</v>
      </c>
      <c r="V10999" s="34">
        <v>81</v>
      </c>
      <c r="W10999" s="34">
        <v>106</v>
      </c>
      <c r="X10999" s="34">
        <v>90</v>
      </c>
      <c r="Y10999" s="34">
        <v>111</v>
      </c>
      <c r="Z10999" s="34">
        <v>80</v>
      </c>
      <c r="AA10999" s="34">
        <v>128</v>
      </c>
      <c r="AB10999" s="34">
        <v>67</v>
      </c>
      <c r="AC10999" s="34">
        <v>124</v>
      </c>
    </row>
    <row r="11000" spans="1:29" x14ac:dyDescent="0.2">
      <c r="A11000" s="34" t="s">
        <v>71493</v>
      </c>
      <c r="B11000" s="34">
        <v>90</v>
      </c>
      <c r="C11000" s="34">
        <v>108</v>
      </c>
      <c r="D11000" s="34">
        <v>93</v>
      </c>
      <c r="E11000" s="34">
        <v>142</v>
      </c>
      <c r="F11000" s="34">
        <v>64</v>
      </c>
      <c r="G11000" s="34">
        <v>93</v>
      </c>
      <c r="H11000" s="34">
        <v>81</v>
      </c>
      <c r="I11000" s="34">
        <v>95</v>
      </c>
      <c r="J11000" s="34">
        <v>78</v>
      </c>
      <c r="K11000" s="34">
        <v>110</v>
      </c>
      <c r="L11000" s="34">
        <v>75</v>
      </c>
      <c r="M11000" s="34">
        <v>100</v>
      </c>
      <c r="N11000" s="34">
        <v>59</v>
      </c>
      <c r="O11000" s="34">
        <v>86</v>
      </c>
      <c r="P11000" s="34">
        <v>68</v>
      </c>
      <c r="Q11000" s="34">
        <v>177</v>
      </c>
      <c r="R11000" s="34">
        <v>110</v>
      </c>
      <c r="S11000" s="34">
        <v>130</v>
      </c>
      <c r="T11000" s="34">
        <v>96</v>
      </c>
      <c r="U11000" s="34">
        <v>110</v>
      </c>
      <c r="V11000" s="34">
        <v>87</v>
      </c>
      <c r="W11000" s="34">
        <v>125</v>
      </c>
      <c r="X11000" s="34">
        <v>88</v>
      </c>
      <c r="Y11000" s="34">
        <v>94</v>
      </c>
      <c r="Z11000" s="34">
        <v>61</v>
      </c>
      <c r="AA11000" s="34">
        <v>109</v>
      </c>
      <c r="AB11000" s="34">
        <v>105</v>
      </c>
      <c r="AC11000" s="34">
        <v>169</v>
      </c>
    </row>
    <row r="11001" spans="1:29" x14ac:dyDescent="0.2">
      <c r="A11001" s="34" t="s">
        <v>71494</v>
      </c>
      <c r="B11001" s="34">
        <v>33</v>
      </c>
      <c r="C11001" s="34">
        <v>39</v>
      </c>
      <c r="D11001" s="34">
        <v>36</v>
      </c>
      <c r="E11001" s="34">
        <v>45</v>
      </c>
      <c r="F11001" s="34">
        <v>37</v>
      </c>
      <c r="G11001" s="34">
        <v>37</v>
      </c>
      <c r="H11001" s="34">
        <v>32</v>
      </c>
      <c r="I11001" s="34">
        <v>51</v>
      </c>
      <c r="J11001" s="34">
        <v>18</v>
      </c>
      <c r="K11001" s="34">
        <v>47</v>
      </c>
      <c r="L11001" s="34">
        <v>21</v>
      </c>
      <c r="M11001" s="34">
        <v>48</v>
      </c>
      <c r="N11001" s="34">
        <v>18</v>
      </c>
      <c r="O11001" s="34">
        <v>35</v>
      </c>
      <c r="P11001" s="34">
        <v>32</v>
      </c>
      <c r="Q11001" s="34">
        <v>42</v>
      </c>
      <c r="R11001" s="34">
        <v>34</v>
      </c>
      <c r="S11001" s="34">
        <v>50</v>
      </c>
      <c r="T11001" s="34">
        <v>26</v>
      </c>
      <c r="U11001" s="34">
        <v>37</v>
      </c>
      <c r="V11001" s="34">
        <v>29</v>
      </c>
      <c r="W11001" s="34">
        <v>52</v>
      </c>
      <c r="X11001" s="34">
        <v>34</v>
      </c>
      <c r="Y11001" s="34">
        <v>33</v>
      </c>
      <c r="Z11001" s="34">
        <v>36</v>
      </c>
      <c r="AA11001" s="34">
        <v>65</v>
      </c>
      <c r="AB11001" s="34">
        <v>34</v>
      </c>
      <c r="AC11001" s="34">
        <v>72</v>
      </c>
    </row>
    <row r="11002" spans="1:29" x14ac:dyDescent="0.2">
      <c r="A11002" s="34" t="s">
        <v>71495</v>
      </c>
      <c r="B11002" s="34">
        <v>52</v>
      </c>
      <c r="C11002" s="34">
        <v>103</v>
      </c>
      <c r="D11002" s="34">
        <v>62</v>
      </c>
      <c r="E11002" s="34">
        <v>104</v>
      </c>
      <c r="F11002" s="34">
        <v>81</v>
      </c>
      <c r="G11002" s="34">
        <v>54</v>
      </c>
      <c r="H11002" s="34">
        <v>67</v>
      </c>
      <c r="I11002" s="34">
        <v>60</v>
      </c>
      <c r="J11002" s="34">
        <v>52</v>
      </c>
      <c r="K11002" s="34">
        <v>74</v>
      </c>
      <c r="L11002" s="34">
        <v>44</v>
      </c>
      <c r="M11002" s="34">
        <v>74</v>
      </c>
      <c r="N11002" s="34">
        <v>68</v>
      </c>
      <c r="O11002" s="34">
        <v>62</v>
      </c>
      <c r="P11002" s="34">
        <v>67</v>
      </c>
      <c r="Q11002" s="34">
        <v>106</v>
      </c>
      <c r="R11002" s="34">
        <v>81</v>
      </c>
      <c r="S11002" s="34">
        <v>101</v>
      </c>
      <c r="T11002" s="34">
        <v>65</v>
      </c>
      <c r="U11002" s="34">
        <v>74</v>
      </c>
      <c r="V11002" s="34">
        <v>83</v>
      </c>
      <c r="W11002" s="34">
        <v>101</v>
      </c>
      <c r="X11002" s="34">
        <v>86</v>
      </c>
      <c r="Y11002" s="34">
        <v>57</v>
      </c>
      <c r="Z11002" s="34">
        <v>126</v>
      </c>
      <c r="AA11002" s="34">
        <v>104</v>
      </c>
      <c r="AB11002" s="34">
        <v>77</v>
      </c>
      <c r="AC11002" s="34">
        <v>143</v>
      </c>
    </row>
    <row r="11003" spans="1:29" x14ac:dyDescent="0.2">
      <c r="A11003" s="34" t="s">
        <v>71496</v>
      </c>
      <c r="B11003" s="34">
        <v>169</v>
      </c>
      <c r="C11003" s="34">
        <v>126</v>
      </c>
      <c r="D11003" s="34">
        <v>123</v>
      </c>
      <c r="E11003" s="34">
        <v>146</v>
      </c>
      <c r="F11003" s="34">
        <v>163</v>
      </c>
      <c r="G11003" s="34">
        <v>203</v>
      </c>
      <c r="H11003" s="34">
        <v>162</v>
      </c>
      <c r="I11003" s="34">
        <v>153</v>
      </c>
      <c r="J11003" s="34">
        <v>150</v>
      </c>
      <c r="K11003" s="34">
        <v>170</v>
      </c>
      <c r="L11003" s="34">
        <v>127</v>
      </c>
      <c r="M11003" s="34">
        <v>140</v>
      </c>
      <c r="N11003" s="34">
        <v>124</v>
      </c>
      <c r="O11003" s="34">
        <v>152</v>
      </c>
      <c r="P11003" s="34">
        <v>117</v>
      </c>
      <c r="Q11003" s="34">
        <v>211</v>
      </c>
      <c r="R11003" s="34">
        <v>177</v>
      </c>
      <c r="S11003" s="34">
        <v>205</v>
      </c>
      <c r="T11003" s="34">
        <v>164</v>
      </c>
      <c r="U11003" s="34">
        <v>163</v>
      </c>
      <c r="V11003" s="34">
        <v>147</v>
      </c>
      <c r="W11003" s="34">
        <v>266</v>
      </c>
      <c r="X11003" s="34">
        <v>132</v>
      </c>
      <c r="Y11003" s="34">
        <v>228</v>
      </c>
      <c r="Z11003" s="34">
        <v>157</v>
      </c>
      <c r="AA11003" s="34">
        <v>202</v>
      </c>
      <c r="AB11003" s="34">
        <v>146</v>
      </c>
      <c r="AC11003" s="34">
        <v>307</v>
      </c>
    </row>
    <row r="11004" spans="1:29" x14ac:dyDescent="0.2">
      <c r="A11004" s="34" t="s">
        <v>71497</v>
      </c>
      <c r="B11004" s="34">
        <v>41</v>
      </c>
      <c r="C11004" s="34">
        <v>32</v>
      </c>
      <c r="D11004" s="34">
        <v>40</v>
      </c>
      <c r="E11004" s="34">
        <v>47</v>
      </c>
      <c r="F11004" s="34">
        <v>29</v>
      </c>
      <c r="G11004" s="34">
        <v>20</v>
      </c>
      <c r="H11004" s="34">
        <v>31</v>
      </c>
      <c r="I11004" s="34">
        <v>21</v>
      </c>
      <c r="J11004" s="34">
        <v>40</v>
      </c>
      <c r="K11004" s="34">
        <v>29</v>
      </c>
      <c r="L11004" s="34">
        <v>30</v>
      </c>
      <c r="M11004" s="34">
        <v>40</v>
      </c>
      <c r="N11004" s="34">
        <v>14</v>
      </c>
      <c r="O11004" s="34">
        <v>29</v>
      </c>
      <c r="P11004" s="34">
        <v>24</v>
      </c>
      <c r="Q11004" s="34">
        <v>71</v>
      </c>
      <c r="R11004" s="34">
        <v>37</v>
      </c>
      <c r="S11004" s="34">
        <v>51</v>
      </c>
      <c r="T11004" s="34">
        <v>47</v>
      </c>
      <c r="U11004" s="34">
        <v>18</v>
      </c>
      <c r="V11004" s="34">
        <v>34</v>
      </c>
      <c r="W11004" s="34">
        <v>62</v>
      </c>
      <c r="X11004" s="34">
        <v>27</v>
      </c>
      <c r="Y11004" s="34">
        <v>24</v>
      </c>
      <c r="Z11004" s="34">
        <v>22</v>
      </c>
      <c r="AA11004" s="34">
        <v>43</v>
      </c>
      <c r="AB11004" s="34">
        <v>45</v>
      </c>
      <c r="AC11004" s="34">
        <v>81</v>
      </c>
    </row>
    <row r="11005" spans="1:29" x14ac:dyDescent="0.2">
      <c r="A11005" s="34" t="s">
        <v>71498</v>
      </c>
      <c r="B11005" s="34">
        <v>62</v>
      </c>
      <c r="C11005" s="34">
        <v>52</v>
      </c>
      <c r="D11005" s="34">
        <v>48</v>
      </c>
      <c r="E11005" s="34">
        <v>68</v>
      </c>
      <c r="F11005" s="34">
        <v>40</v>
      </c>
      <c r="G11005" s="34">
        <v>40</v>
      </c>
      <c r="H11005" s="34">
        <v>55</v>
      </c>
      <c r="I11005" s="34">
        <v>62</v>
      </c>
      <c r="J11005" s="34">
        <v>25</v>
      </c>
      <c r="K11005" s="34">
        <v>56</v>
      </c>
      <c r="L11005" s="34">
        <v>47</v>
      </c>
      <c r="M11005" s="34">
        <v>56</v>
      </c>
      <c r="N11005" s="34">
        <v>44</v>
      </c>
      <c r="O11005" s="34">
        <v>47</v>
      </c>
      <c r="P11005" s="34">
        <v>45</v>
      </c>
      <c r="Q11005" s="34">
        <v>57</v>
      </c>
      <c r="R11005" s="34">
        <v>69</v>
      </c>
      <c r="S11005" s="34">
        <v>67</v>
      </c>
      <c r="T11005" s="34">
        <v>43</v>
      </c>
      <c r="U11005" s="34">
        <v>34</v>
      </c>
      <c r="V11005" s="34">
        <v>58</v>
      </c>
      <c r="W11005" s="34">
        <v>60</v>
      </c>
      <c r="X11005" s="34">
        <v>50</v>
      </c>
      <c r="Y11005" s="34">
        <v>64</v>
      </c>
      <c r="Z11005" s="34">
        <v>45</v>
      </c>
      <c r="AA11005" s="34">
        <v>57</v>
      </c>
      <c r="AB11005" s="34">
        <v>61</v>
      </c>
      <c r="AC11005" s="34">
        <v>89</v>
      </c>
    </row>
    <row r="11006" spans="1:29" x14ac:dyDescent="0.2">
      <c r="A11006" s="34" t="s">
        <v>71499</v>
      </c>
      <c r="B11006" s="34">
        <v>96</v>
      </c>
      <c r="C11006" s="34">
        <v>58</v>
      </c>
      <c r="D11006" s="34">
        <v>76</v>
      </c>
      <c r="E11006" s="34">
        <v>63</v>
      </c>
      <c r="F11006" s="34">
        <v>120</v>
      </c>
      <c r="G11006" s="34">
        <v>101</v>
      </c>
      <c r="H11006" s="34">
        <v>64</v>
      </c>
      <c r="I11006" s="34">
        <v>80</v>
      </c>
      <c r="J11006" s="34">
        <v>77</v>
      </c>
      <c r="K11006" s="34">
        <v>92</v>
      </c>
      <c r="L11006" s="34">
        <v>65</v>
      </c>
      <c r="M11006" s="34">
        <v>66</v>
      </c>
      <c r="N11006" s="34">
        <v>70</v>
      </c>
      <c r="O11006" s="34">
        <v>71</v>
      </c>
      <c r="P11006" s="34">
        <v>95</v>
      </c>
      <c r="Q11006" s="34">
        <v>120</v>
      </c>
      <c r="R11006" s="34">
        <v>100</v>
      </c>
      <c r="S11006" s="34">
        <v>85</v>
      </c>
      <c r="T11006" s="34">
        <v>76</v>
      </c>
      <c r="U11006" s="34">
        <v>89</v>
      </c>
      <c r="V11006" s="34">
        <v>98</v>
      </c>
      <c r="W11006" s="34">
        <v>121</v>
      </c>
      <c r="X11006" s="34">
        <v>89</v>
      </c>
      <c r="Y11006" s="34">
        <v>76</v>
      </c>
      <c r="Z11006" s="34">
        <v>96</v>
      </c>
      <c r="AA11006" s="34">
        <v>131</v>
      </c>
      <c r="AB11006" s="34">
        <v>104</v>
      </c>
      <c r="AC11006" s="34">
        <v>115</v>
      </c>
    </row>
    <row r="11007" spans="1:29" x14ac:dyDescent="0.2">
      <c r="A11007" s="34" t="s">
        <v>71500</v>
      </c>
      <c r="B11007" s="34">
        <v>174</v>
      </c>
      <c r="C11007" s="34">
        <v>159</v>
      </c>
      <c r="D11007" s="34">
        <v>188</v>
      </c>
      <c r="E11007" s="34">
        <v>198</v>
      </c>
      <c r="F11007" s="34">
        <v>230</v>
      </c>
      <c r="G11007" s="34">
        <v>185</v>
      </c>
      <c r="H11007" s="34">
        <v>173</v>
      </c>
      <c r="I11007" s="34">
        <v>192</v>
      </c>
      <c r="J11007" s="34">
        <v>175</v>
      </c>
      <c r="K11007" s="34">
        <v>218</v>
      </c>
      <c r="L11007" s="34">
        <v>128</v>
      </c>
      <c r="M11007" s="34">
        <v>168</v>
      </c>
      <c r="N11007" s="34">
        <v>191</v>
      </c>
      <c r="O11007" s="34">
        <v>178</v>
      </c>
      <c r="P11007" s="34">
        <v>163</v>
      </c>
      <c r="Q11007" s="34">
        <v>233</v>
      </c>
      <c r="R11007" s="34">
        <v>218</v>
      </c>
      <c r="S11007" s="34">
        <v>206</v>
      </c>
      <c r="T11007" s="34">
        <v>198</v>
      </c>
      <c r="U11007" s="34">
        <v>205</v>
      </c>
      <c r="V11007" s="34">
        <v>277</v>
      </c>
      <c r="W11007" s="34">
        <v>234</v>
      </c>
      <c r="X11007" s="34">
        <v>249</v>
      </c>
      <c r="Y11007" s="34">
        <v>239</v>
      </c>
      <c r="Z11007" s="34">
        <v>267</v>
      </c>
      <c r="AA11007" s="34">
        <v>287</v>
      </c>
      <c r="AB11007" s="34">
        <v>245</v>
      </c>
      <c r="AC11007" s="34">
        <v>348</v>
      </c>
    </row>
    <row r="11008" spans="1:29" x14ac:dyDescent="0.2">
      <c r="A11008" s="34" t="s">
        <v>71501</v>
      </c>
      <c r="B11008" s="34">
        <v>45</v>
      </c>
      <c r="C11008" s="34">
        <v>49</v>
      </c>
      <c r="D11008" s="34">
        <v>53</v>
      </c>
      <c r="E11008" s="34">
        <v>90</v>
      </c>
      <c r="F11008" s="34">
        <v>65</v>
      </c>
      <c r="G11008" s="34">
        <v>50</v>
      </c>
      <c r="H11008" s="34">
        <v>56</v>
      </c>
      <c r="I11008" s="34">
        <v>90</v>
      </c>
      <c r="J11008" s="34">
        <v>45</v>
      </c>
      <c r="K11008" s="34">
        <v>74</v>
      </c>
      <c r="L11008" s="34">
        <v>52</v>
      </c>
      <c r="M11008" s="34">
        <v>87</v>
      </c>
      <c r="N11008" s="34">
        <v>40</v>
      </c>
      <c r="O11008" s="34">
        <v>63</v>
      </c>
      <c r="P11008" s="34">
        <v>58</v>
      </c>
      <c r="Q11008" s="34">
        <v>124</v>
      </c>
      <c r="R11008" s="34">
        <v>70</v>
      </c>
      <c r="S11008" s="34">
        <v>78</v>
      </c>
      <c r="T11008" s="34">
        <v>89</v>
      </c>
      <c r="U11008" s="34">
        <v>75</v>
      </c>
      <c r="V11008" s="34">
        <v>62</v>
      </c>
      <c r="W11008" s="34">
        <v>86</v>
      </c>
      <c r="X11008" s="34">
        <v>68</v>
      </c>
      <c r="Y11008" s="34">
        <v>80</v>
      </c>
      <c r="Z11008" s="34">
        <v>49</v>
      </c>
      <c r="AA11008" s="34">
        <v>112</v>
      </c>
      <c r="AB11008" s="34">
        <v>88</v>
      </c>
      <c r="AC11008" s="34">
        <v>90</v>
      </c>
    </row>
    <row r="11009" spans="1:29" x14ac:dyDescent="0.2">
      <c r="A11009" s="34" t="s">
        <v>71502</v>
      </c>
      <c r="B11009" s="34">
        <v>101</v>
      </c>
      <c r="C11009" s="34">
        <v>100</v>
      </c>
      <c r="D11009" s="34">
        <v>80</v>
      </c>
      <c r="E11009" s="34">
        <v>75</v>
      </c>
      <c r="F11009" s="34">
        <v>107</v>
      </c>
      <c r="G11009" s="34">
        <v>84</v>
      </c>
      <c r="H11009" s="34">
        <v>87</v>
      </c>
      <c r="I11009" s="34">
        <v>73</v>
      </c>
      <c r="J11009" s="34">
        <v>90</v>
      </c>
      <c r="K11009" s="34">
        <v>73</v>
      </c>
      <c r="L11009" s="34">
        <v>85</v>
      </c>
      <c r="M11009" s="34">
        <v>84</v>
      </c>
      <c r="N11009" s="34">
        <v>79</v>
      </c>
      <c r="O11009" s="34">
        <v>77</v>
      </c>
      <c r="P11009" s="34">
        <v>101</v>
      </c>
      <c r="Q11009" s="34">
        <v>96</v>
      </c>
      <c r="R11009" s="34">
        <v>149</v>
      </c>
      <c r="S11009" s="34">
        <v>98</v>
      </c>
      <c r="T11009" s="34">
        <v>102</v>
      </c>
      <c r="U11009" s="34">
        <v>83</v>
      </c>
      <c r="V11009" s="34">
        <v>140</v>
      </c>
      <c r="W11009" s="34">
        <v>109</v>
      </c>
      <c r="X11009" s="34">
        <v>180</v>
      </c>
      <c r="Y11009" s="34">
        <v>105</v>
      </c>
      <c r="Z11009" s="34">
        <v>108</v>
      </c>
      <c r="AA11009" s="34">
        <v>104</v>
      </c>
      <c r="AB11009" s="34">
        <v>94</v>
      </c>
      <c r="AC11009" s="34">
        <v>163</v>
      </c>
    </row>
    <row r="11010" spans="1:29" x14ac:dyDescent="0.2">
      <c r="A11010" s="34" t="s">
        <v>71503</v>
      </c>
      <c r="B11010" s="34">
        <v>59</v>
      </c>
      <c r="C11010" s="34">
        <v>51</v>
      </c>
      <c r="D11010" s="34">
        <v>61</v>
      </c>
      <c r="E11010" s="34">
        <v>65</v>
      </c>
      <c r="F11010" s="34">
        <v>53</v>
      </c>
      <c r="G11010" s="34">
        <v>82</v>
      </c>
      <c r="H11010" s="34">
        <v>44</v>
      </c>
      <c r="I11010" s="34">
        <v>59</v>
      </c>
      <c r="J11010" s="34">
        <v>51</v>
      </c>
      <c r="K11010" s="34">
        <v>51</v>
      </c>
      <c r="L11010" s="34">
        <v>35</v>
      </c>
      <c r="M11010" s="34">
        <v>67</v>
      </c>
      <c r="N11010" s="34">
        <v>60</v>
      </c>
      <c r="O11010" s="34">
        <v>60</v>
      </c>
      <c r="P11010" s="34">
        <v>36</v>
      </c>
      <c r="Q11010" s="34">
        <v>81</v>
      </c>
      <c r="R11010" s="34">
        <v>66</v>
      </c>
      <c r="S11010" s="34">
        <v>82</v>
      </c>
      <c r="T11010" s="34">
        <v>56</v>
      </c>
      <c r="U11010" s="34">
        <v>61</v>
      </c>
      <c r="V11010" s="34">
        <v>63</v>
      </c>
      <c r="W11010" s="34">
        <v>77</v>
      </c>
      <c r="X11010" s="34">
        <v>75</v>
      </c>
      <c r="Y11010" s="34">
        <v>57</v>
      </c>
      <c r="Z11010" s="34">
        <v>73</v>
      </c>
      <c r="AA11010" s="34">
        <v>55</v>
      </c>
      <c r="AB11010" s="34">
        <v>50</v>
      </c>
      <c r="AC11010" s="34">
        <v>147</v>
      </c>
    </row>
    <row r="11011" spans="1:29" x14ac:dyDescent="0.2">
      <c r="A11011" s="34" t="s">
        <v>71504</v>
      </c>
      <c r="B11011" s="34">
        <v>43</v>
      </c>
      <c r="C11011" s="34">
        <v>56</v>
      </c>
      <c r="D11011" s="34">
        <v>49</v>
      </c>
      <c r="E11011" s="34">
        <v>86</v>
      </c>
      <c r="F11011" s="34">
        <v>50</v>
      </c>
      <c r="G11011" s="34">
        <v>57</v>
      </c>
      <c r="H11011" s="34">
        <v>67</v>
      </c>
      <c r="I11011" s="34">
        <v>73</v>
      </c>
      <c r="J11011" s="34">
        <v>38</v>
      </c>
      <c r="K11011" s="34">
        <v>56</v>
      </c>
      <c r="L11011" s="34">
        <v>24</v>
      </c>
      <c r="M11011" s="34">
        <v>47</v>
      </c>
      <c r="N11011" s="34">
        <v>50</v>
      </c>
      <c r="O11011" s="34">
        <v>33</v>
      </c>
      <c r="P11011" s="34">
        <v>32</v>
      </c>
      <c r="Q11011" s="34">
        <v>68</v>
      </c>
      <c r="R11011" s="34">
        <v>43</v>
      </c>
      <c r="S11011" s="34">
        <v>85</v>
      </c>
      <c r="T11011" s="34">
        <v>41</v>
      </c>
      <c r="U11011" s="34">
        <v>42</v>
      </c>
      <c r="V11011" s="34">
        <v>68</v>
      </c>
      <c r="W11011" s="34">
        <v>63</v>
      </c>
      <c r="X11011" s="34">
        <v>88</v>
      </c>
      <c r="Y11011" s="34">
        <v>64</v>
      </c>
      <c r="Z11011" s="34">
        <v>64</v>
      </c>
      <c r="AA11011" s="34">
        <v>77</v>
      </c>
      <c r="AB11011" s="34">
        <v>36</v>
      </c>
      <c r="AC11011" s="34">
        <v>116</v>
      </c>
    </row>
    <row r="11012" spans="1:29" x14ac:dyDescent="0.2">
      <c r="A11012" s="34" t="s">
        <v>71505</v>
      </c>
      <c r="B11012" s="34">
        <v>54</v>
      </c>
      <c r="C11012" s="34">
        <v>72</v>
      </c>
      <c r="D11012" s="34">
        <v>61</v>
      </c>
      <c r="E11012" s="34">
        <v>79</v>
      </c>
      <c r="F11012" s="34">
        <v>49</v>
      </c>
      <c r="G11012" s="34">
        <v>59</v>
      </c>
      <c r="H11012" s="34">
        <v>41</v>
      </c>
      <c r="I11012" s="34">
        <v>54</v>
      </c>
      <c r="J11012" s="34">
        <v>55</v>
      </c>
      <c r="K11012" s="34">
        <v>70</v>
      </c>
      <c r="L11012" s="34">
        <v>36</v>
      </c>
      <c r="M11012" s="34">
        <v>70</v>
      </c>
      <c r="N11012" s="34">
        <v>31</v>
      </c>
      <c r="O11012" s="34">
        <v>61</v>
      </c>
      <c r="P11012" s="34">
        <v>27</v>
      </c>
      <c r="Q11012" s="34">
        <v>68</v>
      </c>
      <c r="R11012" s="34">
        <v>40</v>
      </c>
      <c r="S11012" s="34">
        <v>67</v>
      </c>
      <c r="T11012" s="34">
        <v>39</v>
      </c>
      <c r="U11012" s="34">
        <v>64</v>
      </c>
      <c r="V11012" s="34">
        <v>56</v>
      </c>
      <c r="W11012" s="34">
        <v>70</v>
      </c>
      <c r="X11012" s="34">
        <v>45</v>
      </c>
      <c r="Y11012" s="34">
        <v>50</v>
      </c>
      <c r="Z11012" s="34">
        <v>37</v>
      </c>
      <c r="AA11012" s="34">
        <v>64</v>
      </c>
      <c r="AB11012" s="34">
        <v>40</v>
      </c>
      <c r="AC11012" s="34">
        <v>103</v>
      </c>
    </row>
    <row r="11013" spans="1:29" x14ac:dyDescent="0.2">
      <c r="A11013" s="34" t="s">
        <v>71506</v>
      </c>
      <c r="B11013" s="34">
        <v>68</v>
      </c>
      <c r="C11013" s="34">
        <v>136</v>
      </c>
      <c r="D11013" s="34">
        <v>120</v>
      </c>
      <c r="E11013" s="34">
        <v>141</v>
      </c>
      <c r="F11013" s="34">
        <v>115</v>
      </c>
      <c r="G11013" s="34">
        <v>130</v>
      </c>
      <c r="H11013" s="34">
        <v>94</v>
      </c>
      <c r="I11013" s="34">
        <v>115</v>
      </c>
      <c r="J11013" s="34">
        <v>63</v>
      </c>
      <c r="K11013" s="34">
        <v>117</v>
      </c>
      <c r="L11013" s="34">
        <v>67</v>
      </c>
      <c r="M11013" s="34">
        <v>108</v>
      </c>
      <c r="N11013" s="34">
        <v>60</v>
      </c>
      <c r="O11013" s="34">
        <v>114</v>
      </c>
      <c r="P11013" s="34">
        <v>85</v>
      </c>
      <c r="Q11013" s="34">
        <v>145</v>
      </c>
      <c r="R11013" s="34">
        <v>107</v>
      </c>
      <c r="S11013" s="34">
        <v>146</v>
      </c>
      <c r="T11013" s="34">
        <v>77</v>
      </c>
      <c r="U11013" s="34">
        <v>101</v>
      </c>
      <c r="V11013" s="34">
        <v>82</v>
      </c>
      <c r="W11013" s="34">
        <v>104</v>
      </c>
      <c r="X11013" s="34">
        <v>126</v>
      </c>
      <c r="Y11013" s="34">
        <v>107</v>
      </c>
      <c r="Z11013" s="34">
        <v>96</v>
      </c>
      <c r="AA11013" s="34">
        <v>137</v>
      </c>
      <c r="AB11013" s="34">
        <v>96</v>
      </c>
      <c r="AC11013" s="34">
        <v>159</v>
      </c>
    </row>
    <row r="11014" spans="1:29" x14ac:dyDescent="0.2">
      <c r="A11014" s="34" t="s">
        <v>71507</v>
      </c>
      <c r="B11014" s="34">
        <v>15</v>
      </c>
      <c r="C11014" s="34">
        <v>40</v>
      </c>
      <c r="D11014" s="34">
        <v>73</v>
      </c>
      <c r="E11014" s="34">
        <v>41</v>
      </c>
      <c r="F11014" s="34">
        <v>39</v>
      </c>
      <c r="G11014" s="34">
        <v>53</v>
      </c>
      <c r="H11014" s="34">
        <v>52</v>
      </c>
      <c r="I11014" s="34">
        <v>33</v>
      </c>
      <c r="J11014" s="34">
        <v>36</v>
      </c>
      <c r="K11014" s="34">
        <v>44</v>
      </c>
      <c r="L11014" s="34">
        <v>20</v>
      </c>
      <c r="M11014" s="34">
        <v>60</v>
      </c>
      <c r="N11014" s="34">
        <v>36</v>
      </c>
      <c r="O11014" s="34">
        <v>34</v>
      </c>
      <c r="P11014" s="34">
        <v>38</v>
      </c>
      <c r="Q11014" s="34">
        <v>63</v>
      </c>
      <c r="R11014" s="34">
        <v>38</v>
      </c>
      <c r="S11014" s="34">
        <v>62</v>
      </c>
      <c r="T11014" s="34">
        <v>19</v>
      </c>
      <c r="U11014" s="34">
        <v>32</v>
      </c>
      <c r="V11014" s="34">
        <v>40</v>
      </c>
      <c r="W11014" s="34">
        <v>38</v>
      </c>
      <c r="X11014" s="34">
        <v>42</v>
      </c>
      <c r="Y11014" s="34">
        <v>25</v>
      </c>
      <c r="Z11014" s="34">
        <v>33</v>
      </c>
      <c r="AA11014" s="34">
        <v>58</v>
      </c>
      <c r="AB11014" s="34">
        <v>43</v>
      </c>
      <c r="AC11014" s="34">
        <v>59</v>
      </c>
    </row>
    <row r="11015" spans="1:29" x14ac:dyDescent="0.2">
      <c r="A11015" s="34" t="s">
        <v>71508</v>
      </c>
      <c r="B11015" s="34">
        <v>63</v>
      </c>
      <c r="C11015" s="34">
        <v>100</v>
      </c>
      <c r="D11015" s="34">
        <v>105</v>
      </c>
      <c r="E11015" s="34">
        <v>124</v>
      </c>
      <c r="F11015" s="34">
        <v>91</v>
      </c>
      <c r="G11015" s="34">
        <v>105</v>
      </c>
      <c r="H11015" s="34">
        <v>79</v>
      </c>
      <c r="I11015" s="34">
        <v>67</v>
      </c>
      <c r="J11015" s="34">
        <v>65</v>
      </c>
      <c r="K11015" s="34">
        <v>91</v>
      </c>
      <c r="L11015" s="34">
        <v>66</v>
      </c>
      <c r="M11015" s="34">
        <v>103</v>
      </c>
      <c r="N11015" s="34">
        <v>90</v>
      </c>
      <c r="O11015" s="34">
        <v>75</v>
      </c>
      <c r="P11015" s="34">
        <v>100</v>
      </c>
      <c r="Q11015" s="34">
        <v>115</v>
      </c>
      <c r="R11015" s="34">
        <v>104</v>
      </c>
      <c r="S11015" s="34">
        <v>121</v>
      </c>
      <c r="T11015" s="34">
        <v>75</v>
      </c>
      <c r="U11015" s="34">
        <v>96</v>
      </c>
      <c r="V11015" s="34">
        <v>113</v>
      </c>
      <c r="W11015" s="34">
        <v>111</v>
      </c>
      <c r="X11015" s="34">
        <v>117</v>
      </c>
      <c r="Y11015" s="34">
        <v>89</v>
      </c>
      <c r="Z11015" s="34">
        <v>85</v>
      </c>
      <c r="AA11015" s="34">
        <v>89</v>
      </c>
      <c r="AB11015" s="34">
        <v>105</v>
      </c>
      <c r="AC11015" s="34">
        <v>146</v>
      </c>
    </row>
    <row r="11016" spans="1:29" x14ac:dyDescent="0.2">
      <c r="A11016" s="34" t="s">
        <v>71509</v>
      </c>
      <c r="B11016" s="34">
        <v>30</v>
      </c>
      <c r="C11016" s="34">
        <v>28</v>
      </c>
      <c r="D11016" s="34">
        <v>60</v>
      </c>
      <c r="E11016" s="34">
        <v>34</v>
      </c>
      <c r="F11016" s="34">
        <v>31</v>
      </c>
      <c r="G11016" s="34">
        <v>32</v>
      </c>
      <c r="H11016" s="34">
        <v>33</v>
      </c>
      <c r="I11016" s="34">
        <v>26</v>
      </c>
      <c r="J11016" s="34">
        <v>26</v>
      </c>
      <c r="K11016" s="34">
        <v>20</v>
      </c>
      <c r="L11016" s="34">
        <v>8</v>
      </c>
      <c r="M11016" s="34">
        <v>19</v>
      </c>
      <c r="N11016" s="34">
        <v>24</v>
      </c>
      <c r="O11016" s="34">
        <v>24</v>
      </c>
      <c r="P11016" s="34">
        <v>26</v>
      </c>
      <c r="Q11016" s="34">
        <v>31</v>
      </c>
      <c r="R11016" s="34">
        <v>26</v>
      </c>
      <c r="S11016" s="34">
        <v>47</v>
      </c>
      <c r="T11016" s="34">
        <v>23</v>
      </c>
      <c r="U11016" s="34">
        <v>30</v>
      </c>
      <c r="V11016" s="34">
        <v>26</v>
      </c>
      <c r="W11016" s="34">
        <v>40</v>
      </c>
      <c r="X11016" s="34">
        <v>58</v>
      </c>
      <c r="Y11016" s="34">
        <v>18</v>
      </c>
      <c r="Z11016" s="34">
        <v>35</v>
      </c>
      <c r="AA11016" s="34">
        <v>31</v>
      </c>
      <c r="AB11016" s="34">
        <v>19</v>
      </c>
      <c r="AC11016" s="34">
        <v>46</v>
      </c>
    </row>
    <row r="11017" spans="1:29" x14ac:dyDescent="0.2">
      <c r="A11017" s="34" t="s">
        <v>71510</v>
      </c>
      <c r="B11017" s="34">
        <v>69</v>
      </c>
      <c r="C11017" s="34">
        <v>91</v>
      </c>
      <c r="D11017" s="34">
        <v>105</v>
      </c>
      <c r="E11017" s="34">
        <v>73</v>
      </c>
      <c r="F11017" s="34">
        <v>87</v>
      </c>
      <c r="G11017" s="34">
        <v>67</v>
      </c>
      <c r="H11017" s="34">
        <v>92</v>
      </c>
      <c r="I11017" s="34">
        <v>69</v>
      </c>
      <c r="J11017" s="34">
        <v>66</v>
      </c>
      <c r="K11017" s="34">
        <v>98</v>
      </c>
      <c r="L11017" s="34">
        <v>48</v>
      </c>
      <c r="M11017" s="34">
        <v>64</v>
      </c>
      <c r="N11017" s="34">
        <v>64</v>
      </c>
      <c r="O11017" s="34">
        <v>62</v>
      </c>
      <c r="P11017" s="34">
        <v>71</v>
      </c>
      <c r="Q11017" s="34">
        <v>101</v>
      </c>
      <c r="R11017" s="34">
        <v>117</v>
      </c>
      <c r="S11017" s="34">
        <v>85</v>
      </c>
      <c r="T11017" s="34">
        <v>75</v>
      </c>
      <c r="U11017" s="34">
        <v>71</v>
      </c>
      <c r="V11017" s="34">
        <v>101</v>
      </c>
      <c r="W11017" s="34">
        <v>97</v>
      </c>
      <c r="X11017" s="34">
        <v>94</v>
      </c>
      <c r="Y11017" s="34">
        <v>60</v>
      </c>
      <c r="Z11017" s="34">
        <v>116</v>
      </c>
      <c r="AA11017" s="34">
        <v>114</v>
      </c>
      <c r="AB11017" s="34">
        <v>81</v>
      </c>
      <c r="AC11017" s="34">
        <v>120</v>
      </c>
    </row>
    <row r="11018" spans="1:29" x14ac:dyDescent="0.2">
      <c r="A11018" s="34" t="s">
        <v>71511</v>
      </c>
      <c r="B11018" s="34">
        <v>29</v>
      </c>
      <c r="C11018" s="34">
        <v>26</v>
      </c>
      <c r="D11018" s="34">
        <v>20</v>
      </c>
      <c r="E11018" s="34">
        <v>7</v>
      </c>
      <c r="F11018" s="34">
        <v>14</v>
      </c>
      <c r="G11018" s="34">
        <v>20</v>
      </c>
      <c r="H11018" s="34">
        <v>24</v>
      </c>
      <c r="I11018" s="34">
        <v>37</v>
      </c>
      <c r="J11018" s="34">
        <v>11</v>
      </c>
      <c r="K11018" s="34">
        <v>29</v>
      </c>
      <c r="L11018" s="34">
        <v>6</v>
      </c>
      <c r="M11018" s="34">
        <v>24</v>
      </c>
      <c r="N11018" s="34">
        <v>5</v>
      </c>
      <c r="O11018" s="34">
        <v>16</v>
      </c>
      <c r="P11018" s="34">
        <v>26</v>
      </c>
      <c r="Q11018" s="34">
        <v>40</v>
      </c>
      <c r="R11018" s="34">
        <v>25</v>
      </c>
      <c r="S11018" s="34">
        <v>29</v>
      </c>
      <c r="T11018" s="34">
        <v>15</v>
      </c>
      <c r="U11018" s="34">
        <v>26</v>
      </c>
      <c r="V11018" s="34">
        <v>26</v>
      </c>
      <c r="W11018" s="34">
        <v>26</v>
      </c>
      <c r="X11018" s="34">
        <v>31</v>
      </c>
      <c r="Y11018" s="34">
        <v>14</v>
      </c>
      <c r="Z11018" s="34">
        <v>25</v>
      </c>
      <c r="AA11018" s="34">
        <v>38</v>
      </c>
      <c r="AB11018" s="34">
        <v>12</v>
      </c>
      <c r="AC11018" s="34">
        <v>49</v>
      </c>
    </row>
    <row r="11019" spans="1:29" x14ac:dyDescent="0.2">
      <c r="A11019" s="34" t="s">
        <v>71512</v>
      </c>
      <c r="B11019" s="34">
        <v>41</v>
      </c>
      <c r="C11019" s="34">
        <v>34</v>
      </c>
      <c r="D11019" s="34">
        <v>59</v>
      </c>
      <c r="E11019" s="34">
        <v>64</v>
      </c>
      <c r="F11019" s="34">
        <v>45</v>
      </c>
      <c r="G11019" s="34">
        <v>50</v>
      </c>
      <c r="H11019" s="34">
        <v>44</v>
      </c>
      <c r="I11019" s="34">
        <v>51</v>
      </c>
      <c r="J11019" s="34">
        <v>35</v>
      </c>
      <c r="K11019" s="34">
        <v>43</v>
      </c>
      <c r="L11019" s="34">
        <v>27</v>
      </c>
      <c r="M11019" s="34">
        <v>55</v>
      </c>
      <c r="N11019" s="34">
        <v>49</v>
      </c>
      <c r="O11019" s="34">
        <v>60</v>
      </c>
      <c r="P11019" s="34">
        <v>38</v>
      </c>
      <c r="Q11019" s="34">
        <v>44</v>
      </c>
      <c r="R11019" s="34">
        <v>57</v>
      </c>
      <c r="S11019" s="34">
        <v>67</v>
      </c>
      <c r="T11019" s="34">
        <v>45</v>
      </c>
      <c r="U11019" s="34">
        <v>57</v>
      </c>
      <c r="V11019" s="34">
        <v>55</v>
      </c>
      <c r="W11019" s="34">
        <v>62</v>
      </c>
      <c r="X11019" s="34">
        <v>50</v>
      </c>
      <c r="Y11019" s="34">
        <v>80</v>
      </c>
      <c r="Z11019" s="34">
        <v>72</v>
      </c>
      <c r="AA11019" s="34">
        <v>68</v>
      </c>
      <c r="AB11019" s="34">
        <v>38</v>
      </c>
      <c r="AC11019" s="34">
        <v>107</v>
      </c>
    </row>
    <row r="11020" spans="1:29" x14ac:dyDescent="0.2">
      <c r="A11020" s="34" t="s">
        <v>71513</v>
      </c>
      <c r="B11020" s="34">
        <v>118</v>
      </c>
      <c r="C11020" s="34">
        <v>214</v>
      </c>
      <c r="D11020" s="34">
        <v>227</v>
      </c>
      <c r="E11020" s="34">
        <v>241</v>
      </c>
      <c r="F11020" s="34">
        <v>214</v>
      </c>
      <c r="G11020" s="34">
        <v>172</v>
      </c>
      <c r="H11020" s="34">
        <v>220</v>
      </c>
      <c r="I11020" s="34">
        <v>202</v>
      </c>
      <c r="J11020" s="34">
        <v>213</v>
      </c>
      <c r="K11020" s="34">
        <v>192</v>
      </c>
      <c r="L11020" s="34">
        <v>144</v>
      </c>
      <c r="M11020" s="34">
        <v>220</v>
      </c>
      <c r="N11020" s="34">
        <v>172</v>
      </c>
      <c r="O11020" s="34">
        <v>196</v>
      </c>
      <c r="P11020" s="34">
        <v>169</v>
      </c>
      <c r="Q11020" s="34">
        <v>265</v>
      </c>
      <c r="R11020" s="34">
        <v>229</v>
      </c>
      <c r="S11020" s="34">
        <v>271</v>
      </c>
      <c r="T11020" s="34">
        <v>216</v>
      </c>
      <c r="U11020" s="34">
        <v>201</v>
      </c>
      <c r="V11020" s="34">
        <v>231</v>
      </c>
      <c r="W11020" s="34">
        <v>305</v>
      </c>
      <c r="X11020" s="34">
        <v>239</v>
      </c>
      <c r="Y11020" s="34">
        <v>209</v>
      </c>
      <c r="Z11020" s="34">
        <v>203</v>
      </c>
      <c r="AA11020" s="34">
        <v>305</v>
      </c>
      <c r="AB11020" s="34">
        <v>196</v>
      </c>
      <c r="AC11020" s="34">
        <v>370</v>
      </c>
    </row>
    <row r="11021" spans="1:29" x14ac:dyDescent="0.2">
      <c r="A11021" s="34" t="s">
        <v>71514</v>
      </c>
      <c r="B11021" s="34">
        <v>35</v>
      </c>
      <c r="C11021" s="34">
        <v>42</v>
      </c>
      <c r="D11021" s="34">
        <v>40</v>
      </c>
      <c r="E11021" s="34">
        <v>50</v>
      </c>
      <c r="F11021" s="34">
        <v>58</v>
      </c>
      <c r="G11021" s="34">
        <v>61</v>
      </c>
      <c r="H11021" s="34">
        <v>48</v>
      </c>
      <c r="I11021" s="34">
        <v>50</v>
      </c>
      <c r="J11021" s="34">
        <v>37</v>
      </c>
      <c r="K11021" s="34">
        <v>54</v>
      </c>
      <c r="L11021" s="34">
        <v>32</v>
      </c>
      <c r="M11021" s="34">
        <v>47</v>
      </c>
      <c r="N11021" s="34">
        <v>42</v>
      </c>
      <c r="O11021" s="34">
        <v>40</v>
      </c>
      <c r="P11021" s="34">
        <v>42</v>
      </c>
      <c r="Q11021" s="34">
        <v>63</v>
      </c>
      <c r="R11021" s="34">
        <v>55</v>
      </c>
      <c r="S11021" s="34">
        <v>56</v>
      </c>
      <c r="T11021" s="34">
        <v>65</v>
      </c>
      <c r="U11021" s="34">
        <v>65</v>
      </c>
      <c r="V11021" s="34">
        <v>50</v>
      </c>
      <c r="W11021" s="34">
        <v>52</v>
      </c>
      <c r="X11021" s="34">
        <v>75</v>
      </c>
      <c r="Y11021" s="34">
        <v>42</v>
      </c>
      <c r="Z11021" s="34">
        <v>38</v>
      </c>
      <c r="AA11021" s="34">
        <v>63</v>
      </c>
      <c r="AB11021" s="34">
        <v>62</v>
      </c>
      <c r="AC11021" s="34">
        <v>90</v>
      </c>
    </row>
    <row r="11022" spans="1:29" x14ac:dyDescent="0.2">
      <c r="A11022" s="34" t="s">
        <v>71515</v>
      </c>
      <c r="B11022" s="34">
        <v>87</v>
      </c>
      <c r="C11022" s="34">
        <v>73</v>
      </c>
      <c r="D11022" s="34">
        <v>100</v>
      </c>
      <c r="E11022" s="34">
        <v>80</v>
      </c>
      <c r="F11022" s="34">
        <v>112</v>
      </c>
      <c r="G11022" s="34">
        <v>83</v>
      </c>
      <c r="H11022" s="34">
        <v>70</v>
      </c>
      <c r="I11022" s="34">
        <v>105</v>
      </c>
      <c r="J11022" s="34">
        <v>86</v>
      </c>
      <c r="K11022" s="34">
        <v>123</v>
      </c>
      <c r="L11022" s="34">
        <v>43</v>
      </c>
      <c r="M11022" s="34">
        <v>93</v>
      </c>
      <c r="N11022" s="34">
        <v>57</v>
      </c>
      <c r="O11022" s="34">
        <v>93</v>
      </c>
      <c r="P11022" s="34">
        <v>65</v>
      </c>
      <c r="Q11022" s="34">
        <v>127</v>
      </c>
      <c r="R11022" s="34">
        <v>87</v>
      </c>
      <c r="S11022" s="34">
        <v>103</v>
      </c>
      <c r="T11022" s="34">
        <v>94</v>
      </c>
      <c r="U11022" s="34">
        <v>89</v>
      </c>
      <c r="V11022" s="34">
        <v>131</v>
      </c>
      <c r="W11022" s="34">
        <v>107</v>
      </c>
      <c r="X11022" s="34">
        <v>92</v>
      </c>
      <c r="Y11022" s="34">
        <v>83</v>
      </c>
      <c r="Z11022" s="34">
        <v>125</v>
      </c>
      <c r="AA11022" s="34">
        <v>122</v>
      </c>
      <c r="AB11022" s="34">
        <v>111</v>
      </c>
      <c r="AC11022" s="34">
        <v>140</v>
      </c>
    </row>
    <row r="11023" spans="1:29" x14ac:dyDescent="0.2">
      <c r="A11023" s="34" t="s">
        <v>71516</v>
      </c>
      <c r="B11023" s="34">
        <v>45</v>
      </c>
      <c r="C11023" s="34">
        <v>36</v>
      </c>
      <c r="D11023" s="34">
        <v>49</v>
      </c>
      <c r="E11023" s="34">
        <v>55</v>
      </c>
      <c r="F11023" s="34">
        <v>51</v>
      </c>
      <c r="G11023" s="34">
        <v>35</v>
      </c>
      <c r="H11023" s="34">
        <v>45</v>
      </c>
      <c r="I11023" s="34">
        <v>37</v>
      </c>
      <c r="J11023" s="34">
        <v>30</v>
      </c>
      <c r="K11023" s="34">
        <v>69</v>
      </c>
      <c r="L11023" s="34">
        <v>26</v>
      </c>
      <c r="M11023" s="34">
        <v>50</v>
      </c>
      <c r="N11023" s="34">
        <v>25</v>
      </c>
      <c r="O11023" s="34">
        <v>47</v>
      </c>
      <c r="P11023" s="34">
        <v>48</v>
      </c>
      <c r="Q11023" s="34">
        <v>48</v>
      </c>
      <c r="R11023" s="34">
        <v>56</v>
      </c>
      <c r="S11023" s="34">
        <v>62</v>
      </c>
      <c r="T11023" s="34">
        <v>34</v>
      </c>
      <c r="U11023" s="34">
        <v>54</v>
      </c>
      <c r="V11023" s="34">
        <v>55</v>
      </c>
      <c r="W11023" s="34">
        <v>42</v>
      </c>
      <c r="X11023" s="34">
        <v>63</v>
      </c>
      <c r="Y11023" s="34">
        <v>47</v>
      </c>
      <c r="Z11023" s="34">
        <v>30</v>
      </c>
      <c r="AA11023" s="34">
        <v>57</v>
      </c>
      <c r="AB11023" s="34">
        <v>35</v>
      </c>
      <c r="AC11023" s="34">
        <v>63</v>
      </c>
    </row>
    <row r="11024" spans="1:29" x14ac:dyDescent="0.2">
      <c r="A11024" s="34" t="s">
        <v>71517</v>
      </c>
      <c r="B11024" s="34">
        <v>43</v>
      </c>
      <c r="C11024" s="34">
        <v>81</v>
      </c>
      <c r="D11024" s="34">
        <v>78</v>
      </c>
      <c r="E11024" s="34">
        <v>110</v>
      </c>
      <c r="F11024" s="34">
        <v>74</v>
      </c>
      <c r="G11024" s="34">
        <v>80</v>
      </c>
      <c r="H11024" s="34">
        <v>33</v>
      </c>
      <c r="I11024" s="34">
        <v>66</v>
      </c>
      <c r="J11024" s="34">
        <v>56</v>
      </c>
      <c r="K11024" s="34">
        <v>80</v>
      </c>
      <c r="L11024" s="34">
        <v>42</v>
      </c>
      <c r="M11024" s="34">
        <v>66</v>
      </c>
      <c r="N11024" s="34">
        <v>60</v>
      </c>
      <c r="O11024" s="34">
        <v>61</v>
      </c>
      <c r="P11024" s="34">
        <v>74</v>
      </c>
      <c r="Q11024" s="34">
        <v>82</v>
      </c>
      <c r="R11024" s="34">
        <v>95</v>
      </c>
      <c r="S11024" s="34">
        <v>92</v>
      </c>
      <c r="T11024" s="34">
        <v>52</v>
      </c>
      <c r="U11024" s="34">
        <v>69</v>
      </c>
      <c r="V11024" s="34">
        <v>103</v>
      </c>
      <c r="W11024" s="34">
        <v>81</v>
      </c>
      <c r="X11024" s="34">
        <v>110</v>
      </c>
      <c r="Y11024" s="34">
        <v>80</v>
      </c>
      <c r="Z11024" s="34">
        <v>115</v>
      </c>
      <c r="AA11024" s="34">
        <v>113</v>
      </c>
      <c r="AB11024" s="34">
        <v>62</v>
      </c>
      <c r="AC11024" s="34">
        <v>105</v>
      </c>
    </row>
    <row r="11025" spans="1:29" x14ac:dyDescent="0.2">
      <c r="A11025" s="34" t="s">
        <v>71518</v>
      </c>
      <c r="B11025" s="34">
        <v>70</v>
      </c>
      <c r="C11025" s="34">
        <v>72</v>
      </c>
      <c r="D11025" s="34">
        <v>79</v>
      </c>
      <c r="E11025" s="34">
        <v>86</v>
      </c>
      <c r="F11025" s="34">
        <v>89</v>
      </c>
      <c r="G11025" s="34">
        <v>75</v>
      </c>
      <c r="H11025" s="34">
        <v>88</v>
      </c>
      <c r="I11025" s="34">
        <v>58</v>
      </c>
      <c r="J11025" s="34">
        <v>85</v>
      </c>
      <c r="K11025" s="34">
        <v>87</v>
      </c>
      <c r="L11025" s="34">
        <v>90</v>
      </c>
      <c r="M11025" s="34">
        <v>60</v>
      </c>
      <c r="N11025" s="34">
        <v>55</v>
      </c>
      <c r="O11025" s="34">
        <v>81</v>
      </c>
      <c r="P11025" s="34">
        <v>89</v>
      </c>
      <c r="Q11025" s="34">
        <v>121</v>
      </c>
      <c r="R11025" s="34">
        <v>126</v>
      </c>
      <c r="S11025" s="34">
        <v>105</v>
      </c>
      <c r="T11025" s="34">
        <v>93</v>
      </c>
      <c r="U11025" s="34">
        <v>80</v>
      </c>
      <c r="V11025" s="34">
        <v>117</v>
      </c>
      <c r="W11025" s="34">
        <v>195</v>
      </c>
      <c r="X11025" s="34">
        <v>145</v>
      </c>
      <c r="Y11025" s="34">
        <v>140</v>
      </c>
      <c r="Z11025" s="34">
        <v>116</v>
      </c>
      <c r="AA11025" s="34">
        <v>146</v>
      </c>
      <c r="AB11025" s="34">
        <v>75</v>
      </c>
      <c r="AC11025" s="34">
        <v>187</v>
      </c>
    </row>
    <row r="11026" spans="1:29" x14ac:dyDescent="0.2">
      <c r="A11026" s="34" t="s">
        <v>71519</v>
      </c>
      <c r="B11026" s="34">
        <v>88</v>
      </c>
      <c r="C11026" s="34">
        <v>129</v>
      </c>
      <c r="D11026" s="34">
        <v>94</v>
      </c>
      <c r="E11026" s="34">
        <v>101</v>
      </c>
      <c r="F11026" s="34">
        <v>60</v>
      </c>
      <c r="G11026" s="34">
        <v>71</v>
      </c>
      <c r="H11026" s="34">
        <v>97</v>
      </c>
      <c r="I11026" s="34">
        <v>97</v>
      </c>
      <c r="J11026" s="34">
        <v>47</v>
      </c>
      <c r="K11026" s="34">
        <v>99</v>
      </c>
      <c r="L11026" s="34">
        <v>46</v>
      </c>
      <c r="M11026" s="34">
        <v>76</v>
      </c>
      <c r="N11026" s="34">
        <v>63</v>
      </c>
      <c r="O11026" s="34">
        <v>85</v>
      </c>
      <c r="P11026" s="34">
        <v>57</v>
      </c>
      <c r="Q11026" s="34">
        <v>117</v>
      </c>
      <c r="R11026" s="34">
        <v>102</v>
      </c>
      <c r="S11026" s="34">
        <v>114</v>
      </c>
      <c r="T11026" s="34">
        <v>60</v>
      </c>
      <c r="U11026" s="34">
        <v>86</v>
      </c>
      <c r="V11026" s="34">
        <v>71</v>
      </c>
      <c r="W11026" s="34">
        <v>103</v>
      </c>
      <c r="X11026" s="34">
        <v>92</v>
      </c>
      <c r="Y11026" s="34">
        <v>80</v>
      </c>
      <c r="Z11026" s="34">
        <v>73</v>
      </c>
      <c r="AA11026" s="34">
        <v>100</v>
      </c>
      <c r="AB11026" s="34">
        <v>68</v>
      </c>
      <c r="AC11026" s="34">
        <v>127</v>
      </c>
    </row>
    <row r="11027" spans="1:29" x14ac:dyDescent="0.2">
      <c r="A11027" s="34" t="s">
        <v>71520</v>
      </c>
      <c r="B11027" s="34">
        <v>36</v>
      </c>
      <c r="C11027" s="34">
        <v>21</v>
      </c>
      <c r="D11027" s="34">
        <v>28</v>
      </c>
      <c r="E11027" s="34">
        <v>58</v>
      </c>
      <c r="F11027" s="34">
        <v>33</v>
      </c>
      <c r="G11027" s="34">
        <v>36</v>
      </c>
      <c r="H11027" s="34">
        <v>41</v>
      </c>
      <c r="I11027" s="34">
        <v>20</v>
      </c>
      <c r="J11027" s="34">
        <v>47</v>
      </c>
      <c r="K11027" s="34">
        <v>19</v>
      </c>
      <c r="L11027" s="34">
        <v>34</v>
      </c>
      <c r="M11027" s="34">
        <v>29</v>
      </c>
      <c r="N11027" s="34">
        <v>24</v>
      </c>
      <c r="O11027" s="34">
        <v>12</v>
      </c>
      <c r="P11027" s="34">
        <v>36</v>
      </c>
      <c r="Q11027" s="34">
        <v>48</v>
      </c>
      <c r="R11027" s="34">
        <v>20</v>
      </c>
      <c r="S11027" s="34">
        <v>26</v>
      </c>
      <c r="T11027" s="34">
        <v>37</v>
      </c>
      <c r="U11027" s="34">
        <v>43</v>
      </c>
      <c r="V11027" s="34">
        <v>30</v>
      </c>
      <c r="W11027" s="34">
        <v>41</v>
      </c>
      <c r="X11027" s="34">
        <v>51</v>
      </c>
      <c r="Y11027" s="34">
        <v>26</v>
      </c>
      <c r="Z11027" s="34">
        <v>58</v>
      </c>
      <c r="AA11027" s="34">
        <v>43</v>
      </c>
      <c r="AB11027" s="34">
        <v>33</v>
      </c>
      <c r="AC11027" s="34">
        <v>52</v>
      </c>
    </row>
    <row r="11028" spans="1:29" x14ac:dyDescent="0.2">
      <c r="A11028" s="34" t="s">
        <v>71521</v>
      </c>
      <c r="B11028" s="34">
        <v>70</v>
      </c>
      <c r="C11028" s="34">
        <v>66</v>
      </c>
      <c r="D11028" s="34">
        <v>112</v>
      </c>
      <c r="E11028" s="34">
        <v>84</v>
      </c>
      <c r="F11028" s="34">
        <v>90</v>
      </c>
      <c r="G11028" s="34">
        <v>67</v>
      </c>
      <c r="H11028" s="34">
        <v>61</v>
      </c>
      <c r="I11028" s="34">
        <v>74</v>
      </c>
      <c r="J11028" s="34">
        <v>82</v>
      </c>
      <c r="K11028" s="34">
        <v>82</v>
      </c>
      <c r="L11028" s="34">
        <v>50</v>
      </c>
      <c r="M11028" s="34">
        <v>51</v>
      </c>
      <c r="N11028" s="34">
        <v>46</v>
      </c>
      <c r="O11028" s="34">
        <v>62</v>
      </c>
      <c r="P11028" s="34">
        <v>85</v>
      </c>
      <c r="Q11028" s="34">
        <v>158</v>
      </c>
      <c r="R11028" s="34">
        <v>77</v>
      </c>
      <c r="S11028" s="34">
        <v>122</v>
      </c>
      <c r="T11028" s="34">
        <v>75</v>
      </c>
      <c r="U11028" s="34">
        <v>67</v>
      </c>
      <c r="V11028" s="34">
        <v>94</v>
      </c>
      <c r="W11028" s="34">
        <v>104</v>
      </c>
      <c r="X11028" s="34">
        <v>95</v>
      </c>
      <c r="Y11028" s="34">
        <v>86</v>
      </c>
      <c r="Z11028" s="34">
        <v>104</v>
      </c>
      <c r="AA11028" s="34">
        <v>108</v>
      </c>
      <c r="AB11028" s="34">
        <v>62</v>
      </c>
      <c r="AC11028" s="34">
        <v>164</v>
      </c>
    </row>
    <row r="11029" spans="1:29" x14ac:dyDescent="0.2">
      <c r="A11029" s="34" t="s">
        <v>71522</v>
      </c>
      <c r="B11029" s="34">
        <v>82</v>
      </c>
      <c r="C11029" s="34">
        <v>87</v>
      </c>
      <c r="D11029" s="34">
        <v>123</v>
      </c>
      <c r="E11029" s="34">
        <v>118</v>
      </c>
      <c r="F11029" s="34">
        <v>91</v>
      </c>
      <c r="G11029" s="34">
        <v>129</v>
      </c>
      <c r="H11029" s="34">
        <v>100</v>
      </c>
      <c r="I11029" s="34">
        <v>86</v>
      </c>
      <c r="J11029" s="34">
        <v>90</v>
      </c>
      <c r="K11029" s="34">
        <v>82</v>
      </c>
      <c r="L11029" s="34">
        <v>59</v>
      </c>
      <c r="M11029" s="34">
        <v>84</v>
      </c>
      <c r="N11029" s="34">
        <v>81</v>
      </c>
      <c r="O11029" s="34">
        <v>97</v>
      </c>
      <c r="P11029" s="34">
        <v>77</v>
      </c>
      <c r="Q11029" s="34">
        <v>117</v>
      </c>
      <c r="R11029" s="34">
        <v>97</v>
      </c>
      <c r="S11029" s="34">
        <v>111</v>
      </c>
      <c r="T11029" s="34">
        <v>82</v>
      </c>
      <c r="U11029" s="34">
        <v>71</v>
      </c>
      <c r="V11029" s="34">
        <v>100</v>
      </c>
      <c r="W11029" s="34">
        <v>125</v>
      </c>
      <c r="X11029" s="34">
        <v>106</v>
      </c>
      <c r="Y11029" s="34">
        <v>95</v>
      </c>
      <c r="Z11029" s="34">
        <v>114</v>
      </c>
      <c r="AA11029" s="34">
        <v>135</v>
      </c>
      <c r="AB11029" s="34">
        <v>77</v>
      </c>
      <c r="AC11029" s="34">
        <v>147</v>
      </c>
    </row>
    <row r="11030" spans="1:29" x14ac:dyDescent="0.2">
      <c r="A11030" s="34" t="s">
        <v>71523</v>
      </c>
      <c r="B11030" s="34">
        <v>117</v>
      </c>
      <c r="C11030" s="34">
        <v>108</v>
      </c>
      <c r="D11030" s="34">
        <v>159</v>
      </c>
      <c r="E11030" s="34">
        <v>139</v>
      </c>
      <c r="F11030" s="34">
        <v>160</v>
      </c>
      <c r="G11030" s="34">
        <v>123</v>
      </c>
      <c r="H11030" s="34">
        <v>103</v>
      </c>
      <c r="I11030" s="34">
        <v>114</v>
      </c>
      <c r="J11030" s="34">
        <v>97</v>
      </c>
      <c r="K11030" s="34">
        <v>128</v>
      </c>
      <c r="L11030" s="34">
        <v>67</v>
      </c>
      <c r="M11030" s="34">
        <v>116</v>
      </c>
      <c r="N11030" s="34">
        <v>95</v>
      </c>
      <c r="O11030" s="34">
        <v>110</v>
      </c>
      <c r="P11030" s="34">
        <v>89</v>
      </c>
      <c r="Q11030" s="34">
        <v>157</v>
      </c>
      <c r="R11030" s="34">
        <v>132</v>
      </c>
      <c r="S11030" s="34">
        <v>151</v>
      </c>
      <c r="T11030" s="34">
        <v>104</v>
      </c>
      <c r="U11030" s="34">
        <v>114</v>
      </c>
      <c r="V11030" s="34">
        <v>140</v>
      </c>
      <c r="W11030" s="34">
        <v>129</v>
      </c>
      <c r="X11030" s="34">
        <v>153</v>
      </c>
      <c r="Y11030" s="34">
        <v>91</v>
      </c>
      <c r="Z11030" s="34">
        <v>166</v>
      </c>
      <c r="AA11030" s="34">
        <v>147</v>
      </c>
      <c r="AB11030" s="34">
        <v>107</v>
      </c>
      <c r="AC11030" s="34">
        <v>204</v>
      </c>
    </row>
    <row r="11031" spans="1:29" x14ac:dyDescent="0.2">
      <c r="A11031" s="34" t="s">
        <v>71524</v>
      </c>
      <c r="B11031" s="34">
        <v>27</v>
      </c>
      <c r="C11031" s="34">
        <v>43</v>
      </c>
      <c r="D11031" s="34">
        <v>40</v>
      </c>
      <c r="E11031" s="34">
        <v>59</v>
      </c>
      <c r="F11031" s="34">
        <v>28</v>
      </c>
      <c r="G11031" s="34">
        <v>23</v>
      </c>
      <c r="H11031" s="34">
        <v>34</v>
      </c>
      <c r="I11031" s="34">
        <v>51</v>
      </c>
      <c r="J11031" s="34">
        <v>27</v>
      </c>
      <c r="K11031" s="34">
        <v>59</v>
      </c>
      <c r="L11031" s="34">
        <v>37</v>
      </c>
      <c r="M11031" s="34">
        <v>24</v>
      </c>
      <c r="N11031" s="34">
        <v>28</v>
      </c>
      <c r="O11031" s="34">
        <v>67</v>
      </c>
      <c r="P11031" s="34">
        <v>22</v>
      </c>
      <c r="Q11031" s="34">
        <v>61</v>
      </c>
      <c r="R11031" s="34">
        <v>36</v>
      </c>
      <c r="S11031" s="34">
        <v>55</v>
      </c>
      <c r="T11031" s="34">
        <v>39</v>
      </c>
      <c r="U11031" s="34">
        <v>45</v>
      </c>
      <c r="V11031" s="34">
        <v>21</v>
      </c>
      <c r="W11031" s="34">
        <v>45</v>
      </c>
      <c r="X11031" s="34">
        <v>37</v>
      </c>
      <c r="Y11031" s="34">
        <v>44</v>
      </c>
      <c r="Z11031" s="34">
        <v>53</v>
      </c>
      <c r="AA11031" s="34">
        <v>60</v>
      </c>
      <c r="AB11031" s="34">
        <v>49</v>
      </c>
      <c r="AC11031" s="34">
        <v>91</v>
      </c>
    </row>
    <row r="11032" spans="1:29" x14ac:dyDescent="0.2">
      <c r="A11032" s="34" t="s">
        <v>71525</v>
      </c>
      <c r="B11032" s="34">
        <v>109</v>
      </c>
      <c r="C11032" s="34">
        <v>97</v>
      </c>
      <c r="D11032" s="34">
        <v>118</v>
      </c>
      <c r="E11032" s="34">
        <v>129</v>
      </c>
      <c r="F11032" s="34">
        <v>111</v>
      </c>
      <c r="G11032" s="34">
        <v>146</v>
      </c>
      <c r="H11032" s="34">
        <v>91</v>
      </c>
      <c r="I11032" s="34">
        <v>146</v>
      </c>
      <c r="J11032" s="34">
        <v>83</v>
      </c>
      <c r="K11032" s="34">
        <v>164</v>
      </c>
      <c r="L11032" s="34">
        <v>67</v>
      </c>
      <c r="M11032" s="34">
        <v>119</v>
      </c>
      <c r="N11032" s="34">
        <v>74</v>
      </c>
      <c r="O11032" s="34">
        <v>102</v>
      </c>
      <c r="P11032" s="34">
        <v>101</v>
      </c>
      <c r="Q11032" s="34">
        <v>161</v>
      </c>
      <c r="R11032" s="34">
        <v>110</v>
      </c>
      <c r="S11032" s="34">
        <v>177</v>
      </c>
      <c r="T11032" s="34">
        <v>87</v>
      </c>
      <c r="U11032" s="34">
        <v>144</v>
      </c>
      <c r="V11032" s="34">
        <v>148</v>
      </c>
      <c r="W11032" s="34">
        <v>137</v>
      </c>
      <c r="X11032" s="34">
        <v>130</v>
      </c>
      <c r="Y11032" s="34">
        <v>167</v>
      </c>
      <c r="Z11032" s="34">
        <v>129</v>
      </c>
      <c r="AA11032" s="34">
        <v>178</v>
      </c>
      <c r="AB11032" s="34">
        <v>149</v>
      </c>
      <c r="AC11032" s="34">
        <v>261</v>
      </c>
    </row>
    <row r="11033" spans="1:29" x14ac:dyDescent="0.2">
      <c r="A11033" s="34" t="s">
        <v>71526</v>
      </c>
      <c r="B11033" s="34">
        <v>70</v>
      </c>
      <c r="C11033" s="34">
        <v>74</v>
      </c>
      <c r="D11033" s="34">
        <v>126</v>
      </c>
      <c r="E11033" s="34">
        <v>111</v>
      </c>
      <c r="F11033" s="34">
        <v>94</v>
      </c>
      <c r="G11033" s="34">
        <v>70</v>
      </c>
      <c r="H11033" s="34">
        <v>96</v>
      </c>
      <c r="I11033" s="34">
        <v>42</v>
      </c>
      <c r="J11033" s="34">
        <v>81</v>
      </c>
      <c r="K11033" s="34">
        <v>77</v>
      </c>
      <c r="L11033" s="34">
        <v>48</v>
      </c>
      <c r="M11033" s="34">
        <v>59</v>
      </c>
      <c r="N11033" s="34">
        <v>84</v>
      </c>
      <c r="O11033" s="34">
        <v>47</v>
      </c>
      <c r="P11033" s="34">
        <v>86</v>
      </c>
      <c r="Q11033" s="34">
        <v>68</v>
      </c>
      <c r="R11033" s="34">
        <v>95</v>
      </c>
      <c r="S11033" s="34">
        <v>75</v>
      </c>
      <c r="T11033" s="34">
        <v>83</v>
      </c>
      <c r="U11033" s="34">
        <v>62</v>
      </c>
      <c r="V11033" s="34">
        <v>123</v>
      </c>
      <c r="W11033" s="34">
        <v>60</v>
      </c>
      <c r="X11033" s="34">
        <v>94</v>
      </c>
      <c r="Y11033" s="34">
        <v>61</v>
      </c>
      <c r="Z11033" s="34">
        <v>102</v>
      </c>
      <c r="AA11033" s="34">
        <v>97</v>
      </c>
      <c r="AB11033" s="34">
        <v>89</v>
      </c>
      <c r="AC11033" s="34">
        <v>124</v>
      </c>
    </row>
    <row r="11034" spans="1:29" x14ac:dyDescent="0.2">
      <c r="A11034" s="34" t="s">
        <v>71527</v>
      </c>
      <c r="B11034" s="34">
        <v>286</v>
      </c>
      <c r="C11034" s="34">
        <v>253</v>
      </c>
      <c r="D11034" s="34">
        <v>367</v>
      </c>
      <c r="E11034" s="34">
        <v>270</v>
      </c>
      <c r="F11034" s="34">
        <v>361</v>
      </c>
      <c r="G11034" s="34">
        <v>288</v>
      </c>
      <c r="H11034" s="34">
        <v>310</v>
      </c>
      <c r="I11034" s="34">
        <v>275</v>
      </c>
      <c r="J11034" s="34">
        <v>286</v>
      </c>
      <c r="K11034" s="34">
        <v>329</v>
      </c>
      <c r="L11034" s="34">
        <v>221</v>
      </c>
      <c r="M11034" s="34">
        <v>231</v>
      </c>
      <c r="N11034" s="34">
        <v>274</v>
      </c>
      <c r="O11034" s="34">
        <v>259</v>
      </c>
      <c r="P11034" s="34">
        <v>261</v>
      </c>
      <c r="Q11034" s="34">
        <v>353</v>
      </c>
      <c r="R11034" s="34">
        <v>348</v>
      </c>
      <c r="S11034" s="34">
        <v>372</v>
      </c>
      <c r="T11034" s="34">
        <v>273</v>
      </c>
      <c r="U11034" s="34">
        <v>321</v>
      </c>
      <c r="V11034" s="34">
        <v>396</v>
      </c>
      <c r="W11034" s="34">
        <v>413</v>
      </c>
      <c r="X11034" s="34">
        <v>413</v>
      </c>
      <c r="Y11034" s="34">
        <v>316</v>
      </c>
      <c r="Z11034" s="34">
        <v>348</v>
      </c>
      <c r="AA11034" s="34">
        <v>382</v>
      </c>
      <c r="AB11034" s="34">
        <v>317</v>
      </c>
      <c r="AC11034" s="34">
        <v>555</v>
      </c>
    </row>
    <row r="11035" spans="1:29" x14ac:dyDescent="0.2">
      <c r="A11035" s="34" t="s">
        <v>71528</v>
      </c>
      <c r="B11035" s="34">
        <v>65</v>
      </c>
      <c r="C11035" s="34">
        <v>86</v>
      </c>
      <c r="D11035" s="34">
        <v>81</v>
      </c>
      <c r="E11035" s="34">
        <v>153</v>
      </c>
      <c r="F11035" s="34">
        <v>50</v>
      </c>
      <c r="G11035" s="34">
        <v>125</v>
      </c>
      <c r="H11035" s="34">
        <v>79</v>
      </c>
      <c r="I11035" s="34">
        <v>117</v>
      </c>
      <c r="J11035" s="34">
        <v>57</v>
      </c>
      <c r="K11035" s="34">
        <v>100</v>
      </c>
      <c r="L11035" s="34">
        <v>32</v>
      </c>
      <c r="M11035" s="34">
        <v>82</v>
      </c>
      <c r="N11035" s="34">
        <v>47</v>
      </c>
      <c r="O11035" s="34">
        <v>74</v>
      </c>
      <c r="P11035" s="34">
        <v>38</v>
      </c>
      <c r="Q11035" s="34">
        <v>113</v>
      </c>
      <c r="R11035" s="34">
        <v>53</v>
      </c>
      <c r="S11035" s="34">
        <v>141</v>
      </c>
      <c r="T11035" s="34">
        <v>46</v>
      </c>
      <c r="U11035" s="34">
        <v>82</v>
      </c>
      <c r="V11035" s="34">
        <v>101</v>
      </c>
      <c r="W11035" s="34">
        <v>111</v>
      </c>
      <c r="X11035" s="34">
        <v>59</v>
      </c>
      <c r="Y11035" s="34">
        <v>96</v>
      </c>
      <c r="Z11035" s="34">
        <v>81</v>
      </c>
      <c r="AA11035" s="34">
        <v>101</v>
      </c>
      <c r="AB11035" s="34">
        <v>64</v>
      </c>
      <c r="AC11035" s="34">
        <v>170</v>
      </c>
    </row>
    <row r="11036" spans="1:29" x14ac:dyDescent="0.2">
      <c r="A11036" s="34" t="s">
        <v>71529</v>
      </c>
      <c r="B11036" s="34">
        <v>59</v>
      </c>
      <c r="C11036" s="34">
        <v>64</v>
      </c>
      <c r="D11036" s="34">
        <v>75</v>
      </c>
      <c r="E11036" s="34">
        <v>96</v>
      </c>
      <c r="F11036" s="34">
        <v>79</v>
      </c>
      <c r="G11036" s="34">
        <v>86</v>
      </c>
      <c r="H11036" s="34">
        <v>44</v>
      </c>
      <c r="I11036" s="34">
        <v>107</v>
      </c>
      <c r="J11036" s="34">
        <v>100</v>
      </c>
      <c r="K11036" s="34">
        <v>89</v>
      </c>
      <c r="L11036" s="34">
        <v>67</v>
      </c>
      <c r="M11036" s="34">
        <v>87</v>
      </c>
      <c r="N11036" s="34">
        <v>86</v>
      </c>
      <c r="O11036" s="34">
        <v>101</v>
      </c>
      <c r="P11036" s="34">
        <v>83</v>
      </c>
      <c r="Q11036" s="34">
        <v>117</v>
      </c>
      <c r="R11036" s="34">
        <v>148</v>
      </c>
      <c r="S11036" s="34">
        <v>97</v>
      </c>
      <c r="T11036" s="34">
        <v>121</v>
      </c>
      <c r="U11036" s="34">
        <v>84</v>
      </c>
      <c r="V11036" s="34">
        <v>87</v>
      </c>
      <c r="W11036" s="34">
        <v>157</v>
      </c>
      <c r="X11036" s="34">
        <v>107</v>
      </c>
      <c r="Y11036" s="34">
        <v>134</v>
      </c>
      <c r="Z11036" s="34">
        <v>91</v>
      </c>
      <c r="AA11036" s="34">
        <v>96</v>
      </c>
      <c r="AB11036" s="34">
        <v>104</v>
      </c>
      <c r="AC11036" s="34">
        <v>156</v>
      </c>
    </row>
    <row r="11037" spans="1:29" x14ac:dyDescent="0.2">
      <c r="A11037" s="34" t="s">
        <v>71530</v>
      </c>
      <c r="B11037" s="34">
        <v>85</v>
      </c>
      <c r="C11037" s="34">
        <v>109</v>
      </c>
      <c r="D11037" s="34">
        <v>81</v>
      </c>
      <c r="E11037" s="34">
        <v>85</v>
      </c>
      <c r="F11037" s="34">
        <v>63</v>
      </c>
      <c r="G11037" s="34">
        <v>105</v>
      </c>
      <c r="H11037" s="34">
        <v>80</v>
      </c>
      <c r="I11037" s="34">
        <v>84</v>
      </c>
      <c r="J11037" s="34">
        <v>81</v>
      </c>
      <c r="K11037" s="34">
        <v>104</v>
      </c>
      <c r="L11037" s="34">
        <v>58</v>
      </c>
      <c r="M11037" s="34">
        <v>105</v>
      </c>
      <c r="N11037" s="34">
        <v>69</v>
      </c>
      <c r="O11037" s="34">
        <v>70</v>
      </c>
      <c r="P11037" s="34">
        <v>48</v>
      </c>
      <c r="Q11037" s="34">
        <v>114</v>
      </c>
      <c r="R11037" s="34">
        <v>83</v>
      </c>
      <c r="S11037" s="34">
        <v>108</v>
      </c>
      <c r="T11037" s="34">
        <v>81</v>
      </c>
      <c r="U11037" s="34">
        <v>100</v>
      </c>
      <c r="V11037" s="34">
        <v>86</v>
      </c>
      <c r="W11037" s="34">
        <v>103</v>
      </c>
      <c r="X11037" s="34">
        <v>75</v>
      </c>
      <c r="Y11037" s="34">
        <v>114</v>
      </c>
      <c r="Z11037" s="34">
        <v>77</v>
      </c>
      <c r="AA11037" s="34">
        <v>141</v>
      </c>
      <c r="AB11037" s="34">
        <v>140</v>
      </c>
      <c r="AC11037" s="34">
        <v>193</v>
      </c>
    </row>
    <row r="11038" spans="1:29" x14ac:dyDescent="0.2">
      <c r="A11038" s="34" t="s">
        <v>71531</v>
      </c>
      <c r="B11038" s="34">
        <v>30</v>
      </c>
      <c r="C11038" s="34">
        <v>37</v>
      </c>
      <c r="D11038" s="34">
        <v>33</v>
      </c>
      <c r="E11038" s="34">
        <v>38</v>
      </c>
      <c r="F11038" s="34">
        <v>38</v>
      </c>
      <c r="G11038" s="34">
        <v>27</v>
      </c>
      <c r="H11038" s="34">
        <v>23</v>
      </c>
      <c r="I11038" s="34">
        <v>15</v>
      </c>
      <c r="J11038" s="34">
        <v>47</v>
      </c>
      <c r="K11038" s="34">
        <v>36</v>
      </c>
      <c r="L11038" s="34">
        <v>30</v>
      </c>
      <c r="M11038" s="34">
        <v>17</v>
      </c>
      <c r="N11038" s="34">
        <v>39</v>
      </c>
      <c r="O11038" s="34">
        <v>21</v>
      </c>
      <c r="P11038" s="34">
        <v>38</v>
      </c>
      <c r="Q11038" s="34">
        <v>58</v>
      </c>
      <c r="R11038" s="34">
        <v>34</v>
      </c>
      <c r="S11038" s="34">
        <v>57</v>
      </c>
      <c r="T11038" s="34">
        <v>38</v>
      </c>
      <c r="U11038" s="34">
        <v>30</v>
      </c>
      <c r="V11038" s="34">
        <v>40</v>
      </c>
      <c r="W11038" s="34">
        <v>35</v>
      </c>
      <c r="X11038" s="34">
        <v>50</v>
      </c>
      <c r="Y11038" s="34">
        <v>45</v>
      </c>
      <c r="Z11038" s="34">
        <v>27</v>
      </c>
      <c r="AA11038" s="34">
        <v>53</v>
      </c>
      <c r="AB11038" s="34">
        <v>24</v>
      </c>
      <c r="AC11038" s="34">
        <v>109</v>
      </c>
    </row>
    <row r="11039" spans="1:29" x14ac:dyDescent="0.2">
      <c r="A11039" s="34" t="s">
        <v>71532</v>
      </c>
      <c r="B11039" s="34">
        <v>97</v>
      </c>
      <c r="C11039" s="34">
        <v>49</v>
      </c>
      <c r="D11039" s="34">
        <v>83</v>
      </c>
      <c r="E11039" s="34">
        <v>75</v>
      </c>
      <c r="F11039" s="34">
        <v>63</v>
      </c>
      <c r="G11039" s="34">
        <v>75</v>
      </c>
      <c r="H11039" s="34">
        <v>47</v>
      </c>
      <c r="I11039" s="34">
        <v>41</v>
      </c>
      <c r="J11039" s="34">
        <v>77</v>
      </c>
      <c r="K11039" s="34">
        <v>70</v>
      </c>
      <c r="L11039" s="34">
        <v>71</v>
      </c>
      <c r="M11039" s="34">
        <v>46</v>
      </c>
      <c r="N11039" s="34">
        <v>76</v>
      </c>
      <c r="O11039" s="34">
        <v>51</v>
      </c>
      <c r="P11039" s="34">
        <v>72</v>
      </c>
      <c r="Q11039" s="34">
        <v>99</v>
      </c>
      <c r="R11039" s="34">
        <v>90</v>
      </c>
      <c r="S11039" s="34">
        <v>66</v>
      </c>
      <c r="T11039" s="34">
        <v>69</v>
      </c>
      <c r="U11039" s="34">
        <v>56</v>
      </c>
      <c r="V11039" s="34">
        <v>105</v>
      </c>
      <c r="W11039" s="34">
        <v>79</v>
      </c>
      <c r="X11039" s="34">
        <v>60</v>
      </c>
      <c r="Y11039" s="34">
        <v>59</v>
      </c>
      <c r="Z11039" s="34">
        <v>63</v>
      </c>
      <c r="AA11039" s="34">
        <v>111</v>
      </c>
      <c r="AB11039" s="34">
        <v>68</v>
      </c>
      <c r="AC11039" s="34">
        <v>118</v>
      </c>
    </row>
    <row r="11040" spans="1:29" x14ac:dyDescent="0.2">
      <c r="A11040" s="34" t="s">
        <v>71533</v>
      </c>
      <c r="B11040" s="34">
        <v>75</v>
      </c>
      <c r="C11040" s="34">
        <v>207</v>
      </c>
      <c r="D11040" s="34">
        <v>296</v>
      </c>
      <c r="E11040" s="34">
        <v>195</v>
      </c>
      <c r="F11040" s="34">
        <v>198</v>
      </c>
      <c r="G11040" s="34">
        <v>189</v>
      </c>
      <c r="H11040" s="34">
        <v>152</v>
      </c>
      <c r="I11040" s="34">
        <v>185</v>
      </c>
      <c r="J11040" s="34">
        <v>140</v>
      </c>
      <c r="K11040" s="34">
        <v>193</v>
      </c>
      <c r="L11040" s="34">
        <v>49</v>
      </c>
      <c r="M11040" s="34">
        <v>133</v>
      </c>
      <c r="N11040" s="34">
        <v>114</v>
      </c>
      <c r="O11040" s="34">
        <v>138</v>
      </c>
      <c r="P11040" s="34">
        <v>123</v>
      </c>
      <c r="Q11040" s="34">
        <v>171</v>
      </c>
      <c r="R11040" s="34">
        <v>140</v>
      </c>
      <c r="S11040" s="34">
        <v>243</v>
      </c>
      <c r="T11040" s="34">
        <v>87</v>
      </c>
      <c r="U11040" s="34">
        <v>120</v>
      </c>
      <c r="V11040" s="34">
        <v>204</v>
      </c>
      <c r="W11040" s="34">
        <v>104</v>
      </c>
      <c r="X11040" s="34">
        <v>226</v>
      </c>
      <c r="Y11040" s="34">
        <v>84</v>
      </c>
      <c r="Z11040" s="34">
        <v>215</v>
      </c>
      <c r="AA11040" s="34">
        <v>226</v>
      </c>
      <c r="AB11040" s="34">
        <v>106</v>
      </c>
      <c r="AC11040" s="34">
        <v>310</v>
      </c>
    </row>
    <row r="11041" spans="1:29" x14ac:dyDescent="0.2">
      <c r="A11041" s="34" t="s">
        <v>71534</v>
      </c>
      <c r="B11041" s="34">
        <v>55</v>
      </c>
      <c r="C11041" s="34">
        <v>118</v>
      </c>
      <c r="D11041" s="34">
        <v>93</v>
      </c>
      <c r="E11041" s="34">
        <v>132</v>
      </c>
      <c r="F11041" s="34">
        <v>66</v>
      </c>
      <c r="G11041" s="34">
        <v>137</v>
      </c>
      <c r="H11041" s="34">
        <v>78</v>
      </c>
      <c r="I11041" s="34">
        <v>128</v>
      </c>
      <c r="J11041" s="34">
        <v>64</v>
      </c>
      <c r="K11041" s="34">
        <v>131</v>
      </c>
      <c r="L11041" s="34">
        <v>65</v>
      </c>
      <c r="M11041" s="34">
        <v>102</v>
      </c>
      <c r="N11041" s="34">
        <v>83</v>
      </c>
      <c r="O11041" s="34">
        <v>96</v>
      </c>
      <c r="P11041" s="34">
        <v>67</v>
      </c>
      <c r="Q11041" s="34">
        <v>141</v>
      </c>
      <c r="R11041" s="34">
        <v>119</v>
      </c>
      <c r="S11041" s="34">
        <v>161</v>
      </c>
      <c r="T11041" s="34">
        <v>76</v>
      </c>
      <c r="U11041" s="34">
        <v>150</v>
      </c>
      <c r="V11041" s="34">
        <v>94</v>
      </c>
      <c r="W11041" s="34">
        <v>154</v>
      </c>
      <c r="X11041" s="34">
        <v>113</v>
      </c>
      <c r="Y11041" s="34">
        <v>138</v>
      </c>
      <c r="Z11041" s="34">
        <v>96</v>
      </c>
      <c r="AA11041" s="34">
        <v>179</v>
      </c>
      <c r="AB11041" s="34">
        <v>152</v>
      </c>
      <c r="AC11041" s="34">
        <v>185</v>
      </c>
    </row>
    <row r="11042" spans="1:29" x14ac:dyDescent="0.2">
      <c r="A11042" s="34" t="s">
        <v>71535</v>
      </c>
      <c r="B11042" s="34">
        <v>38</v>
      </c>
      <c r="C11042" s="34">
        <v>50</v>
      </c>
      <c r="D11042" s="34">
        <v>35</v>
      </c>
      <c r="E11042" s="34">
        <v>62</v>
      </c>
      <c r="F11042" s="34">
        <v>41</v>
      </c>
      <c r="G11042" s="34">
        <v>36</v>
      </c>
      <c r="H11042" s="34">
        <v>40</v>
      </c>
      <c r="I11042" s="34">
        <v>47</v>
      </c>
      <c r="J11042" s="34">
        <v>23</v>
      </c>
      <c r="K11042" s="34">
        <v>59</v>
      </c>
      <c r="L11042" s="34">
        <v>36</v>
      </c>
      <c r="M11042" s="34">
        <v>36</v>
      </c>
      <c r="N11042" s="34">
        <v>26</v>
      </c>
      <c r="O11042" s="34">
        <v>62</v>
      </c>
      <c r="P11042" s="34">
        <v>18</v>
      </c>
      <c r="Q11042" s="34">
        <v>44</v>
      </c>
      <c r="R11042" s="34">
        <v>41</v>
      </c>
      <c r="S11042" s="34">
        <v>61</v>
      </c>
      <c r="T11042" s="34">
        <v>24</v>
      </c>
      <c r="U11042" s="34">
        <v>45</v>
      </c>
      <c r="V11042" s="34">
        <v>22</v>
      </c>
      <c r="W11042" s="34">
        <v>47</v>
      </c>
      <c r="X11042" s="34">
        <v>30</v>
      </c>
      <c r="Y11042" s="34">
        <v>50</v>
      </c>
      <c r="Z11042" s="34">
        <v>53</v>
      </c>
      <c r="AA11042" s="34">
        <v>81</v>
      </c>
      <c r="AB11042" s="34">
        <v>35</v>
      </c>
      <c r="AC11042" s="34">
        <v>64</v>
      </c>
    </row>
    <row r="11043" spans="1:29" x14ac:dyDescent="0.2">
      <c r="A11043" s="34" t="s">
        <v>71536</v>
      </c>
      <c r="B11043" s="34">
        <v>73</v>
      </c>
      <c r="C11043" s="34">
        <v>130</v>
      </c>
      <c r="D11043" s="34">
        <v>86</v>
      </c>
      <c r="E11043" s="34">
        <v>143</v>
      </c>
      <c r="F11043" s="34">
        <v>80</v>
      </c>
      <c r="G11043" s="34">
        <v>153</v>
      </c>
      <c r="H11043" s="34">
        <v>73</v>
      </c>
      <c r="I11043" s="34">
        <v>120</v>
      </c>
      <c r="J11043" s="34">
        <v>73</v>
      </c>
      <c r="K11043" s="34">
        <v>145</v>
      </c>
      <c r="L11043" s="34">
        <v>44</v>
      </c>
      <c r="M11043" s="34">
        <v>77</v>
      </c>
      <c r="N11043" s="34">
        <v>72</v>
      </c>
      <c r="O11043" s="34">
        <v>93</v>
      </c>
      <c r="P11043" s="34">
        <v>52</v>
      </c>
      <c r="Q11043" s="34">
        <v>115</v>
      </c>
      <c r="R11043" s="34">
        <v>70</v>
      </c>
      <c r="S11043" s="34">
        <v>127</v>
      </c>
      <c r="T11043" s="34">
        <v>51</v>
      </c>
      <c r="U11043" s="34">
        <v>81</v>
      </c>
      <c r="V11043" s="34">
        <v>89</v>
      </c>
      <c r="W11043" s="34">
        <v>96</v>
      </c>
      <c r="X11043" s="34">
        <v>87</v>
      </c>
      <c r="Y11043" s="34">
        <v>104</v>
      </c>
      <c r="Z11043" s="34">
        <v>82</v>
      </c>
      <c r="AA11043" s="34">
        <v>144</v>
      </c>
      <c r="AB11043" s="34">
        <v>52</v>
      </c>
      <c r="AC11043" s="34">
        <v>163</v>
      </c>
    </row>
    <row r="11044" spans="1:29" x14ac:dyDescent="0.2">
      <c r="A11044" s="34" t="s">
        <v>71537</v>
      </c>
      <c r="B11044" s="34">
        <v>93</v>
      </c>
      <c r="C11044" s="34">
        <v>67</v>
      </c>
      <c r="D11044" s="34">
        <v>63</v>
      </c>
      <c r="E11044" s="34">
        <v>98</v>
      </c>
      <c r="F11044" s="34">
        <v>89</v>
      </c>
      <c r="G11044" s="34">
        <v>92</v>
      </c>
      <c r="H11044" s="34">
        <v>80</v>
      </c>
      <c r="I11044" s="34">
        <v>72</v>
      </c>
      <c r="J11044" s="34">
        <v>53</v>
      </c>
      <c r="K11044" s="34">
        <v>72</v>
      </c>
      <c r="L11044" s="34">
        <v>58</v>
      </c>
      <c r="M11044" s="34">
        <v>82</v>
      </c>
      <c r="N11044" s="34">
        <v>72</v>
      </c>
      <c r="O11044" s="34">
        <v>84</v>
      </c>
      <c r="P11044" s="34">
        <v>58</v>
      </c>
      <c r="Q11044" s="34">
        <v>100</v>
      </c>
      <c r="R11044" s="34">
        <v>87</v>
      </c>
      <c r="S11044" s="34">
        <v>83</v>
      </c>
      <c r="T11044" s="34">
        <v>79</v>
      </c>
      <c r="U11044" s="34">
        <v>93</v>
      </c>
      <c r="V11044" s="34">
        <v>90</v>
      </c>
      <c r="W11044" s="34">
        <v>128</v>
      </c>
      <c r="X11044" s="34">
        <v>81</v>
      </c>
      <c r="Y11044" s="34">
        <v>87</v>
      </c>
      <c r="Z11044" s="34">
        <v>82</v>
      </c>
      <c r="AA11044" s="34">
        <v>98</v>
      </c>
      <c r="AB11044" s="34">
        <v>110</v>
      </c>
      <c r="AC11044" s="34">
        <v>130</v>
      </c>
    </row>
    <row r="11045" spans="1:29" x14ac:dyDescent="0.2">
      <c r="A11045" s="34" t="s">
        <v>71538</v>
      </c>
      <c r="B11045" s="34">
        <v>25</v>
      </c>
      <c r="C11045" s="34">
        <v>50</v>
      </c>
      <c r="D11045" s="34">
        <v>23</v>
      </c>
      <c r="E11045" s="34">
        <v>39</v>
      </c>
      <c r="F11045" s="34">
        <v>16</v>
      </c>
      <c r="G11045" s="34">
        <v>51</v>
      </c>
      <c r="H11045" s="34">
        <v>11</v>
      </c>
      <c r="I11045" s="34">
        <v>24</v>
      </c>
      <c r="J11045" s="34">
        <v>9</v>
      </c>
      <c r="K11045" s="34">
        <v>26</v>
      </c>
      <c r="L11045" s="34">
        <v>1</v>
      </c>
      <c r="M11045" s="34">
        <v>26</v>
      </c>
      <c r="N11045" s="34">
        <v>7</v>
      </c>
      <c r="O11045" s="34">
        <v>24</v>
      </c>
      <c r="P11045" s="34">
        <v>8</v>
      </c>
      <c r="Q11045" s="34">
        <v>24</v>
      </c>
      <c r="R11045" s="34">
        <v>11</v>
      </c>
      <c r="S11045" s="34">
        <v>40</v>
      </c>
      <c r="T11045" s="34">
        <v>1</v>
      </c>
      <c r="U11045" s="34">
        <v>23</v>
      </c>
      <c r="V11045" s="34">
        <v>12</v>
      </c>
      <c r="W11045" s="34">
        <v>29</v>
      </c>
      <c r="X11045" s="34">
        <v>19</v>
      </c>
      <c r="Y11045" s="34">
        <v>17</v>
      </c>
      <c r="Z11045" s="34">
        <v>23</v>
      </c>
      <c r="AA11045" s="34">
        <v>44</v>
      </c>
      <c r="AB11045" s="34">
        <v>12</v>
      </c>
      <c r="AC11045" s="34">
        <v>54</v>
      </c>
    </row>
    <row r="11046" spans="1:29" x14ac:dyDescent="0.2">
      <c r="A11046" s="34" t="s">
        <v>71539</v>
      </c>
      <c r="B11046" s="34">
        <v>221</v>
      </c>
      <c r="C11046" s="34">
        <v>230</v>
      </c>
      <c r="D11046" s="34">
        <v>338</v>
      </c>
      <c r="E11046" s="34">
        <v>232</v>
      </c>
      <c r="F11046" s="34">
        <v>246</v>
      </c>
      <c r="G11046" s="34">
        <v>278</v>
      </c>
      <c r="H11046" s="34">
        <v>252</v>
      </c>
      <c r="I11046" s="34">
        <v>224</v>
      </c>
      <c r="J11046" s="34">
        <v>180</v>
      </c>
      <c r="K11046" s="34">
        <v>243</v>
      </c>
      <c r="L11046" s="34">
        <v>169</v>
      </c>
      <c r="M11046" s="34">
        <v>184</v>
      </c>
      <c r="N11046" s="34">
        <v>238</v>
      </c>
      <c r="O11046" s="34">
        <v>226</v>
      </c>
      <c r="P11046" s="34">
        <v>221</v>
      </c>
      <c r="Q11046" s="34">
        <v>315</v>
      </c>
      <c r="R11046" s="34">
        <v>318</v>
      </c>
      <c r="S11046" s="34">
        <v>397</v>
      </c>
      <c r="T11046" s="34">
        <v>212</v>
      </c>
      <c r="U11046" s="34">
        <v>261</v>
      </c>
      <c r="V11046" s="34">
        <v>307</v>
      </c>
      <c r="W11046" s="34">
        <v>274</v>
      </c>
      <c r="X11046" s="34">
        <v>352</v>
      </c>
      <c r="Y11046" s="34">
        <v>245</v>
      </c>
      <c r="Z11046" s="34">
        <v>357</v>
      </c>
      <c r="AA11046" s="34">
        <v>340</v>
      </c>
      <c r="AB11046" s="34">
        <v>258</v>
      </c>
      <c r="AC11046" s="34">
        <v>407</v>
      </c>
    </row>
    <row r="11047" spans="1:29" x14ac:dyDescent="0.2">
      <c r="A11047" s="34" t="s">
        <v>71540</v>
      </c>
      <c r="B11047" s="34">
        <v>63</v>
      </c>
      <c r="C11047" s="34">
        <v>127</v>
      </c>
      <c r="D11047" s="34">
        <v>100</v>
      </c>
      <c r="E11047" s="34">
        <v>132</v>
      </c>
      <c r="F11047" s="34">
        <v>96</v>
      </c>
      <c r="G11047" s="34">
        <v>159</v>
      </c>
      <c r="H11047" s="34">
        <v>94</v>
      </c>
      <c r="I11047" s="34">
        <v>114</v>
      </c>
      <c r="J11047" s="34">
        <v>74</v>
      </c>
      <c r="K11047" s="34">
        <v>108</v>
      </c>
      <c r="L11047" s="34">
        <v>80</v>
      </c>
      <c r="M11047" s="34">
        <v>115</v>
      </c>
      <c r="N11047" s="34">
        <v>82</v>
      </c>
      <c r="O11047" s="34">
        <v>88</v>
      </c>
      <c r="P11047" s="34">
        <v>78</v>
      </c>
      <c r="Q11047" s="34">
        <v>185</v>
      </c>
      <c r="R11047" s="34">
        <v>125</v>
      </c>
      <c r="S11047" s="34">
        <v>107</v>
      </c>
      <c r="T11047" s="34">
        <v>87</v>
      </c>
      <c r="U11047" s="34">
        <v>115</v>
      </c>
      <c r="V11047" s="34">
        <v>110</v>
      </c>
      <c r="W11047" s="34">
        <v>138</v>
      </c>
      <c r="X11047" s="34">
        <v>99</v>
      </c>
      <c r="Y11047" s="34">
        <v>157</v>
      </c>
      <c r="Z11047" s="34">
        <v>139</v>
      </c>
      <c r="AA11047" s="34">
        <v>135</v>
      </c>
      <c r="AB11047" s="34">
        <v>67</v>
      </c>
      <c r="AC11047" s="34">
        <v>208</v>
      </c>
    </row>
    <row r="11048" spans="1:29" x14ac:dyDescent="0.2">
      <c r="A11048" s="34" t="s">
        <v>71541</v>
      </c>
      <c r="B11048" s="34">
        <v>34</v>
      </c>
      <c r="C11048" s="34">
        <v>37</v>
      </c>
      <c r="D11048" s="34">
        <v>60</v>
      </c>
      <c r="E11048" s="34">
        <v>74</v>
      </c>
      <c r="F11048" s="34">
        <v>52</v>
      </c>
      <c r="G11048" s="34">
        <v>51</v>
      </c>
      <c r="H11048" s="34">
        <v>33</v>
      </c>
      <c r="I11048" s="34">
        <v>47</v>
      </c>
      <c r="J11048" s="34">
        <v>37</v>
      </c>
      <c r="K11048" s="34">
        <v>31</v>
      </c>
      <c r="L11048" s="34">
        <v>15</v>
      </c>
      <c r="M11048" s="34">
        <v>32</v>
      </c>
      <c r="N11048" s="34">
        <v>26</v>
      </c>
      <c r="O11048" s="34">
        <v>28</v>
      </c>
      <c r="P11048" s="34">
        <v>30</v>
      </c>
      <c r="Q11048" s="34">
        <v>42</v>
      </c>
      <c r="R11048" s="34">
        <v>23</v>
      </c>
      <c r="S11048" s="34">
        <v>51</v>
      </c>
      <c r="T11048" s="34">
        <v>35</v>
      </c>
      <c r="U11048" s="34">
        <v>21</v>
      </c>
      <c r="V11048" s="34">
        <v>34</v>
      </c>
      <c r="W11048" s="34">
        <v>38</v>
      </c>
      <c r="X11048" s="34">
        <v>47</v>
      </c>
      <c r="Y11048" s="34">
        <v>39</v>
      </c>
      <c r="Z11048" s="34">
        <v>51</v>
      </c>
      <c r="AA11048" s="34">
        <v>31</v>
      </c>
      <c r="AB11048" s="34">
        <v>31</v>
      </c>
      <c r="AC11048" s="34">
        <v>48</v>
      </c>
    </row>
    <row r="11049" spans="1:29" x14ac:dyDescent="0.2">
      <c r="A11049" s="34" t="s">
        <v>71542</v>
      </c>
      <c r="B11049" s="34">
        <v>8</v>
      </c>
      <c r="C11049" s="34">
        <v>7</v>
      </c>
      <c r="D11049" s="34">
        <v>4</v>
      </c>
      <c r="E11049" s="34">
        <v>3</v>
      </c>
      <c r="F11049" s="34">
        <v>5</v>
      </c>
      <c r="G11049" s="34">
        <v>0</v>
      </c>
      <c r="H11049" s="34">
        <v>5</v>
      </c>
      <c r="I11049" s="34">
        <v>2</v>
      </c>
      <c r="J11049" s="34">
        <v>2</v>
      </c>
      <c r="K11049" s="34">
        <v>4</v>
      </c>
      <c r="L11049" s="34">
        <v>2</v>
      </c>
      <c r="M11049" s="34">
        <v>8</v>
      </c>
      <c r="N11049" s="34">
        <v>4</v>
      </c>
      <c r="O11049" s="34">
        <v>12</v>
      </c>
      <c r="P11049" s="34">
        <v>8</v>
      </c>
      <c r="Q11049" s="34">
        <v>5</v>
      </c>
      <c r="R11049" s="34">
        <v>9</v>
      </c>
      <c r="S11049" s="34">
        <v>9</v>
      </c>
      <c r="T11049" s="34">
        <v>4</v>
      </c>
      <c r="U11049" s="34">
        <v>6</v>
      </c>
      <c r="V11049" s="34">
        <v>7</v>
      </c>
      <c r="W11049" s="34">
        <v>7</v>
      </c>
      <c r="X11049" s="34">
        <v>6</v>
      </c>
      <c r="Y11049" s="34">
        <v>6</v>
      </c>
      <c r="Z11049" s="34">
        <v>1</v>
      </c>
      <c r="AA11049" s="34">
        <v>10</v>
      </c>
      <c r="AB11049" s="34">
        <v>3</v>
      </c>
      <c r="AC11049" s="34">
        <v>6</v>
      </c>
    </row>
    <row r="11050" spans="1:29" x14ac:dyDescent="0.2">
      <c r="A11050" s="34" t="s">
        <v>71543</v>
      </c>
      <c r="B11050" s="34">
        <v>88</v>
      </c>
      <c r="C11050" s="34">
        <v>77</v>
      </c>
      <c r="D11050" s="34">
        <v>73</v>
      </c>
      <c r="E11050" s="34">
        <v>84</v>
      </c>
      <c r="F11050" s="34">
        <v>59</v>
      </c>
      <c r="G11050" s="34">
        <v>120</v>
      </c>
      <c r="H11050" s="34">
        <v>70</v>
      </c>
      <c r="I11050" s="34">
        <v>77</v>
      </c>
      <c r="J11050" s="34">
        <v>55</v>
      </c>
      <c r="K11050" s="34">
        <v>100</v>
      </c>
      <c r="L11050" s="34">
        <v>40</v>
      </c>
      <c r="M11050" s="34">
        <v>55</v>
      </c>
      <c r="N11050" s="34">
        <v>46</v>
      </c>
      <c r="O11050" s="34">
        <v>99</v>
      </c>
      <c r="P11050" s="34">
        <v>62</v>
      </c>
      <c r="Q11050" s="34">
        <v>91</v>
      </c>
      <c r="R11050" s="34">
        <v>85</v>
      </c>
      <c r="S11050" s="34">
        <v>117</v>
      </c>
      <c r="T11050" s="34">
        <v>61</v>
      </c>
      <c r="U11050" s="34">
        <v>49</v>
      </c>
      <c r="V11050" s="34">
        <v>54</v>
      </c>
      <c r="W11050" s="34">
        <v>90</v>
      </c>
      <c r="X11050" s="34">
        <v>64</v>
      </c>
      <c r="Y11050" s="34">
        <v>75</v>
      </c>
      <c r="Z11050" s="34">
        <v>61</v>
      </c>
      <c r="AA11050" s="34">
        <v>65</v>
      </c>
      <c r="AB11050" s="34">
        <v>60</v>
      </c>
      <c r="AC11050" s="34">
        <v>131</v>
      </c>
    </row>
    <row r="11051" spans="1:29" x14ac:dyDescent="0.2">
      <c r="A11051" s="34" t="s">
        <v>71544</v>
      </c>
      <c r="B11051" s="34">
        <v>15</v>
      </c>
      <c r="C11051" s="34">
        <v>41</v>
      </c>
      <c r="D11051" s="34">
        <v>52</v>
      </c>
      <c r="E11051" s="34">
        <v>68</v>
      </c>
      <c r="F11051" s="34">
        <v>19</v>
      </c>
      <c r="G11051" s="34">
        <v>50</v>
      </c>
      <c r="H11051" s="34">
        <v>28</v>
      </c>
      <c r="I11051" s="34">
        <v>31</v>
      </c>
      <c r="J11051" s="34">
        <v>23</v>
      </c>
      <c r="K11051" s="34">
        <v>37</v>
      </c>
      <c r="L11051" s="34">
        <v>16</v>
      </c>
      <c r="M11051" s="34">
        <v>39</v>
      </c>
      <c r="N11051" s="34">
        <v>18</v>
      </c>
      <c r="O11051" s="34">
        <v>28</v>
      </c>
      <c r="P11051" s="34">
        <v>20</v>
      </c>
      <c r="Q11051" s="34">
        <v>49</v>
      </c>
      <c r="R11051" s="34">
        <v>29</v>
      </c>
      <c r="S11051" s="34">
        <v>70</v>
      </c>
      <c r="T11051" s="34">
        <v>12</v>
      </c>
      <c r="U11051" s="34">
        <v>30</v>
      </c>
      <c r="V11051" s="34">
        <v>31</v>
      </c>
      <c r="W11051" s="34">
        <v>40</v>
      </c>
      <c r="X11051" s="34">
        <v>50</v>
      </c>
      <c r="Y11051" s="34">
        <v>49</v>
      </c>
      <c r="Z11051" s="34">
        <v>22</v>
      </c>
      <c r="AA11051" s="34">
        <v>58</v>
      </c>
      <c r="AB11051" s="34">
        <v>25</v>
      </c>
      <c r="AC11051" s="34">
        <v>79</v>
      </c>
    </row>
    <row r="11052" spans="1:29" x14ac:dyDescent="0.2">
      <c r="A11052" s="34" t="s">
        <v>71545</v>
      </c>
      <c r="B11052" s="34">
        <v>136</v>
      </c>
      <c r="C11052" s="34">
        <v>250</v>
      </c>
      <c r="D11052" s="34">
        <v>91</v>
      </c>
      <c r="E11052" s="34">
        <v>125</v>
      </c>
      <c r="F11052" s="34">
        <v>154</v>
      </c>
      <c r="G11052" s="34">
        <v>138</v>
      </c>
      <c r="H11052" s="34">
        <v>136</v>
      </c>
      <c r="I11052" s="34">
        <v>84</v>
      </c>
      <c r="J11052" s="34">
        <v>70</v>
      </c>
      <c r="K11052" s="34">
        <v>70</v>
      </c>
      <c r="L11052" s="34">
        <v>142</v>
      </c>
      <c r="M11052" s="34">
        <v>77</v>
      </c>
      <c r="N11052" s="34">
        <v>77</v>
      </c>
      <c r="O11052" s="34">
        <v>82</v>
      </c>
      <c r="P11052" s="34">
        <v>141</v>
      </c>
      <c r="Q11052" s="34">
        <v>252</v>
      </c>
      <c r="R11052" s="34">
        <v>147</v>
      </c>
      <c r="S11052" s="34">
        <v>204</v>
      </c>
      <c r="T11052" s="34">
        <v>123</v>
      </c>
      <c r="U11052" s="34">
        <v>168</v>
      </c>
      <c r="V11052" s="34">
        <v>199</v>
      </c>
      <c r="W11052" s="34">
        <v>121</v>
      </c>
      <c r="X11052" s="34">
        <v>128</v>
      </c>
      <c r="Y11052" s="34">
        <v>170</v>
      </c>
      <c r="Z11052" s="34">
        <v>217</v>
      </c>
      <c r="AA11052" s="34">
        <v>125</v>
      </c>
      <c r="AB11052" s="34">
        <v>213</v>
      </c>
      <c r="AC11052" s="34">
        <v>221</v>
      </c>
    </row>
    <row r="11053" spans="1:29" x14ac:dyDescent="0.2">
      <c r="A11053" s="34" t="s">
        <v>71546</v>
      </c>
      <c r="B11053" s="34">
        <v>67</v>
      </c>
      <c r="C11053" s="34">
        <v>175</v>
      </c>
      <c r="D11053" s="34">
        <v>89</v>
      </c>
      <c r="E11053" s="34">
        <v>213</v>
      </c>
      <c r="F11053" s="34">
        <v>73</v>
      </c>
      <c r="G11053" s="34">
        <v>169</v>
      </c>
      <c r="H11053" s="34">
        <v>89</v>
      </c>
      <c r="I11053" s="34">
        <v>150</v>
      </c>
      <c r="J11053" s="34">
        <v>69</v>
      </c>
      <c r="K11053" s="34">
        <v>207</v>
      </c>
      <c r="L11053" s="34">
        <v>58</v>
      </c>
      <c r="M11053" s="34">
        <v>145</v>
      </c>
      <c r="N11053" s="34">
        <v>73</v>
      </c>
      <c r="O11053" s="34">
        <v>147</v>
      </c>
      <c r="P11053" s="34">
        <v>61</v>
      </c>
      <c r="Q11053" s="34">
        <v>224</v>
      </c>
      <c r="R11053" s="34">
        <v>97</v>
      </c>
      <c r="S11053" s="34">
        <v>225</v>
      </c>
      <c r="T11053" s="34">
        <v>85</v>
      </c>
      <c r="U11053" s="34">
        <v>163</v>
      </c>
      <c r="V11053" s="34">
        <v>69</v>
      </c>
      <c r="W11053" s="34">
        <v>226</v>
      </c>
      <c r="X11053" s="34">
        <v>100</v>
      </c>
      <c r="Y11053" s="34">
        <v>178</v>
      </c>
      <c r="Z11053" s="34">
        <v>94</v>
      </c>
      <c r="AA11053" s="34">
        <v>213</v>
      </c>
      <c r="AB11053" s="34">
        <v>106</v>
      </c>
      <c r="AC11053" s="34">
        <v>259</v>
      </c>
    </row>
    <row r="11054" spans="1:29" x14ac:dyDescent="0.2">
      <c r="A11054" s="34" t="s">
        <v>71547</v>
      </c>
      <c r="B11054" s="34">
        <v>117</v>
      </c>
      <c r="C11054" s="34">
        <v>124</v>
      </c>
      <c r="D11054" s="34">
        <v>145</v>
      </c>
      <c r="E11054" s="34">
        <v>148</v>
      </c>
      <c r="F11054" s="34">
        <v>195</v>
      </c>
      <c r="G11054" s="34">
        <v>184</v>
      </c>
      <c r="H11054" s="34">
        <v>199</v>
      </c>
      <c r="I11054" s="34">
        <v>133</v>
      </c>
      <c r="J11054" s="34">
        <v>125</v>
      </c>
      <c r="K11054" s="34">
        <v>143</v>
      </c>
      <c r="L11054" s="34">
        <v>121</v>
      </c>
      <c r="M11054" s="34">
        <v>147</v>
      </c>
      <c r="N11054" s="34">
        <v>145</v>
      </c>
      <c r="O11054" s="34">
        <v>176</v>
      </c>
      <c r="P11054" s="34">
        <v>157</v>
      </c>
      <c r="Q11054" s="34">
        <v>235</v>
      </c>
      <c r="R11054" s="34">
        <v>179</v>
      </c>
      <c r="S11054" s="34">
        <v>148</v>
      </c>
      <c r="T11054" s="34">
        <v>200</v>
      </c>
      <c r="U11054" s="34">
        <v>179</v>
      </c>
      <c r="V11054" s="34">
        <v>196</v>
      </c>
      <c r="W11054" s="34">
        <v>177</v>
      </c>
      <c r="X11054" s="34">
        <v>211</v>
      </c>
      <c r="Y11054" s="34">
        <v>215</v>
      </c>
      <c r="Z11054" s="34">
        <v>191</v>
      </c>
      <c r="AA11054" s="34">
        <v>243</v>
      </c>
      <c r="AB11054" s="34">
        <v>199</v>
      </c>
      <c r="AC11054" s="34">
        <v>241</v>
      </c>
    </row>
    <row r="11055" spans="1:29" x14ac:dyDescent="0.2">
      <c r="A11055" s="34" t="s">
        <v>71548</v>
      </c>
      <c r="B11055" s="34">
        <v>299</v>
      </c>
      <c r="C11055" s="34">
        <v>206</v>
      </c>
      <c r="D11055" s="34">
        <v>246</v>
      </c>
      <c r="E11055" s="34">
        <v>254</v>
      </c>
      <c r="F11055" s="34">
        <v>271</v>
      </c>
      <c r="G11055" s="34">
        <v>371</v>
      </c>
      <c r="H11055" s="34">
        <v>253</v>
      </c>
      <c r="I11055" s="34">
        <v>275</v>
      </c>
      <c r="J11055" s="34">
        <v>252</v>
      </c>
      <c r="K11055" s="34">
        <v>297</v>
      </c>
      <c r="L11055" s="34">
        <v>391</v>
      </c>
      <c r="M11055" s="34">
        <v>297</v>
      </c>
      <c r="N11055" s="34">
        <v>288</v>
      </c>
      <c r="O11055" s="34">
        <v>258</v>
      </c>
      <c r="P11055" s="34">
        <v>315</v>
      </c>
      <c r="Q11055" s="34">
        <v>423</v>
      </c>
      <c r="R11055" s="34">
        <v>395</v>
      </c>
      <c r="S11055" s="34">
        <v>364</v>
      </c>
      <c r="T11055" s="34">
        <v>441</v>
      </c>
      <c r="U11055" s="34">
        <v>368</v>
      </c>
      <c r="V11055" s="34">
        <v>341</v>
      </c>
      <c r="W11055" s="34">
        <v>553</v>
      </c>
      <c r="X11055" s="34">
        <v>322</v>
      </c>
      <c r="Y11055" s="34">
        <v>414</v>
      </c>
      <c r="Z11055" s="34">
        <v>251</v>
      </c>
      <c r="AA11055" s="34">
        <v>417</v>
      </c>
      <c r="AB11055" s="34">
        <v>437</v>
      </c>
      <c r="AC11055" s="34">
        <v>484</v>
      </c>
    </row>
    <row r="11056" spans="1:29" x14ac:dyDescent="0.2">
      <c r="A11056" s="34" t="s">
        <v>71549</v>
      </c>
      <c r="B11056" s="34">
        <v>2</v>
      </c>
      <c r="C11056" s="34">
        <v>0</v>
      </c>
      <c r="D11056" s="34">
        <v>0</v>
      </c>
      <c r="E11056" s="34">
        <v>0</v>
      </c>
      <c r="F11056" s="34">
        <v>0</v>
      </c>
      <c r="G11056" s="34">
        <v>0</v>
      </c>
      <c r="H11056" s="34">
        <v>0</v>
      </c>
      <c r="I11056" s="34">
        <v>0</v>
      </c>
      <c r="J11056" s="34">
        <v>0</v>
      </c>
      <c r="K11056" s="34">
        <v>0</v>
      </c>
      <c r="L11056" s="34">
        <v>1</v>
      </c>
      <c r="M11056" s="34">
        <v>0</v>
      </c>
      <c r="N11056" s="34">
        <v>0</v>
      </c>
      <c r="O11056" s="34">
        <v>0</v>
      </c>
      <c r="P11056" s="34">
        <v>0</v>
      </c>
      <c r="Q11056" s="34">
        <v>0</v>
      </c>
      <c r="R11056" s="34">
        <v>0</v>
      </c>
      <c r="S11056" s="34">
        <v>0</v>
      </c>
      <c r="T11056" s="34">
        <v>0</v>
      </c>
      <c r="U11056" s="34">
        <v>0</v>
      </c>
      <c r="V11056" s="34">
        <v>0</v>
      </c>
      <c r="W11056" s="34">
        <v>0</v>
      </c>
      <c r="X11056" s="34">
        <v>0</v>
      </c>
      <c r="Y11056" s="34">
        <v>0</v>
      </c>
      <c r="Z11056" s="34">
        <v>0</v>
      </c>
      <c r="AA11056" s="34">
        <v>0</v>
      </c>
      <c r="AB11056" s="34">
        <v>0</v>
      </c>
      <c r="AC11056" s="34">
        <v>0</v>
      </c>
    </row>
    <row r="11057" spans="1:29" x14ac:dyDescent="0.2">
      <c r="A11057" s="34" t="s">
        <v>71550</v>
      </c>
      <c r="B11057" s="34">
        <v>227</v>
      </c>
      <c r="C11057" s="34">
        <v>268</v>
      </c>
      <c r="D11057" s="34">
        <v>405</v>
      </c>
      <c r="E11057" s="34">
        <v>297</v>
      </c>
      <c r="F11057" s="34">
        <v>362</v>
      </c>
      <c r="G11057" s="34">
        <v>284</v>
      </c>
      <c r="H11057" s="34">
        <v>375</v>
      </c>
      <c r="I11057" s="34">
        <v>272</v>
      </c>
      <c r="J11057" s="34">
        <v>369</v>
      </c>
      <c r="K11057" s="34">
        <v>285</v>
      </c>
      <c r="L11057" s="34">
        <v>345</v>
      </c>
      <c r="M11057" s="34">
        <v>223</v>
      </c>
      <c r="N11057" s="34">
        <v>319</v>
      </c>
      <c r="O11057" s="34">
        <v>227</v>
      </c>
      <c r="P11057" s="34">
        <v>310</v>
      </c>
      <c r="Q11057" s="34">
        <v>460</v>
      </c>
      <c r="R11057" s="34">
        <v>535</v>
      </c>
      <c r="S11057" s="34">
        <v>384</v>
      </c>
      <c r="T11057" s="34">
        <v>486</v>
      </c>
      <c r="U11057" s="34">
        <v>293</v>
      </c>
      <c r="V11057" s="34">
        <v>396</v>
      </c>
      <c r="W11057" s="34">
        <v>413</v>
      </c>
      <c r="X11057" s="34">
        <v>469</v>
      </c>
      <c r="Y11057" s="34">
        <v>412</v>
      </c>
      <c r="Z11057" s="34">
        <v>367</v>
      </c>
      <c r="AA11057" s="34">
        <v>457</v>
      </c>
      <c r="AB11057" s="34">
        <v>491</v>
      </c>
      <c r="AC11057" s="34">
        <v>556</v>
      </c>
    </row>
    <row r="11058" spans="1:29" x14ac:dyDescent="0.2">
      <c r="A11058" s="34" t="s">
        <v>71551</v>
      </c>
      <c r="B11058" s="34">
        <v>96</v>
      </c>
      <c r="C11058" s="34">
        <v>89</v>
      </c>
      <c r="D11058" s="34">
        <v>92</v>
      </c>
      <c r="E11058" s="34">
        <v>96</v>
      </c>
      <c r="F11058" s="34">
        <v>117</v>
      </c>
      <c r="G11058" s="34">
        <v>115</v>
      </c>
      <c r="H11058" s="34">
        <v>93</v>
      </c>
      <c r="I11058" s="34">
        <v>100</v>
      </c>
      <c r="J11058" s="34">
        <v>89</v>
      </c>
      <c r="K11058" s="34">
        <v>118</v>
      </c>
      <c r="L11058" s="34">
        <v>92</v>
      </c>
      <c r="M11058" s="34">
        <v>103</v>
      </c>
      <c r="N11058" s="34">
        <v>83</v>
      </c>
      <c r="O11058" s="34">
        <v>73</v>
      </c>
      <c r="P11058" s="34">
        <v>113</v>
      </c>
      <c r="Q11058" s="34">
        <v>162</v>
      </c>
      <c r="R11058" s="34">
        <v>119</v>
      </c>
      <c r="S11058" s="34">
        <v>96</v>
      </c>
      <c r="T11058" s="34">
        <v>124</v>
      </c>
      <c r="U11058" s="34">
        <v>81</v>
      </c>
      <c r="V11058" s="34">
        <v>141</v>
      </c>
      <c r="W11058" s="34">
        <v>128</v>
      </c>
      <c r="X11058" s="34">
        <v>130</v>
      </c>
      <c r="Y11058" s="34">
        <v>111</v>
      </c>
      <c r="Z11058" s="34">
        <v>89</v>
      </c>
      <c r="AA11058" s="34">
        <v>126</v>
      </c>
      <c r="AB11058" s="34">
        <v>143</v>
      </c>
      <c r="AC11058" s="34">
        <v>154</v>
      </c>
    </row>
    <row r="11059" spans="1:29" x14ac:dyDescent="0.2">
      <c r="A11059" s="34" t="s">
        <v>71552</v>
      </c>
      <c r="B11059" s="34">
        <v>71</v>
      </c>
      <c r="C11059" s="34">
        <v>50</v>
      </c>
      <c r="D11059" s="34">
        <v>87</v>
      </c>
      <c r="E11059" s="34">
        <v>63</v>
      </c>
      <c r="F11059" s="34">
        <v>72</v>
      </c>
      <c r="G11059" s="34">
        <v>36</v>
      </c>
      <c r="H11059" s="34">
        <v>60</v>
      </c>
      <c r="I11059" s="34">
        <v>73</v>
      </c>
      <c r="J11059" s="34">
        <v>66</v>
      </c>
      <c r="K11059" s="34">
        <v>71</v>
      </c>
      <c r="L11059" s="34">
        <v>56</v>
      </c>
      <c r="M11059" s="34">
        <v>53</v>
      </c>
      <c r="N11059" s="34">
        <v>49</v>
      </c>
      <c r="O11059" s="34">
        <v>40</v>
      </c>
      <c r="P11059" s="34">
        <v>53</v>
      </c>
      <c r="Q11059" s="34">
        <v>81</v>
      </c>
      <c r="R11059" s="34">
        <v>68</v>
      </c>
      <c r="S11059" s="34">
        <v>59</v>
      </c>
      <c r="T11059" s="34">
        <v>69</v>
      </c>
      <c r="U11059" s="34">
        <v>66</v>
      </c>
      <c r="V11059" s="34">
        <v>97</v>
      </c>
      <c r="W11059" s="34">
        <v>64</v>
      </c>
      <c r="X11059" s="34">
        <v>91</v>
      </c>
      <c r="Y11059" s="34">
        <v>83</v>
      </c>
      <c r="Z11059" s="34">
        <v>59</v>
      </c>
      <c r="AA11059" s="34">
        <v>60</v>
      </c>
      <c r="AB11059" s="34">
        <v>82</v>
      </c>
      <c r="AC11059" s="34">
        <v>92</v>
      </c>
    </row>
    <row r="11060" spans="1:29" x14ac:dyDescent="0.2">
      <c r="A11060" s="34" t="s">
        <v>71553</v>
      </c>
      <c r="B11060" s="34">
        <v>108</v>
      </c>
      <c r="C11060" s="34">
        <v>124</v>
      </c>
      <c r="D11060" s="34">
        <v>176</v>
      </c>
      <c r="E11060" s="34">
        <v>145</v>
      </c>
      <c r="F11060" s="34">
        <v>162</v>
      </c>
      <c r="G11060" s="34">
        <v>216</v>
      </c>
      <c r="H11060" s="34">
        <v>165</v>
      </c>
      <c r="I11060" s="34">
        <v>105</v>
      </c>
      <c r="J11060" s="34">
        <v>122</v>
      </c>
      <c r="K11060" s="34">
        <v>112</v>
      </c>
      <c r="L11060" s="34">
        <v>162</v>
      </c>
      <c r="M11060" s="34">
        <v>96</v>
      </c>
      <c r="N11060" s="34">
        <v>148</v>
      </c>
      <c r="O11060" s="34">
        <v>114</v>
      </c>
      <c r="P11060" s="34">
        <v>148</v>
      </c>
      <c r="Q11060" s="34">
        <v>218</v>
      </c>
      <c r="R11060" s="34">
        <v>249</v>
      </c>
      <c r="S11060" s="34">
        <v>182</v>
      </c>
      <c r="T11060" s="34">
        <v>153</v>
      </c>
      <c r="U11060" s="34">
        <v>140</v>
      </c>
      <c r="V11060" s="34">
        <v>166</v>
      </c>
      <c r="W11060" s="34">
        <v>191</v>
      </c>
      <c r="X11060" s="34">
        <v>232</v>
      </c>
      <c r="Y11060" s="34">
        <v>173</v>
      </c>
      <c r="Z11060" s="34">
        <v>215</v>
      </c>
      <c r="AA11060" s="34">
        <v>194</v>
      </c>
      <c r="AB11060" s="34">
        <v>219</v>
      </c>
      <c r="AC11060" s="34">
        <v>286</v>
      </c>
    </row>
    <row r="11061" spans="1:29" x14ac:dyDescent="0.2">
      <c r="A11061" s="34" t="s">
        <v>71554</v>
      </c>
      <c r="B11061" s="34">
        <v>61</v>
      </c>
      <c r="C11061" s="34">
        <v>50</v>
      </c>
      <c r="D11061" s="34">
        <v>61</v>
      </c>
      <c r="E11061" s="34">
        <v>48</v>
      </c>
      <c r="F11061" s="34">
        <v>42</v>
      </c>
      <c r="G11061" s="34">
        <v>21</v>
      </c>
      <c r="H11061" s="34">
        <v>49</v>
      </c>
      <c r="I11061" s="34">
        <v>53</v>
      </c>
      <c r="J11061" s="34">
        <v>66</v>
      </c>
      <c r="K11061" s="34">
        <v>46</v>
      </c>
      <c r="L11061" s="34">
        <v>46</v>
      </c>
      <c r="M11061" s="34">
        <v>42</v>
      </c>
      <c r="N11061" s="34">
        <v>53</v>
      </c>
      <c r="O11061" s="34">
        <v>40</v>
      </c>
      <c r="P11061" s="34">
        <v>57</v>
      </c>
      <c r="Q11061" s="34">
        <v>50</v>
      </c>
      <c r="R11061" s="34">
        <v>79</v>
      </c>
      <c r="S11061" s="34">
        <v>78</v>
      </c>
      <c r="T11061" s="34">
        <v>57</v>
      </c>
      <c r="U11061" s="34">
        <v>51</v>
      </c>
      <c r="V11061" s="34">
        <v>67</v>
      </c>
      <c r="W11061" s="34">
        <v>89</v>
      </c>
      <c r="X11061" s="34">
        <v>64</v>
      </c>
      <c r="Y11061" s="34">
        <v>50</v>
      </c>
      <c r="Z11061" s="34">
        <v>90</v>
      </c>
      <c r="AA11061" s="34">
        <v>61</v>
      </c>
      <c r="AB11061" s="34">
        <v>87</v>
      </c>
      <c r="AC11061" s="34">
        <v>73</v>
      </c>
    </row>
    <row r="11062" spans="1:29" x14ac:dyDescent="0.2">
      <c r="A11062" s="34" t="s">
        <v>71555</v>
      </c>
      <c r="B11062" s="34">
        <v>59</v>
      </c>
      <c r="C11062" s="34">
        <v>85</v>
      </c>
      <c r="D11062" s="34">
        <v>74</v>
      </c>
      <c r="E11062" s="34">
        <v>82</v>
      </c>
      <c r="F11062" s="34">
        <v>80</v>
      </c>
      <c r="G11062" s="34">
        <v>82</v>
      </c>
      <c r="H11062" s="34">
        <v>100</v>
      </c>
      <c r="I11062" s="34">
        <v>76</v>
      </c>
      <c r="J11062" s="34">
        <v>90</v>
      </c>
      <c r="K11062" s="34">
        <v>86</v>
      </c>
      <c r="L11062" s="34">
        <v>56</v>
      </c>
      <c r="M11062" s="34">
        <v>73</v>
      </c>
      <c r="N11062" s="34">
        <v>81</v>
      </c>
      <c r="O11062" s="34">
        <v>81</v>
      </c>
      <c r="P11062" s="34">
        <v>73</v>
      </c>
      <c r="Q11062" s="34">
        <v>117</v>
      </c>
      <c r="R11062" s="34">
        <v>107</v>
      </c>
      <c r="S11062" s="34">
        <v>113</v>
      </c>
      <c r="T11062" s="34">
        <v>82</v>
      </c>
      <c r="U11062" s="34">
        <v>101</v>
      </c>
      <c r="V11062" s="34">
        <v>99</v>
      </c>
      <c r="W11062" s="34">
        <v>109</v>
      </c>
      <c r="X11062" s="34">
        <v>110</v>
      </c>
      <c r="Y11062" s="34">
        <v>93</v>
      </c>
      <c r="Z11062" s="34">
        <v>115</v>
      </c>
      <c r="AA11062" s="34">
        <v>121</v>
      </c>
      <c r="AB11062" s="34">
        <v>104</v>
      </c>
      <c r="AC11062" s="34">
        <v>132</v>
      </c>
    </row>
    <row r="11063" spans="1:29" x14ac:dyDescent="0.2">
      <c r="A11063" s="34" t="s">
        <v>71556</v>
      </c>
      <c r="B11063" s="34">
        <v>100</v>
      </c>
      <c r="C11063" s="34">
        <v>107</v>
      </c>
      <c r="D11063" s="34">
        <v>136</v>
      </c>
      <c r="E11063" s="34">
        <v>67</v>
      </c>
      <c r="F11063" s="34">
        <v>73</v>
      </c>
      <c r="G11063" s="34">
        <v>81</v>
      </c>
      <c r="H11063" s="34">
        <v>69</v>
      </c>
      <c r="I11063" s="34">
        <v>62</v>
      </c>
      <c r="J11063" s="34">
        <v>126</v>
      </c>
      <c r="K11063" s="34">
        <v>50</v>
      </c>
      <c r="L11063" s="34">
        <v>76</v>
      </c>
      <c r="M11063" s="34">
        <v>52</v>
      </c>
      <c r="N11063" s="34">
        <v>66</v>
      </c>
      <c r="O11063" s="34">
        <v>57</v>
      </c>
      <c r="P11063" s="34">
        <v>89</v>
      </c>
      <c r="Q11063" s="34">
        <v>100</v>
      </c>
      <c r="R11063" s="34">
        <v>149</v>
      </c>
      <c r="S11063" s="34">
        <v>89</v>
      </c>
      <c r="T11063" s="34">
        <v>127</v>
      </c>
      <c r="U11063" s="34">
        <v>72</v>
      </c>
      <c r="V11063" s="34">
        <v>97</v>
      </c>
      <c r="W11063" s="34">
        <v>102</v>
      </c>
      <c r="X11063" s="34">
        <v>91</v>
      </c>
      <c r="Y11063" s="34">
        <v>78</v>
      </c>
      <c r="Z11063" s="34">
        <v>112</v>
      </c>
      <c r="AA11063" s="34">
        <v>87</v>
      </c>
      <c r="AB11063" s="34">
        <v>100</v>
      </c>
      <c r="AC11063" s="34">
        <v>120</v>
      </c>
    </row>
    <row r="11064" spans="1:29" x14ac:dyDescent="0.2">
      <c r="A11064" s="34" t="s">
        <v>71557</v>
      </c>
      <c r="B11064" s="34">
        <v>78</v>
      </c>
      <c r="C11064" s="34">
        <v>85</v>
      </c>
      <c r="D11064" s="34">
        <v>59</v>
      </c>
      <c r="E11064" s="34">
        <v>65</v>
      </c>
      <c r="F11064" s="34">
        <v>85</v>
      </c>
      <c r="G11064" s="34">
        <v>80</v>
      </c>
      <c r="H11064" s="34">
        <v>64</v>
      </c>
      <c r="I11064" s="34">
        <v>83</v>
      </c>
      <c r="J11064" s="34">
        <v>66</v>
      </c>
      <c r="K11064" s="34">
        <v>100</v>
      </c>
      <c r="L11064" s="34">
        <v>85</v>
      </c>
      <c r="M11064" s="34">
        <v>60</v>
      </c>
      <c r="N11064" s="34">
        <v>57</v>
      </c>
      <c r="O11064" s="34">
        <v>90</v>
      </c>
      <c r="P11064" s="34">
        <v>78</v>
      </c>
      <c r="Q11064" s="34">
        <v>166</v>
      </c>
      <c r="R11064" s="34">
        <v>88</v>
      </c>
      <c r="S11064" s="34">
        <v>93</v>
      </c>
      <c r="T11064" s="34">
        <v>88</v>
      </c>
      <c r="U11064" s="34">
        <v>95</v>
      </c>
      <c r="V11064" s="34">
        <v>101</v>
      </c>
      <c r="W11064" s="34">
        <v>138</v>
      </c>
      <c r="X11064" s="34">
        <v>82</v>
      </c>
      <c r="Y11064" s="34">
        <v>112</v>
      </c>
      <c r="Z11064" s="34">
        <v>80</v>
      </c>
      <c r="AA11064" s="34">
        <v>116</v>
      </c>
      <c r="AB11064" s="34">
        <v>93</v>
      </c>
      <c r="AC11064" s="34">
        <v>162</v>
      </c>
    </row>
    <row r="11065" spans="1:29" x14ac:dyDescent="0.2">
      <c r="A11065" s="34" t="s">
        <v>71558</v>
      </c>
      <c r="B11065" s="34">
        <v>56</v>
      </c>
      <c r="C11065" s="34">
        <v>89</v>
      </c>
      <c r="D11065" s="34">
        <v>73</v>
      </c>
      <c r="E11065" s="34">
        <v>112</v>
      </c>
      <c r="F11065" s="34">
        <v>91</v>
      </c>
      <c r="G11065" s="34">
        <v>130</v>
      </c>
      <c r="H11065" s="34">
        <v>87</v>
      </c>
      <c r="I11065" s="34">
        <v>138</v>
      </c>
      <c r="J11065" s="34">
        <v>63</v>
      </c>
      <c r="K11065" s="34">
        <v>103</v>
      </c>
      <c r="L11065" s="34">
        <v>70</v>
      </c>
      <c r="M11065" s="34">
        <v>89</v>
      </c>
      <c r="N11065" s="34">
        <v>68</v>
      </c>
      <c r="O11065" s="34">
        <v>102</v>
      </c>
      <c r="P11065" s="34">
        <v>82</v>
      </c>
      <c r="Q11065" s="34">
        <v>152</v>
      </c>
      <c r="R11065" s="34">
        <v>81</v>
      </c>
      <c r="S11065" s="34">
        <v>141</v>
      </c>
      <c r="T11065" s="34">
        <v>56</v>
      </c>
      <c r="U11065" s="34">
        <v>93</v>
      </c>
      <c r="V11065" s="34">
        <v>74</v>
      </c>
      <c r="W11065" s="34">
        <v>126</v>
      </c>
      <c r="X11065" s="34">
        <v>131</v>
      </c>
      <c r="Y11065" s="34">
        <v>109</v>
      </c>
      <c r="Z11065" s="34">
        <v>88</v>
      </c>
      <c r="AA11065" s="34">
        <v>162</v>
      </c>
      <c r="AB11065" s="34">
        <v>103</v>
      </c>
      <c r="AC11065" s="34">
        <v>193</v>
      </c>
    </row>
    <row r="11066" spans="1:29" x14ac:dyDescent="0.2">
      <c r="A11066" s="34" t="s">
        <v>71559</v>
      </c>
      <c r="B11066" s="34">
        <v>143</v>
      </c>
      <c r="C11066" s="34">
        <v>126</v>
      </c>
      <c r="D11066" s="34">
        <v>204</v>
      </c>
      <c r="E11066" s="34">
        <v>159</v>
      </c>
      <c r="F11066" s="34">
        <v>184</v>
      </c>
      <c r="G11066" s="34">
        <v>159</v>
      </c>
      <c r="H11066" s="34">
        <v>187</v>
      </c>
      <c r="I11066" s="34">
        <v>127</v>
      </c>
      <c r="J11066" s="34">
        <v>135</v>
      </c>
      <c r="K11066" s="34">
        <v>163</v>
      </c>
      <c r="L11066" s="34">
        <v>92</v>
      </c>
      <c r="M11066" s="34">
        <v>148</v>
      </c>
      <c r="N11066" s="34">
        <v>133</v>
      </c>
      <c r="O11066" s="34">
        <v>100</v>
      </c>
      <c r="P11066" s="34">
        <v>141</v>
      </c>
      <c r="Q11066" s="34">
        <v>206</v>
      </c>
      <c r="R11066" s="34">
        <v>161</v>
      </c>
      <c r="S11066" s="34">
        <v>252</v>
      </c>
      <c r="T11066" s="34">
        <v>155</v>
      </c>
      <c r="U11066" s="34">
        <v>162</v>
      </c>
      <c r="V11066" s="34">
        <v>213</v>
      </c>
      <c r="W11066" s="34">
        <v>178</v>
      </c>
      <c r="X11066" s="34">
        <v>220</v>
      </c>
      <c r="Y11066" s="34">
        <v>164</v>
      </c>
      <c r="Z11066" s="34">
        <v>181</v>
      </c>
      <c r="AA11066" s="34">
        <v>204</v>
      </c>
      <c r="AB11066" s="34">
        <v>198</v>
      </c>
      <c r="AC11066" s="34">
        <v>309</v>
      </c>
    </row>
    <row r="11067" spans="1:29" x14ac:dyDescent="0.2">
      <c r="A11067" s="34" t="s">
        <v>71560</v>
      </c>
      <c r="B11067" s="34">
        <v>43</v>
      </c>
      <c r="C11067" s="34">
        <v>28</v>
      </c>
      <c r="D11067" s="34">
        <v>29</v>
      </c>
      <c r="E11067" s="34">
        <v>40</v>
      </c>
      <c r="F11067" s="34">
        <v>17</v>
      </c>
      <c r="G11067" s="34">
        <v>31</v>
      </c>
      <c r="H11067" s="34">
        <v>35</v>
      </c>
      <c r="I11067" s="34">
        <v>57</v>
      </c>
      <c r="J11067" s="34">
        <v>30</v>
      </c>
      <c r="K11067" s="34">
        <v>27</v>
      </c>
      <c r="L11067" s="34">
        <v>25</v>
      </c>
      <c r="M11067" s="34">
        <v>32</v>
      </c>
      <c r="N11067" s="34">
        <v>18</v>
      </c>
      <c r="O11067" s="34">
        <v>32</v>
      </c>
      <c r="P11067" s="34">
        <v>30</v>
      </c>
      <c r="Q11067" s="34">
        <v>46</v>
      </c>
      <c r="R11067" s="34">
        <v>29</v>
      </c>
      <c r="S11067" s="34">
        <v>25</v>
      </c>
      <c r="T11067" s="34">
        <v>27</v>
      </c>
      <c r="U11067" s="34">
        <v>30</v>
      </c>
      <c r="V11067" s="34">
        <v>29</v>
      </c>
      <c r="W11067" s="34">
        <v>37</v>
      </c>
      <c r="X11067" s="34">
        <v>35</v>
      </c>
      <c r="Y11067" s="34">
        <v>35</v>
      </c>
      <c r="Z11067" s="34">
        <v>33</v>
      </c>
      <c r="AA11067" s="34">
        <v>50</v>
      </c>
      <c r="AB11067" s="34">
        <v>40</v>
      </c>
      <c r="AC11067" s="34">
        <v>71</v>
      </c>
    </row>
    <row r="11068" spans="1:29" x14ac:dyDescent="0.2">
      <c r="A11068" s="34" t="s">
        <v>71561</v>
      </c>
      <c r="B11068" s="34">
        <v>854</v>
      </c>
      <c r="C11068" s="34">
        <v>349</v>
      </c>
      <c r="D11068" s="34">
        <v>573</v>
      </c>
      <c r="E11068" s="34">
        <v>419</v>
      </c>
      <c r="F11068" s="34">
        <v>639</v>
      </c>
      <c r="G11068" s="34">
        <v>347</v>
      </c>
      <c r="H11068" s="34">
        <v>742</v>
      </c>
      <c r="I11068" s="34">
        <v>355</v>
      </c>
      <c r="J11068" s="34">
        <v>649</v>
      </c>
      <c r="K11068" s="34">
        <v>454</v>
      </c>
      <c r="L11068" s="34">
        <v>907</v>
      </c>
      <c r="M11068" s="34">
        <v>349</v>
      </c>
      <c r="N11068" s="34">
        <v>608</v>
      </c>
      <c r="O11068" s="34">
        <v>353</v>
      </c>
      <c r="P11068" s="34">
        <v>651</v>
      </c>
      <c r="Q11068" s="34">
        <v>669</v>
      </c>
      <c r="R11068" s="34">
        <v>1030</v>
      </c>
      <c r="S11068" s="34">
        <v>567</v>
      </c>
      <c r="T11068" s="34">
        <v>1369</v>
      </c>
      <c r="U11068" s="34">
        <v>495</v>
      </c>
      <c r="V11068" s="34">
        <v>1088</v>
      </c>
      <c r="W11068" s="34">
        <v>751</v>
      </c>
      <c r="X11068" s="34">
        <v>835</v>
      </c>
      <c r="Y11068" s="34">
        <v>748</v>
      </c>
      <c r="Z11068" s="34">
        <v>781</v>
      </c>
      <c r="AA11068" s="34">
        <v>474</v>
      </c>
      <c r="AB11068" s="34">
        <v>1340</v>
      </c>
      <c r="AC11068" s="34">
        <v>720</v>
      </c>
    </row>
    <row r="11069" spans="1:29" x14ac:dyDescent="0.2">
      <c r="A11069" s="34" t="s">
        <v>71562</v>
      </c>
      <c r="B11069" s="34">
        <v>89</v>
      </c>
      <c r="C11069" s="34">
        <v>46</v>
      </c>
      <c r="D11069" s="34">
        <v>66</v>
      </c>
      <c r="E11069" s="34">
        <v>84</v>
      </c>
      <c r="F11069" s="34">
        <v>73</v>
      </c>
      <c r="G11069" s="34">
        <v>83</v>
      </c>
      <c r="H11069" s="34">
        <v>63</v>
      </c>
      <c r="I11069" s="34">
        <v>91</v>
      </c>
      <c r="J11069" s="34">
        <v>54</v>
      </c>
      <c r="K11069" s="34">
        <v>59</v>
      </c>
      <c r="L11069" s="34">
        <v>43</v>
      </c>
      <c r="M11069" s="34">
        <v>76</v>
      </c>
      <c r="N11069" s="34">
        <v>60</v>
      </c>
      <c r="O11069" s="34">
        <v>54</v>
      </c>
      <c r="P11069" s="34">
        <v>73</v>
      </c>
      <c r="Q11069" s="34">
        <v>83</v>
      </c>
      <c r="R11069" s="34">
        <v>96</v>
      </c>
      <c r="S11069" s="34">
        <v>96</v>
      </c>
      <c r="T11069" s="34">
        <v>87</v>
      </c>
      <c r="U11069" s="34">
        <v>64</v>
      </c>
      <c r="V11069" s="34">
        <v>92</v>
      </c>
      <c r="W11069" s="34">
        <v>70</v>
      </c>
      <c r="X11069" s="34">
        <v>107</v>
      </c>
      <c r="Y11069" s="34">
        <v>60</v>
      </c>
      <c r="Z11069" s="34">
        <v>115</v>
      </c>
      <c r="AA11069" s="34">
        <v>77</v>
      </c>
      <c r="AB11069" s="34">
        <v>116</v>
      </c>
      <c r="AC11069" s="34">
        <v>103</v>
      </c>
    </row>
    <row r="11070" spans="1:29" x14ac:dyDescent="0.2">
      <c r="A11070" s="34" t="s">
        <v>71563</v>
      </c>
      <c r="B11070" s="34">
        <v>152</v>
      </c>
      <c r="C11070" s="34">
        <v>214</v>
      </c>
      <c r="D11070" s="34">
        <v>231</v>
      </c>
      <c r="E11070" s="34">
        <v>248</v>
      </c>
      <c r="F11070" s="34">
        <v>280</v>
      </c>
      <c r="G11070" s="34">
        <v>336</v>
      </c>
      <c r="H11070" s="34">
        <v>202</v>
      </c>
      <c r="I11070" s="34">
        <v>241</v>
      </c>
      <c r="J11070" s="34">
        <v>210</v>
      </c>
      <c r="K11070" s="34">
        <v>219</v>
      </c>
      <c r="L11070" s="34">
        <v>136</v>
      </c>
      <c r="M11070" s="34">
        <v>214</v>
      </c>
      <c r="N11070" s="34">
        <v>202</v>
      </c>
      <c r="O11070" s="34">
        <v>186</v>
      </c>
      <c r="P11070" s="34">
        <v>181</v>
      </c>
      <c r="Q11070" s="34">
        <v>271</v>
      </c>
      <c r="R11070" s="34">
        <v>291</v>
      </c>
      <c r="S11070" s="34">
        <v>292</v>
      </c>
      <c r="T11070" s="34">
        <v>205</v>
      </c>
      <c r="U11070" s="34">
        <v>210</v>
      </c>
      <c r="V11070" s="34">
        <v>282</v>
      </c>
      <c r="W11070" s="34">
        <v>233</v>
      </c>
      <c r="X11070" s="34">
        <v>260</v>
      </c>
      <c r="Y11070" s="34">
        <v>231</v>
      </c>
      <c r="Z11070" s="34">
        <v>260</v>
      </c>
      <c r="AA11070" s="34">
        <v>242</v>
      </c>
      <c r="AB11070" s="34">
        <v>248</v>
      </c>
      <c r="AC11070" s="34">
        <v>333</v>
      </c>
    </row>
    <row r="11071" spans="1:29" x14ac:dyDescent="0.2">
      <c r="A11071" s="34" t="s">
        <v>71564</v>
      </c>
      <c r="B11071" s="34">
        <v>87</v>
      </c>
      <c r="C11071" s="34">
        <v>131</v>
      </c>
      <c r="D11071" s="34">
        <v>114</v>
      </c>
      <c r="E11071" s="34">
        <v>92</v>
      </c>
      <c r="F11071" s="34">
        <v>93</v>
      </c>
      <c r="G11071" s="34">
        <v>114</v>
      </c>
      <c r="H11071" s="34">
        <v>94</v>
      </c>
      <c r="I11071" s="34">
        <v>112</v>
      </c>
      <c r="J11071" s="34">
        <v>130</v>
      </c>
      <c r="K11071" s="34">
        <v>116</v>
      </c>
      <c r="L11071" s="34">
        <v>101</v>
      </c>
      <c r="M11071" s="34">
        <v>86</v>
      </c>
      <c r="N11071" s="34">
        <v>97</v>
      </c>
      <c r="O11071" s="34">
        <v>86</v>
      </c>
      <c r="P11071" s="34">
        <v>115</v>
      </c>
      <c r="Q11071" s="34">
        <v>172</v>
      </c>
      <c r="R11071" s="34">
        <v>142</v>
      </c>
      <c r="S11071" s="34">
        <v>125</v>
      </c>
      <c r="T11071" s="34">
        <v>172</v>
      </c>
      <c r="U11071" s="34">
        <v>190</v>
      </c>
      <c r="V11071" s="34">
        <v>142</v>
      </c>
      <c r="W11071" s="34">
        <v>186</v>
      </c>
      <c r="X11071" s="34">
        <v>175</v>
      </c>
      <c r="Y11071" s="34">
        <v>156</v>
      </c>
      <c r="Z11071" s="34">
        <v>93</v>
      </c>
      <c r="AA11071" s="34">
        <v>180</v>
      </c>
      <c r="AB11071" s="34">
        <v>161</v>
      </c>
      <c r="AC11071" s="34">
        <v>184</v>
      </c>
    </row>
    <row r="11072" spans="1:29" x14ac:dyDescent="0.2">
      <c r="A11072" s="34" t="s">
        <v>71565</v>
      </c>
      <c r="B11072" s="34">
        <v>68</v>
      </c>
      <c r="C11072" s="34">
        <v>102</v>
      </c>
      <c r="D11072" s="34">
        <v>131</v>
      </c>
      <c r="E11072" s="34">
        <v>102</v>
      </c>
      <c r="F11072" s="34">
        <v>139</v>
      </c>
      <c r="G11072" s="34">
        <v>122</v>
      </c>
      <c r="H11072" s="34">
        <v>112</v>
      </c>
      <c r="I11072" s="34">
        <v>98</v>
      </c>
      <c r="J11072" s="34">
        <v>130</v>
      </c>
      <c r="K11072" s="34">
        <v>112</v>
      </c>
      <c r="L11072" s="34">
        <v>60</v>
      </c>
      <c r="M11072" s="34">
        <v>102</v>
      </c>
      <c r="N11072" s="34">
        <v>92</v>
      </c>
      <c r="O11072" s="34">
        <v>111</v>
      </c>
      <c r="P11072" s="34">
        <v>115</v>
      </c>
      <c r="Q11072" s="34">
        <v>150</v>
      </c>
      <c r="R11072" s="34">
        <v>138</v>
      </c>
      <c r="S11072" s="34">
        <v>124</v>
      </c>
      <c r="T11072" s="34">
        <v>101</v>
      </c>
      <c r="U11072" s="34">
        <v>115</v>
      </c>
      <c r="V11072" s="34">
        <v>132</v>
      </c>
      <c r="W11072" s="34">
        <v>148</v>
      </c>
      <c r="X11072" s="34">
        <v>176</v>
      </c>
      <c r="Y11072" s="34">
        <v>119</v>
      </c>
      <c r="Z11072" s="34">
        <v>116</v>
      </c>
      <c r="AA11072" s="34">
        <v>133</v>
      </c>
      <c r="AB11072" s="34">
        <v>104</v>
      </c>
      <c r="AC11072" s="34">
        <v>194</v>
      </c>
    </row>
    <row r="11073" spans="1:29" x14ac:dyDescent="0.2">
      <c r="A11073" s="34" t="s">
        <v>71566</v>
      </c>
      <c r="B11073" s="34">
        <v>77</v>
      </c>
      <c r="C11073" s="34">
        <v>71</v>
      </c>
      <c r="D11073" s="34">
        <v>108</v>
      </c>
      <c r="E11073" s="34">
        <v>101</v>
      </c>
      <c r="F11073" s="34">
        <v>122</v>
      </c>
      <c r="G11073" s="34">
        <v>63</v>
      </c>
      <c r="H11073" s="34">
        <v>90</v>
      </c>
      <c r="I11073" s="34">
        <v>73</v>
      </c>
      <c r="J11073" s="34">
        <v>114</v>
      </c>
      <c r="K11073" s="34">
        <v>97</v>
      </c>
      <c r="L11073" s="34">
        <v>65</v>
      </c>
      <c r="M11073" s="34">
        <v>60</v>
      </c>
      <c r="N11073" s="34">
        <v>73</v>
      </c>
      <c r="O11073" s="34">
        <v>86</v>
      </c>
      <c r="P11073" s="34">
        <v>84</v>
      </c>
      <c r="Q11073" s="34">
        <v>98</v>
      </c>
      <c r="R11073" s="34">
        <v>135</v>
      </c>
      <c r="S11073" s="34">
        <v>105</v>
      </c>
      <c r="T11073" s="34">
        <v>110</v>
      </c>
      <c r="U11073" s="34">
        <v>67</v>
      </c>
      <c r="V11073" s="34">
        <v>108</v>
      </c>
      <c r="W11073" s="34">
        <v>150</v>
      </c>
      <c r="X11073" s="34">
        <v>135</v>
      </c>
      <c r="Y11073" s="34">
        <v>85</v>
      </c>
      <c r="Z11073" s="34">
        <v>119</v>
      </c>
      <c r="AA11073" s="34">
        <v>111</v>
      </c>
      <c r="AB11073" s="34">
        <v>103</v>
      </c>
      <c r="AC11073" s="34">
        <v>186</v>
      </c>
    </row>
    <row r="11074" spans="1:29" x14ac:dyDescent="0.2">
      <c r="A11074" s="34" t="s">
        <v>71567</v>
      </c>
      <c r="B11074" s="34">
        <v>65</v>
      </c>
      <c r="C11074" s="34">
        <v>39</v>
      </c>
      <c r="D11074" s="34">
        <v>54</v>
      </c>
      <c r="E11074" s="34">
        <v>55</v>
      </c>
      <c r="F11074" s="34">
        <v>46</v>
      </c>
      <c r="G11074" s="34">
        <v>55</v>
      </c>
      <c r="H11074" s="34">
        <v>60</v>
      </c>
      <c r="I11074" s="34">
        <v>48</v>
      </c>
      <c r="J11074" s="34">
        <v>56</v>
      </c>
      <c r="K11074" s="34">
        <v>61</v>
      </c>
      <c r="L11074" s="34">
        <v>49</v>
      </c>
      <c r="M11074" s="34">
        <v>31</v>
      </c>
      <c r="N11074" s="34">
        <v>39</v>
      </c>
      <c r="O11074" s="34">
        <v>42</v>
      </c>
      <c r="P11074" s="34">
        <v>51</v>
      </c>
      <c r="Q11074" s="34">
        <v>69</v>
      </c>
      <c r="R11074" s="34">
        <v>92</v>
      </c>
      <c r="S11074" s="34">
        <v>51</v>
      </c>
      <c r="T11074" s="34">
        <v>43</v>
      </c>
      <c r="U11074" s="34">
        <v>56</v>
      </c>
      <c r="V11074" s="34">
        <v>61</v>
      </c>
      <c r="W11074" s="34">
        <v>48</v>
      </c>
      <c r="X11074" s="34">
        <v>84</v>
      </c>
      <c r="Y11074" s="34">
        <v>54</v>
      </c>
      <c r="Z11074" s="34">
        <v>80</v>
      </c>
      <c r="AA11074" s="34">
        <v>53</v>
      </c>
      <c r="AB11074" s="34">
        <v>91</v>
      </c>
      <c r="AC11074" s="34">
        <v>94</v>
      </c>
    </row>
    <row r="11075" spans="1:29" x14ac:dyDescent="0.2">
      <c r="A11075" s="34" t="s">
        <v>71568</v>
      </c>
      <c r="B11075" s="34">
        <v>86</v>
      </c>
      <c r="C11075" s="34">
        <v>75</v>
      </c>
      <c r="D11075" s="34">
        <v>98</v>
      </c>
      <c r="E11075" s="34">
        <v>102</v>
      </c>
      <c r="F11075" s="34">
        <v>93</v>
      </c>
      <c r="G11075" s="34">
        <v>98</v>
      </c>
      <c r="H11075" s="34">
        <v>91</v>
      </c>
      <c r="I11075" s="34">
        <v>95</v>
      </c>
      <c r="J11075" s="34">
        <v>91</v>
      </c>
      <c r="K11075" s="34">
        <v>107</v>
      </c>
      <c r="L11075" s="34">
        <v>77</v>
      </c>
      <c r="M11075" s="34">
        <v>79</v>
      </c>
      <c r="N11075" s="34">
        <v>72</v>
      </c>
      <c r="O11075" s="34">
        <v>83</v>
      </c>
      <c r="P11075" s="34">
        <v>75</v>
      </c>
      <c r="Q11075" s="34">
        <v>107</v>
      </c>
      <c r="R11075" s="34">
        <v>95</v>
      </c>
      <c r="S11075" s="34">
        <v>96</v>
      </c>
      <c r="T11075" s="34">
        <v>86</v>
      </c>
      <c r="U11075" s="34">
        <v>115</v>
      </c>
      <c r="V11075" s="34">
        <v>158</v>
      </c>
      <c r="W11075" s="34">
        <v>125</v>
      </c>
      <c r="X11075" s="34">
        <v>116</v>
      </c>
      <c r="Y11075" s="34">
        <v>112</v>
      </c>
      <c r="Z11075" s="34">
        <v>91</v>
      </c>
      <c r="AA11075" s="34">
        <v>129</v>
      </c>
      <c r="AB11075" s="34">
        <v>108</v>
      </c>
      <c r="AC11075" s="34">
        <v>134</v>
      </c>
    </row>
    <row r="11076" spans="1:29" x14ac:dyDescent="0.2">
      <c r="A11076" s="34" t="s">
        <v>71569</v>
      </c>
      <c r="B11076" s="34">
        <v>113</v>
      </c>
      <c r="C11076" s="34">
        <v>122</v>
      </c>
      <c r="D11076" s="34">
        <v>234</v>
      </c>
      <c r="E11076" s="34">
        <v>138</v>
      </c>
      <c r="F11076" s="34">
        <v>155</v>
      </c>
      <c r="G11076" s="34">
        <v>123</v>
      </c>
      <c r="H11076" s="34">
        <v>201</v>
      </c>
      <c r="I11076" s="34">
        <v>154</v>
      </c>
      <c r="J11076" s="34">
        <v>163</v>
      </c>
      <c r="K11076" s="34">
        <v>165</v>
      </c>
      <c r="L11076" s="34">
        <v>120</v>
      </c>
      <c r="M11076" s="34">
        <v>134</v>
      </c>
      <c r="N11076" s="34">
        <v>154</v>
      </c>
      <c r="O11076" s="34">
        <v>131</v>
      </c>
      <c r="P11076" s="34">
        <v>161</v>
      </c>
      <c r="Q11076" s="34">
        <v>167</v>
      </c>
      <c r="R11076" s="34">
        <v>218</v>
      </c>
      <c r="S11076" s="34">
        <v>225</v>
      </c>
      <c r="T11076" s="34">
        <v>205</v>
      </c>
      <c r="U11076" s="34">
        <v>121</v>
      </c>
      <c r="V11076" s="34">
        <v>192</v>
      </c>
      <c r="W11076" s="34">
        <v>177</v>
      </c>
      <c r="X11076" s="34">
        <v>247</v>
      </c>
      <c r="Y11076" s="34">
        <v>151</v>
      </c>
      <c r="Z11076" s="34">
        <v>200</v>
      </c>
      <c r="AA11076" s="34">
        <v>188</v>
      </c>
      <c r="AB11076" s="34">
        <v>198</v>
      </c>
      <c r="AC11076" s="34">
        <v>254</v>
      </c>
    </row>
    <row r="11077" spans="1:29" x14ac:dyDescent="0.2">
      <c r="A11077" s="34" t="s">
        <v>71570</v>
      </c>
      <c r="B11077" s="34">
        <v>38</v>
      </c>
      <c r="C11077" s="34">
        <v>58</v>
      </c>
      <c r="D11077" s="34">
        <v>46</v>
      </c>
      <c r="E11077" s="34">
        <v>43</v>
      </c>
      <c r="F11077" s="34">
        <v>63</v>
      </c>
      <c r="G11077" s="34">
        <v>65</v>
      </c>
      <c r="H11077" s="34">
        <v>56</v>
      </c>
      <c r="I11077" s="34">
        <v>39</v>
      </c>
      <c r="J11077" s="34">
        <v>65</v>
      </c>
      <c r="K11077" s="34">
        <v>55</v>
      </c>
      <c r="L11077" s="34">
        <v>58</v>
      </c>
      <c r="M11077" s="34">
        <v>62</v>
      </c>
      <c r="N11077" s="34">
        <v>43</v>
      </c>
      <c r="O11077" s="34">
        <v>65</v>
      </c>
      <c r="P11077" s="34">
        <v>56</v>
      </c>
      <c r="Q11077" s="34">
        <v>54</v>
      </c>
      <c r="R11077" s="34">
        <v>55</v>
      </c>
      <c r="S11077" s="34">
        <v>74</v>
      </c>
      <c r="T11077" s="34">
        <v>71</v>
      </c>
      <c r="U11077" s="34">
        <v>45</v>
      </c>
      <c r="V11077" s="34">
        <v>55</v>
      </c>
      <c r="W11077" s="34">
        <v>72</v>
      </c>
      <c r="X11077" s="34">
        <v>82</v>
      </c>
      <c r="Y11077" s="34">
        <v>57</v>
      </c>
      <c r="Z11077" s="34">
        <v>60</v>
      </c>
      <c r="AA11077" s="34">
        <v>81</v>
      </c>
      <c r="AB11077" s="34">
        <v>96</v>
      </c>
      <c r="AC11077" s="34">
        <v>94</v>
      </c>
    </row>
    <row r="11078" spans="1:29" x14ac:dyDescent="0.2">
      <c r="A11078" s="34" t="s">
        <v>71571</v>
      </c>
      <c r="B11078" s="34">
        <v>96</v>
      </c>
      <c r="C11078" s="34">
        <v>106</v>
      </c>
      <c r="D11078" s="34">
        <v>152</v>
      </c>
      <c r="E11078" s="34">
        <v>101</v>
      </c>
      <c r="F11078" s="34">
        <v>158</v>
      </c>
      <c r="G11078" s="34">
        <v>114</v>
      </c>
      <c r="H11078" s="34">
        <v>128</v>
      </c>
      <c r="I11078" s="34">
        <v>90</v>
      </c>
      <c r="J11078" s="34">
        <v>158</v>
      </c>
      <c r="K11078" s="34">
        <v>125</v>
      </c>
      <c r="L11078" s="34">
        <v>96</v>
      </c>
      <c r="M11078" s="34">
        <v>67</v>
      </c>
      <c r="N11078" s="34">
        <v>122</v>
      </c>
      <c r="O11078" s="34">
        <v>84</v>
      </c>
      <c r="P11078" s="34">
        <v>138</v>
      </c>
      <c r="Q11078" s="34">
        <v>162</v>
      </c>
      <c r="R11078" s="34">
        <v>212</v>
      </c>
      <c r="S11078" s="34">
        <v>117</v>
      </c>
      <c r="T11078" s="34">
        <v>147</v>
      </c>
      <c r="U11078" s="34">
        <v>98</v>
      </c>
      <c r="V11078" s="34">
        <v>144</v>
      </c>
      <c r="W11078" s="34">
        <v>134</v>
      </c>
      <c r="X11078" s="34">
        <v>164</v>
      </c>
      <c r="Y11078" s="34">
        <v>158</v>
      </c>
      <c r="Z11078" s="34">
        <v>165</v>
      </c>
      <c r="AA11078" s="34">
        <v>148</v>
      </c>
      <c r="AB11078" s="34">
        <v>206</v>
      </c>
      <c r="AC11078" s="34">
        <v>142</v>
      </c>
    </row>
    <row r="11079" spans="1:29" x14ac:dyDescent="0.2">
      <c r="A11079" s="34" t="s">
        <v>71572</v>
      </c>
      <c r="B11079" s="34">
        <v>121</v>
      </c>
      <c r="C11079" s="34">
        <v>82</v>
      </c>
      <c r="D11079" s="34">
        <v>148</v>
      </c>
      <c r="E11079" s="34">
        <v>125</v>
      </c>
      <c r="F11079" s="34">
        <v>132</v>
      </c>
      <c r="G11079" s="34">
        <v>107</v>
      </c>
      <c r="H11079" s="34">
        <v>135</v>
      </c>
      <c r="I11079" s="34">
        <v>82</v>
      </c>
      <c r="J11079" s="34">
        <v>106</v>
      </c>
      <c r="K11079" s="34">
        <v>115</v>
      </c>
      <c r="L11079" s="34">
        <v>121</v>
      </c>
      <c r="M11079" s="34">
        <v>109</v>
      </c>
      <c r="N11079" s="34">
        <v>139</v>
      </c>
      <c r="O11079" s="34">
        <v>111</v>
      </c>
      <c r="P11079" s="34">
        <v>122</v>
      </c>
      <c r="Q11079" s="34">
        <v>159</v>
      </c>
      <c r="R11079" s="34">
        <v>134</v>
      </c>
      <c r="S11079" s="34">
        <v>142</v>
      </c>
      <c r="T11079" s="34">
        <v>145</v>
      </c>
      <c r="U11079" s="34">
        <v>102</v>
      </c>
      <c r="V11079" s="34">
        <v>132</v>
      </c>
      <c r="W11079" s="34">
        <v>140</v>
      </c>
      <c r="X11079" s="34">
        <v>175</v>
      </c>
      <c r="Y11079" s="34">
        <v>135</v>
      </c>
      <c r="Z11079" s="34">
        <v>121</v>
      </c>
      <c r="AA11079" s="34">
        <v>180</v>
      </c>
      <c r="AB11079" s="34">
        <v>180</v>
      </c>
      <c r="AC11079" s="34">
        <v>187</v>
      </c>
    </row>
    <row r="11080" spans="1:29" x14ac:dyDescent="0.2">
      <c r="A11080" s="34" t="s">
        <v>71573</v>
      </c>
      <c r="B11080" s="34">
        <v>82</v>
      </c>
      <c r="C11080" s="34">
        <v>77</v>
      </c>
      <c r="D11080" s="34">
        <v>76</v>
      </c>
      <c r="E11080" s="34">
        <v>63</v>
      </c>
      <c r="F11080" s="34">
        <v>120</v>
      </c>
      <c r="G11080" s="34">
        <v>78</v>
      </c>
      <c r="H11080" s="34">
        <v>87</v>
      </c>
      <c r="I11080" s="34">
        <v>75</v>
      </c>
      <c r="J11080" s="34">
        <v>79</v>
      </c>
      <c r="K11080" s="34">
        <v>77</v>
      </c>
      <c r="L11080" s="34">
        <v>80</v>
      </c>
      <c r="M11080" s="34">
        <v>51</v>
      </c>
      <c r="N11080" s="34">
        <v>78</v>
      </c>
      <c r="O11080" s="34">
        <v>63</v>
      </c>
      <c r="P11080" s="34">
        <v>71</v>
      </c>
      <c r="Q11080" s="34">
        <v>106</v>
      </c>
      <c r="R11080" s="34">
        <v>123</v>
      </c>
      <c r="S11080" s="34">
        <v>90</v>
      </c>
      <c r="T11080" s="34">
        <v>116</v>
      </c>
      <c r="U11080" s="34">
        <v>85</v>
      </c>
      <c r="V11080" s="34">
        <v>105</v>
      </c>
      <c r="W11080" s="34">
        <v>114</v>
      </c>
      <c r="X11080" s="34">
        <v>148</v>
      </c>
      <c r="Y11080" s="34">
        <v>66</v>
      </c>
      <c r="Z11080" s="34">
        <v>65</v>
      </c>
      <c r="AA11080" s="34">
        <v>102</v>
      </c>
      <c r="AB11080" s="34">
        <v>124</v>
      </c>
      <c r="AC11080" s="34">
        <v>117</v>
      </c>
    </row>
    <row r="11081" spans="1:29" x14ac:dyDescent="0.2">
      <c r="A11081" s="34" t="s">
        <v>71574</v>
      </c>
      <c r="B11081" s="34">
        <v>104</v>
      </c>
      <c r="C11081" s="34">
        <v>100</v>
      </c>
      <c r="D11081" s="34">
        <v>136</v>
      </c>
      <c r="E11081" s="34">
        <v>106</v>
      </c>
      <c r="F11081" s="34">
        <v>109</v>
      </c>
      <c r="G11081" s="34">
        <v>107</v>
      </c>
      <c r="H11081" s="34">
        <v>101</v>
      </c>
      <c r="I11081" s="34">
        <v>75</v>
      </c>
      <c r="J11081" s="34">
        <v>132</v>
      </c>
      <c r="K11081" s="34">
        <v>133</v>
      </c>
      <c r="L11081" s="34">
        <v>122</v>
      </c>
      <c r="M11081" s="34">
        <v>88</v>
      </c>
      <c r="N11081" s="34">
        <v>99</v>
      </c>
      <c r="O11081" s="34">
        <v>80</v>
      </c>
      <c r="P11081" s="34">
        <v>95</v>
      </c>
      <c r="Q11081" s="34">
        <v>125</v>
      </c>
      <c r="R11081" s="34">
        <v>129</v>
      </c>
      <c r="S11081" s="34">
        <v>127</v>
      </c>
      <c r="T11081" s="34">
        <v>150</v>
      </c>
      <c r="U11081" s="34">
        <v>90</v>
      </c>
      <c r="V11081" s="34">
        <v>131</v>
      </c>
      <c r="W11081" s="34">
        <v>94</v>
      </c>
      <c r="X11081" s="34">
        <v>153</v>
      </c>
      <c r="Y11081" s="34">
        <v>127</v>
      </c>
      <c r="Z11081" s="34">
        <v>113</v>
      </c>
      <c r="AA11081" s="34">
        <v>106</v>
      </c>
      <c r="AB11081" s="34">
        <v>156</v>
      </c>
      <c r="AC11081" s="34">
        <v>141</v>
      </c>
    </row>
    <row r="11082" spans="1:29" x14ac:dyDescent="0.2">
      <c r="A11082" s="34" t="s">
        <v>71575</v>
      </c>
      <c r="B11082" s="34">
        <v>109</v>
      </c>
      <c r="C11082" s="34">
        <v>79</v>
      </c>
      <c r="D11082" s="34">
        <v>87</v>
      </c>
      <c r="E11082" s="34">
        <v>61</v>
      </c>
      <c r="F11082" s="34">
        <v>117</v>
      </c>
      <c r="G11082" s="34">
        <v>102</v>
      </c>
      <c r="H11082" s="34">
        <v>115</v>
      </c>
      <c r="I11082" s="34">
        <v>58</v>
      </c>
      <c r="J11082" s="34">
        <v>156</v>
      </c>
      <c r="K11082" s="34">
        <v>85</v>
      </c>
      <c r="L11082" s="34">
        <v>145</v>
      </c>
      <c r="M11082" s="34">
        <v>70</v>
      </c>
      <c r="N11082" s="34">
        <v>109</v>
      </c>
      <c r="O11082" s="34">
        <v>89</v>
      </c>
      <c r="P11082" s="34">
        <v>109</v>
      </c>
      <c r="Q11082" s="34">
        <v>140</v>
      </c>
      <c r="R11082" s="34">
        <v>161</v>
      </c>
      <c r="S11082" s="34">
        <v>87</v>
      </c>
      <c r="T11082" s="34">
        <v>186</v>
      </c>
      <c r="U11082" s="34">
        <v>94</v>
      </c>
      <c r="V11082" s="34">
        <v>151</v>
      </c>
      <c r="W11082" s="34">
        <v>102</v>
      </c>
      <c r="X11082" s="34">
        <v>156</v>
      </c>
      <c r="Y11082" s="34">
        <v>144</v>
      </c>
      <c r="Z11082" s="34">
        <v>104</v>
      </c>
      <c r="AA11082" s="34">
        <v>119</v>
      </c>
      <c r="AB11082" s="34">
        <v>148</v>
      </c>
      <c r="AC11082" s="34">
        <v>162</v>
      </c>
    </row>
    <row r="11083" spans="1:29" x14ac:dyDescent="0.2">
      <c r="A11083" s="34" t="s">
        <v>71576</v>
      </c>
      <c r="B11083" s="34">
        <v>90</v>
      </c>
      <c r="C11083" s="34">
        <v>46</v>
      </c>
      <c r="D11083" s="34">
        <v>128</v>
      </c>
      <c r="E11083" s="34">
        <v>61</v>
      </c>
      <c r="F11083" s="34">
        <v>130</v>
      </c>
      <c r="G11083" s="34">
        <v>37</v>
      </c>
      <c r="H11083" s="34">
        <v>120</v>
      </c>
      <c r="I11083" s="34">
        <v>57</v>
      </c>
      <c r="J11083" s="34">
        <v>118</v>
      </c>
      <c r="K11083" s="34">
        <v>106</v>
      </c>
      <c r="L11083" s="34">
        <v>122</v>
      </c>
      <c r="M11083" s="34">
        <v>55</v>
      </c>
      <c r="N11083" s="34">
        <v>130</v>
      </c>
      <c r="O11083" s="34">
        <v>50</v>
      </c>
      <c r="P11083" s="34">
        <v>95</v>
      </c>
      <c r="Q11083" s="34">
        <v>99</v>
      </c>
      <c r="R11083" s="34">
        <v>160</v>
      </c>
      <c r="S11083" s="34">
        <v>93</v>
      </c>
      <c r="T11083" s="34">
        <v>137</v>
      </c>
      <c r="U11083" s="34">
        <v>70</v>
      </c>
      <c r="V11083" s="34">
        <v>148</v>
      </c>
      <c r="W11083" s="34">
        <v>100</v>
      </c>
      <c r="X11083" s="34">
        <v>173</v>
      </c>
      <c r="Y11083" s="34">
        <v>65</v>
      </c>
      <c r="Z11083" s="34">
        <v>142</v>
      </c>
      <c r="AA11083" s="34">
        <v>124</v>
      </c>
      <c r="AB11083" s="34">
        <v>151</v>
      </c>
      <c r="AC11083" s="34">
        <v>103</v>
      </c>
    </row>
    <row r="11084" spans="1:29" x14ac:dyDescent="0.2">
      <c r="A11084" s="34" t="s">
        <v>71577</v>
      </c>
      <c r="B11084" s="34">
        <v>69</v>
      </c>
      <c r="C11084" s="34">
        <v>37</v>
      </c>
      <c r="D11084" s="34">
        <v>45</v>
      </c>
      <c r="E11084" s="34">
        <v>37</v>
      </c>
      <c r="F11084" s="34">
        <v>56</v>
      </c>
      <c r="G11084" s="34">
        <v>18</v>
      </c>
      <c r="H11084" s="34">
        <v>57</v>
      </c>
      <c r="I11084" s="34">
        <v>30</v>
      </c>
      <c r="J11084" s="34">
        <v>63</v>
      </c>
      <c r="K11084" s="34">
        <v>32</v>
      </c>
      <c r="L11084" s="34">
        <v>35</v>
      </c>
      <c r="M11084" s="34">
        <v>28</v>
      </c>
      <c r="N11084" s="34">
        <v>46</v>
      </c>
      <c r="O11084" s="34">
        <v>30</v>
      </c>
      <c r="P11084" s="34">
        <v>46</v>
      </c>
      <c r="Q11084" s="34">
        <v>41</v>
      </c>
      <c r="R11084" s="34">
        <v>71</v>
      </c>
      <c r="S11084" s="34">
        <v>43</v>
      </c>
      <c r="T11084" s="34">
        <v>92</v>
      </c>
      <c r="U11084" s="34">
        <v>36</v>
      </c>
      <c r="V11084" s="34">
        <v>66</v>
      </c>
      <c r="W11084" s="34">
        <v>30</v>
      </c>
      <c r="X11084" s="34">
        <v>69</v>
      </c>
      <c r="Y11084" s="34">
        <v>40</v>
      </c>
      <c r="Z11084" s="34">
        <v>52</v>
      </c>
      <c r="AA11084" s="34">
        <v>39</v>
      </c>
      <c r="AB11084" s="34">
        <v>55</v>
      </c>
      <c r="AC11084" s="34">
        <v>76</v>
      </c>
    </row>
    <row r="11085" spans="1:29" x14ac:dyDescent="0.2">
      <c r="A11085" s="34" t="s">
        <v>71578</v>
      </c>
      <c r="B11085" s="34">
        <v>51</v>
      </c>
      <c r="C11085" s="34">
        <v>8</v>
      </c>
      <c r="D11085" s="34">
        <v>33</v>
      </c>
      <c r="E11085" s="34">
        <v>9</v>
      </c>
      <c r="F11085" s="34">
        <v>22</v>
      </c>
      <c r="G11085" s="34">
        <v>17</v>
      </c>
      <c r="H11085" s="34">
        <v>51</v>
      </c>
      <c r="I11085" s="34">
        <v>18</v>
      </c>
      <c r="J11085" s="34">
        <v>32</v>
      </c>
      <c r="K11085" s="34">
        <v>19</v>
      </c>
      <c r="L11085" s="34">
        <v>32</v>
      </c>
      <c r="M11085" s="34">
        <v>18</v>
      </c>
      <c r="N11085" s="34">
        <v>32</v>
      </c>
      <c r="O11085" s="34">
        <v>25</v>
      </c>
      <c r="P11085" s="34">
        <v>28</v>
      </c>
      <c r="Q11085" s="34">
        <v>41</v>
      </c>
      <c r="R11085" s="34">
        <v>33</v>
      </c>
      <c r="S11085" s="34">
        <v>37</v>
      </c>
      <c r="T11085" s="34">
        <v>44</v>
      </c>
      <c r="U11085" s="34">
        <v>26</v>
      </c>
      <c r="V11085" s="34">
        <v>18</v>
      </c>
      <c r="W11085" s="34">
        <v>17</v>
      </c>
      <c r="X11085" s="34">
        <v>52</v>
      </c>
      <c r="Y11085" s="34">
        <v>26</v>
      </c>
      <c r="Z11085" s="34">
        <v>13</v>
      </c>
      <c r="AA11085" s="34">
        <v>35</v>
      </c>
      <c r="AB11085" s="34">
        <v>37</v>
      </c>
      <c r="AC11085" s="34">
        <v>26</v>
      </c>
    </row>
    <row r="11086" spans="1:29" x14ac:dyDescent="0.2">
      <c r="A11086" s="34" t="s">
        <v>71579</v>
      </c>
      <c r="B11086" s="34">
        <v>86</v>
      </c>
      <c r="C11086" s="34">
        <v>47</v>
      </c>
      <c r="D11086" s="34">
        <v>61</v>
      </c>
      <c r="E11086" s="34">
        <v>64</v>
      </c>
      <c r="F11086" s="34">
        <v>70</v>
      </c>
      <c r="G11086" s="34">
        <v>76</v>
      </c>
      <c r="H11086" s="34">
        <v>66</v>
      </c>
      <c r="I11086" s="34">
        <v>40</v>
      </c>
      <c r="J11086" s="34">
        <v>61</v>
      </c>
      <c r="K11086" s="34">
        <v>44</v>
      </c>
      <c r="L11086" s="34">
        <v>60</v>
      </c>
      <c r="M11086" s="34">
        <v>36</v>
      </c>
      <c r="N11086" s="34">
        <v>63</v>
      </c>
      <c r="O11086" s="34">
        <v>59</v>
      </c>
      <c r="P11086" s="34">
        <v>67</v>
      </c>
      <c r="Q11086" s="34">
        <v>100</v>
      </c>
      <c r="R11086" s="34">
        <v>77</v>
      </c>
      <c r="S11086" s="34">
        <v>87</v>
      </c>
      <c r="T11086" s="34">
        <v>91</v>
      </c>
      <c r="U11086" s="34">
        <v>77</v>
      </c>
      <c r="V11086" s="34">
        <v>38</v>
      </c>
      <c r="W11086" s="34">
        <v>73</v>
      </c>
      <c r="X11086" s="34">
        <v>68</v>
      </c>
      <c r="Y11086" s="34">
        <v>88</v>
      </c>
      <c r="Z11086" s="34">
        <v>56</v>
      </c>
      <c r="AA11086" s="34">
        <v>79</v>
      </c>
      <c r="AB11086" s="34">
        <v>65</v>
      </c>
      <c r="AC11086" s="34">
        <v>103</v>
      </c>
    </row>
    <row r="11087" spans="1:29" x14ac:dyDescent="0.2">
      <c r="A11087" s="34" t="s">
        <v>71580</v>
      </c>
      <c r="B11087" s="34">
        <v>72</v>
      </c>
      <c r="C11087" s="34">
        <v>92</v>
      </c>
      <c r="D11087" s="34">
        <v>104</v>
      </c>
      <c r="E11087" s="34">
        <v>107</v>
      </c>
      <c r="F11087" s="34">
        <v>71</v>
      </c>
      <c r="G11087" s="34">
        <v>78</v>
      </c>
      <c r="H11087" s="34">
        <v>81</v>
      </c>
      <c r="I11087" s="34">
        <v>84</v>
      </c>
      <c r="J11087" s="34">
        <v>98</v>
      </c>
      <c r="K11087" s="34">
        <v>95</v>
      </c>
      <c r="L11087" s="34">
        <v>73</v>
      </c>
      <c r="M11087" s="34">
        <v>66</v>
      </c>
      <c r="N11087" s="34">
        <v>72</v>
      </c>
      <c r="O11087" s="34">
        <v>68</v>
      </c>
      <c r="P11087" s="34">
        <v>68</v>
      </c>
      <c r="Q11087" s="34">
        <v>86</v>
      </c>
      <c r="R11087" s="34">
        <v>87</v>
      </c>
      <c r="S11087" s="34">
        <v>98</v>
      </c>
      <c r="T11087" s="34">
        <v>90</v>
      </c>
      <c r="U11087" s="34">
        <v>49</v>
      </c>
      <c r="V11087" s="34">
        <v>103</v>
      </c>
      <c r="W11087" s="34">
        <v>99</v>
      </c>
      <c r="X11087" s="34">
        <v>94</v>
      </c>
      <c r="Y11087" s="34">
        <v>61</v>
      </c>
      <c r="Z11087" s="34">
        <v>61</v>
      </c>
      <c r="AA11087" s="34">
        <v>105</v>
      </c>
      <c r="AB11087" s="34">
        <v>106</v>
      </c>
      <c r="AC11087" s="34">
        <v>88</v>
      </c>
    </row>
    <row r="11088" spans="1:29" x14ac:dyDescent="0.2">
      <c r="A11088" s="34" t="s">
        <v>71581</v>
      </c>
      <c r="B11088" s="34">
        <v>281</v>
      </c>
      <c r="C11088" s="34">
        <v>264</v>
      </c>
      <c r="D11088" s="34">
        <v>331</v>
      </c>
      <c r="E11088" s="34">
        <v>266</v>
      </c>
      <c r="F11088" s="34">
        <v>395</v>
      </c>
      <c r="G11088" s="34">
        <v>248</v>
      </c>
      <c r="H11088" s="34">
        <v>373</v>
      </c>
      <c r="I11088" s="34">
        <v>228</v>
      </c>
      <c r="J11088" s="34">
        <v>318</v>
      </c>
      <c r="K11088" s="34">
        <v>237</v>
      </c>
      <c r="L11088" s="34">
        <v>340</v>
      </c>
      <c r="M11088" s="34">
        <v>231</v>
      </c>
      <c r="N11088" s="34">
        <v>314</v>
      </c>
      <c r="O11088" s="34">
        <v>229</v>
      </c>
      <c r="P11088" s="34">
        <v>372</v>
      </c>
      <c r="Q11088" s="34">
        <v>347</v>
      </c>
      <c r="R11088" s="34">
        <v>444</v>
      </c>
      <c r="S11088" s="34">
        <v>282</v>
      </c>
      <c r="T11088" s="34">
        <v>519</v>
      </c>
      <c r="U11088" s="34">
        <v>342</v>
      </c>
      <c r="V11088" s="34">
        <v>484</v>
      </c>
      <c r="W11088" s="34">
        <v>418</v>
      </c>
      <c r="X11088" s="34">
        <v>459</v>
      </c>
      <c r="Y11088" s="34">
        <v>422</v>
      </c>
      <c r="Z11088" s="34">
        <v>370</v>
      </c>
      <c r="AA11088" s="34">
        <v>372</v>
      </c>
      <c r="AB11088" s="34">
        <v>525</v>
      </c>
      <c r="AC11088" s="34">
        <v>497</v>
      </c>
    </row>
    <row r="11089" spans="1:29" x14ac:dyDescent="0.2">
      <c r="A11089" s="34" t="s">
        <v>71582</v>
      </c>
      <c r="B11089" s="34">
        <v>117</v>
      </c>
      <c r="C11089" s="34">
        <v>95</v>
      </c>
      <c r="D11089" s="34">
        <v>157</v>
      </c>
      <c r="E11089" s="34">
        <v>96</v>
      </c>
      <c r="F11089" s="34">
        <v>125</v>
      </c>
      <c r="G11089" s="34">
        <v>91</v>
      </c>
      <c r="H11089" s="34">
        <v>145</v>
      </c>
      <c r="I11089" s="34">
        <v>117</v>
      </c>
      <c r="J11089" s="34">
        <v>162</v>
      </c>
      <c r="K11089" s="34">
        <v>113</v>
      </c>
      <c r="L11089" s="34">
        <v>151</v>
      </c>
      <c r="M11089" s="34">
        <v>78</v>
      </c>
      <c r="N11089" s="34">
        <v>122</v>
      </c>
      <c r="O11089" s="34">
        <v>98</v>
      </c>
      <c r="P11089" s="34">
        <v>141</v>
      </c>
      <c r="Q11089" s="34">
        <v>144</v>
      </c>
      <c r="R11089" s="34">
        <v>183</v>
      </c>
      <c r="S11089" s="34">
        <v>114</v>
      </c>
      <c r="T11089" s="34">
        <v>200</v>
      </c>
      <c r="U11089" s="34">
        <v>99</v>
      </c>
      <c r="V11089" s="34">
        <v>167</v>
      </c>
      <c r="W11089" s="34">
        <v>117</v>
      </c>
      <c r="X11089" s="34">
        <v>122</v>
      </c>
      <c r="Y11089" s="34">
        <v>133</v>
      </c>
      <c r="Z11089" s="34">
        <v>150</v>
      </c>
      <c r="AA11089" s="34">
        <v>100</v>
      </c>
      <c r="AB11089" s="34">
        <v>148</v>
      </c>
      <c r="AC11089" s="34">
        <v>223</v>
      </c>
    </row>
    <row r="11090" spans="1:29" x14ac:dyDescent="0.2">
      <c r="A11090" s="34" t="s">
        <v>71583</v>
      </c>
      <c r="B11090" s="34">
        <v>99</v>
      </c>
      <c r="C11090" s="34">
        <v>72</v>
      </c>
      <c r="D11090" s="34">
        <v>125</v>
      </c>
      <c r="E11090" s="34">
        <v>110</v>
      </c>
      <c r="F11090" s="34">
        <v>108</v>
      </c>
      <c r="G11090" s="34">
        <v>106</v>
      </c>
      <c r="H11090" s="34">
        <v>141</v>
      </c>
      <c r="I11090" s="34">
        <v>86</v>
      </c>
      <c r="J11090" s="34">
        <v>126</v>
      </c>
      <c r="K11090" s="34">
        <v>102</v>
      </c>
      <c r="L11090" s="34">
        <v>92</v>
      </c>
      <c r="M11090" s="34">
        <v>91</v>
      </c>
      <c r="N11090" s="34">
        <v>89</v>
      </c>
      <c r="O11090" s="34">
        <v>106</v>
      </c>
      <c r="P11090" s="34">
        <v>110</v>
      </c>
      <c r="Q11090" s="34">
        <v>151</v>
      </c>
      <c r="R11090" s="34">
        <v>145</v>
      </c>
      <c r="S11090" s="34">
        <v>118</v>
      </c>
      <c r="T11090" s="34">
        <v>148</v>
      </c>
      <c r="U11090" s="34">
        <v>95</v>
      </c>
      <c r="V11090" s="34">
        <v>149</v>
      </c>
      <c r="W11090" s="34">
        <v>158</v>
      </c>
      <c r="X11090" s="34">
        <v>131</v>
      </c>
      <c r="Y11090" s="34">
        <v>128</v>
      </c>
      <c r="Z11090" s="34">
        <v>120</v>
      </c>
      <c r="AA11090" s="34">
        <v>131</v>
      </c>
      <c r="AB11090" s="34">
        <v>158</v>
      </c>
      <c r="AC11090" s="34">
        <v>180</v>
      </c>
    </row>
    <row r="11091" spans="1:29" x14ac:dyDescent="0.2">
      <c r="A11091" s="34" t="s">
        <v>71584</v>
      </c>
      <c r="B11091" s="34">
        <v>43</v>
      </c>
      <c r="C11091" s="34">
        <v>44</v>
      </c>
      <c r="D11091" s="34">
        <v>43</v>
      </c>
      <c r="E11091" s="34">
        <v>28</v>
      </c>
      <c r="F11091" s="34">
        <v>57</v>
      </c>
      <c r="G11091" s="34">
        <v>32</v>
      </c>
      <c r="H11091" s="34">
        <v>67</v>
      </c>
      <c r="I11091" s="34">
        <v>34</v>
      </c>
      <c r="J11091" s="34">
        <v>52</v>
      </c>
      <c r="K11091" s="34">
        <v>38</v>
      </c>
      <c r="L11091" s="34">
        <v>55</v>
      </c>
      <c r="M11091" s="34">
        <v>29</v>
      </c>
      <c r="N11091" s="34">
        <v>31</v>
      </c>
      <c r="O11091" s="34">
        <v>27</v>
      </c>
      <c r="P11091" s="34">
        <v>39</v>
      </c>
      <c r="Q11091" s="34">
        <v>50</v>
      </c>
      <c r="R11091" s="34">
        <v>78</v>
      </c>
      <c r="S11091" s="34">
        <v>31</v>
      </c>
      <c r="T11091" s="34">
        <v>76</v>
      </c>
      <c r="U11091" s="34">
        <v>44</v>
      </c>
      <c r="V11091" s="34">
        <v>65</v>
      </c>
      <c r="W11091" s="34">
        <v>23</v>
      </c>
      <c r="X11091" s="34">
        <v>43</v>
      </c>
      <c r="Y11091" s="34">
        <v>51</v>
      </c>
      <c r="Z11091" s="34">
        <v>55</v>
      </c>
      <c r="AA11091" s="34">
        <v>58</v>
      </c>
      <c r="AB11091" s="34">
        <v>63</v>
      </c>
      <c r="AC11091" s="34">
        <v>59</v>
      </c>
    </row>
    <row r="11092" spans="1:29" x14ac:dyDescent="0.2">
      <c r="A11092" s="34" t="s">
        <v>71585</v>
      </c>
      <c r="B11092" s="34">
        <v>144</v>
      </c>
      <c r="C11092" s="34">
        <v>151</v>
      </c>
      <c r="D11092" s="34">
        <v>197</v>
      </c>
      <c r="E11092" s="34">
        <v>148</v>
      </c>
      <c r="F11092" s="34">
        <v>162</v>
      </c>
      <c r="G11092" s="34">
        <v>204</v>
      </c>
      <c r="H11092" s="34">
        <v>155</v>
      </c>
      <c r="I11092" s="34">
        <v>106</v>
      </c>
      <c r="J11092" s="34">
        <v>122</v>
      </c>
      <c r="K11092" s="34">
        <v>130</v>
      </c>
      <c r="L11092" s="34">
        <v>80</v>
      </c>
      <c r="M11092" s="34">
        <v>131</v>
      </c>
      <c r="N11092" s="34">
        <v>148</v>
      </c>
      <c r="O11092" s="34">
        <v>133</v>
      </c>
      <c r="P11092" s="34">
        <v>90</v>
      </c>
      <c r="Q11092" s="34">
        <v>131</v>
      </c>
      <c r="R11092" s="34">
        <v>144</v>
      </c>
      <c r="S11092" s="34">
        <v>160</v>
      </c>
      <c r="T11092" s="34">
        <v>120</v>
      </c>
      <c r="U11092" s="34">
        <v>91</v>
      </c>
      <c r="V11092" s="34">
        <v>162</v>
      </c>
      <c r="W11092" s="34">
        <v>132</v>
      </c>
      <c r="X11092" s="34">
        <v>199</v>
      </c>
      <c r="Y11092" s="34">
        <v>107</v>
      </c>
      <c r="Z11092" s="34">
        <v>233</v>
      </c>
      <c r="AA11092" s="34">
        <v>211</v>
      </c>
      <c r="AB11092" s="34">
        <v>142</v>
      </c>
      <c r="AC11092" s="34">
        <v>255</v>
      </c>
    </row>
    <row r="11093" spans="1:29" x14ac:dyDescent="0.2">
      <c r="A11093" s="34" t="s">
        <v>71586</v>
      </c>
      <c r="B11093" s="34">
        <v>79</v>
      </c>
      <c r="C11093" s="34">
        <v>71</v>
      </c>
      <c r="D11093" s="34">
        <v>92</v>
      </c>
      <c r="E11093" s="34">
        <v>66</v>
      </c>
      <c r="F11093" s="34">
        <v>114</v>
      </c>
      <c r="G11093" s="34">
        <v>84</v>
      </c>
      <c r="H11093" s="34">
        <v>68</v>
      </c>
      <c r="I11093" s="34">
        <v>77</v>
      </c>
      <c r="J11093" s="34">
        <v>86</v>
      </c>
      <c r="K11093" s="34">
        <v>50</v>
      </c>
      <c r="L11093" s="34">
        <v>57</v>
      </c>
      <c r="M11093" s="34">
        <v>64</v>
      </c>
      <c r="N11093" s="34">
        <v>83</v>
      </c>
      <c r="O11093" s="34">
        <v>53</v>
      </c>
      <c r="P11093" s="34">
        <v>83</v>
      </c>
      <c r="Q11093" s="34">
        <v>78</v>
      </c>
      <c r="R11093" s="34">
        <v>102</v>
      </c>
      <c r="S11093" s="34">
        <v>86</v>
      </c>
      <c r="T11093" s="34">
        <v>78</v>
      </c>
      <c r="U11093" s="34">
        <v>53</v>
      </c>
      <c r="V11093" s="34">
        <v>93</v>
      </c>
      <c r="W11093" s="34">
        <v>96</v>
      </c>
      <c r="X11093" s="34">
        <v>95</v>
      </c>
      <c r="Y11093" s="34">
        <v>69</v>
      </c>
      <c r="Z11093" s="34">
        <v>93</v>
      </c>
      <c r="AA11093" s="34">
        <v>96</v>
      </c>
      <c r="AB11093" s="34">
        <v>62</v>
      </c>
      <c r="AC11093" s="34">
        <v>119</v>
      </c>
    </row>
    <row r="11094" spans="1:29" x14ac:dyDescent="0.2">
      <c r="A11094" s="34" t="s">
        <v>71587</v>
      </c>
      <c r="B11094" s="34">
        <v>98</v>
      </c>
      <c r="C11094" s="34">
        <v>87</v>
      </c>
      <c r="D11094" s="34">
        <v>137</v>
      </c>
      <c r="E11094" s="34">
        <v>134</v>
      </c>
      <c r="F11094" s="34">
        <v>127</v>
      </c>
      <c r="G11094" s="34">
        <v>102</v>
      </c>
      <c r="H11094" s="34">
        <v>132</v>
      </c>
      <c r="I11094" s="34">
        <v>93</v>
      </c>
      <c r="J11094" s="34">
        <v>125</v>
      </c>
      <c r="K11094" s="34">
        <v>108</v>
      </c>
      <c r="L11094" s="34">
        <v>101</v>
      </c>
      <c r="M11094" s="34">
        <v>87</v>
      </c>
      <c r="N11094" s="34">
        <v>109</v>
      </c>
      <c r="O11094" s="34">
        <v>84</v>
      </c>
      <c r="P11094" s="34">
        <v>130</v>
      </c>
      <c r="Q11094" s="34">
        <v>127</v>
      </c>
      <c r="R11094" s="34">
        <v>159</v>
      </c>
      <c r="S11094" s="34">
        <v>92</v>
      </c>
      <c r="T11094" s="34">
        <v>138</v>
      </c>
      <c r="U11094" s="34">
        <v>93</v>
      </c>
      <c r="V11094" s="34">
        <v>132</v>
      </c>
      <c r="W11094" s="34">
        <v>137</v>
      </c>
      <c r="X11094" s="34">
        <v>137</v>
      </c>
      <c r="Y11094" s="34">
        <v>109</v>
      </c>
      <c r="Z11094" s="34">
        <v>145</v>
      </c>
      <c r="AA11094" s="34">
        <v>130</v>
      </c>
      <c r="AB11094" s="34">
        <v>113</v>
      </c>
      <c r="AC11094" s="34">
        <v>145</v>
      </c>
    </row>
    <row r="11095" spans="1:29" x14ac:dyDescent="0.2">
      <c r="A11095" s="34" t="s">
        <v>71588</v>
      </c>
      <c r="B11095" s="34">
        <v>142</v>
      </c>
      <c r="C11095" s="34">
        <v>110</v>
      </c>
      <c r="D11095" s="34">
        <v>219</v>
      </c>
      <c r="E11095" s="34">
        <v>159</v>
      </c>
      <c r="F11095" s="34">
        <v>189</v>
      </c>
      <c r="G11095" s="34">
        <v>161</v>
      </c>
      <c r="H11095" s="34">
        <v>204</v>
      </c>
      <c r="I11095" s="34">
        <v>144</v>
      </c>
      <c r="J11095" s="34">
        <v>168</v>
      </c>
      <c r="K11095" s="34">
        <v>117</v>
      </c>
      <c r="L11095" s="34">
        <v>155</v>
      </c>
      <c r="M11095" s="34">
        <v>115</v>
      </c>
      <c r="N11095" s="34">
        <v>138</v>
      </c>
      <c r="O11095" s="34">
        <v>128</v>
      </c>
      <c r="P11095" s="34">
        <v>163</v>
      </c>
      <c r="Q11095" s="34">
        <v>187</v>
      </c>
      <c r="R11095" s="34">
        <v>239</v>
      </c>
      <c r="S11095" s="34">
        <v>171</v>
      </c>
      <c r="T11095" s="34">
        <v>203</v>
      </c>
      <c r="U11095" s="34">
        <v>117</v>
      </c>
      <c r="V11095" s="34">
        <v>194</v>
      </c>
      <c r="W11095" s="34">
        <v>153</v>
      </c>
      <c r="X11095" s="34">
        <v>292</v>
      </c>
      <c r="Y11095" s="34">
        <v>174</v>
      </c>
      <c r="Z11095" s="34">
        <v>204</v>
      </c>
      <c r="AA11095" s="34">
        <v>213</v>
      </c>
      <c r="AB11095" s="34">
        <v>248</v>
      </c>
      <c r="AC11095" s="34">
        <v>222</v>
      </c>
    </row>
    <row r="11096" spans="1:29" x14ac:dyDescent="0.2">
      <c r="A11096" s="34" t="s">
        <v>71589</v>
      </c>
      <c r="B11096" s="34">
        <v>104</v>
      </c>
      <c r="C11096" s="34">
        <v>105</v>
      </c>
      <c r="D11096" s="34">
        <v>218</v>
      </c>
      <c r="E11096" s="34">
        <v>91</v>
      </c>
      <c r="F11096" s="34">
        <v>145</v>
      </c>
      <c r="G11096" s="34">
        <v>72</v>
      </c>
      <c r="H11096" s="34">
        <v>130</v>
      </c>
      <c r="I11096" s="34">
        <v>89</v>
      </c>
      <c r="J11096" s="34">
        <v>132</v>
      </c>
      <c r="K11096" s="34">
        <v>93</v>
      </c>
      <c r="L11096" s="34">
        <v>78</v>
      </c>
      <c r="M11096" s="34">
        <v>109</v>
      </c>
      <c r="N11096" s="34">
        <v>124</v>
      </c>
      <c r="O11096" s="34">
        <v>81</v>
      </c>
      <c r="P11096" s="34">
        <v>133</v>
      </c>
      <c r="Q11096" s="34">
        <v>135</v>
      </c>
      <c r="R11096" s="34">
        <v>147</v>
      </c>
      <c r="S11096" s="34">
        <v>158</v>
      </c>
      <c r="T11096" s="34">
        <v>100</v>
      </c>
      <c r="U11096" s="34">
        <v>98</v>
      </c>
      <c r="V11096" s="34">
        <v>134</v>
      </c>
      <c r="W11096" s="34">
        <v>106</v>
      </c>
      <c r="X11096" s="34">
        <v>176</v>
      </c>
      <c r="Y11096" s="34">
        <v>73</v>
      </c>
      <c r="Z11096" s="34">
        <v>166</v>
      </c>
      <c r="AA11096" s="34">
        <v>131</v>
      </c>
      <c r="AB11096" s="34">
        <v>127</v>
      </c>
      <c r="AC11096" s="34">
        <v>180</v>
      </c>
    </row>
    <row r="11097" spans="1:29" x14ac:dyDescent="0.2">
      <c r="A11097" s="34" t="s">
        <v>71590</v>
      </c>
      <c r="B11097" s="34">
        <v>260</v>
      </c>
      <c r="C11097" s="34">
        <v>246</v>
      </c>
      <c r="D11097" s="34">
        <v>378</v>
      </c>
      <c r="E11097" s="34">
        <v>291</v>
      </c>
      <c r="F11097" s="34">
        <v>405</v>
      </c>
      <c r="G11097" s="34">
        <v>260</v>
      </c>
      <c r="H11097" s="34">
        <v>373</v>
      </c>
      <c r="I11097" s="34">
        <v>253</v>
      </c>
      <c r="J11097" s="34">
        <v>446</v>
      </c>
      <c r="K11097" s="34">
        <v>234</v>
      </c>
      <c r="L11097" s="34">
        <v>474</v>
      </c>
      <c r="M11097" s="34">
        <v>224</v>
      </c>
      <c r="N11097" s="34">
        <v>314</v>
      </c>
      <c r="O11097" s="34">
        <v>230</v>
      </c>
      <c r="P11097" s="34">
        <v>427</v>
      </c>
      <c r="Q11097" s="34">
        <v>398</v>
      </c>
      <c r="R11097" s="34">
        <v>566</v>
      </c>
      <c r="S11097" s="34">
        <v>318</v>
      </c>
      <c r="T11097" s="34">
        <v>684</v>
      </c>
      <c r="U11097" s="34">
        <v>292</v>
      </c>
      <c r="V11097" s="34">
        <v>490</v>
      </c>
      <c r="W11097" s="34">
        <v>504</v>
      </c>
      <c r="X11097" s="34">
        <v>411</v>
      </c>
      <c r="Y11097" s="34">
        <v>442</v>
      </c>
      <c r="Z11097" s="34">
        <v>394</v>
      </c>
      <c r="AA11097" s="34">
        <v>390</v>
      </c>
      <c r="AB11097" s="34">
        <v>604</v>
      </c>
      <c r="AC11097" s="34">
        <v>488</v>
      </c>
    </row>
    <row r="11098" spans="1:29" x14ac:dyDescent="0.2">
      <c r="A11098" s="34" t="s">
        <v>71591</v>
      </c>
      <c r="B11098" s="34">
        <v>145</v>
      </c>
      <c r="C11098" s="34">
        <v>110</v>
      </c>
      <c r="D11098" s="34">
        <v>157</v>
      </c>
      <c r="E11098" s="34">
        <v>136</v>
      </c>
      <c r="F11098" s="34">
        <v>210</v>
      </c>
      <c r="G11098" s="34">
        <v>112</v>
      </c>
      <c r="H11098" s="34">
        <v>211</v>
      </c>
      <c r="I11098" s="34">
        <v>141</v>
      </c>
      <c r="J11098" s="34">
        <v>200</v>
      </c>
      <c r="K11098" s="34">
        <v>134</v>
      </c>
      <c r="L11098" s="34">
        <v>193</v>
      </c>
      <c r="M11098" s="34">
        <v>131</v>
      </c>
      <c r="N11098" s="34">
        <v>144</v>
      </c>
      <c r="O11098" s="34">
        <v>135</v>
      </c>
      <c r="P11098" s="34">
        <v>236</v>
      </c>
      <c r="Q11098" s="34">
        <v>228</v>
      </c>
      <c r="R11098" s="34">
        <v>241</v>
      </c>
      <c r="S11098" s="34">
        <v>159</v>
      </c>
      <c r="T11098" s="34">
        <v>242</v>
      </c>
      <c r="U11098" s="34">
        <v>182</v>
      </c>
      <c r="V11098" s="34">
        <v>221</v>
      </c>
      <c r="W11098" s="34">
        <v>278</v>
      </c>
      <c r="X11098" s="34">
        <v>166</v>
      </c>
      <c r="Y11098" s="34">
        <v>257</v>
      </c>
      <c r="Z11098" s="34">
        <v>205</v>
      </c>
      <c r="AA11098" s="34">
        <v>227</v>
      </c>
      <c r="AB11098" s="34">
        <v>289</v>
      </c>
      <c r="AC11098" s="34">
        <v>257</v>
      </c>
    </row>
    <row r="11099" spans="1:29" x14ac:dyDescent="0.2">
      <c r="A11099" s="34" t="s">
        <v>71592</v>
      </c>
      <c r="B11099" s="34">
        <v>90</v>
      </c>
      <c r="C11099" s="34">
        <v>82</v>
      </c>
      <c r="D11099" s="34">
        <v>95</v>
      </c>
      <c r="E11099" s="34">
        <v>86</v>
      </c>
      <c r="F11099" s="34">
        <v>92</v>
      </c>
      <c r="G11099" s="34">
        <v>47</v>
      </c>
      <c r="H11099" s="34">
        <v>126</v>
      </c>
      <c r="I11099" s="34">
        <v>69</v>
      </c>
      <c r="J11099" s="34">
        <v>79</v>
      </c>
      <c r="K11099" s="34">
        <v>93</v>
      </c>
      <c r="L11099" s="34">
        <v>89</v>
      </c>
      <c r="M11099" s="34">
        <v>72</v>
      </c>
      <c r="N11099" s="34">
        <v>86</v>
      </c>
      <c r="O11099" s="34">
        <v>67</v>
      </c>
      <c r="P11099" s="34">
        <v>78</v>
      </c>
      <c r="Q11099" s="34">
        <v>110</v>
      </c>
      <c r="R11099" s="34">
        <v>137</v>
      </c>
      <c r="S11099" s="34">
        <v>95</v>
      </c>
      <c r="T11099" s="34">
        <v>97</v>
      </c>
      <c r="U11099" s="34">
        <v>81</v>
      </c>
      <c r="V11099" s="34">
        <v>124</v>
      </c>
      <c r="W11099" s="34">
        <v>117</v>
      </c>
      <c r="X11099" s="34">
        <v>99</v>
      </c>
      <c r="Y11099" s="34">
        <v>71</v>
      </c>
      <c r="Z11099" s="34">
        <v>107</v>
      </c>
      <c r="AA11099" s="34">
        <v>100</v>
      </c>
      <c r="AB11099" s="34">
        <v>98</v>
      </c>
      <c r="AC11099" s="34">
        <v>146</v>
      </c>
    </row>
    <row r="11100" spans="1:29" x14ac:dyDescent="0.2">
      <c r="A11100" s="34" t="s">
        <v>71593</v>
      </c>
      <c r="B11100" s="34">
        <v>96</v>
      </c>
      <c r="C11100" s="34">
        <v>70</v>
      </c>
      <c r="D11100" s="34">
        <v>61</v>
      </c>
      <c r="E11100" s="34">
        <v>62</v>
      </c>
      <c r="F11100" s="34">
        <v>69</v>
      </c>
      <c r="G11100" s="34">
        <v>73</v>
      </c>
      <c r="H11100" s="34">
        <v>58</v>
      </c>
      <c r="I11100" s="34">
        <v>36</v>
      </c>
      <c r="J11100" s="34">
        <v>55</v>
      </c>
      <c r="K11100" s="34">
        <v>52</v>
      </c>
      <c r="L11100" s="34">
        <v>68</v>
      </c>
      <c r="M11100" s="34">
        <v>66</v>
      </c>
      <c r="N11100" s="34">
        <v>44</v>
      </c>
      <c r="O11100" s="34">
        <v>54</v>
      </c>
      <c r="P11100" s="34">
        <v>68</v>
      </c>
      <c r="Q11100" s="34">
        <v>102</v>
      </c>
      <c r="R11100" s="34">
        <v>74</v>
      </c>
      <c r="S11100" s="34">
        <v>95</v>
      </c>
      <c r="T11100" s="34">
        <v>83</v>
      </c>
      <c r="U11100" s="34">
        <v>87</v>
      </c>
      <c r="V11100" s="34">
        <v>97</v>
      </c>
      <c r="W11100" s="34">
        <v>110</v>
      </c>
      <c r="X11100" s="34">
        <v>103</v>
      </c>
      <c r="Y11100" s="34">
        <v>107</v>
      </c>
      <c r="Z11100" s="34">
        <v>49</v>
      </c>
      <c r="AA11100" s="34">
        <v>92</v>
      </c>
      <c r="AB11100" s="34">
        <v>66</v>
      </c>
      <c r="AC11100" s="34">
        <v>96</v>
      </c>
    </row>
    <row r="11101" spans="1:29" x14ac:dyDescent="0.2">
      <c r="A11101" s="34" t="s">
        <v>71594</v>
      </c>
      <c r="B11101" s="34">
        <v>158</v>
      </c>
      <c r="C11101" s="34">
        <v>145</v>
      </c>
      <c r="D11101" s="34">
        <v>292</v>
      </c>
      <c r="E11101" s="34">
        <v>145</v>
      </c>
      <c r="F11101" s="34">
        <v>192</v>
      </c>
      <c r="G11101" s="34">
        <v>141</v>
      </c>
      <c r="H11101" s="34">
        <v>202</v>
      </c>
      <c r="I11101" s="34">
        <v>172</v>
      </c>
      <c r="J11101" s="34">
        <v>208</v>
      </c>
      <c r="K11101" s="34">
        <v>194</v>
      </c>
      <c r="L11101" s="34">
        <v>139</v>
      </c>
      <c r="M11101" s="34">
        <v>148</v>
      </c>
      <c r="N11101" s="34">
        <v>215</v>
      </c>
      <c r="O11101" s="34">
        <v>165</v>
      </c>
      <c r="P11101" s="34">
        <v>194</v>
      </c>
      <c r="Q11101" s="34">
        <v>221</v>
      </c>
      <c r="R11101" s="34">
        <v>297</v>
      </c>
      <c r="S11101" s="34">
        <v>193</v>
      </c>
      <c r="T11101" s="34">
        <v>222</v>
      </c>
      <c r="U11101" s="34">
        <v>173</v>
      </c>
      <c r="V11101" s="34">
        <v>250</v>
      </c>
      <c r="W11101" s="34">
        <v>202</v>
      </c>
      <c r="X11101" s="34">
        <v>320</v>
      </c>
      <c r="Y11101" s="34">
        <v>195</v>
      </c>
      <c r="Z11101" s="34">
        <v>296</v>
      </c>
      <c r="AA11101" s="34">
        <v>237</v>
      </c>
      <c r="AB11101" s="34">
        <v>238</v>
      </c>
      <c r="AC11101" s="34">
        <v>309</v>
      </c>
    </row>
    <row r="11102" spans="1:29" x14ac:dyDescent="0.2">
      <c r="A11102" s="34" t="s">
        <v>71595</v>
      </c>
      <c r="B11102" s="34">
        <v>35</v>
      </c>
      <c r="C11102" s="34">
        <v>7</v>
      </c>
      <c r="D11102" s="34">
        <v>37</v>
      </c>
      <c r="E11102" s="34">
        <v>18</v>
      </c>
      <c r="F11102" s="34">
        <v>25</v>
      </c>
      <c r="G11102" s="34">
        <v>12</v>
      </c>
      <c r="H11102" s="34">
        <v>27</v>
      </c>
      <c r="I11102" s="34">
        <v>21</v>
      </c>
      <c r="J11102" s="34">
        <v>32</v>
      </c>
      <c r="K11102" s="34">
        <v>27</v>
      </c>
      <c r="L11102" s="34">
        <v>20</v>
      </c>
      <c r="M11102" s="34">
        <v>8</v>
      </c>
      <c r="N11102" s="34">
        <v>35</v>
      </c>
      <c r="O11102" s="34">
        <v>30</v>
      </c>
      <c r="P11102" s="34">
        <v>24</v>
      </c>
      <c r="Q11102" s="34">
        <v>21</v>
      </c>
      <c r="R11102" s="34">
        <v>37</v>
      </c>
      <c r="S11102" s="34">
        <v>8</v>
      </c>
      <c r="T11102" s="34">
        <v>16</v>
      </c>
      <c r="U11102" s="34">
        <v>14</v>
      </c>
      <c r="V11102" s="34">
        <v>46</v>
      </c>
      <c r="W11102" s="34">
        <v>6</v>
      </c>
      <c r="X11102" s="34">
        <v>32</v>
      </c>
      <c r="Y11102" s="34">
        <v>13</v>
      </c>
      <c r="Z11102" s="34">
        <v>22</v>
      </c>
      <c r="AA11102" s="34">
        <v>21</v>
      </c>
      <c r="AB11102" s="34">
        <v>14</v>
      </c>
      <c r="AC11102" s="34">
        <v>33</v>
      </c>
    </row>
    <row r="11103" spans="1:29" x14ac:dyDescent="0.2">
      <c r="A11103" s="34" t="s">
        <v>71596</v>
      </c>
      <c r="B11103" s="34">
        <v>74</v>
      </c>
      <c r="C11103" s="34">
        <v>31</v>
      </c>
      <c r="D11103" s="34">
        <v>35</v>
      </c>
      <c r="E11103" s="34">
        <v>49</v>
      </c>
      <c r="F11103" s="34">
        <v>46</v>
      </c>
      <c r="G11103" s="34">
        <v>50</v>
      </c>
      <c r="H11103" s="34">
        <v>44</v>
      </c>
      <c r="I11103" s="34">
        <v>44</v>
      </c>
      <c r="J11103" s="34">
        <v>57</v>
      </c>
      <c r="K11103" s="34">
        <v>35</v>
      </c>
      <c r="L11103" s="34">
        <v>47</v>
      </c>
      <c r="M11103" s="34">
        <v>35</v>
      </c>
      <c r="N11103" s="34">
        <v>58</v>
      </c>
      <c r="O11103" s="34">
        <v>34</v>
      </c>
      <c r="P11103" s="34">
        <v>40</v>
      </c>
      <c r="Q11103" s="34">
        <v>45</v>
      </c>
      <c r="R11103" s="34">
        <v>34</v>
      </c>
      <c r="S11103" s="34">
        <v>43</v>
      </c>
      <c r="T11103" s="34">
        <v>66</v>
      </c>
      <c r="U11103" s="34">
        <v>31</v>
      </c>
      <c r="V11103" s="34">
        <v>61</v>
      </c>
      <c r="W11103" s="34">
        <v>50</v>
      </c>
      <c r="X11103" s="34">
        <v>69</v>
      </c>
      <c r="Y11103" s="34">
        <v>35</v>
      </c>
      <c r="Z11103" s="34">
        <v>44</v>
      </c>
      <c r="AA11103" s="34">
        <v>49</v>
      </c>
      <c r="AB11103" s="34">
        <v>51</v>
      </c>
      <c r="AC11103" s="34">
        <v>72</v>
      </c>
    </row>
    <row r="11104" spans="1:29" x14ac:dyDescent="0.2">
      <c r="A11104" s="34" t="s">
        <v>71597</v>
      </c>
      <c r="B11104" s="34">
        <v>214</v>
      </c>
      <c r="C11104" s="34">
        <v>147</v>
      </c>
      <c r="D11104" s="34">
        <v>235</v>
      </c>
      <c r="E11104" s="34">
        <v>178</v>
      </c>
      <c r="F11104" s="34">
        <v>286</v>
      </c>
      <c r="G11104" s="34">
        <v>177</v>
      </c>
      <c r="H11104" s="34">
        <v>251</v>
      </c>
      <c r="I11104" s="34">
        <v>162</v>
      </c>
      <c r="J11104" s="34">
        <v>300</v>
      </c>
      <c r="K11104" s="34">
        <v>206</v>
      </c>
      <c r="L11104" s="34">
        <v>280</v>
      </c>
      <c r="M11104" s="34">
        <v>142</v>
      </c>
      <c r="N11104" s="34">
        <v>203</v>
      </c>
      <c r="O11104" s="34">
        <v>208</v>
      </c>
      <c r="P11104" s="34">
        <v>218</v>
      </c>
      <c r="Q11104" s="34">
        <v>214</v>
      </c>
      <c r="R11104" s="34">
        <v>460</v>
      </c>
      <c r="S11104" s="34">
        <v>273</v>
      </c>
      <c r="T11104" s="34">
        <v>401</v>
      </c>
      <c r="U11104" s="34">
        <v>219</v>
      </c>
      <c r="V11104" s="34">
        <v>352</v>
      </c>
      <c r="W11104" s="34">
        <v>292</v>
      </c>
      <c r="X11104" s="34">
        <v>344</v>
      </c>
      <c r="Y11104" s="34">
        <v>288</v>
      </c>
      <c r="Z11104" s="34">
        <v>278</v>
      </c>
      <c r="AA11104" s="34">
        <v>248</v>
      </c>
      <c r="AB11104" s="34">
        <v>405</v>
      </c>
      <c r="AC11104" s="34">
        <v>249</v>
      </c>
    </row>
    <row r="11105" spans="1:29" x14ac:dyDescent="0.2">
      <c r="A11105" s="34" t="s">
        <v>71598</v>
      </c>
      <c r="B11105" s="34">
        <v>163</v>
      </c>
      <c r="C11105" s="34">
        <v>131</v>
      </c>
      <c r="D11105" s="34">
        <v>223</v>
      </c>
      <c r="E11105" s="34">
        <v>130</v>
      </c>
      <c r="F11105" s="34">
        <v>225</v>
      </c>
      <c r="G11105" s="34">
        <v>164</v>
      </c>
      <c r="H11105" s="34">
        <v>199</v>
      </c>
      <c r="I11105" s="34">
        <v>154</v>
      </c>
      <c r="J11105" s="34">
        <v>196</v>
      </c>
      <c r="K11105" s="34">
        <v>139</v>
      </c>
      <c r="L11105" s="34">
        <v>142</v>
      </c>
      <c r="M11105" s="34">
        <v>137</v>
      </c>
      <c r="N11105" s="34">
        <v>150</v>
      </c>
      <c r="O11105" s="34">
        <v>120</v>
      </c>
      <c r="P11105" s="34">
        <v>184</v>
      </c>
      <c r="Q11105" s="34">
        <v>236</v>
      </c>
      <c r="R11105" s="34">
        <v>259</v>
      </c>
      <c r="S11105" s="34">
        <v>204</v>
      </c>
      <c r="T11105" s="34">
        <v>283</v>
      </c>
      <c r="U11105" s="34">
        <v>125</v>
      </c>
      <c r="V11105" s="34">
        <v>273</v>
      </c>
      <c r="W11105" s="34">
        <v>193</v>
      </c>
      <c r="X11105" s="34">
        <v>293</v>
      </c>
      <c r="Y11105" s="34">
        <v>193</v>
      </c>
      <c r="Z11105" s="34">
        <v>238</v>
      </c>
      <c r="AA11105" s="34">
        <v>194</v>
      </c>
      <c r="AB11105" s="34">
        <v>251</v>
      </c>
      <c r="AC11105" s="34">
        <v>252</v>
      </c>
    </row>
    <row r="11106" spans="1:29" x14ac:dyDescent="0.2">
      <c r="A11106" s="34" t="s">
        <v>71599</v>
      </c>
      <c r="B11106" s="34">
        <v>74</v>
      </c>
      <c r="C11106" s="34">
        <v>71</v>
      </c>
      <c r="D11106" s="34">
        <v>82</v>
      </c>
      <c r="E11106" s="34">
        <v>65</v>
      </c>
      <c r="F11106" s="34">
        <v>76</v>
      </c>
      <c r="G11106" s="34">
        <v>35</v>
      </c>
      <c r="H11106" s="34">
        <v>84</v>
      </c>
      <c r="I11106" s="34">
        <v>48</v>
      </c>
      <c r="J11106" s="34">
        <v>66</v>
      </c>
      <c r="K11106" s="34">
        <v>61</v>
      </c>
      <c r="L11106" s="34">
        <v>72</v>
      </c>
      <c r="M11106" s="34">
        <v>46</v>
      </c>
      <c r="N11106" s="34">
        <v>73</v>
      </c>
      <c r="O11106" s="34">
        <v>70</v>
      </c>
      <c r="P11106" s="34">
        <v>65</v>
      </c>
      <c r="Q11106" s="34">
        <v>84</v>
      </c>
      <c r="R11106" s="34">
        <v>86</v>
      </c>
      <c r="S11106" s="34">
        <v>80</v>
      </c>
      <c r="T11106" s="34">
        <v>86</v>
      </c>
      <c r="U11106" s="34">
        <v>78</v>
      </c>
      <c r="V11106" s="34">
        <v>135</v>
      </c>
      <c r="W11106" s="34">
        <v>58</v>
      </c>
      <c r="X11106" s="34">
        <v>99</v>
      </c>
      <c r="Y11106" s="34">
        <v>49</v>
      </c>
      <c r="Z11106" s="34">
        <v>77</v>
      </c>
      <c r="AA11106" s="34">
        <v>59</v>
      </c>
      <c r="AB11106" s="34">
        <v>107</v>
      </c>
      <c r="AC11106" s="34">
        <v>108</v>
      </c>
    </row>
    <row r="11107" spans="1:29" x14ac:dyDescent="0.2">
      <c r="A11107" s="34" t="s">
        <v>71600</v>
      </c>
      <c r="B11107" s="34">
        <v>124</v>
      </c>
      <c r="C11107" s="34">
        <v>202</v>
      </c>
      <c r="D11107" s="34">
        <v>159</v>
      </c>
      <c r="E11107" s="34">
        <v>239</v>
      </c>
      <c r="F11107" s="34">
        <v>143</v>
      </c>
      <c r="G11107" s="34">
        <v>237</v>
      </c>
      <c r="H11107" s="34">
        <v>101</v>
      </c>
      <c r="I11107" s="34">
        <v>137</v>
      </c>
      <c r="J11107" s="34">
        <v>112</v>
      </c>
      <c r="K11107" s="34">
        <v>209</v>
      </c>
      <c r="L11107" s="34">
        <v>79</v>
      </c>
      <c r="M11107" s="34">
        <v>168</v>
      </c>
      <c r="N11107" s="34">
        <v>119</v>
      </c>
      <c r="O11107" s="34">
        <v>137</v>
      </c>
      <c r="P11107" s="34">
        <v>105</v>
      </c>
      <c r="Q11107" s="34">
        <v>191</v>
      </c>
      <c r="R11107" s="34">
        <v>178</v>
      </c>
      <c r="S11107" s="34">
        <v>202</v>
      </c>
      <c r="T11107" s="34">
        <v>126</v>
      </c>
      <c r="U11107" s="34">
        <v>160</v>
      </c>
      <c r="V11107" s="34">
        <v>158</v>
      </c>
      <c r="W11107" s="34">
        <v>150</v>
      </c>
      <c r="X11107" s="34">
        <v>228</v>
      </c>
      <c r="Y11107" s="34">
        <v>179</v>
      </c>
      <c r="Z11107" s="34">
        <v>153</v>
      </c>
      <c r="AA11107" s="34">
        <v>237</v>
      </c>
      <c r="AB11107" s="34">
        <v>188</v>
      </c>
      <c r="AC11107" s="34">
        <v>304</v>
      </c>
    </row>
    <row r="11108" spans="1:29" x14ac:dyDescent="0.2">
      <c r="A11108" s="34" t="s">
        <v>71601</v>
      </c>
      <c r="B11108" s="34">
        <v>100</v>
      </c>
      <c r="C11108" s="34">
        <v>87</v>
      </c>
      <c r="D11108" s="34">
        <v>75</v>
      </c>
      <c r="E11108" s="34">
        <v>98</v>
      </c>
      <c r="F11108" s="34">
        <v>91</v>
      </c>
      <c r="G11108" s="34">
        <v>68</v>
      </c>
      <c r="H11108" s="34">
        <v>57</v>
      </c>
      <c r="I11108" s="34">
        <v>75</v>
      </c>
      <c r="J11108" s="34">
        <v>44</v>
      </c>
      <c r="K11108" s="34">
        <v>125</v>
      </c>
      <c r="L11108" s="34">
        <v>77</v>
      </c>
      <c r="M11108" s="34">
        <v>89</v>
      </c>
      <c r="N11108" s="34">
        <v>65</v>
      </c>
      <c r="O11108" s="34">
        <v>61</v>
      </c>
      <c r="P11108" s="34">
        <v>59</v>
      </c>
      <c r="Q11108" s="34">
        <v>118</v>
      </c>
      <c r="R11108" s="34">
        <v>108</v>
      </c>
      <c r="S11108" s="34">
        <v>87</v>
      </c>
      <c r="T11108" s="34">
        <v>86</v>
      </c>
      <c r="U11108" s="34">
        <v>120</v>
      </c>
      <c r="V11108" s="34">
        <v>106</v>
      </c>
      <c r="W11108" s="34">
        <v>61</v>
      </c>
      <c r="X11108" s="34">
        <v>80</v>
      </c>
      <c r="Y11108" s="34">
        <v>117</v>
      </c>
      <c r="Z11108" s="34">
        <v>111</v>
      </c>
      <c r="AA11108" s="34">
        <v>70</v>
      </c>
      <c r="AB11108" s="34">
        <v>178</v>
      </c>
      <c r="AC11108" s="34">
        <v>110</v>
      </c>
    </row>
    <row r="11109" spans="1:29" x14ac:dyDescent="0.2">
      <c r="A11109" s="34" t="s">
        <v>71602</v>
      </c>
      <c r="B11109" s="34">
        <v>98</v>
      </c>
      <c r="C11109" s="34">
        <v>89</v>
      </c>
      <c r="D11109" s="34">
        <v>90</v>
      </c>
      <c r="E11109" s="34">
        <v>67</v>
      </c>
      <c r="F11109" s="34">
        <v>102</v>
      </c>
      <c r="G11109" s="34">
        <v>74</v>
      </c>
      <c r="H11109" s="34">
        <v>123</v>
      </c>
      <c r="I11109" s="34">
        <v>116</v>
      </c>
      <c r="J11109" s="34">
        <v>72</v>
      </c>
      <c r="K11109" s="34">
        <v>213</v>
      </c>
      <c r="L11109" s="34">
        <v>79</v>
      </c>
      <c r="M11109" s="34">
        <v>93</v>
      </c>
      <c r="N11109" s="34">
        <v>88</v>
      </c>
      <c r="O11109" s="34">
        <v>109</v>
      </c>
      <c r="P11109" s="34">
        <v>94</v>
      </c>
      <c r="Q11109" s="34">
        <v>112</v>
      </c>
      <c r="R11109" s="34">
        <v>116</v>
      </c>
      <c r="S11109" s="34">
        <v>144</v>
      </c>
      <c r="T11109" s="34">
        <v>93</v>
      </c>
      <c r="U11109" s="34">
        <v>92</v>
      </c>
      <c r="V11109" s="34">
        <v>162</v>
      </c>
      <c r="W11109" s="34">
        <v>118</v>
      </c>
      <c r="X11109" s="34">
        <v>151</v>
      </c>
      <c r="Y11109" s="34">
        <v>171</v>
      </c>
      <c r="Z11109" s="34">
        <v>112</v>
      </c>
      <c r="AA11109" s="34">
        <v>157</v>
      </c>
      <c r="AB11109" s="34">
        <v>140</v>
      </c>
      <c r="AC11109" s="34">
        <v>191</v>
      </c>
    </row>
    <row r="11110" spans="1:29" x14ac:dyDescent="0.2">
      <c r="A11110" s="34" t="s">
        <v>71603</v>
      </c>
      <c r="B11110" s="34">
        <v>77</v>
      </c>
      <c r="C11110" s="34">
        <v>90</v>
      </c>
      <c r="D11110" s="34">
        <v>129</v>
      </c>
      <c r="E11110" s="34">
        <v>85</v>
      </c>
      <c r="F11110" s="34">
        <v>96</v>
      </c>
      <c r="G11110" s="34">
        <v>68</v>
      </c>
      <c r="H11110" s="34">
        <v>82</v>
      </c>
      <c r="I11110" s="34">
        <v>73</v>
      </c>
      <c r="J11110" s="34">
        <v>100</v>
      </c>
      <c r="K11110" s="34">
        <v>81</v>
      </c>
      <c r="L11110" s="34">
        <v>83</v>
      </c>
      <c r="M11110" s="34">
        <v>57</v>
      </c>
      <c r="N11110" s="34">
        <v>87</v>
      </c>
      <c r="O11110" s="34">
        <v>80</v>
      </c>
      <c r="P11110" s="34">
        <v>76</v>
      </c>
      <c r="Q11110" s="34">
        <v>106</v>
      </c>
      <c r="R11110" s="34">
        <v>101</v>
      </c>
      <c r="S11110" s="34">
        <v>85</v>
      </c>
      <c r="T11110" s="34">
        <v>130</v>
      </c>
      <c r="U11110" s="34">
        <v>74</v>
      </c>
      <c r="V11110" s="34">
        <v>72</v>
      </c>
      <c r="W11110" s="34">
        <v>83</v>
      </c>
      <c r="X11110" s="34">
        <v>149</v>
      </c>
      <c r="Y11110" s="34">
        <v>78</v>
      </c>
      <c r="Z11110" s="34">
        <v>106</v>
      </c>
      <c r="AA11110" s="34">
        <v>105</v>
      </c>
      <c r="AB11110" s="34">
        <v>110</v>
      </c>
      <c r="AC11110" s="34">
        <v>103</v>
      </c>
    </row>
    <row r="11111" spans="1:29" x14ac:dyDescent="0.2">
      <c r="A11111" s="34" t="s">
        <v>71604</v>
      </c>
      <c r="B11111" s="34">
        <v>59</v>
      </c>
      <c r="C11111" s="34">
        <v>55</v>
      </c>
      <c r="D11111" s="34">
        <v>68</v>
      </c>
      <c r="E11111" s="34">
        <v>69</v>
      </c>
      <c r="F11111" s="34">
        <v>84</v>
      </c>
      <c r="G11111" s="34">
        <v>59</v>
      </c>
      <c r="H11111" s="34">
        <v>81</v>
      </c>
      <c r="I11111" s="34">
        <v>65</v>
      </c>
      <c r="J11111" s="34">
        <v>69</v>
      </c>
      <c r="K11111" s="34">
        <v>57</v>
      </c>
      <c r="L11111" s="34">
        <v>50</v>
      </c>
      <c r="M11111" s="34">
        <v>39</v>
      </c>
      <c r="N11111" s="34">
        <v>56</v>
      </c>
      <c r="O11111" s="34">
        <v>40</v>
      </c>
      <c r="P11111" s="34">
        <v>70</v>
      </c>
      <c r="Q11111" s="34">
        <v>55</v>
      </c>
      <c r="R11111" s="34">
        <v>95</v>
      </c>
      <c r="S11111" s="34">
        <v>71</v>
      </c>
      <c r="T11111" s="34">
        <v>57</v>
      </c>
      <c r="U11111" s="34">
        <v>40</v>
      </c>
      <c r="V11111" s="34">
        <v>88</v>
      </c>
      <c r="W11111" s="34">
        <v>49</v>
      </c>
      <c r="X11111" s="34">
        <v>133</v>
      </c>
      <c r="Y11111" s="34">
        <v>67</v>
      </c>
      <c r="Z11111" s="34">
        <v>84</v>
      </c>
      <c r="AA11111" s="34">
        <v>63</v>
      </c>
      <c r="AB11111" s="34">
        <v>72</v>
      </c>
      <c r="AC11111" s="34">
        <v>104</v>
      </c>
    </row>
    <row r="11112" spans="1:29" x14ac:dyDescent="0.2">
      <c r="A11112" s="34" t="s">
        <v>71605</v>
      </c>
      <c r="B11112" s="34">
        <v>174</v>
      </c>
      <c r="C11112" s="34">
        <v>249</v>
      </c>
      <c r="D11112" s="34">
        <v>255</v>
      </c>
      <c r="E11112" s="34">
        <v>275</v>
      </c>
      <c r="F11112" s="34">
        <v>283</v>
      </c>
      <c r="G11112" s="34">
        <v>225</v>
      </c>
      <c r="H11112" s="34">
        <v>230</v>
      </c>
      <c r="I11112" s="34">
        <v>181</v>
      </c>
      <c r="J11112" s="34">
        <v>264</v>
      </c>
      <c r="K11112" s="34">
        <v>239</v>
      </c>
      <c r="L11112" s="34">
        <v>166</v>
      </c>
      <c r="M11112" s="34">
        <v>157</v>
      </c>
      <c r="N11112" s="34">
        <v>254</v>
      </c>
      <c r="O11112" s="34">
        <v>185</v>
      </c>
      <c r="P11112" s="34">
        <v>259</v>
      </c>
      <c r="Q11112" s="34">
        <v>282</v>
      </c>
      <c r="R11112" s="34">
        <v>323</v>
      </c>
      <c r="S11112" s="34">
        <v>284</v>
      </c>
      <c r="T11112" s="34">
        <v>283</v>
      </c>
      <c r="U11112" s="34">
        <v>230</v>
      </c>
      <c r="V11112" s="34">
        <v>326</v>
      </c>
      <c r="W11112" s="34">
        <v>318</v>
      </c>
      <c r="X11112" s="34">
        <v>306</v>
      </c>
      <c r="Y11112" s="34">
        <v>334</v>
      </c>
      <c r="Z11112" s="34">
        <v>298</v>
      </c>
      <c r="AA11112" s="34">
        <v>258</v>
      </c>
      <c r="AB11112" s="34">
        <v>286</v>
      </c>
      <c r="AC11112" s="34">
        <v>348</v>
      </c>
    </row>
    <row r="11113" spans="1:29" x14ac:dyDescent="0.2">
      <c r="A11113" s="34" t="s">
        <v>71606</v>
      </c>
      <c r="B11113" s="34">
        <v>54</v>
      </c>
      <c r="C11113" s="34">
        <v>87</v>
      </c>
      <c r="D11113" s="34">
        <v>89</v>
      </c>
      <c r="E11113" s="34">
        <v>87</v>
      </c>
      <c r="F11113" s="34">
        <v>96</v>
      </c>
      <c r="G11113" s="34">
        <v>97</v>
      </c>
      <c r="H11113" s="34">
        <v>82</v>
      </c>
      <c r="I11113" s="34">
        <v>49</v>
      </c>
      <c r="J11113" s="34">
        <v>92</v>
      </c>
      <c r="K11113" s="34">
        <v>59</v>
      </c>
      <c r="L11113" s="34">
        <v>55</v>
      </c>
      <c r="M11113" s="34">
        <v>63</v>
      </c>
      <c r="N11113" s="34">
        <v>69</v>
      </c>
      <c r="O11113" s="34">
        <v>67</v>
      </c>
      <c r="P11113" s="34">
        <v>79</v>
      </c>
      <c r="Q11113" s="34">
        <v>79</v>
      </c>
      <c r="R11113" s="34">
        <v>112</v>
      </c>
      <c r="S11113" s="34">
        <v>104</v>
      </c>
      <c r="T11113" s="34">
        <v>82</v>
      </c>
      <c r="U11113" s="34">
        <v>87</v>
      </c>
      <c r="V11113" s="34">
        <v>92</v>
      </c>
      <c r="W11113" s="34">
        <v>55</v>
      </c>
      <c r="X11113" s="34">
        <v>143</v>
      </c>
      <c r="Y11113" s="34">
        <v>70</v>
      </c>
      <c r="Z11113" s="34">
        <v>93</v>
      </c>
      <c r="AA11113" s="34">
        <v>96</v>
      </c>
      <c r="AB11113" s="34">
        <v>84</v>
      </c>
      <c r="AC11113" s="34">
        <v>133</v>
      </c>
    </row>
    <row r="11114" spans="1:29" x14ac:dyDescent="0.2">
      <c r="A11114" s="34" t="s">
        <v>71607</v>
      </c>
      <c r="B11114" s="34">
        <v>142</v>
      </c>
      <c r="C11114" s="34">
        <v>88</v>
      </c>
      <c r="D11114" s="34">
        <v>141</v>
      </c>
      <c r="E11114" s="34">
        <v>75</v>
      </c>
      <c r="F11114" s="34">
        <v>168</v>
      </c>
      <c r="G11114" s="34">
        <v>113</v>
      </c>
      <c r="H11114" s="34">
        <v>159</v>
      </c>
      <c r="I11114" s="34">
        <v>99</v>
      </c>
      <c r="J11114" s="34">
        <v>144</v>
      </c>
      <c r="K11114" s="34">
        <v>82</v>
      </c>
      <c r="L11114" s="34">
        <v>134</v>
      </c>
      <c r="M11114" s="34">
        <v>110</v>
      </c>
      <c r="N11114" s="34">
        <v>137</v>
      </c>
      <c r="O11114" s="34">
        <v>102</v>
      </c>
      <c r="P11114" s="34">
        <v>129</v>
      </c>
      <c r="Q11114" s="34">
        <v>141</v>
      </c>
      <c r="R11114" s="34">
        <v>188</v>
      </c>
      <c r="S11114" s="34">
        <v>157</v>
      </c>
      <c r="T11114" s="34">
        <v>225</v>
      </c>
      <c r="U11114" s="34">
        <v>112</v>
      </c>
      <c r="V11114" s="34">
        <v>195</v>
      </c>
      <c r="W11114" s="34">
        <v>173</v>
      </c>
      <c r="X11114" s="34">
        <v>165</v>
      </c>
      <c r="Y11114" s="34">
        <v>147</v>
      </c>
      <c r="Z11114" s="34">
        <v>139</v>
      </c>
      <c r="AA11114" s="34">
        <v>142</v>
      </c>
      <c r="AB11114" s="34">
        <v>223</v>
      </c>
      <c r="AC11114" s="34">
        <v>196</v>
      </c>
    </row>
    <row r="11115" spans="1:29" x14ac:dyDescent="0.2">
      <c r="A11115" s="34" t="s">
        <v>71608</v>
      </c>
      <c r="B11115" s="34">
        <v>129</v>
      </c>
      <c r="C11115" s="34">
        <v>136</v>
      </c>
      <c r="D11115" s="34">
        <v>226</v>
      </c>
      <c r="E11115" s="34">
        <v>144</v>
      </c>
      <c r="F11115" s="34">
        <v>212</v>
      </c>
      <c r="G11115" s="34">
        <v>150</v>
      </c>
      <c r="H11115" s="34">
        <v>164</v>
      </c>
      <c r="I11115" s="34">
        <v>143</v>
      </c>
      <c r="J11115" s="34">
        <v>179</v>
      </c>
      <c r="K11115" s="34">
        <v>181</v>
      </c>
      <c r="L11115" s="34">
        <v>138</v>
      </c>
      <c r="M11115" s="34">
        <v>133</v>
      </c>
      <c r="N11115" s="34">
        <v>165</v>
      </c>
      <c r="O11115" s="34">
        <v>134</v>
      </c>
      <c r="P11115" s="34">
        <v>175</v>
      </c>
      <c r="Q11115" s="34">
        <v>231</v>
      </c>
      <c r="R11115" s="34">
        <v>235</v>
      </c>
      <c r="S11115" s="34">
        <v>202</v>
      </c>
      <c r="T11115" s="34">
        <v>191</v>
      </c>
      <c r="U11115" s="34">
        <v>145</v>
      </c>
      <c r="V11115" s="34">
        <v>235</v>
      </c>
      <c r="W11115" s="34">
        <v>132</v>
      </c>
      <c r="X11115" s="34">
        <v>206</v>
      </c>
      <c r="Y11115" s="34">
        <v>184</v>
      </c>
      <c r="Z11115" s="34">
        <v>237</v>
      </c>
      <c r="AA11115" s="34">
        <v>181</v>
      </c>
      <c r="AB11115" s="34">
        <v>218</v>
      </c>
      <c r="AC11115" s="34">
        <v>293</v>
      </c>
    </row>
    <row r="11116" spans="1:29" x14ac:dyDescent="0.2">
      <c r="A11116" s="34" t="s">
        <v>71609</v>
      </c>
      <c r="B11116" s="34">
        <v>217</v>
      </c>
      <c r="C11116" s="34">
        <v>189</v>
      </c>
      <c r="D11116" s="34">
        <v>326</v>
      </c>
      <c r="E11116" s="34">
        <v>221</v>
      </c>
      <c r="F11116" s="34">
        <v>358</v>
      </c>
      <c r="G11116" s="34">
        <v>219</v>
      </c>
      <c r="H11116" s="34">
        <v>298</v>
      </c>
      <c r="I11116" s="34">
        <v>195</v>
      </c>
      <c r="J11116" s="34">
        <v>329</v>
      </c>
      <c r="K11116" s="34">
        <v>220</v>
      </c>
      <c r="L11116" s="34">
        <v>373</v>
      </c>
      <c r="M11116" s="34">
        <v>237</v>
      </c>
      <c r="N11116" s="34">
        <v>300</v>
      </c>
      <c r="O11116" s="34">
        <v>206</v>
      </c>
      <c r="P11116" s="34">
        <v>276</v>
      </c>
      <c r="Q11116" s="34">
        <v>369</v>
      </c>
      <c r="R11116" s="34">
        <v>518</v>
      </c>
      <c r="S11116" s="34">
        <v>284</v>
      </c>
      <c r="T11116" s="34">
        <v>493</v>
      </c>
      <c r="U11116" s="34">
        <v>266</v>
      </c>
      <c r="V11116" s="34">
        <v>359</v>
      </c>
      <c r="W11116" s="34">
        <v>506</v>
      </c>
      <c r="X11116" s="34">
        <v>404</v>
      </c>
      <c r="Y11116" s="34">
        <v>338</v>
      </c>
      <c r="Z11116" s="34">
        <v>303</v>
      </c>
      <c r="AA11116" s="34">
        <v>330</v>
      </c>
      <c r="AB11116" s="34">
        <v>491</v>
      </c>
      <c r="AC11116" s="34">
        <v>393</v>
      </c>
    </row>
    <row r="11117" spans="1:29" x14ac:dyDescent="0.2">
      <c r="A11117" s="34" t="s">
        <v>71610</v>
      </c>
      <c r="B11117" s="34">
        <v>126</v>
      </c>
      <c r="C11117" s="34">
        <v>132</v>
      </c>
      <c r="D11117" s="34">
        <v>111</v>
      </c>
      <c r="E11117" s="34">
        <v>134</v>
      </c>
      <c r="F11117" s="34">
        <v>116</v>
      </c>
      <c r="G11117" s="34">
        <v>68</v>
      </c>
      <c r="H11117" s="34">
        <v>126</v>
      </c>
      <c r="I11117" s="34">
        <v>124</v>
      </c>
      <c r="J11117" s="34">
        <v>127</v>
      </c>
      <c r="K11117" s="34">
        <v>132</v>
      </c>
      <c r="L11117" s="34">
        <v>100</v>
      </c>
      <c r="M11117" s="34">
        <v>93</v>
      </c>
      <c r="N11117" s="34">
        <v>134</v>
      </c>
      <c r="O11117" s="34">
        <v>99</v>
      </c>
      <c r="P11117" s="34">
        <v>104</v>
      </c>
      <c r="Q11117" s="34">
        <v>159</v>
      </c>
      <c r="R11117" s="34">
        <v>163</v>
      </c>
      <c r="S11117" s="34">
        <v>187</v>
      </c>
      <c r="T11117" s="34">
        <v>127</v>
      </c>
      <c r="U11117" s="34">
        <v>122</v>
      </c>
      <c r="V11117" s="34">
        <v>140</v>
      </c>
      <c r="W11117" s="34">
        <v>142</v>
      </c>
      <c r="X11117" s="34">
        <v>151</v>
      </c>
      <c r="Y11117" s="34">
        <v>136</v>
      </c>
      <c r="Z11117" s="34">
        <v>145</v>
      </c>
      <c r="AA11117" s="34">
        <v>159</v>
      </c>
      <c r="AB11117" s="34">
        <v>153</v>
      </c>
      <c r="AC11117" s="34">
        <v>205</v>
      </c>
    </row>
    <row r="11118" spans="1:29" x14ac:dyDescent="0.2">
      <c r="A11118" s="34" t="s">
        <v>71611</v>
      </c>
      <c r="B11118" s="34">
        <v>147</v>
      </c>
      <c r="C11118" s="34">
        <v>154</v>
      </c>
      <c r="D11118" s="34">
        <v>236</v>
      </c>
      <c r="E11118" s="34">
        <v>158</v>
      </c>
      <c r="F11118" s="34">
        <v>161</v>
      </c>
      <c r="G11118" s="34">
        <v>165</v>
      </c>
      <c r="H11118" s="34">
        <v>200</v>
      </c>
      <c r="I11118" s="34">
        <v>171</v>
      </c>
      <c r="J11118" s="34">
        <v>152</v>
      </c>
      <c r="K11118" s="34">
        <v>159</v>
      </c>
      <c r="L11118" s="34">
        <v>115</v>
      </c>
      <c r="M11118" s="34">
        <v>160</v>
      </c>
      <c r="N11118" s="34">
        <v>162</v>
      </c>
      <c r="O11118" s="34">
        <v>147</v>
      </c>
      <c r="P11118" s="34">
        <v>170</v>
      </c>
      <c r="Q11118" s="34">
        <v>174</v>
      </c>
      <c r="R11118" s="34">
        <v>240</v>
      </c>
      <c r="S11118" s="34">
        <v>208</v>
      </c>
      <c r="T11118" s="34">
        <v>212</v>
      </c>
      <c r="U11118" s="34">
        <v>154</v>
      </c>
      <c r="V11118" s="34">
        <v>239</v>
      </c>
      <c r="W11118" s="34">
        <v>149</v>
      </c>
      <c r="X11118" s="34">
        <v>256</v>
      </c>
      <c r="Y11118" s="34">
        <v>176</v>
      </c>
      <c r="Z11118" s="34">
        <v>205</v>
      </c>
      <c r="AA11118" s="34">
        <v>222</v>
      </c>
      <c r="AB11118" s="34">
        <v>223</v>
      </c>
      <c r="AC11118" s="34">
        <v>243</v>
      </c>
    </row>
    <row r="11119" spans="1:29" x14ac:dyDescent="0.2">
      <c r="A11119" s="34" t="s">
        <v>71612</v>
      </c>
      <c r="B11119" s="34">
        <v>51</v>
      </c>
      <c r="C11119" s="34">
        <v>54</v>
      </c>
      <c r="D11119" s="34">
        <v>54</v>
      </c>
      <c r="E11119" s="34">
        <v>54</v>
      </c>
      <c r="F11119" s="34">
        <v>51</v>
      </c>
      <c r="G11119" s="34">
        <v>85</v>
      </c>
      <c r="H11119" s="34">
        <v>48</v>
      </c>
      <c r="I11119" s="34">
        <v>50</v>
      </c>
      <c r="J11119" s="34">
        <v>52</v>
      </c>
      <c r="K11119" s="34">
        <v>70</v>
      </c>
      <c r="L11119" s="34">
        <v>57</v>
      </c>
      <c r="M11119" s="34">
        <v>56</v>
      </c>
      <c r="N11119" s="34">
        <v>55</v>
      </c>
      <c r="O11119" s="34">
        <v>39</v>
      </c>
      <c r="P11119" s="34">
        <v>53</v>
      </c>
      <c r="Q11119" s="34">
        <v>96</v>
      </c>
      <c r="R11119" s="34">
        <v>82</v>
      </c>
      <c r="S11119" s="34">
        <v>41</v>
      </c>
      <c r="T11119" s="34">
        <v>78</v>
      </c>
      <c r="U11119" s="34">
        <v>66</v>
      </c>
      <c r="V11119" s="34">
        <v>63</v>
      </c>
      <c r="W11119" s="34">
        <v>74</v>
      </c>
      <c r="X11119" s="34">
        <v>88</v>
      </c>
      <c r="Y11119" s="34">
        <v>83</v>
      </c>
      <c r="Z11119" s="34">
        <v>66</v>
      </c>
      <c r="AA11119" s="34">
        <v>65</v>
      </c>
      <c r="AB11119" s="34">
        <v>66</v>
      </c>
      <c r="AC11119" s="34">
        <v>90</v>
      </c>
    </row>
    <row r="11120" spans="1:29" x14ac:dyDescent="0.2">
      <c r="A11120" s="34" t="s">
        <v>71613</v>
      </c>
      <c r="B11120" s="34">
        <v>129</v>
      </c>
      <c r="C11120" s="34">
        <v>97</v>
      </c>
      <c r="D11120" s="34">
        <v>181</v>
      </c>
      <c r="E11120" s="34">
        <v>156</v>
      </c>
      <c r="F11120" s="34">
        <v>164</v>
      </c>
      <c r="G11120" s="34">
        <v>121</v>
      </c>
      <c r="H11120" s="34">
        <v>152</v>
      </c>
      <c r="I11120" s="34">
        <v>122</v>
      </c>
      <c r="J11120" s="34">
        <v>134</v>
      </c>
      <c r="K11120" s="34">
        <v>118</v>
      </c>
      <c r="L11120" s="34">
        <v>143</v>
      </c>
      <c r="M11120" s="34">
        <v>101</v>
      </c>
      <c r="N11120" s="34">
        <v>128</v>
      </c>
      <c r="O11120" s="34">
        <v>83</v>
      </c>
      <c r="P11120" s="34">
        <v>120</v>
      </c>
      <c r="Q11120" s="34">
        <v>146</v>
      </c>
      <c r="R11120" s="34">
        <v>191</v>
      </c>
      <c r="S11120" s="34">
        <v>158</v>
      </c>
      <c r="T11120" s="34">
        <v>158</v>
      </c>
      <c r="U11120" s="34">
        <v>140</v>
      </c>
      <c r="V11120" s="34">
        <v>197</v>
      </c>
      <c r="W11120" s="34">
        <v>117</v>
      </c>
      <c r="X11120" s="34">
        <v>182</v>
      </c>
      <c r="Y11120" s="34">
        <v>172</v>
      </c>
      <c r="Z11120" s="34">
        <v>205</v>
      </c>
      <c r="AA11120" s="34">
        <v>170</v>
      </c>
      <c r="AB11120" s="34">
        <v>143</v>
      </c>
      <c r="AC11120" s="34">
        <v>200</v>
      </c>
    </row>
    <row r="11121" spans="1:29" x14ac:dyDescent="0.2">
      <c r="A11121" s="34" t="s">
        <v>71614</v>
      </c>
      <c r="B11121" s="34">
        <v>187</v>
      </c>
      <c r="C11121" s="34">
        <v>109</v>
      </c>
      <c r="D11121" s="34">
        <v>140</v>
      </c>
      <c r="E11121" s="34">
        <v>67</v>
      </c>
      <c r="F11121" s="34">
        <v>180</v>
      </c>
      <c r="G11121" s="34">
        <v>144</v>
      </c>
      <c r="H11121" s="34">
        <v>157</v>
      </c>
      <c r="I11121" s="34">
        <v>97</v>
      </c>
      <c r="J11121" s="34">
        <v>143</v>
      </c>
      <c r="K11121" s="34">
        <v>129</v>
      </c>
      <c r="L11121" s="34">
        <v>173</v>
      </c>
      <c r="M11121" s="34">
        <v>90</v>
      </c>
      <c r="N11121" s="34">
        <v>159</v>
      </c>
      <c r="O11121" s="34">
        <v>115</v>
      </c>
      <c r="P11121" s="34">
        <v>175</v>
      </c>
      <c r="Q11121" s="34">
        <v>160</v>
      </c>
      <c r="R11121" s="34">
        <v>229</v>
      </c>
      <c r="S11121" s="34">
        <v>167</v>
      </c>
      <c r="T11121" s="34">
        <v>273</v>
      </c>
      <c r="U11121" s="34">
        <v>148</v>
      </c>
      <c r="V11121" s="34">
        <v>208</v>
      </c>
      <c r="W11121" s="34">
        <v>177</v>
      </c>
      <c r="X11121" s="34">
        <v>207</v>
      </c>
      <c r="Y11121" s="34">
        <v>153</v>
      </c>
      <c r="Z11121" s="34">
        <v>202</v>
      </c>
      <c r="AA11121" s="34">
        <v>199</v>
      </c>
      <c r="AB11121" s="34">
        <v>266</v>
      </c>
      <c r="AC11121" s="34">
        <v>224</v>
      </c>
    </row>
    <row r="11122" spans="1:29" x14ac:dyDescent="0.2">
      <c r="A11122" s="34" t="s">
        <v>71615</v>
      </c>
      <c r="B11122" s="34">
        <v>227</v>
      </c>
      <c r="C11122" s="34">
        <v>99</v>
      </c>
      <c r="D11122" s="34">
        <v>100</v>
      </c>
      <c r="E11122" s="34">
        <v>129</v>
      </c>
      <c r="F11122" s="34">
        <v>146</v>
      </c>
      <c r="G11122" s="34">
        <v>116</v>
      </c>
      <c r="H11122" s="34">
        <v>138</v>
      </c>
      <c r="I11122" s="34">
        <v>98</v>
      </c>
      <c r="J11122" s="34">
        <v>175</v>
      </c>
      <c r="K11122" s="34">
        <v>141</v>
      </c>
      <c r="L11122" s="34">
        <v>180</v>
      </c>
      <c r="M11122" s="34">
        <v>122</v>
      </c>
      <c r="N11122" s="34">
        <v>138</v>
      </c>
      <c r="O11122" s="34">
        <v>119</v>
      </c>
      <c r="P11122" s="34">
        <v>129</v>
      </c>
      <c r="Q11122" s="34">
        <v>236</v>
      </c>
      <c r="R11122" s="34">
        <v>168</v>
      </c>
      <c r="S11122" s="34">
        <v>153</v>
      </c>
      <c r="T11122" s="34">
        <v>178</v>
      </c>
      <c r="U11122" s="34">
        <v>168</v>
      </c>
      <c r="V11122" s="34">
        <v>178</v>
      </c>
      <c r="W11122" s="34">
        <v>221</v>
      </c>
      <c r="X11122" s="34">
        <v>141</v>
      </c>
      <c r="Y11122" s="34">
        <v>212</v>
      </c>
      <c r="Z11122" s="34">
        <v>162</v>
      </c>
      <c r="AA11122" s="34">
        <v>171</v>
      </c>
      <c r="AB11122" s="34">
        <v>231</v>
      </c>
      <c r="AC11122" s="34">
        <v>225</v>
      </c>
    </row>
    <row r="11123" spans="1:29" x14ac:dyDescent="0.2">
      <c r="A11123" s="34" t="s">
        <v>71616</v>
      </c>
      <c r="B11123" s="34">
        <v>146</v>
      </c>
      <c r="C11123" s="34">
        <v>170</v>
      </c>
      <c r="D11123" s="34">
        <v>244</v>
      </c>
      <c r="E11123" s="34">
        <v>184</v>
      </c>
      <c r="F11123" s="34">
        <v>281</v>
      </c>
      <c r="G11123" s="34">
        <v>168</v>
      </c>
      <c r="H11123" s="34">
        <v>260</v>
      </c>
      <c r="I11123" s="34">
        <v>171</v>
      </c>
      <c r="J11123" s="34">
        <v>249</v>
      </c>
      <c r="K11123" s="34">
        <v>122</v>
      </c>
      <c r="L11123" s="34">
        <v>169</v>
      </c>
      <c r="M11123" s="34">
        <v>133</v>
      </c>
      <c r="N11123" s="34">
        <v>235</v>
      </c>
      <c r="O11123" s="34">
        <v>147</v>
      </c>
      <c r="P11123" s="34">
        <v>237</v>
      </c>
      <c r="Q11123" s="34">
        <v>219</v>
      </c>
      <c r="R11123" s="34">
        <v>323</v>
      </c>
      <c r="S11123" s="34">
        <v>233</v>
      </c>
      <c r="T11123" s="34">
        <v>240</v>
      </c>
      <c r="U11123" s="34">
        <v>167</v>
      </c>
      <c r="V11123" s="34">
        <v>312</v>
      </c>
      <c r="W11123" s="34">
        <v>194</v>
      </c>
      <c r="X11123" s="34">
        <v>311</v>
      </c>
      <c r="Y11123" s="34">
        <v>148</v>
      </c>
      <c r="Z11123" s="34">
        <v>299</v>
      </c>
      <c r="AA11123" s="34">
        <v>203</v>
      </c>
      <c r="AB11123" s="34">
        <v>315</v>
      </c>
      <c r="AC11123" s="34">
        <v>240</v>
      </c>
    </row>
    <row r="11124" spans="1:29" x14ac:dyDescent="0.2">
      <c r="A11124" s="34" t="s">
        <v>71617</v>
      </c>
      <c r="B11124" s="34">
        <v>213</v>
      </c>
      <c r="C11124" s="34">
        <v>190</v>
      </c>
      <c r="D11124" s="34">
        <v>308</v>
      </c>
      <c r="E11124" s="34">
        <v>144</v>
      </c>
      <c r="F11124" s="34">
        <v>250</v>
      </c>
      <c r="G11124" s="34">
        <v>163</v>
      </c>
      <c r="H11124" s="34">
        <v>231</v>
      </c>
      <c r="I11124" s="34">
        <v>163</v>
      </c>
      <c r="J11124" s="34">
        <v>228</v>
      </c>
      <c r="K11124" s="34">
        <v>168</v>
      </c>
      <c r="L11124" s="34">
        <v>148</v>
      </c>
      <c r="M11124" s="34">
        <v>133</v>
      </c>
      <c r="N11124" s="34">
        <v>226</v>
      </c>
      <c r="O11124" s="34">
        <v>117</v>
      </c>
      <c r="P11124" s="34">
        <v>217</v>
      </c>
      <c r="Q11124" s="34">
        <v>206</v>
      </c>
      <c r="R11124" s="34">
        <v>278</v>
      </c>
      <c r="S11124" s="34">
        <v>214</v>
      </c>
      <c r="T11124" s="34">
        <v>204</v>
      </c>
      <c r="U11124" s="34">
        <v>127</v>
      </c>
      <c r="V11124" s="34">
        <v>210</v>
      </c>
      <c r="W11124" s="34">
        <v>178</v>
      </c>
      <c r="X11124" s="34">
        <v>299</v>
      </c>
      <c r="Y11124" s="34">
        <v>143</v>
      </c>
      <c r="Z11124" s="34">
        <v>272</v>
      </c>
      <c r="AA11124" s="34">
        <v>218</v>
      </c>
      <c r="AB11124" s="34">
        <v>246</v>
      </c>
      <c r="AC11124" s="34">
        <v>249</v>
      </c>
    </row>
    <row r="11125" spans="1:29" x14ac:dyDescent="0.2">
      <c r="A11125" s="34" t="s">
        <v>71618</v>
      </c>
      <c r="B11125" s="34">
        <v>212</v>
      </c>
      <c r="C11125" s="34">
        <v>189</v>
      </c>
      <c r="D11125" s="34">
        <v>181</v>
      </c>
      <c r="E11125" s="34">
        <v>189</v>
      </c>
      <c r="F11125" s="34">
        <v>239</v>
      </c>
      <c r="G11125" s="34">
        <v>165</v>
      </c>
      <c r="H11125" s="34">
        <v>235</v>
      </c>
      <c r="I11125" s="34">
        <v>168</v>
      </c>
      <c r="J11125" s="34">
        <v>221</v>
      </c>
      <c r="K11125" s="34">
        <v>214</v>
      </c>
      <c r="L11125" s="34">
        <v>244</v>
      </c>
      <c r="M11125" s="34">
        <v>186</v>
      </c>
      <c r="N11125" s="34">
        <v>193</v>
      </c>
      <c r="O11125" s="34">
        <v>186</v>
      </c>
      <c r="P11125" s="34">
        <v>209</v>
      </c>
      <c r="Q11125" s="34">
        <v>305</v>
      </c>
      <c r="R11125" s="34">
        <v>309</v>
      </c>
      <c r="S11125" s="34">
        <v>240</v>
      </c>
      <c r="T11125" s="34">
        <v>363</v>
      </c>
      <c r="U11125" s="34">
        <v>216</v>
      </c>
      <c r="V11125" s="34">
        <v>291</v>
      </c>
      <c r="W11125" s="34">
        <v>348</v>
      </c>
      <c r="X11125" s="34">
        <v>239</v>
      </c>
      <c r="Y11125" s="34">
        <v>285</v>
      </c>
      <c r="Z11125" s="34">
        <v>165</v>
      </c>
      <c r="AA11125" s="34">
        <v>269</v>
      </c>
      <c r="AB11125" s="34">
        <v>369</v>
      </c>
      <c r="AC11125" s="34">
        <v>316</v>
      </c>
    </row>
    <row r="11126" spans="1:29" x14ac:dyDescent="0.2">
      <c r="A11126" s="34" t="s">
        <v>71619</v>
      </c>
      <c r="B11126" s="34">
        <v>96</v>
      </c>
      <c r="C11126" s="34">
        <v>87</v>
      </c>
      <c r="D11126" s="34">
        <v>133</v>
      </c>
      <c r="E11126" s="34">
        <v>101</v>
      </c>
      <c r="F11126" s="34">
        <v>167</v>
      </c>
      <c r="G11126" s="34">
        <v>142</v>
      </c>
      <c r="H11126" s="34">
        <v>118</v>
      </c>
      <c r="I11126" s="34">
        <v>78</v>
      </c>
      <c r="J11126" s="34">
        <v>133</v>
      </c>
      <c r="K11126" s="34">
        <v>89</v>
      </c>
      <c r="L11126" s="34">
        <v>121</v>
      </c>
      <c r="M11126" s="34">
        <v>92</v>
      </c>
      <c r="N11126" s="34">
        <v>144</v>
      </c>
      <c r="O11126" s="34">
        <v>79</v>
      </c>
      <c r="P11126" s="34">
        <v>111</v>
      </c>
      <c r="Q11126" s="34">
        <v>111</v>
      </c>
      <c r="R11126" s="34">
        <v>148</v>
      </c>
      <c r="S11126" s="34">
        <v>143</v>
      </c>
      <c r="T11126" s="34">
        <v>151</v>
      </c>
      <c r="U11126" s="34">
        <v>113</v>
      </c>
      <c r="V11126" s="34">
        <v>143</v>
      </c>
      <c r="W11126" s="34">
        <v>169</v>
      </c>
      <c r="X11126" s="34">
        <v>136</v>
      </c>
      <c r="Y11126" s="34">
        <v>128</v>
      </c>
      <c r="Z11126" s="34">
        <v>135</v>
      </c>
      <c r="AA11126" s="34">
        <v>139</v>
      </c>
      <c r="AB11126" s="34">
        <v>176</v>
      </c>
      <c r="AC11126" s="34">
        <v>194</v>
      </c>
    </row>
    <row r="11127" spans="1:29" x14ac:dyDescent="0.2">
      <c r="A11127" s="34" t="s">
        <v>71620</v>
      </c>
      <c r="B11127" s="34">
        <v>94</v>
      </c>
      <c r="C11127" s="34">
        <v>270</v>
      </c>
      <c r="D11127" s="34">
        <v>81</v>
      </c>
      <c r="E11127" s="34">
        <v>276</v>
      </c>
      <c r="F11127" s="34">
        <v>108</v>
      </c>
      <c r="G11127" s="34">
        <v>342</v>
      </c>
      <c r="H11127" s="34">
        <v>83</v>
      </c>
      <c r="I11127" s="34">
        <v>290</v>
      </c>
      <c r="J11127" s="34">
        <v>72</v>
      </c>
      <c r="K11127" s="34">
        <v>271</v>
      </c>
      <c r="L11127" s="34">
        <v>90</v>
      </c>
      <c r="M11127" s="34">
        <v>241</v>
      </c>
      <c r="N11127" s="34">
        <v>96</v>
      </c>
      <c r="O11127" s="34">
        <v>256</v>
      </c>
      <c r="P11127" s="34">
        <v>94</v>
      </c>
      <c r="Q11127" s="34">
        <v>298</v>
      </c>
      <c r="R11127" s="34">
        <v>104</v>
      </c>
      <c r="S11127" s="34">
        <v>262</v>
      </c>
      <c r="T11127" s="34">
        <v>131</v>
      </c>
      <c r="U11127" s="34">
        <v>236</v>
      </c>
      <c r="V11127" s="34">
        <v>118</v>
      </c>
      <c r="W11127" s="34">
        <v>336</v>
      </c>
      <c r="X11127" s="34">
        <v>78</v>
      </c>
      <c r="Y11127" s="34">
        <v>296</v>
      </c>
      <c r="Z11127" s="34">
        <v>101</v>
      </c>
      <c r="AA11127" s="34">
        <v>287</v>
      </c>
      <c r="AB11127" s="34">
        <v>132</v>
      </c>
      <c r="AC11127" s="34">
        <v>322</v>
      </c>
    </row>
    <row r="11128" spans="1:29" x14ac:dyDescent="0.2">
      <c r="A11128" s="34" t="s">
        <v>71621</v>
      </c>
      <c r="B11128" s="34">
        <v>46</v>
      </c>
      <c r="C11128" s="34">
        <v>25</v>
      </c>
      <c r="D11128" s="34">
        <v>53</v>
      </c>
      <c r="E11128" s="34">
        <v>34</v>
      </c>
      <c r="F11128" s="34">
        <v>43</v>
      </c>
      <c r="G11128" s="34">
        <v>56</v>
      </c>
      <c r="H11128" s="34">
        <v>54</v>
      </c>
      <c r="I11128" s="34">
        <v>28</v>
      </c>
      <c r="J11128" s="34">
        <v>22</v>
      </c>
      <c r="K11128" s="34">
        <v>17</v>
      </c>
      <c r="L11128" s="34">
        <v>27</v>
      </c>
      <c r="M11128" s="34">
        <v>38</v>
      </c>
      <c r="N11128" s="34">
        <v>26</v>
      </c>
      <c r="O11128" s="34">
        <v>22</v>
      </c>
      <c r="P11128" s="34">
        <v>40</v>
      </c>
      <c r="Q11128" s="34">
        <v>40</v>
      </c>
      <c r="R11128" s="34">
        <v>53</v>
      </c>
      <c r="S11128" s="34">
        <v>37</v>
      </c>
      <c r="T11128" s="34">
        <v>50</v>
      </c>
      <c r="U11128" s="34">
        <v>28</v>
      </c>
      <c r="V11128" s="34">
        <v>55</v>
      </c>
      <c r="W11128" s="34">
        <v>26</v>
      </c>
      <c r="X11128" s="34">
        <v>51</v>
      </c>
      <c r="Y11128" s="34">
        <v>20</v>
      </c>
      <c r="Z11128" s="34">
        <v>47</v>
      </c>
      <c r="AA11128" s="34">
        <v>17</v>
      </c>
      <c r="AB11128" s="34">
        <v>35</v>
      </c>
      <c r="AC11128" s="34">
        <v>46</v>
      </c>
    </row>
    <row r="11129" spans="1:29" x14ac:dyDescent="0.2">
      <c r="A11129" s="34" t="s">
        <v>71622</v>
      </c>
      <c r="B11129" s="34">
        <v>122</v>
      </c>
      <c r="C11129" s="34">
        <v>162</v>
      </c>
      <c r="D11129" s="34">
        <v>145</v>
      </c>
      <c r="E11129" s="34">
        <v>157</v>
      </c>
      <c r="F11129" s="34">
        <v>154</v>
      </c>
      <c r="G11129" s="34">
        <v>102</v>
      </c>
      <c r="H11129" s="34">
        <v>122</v>
      </c>
      <c r="I11129" s="34">
        <v>119</v>
      </c>
      <c r="J11129" s="34">
        <v>112</v>
      </c>
      <c r="K11129" s="34">
        <v>112</v>
      </c>
      <c r="L11129" s="34">
        <v>95</v>
      </c>
      <c r="M11129" s="34">
        <v>129</v>
      </c>
      <c r="N11129" s="34">
        <v>98</v>
      </c>
      <c r="O11129" s="34">
        <v>101</v>
      </c>
      <c r="P11129" s="34">
        <v>146</v>
      </c>
      <c r="Q11129" s="34">
        <v>134</v>
      </c>
      <c r="R11129" s="34">
        <v>182</v>
      </c>
      <c r="S11129" s="34">
        <v>156</v>
      </c>
      <c r="T11129" s="34">
        <v>143</v>
      </c>
      <c r="U11129" s="34">
        <v>118</v>
      </c>
      <c r="V11129" s="34">
        <v>168</v>
      </c>
      <c r="W11129" s="34">
        <v>159</v>
      </c>
      <c r="X11129" s="34">
        <v>130</v>
      </c>
      <c r="Y11129" s="34">
        <v>154</v>
      </c>
      <c r="Z11129" s="34">
        <v>94</v>
      </c>
      <c r="AA11129" s="34">
        <v>155</v>
      </c>
      <c r="AB11129" s="34">
        <v>131</v>
      </c>
      <c r="AC11129" s="34">
        <v>218</v>
      </c>
    </row>
    <row r="11130" spans="1:29" x14ac:dyDescent="0.2">
      <c r="A11130" s="34" t="s">
        <v>71623</v>
      </c>
      <c r="B11130" s="34">
        <v>50</v>
      </c>
      <c r="C11130" s="34">
        <v>21</v>
      </c>
      <c r="D11130" s="34">
        <v>63</v>
      </c>
      <c r="E11130" s="34">
        <v>32</v>
      </c>
      <c r="F11130" s="34">
        <v>39</v>
      </c>
      <c r="G11130" s="34">
        <v>20</v>
      </c>
      <c r="H11130" s="34">
        <v>39</v>
      </c>
      <c r="I11130" s="34">
        <v>25</v>
      </c>
      <c r="J11130" s="34">
        <v>41</v>
      </c>
      <c r="K11130" s="34">
        <v>35</v>
      </c>
      <c r="L11130" s="34">
        <v>20</v>
      </c>
      <c r="M11130" s="34">
        <v>30</v>
      </c>
      <c r="N11130" s="34">
        <v>46</v>
      </c>
      <c r="O11130" s="34">
        <v>33</v>
      </c>
      <c r="P11130" s="34">
        <v>38</v>
      </c>
      <c r="Q11130" s="34">
        <v>27</v>
      </c>
      <c r="R11130" s="34">
        <v>34</v>
      </c>
      <c r="S11130" s="34">
        <v>51</v>
      </c>
      <c r="T11130" s="34">
        <v>23</v>
      </c>
      <c r="U11130" s="34">
        <v>15</v>
      </c>
      <c r="V11130" s="34">
        <v>44</v>
      </c>
      <c r="W11130" s="34">
        <v>23</v>
      </c>
      <c r="X11130" s="34">
        <v>56</v>
      </c>
      <c r="Y11130" s="34">
        <v>13</v>
      </c>
      <c r="Z11130" s="34">
        <v>53</v>
      </c>
      <c r="AA11130" s="34">
        <v>19</v>
      </c>
      <c r="AB11130" s="34">
        <v>38</v>
      </c>
      <c r="AC11130" s="34">
        <v>55</v>
      </c>
    </row>
    <row r="11131" spans="1:29" x14ac:dyDescent="0.2">
      <c r="A11131" s="34" t="s">
        <v>71624</v>
      </c>
      <c r="B11131" s="34">
        <v>37</v>
      </c>
      <c r="C11131" s="34">
        <v>43</v>
      </c>
      <c r="D11131" s="34">
        <v>48</v>
      </c>
      <c r="E11131" s="34">
        <v>34</v>
      </c>
      <c r="F11131" s="34">
        <v>57</v>
      </c>
      <c r="G11131" s="34">
        <v>34</v>
      </c>
      <c r="H11131" s="34">
        <v>35</v>
      </c>
      <c r="I11131" s="34">
        <v>50</v>
      </c>
      <c r="J11131" s="34">
        <v>35</v>
      </c>
      <c r="K11131" s="34">
        <v>35</v>
      </c>
      <c r="L11131" s="34">
        <v>21</v>
      </c>
      <c r="M11131" s="34">
        <v>53</v>
      </c>
      <c r="N11131" s="34">
        <v>43</v>
      </c>
      <c r="O11131" s="34">
        <v>44</v>
      </c>
      <c r="P11131" s="34">
        <v>42</v>
      </c>
      <c r="Q11131" s="34">
        <v>89</v>
      </c>
      <c r="R11131" s="34">
        <v>46</v>
      </c>
      <c r="S11131" s="34">
        <v>44</v>
      </c>
      <c r="T11131" s="34">
        <v>27</v>
      </c>
      <c r="U11131" s="34">
        <v>54</v>
      </c>
      <c r="V11131" s="34">
        <v>63</v>
      </c>
      <c r="W11131" s="34">
        <v>50</v>
      </c>
      <c r="X11131" s="34">
        <v>76</v>
      </c>
      <c r="Y11131" s="34">
        <v>26</v>
      </c>
      <c r="Z11131" s="34">
        <v>49</v>
      </c>
      <c r="AA11131" s="34">
        <v>68</v>
      </c>
      <c r="AB11131" s="34">
        <v>43</v>
      </c>
      <c r="AC11131" s="34">
        <v>86</v>
      </c>
    </row>
    <row r="11132" spans="1:29" x14ac:dyDescent="0.2">
      <c r="A11132" s="34" t="s">
        <v>71625</v>
      </c>
      <c r="B11132" s="34">
        <v>187</v>
      </c>
      <c r="C11132" s="34">
        <v>143</v>
      </c>
      <c r="D11132" s="34">
        <v>136</v>
      </c>
      <c r="E11132" s="34">
        <v>162</v>
      </c>
      <c r="F11132" s="34">
        <v>211</v>
      </c>
      <c r="G11132" s="34">
        <v>106</v>
      </c>
      <c r="H11132" s="34">
        <v>143</v>
      </c>
      <c r="I11132" s="34">
        <v>158</v>
      </c>
      <c r="J11132" s="34">
        <v>151</v>
      </c>
      <c r="K11132" s="34">
        <v>156</v>
      </c>
      <c r="L11132" s="34">
        <v>232</v>
      </c>
      <c r="M11132" s="34">
        <v>139</v>
      </c>
      <c r="N11132" s="34">
        <v>120</v>
      </c>
      <c r="O11132" s="34">
        <v>134</v>
      </c>
      <c r="P11132" s="34">
        <v>184</v>
      </c>
      <c r="Q11132" s="34">
        <v>209</v>
      </c>
      <c r="R11132" s="34">
        <v>230</v>
      </c>
      <c r="S11132" s="34">
        <v>187</v>
      </c>
      <c r="T11132" s="34">
        <v>257</v>
      </c>
      <c r="U11132" s="34">
        <v>197</v>
      </c>
      <c r="V11132" s="34">
        <v>211</v>
      </c>
      <c r="W11132" s="34">
        <v>260</v>
      </c>
      <c r="X11132" s="34">
        <v>204</v>
      </c>
      <c r="Y11132" s="34">
        <v>238</v>
      </c>
      <c r="Z11132" s="34">
        <v>193</v>
      </c>
      <c r="AA11132" s="34">
        <v>228</v>
      </c>
      <c r="AB11132" s="34">
        <v>310</v>
      </c>
      <c r="AC11132" s="34">
        <v>229</v>
      </c>
    </row>
    <row r="11133" spans="1:29" x14ac:dyDescent="0.2">
      <c r="A11133" s="34" t="s">
        <v>71626</v>
      </c>
      <c r="B11133" s="34">
        <v>252</v>
      </c>
      <c r="C11133" s="34">
        <v>124</v>
      </c>
      <c r="D11133" s="34">
        <v>182</v>
      </c>
      <c r="E11133" s="34">
        <v>185</v>
      </c>
      <c r="F11133" s="34">
        <v>162</v>
      </c>
      <c r="G11133" s="34">
        <v>171</v>
      </c>
      <c r="H11133" s="34">
        <v>148</v>
      </c>
      <c r="I11133" s="34">
        <v>121</v>
      </c>
      <c r="J11133" s="34">
        <v>137</v>
      </c>
      <c r="K11133" s="34">
        <v>198</v>
      </c>
      <c r="L11133" s="34">
        <v>128</v>
      </c>
      <c r="M11133" s="34">
        <v>140</v>
      </c>
      <c r="N11133" s="34">
        <v>146</v>
      </c>
      <c r="O11133" s="34">
        <v>156</v>
      </c>
      <c r="P11133" s="34">
        <v>142</v>
      </c>
      <c r="Q11133" s="34">
        <v>206</v>
      </c>
      <c r="R11133" s="34">
        <v>193</v>
      </c>
      <c r="S11133" s="34">
        <v>172</v>
      </c>
      <c r="T11133" s="34">
        <v>165</v>
      </c>
      <c r="U11133" s="34">
        <v>156</v>
      </c>
      <c r="V11133" s="34">
        <v>173</v>
      </c>
      <c r="W11133" s="34">
        <v>211</v>
      </c>
      <c r="X11133" s="34">
        <v>184</v>
      </c>
      <c r="Y11133" s="34">
        <v>166</v>
      </c>
      <c r="Z11133" s="34">
        <v>189</v>
      </c>
      <c r="AA11133" s="34">
        <v>199</v>
      </c>
      <c r="AB11133" s="34">
        <v>201</v>
      </c>
      <c r="AC11133" s="34">
        <v>335</v>
      </c>
    </row>
    <row r="11134" spans="1:29" x14ac:dyDescent="0.2">
      <c r="A11134" s="34" t="s">
        <v>71627</v>
      </c>
      <c r="B11134" s="34">
        <v>207</v>
      </c>
      <c r="C11134" s="34">
        <v>143</v>
      </c>
      <c r="D11134" s="34">
        <v>168</v>
      </c>
      <c r="E11134" s="34">
        <v>163</v>
      </c>
      <c r="F11134" s="34">
        <v>188</v>
      </c>
      <c r="G11134" s="34">
        <v>127</v>
      </c>
      <c r="H11134" s="34">
        <v>190</v>
      </c>
      <c r="I11134" s="34">
        <v>148</v>
      </c>
      <c r="J11134" s="34">
        <v>169</v>
      </c>
      <c r="K11134" s="34">
        <v>141</v>
      </c>
      <c r="L11134" s="34">
        <v>251</v>
      </c>
      <c r="M11134" s="34">
        <v>142</v>
      </c>
      <c r="N11134" s="34">
        <v>182</v>
      </c>
      <c r="O11134" s="34">
        <v>133</v>
      </c>
      <c r="P11134" s="34">
        <v>174</v>
      </c>
      <c r="Q11134" s="34">
        <v>205</v>
      </c>
      <c r="R11134" s="34">
        <v>256</v>
      </c>
      <c r="S11134" s="34">
        <v>207</v>
      </c>
      <c r="T11134" s="34">
        <v>355</v>
      </c>
      <c r="U11134" s="34">
        <v>179</v>
      </c>
      <c r="V11134" s="34">
        <v>242</v>
      </c>
      <c r="W11134" s="34">
        <v>277</v>
      </c>
      <c r="X11134" s="34">
        <v>227</v>
      </c>
      <c r="Y11134" s="34">
        <v>225</v>
      </c>
      <c r="Z11134" s="34">
        <v>152</v>
      </c>
      <c r="AA11134" s="34">
        <v>187</v>
      </c>
      <c r="AB11134" s="34">
        <v>263</v>
      </c>
      <c r="AC11134" s="34">
        <v>311</v>
      </c>
    </row>
    <row r="11135" spans="1:29" x14ac:dyDescent="0.2">
      <c r="A11135" s="34" t="s">
        <v>71628</v>
      </c>
      <c r="B11135" s="34">
        <v>55</v>
      </c>
      <c r="C11135" s="34">
        <v>37</v>
      </c>
      <c r="D11135" s="34">
        <v>58</v>
      </c>
      <c r="E11135" s="34">
        <v>55</v>
      </c>
      <c r="F11135" s="34">
        <v>43</v>
      </c>
      <c r="G11135" s="34">
        <v>48</v>
      </c>
      <c r="H11135" s="34">
        <v>52</v>
      </c>
      <c r="I11135" s="34">
        <v>61</v>
      </c>
      <c r="J11135" s="34">
        <v>53</v>
      </c>
      <c r="K11135" s="34">
        <v>53</v>
      </c>
      <c r="L11135" s="34">
        <v>44</v>
      </c>
      <c r="M11135" s="34">
        <v>30</v>
      </c>
      <c r="N11135" s="34">
        <v>54</v>
      </c>
      <c r="O11135" s="34">
        <v>48</v>
      </c>
      <c r="P11135" s="34">
        <v>43</v>
      </c>
      <c r="Q11135" s="34">
        <v>58</v>
      </c>
      <c r="R11135" s="34">
        <v>53</v>
      </c>
      <c r="S11135" s="34">
        <v>60</v>
      </c>
      <c r="T11135" s="34">
        <v>42</v>
      </c>
      <c r="U11135" s="34">
        <v>52</v>
      </c>
      <c r="V11135" s="34">
        <v>83</v>
      </c>
      <c r="W11135" s="34">
        <v>50</v>
      </c>
      <c r="X11135" s="34">
        <v>70</v>
      </c>
      <c r="Y11135" s="34">
        <v>63</v>
      </c>
      <c r="Z11135" s="34">
        <v>65</v>
      </c>
      <c r="AA11135" s="34">
        <v>75</v>
      </c>
      <c r="AB11135" s="34">
        <v>71</v>
      </c>
      <c r="AC11135" s="34">
        <v>76</v>
      </c>
    </row>
    <row r="11136" spans="1:29" x14ac:dyDescent="0.2">
      <c r="A11136" s="34" t="s">
        <v>71629</v>
      </c>
      <c r="B11136" s="34">
        <v>165</v>
      </c>
      <c r="C11136" s="34">
        <v>141</v>
      </c>
      <c r="D11136" s="34">
        <v>187</v>
      </c>
      <c r="E11136" s="34">
        <v>144</v>
      </c>
      <c r="F11136" s="34">
        <v>157</v>
      </c>
      <c r="G11136" s="34">
        <v>164</v>
      </c>
      <c r="H11136" s="34">
        <v>179</v>
      </c>
      <c r="I11136" s="34">
        <v>138</v>
      </c>
      <c r="J11136" s="34">
        <v>179</v>
      </c>
      <c r="K11136" s="34">
        <v>132</v>
      </c>
      <c r="L11136" s="34">
        <v>128</v>
      </c>
      <c r="M11136" s="34">
        <v>135</v>
      </c>
      <c r="N11136" s="34">
        <v>150</v>
      </c>
      <c r="O11136" s="34">
        <v>105</v>
      </c>
      <c r="P11136" s="34">
        <v>144</v>
      </c>
      <c r="Q11136" s="34">
        <v>152</v>
      </c>
      <c r="R11136" s="34">
        <v>183</v>
      </c>
      <c r="S11136" s="34">
        <v>186</v>
      </c>
      <c r="T11136" s="34">
        <v>237</v>
      </c>
      <c r="U11136" s="34">
        <v>146</v>
      </c>
      <c r="V11136" s="34">
        <v>213</v>
      </c>
      <c r="W11136" s="34">
        <v>201</v>
      </c>
      <c r="X11136" s="34">
        <v>201</v>
      </c>
      <c r="Y11136" s="34">
        <v>161</v>
      </c>
      <c r="Z11136" s="34">
        <v>193</v>
      </c>
      <c r="AA11136" s="34">
        <v>155</v>
      </c>
      <c r="AB11136" s="34">
        <v>233</v>
      </c>
      <c r="AC11136" s="34">
        <v>265</v>
      </c>
    </row>
    <row r="11137" spans="1:29" x14ac:dyDescent="0.2">
      <c r="A11137" s="34" t="s">
        <v>71630</v>
      </c>
      <c r="B11137" s="34">
        <v>65</v>
      </c>
      <c r="C11137" s="34">
        <v>55</v>
      </c>
      <c r="D11137" s="34">
        <v>79</v>
      </c>
      <c r="E11137" s="34">
        <v>71</v>
      </c>
      <c r="F11137" s="34">
        <v>75</v>
      </c>
      <c r="G11137" s="34">
        <v>78</v>
      </c>
      <c r="H11137" s="34">
        <v>47</v>
      </c>
      <c r="I11137" s="34">
        <v>71</v>
      </c>
      <c r="J11137" s="34">
        <v>79</v>
      </c>
      <c r="K11137" s="34">
        <v>43</v>
      </c>
      <c r="L11137" s="34">
        <v>68</v>
      </c>
      <c r="M11137" s="34">
        <v>54</v>
      </c>
      <c r="N11137" s="34">
        <v>65</v>
      </c>
      <c r="O11137" s="34">
        <v>59</v>
      </c>
      <c r="P11137" s="34">
        <v>73</v>
      </c>
      <c r="Q11137" s="34">
        <v>80</v>
      </c>
      <c r="R11137" s="34">
        <v>115</v>
      </c>
      <c r="S11137" s="34">
        <v>65</v>
      </c>
      <c r="T11137" s="34">
        <v>106</v>
      </c>
      <c r="U11137" s="34">
        <v>70</v>
      </c>
      <c r="V11137" s="34">
        <v>77</v>
      </c>
      <c r="W11137" s="34">
        <v>77</v>
      </c>
      <c r="X11137" s="34">
        <v>94</v>
      </c>
      <c r="Y11137" s="34">
        <v>81</v>
      </c>
      <c r="Z11137" s="34">
        <v>63</v>
      </c>
      <c r="AA11137" s="34">
        <v>73</v>
      </c>
      <c r="AB11137" s="34">
        <v>123</v>
      </c>
      <c r="AC11137" s="34">
        <v>97</v>
      </c>
    </row>
    <row r="11138" spans="1:29" x14ac:dyDescent="0.2">
      <c r="A11138" s="34" t="s">
        <v>71631</v>
      </c>
      <c r="B11138" s="34">
        <v>266</v>
      </c>
      <c r="C11138" s="34">
        <v>143</v>
      </c>
      <c r="D11138" s="34">
        <v>239</v>
      </c>
      <c r="E11138" s="34">
        <v>119</v>
      </c>
      <c r="F11138" s="34">
        <v>216</v>
      </c>
      <c r="G11138" s="34">
        <v>122</v>
      </c>
      <c r="H11138" s="34">
        <v>185</v>
      </c>
      <c r="I11138" s="34">
        <v>127</v>
      </c>
      <c r="J11138" s="34">
        <v>219</v>
      </c>
      <c r="K11138" s="34">
        <v>139</v>
      </c>
      <c r="L11138" s="34">
        <v>161</v>
      </c>
      <c r="M11138" s="34">
        <v>106</v>
      </c>
      <c r="N11138" s="34">
        <v>149</v>
      </c>
      <c r="O11138" s="34">
        <v>104</v>
      </c>
      <c r="P11138" s="34">
        <v>215</v>
      </c>
      <c r="Q11138" s="34">
        <v>194</v>
      </c>
      <c r="R11138" s="34">
        <v>251</v>
      </c>
      <c r="S11138" s="34">
        <v>164</v>
      </c>
      <c r="T11138" s="34">
        <v>241</v>
      </c>
      <c r="U11138" s="34">
        <v>158</v>
      </c>
      <c r="V11138" s="34">
        <v>262</v>
      </c>
      <c r="W11138" s="34">
        <v>177</v>
      </c>
      <c r="X11138" s="34">
        <v>250</v>
      </c>
      <c r="Y11138" s="34">
        <v>186</v>
      </c>
      <c r="Z11138" s="34">
        <v>206</v>
      </c>
      <c r="AA11138" s="34">
        <v>149</v>
      </c>
      <c r="AB11138" s="34">
        <v>316</v>
      </c>
      <c r="AC11138" s="34">
        <v>217</v>
      </c>
    </row>
    <row r="11139" spans="1:29" x14ac:dyDescent="0.2">
      <c r="A11139" s="34" t="s">
        <v>71632</v>
      </c>
      <c r="B11139" s="34">
        <v>165</v>
      </c>
      <c r="C11139" s="34">
        <v>171</v>
      </c>
      <c r="D11139" s="34">
        <v>278</v>
      </c>
      <c r="E11139" s="34">
        <v>209</v>
      </c>
      <c r="F11139" s="34">
        <v>274</v>
      </c>
      <c r="G11139" s="34">
        <v>218</v>
      </c>
      <c r="H11139" s="34">
        <v>289</v>
      </c>
      <c r="I11139" s="34">
        <v>186</v>
      </c>
      <c r="J11139" s="34">
        <v>223</v>
      </c>
      <c r="K11139" s="34">
        <v>185</v>
      </c>
      <c r="L11139" s="34">
        <v>158</v>
      </c>
      <c r="M11139" s="34">
        <v>159</v>
      </c>
      <c r="N11139" s="34">
        <v>215</v>
      </c>
      <c r="O11139" s="34">
        <v>180</v>
      </c>
      <c r="P11139" s="34">
        <v>235</v>
      </c>
      <c r="Q11139" s="34">
        <v>237</v>
      </c>
      <c r="R11139" s="34">
        <v>265</v>
      </c>
      <c r="S11139" s="34">
        <v>261</v>
      </c>
      <c r="T11139" s="34">
        <v>213</v>
      </c>
      <c r="U11139" s="34">
        <v>161</v>
      </c>
      <c r="V11139" s="34">
        <v>325</v>
      </c>
      <c r="W11139" s="34">
        <v>201</v>
      </c>
      <c r="X11139" s="34">
        <v>354</v>
      </c>
      <c r="Y11139" s="34">
        <v>201</v>
      </c>
      <c r="Z11139" s="34">
        <v>284</v>
      </c>
      <c r="AA11139" s="34">
        <v>239</v>
      </c>
      <c r="AB11139" s="34">
        <v>289</v>
      </c>
      <c r="AC11139" s="34">
        <v>306</v>
      </c>
    </row>
    <row r="11140" spans="1:29" x14ac:dyDescent="0.2">
      <c r="A11140" s="34" t="s">
        <v>71633</v>
      </c>
      <c r="B11140" s="34">
        <v>53</v>
      </c>
      <c r="C11140" s="34">
        <v>43</v>
      </c>
      <c r="D11140" s="34">
        <v>58</v>
      </c>
      <c r="E11140" s="34">
        <v>65</v>
      </c>
      <c r="F11140" s="34">
        <v>62</v>
      </c>
      <c r="G11140" s="34">
        <v>57</v>
      </c>
      <c r="H11140" s="34">
        <v>58</v>
      </c>
      <c r="I11140" s="34">
        <v>36</v>
      </c>
      <c r="J11140" s="34">
        <v>50</v>
      </c>
      <c r="K11140" s="34">
        <v>36</v>
      </c>
      <c r="L11140" s="34">
        <v>43</v>
      </c>
      <c r="M11140" s="34">
        <v>34</v>
      </c>
      <c r="N11140" s="34">
        <v>36</v>
      </c>
      <c r="O11140" s="34">
        <v>53</v>
      </c>
      <c r="P11140" s="34">
        <v>37</v>
      </c>
      <c r="Q11140" s="34">
        <v>65</v>
      </c>
      <c r="R11140" s="34">
        <v>71</v>
      </c>
      <c r="S11140" s="34">
        <v>40</v>
      </c>
      <c r="T11140" s="34">
        <v>46</v>
      </c>
      <c r="U11140" s="34">
        <v>57</v>
      </c>
      <c r="V11140" s="34">
        <v>39</v>
      </c>
      <c r="W11140" s="34">
        <v>56</v>
      </c>
      <c r="X11140" s="34">
        <v>59</v>
      </c>
      <c r="Y11140" s="34">
        <v>51</v>
      </c>
      <c r="Z11140" s="34">
        <v>43</v>
      </c>
      <c r="AA11140" s="34">
        <v>86</v>
      </c>
      <c r="AB11140" s="34">
        <v>65</v>
      </c>
      <c r="AC11140" s="34">
        <v>55</v>
      </c>
    </row>
    <row r="11141" spans="1:29" x14ac:dyDescent="0.2">
      <c r="A11141" s="34" t="s">
        <v>71634</v>
      </c>
      <c r="B11141" s="34">
        <v>61</v>
      </c>
      <c r="C11141" s="34">
        <v>24</v>
      </c>
      <c r="D11141" s="34">
        <v>63</v>
      </c>
      <c r="E11141" s="34">
        <v>60</v>
      </c>
      <c r="F11141" s="34">
        <v>67</v>
      </c>
      <c r="G11141" s="34">
        <v>66</v>
      </c>
      <c r="H11141" s="34">
        <v>73</v>
      </c>
      <c r="I11141" s="34">
        <v>55</v>
      </c>
      <c r="J11141" s="34">
        <v>64</v>
      </c>
      <c r="K11141" s="34">
        <v>46</v>
      </c>
      <c r="L11141" s="34">
        <v>59</v>
      </c>
      <c r="M11141" s="34">
        <v>38</v>
      </c>
      <c r="N11141" s="34">
        <v>41</v>
      </c>
      <c r="O11141" s="34">
        <v>48</v>
      </c>
      <c r="P11141" s="34">
        <v>80</v>
      </c>
      <c r="Q11141" s="34">
        <v>58</v>
      </c>
      <c r="R11141" s="34">
        <v>85</v>
      </c>
      <c r="S11141" s="34">
        <v>56</v>
      </c>
      <c r="T11141" s="34">
        <v>83</v>
      </c>
      <c r="U11141" s="34">
        <v>52</v>
      </c>
      <c r="V11141" s="34">
        <v>86</v>
      </c>
      <c r="W11141" s="34">
        <v>71</v>
      </c>
      <c r="X11141" s="34">
        <v>80</v>
      </c>
      <c r="Y11141" s="34">
        <v>68</v>
      </c>
      <c r="Z11141" s="34">
        <v>88</v>
      </c>
      <c r="AA11141" s="34">
        <v>91</v>
      </c>
      <c r="AB11141" s="34">
        <v>64</v>
      </c>
      <c r="AC11141" s="34">
        <v>69</v>
      </c>
    </row>
    <row r="11142" spans="1:29" x14ac:dyDescent="0.2">
      <c r="A11142" s="34" t="s">
        <v>71635</v>
      </c>
      <c r="B11142" s="34">
        <v>124</v>
      </c>
      <c r="C11142" s="34">
        <v>61</v>
      </c>
      <c r="D11142" s="34">
        <v>152</v>
      </c>
      <c r="E11142" s="34">
        <v>54</v>
      </c>
      <c r="F11142" s="34">
        <v>111</v>
      </c>
      <c r="G11142" s="34">
        <v>73</v>
      </c>
      <c r="H11142" s="34">
        <v>96</v>
      </c>
      <c r="I11142" s="34">
        <v>58</v>
      </c>
      <c r="J11142" s="34">
        <v>69</v>
      </c>
      <c r="K11142" s="34">
        <v>76</v>
      </c>
      <c r="L11142" s="34">
        <v>46</v>
      </c>
      <c r="M11142" s="34">
        <v>55</v>
      </c>
      <c r="N11142" s="34">
        <v>87</v>
      </c>
      <c r="O11142" s="34">
        <v>53</v>
      </c>
      <c r="P11142" s="34">
        <v>82</v>
      </c>
      <c r="Q11142" s="34">
        <v>77</v>
      </c>
      <c r="R11142" s="34">
        <v>110</v>
      </c>
      <c r="S11142" s="34">
        <v>101</v>
      </c>
      <c r="T11142" s="34">
        <v>61</v>
      </c>
      <c r="U11142" s="34">
        <v>50</v>
      </c>
      <c r="V11142" s="34">
        <v>96</v>
      </c>
      <c r="W11142" s="34">
        <v>72</v>
      </c>
      <c r="X11142" s="34">
        <v>141</v>
      </c>
      <c r="Y11142" s="34">
        <v>71</v>
      </c>
      <c r="Z11142" s="34">
        <v>116</v>
      </c>
      <c r="AA11142" s="34">
        <v>93</v>
      </c>
      <c r="AB11142" s="34">
        <v>98</v>
      </c>
      <c r="AC11142" s="34">
        <v>127</v>
      </c>
    </row>
    <row r="11143" spans="1:29" x14ac:dyDescent="0.2">
      <c r="A11143" s="34" t="s">
        <v>71636</v>
      </c>
      <c r="B11143" s="34">
        <v>80</v>
      </c>
      <c r="C11143" s="34">
        <v>50</v>
      </c>
      <c r="D11143" s="34">
        <v>72</v>
      </c>
      <c r="E11143" s="34">
        <v>48</v>
      </c>
      <c r="F11143" s="34">
        <v>62</v>
      </c>
      <c r="G11143" s="34">
        <v>47</v>
      </c>
      <c r="H11143" s="34">
        <v>70</v>
      </c>
      <c r="I11143" s="34">
        <v>54</v>
      </c>
      <c r="J11143" s="34">
        <v>75</v>
      </c>
      <c r="K11143" s="34">
        <v>39</v>
      </c>
      <c r="L11143" s="34">
        <v>66</v>
      </c>
      <c r="M11143" s="34">
        <v>38</v>
      </c>
      <c r="N11143" s="34">
        <v>58</v>
      </c>
      <c r="O11143" s="34">
        <v>38</v>
      </c>
      <c r="P11143" s="34">
        <v>61</v>
      </c>
      <c r="Q11143" s="34">
        <v>55</v>
      </c>
      <c r="R11143" s="34">
        <v>91</v>
      </c>
      <c r="S11143" s="34">
        <v>56</v>
      </c>
      <c r="T11143" s="34">
        <v>73</v>
      </c>
      <c r="U11143" s="34">
        <v>57</v>
      </c>
      <c r="V11143" s="34">
        <v>70</v>
      </c>
      <c r="W11143" s="34">
        <v>74</v>
      </c>
      <c r="X11143" s="34">
        <v>88</v>
      </c>
      <c r="Y11143" s="34">
        <v>45</v>
      </c>
      <c r="Z11143" s="34">
        <v>75</v>
      </c>
      <c r="AA11143" s="34">
        <v>84</v>
      </c>
      <c r="AB11143" s="34">
        <v>118</v>
      </c>
      <c r="AC11143" s="34">
        <v>77</v>
      </c>
    </row>
    <row r="11144" spans="1:29" x14ac:dyDescent="0.2">
      <c r="A11144" s="34" t="s">
        <v>71637</v>
      </c>
      <c r="B11144" s="34">
        <v>49</v>
      </c>
      <c r="C11144" s="34">
        <v>94</v>
      </c>
      <c r="D11144" s="34">
        <v>88</v>
      </c>
      <c r="E11144" s="34">
        <v>89</v>
      </c>
      <c r="F11144" s="34">
        <v>80</v>
      </c>
      <c r="G11144" s="34">
        <v>92</v>
      </c>
      <c r="H11144" s="34">
        <v>72</v>
      </c>
      <c r="I11144" s="34">
        <v>86</v>
      </c>
      <c r="J11144" s="34">
        <v>71</v>
      </c>
      <c r="K11144" s="34">
        <v>98</v>
      </c>
      <c r="L11144" s="34">
        <v>71</v>
      </c>
      <c r="M11144" s="34">
        <v>79</v>
      </c>
      <c r="N11144" s="34">
        <v>67</v>
      </c>
      <c r="O11144" s="34">
        <v>84</v>
      </c>
      <c r="P11144" s="34">
        <v>71</v>
      </c>
      <c r="Q11144" s="34">
        <v>120</v>
      </c>
      <c r="R11144" s="34">
        <v>72</v>
      </c>
      <c r="S11144" s="34">
        <v>70</v>
      </c>
      <c r="T11144" s="34">
        <v>82</v>
      </c>
      <c r="U11144" s="34">
        <v>72</v>
      </c>
      <c r="V11144" s="34">
        <v>70</v>
      </c>
      <c r="W11144" s="34">
        <v>104</v>
      </c>
      <c r="X11144" s="34">
        <v>93</v>
      </c>
      <c r="Y11144" s="34">
        <v>115</v>
      </c>
      <c r="Z11144" s="34">
        <v>69</v>
      </c>
      <c r="AA11144" s="34">
        <v>66</v>
      </c>
      <c r="AB11144" s="34">
        <v>90</v>
      </c>
      <c r="AC11144" s="34">
        <v>140</v>
      </c>
    </row>
    <row r="11145" spans="1:29" x14ac:dyDescent="0.2">
      <c r="A11145" s="34" t="s">
        <v>71638</v>
      </c>
      <c r="B11145" s="34">
        <v>77</v>
      </c>
      <c r="C11145" s="34">
        <v>42</v>
      </c>
      <c r="D11145" s="34">
        <v>65</v>
      </c>
      <c r="E11145" s="34">
        <v>85</v>
      </c>
      <c r="F11145" s="34">
        <v>68</v>
      </c>
      <c r="G11145" s="34">
        <v>52</v>
      </c>
      <c r="H11145" s="34">
        <v>56</v>
      </c>
      <c r="I11145" s="34">
        <v>43</v>
      </c>
      <c r="J11145" s="34">
        <v>54</v>
      </c>
      <c r="K11145" s="34">
        <v>53</v>
      </c>
      <c r="L11145" s="34">
        <v>41</v>
      </c>
      <c r="M11145" s="34">
        <v>102</v>
      </c>
      <c r="N11145" s="34">
        <v>69</v>
      </c>
      <c r="O11145" s="34">
        <v>61</v>
      </c>
      <c r="P11145" s="34">
        <v>62</v>
      </c>
      <c r="Q11145" s="34">
        <v>101</v>
      </c>
      <c r="R11145" s="34">
        <v>75</v>
      </c>
      <c r="S11145" s="34">
        <v>82</v>
      </c>
      <c r="T11145" s="34">
        <v>100</v>
      </c>
      <c r="U11145" s="34">
        <v>102</v>
      </c>
      <c r="V11145" s="34">
        <v>75</v>
      </c>
      <c r="W11145" s="34">
        <v>103</v>
      </c>
      <c r="X11145" s="34">
        <v>48</v>
      </c>
      <c r="Y11145" s="34">
        <v>82</v>
      </c>
      <c r="Z11145" s="34">
        <v>67</v>
      </c>
      <c r="AA11145" s="34">
        <v>84</v>
      </c>
      <c r="AB11145" s="34">
        <v>95</v>
      </c>
      <c r="AC11145" s="34">
        <v>173</v>
      </c>
    </row>
    <row r="11146" spans="1:29" x14ac:dyDescent="0.2">
      <c r="A11146" s="34" t="s">
        <v>71639</v>
      </c>
      <c r="B11146" s="34">
        <v>47</v>
      </c>
      <c r="C11146" s="34">
        <v>58</v>
      </c>
      <c r="D11146" s="34">
        <v>97</v>
      </c>
      <c r="E11146" s="34">
        <v>78</v>
      </c>
      <c r="F11146" s="34">
        <v>71</v>
      </c>
      <c r="G11146" s="34">
        <v>55</v>
      </c>
      <c r="H11146" s="34">
        <v>66</v>
      </c>
      <c r="I11146" s="34">
        <v>69</v>
      </c>
      <c r="J11146" s="34">
        <v>63</v>
      </c>
      <c r="K11146" s="34">
        <v>58</v>
      </c>
      <c r="L11146" s="34">
        <v>44</v>
      </c>
      <c r="M11146" s="34">
        <v>61</v>
      </c>
      <c r="N11146" s="34">
        <v>58</v>
      </c>
      <c r="O11146" s="34">
        <v>56</v>
      </c>
      <c r="P11146" s="34">
        <v>62</v>
      </c>
      <c r="Q11146" s="34">
        <v>71</v>
      </c>
      <c r="R11146" s="34">
        <v>73</v>
      </c>
      <c r="S11146" s="34">
        <v>80</v>
      </c>
      <c r="T11146" s="34">
        <v>36</v>
      </c>
      <c r="U11146" s="34">
        <v>62</v>
      </c>
      <c r="V11146" s="34">
        <v>76</v>
      </c>
      <c r="W11146" s="34">
        <v>72</v>
      </c>
      <c r="X11146" s="34">
        <v>74</v>
      </c>
      <c r="Y11146" s="34">
        <v>40</v>
      </c>
      <c r="Z11146" s="34">
        <v>84</v>
      </c>
      <c r="AA11146" s="34">
        <v>91</v>
      </c>
      <c r="AB11146" s="34">
        <v>39</v>
      </c>
      <c r="AC11146" s="34">
        <v>73</v>
      </c>
    </row>
    <row r="11147" spans="1:29" x14ac:dyDescent="0.2">
      <c r="A11147" s="34" t="s">
        <v>71640</v>
      </c>
      <c r="B11147" s="34">
        <v>42</v>
      </c>
      <c r="C11147" s="34">
        <v>67</v>
      </c>
      <c r="D11147" s="34">
        <v>82</v>
      </c>
      <c r="E11147" s="34">
        <v>87</v>
      </c>
      <c r="F11147" s="34">
        <v>65</v>
      </c>
      <c r="G11147" s="34">
        <v>77</v>
      </c>
      <c r="H11147" s="34">
        <v>79</v>
      </c>
      <c r="I11147" s="34">
        <v>64</v>
      </c>
      <c r="J11147" s="34">
        <v>68</v>
      </c>
      <c r="K11147" s="34">
        <v>73</v>
      </c>
      <c r="L11147" s="34">
        <v>72</v>
      </c>
      <c r="M11147" s="34">
        <v>68</v>
      </c>
      <c r="N11147" s="34">
        <v>103</v>
      </c>
      <c r="O11147" s="34">
        <v>81</v>
      </c>
      <c r="P11147" s="34">
        <v>82</v>
      </c>
      <c r="Q11147" s="34">
        <v>112</v>
      </c>
      <c r="R11147" s="34">
        <v>88</v>
      </c>
      <c r="S11147" s="34">
        <v>124</v>
      </c>
      <c r="T11147" s="34">
        <v>53</v>
      </c>
      <c r="U11147" s="34">
        <v>84</v>
      </c>
      <c r="V11147" s="34">
        <v>127</v>
      </c>
      <c r="W11147" s="34">
        <v>93</v>
      </c>
      <c r="X11147" s="34">
        <v>124</v>
      </c>
      <c r="Y11147" s="34">
        <v>96</v>
      </c>
      <c r="Z11147" s="34">
        <v>124</v>
      </c>
      <c r="AA11147" s="34">
        <v>116</v>
      </c>
      <c r="AB11147" s="34">
        <v>137</v>
      </c>
      <c r="AC11147" s="34">
        <v>133</v>
      </c>
    </row>
    <row r="11148" spans="1:29" x14ac:dyDescent="0.2">
      <c r="A11148" s="34" t="s">
        <v>71641</v>
      </c>
      <c r="B11148" s="34">
        <v>34</v>
      </c>
      <c r="C11148" s="34">
        <v>34</v>
      </c>
      <c r="D11148" s="34">
        <v>51</v>
      </c>
      <c r="E11148" s="34">
        <v>22</v>
      </c>
      <c r="F11148" s="34">
        <v>28</v>
      </c>
      <c r="G11148" s="34">
        <v>46</v>
      </c>
      <c r="H11148" s="34">
        <v>32</v>
      </c>
      <c r="I11148" s="34">
        <v>34</v>
      </c>
      <c r="J11148" s="34">
        <v>29</v>
      </c>
      <c r="K11148" s="34">
        <v>37</v>
      </c>
      <c r="L11148" s="34">
        <v>38</v>
      </c>
      <c r="M11148" s="34">
        <v>25</v>
      </c>
      <c r="N11148" s="34">
        <v>25</v>
      </c>
      <c r="O11148" s="34">
        <v>27</v>
      </c>
      <c r="P11148" s="34">
        <v>33</v>
      </c>
      <c r="Q11148" s="34">
        <v>43</v>
      </c>
      <c r="R11148" s="34">
        <v>42</v>
      </c>
      <c r="S11148" s="34">
        <v>35</v>
      </c>
      <c r="T11148" s="34">
        <v>45</v>
      </c>
      <c r="U11148" s="34">
        <v>27</v>
      </c>
      <c r="V11148" s="34">
        <v>25</v>
      </c>
      <c r="W11148" s="34">
        <v>30</v>
      </c>
      <c r="X11148" s="34">
        <v>38</v>
      </c>
      <c r="Y11148" s="34">
        <v>34</v>
      </c>
      <c r="Z11148" s="34">
        <v>54</v>
      </c>
      <c r="AA11148" s="34">
        <v>47</v>
      </c>
      <c r="AB11148" s="34">
        <v>46</v>
      </c>
      <c r="AC11148" s="34">
        <v>44</v>
      </c>
    </row>
    <row r="11149" spans="1:29" x14ac:dyDescent="0.2">
      <c r="A11149" s="34" t="s">
        <v>71642</v>
      </c>
      <c r="B11149" s="34">
        <v>60</v>
      </c>
      <c r="C11149" s="34">
        <v>24</v>
      </c>
      <c r="D11149" s="34">
        <v>41</v>
      </c>
      <c r="E11149" s="34">
        <v>49</v>
      </c>
      <c r="F11149" s="34">
        <v>27</v>
      </c>
      <c r="G11149" s="34">
        <v>27</v>
      </c>
      <c r="H11149" s="34">
        <v>45</v>
      </c>
      <c r="I11149" s="34">
        <v>23</v>
      </c>
      <c r="J11149" s="34">
        <v>39</v>
      </c>
      <c r="K11149" s="34">
        <v>26</v>
      </c>
      <c r="L11149" s="34">
        <v>19</v>
      </c>
      <c r="M11149" s="34">
        <v>27</v>
      </c>
      <c r="N11149" s="34">
        <v>35</v>
      </c>
      <c r="O11149" s="34">
        <v>33</v>
      </c>
      <c r="P11149" s="34">
        <v>26</v>
      </c>
      <c r="Q11149" s="34">
        <v>43</v>
      </c>
      <c r="R11149" s="34">
        <v>34</v>
      </c>
      <c r="S11149" s="34">
        <v>39</v>
      </c>
      <c r="T11149" s="34">
        <v>41</v>
      </c>
      <c r="U11149" s="34">
        <v>57</v>
      </c>
      <c r="V11149" s="34">
        <v>44</v>
      </c>
      <c r="W11149" s="34">
        <v>56</v>
      </c>
      <c r="X11149" s="34">
        <v>63</v>
      </c>
      <c r="Y11149" s="34">
        <v>42</v>
      </c>
      <c r="Z11149" s="34">
        <v>59</v>
      </c>
      <c r="AA11149" s="34">
        <v>33</v>
      </c>
      <c r="AB11149" s="34">
        <v>68</v>
      </c>
      <c r="AC11149" s="34">
        <v>76</v>
      </c>
    </row>
    <row r="11150" spans="1:29" x14ac:dyDescent="0.2">
      <c r="A11150" s="34" t="s">
        <v>71643</v>
      </c>
      <c r="B11150" s="34">
        <v>107</v>
      </c>
      <c r="C11150" s="34">
        <v>33</v>
      </c>
      <c r="D11150" s="34">
        <v>54</v>
      </c>
      <c r="E11150" s="34">
        <v>27</v>
      </c>
      <c r="F11150" s="34">
        <v>55</v>
      </c>
      <c r="G11150" s="34">
        <v>30</v>
      </c>
      <c r="H11150" s="34">
        <v>59</v>
      </c>
      <c r="I11150" s="34">
        <v>21</v>
      </c>
      <c r="J11150" s="34">
        <v>68</v>
      </c>
      <c r="K11150" s="34">
        <v>28</v>
      </c>
      <c r="L11150" s="34">
        <v>80</v>
      </c>
      <c r="M11150" s="34">
        <v>30</v>
      </c>
      <c r="N11150" s="34">
        <v>56</v>
      </c>
      <c r="O11150" s="34">
        <v>23</v>
      </c>
      <c r="P11150" s="34">
        <v>52</v>
      </c>
      <c r="Q11150" s="34">
        <v>38</v>
      </c>
      <c r="R11150" s="34">
        <v>63</v>
      </c>
      <c r="S11150" s="34">
        <v>31</v>
      </c>
      <c r="T11150" s="34">
        <v>70</v>
      </c>
      <c r="U11150" s="34">
        <v>33</v>
      </c>
      <c r="V11150" s="34">
        <v>62</v>
      </c>
      <c r="W11150" s="34">
        <v>67</v>
      </c>
      <c r="X11150" s="34">
        <v>71</v>
      </c>
      <c r="Y11150" s="34">
        <v>81</v>
      </c>
      <c r="Z11150" s="34">
        <v>77</v>
      </c>
      <c r="AA11150" s="34">
        <v>47</v>
      </c>
      <c r="AB11150" s="34">
        <v>84</v>
      </c>
      <c r="AC11150" s="34">
        <v>55</v>
      </c>
    </row>
    <row r="11151" spans="1:29" x14ac:dyDescent="0.2">
      <c r="A11151" s="34" t="s">
        <v>71644</v>
      </c>
      <c r="B11151" s="34">
        <v>123</v>
      </c>
      <c r="C11151" s="34">
        <v>54</v>
      </c>
      <c r="D11151" s="34">
        <v>99</v>
      </c>
      <c r="E11151" s="34">
        <v>62</v>
      </c>
      <c r="F11151" s="34">
        <v>114</v>
      </c>
      <c r="G11151" s="34">
        <v>56</v>
      </c>
      <c r="H11151" s="34">
        <v>95</v>
      </c>
      <c r="I11151" s="34">
        <v>64</v>
      </c>
      <c r="J11151" s="34">
        <v>124</v>
      </c>
      <c r="K11151" s="34">
        <v>38</v>
      </c>
      <c r="L11151" s="34">
        <v>120</v>
      </c>
      <c r="M11151" s="34">
        <v>60</v>
      </c>
      <c r="N11151" s="34">
        <v>97</v>
      </c>
      <c r="O11151" s="34">
        <v>60</v>
      </c>
      <c r="P11151" s="34">
        <v>85</v>
      </c>
      <c r="Q11151" s="34">
        <v>99</v>
      </c>
      <c r="R11151" s="34">
        <v>139</v>
      </c>
      <c r="S11151" s="34">
        <v>87</v>
      </c>
      <c r="T11151" s="34">
        <v>130</v>
      </c>
      <c r="U11151" s="34">
        <v>71</v>
      </c>
      <c r="V11151" s="34">
        <v>124</v>
      </c>
      <c r="W11151" s="34">
        <v>105</v>
      </c>
      <c r="X11151" s="34">
        <v>89</v>
      </c>
      <c r="Y11151" s="34">
        <v>88</v>
      </c>
      <c r="Z11151" s="34">
        <v>117</v>
      </c>
      <c r="AA11151" s="34">
        <v>95</v>
      </c>
      <c r="AB11151" s="34">
        <v>183</v>
      </c>
      <c r="AC11151" s="34">
        <v>87</v>
      </c>
    </row>
    <row r="11152" spans="1:29" x14ac:dyDescent="0.2">
      <c r="A11152" s="34" t="s">
        <v>71645</v>
      </c>
      <c r="B11152" s="34">
        <v>61</v>
      </c>
      <c r="C11152" s="34">
        <v>65</v>
      </c>
      <c r="D11152" s="34">
        <v>64</v>
      </c>
      <c r="E11152" s="34">
        <v>62</v>
      </c>
      <c r="F11152" s="34">
        <v>64</v>
      </c>
      <c r="G11152" s="34">
        <v>49</v>
      </c>
      <c r="H11152" s="34">
        <v>63</v>
      </c>
      <c r="I11152" s="34">
        <v>59</v>
      </c>
      <c r="J11152" s="34">
        <v>78</v>
      </c>
      <c r="K11152" s="34">
        <v>57</v>
      </c>
      <c r="L11152" s="34">
        <v>59</v>
      </c>
      <c r="M11152" s="34">
        <v>60</v>
      </c>
      <c r="N11152" s="34">
        <v>57</v>
      </c>
      <c r="O11152" s="34">
        <v>45</v>
      </c>
      <c r="P11152" s="34">
        <v>80</v>
      </c>
      <c r="Q11152" s="34">
        <v>83</v>
      </c>
      <c r="R11152" s="34">
        <v>73</v>
      </c>
      <c r="S11152" s="34">
        <v>54</v>
      </c>
      <c r="T11152" s="34">
        <v>66</v>
      </c>
      <c r="U11152" s="34">
        <v>54</v>
      </c>
      <c r="V11152" s="34">
        <v>44</v>
      </c>
      <c r="W11152" s="34">
        <v>70</v>
      </c>
      <c r="X11152" s="34">
        <v>73</v>
      </c>
      <c r="Y11152" s="34">
        <v>63</v>
      </c>
      <c r="Z11152" s="34">
        <v>107</v>
      </c>
      <c r="AA11152" s="34">
        <v>73</v>
      </c>
      <c r="AB11152" s="34">
        <v>112</v>
      </c>
      <c r="AC11152" s="34">
        <v>87</v>
      </c>
    </row>
    <row r="11153" spans="1:29" x14ac:dyDescent="0.2">
      <c r="A11153" s="34" t="s">
        <v>71646</v>
      </c>
      <c r="B11153" s="34">
        <v>105</v>
      </c>
      <c r="C11153" s="34">
        <v>112</v>
      </c>
      <c r="D11153" s="34">
        <v>170</v>
      </c>
      <c r="E11153" s="34">
        <v>166</v>
      </c>
      <c r="F11153" s="34">
        <v>163</v>
      </c>
      <c r="G11153" s="34">
        <v>193</v>
      </c>
      <c r="H11153" s="34">
        <v>138</v>
      </c>
      <c r="I11153" s="34">
        <v>90</v>
      </c>
      <c r="J11153" s="34">
        <v>138</v>
      </c>
      <c r="K11153" s="34">
        <v>134</v>
      </c>
      <c r="L11153" s="34">
        <v>87</v>
      </c>
      <c r="M11153" s="34">
        <v>83</v>
      </c>
      <c r="N11153" s="34">
        <v>128</v>
      </c>
      <c r="O11153" s="34">
        <v>93</v>
      </c>
      <c r="P11153" s="34">
        <v>133</v>
      </c>
      <c r="Q11153" s="34">
        <v>150</v>
      </c>
      <c r="R11153" s="34">
        <v>188</v>
      </c>
      <c r="S11153" s="34">
        <v>137</v>
      </c>
      <c r="T11153" s="34">
        <v>102</v>
      </c>
      <c r="U11153" s="34">
        <v>97</v>
      </c>
      <c r="V11153" s="34">
        <v>154</v>
      </c>
      <c r="W11153" s="34">
        <v>137</v>
      </c>
      <c r="X11153" s="34">
        <v>155</v>
      </c>
      <c r="Y11153" s="34">
        <v>97</v>
      </c>
      <c r="Z11153" s="34">
        <v>218</v>
      </c>
      <c r="AA11153" s="34">
        <v>159</v>
      </c>
      <c r="AB11153" s="34">
        <v>174</v>
      </c>
      <c r="AC11153" s="34">
        <v>204</v>
      </c>
    </row>
    <row r="11154" spans="1:29" x14ac:dyDescent="0.2">
      <c r="A11154" s="34" t="s">
        <v>71647</v>
      </c>
      <c r="B11154" s="34">
        <v>47</v>
      </c>
      <c r="C11154" s="34">
        <v>49</v>
      </c>
      <c r="D11154" s="34">
        <v>59</v>
      </c>
      <c r="E11154" s="34">
        <v>58</v>
      </c>
      <c r="F11154" s="34">
        <v>47</v>
      </c>
      <c r="G11154" s="34">
        <v>46</v>
      </c>
      <c r="H11154" s="34">
        <v>59</v>
      </c>
      <c r="I11154" s="34">
        <v>33</v>
      </c>
      <c r="J11154" s="34">
        <v>76</v>
      </c>
      <c r="K11154" s="34">
        <v>52</v>
      </c>
      <c r="L11154" s="34">
        <v>46</v>
      </c>
      <c r="M11154" s="34">
        <v>61</v>
      </c>
      <c r="N11154" s="34">
        <v>46</v>
      </c>
      <c r="O11154" s="34">
        <v>47</v>
      </c>
      <c r="P11154" s="34">
        <v>75</v>
      </c>
      <c r="Q11154" s="34">
        <v>40</v>
      </c>
      <c r="R11154" s="34">
        <v>78</v>
      </c>
      <c r="S11154" s="34">
        <v>75</v>
      </c>
      <c r="T11154" s="34">
        <v>71</v>
      </c>
      <c r="U11154" s="34">
        <v>45</v>
      </c>
      <c r="V11154" s="34">
        <v>74</v>
      </c>
      <c r="W11154" s="34">
        <v>88</v>
      </c>
      <c r="X11154" s="34">
        <v>56</v>
      </c>
      <c r="Y11154" s="34">
        <v>52</v>
      </c>
      <c r="Z11154" s="34">
        <v>67</v>
      </c>
      <c r="AA11154" s="34">
        <v>65</v>
      </c>
      <c r="AB11154" s="34">
        <v>82</v>
      </c>
      <c r="AC11154" s="34">
        <v>107</v>
      </c>
    </row>
    <row r="11155" spans="1:29" x14ac:dyDescent="0.2">
      <c r="A11155" s="34" t="s">
        <v>71648</v>
      </c>
      <c r="B11155" s="34">
        <v>44</v>
      </c>
      <c r="C11155" s="34">
        <v>44</v>
      </c>
      <c r="D11155" s="34">
        <v>30</v>
      </c>
      <c r="E11155" s="34">
        <v>42</v>
      </c>
      <c r="F11155" s="34">
        <v>61</v>
      </c>
      <c r="G11155" s="34">
        <v>53</v>
      </c>
      <c r="H11155" s="34">
        <v>43</v>
      </c>
      <c r="I11155" s="34">
        <v>42</v>
      </c>
      <c r="J11155" s="34">
        <v>49</v>
      </c>
      <c r="K11155" s="34">
        <v>56</v>
      </c>
      <c r="L11155" s="34">
        <v>46</v>
      </c>
      <c r="M11155" s="34">
        <v>30</v>
      </c>
      <c r="N11155" s="34">
        <v>35</v>
      </c>
      <c r="O11155" s="34">
        <v>39</v>
      </c>
      <c r="P11155" s="34">
        <v>44</v>
      </c>
      <c r="Q11155" s="34">
        <v>49</v>
      </c>
      <c r="R11155" s="34">
        <v>52</v>
      </c>
      <c r="S11155" s="34">
        <v>34</v>
      </c>
      <c r="T11155" s="34">
        <v>50</v>
      </c>
      <c r="U11155" s="34">
        <v>38</v>
      </c>
      <c r="V11155" s="34">
        <v>64</v>
      </c>
      <c r="W11155" s="34">
        <v>60</v>
      </c>
      <c r="X11155" s="34">
        <v>35</v>
      </c>
      <c r="Y11155" s="34">
        <v>40</v>
      </c>
      <c r="Z11155" s="34">
        <v>68</v>
      </c>
      <c r="AA11155" s="34">
        <v>55</v>
      </c>
      <c r="AB11155" s="34">
        <v>31</v>
      </c>
      <c r="AC11155" s="34">
        <v>72</v>
      </c>
    </row>
    <row r="11156" spans="1:29" x14ac:dyDescent="0.2">
      <c r="A11156" s="34" t="s">
        <v>71649</v>
      </c>
      <c r="B11156" s="34">
        <v>151</v>
      </c>
      <c r="C11156" s="34">
        <v>161</v>
      </c>
      <c r="D11156" s="34">
        <v>92</v>
      </c>
      <c r="E11156" s="34">
        <v>180</v>
      </c>
      <c r="F11156" s="34">
        <v>138</v>
      </c>
      <c r="G11156" s="34">
        <v>176</v>
      </c>
      <c r="H11156" s="34">
        <v>154</v>
      </c>
      <c r="I11156" s="34">
        <v>180</v>
      </c>
      <c r="J11156" s="34">
        <v>175</v>
      </c>
      <c r="K11156" s="34">
        <v>177</v>
      </c>
      <c r="L11156" s="34">
        <v>151</v>
      </c>
      <c r="M11156" s="34">
        <v>137</v>
      </c>
      <c r="N11156" s="34">
        <v>139</v>
      </c>
      <c r="O11156" s="34">
        <v>154</v>
      </c>
      <c r="P11156" s="34">
        <v>158</v>
      </c>
      <c r="Q11156" s="34">
        <v>257</v>
      </c>
      <c r="R11156" s="34">
        <v>157</v>
      </c>
      <c r="S11156" s="34">
        <v>184</v>
      </c>
      <c r="T11156" s="34">
        <v>170</v>
      </c>
      <c r="U11156" s="34">
        <v>219</v>
      </c>
      <c r="V11156" s="34">
        <v>168</v>
      </c>
      <c r="W11156" s="34">
        <v>266</v>
      </c>
      <c r="X11156" s="34">
        <v>146</v>
      </c>
      <c r="Y11156" s="34">
        <v>218</v>
      </c>
      <c r="Z11156" s="34">
        <v>138</v>
      </c>
      <c r="AA11156" s="34">
        <v>227</v>
      </c>
      <c r="AB11156" s="34">
        <v>151</v>
      </c>
      <c r="AC11156" s="34">
        <v>296</v>
      </c>
    </row>
    <row r="11157" spans="1:29" x14ac:dyDescent="0.2">
      <c r="A11157" s="34" t="s">
        <v>71650</v>
      </c>
      <c r="B11157" s="34">
        <v>105</v>
      </c>
      <c r="C11157" s="34">
        <v>151</v>
      </c>
      <c r="D11157" s="34">
        <v>200</v>
      </c>
      <c r="E11157" s="34">
        <v>176</v>
      </c>
      <c r="F11157" s="34">
        <v>175</v>
      </c>
      <c r="G11157" s="34">
        <v>214</v>
      </c>
      <c r="H11157" s="34">
        <v>173</v>
      </c>
      <c r="I11157" s="34">
        <v>189</v>
      </c>
      <c r="J11157" s="34">
        <v>184</v>
      </c>
      <c r="K11157" s="34">
        <v>216</v>
      </c>
      <c r="L11157" s="34">
        <v>135</v>
      </c>
      <c r="M11157" s="34">
        <v>160</v>
      </c>
      <c r="N11157" s="34">
        <v>198</v>
      </c>
      <c r="O11157" s="34">
        <v>161</v>
      </c>
      <c r="P11157" s="34">
        <v>175</v>
      </c>
      <c r="Q11157" s="34">
        <v>256</v>
      </c>
      <c r="R11157" s="34">
        <v>240</v>
      </c>
      <c r="S11157" s="34">
        <v>294</v>
      </c>
      <c r="T11157" s="34">
        <v>216</v>
      </c>
      <c r="U11157" s="34">
        <v>253</v>
      </c>
      <c r="V11157" s="34">
        <v>247</v>
      </c>
      <c r="W11157" s="34">
        <v>273</v>
      </c>
      <c r="X11157" s="34">
        <v>258</v>
      </c>
      <c r="Y11157" s="34">
        <v>242</v>
      </c>
      <c r="Z11157" s="34">
        <v>211</v>
      </c>
      <c r="AA11157" s="34">
        <v>252</v>
      </c>
      <c r="AB11157" s="34">
        <v>224</v>
      </c>
      <c r="AC11157" s="34">
        <v>325</v>
      </c>
    </row>
    <row r="11158" spans="1:29" x14ac:dyDescent="0.2">
      <c r="A11158" s="34" t="s">
        <v>71651</v>
      </c>
      <c r="B11158" s="34">
        <v>75</v>
      </c>
      <c r="C11158" s="34">
        <v>79</v>
      </c>
      <c r="D11158" s="34">
        <v>102</v>
      </c>
      <c r="E11158" s="34">
        <v>69</v>
      </c>
      <c r="F11158" s="34">
        <v>67</v>
      </c>
      <c r="G11158" s="34">
        <v>105</v>
      </c>
      <c r="H11158" s="34">
        <v>67</v>
      </c>
      <c r="I11158" s="34">
        <v>61</v>
      </c>
      <c r="J11158" s="34">
        <v>74</v>
      </c>
      <c r="K11158" s="34">
        <v>82</v>
      </c>
      <c r="L11158" s="34">
        <v>62</v>
      </c>
      <c r="M11158" s="34">
        <v>43</v>
      </c>
      <c r="N11158" s="34">
        <v>74</v>
      </c>
      <c r="O11158" s="34">
        <v>48</v>
      </c>
      <c r="P11158" s="34">
        <v>70</v>
      </c>
      <c r="Q11158" s="34">
        <v>98</v>
      </c>
      <c r="R11158" s="34">
        <v>119</v>
      </c>
      <c r="S11158" s="34">
        <v>92</v>
      </c>
      <c r="T11158" s="34">
        <v>67</v>
      </c>
      <c r="U11158" s="34">
        <v>81</v>
      </c>
      <c r="V11158" s="34">
        <v>73</v>
      </c>
      <c r="W11158" s="34">
        <v>86</v>
      </c>
      <c r="X11158" s="34">
        <v>147</v>
      </c>
      <c r="Y11158" s="34">
        <v>60</v>
      </c>
      <c r="Z11158" s="34">
        <v>86</v>
      </c>
      <c r="AA11158" s="34">
        <v>91</v>
      </c>
      <c r="AB11158" s="34">
        <v>123</v>
      </c>
      <c r="AC11158" s="34">
        <v>111</v>
      </c>
    </row>
    <row r="11159" spans="1:29" x14ac:dyDescent="0.2">
      <c r="A11159" s="34" t="s">
        <v>71652</v>
      </c>
      <c r="B11159" s="34">
        <v>201</v>
      </c>
      <c r="C11159" s="34">
        <v>218</v>
      </c>
      <c r="D11159" s="34">
        <v>269</v>
      </c>
      <c r="E11159" s="34">
        <v>263</v>
      </c>
      <c r="F11159" s="34">
        <v>228</v>
      </c>
      <c r="G11159" s="34">
        <v>227</v>
      </c>
      <c r="H11159" s="34">
        <v>246</v>
      </c>
      <c r="I11159" s="34">
        <v>239</v>
      </c>
      <c r="J11159" s="34">
        <v>227</v>
      </c>
      <c r="K11159" s="34">
        <v>300</v>
      </c>
      <c r="L11159" s="34">
        <v>204</v>
      </c>
      <c r="M11159" s="34">
        <v>272</v>
      </c>
      <c r="N11159" s="34">
        <v>210</v>
      </c>
      <c r="O11159" s="34">
        <v>243</v>
      </c>
      <c r="P11159" s="34">
        <v>237</v>
      </c>
      <c r="Q11159" s="34">
        <v>350</v>
      </c>
      <c r="R11159" s="34">
        <v>311</v>
      </c>
      <c r="S11159" s="34">
        <v>300</v>
      </c>
      <c r="T11159" s="34">
        <v>306</v>
      </c>
      <c r="U11159" s="34">
        <v>291</v>
      </c>
      <c r="V11159" s="34">
        <v>283</v>
      </c>
      <c r="W11159" s="34">
        <v>334</v>
      </c>
      <c r="X11159" s="34">
        <v>332</v>
      </c>
      <c r="Y11159" s="34">
        <v>282</v>
      </c>
      <c r="Z11159" s="34">
        <v>251</v>
      </c>
      <c r="AA11159" s="34">
        <v>347</v>
      </c>
      <c r="AB11159" s="34">
        <v>285</v>
      </c>
      <c r="AC11159" s="34">
        <v>461</v>
      </c>
    </row>
    <row r="11160" spans="1:29" x14ac:dyDescent="0.2">
      <c r="A11160" s="34" t="s">
        <v>71653</v>
      </c>
      <c r="B11160" s="34">
        <v>145</v>
      </c>
      <c r="C11160" s="34">
        <v>232</v>
      </c>
      <c r="D11160" s="34">
        <v>187</v>
      </c>
      <c r="E11160" s="34">
        <v>258</v>
      </c>
      <c r="F11160" s="34">
        <v>228</v>
      </c>
      <c r="G11160" s="34">
        <v>225</v>
      </c>
      <c r="H11160" s="34">
        <v>238</v>
      </c>
      <c r="I11160" s="34">
        <v>198</v>
      </c>
      <c r="J11160" s="34">
        <v>254</v>
      </c>
      <c r="K11160" s="34">
        <v>272</v>
      </c>
      <c r="L11160" s="34">
        <v>232</v>
      </c>
      <c r="M11160" s="34">
        <v>218</v>
      </c>
      <c r="N11160" s="34">
        <v>206</v>
      </c>
      <c r="O11160" s="34">
        <v>226</v>
      </c>
      <c r="P11160" s="34">
        <v>156</v>
      </c>
      <c r="Q11160" s="34">
        <v>304</v>
      </c>
      <c r="R11160" s="34">
        <v>310</v>
      </c>
      <c r="S11160" s="34">
        <v>286</v>
      </c>
      <c r="T11160" s="34">
        <v>280</v>
      </c>
      <c r="U11160" s="34">
        <v>243</v>
      </c>
      <c r="V11160" s="34">
        <v>220</v>
      </c>
      <c r="W11160" s="34">
        <v>360</v>
      </c>
      <c r="X11160" s="34">
        <v>264</v>
      </c>
      <c r="Y11160" s="34">
        <v>334</v>
      </c>
      <c r="Z11160" s="34">
        <v>203</v>
      </c>
      <c r="AA11160" s="34">
        <v>371</v>
      </c>
      <c r="AB11160" s="34">
        <v>297</v>
      </c>
      <c r="AC11160" s="34">
        <v>385</v>
      </c>
    </row>
    <row r="11161" spans="1:29" x14ac:dyDescent="0.2">
      <c r="A11161" s="34" t="s">
        <v>71654</v>
      </c>
      <c r="B11161" s="34">
        <v>149</v>
      </c>
      <c r="C11161" s="34">
        <v>201</v>
      </c>
      <c r="D11161" s="34">
        <v>252</v>
      </c>
      <c r="E11161" s="34">
        <v>216</v>
      </c>
      <c r="F11161" s="34">
        <v>273</v>
      </c>
      <c r="G11161" s="34">
        <v>249</v>
      </c>
      <c r="H11161" s="34">
        <v>277</v>
      </c>
      <c r="I11161" s="34">
        <v>211</v>
      </c>
      <c r="J11161" s="34">
        <v>222</v>
      </c>
      <c r="K11161" s="34">
        <v>237</v>
      </c>
      <c r="L11161" s="34">
        <v>255</v>
      </c>
      <c r="M11161" s="34">
        <v>260</v>
      </c>
      <c r="N11161" s="34">
        <v>215</v>
      </c>
      <c r="O11161" s="34">
        <v>259</v>
      </c>
      <c r="P11161" s="34">
        <v>237</v>
      </c>
      <c r="Q11161" s="34">
        <v>397</v>
      </c>
      <c r="R11161" s="34">
        <v>341</v>
      </c>
      <c r="S11161" s="34">
        <v>307</v>
      </c>
      <c r="T11161" s="34">
        <v>338</v>
      </c>
      <c r="U11161" s="34">
        <v>301</v>
      </c>
      <c r="V11161" s="34">
        <v>254</v>
      </c>
      <c r="W11161" s="34">
        <v>293</v>
      </c>
      <c r="X11161" s="34">
        <v>317</v>
      </c>
      <c r="Y11161" s="34">
        <v>260</v>
      </c>
      <c r="Z11161" s="34">
        <v>274</v>
      </c>
      <c r="AA11161" s="34">
        <v>328</v>
      </c>
      <c r="AB11161" s="34">
        <v>339</v>
      </c>
      <c r="AC11161" s="34">
        <v>362</v>
      </c>
    </row>
    <row r="11162" spans="1:29" x14ac:dyDescent="0.2">
      <c r="A11162" s="34" t="s">
        <v>71655</v>
      </c>
      <c r="B11162" s="34">
        <v>103</v>
      </c>
      <c r="C11162" s="34">
        <v>72</v>
      </c>
      <c r="D11162" s="34">
        <v>93</v>
      </c>
      <c r="E11162" s="34">
        <v>78</v>
      </c>
      <c r="F11162" s="34">
        <v>92</v>
      </c>
      <c r="G11162" s="34">
        <v>53</v>
      </c>
      <c r="H11162" s="34">
        <v>72</v>
      </c>
      <c r="I11162" s="34">
        <v>69</v>
      </c>
      <c r="J11162" s="34">
        <v>91</v>
      </c>
      <c r="K11162" s="34">
        <v>104</v>
      </c>
      <c r="L11162" s="34">
        <v>93</v>
      </c>
      <c r="M11162" s="34">
        <v>56</v>
      </c>
      <c r="N11162" s="34">
        <v>78</v>
      </c>
      <c r="O11162" s="34">
        <v>56</v>
      </c>
      <c r="P11162" s="34">
        <v>125</v>
      </c>
      <c r="Q11162" s="34">
        <v>125</v>
      </c>
      <c r="R11162" s="34">
        <v>106</v>
      </c>
      <c r="S11162" s="34">
        <v>80</v>
      </c>
      <c r="T11162" s="34">
        <v>72</v>
      </c>
      <c r="U11162" s="34">
        <v>92</v>
      </c>
      <c r="V11162" s="34">
        <v>126</v>
      </c>
      <c r="W11162" s="34">
        <v>89</v>
      </c>
      <c r="X11162" s="34">
        <v>122</v>
      </c>
      <c r="Y11162" s="34">
        <v>110</v>
      </c>
      <c r="Z11162" s="34">
        <v>102</v>
      </c>
      <c r="AA11162" s="34">
        <v>103</v>
      </c>
      <c r="AB11162" s="34">
        <v>116</v>
      </c>
      <c r="AC11162" s="34">
        <v>130</v>
      </c>
    </row>
    <row r="11163" spans="1:29" x14ac:dyDescent="0.2">
      <c r="A11163" s="34" t="s">
        <v>71656</v>
      </c>
      <c r="B11163" s="34">
        <v>139</v>
      </c>
      <c r="C11163" s="34">
        <v>141</v>
      </c>
      <c r="D11163" s="34">
        <v>155</v>
      </c>
      <c r="E11163" s="34">
        <v>190</v>
      </c>
      <c r="F11163" s="34">
        <v>161</v>
      </c>
      <c r="G11163" s="34">
        <v>149</v>
      </c>
      <c r="H11163" s="34">
        <v>161</v>
      </c>
      <c r="I11163" s="34">
        <v>101</v>
      </c>
      <c r="J11163" s="34">
        <v>165</v>
      </c>
      <c r="K11163" s="34">
        <v>144</v>
      </c>
      <c r="L11163" s="34">
        <v>124</v>
      </c>
      <c r="M11163" s="34">
        <v>147</v>
      </c>
      <c r="N11163" s="34">
        <v>124</v>
      </c>
      <c r="O11163" s="34">
        <v>151</v>
      </c>
      <c r="P11163" s="34">
        <v>145</v>
      </c>
      <c r="Q11163" s="34">
        <v>220</v>
      </c>
      <c r="R11163" s="34">
        <v>229</v>
      </c>
      <c r="S11163" s="34">
        <v>159</v>
      </c>
      <c r="T11163" s="34">
        <v>197</v>
      </c>
      <c r="U11163" s="34">
        <v>161</v>
      </c>
      <c r="V11163" s="34">
        <v>188</v>
      </c>
      <c r="W11163" s="34">
        <v>242</v>
      </c>
      <c r="X11163" s="34">
        <v>207</v>
      </c>
      <c r="Y11163" s="34">
        <v>180</v>
      </c>
      <c r="Z11163" s="34">
        <v>125</v>
      </c>
      <c r="AA11163" s="34">
        <v>179</v>
      </c>
      <c r="AB11163" s="34">
        <v>246</v>
      </c>
      <c r="AC11163" s="34">
        <v>255</v>
      </c>
    </row>
    <row r="11164" spans="1:29" x14ac:dyDescent="0.2">
      <c r="A11164" s="34" t="s">
        <v>71657</v>
      </c>
      <c r="B11164" s="34">
        <v>102</v>
      </c>
      <c r="C11164" s="34">
        <v>109</v>
      </c>
      <c r="D11164" s="34">
        <v>119</v>
      </c>
      <c r="E11164" s="34">
        <v>105</v>
      </c>
      <c r="F11164" s="34">
        <v>102</v>
      </c>
      <c r="G11164" s="34">
        <v>147</v>
      </c>
      <c r="H11164" s="34">
        <v>120</v>
      </c>
      <c r="I11164" s="34">
        <v>89</v>
      </c>
      <c r="J11164" s="34">
        <v>107</v>
      </c>
      <c r="K11164" s="34">
        <v>112</v>
      </c>
      <c r="L11164" s="34">
        <v>90</v>
      </c>
      <c r="M11164" s="34">
        <v>101</v>
      </c>
      <c r="N11164" s="34">
        <v>83</v>
      </c>
      <c r="O11164" s="34">
        <v>74</v>
      </c>
      <c r="P11164" s="34">
        <v>105</v>
      </c>
      <c r="Q11164" s="34">
        <v>149</v>
      </c>
      <c r="R11164" s="34">
        <v>121</v>
      </c>
      <c r="S11164" s="34">
        <v>140</v>
      </c>
      <c r="T11164" s="34">
        <v>91</v>
      </c>
      <c r="U11164" s="34">
        <v>100</v>
      </c>
      <c r="V11164" s="34">
        <v>143</v>
      </c>
      <c r="W11164" s="34">
        <v>131</v>
      </c>
      <c r="X11164" s="34">
        <v>155</v>
      </c>
      <c r="Y11164" s="34">
        <v>116</v>
      </c>
      <c r="Z11164" s="34">
        <v>90</v>
      </c>
      <c r="AA11164" s="34">
        <v>122</v>
      </c>
      <c r="AB11164" s="34">
        <v>160</v>
      </c>
      <c r="AC11164" s="34">
        <v>154</v>
      </c>
    </row>
    <row r="11165" spans="1:29" x14ac:dyDescent="0.2">
      <c r="A11165" s="34" t="s">
        <v>71658</v>
      </c>
      <c r="B11165" s="34">
        <v>99</v>
      </c>
      <c r="C11165" s="34">
        <v>56</v>
      </c>
      <c r="D11165" s="34">
        <v>58</v>
      </c>
      <c r="E11165" s="34">
        <v>79</v>
      </c>
      <c r="F11165" s="34">
        <v>97</v>
      </c>
      <c r="G11165" s="34">
        <v>99</v>
      </c>
      <c r="H11165" s="34">
        <v>76</v>
      </c>
      <c r="I11165" s="34">
        <v>103</v>
      </c>
      <c r="J11165" s="34">
        <v>57</v>
      </c>
      <c r="K11165" s="34">
        <v>86</v>
      </c>
      <c r="L11165" s="34">
        <v>83</v>
      </c>
      <c r="M11165" s="34">
        <v>78</v>
      </c>
      <c r="N11165" s="34">
        <v>53</v>
      </c>
      <c r="O11165" s="34">
        <v>61</v>
      </c>
      <c r="P11165" s="34">
        <v>74</v>
      </c>
      <c r="Q11165" s="34">
        <v>108</v>
      </c>
      <c r="R11165" s="34">
        <v>65</v>
      </c>
      <c r="S11165" s="34">
        <v>127</v>
      </c>
      <c r="T11165" s="34">
        <v>99</v>
      </c>
      <c r="U11165" s="34">
        <v>112</v>
      </c>
      <c r="V11165" s="34">
        <v>82</v>
      </c>
      <c r="W11165" s="34">
        <v>139</v>
      </c>
      <c r="X11165" s="34">
        <v>110</v>
      </c>
      <c r="Y11165" s="34">
        <v>138</v>
      </c>
      <c r="Z11165" s="34">
        <v>71</v>
      </c>
      <c r="AA11165" s="34">
        <v>106</v>
      </c>
      <c r="AB11165" s="34">
        <v>103</v>
      </c>
      <c r="AC11165" s="34">
        <v>155</v>
      </c>
    </row>
    <row r="11166" spans="1:29" x14ac:dyDescent="0.2">
      <c r="A11166" s="34" t="s">
        <v>71659</v>
      </c>
      <c r="B11166" s="34">
        <v>44</v>
      </c>
      <c r="C11166" s="34">
        <v>78</v>
      </c>
      <c r="D11166" s="34">
        <v>73</v>
      </c>
      <c r="E11166" s="34">
        <v>67</v>
      </c>
      <c r="F11166" s="34">
        <v>63</v>
      </c>
      <c r="G11166" s="34">
        <v>106</v>
      </c>
      <c r="H11166" s="34">
        <v>73</v>
      </c>
      <c r="I11166" s="34">
        <v>86</v>
      </c>
      <c r="J11166" s="34">
        <v>58</v>
      </c>
      <c r="K11166" s="34">
        <v>60</v>
      </c>
      <c r="L11166" s="34">
        <v>72</v>
      </c>
      <c r="M11166" s="34">
        <v>63</v>
      </c>
      <c r="N11166" s="34">
        <v>83</v>
      </c>
      <c r="O11166" s="34">
        <v>84</v>
      </c>
      <c r="P11166" s="34">
        <v>71</v>
      </c>
      <c r="Q11166" s="34">
        <v>79</v>
      </c>
      <c r="R11166" s="34">
        <v>98</v>
      </c>
      <c r="S11166" s="34">
        <v>80</v>
      </c>
      <c r="T11166" s="34">
        <v>112</v>
      </c>
      <c r="U11166" s="34">
        <v>87</v>
      </c>
      <c r="V11166" s="34">
        <v>118</v>
      </c>
      <c r="W11166" s="34">
        <v>110</v>
      </c>
      <c r="X11166" s="34">
        <v>107</v>
      </c>
      <c r="Y11166" s="34">
        <v>88</v>
      </c>
      <c r="Z11166" s="34">
        <v>78</v>
      </c>
      <c r="AA11166" s="34">
        <v>96</v>
      </c>
      <c r="AB11166" s="34">
        <v>83</v>
      </c>
      <c r="AC11166" s="34">
        <v>118</v>
      </c>
    </row>
    <row r="11167" spans="1:29" x14ac:dyDescent="0.2">
      <c r="A11167" s="34" t="s">
        <v>71660</v>
      </c>
      <c r="B11167" s="34">
        <v>0</v>
      </c>
      <c r="C11167" s="34">
        <v>0</v>
      </c>
      <c r="D11167" s="34">
        <v>0</v>
      </c>
      <c r="E11167" s="34">
        <v>0</v>
      </c>
      <c r="F11167" s="34">
        <v>0</v>
      </c>
      <c r="G11167" s="34">
        <v>0</v>
      </c>
      <c r="H11167" s="34">
        <v>0</v>
      </c>
      <c r="I11167" s="34">
        <v>0</v>
      </c>
      <c r="J11167" s="34">
        <v>0</v>
      </c>
      <c r="K11167" s="34">
        <v>0</v>
      </c>
      <c r="L11167" s="34">
        <v>0</v>
      </c>
      <c r="M11167" s="34">
        <v>0</v>
      </c>
      <c r="N11167" s="34">
        <v>0</v>
      </c>
      <c r="O11167" s="34">
        <v>0</v>
      </c>
      <c r="P11167" s="34">
        <v>0</v>
      </c>
      <c r="Q11167" s="34">
        <v>0</v>
      </c>
      <c r="R11167" s="34">
        <v>0</v>
      </c>
      <c r="S11167" s="34">
        <v>0</v>
      </c>
      <c r="T11167" s="34">
        <v>0</v>
      </c>
      <c r="U11167" s="34">
        <v>0</v>
      </c>
      <c r="V11167" s="34">
        <v>0</v>
      </c>
      <c r="W11167" s="34">
        <v>0</v>
      </c>
      <c r="X11167" s="34">
        <v>0</v>
      </c>
      <c r="Y11167" s="34">
        <v>0</v>
      </c>
      <c r="Z11167" s="34">
        <v>0</v>
      </c>
      <c r="AA11167" s="34">
        <v>0</v>
      </c>
      <c r="AB11167" s="34">
        <v>0</v>
      </c>
      <c r="AC11167" s="34">
        <v>0</v>
      </c>
    </row>
    <row r="11168" spans="1:29" x14ac:dyDescent="0.2">
      <c r="A11168" s="34" t="s">
        <v>71661</v>
      </c>
      <c r="B11168" s="34">
        <v>166</v>
      </c>
      <c r="C11168" s="34">
        <v>167</v>
      </c>
      <c r="D11168" s="34">
        <v>179</v>
      </c>
      <c r="E11168" s="34">
        <v>209</v>
      </c>
      <c r="F11168" s="34">
        <v>169</v>
      </c>
      <c r="G11168" s="34">
        <v>184</v>
      </c>
      <c r="H11168" s="34">
        <v>151</v>
      </c>
      <c r="I11168" s="34">
        <v>190</v>
      </c>
      <c r="J11168" s="34">
        <v>145</v>
      </c>
      <c r="K11168" s="34">
        <v>114</v>
      </c>
      <c r="L11168" s="34">
        <v>152</v>
      </c>
      <c r="M11168" s="34">
        <v>163</v>
      </c>
      <c r="N11168" s="34">
        <v>140</v>
      </c>
      <c r="O11168" s="34">
        <v>135</v>
      </c>
      <c r="P11168" s="34">
        <v>156</v>
      </c>
      <c r="Q11168" s="34">
        <v>194</v>
      </c>
      <c r="R11168" s="34">
        <v>280</v>
      </c>
      <c r="S11168" s="34">
        <v>218</v>
      </c>
      <c r="T11168" s="34">
        <v>232</v>
      </c>
      <c r="U11168" s="34">
        <v>184</v>
      </c>
      <c r="V11168" s="34">
        <v>129</v>
      </c>
      <c r="W11168" s="34">
        <v>271</v>
      </c>
      <c r="X11168" s="34">
        <v>190</v>
      </c>
      <c r="Y11168" s="34">
        <v>212</v>
      </c>
      <c r="Z11168" s="34">
        <v>167</v>
      </c>
      <c r="AA11168" s="34">
        <v>225</v>
      </c>
      <c r="AB11168" s="34">
        <v>201</v>
      </c>
      <c r="AC11168" s="34">
        <v>293</v>
      </c>
    </row>
    <row r="11169" spans="1:29" x14ac:dyDescent="0.2">
      <c r="A11169" s="34" t="s">
        <v>71662</v>
      </c>
      <c r="B11169" s="34">
        <v>411</v>
      </c>
      <c r="C11169" s="34">
        <v>374</v>
      </c>
      <c r="D11169" s="34">
        <v>364</v>
      </c>
      <c r="E11169" s="34">
        <v>434</v>
      </c>
      <c r="F11169" s="34">
        <v>446</v>
      </c>
      <c r="G11169" s="34">
        <v>399</v>
      </c>
      <c r="H11169" s="34">
        <v>467</v>
      </c>
      <c r="I11169" s="34">
        <v>300</v>
      </c>
      <c r="J11169" s="34">
        <v>444</v>
      </c>
      <c r="K11169" s="34">
        <v>378</v>
      </c>
      <c r="L11169" s="34">
        <v>507</v>
      </c>
      <c r="M11169" s="34">
        <v>352</v>
      </c>
      <c r="N11169" s="34">
        <v>392</v>
      </c>
      <c r="O11169" s="34">
        <v>311</v>
      </c>
      <c r="P11169" s="34">
        <v>468</v>
      </c>
      <c r="Q11169" s="34">
        <v>592</v>
      </c>
      <c r="R11169" s="34">
        <v>543</v>
      </c>
      <c r="S11169" s="34">
        <v>407</v>
      </c>
      <c r="T11169" s="34">
        <v>633</v>
      </c>
      <c r="U11169" s="34">
        <v>469</v>
      </c>
      <c r="V11169" s="34">
        <v>497</v>
      </c>
      <c r="W11169" s="34">
        <v>684</v>
      </c>
      <c r="X11169" s="34">
        <v>570</v>
      </c>
      <c r="Y11169" s="34">
        <v>603</v>
      </c>
      <c r="Z11169" s="34">
        <v>437</v>
      </c>
      <c r="AA11169" s="34">
        <v>517</v>
      </c>
      <c r="AB11169" s="34">
        <v>656</v>
      </c>
      <c r="AC11169" s="34">
        <v>645</v>
      </c>
    </row>
    <row r="11170" spans="1:29" x14ac:dyDescent="0.2">
      <c r="A11170" s="34" t="s">
        <v>71663</v>
      </c>
      <c r="B11170" s="34">
        <v>112</v>
      </c>
      <c r="C11170" s="34">
        <v>110</v>
      </c>
      <c r="D11170" s="34">
        <v>83</v>
      </c>
      <c r="E11170" s="34">
        <v>136</v>
      </c>
      <c r="F11170" s="34">
        <v>122</v>
      </c>
      <c r="G11170" s="34">
        <v>97</v>
      </c>
      <c r="H11170" s="34">
        <v>101</v>
      </c>
      <c r="I11170" s="34">
        <v>87</v>
      </c>
      <c r="J11170" s="34">
        <v>115</v>
      </c>
      <c r="K11170" s="34">
        <v>100</v>
      </c>
      <c r="L11170" s="34">
        <v>70</v>
      </c>
      <c r="M11170" s="34">
        <v>99</v>
      </c>
      <c r="N11170" s="34">
        <v>65</v>
      </c>
      <c r="O11170" s="34">
        <v>76</v>
      </c>
      <c r="P11170" s="34">
        <v>78</v>
      </c>
      <c r="Q11170" s="34">
        <v>128</v>
      </c>
      <c r="R11170" s="34">
        <v>114</v>
      </c>
      <c r="S11170" s="34">
        <v>137</v>
      </c>
      <c r="T11170" s="34">
        <v>106</v>
      </c>
      <c r="U11170" s="34">
        <v>70</v>
      </c>
      <c r="V11170" s="34">
        <v>101</v>
      </c>
      <c r="W11170" s="34">
        <v>128</v>
      </c>
      <c r="X11170" s="34">
        <v>129</v>
      </c>
      <c r="Y11170" s="34">
        <v>102</v>
      </c>
      <c r="Z11170" s="34">
        <v>134</v>
      </c>
      <c r="AA11170" s="34">
        <v>136</v>
      </c>
      <c r="AB11170" s="34">
        <v>162</v>
      </c>
      <c r="AC11170" s="34">
        <v>209</v>
      </c>
    </row>
    <row r="11171" spans="1:29" x14ac:dyDescent="0.2">
      <c r="A11171" s="34" t="s">
        <v>71664</v>
      </c>
      <c r="B11171" s="34">
        <v>248</v>
      </c>
      <c r="C11171" s="34">
        <v>177</v>
      </c>
      <c r="D11171" s="34">
        <v>280</v>
      </c>
      <c r="E11171" s="34">
        <v>220</v>
      </c>
      <c r="F11171" s="34">
        <v>298</v>
      </c>
      <c r="G11171" s="34">
        <v>242</v>
      </c>
      <c r="H11171" s="34">
        <v>326</v>
      </c>
      <c r="I11171" s="34">
        <v>182</v>
      </c>
      <c r="J11171" s="34">
        <v>317</v>
      </c>
      <c r="K11171" s="34">
        <v>253</v>
      </c>
      <c r="L11171" s="34">
        <v>354</v>
      </c>
      <c r="M11171" s="34">
        <v>174</v>
      </c>
      <c r="N11171" s="34">
        <v>268</v>
      </c>
      <c r="O11171" s="34">
        <v>232</v>
      </c>
      <c r="P11171" s="34">
        <v>334</v>
      </c>
      <c r="Q11171" s="34">
        <v>340</v>
      </c>
      <c r="R11171" s="34">
        <v>426</v>
      </c>
      <c r="S11171" s="34">
        <v>311</v>
      </c>
      <c r="T11171" s="34">
        <v>454</v>
      </c>
      <c r="U11171" s="34">
        <v>244</v>
      </c>
      <c r="V11171" s="34">
        <v>393</v>
      </c>
      <c r="W11171" s="34">
        <v>384</v>
      </c>
      <c r="X11171" s="34">
        <v>389</v>
      </c>
      <c r="Y11171" s="34">
        <v>311</v>
      </c>
      <c r="Z11171" s="34">
        <v>379</v>
      </c>
      <c r="AA11171" s="34">
        <v>277</v>
      </c>
      <c r="AB11171" s="34">
        <v>373</v>
      </c>
      <c r="AC11171" s="34">
        <v>472</v>
      </c>
    </row>
    <row r="11172" spans="1:29" x14ac:dyDescent="0.2">
      <c r="A11172" s="34" t="s">
        <v>71665</v>
      </c>
      <c r="B11172" s="34">
        <v>177</v>
      </c>
      <c r="C11172" s="34">
        <v>111</v>
      </c>
      <c r="D11172" s="34">
        <v>126</v>
      </c>
      <c r="E11172" s="34">
        <v>134</v>
      </c>
      <c r="F11172" s="34">
        <v>137</v>
      </c>
      <c r="G11172" s="34">
        <v>105</v>
      </c>
      <c r="H11172" s="34">
        <v>124</v>
      </c>
      <c r="I11172" s="34">
        <v>118</v>
      </c>
      <c r="J11172" s="34">
        <v>145</v>
      </c>
      <c r="K11172" s="34">
        <v>127</v>
      </c>
      <c r="L11172" s="34">
        <v>130</v>
      </c>
      <c r="M11172" s="34">
        <v>113</v>
      </c>
      <c r="N11172" s="34">
        <v>90</v>
      </c>
      <c r="O11172" s="34">
        <v>97</v>
      </c>
      <c r="P11172" s="34">
        <v>114</v>
      </c>
      <c r="Q11172" s="34">
        <v>137</v>
      </c>
      <c r="R11172" s="34">
        <v>159</v>
      </c>
      <c r="S11172" s="34">
        <v>142</v>
      </c>
      <c r="T11172" s="34">
        <v>173</v>
      </c>
      <c r="U11172" s="34">
        <v>143</v>
      </c>
      <c r="V11172" s="34">
        <v>202</v>
      </c>
      <c r="W11172" s="34">
        <v>198</v>
      </c>
      <c r="X11172" s="34">
        <v>228</v>
      </c>
      <c r="Y11172" s="34">
        <v>148</v>
      </c>
      <c r="Z11172" s="34">
        <v>155</v>
      </c>
      <c r="AA11172" s="34">
        <v>144</v>
      </c>
      <c r="AB11172" s="34">
        <v>245</v>
      </c>
      <c r="AC11172" s="34">
        <v>216</v>
      </c>
    </row>
    <row r="11173" spans="1:29" x14ac:dyDescent="0.2">
      <c r="A11173" s="34" t="s">
        <v>71666</v>
      </c>
      <c r="B11173" s="34">
        <v>19</v>
      </c>
      <c r="C11173" s="34">
        <v>30</v>
      </c>
      <c r="D11173" s="34">
        <v>30</v>
      </c>
      <c r="E11173" s="34">
        <v>23</v>
      </c>
      <c r="F11173" s="34">
        <v>34</v>
      </c>
      <c r="G11173" s="34">
        <v>10</v>
      </c>
      <c r="H11173" s="34">
        <v>25</v>
      </c>
      <c r="I11173" s="34">
        <v>23</v>
      </c>
      <c r="J11173" s="34">
        <v>27</v>
      </c>
      <c r="K11173" s="34">
        <v>20</v>
      </c>
      <c r="L11173" s="34">
        <v>16</v>
      </c>
      <c r="M11173" s="34">
        <v>35</v>
      </c>
      <c r="N11173" s="34">
        <v>24</v>
      </c>
      <c r="O11173" s="34">
        <v>8</v>
      </c>
      <c r="P11173" s="34">
        <v>18</v>
      </c>
      <c r="Q11173" s="34">
        <v>19</v>
      </c>
      <c r="R11173" s="34">
        <v>32</v>
      </c>
      <c r="S11173" s="34">
        <v>25</v>
      </c>
      <c r="T11173" s="34">
        <v>21</v>
      </c>
      <c r="U11173" s="34">
        <v>20</v>
      </c>
      <c r="V11173" s="34">
        <v>28</v>
      </c>
      <c r="W11173" s="34">
        <v>25</v>
      </c>
      <c r="X11173" s="34">
        <v>32</v>
      </c>
      <c r="Y11173" s="34">
        <v>28</v>
      </c>
      <c r="Z11173" s="34">
        <v>27</v>
      </c>
      <c r="AA11173" s="34">
        <v>30</v>
      </c>
      <c r="AB11173" s="34">
        <v>25</v>
      </c>
      <c r="AC11173" s="34">
        <v>23</v>
      </c>
    </row>
    <row r="11174" spans="1:29" x14ac:dyDescent="0.2">
      <c r="A11174" s="34" t="s">
        <v>71667</v>
      </c>
      <c r="B11174" s="34">
        <v>115</v>
      </c>
      <c r="C11174" s="34">
        <v>74</v>
      </c>
      <c r="D11174" s="34">
        <v>102</v>
      </c>
      <c r="E11174" s="34">
        <v>55</v>
      </c>
      <c r="F11174" s="34">
        <v>92</v>
      </c>
      <c r="G11174" s="34">
        <v>72</v>
      </c>
      <c r="H11174" s="34">
        <v>58</v>
      </c>
      <c r="I11174" s="34">
        <v>89</v>
      </c>
      <c r="J11174" s="34">
        <v>91</v>
      </c>
      <c r="K11174" s="34">
        <v>111</v>
      </c>
      <c r="L11174" s="34">
        <v>86</v>
      </c>
      <c r="M11174" s="34">
        <v>67</v>
      </c>
      <c r="N11174" s="34">
        <v>75</v>
      </c>
      <c r="O11174" s="34">
        <v>76</v>
      </c>
      <c r="P11174" s="34">
        <v>79</v>
      </c>
      <c r="Q11174" s="34">
        <v>166</v>
      </c>
      <c r="R11174" s="34">
        <v>101</v>
      </c>
      <c r="S11174" s="34">
        <v>90</v>
      </c>
      <c r="T11174" s="34">
        <v>84</v>
      </c>
      <c r="U11174" s="34">
        <v>93</v>
      </c>
      <c r="V11174" s="34">
        <v>112</v>
      </c>
      <c r="W11174" s="34">
        <v>157</v>
      </c>
      <c r="X11174" s="34">
        <v>108</v>
      </c>
      <c r="Y11174" s="34">
        <v>142</v>
      </c>
      <c r="Z11174" s="34">
        <v>85</v>
      </c>
      <c r="AA11174" s="34">
        <v>109</v>
      </c>
      <c r="AB11174" s="34">
        <v>107</v>
      </c>
      <c r="AC11174" s="34">
        <v>150</v>
      </c>
    </row>
    <row r="11175" spans="1:29" x14ac:dyDescent="0.2">
      <c r="A11175" s="34" t="s">
        <v>71668</v>
      </c>
      <c r="B11175" s="34">
        <v>40</v>
      </c>
      <c r="C11175" s="34">
        <v>41</v>
      </c>
      <c r="D11175" s="34">
        <v>46</v>
      </c>
      <c r="E11175" s="34">
        <v>64</v>
      </c>
      <c r="F11175" s="34">
        <v>27</v>
      </c>
      <c r="G11175" s="34">
        <v>77</v>
      </c>
      <c r="H11175" s="34">
        <v>49</v>
      </c>
      <c r="I11175" s="34">
        <v>33</v>
      </c>
      <c r="J11175" s="34">
        <v>31</v>
      </c>
      <c r="K11175" s="34">
        <v>59</v>
      </c>
      <c r="L11175" s="34">
        <v>37</v>
      </c>
      <c r="M11175" s="34">
        <v>42</v>
      </c>
      <c r="N11175" s="34">
        <v>30</v>
      </c>
      <c r="O11175" s="34">
        <v>50</v>
      </c>
      <c r="P11175" s="34">
        <v>28</v>
      </c>
      <c r="Q11175" s="34">
        <v>60</v>
      </c>
      <c r="R11175" s="34">
        <v>63</v>
      </c>
      <c r="S11175" s="34">
        <v>53</v>
      </c>
      <c r="T11175" s="34">
        <v>34</v>
      </c>
      <c r="U11175" s="34">
        <v>41</v>
      </c>
      <c r="V11175" s="34">
        <v>44</v>
      </c>
      <c r="W11175" s="34">
        <v>60</v>
      </c>
      <c r="X11175" s="34">
        <v>52</v>
      </c>
      <c r="Y11175" s="34">
        <v>67</v>
      </c>
      <c r="Z11175" s="34">
        <v>29</v>
      </c>
      <c r="AA11175" s="34">
        <v>83</v>
      </c>
      <c r="AB11175" s="34">
        <v>57</v>
      </c>
      <c r="AC11175" s="34">
        <v>100</v>
      </c>
    </row>
    <row r="11176" spans="1:29" x14ac:dyDescent="0.2">
      <c r="A11176" s="34" t="s">
        <v>71669</v>
      </c>
      <c r="B11176" s="34">
        <v>142</v>
      </c>
      <c r="C11176" s="34">
        <v>197</v>
      </c>
      <c r="D11176" s="34">
        <v>202</v>
      </c>
      <c r="E11176" s="34">
        <v>165</v>
      </c>
      <c r="F11176" s="34">
        <v>196</v>
      </c>
      <c r="G11176" s="34">
        <v>191</v>
      </c>
      <c r="H11176" s="34">
        <v>204</v>
      </c>
      <c r="I11176" s="34">
        <v>174</v>
      </c>
      <c r="J11176" s="34">
        <v>195</v>
      </c>
      <c r="K11176" s="34">
        <v>181</v>
      </c>
      <c r="L11176" s="34">
        <v>137</v>
      </c>
      <c r="M11176" s="34">
        <v>163</v>
      </c>
      <c r="N11176" s="34">
        <v>157</v>
      </c>
      <c r="O11176" s="34">
        <v>160</v>
      </c>
      <c r="P11176" s="34">
        <v>161</v>
      </c>
      <c r="Q11176" s="34">
        <v>234</v>
      </c>
      <c r="R11176" s="34">
        <v>273</v>
      </c>
      <c r="S11176" s="34">
        <v>206</v>
      </c>
      <c r="T11176" s="34">
        <v>185</v>
      </c>
      <c r="U11176" s="34">
        <v>193</v>
      </c>
      <c r="V11176" s="34">
        <v>236</v>
      </c>
      <c r="W11176" s="34">
        <v>243</v>
      </c>
      <c r="X11176" s="34">
        <v>189</v>
      </c>
      <c r="Y11176" s="34">
        <v>229</v>
      </c>
      <c r="Z11176" s="34">
        <v>210</v>
      </c>
      <c r="AA11176" s="34">
        <v>264</v>
      </c>
      <c r="AB11176" s="34">
        <v>274</v>
      </c>
      <c r="AC11176" s="34">
        <v>273</v>
      </c>
    </row>
    <row r="11177" spans="1:29" x14ac:dyDescent="0.2">
      <c r="A11177" s="34" t="s">
        <v>71670</v>
      </c>
      <c r="B11177" s="34">
        <v>445</v>
      </c>
      <c r="C11177" s="34">
        <v>363</v>
      </c>
      <c r="D11177" s="34">
        <v>490</v>
      </c>
      <c r="E11177" s="34">
        <v>352</v>
      </c>
      <c r="F11177" s="34">
        <v>485</v>
      </c>
      <c r="G11177" s="34">
        <v>504</v>
      </c>
      <c r="H11177" s="34">
        <v>501</v>
      </c>
      <c r="I11177" s="34">
        <v>328</v>
      </c>
      <c r="J11177" s="34">
        <v>530</v>
      </c>
      <c r="K11177" s="34">
        <v>411</v>
      </c>
      <c r="L11177" s="34">
        <v>495</v>
      </c>
      <c r="M11177" s="34">
        <v>354</v>
      </c>
      <c r="N11177" s="34">
        <v>408</v>
      </c>
      <c r="O11177" s="34">
        <v>386</v>
      </c>
      <c r="P11177" s="34">
        <v>442</v>
      </c>
      <c r="Q11177" s="34">
        <v>562</v>
      </c>
      <c r="R11177" s="34">
        <v>667</v>
      </c>
      <c r="S11177" s="34">
        <v>441</v>
      </c>
      <c r="T11177" s="34">
        <v>620</v>
      </c>
      <c r="U11177" s="34">
        <v>522</v>
      </c>
      <c r="V11177" s="34">
        <v>601</v>
      </c>
      <c r="W11177" s="34">
        <v>685</v>
      </c>
      <c r="X11177" s="34">
        <v>598</v>
      </c>
      <c r="Y11177" s="34">
        <v>564</v>
      </c>
      <c r="Z11177" s="34">
        <v>454</v>
      </c>
      <c r="AA11177" s="34">
        <v>539</v>
      </c>
      <c r="AB11177" s="34">
        <v>629</v>
      </c>
      <c r="AC11177" s="34">
        <v>644</v>
      </c>
    </row>
    <row r="11178" spans="1:29" x14ac:dyDescent="0.2">
      <c r="A11178" s="34" t="s">
        <v>71671</v>
      </c>
      <c r="B11178" s="34">
        <v>103</v>
      </c>
      <c r="C11178" s="34">
        <v>66</v>
      </c>
      <c r="D11178" s="34">
        <v>112</v>
      </c>
      <c r="E11178" s="34">
        <v>78</v>
      </c>
      <c r="F11178" s="34">
        <v>62</v>
      </c>
      <c r="G11178" s="34">
        <v>67</v>
      </c>
      <c r="H11178" s="34">
        <v>98</v>
      </c>
      <c r="I11178" s="34">
        <v>43</v>
      </c>
      <c r="J11178" s="34">
        <v>89</v>
      </c>
      <c r="K11178" s="34">
        <v>90</v>
      </c>
      <c r="L11178" s="34">
        <v>97</v>
      </c>
      <c r="M11178" s="34">
        <v>83</v>
      </c>
      <c r="N11178" s="34">
        <v>61</v>
      </c>
      <c r="O11178" s="34">
        <v>68</v>
      </c>
      <c r="P11178" s="34">
        <v>73</v>
      </c>
      <c r="Q11178" s="34">
        <v>116</v>
      </c>
      <c r="R11178" s="34">
        <v>102</v>
      </c>
      <c r="S11178" s="34">
        <v>96</v>
      </c>
      <c r="T11178" s="34">
        <v>122</v>
      </c>
      <c r="U11178" s="34">
        <v>90</v>
      </c>
      <c r="V11178" s="34">
        <v>95</v>
      </c>
      <c r="W11178" s="34">
        <v>109</v>
      </c>
      <c r="X11178" s="34">
        <v>145</v>
      </c>
      <c r="Y11178" s="34">
        <v>117</v>
      </c>
      <c r="Z11178" s="34">
        <v>100</v>
      </c>
      <c r="AA11178" s="34">
        <v>84</v>
      </c>
      <c r="AB11178" s="34">
        <v>159</v>
      </c>
      <c r="AC11178" s="34">
        <v>149</v>
      </c>
    </row>
    <row r="11179" spans="1:29" x14ac:dyDescent="0.2">
      <c r="A11179" s="34" t="s">
        <v>71672</v>
      </c>
      <c r="B11179" s="34">
        <v>40</v>
      </c>
      <c r="C11179" s="34">
        <v>47</v>
      </c>
      <c r="D11179" s="34">
        <v>39</v>
      </c>
      <c r="E11179" s="34">
        <v>34</v>
      </c>
      <c r="F11179" s="34">
        <v>38</v>
      </c>
      <c r="G11179" s="34">
        <v>50</v>
      </c>
      <c r="H11179" s="34">
        <v>33</v>
      </c>
      <c r="I11179" s="34">
        <v>39</v>
      </c>
      <c r="J11179" s="34">
        <v>25</v>
      </c>
      <c r="K11179" s="34">
        <v>62</v>
      </c>
      <c r="L11179" s="34">
        <v>16</v>
      </c>
      <c r="M11179" s="34">
        <v>30</v>
      </c>
      <c r="N11179" s="34">
        <v>37</v>
      </c>
      <c r="O11179" s="34">
        <v>47</v>
      </c>
      <c r="P11179" s="34">
        <v>36</v>
      </c>
      <c r="Q11179" s="34">
        <v>57</v>
      </c>
      <c r="R11179" s="34">
        <v>55</v>
      </c>
      <c r="S11179" s="34">
        <v>53</v>
      </c>
      <c r="T11179" s="34">
        <v>21</v>
      </c>
      <c r="U11179" s="34">
        <v>38</v>
      </c>
      <c r="V11179" s="34">
        <v>22</v>
      </c>
      <c r="W11179" s="34">
        <v>35</v>
      </c>
      <c r="X11179" s="34">
        <v>72</v>
      </c>
      <c r="Y11179" s="34">
        <v>38</v>
      </c>
      <c r="Z11179" s="34">
        <v>43</v>
      </c>
      <c r="AA11179" s="34">
        <v>71</v>
      </c>
      <c r="AB11179" s="34">
        <v>29</v>
      </c>
      <c r="AC11179" s="34">
        <v>66</v>
      </c>
    </row>
    <row r="11180" spans="1:29" x14ac:dyDescent="0.2">
      <c r="A11180" s="34" t="s">
        <v>71673</v>
      </c>
      <c r="B11180" s="34">
        <v>524</v>
      </c>
      <c r="C11180" s="34">
        <v>438</v>
      </c>
      <c r="D11180" s="34">
        <v>589</v>
      </c>
      <c r="E11180" s="34">
        <v>462</v>
      </c>
      <c r="F11180" s="34">
        <v>629</v>
      </c>
      <c r="G11180" s="34">
        <v>502</v>
      </c>
      <c r="H11180" s="34">
        <v>526</v>
      </c>
      <c r="I11180" s="34">
        <v>504</v>
      </c>
      <c r="J11180" s="34">
        <v>562</v>
      </c>
      <c r="K11180" s="34">
        <v>536</v>
      </c>
      <c r="L11180" s="34">
        <v>602</v>
      </c>
      <c r="M11180" s="34">
        <v>457</v>
      </c>
      <c r="N11180" s="34">
        <v>536</v>
      </c>
      <c r="O11180" s="34">
        <v>508</v>
      </c>
      <c r="P11180" s="34">
        <v>550</v>
      </c>
      <c r="Q11180" s="34">
        <v>785</v>
      </c>
      <c r="R11180" s="34">
        <v>764</v>
      </c>
      <c r="S11180" s="34">
        <v>658</v>
      </c>
      <c r="T11180" s="34">
        <v>855</v>
      </c>
      <c r="U11180" s="34">
        <v>554</v>
      </c>
      <c r="V11180" s="34">
        <v>686</v>
      </c>
      <c r="W11180" s="34">
        <v>763</v>
      </c>
      <c r="X11180" s="34">
        <v>866</v>
      </c>
      <c r="Y11180" s="34">
        <v>767</v>
      </c>
      <c r="Z11180" s="34">
        <v>567</v>
      </c>
      <c r="AA11180" s="34">
        <v>635</v>
      </c>
      <c r="AB11180" s="34">
        <v>870</v>
      </c>
      <c r="AC11180" s="34">
        <v>887</v>
      </c>
    </row>
    <row r="11181" spans="1:29" x14ac:dyDescent="0.2">
      <c r="A11181" s="34" t="s">
        <v>71674</v>
      </c>
      <c r="B11181" s="34">
        <v>61</v>
      </c>
      <c r="C11181" s="34">
        <v>73</v>
      </c>
      <c r="D11181" s="34">
        <v>61</v>
      </c>
      <c r="E11181" s="34">
        <v>75</v>
      </c>
      <c r="F11181" s="34">
        <v>87</v>
      </c>
      <c r="G11181" s="34">
        <v>48</v>
      </c>
      <c r="H11181" s="34">
        <v>56</v>
      </c>
      <c r="I11181" s="34">
        <v>82</v>
      </c>
      <c r="J11181" s="34">
        <v>62</v>
      </c>
      <c r="K11181" s="34">
        <v>91</v>
      </c>
      <c r="L11181" s="34">
        <v>46</v>
      </c>
      <c r="M11181" s="34">
        <v>45</v>
      </c>
      <c r="N11181" s="34">
        <v>51</v>
      </c>
      <c r="O11181" s="34">
        <v>70</v>
      </c>
      <c r="P11181" s="34">
        <v>50</v>
      </c>
      <c r="Q11181" s="34">
        <v>110</v>
      </c>
      <c r="R11181" s="34">
        <v>83</v>
      </c>
      <c r="S11181" s="34">
        <v>77</v>
      </c>
      <c r="T11181" s="34">
        <v>44</v>
      </c>
      <c r="U11181" s="34">
        <v>65</v>
      </c>
      <c r="V11181" s="34">
        <v>60</v>
      </c>
      <c r="W11181" s="34">
        <v>62</v>
      </c>
      <c r="X11181" s="34">
        <v>85</v>
      </c>
      <c r="Y11181" s="34">
        <v>78</v>
      </c>
      <c r="Z11181" s="34">
        <v>70</v>
      </c>
      <c r="AA11181" s="34">
        <v>53</v>
      </c>
      <c r="AB11181" s="34">
        <v>48</v>
      </c>
      <c r="AC11181" s="34">
        <v>115</v>
      </c>
    </row>
    <row r="11182" spans="1:29" x14ac:dyDescent="0.2">
      <c r="A11182" s="34" t="s">
        <v>71675</v>
      </c>
      <c r="B11182" s="34">
        <v>53</v>
      </c>
      <c r="C11182" s="34">
        <v>81</v>
      </c>
      <c r="D11182" s="34">
        <v>98</v>
      </c>
      <c r="E11182" s="34">
        <v>79</v>
      </c>
      <c r="F11182" s="34">
        <v>79</v>
      </c>
      <c r="G11182" s="34">
        <v>59</v>
      </c>
      <c r="H11182" s="34">
        <v>100</v>
      </c>
      <c r="I11182" s="34">
        <v>78</v>
      </c>
      <c r="J11182" s="34">
        <v>88</v>
      </c>
      <c r="K11182" s="34">
        <v>100</v>
      </c>
      <c r="L11182" s="34">
        <v>61</v>
      </c>
      <c r="M11182" s="34">
        <v>75</v>
      </c>
      <c r="N11182" s="34">
        <v>83</v>
      </c>
      <c r="O11182" s="34">
        <v>78</v>
      </c>
      <c r="P11182" s="34">
        <v>91</v>
      </c>
      <c r="Q11182" s="34">
        <v>92</v>
      </c>
      <c r="R11182" s="34">
        <v>99</v>
      </c>
      <c r="S11182" s="34">
        <v>95</v>
      </c>
      <c r="T11182" s="34">
        <v>77</v>
      </c>
      <c r="U11182" s="34">
        <v>58</v>
      </c>
      <c r="V11182" s="34">
        <v>62</v>
      </c>
      <c r="W11182" s="34">
        <v>94</v>
      </c>
      <c r="X11182" s="34">
        <v>75</v>
      </c>
      <c r="Y11182" s="34">
        <v>84</v>
      </c>
      <c r="Z11182" s="34">
        <v>93</v>
      </c>
      <c r="AA11182" s="34">
        <v>114</v>
      </c>
      <c r="AB11182" s="34">
        <v>90</v>
      </c>
      <c r="AC11182" s="34">
        <v>132</v>
      </c>
    </row>
    <row r="11183" spans="1:29" x14ac:dyDescent="0.2">
      <c r="A11183" s="34" t="s">
        <v>71676</v>
      </c>
      <c r="B11183" s="34">
        <v>106</v>
      </c>
      <c r="C11183" s="34">
        <v>123</v>
      </c>
      <c r="D11183" s="34">
        <v>111</v>
      </c>
      <c r="E11183" s="34">
        <v>124</v>
      </c>
      <c r="F11183" s="34">
        <v>115</v>
      </c>
      <c r="G11183" s="34">
        <v>88</v>
      </c>
      <c r="H11183" s="34">
        <v>113</v>
      </c>
      <c r="I11183" s="34">
        <v>81</v>
      </c>
      <c r="J11183" s="34">
        <v>84</v>
      </c>
      <c r="K11183" s="34">
        <v>119</v>
      </c>
      <c r="L11183" s="34">
        <v>70</v>
      </c>
      <c r="M11183" s="34">
        <v>72</v>
      </c>
      <c r="N11183" s="34">
        <v>88</v>
      </c>
      <c r="O11183" s="34">
        <v>97</v>
      </c>
      <c r="P11183" s="34">
        <v>105</v>
      </c>
      <c r="Q11183" s="34">
        <v>128</v>
      </c>
      <c r="R11183" s="34">
        <v>157</v>
      </c>
      <c r="S11183" s="34">
        <v>121</v>
      </c>
      <c r="T11183" s="34">
        <v>119</v>
      </c>
      <c r="U11183" s="34">
        <v>77</v>
      </c>
      <c r="V11183" s="34">
        <v>136</v>
      </c>
      <c r="W11183" s="34">
        <v>82</v>
      </c>
      <c r="X11183" s="34">
        <v>135</v>
      </c>
      <c r="Y11183" s="34">
        <v>119</v>
      </c>
      <c r="Z11183" s="34">
        <v>104</v>
      </c>
      <c r="AA11183" s="34">
        <v>142</v>
      </c>
      <c r="AB11183" s="34">
        <v>103</v>
      </c>
      <c r="AC11183" s="34">
        <v>174</v>
      </c>
    </row>
    <row r="11184" spans="1:29" x14ac:dyDescent="0.2">
      <c r="A11184" s="34" t="s">
        <v>71677</v>
      </c>
      <c r="B11184" s="34">
        <v>127</v>
      </c>
      <c r="C11184" s="34">
        <v>131</v>
      </c>
      <c r="D11184" s="34">
        <v>115</v>
      </c>
      <c r="E11184" s="34">
        <v>90</v>
      </c>
      <c r="F11184" s="34">
        <v>138</v>
      </c>
      <c r="G11184" s="34">
        <v>137</v>
      </c>
      <c r="H11184" s="34">
        <v>120</v>
      </c>
      <c r="I11184" s="34">
        <v>75</v>
      </c>
      <c r="J11184" s="34">
        <v>95</v>
      </c>
      <c r="K11184" s="34">
        <v>119</v>
      </c>
      <c r="L11184" s="34">
        <v>131</v>
      </c>
      <c r="M11184" s="34">
        <v>106</v>
      </c>
      <c r="N11184" s="34">
        <v>129</v>
      </c>
      <c r="O11184" s="34">
        <v>122</v>
      </c>
      <c r="P11184" s="34">
        <v>104</v>
      </c>
      <c r="Q11184" s="34">
        <v>126</v>
      </c>
      <c r="R11184" s="34">
        <v>142</v>
      </c>
      <c r="S11184" s="34">
        <v>161</v>
      </c>
      <c r="T11184" s="34">
        <v>160</v>
      </c>
      <c r="U11184" s="34">
        <v>150</v>
      </c>
      <c r="V11184" s="34">
        <v>143</v>
      </c>
      <c r="W11184" s="34">
        <v>188</v>
      </c>
      <c r="X11184" s="34">
        <v>214</v>
      </c>
      <c r="Y11184" s="34">
        <v>176</v>
      </c>
      <c r="Z11184" s="34">
        <v>123</v>
      </c>
      <c r="AA11184" s="34">
        <v>155</v>
      </c>
      <c r="AB11184" s="34">
        <v>170</v>
      </c>
      <c r="AC11184" s="34">
        <v>189</v>
      </c>
    </row>
    <row r="11185" spans="1:29" x14ac:dyDescent="0.2">
      <c r="A11185" s="34" t="s">
        <v>71678</v>
      </c>
      <c r="B11185" s="34">
        <v>82</v>
      </c>
      <c r="C11185" s="34">
        <v>85</v>
      </c>
      <c r="D11185" s="34">
        <v>193</v>
      </c>
      <c r="E11185" s="34">
        <v>130</v>
      </c>
      <c r="F11185" s="34">
        <v>156</v>
      </c>
      <c r="G11185" s="34">
        <v>83</v>
      </c>
      <c r="H11185" s="34">
        <v>146</v>
      </c>
      <c r="I11185" s="34">
        <v>86</v>
      </c>
      <c r="J11185" s="34">
        <v>105</v>
      </c>
      <c r="K11185" s="34">
        <v>108</v>
      </c>
      <c r="L11185" s="34">
        <v>72</v>
      </c>
      <c r="M11185" s="34">
        <v>94</v>
      </c>
      <c r="N11185" s="34">
        <v>110</v>
      </c>
      <c r="O11185" s="34">
        <v>98</v>
      </c>
      <c r="P11185" s="34">
        <v>90</v>
      </c>
      <c r="Q11185" s="34">
        <v>102</v>
      </c>
      <c r="R11185" s="34">
        <v>134</v>
      </c>
      <c r="S11185" s="34">
        <v>127</v>
      </c>
      <c r="T11185" s="34">
        <v>111</v>
      </c>
      <c r="U11185" s="34">
        <v>102</v>
      </c>
      <c r="V11185" s="34">
        <v>161</v>
      </c>
      <c r="W11185" s="34">
        <v>77</v>
      </c>
      <c r="X11185" s="34">
        <v>174</v>
      </c>
      <c r="Y11185" s="34">
        <v>68</v>
      </c>
      <c r="Z11185" s="34">
        <v>130</v>
      </c>
      <c r="AA11185" s="34">
        <v>123</v>
      </c>
      <c r="AB11185" s="34">
        <v>117</v>
      </c>
      <c r="AC11185" s="34">
        <v>144</v>
      </c>
    </row>
    <row r="11186" spans="1:29" x14ac:dyDescent="0.2">
      <c r="A11186" s="34" t="s">
        <v>71679</v>
      </c>
      <c r="B11186" s="34">
        <v>126</v>
      </c>
      <c r="C11186" s="34">
        <v>141</v>
      </c>
      <c r="D11186" s="34">
        <v>143</v>
      </c>
      <c r="E11186" s="34">
        <v>177</v>
      </c>
      <c r="F11186" s="34">
        <v>158</v>
      </c>
      <c r="G11186" s="34">
        <v>144</v>
      </c>
      <c r="H11186" s="34">
        <v>161</v>
      </c>
      <c r="I11186" s="34">
        <v>141</v>
      </c>
      <c r="J11186" s="34">
        <v>138</v>
      </c>
      <c r="K11186" s="34">
        <v>170</v>
      </c>
      <c r="L11186" s="34">
        <v>135</v>
      </c>
      <c r="M11186" s="34">
        <v>146</v>
      </c>
      <c r="N11186" s="34">
        <v>148</v>
      </c>
      <c r="O11186" s="34">
        <v>155</v>
      </c>
      <c r="P11186" s="34">
        <v>121</v>
      </c>
      <c r="Q11186" s="34">
        <v>219</v>
      </c>
      <c r="R11186" s="34">
        <v>192</v>
      </c>
      <c r="S11186" s="34">
        <v>188</v>
      </c>
      <c r="T11186" s="34">
        <v>160</v>
      </c>
      <c r="U11186" s="34">
        <v>186</v>
      </c>
      <c r="V11186" s="34">
        <v>179</v>
      </c>
      <c r="W11186" s="34">
        <v>208</v>
      </c>
      <c r="X11186" s="34">
        <v>197</v>
      </c>
      <c r="Y11186" s="34">
        <v>196</v>
      </c>
      <c r="Z11186" s="34">
        <v>152</v>
      </c>
      <c r="AA11186" s="34">
        <v>219</v>
      </c>
      <c r="AB11186" s="34">
        <v>187</v>
      </c>
      <c r="AC11186" s="34">
        <v>248</v>
      </c>
    </row>
    <row r="11187" spans="1:29" x14ac:dyDescent="0.2">
      <c r="A11187" s="34" t="s">
        <v>71680</v>
      </c>
      <c r="B11187" s="34">
        <v>75</v>
      </c>
      <c r="C11187" s="34">
        <v>100</v>
      </c>
      <c r="D11187" s="34">
        <v>105</v>
      </c>
      <c r="E11187" s="34">
        <v>111</v>
      </c>
      <c r="F11187" s="34">
        <v>136</v>
      </c>
      <c r="G11187" s="34">
        <v>115</v>
      </c>
      <c r="H11187" s="34">
        <v>92</v>
      </c>
      <c r="I11187" s="34">
        <v>109</v>
      </c>
      <c r="J11187" s="34">
        <v>113</v>
      </c>
      <c r="K11187" s="34">
        <v>84</v>
      </c>
      <c r="L11187" s="34">
        <v>98</v>
      </c>
      <c r="M11187" s="34">
        <v>102</v>
      </c>
      <c r="N11187" s="34">
        <v>87</v>
      </c>
      <c r="O11187" s="34">
        <v>80</v>
      </c>
      <c r="P11187" s="34">
        <v>86</v>
      </c>
      <c r="Q11187" s="34">
        <v>189</v>
      </c>
      <c r="R11187" s="34">
        <v>130</v>
      </c>
      <c r="S11187" s="34">
        <v>154</v>
      </c>
      <c r="T11187" s="34">
        <v>117</v>
      </c>
      <c r="U11187" s="34">
        <v>165</v>
      </c>
      <c r="V11187" s="34">
        <v>102</v>
      </c>
      <c r="W11187" s="34">
        <v>167</v>
      </c>
      <c r="X11187" s="34">
        <v>97</v>
      </c>
      <c r="Y11187" s="34">
        <v>137</v>
      </c>
      <c r="Z11187" s="34">
        <v>148</v>
      </c>
      <c r="AA11187" s="34">
        <v>160</v>
      </c>
      <c r="AB11187" s="34">
        <v>132</v>
      </c>
      <c r="AC11187" s="34">
        <v>195</v>
      </c>
    </row>
    <row r="11188" spans="1:29" x14ac:dyDescent="0.2">
      <c r="A11188" s="34" t="s">
        <v>71681</v>
      </c>
      <c r="B11188" s="34">
        <v>95</v>
      </c>
      <c r="C11188" s="34">
        <v>63</v>
      </c>
      <c r="D11188" s="34">
        <v>88</v>
      </c>
      <c r="E11188" s="34">
        <v>130</v>
      </c>
      <c r="F11188" s="34">
        <v>114</v>
      </c>
      <c r="G11188" s="34">
        <v>135</v>
      </c>
      <c r="H11188" s="34">
        <v>79</v>
      </c>
      <c r="I11188" s="34">
        <v>108</v>
      </c>
      <c r="J11188" s="34">
        <v>77</v>
      </c>
      <c r="K11188" s="34">
        <v>102</v>
      </c>
      <c r="L11188" s="34">
        <v>102</v>
      </c>
      <c r="M11188" s="34">
        <v>78</v>
      </c>
      <c r="N11188" s="34">
        <v>87</v>
      </c>
      <c r="O11188" s="34">
        <v>109</v>
      </c>
      <c r="P11188" s="34">
        <v>72</v>
      </c>
      <c r="Q11188" s="34">
        <v>133</v>
      </c>
      <c r="R11188" s="34">
        <v>104</v>
      </c>
      <c r="S11188" s="34">
        <v>128</v>
      </c>
      <c r="T11188" s="34">
        <v>136</v>
      </c>
      <c r="U11188" s="34">
        <v>114</v>
      </c>
      <c r="V11188" s="34">
        <v>90</v>
      </c>
      <c r="W11188" s="34">
        <v>125</v>
      </c>
      <c r="X11188" s="34">
        <v>141</v>
      </c>
      <c r="Y11188" s="34">
        <v>154</v>
      </c>
      <c r="Z11188" s="34">
        <v>116</v>
      </c>
      <c r="AA11188" s="34">
        <v>138</v>
      </c>
      <c r="AB11188" s="34">
        <v>113</v>
      </c>
      <c r="AC11188" s="34">
        <v>183</v>
      </c>
    </row>
    <row r="11189" spans="1:29" x14ac:dyDescent="0.2">
      <c r="A11189" s="34" t="s">
        <v>71682</v>
      </c>
      <c r="B11189" s="34">
        <v>92</v>
      </c>
      <c r="C11189" s="34">
        <v>113</v>
      </c>
      <c r="D11189" s="34">
        <v>74</v>
      </c>
      <c r="E11189" s="34">
        <v>85</v>
      </c>
      <c r="F11189" s="34">
        <v>100</v>
      </c>
      <c r="G11189" s="34">
        <v>76</v>
      </c>
      <c r="H11189" s="34">
        <v>136</v>
      </c>
      <c r="I11189" s="34">
        <v>82</v>
      </c>
      <c r="J11189" s="34">
        <v>82</v>
      </c>
      <c r="K11189" s="34">
        <v>79</v>
      </c>
      <c r="L11189" s="34">
        <v>94</v>
      </c>
      <c r="M11189" s="34">
        <v>56</v>
      </c>
      <c r="N11189" s="34">
        <v>99</v>
      </c>
      <c r="O11189" s="34">
        <v>88</v>
      </c>
      <c r="P11189" s="34">
        <v>126</v>
      </c>
      <c r="Q11189" s="34">
        <v>138</v>
      </c>
      <c r="R11189" s="34">
        <v>170</v>
      </c>
      <c r="S11189" s="34">
        <v>95</v>
      </c>
      <c r="T11189" s="34">
        <v>135</v>
      </c>
      <c r="U11189" s="34">
        <v>104</v>
      </c>
      <c r="V11189" s="34">
        <v>137</v>
      </c>
      <c r="W11189" s="34">
        <v>131</v>
      </c>
      <c r="X11189" s="34">
        <v>117</v>
      </c>
      <c r="Y11189" s="34">
        <v>107</v>
      </c>
      <c r="Z11189" s="34">
        <v>103</v>
      </c>
      <c r="AA11189" s="34">
        <v>118</v>
      </c>
      <c r="AB11189" s="34">
        <v>155</v>
      </c>
      <c r="AC11189" s="34">
        <v>137</v>
      </c>
    </row>
    <row r="11190" spans="1:29" x14ac:dyDescent="0.2">
      <c r="A11190" s="34" t="s">
        <v>71683</v>
      </c>
      <c r="B11190" s="34">
        <v>29</v>
      </c>
      <c r="C11190" s="34">
        <v>22</v>
      </c>
      <c r="D11190" s="34">
        <v>19</v>
      </c>
      <c r="E11190" s="34">
        <v>29</v>
      </c>
      <c r="F11190" s="34">
        <v>28</v>
      </c>
      <c r="G11190" s="34">
        <v>19</v>
      </c>
      <c r="H11190" s="34">
        <v>13</v>
      </c>
      <c r="I11190" s="34">
        <v>12</v>
      </c>
      <c r="J11190" s="34">
        <v>10</v>
      </c>
      <c r="K11190" s="34">
        <v>30</v>
      </c>
      <c r="L11190" s="34">
        <v>11</v>
      </c>
      <c r="M11190" s="34">
        <v>14</v>
      </c>
      <c r="N11190" s="34">
        <v>11</v>
      </c>
      <c r="O11190" s="34">
        <v>13</v>
      </c>
      <c r="P11190" s="34">
        <v>17</v>
      </c>
      <c r="Q11190" s="34">
        <v>16</v>
      </c>
      <c r="R11190" s="34">
        <v>27</v>
      </c>
      <c r="S11190" s="34">
        <v>22</v>
      </c>
      <c r="T11190" s="34">
        <v>9</v>
      </c>
      <c r="U11190" s="34">
        <v>24</v>
      </c>
      <c r="V11190" s="34">
        <v>15</v>
      </c>
      <c r="W11190" s="34">
        <v>11</v>
      </c>
      <c r="X11190" s="34">
        <v>9</v>
      </c>
      <c r="Y11190" s="34">
        <v>18</v>
      </c>
      <c r="Z11190" s="34">
        <v>21</v>
      </c>
      <c r="AA11190" s="34">
        <v>18</v>
      </c>
      <c r="AB11190" s="34">
        <v>7</v>
      </c>
      <c r="AC11190" s="34">
        <v>31</v>
      </c>
    </row>
    <row r="11191" spans="1:29" x14ac:dyDescent="0.2">
      <c r="A11191" s="34" t="s">
        <v>71684</v>
      </c>
      <c r="B11191" s="34">
        <v>183</v>
      </c>
      <c r="C11191" s="34">
        <v>294</v>
      </c>
      <c r="D11191" s="34">
        <v>180</v>
      </c>
      <c r="E11191" s="34">
        <v>248</v>
      </c>
      <c r="F11191" s="34">
        <v>220</v>
      </c>
      <c r="G11191" s="34">
        <v>258</v>
      </c>
      <c r="H11191" s="34">
        <v>203</v>
      </c>
      <c r="I11191" s="34">
        <v>276</v>
      </c>
      <c r="J11191" s="34">
        <v>186</v>
      </c>
      <c r="K11191" s="34">
        <v>306</v>
      </c>
      <c r="L11191" s="34">
        <v>196</v>
      </c>
      <c r="M11191" s="34">
        <v>259</v>
      </c>
      <c r="N11191" s="34">
        <v>190</v>
      </c>
      <c r="O11191" s="34">
        <v>250</v>
      </c>
      <c r="P11191" s="34">
        <v>229</v>
      </c>
      <c r="Q11191" s="34">
        <v>381</v>
      </c>
      <c r="R11191" s="34">
        <v>250</v>
      </c>
      <c r="S11191" s="34">
        <v>363</v>
      </c>
      <c r="T11191" s="34">
        <v>287</v>
      </c>
      <c r="U11191" s="34">
        <v>278</v>
      </c>
      <c r="V11191" s="34">
        <v>250</v>
      </c>
      <c r="W11191" s="34">
        <v>525</v>
      </c>
      <c r="X11191" s="34">
        <v>205</v>
      </c>
      <c r="Y11191" s="34">
        <v>345</v>
      </c>
      <c r="Z11191" s="34">
        <v>220</v>
      </c>
      <c r="AA11191" s="34">
        <v>406</v>
      </c>
      <c r="AB11191" s="34">
        <v>308</v>
      </c>
      <c r="AC11191" s="34">
        <v>464</v>
      </c>
    </row>
    <row r="11192" spans="1:29" x14ac:dyDescent="0.2">
      <c r="A11192" s="34" t="s">
        <v>71685</v>
      </c>
      <c r="B11192" s="34">
        <v>77</v>
      </c>
      <c r="C11192" s="34">
        <v>112</v>
      </c>
      <c r="D11192" s="34">
        <v>105</v>
      </c>
      <c r="E11192" s="34">
        <v>108</v>
      </c>
      <c r="F11192" s="34">
        <v>99</v>
      </c>
      <c r="G11192" s="34">
        <v>60</v>
      </c>
      <c r="H11192" s="34">
        <v>77</v>
      </c>
      <c r="I11192" s="34">
        <v>113</v>
      </c>
      <c r="J11192" s="34">
        <v>66</v>
      </c>
      <c r="K11192" s="34">
        <v>134</v>
      </c>
      <c r="L11192" s="34">
        <v>86</v>
      </c>
      <c r="M11192" s="34">
        <v>113</v>
      </c>
      <c r="N11192" s="34">
        <v>86</v>
      </c>
      <c r="O11192" s="34">
        <v>101</v>
      </c>
      <c r="P11192" s="34">
        <v>83</v>
      </c>
      <c r="Q11192" s="34">
        <v>141</v>
      </c>
      <c r="R11192" s="34">
        <v>117</v>
      </c>
      <c r="S11192" s="34">
        <v>105</v>
      </c>
      <c r="T11192" s="34">
        <v>112</v>
      </c>
      <c r="U11192" s="34">
        <v>88</v>
      </c>
      <c r="V11192" s="34">
        <v>112</v>
      </c>
      <c r="W11192" s="34">
        <v>125</v>
      </c>
      <c r="X11192" s="34">
        <v>153</v>
      </c>
      <c r="Y11192" s="34">
        <v>120</v>
      </c>
      <c r="Z11192" s="34">
        <v>120</v>
      </c>
      <c r="AA11192" s="34">
        <v>144</v>
      </c>
      <c r="AB11192" s="34">
        <v>124</v>
      </c>
      <c r="AC11192" s="34">
        <v>173</v>
      </c>
    </row>
    <row r="11193" spans="1:29" x14ac:dyDescent="0.2">
      <c r="A11193" s="34" t="s">
        <v>71686</v>
      </c>
      <c r="B11193" s="34">
        <v>160</v>
      </c>
      <c r="C11193" s="34">
        <v>245</v>
      </c>
      <c r="D11193" s="34">
        <v>186</v>
      </c>
      <c r="E11193" s="34">
        <v>214</v>
      </c>
      <c r="F11193" s="34">
        <v>241</v>
      </c>
      <c r="G11193" s="34">
        <v>217</v>
      </c>
      <c r="H11193" s="34">
        <v>208</v>
      </c>
      <c r="I11193" s="34">
        <v>199</v>
      </c>
      <c r="J11193" s="34">
        <v>243</v>
      </c>
      <c r="K11193" s="34">
        <v>220</v>
      </c>
      <c r="L11193" s="34">
        <v>196</v>
      </c>
      <c r="M11193" s="34">
        <v>204</v>
      </c>
      <c r="N11193" s="34">
        <v>240</v>
      </c>
      <c r="O11193" s="34">
        <v>173</v>
      </c>
      <c r="P11193" s="34">
        <v>177</v>
      </c>
      <c r="Q11193" s="34">
        <v>281</v>
      </c>
      <c r="R11193" s="34">
        <v>337</v>
      </c>
      <c r="S11193" s="34">
        <v>263</v>
      </c>
      <c r="T11193" s="34">
        <v>274</v>
      </c>
      <c r="U11193" s="34">
        <v>279</v>
      </c>
      <c r="V11193" s="34">
        <v>259</v>
      </c>
      <c r="W11193" s="34">
        <v>299</v>
      </c>
      <c r="X11193" s="34">
        <v>284</v>
      </c>
      <c r="Y11193" s="34">
        <v>294</v>
      </c>
      <c r="Z11193" s="34">
        <v>233</v>
      </c>
      <c r="AA11193" s="34">
        <v>281</v>
      </c>
      <c r="AB11193" s="34">
        <v>307</v>
      </c>
      <c r="AC11193" s="34">
        <v>376</v>
      </c>
    </row>
    <row r="11194" spans="1:29" x14ac:dyDescent="0.2">
      <c r="A11194" s="34" t="s">
        <v>71687</v>
      </c>
      <c r="B11194" s="34">
        <v>17</v>
      </c>
      <c r="C11194" s="34">
        <v>20</v>
      </c>
      <c r="D11194" s="34">
        <v>8</v>
      </c>
      <c r="E11194" s="34">
        <v>32</v>
      </c>
      <c r="F11194" s="34">
        <v>18</v>
      </c>
      <c r="G11194" s="34">
        <v>43</v>
      </c>
      <c r="H11194" s="34">
        <v>16</v>
      </c>
      <c r="I11194" s="34">
        <v>21</v>
      </c>
      <c r="J11194" s="34">
        <v>12</v>
      </c>
      <c r="K11194" s="34">
        <v>97</v>
      </c>
      <c r="L11194" s="34">
        <v>10</v>
      </c>
      <c r="M11194" s="34">
        <v>25</v>
      </c>
      <c r="N11194" s="34">
        <v>18</v>
      </c>
      <c r="O11194" s="34">
        <v>24</v>
      </c>
      <c r="P11194" s="34">
        <v>12</v>
      </c>
      <c r="Q11194" s="34">
        <v>52</v>
      </c>
      <c r="R11194" s="34">
        <v>18</v>
      </c>
      <c r="S11194" s="34">
        <v>37</v>
      </c>
      <c r="T11194" s="34">
        <v>28</v>
      </c>
      <c r="U11194" s="34">
        <v>45</v>
      </c>
      <c r="V11194" s="34">
        <v>16</v>
      </c>
      <c r="W11194" s="34">
        <v>40</v>
      </c>
      <c r="X11194" s="34">
        <v>25</v>
      </c>
      <c r="Y11194" s="34">
        <v>47</v>
      </c>
      <c r="Z11194" s="34">
        <v>21</v>
      </c>
      <c r="AA11194" s="34">
        <v>95</v>
      </c>
      <c r="AB11194" s="34">
        <v>14</v>
      </c>
      <c r="AC11194" s="34">
        <v>47</v>
      </c>
    </row>
    <row r="11195" spans="1:29" x14ac:dyDescent="0.2">
      <c r="A11195" s="34" t="s">
        <v>71688</v>
      </c>
      <c r="B11195" s="34">
        <v>101</v>
      </c>
      <c r="C11195" s="34">
        <v>132</v>
      </c>
      <c r="D11195" s="34">
        <v>162</v>
      </c>
      <c r="E11195" s="34">
        <v>156</v>
      </c>
      <c r="F11195" s="34">
        <v>162</v>
      </c>
      <c r="G11195" s="34">
        <v>109</v>
      </c>
      <c r="H11195" s="34">
        <v>157</v>
      </c>
      <c r="I11195" s="34">
        <v>106</v>
      </c>
      <c r="J11195" s="34">
        <v>167</v>
      </c>
      <c r="K11195" s="34">
        <v>116</v>
      </c>
      <c r="L11195" s="34">
        <v>152</v>
      </c>
      <c r="M11195" s="34">
        <v>132</v>
      </c>
      <c r="N11195" s="34">
        <v>146</v>
      </c>
      <c r="O11195" s="34">
        <v>110</v>
      </c>
      <c r="P11195" s="34">
        <v>191</v>
      </c>
      <c r="Q11195" s="34">
        <v>165</v>
      </c>
      <c r="R11195" s="34">
        <v>231</v>
      </c>
      <c r="S11195" s="34">
        <v>146</v>
      </c>
      <c r="T11195" s="34">
        <v>219</v>
      </c>
      <c r="U11195" s="34">
        <v>132</v>
      </c>
      <c r="V11195" s="34">
        <v>152</v>
      </c>
      <c r="W11195" s="34">
        <v>176</v>
      </c>
      <c r="X11195" s="34">
        <v>156</v>
      </c>
      <c r="Y11195" s="34">
        <v>224</v>
      </c>
      <c r="Z11195" s="34">
        <v>128</v>
      </c>
      <c r="AA11195" s="34">
        <v>206</v>
      </c>
      <c r="AB11195" s="34">
        <v>171</v>
      </c>
      <c r="AC11195" s="34">
        <v>208</v>
      </c>
    </row>
    <row r="11196" spans="1:29" x14ac:dyDescent="0.2">
      <c r="A11196" s="34" t="s">
        <v>71689</v>
      </c>
      <c r="B11196" s="34">
        <v>52</v>
      </c>
      <c r="C11196" s="34">
        <v>32</v>
      </c>
      <c r="D11196" s="34">
        <v>49</v>
      </c>
      <c r="E11196" s="34">
        <v>67</v>
      </c>
      <c r="F11196" s="34">
        <v>56</v>
      </c>
      <c r="G11196" s="34">
        <v>50</v>
      </c>
      <c r="H11196" s="34">
        <v>57</v>
      </c>
      <c r="I11196" s="34">
        <v>46</v>
      </c>
      <c r="J11196" s="34">
        <v>66</v>
      </c>
      <c r="K11196" s="34">
        <v>24</v>
      </c>
      <c r="L11196" s="34">
        <v>50</v>
      </c>
      <c r="M11196" s="34">
        <v>53</v>
      </c>
      <c r="N11196" s="34">
        <v>47</v>
      </c>
      <c r="O11196" s="34">
        <v>37</v>
      </c>
      <c r="P11196" s="34">
        <v>55</v>
      </c>
      <c r="Q11196" s="34">
        <v>81</v>
      </c>
      <c r="R11196" s="34">
        <v>76</v>
      </c>
      <c r="S11196" s="34">
        <v>56</v>
      </c>
      <c r="T11196" s="34">
        <v>56</v>
      </c>
      <c r="U11196" s="34">
        <v>50</v>
      </c>
      <c r="V11196" s="34">
        <v>44</v>
      </c>
      <c r="W11196" s="34">
        <v>87</v>
      </c>
      <c r="X11196" s="34">
        <v>33</v>
      </c>
      <c r="Y11196" s="34">
        <v>65</v>
      </c>
      <c r="Z11196" s="34">
        <v>48</v>
      </c>
      <c r="AA11196" s="34">
        <v>36</v>
      </c>
      <c r="AB11196" s="34">
        <v>94</v>
      </c>
      <c r="AC11196" s="34">
        <v>101</v>
      </c>
    </row>
    <row r="11197" spans="1:29" x14ac:dyDescent="0.2">
      <c r="A11197" s="34" t="s">
        <v>71690</v>
      </c>
      <c r="B11197" s="34">
        <v>93</v>
      </c>
      <c r="C11197" s="34">
        <v>112</v>
      </c>
      <c r="D11197" s="34">
        <v>133</v>
      </c>
      <c r="E11197" s="34">
        <v>143</v>
      </c>
      <c r="F11197" s="34">
        <v>117</v>
      </c>
      <c r="G11197" s="34">
        <v>87</v>
      </c>
      <c r="H11197" s="34">
        <v>108</v>
      </c>
      <c r="I11197" s="34">
        <v>115</v>
      </c>
      <c r="J11197" s="34">
        <v>94</v>
      </c>
      <c r="K11197" s="34">
        <v>157</v>
      </c>
      <c r="L11197" s="34">
        <v>68</v>
      </c>
      <c r="M11197" s="34">
        <v>102</v>
      </c>
      <c r="N11197" s="34">
        <v>102</v>
      </c>
      <c r="O11197" s="34">
        <v>132</v>
      </c>
      <c r="P11197" s="34">
        <v>92</v>
      </c>
      <c r="Q11197" s="34">
        <v>145</v>
      </c>
      <c r="R11197" s="34">
        <v>130</v>
      </c>
      <c r="S11197" s="34">
        <v>143</v>
      </c>
      <c r="T11197" s="34">
        <v>102</v>
      </c>
      <c r="U11197" s="34">
        <v>120</v>
      </c>
      <c r="V11197" s="34">
        <v>97</v>
      </c>
      <c r="W11197" s="34">
        <v>116</v>
      </c>
      <c r="X11197" s="34">
        <v>127</v>
      </c>
      <c r="Y11197" s="34">
        <v>115</v>
      </c>
      <c r="Z11197" s="34">
        <v>120</v>
      </c>
      <c r="AA11197" s="34">
        <v>145</v>
      </c>
      <c r="AB11197" s="34">
        <v>101</v>
      </c>
      <c r="AC11197" s="34">
        <v>193</v>
      </c>
    </row>
    <row r="11198" spans="1:29" x14ac:dyDescent="0.2">
      <c r="A11198" s="34" t="s">
        <v>71691</v>
      </c>
      <c r="B11198" s="34">
        <v>117</v>
      </c>
      <c r="C11198" s="34">
        <v>99</v>
      </c>
      <c r="D11198" s="34">
        <v>99</v>
      </c>
      <c r="E11198" s="34">
        <v>126</v>
      </c>
      <c r="F11198" s="34">
        <v>104</v>
      </c>
      <c r="G11198" s="34">
        <v>119</v>
      </c>
      <c r="H11198" s="34">
        <v>101</v>
      </c>
      <c r="I11198" s="34">
        <v>123</v>
      </c>
      <c r="J11198" s="34">
        <v>96</v>
      </c>
      <c r="K11198" s="34">
        <v>146</v>
      </c>
      <c r="L11198" s="34">
        <v>114</v>
      </c>
      <c r="M11198" s="34">
        <v>93</v>
      </c>
      <c r="N11198" s="34">
        <v>96</v>
      </c>
      <c r="O11198" s="34">
        <v>110</v>
      </c>
      <c r="P11198" s="34">
        <v>129</v>
      </c>
      <c r="Q11198" s="34">
        <v>138</v>
      </c>
      <c r="R11198" s="34">
        <v>135</v>
      </c>
      <c r="S11198" s="34">
        <v>153</v>
      </c>
      <c r="T11198" s="34">
        <v>167</v>
      </c>
      <c r="U11198" s="34">
        <v>132</v>
      </c>
      <c r="V11198" s="34">
        <v>166</v>
      </c>
      <c r="W11198" s="34">
        <v>170</v>
      </c>
      <c r="X11198" s="34">
        <v>144</v>
      </c>
      <c r="Y11198" s="34">
        <v>128</v>
      </c>
      <c r="Z11198" s="34">
        <v>168</v>
      </c>
      <c r="AA11198" s="34">
        <v>131</v>
      </c>
      <c r="AB11198" s="34">
        <v>185</v>
      </c>
      <c r="AC11198" s="34">
        <v>195</v>
      </c>
    </row>
    <row r="11199" spans="1:29" x14ac:dyDescent="0.2">
      <c r="A11199" s="34" t="s">
        <v>71692</v>
      </c>
      <c r="B11199" s="34">
        <v>58</v>
      </c>
      <c r="C11199" s="34">
        <v>92</v>
      </c>
      <c r="D11199" s="34">
        <v>79</v>
      </c>
      <c r="E11199" s="34">
        <v>97</v>
      </c>
      <c r="F11199" s="34">
        <v>76</v>
      </c>
      <c r="G11199" s="34">
        <v>62</v>
      </c>
      <c r="H11199" s="34">
        <v>107</v>
      </c>
      <c r="I11199" s="34">
        <v>104</v>
      </c>
      <c r="J11199" s="34">
        <v>76</v>
      </c>
      <c r="K11199" s="34">
        <v>96</v>
      </c>
      <c r="L11199" s="34">
        <v>66</v>
      </c>
      <c r="M11199" s="34">
        <v>98</v>
      </c>
      <c r="N11199" s="34">
        <v>76</v>
      </c>
      <c r="O11199" s="34">
        <v>83</v>
      </c>
      <c r="P11199" s="34">
        <v>65</v>
      </c>
      <c r="Q11199" s="34">
        <v>126</v>
      </c>
      <c r="R11199" s="34">
        <v>103</v>
      </c>
      <c r="S11199" s="34">
        <v>97</v>
      </c>
      <c r="T11199" s="34">
        <v>60</v>
      </c>
      <c r="U11199" s="34">
        <v>91</v>
      </c>
      <c r="V11199" s="34">
        <v>106</v>
      </c>
      <c r="W11199" s="34">
        <v>110</v>
      </c>
      <c r="X11199" s="34">
        <v>120</v>
      </c>
      <c r="Y11199" s="34">
        <v>108</v>
      </c>
      <c r="Z11199" s="34">
        <v>123</v>
      </c>
      <c r="AA11199" s="34">
        <v>122</v>
      </c>
      <c r="AB11199" s="34">
        <v>127</v>
      </c>
      <c r="AC11199" s="34">
        <v>184</v>
      </c>
    </row>
    <row r="11200" spans="1:29" x14ac:dyDescent="0.2">
      <c r="A11200" s="34" t="s">
        <v>71693</v>
      </c>
      <c r="B11200" s="34">
        <v>124</v>
      </c>
      <c r="C11200" s="34">
        <v>171</v>
      </c>
      <c r="D11200" s="34">
        <v>177</v>
      </c>
      <c r="E11200" s="34">
        <v>169</v>
      </c>
      <c r="F11200" s="34">
        <v>215</v>
      </c>
      <c r="G11200" s="34">
        <v>197</v>
      </c>
      <c r="H11200" s="34">
        <v>226</v>
      </c>
      <c r="I11200" s="34">
        <v>176</v>
      </c>
      <c r="J11200" s="34">
        <v>164</v>
      </c>
      <c r="K11200" s="34">
        <v>178</v>
      </c>
      <c r="L11200" s="34">
        <v>185</v>
      </c>
      <c r="M11200" s="34">
        <v>168</v>
      </c>
      <c r="N11200" s="34">
        <v>149</v>
      </c>
      <c r="O11200" s="34">
        <v>201</v>
      </c>
      <c r="P11200" s="34">
        <v>165</v>
      </c>
      <c r="Q11200" s="34">
        <v>251</v>
      </c>
      <c r="R11200" s="34">
        <v>300</v>
      </c>
      <c r="S11200" s="34">
        <v>209</v>
      </c>
      <c r="T11200" s="34">
        <v>259</v>
      </c>
      <c r="U11200" s="34">
        <v>202</v>
      </c>
      <c r="V11200" s="34">
        <v>238</v>
      </c>
      <c r="W11200" s="34">
        <v>243</v>
      </c>
      <c r="X11200" s="34">
        <v>245</v>
      </c>
      <c r="Y11200" s="34">
        <v>249</v>
      </c>
      <c r="Z11200" s="34">
        <v>178</v>
      </c>
      <c r="AA11200" s="34">
        <v>242</v>
      </c>
      <c r="AB11200" s="34">
        <v>245</v>
      </c>
      <c r="AC11200" s="34">
        <v>323</v>
      </c>
    </row>
    <row r="11201" spans="1:29" x14ac:dyDescent="0.2">
      <c r="A11201" s="34" t="s">
        <v>71694</v>
      </c>
      <c r="B11201" s="34">
        <v>194</v>
      </c>
      <c r="C11201" s="34">
        <v>164</v>
      </c>
      <c r="D11201" s="34">
        <v>178</v>
      </c>
      <c r="E11201" s="34">
        <v>181</v>
      </c>
      <c r="F11201" s="34">
        <v>193</v>
      </c>
      <c r="G11201" s="34">
        <v>178</v>
      </c>
      <c r="H11201" s="34">
        <v>169</v>
      </c>
      <c r="I11201" s="34">
        <v>134</v>
      </c>
      <c r="J11201" s="34">
        <v>171</v>
      </c>
      <c r="K11201" s="34">
        <v>153</v>
      </c>
      <c r="L11201" s="34">
        <v>227</v>
      </c>
      <c r="M11201" s="34">
        <v>188</v>
      </c>
      <c r="N11201" s="34">
        <v>132</v>
      </c>
      <c r="O11201" s="34">
        <v>123</v>
      </c>
      <c r="P11201" s="34">
        <v>216</v>
      </c>
      <c r="Q11201" s="34">
        <v>227</v>
      </c>
      <c r="R11201" s="34">
        <v>294</v>
      </c>
      <c r="S11201" s="34">
        <v>219</v>
      </c>
      <c r="T11201" s="34">
        <v>266</v>
      </c>
      <c r="U11201" s="34">
        <v>183</v>
      </c>
      <c r="V11201" s="34">
        <v>215</v>
      </c>
      <c r="W11201" s="34">
        <v>279</v>
      </c>
      <c r="X11201" s="34">
        <v>244</v>
      </c>
      <c r="Y11201" s="34">
        <v>194</v>
      </c>
      <c r="Z11201" s="34">
        <v>186</v>
      </c>
      <c r="AA11201" s="34">
        <v>195</v>
      </c>
      <c r="AB11201" s="34">
        <v>299</v>
      </c>
      <c r="AC11201" s="34">
        <v>271</v>
      </c>
    </row>
    <row r="11202" spans="1:29" x14ac:dyDescent="0.2">
      <c r="A11202" s="34" t="s">
        <v>71695</v>
      </c>
      <c r="B11202" s="34">
        <v>68</v>
      </c>
      <c r="C11202" s="34">
        <v>68</v>
      </c>
      <c r="D11202" s="34">
        <v>84</v>
      </c>
      <c r="E11202" s="34">
        <v>90</v>
      </c>
      <c r="F11202" s="34">
        <v>61</v>
      </c>
      <c r="G11202" s="34">
        <v>75</v>
      </c>
      <c r="H11202" s="34">
        <v>89</v>
      </c>
      <c r="I11202" s="34">
        <v>64</v>
      </c>
      <c r="J11202" s="34">
        <v>55</v>
      </c>
      <c r="K11202" s="34">
        <v>85</v>
      </c>
      <c r="L11202" s="34">
        <v>70</v>
      </c>
      <c r="M11202" s="34">
        <v>81</v>
      </c>
      <c r="N11202" s="34">
        <v>69</v>
      </c>
      <c r="O11202" s="34">
        <v>99</v>
      </c>
      <c r="P11202" s="34">
        <v>62</v>
      </c>
      <c r="Q11202" s="34">
        <v>76</v>
      </c>
      <c r="R11202" s="34">
        <v>80</v>
      </c>
      <c r="S11202" s="34">
        <v>102</v>
      </c>
      <c r="T11202" s="34">
        <v>89</v>
      </c>
      <c r="U11202" s="34">
        <v>65</v>
      </c>
      <c r="V11202" s="34">
        <v>95</v>
      </c>
      <c r="W11202" s="34">
        <v>79</v>
      </c>
      <c r="X11202" s="34">
        <v>81</v>
      </c>
      <c r="Y11202" s="34">
        <v>81</v>
      </c>
      <c r="Z11202" s="34">
        <v>85</v>
      </c>
      <c r="AA11202" s="34">
        <v>68</v>
      </c>
      <c r="AB11202" s="34">
        <v>63</v>
      </c>
      <c r="AC11202" s="34">
        <v>85</v>
      </c>
    </row>
    <row r="11203" spans="1:29" x14ac:dyDescent="0.2">
      <c r="A11203" s="34" t="s">
        <v>71696</v>
      </c>
      <c r="B11203" s="34">
        <v>112</v>
      </c>
      <c r="C11203" s="34">
        <v>84</v>
      </c>
      <c r="D11203" s="34">
        <v>87</v>
      </c>
      <c r="E11203" s="34">
        <v>88</v>
      </c>
      <c r="F11203" s="34">
        <v>131</v>
      </c>
      <c r="G11203" s="34">
        <v>109</v>
      </c>
      <c r="H11203" s="34">
        <v>120</v>
      </c>
      <c r="I11203" s="34">
        <v>92</v>
      </c>
      <c r="J11203" s="34">
        <v>75</v>
      </c>
      <c r="K11203" s="34">
        <v>157</v>
      </c>
      <c r="L11203" s="34">
        <v>112</v>
      </c>
      <c r="M11203" s="34">
        <v>89</v>
      </c>
      <c r="N11203" s="34">
        <v>71</v>
      </c>
      <c r="O11203" s="34">
        <v>99</v>
      </c>
      <c r="P11203" s="34">
        <v>98</v>
      </c>
      <c r="Q11203" s="34">
        <v>147</v>
      </c>
      <c r="R11203" s="34">
        <v>152</v>
      </c>
      <c r="S11203" s="34">
        <v>85</v>
      </c>
      <c r="T11203" s="34">
        <v>129</v>
      </c>
      <c r="U11203" s="34">
        <v>103</v>
      </c>
      <c r="V11203" s="34">
        <v>149</v>
      </c>
      <c r="W11203" s="34">
        <v>149</v>
      </c>
      <c r="X11203" s="34">
        <v>123</v>
      </c>
      <c r="Y11203" s="34">
        <v>129</v>
      </c>
      <c r="Z11203" s="34">
        <v>110</v>
      </c>
      <c r="AA11203" s="34">
        <v>148</v>
      </c>
      <c r="AB11203" s="34">
        <v>171</v>
      </c>
      <c r="AC11203" s="34">
        <v>161</v>
      </c>
    </row>
    <row r="11204" spans="1:29" x14ac:dyDescent="0.2">
      <c r="A11204" s="34" t="s">
        <v>71697</v>
      </c>
      <c r="B11204" s="34">
        <v>204</v>
      </c>
      <c r="C11204" s="34">
        <v>211</v>
      </c>
      <c r="D11204" s="34">
        <v>168</v>
      </c>
      <c r="E11204" s="34">
        <v>215</v>
      </c>
      <c r="F11204" s="34">
        <v>202</v>
      </c>
      <c r="G11204" s="34">
        <v>278</v>
      </c>
      <c r="H11204" s="34">
        <v>192</v>
      </c>
      <c r="I11204" s="34">
        <v>214</v>
      </c>
      <c r="J11204" s="34">
        <v>171</v>
      </c>
      <c r="K11204" s="34">
        <v>230</v>
      </c>
      <c r="L11204" s="34">
        <v>195</v>
      </c>
      <c r="M11204" s="34">
        <v>205</v>
      </c>
      <c r="N11204" s="34">
        <v>165</v>
      </c>
      <c r="O11204" s="34">
        <v>227</v>
      </c>
      <c r="P11204" s="34">
        <v>221</v>
      </c>
      <c r="Q11204" s="34">
        <v>330</v>
      </c>
      <c r="R11204" s="34">
        <v>351</v>
      </c>
      <c r="S11204" s="34">
        <v>257</v>
      </c>
      <c r="T11204" s="34">
        <v>267</v>
      </c>
      <c r="U11204" s="34">
        <v>291</v>
      </c>
      <c r="V11204" s="34">
        <v>242</v>
      </c>
      <c r="W11204" s="34">
        <v>363</v>
      </c>
      <c r="X11204" s="34">
        <v>243</v>
      </c>
      <c r="Y11204" s="34">
        <v>317</v>
      </c>
      <c r="Z11204" s="34">
        <v>224</v>
      </c>
      <c r="AA11204" s="34">
        <v>279</v>
      </c>
      <c r="AB11204" s="34">
        <v>309</v>
      </c>
      <c r="AC11204" s="34">
        <v>374</v>
      </c>
    </row>
    <row r="11205" spans="1:29" x14ac:dyDescent="0.2">
      <c r="A11205" s="34" t="s">
        <v>71698</v>
      </c>
      <c r="B11205" s="34">
        <v>71</v>
      </c>
      <c r="C11205" s="34">
        <v>94</v>
      </c>
      <c r="D11205" s="34">
        <v>63</v>
      </c>
      <c r="E11205" s="34">
        <v>73</v>
      </c>
      <c r="F11205" s="34">
        <v>77</v>
      </c>
      <c r="G11205" s="34">
        <v>110</v>
      </c>
      <c r="H11205" s="34">
        <v>91</v>
      </c>
      <c r="I11205" s="34">
        <v>95</v>
      </c>
      <c r="J11205" s="34">
        <v>83</v>
      </c>
      <c r="K11205" s="34">
        <v>105</v>
      </c>
      <c r="L11205" s="34">
        <v>100</v>
      </c>
      <c r="M11205" s="34">
        <v>86</v>
      </c>
      <c r="N11205" s="34">
        <v>86</v>
      </c>
      <c r="O11205" s="34">
        <v>92</v>
      </c>
      <c r="P11205" s="34">
        <v>70</v>
      </c>
      <c r="Q11205" s="34">
        <v>169</v>
      </c>
      <c r="R11205" s="34">
        <v>88</v>
      </c>
      <c r="S11205" s="34">
        <v>119</v>
      </c>
      <c r="T11205" s="34">
        <v>97</v>
      </c>
      <c r="U11205" s="34">
        <v>102</v>
      </c>
      <c r="V11205" s="34">
        <v>79</v>
      </c>
      <c r="W11205" s="34">
        <v>180</v>
      </c>
      <c r="X11205" s="34">
        <v>84</v>
      </c>
      <c r="Y11205" s="34">
        <v>152</v>
      </c>
      <c r="Z11205" s="34">
        <v>87</v>
      </c>
      <c r="AA11205" s="34">
        <v>132</v>
      </c>
      <c r="AB11205" s="34">
        <v>82</v>
      </c>
      <c r="AC11205" s="34">
        <v>213</v>
      </c>
    </row>
    <row r="11206" spans="1:29" x14ac:dyDescent="0.2">
      <c r="A11206" s="34" t="s">
        <v>71699</v>
      </c>
      <c r="B11206" s="34">
        <v>78</v>
      </c>
      <c r="C11206" s="34">
        <v>67</v>
      </c>
      <c r="D11206" s="34">
        <v>88</v>
      </c>
      <c r="E11206" s="34">
        <v>88</v>
      </c>
      <c r="F11206" s="34">
        <v>94</v>
      </c>
      <c r="G11206" s="34">
        <v>56</v>
      </c>
      <c r="H11206" s="34">
        <v>110</v>
      </c>
      <c r="I11206" s="34">
        <v>67</v>
      </c>
      <c r="J11206" s="34">
        <v>91</v>
      </c>
      <c r="K11206" s="34">
        <v>73</v>
      </c>
      <c r="L11206" s="34">
        <v>92</v>
      </c>
      <c r="M11206" s="34">
        <v>81</v>
      </c>
      <c r="N11206" s="34">
        <v>71</v>
      </c>
      <c r="O11206" s="34">
        <v>50</v>
      </c>
      <c r="P11206" s="34">
        <v>109</v>
      </c>
      <c r="Q11206" s="34">
        <v>94</v>
      </c>
      <c r="R11206" s="34">
        <v>96</v>
      </c>
      <c r="S11206" s="34">
        <v>89</v>
      </c>
      <c r="T11206" s="34">
        <v>113</v>
      </c>
      <c r="U11206" s="34">
        <v>99</v>
      </c>
      <c r="V11206" s="34">
        <v>91</v>
      </c>
      <c r="W11206" s="34">
        <v>128</v>
      </c>
      <c r="X11206" s="34">
        <v>117</v>
      </c>
      <c r="Y11206" s="34">
        <v>113</v>
      </c>
      <c r="Z11206" s="34">
        <v>97</v>
      </c>
      <c r="AA11206" s="34">
        <v>112</v>
      </c>
      <c r="AB11206" s="34">
        <v>151</v>
      </c>
      <c r="AC11206" s="34">
        <v>154</v>
      </c>
    </row>
    <row r="11207" spans="1:29" x14ac:dyDescent="0.2">
      <c r="A11207" s="34" t="s">
        <v>71700</v>
      </c>
      <c r="B11207" s="34">
        <v>166</v>
      </c>
      <c r="C11207" s="34">
        <v>142</v>
      </c>
      <c r="D11207" s="34">
        <v>193</v>
      </c>
      <c r="E11207" s="34">
        <v>169</v>
      </c>
      <c r="F11207" s="34">
        <v>241</v>
      </c>
      <c r="G11207" s="34">
        <v>202</v>
      </c>
      <c r="H11207" s="34">
        <v>156</v>
      </c>
      <c r="I11207" s="34">
        <v>152</v>
      </c>
      <c r="J11207" s="34">
        <v>200</v>
      </c>
      <c r="K11207" s="34">
        <v>176</v>
      </c>
      <c r="L11207" s="34">
        <v>184</v>
      </c>
      <c r="M11207" s="34">
        <v>164</v>
      </c>
      <c r="N11207" s="34">
        <v>168</v>
      </c>
      <c r="O11207" s="34">
        <v>155</v>
      </c>
      <c r="P11207" s="34">
        <v>217</v>
      </c>
      <c r="Q11207" s="34">
        <v>241</v>
      </c>
      <c r="R11207" s="34">
        <v>201</v>
      </c>
      <c r="S11207" s="34">
        <v>204</v>
      </c>
      <c r="T11207" s="34">
        <v>243</v>
      </c>
      <c r="U11207" s="34">
        <v>195</v>
      </c>
      <c r="V11207" s="34">
        <v>266</v>
      </c>
      <c r="W11207" s="34">
        <v>267</v>
      </c>
      <c r="X11207" s="34">
        <v>219</v>
      </c>
      <c r="Y11207" s="34">
        <v>228</v>
      </c>
      <c r="Z11207" s="34">
        <v>183</v>
      </c>
      <c r="AA11207" s="34">
        <v>217</v>
      </c>
      <c r="AB11207" s="34">
        <v>307</v>
      </c>
      <c r="AC11207" s="34">
        <v>236</v>
      </c>
    </row>
    <row r="11208" spans="1:29" x14ac:dyDescent="0.2">
      <c r="A11208" s="34" t="s">
        <v>71701</v>
      </c>
      <c r="B11208" s="34">
        <v>282</v>
      </c>
      <c r="C11208" s="34">
        <v>188</v>
      </c>
      <c r="D11208" s="34">
        <v>248</v>
      </c>
      <c r="E11208" s="34">
        <v>160</v>
      </c>
      <c r="F11208" s="34">
        <v>241</v>
      </c>
      <c r="G11208" s="34">
        <v>170</v>
      </c>
      <c r="H11208" s="34">
        <v>260</v>
      </c>
      <c r="I11208" s="34">
        <v>118</v>
      </c>
      <c r="J11208" s="34">
        <v>208</v>
      </c>
      <c r="K11208" s="34">
        <v>136</v>
      </c>
      <c r="L11208" s="34">
        <v>228</v>
      </c>
      <c r="M11208" s="34">
        <v>115</v>
      </c>
      <c r="N11208" s="34">
        <v>197</v>
      </c>
      <c r="O11208" s="34">
        <v>149</v>
      </c>
      <c r="P11208" s="34">
        <v>187</v>
      </c>
      <c r="Q11208" s="34">
        <v>213</v>
      </c>
      <c r="R11208" s="34">
        <v>316</v>
      </c>
      <c r="S11208" s="34">
        <v>220</v>
      </c>
      <c r="T11208" s="34">
        <v>324</v>
      </c>
      <c r="U11208" s="34">
        <v>169</v>
      </c>
      <c r="V11208" s="34">
        <v>330</v>
      </c>
      <c r="W11208" s="34">
        <v>230</v>
      </c>
      <c r="X11208" s="34">
        <v>279</v>
      </c>
      <c r="Y11208" s="34">
        <v>246</v>
      </c>
      <c r="Z11208" s="34">
        <v>193</v>
      </c>
      <c r="AA11208" s="34">
        <v>223</v>
      </c>
      <c r="AB11208" s="34">
        <v>300</v>
      </c>
      <c r="AC11208" s="34">
        <v>305</v>
      </c>
    </row>
    <row r="11209" spans="1:29" x14ac:dyDescent="0.2">
      <c r="A11209" s="34" t="s">
        <v>71702</v>
      </c>
      <c r="B11209" s="34">
        <v>121</v>
      </c>
      <c r="C11209" s="34">
        <v>103</v>
      </c>
      <c r="D11209" s="34">
        <v>127</v>
      </c>
      <c r="E11209" s="34">
        <v>112</v>
      </c>
      <c r="F11209" s="34">
        <v>128</v>
      </c>
      <c r="G11209" s="34">
        <v>103</v>
      </c>
      <c r="H11209" s="34">
        <v>118</v>
      </c>
      <c r="I11209" s="34">
        <v>122</v>
      </c>
      <c r="J11209" s="34">
        <v>113</v>
      </c>
      <c r="K11209" s="34">
        <v>92</v>
      </c>
      <c r="L11209" s="34">
        <v>125</v>
      </c>
      <c r="M11209" s="34">
        <v>106</v>
      </c>
      <c r="N11209" s="34">
        <v>93</v>
      </c>
      <c r="O11209" s="34">
        <v>100</v>
      </c>
      <c r="P11209" s="34">
        <v>103</v>
      </c>
      <c r="Q11209" s="34">
        <v>184</v>
      </c>
      <c r="R11209" s="34">
        <v>185</v>
      </c>
      <c r="S11209" s="34">
        <v>130</v>
      </c>
      <c r="T11209" s="34">
        <v>165</v>
      </c>
      <c r="U11209" s="34">
        <v>160</v>
      </c>
      <c r="V11209" s="34">
        <v>145</v>
      </c>
      <c r="W11209" s="34">
        <v>160</v>
      </c>
      <c r="X11209" s="34">
        <v>147</v>
      </c>
      <c r="Y11209" s="34">
        <v>178</v>
      </c>
      <c r="Z11209" s="34">
        <v>129</v>
      </c>
      <c r="AA11209" s="34">
        <v>143</v>
      </c>
      <c r="AB11209" s="34">
        <v>142</v>
      </c>
      <c r="AC11209" s="34">
        <v>167</v>
      </c>
    </row>
    <row r="11210" spans="1:29" x14ac:dyDescent="0.2">
      <c r="A11210" s="34" t="s">
        <v>71703</v>
      </c>
      <c r="B11210" s="34">
        <v>150</v>
      </c>
      <c r="C11210" s="34">
        <v>182</v>
      </c>
      <c r="D11210" s="34">
        <v>230</v>
      </c>
      <c r="E11210" s="34">
        <v>180</v>
      </c>
      <c r="F11210" s="34">
        <v>219</v>
      </c>
      <c r="G11210" s="34">
        <v>210</v>
      </c>
      <c r="H11210" s="34">
        <v>224</v>
      </c>
      <c r="I11210" s="34">
        <v>195</v>
      </c>
      <c r="J11210" s="34">
        <v>214</v>
      </c>
      <c r="K11210" s="34">
        <v>176</v>
      </c>
      <c r="L11210" s="34">
        <v>195</v>
      </c>
      <c r="M11210" s="34">
        <v>189</v>
      </c>
      <c r="N11210" s="34">
        <v>150</v>
      </c>
      <c r="O11210" s="34">
        <v>198</v>
      </c>
      <c r="P11210" s="34">
        <v>191</v>
      </c>
      <c r="Q11210" s="34">
        <v>280</v>
      </c>
      <c r="R11210" s="34">
        <v>258</v>
      </c>
      <c r="S11210" s="34">
        <v>265</v>
      </c>
      <c r="T11210" s="34">
        <v>263</v>
      </c>
      <c r="U11210" s="34">
        <v>221</v>
      </c>
      <c r="V11210" s="34">
        <v>234</v>
      </c>
      <c r="W11210" s="34">
        <v>303</v>
      </c>
      <c r="X11210" s="34">
        <v>216</v>
      </c>
      <c r="Y11210" s="34">
        <v>297</v>
      </c>
      <c r="Z11210" s="34">
        <v>191</v>
      </c>
      <c r="AA11210" s="34">
        <v>257</v>
      </c>
      <c r="AB11210" s="34">
        <v>229</v>
      </c>
      <c r="AC11210" s="34">
        <v>366</v>
      </c>
    </row>
    <row r="11211" spans="1:29" x14ac:dyDescent="0.2">
      <c r="A11211" s="34" t="s">
        <v>71704</v>
      </c>
      <c r="B11211" s="34">
        <v>87</v>
      </c>
      <c r="C11211" s="34">
        <v>71</v>
      </c>
      <c r="D11211" s="34">
        <v>70</v>
      </c>
      <c r="E11211" s="34">
        <v>73</v>
      </c>
      <c r="F11211" s="34">
        <v>53</v>
      </c>
      <c r="G11211" s="34">
        <v>72</v>
      </c>
      <c r="H11211" s="34">
        <v>67</v>
      </c>
      <c r="I11211" s="34">
        <v>77</v>
      </c>
      <c r="J11211" s="34">
        <v>85</v>
      </c>
      <c r="K11211" s="34">
        <v>66</v>
      </c>
      <c r="L11211" s="34">
        <v>57</v>
      </c>
      <c r="M11211" s="34">
        <v>60</v>
      </c>
      <c r="N11211" s="34">
        <v>77</v>
      </c>
      <c r="O11211" s="34">
        <v>42</v>
      </c>
      <c r="P11211" s="34">
        <v>68</v>
      </c>
      <c r="Q11211" s="34">
        <v>95</v>
      </c>
      <c r="R11211" s="34">
        <v>75</v>
      </c>
      <c r="S11211" s="34">
        <v>79</v>
      </c>
      <c r="T11211" s="34">
        <v>85</v>
      </c>
      <c r="U11211" s="34">
        <v>50</v>
      </c>
      <c r="V11211" s="34">
        <v>99</v>
      </c>
      <c r="W11211" s="34">
        <v>98</v>
      </c>
      <c r="X11211" s="34">
        <v>88</v>
      </c>
      <c r="Y11211" s="34">
        <v>83</v>
      </c>
      <c r="Z11211" s="34">
        <v>74</v>
      </c>
      <c r="AA11211" s="34">
        <v>66</v>
      </c>
      <c r="AB11211" s="34">
        <v>79</v>
      </c>
      <c r="AC11211" s="34">
        <v>131</v>
      </c>
    </row>
    <row r="11212" spans="1:29" x14ac:dyDescent="0.2">
      <c r="A11212" s="34" t="s">
        <v>71705</v>
      </c>
      <c r="B11212" s="34">
        <v>65</v>
      </c>
      <c r="C11212" s="34">
        <v>84</v>
      </c>
      <c r="D11212" s="34">
        <v>133</v>
      </c>
      <c r="E11212" s="34">
        <v>111</v>
      </c>
      <c r="F11212" s="34">
        <v>142</v>
      </c>
      <c r="G11212" s="34">
        <v>89</v>
      </c>
      <c r="H11212" s="34">
        <v>86</v>
      </c>
      <c r="I11212" s="34">
        <v>81</v>
      </c>
      <c r="J11212" s="34">
        <v>107</v>
      </c>
      <c r="K11212" s="34">
        <v>124</v>
      </c>
      <c r="L11212" s="34">
        <v>68</v>
      </c>
      <c r="M11212" s="34">
        <v>98</v>
      </c>
      <c r="N11212" s="34">
        <v>85</v>
      </c>
      <c r="O11212" s="34">
        <v>66</v>
      </c>
      <c r="P11212" s="34">
        <v>93</v>
      </c>
      <c r="Q11212" s="34">
        <v>118</v>
      </c>
      <c r="R11212" s="34">
        <v>119</v>
      </c>
      <c r="S11212" s="34">
        <v>124</v>
      </c>
      <c r="T11212" s="34">
        <v>110</v>
      </c>
      <c r="U11212" s="34">
        <v>108</v>
      </c>
      <c r="V11212" s="34">
        <v>110</v>
      </c>
      <c r="W11212" s="34">
        <v>129</v>
      </c>
      <c r="X11212" s="34">
        <v>121</v>
      </c>
      <c r="Y11212" s="34">
        <v>102</v>
      </c>
      <c r="Z11212" s="34">
        <v>100</v>
      </c>
      <c r="AA11212" s="34">
        <v>112</v>
      </c>
      <c r="AB11212" s="34">
        <v>98</v>
      </c>
      <c r="AC11212" s="34">
        <v>162</v>
      </c>
    </row>
    <row r="11213" spans="1:29" x14ac:dyDescent="0.2">
      <c r="A11213" s="34" t="s">
        <v>71706</v>
      </c>
      <c r="B11213" s="34">
        <v>79</v>
      </c>
      <c r="C11213" s="34">
        <v>61</v>
      </c>
      <c r="D11213" s="34">
        <v>74</v>
      </c>
      <c r="E11213" s="34">
        <v>96</v>
      </c>
      <c r="F11213" s="34">
        <v>66</v>
      </c>
      <c r="G11213" s="34">
        <v>90</v>
      </c>
      <c r="H11213" s="34">
        <v>62</v>
      </c>
      <c r="I11213" s="34">
        <v>55</v>
      </c>
      <c r="J11213" s="34">
        <v>64</v>
      </c>
      <c r="K11213" s="34">
        <v>69</v>
      </c>
      <c r="L11213" s="34">
        <v>78</v>
      </c>
      <c r="M11213" s="34">
        <v>77</v>
      </c>
      <c r="N11213" s="34">
        <v>47</v>
      </c>
      <c r="O11213" s="34">
        <v>47</v>
      </c>
      <c r="P11213" s="34">
        <v>56</v>
      </c>
      <c r="Q11213" s="34">
        <v>103</v>
      </c>
      <c r="R11213" s="34">
        <v>113</v>
      </c>
      <c r="S11213" s="34">
        <v>98</v>
      </c>
      <c r="T11213" s="34">
        <v>78</v>
      </c>
      <c r="U11213" s="34">
        <v>76</v>
      </c>
      <c r="V11213" s="34">
        <v>82</v>
      </c>
      <c r="W11213" s="34">
        <v>104</v>
      </c>
      <c r="X11213" s="34">
        <v>87</v>
      </c>
      <c r="Y11213" s="34">
        <v>99</v>
      </c>
      <c r="Z11213" s="34">
        <v>72</v>
      </c>
      <c r="AA11213" s="34">
        <v>106</v>
      </c>
      <c r="AB11213" s="34">
        <v>64</v>
      </c>
      <c r="AC11213" s="34">
        <v>144</v>
      </c>
    </row>
    <row r="11214" spans="1:29" x14ac:dyDescent="0.2">
      <c r="A11214" s="34" t="s">
        <v>71707</v>
      </c>
      <c r="B11214" s="34">
        <v>97</v>
      </c>
      <c r="C11214" s="34">
        <v>158</v>
      </c>
      <c r="D11214" s="34">
        <v>118</v>
      </c>
      <c r="E11214" s="34">
        <v>172</v>
      </c>
      <c r="F11214" s="34">
        <v>120</v>
      </c>
      <c r="G11214" s="34">
        <v>125</v>
      </c>
      <c r="H11214" s="34">
        <v>129</v>
      </c>
      <c r="I11214" s="34">
        <v>118</v>
      </c>
      <c r="J11214" s="34">
        <v>103</v>
      </c>
      <c r="K11214" s="34">
        <v>125</v>
      </c>
      <c r="L11214" s="34">
        <v>98</v>
      </c>
      <c r="M11214" s="34">
        <v>115</v>
      </c>
      <c r="N11214" s="34">
        <v>115</v>
      </c>
      <c r="O11214" s="34">
        <v>104</v>
      </c>
      <c r="P11214" s="34">
        <v>124</v>
      </c>
      <c r="Q11214" s="34">
        <v>158</v>
      </c>
      <c r="R11214" s="34">
        <v>151</v>
      </c>
      <c r="S11214" s="34">
        <v>156</v>
      </c>
      <c r="T11214" s="34">
        <v>133</v>
      </c>
      <c r="U11214" s="34">
        <v>148</v>
      </c>
      <c r="V11214" s="34">
        <v>136</v>
      </c>
      <c r="W11214" s="34">
        <v>160</v>
      </c>
      <c r="X11214" s="34">
        <v>137</v>
      </c>
      <c r="Y11214" s="34">
        <v>140</v>
      </c>
      <c r="Z11214" s="34">
        <v>118</v>
      </c>
      <c r="AA11214" s="34">
        <v>159</v>
      </c>
      <c r="AB11214" s="34">
        <v>130</v>
      </c>
      <c r="AC11214" s="34">
        <v>217</v>
      </c>
    </row>
    <row r="11215" spans="1:29" x14ac:dyDescent="0.2">
      <c r="A11215" s="34" t="s">
        <v>71708</v>
      </c>
      <c r="B11215" s="34">
        <v>37</v>
      </c>
      <c r="C11215" s="34">
        <v>101</v>
      </c>
      <c r="D11215" s="34">
        <v>120</v>
      </c>
      <c r="E11215" s="34">
        <v>121</v>
      </c>
      <c r="F11215" s="34">
        <v>78</v>
      </c>
      <c r="G11215" s="34">
        <v>81</v>
      </c>
      <c r="H11215" s="34">
        <v>81</v>
      </c>
      <c r="I11215" s="34">
        <v>123</v>
      </c>
      <c r="J11215" s="34">
        <v>64</v>
      </c>
      <c r="K11215" s="34">
        <v>91</v>
      </c>
      <c r="L11215" s="34">
        <v>49</v>
      </c>
      <c r="M11215" s="34">
        <v>102</v>
      </c>
      <c r="N11215" s="34">
        <v>67</v>
      </c>
      <c r="O11215" s="34">
        <v>83</v>
      </c>
      <c r="P11215" s="34">
        <v>113</v>
      </c>
      <c r="Q11215" s="34">
        <v>118</v>
      </c>
      <c r="R11215" s="34">
        <v>116</v>
      </c>
      <c r="S11215" s="34">
        <v>119</v>
      </c>
      <c r="T11215" s="34">
        <v>110</v>
      </c>
      <c r="U11215" s="34">
        <v>70</v>
      </c>
      <c r="V11215" s="34">
        <v>126</v>
      </c>
      <c r="W11215" s="34">
        <v>116</v>
      </c>
      <c r="X11215" s="34">
        <v>108</v>
      </c>
      <c r="Y11215" s="34">
        <v>113</v>
      </c>
      <c r="Z11215" s="34">
        <v>166</v>
      </c>
      <c r="AA11215" s="34">
        <v>149</v>
      </c>
      <c r="AB11215" s="34">
        <v>83</v>
      </c>
      <c r="AC11215" s="34">
        <v>189</v>
      </c>
    </row>
    <row r="11216" spans="1:29" x14ac:dyDescent="0.2">
      <c r="A11216" s="34" t="s">
        <v>71709</v>
      </c>
      <c r="B11216" s="34">
        <v>114</v>
      </c>
      <c r="C11216" s="34">
        <v>107</v>
      </c>
      <c r="D11216" s="34">
        <v>132</v>
      </c>
      <c r="E11216" s="34">
        <v>99</v>
      </c>
      <c r="F11216" s="34">
        <v>139</v>
      </c>
      <c r="G11216" s="34">
        <v>107</v>
      </c>
      <c r="H11216" s="34">
        <v>120</v>
      </c>
      <c r="I11216" s="34">
        <v>104</v>
      </c>
      <c r="J11216" s="34">
        <v>156</v>
      </c>
      <c r="K11216" s="34">
        <v>171</v>
      </c>
      <c r="L11216" s="34">
        <v>131</v>
      </c>
      <c r="M11216" s="34">
        <v>133</v>
      </c>
      <c r="N11216" s="34">
        <v>146</v>
      </c>
      <c r="O11216" s="34">
        <v>129</v>
      </c>
      <c r="P11216" s="34">
        <v>131</v>
      </c>
      <c r="Q11216" s="34">
        <v>165</v>
      </c>
      <c r="R11216" s="34">
        <v>174</v>
      </c>
      <c r="S11216" s="34">
        <v>137</v>
      </c>
      <c r="T11216" s="34">
        <v>167</v>
      </c>
      <c r="U11216" s="34">
        <v>152</v>
      </c>
      <c r="V11216" s="34">
        <v>182</v>
      </c>
      <c r="W11216" s="34">
        <v>197</v>
      </c>
      <c r="X11216" s="34">
        <v>207</v>
      </c>
      <c r="Y11216" s="34">
        <v>165</v>
      </c>
      <c r="Z11216" s="34">
        <v>150</v>
      </c>
      <c r="AA11216" s="34">
        <v>191</v>
      </c>
      <c r="AB11216" s="34">
        <v>259</v>
      </c>
      <c r="AC11216" s="34">
        <v>248</v>
      </c>
    </row>
    <row r="11217" spans="1:29" x14ac:dyDescent="0.2">
      <c r="A11217" s="34" t="s">
        <v>71710</v>
      </c>
      <c r="B11217" s="34">
        <v>67</v>
      </c>
      <c r="C11217" s="34">
        <v>147</v>
      </c>
      <c r="D11217" s="34">
        <v>103</v>
      </c>
      <c r="E11217" s="34">
        <v>175</v>
      </c>
      <c r="F11217" s="34">
        <v>112</v>
      </c>
      <c r="G11217" s="34">
        <v>140</v>
      </c>
      <c r="H11217" s="34">
        <v>83</v>
      </c>
      <c r="I11217" s="34">
        <v>135</v>
      </c>
      <c r="J11217" s="34">
        <v>76</v>
      </c>
      <c r="K11217" s="34">
        <v>166</v>
      </c>
      <c r="L11217" s="34">
        <v>69</v>
      </c>
      <c r="M11217" s="34">
        <v>114</v>
      </c>
      <c r="N11217" s="34">
        <v>97</v>
      </c>
      <c r="O11217" s="34">
        <v>132</v>
      </c>
      <c r="P11217" s="34">
        <v>92</v>
      </c>
      <c r="Q11217" s="34">
        <v>141</v>
      </c>
      <c r="R11217" s="34">
        <v>100</v>
      </c>
      <c r="S11217" s="34">
        <v>159</v>
      </c>
      <c r="T11217" s="34">
        <v>99</v>
      </c>
      <c r="U11217" s="34">
        <v>121</v>
      </c>
      <c r="V11217" s="34">
        <v>85</v>
      </c>
      <c r="W11217" s="34">
        <v>128</v>
      </c>
      <c r="X11217" s="34">
        <v>97</v>
      </c>
      <c r="Y11217" s="34">
        <v>140</v>
      </c>
      <c r="Z11217" s="34">
        <v>117</v>
      </c>
      <c r="AA11217" s="34">
        <v>191</v>
      </c>
      <c r="AB11217" s="34">
        <v>127</v>
      </c>
      <c r="AC11217" s="34">
        <v>190</v>
      </c>
    </row>
    <row r="11218" spans="1:29" x14ac:dyDescent="0.2">
      <c r="A11218" s="34" t="s">
        <v>71711</v>
      </c>
      <c r="B11218" s="34">
        <v>112</v>
      </c>
      <c r="C11218" s="34">
        <v>154</v>
      </c>
      <c r="D11218" s="34">
        <v>189</v>
      </c>
      <c r="E11218" s="34">
        <v>158</v>
      </c>
      <c r="F11218" s="34">
        <v>248</v>
      </c>
      <c r="G11218" s="34">
        <v>181</v>
      </c>
      <c r="H11218" s="34">
        <v>171</v>
      </c>
      <c r="I11218" s="34">
        <v>157</v>
      </c>
      <c r="J11218" s="34">
        <v>192</v>
      </c>
      <c r="K11218" s="34">
        <v>162</v>
      </c>
      <c r="L11218" s="34">
        <v>166</v>
      </c>
      <c r="M11218" s="34">
        <v>176</v>
      </c>
      <c r="N11218" s="34">
        <v>158</v>
      </c>
      <c r="O11218" s="34">
        <v>101</v>
      </c>
      <c r="P11218" s="34">
        <v>172</v>
      </c>
      <c r="Q11218" s="34">
        <v>233</v>
      </c>
      <c r="R11218" s="34">
        <v>269</v>
      </c>
      <c r="S11218" s="34">
        <v>238</v>
      </c>
      <c r="T11218" s="34">
        <v>203</v>
      </c>
      <c r="U11218" s="34">
        <v>157</v>
      </c>
      <c r="V11218" s="34">
        <v>246</v>
      </c>
      <c r="W11218" s="34">
        <v>197</v>
      </c>
      <c r="X11218" s="34">
        <v>254</v>
      </c>
      <c r="Y11218" s="34">
        <v>200</v>
      </c>
      <c r="Z11218" s="34">
        <v>192</v>
      </c>
      <c r="AA11218" s="34">
        <v>246</v>
      </c>
      <c r="AB11218" s="34">
        <v>229</v>
      </c>
      <c r="AC11218" s="34">
        <v>277</v>
      </c>
    </row>
    <row r="11219" spans="1:29" x14ac:dyDescent="0.2">
      <c r="A11219" s="34" t="s">
        <v>71712</v>
      </c>
      <c r="B11219" s="34">
        <v>51</v>
      </c>
      <c r="C11219" s="34">
        <v>129</v>
      </c>
      <c r="D11219" s="34">
        <v>86</v>
      </c>
      <c r="E11219" s="34">
        <v>194</v>
      </c>
      <c r="F11219" s="34">
        <v>75</v>
      </c>
      <c r="G11219" s="34">
        <v>148</v>
      </c>
      <c r="H11219" s="34">
        <v>56</v>
      </c>
      <c r="I11219" s="34">
        <v>123</v>
      </c>
      <c r="J11219" s="34">
        <v>67</v>
      </c>
      <c r="K11219" s="34">
        <v>185</v>
      </c>
      <c r="L11219" s="34">
        <v>34</v>
      </c>
      <c r="M11219" s="34">
        <v>125</v>
      </c>
      <c r="N11219" s="34">
        <v>67</v>
      </c>
      <c r="O11219" s="34">
        <v>150</v>
      </c>
      <c r="P11219" s="34">
        <v>49</v>
      </c>
      <c r="Q11219" s="34">
        <v>191</v>
      </c>
      <c r="R11219" s="34">
        <v>81</v>
      </c>
      <c r="S11219" s="34">
        <v>153</v>
      </c>
      <c r="T11219" s="34">
        <v>53</v>
      </c>
      <c r="U11219" s="34">
        <v>140</v>
      </c>
      <c r="V11219" s="34">
        <v>89</v>
      </c>
      <c r="W11219" s="34">
        <v>184</v>
      </c>
      <c r="X11219" s="34">
        <v>78</v>
      </c>
      <c r="Y11219" s="34">
        <v>112</v>
      </c>
      <c r="Z11219" s="34">
        <v>65</v>
      </c>
      <c r="AA11219" s="34">
        <v>190</v>
      </c>
      <c r="AB11219" s="34">
        <v>94</v>
      </c>
      <c r="AC11219" s="34">
        <v>200</v>
      </c>
    </row>
    <row r="11220" spans="1:29" x14ac:dyDescent="0.2">
      <c r="A11220" s="34" t="s">
        <v>71713</v>
      </c>
      <c r="B11220" s="34">
        <v>81</v>
      </c>
      <c r="C11220" s="34">
        <v>81</v>
      </c>
      <c r="D11220" s="34">
        <v>56</v>
      </c>
      <c r="E11220" s="34">
        <v>70</v>
      </c>
      <c r="F11220" s="34">
        <v>64</v>
      </c>
      <c r="G11220" s="34">
        <v>74</v>
      </c>
      <c r="H11220" s="34">
        <v>86</v>
      </c>
      <c r="I11220" s="34">
        <v>81</v>
      </c>
      <c r="J11220" s="34">
        <v>62</v>
      </c>
      <c r="K11220" s="34">
        <v>94</v>
      </c>
      <c r="L11220" s="34">
        <v>48</v>
      </c>
      <c r="M11220" s="34">
        <v>72</v>
      </c>
      <c r="N11220" s="34">
        <v>39</v>
      </c>
      <c r="O11220" s="34">
        <v>51</v>
      </c>
      <c r="P11220" s="34">
        <v>69</v>
      </c>
      <c r="Q11220" s="34">
        <v>112</v>
      </c>
      <c r="R11220" s="34">
        <v>68</v>
      </c>
      <c r="S11220" s="34">
        <v>74</v>
      </c>
      <c r="T11220" s="34">
        <v>73</v>
      </c>
      <c r="U11220" s="34">
        <v>94</v>
      </c>
      <c r="V11220" s="34">
        <v>75</v>
      </c>
      <c r="W11220" s="34">
        <v>103</v>
      </c>
      <c r="X11220" s="34">
        <v>90</v>
      </c>
      <c r="Y11220" s="34">
        <v>94</v>
      </c>
      <c r="Z11220" s="34">
        <v>85</v>
      </c>
      <c r="AA11220" s="34">
        <v>102</v>
      </c>
      <c r="AB11220" s="34">
        <v>83</v>
      </c>
      <c r="AC11220" s="34">
        <v>133</v>
      </c>
    </row>
    <row r="11221" spans="1:29" x14ac:dyDescent="0.2">
      <c r="A11221" s="34" t="s">
        <v>71714</v>
      </c>
      <c r="B11221" s="34">
        <v>123</v>
      </c>
      <c r="C11221" s="34">
        <v>134</v>
      </c>
      <c r="D11221" s="34">
        <v>129</v>
      </c>
      <c r="E11221" s="34">
        <v>174</v>
      </c>
      <c r="F11221" s="34">
        <v>130</v>
      </c>
      <c r="G11221" s="34">
        <v>125</v>
      </c>
      <c r="H11221" s="34">
        <v>118</v>
      </c>
      <c r="I11221" s="34">
        <v>94</v>
      </c>
      <c r="J11221" s="34">
        <v>122</v>
      </c>
      <c r="K11221" s="34">
        <v>126</v>
      </c>
      <c r="L11221" s="34">
        <v>139</v>
      </c>
      <c r="M11221" s="34">
        <v>137</v>
      </c>
      <c r="N11221" s="34">
        <v>107</v>
      </c>
      <c r="O11221" s="34">
        <v>124</v>
      </c>
      <c r="P11221" s="34">
        <v>142</v>
      </c>
      <c r="Q11221" s="34">
        <v>173</v>
      </c>
      <c r="R11221" s="34">
        <v>160</v>
      </c>
      <c r="S11221" s="34">
        <v>158</v>
      </c>
      <c r="T11221" s="34">
        <v>171</v>
      </c>
      <c r="U11221" s="34">
        <v>121</v>
      </c>
      <c r="V11221" s="34">
        <v>153</v>
      </c>
      <c r="W11221" s="34">
        <v>188</v>
      </c>
      <c r="X11221" s="34">
        <v>122</v>
      </c>
      <c r="Y11221" s="34">
        <v>148</v>
      </c>
      <c r="Z11221" s="34">
        <v>178</v>
      </c>
      <c r="AA11221" s="34">
        <v>200</v>
      </c>
      <c r="AB11221" s="34">
        <v>188</v>
      </c>
      <c r="AC11221" s="34">
        <v>189</v>
      </c>
    </row>
    <row r="11222" spans="1:29" x14ac:dyDescent="0.2">
      <c r="A11222" s="34" t="s">
        <v>71715</v>
      </c>
      <c r="B11222" s="34">
        <v>34</v>
      </c>
      <c r="C11222" s="34">
        <v>47</v>
      </c>
      <c r="D11222" s="34">
        <v>70</v>
      </c>
      <c r="E11222" s="34">
        <v>67</v>
      </c>
      <c r="F11222" s="34">
        <v>76</v>
      </c>
      <c r="G11222" s="34">
        <v>73</v>
      </c>
      <c r="H11222" s="34">
        <v>45</v>
      </c>
      <c r="I11222" s="34">
        <v>62</v>
      </c>
      <c r="J11222" s="34">
        <v>38</v>
      </c>
      <c r="K11222" s="34">
        <v>61</v>
      </c>
      <c r="L11222" s="34">
        <v>45</v>
      </c>
      <c r="M11222" s="34">
        <v>41</v>
      </c>
      <c r="N11222" s="34">
        <v>41</v>
      </c>
      <c r="O11222" s="34">
        <v>38</v>
      </c>
      <c r="P11222" s="34">
        <v>43</v>
      </c>
      <c r="Q11222" s="34">
        <v>84</v>
      </c>
      <c r="R11222" s="34">
        <v>58</v>
      </c>
      <c r="S11222" s="34">
        <v>81</v>
      </c>
      <c r="T11222" s="34">
        <v>57</v>
      </c>
      <c r="U11222" s="34">
        <v>59</v>
      </c>
      <c r="V11222" s="34">
        <v>59</v>
      </c>
      <c r="W11222" s="34">
        <v>85</v>
      </c>
      <c r="X11222" s="34">
        <v>69</v>
      </c>
      <c r="Y11222" s="34">
        <v>59</v>
      </c>
      <c r="Z11222" s="34">
        <v>71</v>
      </c>
      <c r="AA11222" s="34">
        <v>88</v>
      </c>
      <c r="AB11222" s="34">
        <v>65</v>
      </c>
      <c r="AC11222" s="34">
        <v>93</v>
      </c>
    </row>
    <row r="11223" spans="1:29" x14ac:dyDescent="0.2">
      <c r="A11223" s="34" t="s">
        <v>71716</v>
      </c>
      <c r="B11223" s="34">
        <v>117</v>
      </c>
      <c r="C11223" s="34">
        <v>114</v>
      </c>
      <c r="D11223" s="34">
        <v>154</v>
      </c>
      <c r="E11223" s="34">
        <v>149</v>
      </c>
      <c r="F11223" s="34">
        <v>160</v>
      </c>
      <c r="G11223" s="34">
        <v>104</v>
      </c>
      <c r="H11223" s="34">
        <v>161</v>
      </c>
      <c r="I11223" s="34">
        <v>126</v>
      </c>
      <c r="J11223" s="34">
        <v>153</v>
      </c>
      <c r="K11223" s="34">
        <v>139</v>
      </c>
      <c r="L11223" s="34">
        <v>109</v>
      </c>
      <c r="M11223" s="34">
        <v>118</v>
      </c>
      <c r="N11223" s="34">
        <v>127</v>
      </c>
      <c r="O11223" s="34">
        <v>106</v>
      </c>
      <c r="P11223" s="34">
        <v>136</v>
      </c>
      <c r="Q11223" s="34">
        <v>204</v>
      </c>
      <c r="R11223" s="34">
        <v>172</v>
      </c>
      <c r="S11223" s="34">
        <v>173</v>
      </c>
      <c r="T11223" s="34">
        <v>130</v>
      </c>
      <c r="U11223" s="34">
        <v>121</v>
      </c>
      <c r="V11223" s="34">
        <v>135</v>
      </c>
      <c r="W11223" s="34">
        <v>140</v>
      </c>
      <c r="X11223" s="34">
        <v>196</v>
      </c>
      <c r="Y11223" s="34">
        <v>153</v>
      </c>
      <c r="Z11223" s="34">
        <v>126</v>
      </c>
      <c r="AA11223" s="34">
        <v>194</v>
      </c>
      <c r="AB11223" s="34">
        <v>158</v>
      </c>
      <c r="AC11223" s="34">
        <v>240</v>
      </c>
    </row>
    <row r="11224" spans="1:29" x14ac:dyDescent="0.2">
      <c r="A11224" s="34" t="s">
        <v>71717</v>
      </c>
      <c r="B11224" s="34">
        <v>74</v>
      </c>
      <c r="C11224" s="34">
        <v>126</v>
      </c>
      <c r="D11224" s="34">
        <v>100</v>
      </c>
      <c r="E11224" s="34">
        <v>174</v>
      </c>
      <c r="F11224" s="34">
        <v>134</v>
      </c>
      <c r="G11224" s="34">
        <v>156</v>
      </c>
      <c r="H11224" s="34">
        <v>102</v>
      </c>
      <c r="I11224" s="34">
        <v>128</v>
      </c>
      <c r="J11224" s="34">
        <v>93</v>
      </c>
      <c r="K11224" s="34">
        <v>167</v>
      </c>
      <c r="L11224" s="34">
        <v>91</v>
      </c>
      <c r="M11224" s="34">
        <v>171</v>
      </c>
      <c r="N11224" s="34">
        <v>92</v>
      </c>
      <c r="O11224" s="34">
        <v>127</v>
      </c>
      <c r="P11224" s="34">
        <v>82</v>
      </c>
      <c r="Q11224" s="34">
        <v>179</v>
      </c>
      <c r="R11224" s="34">
        <v>137</v>
      </c>
      <c r="S11224" s="34">
        <v>136</v>
      </c>
      <c r="T11224" s="34">
        <v>133</v>
      </c>
      <c r="U11224" s="34">
        <v>142</v>
      </c>
      <c r="V11224" s="34">
        <v>126</v>
      </c>
      <c r="W11224" s="34">
        <v>174</v>
      </c>
      <c r="X11224" s="34">
        <v>141</v>
      </c>
      <c r="Y11224" s="34">
        <v>161</v>
      </c>
      <c r="Z11224" s="34">
        <v>116</v>
      </c>
      <c r="AA11224" s="34">
        <v>176</v>
      </c>
      <c r="AB11224" s="34">
        <v>122</v>
      </c>
      <c r="AC11224" s="34">
        <v>214</v>
      </c>
    </row>
    <row r="11225" spans="1:29" x14ac:dyDescent="0.2">
      <c r="A11225" s="34" t="s">
        <v>71718</v>
      </c>
      <c r="B11225" s="34">
        <v>66</v>
      </c>
      <c r="C11225" s="34">
        <v>122</v>
      </c>
      <c r="D11225" s="34">
        <v>144</v>
      </c>
      <c r="E11225" s="34">
        <v>140</v>
      </c>
      <c r="F11225" s="34">
        <v>154</v>
      </c>
      <c r="G11225" s="34">
        <v>171</v>
      </c>
      <c r="H11225" s="34">
        <v>134</v>
      </c>
      <c r="I11225" s="34">
        <v>141</v>
      </c>
      <c r="J11225" s="34">
        <v>120</v>
      </c>
      <c r="K11225" s="34">
        <v>140</v>
      </c>
      <c r="L11225" s="34">
        <v>121</v>
      </c>
      <c r="M11225" s="34">
        <v>137</v>
      </c>
      <c r="N11225" s="34">
        <v>119</v>
      </c>
      <c r="O11225" s="34">
        <v>133</v>
      </c>
      <c r="P11225" s="34">
        <v>133</v>
      </c>
      <c r="Q11225" s="34">
        <v>185</v>
      </c>
      <c r="R11225" s="34">
        <v>154</v>
      </c>
      <c r="S11225" s="34">
        <v>181</v>
      </c>
      <c r="T11225" s="34">
        <v>162</v>
      </c>
      <c r="U11225" s="34">
        <v>146</v>
      </c>
      <c r="V11225" s="34">
        <v>169</v>
      </c>
      <c r="W11225" s="34">
        <v>183</v>
      </c>
      <c r="X11225" s="34">
        <v>143</v>
      </c>
      <c r="Y11225" s="34">
        <v>156</v>
      </c>
      <c r="Z11225" s="34">
        <v>140</v>
      </c>
      <c r="AA11225" s="34">
        <v>191</v>
      </c>
      <c r="AB11225" s="34">
        <v>149</v>
      </c>
      <c r="AC11225" s="34">
        <v>274</v>
      </c>
    </row>
    <row r="11226" spans="1:29" x14ac:dyDescent="0.2">
      <c r="A11226" s="34" t="s">
        <v>71719</v>
      </c>
      <c r="B11226" s="34">
        <v>93</v>
      </c>
      <c r="C11226" s="34">
        <v>72</v>
      </c>
      <c r="D11226" s="34">
        <v>115</v>
      </c>
      <c r="E11226" s="34">
        <v>61</v>
      </c>
      <c r="F11226" s="34">
        <v>126</v>
      </c>
      <c r="G11226" s="34">
        <v>37</v>
      </c>
      <c r="H11226" s="34">
        <v>101</v>
      </c>
      <c r="I11226" s="34">
        <v>57</v>
      </c>
      <c r="J11226" s="34">
        <v>130</v>
      </c>
      <c r="K11226" s="34">
        <v>57</v>
      </c>
      <c r="L11226" s="34">
        <v>109</v>
      </c>
      <c r="M11226" s="34">
        <v>69</v>
      </c>
      <c r="N11226" s="34">
        <v>74</v>
      </c>
      <c r="O11226" s="34">
        <v>72</v>
      </c>
      <c r="P11226" s="34">
        <v>113</v>
      </c>
      <c r="Q11226" s="34">
        <v>82</v>
      </c>
      <c r="R11226" s="34">
        <v>131</v>
      </c>
      <c r="S11226" s="34">
        <v>83</v>
      </c>
      <c r="T11226" s="34">
        <v>128</v>
      </c>
      <c r="U11226" s="34">
        <v>68</v>
      </c>
      <c r="V11226" s="34">
        <v>124</v>
      </c>
      <c r="W11226" s="34">
        <v>91</v>
      </c>
      <c r="X11226" s="34">
        <v>159</v>
      </c>
      <c r="Y11226" s="34">
        <v>94</v>
      </c>
      <c r="Z11226" s="34">
        <v>121</v>
      </c>
      <c r="AA11226" s="34">
        <v>74</v>
      </c>
      <c r="AB11226" s="34">
        <v>166</v>
      </c>
      <c r="AC11226" s="34">
        <v>94</v>
      </c>
    </row>
    <row r="11227" spans="1:29" x14ac:dyDescent="0.2">
      <c r="A11227" s="34" t="s">
        <v>71720</v>
      </c>
      <c r="B11227" s="34">
        <v>94</v>
      </c>
      <c r="C11227" s="34">
        <v>133</v>
      </c>
      <c r="D11227" s="34">
        <v>92</v>
      </c>
      <c r="E11227" s="34">
        <v>129</v>
      </c>
      <c r="F11227" s="34">
        <v>123</v>
      </c>
      <c r="G11227" s="34">
        <v>162</v>
      </c>
      <c r="H11227" s="34">
        <v>137</v>
      </c>
      <c r="I11227" s="34">
        <v>114</v>
      </c>
      <c r="J11227" s="34">
        <v>99</v>
      </c>
      <c r="K11227" s="34">
        <v>177</v>
      </c>
      <c r="L11227" s="34">
        <v>96</v>
      </c>
      <c r="M11227" s="34">
        <v>84</v>
      </c>
      <c r="N11227" s="34">
        <v>81</v>
      </c>
      <c r="O11227" s="34">
        <v>90</v>
      </c>
      <c r="P11227" s="34">
        <v>84</v>
      </c>
      <c r="Q11227" s="34">
        <v>193</v>
      </c>
      <c r="R11227" s="34">
        <v>149</v>
      </c>
      <c r="S11227" s="34">
        <v>128</v>
      </c>
      <c r="T11227" s="34">
        <v>142</v>
      </c>
      <c r="U11227" s="34">
        <v>138</v>
      </c>
      <c r="V11227" s="34">
        <v>106</v>
      </c>
      <c r="W11227" s="34">
        <v>145</v>
      </c>
      <c r="X11227" s="34">
        <v>171</v>
      </c>
      <c r="Y11227" s="34">
        <v>159</v>
      </c>
      <c r="Z11227" s="34">
        <v>134</v>
      </c>
      <c r="AA11227" s="34">
        <v>184</v>
      </c>
      <c r="AB11227" s="34">
        <v>168</v>
      </c>
      <c r="AC11227" s="34">
        <v>197</v>
      </c>
    </row>
    <row r="11228" spans="1:29" x14ac:dyDescent="0.2">
      <c r="A11228" s="34" t="s">
        <v>71721</v>
      </c>
      <c r="B11228" s="34">
        <v>77</v>
      </c>
      <c r="C11228" s="34">
        <v>87</v>
      </c>
      <c r="D11228" s="34">
        <v>121</v>
      </c>
      <c r="E11228" s="34">
        <v>119</v>
      </c>
      <c r="F11228" s="34">
        <v>107</v>
      </c>
      <c r="G11228" s="34">
        <v>85</v>
      </c>
      <c r="H11228" s="34">
        <v>100</v>
      </c>
      <c r="I11228" s="34">
        <v>70</v>
      </c>
      <c r="J11228" s="34">
        <v>112</v>
      </c>
      <c r="K11228" s="34">
        <v>86</v>
      </c>
      <c r="L11228" s="34">
        <v>93</v>
      </c>
      <c r="M11228" s="34">
        <v>80</v>
      </c>
      <c r="N11228" s="34">
        <v>106</v>
      </c>
      <c r="O11228" s="34">
        <v>55</v>
      </c>
      <c r="P11228" s="34">
        <v>115</v>
      </c>
      <c r="Q11228" s="34">
        <v>114</v>
      </c>
      <c r="R11228" s="34">
        <v>105</v>
      </c>
      <c r="S11228" s="34">
        <v>89</v>
      </c>
      <c r="T11228" s="34">
        <v>83</v>
      </c>
      <c r="U11228" s="34">
        <v>74</v>
      </c>
      <c r="V11228" s="34">
        <v>126</v>
      </c>
      <c r="W11228" s="34">
        <v>90</v>
      </c>
      <c r="X11228" s="34">
        <v>112</v>
      </c>
      <c r="Y11228" s="34">
        <v>111</v>
      </c>
      <c r="Z11228" s="34">
        <v>106</v>
      </c>
      <c r="AA11228" s="34">
        <v>97</v>
      </c>
      <c r="AB11228" s="34">
        <v>144</v>
      </c>
      <c r="AC11228" s="34">
        <v>146</v>
      </c>
    </row>
    <row r="11229" spans="1:29" x14ac:dyDescent="0.2">
      <c r="A11229" s="34" t="s">
        <v>71722</v>
      </c>
      <c r="B11229" s="34">
        <v>91</v>
      </c>
      <c r="C11229" s="34">
        <v>122</v>
      </c>
      <c r="D11229" s="34">
        <v>124</v>
      </c>
      <c r="E11229" s="34">
        <v>93</v>
      </c>
      <c r="F11229" s="34">
        <v>125</v>
      </c>
      <c r="G11229" s="34">
        <v>80</v>
      </c>
      <c r="H11229" s="34">
        <v>79</v>
      </c>
      <c r="I11229" s="34">
        <v>99</v>
      </c>
      <c r="J11229" s="34">
        <v>103</v>
      </c>
      <c r="K11229" s="34">
        <v>154</v>
      </c>
      <c r="L11229" s="34">
        <v>93</v>
      </c>
      <c r="M11229" s="34">
        <v>90</v>
      </c>
      <c r="N11229" s="34">
        <v>109</v>
      </c>
      <c r="O11229" s="34">
        <v>89</v>
      </c>
      <c r="P11229" s="34">
        <v>112</v>
      </c>
      <c r="Q11229" s="34">
        <v>126</v>
      </c>
      <c r="R11229" s="34">
        <v>143</v>
      </c>
      <c r="S11229" s="34">
        <v>106</v>
      </c>
      <c r="T11229" s="34">
        <v>142</v>
      </c>
      <c r="U11229" s="34">
        <v>105</v>
      </c>
      <c r="V11229" s="34">
        <v>143</v>
      </c>
      <c r="W11229" s="34">
        <v>159</v>
      </c>
      <c r="X11229" s="34">
        <v>146</v>
      </c>
      <c r="Y11229" s="34">
        <v>143</v>
      </c>
      <c r="Z11229" s="34">
        <v>121</v>
      </c>
      <c r="AA11229" s="34">
        <v>137</v>
      </c>
      <c r="AB11229" s="34">
        <v>161</v>
      </c>
      <c r="AC11229" s="34">
        <v>149</v>
      </c>
    </row>
    <row r="11230" spans="1:29" x14ac:dyDescent="0.2">
      <c r="A11230" s="34" t="s">
        <v>71723</v>
      </c>
      <c r="B11230" s="34">
        <v>162</v>
      </c>
      <c r="C11230" s="34">
        <v>244</v>
      </c>
      <c r="D11230" s="34">
        <v>257</v>
      </c>
      <c r="E11230" s="34">
        <v>277</v>
      </c>
      <c r="F11230" s="34">
        <v>239</v>
      </c>
      <c r="G11230" s="34">
        <v>227</v>
      </c>
      <c r="H11230" s="34">
        <v>201</v>
      </c>
      <c r="I11230" s="34">
        <v>207</v>
      </c>
      <c r="J11230" s="34">
        <v>198</v>
      </c>
      <c r="K11230" s="34">
        <v>215</v>
      </c>
      <c r="L11230" s="34">
        <v>235</v>
      </c>
      <c r="M11230" s="34">
        <v>241</v>
      </c>
      <c r="N11230" s="34">
        <v>232</v>
      </c>
      <c r="O11230" s="34">
        <v>217</v>
      </c>
      <c r="P11230" s="34">
        <v>202</v>
      </c>
      <c r="Q11230" s="34">
        <v>311</v>
      </c>
      <c r="R11230" s="34">
        <v>291</v>
      </c>
      <c r="S11230" s="34">
        <v>284</v>
      </c>
      <c r="T11230" s="34">
        <v>280</v>
      </c>
      <c r="U11230" s="34">
        <v>251</v>
      </c>
      <c r="V11230" s="34">
        <v>288</v>
      </c>
      <c r="W11230" s="34">
        <v>345</v>
      </c>
      <c r="X11230" s="34">
        <v>369</v>
      </c>
      <c r="Y11230" s="34">
        <v>282</v>
      </c>
      <c r="Z11230" s="34">
        <v>263</v>
      </c>
      <c r="AA11230" s="34">
        <v>377</v>
      </c>
      <c r="AB11230" s="34">
        <v>239</v>
      </c>
      <c r="AC11230" s="34">
        <v>403</v>
      </c>
    </row>
    <row r="11231" spans="1:29" x14ac:dyDescent="0.2">
      <c r="A11231" s="34" t="s">
        <v>71724</v>
      </c>
      <c r="B11231" s="34">
        <v>211</v>
      </c>
      <c r="C11231" s="34">
        <v>200</v>
      </c>
      <c r="D11231" s="34">
        <v>236</v>
      </c>
      <c r="E11231" s="34">
        <v>195</v>
      </c>
      <c r="F11231" s="34">
        <v>208</v>
      </c>
      <c r="G11231" s="34">
        <v>197</v>
      </c>
      <c r="H11231" s="34">
        <v>209</v>
      </c>
      <c r="I11231" s="34">
        <v>211</v>
      </c>
      <c r="J11231" s="34">
        <v>197</v>
      </c>
      <c r="K11231" s="34">
        <v>233</v>
      </c>
      <c r="L11231" s="34">
        <v>147</v>
      </c>
      <c r="M11231" s="34">
        <v>168</v>
      </c>
      <c r="N11231" s="34">
        <v>160</v>
      </c>
      <c r="O11231" s="34">
        <v>182</v>
      </c>
      <c r="P11231" s="34">
        <v>175</v>
      </c>
      <c r="Q11231" s="34">
        <v>282</v>
      </c>
      <c r="R11231" s="34">
        <v>258</v>
      </c>
      <c r="S11231" s="34">
        <v>279</v>
      </c>
      <c r="T11231" s="34">
        <v>219</v>
      </c>
      <c r="U11231" s="34">
        <v>253</v>
      </c>
      <c r="V11231" s="34">
        <v>296</v>
      </c>
      <c r="W11231" s="34">
        <v>297</v>
      </c>
      <c r="X11231" s="34">
        <v>248</v>
      </c>
      <c r="Y11231" s="34">
        <v>223</v>
      </c>
      <c r="Z11231" s="34">
        <v>269</v>
      </c>
      <c r="AA11231" s="34">
        <v>244</v>
      </c>
      <c r="AB11231" s="34">
        <v>260</v>
      </c>
      <c r="AC11231" s="34">
        <v>358</v>
      </c>
    </row>
    <row r="11232" spans="1:29" x14ac:dyDescent="0.2">
      <c r="A11232" s="34" t="s">
        <v>71725</v>
      </c>
      <c r="B11232" s="34">
        <v>83</v>
      </c>
      <c r="C11232" s="34">
        <v>99</v>
      </c>
      <c r="D11232" s="34">
        <v>98</v>
      </c>
      <c r="E11232" s="34">
        <v>109</v>
      </c>
      <c r="F11232" s="34">
        <v>120</v>
      </c>
      <c r="G11232" s="34">
        <v>98</v>
      </c>
      <c r="H11232" s="34">
        <v>92</v>
      </c>
      <c r="I11232" s="34">
        <v>70</v>
      </c>
      <c r="J11232" s="34">
        <v>73</v>
      </c>
      <c r="K11232" s="34">
        <v>99</v>
      </c>
      <c r="L11232" s="34">
        <v>58</v>
      </c>
      <c r="M11232" s="34">
        <v>75</v>
      </c>
      <c r="N11232" s="34">
        <v>65</v>
      </c>
      <c r="O11232" s="34">
        <v>61</v>
      </c>
      <c r="P11232" s="34">
        <v>95</v>
      </c>
      <c r="Q11232" s="34">
        <v>111</v>
      </c>
      <c r="R11232" s="34">
        <v>118</v>
      </c>
      <c r="S11232" s="34">
        <v>111</v>
      </c>
      <c r="T11232" s="34">
        <v>70</v>
      </c>
      <c r="U11232" s="34">
        <v>103</v>
      </c>
      <c r="V11232" s="34">
        <v>91</v>
      </c>
      <c r="W11232" s="34">
        <v>124</v>
      </c>
      <c r="X11232" s="34">
        <v>116</v>
      </c>
      <c r="Y11232" s="34">
        <v>133</v>
      </c>
      <c r="Z11232" s="34">
        <v>112</v>
      </c>
      <c r="AA11232" s="34">
        <v>117</v>
      </c>
      <c r="AB11232" s="34">
        <v>103</v>
      </c>
      <c r="AC11232" s="34">
        <v>126</v>
      </c>
    </row>
    <row r="11233" spans="1:29" x14ac:dyDescent="0.2">
      <c r="A11233" s="34" t="s">
        <v>71726</v>
      </c>
      <c r="B11233" s="34">
        <v>76</v>
      </c>
      <c r="C11233" s="34">
        <v>93</v>
      </c>
      <c r="D11233" s="34">
        <v>44</v>
      </c>
      <c r="E11233" s="34">
        <v>133</v>
      </c>
      <c r="F11233" s="34">
        <v>92</v>
      </c>
      <c r="G11233" s="34">
        <v>159</v>
      </c>
      <c r="H11233" s="34">
        <v>85</v>
      </c>
      <c r="I11233" s="34">
        <v>121</v>
      </c>
      <c r="J11233" s="34">
        <v>85</v>
      </c>
      <c r="K11233" s="34">
        <v>129</v>
      </c>
      <c r="L11233" s="34">
        <v>64</v>
      </c>
      <c r="M11233" s="34">
        <v>127</v>
      </c>
      <c r="N11233" s="34">
        <v>67</v>
      </c>
      <c r="O11233" s="34">
        <v>112</v>
      </c>
      <c r="P11233" s="34">
        <v>85</v>
      </c>
      <c r="Q11233" s="34">
        <v>163</v>
      </c>
      <c r="R11233" s="34">
        <v>63</v>
      </c>
      <c r="S11233" s="34">
        <v>159</v>
      </c>
      <c r="T11233" s="34">
        <v>88</v>
      </c>
      <c r="U11233" s="34">
        <v>102</v>
      </c>
      <c r="V11233" s="34">
        <v>99</v>
      </c>
      <c r="W11233" s="34">
        <v>166</v>
      </c>
      <c r="X11233" s="34">
        <v>80</v>
      </c>
      <c r="Y11233" s="34">
        <v>148</v>
      </c>
      <c r="Z11233" s="34">
        <v>70</v>
      </c>
      <c r="AA11233" s="34">
        <v>136</v>
      </c>
      <c r="AB11233" s="34">
        <v>93</v>
      </c>
      <c r="AC11233" s="34">
        <v>181</v>
      </c>
    </row>
    <row r="11234" spans="1:29" x14ac:dyDescent="0.2">
      <c r="A11234" s="34" t="s">
        <v>71727</v>
      </c>
      <c r="B11234" s="34">
        <v>97</v>
      </c>
      <c r="C11234" s="34">
        <v>118</v>
      </c>
      <c r="D11234" s="34">
        <v>114</v>
      </c>
      <c r="E11234" s="34">
        <v>113</v>
      </c>
      <c r="F11234" s="34">
        <v>105</v>
      </c>
      <c r="G11234" s="34">
        <v>116</v>
      </c>
      <c r="H11234" s="34">
        <v>85</v>
      </c>
      <c r="I11234" s="34">
        <v>145</v>
      </c>
      <c r="J11234" s="34">
        <v>112</v>
      </c>
      <c r="K11234" s="34">
        <v>162</v>
      </c>
      <c r="L11234" s="34">
        <v>66</v>
      </c>
      <c r="M11234" s="34">
        <v>100</v>
      </c>
      <c r="N11234" s="34">
        <v>100</v>
      </c>
      <c r="O11234" s="34">
        <v>134</v>
      </c>
      <c r="P11234" s="34">
        <v>111</v>
      </c>
      <c r="Q11234" s="34">
        <v>141</v>
      </c>
      <c r="R11234" s="34">
        <v>118</v>
      </c>
      <c r="S11234" s="34">
        <v>169</v>
      </c>
      <c r="T11234" s="34">
        <v>113</v>
      </c>
      <c r="U11234" s="34">
        <v>100</v>
      </c>
      <c r="V11234" s="34">
        <v>107</v>
      </c>
      <c r="W11234" s="34">
        <v>121</v>
      </c>
      <c r="X11234" s="34">
        <v>171</v>
      </c>
      <c r="Y11234" s="34">
        <v>166</v>
      </c>
      <c r="Z11234" s="34">
        <v>136</v>
      </c>
      <c r="AA11234" s="34">
        <v>156</v>
      </c>
      <c r="AB11234" s="34">
        <v>179</v>
      </c>
      <c r="AC11234" s="34">
        <v>231</v>
      </c>
    </row>
    <row r="11235" spans="1:29" x14ac:dyDescent="0.2">
      <c r="A11235" s="34" t="s">
        <v>71728</v>
      </c>
      <c r="B11235" s="34">
        <v>363</v>
      </c>
      <c r="C11235" s="34">
        <v>342</v>
      </c>
      <c r="D11235" s="34">
        <v>469</v>
      </c>
      <c r="E11235" s="34">
        <v>323</v>
      </c>
      <c r="F11235" s="34">
        <v>481</v>
      </c>
      <c r="G11235" s="34">
        <v>329</v>
      </c>
      <c r="H11235" s="34">
        <v>426</v>
      </c>
      <c r="I11235" s="34">
        <v>347</v>
      </c>
      <c r="J11235" s="34">
        <v>375</v>
      </c>
      <c r="K11235" s="34">
        <v>446</v>
      </c>
      <c r="L11235" s="34">
        <v>380</v>
      </c>
      <c r="M11235" s="34">
        <v>326</v>
      </c>
      <c r="N11235" s="34">
        <v>353</v>
      </c>
      <c r="O11235" s="34">
        <v>339</v>
      </c>
      <c r="P11235" s="34">
        <v>392</v>
      </c>
      <c r="Q11235" s="34">
        <v>500</v>
      </c>
      <c r="R11235" s="34">
        <v>566</v>
      </c>
      <c r="S11235" s="34">
        <v>425</v>
      </c>
      <c r="T11235" s="34">
        <v>533</v>
      </c>
      <c r="U11235" s="34">
        <v>445</v>
      </c>
      <c r="V11235" s="34">
        <v>478</v>
      </c>
      <c r="W11235" s="34">
        <v>511</v>
      </c>
      <c r="X11235" s="34">
        <v>585</v>
      </c>
      <c r="Y11235" s="34">
        <v>430</v>
      </c>
      <c r="Z11235" s="34">
        <v>499</v>
      </c>
      <c r="AA11235" s="34">
        <v>481</v>
      </c>
      <c r="AB11235" s="34">
        <v>578</v>
      </c>
      <c r="AC11235" s="34">
        <v>611</v>
      </c>
    </row>
    <row r="11236" spans="1:29" x14ac:dyDescent="0.2">
      <c r="A11236" s="34" t="s">
        <v>71729</v>
      </c>
      <c r="B11236" s="34">
        <v>87</v>
      </c>
      <c r="C11236" s="34">
        <v>132</v>
      </c>
      <c r="D11236" s="34">
        <v>108</v>
      </c>
      <c r="E11236" s="34">
        <v>167</v>
      </c>
      <c r="F11236" s="34">
        <v>93</v>
      </c>
      <c r="G11236" s="34">
        <v>133</v>
      </c>
      <c r="H11236" s="34">
        <v>81</v>
      </c>
      <c r="I11236" s="34">
        <v>113</v>
      </c>
      <c r="J11236" s="34">
        <v>77</v>
      </c>
      <c r="K11236" s="34">
        <v>167</v>
      </c>
      <c r="L11236" s="34">
        <v>61</v>
      </c>
      <c r="M11236" s="34">
        <v>98</v>
      </c>
      <c r="N11236" s="34">
        <v>66</v>
      </c>
      <c r="O11236" s="34">
        <v>70</v>
      </c>
      <c r="P11236" s="34">
        <v>79</v>
      </c>
      <c r="Q11236" s="34">
        <v>120</v>
      </c>
      <c r="R11236" s="34">
        <v>93</v>
      </c>
      <c r="S11236" s="34">
        <v>145</v>
      </c>
      <c r="T11236" s="34">
        <v>88</v>
      </c>
      <c r="U11236" s="34">
        <v>105</v>
      </c>
      <c r="V11236" s="34">
        <v>129</v>
      </c>
      <c r="W11236" s="34">
        <v>138</v>
      </c>
      <c r="X11236" s="34">
        <v>124</v>
      </c>
      <c r="Y11236" s="34">
        <v>140</v>
      </c>
      <c r="Z11236" s="34">
        <v>144</v>
      </c>
      <c r="AA11236" s="34">
        <v>168</v>
      </c>
      <c r="AB11236" s="34">
        <v>143</v>
      </c>
      <c r="AC11236" s="34">
        <v>172</v>
      </c>
    </row>
    <row r="11237" spans="1:29" x14ac:dyDescent="0.2">
      <c r="A11237" s="34" t="s">
        <v>71730</v>
      </c>
      <c r="B11237" s="34">
        <v>104</v>
      </c>
      <c r="C11237" s="34">
        <v>111</v>
      </c>
      <c r="D11237" s="34">
        <v>173</v>
      </c>
      <c r="E11237" s="34">
        <v>150</v>
      </c>
      <c r="F11237" s="34">
        <v>180</v>
      </c>
      <c r="G11237" s="34">
        <v>153</v>
      </c>
      <c r="H11237" s="34">
        <v>151</v>
      </c>
      <c r="I11237" s="34">
        <v>136</v>
      </c>
      <c r="J11237" s="34">
        <v>169</v>
      </c>
      <c r="K11237" s="34">
        <v>132</v>
      </c>
      <c r="L11237" s="34">
        <v>209</v>
      </c>
      <c r="M11237" s="34">
        <v>112</v>
      </c>
      <c r="N11237" s="34">
        <v>145</v>
      </c>
      <c r="O11237" s="34">
        <v>146</v>
      </c>
      <c r="P11237" s="34">
        <v>195</v>
      </c>
      <c r="Q11237" s="34">
        <v>265</v>
      </c>
      <c r="R11237" s="34">
        <v>226</v>
      </c>
      <c r="S11237" s="34">
        <v>187</v>
      </c>
      <c r="T11237" s="34">
        <v>206</v>
      </c>
      <c r="U11237" s="34">
        <v>229</v>
      </c>
      <c r="V11237" s="34">
        <v>253</v>
      </c>
      <c r="W11237" s="34">
        <v>258</v>
      </c>
      <c r="X11237" s="34">
        <v>188</v>
      </c>
      <c r="Y11237" s="34">
        <v>279</v>
      </c>
      <c r="Z11237" s="34">
        <v>215</v>
      </c>
      <c r="AA11237" s="34">
        <v>216</v>
      </c>
      <c r="AB11237" s="34">
        <v>280</v>
      </c>
      <c r="AC11237" s="34">
        <v>247</v>
      </c>
    </row>
    <row r="11238" spans="1:29" x14ac:dyDescent="0.2">
      <c r="A11238" s="34" t="s">
        <v>71731</v>
      </c>
      <c r="B11238" s="34">
        <v>105</v>
      </c>
      <c r="C11238" s="34">
        <v>107</v>
      </c>
      <c r="D11238" s="34">
        <v>117</v>
      </c>
      <c r="E11238" s="34">
        <v>113</v>
      </c>
      <c r="F11238" s="34">
        <v>95</v>
      </c>
      <c r="G11238" s="34">
        <v>110</v>
      </c>
      <c r="H11238" s="34">
        <v>102</v>
      </c>
      <c r="I11238" s="34">
        <v>103</v>
      </c>
      <c r="J11238" s="34">
        <v>103</v>
      </c>
      <c r="K11238" s="34">
        <v>114</v>
      </c>
      <c r="L11238" s="34">
        <v>109</v>
      </c>
      <c r="M11238" s="34">
        <v>108</v>
      </c>
      <c r="N11238" s="34">
        <v>124</v>
      </c>
      <c r="O11238" s="34">
        <v>110</v>
      </c>
      <c r="P11238" s="34">
        <v>105</v>
      </c>
      <c r="Q11238" s="34">
        <v>193</v>
      </c>
      <c r="R11238" s="34">
        <v>162</v>
      </c>
      <c r="S11238" s="34">
        <v>160</v>
      </c>
      <c r="T11238" s="34">
        <v>135</v>
      </c>
      <c r="U11238" s="34">
        <v>110</v>
      </c>
      <c r="V11238" s="34">
        <v>102</v>
      </c>
      <c r="W11238" s="34">
        <v>174</v>
      </c>
      <c r="X11238" s="34">
        <v>156</v>
      </c>
      <c r="Y11238" s="34">
        <v>150</v>
      </c>
      <c r="Z11238" s="34">
        <v>132</v>
      </c>
      <c r="AA11238" s="34">
        <v>121</v>
      </c>
      <c r="AB11238" s="34">
        <v>205</v>
      </c>
      <c r="AC11238" s="34">
        <v>208</v>
      </c>
    </row>
    <row r="11239" spans="1:29" x14ac:dyDescent="0.2">
      <c r="A11239" s="34" t="s">
        <v>71732</v>
      </c>
      <c r="B11239" s="34">
        <v>51</v>
      </c>
      <c r="C11239" s="34">
        <v>86</v>
      </c>
      <c r="D11239" s="34">
        <v>57</v>
      </c>
      <c r="E11239" s="34">
        <v>64</v>
      </c>
      <c r="F11239" s="34">
        <v>66</v>
      </c>
      <c r="G11239" s="34">
        <v>60</v>
      </c>
      <c r="H11239" s="34">
        <v>61</v>
      </c>
      <c r="I11239" s="34">
        <v>59</v>
      </c>
      <c r="J11239" s="34">
        <v>67</v>
      </c>
      <c r="K11239" s="34">
        <v>62</v>
      </c>
      <c r="L11239" s="34">
        <v>45</v>
      </c>
      <c r="M11239" s="34">
        <v>54</v>
      </c>
      <c r="N11239" s="34">
        <v>37</v>
      </c>
      <c r="O11239" s="34">
        <v>39</v>
      </c>
      <c r="P11239" s="34">
        <v>64</v>
      </c>
      <c r="Q11239" s="34">
        <v>76</v>
      </c>
      <c r="R11239" s="34">
        <v>65</v>
      </c>
      <c r="S11239" s="34">
        <v>43</v>
      </c>
      <c r="T11239" s="34">
        <v>81</v>
      </c>
      <c r="U11239" s="34">
        <v>67</v>
      </c>
      <c r="V11239" s="34">
        <v>75</v>
      </c>
      <c r="W11239" s="34">
        <v>89</v>
      </c>
      <c r="X11239" s="34">
        <v>64</v>
      </c>
      <c r="Y11239" s="34">
        <v>73</v>
      </c>
      <c r="Z11239" s="34">
        <v>57</v>
      </c>
      <c r="AA11239" s="34">
        <v>53</v>
      </c>
      <c r="AB11239" s="34">
        <v>86</v>
      </c>
      <c r="AC11239" s="34">
        <v>131</v>
      </c>
    </row>
    <row r="11240" spans="1:29" x14ac:dyDescent="0.2">
      <c r="A11240" s="34" t="s">
        <v>71733</v>
      </c>
      <c r="B11240" s="34">
        <v>138</v>
      </c>
      <c r="C11240" s="34">
        <v>122</v>
      </c>
      <c r="D11240" s="34">
        <v>134</v>
      </c>
      <c r="E11240" s="34">
        <v>109</v>
      </c>
      <c r="F11240" s="34">
        <v>115</v>
      </c>
      <c r="G11240" s="34">
        <v>88</v>
      </c>
      <c r="H11240" s="34">
        <v>112</v>
      </c>
      <c r="I11240" s="34">
        <v>98</v>
      </c>
      <c r="J11240" s="34">
        <v>148</v>
      </c>
      <c r="K11240" s="34">
        <v>92</v>
      </c>
      <c r="L11240" s="34">
        <v>130</v>
      </c>
      <c r="M11240" s="34">
        <v>107</v>
      </c>
      <c r="N11240" s="34">
        <v>134</v>
      </c>
      <c r="O11240" s="34">
        <v>112</v>
      </c>
      <c r="P11240" s="34">
        <v>160</v>
      </c>
      <c r="Q11240" s="34">
        <v>175</v>
      </c>
      <c r="R11240" s="34">
        <v>183</v>
      </c>
      <c r="S11240" s="34">
        <v>125</v>
      </c>
      <c r="T11240" s="34">
        <v>190</v>
      </c>
      <c r="U11240" s="34">
        <v>146</v>
      </c>
      <c r="V11240" s="34">
        <v>131</v>
      </c>
      <c r="W11240" s="34">
        <v>226</v>
      </c>
      <c r="X11240" s="34">
        <v>161</v>
      </c>
      <c r="Y11240" s="34">
        <v>154</v>
      </c>
      <c r="Z11240" s="34">
        <v>153</v>
      </c>
      <c r="AA11240" s="34">
        <v>146</v>
      </c>
      <c r="AB11240" s="34">
        <v>204</v>
      </c>
      <c r="AC11240" s="34">
        <v>251</v>
      </c>
    </row>
    <row r="11241" spans="1:29" x14ac:dyDescent="0.2">
      <c r="A11241" s="34" t="s">
        <v>71734</v>
      </c>
      <c r="B11241" s="34">
        <v>76</v>
      </c>
      <c r="C11241" s="34">
        <v>102</v>
      </c>
      <c r="D11241" s="34">
        <v>154</v>
      </c>
      <c r="E11241" s="34">
        <v>151</v>
      </c>
      <c r="F11241" s="34">
        <v>120</v>
      </c>
      <c r="G11241" s="34">
        <v>118</v>
      </c>
      <c r="H11241" s="34">
        <v>99</v>
      </c>
      <c r="I11241" s="34">
        <v>132</v>
      </c>
      <c r="J11241" s="34">
        <v>78</v>
      </c>
      <c r="K11241" s="34">
        <v>119</v>
      </c>
      <c r="L11241" s="34">
        <v>57</v>
      </c>
      <c r="M11241" s="34">
        <v>95</v>
      </c>
      <c r="N11241" s="34">
        <v>93</v>
      </c>
      <c r="O11241" s="34">
        <v>85</v>
      </c>
      <c r="P11241" s="34">
        <v>88</v>
      </c>
      <c r="Q11241" s="34">
        <v>151</v>
      </c>
      <c r="R11241" s="34">
        <v>92</v>
      </c>
      <c r="S11241" s="34">
        <v>168</v>
      </c>
      <c r="T11241" s="34">
        <v>66</v>
      </c>
      <c r="U11241" s="34">
        <v>89</v>
      </c>
      <c r="V11241" s="34">
        <v>88</v>
      </c>
      <c r="W11241" s="34">
        <v>127</v>
      </c>
      <c r="X11241" s="34">
        <v>102</v>
      </c>
      <c r="Y11241" s="34">
        <v>86</v>
      </c>
      <c r="Z11241" s="34">
        <v>114</v>
      </c>
      <c r="AA11241" s="34">
        <v>166</v>
      </c>
      <c r="AB11241" s="34">
        <v>69</v>
      </c>
      <c r="AC11241" s="34">
        <v>190</v>
      </c>
    </row>
    <row r="11242" spans="1:29" x14ac:dyDescent="0.2">
      <c r="A11242" s="34" t="s">
        <v>71735</v>
      </c>
      <c r="B11242" s="34">
        <v>71</v>
      </c>
      <c r="C11242" s="34">
        <v>91</v>
      </c>
      <c r="D11242" s="34">
        <v>85</v>
      </c>
      <c r="E11242" s="34">
        <v>92</v>
      </c>
      <c r="F11242" s="34">
        <v>86</v>
      </c>
      <c r="G11242" s="34">
        <v>40</v>
      </c>
      <c r="H11242" s="34">
        <v>47</v>
      </c>
      <c r="I11242" s="34">
        <v>54</v>
      </c>
      <c r="J11242" s="34">
        <v>88</v>
      </c>
      <c r="K11242" s="34">
        <v>107</v>
      </c>
      <c r="L11242" s="34">
        <v>90</v>
      </c>
      <c r="M11242" s="34">
        <v>85</v>
      </c>
      <c r="N11242" s="34">
        <v>79</v>
      </c>
      <c r="O11242" s="34">
        <v>64</v>
      </c>
      <c r="P11242" s="34">
        <v>67</v>
      </c>
      <c r="Q11242" s="34">
        <v>90</v>
      </c>
      <c r="R11242" s="34">
        <v>100</v>
      </c>
      <c r="S11242" s="34">
        <v>122</v>
      </c>
      <c r="T11242" s="34">
        <v>109</v>
      </c>
      <c r="U11242" s="34">
        <v>72</v>
      </c>
      <c r="V11242" s="34">
        <v>80</v>
      </c>
      <c r="W11242" s="34">
        <v>127</v>
      </c>
      <c r="X11242" s="34">
        <v>92</v>
      </c>
      <c r="Y11242" s="34">
        <v>142</v>
      </c>
      <c r="Z11242" s="34">
        <v>68</v>
      </c>
      <c r="AA11242" s="34">
        <v>131</v>
      </c>
      <c r="AB11242" s="34">
        <v>113</v>
      </c>
      <c r="AC11242" s="34">
        <v>147</v>
      </c>
    </row>
    <row r="11243" spans="1:29" x14ac:dyDescent="0.2">
      <c r="A11243" s="34" t="s">
        <v>71736</v>
      </c>
      <c r="B11243" s="34">
        <v>63</v>
      </c>
      <c r="C11243" s="34">
        <v>26</v>
      </c>
      <c r="D11243" s="34">
        <v>37</v>
      </c>
      <c r="E11243" s="34">
        <v>17</v>
      </c>
      <c r="F11243" s="34">
        <v>50</v>
      </c>
      <c r="G11243" s="34">
        <v>47</v>
      </c>
      <c r="H11243" s="34">
        <v>26</v>
      </c>
      <c r="I11243" s="34">
        <v>16</v>
      </c>
      <c r="J11243" s="34">
        <v>42</v>
      </c>
      <c r="K11243" s="34">
        <v>20</v>
      </c>
      <c r="L11243" s="34">
        <v>37</v>
      </c>
      <c r="M11243" s="34">
        <v>24</v>
      </c>
      <c r="N11243" s="34">
        <v>26</v>
      </c>
      <c r="O11243" s="34">
        <v>35</v>
      </c>
      <c r="P11243" s="34">
        <v>34</v>
      </c>
      <c r="Q11243" s="34">
        <v>44</v>
      </c>
      <c r="R11243" s="34">
        <v>34</v>
      </c>
      <c r="S11243" s="34">
        <v>37</v>
      </c>
      <c r="T11243" s="34">
        <v>31</v>
      </c>
      <c r="U11243" s="34">
        <v>29</v>
      </c>
      <c r="V11243" s="34">
        <v>48</v>
      </c>
      <c r="W11243" s="34">
        <v>31</v>
      </c>
      <c r="X11243" s="34">
        <v>40</v>
      </c>
      <c r="Y11243" s="34">
        <v>40</v>
      </c>
      <c r="Z11243" s="34">
        <v>26</v>
      </c>
      <c r="AA11243" s="34">
        <v>27</v>
      </c>
      <c r="AB11243" s="34">
        <v>42</v>
      </c>
      <c r="AC11243" s="34">
        <v>40</v>
      </c>
    </row>
    <row r="11244" spans="1:29" x14ac:dyDescent="0.2">
      <c r="A11244" s="34" t="s">
        <v>71737</v>
      </c>
      <c r="B11244" s="34">
        <v>81</v>
      </c>
      <c r="C11244" s="34">
        <v>92</v>
      </c>
      <c r="D11244" s="34">
        <v>75</v>
      </c>
      <c r="E11244" s="34">
        <v>75</v>
      </c>
      <c r="F11244" s="34">
        <v>74</v>
      </c>
      <c r="G11244" s="34">
        <v>113</v>
      </c>
      <c r="H11244" s="34">
        <v>75</v>
      </c>
      <c r="I11244" s="34">
        <v>70</v>
      </c>
      <c r="J11244" s="34">
        <v>80</v>
      </c>
      <c r="K11244" s="34">
        <v>80</v>
      </c>
      <c r="L11244" s="34">
        <v>57</v>
      </c>
      <c r="M11244" s="34">
        <v>86</v>
      </c>
      <c r="N11244" s="34">
        <v>57</v>
      </c>
      <c r="O11244" s="34">
        <v>77</v>
      </c>
      <c r="P11244" s="34">
        <v>47</v>
      </c>
      <c r="Q11244" s="34">
        <v>79</v>
      </c>
      <c r="R11244" s="34">
        <v>105</v>
      </c>
      <c r="S11244" s="34">
        <v>127</v>
      </c>
      <c r="T11244" s="34">
        <v>70</v>
      </c>
      <c r="U11244" s="34">
        <v>89</v>
      </c>
      <c r="V11244" s="34">
        <v>81</v>
      </c>
      <c r="W11244" s="34">
        <v>82</v>
      </c>
      <c r="X11244" s="34">
        <v>92</v>
      </c>
      <c r="Y11244" s="34">
        <v>96</v>
      </c>
      <c r="Z11244" s="34">
        <v>63</v>
      </c>
      <c r="AA11244" s="34">
        <v>92</v>
      </c>
      <c r="AB11244" s="34">
        <v>66</v>
      </c>
      <c r="AC11244" s="34">
        <v>103</v>
      </c>
    </row>
    <row r="11245" spans="1:29" x14ac:dyDescent="0.2">
      <c r="A11245" s="34" t="s">
        <v>71738</v>
      </c>
      <c r="B11245" s="34">
        <v>167</v>
      </c>
      <c r="C11245" s="34">
        <v>241</v>
      </c>
      <c r="D11245" s="34">
        <v>169</v>
      </c>
      <c r="E11245" s="34">
        <v>229</v>
      </c>
      <c r="F11245" s="34">
        <v>180</v>
      </c>
      <c r="G11245" s="34">
        <v>278</v>
      </c>
      <c r="H11245" s="34">
        <v>156</v>
      </c>
      <c r="I11245" s="34">
        <v>206</v>
      </c>
      <c r="J11245" s="34">
        <v>212</v>
      </c>
      <c r="K11245" s="34">
        <v>283</v>
      </c>
      <c r="L11245" s="34">
        <v>204</v>
      </c>
      <c r="M11245" s="34">
        <v>217</v>
      </c>
      <c r="N11245" s="34">
        <v>184</v>
      </c>
      <c r="O11245" s="34">
        <v>207</v>
      </c>
      <c r="P11245" s="34">
        <v>157</v>
      </c>
      <c r="Q11245" s="34">
        <v>347</v>
      </c>
      <c r="R11245" s="34">
        <v>290</v>
      </c>
      <c r="S11245" s="34">
        <v>306</v>
      </c>
      <c r="T11245" s="34">
        <v>224</v>
      </c>
      <c r="U11245" s="34">
        <v>269</v>
      </c>
      <c r="V11245" s="34">
        <v>216</v>
      </c>
      <c r="W11245" s="34">
        <v>440</v>
      </c>
      <c r="X11245" s="34">
        <v>236</v>
      </c>
      <c r="Y11245" s="34">
        <v>402</v>
      </c>
      <c r="Z11245" s="34">
        <v>212</v>
      </c>
      <c r="AA11245" s="34">
        <v>274</v>
      </c>
      <c r="AB11245" s="34">
        <v>266</v>
      </c>
      <c r="AC11245" s="34">
        <v>494</v>
      </c>
    </row>
    <row r="11246" spans="1:29" x14ac:dyDescent="0.2">
      <c r="A11246" s="34" t="s">
        <v>71739</v>
      </c>
      <c r="B11246" s="34">
        <v>51</v>
      </c>
      <c r="C11246" s="34">
        <v>85</v>
      </c>
      <c r="D11246" s="34">
        <v>105</v>
      </c>
      <c r="E11246" s="34">
        <v>108</v>
      </c>
      <c r="F11246" s="34">
        <v>73</v>
      </c>
      <c r="G11246" s="34">
        <v>65</v>
      </c>
      <c r="H11246" s="34">
        <v>65</v>
      </c>
      <c r="I11246" s="34">
        <v>76</v>
      </c>
      <c r="J11246" s="34">
        <v>45</v>
      </c>
      <c r="K11246" s="34">
        <v>95</v>
      </c>
      <c r="L11246" s="34">
        <v>26</v>
      </c>
      <c r="M11246" s="34">
        <v>69</v>
      </c>
      <c r="N11246" s="34">
        <v>58</v>
      </c>
      <c r="O11246" s="34">
        <v>45</v>
      </c>
      <c r="P11246" s="34">
        <v>48</v>
      </c>
      <c r="Q11246" s="34">
        <v>77</v>
      </c>
      <c r="R11246" s="34">
        <v>68</v>
      </c>
      <c r="S11246" s="34">
        <v>82</v>
      </c>
      <c r="T11246" s="34">
        <v>23</v>
      </c>
      <c r="U11246" s="34">
        <v>63</v>
      </c>
      <c r="V11246" s="34">
        <v>80</v>
      </c>
      <c r="W11246" s="34">
        <v>77</v>
      </c>
      <c r="X11246" s="34">
        <v>98</v>
      </c>
      <c r="Y11246" s="34">
        <v>52</v>
      </c>
      <c r="Z11246" s="34">
        <v>87</v>
      </c>
      <c r="AA11246" s="34">
        <v>88</v>
      </c>
      <c r="AB11246" s="34">
        <v>39</v>
      </c>
      <c r="AC11246" s="34">
        <v>118</v>
      </c>
    </row>
    <row r="11247" spans="1:29" x14ac:dyDescent="0.2">
      <c r="A11247" s="34" t="s">
        <v>71740</v>
      </c>
      <c r="B11247" s="34">
        <v>282</v>
      </c>
      <c r="C11247" s="34">
        <v>339</v>
      </c>
      <c r="D11247" s="34">
        <v>506</v>
      </c>
      <c r="E11247" s="34">
        <v>450</v>
      </c>
      <c r="F11247" s="34">
        <v>485</v>
      </c>
      <c r="G11247" s="34">
        <v>293</v>
      </c>
      <c r="H11247" s="34">
        <v>426</v>
      </c>
      <c r="I11247" s="34">
        <v>405</v>
      </c>
      <c r="J11247" s="34">
        <v>375</v>
      </c>
      <c r="K11247" s="34">
        <v>443</v>
      </c>
      <c r="L11247" s="34">
        <v>388</v>
      </c>
      <c r="M11247" s="34">
        <v>348</v>
      </c>
      <c r="N11247" s="34">
        <v>367</v>
      </c>
      <c r="O11247" s="34">
        <v>314</v>
      </c>
      <c r="P11247" s="34">
        <v>406</v>
      </c>
      <c r="Q11247" s="34">
        <v>514</v>
      </c>
      <c r="R11247" s="34">
        <v>526</v>
      </c>
      <c r="S11247" s="34">
        <v>428</v>
      </c>
      <c r="T11247" s="34">
        <v>471</v>
      </c>
      <c r="U11247" s="34">
        <v>399</v>
      </c>
      <c r="V11247" s="34">
        <v>473</v>
      </c>
      <c r="W11247" s="34">
        <v>453</v>
      </c>
      <c r="X11247" s="34">
        <v>499</v>
      </c>
      <c r="Y11247" s="34">
        <v>497</v>
      </c>
      <c r="Z11247" s="34">
        <v>515</v>
      </c>
      <c r="AA11247" s="34">
        <v>588</v>
      </c>
      <c r="AB11247" s="34">
        <v>524</v>
      </c>
      <c r="AC11247" s="34">
        <v>589</v>
      </c>
    </row>
    <row r="11248" spans="1:29" x14ac:dyDescent="0.2">
      <c r="A11248" s="34" t="s">
        <v>71741</v>
      </c>
      <c r="B11248" s="34">
        <v>58</v>
      </c>
      <c r="C11248" s="34">
        <v>35</v>
      </c>
      <c r="D11248" s="34">
        <v>41</v>
      </c>
      <c r="E11248" s="34">
        <v>61</v>
      </c>
      <c r="F11248" s="34">
        <v>53</v>
      </c>
      <c r="G11248" s="34">
        <v>32</v>
      </c>
      <c r="H11248" s="34">
        <v>61</v>
      </c>
      <c r="I11248" s="34">
        <v>45</v>
      </c>
      <c r="J11248" s="34">
        <v>37</v>
      </c>
      <c r="K11248" s="34">
        <v>61</v>
      </c>
      <c r="L11248" s="34">
        <v>57</v>
      </c>
      <c r="M11248" s="34">
        <v>22</v>
      </c>
      <c r="N11248" s="34">
        <v>45</v>
      </c>
      <c r="O11248" s="34">
        <v>48</v>
      </c>
      <c r="P11248" s="34">
        <v>34</v>
      </c>
      <c r="Q11248" s="34">
        <v>83</v>
      </c>
      <c r="R11248" s="34">
        <v>54</v>
      </c>
      <c r="S11248" s="34">
        <v>43</v>
      </c>
      <c r="T11248" s="34">
        <v>75</v>
      </c>
      <c r="U11248" s="34">
        <v>57</v>
      </c>
      <c r="V11248" s="34">
        <v>44</v>
      </c>
      <c r="W11248" s="34">
        <v>79</v>
      </c>
      <c r="X11248" s="34">
        <v>110</v>
      </c>
      <c r="Y11248" s="34">
        <v>55</v>
      </c>
      <c r="Z11248" s="34">
        <v>53</v>
      </c>
      <c r="AA11248" s="34">
        <v>76</v>
      </c>
      <c r="AB11248" s="34">
        <v>67</v>
      </c>
      <c r="AC11248" s="34">
        <v>76</v>
      </c>
    </row>
    <row r="11249" spans="1:29" x14ac:dyDescent="0.2">
      <c r="A11249" s="34" t="s">
        <v>71742</v>
      </c>
      <c r="B11249" s="34">
        <v>81</v>
      </c>
      <c r="C11249" s="34">
        <v>83</v>
      </c>
      <c r="D11249" s="34">
        <v>73</v>
      </c>
      <c r="E11249" s="34">
        <v>59</v>
      </c>
      <c r="F11249" s="34">
        <v>72</v>
      </c>
      <c r="G11249" s="34">
        <v>60</v>
      </c>
      <c r="H11249" s="34">
        <v>72</v>
      </c>
      <c r="I11249" s="34">
        <v>76</v>
      </c>
      <c r="J11249" s="34">
        <v>51</v>
      </c>
      <c r="K11249" s="34">
        <v>55</v>
      </c>
      <c r="L11249" s="34">
        <v>43</v>
      </c>
      <c r="M11249" s="34">
        <v>47</v>
      </c>
      <c r="N11249" s="34">
        <v>50</v>
      </c>
      <c r="O11249" s="34">
        <v>56</v>
      </c>
      <c r="P11249" s="34">
        <v>68</v>
      </c>
      <c r="Q11249" s="34">
        <v>61</v>
      </c>
      <c r="R11249" s="34">
        <v>74</v>
      </c>
      <c r="S11249" s="34">
        <v>75</v>
      </c>
      <c r="T11249" s="34">
        <v>55</v>
      </c>
      <c r="U11249" s="34">
        <v>45</v>
      </c>
      <c r="V11249" s="34">
        <v>100</v>
      </c>
      <c r="W11249" s="34">
        <v>50</v>
      </c>
      <c r="X11249" s="34">
        <v>75</v>
      </c>
      <c r="Y11249" s="34">
        <v>49</v>
      </c>
      <c r="Z11249" s="34">
        <v>72</v>
      </c>
      <c r="AA11249" s="34">
        <v>77</v>
      </c>
      <c r="AB11249" s="34">
        <v>76</v>
      </c>
      <c r="AC11249" s="34">
        <v>85</v>
      </c>
    </row>
    <row r="11250" spans="1:29" x14ac:dyDescent="0.2">
      <c r="A11250" s="34" t="s">
        <v>71743</v>
      </c>
      <c r="B11250" s="34">
        <v>30</v>
      </c>
      <c r="C11250" s="34">
        <v>33</v>
      </c>
      <c r="D11250" s="34">
        <v>32</v>
      </c>
      <c r="E11250" s="34">
        <v>25</v>
      </c>
      <c r="F11250" s="34">
        <v>23</v>
      </c>
      <c r="G11250" s="34">
        <v>16</v>
      </c>
      <c r="H11250" s="34">
        <v>39</v>
      </c>
      <c r="I11250" s="34">
        <v>29</v>
      </c>
      <c r="J11250" s="34">
        <v>18</v>
      </c>
      <c r="K11250" s="34">
        <v>47</v>
      </c>
      <c r="L11250" s="34">
        <v>21</v>
      </c>
      <c r="M11250" s="34">
        <v>18</v>
      </c>
      <c r="N11250" s="34">
        <v>30</v>
      </c>
      <c r="O11250" s="34">
        <v>30</v>
      </c>
      <c r="P11250" s="34">
        <v>29</v>
      </c>
      <c r="Q11250" s="34">
        <v>27</v>
      </c>
      <c r="R11250" s="34">
        <v>40</v>
      </c>
      <c r="S11250" s="34">
        <v>37</v>
      </c>
      <c r="T11250" s="34">
        <v>28</v>
      </c>
      <c r="U11250" s="34">
        <v>27</v>
      </c>
      <c r="V11250" s="34">
        <v>36</v>
      </c>
      <c r="W11250" s="34">
        <v>28</v>
      </c>
      <c r="X11250" s="34">
        <v>46</v>
      </c>
      <c r="Y11250" s="34">
        <v>21</v>
      </c>
      <c r="Z11250" s="34">
        <v>33</v>
      </c>
      <c r="AA11250" s="34">
        <v>21</v>
      </c>
      <c r="AB11250" s="34">
        <v>39</v>
      </c>
      <c r="AC11250" s="34">
        <v>33</v>
      </c>
    </row>
    <row r="11251" spans="1:29" x14ac:dyDescent="0.2">
      <c r="A11251" s="34" t="s">
        <v>71744</v>
      </c>
      <c r="B11251" s="34">
        <v>177</v>
      </c>
      <c r="C11251" s="34">
        <v>173</v>
      </c>
      <c r="D11251" s="34">
        <v>200</v>
      </c>
      <c r="E11251" s="34">
        <v>235</v>
      </c>
      <c r="F11251" s="34">
        <v>236</v>
      </c>
      <c r="G11251" s="34">
        <v>155</v>
      </c>
      <c r="H11251" s="34">
        <v>225</v>
      </c>
      <c r="I11251" s="34">
        <v>185</v>
      </c>
      <c r="J11251" s="34">
        <v>245</v>
      </c>
      <c r="K11251" s="34">
        <v>220</v>
      </c>
      <c r="L11251" s="34">
        <v>178</v>
      </c>
      <c r="M11251" s="34">
        <v>184</v>
      </c>
      <c r="N11251" s="34">
        <v>162</v>
      </c>
      <c r="O11251" s="34">
        <v>205</v>
      </c>
      <c r="P11251" s="34">
        <v>204</v>
      </c>
      <c r="Q11251" s="34">
        <v>274</v>
      </c>
      <c r="R11251" s="34">
        <v>311</v>
      </c>
      <c r="S11251" s="34">
        <v>245</v>
      </c>
      <c r="T11251" s="34">
        <v>273</v>
      </c>
      <c r="U11251" s="34">
        <v>201</v>
      </c>
      <c r="V11251" s="34">
        <v>248</v>
      </c>
      <c r="W11251" s="34">
        <v>283</v>
      </c>
      <c r="X11251" s="34">
        <v>329</v>
      </c>
      <c r="Y11251" s="34">
        <v>259</v>
      </c>
      <c r="Z11251" s="34">
        <v>241</v>
      </c>
      <c r="AA11251" s="34">
        <v>203</v>
      </c>
      <c r="AB11251" s="34">
        <v>333</v>
      </c>
      <c r="AC11251" s="34">
        <v>319</v>
      </c>
    </row>
    <row r="11252" spans="1:29" x14ac:dyDescent="0.2">
      <c r="A11252" s="34" t="s">
        <v>71745</v>
      </c>
      <c r="B11252" s="34">
        <v>62</v>
      </c>
      <c r="C11252" s="34">
        <v>61</v>
      </c>
      <c r="D11252" s="34">
        <v>130</v>
      </c>
      <c r="E11252" s="34">
        <v>76</v>
      </c>
      <c r="F11252" s="34">
        <v>70</v>
      </c>
      <c r="G11252" s="34">
        <v>49</v>
      </c>
      <c r="H11252" s="34">
        <v>69</v>
      </c>
      <c r="I11252" s="34">
        <v>64</v>
      </c>
      <c r="J11252" s="34">
        <v>74</v>
      </c>
      <c r="K11252" s="34">
        <v>42</v>
      </c>
      <c r="L11252" s="34">
        <v>40</v>
      </c>
      <c r="M11252" s="34">
        <v>53</v>
      </c>
      <c r="N11252" s="34">
        <v>64</v>
      </c>
      <c r="O11252" s="34">
        <v>36</v>
      </c>
      <c r="P11252" s="34">
        <v>78</v>
      </c>
      <c r="Q11252" s="34">
        <v>76</v>
      </c>
      <c r="R11252" s="34">
        <v>73</v>
      </c>
      <c r="S11252" s="34">
        <v>85</v>
      </c>
      <c r="T11252" s="34">
        <v>74</v>
      </c>
      <c r="U11252" s="34">
        <v>55</v>
      </c>
      <c r="V11252" s="34">
        <v>108</v>
      </c>
      <c r="W11252" s="34">
        <v>43</v>
      </c>
      <c r="X11252" s="34">
        <v>111</v>
      </c>
      <c r="Y11252" s="34">
        <v>53</v>
      </c>
      <c r="Z11252" s="34">
        <v>97</v>
      </c>
      <c r="AA11252" s="34">
        <v>59</v>
      </c>
      <c r="AB11252" s="34">
        <v>91</v>
      </c>
      <c r="AC11252" s="34">
        <v>108</v>
      </c>
    </row>
    <row r="11253" spans="1:29" x14ac:dyDescent="0.2">
      <c r="A11253" s="34" t="s">
        <v>71746</v>
      </c>
      <c r="B11253" s="34">
        <v>192</v>
      </c>
      <c r="C11253" s="34">
        <v>142</v>
      </c>
      <c r="D11253" s="34">
        <v>115</v>
      </c>
      <c r="E11253" s="34">
        <v>108</v>
      </c>
      <c r="F11253" s="34">
        <v>142</v>
      </c>
      <c r="G11253" s="34">
        <v>137</v>
      </c>
      <c r="H11253" s="34">
        <v>174</v>
      </c>
      <c r="I11253" s="34">
        <v>132</v>
      </c>
      <c r="J11253" s="34">
        <v>156</v>
      </c>
      <c r="K11253" s="34">
        <v>109</v>
      </c>
      <c r="L11253" s="34">
        <v>194</v>
      </c>
      <c r="M11253" s="34">
        <v>124</v>
      </c>
      <c r="N11253" s="34">
        <v>114</v>
      </c>
      <c r="O11253" s="34">
        <v>112</v>
      </c>
      <c r="P11253" s="34">
        <v>110</v>
      </c>
      <c r="Q11253" s="34">
        <v>207</v>
      </c>
      <c r="R11253" s="34">
        <v>202</v>
      </c>
      <c r="S11253" s="34">
        <v>117</v>
      </c>
      <c r="T11253" s="34">
        <v>247</v>
      </c>
      <c r="U11253" s="34">
        <v>135</v>
      </c>
      <c r="V11253" s="34">
        <v>186</v>
      </c>
      <c r="W11253" s="34">
        <v>246</v>
      </c>
      <c r="X11253" s="34">
        <v>174</v>
      </c>
      <c r="Y11253" s="34">
        <v>140</v>
      </c>
      <c r="Z11253" s="34">
        <v>133</v>
      </c>
      <c r="AA11253" s="34">
        <v>146</v>
      </c>
      <c r="AB11253" s="34">
        <v>227</v>
      </c>
      <c r="AC11253" s="34">
        <v>207</v>
      </c>
    </row>
    <row r="11254" spans="1:29" x14ac:dyDescent="0.2">
      <c r="A11254" s="34" t="s">
        <v>71747</v>
      </c>
      <c r="B11254" s="34">
        <v>137</v>
      </c>
      <c r="C11254" s="34">
        <v>143</v>
      </c>
      <c r="D11254" s="34">
        <v>192</v>
      </c>
      <c r="E11254" s="34">
        <v>150</v>
      </c>
      <c r="F11254" s="34">
        <v>195</v>
      </c>
      <c r="G11254" s="34">
        <v>141</v>
      </c>
      <c r="H11254" s="34">
        <v>207</v>
      </c>
      <c r="I11254" s="34">
        <v>161</v>
      </c>
      <c r="J11254" s="34">
        <v>158</v>
      </c>
      <c r="K11254" s="34">
        <v>139</v>
      </c>
      <c r="L11254" s="34">
        <v>185</v>
      </c>
      <c r="M11254" s="34">
        <v>127</v>
      </c>
      <c r="N11254" s="34">
        <v>132</v>
      </c>
      <c r="O11254" s="34">
        <v>173</v>
      </c>
      <c r="P11254" s="34">
        <v>164</v>
      </c>
      <c r="Q11254" s="34">
        <v>235</v>
      </c>
      <c r="R11254" s="34">
        <v>275</v>
      </c>
      <c r="S11254" s="34">
        <v>209</v>
      </c>
      <c r="T11254" s="34">
        <v>265</v>
      </c>
      <c r="U11254" s="34">
        <v>201</v>
      </c>
      <c r="V11254" s="34">
        <v>237</v>
      </c>
      <c r="W11254" s="34">
        <v>196</v>
      </c>
      <c r="X11254" s="34">
        <v>227</v>
      </c>
      <c r="Y11254" s="34">
        <v>244</v>
      </c>
      <c r="Z11254" s="34">
        <v>187</v>
      </c>
      <c r="AA11254" s="34">
        <v>218</v>
      </c>
      <c r="AB11254" s="34">
        <v>301</v>
      </c>
      <c r="AC11254" s="34">
        <v>265</v>
      </c>
    </row>
    <row r="11255" spans="1:29" x14ac:dyDescent="0.2">
      <c r="A11255" s="34" t="s">
        <v>71748</v>
      </c>
      <c r="B11255" s="34">
        <v>164</v>
      </c>
      <c r="C11255" s="34">
        <v>163</v>
      </c>
      <c r="D11255" s="34">
        <v>233</v>
      </c>
      <c r="E11255" s="34">
        <v>188</v>
      </c>
      <c r="F11255" s="34">
        <v>216</v>
      </c>
      <c r="G11255" s="34">
        <v>202</v>
      </c>
      <c r="H11255" s="34">
        <v>235</v>
      </c>
      <c r="I11255" s="34">
        <v>227</v>
      </c>
      <c r="J11255" s="34">
        <v>216</v>
      </c>
      <c r="K11255" s="34">
        <v>176</v>
      </c>
      <c r="L11255" s="34">
        <v>249</v>
      </c>
      <c r="M11255" s="34">
        <v>172</v>
      </c>
      <c r="N11255" s="34">
        <v>186</v>
      </c>
      <c r="O11255" s="34">
        <v>199</v>
      </c>
      <c r="P11255" s="34">
        <v>200</v>
      </c>
      <c r="Q11255" s="34">
        <v>292</v>
      </c>
      <c r="R11255" s="34">
        <v>335</v>
      </c>
      <c r="S11255" s="34">
        <v>275</v>
      </c>
      <c r="T11255" s="34">
        <v>305</v>
      </c>
      <c r="U11255" s="34">
        <v>204</v>
      </c>
      <c r="V11255" s="34">
        <v>369</v>
      </c>
      <c r="W11255" s="34">
        <v>278</v>
      </c>
      <c r="X11255" s="34">
        <v>320</v>
      </c>
      <c r="Y11255" s="34">
        <v>250</v>
      </c>
      <c r="Z11255" s="34">
        <v>249</v>
      </c>
      <c r="AA11255" s="34">
        <v>255</v>
      </c>
      <c r="AB11255" s="34">
        <v>337</v>
      </c>
      <c r="AC11255" s="34">
        <v>330</v>
      </c>
    </row>
    <row r="11256" spans="1:29" x14ac:dyDescent="0.2">
      <c r="A11256" s="34" t="s">
        <v>71749</v>
      </c>
      <c r="B11256" s="34">
        <v>537</v>
      </c>
      <c r="C11256" s="34">
        <v>296</v>
      </c>
      <c r="D11256" s="34">
        <v>305</v>
      </c>
      <c r="E11256" s="34">
        <v>332</v>
      </c>
      <c r="F11256" s="34">
        <v>474</v>
      </c>
      <c r="G11256" s="34">
        <v>258</v>
      </c>
      <c r="H11256" s="34">
        <v>435</v>
      </c>
      <c r="I11256" s="34">
        <v>347</v>
      </c>
      <c r="J11256" s="34">
        <v>446</v>
      </c>
      <c r="K11256" s="34">
        <v>305</v>
      </c>
      <c r="L11256" s="34">
        <v>605</v>
      </c>
      <c r="M11256" s="34">
        <v>280</v>
      </c>
      <c r="N11256" s="34">
        <v>351</v>
      </c>
      <c r="O11256" s="34">
        <v>299</v>
      </c>
      <c r="P11256" s="34">
        <v>454</v>
      </c>
      <c r="Q11256" s="34">
        <v>555</v>
      </c>
      <c r="R11256" s="34">
        <v>565</v>
      </c>
      <c r="S11256" s="34">
        <v>389</v>
      </c>
      <c r="T11256" s="34">
        <v>782</v>
      </c>
      <c r="U11256" s="34">
        <v>491</v>
      </c>
      <c r="V11256" s="34">
        <v>639</v>
      </c>
      <c r="W11256" s="34">
        <v>674</v>
      </c>
      <c r="X11256" s="34">
        <v>512</v>
      </c>
      <c r="Y11256" s="34">
        <v>571</v>
      </c>
      <c r="Z11256" s="34">
        <v>439</v>
      </c>
      <c r="AA11256" s="34">
        <v>401</v>
      </c>
      <c r="AB11256" s="34">
        <v>877</v>
      </c>
      <c r="AC11256" s="34">
        <v>659</v>
      </c>
    </row>
    <row r="11257" spans="1:29" x14ac:dyDescent="0.2">
      <c r="A11257" s="34" t="s">
        <v>71750</v>
      </c>
      <c r="B11257" s="34">
        <v>4</v>
      </c>
      <c r="C11257" s="34">
        <v>0</v>
      </c>
      <c r="D11257" s="34">
        <v>0</v>
      </c>
      <c r="E11257" s="34">
        <v>0</v>
      </c>
      <c r="F11257" s="34">
        <v>0</v>
      </c>
      <c r="G11257" s="34">
        <v>0</v>
      </c>
      <c r="H11257" s="34">
        <v>0</v>
      </c>
      <c r="I11257" s="34">
        <v>0</v>
      </c>
      <c r="J11257" s="34">
        <v>0</v>
      </c>
      <c r="K11257" s="34">
        <v>0</v>
      </c>
      <c r="L11257" s="34">
        <v>0</v>
      </c>
      <c r="M11257" s="34">
        <v>0</v>
      </c>
      <c r="N11257" s="34">
        <v>0</v>
      </c>
      <c r="O11257" s="34">
        <v>0</v>
      </c>
      <c r="P11257" s="34">
        <v>0</v>
      </c>
      <c r="Q11257" s="34">
        <v>0</v>
      </c>
      <c r="R11257" s="34">
        <v>0</v>
      </c>
      <c r="S11257" s="34">
        <v>0</v>
      </c>
      <c r="T11257" s="34">
        <v>0</v>
      </c>
      <c r="U11257" s="34">
        <v>0</v>
      </c>
      <c r="V11257" s="34">
        <v>0</v>
      </c>
      <c r="W11257" s="34">
        <v>0</v>
      </c>
      <c r="X11257" s="34">
        <v>0</v>
      </c>
      <c r="Y11257" s="34">
        <v>0</v>
      </c>
      <c r="Z11257" s="34">
        <v>0</v>
      </c>
      <c r="AA11257" s="34">
        <v>0</v>
      </c>
      <c r="AB11257" s="34">
        <v>0</v>
      </c>
      <c r="AC11257" s="34">
        <v>0</v>
      </c>
    </row>
    <row r="11258" spans="1:29" x14ac:dyDescent="0.2">
      <c r="A11258" s="34" t="s">
        <v>71751</v>
      </c>
      <c r="B11258" s="34">
        <v>241</v>
      </c>
      <c r="C11258" s="34">
        <v>285</v>
      </c>
      <c r="D11258" s="34">
        <v>282</v>
      </c>
      <c r="E11258" s="34">
        <v>271</v>
      </c>
      <c r="F11258" s="34">
        <v>285</v>
      </c>
      <c r="G11258" s="34">
        <v>341</v>
      </c>
      <c r="H11258" s="34">
        <v>314</v>
      </c>
      <c r="I11258" s="34">
        <v>265</v>
      </c>
      <c r="J11258" s="34">
        <v>278</v>
      </c>
      <c r="K11258" s="34">
        <v>269</v>
      </c>
      <c r="L11258" s="34">
        <v>277</v>
      </c>
      <c r="M11258" s="34">
        <v>229</v>
      </c>
      <c r="N11258" s="34">
        <v>301</v>
      </c>
      <c r="O11258" s="34">
        <v>279</v>
      </c>
      <c r="P11258" s="34">
        <v>313</v>
      </c>
      <c r="Q11258" s="34">
        <v>352</v>
      </c>
      <c r="R11258" s="34">
        <v>369</v>
      </c>
      <c r="S11258" s="34">
        <v>272</v>
      </c>
      <c r="T11258" s="34">
        <v>464</v>
      </c>
      <c r="U11258" s="34">
        <v>240</v>
      </c>
      <c r="V11258" s="34">
        <v>385</v>
      </c>
      <c r="W11258" s="34">
        <v>381</v>
      </c>
      <c r="X11258" s="34">
        <v>377</v>
      </c>
      <c r="Y11258" s="34">
        <v>363</v>
      </c>
      <c r="Z11258" s="34">
        <v>310</v>
      </c>
      <c r="AA11258" s="34">
        <v>353</v>
      </c>
      <c r="AB11258" s="34">
        <v>434</v>
      </c>
      <c r="AC11258" s="34">
        <v>460</v>
      </c>
    </row>
    <row r="11259" spans="1:29" x14ac:dyDescent="0.2">
      <c r="A11259" s="34" t="s">
        <v>71752</v>
      </c>
      <c r="B11259" s="34">
        <v>205</v>
      </c>
      <c r="C11259" s="34">
        <v>141</v>
      </c>
      <c r="D11259" s="34">
        <v>187</v>
      </c>
      <c r="E11259" s="34">
        <v>183</v>
      </c>
      <c r="F11259" s="34">
        <v>170</v>
      </c>
      <c r="G11259" s="34">
        <v>177</v>
      </c>
      <c r="H11259" s="34">
        <v>148</v>
      </c>
      <c r="I11259" s="34">
        <v>155</v>
      </c>
      <c r="J11259" s="34">
        <v>158</v>
      </c>
      <c r="K11259" s="34">
        <v>150</v>
      </c>
      <c r="L11259" s="34">
        <v>180</v>
      </c>
      <c r="M11259" s="34">
        <v>145</v>
      </c>
      <c r="N11259" s="34">
        <v>118</v>
      </c>
      <c r="O11259" s="34">
        <v>143</v>
      </c>
      <c r="P11259" s="34">
        <v>171</v>
      </c>
      <c r="Q11259" s="34">
        <v>230</v>
      </c>
      <c r="R11259" s="34">
        <v>198</v>
      </c>
      <c r="S11259" s="34">
        <v>183</v>
      </c>
      <c r="T11259" s="34">
        <v>249</v>
      </c>
      <c r="U11259" s="34">
        <v>168</v>
      </c>
      <c r="V11259" s="34">
        <v>198</v>
      </c>
      <c r="W11259" s="34">
        <v>237</v>
      </c>
      <c r="X11259" s="34">
        <v>229</v>
      </c>
      <c r="Y11259" s="34">
        <v>196</v>
      </c>
      <c r="Z11259" s="34">
        <v>152</v>
      </c>
      <c r="AA11259" s="34">
        <v>194</v>
      </c>
      <c r="AB11259" s="34">
        <v>284</v>
      </c>
      <c r="AC11259" s="34">
        <v>289</v>
      </c>
    </row>
    <row r="11260" spans="1:29" x14ac:dyDescent="0.2">
      <c r="A11260" s="34" t="s">
        <v>71753</v>
      </c>
      <c r="B11260" s="34">
        <v>111</v>
      </c>
      <c r="C11260" s="34">
        <v>49</v>
      </c>
      <c r="D11260" s="34">
        <v>41</v>
      </c>
      <c r="E11260" s="34">
        <v>53</v>
      </c>
      <c r="F11260" s="34">
        <v>47</v>
      </c>
      <c r="G11260" s="34">
        <v>44</v>
      </c>
      <c r="H11260" s="34">
        <v>68</v>
      </c>
      <c r="I11260" s="34">
        <v>49</v>
      </c>
      <c r="J11260" s="34">
        <v>78</v>
      </c>
      <c r="K11260" s="34">
        <v>59</v>
      </c>
      <c r="L11260" s="34">
        <v>40</v>
      </c>
      <c r="M11260" s="34">
        <v>46</v>
      </c>
      <c r="N11260" s="34">
        <v>48</v>
      </c>
      <c r="O11260" s="34">
        <v>63</v>
      </c>
      <c r="P11260" s="34">
        <v>43</v>
      </c>
      <c r="Q11260" s="34">
        <v>78</v>
      </c>
      <c r="R11260" s="34">
        <v>61</v>
      </c>
      <c r="S11260" s="34">
        <v>69</v>
      </c>
      <c r="T11260" s="34">
        <v>87</v>
      </c>
      <c r="U11260" s="34">
        <v>61</v>
      </c>
      <c r="V11260" s="34">
        <v>94</v>
      </c>
      <c r="W11260" s="34">
        <v>65</v>
      </c>
      <c r="X11260" s="34">
        <v>92</v>
      </c>
      <c r="Y11260" s="34">
        <v>69</v>
      </c>
      <c r="Z11260" s="34">
        <v>56</v>
      </c>
      <c r="AA11260" s="34">
        <v>47</v>
      </c>
      <c r="AB11260" s="34">
        <v>88</v>
      </c>
      <c r="AC11260" s="34">
        <v>122</v>
      </c>
    </row>
    <row r="11261" spans="1:29" x14ac:dyDescent="0.2">
      <c r="A11261" s="34" t="s">
        <v>71754</v>
      </c>
      <c r="B11261" s="34">
        <v>156</v>
      </c>
      <c r="C11261" s="34">
        <v>127</v>
      </c>
      <c r="D11261" s="34">
        <v>136</v>
      </c>
      <c r="E11261" s="34">
        <v>130</v>
      </c>
      <c r="F11261" s="34">
        <v>147</v>
      </c>
      <c r="G11261" s="34">
        <v>140</v>
      </c>
      <c r="H11261" s="34">
        <v>182</v>
      </c>
      <c r="I11261" s="34">
        <v>134</v>
      </c>
      <c r="J11261" s="34">
        <v>146</v>
      </c>
      <c r="K11261" s="34">
        <v>109</v>
      </c>
      <c r="L11261" s="34">
        <v>123</v>
      </c>
      <c r="M11261" s="34">
        <v>107</v>
      </c>
      <c r="N11261" s="34">
        <v>138</v>
      </c>
      <c r="O11261" s="34">
        <v>113</v>
      </c>
      <c r="P11261" s="34">
        <v>125</v>
      </c>
      <c r="Q11261" s="34">
        <v>220</v>
      </c>
      <c r="R11261" s="34">
        <v>177</v>
      </c>
      <c r="S11261" s="34">
        <v>146</v>
      </c>
      <c r="T11261" s="34">
        <v>171</v>
      </c>
      <c r="U11261" s="34">
        <v>132</v>
      </c>
      <c r="V11261" s="34">
        <v>142</v>
      </c>
      <c r="W11261" s="34">
        <v>207</v>
      </c>
      <c r="X11261" s="34">
        <v>193</v>
      </c>
      <c r="Y11261" s="34">
        <v>168</v>
      </c>
      <c r="Z11261" s="34">
        <v>184</v>
      </c>
      <c r="AA11261" s="34">
        <v>155</v>
      </c>
      <c r="AB11261" s="34">
        <v>131</v>
      </c>
      <c r="AC11261" s="34">
        <v>202</v>
      </c>
    </row>
    <row r="11262" spans="1:29" x14ac:dyDescent="0.2">
      <c r="A11262" s="34" t="s">
        <v>71755</v>
      </c>
      <c r="B11262" s="34">
        <v>161</v>
      </c>
      <c r="C11262" s="34">
        <v>228</v>
      </c>
      <c r="D11262" s="34">
        <v>232</v>
      </c>
      <c r="E11262" s="34">
        <v>260</v>
      </c>
      <c r="F11262" s="34">
        <v>224</v>
      </c>
      <c r="G11262" s="34">
        <v>204</v>
      </c>
      <c r="H11262" s="34">
        <v>172</v>
      </c>
      <c r="I11262" s="34">
        <v>167</v>
      </c>
      <c r="J11262" s="34">
        <v>172</v>
      </c>
      <c r="K11262" s="34">
        <v>215</v>
      </c>
      <c r="L11262" s="34">
        <v>156</v>
      </c>
      <c r="M11262" s="34">
        <v>157</v>
      </c>
      <c r="N11262" s="34">
        <v>175</v>
      </c>
      <c r="O11262" s="34">
        <v>189</v>
      </c>
      <c r="P11262" s="34">
        <v>223</v>
      </c>
      <c r="Q11262" s="34">
        <v>257</v>
      </c>
      <c r="R11262" s="34">
        <v>214</v>
      </c>
      <c r="S11262" s="34">
        <v>283</v>
      </c>
      <c r="T11262" s="34">
        <v>163</v>
      </c>
      <c r="U11262" s="34">
        <v>180</v>
      </c>
      <c r="V11262" s="34">
        <v>213</v>
      </c>
      <c r="W11262" s="34">
        <v>249</v>
      </c>
      <c r="X11262" s="34">
        <v>260</v>
      </c>
      <c r="Y11262" s="34">
        <v>229</v>
      </c>
      <c r="Z11262" s="34">
        <v>215</v>
      </c>
      <c r="AA11262" s="34">
        <v>273</v>
      </c>
      <c r="AB11262" s="34">
        <v>199</v>
      </c>
      <c r="AC11262" s="34">
        <v>359</v>
      </c>
    </row>
    <row r="11263" spans="1:29" x14ac:dyDescent="0.2">
      <c r="A11263" s="34" t="s">
        <v>71756</v>
      </c>
      <c r="B11263" s="34">
        <v>89</v>
      </c>
      <c r="C11263" s="34">
        <v>86</v>
      </c>
      <c r="D11263" s="34">
        <v>126</v>
      </c>
      <c r="E11263" s="34">
        <v>77</v>
      </c>
      <c r="F11263" s="34">
        <v>159</v>
      </c>
      <c r="G11263" s="34">
        <v>127</v>
      </c>
      <c r="H11263" s="34">
        <v>134</v>
      </c>
      <c r="I11263" s="34">
        <v>110</v>
      </c>
      <c r="J11263" s="34">
        <v>103</v>
      </c>
      <c r="K11263" s="34">
        <v>92</v>
      </c>
      <c r="L11263" s="34">
        <v>122</v>
      </c>
      <c r="M11263" s="34">
        <v>103</v>
      </c>
      <c r="N11263" s="34">
        <v>108</v>
      </c>
      <c r="O11263" s="34">
        <v>111</v>
      </c>
      <c r="P11263" s="34">
        <v>163</v>
      </c>
      <c r="Q11263" s="34">
        <v>149</v>
      </c>
      <c r="R11263" s="34">
        <v>158</v>
      </c>
      <c r="S11263" s="34">
        <v>137</v>
      </c>
      <c r="T11263" s="34">
        <v>142</v>
      </c>
      <c r="U11263" s="34">
        <v>116</v>
      </c>
      <c r="V11263" s="34">
        <v>165</v>
      </c>
      <c r="W11263" s="34">
        <v>117</v>
      </c>
      <c r="X11263" s="34">
        <v>199</v>
      </c>
      <c r="Y11263" s="34">
        <v>134</v>
      </c>
      <c r="Z11263" s="34">
        <v>123</v>
      </c>
      <c r="AA11263" s="34">
        <v>128</v>
      </c>
      <c r="AB11263" s="34">
        <v>129</v>
      </c>
      <c r="AC11263" s="34">
        <v>192</v>
      </c>
    </row>
    <row r="11264" spans="1:29" x14ac:dyDescent="0.2">
      <c r="A11264" s="34" t="s">
        <v>71757</v>
      </c>
      <c r="B11264" s="34">
        <v>230</v>
      </c>
      <c r="C11264" s="34">
        <v>151</v>
      </c>
      <c r="D11264" s="34">
        <v>177</v>
      </c>
      <c r="E11264" s="34">
        <v>147</v>
      </c>
      <c r="F11264" s="34">
        <v>194</v>
      </c>
      <c r="G11264" s="34">
        <v>114</v>
      </c>
      <c r="H11264" s="34">
        <v>197</v>
      </c>
      <c r="I11264" s="34">
        <v>119</v>
      </c>
      <c r="J11264" s="34">
        <v>158</v>
      </c>
      <c r="K11264" s="34">
        <v>163</v>
      </c>
      <c r="L11264" s="34">
        <v>169</v>
      </c>
      <c r="M11264" s="34">
        <v>108</v>
      </c>
      <c r="N11264" s="34">
        <v>185</v>
      </c>
      <c r="O11264" s="34">
        <v>122</v>
      </c>
      <c r="P11264" s="34">
        <v>145</v>
      </c>
      <c r="Q11264" s="34">
        <v>175</v>
      </c>
      <c r="R11264" s="34">
        <v>186</v>
      </c>
      <c r="S11264" s="34">
        <v>159</v>
      </c>
      <c r="T11264" s="34">
        <v>215</v>
      </c>
      <c r="U11264" s="34">
        <v>167</v>
      </c>
      <c r="V11264" s="34">
        <v>169</v>
      </c>
      <c r="W11264" s="34">
        <v>180</v>
      </c>
      <c r="X11264" s="34">
        <v>248</v>
      </c>
      <c r="Y11264" s="34">
        <v>190</v>
      </c>
      <c r="Z11264" s="34">
        <v>219</v>
      </c>
      <c r="AA11264" s="34">
        <v>188</v>
      </c>
      <c r="AB11264" s="34">
        <v>240</v>
      </c>
      <c r="AC11264" s="34">
        <v>256</v>
      </c>
    </row>
    <row r="11265" spans="1:29" x14ac:dyDescent="0.2">
      <c r="A11265" s="34" t="s">
        <v>71758</v>
      </c>
      <c r="B11265" s="34">
        <v>207</v>
      </c>
      <c r="C11265" s="34">
        <v>150</v>
      </c>
      <c r="D11265" s="34">
        <v>250</v>
      </c>
      <c r="E11265" s="34">
        <v>131</v>
      </c>
      <c r="F11265" s="34">
        <v>282</v>
      </c>
      <c r="G11265" s="34">
        <v>167</v>
      </c>
      <c r="H11265" s="34">
        <v>261</v>
      </c>
      <c r="I11265" s="34">
        <v>142</v>
      </c>
      <c r="J11265" s="34">
        <v>278</v>
      </c>
      <c r="K11265" s="34">
        <v>181</v>
      </c>
      <c r="L11265" s="34">
        <v>346</v>
      </c>
      <c r="M11265" s="34">
        <v>156</v>
      </c>
      <c r="N11265" s="34">
        <v>264</v>
      </c>
      <c r="O11265" s="34">
        <v>163</v>
      </c>
      <c r="P11265" s="34">
        <v>249</v>
      </c>
      <c r="Q11265" s="34">
        <v>247</v>
      </c>
      <c r="R11265" s="34">
        <v>410</v>
      </c>
      <c r="S11265" s="34">
        <v>202</v>
      </c>
      <c r="T11265" s="34">
        <v>360</v>
      </c>
      <c r="U11265" s="34">
        <v>185</v>
      </c>
      <c r="V11265" s="34">
        <v>324</v>
      </c>
      <c r="W11265" s="34">
        <v>250</v>
      </c>
      <c r="X11265" s="34">
        <v>379</v>
      </c>
      <c r="Y11265" s="34">
        <v>216</v>
      </c>
      <c r="Z11265" s="34">
        <v>269</v>
      </c>
      <c r="AA11265" s="34">
        <v>209</v>
      </c>
      <c r="AB11265" s="34">
        <v>445</v>
      </c>
      <c r="AC11265" s="34">
        <v>284</v>
      </c>
    </row>
    <row r="11266" spans="1:29" x14ac:dyDescent="0.2">
      <c r="A11266" s="34" t="s">
        <v>71759</v>
      </c>
      <c r="B11266" s="34">
        <v>94</v>
      </c>
      <c r="C11266" s="34">
        <v>86</v>
      </c>
      <c r="D11266" s="34">
        <v>144</v>
      </c>
      <c r="E11266" s="34">
        <v>115</v>
      </c>
      <c r="F11266" s="34">
        <v>143</v>
      </c>
      <c r="G11266" s="34">
        <v>98</v>
      </c>
      <c r="H11266" s="34">
        <v>103</v>
      </c>
      <c r="I11266" s="34">
        <v>96</v>
      </c>
      <c r="J11266" s="34">
        <v>84</v>
      </c>
      <c r="K11266" s="34">
        <v>104</v>
      </c>
      <c r="L11266" s="34">
        <v>79</v>
      </c>
      <c r="M11266" s="34">
        <v>103</v>
      </c>
      <c r="N11266" s="34">
        <v>92</v>
      </c>
      <c r="O11266" s="34">
        <v>90</v>
      </c>
      <c r="P11266" s="34">
        <v>93</v>
      </c>
      <c r="Q11266" s="34">
        <v>98</v>
      </c>
      <c r="R11266" s="34">
        <v>121</v>
      </c>
      <c r="S11266" s="34">
        <v>100</v>
      </c>
      <c r="T11266" s="34">
        <v>123</v>
      </c>
      <c r="U11266" s="34">
        <v>83</v>
      </c>
      <c r="V11266" s="34">
        <v>121</v>
      </c>
      <c r="W11266" s="34">
        <v>105</v>
      </c>
      <c r="X11266" s="34">
        <v>124</v>
      </c>
      <c r="Y11266" s="34">
        <v>87</v>
      </c>
      <c r="Z11266" s="34">
        <v>115</v>
      </c>
      <c r="AA11266" s="34">
        <v>111</v>
      </c>
      <c r="AB11266" s="34">
        <v>118</v>
      </c>
      <c r="AC11266" s="34">
        <v>121</v>
      </c>
    </row>
    <row r="11267" spans="1:29" x14ac:dyDescent="0.2">
      <c r="A11267" s="34" t="s">
        <v>71760</v>
      </c>
      <c r="B11267" s="34">
        <v>484</v>
      </c>
      <c r="C11267" s="34">
        <v>456</v>
      </c>
      <c r="D11267" s="34">
        <v>755</v>
      </c>
      <c r="E11267" s="34">
        <v>618</v>
      </c>
      <c r="F11267" s="34">
        <v>722</v>
      </c>
      <c r="G11267" s="34">
        <v>570</v>
      </c>
      <c r="H11267" s="34">
        <v>641</v>
      </c>
      <c r="I11267" s="34">
        <v>533</v>
      </c>
      <c r="J11267" s="34">
        <v>541</v>
      </c>
      <c r="K11267" s="34">
        <v>557</v>
      </c>
      <c r="L11267" s="34">
        <v>463</v>
      </c>
      <c r="M11267" s="34">
        <v>574</v>
      </c>
      <c r="N11267" s="34">
        <v>585</v>
      </c>
      <c r="O11267" s="34">
        <v>436</v>
      </c>
      <c r="P11267" s="34">
        <v>544</v>
      </c>
      <c r="Q11267" s="34">
        <v>701</v>
      </c>
      <c r="R11267" s="34">
        <v>734</v>
      </c>
      <c r="S11267" s="34">
        <v>708</v>
      </c>
      <c r="T11267" s="34">
        <v>578</v>
      </c>
      <c r="U11267" s="34">
        <v>532</v>
      </c>
      <c r="V11267" s="34">
        <v>751</v>
      </c>
      <c r="W11267" s="34">
        <v>666</v>
      </c>
      <c r="X11267" s="34">
        <v>926</v>
      </c>
      <c r="Y11267" s="34">
        <v>520</v>
      </c>
      <c r="Z11267" s="34">
        <v>771</v>
      </c>
      <c r="AA11267" s="34">
        <v>666</v>
      </c>
      <c r="AB11267" s="34">
        <v>699</v>
      </c>
      <c r="AC11267" s="34">
        <v>893</v>
      </c>
    </row>
    <row r="11268" spans="1:29" x14ac:dyDescent="0.2">
      <c r="A11268" s="34" t="s">
        <v>71761</v>
      </c>
      <c r="B11268" s="34">
        <v>101</v>
      </c>
      <c r="C11268" s="34">
        <v>147</v>
      </c>
      <c r="D11268" s="34">
        <v>182</v>
      </c>
      <c r="E11268" s="34">
        <v>133</v>
      </c>
      <c r="F11268" s="34">
        <v>156</v>
      </c>
      <c r="G11268" s="34">
        <v>91</v>
      </c>
      <c r="H11268" s="34">
        <v>116</v>
      </c>
      <c r="I11268" s="34">
        <v>134</v>
      </c>
      <c r="J11268" s="34">
        <v>113</v>
      </c>
      <c r="K11268" s="34">
        <v>129</v>
      </c>
      <c r="L11268" s="34">
        <v>86</v>
      </c>
      <c r="M11268" s="34">
        <v>113</v>
      </c>
      <c r="N11268" s="34">
        <v>116</v>
      </c>
      <c r="O11268" s="34">
        <v>107</v>
      </c>
      <c r="P11268" s="34">
        <v>124</v>
      </c>
      <c r="Q11268" s="34">
        <v>148</v>
      </c>
      <c r="R11268" s="34">
        <v>157</v>
      </c>
      <c r="S11268" s="34">
        <v>145</v>
      </c>
      <c r="T11268" s="34">
        <v>149</v>
      </c>
      <c r="U11268" s="34">
        <v>156</v>
      </c>
      <c r="V11268" s="34">
        <v>181</v>
      </c>
      <c r="W11268" s="34">
        <v>197</v>
      </c>
      <c r="X11268" s="34">
        <v>150</v>
      </c>
      <c r="Y11268" s="34">
        <v>127</v>
      </c>
      <c r="Z11268" s="34">
        <v>185</v>
      </c>
      <c r="AA11268" s="34">
        <v>168</v>
      </c>
      <c r="AB11268" s="34">
        <v>119</v>
      </c>
      <c r="AC11268" s="34">
        <v>212</v>
      </c>
    </row>
    <row r="11269" spans="1:29" x14ac:dyDescent="0.2">
      <c r="A11269" s="34" t="s">
        <v>71762</v>
      </c>
      <c r="B11269" s="34">
        <v>2091</v>
      </c>
      <c r="C11269" s="34">
        <v>1116</v>
      </c>
      <c r="D11269" s="34">
        <v>1686</v>
      </c>
      <c r="E11269" s="34">
        <v>1317</v>
      </c>
      <c r="F11269" s="34">
        <v>1984</v>
      </c>
      <c r="G11269" s="34">
        <v>1118</v>
      </c>
      <c r="H11269" s="34">
        <v>2100</v>
      </c>
      <c r="I11269" s="34">
        <v>1211</v>
      </c>
      <c r="J11269" s="34">
        <v>2092</v>
      </c>
      <c r="K11269" s="34">
        <v>1147</v>
      </c>
      <c r="L11269" s="34">
        <v>2665</v>
      </c>
      <c r="M11269" s="34">
        <v>1195</v>
      </c>
      <c r="N11269" s="34">
        <v>1779</v>
      </c>
      <c r="O11269" s="34">
        <v>1081</v>
      </c>
      <c r="P11269" s="34">
        <v>2054</v>
      </c>
      <c r="Q11269" s="34">
        <v>1890</v>
      </c>
      <c r="R11269" s="34">
        <v>2789</v>
      </c>
      <c r="S11269" s="34">
        <v>1426</v>
      </c>
      <c r="T11269" s="34">
        <v>3345</v>
      </c>
      <c r="U11269" s="34">
        <v>1515</v>
      </c>
      <c r="V11269" s="34">
        <v>2747</v>
      </c>
      <c r="W11269" s="34">
        <v>2572</v>
      </c>
      <c r="X11269" s="34">
        <v>2438</v>
      </c>
      <c r="Y11269" s="34">
        <v>2196</v>
      </c>
      <c r="Z11269" s="34">
        <v>1867</v>
      </c>
      <c r="AA11269" s="34">
        <v>1641</v>
      </c>
      <c r="AB11269" s="34">
        <v>3899</v>
      </c>
      <c r="AC11269" s="34">
        <v>2300</v>
      </c>
    </row>
    <row r="11270" spans="1:29" x14ac:dyDescent="0.2">
      <c r="A11270" s="34" t="s">
        <v>71763</v>
      </c>
      <c r="B11270" s="34">
        <v>196</v>
      </c>
      <c r="C11270" s="34">
        <v>120</v>
      </c>
      <c r="D11270" s="34">
        <v>247</v>
      </c>
      <c r="E11270" s="34">
        <v>162</v>
      </c>
      <c r="F11270" s="34">
        <v>227</v>
      </c>
      <c r="G11270" s="34">
        <v>189</v>
      </c>
      <c r="H11270" s="34">
        <v>192</v>
      </c>
      <c r="I11270" s="34">
        <v>147</v>
      </c>
      <c r="J11270" s="34">
        <v>232</v>
      </c>
      <c r="K11270" s="34">
        <v>203</v>
      </c>
      <c r="L11270" s="34">
        <v>169</v>
      </c>
      <c r="M11270" s="34">
        <v>167</v>
      </c>
      <c r="N11270" s="34">
        <v>182</v>
      </c>
      <c r="O11270" s="34">
        <v>201</v>
      </c>
      <c r="P11270" s="34">
        <v>217</v>
      </c>
      <c r="Q11270" s="34">
        <v>212</v>
      </c>
      <c r="R11270" s="34">
        <v>215</v>
      </c>
      <c r="S11270" s="34">
        <v>204</v>
      </c>
      <c r="T11270" s="34">
        <v>210</v>
      </c>
      <c r="U11270" s="34">
        <v>154</v>
      </c>
      <c r="V11270" s="34">
        <v>245</v>
      </c>
      <c r="W11270" s="34">
        <v>202</v>
      </c>
      <c r="X11270" s="34">
        <v>281</v>
      </c>
      <c r="Y11270" s="34">
        <v>228</v>
      </c>
      <c r="Z11270" s="34">
        <v>189</v>
      </c>
      <c r="AA11270" s="34">
        <v>182</v>
      </c>
      <c r="AB11270" s="34">
        <v>287</v>
      </c>
      <c r="AC11270" s="34">
        <v>300</v>
      </c>
    </row>
    <row r="11271" spans="1:29" x14ac:dyDescent="0.2">
      <c r="A11271" s="34" t="s">
        <v>71764</v>
      </c>
      <c r="B11271" s="34">
        <v>215</v>
      </c>
      <c r="C11271" s="34">
        <v>152</v>
      </c>
      <c r="D11271" s="34">
        <v>179</v>
      </c>
      <c r="E11271" s="34">
        <v>167</v>
      </c>
      <c r="F11271" s="34">
        <v>184</v>
      </c>
      <c r="G11271" s="34">
        <v>179</v>
      </c>
      <c r="H11271" s="34">
        <v>168</v>
      </c>
      <c r="I11271" s="34">
        <v>126</v>
      </c>
      <c r="J11271" s="34">
        <v>183</v>
      </c>
      <c r="K11271" s="34">
        <v>154</v>
      </c>
      <c r="L11271" s="34">
        <v>112</v>
      </c>
      <c r="M11271" s="34">
        <v>177</v>
      </c>
      <c r="N11271" s="34">
        <v>137</v>
      </c>
      <c r="O11271" s="34">
        <v>130</v>
      </c>
      <c r="P11271" s="34">
        <v>169</v>
      </c>
      <c r="Q11271" s="34">
        <v>172</v>
      </c>
      <c r="R11271" s="34">
        <v>219</v>
      </c>
      <c r="S11271" s="34">
        <v>192</v>
      </c>
      <c r="T11271" s="34">
        <v>141</v>
      </c>
      <c r="U11271" s="34">
        <v>147</v>
      </c>
      <c r="V11271" s="34">
        <v>174</v>
      </c>
      <c r="W11271" s="34">
        <v>168</v>
      </c>
      <c r="X11271" s="34">
        <v>229</v>
      </c>
      <c r="Y11271" s="34">
        <v>161</v>
      </c>
      <c r="Z11271" s="34">
        <v>202</v>
      </c>
      <c r="AA11271" s="34">
        <v>218</v>
      </c>
      <c r="AB11271" s="34">
        <v>203</v>
      </c>
      <c r="AC11271" s="34">
        <v>295</v>
      </c>
    </row>
    <row r="11272" spans="1:29" x14ac:dyDescent="0.2">
      <c r="A11272" s="34" t="s">
        <v>71765</v>
      </c>
      <c r="B11272" s="34">
        <v>176</v>
      </c>
      <c r="C11272" s="34">
        <v>157</v>
      </c>
      <c r="D11272" s="34">
        <v>128</v>
      </c>
      <c r="E11272" s="34">
        <v>140</v>
      </c>
      <c r="F11272" s="34">
        <v>143</v>
      </c>
      <c r="G11272" s="34">
        <v>181</v>
      </c>
      <c r="H11272" s="34">
        <v>165</v>
      </c>
      <c r="I11272" s="34">
        <v>139</v>
      </c>
      <c r="J11272" s="34">
        <v>142</v>
      </c>
      <c r="K11272" s="34">
        <v>169</v>
      </c>
      <c r="L11272" s="34">
        <v>122</v>
      </c>
      <c r="M11272" s="34">
        <v>166</v>
      </c>
      <c r="N11272" s="34">
        <v>114</v>
      </c>
      <c r="O11272" s="34">
        <v>168</v>
      </c>
      <c r="P11272" s="34">
        <v>131</v>
      </c>
      <c r="Q11272" s="34">
        <v>228</v>
      </c>
      <c r="R11272" s="34">
        <v>158</v>
      </c>
      <c r="S11272" s="34">
        <v>194</v>
      </c>
      <c r="T11272" s="34">
        <v>202</v>
      </c>
      <c r="U11272" s="34">
        <v>138</v>
      </c>
      <c r="V11272" s="34">
        <v>137</v>
      </c>
      <c r="W11272" s="34">
        <v>207</v>
      </c>
      <c r="X11272" s="34">
        <v>163</v>
      </c>
      <c r="Y11272" s="34">
        <v>243</v>
      </c>
      <c r="Z11272" s="34">
        <v>133</v>
      </c>
      <c r="AA11272" s="34">
        <v>191</v>
      </c>
      <c r="AB11272" s="34">
        <v>217</v>
      </c>
      <c r="AC11272" s="34">
        <v>268</v>
      </c>
    </row>
    <row r="11273" spans="1:29" x14ac:dyDescent="0.2">
      <c r="A11273" s="34" t="s">
        <v>71766</v>
      </c>
      <c r="B11273" s="34">
        <v>139</v>
      </c>
      <c r="C11273" s="34">
        <v>236</v>
      </c>
      <c r="D11273" s="34">
        <v>192</v>
      </c>
      <c r="E11273" s="34">
        <v>228</v>
      </c>
      <c r="F11273" s="34">
        <v>181</v>
      </c>
      <c r="G11273" s="34">
        <v>186</v>
      </c>
      <c r="H11273" s="34">
        <v>154</v>
      </c>
      <c r="I11273" s="34">
        <v>211</v>
      </c>
      <c r="J11273" s="34">
        <v>168</v>
      </c>
      <c r="K11273" s="34">
        <v>227</v>
      </c>
      <c r="L11273" s="34">
        <v>108</v>
      </c>
      <c r="M11273" s="34">
        <v>190</v>
      </c>
      <c r="N11273" s="34">
        <v>123</v>
      </c>
      <c r="O11273" s="34">
        <v>184</v>
      </c>
      <c r="P11273" s="34">
        <v>166</v>
      </c>
      <c r="Q11273" s="34">
        <v>304</v>
      </c>
      <c r="R11273" s="34">
        <v>221</v>
      </c>
      <c r="S11273" s="34">
        <v>285</v>
      </c>
      <c r="T11273" s="34">
        <v>153</v>
      </c>
      <c r="U11273" s="34">
        <v>184</v>
      </c>
      <c r="V11273" s="34">
        <v>153</v>
      </c>
      <c r="W11273" s="34">
        <v>207</v>
      </c>
      <c r="X11273" s="34">
        <v>217</v>
      </c>
      <c r="Y11273" s="34">
        <v>221</v>
      </c>
      <c r="Z11273" s="34">
        <v>181</v>
      </c>
      <c r="AA11273" s="34">
        <v>227</v>
      </c>
      <c r="AB11273" s="34">
        <v>203</v>
      </c>
      <c r="AC11273" s="34">
        <v>326</v>
      </c>
    </row>
    <row r="11274" spans="1:29" x14ac:dyDescent="0.2">
      <c r="A11274" s="34" t="s">
        <v>71767</v>
      </c>
      <c r="B11274" s="34">
        <v>141</v>
      </c>
      <c r="C11274" s="34">
        <v>190</v>
      </c>
      <c r="D11274" s="34">
        <v>184</v>
      </c>
      <c r="E11274" s="34">
        <v>193</v>
      </c>
      <c r="F11274" s="34">
        <v>188</v>
      </c>
      <c r="G11274" s="34">
        <v>167</v>
      </c>
      <c r="H11274" s="34">
        <v>160</v>
      </c>
      <c r="I11274" s="34">
        <v>198</v>
      </c>
      <c r="J11274" s="34">
        <v>170</v>
      </c>
      <c r="K11274" s="34">
        <v>167</v>
      </c>
      <c r="L11274" s="34">
        <v>121</v>
      </c>
      <c r="M11274" s="34">
        <v>153</v>
      </c>
      <c r="N11274" s="34">
        <v>179</v>
      </c>
      <c r="O11274" s="34">
        <v>182</v>
      </c>
      <c r="P11274" s="34">
        <v>152</v>
      </c>
      <c r="Q11274" s="34">
        <v>207</v>
      </c>
      <c r="R11274" s="34">
        <v>210</v>
      </c>
      <c r="S11274" s="34">
        <v>180</v>
      </c>
      <c r="T11274" s="34">
        <v>204</v>
      </c>
      <c r="U11274" s="34">
        <v>187</v>
      </c>
      <c r="V11274" s="34">
        <v>194</v>
      </c>
      <c r="W11274" s="34">
        <v>213</v>
      </c>
      <c r="X11274" s="34">
        <v>185</v>
      </c>
      <c r="Y11274" s="34">
        <v>201</v>
      </c>
      <c r="Z11274" s="34">
        <v>177</v>
      </c>
      <c r="AA11274" s="34">
        <v>213</v>
      </c>
      <c r="AB11274" s="34">
        <v>228</v>
      </c>
      <c r="AC11274" s="34">
        <v>295</v>
      </c>
    </row>
    <row r="11275" spans="1:29" x14ac:dyDescent="0.2">
      <c r="A11275" s="34" t="s">
        <v>71768</v>
      </c>
      <c r="B11275" s="34">
        <v>126</v>
      </c>
      <c r="C11275" s="34">
        <v>277</v>
      </c>
      <c r="D11275" s="34">
        <v>130</v>
      </c>
      <c r="E11275" s="34">
        <v>302</v>
      </c>
      <c r="F11275" s="34">
        <v>164</v>
      </c>
      <c r="G11275" s="34">
        <v>195</v>
      </c>
      <c r="H11275" s="34">
        <v>167</v>
      </c>
      <c r="I11275" s="34">
        <v>255</v>
      </c>
      <c r="J11275" s="34">
        <v>169</v>
      </c>
      <c r="K11275" s="34">
        <v>264</v>
      </c>
      <c r="L11275" s="34">
        <v>191</v>
      </c>
      <c r="M11275" s="34">
        <v>235</v>
      </c>
      <c r="N11275" s="34">
        <v>140</v>
      </c>
      <c r="O11275" s="34">
        <v>243</v>
      </c>
      <c r="P11275" s="34">
        <v>136</v>
      </c>
      <c r="Q11275" s="34">
        <v>312</v>
      </c>
      <c r="R11275" s="34">
        <v>234</v>
      </c>
      <c r="S11275" s="34">
        <v>333</v>
      </c>
      <c r="T11275" s="34">
        <v>213</v>
      </c>
      <c r="U11275" s="34">
        <v>270</v>
      </c>
      <c r="V11275" s="34">
        <v>105</v>
      </c>
      <c r="W11275" s="34">
        <v>295</v>
      </c>
      <c r="X11275" s="34">
        <v>174</v>
      </c>
      <c r="Y11275" s="34">
        <v>286</v>
      </c>
      <c r="Z11275" s="34">
        <v>150</v>
      </c>
      <c r="AA11275" s="34">
        <v>299</v>
      </c>
      <c r="AB11275" s="34">
        <v>199</v>
      </c>
      <c r="AC11275" s="34">
        <v>391</v>
      </c>
    </row>
    <row r="11276" spans="1:29" x14ac:dyDescent="0.2">
      <c r="A11276" s="34" t="s">
        <v>71769</v>
      </c>
      <c r="B11276" s="34">
        <v>191</v>
      </c>
      <c r="C11276" s="34">
        <v>206</v>
      </c>
      <c r="D11276" s="34">
        <v>166</v>
      </c>
      <c r="E11276" s="34">
        <v>159</v>
      </c>
      <c r="F11276" s="34">
        <v>154</v>
      </c>
      <c r="G11276" s="34">
        <v>179</v>
      </c>
      <c r="H11276" s="34">
        <v>205</v>
      </c>
      <c r="I11276" s="34">
        <v>143</v>
      </c>
      <c r="J11276" s="34">
        <v>167</v>
      </c>
      <c r="K11276" s="34">
        <v>151</v>
      </c>
      <c r="L11276" s="34">
        <v>156</v>
      </c>
      <c r="M11276" s="34">
        <v>122</v>
      </c>
      <c r="N11276" s="34">
        <v>129</v>
      </c>
      <c r="O11276" s="34">
        <v>136</v>
      </c>
      <c r="P11276" s="34">
        <v>192</v>
      </c>
      <c r="Q11276" s="34">
        <v>252</v>
      </c>
      <c r="R11276" s="34">
        <v>212</v>
      </c>
      <c r="S11276" s="34">
        <v>208</v>
      </c>
      <c r="T11276" s="34">
        <v>258</v>
      </c>
      <c r="U11276" s="34">
        <v>180</v>
      </c>
      <c r="V11276" s="34">
        <v>190</v>
      </c>
      <c r="W11276" s="34">
        <v>216</v>
      </c>
      <c r="X11276" s="34">
        <v>281</v>
      </c>
      <c r="Y11276" s="34">
        <v>208</v>
      </c>
      <c r="Z11276" s="34">
        <v>177</v>
      </c>
      <c r="AA11276" s="34">
        <v>217</v>
      </c>
      <c r="AB11276" s="34">
        <v>212</v>
      </c>
      <c r="AC11276" s="34">
        <v>219</v>
      </c>
    </row>
    <row r="11277" spans="1:29" x14ac:dyDescent="0.2">
      <c r="A11277" s="34" t="s">
        <v>71770</v>
      </c>
      <c r="B11277" s="34">
        <v>219</v>
      </c>
      <c r="C11277" s="34">
        <v>676</v>
      </c>
      <c r="D11277" s="34">
        <v>305</v>
      </c>
      <c r="E11277" s="34">
        <v>695</v>
      </c>
      <c r="F11277" s="34">
        <v>265</v>
      </c>
      <c r="G11277" s="34">
        <v>675</v>
      </c>
      <c r="H11277" s="34">
        <v>249</v>
      </c>
      <c r="I11277" s="34">
        <v>701</v>
      </c>
      <c r="J11277" s="34">
        <v>208</v>
      </c>
      <c r="K11277" s="34">
        <v>672</v>
      </c>
      <c r="L11277" s="34">
        <v>179</v>
      </c>
      <c r="M11277" s="34">
        <v>581</v>
      </c>
      <c r="N11277" s="34">
        <v>234</v>
      </c>
      <c r="O11277" s="34">
        <v>548</v>
      </c>
      <c r="P11277" s="34">
        <v>221</v>
      </c>
      <c r="Q11277" s="34">
        <v>699</v>
      </c>
      <c r="R11277" s="34">
        <v>312</v>
      </c>
      <c r="S11277" s="34">
        <v>676</v>
      </c>
      <c r="T11277" s="34">
        <v>241</v>
      </c>
      <c r="U11277" s="34">
        <v>500</v>
      </c>
      <c r="V11277" s="34">
        <v>269</v>
      </c>
      <c r="W11277" s="34">
        <v>564</v>
      </c>
      <c r="X11277" s="34">
        <v>391</v>
      </c>
      <c r="Y11277" s="34">
        <v>510</v>
      </c>
      <c r="Z11277" s="34">
        <v>291</v>
      </c>
      <c r="AA11277" s="34">
        <v>532</v>
      </c>
      <c r="AB11277" s="34">
        <v>298</v>
      </c>
      <c r="AC11277" s="34">
        <v>789</v>
      </c>
    </row>
    <row r="11278" spans="1:29" x14ac:dyDescent="0.2">
      <c r="A11278" s="34" t="s">
        <v>71771</v>
      </c>
      <c r="B11278" s="34">
        <v>44</v>
      </c>
      <c r="C11278" s="34">
        <v>64</v>
      </c>
      <c r="D11278" s="34">
        <v>70</v>
      </c>
      <c r="E11278" s="34">
        <v>48</v>
      </c>
      <c r="F11278" s="34">
        <v>67</v>
      </c>
      <c r="G11278" s="34">
        <v>83</v>
      </c>
      <c r="H11278" s="34">
        <v>54</v>
      </c>
      <c r="I11278" s="34">
        <v>53</v>
      </c>
      <c r="J11278" s="34">
        <v>61</v>
      </c>
      <c r="K11278" s="34">
        <v>60</v>
      </c>
      <c r="L11278" s="34">
        <v>48</v>
      </c>
      <c r="M11278" s="34">
        <v>70</v>
      </c>
      <c r="N11278" s="34">
        <v>46</v>
      </c>
      <c r="O11278" s="34">
        <v>72</v>
      </c>
      <c r="P11278" s="34">
        <v>71</v>
      </c>
      <c r="Q11278" s="34">
        <v>85</v>
      </c>
      <c r="R11278" s="34">
        <v>76</v>
      </c>
      <c r="S11278" s="34">
        <v>73</v>
      </c>
      <c r="T11278" s="34">
        <v>50</v>
      </c>
      <c r="U11278" s="34">
        <v>50</v>
      </c>
      <c r="V11278" s="34">
        <v>92</v>
      </c>
      <c r="W11278" s="34">
        <v>92</v>
      </c>
      <c r="X11278" s="34">
        <v>67</v>
      </c>
      <c r="Y11278" s="34">
        <v>65</v>
      </c>
      <c r="Z11278" s="34">
        <v>80</v>
      </c>
      <c r="AA11278" s="34">
        <v>96</v>
      </c>
      <c r="AB11278" s="34">
        <v>71</v>
      </c>
      <c r="AC11278" s="34">
        <v>87</v>
      </c>
    </row>
    <row r="11279" spans="1:29" x14ac:dyDescent="0.2">
      <c r="A11279" s="34" t="s">
        <v>71772</v>
      </c>
      <c r="B11279" s="34">
        <v>188</v>
      </c>
      <c r="C11279" s="34">
        <v>188</v>
      </c>
      <c r="D11279" s="34">
        <v>196</v>
      </c>
      <c r="E11279" s="34">
        <v>187</v>
      </c>
      <c r="F11279" s="34">
        <v>186</v>
      </c>
      <c r="G11279" s="34">
        <v>213</v>
      </c>
      <c r="H11279" s="34">
        <v>165</v>
      </c>
      <c r="I11279" s="34">
        <v>174</v>
      </c>
      <c r="J11279" s="34">
        <v>182</v>
      </c>
      <c r="K11279" s="34">
        <v>202</v>
      </c>
      <c r="L11279" s="34">
        <v>159</v>
      </c>
      <c r="M11279" s="34">
        <v>140</v>
      </c>
      <c r="N11279" s="34">
        <v>164</v>
      </c>
      <c r="O11279" s="34">
        <v>152</v>
      </c>
      <c r="P11279" s="34">
        <v>186</v>
      </c>
      <c r="Q11279" s="34">
        <v>213</v>
      </c>
      <c r="R11279" s="34">
        <v>216</v>
      </c>
      <c r="S11279" s="34">
        <v>212</v>
      </c>
      <c r="T11279" s="34">
        <v>220</v>
      </c>
      <c r="U11279" s="34">
        <v>181</v>
      </c>
      <c r="V11279" s="34">
        <v>219</v>
      </c>
      <c r="W11279" s="34">
        <v>207</v>
      </c>
      <c r="X11279" s="34">
        <v>253</v>
      </c>
      <c r="Y11279" s="34">
        <v>196</v>
      </c>
      <c r="Z11279" s="34">
        <v>243</v>
      </c>
      <c r="AA11279" s="34">
        <v>253</v>
      </c>
      <c r="AB11279" s="34">
        <v>210</v>
      </c>
      <c r="AC11279" s="34">
        <v>335</v>
      </c>
    </row>
    <row r="11280" spans="1:29" x14ac:dyDescent="0.2">
      <c r="A11280" s="34" t="s">
        <v>71773</v>
      </c>
      <c r="B11280" s="34">
        <v>199</v>
      </c>
      <c r="C11280" s="34">
        <v>127</v>
      </c>
      <c r="D11280" s="34">
        <v>184</v>
      </c>
      <c r="E11280" s="34">
        <v>143</v>
      </c>
      <c r="F11280" s="34">
        <v>154</v>
      </c>
      <c r="G11280" s="34">
        <v>177</v>
      </c>
      <c r="H11280" s="34">
        <v>116</v>
      </c>
      <c r="I11280" s="34">
        <v>91</v>
      </c>
      <c r="J11280" s="34">
        <v>151</v>
      </c>
      <c r="K11280" s="34">
        <v>132</v>
      </c>
      <c r="L11280" s="34">
        <v>141</v>
      </c>
      <c r="M11280" s="34">
        <v>114</v>
      </c>
      <c r="N11280" s="34">
        <v>136</v>
      </c>
      <c r="O11280" s="34">
        <v>110</v>
      </c>
      <c r="P11280" s="34">
        <v>154</v>
      </c>
      <c r="Q11280" s="34">
        <v>159</v>
      </c>
      <c r="R11280" s="34">
        <v>197</v>
      </c>
      <c r="S11280" s="34">
        <v>161</v>
      </c>
      <c r="T11280" s="34">
        <v>151</v>
      </c>
      <c r="U11280" s="34">
        <v>144</v>
      </c>
      <c r="V11280" s="34">
        <v>180</v>
      </c>
      <c r="W11280" s="34">
        <v>226</v>
      </c>
      <c r="X11280" s="34">
        <v>168</v>
      </c>
      <c r="Y11280" s="34">
        <v>192</v>
      </c>
      <c r="Z11280" s="34">
        <v>152</v>
      </c>
      <c r="AA11280" s="34">
        <v>192</v>
      </c>
      <c r="AB11280" s="34">
        <v>226</v>
      </c>
      <c r="AC11280" s="34">
        <v>261</v>
      </c>
    </row>
    <row r="11281" spans="1:29" x14ac:dyDescent="0.2">
      <c r="A11281" s="34" t="s">
        <v>71774</v>
      </c>
      <c r="B11281" s="34">
        <v>248</v>
      </c>
      <c r="C11281" s="34">
        <v>489</v>
      </c>
      <c r="D11281" s="34">
        <v>487</v>
      </c>
      <c r="E11281" s="34">
        <v>486</v>
      </c>
      <c r="F11281" s="34">
        <v>443</v>
      </c>
      <c r="G11281" s="34">
        <v>557</v>
      </c>
      <c r="H11281" s="34">
        <v>402</v>
      </c>
      <c r="I11281" s="34">
        <v>508</v>
      </c>
      <c r="J11281" s="34">
        <v>346</v>
      </c>
      <c r="K11281" s="34">
        <v>514</v>
      </c>
      <c r="L11281" s="34">
        <v>379</v>
      </c>
      <c r="M11281" s="34">
        <v>445</v>
      </c>
      <c r="N11281" s="34">
        <v>419</v>
      </c>
      <c r="O11281" s="34">
        <v>401</v>
      </c>
      <c r="P11281" s="34">
        <v>381</v>
      </c>
      <c r="Q11281" s="34">
        <v>731</v>
      </c>
      <c r="R11281" s="34">
        <v>523</v>
      </c>
      <c r="S11281" s="34">
        <v>616</v>
      </c>
      <c r="T11281" s="34">
        <v>497</v>
      </c>
      <c r="U11281" s="34">
        <v>525</v>
      </c>
      <c r="V11281" s="34">
        <v>404</v>
      </c>
      <c r="W11281" s="34">
        <v>617</v>
      </c>
      <c r="X11281" s="34">
        <v>530</v>
      </c>
      <c r="Y11281" s="34">
        <v>531</v>
      </c>
      <c r="Z11281" s="34">
        <v>440</v>
      </c>
      <c r="AA11281" s="34">
        <v>656</v>
      </c>
      <c r="AB11281" s="34">
        <v>594</v>
      </c>
      <c r="AC11281" s="34">
        <v>835</v>
      </c>
    </row>
    <row r="11282" spans="1:29" x14ac:dyDescent="0.2">
      <c r="A11282" s="34" t="s">
        <v>71775</v>
      </c>
      <c r="B11282" s="34">
        <v>154</v>
      </c>
      <c r="C11282" s="34">
        <v>154</v>
      </c>
      <c r="D11282" s="34">
        <v>123</v>
      </c>
      <c r="E11282" s="34">
        <v>148</v>
      </c>
      <c r="F11282" s="34">
        <v>139</v>
      </c>
      <c r="G11282" s="34">
        <v>114</v>
      </c>
      <c r="H11282" s="34">
        <v>136</v>
      </c>
      <c r="I11282" s="34">
        <v>126</v>
      </c>
      <c r="J11282" s="34">
        <v>118</v>
      </c>
      <c r="K11282" s="34">
        <v>177</v>
      </c>
      <c r="L11282" s="34">
        <v>126</v>
      </c>
      <c r="M11282" s="34">
        <v>120</v>
      </c>
      <c r="N11282" s="34">
        <v>99</v>
      </c>
      <c r="O11282" s="34">
        <v>122</v>
      </c>
      <c r="P11282" s="34">
        <v>125</v>
      </c>
      <c r="Q11282" s="34">
        <v>161</v>
      </c>
      <c r="R11282" s="34">
        <v>187</v>
      </c>
      <c r="S11282" s="34">
        <v>179</v>
      </c>
      <c r="T11282" s="34">
        <v>144</v>
      </c>
      <c r="U11282" s="34">
        <v>182</v>
      </c>
      <c r="V11282" s="34">
        <v>191</v>
      </c>
      <c r="W11282" s="34">
        <v>205</v>
      </c>
      <c r="X11282" s="34">
        <v>176</v>
      </c>
      <c r="Y11282" s="34">
        <v>207</v>
      </c>
      <c r="Z11282" s="34">
        <v>127</v>
      </c>
      <c r="AA11282" s="34">
        <v>188</v>
      </c>
      <c r="AB11282" s="34">
        <v>229</v>
      </c>
      <c r="AC11282" s="34">
        <v>254</v>
      </c>
    </row>
    <row r="11283" spans="1:29" x14ac:dyDescent="0.2">
      <c r="A11283" s="34" t="s">
        <v>71776</v>
      </c>
      <c r="B11283" s="34">
        <v>313</v>
      </c>
      <c r="C11283" s="34">
        <v>322</v>
      </c>
      <c r="D11283" s="34">
        <v>301</v>
      </c>
      <c r="E11283" s="34">
        <v>294</v>
      </c>
      <c r="F11283" s="34">
        <v>350</v>
      </c>
      <c r="G11283" s="34">
        <v>272</v>
      </c>
      <c r="H11283" s="34">
        <v>307</v>
      </c>
      <c r="I11283" s="34">
        <v>249</v>
      </c>
      <c r="J11283" s="34">
        <v>330</v>
      </c>
      <c r="K11283" s="34">
        <v>319</v>
      </c>
      <c r="L11283" s="34">
        <v>341</v>
      </c>
      <c r="M11283" s="34">
        <v>288</v>
      </c>
      <c r="N11283" s="34">
        <v>254</v>
      </c>
      <c r="O11283" s="34">
        <v>259</v>
      </c>
      <c r="P11283" s="34">
        <v>332</v>
      </c>
      <c r="Q11283" s="34">
        <v>377</v>
      </c>
      <c r="R11283" s="34">
        <v>435</v>
      </c>
      <c r="S11283" s="34">
        <v>382</v>
      </c>
      <c r="T11283" s="34">
        <v>397</v>
      </c>
      <c r="U11283" s="34">
        <v>348</v>
      </c>
      <c r="V11283" s="34">
        <v>379</v>
      </c>
      <c r="W11283" s="34">
        <v>475</v>
      </c>
      <c r="X11283" s="34">
        <v>415</v>
      </c>
      <c r="Y11283" s="34">
        <v>456</v>
      </c>
      <c r="Z11283" s="34">
        <v>331</v>
      </c>
      <c r="AA11283" s="34">
        <v>388</v>
      </c>
      <c r="AB11283" s="34">
        <v>480</v>
      </c>
      <c r="AC11283" s="34">
        <v>433</v>
      </c>
    </row>
    <row r="11284" spans="1:29" x14ac:dyDescent="0.2">
      <c r="A11284" s="34" t="s">
        <v>71777</v>
      </c>
      <c r="B11284" s="34">
        <v>151</v>
      </c>
      <c r="C11284" s="34">
        <v>183</v>
      </c>
      <c r="D11284" s="34">
        <v>150</v>
      </c>
      <c r="E11284" s="34">
        <v>153</v>
      </c>
      <c r="F11284" s="34">
        <v>179</v>
      </c>
      <c r="G11284" s="34">
        <v>197</v>
      </c>
      <c r="H11284" s="34">
        <v>159</v>
      </c>
      <c r="I11284" s="34">
        <v>144</v>
      </c>
      <c r="J11284" s="34">
        <v>173</v>
      </c>
      <c r="K11284" s="34">
        <v>177</v>
      </c>
      <c r="L11284" s="34">
        <v>152</v>
      </c>
      <c r="M11284" s="34">
        <v>137</v>
      </c>
      <c r="N11284" s="34">
        <v>125</v>
      </c>
      <c r="O11284" s="34">
        <v>129</v>
      </c>
      <c r="P11284" s="34">
        <v>152</v>
      </c>
      <c r="Q11284" s="34">
        <v>220</v>
      </c>
      <c r="R11284" s="34">
        <v>190</v>
      </c>
      <c r="S11284" s="34">
        <v>236</v>
      </c>
      <c r="T11284" s="34">
        <v>141</v>
      </c>
      <c r="U11284" s="34">
        <v>163</v>
      </c>
      <c r="V11284" s="34">
        <v>185</v>
      </c>
      <c r="W11284" s="34">
        <v>213</v>
      </c>
      <c r="X11284" s="34">
        <v>207</v>
      </c>
      <c r="Y11284" s="34">
        <v>221</v>
      </c>
      <c r="Z11284" s="34">
        <v>206</v>
      </c>
      <c r="AA11284" s="34">
        <v>243</v>
      </c>
      <c r="AB11284" s="34">
        <v>249</v>
      </c>
      <c r="AC11284" s="34">
        <v>318</v>
      </c>
    </row>
    <row r="11285" spans="1:29" x14ac:dyDescent="0.2">
      <c r="A11285" s="34" t="s">
        <v>71778</v>
      </c>
      <c r="B11285" s="34">
        <v>149</v>
      </c>
      <c r="C11285" s="34">
        <v>173</v>
      </c>
      <c r="D11285" s="34">
        <v>178</v>
      </c>
      <c r="E11285" s="34">
        <v>161</v>
      </c>
      <c r="F11285" s="34">
        <v>158</v>
      </c>
      <c r="G11285" s="34">
        <v>112</v>
      </c>
      <c r="H11285" s="34">
        <v>157</v>
      </c>
      <c r="I11285" s="34">
        <v>184</v>
      </c>
      <c r="J11285" s="34">
        <v>150</v>
      </c>
      <c r="K11285" s="34">
        <v>195</v>
      </c>
      <c r="L11285" s="34">
        <v>124</v>
      </c>
      <c r="M11285" s="34">
        <v>139</v>
      </c>
      <c r="N11285" s="34">
        <v>115</v>
      </c>
      <c r="O11285" s="34">
        <v>140</v>
      </c>
      <c r="P11285" s="34">
        <v>134</v>
      </c>
      <c r="Q11285" s="34">
        <v>259</v>
      </c>
      <c r="R11285" s="34">
        <v>200</v>
      </c>
      <c r="S11285" s="34">
        <v>199</v>
      </c>
      <c r="T11285" s="34">
        <v>189</v>
      </c>
      <c r="U11285" s="34">
        <v>184</v>
      </c>
      <c r="V11285" s="34">
        <v>153</v>
      </c>
      <c r="W11285" s="34">
        <v>222</v>
      </c>
      <c r="X11285" s="34">
        <v>217</v>
      </c>
      <c r="Y11285" s="34">
        <v>252</v>
      </c>
      <c r="Z11285" s="34">
        <v>168</v>
      </c>
      <c r="AA11285" s="34">
        <v>200</v>
      </c>
      <c r="AB11285" s="34">
        <v>198</v>
      </c>
      <c r="AC11285" s="34">
        <v>326</v>
      </c>
    </row>
    <row r="11286" spans="1:29" x14ac:dyDescent="0.2">
      <c r="A11286" s="34" t="s">
        <v>71779</v>
      </c>
      <c r="B11286" s="34">
        <v>123</v>
      </c>
      <c r="C11286" s="34">
        <v>111</v>
      </c>
      <c r="D11286" s="34">
        <v>123</v>
      </c>
      <c r="E11286" s="34">
        <v>94</v>
      </c>
      <c r="F11286" s="34">
        <v>116</v>
      </c>
      <c r="G11286" s="34">
        <v>130</v>
      </c>
      <c r="H11286" s="34">
        <v>100</v>
      </c>
      <c r="I11286" s="34">
        <v>113</v>
      </c>
      <c r="J11286" s="34">
        <v>98</v>
      </c>
      <c r="K11286" s="34">
        <v>100</v>
      </c>
      <c r="L11286" s="34">
        <v>73</v>
      </c>
      <c r="M11286" s="34">
        <v>68</v>
      </c>
      <c r="N11286" s="34">
        <v>100</v>
      </c>
      <c r="O11286" s="34">
        <v>78</v>
      </c>
      <c r="P11286" s="34">
        <v>109</v>
      </c>
      <c r="Q11286" s="34">
        <v>105</v>
      </c>
      <c r="R11286" s="34">
        <v>154</v>
      </c>
      <c r="S11286" s="34">
        <v>103</v>
      </c>
      <c r="T11286" s="34">
        <v>143</v>
      </c>
      <c r="U11286" s="34">
        <v>129</v>
      </c>
      <c r="V11286" s="34">
        <v>159</v>
      </c>
      <c r="W11286" s="34">
        <v>104</v>
      </c>
      <c r="X11286" s="34">
        <v>129</v>
      </c>
      <c r="Y11286" s="34">
        <v>133</v>
      </c>
      <c r="Z11286" s="34">
        <v>114</v>
      </c>
      <c r="AA11286" s="34">
        <v>117</v>
      </c>
      <c r="AB11286" s="34">
        <v>140</v>
      </c>
      <c r="AC11286" s="34">
        <v>159</v>
      </c>
    </row>
    <row r="11287" spans="1:29" x14ac:dyDescent="0.2">
      <c r="A11287" s="34" t="s">
        <v>71780</v>
      </c>
      <c r="B11287" s="34">
        <v>227</v>
      </c>
      <c r="C11287" s="34">
        <v>363</v>
      </c>
      <c r="D11287" s="34">
        <v>275</v>
      </c>
      <c r="E11287" s="34">
        <v>371</v>
      </c>
      <c r="F11287" s="34">
        <v>353</v>
      </c>
      <c r="G11287" s="34">
        <v>376</v>
      </c>
      <c r="H11287" s="34">
        <v>358</v>
      </c>
      <c r="I11287" s="34">
        <v>318</v>
      </c>
      <c r="J11287" s="34">
        <v>316</v>
      </c>
      <c r="K11287" s="34">
        <v>386</v>
      </c>
      <c r="L11287" s="34">
        <v>263</v>
      </c>
      <c r="M11287" s="34">
        <v>391</v>
      </c>
      <c r="N11287" s="34">
        <v>317</v>
      </c>
      <c r="O11287" s="34">
        <v>324</v>
      </c>
      <c r="P11287" s="34">
        <v>299</v>
      </c>
      <c r="Q11287" s="34">
        <v>427</v>
      </c>
      <c r="R11287" s="34">
        <v>476</v>
      </c>
      <c r="S11287" s="34">
        <v>394</v>
      </c>
      <c r="T11287" s="34">
        <v>468</v>
      </c>
      <c r="U11287" s="34">
        <v>374</v>
      </c>
      <c r="V11287" s="34">
        <v>361</v>
      </c>
      <c r="W11287" s="34">
        <v>472</v>
      </c>
      <c r="X11287" s="34">
        <v>378</v>
      </c>
      <c r="Y11287" s="34">
        <v>383</v>
      </c>
      <c r="Z11287" s="34">
        <v>364</v>
      </c>
      <c r="AA11287" s="34">
        <v>383</v>
      </c>
      <c r="AB11287" s="34">
        <v>497</v>
      </c>
      <c r="AC11287" s="34">
        <v>569</v>
      </c>
    </row>
    <row r="11288" spans="1:29" x14ac:dyDescent="0.2">
      <c r="A11288" s="34" t="s">
        <v>71781</v>
      </c>
      <c r="B11288" s="34">
        <v>238</v>
      </c>
      <c r="C11288" s="34">
        <v>344</v>
      </c>
      <c r="D11288" s="34">
        <v>480</v>
      </c>
      <c r="E11288" s="34">
        <v>443</v>
      </c>
      <c r="F11288" s="34">
        <v>422</v>
      </c>
      <c r="G11288" s="34">
        <v>334</v>
      </c>
      <c r="H11288" s="34">
        <v>402</v>
      </c>
      <c r="I11288" s="34">
        <v>389</v>
      </c>
      <c r="J11288" s="34">
        <v>445</v>
      </c>
      <c r="K11288" s="34">
        <v>367</v>
      </c>
      <c r="L11288" s="34">
        <v>359</v>
      </c>
      <c r="M11288" s="34">
        <v>382</v>
      </c>
      <c r="N11288" s="34">
        <v>389</v>
      </c>
      <c r="O11288" s="34">
        <v>334</v>
      </c>
      <c r="P11288" s="34">
        <v>412</v>
      </c>
      <c r="Q11288" s="34">
        <v>487</v>
      </c>
      <c r="R11288" s="34">
        <v>552</v>
      </c>
      <c r="S11288" s="34">
        <v>489</v>
      </c>
      <c r="T11288" s="34">
        <v>425</v>
      </c>
      <c r="U11288" s="34">
        <v>389</v>
      </c>
      <c r="V11288" s="34">
        <v>507</v>
      </c>
      <c r="W11288" s="34">
        <v>510</v>
      </c>
      <c r="X11288" s="34">
        <v>519</v>
      </c>
      <c r="Y11288" s="34">
        <v>457</v>
      </c>
      <c r="Z11288" s="34">
        <v>537</v>
      </c>
      <c r="AA11288" s="34">
        <v>531</v>
      </c>
      <c r="AB11288" s="34">
        <v>538</v>
      </c>
      <c r="AC11288" s="34">
        <v>631</v>
      </c>
    </row>
    <row r="11289" spans="1:29" x14ac:dyDescent="0.2">
      <c r="A11289" s="34" t="s">
        <v>71782</v>
      </c>
      <c r="B11289" s="34">
        <v>523</v>
      </c>
      <c r="C11289" s="34">
        <v>554</v>
      </c>
      <c r="D11289" s="34">
        <v>637</v>
      </c>
      <c r="E11289" s="34">
        <v>513</v>
      </c>
      <c r="F11289" s="34">
        <v>578</v>
      </c>
      <c r="G11289" s="34">
        <v>558</v>
      </c>
      <c r="H11289" s="34">
        <v>641</v>
      </c>
      <c r="I11289" s="34">
        <v>526</v>
      </c>
      <c r="J11289" s="34">
        <v>600</v>
      </c>
      <c r="K11289" s="34">
        <v>560</v>
      </c>
      <c r="L11289" s="34">
        <v>598</v>
      </c>
      <c r="M11289" s="34">
        <v>517</v>
      </c>
      <c r="N11289" s="34">
        <v>520</v>
      </c>
      <c r="O11289" s="34">
        <v>509</v>
      </c>
      <c r="P11289" s="34">
        <v>569</v>
      </c>
      <c r="Q11289" s="34">
        <v>762</v>
      </c>
      <c r="R11289" s="34">
        <v>813</v>
      </c>
      <c r="S11289" s="34">
        <v>642</v>
      </c>
      <c r="T11289" s="34">
        <v>752</v>
      </c>
      <c r="U11289" s="34">
        <v>554</v>
      </c>
      <c r="V11289" s="34">
        <v>744</v>
      </c>
      <c r="W11289" s="34">
        <v>754</v>
      </c>
      <c r="X11289" s="34">
        <v>739</v>
      </c>
      <c r="Y11289" s="34">
        <v>673</v>
      </c>
      <c r="Z11289" s="34">
        <v>662</v>
      </c>
      <c r="AA11289" s="34">
        <v>657</v>
      </c>
      <c r="AB11289" s="34">
        <v>766</v>
      </c>
      <c r="AC11289" s="34">
        <v>951</v>
      </c>
    </row>
    <row r="11290" spans="1:29" x14ac:dyDescent="0.2">
      <c r="A11290" s="34" t="s">
        <v>71783</v>
      </c>
      <c r="B11290" s="34">
        <v>249</v>
      </c>
      <c r="C11290" s="34">
        <v>184</v>
      </c>
      <c r="D11290" s="34">
        <v>278</v>
      </c>
      <c r="E11290" s="34">
        <v>245</v>
      </c>
      <c r="F11290" s="34">
        <v>254</v>
      </c>
      <c r="G11290" s="34">
        <v>170</v>
      </c>
      <c r="H11290" s="34">
        <v>228</v>
      </c>
      <c r="I11290" s="34">
        <v>161</v>
      </c>
      <c r="J11290" s="34">
        <v>252</v>
      </c>
      <c r="K11290" s="34">
        <v>191</v>
      </c>
      <c r="L11290" s="34">
        <v>189</v>
      </c>
      <c r="M11290" s="34">
        <v>174</v>
      </c>
      <c r="N11290" s="34">
        <v>206</v>
      </c>
      <c r="O11290" s="34">
        <v>204</v>
      </c>
      <c r="P11290" s="34">
        <v>244</v>
      </c>
      <c r="Q11290" s="34">
        <v>280</v>
      </c>
      <c r="R11290" s="34">
        <v>322</v>
      </c>
      <c r="S11290" s="34">
        <v>204</v>
      </c>
      <c r="T11290" s="34">
        <v>312</v>
      </c>
      <c r="U11290" s="34">
        <v>189</v>
      </c>
      <c r="V11290" s="34">
        <v>250</v>
      </c>
      <c r="W11290" s="34">
        <v>267</v>
      </c>
      <c r="X11290" s="34">
        <v>254</v>
      </c>
      <c r="Y11290" s="34">
        <v>217</v>
      </c>
      <c r="Z11290" s="34">
        <v>271</v>
      </c>
      <c r="AA11290" s="34">
        <v>279</v>
      </c>
      <c r="AB11290" s="34">
        <v>339</v>
      </c>
      <c r="AC11290" s="34">
        <v>281</v>
      </c>
    </row>
    <row r="11291" spans="1:29" x14ac:dyDescent="0.2">
      <c r="A11291" s="34" t="s">
        <v>71784</v>
      </c>
      <c r="B11291" s="34">
        <v>205</v>
      </c>
      <c r="C11291" s="34">
        <v>183</v>
      </c>
      <c r="D11291" s="34">
        <v>217</v>
      </c>
      <c r="E11291" s="34">
        <v>186</v>
      </c>
      <c r="F11291" s="34">
        <v>211</v>
      </c>
      <c r="G11291" s="34">
        <v>259</v>
      </c>
      <c r="H11291" s="34">
        <v>168</v>
      </c>
      <c r="I11291" s="34">
        <v>148</v>
      </c>
      <c r="J11291" s="34">
        <v>264</v>
      </c>
      <c r="K11291" s="34">
        <v>222</v>
      </c>
      <c r="L11291" s="34">
        <v>160</v>
      </c>
      <c r="M11291" s="34">
        <v>167</v>
      </c>
      <c r="N11291" s="34">
        <v>190</v>
      </c>
      <c r="O11291" s="34">
        <v>177</v>
      </c>
      <c r="P11291" s="34">
        <v>170</v>
      </c>
      <c r="Q11291" s="34">
        <v>253</v>
      </c>
      <c r="R11291" s="34">
        <v>269</v>
      </c>
      <c r="S11291" s="34">
        <v>248</v>
      </c>
      <c r="T11291" s="34">
        <v>204</v>
      </c>
      <c r="U11291" s="34">
        <v>227</v>
      </c>
      <c r="V11291" s="34">
        <v>240</v>
      </c>
      <c r="W11291" s="34">
        <v>243</v>
      </c>
      <c r="X11291" s="34">
        <v>244</v>
      </c>
      <c r="Y11291" s="34">
        <v>247</v>
      </c>
      <c r="Z11291" s="34">
        <v>252</v>
      </c>
      <c r="AA11291" s="34">
        <v>271</v>
      </c>
      <c r="AB11291" s="34">
        <v>274</v>
      </c>
      <c r="AC11291" s="34">
        <v>288</v>
      </c>
    </row>
    <row r="11292" spans="1:29" x14ac:dyDescent="0.2">
      <c r="A11292" s="34" t="s">
        <v>71785</v>
      </c>
      <c r="B11292" s="34">
        <v>162</v>
      </c>
      <c r="C11292" s="34">
        <v>129</v>
      </c>
      <c r="D11292" s="34">
        <v>182</v>
      </c>
      <c r="E11292" s="34">
        <v>152</v>
      </c>
      <c r="F11292" s="34">
        <v>233</v>
      </c>
      <c r="G11292" s="34">
        <v>121</v>
      </c>
      <c r="H11292" s="34">
        <v>237</v>
      </c>
      <c r="I11292" s="34">
        <v>118</v>
      </c>
      <c r="J11292" s="34">
        <v>227</v>
      </c>
      <c r="K11292" s="34">
        <v>159</v>
      </c>
      <c r="L11292" s="34">
        <v>227</v>
      </c>
      <c r="M11292" s="34">
        <v>165</v>
      </c>
      <c r="N11292" s="34">
        <v>196</v>
      </c>
      <c r="O11292" s="34">
        <v>159</v>
      </c>
      <c r="P11292" s="34">
        <v>222</v>
      </c>
      <c r="Q11292" s="34">
        <v>239</v>
      </c>
      <c r="R11292" s="34">
        <v>288</v>
      </c>
      <c r="S11292" s="34">
        <v>191</v>
      </c>
      <c r="T11292" s="34">
        <v>345</v>
      </c>
      <c r="U11292" s="34">
        <v>159</v>
      </c>
      <c r="V11292" s="34">
        <v>272</v>
      </c>
      <c r="W11292" s="34">
        <v>278</v>
      </c>
      <c r="X11292" s="34">
        <v>249</v>
      </c>
      <c r="Y11292" s="34">
        <v>237</v>
      </c>
      <c r="Z11292" s="34">
        <v>203</v>
      </c>
      <c r="AA11292" s="34">
        <v>235</v>
      </c>
      <c r="AB11292" s="34">
        <v>350</v>
      </c>
      <c r="AC11292" s="34">
        <v>303</v>
      </c>
    </row>
    <row r="11293" spans="1:29" x14ac:dyDescent="0.2">
      <c r="A11293" s="34" t="s">
        <v>71786</v>
      </c>
      <c r="B11293" s="34">
        <v>344</v>
      </c>
      <c r="C11293" s="34">
        <v>311</v>
      </c>
      <c r="D11293" s="34">
        <v>466</v>
      </c>
      <c r="E11293" s="34">
        <v>399</v>
      </c>
      <c r="F11293" s="34">
        <v>385</v>
      </c>
      <c r="G11293" s="34">
        <v>331</v>
      </c>
      <c r="H11293" s="34">
        <v>291</v>
      </c>
      <c r="I11293" s="34">
        <v>292</v>
      </c>
      <c r="J11293" s="34">
        <v>289</v>
      </c>
      <c r="K11293" s="34">
        <v>335</v>
      </c>
      <c r="L11293" s="34">
        <v>177</v>
      </c>
      <c r="M11293" s="34">
        <v>281</v>
      </c>
      <c r="N11293" s="34">
        <v>289</v>
      </c>
      <c r="O11293" s="34">
        <v>274</v>
      </c>
      <c r="P11293" s="34">
        <v>242</v>
      </c>
      <c r="Q11293" s="34">
        <v>369</v>
      </c>
      <c r="R11293" s="34">
        <v>331</v>
      </c>
      <c r="S11293" s="34">
        <v>408</v>
      </c>
      <c r="T11293" s="34">
        <v>224</v>
      </c>
      <c r="U11293" s="34">
        <v>252</v>
      </c>
      <c r="V11293" s="34">
        <v>375</v>
      </c>
      <c r="W11293" s="34">
        <v>371</v>
      </c>
      <c r="X11293" s="34">
        <v>410</v>
      </c>
      <c r="Y11293" s="34">
        <v>281</v>
      </c>
      <c r="Z11293" s="34">
        <v>410</v>
      </c>
      <c r="AA11293" s="34">
        <v>376</v>
      </c>
      <c r="AB11293" s="34">
        <v>276</v>
      </c>
      <c r="AC11293" s="34">
        <v>553</v>
      </c>
    </row>
    <row r="11294" spans="1:29" x14ac:dyDescent="0.2">
      <c r="A11294" s="34" t="s">
        <v>71787</v>
      </c>
      <c r="B11294" s="34">
        <v>144</v>
      </c>
      <c r="C11294" s="34">
        <v>173</v>
      </c>
      <c r="D11294" s="34">
        <v>161</v>
      </c>
      <c r="E11294" s="34">
        <v>136</v>
      </c>
      <c r="F11294" s="34">
        <v>172</v>
      </c>
      <c r="G11294" s="34">
        <v>160</v>
      </c>
      <c r="H11294" s="34">
        <v>146</v>
      </c>
      <c r="I11294" s="34">
        <v>157</v>
      </c>
      <c r="J11294" s="34">
        <v>149</v>
      </c>
      <c r="K11294" s="34">
        <v>179</v>
      </c>
      <c r="L11294" s="34">
        <v>91</v>
      </c>
      <c r="M11294" s="34">
        <v>174</v>
      </c>
      <c r="N11294" s="34">
        <v>129</v>
      </c>
      <c r="O11294" s="34">
        <v>139</v>
      </c>
      <c r="P11294" s="34">
        <v>120</v>
      </c>
      <c r="Q11294" s="34">
        <v>231</v>
      </c>
      <c r="R11294" s="34">
        <v>171</v>
      </c>
      <c r="S11294" s="34">
        <v>176</v>
      </c>
      <c r="T11294" s="34">
        <v>144</v>
      </c>
      <c r="U11294" s="34">
        <v>185</v>
      </c>
      <c r="V11294" s="34">
        <v>146</v>
      </c>
      <c r="W11294" s="34">
        <v>174</v>
      </c>
      <c r="X11294" s="34">
        <v>189</v>
      </c>
      <c r="Y11294" s="34">
        <v>149</v>
      </c>
      <c r="Z11294" s="34">
        <v>210</v>
      </c>
      <c r="AA11294" s="34">
        <v>226</v>
      </c>
      <c r="AB11294" s="34">
        <v>182</v>
      </c>
      <c r="AC11294" s="34">
        <v>293</v>
      </c>
    </row>
    <row r="11295" spans="1:29" x14ac:dyDescent="0.2">
      <c r="A11295" s="34" t="s">
        <v>71788</v>
      </c>
      <c r="B11295" s="34">
        <v>171</v>
      </c>
      <c r="C11295" s="34">
        <v>225</v>
      </c>
      <c r="D11295" s="34">
        <v>265</v>
      </c>
      <c r="E11295" s="34">
        <v>221</v>
      </c>
      <c r="F11295" s="34">
        <v>237</v>
      </c>
      <c r="G11295" s="34">
        <v>236</v>
      </c>
      <c r="H11295" s="34">
        <v>225</v>
      </c>
      <c r="I11295" s="34">
        <v>212</v>
      </c>
      <c r="J11295" s="34">
        <v>245</v>
      </c>
      <c r="K11295" s="34">
        <v>237</v>
      </c>
      <c r="L11295" s="34">
        <v>183</v>
      </c>
      <c r="M11295" s="34">
        <v>237</v>
      </c>
      <c r="N11295" s="34">
        <v>191</v>
      </c>
      <c r="O11295" s="34">
        <v>230</v>
      </c>
      <c r="P11295" s="34">
        <v>187</v>
      </c>
      <c r="Q11295" s="34">
        <v>319</v>
      </c>
      <c r="R11295" s="34">
        <v>311</v>
      </c>
      <c r="S11295" s="34">
        <v>298</v>
      </c>
      <c r="T11295" s="34">
        <v>300</v>
      </c>
      <c r="U11295" s="34">
        <v>257</v>
      </c>
      <c r="V11295" s="34">
        <v>297</v>
      </c>
      <c r="W11295" s="34">
        <v>282</v>
      </c>
      <c r="X11295" s="34">
        <v>339</v>
      </c>
      <c r="Y11295" s="34">
        <v>269</v>
      </c>
      <c r="Z11295" s="34">
        <v>271</v>
      </c>
      <c r="AA11295" s="34">
        <v>369</v>
      </c>
      <c r="AB11295" s="34">
        <v>280</v>
      </c>
      <c r="AC11295" s="34">
        <v>408</v>
      </c>
    </row>
    <row r="11296" spans="1:29" x14ac:dyDescent="0.2">
      <c r="A11296" s="34" t="s">
        <v>71789</v>
      </c>
      <c r="B11296" s="34">
        <v>177</v>
      </c>
      <c r="C11296" s="34">
        <v>127</v>
      </c>
      <c r="D11296" s="34">
        <v>172</v>
      </c>
      <c r="E11296" s="34">
        <v>186</v>
      </c>
      <c r="F11296" s="34">
        <v>184</v>
      </c>
      <c r="G11296" s="34">
        <v>114</v>
      </c>
      <c r="H11296" s="34">
        <v>223</v>
      </c>
      <c r="I11296" s="34">
        <v>172</v>
      </c>
      <c r="J11296" s="34">
        <v>131</v>
      </c>
      <c r="K11296" s="34">
        <v>187</v>
      </c>
      <c r="L11296" s="34">
        <v>153</v>
      </c>
      <c r="M11296" s="34">
        <v>162</v>
      </c>
      <c r="N11296" s="34">
        <v>148</v>
      </c>
      <c r="O11296" s="34">
        <v>175</v>
      </c>
      <c r="P11296" s="34">
        <v>171</v>
      </c>
      <c r="Q11296" s="34">
        <v>196</v>
      </c>
      <c r="R11296" s="34">
        <v>278</v>
      </c>
      <c r="S11296" s="34">
        <v>221</v>
      </c>
      <c r="T11296" s="34">
        <v>191</v>
      </c>
      <c r="U11296" s="34">
        <v>162</v>
      </c>
      <c r="V11296" s="34">
        <v>233</v>
      </c>
      <c r="W11296" s="34">
        <v>224</v>
      </c>
      <c r="X11296" s="34">
        <v>244</v>
      </c>
      <c r="Y11296" s="34">
        <v>154</v>
      </c>
      <c r="Z11296" s="34">
        <v>226</v>
      </c>
      <c r="AA11296" s="34">
        <v>265</v>
      </c>
      <c r="AB11296" s="34">
        <v>209</v>
      </c>
      <c r="AC11296" s="34">
        <v>296</v>
      </c>
    </row>
    <row r="11297" spans="1:29" x14ac:dyDescent="0.2">
      <c r="A11297" s="34" t="s">
        <v>71790</v>
      </c>
      <c r="B11297" s="34">
        <v>154</v>
      </c>
      <c r="C11297" s="34">
        <v>130</v>
      </c>
      <c r="D11297" s="34">
        <v>159</v>
      </c>
      <c r="E11297" s="34">
        <v>189</v>
      </c>
      <c r="F11297" s="34">
        <v>117</v>
      </c>
      <c r="G11297" s="34">
        <v>116</v>
      </c>
      <c r="H11297" s="34">
        <v>102</v>
      </c>
      <c r="I11297" s="34">
        <v>153</v>
      </c>
      <c r="J11297" s="34">
        <v>99</v>
      </c>
      <c r="K11297" s="34">
        <v>119</v>
      </c>
      <c r="L11297" s="34">
        <v>68</v>
      </c>
      <c r="M11297" s="34">
        <v>118</v>
      </c>
      <c r="N11297" s="34">
        <v>132</v>
      </c>
      <c r="O11297" s="34">
        <v>110</v>
      </c>
      <c r="P11297" s="34">
        <v>117</v>
      </c>
      <c r="Q11297" s="34">
        <v>195</v>
      </c>
      <c r="R11297" s="34">
        <v>137</v>
      </c>
      <c r="S11297" s="34">
        <v>170</v>
      </c>
      <c r="T11297" s="34">
        <v>89</v>
      </c>
      <c r="U11297" s="34">
        <v>114</v>
      </c>
      <c r="V11297" s="34">
        <v>124</v>
      </c>
      <c r="W11297" s="34">
        <v>137</v>
      </c>
      <c r="X11297" s="34">
        <v>205</v>
      </c>
      <c r="Y11297" s="34">
        <v>116</v>
      </c>
      <c r="Z11297" s="34">
        <v>141</v>
      </c>
      <c r="AA11297" s="34">
        <v>128</v>
      </c>
      <c r="AB11297" s="34">
        <v>122</v>
      </c>
      <c r="AC11297" s="34">
        <v>179</v>
      </c>
    </row>
    <row r="11298" spans="1:29" x14ac:dyDescent="0.2">
      <c r="A11298" s="34" t="s">
        <v>71791</v>
      </c>
      <c r="B11298" s="34">
        <v>350</v>
      </c>
      <c r="C11298" s="34">
        <v>193</v>
      </c>
      <c r="D11298" s="34">
        <v>243</v>
      </c>
      <c r="E11298" s="34">
        <v>256</v>
      </c>
      <c r="F11298" s="34">
        <v>277</v>
      </c>
      <c r="G11298" s="34">
        <v>251</v>
      </c>
      <c r="H11298" s="34">
        <v>244</v>
      </c>
      <c r="I11298" s="34">
        <v>216</v>
      </c>
      <c r="J11298" s="34">
        <v>262</v>
      </c>
      <c r="K11298" s="34">
        <v>409</v>
      </c>
      <c r="L11298" s="34">
        <v>301</v>
      </c>
      <c r="M11298" s="34">
        <v>195</v>
      </c>
      <c r="N11298" s="34">
        <v>222</v>
      </c>
      <c r="O11298" s="34">
        <v>233</v>
      </c>
      <c r="P11298" s="34">
        <v>262</v>
      </c>
      <c r="Q11298" s="34">
        <v>376</v>
      </c>
      <c r="R11298" s="34">
        <v>396</v>
      </c>
      <c r="S11298" s="34">
        <v>238</v>
      </c>
      <c r="T11298" s="34">
        <v>388</v>
      </c>
      <c r="U11298" s="34">
        <v>303</v>
      </c>
      <c r="V11298" s="34">
        <v>325</v>
      </c>
      <c r="W11298" s="34">
        <v>337</v>
      </c>
      <c r="X11298" s="34">
        <v>390</v>
      </c>
      <c r="Y11298" s="34">
        <v>366</v>
      </c>
      <c r="Z11298" s="34">
        <v>280</v>
      </c>
      <c r="AA11298" s="34">
        <v>385</v>
      </c>
      <c r="AB11298" s="34">
        <v>403</v>
      </c>
      <c r="AC11298" s="34">
        <v>419</v>
      </c>
    </row>
    <row r="11299" spans="1:29" x14ac:dyDescent="0.2">
      <c r="A11299" s="34" t="s">
        <v>71792</v>
      </c>
      <c r="B11299" s="34">
        <v>207</v>
      </c>
      <c r="C11299" s="34">
        <v>169</v>
      </c>
      <c r="D11299" s="34">
        <v>166</v>
      </c>
      <c r="E11299" s="34">
        <v>218</v>
      </c>
      <c r="F11299" s="34">
        <v>245</v>
      </c>
      <c r="G11299" s="34">
        <v>211</v>
      </c>
      <c r="H11299" s="34">
        <v>220</v>
      </c>
      <c r="I11299" s="34">
        <v>160</v>
      </c>
      <c r="J11299" s="34">
        <v>225</v>
      </c>
      <c r="K11299" s="34">
        <v>165</v>
      </c>
      <c r="L11299" s="34">
        <v>228</v>
      </c>
      <c r="M11299" s="34">
        <v>185</v>
      </c>
      <c r="N11299" s="34">
        <v>210</v>
      </c>
      <c r="O11299" s="34">
        <v>152</v>
      </c>
      <c r="P11299" s="34">
        <v>186</v>
      </c>
      <c r="Q11299" s="34">
        <v>259</v>
      </c>
      <c r="R11299" s="34">
        <v>285</v>
      </c>
      <c r="S11299" s="34">
        <v>197</v>
      </c>
      <c r="T11299" s="34">
        <v>373</v>
      </c>
      <c r="U11299" s="34">
        <v>225</v>
      </c>
      <c r="V11299" s="34">
        <v>283</v>
      </c>
      <c r="W11299" s="34">
        <v>328</v>
      </c>
      <c r="X11299" s="34">
        <v>284</v>
      </c>
      <c r="Y11299" s="34">
        <v>276</v>
      </c>
      <c r="Z11299" s="34">
        <v>253</v>
      </c>
      <c r="AA11299" s="34">
        <v>261</v>
      </c>
      <c r="AB11299" s="34">
        <v>380</v>
      </c>
      <c r="AC11299" s="34">
        <v>319</v>
      </c>
    </row>
    <row r="11300" spans="1:29" x14ac:dyDescent="0.2">
      <c r="A11300" s="34" t="s">
        <v>71793</v>
      </c>
      <c r="B11300" s="34">
        <v>191</v>
      </c>
      <c r="C11300" s="34">
        <v>174</v>
      </c>
      <c r="D11300" s="34">
        <v>205</v>
      </c>
      <c r="E11300" s="34">
        <v>246</v>
      </c>
      <c r="F11300" s="34">
        <v>250</v>
      </c>
      <c r="G11300" s="34">
        <v>249</v>
      </c>
      <c r="H11300" s="34">
        <v>186</v>
      </c>
      <c r="I11300" s="34">
        <v>210</v>
      </c>
      <c r="J11300" s="34">
        <v>179</v>
      </c>
      <c r="K11300" s="34">
        <v>185</v>
      </c>
      <c r="L11300" s="34">
        <v>160</v>
      </c>
      <c r="M11300" s="34">
        <v>144</v>
      </c>
      <c r="N11300" s="34">
        <v>162</v>
      </c>
      <c r="O11300" s="34">
        <v>162</v>
      </c>
      <c r="P11300" s="34">
        <v>181</v>
      </c>
      <c r="Q11300" s="34">
        <v>236</v>
      </c>
      <c r="R11300" s="34">
        <v>277</v>
      </c>
      <c r="S11300" s="34">
        <v>254</v>
      </c>
      <c r="T11300" s="34">
        <v>239</v>
      </c>
      <c r="U11300" s="34">
        <v>212</v>
      </c>
      <c r="V11300" s="34">
        <v>248</v>
      </c>
      <c r="W11300" s="34">
        <v>183</v>
      </c>
      <c r="X11300" s="34">
        <v>222</v>
      </c>
      <c r="Y11300" s="34">
        <v>206</v>
      </c>
      <c r="Z11300" s="34">
        <v>195</v>
      </c>
      <c r="AA11300" s="34">
        <v>265</v>
      </c>
      <c r="AB11300" s="34">
        <v>229</v>
      </c>
      <c r="AC11300" s="34">
        <v>344</v>
      </c>
    </row>
    <row r="11301" spans="1:29" x14ac:dyDescent="0.2">
      <c r="A11301" s="34" t="s">
        <v>71794</v>
      </c>
      <c r="B11301" s="34">
        <v>239</v>
      </c>
      <c r="C11301" s="34">
        <v>231</v>
      </c>
      <c r="D11301" s="34">
        <v>209</v>
      </c>
      <c r="E11301" s="34">
        <v>276</v>
      </c>
      <c r="F11301" s="34">
        <v>231</v>
      </c>
      <c r="G11301" s="34">
        <v>227</v>
      </c>
      <c r="H11301" s="34">
        <v>239</v>
      </c>
      <c r="I11301" s="34">
        <v>238</v>
      </c>
      <c r="J11301" s="34">
        <v>248</v>
      </c>
      <c r="K11301" s="34">
        <v>282</v>
      </c>
      <c r="L11301" s="34">
        <v>200</v>
      </c>
      <c r="M11301" s="34">
        <v>194</v>
      </c>
      <c r="N11301" s="34">
        <v>183</v>
      </c>
      <c r="O11301" s="34">
        <v>177</v>
      </c>
      <c r="P11301" s="34">
        <v>234</v>
      </c>
      <c r="Q11301" s="34">
        <v>321</v>
      </c>
      <c r="R11301" s="34">
        <v>298</v>
      </c>
      <c r="S11301" s="34">
        <v>276</v>
      </c>
      <c r="T11301" s="34">
        <v>316</v>
      </c>
      <c r="U11301" s="34">
        <v>247</v>
      </c>
      <c r="V11301" s="34">
        <v>278</v>
      </c>
      <c r="W11301" s="34">
        <v>309</v>
      </c>
      <c r="X11301" s="34">
        <v>306</v>
      </c>
      <c r="Y11301" s="34">
        <v>325</v>
      </c>
      <c r="Z11301" s="34">
        <v>240</v>
      </c>
      <c r="AA11301" s="34">
        <v>333</v>
      </c>
      <c r="AB11301" s="34">
        <v>295</v>
      </c>
      <c r="AC11301" s="34">
        <v>421</v>
      </c>
    </row>
    <row r="11302" spans="1:29" x14ac:dyDescent="0.2">
      <c r="A11302" s="34" t="s">
        <v>71795</v>
      </c>
      <c r="B11302" s="34">
        <v>332</v>
      </c>
      <c r="C11302" s="34">
        <v>208</v>
      </c>
      <c r="D11302" s="34">
        <v>314</v>
      </c>
      <c r="E11302" s="34">
        <v>252</v>
      </c>
      <c r="F11302" s="34">
        <v>287</v>
      </c>
      <c r="G11302" s="34">
        <v>225</v>
      </c>
      <c r="H11302" s="34">
        <v>221</v>
      </c>
      <c r="I11302" s="34">
        <v>229</v>
      </c>
      <c r="J11302" s="34">
        <v>245</v>
      </c>
      <c r="K11302" s="34">
        <v>284</v>
      </c>
      <c r="L11302" s="34">
        <v>154</v>
      </c>
      <c r="M11302" s="34">
        <v>211</v>
      </c>
      <c r="N11302" s="34">
        <v>213</v>
      </c>
      <c r="O11302" s="34">
        <v>248</v>
      </c>
      <c r="P11302" s="34">
        <v>278</v>
      </c>
      <c r="Q11302" s="34">
        <v>369</v>
      </c>
      <c r="R11302" s="34">
        <v>337</v>
      </c>
      <c r="S11302" s="34">
        <v>264</v>
      </c>
      <c r="T11302" s="34">
        <v>240</v>
      </c>
      <c r="U11302" s="34">
        <v>242</v>
      </c>
      <c r="V11302" s="34">
        <v>354</v>
      </c>
      <c r="W11302" s="34">
        <v>245</v>
      </c>
      <c r="X11302" s="34">
        <v>347</v>
      </c>
      <c r="Y11302" s="34">
        <v>236</v>
      </c>
      <c r="Z11302" s="34">
        <v>331</v>
      </c>
      <c r="AA11302" s="34">
        <v>331</v>
      </c>
      <c r="AB11302" s="34">
        <v>333</v>
      </c>
      <c r="AC11302" s="34">
        <v>404</v>
      </c>
    </row>
    <row r="11303" spans="1:29" x14ac:dyDescent="0.2">
      <c r="A11303" s="34" t="s">
        <v>71796</v>
      </c>
      <c r="B11303" s="34">
        <v>103</v>
      </c>
      <c r="C11303" s="34">
        <v>155</v>
      </c>
      <c r="D11303" s="34">
        <v>256</v>
      </c>
      <c r="E11303" s="34">
        <v>200</v>
      </c>
      <c r="F11303" s="34">
        <v>276</v>
      </c>
      <c r="G11303" s="34">
        <v>184</v>
      </c>
      <c r="H11303" s="34">
        <v>222</v>
      </c>
      <c r="I11303" s="34">
        <v>187</v>
      </c>
      <c r="J11303" s="34">
        <v>227</v>
      </c>
      <c r="K11303" s="34">
        <v>159</v>
      </c>
      <c r="L11303" s="34">
        <v>154</v>
      </c>
      <c r="M11303" s="34">
        <v>176</v>
      </c>
      <c r="N11303" s="34">
        <v>206</v>
      </c>
      <c r="O11303" s="34">
        <v>146</v>
      </c>
      <c r="P11303" s="34">
        <v>177</v>
      </c>
      <c r="Q11303" s="34">
        <v>239</v>
      </c>
      <c r="R11303" s="34">
        <v>255</v>
      </c>
      <c r="S11303" s="34">
        <v>223</v>
      </c>
      <c r="T11303" s="34">
        <v>238</v>
      </c>
      <c r="U11303" s="34">
        <v>183</v>
      </c>
      <c r="V11303" s="34">
        <v>294</v>
      </c>
      <c r="W11303" s="34">
        <v>210</v>
      </c>
      <c r="X11303" s="34">
        <v>337</v>
      </c>
      <c r="Y11303" s="34">
        <v>224</v>
      </c>
      <c r="Z11303" s="34">
        <v>237</v>
      </c>
      <c r="AA11303" s="34">
        <v>189</v>
      </c>
      <c r="AB11303" s="34">
        <v>257</v>
      </c>
      <c r="AC11303" s="34">
        <v>332</v>
      </c>
    </row>
    <row r="11304" spans="1:29" x14ac:dyDescent="0.2">
      <c r="A11304" s="34" t="s">
        <v>71797</v>
      </c>
      <c r="B11304" s="34">
        <v>196</v>
      </c>
      <c r="C11304" s="34">
        <v>223</v>
      </c>
      <c r="D11304" s="34">
        <v>219</v>
      </c>
      <c r="E11304" s="34">
        <v>262</v>
      </c>
      <c r="F11304" s="34">
        <v>215</v>
      </c>
      <c r="G11304" s="34">
        <v>277</v>
      </c>
      <c r="H11304" s="34">
        <v>204</v>
      </c>
      <c r="I11304" s="34">
        <v>240</v>
      </c>
      <c r="J11304" s="34">
        <v>194</v>
      </c>
      <c r="K11304" s="34">
        <v>260</v>
      </c>
      <c r="L11304" s="34">
        <v>192</v>
      </c>
      <c r="M11304" s="34">
        <v>234</v>
      </c>
      <c r="N11304" s="34">
        <v>211</v>
      </c>
      <c r="O11304" s="34">
        <v>194</v>
      </c>
      <c r="P11304" s="34">
        <v>218</v>
      </c>
      <c r="Q11304" s="34">
        <v>352</v>
      </c>
      <c r="R11304" s="34">
        <v>222</v>
      </c>
      <c r="S11304" s="34">
        <v>311</v>
      </c>
      <c r="T11304" s="34">
        <v>263</v>
      </c>
      <c r="U11304" s="34">
        <v>214</v>
      </c>
      <c r="V11304" s="34">
        <v>259</v>
      </c>
      <c r="W11304" s="34">
        <v>370</v>
      </c>
      <c r="X11304" s="34">
        <v>302</v>
      </c>
      <c r="Y11304" s="34">
        <v>265</v>
      </c>
      <c r="Z11304" s="34">
        <v>204</v>
      </c>
      <c r="AA11304" s="34">
        <v>307</v>
      </c>
      <c r="AB11304" s="34">
        <v>307</v>
      </c>
      <c r="AC11304" s="34">
        <v>384</v>
      </c>
    </row>
    <row r="11305" spans="1:29" x14ac:dyDescent="0.2">
      <c r="A11305" s="34" t="s">
        <v>71798</v>
      </c>
      <c r="B11305" s="34">
        <v>312</v>
      </c>
      <c r="C11305" s="34">
        <v>323</v>
      </c>
      <c r="D11305" s="34">
        <v>312</v>
      </c>
      <c r="E11305" s="34">
        <v>335</v>
      </c>
      <c r="F11305" s="34">
        <v>393</v>
      </c>
      <c r="G11305" s="34">
        <v>262</v>
      </c>
      <c r="H11305" s="34">
        <v>374</v>
      </c>
      <c r="I11305" s="34">
        <v>305</v>
      </c>
      <c r="J11305" s="34">
        <v>357</v>
      </c>
      <c r="K11305" s="34">
        <v>319</v>
      </c>
      <c r="L11305" s="34">
        <v>344</v>
      </c>
      <c r="M11305" s="34">
        <v>300</v>
      </c>
      <c r="N11305" s="34">
        <v>393</v>
      </c>
      <c r="O11305" s="34">
        <v>336</v>
      </c>
      <c r="P11305" s="34">
        <v>329</v>
      </c>
      <c r="Q11305" s="34">
        <v>436</v>
      </c>
      <c r="R11305" s="34">
        <v>444</v>
      </c>
      <c r="S11305" s="34">
        <v>357</v>
      </c>
      <c r="T11305" s="34">
        <v>496</v>
      </c>
      <c r="U11305" s="34">
        <v>364</v>
      </c>
      <c r="V11305" s="34">
        <v>472</v>
      </c>
      <c r="W11305" s="34">
        <v>461</v>
      </c>
      <c r="X11305" s="34">
        <v>388</v>
      </c>
      <c r="Y11305" s="34">
        <v>414</v>
      </c>
      <c r="Z11305" s="34">
        <v>305</v>
      </c>
      <c r="AA11305" s="34">
        <v>384</v>
      </c>
      <c r="AB11305" s="34">
        <v>569</v>
      </c>
      <c r="AC11305" s="34">
        <v>520</v>
      </c>
    </row>
    <row r="11306" spans="1:29" x14ac:dyDescent="0.2">
      <c r="A11306" s="34" t="s">
        <v>71799</v>
      </c>
      <c r="B11306" s="34">
        <v>177</v>
      </c>
      <c r="C11306" s="34">
        <v>88</v>
      </c>
      <c r="D11306" s="34">
        <v>117</v>
      </c>
      <c r="E11306" s="34">
        <v>140</v>
      </c>
      <c r="F11306" s="34">
        <v>110</v>
      </c>
      <c r="G11306" s="34">
        <v>89</v>
      </c>
      <c r="H11306" s="34">
        <v>105</v>
      </c>
      <c r="I11306" s="34">
        <v>111</v>
      </c>
      <c r="J11306" s="34">
        <v>103</v>
      </c>
      <c r="K11306" s="34">
        <v>118</v>
      </c>
      <c r="L11306" s="34">
        <v>80</v>
      </c>
      <c r="M11306" s="34">
        <v>113</v>
      </c>
      <c r="N11306" s="34">
        <v>112</v>
      </c>
      <c r="O11306" s="34">
        <v>125</v>
      </c>
      <c r="P11306" s="34">
        <v>84</v>
      </c>
      <c r="Q11306" s="34">
        <v>140</v>
      </c>
      <c r="R11306" s="34">
        <v>137</v>
      </c>
      <c r="S11306" s="34">
        <v>107</v>
      </c>
      <c r="T11306" s="34">
        <v>129</v>
      </c>
      <c r="U11306" s="34">
        <v>101</v>
      </c>
      <c r="V11306" s="34">
        <v>166</v>
      </c>
      <c r="W11306" s="34">
        <v>158</v>
      </c>
      <c r="X11306" s="34">
        <v>169</v>
      </c>
      <c r="Y11306" s="34">
        <v>123</v>
      </c>
      <c r="Z11306" s="34">
        <v>114</v>
      </c>
      <c r="AA11306" s="34">
        <v>150</v>
      </c>
      <c r="AB11306" s="34">
        <v>112</v>
      </c>
      <c r="AC11306" s="34">
        <v>154</v>
      </c>
    </row>
    <row r="11307" spans="1:29" x14ac:dyDescent="0.2">
      <c r="A11307" s="34" t="s">
        <v>71800</v>
      </c>
      <c r="B11307" s="34">
        <v>84</v>
      </c>
      <c r="C11307" s="34">
        <v>111</v>
      </c>
      <c r="D11307" s="34">
        <v>109</v>
      </c>
      <c r="E11307" s="34">
        <v>104</v>
      </c>
      <c r="F11307" s="34">
        <v>103</v>
      </c>
      <c r="G11307" s="34">
        <v>86</v>
      </c>
      <c r="H11307" s="34">
        <v>81</v>
      </c>
      <c r="I11307" s="34">
        <v>108</v>
      </c>
      <c r="J11307" s="34">
        <v>92</v>
      </c>
      <c r="K11307" s="34">
        <v>103</v>
      </c>
      <c r="L11307" s="34">
        <v>66</v>
      </c>
      <c r="M11307" s="34">
        <v>77</v>
      </c>
      <c r="N11307" s="34">
        <v>93</v>
      </c>
      <c r="O11307" s="34">
        <v>100</v>
      </c>
      <c r="P11307" s="34">
        <v>74</v>
      </c>
      <c r="Q11307" s="34">
        <v>122</v>
      </c>
      <c r="R11307" s="34">
        <v>134</v>
      </c>
      <c r="S11307" s="34">
        <v>115</v>
      </c>
      <c r="T11307" s="34">
        <v>85</v>
      </c>
      <c r="U11307" s="34">
        <v>83</v>
      </c>
      <c r="V11307" s="34">
        <v>135</v>
      </c>
      <c r="W11307" s="34">
        <v>93</v>
      </c>
      <c r="X11307" s="34">
        <v>128</v>
      </c>
      <c r="Y11307" s="34">
        <v>81</v>
      </c>
      <c r="Z11307" s="34">
        <v>102</v>
      </c>
      <c r="AA11307" s="34">
        <v>146</v>
      </c>
      <c r="AB11307" s="34">
        <v>123</v>
      </c>
      <c r="AC11307" s="34">
        <v>157</v>
      </c>
    </row>
    <row r="11308" spans="1:29" x14ac:dyDescent="0.2">
      <c r="A11308" s="34" t="s">
        <v>71801</v>
      </c>
      <c r="B11308" s="34">
        <v>309</v>
      </c>
      <c r="C11308" s="34">
        <v>352</v>
      </c>
      <c r="D11308" s="34">
        <v>453</v>
      </c>
      <c r="E11308" s="34">
        <v>453</v>
      </c>
      <c r="F11308" s="34">
        <v>428</v>
      </c>
      <c r="G11308" s="34">
        <v>438</v>
      </c>
      <c r="H11308" s="34">
        <v>392</v>
      </c>
      <c r="I11308" s="34">
        <v>355</v>
      </c>
      <c r="J11308" s="34">
        <v>349</v>
      </c>
      <c r="K11308" s="34">
        <v>402</v>
      </c>
      <c r="L11308" s="34">
        <v>240</v>
      </c>
      <c r="M11308" s="34">
        <v>278</v>
      </c>
      <c r="N11308" s="34">
        <v>342</v>
      </c>
      <c r="O11308" s="34">
        <v>327</v>
      </c>
      <c r="P11308" s="34">
        <v>374</v>
      </c>
      <c r="Q11308" s="34">
        <v>428</v>
      </c>
      <c r="R11308" s="34">
        <v>478</v>
      </c>
      <c r="S11308" s="34">
        <v>472</v>
      </c>
      <c r="T11308" s="34">
        <v>368</v>
      </c>
      <c r="U11308" s="34">
        <v>324</v>
      </c>
      <c r="V11308" s="34">
        <v>468</v>
      </c>
      <c r="W11308" s="34">
        <v>377</v>
      </c>
      <c r="X11308" s="34">
        <v>542</v>
      </c>
      <c r="Y11308" s="34">
        <v>280</v>
      </c>
      <c r="Z11308" s="34">
        <v>543</v>
      </c>
      <c r="AA11308" s="34">
        <v>466</v>
      </c>
      <c r="AB11308" s="34">
        <v>456</v>
      </c>
      <c r="AC11308" s="34">
        <v>581</v>
      </c>
    </row>
    <row r="11309" spans="1:29" x14ac:dyDescent="0.2">
      <c r="A11309" s="34" t="s">
        <v>71802</v>
      </c>
      <c r="B11309" s="34">
        <v>228</v>
      </c>
      <c r="C11309" s="34">
        <v>159</v>
      </c>
      <c r="D11309" s="34">
        <v>250</v>
      </c>
      <c r="E11309" s="34">
        <v>152</v>
      </c>
      <c r="F11309" s="34">
        <v>237</v>
      </c>
      <c r="G11309" s="34">
        <v>175</v>
      </c>
      <c r="H11309" s="34">
        <v>209</v>
      </c>
      <c r="I11309" s="34">
        <v>146</v>
      </c>
      <c r="J11309" s="34">
        <v>180</v>
      </c>
      <c r="K11309" s="34">
        <v>140</v>
      </c>
      <c r="L11309" s="34">
        <v>233</v>
      </c>
      <c r="M11309" s="34">
        <v>120</v>
      </c>
      <c r="N11309" s="34">
        <v>193</v>
      </c>
      <c r="O11309" s="34">
        <v>116</v>
      </c>
      <c r="P11309" s="34">
        <v>201</v>
      </c>
      <c r="Q11309" s="34">
        <v>214</v>
      </c>
      <c r="R11309" s="34">
        <v>286</v>
      </c>
      <c r="S11309" s="34">
        <v>186</v>
      </c>
      <c r="T11309" s="34">
        <v>273</v>
      </c>
      <c r="U11309" s="34">
        <v>168</v>
      </c>
      <c r="V11309" s="34">
        <v>253</v>
      </c>
      <c r="W11309" s="34">
        <v>228</v>
      </c>
      <c r="X11309" s="34">
        <v>224</v>
      </c>
      <c r="Y11309" s="34">
        <v>249</v>
      </c>
      <c r="Z11309" s="34">
        <v>214</v>
      </c>
      <c r="AA11309" s="34">
        <v>211</v>
      </c>
      <c r="AB11309" s="34">
        <v>256</v>
      </c>
      <c r="AC11309" s="34">
        <v>206</v>
      </c>
    </row>
    <row r="11310" spans="1:29" x14ac:dyDescent="0.2">
      <c r="A11310" s="34" t="s">
        <v>71803</v>
      </c>
      <c r="B11310" s="34">
        <v>167</v>
      </c>
      <c r="C11310" s="34">
        <v>79</v>
      </c>
      <c r="D11310" s="34">
        <v>144</v>
      </c>
      <c r="E11310" s="34">
        <v>106</v>
      </c>
      <c r="F11310" s="34">
        <v>147</v>
      </c>
      <c r="G11310" s="34">
        <v>99</v>
      </c>
      <c r="H11310" s="34">
        <v>136</v>
      </c>
      <c r="I11310" s="34">
        <v>99</v>
      </c>
      <c r="J11310" s="34">
        <v>136</v>
      </c>
      <c r="K11310" s="34">
        <v>57</v>
      </c>
      <c r="L11310" s="34">
        <v>130</v>
      </c>
      <c r="M11310" s="34">
        <v>102</v>
      </c>
      <c r="N11310" s="34">
        <v>123</v>
      </c>
      <c r="O11310" s="34">
        <v>111</v>
      </c>
      <c r="P11310" s="34">
        <v>128</v>
      </c>
      <c r="Q11310" s="34">
        <v>156</v>
      </c>
      <c r="R11310" s="34">
        <v>162</v>
      </c>
      <c r="S11310" s="34">
        <v>125</v>
      </c>
      <c r="T11310" s="34">
        <v>154</v>
      </c>
      <c r="U11310" s="34">
        <v>107</v>
      </c>
      <c r="V11310" s="34">
        <v>141</v>
      </c>
      <c r="W11310" s="34">
        <v>156</v>
      </c>
      <c r="X11310" s="34">
        <v>171</v>
      </c>
      <c r="Y11310" s="34">
        <v>131</v>
      </c>
      <c r="Z11310" s="34">
        <v>121</v>
      </c>
      <c r="AA11310" s="34">
        <v>139</v>
      </c>
      <c r="AB11310" s="34">
        <v>202</v>
      </c>
      <c r="AC11310" s="34">
        <v>140</v>
      </c>
    </row>
    <row r="11311" spans="1:29" x14ac:dyDescent="0.2">
      <c r="A11311" s="34" t="s">
        <v>71804</v>
      </c>
      <c r="B11311" s="34">
        <v>155</v>
      </c>
      <c r="C11311" s="34">
        <v>157</v>
      </c>
      <c r="D11311" s="34">
        <v>254</v>
      </c>
      <c r="E11311" s="34">
        <v>191</v>
      </c>
      <c r="F11311" s="34">
        <v>235</v>
      </c>
      <c r="G11311" s="34">
        <v>193</v>
      </c>
      <c r="H11311" s="34">
        <v>199</v>
      </c>
      <c r="I11311" s="34">
        <v>133</v>
      </c>
      <c r="J11311" s="34">
        <v>227</v>
      </c>
      <c r="K11311" s="34">
        <v>166</v>
      </c>
      <c r="L11311" s="34">
        <v>171</v>
      </c>
      <c r="M11311" s="34">
        <v>150</v>
      </c>
      <c r="N11311" s="34">
        <v>170</v>
      </c>
      <c r="O11311" s="34">
        <v>161</v>
      </c>
      <c r="P11311" s="34">
        <v>189</v>
      </c>
      <c r="Q11311" s="34">
        <v>216</v>
      </c>
      <c r="R11311" s="34">
        <v>262</v>
      </c>
      <c r="S11311" s="34">
        <v>221</v>
      </c>
      <c r="T11311" s="34">
        <v>201</v>
      </c>
      <c r="U11311" s="34">
        <v>178</v>
      </c>
      <c r="V11311" s="34">
        <v>297</v>
      </c>
      <c r="W11311" s="34">
        <v>203</v>
      </c>
      <c r="X11311" s="34">
        <v>286</v>
      </c>
      <c r="Y11311" s="34">
        <v>222</v>
      </c>
      <c r="Z11311" s="34">
        <v>202</v>
      </c>
      <c r="AA11311" s="34">
        <v>219</v>
      </c>
      <c r="AB11311" s="34">
        <v>262</v>
      </c>
      <c r="AC11311" s="34">
        <v>300</v>
      </c>
    </row>
    <row r="11312" spans="1:29" x14ac:dyDescent="0.2">
      <c r="A11312" s="34" t="s">
        <v>71805</v>
      </c>
      <c r="B11312" s="34">
        <v>108</v>
      </c>
      <c r="C11312" s="34">
        <v>132</v>
      </c>
      <c r="D11312" s="34">
        <v>171</v>
      </c>
      <c r="E11312" s="34">
        <v>154</v>
      </c>
      <c r="F11312" s="34">
        <v>159</v>
      </c>
      <c r="G11312" s="34">
        <v>154</v>
      </c>
      <c r="H11312" s="34">
        <v>131</v>
      </c>
      <c r="I11312" s="34">
        <v>152</v>
      </c>
      <c r="J11312" s="34">
        <v>124</v>
      </c>
      <c r="K11312" s="34">
        <v>153</v>
      </c>
      <c r="L11312" s="34">
        <v>108</v>
      </c>
      <c r="M11312" s="34">
        <v>152</v>
      </c>
      <c r="N11312" s="34">
        <v>122</v>
      </c>
      <c r="O11312" s="34">
        <v>129</v>
      </c>
      <c r="P11312" s="34">
        <v>135</v>
      </c>
      <c r="Q11312" s="34">
        <v>184</v>
      </c>
      <c r="R11312" s="34">
        <v>236</v>
      </c>
      <c r="S11312" s="34">
        <v>205</v>
      </c>
      <c r="T11312" s="34">
        <v>123</v>
      </c>
      <c r="U11312" s="34">
        <v>148</v>
      </c>
      <c r="V11312" s="34">
        <v>175</v>
      </c>
      <c r="W11312" s="34">
        <v>168</v>
      </c>
      <c r="X11312" s="34">
        <v>178</v>
      </c>
      <c r="Y11312" s="34">
        <v>118</v>
      </c>
      <c r="Z11312" s="34">
        <v>151</v>
      </c>
      <c r="AA11312" s="34">
        <v>199</v>
      </c>
      <c r="AB11312" s="34">
        <v>158</v>
      </c>
      <c r="AC11312" s="34">
        <v>261</v>
      </c>
    </row>
    <row r="11313" spans="1:29" x14ac:dyDescent="0.2">
      <c r="A11313" s="34" t="s">
        <v>71806</v>
      </c>
      <c r="B11313" s="34">
        <v>246</v>
      </c>
      <c r="C11313" s="34">
        <v>256</v>
      </c>
      <c r="D11313" s="34">
        <v>305</v>
      </c>
      <c r="E11313" s="34">
        <v>293</v>
      </c>
      <c r="F11313" s="34">
        <v>315</v>
      </c>
      <c r="G11313" s="34">
        <v>388</v>
      </c>
      <c r="H11313" s="34">
        <v>287</v>
      </c>
      <c r="I11313" s="34">
        <v>278</v>
      </c>
      <c r="J11313" s="34">
        <v>246</v>
      </c>
      <c r="K11313" s="34">
        <v>319</v>
      </c>
      <c r="L11313" s="34">
        <v>204</v>
      </c>
      <c r="M11313" s="34">
        <v>284</v>
      </c>
      <c r="N11313" s="34">
        <v>273</v>
      </c>
      <c r="O11313" s="34">
        <v>222</v>
      </c>
      <c r="P11313" s="34">
        <v>319</v>
      </c>
      <c r="Q11313" s="34">
        <v>401</v>
      </c>
      <c r="R11313" s="34">
        <v>323</v>
      </c>
      <c r="S11313" s="34">
        <v>338</v>
      </c>
      <c r="T11313" s="34">
        <v>346</v>
      </c>
      <c r="U11313" s="34">
        <v>254</v>
      </c>
      <c r="V11313" s="34">
        <v>334</v>
      </c>
      <c r="W11313" s="34">
        <v>315</v>
      </c>
      <c r="X11313" s="34">
        <v>319</v>
      </c>
      <c r="Y11313" s="34">
        <v>280</v>
      </c>
      <c r="Z11313" s="34">
        <v>285</v>
      </c>
      <c r="AA11313" s="34">
        <v>371</v>
      </c>
      <c r="AB11313" s="34">
        <v>282</v>
      </c>
      <c r="AC11313" s="34">
        <v>400</v>
      </c>
    </row>
    <row r="11314" spans="1:29" x14ac:dyDescent="0.2">
      <c r="A11314" s="34" t="s">
        <v>71807</v>
      </c>
      <c r="B11314" s="34">
        <v>137</v>
      </c>
      <c r="C11314" s="34">
        <v>128</v>
      </c>
      <c r="D11314" s="34">
        <v>234</v>
      </c>
      <c r="E11314" s="34">
        <v>156</v>
      </c>
      <c r="F11314" s="34">
        <v>206</v>
      </c>
      <c r="G11314" s="34">
        <v>141</v>
      </c>
      <c r="H11314" s="34">
        <v>163</v>
      </c>
      <c r="I11314" s="34">
        <v>132</v>
      </c>
      <c r="J11314" s="34">
        <v>174</v>
      </c>
      <c r="K11314" s="34">
        <v>118</v>
      </c>
      <c r="L11314" s="34">
        <v>114</v>
      </c>
      <c r="M11314" s="34">
        <v>155</v>
      </c>
      <c r="N11314" s="34">
        <v>174</v>
      </c>
      <c r="O11314" s="34">
        <v>108</v>
      </c>
      <c r="P11314" s="34">
        <v>156</v>
      </c>
      <c r="Q11314" s="34">
        <v>157</v>
      </c>
      <c r="R11314" s="34">
        <v>219</v>
      </c>
      <c r="S11314" s="34">
        <v>157</v>
      </c>
      <c r="T11314" s="34">
        <v>195</v>
      </c>
      <c r="U11314" s="34">
        <v>107</v>
      </c>
      <c r="V11314" s="34">
        <v>236</v>
      </c>
      <c r="W11314" s="34">
        <v>148</v>
      </c>
      <c r="X11314" s="34">
        <v>239</v>
      </c>
      <c r="Y11314" s="34">
        <v>141</v>
      </c>
      <c r="Z11314" s="34">
        <v>219</v>
      </c>
      <c r="AA11314" s="34">
        <v>144</v>
      </c>
      <c r="AB11314" s="34">
        <v>198</v>
      </c>
      <c r="AC11314" s="34">
        <v>191</v>
      </c>
    </row>
    <row r="11315" spans="1:29" x14ac:dyDescent="0.2">
      <c r="A11315" s="34" t="s">
        <v>71808</v>
      </c>
      <c r="B11315" s="34">
        <v>312</v>
      </c>
      <c r="C11315" s="34">
        <v>442</v>
      </c>
      <c r="D11315" s="34">
        <v>364</v>
      </c>
      <c r="E11315" s="34">
        <v>514</v>
      </c>
      <c r="F11315" s="34">
        <v>421</v>
      </c>
      <c r="G11315" s="34">
        <v>549</v>
      </c>
      <c r="H11315" s="34">
        <v>421</v>
      </c>
      <c r="I11315" s="34">
        <v>473</v>
      </c>
      <c r="J11315" s="34">
        <v>453</v>
      </c>
      <c r="K11315" s="34">
        <v>460</v>
      </c>
      <c r="L11315" s="34">
        <v>386</v>
      </c>
      <c r="M11315" s="34">
        <v>429</v>
      </c>
      <c r="N11315" s="34">
        <v>350</v>
      </c>
      <c r="O11315" s="34">
        <v>442</v>
      </c>
      <c r="P11315" s="34">
        <v>401</v>
      </c>
      <c r="Q11315" s="34">
        <v>610</v>
      </c>
      <c r="R11315" s="34">
        <v>603</v>
      </c>
      <c r="S11315" s="34">
        <v>563</v>
      </c>
      <c r="T11315" s="34">
        <v>574</v>
      </c>
      <c r="U11315" s="34">
        <v>524</v>
      </c>
      <c r="V11315" s="34">
        <v>548</v>
      </c>
      <c r="W11315" s="34">
        <v>606</v>
      </c>
      <c r="X11315" s="34">
        <v>473</v>
      </c>
      <c r="Y11315" s="34">
        <v>559</v>
      </c>
      <c r="Z11315" s="34">
        <v>412</v>
      </c>
      <c r="AA11315" s="34">
        <v>535</v>
      </c>
      <c r="AB11315" s="34">
        <v>538</v>
      </c>
      <c r="AC11315" s="34">
        <v>733</v>
      </c>
    </row>
    <row r="11316" spans="1:29" x14ac:dyDescent="0.2">
      <c r="A11316" s="34" t="s">
        <v>71809</v>
      </c>
      <c r="B11316" s="34">
        <v>218</v>
      </c>
      <c r="C11316" s="34">
        <v>395</v>
      </c>
      <c r="D11316" s="34">
        <v>390</v>
      </c>
      <c r="E11316" s="34">
        <v>367</v>
      </c>
      <c r="F11316" s="34">
        <v>369</v>
      </c>
      <c r="G11316" s="34">
        <v>354</v>
      </c>
      <c r="H11316" s="34">
        <v>336</v>
      </c>
      <c r="I11316" s="34">
        <v>354</v>
      </c>
      <c r="J11316" s="34">
        <v>320</v>
      </c>
      <c r="K11316" s="34">
        <v>404</v>
      </c>
      <c r="L11316" s="34">
        <v>237</v>
      </c>
      <c r="M11316" s="34">
        <v>305</v>
      </c>
      <c r="N11316" s="34">
        <v>291</v>
      </c>
      <c r="O11316" s="34">
        <v>370</v>
      </c>
      <c r="P11316" s="34">
        <v>323</v>
      </c>
      <c r="Q11316" s="34">
        <v>406</v>
      </c>
      <c r="R11316" s="34">
        <v>468</v>
      </c>
      <c r="S11316" s="34">
        <v>439</v>
      </c>
      <c r="T11316" s="34">
        <v>350</v>
      </c>
      <c r="U11316" s="34">
        <v>294</v>
      </c>
      <c r="V11316" s="34">
        <v>483</v>
      </c>
      <c r="W11316" s="34">
        <v>344</v>
      </c>
      <c r="X11316" s="34">
        <v>470</v>
      </c>
      <c r="Y11316" s="34">
        <v>383</v>
      </c>
      <c r="Z11316" s="34">
        <v>398</v>
      </c>
      <c r="AA11316" s="34">
        <v>506</v>
      </c>
      <c r="AB11316" s="34">
        <v>370</v>
      </c>
      <c r="AC11316" s="34">
        <v>539</v>
      </c>
    </row>
    <row r="11317" spans="1:29" x14ac:dyDescent="0.2">
      <c r="A11317" s="34" t="s">
        <v>71810</v>
      </c>
      <c r="B11317" s="34">
        <v>241</v>
      </c>
      <c r="C11317" s="34">
        <v>161</v>
      </c>
      <c r="D11317" s="34">
        <v>200</v>
      </c>
      <c r="E11317" s="34">
        <v>231</v>
      </c>
      <c r="F11317" s="34">
        <v>224</v>
      </c>
      <c r="G11317" s="34">
        <v>250</v>
      </c>
      <c r="H11317" s="34">
        <v>206</v>
      </c>
      <c r="I11317" s="34">
        <v>220</v>
      </c>
      <c r="J11317" s="34">
        <v>226</v>
      </c>
      <c r="K11317" s="34">
        <v>202</v>
      </c>
      <c r="L11317" s="34">
        <v>241</v>
      </c>
      <c r="M11317" s="34">
        <v>175</v>
      </c>
      <c r="N11317" s="34">
        <v>185</v>
      </c>
      <c r="O11317" s="34">
        <v>182</v>
      </c>
      <c r="P11317" s="34">
        <v>177</v>
      </c>
      <c r="Q11317" s="34">
        <v>287</v>
      </c>
      <c r="R11317" s="34">
        <v>251</v>
      </c>
      <c r="S11317" s="34">
        <v>247</v>
      </c>
      <c r="T11317" s="34">
        <v>325</v>
      </c>
      <c r="U11317" s="34">
        <v>257</v>
      </c>
      <c r="V11317" s="34">
        <v>285</v>
      </c>
      <c r="W11317" s="34">
        <v>293</v>
      </c>
      <c r="X11317" s="34">
        <v>290</v>
      </c>
      <c r="Y11317" s="34">
        <v>304</v>
      </c>
      <c r="Z11317" s="34">
        <v>227</v>
      </c>
      <c r="AA11317" s="34">
        <v>261</v>
      </c>
      <c r="AB11317" s="34">
        <v>388</v>
      </c>
      <c r="AC11317" s="34">
        <v>309</v>
      </c>
    </row>
    <row r="11318" spans="1:29" x14ac:dyDescent="0.2">
      <c r="A11318" s="34" t="s">
        <v>71811</v>
      </c>
      <c r="B11318" s="34">
        <v>214</v>
      </c>
      <c r="C11318" s="34">
        <v>257</v>
      </c>
      <c r="D11318" s="34">
        <v>329</v>
      </c>
      <c r="E11318" s="34">
        <v>275</v>
      </c>
      <c r="F11318" s="34">
        <v>304</v>
      </c>
      <c r="G11318" s="34">
        <v>264</v>
      </c>
      <c r="H11318" s="34">
        <v>286</v>
      </c>
      <c r="I11318" s="34">
        <v>212</v>
      </c>
      <c r="J11318" s="34">
        <v>249</v>
      </c>
      <c r="K11318" s="34">
        <v>254</v>
      </c>
      <c r="L11318" s="34">
        <v>208</v>
      </c>
      <c r="M11318" s="34">
        <v>205</v>
      </c>
      <c r="N11318" s="34">
        <v>262</v>
      </c>
      <c r="O11318" s="34">
        <v>206</v>
      </c>
      <c r="P11318" s="34">
        <v>269</v>
      </c>
      <c r="Q11318" s="34">
        <v>313</v>
      </c>
      <c r="R11318" s="34">
        <v>417</v>
      </c>
      <c r="S11318" s="34">
        <v>301</v>
      </c>
      <c r="T11318" s="34">
        <v>281</v>
      </c>
      <c r="U11318" s="34">
        <v>284</v>
      </c>
      <c r="V11318" s="34">
        <v>352</v>
      </c>
      <c r="W11318" s="34">
        <v>309</v>
      </c>
      <c r="X11318" s="34">
        <v>373</v>
      </c>
      <c r="Y11318" s="34">
        <v>284</v>
      </c>
      <c r="Z11318" s="34">
        <v>304</v>
      </c>
      <c r="AA11318" s="34">
        <v>330</v>
      </c>
      <c r="AB11318" s="34">
        <v>384</v>
      </c>
      <c r="AC11318" s="34">
        <v>407</v>
      </c>
    </row>
    <row r="11319" spans="1:29" x14ac:dyDescent="0.2">
      <c r="A11319" s="34" t="s">
        <v>71812</v>
      </c>
      <c r="B11319" s="34">
        <v>271</v>
      </c>
      <c r="C11319" s="34">
        <v>368</v>
      </c>
      <c r="D11319" s="34">
        <v>429</v>
      </c>
      <c r="E11319" s="34">
        <v>449</v>
      </c>
      <c r="F11319" s="34">
        <v>409</v>
      </c>
      <c r="G11319" s="34">
        <v>387</v>
      </c>
      <c r="H11319" s="34">
        <v>334</v>
      </c>
      <c r="I11319" s="34">
        <v>322</v>
      </c>
      <c r="J11319" s="34">
        <v>305</v>
      </c>
      <c r="K11319" s="34">
        <v>333</v>
      </c>
      <c r="L11319" s="34">
        <v>230</v>
      </c>
      <c r="M11319" s="34">
        <v>340</v>
      </c>
      <c r="N11319" s="34">
        <v>337</v>
      </c>
      <c r="O11319" s="34">
        <v>320</v>
      </c>
      <c r="P11319" s="34">
        <v>334</v>
      </c>
      <c r="Q11319" s="34">
        <v>431</v>
      </c>
      <c r="R11319" s="34">
        <v>414</v>
      </c>
      <c r="S11319" s="34">
        <v>448</v>
      </c>
      <c r="T11319" s="34">
        <v>327</v>
      </c>
      <c r="U11319" s="34">
        <v>293</v>
      </c>
      <c r="V11319" s="34">
        <v>432</v>
      </c>
      <c r="W11319" s="34">
        <v>343</v>
      </c>
      <c r="X11319" s="34">
        <v>486</v>
      </c>
      <c r="Y11319" s="34">
        <v>363</v>
      </c>
      <c r="Z11319" s="34">
        <v>456</v>
      </c>
      <c r="AA11319" s="34">
        <v>465</v>
      </c>
      <c r="AB11319" s="34">
        <v>417</v>
      </c>
      <c r="AC11319" s="34">
        <v>513</v>
      </c>
    </row>
    <row r="11320" spans="1:29" x14ac:dyDescent="0.2">
      <c r="A11320" s="34" t="s">
        <v>71813</v>
      </c>
      <c r="B11320" s="34">
        <v>134</v>
      </c>
      <c r="C11320" s="34">
        <v>186</v>
      </c>
      <c r="D11320" s="34">
        <v>207</v>
      </c>
      <c r="E11320" s="34">
        <v>187</v>
      </c>
      <c r="F11320" s="34">
        <v>205</v>
      </c>
      <c r="G11320" s="34">
        <v>195</v>
      </c>
      <c r="H11320" s="34">
        <v>231</v>
      </c>
      <c r="I11320" s="34">
        <v>139</v>
      </c>
      <c r="J11320" s="34">
        <v>193</v>
      </c>
      <c r="K11320" s="34">
        <v>140</v>
      </c>
      <c r="L11320" s="34">
        <v>203</v>
      </c>
      <c r="M11320" s="34">
        <v>167</v>
      </c>
      <c r="N11320" s="34">
        <v>193</v>
      </c>
      <c r="O11320" s="34">
        <v>158</v>
      </c>
      <c r="P11320" s="34">
        <v>193</v>
      </c>
      <c r="Q11320" s="34">
        <v>288</v>
      </c>
      <c r="R11320" s="34">
        <v>249</v>
      </c>
      <c r="S11320" s="34">
        <v>241</v>
      </c>
      <c r="T11320" s="34">
        <v>266</v>
      </c>
      <c r="U11320" s="34">
        <v>235</v>
      </c>
      <c r="V11320" s="34">
        <v>314</v>
      </c>
      <c r="W11320" s="34">
        <v>294</v>
      </c>
      <c r="X11320" s="34">
        <v>297</v>
      </c>
      <c r="Y11320" s="34">
        <v>237</v>
      </c>
      <c r="Z11320" s="34">
        <v>262</v>
      </c>
      <c r="AA11320" s="34">
        <v>216</v>
      </c>
      <c r="AB11320" s="34">
        <v>321</v>
      </c>
      <c r="AC11320" s="34">
        <v>317</v>
      </c>
    </row>
    <row r="11321" spans="1:29" x14ac:dyDescent="0.2">
      <c r="A11321" s="34" t="s">
        <v>71814</v>
      </c>
      <c r="B11321" s="34">
        <v>277</v>
      </c>
      <c r="C11321" s="34">
        <v>256</v>
      </c>
      <c r="D11321" s="34">
        <v>268</v>
      </c>
      <c r="E11321" s="34">
        <v>291</v>
      </c>
      <c r="F11321" s="34">
        <v>257</v>
      </c>
      <c r="G11321" s="34">
        <v>290</v>
      </c>
      <c r="H11321" s="34">
        <v>234</v>
      </c>
      <c r="I11321" s="34">
        <v>228</v>
      </c>
      <c r="J11321" s="34">
        <v>245</v>
      </c>
      <c r="K11321" s="34">
        <v>279</v>
      </c>
      <c r="L11321" s="34">
        <v>217</v>
      </c>
      <c r="M11321" s="34">
        <v>201</v>
      </c>
      <c r="N11321" s="34">
        <v>194</v>
      </c>
      <c r="O11321" s="34">
        <v>226</v>
      </c>
      <c r="P11321" s="34">
        <v>252</v>
      </c>
      <c r="Q11321" s="34">
        <v>275</v>
      </c>
      <c r="R11321" s="34">
        <v>299</v>
      </c>
      <c r="S11321" s="34">
        <v>300</v>
      </c>
      <c r="T11321" s="34">
        <v>259</v>
      </c>
      <c r="U11321" s="34">
        <v>268</v>
      </c>
      <c r="V11321" s="34">
        <v>314</v>
      </c>
      <c r="W11321" s="34">
        <v>303</v>
      </c>
      <c r="X11321" s="34">
        <v>358</v>
      </c>
      <c r="Y11321" s="34">
        <v>271</v>
      </c>
      <c r="Z11321" s="34">
        <v>340</v>
      </c>
      <c r="AA11321" s="34">
        <v>316</v>
      </c>
      <c r="AB11321" s="34">
        <v>397</v>
      </c>
      <c r="AC11321" s="34">
        <v>449</v>
      </c>
    </row>
    <row r="11322" spans="1:29" x14ac:dyDescent="0.2">
      <c r="A11322" s="34" t="s">
        <v>71815</v>
      </c>
      <c r="B11322" s="34">
        <v>414</v>
      </c>
      <c r="C11322" s="34">
        <v>317</v>
      </c>
      <c r="D11322" s="34">
        <v>388</v>
      </c>
      <c r="E11322" s="34">
        <v>365</v>
      </c>
      <c r="F11322" s="34">
        <v>485</v>
      </c>
      <c r="G11322" s="34">
        <v>354</v>
      </c>
      <c r="H11322" s="34">
        <v>326</v>
      </c>
      <c r="I11322" s="34">
        <v>301</v>
      </c>
      <c r="J11322" s="34">
        <v>399</v>
      </c>
      <c r="K11322" s="34">
        <v>306</v>
      </c>
      <c r="L11322" s="34">
        <v>375</v>
      </c>
      <c r="M11322" s="34">
        <v>306</v>
      </c>
      <c r="N11322" s="34">
        <v>391</v>
      </c>
      <c r="O11322" s="34">
        <v>315</v>
      </c>
      <c r="P11322" s="34">
        <v>444</v>
      </c>
      <c r="Q11322" s="34">
        <v>488</v>
      </c>
      <c r="R11322" s="34">
        <v>566</v>
      </c>
      <c r="S11322" s="34">
        <v>391</v>
      </c>
      <c r="T11322" s="34">
        <v>596</v>
      </c>
      <c r="U11322" s="34">
        <v>369</v>
      </c>
      <c r="V11322" s="34">
        <v>442</v>
      </c>
      <c r="W11322" s="34">
        <v>562</v>
      </c>
      <c r="X11322" s="34">
        <v>530</v>
      </c>
      <c r="Y11322" s="34">
        <v>416</v>
      </c>
      <c r="Z11322" s="34">
        <v>474</v>
      </c>
      <c r="AA11322" s="34">
        <v>425</v>
      </c>
      <c r="AB11322" s="34">
        <v>590</v>
      </c>
      <c r="AC11322" s="34">
        <v>568</v>
      </c>
    </row>
    <row r="11323" spans="1:29" x14ac:dyDescent="0.2">
      <c r="A11323" s="34" t="s">
        <v>71816</v>
      </c>
      <c r="B11323" s="34">
        <v>631</v>
      </c>
      <c r="C11323" s="34">
        <v>400</v>
      </c>
      <c r="D11323" s="34">
        <v>669</v>
      </c>
      <c r="E11323" s="34">
        <v>402</v>
      </c>
      <c r="F11323" s="34">
        <v>678</v>
      </c>
      <c r="G11323" s="34">
        <v>456</v>
      </c>
      <c r="H11323" s="34">
        <v>697</v>
      </c>
      <c r="I11323" s="34">
        <v>354</v>
      </c>
      <c r="J11323" s="34">
        <v>668</v>
      </c>
      <c r="K11323" s="34">
        <v>452</v>
      </c>
      <c r="L11323" s="34">
        <v>804</v>
      </c>
      <c r="M11323" s="34">
        <v>350</v>
      </c>
      <c r="N11323" s="34">
        <v>600</v>
      </c>
      <c r="O11323" s="34">
        <v>422</v>
      </c>
      <c r="P11323" s="34">
        <v>738</v>
      </c>
      <c r="Q11323" s="34">
        <v>663</v>
      </c>
      <c r="R11323" s="34">
        <v>959</v>
      </c>
      <c r="S11323" s="34">
        <v>481</v>
      </c>
      <c r="T11323" s="34">
        <v>948</v>
      </c>
      <c r="U11323" s="34">
        <v>538</v>
      </c>
      <c r="V11323" s="34">
        <v>694</v>
      </c>
      <c r="W11323" s="34">
        <v>862</v>
      </c>
      <c r="X11323" s="34">
        <v>809</v>
      </c>
      <c r="Y11323" s="34">
        <v>680</v>
      </c>
      <c r="Z11323" s="34">
        <v>695</v>
      </c>
      <c r="AA11323" s="34">
        <v>483</v>
      </c>
      <c r="AB11323" s="34">
        <v>1129</v>
      </c>
      <c r="AC11323" s="34">
        <v>797</v>
      </c>
    </row>
    <row r="11324" spans="1:29" x14ac:dyDescent="0.2">
      <c r="A11324" s="34" t="s">
        <v>71817</v>
      </c>
      <c r="B11324" s="34">
        <v>134</v>
      </c>
      <c r="C11324" s="34">
        <v>82</v>
      </c>
      <c r="D11324" s="34">
        <v>130</v>
      </c>
      <c r="E11324" s="34">
        <v>120</v>
      </c>
      <c r="F11324" s="34">
        <v>122</v>
      </c>
      <c r="G11324" s="34">
        <v>103</v>
      </c>
      <c r="H11324" s="34">
        <v>125</v>
      </c>
      <c r="I11324" s="34">
        <v>89</v>
      </c>
      <c r="J11324" s="34">
        <v>119</v>
      </c>
      <c r="K11324" s="34">
        <v>126</v>
      </c>
      <c r="L11324" s="34">
        <v>78</v>
      </c>
      <c r="M11324" s="34">
        <v>103</v>
      </c>
      <c r="N11324" s="34">
        <v>75</v>
      </c>
      <c r="O11324" s="34">
        <v>82</v>
      </c>
      <c r="P11324" s="34">
        <v>98</v>
      </c>
      <c r="Q11324" s="34">
        <v>113</v>
      </c>
      <c r="R11324" s="34">
        <v>129</v>
      </c>
      <c r="S11324" s="34">
        <v>116</v>
      </c>
      <c r="T11324" s="34">
        <v>93</v>
      </c>
      <c r="U11324" s="34">
        <v>105</v>
      </c>
      <c r="V11324" s="34">
        <v>110</v>
      </c>
      <c r="W11324" s="34">
        <v>119</v>
      </c>
      <c r="X11324" s="34">
        <v>167</v>
      </c>
      <c r="Y11324" s="34">
        <v>102</v>
      </c>
      <c r="Z11324" s="34">
        <v>123</v>
      </c>
      <c r="AA11324" s="34">
        <v>121</v>
      </c>
      <c r="AB11324" s="34">
        <v>86</v>
      </c>
      <c r="AC11324" s="34">
        <v>194</v>
      </c>
    </row>
    <row r="11325" spans="1:29" x14ac:dyDescent="0.2">
      <c r="A11325" s="34" t="s">
        <v>71818</v>
      </c>
      <c r="B11325" s="34">
        <v>416</v>
      </c>
      <c r="C11325" s="34">
        <v>497</v>
      </c>
      <c r="D11325" s="34">
        <v>479</v>
      </c>
      <c r="E11325" s="34">
        <v>486</v>
      </c>
      <c r="F11325" s="34">
        <v>475</v>
      </c>
      <c r="G11325" s="34">
        <v>533</v>
      </c>
      <c r="H11325" s="34">
        <v>408</v>
      </c>
      <c r="I11325" s="34">
        <v>498</v>
      </c>
      <c r="J11325" s="34">
        <v>347</v>
      </c>
      <c r="K11325" s="34">
        <v>570</v>
      </c>
      <c r="L11325" s="34">
        <v>263</v>
      </c>
      <c r="M11325" s="34">
        <v>453</v>
      </c>
      <c r="N11325" s="34">
        <v>397</v>
      </c>
      <c r="O11325" s="34">
        <v>416</v>
      </c>
      <c r="P11325" s="34">
        <v>365</v>
      </c>
      <c r="Q11325" s="34">
        <v>608</v>
      </c>
      <c r="R11325" s="34">
        <v>448</v>
      </c>
      <c r="S11325" s="34">
        <v>643</v>
      </c>
      <c r="T11325" s="34">
        <v>368</v>
      </c>
      <c r="U11325" s="34">
        <v>551</v>
      </c>
      <c r="V11325" s="34">
        <v>470</v>
      </c>
      <c r="W11325" s="34">
        <v>501</v>
      </c>
      <c r="X11325" s="34">
        <v>538</v>
      </c>
      <c r="Y11325" s="34">
        <v>500</v>
      </c>
      <c r="Z11325" s="34">
        <v>498</v>
      </c>
      <c r="AA11325" s="34">
        <v>706</v>
      </c>
      <c r="AB11325" s="34">
        <v>424</v>
      </c>
      <c r="AC11325" s="34">
        <v>968</v>
      </c>
    </row>
    <row r="11326" spans="1:29" x14ac:dyDescent="0.2">
      <c r="A11326" s="34" t="s">
        <v>71819</v>
      </c>
      <c r="B11326" s="34">
        <v>439</v>
      </c>
      <c r="C11326" s="34">
        <v>370</v>
      </c>
      <c r="D11326" s="34">
        <v>321</v>
      </c>
      <c r="E11326" s="34">
        <v>467</v>
      </c>
      <c r="F11326" s="34">
        <v>443</v>
      </c>
      <c r="G11326" s="34">
        <v>450</v>
      </c>
      <c r="H11326" s="34">
        <v>412</v>
      </c>
      <c r="I11326" s="34">
        <v>427</v>
      </c>
      <c r="J11326" s="34">
        <v>439</v>
      </c>
      <c r="K11326" s="34">
        <v>422</v>
      </c>
      <c r="L11326" s="34">
        <v>456</v>
      </c>
      <c r="M11326" s="34">
        <v>448</v>
      </c>
      <c r="N11326" s="34">
        <v>399</v>
      </c>
      <c r="O11326" s="34">
        <v>417</v>
      </c>
      <c r="P11326" s="34">
        <v>479</v>
      </c>
      <c r="Q11326" s="34">
        <v>649</v>
      </c>
      <c r="R11326" s="34">
        <v>531</v>
      </c>
      <c r="S11326" s="34">
        <v>460</v>
      </c>
      <c r="T11326" s="34">
        <v>642</v>
      </c>
      <c r="U11326" s="34">
        <v>605</v>
      </c>
      <c r="V11326" s="34">
        <v>466</v>
      </c>
      <c r="W11326" s="34">
        <v>776</v>
      </c>
      <c r="X11326" s="34">
        <v>556</v>
      </c>
      <c r="Y11326" s="34">
        <v>664</v>
      </c>
      <c r="Z11326" s="34">
        <v>452</v>
      </c>
      <c r="AA11326" s="34">
        <v>547</v>
      </c>
      <c r="AB11326" s="34">
        <v>776</v>
      </c>
      <c r="AC11326" s="34">
        <v>799</v>
      </c>
    </row>
    <row r="11327" spans="1:29" x14ac:dyDescent="0.2">
      <c r="A11327" s="34" t="s">
        <v>71820</v>
      </c>
      <c r="B11327" s="34">
        <v>215</v>
      </c>
      <c r="C11327" s="34">
        <v>178</v>
      </c>
      <c r="D11327" s="34">
        <v>295</v>
      </c>
      <c r="E11327" s="34">
        <v>159</v>
      </c>
      <c r="F11327" s="34">
        <v>271</v>
      </c>
      <c r="G11327" s="34">
        <v>128</v>
      </c>
      <c r="H11327" s="34">
        <v>251</v>
      </c>
      <c r="I11327" s="34">
        <v>151</v>
      </c>
      <c r="J11327" s="34">
        <v>255</v>
      </c>
      <c r="K11327" s="34">
        <v>145</v>
      </c>
      <c r="L11327" s="34">
        <v>249</v>
      </c>
      <c r="M11327" s="34">
        <v>150</v>
      </c>
      <c r="N11327" s="34">
        <v>222</v>
      </c>
      <c r="O11327" s="34">
        <v>172</v>
      </c>
      <c r="P11327" s="34">
        <v>228</v>
      </c>
      <c r="Q11327" s="34">
        <v>277</v>
      </c>
      <c r="R11327" s="34">
        <v>349</v>
      </c>
      <c r="S11327" s="34">
        <v>223</v>
      </c>
      <c r="T11327" s="34">
        <v>343</v>
      </c>
      <c r="U11327" s="34">
        <v>185</v>
      </c>
      <c r="V11327" s="34">
        <v>328</v>
      </c>
      <c r="W11327" s="34">
        <v>259</v>
      </c>
      <c r="X11327" s="34">
        <v>315</v>
      </c>
      <c r="Y11327" s="34">
        <v>229</v>
      </c>
      <c r="Z11327" s="34">
        <v>296</v>
      </c>
      <c r="AA11327" s="34">
        <v>246</v>
      </c>
      <c r="AB11327" s="34">
        <v>444</v>
      </c>
      <c r="AC11327" s="34">
        <v>291</v>
      </c>
    </row>
    <row r="11328" spans="1:29" x14ac:dyDescent="0.2">
      <c r="A11328" s="34" t="s">
        <v>71821</v>
      </c>
      <c r="B11328" s="34">
        <v>251</v>
      </c>
      <c r="C11328" s="34">
        <v>294</v>
      </c>
      <c r="D11328" s="34">
        <v>261</v>
      </c>
      <c r="E11328" s="34">
        <v>339</v>
      </c>
      <c r="F11328" s="34">
        <v>279</v>
      </c>
      <c r="G11328" s="34">
        <v>357</v>
      </c>
      <c r="H11328" s="34">
        <v>299</v>
      </c>
      <c r="I11328" s="34">
        <v>337</v>
      </c>
      <c r="J11328" s="34">
        <v>315</v>
      </c>
      <c r="K11328" s="34">
        <v>367</v>
      </c>
      <c r="L11328" s="34">
        <v>203</v>
      </c>
      <c r="M11328" s="34">
        <v>268</v>
      </c>
      <c r="N11328" s="34">
        <v>243</v>
      </c>
      <c r="O11328" s="34">
        <v>303</v>
      </c>
      <c r="P11328" s="34">
        <v>289</v>
      </c>
      <c r="Q11328" s="34">
        <v>409</v>
      </c>
      <c r="R11328" s="34">
        <v>318</v>
      </c>
      <c r="S11328" s="34">
        <v>376</v>
      </c>
      <c r="T11328" s="34">
        <v>376</v>
      </c>
      <c r="U11328" s="34">
        <v>311</v>
      </c>
      <c r="V11328" s="34">
        <v>319</v>
      </c>
      <c r="W11328" s="34">
        <v>410</v>
      </c>
      <c r="X11328" s="34">
        <v>358</v>
      </c>
      <c r="Y11328" s="34">
        <v>398</v>
      </c>
      <c r="Z11328" s="34">
        <v>284</v>
      </c>
      <c r="AA11328" s="34">
        <v>385</v>
      </c>
      <c r="AB11328" s="34">
        <v>423</v>
      </c>
      <c r="AC11328" s="34">
        <v>515</v>
      </c>
    </row>
    <row r="11329" spans="1:29" x14ac:dyDescent="0.2">
      <c r="A11329" s="34" t="s">
        <v>71822</v>
      </c>
      <c r="B11329" s="34">
        <v>113</v>
      </c>
      <c r="C11329" s="34">
        <v>235</v>
      </c>
      <c r="D11329" s="34">
        <v>221</v>
      </c>
      <c r="E11329" s="34">
        <v>221</v>
      </c>
      <c r="F11329" s="34">
        <v>267</v>
      </c>
      <c r="G11329" s="34">
        <v>273</v>
      </c>
      <c r="H11329" s="34">
        <v>203</v>
      </c>
      <c r="I11329" s="34">
        <v>207</v>
      </c>
      <c r="J11329" s="34">
        <v>236</v>
      </c>
      <c r="K11329" s="34">
        <v>244</v>
      </c>
      <c r="L11329" s="34">
        <v>192</v>
      </c>
      <c r="M11329" s="34">
        <v>199</v>
      </c>
      <c r="N11329" s="34">
        <v>208</v>
      </c>
      <c r="O11329" s="34">
        <v>221</v>
      </c>
      <c r="P11329" s="34">
        <v>272</v>
      </c>
      <c r="Q11329" s="34">
        <v>344</v>
      </c>
      <c r="R11329" s="34">
        <v>308</v>
      </c>
      <c r="S11329" s="34">
        <v>329</v>
      </c>
      <c r="T11329" s="34">
        <v>272</v>
      </c>
      <c r="U11329" s="34">
        <v>256</v>
      </c>
      <c r="V11329" s="34">
        <v>289</v>
      </c>
      <c r="W11329" s="34">
        <v>277</v>
      </c>
      <c r="X11329" s="34">
        <v>301</v>
      </c>
      <c r="Y11329" s="34">
        <v>308</v>
      </c>
      <c r="Z11329" s="34">
        <v>267</v>
      </c>
      <c r="AA11329" s="34">
        <v>300</v>
      </c>
      <c r="AB11329" s="34">
        <v>333</v>
      </c>
      <c r="AC11329" s="34">
        <v>409</v>
      </c>
    </row>
    <row r="11330" spans="1:29" x14ac:dyDescent="0.2">
      <c r="A11330" s="34" t="s">
        <v>71823</v>
      </c>
      <c r="B11330" s="34">
        <v>290</v>
      </c>
      <c r="C11330" s="34">
        <v>144</v>
      </c>
      <c r="D11330" s="34">
        <v>222</v>
      </c>
      <c r="E11330" s="34">
        <v>214</v>
      </c>
      <c r="F11330" s="34">
        <v>212</v>
      </c>
      <c r="G11330" s="34">
        <v>202</v>
      </c>
      <c r="H11330" s="34">
        <v>197</v>
      </c>
      <c r="I11330" s="34">
        <v>208</v>
      </c>
      <c r="J11330" s="34">
        <v>212</v>
      </c>
      <c r="K11330" s="34">
        <v>216</v>
      </c>
      <c r="L11330" s="34">
        <v>142</v>
      </c>
      <c r="M11330" s="34">
        <v>198</v>
      </c>
      <c r="N11330" s="34">
        <v>209</v>
      </c>
      <c r="O11330" s="34">
        <v>198</v>
      </c>
      <c r="P11330" s="34">
        <v>228</v>
      </c>
      <c r="Q11330" s="34">
        <v>238</v>
      </c>
      <c r="R11330" s="34">
        <v>323</v>
      </c>
      <c r="S11330" s="34">
        <v>260</v>
      </c>
      <c r="T11330" s="34">
        <v>272</v>
      </c>
      <c r="U11330" s="34">
        <v>170</v>
      </c>
      <c r="V11330" s="34">
        <v>244</v>
      </c>
      <c r="W11330" s="34">
        <v>310</v>
      </c>
      <c r="X11330" s="34">
        <v>296</v>
      </c>
      <c r="Y11330" s="34">
        <v>299</v>
      </c>
      <c r="Z11330" s="34">
        <v>198</v>
      </c>
      <c r="AA11330" s="34">
        <v>285</v>
      </c>
      <c r="AB11330" s="34">
        <v>215</v>
      </c>
      <c r="AC11330" s="34">
        <v>301</v>
      </c>
    </row>
    <row r="11331" spans="1:29" x14ac:dyDescent="0.2">
      <c r="A11331" s="34" t="s">
        <v>71824</v>
      </c>
      <c r="B11331" s="34">
        <v>107</v>
      </c>
      <c r="C11331" s="34">
        <v>101</v>
      </c>
      <c r="D11331" s="34">
        <v>158</v>
      </c>
      <c r="E11331" s="34">
        <v>140</v>
      </c>
      <c r="F11331" s="34">
        <v>101</v>
      </c>
      <c r="G11331" s="34">
        <v>117</v>
      </c>
      <c r="H11331" s="34">
        <v>102</v>
      </c>
      <c r="I11331" s="34">
        <v>108</v>
      </c>
      <c r="J11331" s="34">
        <v>86</v>
      </c>
      <c r="K11331" s="34">
        <v>139</v>
      </c>
      <c r="L11331" s="34">
        <v>43</v>
      </c>
      <c r="M11331" s="34">
        <v>81</v>
      </c>
      <c r="N11331" s="34">
        <v>70</v>
      </c>
      <c r="O11331" s="34">
        <v>83</v>
      </c>
      <c r="P11331" s="34">
        <v>83</v>
      </c>
      <c r="Q11331" s="34">
        <v>120</v>
      </c>
      <c r="R11331" s="34">
        <v>112</v>
      </c>
      <c r="S11331" s="34">
        <v>169</v>
      </c>
      <c r="T11331" s="34">
        <v>48</v>
      </c>
      <c r="U11331" s="34">
        <v>74</v>
      </c>
      <c r="V11331" s="34">
        <v>143</v>
      </c>
      <c r="W11331" s="34">
        <v>93</v>
      </c>
      <c r="X11331" s="34">
        <v>167</v>
      </c>
      <c r="Y11331" s="34">
        <v>76</v>
      </c>
      <c r="Z11331" s="34">
        <v>170</v>
      </c>
      <c r="AA11331" s="34">
        <v>162</v>
      </c>
      <c r="AB11331" s="34">
        <v>72</v>
      </c>
      <c r="AC11331" s="34">
        <v>164</v>
      </c>
    </row>
    <row r="11332" spans="1:29" x14ac:dyDescent="0.2">
      <c r="A11332" s="34" t="s">
        <v>71825</v>
      </c>
      <c r="B11332" s="34">
        <v>97</v>
      </c>
      <c r="C11332" s="34">
        <v>150</v>
      </c>
      <c r="D11332" s="34">
        <v>217</v>
      </c>
      <c r="E11332" s="34">
        <v>136</v>
      </c>
      <c r="F11332" s="34">
        <v>152</v>
      </c>
      <c r="G11332" s="34">
        <v>128</v>
      </c>
      <c r="H11332" s="34">
        <v>123</v>
      </c>
      <c r="I11332" s="34">
        <v>166</v>
      </c>
      <c r="J11332" s="34">
        <v>118</v>
      </c>
      <c r="K11332" s="34">
        <v>159</v>
      </c>
      <c r="L11332" s="34">
        <v>59</v>
      </c>
      <c r="M11332" s="34">
        <v>163</v>
      </c>
      <c r="N11332" s="34">
        <v>153</v>
      </c>
      <c r="O11332" s="34">
        <v>118</v>
      </c>
      <c r="P11332" s="34">
        <v>146</v>
      </c>
      <c r="Q11332" s="34">
        <v>152</v>
      </c>
      <c r="R11332" s="34">
        <v>149</v>
      </c>
      <c r="S11332" s="34">
        <v>203</v>
      </c>
      <c r="T11332" s="34">
        <v>76</v>
      </c>
      <c r="U11332" s="34">
        <v>110</v>
      </c>
      <c r="V11332" s="34">
        <v>156</v>
      </c>
      <c r="W11332" s="34">
        <v>109</v>
      </c>
      <c r="X11332" s="34">
        <v>208</v>
      </c>
      <c r="Y11332" s="34">
        <v>112</v>
      </c>
      <c r="Z11332" s="34">
        <v>198</v>
      </c>
      <c r="AA11332" s="34">
        <v>169</v>
      </c>
      <c r="AB11332" s="34">
        <v>131</v>
      </c>
      <c r="AC11332" s="34">
        <v>228</v>
      </c>
    </row>
    <row r="11333" spans="1:29" x14ac:dyDescent="0.2">
      <c r="A11333" s="34" t="s">
        <v>71826</v>
      </c>
      <c r="B11333" s="34">
        <v>373</v>
      </c>
      <c r="C11333" s="34">
        <v>200</v>
      </c>
      <c r="D11333" s="34">
        <v>210</v>
      </c>
      <c r="E11333" s="34">
        <v>181</v>
      </c>
      <c r="F11333" s="34">
        <v>228</v>
      </c>
      <c r="G11333" s="34">
        <v>218</v>
      </c>
      <c r="H11333" s="34">
        <v>266</v>
      </c>
      <c r="I11333" s="34">
        <v>200</v>
      </c>
      <c r="J11333" s="34">
        <v>241</v>
      </c>
      <c r="K11333" s="34">
        <v>213</v>
      </c>
      <c r="L11333" s="34">
        <v>279</v>
      </c>
      <c r="M11333" s="34">
        <v>161</v>
      </c>
      <c r="N11333" s="34">
        <v>238</v>
      </c>
      <c r="O11333" s="34">
        <v>170</v>
      </c>
      <c r="P11333" s="34">
        <v>197</v>
      </c>
      <c r="Q11333" s="34">
        <v>303</v>
      </c>
      <c r="R11333" s="34">
        <v>342</v>
      </c>
      <c r="S11333" s="34">
        <v>270</v>
      </c>
      <c r="T11333" s="34">
        <v>369</v>
      </c>
      <c r="U11333" s="34">
        <v>313</v>
      </c>
      <c r="V11333" s="34">
        <v>333</v>
      </c>
      <c r="W11333" s="34">
        <v>423</v>
      </c>
      <c r="X11333" s="34">
        <v>331</v>
      </c>
      <c r="Y11333" s="34">
        <v>360</v>
      </c>
      <c r="Z11333" s="34">
        <v>187</v>
      </c>
      <c r="AA11333" s="34">
        <v>263</v>
      </c>
      <c r="AB11333" s="34">
        <v>521</v>
      </c>
      <c r="AC11333" s="34">
        <v>403</v>
      </c>
    </row>
    <row r="11334" spans="1:29" x14ac:dyDescent="0.2">
      <c r="A11334" s="34" t="s">
        <v>71827</v>
      </c>
      <c r="B11334" s="34">
        <v>504</v>
      </c>
      <c r="C11334" s="34">
        <v>294</v>
      </c>
      <c r="D11334" s="34">
        <v>395</v>
      </c>
      <c r="E11334" s="34">
        <v>300</v>
      </c>
      <c r="F11334" s="34">
        <v>466</v>
      </c>
      <c r="G11334" s="34">
        <v>235</v>
      </c>
      <c r="H11334" s="34">
        <v>374</v>
      </c>
      <c r="I11334" s="34">
        <v>300</v>
      </c>
      <c r="J11334" s="34">
        <v>384</v>
      </c>
      <c r="K11334" s="34">
        <v>340</v>
      </c>
      <c r="L11334" s="34">
        <v>293</v>
      </c>
      <c r="M11334" s="34">
        <v>287</v>
      </c>
      <c r="N11334" s="34">
        <v>389</v>
      </c>
      <c r="O11334" s="34">
        <v>259</v>
      </c>
      <c r="P11334" s="34">
        <v>349</v>
      </c>
      <c r="Q11334" s="34">
        <v>441</v>
      </c>
      <c r="R11334" s="34">
        <v>459</v>
      </c>
      <c r="S11334" s="34">
        <v>371</v>
      </c>
      <c r="T11334" s="34">
        <v>458</v>
      </c>
      <c r="U11334" s="34">
        <v>289</v>
      </c>
      <c r="V11334" s="34">
        <v>545</v>
      </c>
      <c r="W11334" s="34">
        <v>467</v>
      </c>
      <c r="X11334" s="34">
        <v>540</v>
      </c>
      <c r="Y11334" s="34">
        <v>387</v>
      </c>
      <c r="Z11334" s="34">
        <v>456</v>
      </c>
      <c r="AA11334" s="34">
        <v>353</v>
      </c>
      <c r="AB11334" s="34">
        <v>476</v>
      </c>
      <c r="AC11334" s="34">
        <v>520</v>
      </c>
    </row>
    <row r="11335" spans="1:29" x14ac:dyDescent="0.2">
      <c r="A11335" s="34" t="s">
        <v>71828</v>
      </c>
      <c r="B11335" s="34">
        <v>480</v>
      </c>
      <c r="C11335" s="34">
        <v>333</v>
      </c>
      <c r="D11335" s="34">
        <v>386</v>
      </c>
      <c r="E11335" s="34">
        <v>353</v>
      </c>
      <c r="F11335" s="34">
        <v>499</v>
      </c>
      <c r="G11335" s="34">
        <v>304</v>
      </c>
      <c r="H11335" s="34">
        <v>480</v>
      </c>
      <c r="I11335" s="34">
        <v>294</v>
      </c>
      <c r="J11335" s="34">
        <v>486</v>
      </c>
      <c r="K11335" s="34">
        <v>327</v>
      </c>
      <c r="L11335" s="34">
        <v>580</v>
      </c>
      <c r="M11335" s="34">
        <v>299</v>
      </c>
      <c r="N11335" s="34">
        <v>341</v>
      </c>
      <c r="O11335" s="34">
        <v>304</v>
      </c>
      <c r="P11335" s="34">
        <v>429</v>
      </c>
      <c r="Q11335" s="34">
        <v>431</v>
      </c>
      <c r="R11335" s="34">
        <v>600</v>
      </c>
      <c r="S11335" s="34">
        <v>393</v>
      </c>
      <c r="T11335" s="34">
        <v>741</v>
      </c>
      <c r="U11335" s="34">
        <v>386</v>
      </c>
      <c r="V11335" s="34">
        <v>504</v>
      </c>
      <c r="W11335" s="34">
        <v>683</v>
      </c>
      <c r="X11335" s="34">
        <v>459</v>
      </c>
      <c r="Y11335" s="34">
        <v>533</v>
      </c>
      <c r="Z11335" s="34">
        <v>456</v>
      </c>
      <c r="AA11335" s="34">
        <v>455</v>
      </c>
      <c r="AB11335" s="34">
        <v>781</v>
      </c>
      <c r="AC11335" s="34">
        <v>512</v>
      </c>
    </row>
    <row r="11336" spans="1:29" x14ac:dyDescent="0.2">
      <c r="A11336" s="34" t="s">
        <v>71829</v>
      </c>
      <c r="B11336" s="34">
        <v>83</v>
      </c>
      <c r="C11336" s="34">
        <v>71</v>
      </c>
      <c r="D11336" s="34">
        <v>95</v>
      </c>
      <c r="E11336" s="34">
        <v>88</v>
      </c>
      <c r="F11336" s="34">
        <v>87</v>
      </c>
      <c r="G11336" s="34">
        <v>78</v>
      </c>
      <c r="H11336" s="34">
        <v>75</v>
      </c>
      <c r="I11336" s="34">
        <v>83</v>
      </c>
      <c r="J11336" s="34">
        <v>80</v>
      </c>
      <c r="K11336" s="34">
        <v>66</v>
      </c>
      <c r="L11336" s="34">
        <v>68</v>
      </c>
      <c r="M11336" s="34">
        <v>71</v>
      </c>
      <c r="N11336" s="34">
        <v>50</v>
      </c>
      <c r="O11336" s="34">
        <v>74</v>
      </c>
      <c r="P11336" s="34">
        <v>93</v>
      </c>
      <c r="Q11336" s="34">
        <v>95</v>
      </c>
      <c r="R11336" s="34">
        <v>88</v>
      </c>
      <c r="S11336" s="34">
        <v>117</v>
      </c>
      <c r="T11336" s="34">
        <v>104</v>
      </c>
      <c r="U11336" s="34">
        <v>69</v>
      </c>
      <c r="V11336" s="34">
        <v>94</v>
      </c>
      <c r="W11336" s="34">
        <v>67</v>
      </c>
      <c r="X11336" s="34">
        <v>108</v>
      </c>
      <c r="Y11336" s="34">
        <v>86</v>
      </c>
      <c r="Z11336" s="34">
        <v>102</v>
      </c>
      <c r="AA11336" s="34">
        <v>99</v>
      </c>
      <c r="AB11336" s="34">
        <v>84</v>
      </c>
      <c r="AC11336" s="34">
        <v>159</v>
      </c>
    </row>
    <row r="11337" spans="1:29" x14ac:dyDescent="0.2">
      <c r="A11337" s="34" t="s">
        <v>71830</v>
      </c>
      <c r="B11337" s="34">
        <v>369</v>
      </c>
      <c r="C11337" s="34">
        <v>320</v>
      </c>
      <c r="D11337" s="34">
        <v>352</v>
      </c>
      <c r="E11337" s="34">
        <v>354</v>
      </c>
      <c r="F11337" s="34">
        <v>321</v>
      </c>
      <c r="G11337" s="34">
        <v>395</v>
      </c>
      <c r="H11337" s="34">
        <v>326</v>
      </c>
      <c r="I11337" s="34">
        <v>338</v>
      </c>
      <c r="J11337" s="34">
        <v>315</v>
      </c>
      <c r="K11337" s="34">
        <v>366</v>
      </c>
      <c r="L11337" s="34">
        <v>292</v>
      </c>
      <c r="M11337" s="34">
        <v>283</v>
      </c>
      <c r="N11337" s="34">
        <v>267</v>
      </c>
      <c r="O11337" s="34">
        <v>364</v>
      </c>
      <c r="P11337" s="34">
        <v>247</v>
      </c>
      <c r="Q11337" s="34">
        <v>506</v>
      </c>
      <c r="R11337" s="34">
        <v>377</v>
      </c>
      <c r="S11337" s="34">
        <v>452</v>
      </c>
      <c r="T11337" s="34">
        <v>438</v>
      </c>
      <c r="U11337" s="34">
        <v>359</v>
      </c>
      <c r="V11337" s="34">
        <v>421</v>
      </c>
      <c r="W11337" s="34">
        <v>536</v>
      </c>
      <c r="X11337" s="34">
        <v>414</v>
      </c>
      <c r="Y11337" s="34">
        <v>437</v>
      </c>
      <c r="Z11337" s="34">
        <v>404</v>
      </c>
      <c r="AA11337" s="34">
        <v>442</v>
      </c>
      <c r="AB11337" s="34">
        <v>410</v>
      </c>
      <c r="AC11337" s="34">
        <v>585</v>
      </c>
    </row>
    <row r="11338" spans="1:29" x14ac:dyDescent="0.2">
      <c r="A11338" s="34" t="s">
        <v>71831</v>
      </c>
      <c r="B11338" s="34">
        <v>179</v>
      </c>
      <c r="C11338" s="34">
        <v>151</v>
      </c>
      <c r="D11338" s="34">
        <v>239</v>
      </c>
      <c r="E11338" s="34">
        <v>165</v>
      </c>
      <c r="F11338" s="34">
        <v>258</v>
      </c>
      <c r="G11338" s="34">
        <v>139</v>
      </c>
      <c r="H11338" s="34">
        <v>252</v>
      </c>
      <c r="I11338" s="34">
        <v>146</v>
      </c>
      <c r="J11338" s="34">
        <v>233</v>
      </c>
      <c r="K11338" s="34">
        <v>150</v>
      </c>
      <c r="L11338" s="34">
        <v>205</v>
      </c>
      <c r="M11338" s="34">
        <v>135</v>
      </c>
      <c r="N11338" s="34">
        <v>197</v>
      </c>
      <c r="O11338" s="34">
        <v>178</v>
      </c>
      <c r="P11338" s="34">
        <v>232</v>
      </c>
      <c r="Q11338" s="34">
        <v>251</v>
      </c>
      <c r="R11338" s="34">
        <v>300</v>
      </c>
      <c r="S11338" s="34">
        <v>186</v>
      </c>
      <c r="T11338" s="34">
        <v>260</v>
      </c>
      <c r="U11338" s="34">
        <v>165</v>
      </c>
      <c r="V11338" s="34">
        <v>251</v>
      </c>
      <c r="W11338" s="34">
        <v>219</v>
      </c>
      <c r="X11338" s="34">
        <v>301</v>
      </c>
      <c r="Y11338" s="34">
        <v>176</v>
      </c>
      <c r="Z11338" s="34">
        <v>268</v>
      </c>
      <c r="AA11338" s="34">
        <v>194</v>
      </c>
      <c r="AB11338" s="34">
        <v>293</v>
      </c>
      <c r="AC11338" s="34">
        <v>252</v>
      </c>
    </row>
    <row r="11339" spans="1:29" x14ac:dyDescent="0.2">
      <c r="A11339" s="34" t="s">
        <v>71832</v>
      </c>
      <c r="B11339" s="34">
        <v>563</v>
      </c>
      <c r="C11339" s="34">
        <v>328</v>
      </c>
      <c r="D11339" s="34">
        <v>358</v>
      </c>
      <c r="E11339" s="34">
        <v>306</v>
      </c>
      <c r="F11339" s="34">
        <v>459</v>
      </c>
      <c r="G11339" s="34">
        <v>280</v>
      </c>
      <c r="H11339" s="34">
        <v>445</v>
      </c>
      <c r="I11339" s="34">
        <v>266</v>
      </c>
      <c r="J11339" s="34">
        <v>383</v>
      </c>
      <c r="K11339" s="34">
        <v>407</v>
      </c>
      <c r="L11339" s="34">
        <v>323</v>
      </c>
      <c r="M11339" s="34">
        <v>295</v>
      </c>
      <c r="N11339" s="34">
        <v>354</v>
      </c>
      <c r="O11339" s="34">
        <v>277</v>
      </c>
      <c r="P11339" s="34">
        <v>332</v>
      </c>
      <c r="Q11339" s="34">
        <v>446</v>
      </c>
      <c r="R11339" s="34">
        <v>479</v>
      </c>
      <c r="S11339" s="34">
        <v>408</v>
      </c>
      <c r="T11339" s="34">
        <v>516</v>
      </c>
      <c r="U11339" s="34">
        <v>360</v>
      </c>
      <c r="V11339" s="34">
        <v>436</v>
      </c>
      <c r="W11339" s="34">
        <v>506</v>
      </c>
      <c r="X11339" s="34">
        <v>429</v>
      </c>
      <c r="Y11339" s="34">
        <v>465</v>
      </c>
      <c r="Z11339" s="34">
        <v>433</v>
      </c>
      <c r="AA11339" s="34">
        <v>472</v>
      </c>
      <c r="AB11339" s="34">
        <v>469</v>
      </c>
      <c r="AC11339" s="34">
        <v>569</v>
      </c>
    </row>
    <row r="11340" spans="1:29" x14ac:dyDescent="0.2">
      <c r="A11340" s="34" t="s">
        <v>71833</v>
      </c>
      <c r="B11340" s="34">
        <v>267</v>
      </c>
      <c r="C11340" s="34">
        <v>241</v>
      </c>
      <c r="D11340" s="34">
        <v>343</v>
      </c>
      <c r="E11340" s="34">
        <v>282</v>
      </c>
      <c r="F11340" s="34">
        <v>316</v>
      </c>
      <c r="G11340" s="34">
        <v>283</v>
      </c>
      <c r="H11340" s="34">
        <v>242</v>
      </c>
      <c r="I11340" s="34">
        <v>265</v>
      </c>
      <c r="J11340" s="34">
        <v>252</v>
      </c>
      <c r="K11340" s="34">
        <v>245</v>
      </c>
      <c r="L11340" s="34">
        <v>195</v>
      </c>
      <c r="M11340" s="34">
        <v>248</v>
      </c>
      <c r="N11340" s="34">
        <v>270</v>
      </c>
      <c r="O11340" s="34">
        <v>234</v>
      </c>
      <c r="P11340" s="34">
        <v>266</v>
      </c>
      <c r="Q11340" s="34">
        <v>319</v>
      </c>
      <c r="R11340" s="34">
        <v>283</v>
      </c>
      <c r="S11340" s="34">
        <v>346</v>
      </c>
      <c r="T11340" s="34">
        <v>270</v>
      </c>
      <c r="U11340" s="34">
        <v>240</v>
      </c>
      <c r="V11340" s="34">
        <v>348</v>
      </c>
      <c r="W11340" s="34">
        <v>259</v>
      </c>
      <c r="X11340" s="34">
        <v>405</v>
      </c>
      <c r="Y11340" s="34">
        <v>275</v>
      </c>
      <c r="Z11340" s="34">
        <v>337</v>
      </c>
      <c r="AA11340" s="34">
        <v>327</v>
      </c>
      <c r="AB11340" s="34">
        <v>337</v>
      </c>
      <c r="AC11340" s="34">
        <v>480</v>
      </c>
    </row>
    <row r="11341" spans="1:29" x14ac:dyDescent="0.2">
      <c r="A11341" s="34" t="s">
        <v>71834</v>
      </c>
      <c r="B11341" s="34">
        <v>154</v>
      </c>
      <c r="C11341" s="34">
        <v>111</v>
      </c>
      <c r="D11341" s="34">
        <v>143</v>
      </c>
      <c r="E11341" s="34">
        <v>140</v>
      </c>
      <c r="F11341" s="34">
        <v>158</v>
      </c>
      <c r="G11341" s="34">
        <v>109</v>
      </c>
      <c r="H11341" s="34">
        <v>157</v>
      </c>
      <c r="I11341" s="34">
        <v>103</v>
      </c>
      <c r="J11341" s="34">
        <v>125</v>
      </c>
      <c r="K11341" s="34">
        <v>118</v>
      </c>
      <c r="L11341" s="34">
        <v>91</v>
      </c>
      <c r="M11341" s="34">
        <v>96</v>
      </c>
      <c r="N11341" s="34">
        <v>129</v>
      </c>
      <c r="O11341" s="34">
        <v>83</v>
      </c>
      <c r="P11341" s="34">
        <v>96</v>
      </c>
      <c r="Q11341" s="34">
        <v>137</v>
      </c>
      <c r="R11341" s="34">
        <v>165</v>
      </c>
      <c r="S11341" s="34">
        <v>149</v>
      </c>
      <c r="T11341" s="34">
        <v>159</v>
      </c>
      <c r="U11341" s="34">
        <v>118</v>
      </c>
      <c r="V11341" s="34">
        <v>129</v>
      </c>
      <c r="W11341" s="34">
        <v>118</v>
      </c>
      <c r="X11341" s="34">
        <v>212</v>
      </c>
      <c r="Y11341" s="34">
        <v>161</v>
      </c>
      <c r="Z11341" s="34">
        <v>144</v>
      </c>
      <c r="AA11341" s="34">
        <v>156</v>
      </c>
      <c r="AB11341" s="34">
        <v>175</v>
      </c>
      <c r="AC11341" s="34">
        <v>202</v>
      </c>
    </row>
    <row r="11342" spans="1:29" x14ac:dyDescent="0.2">
      <c r="A11342" s="34" t="s">
        <v>71835</v>
      </c>
      <c r="B11342" s="34">
        <v>85</v>
      </c>
      <c r="C11342" s="34">
        <v>17</v>
      </c>
      <c r="D11342" s="34">
        <v>33</v>
      </c>
      <c r="E11342" s="34">
        <v>24</v>
      </c>
      <c r="F11342" s="34">
        <v>41</v>
      </c>
      <c r="G11342" s="34">
        <v>17</v>
      </c>
      <c r="H11342" s="34">
        <v>43</v>
      </c>
      <c r="I11342" s="34">
        <v>31</v>
      </c>
      <c r="J11342" s="34">
        <v>34</v>
      </c>
      <c r="K11342" s="34">
        <v>17</v>
      </c>
      <c r="L11342" s="34">
        <v>23</v>
      </c>
      <c r="M11342" s="34">
        <v>34</v>
      </c>
      <c r="N11342" s="34">
        <v>30</v>
      </c>
      <c r="O11342" s="34">
        <v>27</v>
      </c>
      <c r="P11342" s="34">
        <v>22</v>
      </c>
      <c r="Q11342" s="34">
        <v>34</v>
      </c>
      <c r="R11342" s="34">
        <v>48</v>
      </c>
      <c r="S11342" s="34">
        <v>44</v>
      </c>
      <c r="T11342" s="34">
        <v>40</v>
      </c>
      <c r="U11342" s="34">
        <v>38</v>
      </c>
      <c r="V11342" s="34">
        <v>32</v>
      </c>
      <c r="W11342" s="34">
        <v>50</v>
      </c>
      <c r="X11342" s="34">
        <v>64</v>
      </c>
      <c r="Y11342" s="34">
        <v>30</v>
      </c>
      <c r="Z11342" s="34">
        <v>24</v>
      </c>
      <c r="AA11342" s="34">
        <v>32</v>
      </c>
      <c r="AB11342" s="34">
        <v>39</v>
      </c>
      <c r="AC11342" s="34">
        <v>65</v>
      </c>
    </row>
    <row r="11343" spans="1:29" x14ac:dyDescent="0.2">
      <c r="A11343" s="34" t="s">
        <v>71836</v>
      </c>
      <c r="B11343" s="34">
        <v>231</v>
      </c>
      <c r="C11343" s="34">
        <v>223</v>
      </c>
      <c r="D11343" s="34">
        <v>370</v>
      </c>
      <c r="E11343" s="34">
        <v>240</v>
      </c>
      <c r="F11343" s="34">
        <v>264</v>
      </c>
      <c r="G11343" s="34">
        <v>287</v>
      </c>
      <c r="H11343" s="34">
        <v>317</v>
      </c>
      <c r="I11343" s="34">
        <v>279</v>
      </c>
      <c r="J11343" s="34">
        <v>222</v>
      </c>
      <c r="K11343" s="34">
        <v>302</v>
      </c>
      <c r="L11343" s="34">
        <v>148</v>
      </c>
      <c r="M11343" s="34">
        <v>233</v>
      </c>
      <c r="N11343" s="34">
        <v>210</v>
      </c>
      <c r="O11343" s="34">
        <v>221</v>
      </c>
      <c r="P11343" s="34">
        <v>248</v>
      </c>
      <c r="Q11343" s="34">
        <v>302</v>
      </c>
      <c r="R11343" s="34">
        <v>293</v>
      </c>
      <c r="S11343" s="34">
        <v>294</v>
      </c>
      <c r="T11343" s="34">
        <v>197</v>
      </c>
      <c r="U11343" s="34">
        <v>198</v>
      </c>
      <c r="V11343" s="34">
        <v>287</v>
      </c>
      <c r="W11343" s="34">
        <v>243</v>
      </c>
      <c r="X11343" s="34">
        <v>355</v>
      </c>
      <c r="Y11343" s="34">
        <v>191</v>
      </c>
      <c r="Z11343" s="34">
        <v>306</v>
      </c>
      <c r="AA11343" s="34">
        <v>333</v>
      </c>
      <c r="AB11343" s="34">
        <v>254</v>
      </c>
      <c r="AC11343" s="34">
        <v>409</v>
      </c>
    </row>
    <row r="11344" spans="1:29" x14ac:dyDescent="0.2">
      <c r="A11344" s="34" t="s">
        <v>71837</v>
      </c>
      <c r="B11344" s="34">
        <v>169</v>
      </c>
      <c r="C11344" s="34">
        <v>191</v>
      </c>
      <c r="D11344" s="34">
        <v>239</v>
      </c>
      <c r="E11344" s="34">
        <v>173</v>
      </c>
      <c r="F11344" s="34">
        <v>207</v>
      </c>
      <c r="G11344" s="34">
        <v>177</v>
      </c>
      <c r="H11344" s="34">
        <v>262</v>
      </c>
      <c r="I11344" s="34">
        <v>183</v>
      </c>
      <c r="J11344" s="34">
        <v>237</v>
      </c>
      <c r="K11344" s="34">
        <v>167</v>
      </c>
      <c r="L11344" s="34">
        <v>209</v>
      </c>
      <c r="M11344" s="34">
        <v>175</v>
      </c>
      <c r="N11344" s="34">
        <v>204</v>
      </c>
      <c r="O11344" s="34">
        <v>178</v>
      </c>
      <c r="P11344" s="34">
        <v>205</v>
      </c>
      <c r="Q11344" s="34">
        <v>189</v>
      </c>
      <c r="R11344" s="34">
        <v>255</v>
      </c>
      <c r="S11344" s="34">
        <v>181</v>
      </c>
      <c r="T11344" s="34">
        <v>264</v>
      </c>
      <c r="U11344" s="34">
        <v>182</v>
      </c>
      <c r="V11344" s="34">
        <v>289</v>
      </c>
      <c r="W11344" s="34">
        <v>263</v>
      </c>
      <c r="X11344" s="34">
        <v>284</v>
      </c>
      <c r="Y11344" s="34">
        <v>200</v>
      </c>
      <c r="Z11344" s="34">
        <v>221</v>
      </c>
      <c r="AA11344" s="34">
        <v>239</v>
      </c>
      <c r="AB11344" s="34">
        <v>337</v>
      </c>
      <c r="AC11344" s="34">
        <v>233</v>
      </c>
    </row>
    <row r="11345" spans="1:29" x14ac:dyDescent="0.2">
      <c r="A11345" s="34" t="s">
        <v>71838</v>
      </c>
      <c r="B11345" s="34">
        <v>97</v>
      </c>
      <c r="C11345" s="34">
        <v>122</v>
      </c>
      <c r="D11345" s="34">
        <v>195</v>
      </c>
      <c r="E11345" s="34">
        <v>106</v>
      </c>
      <c r="F11345" s="34">
        <v>168</v>
      </c>
      <c r="G11345" s="34">
        <v>134</v>
      </c>
      <c r="H11345" s="34">
        <v>193</v>
      </c>
      <c r="I11345" s="34">
        <v>112</v>
      </c>
      <c r="J11345" s="34">
        <v>137</v>
      </c>
      <c r="K11345" s="34">
        <v>98</v>
      </c>
      <c r="L11345" s="34">
        <v>104</v>
      </c>
      <c r="M11345" s="34">
        <v>96</v>
      </c>
      <c r="N11345" s="34">
        <v>140</v>
      </c>
      <c r="O11345" s="34">
        <v>94</v>
      </c>
      <c r="P11345" s="34">
        <v>110</v>
      </c>
      <c r="Q11345" s="34">
        <v>138</v>
      </c>
      <c r="R11345" s="34">
        <v>184</v>
      </c>
      <c r="S11345" s="34">
        <v>161</v>
      </c>
      <c r="T11345" s="34">
        <v>145</v>
      </c>
      <c r="U11345" s="34">
        <v>68</v>
      </c>
      <c r="V11345" s="34">
        <v>149</v>
      </c>
      <c r="W11345" s="34">
        <v>128</v>
      </c>
      <c r="X11345" s="34">
        <v>186</v>
      </c>
      <c r="Y11345" s="34">
        <v>130</v>
      </c>
      <c r="Z11345" s="34">
        <v>195</v>
      </c>
      <c r="AA11345" s="34">
        <v>103</v>
      </c>
      <c r="AB11345" s="34">
        <v>146</v>
      </c>
      <c r="AC11345" s="34">
        <v>198</v>
      </c>
    </row>
    <row r="11346" spans="1:29" x14ac:dyDescent="0.2">
      <c r="A11346" s="34" t="s">
        <v>71839</v>
      </c>
      <c r="B11346" s="34">
        <v>178</v>
      </c>
      <c r="C11346" s="34">
        <v>227</v>
      </c>
      <c r="D11346" s="34">
        <v>243</v>
      </c>
      <c r="E11346" s="34">
        <v>262</v>
      </c>
      <c r="F11346" s="34">
        <v>221</v>
      </c>
      <c r="G11346" s="34">
        <v>297</v>
      </c>
      <c r="H11346" s="34">
        <v>266</v>
      </c>
      <c r="I11346" s="34">
        <v>237</v>
      </c>
      <c r="J11346" s="34">
        <v>207</v>
      </c>
      <c r="K11346" s="34">
        <v>254</v>
      </c>
      <c r="L11346" s="34">
        <v>187</v>
      </c>
      <c r="M11346" s="34">
        <v>205</v>
      </c>
      <c r="N11346" s="34">
        <v>202</v>
      </c>
      <c r="O11346" s="34">
        <v>191</v>
      </c>
      <c r="P11346" s="34">
        <v>211</v>
      </c>
      <c r="Q11346" s="34">
        <v>319</v>
      </c>
      <c r="R11346" s="34">
        <v>266</v>
      </c>
      <c r="S11346" s="34">
        <v>246</v>
      </c>
      <c r="T11346" s="34">
        <v>298</v>
      </c>
      <c r="U11346" s="34">
        <v>228</v>
      </c>
      <c r="V11346" s="34">
        <v>278</v>
      </c>
      <c r="W11346" s="34">
        <v>332</v>
      </c>
      <c r="X11346" s="34">
        <v>271</v>
      </c>
      <c r="Y11346" s="34">
        <v>245</v>
      </c>
      <c r="Z11346" s="34">
        <v>256</v>
      </c>
      <c r="AA11346" s="34">
        <v>240</v>
      </c>
      <c r="AB11346" s="34">
        <v>268</v>
      </c>
      <c r="AC11346" s="34">
        <v>354</v>
      </c>
    </row>
    <row r="11347" spans="1:29" x14ac:dyDescent="0.2">
      <c r="A11347" s="34" t="s">
        <v>71840</v>
      </c>
      <c r="B11347" s="34">
        <v>127</v>
      </c>
      <c r="C11347" s="34">
        <v>147</v>
      </c>
      <c r="D11347" s="34">
        <v>241</v>
      </c>
      <c r="E11347" s="34">
        <v>146</v>
      </c>
      <c r="F11347" s="34">
        <v>167</v>
      </c>
      <c r="G11347" s="34">
        <v>164</v>
      </c>
      <c r="H11347" s="34">
        <v>122</v>
      </c>
      <c r="I11347" s="34">
        <v>125</v>
      </c>
      <c r="J11347" s="34">
        <v>123</v>
      </c>
      <c r="K11347" s="34">
        <v>125</v>
      </c>
      <c r="L11347" s="34">
        <v>56</v>
      </c>
      <c r="M11347" s="34">
        <v>106</v>
      </c>
      <c r="N11347" s="34">
        <v>122</v>
      </c>
      <c r="O11347" s="34">
        <v>105</v>
      </c>
      <c r="P11347" s="34">
        <v>122</v>
      </c>
      <c r="Q11347" s="34">
        <v>140</v>
      </c>
      <c r="R11347" s="34">
        <v>118</v>
      </c>
      <c r="S11347" s="34">
        <v>220</v>
      </c>
      <c r="T11347" s="34">
        <v>82</v>
      </c>
      <c r="U11347" s="34">
        <v>105</v>
      </c>
      <c r="V11347" s="34">
        <v>163</v>
      </c>
      <c r="W11347" s="34">
        <v>102</v>
      </c>
      <c r="X11347" s="34">
        <v>209</v>
      </c>
      <c r="Y11347" s="34">
        <v>98</v>
      </c>
      <c r="Z11347" s="34">
        <v>181</v>
      </c>
      <c r="AA11347" s="34">
        <v>162</v>
      </c>
      <c r="AB11347" s="34">
        <v>119</v>
      </c>
      <c r="AC11347" s="34">
        <v>196</v>
      </c>
    </row>
    <row r="11348" spans="1:29" x14ac:dyDescent="0.2">
      <c r="A11348" s="34" t="s">
        <v>71841</v>
      </c>
      <c r="B11348" s="34">
        <v>81</v>
      </c>
      <c r="C11348" s="34">
        <v>77</v>
      </c>
      <c r="D11348" s="34">
        <v>78</v>
      </c>
      <c r="E11348" s="34">
        <v>74</v>
      </c>
      <c r="F11348" s="34">
        <v>99</v>
      </c>
      <c r="G11348" s="34">
        <v>66</v>
      </c>
      <c r="H11348" s="34">
        <v>91</v>
      </c>
      <c r="I11348" s="34">
        <v>95</v>
      </c>
      <c r="J11348" s="34">
        <v>103</v>
      </c>
      <c r="K11348" s="34">
        <v>86</v>
      </c>
      <c r="L11348" s="34">
        <v>67</v>
      </c>
      <c r="M11348" s="34">
        <v>76</v>
      </c>
      <c r="N11348" s="34">
        <v>56</v>
      </c>
      <c r="O11348" s="34">
        <v>78</v>
      </c>
      <c r="P11348" s="34">
        <v>86</v>
      </c>
      <c r="Q11348" s="34">
        <v>103</v>
      </c>
      <c r="R11348" s="34">
        <v>102</v>
      </c>
      <c r="S11348" s="34">
        <v>110</v>
      </c>
      <c r="T11348" s="34">
        <v>84</v>
      </c>
      <c r="U11348" s="34">
        <v>83</v>
      </c>
      <c r="V11348" s="34">
        <v>109</v>
      </c>
      <c r="W11348" s="34">
        <v>100</v>
      </c>
      <c r="X11348" s="34">
        <v>104</v>
      </c>
      <c r="Y11348" s="34">
        <v>82</v>
      </c>
      <c r="Z11348" s="34">
        <v>103</v>
      </c>
      <c r="AA11348" s="34">
        <v>125</v>
      </c>
      <c r="AB11348" s="34">
        <v>93</v>
      </c>
      <c r="AC11348" s="34">
        <v>132</v>
      </c>
    </row>
    <row r="11349" spans="1:29" x14ac:dyDescent="0.2">
      <c r="A11349" s="34" t="s">
        <v>71842</v>
      </c>
      <c r="B11349" s="34">
        <v>65</v>
      </c>
      <c r="C11349" s="34">
        <v>41</v>
      </c>
      <c r="D11349" s="34">
        <v>95</v>
      </c>
      <c r="E11349" s="34">
        <v>49</v>
      </c>
      <c r="F11349" s="34">
        <v>78</v>
      </c>
      <c r="G11349" s="34">
        <v>53</v>
      </c>
      <c r="H11349" s="34">
        <v>77</v>
      </c>
      <c r="I11349" s="34">
        <v>42</v>
      </c>
      <c r="J11349" s="34">
        <v>100</v>
      </c>
      <c r="K11349" s="34">
        <v>34</v>
      </c>
      <c r="L11349" s="34">
        <v>44</v>
      </c>
      <c r="M11349" s="34">
        <v>33</v>
      </c>
      <c r="N11349" s="34">
        <v>56</v>
      </c>
      <c r="O11349" s="34">
        <v>31</v>
      </c>
      <c r="P11349" s="34">
        <v>70</v>
      </c>
      <c r="Q11349" s="34">
        <v>39</v>
      </c>
      <c r="R11349" s="34">
        <v>95</v>
      </c>
      <c r="S11349" s="34">
        <v>49</v>
      </c>
      <c r="T11349" s="34">
        <v>58</v>
      </c>
      <c r="U11349" s="34">
        <v>73</v>
      </c>
      <c r="V11349" s="34">
        <v>108</v>
      </c>
      <c r="W11349" s="34">
        <v>74</v>
      </c>
      <c r="X11349" s="34">
        <v>120</v>
      </c>
      <c r="Y11349" s="34">
        <v>38</v>
      </c>
      <c r="Z11349" s="34">
        <v>81</v>
      </c>
      <c r="AA11349" s="34">
        <v>33</v>
      </c>
      <c r="AB11349" s="34">
        <v>84</v>
      </c>
      <c r="AC11349" s="34">
        <v>69</v>
      </c>
    </row>
    <row r="11350" spans="1:29" x14ac:dyDescent="0.2">
      <c r="A11350" s="34" t="s">
        <v>71843</v>
      </c>
      <c r="B11350" s="34">
        <v>172</v>
      </c>
      <c r="C11350" s="34">
        <v>164</v>
      </c>
      <c r="D11350" s="34">
        <v>234</v>
      </c>
      <c r="E11350" s="34">
        <v>144</v>
      </c>
      <c r="F11350" s="34">
        <v>196</v>
      </c>
      <c r="G11350" s="34">
        <v>185</v>
      </c>
      <c r="H11350" s="34">
        <v>170</v>
      </c>
      <c r="I11350" s="34">
        <v>167</v>
      </c>
      <c r="J11350" s="34">
        <v>225</v>
      </c>
      <c r="K11350" s="34">
        <v>152</v>
      </c>
      <c r="L11350" s="34">
        <v>171</v>
      </c>
      <c r="M11350" s="34">
        <v>133</v>
      </c>
      <c r="N11350" s="34">
        <v>183</v>
      </c>
      <c r="O11350" s="34">
        <v>161</v>
      </c>
      <c r="P11350" s="34">
        <v>251</v>
      </c>
      <c r="Q11350" s="34">
        <v>258</v>
      </c>
      <c r="R11350" s="34">
        <v>270</v>
      </c>
      <c r="S11350" s="34">
        <v>217</v>
      </c>
      <c r="T11350" s="34">
        <v>193</v>
      </c>
      <c r="U11350" s="34">
        <v>190</v>
      </c>
      <c r="V11350" s="34">
        <v>214</v>
      </c>
      <c r="W11350" s="34">
        <v>228</v>
      </c>
      <c r="X11350" s="34">
        <v>277</v>
      </c>
      <c r="Y11350" s="34">
        <v>185</v>
      </c>
      <c r="Z11350" s="34">
        <v>218</v>
      </c>
      <c r="AA11350" s="34">
        <v>218</v>
      </c>
      <c r="AB11350" s="34">
        <v>249</v>
      </c>
      <c r="AC11350" s="34">
        <v>305</v>
      </c>
    </row>
    <row r="11351" spans="1:29" x14ac:dyDescent="0.2">
      <c r="A11351" s="34" t="s">
        <v>71844</v>
      </c>
      <c r="B11351" s="34">
        <v>309</v>
      </c>
      <c r="C11351" s="34">
        <v>236</v>
      </c>
      <c r="D11351" s="34">
        <v>301</v>
      </c>
      <c r="E11351" s="34">
        <v>212</v>
      </c>
      <c r="F11351" s="34">
        <v>307</v>
      </c>
      <c r="G11351" s="34">
        <v>215</v>
      </c>
      <c r="H11351" s="34">
        <v>304</v>
      </c>
      <c r="I11351" s="34">
        <v>236</v>
      </c>
      <c r="J11351" s="34">
        <v>328</v>
      </c>
      <c r="K11351" s="34">
        <v>197</v>
      </c>
      <c r="L11351" s="34">
        <v>336</v>
      </c>
      <c r="M11351" s="34">
        <v>178</v>
      </c>
      <c r="N11351" s="34">
        <v>281</v>
      </c>
      <c r="O11351" s="34">
        <v>205</v>
      </c>
      <c r="P11351" s="34">
        <v>361</v>
      </c>
      <c r="Q11351" s="34">
        <v>335</v>
      </c>
      <c r="R11351" s="34">
        <v>422</v>
      </c>
      <c r="S11351" s="34">
        <v>253</v>
      </c>
      <c r="T11351" s="34">
        <v>480</v>
      </c>
      <c r="U11351" s="34">
        <v>266</v>
      </c>
      <c r="V11351" s="34">
        <v>440</v>
      </c>
      <c r="W11351" s="34">
        <v>338</v>
      </c>
      <c r="X11351" s="34">
        <v>396</v>
      </c>
      <c r="Y11351" s="34">
        <v>332</v>
      </c>
      <c r="Z11351" s="34">
        <v>332</v>
      </c>
      <c r="AA11351" s="34">
        <v>310</v>
      </c>
      <c r="AB11351" s="34">
        <v>349</v>
      </c>
      <c r="AC11351" s="34">
        <v>390</v>
      </c>
    </row>
    <row r="11352" spans="1:29" x14ac:dyDescent="0.2">
      <c r="A11352" s="34" t="s">
        <v>71845</v>
      </c>
      <c r="B11352" s="34">
        <v>243</v>
      </c>
      <c r="C11352" s="34">
        <v>153</v>
      </c>
      <c r="D11352" s="34">
        <v>171</v>
      </c>
      <c r="E11352" s="34">
        <v>108</v>
      </c>
      <c r="F11352" s="34">
        <v>212</v>
      </c>
      <c r="G11352" s="34">
        <v>214</v>
      </c>
      <c r="H11352" s="34">
        <v>189</v>
      </c>
      <c r="I11352" s="34">
        <v>161</v>
      </c>
      <c r="J11352" s="34">
        <v>188</v>
      </c>
      <c r="K11352" s="34">
        <v>165</v>
      </c>
      <c r="L11352" s="34">
        <v>217</v>
      </c>
      <c r="M11352" s="34">
        <v>178</v>
      </c>
      <c r="N11352" s="34">
        <v>196</v>
      </c>
      <c r="O11352" s="34">
        <v>172</v>
      </c>
      <c r="P11352" s="34">
        <v>213</v>
      </c>
      <c r="Q11352" s="34">
        <v>291</v>
      </c>
      <c r="R11352" s="34">
        <v>251</v>
      </c>
      <c r="S11352" s="34">
        <v>178</v>
      </c>
      <c r="T11352" s="34">
        <v>288</v>
      </c>
      <c r="U11352" s="34">
        <v>201</v>
      </c>
      <c r="V11352" s="34">
        <v>293</v>
      </c>
      <c r="W11352" s="34">
        <v>284</v>
      </c>
      <c r="X11352" s="34">
        <v>214</v>
      </c>
      <c r="Y11352" s="34">
        <v>236</v>
      </c>
      <c r="Z11352" s="34">
        <v>193</v>
      </c>
      <c r="AA11352" s="34">
        <v>201</v>
      </c>
      <c r="AB11352" s="34">
        <v>294</v>
      </c>
      <c r="AC11352" s="34">
        <v>282</v>
      </c>
    </row>
    <row r="11353" spans="1:29" x14ac:dyDescent="0.2">
      <c r="A11353" s="34" t="s">
        <v>71846</v>
      </c>
      <c r="B11353" s="34">
        <v>73</v>
      </c>
      <c r="C11353" s="34">
        <v>92</v>
      </c>
      <c r="D11353" s="34">
        <v>67</v>
      </c>
      <c r="E11353" s="34">
        <v>89</v>
      </c>
      <c r="F11353" s="34">
        <v>64</v>
      </c>
      <c r="G11353" s="34">
        <v>63</v>
      </c>
      <c r="H11353" s="34">
        <v>74</v>
      </c>
      <c r="I11353" s="34">
        <v>81</v>
      </c>
      <c r="J11353" s="34">
        <v>79</v>
      </c>
      <c r="K11353" s="34">
        <v>76</v>
      </c>
      <c r="L11353" s="34">
        <v>61</v>
      </c>
      <c r="M11353" s="34">
        <v>68</v>
      </c>
      <c r="N11353" s="34">
        <v>71</v>
      </c>
      <c r="O11353" s="34">
        <v>71</v>
      </c>
      <c r="P11353" s="34">
        <v>70</v>
      </c>
      <c r="Q11353" s="34">
        <v>100</v>
      </c>
      <c r="R11353" s="34">
        <v>87</v>
      </c>
      <c r="S11353" s="34">
        <v>75</v>
      </c>
      <c r="T11353" s="34">
        <v>95</v>
      </c>
      <c r="U11353" s="34">
        <v>70</v>
      </c>
      <c r="V11353" s="34">
        <v>60</v>
      </c>
      <c r="W11353" s="34">
        <v>77</v>
      </c>
      <c r="X11353" s="34">
        <v>86</v>
      </c>
      <c r="Y11353" s="34">
        <v>111</v>
      </c>
      <c r="Z11353" s="34">
        <v>97</v>
      </c>
      <c r="AA11353" s="34">
        <v>89</v>
      </c>
      <c r="AB11353" s="34">
        <v>100</v>
      </c>
      <c r="AC11353" s="34">
        <v>124</v>
      </c>
    </row>
    <row r="11354" spans="1:29" x14ac:dyDescent="0.2">
      <c r="A11354" s="34" t="s">
        <v>71847</v>
      </c>
      <c r="B11354" s="34">
        <v>202</v>
      </c>
      <c r="C11354" s="34">
        <v>381</v>
      </c>
      <c r="D11354" s="34">
        <v>388</v>
      </c>
      <c r="E11354" s="34">
        <v>438</v>
      </c>
      <c r="F11354" s="34">
        <v>325</v>
      </c>
      <c r="G11354" s="34">
        <v>416</v>
      </c>
      <c r="H11354" s="34">
        <v>306</v>
      </c>
      <c r="I11354" s="34">
        <v>339</v>
      </c>
      <c r="J11354" s="34">
        <v>250</v>
      </c>
      <c r="K11354" s="34">
        <v>393</v>
      </c>
      <c r="L11354" s="34">
        <v>138</v>
      </c>
      <c r="M11354" s="34">
        <v>328</v>
      </c>
      <c r="N11354" s="34">
        <v>233</v>
      </c>
      <c r="O11354" s="34">
        <v>348</v>
      </c>
      <c r="P11354" s="34">
        <v>197</v>
      </c>
      <c r="Q11354" s="34">
        <v>376</v>
      </c>
      <c r="R11354" s="34">
        <v>329</v>
      </c>
      <c r="S11354" s="34">
        <v>476</v>
      </c>
      <c r="T11354" s="34">
        <v>196</v>
      </c>
      <c r="U11354" s="34">
        <v>300</v>
      </c>
      <c r="V11354" s="34">
        <v>315</v>
      </c>
      <c r="W11354" s="34">
        <v>322</v>
      </c>
      <c r="X11354" s="34">
        <v>374</v>
      </c>
      <c r="Y11354" s="34">
        <v>262</v>
      </c>
      <c r="Z11354" s="34">
        <v>378</v>
      </c>
      <c r="AA11354" s="34">
        <v>380</v>
      </c>
      <c r="AB11354" s="34">
        <v>281</v>
      </c>
      <c r="AC11354" s="34">
        <v>508</v>
      </c>
    </row>
    <row r="11355" spans="1:29" x14ac:dyDescent="0.2">
      <c r="A11355" s="34" t="s">
        <v>71848</v>
      </c>
      <c r="B11355" s="34">
        <v>96</v>
      </c>
      <c r="C11355" s="34">
        <v>105</v>
      </c>
      <c r="D11355" s="34">
        <v>68</v>
      </c>
      <c r="E11355" s="34">
        <v>95</v>
      </c>
      <c r="F11355" s="34">
        <v>73</v>
      </c>
      <c r="G11355" s="34">
        <v>93</v>
      </c>
      <c r="H11355" s="34">
        <v>87</v>
      </c>
      <c r="I11355" s="34">
        <v>97</v>
      </c>
      <c r="J11355" s="34">
        <v>78</v>
      </c>
      <c r="K11355" s="34">
        <v>124</v>
      </c>
      <c r="L11355" s="34">
        <v>59</v>
      </c>
      <c r="M11355" s="34">
        <v>125</v>
      </c>
      <c r="N11355" s="34">
        <v>93</v>
      </c>
      <c r="O11355" s="34">
        <v>127</v>
      </c>
      <c r="P11355" s="34">
        <v>78</v>
      </c>
      <c r="Q11355" s="34">
        <v>137</v>
      </c>
      <c r="R11355" s="34">
        <v>119</v>
      </c>
      <c r="S11355" s="34">
        <v>132</v>
      </c>
      <c r="T11355" s="34">
        <v>91</v>
      </c>
      <c r="U11355" s="34">
        <v>103</v>
      </c>
      <c r="V11355" s="34">
        <v>94</v>
      </c>
      <c r="W11355" s="34">
        <v>131</v>
      </c>
      <c r="X11355" s="34">
        <v>83</v>
      </c>
      <c r="Y11355" s="34">
        <v>150</v>
      </c>
      <c r="Z11355" s="34">
        <v>91</v>
      </c>
      <c r="AA11355" s="34">
        <v>144</v>
      </c>
      <c r="AB11355" s="34">
        <v>117</v>
      </c>
      <c r="AC11355" s="34">
        <v>158</v>
      </c>
    </row>
    <row r="11356" spans="1:29" x14ac:dyDescent="0.2">
      <c r="A11356" s="34" t="s">
        <v>71849</v>
      </c>
      <c r="B11356" s="34">
        <v>109</v>
      </c>
      <c r="C11356" s="34">
        <v>119</v>
      </c>
      <c r="D11356" s="34">
        <v>167</v>
      </c>
      <c r="E11356" s="34">
        <v>136</v>
      </c>
      <c r="F11356" s="34">
        <v>153</v>
      </c>
      <c r="G11356" s="34">
        <v>114</v>
      </c>
      <c r="H11356" s="34">
        <v>148</v>
      </c>
      <c r="I11356" s="34">
        <v>121</v>
      </c>
      <c r="J11356" s="34">
        <v>104</v>
      </c>
      <c r="K11356" s="34">
        <v>96</v>
      </c>
      <c r="L11356" s="34">
        <v>115</v>
      </c>
      <c r="M11356" s="34">
        <v>102</v>
      </c>
      <c r="N11356" s="34">
        <v>108</v>
      </c>
      <c r="O11356" s="34">
        <v>92</v>
      </c>
      <c r="P11356" s="34">
        <v>138</v>
      </c>
      <c r="Q11356" s="34">
        <v>135</v>
      </c>
      <c r="R11356" s="34">
        <v>184</v>
      </c>
      <c r="S11356" s="34">
        <v>143</v>
      </c>
      <c r="T11356" s="34">
        <v>158</v>
      </c>
      <c r="U11356" s="34">
        <v>114</v>
      </c>
      <c r="V11356" s="34">
        <v>147</v>
      </c>
      <c r="W11356" s="34">
        <v>132</v>
      </c>
      <c r="X11356" s="34">
        <v>205</v>
      </c>
      <c r="Y11356" s="34">
        <v>176</v>
      </c>
      <c r="Z11356" s="34">
        <v>172</v>
      </c>
      <c r="AA11356" s="34">
        <v>153</v>
      </c>
      <c r="AB11356" s="34">
        <v>169</v>
      </c>
      <c r="AC11356" s="34">
        <v>175</v>
      </c>
    </row>
    <row r="11357" spans="1:29" x14ac:dyDescent="0.2">
      <c r="A11357" s="34" t="s">
        <v>71850</v>
      </c>
      <c r="B11357" s="34">
        <v>284</v>
      </c>
      <c r="C11357" s="34">
        <v>159</v>
      </c>
      <c r="D11357" s="34">
        <v>233</v>
      </c>
      <c r="E11357" s="34">
        <v>174</v>
      </c>
      <c r="F11357" s="34">
        <v>212</v>
      </c>
      <c r="G11357" s="34">
        <v>142</v>
      </c>
      <c r="H11357" s="34">
        <v>168</v>
      </c>
      <c r="I11357" s="34">
        <v>167</v>
      </c>
      <c r="J11357" s="34">
        <v>222</v>
      </c>
      <c r="K11357" s="34">
        <v>179</v>
      </c>
      <c r="L11357" s="34">
        <v>192</v>
      </c>
      <c r="M11357" s="34">
        <v>164</v>
      </c>
      <c r="N11357" s="34">
        <v>184</v>
      </c>
      <c r="O11357" s="34">
        <v>122</v>
      </c>
      <c r="P11357" s="34">
        <v>214</v>
      </c>
      <c r="Q11357" s="34">
        <v>245</v>
      </c>
      <c r="R11357" s="34">
        <v>261</v>
      </c>
      <c r="S11357" s="34">
        <v>208</v>
      </c>
      <c r="T11357" s="34">
        <v>275</v>
      </c>
      <c r="U11357" s="34">
        <v>164</v>
      </c>
      <c r="V11357" s="34">
        <v>243</v>
      </c>
      <c r="W11357" s="34">
        <v>302</v>
      </c>
      <c r="X11357" s="34">
        <v>268</v>
      </c>
      <c r="Y11357" s="34">
        <v>242</v>
      </c>
      <c r="Z11357" s="34">
        <v>213</v>
      </c>
      <c r="AA11357" s="34">
        <v>212</v>
      </c>
      <c r="AB11357" s="34">
        <v>262</v>
      </c>
      <c r="AC11357" s="34">
        <v>289</v>
      </c>
    </row>
    <row r="11358" spans="1:29" x14ac:dyDescent="0.2">
      <c r="A11358" s="34" t="s">
        <v>71851</v>
      </c>
      <c r="B11358" s="34">
        <v>153</v>
      </c>
      <c r="C11358" s="34">
        <v>221</v>
      </c>
      <c r="D11358" s="34">
        <v>165</v>
      </c>
      <c r="E11358" s="34">
        <v>187</v>
      </c>
      <c r="F11358" s="34">
        <v>197</v>
      </c>
      <c r="G11358" s="34">
        <v>286</v>
      </c>
      <c r="H11358" s="34">
        <v>199</v>
      </c>
      <c r="I11358" s="34">
        <v>196</v>
      </c>
      <c r="J11358" s="34">
        <v>191</v>
      </c>
      <c r="K11358" s="34">
        <v>222</v>
      </c>
      <c r="L11358" s="34">
        <v>151</v>
      </c>
      <c r="M11358" s="34">
        <v>197</v>
      </c>
      <c r="N11358" s="34">
        <v>155</v>
      </c>
      <c r="O11358" s="34">
        <v>202</v>
      </c>
      <c r="P11358" s="34">
        <v>146</v>
      </c>
      <c r="Q11358" s="34">
        <v>343</v>
      </c>
      <c r="R11358" s="34">
        <v>259</v>
      </c>
      <c r="S11358" s="34">
        <v>274</v>
      </c>
      <c r="T11358" s="34">
        <v>257</v>
      </c>
      <c r="U11358" s="34">
        <v>213</v>
      </c>
      <c r="V11358" s="34">
        <v>240</v>
      </c>
      <c r="W11358" s="34">
        <v>279</v>
      </c>
      <c r="X11358" s="34">
        <v>152</v>
      </c>
      <c r="Y11358" s="34">
        <v>268</v>
      </c>
      <c r="Z11358" s="34">
        <v>215</v>
      </c>
      <c r="AA11358" s="34">
        <v>282</v>
      </c>
      <c r="AB11358" s="34">
        <v>251</v>
      </c>
      <c r="AC11358" s="34">
        <v>310</v>
      </c>
    </row>
    <row r="11359" spans="1:29" x14ac:dyDescent="0.2">
      <c r="A11359" s="34" t="s">
        <v>71852</v>
      </c>
      <c r="B11359" s="34">
        <v>100</v>
      </c>
      <c r="C11359" s="34">
        <v>107</v>
      </c>
      <c r="D11359" s="34">
        <v>119</v>
      </c>
      <c r="E11359" s="34">
        <v>127</v>
      </c>
      <c r="F11359" s="34">
        <v>100</v>
      </c>
      <c r="G11359" s="34">
        <v>64</v>
      </c>
      <c r="H11359" s="34">
        <v>72</v>
      </c>
      <c r="I11359" s="34">
        <v>80</v>
      </c>
      <c r="J11359" s="34">
        <v>73</v>
      </c>
      <c r="K11359" s="34">
        <v>85</v>
      </c>
      <c r="L11359" s="34">
        <v>52</v>
      </c>
      <c r="M11359" s="34">
        <v>77</v>
      </c>
      <c r="N11359" s="34">
        <v>75</v>
      </c>
      <c r="O11359" s="34">
        <v>83</v>
      </c>
      <c r="P11359" s="34">
        <v>86</v>
      </c>
      <c r="Q11359" s="34">
        <v>112</v>
      </c>
      <c r="R11359" s="34">
        <v>91</v>
      </c>
      <c r="S11359" s="34">
        <v>135</v>
      </c>
      <c r="T11359" s="34">
        <v>58</v>
      </c>
      <c r="U11359" s="34">
        <v>82</v>
      </c>
      <c r="V11359" s="34">
        <v>66</v>
      </c>
      <c r="W11359" s="34">
        <v>79</v>
      </c>
      <c r="X11359" s="34">
        <v>106</v>
      </c>
      <c r="Y11359" s="34">
        <v>66</v>
      </c>
      <c r="Z11359" s="34">
        <v>88</v>
      </c>
      <c r="AA11359" s="34">
        <v>152</v>
      </c>
      <c r="AB11359" s="34">
        <v>87</v>
      </c>
      <c r="AC11359" s="34">
        <v>182</v>
      </c>
    </row>
    <row r="11360" spans="1:29" x14ac:dyDescent="0.2">
      <c r="A11360" s="34" t="s">
        <v>71853</v>
      </c>
      <c r="B11360" s="34">
        <v>331</v>
      </c>
      <c r="C11360" s="34">
        <v>424</v>
      </c>
      <c r="D11360" s="34">
        <v>320</v>
      </c>
      <c r="E11360" s="34">
        <v>495</v>
      </c>
      <c r="F11360" s="34">
        <v>372</v>
      </c>
      <c r="G11360" s="34">
        <v>442</v>
      </c>
      <c r="H11360" s="34">
        <v>337</v>
      </c>
      <c r="I11360" s="34">
        <v>404</v>
      </c>
      <c r="J11360" s="34">
        <v>280</v>
      </c>
      <c r="K11360" s="34">
        <v>505</v>
      </c>
      <c r="L11360" s="34">
        <v>242</v>
      </c>
      <c r="M11360" s="34">
        <v>332</v>
      </c>
      <c r="N11360" s="34">
        <v>286</v>
      </c>
      <c r="O11360" s="34">
        <v>398</v>
      </c>
      <c r="P11360" s="34">
        <v>292</v>
      </c>
      <c r="Q11360" s="34">
        <v>574</v>
      </c>
      <c r="R11360" s="34">
        <v>398</v>
      </c>
      <c r="S11360" s="34">
        <v>502</v>
      </c>
      <c r="T11360" s="34">
        <v>292</v>
      </c>
      <c r="U11360" s="34">
        <v>444</v>
      </c>
      <c r="V11360" s="34">
        <v>355</v>
      </c>
      <c r="W11360" s="34">
        <v>526</v>
      </c>
      <c r="X11360" s="34">
        <v>511</v>
      </c>
      <c r="Y11360" s="34">
        <v>600</v>
      </c>
      <c r="Z11360" s="34">
        <v>381</v>
      </c>
      <c r="AA11360" s="34">
        <v>607</v>
      </c>
      <c r="AB11360" s="34">
        <v>416</v>
      </c>
      <c r="AC11360" s="34">
        <v>701</v>
      </c>
    </row>
    <row r="11361" spans="1:29" x14ac:dyDescent="0.2">
      <c r="A11361" s="34" t="s">
        <v>71854</v>
      </c>
      <c r="B11361" s="34">
        <v>222</v>
      </c>
      <c r="C11361" s="34">
        <v>221</v>
      </c>
      <c r="D11361" s="34">
        <v>193</v>
      </c>
      <c r="E11361" s="34">
        <v>297</v>
      </c>
      <c r="F11361" s="34">
        <v>173</v>
      </c>
      <c r="G11361" s="34">
        <v>249</v>
      </c>
      <c r="H11361" s="34">
        <v>192</v>
      </c>
      <c r="I11361" s="34">
        <v>261</v>
      </c>
      <c r="J11361" s="34">
        <v>215</v>
      </c>
      <c r="K11361" s="34">
        <v>314</v>
      </c>
      <c r="L11361" s="34">
        <v>130</v>
      </c>
      <c r="M11361" s="34">
        <v>222</v>
      </c>
      <c r="N11361" s="34">
        <v>157</v>
      </c>
      <c r="O11361" s="34">
        <v>261</v>
      </c>
      <c r="P11361" s="34">
        <v>191</v>
      </c>
      <c r="Q11361" s="34">
        <v>375</v>
      </c>
      <c r="R11361" s="34">
        <v>262</v>
      </c>
      <c r="S11361" s="34">
        <v>295</v>
      </c>
      <c r="T11361" s="34">
        <v>211</v>
      </c>
      <c r="U11361" s="34">
        <v>289</v>
      </c>
      <c r="V11361" s="34">
        <v>239</v>
      </c>
      <c r="W11361" s="34">
        <v>375</v>
      </c>
      <c r="X11361" s="34">
        <v>241</v>
      </c>
      <c r="Y11361" s="34">
        <v>361</v>
      </c>
      <c r="Z11361" s="34">
        <v>210</v>
      </c>
      <c r="AA11361" s="34">
        <v>346</v>
      </c>
      <c r="AB11361" s="34">
        <v>312</v>
      </c>
      <c r="AC11361" s="34">
        <v>459</v>
      </c>
    </row>
    <row r="11362" spans="1:29" x14ac:dyDescent="0.2">
      <c r="A11362" s="34" t="s">
        <v>71855</v>
      </c>
      <c r="B11362" s="34">
        <v>256</v>
      </c>
      <c r="C11362" s="34">
        <v>258</v>
      </c>
      <c r="D11362" s="34">
        <v>201</v>
      </c>
      <c r="E11362" s="34">
        <v>258</v>
      </c>
      <c r="F11362" s="34">
        <v>210</v>
      </c>
      <c r="G11362" s="34">
        <v>332</v>
      </c>
      <c r="H11362" s="34">
        <v>213</v>
      </c>
      <c r="I11362" s="34">
        <v>248</v>
      </c>
      <c r="J11362" s="34">
        <v>210</v>
      </c>
      <c r="K11362" s="34">
        <v>334</v>
      </c>
      <c r="L11362" s="34">
        <v>249</v>
      </c>
      <c r="M11362" s="34">
        <v>298</v>
      </c>
      <c r="N11362" s="34">
        <v>220</v>
      </c>
      <c r="O11362" s="34">
        <v>250</v>
      </c>
      <c r="P11362" s="34">
        <v>223</v>
      </c>
      <c r="Q11362" s="34">
        <v>372</v>
      </c>
      <c r="R11362" s="34">
        <v>296</v>
      </c>
      <c r="S11362" s="34">
        <v>259</v>
      </c>
      <c r="T11362" s="34">
        <v>338</v>
      </c>
      <c r="U11362" s="34">
        <v>295</v>
      </c>
      <c r="V11362" s="34">
        <v>290</v>
      </c>
      <c r="W11362" s="34">
        <v>406</v>
      </c>
      <c r="X11362" s="34">
        <v>302</v>
      </c>
      <c r="Y11362" s="34">
        <v>338</v>
      </c>
      <c r="Z11362" s="34">
        <v>224</v>
      </c>
      <c r="AA11362" s="34">
        <v>398</v>
      </c>
      <c r="AB11362" s="34">
        <v>394</v>
      </c>
      <c r="AC11362" s="34">
        <v>487</v>
      </c>
    </row>
    <row r="11363" spans="1:29" x14ac:dyDescent="0.2">
      <c r="A11363" s="34" t="s">
        <v>71856</v>
      </c>
      <c r="B11363" s="34">
        <v>254</v>
      </c>
      <c r="C11363" s="34">
        <v>302</v>
      </c>
      <c r="D11363" s="34">
        <v>257</v>
      </c>
      <c r="E11363" s="34">
        <v>285</v>
      </c>
      <c r="F11363" s="34">
        <v>258</v>
      </c>
      <c r="G11363" s="34">
        <v>359</v>
      </c>
      <c r="H11363" s="34">
        <v>315</v>
      </c>
      <c r="I11363" s="34">
        <v>275</v>
      </c>
      <c r="J11363" s="34">
        <v>301</v>
      </c>
      <c r="K11363" s="34">
        <v>372</v>
      </c>
      <c r="L11363" s="34">
        <v>272</v>
      </c>
      <c r="M11363" s="34">
        <v>306</v>
      </c>
      <c r="N11363" s="34">
        <v>244</v>
      </c>
      <c r="O11363" s="34">
        <v>343</v>
      </c>
      <c r="P11363" s="34">
        <v>275</v>
      </c>
      <c r="Q11363" s="34">
        <v>454</v>
      </c>
      <c r="R11363" s="34">
        <v>336</v>
      </c>
      <c r="S11363" s="34">
        <v>398</v>
      </c>
      <c r="T11363" s="34">
        <v>372</v>
      </c>
      <c r="U11363" s="34">
        <v>437</v>
      </c>
      <c r="V11363" s="34">
        <v>301</v>
      </c>
      <c r="W11363" s="34">
        <v>437</v>
      </c>
      <c r="X11363" s="34">
        <v>380</v>
      </c>
      <c r="Y11363" s="34">
        <v>408</v>
      </c>
      <c r="Z11363" s="34">
        <v>319</v>
      </c>
      <c r="AA11363" s="34">
        <v>399</v>
      </c>
      <c r="AB11363" s="34">
        <v>421</v>
      </c>
      <c r="AC11363" s="34">
        <v>605</v>
      </c>
    </row>
    <row r="11364" spans="1:29" x14ac:dyDescent="0.2">
      <c r="A11364" s="34" t="s">
        <v>71857</v>
      </c>
      <c r="B11364" s="34">
        <v>368</v>
      </c>
      <c r="C11364" s="34">
        <v>442</v>
      </c>
      <c r="D11364" s="34">
        <v>403</v>
      </c>
      <c r="E11364" s="34">
        <v>491</v>
      </c>
      <c r="F11364" s="34">
        <v>405</v>
      </c>
      <c r="G11364" s="34">
        <v>446</v>
      </c>
      <c r="H11364" s="34">
        <v>491</v>
      </c>
      <c r="I11364" s="34">
        <v>359</v>
      </c>
      <c r="J11364" s="34">
        <v>423</v>
      </c>
      <c r="K11364" s="34">
        <v>436</v>
      </c>
      <c r="L11364" s="34">
        <v>492</v>
      </c>
      <c r="M11364" s="34">
        <v>435</v>
      </c>
      <c r="N11364" s="34">
        <v>347</v>
      </c>
      <c r="O11364" s="34">
        <v>373</v>
      </c>
      <c r="P11364" s="34">
        <v>405</v>
      </c>
      <c r="Q11364" s="34">
        <v>602</v>
      </c>
      <c r="R11364" s="34">
        <v>591</v>
      </c>
      <c r="S11364" s="34">
        <v>531</v>
      </c>
      <c r="T11364" s="34">
        <v>572</v>
      </c>
      <c r="U11364" s="34">
        <v>458</v>
      </c>
      <c r="V11364" s="34">
        <v>628</v>
      </c>
      <c r="W11364" s="34">
        <v>640</v>
      </c>
      <c r="X11364" s="34">
        <v>539</v>
      </c>
      <c r="Y11364" s="34">
        <v>592</v>
      </c>
      <c r="Z11364" s="34">
        <v>470</v>
      </c>
      <c r="AA11364" s="34">
        <v>588</v>
      </c>
      <c r="AB11364" s="34">
        <v>567</v>
      </c>
      <c r="AC11364" s="34">
        <v>769</v>
      </c>
    </row>
    <row r="11365" spans="1:29" x14ac:dyDescent="0.2">
      <c r="A11365" s="34" t="s">
        <v>71858</v>
      </c>
      <c r="B11365" s="34">
        <v>346</v>
      </c>
      <c r="C11365" s="34">
        <v>500</v>
      </c>
      <c r="D11365" s="34">
        <v>491</v>
      </c>
      <c r="E11365" s="34">
        <v>534</v>
      </c>
      <c r="F11365" s="34">
        <v>480</v>
      </c>
      <c r="G11365" s="34">
        <v>523</v>
      </c>
      <c r="H11365" s="34">
        <v>415</v>
      </c>
      <c r="I11365" s="34">
        <v>443</v>
      </c>
      <c r="J11365" s="34">
        <v>391</v>
      </c>
      <c r="K11365" s="34">
        <v>516</v>
      </c>
      <c r="L11365" s="34">
        <v>360</v>
      </c>
      <c r="M11365" s="34">
        <v>498</v>
      </c>
      <c r="N11365" s="34">
        <v>346</v>
      </c>
      <c r="O11365" s="34">
        <v>435</v>
      </c>
      <c r="P11365" s="34">
        <v>436</v>
      </c>
      <c r="Q11365" s="34">
        <v>657</v>
      </c>
      <c r="R11365" s="34">
        <v>505</v>
      </c>
      <c r="S11365" s="34">
        <v>570</v>
      </c>
      <c r="T11365" s="34">
        <v>451</v>
      </c>
      <c r="U11365" s="34">
        <v>518</v>
      </c>
      <c r="V11365" s="34">
        <v>430</v>
      </c>
      <c r="W11365" s="34">
        <v>645</v>
      </c>
      <c r="X11365" s="34">
        <v>501</v>
      </c>
      <c r="Y11365" s="34">
        <v>631</v>
      </c>
      <c r="Z11365" s="34">
        <v>517</v>
      </c>
      <c r="AA11365" s="34">
        <v>724</v>
      </c>
      <c r="AB11365" s="34">
        <v>450</v>
      </c>
      <c r="AC11365" s="34">
        <v>774</v>
      </c>
    </row>
    <row r="11366" spans="1:29" x14ac:dyDescent="0.2">
      <c r="A11366" s="34" t="s">
        <v>71859</v>
      </c>
      <c r="B11366" s="34">
        <v>216</v>
      </c>
      <c r="C11366" s="34">
        <v>131</v>
      </c>
      <c r="D11366" s="34">
        <v>138</v>
      </c>
      <c r="E11366" s="34">
        <v>155</v>
      </c>
      <c r="F11366" s="34">
        <v>174</v>
      </c>
      <c r="G11366" s="34">
        <v>171</v>
      </c>
      <c r="H11366" s="34">
        <v>168</v>
      </c>
      <c r="I11366" s="34">
        <v>122</v>
      </c>
      <c r="J11366" s="34">
        <v>187</v>
      </c>
      <c r="K11366" s="34">
        <v>125</v>
      </c>
      <c r="L11366" s="34">
        <v>160</v>
      </c>
      <c r="M11366" s="34">
        <v>143</v>
      </c>
      <c r="N11366" s="34">
        <v>144</v>
      </c>
      <c r="O11366" s="34">
        <v>141</v>
      </c>
      <c r="P11366" s="34">
        <v>162</v>
      </c>
      <c r="Q11366" s="34">
        <v>215</v>
      </c>
      <c r="R11366" s="34">
        <v>255</v>
      </c>
      <c r="S11366" s="34">
        <v>162</v>
      </c>
      <c r="T11366" s="34">
        <v>193</v>
      </c>
      <c r="U11366" s="34">
        <v>136</v>
      </c>
      <c r="V11366" s="34">
        <v>202</v>
      </c>
      <c r="W11366" s="34">
        <v>270</v>
      </c>
      <c r="X11366" s="34">
        <v>216</v>
      </c>
      <c r="Y11366" s="34">
        <v>200</v>
      </c>
      <c r="Z11366" s="34">
        <v>145</v>
      </c>
      <c r="AA11366" s="34">
        <v>184</v>
      </c>
      <c r="AB11366" s="34">
        <v>228</v>
      </c>
      <c r="AC11366" s="34">
        <v>261</v>
      </c>
    </row>
    <row r="11367" spans="1:29" x14ac:dyDescent="0.2">
      <c r="A11367" s="34" t="s">
        <v>71860</v>
      </c>
      <c r="B11367" s="34">
        <v>113</v>
      </c>
      <c r="C11367" s="34">
        <v>220</v>
      </c>
      <c r="D11367" s="34">
        <v>152</v>
      </c>
      <c r="E11367" s="34">
        <v>252</v>
      </c>
      <c r="F11367" s="34">
        <v>206</v>
      </c>
      <c r="G11367" s="34">
        <v>253</v>
      </c>
      <c r="H11367" s="34">
        <v>199</v>
      </c>
      <c r="I11367" s="34">
        <v>234</v>
      </c>
      <c r="J11367" s="34">
        <v>157</v>
      </c>
      <c r="K11367" s="34">
        <v>274</v>
      </c>
      <c r="L11367" s="34">
        <v>160</v>
      </c>
      <c r="M11367" s="34">
        <v>242</v>
      </c>
      <c r="N11367" s="34">
        <v>119</v>
      </c>
      <c r="O11367" s="34">
        <v>233</v>
      </c>
      <c r="P11367" s="34">
        <v>163</v>
      </c>
      <c r="Q11367" s="34">
        <v>394</v>
      </c>
      <c r="R11367" s="34">
        <v>240</v>
      </c>
      <c r="S11367" s="34">
        <v>288</v>
      </c>
      <c r="T11367" s="34">
        <v>172</v>
      </c>
      <c r="U11367" s="34">
        <v>234</v>
      </c>
      <c r="V11367" s="34">
        <v>201</v>
      </c>
      <c r="W11367" s="34">
        <v>321</v>
      </c>
      <c r="X11367" s="34">
        <v>223</v>
      </c>
      <c r="Y11367" s="34">
        <v>327</v>
      </c>
      <c r="Z11367" s="34">
        <v>159</v>
      </c>
      <c r="AA11367" s="34">
        <v>337</v>
      </c>
      <c r="AB11367" s="34">
        <v>278</v>
      </c>
      <c r="AC11367" s="34">
        <v>377</v>
      </c>
    </row>
    <row r="11368" spans="1:29" x14ac:dyDescent="0.2">
      <c r="A11368" s="34" t="s">
        <v>71861</v>
      </c>
      <c r="B11368" s="34">
        <v>0</v>
      </c>
      <c r="C11368" s="34">
        <v>0</v>
      </c>
      <c r="D11368" s="34">
        <v>0</v>
      </c>
      <c r="E11368" s="34">
        <v>0</v>
      </c>
      <c r="F11368" s="34">
        <v>0</v>
      </c>
      <c r="G11368" s="34">
        <v>0</v>
      </c>
      <c r="H11368" s="34">
        <v>0</v>
      </c>
      <c r="I11368" s="34">
        <v>0</v>
      </c>
      <c r="J11368" s="34">
        <v>0</v>
      </c>
      <c r="K11368" s="34">
        <v>0</v>
      </c>
      <c r="L11368" s="34">
        <v>0</v>
      </c>
      <c r="M11368" s="34">
        <v>0</v>
      </c>
      <c r="N11368" s="34">
        <v>0</v>
      </c>
      <c r="O11368" s="34">
        <v>0</v>
      </c>
      <c r="P11368" s="34">
        <v>0</v>
      </c>
      <c r="Q11368" s="34">
        <v>1</v>
      </c>
      <c r="R11368" s="34">
        <v>0</v>
      </c>
      <c r="S11368" s="34">
        <v>0</v>
      </c>
      <c r="T11368" s="34">
        <v>0</v>
      </c>
      <c r="U11368" s="34">
        <v>0</v>
      </c>
      <c r="V11368" s="34">
        <v>0</v>
      </c>
      <c r="W11368" s="34">
        <v>0</v>
      </c>
      <c r="X11368" s="34">
        <v>0</v>
      </c>
      <c r="Y11368" s="34">
        <v>0</v>
      </c>
      <c r="Z11368" s="34">
        <v>0</v>
      </c>
      <c r="AA11368" s="34">
        <v>0</v>
      </c>
      <c r="AB11368" s="34">
        <v>0</v>
      </c>
      <c r="AC11368" s="34">
        <v>0</v>
      </c>
    </row>
    <row r="11369" spans="1:29" x14ac:dyDescent="0.2">
      <c r="A11369" s="34" t="s">
        <v>71862</v>
      </c>
      <c r="B11369" s="34">
        <v>289</v>
      </c>
      <c r="C11369" s="34">
        <v>159</v>
      </c>
      <c r="D11369" s="34">
        <v>143</v>
      </c>
      <c r="E11369" s="34">
        <v>287</v>
      </c>
      <c r="F11369" s="34">
        <v>188</v>
      </c>
      <c r="G11369" s="34">
        <v>234</v>
      </c>
      <c r="H11369" s="34">
        <v>141</v>
      </c>
      <c r="I11369" s="34">
        <v>196</v>
      </c>
      <c r="J11369" s="34">
        <v>167</v>
      </c>
      <c r="K11369" s="34">
        <v>271</v>
      </c>
      <c r="L11369" s="34">
        <v>166</v>
      </c>
      <c r="M11369" s="34">
        <v>187</v>
      </c>
      <c r="N11369" s="34">
        <v>156</v>
      </c>
      <c r="O11369" s="34">
        <v>236</v>
      </c>
      <c r="P11369" s="34">
        <v>146</v>
      </c>
      <c r="Q11369" s="34">
        <v>283</v>
      </c>
      <c r="R11369" s="34">
        <v>214</v>
      </c>
      <c r="S11369" s="34">
        <v>235</v>
      </c>
      <c r="T11369" s="34">
        <v>214</v>
      </c>
      <c r="U11369" s="34">
        <v>244</v>
      </c>
      <c r="V11369" s="34">
        <v>174</v>
      </c>
      <c r="W11369" s="34">
        <v>309</v>
      </c>
      <c r="X11369" s="34">
        <v>242</v>
      </c>
      <c r="Y11369" s="34">
        <v>264</v>
      </c>
      <c r="Z11369" s="34">
        <v>173</v>
      </c>
      <c r="AA11369" s="34">
        <v>239</v>
      </c>
      <c r="AB11369" s="34">
        <v>234</v>
      </c>
      <c r="AC11369" s="34">
        <v>268</v>
      </c>
    </row>
    <row r="11370" spans="1:29" x14ac:dyDescent="0.2">
      <c r="A11370" s="34" t="s">
        <v>71863</v>
      </c>
      <c r="B11370" s="34">
        <v>794</v>
      </c>
      <c r="C11370" s="34">
        <v>836</v>
      </c>
      <c r="D11370" s="34">
        <v>732</v>
      </c>
      <c r="E11370" s="34">
        <v>932</v>
      </c>
      <c r="F11370" s="34">
        <v>798</v>
      </c>
      <c r="G11370" s="34">
        <v>859</v>
      </c>
      <c r="H11370" s="34">
        <v>740</v>
      </c>
      <c r="I11370" s="34">
        <v>833</v>
      </c>
      <c r="J11370" s="34">
        <v>817</v>
      </c>
      <c r="K11370" s="34">
        <v>1017</v>
      </c>
      <c r="L11370" s="34">
        <v>869</v>
      </c>
      <c r="M11370" s="34">
        <v>780</v>
      </c>
      <c r="N11370" s="34">
        <v>711</v>
      </c>
      <c r="O11370" s="34">
        <v>893</v>
      </c>
      <c r="P11370" s="34">
        <v>851</v>
      </c>
      <c r="Q11370" s="34">
        <v>1361</v>
      </c>
      <c r="R11370" s="34">
        <v>1070</v>
      </c>
      <c r="S11370" s="34">
        <v>1084</v>
      </c>
      <c r="T11370" s="34">
        <v>1229</v>
      </c>
      <c r="U11370" s="34">
        <v>1072</v>
      </c>
      <c r="V11370" s="34">
        <v>988</v>
      </c>
      <c r="W11370" s="34">
        <v>1512</v>
      </c>
      <c r="X11370" s="34">
        <v>1050</v>
      </c>
      <c r="Y11370" s="34">
        <v>1341</v>
      </c>
      <c r="Z11370" s="34">
        <v>868</v>
      </c>
      <c r="AA11370" s="34">
        <v>1076</v>
      </c>
      <c r="AB11370" s="34">
        <v>1426</v>
      </c>
      <c r="AC11370" s="34">
        <v>1464</v>
      </c>
    </row>
    <row r="11371" spans="1:29" x14ac:dyDescent="0.2">
      <c r="A11371" s="34" t="s">
        <v>71864</v>
      </c>
      <c r="B11371" s="34">
        <v>258</v>
      </c>
      <c r="C11371" s="34">
        <v>219</v>
      </c>
      <c r="D11371" s="34">
        <v>274</v>
      </c>
      <c r="E11371" s="34">
        <v>240</v>
      </c>
      <c r="F11371" s="34">
        <v>247</v>
      </c>
      <c r="G11371" s="34">
        <v>295</v>
      </c>
      <c r="H11371" s="34">
        <v>247</v>
      </c>
      <c r="I11371" s="34">
        <v>220</v>
      </c>
      <c r="J11371" s="34">
        <v>251</v>
      </c>
      <c r="K11371" s="34">
        <v>252</v>
      </c>
      <c r="L11371" s="34">
        <v>174</v>
      </c>
      <c r="M11371" s="34">
        <v>190</v>
      </c>
      <c r="N11371" s="34">
        <v>251</v>
      </c>
      <c r="O11371" s="34">
        <v>222</v>
      </c>
      <c r="P11371" s="34">
        <v>238</v>
      </c>
      <c r="Q11371" s="34">
        <v>310</v>
      </c>
      <c r="R11371" s="34">
        <v>353</v>
      </c>
      <c r="S11371" s="34">
        <v>293</v>
      </c>
      <c r="T11371" s="34">
        <v>255</v>
      </c>
      <c r="U11371" s="34">
        <v>206</v>
      </c>
      <c r="V11371" s="34">
        <v>283</v>
      </c>
      <c r="W11371" s="34">
        <v>302</v>
      </c>
      <c r="X11371" s="34">
        <v>313</v>
      </c>
      <c r="Y11371" s="34">
        <v>261</v>
      </c>
      <c r="Z11371" s="34">
        <v>308</v>
      </c>
      <c r="AA11371" s="34">
        <v>332</v>
      </c>
      <c r="AB11371" s="34">
        <v>232</v>
      </c>
      <c r="AC11371" s="34">
        <v>419</v>
      </c>
    </row>
    <row r="11372" spans="1:29" x14ac:dyDescent="0.2">
      <c r="A11372" s="34" t="s">
        <v>71865</v>
      </c>
      <c r="B11372" s="34">
        <v>444</v>
      </c>
      <c r="C11372" s="34">
        <v>346</v>
      </c>
      <c r="D11372" s="34">
        <v>408</v>
      </c>
      <c r="E11372" s="34">
        <v>430</v>
      </c>
      <c r="F11372" s="34">
        <v>385</v>
      </c>
      <c r="G11372" s="34">
        <v>412</v>
      </c>
      <c r="H11372" s="34">
        <v>428</v>
      </c>
      <c r="I11372" s="34">
        <v>366</v>
      </c>
      <c r="J11372" s="34">
        <v>400</v>
      </c>
      <c r="K11372" s="34">
        <v>402</v>
      </c>
      <c r="L11372" s="34">
        <v>426</v>
      </c>
      <c r="M11372" s="34">
        <v>343</v>
      </c>
      <c r="N11372" s="34">
        <v>327</v>
      </c>
      <c r="O11372" s="34">
        <v>332</v>
      </c>
      <c r="P11372" s="34">
        <v>445</v>
      </c>
      <c r="Q11372" s="34">
        <v>518</v>
      </c>
      <c r="R11372" s="34">
        <v>567</v>
      </c>
      <c r="S11372" s="34">
        <v>529</v>
      </c>
      <c r="T11372" s="34">
        <v>546</v>
      </c>
      <c r="U11372" s="34">
        <v>506</v>
      </c>
      <c r="V11372" s="34">
        <v>484</v>
      </c>
      <c r="W11372" s="34">
        <v>778</v>
      </c>
      <c r="X11372" s="34">
        <v>511</v>
      </c>
      <c r="Y11372" s="34">
        <v>661</v>
      </c>
      <c r="Z11372" s="34">
        <v>377</v>
      </c>
      <c r="AA11372" s="34">
        <v>518</v>
      </c>
      <c r="AB11372" s="34">
        <v>516</v>
      </c>
      <c r="AC11372" s="34">
        <v>697</v>
      </c>
    </row>
    <row r="11373" spans="1:29" x14ac:dyDescent="0.2">
      <c r="A11373" s="34" t="s">
        <v>71866</v>
      </c>
      <c r="B11373" s="34">
        <v>377</v>
      </c>
      <c r="C11373" s="34">
        <v>348</v>
      </c>
      <c r="D11373" s="34">
        <v>420</v>
      </c>
      <c r="E11373" s="34">
        <v>366</v>
      </c>
      <c r="F11373" s="34">
        <v>411</v>
      </c>
      <c r="G11373" s="34">
        <v>368</v>
      </c>
      <c r="H11373" s="34">
        <v>420</v>
      </c>
      <c r="I11373" s="34">
        <v>316</v>
      </c>
      <c r="J11373" s="34">
        <v>387</v>
      </c>
      <c r="K11373" s="34">
        <v>313</v>
      </c>
      <c r="L11373" s="34">
        <v>340</v>
      </c>
      <c r="M11373" s="34">
        <v>350</v>
      </c>
      <c r="N11373" s="34">
        <v>417</v>
      </c>
      <c r="O11373" s="34">
        <v>322</v>
      </c>
      <c r="P11373" s="34">
        <v>330</v>
      </c>
      <c r="Q11373" s="34">
        <v>432</v>
      </c>
      <c r="R11373" s="34">
        <v>502</v>
      </c>
      <c r="S11373" s="34">
        <v>390</v>
      </c>
      <c r="T11373" s="34">
        <v>525</v>
      </c>
      <c r="U11373" s="34">
        <v>397</v>
      </c>
      <c r="V11373" s="34">
        <v>447</v>
      </c>
      <c r="W11373" s="34">
        <v>476</v>
      </c>
      <c r="X11373" s="34">
        <v>510</v>
      </c>
      <c r="Y11373" s="34">
        <v>449</v>
      </c>
      <c r="Z11373" s="34">
        <v>408</v>
      </c>
      <c r="AA11373" s="34">
        <v>416</v>
      </c>
      <c r="AB11373" s="34">
        <v>502</v>
      </c>
      <c r="AC11373" s="34">
        <v>584</v>
      </c>
    </row>
    <row r="11374" spans="1:29" x14ac:dyDescent="0.2">
      <c r="A11374" s="34" t="s">
        <v>71867</v>
      </c>
      <c r="B11374" s="34">
        <v>37</v>
      </c>
      <c r="C11374" s="34">
        <v>100</v>
      </c>
      <c r="D11374" s="34">
        <v>60</v>
      </c>
      <c r="E11374" s="34">
        <v>93</v>
      </c>
      <c r="F11374" s="34">
        <v>71</v>
      </c>
      <c r="G11374" s="34">
        <v>131</v>
      </c>
      <c r="H11374" s="34">
        <v>68</v>
      </c>
      <c r="I11374" s="34">
        <v>84</v>
      </c>
      <c r="J11374" s="34">
        <v>49</v>
      </c>
      <c r="K11374" s="34">
        <v>91</v>
      </c>
      <c r="L11374" s="34">
        <v>42</v>
      </c>
      <c r="M11374" s="34">
        <v>80</v>
      </c>
      <c r="N11374" s="34">
        <v>45</v>
      </c>
      <c r="O11374" s="34">
        <v>62</v>
      </c>
      <c r="P11374" s="34">
        <v>71</v>
      </c>
      <c r="Q11374" s="34">
        <v>107</v>
      </c>
      <c r="R11374" s="34">
        <v>93</v>
      </c>
      <c r="S11374" s="34">
        <v>111</v>
      </c>
      <c r="T11374" s="34">
        <v>47</v>
      </c>
      <c r="U11374" s="34">
        <v>94</v>
      </c>
      <c r="V11374" s="34">
        <v>53</v>
      </c>
      <c r="W11374" s="34">
        <v>108</v>
      </c>
      <c r="X11374" s="34">
        <v>97</v>
      </c>
      <c r="Y11374" s="34">
        <v>77</v>
      </c>
      <c r="Z11374" s="34">
        <v>61</v>
      </c>
      <c r="AA11374" s="34">
        <v>110</v>
      </c>
      <c r="AB11374" s="34">
        <v>99</v>
      </c>
      <c r="AC11374" s="34">
        <v>168</v>
      </c>
    </row>
    <row r="11375" spans="1:29" x14ac:dyDescent="0.2">
      <c r="A11375" s="34" t="s">
        <v>71868</v>
      </c>
      <c r="B11375" s="34">
        <v>241</v>
      </c>
      <c r="C11375" s="34">
        <v>251</v>
      </c>
      <c r="D11375" s="34">
        <v>196</v>
      </c>
      <c r="E11375" s="34">
        <v>258</v>
      </c>
      <c r="F11375" s="34">
        <v>261</v>
      </c>
      <c r="G11375" s="34">
        <v>296</v>
      </c>
      <c r="H11375" s="34">
        <v>267</v>
      </c>
      <c r="I11375" s="34">
        <v>249</v>
      </c>
      <c r="J11375" s="34">
        <v>251</v>
      </c>
      <c r="K11375" s="34">
        <v>359</v>
      </c>
      <c r="L11375" s="34">
        <v>273</v>
      </c>
      <c r="M11375" s="34">
        <v>248</v>
      </c>
      <c r="N11375" s="34">
        <v>196</v>
      </c>
      <c r="O11375" s="34">
        <v>241</v>
      </c>
      <c r="P11375" s="34">
        <v>267</v>
      </c>
      <c r="Q11375" s="34">
        <v>425</v>
      </c>
      <c r="R11375" s="34">
        <v>338</v>
      </c>
      <c r="S11375" s="34">
        <v>369</v>
      </c>
      <c r="T11375" s="34">
        <v>285</v>
      </c>
      <c r="U11375" s="34">
        <v>353</v>
      </c>
      <c r="V11375" s="34">
        <v>324</v>
      </c>
      <c r="W11375" s="34">
        <v>470</v>
      </c>
      <c r="X11375" s="34">
        <v>273</v>
      </c>
      <c r="Y11375" s="34">
        <v>417</v>
      </c>
      <c r="Z11375" s="34">
        <v>245</v>
      </c>
      <c r="AA11375" s="34">
        <v>362</v>
      </c>
      <c r="AB11375" s="34">
        <v>324</v>
      </c>
      <c r="AC11375" s="34">
        <v>490</v>
      </c>
    </row>
    <row r="11376" spans="1:29" x14ac:dyDescent="0.2">
      <c r="A11376" s="34" t="s">
        <v>71869</v>
      </c>
      <c r="B11376" s="34">
        <v>111</v>
      </c>
      <c r="C11376" s="34">
        <v>148</v>
      </c>
      <c r="D11376" s="34">
        <v>191</v>
      </c>
      <c r="E11376" s="34">
        <v>187</v>
      </c>
      <c r="F11376" s="34">
        <v>180</v>
      </c>
      <c r="G11376" s="34">
        <v>148</v>
      </c>
      <c r="H11376" s="34">
        <v>139</v>
      </c>
      <c r="I11376" s="34">
        <v>160</v>
      </c>
      <c r="J11376" s="34">
        <v>132</v>
      </c>
      <c r="K11376" s="34">
        <v>191</v>
      </c>
      <c r="L11376" s="34">
        <v>104</v>
      </c>
      <c r="M11376" s="34">
        <v>138</v>
      </c>
      <c r="N11376" s="34">
        <v>113</v>
      </c>
      <c r="O11376" s="34">
        <v>156</v>
      </c>
      <c r="P11376" s="34">
        <v>166</v>
      </c>
      <c r="Q11376" s="34">
        <v>185</v>
      </c>
      <c r="R11376" s="34">
        <v>167</v>
      </c>
      <c r="S11376" s="34">
        <v>221</v>
      </c>
      <c r="T11376" s="34">
        <v>129</v>
      </c>
      <c r="U11376" s="34">
        <v>178</v>
      </c>
      <c r="V11376" s="34">
        <v>159</v>
      </c>
      <c r="W11376" s="34">
        <v>217</v>
      </c>
      <c r="X11376" s="34">
        <v>145</v>
      </c>
      <c r="Y11376" s="34">
        <v>210</v>
      </c>
      <c r="Z11376" s="34">
        <v>153</v>
      </c>
      <c r="AA11376" s="34">
        <v>230</v>
      </c>
      <c r="AB11376" s="34">
        <v>152</v>
      </c>
      <c r="AC11376" s="34">
        <v>291</v>
      </c>
    </row>
    <row r="11377" spans="1:29" x14ac:dyDescent="0.2">
      <c r="A11377" s="34" t="s">
        <v>71870</v>
      </c>
      <c r="B11377" s="34">
        <v>280</v>
      </c>
      <c r="C11377" s="34">
        <v>234</v>
      </c>
      <c r="D11377" s="34">
        <v>185</v>
      </c>
      <c r="E11377" s="34">
        <v>222</v>
      </c>
      <c r="F11377" s="34">
        <v>226</v>
      </c>
      <c r="G11377" s="34">
        <v>218</v>
      </c>
      <c r="H11377" s="34">
        <v>202</v>
      </c>
      <c r="I11377" s="34">
        <v>202</v>
      </c>
      <c r="J11377" s="34">
        <v>187</v>
      </c>
      <c r="K11377" s="34">
        <v>304</v>
      </c>
      <c r="L11377" s="34">
        <v>180</v>
      </c>
      <c r="M11377" s="34">
        <v>177</v>
      </c>
      <c r="N11377" s="34">
        <v>176</v>
      </c>
      <c r="O11377" s="34">
        <v>224</v>
      </c>
      <c r="P11377" s="34">
        <v>187</v>
      </c>
      <c r="Q11377" s="34">
        <v>335</v>
      </c>
      <c r="R11377" s="34">
        <v>236</v>
      </c>
      <c r="S11377" s="34">
        <v>307</v>
      </c>
      <c r="T11377" s="34">
        <v>207</v>
      </c>
      <c r="U11377" s="34">
        <v>198</v>
      </c>
      <c r="V11377" s="34">
        <v>256</v>
      </c>
      <c r="W11377" s="34">
        <v>278</v>
      </c>
      <c r="X11377" s="34">
        <v>224</v>
      </c>
      <c r="Y11377" s="34">
        <v>269</v>
      </c>
      <c r="Z11377" s="34">
        <v>207</v>
      </c>
      <c r="AA11377" s="34">
        <v>320</v>
      </c>
      <c r="AB11377" s="34">
        <v>248</v>
      </c>
      <c r="AC11377" s="34">
        <v>327</v>
      </c>
    </row>
    <row r="11378" spans="1:29" x14ac:dyDescent="0.2">
      <c r="A11378" s="34" t="s">
        <v>71871</v>
      </c>
      <c r="B11378" s="34">
        <v>724</v>
      </c>
      <c r="C11378" s="34">
        <v>551</v>
      </c>
      <c r="D11378" s="34">
        <v>617</v>
      </c>
      <c r="E11378" s="34">
        <v>593</v>
      </c>
      <c r="F11378" s="34">
        <v>749</v>
      </c>
      <c r="G11378" s="34">
        <v>570</v>
      </c>
      <c r="H11378" s="34">
        <v>656</v>
      </c>
      <c r="I11378" s="34">
        <v>503</v>
      </c>
      <c r="J11378" s="34">
        <v>632</v>
      </c>
      <c r="K11378" s="34">
        <v>579</v>
      </c>
      <c r="L11378" s="34">
        <v>673</v>
      </c>
      <c r="M11378" s="34">
        <v>508</v>
      </c>
      <c r="N11378" s="34">
        <v>579</v>
      </c>
      <c r="O11378" s="34">
        <v>460</v>
      </c>
      <c r="P11378" s="34">
        <v>635</v>
      </c>
      <c r="Q11378" s="34">
        <v>823</v>
      </c>
      <c r="R11378" s="34">
        <v>893</v>
      </c>
      <c r="S11378" s="34">
        <v>696</v>
      </c>
      <c r="T11378" s="34">
        <v>932</v>
      </c>
      <c r="U11378" s="34">
        <v>698</v>
      </c>
      <c r="V11378" s="34">
        <v>736</v>
      </c>
      <c r="W11378" s="34">
        <v>962</v>
      </c>
      <c r="X11378" s="34">
        <v>827</v>
      </c>
      <c r="Y11378" s="34">
        <v>834</v>
      </c>
      <c r="Z11378" s="34">
        <v>698</v>
      </c>
      <c r="AA11378" s="34">
        <v>793</v>
      </c>
      <c r="AB11378" s="34">
        <v>1055</v>
      </c>
      <c r="AC11378" s="34">
        <v>1113</v>
      </c>
    </row>
    <row r="11379" spans="1:29" x14ac:dyDescent="0.2">
      <c r="A11379" s="34" t="s">
        <v>71872</v>
      </c>
      <c r="B11379" s="34">
        <v>226</v>
      </c>
      <c r="C11379" s="34">
        <v>327</v>
      </c>
      <c r="D11379" s="34">
        <v>187</v>
      </c>
      <c r="E11379" s="34">
        <v>402</v>
      </c>
      <c r="F11379" s="34">
        <v>205</v>
      </c>
      <c r="G11379" s="34">
        <v>354</v>
      </c>
      <c r="H11379" s="34">
        <v>241</v>
      </c>
      <c r="I11379" s="34">
        <v>397</v>
      </c>
      <c r="J11379" s="34">
        <v>195</v>
      </c>
      <c r="K11379" s="34">
        <v>407</v>
      </c>
      <c r="L11379" s="34">
        <v>221</v>
      </c>
      <c r="M11379" s="34">
        <v>383</v>
      </c>
      <c r="N11379" s="34">
        <v>211</v>
      </c>
      <c r="O11379" s="34">
        <v>333</v>
      </c>
      <c r="P11379" s="34">
        <v>253</v>
      </c>
      <c r="Q11379" s="34">
        <v>524</v>
      </c>
      <c r="R11379" s="34">
        <v>285</v>
      </c>
      <c r="S11379" s="34">
        <v>478</v>
      </c>
      <c r="T11379" s="34">
        <v>283</v>
      </c>
      <c r="U11379" s="34">
        <v>413</v>
      </c>
      <c r="V11379" s="34">
        <v>270</v>
      </c>
      <c r="W11379" s="34">
        <v>532</v>
      </c>
      <c r="X11379" s="34">
        <v>300</v>
      </c>
      <c r="Y11379" s="34">
        <v>510</v>
      </c>
      <c r="Z11379" s="34">
        <v>202</v>
      </c>
      <c r="AA11379" s="34">
        <v>465</v>
      </c>
      <c r="AB11379" s="34">
        <v>284</v>
      </c>
      <c r="AC11379" s="34">
        <v>655</v>
      </c>
    </row>
    <row r="11380" spans="1:29" x14ac:dyDescent="0.2">
      <c r="A11380" s="34" t="s">
        <v>71873</v>
      </c>
      <c r="B11380" s="34">
        <v>72</v>
      </c>
      <c r="C11380" s="34">
        <v>126</v>
      </c>
      <c r="D11380" s="34">
        <v>111</v>
      </c>
      <c r="E11380" s="34">
        <v>143</v>
      </c>
      <c r="F11380" s="34">
        <v>81</v>
      </c>
      <c r="G11380" s="34">
        <v>112</v>
      </c>
      <c r="H11380" s="34">
        <v>88</v>
      </c>
      <c r="I11380" s="34">
        <v>115</v>
      </c>
      <c r="J11380" s="34">
        <v>68</v>
      </c>
      <c r="K11380" s="34">
        <v>171</v>
      </c>
      <c r="L11380" s="34">
        <v>52</v>
      </c>
      <c r="M11380" s="34">
        <v>124</v>
      </c>
      <c r="N11380" s="34">
        <v>92</v>
      </c>
      <c r="O11380" s="34">
        <v>81</v>
      </c>
      <c r="P11380" s="34">
        <v>60</v>
      </c>
      <c r="Q11380" s="34">
        <v>140</v>
      </c>
      <c r="R11380" s="34">
        <v>94</v>
      </c>
      <c r="S11380" s="34">
        <v>168</v>
      </c>
      <c r="T11380" s="34">
        <v>74</v>
      </c>
      <c r="U11380" s="34">
        <v>102</v>
      </c>
      <c r="V11380" s="34">
        <v>92</v>
      </c>
      <c r="W11380" s="34">
        <v>138</v>
      </c>
      <c r="X11380" s="34">
        <v>134</v>
      </c>
      <c r="Y11380" s="34">
        <v>116</v>
      </c>
      <c r="Z11380" s="34">
        <v>110</v>
      </c>
      <c r="AA11380" s="34">
        <v>171</v>
      </c>
      <c r="AB11380" s="34">
        <v>70</v>
      </c>
      <c r="AC11380" s="34">
        <v>240</v>
      </c>
    </row>
    <row r="11381" spans="1:29" x14ac:dyDescent="0.2">
      <c r="A11381" s="34" t="s">
        <v>71874</v>
      </c>
      <c r="B11381" s="34">
        <v>1115</v>
      </c>
      <c r="C11381" s="34">
        <v>851</v>
      </c>
      <c r="D11381" s="34">
        <v>1030</v>
      </c>
      <c r="E11381" s="34">
        <v>970</v>
      </c>
      <c r="F11381" s="34">
        <v>1042</v>
      </c>
      <c r="G11381" s="34">
        <v>1058</v>
      </c>
      <c r="H11381" s="34">
        <v>1086</v>
      </c>
      <c r="I11381" s="34">
        <v>920</v>
      </c>
      <c r="J11381" s="34">
        <v>1054</v>
      </c>
      <c r="K11381" s="34">
        <v>1071</v>
      </c>
      <c r="L11381" s="34">
        <v>1113</v>
      </c>
      <c r="M11381" s="34">
        <v>927</v>
      </c>
      <c r="N11381" s="34">
        <v>1035</v>
      </c>
      <c r="O11381" s="34">
        <v>832</v>
      </c>
      <c r="P11381" s="34">
        <v>981</v>
      </c>
      <c r="Q11381" s="34">
        <v>1431</v>
      </c>
      <c r="R11381" s="34">
        <v>1464</v>
      </c>
      <c r="S11381" s="34">
        <v>1196</v>
      </c>
      <c r="T11381" s="34">
        <v>1391</v>
      </c>
      <c r="U11381" s="34">
        <v>1135</v>
      </c>
      <c r="V11381" s="34">
        <v>1325</v>
      </c>
      <c r="W11381" s="34">
        <v>1470</v>
      </c>
      <c r="X11381" s="34">
        <v>1381</v>
      </c>
      <c r="Y11381" s="34">
        <v>1414</v>
      </c>
      <c r="Z11381" s="34">
        <v>1068</v>
      </c>
      <c r="AA11381" s="34">
        <v>1259</v>
      </c>
      <c r="AB11381" s="34">
        <v>1544</v>
      </c>
      <c r="AC11381" s="34">
        <v>1694</v>
      </c>
    </row>
    <row r="11382" spans="1:29" x14ac:dyDescent="0.2">
      <c r="A11382" s="34" t="s">
        <v>71875</v>
      </c>
      <c r="B11382" s="34">
        <v>150</v>
      </c>
      <c r="C11382" s="34">
        <v>206</v>
      </c>
      <c r="D11382" s="34">
        <v>229</v>
      </c>
      <c r="E11382" s="34">
        <v>178</v>
      </c>
      <c r="F11382" s="34">
        <v>215</v>
      </c>
      <c r="G11382" s="34">
        <v>192</v>
      </c>
      <c r="H11382" s="34">
        <v>169</v>
      </c>
      <c r="I11382" s="34">
        <v>179</v>
      </c>
      <c r="J11382" s="34">
        <v>161</v>
      </c>
      <c r="K11382" s="34">
        <v>227</v>
      </c>
      <c r="L11382" s="34">
        <v>116</v>
      </c>
      <c r="M11382" s="34">
        <v>144</v>
      </c>
      <c r="N11382" s="34">
        <v>191</v>
      </c>
      <c r="O11382" s="34">
        <v>139</v>
      </c>
      <c r="P11382" s="34">
        <v>181</v>
      </c>
      <c r="Q11382" s="34">
        <v>281</v>
      </c>
      <c r="R11382" s="34">
        <v>268</v>
      </c>
      <c r="S11382" s="34">
        <v>235</v>
      </c>
      <c r="T11382" s="34">
        <v>136</v>
      </c>
      <c r="U11382" s="34">
        <v>168</v>
      </c>
      <c r="V11382" s="34">
        <v>210</v>
      </c>
      <c r="W11382" s="34">
        <v>179</v>
      </c>
      <c r="X11382" s="34">
        <v>247</v>
      </c>
      <c r="Y11382" s="34">
        <v>217</v>
      </c>
      <c r="Z11382" s="34">
        <v>231</v>
      </c>
      <c r="AA11382" s="34">
        <v>237</v>
      </c>
      <c r="AB11382" s="34">
        <v>180</v>
      </c>
      <c r="AC11382" s="34">
        <v>322</v>
      </c>
    </row>
    <row r="11383" spans="1:29" x14ac:dyDescent="0.2">
      <c r="A11383" s="34" t="s">
        <v>71876</v>
      </c>
      <c r="B11383" s="34">
        <v>141</v>
      </c>
      <c r="C11383" s="34">
        <v>207</v>
      </c>
      <c r="D11383" s="34">
        <v>273</v>
      </c>
      <c r="E11383" s="34">
        <v>250</v>
      </c>
      <c r="F11383" s="34">
        <v>281</v>
      </c>
      <c r="G11383" s="34">
        <v>349</v>
      </c>
      <c r="H11383" s="34">
        <v>232</v>
      </c>
      <c r="I11383" s="34">
        <v>229</v>
      </c>
      <c r="J11383" s="34">
        <v>231</v>
      </c>
      <c r="K11383" s="34">
        <v>236</v>
      </c>
      <c r="L11383" s="34">
        <v>168</v>
      </c>
      <c r="M11383" s="34">
        <v>225</v>
      </c>
      <c r="N11383" s="34">
        <v>219</v>
      </c>
      <c r="O11383" s="34">
        <v>198</v>
      </c>
      <c r="P11383" s="34">
        <v>240</v>
      </c>
      <c r="Q11383" s="34">
        <v>380</v>
      </c>
      <c r="R11383" s="34">
        <v>257</v>
      </c>
      <c r="S11383" s="34">
        <v>341</v>
      </c>
      <c r="T11383" s="34">
        <v>205</v>
      </c>
      <c r="U11383" s="34">
        <v>237</v>
      </c>
      <c r="V11383" s="34">
        <v>259</v>
      </c>
      <c r="W11383" s="34">
        <v>254</v>
      </c>
      <c r="X11383" s="34">
        <v>310</v>
      </c>
      <c r="Y11383" s="34">
        <v>255</v>
      </c>
      <c r="Z11383" s="34">
        <v>253</v>
      </c>
      <c r="AA11383" s="34">
        <v>314</v>
      </c>
      <c r="AB11383" s="34">
        <v>327</v>
      </c>
      <c r="AC11383" s="34">
        <v>392</v>
      </c>
    </row>
    <row r="11384" spans="1:29" x14ac:dyDescent="0.2">
      <c r="A11384" s="34" t="s">
        <v>71877</v>
      </c>
      <c r="B11384" s="34">
        <v>223</v>
      </c>
      <c r="C11384" s="34">
        <v>279</v>
      </c>
      <c r="D11384" s="34">
        <v>303</v>
      </c>
      <c r="E11384" s="34">
        <v>260</v>
      </c>
      <c r="F11384" s="34">
        <v>252</v>
      </c>
      <c r="G11384" s="34">
        <v>273</v>
      </c>
      <c r="H11384" s="34">
        <v>296</v>
      </c>
      <c r="I11384" s="34">
        <v>225</v>
      </c>
      <c r="J11384" s="34">
        <v>228</v>
      </c>
      <c r="K11384" s="34">
        <v>274</v>
      </c>
      <c r="L11384" s="34">
        <v>184</v>
      </c>
      <c r="M11384" s="34">
        <v>223</v>
      </c>
      <c r="N11384" s="34">
        <v>215</v>
      </c>
      <c r="O11384" s="34">
        <v>225</v>
      </c>
      <c r="P11384" s="34">
        <v>242</v>
      </c>
      <c r="Q11384" s="34">
        <v>349</v>
      </c>
      <c r="R11384" s="34">
        <v>340</v>
      </c>
      <c r="S11384" s="34">
        <v>345</v>
      </c>
      <c r="T11384" s="34">
        <v>209</v>
      </c>
      <c r="U11384" s="34">
        <v>244</v>
      </c>
      <c r="V11384" s="34">
        <v>296</v>
      </c>
      <c r="W11384" s="34">
        <v>284</v>
      </c>
      <c r="X11384" s="34">
        <v>308</v>
      </c>
      <c r="Y11384" s="34">
        <v>312</v>
      </c>
      <c r="Z11384" s="34">
        <v>275</v>
      </c>
      <c r="AA11384" s="34">
        <v>312</v>
      </c>
      <c r="AB11384" s="34">
        <v>237</v>
      </c>
      <c r="AC11384" s="34">
        <v>483</v>
      </c>
    </row>
    <row r="11385" spans="1:29" x14ac:dyDescent="0.2">
      <c r="A11385" s="34" t="s">
        <v>71878</v>
      </c>
      <c r="B11385" s="34">
        <v>257</v>
      </c>
      <c r="C11385" s="34">
        <v>330</v>
      </c>
      <c r="D11385" s="34">
        <v>288</v>
      </c>
      <c r="E11385" s="34">
        <v>364</v>
      </c>
      <c r="F11385" s="34">
        <v>313</v>
      </c>
      <c r="G11385" s="34">
        <v>356</v>
      </c>
      <c r="H11385" s="34">
        <v>262</v>
      </c>
      <c r="I11385" s="34">
        <v>334</v>
      </c>
      <c r="J11385" s="34">
        <v>308</v>
      </c>
      <c r="K11385" s="34">
        <v>359</v>
      </c>
      <c r="L11385" s="34">
        <v>269</v>
      </c>
      <c r="M11385" s="34">
        <v>363</v>
      </c>
      <c r="N11385" s="34">
        <v>249</v>
      </c>
      <c r="O11385" s="34">
        <v>339</v>
      </c>
      <c r="P11385" s="34">
        <v>284</v>
      </c>
      <c r="Q11385" s="34">
        <v>461</v>
      </c>
      <c r="R11385" s="34">
        <v>384</v>
      </c>
      <c r="S11385" s="34">
        <v>394</v>
      </c>
      <c r="T11385" s="34">
        <v>321</v>
      </c>
      <c r="U11385" s="34">
        <v>376</v>
      </c>
      <c r="V11385" s="34">
        <v>357</v>
      </c>
      <c r="W11385" s="34">
        <v>430</v>
      </c>
      <c r="X11385" s="34">
        <v>388</v>
      </c>
      <c r="Y11385" s="34">
        <v>406</v>
      </c>
      <c r="Z11385" s="34">
        <v>284</v>
      </c>
      <c r="AA11385" s="34">
        <v>375</v>
      </c>
      <c r="AB11385" s="34">
        <v>360</v>
      </c>
      <c r="AC11385" s="34">
        <v>510</v>
      </c>
    </row>
    <row r="11386" spans="1:29" x14ac:dyDescent="0.2">
      <c r="A11386" s="34" t="s">
        <v>71879</v>
      </c>
      <c r="B11386" s="34">
        <v>99</v>
      </c>
      <c r="C11386" s="34">
        <v>75</v>
      </c>
      <c r="D11386" s="34">
        <v>120</v>
      </c>
      <c r="E11386" s="34">
        <v>97</v>
      </c>
      <c r="F11386" s="34">
        <v>95</v>
      </c>
      <c r="G11386" s="34">
        <v>72</v>
      </c>
      <c r="H11386" s="34">
        <v>80</v>
      </c>
      <c r="I11386" s="34">
        <v>73</v>
      </c>
      <c r="J11386" s="34">
        <v>58</v>
      </c>
      <c r="K11386" s="34">
        <v>77</v>
      </c>
      <c r="L11386" s="34">
        <v>37</v>
      </c>
      <c r="M11386" s="34">
        <v>59</v>
      </c>
      <c r="N11386" s="34">
        <v>56</v>
      </c>
      <c r="O11386" s="34">
        <v>65</v>
      </c>
      <c r="P11386" s="34">
        <v>56</v>
      </c>
      <c r="Q11386" s="34">
        <v>73</v>
      </c>
      <c r="R11386" s="34">
        <v>90</v>
      </c>
      <c r="S11386" s="34">
        <v>94</v>
      </c>
      <c r="T11386" s="34">
        <v>55</v>
      </c>
      <c r="U11386" s="34">
        <v>58</v>
      </c>
      <c r="V11386" s="34">
        <v>68</v>
      </c>
      <c r="W11386" s="34">
        <v>76</v>
      </c>
      <c r="X11386" s="34">
        <v>95</v>
      </c>
      <c r="Y11386" s="34">
        <v>66</v>
      </c>
      <c r="Z11386" s="34">
        <v>85</v>
      </c>
      <c r="AA11386" s="34">
        <v>97</v>
      </c>
      <c r="AB11386" s="34">
        <v>57</v>
      </c>
      <c r="AC11386" s="34">
        <v>121</v>
      </c>
    </row>
    <row r="11387" spans="1:29" x14ac:dyDescent="0.2">
      <c r="A11387" s="34" t="s">
        <v>71880</v>
      </c>
      <c r="B11387" s="34">
        <v>206</v>
      </c>
      <c r="C11387" s="34">
        <v>290</v>
      </c>
      <c r="D11387" s="34">
        <v>290</v>
      </c>
      <c r="E11387" s="34">
        <v>299</v>
      </c>
      <c r="F11387" s="34">
        <v>259</v>
      </c>
      <c r="G11387" s="34">
        <v>301</v>
      </c>
      <c r="H11387" s="34">
        <v>195</v>
      </c>
      <c r="I11387" s="34">
        <v>289</v>
      </c>
      <c r="J11387" s="34">
        <v>201</v>
      </c>
      <c r="K11387" s="34">
        <v>305</v>
      </c>
      <c r="L11387" s="34">
        <v>177</v>
      </c>
      <c r="M11387" s="34">
        <v>236</v>
      </c>
      <c r="N11387" s="34">
        <v>222</v>
      </c>
      <c r="O11387" s="34">
        <v>282</v>
      </c>
      <c r="P11387" s="34">
        <v>219</v>
      </c>
      <c r="Q11387" s="34">
        <v>401</v>
      </c>
      <c r="R11387" s="34">
        <v>260</v>
      </c>
      <c r="S11387" s="34">
        <v>405</v>
      </c>
      <c r="T11387" s="34">
        <v>247</v>
      </c>
      <c r="U11387" s="34">
        <v>343</v>
      </c>
      <c r="V11387" s="34">
        <v>309</v>
      </c>
      <c r="W11387" s="34">
        <v>397</v>
      </c>
      <c r="X11387" s="34">
        <v>347</v>
      </c>
      <c r="Y11387" s="34">
        <v>298</v>
      </c>
      <c r="Z11387" s="34">
        <v>273</v>
      </c>
      <c r="AA11387" s="34">
        <v>364</v>
      </c>
      <c r="AB11387" s="34">
        <v>325</v>
      </c>
      <c r="AC11387" s="34">
        <v>473</v>
      </c>
    </row>
    <row r="11388" spans="1:29" x14ac:dyDescent="0.2">
      <c r="A11388" s="34" t="s">
        <v>71881</v>
      </c>
      <c r="B11388" s="34">
        <v>104</v>
      </c>
      <c r="C11388" s="34">
        <v>160</v>
      </c>
      <c r="D11388" s="34">
        <v>189</v>
      </c>
      <c r="E11388" s="34">
        <v>173</v>
      </c>
      <c r="F11388" s="34">
        <v>163</v>
      </c>
      <c r="G11388" s="34">
        <v>201</v>
      </c>
      <c r="H11388" s="34">
        <v>186</v>
      </c>
      <c r="I11388" s="34">
        <v>138</v>
      </c>
      <c r="J11388" s="34">
        <v>155</v>
      </c>
      <c r="K11388" s="34">
        <v>168</v>
      </c>
      <c r="L11388" s="34">
        <v>141</v>
      </c>
      <c r="M11388" s="34">
        <v>133</v>
      </c>
      <c r="N11388" s="34">
        <v>206</v>
      </c>
      <c r="O11388" s="34">
        <v>145</v>
      </c>
      <c r="P11388" s="34">
        <v>168</v>
      </c>
      <c r="Q11388" s="34">
        <v>226</v>
      </c>
      <c r="R11388" s="34">
        <v>203</v>
      </c>
      <c r="S11388" s="34">
        <v>193</v>
      </c>
      <c r="T11388" s="34">
        <v>184</v>
      </c>
      <c r="U11388" s="34">
        <v>147</v>
      </c>
      <c r="V11388" s="34">
        <v>202</v>
      </c>
      <c r="W11388" s="34">
        <v>233</v>
      </c>
      <c r="X11388" s="34">
        <v>220</v>
      </c>
      <c r="Y11388" s="34">
        <v>160</v>
      </c>
      <c r="Z11388" s="34">
        <v>213</v>
      </c>
      <c r="AA11388" s="34">
        <v>274</v>
      </c>
      <c r="AB11388" s="34">
        <v>207</v>
      </c>
      <c r="AC11388" s="34">
        <v>233</v>
      </c>
    </row>
    <row r="11389" spans="1:29" x14ac:dyDescent="0.2">
      <c r="A11389" s="34" t="s">
        <v>71882</v>
      </c>
      <c r="B11389" s="34">
        <v>202</v>
      </c>
      <c r="C11389" s="34">
        <v>195</v>
      </c>
      <c r="D11389" s="34">
        <v>201</v>
      </c>
      <c r="E11389" s="34">
        <v>223</v>
      </c>
      <c r="F11389" s="34">
        <v>175</v>
      </c>
      <c r="G11389" s="34">
        <v>214</v>
      </c>
      <c r="H11389" s="34">
        <v>207</v>
      </c>
      <c r="I11389" s="34">
        <v>176</v>
      </c>
      <c r="J11389" s="34">
        <v>168</v>
      </c>
      <c r="K11389" s="34">
        <v>193</v>
      </c>
      <c r="L11389" s="34">
        <v>198</v>
      </c>
      <c r="M11389" s="34">
        <v>187</v>
      </c>
      <c r="N11389" s="34">
        <v>182</v>
      </c>
      <c r="O11389" s="34">
        <v>166</v>
      </c>
      <c r="P11389" s="34">
        <v>172</v>
      </c>
      <c r="Q11389" s="34">
        <v>257</v>
      </c>
      <c r="R11389" s="34">
        <v>264</v>
      </c>
      <c r="S11389" s="34">
        <v>220</v>
      </c>
      <c r="T11389" s="34">
        <v>213</v>
      </c>
      <c r="U11389" s="34">
        <v>232</v>
      </c>
      <c r="V11389" s="34">
        <v>248</v>
      </c>
      <c r="W11389" s="34">
        <v>259</v>
      </c>
      <c r="X11389" s="34">
        <v>251</v>
      </c>
      <c r="Y11389" s="34">
        <v>272</v>
      </c>
      <c r="Z11389" s="34">
        <v>271</v>
      </c>
      <c r="AA11389" s="34">
        <v>256</v>
      </c>
      <c r="AB11389" s="34">
        <v>263</v>
      </c>
      <c r="AC11389" s="34">
        <v>308</v>
      </c>
    </row>
    <row r="11390" spans="1:29" x14ac:dyDescent="0.2">
      <c r="A11390" s="34" t="s">
        <v>71883</v>
      </c>
      <c r="B11390" s="34">
        <v>158</v>
      </c>
      <c r="C11390" s="34">
        <v>272</v>
      </c>
      <c r="D11390" s="34">
        <v>243</v>
      </c>
      <c r="E11390" s="34">
        <v>305</v>
      </c>
      <c r="F11390" s="34">
        <v>202</v>
      </c>
      <c r="G11390" s="34">
        <v>284</v>
      </c>
      <c r="H11390" s="34">
        <v>296</v>
      </c>
      <c r="I11390" s="34">
        <v>281</v>
      </c>
      <c r="J11390" s="34">
        <v>219</v>
      </c>
      <c r="K11390" s="34">
        <v>329</v>
      </c>
      <c r="L11390" s="34">
        <v>251</v>
      </c>
      <c r="M11390" s="34">
        <v>218</v>
      </c>
      <c r="N11390" s="34">
        <v>199</v>
      </c>
      <c r="O11390" s="34">
        <v>262</v>
      </c>
      <c r="P11390" s="34">
        <v>169</v>
      </c>
      <c r="Q11390" s="34">
        <v>363</v>
      </c>
      <c r="R11390" s="34">
        <v>316</v>
      </c>
      <c r="S11390" s="34">
        <v>307</v>
      </c>
      <c r="T11390" s="34">
        <v>269</v>
      </c>
      <c r="U11390" s="34">
        <v>297</v>
      </c>
      <c r="V11390" s="34">
        <v>272</v>
      </c>
      <c r="W11390" s="34">
        <v>355</v>
      </c>
      <c r="X11390" s="34">
        <v>352</v>
      </c>
      <c r="Y11390" s="34">
        <v>410</v>
      </c>
      <c r="Z11390" s="34">
        <v>265</v>
      </c>
      <c r="AA11390" s="34">
        <v>372</v>
      </c>
      <c r="AB11390" s="34">
        <v>348</v>
      </c>
      <c r="AC11390" s="34">
        <v>433</v>
      </c>
    </row>
    <row r="11391" spans="1:29" x14ac:dyDescent="0.2">
      <c r="A11391" s="34" t="s">
        <v>71884</v>
      </c>
      <c r="B11391" s="34">
        <v>112</v>
      </c>
      <c r="C11391" s="34">
        <v>193</v>
      </c>
      <c r="D11391" s="34">
        <v>144</v>
      </c>
      <c r="E11391" s="34">
        <v>194</v>
      </c>
      <c r="F11391" s="34">
        <v>122</v>
      </c>
      <c r="G11391" s="34">
        <v>229</v>
      </c>
      <c r="H11391" s="34">
        <v>113</v>
      </c>
      <c r="I11391" s="34">
        <v>206</v>
      </c>
      <c r="J11391" s="34">
        <v>112</v>
      </c>
      <c r="K11391" s="34">
        <v>214</v>
      </c>
      <c r="L11391" s="34">
        <v>66</v>
      </c>
      <c r="M11391" s="34">
        <v>163</v>
      </c>
      <c r="N11391" s="34">
        <v>95</v>
      </c>
      <c r="O11391" s="34">
        <v>189</v>
      </c>
      <c r="P11391" s="34">
        <v>114</v>
      </c>
      <c r="Q11391" s="34">
        <v>228</v>
      </c>
      <c r="R11391" s="34">
        <v>153</v>
      </c>
      <c r="S11391" s="34">
        <v>295</v>
      </c>
      <c r="T11391" s="34">
        <v>74</v>
      </c>
      <c r="U11391" s="34">
        <v>174</v>
      </c>
      <c r="V11391" s="34">
        <v>139</v>
      </c>
      <c r="W11391" s="34">
        <v>123</v>
      </c>
      <c r="X11391" s="34">
        <v>136</v>
      </c>
      <c r="Y11391" s="34">
        <v>171</v>
      </c>
      <c r="Z11391" s="34">
        <v>161</v>
      </c>
      <c r="AA11391" s="34">
        <v>261</v>
      </c>
      <c r="AB11391" s="34">
        <v>131</v>
      </c>
      <c r="AC11391" s="34">
        <v>279</v>
      </c>
    </row>
    <row r="11392" spans="1:29" x14ac:dyDescent="0.2">
      <c r="A11392" s="34" t="s">
        <v>71885</v>
      </c>
      <c r="B11392" s="34">
        <v>212</v>
      </c>
      <c r="C11392" s="34">
        <v>147</v>
      </c>
      <c r="D11392" s="34">
        <v>136</v>
      </c>
      <c r="E11392" s="34">
        <v>206</v>
      </c>
      <c r="F11392" s="34">
        <v>126</v>
      </c>
      <c r="G11392" s="34">
        <v>113</v>
      </c>
      <c r="H11392" s="34">
        <v>125</v>
      </c>
      <c r="I11392" s="34">
        <v>162</v>
      </c>
      <c r="J11392" s="34">
        <v>119</v>
      </c>
      <c r="K11392" s="34">
        <v>185</v>
      </c>
      <c r="L11392" s="34">
        <v>135</v>
      </c>
      <c r="M11392" s="34">
        <v>133</v>
      </c>
      <c r="N11392" s="34">
        <v>128</v>
      </c>
      <c r="O11392" s="34">
        <v>118</v>
      </c>
      <c r="P11392" s="34">
        <v>113</v>
      </c>
      <c r="Q11392" s="34">
        <v>226</v>
      </c>
      <c r="R11392" s="34">
        <v>185</v>
      </c>
      <c r="S11392" s="34">
        <v>147</v>
      </c>
      <c r="T11392" s="34">
        <v>205</v>
      </c>
      <c r="U11392" s="34">
        <v>183</v>
      </c>
      <c r="V11392" s="34">
        <v>163</v>
      </c>
      <c r="W11392" s="34">
        <v>246</v>
      </c>
      <c r="X11392" s="34">
        <v>224</v>
      </c>
      <c r="Y11392" s="34">
        <v>196</v>
      </c>
      <c r="Z11392" s="34">
        <v>179</v>
      </c>
      <c r="AA11392" s="34">
        <v>187</v>
      </c>
      <c r="AB11392" s="34">
        <v>212</v>
      </c>
      <c r="AC11392" s="34">
        <v>253</v>
      </c>
    </row>
    <row r="11393" spans="1:29" x14ac:dyDescent="0.2">
      <c r="A11393" s="34" t="s">
        <v>71886</v>
      </c>
      <c r="B11393" s="34">
        <v>135</v>
      </c>
      <c r="C11393" s="34">
        <v>155</v>
      </c>
      <c r="D11393" s="34">
        <v>108</v>
      </c>
      <c r="E11393" s="34">
        <v>139</v>
      </c>
      <c r="F11393" s="34">
        <v>154</v>
      </c>
      <c r="G11393" s="34">
        <v>178</v>
      </c>
      <c r="H11393" s="34">
        <v>136</v>
      </c>
      <c r="I11393" s="34">
        <v>144</v>
      </c>
      <c r="J11393" s="34">
        <v>115</v>
      </c>
      <c r="K11393" s="34">
        <v>128</v>
      </c>
      <c r="L11393" s="34">
        <v>81</v>
      </c>
      <c r="M11393" s="34">
        <v>131</v>
      </c>
      <c r="N11393" s="34">
        <v>99</v>
      </c>
      <c r="O11393" s="34">
        <v>149</v>
      </c>
      <c r="P11393" s="34">
        <v>111</v>
      </c>
      <c r="Q11393" s="34">
        <v>241</v>
      </c>
      <c r="R11393" s="34">
        <v>185</v>
      </c>
      <c r="S11393" s="34">
        <v>143</v>
      </c>
      <c r="T11393" s="34">
        <v>127</v>
      </c>
      <c r="U11393" s="34">
        <v>142</v>
      </c>
      <c r="V11393" s="34">
        <v>119</v>
      </c>
      <c r="W11393" s="34">
        <v>199</v>
      </c>
      <c r="X11393" s="34">
        <v>164</v>
      </c>
      <c r="Y11393" s="34">
        <v>207</v>
      </c>
      <c r="Z11393" s="34">
        <v>142</v>
      </c>
      <c r="AA11393" s="34">
        <v>206</v>
      </c>
      <c r="AB11393" s="34">
        <v>149</v>
      </c>
      <c r="AC11393" s="34">
        <v>202</v>
      </c>
    </row>
    <row r="11394" spans="1:29" x14ac:dyDescent="0.2">
      <c r="A11394" s="34" t="s">
        <v>71887</v>
      </c>
      <c r="B11394" s="34">
        <v>379</v>
      </c>
      <c r="C11394" s="34">
        <v>347</v>
      </c>
      <c r="D11394" s="34">
        <v>436</v>
      </c>
      <c r="E11394" s="34">
        <v>391</v>
      </c>
      <c r="F11394" s="34">
        <v>439</v>
      </c>
      <c r="G11394" s="34">
        <v>344</v>
      </c>
      <c r="H11394" s="34">
        <v>455</v>
      </c>
      <c r="I11394" s="34">
        <v>392</v>
      </c>
      <c r="J11394" s="34">
        <v>377</v>
      </c>
      <c r="K11394" s="34">
        <v>423</v>
      </c>
      <c r="L11394" s="34">
        <v>406</v>
      </c>
      <c r="M11394" s="34">
        <v>320</v>
      </c>
      <c r="N11394" s="34">
        <v>368</v>
      </c>
      <c r="O11394" s="34">
        <v>388</v>
      </c>
      <c r="P11394" s="34">
        <v>457</v>
      </c>
      <c r="Q11394" s="34">
        <v>572</v>
      </c>
      <c r="R11394" s="34">
        <v>597</v>
      </c>
      <c r="S11394" s="34">
        <v>408</v>
      </c>
      <c r="T11394" s="34">
        <v>545</v>
      </c>
      <c r="U11394" s="34">
        <v>410</v>
      </c>
      <c r="V11394" s="34">
        <v>529</v>
      </c>
      <c r="W11394" s="34">
        <v>567</v>
      </c>
      <c r="X11394" s="34">
        <v>620</v>
      </c>
      <c r="Y11394" s="34">
        <v>487</v>
      </c>
      <c r="Z11394" s="34">
        <v>503</v>
      </c>
      <c r="AA11394" s="34">
        <v>500</v>
      </c>
      <c r="AB11394" s="34">
        <v>631</v>
      </c>
      <c r="AC11394" s="34">
        <v>631</v>
      </c>
    </row>
    <row r="11395" spans="1:29" x14ac:dyDescent="0.2">
      <c r="A11395" s="34" t="s">
        <v>71888</v>
      </c>
      <c r="B11395" s="34">
        <v>58</v>
      </c>
      <c r="C11395" s="34">
        <v>51</v>
      </c>
      <c r="D11395" s="34">
        <v>54</v>
      </c>
      <c r="E11395" s="34">
        <v>42</v>
      </c>
      <c r="F11395" s="34">
        <v>60</v>
      </c>
      <c r="G11395" s="34">
        <v>102</v>
      </c>
      <c r="H11395" s="34">
        <v>43</v>
      </c>
      <c r="I11395" s="34">
        <v>24</v>
      </c>
      <c r="J11395" s="34">
        <v>44</v>
      </c>
      <c r="K11395" s="34">
        <v>90</v>
      </c>
      <c r="L11395" s="34">
        <v>49</v>
      </c>
      <c r="M11395" s="34">
        <v>53</v>
      </c>
      <c r="N11395" s="34">
        <v>38</v>
      </c>
      <c r="O11395" s="34">
        <v>63</v>
      </c>
      <c r="P11395" s="34">
        <v>44</v>
      </c>
      <c r="Q11395" s="34">
        <v>76</v>
      </c>
      <c r="R11395" s="34">
        <v>72</v>
      </c>
      <c r="S11395" s="34">
        <v>72</v>
      </c>
      <c r="T11395" s="34">
        <v>47</v>
      </c>
      <c r="U11395" s="34">
        <v>44</v>
      </c>
      <c r="V11395" s="34">
        <v>54</v>
      </c>
      <c r="W11395" s="34">
        <v>83</v>
      </c>
      <c r="X11395" s="34">
        <v>59</v>
      </c>
      <c r="Y11395" s="34">
        <v>52</v>
      </c>
      <c r="Z11395" s="34">
        <v>64</v>
      </c>
      <c r="AA11395" s="34">
        <v>69</v>
      </c>
      <c r="AB11395" s="34">
        <v>67</v>
      </c>
      <c r="AC11395" s="34">
        <v>64</v>
      </c>
    </row>
    <row r="11396" spans="1:29" x14ac:dyDescent="0.2">
      <c r="A11396" s="34" t="s">
        <v>71889</v>
      </c>
      <c r="B11396" s="34">
        <v>240</v>
      </c>
      <c r="C11396" s="34">
        <v>299</v>
      </c>
      <c r="D11396" s="34">
        <v>332</v>
      </c>
      <c r="E11396" s="34">
        <v>368</v>
      </c>
      <c r="F11396" s="34">
        <v>381</v>
      </c>
      <c r="G11396" s="34">
        <v>417</v>
      </c>
      <c r="H11396" s="34">
        <v>361</v>
      </c>
      <c r="I11396" s="34">
        <v>330</v>
      </c>
      <c r="J11396" s="34">
        <v>382</v>
      </c>
      <c r="K11396" s="34">
        <v>345</v>
      </c>
      <c r="L11396" s="34">
        <v>356</v>
      </c>
      <c r="M11396" s="34">
        <v>283</v>
      </c>
      <c r="N11396" s="34">
        <v>321</v>
      </c>
      <c r="O11396" s="34">
        <v>265</v>
      </c>
      <c r="P11396" s="34">
        <v>418</v>
      </c>
      <c r="Q11396" s="34">
        <v>465</v>
      </c>
      <c r="R11396" s="34">
        <v>494</v>
      </c>
      <c r="S11396" s="34">
        <v>382</v>
      </c>
      <c r="T11396" s="34">
        <v>567</v>
      </c>
      <c r="U11396" s="34">
        <v>381</v>
      </c>
      <c r="V11396" s="34">
        <v>420</v>
      </c>
      <c r="W11396" s="34">
        <v>477</v>
      </c>
      <c r="X11396" s="34">
        <v>466</v>
      </c>
      <c r="Y11396" s="34">
        <v>427</v>
      </c>
      <c r="Z11396" s="34">
        <v>381</v>
      </c>
      <c r="AA11396" s="34">
        <v>401</v>
      </c>
      <c r="AB11396" s="34">
        <v>558</v>
      </c>
      <c r="AC11396" s="34">
        <v>510</v>
      </c>
    </row>
    <row r="11397" spans="1:29" x14ac:dyDescent="0.2">
      <c r="A11397" s="34" t="s">
        <v>71890</v>
      </c>
      <c r="B11397" s="34">
        <v>121</v>
      </c>
      <c r="C11397" s="34">
        <v>125</v>
      </c>
      <c r="D11397" s="34">
        <v>135</v>
      </c>
      <c r="E11397" s="34">
        <v>162</v>
      </c>
      <c r="F11397" s="34">
        <v>173</v>
      </c>
      <c r="G11397" s="34">
        <v>136</v>
      </c>
      <c r="H11397" s="34">
        <v>150</v>
      </c>
      <c r="I11397" s="34">
        <v>132</v>
      </c>
      <c r="J11397" s="34">
        <v>166</v>
      </c>
      <c r="K11397" s="34">
        <v>145</v>
      </c>
      <c r="L11397" s="34">
        <v>169</v>
      </c>
      <c r="M11397" s="34">
        <v>124</v>
      </c>
      <c r="N11397" s="34">
        <v>124</v>
      </c>
      <c r="O11397" s="34">
        <v>159</v>
      </c>
      <c r="P11397" s="34">
        <v>169</v>
      </c>
      <c r="Q11397" s="34">
        <v>200</v>
      </c>
      <c r="R11397" s="34">
        <v>175</v>
      </c>
      <c r="S11397" s="34">
        <v>153</v>
      </c>
      <c r="T11397" s="34">
        <v>180</v>
      </c>
      <c r="U11397" s="34">
        <v>199</v>
      </c>
      <c r="V11397" s="34">
        <v>231</v>
      </c>
      <c r="W11397" s="34">
        <v>241</v>
      </c>
      <c r="X11397" s="34">
        <v>181</v>
      </c>
      <c r="Y11397" s="34">
        <v>214</v>
      </c>
      <c r="Z11397" s="34">
        <v>170</v>
      </c>
      <c r="AA11397" s="34">
        <v>229</v>
      </c>
      <c r="AB11397" s="34">
        <v>247</v>
      </c>
      <c r="AC11397" s="34">
        <v>204</v>
      </c>
    </row>
    <row r="11398" spans="1:29" x14ac:dyDescent="0.2">
      <c r="A11398" s="34" t="s">
        <v>71891</v>
      </c>
      <c r="B11398" s="34">
        <v>196</v>
      </c>
      <c r="C11398" s="34">
        <v>214</v>
      </c>
      <c r="D11398" s="34">
        <v>273</v>
      </c>
      <c r="E11398" s="34">
        <v>247</v>
      </c>
      <c r="F11398" s="34">
        <v>255</v>
      </c>
      <c r="G11398" s="34">
        <v>246</v>
      </c>
      <c r="H11398" s="34">
        <v>228</v>
      </c>
      <c r="I11398" s="34">
        <v>223</v>
      </c>
      <c r="J11398" s="34">
        <v>177</v>
      </c>
      <c r="K11398" s="34">
        <v>211</v>
      </c>
      <c r="L11398" s="34">
        <v>151</v>
      </c>
      <c r="M11398" s="34">
        <v>232</v>
      </c>
      <c r="N11398" s="34">
        <v>177</v>
      </c>
      <c r="O11398" s="34">
        <v>195</v>
      </c>
      <c r="P11398" s="34">
        <v>203</v>
      </c>
      <c r="Q11398" s="34">
        <v>274</v>
      </c>
      <c r="R11398" s="34">
        <v>270</v>
      </c>
      <c r="S11398" s="34">
        <v>292</v>
      </c>
      <c r="T11398" s="34">
        <v>158</v>
      </c>
      <c r="U11398" s="34">
        <v>192</v>
      </c>
      <c r="V11398" s="34">
        <v>241</v>
      </c>
      <c r="W11398" s="34">
        <v>239</v>
      </c>
      <c r="X11398" s="34">
        <v>219</v>
      </c>
      <c r="Y11398" s="34">
        <v>199</v>
      </c>
      <c r="Z11398" s="34">
        <v>238</v>
      </c>
      <c r="AA11398" s="34">
        <v>268</v>
      </c>
      <c r="AB11398" s="34">
        <v>182</v>
      </c>
      <c r="AC11398" s="34">
        <v>412</v>
      </c>
    </row>
    <row r="11399" spans="1:29" x14ac:dyDescent="0.2">
      <c r="A11399" s="34" t="s">
        <v>71892</v>
      </c>
      <c r="B11399" s="34">
        <v>259</v>
      </c>
      <c r="C11399" s="34">
        <v>310</v>
      </c>
      <c r="D11399" s="34">
        <v>264</v>
      </c>
      <c r="E11399" s="34">
        <v>382</v>
      </c>
      <c r="F11399" s="34">
        <v>357</v>
      </c>
      <c r="G11399" s="34">
        <v>349</v>
      </c>
      <c r="H11399" s="34">
        <v>301</v>
      </c>
      <c r="I11399" s="34">
        <v>301</v>
      </c>
      <c r="J11399" s="34">
        <v>298</v>
      </c>
      <c r="K11399" s="34">
        <v>339</v>
      </c>
      <c r="L11399" s="34">
        <v>258</v>
      </c>
      <c r="M11399" s="34">
        <v>293</v>
      </c>
      <c r="N11399" s="34">
        <v>281</v>
      </c>
      <c r="O11399" s="34">
        <v>244</v>
      </c>
      <c r="P11399" s="34">
        <v>296</v>
      </c>
      <c r="Q11399" s="34">
        <v>355</v>
      </c>
      <c r="R11399" s="34">
        <v>398</v>
      </c>
      <c r="S11399" s="34">
        <v>336</v>
      </c>
      <c r="T11399" s="34">
        <v>368</v>
      </c>
      <c r="U11399" s="34">
        <v>318</v>
      </c>
      <c r="V11399" s="34">
        <v>399</v>
      </c>
      <c r="W11399" s="34">
        <v>415</v>
      </c>
      <c r="X11399" s="34">
        <v>357</v>
      </c>
      <c r="Y11399" s="34">
        <v>357</v>
      </c>
      <c r="Z11399" s="34">
        <v>337</v>
      </c>
      <c r="AA11399" s="34">
        <v>390</v>
      </c>
      <c r="AB11399" s="34">
        <v>343</v>
      </c>
      <c r="AC11399" s="34">
        <v>584</v>
      </c>
    </row>
    <row r="11400" spans="1:29" x14ac:dyDescent="0.2">
      <c r="A11400" s="34" t="s">
        <v>71893</v>
      </c>
      <c r="B11400" s="34">
        <v>144</v>
      </c>
      <c r="C11400" s="34">
        <v>145</v>
      </c>
      <c r="D11400" s="34">
        <v>218</v>
      </c>
      <c r="E11400" s="34">
        <v>179</v>
      </c>
      <c r="F11400" s="34">
        <v>238</v>
      </c>
      <c r="G11400" s="34">
        <v>212</v>
      </c>
      <c r="H11400" s="34">
        <v>228</v>
      </c>
      <c r="I11400" s="34">
        <v>202</v>
      </c>
      <c r="J11400" s="34">
        <v>189</v>
      </c>
      <c r="K11400" s="34">
        <v>175</v>
      </c>
      <c r="L11400" s="34">
        <v>169</v>
      </c>
      <c r="M11400" s="34">
        <v>177</v>
      </c>
      <c r="N11400" s="34">
        <v>181</v>
      </c>
      <c r="O11400" s="34">
        <v>186</v>
      </c>
      <c r="P11400" s="34">
        <v>204</v>
      </c>
      <c r="Q11400" s="34">
        <v>277</v>
      </c>
      <c r="R11400" s="34">
        <v>319</v>
      </c>
      <c r="S11400" s="34">
        <v>242</v>
      </c>
      <c r="T11400" s="34">
        <v>269</v>
      </c>
      <c r="U11400" s="34">
        <v>207</v>
      </c>
      <c r="V11400" s="34">
        <v>319</v>
      </c>
      <c r="W11400" s="34">
        <v>214</v>
      </c>
      <c r="X11400" s="34">
        <v>303</v>
      </c>
      <c r="Y11400" s="34">
        <v>238</v>
      </c>
      <c r="Z11400" s="34">
        <v>273</v>
      </c>
      <c r="AA11400" s="34">
        <v>258</v>
      </c>
      <c r="AB11400" s="34">
        <v>289</v>
      </c>
      <c r="AC11400" s="34">
        <v>316</v>
      </c>
    </row>
    <row r="11401" spans="1:29" x14ac:dyDescent="0.2">
      <c r="A11401" s="34" t="s">
        <v>71894</v>
      </c>
      <c r="B11401" s="34">
        <v>317</v>
      </c>
      <c r="C11401" s="34">
        <v>363</v>
      </c>
      <c r="D11401" s="34">
        <v>356</v>
      </c>
      <c r="E11401" s="34">
        <v>455</v>
      </c>
      <c r="F11401" s="34">
        <v>434</v>
      </c>
      <c r="G11401" s="34">
        <v>399</v>
      </c>
      <c r="H11401" s="34">
        <v>421</v>
      </c>
      <c r="I11401" s="34">
        <v>339</v>
      </c>
      <c r="J11401" s="34">
        <v>380</v>
      </c>
      <c r="K11401" s="34">
        <v>431</v>
      </c>
      <c r="L11401" s="34">
        <v>360</v>
      </c>
      <c r="M11401" s="34">
        <v>428</v>
      </c>
      <c r="N11401" s="34">
        <v>330</v>
      </c>
      <c r="O11401" s="34">
        <v>361</v>
      </c>
      <c r="P11401" s="34">
        <v>424</v>
      </c>
      <c r="Q11401" s="34">
        <v>586</v>
      </c>
      <c r="R11401" s="34">
        <v>622</v>
      </c>
      <c r="S11401" s="34">
        <v>525</v>
      </c>
      <c r="T11401" s="34">
        <v>533</v>
      </c>
      <c r="U11401" s="34">
        <v>446</v>
      </c>
      <c r="V11401" s="34">
        <v>495</v>
      </c>
      <c r="W11401" s="34">
        <v>472</v>
      </c>
      <c r="X11401" s="34">
        <v>442</v>
      </c>
      <c r="Y11401" s="34">
        <v>555</v>
      </c>
      <c r="Z11401" s="34">
        <v>467</v>
      </c>
      <c r="AA11401" s="34">
        <v>500</v>
      </c>
      <c r="AB11401" s="34">
        <v>534</v>
      </c>
      <c r="AC11401" s="34">
        <v>733</v>
      </c>
    </row>
    <row r="11402" spans="1:29" x14ac:dyDescent="0.2">
      <c r="A11402" s="34" t="s">
        <v>71895</v>
      </c>
      <c r="B11402" s="34">
        <v>411</v>
      </c>
      <c r="C11402" s="34">
        <v>285</v>
      </c>
      <c r="D11402" s="34">
        <v>359</v>
      </c>
      <c r="E11402" s="34">
        <v>329</v>
      </c>
      <c r="F11402" s="34">
        <v>439</v>
      </c>
      <c r="G11402" s="34">
        <v>384</v>
      </c>
      <c r="H11402" s="34">
        <v>441</v>
      </c>
      <c r="I11402" s="34">
        <v>298</v>
      </c>
      <c r="J11402" s="34">
        <v>405</v>
      </c>
      <c r="K11402" s="34">
        <v>274</v>
      </c>
      <c r="L11402" s="34">
        <v>458</v>
      </c>
      <c r="M11402" s="34">
        <v>282</v>
      </c>
      <c r="N11402" s="34">
        <v>364</v>
      </c>
      <c r="O11402" s="34">
        <v>256</v>
      </c>
      <c r="P11402" s="34">
        <v>404</v>
      </c>
      <c r="Q11402" s="34">
        <v>399</v>
      </c>
      <c r="R11402" s="34">
        <v>542</v>
      </c>
      <c r="S11402" s="34">
        <v>387</v>
      </c>
      <c r="T11402" s="34">
        <v>577</v>
      </c>
      <c r="U11402" s="34">
        <v>365</v>
      </c>
      <c r="V11402" s="34">
        <v>481</v>
      </c>
      <c r="W11402" s="34">
        <v>469</v>
      </c>
      <c r="X11402" s="34">
        <v>553</v>
      </c>
      <c r="Y11402" s="34">
        <v>422</v>
      </c>
      <c r="Z11402" s="34">
        <v>476</v>
      </c>
      <c r="AA11402" s="34">
        <v>402</v>
      </c>
      <c r="AB11402" s="34">
        <v>671</v>
      </c>
      <c r="AC11402" s="34">
        <v>595</v>
      </c>
    </row>
    <row r="11403" spans="1:29" x14ac:dyDescent="0.2">
      <c r="A11403" s="34" t="s">
        <v>71896</v>
      </c>
      <c r="B11403" s="34">
        <v>118</v>
      </c>
      <c r="C11403" s="34">
        <v>123</v>
      </c>
      <c r="D11403" s="34">
        <v>87</v>
      </c>
      <c r="E11403" s="34">
        <v>115</v>
      </c>
      <c r="F11403" s="34">
        <v>106</v>
      </c>
      <c r="G11403" s="34">
        <v>128</v>
      </c>
      <c r="H11403" s="34">
        <v>118</v>
      </c>
      <c r="I11403" s="34">
        <v>106</v>
      </c>
      <c r="J11403" s="34">
        <v>97</v>
      </c>
      <c r="K11403" s="34">
        <v>117</v>
      </c>
      <c r="L11403" s="34">
        <v>81</v>
      </c>
      <c r="M11403" s="34">
        <v>93</v>
      </c>
      <c r="N11403" s="34">
        <v>90</v>
      </c>
      <c r="O11403" s="34">
        <v>118</v>
      </c>
      <c r="P11403" s="34">
        <v>98</v>
      </c>
      <c r="Q11403" s="34">
        <v>168</v>
      </c>
      <c r="R11403" s="34">
        <v>133</v>
      </c>
      <c r="S11403" s="34">
        <v>217</v>
      </c>
      <c r="T11403" s="34">
        <v>158</v>
      </c>
      <c r="U11403" s="34">
        <v>139</v>
      </c>
      <c r="V11403" s="34">
        <v>140</v>
      </c>
      <c r="W11403" s="34">
        <v>187</v>
      </c>
      <c r="X11403" s="34">
        <v>136</v>
      </c>
      <c r="Y11403" s="34">
        <v>164</v>
      </c>
      <c r="Z11403" s="34">
        <v>153</v>
      </c>
      <c r="AA11403" s="34">
        <v>129</v>
      </c>
      <c r="AB11403" s="34">
        <v>131</v>
      </c>
      <c r="AC11403" s="34">
        <v>201</v>
      </c>
    </row>
    <row r="11404" spans="1:29" x14ac:dyDescent="0.2">
      <c r="A11404" s="34" t="s">
        <v>71897</v>
      </c>
      <c r="B11404" s="34">
        <v>214</v>
      </c>
      <c r="C11404" s="34">
        <v>291</v>
      </c>
      <c r="D11404" s="34">
        <v>319</v>
      </c>
      <c r="E11404" s="34">
        <v>300</v>
      </c>
      <c r="F11404" s="34">
        <v>350</v>
      </c>
      <c r="G11404" s="34">
        <v>352</v>
      </c>
      <c r="H11404" s="34">
        <v>318</v>
      </c>
      <c r="I11404" s="34">
        <v>329</v>
      </c>
      <c r="J11404" s="34">
        <v>321</v>
      </c>
      <c r="K11404" s="34">
        <v>330</v>
      </c>
      <c r="L11404" s="34">
        <v>327</v>
      </c>
      <c r="M11404" s="34">
        <v>330</v>
      </c>
      <c r="N11404" s="34">
        <v>258</v>
      </c>
      <c r="O11404" s="34">
        <v>294</v>
      </c>
      <c r="P11404" s="34">
        <v>302</v>
      </c>
      <c r="Q11404" s="34">
        <v>451</v>
      </c>
      <c r="R11404" s="34">
        <v>370</v>
      </c>
      <c r="S11404" s="34">
        <v>397</v>
      </c>
      <c r="T11404" s="34">
        <v>413</v>
      </c>
      <c r="U11404" s="34">
        <v>335</v>
      </c>
      <c r="V11404" s="34">
        <v>387</v>
      </c>
      <c r="W11404" s="34">
        <v>420</v>
      </c>
      <c r="X11404" s="34">
        <v>368</v>
      </c>
      <c r="Y11404" s="34">
        <v>414</v>
      </c>
      <c r="Z11404" s="34">
        <v>351</v>
      </c>
      <c r="AA11404" s="34">
        <v>460</v>
      </c>
      <c r="AB11404" s="34">
        <v>444</v>
      </c>
      <c r="AC11404" s="34">
        <v>547</v>
      </c>
    </row>
    <row r="11405" spans="1:29" x14ac:dyDescent="0.2">
      <c r="A11405" s="34" t="s">
        <v>71898</v>
      </c>
      <c r="B11405" s="34">
        <v>365</v>
      </c>
      <c r="C11405" s="34">
        <v>221</v>
      </c>
      <c r="D11405" s="34">
        <v>267</v>
      </c>
      <c r="E11405" s="34">
        <v>316</v>
      </c>
      <c r="F11405" s="34">
        <v>296</v>
      </c>
      <c r="G11405" s="34">
        <v>314</v>
      </c>
      <c r="H11405" s="34">
        <v>260</v>
      </c>
      <c r="I11405" s="34">
        <v>251</v>
      </c>
      <c r="J11405" s="34">
        <v>238</v>
      </c>
      <c r="K11405" s="34">
        <v>264</v>
      </c>
      <c r="L11405" s="34">
        <v>337</v>
      </c>
      <c r="M11405" s="34">
        <v>240</v>
      </c>
      <c r="N11405" s="34">
        <v>229</v>
      </c>
      <c r="O11405" s="34">
        <v>267</v>
      </c>
      <c r="P11405" s="34">
        <v>264</v>
      </c>
      <c r="Q11405" s="34">
        <v>391</v>
      </c>
      <c r="R11405" s="34">
        <v>389</v>
      </c>
      <c r="S11405" s="34">
        <v>392</v>
      </c>
      <c r="T11405" s="34">
        <v>324</v>
      </c>
      <c r="U11405" s="34">
        <v>375</v>
      </c>
      <c r="V11405" s="34">
        <v>337</v>
      </c>
      <c r="W11405" s="34">
        <v>489</v>
      </c>
      <c r="X11405" s="34">
        <v>380</v>
      </c>
      <c r="Y11405" s="34">
        <v>435</v>
      </c>
      <c r="Z11405" s="34">
        <v>311</v>
      </c>
      <c r="AA11405" s="34">
        <v>393</v>
      </c>
      <c r="AB11405" s="34">
        <v>438</v>
      </c>
      <c r="AC11405" s="34">
        <v>468</v>
      </c>
    </row>
    <row r="11406" spans="1:29" x14ac:dyDescent="0.2">
      <c r="A11406" s="34" t="s">
        <v>71899</v>
      </c>
      <c r="B11406" s="34">
        <v>144</v>
      </c>
      <c r="C11406" s="34">
        <v>216</v>
      </c>
      <c r="D11406" s="34">
        <v>222</v>
      </c>
      <c r="E11406" s="34">
        <v>198</v>
      </c>
      <c r="F11406" s="34">
        <v>215</v>
      </c>
      <c r="G11406" s="34">
        <v>194</v>
      </c>
      <c r="H11406" s="34">
        <v>204</v>
      </c>
      <c r="I11406" s="34">
        <v>183</v>
      </c>
      <c r="J11406" s="34">
        <v>202</v>
      </c>
      <c r="K11406" s="34">
        <v>248</v>
      </c>
      <c r="L11406" s="34">
        <v>190</v>
      </c>
      <c r="M11406" s="34">
        <v>249</v>
      </c>
      <c r="N11406" s="34">
        <v>178</v>
      </c>
      <c r="O11406" s="34">
        <v>219</v>
      </c>
      <c r="P11406" s="34">
        <v>184</v>
      </c>
      <c r="Q11406" s="34">
        <v>248</v>
      </c>
      <c r="R11406" s="34">
        <v>275</v>
      </c>
      <c r="S11406" s="34">
        <v>254</v>
      </c>
      <c r="T11406" s="34">
        <v>190</v>
      </c>
      <c r="U11406" s="34">
        <v>206</v>
      </c>
      <c r="V11406" s="34">
        <v>217</v>
      </c>
      <c r="W11406" s="34">
        <v>229</v>
      </c>
      <c r="X11406" s="34">
        <v>254</v>
      </c>
      <c r="Y11406" s="34">
        <v>236</v>
      </c>
      <c r="Z11406" s="34">
        <v>219</v>
      </c>
      <c r="AA11406" s="34">
        <v>282</v>
      </c>
      <c r="AB11406" s="34">
        <v>261</v>
      </c>
      <c r="AC11406" s="34">
        <v>369</v>
      </c>
    </row>
    <row r="11407" spans="1:29" x14ac:dyDescent="0.2">
      <c r="A11407" s="34" t="s">
        <v>71900</v>
      </c>
      <c r="B11407" s="34">
        <v>201</v>
      </c>
      <c r="C11407" s="34">
        <v>205</v>
      </c>
      <c r="D11407" s="34">
        <v>147</v>
      </c>
      <c r="E11407" s="34">
        <v>229</v>
      </c>
      <c r="F11407" s="34">
        <v>187</v>
      </c>
      <c r="G11407" s="34">
        <v>243</v>
      </c>
      <c r="H11407" s="34">
        <v>161</v>
      </c>
      <c r="I11407" s="34">
        <v>170</v>
      </c>
      <c r="J11407" s="34">
        <v>190</v>
      </c>
      <c r="K11407" s="34">
        <v>219</v>
      </c>
      <c r="L11407" s="34">
        <v>198</v>
      </c>
      <c r="M11407" s="34">
        <v>170</v>
      </c>
      <c r="N11407" s="34">
        <v>155</v>
      </c>
      <c r="O11407" s="34">
        <v>228</v>
      </c>
      <c r="P11407" s="34">
        <v>137</v>
      </c>
      <c r="Q11407" s="34">
        <v>313</v>
      </c>
      <c r="R11407" s="34">
        <v>252</v>
      </c>
      <c r="S11407" s="34">
        <v>221</v>
      </c>
      <c r="T11407" s="34">
        <v>224</v>
      </c>
      <c r="U11407" s="34">
        <v>233</v>
      </c>
      <c r="V11407" s="34">
        <v>232</v>
      </c>
      <c r="W11407" s="34">
        <v>275</v>
      </c>
      <c r="X11407" s="34">
        <v>212</v>
      </c>
      <c r="Y11407" s="34">
        <v>301</v>
      </c>
      <c r="Z11407" s="34">
        <v>160</v>
      </c>
      <c r="AA11407" s="34">
        <v>255</v>
      </c>
      <c r="AB11407" s="34">
        <v>279</v>
      </c>
      <c r="AC11407" s="34">
        <v>340</v>
      </c>
    </row>
    <row r="11408" spans="1:29" x14ac:dyDescent="0.2">
      <c r="A11408" s="34" t="s">
        <v>71901</v>
      </c>
      <c r="B11408" s="34">
        <v>401</v>
      </c>
      <c r="C11408" s="34">
        <v>485</v>
      </c>
      <c r="D11408" s="34">
        <v>541</v>
      </c>
      <c r="E11408" s="34">
        <v>494</v>
      </c>
      <c r="F11408" s="34">
        <v>496</v>
      </c>
      <c r="G11408" s="34">
        <v>490</v>
      </c>
      <c r="H11408" s="34">
        <v>487</v>
      </c>
      <c r="I11408" s="34">
        <v>486</v>
      </c>
      <c r="J11408" s="34">
        <v>508</v>
      </c>
      <c r="K11408" s="34">
        <v>481</v>
      </c>
      <c r="L11408" s="34">
        <v>501</v>
      </c>
      <c r="M11408" s="34">
        <v>441</v>
      </c>
      <c r="N11408" s="34">
        <v>472</v>
      </c>
      <c r="O11408" s="34">
        <v>427</v>
      </c>
      <c r="P11408" s="34">
        <v>490</v>
      </c>
      <c r="Q11408" s="34">
        <v>656</v>
      </c>
      <c r="R11408" s="34">
        <v>655</v>
      </c>
      <c r="S11408" s="34">
        <v>596</v>
      </c>
      <c r="T11408" s="34">
        <v>684</v>
      </c>
      <c r="U11408" s="34">
        <v>485</v>
      </c>
      <c r="V11408" s="34">
        <v>609</v>
      </c>
      <c r="W11408" s="34">
        <v>740</v>
      </c>
      <c r="X11408" s="34">
        <v>649</v>
      </c>
      <c r="Y11408" s="34">
        <v>586</v>
      </c>
      <c r="Z11408" s="34">
        <v>579</v>
      </c>
      <c r="AA11408" s="34">
        <v>584</v>
      </c>
      <c r="AB11408" s="34">
        <v>762</v>
      </c>
      <c r="AC11408" s="34">
        <v>764</v>
      </c>
    </row>
    <row r="11409" spans="1:29" x14ac:dyDescent="0.2">
      <c r="A11409" s="34" t="s">
        <v>71902</v>
      </c>
      <c r="B11409" s="34">
        <v>575</v>
      </c>
      <c r="C11409" s="34">
        <v>429</v>
      </c>
      <c r="D11409" s="34">
        <v>573</v>
      </c>
      <c r="E11409" s="34">
        <v>440</v>
      </c>
      <c r="F11409" s="34">
        <v>583</v>
      </c>
      <c r="G11409" s="34">
        <v>466</v>
      </c>
      <c r="H11409" s="34">
        <v>547</v>
      </c>
      <c r="I11409" s="34">
        <v>396</v>
      </c>
      <c r="J11409" s="34">
        <v>597</v>
      </c>
      <c r="K11409" s="34">
        <v>493</v>
      </c>
      <c r="L11409" s="34">
        <v>614</v>
      </c>
      <c r="M11409" s="34">
        <v>462</v>
      </c>
      <c r="N11409" s="34">
        <v>510</v>
      </c>
      <c r="O11409" s="34">
        <v>495</v>
      </c>
      <c r="P11409" s="34">
        <v>508</v>
      </c>
      <c r="Q11409" s="34">
        <v>711</v>
      </c>
      <c r="R11409" s="34">
        <v>750</v>
      </c>
      <c r="S11409" s="34">
        <v>571</v>
      </c>
      <c r="T11409" s="34">
        <v>760</v>
      </c>
      <c r="U11409" s="34">
        <v>482</v>
      </c>
      <c r="V11409" s="34">
        <v>738</v>
      </c>
      <c r="W11409" s="34">
        <v>657</v>
      </c>
      <c r="X11409" s="34">
        <v>749</v>
      </c>
      <c r="Y11409" s="34">
        <v>615</v>
      </c>
      <c r="Z11409" s="34">
        <v>594</v>
      </c>
      <c r="AA11409" s="34">
        <v>630</v>
      </c>
      <c r="AB11409" s="34">
        <v>788</v>
      </c>
      <c r="AC11409" s="34">
        <v>769</v>
      </c>
    </row>
    <row r="11410" spans="1:29" x14ac:dyDescent="0.2">
      <c r="A11410" s="34" t="s">
        <v>71903</v>
      </c>
      <c r="B11410" s="34">
        <v>280</v>
      </c>
      <c r="C11410" s="34">
        <v>459</v>
      </c>
      <c r="D11410" s="34">
        <v>390</v>
      </c>
      <c r="E11410" s="34">
        <v>474</v>
      </c>
      <c r="F11410" s="34">
        <v>418</v>
      </c>
      <c r="G11410" s="34">
        <v>526</v>
      </c>
      <c r="H11410" s="34">
        <v>404</v>
      </c>
      <c r="I11410" s="34">
        <v>416</v>
      </c>
      <c r="J11410" s="34">
        <v>464</v>
      </c>
      <c r="K11410" s="34">
        <v>502</v>
      </c>
      <c r="L11410" s="34">
        <v>374</v>
      </c>
      <c r="M11410" s="34">
        <v>439</v>
      </c>
      <c r="N11410" s="34">
        <v>367</v>
      </c>
      <c r="O11410" s="34">
        <v>510</v>
      </c>
      <c r="P11410" s="34">
        <v>354</v>
      </c>
      <c r="Q11410" s="34">
        <v>657</v>
      </c>
      <c r="R11410" s="34">
        <v>580</v>
      </c>
      <c r="S11410" s="34">
        <v>543</v>
      </c>
      <c r="T11410" s="34">
        <v>507</v>
      </c>
      <c r="U11410" s="34">
        <v>546</v>
      </c>
      <c r="V11410" s="34">
        <v>461</v>
      </c>
      <c r="W11410" s="34">
        <v>626</v>
      </c>
      <c r="X11410" s="34">
        <v>554</v>
      </c>
      <c r="Y11410" s="34">
        <v>640</v>
      </c>
      <c r="Z11410" s="34">
        <v>461</v>
      </c>
      <c r="AA11410" s="34">
        <v>713</v>
      </c>
      <c r="AB11410" s="34">
        <v>552</v>
      </c>
      <c r="AC11410" s="34">
        <v>739</v>
      </c>
    </row>
    <row r="11411" spans="1:29" x14ac:dyDescent="0.2">
      <c r="A11411" s="34" t="s">
        <v>71904</v>
      </c>
      <c r="B11411" s="34">
        <v>293</v>
      </c>
      <c r="C11411" s="34">
        <v>266</v>
      </c>
      <c r="D11411" s="34">
        <v>288</v>
      </c>
      <c r="E11411" s="34">
        <v>279</v>
      </c>
      <c r="F11411" s="34">
        <v>309</v>
      </c>
      <c r="G11411" s="34">
        <v>358</v>
      </c>
      <c r="H11411" s="34">
        <v>331</v>
      </c>
      <c r="I11411" s="34">
        <v>239</v>
      </c>
      <c r="J11411" s="34">
        <v>278</v>
      </c>
      <c r="K11411" s="34">
        <v>242</v>
      </c>
      <c r="L11411" s="34">
        <v>380</v>
      </c>
      <c r="M11411" s="34">
        <v>252</v>
      </c>
      <c r="N11411" s="34">
        <v>227</v>
      </c>
      <c r="O11411" s="34">
        <v>249</v>
      </c>
      <c r="P11411" s="34">
        <v>284</v>
      </c>
      <c r="Q11411" s="34">
        <v>375</v>
      </c>
      <c r="R11411" s="34">
        <v>356</v>
      </c>
      <c r="S11411" s="34">
        <v>315</v>
      </c>
      <c r="T11411" s="34">
        <v>374</v>
      </c>
      <c r="U11411" s="34">
        <v>281</v>
      </c>
      <c r="V11411" s="34">
        <v>342</v>
      </c>
      <c r="W11411" s="34">
        <v>440</v>
      </c>
      <c r="X11411" s="34">
        <v>365</v>
      </c>
      <c r="Y11411" s="34">
        <v>393</v>
      </c>
      <c r="Z11411" s="34">
        <v>295</v>
      </c>
      <c r="AA11411" s="34">
        <v>350</v>
      </c>
      <c r="AB11411" s="34">
        <v>425</v>
      </c>
      <c r="AC11411" s="34">
        <v>499</v>
      </c>
    </row>
    <row r="11412" spans="1:29" x14ac:dyDescent="0.2">
      <c r="A11412" s="34" t="s">
        <v>71905</v>
      </c>
      <c r="B11412" s="34">
        <v>172</v>
      </c>
      <c r="C11412" s="34">
        <v>189</v>
      </c>
      <c r="D11412" s="34">
        <v>192</v>
      </c>
      <c r="E11412" s="34">
        <v>209</v>
      </c>
      <c r="F11412" s="34">
        <v>187</v>
      </c>
      <c r="G11412" s="34">
        <v>193</v>
      </c>
      <c r="H11412" s="34">
        <v>161</v>
      </c>
      <c r="I11412" s="34">
        <v>206</v>
      </c>
      <c r="J11412" s="34">
        <v>196</v>
      </c>
      <c r="K11412" s="34">
        <v>197</v>
      </c>
      <c r="L11412" s="34">
        <v>184</v>
      </c>
      <c r="M11412" s="34">
        <v>193</v>
      </c>
      <c r="N11412" s="34">
        <v>168</v>
      </c>
      <c r="O11412" s="34">
        <v>181</v>
      </c>
      <c r="P11412" s="34">
        <v>157</v>
      </c>
      <c r="Q11412" s="34">
        <v>255</v>
      </c>
      <c r="R11412" s="34">
        <v>212</v>
      </c>
      <c r="S11412" s="34">
        <v>253</v>
      </c>
      <c r="T11412" s="34">
        <v>187</v>
      </c>
      <c r="U11412" s="34">
        <v>197</v>
      </c>
      <c r="V11412" s="34">
        <v>230</v>
      </c>
      <c r="W11412" s="34">
        <v>233</v>
      </c>
      <c r="X11412" s="34">
        <v>211</v>
      </c>
      <c r="Y11412" s="34">
        <v>246</v>
      </c>
      <c r="Z11412" s="34">
        <v>128</v>
      </c>
      <c r="AA11412" s="34">
        <v>244</v>
      </c>
      <c r="AB11412" s="34">
        <v>195</v>
      </c>
      <c r="AC11412" s="34">
        <v>280</v>
      </c>
    </row>
    <row r="11413" spans="1:29" x14ac:dyDescent="0.2">
      <c r="A11413" s="34" t="s">
        <v>71906</v>
      </c>
      <c r="B11413" s="34">
        <v>103</v>
      </c>
      <c r="C11413" s="34">
        <v>74</v>
      </c>
      <c r="D11413" s="34">
        <v>63</v>
      </c>
      <c r="E11413" s="34">
        <v>58</v>
      </c>
      <c r="F11413" s="34">
        <v>65</v>
      </c>
      <c r="G11413" s="34">
        <v>97</v>
      </c>
      <c r="H11413" s="34">
        <v>59</v>
      </c>
      <c r="I11413" s="34">
        <v>70</v>
      </c>
      <c r="J11413" s="34">
        <v>79</v>
      </c>
      <c r="K11413" s="34">
        <v>83</v>
      </c>
      <c r="L11413" s="34">
        <v>31</v>
      </c>
      <c r="M11413" s="34">
        <v>56</v>
      </c>
      <c r="N11413" s="34">
        <v>67</v>
      </c>
      <c r="O11413" s="34">
        <v>86</v>
      </c>
      <c r="P11413" s="34">
        <v>62</v>
      </c>
      <c r="Q11413" s="34">
        <v>117</v>
      </c>
      <c r="R11413" s="34">
        <v>77</v>
      </c>
      <c r="S11413" s="34">
        <v>103</v>
      </c>
      <c r="T11413" s="34">
        <v>47</v>
      </c>
      <c r="U11413" s="34">
        <v>83</v>
      </c>
      <c r="V11413" s="34">
        <v>89</v>
      </c>
      <c r="W11413" s="34">
        <v>73</v>
      </c>
      <c r="X11413" s="34">
        <v>94</v>
      </c>
      <c r="Y11413" s="34">
        <v>74</v>
      </c>
      <c r="Z11413" s="34">
        <v>77</v>
      </c>
      <c r="AA11413" s="34">
        <v>100</v>
      </c>
      <c r="AB11413" s="34">
        <v>94</v>
      </c>
      <c r="AC11413" s="34">
        <v>107</v>
      </c>
    </row>
    <row r="11414" spans="1:29" x14ac:dyDescent="0.2">
      <c r="A11414" s="34" t="s">
        <v>71907</v>
      </c>
      <c r="B11414" s="34">
        <v>146</v>
      </c>
      <c r="C11414" s="34">
        <v>231</v>
      </c>
      <c r="D11414" s="34">
        <v>171</v>
      </c>
      <c r="E11414" s="34">
        <v>242</v>
      </c>
      <c r="F11414" s="34">
        <v>208</v>
      </c>
      <c r="G11414" s="34">
        <v>167</v>
      </c>
      <c r="H11414" s="34">
        <v>171</v>
      </c>
      <c r="I11414" s="34">
        <v>239</v>
      </c>
      <c r="J11414" s="34">
        <v>186</v>
      </c>
      <c r="K11414" s="34">
        <v>225</v>
      </c>
      <c r="L11414" s="34">
        <v>150</v>
      </c>
      <c r="M11414" s="34">
        <v>214</v>
      </c>
      <c r="N11414" s="34">
        <v>117</v>
      </c>
      <c r="O11414" s="34">
        <v>193</v>
      </c>
      <c r="P11414" s="34">
        <v>165</v>
      </c>
      <c r="Q11414" s="34">
        <v>332</v>
      </c>
      <c r="R11414" s="34">
        <v>266</v>
      </c>
      <c r="S11414" s="34">
        <v>242</v>
      </c>
      <c r="T11414" s="34">
        <v>224</v>
      </c>
      <c r="U11414" s="34">
        <v>210</v>
      </c>
      <c r="V11414" s="34">
        <v>172</v>
      </c>
      <c r="W11414" s="34">
        <v>333</v>
      </c>
      <c r="X11414" s="34">
        <v>204</v>
      </c>
      <c r="Y11414" s="34">
        <v>268</v>
      </c>
      <c r="Z11414" s="34">
        <v>158</v>
      </c>
      <c r="AA11414" s="34">
        <v>317</v>
      </c>
      <c r="AB11414" s="34">
        <v>214</v>
      </c>
      <c r="AC11414" s="34">
        <v>350</v>
      </c>
    </row>
    <row r="11415" spans="1:29" x14ac:dyDescent="0.2">
      <c r="A11415" s="34" t="s">
        <v>71908</v>
      </c>
      <c r="B11415" s="34">
        <v>204</v>
      </c>
      <c r="C11415" s="34">
        <v>400</v>
      </c>
      <c r="D11415" s="34">
        <v>255</v>
      </c>
      <c r="E11415" s="34">
        <v>615</v>
      </c>
      <c r="F11415" s="34">
        <v>334</v>
      </c>
      <c r="G11415" s="34">
        <v>388</v>
      </c>
      <c r="H11415" s="34">
        <v>296</v>
      </c>
      <c r="I11415" s="34">
        <v>407</v>
      </c>
      <c r="J11415" s="34">
        <v>264</v>
      </c>
      <c r="K11415" s="34">
        <v>548</v>
      </c>
      <c r="L11415" s="34">
        <v>219</v>
      </c>
      <c r="M11415" s="34">
        <v>376</v>
      </c>
      <c r="N11415" s="34">
        <v>263</v>
      </c>
      <c r="O11415" s="34">
        <v>431</v>
      </c>
      <c r="P11415" s="34">
        <v>221</v>
      </c>
      <c r="Q11415" s="34">
        <v>542</v>
      </c>
      <c r="R11415" s="34">
        <v>385</v>
      </c>
      <c r="S11415" s="34">
        <v>544</v>
      </c>
      <c r="T11415" s="34">
        <v>321</v>
      </c>
      <c r="U11415" s="34">
        <v>427</v>
      </c>
      <c r="V11415" s="34">
        <v>342</v>
      </c>
      <c r="W11415" s="34">
        <v>515</v>
      </c>
      <c r="X11415" s="34">
        <v>357</v>
      </c>
      <c r="Y11415" s="34">
        <v>490</v>
      </c>
      <c r="Z11415" s="34">
        <v>321</v>
      </c>
      <c r="AA11415" s="34">
        <v>577</v>
      </c>
      <c r="AB11415" s="34">
        <v>328</v>
      </c>
      <c r="AC11415" s="34">
        <v>636</v>
      </c>
    </row>
    <row r="11416" spans="1:29" x14ac:dyDescent="0.2">
      <c r="A11416" s="34" t="s">
        <v>71909</v>
      </c>
      <c r="B11416" s="34">
        <v>84</v>
      </c>
      <c r="C11416" s="34">
        <v>120</v>
      </c>
      <c r="D11416" s="34">
        <v>117</v>
      </c>
      <c r="E11416" s="34">
        <v>136</v>
      </c>
      <c r="F11416" s="34">
        <v>94</v>
      </c>
      <c r="G11416" s="34">
        <v>161</v>
      </c>
      <c r="H11416" s="34">
        <v>105</v>
      </c>
      <c r="I11416" s="34">
        <v>137</v>
      </c>
      <c r="J11416" s="34">
        <v>87</v>
      </c>
      <c r="K11416" s="34">
        <v>144</v>
      </c>
      <c r="L11416" s="34">
        <v>61</v>
      </c>
      <c r="M11416" s="34">
        <v>117</v>
      </c>
      <c r="N11416" s="34">
        <v>106</v>
      </c>
      <c r="O11416" s="34">
        <v>150</v>
      </c>
      <c r="P11416" s="34">
        <v>104</v>
      </c>
      <c r="Q11416" s="34">
        <v>172</v>
      </c>
      <c r="R11416" s="34">
        <v>102</v>
      </c>
      <c r="S11416" s="34">
        <v>157</v>
      </c>
      <c r="T11416" s="34">
        <v>98</v>
      </c>
      <c r="U11416" s="34">
        <v>100</v>
      </c>
      <c r="V11416" s="34">
        <v>113</v>
      </c>
      <c r="W11416" s="34">
        <v>132</v>
      </c>
      <c r="X11416" s="34">
        <v>114</v>
      </c>
      <c r="Y11416" s="34">
        <v>98</v>
      </c>
      <c r="Z11416" s="34">
        <v>105</v>
      </c>
      <c r="AA11416" s="34">
        <v>162</v>
      </c>
      <c r="AB11416" s="34">
        <v>121</v>
      </c>
      <c r="AC11416" s="34">
        <v>198</v>
      </c>
    </row>
    <row r="11417" spans="1:29" x14ac:dyDescent="0.2">
      <c r="A11417" s="34" t="s">
        <v>71910</v>
      </c>
      <c r="B11417" s="34">
        <v>298</v>
      </c>
      <c r="C11417" s="34">
        <v>272</v>
      </c>
      <c r="D11417" s="34">
        <v>365</v>
      </c>
      <c r="E11417" s="34">
        <v>375</v>
      </c>
      <c r="F11417" s="34">
        <v>372</v>
      </c>
      <c r="G11417" s="34">
        <v>448</v>
      </c>
      <c r="H11417" s="34">
        <v>364</v>
      </c>
      <c r="I11417" s="34">
        <v>329</v>
      </c>
      <c r="J11417" s="34">
        <v>341</v>
      </c>
      <c r="K11417" s="34">
        <v>331</v>
      </c>
      <c r="L11417" s="34">
        <v>327</v>
      </c>
      <c r="M11417" s="34">
        <v>324</v>
      </c>
      <c r="N11417" s="34">
        <v>266</v>
      </c>
      <c r="O11417" s="34">
        <v>299</v>
      </c>
      <c r="P11417" s="34">
        <v>283</v>
      </c>
      <c r="Q11417" s="34">
        <v>473</v>
      </c>
      <c r="R11417" s="34">
        <v>397</v>
      </c>
      <c r="S11417" s="34">
        <v>401</v>
      </c>
      <c r="T11417" s="34">
        <v>403</v>
      </c>
      <c r="U11417" s="34">
        <v>362</v>
      </c>
      <c r="V11417" s="34">
        <v>387</v>
      </c>
      <c r="W11417" s="34">
        <v>437</v>
      </c>
      <c r="X11417" s="34">
        <v>429</v>
      </c>
      <c r="Y11417" s="34">
        <v>397</v>
      </c>
      <c r="Z11417" s="34">
        <v>352</v>
      </c>
      <c r="AA11417" s="34">
        <v>382</v>
      </c>
      <c r="AB11417" s="34">
        <v>477</v>
      </c>
      <c r="AC11417" s="34">
        <v>525</v>
      </c>
    </row>
    <row r="11418" spans="1:29" x14ac:dyDescent="0.2">
      <c r="A11418" s="34" t="s">
        <v>71911</v>
      </c>
      <c r="B11418" s="34">
        <v>132</v>
      </c>
      <c r="C11418" s="34">
        <v>180</v>
      </c>
      <c r="D11418" s="34">
        <v>216</v>
      </c>
      <c r="E11418" s="34">
        <v>207</v>
      </c>
      <c r="F11418" s="34">
        <v>238</v>
      </c>
      <c r="G11418" s="34">
        <v>154</v>
      </c>
      <c r="H11418" s="34">
        <v>167</v>
      </c>
      <c r="I11418" s="34">
        <v>216</v>
      </c>
      <c r="J11418" s="34">
        <v>160</v>
      </c>
      <c r="K11418" s="34">
        <v>174</v>
      </c>
      <c r="L11418" s="34">
        <v>113</v>
      </c>
      <c r="M11418" s="34">
        <v>187</v>
      </c>
      <c r="N11418" s="34">
        <v>163</v>
      </c>
      <c r="O11418" s="34">
        <v>205</v>
      </c>
      <c r="P11418" s="34">
        <v>149</v>
      </c>
      <c r="Q11418" s="34">
        <v>217</v>
      </c>
      <c r="R11418" s="34">
        <v>283</v>
      </c>
      <c r="S11418" s="34">
        <v>212</v>
      </c>
      <c r="T11418" s="34">
        <v>151</v>
      </c>
      <c r="U11418" s="34">
        <v>196</v>
      </c>
      <c r="V11418" s="34">
        <v>245</v>
      </c>
      <c r="W11418" s="34">
        <v>186</v>
      </c>
      <c r="X11418" s="34">
        <v>236</v>
      </c>
      <c r="Y11418" s="34">
        <v>166</v>
      </c>
      <c r="Z11418" s="34">
        <v>210</v>
      </c>
      <c r="AA11418" s="34">
        <v>213</v>
      </c>
      <c r="AB11418" s="34">
        <v>187</v>
      </c>
      <c r="AC11418" s="34">
        <v>277</v>
      </c>
    </row>
    <row r="11419" spans="1:29" x14ac:dyDescent="0.2">
      <c r="A11419" s="34" t="s">
        <v>71912</v>
      </c>
      <c r="B11419" s="34">
        <v>129</v>
      </c>
      <c r="C11419" s="34">
        <v>94</v>
      </c>
      <c r="D11419" s="34">
        <v>95</v>
      </c>
      <c r="E11419" s="34">
        <v>106</v>
      </c>
      <c r="F11419" s="34">
        <v>108</v>
      </c>
      <c r="G11419" s="34">
        <v>81</v>
      </c>
      <c r="H11419" s="34">
        <v>135</v>
      </c>
      <c r="I11419" s="34">
        <v>85</v>
      </c>
      <c r="J11419" s="34">
        <v>93</v>
      </c>
      <c r="K11419" s="34">
        <v>99</v>
      </c>
      <c r="L11419" s="34">
        <v>76</v>
      </c>
      <c r="M11419" s="34">
        <v>90</v>
      </c>
      <c r="N11419" s="34">
        <v>75</v>
      </c>
      <c r="O11419" s="34">
        <v>90</v>
      </c>
      <c r="P11419" s="34">
        <v>76</v>
      </c>
      <c r="Q11419" s="34">
        <v>140</v>
      </c>
      <c r="R11419" s="34">
        <v>145</v>
      </c>
      <c r="S11419" s="34">
        <v>151</v>
      </c>
      <c r="T11419" s="34">
        <v>106</v>
      </c>
      <c r="U11419" s="34">
        <v>107</v>
      </c>
      <c r="V11419" s="34">
        <v>138</v>
      </c>
      <c r="W11419" s="34">
        <v>160</v>
      </c>
      <c r="X11419" s="34">
        <v>153</v>
      </c>
      <c r="Y11419" s="34">
        <v>116</v>
      </c>
      <c r="Z11419" s="34">
        <v>107</v>
      </c>
      <c r="AA11419" s="34">
        <v>153</v>
      </c>
      <c r="AB11419" s="34">
        <v>148</v>
      </c>
      <c r="AC11419" s="34">
        <v>195</v>
      </c>
    </row>
    <row r="11420" spans="1:29" x14ac:dyDescent="0.2">
      <c r="A11420" s="34" t="s">
        <v>71913</v>
      </c>
      <c r="B11420" s="34">
        <v>112</v>
      </c>
      <c r="C11420" s="34">
        <v>99</v>
      </c>
      <c r="D11420" s="34">
        <v>130</v>
      </c>
      <c r="E11420" s="34">
        <v>112</v>
      </c>
      <c r="F11420" s="34">
        <v>94</v>
      </c>
      <c r="G11420" s="34">
        <v>125</v>
      </c>
      <c r="H11420" s="34">
        <v>82</v>
      </c>
      <c r="I11420" s="34">
        <v>76</v>
      </c>
      <c r="J11420" s="34">
        <v>81</v>
      </c>
      <c r="K11420" s="34">
        <v>83</v>
      </c>
      <c r="L11420" s="34">
        <v>62</v>
      </c>
      <c r="M11420" s="34">
        <v>79</v>
      </c>
      <c r="N11420" s="34">
        <v>66</v>
      </c>
      <c r="O11420" s="34">
        <v>96</v>
      </c>
      <c r="P11420" s="34">
        <v>86</v>
      </c>
      <c r="Q11420" s="34">
        <v>140</v>
      </c>
      <c r="R11420" s="34">
        <v>120</v>
      </c>
      <c r="S11420" s="34">
        <v>134</v>
      </c>
      <c r="T11420" s="34">
        <v>102</v>
      </c>
      <c r="U11420" s="34">
        <v>84</v>
      </c>
      <c r="V11420" s="34">
        <v>72</v>
      </c>
      <c r="W11420" s="34">
        <v>99</v>
      </c>
      <c r="X11420" s="34">
        <v>141</v>
      </c>
      <c r="Y11420" s="34">
        <v>93</v>
      </c>
      <c r="Z11420" s="34">
        <v>140</v>
      </c>
      <c r="AA11420" s="34">
        <v>129</v>
      </c>
      <c r="AB11420" s="34">
        <v>112</v>
      </c>
      <c r="AC11420" s="34">
        <v>130</v>
      </c>
    </row>
    <row r="11421" spans="1:29" x14ac:dyDescent="0.2">
      <c r="A11421" s="34" t="s">
        <v>71914</v>
      </c>
      <c r="B11421" s="34">
        <v>192</v>
      </c>
      <c r="C11421" s="34">
        <v>177</v>
      </c>
      <c r="D11421" s="34">
        <v>182</v>
      </c>
      <c r="E11421" s="34">
        <v>217</v>
      </c>
      <c r="F11421" s="34">
        <v>202</v>
      </c>
      <c r="G11421" s="34">
        <v>106</v>
      </c>
      <c r="H11421" s="34">
        <v>181</v>
      </c>
      <c r="I11421" s="34">
        <v>137</v>
      </c>
      <c r="J11421" s="34">
        <v>174</v>
      </c>
      <c r="K11421" s="34">
        <v>171</v>
      </c>
      <c r="L11421" s="34">
        <v>173</v>
      </c>
      <c r="M11421" s="34">
        <v>149</v>
      </c>
      <c r="N11421" s="34">
        <v>144</v>
      </c>
      <c r="O11421" s="34">
        <v>152</v>
      </c>
      <c r="P11421" s="34">
        <v>154</v>
      </c>
      <c r="Q11421" s="34">
        <v>220</v>
      </c>
      <c r="R11421" s="34">
        <v>251</v>
      </c>
      <c r="S11421" s="34">
        <v>210</v>
      </c>
      <c r="T11421" s="34">
        <v>166</v>
      </c>
      <c r="U11421" s="34">
        <v>155</v>
      </c>
      <c r="V11421" s="34">
        <v>241</v>
      </c>
      <c r="W11421" s="34">
        <v>242</v>
      </c>
      <c r="X11421" s="34">
        <v>204</v>
      </c>
      <c r="Y11421" s="34">
        <v>221</v>
      </c>
      <c r="Z11421" s="34">
        <v>134</v>
      </c>
      <c r="AA11421" s="34">
        <v>235</v>
      </c>
      <c r="AB11421" s="34">
        <v>243</v>
      </c>
      <c r="AC11421" s="34">
        <v>289</v>
      </c>
    </row>
    <row r="11422" spans="1:29" x14ac:dyDescent="0.2">
      <c r="A11422" s="34" t="s">
        <v>71915</v>
      </c>
      <c r="B11422" s="34">
        <v>255</v>
      </c>
      <c r="C11422" s="34">
        <v>196</v>
      </c>
      <c r="D11422" s="34">
        <v>203</v>
      </c>
      <c r="E11422" s="34">
        <v>243</v>
      </c>
      <c r="F11422" s="34">
        <v>241</v>
      </c>
      <c r="G11422" s="34">
        <v>233</v>
      </c>
      <c r="H11422" s="34">
        <v>228</v>
      </c>
      <c r="I11422" s="34">
        <v>246</v>
      </c>
      <c r="J11422" s="34">
        <v>224</v>
      </c>
      <c r="K11422" s="34">
        <v>248</v>
      </c>
      <c r="L11422" s="34">
        <v>200</v>
      </c>
      <c r="M11422" s="34">
        <v>223</v>
      </c>
      <c r="N11422" s="34">
        <v>199</v>
      </c>
      <c r="O11422" s="34">
        <v>204</v>
      </c>
      <c r="P11422" s="34">
        <v>251</v>
      </c>
      <c r="Q11422" s="34">
        <v>315</v>
      </c>
      <c r="R11422" s="34">
        <v>307</v>
      </c>
      <c r="S11422" s="34">
        <v>320</v>
      </c>
      <c r="T11422" s="34">
        <v>309</v>
      </c>
      <c r="U11422" s="34">
        <v>321</v>
      </c>
      <c r="V11422" s="34">
        <v>283</v>
      </c>
      <c r="W11422" s="34">
        <v>345</v>
      </c>
      <c r="X11422" s="34">
        <v>273</v>
      </c>
      <c r="Y11422" s="34">
        <v>321</v>
      </c>
      <c r="Z11422" s="34">
        <v>263</v>
      </c>
      <c r="AA11422" s="34">
        <v>333</v>
      </c>
      <c r="AB11422" s="34">
        <v>307</v>
      </c>
      <c r="AC11422" s="34">
        <v>457</v>
      </c>
    </row>
    <row r="11423" spans="1:29" x14ac:dyDescent="0.2">
      <c r="A11423" s="34" t="s">
        <v>71916</v>
      </c>
      <c r="B11423" s="34">
        <v>90</v>
      </c>
      <c r="C11423" s="34">
        <v>148</v>
      </c>
      <c r="D11423" s="34">
        <v>96</v>
      </c>
      <c r="E11423" s="34">
        <v>205</v>
      </c>
      <c r="F11423" s="34">
        <v>120</v>
      </c>
      <c r="G11423" s="34">
        <v>190</v>
      </c>
      <c r="H11423" s="34">
        <v>104</v>
      </c>
      <c r="I11423" s="34">
        <v>146</v>
      </c>
      <c r="J11423" s="34">
        <v>109</v>
      </c>
      <c r="K11423" s="34">
        <v>181</v>
      </c>
      <c r="L11423" s="34">
        <v>78</v>
      </c>
      <c r="M11423" s="34">
        <v>154</v>
      </c>
      <c r="N11423" s="34">
        <v>98</v>
      </c>
      <c r="O11423" s="34">
        <v>142</v>
      </c>
      <c r="P11423" s="34">
        <v>103</v>
      </c>
      <c r="Q11423" s="34">
        <v>208</v>
      </c>
      <c r="R11423" s="34">
        <v>126</v>
      </c>
      <c r="S11423" s="34">
        <v>163</v>
      </c>
      <c r="T11423" s="34">
        <v>100</v>
      </c>
      <c r="U11423" s="34">
        <v>138</v>
      </c>
      <c r="V11423" s="34">
        <v>130</v>
      </c>
      <c r="W11423" s="34">
        <v>175</v>
      </c>
      <c r="X11423" s="34">
        <v>120</v>
      </c>
      <c r="Y11423" s="34">
        <v>170</v>
      </c>
      <c r="Z11423" s="34">
        <v>120</v>
      </c>
      <c r="AA11423" s="34">
        <v>220</v>
      </c>
      <c r="AB11423" s="34">
        <v>123</v>
      </c>
      <c r="AC11423" s="34">
        <v>238</v>
      </c>
    </row>
    <row r="11424" spans="1:29" x14ac:dyDescent="0.2">
      <c r="A11424" s="34" t="s">
        <v>71917</v>
      </c>
      <c r="B11424" s="34">
        <v>222</v>
      </c>
      <c r="C11424" s="34">
        <v>419</v>
      </c>
      <c r="D11424" s="34">
        <v>308</v>
      </c>
      <c r="E11424" s="34">
        <v>436</v>
      </c>
      <c r="F11424" s="34">
        <v>354</v>
      </c>
      <c r="G11424" s="34">
        <v>378</v>
      </c>
      <c r="H11424" s="34">
        <v>320</v>
      </c>
      <c r="I11424" s="34">
        <v>368</v>
      </c>
      <c r="J11424" s="34">
        <v>255</v>
      </c>
      <c r="K11424" s="34">
        <v>387</v>
      </c>
      <c r="L11424" s="34">
        <v>241</v>
      </c>
      <c r="M11424" s="34">
        <v>352</v>
      </c>
      <c r="N11424" s="34">
        <v>278</v>
      </c>
      <c r="O11424" s="34">
        <v>341</v>
      </c>
      <c r="P11424" s="34">
        <v>267</v>
      </c>
      <c r="Q11424" s="34">
        <v>520</v>
      </c>
      <c r="R11424" s="34">
        <v>412</v>
      </c>
      <c r="S11424" s="34">
        <v>491</v>
      </c>
      <c r="T11424" s="34">
        <v>345</v>
      </c>
      <c r="U11424" s="34">
        <v>389</v>
      </c>
      <c r="V11424" s="34">
        <v>371</v>
      </c>
      <c r="W11424" s="34">
        <v>455</v>
      </c>
      <c r="X11424" s="34">
        <v>383</v>
      </c>
      <c r="Y11424" s="34">
        <v>443</v>
      </c>
      <c r="Z11424" s="34">
        <v>373</v>
      </c>
      <c r="AA11424" s="34">
        <v>513</v>
      </c>
      <c r="AB11424" s="34">
        <v>370</v>
      </c>
      <c r="AC11424" s="34">
        <v>611</v>
      </c>
    </row>
    <row r="11425" spans="1:29" x14ac:dyDescent="0.2">
      <c r="A11425" s="34" t="s">
        <v>71918</v>
      </c>
      <c r="B11425" s="34">
        <v>169</v>
      </c>
      <c r="C11425" s="34">
        <v>179</v>
      </c>
      <c r="D11425" s="34">
        <v>161</v>
      </c>
      <c r="E11425" s="34">
        <v>175</v>
      </c>
      <c r="F11425" s="34">
        <v>178</v>
      </c>
      <c r="G11425" s="34">
        <v>218</v>
      </c>
      <c r="H11425" s="34">
        <v>170</v>
      </c>
      <c r="I11425" s="34">
        <v>156</v>
      </c>
      <c r="J11425" s="34">
        <v>156</v>
      </c>
      <c r="K11425" s="34">
        <v>168</v>
      </c>
      <c r="L11425" s="34">
        <v>116</v>
      </c>
      <c r="M11425" s="34">
        <v>160</v>
      </c>
      <c r="N11425" s="34">
        <v>141</v>
      </c>
      <c r="O11425" s="34">
        <v>136</v>
      </c>
      <c r="P11425" s="34">
        <v>147</v>
      </c>
      <c r="Q11425" s="34">
        <v>214</v>
      </c>
      <c r="R11425" s="34">
        <v>238</v>
      </c>
      <c r="S11425" s="34">
        <v>203</v>
      </c>
      <c r="T11425" s="34">
        <v>171</v>
      </c>
      <c r="U11425" s="34">
        <v>178</v>
      </c>
      <c r="V11425" s="34">
        <v>214</v>
      </c>
      <c r="W11425" s="34">
        <v>272</v>
      </c>
      <c r="X11425" s="34">
        <v>218</v>
      </c>
      <c r="Y11425" s="34">
        <v>239</v>
      </c>
      <c r="Z11425" s="34">
        <v>188</v>
      </c>
      <c r="AA11425" s="34">
        <v>240</v>
      </c>
      <c r="AB11425" s="34">
        <v>225</v>
      </c>
      <c r="AC11425" s="34">
        <v>251</v>
      </c>
    </row>
    <row r="11426" spans="1:29" x14ac:dyDescent="0.2">
      <c r="A11426" s="34" t="s">
        <v>71919</v>
      </c>
      <c r="B11426" s="34">
        <v>146</v>
      </c>
      <c r="C11426" s="34">
        <v>202</v>
      </c>
      <c r="D11426" s="34">
        <v>211</v>
      </c>
      <c r="E11426" s="34">
        <v>202</v>
      </c>
      <c r="F11426" s="34">
        <v>218</v>
      </c>
      <c r="G11426" s="34">
        <v>226</v>
      </c>
      <c r="H11426" s="34">
        <v>247</v>
      </c>
      <c r="I11426" s="34">
        <v>219</v>
      </c>
      <c r="J11426" s="34">
        <v>175</v>
      </c>
      <c r="K11426" s="34">
        <v>266</v>
      </c>
      <c r="L11426" s="34">
        <v>159</v>
      </c>
      <c r="M11426" s="34">
        <v>169</v>
      </c>
      <c r="N11426" s="34">
        <v>195</v>
      </c>
      <c r="O11426" s="34">
        <v>216</v>
      </c>
      <c r="P11426" s="34">
        <v>176</v>
      </c>
      <c r="Q11426" s="34">
        <v>278</v>
      </c>
      <c r="R11426" s="34">
        <v>255</v>
      </c>
      <c r="S11426" s="34">
        <v>229</v>
      </c>
      <c r="T11426" s="34">
        <v>233</v>
      </c>
      <c r="U11426" s="34">
        <v>221</v>
      </c>
      <c r="V11426" s="34">
        <v>244</v>
      </c>
      <c r="W11426" s="34">
        <v>307</v>
      </c>
      <c r="X11426" s="34">
        <v>281</v>
      </c>
      <c r="Y11426" s="34">
        <v>229</v>
      </c>
      <c r="Z11426" s="34">
        <v>256</v>
      </c>
      <c r="AA11426" s="34">
        <v>270</v>
      </c>
      <c r="AB11426" s="34">
        <v>288</v>
      </c>
      <c r="AC11426" s="34">
        <v>356</v>
      </c>
    </row>
    <row r="11427" spans="1:29" x14ac:dyDescent="0.2">
      <c r="A11427" s="34" t="s">
        <v>71920</v>
      </c>
      <c r="B11427" s="34">
        <v>140</v>
      </c>
      <c r="C11427" s="34">
        <v>126</v>
      </c>
      <c r="D11427" s="34">
        <v>146</v>
      </c>
      <c r="E11427" s="34">
        <v>164</v>
      </c>
      <c r="F11427" s="34">
        <v>131</v>
      </c>
      <c r="G11427" s="34">
        <v>133</v>
      </c>
      <c r="H11427" s="34">
        <v>168</v>
      </c>
      <c r="I11427" s="34">
        <v>145</v>
      </c>
      <c r="J11427" s="34">
        <v>136</v>
      </c>
      <c r="K11427" s="34">
        <v>139</v>
      </c>
      <c r="L11427" s="34">
        <v>172</v>
      </c>
      <c r="M11427" s="34">
        <v>146</v>
      </c>
      <c r="N11427" s="34">
        <v>128</v>
      </c>
      <c r="O11427" s="34">
        <v>140</v>
      </c>
      <c r="P11427" s="34">
        <v>133</v>
      </c>
      <c r="Q11427" s="34">
        <v>234</v>
      </c>
      <c r="R11427" s="34">
        <v>189</v>
      </c>
      <c r="S11427" s="34">
        <v>193</v>
      </c>
      <c r="T11427" s="34">
        <v>228</v>
      </c>
      <c r="U11427" s="34">
        <v>191</v>
      </c>
      <c r="V11427" s="34">
        <v>179</v>
      </c>
      <c r="W11427" s="34">
        <v>263</v>
      </c>
      <c r="X11427" s="34">
        <v>167</v>
      </c>
      <c r="Y11427" s="34">
        <v>261</v>
      </c>
      <c r="Z11427" s="34">
        <v>110</v>
      </c>
      <c r="AA11427" s="34">
        <v>207</v>
      </c>
      <c r="AB11427" s="34">
        <v>240</v>
      </c>
      <c r="AC11427" s="34">
        <v>266</v>
      </c>
    </row>
    <row r="11428" spans="1:29" x14ac:dyDescent="0.2">
      <c r="A11428" s="34" t="s">
        <v>71921</v>
      </c>
      <c r="B11428" s="34">
        <v>212</v>
      </c>
      <c r="C11428" s="34">
        <v>222</v>
      </c>
      <c r="D11428" s="34">
        <v>124</v>
      </c>
      <c r="E11428" s="34">
        <v>218</v>
      </c>
      <c r="F11428" s="34">
        <v>167</v>
      </c>
      <c r="G11428" s="34">
        <v>199</v>
      </c>
      <c r="H11428" s="34">
        <v>173</v>
      </c>
      <c r="I11428" s="34">
        <v>186</v>
      </c>
      <c r="J11428" s="34">
        <v>139</v>
      </c>
      <c r="K11428" s="34">
        <v>254</v>
      </c>
      <c r="L11428" s="34">
        <v>121</v>
      </c>
      <c r="M11428" s="34">
        <v>207</v>
      </c>
      <c r="N11428" s="34">
        <v>118</v>
      </c>
      <c r="O11428" s="34">
        <v>174</v>
      </c>
      <c r="P11428" s="34">
        <v>119</v>
      </c>
      <c r="Q11428" s="34">
        <v>336</v>
      </c>
      <c r="R11428" s="34">
        <v>199</v>
      </c>
      <c r="S11428" s="34">
        <v>240</v>
      </c>
      <c r="T11428" s="34">
        <v>161</v>
      </c>
      <c r="U11428" s="34">
        <v>201</v>
      </c>
      <c r="V11428" s="34">
        <v>150</v>
      </c>
      <c r="W11428" s="34">
        <v>338</v>
      </c>
      <c r="X11428" s="34">
        <v>160</v>
      </c>
      <c r="Y11428" s="34">
        <v>259</v>
      </c>
      <c r="Z11428" s="34">
        <v>205</v>
      </c>
      <c r="AA11428" s="34">
        <v>282</v>
      </c>
      <c r="AB11428" s="34">
        <v>194</v>
      </c>
      <c r="AC11428" s="34">
        <v>318</v>
      </c>
    </row>
    <row r="11429" spans="1:29" x14ac:dyDescent="0.2">
      <c r="A11429" s="34" t="s">
        <v>71922</v>
      </c>
      <c r="B11429" s="34">
        <v>131</v>
      </c>
      <c r="C11429" s="34">
        <v>171</v>
      </c>
      <c r="D11429" s="34">
        <v>144</v>
      </c>
      <c r="E11429" s="34">
        <v>210</v>
      </c>
      <c r="F11429" s="34">
        <v>183</v>
      </c>
      <c r="G11429" s="34">
        <v>178</v>
      </c>
      <c r="H11429" s="34">
        <v>167</v>
      </c>
      <c r="I11429" s="34">
        <v>143</v>
      </c>
      <c r="J11429" s="34">
        <v>192</v>
      </c>
      <c r="K11429" s="34">
        <v>206</v>
      </c>
      <c r="L11429" s="34">
        <v>161</v>
      </c>
      <c r="M11429" s="34">
        <v>135</v>
      </c>
      <c r="N11429" s="34">
        <v>150</v>
      </c>
      <c r="O11429" s="34">
        <v>157</v>
      </c>
      <c r="P11429" s="34">
        <v>213</v>
      </c>
      <c r="Q11429" s="34">
        <v>293</v>
      </c>
      <c r="R11429" s="34">
        <v>210</v>
      </c>
      <c r="S11429" s="34">
        <v>193</v>
      </c>
      <c r="T11429" s="34">
        <v>241</v>
      </c>
      <c r="U11429" s="34">
        <v>205</v>
      </c>
      <c r="V11429" s="34">
        <v>181</v>
      </c>
      <c r="W11429" s="34">
        <v>294</v>
      </c>
      <c r="X11429" s="34">
        <v>257</v>
      </c>
      <c r="Y11429" s="34">
        <v>279</v>
      </c>
      <c r="Z11429" s="34">
        <v>203</v>
      </c>
      <c r="AA11429" s="34">
        <v>257</v>
      </c>
      <c r="AB11429" s="34">
        <v>289</v>
      </c>
      <c r="AC11429" s="34">
        <v>355</v>
      </c>
    </row>
    <row r="11430" spans="1:29" x14ac:dyDescent="0.2">
      <c r="A11430" s="34" t="s">
        <v>71923</v>
      </c>
      <c r="B11430" s="34">
        <v>238</v>
      </c>
      <c r="C11430" s="34">
        <v>193</v>
      </c>
      <c r="D11430" s="34">
        <v>226</v>
      </c>
      <c r="E11430" s="34">
        <v>245</v>
      </c>
      <c r="F11430" s="34">
        <v>234</v>
      </c>
      <c r="G11430" s="34">
        <v>299</v>
      </c>
      <c r="H11430" s="34">
        <v>188</v>
      </c>
      <c r="I11430" s="34">
        <v>206</v>
      </c>
      <c r="J11430" s="34">
        <v>184</v>
      </c>
      <c r="K11430" s="34">
        <v>256</v>
      </c>
      <c r="L11430" s="34">
        <v>165</v>
      </c>
      <c r="M11430" s="34">
        <v>218</v>
      </c>
      <c r="N11430" s="34">
        <v>193</v>
      </c>
      <c r="O11430" s="34">
        <v>234</v>
      </c>
      <c r="P11430" s="34">
        <v>189</v>
      </c>
      <c r="Q11430" s="34">
        <v>294</v>
      </c>
      <c r="R11430" s="34">
        <v>319</v>
      </c>
      <c r="S11430" s="34">
        <v>287</v>
      </c>
      <c r="T11430" s="34">
        <v>218</v>
      </c>
      <c r="U11430" s="34">
        <v>274</v>
      </c>
      <c r="V11430" s="34">
        <v>234</v>
      </c>
      <c r="W11430" s="34">
        <v>285</v>
      </c>
      <c r="X11430" s="34">
        <v>306</v>
      </c>
      <c r="Y11430" s="34">
        <v>248</v>
      </c>
      <c r="Z11430" s="34">
        <v>262</v>
      </c>
      <c r="AA11430" s="34">
        <v>286</v>
      </c>
      <c r="AB11430" s="34">
        <v>294</v>
      </c>
      <c r="AC11430" s="34">
        <v>409</v>
      </c>
    </row>
    <row r="11431" spans="1:29" x14ac:dyDescent="0.2">
      <c r="A11431" s="34" t="s">
        <v>71924</v>
      </c>
      <c r="B11431" s="34">
        <v>270</v>
      </c>
      <c r="C11431" s="34">
        <v>282</v>
      </c>
      <c r="D11431" s="34">
        <v>288</v>
      </c>
      <c r="E11431" s="34">
        <v>297</v>
      </c>
      <c r="F11431" s="34">
        <v>286</v>
      </c>
      <c r="G11431" s="34">
        <v>273</v>
      </c>
      <c r="H11431" s="34">
        <v>311</v>
      </c>
      <c r="I11431" s="34">
        <v>334</v>
      </c>
      <c r="J11431" s="34">
        <v>312</v>
      </c>
      <c r="K11431" s="34">
        <v>317</v>
      </c>
      <c r="L11431" s="34">
        <v>301</v>
      </c>
      <c r="M11431" s="34">
        <v>306</v>
      </c>
      <c r="N11431" s="34">
        <v>256</v>
      </c>
      <c r="O11431" s="34">
        <v>267</v>
      </c>
      <c r="P11431" s="34">
        <v>355</v>
      </c>
      <c r="Q11431" s="34">
        <v>486</v>
      </c>
      <c r="R11431" s="34">
        <v>443</v>
      </c>
      <c r="S11431" s="34">
        <v>371</v>
      </c>
      <c r="T11431" s="34">
        <v>323</v>
      </c>
      <c r="U11431" s="34">
        <v>313</v>
      </c>
      <c r="V11431" s="34">
        <v>423</v>
      </c>
      <c r="W11431" s="34">
        <v>392</v>
      </c>
      <c r="X11431" s="34">
        <v>439</v>
      </c>
      <c r="Y11431" s="34">
        <v>335</v>
      </c>
      <c r="Z11431" s="34">
        <v>346</v>
      </c>
      <c r="AA11431" s="34">
        <v>429</v>
      </c>
      <c r="AB11431" s="34">
        <v>364</v>
      </c>
      <c r="AC11431" s="34">
        <v>515</v>
      </c>
    </row>
    <row r="11432" spans="1:29" x14ac:dyDescent="0.2">
      <c r="A11432" s="34" t="s">
        <v>71925</v>
      </c>
      <c r="B11432" s="34">
        <v>393</v>
      </c>
      <c r="C11432" s="34">
        <v>467</v>
      </c>
      <c r="D11432" s="34">
        <v>460</v>
      </c>
      <c r="E11432" s="34">
        <v>630</v>
      </c>
      <c r="F11432" s="34">
        <v>423</v>
      </c>
      <c r="G11432" s="34">
        <v>602</v>
      </c>
      <c r="H11432" s="34">
        <v>359</v>
      </c>
      <c r="I11432" s="34">
        <v>459</v>
      </c>
      <c r="J11432" s="34">
        <v>314</v>
      </c>
      <c r="K11432" s="34">
        <v>504</v>
      </c>
      <c r="L11432" s="34">
        <v>253</v>
      </c>
      <c r="M11432" s="34">
        <v>384</v>
      </c>
      <c r="N11432" s="34">
        <v>361</v>
      </c>
      <c r="O11432" s="34">
        <v>423</v>
      </c>
      <c r="P11432" s="34">
        <v>331</v>
      </c>
      <c r="Q11432" s="34">
        <v>577</v>
      </c>
      <c r="R11432" s="34">
        <v>394</v>
      </c>
      <c r="S11432" s="34">
        <v>578</v>
      </c>
      <c r="T11432" s="34">
        <v>431</v>
      </c>
      <c r="U11432" s="34">
        <v>461</v>
      </c>
      <c r="V11432" s="34">
        <v>487</v>
      </c>
      <c r="W11432" s="34">
        <v>527</v>
      </c>
      <c r="X11432" s="34">
        <v>512</v>
      </c>
      <c r="Y11432" s="34">
        <v>528</v>
      </c>
      <c r="Z11432" s="34">
        <v>384</v>
      </c>
      <c r="AA11432" s="34">
        <v>561</v>
      </c>
      <c r="AB11432" s="34">
        <v>424</v>
      </c>
      <c r="AC11432" s="34">
        <v>673</v>
      </c>
    </row>
    <row r="11433" spans="1:29" x14ac:dyDescent="0.2">
      <c r="A11433" s="34" t="s">
        <v>71926</v>
      </c>
      <c r="B11433" s="34">
        <v>156</v>
      </c>
      <c r="C11433" s="34">
        <v>149</v>
      </c>
      <c r="D11433" s="34">
        <v>175</v>
      </c>
      <c r="E11433" s="34">
        <v>204</v>
      </c>
      <c r="F11433" s="34">
        <v>181</v>
      </c>
      <c r="G11433" s="34">
        <v>208</v>
      </c>
      <c r="H11433" s="34">
        <v>197</v>
      </c>
      <c r="I11433" s="34">
        <v>132</v>
      </c>
      <c r="J11433" s="34">
        <v>168</v>
      </c>
      <c r="K11433" s="34">
        <v>172</v>
      </c>
      <c r="L11433" s="34">
        <v>162</v>
      </c>
      <c r="M11433" s="34">
        <v>186</v>
      </c>
      <c r="N11433" s="34">
        <v>146</v>
      </c>
      <c r="O11433" s="34">
        <v>155</v>
      </c>
      <c r="P11433" s="34">
        <v>145</v>
      </c>
      <c r="Q11433" s="34">
        <v>290</v>
      </c>
      <c r="R11433" s="34">
        <v>207</v>
      </c>
      <c r="S11433" s="34">
        <v>177</v>
      </c>
      <c r="T11433" s="34">
        <v>179</v>
      </c>
      <c r="U11433" s="34">
        <v>207</v>
      </c>
      <c r="V11433" s="34">
        <v>184</v>
      </c>
      <c r="W11433" s="34">
        <v>204</v>
      </c>
      <c r="X11433" s="34">
        <v>203</v>
      </c>
      <c r="Y11433" s="34">
        <v>236</v>
      </c>
      <c r="Z11433" s="34">
        <v>165</v>
      </c>
      <c r="AA11433" s="34">
        <v>241</v>
      </c>
      <c r="AB11433" s="34">
        <v>212</v>
      </c>
      <c r="AC11433" s="34">
        <v>258</v>
      </c>
    </row>
    <row r="11434" spans="1:29" x14ac:dyDescent="0.2">
      <c r="A11434" s="34" t="s">
        <v>71927</v>
      </c>
      <c r="B11434" s="34">
        <v>189</v>
      </c>
      <c r="C11434" s="34">
        <v>276</v>
      </c>
      <c r="D11434" s="34">
        <v>184</v>
      </c>
      <c r="E11434" s="34">
        <v>240</v>
      </c>
      <c r="F11434" s="34">
        <v>219</v>
      </c>
      <c r="G11434" s="34">
        <v>217</v>
      </c>
      <c r="H11434" s="34">
        <v>234</v>
      </c>
      <c r="I11434" s="34">
        <v>266</v>
      </c>
      <c r="J11434" s="34">
        <v>195</v>
      </c>
      <c r="K11434" s="34">
        <v>272</v>
      </c>
      <c r="L11434" s="34">
        <v>176</v>
      </c>
      <c r="M11434" s="34">
        <v>292</v>
      </c>
      <c r="N11434" s="34">
        <v>169</v>
      </c>
      <c r="O11434" s="34">
        <v>519</v>
      </c>
      <c r="P11434" s="34">
        <v>174</v>
      </c>
      <c r="Q11434" s="34">
        <v>323</v>
      </c>
      <c r="R11434" s="34">
        <v>261</v>
      </c>
      <c r="S11434" s="34">
        <v>337</v>
      </c>
      <c r="T11434" s="34">
        <v>218</v>
      </c>
      <c r="U11434" s="34">
        <v>278</v>
      </c>
      <c r="V11434" s="34">
        <v>259</v>
      </c>
      <c r="W11434" s="34">
        <v>366</v>
      </c>
      <c r="X11434" s="34">
        <v>265</v>
      </c>
      <c r="Y11434" s="34">
        <v>313</v>
      </c>
      <c r="Z11434" s="34">
        <v>152</v>
      </c>
      <c r="AA11434" s="34">
        <v>526</v>
      </c>
      <c r="AB11434" s="34">
        <v>214</v>
      </c>
      <c r="AC11434" s="34">
        <v>371</v>
      </c>
    </row>
    <row r="11435" spans="1:29" x14ac:dyDescent="0.2">
      <c r="A11435" s="34" t="s">
        <v>71928</v>
      </c>
      <c r="B11435" s="34">
        <v>165</v>
      </c>
      <c r="C11435" s="34">
        <v>109</v>
      </c>
      <c r="D11435" s="34">
        <v>150</v>
      </c>
      <c r="E11435" s="34">
        <v>88</v>
      </c>
      <c r="F11435" s="34">
        <v>155</v>
      </c>
      <c r="G11435" s="34">
        <v>107</v>
      </c>
      <c r="H11435" s="34">
        <v>158</v>
      </c>
      <c r="I11435" s="34">
        <v>95</v>
      </c>
      <c r="J11435" s="34">
        <v>161</v>
      </c>
      <c r="K11435" s="34">
        <v>122</v>
      </c>
      <c r="L11435" s="34">
        <v>148</v>
      </c>
      <c r="M11435" s="34">
        <v>111</v>
      </c>
      <c r="N11435" s="34">
        <v>140</v>
      </c>
      <c r="O11435" s="34">
        <v>110</v>
      </c>
      <c r="P11435" s="34">
        <v>133</v>
      </c>
      <c r="Q11435" s="34">
        <v>115</v>
      </c>
      <c r="R11435" s="34">
        <v>200</v>
      </c>
      <c r="S11435" s="34">
        <v>144</v>
      </c>
      <c r="T11435" s="34">
        <v>142</v>
      </c>
      <c r="U11435" s="34">
        <v>109</v>
      </c>
      <c r="V11435" s="34">
        <v>220</v>
      </c>
      <c r="W11435" s="34">
        <v>138</v>
      </c>
      <c r="X11435" s="34">
        <v>184</v>
      </c>
      <c r="Y11435" s="34">
        <v>128</v>
      </c>
      <c r="Z11435" s="34">
        <v>143</v>
      </c>
      <c r="AA11435" s="34">
        <v>128</v>
      </c>
      <c r="AB11435" s="34">
        <v>212</v>
      </c>
      <c r="AC11435" s="34">
        <v>208</v>
      </c>
    </row>
    <row r="11436" spans="1:29" x14ac:dyDescent="0.2">
      <c r="A11436" s="34" t="s">
        <v>71929</v>
      </c>
      <c r="B11436" s="34">
        <v>645</v>
      </c>
      <c r="C11436" s="34">
        <v>346</v>
      </c>
      <c r="D11436" s="34">
        <v>399</v>
      </c>
      <c r="E11436" s="34">
        <v>455</v>
      </c>
      <c r="F11436" s="34">
        <v>414</v>
      </c>
      <c r="G11436" s="34">
        <v>411</v>
      </c>
      <c r="H11436" s="34">
        <v>380</v>
      </c>
      <c r="I11436" s="34">
        <v>441</v>
      </c>
      <c r="J11436" s="34">
        <v>394</v>
      </c>
      <c r="K11436" s="34">
        <v>535</v>
      </c>
      <c r="L11436" s="34">
        <v>325</v>
      </c>
      <c r="M11436" s="34">
        <v>428</v>
      </c>
      <c r="N11436" s="34">
        <v>344</v>
      </c>
      <c r="O11436" s="34">
        <v>440</v>
      </c>
      <c r="P11436" s="34">
        <v>384</v>
      </c>
      <c r="Q11436" s="34">
        <v>672</v>
      </c>
      <c r="R11436" s="34">
        <v>504</v>
      </c>
      <c r="S11436" s="34">
        <v>556</v>
      </c>
      <c r="T11436" s="34">
        <v>456</v>
      </c>
      <c r="U11436" s="34">
        <v>443</v>
      </c>
      <c r="V11436" s="34">
        <v>461</v>
      </c>
      <c r="W11436" s="34">
        <v>631</v>
      </c>
      <c r="X11436" s="34">
        <v>464</v>
      </c>
      <c r="Y11436" s="34">
        <v>521</v>
      </c>
      <c r="Z11436" s="34">
        <v>366</v>
      </c>
      <c r="AA11436" s="34">
        <v>608</v>
      </c>
      <c r="AB11436" s="34">
        <v>470</v>
      </c>
      <c r="AC11436" s="34">
        <v>713</v>
      </c>
    </row>
    <row r="11437" spans="1:29" x14ac:dyDescent="0.2">
      <c r="A11437" s="34" t="s">
        <v>71930</v>
      </c>
      <c r="B11437" s="34">
        <v>185</v>
      </c>
      <c r="C11437" s="34">
        <v>259</v>
      </c>
      <c r="D11437" s="34">
        <v>238</v>
      </c>
      <c r="E11437" s="34">
        <v>232</v>
      </c>
      <c r="F11437" s="34">
        <v>191</v>
      </c>
      <c r="G11437" s="34">
        <v>244</v>
      </c>
      <c r="H11437" s="34">
        <v>190</v>
      </c>
      <c r="I11437" s="34">
        <v>260</v>
      </c>
      <c r="J11437" s="34">
        <v>173</v>
      </c>
      <c r="K11437" s="34">
        <v>271</v>
      </c>
      <c r="L11437" s="34">
        <v>114</v>
      </c>
      <c r="M11437" s="34">
        <v>233</v>
      </c>
      <c r="N11437" s="34">
        <v>128</v>
      </c>
      <c r="O11437" s="34">
        <v>241</v>
      </c>
      <c r="P11437" s="34">
        <v>179</v>
      </c>
      <c r="Q11437" s="34">
        <v>343</v>
      </c>
      <c r="R11437" s="34">
        <v>263</v>
      </c>
      <c r="S11437" s="34">
        <v>300</v>
      </c>
      <c r="T11437" s="34">
        <v>161</v>
      </c>
      <c r="U11437" s="34">
        <v>220</v>
      </c>
      <c r="V11437" s="34">
        <v>197</v>
      </c>
      <c r="W11437" s="34">
        <v>225</v>
      </c>
      <c r="X11437" s="34">
        <v>270</v>
      </c>
      <c r="Y11437" s="34">
        <v>184</v>
      </c>
      <c r="Z11437" s="34">
        <v>246</v>
      </c>
      <c r="AA11437" s="34">
        <v>245</v>
      </c>
      <c r="AB11437" s="34">
        <v>192</v>
      </c>
      <c r="AC11437" s="34">
        <v>383</v>
      </c>
    </row>
    <row r="11438" spans="1:29" x14ac:dyDescent="0.2">
      <c r="A11438" s="34" t="s">
        <v>71931</v>
      </c>
      <c r="B11438" s="34">
        <v>253</v>
      </c>
      <c r="C11438" s="34">
        <v>292</v>
      </c>
      <c r="D11438" s="34">
        <v>389</v>
      </c>
      <c r="E11438" s="34">
        <v>306</v>
      </c>
      <c r="F11438" s="34">
        <v>408</v>
      </c>
      <c r="G11438" s="34">
        <v>317</v>
      </c>
      <c r="H11438" s="34">
        <v>427</v>
      </c>
      <c r="I11438" s="34">
        <v>366</v>
      </c>
      <c r="J11438" s="34">
        <v>390</v>
      </c>
      <c r="K11438" s="34">
        <v>320</v>
      </c>
      <c r="L11438" s="34">
        <v>494</v>
      </c>
      <c r="M11438" s="34">
        <v>353</v>
      </c>
      <c r="N11438" s="34">
        <v>309</v>
      </c>
      <c r="O11438" s="34">
        <v>293</v>
      </c>
      <c r="P11438" s="34">
        <v>386</v>
      </c>
      <c r="Q11438" s="34">
        <v>554</v>
      </c>
      <c r="R11438" s="34">
        <v>547</v>
      </c>
      <c r="S11438" s="34">
        <v>376</v>
      </c>
      <c r="T11438" s="34">
        <v>603</v>
      </c>
      <c r="U11438" s="34">
        <v>396</v>
      </c>
      <c r="V11438" s="34">
        <v>483</v>
      </c>
      <c r="W11438" s="34">
        <v>562</v>
      </c>
      <c r="X11438" s="34">
        <v>453</v>
      </c>
      <c r="Y11438" s="34">
        <v>512</v>
      </c>
      <c r="Z11438" s="34">
        <v>411</v>
      </c>
      <c r="AA11438" s="34">
        <v>483</v>
      </c>
      <c r="AB11438" s="34">
        <v>785</v>
      </c>
      <c r="AC11438" s="34">
        <v>653</v>
      </c>
    </row>
    <row r="11439" spans="1:29" x14ac:dyDescent="0.2">
      <c r="A11439" s="34" t="s">
        <v>71932</v>
      </c>
      <c r="B11439" s="34">
        <v>228</v>
      </c>
      <c r="C11439" s="34">
        <v>220</v>
      </c>
      <c r="D11439" s="34">
        <v>238</v>
      </c>
      <c r="E11439" s="34">
        <v>231</v>
      </c>
      <c r="F11439" s="34">
        <v>237</v>
      </c>
      <c r="G11439" s="34">
        <v>237</v>
      </c>
      <c r="H11439" s="34">
        <v>250</v>
      </c>
      <c r="I11439" s="34">
        <v>261</v>
      </c>
      <c r="J11439" s="34">
        <v>181</v>
      </c>
      <c r="K11439" s="34">
        <v>235</v>
      </c>
      <c r="L11439" s="34">
        <v>257</v>
      </c>
      <c r="M11439" s="34">
        <v>185</v>
      </c>
      <c r="N11439" s="34">
        <v>169</v>
      </c>
      <c r="O11439" s="34">
        <v>200</v>
      </c>
      <c r="P11439" s="34">
        <v>213</v>
      </c>
      <c r="Q11439" s="34">
        <v>366</v>
      </c>
      <c r="R11439" s="34">
        <v>272</v>
      </c>
      <c r="S11439" s="34">
        <v>255</v>
      </c>
      <c r="T11439" s="34">
        <v>305</v>
      </c>
      <c r="U11439" s="34">
        <v>244</v>
      </c>
      <c r="V11439" s="34">
        <v>296</v>
      </c>
      <c r="W11439" s="34">
        <v>361</v>
      </c>
      <c r="X11439" s="34">
        <v>297</v>
      </c>
      <c r="Y11439" s="34">
        <v>350</v>
      </c>
      <c r="Z11439" s="34">
        <v>248</v>
      </c>
      <c r="AA11439" s="34">
        <v>315</v>
      </c>
      <c r="AB11439" s="34">
        <v>314</v>
      </c>
      <c r="AC11439" s="34">
        <v>439</v>
      </c>
    </row>
    <row r="11440" spans="1:29" x14ac:dyDescent="0.2">
      <c r="A11440" s="34" t="s">
        <v>71933</v>
      </c>
      <c r="B11440" s="34">
        <v>131</v>
      </c>
      <c r="C11440" s="34">
        <v>162</v>
      </c>
      <c r="D11440" s="34">
        <v>178</v>
      </c>
      <c r="E11440" s="34">
        <v>159</v>
      </c>
      <c r="F11440" s="34">
        <v>147</v>
      </c>
      <c r="G11440" s="34">
        <v>180</v>
      </c>
      <c r="H11440" s="34">
        <v>149</v>
      </c>
      <c r="I11440" s="34">
        <v>158</v>
      </c>
      <c r="J11440" s="34">
        <v>158</v>
      </c>
      <c r="K11440" s="34">
        <v>199</v>
      </c>
      <c r="L11440" s="34">
        <v>125</v>
      </c>
      <c r="M11440" s="34">
        <v>186</v>
      </c>
      <c r="N11440" s="34">
        <v>134</v>
      </c>
      <c r="O11440" s="34">
        <v>145</v>
      </c>
      <c r="P11440" s="34">
        <v>150</v>
      </c>
      <c r="Q11440" s="34">
        <v>256</v>
      </c>
      <c r="R11440" s="34">
        <v>203</v>
      </c>
      <c r="S11440" s="34">
        <v>225</v>
      </c>
      <c r="T11440" s="34">
        <v>226</v>
      </c>
      <c r="U11440" s="34">
        <v>168</v>
      </c>
      <c r="V11440" s="34">
        <v>164</v>
      </c>
      <c r="W11440" s="34">
        <v>241</v>
      </c>
      <c r="X11440" s="34">
        <v>226</v>
      </c>
      <c r="Y11440" s="34">
        <v>226</v>
      </c>
      <c r="Z11440" s="34">
        <v>221</v>
      </c>
      <c r="AA11440" s="34">
        <v>214</v>
      </c>
      <c r="AB11440" s="34">
        <v>197</v>
      </c>
      <c r="AC11440" s="34">
        <v>335</v>
      </c>
    </row>
    <row r="11441" spans="1:29" x14ac:dyDescent="0.2">
      <c r="A11441" s="34" t="s">
        <v>71934</v>
      </c>
      <c r="B11441" s="34">
        <v>268</v>
      </c>
      <c r="C11441" s="34">
        <v>182</v>
      </c>
      <c r="D11441" s="34">
        <v>199</v>
      </c>
      <c r="E11441" s="34">
        <v>192</v>
      </c>
      <c r="F11441" s="34">
        <v>189</v>
      </c>
      <c r="G11441" s="34">
        <v>275</v>
      </c>
      <c r="H11441" s="34">
        <v>189</v>
      </c>
      <c r="I11441" s="34">
        <v>163</v>
      </c>
      <c r="J11441" s="34">
        <v>255</v>
      </c>
      <c r="K11441" s="34">
        <v>211</v>
      </c>
      <c r="L11441" s="34">
        <v>208</v>
      </c>
      <c r="M11441" s="34">
        <v>186</v>
      </c>
      <c r="N11441" s="34">
        <v>191</v>
      </c>
      <c r="O11441" s="34">
        <v>205</v>
      </c>
      <c r="P11441" s="34">
        <v>228</v>
      </c>
      <c r="Q11441" s="34">
        <v>310</v>
      </c>
      <c r="R11441" s="34">
        <v>256</v>
      </c>
      <c r="S11441" s="34">
        <v>202</v>
      </c>
      <c r="T11441" s="34">
        <v>327</v>
      </c>
      <c r="U11441" s="34">
        <v>225</v>
      </c>
      <c r="V11441" s="34">
        <v>262</v>
      </c>
      <c r="W11441" s="34">
        <v>324</v>
      </c>
      <c r="X11441" s="34">
        <v>324</v>
      </c>
      <c r="Y11441" s="34">
        <v>277</v>
      </c>
      <c r="Z11441" s="34">
        <v>230</v>
      </c>
      <c r="AA11441" s="34">
        <v>256</v>
      </c>
      <c r="AB11441" s="34">
        <v>352</v>
      </c>
      <c r="AC11441" s="34">
        <v>311</v>
      </c>
    </row>
    <row r="11442" spans="1:29" x14ac:dyDescent="0.2">
      <c r="A11442" s="34" t="s">
        <v>71935</v>
      </c>
      <c r="B11442" s="34">
        <v>116</v>
      </c>
      <c r="C11442" s="34">
        <v>202</v>
      </c>
      <c r="D11442" s="34">
        <v>222</v>
      </c>
      <c r="E11442" s="34">
        <v>289</v>
      </c>
      <c r="F11442" s="34">
        <v>153</v>
      </c>
      <c r="G11442" s="34">
        <v>214</v>
      </c>
      <c r="H11442" s="34">
        <v>136</v>
      </c>
      <c r="I11442" s="34">
        <v>194</v>
      </c>
      <c r="J11442" s="34">
        <v>107</v>
      </c>
      <c r="K11442" s="34">
        <v>214</v>
      </c>
      <c r="L11442" s="34">
        <v>64</v>
      </c>
      <c r="M11442" s="34">
        <v>152</v>
      </c>
      <c r="N11442" s="34">
        <v>116</v>
      </c>
      <c r="O11442" s="34">
        <v>157</v>
      </c>
      <c r="P11442" s="34">
        <v>141</v>
      </c>
      <c r="Q11442" s="34">
        <v>196</v>
      </c>
      <c r="R11442" s="34">
        <v>125</v>
      </c>
      <c r="S11442" s="34">
        <v>290</v>
      </c>
      <c r="T11442" s="34">
        <v>111</v>
      </c>
      <c r="U11442" s="34">
        <v>150</v>
      </c>
      <c r="V11442" s="34">
        <v>103</v>
      </c>
      <c r="W11442" s="34">
        <v>166</v>
      </c>
      <c r="X11442" s="34">
        <v>225</v>
      </c>
      <c r="Y11442" s="34">
        <v>127</v>
      </c>
      <c r="Z11442" s="34">
        <v>176</v>
      </c>
      <c r="AA11442" s="34">
        <v>243</v>
      </c>
      <c r="AB11442" s="34">
        <v>101</v>
      </c>
      <c r="AC11442" s="34">
        <v>324</v>
      </c>
    </row>
    <row r="11443" spans="1:29" x14ac:dyDescent="0.2">
      <c r="A11443" s="34" t="s">
        <v>71936</v>
      </c>
      <c r="B11443" s="34">
        <v>170</v>
      </c>
      <c r="C11443" s="34">
        <v>138</v>
      </c>
      <c r="D11443" s="34">
        <v>138</v>
      </c>
      <c r="E11443" s="34">
        <v>126</v>
      </c>
      <c r="F11443" s="34">
        <v>121</v>
      </c>
      <c r="G11443" s="34">
        <v>122</v>
      </c>
      <c r="H11443" s="34">
        <v>158</v>
      </c>
      <c r="I11443" s="34">
        <v>132</v>
      </c>
      <c r="J11443" s="34">
        <v>106</v>
      </c>
      <c r="K11443" s="34">
        <v>132</v>
      </c>
      <c r="L11443" s="34">
        <v>147</v>
      </c>
      <c r="M11443" s="34">
        <v>124</v>
      </c>
      <c r="N11443" s="34">
        <v>114</v>
      </c>
      <c r="O11443" s="34">
        <v>116</v>
      </c>
      <c r="P11443" s="34">
        <v>110</v>
      </c>
      <c r="Q11443" s="34">
        <v>205</v>
      </c>
      <c r="R11443" s="34">
        <v>134</v>
      </c>
      <c r="S11443" s="34">
        <v>146</v>
      </c>
      <c r="T11443" s="34">
        <v>114</v>
      </c>
      <c r="U11443" s="34">
        <v>144</v>
      </c>
      <c r="V11443" s="34">
        <v>162</v>
      </c>
      <c r="W11443" s="34">
        <v>248</v>
      </c>
      <c r="X11443" s="34">
        <v>158</v>
      </c>
      <c r="Y11443" s="34">
        <v>187</v>
      </c>
      <c r="Z11443" s="34">
        <v>130</v>
      </c>
      <c r="AA11443" s="34">
        <v>169</v>
      </c>
      <c r="AB11443" s="34">
        <v>194</v>
      </c>
      <c r="AC11443" s="34">
        <v>263</v>
      </c>
    </row>
    <row r="11444" spans="1:29" x14ac:dyDescent="0.2">
      <c r="A11444" s="34" t="s">
        <v>71937</v>
      </c>
      <c r="B11444" s="34">
        <v>196</v>
      </c>
      <c r="C11444" s="34">
        <v>267</v>
      </c>
      <c r="D11444" s="34">
        <v>270</v>
      </c>
      <c r="E11444" s="34">
        <v>365</v>
      </c>
      <c r="F11444" s="34">
        <v>256</v>
      </c>
      <c r="G11444" s="34">
        <v>264</v>
      </c>
      <c r="H11444" s="34">
        <v>253</v>
      </c>
      <c r="I11444" s="34">
        <v>279</v>
      </c>
      <c r="J11444" s="34">
        <v>211</v>
      </c>
      <c r="K11444" s="34">
        <v>315</v>
      </c>
      <c r="L11444" s="34">
        <v>231</v>
      </c>
      <c r="M11444" s="34">
        <v>259</v>
      </c>
      <c r="N11444" s="34">
        <v>234</v>
      </c>
      <c r="O11444" s="34">
        <v>277</v>
      </c>
      <c r="P11444" s="34">
        <v>241</v>
      </c>
      <c r="Q11444" s="34">
        <v>464</v>
      </c>
      <c r="R11444" s="34">
        <v>332</v>
      </c>
      <c r="S11444" s="34">
        <v>361</v>
      </c>
      <c r="T11444" s="34">
        <v>256</v>
      </c>
      <c r="U11444" s="34">
        <v>328</v>
      </c>
      <c r="V11444" s="34">
        <v>250</v>
      </c>
      <c r="W11444" s="34">
        <v>508</v>
      </c>
      <c r="X11444" s="34">
        <v>278</v>
      </c>
      <c r="Y11444" s="34">
        <v>427</v>
      </c>
      <c r="Z11444" s="34">
        <v>281</v>
      </c>
      <c r="AA11444" s="34">
        <v>456</v>
      </c>
      <c r="AB11444" s="34">
        <v>321</v>
      </c>
      <c r="AC11444" s="34">
        <v>488</v>
      </c>
    </row>
    <row r="11445" spans="1:29" x14ac:dyDescent="0.2">
      <c r="A11445" s="34" t="s">
        <v>71938</v>
      </c>
      <c r="B11445" s="34">
        <v>248</v>
      </c>
      <c r="C11445" s="34">
        <v>343</v>
      </c>
      <c r="D11445" s="34">
        <v>277</v>
      </c>
      <c r="E11445" s="34">
        <v>299</v>
      </c>
      <c r="F11445" s="34">
        <v>281</v>
      </c>
      <c r="G11445" s="34">
        <v>304</v>
      </c>
      <c r="H11445" s="34">
        <v>238</v>
      </c>
      <c r="I11445" s="34">
        <v>243</v>
      </c>
      <c r="J11445" s="34">
        <v>212</v>
      </c>
      <c r="K11445" s="34">
        <v>320</v>
      </c>
      <c r="L11445" s="34">
        <v>187</v>
      </c>
      <c r="M11445" s="34">
        <v>293</v>
      </c>
      <c r="N11445" s="34">
        <v>206</v>
      </c>
      <c r="O11445" s="34">
        <v>253</v>
      </c>
      <c r="P11445" s="34">
        <v>210</v>
      </c>
      <c r="Q11445" s="34">
        <v>295</v>
      </c>
      <c r="R11445" s="34">
        <v>276</v>
      </c>
      <c r="S11445" s="34">
        <v>353</v>
      </c>
      <c r="T11445" s="34">
        <v>231</v>
      </c>
      <c r="U11445" s="34">
        <v>285</v>
      </c>
      <c r="V11445" s="34">
        <v>321</v>
      </c>
      <c r="W11445" s="34">
        <v>302</v>
      </c>
      <c r="X11445" s="34">
        <v>336</v>
      </c>
      <c r="Y11445" s="34">
        <v>231</v>
      </c>
      <c r="Z11445" s="34">
        <v>233</v>
      </c>
      <c r="AA11445" s="34">
        <v>351</v>
      </c>
      <c r="AB11445" s="34">
        <v>240</v>
      </c>
      <c r="AC11445" s="34">
        <v>476</v>
      </c>
    </row>
    <row r="11446" spans="1:29" x14ac:dyDescent="0.2">
      <c r="A11446" s="34" t="s">
        <v>71939</v>
      </c>
      <c r="B11446" s="34">
        <v>357</v>
      </c>
      <c r="C11446" s="34">
        <v>274</v>
      </c>
      <c r="D11446" s="34">
        <v>334</v>
      </c>
      <c r="E11446" s="34">
        <v>328</v>
      </c>
      <c r="F11446" s="34">
        <v>387</v>
      </c>
      <c r="G11446" s="34">
        <v>268</v>
      </c>
      <c r="H11446" s="34">
        <v>424</v>
      </c>
      <c r="I11446" s="34">
        <v>250</v>
      </c>
      <c r="J11446" s="34">
        <v>354</v>
      </c>
      <c r="K11446" s="34">
        <v>315</v>
      </c>
      <c r="L11446" s="34">
        <v>363</v>
      </c>
      <c r="M11446" s="34">
        <v>331</v>
      </c>
      <c r="N11446" s="34">
        <v>371</v>
      </c>
      <c r="O11446" s="34">
        <v>323</v>
      </c>
      <c r="P11446" s="34">
        <v>314</v>
      </c>
      <c r="Q11446" s="34">
        <v>444</v>
      </c>
      <c r="R11446" s="34">
        <v>573</v>
      </c>
      <c r="S11446" s="34">
        <v>396</v>
      </c>
      <c r="T11446" s="34">
        <v>570</v>
      </c>
      <c r="U11446" s="34">
        <v>359</v>
      </c>
      <c r="V11446" s="34">
        <v>424</v>
      </c>
      <c r="W11446" s="34">
        <v>490</v>
      </c>
      <c r="X11446" s="34">
        <v>499</v>
      </c>
      <c r="Y11446" s="34">
        <v>481</v>
      </c>
      <c r="Z11446" s="34">
        <v>344</v>
      </c>
      <c r="AA11446" s="34">
        <v>366</v>
      </c>
      <c r="AB11446" s="34">
        <v>635</v>
      </c>
      <c r="AC11446" s="34">
        <v>550</v>
      </c>
    </row>
    <row r="11447" spans="1:29" x14ac:dyDescent="0.2">
      <c r="A11447" s="34" t="s">
        <v>71940</v>
      </c>
      <c r="B11447" s="34">
        <v>134</v>
      </c>
      <c r="C11447" s="34">
        <v>282</v>
      </c>
      <c r="D11447" s="34">
        <v>200</v>
      </c>
      <c r="E11447" s="34">
        <v>248</v>
      </c>
      <c r="F11447" s="34">
        <v>154</v>
      </c>
      <c r="G11447" s="34">
        <v>218</v>
      </c>
      <c r="H11447" s="34">
        <v>167</v>
      </c>
      <c r="I11447" s="34">
        <v>220</v>
      </c>
      <c r="J11447" s="34">
        <v>118</v>
      </c>
      <c r="K11447" s="34">
        <v>266</v>
      </c>
      <c r="L11447" s="34">
        <v>58</v>
      </c>
      <c r="M11447" s="34">
        <v>186</v>
      </c>
      <c r="N11447" s="34">
        <v>143</v>
      </c>
      <c r="O11447" s="34">
        <v>161</v>
      </c>
      <c r="P11447" s="34">
        <v>144</v>
      </c>
      <c r="Q11447" s="34">
        <v>192</v>
      </c>
      <c r="R11447" s="34">
        <v>118</v>
      </c>
      <c r="S11447" s="34">
        <v>273</v>
      </c>
      <c r="T11447" s="34">
        <v>81</v>
      </c>
      <c r="U11447" s="34">
        <v>141</v>
      </c>
      <c r="V11447" s="34">
        <v>180</v>
      </c>
      <c r="W11447" s="34">
        <v>157</v>
      </c>
      <c r="X11447" s="34">
        <v>204</v>
      </c>
      <c r="Y11447" s="34">
        <v>153</v>
      </c>
      <c r="Z11447" s="34">
        <v>169</v>
      </c>
      <c r="AA11447" s="34">
        <v>269</v>
      </c>
      <c r="AB11447" s="34">
        <v>104</v>
      </c>
      <c r="AC11447" s="34">
        <v>367</v>
      </c>
    </row>
    <row r="11448" spans="1:29" x14ac:dyDescent="0.2">
      <c r="A11448" s="34" t="s">
        <v>71941</v>
      </c>
      <c r="B11448" s="34">
        <v>628</v>
      </c>
      <c r="C11448" s="34">
        <v>591</v>
      </c>
      <c r="D11448" s="34">
        <v>852</v>
      </c>
      <c r="E11448" s="34">
        <v>737</v>
      </c>
      <c r="F11448" s="34">
        <v>798</v>
      </c>
      <c r="G11448" s="34">
        <v>674</v>
      </c>
      <c r="H11448" s="34">
        <v>767</v>
      </c>
      <c r="I11448" s="34">
        <v>644</v>
      </c>
      <c r="J11448" s="34">
        <v>692</v>
      </c>
      <c r="K11448" s="34">
        <v>674</v>
      </c>
      <c r="L11448" s="34">
        <v>603</v>
      </c>
      <c r="M11448" s="34">
        <v>582</v>
      </c>
      <c r="N11448" s="34">
        <v>758</v>
      </c>
      <c r="O11448" s="34">
        <v>563</v>
      </c>
      <c r="P11448" s="34">
        <v>750</v>
      </c>
      <c r="Q11448" s="34">
        <v>931</v>
      </c>
      <c r="R11448" s="34">
        <v>967</v>
      </c>
      <c r="S11448" s="34">
        <v>890</v>
      </c>
      <c r="T11448" s="34">
        <v>931</v>
      </c>
      <c r="U11448" s="34">
        <v>702</v>
      </c>
      <c r="V11448" s="34">
        <v>874</v>
      </c>
      <c r="W11448" s="34">
        <v>837</v>
      </c>
      <c r="X11448" s="34">
        <v>1013</v>
      </c>
      <c r="Y11448" s="34">
        <v>840</v>
      </c>
      <c r="Z11448" s="34">
        <v>1004</v>
      </c>
      <c r="AA11448" s="34">
        <v>930</v>
      </c>
      <c r="AB11448" s="34">
        <v>884</v>
      </c>
      <c r="AC11448" s="34">
        <v>1208</v>
      </c>
    </row>
    <row r="11449" spans="1:29" x14ac:dyDescent="0.2">
      <c r="A11449" s="34" t="s">
        <v>71942</v>
      </c>
      <c r="B11449" s="34">
        <v>178</v>
      </c>
      <c r="C11449" s="34">
        <v>206</v>
      </c>
      <c r="D11449" s="34">
        <v>220</v>
      </c>
      <c r="E11449" s="34">
        <v>233</v>
      </c>
      <c r="F11449" s="34">
        <v>272</v>
      </c>
      <c r="G11449" s="34">
        <v>243</v>
      </c>
      <c r="H11449" s="34">
        <v>269</v>
      </c>
      <c r="I11449" s="34">
        <v>207</v>
      </c>
      <c r="J11449" s="34">
        <v>252</v>
      </c>
      <c r="K11449" s="34">
        <v>218</v>
      </c>
      <c r="L11449" s="34">
        <v>199</v>
      </c>
      <c r="M11449" s="34">
        <v>177</v>
      </c>
      <c r="N11449" s="34">
        <v>189</v>
      </c>
      <c r="O11449" s="34">
        <v>194</v>
      </c>
      <c r="P11449" s="34">
        <v>248</v>
      </c>
      <c r="Q11449" s="34">
        <v>358</v>
      </c>
      <c r="R11449" s="34">
        <v>310</v>
      </c>
      <c r="S11449" s="34">
        <v>262</v>
      </c>
      <c r="T11449" s="34">
        <v>344</v>
      </c>
      <c r="U11449" s="34">
        <v>223</v>
      </c>
      <c r="V11449" s="34">
        <v>253</v>
      </c>
      <c r="W11449" s="34">
        <v>316</v>
      </c>
      <c r="X11449" s="34">
        <v>289</v>
      </c>
      <c r="Y11449" s="34">
        <v>282</v>
      </c>
      <c r="Z11449" s="34">
        <v>264</v>
      </c>
      <c r="AA11449" s="34">
        <v>302</v>
      </c>
      <c r="AB11449" s="34">
        <v>304</v>
      </c>
      <c r="AC11449" s="34">
        <v>405</v>
      </c>
    </row>
    <row r="11450" spans="1:29" x14ac:dyDescent="0.2">
      <c r="A11450" s="34" t="s">
        <v>71943</v>
      </c>
      <c r="B11450" s="34">
        <v>150</v>
      </c>
      <c r="C11450" s="34">
        <v>221</v>
      </c>
      <c r="D11450" s="34">
        <v>252</v>
      </c>
      <c r="E11450" s="34">
        <v>203</v>
      </c>
      <c r="F11450" s="34">
        <v>203</v>
      </c>
      <c r="G11450" s="34">
        <v>193</v>
      </c>
      <c r="H11450" s="34">
        <v>206</v>
      </c>
      <c r="I11450" s="34">
        <v>156</v>
      </c>
      <c r="J11450" s="34">
        <v>172</v>
      </c>
      <c r="K11450" s="34">
        <v>171</v>
      </c>
      <c r="L11450" s="34">
        <v>115</v>
      </c>
      <c r="M11450" s="34">
        <v>182</v>
      </c>
      <c r="N11450" s="34">
        <v>183</v>
      </c>
      <c r="O11450" s="34">
        <v>145</v>
      </c>
      <c r="P11450" s="34">
        <v>174</v>
      </c>
      <c r="Q11450" s="34">
        <v>188</v>
      </c>
      <c r="R11450" s="34">
        <v>195</v>
      </c>
      <c r="S11450" s="34">
        <v>227</v>
      </c>
      <c r="T11450" s="34">
        <v>164</v>
      </c>
      <c r="U11450" s="34">
        <v>121</v>
      </c>
      <c r="V11450" s="34">
        <v>224</v>
      </c>
      <c r="W11450" s="34">
        <v>227</v>
      </c>
      <c r="X11450" s="34">
        <v>227</v>
      </c>
      <c r="Y11450" s="34">
        <v>195</v>
      </c>
      <c r="Z11450" s="34">
        <v>217</v>
      </c>
      <c r="AA11450" s="34">
        <v>209</v>
      </c>
      <c r="AB11450" s="34">
        <v>176</v>
      </c>
      <c r="AC11450" s="34">
        <v>293</v>
      </c>
    </row>
    <row r="11451" spans="1:29" x14ac:dyDescent="0.2">
      <c r="A11451" s="34" t="s">
        <v>71944</v>
      </c>
      <c r="B11451" s="34">
        <v>48</v>
      </c>
      <c r="C11451" s="34">
        <v>54</v>
      </c>
      <c r="D11451" s="34">
        <v>53</v>
      </c>
      <c r="E11451" s="34">
        <v>57</v>
      </c>
      <c r="F11451" s="34">
        <v>71</v>
      </c>
      <c r="G11451" s="34">
        <v>41</v>
      </c>
      <c r="H11451" s="34">
        <v>49</v>
      </c>
      <c r="I11451" s="34">
        <v>45</v>
      </c>
      <c r="J11451" s="34">
        <v>34</v>
      </c>
      <c r="K11451" s="34">
        <v>61</v>
      </c>
      <c r="L11451" s="34">
        <v>33</v>
      </c>
      <c r="M11451" s="34">
        <v>38</v>
      </c>
      <c r="N11451" s="34">
        <v>26</v>
      </c>
      <c r="O11451" s="34">
        <v>50</v>
      </c>
      <c r="P11451" s="34">
        <v>23</v>
      </c>
      <c r="Q11451" s="34">
        <v>60</v>
      </c>
      <c r="R11451" s="34">
        <v>59</v>
      </c>
      <c r="S11451" s="34">
        <v>60</v>
      </c>
      <c r="T11451" s="34">
        <v>38</v>
      </c>
      <c r="U11451" s="34">
        <v>42</v>
      </c>
      <c r="V11451" s="34">
        <v>40</v>
      </c>
      <c r="W11451" s="34">
        <v>62</v>
      </c>
      <c r="X11451" s="34">
        <v>43</v>
      </c>
      <c r="Y11451" s="34">
        <v>66</v>
      </c>
      <c r="Z11451" s="34">
        <v>47</v>
      </c>
      <c r="AA11451" s="34">
        <v>48</v>
      </c>
      <c r="AB11451" s="34">
        <v>62</v>
      </c>
      <c r="AC11451" s="34">
        <v>78</v>
      </c>
    </row>
    <row r="11452" spans="1:29" x14ac:dyDescent="0.2">
      <c r="A11452" s="34" t="s">
        <v>71945</v>
      </c>
      <c r="B11452" s="34">
        <v>303</v>
      </c>
      <c r="C11452" s="34">
        <v>395</v>
      </c>
      <c r="D11452" s="34">
        <v>331</v>
      </c>
      <c r="E11452" s="34">
        <v>442</v>
      </c>
      <c r="F11452" s="34">
        <v>357</v>
      </c>
      <c r="G11452" s="34">
        <v>392</v>
      </c>
      <c r="H11452" s="34">
        <v>391</v>
      </c>
      <c r="I11452" s="34">
        <v>391</v>
      </c>
      <c r="J11452" s="34">
        <v>326</v>
      </c>
      <c r="K11452" s="34">
        <v>420</v>
      </c>
      <c r="L11452" s="34">
        <v>328</v>
      </c>
      <c r="M11452" s="34">
        <v>424</v>
      </c>
      <c r="N11452" s="34">
        <v>300</v>
      </c>
      <c r="O11452" s="34">
        <v>463</v>
      </c>
      <c r="P11452" s="34">
        <v>357</v>
      </c>
      <c r="Q11452" s="34">
        <v>603</v>
      </c>
      <c r="R11452" s="34">
        <v>459</v>
      </c>
      <c r="S11452" s="34">
        <v>516</v>
      </c>
      <c r="T11452" s="34">
        <v>431</v>
      </c>
      <c r="U11452" s="34">
        <v>506</v>
      </c>
      <c r="V11452" s="34">
        <v>397</v>
      </c>
      <c r="W11452" s="34">
        <v>627</v>
      </c>
      <c r="X11452" s="34">
        <v>419</v>
      </c>
      <c r="Y11452" s="34">
        <v>615</v>
      </c>
      <c r="Z11452" s="34">
        <v>422</v>
      </c>
      <c r="AA11452" s="34">
        <v>465</v>
      </c>
      <c r="AB11452" s="34">
        <v>501</v>
      </c>
      <c r="AC11452" s="34">
        <v>725</v>
      </c>
    </row>
    <row r="11453" spans="1:29" x14ac:dyDescent="0.2">
      <c r="A11453" s="34" t="s">
        <v>71946</v>
      </c>
      <c r="B11453" s="34">
        <v>104</v>
      </c>
      <c r="C11453" s="34">
        <v>141</v>
      </c>
      <c r="D11453" s="34">
        <v>170</v>
      </c>
      <c r="E11453" s="34">
        <v>165</v>
      </c>
      <c r="F11453" s="34">
        <v>137</v>
      </c>
      <c r="G11453" s="34">
        <v>158</v>
      </c>
      <c r="H11453" s="34">
        <v>81</v>
      </c>
      <c r="I11453" s="34">
        <v>126</v>
      </c>
      <c r="J11453" s="34">
        <v>115</v>
      </c>
      <c r="K11453" s="34">
        <v>143</v>
      </c>
      <c r="L11453" s="34">
        <v>78</v>
      </c>
      <c r="M11453" s="34">
        <v>142</v>
      </c>
      <c r="N11453" s="34">
        <v>117</v>
      </c>
      <c r="O11453" s="34">
        <v>125</v>
      </c>
      <c r="P11453" s="34">
        <v>103</v>
      </c>
      <c r="Q11453" s="34">
        <v>179</v>
      </c>
      <c r="R11453" s="34">
        <v>136</v>
      </c>
      <c r="S11453" s="34">
        <v>208</v>
      </c>
      <c r="T11453" s="34">
        <v>95</v>
      </c>
      <c r="U11453" s="34">
        <v>134</v>
      </c>
      <c r="V11453" s="34">
        <v>124</v>
      </c>
      <c r="W11453" s="34">
        <v>176</v>
      </c>
      <c r="X11453" s="34">
        <v>169</v>
      </c>
      <c r="Y11453" s="34">
        <v>147</v>
      </c>
      <c r="Z11453" s="34">
        <v>156</v>
      </c>
      <c r="AA11453" s="34">
        <v>187</v>
      </c>
      <c r="AB11453" s="34">
        <v>146</v>
      </c>
      <c r="AC11453" s="34">
        <v>267</v>
      </c>
    </row>
    <row r="11454" spans="1:29" x14ac:dyDescent="0.2">
      <c r="A11454" s="34" t="s">
        <v>71947</v>
      </c>
      <c r="B11454" s="34">
        <v>284</v>
      </c>
      <c r="C11454" s="34">
        <v>160</v>
      </c>
      <c r="D11454" s="34">
        <v>143</v>
      </c>
      <c r="E11454" s="34">
        <v>177</v>
      </c>
      <c r="F11454" s="34">
        <v>227</v>
      </c>
      <c r="G11454" s="34">
        <v>185</v>
      </c>
      <c r="H11454" s="34">
        <v>170</v>
      </c>
      <c r="I11454" s="34">
        <v>169</v>
      </c>
      <c r="J11454" s="34">
        <v>154</v>
      </c>
      <c r="K11454" s="34">
        <v>205</v>
      </c>
      <c r="L11454" s="34">
        <v>221</v>
      </c>
      <c r="M11454" s="34">
        <v>179</v>
      </c>
      <c r="N11454" s="34">
        <v>137</v>
      </c>
      <c r="O11454" s="34">
        <v>193</v>
      </c>
      <c r="P11454" s="34">
        <v>159</v>
      </c>
      <c r="Q11454" s="34">
        <v>278</v>
      </c>
      <c r="R11454" s="34">
        <v>273</v>
      </c>
      <c r="S11454" s="34">
        <v>213</v>
      </c>
      <c r="T11454" s="34">
        <v>293</v>
      </c>
      <c r="U11454" s="34">
        <v>204</v>
      </c>
      <c r="V11454" s="34">
        <v>240</v>
      </c>
      <c r="W11454" s="34">
        <v>282</v>
      </c>
      <c r="X11454" s="34">
        <v>155</v>
      </c>
      <c r="Y11454" s="34">
        <v>282</v>
      </c>
      <c r="Z11454" s="34">
        <v>170</v>
      </c>
      <c r="AA11454" s="34">
        <v>219</v>
      </c>
      <c r="AB11454" s="34">
        <v>247</v>
      </c>
      <c r="AC11454" s="34">
        <v>344</v>
      </c>
    </row>
    <row r="11455" spans="1:29" x14ac:dyDescent="0.2">
      <c r="A11455" s="34" t="s">
        <v>71948</v>
      </c>
      <c r="B11455" s="34">
        <v>167</v>
      </c>
      <c r="C11455" s="34">
        <v>124</v>
      </c>
      <c r="D11455" s="34">
        <v>93</v>
      </c>
      <c r="E11455" s="34">
        <v>162</v>
      </c>
      <c r="F11455" s="34">
        <v>120</v>
      </c>
      <c r="G11455" s="34">
        <v>211</v>
      </c>
      <c r="H11455" s="34">
        <v>125</v>
      </c>
      <c r="I11455" s="34">
        <v>105</v>
      </c>
      <c r="J11455" s="34">
        <v>113</v>
      </c>
      <c r="K11455" s="34">
        <v>159</v>
      </c>
      <c r="L11455" s="34">
        <v>124</v>
      </c>
      <c r="M11455" s="34">
        <v>127</v>
      </c>
      <c r="N11455" s="34">
        <v>101</v>
      </c>
      <c r="O11455" s="34">
        <v>126</v>
      </c>
      <c r="P11455" s="34">
        <v>149</v>
      </c>
      <c r="Q11455" s="34">
        <v>220</v>
      </c>
      <c r="R11455" s="34">
        <v>168</v>
      </c>
      <c r="S11455" s="34">
        <v>191</v>
      </c>
      <c r="T11455" s="34">
        <v>184</v>
      </c>
      <c r="U11455" s="34">
        <v>130</v>
      </c>
      <c r="V11455" s="34">
        <v>155</v>
      </c>
      <c r="W11455" s="34">
        <v>219</v>
      </c>
      <c r="X11455" s="34">
        <v>136</v>
      </c>
      <c r="Y11455" s="34">
        <v>161</v>
      </c>
      <c r="Z11455" s="34">
        <v>112</v>
      </c>
      <c r="AA11455" s="34">
        <v>127</v>
      </c>
      <c r="AB11455" s="34">
        <v>189</v>
      </c>
      <c r="AC11455" s="34">
        <v>261</v>
      </c>
    </row>
    <row r="11456" spans="1:29" x14ac:dyDescent="0.2">
      <c r="A11456" s="34" t="s">
        <v>71949</v>
      </c>
      <c r="B11456" s="34">
        <v>368</v>
      </c>
      <c r="C11456" s="34">
        <v>367</v>
      </c>
      <c r="D11456" s="34">
        <v>361</v>
      </c>
      <c r="E11456" s="34">
        <v>432</v>
      </c>
      <c r="F11456" s="34">
        <v>388</v>
      </c>
      <c r="G11456" s="34">
        <v>441</v>
      </c>
      <c r="H11456" s="34">
        <v>423</v>
      </c>
      <c r="I11456" s="34">
        <v>357</v>
      </c>
      <c r="J11456" s="34">
        <v>317</v>
      </c>
      <c r="K11456" s="34">
        <v>400</v>
      </c>
      <c r="L11456" s="34">
        <v>335</v>
      </c>
      <c r="M11456" s="34">
        <v>371</v>
      </c>
      <c r="N11456" s="34">
        <v>333</v>
      </c>
      <c r="O11456" s="34">
        <v>370</v>
      </c>
      <c r="P11456" s="34">
        <v>314</v>
      </c>
      <c r="Q11456" s="34">
        <v>571</v>
      </c>
      <c r="R11456" s="34">
        <v>499</v>
      </c>
      <c r="S11456" s="34">
        <v>383</v>
      </c>
      <c r="T11456" s="34">
        <v>516</v>
      </c>
      <c r="U11456" s="34">
        <v>450</v>
      </c>
      <c r="V11456" s="34">
        <v>443</v>
      </c>
      <c r="W11456" s="34">
        <v>628</v>
      </c>
      <c r="X11456" s="34">
        <v>514</v>
      </c>
      <c r="Y11456" s="34">
        <v>557</v>
      </c>
      <c r="Z11456" s="34">
        <v>385</v>
      </c>
      <c r="AA11456" s="34">
        <v>511</v>
      </c>
      <c r="AB11456" s="34">
        <v>544</v>
      </c>
      <c r="AC11456" s="34">
        <v>711</v>
      </c>
    </row>
    <row r="11457" spans="1:29" x14ac:dyDescent="0.2">
      <c r="A11457" s="34" t="s">
        <v>71950</v>
      </c>
      <c r="B11457" s="34">
        <v>939</v>
      </c>
      <c r="C11457" s="34">
        <v>454</v>
      </c>
      <c r="D11457" s="34">
        <v>451</v>
      </c>
      <c r="E11457" s="34">
        <v>455</v>
      </c>
      <c r="F11457" s="34">
        <v>516</v>
      </c>
      <c r="G11457" s="34">
        <v>478</v>
      </c>
      <c r="H11457" s="34">
        <v>580</v>
      </c>
      <c r="I11457" s="34">
        <v>407</v>
      </c>
      <c r="J11457" s="34">
        <v>617</v>
      </c>
      <c r="K11457" s="34">
        <v>459</v>
      </c>
      <c r="L11457" s="34">
        <v>757</v>
      </c>
      <c r="M11457" s="34">
        <v>435</v>
      </c>
      <c r="N11457" s="34">
        <v>532</v>
      </c>
      <c r="O11457" s="34">
        <v>417</v>
      </c>
      <c r="P11457" s="34">
        <v>525</v>
      </c>
      <c r="Q11457" s="34">
        <v>812</v>
      </c>
      <c r="R11457" s="34">
        <v>925</v>
      </c>
      <c r="S11457" s="34">
        <v>582</v>
      </c>
      <c r="T11457" s="34">
        <v>1051</v>
      </c>
      <c r="U11457" s="34">
        <v>645</v>
      </c>
      <c r="V11457" s="34">
        <v>739</v>
      </c>
      <c r="W11457" s="34">
        <v>1260</v>
      </c>
      <c r="X11457" s="34">
        <v>685</v>
      </c>
      <c r="Y11457" s="34">
        <v>999</v>
      </c>
      <c r="Z11457" s="34">
        <v>535</v>
      </c>
      <c r="AA11457" s="34">
        <v>621</v>
      </c>
      <c r="AB11457" s="34">
        <v>1060</v>
      </c>
      <c r="AC11457" s="34">
        <v>910</v>
      </c>
    </row>
    <row r="11458" spans="1:29" x14ac:dyDescent="0.2">
      <c r="A11458" s="34" t="s">
        <v>71951</v>
      </c>
      <c r="B11458" s="34">
        <v>7</v>
      </c>
      <c r="C11458" s="34">
        <v>0</v>
      </c>
      <c r="D11458" s="34">
        <v>0</v>
      </c>
      <c r="E11458" s="34">
        <v>0</v>
      </c>
      <c r="F11458" s="34">
        <v>0</v>
      </c>
      <c r="G11458" s="34">
        <v>1</v>
      </c>
      <c r="H11458" s="34">
        <v>0</v>
      </c>
      <c r="I11458" s="34">
        <v>0</v>
      </c>
      <c r="J11458" s="34">
        <v>0</v>
      </c>
      <c r="K11458" s="34">
        <v>0</v>
      </c>
      <c r="L11458" s="34">
        <v>0</v>
      </c>
      <c r="M11458" s="34">
        <v>0</v>
      </c>
      <c r="N11458" s="34">
        <v>0</v>
      </c>
      <c r="O11458" s="34">
        <v>0</v>
      </c>
      <c r="P11458" s="34">
        <v>0</v>
      </c>
      <c r="Q11458" s="34">
        <v>0</v>
      </c>
      <c r="R11458" s="34">
        <v>0</v>
      </c>
      <c r="S11458" s="34">
        <v>0</v>
      </c>
      <c r="T11458" s="34">
        <v>0</v>
      </c>
      <c r="U11458" s="34">
        <v>0</v>
      </c>
      <c r="V11458" s="34">
        <v>0</v>
      </c>
      <c r="W11458" s="34">
        <v>0</v>
      </c>
      <c r="X11458" s="34">
        <v>0</v>
      </c>
      <c r="Y11458" s="34">
        <v>0</v>
      </c>
      <c r="Z11458" s="34">
        <v>0</v>
      </c>
      <c r="AA11458" s="34">
        <v>0</v>
      </c>
      <c r="AB11458" s="34">
        <v>0</v>
      </c>
      <c r="AC11458" s="34">
        <v>0</v>
      </c>
    </row>
    <row r="11459" spans="1:29" x14ac:dyDescent="0.2">
      <c r="A11459" s="34" t="s">
        <v>71952</v>
      </c>
      <c r="B11459" s="34">
        <v>179</v>
      </c>
      <c r="C11459" s="34">
        <v>183</v>
      </c>
      <c r="D11459" s="34">
        <v>272</v>
      </c>
      <c r="E11459" s="34">
        <v>201</v>
      </c>
      <c r="F11459" s="34">
        <v>286</v>
      </c>
      <c r="G11459" s="34">
        <v>173</v>
      </c>
      <c r="H11459" s="34">
        <v>210</v>
      </c>
      <c r="I11459" s="34">
        <v>182</v>
      </c>
      <c r="J11459" s="34">
        <v>241</v>
      </c>
      <c r="K11459" s="34">
        <v>199</v>
      </c>
      <c r="L11459" s="34">
        <v>215</v>
      </c>
      <c r="M11459" s="34">
        <v>131</v>
      </c>
      <c r="N11459" s="34">
        <v>185</v>
      </c>
      <c r="O11459" s="34">
        <v>169</v>
      </c>
      <c r="P11459" s="34">
        <v>233</v>
      </c>
      <c r="Q11459" s="34">
        <v>234</v>
      </c>
      <c r="R11459" s="34">
        <v>292</v>
      </c>
      <c r="S11459" s="34">
        <v>215</v>
      </c>
      <c r="T11459" s="34">
        <v>292</v>
      </c>
      <c r="U11459" s="34">
        <v>151</v>
      </c>
      <c r="V11459" s="34">
        <v>248</v>
      </c>
      <c r="W11459" s="34">
        <v>211</v>
      </c>
      <c r="X11459" s="34">
        <v>303</v>
      </c>
      <c r="Y11459" s="34">
        <v>215</v>
      </c>
      <c r="Z11459" s="34">
        <v>260</v>
      </c>
      <c r="AA11459" s="34">
        <v>264</v>
      </c>
      <c r="AB11459" s="34">
        <v>310</v>
      </c>
      <c r="AC11459" s="34">
        <v>294</v>
      </c>
    </row>
    <row r="11460" spans="1:29" x14ac:dyDescent="0.2">
      <c r="A11460" s="34" t="s">
        <v>71953</v>
      </c>
      <c r="B11460" s="34">
        <v>130</v>
      </c>
      <c r="C11460" s="34">
        <v>102</v>
      </c>
      <c r="D11460" s="34">
        <v>136</v>
      </c>
      <c r="E11460" s="34">
        <v>140</v>
      </c>
      <c r="F11460" s="34">
        <v>160</v>
      </c>
      <c r="G11460" s="34">
        <v>105</v>
      </c>
      <c r="H11460" s="34">
        <v>98</v>
      </c>
      <c r="I11460" s="34">
        <v>108</v>
      </c>
      <c r="J11460" s="34">
        <v>141</v>
      </c>
      <c r="K11460" s="34">
        <v>109</v>
      </c>
      <c r="L11460" s="34">
        <v>131</v>
      </c>
      <c r="M11460" s="34">
        <v>111</v>
      </c>
      <c r="N11460" s="34">
        <v>116</v>
      </c>
      <c r="O11460" s="34">
        <v>86</v>
      </c>
      <c r="P11460" s="34">
        <v>145</v>
      </c>
      <c r="Q11460" s="34">
        <v>152</v>
      </c>
      <c r="R11460" s="34">
        <v>200</v>
      </c>
      <c r="S11460" s="34">
        <v>192</v>
      </c>
      <c r="T11460" s="34">
        <v>152</v>
      </c>
      <c r="U11460" s="34">
        <v>128</v>
      </c>
      <c r="V11460" s="34">
        <v>158</v>
      </c>
      <c r="W11460" s="34">
        <v>103</v>
      </c>
      <c r="X11460" s="34">
        <v>189</v>
      </c>
      <c r="Y11460" s="34">
        <v>146</v>
      </c>
      <c r="Z11460" s="34">
        <v>148</v>
      </c>
      <c r="AA11460" s="34">
        <v>150</v>
      </c>
      <c r="AB11460" s="34">
        <v>218</v>
      </c>
      <c r="AC11460" s="34">
        <v>208</v>
      </c>
    </row>
    <row r="11461" spans="1:29" x14ac:dyDescent="0.2">
      <c r="A11461" s="34" t="s">
        <v>71954</v>
      </c>
      <c r="B11461" s="34">
        <v>125</v>
      </c>
      <c r="C11461" s="34">
        <v>133</v>
      </c>
      <c r="D11461" s="34">
        <v>137</v>
      </c>
      <c r="E11461" s="34">
        <v>144</v>
      </c>
      <c r="F11461" s="34">
        <v>158</v>
      </c>
      <c r="G11461" s="34">
        <v>179</v>
      </c>
      <c r="H11461" s="34">
        <v>173</v>
      </c>
      <c r="I11461" s="34">
        <v>163</v>
      </c>
      <c r="J11461" s="34">
        <v>122</v>
      </c>
      <c r="K11461" s="34">
        <v>158</v>
      </c>
      <c r="L11461" s="34">
        <v>82</v>
      </c>
      <c r="M11461" s="34">
        <v>113</v>
      </c>
      <c r="N11461" s="34">
        <v>115</v>
      </c>
      <c r="O11461" s="34">
        <v>121</v>
      </c>
      <c r="P11461" s="34">
        <v>93</v>
      </c>
      <c r="Q11461" s="34">
        <v>148</v>
      </c>
      <c r="R11461" s="34">
        <v>144</v>
      </c>
      <c r="S11461" s="34">
        <v>160</v>
      </c>
      <c r="T11461" s="34">
        <v>129</v>
      </c>
      <c r="U11461" s="34">
        <v>108</v>
      </c>
      <c r="V11461" s="34">
        <v>151</v>
      </c>
      <c r="W11461" s="34">
        <v>147</v>
      </c>
      <c r="X11461" s="34">
        <v>166</v>
      </c>
      <c r="Y11461" s="34">
        <v>131</v>
      </c>
      <c r="Z11461" s="34">
        <v>166</v>
      </c>
      <c r="AA11461" s="34">
        <v>138</v>
      </c>
      <c r="AB11461" s="34">
        <v>151</v>
      </c>
      <c r="AC11461" s="34">
        <v>246</v>
      </c>
    </row>
    <row r="11462" spans="1:29" x14ac:dyDescent="0.2">
      <c r="A11462" s="34" t="s">
        <v>71955</v>
      </c>
      <c r="B11462" s="34">
        <v>142</v>
      </c>
      <c r="C11462" s="34">
        <v>170</v>
      </c>
      <c r="D11462" s="34">
        <v>173</v>
      </c>
      <c r="E11462" s="34">
        <v>192</v>
      </c>
      <c r="F11462" s="34">
        <v>233</v>
      </c>
      <c r="G11462" s="34">
        <v>171</v>
      </c>
      <c r="H11462" s="34">
        <v>244</v>
      </c>
      <c r="I11462" s="34">
        <v>165</v>
      </c>
      <c r="J11462" s="34">
        <v>174</v>
      </c>
      <c r="K11462" s="34">
        <v>204</v>
      </c>
      <c r="L11462" s="34">
        <v>117</v>
      </c>
      <c r="M11462" s="34">
        <v>153</v>
      </c>
      <c r="N11462" s="34">
        <v>189</v>
      </c>
      <c r="O11462" s="34">
        <v>154</v>
      </c>
      <c r="P11462" s="34">
        <v>171</v>
      </c>
      <c r="Q11462" s="34">
        <v>247</v>
      </c>
      <c r="R11462" s="34">
        <v>286</v>
      </c>
      <c r="S11462" s="34">
        <v>197</v>
      </c>
      <c r="T11462" s="34">
        <v>170</v>
      </c>
      <c r="U11462" s="34">
        <v>158</v>
      </c>
      <c r="V11462" s="34">
        <v>245</v>
      </c>
      <c r="W11462" s="34">
        <v>198</v>
      </c>
      <c r="X11462" s="34">
        <v>282</v>
      </c>
      <c r="Y11462" s="34">
        <v>203</v>
      </c>
      <c r="Z11462" s="34">
        <v>251</v>
      </c>
      <c r="AA11462" s="34">
        <v>236</v>
      </c>
      <c r="AB11462" s="34">
        <v>237</v>
      </c>
      <c r="AC11462" s="34">
        <v>360</v>
      </c>
    </row>
    <row r="11463" spans="1:29" x14ac:dyDescent="0.2">
      <c r="A11463" s="34" t="s">
        <v>71956</v>
      </c>
      <c r="B11463" s="34">
        <v>113</v>
      </c>
      <c r="C11463" s="34">
        <v>168</v>
      </c>
      <c r="D11463" s="34">
        <v>211</v>
      </c>
      <c r="E11463" s="34">
        <v>169</v>
      </c>
      <c r="F11463" s="34">
        <v>156</v>
      </c>
      <c r="G11463" s="34">
        <v>183</v>
      </c>
      <c r="H11463" s="34">
        <v>220</v>
      </c>
      <c r="I11463" s="34">
        <v>174</v>
      </c>
      <c r="J11463" s="34">
        <v>146</v>
      </c>
      <c r="K11463" s="34">
        <v>183</v>
      </c>
      <c r="L11463" s="34">
        <v>79</v>
      </c>
      <c r="M11463" s="34">
        <v>140</v>
      </c>
      <c r="N11463" s="34">
        <v>159</v>
      </c>
      <c r="O11463" s="34">
        <v>150</v>
      </c>
      <c r="P11463" s="34">
        <v>129</v>
      </c>
      <c r="Q11463" s="34">
        <v>240</v>
      </c>
      <c r="R11463" s="34">
        <v>184</v>
      </c>
      <c r="S11463" s="34">
        <v>235</v>
      </c>
      <c r="T11463" s="34">
        <v>107</v>
      </c>
      <c r="U11463" s="34">
        <v>160</v>
      </c>
      <c r="V11463" s="34">
        <v>148</v>
      </c>
      <c r="W11463" s="34">
        <v>158</v>
      </c>
      <c r="X11463" s="34">
        <v>214</v>
      </c>
      <c r="Y11463" s="34">
        <v>185</v>
      </c>
      <c r="Z11463" s="34">
        <v>224</v>
      </c>
      <c r="AA11463" s="34">
        <v>187</v>
      </c>
      <c r="AB11463" s="34">
        <v>165</v>
      </c>
      <c r="AC11463" s="34">
        <v>294</v>
      </c>
    </row>
    <row r="11464" spans="1:29" x14ac:dyDescent="0.2">
      <c r="A11464" s="34" t="s">
        <v>71957</v>
      </c>
      <c r="B11464" s="34">
        <v>82</v>
      </c>
      <c r="C11464" s="34">
        <v>107</v>
      </c>
      <c r="D11464" s="34">
        <v>188</v>
      </c>
      <c r="E11464" s="34">
        <v>94</v>
      </c>
      <c r="F11464" s="34">
        <v>150</v>
      </c>
      <c r="G11464" s="34">
        <v>138</v>
      </c>
      <c r="H11464" s="34">
        <v>123</v>
      </c>
      <c r="I11464" s="34">
        <v>97</v>
      </c>
      <c r="J11464" s="34">
        <v>122</v>
      </c>
      <c r="K11464" s="34">
        <v>126</v>
      </c>
      <c r="L11464" s="34">
        <v>83</v>
      </c>
      <c r="M11464" s="34">
        <v>95</v>
      </c>
      <c r="N11464" s="34">
        <v>134</v>
      </c>
      <c r="O11464" s="34">
        <v>112</v>
      </c>
      <c r="P11464" s="34">
        <v>131</v>
      </c>
      <c r="Q11464" s="34">
        <v>133</v>
      </c>
      <c r="R11464" s="34">
        <v>159</v>
      </c>
      <c r="S11464" s="34">
        <v>117</v>
      </c>
      <c r="T11464" s="34">
        <v>113</v>
      </c>
      <c r="U11464" s="34">
        <v>119</v>
      </c>
      <c r="V11464" s="34">
        <v>110</v>
      </c>
      <c r="W11464" s="34">
        <v>103</v>
      </c>
      <c r="X11464" s="34">
        <v>152</v>
      </c>
      <c r="Y11464" s="34">
        <v>131</v>
      </c>
      <c r="Z11464" s="34">
        <v>119</v>
      </c>
      <c r="AA11464" s="34">
        <v>112</v>
      </c>
      <c r="AB11464" s="34">
        <v>138</v>
      </c>
      <c r="AC11464" s="34">
        <v>199</v>
      </c>
    </row>
    <row r="11465" spans="1:29" x14ac:dyDescent="0.2">
      <c r="A11465" s="34" t="s">
        <v>71958</v>
      </c>
      <c r="B11465" s="34">
        <v>133</v>
      </c>
      <c r="C11465" s="34">
        <v>173</v>
      </c>
      <c r="D11465" s="34">
        <v>261</v>
      </c>
      <c r="E11465" s="34">
        <v>194</v>
      </c>
      <c r="F11465" s="34">
        <v>192</v>
      </c>
      <c r="G11465" s="34">
        <v>160</v>
      </c>
      <c r="H11465" s="34">
        <v>208</v>
      </c>
      <c r="I11465" s="34">
        <v>175</v>
      </c>
      <c r="J11465" s="34">
        <v>190</v>
      </c>
      <c r="K11465" s="34">
        <v>187</v>
      </c>
      <c r="L11465" s="34">
        <v>132</v>
      </c>
      <c r="M11465" s="34">
        <v>143</v>
      </c>
      <c r="N11465" s="34">
        <v>184</v>
      </c>
      <c r="O11465" s="34">
        <v>192</v>
      </c>
      <c r="P11465" s="34">
        <v>158</v>
      </c>
      <c r="Q11465" s="34">
        <v>193</v>
      </c>
      <c r="R11465" s="34">
        <v>243</v>
      </c>
      <c r="S11465" s="34">
        <v>253</v>
      </c>
      <c r="T11465" s="34">
        <v>162</v>
      </c>
      <c r="U11465" s="34">
        <v>153</v>
      </c>
      <c r="V11465" s="34">
        <v>252</v>
      </c>
      <c r="W11465" s="34">
        <v>156</v>
      </c>
      <c r="X11465" s="34">
        <v>242</v>
      </c>
      <c r="Y11465" s="34">
        <v>195</v>
      </c>
      <c r="Z11465" s="34">
        <v>202</v>
      </c>
      <c r="AA11465" s="34">
        <v>195</v>
      </c>
      <c r="AB11465" s="34">
        <v>198</v>
      </c>
      <c r="AC11465" s="34">
        <v>305</v>
      </c>
    </row>
    <row r="11466" spans="1:29" x14ac:dyDescent="0.2">
      <c r="A11466" s="34" t="s">
        <v>71959</v>
      </c>
      <c r="B11466" s="34">
        <v>82</v>
      </c>
      <c r="C11466" s="34">
        <v>53</v>
      </c>
      <c r="D11466" s="34">
        <v>57</v>
      </c>
      <c r="E11466" s="34">
        <v>85</v>
      </c>
      <c r="F11466" s="34">
        <v>56</v>
      </c>
      <c r="G11466" s="34">
        <v>67</v>
      </c>
      <c r="H11466" s="34">
        <v>72</v>
      </c>
      <c r="I11466" s="34">
        <v>53</v>
      </c>
      <c r="J11466" s="34">
        <v>85</v>
      </c>
      <c r="K11466" s="34">
        <v>81</v>
      </c>
      <c r="L11466" s="34">
        <v>68</v>
      </c>
      <c r="M11466" s="34">
        <v>65</v>
      </c>
      <c r="N11466" s="34">
        <v>49</v>
      </c>
      <c r="O11466" s="34">
        <v>57</v>
      </c>
      <c r="P11466" s="34">
        <v>81</v>
      </c>
      <c r="Q11466" s="34">
        <v>113</v>
      </c>
      <c r="R11466" s="34">
        <v>91</v>
      </c>
      <c r="S11466" s="34">
        <v>74</v>
      </c>
      <c r="T11466" s="34">
        <v>96</v>
      </c>
      <c r="U11466" s="34">
        <v>60</v>
      </c>
      <c r="V11466" s="34">
        <v>125</v>
      </c>
      <c r="W11466" s="34">
        <v>117</v>
      </c>
      <c r="X11466" s="34">
        <v>80</v>
      </c>
      <c r="Y11466" s="34">
        <v>82</v>
      </c>
      <c r="Z11466" s="34">
        <v>82</v>
      </c>
      <c r="AA11466" s="34">
        <v>91</v>
      </c>
      <c r="AB11466" s="34">
        <v>108</v>
      </c>
      <c r="AC11466" s="34">
        <v>96</v>
      </c>
    </row>
    <row r="11467" spans="1:29" x14ac:dyDescent="0.2">
      <c r="A11467" s="34" t="s">
        <v>71960</v>
      </c>
      <c r="B11467" s="34">
        <v>68</v>
      </c>
      <c r="C11467" s="34">
        <v>88</v>
      </c>
      <c r="D11467" s="34">
        <v>119</v>
      </c>
      <c r="E11467" s="34">
        <v>85</v>
      </c>
      <c r="F11467" s="34">
        <v>115</v>
      </c>
      <c r="G11467" s="34">
        <v>98</v>
      </c>
      <c r="H11467" s="34">
        <v>93</v>
      </c>
      <c r="I11467" s="34">
        <v>70</v>
      </c>
      <c r="J11467" s="34">
        <v>81</v>
      </c>
      <c r="K11467" s="34">
        <v>74</v>
      </c>
      <c r="L11467" s="34">
        <v>44</v>
      </c>
      <c r="M11467" s="34">
        <v>61</v>
      </c>
      <c r="N11467" s="34">
        <v>89</v>
      </c>
      <c r="O11467" s="34">
        <v>52</v>
      </c>
      <c r="P11467" s="34">
        <v>69</v>
      </c>
      <c r="Q11467" s="34">
        <v>101</v>
      </c>
      <c r="R11467" s="34">
        <v>88</v>
      </c>
      <c r="S11467" s="34">
        <v>89</v>
      </c>
      <c r="T11467" s="34">
        <v>74</v>
      </c>
      <c r="U11467" s="34">
        <v>67</v>
      </c>
      <c r="V11467" s="34">
        <v>77</v>
      </c>
      <c r="W11467" s="34">
        <v>74</v>
      </c>
      <c r="X11467" s="34">
        <v>103</v>
      </c>
      <c r="Y11467" s="34">
        <v>62</v>
      </c>
      <c r="Z11467" s="34">
        <v>122</v>
      </c>
      <c r="AA11467" s="34">
        <v>93</v>
      </c>
      <c r="AB11467" s="34">
        <v>97</v>
      </c>
      <c r="AC11467" s="34">
        <v>111</v>
      </c>
    </row>
    <row r="11468" spans="1:29" x14ac:dyDescent="0.2">
      <c r="A11468" s="34" t="s">
        <v>71961</v>
      </c>
      <c r="B11468" s="34">
        <v>171</v>
      </c>
      <c r="C11468" s="34">
        <v>171</v>
      </c>
      <c r="D11468" s="34">
        <v>277</v>
      </c>
      <c r="E11468" s="34">
        <v>190</v>
      </c>
      <c r="F11468" s="34">
        <v>216</v>
      </c>
      <c r="G11468" s="34">
        <v>177</v>
      </c>
      <c r="H11468" s="34">
        <v>199</v>
      </c>
      <c r="I11468" s="34">
        <v>153</v>
      </c>
      <c r="J11468" s="34">
        <v>175</v>
      </c>
      <c r="K11468" s="34">
        <v>189</v>
      </c>
      <c r="L11468" s="34">
        <v>93</v>
      </c>
      <c r="M11468" s="34">
        <v>148</v>
      </c>
      <c r="N11468" s="34">
        <v>192</v>
      </c>
      <c r="O11468" s="34">
        <v>126</v>
      </c>
      <c r="P11468" s="34">
        <v>165</v>
      </c>
      <c r="Q11468" s="34">
        <v>198</v>
      </c>
      <c r="R11468" s="34">
        <v>209</v>
      </c>
      <c r="S11468" s="34">
        <v>226</v>
      </c>
      <c r="T11468" s="34">
        <v>172</v>
      </c>
      <c r="U11468" s="34">
        <v>166</v>
      </c>
      <c r="V11468" s="34">
        <v>194</v>
      </c>
      <c r="W11468" s="34">
        <v>209</v>
      </c>
      <c r="X11468" s="34">
        <v>267</v>
      </c>
      <c r="Y11468" s="34">
        <v>160</v>
      </c>
      <c r="Z11468" s="34">
        <v>256</v>
      </c>
      <c r="AA11468" s="34">
        <v>221</v>
      </c>
      <c r="AB11468" s="34">
        <v>153</v>
      </c>
      <c r="AC11468" s="34">
        <v>216</v>
      </c>
    </row>
    <row r="11469" spans="1:29" x14ac:dyDescent="0.2">
      <c r="A11469" s="34" t="s">
        <v>71962</v>
      </c>
      <c r="B11469" s="34">
        <v>41</v>
      </c>
      <c r="C11469" s="34">
        <v>45</v>
      </c>
      <c r="D11469" s="34">
        <v>47</v>
      </c>
      <c r="E11469" s="34">
        <v>52</v>
      </c>
      <c r="F11469" s="34">
        <v>54</v>
      </c>
      <c r="G11469" s="34">
        <v>83</v>
      </c>
      <c r="H11469" s="34">
        <v>36</v>
      </c>
      <c r="I11469" s="34">
        <v>52</v>
      </c>
      <c r="J11469" s="34">
        <v>38</v>
      </c>
      <c r="K11469" s="34">
        <v>65</v>
      </c>
      <c r="L11469" s="34">
        <v>22</v>
      </c>
      <c r="M11469" s="34">
        <v>52</v>
      </c>
      <c r="N11469" s="34">
        <v>50</v>
      </c>
      <c r="O11469" s="34">
        <v>60</v>
      </c>
      <c r="P11469" s="34">
        <v>54</v>
      </c>
      <c r="Q11469" s="34">
        <v>63</v>
      </c>
      <c r="R11469" s="34">
        <v>41</v>
      </c>
      <c r="S11469" s="34">
        <v>70</v>
      </c>
      <c r="T11469" s="34">
        <v>46</v>
      </c>
      <c r="U11469" s="34">
        <v>63</v>
      </c>
      <c r="V11469" s="34">
        <v>50</v>
      </c>
      <c r="W11469" s="34">
        <v>59</v>
      </c>
      <c r="X11469" s="34">
        <v>45</v>
      </c>
      <c r="Y11469" s="34">
        <v>57</v>
      </c>
      <c r="Z11469" s="34">
        <v>33</v>
      </c>
      <c r="AA11469" s="34">
        <v>68</v>
      </c>
      <c r="AB11469" s="34">
        <v>50</v>
      </c>
      <c r="AC11469" s="34">
        <v>114</v>
      </c>
    </row>
    <row r="11470" spans="1:29" x14ac:dyDescent="0.2">
      <c r="A11470" s="34" t="s">
        <v>71963</v>
      </c>
      <c r="B11470" s="34">
        <v>1369</v>
      </c>
      <c r="C11470" s="34">
        <v>929</v>
      </c>
      <c r="D11470" s="34">
        <v>1470</v>
      </c>
      <c r="E11470" s="34">
        <v>959</v>
      </c>
      <c r="F11470" s="34">
        <v>1625</v>
      </c>
      <c r="G11470" s="34">
        <v>976</v>
      </c>
      <c r="H11470" s="34">
        <v>1584</v>
      </c>
      <c r="I11470" s="34">
        <v>925</v>
      </c>
      <c r="J11470" s="34">
        <v>1713</v>
      </c>
      <c r="K11470" s="34">
        <v>1025</v>
      </c>
      <c r="L11470" s="34">
        <v>2028</v>
      </c>
      <c r="M11470" s="34">
        <v>932</v>
      </c>
      <c r="N11470" s="34">
        <v>1419</v>
      </c>
      <c r="O11470" s="34">
        <v>985</v>
      </c>
      <c r="P11470" s="34">
        <v>1662</v>
      </c>
      <c r="Q11470" s="34">
        <v>1513</v>
      </c>
      <c r="R11470" s="34">
        <v>2338</v>
      </c>
      <c r="S11470" s="34">
        <v>1194</v>
      </c>
      <c r="T11470" s="34">
        <v>2614</v>
      </c>
      <c r="U11470" s="34">
        <v>1293</v>
      </c>
      <c r="V11470" s="34">
        <v>2148</v>
      </c>
      <c r="W11470" s="34">
        <v>1684</v>
      </c>
      <c r="X11470" s="34">
        <v>2002</v>
      </c>
      <c r="Y11470" s="34">
        <v>1572</v>
      </c>
      <c r="Z11470" s="34">
        <v>1714</v>
      </c>
      <c r="AA11470" s="34">
        <v>1305</v>
      </c>
      <c r="AB11470" s="34">
        <v>2901</v>
      </c>
      <c r="AC11470" s="34">
        <v>1740</v>
      </c>
    </row>
    <row r="11471" spans="1:29" x14ac:dyDescent="0.2">
      <c r="A11471" s="34" t="s">
        <v>71964</v>
      </c>
      <c r="B11471" s="34">
        <v>105</v>
      </c>
      <c r="C11471" s="34">
        <v>113</v>
      </c>
      <c r="D11471" s="34">
        <v>162</v>
      </c>
      <c r="E11471" s="34">
        <v>129</v>
      </c>
      <c r="F11471" s="34">
        <v>177</v>
      </c>
      <c r="G11471" s="34">
        <v>113</v>
      </c>
      <c r="H11471" s="34">
        <v>156</v>
      </c>
      <c r="I11471" s="34">
        <v>113</v>
      </c>
      <c r="J11471" s="34">
        <v>109</v>
      </c>
      <c r="K11471" s="34">
        <v>112</v>
      </c>
      <c r="L11471" s="34">
        <v>87</v>
      </c>
      <c r="M11471" s="34">
        <v>118</v>
      </c>
      <c r="N11471" s="34">
        <v>114</v>
      </c>
      <c r="O11471" s="34">
        <v>109</v>
      </c>
      <c r="P11471" s="34">
        <v>98</v>
      </c>
      <c r="Q11471" s="34">
        <v>133</v>
      </c>
      <c r="R11471" s="34">
        <v>143</v>
      </c>
      <c r="S11471" s="34">
        <v>148</v>
      </c>
      <c r="T11471" s="34">
        <v>94</v>
      </c>
      <c r="U11471" s="34">
        <v>103</v>
      </c>
      <c r="V11471" s="34">
        <v>165</v>
      </c>
      <c r="W11471" s="34">
        <v>136</v>
      </c>
      <c r="X11471" s="34">
        <v>175</v>
      </c>
      <c r="Y11471" s="34">
        <v>133</v>
      </c>
      <c r="Z11471" s="34">
        <v>136</v>
      </c>
      <c r="AA11471" s="34">
        <v>170</v>
      </c>
      <c r="AB11471" s="34">
        <v>111</v>
      </c>
      <c r="AC11471" s="34">
        <v>223</v>
      </c>
    </row>
    <row r="11472" spans="1:29" x14ac:dyDescent="0.2">
      <c r="A11472" s="34" t="s">
        <v>71965</v>
      </c>
      <c r="B11472" s="34">
        <v>145</v>
      </c>
      <c r="C11472" s="34">
        <v>118</v>
      </c>
      <c r="D11472" s="34">
        <v>193</v>
      </c>
      <c r="E11472" s="34">
        <v>138</v>
      </c>
      <c r="F11472" s="34">
        <v>133</v>
      </c>
      <c r="G11472" s="34">
        <v>109</v>
      </c>
      <c r="H11472" s="34">
        <v>168</v>
      </c>
      <c r="I11472" s="34">
        <v>106</v>
      </c>
      <c r="J11472" s="34">
        <v>129</v>
      </c>
      <c r="K11472" s="34">
        <v>141</v>
      </c>
      <c r="L11472" s="34">
        <v>87</v>
      </c>
      <c r="M11472" s="34">
        <v>117</v>
      </c>
      <c r="N11472" s="34">
        <v>140</v>
      </c>
      <c r="O11472" s="34">
        <v>86</v>
      </c>
      <c r="P11472" s="34">
        <v>137</v>
      </c>
      <c r="Q11472" s="34">
        <v>163</v>
      </c>
      <c r="R11472" s="34">
        <v>153</v>
      </c>
      <c r="S11472" s="34">
        <v>131</v>
      </c>
      <c r="T11472" s="34">
        <v>137</v>
      </c>
      <c r="U11472" s="34">
        <v>94</v>
      </c>
      <c r="V11472" s="34">
        <v>175</v>
      </c>
      <c r="W11472" s="34">
        <v>127</v>
      </c>
      <c r="X11472" s="34">
        <v>174</v>
      </c>
      <c r="Y11472" s="34">
        <v>102</v>
      </c>
      <c r="Z11472" s="34">
        <v>190</v>
      </c>
      <c r="AA11472" s="34">
        <v>124</v>
      </c>
      <c r="AB11472" s="34">
        <v>155</v>
      </c>
      <c r="AC11472" s="34">
        <v>193</v>
      </c>
    </row>
    <row r="11473" spans="1:29" x14ac:dyDescent="0.2">
      <c r="A11473" s="34" t="s">
        <v>71966</v>
      </c>
      <c r="B11473" s="34">
        <v>163</v>
      </c>
      <c r="C11473" s="34">
        <v>184</v>
      </c>
      <c r="D11473" s="34">
        <v>261</v>
      </c>
      <c r="E11473" s="34">
        <v>170</v>
      </c>
      <c r="F11473" s="34">
        <v>217</v>
      </c>
      <c r="G11473" s="34">
        <v>140</v>
      </c>
      <c r="H11473" s="34">
        <v>169</v>
      </c>
      <c r="I11473" s="34">
        <v>138</v>
      </c>
      <c r="J11473" s="34">
        <v>179</v>
      </c>
      <c r="K11473" s="34">
        <v>172</v>
      </c>
      <c r="L11473" s="34">
        <v>185</v>
      </c>
      <c r="M11473" s="34">
        <v>143</v>
      </c>
      <c r="N11473" s="34">
        <v>214</v>
      </c>
      <c r="O11473" s="34">
        <v>157</v>
      </c>
      <c r="P11473" s="34">
        <v>152</v>
      </c>
      <c r="Q11473" s="34">
        <v>232</v>
      </c>
      <c r="R11473" s="34">
        <v>234</v>
      </c>
      <c r="S11473" s="34">
        <v>213</v>
      </c>
      <c r="T11473" s="34">
        <v>252</v>
      </c>
      <c r="U11473" s="34">
        <v>208</v>
      </c>
      <c r="V11473" s="34">
        <v>297</v>
      </c>
      <c r="W11473" s="34">
        <v>239</v>
      </c>
      <c r="X11473" s="34">
        <v>242</v>
      </c>
      <c r="Y11473" s="34">
        <v>190</v>
      </c>
      <c r="Z11473" s="34">
        <v>239</v>
      </c>
      <c r="AA11473" s="34">
        <v>234</v>
      </c>
      <c r="AB11473" s="34">
        <v>314</v>
      </c>
      <c r="AC11473" s="34">
        <v>269</v>
      </c>
    </row>
    <row r="11474" spans="1:29" x14ac:dyDescent="0.2">
      <c r="A11474" s="34" t="s">
        <v>71967</v>
      </c>
      <c r="B11474" s="34">
        <v>107</v>
      </c>
      <c r="C11474" s="34">
        <v>161</v>
      </c>
      <c r="D11474" s="34">
        <v>236</v>
      </c>
      <c r="E11474" s="34">
        <v>192</v>
      </c>
      <c r="F11474" s="34">
        <v>206</v>
      </c>
      <c r="G11474" s="34">
        <v>149</v>
      </c>
      <c r="H11474" s="34">
        <v>163</v>
      </c>
      <c r="I11474" s="34">
        <v>139</v>
      </c>
      <c r="J11474" s="34">
        <v>119</v>
      </c>
      <c r="K11474" s="34">
        <v>193</v>
      </c>
      <c r="L11474" s="34">
        <v>81</v>
      </c>
      <c r="M11474" s="34">
        <v>174</v>
      </c>
      <c r="N11474" s="34">
        <v>175</v>
      </c>
      <c r="O11474" s="34">
        <v>141</v>
      </c>
      <c r="P11474" s="34">
        <v>130</v>
      </c>
      <c r="Q11474" s="34">
        <v>191</v>
      </c>
      <c r="R11474" s="34">
        <v>130</v>
      </c>
      <c r="S11474" s="34">
        <v>261</v>
      </c>
      <c r="T11474" s="34">
        <v>102</v>
      </c>
      <c r="U11474" s="34">
        <v>145</v>
      </c>
      <c r="V11474" s="34">
        <v>153</v>
      </c>
      <c r="W11474" s="34">
        <v>169</v>
      </c>
      <c r="X11474" s="34">
        <v>216</v>
      </c>
      <c r="Y11474" s="34">
        <v>170</v>
      </c>
      <c r="Z11474" s="34">
        <v>224</v>
      </c>
      <c r="AA11474" s="34">
        <v>214</v>
      </c>
      <c r="AB11474" s="34">
        <v>146</v>
      </c>
      <c r="AC11474" s="34">
        <v>311</v>
      </c>
    </row>
    <row r="11475" spans="1:29" x14ac:dyDescent="0.2">
      <c r="A11475" s="34" t="s">
        <v>71968</v>
      </c>
      <c r="B11475" s="34">
        <v>117</v>
      </c>
      <c r="C11475" s="34">
        <v>226</v>
      </c>
      <c r="D11475" s="34">
        <v>327</v>
      </c>
      <c r="E11475" s="34">
        <v>212</v>
      </c>
      <c r="F11475" s="34">
        <v>272</v>
      </c>
      <c r="G11475" s="34">
        <v>280</v>
      </c>
      <c r="H11475" s="34">
        <v>244</v>
      </c>
      <c r="I11475" s="34">
        <v>223</v>
      </c>
      <c r="J11475" s="34">
        <v>241</v>
      </c>
      <c r="K11475" s="34">
        <v>239</v>
      </c>
      <c r="L11475" s="34">
        <v>167</v>
      </c>
      <c r="M11475" s="34">
        <v>208</v>
      </c>
      <c r="N11475" s="34">
        <v>204</v>
      </c>
      <c r="O11475" s="34">
        <v>176</v>
      </c>
      <c r="P11475" s="34">
        <v>248</v>
      </c>
      <c r="Q11475" s="34">
        <v>276</v>
      </c>
      <c r="R11475" s="34">
        <v>271</v>
      </c>
      <c r="S11475" s="34">
        <v>344</v>
      </c>
      <c r="T11475" s="34">
        <v>182</v>
      </c>
      <c r="U11475" s="34">
        <v>211</v>
      </c>
      <c r="V11475" s="34">
        <v>325</v>
      </c>
      <c r="W11475" s="34">
        <v>211</v>
      </c>
      <c r="X11475" s="34">
        <v>366</v>
      </c>
      <c r="Y11475" s="34">
        <v>168</v>
      </c>
      <c r="Z11475" s="34">
        <v>387</v>
      </c>
      <c r="AA11475" s="34">
        <v>288</v>
      </c>
      <c r="AB11475" s="34">
        <v>298</v>
      </c>
      <c r="AC11475" s="34">
        <v>327</v>
      </c>
    </row>
    <row r="11476" spans="1:29" x14ac:dyDescent="0.2">
      <c r="A11476" s="34" t="s">
        <v>71969</v>
      </c>
      <c r="B11476" s="34">
        <v>57</v>
      </c>
      <c r="C11476" s="34">
        <v>84</v>
      </c>
      <c r="D11476" s="34">
        <v>61</v>
      </c>
      <c r="E11476" s="34">
        <v>140</v>
      </c>
      <c r="F11476" s="34">
        <v>61</v>
      </c>
      <c r="G11476" s="34">
        <v>53</v>
      </c>
      <c r="H11476" s="34">
        <v>58</v>
      </c>
      <c r="I11476" s="34">
        <v>68</v>
      </c>
      <c r="J11476" s="34">
        <v>83</v>
      </c>
      <c r="K11476" s="34">
        <v>78</v>
      </c>
      <c r="L11476" s="34">
        <v>51</v>
      </c>
      <c r="M11476" s="34">
        <v>87</v>
      </c>
      <c r="N11476" s="34">
        <v>86</v>
      </c>
      <c r="O11476" s="34">
        <v>67</v>
      </c>
      <c r="P11476" s="34">
        <v>53</v>
      </c>
      <c r="Q11476" s="34">
        <v>101</v>
      </c>
      <c r="R11476" s="34">
        <v>86</v>
      </c>
      <c r="S11476" s="34">
        <v>63</v>
      </c>
      <c r="T11476" s="34">
        <v>104</v>
      </c>
      <c r="U11476" s="34">
        <v>98</v>
      </c>
      <c r="V11476" s="34">
        <v>124</v>
      </c>
      <c r="W11476" s="34">
        <v>124</v>
      </c>
      <c r="X11476" s="34">
        <v>80</v>
      </c>
      <c r="Y11476" s="34">
        <v>61</v>
      </c>
      <c r="Z11476" s="34">
        <v>83</v>
      </c>
      <c r="AA11476" s="34">
        <v>85</v>
      </c>
      <c r="AB11476" s="34">
        <v>84</v>
      </c>
      <c r="AC11476" s="34">
        <v>128</v>
      </c>
    </row>
    <row r="11477" spans="1:29" x14ac:dyDescent="0.2">
      <c r="A11477" s="34" t="s">
        <v>71970</v>
      </c>
      <c r="B11477" s="34">
        <v>86</v>
      </c>
      <c r="C11477" s="34">
        <v>49</v>
      </c>
      <c r="D11477" s="34">
        <v>89</v>
      </c>
      <c r="E11477" s="34">
        <v>55</v>
      </c>
      <c r="F11477" s="34">
        <v>110</v>
      </c>
      <c r="G11477" s="34">
        <v>32</v>
      </c>
      <c r="H11477" s="34">
        <v>62</v>
      </c>
      <c r="I11477" s="34">
        <v>67</v>
      </c>
      <c r="J11477" s="34">
        <v>67</v>
      </c>
      <c r="K11477" s="34">
        <v>61</v>
      </c>
      <c r="L11477" s="34">
        <v>46</v>
      </c>
      <c r="M11477" s="34">
        <v>56</v>
      </c>
      <c r="N11477" s="34">
        <v>72</v>
      </c>
      <c r="O11477" s="34">
        <v>46</v>
      </c>
      <c r="P11477" s="34">
        <v>75</v>
      </c>
      <c r="Q11477" s="34">
        <v>50</v>
      </c>
      <c r="R11477" s="34">
        <v>72</v>
      </c>
      <c r="S11477" s="34">
        <v>78</v>
      </c>
      <c r="T11477" s="34">
        <v>56</v>
      </c>
      <c r="U11477" s="34">
        <v>55</v>
      </c>
      <c r="V11477" s="34">
        <v>62</v>
      </c>
      <c r="W11477" s="34">
        <v>81</v>
      </c>
      <c r="X11477" s="34">
        <v>98</v>
      </c>
      <c r="Y11477" s="34">
        <v>79</v>
      </c>
      <c r="Z11477" s="34">
        <v>73</v>
      </c>
      <c r="AA11477" s="34">
        <v>68</v>
      </c>
      <c r="AB11477" s="34">
        <v>65</v>
      </c>
      <c r="AC11477" s="34">
        <v>91</v>
      </c>
    </row>
    <row r="11478" spans="1:29" x14ac:dyDescent="0.2">
      <c r="A11478" s="34" t="s">
        <v>71971</v>
      </c>
      <c r="B11478" s="34">
        <v>138</v>
      </c>
      <c r="C11478" s="34">
        <v>164</v>
      </c>
      <c r="D11478" s="34">
        <v>233</v>
      </c>
      <c r="E11478" s="34">
        <v>194</v>
      </c>
      <c r="F11478" s="34">
        <v>192</v>
      </c>
      <c r="G11478" s="34">
        <v>177</v>
      </c>
      <c r="H11478" s="34">
        <v>151</v>
      </c>
      <c r="I11478" s="34">
        <v>154</v>
      </c>
      <c r="J11478" s="34">
        <v>125</v>
      </c>
      <c r="K11478" s="34">
        <v>156</v>
      </c>
      <c r="L11478" s="34">
        <v>82</v>
      </c>
      <c r="M11478" s="34">
        <v>141</v>
      </c>
      <c r="N11478" s="34">
        <v>152</v>
      </c>
      <c r="O11478" s="34">
        <v>135</v>
      </c>
      <c r="P11478" s="34">
        <v>132</v>
      </c>
      <c r="Q11478" s="34">
        <v>175</v>
      </c>
      <c r="R11478" s="34">
        <v>164</v>
      </c>
      <c r="S11478" s="34">
        <v>180</v>
      </c>
      <c r="T11478" s="34">
        <v>113</v>
      </c>
      <c r="U11478" s="34">
        <v>139</v>
      </c>
      <c r="V11478" s="34">
        <v>181</v>
      </c>
      <c r="W11478" s="34">
        <v>146</v>
      </c>
      <c r="X11478" s="34">
        <v>227</v>
      </c>
      <c r="Y11478" s="34">
        <v>120</v>
      </c>
      <c r="Z11478" s="34">
        <v>195</v>
      </c>
      <c r="AA11478" s="34">
        <v>218</v>
      </c>
      <c r="AB11478" s="34">
        <v>147</v>
      </c>
      <c r="AC11478" s="34">
        <v>205</v>
      </c>
    </row>
    <row r="11479" spans="1:29" x14ac:dyDescent="0.2">
      <c r="A11479" s="34" t="s">
        <v>71972</v>
      </c>
      <c r="B11479" s="34">
        <v>23</v>
      </c>
      <c r="C11479" s="34">
        <v>31</v>
      </c>
      <c r="D11479" s="34">
        <v>53</v>
      </c>
      <c r="E11479" s="34">
        <v>60</v>
      </c>
      <c r="F11479" s="34">
        <v>47</v>
      </c>
      <c r="G11479" s="34">
        <v>20</v>
      </c>
      <c r="H11479" s="34">
        <v>44</v>
      </c>
      <c r="I11479" s="34">
        <v>38</v>
      </c>
      <c r="J11479" s="34">
        <v>30</v>
      </c>
      <c r="K11479" s="34">
        <v>56</v>
      </c>
      <c r="L11479" s="34">
        <v>27</v>
      </c>
      <c r="M11479" s="34">
        <v>29</v>
      </c>
      <c r="N11479" s="34">
        <v>36</v>
      </c>
      <c r="O11479" s="34">
        <v>16</v>
      </c>
      <c r="P11479" s="34">
        <v>32</v>
      </c>
      <c r="Q11479" s="34">
        <v>37</v>
      </c>
      <c r="R11479" s="34">
        <v>40</v>
      </c>
      <c r="S11479" s="34">
        <v>53</v>
      </c>
      <c r="T11479" s="34">
        <v>36</v>
      </c>
      <c r="U11479" s="34">
        <v>39</v>
      </c>
      <c r="V11479" s="34">
        <v>54</v>
      </c>
      <c r="W11479" s="34">
        <v>36</v>
      </c>
      <c r="X11479" s="34">
        <v>58</v>
      </c>
      <c r="Y11479" s="34">
        <v>42</v>
      </c>
      <c r="Z11479" s="34">
        <v>25</v>
      </c>
      <c r="AA11479" s="34">
        <v>46</v>
      </c>
      <c r="AB11479" s="34">
        <v>44</v>
      </c>
      <c r="AC11479" s="34">
        <v>76</v>
      </c>
    </row>
    <row r="11480" spans="1:29" x14ac:dyDescent="0.2">
      <c r="A11480" s="34" t="s">
        <v>71973</v>
      </c>
      <c r="B11480" s="34">
        <v>83</v>
      </c>
      <c r="C11480" s="34">
        <v>52</v>
      </c>
      <c r="D11480" s="34">
        <v>83</v>
      </c>
      <c r="E11480" s="34">
        <v>76</v>
      </c>
      <c r="F11480" s="34">
        <v>80</v>
      </c>
      <c r="G11480" s="34">
        <v>87</v>
      </c>
      <c r="H11480" s="34">
        <v>113</v>
      </c>
      <c r="I11480" s="34">
        <v>67</v>
      </c>
      <c r="J11480" s="34">
        <v>45</v>
      </c>
      <c r="K11480" s="34">
        <v>83</v>
      </c>
      <c r="L11480" s="34">
        <v>45</v>
      </c>
      <c r="M11480" s="34">
        <v>39</v>
      </c>
      <c r="N11480" s="34">
        <v>54</v>
      </c>
      <c r="O11480" s="34">
        <v>53</v>
      </c>
      <c r="P11480" s="34">
        <v>61</v>
      </c>
      <c r="Q11480" s="34">
        <v>105</v>
      </c>
      <c r="R11480" s="34">
        <v>98</v>
      </c>
      <c r="S11480" s="34">
        <v>100</v>
      </c>
      <c r="T11480" s="34">
        <v>82</v>
      </c>
      <c r="U11480" s="34">
        <v>74</v>
      </c>
      <c r="V11480" s="34">
        <v>85</v>
      </c>
      <c r="W11480" s="34">
        <v>89</v>
      </c>
      <c r="X11480" s="34">
        <v>87</v>
      </c>
      <c r="Y11480" s="34">
        <v>88</v>
      </c>
      <c r="Z11480" s="34">
        <v>77</v>
      </c>
      <c r="AA11480" s="34">
        <v>84</v>
      </c>
      <c r="AB11480" s="34">
        <v>69</v>
      </c>
      <c r="AC11480" s="34">
        <v>129</v>
      </c>
    </row>
    <row r="11481" spans="1:29" x14ac:dyDescent="0.2">
      <c r="A11481" s="34" t="s">
        <v>71974</v>
      </c>
      <c r="B11481" s="34">
        <v>128</v>
      </c>
      <c r="C11481" s="34">
        <v>83</v>
      </c>
      <c r="D11481" s="34">
        <v>75</v>
      </c>
      <c r="E11481" s="34">
        <v>92</v>
      </c>
      <c r="F11481" s="34">
        <v>83</v>
      </c>
      <c r="G11481" s="34">
        <v>81</v>
      </c>
      <c r="H11481" s="34">
        <v>70</v>
      </c>
      <c r="I11481" s="34">
        <v>89</v>
      </c>
      <c r="J11481" s="34">
        <v>90</v>
      </c>
      <c r="K11481" s="34">
        <v>82</v>
      </c>
      <c r="L11481" s="34">
        <v>76</v>
      </c>
      <c r="M11481" s="34">
        <v>54</v>
      </c>
      <c r="N11481" s="34">
        <v>78</v>
      </c>
      <c r="O11481" s="34">
        <v>85</v>
      </c>
      <c r="P11481" s="34">
        <v>94</v>
      </c>
      <c r="Q11481" s="34">
        <v>79</v>
      </c>
      <c r="R11481" s="34">
        <v>105</v>
      </c>
      <c r="S11481" s="34">
        <v>95</v>
      </c>
      <c r="T11481" s="34">
        <v>69</v>
      </c>
      <c r="U11481" s="34">
        <v>83</v>
      </c>
      <c r="V11481" s="34">
        <v>92</v>
      </c>
      <c r="W11481" s="34">
        <v>84</v>
      </c>
      <c r="X11481" s="34">
        <v>91</v>
      </c>
      <c r="Y11481" s="34">
        <v>82</v>
      </c>
      <c r="Z11481" s="34">
        <v>116</v>
      </c>
      <c r="AA11481" s="34">
        <v>86</v>
      </c>
      <c r="AB11481" s="34">
        <v>119</v>
      </c>
      <c r="AC11481" s="34">
        <v>145</v>
      </c>
    </row>
    <row r="11482" spans="1:29" x14ac:dyDescent="0.2">
      <c r="A11482" s="34" t="s">
        <v>71975</v>
      </c>
      <c r="B11482" s="34">
        <v>102</v>
      </c>
      <c r="C11482" s="34">
        <v>150</v>
      </c>
      <c r="D11482" s="34">
        <v>205</v>
      </c>
      <c r="E11482" s="34">
        <v>161</v>
      </c>
      <c r="F11482" s="34">
        <v>226</v>
      </c>
      <c r="G11482" s="34">
        <v>93</v>
      </c>
      <c r="H11482" s="34">
        <v>160</v>
      </c>
      <c r="I11482" s="34">
        <v>129</v>
      </c>
      <c r="J11482" s="34">
        <v>144</v>
      </c>
      <c r="K11482" s="34">
        <v>189</v>
      </c>
      <c r="L11482" s="34">
        <v>133</v>
      </c>
      <c r="M11482" s="34">
        <v>134</v>
      </c>
      <c r="N11482" s="34">
        <v>136</v>
      </c>
      <c r="O11482" s="34">
        <v>122</v>
      </c>
      <c r="P11482" s="34">
        <v>161</v>
      </c>
      <c r="Q11482" s="34">
        <v>189</v>
      </c>
      <c r="R11482" s="34">
        <v>196</v>
      </c>
      <c r="S11482" s="34">
        <v>207</v>
      </c>
      <c r="T11482" s="34">
        <v>182</v>
      </c>
      <c r="U11482" s="34">
        <v>160</v>
      </c>
      <c r="V11482" s="34">
        <v>204</v>
      </c>
      <c r="W11482" s="34">
        <v>204</v>
      </c>
      <c r="X11482" s="34">
        <v>217</v>
      </c>
      <c r="Y11482" s="34">
        <v>213</v>
      </c>
      <c r="Z11482" s="34">
        <v>211</v>
      </c>
      <c r="AA11482" s="34">
        <v>195</v>
      </c>
      <c r="AB11482" s="34">
        <v>184</v>
      </c>
      <c r="AC11482" s="34">
        <v>263</v>
      </c>
    </row>
    <row r="11483" spans="1:29" x14ac:dyDescent="0.2">
      <c r="A11483" s="34" t="s">
        <v>71976</v>
      </c>
      <c r="B11483" s="34">
        <v>141</v>
      </c>
      <c r="C11483" s="34">
        <v>193</v>
      </c>
      <c r="D11483" s="34">
        <v>279</v>
      </c>
      <c r="E11483" s="34">
        <v>217</v>
      </c>
      <c r="F11483" s="34">
        <v>217</v>
      </c>
      <c r="G11483" s="34">
        <v>181</v>
      </c>
      <c r="H11483" s="34">
        <v>196</v>
      </c>
      <c r="I11483" s="34">
        <v>223</v>
      </c>
      <c r="J11483" s="34">
        <v>178</v>
      </c>
      <c r="K11483" s="34">
        <v>260</v>
      </c>
      <c r="L11483" s="34">
        <v>166</v>
      </c>
      <c r="M11483" s="34">
        <v>193</v>
      </c>
      <c r="N11483" s="34">
        <v>172</v>
      </c>
      <c r="O11483" s="34">
        <v>158</v>
      </c>
      <c r="P11483" s="34">
        <v>230</v>
      </c>
      <c r="Q11483" s="34">
        <v>313</v>
      </c>
      <c r="R11483" s="34">
        <v>260</v>
      </c>
      <c r="S11483" s="34">
        <v>271</v>
      </c>
      <c r="T11483" s="34">
        <v>215</v>
      </c>
      <c r="U11483" s="34">
        <v>219</v>
      </c>
      <c r="V11483" s="34">
        <v>227</v>
      </c>
      <c r="W11483" s="34">
        <v>288</v>
      </c>
      <c r="X11483" s="34">
        <v>186</v>
      </c>
      <c r="Y11483" s="34">
        <v>282</v>
      </c>
      <c r="Z11483" s="34">
        <v>252</v>
      </c>
      <c r="AA11483" s="34">
        <v>250</v>
      </c>
      <c r="AB11483" s="34">
        <v>241</v>
      </c>
      <c r="AC11483" s="34">
        <v>348</v>
      </c>
    </row>
    <row r="11484" spans="1:29" x14ac:dyDescent="0.2">
      <c r="A11484" s="34" t="s">
        <v>71977</v>
      </c>
      <c r="B11484" s="34">
        <v>198</v>
      </c>
      <c r="C11484" s="34">
        <v>278</v>
      </c>
      <c r="D11484" s="34">
        <v>333</v>
      </c>
      <c r="E11484" s="34">
        <v>258</v>
      </c>
      <c r="F11484" s="34">
        <v>382</v>
      </c>
      <c r="G11484" s="34">
        <v>296</v>
      </c>
      <c r="H11484" s="34">
        <v>349</v>
      </c>
      <c r="I11484" s="34">
        <v>288</v>
      </c>
      <c r="J11484" s="34">
        <v>316</v>
      </c>
      <c r="K11484" s="34">
        <v>313</v>
      </c>
      <c r="L11484" s="34">
        <v>303</v>
      </c>
      <c r="M11484" s="34">
        <v>230</v>
      </c>
      <c r="N11484" s="34">
        <v>334</v>
      </c>
      <c r="O11484" s="34">
        <v>248</v>
      </c>
      <c r="P11484" s="34">
        <v>311</v>
      </c>
      <c r="Q11484" s="34">
        <v>439</v>
      </c>
      <c r="R11484" s="34">
        <v>492</v>
      </c>
      <c r="S11484" s="34">
        <v>341</v>
      </c>
      <c r="T11484" s="34">
        <v>376</v>
      </c>
      <c r="U11484" s="34">
        <v>327</v>
      </c>
      <c r="V11484" s="34">
        <v>388</v>
      </c>
      <c r="W11484" s="34">
        <v>307</v>
      </c>
      <c r="X11484" s="34">
        <v>407</v>
      </c>
      <c r="Y11484" s="34">
        <v>278</v>
      </c>
      <c r="Z11484" s="34">
        <v>384</v>
      </c>
      <c r="AA11484" s="34">
        <v>327</v>
      </c>
      <c r="AB11484" s="34">
        <v>336</v>
      </c>
      <c r="AC11484" s="34">
        <v>453</v>
      </c>
    </row>
    <row r="11485" spans="1:29" x14ac:dyDescent="0.2">
      <c r="A11485" s="34" t="s">
        <v>71978</v>
      </c>
      <c r="B11485" s="34">
        <v>102</v>
      </c>
      <c r="C11485" s="34">
        <v>146</v>
      </c>
      <c r="D11485" s="34">
        <v>165</v>
      </c>
      <c r="E11485" s="34">
        <v>170</v>
      </c>
      <c r="F11485" s="34">
        <v>155</v>
      </c>
      <c r="G11485" s="34">
        <v>138</v>
      </c>
      <c r="H11485" s="34">
        <v>157</v>
      </c>
      <c r="I11485" s="34">
        <v>135</v>
      </c>
      <c r="J11485" s="34">
        <v>124</v>
      </c>
      <c r="K11485" s="34">
        <v>134</v>
      </c>
      <c r="L11485" s="34">
        <v>101</v>
      </c>
      <c r="M11485" s="34">
        <v>115</v>
      </c>
      <c r="N11485" s="34">
        <v>127</v>
      </c>
      <c r="O11485" s="34">
        <v>109</v>
      </c>
      <c r="P11485" s="34">
        <v>124</v>
      </c>
      <c r="Q11485" s="34">
        <v>221</v>
      </c>
      <c r="R11485" s="34">
        <v>174</v>
      </c>
      <c r="S11485" s="34">
        <v>159</v>
      </c>
      <c r="T11485" s="34">
        <v>120</v>
      </c>
      <c r="U11485" s="34">
        <v>122</v>
      </c>
      <c r="V11485" s="34">
        <v>179</v>
      </c>
      <c r="W11485" s="34">
        <v>119</v>
      </c>
      <c r="X11485" s="34">
        <v>147</v>
      </c>
      <c r="Y11485" s="34">
        <v>119</v>
      </c>
      <c r="Z11485" s="34">
        <v>193</v>
      </c>
      <c r="AA11485" s="34">
        <v>202</v>
      </c>
      <c r="AB11485" s="34">
        <v>180</v>
      </c>
      <c r="AC11485" s="34">
        <v>201</v>
      </c>
    </row>
    <row r="11486" spans="1:29" x14ac:dyDescent="0.2">
      <c r="A11486" s="34" t="s">
        <v>71979</v>
      </c>
      <c r="B11486" s="34">
        <v>112</v>
      </c>
      <c r="C11486" s="34">
        <v>106</v>
      </c>
      <c r="D11486" s="34">
        <v>177</v>
      </c>
      <c r="E11486" s="34">
        <v>149</v>
      </c>
      <c r="F11486" s="34">
        <v>114</v>
      </c>
      <c r="G11486" s="34">
        <v>132</v>
      </c>
      <c r="H11486" s="34">
        <v>131</v>
      </c>
      <c r="I11486" s="34">
        <v>106</v>
      </c>
      <c r="J11486" s="34">
        <v>158</v>
      </c>
      <c r="K11486" s="34">
        <v>100</v>
      </c>
      <c r="L11486" s="34">
        <v>119</v>
      </c>
      <c r="M11486" s="34">
        <v>87</v>
      </c>
      <c r="N11486" s="34">
        <v>105</v>
      </c>
      <c r="O11486" s="34">
        <v>100</v>
      </c>
      <c r="P11486" s="34">
        <v>116</v>
      </c>
      <c r="Q11486" s="34">
        <v>142</v>
      </c>
      <c r="R11486" s="34">
        <v>170</v>
      </c>
      <c r="S11486" s="34">
        <v>134</v>
      </c>
      <c r="T11486" s="34">
        <v>138</v>
      </c>
      <c r="U11486" s="34">
        <v>101</v>
      </c>
      <c r="V11486" s="34">
        <v>196</v>
      </c>
      <c r="W11486" s="34">
        <v>164</v>
      </c>
      <c r="X11486" s="34">
        <v>205</v>
      </c>
      <c r="Y11486" s="34">
        <v>103</v>
      </c>
      <c r="Z11486" s="34">
        <v>132</v>
      </c>
      <c r="AA11486" s="34">
        <v>143</v>
      </c>
      <c r="AB11486" s="34">
        <v>148</v>
      </c>
      <c r="AC11486" s="34">
        <v>178</v>
      </c>
    </row>
    <row r="11487" spans="1:29" x14ac:dyDescent="0.2">
      <c r="A11487" s="34" t="s">
        <v>71980</v>
      </c>
      <c r="B11487" s="34">
        <v>89</v>
      </c>
      <c r="C11487" s="34">
        <v>112</v>
      </c>
      <c r="D11487" s="34">
        <v>137</v>
      </c>
      <c r="E11487" s="34">
        <v>116</v>
      </c>
      <c r="F11487" s="34">
        <v>148</v>
      </c>
      <c r="G11487" s="34">
        <v>120</v>
      </c>
      <c r="H11487" s="34">
        <v>115</v>
      </c>
      <c r="I11487" s="34">
        <v>87</v>
      </c>
      <c r="J11487" s="34">
        <v>91</v>
      </c>
      <c r="K11487" s="34">
        <v>147</v>
      </c>
      <c r="L11487" s="34">
        <v>59</v>
      </c>
      <c r="M11487" s="34">
        <v>71</v>
      </c>
      <c r="N11487" s="34">
        <v>103</v>
      </c>
      <c r="O11487" s="34">
        <v>87</v>
      </c>
      <c r="P11487" s="34">
        <v>90</v>
      </c>
      <c r="Q11487" s="34">
        <v>132</v>
      </c>
      <c r="R11487" s="34">
        <v>132</v>
      </c>
      <c r="S11487" s="34">
        <v>123</v>
      </c>
      <c r="T11487" s="34">
        <v>89</v>
      </c>
      <c r="U11487" s="34">
        <v>119</v>
      </c>
      <c r="V11487" s="34">
        <v>130</v>
      </c>
      <c r="W11487" s="34">
        <v>111</v>
      </c>
      <c r="X11487" s="34">
        <v>181</v>
      </c>
      <c r="Y11487" s="34">
        <v>95</v>
      </c>
      <c r="Z11487" s="34">
        <v>151</v>
      </c>
      <c r="AA11487" s="34">
        <v>121</v>
      </c>
      <c r="AB11487" s="34">
        <v>118</v>
      </c>
      <c r="AC11487" s="34">
        <v>183</v>
      </c>
    </row>
    <row r="11488" spans="1:29" x14ac:dyDescent="0.2">
      <c r="A11488" s="34" t="s">
        <v>71981</v>
      </c>
      <c r="B11488" s="34">
        <v>215</v>
      </c>
      <c r="C11488" s="34">
        <v>151</v>
      </c>
      <c r="D11488" s="34">
        <v>336</v>
      </c>
      <c r="E11488" s="34">
        <v>162</v>
      </c>
      <c r="F11488" s="34">
        <v>378</v>
      </c>
      <c r="G11488" s="34">
        <v>177</v>
      </c>
      <c r="H11488" s="34">
        <v>329</v>
      </c>
      <c r="I11488" s="34">
        <v>197</v>
      </c>
      <c r="J11488" s="34">
        <v>340</v>
      </c>
      <c r="K11488" s="34">
        <v>216</v>
      </c>
      <c r="L11488" s="34">
        <v>286</v>
      </c>
      <c r="M11488" s="34">
        <v>162</v>
      </c>
      <c r="N11488" s="34">
        <v>316</v>
      </c>
      <c r="O11488" s="34">
        <v>195</v>
      </c>
      <c r="P11488" s="34">
        <v>303</v>
      </c>
      <c r="Q11488" s="34">
        <v>301</v>
      </c>
      <c r="R11488" s="34">
        <v>447</v>
      </c>
      <c r="S11488" s="34">
        <v>244</v>
      </c>
      <c r="T11488" s="34">
        <v>361</v>
      </c>
      <c r="U11488" s="34">
        <v>219</v>
      </c>
      <c r="V11488" s="34">
        <v>397</v>
      </c>
      <c r="W11488" s="34">
        <v>251</v>
      </c>
      <c r="X11488" s="34">
        <v>515</v>
      </c>
      <c r="Y11488" s="34">
        <v>247</v>
      </c>
      <c r="Z11488" s="34">
        <v>414</v>
      </c>
      <c r="AA11488" s="34">
        <v>257</v>
      </c>
      <c r="AB11488" s="34">
        <v>439</v>
      </c>
      <c r="AC11488" s="34">
        <v>269</v>
      </c>
    </row>
    <row r="11489" spans="1:29" x14ac:dyDescent="0.2">
      <c r="A11489" s="34" t="s">
        <v>71982</v>
      </c>
      <c r="B11489" s="34">
        <v>70</v>
      </c>
      <c r="C11489" s="34">
        <v>83</v>
      </c>
      <c r="D11489" s="34">
        <v>111</v>
      </c>
      <c r="E11489" s="34">
        <v>95</v>
      </c>
      <c r="F11489" s="34">
        <v>137</v>
      </c>
      <c r="G11489" s="34">
        <v>66</v>
      </c>
      <c r="H11489" s="34">
        <v>110</v>
      </c>
      <c r="I11489" s="34">
        <v>82</v>
      </c>
      <c r="J11489" s="34">
        <v>97</v>
      </c>
      <c r="K11489" s="34">
        <v>92</v>
      </c>
      <c r="L11489" s="34">
        <v>62</v>
      </c>
      <c r="M11489" s="34">
        <v>101</v>
      </c>
      <c r="N11489" s="34">
        <v>72</v>
      </c>
      <c r="O11489" s="34">
        <v>92</v>
      </c>
      <c r="P11489" s="34">
        <v>95</v>
      </c>
      <c r="Q11489" s="34">
        <v>107</v>
      </c>
      <c r="R11489" s="34">
        <v>150</v>
      </c>
      <c r="S11489" s="34">
        <v>111</v>
      </c>
      <c r="T11489" s="34">
        <v>116</v>
      </c>
      <c r="U11489" s="34">
        <v>104</v>
      </c>
      <c r="V11489" s="34">
        <v>148</v>
      </c>
      <c r="W11489" s="34">
        <v>108</v>
      </c>
      <c r="X11489" s="34">
        <v>162</v>
      </c>
      <c r="Y11489" s="34">
        <v>106</v>
      </c>
      <c r="Z11489" s="34">
        <v>135</v>
      </c>
      <c r="AA11489" s="34">
        <v>136</v>
      </c>
      <c r="AB11489" s="34">
        <v>103</v>
      </c>
      <c r="AC11489" s="34">
        <v>170</v>
      </c>
    </row>
    <row r="11490" spans="1:29" x14ac:dyDescent="0.2">
      <c r="A11490" s="34" t="s">
        <v>71983</v>
      </c>
      <c r="B11490" s="34">
        <v>361</v>
      </c>
      <c r="C11490" s="34">
        <v>352</v>
      </c>
      <c r="D11490" s="34">
        <v>535</v>
      </c>
      <c r="E11490" s="34">
        <v>398</v>
      </c>
      <c r="F11490" s="34">
        <v>443</v>
      </c>
      <c r="G11490" s="34">
        <v>390</v>
      </c>
      <c r="H11490" s="34">
        <v>527</v>
      </c>
      <c r="I11490" s="34">
        <v>330</v>
      </c>
      <c r="J11490" s="34">
        <v>466</v>
      </c>
      <c r="K11490" s="34">
        <v>444</v>
      </c>
      <c r="L11490" s="34">
        <v>356</v>
      </c>
      <c r="M11490" s="34">
        <v>407</v>
      </c>
      <c r="N11490" s="34">
        <v>480</v>
      </c>
      <c r="O11490" s="34">
        <v>390</v>
      </c>
      <c r="P11490" s="34">
        <v>439</v>
      </c>
      <c r="Q11490" s="34">
        <v>508</v>
      </c>
      <c r="R11490" s="34">
        <v>574</v>
      </c>
      <c r="S11490" s="34">
        <v>485</v>
      </c>
      <c r="T11490" s="34">
        <v>545</v>
      </c>
      <c r="U11490" s="34">
        <v>456</v>
      </c>
      <c r="V11490" s="34">
        <v>620</v>
      </c>
      <c r="W11490" s="34">
        <v>557</v>
      </c>
      <c r="X11490" s="34">
        <v>726</v>
      </c>
      <c r="Y11490" s="34">
        <v>522</v>
      </c>
      <c r="Z11490" s="34">
        <v>556</v>
      </c>
      <c r="AA11490" s="34">
        <v>586</v>
      </c>
      <c r="AB11490" s="34">
        <v>587</v>
      </c>
      <c r="AC11490" s="34">
        <v>720</v>
      </c>
    </row>
    <row r="11491" spans="1:29" x14ac:dyDescent="0.2">
      <c r="A11491" s="34" t="s">
        <v>71984</v>
      </c>
      <c r="B11491" s="34">
        <v>150</v>
      </c>
      <c r="C11491" s="34">
        <v>99</v>
      </c>
      <c r="D11491" s="34">
        <v>190</v>
      </c>
      <c r="E11491" s="34">
        <v>152</v>
      </c>
      <c r="F11491" s="34">
        <v>177</v>
      </c>
      <c r="G11491" s="34">
        <v>104</v>
      </c>
      <c r="H11491" s="34">
        <v>167</v>
      </c>
      <c r="I11491" s="34">
        <v>148</v>
      </c>
      <c r="J11491" s="34">
        <v>154</v>
      </c>
      <c r="K11491" s="34">
        <v>132</v>
      </c>
      <c r="L11491" s="34">
        <v>117</v>
      </c>
      <c r="M11491" s="34">
        <v>112</v>
      </c>
      <c r="N11491" s="34">
        <v>139</v>
      </c>
      <c r="O11491" s="34">
        <v>122</v>
      </c>
      <c r="P11491" s="34">
        <v>150</v>
      </c>
      <c r="Q11491" s="34">
        <v>137</v>
      </c>
      <c r="R11491" s="34">
        <v>206</v>
      </c>
      <c r="S11491" s="34">
        <v>180</v>
      </c>
      <c r="T11491" s="34">
        <v>223</v>
      </c>
      <c r="U11491" s="34">
        <v>122</v>
      </c>
      <c r="V11491" s="34">
        <v>195</v>
      </c>
      <c r="W11491" s="34">
        <v>179</v>
      </c>
      <c r="X11491" s="34">
        <v>280</v>
      </c>
      <c r="Y11491" s="34">
        <v>158</v>
      </c>
      <c r="Z11491" s="34">
        <v>278</v>
      </c>
      <c r="AA11491" s="34">
        <v>174</v>
      </c>
      <c r="AB11491" s="34">
        <v>180</v>
      </c>
      <c r="AC11491" s="34">
        <v>205</v>
      </c>
    </row>
    <row r="11492" spans="1:29" x14ac:dyDescent="0.2">
      <c r="A11492" s="34" t="s">
        <v>71985</v>
      </c>
      <c r="B11492" s="34">
        <v>78</v>
      </c>
      <c r="C11492" s="34">
        <v>76</v>
      </c>
      <c r="D11492" s="34">
        <v>84</v>
      </c>
      <c r="E11492" s="34">
        <v>73</v>
      </c>
      <c r="F11492" s="34">
        <v>94</v>
      </c>
      <c r="G11492" s="34">
        <v>55</v>
      </c>
      <c r="H11492" s="34">
        <v>76</v>
      </c>
      <c r="I11492" s="34">
        <v>75</v>
      </c>
      <c r="J11492" s="34">
        <v>70</v>
      </c>
      <c r="K11492" s="34">
        <v>93</v>
      </c>
      <c r="L11492" s="34">
        <v>48</v>
      </c>
      <c r="M11492" s="34">
        <v>55</v>
      </c>
      <c r="N11492" s="34">
        <v>61</v>
      </c>
      <c r="O11492" s="34">
        <v>59</v>
      </c>
      <c r="P11492" s="34">
        <v>57</v>
      </c>
      <c r="Q11492" s="34">
        <v>90</v>
      </c>
      <c r="R11492" s="34">
        <v>79</v>
      </c>
      <c r="S11492" s="34">
        <v>78</v>
      </c>
      <c r="T11492" s="34">
        <v>77</v>
      </c>
      <c r="U11492" s="34">
        <v>73</v>
      </c>
      <c r="V11492" s="34">
        <v>80</v>
      </c>
      <c r="W11492" s="34">
        <v>78</v>
      </c>
      <c r="X11492" s="34">
        <v>67</v>
      </c>
      <c r="Y11492" s="34">
        <v>80</v>
      </c>
      <c r="Z11492" s="34">
        <v>100</v>
      </c>
      <c r="AA11492" s="34">
        <v>91</v>
      </c>
      <c r="AB11492" s="34">
        <v>104</v>
      </c>
      <c r="AC11492" s="34">
        <v>110</v>
      </c>
    </row>
    <row r="11493" spans="1:29" x14ac:dyDescent="0.2">
      <c r="A11493" s="34" t="s">
        <v>71986</v>
      </c>
      <c r="B11493" s="34">
        <v>74</v>
      </c>
      <c r="C11493" s="34">
        <v>161</v>
      </c>
      <c r="D11493" s="34">
        <v>157</v>
      </c>
      <c r="E11493" s="34">
        <v>192</v>
      </c>
      <c r="F11493" s="34">
        <v>147</v>
      </c>
      <c r="G11493" s="34">
        <v>243</v>
      </c>
      <c r="H11493" s="34">
        <v>131</v>
      </c>
      <c r="I11493" s="34">
        <v>197</v>
      </c>
      <c r="J11493" s="34">
        <v>129</v>
      </c>
      <c r="K11493" s="34">
        <v>173</v>
      </c>
      <c r="L11493" s="34">
        <v>100</v>
      </c>
      <c r="M11493" s="34">
        <v>175</v>
      </c>
      <c r="N11493" s="34">
        <v>128</v>
      </c>
      <c r="O11493" s="34">
        <v>147</v>
      </c>
      <c r="P11493" s="34">
        <v>105</v>
      </c>
      <c r="Q11493" s="34">
        <v>195</v>
      </c>
      <c r="R11493" s="34">
        <v>146</v>
      </c>
      <c r="S11493" s="34">
        <v>196</v>
      </c>
      <c r="T11493" s="34">
        <v>164</v>
      </c>
      <c r="U11493" s="34">
        <v>181</v>
      </c>
      <c r="V11493" s="34">
        <v>175</v>
      </c>
      <c r="W11493" s="34">
        <v>176</v>
      </c>
      <c r="X11493" s="34">
        <v>164</v>
      </c>
      <c r="Y11493" s="34">
        <v>219</v>
      </c>
      <c r="Z11493" s="34">
        <v>116</v>
      </c>
      <c r="AA11493" s="34">
        <v>198</v>
      </c>
      <c r="AB11493" s="34">
        <v>182</v>
      </c>
      <c r="AC11493" s="34">
        <v>262</v>
      </c>
    </row>
    <row r="11494" spans="1:29" x14ac:dyDescent="0.2">
      <c r="A11494" s="34" t="s">
        <v>71987</v>
      </c>
      <c r="B11494" s="34">
        <v>174</v>
      </c>
      <c r="C11494" s="34">
        <v>90</v>
      </c>
      <c r="D11494" s="34">
        <v>121</v>
      </c>
      <c r="E11494" s="34">
        <v>114</v>
      </c>
      <c r="F11494" s="34">
        <v>124</v>
      </c>
      <c r="G11494" s="34">
        <v>110</v>
      </c>
      <c r="H11494" s="34">
        <v>66</v>
      </c>
      <c r="I11494" s="34">
        <v>93</v>
      </c>
      <c r="J11494" s="34">
        <v>71</v>
      </c>
      <c r="K11494" s="34">
        <v>93</v>
      </c>
      <c r="L11494" s="34">
        <v>37</v>
      </c>
      <c r="M11494" s="34">
        <v>77</v>
      </c>
      <c r="N11494" s="34">
        <v>76</v>
      </c>
      <c r="O11494" s="34">
        <v>62</v>
      </c>
      <c r="P11494" s="34">
        <v>100</v>
      </c>
      <c r="Q11494" s="34">
        <v>92</v>
      </c>
      <c r="R11494" s="34">
        <v>81</v>
      </c>
      <c r="S11494" s="34">
        <v>137</v>
      </c>
      <c r="T11494" s="34">
        <v>60</v>
      </c>
      <c r="U11494" s="34">
        <v>70</v>
      </c>
      <c r="V11494" s="34">
        <v>86</v>
      </c>
      <c r="W11494" s="34">
        <v>83</v>
      </c>
      <c r="X11494" s="34">
        <v>131</v>
      </c>
      <c r="Y11494" s="34">
        <v>57</v>
      </c>
      <c r="Z11494" s="34">
        <v>113</v>
      </c>
      <c r="AA11494" s="34">
        <v>78</v>
      </c>
      <c r="AB11494" s="34">
        <v>75</v>
      </c>
      <c r="AC11494" s="34">
        <v>153</v>
      </c>
    </row>
    <row r="11495" spans="1:29" x14ac:dyDescent="0.2">
      <c r="A11495" s="34" t="s">
        <v>71988</v>
      </c>
      <c r="B11495" s="34">
        <v>87</v>
      </c>
      <c r="C11495" s="34">
        <v>115</v>
      </c>
      <c r="D11495" s="34">
        <v>164</v>
      </c>
      <c r="E11495" s="34">
        <v>133</v>
      </c>
      <c r="F11495" s="34">
        <v>138</v>
      </c>
      <c r="G11495" s="34">
        <v>126</v>
      </c>
      <c r="H11495" s="34">
        <v>129</v>
      </c>
      <c r="I11495" s="34">
        <v>102</v>
      </c>
      <c r="J11495" s="34">
        <v>111</v>
      </c>
      <c r="K11495" s="34">
        <v>163</v>
      </c>
      <c r="L11495" s="34">
        <v>93</v>
      </c>
      <c r="M11495" s="34">
        <v>108</v>
      </c>
      <c r="N11495" s="34">
        <v>156</v>
      </c>
      <c r="O11495" s="34">
        <v>103</v>
      </c>
      <c r="P11495" s="34">
        <v>127</v>
      </c>
      <c r="Q11495" s="34">
        <v>154</v>
      </c>
      <c r="R11495" s="34">
        <v>176</v>
      </c>
      <c r="S11495" s="34">
        <v>145</v>
      </c>
      <c r="T11495" s="34">
        <v>115</v>
      </c>
      <c r="U11495" s="34">
        <v>121</v>
      </c>
      <c r="V11495" s="34">
        <v>161</v>
      </c>
      <c r="W11495" s="34">
        <v>133</v>
      </c>
      <c r="X11495" s="34">
        <v>150</v>
      </c>
      <c r="Y11495" s="34">
        <v>131</v>
      </c>
      <c r="Z11495" s="34">
        <v>158</v>
      </c>
      <c r="AA11495" s="34">
        <v>185</v>
      </c>
      <c r="AB11495" s="34">
        <v>141</v>
      </c>
      <c r="AC11495" s="34">
        <v>207</v>
      </c>
    </row>
    <row r="11496" spans="1:29" x14ac:dyDescent="0.2">
      <c r="A11496" s="34" t="s">
        <v>71989</v>
      </c>
      <c r="B11496" s="34">
        <v>109</v>
      </c>
      <c r="C11496" s="34">
        <v>130</v>
      </c>
      <c r="D11496" s="34">
        <v>192</v>
      </c>
      <c r="E11496" s="34">
        <v>161</v>
      </c>
      <c r="F11496" s="34">
        <v>186</v>
      </c>
      <c r="G11496" s="34">
        <v>153</v>
      </c>
      <c r="H11496" s="34">
        <v>178</v>
      </c>
      <c r="I11496" s="34">
        <v>121</v>
      </c>
      <c r="J11496" s="34">
        <v>128</v>
      </c>
      <c r="K11496" s="34">
        <v>106</v>
      </c>
      <c r="L11496" s="34">
        <v>95</v>
      </c>
      <c r="M11496" s="34">
        <v>129</v>
      </c>
      <c r="N11496" s="34">
        <v>143</v>
      </c>
      <c r="O11496" s="34">
        <v>117</v>
      </c>
      <c r="P11496" s="34">
        <v>140</v>
      </c>
      <c r="Q11496" s="34">
        <v>112</v>
      </c>
      <c r="R11496" s="34">
        <v>165</v>
      </c>
      <c r="S11496" s="34">
        <v>170</v>
      </c>
      <c r="T11496" s="34">
        <v>146</v>
      </c>
      <c r="U11496" s="34">
        <v>123</v>
      </c>
      <c r="V11496" s="34">
        <v>165</v>
      </c>
      <c r="W11496" s="34">
        <v>170</v>
      </c>
      <c r="X11496" s="34">
        <v>171</v>
      </c>
      <c r="Y11496" s="34">
        <v>128</v>
      </c>
      <c r="Z11496" s="34">
        <v>184</v>
      </c>
      <c r="AA11496" s="34">
        <v>191</v>
      </c>
      <c r="AB11496" s="34">
        <v>146</v>
      </c>
      <c r="AC11496" s="34">
        <v>184</v>
      </c>
    </row>
    <row r="11497" spans="1:29" x14ac:dyDescent="0.2">
      <c r="A11497" s="34" t="s">
        <v>71990</v>
      </c>
      <c r="B11497" s="34">
        <v>104</v>
      </c>
      <c r="C11497" s="34">
        <v>58</v>
      </c>
      <c r="D11497" s="34">
        <v>90</v>
      </c>
      <c r="E11497" s="34">
        <v>61</v>
      </c>
      <c r="F11497" s="34">
        <v>61</v>
      </c>
      <c r="G11497" s="34">
        <v>83</v>
      </c>
      <c r="H11497" s="34">
        <v>54</v>
      </c>
      <c r="I11497" s="34">
        <v>45</v>
      </c>
      <c r="J11497" s="34">
        <v>57</v>
      </c>
      <c r="K11497" s="34">
        <v>79</v>
      </c>
      <c r="L11497" s="34">
        <v>52</v>
      </c>
      <c r="M11497" s="34">
        <v>78</v>
      </c>
      <c r="N11497" s="34">
        <v>58</v>
      </c>
      <c r="O11497" s="34">
        <v>73</v>
      </c>
      <c r="P11497" s="34">
        <v>67</v>
      </c>
      <c r="Q11497" s="34">
        <v>91</v>
      </c>
      <c r="R11497" s="34">
        <v>107</v>
      </c>
      <c r="S11497" s="34">
        <v>98</v>
      </c>
      <c r="T11497" s="34">
        <v>31</v>
      </c>
      <c r="U11497" s="34">
        <v>91</v>
      </c>
      <c r="V11497" s="34">
        <v>80</v>
      </c>
      <c r="W11497" s="34">
        <v>76</v>
      </c>
      <c r="X11497" s="34">
        <v>106</v>
      </c>
      <c r="Y11497" s="34">
        <v>65</v>
      </c>
      <c r="Z11497" s="34">
        <v>49</v>
      </c>
      <c r="AA11497" s="34">
        <v>95</v>
      </c>
      <c r="AB11497" s="34">
        <v>65</v>
      </c>
      <c r="AC11497" s="34">
        <v>109</v>
      </c>
    </row>
    <row r="11498" spans="1:29" x14ac:dyDescent="0.2">
      <c r="A11498" s="34" t="s">
        <v>71991</v>
      </c>
      <c r="B11498" s="34">
        <v>121</v>
      </c>
      <c r="C11498" s="34">
        <v>177</v>
      </c>
      <c r="D11498" s="34">
        <v>223</v>
      </c>
      <c r="E11498" s="34">
        <v>158</v>
      </c>
      <c r="F11498" s="34">
        <v>194</v>
      </c>
      <c r="G11498" s="34">
        <v>173</v>
      </c>
      <c r="H11498" s="34">
        <v>121</v>
      </c>
      <c r="I11498" s="34">
        <v>152</v>
      </c>
      <c r="J11498" s="34">
        <v>141</v>
      </c>
      <c r="K11498" s="34">
        <v>217</v>
      </c>
      <c r="L11498" s="34">
        <v>77</v>
      </c>
      <c r="M11498" s="34">
        <v>117</v>
      </c>
      <c r="N11498" s="34">
        <v>148</v>
      </c>
      <c r="O11498" s="34">
        <v>152</v>
      </c>
      <c r="P11498" s="34">
        <v>147</v>
      </c>
      <c r="Q11498" s="34">
        <v>170</v>
      </c>
      <c r="R11498" s="34">
        <v>164</v>
      </c>
      <c r="S11498" s="34">
        <v>215</v>
      </c>
      <c r="T11498" s="34">
        <v>116</v>
      </c>
      <c r="U11498" s="34">
        <v>123</v>
      </c>
      <c r="V11498" s="34">
        <v>149</v>
      </c>
      <c r="W11498" s="34">
        <v>147</v>
      </c>
      <c r="X11498" s="34">
        <v>231</v>
      </c>
      <c r="Y11498" s="34">
        <v>98</v>
      </c>
      <c r="Z11498" s="34">
        <v>192</v>
      </c>
      <c r="AA11498" s="34">
        <v>175</v>
      </c>
      <c r="AB11498" s="34">
        <v>130</v>
      </c>
      <c r="AC11498" s="34">
        <v>266</v>
      </c>
    </row>
    <row r="11499" spans="1:29" x14ac:dyDescent="0.2">
      <c r="A11499" s="34" t="s">
        <v>71992</v>
      </c>
      <c r="B11499" s="34">
        <v>229</v>
      </c>
      <c r="C11499" s="34">
        <v>161</v>
      </c>
      <c r="D11499" s="34">
        <v>273</v>
      </c>
      <c r="E11499" s="34">
        <v>194</v>
      </c>
      <c r="F11499" s="34">
        <v>295</v>
      </c>
      <c r="G11499" s="34">
        <v>128</v>
      </c>
      <c r="H11499" s="34">
        <v>277</v>
      </c>
      <c r="I11499" s="34">
        <v>141</v>
      </c>
      <c r="J11499" s="34">
        <v>293</v>
      </c>
      <c r="K11499" s="34">
        <v>168</v>
      </c>
      <c r="L11499" s="34">
        <v>304</v>
      </c>
      <c r="M11499" s="34">
        <v>184</v>
      </c>
      <c r="N11499" s="34">
        <v>229</v>
      </c>
      <c r="O11499" s="34">
        <v>179</v>
      </c>
      <c r="P11499" s="34">
        <v>284</v>
      </c>
      <c r="Q11499" s="34">
        <v>267</v>
      </c>
      <c r="R11499" s="34">
        <v>411</v>
      </c>
      <c r="S11499" s="34">
        <v>227</v>
      </c>
      <c r="T11499" s="34">
        <v>361</v>
      </c>
      <c r="U11499" s="34">
        <v>213</v>
      </c>
      <c r="V11499" s="34">
        <v>429</v>
      </c>
      <c r="W11499" s="34">
        <v>250</v>
      </c>
      <c r="X11499" s="34">
        <v>446</v>
      </c>
      <c r="Y11499" s="34">
        <v>288</v>
      </c>
      <c r="Z11499" s="34">
        <v>264</v>
      </c>
      <c r="AA11499" s="34">
        <v>217</v>
      </c>
      <c r="AB11499" s="34">
        <v>400</v>
      </c>
      <c r="AC11499" s="34">
        <v>305</v>
      </c>
    </row>
    <row r="11500" spans="1:29" x14ac:dyDescent="0.2">
      <c r="A11500" s="34" t="s">
        <v>71993</v>
      </c>
      <c r="B11500" s="34">
        <v>228</v>
      </c>
      <c r="C11500" s="34">
        <v>207</v>
      </c>
      <c r="D11500" s="34">
        <v>285</v>
      </c>
      <c r="E11500" s="34">
        <v>215</v>
      </c>
      <c r="F11500" s="34">
        <v>323</v>
      </c>
      <c r="G11500" s="34">
        <v>301</v>
      </c>
      <c r="H11500" s="34">
        <v>292</v>
      </c>
      <c r="I11500" s="34">
        <v>229</v>
      </c>
      <c r="J11500" s="34">
        <v>274</v>
      </c>
      <c r="K11500" s="34">
        <v>224</v>
      </c>
      <c r="L11500" s="34">
        <v>253</v>
      </c>
      <c r="M11500" s="34">
        <v>182</v>
      </c>
      <c r="N11500" s="34">
        <v>227</v>
      </c>
      <c r="O11500" s="34">
        <v>230</v>
      </c>
      <c r="P11500" s="34">
        <v>257</v>
      </c>
      <c r="Q11500" s="34">
        <v>335</v>
      </c>
      <c r="R11500" s="34">
        <v>358</v>
      </c>
      <c r="S11500" s="34">
        <v>303</v>
      </c>
      <c r="T11500" s="34">
        <v>345</v>
      </c>
      <c r="U11500" s="34">
        <v>267</v>
      </c>
      <c r="V11500" s="34">
        <v>322</v>
      </c>
      <c r="W11500" s="34">
        <v>381</v>
      </c>
      <c r="X11500" s="34">
        <v>348</v>
      </c>
      <c r="Y11500" s="34">
        <v>295</v>
      </c>
      <c r="Z11500" s="34">
        <v>331</v>
      </c>
      <c r="AA11500" s="34">
        <v>319</v>
      </c>
      <c r="AB11500" s="34">
        <v>353</v>
      </c>
      <c r="AC11500" s="34">
        <v>414</v>
      </c>
    </row>
    <row r="11501" spans="1:29" x14ac:dyDescent="0.2">
      <c r="A11501" s="34" t="s">
        <v>71994</v>
      </c>
      <c r="B11501" s="34">
        <v>149</v>
      </c>
      <c r="C11501" s="34">
        <v>196</v>
      </c>
      <c r="D11501" s="34">
        <v>249</v>
      </c>
      <c r="E11501" s="34">
        <v>194</v>
      </c>
      <c r="F11501" s="34">
        <v>205</v>
      </c>
      <c r="G11501" s="34">
        <v>138</v>
      </c>
      <c r="H11501" s="34">
        <v>166</v>
      </c>
      <c r="I11501" s="34">
        <v>197</v>
      </c>
      <c r="J11501" s="34">
        <v>190</v>
      </c>
      <c r="K11501" s="34">
        <v>198</v>
      </c>
      <c r="L11501" s="34">
        <v>120</v>
      </c>
      <c r="M11501" s="34">
        <v>159</v>
      </c>
      <c r="N11501" s="34">
        <v>149</v>
      </c>
      <c r="O11501" s="34">
        <v>165</v>
      </c>
      <c r="P11501" s="34">
        <v>197</v>
      </c>
      <c r="Q11501" s="34">
        <v>262</v>
      </c>
      <c r="R11501" s="34">
        <v>270</v>
      </c>
      <c r="S11501" s="34">
        <v>207</v>
      </c>
      <c r="T11501" s="34">
        <v>252</v>
      </c>
      <c r="U11501" s="34">
        <v>145</v>
      </c>
      <c r="V11501" s="34">
        <v>253</v>
      </c>
      <c r="W11501" s="34">
        <v>143</v>
      </c>
      <c r="X11501" s="34">
        <v>288</v>
      </c>
      <c r="Y11501" s="34">
        <v>172</v>
      </c>
      <c r="Z11501" s="34">
        <v>183</v>
      </c>
      <c r="AA11501" s="34">
        <v>202</v>
      </c>
      <c r="AB11501" s="34">
        <v>231</v>
      </c>
      <c r="AC11501" s="34">
        <v>277</v>
      </c>
    </row>
    <row r="11502" spans="1:29" x14ac:dyDescent="0.2">
      <c r="A11502" s="34" t="s">
        <v>71995</v>
      </c>
      <c r="B11502" s="34">
        <v>148</v>
      </c>
      <c r="C11502" s="34">
        <v>138</v>
      </c>
      <c r="D11502" s="34">
        <v>160</v>
      </c>
      <c r="E11502" s="34">
        <v>138</v>
      </c>
      <c r="F11502" s="34">
        <v>150</v>
      </c>
      <c r="G11502" s="34">
        <v>170</v>
      </c>
      <c r="H11502" s="34">
        <v>135</v>
      </c>
      <c r="I11502" s="34">
        <v>126</v>
      </c>
      <c r="J11502" s="34">
        <v>121</v>
      </c>
      <c r="K11502" s="34">
        <v>117</v>
      </c>
      <c r="L11502" s="34">
        <v>126</v>
      </c>
      <c r="M11502" s="34">
        <v>68</v>
      </c>
      <c r="N11502" s="34">
        <v>142</v>
      </c>
      <c r="O11502" s="34">
        <v>112</v>
      </c>
      <c r="P11502" s="34">
        <v>123</v>
      </c>
      <c r="Q11502" s="34">
        <v>171</v>
      </c>
      <c r="R11502" s="34">
        <v>200</v>
      </c>
      <c r="S11502" s="34">
        <v>139</v>
      </c>
      <c r="T11502" s="34">
        <v>153</v>
      </c>
      <c r="U11502" s="34">
        <v>150</v>
      </c>
      <c r="V11502" s="34">
        <v>160</v>
      </c>
      <c r="W11502" s="34">
        <v>176</v>
      </c>
      <c r="X11502" s="34">
        <v>228</v>
      </c>
      <c r="Y11502" s="34">
        <v>155</v>
      </c>
      <c r="Z11502" s="34">
        <v>155</v>
      </c>
      <c r="AA11502" s="34">
        <v>158</v>
      </c>
      <c r="AB11502" s="34">
        <v>204</v>
      </c>
      <c r="AC11502" s="34">
        <v>200</v>
      </c>
    </row>
    <row r="11503" spans="1:29" x14ac:dyDescent="0.2">
      <c r="A11503" s="34" t="s">
        <v>71996</v>
      </c>
      <c r="B11503" s="34">
        <v>263</v>
      </c>
      <c r="C11503" s="34">
        <v>307</v>
      </c>
      <c r="D11503" s="34">
        <v>437</v>
      </c>
      <c r="E11503" s="34">
        <v>325</v>
      </c>
      <c r="F11503" s="34">
        <v>421</v>
      </c>
      <c r="G11503" s="34">
        <v>320</v>
      </c>
      <c r="H11503" s="34">
        <v>304</v>
      </c>
      <c r="I11503" s="34">
        <v>257</v>
      </c>
      <c r="J11503" s="34">
        <v>348</v>
      </c>
      <c r="K11503" s="34">
        <v>339</v>
      </c>
      <c r="L11503" s="34">
        <v>192</v>
      </c>
      <c r="M11503" s="34">
        <v>259</v>
      </c>
      <c r="N11503" s="34">
        <v>281</v>
      </c>
      <c r="O11503" s="34">
        <v>233</v>
      </c>
      <c r="P11503" s="34">
        <v>289</v>
      </c>
      <c r="Q11503" s="34">
        <v>364</v>
      </c>
      <c r="R11503" s="34">
        <v>352</v>
      </c>
      <c r="S11503" s="34">
        <v>371</v>
      </c>
      <c r="T11503" s="34">
        <v>288</v>
      </c>
      <c r="U11503" s="34">
        <v>226</v>
      </c>
      <c r="V11503" s="34">
        <v>393</v>
      </c>
      <c r="W11503" s="34">
        <v>245</v>
      </c>
      <c r="X11503" s="34">
        <v>426</v>
      </c>
      <c r="Y11503" s="34">
        <v>220</v>
      </c>
      <c r="Z11503" s="34">
        <v>420</v>
      </c>
      <c r="AA11503" s="34">
        <v>351</v>
      </c>
      <c r="AB11503" s="34">
        <v>312</v>
      </c>
      <c r="AC11503" s="34">
        <v>462</v>
      </c>
    </row>
    <row r="11504" spans="1:29" x14ac:dyDescent="0.2">
      <c r="A11504" s="34" t="s">
        <v>71997</v>
      </c>
      <c r="B11504" s="34">
        <v>38</v>
      </c>
      <c r="C11504" s="34">
        <v>63</v>
      </c>
      <c r="D11504" s="34">
        <v>49</v>
      </c>
      <c r="E11504" s="34">
        <v>52</v>
      </c>
      <c r="F11504" s="34">
        <v>72</v>
      </c>
      <c r="G11504" s="34">
        <v>38</v>
      </c>
      <c r="H11504" s="34">
        <v>64</v>
      </c>
      <c r="I11504" s="34">
        <v>35</v>
      </c>
      <c r="J11504" s="34">
        <v>62</v>
      </c>
      <c r="K11504" s="34">
        <v>46</v>
      </c>
      <c r="L11504" s="34">
        <v>32</v>
      </c>
      <c r="M11504" s="34">
        <v>39</v>
      </c>
      <c r="N11504" s="34">
        <v>51</v>
      </c>
      <c r="O11504" s="34">
        <v>46</v>
      </c>
      <c r="P11504" s="34">
        <v>44</v>
      </c>
      <c r="Q11504" s="34">
        <v>65</v>
      </c>
      <c r="R11504" s="34">
        <v>43</v>
      </c>
      <c r="S11504" s="34">
        <v>69</v>
      </c>
      <c r="T11504" s="34">
        <v>44</v>
      </c>
      <c r="U11504" s="34">
        <v>46</v>
      </c>
      <c r="V11504" s="34">
        <v>47</v>
      </c>
      <c r="W11504" s="34">
        <v>41</v>
      </c>
      <c r="X11504" s="34">
        <v>56</v>
      </c>
      <c r="Y11504" s="34">
        <v>33</v>
      </c>
      <c r="Z11504" s="34">
        <v>64</v>
      </c>
      <c r="AA11504" s="34">
        <v>71</v>
      </c>
      <c r="AB11504" s="34">
        <v>44</v>
      </c>
      <c r="AC11504" s="34">
        <v>105</v>
      </c>
    </row>
    <row r="11505" spans="1:29" x14ac:dyDescent="0.2">
      <c r="A11505" s="34" t="s">
        <v>71998</v>
      </c>
      <c r="B11505" s="34">
        <v>122</v>
      </c>
      <c r="C11505" s="34">
        <v>179</v>
      </c>
      <c r="D11505" s="34">
        <v>228</v>
      </c>
      <c r="E11505" s="34">
        <v>244</v>
      </c>
      <c r="F11505" s="34">
        <v>230</v>
      </c>
      <c r="G11505" s="34">
        <v>197</v>
      </c>
      <c r="H11505" s="34">
        <v>184</v>
      </c>
      <c r="I11505" s="34">
        <v>153</v>
      </c>
      <c r="J11505" s="34">
        <v>183</v>
      </c>
      <c r="K11505" s="34">
        <v>169</v>
      </c>
      <c r="L11505" s="34">
        <v>131</v>
      </c>
      <c r="M11505" s="34">
        <v>131</v>
      </c>
      <c r="N11505" s="34">
        <v>194</v>
      </c>
      <c r="O11505" s="34">
        <v>146</v>
      </c>
      <c r="P11505" s="34">
        <v>204</v>
      </c>
      <c r="Q11505" s="34">
        <v>253</v>
      </c>
      <c r="R11505" s="34">
        <v>240</v>
      </c>
      <c r="S11505" s="34">
        <v>216</v>
      </c>
      <c r="T11505" s="34">
        <v>184</v>
      </c>
      <c r="U11505" s="34">
        <v>142</v>
      </c>
      <c r="V11505" s="34">
        <v>223</v>
      </c>
      <c r="W11505" s="34">
        <v>229</v>
      </c>
      <c r="X11505" s="34">
        <v>284</v>
      </c>
      <c r="Y11505" s="34">
        <v>189</v>
      </c>
      <c r="Z11505" s="34">
        <v>229</v>
      </c>
      <c r="AA11505" s="34">
        <v>180</v>
      </c>
      <c r="AB11505" s="34">
        <v>225</v>
      </c>
      <c r="AC11505" s="34">
        <v>301</v>
      </c>
    </row>
    <row r="11506" spans="1:29" x14ac:dyDescent="0.2">
      <c r="A11506" s="34" t="s">
        <v>71999</v>
      </c>
      <c r="B11506" s="34">
        <v>182</v>
      </c>
      <c r="C11506" s="34">
        <v>144</v>
      </c>
      <c r="D11506" s="34">
        <v>202</v>
      </c>
      <c r="E11506" s="34">
        <v>168</v>
      </c>
      <c r="F11506" s="34">
        <v>204</v>
      </c>
      <c r="G11506" s="34">
        <v>135</v>
      </c>
      <c r="H11506" s="34">
        <v>192</v>
      </c>
      <c r="I11506" s="34">
        <v>159</v>
      </c>
      <c r="J11506" s="34">
        <v>187</v>
      </c>
      <c r="K11506" s="34">
        <v>149</v>
      </c>
      <c r="L11506" s="34">
        <v>182</v>
      </c>
      <c r="M11506" s="34">
        <v>132</v>
      </c>
      <c r="N11506" s="34">
        <v>186</v>
      </c>
      <c r="O11506" s="34">
        <v>157</v>
      </c>
      <c r="P11506" s="34">
        <v>199</v>
      </c>
      <c r="Q11506" s="34">
        <v>236</v>
      </c>
      <c r="R11506" s="34">
        <v>203</v>
      </c>
      <c r="S11506" s="34">
        <v>190</v>
      </c>
      <c r="T11506" s="34">
        <v>253</v>
      </c>
      <c r="U11506" s="34">
        <v>188</v>
      </c>
      <c r="V11506" s="34">
        <v>232</v>
      </c>
      <c r="W11506" s="34">
        <v>196</v>
      </c>
      <c r="X11506" s="34">
        <v>232</v>
      </c>
      <c r="Y11506" s="34">
        <v>176</v>
      </c>
      <c r="Z11506" s="34">
        <v>233</v>
      </c>
      <c r="AA11506" s="34">
        <v>168</v>
      </c>
      <c r="AB11506" s="34">
        <v>248</v>
      </c>
      <c r="AC11506" s="34">
        <v>268</v>
      </c>
    </row>
    <row r="11507" spans="1:29" x14ac:dyDescent="0.2">
      <c r="A11507" s="34" t="s">
        <v>72000</v>
      </c>
      <c r="B11507" s="34">
        <v>171</v>
      </c>
      <c r="C11507" s="34">
        <v>215</v>
      </c>
      <c r="D11507" s="34">
        <v>252</v>
      </c>
      <c r="E11507" s="34">
        <v>247</v>
      </c>
      <c r="F11507" s="34">
        <v>207</v>
      </c>
      <c r="G11507" s="34">
        <v>219</v>
      </c>
      <c r="H11507" s="34">
        <v>191</v>
      </c>
      <c r="I11507" s="34">
        <v>261</v>
      </c>
      <c r="J11507" s="34">
        <v>209</v>
      </c>
      <c r="K11507" s="34">
        <v>297</v>
      </c>
      <c r="L11507" s="34">
        <v>148</v>
      </c>
      <c r="M11507" s="34">
        <v>201</v>
      </c>
      <c r="N11507" s="34">
        <v>184</v>
      </c>
      <c r="O11507" s="34">
        <v>252</v>
      </c>
      <c r="P11507" s="34">
        <v>178</v>
      </c>
      <c r="Q11507" s="34">
        <v>321</v>
      </c>
      <c r="R11507" s="34">
        <v>224</v>
      </c>
      <c r="S11507" s="34">
        <v>311</v>
      </c>
      <c r="T11507" s="34">
        <v>244</v>
      </c>
      <c r="U11507" s="34">
        <v>213</v>
      </c>
      <c r="V11507" s="34">
        <v>248</v>
      </c>
      <c r="W11507" s="34">
        <v>315</v>
      </c>
      <c r="X11507" s="34">
        <v>199</v>
      </c>
      <c r="Y11507" s="34">
        <v>237</v>
      </c>
      <c r="Z11507" s="34">
        <v>219</v>
      </c>
      <c r="AA11507" s="34">
        <v>262</v>
      </c>
      <c r="AB11507" s="34">
        <v>286</v>
      </c>
      <c r="AC11507" s="34">
        <v>386</v>
      </c>
    </row>
    <row r="11508" spans="1:29" x14ac:dyDescent="0.2">
      <c r="A11508" s="34" t="s">
        <v>72001</v>
      </c>
      <c r="B11508" s="34">
        <v>65</v>
      </c>
      <c r="C11508" s="34">
        <v>89</v>
      </c>
      <c r="D11508" s="34">
        <v>108</v>
      </c>
      <c r="E11508" s="34">
        <v>106</v>
      </c>
      <c r="F11508" s="34">
        <v>110</v>
      </c>
      <c r="G11508" s="34">
        <v>117</v>
      </c>
      <c r="H11508" s="34">
        <v>49</v>
      </c>
      <c r="I11508" s="34">
        <v>80</v>
      </c>
      <c r="J11508" s="34">
        <v>78</v>
      </c>
      <c r="K11508" s="34">
        <v>110</v>
      </c>
      <c r="L11508" s="34">
        <v>53</v>
      </c>
      <c r="M11508" s="34">
        <v>92</v>
      </c>
      <c r="N11508" s="34">
        <v>77</v>
      </c>
      <c r="O11508" s="34">
        <v>82</v>
      </c>
      <c r="P11508" s="34">
        <v>68</v>
      </c>
      <c r="Q11508" s="34">
        <v>129</v>
      </c>
      <c r="R11508" s="34">
        <v>101</v>
      </c>
      <c r="S11508" s="34">
        <v>116</v>
      </c>
      <c r="T11508" s="34">
        <v>71</v>
      </c>
      <c r="U11508" s="34">
        <v>96</v>
      </c>
      <c r="V11508" s="34">
        <v>102</v>
      </c>
      <c r="W11508" s="34">
        <v>97</v>
      </c>
      <c r="X11508" s="34">
        <v>133</v>
      </c>
      <c r="Y11508" s="34">
        <v>106</v>
      </c>
      <c r="Z11508" s="34">
        <v>96</v>
      </c>
      <c r="AA11508" s="34">
        <v>131</v>
      </c>
      <c r="AB11508" s="34">
        <v>99</v>
      </c>
      <c r="AC11508" s="34">
        <v>189</v>
      </c>
    </row>
    <row r="11509" spans="1:29" x14ac:dyDescent="0.2">
      <c r="A11509" s="34" t="s">
        <v>72002</v>
      </c>
      <c r="B11509" s="34">
        <v>132</v>
      </c>
      <c r="C11509" s="34">
        <v>192</v>
      </c>
      <c r="D11509" s="34">
        <v>234</v>
      </c>
      <c r="E11509" s="34">
        <v>280</v>
      </c>
      <c r="F11509" s="34">
        <v>224</v>
      </c>
      <c r="G11509" s="34">
        <v>204</v>
      </c>
      <c r="H11509" s="34">
        <v>179</v>
      </c>
      <c r="I11509" s="34">
        <v>177</v>
      </c>
      <c r="J11509" s="34">
        <v>60</v>
      </c>
      <c r="K11509" s="34">
        <v>946</v>
      </c>
      <c r="L11509" s="34">
        <v>84</v>
      </c>
      <c r="M11509" s="34">
        <v>161</v>
      </c>
      <c r="N11509" s="34">
        <v>176</v>
      </c>
      <c r="O11509" s="34">
        <v>178</v>
      </c>
      <c r="P11509" s="34">
        <v>77</v>
      </c>
      <c r="Q11509" s="34">
        <v>630</v>
      </c>
      <c r="R11509" s="34">
        <v>158</v>
      </c>
      <c r="S11509" s="34">
        <v>291</v>
      </c>
      <c r="T11509" s="34">
        <v>112</v>
      </c>
      <c r="U11509" s="34">
        <v>166</v>
      </c>
      <c r="V11509" s="34">
        <v>225</v>
      </c>
      <c r="W11509" s="34">
        <v>179</v>
      </c>
      <c r="X11509" s="34">
        <v>215</v>
      </c>
      <c r="Y11509" s="34">
        <v>144</v>
      </c>
      <c r="Z11509" s="34">
        <v>284</v>
      </c>
      <c r="AA11509" s="34">
        <v>300</v>
      </c>
      <c r="AB11509" s="34">
        <v>187</v>
      </c>
      <c r="AC11509" s="34">
        <v>372</v>
      </c>
    </row>
    <row r="11510" spans="1:29" x14ac:dyDescent="0.2">
      <c r="A11510" s="34" t="s">
        <v>72003</v>
      </c>
      <c r="B11510" s="34">
        <v>166</v>
      </c>
      <c r="C11510" s="34">
        <v>158</v>
      </c>
      <c r="D11510" s="34">
        <v>216</v>
      </c>
      <c r="E11510" s="34">
        <v>176</v>
      </c>
      <c r="F11510" s="34">
        <v>237</v>
      </c>
      <c r="G11510" s="34">
        <v>115</v>
      </c>
      <c r="H11510" s="34">
        <v>211</v>
      </c>
      <c r="I11510" s="34">
        <v>163</v>
      </c>
      <c r="J11510" s="34">
        <v>183</v>
      </c>
      <c r="K11510" s="34">
        <v>172</v>
      </c>
      <c r="L11510" s="34">
        <v>194</v>
      </c>
      <c r="M11510" s="34">
        <v>134</v>
      </c>
      <c r="N11510" s="34">
        <v>137</v>
      </c>
      <c r="O11510" s="34">
        <v>152</v>
      </c>
      <c r="P11510" s="34">
        <v>172</v>
      </c>
      <c r="Q11510" s="34">
        <v>230</v>
      </c>
      <c r="R11510" s="34">
        <v>265</v>
      </c>
      <c r="S11510" s="34">
        <v>215</v>
      </c>
      <c r="T11510" s="34">
        <v>257</v>
      </c>
      <c r="U11510" s="34">
        <v>176</v>
      </c>
      <c r="V11510" s="34">
        <v>247</v>
      </c>
      <c r="W11510" s="34">
        <v>155</v>
      </c>
      <c r="X11510" s="34">
        <v>241</v>
      </c>
      <c r="Y11510" s="34">
        <v>240</v>
      </c>
      <c r="Z11510" s="34">
        <v>203</v>
      </c>
      <c r="AA11510" s="34">
        <v>220</v>
      </c>
      <c r="AB11510" s="34">
        <v>250</v>
      </c>
      <c r="AC11510" s="34">
        <v>255</v>
      </c>
    </row>
    <row r="11511" spans="1:29" x14ac:dyDescent="0.2">
      <c r="A11511" s="34" t="s">
        <v>72004</v>
      </c>
      <c r="B11511" s="34">
        <v>153</v>
      </c>
      <c r="C11511" s="34">
        <v>221</v>
      </c>
      <c r="D11511" s="34">
        <v>245</v>
      </c>
      <c r="E11511" s="34">
        <v>206</v>
      </c>
      <c r="F11511" s="34">
        <v>212</v>
      </c>
      <c r="G11511" s="34">
        <v>207</v>
      </c>
      <c r="H11511" s="34">
        <v>224</v>
      </c>
      <c r="I11511" s="34">
        <v>170</v>
      </c>
      <c r="J11511" s="34">
        <v>236</v>
      </c>
      <c r="K11511" s="34">
        <v>199</v>
      </c>
      <c r="L11511" s="34">
        <v>193</v>
      </c>
      <c r="M11511" s="34">
        <v>209</v>
      </c>
      <c r="N11511" s="34">
        <v>241</v>
      </c>
      <c r="O11511" s="34">
        <v>172</v>
      </c>
      <c r="P11511" s="34">
        <v>215</v>
      </c>
      <c r="Q11511" s="34">
        <v>262</v>
      </c>
      <c r="R11511" s="34">
        <v>285</v>
      </c>
      <c r="S11511" s="34">
        <v>215</v>
      </c>
      <c r="T11511" s="34">
        <v>227</v>
      </c>
      <c r="U11511" s="34">
        <v>231</v>
      </c>
      <c r="V11511" s="34">
        <v>270</v>
      </c>
      <c r="W11511" s="34">
        <v>216</v>
      </c>
      <c r="X11511" s="34">
        <v>285</v>
      </c>
      <c r="Y11511" s="34">
        <v>212</v>
      </c>
      <c r="Z11511" s="34">
        <v>232</v>
      </c>
      <c r="AA11511" s="34">
        <v>272</v>
      </c>
      <c r="AB11511" s="34">
        <v>268</v>
      </c>
      <c r="AC11511" s="34">
        <v>298</v>
      </c>
    </row>
    <row r="11512" spans="1:29" x14ac:dyDescent="0.2">
      <c r="A11512" s="34" t="s">
        <v>72005</v>
      </c>
      <c r="B11512" s="34">
        <v>90</v>
      </c>
      <c r="C11512" s="34">
        <v>116</v>
      </c>
      <c r="D11512" s="34">
        <v>180</v>
      </c>
      <c r="E11512" s="34">
        <v>151</v>
      </c>
      <c r="F11512" s="34">
        <v>176</v>
      </c>
      <c r="G11512" s="34">
        <v>104</v>
      </c>
      <c r="H11512" s="34">
        <v>137</v>
      </c>
      <c r="I11512" s="34">
        <v>123</v>
      </c>
      <c r="J11512" s="34">
        <v>121</v>
      </c>
      <c r="K11512" s="34">
        <v>106</v>
      </c>
      <c r="L11512" s="34">
        <v>86</v>
      </c>
      <c r="M11512" s="34">
        <v>110</v>
      </c>
      <c r="N11512" s="34">
        <v>118</v>
      </c>
      <c r="O11512" s="34">
        <v>121</v>
      </c>
      <c r="P11512" s="34">
        <v>114</v>
      </c>
      <c r="Q11512" s="34">
        <v>188</v>
      </c>
      <c r="R11512" s="34">
        <v>176</v>
      </c>
      <c r="S11512" s="34">
        <v>154</v>
      </c>
      <c r="T11512" s="34">
        <v>104</v>
      </c>
      <c r="U11512" s="34">
        <v>143</v>
      </c>
      <c r="V11512" s="34">
        <v>152</v>
      </c>
      <c r="W11512" s="34">
        <v>130</v>
      </c>
      <c r="X11512" s="34">
        <v>161</v>
      </c>
      <c r="Y11512" s="34">
        <v>125</v>
      </c>
      <c r="Z11512" s="34">
        <v>192</v>
      </c>
      <c r="AA11512" s="34">
        <v>181</v>
      </c>
      <c r="AB11512" s="34">
        <v>156</v>
      </c>
      <c r="AC11512" s="34">
        <v>264</v>
      </c>
    </row>
    <row r="11513" spans="1:29" x14ac:dyDescent="0.2">
      <c r="A11513" s="34" t="s">
        <v>72006</v>
      </c>
      <c r="B11513" s="34">
        <v>55</v>
      </c>
      <c r="C11513" s="34">
        <v>97</v>
      </c>
      <c r="D11513" s="34">
        <v>140</v>
      </c>
      <c r="E11513" s="34">
        <v>90</v>
      </c>
      <c r="F11513" s="34">
        <v>108</v>
      </c>
      <c r="G11513" s="34">
        <v>86</v>
      </c>
      <c r="H11513" s="34">
        <v>123</v>
      </c>
      <c r="I11513" s="34">
        <v>106</v>
      </c>
      <c r="J11513" s="34">
        <v>91</v>
      </c>
      <c r="K11513" s="34">
        <v>106</v>
      </c>
      <c r="L11513" s="34">
        <v>72</v>
      </c>
      <c r="M11513" s="34">
        <v>82</v>
      </c>
      <c r="N11513" s="34">
        <v>93</v>
      </c>
      <c r="O11513" s="34">
        <v>81</v>
      </c>
      <c r="P11513" s="34">
        <v>104</v>
      </c>
      <c r="Q11513" s="34">
        <v>126</v>
      </c>
      <c r="R11513" s="34">
        <v>99</v>
      </c>
      <c r="S11513" s="34">
        <v>114</v>
      </c>
      <c r="T11513" s="34">
        <v>83</v>
      </c>
      <c r="U11513" s="34">
        <v>116</v>
      </c>
      <c r="V11513" s="34">
        <v>155</v>
      </c>
      <c r="W11513" s="34">
        <v>113</v>
      </c>
      <c r="X11513" s="34">
        <v>131</v>
      </c>
      <c r="Y11513" s="34">
        <v>77</v>
      </c>
      <c r="Z11513" s="34">
        <v>114</v>
      </c>
      <c r="AA11513" s="34">
        <v>112</v>
      </c>
      <c r="AB11513" s="34">
        <v>115</v>
      </c>
      <c r="AC11513" s="34">
        <v>157</v>
      </c>
    </row>
    <row r="11514" spans="1:29" x14ac:dyDescent="0.2">
      <c r="A11514" s="34" t="s">
        <v>72007</v>
      </c>
      <c r="B11514" s="34">
        <v>232</v>
      </c>
      <c r="C11514" s="34">
        <v>280</v>
      </c>
      <c r="D11514" s="34">
        <v>353</v>
      </c>
      <c r="E11514" s="34">
        <v>279</v>
      </c>
      <c r="F11514" s="34">
        <v>319</v>
      </c>
      <c r="G11514" s="34">
        <v>318</v>
      </c>
      <c r="H11514" s="34">
        <v>307</v>
      </c>
      <c r="I11514" s="34">
        <v>258</v>
      </c>
      <c r="J11514" s="34">
        <v>266</v>
      </c>
      <c r="K11514" s="34">
        <v>312</v>
      </c>
      <c r="L11514" s="34">
        <v>192</v>
      </c>
      <c r="M11514" s="34">
        <v>203</v>
      </c>
      <c r="N11514" s="34">
        <v>292</v>
      </c>
      <c r="O11514" s="34">
        <v>247</v>
      </c>
      <c r="P11514" s="34">
        <v>264</v>
      </c>
      <c r="Q11514" s="34">
        <v>317</v>
      </c>
      <c r="R11514" s="34">
        <v>358</v>
      </c>
      <c r="S11514" s="34">
        <v>356</v>
      </c>
      <c r="T11514" s="34">
        <v>250</v>
      </c>
      <c r="U11514" s="34">
        <v>242</v>
      </c>
      <c r="V11514" s="34">
        <v>374</v>
      </c>
      <c r="W11514" s="34">
        <v>281</v>
      </c>
      <c r="X11514" s="34">
        <v>357</v>
      </c>
      <c r="Y11514" s="34">
        <v>271</v>
      </c>
      <c r="Z11514" s="34">
        <v>380</v>
      </c>
      <c r="AA11514" s="34">
        <v>364</v>
      </c>
      <c r="AB11514" s="34">
        <v>355</v>
      </c>
      <c r="AC11514" s="34">
        <v>375</v>
      </c>
    </row>
    <row r="11515" spans="1:29" x14ac:dyDescent="0.2">
      <c r="A11515" s="34" t="s">
        <v>72008</v>
      </c>
      <c r="B11515" s="34">
        <v>73</v>
      </c>
      <c r="C11515" s="34">
        <v>62</v>
      </c>
      <c r="D11515" s="34">
        <v>95</v>
      </c>
      <c r="E11515" s="34">
        <v>77</v>
      </c>
      <c r="F11515" s="34">
        <v>67</v>
      </c>
      <c r="G11515" s="34">
        <v>63</v>
      </c>
      <c r="H11515" s="34">
        <v>50</v>
      </c>
      <c r="I11515" s="34">
        <v>71</v>
      </c>
      <c r="J11515" s="34">
        <v>55</v>
      </c>
      <c r="K11515" s="34">
        <v>98</v>
      </c>
      <c r="L11515" s="34">
        <v>36</v>
      </c>
      <c r="M11515" s="34">
        <v>62</v>
      </c>
      <c r="N11515" s="34">
        <v>57</v>
      </c>
      <c r="O11515" s="34">
        <v>89</v>
      </c>
      <c r="P11515" s="34">
        <v>46</v>
      </c>
      <c r="Q11515" s="34">
        <v>72</v>
      </c>
      <c r="R11515" s="34">
        <v>84</v>
      </c>
      <c r="S11515" s="34">
        <v>123</v>
      </c>
      <c r="T11515" s="34">
        <v>45</v>
      </c>
      <c r="U11515" s="34">
        <v>68</v>
      </c>
      <c r="V11515" s="34">
        <v>85</v>
      </c>
      <c r="W11515" s="34">
        <v>45</v>
      </c>
      <c r="X11515" s="34">
        <v>122</v>
      </c>
      <c r="Y11515" s="34">
        <v>56</v>
      </c>
      <c r="Z11515" s="34">
        <v>64</v>
      </c>
      <c r="AA11515" s="34">
        <v>60</v>
      </c>
      <c r="AB11515" s="34">
        <v>46</v>
      </c>
      <c r="AC11515" s="34">
        <v>141</v>
      </c>
    </row>
    <row r="11516" spans="1:29" x14ac:dyDescent="0.2">
      <c r="A11516" s="34" t="s">
        <v>72009</v>
      </c>
      <c r="B11516" s="34">
        <v>181</v>
      </c>
      <c r="C11516" s="34">
        <v>171</v>
      </c>
      <c r="D11516" s="34">
        <v>269</v>
      </c>
      <c r="E11516" s="34">
        <v>187</v>
      </c>
      <c r="F11516" s="34">
        <v>207</v>
      </c>
      <c r="G11516" s="34">
        <v>145</v>
      </c>
      <c r="H11516" s="34">
        <v>231</v>
      </c>
      <c r="I11516" s="34">
        <v>173</v>
      </c>
      <c r="J11516" s="34">
        <v>182</v>
      </c>
      <c r="K11516" s="34">
        <v>172</v>
      </c>
      <c r="L11516" s="34">
        <v>173</v>
      </c>
      <c r="M11516" s="34">
        <v>139</v>
      </c>
      <c r="N11516" s="34">
        <v>197</v>
      </c>
      <c r="O11516" s="34">
        <v>164</v>
      </c>
      <c r="P11516" s="34">
        <v>210</v>
      </c>
      <c r="Q11516" s="34">
        <v>221</v>
      </c>
      <c r="R11516" s="34">
        <v>306</v>
      </c>
      <c r="S11516" s="34">
        <v>218</v>
      </c>
      <c r="T11516" s="34">
        <v>247</v>
      </c>
      <c r="U11516" s="34">
        <v>210</v>
      </c>
      <c r="V11516" s="34">
        <v>222</v>
      </c>
      <c r="W11516" s="34">
        <v>188</v>
      </c>
      <c r="X11516" s="34">
        <v>274</v>
      </c>
      <c r="Y11516" s="34">
        <v>233</v>
      </c>
      <c r="Z11516" s="34">
        <v>233</v>
      </c>
      <c r="AA11516" s="34">
        <v>233</v>
      </c>
      <c r="AB11516" s="34">
        <v>246</v>
      </c>
      <c r="AC11516" s="34">
        <v>303</v>
      </c>
    </row>
    <row r="11517" spans="1:29" x14ac:dyDescent="0.2">
      <c r="A11517" s="34" t="s">
        <v>72010</v>
      </c>
      <c r="B11517" s="34">
        <v>161</v>
      </c>
      <c r="C11517" s="34">
        <v>246</v>
      </c>
      <c r="D11517" s="34">
        <v>287</v>
      </c>
      <c r="E11517" s="34">
        <v>235</v>
      </c>
      <c r="F11517" s="34">
        <v>264</v>
      </c>
      <c r="G11517" s="34">
        <v>195</v>
      </c>
      <c r="H11517" s="34">
        <v>236</v>
      </c>
      <c r="I11517" s="34">
        <v>198</v>
      </c>
      <c r="J11517" s="34">
        <v>179</v>
      </c>
      <c r="K11517" s="34">
        <v>291</v>
      </c>
      <c r="L11517" s="34">
        <v>104</v>
      </c>
      <c r="M11517" s="34">
        <v>194</v>
      </c>
      <c r="N11517" s="34">
        <v>222</v>
      </c>
      <c r="O11517" s="34">
        <v>212</v>
      </c>
      <c r="P11517" s="34">
        <v>205</v>
      </c>
      <c r="Q11517" s="34">
        <v>285</v>
      </c>
      <c r="R11517" s="34">
        <v>265</v>
      </c>
      <c r="S11517" s="34">
        <v>311</v>
      </c>
      <c r="T11517" s="34">
        <v>169</v>
      </c>
      <c r="U11517" s="34">
        <v>200</v>
      </c>
      <c r="V11517" s="34">
        <v>247</v>
      </c>
      <c r="W11517" s="34">
        <v>173</v>
      </c>
      <c r="X11517" s="34">
        <v>354</v>
      </c>
      <c r="Y11517" s="34">
        <v>212</v>
      </c>
      <c r="Z11517" s="34">
        <v>262</v>
      </c>
      <c r="AA11517" s="34">
        <v>344</v>
      </c>
      <c r="AB11517" s="34">
        <v>192</v>
      </c>
      <c r="AC11517" s="34">
        <v>355</v>
      </c>
    </row>
    <row r="11518" spans="1:29" x14ac:dyDescent="0.2">
      <c r="A11518" s="34" t="s">
        <v>72011</v>
      </c>
      <c r="B11518" s="34">
        <v>174</v>
      </c>
      <c r="C11518" s="34">
        <v>174</v>
      </c>
      <c r="D11518" s="34">
        <v>301</v>
      </c>
      <c r="E11518" s="34">
        <v>245</v>
      </c>
      <c r="F11518" s="34">
        <v>293</v>
      </c>
      <c r="G11518" s="34">
        <v>177</v>
      </c>
      <c r="H11518" s="34">
        <v>278</v>
      </c>
      <c r="I11518" s="34">
        <v>181</v>
      </c>
      <c r="J11518" s="34">
        <v>238</v>
      </c>
      <c r="K11518" s="34">
        <v>154</v>
      </c>
      <c r="L11518" s="34">
        <v>231</v>
      </c>
      <c r="M11518" s="34">
        <v>176</v>
      </c>
      <c r="N11518" s="34">
        <v>218</v>
      </c>
      <c r="O11518" s="34">
        <v>137</v>
      </c>
      <c r="P11518" s="34">
        <v>262</v>
      </c>
      <c r="Q11518" s="34">
        <v>274</v>
      </c>
      <c r="R11518" s="34">
        <v>358</v>
      </c>
      <c r="S11518" s="34">
        <v>255</v>
      </c>
      <c r="T11518" s="34">
        <v>332</v>
      </c>
      <c r="U11518" s="34">
        <v>255</v>
      </c>
      <c r="V11518" s="34">
        <v>302</v>
      </c>
      <c r="W11518" s="34">
        <v>276</v>
      </c>
      <c r="X11518" s="34">
        <v>364</v>
      </c>
      <c r="Y11518" s="34">
        <v>319</v>
      </c>
      <c r="Z11518" s="34">
        <v>301</v>
      </c>
      <c r="AA11518" s="34">
        <v>246</v>
      </c>
      <c r="AB11518" s="34">
        <v>412</v>
      </c>
      <c r="AC11518" s="34">
        <v>333</v>
      </c>
    </row>
    <row r="11519" spans="1:29" x14ac:dyDescent="0.2">
      <c r="A11519" s="34" t="s">
        <v>72012</v>
      </c>
      <c r="B11519" s="34">
        <v>172</v>
      </c>
      <c r="C11519" s="34">
        <v>228</v>
      </c>
      <c r="D11519" s="34">
        <v>286</v>
      </c>
      <c r="E11519" s="34">
        <v>236</v>
      </c>
      <c r="F11519" s="34">
        <v>254</v>
      </c>
      <c r="G11519" s="34">
        <v>238</v>
      </c>
      <c r="H11519" s="34">
        <v>280</v>
      </c>
      <c r="I11519" s="34">
        <v>226</v>
      </c>
      <c r="J11519" s="34">
        <v>230</v>
      </c>
      <c r="K11519" s="34">
        <v>198</v>
      </c>
      <c r="L11519" s="34">
        <v>147</v>
      </c>
      <c r="M11519" s="34">
        <v>209</v>
      </c>
      <c r="N11519" s="34">
        <v>193</v>
      </c>
      <c r="O11519" s="34">
        <v>186</v>
      </c>
      <c r="P11519" s="34">
        <v>212</v>
      </c>
      <c r="Q11519" s="34">
        <v>264</v>
      </c>
      <c r="R11519" s="34">
        <v>315</v>
      </c>
      <c r="S11519" s="34">
        <v>279</v>
      </c>
      <c r="T11519" s="34">
        <v>220</v>
      </c>
      <c r="U11519" s="34">
        <v>203</v>
      </c>
      <c r="V11519" s="34">
        <v>248</v>
      </c>
      <c r="W11519" s="34">
        <v>270</v>
      </c>
      <c r="X11519" s="34">
        <v>324</v>
      </c>
      <c r="Y11519" s="34">
        <v>244</v>
      </c>
      <c r="Z11519" s="34">
        <v>279</v>
      </c>
      <c r="AA11519" s="34">
        <v>270</v>
      </c>
      <c r="AB11519" s="34">
        <v>265</v>
      </c>
      <c r="AC11519" s="34">
        <v>344</v>
      </c>
    </row>
    <row r="11520" spans="1:29" x14ac:dyDescent="0.2">
      <c r="A11520" s="34" t="s">
        <v>72013</v>
      </c>
      <c r="B11520" s="34">
        <v>100</v>
      </c>
      <c r="C11520" s="34">
        <v>116</v>
      </c>
      <c r="D11520" s="34">
        <v>119</v>
      </c>
      <c r="E11520" s="34">
        <v>122</v>
      </c>
      <c r="F11520" s="34">
        <v>89</v>
      </c>
      <c r="G11520" s="34">
        <v>154</v>
      </c>
      <c r="H11520" s="34">
        <v>104</v>
      </c>
      <c r="I11520" s="34">
        <v>116</v>
      </c>
      <c r="J11520" s="34">
        <v>82</v>
      </c>
      <c r="K11520" s="34">
        <v>128</v>
      </c>
      <c r="L11520" s="34">
        <v>49</v>
      </c>
      <c r="M11520" s="34">
        <v>92</v>
      </c>
      <c r="N11520" s="34">
        <v>83</v>
      </c>
      <c r="O11520" s="34">
        <v>108</v>
      </c>
      <c r="P11520" s="34">
        <v>80</v>
      </c>
      <c r="Q11520" s="34">
        <v>125</v>
      </c>
      <c r="R11520" s="34">
        <v>111</v>
      </c>
      <c r="S11520" s="34">
        <v>145</v>
      </c>
      <c r="T11520" s="34">
        <v>87</v>
      </c>
      <c r="U11520" s="34">
        <v>96</v>
      </c>
      <c r="V11520" s="34">
        <v>103</v>
      </c>
      <c r="W11520" s="34">
        <v>97</v>
      </c>
      <c r="X11520" s="34">
        <v>132</v>
      </c>
      <c r="Y11520" s="34">
        <v>69</v>
      </c>
      <c r="Z11520" s="34">
        <v>112</v>
      </c>
      <c r="AA11520" s="34">
        <v>165</v>
      </c>
      <c r="AB11520" s="34">
        <v>97</v>
      </c>
      <c r="AC11520" s="34">
        <v>218</v>
      </c>
    </row>
    <row r="11521" spans="1:29" x14ac:dyDescent="0.2">
      <c r="A11521" s="34" t="s">
        <v>72014</v>
      </c>
      <c r="B11521" s="34">
        <v>137</v>
      </c>
      <c r="C11521" s="34">
        <v>176</v>
      </c>
      <c r="D11521" s="34">
        <v>245</v>
      </c>
      <c r="E11521" s="34">
        <v>130</v>
      </c>
      <c r="F11521" s="34">
        <v>229</v>
      </c>
      <c r="G11521" s="34">
        <v>160</v>
      </c>
      <c r="H11521" s="34">
        <v>236</v>
      </c>
      <c r="I11521" s="34">
        <v>142</v>
      </c>
      <c r="J11521" s="34">
        <v>198</v>
      </c>
      <c r="K11521" s="34">
        <v>183</v>
      </c>
      <c r="L11521" s="34">
        <v>143</v>
      </c>
      <c r="M11521" s="34">
        <v>124</v>
      </c>
      <c r="N11521" s="34">
        <v>197</v>
      </c>
      <c r="O11521" s="34">
        <v>159</v>
      </c>
      <c r="P11521" s="34">
        <v>206</v>
      </c>
      <c r="Q11521" s="34">
        <v>168</v>
      </c>
      <c r="R11521" s="34">
        <v>263</v>
      </c>
      <c r="S11521" s="34">
        <v>168</v>
      </c>
      <c r="T11521" s="34">
        <v>290</v>
      </c>
      <c r="U11521" s="34">
        <v>147</v>
      </c>
      <c r="V11521" s="34">
        <v>214</v>
      </c>
      <c r="W11521" s="34">
        <v>189</v>
      </c>
      <c r="X11521" s="34">
        <v>325</v>
      </c>
      <c r="Y11521" s="34">
        <v>176</v>
      </c>
      <c r="Z11521" s="34">
        <v>220</v>
      </c>
      <c r="AA11521" s="34">
        <v>187</v>
      </c>
      <c r="AB11521" s="34">
        <v>202</v>
      </c>
      <c r="AC11521" s="34">
        <v>244</v>
      </c>
    </row>
    <row r="11522" spans="1:29" x14ac:dyDescent="0.2">
      <c r="A11522" s="34" t="s">
        <v>72015</v>
      </c>
      <c r="B11522" s="34">
        <v>171</v>
      </c>
      <c r="C11522" s="34">
        <v>183</v>
      </c>
      <c r="D11522" s="34">
        <v>310</v>
      </c>
      <c r="E11522" s="34">
        <v>208</v>
      </c>
      <c r="F11522" s="34">
        <v>247</v>
      </c>
      <c r="G11522" s="34">
        <v>234</v>
      </c>
      <c r="H11522" s="34">
        <v>230</v>
      </c>
      <c r="I11522" s="34">
        <v>175</v>
      </c>
      <c r="J11522" s="34">
        <v>189</v>
      </c>
      <c r="K11522" s="34">
        <v>274</v>
      </c>
      <c r="L11522" s="34">
        <v>136</v>
      </c>
      <c r="M11522" s="34">
        <v>190</v>
      </c>
      <c r="N11522" s="34">
        <v>211</v>
      </c>
      <c r="O11522" s="34">
        <v>198</v>
      </c>
      <c r="P11522" s="34">
        <v>175</v>
      </c>
      <c r="Q11522" s="34">
        <v>220</v>
      </c>
      <c r="R11522" s="34">
        <v>241</v>
      </c>
      <c r="S11522" s="34">
        <v>261</v>
      </c>
      <c r="T11522" s="34">
        <v>190</v>
      </c>
      <c r="U11522" s="34">
        <v>173</v>
      </c>
      <c r="V11522" s="34">
        <v>262</v>
      </c>
      <c r="W11522" s="34">
        <v>183</v>
      </c>
      <c r="X11522" s="34">
        <v>269</v>
      </c>
      <c r="Y11522" s="34">
        <v>189</v>
      </c>
      <c r="Z11522" s="34">
        <v>295</v>
      </c>
      <c r="AA11522" s="34">
        <v>273</v>
      </c>
      <c r="AB11522" s="34">
        <v>257</v>
      </c>
      <c r="AC11522" s="34">
        <v>351</v>
      </c>
    </row>
    <row r="11523" spans="1:29" x14ac:dyDescent="0.2">
      <c r="A11523" s="34" t="s">
        <v>72016</v>
      </c>
      <c r="B11523" s="34">
        <v>207</v>
      </c>
      <c r="C11523" s="34">
        <v>178</v>
      </c>
      <c r="D11523" s="34">
        <v>341</v>
      </c>
      <c r="E11523" s="34">
        <v>252</v>
      </c>
      <c r="F11523" s="34">
        <v>360</v>
      </c>
      <c r="G11523" s="34">
        <v>286</v>
      </c>
      <c r="H11523" s="34">
        <v>375</v>
      </c>
      <c r="I11523" s="34">
        <v>243</v>
      </c>
      <c r="J11523" s="34">
        <v>281</v>
      </c>
      <c r="K11523" s="34">
        <v>264</v>
      </c>
      <c r="L11523" s="34">
        <v>245</v>
      </c>
      <c r="M11523" s="34">
        <v>213</v>
      </c>
      <c r="N11523" s="34">
        <v>229</v>
      </c>
      <c r="O11523" s="34">
        <v>231</v>
      </c>
      <c r="P11523" s="34">
        <v>266</v>
      </c>
      <c r="Q11523" s="34">
        <v>308</v>
      </c>
      <c r="R11523" s="34">
        <v>375</v>
      </c>
      <c r="S11523" s="34">
        <v>272</v>
      </c>
      <c r="T11523" s="34">
        <v>375</v>
      </c>
      <c r="U11523" s="34">
        <v>268</v>
      </c>
      <c r="V11523" s="34">
        <v>341</v>
      </c>
      <c r="W11523" s="34">
        <v>320</v>
      </c>
      <c r="X11523" s="34">
        <v>389</v>
      </c>
      <c r="Y11523" s="34">
        <v>328</v>
      </c>
      <c r="Z11523" s="34">
        <v>394</v>
      </c>
      <c r="AA11523" s="34">
        <v>382</v>
      </c>
      <c r="AB11523" s="34">
        <v>437</v>
      </c>
      <c r="AC11523" s="34">
        <v>379</v>
      </c>
    </row>
    <row r="11524" spans="1:29" x14ac:dyDescent="0.2">
      <c r="A11524" s="34" t="s">
        <v>72017</v>
      </c>
      <c r="B11524" s="34">
        <v>364</v>
      </c>
      <c r="C11524" s="34">
        <v>325</v>
      </c>
      <c r="D11524" s="34">
        <v>371</v>
      </c>
      <c r="E11524" s="34">
        <v>327</v>
      </c>
      <c r="F11524" s="34">
        <v>441</v>
      </c>
      <c r="G11524" s="34">
        <v>276</v>
      </c>
      <c r="H11524" s="34">
        <v>417</v>
      </c>
      <c r="I11524" s="34">
        <v>325</v>
      </c>
      <c r="J11524" s="34">
        <v>421</v>
      </c>
      <c r="K11524" s="34">
        <v>301</v>
      </c>
      <c r="L11524" s="34">
        <v>453</v>
      </c>
      <c r="M11524" s="34">
        <v>290</v>
      </c>
      <c r="N11524" s="34">
        <v>407</v>
      </c>
      <c r="O11524" s="34">
        <v>263</v>
      </c>
      <c r="P11524" s="34">
        <v>387</v>
      </c>
      <c r="Q11524" s="34">
        <v>512</v>
      </c>
      <c r="R11524" s="34">
        <v>594</v>
      </c>
      <c r="S11524" s="34">
        <v>376</v>
      </c>
      <c r="T11524" s="34">
        <v>613</v>
      </c>
      <c r="U11524" s="34">
        <v>373</v>
      </c>
      <c r="V11524" s="34">
        <v>444</v>
      </c>
      <c r="W11524" s="34">
        <v>526</v>
      </c>
      <c r="X11524" s="34">
        <v>493</v>
      </c>
      <c r="Y11524" s="34">
        <v>437</v>
      </c>
      <c r="Z11524" s="34">
        <v>454</v>
      </c>
      <c r="AA11524" s="34">
        <v>435</v>
      </c>
      <c r="AB11524" s="34">
        <v>625</v>
      </c>
      <c r="AC11524" s="34">
        <v>543</v>
      </c>
    </row>
    <row r="11525" spans="1:29" x14ac:dyDescent="0.2">
      <c r="A11525" s="34" t="s">
        <v>72018</v>
      </c>
      <c r="B11525" s="34">
        <v>130</v>
      </c>
      <c r="C11525" s="34">
        <v>139</v>
      </c>
      <c r="D11525" s="34">
        <v>205</v>
      </c>
      <c r="E11525" s="34">
        <v>176</v>
      </c>
      <c r="F11525" s="34">
        <v>171</v>
      </c>
      <c r="G11525" s="34">
        <v>143</v>
      </c>
      <c r="H11525" s="34">
        <v>161</v>
      </c>
      <c r="I11525" s="34">
        <v>154</v>
      </c>
      <c r="J11525" s="34">
        <v>145</v>
      </c>
      <c r="K11525" s="34">
        <v>191</v>
      </c>
      <c r="L11525" s="34">
        <v>89</v>
      </c>
      <c r="M11525" s="34">
        <v>118</v>
      </c>
      <c r="N11525" s="34">
        <v>128</v>
      </c>
      <c r="O11525" s="34">
        <v>107</v>
      </c>
      <c r="P11525" s="34">
        <v>156</v>
      </c>
      <c r="Q11525" s="34">
        <v>179</v>
      </c>
      <c r="R11525" s="34">
        <v>164</v>
      </c>
      <c r="S11525" s="34">
        <v>240</v>
      </c>
      <c r="T11525" s="34">
        <v>111</v>
      </c>
      <c r="U11525" s="34">
        <v>133</v>
      </c>
      <c r="V11525" s="34">
        <v>152</v>
      </c>
      <c r="W11525" s="34">
        <v>142</v>
      </c>
      <c r="X11525" s="34">
        <v>206</v>
      </c>
      <c r="Y11525" s="34">
        <v>115</v>
      </c>
      <c r="Z11525" s="34">
        <v>161</v>
      </c>
      <c r="AA11525" s="34">
        <v>222</v>
      </c>
      <c r="AB11525" s="34">
        <v>176</v>
      </c>
      <c r="AC11525" s="34">
        <v>246</v>
      </c>
    </row>
    <row r="11526" spans="1:29" x14ac:dyDescent="0.2">
      <c r="A11526" s="34" t="s">
        <v>72019</v>
      </c>
      <c r="B11526" s="34">
        <v>263</v>
      </c>
      <c r="C11526" s="34">
        <v>251</v>
      </c>
      <c r="D11526" s="34">
        <v>437</v>
      </c>
      <c r="E11526" s="34">
        <v>280</v>
      </c>
      <c r="F11526" s="34">
        <v>363</v>
      </c>
      <c r="G11526" s="34">
        <v>198</v>
      </c>
      <c r="H11526" s="34">
        <v>255</v>
      </c>
      <c r="I11526" s="34">
        <v>246</v>
      </c>
      <c r="J11526" s="34">
        <v>273</v>
      </c>
      <c r="K11526" s="34">
        <v>266</v>
      </c>
      <c r="L11526" s="34">
        <v>155</v>
      </c>
      <c r="M11526" s="34">
        <v>187</v>
      </c>
      <c r="N11526" s="34">
        <v>221</v>
      </c>
      <c r="O11526" s="34">
        <v>224</v>
      </c>
      <c r="P11526" s="34">
        <v>263</v>
      </c>
      <c r="Q11526" s="34">
        <v>266</v>
      </c>
      <c r="R11526" s="34">
        <v>341</v>
      </c>
      <c r="S11526" s="34">
        <v>354</v>
      </c>
      <c r="T11526" s="34">
        <v>192</v>
      </c>
      <c r="U11526" s="34">
        <v>190</v>
      </c>
      <c r="V11526" s="34">
        <v>353</v>
      </c>
      <c r="W11526" s="34">
        <v>208</v>
      </c>
      <c r="X11526" s="34">
        <v>406</v>
      </c>
      <c r="Y11526" s="34">
        <v>246</v>
      </c>
      <c r="Z11526" s="34">
        <v>441</v>
      </c>
      <c r="AA11526" s="34">
        <v>333</v>
      </c>
      <c r="AB11526" s="34">
        <v>278</v>
      </c>
      <c r="AC11526" s="34">
        <v>378</v>
      </c>
    </row>
    <row r="11527" spans="1:29" x14ac:dyDescent="0.2">
      <c r="A11527" s="34" t="s">
        <v>72020</v>
      </c>
      <c r="B11527" s="34">
        <v>236</v>
      </c>
      <c r="C11527" s="34">
        <v>217</v>
      </c>
      <c r="D11527" s="34">
        <v>300</v>
      </c>
      <c r="E11527" s="34">
        <v>221</v>
      </c>
      <c r="F11527" s="34">
        <v>345</v>
      </c>
      <c r="G11527" s="34">
        <v>255</v>
      </c>
      <c r="H11527" s="34">
        <v>400</v>
      </c>
      <c r="I11527" s="34">
        <v>196</v>
      </c>
      <c r="J11527" s="34">
        <v>331</v>
      </c>
      <c r="K11527" s="34">
        <v>208</v>
      </c>
      <c r="L11527" s="34">
        <v>321</v>
      </c>
      <c r="M11527" s="34">
        <v>165</v>
      </c>
      <c r="N11527" s="34">
        <v>280</v>
      </c>
      <c r="O11527" s="34">
        <v>168</v>
      </c>
      <c r="P11527" s="34">
        <v>268</v>
      </c>
      <c r="Q11527" s="34">
        <v>330</v>
      </c>
      <c r="R11527" s="34">
        <v>399</v>
      </c>
      <c r="S11527" s="34">
        <v>287</v>
      </c>
      <c r="T11527" s="34">
        <v>530</v>
      </c>
      <c r="U11527" s="34">
        <v>213</v>
      </c>
      <c r="V11527" s="34">
        <v>365</v>
      </c>
      <c r="W11527" s="34">
        <v>313</v>
      </c>
      <c r="X11527" s="34">
        <v>386</v>
      </c>
      <c r="Y11527" s="34">
        <v>302</v>
      </c>
      <c r="Z11527" s="34">
        <v>326</v>
      </c>
      <c r="AA11527" s="34">
        <v>225</v>
      </c>
      <c r="AB11527" s="34">
        <v>564</v>
      </c>
      <c r="AC11527" s="34">
        <v>301</v>
      </c>
    </row>
    <row r="11528" spans="1:29" x14ac:dyDescent="0.2">
      <c r="A11528" s="34" t="s">
        <v>72021</v>
      </c>
      <c r="B11528" s="34">
        <v>130</v>
      </c>
      <c r="C11528" s="34">
        <v>178</v>
      </c>
      <c r="D11528" s="34">
        <v>214</v>
      </c>
      <c r="E11528" s="34">
        <v>198</v>
      </c>
      <c r="F11528" s="34">
        <v>180</v>
      </c>
      <c r="G11528" s="34">
        <v>227</v>
      </c>
      <c r="H11528" s="34">
        <v>173</v>
      </c>
      <c r="I11528" s="34">
        <v>161</v>
      </c>
      <c r="J11528" s="34">
        <v>151</v>
      </c>
      <c r="K11528" s="34">
        <v>135</v>
      </c>
      <c r="L11528" s="34">
        <v>145</v>
      </c>
      <c r="M11528" s="34">
        <v>168</v>
      </c>
      <c r="N11528" s="34">
        <v>183</v>
      </c>
      <c r="O11528" s="34">
        <v>116</v>
      </c>
      <c r="P11528" s="34">
        <v>177</v>
      </c>
      <c r="Q11528" s="34">
        <v>232</v>
      </c>
      <c r="R11528" s="34">
        <v>233</v>
      </c>
      <c r="S11528" s="34">
        <v>177</v>
      </c>
      <c r="T11528" s="34">
        <v>207</v>
      </c>
      <c r="U11528" s="34">
        <v>159</v>
      </c>
      <c r="V11528" s="34">
        <v>201</v>
      </c>
      <c r="W11528" s="34">
        <v>258</v>
      </c>
      <c r="X11528" s="34">
        <v>230</v>
      </c>
      <c r="Y11528" s="34">
        <v>192</v>
      </c>
      <c r="Z11528" s="34">
        <v>197</v>
      </c>
      <c r="AA11528" s="34">
        <v>223</v>
      </c>
      <c r="AB11528" s="34">
        <v>289</v>
      </c>
      <c r="AC11528" s="34">
        <v>244</v>
      </c>
    </row>
    <row r="11529" spans="1:29" x14ac:dyDescent="0.2">
      <c r="A11529" s="34" t="s">
        <v>72022</v>
      </c>
      <c r="B11529" s="34">
        <v>213</v>
      </c>
      <c r="C11529" s="34">
        <v>228</v>
      </c>
      <c r="D11529" s="34">
        <v>385</v>
      </c>
      <c r="E11529" s="34">
        <v>293</v>
      </c>
      <c r="F11529" s="34">
        <v>356</v>
      </c>
      <c r="G11529" s="34">
        <v>201</v>
      </c>
      <c r="H11529" s="34">
        <v>289</v>
      </c>
      <c r="I11529" s="34">
        <v>241</v>
      </c>
      <c r="J11529" s="34">
        <v>345</v>
      </c>
      <c r="K11529" s="34">
        <v>266</v>
      </c>
      <c r="L11529" s="34">
        <v>285</v>
      </c>
      <c r="M11529" s="34">
        <v>226</v>
      </c>
      <c r="N11529" s="34">
        <v>302</v>
      </c>
      <c r="O11529" s="34">
        <v>257</v>
      </c>
      <c r="P11529" s="34">
        <v>299</v>
      </c>
      <c r="Q11529" s="34">
        <v>402</v>
      </c>
      <c r="R11529" s="34">
        <v>426</v>
      </c>
      <c r="S11529" s="34">
        <v>324</v>
      </c>
      <c r="T11529" s="34">
        <v>386</v>
      </c>
      <c r="U11529" s="34">
        <v>243</v>
      </c>
      <c r="V11529" s="34">
        <v>326</v>
      </c>
      <c r="W11529" s="34">
        <v>301</v>
      </c>
      <c r="X11529" s="34">
        <v>396</v>
      </c>
      <c r="Y11529" s="34">
        <v>322</v>
      </c>
      <c r="Z11529" s="34">
        <v>403</v>
      </c>
      <c r="AA11529" s="34">
        <v>313</v>
      </c>
      <c r="AB11529" s="34">
        <v>429</v>
      </c>
      <c r="AC11529" s="34">
        <v>433</v>
      </c>
    </row>
    <row r="11530" spans="1:29" x14ac:dyDescent="0.2">
      <c r="A11530" s="34" t="s">
        <v>72023</v>
      </c>
      <c r="B11530" s="34">
        <v>50</v>
      </c>
      <c r="C11530" s="34">
        <v>35</v>
      </c>
      <c r="D11530" s="34">
        <v>56</v>
      </c>
      <c r="E11530" s="34">
        <v>53</v>
      </c>
      <c r="F11530" s="34">
        <v>59</v>
      </c>
      <c r="G11530" s="34">
        <v>28</v>
      </c>
      <c r="H11530" s="34">
        <v>87</v>
      </c>
      <c r="I11530" s="34">
        <v>26</v>
      </c>
      <c r="J11530" s="34">
        <v>34</v>
      </c>
      <c r="K11530" s="34">
        <v>59</v>
      </c>
      <c r="L11530" s="34">
        <v>31</v>
      </c>
      <c r="M11530" s="34">
        <v>34</v>
      </c>
      <c r="N11530" s="34">
        <v>48</v>
      </c>
      <c r="O11530" s="34">
        <v>26</v>
      </c>
      <c r="P11530" s="34">
        <v>35</v>
      </c>
      <c r="Q11530" s="34">
        <v>60</v>
      </c>
      <c r="R11530" s="34">
        <v>64</v>
      </c>
      <c r="S11530" s="34">
        <v>50</v>
      </c>
      <c r="T11530" s="34">
        <v>59</v>
      </c>
      <c r="U11530" s="34">
        <v>43</v>
      </c>
      <c r="V11530" s="34">
        <v>59</v>
      </c>
      <c r="W11530" s="34">
        <v>48</v>
      </c>
      <c r="X11530" s="34">
        <v>57</v>
      </c>
      <c r="Y11530" s="34">
        <v>57</v>
      </c>
      <c r="Z11530" s="34">
        <v>57</v>
      </c>
      <c r="AA11530" s="34">
        <v>77</v>
      </c>
      <c r="AB11530" s="34">
        <v>65</v>
      </c>
      <c r="AC11530" s="34">
        <v>88</v>
      </c>
    </row>
    <row r="11531" spans="1:29" x14ac:dyDescent="0.2">
      <c r="A11531" s="34" t="s">
        <v>72024</v>
      </c>
      <c r="B11531" s="34">
        <v>243</v>
      </c>
      <c r="C11531" s="34">
        <v>309</v>
      </c>
      <c r="D11531" s="34">
        <v>398</v>
      </c>
      <c r="E11531" s="34">
        <v>308</v>
      </c>
      <c r="F11531" s="34">
        <v>419</v>
      </c>
      <c r="G11531" s="34">
        <v>340</v>
      </c>
      <c r="H11531" s="34">
        <v>370</v>
      </c>
      <c r="I11531" s="34">
        <v>269</v>
      </c>
      <c r="J11531" s="34">
        <v>343</v>
      </c>
      <c r="K11531" s="34">
        <v>335</v>
      </c>
      <c r="L11531" s="34">
        <v>254</v>
      </c>
      <c r="M11531" s="34">
        <v>231</v>
      </c>
      <c r="N11531" s="34">
        <v>345</v>
      </c>
      <c r="O11531" s="34">
        <v>245</v>
      </c>
      <c r="P11531" s="34">
        <v>390</v>
      </c>
      <c r="Q11531" s="34">
        <v>343</v>
      </c>
      <c r="R11531" s="34">
        <v>434</v>
      </c>
      <c r="S11531" s="34">
        <v>376</v>
      </c>
      <c r="T11531" s="34">
        <v>319</v>
      </c>
      <c r="U11531" s="34">
        <v>287</v>
      </c>
      <c r="V11531" s="34">
        <v>427</v>
      </c>
      <c r="W11531" s="34">
        <v>404</v>
      </c>
      <c r="X11531" s="34">
        <v>497</v>
      </c>
      <c r="Y11531" s="34">
        <v>324</v>
      </c>
      <c r="Z11531" s="34">
        <v>457</v>
      </c>
      <c r="AA11531" s="34">
        <v>384</v>
      </c>
      <c r="AB11531" s="34">
        <v>397</v>
      </c>
      <c r="AC11531" s="34">
        <v>475</v>
      </c>
    </row>
    <row r="11532" spans="1:29" x14ac:dyDescent="0.2">
      <c r="A11532" s="34" t="s">
        <v>72025</v>
      </c>
      <c r="B11532" s="34">
        <v>49</v>
      </c>
      <c r="C11532" s="34">
        <v>46</v>
      </c>
      <c r="D11532" s="34">
        <v>70</v>
      </c>
      <c r="E11532" s="34">
        <v>94</v>
      </c>
      <c r="F11532" s="34">
        <v>54</v>
      </c>
      <c r="G11532" s="34">
        <v>46</v>
      </c>
      <c r="H11532" s="34">
        <v>37</v>
      </c>
      <c r="I11532" s="34">
        <v>40</v>
      </c>
      <c r="J11532" s="34">
        <v>23</v>
      </c>
      <c r="K11532" s="34">
        <v>69</v>
      </c>
      <c r="L11532" s="34">
        <v>14</v>
      </c>
      <c r="M11532" s="34">
        <v>35</v>
      </c>
      <c r="N11532" s="34">
        <v>39</v>
      </c>
      <c r="O11532" s="34">
        <v>46</v>
      </c>
      <c r="P11532" s="34">
        <v>38</v>
      </c>
      <c r="Q11532" s="34">
        <v>45</v>
      </c>
      <c r="R11532" s="34">
        <v>47</v>
      </c>
      <c r="S11532" s="34">
        <v>76</v>
      </c>
      <c r="T11532" s="34">
        <v>13</v>
      </c>
      <c r="U11532" s="34">
        <v>54</v>
      </c>
      <c r="V11532" s="34">
        <v>61</v>
      </c>
      <c r="W11532" s="34">
        <v>25</v>
      </c>
      <c r="X11532" s="34">
        <v>73</v>
      </c>
      <c r="Y11532" s="34">
        <v>37</v>
      </c>
      <c r="Z11532" s="34">
        <v>58</v>
      </c>
      <c r="AA11532" s="34">
        <v>83</v>
      </c>
      <c r="AB11532" s="34">
        <v>25</v>
      </c>
      <c r="AC11532" s="34">
        <v>102</v>
      </c>
    </row>
    <row r="11533" spans="1:29" x14ac:dyDescent="0.2">
      <c r="A11533" s="34" t="s">
        <v>72026</v>
      </c>
      <c r="B11533" s="34">
        <v>44</v>
      </c>
      <c r="C11533" s="34">
        <v>50</v>
      </c>
      <c r="D11533" s="34">
        <v>89</v>
      </c>
      <c r="E11533" s="34">
        <v>66</v>
      </c>
      <c r="F11533" s="34">
        <v>66</v>
      </c>
      <c r="G11533" s="34">
        <v>66</v>
      </c>
      <c r="H11533" s="34">
        <v>54</v>
      </c>
      <c r="I11533" s="34">
        <v>50</v>
      </c>
      <c r="J11533" s="34">
        <v>51</v>
      </c>
      <c r="K11533" s="34">
        <v>74</v>
      </c>
      <c r="L11533" s="34">
        <v>25</v>
      </c>
      <c r="M11533" s="34">
        <v>59</v>
      </c>
      <c r="N11533" s="34">
        <v>59</v>
      </c>
      <c r="O11533" s="34">
        <v>56</v>
      </c>
      <c r="P11533" s="34">
        <v>52</v>
      </c>
      <c r="Q11533" s="34">
        <v>70</v>
      </c>
      <c r="R11533" s="34">
        <v>45</v>
      </c>
      <c r="S11533" s="34">
        <v>74</v>
      </c>
      <c r="T11533" s="34">
        <v>36</v>
      </c>
      <c r="U11533" s="34">
        <v>42</v>
      </c>
      <c r="V11533" s="34">
        <v>49</v>
      </c>
      <c r="W11533" s="34">
        <v>21</v>
      </c>
      <c r="X11533" s="34">
        <v>79</v>
      </c>
      <c r="Y11533" s="34">
        <v>28</v>
      </c>
      <c r="Z11533" s="34">
        <v>87</v>
      </c>
      <c r="AA11533" s="34">
        <v>50</v>
      </c>
      <c r="AB11533" s="34">
        <v>53</v>
      </c>
      <c r="AC11533" s="34">
        <v>100</v>
      </c>
    </row>
    <row r="11534" spans="1:29" x14ac:dyDescent="0.2">
      <c r="A11534" s="34" t="s">
        <v>72027</v>
      </c>
      <c r="B11534" s="34">
        <v>270</v>
      </c>
      <c r="C11534" s="34">
        <v>183</v>
      </c>
      <c r="D11534" s="34">
        <v>208</v>
      </c>
      <c r="E11534" s="34">
        <v>186</v>
      </c>
      <c r="F11534" s="34">
        <v>292</v>
      </c>
      <c r="G11534" s="34">
        <v>190</v>
      </c>
      <c r="H11534" s="34">
        <v>210</v>
      </c>
      <c r="I11534" s="34">
        <v>194</v>
      </c>
      <c r="J11534" s="34">
        <v>229</v>
      </c>
      <c r="K11534" s="34">
        <v>169</v>
      </c>
      <c r="L11534" s="34">
        <v>279</v>
      </c>
      <c r="M11534" s="34">
        <v>176</v>
      </c>
      <c r="N11534" s="34">
        <v>255</v>
      </c>
      <c r="O11534" s="34">
        <v>145</v>
      </c>
      <c r="P11534" s="34">
        <v>281</v>
      </c>
      <c r="Q11534" s="34">
        <v>296</v>
      </c>
      <c r="R11534" s="34">
        <v>341</v>
      </c>
      <c r="S11534" s="34">
        <v>222</v>
      </c>
      <c r="T11534" s="34">
        <v>402</v>
      </c>
      <c r="U11534" s="34">
        <v>250</v>
      </c>
      <c r="V11534" s="34">
        <v>350</v>
      </c>
      <c r="W11534" s="34">
        <v>326</v>
      </c>
      <c r="X11534" s="34">
        <v>277</v>
      </c>
      <c r="Y11534" s="34">
        <v>281</v>
      </c>
      <c r="Z11534" s="34">
        <v>291</v>
      </c>
      <c r="AA11534" s="34">
        <v>260</v>
      </c>
      <c r="AB11534" s="34">
        <v>387</v>
      </c>
      <c r="AC11534" s="34">
        <v>313</v>
      </c>
    </row>
    <row r="11535" spans="1:29" x14ac:dyDescent="0.2">
      <c r="A11535" s="34" t="s">
        <v>72028</v>
      </c>
      <c r="B11535" s="34">
        <v>622</v>
      </c>
      <c r="C11535" s="34">
        <v>808</v>
      </c>
      <c r="D11535" s="34">
        <v>1181</v>
      </c>
      <c r="E11535" s="34">
        <v>826</v>
      </c>
      <c r="F11535" s="34">
        <v>1013</v>
      </c>
      <c r="G11535" s="34">
        <v>827</v>
      </c>
      <c r="H11535" s="34">
        <v>885</v>
      </c>
      <c r="I11535" s="34">
        <v>715</v>
      </c>
      <c r="J11535" s="34">
        <v>842</v>
      </c>
      <c r="K11535" s="34">
        <v>759</v>
      </c>
      <c r="L11535" s="34">
        <v>647</v>
      </c>
      <c r="M11535" s="34">
        <v>733</v>
      </c>
      <c r="N11535" s="34">
        <v>849</v>
      </c>
      <c r="O11535" s="34">
        <v>714</v>
      </c>
      <c r="P11535" s="34">
        <v>872</v>
      </c>
      <c r="Q11535" s="34">
        <v>963</v>
      </c>
      <c r="R11535" s="34">
        <v>1169</v>
      </c>
      <c r="S11535" s="34">
        <v>973</v>
      </c>
      <c r="T11535" s="34">
        <v>847</v>
      </c>
      <c r="U11535" s="34">
        <v>786</v>
      </c>
      <c r="V11535" s="34">
        <v>1155</v>
      </c>
      <c r="W11535" s="34">
        <v>888</v>
      </c>
      <c r="X11535" s="34">
        <v>1211</v>
      </c>
      <c r="Y11535" s="34">
        <v>829</v>
      </c>
      <c r="Z11535" s="34">
        <v>1215</v>
      </c>
      <c r="AA11535" s="34">
        <v>1111</v>
      </c>
      <c r="AB11535" s="34">
        <v>1090</v>
      </c>
      <c r="AC11535" s="34">
        <v>1362</v>
      </c>
    </row>
    <row r="11536" spans="1:29" x14ac:dyDescent="0.2">
      <c r="A11536" s="34" t="s">
        <v>72029</v>
      </c>
      <c r="B11536" s="34">
        <v>303</v>
      </c>
      <c r="C11536" s="34">
        <v>288</v>
      </c>
      <c r="D11536" s="34">
        <v>343</v>
      </c>
      <c r="E11536" s="34">
        <v>312</v>
      </c>
      <c r="F11536" s="34">
        <v>348</v>
      </c>
      <c r="G11536" s="34">
        <v>250</v>
      </c>
      <c r="H11536" s="34">
        <v>366</v>
      </c>
      <c r="I11536" s="34">
        <v>222</v>
      </c>
      <c r="J11536" s="34">
        <v>257</v>
      </c>
      <c r="K11536" s="34">
        <v>415</v>
      </c>
      <c r="L11536" s="34">
        <v>337</v>
      </c>
      <c r="M11536" s="34">
        <v>232</v>
      </c>
      <c r="N11536" s="34">
        <v>328</v>
      </c>
      <c r="O11536" s="34">
        <v>229</v>
      </c>
      <c r="P11536" s="34">
        <v>301</v>
      </c>
      <c r="Q11536" s="34">
        <v>375</v>
      </c>
      <c r="R11536" s="34">
        <v>448</v>
      </c>
      <c r="S11536" s="34">
        <v>297</v>
      </c>
      <c r="T11536" s="34">
        <v>482</v>
      </c>
      <c r="U11536" s="34">
        <v>255</v>
      </c>
      <c r="V11536" s="34">
        <v>421</v>
      </c>
      <c r="W11536" s="34">
        <v>326</v>
      </c>
      <c r="X11536" s="34">
        <v>413</v>
      </c>
      <c r="Y11536" s="34">
        <v>361</v>
      </c>
      <c r="Z11536" s="34">
        <v>325</v>
      </c>
      <c r="AA11536" s="34">
        <v>359</v>
      </c>
      <c r="AB11536" s="34">
        <v>603</v>
      </c>
      <c r="AC11536" s="34">
        <v>437</v>
      </c>
    </row>
    <row r="11537" spans="1:29" x14ac:dyDescent="0.2">
      <c r="A11537" s="34" t="s">
        <v>72030</v>
      </c>
      <c r="B11537" s="34">
        <v>57</v>
      </c>
      <c r="C11537" s="34">
        <v>69</v>
      </c>
      <c r="D11537" s="34">
        <v>70</v>
      </c>
      <c r="E11537" s="34">
        <v>59</v>
      </c>
      <c r="F11537" s="34">
        <v>55</v>
      </c>
      <c r="G11537" s="34">
        <v>51</v>
      </c>
      <c r="H11537" s="34">
        <v>49</v>
      </c>
      <c r="I11537" s="34">
        <v>37</v>
      </c>
      <c r="J11537" s="34">
        <v>40</v>
      </c>
      <c r="K11537" s="34">
        <v>57</v>
      </c>
      <c r="L11537" s="34">
        <v>21</v>
      </c>
      <c r="M11537" s="34">
        <v>26</v>
      </c>
      <c r="N11537" s="34">
        <v>36</v>
      </c>
      <c r="O11537" s="34">
        <v>51</v>
      </c>
      <c r="P11537" s="34">
        <v>63</v>
      </c>
      <c r="Q11537" s="34">
        <v>51</v>
      </c>
      <c r="R11537" s="34">
        <v>57</v>
      </c>
      <c r="S11537" s="34">
        <v>73</v>
      </c>
      <c r="T11537" s="34">
        <v>36</v>
      </c>
      <c r="U11537" s="34">
        <v>50</v>
      </c>
      <c r="V11537" s="34">
        <v>67</v>
      </c>
      <c r="W11537" s="34">
        <v>43</v>
      </c>
      <c r="X11537" s="34">
        <v>73</v>
      </c>
      <c r="Y11537" s="34">
        <v>25</v>
      </c>
      <c r="Z11537" s="34">
        <v>60</v>
      </c>
      <c r="AA11537" s="34">
        <v>74</v>
      </c>
      <c r="AB11537" s="34">
        <v>31</v>
      </c>
      <c r="AC11537" s="34">
        <v>89</v>
      </c>
    </row>
    <row r="11538" spans="1:29" x14ac:dyDescent="0.2">
      <c r="A11538" s="34" t="s">
        <v>72031</v>
      </c>
      <c r="B11538" s="34">
        <v>331</v>
      </c>
      <c r="C11538" s="34">
        <v>276</v>
      </c>
      <c r="D11538" s="34">
        <v>430</v>
      </c>
      <c r="E11538" s="34">
        <v>407</v>
      </c>
      <c r="F11538" s="34">
        <v>402</v>
      </c>
      <c r="G11538" s="34">
        <v>372</v>
      </c>
      <c r="H11538" s="34">
        <v>340</v>
      </c>
      <c r="I11538" s="34">
        <v>267</v>
      </c>
      <c r="J11538" s="34">
        <v>366</v>
      </c>
      <c r="K11538" s="34">
        <v>320</v>
      </c>
      <c r="L11538" s="34">
        <v>267</v>
      </c>
      <c r="M11538" s="34">
        <v>254</v>
      </c>
      <c r="N11538" s="34">
        <v>323</v>
      </c>
      <c r="O11538" s="34">
        <v>276</v>
      </c>
      <c r="P11538" s="34">
        <v>316</v>
      </c>
      <c r="Q11538" s="34">
        <v>421</v>
      </c>
      <c r="R11538" s="34">
        <v>405</v>
      </c>
      <c r="S11538" s="34">
        <v>409</v>
      </c>
      <c r="T11538" s="34">
        <v>371</v>
      </c>
      <c r="U11538" s="34">
        <v>331</v>
      </c>
      <c r="V11538" s="34">
        <v>358</v>
      </c>
      <c r="W11538" s="34">
        <v>396</v>
      </c>
      <c r="X11538" s="34">
        <v>480</v>
      </c>
      <c r="Y11538" s="34">
        <v>394</v>
      </c>
      <c r="Z11538" s="34">
        <v>411</v>
      </c>
      <c r="AA11538" s="34">
        <v>433</v>
      </c>
      <c r="AB11538" s="34">
        <v>453</v>
      </c>
      <c r="AC11538" s="34">
        <v>504</v>
      </c>
    </row>
    <row r="11539" spans="1:29" x14ac:dyDescent="0.2">
      <c r="A11539" s="34" t="s">
        <v>72032</v>
      </c>
      <c r="B11539" s="34">
        <v>114</v>
      </c>
      <c r="C11539" s="34">
        <v>165</v>
      </c>
      <c r="D11539" s="34">
        <v>176</v>
      </c>
      <c r="E11539" s="34">
        <v>180</v>
      </c>
      <c r="F11539" s="34">
        <v>185</v>
      </c>
      <c r="G11539" s="34">
        <v>153</v>
      </c>
      <c r="H11539" s="34">
        <v>163</v>
      </c>
      <c r="I11539" s="34">
        <v>108</v>
      </c>
      <c r="J11539" s="34">
        <v>143</v>
      </c>
      <c r="K11539" s="34">
        <v>186</v>
      </c>
      <c r="L11539" s="34">
        <v>116</v>
      </c>
      <c r="M11539" s="34">
        <v>124</v>
      </c>
      <c r="N11539" s="34">
        <v>142</v>
      </c>
      <c r="O11539" s="34">
        <v>135</v>
      </c>
      <c r="P11539" s="34">
        <v>121</v>
      </c>
      <c r="Q11539" s="34">
        <v>178</v>
      </c>
      <c r="R11539" s="34">
        <v>217</v>
      </c>
      <c r="S11539" s="34">
        <v>151</v>
      </c>
      <c r="T11539" s="34">
        <v>166</v>
      </c>
      <c r="U11539" s="34">
        <v>111</v>
      </c>
      <c r="V11539" s="34">
        <v>193</v>
      </c>
      <c r="W11539" s="34">
        <v>154</v>
      </c>
      <c r="X11539" s="34">
        <v>191</v>
      </c>
      <c r="Y11539" s="34">
        <v>137</v>
      </c>
      <c r="Z11539" s="34">
        <v>189</v>
      </c>
      <c r="AA11539" s="34">
        <v>209</v>
      </c>
      <c r="AB11539" s="34">
        <v>240</v>
      </c>
      <c r="AC11539" s="34">
        <v>222</v>
      </c>
    </row>
    <row r="11540" spans="1:29" x14ac:dyDescent="0.2">
      <c r="A11540" s="34" t="s">
        <v>72033</v>
      </c>
      <c r="B11540" s="34">
        <v>411</v>
      </c>
      <c r="C11540" s="34">
        <v>315</v>
      </c>
      <c r="D11540" s="34">
        <v>471</v>
      </c>
      <c r="E11540" s="34">
        <v>329</v>
      </c>
      <c r="F11540" s="34">
        <v>489</v>
      </c>
      <c r="G11540" s="34">
        <v>384</v>
      </c>
      <c r="H11540" s="34">
        <v>434</v>
      </c>
      <c r="I11540" s="34">
        <v>366</v>
      </c>
      <c r="J11540" s="34">
        <v>409</v>
      </c>
      <c r="K11540" s="34">
        <v>412</v>
      </c>
      <c r="L11540" s="34">
        <v>334</v>
      </c>
      <c r="M11540" s="34">
        <v>281</v>
      </c>
      <c r="N11540" s="34">
        <v>366</v>
      </c>
      <c r="O11540" s="34">
        <v>326</v>
      </c>
      <c r="P11540" s="34">
        <v>445</v>
      </c>
      <c r="Q11540" s="34">
        <v>527</v>
      </c>
      <c r="R11540" s="34">
        <v>553</v>
      </c>
      <c r="S11540" s="34">
        <v>461</v>
      </c>
      <c r="T11540" s="34">
        <v>480</v>
      </c>
      <c r="U11540" s="34">
        <v>363</v>
      </c>
      <c r="V11540" s="34">
        <v>512</v>
      </c>
      <c r="W11540" s="34">
        <v>403</v>
      </c>
      <c r="X11540" s="34">
        <v>619</v>
      </c>
      <c r="Y11540" s="34">
        <v>413</v>
      </c>
      <c r="Z11540" s="34">
        <v>539</v>
      </c>
      <c r="AA11540" s="34">
        <v>444</v>
      </c>
      <c r="AB11540" s="34">
        <v>464</v>
      </c>
      <c r="AC11540" s="34">
        <v>624</v>
      </c>
    </row>
    <row r="11541" spans="1:29" x14ac:dyDescent="0.2">
      <c r="A11541" s="34" t="s">
        <v>72034</v>
      </c>
      <c r="B11541" s="34">
        <v>176</v>
      </c>
      <c r="C11541" s="34">
        <v>216</v>
      </c>
      <c r="D11541" s="34">
        <v>301</v>
      </c>
      <c r="E11541" s="34">
        <v>283</v>
      </c>
      <c r="F11541" s="34">
        <v>285</v>
      </c>
      <c r="G11541" s="34">
        <v>286</v>
      </c>
      <c r="H11541" s="34">
        <v>212</v>
      </c>
      <c r="I11541" s="34">
        <v>192</v>
      </c>
      <c r="J11541" s="34">
        <v>216</v>
      </c>
      <c r="K11541" s="34">
        <v>195</v>
      </c>
      <c r="L11541" s="34">
        <v>102</v>
      </c>
      <c r="M11541" s="34">
        <v>151</v>
      </c>
      <c r="N11541" s="34">
        <v>206</v>
      </c>
      <c r="O11541" s="34">
        <v>165</v>
      </c>
      <c r="P11541" s="34">
        <v>198</v>
      </c>
      <c r="Q11541" s="34">
        <v>224</v>
      </c>
      <c r="R11541" s="34">
        <v>243</v>
      </c>
      <c r="S11541" s="34">
        <v>292</v>
      </c>
      <c r="T11541" s="34">
        <v>164</v>
      </c>
      <c r="U11541" s="34">
        <v>151</v>
      </c>
      <c r="V11541" s="34">
        <v>261</v>
      </c>
      <c r="W11541" s="34">
        <v>150</v>
      </c>
      <c r="X11541" s="34">
        <v>286</v>
      </c>
      <c r="Y11541" s="34">
        <v>163</v>
      </c>
      <c r="Z11541" s="34">
        <v>319</v>
      </c>
      <c r="AA11541" s="34">
        <v>230</v>
      </c>
      <c r="AB11541" s="34">
        <v>195</v>
      </c>
      <c r="AC11541" s="34">
        <v>302</v>
      </c>
    </row>
    <row r="11542" spans="1:29" x14ac:dyDescent="0.2">
      <c r="A11542" s="34" t="s">
        <v>72035</v>
      </c>
      <c r="B11542" s="34">
        <v>102</v>
      </c>
      <c r="C11542" s="34">
        <v>101</v>
      </c>
      <c r="D11542" s="34">
        <v>158</v>
      </c>
      <c r="E11542" s="34">
        <v>86</v>
      </c>
      <c r="F11542" s="34">
        <v>151</v>
      </c>
      <c r="G11542" s="34">
        <v>80</v>
      </c>
      <c r="H11542" s="34">
        <v>112</v>
      </c>
      <c r="I11542" s="34">
        <v>117</v>
      </c>
      <c r="J11542" s="34">
        <v>123</v>
      </c>
      <c r="K11542" s="34">
        <v>122</v>
      </c>
      <c r="L11542" s="34">
        <v>66</v>
      </c>
      <c r="M11542" s="34">
        <v>120</v>
      </c>
      <c r="N11542" s="34">
        <v>131</v>
      </c>
      <c r="O11542" s="34">
        <v>102</v>
      </c>
      <c r="P11542" s="34">
        <v>136</v>
      </c>
      <c r="Q11542" s="34">
        <v>128</v>
      </c>
      <c r="R11542" s="34">
        <v>191</v>
      </c>
      <c r="S11542" s="34">
        <v>120</v>
      </c>
      <c r="T11542" s="34">
        <v>113</v>
      </c>
      <c r="U11542" s="34">
        <v>95</v>
      </c>
      <c r="V11542" s="34">
        <v>195</v>
      </c>
      <c r="W11542" s="34">
        <v>130</v>
      </c>
      <c r="X11542" s="34">
        <v>185</v>
      </c>
      <c r="Y11542" s="34">
        <v>90</v>
      </c>
      <c r="Z11542" s="34">
        <v>141</v>
      </c>
      <c r="AA11542" s="34">
        <v>155</v>
      </c>
      <c r="AB11542" s="34">
        <v>125</v>
      </c>
      <c r="AC11542" s="34">
        <v>159</v>
      </c>
    </row>
    <row r="11543" spans="1:29" x14ac:dyDescent="0.2">
      <c r="A11543" s="34" t="s">
        <v>72036</v>
      </c>
      <c r="B11543" s="34">
        <v>54</v>
      </c>
      <c r="C11543" s="34">
        <v>27</v>
      </c>
      <c r="D11543" s="34">
        <v>56</v>
      </c>
      <c r="E11543" s="34">
        <v>59</v>
      </c>
      <c r="F11543" s="34">
        <v>82</v>
      </c>
      <c r="G11543" s="34">
        <v>16</v>
      </c>
      <c r="H11543" s="34">
        <v>49</v>
      </c>
      <c r="I11543" s="34">
        <v>32</v>
      </c>
      <c r="J11543" s="34">
        <v>53</v>
      </c>
      <c r="K11543" s="34">
        <v>31</v>
      </c>
      <c r="L11543" s="34">
        <v>16</v>
      </c>
      <c r="M11543" s="34">
        <v>41</v>
      </c>
      <c r="N11543" s="34">
        <v>45</v>
      </c>
      <c r="O11543" s="34">
        <v>45</v>
      </c>
      <c r="P11543" s="34">
        <v>43</v>
      </c>
      <c r="Q11543" s="34">
        <v>47</v>
      </c>
      <c r="R11543" s="34">
        <v>53</v>
      </c>
      <c r="S11543" s="34">
        <v>63</v>
      </c>
      <c r="T11543" s="34">
        <v>59</v>
      </c>
      <c r="U11543" s="34">
        <v>38</v>
      </c>
      <c r="V11543" s="34">
        <v>53</v>
      </c>
      <c r="W11543" s="34">
        <v>55</v>
      </c>
      <c r="X11543" s="34">
        <v>91</v>
      </c>
      <c r="Y11543" s="34">
        <v>48</v>
      </c>
      <c r="Z11543" s="34">
        <v>77</v>
      </c>
      <c r="AA11543" s="34">
        <v>58</v>
      </c>
      <c r="AB11543" s="34">
        <v>51</v>
      </c>
      <c r="AC11543" s="34">
        <v>73</v>
      </c>
    </row>
    <row r="11544" spans="1:29" x14ac:dyDescent="0.2">
      <c r="A11544" s="34" t="s">
        <v>72037</v>
      </c>
      <c r="B11544" s="34">
        <v>182</v>
      </c>
      <c r="C11544" s="34">
        <v>273</v>
      </c>
      <c r="D11544" s="34">
        <v>428</v>
      </c>
      <c r="E11544" s="34">
        <v>344</v>
      </c>
      <c r="F11544" s="34">
        <v>326</v>
      </c>
      <c r="G11544" s="34">
        <v>278</v>
      </c>
      <c r="H11544" s="34">
        <v>263</v>
      </c>
      <c r="I11544" s="34">
        <v>245</v>
      </c>
      <c r="J11544" s="34">
        <v>225</v>
      </c>
      <c r="K11544" s="34">
        <v>366</v>
      </c>
      <c r="L11544" s="34">
        <v>130</v>
      </c>
      <c r="M11544" s="34">
        <v>232</v>
      </c>
      <c r="N11544" s="34">
        <v>257</v>
      </c>
      <c r="O11544" s="34">
        <v>253</v>
      </c>
      <c r="P11544" s="34">
        <v>206</v>
      </c>
      <c r="Q11544" s="34">
        <v>361</v>
      </c>
      <c r="R11544" s="34">
        <v>302</v>
      </c>
      <c r="S11544" s="34">
        <v>380</v>
      </c>
      <c r="T11544" s="34">
        <v>185</v>
      </c>
      <c r="U11544" s="34">
        <v>231</v>
      </c>
      <c r="V11544" s="34">
        <v>306</v>
      </c>
      <c r="W11544" s="34">
        <v>244</v>
      </c>
      <c r="X11544" s="34">
        <v>381</v>
      </c>
      <c r="Y11544" s="34">
        <v>184</v>
      </c>
      <c r="Z11544" s="34">
        <v>340</v>
      </c>
      <c r="AA11544" s="34">
        <v>343</v>
      </c>
      <c r="AB11544" s="34">
        <v>213</v>
      </c>
      <c r="AC11544" s="34">
        <v>455</v>
      </c>
    </row>
    <row r="11545" spans="1:29" x14ac:dyDescent="0.2">
      <c r="A11545" s="34" t="s">
        <v>72038</v>
      </c>
      <c r="B11545" s="34">
        <v>111</v>
      </c>
      <c r="C11545" s="34">
        <v>98</v>
      </c>
      <c r="D11545" s="34">
        <v>163</v>
      </c>
      <c r="E11545" s="34">
        <v>119</v>
      </c>
      <c r="F11545" s="34">
        <v>165</v>
      </c>
      <c r="G11545" s="34">
        <v>115</v>
      </c>
      <c r="H11545" s="34">
        <v>160</v>
      </c>
      <c r="I11545" s="34">
        <v>137</v>
      </c>
      <c r="J11545" s="34">
        <v>172</v>
      </c>
      <c r="K11545" s="34">
        <v>88</v>
      </c>
      <c r="L11545" s="34">
        <v>122</v>
      </c>
      <c r="M11545" s="34">
        <v>71</v>
      </c>
      <c r="N11545" s="34">
        <v>154</v>
      </c>
      <c r="O11545" s="34">
        <v>104</v>
      </c>
      <c r="P11545" s="34">
        <v>145</v>
      </c>
      <c r="Q11545" s="34">
        <v>153</v>
      </c>
      <c r="R11545" s="34">
        <v>201</v>
      </c>
      <c r="S11545" s="34">
        <v>136</v>
      </c>
      <c r="T11545" s="34">
        <v>169</v>
      </c>
      <c r="U11545" s="34">
        <v>81</v>
      </c>
      <c r="V11545" s="34">
        <v>227</v>
      </c>
      <c r="W11545" s="34">
        <v>133</v>
      </c>
      <c r="X11545" s="34">
        <v>204</v>
      </c>
      <c r="Y11545" s="34">
        <v>149</v>
      </c>
      <c r="Z11545" s="34">
        <v>190</v>
      </c>
      <c r="AA11545" s="34">
        <v>124</v>
      </c>
      <c r="AB11545" s="34">
        <v>196</v>
      </c>
      <c r="AC11545" s="34">
        <v>137</v>
      </c>
    </row>
    <row r="11546" spans="1:29" x14ac:dyDescent="0.2">
      <c r="A11546" s="34" t="s">
        <v>72039</v>
      </c>
      <c r="B11546" s="34">
        <v>90</v>
      </c>
      <c r="C11546" s="34">
        <v>178</v>
      </c>
      <c r="D11546" s="34">
        <v>236</v>
      </c>
      <c r="E11546" s="34">
        <v>187</v>
      </c>
      <c r="F11546" s="34">
        <v>206</v>
      </c>
      <c r="G11546" s="34">
        <v>163</v>
      </c>
      <c r="H11546" s="34">
        <v>159</v>
      </c>
      <c r="I11546" s="34">
        <v>148</v>
      </c>
      <c r="J11546" s="34">
        <v>170</v>
      </c>
      <c r="K11546" s="34">
        <v>184</v>
      </c>
      <c r="L11546" s="34">
        <v>83</v>
      </c>
      <c r="M11546" s="34">
        <v>96</v>
      </c>
      <c r="N11546" s="34">
        <v>155</v>
      </c>
      <c r="O11546" s="34">
        <v>136</v>
      </c>
      <c r="P11546" s="34">
        <v>127</v>
      </c>
      <c r="Q11546" s="34">
        <v>208</v>
      </c>
      <c r="R11546" s="34">
        <v>208</v>
      </c>
      <c r="S11546" s="34">
        <v>241</v>
      </c>
      <c r="T11546" s="34">
        <v>115</v>
      </c>
      <c r="U11546" s="34">
        <v>132</v>
      </c>
      <c r="V11546" s="34">
        <v>234</v>
      </c>
      <c r="W11546" s="34">
        <v>133</v>
      </c>
      <c r="X11546" s="34">
        <v>239</v>
      </c>
      <c r="Y11546" s="34">
        <v>167</v>
      </c>
      <c r="Z11546" s="34">
        <v>261</v>
      </c>
      <c r="AA11546" s="34">
        <v>213</v>
      </c>
      <c r="AB11546" s="34">
        <v>153</v>
      </c>
      <c r="AC11546" s="34">
        <v>256</v>
      </c>
    </row>
    <row r="11547" spans="1:29" x14ac:dyDescent="0.2">
      <c r="A11547" s="34" t="s">
        <v>72040</v>
      </c>
      <c r="B11547" s="34">
        <v>118</v>
      </c>
      <c r="C11547" s="34">
        <v>187</v>
      </c>
      <c r="D11547" s="34">
        <v>189</v>
      </c>
      <c r="E11547" s="34">
        <v>250</v>
      </c>
      <c r="F11547" s="34">
        <v>170</v>
      </c>
      <c r="G11547" s="34">
        <v>155</v>
      </c>
      <c r="H11547" s="34">
        <v>127</v>
      </c>
      <c r="I11547" s="34">
        <v>145</v>
      </c>
      <c r="J11547" s="34">
        <v>148</v>
      </c>
      <c r="K11547" s="34">
        <v>193</v>
      </c>
      <c r="L11547" s="34">
        <v>118</v>
      </c>
      <c r="M11547" s="34">
        <v>164</v>
      </c>
      <c r="N11547" s="34">
        <v>185</v>
      </c>
      <c r="O11547" s="34">
        <v>156</v>
      </c>
      <c r="P11547" s="34">
        <v>149</v>
      </c>
      <c r="Q11547" s="34">
        <v>184</v>
      </c>
      <c r="R11547" s="34">
        <v>192</v>
      </c>
      <c r="S11547" s="34">
        <v>253</v>
      </c>
      <c r="T11547" s="34">
        <v>190</v>
      </c>
      <c r="U11547" s="34">
        <v>185</v>
      </c>
      <c r="V11547" s="34">
        <v>212</v>
      </c>
      <c r="W11547" s="34">
        <v>244</v>
      </c>
      <c r="X11547" s="34">
        <v>217</v>
      </c>
      <c r="Y11547" s="34">
        <v>242</v>
      </c>
      <c r="Z11547" s="34">
        <v>192</v>
      </c>
      <c r="AA11547" s="34">
        <v>279</v>
      </c>
      <c r="AB11547" s="34">
        <v>163</v>
      </c>
      <c r="AC11547" s="34">
        <v>330</v>
      </c>
    </row>
    <row r="11548" spans="1:29" x14ac:dyDescent="0.2">
      <c r="A11548" s="34" t="s">
        <v>72041</v>
      </c>
      <c r="B11548" s="34">
        <v>57</v>
      </c>
      <c r="C11548" s="34">
        <v>71</v>
      </c>
      <c r="D11548" s="34">
        <v>104</v>
      </c>
      <c r="E11548" s="34">
        <v>91</v>
      </c>
      <c r="F11548" s="34">
        <v>129</v>
      </c>
      <c r="G11548" s="34">
        <v>120</v>
      </c>
      <c r="H11548" s="34">
        <v>93</v>
      </c>
      <c r="I11548" s="34">
        <v>90</v>
      </c>
      <c r="J11548" s="34">
        <v>62</v>
      </c>
      <c r="K11548" s="34">
        <v>114</v>
      </c>
      <c r="L11548" s="34">
        <v>22</v>
      </c>
      <c r="M11548" s="34">
        <v>51</v>
      </c>
      <c r="N11548" s="34">
        <v>60</v>
      </c>
      <c r="O11548" s="34">
        <v>66</v>
      </c>
      <c r="P11548" s="34">
        <v>70</v>
      </c>
      <c r="Q11548" s="34">
        <v>87</v>
      </c>
      <c r="R11548" s="34">
        <v>50</v>
      </c>
      <c r="S11548" s="34">
        <v>107</v>
      </c>
      <c r="T11548" s="34">
        <v>33</v>
      </c>
      <c r="U11548" s="34">
        <v>74</v>
      </c>
      <c r="V11548" s="34">
        <v>75</v>
      </c>
      <c r="W11548" s="34">
        <v>82</v>
      </c>
      <c r="X11548" s="34">
        <v>123</v>
      </c>
      <c r="Y11548" s="34">
        <v>51</v>
      </c>
      <c r="Z11548" s="34">
        <v>111</v>
      </c>
      <c r="AA11548" s="34">
        <v>128</v>
      </c>
      <c r="AB11548" s="34">
        <v>57</v>
      </c>
      <c r="AC11548" s="34">
        <v>128</v>
      </c>
    </row>
    <row r="11549" spans="1:29" x14ac:dyDescent="0.2">
      <c r="A11549" s="34" t="s">
        <v>72042</v>
      </c>
      <c r="B11549" s="34">
        <v>54</v>
      </c>
      <c r="C11549" s="34">
        <v>82</v>
      </c>
      <c r="D11549" s="34">
        <v>98</v>
      </c>
      <c r="E11549" s="34">
        <v>116</v>
      </c>
      <c r="F11549" s="34">
        <v>105</v>
      </c>
      <c r="G11549" s="34">
        <v>124</v>
      </c>
      <c r="H11549" s="34">
        <v>79</v>
      </c>
      <c r="I11549" s="34">
        <v>63</v>
      </c>
      <c r="J11549" s="34">
        <v>87</v>
      </c>
      <c r="K11549" s="34">
        <v>106</v>
      </c>
      <c r="L11549" s="34">
        <v>51</v>
      </c>
      <c r="M11549" s="34">
        <v>93</v>
      </c>
      <c r="N11549" s="34">
        <v>87</v>
      </c>
      <c r="O11549" s="34">
        <v>65</v>
      </c>
      <c r="P11549" s="34">
        <v>112</v>
      </c>
      <c r="Q11549" s="34">
        <v>80</v>
      </c>
      <c r="R11549" s="34">
        <v>95</v>
      </c>
      <c r="S11549" s="34">
        <v>82</v>
      </c>
      <c r="T11549" s="34">
        <v>93</v>
      </c>
      <c r="U11549" s="34">
        <v>77</v>
      </c>
      <c r="V11549" s="34">
        <v>123</v>
      </c>
      <c r="W11549" s="34">
        <v>84</v>
      </c>
      <c r="X11549" s="34">
        <v>138</v>
      </c>
      <c r="Y11549" s="34">
        <v>98</v>
      </c>
      <c r="Z11549" s="34">
        <v>140</v>
      </c>
      <c r="AA11549" s="34">
        <v>102</v>
      </c>
      <c r="AB11549" s="34">
        <v>78</v>
      </c>
      <c r="AC11549" s="34">
        <v>147</v>
      </c>
    </row>
    <row r="11550" spans="1:29" x14ac:dyDescent="0.2">
      <c r="A11550" s="34" t="s">
        <v>72043</v>
      </c>
      <c r="B11550" s="34">
        <v>39</v>
      </c>
      <c r="C11550" s="34">
        <v>12</v>
      </c>
      <c r="D11550" s="34">
        <v>10</v>
      </c>
      <c r="E11550" s="34">
        <v>9</v>
      </c>
      <c r="F11550" s="34">
        <v>12</v>
      </c>
      <c r="G11550" s="34">
        <v>5</v>
      </c>
      <c r="H11550" s="34">
        <v>6</v>
      </c>
      <c r="I11550" s="34">
        <v>7</v>
      </c>
      <c r="J11550" s="34">
        <v>9</v>
      </c>
      <c r="K11550" s="34">
        <v>11</v>
      </c>
      <c r="L11550" s="34">
        <v>7</v>
      </c>
      <c r="M11550" s="34">
        <v>13</v>
      </c>
      <c r="N11550" s="34">
        <v>17</v>
      </c>
      <c r="O11550" s="34">
        <v>12</v>
      </c>
      <c r="P11550" s="34">
        <v>6</v>
      </c>
      <c r="Q11550" s="34">
        <v>9</v>
      </c>
      <c r="R11550" s="34">
        <v>13</v>
      </c>
      <c r="S11550" s="34">
        <v>25</v>
      </c>
      <c r="T11550" s="34">
        <v>6</v>
      </c>
      <c r="U11550" s="34">
        <v>8</v>
      </c>
      <c r="V11550" s="34">
        <v>7</v>
      </c>
      <c r="W11550" s="34">
        <v>8</v>
      </c>
      <c r="X11550" s="34">
        <v>13</v>
      </c>
      <c r="Y11550" s="34">
        <v>13</v>
      </c>
      <c r="Z11550" s="34">
        <v>11</v>
      </c>
      <c r="AA11550" s="34">
        <v>19</v>
      </c>
      <c r="AB11550" s="34">
        <v>10</v>
      </c>
      <c r="AC11550" s="34">
        <v>17</v>
      </c>
    </row>
    <row r="11551" spans="1:29" x14ac:dyDescent="0.2">
      <c r="A11551" s="34" t="s">
        <v>72044</v>
      </c>
      <c r="B11551" s="34">
        <v>114</v>
      </c>
      <c r="C11551" s="34">
        <v>105</v>
      </c>
      <c r="D11551" s="34">
        <v>149</v>
      </c>
      <c r="E11551" s="34">
        <v>98</v>
      </c>
      <c r="F11551" s="34">
        <v>121</v>
      </c>
      <c r="G11551" s="34">
        <v>92</v>
      </c>
      <c r="H11551" s="34">
        <v>98</v>
      </c>
      <c r="I11551" s="34">
        <v>84</v>
      </c>
      <c r="J11551" s="34">
        <v>115</v>
      </c>
      <c r="K11551" s="34">
        <v>98</v>
      </c>
      <c r="L11551" s="34">
        <v>69</v>
      </c>
      <c r="M11551" s="34">
        <v>100</v>
      </c>
      <c r="N11551" s="34">
        <v>80</v>
      </c>
      <c r="O11551" s="34">
        <v>77</v>
      </c>
      <c r="P11551" s="34">
        <v>89</v>
      </c>
      <c r="Q11551" s="34">
        <v>151</v>
      </c>
      <c r="R11551" s="34">
        <v>147</v>
      </c>
      <c r="S11551" s="34">
        <v>132</v>
      </c>
      <c r="T11551" s="34">
        <v>110</v>
      </c>
      <c r="U11551" s="34">
        <v>107</v>
      </c>
      <c r="V11551" s="34">
        <v>162</v>
      </c>
      <c r="W11551" s="34">
        <v>116</v>
      </c>
      <c r="X11551" s="34">
        <v>188</v>
      </c>
      <c r="Y11551" s="34">
        <v>119</v>
      </c>
      <c r="Z11551" s="34">
        <v>110</v>
      </c>
      <c r="AA11551" s="34">
        <v>135</v>
      </c>
      <c r="AB11551" s="34">
        <v>101</v>
      </c>
      <c r="AC11551" s="34">
        <v>162</v>
      </c>
    </row>
    <row r="11552" spans="1:29" x14ac:dyDescent="0.2">
      <c r="A11552" s="34" t="s">
        <v>72045</v>
      </c>
      <c r="B11552" s="34">
        <v>163</v>
      </c>
      <c r="C11552" s="34">
        <v>153</v>
      </c>
      <c r="D11552" s="34">
        <v>235</v>
      </c>
      <c r="E11552" s="34">
        <v>112</v>
      </c>
      <c r="F11552" s="34">
        <v>256</v>
      </c>
      <c r="G11552" s="34">
        <v>126</v>
      </c>
      <c r="H11552" s="34">
        <v>270</v>
      </c>
      <c r="I11552" s="34">
        <v>150</v>
      </c>
      <c r="J11552" s="34">
        <v>260</v>
      </c>
      <c r="K11552" s="34">
        <v>172</v>
      </c>
      <c r="L11552" s="34">
        <v>211</v>
      </c>
      <c r="M11552" s="34">
        <v>162</v>
      </c>
      <c r="N11552" s="34">
        <v>215</v>
      </c>
      <c r="O11552" s="34">
        <v>165</v>
      </c>
      <c r="P11552" s="34">
        <v>206</v>
      </c>
      <c r="Q11552" s="34">
        <v>228</v>
      </c>
      <c r="R11552" s="34">
        <v>305</v>
      </c>
      <c r="S11552" s="34">
        <v>219</v>
      </c>
      <c r="T11552" s="34">
        <v>320</v>
      </c>
      <c r="U11552" s="34">
        <v>203</v>
      </c>
      <c r="V11552" s="34">
        <v>318</v>
      </c>
      <c r="W11552" s="34">
        <v>232</v>
      </c>
      <c r="X11552" s="34">
        <v>301</v>
      </c>
      <c r="Y11552" s="34">
        <v>166</v>
      </c>
      <c r="Z11552" s="34">
        <v>254</v>
      </c>
      <c r="AA11552" s="34">
        <v>210</v>
      </c>
      <c r="AB11552" s="34">
        <v>364</v>
      </c>
      <c r="AC11552" s="34">
        <v>213</v>
      </c>
    </row>
    <row r="11553" spans="1:29" x14ac:dyDescent="0.2">
      <c r="A11553" s="34" t="s">
        <v>72046</v>
      </c>
      <c r="B11553" s="34">
        <v>239</v>
      </c>
      <c r="C11553" s="34">
        <v>380</v>
      </c>
      <c r="D11553" s="34">
        <v>348</v>
      </c>
      <c r="E11553" s="34">
        <v>388</v>
      </c>
      <c r="F11553" s="34">
        <v>444</v>
      </c>
      <c r="G11553" s="34">
        <v>368</v>
      </c>
      <c r="H11553" s="34">
        <v>399</v>
      </c>
      <c r="I11553" s="34">
        <v>359</v>
      </c>
      <c r="J11553" s="34">
        <v>433</v>
      </c>
      <c r="K11553" s="34">
        <v>362</v>
      </c>
      <c r="L11553" s="34">
        <v>398</v>
      </c>
      <c r="M11553" s="34">
        <v>311</v>
      </c>
      <c r="N11553" s="34">
        <v>359</v>
      </c>
      <c r="O11553" s="34">
        <v>386</v>
      </c>
      <c r="P11553" s="34">
        <v>386</v>
      </c>
      <c r="Q11553" s="34">
        <v>528</v>
      </c>
      <c r="R11553" s="34">
        <v>590</v>
      </c>
      <c r="S11553" s="34">
        <v>510</v>
      </c>
      <c r="T11553" s="34">
        <v>498</v>
      </c>
      <c r="U11553" s="34">
        <v>425</v>
      </c>
      <c r="V11553" s="34">
        <v>477</v>
      </c>
      <c r="W11553" s="34">
        <v>613</v>
      </c>
      <c r="X11553" s="34">
        <v>527</v>
      </c>
      <c r="Y11553" s="34">
        <v>582</v>
      </c>
      <c r="Z11553" s="34">
        <v>453</v>
      </c>
      <c r="AA11553" s="34">
        <v>527</v>
      </c>
      <c r="AB11553" s="34">
        <v>611</v>
      </c>
      <c r="AC11553" s="34">
        <v>610</v>
      </c>
    </row>
    <row r="11554" spans="1:29" x14ac:dyDescent="0.2">
      <c r="A11554" s="34" t="s">
        <v>72047</v>
      </c>
      <c r="B11554" s="34">
        <v>72</v>
      </c>
      <c r="C11554" s="34">
        <v>69</v>
      </c>
      <c r="D11554" s="34">
        <v>88</v>
      </c>
      <c r="E11554" s="34">
        <v>83</v>
      </c>
      <c r="F11554" s="34">
        <v>91</v>
      </c>
      <c r="G11554" s="34">
        <v>85</v>
      </c>
      <c r="H11554" s="34">
        <v>93</v>
      </c>
      <c r="I11554" s="34">
        <v>84</v>
      </c>
      <c r="J11554" s="34">
        <v>73</v>
      </c>
      <c r="K11554" s="34">
        <v>105</v>
      </c>
      <c r="L11554" s="34">
        <v>71</v>
      </c>
      <c r="M11554" s="34">
        <v>80</v>
      </c>
      <c r="N11554" s="34">
        <v>69</v>
      </c>
      <c r="O11554" s="34">
        <v>72</v>
      </c>
      <c r="P11554" s="34">
        <v>52</v>
      </c>
      <c r="Q11554" s="34">
        <v>99</v>
      </c>
      <c r="R11554" s="34">
        <v>112</v>
      </c>
      <c r="S11554" s="34">
        <v>90</v>
      </c>
      <c r="T11554" s="34">
        <v>61</v>
      </c>
      <c r="U11554" s="34">
        <v>98</v>
      </c>
      <c r="V11554" s="34">
        <v>133</v>
      </c>
      <c r="W11554" s="34">
        <v>116</v>
      </c>
      <c r="X11554" s="34">
        <v>111</v>
      </c>
      <c r="Y11554" s="34">
        <v>89</v>
      </c>
      <c r="Z11554" s="34">
        <v>101</v>
      </c>
      <c r="AA11554" s="34">
        <v>101</v>
      </c>
      <c r="AB11554" s="34">
        <v>90</v>
      </c>
      <c r="AC11554" s="34">
        <v>166</v>
      </c>
    </row>
    <row r="11555" spans="1:29" x14ac:dyDescent="0.2">
      <c r="A11555" s="34" t="s">
        <v>72048</v>
      </c>
      <c r="B11555" s="34">
        <v>109</v>
      </c>
      <c r="C11555" s="34">
        <v>113</v>
      </c>
      <c r="D11555" s="34">
        <v>221</v>
      </c>
      <c r="E11555" s="34">
        <v>158</v>
      </c>
      <c r="F11555" s="34">
        <v>166</v>
      </c>
      <c r="G11555" s="34">
        <v>111</v>
      </c>
      <c r="H11555" s="34">
        <v>126</v>
      </c>
      <c r="I11555" s="34">
        <v>131</v>
      </c>
      <c r="J11555" s="34">
        <v>137</v>
      </c>
      <c r="K11555" s="34">
        <v>149</v>
      </c>
      <c r="L11555" s="34">
        <v>59</v>
      </c>
      <c r="M11555" s="34">
        <v>92</v>
      </c>
      <c r="N11555" s="34">
        <v>122</v>
      </c>
      <c r="O11555" s="34">
        <v>104</v>
      </c>
      <c r="P11555" s="34">
        <v>117</v>
      </c>
      <c r="Q11555" s="34">
        <v>142</v>
      </c>
      <c r="R11555" s="34">
        <v>160</v>
      </c>
      <c r="S11555" s="34">
        <v>188</v>
      </c>
      <c r="T11555" s="34">
        <v>95</v>
      </c>
      <c r="U11555" s="34">
        <v>97</v>
      </c>
      <c r="V11555" s="34">
        <v>155</v>
      </c>
      <c r="W11555" s="34">
        <v>101</v>
      </c>
      <c r="X11555" s="34">
        <v>200</v>
      </c>
      <c r="Y11555" s="34">
        <v>96</v>
      </c>
      <c r="Z11555" s="34">
        <v>194</v>
      </c>
      <c r="AA11555" s="34">
        <v>166</v>
      </c>
      <c r="AB11555" s="34">
        <v>108</v>
      </c>
      <c r="AC11555" s="34">
        <v>231</v>
      </c>
    </row>
    <row r="11556" spans="1:29" x14ac:dyDescent="0.2">
      <c r="A11556" s="34" t="s">
        <v>72049</v>
      </c>
      <c r="B11556" s="34">
        <v>56</v>
      </c>
      <c r="C11556" s="34">
        <v>44</v>
      </c>
      <c r="D11556" s="34">
        <v>77</v>
      </c>
      <c r="E11556" s="34">
        <v>57</v>
      </c>
      <c r="F11556" s="34">
        <v>65</v>
      </c>
      <c r="G11556" s="34">
        <v>50</v>
      </c>
      <c r="H11556" s="34">
        <v>51</v>
      </c>
      <c r="I11556" s="34">
        <v>46</v>
      </c>
      <c r="J11556" s="34">
        <v>39</v>
      </c>
      <c r="K11556" s="34">
        <v>94</v>
      </c>
      <c r="L11556" s="34">
        <v>38</v>
      </c>
      <c r="M11556" s="34">
        <v>39</v>
      </c>
      <c r="N11556" s="34">
        <v>45</v>
      </c>
      <c r="O11556" s="34">
        <v>71</v>
      </c>
      <c r="P11556" s="34">
        <v>49</v>
      </c>
      <c r="Q11556" s="34">
        <v>57</v>
      </c>
      <c r="R11556" s="34">
        <v>65</v>
      </c>
      <c r="S11556" s="34">
        <v>97</v>
      </c>
      <c r="T11556" s="34">
        <v>61</v>
      </c>
      <c r="U11556" s="34">
        <v>64</v>
      </c>
      <c r="V11556" s="34">
        <v>68</v>
      </c>
      <c r="W11556" s="34">
        <v>92</v>
      </c>
      <c r="X11556" s="34">
        <v>69</v>
      </c>
      <c r="Y11556" s="34">
        <v>47</v>
      </c>
      <c r="Z11556" s="34">
        <v>82</v>
      </c>
      <c r="AA11556" s="34">
        <v>60</v>
      </c>
      <c r="AB11556" s="34">
        <v>92</v>
      </c>
      <c r="AC11556" s="34">
        <v>101</v>
      </c>
    </row>
    <row r="11557" spans="1:29" x14ac:dyDescent="0.2">
      <c r="A11557" s="34" t="s">
        <v>72050</v>
      </c>
      <c r="B11557" s="34">
        <v>107</v>
      </c>
      <c r="C11557" s="34">
        <v>198</v>
      </c>
      <c r="D11557" s="34">
        <v>139</v>
      </c>
      <c r="E11557" s="34">
        <v>198</v>
      </c>
      <c r="F11557" s="34">
        <v>148</v>
      </c>
      <c r="G11557" s="34">
        <v>200</v>
      </c>
      <c r="H11557" s="34">
        <v>118</v>
      </c>
      <c r="I11557" s="34">
        <v>171</v>
      </c>
      <c r="J11557" s="34">
        <v>136</v>
      </c>
      <c r="K11557" s="34">
        <v>148</v>
      </c>
      <c r="L11557" s="34">
        <v>70</v>
      </c>
      <c r="M11557" s="34">
        <v>148</v>
      </c>
      <c r="N11557" s="34">
        <v>112</v>
      </c>
      <c r="O11557" s="34">
        <v>163</v>
      </c>
      <c r="P11557" s="34">
        <v>118</v>
      </c>
      <c r="Q11557" s="34">
        <v>198</v>
      </c>
      <c r="R11557" s="34">
        <v>166</v>
      </c>
      <c r="S11557" s="34">
        <v>181</v>
      </c>
      <c r="T11557" s="34">
        <v>131</v>
      </c>
      <c r="U11557" s="34">
        <v>143</v>
      </c>
      <c r="V11557" s="34">
        <v>121</v>
      </c>
      <c r="W11557" s="34">
        <v>201</v>
      </c>
      <c r="X11557" s="34">
        <v>216</v>
      </c>
      <c r="Y11557" s="34">
        <v>152</v>
      </c>
      <c r="Z11557" s="34">
        <v>163</v>
      </c>
      <c r="AA11557" s="34">
        <v>214</v>
      </c>
      <c r="AB11557" s="34">
        <v>133</v>
      </c>
      <c r="AC11557" s="34">
        <v>248</v>
      </c>
    </row>
    <row r="11558" spans="1:29" x14ac:dyDescent="0.2">
      <c r="A11558" s="34" t="s">
        <v>72051</v>
      </c>
      <c r="B11558" s="34">
        <v>256</v>
      </c>
      <c r="C11558" s="34">
        <v>212</v>
      </c>
      <c r="D11558" s="34">
        <v>250</v>
      </c>
      <c r="E11558" s="34">
        <v>240</v>
      </c>
      <c r="F11558" s="34">
        <v>288</v>
      </c>
      <c r="G11558" s="34">
        <v>190</v>
      </c>
      <c r="H11558" s="34">
        <v>227</v>
      </c>
      <c r="I11558" s="34">
        <v>201</v>
      </c>
      <c r="J11558" s="34">
        <v>223</v>
      </c>
      <c r="K11558" s="34">
        <v>247</v>
      </c>
      <c r="L11558" s="34">
        <v>234</v>
      </c>
      <c r="M11558" s="34">
        <v>199</v>
      </c>
      <c r="N11558" s="34">
        <v>240</v>
      </c>
      <c r="O11558" s="34">
        <v>196</v>
      </c>
      <c r="P11558" s="34">
        <v>273</v>
      </c>
      <c r="Q11558" s="34">
        <v>249</v>
      </c>
      <c r="R11558" s="34">
        <v>294</v>
      </c>
      <c r="S11558" s="34">
        <v>265</v>
      </c>
      <c r="T11558" s="34">
        <v>310</v>
      </c>
      <c r="U11558" s="34">
        <v>215</v>
      </c>
      <c r="V11558" s="34">
        <v>317</v>
      </c>
      <c r="W11558" s="34">
        <v>284</v>
      </c>
      <c r="X11558" s="34">
        <v>280</v>
      </c>
      <c r="Y11558" s="34">
        <v>231</v>
      </c>
      <c r="Z11558" s="34">
        <v>284</v>
      </c>
      <c r="AA11558" s="34">
        <v>262</v>
      </c>
      <c r="AB11558" s="34">
        <v>355</v>
      </c>
      <c r="AC11558" s="34">
        <v>360</v>
      </c>
    </row>
    <row r="11559" spans="1:29" x14ac:dyDescent="0.2">
      <c r="A11559" s="34" t="s">
        <v>72052</v>
      </c>
      <c r="B11559" s="34">
        <v>135</v>
      </c>
      <c r="C11559" s="34">
        <v>252</v>
      </c>
      <c r="D11559" s="34">
        <v>206</v>
      </c>
      <c r="E11559" s="34">
        <v>241</v>
      </c>
      <c r="F11559" s="34">
        <v>210</v>
      </c>
      <c r="G11559" s="34">
        <v>195</v>
      </c>
      <c r="H11559" s="34">
        <v>228</v>
      </c>
      <c r="I11559" s="34">
        <v>235</v>
      </c>
      <c r="J11559" s="34">
        <v>173</v>
      </c>
      <c r="K11559" s="34">
        <v>288</v>
      </c>
      <c r="L11559" s="34">
        <v>141</v>
      </c>
      <c r="M11559" s="34">
        <v>269</v>
      </c>
      <c r="N11559" s="34">
        <v>168</v>
      </c>
      <c r="O11559" s="34">
        <v>209</v>
      </c>
      <c r="P11559" s="34">
        <v>159</v>
      </c>
      <c r="Q11559" s="34">
        <v>307</v>
      </c>
      <c r="R11559" s="34">
        <v>232</v>
      </c>
      <c r="S11559" s="34">
        <v>290</v>
      </c>
      <c r="T11559" s="34">
        <v>168</v>
      </c>
      <c r="U11559" s="34">
        <v>235</v>
      </c>
      <c r="V11559" s="34">
        <v>242</v>
      </c>
      <c r="W11559" s="34">
        <v>329</v>
      </c>
      <c r="X11559" s="34">
        <v>245</v>
      </c>
      <c r="Y11559" s="34">
        <v>250</v>
      </c>
      <c r="Z11559" s="34">
        <v>255</v>
      </c>
      <c r="AA11559" s="34">
        <v>352</v>
      </c>
      <c r="AB11559" s="34">
        <v>240</v>
      </c>
      <c r="AC11559" s="34">
        <v>400</v>
      </c>
    </row>
    <row r="11560" spans="1:29" x14ac:dyDescent="0.2">
      <c r="A11560" s="34" t="s">
        <v>72053</v>
      </c>
      <c r="B11560" s="34">
        <v>68</v>
      </c>
      <c r="C11560" s="34">
        <v>165</v>
      </c>
      <c r="D11560" s="34">
        <v>144</v>
      </c>
      <c r="E11560" s="34">
        <v>130</v>
      </c>
      <c r="F11560" s="34">
        <v>106</v>
      </c>
      <c r="G11560" s="34">
        <v>117</v>
      </c>
      <c r="H11560" s="34">
        <v>113</v>
      </c>
      <c r="I11560" s="34">
        <v>123</v>
      </c>
      <c r="J11560" s="34">
        <v>75</v>
      </c>
      <c r="K11560" s="34">
        <v>124</v>
      </c>
      <c r="L11560" s="34">
        <v>50</v>
      </c>
      <c r="M11560" s="34">
        <v>114</v>
      </c>
      <c r="N11560" s="34">
        <v>86</v>
      </c>
      <c r="O11560" s="34">
        <v>119</v>
      </c>
      <c r="P11560" s="34">
        <v>93</v>
      </c>
      <c r="Q11560" s="34">
        <v>135</v>
      </c>
      <c r="R11560" s="34">
        <v>88</v>
      </c>
      <c r="S11560" s="34">
        <v>126</v>
      </c>
      <c r="T11560" s="34">
        <v>76</v>
      </c>
      <c r="U11560" s="34">
        <v>123</v>
      </c>
      <c r="V11560" s="34">
        <v>116</v>
      </c>
      <c r="W11560" s="34">
        <v>132</v>
      </c>
      <c r="X11560" s="34">
        <v>102</v>
      </c>
      <c r="Y11560" s="34">
        <v>139</v>
      </c>
      <c r="Z11560" s="34">
        <v>138</v>
      </c>
      <c r="AA11560" s="34">
        <v>164</v>
      </c>
      <c r="AB11560" s="34">
        <v>92</v>
      </c>
      <c r="AC11560" s="34">
        <v>205</v>
      </c>
    </row>
    <row r="11561" spans="1:29" x14ac:dyDescent="0.2">
      <c r="A11561" s="34" t="s">
        <v>72054</v>
      </c>
      <c r="B11561" s="34">
        <v>226</v>
      </c>
      <c r="C11561" s="34">
        <v>303</v>
      </c>
      <c r="D11561" s="34">
        <v>298</v>
      </c>
      <c r="E11561" s="34">
        <v>334</v>
      </c>
      <c r="F11561" s="34">
        <v>286</v>
      </c>
      <c r="G11561" s="34">
        <v>290</v>
      </c>
      <c r="H11561" s="34">
        <v>265</v>
      </c>
      <c r="I11561" s="34">
        <v>288</v>
      </c>
      <c r="J11561" s="34">
        <v>266</v>
      </c>
      <c r="K11561" s="34">
        <v>354</v>
      </c>
      <c r="L11561" s="34">
        <v>195</v>
      </c>
      <c r="M11561" s="34">
        <v>268</v>
      </c>
      <c r="N11561" s="34">
        <v>224</v>
      </c>
      <c r="O11561" s="34">
        <v>278</v>
      </c>
      <c r="P11561" s="34">
        <v>279</v>
      </c>
      <c r="Q11561" s="34">
        <v>374</v>
      </c>
      <c r="R11561" s="34">
        <v>313</v>
      </c>
      <c r="S11561" s="34">
        <v>365</v>
      </c>
      <c r="T11561" s="34">
        <v>243</v>
      </c>
      <c r="U11561" s="34">
        <v>365</v>
      </c>
      <c r="V11561" s="34">
        <v>305</v>
      </c>
      <c r="W11561" s="34">
        <v>382</v>
      </c>
      <c r="X11561" s="34">
        <v>343</v>
      </c>
      <c r="Y11561" s="34">
        <v>313</v>
      </c>
      <c r="Z11561" s="34">
        <v>290</v>
      </c>
      <c r="AA11561" s="34">
        <v>427</v>
      </c>
      <c r="AB11561" s="34">
        <v>277</v>
      </c>
      <c r="AC11561" s="34">
        <v>518</v>
      </c>
    </row>
    <row r="11562" spans="1:29" x14ac:dyDescent="0.2">
      <c r="A11562" s="34" t="s">
        <v>72055</v>
      </c>
      <c r="B11562" s="34">
        <v>241</v>
      </c>
      <c r="C11562" s="34">
        <v>488</v>
      </c>
      <c r="D11562" s="34">
        <v>419</v>
      </c>
      <c r="E11562" s="34">
        <v>526</v>
      </c>
      <c r="F11562" s="34">
        <v>474</v>
      </c>
      <c r="G11562" s="34">
        <v>468</v>
      </c>
      <c r="H11562" s="34">
        <v>405</v>
      </c>
      <c r="I11562" s="34">
        <v>425</v>
      </c>
      <c r="J11562" s="34">
        <v>414</v>
      </c>
      <c r="K11562" s="34">
        <v>457</v>
      </c>
      <c r="L11562" s="34">
        <v>374</v>
      </c>
      <c r="M11562" s="34">
        <v>461</v>
      </c>
      <c r="N11562" s="34">
        <v>422</v>
      </c>
      <c r="O11562" s="34">
        <v>393</v>
      </c>
      <c r="P11562" s="34">
        <v>421</v>
      </c>
      <c r="Q11562" s="34">
        <v>687</v>
      </c>
      <c r="R11562" s="34">
        <v>546</v>
      </c>
      <c r="S11562" s="34">
        <v>623</v>
      </c>
      <c r="T11562" s="34">
        <v>505</v>
      </c>
      <c r="U11562" s="34">
        <v>544</v>
      </c>
      <c r="V11562" s="34">
        <v>494</v>
      </c>
      <c r="W11562" s="34">
        <v>634</v>
      </c>
      <c r="X11562" s="34">
        <v>557</v>
      </c>
      <c r="Y11562" s="34">
        <v>608</v>
      </c>
      <c r="Z11562" s="34">
        <v>540</v>
      </c>
      <c r="AA11562" s="34">
        <v>701</v>
      </c>
      <c r="AB11562" s="34">
        <v>509</v>
      </c>
      <c r="AC11562" s="34">
        <v>854</v>
      </c>
    </row>
    <row r="11563" spans="1:29" x14ac:dyDescent="0.2">
      <c r="A11563" s="34" t="s">
        <v>72056</v>
      </c>
      <c r="B11563" s="34">
        <v>173</v>
      </c>
      <c r="C11563" s="34">
        <v>234</v>
      </c>
      <c r="D11563" s="34">
        <v>242</v>
      </c>
      <c r="E11563" s="34">
        <v>295</v>
      </c>
      <c r="F11563" s="34">
        <v>277</v>
      </c>
      <c r="G11563" s="34">
        <v>246</v>
      </c>
      <c r="H11563" s="34">
        <v>268</v>
      </c>
      <c r="I11563" s="34">
        <v>213</v>
      </c>
      <c r="J11563" s="34">
        <v>232</v>
      </c>
      <c r="K11563" s="34">
        <v>233</v>
      </c>
      <c r="L11563" s="34">
        <v>176</v>
      </c>
      <c r="M11563" s="34">
        <v>225</v>
      </c>
      <c r="N11563" s="34">
        <v>232</v>
      </c>
      <c r="O11563" s="34">
        <v>230</v>
      </c>
      <c r="P11563" s="34">
        <v>213</v>
      </c>
      <c r="Q11563" s="34">
        <v>295</v>
      </c>
      <c r="R11563" s="34">
        <v>324</v>
      </c>
      <c r="S11563" s="34">
        <v>326</v>
      </c>
      <c r="T11563" s="34">
        <v>282</v>
      </c>
      <c r="U11563" s="34">
        <v>240</v>
      </c>
      <c r="V11563" s="34">
        <v>292</v>
      </c>
      <c r="W11563" s="34">
        <v>328</v>
      </c>
      <c r="X11563" s="34">
        <v>335</v>
      </c>
      <c r="Y11563" s="34">
        <v>330</v>
      </c>
      <c r="Z11563" s="34">
        <v>289</v>
      </c>
      <c r="AA11563" s="34">
        <v>305</v>
      </c>
      <c r="AB11563" s="34">
        <v>326</v>
      </c>
      <c r="AC11563" s="34">
        <v>511</v>
      </c>
    </row>
    <row r="11564" spans="1:29" x14ac:dyDescent="0.2">
      <c r="A11564" s="34" t="s">
        <v>72057</v>
      </c>
      <c r="B11564" s="34">
        <v>134</v>
      </c>
      <c r="C11564" s="34">
        <v>94</v>
      </c>
      <c r="D11564" s="34">
        <v>141</v>
      </c>
      <c r="E11564" s="34">
        <v>123</v>
      </c>
      <c r="F11564" s="34">
        <v>104</v>
      </c>
      <c r="G11564" s="34">
        <v>82</v>
      </c>
      <c r="H11564" s="34">
        <v>91</v>
      </c>
      <c r="I11564" s="34">
        <v>131</v>
      </c>
      <c r="J11564" s="34">
        <v>102</v>
      </c>
      <c r="K11564" s="34">
        <v>147</v>
      </c>
      <c r="L11564" s="34">
        <v>100</v>
      </c>
      <c r="M11564" s="34">
        <v>101</v>
      </c>
      <c r="N11564" s="34">
        <v>94</v>
      </c>
      <c r="O11564" s="34">
        <v>114</v>
      </c>
      <c r="P11564" s="34">
        <v>76</v>
      </c>
      <c r="Q11564" s="34">
        <v>136</v>
      </c>
      <c r="R11564" s="34">
        <v>133</v>
      </c>
      <c r="S11564" s="34">
        <v>129</v>
      </c>
      <c r="T11564" s="34">
        <v>116</v>
      </c>
      <c r="U11564" s="34">
        <v>112</v>
      </c>
      <c r="V11564" s="34">
        <v>144</v>
      </c>
      <c r="W11564" s="34">
        <v>138</v>
      </c>
      <c r="X11564" s="34">
        <v>154</v>
      </c>
      <c r="Y11564" s="34">
        <v>138</v>
      </c>
      <c r="Z11564" s="34">
        <v>165</v>
      </c>
      <c r="AA11564" s="34">
        <v>121</v>
      </c>
      <c r="AB11564" s="34">
        <v>152</v>
      </c>
      <c r="AC11564" s="34">
        <v>192</v>
      </c>
    </row>
    <row r="11565" spans="1:29" x14ac:dyDescent="0.2">
      <c r="A11565" s="34" t="s">
        <v>72058</v>
      </c>
      <c r="B11565" s="34">
        <v>200</v>
      </c>
      <c r="C11565" s="34">
        <v>202</v>
      </c>
      <c r="D11565" s="34">
        <v>226</v>
      </c>
      <c r="E11565" s="34">
        <v>178</v>
      </c>
      <c r="F11565" s="34">
        <v>230</v>
      </c>
      <c r="G11565" s="34">
        <v>229</v>
      </c>
      <c r="H11565" s="34">
        <v>227</v>
      </c>
      <c r="I11565" s="34">
        <v>177</v>
      </c>
      <c r="J11565" s="34">
        <v>155</v>
      </c>
      <c r="K11565" s="34">
        <v>220</v>
      </c>
      <c r="L11565" s="34">
        <v>194</v>
      </c>
      <c r="M11565" s="34">
        <v>160</v>
      </c>
      <c r="N11565" s="34">
        <v>195</v>
      </c>
      <c r="O11565" s="34">
        <v>140</v>
      </c>
      <c r="P11565" s="34">
        <v>178</v>
      </c>
      <c r="Q11565" s="34">
        <v>285</v>
      </c>
      <c r="R11565" s="34">
        <v>270</v>
      </c>
      <c r="S11565" s="34">
        <v>243</v>
      </c>
      <c r="T11565" s="34">
        <v>209</v>
      </c>
      <c r="U11565" s="34">
        <v>198</v>
      </c>
      <c r="V11565" s="34">
        <v>225</v>
      </c>
      <c r="W11565" s="34">
        <v>250</v>
      </c>
      <c r="X11565" s="34">
        <v>274</v>
      </c>
      <c r="Y11565" s="34">
        <v>253</v>
      </c>
      <c r="Z11565" s="34">
        <v>240</v>
      </c>
      <c r="AA11565" s="34">
        <v>260</v>
      </c>
      <c r="AB11565" s="34">
        <v>240</v>
      </c>
      <c r="AC11565" s="34">
        <v>326</v>
      </c>
    </row>
    <row r="11566" spans="1:29" x14ac:dyDescent="0.2">
      <c r="A11566" s="34" t="s">
        <v>72059</v>
      </c>
      <c r="B11566" s="34">
        <v>166</v>
      </c>
      <c r="C11566" s="34">
        <v>194</v>
      </c>
      <c r="D11566" s="34">
        <v>259</v>
      </c>
      <c r="E11566" s="34">
        <v>269</v>
      </c>
      <c r="F11566" s="34">
        <v>238</v>
      </c>
      <c r="G11566" s="34">
        <v>162</v>
      </c>
      <c r="H11566" s="34">
        <v>214</v>
      </c>
      <c r="I11566" s="34">
        <v>229</v>
      </c>
      <c r="J11566" s="34">
        <v>217</v>
      </c>
      <c r="K11566" s="34">
        <v>253</v>
      </c>
      <c r="L11566" s="34">
        <v>174</v>
      </c>
      <c r="M11566" s="34">
        <v>188</v>
      </c>
      <c r="N11566" s="34">
        <v>169</v>
      </c>
      <c r="O11566" s="34">
        <v>206</v>
      </c>
      <c r="P11566" s="34">
        <v>194</v>
      </c>
      <c r="Q11566" s="34">
        <v>280</v>
      </c>
      <c r="R11566" s="34">
        <v>242</v>
      </c>
      <c r="S11566" s="34">
        <v>274</v>
      </c>
      <c r="T11566" s="34">
        <v>188</v>
      </c>
      <c r="U11566" s="34">
        <v>236</v>
      </c>
      <c r="V11566" s="34">
        <v>272</v>
      </c>
      <c r="W11566" s="34">
        <v>258</v>
      </c>
      <c r="X11566" s="34">
        <v>280</v>
      </c>
      <c r="Y11566" s="34">
        <v>241</v>
      </c>
      <c r="Z11566" s="34">
        <v>280</v>
      </c>
      <c r="AA11566" s="34">
        <v>311</v>
      </c>
      <c r="AB11566" s="34">
        <v>238</v>
      </c>
      <c r="AC11566" s="34">
        <v>442</v>
      </c>
    </row>
    <row r="11567" spans="1:29" x14ac:dyDescent="0.2">
      <c r="A11567" s="34" t="s">
        <v>72060</v>
      </c>
      <c r="B11567" s="34">
        <v>119</v>
      </c>
      <c r="C11567" s="34">
        <v>100</v>
      </c>
      <c r="D11567" s="34">
        <v>139</v>
      </c>
      <c r="E11567" s="34">
        <v>134</v>
      </c>
      <c r="F11567" s="34">
        <v>137</v>
      </c>
      <c r="G11567" s="34">
        <v>98</v>
      </c>
      <c r="H11567" s="34">
        <v>113</v>
      </c>
      <c r="I11567" s="34">
        <v>112</v>
      </c>
      <c r="J11567" s="34">
        <v>142</v>
      </c>
      <c r="K11567" s="34">
        <v>129</v>
      </c>
      <c r="L11567" s="34">
        <v>154</v>
      </c>
      <c r="M11567" s="34">
        <v>138</v>
      </c>
      <c r="N11567" s="34">
        <v>116</v>
      </c>
      <c r="O11567" s="34">
        <v>140</v>
      </c>
      <c r="P11567" s="34">
        <v>127</v>
      </c>
      <c r="Q11567" s="34">
        <v>141</v>
      </c>
      <c r="R11567" s="34">
        <v>130</v>
      </c>
      <c r="S11567" s="34">
        <v>162</v>
      </c>
      <c r="T11567" s="34">
        <v>213</v>
      </c>
      <c r="U11567" s="34">
        <v>104</v>
      </c>
      <c r="V11567" s="34">
        <v>147</v>
      </c>
      <c r="W11567" s="34">
        <v>202</v>
      </c>
      <c r="X11567" s="34">
        <v>190</v>
      </c>
      <c r="Y11567" s="34">
        <v>142</v>
      </c>
      <c r="Z11567" s="34">
        <v>162</v>
      </c>
      <c r="AA11567" s="34">
        <v>134</v>
      </c>
      <c r="AB11567" s="34">
        <v>178</v>
      </c>
      <c r="AC11567" s="34">
        <v>186</v>
      </c>
    </row>
    <row r="11568" spans="1:29" x14ac:dyDescent="0.2">
      <c r="A11568" s="34" t="s">
        <v>72061</v>
      </c>
      <c r="B11568" s="34">
        <v>76</v>
      </c>
      <c r="C11568" s="34">
        <v>136</v>
      </c>
      <c r="D11568" s="34">
        <v>156</v>
      </c>
      <c r="E11568" s="34">
        <v>207</v>
      </c>
      <c r="F11568" s="34">
        <v>143</v>
      </c>
      <c r="G11568" s="34">
        <v>188</v>
      </c>
      <c r="H11568" s="34">
        <v>120</v>
      </c>
      <c r="I11568" s="34">
        <v>158</v>
      </c>
      <c r="J11568" s="34">
        <v>119</v>
      </c>
      <c r="K11568" s="34">
        <v>179</v>
      </c>
      <c r="L11568" s="34">
        <v>111</v>
      </c>
      <c r="M11568" s="34">
        <v>122</v>
      </c>
      <c r="N11568" s="34">
        <v>145</v>
      </c>
      <c r="O11568" s="34">
        <v>155</v>
      </c>
      <c r="P11568" s="34">
        <v>129</v>
      </c>
      <c r="Q11568" s="34">
        <v>213</v>
      </c>
      <c r="R11568" s="34">
        <v>159</v>
      </c>
      <c r="S11568" s="34">
        <v>189</v>
      </c>
      <c r="T11568" s="34">
        <v>157</v>
      </c>
      <c r="U11568" s="34">
        <v>172</v>
      </c>
      <c r="V11568" s="34">
        <v>173</v>
      </c>
      <c r="W11568" s="34">
        <v>195</v>
      </c>
      <c r="X11568" s="34">
        <v>160</v>
      </c>
      <c r="Y11568" s="34">
        <v>182</v>
      </c>
      <c r="Z11568" s="34">
        <v>147</v>
      </c>
      <c r="AA11568" s="34">
        <v>189</v>
      </c>
      <c r="AB11568" s="34">
        <v>183</v>
      </c>
      <c r="AC11568" s="34">
        <v>266</v>
      </c>
    </row>
    <row r="11569" spans="1:29" x14ac:dyDescent="0.2">
      <c r="A11569" s="34" t="s">
        <v>72062</v>
      </c>
      <c r="B11569" s="34">
        <v>0</v>
      </c>
      <c r="C11569" s="34">
        <v>0</v>
      </c>
      <c r="D11569" s="34">
        <v>0</v>
      </c>
      <c r="E11569" s="34">
        <v>0</v>
      </c>
      <c r="F11569" s="34">
        <v>0</v>
      </c>
      <c r="G11569" s="34">
        <v>0</v>
      </c>
      <c r="H11569" s="34">
        <v>0</v>
      </c>
      <c r="I11569" s="34">
        <v>0</v>
      </c>
      <c r="J11569" s="34">
        <v>0</v>
      </c>
      <c r="K11569" s="34">
        <v>0</v>
      </c>
      <c r="L11569" s="34">
        <v>0</v>
      </c>
      <c r="M11569" s="34">
        <v>0</v>
      </c>
      <c r="N11569" s="34">
        <v>0</v>
      </c>
      <c r="O11569" s="34">
        <v>0</v>
      </c>
      <c r="P11569" s="34">
        <v>0</v>
      </c>
      <c r="Q11569" s="34">
        <v>0</v>
      </c>
      <c r="R11569" s="34">
        <v>0</v>
      </c>
      <c r="S11569" s="34">
        <v>0</v>
      </c>
      <c r="T11569" s="34">
        <v>0</v>
      </c>
      <c r="U11569" s="34">
        <v>0</v>
      </c>
      <c r="V11569" s="34">
        <v>0</v>
      </c>
      <c r="W11569" s="34">
        <v>0</v>
      </c>
      <c r="X11569" s="34">
        <v>0</v>
      </c>
      <c r="Y11569" s="34">
        <v>0</v>
      </c>
      <c r="Z11569" s="34">
        <v>0</v>
      </c>
      <c r="AA11569" s="34">
        <v>0</v>
      </c>
      <c r="AB11569" s="34">
        <v>0</v>
      </c>
      <c r="AC11569" s="34">
        <v>0</v>
      </c>
    </row>
    <row r="11570" spans="1:29" x14ac:dyDescent="0.2">
      <c r="A11570" s="34" t="s">
        <v>72063</v>
      </c>
      <c r="B11570" s="34">
        <v>233</v>
      </c>
      <c r="C11570" s="34">
        <v>219</v>
      </c>
      <c r="D11570" s="34">
        <v>243</v>
      </c>
      <c r="E11570" s="34">
        <v>223</v>
      </c>
      <c r="F11570" s="34">
        <v>223</v>
      </c>
      <c r="G11570" s="34">
        <v>223</v>
      </c>
      <c r="H11570" s="34">
        <v>241</v>
      </c>
      <c r="I11570" s="34">
        <v>164</v>
      </c>
      <c r="J11570" s="34">
        <v>212</v>
      </c>
      <c r="K11570" s="34">
        <v>190</v>
      </c>
      <c r="L11570" s="34">
        <v>165</v>
      </c>
      <c r="M11570" s="34">
        <v>232</v>
      </c>
      <c r="N11570" s="34">
        <v>212</v>
      </c>
      <c r="O11570" s="34">
        <v>160</v>
      </c>
      <c r="P11570" s="34">
        <v>240</v>
      </c>
      <c r="Q11570" s="34">
        <v>239</v>
      </c>
      <c r="R11570" s="34">
        <v>300</v>
      </c>
      <c r="S11570" s="34">
        <v>243</v>
      </c>
      <c r="T11570" s="34">
        <v>241</v>
      </c>
      <c r="U11570" s="34">
        <v>237</v>
      </c>
      <c r="V11570" s="34">
        <v>222</v>
      </c>
      <c r="W11570" s="34">
        <v>326</v>
      </c>
      <c r="X11570" s="34">
        <v>251</v>
      </c>
      <c r="Y11570" s="34">
        <v>261</v>
      </c>
      <c r="Z11570" s="34">
        <v>267</v>
      </c>
      <c r="AA11570" s="34">
        <v>284</v>
      </c>
      <c r="AB11570" s="34">
        <v>267</v>
      </c>
      <c r="AC11570" s="34">
        <v>369</v>
      </c>
    </row>
    <row r="11571" spans="1:29" x14ac:dyDescent="0.2">
      <c r="A11571" s="34" t="s">
        <v>72064</v>
      </c>
      <c r="B11571" s="34">
        <v>487</v>
      </c>
      <c r="C11571" s="34">
        <v>314</v>
      </c>
      <c r="D11571" s="34">
        <v>402</v>
      </c>
      <c r="E11571" s="34">
        <v>397</v>
      </c>
      <c r="F11571" s="34">
        <v>454</v>
      </c>
      <c r="G11571" s="34">
        <v>278</v>
      </c>
      <c r="H11571" s="34">
        <v>421</v>
      </c>
      <c r="I11571" s="34">
        <v>337</v>
      </c>
      <c r="J11571" s="34">
        <v>447</v>
      </c>
      <c r="K11571" s="34">
        <v>379</v>
      </c>
      <c r="L11571" s="34">
        <v>474</v>
      </c>
      <c r="M11571" s="34">
        <v>292</v>
      </c>
      <c r="N11571" s="34">
        <v>350</v>
      </c>
      <c r="O11571" s="34">
        <v>322</v>
      </c>
      <c r="P11571" s="34">
        <v>368</v>
      </c>
      <c r="Q11571" s="34">
        <v>514</v>
      </c>
      <c r="R11571" s="34">
        <v>610</v>
      </c>
      <c r="S11571" s="34">
        <v>416</v>
      </c>
      <c r="T11571" s="34">
        <v>624</v>
      </c>
      <c r="U11571" s="34">
        <v>391</v>
      </c>
      <c r="V11571" s="34">
        <v>503</v>
      </c>
      <c r="W11571" s="34">
        <v>538</v>
      </c>
      <c r="X11571" s="34">
        <v>607</v>
      </c>
      <c r="Y11571" s="34">
        <v>466</v>
      </c>
      <c r="Z11571" s="34">
        <v>472</v>
      </c>
      <c r="AA11571" s="34">
        <v>564</v>
      </c>
      <c r="AB11571" s="34">
        <v>588</v>
      </c>
      <c r="AC11571" s="34">
        <v>636</v>
      </c>
    </row>
    <row r="11572" spans="1:29" x14ac:dyDescent="0.2">
      <c r="A11572" s="34" t="s">
        <v>72065</v>
      </c>
      <c r="B11572" s="34">
        <v>177</v>
      </c>
      <c r="C11572" s="34">
        <v>218</v>
      </c>
      <c r="D11572" s="34">
        <v>254</v>
      </c>
      <c r="E11572" s="34">
        <v>242</v>
      </c>
      <c r="F11572" s="34">
        <v>253</v>
      </c>
      <c r="G11572" s="34">
        <v>233</v>
      </c>
      <c r="H11572" s="34">
        <v>254</v>
      </c>
      <c r="I11572" s="34">
        <v>191</v>
      </c>
      <c r="J11572" s="34">
        <v>187</v>
      </c>
      <c r="K11572" s="34">
        <v>236</v>
      </c>
      <c r="L11572" s="34">
        <v>128</v>
      </c>
      <c r="M11572" s="34">
        <v>238</v>
      </c>
      <c r="N11572" s="34">
        <v>194</v>
      </c>
      <c r="O11572" s="34">
        <v>212</v>
      </c>
      <c r="P11572" s="34">
        <v>171</v>
      </c>
      <c r="Q11572" s="34">
        <v>297</v>
      </c>
      <c r="R11572" s="34">
        <v>228</v>
      </c>
      <c r="S11572" s="34">
        <v>303</v>
      </c>
      <c r="T11572" s="34">
        <v>207</v>
      </c>
      <c r="U11572" s="34">
        <v>241</v>
      </c>
      <c r="V11572" s="34">
        <v>279</v>
      </c>
      <c r="W11572" s="34">
        <v>235</v>
      </c>
      <c r="X11572" s="34">
        <v>284</v>
      </c>
      <c r="Y11572" s="34">
        <v>222</v>
      </c>
      <c r="Z11572" s="34">
        <v>309</v>
      </c>
      <c r="AA11572" s="34">
        <v>381</v>
      </c>
      <c r="AB11572" s="34">
        <v>190</v>
      </c>
      <c r="AC11572" s="34">
        <v>460</v>
      </c>
    </row>
    <row r="11573" spans="1:29" x14ac:dyDescent="0.2">
      <c r="A11573" s="34" t="s">
        <v>72066</v>
      </c>
      <c r="B11573" s="34">
        <v>344</v>
      </c>
      <c r="C11573" s="34">
        <v>289</v>
      </c>
      <c r="D11573" s="34">
        <v>385</v>
      </c>
      <c r="E11573" s="34">
        <v>334</v>
      </c>
      <c r="F11573" s="34">
        <v>409</v>
      </c>
      <c r="G11573" s="34">
        <v>310</v>
      </c>
      <c r="H11573" s="34">
        <v>430</v>
      </c>
      <c r="I11573" s="34">
        <v>336</v>
      </c>
      <c r="J11573" s="34">
        <v>410</v>
      </c>
      <c r="K11573" s="34">
        <v>351</v>
      </c>
      <c r="L11573" s="34">
        <v>386</v>
      </c>
      <c r="M11573" s="34">
        <v>328</v>
      </c>
      <c r="N11573" s="34">
        <v>356</v>
      </c>
      <c r="O11573" s="34">
        <v>312</v>
      </c>
      <c r="P11573" s="34">
        <v>408</v>
      </c>
      <c r="Q11573" s="34">
        <v>450</v>
      </c>
      <c r="R11573" s="34">
        <v>608</v>
      </c>
      <c r="S11573" s="34">
        <v>445</v>
      </c>
      <c r="T11573" s="34">
        <v>519</v>
      </c>
      <c r="U11573" s="34">
        <v>371</v>
      </c>
      <c r="V11573" s="34">
        <v>447</v>
      </c>
      <c r="W11573" s="34">
        <v>478</v>
      </c>
      <c r="X11573" s="34">
        <v>493</v>
      </c>
      <c r="Y11573" s="34">
        <v>453</v>
      </c>
      <c r="Z11573" s="34">
        <v>432</v>
      </c>
      <c r="AA11573" s="34">
        <v>466</v>
      </c>
      <c r="AB11573" s="34">
        <v>596</v>
      </c>
      <c r="AC11573" s="34">
        <v>679</v>
      </c>
    </row>
    <row r="11574" spans="1:29" x14ac:dyDescent="0.2">
      <c r="A11574" s="34" t="s">
        <v>72067</v>
      </c>
      <c r="B11574" s="34">
        <v>209</v>
      </c>
      <c r="C11574" s="34">
        <v>174</v>
      </c>
      <c r="D11574" s="34">
        <v>209</v>
      </c>
      <c r="E11574" s="34">
        <v>196</v>
      </c>
      <c r="F11574" s="34">
        <v>216</v>
      </c>
      <c r="G11574" s="34">
        <v>221</v>
      </c>
      <c r="H11574" s="34">
        <v>202</v>
      </c>
      <c r="I11574" s="34">
        <v>192</v>
      </c>
      <c r="J11574" s="34">
        <v>171</v>
      </c>
      <c r="K11574" s="34">
        <v>189</v>
      </c>
      <c r="L11574" s="34">
        <v>140</v>
      </c>
      <c r="M11574" s="34">
        <v>167</v>
      </c>
      <c r="N11574" s="34">
        <v>175</v>
      </c>
      <c r="O11574" s="34">
        <v>187</v>
      </c>
      <c r="P11574" s="34">
        <v>211</v>
      </c>
      <c r="Q11574" s="34">
        <v>232</v>
      </c>
      <c r="R11574" s="34">
        <v>247</v>
      </c>
      <c r="S11574" s="34">
        <v>262</v>
      </c>
      <c r="T11574" s="34">
        <v>205</v>
      </c>
      <c r="U11574" s="34">
        <v>175</v>
      </c>
      <c r="V11574" s="34">
        <v>244</v>
      </c>
      <c r="W11574" s="34">
        <v>204</v>
      </c>
      <c r="X11574" s="34">
        <v>241</v>
      </c>
      <c r="Y11574" s="34">
        <v>210</v>
      </c>
      <c r="Z11574" s="34">
        <v>216</v>
      </c>
      <c r="AA11574" s="34">
        <v>282</v>
      </c>
      <c r="AB11574" s="34">
        <v>253</v>
      </c>
      <c r="AC11574" s="34">
        <v>347</v>
      </c>
    </row>
    <row r="11575" spans="1:29" x14ac:dyDescent="0.2">
      <c r="A11575" s="34" t="s">
        <v>72068</v>
      </c>
      <c r="B11575" s="34">
        <v>23</v>
      </c>
      <c r="C11575" s="34">
        <v>27</v>
      </c>
      <c r="D11575" s="34">
        <v>22</v>
      </c>
      <c r="E11575" s="34">
        <v>10</v>
      </c>
      <c r="F11575" s="34">
        <v>25</v>
      </c>
      <c r="G11575" s="34">
        <v>36</v>
      </c>
      <c r="H11575" s="34">
        <v>8</v>
      </c>
      <c r="I11575" s="34">
        <v>9</v>
      </c>
      <c r="J11575" s="34">
        <v>11</v>
      </c>
      <c r="K11575" s="34">
        <v>15</v>
      </c>
      <c r="L11575" s="34">
        <v>3</v>
      </c>
      <c r="M11575" s="34">
        <v>13</v>
      </c>
      <c r="N11575" s="34">
        <v>25</v>
      </c>
      <c r="O11575" s="34">
        <v>14</v>
      </c>
      <c r="P11575" s="34">
        <v>15</v>
      </c>
      <c r="Q11575" s="34">
        <v>22</v>
      </c>
      <c r="R11575" s="34">
        <v>13</v>
      </c>
      <c r="S11575" s="34">
        <v>26</v>
      </c>
      <c r="T11575" s="34">
        <v>20</v>
      </c>
      <c r="U11575" s="34">
        <v>19</v>
      </c>
      <c r="V11575" s="34">
        <v>16</v>
      </c>
      <c r="W11575" s="34">
        <v>33</v>
      </c>
      <c r="X11575" s="34">
        <v>29</v>
      </c>
      <c r="Y11575" s="34">
        <v>20</v>
      </c>
      <c r="Z11575" s="34">
        <v>14</v>
      </c>
      <c r="AA11575" s="34">
        <v>21</v>
      </c>
      <c r="AB11575" s="34">
        <v>25</v>
      </c>
      <c r="AC11575" s="34">
        <v>22</v>
      </c>
    </row>
    <row r="11576" spans="1:29" x14ac:dyDescent="0.2">
      <c r="A11576" s="34" t="s">
        <v>72069</v>
      </c>
      <c r="B11576" s="34">
        <v>195</v>
      </c>
      <c r="C11576" s="34">
        <v>266</v>
      </c>
      <c r="D11576" s="34">
        <v>346</v>
      </c>
      <c r="E11576" s="34">
        <v>280</v>
      </c>
      <c r="F11576" s="34">
        <v>315</v>
      </c>
      <c r="G11576" s="34">
        <v>287</v>
      </c>
      <c r="H11576" s="34">
        <v>352</v>
      </c>
      <c r="I11576" s="34">
        <v>276</v>
      </c>
      <c r="J11576" s="34">
        <v>270</v>
      </c>
      <c r="K11576" s="34">
        <v>256</v>
      </c>
      <c r="L11576" s="34">
        <v>301</v>
      </c>
      <c r="M11576" s="34">
        <v>283</v>
      </c>
      <c r="N11576" s="34">
        <v>264</v>
      </c>
      <c r="O11576" s="34">
        <v>221</v>
      </c>
      <c r="P11576" s="34">
        <v>350</v>
      </c>
      <c r="Q11576" s="34">
        <v>395</v>
      </c>
      <c r="R11576" s="34">
        <v>433</v>
      </c>
      <c r="S11576" s="34">
        <v>369</v>
      </c>
      <c r="T11576" s="34">
        <v>367</v>
      </c>
      <c r="U11576" s="34">
        <v>258</v>
      </c>
      <c r="V11576" s="34">
        <v>346</v>
      </c>
      <c r="W11576" s="34">
        <v>358</v>
      </c>
      <c r="X11576" s="34">
        <v>456</v>
      </c>
      <c r="Y11576" s="34">
        <v>359</v>
      </c>
      <c r="Z11576" s="34">
        <v>371</v>
      </c>
      <c r="AA11576" s="34">
        <v>412</v>
      </c>
      <c r="AB11576" s="34">
        <v>447</v>
      </c>
      <c r="AC11576" s="34">
        <v>501</v>
      </c>
    </row>
    <row r="11577" spans="1:29" x14ac:dyDescent="0.2">
      <c r="A11577" s="34" t="s">
        <v>72070</v>
      </c>
      <c r="B11577" s="34">
        <v>81</v>
      </c>
      <c r="C11577" s="34">
        <v>91</v>
      </c>
      <c r="D11577" s="34">
        <v>159</v>
      </c>
      <c r="E11577" s="34">
        <v>105</v>
      </c>
      <c r="F11577" s="34">
        <v>117</v>
      </c>
      <c r="G11577" s="34">
        <v>108</v>
      </c>
      <c r="H11577" s="34">
        <v>124</v>
      </c>
      <c r="I11577" s="34">
        <v>108</v>
      </c>
      <c r="J11577" s="34">
        <v>95</v>
      </c>
      <c r="K11577" s="34">
        <v>91</v>
      </c>
      <c r="L11577" s="34">
        <v>66</v>
      </c>
      <c r="M11577" s="34">
        <v>102</v>
      </c>
      <c r="N11577" s="34">
        <v>88</v>
      </c>
      <c r="O11577" s="34">
        <v>64</v>
      </c>
      <c r="P11577" s="34">
        <v>99</v>
      </c>
      <c r="Q11577" s="34">
        <v>113</v>
      </c>
      <c r="R11577" s="34">
        <v>97</v>
      </c>
      <c r="S11577" s="34">
        <v>107</v>
      </c>
      <c r="T11577" s="34">
        <v>82</v>
      </c>
      <c r="U11577" s="34">
        <v>75</v>
      </c>
      <c r="V11577" s="34">
        <v>118</v>
      </c>
      <c r="W11577" s="34">
        <v>103</v>
      </c>
      <c r="X11577" s="34">
        <v>141</v>
      </c>
      <c r="Y11577" s="34">
        <v>99</v>
      </c>
      <c r="Z11577" s="34">
        <v>139</v>
      </c>
      <c r="AA11577" s="34">
        <v>111</v>
      </c>
      <c r="AB11577" s="34">
        <v>77</v>
      </c>
      <c r="AC11577" s="34">
        <v>166</v>
      </c>
    </row>
    <row r="11578" spans="1:29" x14ac:dyDescent="0.2">
      <c r="A11578" s="34" t="s">
        <v>72071</v>
      </c>
      <c r="B11578" s="34">
        <v>198</v>
      </c>
      <c r="C11578" s="34">
        <v>163</v>
      </c>
      <c r="D11578" s="34">
        <v>187</v>
      </c>
      <c r="E11578" s="34">
        <v>227</v>
      </c>
      <c r="F11578" s="34">
        <v>194</v>
      </c>
      <c r="G11578" s="34">
        <v>187</v>
      </c>
      <c r="H11578" s="34">
        <v>165</v>
      </c>
      <c r="I11578" s="34">
        <v>165</v>
      </c>
      <c r="J11578" s="34">
        <v>141</v>
      </c>
      <c r="K11578" s="34">
        <v>211</v>
      </c>
      <c r="L11578" s="34">
        <v>121</v>
      </c>
      <c r="M11578" s="34">
        <v>174</v>
      </c>
      <c r="N11578" s="34">
        <v>147</v>
      </c>
      <c r="O11578" s="34">
        <v>152</v>
      </c>
      <c r="P11578" s="34">
        <v>136</v>
      </c>
      <c r="Q11578" s="34">
        <v>216</v>
      </c>
      <c r="R11578" s="34">
        <v>193</v>
      </c>
      <c r="S11578" s="34">
        <v>208</v>
      </c>
      <c r="T11578" s="34">
        <v>179</v>
      </c>
      <c r="U11578" s="34">
        <v>140</v>
      </c>
      <c r="V11578" s="34">
        <v>214</v>
      </c>
      <c r="W11578" s="34">
        <v>262</v>
      </c>
      <c r="X11578" s="34">
        <v>261</v>
      </c>
      <c r="Y11578" s="34">
        <v>222</v>
      </c>
      <c r="Z11578" s="34">
        <v>150</v>
      </c>
      <c r="AA11578" s="34">
        <v>214</v>
      </c>
      <c r="AB11578" s="34">
        <v>212</v>
      </c>
      <c r="AC11578" s="34">
        <v>303</v>
      </c>
    </row>
    <row r="11579" spans="1:29" x14ac:dyDescent="0.2">
      <c r="A11579" s="34" t="s">
        <v>72072</v>
      </c>
      <c r="B11579" s="34">
        <v>505</v>
      </c>
      <c r="C11579" s="34">
        <v>516</v>
      </c>
      <c r="D11579" s="34">
        <v>568</v>
      </c>
      <c r="E11579" s="34">
        <v>591</v>
      </c>
      <c r="F11579" s="34">
        <v>586</v>
      </c>
      <c r="G11579" s="34">
        <v>505</v>
      </c>
      <c r="H11579" s="34">
        <v>548</v>
      </c>
      <c r="I11579" s="34">
        <v>528</v>
      </c>
      <c r="J11579" s="34">
        <v>527</v>
      </c>
      <c r="K11579" s="34">
        <v>634</v>
      </c>
      <c r="L11579" s="34">
        <v>490</v>
      </c>
      <c r="M11579" s="34">
        <v>466</v>
      </c>
      <c r="N11579" s="34">
        <v>494</v>
      </c>
      <c r="O11579" s="34">
        <v>538</v>
      </c>
      <c r="P11579" s="34">
        <v>539</v>
      </c>
      <c r="Q11579" s="34">
        <v>726</v>
      </c>
      <c r="R11579" s="34">
        <v>763</v>
      </c>
      <c r="S11579" s="34">
        <v>706</v>
      </c>
      <c r="T11579" s="34">
        <v>618</v>
      </c>
      <c r="U11579" s="34">
        <v>599</v>
      </c>
      <c r="V11579" s="34">
        <v>652</v>
      </c>
      <c r="W11579" s="34">
        <v>724</v>
      </c>
      <c r="X11579" s="34">
        <v>718</v>
      </c>
      <c r="Y11579" s="34">
        <v>646</v>
      </c>
      <c r="Z11579" s="34">
        <v>646</v>
      </c>
      <c r="AA11579" s="34">
        <v>728</v>
      </c>
      <c r="AB11579" s="34">
        <v>705</v>
      </c>
      <c r="AC11579" s="34">
        <v>911</v>
      </c>
    </row>
    <row r="11580" spans="1:29" x14ac:dyDescent="0.2">
      <c r="A11580" s="34" t="s">
        <v>72073</v>
      </c>
      <c r="B11580" s="34">
        <v>137</v>
      </c>
      <c r="C11580" s="34">
        <v>138</v>
      </c>
      <c r="D11580" s="34">
        <v>154</v>
      </c>
      <c r="E11580" s="34">
        <v>136</v>
      </c>
      <c r="F11580" s="34">
        <v>115</v>
      </c>
      <c r="G11580" s="34">
        <v>134</v>
      </c>
      <c r="H11580" s="34">
        <v>144</v>
      </c>
      <c r="I11580" s="34">
        <v>122</v>
      </c>
      <c r="J11580" s="34">
        <v>115</v>
      </c>
      <c r="K11580" s="34">
        <v>143</v>
      </c>
      <c r="L11580" s="34">
        <v>97</v>
      </c>
      <c r="M11580" s="34">
        <v>149</v>
      </c>
      <c r="N11580" s="34">
        <v>99</v>
      </c>
      <c r="O11580" s="34">
        <v>142</v>
      </c>
      <c r="P11580" s="34">
        <v>119</v>
      </c>
      <c r="Q11580" s="34">
        <v>133</v>
      </c>
      <c r="R11580" s="34">
        <v>179</v>
      </c>
      <c r="S11580" s="34">
        <v>136</v>
      </c>
      <c r="T11580" s="34">
        <v>161</v>
      </c>
      <c r="U11580" s="34">
        <v>157</v>
      </c>
      <c r="V11580" s="34">
        <v>164</v>
      </c>
      <c r="W11580" s="34">
        <v>166</v>
      </c>
      <c r="X11580" s="34">
        <v>164</v>
      </c>
      <c r="Y11580" s="34">
        <v>188</v>
      </c>
      <c r="Z11580" s="34">
        <v>146</v>
      </c>
      <c r="AA11580" s="34">
        <v>156</v>
      </c>
      <c r="AB11580" s="34">
        <v>152</v>
      </c>
      <c r="AC11580" s="34">
        <v>189</v>
      </c>
    </row>
    <row r="11581" spans="1:29" x14ac:dyDescent="0.2">
      <c r="A11581" s="34" t="s">
        <v>72074</v>
      </c>
      <c r="B11581" s="34">
        <v>33</v>
      </c>
      <c r="C11581" s="34">
        <v>90</v>
      </c>
      <c r="D11581" s="34">
        <v>68</v>
      </c>
      <c r="E11581" s="34">
        <v>126</v>
      </c>
      <c r="F11581" s="34">
        <v>52</v>
      </c>
      <c r="G11581" s="34">
        <v>100</v>
      </c>
      <c r="H11581" s="34">
        <v>28</v>
      </c>
      <c r="I11581" s="34">
        <v>105</v>
      </c>
      <c r="J11581" s="34">
        <v>46</v>
      </c>
      <c r="K11581" s="34">
        <v>113</v>
      </c>
      <c r="L11581" s="34">
        <v>25</v>
      </c>
      <c r="M11581" s="34">
        <v>75</v>
      </c>
      <c r="N11581" s="34">
        <v>61</v>
      </c>
      <c r="O11581" s="34">
        <v>64</v>
      </c>
      <c r="P11581" s="34">
        <v>37</v>
      </c>
      <c r="Q11581" s="34">
        <v>70</v>
      </c>
      <c r="R11581" s="34">
        <v>44</v>
      </c>
      <c r="S11581" s="34">
        <v>103</v>
      </c>
      <c r="T11581" s="34">
        <v>28</v>
      </c>
      <c r="U11581" s="34">
        <v>49</v>
      </c>
      <c r="V11581" s="34">
        <v>69</v>
      </c>
      <c r="W11581" s="34">
        <v>76</v>
      </c>
      <c r="X11581" s="34">
        <v>52</v>
      </c>
      <c r="Y11581" s="34">
        <v>55</v>
      </c>
      <c r="Z11581" s="34">
        <v>95</v>
      </c>
      <c r="AA11581" s="34">
        <v>92</v>
      </c>
      <c r="AB11581" s="34">
        <v>45</v>
      </c>
      <c r="AC11581" s="34">
        <v>126</v>
      </c>
    </row>
    <row r="11582" spans="1:29" x14ac:dyDescent="0.2">
      <c r="A11582" s="34" t="s">
        <v>72075</v>
      </c>
      <c r="B11582" s="34">
        <v>793</v>
      </c>
      <c r="C11582" s="34">
        <v>903</v>
      </c>
      <c r="D11582" s="34">
        <v>1191</v>
      </c>
      <c r="E11582" s="34">
        <v>915</v>
      </c>
      <c r="F11582" s="34">
        <v>1171</v>
      </c>
      <c r="G11582" s="34">
        <v>1010</v>
      </c>
      <c r="H11582" s="34">
        <v>1064</v>
      </c>
      <c r="I11582" s="34">
        <v>889</v>
      </c>
      <c r="J11582" s="34">
        <v>1025</v>
      </c>
      <c r="K11582" s="34">
        <v>1077</v>
      </c>
      <c r="L11582" s="34">
        <v>933</v>
      </c>
      <c r="M11582" s="34">
        <v>852</v>
      </c>
      <c r="N11582" s="34">
        <v>1065</v>
      </c>
      <c r="O11582" s="34">
        <v>871</v>
      </c>
      <c r="P11582" s="34">
        <v>969</v>
      </c>
      <c r="Q11582" s="34">
        <v>1313</v>
      </c>
      <c r="R11582" s="34">
        <v>1490</v>
      </c>
      <c r="S11582" s="34">
        <v>1156</v>
      </c>
      <c r="T11582" s="34">
        <v>1296</v>
      </c>
      <c r="U11582" s="34">
        <v>972</v>
      </c>
      <c r="V11582" s="34">
        <v>1251</v>
      </c>
      <c r="W11582" s="34">
        <v>1385</v>
      </c>
      <c r="X11582" s="34">
        <v>1329</v>
      </c>
      <c r="Y11582" s="34">
        <v>1325</v>
      </c>
      <c r="Z11582" s="34">
        <v>1244</v>
      </c>
      <c r="AA11582" s="34">
        <v>1251</v>
      </c>
      <c r="AB11582" s="34">
        <v>1487</v>
      </c>
      <c r="AC11582" s="34">
        <v>1881</v>
      </c>
    </row>
    <row r="11583" spans="1:29" x14ac:dyDescent="0.2">
      <c r="A11583" s="34" t="s">
        <v>72076</v>
      </c>
      <c r="B11583" s="34">
        <v>123</v>
      </c>
      <c r="C11583" s="34">
        <v>157</v>
      </c>
      <c r="D11583" s="34">
        <v>258</v>
      </c>
      <c r="E11583" s="34">
        <v>196</v>
      </c>
      <c r="F11583" s="34">
        <v>209</v>
      </c>
      <c r="G11583" s="34">
        <v>195</v>
      </c>
      <c r="H11583" s="34">
        <v>178</v>
      </c>
      <c r="I11583" s="34">
        <v>179</v>
      </c>
      <c r="J11583" s="34">
        <v>191</v>
      </c>
      <c r="K11583" s="34">
        <v>182</v>
      </c>
      <c r="L11583" s="34">
        <v>107</v>
      </c>
      <c r="M11583" s="34">
        <v>136</v>
      </c>
      <c r="N11583" s="34">
        <v>164</v>
      </c>
      <c r="O11583" s="34">
        <v>153</v>
      </c>
      <c r="P11583" s="34">
        <v>162</v>
      </c>
      <c r="Q11583" s="34">
        <v>179</v>
      </c>
      <c r="R11583" s="34">
        <v>192</v>
      </c>
      <c r="S11583" s="34">
        <v>236</v>
      </c>
      <c r="T11583" s="34">
        <v>170</v>
      </c>
      <c r="U11583" s="34">
        <v>134</v>
      </c>
      <c r="V11583" s="34">
        <v>216</v>
      </c>
      <c r="W11583" s="34">
        <v>142</v>
      </c>
      <c r="X11583" s="34">
        <v>271</v>
      </c>
      <c r="Y11583" s="34">
        <v>131</v>
      </c>
      <c r="Z11583" s="34">
        <v>202</v>
      </c>
      <c r="AA11583" s="34">
        <v>160</v>
      </c>
      <c r="AB11583" s="34">
        <v>192</v>
      </c>
      <c r="AC11583" s="34">
        <v>273</v>
      </c>
    </row>
    <row r="11584" spans="1:29" x14ac:dyDescent="0.2">
      <c r="A11584" s="34" t="s">
        <v>72077</v>
      </c>
      <c r="B11584" s="34">
        <v>86</v>
      </c>
      <c r="C11584" s="34">
        <v>103</v>
      </c>
      <c r="D11584" s="34">
        <v>143</v>
      </c>
      <c r="E11584" s="34">
        <v>121</v>
      </c>
      <c r="F11584" s="34">
        <v>150</v>
      </c>
      <c r="G11584" s="34">
        <v>176</v>
      </c>
      <c r="H11584" s="34">
        <v>119</v>
      </c>
      <c r="I11584" s="34">
        <v>132</v>
      </c>
      <c r="J11584" s="34">
        <v>127</v>
      </c>
      <c r="K11584" s="34">
        <v>171</v>
      </c>
      <c r="L11584" s="34">
        <v>78</v>
      </c>
      <c r="M11584" s="34">
        <v>133</v>
      </c>
      <c r="N11584" s="34">
        <v>113</v>
      </c>
      <c r="O11584" s="34">
        <v>126</v>
      </c>
      <c r="P11584" s="34">
        <v>110</v>
      </c>
      <c r="Q11584" s="34">
        <v>192</v>
      </c>
      <c r="R11584" s="34">
        <v>119</v>
      </c>
      <c r="S11584" s="34">
        <v>205</v>
      </c>
      <c r="T11584" s="34">
        <v>117</v>
      </c>
      <c r="U11584" s="34">
        <v>114</v>
      </c>
      <c r="V11584" s="34">
        <v>178</v>
      </c>
      <c r="W11584" s="34">
        <v>113</v>
      </c>
      <c r="X11584" s="34">
        <v>181</v>
      </c>
      <c r="Y11584" s="34">
        <v>124</v>
      </c>
      <c r="Z11584" s="34">
        <v>153</v>
      </c>
      <c r="AA11584" s="34">
        <v>176</v>
      </c>
      <c r="AB11584" s="34">
        <v>156</v>
      </c>
      <c r="AC11584" s="34">
        <v>235</v>
      </c>
    </row>
    <row r="11585" spans="1:29" x14ac:dyDescent="0.2">
      <c r="A11585" s="34" t="s">
        <v>72078</v>
      </c>
      <c r="B11585" s="34">
        <v>153</v>
      </c>
      <c r="C11585" s="34">
        <v>240</v>
      </c>
      <c r="D11585" s="34">
        <v>251</v>
      </c>
      <c r="E11585" s="34">
        <v>314</v>
      </c>
      <c r="F11585" s="34">
        <v>233</v>
      </c>
      <c r="G11585" s="34">
        <v>240</v>
      </c>
      <c r="H11585" s="34">
        <v>204</v>
      </c>
      <c r="I11585" s="34">
        <v>250</v>
      </c>
      <c r="J11585" s="34">
        <v>167</v>
      </c>
      <c r="K11585" s="34">
        <v>306</v>
      </c>
      <c r="L11585" s="34">
        <v>121</v>
      </c>
      <c r="M11585" s="34">
        <v>232</v>
      </c>
      <c r="N11585" s="34">
        <v>156</v>
      </c>
      <c r="O11585" s="34">
        <v>257</v>
      </c>
      <c r="P11585" s="34">
        <v>209</v>
      </c>
      <c r="Q11585" s="34">
        <v>361</v>
      </c>
      <c r="R11585" s="34">
        <v>258</v>
      </c>
      <c r="S11585" s="34">
        <v>381</v>
      </c>
      <c r="T11585" s="34">
        <v>155</v>
      </c>
      <c r="U11585" s="34">
        <v>283</v>
      </c>
      <c r="V11585" s="34">
        <v>285</v>
      </c>
      <c r="W11585" s="34">
        <v>337</v>
      </c>
      <c r="X11585" s="34">
        <v>320</v>
      </c>
      <c r="Y11585" s="34">
        <v>289</v>
      </c>
      <c r="Z11585" s="34">
        <v>263</v>
      </c>
      <c r="AA11585" s="34">
        <v>340</v>
      </c>
      <c r="AB11585" s="34">
        <v>235</v>
      </c>
      <c r="AC11585" s="34">
        <v>571</v>
      </c>
    </row>
    <row r="11586" spans="1:29" x14ac:dyDescent="0.2">
      <c r="A11586" s="34" t="s">
        <v>72079</v>
      </c>
      <c r="B11586" s="34">
        <v>198</v>
      </c>
      <c r="C11586" s="34">
        <v>251</v>
      </c>
      <c r="D11586" s="34">
        <v>315</v>
      </c>
      <c r="E11586" s="34">
        <v>279</v>
      </c>
      <c r="F11586" s="34">
        <v>279</v>
      </c>
      <c r="G11586" s="34">
        <v>270</v>
      </c>
      <c r="H11586" s="34">
        <v>232</v>
      </c>
      <c r="I11586" s="34">
        <v>257</v>
      </c>
      <c r="J11586" s="34">
        <v>204</v>
      </c>
      <c r="K11586" s="34">
        <v>282</v>
      </c>
      <c r="L11586" s="34">
        <v>175</v>
      </c>
      <c r="M11586" s="34">
        <v>232</v>
      </c>
      <c r="N11586" s="34">
        <v>222</v>
      </c>
      <c r="O11586" s="34">
        <v>221</v>
      </c>
      <c r="P11586" s="34">
        <v>247</v>
      </c>
      <c r="Q11586" s="34">
        <v>302</v>
      </c>
      <c r="R11586" s="34">
        <v>310</v>
      </c>
      <c r="S11586" s="34">
        <v>317</v>
      </c>
      <c r="T11586" s="34">
        <v>256</v>
      </c>
      <c r="U11586" s="34">
        <v>255</v>
      </c>
      <c r="V11586" s="34">
        <v>292</v>
      </c>
      <c r="W11586" s="34">
        <v>300</v>
      </c>
      <c r="X11586" s="34">
        <v>291</v>
      </c>
      <c r="Y11586" s="34">
        <v>335</v>
      </c>
      <c r="Z11586" s="34">
        <v>364</v>
      </c>
      <c r="AA11586" s="34">
        <v>378</v>
      </c>
      <c r="AB11586" s="34">
        <v>280</v>
      </c>
      <c r="AC11586" s="34">
        <v>437</v>
      </c>
    </row>
    <row r="11587" spans="1:29" x14ac:dyDescent="0.2">
      <c r="A11587" s="34" t="s">
        <v>72080</v>
      </c>
      <c r="B11587" s="34">
        <v>116</v>
      </c>
      <c r="C11587" s="34">
        <v>158</v>
      </c>
      <c r="D11587" s="34">
        <v>290</v>
      </c>
      <c r="E11587" s="34">
        <v>203</v>
      </c>
      <c r="F11587" s="34">
        <v>157</v>
      </c>
      <c r="G11587" s="34">
        <v>180</v>
      </c>
      <c r="H11587" s="34">
        <v>182</v>
      </c>
      <c r="I11587" s="34">
        <v>106</v>
      </c>
      <c r="J11587" s="34">
        <v>171</v>
      </c>
      <c r="K11587" s="34">
        <v>172</v>
      </c>
      <c r="L11587" s="34">
        <v>82</v>
      </c>
      <c r="M11587" s="34">
        <v>138</v>
      </c>
      <c r="N11587" s="34">
        <v>139</v>
      </c>
      <c r="O11587" s="34">
        <v>98</v>
      </c>
      <c r="P11587" s="34">
        <v>127</v>
      </c>
      <c r="Q11587" s="34">
        <v>199</v>
      </c>
      <c r="R11587" s="34">
        <v>175</v>
      </c>
      <c r="S11587" s="34">
        <v>214</v>
      </c>
      <c r="T11587" s="34">
        <v>106</v>
      </c>
      <c r="U11587" s="34">
        <v>131</v>
      </c>
      <c r="V11587" s="34">
        <v>166</v>
      </c>
      <c r="W11587" s="34">
        <v>133</v>
      </c>
      <c r="X11587" s="34">
        <v>272</v>
      </c>
      <c r="Y11587" s="34">
        <v>108</v>
      </c>
      <c r="Z11587" s="34">
        <v>210</v>
      </c>
      <c r="AA11587" s="34">
        <v>165</v>
      </c>
      <c r="AB11587" s="34">
        <v>141</v>
      </c>
      <c r="AC11587" s="34">
        <v>235</v>
      </c>
    </row>
    <row r="11588" spans="1:29" x14ac:dyDescent="0.2">
      <c r="A11588" s="34" t="s">
        <v>72081</v>
      </c>
      <c r="B11588" s="34">
        <v>123</v>
      </c>
      <c r="C11588" s="34">
        <v>200</v>
      </c>
      <c r="D11588" s="34">
        <v>179</v>
      </c>
      <c r="E11588" s="34">
        <v>237</v>
      </c>
      <c r="F11588" s="34">
        <v>165</v>
      </c>
      <c r="G11588" s="34">
        <v>175</v>
      </c>
      <c r="H11588" s="34">
        <v>173</v>
      </c>
      <c r="I11588" s="34">
        <v>182</v>
      </c>
      <c r="J11588" s="34">
        <v>137</v>
      </c>
      <c r="K11588" s="34">
        <v>235</v>
      </c>
      <c r="L11588" s="34">
        <v>95</v>
      </c>
      <c r="M11588" s="34">
        <v>170</v>
      </c>
      <c r="N11588" s="34">
        <v>136</v>
      </c>
      <c r="O11588" s="34">
        <v>200</v>
      </c>
      <c r="P11588" s="34">
        <v>123</v>
      </c>
      <c r="Q11588" s="34">
        <v>223</v>
      </c>
      <c r="R11588" s="34">
        <v>169</v>
      </c>
      <c r="S11588" s="34">
        <v>269</v>
      </c>
      <c r="T11588" s="34">
        <v>117</v>
      </c>
      <c r="U11588" s="34">
        <v>170</v>
      </c>
      <c r="V11588" s="34">
        <v>193</v>
      </c>
      <c r="W11588" s="34">
        <v>217</v>
      </c>
      <c r="X11588" s="34">
        <v>180</v>
      </c>
      <c r="Y11588" s="34">
        <v>219</v>
      </c>
      <c r="Z11588" s="34">
        <v>212</v>
      </c>
      <c r="AA11588" s="34">
        <v>276</v>
      </c>
      <c r="AB11588" s="34">
        <v>239</v>
      </c>
      <c r="AC11588" s="34">
        <v>343</v>
      </c>
    </row>
    <row r="11589" spans="1:29" x14ac:dyDescent="0.2">
      <c r="A11589" s="34" t="s">
        <v>72082</v>
      </c>
      <c r="B11589" s="34">
        <v>54</v>
      </c>
      <c r="C11589" s="34">
        <v>70</v>
      </c>
      <c r="D11589" s="34">
        <v>80</v>
      </c>
      <c r="E11589" s="34">
        <v>105</v>
      </c>
      <c r="F11589" s="34">
        <v>79</v>
      </c>
      <c r="G11589" s="34">
        <v>53</v>
      </c>
      <c r="H11589" s="34">
        <v>49</v>
      </c>
      <c r="I11589" s="34">
        <v>57</v>
      </c>
      <c r="J11589" s="34">
        <v>59</v>
      </c>
      <c r="K11589" s="34">
        <v>86</v>
      </c>
      <c r="L11589" s="34">
        <v>59</v>
      </c>
      <c r="M11589" s="34">
        <v>57</v>
      </c>
      <c r="N11589" s="34">
        <v>55</v>
      </c>
      <c r="O11589" s="34">
        <v>68</v>
      </c>
      <c r="P11589" s="34">
        <v>59</v>
      </c>
      <c r="Q11589" s="34">
        <v>129</v>
      </c>
      <c r="R11589" s="34">
        <v>58</v>
      </c>
      <c r="S11589" s="34">
        <v>94</v>
      </c>
      <c r="T11589" s="34">
        <v>43</v>
      </c>
      <c r="U11589" s="34">
        <v>78</v>
      </c>
      <c r="V11589" s="34">
        <v>101</v>
      </c>
      <c r="W11589" s="34">
        <v>68</v>
      </c>
      <c r="X11589" s="34">
        <v>132</v>
      </c>
      <c r="Y11589" s="34">
        <v>75</v>
      </c>
      <c r="Z11589" s="34">
        <v>92</v>
      </c>
      <c r="AA11589" s="34">
        <v>98</v>
      </c>
      <c r="AB11589" s="34">
        <v>67</v>
      </c>
      <c r="AC11589" s="34">
        <v>113</v>
      </c>
    </row>
    <row r="11590" spans="1:29" x14ac:dyDescent="0.2">
      <c r="A11590" s="34" t="s">
        <v>72083</v>
      </c>
      <c r="B11590" s="34">
        <v>168</v>
      </c>
      <c r="C11590" s="34">
        <v>178</v>
      </c>
      <c r="D11590" s="34">
        <v>216</v>
      </c>
      <c r="E11590" s="34">
        <v>197</v>
      </c>
      <c r="F11590" s="34">
        <v>202</v>
      </c>
      <c r="G11590" s="34">
        <v>190</v>
      </c>
      <c r="H11590" s="34">
        <v>201</v>
      </c>
      <c r="I11590" s="34">
        <v>171</v>
      </c>
      <c r="J11590" s="34">
        <v>200</v>
      </c>
      <c r="K11590" s="34">
        <v>169</v>
      </c>
      <c r="L11590" s="34">
        <v>141</v>
      </c>
      <c r="M11590" s="34">
        <v>170</v>
      </c>
      <c r="N11590" s="34">
        <v>163</v>
      </c>
      <c r="O11590" s="34">
        <v>151</v>
      </c>
      <c r="P11590" s="34">
        <v>194</v>
      </c>
      <c r="Q11590" s="34">
        <v>269</v>
      </c>
      <c r="R11590" s="34">
        <v>254</v>
      </c>
      <c r="S11590" s="34">
        <v>227</v>
      </c>
      <c r="T11590" s="34">
        <v>228</v>
      </c>
      <c r="U11590" s="34">
        <v>208</v>
      </c>
      <c r="V11590" s="34">
        <v>225</v>
      </c>
      <c r="W11590" s="34">
        <v>168</v>
      </c>
      <c r="X11590" s="34">
        <v>262</v>
      </c>
      <c r="Y11590" s="34">
        <v>194</v>
      </c>
      <c r="Z11590" s="34">
        <v>277</v>
      </c>
      <c r="AA11590" s="34">
        <v>261</v>
      </c>
      <c r="AB11590" s="34">
        <v>243</v>
      </c>
      <c r="AC11590" s="34">
        <v>272</v>
      </c>
    </row>
    <row r="11591" spans="1:29" x14ac:dyDescent="0.2">
      <c r="A11591" s="34" t="s">
        <v>72084</v>
      </c>
      <c r="B11591" s="34">
        <v>108</v>
      </c>
      <c r="C11591" s="34">
        <v>164</v>
      </c>
      <c r="D11591" s="34">
        <v>184</v>
      </c>
      <c r="E11591" s="34">
        <v>190</v>
      </c>
      <c r="F11591" s="34">
        <v>177</v>
      </c>
      <c r="G11591" s="34">
        <v>185</v>
      </c>
      <c r="H11591" s="34">
        <v>134</v>
      </c>
      <c r="I11591" s="34">
        <v>160</v>
      </c>
      <c r="J11591" s="34">
        <v>144</v>
      </c>
      <c r="K11591" s="34">
        <v>188</v>
      </c>
      <c r="L11591" s="34">
        <v>146</v>
      </c>
      <c r="M11591" s="34">
        <v>124</v>
      </c>
      <c r="N11591" s="34">
        <v>146</v>
      </c>
      <c r="O11591" s="34">
        <v>189</v>
      </c>
      <c r="P11591" s="34">
        <v>189</v>
      </c>
      <c r="Q11591" s="34">
        <v>280</v>
      </c>
      <c r="R11591" s="34">
        <v>250</v>
      </c>
      <c r="S11591" s="34">
        <v>243</v>
      </c>
      <c r="T11591" s="34">
        <v>173</v>
      </c>
      <c r="U11591" s="34">
        <v>190</v>
      </c>
      <c r="V11591" s="34">
        <v>199</v>
      </c>
      <c r="W11591" s="34">
        <v>225</v>
      </c>
      <c r="X11591" s="34">
        <v>200</v>
      </c>
      <c r="Y11591" s="34">
        <v>221</v>
      </c>
      <c r="Z11591" s="34">
        <v>199</v>
      </c>
      <c r="AA11591" s="34">
        <v>219</v>
      </c>
      <c r="AB11591" s="34">
        <v>214</v>
      </c>
      <c r="AC11591" s="34">
        <v>309</v>
      </c>
    </row>
    <row r="11592" spans="1:29" x14ac:dyDescent="0.2">
      <c r="A11592" s="34" t="s">
        <v>72085</v>
      </c>
      <c r="B11592" s="34">
        <v>57</v>
      </c>
      <c r="C11592" s="34">
        <v>98</v>
      </c>
      <c r="D11592" s="34">
        <v>146</v>
      </c>
      <c r="E11592" s="34">
        <v>113</v>
      </c>
      <c r="F11592" s="34">
        <v>89</v>
      </c>
      <c r="G11592" s="34">
        <v>91</v>
      </c>
      <c r="H11592" s="34">
        <v>73</v>
      </c>
      <c r="I11592" s="34">
        <v>112</v>
      </c>
      <c r="J11592" s="34">
        <v>87</v>
      </c>
      <c r="K11592" s="34">
        <v>116</v>
      </c>
      <c r="L11592" s="34">
        <v>44</v>
      </c>
      <c r="M11592" s="34">
        <v>83</v>
      </c>
      <c r="N11592" s="34">
        <v>78</v>
      </c>
      <c r="O11592" s="34">
        <v>66</v>
      </c>
      <c r="P11592" s="34">
        <v>84</v>
      </c>
      <c r="Q11592" s="34">
        <v>104</v>
      </c>
      <c r="R11592" s="34">
        <v>89</v>
      </c>
      <c r="S11592" s="34">
        <v>171</v>
      </c>
      <c r="T11592" s="34">
        <v>55</v>
      </c>
      <c r="U11592" s="34">
        <v>67</v>
      </c>
      <c r="V11592" s="34">
        <v>110</v>
      </c>
      <c r="W11592" s="34">
        <v>59</v>
      </c>
      <c r="X11592" s="34">
        <v>127</v>
      </c>
      <c r="Y11592" s="34">
        <v>75</v>
      </c>
      <c r="Z11592" s="34">
        <v>152</v>
      </c>
      <c r="AA11592" s="34">
        <v>136</v>
      </c>
      <c r="AB11592" s="34">
        <v>79</v>
      </c>
      <c r="AC11592" s="34">
        <v>158</v>
      </c>
    </row>
    <row r="11593" spans="1:29" x14ac:dyDescent="0.2">
      <c r="A11593" s="34" t="s">
        <v>72086</v>
      </c>
      <c r="B11593" s="34">
        <v>129</v>
      </c>
      <c r="C11593" s="34">
        <v>149</v>
      </c>
      <c r="D11593" s="34">
        <v>151</v>
      </c>
      <c r="E11593" s="34">
        <v>175</v>
      </c>
      <c r="F11593" s="34">
        <v>157</v>
      </c>
      <c r="G11593" s="34">
        <v>173</v>
      </c>
      <c r="H11593" s="34">
        <v>164</v>
      </c>
      <c r="I11593" s="34">
        <v>180</v>
      </c>
      <c r="J11593" s="34">
        <v>112</v>
      </c>
      <c r="K11593" s="34">
        <v>167</v>
      </c>
      <c r="L11593" s="34">
        <v>112</v>
      </c>
      <c r="M11593" s="34">
        <v>125</v>
      </c>
      <c r="N11593" s="34">
        <v>106</v>
      </c>
      <c r="O11593" s="34">
        <v>166</v>
      </c>
      <c r="P11593" s="34">
        <v>119</v>
      </c>
      <c r="Q11593" s="34">
        <v>230</v>
      </c>
      <c r="R11593" s="34">
        <v>176</v>
      </c>
      <c r="S11593" s="34">
        <v>213</v>
      </c>
      <c r="T11593" s="34">
        <v>151</v>
      </c>
      <c r="U11593" s="34">
        <v>193</v>
      </c>
      <c r="V11593" s="34">
        <v>148</v>
      </c>
      <c r="W11593" s="34">
        <v>249</v>
      </c>
      <c r="X11593" s="34">
        <v>178</v>
      </c>
      <c r="Y11593" s="34">
        <v>173</v>
      </c>
      <c r="Z11593" s="34">
        <v>168</v>
      </c>
      <c r="AA11593" s="34">
        <v>212</v>
      </c>
      <c r="AB11593" s="34">
        <v>180</v>
      </c>
      <c r="AC11593" s="34">
        <v>266</v>
      </c>
    </row>
    <row r="11594" spans="1:29" x14ac:dyDescent="0.2">
      <c r="A11594" s="34" t="s">
        <v>72087</v>
      </c>
      <c r="B11594" s="34">
        <v>74</v>
      </c>
      <c r="C11594" s="34">
        <v>125</v>
      </c>
      <c r="D11594" s="34">
        <v>153</v>
      </c>
      <c r="E11594" s="34">
        <v>119</v>
      </c>
      <c r="F11594" s="34">
        <v>117</v>
      </c>
      <c r="G11594" s="34">
        <v>76</v>
      </c>
      <c r="H11594" s="34">
        <v>97</v>
      </c>
      <c r="I11594" s="34">
        <v>97</v>
      </c>
      <c r="J11594" s="34">
        <v>91</v>
      </c>
      <c r="K11594" s="34">
        <v>132</v>
      </c>
      <c r="L11594" s="34">
        <v>74</v>
      </c>
      <c r="M11594" s="34">
        <v>97</v>
      </c>
      <c r="N11594" s="34">
        <v>86</v>
      </c>
      <c r="O11594" s="34">
        <v>68</v>
      </c>
      <c r="P11594" s="34">
        <v>94</v>
      </c>
      <c r="Q11594" s="34">
        <v>167</v>
      </c>
      <c r="R11594" s="34">
        <v>163</v>
      </c>
      <c r="S11594" s="34">
        <v>157</v>
      </c>
      <c r="T11594" s="34">
        <v>116</v>
      </c>
      <c r="U11594" s="34">
        <v>119</v>
      </c>
      <c r="V11594" s="34">
        <v>107</v>
      </c>
      <c r="W11594" s="34">
        <v>104</v>
      </c>
      <c r="X11594" s="34">
        <v>140</v>
      </c>
      <c r="Y11594" s="34">
        <v>125</v>
      </c>
      <c r="Z11594" s="34">
        <v>186</v>
      </c>
      <c r="AA11594" s="34">
        <v>155</v>
      </c>
      <c r="AB11594" s="34">
        <v>129</v>
      </c>
      <c r="AC11594" s="34">
        <v>207</v>
      </c>
    </row>
    <row r="11595" spans="1:29" x14ac:dyDescent="0.2">
      <c r="A11595" s="34" t="s">
        <v>72088</v>
      </c>
      <c r="B11595" s="34">
        <v>207</v>
      </c>
      <c r="C11595" s="34">
        <v>262</v>
      </c>
      <c r="D11595" s="34">
        <v>319</v>
      </c>
      <c r="E11595" s="34">
        <v>302</v>
      </c>
      <c r="F11595" s="34">
        <v>298</v>
      </c>
      <c r="G11595" s="34">
        <v>274</v>
      </c>
      <c r="H11595" s="34">
        <v>276</v>
      </c>
      <c r="I11595" s="34">
        <v>257</v>
      </c>
      <c r="J11595" s="34">
        <v>222</v>
      </c>
      <c r="K11595" s="34">
        <v>315</v>
      </c>
      <c r="L11595" s="34">
        <v>205</v>
      </c>
      <c r="M11595" s="34">
        <v>232</v>
      </c>
      <c r="N11595" s="34">
        <v>305</v>
      </c>
      <c r="O11595" s="34">
        <v>303</v>
      </c>
      <c r="P11595" s="34">
        <v>206</v>
      </c>
      <c r="Q11595" s="34">
        <v>349</v>
      </c>
      <c r="R11595" s="34">
        <v>374</v>
      </c>
      <c r="S11595" s="34">
        <v>332</v>
      </c>
      <c r="T11595" s="34">
        <v>229</v>
      </c>
      <c r="U11595" s="34">
        <v>278</v>
      </c>
      <c r="V11595" s="34">
        <v>274</v>
      </c>
      <c r="W11595" s="34">
        <v>251</v>
      </c>
      <c r="X11595" s="34">
        <v>330</v>
      </c>
      <c r="Y11595" s="34">
        <v>322</v>
      </c>
      <c r="Z11595" s="34">
        <v>311</v>
      </c>
      <c r="AA11595" s="34">
        <v>360</v>
      </c>
      <c r="AB11595" s="34">
        <v>380</v>
      </c>
      <c r="AC11595" s="34">
        <v>476</v>
      </c>
    </row>
    <row r="11596" spans="1:29" x14ac:dyDescent="0.2">
      <c r="A11596" s="34" t="s">
        <v>72089</v>
      </c>
      <c r="B11596" s="34">
        <v>21</v>
      </c>
      <c r="C11596" s="34">
        <v>24</v>
      </c>
      <c r="D11596" s="34">
        <v>26</v>
      </c>
      <c r="E11596" s="34">
        <v>45</v>
      </c>
      <c r="F11596" s="34">
        <v>42</v>
      </c>
      <c r="G11596" s="34">
        <v>59</v>
      </c>
      <c r="H11596" s="34">
        <v>31</v>
      </c>
      <c r="I11596" s="34">
        <v>22</v>
      </c>
      <c r="J11596" s="34">
        <v>20</v>
      </c>
      <c r="K11596" s="34">
        <v>43</v>
      </c>
      <c r="L11596" s="34">
        <v>25</v>
      </c>
      <c r="M11596" s="34">
        <v>36</v>
      </c>
      <c r="N11596" s="34">
        <v>33</v>
      </c>
      <c r="O11596" s="34">
        <v>29</v>
      </c>
      <c r="P11596" s="34">
        <v>17</v>
      </c>
      <c r="Q11596" s="34">
        <v>58</v>
      </c>
      <c r="R11596" s="34">
        <v>33</v>
      </c>
      <c r="S11596" s="34">
        <v>38</v>
      </c>
      <c r="T11596" s="34">
        <v>32</v>
      </c>
      <c r="U11596" s="34">
        <v>25</v>
      </c>
      <c r="V11596" s="34">
        <v>29</v>
      </c>
      <c r="W11596" s="34">
        <v>36</v>
      </c>
      <c r="X11596" s="34">
        <v>37</v>
      </c>
      <c r="Y11596" s="34">
        <v>36</v>
      </c>
      <c r="Z11596" s="34">
        <v>21</v>
      </c>
      <c r="AA11596" s="34">
        <v>65</v>
      </c>
      <c r="AB11596" s="34">
        <v>17</v>
      </c>
      <c r="AC11596" s="34">
        <v>62</v>
      </c>
    </row>
    <row r="11597" spans="1:29" x14ac:dyDescent="0.2">
      <c r="A11597" s="34" t="s">
        <v>72090</v>
      </c>
      <c r="B11597" s="34">
        <v>163</v>
      </c>
      <c r="C11597" s="34">
        <v>214</v>
      </c>
      <c r="D11597" s="34">
        <v>282</v>
      </c>
      <c r="E11597" s="34">
        <v>176</v>
      </c>
      <c r="F11597" s="34">
        <v>317</v>
      </c>
      <c r="G11597" s="34">
        <v>307</v>
      </c>
      <c r="H11597" s="34">
        <v>303</v>
      </c>
      <c r="I11597" s="34">
        <v>275</v>
      </c>
      <c r="J11597" s="34">
        <v>253</v>
      </c>
      <c r="K11597" s="34">
        <v>323</v>
      </c>
      <c r="L11597" s="34">
        <v>251</v>
      </c>
      <c r="M11597" s="34">
        <v>256</v>
      </c>
      <c r="N11597" s="34">
        <v>227</v>
      </c>
      <c r="O11597" s="34">
        <v>243</v>
      </c>
      <c r="P11597" s="34">
        <v>250</v>
      </c>
      <c r="Q11597" s="34">
        <v>323</v>
      </c>
      <c r="R11597" s="34">
        <v>349</v>
      </c>
      <c r="S11597" s="34">
        <v>329</v>
      </c>
      <c r="T11597" s="34">
        <v>341</v>
      </c>
      <c r="U11597" s="34">
        <v>310</v>
      </c>
      <c r="V11597" s="34">
        <v>299</v>
      </c>
      <c r="W11597" s="34">
        <v>295</v>
      </c>
      <c r="X11597" s="34">
        <v>381</v>
      </c>
      <c r="Y11597" s="34">
        <v>371</v>
      </c>
      <c r="Z11597" s="34">
        <v>308</v>
      </c>
      <c r="AA11597" s="34">
        <v>330</v>
      </c>
      <c r="AB11597" s="34">
        <v>414</v>
      </c>
      <c r="AC11597" s="34">
        <v>443</v>
      </c>
    </row>
    <row r="11598" spans="1:29" x14ac:dyDescent="0.2">
      <c r="A11598" s="34" t="s">
        <v>72091</v>
      </c>
      <c r="B11598" s="34">
        <v>79</v>
      </c>
      <c r="C11598" s="34">
        <v>102</v>
      </c>
      <c r="D11598" s="34">
        <v>103</v>
      </c>
      <c r="E11598" s="34">
        <v>92</v>
      </c>
      <c r="F11598" s="34">
        <v>88</v>
      </c>
      <c r="G11598" s="34">
        <v>106</v>
      </c>
      <c r="H11598" s="34">
        <v>135</v>
      </c>
      <c r="I11598" s="34">
        <v>99</v>
      </c>
      <c r="J11598" s="34">
        <v>124</v>
      </c>
      <c r="K11598" s="34">
        <v>112</v>
      </c>
      <c r="L11598" s="34">
        <v>106</v>
      </c>
      <c r="M11598" s="34">
        <v>99</v>
      </c>
      <c r="N11598" s="34">
        <v>95</v>
      </c>
      <c r="O11598" s="34">
        <v>104</v>
      </c>
      <c r="P11598" s="34">
        <v>125</v>
      </c>
      <c r="Q11598" s="34">
        <v>138</v>
      </c>
      <c r="R11598" s="34">
        <v>162</v>
      </c>
      <c r="S11598" s="34">
        <v>125</v>
      </c>
      <c r="T11598" s="34">
        <v>170</v>
      </c>
      <c r="U11598" s="34">
        <v>105</v>
      </c>
      <c r="V11598" s="34">
        <v>147</v>
      </c>
      <c r="W11598" s="34">
        <v>158</v>
      </c>
      <c r="X11598" s="34">
        <v>126</v>
      </c>
      <c r="Y11598" s="34">
        <v>143</v>
      </c>
      <c r="Z11598" s="34">
        <v>126</v>
      </c>
      <c r="AA11598" s="34">
        <v>147</v>
      </c>
      <c r="AB11598" s="34">
        <v>162</v>
      </c>
      <c r="AC11598" s="34">
        <v>184</v>
      </c>
    </row>
    <row r="11599" spans="1:29" x14ac:dyDescent="0.2">
      <c r="A11599" s="34" t="s">
        <v>72092</v>
      </c>
      <c r="B11599" s="34">
        <v>121</v>
      </c>
      <c r="C11599" s="34">
        <v>186</v>
      </c>
      <c r="D11599" s="34">
        <v>234</v>
      </c>
      <c r="E11599" s="34">
        <v>180</v>
      </c>
      <c r="F11599" s="34">
        <v>147</v>
      </c>
      <c r="G11599" s="34">
        <v>145</v>
      </c>
      <c r="H11599" s="34">
        <v>144</v>
      </c>
      <c r="I11599" s="34">
        <v>145</v>
      </c>
      <c r="J11599" s="34">
        <v>125</v>
      </c>
      <c r="K11599" s="34">
        <v>156</v>
      </c>
      <c r="L11599" s="34">
        <v>77</v>
      </c>
      <c r="M11599" s="34">
        <v>86</v>
      </c>
      <c r="N11599" s="34">
        <v>118</v>
      </c>
      <c r="O11599" s="34">
        <v>155</v>
      </c>
      <c r="P11599" s="34">
        <v>123</v>
      </c>
      <c r="Q11599" s="34">
        <v>178</v>
      </c>
      <c r="R11599" s="34">
        <v>160</v>
      </c>
      <c r="S11599" s="34">
        <v>185</v>
      </c>
      <c r="T11599" s="34">
        <v>111</v>
      </c>
      <c r="U11599" s="34">
        <v>128</v>
      </c>
      <c r="V11599" s="34">
        <v>199</v>
      </c>
      <c r="W11599" s="34">
        <v>139</v>
      </c>
      <c r="X11599" s="34">
        <v>205</v>
      </c>
      <c r="Y11599" s="34">
        <v>130</v>
      </c>
      <c r="Z11599" s="34">
        <v>198</v>
      </c>
      <c r="AA11599" s="34">
        <v>194</v>
      </c>
      <c r="AB11599" s="34">
        <v>128</v>
      </c>
      <c r="AC11599" s="34">
        <v>235</v>
      </c>
    </row>
    <row r="11600" spans="1:29" x14ac:dyDescent="0.2">
      <c r="A11600" s="34" t="s">
        <v>72093</v>
      </c>
      <c r="B11600" s="34">
        <v>201</v>
      </c>
      <c r="C11600" s="34">
        <v>360</v>
      </c>
      <c r="D11600" s="34">
        <v>439</v>
      </c>
      <c r="E11600" s="34">
        <v>386</v>
      </c>
      <c r="F11600" s="34">
        <v>377</v>
      </c>
      <c r="G11600" s="34">
        <v>376</v>
      </c>
      <c r="H11600" s="34">
        <v>390</v>
      </c>
      <c r="I11600" s="34">
        <v>289</v>
      </c>
      <c r="J11600" s="34">
        <v>336</v>
      </c>
      <c r="K11600" s="34">
        <v>400</v>
      </c>
      <c r="L11600" s="34">
        <v>218</v>
      </c>
      <c r="M11600" s="34">
        <v>312</v>
      </c>
      <c r="N11600" s="34">
        <v>342</v>
      </c>
      <c r="O11600" s="34">
        <v>292</v>
      </c>
      <c r="P11600" s="34">
        <v>306</v>
      </c>
      <c r="Q11600" s="34">
        <v>493</v>
      </c>
      <c r="R11600" s="34">
        <v>441</v>
      </c>
      <c r="S11600" s="34">
        <v>458</v>
      </c>
      <c r="T11600" s="34">
        <v>345</v>
      </c>
      <c r="U11600" s="34">
        <v>344</v>
      </c>
      <c r="V11600" s="34">
        <v>427</v>
      </c>
      <c r="W11600" s="34">
        <v>444</v>
      </c>
      <c r="X11600" s="34">
        <v>473</v>
      </c>
      <c r="Y11600" s="34">
        <v>391</v>
      </c>
      <c r="Z11600" s="34">
        <v>411</v>
      </c>
      <c r="AA11600" s="34">
        <v>492</v>
      </c>
      <c r="AB11600" s="34">
        <v>456</v>
      </c>
      <c r="AC11600" s="34">
        <v>604</v>
      </c>
    </row>
    <row r="11601" spans="1:29" x14ac:dyDescent="0.2">
      <c r="A11601" s="34" t="s">
        <v>72094</v>
      </c>
      <c r="B11601" s="34">
        <v>75</v>
      </c>
      <c r="C11601" s="34">
        <v>129</v>
      </c>
      <c r="D11601" s="34">
        <v>146</v>
      </c>
      <c r="E11601" s="34">
        <v>119</v>
      </c>
      <c r="F11601" s="34">
        <v>153</v>
      </c>
      <c r="G11601" s="34">
        <v>115</v>
      </c>
      <c r="H11601" s="34">
        <v>136</v>
      </c>
      <c r="I11601" s="34">
        <v>96</v>
      </c>
      <c r="J11601" s="34">
        <v>108</v>
      </c>
      <c r="K11601" s="34">
        <v>116</v>
      </c>
      <c r="L11601" s="34">
        <v>93</v>
      </c>
      <c r="M11601" s="34">
        <v>110</v>
      </c>
      <c r="N11601" s="34">
        <v>139</v>
      </c>
      <c r="O11601" s="34">
        <v>135</v>
      </c>
      <c r="P11601" s="34">
        <v>121</v>
      </c>
      <c r="Q11601" s="34">
        <v>163</v>
      </c>
      <c r="R11601" s="34">
        <v>137</v>
      </c>
      <c r="S11601" s="34">
        <v>178</v>
      </c>
      <c r="T11601" s="34">
        <v>120</v>
      </c>
      <c r="U11601" s="34">
        <v>111</v>
      </c>
      <c r="V11601" s="34">
        <v>139</v>
      </c>
      <c r="W11601" s="34">
        <v>136</v>
      </c>
      <c r="X11601" s="34">
        <v>176</v>
      </c>
      <c r="Y11601" s="34">
        <v>126</v>
      </c>
      <c r="Z11601" s="34">
        <v>143</v>
      </c>
      <c r="AA11601" s="34">
        <v>150</v>
      </c>
      <c r="AB11601" s="34">
        <v>113</v>
      </c>
      <c r="AC11601" s="34">
        <v>261</v>
      </c>
    </row>
    <row r="11602" spans="1:29" x14ac:dyDescent="0.2">
      <c r="A11602" s="34" t="s">
        <v>72095</v>
      </c>
      <c r="B11602" s="34">
        <v>171</v>
      </c>
      <c r="C11602" s="34">
        <v>218</v>
      </c>
      <c r="D11602" s="34">
        <v>246</v>
      </c>
      <c r="E11602" s="34">
        <v>261</v>
      </c>
      <c r="F11602" s="34">
        <v>259</v>
      </c>
      <c r="G11602" s="34">
        <v>164</v>
      </c>
      <c r="H11602" s="34">
        <v>193</v>
      </c>
      <c r="I11602" s="34">
        <v>244</v>
      </c>
      <c r="J11602" s="34">
        <v>183</v>
      </c>
      <c r="K11602" s="34">
        <v>219</v>
      </c>
      <c r="L11602" s="34">
        <v>134</v>
      </c>
      <c r="M11602" s="34">
        <v>186</v>
      </c>
      <c r="N11602" s="34">
        <v>171</v>
      </c>
      <c r="O11602" s="34">
        <v>167</v>
      </c>
      <c r="P11602" s="34">
        <v>167</v>
      </c>
      <c r="Q11602" s="34">
        <v>309</v>
      </c>
      <c r="R11602" s="34">
        <v>338</v>
      </c>
      <c r="S11602" s="34">
        <v>249</v>
      </c>
      <c r="T11602" s="34">
        <v>247</v>
      </c>
      <c r="U11602" s="34">
        <v>225</v>
      </c>
      <c r="V11602" s="34">
        <v>246</v>
      </c>
      <c r="W11602" s="34">
        <v>251</v>
      </c>
      <c r="X11602" s="34">
        <v>272</v>
      </c>
      <c r="Y11602" s="34">
        <v>285</v>
      </c>
      <c r="Z11602" s="34">
        <v>223</v>
      </c>
      <c r="AA11602" s="34">
        <v>320</v>
      </c>
      <c r="AB11602" s="34">
        <v>242</v>
      </c>
      <c r="AC11602" s="34">
        <v>402</v>
      </c>
    </row>
    <row r="11603" spans="1:29" x14ac:dyDescent="0.2">
      <c r="A11603" s="34" t="s">
        <v>72096</v>
      </c>
      <c r="B11603" s="34">
        <v>249</v>
      </c>
      <c r="C11603" s="34">
        <v>225</v>
      </c>
      <c r="D11603" s="34">
        <v>208</v>
      </c>
      <c r="E11603" s="34">
        <v>252</v>
      </c>
      <c r="F11603" s="34">
        <v>225</v>
      </c>
      <c r="G11603" s="34">
        <v>270</v>
      </c>
      <c r="H11603" s="34">
        <v>258</v>
      </c>
      <c r="I11603" s="34">
        <v>169</v>
      </c>
      <c r="J11603" s="34">
        <v>235</v>
      </c>
      <c r="K11603" s="34">
        <v>192</v>
      </c>
      <c r="L11603" s="34">
        <v>215</v>
      </c>
      <c r="M11603" s="34">
        <v>225</v>
      </c>
      <c r="N11603" s="34">
        <v>190</v>
      </c>
      <c r="O11603" s="34">
        <v>194</v>
      </c>
      <c r="P11603" s="34">
        <v>214</v>
      </c>
      <c r="Q11603" s="34">
        <v>285</v>
      </c>
      <c r="R11603" s="34">
        <v>358</v>
      </c>
      <c r="S11603" s="34">
        <v>297</v>
      </c>
      <c r="T11603" s="34">
        <v>299</v>
      </c>
      <c r="U11603" s="34">
        <v>243</v>
      </c>
      <c r="V11603" s="34">
        <v>277</v>
      </c>
      <c r="W11603" s="34">
        <v>302</v>
      </c>
      <c r="X11603" s="34">
        <v>301</v>
      </c>
      <c r="Y11603" s="34">
        <v>261</v>
      </c>
      <c r="Z11603" s="34">
        <v>263</v>
      </c>
      <c r="AA11603" s="34">
        <v>349</v>
      </c>
      <c r="AB11603" s="34">
        <v>398</v>
      </c>
      <c r="AC11603" s="34">
        <v>418</v>
      </c>
    </row>
    <row r="11604" spans="1:29" x14ac:dyDescent="0.2">
      <c r="A11604" s="34" t="s">
        <v>72097</v>
      </c>
      <c r="B11604" s="34">
        <v>78</v>
      </c>
      <c r="C11604" s="34">
        <v>108</v>
      </c>
      <c r="D11604" s="34">
        <v>103</v>
      </c>
      <c r="E11604" s="34">
        <v>94</v>
      </c>
      <c r="F11604" s="34">
        <v>89</v>
      </c>
      <c r="G11604" s="34">
        <v>105</v>
      </c>
      <c r="H11604" s="34">
        <v>77</v>
      </c>
      <c r="I11604" s="34">
        <v>105</v>
      </c>
      <c r="J11604" s="34">
        <v>76</v>
      </c>
      <c r="K11604" s="34">
        <v>121</v>
      </c>
      <c r="L11604" s="34">
        <v>55</v>
      </c>
      <c r="M11604" s="34">
        <v>92</v>
      </c>
      <c r="N11604" s="34">
        <v>79</v>
      </c>
      <c r="O11604" s="34">
        <v>106</v>
      </c>
      <c r="P11604" s="34">
        <v>99</v>
      </c>
      <c r="Q11604" s="34">
        <v>141</v>
      </c>
      <c r="R11604" s="34">
        <v>104</v>
      </c>
      <c r="S11604" s="34">
        <v>130</v>
      </c>
      <c r="T11604" s="34">
        <v>75</v>
      </c>
      <c r="U11604" s="34">
        <v>84</v>
      </c>
      <c r="V11604" s="34">
        <v>101</v>
      </c>
      <c r="W11604" s="34">
        <v>104</v>
      </c>
      <c r="X11604" s="34">
        <v>126</v>
      </c>
      <c r="Y11604" s="34">
        <v>95</v>
      </c>
      <c r="Z11604" s="34">
        <v>119</v>
      </c>
      <c r="AA11604" s="34">
        <v>148</v>
      </c>
      <c r="AB11604" s="34">
        <v>83</v>
      </c>
      <c r="AC11604" s="34">
        <v>166</v>
      </c>
    </row>
    <row r="11605" spans="1:29" x14ac:dyDescent="0.2">
      <c r="A11605" s="34" t="s">
        <v>72098</v>
      </c>
      <c r="B11605" s="34">
        <v>136</v>
      </c>
      <c r="C11605" s="34">
        <v>202</v>
      </c>
      <c r="D11605" s="34">
        <v>196</v>
      </c>
      <c r="E11605" s="34">
        <v>206</v>
      </c>
      <c r="F11605" s="34">
        <v>200</v>
      </c>
      <c r="G11605" s="34">
        <v>228</v>
      </c>
      <c r="H11605" s="34">
        <v>180</v>
      </c>
      <c r="I11605" s="34">
        <v>182</v>
      </c>
      <c r="J11605" s="34">
        <v>184</v>
      </c>
      <c r="K11605" s="34">
        <v>234</v>
      </c>
      <c r="L11605" s="34">
        <v>157</v>
      </c>
      <c r="M11605" s="34">
        <v>222</v>
      </c>
      <c r="N11605" s="34">
        <v>158</v>
      </c>
      <c r="O11605" s="34">
        <v>194</v>
      </c>
      <c r="P11605" s="34">
        <v>173</v>
      </c>
      <c r="Q11605" s="34">
        <v>248</v>
      </c>
      <c r="R11605" s="34">
        <v>236</v>
      </c>
      <c r="S11605" s="34">
        <v>260</v>
      </c>
      <c r="T11605" s="34">
        <v>187</v>
      </c>
      <c r="U11605" s="34">
        <v>203</v>
      </c>
      <c r="V11605" s="34">
        <v>226</v>
      </c>
      <c r="W11605" s="34">
        <v>219</v>
      </c>
      <c r="X11605" s="34">
        <v>235</v>
      </c>
      <c r="Y11605" s="34">
        <v>258</v>
      </c>
      <c r="Z11605" s="34">
        <v>212</v>
      </c>
      <c r="AA11605" s="34">
        <v>278</v>
      </c>
      <c r="AB11605" s="34">
        <v>267</v>
      </c>
      <c r="AC11605" s="34">
        <v>346</v>
      </c>
    </row>
    <row r="11606" spans="1:29" x14ac:dyDescent="0.2">
      <c r="A11606" s="34" t="s">
        <v>72099</v>
      </c>
      <c r="B11606" s="34">
        <v>271</v>
      </c>
      <c r="C11606" s="34">
        <v>302</v>
      </c>
      <c r="D11606" s="34">
        <v>362</v>
      </c>
      <c r="E11606" s="34">
        <v>363</v>
      </c>
      <c r="F11606" s="34">
        <v>390</v>
      </c>
      <c r="G11606" s="34">
        <v>311</v>
      </c>
      <c r="H11606" s="34">
        <v>346</v>
      </c>
      <c r="I11606" s="34">
        <v>271</v>
      </c>
      <c r="J11606" s="34">
        <v>328</v>
      </c>
      <c r="K11606" s="34">
        <v>304</v>
      </c>
      <c r="L11606" s="34">
        <v>309</v>
      </c>
      <c r="M11606" s="34">
        <v>283</v>
      </c>
      <c r="N11606" s="34">
        <v>314</v>
      </c>
      <c r="O11606" s="34">
        <v>298</v>
      </c>
      <c r="P11606" s="34">
        <v>314</v>
      </c>
      <c r="Q11606" s="34">
        <v>532</v>
      </c>
      <c r="R11606" s="34">
        <v>478</v>
      </c>
      <c r="S11606" s="34">
        <v>393</v>
      </c>
      <c r="T11606" s="34">
        <v>386</v>
      </c>
      <c r="U11606" s="34">
        <v>425</v>
      </c>
      <c r="V11606" s="34">
        <v>395</v>
      </c>
      <c r="W11606" s="34">
        <v>476</v>
      </c>
      <c r="X11606" s="34">
        <v>473</v>
      </c>
      <c r="Y11606" s="34">
        <v>454</v>
      </c>
      <c r="Z11606" s="34">
        <v>338</v>
      </c>
      <c r="AA11606" s="34">
        <v>467</v>
      </c>
      <c r="AB11606" s="34">
        <v>453</v>
      </c>
      <c r="AC11606" s="34">
        <v>555</v>
      </c>
    </row>
    <row r="11607" spans="1:29" x14ac:dyDescent="0.2">
      <c r="A11607" s="34" t="s">
        <v>72100</v>
      </c>
      <c r="B11607" s="34">
        <v>68</v>
      </c>
      <c r="C11607" s="34">
        <v>150</v>
      </c>
      <c r="D11607" s="34">
        <v>121</v>
      </c>
      <c r="E11607" s="34">
        <v>131</v>
      </c>
      <c r="F11607" s="34">
        <v>125</v>
      </c>
      <c r="G11607" s="34">
        <v>151</v>
      </c>
      <c r="H11607" s="34">
        <v>114</v>
      </c>
      <c r="I11607" s="34">
        <v>140</v>
      </c>
      <c r="J11607" s="34">
        <v>86</v>
      </c>
      <c r="K11607" s="34">
        <v>125</v>
      </c>
      <c r="L11607" s="34">
        <v>88</v>
      </c>
      <c r="M11607" s="34">
        <v>123</v>
      </c>
      <c r="N11607" s="34">
        <v>97</v>
      </c>
      <c r="O11607" s="34">
        <v>104</v>
      </c>
      <c r="P11607" s="34">
        <v>80</v>
      </c>
      <c r="Q11607" s="34">
        <v>166</v>
      </c>
      <c r="R11607" s="34">
        <v>130</v>
      </c>
      <c r="S11607" s="34">
        <v>152</v>
      </c>
      <c r="T11607" s="34">
        <v>107</v>
      </c>
      <c r="U11607" s="34">
        <v>133</v>
      </c>
      <c r="V11607" s="34">
        <v>104</v>
      </c>
      <c r="W11607" s="34">
        <v>156</v>
      </c>
      <c r="X11607" s="34">
        <v>153</v>
      </c>
      <c r="Y11607" s="34">
        <v>145</v>
      </c>
      <c r="Z11607" s="34">
        <v>103</v>
      </c>
      <c r="AA11607" s="34">
        <v>163</v>
      </c>
      <c r="AB11607" s="34">
        <v>110</v>
      </c>
      <c r="AC11607" s="34">
        <v>207</v>
      </c>
    </row>
    <row r="11608" spans="1:29" x14ac:dyDescent="0.2">
      <c r="A11608" s="34" t="s">
        <v>72101</v>
      </c>
      <c r="B11608" s="34">
        <v>132</v>
      </c>
      <c r="C11608" s="34">
        <v>151</v>
      </c>
      <c r="D11608" s="34">
        <v>160</v>
      </c>
      <c r="E11608" s="34">
        <v>167</v>
      </c>
      <c r="F11608" s="34">
        <v>134</v>
      </c>
      <c r="G11608" s="34">
        <v>166</v>
      </c>
      <c r="H11608" s="34">
        <v>145</v>
      </c>
      <c r="I11608" s="34">
        <v>139</v>
      </c>
      <c r="J11608" s="34">
        <v>124</v>
      </c>
      <c r="K11608" s="34">
        <v>144</v>
      </c>
      <c r="L11608" s="34">
        <v>93</v>
      </c>
      <c r="M11608" s="34">
        <v>111</v>
      </c>
      <c r="N11608" s="34">
        <v>126</v>
      </c>
      <c r="O11608" s="34">
        <v>105</v>
      </c>
      <c r="P11608" s="34">
        <v>128</v>
      </c>
      <c r="Q11608" s="34">
        <v>238</v>
      </c>
      <c r="R11608" s="34">
        <v>194</v>
      </c>
      <c r="S11608" s="34">
        <v>208</v>
      </c>
      <c r="T11608" s="34">
        <v>154</v>
      </c>
      <c r="U11608" s="34">
        <v>176</v>
      </c>
      <c r="V11608" s="34">
        <v>182</v>
      </c>
      <c r="W11608" s="34">
        <v>256</v>
      </c>
      <c r="X11608" s="34">
        <v>192</v>
      </c>
      <c r="Y11608" s="34">
        <v>143</v>
      </c>
      <c r="Z11608" s="34">
        <v>130</v>
      </c>
      <c r="AA11608" s="34">
        <v>172</v>
      </c>
      <c r="AB11608" s="34">
        <v>184</v>
      </c>
      <c r="AC11608" s="34">
        <v>295</v>
      </c>
    </row>
    <row r="11609" spans="1:29" x14ac:dyDescent="0.2">
      <c r="A11609" s="34" t="s">
        <v>72102</v>
      </c>
      <c r="B11609" s="34">
        <v>208</v>
      </c>
      <c r="C11609" s="34">
        <v>232</v>
      </c>
      <c r="D11609" s="34">
        <v>285</v>
      </c>
      <c r="E11609" s="34">
        <v>222</v>
      </c>
      <c r="F11609" s="34">
        <v>306</v>
      </c>
      <c r="G11609" s="34">
        <v>221</v>
      </c>
      <c r="H11609" s="34">
        <v>269</v>
      </c>
      <c r="I11609" s="34">
        <v>191</v>
      </c>
      <c r="J11609" s="34">
        <v>232</v>
      </c>
      <c r="K11609" s="34">
        <v>191</v>
      </c>
      <c r="L11609" s="34">
        <v>225</v>
      </c>
      <c r="M11609" s="34">
        <v>197</v>
      </c>
      <c r="N11609" s="34">
        <v>252</v>
      </c>
      <c r="O11609" s="34">
        <v>199</v>
      </c>
      <c r="P11609" s="34">
        <v>202</v>
      </c>
      <c r="Q11609" s="34">
        <v>247</v>
      </c>
      <c r="R11609" s="34">
        <v>322</v>
      </c>
      <c r="S11609" s="34">
        <v>272</v>
      </c>
      <c r="T11609" s="34">
        <v>253</v>
      </c>
      <c r="U11609" s="34">
        <v>192</v>
      </c>
      <c r="V11609" s="34">
        <v>371</v>
      </c>
      <c r="W11609" s="34">
        <v>294</v>
      </c>
      <c r="X11609" s="34">
        <v>333</v>
      </c>
      <c r="Y11609" s="34">
        <v>261</v>
      </c>
      <c r="Z11609" s="34">
        <v>300</v>
      </c>
      <c r="AA11609" s="34">
        <v>266</v>
      </c>
      <c r="AB11609" s="34">
        <v>355</v>
      </c>
      <c r="AC11609" s="34">
        <v>315</v>
      </c>
    </row>
    <row r="11610" spans="1:29" x14ac:dyDescent="0.2">
      <c r="A11610" s="34" t="s">
        <v>72103</v>
      </c>
      <c r="B11610" s="34">
        <v>325</v>
      </c>
      <c r="C11610" s="34">
        <v>355</v>
      </c>
      <c r="D11610" s="34">
        <v>374</v>
      </c>
      <c r="E11610" s="34">
        <v>406</v>
      </c>
      <c r="F11610" s="34">
        <v>435</v>
      </c>
      <c r="G11610" s="34">
        <v>341</v>
      </c>
      <c r="H11610" s="34">
        <v>403</v>
      </c>
      <c r="I11610" s="34">
        <v>327</v>
      </c>
      <c r="J11610" s="34">
        <v>354</v>
      </c>
      <c r="K11610" s="34">
        <v>450</v>
      </c>
      <c r="L11610" s="34">
        <v>328</v>
      </c>
      <c r="M11610" s="34">
        <v>342</v>
      </c>
      <c r="N11610" s="34">
        <v>313</v>
      </c>
      <c r="O11610" s="34">
        <v>370</v>
      </c>
      <c r="P11610" s="34">
        <v>335</v>
      </c>
      <c r="Q11610" s="34">
        <v>452</v>
      </c>
      <c r="R11610" s="34">
        <v>479</v>
      </c>
      <c r="S11610" s="34">
        <v>499</v>
      </c>
      <c r="T11610" s="34">
        <v>400</v>
      </c>
      <c r="U11610" s="34">
        <v>420</v>
      </c>
      <c r="V11610" s="34">
        <v>437</v>
      </c>
      <c r="W11610" s="34">
        <v>592</v>
      </c>
      <c r="X11610" s="34">
        <v>515</v>
      </c>
      <c r="Y11610" s="34">
        <v>607</v>
      </c>
      <c r="Z11610" s="34">
        <v>356</v>
      </c>
      <c r="AA11610" s="34">
        <v>486</v>
      </c>
      <c r="AB11610" s="34">
        <v>591</v>
      </c>
      <c r="AC11610" s="34">
        <v>714</v>
      </c>
    </row>
    <row r="11611" spans="1:29" x14ac:dyDescent="0.2">
      <c r="A11611" s="34" t="s">
        <v>72104</v>
      </c>
      <c r="B11611" s="34">
        <v>147</v>
      </c>
      <c r="C11611" s="34">
        <v>133</v>
      </c>
      <c r="D11611" s="34">
        <v>158</v>
      </c>
      <c r="E11611" s="34">
        <v>208</v>
      </c>
      <c r="F11611" s="34">
        <v>177</v>
      </c>
      <c r="G11611" s="34">
        <v>208</v>
      </c>
      <c r="H11611" s="34">
        <v>185</v>
      </c>
      <c r="I11611" s="34">
        <v>171</v>
      </c>
      <c r="J11611" s="34">
        <v>152</v>
      </c>
      <c r="K11611" s="34">
        <v>217</v>
      </c>
      <c r="L11611" s="34">
        <v>142</v>
      </c>
      <c r="M11611" s="34">
        <v>160</v>
      </c>
      <c r="N11611" s="34">
        <v>134</v>
      </c>
      <c r="O11611" s="34">
        <v>175</v>
      </c>
      <c r="P11611" s="34">
        <v>177</v>
      </c>
      <c r="Q11611" s="34">
        <v>264</v>
      </c>
      <c r="R11611" s="34">
        <v>188</v>
      </c>
      <c r="S11611" s="34">
        <v>249</v>
      </c>
      <c r="T11611" s="34">
        <v>239</v>
      </c>
      <c r="U11611" s="34">
        <v>224</v>
      </c>
      <c r="V11611" s="34">
        <v>240</v>
      </c>
      <c r="W11611" s="34">
        <v>199</v>
      </c>
      <c r="X11611" s="34">
        <v>174</v>
      </c>
      <c r="Y11611" s="34">
        <v>243</v>
      </c>
      <c r="Z11611" s="34">
        <v>154</v>
      </c>
      <c r="AA11611" s="34">
        <v>282</v>
      </c>
      <c r="AB11611" s="34">
        <v>237</v>
      </c>
      <c r="AC11611" s="34">
        <v>299</v>
      </c>
    </row>
    <row r="11612" spans="1:29" x14ac:dyDescent="0.2">
      <c r="A11612" s="34" t="s">
        <v>72105</v>
      </c>
      <c r="B11612" s="34">
        <v>245</v>
      </c>
      <c r="C11612" s="34">
        <v>295</v>
      </c>
      <c r="D11612" s="34">
        <v>329</v>
      </c>
      <c r="E11612" s="34">
        <v>318</v>
      </c>
      <c r="F11612" s="34">
        <v>390</v>
      </c>
      <c r="G11612" s="34">
        <v>298</v>
      </c>
      <c r="H11612" s="34">
        <v>268</v>
      </c>
      <c r="I11612" s="34">
        <v>294</v>
      </c>
      <c r="J11612" s="34">
        <v>294</v>
      </c>
      <c r="K11612" s="34">
        <v>355</v>
      </c>
      <c r="L11612" s="34">
        <v>263</v>
      </c>
      <c r="M11612" s="34">
        <v>326</v>
      </c>
      <c r="N11612" s="34">
        <v>298</v>
      </c>
      <c r="O11612" s="34">
        <v>312</v>
      </c>
      <c r="P11612" s="34">
        <v>303</v>
      </c>
      <c r="Q11612" s="34">
        <v>451</v>
      </c>
      <c r="R11612" s="34">
        <v>399</v>
      </c>
      <c r="S11612" s="34">
        <v>364</v>
      </c>
      <c r="T11612" s="34">
        <v>384</v>
      </c>
      <c r="U11612" s="34">
        <v>355</v>
      </c>
      <c r="V11612" s="34">
        <v>365</v>
      </c>
      <c r="W11612" s="34">
        <v>357</v>
      </c>
      <c r="X11612" s="34">
        <v>407</v>
      </c>
      <c r="Y11612" s="34">
        <v>416</v>
      </c>
      <c r="Z11612" s="34">
        <v>327</v>
      </c>
      <c r="AA11612" s="34">
        <v>455</v>
      </c>
      <c r="AB11612" s="34">
        <v>412</v>
      </c>
      <c r="AC11612" s="34">
        <v>553</v>
      </c>
    </row>
    <row r="11613" spans="1:29" x14ac:dyDescent="0.2">
      <c r="A11613" s="34" t="s">
        <v>72106</v>
      </c>
      <c r="B11613" s="34">
        <v>111</v>
      </c>
      <c r="C11613" s="34">
        <v>118</v>
      </c>
      <c r="D11613" s="34">
        <v>121</v>
      </c>
      <c r="E11613" s="34">
        <v>145</v>
      </c>
      <c r="F11613" s="34">
        <v>109</v>
      </c>
      <c r="G11613" s="34">
        <v>118</v>
      </c>
      <c r="H11613" s="34">
        <v>99</v>
      </c>
      <c r="I11613" s="34">
        <v>102</v>
      </c>
      <c r="J11613" s="34">
        <v>93</v>
      </c>
      <c r="K11613" s="34">
        <v>113</v>
      </c>
      <c r="L11613" s="34">
        <v>91</v>
      </c>
      <c r="M11613" s="34">
        <v>110</v>
      </c>
      <c r="N11613" s="34">
        <v>87</v>
      </c>
      <c r="O11613" s="34">
        <v>130</v>
      </c>
      <c r="P11613" s="34">
        <v>107</v>
      </c>
      <c r="Q11613" s="34">
        <v>166</v>
      </c>
      <c r="R11613" s="34">
        <v>163</v>
      </c>
      <c r="S11613" s="34">
        <v>141</v>
      </c>
      <c r="T11613" s="34">
        <v>96</v>
      </c>
      <c r="U11613" s="34">
        <v>113</v>
      </c>
      <c r="V11613" s="34">
        <v>96</v>
      </c>
      <c r="W11613" s="34">
        <v>149</v>
      </c>
      <c r="X11613" s="34">
        <v>186</v>
      </c>
      <c r="Y11613" s="34">
        <v>130</v>
      </c>
      <c r="Z11613" s="34">
        <v>126</v>
      </c>
      <c r="AA11613" s="34">
        <v>163</v>
      </c>
      <c r="AB11613" s="34">
        <v>128</v>
      </c>
      <c r="AC11613" s="34">
        <v>211</v>
      </c>
    </row>
    <row r="11614" spans="1:29" x14ac:dyDescent="0.2">
      <c r="A11614" s="34" t="s">
        <v>72107</v>
      </c>
      <c r="B11614" s="34">
        <v>80</v>
      </c>
      <c r="C11614" s="34">
        <v>77</v>
      </c>
      <c r="D11614" s="34">
        <v>134</v>
      </c>
      <c r="E11614" s="34">
        <v>95</v>
      </c>
      <c r="F11614" s="34">
        <v>87</v>
      </c>
      <c r="G11614" s="34">
        <v>73</v>
      </c>
      <c r="H11614" s="34">
        <v>79</v>
      </c>
      <c r="I11614" s="34">
        <v>84</v>
      </c>
      <c r="J11614" s="34">
        <v>92</v>
      </c>
      <c r="K11614" s="34">
        <v>116</v>
      </c>
      <c r="L11614" s="34">
        <v>60</v>
      </c>
      <c r="M11614" s="34">
        <v>87</v>
      </c>
      <c r="N11614" s="34">
        <v>86</v>
      </c>
      <c r="O11614" s="34">
        <v>80</v>
      </c>
      <c r="P11614" s="34">
        <v>90</v>
      </c>
      <c r="Q11614" s="34">
        <v>114</v>
      </c>
      <c r="R11614" s="34">
        <v>103</v>
      </c>
      <c r="S11614" s="34">
        <v>94</v>
      </c>
      <c r="T11614" s="34">
        <v>65</v>
      </c>
      <c r="U11614" s="34">
        <v>67</v>
      </c>
      <c r="V11614" s="34">
        <v>110</v>
      </c>
      <c r="W11614" s="34">
        <v>74</v>
      </c>
      <c r="X11614" s="34">
        <v>108</v>
      </c>
      <c r="Y11614" s="34">
        <v>70</v>
      </c>
      <c r="Z11614" s="34">
        <v>95</v>
      </c>
      <c r="AA11614" s="34">
        <v>134</v>
      </c>
      <c r="AB11614" s="34">
        <v>88</v>
      </c>
      <c r="AC11614" s="34">
        <v>115</v>
      </c>
    </row>
    <row r="11615" spans="1:29" x14ac:dyDescent="0.2">
      <c r="A11615" s="34" t="s">
        <v>72108</v>
      </c>
      <c r="B11615" s="34">
        <v>119</v>
      </c>
      <c r="C11615" s="34">
        <v>101</v>
      </c>
      <c r="D11615" s="34">
        <v>128</v>
      </c>
      <c r="E11615" s="34">
        <v>154</v>
      </c>
      <c r="F11615" s="34">
        <v>121</v>
      </c>
      <c r="G11615" s="34">
        <v>134</v>
      </c>
      <c r="H11615" s="34">
        <v>106</v>
      </c>
      <c r="I11615" s="34">
        <v>91</v>
      </c>
      <c r="J11615" s="34">
        <v>103</v>
      </c>
      <c r="K11615" s="34">
        <v>171</v>
      </c>
      <c r="L11615" s="34">
        <v>91</v>
      </c>
      <c r="M11615" s="34">
        <v>115</v>
      </c>
      <c r="N11615" s="34">
        <v>93</v>
      </c>
      <c r="O11615" s="34">
        <v>100</v>
      </c>
      <c r="P11615" s="34">
        <v>91</v>
      </c>
      <c r="Q11615" s="34">
        <v>150</v>
      </c>
      <c r="R11615" s="34">
        <v>145</v>
      </c>
      <c r="S11615" s="34">
        <v>158</v>
      </c>
      <c r="T11615" s="34">
        <v>104</v>
      </c>
      <c r="U11615" s="34">
        <v>123</v>
      </c>
      <c r="V11615" s="34">
        <v>122</v>
      </c>
      <c r="W11615" s="34">
        <v>141</v>
      </c>
      <c r="X11615" s="34">
        <v>144</v>
      </c>
      <c r="Y11615" s="34">
        <v>146</v>
      </c>
      <c r="Z11615" s="34">
        <v>123</v>
      </c>
      <c r="AA11615" s="34">
        <v>160</v>
      </c>
      <c r="AB11615" s="34">
        <v>142</v>
      </c>
      <c r="AC11615" s="34">
        <v>235</v>
      </c>
    </row>
    <row r="11616" spans="1:29" x14ac:dyDescent="0.2">
      <c r="A11616" s="34" t="s">
        <v>72109</v>
      </c>
      <c r="B11616" s="34">
        <v>122</v>
      </c>
      <c r="C11616" s="34">
        <v>102</v>
      </c>
      <c r="D11616" s="34">
        <v>150</v>
      </c>
      <c r="E11616" s="34">
        <v>130</v>
      </c>
      <c r="F11616" s="34">
        <v>137</v>
      </c>
      <c r="G11616" s="34">
        <v>109</v>
      </c>
      <c r="H11616" s="34">
        <v>148</v>
      </c>
      <c r="I11616" s="34">
        <v>124</v>
      </c>
      <c r="J11616" s="34">
        <v>120</v>
      </c>
      <c r="K11616" s="34">
        <v>137</v>
      </c>
      <c r="L11616" s="34">
        <v>81</v>
      </c>
      <c r="M11616" s="34">
        <v>104</v>
      </c>
      <c r="N11616" s="34">
        <v>114</v>
      </c>
      <c r="O11616" s="34">
        <v>83</v>
      </c>
      <c r="P11616" s="34">
        <v>129</v>
      </c>
      <c r="Q11616" s="34">
        <v>142</v>
      </c>
      <c r="R11616" s="34">
        <v>124</v>
      </c>
      <c r="S11616" s="34">
        <v>202</v>
      </c>
      <c r="T11616" s="34">
        <v>119</v>
      </c>
      <c r="U11616" s="34">
        <v>131</v>
      </c>
      <c r="V11616" s="34">
        <v>135</v>
      </c>
      <c r="W11616" s="34">
        <v>142</v>
      </c>
      <c r="X11616" s="34">
        <v>198</v>
      </c>
      <c r="Y11616" s="34">
        <v>120</v>
      </c>
      <c r="Z11616" s="34">
        <v>141</v>
      </c>
      <c r="AA11616" s="34">
        <v>181</v>
      </c>
      <c r="AB11616" s="34">
        <v>145</v>
      </c>
      <c r="AC11616" s="34">
        <v>272</v>
      </c>
    </row>
    <row r="11617" spans="1:29" x14ac:dyDescent="0.2">
      <c r="A11617" s="34" t="s">
        <v>72110</v>
      </c>
      <c r="B11617" s="34">
        <v>42</v>
      </c>
      <c r="C11617" s="34">
        <v>91</v>
      </c>
      <c r="D11617" s="34">
        <v>81</v>
      </c>
      <c r="E11617" s="34">
        <v>94</v>
      </c>
      <c r="F11617" s="34">
        <v>71</v>
      </c>
      <c r="G11617" s="34">
        <v>85</v>
      </c>
      <c r="H11617" s="34">
        <v>81</v>
      </c>
      <c r="I11617" s="34">
        <v>72</v>
      </c>
      <c r="J11617" s="34">
        <v>48</v>
      </c>
      <c r="K11617" s="34">
        <v>136</v>
      </c>
      <c r="L11617" s="34">
        <v>25</v>
      </c>
      <c r="M11617" s="34">
        <v>61</v>
      </c>
      <c r="N11617" s="34">
        <v>81</v>
      </c>
      <c r="O11617" s="34">
        <v>59</v>
      </c>
      <c r="P11617" s="34">
        <v>56</v>
      </c>
      <c r="Q11617" s="34">
        <v>129</v>
      </c>
      <c r="R11617" s="34">
        <v>73</v>
      </c>
      <c r="S11617" s="34">
        <v>79</v>
      </c>
      <c r="T11617" s="34">
        <v>31</v>
      </c>
      <c r="U11617" s="34">
        <v>58</v>
      </c>
      <c r="V11617" s="34">
        <v>59</v>
      </c>
      <c r="W11617" s="34">
        <v>47</v>
      </c>
      <c r="X11617" s="34">
        <v>88</v>
      </c>
      <c r="Y11617" s="34">
        <v>57</v>
      </c>
      <c r="Z11617" s="34">
        <v>80</v>
      </c>
      <c r="AA11617" s="34">
        <v>108</v>
      </c>
      <c r="AB11617" s="34">
        <v>76</v>
      </c>
      <c r="AC11617" s="34">
        <v>134</v>
      </c>
    </row>
    <row r="11618" spans="1:29" x14ac:dyDescent="0.2">
      <c r="A11618" s="34" t="s">
        <v>72111</v>
      </c>
      <c r="B11618" s="34">
        <v>179</v>
      </c>
      <c r="C11618" s="34">
        <v>281</v>
      </c>
      <c r="D11618" s="34">
        <v>234</v>
      </c>
      <c r="E11618" s="34">
        <v>329</v>
      </c>
      <c r="F11618" s="34">
        <v>267</v>
      </c>
      <c r="G11618" s="34">
        <v>280</v>
      </c>
      <c r="H11618" s="34">
        <v>215</v>
      </c>
      <c r="I11618" s="34">
        <v>262</v>
      </c>
      <c r="J11618" s="34">
        <v>249</v>
      </c>
      <c r="K11618" s="34">
        <v>327</v>
      </c>
      <c r="L11618" s="34">
        <v>186</v>
      </c>
      <c r="M11618" s="34">
        <v>278</v>
      </c>
      <c r="N11618" s="34">
        <v>199</v>
      </c>
      <c r="O11618" s="34">
        <v>261</v>
      </c>
      <c r="P11618" s="34">
        <v>214</v>
      </c>
      <c r="Q11618" s="34">
        <v>354</v>
      </c>
      <c r="R11618" s="34">
        <v>334</v>
      </c>
      <c r="S11618" s="34">
        <v>363</v>
      </c>
      <c r="T11618" s="34">
        <v>287</v>
      </c>
      <c r="U11618" s="34">
        <v>337</v>
      </c>
      <c r="V11618" s="34">
        <v>290</v>
      </c>
      <c r="W11618" s="34">
        <v>403</v>
      </c>
      <c r="X11618" s="34">
        <v>319</v>
      </c>
      <c r="Y11618" s="34">
        <v>344</v>
      </c>
      <c r="Z11618" s="34">
        <v>267</v>
      </c>
      <c r="AA11618" s="34">
        <v>361</v>
      </c>
      <c r="AB11618" s="34">
        <v>358</v>
      </c>
      <c r="AC11618" s="34">
        <v>482</v>
      </c>
    </row>
    <row r="11619" spans="1:29" x14ac:dyDescent="0.2">
      <c r="A11619" s="34" t="s">
        <v>72112</v>
      </c>
      <c r="B11619" s="34">
        <v>83</v>
      </c>
      <c r="C11619" s="34">
        <v>134</v>
      </c>
      <c r="D11619" s="34">
        <v>93</v>
      </c>
      <c r="E11619" s="34">
        <v>92</v>
      </c>
      <c r="F11619" s="34">
        <v>71</v>
      </c>
      <c r="G11619" s="34">
        <v>95</v>
      </c>
      <c r="H11619" s="34">
        <v>65</v>
      </c>
      <c r="I11619" s="34">
        <v>67</v>
      </c>
      <c r="J11619" s="34">
        <v>54</v>
      </c>
      <c r="K11619" s="34">
        <v>104</v>
      </c>
      <c r="L11619" s="34">
        <v>40</v>
      </c>
      <c r="M11619" s="34">
        <v>67</v>
      </c>
      <c r="N11619" s="34">
        <v>74</v>
      </c>
      <c r="O11619" s="34">
        <v>66</v>
      </c>
      <c r="P11619" s="34">
        <v>52</v>
      </c>
      <c r="Q11619" s="34">
        <v>105</v>
      </c>
      <c r="R11619" s="34">
        <v>73</v>
      </c>
      <c r="S11619" s="34">
        <v>110</v>
      </c>
      <c r="T11619" s="34">
        <v>59</v>
      </c>
      <c r="U11619" s="34">
        <v>77</v>
      </c>
      <c r="V11619" s="34">
        <v>90</v>
      </c>
      <c r="W11619" s="34">
        <v>102</v>
      </c>
      <c r="X11619" s="34">
        <v>96</v>
      </c>
      <c r="Y11619" s="34">
        <v>73</v>
      </c>
      <c r="Z11619" s="34">
        <v>112</v>
      </c>
      <c r="AA11619" s="34">
        <v>137</v>
      </c>
      <c r="AB11619" s="34">
        <v>77</v>
      </c>
      <c r="AC11619" s="34">
        <v>139</v>
      </c>
    </row>
    <row r="11620" spans="1:29" x14ac:dyDescent="0.2">
      <c r="A11620" s="34" t="s">
        <v>72113</v>
      </c>
      <c r="B11620" s="34">
        <v>110</v>
      </c>
      <c r="C11620" s="34">
        <v>150</v>
      </c>
      <c r="D11620" s="34">
        <v>139</v>
      </c>
      <c r="E11620" s="34">
        <v>167</v>
      </c>
      <c r="F11620" s="34">
        <v>131</v>
      </c>
      <c r="G11620" s="34">
        <v>122</v>
      </c>
      <c r="H11620" s="34">
        <v>138</v>
      </c>
      <c r="I11620" s="34">
        <v>160</v>
      </c>
      <c r="J11620" s="34">
        <v>161</v>
      </c>
      <c r="K11620" s="34">
        <v>150</v>
      </c>
      <c r="L11620" s="34">
        <v>111</v>
      </c>
      <c r="M11620" s="34">
        <v>147</v>
      </c>
      <c r="N11620" s="34">
        <v>113</v>
      </c>
      <c r="O11620" s="34">
        <v>138</v>
      </c>
      <c r="P11620" s="34">
        <v>145</v>
      </c>
      <c r="Q11620" s="34">
        <v>207</v>
      </c>
      <c r="R11620" s="34">
        <v>191</v>
      </c>
      <c r="S11620" s="34">
        <v>196</v>
      </c>
      <c r="T11620" s="34">
        <v>153</v>
      </c>
      <c r="U11620" s="34">
        <v>164</v>
      </c>
      <c r="V11620" s="34">
        <v>156</v>
      </c>
      <c r="W11620" s="34">
        <v>213</v>
      </c>
      <c r="X11620" s="34">
        <v>212</v>
      </c>
      <c r="Y11620" s="34">
        <v>176</v>
      </c>
      <c r="Z11620" s="34">
        <v>187</v>
      </c>
      <c r="AA11620" s="34">
        <v>191</v>
      </c>
      <c r="AB11620" s="34">
        <v>181</v>
      </c>
      <c r="AC11620" s="34">
        <v>234</v>
      </c>
    </row>
    <row r="11621" spans="1:29" x14ac:dyDescent="0.2">
      <c r="A11621" s="34" t="s">
        <v>72114</v>
      </c>
      <c r="B11621" s="34">
        <v>87</v>
      </c>
      <c r="C11621" s="34">
        <v>155</v>
      </c>
      <c r="D11621" s="34">
        <v>202</v>
      </c>
      <c r="E11621" s="34">
        <v>172</v>
      </c>
      <c r="F11621" s="34">
        <v>150</v>
      </c>
      <c r="G11621" s="34">
        <v>151</v>
      </c>
      <c r="H11621" s="34">
        <v>147</v>
      </c>
      <c r="I11621" s="34">
        <v>125</v>
      </c>
      <c r="J11621" s="34">
        <v>122</v>
      </c>
      <c r="K11621" s="34">
        <v>199</v>
      </c>
      <c r="L11621" s="34">
        <v>56</v>
      </c>
      <c r="M11621" s="34">
        <v>141</v>
      </c>
      <c r="N11621" s="34">
        <v>126</v>
      </c>
      <c r="O11621" s="34">
        <v>131</v>
      </c>
      <c r="P11621" s="34">
        <v>127</v>
      </c>
      <c r="Q11621" s="34">
        <v>237</v>
      </c>
      <c r="R11621" s="34">
        <v>170</v>
      </c>
      <c r="S11621" s="34">
        <v>202</v>
      </c>
      <c r="T11621" s="34">
        <v>87</v>
      </c>
      <c r="U11621" s="34">
        <v>131</v>
      </c>
      <c r="V11621" s="34">
        <v>183</v>
      </c>
      <c r="W11621" s="34">
        <v>172</v>
      </c>
      <c r="X11621" s="34">
        <v>221</v>
      </c>
      <c r="Y11621" s="34">
        <v>138</v>
      </c>
      <c r="Z11621" s="34">
        <v>181</v>
      </c>
      <c r="AA11621" s="34">
        <v>230</v>
      </c>
      <c r="AB11621" s="34">
        <v>148</v>
      </c>
      <c r="AC11621" s="34">
        <v>312</v>
      </c>
    </row>
    <row r="11622" spans="1:29" x14ac:dyDescent="0.2">
      <c r="A11622" s="34" t="s">
        <v>72115</v>
      </c>
      <c r="B11622" s="34">
        <v>103</v>
      </c>
      <c r="C11622" s="34">
        <v>86</v>
      </c>
      <c r="D11622" s="34">
        <v>78</v>
      </c>
      <c r="E11622" s="34">
        <v>83</v>
      </c>
      <c r="F11622" s="34">
        <v>92</v>
      </c>
      <c r="G11622" s="34">
        <v>59</v>
      </c>
      <c r="H11622" s="34">
        <v>78</v>
      </c>
      <c r="I11622" s="34">
        <v>76</v>
      </c>
      <c r="J11622" s="34">
        <v>86</v>
      </c>
      <c r="K11622" s="34">
        <v>89</v>
      </c>
      <c r="L11622" s="34">
        <v>77</v>
      </c>
      <c r="M11622" s="34">
        <v>79</v>
      </c>
      <c r="N11622" s="34">
        <v>80</v>
      </c>
      <c r="O11622" s="34">
        <v>64</v>
      </c>
      <c r="P11622" s="34">
        <v>66</v>
      </c>
      <c r="Q11622" s="34">
        <v>97</v>
      </c>
      <c r="R11622" s="34">
        <v>106</v>
      </c>
      <c r="S11622" s="34">
        <v>132</v>
      </c>
      <c r="T11622" s="34">
        <v>71</v>
      </c>
      <c r="U11622" s="34">
        <v>95</v>
      </c>
      <c r="V11622" s="34">
        <v>100</v>
      </c>
      <c r="W11622" s="34">
        <v>96</v>
      </c>
      <c r="X11622" s="34">
        <v>125</v>
      </c>
      <c r="Y11622" s="34">
        <v>88</v>
      </c>
      <c r="Z11622" s="34">
        <v>109</v>
      </c>
      <c r="AA11622" s="34">
        <v>103</v>
      </c>
      <c r="AB11622" s="34">
        <v>119</v>
      </c>
      <c r="AC11622" s="34">
        <v>137</v>
      </c>
    </row>
    <row r="11623" spans="1:29" x14ac:dyDescent="0.2">
      <c r="A11623" s="34" t="s">
        <v>72116</v>
      </c>
      <c r="B11623" s="34">
        <v>144</v>
      </c>
      <c r="C11623" s="34">
        <v>160</v>
      </c>
      <c r="D11623" s="34">
        <v>186</v>
      </c>
      <c r="E11623" s="34">
        <v>156</v>
      </c>
      <c r="F11623" s="34">
        <v>176</v>
      </c>
      <c r="G11623" s="34">
        <v>159</v>
      </c>
      <c r="H11623" s="34">
        <v>193</v>
      </c>
      <c r="I11623" s="34">
        <v>143</v>
      </c>
      <c r="J11623" s="34">
        <v>154</v>
      </c>
      <c r="K11623" s="34">
        <v>126</v>
      </c>
      <c r="L11623" s="34">
        <v>134</v>
      </c>
      <c r="M11623" s="34">
        <v>126</v>
      </c>
      <c r="N11623" s="34">
        <v>158</v>
      </c>
      <c r="O11623" s="34">
        <v>165</v>
      </c>
      <c r="P11623" s="34">
        <v>126</v>
      </c>
      <c r="Q11623" s="34">
        <v>220</v>
      </c>
      <c r="R11623" s="34">
        <v>188</v>
      </c>
      <c r="S11623" s="34">
        <v>242</v>
      </c>
      <c r="T11623" s="34">
        <v>181</v>
      </c>
      <c r="U11623" s="34">
        <v>147</v>
      </c>
      <c r="V11623" s="34">
        <v>203</v>
      </c>
      <c r="W11623" s="34">
        <v>211</v>
      </c>
      <c r="X11623" s="34">
        <v>172</v>
      </c>
      <c r="Y11623" s="34">
        <v>188</v>
      </c>
      <c r="Z11623" s="34">
        <v>205</v>
      </c>
      <c r="AA11623" s="34">
        <v>231</v>
      </c>
      <c r="AB11623" s="34">
        <v>224</v>
      </c>
      <c r="AC11623" s="34">
        <v>283</v>
      </c>
    </row>
    <row r="11624" spans="1:29" x14ac:dyDescent="0.2">
      <c r="A11624" s="34" t="s">
        <v>72117</v>
      </c>
      <c r="B11624" s="34">
        <v>63</v>
      </c>
      <c r="C11624" s="34">
        <v>128</v>
      </c>
      <c r="D11624" s="34">
        <v>130</v>
      </c>
      <c r="E11624" s="34">
        <v>103</v>
      </c>
      <c r="F11624" s="34">
        <v>109</v>
      </c>
      <c r="G11624" s="34">
        <v>100</v>
      </c>
      <c r="H11624" s="34">
        <v>101</v>
      </c>
      <c r="I11624" s="34">
        <v>94</v>
      </c>
      <c r="J11624" s="34">
        <v>104</v>
      </c>
      <c r="K11624" s="34">
        <v>95</v>
      </c>
      <c r="L11624" s="34">
        <v>54</v>
      </c>
      <c r="M11624" s="34">
        <v>67</v>
      </c>
      <c r="N11624" s="34">
        <v>92</v>
      </c>
      <c r="O11624" s="34">
        <v>101</v>
      </c>
      <c r="P11624" s="34">
        <v>109</v>
      </c>
      <c r="Q11624" s="34">
        <v>123</v>
      </c>
      <c r="R11624" s="34">
        <v>130</v>
      </c>
      <c r="S11624" s="34">
        <v>127</v>
      </c>
      <c r="T11624" s="34">
        <v>99</v>
      </c>
      <c r="U11624" s="34">
        <v>75</v>
      </c>
      <c r="V11624" s="34">
        <v>134</v>
      </c>
      <c r="W11624" s="34">
        <v>84</v>
      </c>
      <c r="X11624" s="34">
        <v>154</v>
      </c>
      <c r="Y11624" s="34">
        <v>109</v>
      </c>
      <c r="Z11624" s="34">
        <v>137</v>
      </c>
      <c r="AA11624" s="34">
        <v>123</v>
      </c>
      <c r="AB11624" s="34">
        <v>91</v>
      </c>
      <c r="AC11624" s="34">
        <v>161</v>
      </c>
    </row>
    <row r="11625" spans="1:29" x14ac:dyDescent="0.2">
      <c r="A11625" s="34" t="s">
        <v>72118</v>
      </c>
      <c r="B11625" s="34">
        <v>176</v>
      </c>
      <c r="C11625" s="34">
        <v>247</v>
      </c>
      <c r="D11625" s="34">
        <v>330</v>
      </c>
      <c r="E11625" s="34">
        <v>302</v>
      </c>
      <c r="F11625" s="34">
        <v>315</v>
      </c>
      <c r="G11625" s="34">
        <v>285</v>
      </c>
      <c r="H11625" s="34">
        <v>260</v>
      </c>
      <c r="I11625" s="34">
        <v>258</v>
      </c>
      <c r="J11625" s="34">
        <v>261</v>
      </c>
      <c r="K11625" s="34">
        <v>271</v>
      </c>
      <c r="L11625" s="34">
        <v>174</v>
      </c>
      <c r="M11625" s="34">
        <v>258</v>
      </c>
      <c r="N11625" s="34">
        <v>267</v>
      </c>
      <c r="O11625" s="34">
        <v>266</v>
      </c>
      <c r="P11625" s="34">
        <v>229</v>
      </c>
      <c r="Q11625" s="34">
        <v>332</v>
      </c>
      <c r="R11625" s="34">
        <v>275</v>
      </c>
      <c r="S11625" s="34">
        <v>332</v>
      </c>
      <c r="T11625" s="34">
        <v>243</v>
      </c>
      <c r="U11625" s="34">
        <v>253</v>
      </c>
      <c r="V11625" s="34">
        <v>286</v>
      </c>
      <c r="W11625" s="34">
        <v>274</v>
      </c>
      <c r="X11625" s="34">
        <v>314</v>
      </c>
      <c r="Y11625" s="34">
        <v>246</v>
      </c>
      <c r="Z11625" s="34">
        <v>391</v>
      </c>
      <c r="AA11625" s="34">
        <v>315</v>
      </c>
      <c r="AB11625" s="34">
        <v>239</v>
      </c>
      <c r="AC11625" s="34">
        <v>420</v>
      </c>
    </row>
    <row r="11626" spans="1:29" x14ac:dyDescent="0.2">
      <c r="A11626" s="34" t="s">
        <v>72119</v>
      </c>
      <c r="B11626" s="34">
        <v>135</v>
      </c>
      <c r="C11626" s="34">
        <v>222</v>
      </c>
      <c r="D11626" s="34">
        <v>226</v>
      </c>
      <c r="E11626" s="34">
        <v>255</v>
      </c>
      <c r="F11626" s="34">
        <v>236</v>
      </c>
      <c r="G11626" s="34">
        <v>196</v>
      </c>
      <c r="H11626" s="34">
        <v>258</v>
      </c>
      <c r="I11626" s="34">
        <v>211</v>
      </c>
      <c r="J11626" s="34">
        <v>168</v>
      </c>
      <c r="K11626" s="34">
        <v>278</v>
      </c>
      <c r="L11626" s="34">
        <v>109</v>
      </c>
      <c r="M11626" s="34">
        <v>207</v>
      </c>
      <c r="N11626" s="34">
        <v>197</v>
      </c>
      <c r="O11626" s="34">
        <v>198</v>
      </c>
      <c r="P11626" s="34">
        <v>176</v>
      </c>
      <c r="Q11626" s="34">
        <v>308</v>
      </c>
      <c r="R11626" s="34">
        <v>241</v>
      </c>
      <c r="S11626" s="34">
        <v>284</v>
      </c>
      <c r="T11626" s="34">
        <v>176</v>
      </c>
      <c r="U11626" s="34">
        <v>216</v>
      </c>
      <c r="V11626" s="34">
        <v>224</v>
      </c>
      <c r="W11626" s="34">
        <v>275</v>
      </c>
      <c r="X11626" s="34">
        <v>254</v>
      </c>
      <c r="Y11626" s="34">
        <v>270</v>
      </c>
      <c r="Z11626" s="34">
        <v>239</v>
      </c>
      <c r="AA11626" s="34">
        <v>309</v>
      </c>
      <c r="AB11626" s="34">
        <v>185</v>
      </c>
      <c r="AC11626" s="34">
        <v>420</v>
      </c>
    </row>
    <row r="11627" spans="1:29" x14ac:dyDescent="0.2">
      <c r="A11627" s="34" t="s">
        <v>72120</v>
      </c>
      <c r="B11627" s="34">
        <v>117</v>
      </c>
      <c r="C11627" s="34">
        <v>215</v>
      </c>
      <c r="D11627" s="34">
        <v>199</v>
      </c>
      <c r="E11627" s="34">
        <v>193</v>
      </c>
      <c r="F11627" s="34">
        <v>222</v>
      </c>
      <c r="G11627" s="34">
        <v>230</v>
      </c>
      <c r="H11627" s="34">
        <v>195</v>
      </c>
      <c r="I11627" s="34">
        <v>196</v>
      </c>
      <c r="J11627" s="34">
        <v>194</v>
      </c>
      <c r="K11627" s="34">
        <v>199</v>
      </c>
      <c r="L11627" s="34">
        <v>124</v>
      </c>
      <c r="M11627" s="34">
        <v>173</v>
      </c>
      <c r="N11627" s="34">
        <v>180</v>
      </c>
      <c r="O11627" s="34">
        <v>175</v>
      </c>
      <c r="P11627" s="34">
        <v>174</v>
      </c>
      <c r="Q11627" s="34">
        <v>262</v>
      </c>
      <c r="R11627" s="34">
        <v>208</v>
      </c>
      <c r="S11627" s="34">
        <v>301</v>
      </c>
      <c r="T11627" s="34">
        <v>187</v>
      </c>
      <c r="U11627" s="34">
        <v>187</v>
      </c>
      <c r="V11627" s="34">
        <v>226</v>
      </c>
      <c r="W11627" s="34">
        <v>275</v>
      </c>
      <c r="X11627" s="34">
        <v>275</v>
      </c>
      <c r="Y11627" s="34">
        <v>254</v>
      </c>
      <c r="Z11627" s="34">
        <v>220</v>
      </c>
      <c r="AA11627" s="34">
        <v>246</v>
      </c>
      <c r="AB11627" s="34">
        <v>224</v>
      </c>
      <c r="AC11627" s="34">
        <v>313</v>
      </c>
    </row>
    <row r="11628" spans="1:29" x14ac:dyDescent="0.2">
      <c r="A11628" s="34" t="s">
        <v>72121</v>
      </c>
      <c r="B11628" s="34">
        <v>83</v>
      </c>
      <c r="C11628" s="34">
        <v>91</v>
      </c>
      <c r="D11628" s="34">
        <v>84</v>
      </c>
      <c r="E11628" s="34">
        <v>85</v>
      </c>
      <c r="F11628" s="34">
        <v>74</v>
      </c>
      <c r="G11628" s="34">
        <v>141</v>
      </c>
      <c r="H11628" s="34">
        <v>36</v>
      </c>
      <c r="I11628" s="34">
        <v>68</v>
      </c>
      <c r="J11628" s="34">
        <v>65</v>
      </c>
      <c r="K11628" s="34">
        <v>58</v>
      </c>
      <c r="L11628" s="34">
        <v>69</v>
      </c>
      <c r="M11628" s="34">
        <v>103</v>
      </c>
      <c r="N11628" s="34">
        <v>62</v>
      </c>
      <c r="O11628" s="34">
        <v>69</v>
      </c>
      <c r="P11628" s="34">
        <v>45</v>
      </c>
      <c r="Q11628" s="34">
        <v>131</v>
      </c>
      <c r="R11628" s="34">
        <v>86</v>
      </c>
      <c r="S11628" s="34">
        <v>88</v>
      </c>
      <c r="T11628" s="34">
        <v>59</v>
      </c>
      <c r="U11628" s="34">
        <v>88</v>
      </c>
      <c r="V11628" s="34">
        <v>69</v>
      </c>
      <c r="W11628" s="34">
        <v>99</v>
      </c>
      <c r="X11628" s="34">
        <v>91</v>
      </c>
      <c r="Y11628" s="34">
        <v>169</v>
      </c>
      <c r="Z11628" s="34">
        <v>82</v>
      </c>
      <c r="AA11628" s="34">
        <v>108</v>
      </c>
      <c r="AB11628" s="34">
        <v>104</v>
      </c>
      <c r="AC11628" s="34">
        <v>105</v>
      </c>
    </row>
    <row r="11629" spans="1:29" x14ac:dyDescent="0.2">
      <c r="A11629" s="34" t="s">
        <v>72122</v>
      </c>
      <c r="B11629" s="34">
        <v>146</v>
      </c>
      <c r="C11629" s="34">
        <v>208</v>
      </c>
      <c r="D11629" s="34">
        <v>212</v>
      </c>
      <c r="E11629" s="34">
        <v>206</v>
      </c>
      <c r="F11629" s="34">
        <v>225</v>
      </c>
      <c r="G11629" s="34">
        <v>214</v>
      </c>
      <c r="H11629" s="34">
        <v>208</v>
      </c>
      <c r="I11629" s="34">
        <v>181</v>
      </c>
      <c r="J11629" s="34">
        <v>168</v>
      </c>
      <c r="K11629" s="34">
        <v>197</v>
      </c>
      <c r="L11629" s="34">
        <v>144</v>
      </c>
      <c r="M11629" s="34">
        <v>179</v>
      </c>
      <c r="N11629" s="34">
        <v>172</v>
      </c>
      <c r="O11629" s="34">
        <v>156</v>
      </c>
      <c r="P11629" s="34">
        <v>198</v>
      </c>
      <c r="Q11629" s="34">
        <v>264</v>
      </c>
      <c r="R11629" s="34">
        <v>230</v>
      </c>
      <c r="S11629" s="34">
        <v>230</v>
      </c>
      <c r="T11629" s="34">
        <v>199</v>
      </c>
      <c r="U11629" s="34">
        <v>235</v>
      </c>
      <c r="V11629" s="34">
        <v>194</v>
      </c>
      <c r="W11629" s="34">
        <v>298</v>
      </c>
      <c r="X11629" s="34">
        <v>346</v>
      </c>
      <c r="Y11629" s="34">
        <v>213</v>
      </c>
      <c r="Z11629" s="34">
        <v>241</v>
      </c>
      <c r="AA11629" s="34">
        <v>255</v>
      </c>
      <c r="AB11629" s="34">
        <v>238</v>
      </c>
      <c r="AC11629" s="34">
        <v>291</v>
      </c>
    </row>
    <row r="11630" spans="1:29" x14ac:dyDescent="0.2">
      <c r="A11630" s="34" t="s">
        <v>72123</v>
      </c>
      <c r="B11630" s="34">
        <v>98</v>
      </c>
      <c r="C11630" s="34">
        <v>151</v>
      </c>
      <c r="D11630" s="34">
        <v>215</v>
      </c>
      <c r="E11630" s="34">
        <v>176</v>
      </c>
      <c r="F11630" s="34">
        <v>186</v>
      </c>
      <c r="G11630" s="34">
        <v>102</v>
      </c>
      <c r="H11630" s="34">
        <v>207</v>
      </c>
      <c r="I11630" s="34">
        <v>135</v>
      </c>
      <c r="J11630" s="34">
        <v>168</v>
      </c>
      <c r="K11630" s="34">
        <v>147</v>
      </c>
      <c r="L11630" s="34">
        <v>156</v>
      </c>
      <c r="M11630" s="34">
        <v>126</v>
      </c>
      <c r="N11630" s="34">
        <v>158</v>
      </c>
      <c r="O11630" s="34">
        <v>145</v>
      </c>
      <c r="P11630" s="34">
        <v>181</v>
      </c>
      <c r="Q11630" s="34">
        <v>235</v>
      </c>
      <c r="R11630" s="34">
        <v>222</v>
      </c>
      <c r="S11630" s="34">
        <v>197</v>
      </c>
      <c r="T11630" s="34">
        <v>187</v>
      </c>
      <c r="U11630" s="34">
        <v>139</v>
      </c>
      <c r="V11630" s="34">
        <v>207</v>
      </c>
      <c r="W11630" s="34">
        <v>174</v>
      </c>
      <c r="X11630" s="34">
        <v>248</v>
      </c>
      <c r="Y11630" s="34">
        <v>157</v>
      </c>
      <c r="Z11630" s="34">
        <v>157</v>
      </c>
      <c r="AA11630" s="34">
        <v>184</v>
      </c>
      <c r="AB11630" s="34">
        <v>152</v>
      </c>
      <c r="AC11630" s="34">
        <v>198</v>
      </c>
    </row>
    <row r="11631" spans="1:29" x14ac:dyDescent="0.2">
      <c r="A11631" s="34" t="s">
        <v>72124</v>
      </c>
      <c r="B11631" s="34">
        <v>113</v>
      </c>
      <c r="C11631" s="34">
        <v>134</v>
      </c>
      <c r="D11631" s="34">
        <v>192</v>
      </c>
      <c r="E11631" s="34">
        <v>183</v>
      </c>
      <c r="F11631" s="34">
        <v>120</v>
      </c>
      <c r="G11631" s="34">
        <v>132</v>
      </c>
      <c r="H11631" s="34">
        <v>158</v>
      </c>
      <c r="I11631" s="34">
        <v>120</v>
      </c>
      <c r="J11631" s="34">
        <v>121</v>
      </c>
      <c r="K11631" s="34">
        <v>128</v>
      </c>
      <c r="L11631" s="34">
        <v>94</v>
      </c>
      <c r="M11631" s="34">
        <v>90</v>
      </c>
      <c r="N11631" s="34">
        <v>142</v>
      </c>
      <c r="O11631" s="34">
        <v>92</v>
      </c>
      <c r="P11631" s="34">
        <v>122</v>
      </c>
      <c r="Q11631" s="34">
        <v>119</v>
      </c>
      <c r="R11631" s="34">
        <v>157</v>
      </c>
      <c r="S11631" s="34">
        <v>149</v>
      </c>
      <c r="T11631" s="34">
        <v>137</v>
      </c>
      <c r="U11631" s="34">
        <v>136</v>
      </c>
      <c r="V11631" s="34">
        <v>169</v>
      </c>
      <c r="W11631" s="34">
        <v>127</v>
      </c>
      <c r="X11631" s="34">
        <v>168</v>
      </c>
      <c r="Y11631" s="34">
        <v>119</v>
      </c>
      <c r="Z11631" s="34">
        <v>153</v>
      </c>
      <c r="AA11631" s="34">
        <v>159</v>
      </c>
      <c r="AB11631" s="34">
        <v>163</v>
      </c>
      <c r="AC11631" s="34">
        <v>192</v>
      </c>
    </row>
    <row r="11632" spans="1:29" x14ac:dyDescent="0.2">
      <c r="A11632" s="34" t="s">
        <v>72125</v>
      </c>
      <c r="B11632" s="34">
        <v>159</v>
      </c>
      <c r="C11632" s="34">
        <v>339</v>
      </c>
      <c r="D11632" s="34">
        <v>325</v>
      </c>
      <c r="E11632" s="34">
        <v>343</v>
      </c>
      <c r="F11632" s="34">
        <v>313</v>
      </c>
      <c r="G11632" s="34">
        <v>275</v>
      </c>
      <c r="H11632" s="34">
        <v>256</v>
      </c>
      <c r="I11632" s="34">
        <v>349</v>
      </c>
      <c r="J11632" s="34">
        <v>255</v>
      </c>
      <c r="K11632" s="34">
        <v>365</v>
      </c>
      <c r="L11632" s="34">
        <v>198</v>
      </c>
      <c r="M11632" s="34">
        <v>278</v>
      </c>
      <c r="N11632" s="34">
        <v>241</v>
      </c>
      <c r="O11632" s="34">
        <v>298</v>
      </c>
      <c r="P11632" s="34">
        <v>267</v>
      </c>
      <c r="Q11632" s="34">
        <v>455</v>
      </c>
      <c r="R11632" s="34">
        <v>337</v>
      </c>
      <c r="S11632" s="34">
        <v>450</v>
      </c>
      <c r="T11632" s="34">
        <v>251</v>
      </c>
      <c r="U11632" s="34">
        <v>326</v>
      </c>
      <c r="V11632" s="34">
        <v>339</v>
      </c>
      <c r="W11632" s="34">
        <v>392</v>
      </c>
      <c r="X11632" s="34">
        <v>308</v>
      </c>
      <c r="Y11632" s="34">
        <v>344</v>
      </c>
      <c r="Z11632" s="34">
        <v>314</v>
      </c>
      <c r="AA11632" s="34">
        <v>405</v>
      </c>
      <c r="AB11632" s="34">
        <v>277</v>
      </c>
      <c r="AC11632" s="34">
        <v>485</v>
      </c>
    </row>
    <row r="11633" spans="1:29" x14ac:dyDescent="0.2">
      <c r="A11633" s="34" t="s">
        <v>72126</v>
      </c>
      <c r="B11633" s="34">
        <v>305</v>
      </c>
      <c r="C11633" s="34">
        <v>393</v>
      </c>
      <c r="D11633" s="34">
        <v>530</v>
      </c>
      <c r="E11633" s="34">
        <v>438</v>
      </c>
      <c r="F11633" s="34">
        <v>463</v>
      </c>
      <c r="G11633" s="34">
        <v>335</v>
      </c>
      <c r="H11633" s="34">
        <v>358</v>
      </c>
      <c r="I11633" s="34">
        <v>428</v>
      </c>
      <c r="J11633" s="34">
        <v>398</v>
      </c>
      <c r="K11633" s="34">
        <v>431</v>
      </c>
      <c r="L11633" s="34">
        <v>291</v>
      </c>
      <c r="M11633" s="34">
        <v>357</v>
      </c>
      <c r="N11633" s="34">
        <v>363</v>
      </c>
      <c r="O11633" s="34">
        <v>346</v>
      </c>
      <c r="P11633" s="34">
        <v>368</v>
      </c>
      <c r="Q11633" s="34">
        <v>543</v>
      </c>
      <c r="R11633" s="34">
        <v>489</v>
      </c>
      <c r="S11633" s="34">
        <v>521</v>
      </c>
      <c r="T11633" s="34">
        <v>355</v>
      </c>
      <c r="U11633" s="34">
        <v>353</v>
      </c>
      <c r="V11633" s="34">
        <v>486</v>
      </c>
      <c r="W11633" s="34">
        <v>479</v>
      </c>
      <c r="X11633" s="34">
        <v>556</v>
      </c>
      <c r="Y11633" s="34">
        <v>466</v>
      </c>
      <c r="Z11633" s="34">
        <v>566</v>
      </c>
      <c r="AA11633" s="34">
        <v>530</v>
      </c>
      <c r="AB11633" s="34">
        <v>438</v>
      </c>
      <c r="AC11633" s="34">
        <v>741</v>
      </c>
    </row>
    <row r="11634" spans="1:29" x14ac:dyDescent="0.2">
      <c r="A11634" s="34" t="s">
        <v>72127</v>
      </c>
      <c r="B11634" s="34">
        <v>117</v>
      </c>
      <c r="C11634" s="34">
        <v>92</v>
      </c>
      <c r="D11634" s="34">
        <v>154</v>
      </c>
      <c r="E11634" s="34">
        <v>104</v>
      </c>
      <c r="F11634" s="34">
        <v>112</v>
      </c>
      <c r="G11634" s="34">
        <v>85</v>
      </c>
      <c r="H11634" s="34">
        <v>97</v>
      </c>
      <c r="I11634" s="34">
        <v>51</v>
      </c>
      <c r="J11634" s="34">
        <v>123</v>
      </c>
      <c r="K11634" s="34">
        <v>116</v>
      </c>
      <c r="L11634" s="34">
        <v>116</v>
      </c>
      <c r="M11634" s="34">
        <v>101</v>
      </c>
      <c r="N11634" s="34">
        <v>104</v>
      </c>
      <c r="O11634" s="34">
        <v>104</v>
      </c>
      <c r="P11634" s="34">
        <v>105</v>
      </c>
      <c r="Q11634" s="34">
        <v>177</v>
      </c>
      <c r="R11634" s="34">
        <v>156</v>
      </c>
      <c r="S11634" s="34">
        <v>93</v>
      </c>
      <c r="T11634" s="34">
        <v>135</v>
      </c>
      <c r="U11634" s="34">
        <v>108</v>
      </c>
      <c r="V11634" s="34">
        <v>131</v>
      </c>
      <c r="W11634" s="34">
        <v>145</v>
      </c>
      <c r="X11634" s="34">
        <v>190</v>
      </c>
      <c r="Y11634" s="34">
        <v>91</v>
      </c>
      <c r="Z11634" s="34">
        <v>200</v>
      </c>
      <c r="AA11634" s="34">
        <v>164</v>
      </c>
      <c r="AB11634" s="34">
        <v>121</v>
      </c>
      <c r="AC11634" s="34">
        <v>164</v>
      </c>
    </row>
    <row r="11635" spans="1:29" x14ac:dyDescent="0.2">
      <c r="A11635" s="34" t="s">
        <v>72128</v>
      </c>
      <c r="B11635" s="34">
        <v>151</v>
      </c>
      <c r="C11635" s="34">
        <v>144</v>
      </c>
      <c r="D11635" s="34">
        <v>237</v>
      </c>
      <c r="E11635" s="34">
        <v>178</v>
      </c>
      <c r="F11635" s="34">
        <v>233</v>
      </c>
      <c r="G11635" s="34">
        <v>132</v>
      </c>
      <c r="H11635" s="34">
        <v>194</v>
      </c>
      <c r="I11635" s="34">
        <v>173</v>
      </c>
      <c r="J11635" s="34">
        <v>170</v>
      </c>
      <c r="K11635" s="34">
        <v>184</v>
      </c>
      <c r="L11635" s="34">
        <v>114</v>
      </c>
      <c r="M11635" s="34">
        <v>147</v>
      </c>
      <c r="N11635" s="34">
        <v>169</v>
      </c>
      <c r="O11635" s="34">
        <v>127</v>
      </c>
      <c r="P11635" s="34">
        <v>177</v>
      </c>
      <c r="Q11635" s="34">
        <v>207</v>
      </c>
      <c r="R11635" s="34">
        <v>219</v>
      </c>
      <c r="S11635" s="34">
        <v>255</v>
      </c>
      <c r="T11635" s="34">
        <v>195</v>
      </c>
      <c r="U11635" s="34">
        <v>162</v>
      </c>
      <c r="V11635" s="34">
        <v>258</v>
      </c>
      <c r="W11635" s="34">
        <v>189</v>
      </c>
      <c r="X11635" s="34">
        <v>238</v>
      </c>
      <c r="Y11635" s="34">
        <v>196</v>
      </c>
      <c r="Z11635" s="34">
        <v>172</v>
      </c>
      <c r="AA11635" s="34">
        <v>212</v>
      </c>
      <c r="AB11635" s="34">
        <v>227</v>
      </c>
      <c r="AC11635" s="34">
        <v>314</v>
      </c>
    </row>
    <row r="11636" spans="1:29" x14ac:dyDescent="0.2">
      <c r="A11636" s="34" t="s">
        <v>72129</v>
      </c>
      <c r="B11636" s="34">
        <v>108</v>
      </c>
      <c r="C11636" s="34">
        <v>143</v>
      </c>
      <c r="D11636" s="34">
        <v>160</v>
      </c>
      <c r="E11636" s="34">
        <v>168</v>
      </c>
      <c r="F11636" s="34">
        <v>142</v>
      </c>
      <c r="G11636" s="34">
        <v>156</v>
      </c>
      <c r="H11636" s="34">
        <v>142</v>
      </c>
      <c r="I11636" s="34">
        <v>107</v>
      </c>
      <c r="J11636" s="34">
        <v>116</v>
      </c>
      <c r="K11636" s="34">
        <v>160</v>
      </c>
      <c r="L11636" s="34">
        <v>75</v>
      </c>
      <c r="M11636" s="34">
        <v>133</v>
      </c>
      <c r="N11636" s="34">
        <v>142</v>
      </c>
      <c r="O11636" s="34">
        <v>154</v>
      </c>
      <c r="P11636" s="34">
        <v>95</v>
      </c>
      <c r="Q11636" s="34">
        <v>161</v>
      </c>
      <c r="R11636" s="34">
        <v>160</v>
      </c>
      <c r="S11636" s="34">
        <v>196</v>
      </c>
      <c r="T11636" s="34">
        <v>124</v>
      </c>
      <c r="U11636" s="34">
        <v>135</v>
      </c>
      <c r="V11636" s="34">
        <v>159</v>
      </c>
      <c r="W11636" s="34">
        <v>138</v>
      </c>
      <c r="X11636" s="34">
        <v>193</v>
      </c>
      <c r="Y11636" s="34">
        <v>128</v>
      </c>
      <c r="Z11636" s="34">
        <v>166</v>
      </c>
      <c r="AA11636" s="34">
        <v>199</v>
      </c>
      <c r="AB11636" s="34">
        <v>124</v>
      </c>
      <c r="AC11636" s="34">
        <v>213</v>
      </c>
    </row>
    <row r="11637" spans="1:29" x14ac:dyDescent="0.2">
      <c r="A11637" s="34" t="s">
        <v>72130</v>
      </c>
      <c r="B11637" s="34">
        <v>562</v>
      </c>
      <c r="C11637" s="34">
        <v>629</v>
      </c>
      <c r="D11637" s="34">
        <v>786</v>
      </c>
      <c r="E11637" s="34">
        <v>600</v>
      </c>
      <c r="F11637" s="34">
        <v>747</v>
      </c>
      <c r="G11637" s="34">
        <v>542</v>
      </c>
      <c r="H11637" s="34">
        <v>753</v>
      </c>
      <c r="I11637" s="34">
        <v>624</v>
      </c>
      <c r="J11637" s="34">
        <v>605</v>
      </c>
      <c r="K11637" s="34">
        <v>692</v>
      </c>
      <c r="L11637" s="34">
        <v>505</v>
      </c>
      <c r="M11637" s="34">
        <v>606</v>
      </c>
      <c r="N11637" s="34">
        <v>645</v>
      </c>
      <c r="O11637" s="34">
        <v>571</v>
      </c>
      <c r="P11637" s="34">
        <v>688</v>
      </c>
      <c r="Q11637" s="34">
        <v>842</v>
      </c>
      <c r="R11637" s="34">
        <v>831</v>
      </c>
      <c r="S11637" s="34">
        <v>821</v>
      </c>
      <c r="T11637" s="34">
        <v>742</v>
      </c>
      <c r="U11637" s="34">
        <v>658</v>
      </c>
      <c r="V11637" s="34">
        <v>862</v>
      </c>
      <c r="W11637" s="34">
        <v>919</v>
      </c>
      <c r="X11637" s="34">
        <v>917</v>
      </c>
      <c r="Y11637" s="34">
        <v>702</v>
      </c>
      <c r="Z11637" s="34">
        <v>901</v>
      </c>
      <c r="AA11637" s="34">
        <v>876</v>
      </c>
      <c r="AB11637" s="34">
        <v>787</v>
      </c>
      <c r="AC11637" s="34">
        <v>1236</v>
      </c>
    </row>
    <row r="11638" spans="1:29" x14ac:dyDescent="0.2">
      <c r="A11638" s="34" t="s">
        <v>72131</v>
      </c>
      <c r="B11638" s="34">
        <v>134</v>
      </c>
      <c r="C11638" s="34">
        <v>165</v>
      </c>
      <c r="D11638" s="34">
        <v>147</v>
      </c>
      <c r="E11638" s="34">
        <v>172</v>
      </c>
      <c r="F11638" s="34">
        <v>124</v>
      </c>
      <c r="G11638" s="34">
        <v>157</v>
      </c>
      <c r="H11638" s="34">
        <v>94</v>
      </c>
      <c r="I11638" s="34">
        <v>147</v>
      </c>
      <c r="J11638" s="34">
        <v>91</v>
      </c>
      <c r="K11638" s="34">
        <v>158</v>
      </c>
      <c r="L11638" s="34">
        <v>70</v>
      </c>
      <c r="M11638" s="34">
        <v>127</v>
      </c>
      <c r="N11638" s="34">
        <v>81</v>
      </c>
      <c r="O11638" s="34">
        <v>113</v>
      </c>
      <c r="P11638" s="34">
        <v>99</v>
      </c>
      <c r="Q11638" s="34">
        <v>161</v>
      </c>
      <c r="R11638" s="34">
        <v>125</v>
      </c>
      <c r="S11638" s="34">
        <v>196</v>
      </c>
      <c r="T11638" s="34">
        <v>78</v>
      </c>
      <c r="U11638" s="34">
        <v>113</v>
      </c>
      <c r="V11638" s="34">
        <v>106</v>
      </c>
      <c r="W11638" s="34">
        <v>177</v>
      </c>
      <c r="X11638" s="34">
        <v>144</v>
      </c>
      <c r="Y11638" s="34">
        <v>118</v>
      </c>
      <c r="Z11638" s="34">
        <v>157</v>
      </c>
      <c r="AA11638" s="34">
        <v>182</v>
      </c>
      <c r="AB11638" s="34">
        <v>82</v>
      </c>
      <c r="AC11638" s="34">
        <v>250</v>
      </c>
    </row>
    <row r="11639" spans="1:29" x14ac:dyDescent="0.2">
      <c r="A11639" s="34" t="s">
        <v>72132</v>
      </c>
      <c r="B11639" s="34">
        <v>135</v>
      </c>
      <c r="C11639" s="34">
        <v>157</v>
      </c>
      <c r="D11639" s="34">
        <v>151</v>
      </c>
      <c r="E11639" s="34">
        <v>153</v>
      </c>
      <c r="F11639" s="34">
        <v>189</v>
      </c>
      <c r="G11639" s="34">
        <v>212</v>
      </c>
      <c r="H11639" s="34">
        <v>203</v>
      </c>
      <c r="I11639" s="34">
        <v>161</v>
      </c>
      <c r="J11639" s="34">
        <v>179</v>
      </c>
      <c r="K11639" s="34">
        <v>163</v>
      </c>
      <c r="L11639" s="34">
        <v>171</v>
      </c>
      <c r="M11639" s="34">
        <v>171</v>
      </c>
      <c r="N11639" s="34">
        <v>150</v>
      </c>
      <c r="O11639" s="34">
        <v>151</v>
      </c>
      <c r="P11639" s="34">
        <v>173</v>
      </c>
      <c r="Q11639" s="34">
        <v>182</v>
      </c>
      <c r="R11639" s="34">
        <v>236</v>
      </c>
      <c r="S11639" s="34">
        <v>182</v>
      </c>
      <c r="T11639" s="34">
        <v>239</v>
      </c>
      <c r="U11639" s="34">
        <v>224</v>
      </c>
      <c r="V11639" s="34">
        <v>250</v>
      </c>
      <c r="W11639" s="34">
        <v>206</v>
      </c>
      <c r="X11639" s="34">
        <v>219</v>
      </c>
      <c r="Y11639" s="34">
        <v>254</v>
      </c>
      <c r="Z11639" s="34">
        <v>153</v>
      </c>
      <c r="AA11639" s="34">
        <v>285</v>
      </c>
      <c r="AB11639" s="34">
        <v>254</v>
      </c>
      <c r="AC11639" s="34">
        <v>305</v>
      </c>
    </row>
    <row r="11640" spans="1:29" x14ac:dyDescent="0.2">
      <c r="A11640" s="34" t="s">
        <v>72133</v>
      </c>
      <c r="B11640" s="34">
        <v>171</v>
      </c>
      <c r="C11640" s="34">
        <v>210</v>
      </c>
      <c r="D11640" s="34">
        <v>196</v>
      </c>
      <c r="E11640" s="34">
        <v>250</v>
      </c>
      <c r="F11640" s="34">
        <v>282</v>
      </c>
      <c r="G11640" s="34">
        <v>250</v>
      </c>
      <c r="H11640" s="34">
        <v>225</v>
      </c>
      <c r="I11640" s="34">
        <v>281</v>
      </c>
      <c r="J11640" s="34">
        <v>203</v>
      </c>
      <c r="K11640" s="34">
        <v>298</v>
      </c>
      <c r="L11640" s="34">
        <v>202</v>
      </c>
      <c r="M11640" s="34">
        <v>221</v>
      </c>
      <c r="N11640" s="34">
        <v>190</v>
      </c>
      <c r="O11640" s="34">
        <v>242</v>
      </c>
      <c r="P11640" s="34">
        <v>240</v>
      </c>
      <c r="Q11640" s="34">
        <v>393</v>
      </c>
      <c r="R11640" s="34">
        <v>331</v>
      </c>
      <c r="S11640" s="34">
        <v>322</v>
      </c>
      <c r="T11640" s="34">
        <v>289</v>
      </c>
      <c r="U11640" s="34">
        <v>306</v>
      </c>
      <c r="V11640" s="34">
        <v>308</v>
      </c>
      <c r="W11640" s="34">
        <v>425</v>
      </c>
      <c r="X11640" s="34">
        <v>307</v>
      </c>
      <c r="Y11640" s="34">
        <v>337</v>
      </c>
      <c r="Z11640" s="34">
        <v>238</v>
      </c>
      <c r="AA11640" s="34">
        <v>334</v>
      </c>
      <c r="AB11640" s="34">
        <v>284</v>
      </c>
      <c r="AC11640" s="34">
        <v>440</v>
      </c>
    </row>
    <row r="11641" spans="1:29" x14ac:dyDescent="0.2">
      <c r="A11641" s="34" t="s">
        <v>72134</v>
      </c>
      <c r="B11641" s="34">
        <v>60</v>
      </c>
      <c r="C11641" s="34">
        <v>128</v>
      </c>
      <c r="D11641" s="34">
        <v>146</v>
      </c>
      <c r="E11641" s="34">
        <v>150</v>
      </c>
      <c r="F11641" s="34">
        <v>128</v>
      </c>
      <c r="G11641" s="34">
        <v>126</v>
      </c>
      <c r="H11641" s="34">
        <v>133</v>
      </c>
      <c r="I11641" s="34">
        <v>91</v>
      </c>
      <c r="J11641" s="34">
        <v>103</v>
      </c>
      <c r="K11641" s="34">
        <v>142</v>
      </c>
      <c r="L11641" s="34">
        <v>113</v>
      </c>
      <c r="M11641" s="34">
        <v>123</v>
      </c>
      <c r="N11641" s="34">
        <v>138</v>
      </c>
      <c r="O11641" s="34">
        <v>97</v>
      </c>
      <c r="P11641" s="34">
        <v>94</v>
      </c>
      <c r="Q11641" s="34">
        <v>176</v>
      </c>
      <c r="R11641" s="34">
        <v>124</v>
      </c>
      <c r="S11641" s="34">
        <v>161</v>
      </c>
      <c r="T11641" s="34">
        <v>127</v>
      </c>
      <c r="U11641" s="34">
        <v>136</v>
      </c>
      <c r="V11641" s="34">
        <v>118</v>
      </c>
      <c r="W11641" s="34">
        <v>161</v>
      </c>
      <c r="X11641" s="34">
        <v>172</v>
      </c>
      <c r="Y11641" s="34">
        <v>201</v>
      </c>
      <c r="Z11641" s="34">
        <v>157</v>
      </c>
      <c r="AA11641" s="34">
        <v>154</v>
      </c>
      <c r="AB11641" s="34">
        <v>141</v>
      </c>
      <c r="AC11641" s="34">
        <v>236</v>
      </c>
    </row>
    <row r="11642" spans="1:29" x14ac:dyDescent="0.2">
      <c r="A11642" s="34" t="s">
        <v>72135</v>
      </c>
      <c r="B11642" s="34">
        <v>163</v>
      </c>
      <c r="C11642" s="34">
        <v>156</v>
      </c>
      <c r="D11642" s="34">
        <v>140</v>
      </c>
      <c r="E11642" s="34">
        <v>139</v>
      </c>
      <c r="F11642" s="34">
        <v>187</v>
      </c>
      <c r="G11642" s="34">
        <v>127</v>
      </c>
      <c r="H11642" s="34">
        <v>167</v>
      </c>
      <c r="I11642" s="34">
        <v>193</v>
      </c>
      <c r="J11642" s="34">
        <v>158</v>
      </c>
      <c r="K11642" s="34">
        <v>166</v>
      </c>
      <c r="L11642" s="34">
        <v>176</v>
      </c>
      <c r="M11642" s="34">
        <v>132</v>
      </c>
      <c r="N11642" s="34">
        <v>154</v>
      </c>
      <c r="O11642" s="34">
        <v>100</v>
      </c>
      <c r="P11642" s="34">
        <v>173</v>
      </c>
      <c r="Q11642" s="34">
        <v>221</v>
      </c>
      <c r="R11642" s="34">
        <v>289</v>
      </c>
      <c r="S11642" s="34">
        <v>193</v>
      </c>
      <c r="T11642" s="34">
        <v>233</v>
      </c>
      <c r="U11642" s="34">
        <v>149</v>
      </c>
      <c r="V11642" s="34">
        <v>176</v>
      </c>
      <c r="W11642" s="34">
        <v>188</v>
      </c>
      <c r="X11642" s="34">
        <v>249</v>
      </c>
      <c r="Y11642" s="34">
        <v>190</v>
      </c>
      <c r="Z11642" s="34">
        <v>156</v>
      </c>
      <c r="AA11642" s="34">
        <v>161</v>
      </c>
      <c r="AB11642" s="34">
        <v>263</v>
      </c>
      <c r="AC11642" s="34">
        <v>203</v>
      </c>
    </row>
    <row r="11643" spans="1:29" x14ac:dyDescent="0.2">
      <c r="A11643" s="34" t="s">
        <v>72136</v>
      </c>
      <c r="B11643" s="34">
        <v>73</v>
      </c>
      <c r="C11643" s="34">
        <v>196</v>
      </c>
      <c r="D11643" s="34">
        <v>171</v>
      </c>
      <c r="E11643" s="34">
        <v>236</v>
      </c>
      <c r="F11643" s="34">
        <v>140</v>
      </c>
      <c r="G11643" s="34">
        <v>210</v>
      </c>
      <c r="H11643" s="34">
        <v>88</v>
      </c>
      <c r="I11643" s="34">
        <v>201</v>
      </c>
      <c r="J11643" s="34">
        <v>92</v>
      </c>
      <c r="K11643" s="34">
        <v>221</v>
      </c>
      <c r="L11643" s="34">
        <v>38</v>
      </c>
      <c r="M11643" s="34">
        <v>172</v>
      </c>
      <c r="N11643" s="34">
        <v>97</v>
      </c>
      <c r="O11643" s="34">
        <v>153</v>
      </c>
      <c r="P11643" s="34">
        <v>106</v>
      </c>
      <c r="Q11643" s="34">
        <v>183</v>
      </c>
      <c r="R11643" s="34">
        <v>104</v>
      </c>
      <c r="S11643" s="34">
        <v>291</v>
      </c>
      <c r="T11643" s="34">
        <v>69</v>
      </c>
      <c r="U11643" s="34">
        <v>112</v>
      </c>
      <c r="V11643" s="34">
        <v>143</v>
      </c>
      <c r="W11643" s="34">
        <v>113</v>
      </c>
      <c r="X11643" s="34">
        <v>206</v>
      </c>
      <c r="Y11643" s="34">
        <v>100</v>
      </c>
      <c r="Z11643" s="34">
        <v>174</v>
      </c>
      <c r="AA11643" s="34">
        <v>187</v>
      </c>
      <c r="AB11643" s="34">
        <v>65</v>
      </c>
      <c r="AC11643" s="34">
        <v>216</v>
      </c>
    </row>
    <row r="11644" spans="1:29" x14ac:dyDescent="0.2">
      <c r="A11644" s="34" t="s">
        <v>72137</v>
      </c>
      <c r="B11644" s="34">
        <v>121</v>
      </c>
      <c r="C11644" s="34">
        <v>138</v>
      </c>
      <c r="D11644" s="34">
        <v>205</v>
      </c>
      <c r="E11644" s="34">
        <v>155</v>
      </c>
      <c r="F11644" s="34">
        <v>211</v>
      </c>
      <c r="G11644" s="34">
        <v>202</v>
      </c>
      <c r="H11644" s="34">
        <v>199</v>
      </c>
      <c r="I11644" s="34">
        <v>137</v>
      </c>
      <c r="J11644" s="34">
        <v>198</v>
      </c>
      <c r="K11644" s="34">
        <v>178</v>
      </c>
      <c r="L11644" s="34">
        <v>157</v>
      </c>
      <c r="M11644" s="34">
        <v>158</v>
      </c>
      <c r="N11644" s="34">
        <v>195</v>
      </c>
      <c r="O11644" s="34">
        <v>160</v>
      </c>
      <c r="P11644" s="34">
        <v>192</v>
      </c>
      <c r="Q11644" s="34">
        <v>261</v>
      </c>
      <c r="R11644" s="34">
        <v>260</v>
      </c>
      <c r="S11644" s="34">
        <v>260</v>
      </c>
      <c r="T11644" s="34">
        <v>265</v>
      </c>
      <c r="U11644" s="34">
        <v>199</v>
      </c>
      <c r="V11644" s="34">
        <v>195</v>
      </c>
      <c r="W11644" s="34">
        <v>225</v>
      </c>
      <c r="X11644" s="34">
        <v>312</v>
      </c>
      <c r="Y11644" s="34">
        <v>236</v>
      </c>
      <c r="Z11644" s="34">
        <v>232</v>
      </c>
      <c r="AA11644" s="34">
        <v>252</v>
      </c>
      <c r="AB11644" s="34">
        <v>317</v>
      </c>
      <c r="AC11644" s="34">
        <v>321</v>
      </c>
    </row>
    <row r="11645" spans="1:29" x14ac:dyDescent="0.2">
      <c r="A11645" s="34" t="s">
        <v>72138</v>
      </c>
      <c r="B11645" s="34">
        <v>95</v>
      </c>
      <c r="C11645" s="34">
        <v>108</v>
      </c>
      <c r="D11645" s="34">
        <v>75</v>
      </c>
      <c r="E11645" s="34">
        <v>103</v>
      </c>
      <c r="F11645" s="34">
        <v>103</v>
      </c>
      <c r="G11645" s="34">
        <v>151</v>
      </c>
      <c r="H11645" s="34">
        <v>109</v>
      </c>
      <c r="I11645" s="34">
        <v>112</v>
      </c>
      <c r="J11645" s="34">
        <v>80</v>
      </c>
      <c r="K11645" s="34">
        <v>108</v>
      </c>
      <c r="L11645" s="34">
        <v>63</v>
      </c>
      <c r="M11645" s="34">
        <v>90</v>
      </c>
      <c r="N11645" s="34">
        <v>73</v>
      </c>
      <c r="O11645" s="34">
        <v>107</v>
      </c>
      <c r="P11645" s="34">
        <v>83</v>
      </c>
      <c r="Q11645" s="34">
        <v>128</v>
      </c>
      <c r="R11645" s="34">
        <v>151</v>
      </c>
      <c r="S11645" s="34">
        <v>115</v>
      </c>
      <c r="T11645" s="34">
        <v>106</v>
      </c>
      <c r="U11645" s="34">
        <v>103</v>
      </c>
      <c r="V11645" s="34">
        <v>101</v>
      </c>
      <c r="W11645" s="34">
        <v>112</v>
      </c>
      <c r="X11645" s="34">
        <v>146</v>
      </c>
      <c r="Y11645" s="34">
        <v>119</v>
      </c>
      <c r="Z11645" s="34">
        <v>100</v>
      </c>
      <c r="AA11645" s="34">
        <v>120</v>
      </c>
      <c r="AB11645" s="34">
        <v>85</v>
      </c>
      <c r="AC11645" s="34">
        <v>165</v>
      </c>
    </row>
    <row r="11646" spans="1:29" x14ac:dyDescent="0.2">
      <c r="A11646" s="34" t="s">
        <v>72139</v>
      </c>
      <c r="B11646" s="34">
        <v>137</v>
      </c>
      <c r="C11646" s="34">
        <v>159</v>
      </c>
      <c r="D11646" s="34">
        <v>168</v>
      </c>
      <c r="E11646" s="34">
        <v>168</v>
      </c>
      <c r="F11646" s="34">
        <v>182</v>
      </c>
      <c r="G11646" s="34">
        <v>161</v>
      </c>
      <c r="H11646" s="34">
        <v>142</v>
      </c>
      <c r="I11646" s="34">
        <v>140</v>
      </c>
      <c r="J11646" s="34">
        <v>95</v>
      </c>
      <c r="K11646" s="34">
        <v>198</v>
      </c>
      <c r="L11646" s="34">
        <v>82</v>
      </c>
      <c r="M11646" s="34">
        <v>93</v>
      </c>
      <c r="N11646" s="34">
        <v>99</v>
      </c>
      <c r="O11646" s="34">
        <v>135</v>
      </c>
      <c r="P11646" s="34">
        <v>116</v>
      </c>
      <c r="Q11646" s="34">
        <v>169</v>
      </c>
      <c r="R11646" s="34">
        <v>189</v>
      </c>
      <c r="S11646" s="34">
        <v>233</v>
      </c>
      <c r="T11646" s="34">
        <v>94</v>
      </c>
      <c r="U11646" s="34">
        <v>173</v>
      </c>
      <c r="V11646" s="34">
        <v>128</v>
      </c>
      <c r="W11646" s="34">
        <v>174</v>
      </c>
      <c r="X11646" s="34">
        <v>167</v>
      </c>
      <c r="Y11646" s="34">
        <v>148</v>
      </c>
      <c r="Z11646" s="34">
        <v>147</v>
      </c>
      <c r="AA11646" s="34">
        <v>194</v>
      </c>
      <c r="AB11646" s="34">
        <v>148</v>
      </c>
      <c r="AC11646" s="34">
        <v>237</v>
      </c>
    </row>
    <row r="11647" spans="1:29" x14ac:dyDescent="0.2">
      <c r="A11647" s="34" t="s">
        <v>72140</v>
      </c>
      <c r="B11647" s="34">
        <v>204</v>
      </c>
      <c r="C11647" s="34">
        <v>203</v>
      </c>
      <c r="D11647" s="34">
        <v>236</v>
      </c>
      <c r="E11647" s="34">
        <v>251</v>
      </c>
      <c r="F11647" s="34">
        <v>266</v>
      </c>
      <c r="G11647" s="34">
        <v>315</v>
      </c>
      <c r="H11647" s="34">
        <v>250</v>
      </c>
      <c r="I11647" s="34">
        <v>251</v>
      </c>
      <c r="J11647" s="34">
        <v>256</v>
      </c>
      <c r="K11647" s="34">
        <v>233</v>
      </c>
      <c r="L11647" s="34">
        <v>226</v>
      </c>
      <c r="M11647" s="34">
        <v>219</v>
      </c>
      <c r="N11647" s="34">
        <v>198</v>
      </c>
      <c r="O11647" s="34">
        <v>225</v>
      </c>
      <c r="P11647" s="34">
        <v>196</v>
      </c>
      <c r="Q11647" s="34">
        <v>442</v>
      </c>
      <c r="R11647" s="34">
        <v>308</v>
      </c>
      <c r="S11647" s="34">
        <v>279</v>
      </c>
      <c r="T11647" s="34">
        <v>246</v>
      </c>
      <c r="U11647" s="34">
        <v>300</v>
      </c>
      <c r="V11647" s="34">
        <v>320</v>
      </c>
      <c r="W11647" s="34">
        <v>401</v>
      </c>
      <c r="X11647" s="34">
        <v>304</v>
      </c>
      <c r="Y11647" s="34">
        <v>327</v>
      </c>
      <c r="Z11647" s="34">
        <v>282</v>
      </c>
      <c r="AA11647" s="34">
        <v>342</v>
      </c>
      <c r="AB11647" s="34">
        <v>390</v>
      </c>
      <c r="AC11647" s="34">
        <v>378</v>
      </c>
    </row>
    <row r="11648" spans="1:29" x14ac:dyDescent="0.2">
      <c r="A11648" s="34" t="s">
        <v>72141</v>
      </c>
      <c r="B11648" s="34">
        <v>66</v>
      </c>
      <c r="C11648" s="34">
        <v>69</v>
      </c>
      <c r="D11648" s="34">
        <v>91</v>
      </c>
      <c r="E11648" s="34">
        <v>50</v>
      </c>
      <c r="F11648" s="34">
        <v>50</v>
      </c>
      <c r="G11648" s="34">
        <v>27</v>
      </c>
      <c r="H11648" s="34">
        <v>38</v>
      </c>
      <c r="I11648" s="34">
        <v>44</v>
      </c>
      <c r="J11648" s="34">
        <v>25</v>
      </c>
      <c r="K11648" s="34">
        <v>67</v>
      </c>
      <c r="L11648" s="34">
        <v>24</v>
      </c>
      <c r="M11648" s="34">
        <v>38</v>
      </c>
      <c r="N11648" s="34">
        <v>45</v>
      </c>
      <c r="O11648" s="34">
        <v>58</v>
      </c>
      <c r="P11648" s="34">
        <v>32</v>
      </c>
      <c r="Q11648" s="34">
        <v>63</v>
      </c>
      <c r="R11648" s="34">
        <v>54</v>
      </c>
      <c r="S11648" s="34">
        <v>93</v>
      </c>
      <c r="T11648" s="34">
        <v>23</v>
      </c>
      <c r="U11648" s="34">
        <v>48</v>
      </c>
      <c r="V11648" s="34">
        <v>46</v>
      </c>
      <c r="W11648" s="34">
        <v>34</v>
      </c>
      <c r="X11648" s="34">
        <v>55</v>
      </c>
      <c r="Y11648" s="34">
        <v>20</v>
      </c>
      <c r="Z11648" s="34">
        <v>77</v>
      </c>
      <c r="AA11648" s="34">
        <v>49</v>
      </c>
      <c r="AB11648" s="34">
        <v>34</v>
      </c>
      <c r="AC11648" s="34">
        <v>73</v>
      </c>
    </row>
    <row r="11649" spans="1:29" x14ac:dyDescent="0.2">
      <c r="A11649" s="34" t="s">
        <v>72142</v>
      </c>
      <c r="B11649" s="34">
        <v>443</v>
      </c>
      <c r="C11649" s="34">
        <v>542</v>
      </c>
      <c r="D11649" s="34">
        <v>661</v>
      </c>
      <c r="E11649" s="34">
        <v>669</v>
      </c>
      <c r="F11649" s="34">
        <v>625</v>
      </c>
      <c r="G11649" s="34">
        <v>561</v>
      </c>
      <c r="H11649" s="34">
        <v>596</v>
      </c>
      <c r="I11649" s="34">
        <v>575</v>
      </c>
      <c r="J11649" s="34">
        <v>545</v>
      </c>
      <c r="K11649" s="34">
        <v>592</v>
      </c>
      <c r="L11649" s="34">
        <v>360</v>
      </c>
      <c r="M11649" s="34">
        <v>534</v>
      </c>
      <c r="N11649" s="34">
        <v>559</v>
      </c>
      <c r="O11649" s="34">
        <v>492</v>
      </c>
      <c r="P11649" s="34">
        <v>527</v>
      </c>
      <c r="Q11649" s="34">
        <v>731</v>
      </c>
      <c r="R11649" s="34">
        <v>701</v>
      </c>
      <c r="S11649" s="34">
        <v>800</v>
      </c>
      <c r="T11649" s="34">
        <v>478</v>
      </c>
      <c r="U11649" s="34">
        <v>570</v>
      </c>
      <c r="V11649" s="34">
        <v>660</v>
      </c>
      <c r="W11649" s="34">
        <v>658</v>
      </c>
      <c r="X11649" s="34">
        <v>804</v>
      </c>
      <c r="Y11649" s="34">
        <v>554</v>
      </c>
      <c r="Z11649" s="34">
        <v>731</v>
      </c>
      <c r="AA11649" s="34">
        <v>686</v>
      </c>
      <c r="AB11649" s="34">
        <v>625</v>
      </c>
      <c r="AC11649" s="34">
        <v>982</v>
      </c>
    </row>
    <row r="11650" spans="1:29" x14ac:dyDescent="0.2">
      <c r="A11650" s="34" t="s">
        <v>72143</v>
      </c>
      <c r="B11650" s="34">
        <v>105</v>
      </c>
      <c r="C11650" s="34">
        <v>169</v>
      </c>
      <c r="D11650" s="34">
        <v>166</v>
      </c>
      <c r="E11650" s="34">
        <v>167</v>
      </c>
      <c r="F11650" s="34">
        <v>168</v>
      </c>
      <c r="G11650" s="34">
        <v>209</v>
      </c>
      <c r="H11650" s="34">
        <v>118</v>
      </c>
      <c r="I11650" s="34">
        <v>155</v>
      </c>
      <c r="J11650" s="34">
        <v>147</v>
      </c>
      <c r="K11650" s="34">
        <v>189</v>
      </c>
      <c r="L11650" s="34">
        <v>93</v>
      </c>
      <c r="M11650" s="34">
        <v>163</v>
      </c>
      <c r="N11650" s="34">
        <v>125</v>
      </c>
      <c r="O11650" s="34">
        <v>157</v>
      </c>
      <c r="P11650" s="34">
        <v>149</v>
      </c>
      <c r="Q11650" s="34">
        <v>222</v>
      </c>
      <c r="R11650" s="34">
        <v>197</v>
      </c>
      <c r="S11650" s="34">
        <v>190</v>
      </c>
      <c r="T11650" s="34">
        <v>141</v>
      </c>
      <c r="U11650" s="34">
        <v>160</v>
      </c>
      <c r="V11650" s="34">
        <v>145</v>
      </c>
      <c r="W11650" s="34">
        <v>180</v>
      </c>
      <c r="X11650" s="34">
        <v>173</v>
      </c>
      <c r="Y11650" s="34">
        <v>168</v>
      </c>
      <c r="Z11650" s="34">
        <v>160</v>
      </c>
      <c r="AA11650" s="34">
        <v>229</v>
      </c>
      <c r="AB11650" s="34">
        <v>157</v>
      </c>
      <c r="AC11650" s="34">
        <v>258</v>
      </c>
    </row>
    <row r="11651" spans="1:29" x14ac:dyDescent="0.2">
      <c r="A11651" s="34" t="s">
        <v>72144</v>
      </c>
      <c r="B11651" s="34">
        <v>78</v>
      </c>
      <c r="C11651" s="34">
        <v>75</v>
      </c>
      <c r="D11651" s="34">
        <v>133</v>
      </c>
      <c r="E11651" s="34">
        <v>117</v>
      </c>
      <c r="F11651" s="34">
        <v>112</v>
      </c>
      <c r="G11651" s="34">
        <v>114</v>
      </c>
      <c r="H11651" s="34">
        <v>70</v>
      </c>
      <c r="I11651" s="34">
        <v>64</v>
      </c>
      <c r="J11651" s="34">
        <v>71</v>
      </c>
      <c r="K11651" s="34">
        <v>140</v>
      </c>
      <c r="L11651" s="34">
        <v>45</v>
      </c>
      <c r="M11651" s="34">
        <v>64</v>
      </c>
      <c r="N11651" s="34">
        <v>65</v>
      </c>
      <c r="O11651" s="34">
        <v>87</v>
      </c>
      <c r="P11651" s="34">
        <v>62</v>
      </c>
      <c r="Q11651" s="34">
        <v>112</v>
      </c>
      <c r="R11651" s="34">
        <v>96</v>
      </c>
      <c r="S11651" s="34">
        <v>125</v>
      </c>
      <c r="T11651" s="34">
        <v>58</v>
      </c>
      <c r="U11651" s="34">
        <v>69</v>
      </c>
      <c r="V11651" s="34">
        <v>102</v>
      </c>
      <c r="W11651" s="34">
        <v>71</v>
      </c>
      <c r="X11651" s="34">
        <v>102</v>
      </c>
      <c r="Y11651" s="34">
        <v>70</v>
      </c>
      <c r="Z11651" s="34">
        <v>100</v>
      </c>
      <c r="AA11651" s="34">
        <v>85</v>
      </c>
      <c r="AB11651" s="34">
        <v>80</v>
      </c>
      <c r="AC11651" s="34">
        <v>115</v>
      </c>
    </row>
    <row r="11652" spans="1:29" x14ac:dyDescent="0.2">
      <c r="A11652" s="34" t="s">
        <v>72145</v>
      </c>
      <c r="B11652" s="34">
        <v>44</v>
      </c>
      <c r="C11652" s="34">
        <v>68</v>
      </c>
      <c r="D11652" s="34">
        <v>116</v>
      </c>
      <c r="E11652" s="34">
        <v>65</v>
      </c>
      <c r="F11652" s="34">
        <v>96</v>
      </c>
      <c r="G11652" s="34">
        <v>80</v>
      </c>
      <c r="H11652" s="34">
        <v>93</v>
      </c>
      <c r="I11652" s="34">
        <v>76</v>
      </c>
      <c r="J11652" s="34">
        <v>93</v>
      </c>
      <c r="K11652" s="34">
        <v>70</v>
      </c>
      <c r="L11652" s="34">
        <v>68</v>
      </c>
      <c r="M11652" s="34">
        <v>71</v>
      </c>
      <c r="N11652" s="34">
        <v>87</v>
      </c>
      <c r="O11652" s="34">
        <v>59</v>
      </c>
      <c r="P11652" s="34">
        <v>93</v>
      </c>
      <c r="Q11652" s="34">
        <v>83</v>
      </c>
      <c r="R11652" s="34">
        <v>125</v>
      </c>
      <c r="S11652" s="34">
        <v>85</v>
      </c>
      <c r="T11652" s="34">
        <v>110</v>
      </c>
      <c r="U11652" s="34">
        <v>68</v>
      </c>
      <c r="V11652" s="34">
        <v>115</v>
      </c>
      <c r="W11652" s="34">
        <v>69</v>
      </c>
      <c r="X11652" s="34">
        <v>156</v>
      </c>
      <c r="Y11652" s="34">
        <v>73</v>
      </c>
      <c r="Z11652" s="34">
        <v>148</v>
      </c>
      <c r="AA11652" s="34">
        <v>99</v>
      </c>
      <c r="AB11652" s="34">
        <v>132</v>
      </c>
      <c r="AC11652" s="34">
        <v>128</v>
      </c>
    </row>
    <row r="11653" spans="1:29" x14ac:dyDescent="0.2">
      <c r="A11653" s="34" t="s">
        <v>72146</v>
      </c>
      <c r="B11653" s="34">
        <v>162</v>
      </c>
      <c r="C11653" s="34">
        <v>206</v>
      </c>
      <c r="D11653" s="34">
        <v>219</v>
      </c>
      <c r="E11653" s="34">
        <v>262</v>
      </c>
      <c r="F11653" s="34">
        <v>220</v>
      </c>
      <c r="G11653" s="34">
        <v>285</v>
      </c>
      <c r="H11653" s="34">
        <v>277</v>
      </c>
      <c r="I11653" s="34">
        <v>254</v>
      </c>
      <c r="J11653" s="34">
        <v>227</v>
      </c>
      <c r="K11653" s="34">
        <v>262</v>
      </c>
      <c r="L11653" s="34">
        <v>219</v>
      </c>
      <c r="M11653" s="34">
        <v>249</v>
      </c>
      <c r="N11653" s="34">
        <v>236</v>
      </c>
      <c r="O11653" s="34">
        <v>228</v>
      </c>
      <c r="P11653" s="34">
        <v>161</v>
      </c>
      <c r="Q11653" s="34">
        <v>335</v>
      </c>
      <c r="R11653" s="34">
        <v>318</v>
      </c>
      <c r="S11653" s="34">
        <v>299</v>
      </c>
      <c r="T11653" s="34">
        <v>276</v>
      </c>
      <c r="U11653" s="34">
        <v>243</v>
      </c>
      <c r="V11653" s="34">
        <v>243</v>
      </c>
      <c r="W11653" s="34">
        <v>321</v>
      </c>
      <c r="X11653" s="34">
        <v>299</v>
      </c>
      <c r="Y11653" s="34">
        <v>272</v>
      </c>
      <c r="Z11653" s="34">
        <v>293</v>
      </c>
      <c r="AA11653" s="34">
        <v>271</v>
      </c>
      <c r="AB11653" s="34">
        <v>340</v>
      </c>
      <c r="AC11653" s="34">
        <v>369</v>
      </c>
    </row>
    <row r="11654" spans="1:29" x14ac:dyDescent="0.2">
      <c r="A11654" s="34" t="s">
        <v>72147</v>
      </c>
      <c r="B11654" s="34">
        <v>60</v>
      </c>
      <c r="C11654" s="34">
        <v>94</v>
      </c>
      <c r="D11654" s="34">
        <v>89</v>
      </c>
      <c r="E11654" s="34">
        <v>106</v>
      </c>
      <c r="F11654" s="34">
        <v>48</v>
      </c>
      <c r="G11654" s="34">
        <v>135</v>
      </c>
      <c r="H11654" s="34">
        <v>63</v>
      </c>
      <c r="I11654" s="34">
        <v>68</v>
      </c>
      <c r="J11654" s="34">
        <v>58</v>
      </c>
      <c r="K11654" s="34">
        <v>87</v>
      </c>
      <c r="L11654" s="34">
        <v>24</v>
      </c>
      <c r="M11654" s="34">
        <v>55</v>
      </c>
      <c r="N11654" s="34">
        <v>46</v>
      </c>
      <c r="O11654" s="34">
        <v>71</v>
      </c>
      <c r="P11654" s="34">
        <v>62</v>
      </c>
      <c r="Q11654" s="34">
        <v>104</v>
      </c>
      <c r="R11654" s="34">
        <v>56</v>
      </c>
      <c r="S11654" s="34">
        <v>98</v>
      </c>
      <c r="T11654" s="34">
        <v>42</v>
      </c>
      <c r="U11654" s="34">
        <v>43</v>
      </c>
      <c r="V11654" s="34">
        <v>78</v>
      </c>
      <c r="W11654" s="34">
        <v>73</v>
      </c>
      <c r="X11654" s="34">
        <v>118</v>
      </c>
      <c r="Y11654" s="34">
        <v>55</v>
      </c>
      <c r="Z11654" s="34">
        <v>71</v>
      </c>
      <c r="AA11654" s="34">
        <v>87</v>
      </c>
      <c r="AB11654" s="34">
        <v>48</v>
      </c>
      <c r="AC11654" s="34">
        <v>111</v>
      </c>
    </row>
    <row r="11655" spans="1:29" x14ac:dyDescent="0.2">
      <c r="A11655" s="34" t="s">
        <v>72148</v>
      </c>
      <c r="B11655" s="34">
        <v>246</v>
      </c>
      <c r="C11655" s="34">
        <v>197</v>
      </c>
      <c r="D11655" s="34">
        <v>223</v>
      </c>
      <c r="E11655" s="34">
        <v>225</v>
      </c>
      <c r="F11655" s="34">
        <v>295</v>
      </c>
      <c r="G11655" s="34">
        <v>227</v>
      </c>
      <c r="H11655" s="34">
        <v>245</v>
      </c>
      <c r="I11655" s="34">
        <v>172</v>
      </c>
      <c r="J11655" s="34">
        <v>287</v>
      </c>
      <c r="K11655" s="34">
        <v>241</v>
      </c>
      <c r="L11655" s="34">
        <v>266</v>
      </c>
      <c r="M11655" s="34">
        <v>190</v>
      </c>
      <c r="N11655" s="34">
        <v>221</v>
      </c>
      <c r="O11655" s="34">
        <v>227</v>
      </c>
      <c r="P11655" s="34">
        <v>211</v>
      </c>
      <c r="Q11655" s="34">
        <v>400</v>
      </c>
      <c r="R11655" s="34">
        <v>359</v>
      </c>
      <c r="S11655" s="34">
        <v>266</v>
      </c>
      <c r="T11655" s="34">
        <v>342</v>
      </c>
      <c r="U11655" s="34">
        <v>260</v>
      </c>
      <c r="V11655" s="34">
        <v>330</v>
      </c>
      <c r="W11655" s="34">
        <v>376</v>
      </c>
      <c r="X11655" s="34">
        <v>306</v>
      </c>
      <c r="Y11655" s="34">
        <v>310</v>
      </c>
      <c r="Z11655" s="34">
        <v>270</v>
      </c>
      <c r="AA11655" s="34">
        <v>333</v>
      </c>
      <c r="AB11655" s="34">
        <v>361</v>
      </c>
      <c r="AC11655" s="34">
        <v>364</v>
      </c>
    </row>
    <row r="11656" spans="1:29" x14ac:dyDescent="0.2">
      <c r="A11656" s="34" t="s">
        <v>72149</v>
      </c>
      <c r="B11656" s="34">
        <v>150</v>
      </c>
      <c r="C11656" s="34">
        <v>110</v>
      </c>
      <c r="D11656" s="34">
        <v>139</v>
      </c>
      <c r="E11656" s="34">
        <v>146</v>
      </c>
      <c r="F11656" s="34">
        <v>134</v>
      </c>
      <c r="G11656" s="34">
        <v>135</v>
      </c>
      <c r="H11656" s="34">
        <v>147</v>
      </c>
      <c r="I11656" s="34">
        <v>112</v>
      </c>
      <c r="J11656" s="34">
        <v>106</v>
      </c>
      <c r="K11656" s="34">
        <v>154</v>
      </c>
      <c r="L11656" s="34">
        <v>110</v>
      </c>
      <c r="M11656" s="34">
        <v>74</v>
      </c>
      <c r="N11656" s="34">
        <v>109</v>
      </c>
      <c r="O11656" s="34">
        <v>97</v>
      </c>
      <c r="P11656" s="34">
        <v>103</v>
      </c>
      <c r="Q11656" s="34">
        <v>152</v>
      </c>
      <c r="R11656" s="34">
        <v>149</v>
      </c>
      <c r="S11656" s="34">
        <v>150</v>
      </c>
      <c r="T11656" s="34">
        <v>146</v>
      </c>
      <c r="U11656" s="34">
        <v>127</v>
      </c>
      <c r="V11656" s="34">
        <v>115</v>
      </c>
      <c r="W11656" s="34">
        <v>155</v>
      </c>
      <c r="X11656" s="34">
        <v>169</v>
      </c>
      <c r="Y11656" s="34">
        <v>167</v>
      </c>
      <c r="Z11656" s="34">
        <v>133</v>
      </c>
      <c r="AA11656" s="34">
        <v>136</v>
      </c>
      <c r="AB11656" s="34">
        <v>191</v>
      </c>
      <c r="AC11656" s="34">
        <v>247</v>
      </c>
    </row>
    <row r="11657" spans="1:29" x14ac:dyDescent="0.2">
      <c r="A11657" s="34" t="s">
        <v>72150</v>
      </c>
      <c r="B11657" s="34">
        <v>217</v>
      </c>
      <c r="C11657" s="34">
        <v>284</v>
      </c>
      <c r="D11657" s="34">
        <v>296</v>
      </c>
      <c r="E11657" s="34">
        <v>344</v>
      </c>
      <c r="F11657" s="34">
        <v>271</v>
      </c>
      <c r="G11657" s="34">
        <v>310</v>
      </c>
      <c r="H11657" s="34">
        <v>267</v>
      </c>
      <c r="I11657" s="34">
        <v>300</v>
      </c>
      <c r="J11657" s="34">
        <v>238</v>
      </c>
      <c r="K11657" s="34">
        <v>319</v>
      </c>
      <c r="L11657" s="34">
        <v>213</v>
      </c>
      <c r="M11657" s="34">
        <v>284</v>
      </c>
      <c r="N11657" s="34">
        <v>208</v>
      </c>
      <c r="O11657" s="34">
        <v>324</v>
      </c>
      <c r="P11657" s="34">
        <v>216</v>
      </c>
      <c r="Q11657" s="34">
        <v>438</v>
      </c>
      <c r="R11657" s="34">
        <v>345</v>
      </c>
      <c r="S11657" s="34">
        <v>397</v>
      </c>
      <c r="T11657" s="34">
        <v>289</v>
      </c>
      <c r="U11657" s="34">
        <v>339</v>
      </c>
      <c r="V11657" s="34">
        <v>293</v>
      </c>
      <c r="W11657" s="34">
        <v>501</v>
      </c>
      <c r="X11657" s="34">
        <v>350</v>
      </c>
      <c r="Y11657" s="34">
        <v>420</v>
      </c>
      <c r="Z11657" s="34">
        <v>256</v>
      </c>
      <c r="AA11657" s="34">
        <v>401</v>
      </c>
      <c r="AB11657" s="34">
        <v>315</v>
      </c>
      <c r="AC11657" s="34">
        <v>532</v>
      </c>
    </row>
    <row r="11658" spans="1:29" x14ac:dyDescent="0.2">
      <c r="A11658" s="34" t="s">
        <v>72151</v>
      </c>
      <c r="B11658" s="34">
        <v>865</v>
      </c>
      <c r="C11658" s="34">
        <v>635</v>
      </c>
      <c r="D11658" s="34">
        <v>748</v>
      </c>
      <c r="E11658" s="34">
        <v>706</v>
      </c>
      <c r="F11658" s="34">
        <v>825</v>
      </c>
      <c r="G11658" s="34">
        <v>707</v>
      </c>
      <c r="H11658" s="34">
        <v>805</v>
      </c>
      <c r="I11658" s="34">
        <v>628</v>
      </c>
      <c r="J11658" s="34">
        <v>816</v>
      </c>
      <c r="K11658" s="34">
        <v>713</v>
      </c>
      <c r="L11658" s="34">
        <v>1169</v>
      </c>
      <c r="M11658" s="34">
        <v>612</v>
      </c>
      <c r="N11658" s="34">
        <v>751</v>
      </c>
      <c r="O11658" s="34">
        <v>675</v>
      </c>
      <c r="P11658" s="34">
        <v>960</v>
      </c>
      <c r="Q11658" s="34">
        <v>1184</v>
      </c>
      <c r="R11658" s="34">
        <v>1188</v>
      </c>
      <c r="S11658" s="34">
        <v>889</v>
      </c>
      <c r="T11658" s="34">
        <v>1436</v>
      </c>
      <c r="U11658" s="34">
        <v>993</v>
      </c>
      <c r="V11658" s="34">
        <v>1122</v>
      </c>
      <c r="W11658" s="34">
        <v>1486</v>
      </c>
      <c r="X11658" s="34">
        <v>1041</v>
      </c>
      <c r="Y11658" s="34">
        <v>1305</v>
      </c>
      <c r="Z11658" s="34">
        <v>825</v>
      </c>
      <c r="AA11658" s="34">
        <v>956</v>
      </c>
      <c r="AB11658" s="34">
        <v>1600</v>
      </c>
      <c r="AC11658" s="34">
        <v>1378</v>
      </c>
    </row>
    <row r="11659" spans="1:29" x14ac:dyDescent="0.2">
      <c r="A11659" s="34" t="s">
        <v>72152</v>
      </c>
      <c r="B11659" s="34">
        <v>4</v>
      </c>
      <c r="C11659" s="34">
        <v>0</v>
      </c>
      <c r="D11659" s="34">
        <v>0</v>
      </c>
      <c r="E11659" s="34">
        <v>0</v>
      </c>
      <c r="F11659" s="34">
        <v>0</v>
      </c>
      <c r="G11659" s="34">
        <v>0</v>
      </c>
      <c r="H11659" s="34">
        <v>0</v>
      </c>
      <c r="I11659" s="34">
        <v>0</v>
      </c>
      <c r="J11659" s="34">
        <v>0</v>
      </c>
      <c r="K11659" s="34">
        <v>0</v>
      </c>
      <c r="L11659" s="34">
        <v>0</v>
      </c>
      <c r="M11659" s="34">
        <v>0</v>
      </c>
      <c r="N11659" s="34">
        <v>0</v>
      </c>
      <c r="O11659" s="34">
        <v>0</v>
      </c>
      <c r="P11659" s="34">
        <v>0</v>
      </c>
      <c r="Q11659" s="34">
        <v>0</v>
      </c>
      <c r="R11659" s="34">
        <v>0</v>
      </c>
      <c r="S11659" s="34">
        <v>0</v>
      </c>
      <c r="T11659" s="34">
        <v>0</v>
      </c>
      <c r="U11659" s="34">
        <v>0</v>
      </c>
      <c r="V11659" s="34">
        <v>0</v>
      </c>
      <c r="W11659" s="34">
        <v>0</v>
      </c>
      <c r="X11659" s="34">
        <v>0</v>
      </c>
      <c r="Y11659" s="34">
        <v>0</v>
      </c>
      <c r="Z11659" s="34">
        <v>0</v>
      </c>
      <c r="AA11659" s="34">
        <v>0</v>
      </c>
      <c r="AB11659" s="34">
        <v>0</v>
      </c>
      <c r="AC11659" s="34">
        <v>0</v>
      </c>
    </row>
    <row r="11660" spans="1:29" x14ac:dyDescent="0.2">
      <c r="A11660" s="34" t="s">
        <v>72153</v>
      </c>
      <c r="B11660" s="34">
        <v>139</v>
      </c>
      <c r="C11660" s="34">
        <v>99</v>
      </c>
      <c r="D11660" s="34">
        <v>137</v>
      </c>
      <c r="E11660" s="34">
        <v>121</v>
      </c>
      <c r="F11660" s="34">
        <v>149</v>
      </c>
      <c r="G11660" s="34">
        <v>154</v>
      </c>
      <c r="H11660" s="34">
        <v>124</v>
      </c>
      <c r="I11660" s="34">
        <v>108</v>
      </c>
      <c r="J11660" s="34">
        <v>100</v>
      </c>
      <c r="K11660" s="34">
        <v>125</v>
      </c>
      <c r="L11660" s="34">
        <v>112</v>
      </c>
      <c r="M11660" s="34">
        <v>100</v>
      </c>
      <c r="N11660" s="34">
        <v>94</v>
      </c>
      <c r="O11660" s="34">
        <v>103</v>
      </c>
      <c r="P11660" s="34">
        <v>84</v>
      </c>
      <c r="Q11660" s="34">
        <v>137</v>
      </c>
      <c r="R11660" s="34">
        <v>140</v>
      </c>
      <c r="S11660" s="34">
        <v>144</v>
      </c>
      <c r="T11660" s="34">
        <v>125</v>
      </c>
      <c r="U11660" s="34">
        <v>124</v>
      </c>
      <c r="V11660" s="34">
        <v>144</v>
      </c>
      <c r="W11660" s="34">
        <v>102</v>
      </c>
      <c r="X11660" s="34">
        <v>167</v>
      </c>
      <c r="Y11660" s="34">
        <v>125</v>
      </c>
      <c r="Z11660" s="34">
        <v>134</v>
      </c>
      <c r="AA11660" s="34">
        <v>146</v>
      </c>
      <c r="AB11660" s="34">
        <v>152</v>
      </c>
      <c r="AC11660" s="34">
        <v>146</v>
      </c>
    </row>
    <row r="11661" spans="1:29" x14ac:dyDescent="0.2">
      <c r="A11661" s="34" t="s">
        <v>72154</v>
      </c>
      <c r="B11661" s="34">
        <v>110</v>
      </c>
      <c r="C11661" s="34">
        <v>91</v>
      </c>
      <c r="D11661" s="34">
        <v>129</v>
      </c>
      <c r="E11661" s="34">
        <v>106</v>
      </c>
      <c r="F11661" s="34">
        <v>136</v>
      </c>
      <c r="G11661" s="34">
        <v>131</v>
      </c>
      <c r="H11661" s="34">
        <v>121</v>
      </c>
      <c r="I11661" s="34">
        <v>108</v>
      </c>
      <c r="J11661" s="34">
        <v>117</v>
      </c>
      <c r="K11661" s="34">
        <v>95</v>
      </c>
      <c r="L11661" s="34">
        <v>102</v>
      </c>
      <c r="M11661" s="34">
        <v>98</v>
      </c>
      <c r="N11661" s="34">
        <v>107</v>
      </c>
      <c r="O11661" s="34">
        <v>97</v>
      </c>
      <c r="P11661" s="34">
        <v>80</v>
      </c>
      <c r="Q11661" s="34">
        <v>123</v>
      </c>
      <c r="R11661" s="34">
        <v>115</v>
      </c>
      <c r="S11661" s="34">
        <v>114</v>
      </c>
      <c r="T11661" s="34">
        <v>139</v>
      </c>
      <c r="U11661" s="34">
        <v>122</v>
      </c>
      <c r="V11661" s="34">
        <v>141</v>
      </c>
      <c r="W11661" s="34">
        <v>157</v>
      </c>
      <c r="X11661" s="34">
        <v>134</v>
      </c>
      <c r="Y11661" s="34">
        <v>133</v>
      </c>
      <c r="Z11661" s="34">
        <v>167</v>
      </c>
      <c r="AA11661" s="34">
        <v>124</v>
      </c>
      <c r="AB11661" s="34">
        <v>139</v>
      </c>
      <c r="AC11661" s="34">
        <v>169</v>
      </c>
    </row>
    <row r="11662" spans="1:29" x14ac:dyDescent="0.2">
      <c r="A11662" s="34" t="s">
        <v>72155</v>
      </c>
      <c r="B11662" s="34">
        <v>91</v>
      </c>
      <c r="C11662" s="34">
        <v>66</v>
      </c>
      <c r="D11662" s="34">
        <v>90</v>
      </c>
      <c r="E11662" s="34">
        <v>94</v>
      </c>
      <c r="F11662" s="34">
        <v>90</v>
      </c>
      <c r="G11662" s="34">
        <v>63</v>
      </c>
      <c r="H11662" s="34">
        <v>77</v>
      </c>
      <c r="I11662" s="34">
        <v>49</v>
      </c>
      <c r="J11662" s="34">
        <v>84</v>
      </c>
      <c r="K11662" s="34">
        <v>81</v>
      </c>
      <c r="L11662" s="34">
        <v>88</v>
      </c>
      <c r="M11662" s="34">
        <v>71</v>
      </c>
      <c r="N11662" s="34">
        <v>76</v>
      </c>
      <c r="O11662" s="34">
        <v>71</v>
      </c>
      <c r="P11662" s="34">
        <v>77</v>
      </c>
      <c r="Q11662" s="34">
        <v>92</v>
      </c>
      <c r="R11662" s="34">
        <v>72</v>
      </c>
      <c r="S11662" s="34">
        <v>82</v>
      </c>
      <c r="T11662" s="34">
        <v>83</v>
      </c>
      <c r="U11662" s="34">
        <v>77</v>
      </c>
      <c r="V11662" s="34">
        <v>113</v>
      </c>
      <c r="W11662" s="34">
        <v>104</v>
      </c>
      <c r="X11662" s="34">
        <v>96</v>
      </c>
      <c r="Y11662" s="34">
        <v>75</v>
      </c>
      <c r="Z11662" s="34">
        <v>98</v>
      </c>
      <c r="AA11662" s="34">
        <v>117</v>
      </c>
      <c r="AB11662" s="34">
        <v>106</v>
      </c>
      <c r="AC11662" s="34">
        <v>138</v>
      </c>
    </row>
    <row r="11663" spans="1:29" x14ac:dyDescent="0.2">
      <c r="A11663" s="34" t="s">
        <v>72156</v>
      </c>
      <c r="B11663" s="34">
        <v>124</v>
      </c>
      <c r="C11663" s="34">
        <v>83</v>
      </c>
      <c r="D11663" s="34">
        <v>117</v>
      </c>
      <c r="E11663" s="34">
        <v>95</v>
      </c>
      <c r="F11663" s="34">
        <v>135</v>
      </c>
      <c r="G11663" s="34">
        <v>95</v>
      </c>
      <c r="H11663" s="34">
        <v>87</v>
      </c>
      <c r="I11663" s="34">
        <v>73</v>
      </c>
      <c r="J11663" s="34">
        <v>105</v>
      </c>
      <c r="K11663" s="34">
        <v>125</v>
      </c>
      <c r="L11663" s="34">
        <v>85</v>
      </c>
      <c r="M11663" s="34">
        <v>79</v>
      </c>
      <c r="N11663" s="34">
        <v>92</v>
      </c>
      <c r="O11663" s="34">
        <v>78</v>
      </c>
      <c r="P11663" s="34">
        <v>82</v>
      </c>
      <c r="Q11663" s="34">
        <v>94</v>
      </c>
      <c r="R11663" s="34">
        <v>131</v>
      </c>
      <c r="S11663" s="34">
        <v>95</v>
      </c>
      <c r="T11663" s="34">
        <v>119</v>
      </c>
      <c r="U11663" s="34">
        <v>77</v>
      </c>
      <c r="V11663" s="34">
        <v>134</v>
      </c>
      <c r="W11663" s="34">
        <v>100</v>
      </c>
      <c r="X11663" s="34">
        <v>143</v>
      </c>
      <c r="Y11663" s="34">
        <v>95</v>
      </c>
      <c r="Z11663" s="34">
        <v>86</v>
      </c>
      <c r="AA11663" s="34">
        <v>131</v>
      </c>
      <c r="AB11663" s="34">
        <v>107</v>
      </c>
      <c r="AC11663" s="34">
        <v>171</v>
      </c>
    </row>
    <row r="11664" spans="1:29" x14ac:dyDescent="0.2">
      <c r="A11664" s="34" t="s">
        <v>72157</v>
      </c>
      <c r="B11664" s="34">
        <v>72</v>
      </c>
      <c r="C11664" s="34">
        <v>92</v>
      </c>
      <c r="D11664" s="34">
        <v>110</v>
      </c>
      <c r="E11664" s="34">
        <v>98</v>
      </c>
      <c r="F11664" s="34">
        <v>90</v>
      </c>
      <c r="G11664" s="34">
        <v>72</v>
      </c>
      <c r="H11664" s="34">
        <v>95</v>
      </c>
      <c r="I11664" s="34">
        <v>84</v>
      </c>
      <c r="J11664" s="34">
        <v>57</v>
      </c>
      <c r="K11664" s="34">
        <v>102</v>
      </c>
      <c r="L11664" s="34">
        <v>40</v>
      </c>
      <c r="M11664" s="34">
        <v>65</v>
      </c>
      <c r="N11664" s="34">
        <v>81</v>
      </c>
      <c r="O11664" s="34">
        <v>69</v>
      </c>
      <c r="P11664" s="34">
        <v>74</v>
      </c>
      <c r="Q11664" s="34">
        <v>106</v>
      </c>
      <c r="R11664" s="34">
        <v>95</v>
      </c>
      <c r="S11664" s="34">
        <v>134</v>
      </c>
      <c r="T11664" s="34">
        <v>61</v>
      </c>
      <c r="U11664" s="34">
        <v>68</v>
      </c>
      <c r="V11664" s="34">
        <v>88</v>
      </c>
      <c r="W11664" s="34">
        <v>84</v>
      </c>
      <c r="X11664" s="34">
        <v>83</v>
      </c>
      <c r="Y11664" s="34">
        <v>56</v>
      </c>
      <c r="Z11664" s="34">
        <v>115</v>
      </c>
      <c r="AA11664" s="34">
        <v>127</v>
      </c>
      <c r="AB11664" s="34">
        <v>77</v>
      </c>
      <c r="AC11664" s="34">
        <v>138</v>
      </c>
    </row>
    <row r="11665" spans="1:29" x14ac:dyDescent="0.2">
      <c r="A11665" s="34" t="s">
        <v>72158</v>
      </c>
      <c r="B11665" s="34">
        <v>69</v>
      </c>
      <c r="C11665" s="34">
        <v>152</v>
      </c>
      <c r="D11665" s="34">
        <v>142</v>
      </c>
      <c r="E11665" s="34">
        <v>179</v>
      </c>
      <c r="F11665" s="34">
        <v>136</v>
      </c>
      <c r="G11665" s="34">
        <v>212</v>
      </c>
      <c r="H11665" s="34">
        <v>110</v>
      </c>
      <c r="I11665" s="34">
        <v>160</v>
      </c>
      <c r="J11665" s="34">
        <v>86</v>
      </c>
      <c r="K11665" s="34">
        <v>173</v>
      </c>
      <c r="L11665" s="34">
        <v>65</v>
      </c>
      <c r="M11665" s="34">
        <v>147</v>
      </c>
      <c r="N11665" s="34">
        <v>98</v>
      </c>
      <c r="O11665" s="34">
        <v>116</v>
      </c>
      <c r="P11665" s="34">
        <v>78</v>
      </c>
      <c r="Q11665" s="34">
        <v>163</v>
      </c>
      <c r="R11665" s="34">
        <v>111</v>
      </c>
      <c r="S11665" s="34">
        <v>168</v>
      </c>
      <c r="T11665" s="34">
        <v>69</v>
      </c>
      <c r="U11665" s="34">
        <v>114</v>
      </c>
      <c r="V11665" s="34">
        <v>131</v>
      </c>
      <c r="W11665" s="34">
        <v>144</v>
      </c>
      <c r="X11665" s="34">
        <v>117</v>
      </c>
      <c r="Y11665" s="34">
        <v>105</v>
      </c>
      <c r="Z11665" s="34">
        <v>144</v>
      </c>
      <c r="AA11665" s="34">
        <v>130</v>
      </c>
      <c r="AB11665" s="34">
        <v>76</v>
      </c>
      <c r="AC11665" s="34">
        <v>244</v>
      </c>
    </row>
    <row r="11666" spans="1:29" x14ac:dyDescent="0.2">
      <c r="A11666" s="34" t="s">
        <v>72159</v>
      </c>
      <c r="B11666" s="34">
        <v>132</v>
      </c>
      <c r="C11666" s="34">
        <v>79</v>
      </c>
      <c r="D11666" s="34">
        <v>85</v>
      </c>
      <c r="E11666" s="34">
        <v>109</v>
      </c>
      <c r="F11666" s="34">
        <v>98</v>
      </c>
      <c r="G11666" s="34">
        <v>73</v>
      </c>
      <c r="H11666" s="34">
        <v>94</v>
      </c>
      <c r="I11666" s="34">
        <v>84</v>
      </c>
      <c r="J11666" s="34">
        <v>100</v>
      </c>
      <c r="K11666" s="34">
        <v>99</v>
      </c>
      <c r="L11666" s="34">
        <v>77</v>
      </c>
      <c r="M11666" s="34">
        <v>76</v>
      </c>
      <c r="N11666" s="34">
        <v>85</v>
      </c>
      <c r="O11666" s="34">
        <v>89</v>
      </c>
      <c r="P11666" s="34">
        <v>79</v>
      </c>
      <c r="Q11666" s="34">
        <v>117</v>
      </c>
      <c r="R11666" s="34">
        <v>110</v>
      </c>
      <c r="S11666" s="34">
        <v>116</v>
      </c>
      <c r="T11666" s="34">
        <v>102</v>
      </c>
      <c r="U11666" s="34">
        <v>71</v>
      </c>
      <c r="V11666" s="34">
        <v>98</v>
      </c>
      <c r="W11666" s="34">
        <v>87</v>
      </c>
      <c r="X11666" s="34">
        <v>109</v>
      </c>
      <c r="Y11666" s="34">
        <v>91</v>
      </c>
      <c r="Z11666" s="34">
        <v>121</v>
      </c>
      <c r="AA11666" s="34">
        <v>106</v>
      </c>
      <c r="AB11666" s="34">
        <v>135</v>
      </c>
      <c r="AC11666" s="34">
        <v>155</v>
      </c>
    </row>
    <row r="11667" spans="1:29" x14ac:dyDescent="0.2">
      <c r="A11667" s="34" t="s">
        <v>72160</v>
      </c>
      <c r="B11667" s="34">
        <v>70</v>
      </c>
      <c r="C11667" s="34">
        <v>20</v>
      </c>
      <c r="D11667" s="34">
        <v>32</v>
      </c>
      <c r="E11667" s="34">
        <v>25</v>
      </c>
      <c r="F11667" s="34">
        <v>36</v>
      </c>
      <c r="G11667" s="34">
        <v>29</v>
      </c>
      <c r="H11667" s="34">
        <v>21</v>
      </c>
      <c r="I11667" s="34">
        <v>22</v>
      </c>
      <c r="J11667" s="34">
        <v>55</v>
      </c>
      <c r="K11667" s="34">
        <v>16</v>
      </c>
      <c r="L11667" s="34">
        <v>32</v>
      </c>
      <c r="M11667" s="34">
        <v>28</v>
      </c>
      <c r="N11667" s="34">
        <v>38</v>
      </c>
      <c r="O11667" s="34">
        <v>18</v>
      </c>
      <c r="P11667" s="34">
        <v>21</v>
      </c>
      <c r="Q11667" s="34">
        <v>28</v>
      </c>
      <c r="R11667" s="34">
        <v>36</v>
      </c>
      <c r="S11667" s="34">
        <v>33</v>
      </c>
      <c r="T11667" s="34">
        <v>49</v>
      </c>
      <c r="U11667" s="34">
        <v>34</v>
      </c>
      <c r="V11667" s="34">
        <v>66</v>
      </c>
      <c r="W11667" s="34">
        <v>36</v>
      </c>
      <c r="X11667" s="34">
        <v>47</v>
      </c>
      <c r="Y11667" s="34">
        <v>27</v>
      </c>
      <c r="Z11667" s="34">
        <v>59</v>
      </c>
      <c r="AA11667" s="34">
        <v>29</v>
      </c>
      <c r="AB11667" s="34">
        <v>63</v>
      </c>
      <c r="AC11667" s="34">
        <v>38</v>
      </c>
    </row>
    <row r="11668" spans="1:29" x14ac:dyDescent="0.2">
      <c r="A11668" s="34" t="s">
        <v>72161</v>
      </c>
      <c r="B11668" s="34">
        <v>75</v>
      </c>
      <c r="C11668" s="34">
        <v>81</v>
      </c>
      <c r="D11668" s="34">
        <v>72</v>
      </c>
      <c r="E11668" s="34">
        <v>62</v>
      </c>
      <c r="F11668" s="34">
        <v>64</v>
      </c>
      <c r="G11668" s="34">
        <v>94</v>
      </c>
      <c r="H11668" s="34">
        <v>86</v>
      </c>
      <c r="I11668" s="34">
        <v>69</v>
      </c>
      <c r="J11668" s="34">
        <v>49</v>
      </c>
      <c r="K11668" s="34">
        <v>64</v>
      </c>
      <c r="L11668" s="34">
        <v>40</v>
      </c>
      <c r="M11668" s="34">
        <v>50</v>
      </c>
      <c r="N11668" s="34">
        <v>50</v>
      </c>
      <c r="O11668" s="34">
        <v>66</v>
      </c>
      <c r="P11668" s="34">
        <v>50</v>
      </c>
      <c r="Q11668" s="34">
        <v>75</v>
      </c>
      <c r="R11668" s="34">
        <v>51</v>
      </c>
      <c r="S11668" s="34">
        <v>91</v>
      </c>
      <c r="T11668" s="34">
        <v>47</v>
      </c>
      <c r="U11668" s="34">
        <v>47</v>
      </c>
      <c r="V11668" s="34">
        <v>55</v>
      </c>
      <c r="W11668" s="34">
        <v>41</v>
      </c>
      <c r="X11668" s="34">
        <v>91</v>
      </c>
      <c r="Y11668" s="34">
        <v>61</v>
      </c>
      <c r="Z11668" s="34">
        <v>90</v>
      </c>
      <c r="AA11668" s="34">
        <v>104</v>
      </c>
      <c r="AB11668" s="34">
        <v>57</v>
      </c>
      <c r="AC11668" s="34">
        <v>121</v>
      </c>
    </row>
    <row r="11669" spans="1:29" x14ac:dyDescent="0.2">
      <c r="A11669" s="34" t="s">
        <v>72162</v>
      </c>
      <c r="B11669" s="34">
        <v>167</v>
      </c>
      <c r="C11669" s="34">
        <v>170</v>
      </c>
      <c r="D11669" s="34">
        <v>240</v>
      </c>
      <c r="E11669" s="34">
        <v>203</v>
      </c>
      <c r="F11669" s="34">
        <v>216</v>
      </c>
      <c r="G11669" s="34">
        <v>160</v>
      </c>
      <c r="H11669" s="34">
        <v>175</v>
      </c>
      <c r="I11669" s="34">
        <v>191</v>
      </c>
      <c r="J11669" s="34">
        <v>188</v>
      </c>
      <c r="K11669" s="34">
        <v>208</v>
      </c>
      <c r="L11669" s="34">
        <v>100</v>
      </c>
      <c r="M11669" s="34">
        <v>139</v>
      </c>
      <c r="N11669" s="34">
        <v>168</v>
      </c>
      <c r="O11669" s="34">
        <v>149</v>
      </c>
      <c r="P11669" s="34">
        <v>150</v>
      </c>
      <c r="Q11669" s="34">
        <v>194</v>
      </c>
      <c r="R11669" s="34">
        <v>212</v>
      </c>
      <c r="S11669" s="34">
        <v>205</v>
      </c>
      <c r="T11669" s="34">
        <v>140</v>
      </c>
      <c r="U11669" s="34">
        <v>155</v>
      </c>
      <c r="V11669" s="34">
        <v>214</v>
      </c>
      <c r="W11669" s="34">
        <v>162</v>
      </c>
      <c r="X11669" s="34">
        <v>205</v>
      </c>
      <c r="Y11669" s="34">
        <v>131</v>
      </c>
      <c r="Z11669" s="34">
        <v>256</v>
      </c>
      <c r="AA11669" s="34">
        <v>220</v>
      </c>
      <c r="AB11669" s="34">
        <v>190</v>
      </c>
      <c r="AC11669" s="34">
        <v>287</v>
      </c>
    </row>
    <row r="11670" spans="1:29" x14ac:dyDescent="0.2">
      <c r="A11670" s="34" t="s">
        <v>72163</v>
      </c>
      <c r="B11670" s="34">
        <v>39</v>
      </c>
      <c r="C11670" s="34">
        <v>32</v>
      </c>
      <c r="D11670" s="34">
        <v>74</v>
      </c>
      <c r="E11670" s="34">
        <v>59</v>
      </c>
      <c r="F11670" s="34">
        <v>44</v>
      </c>
      <c r="G11670" s="34">
        <v>53</v>
      </c>
      <c r="H11670" s="34">
        <v>30</v>
      </c>
      <c r="I11670" s="34">
        <v>32</v>
      </c>
      <c r="J11670" s="34">
        <v>40</v>
      </c>
      <c r="K11670" s="34">
        <v>66</v>
      </c>
      <c r="L11670" s="34">
        <v>13</v>
      </c>
      <c r="M11670" s="34">
        <v>51</v>
      </c>
      <c r="N11670" s="34">
        <v>38</v>
      </c>
      <c r="O11670" s="34">
        <v>43</v>
      </c>
      <c r="P11670" s="34">
        <v>44</v>
      </c>
      <c r="Q11670" s="34">
        <v>37</v>
      </c>
      <c r="R11670" s="34">
        <v>38</v>
      </c>
      <c r="S11670" s="34">
        <v>59</v>
      </c>
      <c r="T11670" s="34">
        <v>38</v>
      </c>
      <c r="U11670" s="34">
        <v>39</v>
      </c>
      <c r="V11670" s="34">
        <v>46</v>
      </c>
      <c r="W11670" s="34">
        <v>44</v>
      </c>
      <c r="X11670" s="34">
        <v>69</v>
      </c>
      <c r="Y11670" s="34">
        <v>50</v>
      </c>
      <c r="Z11670" s="34">
        <v>49</v>
      </c>
      <c r="AA11670" s="34">
        <v>58</v>
      </c>
      <c r="AB11670" s="34">
        <v>67</v>
      </c>
      <c r="AC11670" s="34">
        <v>61</v>
      </c>
    </row>
    <row r="11671" spans="1:29" x14ac:dyDescent="0.2">
      <c r="A11671" s="34" t="s">
        <v>72164</v>
      </c>
      <c r="B11671" s="34">
        <v>939</v>
      </c>
      <c r="C11671" s="34">
        <v>506</v>
      </c>
      <c r="D11671" s="34">
        <v>783</v>
      </c>
      <c r="E11671" s="34">
        <v>569</v>
      </c>
      <c r="F11671" s="34">
        <v>1004</v>
      </c>
      <c r="G11671" s="34">
        <v>614</v>
      </c>
      <c r="H11671" s="34">
        <v>844</v>
      </c>
      <c r="I11671" s="34">
        <v>550</v>
      </c>
      <c r="J11671" s="34">
        <v>626</v>
      </c>
      <c r="K11671" s="34">
        <v>1777</v>
      </c>
      <c r="L11671" s="34">
        <v>1078</v>
      </c>
      <c r="M11671" s="34">
        <v>530</v>
      </c>
      <c r="N11671" s="34">
        <v>813</v>
      </c>
      <c r="O11671" s="34">
        <v>552</v>
      </c>
      <c r="P11671" s="34">
        <v>931</v>
      </c>
      <c r="Q11671" s="34">
        <v>848</v>
      </c>
      <c r="R11671" s="34">
        <v>1364</v>
      </c>
      <c r="S11671" s="34">
        <v>705</v>
      </c>
      <c r="T11671" s="34">
        <v>1430</v>
      </c>
      <c r="U11671" s="34">
        <v>705</v>
      </c>
      <c r="V11671" s="34">
        <v>1229</v>
      </c>
      <c r="W11671" s="34">
        <v>991</v>
      </c>
      <c r="X11671" s="34">
        <v>659</v>
      </c>
      <c r="Y11671" s="34">
        <v>1619</v>
      </c>
      <c r="Z11671" s="34">
        <v>987</v>
      </c>
      <c r="AA11671" s="34">
        <v>713</v>
      </c>
      <c r="AB11671" s="34">
        <v>1399</v>
      </c>
      <c r="AC11671" s="34">
        <v>953</v>
      </c>
    </row>
    <row r="11672" spans="1:29" x14ac:dyDescent="0.2">
      <c r="A11672" s="34" t="s">
        <v>72165</v>
      </c>
      <c r="B11672" s="34">
        <v>193</v>
      </c>
      <c r="C11672" s="34">
        <v>286</v>
      </c>
      <c r="D11672" s="34">
        <v>375</v>
      </c>
      <c r="E11672" s="34">
        <v>365</v>
      </c>
      <c r="F11672" s="34">
        <v>387</v>
      </c>
      <c r="G11672" s="34">
        <v>341</v>
      </c>
      <c r="H11672" s="34">
        <v>359</v>
      </c>
      <c r="I11672" s="34">
        <v>283</v>
      </c>
      <c r="J11672" s="34">
        <v>274</v>
      </c>
      <c r="K11672" s="34">
        <v>299</v>
      </c>
      <c r="L11672" s="34">
        <v>216</v>
      </c>
      <c r="M11672" s="34">
        <v>264</v>
      </c>
      <c r="N11672" s="34">
        <v>291</v>
      </c>
      <c r="O11672" s="34">
        <v>275</v>
      </c>
      <c r="P11672" s="34">
        <v>274</v>
      </c>
      <c r="Q11672" s="34">
        <v>339</v>
      </c>
      <c r="R11672" s="34">
        <v>341</v>
      </c>
      <c r="S11672" s="34">
        <v>409</v>
      </c>
      <c r="T11672" s="34">
        <v>265</v>
      </c>
      <c r="U11672" s="34">
        <v>286</v>
      </c>
      <c r="V11672" s="34">
        <v>384</v>
      </c>
      <c r="W11672" s="34">
        <v>330</v>
      </c>
      <c r="X11672" s="34">
        <v>437</v>
      </c>
      <c r="Y11672" s="34">
        <v>312</v>
      </c>
      <c r="Z11672" s="34">
        <v>420</v>
      </c>
      <c r="AA11672" s="34">
        <v>417</v>
      </c>
      <c r="AB11672" s="34">
        <v>375</v>
      </c>
      <c r="AC11672" s="34">
        <v>506</v>
      </c>
    </row>
    <row r="11673" spans="1:29" x14ac:dyDescent="0.2">
      <c r="A11673" s="34" t="s">
        <v>72166</v>
      </c>
      <c r="B11673" s="34">
        <v>131</v>
      </c>
      <c r="C11673" s="34">
        <v>234</v>
      </c>
      <c r="D11673" s="34">
        <v>181</v>
      </c>
      <c r="E11673" s="34">
        <v>229</v>
      </c>
      <c r="F11673" s="34">
        <v>173</v>
      </c>
      <c r="G11673" s="34">
        <v>179</v>
      </c>
      <c r="H11673" s="34">
        <v>125</v>
      </c>
      <c r="I11673" s="34">
        <v>197</v>
      </c>
      <c r="J11673" s="34">
        <v>141</v>
      </c>
      <c r="K11673" s="34">
        <v>187</v>
      </c>
      <c r="L11673" s="34">
        <v>73</v>
      </c>
      <c r="M11673" s="34">
        <v>167</v>
      </c>
      <c r="N11673" s="34">
        <v>118</v>
      </c>
      <c r="O11673" s="34">
        <v>144</v>
      </c>
      <c r="P11673" s="34">
        <v>138</v>
      </c>
      <c r="Q11673" s="34">
        <v>192</v>
      </c>
      <c r="R11673" s="34">
        <v>147</v>
      </c>
      <c r="S11673" s="34">
        <v>304</v>
      </c>
      <c r="T11673" s="34">
        <v>133</v>
      </c>
      <c r="U11673" s="34">
        <v>182</v>
      </c>
      <c r="V11673" s="34">
        <v>166</v>
      </c>
      <c r="W11673" s="34">
        <v>210</v>
      </c>
      <c r="X11673" s="34">
        <v>226</v>
      </c>
      <c r="Y11673" s="34">
        <v>124</v>
      </c>
      <c r="Z11673" s="34">
        <v>178</v>
      </c>
      <c r="AA11673" s="34">
        <v>212</v>
      </c>
      <c r="AB11673" s="34">
        <v>136</v>
      </c>
      <c r="AC11673" s="34">
        <v>230</v>
      </c>
    </row>
    <row r="11674" spans="1:29" x14ac:dyDescent="0.2">
      <c r="A11674" s="34" t="s">
        <v>72167</v>
      </c>
      <c r="B11674" s="34">
        <v>138</v>
      </c>
      <c r="C11674" s="34">
        <v>138</v>
      </c>
      <c r="D11674" s="34">
        <v>162</v>
      </c>
      <c r="E11674" s="34">
        <v>159</v>
      </c>
      <c r="F11674" s="34">
        <v>150</v>
      </c>
      <c r="G11674" s="34">
        <v>117</v>
      </c>
      <c r="H11674" s="34">
        <v>175</v>
      </c>
      <c r="I11674" s="34">
        <v>153</v>
      </c>
      <c r="J11674" s="34">
        <v>190</v>
      </c>
      <c r="K11674" s="34">
        <v>132</v>
      </c>
      <c r="L11674" s="34">
        <v>132</v>
      </c>
      <c r="M11674" s="34">
        <v>112</v>
      </c>
      <c r="N11674" s="34">
        <v>179</v>
      </c>
      <c r="O11674" s="34">
        <v>101</v>
      </c>
      <c r="P11674" s="34">
        <v>186</v>
      </c>
      <c r="Q11674" s="34">
        <v>155</v>
      </c>
      <c r="R11674" s="34">
        <v>270</v>
      </c>
      <c r="S11674" s="34">
        <v>169</v>
      </c>
      <c r="T11674" s="34">
        <v>196</v>
      </c>
      <c r="U11674" s="34">
        <v>139</v>
      </c>
      <c r="V11674" s="34">
        <v>202</v>
      </c>
      <c r="W11674" s="34">
        <v>187</v>
      </c>
      <c r="X11674" s="34">
        <v>229</v>
      </c>
      <c r="Y11674" s="34">
        <v>188</v>
      </c>
      <c r="Z11674" s="34">
        <v>173</v>
      </c>
      <c r="AA11674" s="34">
        <v>147</v>
      </c>
      <c r="AB11674" s="34">
        <v>227</v>
      </c>
      <c r="AC11674" s="34">
        <v>271</v>
      </c>
    </row>
    <row r="11675" spans="1:29" x14ac:dyDescent="0.2">
      <c r="A11675" s="34" t="s">
        <v>72168</v>
      </c>
      <c r="B11675" s="34">
        <v>71</v>
      </c>
      <c r="C11675" s="34">
        <v>58</v>
      </c>
      <c r="D11675" s="34">
        <v>138</v>
      </c>
      <c r="E11675" s="34">
        <v>78</v>
      </c>
      <c r="F11675" s="34">
        <v>97</v>
      </c>
      <c r="G11675" s="34">
        <v>89</v>
      </c>
      <c r="H11675" s="34">
        <v>79</v>
      </c>
      <c r="I11675" s="34">
        <v>74</v>
      </c>
      <c r="J11675" s="34">
        <v>63</v>
      </c>
      <c r="K11675" s="34">
        <v>84</v>
      </c>
      <c r="L11675" s="34">
        <v>45</v>
      </c>
      <c r="M11675" s="34">
        <v>74</v>
      </c>
      <c r="N11675" s="34">
        <v>86</v>
      </c>
      <c r="O11675" s="34">
        <v>47</v>
      </c>
      <c r="P11675" s="34">
        <v>72</v>
      </c>
      <c r="Q11675" s="34">
        <v>91</v>
      </c>
      <c r="R11675" s="34">
        <v>78</v>
      </c>
      <c r="S11675" s="34">
        <v>80</v>
      </c>
      <c r="T11675" s="34">
        <v>53</v>
      </c>
      <c r="U11675" s="34">
        <v>54</v>
      </c>
      <c r="V11675" s="34">
        <v>62</v>
      </c>
      <c r="W11675" s="34">
        <v>69</v>
      </c>
      <c r="X11675" s="34">
        <v>115</v>
      </c>
      <c r="Y11675" s="34">
        <v>69</v>
      </c>
      <c r="Z11675" s="34">
        <v>132</v>
      </c>
      <c r="AA11675" s="34">
        <v>107</v>
      </c>
      <c r="AB11675" s="34">
        <v>79</v>
      </c>
      <c r="AC11675" s="34">
        <v>142</v>
      </c>
    </row>
    <row r="11676" spans="1:29" x14ac:dyDescent="0.2">
      <c r="A11676" s="34" t="s">
        <v>72169</v>
      </c>
      <c r="B11676" s="34">
        <v>91</v>
      </c>
      <c r="C11676" s="34">
        <v>157</v>
      </c>
      <c r="D11676" s="34">
        <v>180</v>
      </c>
      <c r="E11676" s="34">
        <v>197</v>
      </c>
      <c r="F11676" s="34">
        <v>131</v>
      </c>
      <c r="G11676" s="34">
        <v>114</v>
      </c>
      <c r="H11676" s="34">
        <v>132</v>
      </c>
      <c r="I11676" s="34">
        <v>159</v>
      </c>
      <c r="J11676" s="34">
        <v>91</v>
      </c>
      <c r="K11676" s="34">
        <v>173</v>
      </c>
      <c r="L11676" s="34">
        <v>73</v>
      </c>
      <c r="M11676" s="34">
        <v>124</v>
      </c>
      <c r="N11676" s="34">
        <v>75</v>
      </c>
      <c r="O11676" s="34">
        <v>123</v>
      </c>
      <c r="P11676" s="34">
        <v>90</v>
      </c>
      <c r="Q11676" s="34">
        <v>141</v>
      </c>
      <c r="R11676" s="34">
        <v>129</v>
      </c>
      <c r="S11676" s="34">
        <v>118</v>
      </c>
      <c r="T11676" s="34">
        <v>97</v>
      </c>
      <c r="U11676" s="34">
        <v>94</v>
      </c>
      <c r="V11676" s="34">
        <v>175</v>
      </c>
      <c r="W11676" s="34">
        <v>131</v>
      </c>
      <c r="X11676" s="34">
        <v>173</v>
      </c>
      <c r="Y11676" s="34">
        <v>117</v>
      </c>
      <c r="Z11676" s="34">
        <v>131</v>
      </c>
      <c r="AA11676" s="34">
        <v>148</v>
      </c>
      <c r="AB11676" s="34">
        <v>123</v>
      </c>
      <c r="AC11676" s="34">
        <v>202</v>
      </c>
    </row>
    <row r="11677" spans="1:29" x14ac:dyDescent="0.2">
      <c r="A11677" s="34" t="s">
        <v>72170</v>
      </c>
      <c r="B11677" s="34">
        <v>52</v>
      </c>
      <c r="C11677" s="34">
        <v>51</v>
      </c>
      <c r="D11677" s="34">
        <v>53</v>
      </c>
      <c r="E11677" s="34">
        <v>39</v>
      </c>
      <c r="F11677" s="34">
        <v>53</v>
      </c>
      <c r="G11677" s="34">
        <v>30</v>
      </c>
      <c r="H11677" s="34">
        <v>51</v>
      </c>
      <c r="I11677" s="34">
        <v>39</v>
      </c>
      <c r="J11677" s="34">
        <v>38</v>
      </c>
      <c r="K11677" s="34">
        <v>38</v>
      </c>
      <c r="L11677" s="34">
        <v>40</v>
      </c>
      <c r="M11677" s="34">
        <v>34</v>
      </c>
      <c r="N11677" s="34">
        <v>49</v>
      </c>
      <c r="O11677" s="34">
        <v>50</v>
      </c>
      <c r="P11677" s="34">
        <v>40</v>
      </c>
      <c r="Q11677" s="34">
        <v>65</v>
      </c>
      <c r="R11677" s="34">
        <v>60</v>
      </c>
      <c r="S11677" s="34">
        <v>56</v>
      </c>
      <c r="T11677" s="34">
        <v>55</v>
      </c>
      <c r="U11677" s="34">
        <v>51</v>
      </c>
      <c r="V11677" s="34">
        <v>61</v>
      </c>
      <c r="W11677" s="34">
        <v>77</v>
      </c>
      <c r="X11677" s="34">
        <v>69</v>
      </c>
      <c r="Y11677" s="34">
        <v>44</v>
      </c>
      <c r="Z11677" s="34">
        <v>59</v>
      </c>
      <c r="AA11677" s="34">
        <v>45</v>
      </c>
      <c r="AB11677" s="34">
        <v>69</v>
      </c>
      <c r="AC11677" s="34">
        <v>58</v>
      </c>
    </row>
    <row r="11678" spans="1:29" x14ac:dyDescent="0.2">
      <c r="A11678" s="34" t="s">
        <v>72171</v>
      </c>
      <c r="B11678" s="34">
        <v>107</v>
      </c>
      <c r="C11678" s="34">
        <v>67</v>
      </c>
      <c r="D11678" s="34">
        <v>92</v>
      </c>
      <c r="E11678" s="34">
        <v>87</v>
      </c>
      <c r="F11678" s="34">
        <v>94</v>
      </c>
      <c r="G11678" s="34">
        <v>37</v>
      </c>
      <c r="H11678" s="34">
        <v>102</v>
      </c>
      <c r="I11678" s="34">
        <v>49</v>
      </c>
      <c r="J11678" s="34">
        <v>83</v>
      </c>
      <c r="K11678" s="34">
        <v>54</v>
      </c>
      <c r="L11678" s="34">
        <v>72</v>
      </c>
      <c r="M11678" s="34">
        <v>35</v>
      </c>
      <c r="N11678" s="34">
        <v>73</v>
      </c>
      <c r="O11678" s="34">
        <v>58</v>
      </c>
      <c r="P11678" s="34">
        <v>100</v>
      </c>
      <c r="Q11678" s="34">
        <v>99</v>
      </c>
      <c r="R11678" s="34">
        <v>124</v>
      </c>
      <c r="S11678" s="34">
        <v>41</v>
      </c>
      <c r="T11678" s="34">
        <v>97</v>
      </c>
      <c r="U11678" s="34">
        <v>57</v>
      </c>
      <c r="V11678" s="34">
        <v>80</v>
      </c>
      <c r="W11678" s="34">
        <v>88</v>
      </c>
      <c r="X11678" s="34">
        <v>147</v>
      </c>
      <c r="Y11678" s="34">
        <v>54</v>
      </c>
      <c r="Z11678" s="34">
        <v>106</v>
      </c>
      <c r="AA11678" s="34">
        <v>91</v>
      </c>
      <c r="AB11678" s="34">
        <v>135</v>
      </c>
      <c r="AC11678" s="34">
        <v>100</v>
      </c>
    </row>
    <row r="11679" spans="1:29" x14ac:dyDescent="0.2">
      <c r="A11679" s="34" t="s">
        <v>72172</v>
      </c>
      <c r="B11679" s="34">
        <v>126</v>
      </c>
      <c r="C11679" s="34">
        <v>172</v>
      </c>
      <c r="D11679" s="34">
        <v>215</v>
      </c>
      <c r="E11679" s="34">
        <v>210</v>
      </c>
      <c r="F11679" s="34">
        <v>167</v>
      </c>
      <c r="G11679" s="34">
        <v>169</v>
      </c>
      <c r="H11679" s="34">
        <v>148</v>
      </c>
      <c r="I11679" s="34">
        <v>168</v>
      </c>
      <c r="J11679" s="34">
        <v>116</v>
      </c>
      <c r="K11679" s="34">
        <v>331</v>
      </c>
      <c r="L11679" s="34">
        <v>104</v>
      </c>
      <c r="M11679" s="34">
        <v>146</v>
      </c>
      <c r="N11679" s="34">
        <v>152</v>
      </c>
      <c r="O11679" s="34">
        <v>138</v>
      </c>
      <c r="P11679" s="34">
        <v>136</v>
      </c>
      <c r="Q11679" s="34">
        <v>174</v>
      </c>
      <c r="R11679" s="34">
        <v>188</v>
      </c>
      <c r="S11679" s="34">
        <v>241</v>
      </c>
      <c r="T11679" s="34">
        <v>127</v>
      </c>
      <c r="U11679" s="34">
        <v>150</v>
      </c>
      <c r="V11679" s="34">
        <v>202</v>
      </c>
      <c r="W11679" s="34">
        <v>171</v>
      </c>
      <c r="X11679" s="34">
        <v>216</v>
      </c>
      <c r="Y11679" s="34">
        <v>161</v>
      </c>
      <c r="Z11679" s="34">
        <v>228</v>
      </c>
      <c r="AA11679" s="34">
        <v>260</v>
      </c>
      <c r="AB11679" s="34">
        <v>146</v>
      </c>
      <c r="AC11679" s="34">
        <v>303</v>
      </c>
    </row>
    <row r="11680" spans="1:29" x14ac:dyDescent="0.2">
      <c r="A11680" s="34" t="s">
        <v>72173</v>
      </c>
      <c r="B11680" s="34">
        <v>27</v>
      </c>
      <c r="C11680" s="34">
        <v>35</v>
      </c>
      <c r="D11680" s="34">
        <v>51</v>
      </c>
      <c r="E11680" s="34">
        <v>66</v>
      </c>
      <c r="F11680" s="34">
        <v>62</v>
      </c>
      <c r="G11680" s="34">
        <v>46</v>
      </c>
      <c r="H11680" s="34">
        <v>54</v>
      </c>
      <c r="I11680" s="34">
        <v>47</v>
      </c>
      <c r="J11680" s="34">
        <v>32</v>
      </c>
      <c r="K11680" s="34">
        <v>43</v>
      </c>
      <c r="L11680" s="34">
        <v>21</v>
      </c>
      <c r="M11680" s="34">
        <v>61</v>
      </c>
      <c r="N11680" s="34">
        <v>37</v>
      </c>
      <c r="O11680" s="34">
        <v>30</v>
      </c>
      <c r="P11680" s="34">
        <v>35</v>
      </c>
      <c r="Q11680" s="34">
        <v>56</v>
      </c>
      <c r="R11680" s="34">
        <v>46</v>
      </c>
      <c r="S11680" s="34">
        <v>52</v>
      </c>
      <c r="T11680" s="34">
        <v>27</v>
      </c>
      <c r="U11680" s="34">
        <v>35</v>
      </c>
      <c r="V11680" s="34">
        <v>40</v>
      </c>
      <c r="W11680" s="34">
        <v>53</v>
      </c>
      <c r="X11680" s="34">
        <v>69</v>
      </c>
      <c r="Y11680" s="34">
        <v>31</v>
      </c>
      <c r="Z11680" s="34">
        <v>58</v>
      </c>
      <c r="AA11680" s="34">
        <v>57</v>
      </c>
      <c r="AB11680" s="34">
        <v>42</v>
      </c>
      <c r="AC11680" s="34">
        <v>88</v>
      </c>
    </row>
    <row r="11681" spans="1:29" x14ac:dyDescent="0.2">
      <c r="A11681" s="34" t="s">
        <v>72174</v>
      </c>
      <c r="B11681" s="34">
        <v>82</v>
      </c>
      <c r="C11681" s="34">
        <v>139</v>
      </c>
      <c r="D11681" s="34">
        <v>119</v>
      </c>
      <c r="E11681" s="34">
        <v>130</v>
      </c>
      <c r="F11681" s="34">
        <v>132</v>
      </c>
      <c r="G11681" s="34">
        <v>113</v>
      </c>
      <c r="H11681" s="34">
        <v>94</v>
      </c>
      <c r="I11681" s="34">
        <v>97</v>
      </c>
      <c r="J11681" s="34">
        <v>93</v>
      </c>
      <c r="K11681" s="34">
        <v>131</v>
      </c>
      <c r="L11681" s="34">
        <v>65</v>
      </c>
      <c r="M11681" s="34">
        <v>128</v>
      </c>
      <c r="N11681" s="34">
        <v>99</v>
      </c>
      <c r="O11681" s="34">
        <v>95</v>
      </c>
      <c r="P11681" s="34">
        <v>91</v>
      </c>
      <c r="Q11681" s="34">
        <v>141</v>
      </c>
      <c r="R11681" s="34">
        <v>131</v>
      </c>
      <c r="S11681" s="34">
        <v>132</v>
      </c>
      <c r="T11681" s="34">
        <v>93</v>
      </c>
      <c r="U11681" s="34">
        <v>125</v>
      </c>
      <c r="V11681" s="34">
        <v>150</v>
      </c>
      <c r="W11681" s="34">
        <v>141</v>
      </c>
      <c r="X11681" s="34">
        <v>128</v>
      </c>
      <c r="Y11681" s="34">
        <v>120</v>
      </c>
      <c r="Z11681" s="34">
        <v>158</v>
      </c>
      <c r="AA11681" s="34">
        <v>138</v>
      </c>
      <c r="AB11681" s="34">
        <v>72</v>
      </c>
      <c r="AC11681" s="34">
        <v>206</v>
      </c>
    </row>
    <row r="11682" spans="1:29" x14ac:dyDescent="0.2">
      <c r="A11682" s="34" t="s">
        <v>72175</v>
      </c>
      <c r="B11682" s="34">
        <v>134</v>
      </c>
      <c r="C11682" s="34">
        <v>134</v>
      </c>
      <c r="D11682" s="34">
        <v>189</v>
      </c>
      <c r="E11682" s="34">
        <v>148</v>
      </c>
      <c r="F11682" s="34">
        <v>192</v>
      </c>
      <c r="G11682" s="34">
        <v>149</v>
      </c>
      <c r="H11682" s="34">
        <v>171</v>
      </c>
      <c r="I11682" s="34">
        <v>171</v>
      </c>
      <c r="J11682" s="34">
        <v>127</v>
      </c>
      <c r="K11682" s="34">
        <v>148</v>
      </c>
      <c r="L11682" s="34">
        <v>150</v>
      </c>
      <c r="M11682" s="34">
        <v>136</v>
      </c>
      <c r="N11682" s="34">
        <v>140</v>
      </c>
      <c r="O11682" s="34">
        <v>160</v>
      </c>
      <c r="P11682" s="34">
        <v>149</v>
      </c>
      <c r="Q11682" s="34">
        <v>190</v>
      </c>
      <c r="R11682" s="34">
        <v>195</v>
      </c>
      <c r="S11682" s="34">
        <v>197</v>
      </c>
      <c r="T11682" s="34">
        <v>206</v>
      </c>
      <c r="U11682" s="34">
        <v>169</v>
      </c>
      <c r="V11682" s="34">
        <v>252</v>
      </c>
      <c r="W11682" s="34">
        <v>200</v>
      </c>
      <c r="X11682" s="34">
        <v>177</v>
      </c>
      <c r="Y11682" s="34">
        <v>155</v>
      </c>
      <c r="Z11682" s="34">
        <v>231</v>
      </c>
      <c r="AA11682" s="34">
        <v>258</v>
      </c>
      <c r="AB11682" s="34">
        <v>243</v>
      </c>
      <c r="AC11682" s="34">
        <v>248</v>
      </c>
    </row>
    <row r="11683" spans="1:29" x14ac:dyDescent="0.2">
      <c r="A11683" s="34" t="s">
        <v>72176</v>
      </c>
      <c r="B11683" s="34">
        <v>110</v>
      </c>
      <c r="C11683" s="34">
        <v>147</v>
      </c>
      <c r="D11683" s="34">
        <v>163</v>
      </c>
      <c r="E11683" s="34">
        <v>137</v>
      </c>
      <c r="F11683" s="34">
        <v>148</v>
      </c>
      <c r="G11683" s="34">
        <v>156</v>
      </c>
      <c r="H11683" s="34">
        <v>165</v>
      </c>
      <c r="I11683" s="34">
        <v>147</v>
      </c>
      <c r="J11683" s="34">
        <v>117</v>
      </c>
      <c r="K11683" s="34">
        <v>205</v>
      </c>
      <c r="L11683" s="34">
        <v>105</v>
      </c>
      <c r="M11683" s="34">
        <v>118</v>
      </c>
      <c r="N11683" s="34">
        <v>123</v>
      </c>
      <c r="O11683" s="34">
        <v>140</v>
      </c>
      <c r="P11683" s="34">
        <v>143</v>
      </c>
      <c r="Q11683" s="34">
        <v>143</v>
      </c>
      <c r="R11683" s="34">
        <v>159</v>
      </c>
      <c r="S11683" s="34">
        <v>185</v>
      </c>
      <c r="T11683" s="34">
        <v>121</v>
      </c>
      <c r="U11683" s="34">
        <v>117</v>
      </c>
      <c r="V11683" s="34">
        <v>174</v>
      </c>
      <c r="W11683" s="34">
        <v>91</v>
      </c>
      <c r="X11683" s="34">
        <v>195</v>
      </c>
      <c r="Y11683" s="34">
        <v>126</v>
      </c>
      <c r="Z11683" s="34">
        <v>189</v>
      </c>
      <c r="AA11683" s="34">
        <v>163</v>
      </c>
      <c r="AB11683" s="34">
        <v>158</v>
      </c>
      <c r="AC11683" s="34">
        <v>187</v>
      </c>
    </row>
    <row r="11684" spans="1:29" x14ac:dyDescent="0.2">
      <c r="A11684" s="34" t="s">
        <v>72177</v>
      </c>
      <c r="B11684" s="34">
        <v>92</v>
      </c>
      <c r="C11684" s="34">
        <v>117</v>
      </c>
      <c r="D11684" s="34">
        <v>93</v>
      </c>
      <c r="E11684" s="34">
        <v>137</v>
      </c>
      <c r="F11684" s="34">
        <v>120</v>
      </c>
      <c r="G11684" s="34">
        <v>126</v>
      </c>
      <c r="H11684" s="34">
        <v>107</v>
      </c>
      <c r="I11684" s="34">
        <v>112</v>
      </c>
      <c r="J11684" s="34">
        <v>40</v>
      </c>
      <c r="K11684" s="34">
        <v>400</v>
      </c>
      <c r="L11684" s="34">
        <v>101</v>
      </c>
      <c r="M11684" s="34">
        <v>83</v>
      </c>
      <c r="N11684" s="34">
        <v>139</v>
      </c>
      <c r="O11684" s="34">
        <v>77</v>
      </c>
      <c r="P11684" s="34">
        <v>125</v>
      </c>
      <c r="Q11684" s="34">
        <v>136</v>
      </c>
      <c r="R11684" s="34">
        <v>135</v>
      </c>
      <c r="S11684" s="34">
        <v>154</v>
      </c>
      <c r="T11684" s="34">
        <v>147</v>
      </c>
      <c r="U11684" s="34">
        <v>116</v>
      </c>
      <c r="V11684" s="34">
        <v>142</v>
      </c>
      <c r="W11684" s="34">
        <v>123</v>
      </c>
      <c r="X11684" s="34">
        <v>33</v>
      </c>
      <c r="Y11684" s="34">
        <v>223</v>
      </c>
      <c r="Z11684" s="34">
        <v>140</v>
      </c>
      <c r="AA11684" s="34">
        <v>105</v>
      </c>
      <c r="AB11684" s="34">
        <v>146</v>
      </c>
      <c r="AC11684" s="34">
        <v>158</v>
      </c>
    </row>
    <row r="11685" spans="1:29" x14ac:dyDescent="0.2">
      <c r="A11685" s="34" t="s">
        <v>72178</v>
      </c>
      <c r="B11685" s="34">
        <v>184</v>
      </c>
      <c r="C11685" s="34">
        <v>123</v>
      </c>
      <c r="D11685" s="34">
        <v>176</v>
      </c>
      <c r="E11685" s="34">
        <v>166</v>
      </c>
      <c r="F11685" s="34">
        <v>142</v>
      </c>
      <c r="G11685" s="34">
        <v>99</v>
      </c>
      <c r="H11685" s="34">
        <v>136</v>
      </c>
      <c r="I11685" s="34">
        <v>94</v>
      </c>
      <c r="J11685" s="34">
        <v>137</v>
      </c>
      <c r="K11685" s="34">
        <v>155</v>
      </c>
      <c r="L11685" s="34">
        <v>105</v>
      </c>
      <c r="M11685" s="34">
        <v>104</v>
      </c>
      <c r="N11685" s="34">
        <v>165</v>
      </c>
      <c r="O11685" s="34">
        <v>119</v>
      </c>
      <c r="P11685" s="34">
        <v>115</v>
      </c>
      <c r="Q11685" s="34">
        <v>146</v>
      </c>
      <c r="R11685" s="34">
        <v>221</v>
      </c>
      <c r="S11685" s="34">
        <v>160</v>
      </c>
      <c r="T11685" s="34">
        <v>178</v>
      </c>
      <c r="U11685" s="34">
        <v>154</v>
      </c>
      <c r="V11685" s="34">
        <v>177</v>
      </c>
      <c r="W11685" s="34">
        <v>158</v>
      </c>
      <c r="X11685" s="34">
        <v>177</v>
      </c>
      <c r="Y11685" s="34">
        <v>144</v>
      </c>
      <c r="Z11685" s="34">
        <v>149</v>
      </c>
      <c r="AA11685" s="34">
        <v>190</v>
      </c>
      <c r="AB11685" s="34">
        <v>172</v>
      </c>
      <c r="AC11685" s="34">
        <v>224</v>
      </c>
    </row>
    <row r="11686" spans="1:29" x14ac:dyDescent="0.2">
      <c r="A11686" s="34" t="s">
        <v>72179</v>
      </c>
      <c r="B11686" s="34">
        <v>64</v>
      </c>
      <c r="C11686" s="34">
        <v>149</v>
      </c>
      <c r="D11686" s="34">
        <v>35</v>
      </c>
      <c r="E11686" s="34">
        <v>155</v>
      </c>
      <c r="F11686" s="34">
        <v>45</v>
      </c>
      <c r="G11686" s="34">
        <v>191</v>
      </c>
      <c r="H11686" s="34">
        <v>21</v>
      </c>
      <c r="I11686" s="34">
        <v>123</v>
      </c>
      <c r="J11686" s="34">
        <v>25</v>
      </c>
      <c r="K11686" s="34">
        <v>145</v>
      </c>
      <c r="L11686" s="34">
        <v>15</v>
      </c>
      <c r="M11686" s="34">
        <v>149</v>
      </c>
      <c r="N11686" s="34">
        <v>11</v>
      </c>
      <c r="O11686" s="34">
        <v>163</v>
      </c>
      <c r="P11686" s="34">
        <v>43</v>
      </c>
      <c r="Q11686" s="34">
        <v>133</v>
      </c>
      <c r="R11686" s="34">
        <v>36</v>
      </c>
      <c r="S11686" s="34">
        <v>116</v>
      </c>
      <c r="T11686" s="34">
        <v>28</v>
      </c>
      <c r="U11686" s="34">
        <v>104</v>
      </c>
      <c r="V11686" s="34">
        <v>59</v>
      </c>
      <c r="W11686" s="34">
        <v>92</v>
      </c>
      <c r="X11686" s="34">
        <v>31</v>
      </c>
      <c r="Y11686" s="34">
        <v>143</v>
      </c>
      <c r="Z11686" s="34">
        <v>35</v>
      </c>
      <c r="AA11686" s="34">
        <v>109</v>
      </c>
      <c r="AB11686" s="34">
        <v>35</v>
      </c>
      <c r="AC11686" s="34">
        <v>144</v>
      </c>
    </row>
    <row r="11687" spans="1:29" x14ac:dyDescent="0.2">
      <c r="A11687" s="34" t="s">
        <v>72180</v>
      </c>
      <c r="B11687" s="34">
        <v>102</v>
      </c>
      <c r="C11687" s="34">
        <v>138</v>
      </c>
      <c r="D11687" s="34">
        <v>185</v>
      </c>
      <c r="E11687" s="34">
        <v>190</v>
      </c>
      <c r="F11687" s="34">
        <v>189</v>
      </c>
      <c r="G11687" s="34">
        <v>172</v>
      </c>
      <c r="H11687" s="34">
        <v>129</v>
      </c>
      <c r="I11687" s="34">
        <v>168</v>
      </c>
      <c r="J11687" s="34">
        <v>157</v>
      </c>
      <c r="K11687" s="34">
        <v>190</v>
      </c>
      <c r="L11687" s="34">
        <v>121</v>
      </c>
      <c r="M11687" s="34">
        <v>173</v>
      </c>
      <c r="N11687" s="34">
        <v>139</v>
      </c>
      <c r="O11687" s="34">
        <v>142</v>
      </c>
      <c r="P11687" s="34">
        <v>149</v>
      </c>
      <c r="Q11687" s="34">
        <v>208</v>
      </c>
      <c r="R11687" s="34">
        <v>172</v>
      </c>
      <c r="S11687" s="34">
        <v>178</v>
      </c>
      <c r="T11687" s="34">
        <v>139</v>
      </c>
      <c r="U11687" s="34">
        <v>154</v>
      </c>
      <c r="V11687" s="34">
        <v>190</v>
      </c>
      <c r="W11687" s="34">
        <v>187</v>
      </c>
      <c r="X11687" s="34">
        <v>187</v>
      </c>
      <c r="Y11687" s="34">
        <v>165</v>
      </c>
      <c r="Z11687" s="34">
        <v>216</v>
      </c>
      <c r="AA11687" s="34">
        <v>224</v>
      </c>
      <c r="AB11687" s="34">
        <v>161</v>
      </c>
      <c r="AC11687" s="34">
        <v>289</v>
      </c>
    </row>
    <row r="11688" spans="1:29" x14ac:dyDescent="0.2">
      <c r="A11688" s="34" t="s">
        <v>72181</v>
      </c>
      <c r="B11688" s="34">
        <v>66</v>
      </c>
      <c r="C11688" s="34">
        <v>63</v>
      </c>
      <c r="D11688" s="34">
        <v>91</v>
      </c>
      <c r="E11688" s="34">
        <v>84</v>
      </c>
      <c r="F11688" s="34">
        <v>109</v>
      </c>
      <c r="G11688" s="34">
        <v>96</v>
      </c>
      <c r="H11688" s="34">
        <v>68</v>
      </c>
      <c r="I11688" s="34">
        <v>102</v>
      </c>
      <c r="J11688" s="34">
        <v>68</v>
      </c>
      <c r="K11688" s="34">
        <v>84</v>
      </c>
      <c r="L11688" s="34">
        <v>47</v>
      </c>
      <c r="M11688" s="34">
        <v>63</v>
      </c>
      <c r="N11688" s="34">
        <v>68</v>
      </c>
      <c r="O11688" s="34">
        <v>43</v>
      </c>
      <c r="P11688" s="34">
        <v>75</v>
      </c>
      <c r="Q11688" s="34">
        <v>113</v>
      </c>
      <c r="R11688" s="34">
        <v>75</v>
      </c>
      <c r="S11688" s="34">
        <v>100</v>
      </c>
      <c r="T11688" s="34">
        <v>80</v>
      </c>
      <c r="U11688" s="34">
        <v>74</v>
      </c>
      <c r="V11688" s="34">
        <v>82</v>
      </c>
      <c r="W11688" s="34">
        <v>66</v>
      </c>
      <c r="X11688" s="34">
        <v>103</v>
      </c>
      <c r="Y11688" s="34">
        <v>99</v>
      </c>
      <c r="Z11688" s="34">
        <v>103</v>
      </c>
      <c r="AA11688" s="34">
        <v>91</v>
      </c>
      <c r="AB11688" s="34">
        <v>79</v>
      </c>
      <c r="AC11688" s="34">
        <v>115</v>
      </c>
    </row>
    <row r="11689" spans="1:29" x14ac:dyDescent="0.2">
      <c r="A11689" s="34" t="s">
        <v>72182</v>
      </c>
      <c r="B11689" s="34">
        <v>98</v>
      </c>
      <c r="C11689" s="34">
        <v>76</v>
      </c>
      <c r="D11689" s="34">
        <v>117</v>
      </c>
      <c r="E11689" s="34">
        <v>79</v>
      </c>
      <c r="F11689" s="34">
        <v>96</v>
      </c>
      <c r="G11689" s="34">
        <v>96</v>
      </c>
      <c r="H11689" s="34">
        <v>80</v>
      </c>
      <c r="I11689" s="34">
        <v>100</v>
      </c>
      <c r="J11689" s="34">
        <v>89</v>
      </c>
      <c r="K11689" s="34">
        <v>114</v>
      </c>
      <c r="L11689" s="34">
        <v>73</v>
      </c>
      <c r="M11689" s="34">
        <v>75</v>
      </c>
      <c r="N11689" s="34">
        <v>104</v>
      </c>
      <c r="O11689" s="34">
        <v>82</v>
      </c>
      <c r="P11689" s="34">
        <v>74</v>
      </c>
      <c r="Q11689" s="34">
        <v>155</v>
      </c>
      <c r="R11689" s="34">
        <v>96</v>
      </c>
      <c r="S11689" s="34">
        <v>128</v>
      </c>
      <c r="T11689" s="34">
        <v>100</v>
      </c>
      <c r="U11689" s="34">
        <v>98</v>
      </c>
      <c r="V11689" s="34">
        <v>120</v>
      </c>
      <c r="W11689" s="34">
        <v>102</v>
      </c>
      <c r="X11689" s="34">
        <v>109</v>
      </c>
      <c r="Y11689" s="34">
        <v>118</v>
      </c>
      <c r="Z11689" s="34">
        <v>111</v>
      </c>
      <c r="AA11689" s="34">
        <v>126</v>
      </c>
      <c r="AB11689" s="34">
        <v>139</v>
      </c>
      <c r="AC11689" s="34">
        <v>163</v>
      </c>
    </row>
    <row r="11690" spans="1:29" x14ac:dyDescent="0.2">
      <c r="A11690" s="34" t="s">
        <v>72183</v>
      </c>
      <c r="B11690" s="34">
        <v>82</v>
      </c>
      <c r="C11690" s="34">
        <v>48</v>
      </c>
      <c r="D11690" s="34">
        <v>90</v>
      </c>
      <c r="E11690" s="34">
        <v>72</v>
      </c>
      <c r="F11690" s="34">
        <v>79</v>
      </c>
      <c r="G11690" s="34">
        <v>79</v>
      </c>
      <c r="H11690" s="34">
        <v>56</v>
      </c>
      <c r="I11690" s="34">
        <v>57</v>
      </c>
      <c r="J11690" s="34">
        <v>47</v>
      </c>
      <c r="K11690" s="34">
        <v>51</v>
      </c>
      <c r="L11690" s="34">
        <v>48</v>
      </c>
      <c r="M11690" s="34">
        <v>42</v>
      </c>
      <c r="N11690" s="34">
        <v>51</v>
      </c>
      <c r="O11690" s="34">
        <v>36</v>
      </c>
      <c r="P11690" s="34">
        <v>67</v>
      </c>
      <c r="Q11690" s="34">
        <v>63</v>
      </c>
      <c r="R11690" s="34">
        <v>82</v>
      </c>
      <c r="S11690" s="34">
        <v>70</v>
      </c>
      <c r="T11690" s="34">
        <v>50</v>
      </c>
      <c r="U11690" s="34">
        <v>52</v>
      </c>
      <c r="V11690" s="34">
        <v>93</v>
      </c>
      <c r="W11690" s="34">
        <v>45</v>
      </c>
      <c r="X11690" s="34">
        <v>97</v>
      </c>
      <c r="Y11690" s="34">
        <v>44</v>
      </c>
      <c r="Z11690" s="34">
        <v>79</v>
      </c>
      <c r="AA11690" s="34">
        <v>78</v>
      </c>
      <c r="AB11690" s="34">
        <v>72</v>
      </c>
      <c r="AC11690" s="34">
        <v>72</v>
      </c>
    </row>
    <row r="11691" spans="1:29" x14ac:dyDescent="0.2">
      <c r="A11691" s="34" t="s">
        <v>72184</v>
      </c>
      <c r="B11691" s="34">
        <v>371</v>
      </c>
      <c r="C11691" s="34">
        <v>385</v>
      </c>
      <c r="D11691" s="34">
        <v>565</v>
      </c>
      <c r="E11691" s="34">
        <v>479</v>
      </c>
      <c r="F11691" s="34">
        <v>549</v>
      </c>
      <c r="G11691" s="34">
        <v>444</v>
      </c>
      <c r="H11691" s="34">
        <v>432</v>
      </c>
      <c r="I11691" s="34">
        <v>360</v>
      </c>
      <c r="J11691" s="34">
        <v>491</v>
      </c>
      <c r="K11691" s="34">
        <v>448</v>
      </c>
      <c r="L11691" s="34">
        <v>374</v>
      </c>
      <c r="M11691" s="34">
        <v>414</v>
      </c>
      <c r="N11691" s="34">
        <v>454</v>
      </c>
      <c r="O11691" s="34">
        <v>361</v>
      </c>
      <c r="P11691" s="34">
        <v>464</v>
      </c>
      <c r="Q11691" s="34">
        <v>506</v>
      </c>
      <c r="R11691" s="34">
        <v>694</v>
      </c>
      <c r="S11691" s="34">
        <v>498</v>
      </c>
      <c r="T11691" s="34">
        <v>517</v>
      </c>
      <c r="U11691" s="34">
        <v>414</v>
      </c>
      <c r="V11691" s="34">
        <v>580</v>
      </c>
      <c r="W11691" s="34">
        <v>493</v>
      </c>
      <c r="X11691" s="34">
        <v>676</v>
      </c>
      <c r="Y11691" s="34">
        <v>506</v>
      </c>
      <c r="Z11691" s="34">
        <v>616</v>
      </c>
      <c r="AA11691" s="34">
        <v>569</v>
      </c>
      <c r="AB11691" s="34">
        <v>668</v>
      </c>
      <c r="AC11691" s="34">
        <v>754</v>
      </c>
    </row>
    <row r="11692" spans="1:29" x14ac:dyDescent="0.2">
      <c r="A11692" s="34" t="s">
        <v>72185</v>
      </c>
      <c r="B11692" s="34">
        <v>135</v>
      </c>
      <c r="C11692" s="34">
        <v>133</v>
      </c>
      <c r="D11692" s="34">
        <v>132</v>
      </c>
      <c r="E11692" s="34">
        <v>115</v>
      </c>
      <c r="F11692" s="34">
        <v>130</v>
      </c>
      <c r="G11692" s="34">
        <v>143</v>
      </c>
      <c r="H11692" s="34">
        <v>97</v>
      </c>
      <c r="I11692" s="34">
        <v>110</v>
      </c>
      <c r="J11692" s="34">
        <v>106</v>
      </c>
      <c r="K11692" s="34">
        <v>146</v>
      </c>
      <c r="L11692" s="34">
        <v>87</v>
      </c>
      <c r="M11692" s="34">
        <v>114</v>
      </c>
      <c r="N11692" s="34">
        <v>126</v>
      </c>
      <c r="O11692" s="34">
        <v>133</v>
      </c>
      <c r="P11692" s="34">
        <v>128</v>
      </c>
      <c r="Q11692" s="34">
        <v>182</v>
      </c>
      <c r="R11692" s="34">
        <v>163</v>
      </c>
      <c r="S11692" s="34">
        <v>141</v>
      </c>
      <c r="T11692" s="34">
        <v>163</v>
      </c>
      <c r="U11692" s="34">
        <v>118</v>
      </c>
      <c r="V11692" s="34">
        <v>192</v>
      </c>
      <c r="W11692" s="34">
        <v>178</v>
      </c>
      <c r="X11692" s="34">
        <v>154</v>
      </c>
      <c r="Y11692" s="34">
        <v>118</v>
      </c>
      <c r="Z11692" s="34">
        <v>161</v>
      </c>
      <c r="AA11692" s="34">
        <v>145</v>
      </c>
      <c r="AB11692" s="34">
        <v>172</v>
      </c>
      <c r="AC11692" s="34">
        <v>248</v>
      </c>
    </row>
    <row r="11693" spans="1:29" x14ac:dyDescent="0.2">
      <c r="A11693" s="34" t="s">
        <v>72186</v>
      </c>
      <c r="B11693" s="34">
        <v>93</v>
      </c>
      <c r="C11693" s="34">
        <v>107</v>
      </c>
      <c r="D11693" s="34">
        <v>90</v>
      </c>
      <c r="E11693" s="34">
        <v>106</v>
      </c>
      <c r="F11693" s="34">
        <v>69</v>
      </c>
      <c r="G11693" s="34">
        <v>67</v>
      </c>
      <c r="H11693" s="34">
        <v>95</v>
      </c>
      <c r="I11693" s="34">
        <v>75</v>
      </c>
      <c r="J11693" s="34">
        <v>56</v>
      </c>
      <c r="K11693" s="34">
        <v>95</v>
      </c>
      <c r="L11693" s="34">
        <v>47</v>
      </c>
      <c r="M11693" s="34">
        <v>75</v>
      </c>
      <c r="N11693" s="34">
        <v>62</v>
      </c>
      <c r="O11693" s="34">
        <v>83</v>
      </c>
      <c r="P11693" s="34">
        <v>56</v>
      </c>
      <c r="Q11693" s="34">
        <v>102</v>
      </c>
      <c r="R11693" s="34">
        <v>71</v>
      </c>
      <c r="S11693" s="34">
        <v>111</v>
      </c>
      <c r="T11693" s="34">
        <v>64</v>
      </c>
      <c r="U11693" s="34">
        <v>95</v>
      </c>
      <c r="V11693" s="34">
        <v>94</v>
      </c>
      <c r="W11693" s="34">
        <v>89</v>
      </c>
      <c r="X11693" s="34">
        <v>110</v>
      </c>
      <c r="Y11693" s="34">
        <v>118</v>
      </c>
      <c r="Z11693" s="34">
        <v>88</v>
      </c>
      <c r="AA11693" s="34">
        <v>106</v>
      </c>
      <c r="AB11693" s="34">
        <v>71</v>
      </c>
      <c r="AC11693" s="34">
        <v>144</v>
      </c>
    </row>
    <row r="11694" spans="1:29" x14ac:dyDescent="0.2">
      <c r="A11694" s="34" t="s">
        <v>72187</v>
      </c>
      <c r="B11694" s="34">
        <v>78</v>
      </c>
      <c r="C11694" s="34">
        <v>99</v>
      </c>
      <c r="D11694" s="34">
        <v>73</v>
      </c>
      <c r="E11694" s="34">
        <v>103</v>
      </c>
      <c r="F11694" s="34">
        <v>104</v>
      </c>
      <c r="G11694" s="34">
        <v>114</v>
      </c>
      <c r="H11694" s="34">
        <v>79</v>
      </c>
      <c r="I11694" s="34">
        <v>106</v>
      </c>
      <c r="J11694" s="34">
        <v>71</v>
      </c>
      <c r="K11694" s="34">
        <v>200</v>
      </c>
      <c r="L11694" s="34">
        <v>61</v>
      </c>
      <c r="M11694" s="34">
        <v>116</v>
      </c>
      <c r="N11694" s="34">
        <v>65</v>
      </c>
      <c r="O11694" s="34">
        <v>93</v>
      </c>
      <c r="P11694" s="34">
        <v>85</v>
      </c>
      <c r="Q11694" s="34">
        <v>119</v>
      </c>
      <c r="R11694" s="34">
        <v>129</v>
      </c>
      <c r="S11694" s="34">
        <v>115</v>
      </c>
      <c r="T11694" s="34">
        <v>109</v>
      </c>
      <c r="U11694" s="34">
        <v>107</v>
      </c>
      <c r="V11694" s="34">
        <v>103</v>
      </c>
      <c r="W11694" s="34">
        <v>156</v>
      </c>
      <c r="X11694" s="34">
        <v>57</v>
      </c>
      <c r="Y11694" s="34">
        <v>101</v>
      </c>
      <c r="Z11694" s="34">
        <v>77</v>
      </c>
      <c r="AA11694" s="34">
        <v>139</v>
      </c>
      <c r="AB11694" s="34">
        <v>109</v>
      </c>
      <c r="AC11694" s="34">
        <v>165</v>
      </c>
    </row>
    <row r="11695" spans="1:29" x14ac:dyDescent="0.2">
      <c r="A11695" s="34" t="s">
        <v>72188</v>
      </c>
      <c r="B11695" s="34">
        <v>202</v>
      </c>
      <c r="C11695" s="34">
        <v>255</v>
      </c>
      <c r="D11695" s="34">
        <v>294</v>
      </c>
      <c r="E11695" s="34">
        <v>284</v>
      </c>
      <c r="F11695" s="34">
        <v>250</v>
      </c>
      <c r="G11695" s="34">
        <v>322</v>
      </c>
      <c r="H11695" s="34">
        <v>176</v>
      </c>
      <c r="I11695" s="34">
        <v>229</v>
      </c>
      <c r="J11695" s="34">
        <v>137</v>
      </c>
      <c r="K11695" s="34">
        <v>290</v>
      </c>
      <c r="L11695" s="34">
        <v>72</v>
      </c>
      <c r="M11695" s="34">
        <v>254</v>
      </c>
      <c r="N11695" s="34">
        <v>180</v>
      </c>
      <c r="O11695" s="34">
        <v>222</v>
      </c>
      <c r="P11695" s="34">
        <v>152</v>
      </c>
      <c r="Q11695" s="34">
        <v>275</v>
      </c>
      <c r="R11695" s="34">
        <v>187</v>
      </c>
      <c r="S11695" s="34">
        <v>410</v>
      </c>
      <c r="T11695" s="34">
        <v>98</v>
      </c>
      <c r="U11695" s="34">
        <v>140</v>
      </c>
      <c r="V11695" s="34">
        <v>207</v>
      </c>
      <c r="W11695" s="34">
        <v>228</v>
      </c>
      <c r="X11695" s="34">
        <v>217</v>
      </c>
      <c r="Y11695" s="34">
        <v>121</v>
      </c>
      <c r="Z11695" s="34">
        <v>252</v>
      </c>
      <c r="AA11695" s="34">
        <v>276</v>
      </c>
      <c r="AB11695" s="34">
        <v>174</v>
      </c>
      <c r="AC11695" s="34">
        <v>376</v>
      </c>
    </row>
    <row r="11696" spans="1:29" x14ac:dyDescent="0.2">
      <c r="A11696" s="34" t="s">
        <v>72189</v>
      </c>
      <c r="B11696" s="34">
        <v>70</v>
      </c>
      <c r="C11696" s="34">
        <v>61</v>
      </c>
      <c r="D11696" s="34">
        <v>48</v>
      </c>
      <c r="E11696" s="34">
        <v>45</v>
      </c>
      <c r="F11696" s="34">
        <v>39</v>
      </c>
      <c r="G11696" s="34">
        <v>42</v>
      </c>
      <c r="H11696" s="34">
        <v>67</v>
      </c>
      <c r="I11696" s="34">
        <v>41</v>
      </c>
      <c r="J11696" s="34">
        <v>35</v>
      </c>
      <c r="K11696" s="34">
        <v>52</v>
      </c>
      <c r="L11696" s="34">
        <v>31</v>
      </c>
      <c r="M11696" s="34">
        <v>42</v>
      </c>
      <c r="N11696" s="34">
        <v>31</v>
      </c>
      <c r="O11696" s="34">
        <v>30</v>
      </c>
      <c r="P11696" s="34">
        <v>43</v>
      </c>
      <c r="Q11696" s="34">
        <v>52</v>
      </c>
      <c r="R11696" s="34">
        <v>62</v>
      </c>
      <c r="S11696" s="34">
        <v>53</v>
      </c>
      <c r="T11696" s="34">
        <v>24</v>
      </c>
      <c r="U11696" s="34">
        <v>32</v>
      </c>
      <c r="V11696" s="34">
        <v>30</v>
      </c>
      <c r="W11696" s="34">
        <v>46</v>
      </c>
      <c r="X11696" s="34">
        <v>44</v>
      </c>
      <c r="Y11696" s="34">
        <v>33</v>
      </c>
      <c r="Z11696" s="34">
        <v>63</v>
      </c>
      <c r="AA11696" s="34">
        <v>59</v>
      </c>
      <c r="AB11696" s="34">
        <v>53</v>
      </c>
      <c r="AC11696" s="34">
        <v>80</v>
      </c>
    </row>
    <row r="11697" spans="1:29" x14ac:dyDescent="0.2">
      <c r="A11697" s="34" t="s">
        <v>72190</v>
      </c>
      <c r="B11697" s="34">
        <v>109</v>
      </c>
      <c r="C11697" s="34">
        <v>128</v>
      </c>
      <c r="D11697" s="34">
        <v>156</v>
      </c>
      <c r="E11697" s="34">
        <v>113</v>
      </c>
      <c r="F11697" s="34">
        <v>144</v>
      </c>
      <c r="G11697" s="34">
        <v>100</v>
      </c>
      <c r="H11697" s="34">
        <v>123</v>
      </c>
      <c r="I11697" s="34">
        <v>112</v>
      </c>
      <c r="J11697" s="34">
        <v>100</v>
      </c>
      <c r="K11697" s="34">
        <v>135</v>
      </c>
      <c r="L11697" s="34">
        <v>64</v>
      </c>
      <c r="M11697" s="34">
        <v>105</v>
      </c>
      <c r="N11697" s="34">
        <v>126</v>
      </c>
      <c r="O11697" s="34">
        <v>96</v>
      </c>
      <c r="P11697" s="34">
        <v>121</v>
      </c>
      <c r="Q11697" s="34">
        <v>157</v>
      </c>
      <c r="R11697" s="34">
        <v>144</v>
      </c>
      <c r="S11697" s="34">
        <v>154</v>
      </c>
      <c r="T11697" s="34">
        <v>128</v>
      </c>
      <c r="U11697" s="34">
        <v>109</v>
      </c>
      <c r="V11697" s="34">
        <v>146</v>
      </c>
      <c r="W11697" s="34">
        <v>151</v>
      </c>
      <c r="X11697" s="34">
        <v>189</v>
      </c>
      <c r="Y11697" s="34">
        <v>101</v>
      </c>
      <c r="Z11697" s="34">
        <v>165</v>
      </c>
      <c r="AA11697" s="34">
        <v>145</v>
      </c>
      <c r="AB11697" s="34">
        <v>139</v>
      </c>
      <c r="AC11697" s="34">
        <v>141</v>
      </c>
    </row>
    <row r="11698" spans="1:29" x14ac:dyDescent="0.2">
      <c r="A11698" s="34" t="s">
        <v>72191</v>
      </c>
      <c r="B11698" s="34">
        <v>105</v>
      </c>
      <c r="C11698" s="34">
        <v>153</v>
      </c>
      <c r="D11698" s="34">
        <v>192</v>
      </c>
      <c r="E11698" s="34">
        <v>162</v>
      </c>
      <c r="F11698" s="34">
        <v>193</v>
      </c>
      <c r="G11698" s="34">
        <v>166</v>
      </c>
      <c r="H11698" s="34">
        <v>190</v>
      </c>
      <c r="I11698" s="34">
        <v>128</v>
      </c>
      <c r="J11698" s="34">
        <v>135</v>
      </c>
      <c r="K11698" s="34">
        <v>242</v>
      </c>
      <c r="L11698" s="34">
        <v>130</v>
      </c>
      <c r="M11698" s="34">
        <v>162</v>
      </c>
      <c r="N11698" s="34">
        <v>169</v>
      </c>
      <c r="O11698" s="34">
        <v>186</v>
      </c>
      <c r="P11698" s="34">
        <v>149</v>
      </c>
      <c r="Q11698" s="34">
        <v>210</v>
      </c>
      <c r="R11698" s="34">
        <v>201</v>
      </c>
      <c r="S11698" s="34">
        <v>228</v>
      </c>
      <c r="T11698" s="34">
        <v>171</v>
      </c>
      <c r="U11698" s="34">
        <v>129</v>
      </c>
      <c r="V11698" s="34">
        <v>191</v>
      </c>
      <c r="W11698" s="34">
        <v>175</v>
      </c>
      <c r="X11698" s="34">
        <v>170</v>
      </c>
      <c r="Y11698" s="34">
        <v>191</v>
      </c>
      <c r="Z11698" s="34">
        <v>199</v>
      </c>
      <c r="AA11698" s="34">
        <v>219</v>
      </c>
      <c r="AB11698" s="34">
        <v>150</v>
      </c>
      <c r="AC11698" s="34">
        <v>237</v>
      </c>
    </row>
    <row r="11699" spans="1:29" x14ac:dyDescent="0.2">
      <c r="A11699" s="34" t="s">
        <v>72192</v>
      </c>
      <c r="B11699" s="34">
        <v>65</v>
      </c>
      <c r="C11699" s="34">
        <v>75</v>
      </c>
      <c r="D11699" s="34">
        <v>87</v>
      </c>
      <c r="E11699" s="34">
        <v>104</v>
      </c>
      <c r="F11699" s="34">
        <v>63</v>
      </c>
      <c r="G11699" s="34">
        <v>85</v>
      </c>
      <c r="H11699" s="34">
        <v>60</v>
      </c>
      <c r="I11699" s="34">
        <v>77</v>
      </c>
      <c r="J11699" s="34">
        <v>43</v>
      </c>
      <c r="K11699" s="34">
        <v>107</v>
      </c>
      <c r="L11699" s="34">
        <v>38</v>
      </c>
      <c r="M11699" s="34">
        <v>84</v>
      </c>
      <c r="N11699" s="34">
        <v>58</v>
      </c>
      <c r="O11699" s="34">
        <v>75</v>
      </c>
      <c r="P11699" s="34">
        <v>49</v>
      </c>
      <c r="Q11699" s="34">
        <v>99</v>
      </c>
      <c r="R11699" s="34">
        <v>59</v>
      </c>
      <c r="S11699" s="34">
        <v>98</v>
      </c>
      <c r="T11699" s="34">
        <v>35</v>
      </c>
      <c r="U11699" s="34">
        <v>61</v>
      </c>
      <c r="V11699" s="34">
        <v>89</v>
      </c>
      <c r="W11699" s="34">
        <v>46</v>
      </c>
      <c r="X11699" s="34">
        <v>87</v>
      </c>
      <c r="Y11699" s="34">
        <v>58</v>
      </c>
      <c r="Z11699" s="34">
        <v>74</v>
      </c>
      <c r="AA11699" s="34">
        <v>93</v>
      </c>
      <c r="AB11699" s="34">
        <v>42</v>
      </c>
      <c r="AC11699" s="34">
        <v>125</v>
      </c>
    </row>
    <row r="11700" spans="1:29" x14ac:dyDescent="0.2">
      <c r="A11700" s="34" t="s">
        <v>72193</v>
      </c>
      <c r="B11700" s="34">
        <v>181</v>
      </c>
      <c r="C11700" s="34">
        <v>157</v>
      </c>
      <c r="D11700" s="34">
        <v>175</v>
      </c>
      <c r="E11700" s="34">
        <v>165</v>
      </c>
      <c r="F11700" s="34">
        <v>194</v>
      </c>
      <c r="G11700" s="34">
        <v>147</v>
      </c>
      <c r="H11700" s="34">
        <v>171</v>
      </c>
      <c r="I11700" s="34">
        <v>157</v>
      </c>
      <c r="J11700" s="34">
        <v>162</v>
      </c>
      <c r="K11700" s="34">
        <v>183</v>
      </c>
      <c r="L11700" s="34">
        <v>172</v>
      </c>
      <c r="M11700" s="34">
        <v>204</v>
      </c>
      <c r="N11700" s="34">
        <v>174</v>
      </c>
      <c r="O11700" s="34">
        <v>129</v>
      </c>
      <c r="P11700" s="34">
        <v>211</v>
      </c>
      <c r="Q11700" s="34">
        <v>258</v>
      </c>
      <c r="R11700" s="34">
        <v>235</v>
      </c>
      <c r="S11700" s="34">
        <v>191</v>
      </c>
      <c r="T11700" s="34">
        <v>239</v>
      </c>
      <c r="U11700" s="34">
        <v>202</v>
      </c>
      <c r="V11700" s="34">
        <v>235</v>
      </c>
      <c r="W11700" s="34">
        <v>292</v>
      </c>
      <c r="X11700" s="34">
        <v>285</v>
      </c>
      <c r="Y11700" s="34">
        <v>237</v>
      </c>
      <c r="Z11700" s="34">
        <v>194</v>
      </c>
      <c r="AA11700" s="34">
        <v>232</v>
      </c>
      <c r="AB11700" s="34">
        <v>291</v>
      </c>
      <c r="AC11700" s="34">
        <v>283</v>
      </c>
    </row>
    <row r="11701" spans="1:29" x14ac:dyDescent="0.2">
      <c r="A11701" s="34" t="s">
        <v>72194</v>
      </c>
      <c r="B11701" s="34">
        <v>173</v>
      </c>
      <c r="C11701" s="34">
        <v>152</v>
      </c>
      <c r="D11701" s="34">
        <v>200</v>
      </c>
      <c r="E11701" s="34">
        <v>150</v>
      </c>
      <c r="F11701" s="34">
        <v>224</v>
      </c>
      <c r="G11701" s="34">
        <v>163</v>
      </c>
      <c r="H11701" s="34">
        <v>198</v>
      </c>
      <c r="I11701" s="34">
        <v>135</v>
      </c>
      <c r="J11701" s="34">
        <v>218</v>
      </c>
      <c r="K11701" s="34">
        <v>156</v>
      </c>
      <c r="L11701" s="34">
        <v>173</v>
      </c>
      <c r="M11701" s="34">
        <v>162</v>
      </c>
      <c r="N11701" s="34">
        <v>167</v>
      </c>
      <c r="O11701" s="34">
        <v>121</v>
      </c>
      <c r="P11701" s="34">
        <v>206</v>
      </c>
      <c r="Q11701" s="34">
        <v>227</v>
      </c>
      <c r="R11701" s="34">
        <v>292</v>
      </c>
      <c r="S11701" s="34">
        <v>199</v>
      </c>
      <c r="T11701" s="34">
        <v>258</v>
      </c>
      <c r="U11701" s="34">
        <v>129</v>
      </c>
      <c r="V11701" s="34">
        <v>203</v>
      </c>
      <c r="W11701" s="34">
        <v>241</v>
      </c>
      <c r="X11701" s="34">
        <v>242</v>
      </c>
      <c r="Y11701" s="34">
        <v>182</v>
      </c>
      <c r="Z11701" s="34">
        <v>236</v>
      </c>
      <c r="AA11701" s="34">
        <v>160</v>
      </c>
      <c r="AB11701" s="34">
        <v>276</v>
      </c>
      <c r="AC11701" s="34">
        <v>231</v>
      </c>
    </row>
    <row r="11702" spans="1:29" x14ac:dyDescent="0.2">
      <c r="A11702" s="34" t="s">
        <v>72195</v>
      </c>
      <c r="B11702" s="34">
        <v>114</v>
      </c>
      <c r="C11702" s="34">
        <v>102</v>
      </c>
      <c r="D11702" s="34">
        <v>145</v>
      </c>
      <c r="E11702" s="34">
        <v>100</v>
      </c>
      <c r="F11702" s="34">
        <v>123</v>
      </c>
      <c r="G11702" s="34">
        <v>147</v>
      </c>
      <c r="H11702" s="34">
        <v>123</v>
      </c>
      <c r="I11702" s="34">
        <v>109</v>
      </c>
      <c r="J11702" s="34">
        <v>40</v>
      </c>
      <c r="K11702" s="34">
        <v>356</v>
      </c>
      <c r="L11702" s="34">
        <v>67</v>
      </c>
      <c r="M11702" s="34">
        <v>102</v>
      </c>
      <c r="N11702" s="34">
        <v>97</v>
      </c>
      <c r="O11702" s="34">
        <v>84</v>
      </c>
      <c r="P11702" s="34">
        <v>107</v>
      </c>
      <c r="Q11702" s="34">
        <v>143</v>
      </c>
      <c r="R11702" s="34">
        <v>125</v>
      </c>
      <c r="S11702" s="34">
        <v>144</v>
      </c>
      <c r="T11702" s="34">
        <v>101</v>
      </c>
      <c r="U11702" s="34">
        <v>89</v>
      </c>
      <c r="V11702" s="34">
        <v>138</v>
      </c>
      <c r="W11702" s="34">
        <v>122</v>
      </c>
      <c r="X11702" s="34">
        <v>67</v>
      </c>
      <c r="Y11702" s="34">
        <v>216</v>
      </c>
      <c r="Z11702" s="34">
        <v>140</v>
      </c>
      <c r="AA11702" s="34">
        <v>170</v>
      </c>
      <c r="AB11702" s="34">
        <v>135</v>
      </c>
      <c r="AC11702" s="34">
        <v>159</v>
      </c>
    </row>
    <row r="11703" spans="1:29" x14ac:dyDescent="0.2">
      <c r="A11703" s="34" t="s">
        <v>72196</v>
      </c>
      <c r="B11703" s="34">
        <v>103</v>
      </c>
      <c r="C11703" s="34">
        <v>71</v>
      </c>
      <c r="D11703" s="34">
        <v>59</v>
      </c>
      <c r="E11703" s="34">
        <v>69</v>
      </c>
      <c r="F11703" s="34">
        <v>88</v>
      </c>
      <c r="G11703" s="34">
        <v>36</v>
      </c>
      <c r="H11703" s="34">
        <v>69</v>
      </c>
      <c r="I11703" s="34">
        <v>43</v>
      </c>
      <c r="J11703" s="34">
        <v>67</v>
      </c>
      <c r="K11703" s="34">
        <v>67</v>
      </c>
      <c r="L11703" s="34">
        <v>48</v>
      </c>
      <c r="M11703" s="34">
        <v>69</v>
      </c>
      <c r="N11703" s="34">
        <v>70</v>
      </c>
      <c r="O11703" s="34">
        <v>49</v>
      </c>
      <c r="P11703" s="34">
        <v>47</v>
      </c>
      <c r="Q11703" s="34">
        <v>77</v>
      </c>
      <c r="R11703" s="34">
        <v>81</v>
      </c>
      <c r="S11703" s="34">
        <v>57</v>
      </c>
      <c r="T11703" s="34">
        <v>91</v>
      </c>
      <c r="U11703" s="34">
        <v>62</v>
      </c>
      <c r="V11703" s="34">
        <v>68</v>
      </c>
      <c r="W11703" s="34">
        <v>109</v>
      </c>
      <c r="X11703" s="34">
        <v>70</v>
      </c>
      <c r="Y11703" s="34">
        <v>34</v>
      </c>
      <c r="Z11703" s="34">
        <v>95</v>
      </c>
      <c r="AA11703" s="34">
        <v>68</v>
      </c>
      <c r="AB11703" s="34">
        <v>105</v>
      </c>
      <c r="AC11703" s="34">
        <v>99</v>
      </c>
    </row>
    <row r="11704" spans="1:29" x14ac:dyDescent="0.2">
      <c r="A11704" s="34" t="s">
        <v>72197</v>
      </c>
      <c r="B11704" s="34">
        <v>223</v>
      </c>
      <c r="C11704" s="34">
        <v>155</v>
      </c>
      <c r="D11704" s="34">
        <v>247</v>
      </c>
      <c r="E11704" s="34">
        <v>190</v>
      </c>
      <c r="F11704" s="34">
        <v>203</v>
      </c>
      <c r="G11704" s="34">
        <v>185</v>
      </c>
      <c r="H11704" s="34">
        <v>165</v>
      </c>
      <c r="I11704" s="34">
        <v>120</v>
      </c>
      <c r="J11704" s="34">
        <v>138</v>
      </c>
      <c r="K11704" s="34">
        <v>163</v>
      </c>
      <c r="L11704" s="34">
        <v>104</v>
      </c>
      <c r="M11704" s="34">
        <v>137</v>
      </c>
      <c r="N11704" s="34">
        <v>127</v>
      </c>
      <c r="O11704" s="34">
        <v>107</v>
      </c>
      <c r="P11704" s="34">
        <v>149</v>
      </c>
      <c r="Q11704" s="34">
        <v>142</v>
      </c>
      <c r="R11704" s="34">
        <v>210</v>
      </c>
      <c r="S11704" s="34">
        <v>181</v>
      </c>
      <c r="T11704" s="34">
        <v>126</v>
      </c>
      <c r="U11704" s="34">
        <v>117</v>
      </c>
      <c r="V11704" s="34">
        <v>213</v>
      </c>
      <c r="W11704" s="34">
        <v>133</v>
      </c>
      <c r="X11704" s="34">
        <v>223</v>
      </c>
      <c r="Y11704" s="34">
        <v>97</v>
      </c>
      <c r="Z11704" s="34">
        <v>184</v>
      </c>
      <c r="AA11704" s="34">
        <v>201</v>
      </c>
      <c r="AB11704" s="34">
        <v>140</v>
      </c>
      <c r="AC11704" s="34">
        <v>261</v>
      </c>
    </row>
    <row r="11705" spans="1:29" x14ac:dyDescent="0.2">
      <c r="A11705" s="34" t="s">
        <v>72198</v>
      </c>
      <c r="B11705" s="34">
        <v>42</v>
      </c>
      <c r="C11705" s="34">
        <v>54</v>
      </c>
      <c r="D11705" s="34">
        <v>58</v>
      </c>
      <c r="E11705" s="34">
        <v>37</v>
      </c>
      <c r="F11705" s="34">
        <v>46</v>
      </c>
      <c r="G11705" s="34">
        <v>18</v>
      </c>
      <c r="H11705" s="34">
        <v>45</v>
      </c>
      <c r="I11705" s="34">
        <v>53</v>
      </c>
      <c r="J11705" s="34">
        <v>40</v>
      </c>
      <c r="K11705" s="34">
        <v>58</v>
      </c>
      <c r="L11705" s="34">
        <v>28</v>
      </c>
      <c r="M11705" s="34">
        <v>43</v>
      </c>
      <c r="N11705" s="34">
        <v>39</v>
      </c>
      <c r="O11705" s="34">
        <v>43</v>
      </c>
      <c r="P11705" s="34">
        <v>34</v>
      </c>
      <c r="Q11705" s="34">
        <v>44</v>
      </c>
      <c r="R11705" s="34">
        <v>60</v>
      </c>
      <c r="S11705" s="34">
        <v>53</v>
      </c>
      <c r="T11705" s="34">
        <v>31</v>
      </c>
      <c r="U11705" s="34">
        <v>43</v>
      </c>
      <c r="V11705" s="34">
        <v>71</v>
      </c>
      <c r="W11705" s="34">
        <v>52</v>
      </c>
      <c r="X11705" s="34">
        <v>47</v>
      </c>
      <c r="Y11705" s="34">
        <v>42</v>
      </c>
      <c r="Z11705" s="34">
        <v>76</v>
      </c>
      <c r="AA11705" s="34">
        <v>105</v>
      </c>
      <c r="AB11705" s="34">
        <v>58</v>
      </c>
      <c r="AC11705" s="34">
        <v>50</v>
      </c>
    </row>
    <row r="11706" spans="1:29" x14ac:dyDescent="0.2">
      <c r="A11706" s="34" t="s">
        <v>72199</v>
      </c>
      <c r="B11706" s="34">
        <v>93</v>
      </c>
      <c r="C11706" s="34">
        <v>117</v>
      </c>
      <c r="D11706" s="34">
        <v>71</v>
      </c>
      <c r="E11706" s="34">
        <v>126</v>
      </c>
      <c r="F11706" s="34">
        <v>103</v>
      </c>
      <c r="G11706" s="34">
        <v>108</v>
      </c>
      <c r="H11706" s="34">
        <v>72</v>
      </c>
      <c r="I11706" s="34">
        <v>84</v>
      </c>
      <c r="J11706" s="34">
        <v>56</v>
      </c>
      <c r="K11706" s="34">
        <v>110</v>
      </c>
      <c r="L11706" s="34">
        <v>51</v>
      </c>
      <c r="M11706" s="34">
        <v>63</v>
      </c>
      <c r="N11706" s="34">
        <v>57</v>
      </c>
      <c r="O11706" s="34">
        <v>84</v>
      </c>
      <c r="P11706" s="34">
        <v>77</v>
      </c>
      <c r="Q11706" s="34">
        <v>132</v>
      </c>
      <c r="R11706" s="34">
        <v>92</v>
      </c>
      <c r="S11706" s="34">
        <v>127</v>
      </c>
      <c r="T11706" s="34">
        <v>92</v>
      </c>
      <c r="U11706" s="34">
        <v>94</v>
      </c>
      <c r="V11706" s="34">
        <v>97</v>
      </c>
      <c r="W11706" s="34">
        <v>118</v>
      </c>
      <c r="X11706" s="34">
        <v>106</v>
      </c>
      <c r="Y11706" s="34">
        <v>91</v>
      </c>
      <c r="Z11706" s="34">
        <v>98</v>
      </c>
      <c r="AA11706" s="34">
        <v>150</v>
      </c>
      <c r="AB11706" s="34">
        <v>74</v>
      </c>
      <c r="AC11706" s="34">
        <v>171</v>
      </c>
    </row>
    <row r="11707" spans="1:29" x14ac:dyDescent="0.2">
      <c r="A11707" s="34" t="s">
        <v>72200</v>
      </c>
      <c r="B11707" s="34">
        <v>157</v>
      </c>
      <c r="C11707" s="34">
        <v>133</v>
      </c>
      <c r="D11707" s="34">
        <v>167</v>
      </c>
      <c r="E11707" s="34">
        <v>124</v>
      </c>
      <c r="F11707" s="34">
        <v>197</v>
      </c>
      <c r="G11707" s="34">
        <v>118</v>
      </c>
      <c r="H11707" s="34">
        <v>156</v>
      </c>
      <c r="I11707" s="34">
        <v>134</v>
      </c>
      <c r="J11707" s="34">
        <v>182</v>
      </c>
      <c r="K11707" s="34">
        <v>173</v>
      </c>
      <c r="L11707" s="34">
        <v>139</v>
      </c>
      <c r="M11707" s="34">
        <v>146</v>
      </c>
      <c r="N11707" s="34">
        <v>158</v>
      </c>
      <c r="O11707" s="34">
        <v>135</v>
      </c>
      <c r="P11707" s="34">
        <v>169</v>
      </c>
      <c r="Q11707" s="34">
        <v>190</v>
      </c>
      <c r="R11707" s="34">
        <v>225</v>
      </c>
      <c r="S11707" s="34">
        <v>180</v>
      </c>
      <c r="T11707" s="34">
        <v>230</v>
      </c>
      <c r="U11707" s="34">
        <v>116</v>
      </c>
      <c r="V11707" s="34">
        <v>171</v>
      </c>
      <c r="W11707" s="34">
        <v>158</v>
      </c>
      <c r="X11707" s="34">
        <v>225</v>
      </c>
      <c r="Y11707" s="34">
        <v>172</v>
      </c>
      <c r="Z11707" s="34">
        <v>178</v>
      </c>
      <c r="AA11707" s="34">
        <v>206</v>
      </c>
      <c r="AB11707" s="34">
        <v>232</v>
      </c>
      <c r="AC11707" s="34">
        <v>228</v>
      </c>
    </row>
    <row r="11708" spans="1:29" x14ac:dyDescent="0.2">
      <c r="A11708" s="34" t="s">
        <v>72201</v>
      </c>
      <c r="B11708" s="34">
        <v>152</v>
      </c>
      <c r="C11708" s="34">
        <v>230</v>
      </c>
      <c r="D11708" s="34">
        <v>171</v>
      </c>
      <c r="E11708" s="34">
        <v>266</v>
      </c>
      <c r="F11708" s="34">
        <v>181</v>
      </c>
      <c r="G11708" s="34">
        <v>282</v>
      </c>
      <c r="H11708" s="34">
        <v>168</v>
      </c>
      <c r="I11708" s="34">
        <v>213</v>
      </c>
      <c r="J11708" s="34">
        <v>124</v>
      </c>
      <c r="K11708" s="34">
        <v>334</v>
      </c>
      <c r="L11708" s="34">
        <v>137</v>
      </c>
      <c r="M11708" s="34">
        <v>230</v>
      </c>
      <c r="N11708" s="34">
        <v>168</v>
      </c>
      <c r="O11708" s="34">
        <v>186</v>
      </c>
      <c r="P11708" s="34">
        <v>176</v>
      </c>
      <c r="Q11708" s="34">
        <v>331</v>
      </c>
      <c r="R11708" s="34">
        <v>228</v>
      </c>
      <c r="S11708" s="34">
        <v>306</v>
      </c>
      <c r="T11708" s="34">
        <v>148</v>
      </c>
      <c r="U11708" s="34">
        <v>220</v>
      </c>
      <c r="V11708" s="34">
        <v>198</v>
      </c>
      <c r="W11708" s="34">
        <v>302</v>
      </c>
      <c r="X11708" s="34">
        <v>199</v>
      </c>
      <c r="Y11708" s="34">
        <v>271</v>
      </c>
      <c r="Z11708" s="34">
        <v>179</v>
      </c>
      <c r="AA11708" s="34">
        <v>289</v>
      </c>
      <c r="AB11708" s="34">
        <v>199</v>
      </c>
      <c r="AC11708" s="34">
        <v>392</v>
      </c>
    </row>
    <row r="11709" spans="1:29" x14ac:dyDescent="0.2">
      <c r="A11709" s="34" t="s">
        <v>72202</v>
      </c>
      <c r="B11709" s="34">
        <v>57</v>
      </c>
      <c r="C11709" s="34">
        <v>70</v>
      </c>
      <c r="D11709" s="34">
        <v>78</v>
      </c>
      <c r="E11709" s="34">
        <v>62</v>
      </c>
      <c r="F11709" s="34">
        <v>70</v>
      </c>
      <c r="G11709" s="34">
        <v>41</v>
      </c>
      <c r="H11709" s="34">
        <v>83</v>
      </c>
      <c r="I11709" s="34">
        <v>63</v>
      </c>
      <c r="J11709" s="34">
        <v>73</v>
      </c>
      <c r="K11709" s="34">
        <v>64</v>
      </c>
      <c r="L11709" s="34">
        <v>52</v>
      </c>
      <c r="M11709" s="34">
        <v>47</v>
      </c>
      <c r="N11709" s="34">
        <v>74</v>
      </c>
      <c r="O11709" s="34">
        <v>51</v>
      </c>
      <c r="P11709" s="34">
        <v>66</v>
      </c>
      <c r="Q11709" s="34">
        <v>69</v>
      </c>
      <c r="R11709" s="34">
        <v>78</v>
      </c>
      <c r="S11709" s="34">
        <v>80</v>
      </c>
      <c r="T11709" s="34">
        <v>52</v>
      </c>
      <c r="U11709" s="34">
        <v>43</v>
      </c>
      <c r="V11709" s="34">
        <v>84</v>
      </c>
      <c r="W11709" s="34">
        <v>39</v>
      </c>
      <c r="X11709" s="34">
        <v>85</v>
      </c>
      <c r="Y11709" s="34">
        <v>31</v>
      </c>
      <c r="Z11709" s="34">
        <v>88</v>
      </c>
      <c r="AA11709" s="34">
        <v>76</v>
      </c>
      <c r="AB11709" s="34">
        <v>108</v>
      </c>
      <c r="AC11709" s="34">
        <v>102</v>
      </c>
    </row>
    <row r="11710" spans="1:29" x14ac:dyDescent="0.2">
      <c r="A11710" s="34" t="s">
        <v>72203</v>
      </c>
      <c r="B11710" s="34">
        <v>143</v>
      </c>
      <c r="C11710" s="34">
        <v>193</v>
      </c>
      <c r="D11710" s="34">
        <v>191</v>
      </c>
      <c r="E11710" s="34">
        <v>219</v>
      </c>
      <c r="F11710" s="34">
        <v>146</v>
      </c>
      <c r="G11710" s="34">
        <v>232</v>
      </c>
      <c r="H11710" s="34">
        <v>126</v>
      </c>
      <c r="I11710" s="34">
        <v>169</v>
      </c>
      <c r="J11710" s="34">
        <v>142</v>
      </c>
      <c r="K11710" s="34">
        <v>419</v>
      </c>
      <c r="L11710" s="34">
        <v>57</v>
      </c>
      <c r="M11710" s="34">
        <v>193</v>
      </c>
      <c r="N11710" s="34">
        <v>147</v>
      </c>
      <c r="O11710" s="34">
        <v>173</v>
      </c>
      <c r="P11710" s="34">
        <v>116</v>
      </c>
      <c r="Q11710" s="34">
        <v>195</v>
      </c>
      <c r="R11710" s="34">
        <v>132</v>
      </c>
      <c r="S11710" s="34">
        <v>287</v>
      </c>
      <c r="T11710" s="34">
        <v>98</v>
      </c>
      <c r="U11710" s="34">
        <v>147</v>
      </c>
      <c r="V11710" s="34">
        <v>170</v>
      </c>
      <c r="W11710" s="34">
        <v>209</v>
      </c>
      <c r="X11710" s="34">
        <v>158</v>
      </c>
      <c r="Y11710" s="34">
        <v>200</v>
      </c>
      <c r="Z11710" s="34">
        <v>179</v>
      </c>
      <c r="AA11710" s="34">
        <v>230</v>
      </c>
      <c r="AB11710" s="34">
        <v>141</v>
      </c>
      <c r="AC11710" s="34">
        <v>303</v>
      </c>
    </row>
    <row r="11711" spans="1:29" x14ac:dyDescent="0.2">
      <c r="A11711" s="34" t="s">
        <v>72204</v>
      </c>
      <c r="B11711" s="34">
        <v>179</v>
      </c>
      <c r="C11711" s="34">
        <v>174</v>
      </c>
      <c r="D11711" s="34">
        <v>250</v>
      </c>
      <c r="E11711" s="34">
        <v>209</v>
      </c>
      <c r="F11711" s="34">
        <v>264</v>
      </c>
      <c r="G11711" s="34">
        <v>194</v>
      </c>
      <c r="H11711" s="34">
        <v>252</v>
      </c>
      <c r="I11711" s="34">
        <v>199</v>
      </c>
      <c r="J11711" s="34">
        <v>198</v>
      </c>
      <c r="K11711" s="34">
        <v>203</v>
      </c>
      <c r="L11711" s="34">
        <v>286</v>
      </c>
      <c r="M11711" s="34">
        <v>206</v>
      </c>
      <c r="N11711" s="34">
        <v>216</v>
      </c>
      <c r="O11711" s="34">
        <v>179</v>
      </c>
      <c r="P11711" s="34">
        <v>252</v>
      </c>
      <c r="Q11711" s="34">
        <v>286</v>
      </c>
      <c r="R11711" s="34">
        <v>355</v>
      </c>
      <c r="S11711" s="34">
        <v>273</v>
      </c>
      <c r="T11711" s="34">
        <v>335</v>
      </c>
      <c r="U11711" s="34">
        <v>284</v>
      </c>
      <c r="V11711" s="34">
        <v>285</v>
      </c>
      <c r="W11711" s="34">
        <v>318</v>
      </c>
      <c r="X11711" s="34">
        <v>251</v>
      </c>
      <c r="Y11711" s="34">
        <v>274</v>
      </c>
      <c r="Z11711" s="34">
        <v>291</v>
      </c>
      <c r="AA11711" s="34">
        <v>259</v>
      </c>
      <c r="AB11711" s="34">
        <v>311</v>
      </c>
      <c r="AC11711" s="34">
        <v>427</v>
      </c>
    </row>
    <row r="11712" spans="1:29" x14ac:dyDescent="0.2">
      <c r="A11712" s="34" t="s">
        <v>72205</v>
      </c>
      <c r="B11712" s="34">
        <v>152</v>
      </c>
      <c r="C11712" s="34">
        <v>132</v>
      </c>
      <c r="D11712" s="34">
        <v>149</v>
      </c>
      <c r="E11712" s="34">
        <v>114</v>
      </c>
      <c r="F11712" s="34">
        <v>162</v>
      </c>
      <c r="G11712" s="34">
        <v>106</v>
      </c>
      <c r="H11712" s="34">
        <v>137</v>
      </c>
      <c r="I11712" s="34">
        <v>101</v>
      </c>
      <c r="J11712" s="34">
        <v>142</v>
      </c>
      <c r="K11712" s="34">
        <v>111</v>
      </c>
      <c r="L11712" s="34">
        <v>124</v>
      </c>
      <c r="M11712" s="34">
        <v>117</v>
      </c>
      <c r="N11712" s="34">
        <v>177</v>
      </c>
      <c r="O11712" s="34">
        <v>113</v>
      </c>
      <c r="P11712" s="34">
        <v>93</v>
      </c>
      <c r="Q11712" s="34">
        <v>127</v>
      </c>
      <c r="R11712" s="34">
        <v>124</v>
      </c>
      <c r="S11712" s="34">
        <v>117</v>
      </c>
      <c r="T11712" s="34">
        <v>174</v>
      </c>
      <c r="U11712" s="34">
        <v>130</v>
      </c>
      <c r="V11712" s="34">
        <v>180</v>
      </c>
      <c r="W11712" s="34">
        <v>143</v>
      </c>
      <c r="X11712" s="34">
        <v>177</v>
      </c>
      <c r="Y11712" s="34">
        <v>115</v>
      </c>
      <c r="Z11712" s="34">
        <v>149</v>
      </c>
      <c r="AA11712" s="34">
        <v>148</v>
      </c>
      <c r="AB11712" s="34">
        <v>213</v>
      </c>
      <c r="AC11712" s="34">
        <v>183</v>
      </c>
    </row>
    <row r="11713" spans="1:29" x14ac:dyDescent="0.2">
      <c r="A11713" s="34" t="s">
        <v>72206</v>
      </c>
      <c r="B11713" s="34">
        <v>92</v>
      </c>
      <c r="C11713" s="34">
        <v>115</v>
      </c>
      <c r="D11713" s="34">
        <v>141</v>
      </c>
      <c r="E11713" s="34">
        <v>106</v>
      </c>
      <c r="F11713" s="34">
        <v>146</v>
      </c>
      <c r="G11713" s="34">
        <v>107</v>
      </c>
      <c r="H11713" s="34">
        <v>120</v>
      </c>
      <c r="I11713" s="34">
        <v>104</v>
      </c>
      <c r="J11713" s="34">
        <v>125</v>
      </c>
      <c r="K11713" s="34">
        <v>120</v>
      </c>
      <c r="L11713" s="34">
        <v>85</v>
      </c>
      <c r="M11713" s="34">
        <v>85</v>
      </c>
      <c r="N11713" s="34">
        <v>121</v>
      </c>
      <c r="O11713" s="34">
        <v>100</v>
      </c>
      <c r="P11713" s="34">
        <v>150</v>
      </c>
      <c r="Q11713" s="34">
        <v>122</v>
      </c>
      <c r="R11713" s="34">
        <v>131</v>
      </c>
      <c r="S11713" s="34">
        <v>144</v>
      </c>
      <c r="T11713" s="34">
        <v>101</v>
      </c>
      <c r="U11713" s="34">
        <v>107</v>
      </c>
      <c r="V11713" s="34">
        <v>153</v>
      </c>
      <c r="W11713" s="34">
        <v>112</v>
      </c>
      <c r="X11713" s="34">
        <v>174</v>
      </c>
      <c r="Y11713" s="34">
        <v>75</v>
      </c>
      <c r="Z11713" s="34">
        <v>147</v>
      </c>
      <c r="AA11713" s="34">
        <v>155</v>
      </c>
      <c r="AB11713" s="34">
        <v>144</v>
      </c>
      <c r="AC11713" s="34">
        <v>159</v>
      </c>
    </row>
    <row r="11714" spans="1:29" x14ac:dyDescent="0.2">
      <c r="A11714" s="34" t="s">
        <v>72207</v>
      </c>
      <c r="B11714" s="34">
        <v>61</v>
      </c>
      <c r="C11714" s="34">
        <v>165</v>
      </c>
      <c r="D11714" s="34">
        <v>102</v>
      </c>
      <c r="E11714" s="34">
        <v>149</v>
      </c>
      <c r="F11714" s="34">
        <v>116</v>
      </c>
      <c r="G11714" s="34">
        <v>159</v>
      </c>
      <c r="H11714" s="34">
        <v>63</v>
      </c>
      <c r="I11714" s="34">
        <v>170</v>
      </c>
      <c r="J11714" s="34">
        <v>44</v>
      </c>
      <c r="K11714" s="34">
        <v>279</v>
      </c>
      <c r="L11714" s="34">
        <v>47</v>
      </c>
      <c r="M11714" s="34">
        <v>97</v>
      </c>
      <c r="N11714" s="34">
        <v>46</v>
      </c>
      <c r="O11714" s="34">
        <v>128</v>
      </c>
      <c r="P11714" s="34">
        <v>60</v>
      </c>
      <c r="Q11714" s="34">
        <v>196</v>
      </c>
      <c r="R11714" s="34">
        <v>81</v>
      </c>
      <c r="S11714" s="34">
        <v>172</v>
      </c>
      <c r="T11714" s="34">
        <v>68</v>
      </c>
      <c r="U11714" s="34">
        <v>103</v>
      </c>
      <c r="V11714" s="34">
        <v>105</v>
      </c>
      <c r="W11714" s="34">
        <v>126</v>
      </c>
      <c r="X11714" s="34">
        <v>111</v>
      </c>
      <c r="Y11714" s="34">
        <v>144</v>
      </c>
      <c r="Z11714" s="34">
        <v>126</v>
      </c>
      <c r="AA11714" s="34">
        <v>206</v>
      </c>
      <c r="AB11714" s="34">
        <v>73</v>
      </c>
      <c r="AC11714" s="34">
        <v>204</v>
      </c>
    </row>
    <row r="11715" spans="1:29" x14ac:dyDescent="0.2">
      <c r="A11715" s="34" t="s">
        <v>72208</v>
      </c>
      <c r="B11715" s="34">
        <v>162</v>
      </c>
      <c r="C11715" s="34">
        <v>206</v>
      </c>
      <c r="D11715" s="34">
        <v>199</v>
      </c>
      <c r="E11715" s="34">
        <v>220</v>
      </c>
      <c r="F11715" s="34">
        <v>194</v>
      </c>
      <c r="G11715" s="34">
        <v>185</v>
      </c>
      <c r="H11715" s="34">
        <v>157</v>
      </c>
      <c r="I11715" s="34">
        <v>168</v>
      </c>
      <c r="J11715" s="34">
        <v>148</v>
      </c>
      <c r="K11715" s="34">
        <v>227</v>
      </c>
      <c r="L11715" s="34">
        <v>82</v>
      </c>
      <c r="M11715" s="34">
        <v>166</v>
      </c>
      <c r="N11715" s="34">
        <v>144</v>
      </c>
      <c r="O11715" s="34">
        <v>172</v>
      </c>
      <c r="P11715" s="34">
        <v>168</v>
      </c>
      <c r="Q11715" s="34">
        <v>244</v>
      </c>
      <c r="R11715" s="34">
        <v>136</v>
      </c>
      <c r="S11715" s="34">
        <v>253</v>
      </c>
      <c r="T11715" s="34">
        <v>116</v>
      </c>
      <c r="U11715" s="34">
        <v>179</v>
      </c>
      <c r="V11715" s="34">
        <v>191</v>
      </c>
      <c r="W11715" s="34">
        <v>209</v>
      </c>
      <c r="X11715" s="34">
        <v>174</v>
      </c>
      <c r="Y11715" s="34">
        <v>208</v>
      </c>
      <c r="Z11715" s="34">
        <v>199</v>
      </c>
      <c r="AA11715" s="34">
        <v>248</v>
      </c>
      <c r="AB11715" s="34">
        <v>153</v>
      </c>
      <c r="AC11715" s="34">
        <v>332</v>
      </c>
    </row>
    <row r="11716" spans="1:29" x14ac:dyDescent="0.2">
      <c r="A11716" s="34" t="s">
        <v>72209</v>
      </c>
      <c r="B11716" s="34">
        <v>64</v>
      </c>
      <c r="C11716" s="34">
        <v>78</v>
      </c>
      <c r="D11716" s="34">
        <v>95</v>
      </c>
      <c r="E11716" s="34">
        <v>83</v>
      </c>
      <c r="F11716" s="34">
        <v>83</v>
      </c>
      <c r="G11716" s="34">
        <v>106</v>
      </c>
      <c r="H11716" s="34">
        <v>72</v>
      </c>
      <c r="I11716" s="34">
        <v>55</v>
      </c>
      <c r="J11716" s="34">
        <v>54</v>
      </c>
      <c r="K11716" s="34">
        <v>91</v>
      </c>
      <c r="L11716" s="34">
        <v>31</v>
      </c>
      <c r="M11716" s="34">
        <v>54</v>
      </c>
      <c r="N11716" s="34">
        <v>51</v>
      </c>
      <c r="O11716" s="34">
        <v>60</v>
      </c>
      <c r="P11716" s="34">
        <v>57</v>
      </c>
      <c r="Q11716" s="34">
        <v>76</v>
      </c>
      <c r="R11716" s="34">
        <v>76</v>
      </c>
      <c r="S11716" s="34">
        <v>92</v>
      </c>
      <c r="T11716" s="34">
        <v>55</v>
      </c>
      <c r="U11716" s="34">
        <v>72</v>
      </c>
      <c r="V11716" s="34">
        <v>78</v>
      </c>
      <c r="W11716" s="34">
        <v>84</v>
      </c>
      <c r="X11716" s="34">
        <v>74</v>
      </c>
      <c r="Y11716" s="34">
        <v>51</v>
      </c>
      <c r="Z11716" s="34">
        <v>102</v>
      </c>
      <c r="AA11716" s="34">
        <v>102</v>
      </c>
      <c r="AB11716" s="34">
        <v>58</v>
      </c>
      <c r="AC11716" s="34">
        <v>122</v>
      </c>
    </row>
    <row r="11717" spans="1:29" x14ac:dyDescent="0.2">
      <c r="A11717" s="34" t="s">
        <v>72210</v>
      </c>
      <c r="B11717" s="34">
        <v>169</v>
      </c>
      <c r="C11717" s="34">
        <v>226</v>
      </c>
      <c r="D11717" s="34">
        <v>199</v>
      </c>
      <c r="E11717" s="34">
        <v>237</v>
      </c>
      <c r="F11717" s="34">
        <v>212</v>
      </c>
      <c r="G11717" s="34">
        <v>256</v>
      </c>
      <c r="H11717" s="34">
        <v>153</v>
      </c>
      <c r="I11717" s="34">
        <v>167</v>
      </c>
      <c r="J11717" s="34">
        <v>194</v>
      </c>
      <c r="K11717" s="34">
        <v>263</v>
      </c>
      <c r="L11717" s="34">
        <v>139</v>
      </c>
      <c r="M11717" s="34">
        <v>199</v>
      </c>
      <c r="N11717" s="34">
        <v>143</v>
      </c>
      <c r="O11717" s="34">
        <v>235</v>
      </c>
      <c r="P11717" s="34">
        <v>159</v>
      </c>
      <c r="Q11717" s="34">
        <v>329</v>
      </c>
      <c r="R11717" s="34">
        <v>236</v>
      </c>
      <c r="S11717" s="34">
        <v>254</v>
      </c>
      <c r="T11717" s="34">
        <v>205</v>
      </c>
      <c r="U11717" s="34">
        <v>228</v>
      </c>
      <c r="V11717" s="34">
        <v>266</v>
      </c>
      <c r="W11717" s="34">
        <v>237</v>
      </c>
      <c r="X11717" s="34">
        <v>207</v>
      </c>
      <c r="Y11717" s="34">
        <v>267</v>
      </c>
      <c r="Z11717" s="34">
        <v>209</v>
      </c>
      <c r="AA11717" s="34">
        <v>242</v>
      </c>
      <c r="AB11717" s="34">
        <v>192</v>
      </c>
      <c r="AC11717" s="34">
        <v>393</v>
      </c>
    </row>
    <row r="11718" spans="1:29" x14ac:dyDescent="0.2">
      <c r="A11718" s="34" t="s">
        <v>72211</v>
      </c>
      <c r="B11718" s="34">
        <v>183</v>
      </c>
      <c r="C11718" s="34">
        <v>304</v>
      </c>
      <c r="D11718" s="34">
        <v>423</v>
      </c>
      <c r="E11718" s="34">
        <v>324</v>
      </c>
      <c r="F11718" s="34">
        <v>326</v>
      </c>
      <c r="G11718" s="34">
        <v>280</v>
      </c>
      <c r="H11718" s="34">
        <v>282</v>
      </c>
      <c r="I11718" s="34">
        <v>303</v>
      </c>
      <c r="J11718" s="34">
        <v>112</v>
      </c>
      <c r="K11718" s="34">
        <v>1028</v>
      </c>
      <c r="L11718" s="34">
        <v>155</v>
      </c>
      <c r="M11718" s="34">
        <v>234</v>
      </c>
      <c r="N11718" s="34">
        <v>288</v>
      </c>
      <c r="O11718" s="34">
        <v>238</v>
      </c>
      <c r="P11718" s="34">
        <v>316</v>
      </c>
      <c r="Q11718" s="34">
        <v>273</v>
      </c>
      <c r="R11718" s="34">
        <v>336</v>
      </c>
      <c r="S11718" s="34">
        <v>365</v>
      </c>
      <c r="T11718" s="34">
        <v>235</v>
      </c>
      <c r="U11718" s="34">
        <v>223</v>
      </c>
      <c r="V11718" s="34">
        <v>369</v>
      </c>
      <c r="W11718" s="34">
        <v>240</v>
      </c>
      <c r="X11718" s="34">
        <v>155</v>
      </c>
      <c r="Y11718" s="34">
        <v>539</v>
      </c>
      <c r="Z11718" s="34">
        <v>387</v>
      </c>
      <c r="AA11718" s="34">
        <v>392</v>
      </c>
      <c r="AB11718" s="34">
        <v>276</v>
      </c>
      <c r="AC11718" s="34">
        <v>425</v>
      </c>
    </row>
    <row r="11719" spans="1:29" x14ac:dyDescent="0.2">
      <c r="A11719" s="34" t="s">
        <v>72212</v>
      </c>
      <c r="B11719" s="34">
        <v>188</v>
      </c>
      <c r="C11719" s="34">
        <v>303</v>
      </c>
      <c r="D11719" s="34">
        <v>289</v>
      </c>
      <c r="E11719" s="34">
        <v>316</v>
      </c>
      <c r="F11719" s="34">
        <v>299</v>
      </c>
      <c r="G11719" s="34">
        <v>373</v>
      </c>
      <c r="H11719" s="34">
        <v>294</v>
      </c>
      <c r="I11719" s="34">
        <v>338</v>
      </c>
      <c r="J11719" s="34">
        <v>262</v>
      </c>
      <c r="K11719" s="34">
        <v>397</v>
      </c>
      <c r="L11719" s="34">
        <v>322</v>
      </c>
      <c r="M11719" s="34">
        <v>261</v>
      </c>
      <c r="N11719" s="34">
        <v>305</v>
      </c>
      <c r="O11719" s="34">
        <v>308</v>
      </c>
      <c r="P11719" s="34">
        <v>277</v>
      </c>
      <c r="Q11719" s="34">
        <v>445</v>
      </c>
      <c r="R11719" s="34">
        <v>486</v>
      </c>
      <c r="S11719" s="34">
        <v>348</v>
      </c>
      <c r="T11719" s="34">
        <v>404</v>
      </c>
      <c r="U11719" s="34">
        <v>347</v>
      </c>
      <c r="V11719" s="34">
        <v>350</v>
      </c>
      <c r="W11719" s="34">
        <v>496</v>
      </c>
      <c r="X11719" s="34">
        <v>324</v>
      </c>
      <c r="Y11719" s="34">
        <v>513</v>
      </c>
      <c r="Z11719" s="34">
        <v>318</v>
      </c>
      <c r="AA11719" s="34">
        <v>420</v>
      </c>
      <c r="AB11719" s="34">
        <v>482</v>
      </c>
      <c r="AC11719" s="34">
        <v>486</v>
      </c>
    </row>
    <row r="11720" spans="1:29" x14ac:dyDescent="0.2">
      <c r="A11720" s="34" t="s">
        <v>72213</v>
      </c>
      <c r="B11720" s="34">
        <v>109</v>
      </c>
      <c r="C11720" s="34">
        <v>96</v>
      </c>
      <c r="D11720" s="34">
        <v>146</v>
      </c>
      <c r="E11720" s="34">
        <v>145</v>
      </c>
      <c r="F11720" s="34">
        <v>141</v>
      </c>
      <c r="G11720" s="34">
        <v>123</v>
      </c>
      <c r="H11720" s="34">
        <v>134</v>
      </c>
      <c r="I11720" s="34">
        <v>96</v>
      </c>
      <c r="J11720" s="34">
        <v>110</v>
      </c>
      <c r="K11720" s="34">
        <v>105</v>
      </c>
      <c r="L11720" s="34">
        <v>88</v>
      </c>
      <c r="M11720" s="34">
        <v>90</v>
      </c>
      <c r="N11720" s="34">
        <v>103</v>
      </c>
      <c r="O11720" s="34">
        <v>92</v>
      </c>
      <c r="P11720" s="34">
        <v>101</v>
      </c>
      <c r="Q11720" s="34">
        <v>142</v>
      </c>
      <c r="R11720" s="34">
        <v>163</v>
      </c>
      <c r="S11720" s="34">
        <v>159</v>
      </c>
      <c r="T11720" s="34">
        <v>113</v>
      </c>
      <c r="U11720" s="34">
        <v>88</v>
      </c>
      <c r="V11720" s="34">
        <v>139</v>
      </c>
      <c r="W11720" s="34">
        <v>97</v>
      </c>
      <c r="X11720" s="34">
        <v>182</v>
      </c>
      <c r="Y11720" s="34">
        <v>106</v>
      </c>
      <c r="Z11720" s="34">
        <v>134</v>
      </c>
      <c r="AA11720" s="34">
        <v>164</v>
      </c>
      <c r="AB11720" s="34">
        <v>154</v>
      </c>
      <c r="AC11720" s="34">
        <v>153</v>
      </c>
    </row>
    <row r="11721" spans="1:29" x14ac:dyDescent="0.2">
      <c r="A11721" s="34" t="s">
        <v>72214</v>
      </c>
      <c r="B11721" s="34">
        <v>159</v>
      </c>
      <c r="C11721" s="34">
        <v>181</v>
      </c>
      <c r="D11721" s="34">
        <v>296</v>
      </c>
      <c r="E11721" s="34">
        <v>221</v>
      </c>
      <c r="F11721" s="34">
        <v>221</v>
      </c>
      <c r="G11721" s="34">
        <v>176</v>
      </c>
      <c r="H11721" s="34">
        <v>210</v>
      </c>
      <c r="I11721" s="34">
        <v>196</v>
      </c>
      <c r="J11721" s="34">
        <v>192</v>
      </c>
      <c r="K11721" s="34">
        <v>223</v>
      </c>
      <c r="L11721" s="34">
        <v>125</v>
      </c>
      <c r="M11721" s="34">
        <v>150</v>
      </c>
      <c r="N11721" s="34">
        <v>174</v>
      </c>
      <c r="O11721" s="34">
        <v>182</v>
      </c>
      <c r="P11721" s="34">
        <v>146</v>
      </c>
      <c r="Q11721" s="34">
        <v>231</v>
      </c>
      <c r="R11721" s="34">
        <v>238</v>
      </c>
      <c r="S11721" s="34">
        <v>251</v>
      </c>
      <c r="T11721" s="34">
        <v>132</v>
      </c>
      <c r="U11721" s="34">
        <v>151</v>
      </c>
      <c r="V11721" s="34">
        <v>236</v>
      </c>
      <c r="W11721" s="34">
        <v>194</v>
      </c>
      <c r="X11721" s="34">
        <v>290</v>
      </c>
      <c r="Y11721" s="34">
        <v>177</v>
      </c>
      <c r="Z11721" s="34">
        <v>243</v>
      </c>
      <c r="AA11721" s="34">
        <v>272</v>
      </c>
      <c r="AB11721" s="34">
        <v>166</v>
      </c>
      <c r="AC11721" s="34">
        <v>344</v>
      </c>
    </row>
    <row r="11722" spans="1:29" x14ac:dyDescent="0.2">
      <c r="A11722" s="34" t="s">
        <v>72215</v>
      </c>
      <c r="B11722" s="34">
        <v>71</v>
      </c>
      <c r="C11722" s="34">
        <v>56</v>
      </c>
      <c r="D11722" s="34">
        <v>57</v>
      </c>
      <c r="E11722" s="34">
        <v>71</v>
      </c>
      <c r="F11722" s="34">
        <v>79</v>
      </c>
      <c r="G11722" s="34">
        <v>59</v>
      </c>
      <c r="H11722" s="34">
        <v>54</v>
      </c>
      <c r="I11722" s="34">
        <v>69</v>
      </c>
      <c r="J11722" s="34">
        <v>56</v>
      </c>
      <c r="K11722" s="34">
        <v>81</v>
      </c>
      <c r="L11722" s="34">
        <v>55</v>
      </c>
      <c r="M11722" s="34">
        <v>56</v>
      </c>
      <c r="N11722" s="34">
        <v>55</v>
      </c>
      <c r="O11722" s="34">
        <v>58</v>
      </c>
      <c r="P11722" s="34">
        <v>55</v>
      </c>
      <c r="Q11722" s="34">
        <v>87</v>
      </c>
      <c r="R11722" s="34">
        <v>76</v>
      </c>
      <c r="S11722" s="34">
        <v>56</v>
      </c>
      <c r="T11722" s="34">
        <v>73</v>
      </c>
      <c r="U11722" s="34">
        <v>68</v>
      </c>
      <c r="V11722" s="34">
        <v>79</v>
      </c>
      <c r="W11722" s="34">
        <v>68</v>
      </c>
      <c r="X11722" s="34">
        <v>64</v>
      </c>
      <c r="Y11722" s="34">
        <v>59</v>
      </c>
      <c r="Z11722" s="34">
        <v>72</v>
      </c>
      <c r="AA11722" s="34">
        <v>90</v>
      </c>
      <c r="AB11722" s="34">
        <v>59</v>
      </c>
      <c r="AC11722" s="34">
        <v>97</v>
      </c>
    </row>
    <row r="11723" spans="1:29" x14ac:dyDescent="0.2">
      <c r="A11723" s="34" t="s">
        <v>72216</v>
      </c>
      <c r="B11723" s="34">
        <v>181</v>
      </c>
      <c r="C11723" s="34">
        <v>280</v>
      </c>
      <c r="D11723" s="34">
        <v>300</v>
      </c>
      <c r="E11723" s="34">
        <v>280</v>
      </c>
      <c r="F11723" s="34">
        <v>292</v>
      </c>
      <c r="G11723" s="34">
        <v>239</v>
      </c>
      <c r="H11723" s="34">
        <v>253</v>
      </c>
      <c r="I11723" s="34">
        <v>182</v>
      </c>
      <c r="J11723" s="34">
        <v>222</v>
      </c>
      <c r="K11723" s="34">
        <v>258</v>
      </c>
      <c r="L11723" s="34">
        <v>141</v>
      </c>
      <c r="M11723" s="34">
        <v>174</v>
      </c>
      <c r="N11723" s="34">
        <v>212</v>
      </c>
      <c r="O11723" s="34">
        <v>177</v>
      </c>
      <c r="P11723" s="34">
        <v>228</v>
      </c>
      <c r="Q11723" s="34">
        <v>271</v>
      </c>
      <c r="R11723" s="34">
        <v>284</v>
      </c>
      <c r="S11723" s="34">
        <v>288</v>
      </c>
      <c r="T11723" s="34">
        <v>252</v>
      </c>
      <c r="U11723" s="34">
        <v>183</v>
      </c>
      <c r="V11723" s="34">
        <v>272</v>
      </c>
      <c r="W11723" s="34">
        <v>235</v>
      </c>
      <c r="X11723" s="34">
        <v>340</v>
      </c>
      <c r="Y11723" s="34">
        <v>206</v>
      </c>
      <c r="Z11723" s="34">
        <v>290</v>
      </c>
      <c r="AA11723" s="34">
        <v>277</v>
      </c>
      <c r="AB11723" s="34">
        <v>227</v>
      </c>
      <c r="AC11723" s="34">
        <v>364</v>
      </c>
    </row>
    <row r="11724" spans="1:29" x14ac:dyDescent="0.2">
      <c r="A11724" s="34" t="s">
        <v>72217</v>
      </c>
      <c r="B11724" s="34">
        <v>176</v>
      </c>
      <c r="C11724" s="34">
        <v>199</v>
      </c>
      <c r="D11724" s="34">
        <v>246</v>
      </c>
      <c r="E11724" s="34">
        <v>198</v>
      </c>
      <c r="F11724" s="34">
        <v>288</v>
      </c>
      <c r="G11724" s="34">
        <v>146</v>
      </c>
      <c r="H11724" s="34">
        <v>223</v>
      </c>
      <c r="I11724" s="34">
        <v>213</v>
      </c>
      <c r="J11724" s="34">
        <v>254</v>
      </c>
      <c r="K11724" s="34">
        <v>224</v>
      </c>
      <c r="L11724" s="34">
        <v>234</v>
      </c>
      <c r="M11724" s="34">
        <v>199</v>
      </c>
      <c r="N11724" s="34">
        <v>187</v>
      </c>
      <c r="O11724" s="34">
        <v>186</v>
      </c>
      <c r="P11724" s="34">
        <v>266</v>
      </c>
      <c r="Q11724" s="34">
        <v>236</v>
      </c>
      <c r="R11724" s="34">
        <v>343</v>
      </c>
      <c r="S11724" s="34">
        <v>231</v>
      </c>
      <c r="T11724" s="34">
        <v>305</v>
      </c>
      <c r="U11724" s="34">
        <v>191</v>
      </c>
      <c r="V11724" s="34">
        <v>258</v>
      </c>
      <c r="W11724" s="34">
        <v>260</v>
      </c>
      <c r="X11724" s="34">
        <v>291</v>
      </c>
      <c r="Y11724" s="34">
        <v>241</v>
      </c>
      <c r="Z11724" s="34">
        <v>270</v>
      </c>
      <c r="AA11724" s="34">
        <v>262</v>
      </c>
      <c r="AB11724" s="34">
        <v>374</v>
      </c>
      <c r="AC11724" s="34">
        <v>315</v>
      </c>
    </row>
    <row r="11725" spans="1:29" x14ac:dyDescent="0.2">
      <c r="A11725" s="34" t="s">
        <v>72218</v>
      </c>
      <c r="B11725" s="34">
        <v>275</v>
      </c>
      <c r="C11725" s="34">
        <v>180</v>
      </c>
      <c r="D11725" s="34">
        <v>208</v>
      </c>
      <c r="E11725" s="34">
        <v>192</v>
      </c>
      <c r="F11725" s="34">
        <v>233</v>
      </c>
      <c r="G11725" s="34">
        <v>151</v>
      </c>
      <c r="H11725" s="34">
        <v>208</v>
      </c>
      <c r="I11725" s="34">
        <v>196</v>
      </c>
      <c r="J11725" s="34">
        <v>183</v>
      </c>
      <c r="K11725" s="34">
        <v>320</v>
      </c>
      <c r="L11725" s="34">
        <v>258</v>
      </c>
      <c r="M11725" s="34">
        <v>192</v>
      </c>
      <c r="N11725" s="34">
        <v>190</v>
      </c>
      <c r="O11725" s="34">
        <v>175</v>
      </c>
      <c r="P11725" s="34">
        <v>191</v>
      </c>
      <c r="Q11725" s="34">
        <v>230</v>
      </c>
      <c r="R11725" s="34">
        <v>264</v>
      </c>
      <c r="S11725" s="34">
        <v>209</v>
      </c>
      <c r="T11725" s="34">
        <v>269</v>
      </c>
      <c r="U11725" s="34">
        <v>211</v>
      </c>
      <c r="V11725" s="34">
        <v>287</v>
      </c>
      <c r="W11725" s="34">
        <v>300</v>
      </c>
      <c r="X11725" s="34">
        <v>259</v>
      </c>
      <c r="Y11725" s="34">
        <v>294</v>
      </c>
      <c r="Z11725" s="34">
        <v>272</v>
      </c>
      <c r="AA11725" s="34">
        <v>266</v>
      </c>
      <c r="AB11725" s="34">
        <v>241</v>
      </c>
      <c r="AC11725" s="34">
        <v>326</v>
      </c>
    </row>
    <row r="11726" spans="1:29" x14ac:dyDescent="0.2">
      <c r="A11726" s="34" t="s">
        <v>72219</v>
      </c>
      <c r="B11726" s="34">
        <v>116</v>
      </c>
      <c r="C11726" s="34">
        <v>163</v>
      </c>
      <c r="D11726" s="34">
        <v>223</v>
      </c>
      <c r="E11726" s="34">
        <v>174</v>
      </c>
      <c r="F11726" s="34">
        <v>229</v>
      </c>
      <c r="G11726" s="34">
        <v>183</v>
      </c>
      <c r="H11726" s="34">
        <v>171</v>
      </c>
      <c r="I11726" s="34">
        <v>140</v>
      </c>
      <c r="J11726" s="34">
        <v>145</v>
      </c>
      <c r="K11726" s="34">
        <v>144</v>
      </c>
      <c r="L11726" s="34">
        <v>106</v>
      </c>
      <c r="M11726" s="34">
        <v>136</v>
      </c>
      <c r="N11726" s="34">
        <v>165</v>
      </c>
      <c r="O11726" s="34">
        <v>124</v>
      </c>
      <c r="P11726" s="34">
        <v>196</v>
      </c>
      <c r="Q11726" s="34">
        <v>175</v>
      </c>
      <c r="R11726" s="34">
        <v>191</v>
      </c>
      <c r="S11726" s="34">
        <v>180</v>
      </c>
      <c r="T11726" s="34">
        <v>101</v>
      </c>
      <c r="U11726" s="34">
        <v>96</v>
      </c>
      <c r="V11726" s="34">
        <v>174</v>
      </c>
      <c r="W11726" s="34">
        <v>161</v>
      </c>
      <c r="X11726" s="34">
        <v>198</v>
      </c>
      <c r="Y11726" s="34">
        <v>106</v>
      </c>
      <c r="Z11726" s="34">
        <v>217</v>
      </c>
      <c r="AA11726" s="34">
        <v>189</v>
      </c>
      <c r="AB11726" s="34">
        <v>167</v>
      </c>
      <c r="AC11726" s="34">
        <v>245</v>
      </c>
    </row>
    <row r="11727" spans="1:29" x14ac:dyDescent="0.2">
      <c r="A11727" s="34" t="s">
        <v>72220</v>
      </c>
      <c r="B11727" s="34">
        <v>226</v>
      </c>
      <c r="C11727" s="34">
        <v>228</v>
      </c>
      <c r="D11727" s="34">
        <v>396</v>
      </c>
      <c r="E11727" s="34">
        <v>262</v>
      </c>
      <c r="F11727" s="34">
        <v>230</v>
      </c>
      <c r="G11727" s="34">
        <v>271</v>
      </c>
      <c r="H11727" s="34">
        <v>277</v>
      </c>
      <c r="I11727" s="34">
        <v>218</v>
      </c>
      <c r="J11727" s="34">
        <v>240</v>
      </c>
      <c r="K11727" s="34">
        <v>270</v>
      </c>
      <c r="L11727" s="34">
        <v>159</v>
      </c>
      <c r="M11727" s="34">
        <v>185</v>
      </c>
      <c r="N11727" s="34">
        <v>247</v>
      </c>
      <c r="O11727" s="34">
        <v>181</v>
      </c>
      <c r="P11727" s="34">
        <v>219</v>
      </c>
      <c r="Q11727" s="34">
        <v>267</v>
      </c>
      <c r="R11727" s="34">
        <v>295</v>
      </c>
      <c r="S11727" s="34">
        <v>333</v>
      </c>
      <c r="T11727" s="34">
        <v>156</v>
      </c>
      <c r="U11727" s="34">
        <v>215</v>
      </c>
      <c r="V11727" s="34">
        <v>294</v>
      </c>
      <c r="W11727" s="34">
        <v>237</v>
      </c>
      <c r="X11727" s="34">
        <v>290</v>
      </c>
      <c r="Y11727" s="34">
        <v>161</v>
      </c>
      <c r="Z11727" s="34">
        <v>290</v>
      </c>
      <c r="AA11727" s="34">
        <v>272</v>
      </c>
      <c r="AB11727" s="34">
        <v>218</v>
      </c>
      <c r="AC11727" s="34">
        <v>355</v>
      </c>
    </row>
    <row r="11728" spans="1:29" x14ac:dyDescent="0.2">
      <c r="A11728" s="34" t="s">
        <v>72221</v>
      </c>
      <c r="B11728" s="34">
        <v>250</v>
      </c>
      <c r="C11728" s="34">
        <v>183</v>
      </c>
      <c r="D11728" s="34">
        <v>247</v>
      </c>
      <c r="E11728" s="34">
        <v>200</v>
      </c>
      <c r="F11728" s="34">
        <v>265</v>
      </c>
      <c r="G11728" s="34">
        <v>168</v>
      </c>
      <c r="H11728" s="34">
        <v>253</v>
      </c>
      <c r="I11728" s="34">
        <v>179</v>
      </c>
      <c r="J11728" s="34">
        <v>177</v>
      </c>
      <c r="K11728" s="34">
        <v>313</v>
      </c>
      <c r="L11728" s="34">
        <v>279</v>
      </c>
      <c r="M11728" s="34">
        <v>183</v>
      </c>
      <c r="N11728" s="34">
        <v>251</v>
      </c>
      <c r="O11728" s="34">
        <v>161</v>
      </c>
      <c r="P11728" s="34">
        <v>256</v>
      </c>
      <c r="Q11728" s="34">
        <v>325</v>
      </c>
      <c r="R11728" s="34">
        <v>382</v>
      </c>
      <c r="S11728" s="34">
        <v>243</v>
      </c>
      <c r="T11728" s="34">
        <v>344</v>
      </c>
      <c r="U11728" s="34">
        <v>223</v>
      </c>
      <c r="V11728" s="34">
        <v>339</v>
      </c>
      <c r="W11728" s="34">
        <v>338</v>
      </c>
      <c r="X11728" s="34">
        <v>294</v>
      </c>
      <c r="Y11728" s="34">
        <v>406</v>
      </c>
      <c r="Z11728" s="34">
        <v>283</v>
      </c>
      <c r="AA11728" s="34">
        <v>207</v>
      </c>
      <c r="AB11728" s="34">
        <v>349</v>
      </c>
      <c r="AC11728" s="34">
        <v>341</v>
      </c>
    </row>
    <row r="11729" spans="1:29" x14ac:dyDescent="0.2">
      <c r="A11729" s="34" t="s">
        <v>72222</v>
      </c>
      <c r="B11729" s="34">
        <v>97</v>
      </c>
      <c r="C11729" s="34">
        <v>80</v>
      </c>
      <c r="D11729" s="34">
        <v>120</v>
      </c>
      <c r="E11729" s="34">
        <v>94</v>
      </c>
      <c r="F11729" s="34">
        <v>125</v>
      </c>
      <c r="G11729" s="34">
        <v>104</v>
      </c>
      <c r="H11729" s="34">
        <v>118</v>
      </c>
      <c r="I11729" s="34">
        <v>83</v>
      </c>
      <c r="J11729" s="34">
        <v>86</v>
      </c>
      <c r="K11729" s="34">
        <v>164</v>
      </c>
      <c r="L11729" s="34">
        <v>95</v>
      </c>
      <c r="M11729" s="34">
        <v>100</v>
      </c>
      <c r="N11729" s="34">
        <v>93</v>
      </c>
      <c r="O11729" s="34">
        <v>94</v>
      </c>
      <c r="P11729" s="34">
        <v>108</v>
      </c>
      <c r="Q11729" s="34">
        <v>135</v>
      </c>
      <c r="R11729" s="34">
        <v>167</v>
      </c>
      <c r="S11729" s="34">
        <v>131</v>
      </c>
      <c r="T11729" s="34">
        <v>114</v>
      </c>
      <c r="U11729" s="34">
        <v>94</v>
      </c>
      <c r="V11729" s="34">
        <v>122</v>
      </c>
      <c r="W11729" s="34">
        <v>140</v>
      </c>
      <c r="X11729" s="34">
        <v>117</v>
      </c>
      <c r="Y11729" s="34">
        <v>167</v>
      </c>
      <c r="Z11729" s="34">
        <v>112</v>
      </c>
      <c r="AA11729" s="34">
        <v>101</v>
      </c>
      <c r="AB11729" s="34">
        <v>177</v>
      </c>
      <c r="AC11729" s="34">
        <v>165</v>
      </c>
    </row>
    <row r="11730" spans="1:29" x14ac:dyDescent="0.2">
      <c r="A11730" s="34" t="s">
        <v>72223</v>
      </c>
      <c r="B11730" s="34">
        <v>123</v>
      </c>
      <c r="C11730" s="34">
        <v>78</v>
      </c>
      <c r="D11730" s="34">
        <v>130</v>
      </c>
      <c r="E11730" s="34">
        <v>159</v>
      </c>
      <c r="F11730" s="34">
        <v>120</v>
      </c>
      <c r="G11730" s="34">
        <v>164</v>
      </c>
      <c r="H11730" s="34">
        <v>161</v>
      </c>
      <c r="I11730" s="34">
        <v>137</v>
      </c>
      <c r="J11730" s="34">
        <v>116</v>
      </c>
      <c r="K11730" s="34">
        <v>135</v>
      </c>
      <c r="L11730" s="34">
        <v>120</v>
      </c>
      <c r="M11730" s="34">
        <v>132</v>
      </c>
      <c r="N11730" s="34">
        <v>145</v>
      </c>
      <c r="O11730" s="34">
        <v>125</v>
      </c>
      <c r="P11730" s="34">
        <v>111</v>
      </c>
      <c r="Q11730" s="34">
        <v>161</v>
      </c>
      <c r="R11730" s="34">
        <v>192</v>
      </c>
      <c r="S11730" s="34">
        <v>179</v>
      </c>
      <c r="T11730" s="34">
        <v>156</v>
      </c>
      <c r="U11730" s="34">
        <v>129</v>
      </c>
      <c r="V11730" s="34">
        <v>184</v>
      </c>
      <c r="W11730" s="34">
        <v>163</v>
      </c>
      <c r="X11730" s="34">
        <v>199</v>
      </c>
      <c r="Y11730" s="34">
        <v>143</v>
      </c>
      <c r="Z11730" s="34">
        <v>147</v>
      </c>
      <c r="AA11730" s="34">
        <v>138</v>
      </c>
      <c r="AB11730" s="34">
        <v>189</v>
      </c>
      <c r="AC11730" s="34">
        <v>230</v>
      </c>
    </row>
    <row r="11731" spans="1:29" x14ac:dyDescent="0.2">
      <c r="A11731" s="34" t="s">
        <v>72224</v>
      </c>
      <c r="B11731" s="34">
        <v>72</v>
      </c>
      <c r="C11731" s="34">
        <v>129</v>
      </c>
      <c r="D11731" s="34">
        <v>179</v>
      </c>
      <c r="E11731" s="34">
        <v>115</v>
      </c>
      <c r="F11731" s="34">
        <v>114</v>
      </c>
      <c r="G11731" s="34">
        <v>133</v>
      </c>
      <c r="H11731" s="34">
        <v>138</v>
      </c>
      <c r="I11731" s="34">
        <v>84</v>
      </c>
      <c r="J11731" s="34">
        <v>111</v>
      </c>
      <c r="K11731" s="34">
        <v>101</v>
      </c>
      <c r="L11731" s="34">
        <v>103</v>
      </c>
      <c r="M11731" s="34">
        <v>84</v>
      </c>
      <c r="N11731" s="34">
        <v>129</v>
      </c>
      <c r="O11731" s="34">
        <v>110</v>
      </c>
      <c r="P11731" s="34">
        <v>126</v>
      </c>
      <c r="Q11731" s="34">
        <v>124</v>
      </c>
      <c r="R11731" s="34">
        <v>159</v>
      </c>
      <c r="S11731" s="34">
        <v>169</v>
      </c>
      <c r="T11731" s="34">
        <v>109</v>
      </c>
      <c r="U11731" s="34">
        <v>108</v>
      </c>
      <c r="V11731" s="34">
        <v>162</v>
      </c>
      <c r="W11731" s="34">
        <v>104</v>
      </c>
      <c r="X11731" s="34">
        <v>138</v>
      </c>
      <c r="Y11731" s="34">
        <v>111</v>
      </c>
      <c r="Z11731" s="34">
        <v>120</v>
      </c>
      <c r="AA11731" s="34">
        <v>178</v>
      </c>
      <c r="AB11731" s="34">
        <v>137</v>
      </c>
      <c r="AC11731" s="34">
        <v>179</v>
      </c>
    </row>
    <row r="11732" spans="1:29" x14ac:dyDescent="0.2">
      <c r="A11732" s="34" t="s">
        <v>72225</v>
      </c>
      <c r="B11732" s="34">
        <v>151</v>
      </c>
      <c r="C11732" s="34">
        <v>113</v>
      </c>
      <c r="D11732" s="34">
        <v>132</v>
      </c>
      <c r="E11732" s="34">
        <v>85</v>
      </c>
      <c r="F11732" s="34">
        <v>105</v>
      </c>
      <c r="G11732" s="34">
        <v>98</v>
      </c>
      <c r="H11732" s="34">
        <v>129</v>
      </c>
      <c r="I11732" s="34">
        <v>129</v>
      </c>
      <c r="J11732" s="34">
        <v>77</v>
      </c>
      <c r="K11732" s="34">
        <v>145</v>
      </c>
      <c r="L11732" s="34">
        <v>84</v>
      </c>
      <c r="M11732" s="34">
        <v>110</v>
      </c>
      <c r="N11732" s="34">
        <v>80</v>
      </c>
      <c r="O11732" s="34">
        <v>90</v>
      </c>
      <c r="P11732" s="34">
        <v>88</v>
      </c>
      <c r="Q11732" s="34">
        <v>124</v>
      </c>
      <c r="R11732" s="34">
        <v>136</v>
      </c>
      <c r="S11732" s="34">
        <v>127</v>
      </c>
      <c r="T11732" s="34">
        <v>114</v>
      </c>
      <c r="U11732" s="34">
        <v>112</v>
      </c>
      <c r="V11732" s="34">
        <v>134</v>
      </c>
      <c r="W11732" s="34">
        <v>103</v>
      </c>
      <c r="X11732" s="34">
        <v>133</v>
      </c>
      <c r="Y11732" s="34">
        <v>120</v>
      </c>
      <c r="Z11732" s="34">
        <v>120</v>
      </c>
      <c r="AA11732" s="34">
        <v>134</v>
      </c>
      <c r="AB11732" s="34">
        <v>128</v>
      </c>
      <c r="AC11732" s="34">
        <v>174</v>
      </c>
    </row>
    <row r="11733" spans="1:29" x14ac:dyDescent="0.2">
      <c r="A11733" s="34" t="s">
        <v>72226</v>
      </c>
      <c r="B11733" s="34">
        <v>63</v>
      </c>
      <c r="C11733" s="34">
        <v>116</v>
      </c>
      <c r="D11733" s="34">
        <v>120</v>
      </c>
      <c r="E11733" s="34">
        <v>95</v>
      </c>
      <c r="F11733" s="34">
        <v>79</v>
      </c>
      <c r="G11733" s="34">
        <v>93</v>
      </c>
      <c r="H11733" s="34">
        <v>66</v>
      </c>
      <c r="I11733" s="34">
        <v>71</v>
      </c>
      <c r="J11733" s="34">
        <v>48</v>
      </c>
      <c r="K11733" s="34">
        <v>115</v>
      </c>
      <c r="L11733" s="34">
        <v>19</v>
      </c>
      <c r="M11733" s="34">
        <v>53</v>
      </c>
      <c r="N11733" s="34">
        <v>62</v>
      </c>
      <c r="O11733" s="34">
        <v>56</v>
      </c>
      <c r="P11733" s="34">
        <v>47</v>
      </c>
      <c r="Q11733" s="34">
        <v>79</v>
      </c>
      <c r="R11733" s="34">
        <v>34</v>
      </c>
      <c r="S11733" s="34">
        <v>102</v>
      </c>
      <c r="T11733" s="34">
        <v>27</v>
      </c>
      <c r="U11733" s="34">
        <v>53</v>
      </c>
      <c r="V11733" s="34">
        <v>67</v>
      </c>
      <c r="W11733" s="34">
        <v>67</v>
      </c>
      <c r="X11733" s="34">
        <v>111</v>
      </c>
      <c r="Y11733" s="34">
        <v>47</v>
      </c>
      <c r="Z11733" s="34">
        <v>104</v>
      </c>
      <c r="AA11733" s="34">
        <v>101</v>
      </c>
      <c r="AB11733" s="34">
        <v>40</v>
      </c>
      <c r="AC11733" s="34">
        <v>115</v>
      </c>
    </row>
    <row r="11734" spans="1:29" x14ac:dyDescent="0.2">
      <c r="A11734" s="34" t="s">
        <v>72227</v>
      </c>
      <c r="B11734" s="34">
        <v>38</v>
      </c>
      <c r="C11734" s="34">
        <v>36</v>
      </c>
      <c r="D11734" s="34">
        <v>67</v>
      </c>
      <c r="E11734" s="34">
        <v>69</v>
      </c>
      <c r="F11734" s="34">
        <v>37</v>
      </c>
      <c r="G11734" s="34">
        <v>54</v>
      </c>
      <c r="H11734" s="34">
        <v>27</v>
      </c>
      <c r="I11734" s="34">
        <v>36</v>
      </c>
      <c r="J11734" s="34">
        <v>32</v>
      </c>
      <c r="K11734" s="34">
        <v>58</v>
      </c>
      <c r="L11734" s="34">
        <v>20</v>
      </c>
      <c r="M11734" s="34">
        <v>41</v>
      </c>
      <c r="N11734" s="34">
        <v>42</v>
      </c>
      <c r="O11734" s="34">
        <v>42</v>
      </c>
      <c r="P11734" s="34">
        <v>34</v>
      </c>
      <c r="Q11734" s="34">
        <v>42</v>
      </c>
      <c r="R11734" s="34">
        <v>26</v>
      </c>
      <c r="S11734" s="34">
        <v>56</v>
      </c>
      <c r="T11734" s="34">
        <v>12</v>
      </c>
      <c r="U11734" s="34">
        <v>28</v>
      </c>
      <c r="V11734" s="34">
        <v>43</v>
      </c>
      <c r="W11734" s="34">
        <v>26</v>
      </c>
      <c r="X11734" s="34">
        <v>50</v>
      </c>
      <c r="Y11734" s="34">
        <v>22</v>
      </c>
      <c r="Z11734" s="34">
        <v>47</v>
      </c>
      <c r="AA11734" s="34">
        <v>41</v>
      </c>
      <c r="AB11734" s="34">
        <v>36</v>
      </c>
      <c r="AC11734" s="34">
        <v>43</v>
      </c>
    </row>
    <row r="11735" spans="1:29" x14ac:dyDescent="0.2">
      <c r="A11735" s="34" t="s">
        <v>72228</v>
      </c>
      <c r="B11735" s="34">
        <v>228</v>
      </c>
      <c r="C11735" s="34">
        <v>197</v>
      </c>
      <c r="D11735" s="34">
        <v>172</v>
      </c>
      <c r="E11735" s="34">
        <v>195</v>
      </c>
      <c r="F11735" s="34">
        <v>223</v>
      </c>
      <c r="G11735" s="34">
        <v>168</v>
      </c>
      <c r="H11735" s="34">
        <v>186</v>
      </c>
      <c r="I11735" s="34">
        <v>164</v>
      </c>
      <c r="J11735" s="34">
        <v>176</v>
      </c>
      <c r="K11735" s="34">
        <v>197</v>
      </c>
      <c r="L11735" s="34">
        <v>199</v>
      </c>
      <c r="M11735" s="34">
        <v>139</v>
      </c>
      <c r="N11735" s="34">
        <v>134</v>
      </c>
      <c r="O11735" s="34">
        <v>192</v>
      </c>
      <c r="P11735" s="34">
        <v>182</v>
      </c>
      <c r="Q11735" s="34">
        <v>236</v>
      </c>
      <c r="R11735" s="34">
        <v>292</v>
      </c>
      <c r="S11735" s="34">
        <v>194</v>
      </c>
      <c r="T11735" s="34">
        <v>260</v>
      </c>
      <c r="U11735" s="34">
        <v>201</v>
      </c>
      <c r="V11735" s="34">
        <v>251</v>
      </c>
      <c r="W11735" s="34">
        <v>255</v>
      </c>
      <c r="X11735" s="34">
        <v>228</v>
      </c>
      <c r="Y11735" s="34">
        <v>278</v>
      </c>
      <c r="Z11735" s="34">
        <v>204</v>
      </c>
      <c r="AA11735" s="34">
        <v>205</v>
      </c>
      <c r="AB11735" s="34">
        <v>266</v>
      </c>
      <c r="AC11735" s="34">
        <v>290</v>
      </c>
    </row>
    <row r="11736" spans="1:29" x14ac:dyDescent="0.2">
      <c r="A11736" s="34" t="s">
        <v>72229</v>
      </c>
      <c r="B11736" s="34">
        <v>253</v>
      </c>
      <c r="C11736" s="34">
        <v>109</v>
      </c>
      <c r="D11736" s="34">
        <v>151</v>
      </c>
      <c r="E11736" s="34">
        <v>129</v>
      </c>
      <c r="F11736" s="34">
        <v>120</v>
      </c>
      <c r="G11736" s="34">
        <v>143</v>
      </c>
      <c r="H11736" s="34">
        <v>69</v>
      </c>
      <c r="I11736" s="34">
        <v>110</v>
      </c>
      <c r="J11736" s="34">
        <v>70</v>
      </c>
      <c r="K11736" s="34">
        <v>106</v>
      </c>
      <c r="L11736" s="34">
        <v>62</v>
      </c>
      <c r="M11736" s="34">
        <v>102</v>
      </c>
      <c r="N11736" s="34">
        <v>94</v>
      </c>
      <c r="O11736" s="34">
        <v>169</v>
      </c>
      <c r="P11736" s="34">
        <v>92</v>
      </c>
      <c r="Q11736" s="34">
        <v>166</v>
      </c>
      <c r="R11736" s="34">
        <v>115</v>
      </c>
      <c r="S11736" s="34">
        <v>172</v>
      </c>
      <c r="T11736" s="34">
        <v>96</v>
      </c>
      <c r="U11736" s="34">
        <v>128</v>
      </c>
      <c r="V11736" s="34">
        <v>122</v>
      </c>
      <c r="W11736" s="34">
        <v>169</v>
      </c>
      <c r="X11736" s="34">
        <v>121</v>
      </c>
      <c r="Y11736" s="34">
        <v>177</v>
      </c>
      <c r="Z11736" s="34">
        <v>94</v>
      </c>
      <c r="AA11736" s="34">
        <v>157</v>
      </c>
      <c r="AB11736" s="34">
        <v>104</v>
      </c>
      <c r="AC11736" s="34">
        <v>220</v>
      </c>
    </row>
    <row r="11737" spans="1:29" x14ac:dyDescent="0.2">
      <c r="A11737" s="34" t="s">
        <v>72230</v>
      </c>
      <c r="B11737" s="34">
        <v>307</v>
      </c>
      <c r="C11737" s="34">
        <v>227</v>
      </c>
      <c r="D11737" s="34">
        <v>279</v>
      </c>
      <c r="E11737" s="34">
        <v>210</v>
      </c>
      <c r="F11737" s="34">
        <v>340</v>
      </c>
      <c r="G11737" s="34">
        <v>199</v>
      </c>
      <c r="H11737" s="34">
        <v>309</v>
      </c>
      <c r="I11737" s="34">
        <v>205</v>
      </c>
      <c r="J11737" s="34">
        <v>260</v>
      </c>
      <c r="K11737" s="34">
        <v>189</v>
      </c>
      <c r="L11737" s="34">
        <v>297</v>
      </c>
      <c r="M11737" s="34">
        <v>193</v>
      </c>
      <c r="N11737" s="34">
        <v>268</v>
      </c>
      <c r="O11737" s="34">
        <v>205</v>
      </c>
      <c r="P11737" s="34">
        <v>299</v>
      </c>
      <c r="Q11737" s="34">
        <v>324</v>
      </c>
      <c r="R11737" s="34">
        <v>401</v>
      </c>
      <c r="S11737" s="34">
        <v>258</v>
      </c>
      <c r="T11737" s="34">
        <v>367</v>
      </c>
      <c r="U11737" s="34">
        <v>228</v>
      </c>
      <c r="V11737" s="34">
        <v>381</v>
      </c>
      <c r="W11737" s="34">
        <v>306</v>
      </c>
      <c r="X11737" s="34">
        <v>424</v>
      </c>
      <c r="Y11737" s="34">
        <v>297</v>
      </c>
      <c r="Z11737" s="34">
        <v>253</v>
      </c>
      <c r="AA11737" s="34">
        <v>238</v>
      </c>
      <c r="AB11737" s="34">
        <v>443</v>
      </c>
      <c r="AC11737" s="34">
        <v>369</v>
      </c>
    </row>
    <row r="11738" spans="1:29" x14ac:dyDescent="0.2">
      <c r="A11738" s="34" t="s">
        <v>72231</v>
      </c>
      <c r="B11738" s="34">
        <v>48</v>
      </c>
      <c r="C11738" s="34">
        <v>67</v>
      </c>
      <c r="D11738" s="34">
        <v>110</v>
      </c>
      <c r="E11738" s="34">
        <v>87</v>
      </c>
      <c r="F11738" s="34">
        <v>68</v>
      </c>
      <c r="G11738" s="34">
        <v>90</v>
      </c>
      <c r="H11738" s="34">
        <v>84</v>
      </c>
      <c r="I11738" s="34">
        <v>88</v>
      </c>
      <c r="J11738" s="34">
        <v>58</v>
      </c>
      <c r="K11738" s="34">
        <v>93</v>
      </c>
      <c r="L11738" s="34">
        <v>31</v>
      </c>
      <c r="M11738" s="34">
        <v>61</v>
      </c>
      <c r="N11738" s="34">
        <v>47</v>
      </c>
      <c r="O11738" s="34">
        <v>54</v>
      </c>
      <c r="P11738" s="34">
        <v>57</v>
      </c>
      <c r="Q11738" s="34">
        <v>91</v>
      </c>
      <c r="R11738" s="34">
        <v>48</v>
      </c>
      <c r="S11738" s="34">
        <v>103</v>
      </c>
      <c r="T11738" s="34">
        <v>56</v>
      </c>
      <c r="U11738" s="34">
        <v>65</v>
      </c>
      <c r="V11738" s="34">
        <v>73</v>
      </c>
      <c r="W11738" s="34">
        <v>87</v>
      </c>
      <c r="X11738" s="34">
        <v>111</v>
      </c>
      <c r="Y11738" s="34">
        <v>58</v>
      </c>
      <c r="Z11738" s="34">
        <v>107</v>
      </c>
      <c r="AA11738" s="34">
        <v>116</v>
      </c>
      <c r="AB11738" s="34">
        <v>61</v>
      </c>
      <c r="AC11738" s="34">
        <v>113</v>
      </c>
    </row>
    <row r="11739" spans="1:29" x14ac:dyDescent="0.2">
      <c r="A11739" s="34" t="s">
        <v>72232</v>
      </c>
      <c r="B11739" s="34">
        <v>218</v>
      </c>
      <c r="C11739" s="34">
        <v>180</v>
      </c>
      <c r="D11739" s="34">
        <v>178</v>
      </c>
      <c r="E11739" s="34">
        <v>239</v>
      </c>
      <c r="F11739" s="34">
        <v>164</v>
      </c>
      <c r="G11739" s="34">
        <v>173</v>
      </c>
      <c r="H11739" s="34">
        <v>156</v>
      </c>
      <c r="I11739" s="34">
        <v>151</v>
      </c>
      <c r="J11739" s="34">
        <v>199</v>
      </c>
      <c r="K11739" s="34">
        <v>232</v>
      </c>
      <c r="L11739" s="34">
        <v>111</v>
      </c>
      <c r="M11739" s="34">
        <v>174</v>
      </c>
      <c r="N11739" s="34">
        <v>122</v>
      </c>
      <c r="O11739" s="34">
        <v>151</v>
      </c>
      <c r="P11739" s="34">
        <v>106</v>
      </c>
      <c r="Q11739" s="34">
        <v>240</v>
      </c>
      <c r="R11739" s="34">
        <v>186</v>
      </c>
      <c r="S11739" s="34">
        <v>229</v>
      </c>
      <c r="T11739" s="34">
        <v>165</v>
      </c>
      <c r="U11739" s="34">
        <v>167</v>
      </c>
      <c r="V11739" s="34">
        <v>154</v>
      </c>
      <c r="W11739" s="34">
        <v>246</v>
      </c>
      <c r="X11739" s="34">
        <v>207</v>
      </c>
      <c r="Y11739" s="34">
        <v>204</v>
      </c>
      <c r="Z11739" s="34">
        <v>171</v>
      </c>
      <c r="AA11739" s="34">
        <v>213</v>
      </c>
      <c r="AB11739" s="34">
        <v>198</v>
      </c>
      <c r="AC11739" s="34">
        <v>251</v>
      </c>
    </row>
    <row r="11740" spans="1:29" x14ac:dyDescent="0.2">
      <c r="A11740" s="34" t="s">
        <v>72233</v>
      </c>
      <c r="B11740" s="34">
        <v>87</v>
      </c>
      <c r="C11740" s="34">
        <v>56</v>
      </c>
      <c r="D11740" s="34">
        <v>65</v>
      </c>
      <c r="E11740" s="34">
        <v>75</v>
      </c>
      <c r="F11740" s="34">
        <v>59</v>
      </c>
      <c r="G11740" s="34">
        <v>88</v>
      </c>
      <c r="H11740" s="34">
        <v>41</v>
      </c>
      <c r="I11740" s="34">
        <v>61</v>
      </c>
      <c r="J11740" s="34">
        <v>76</v>
      </c>
      <c r="K11740" s="34">
        <v>65</v>
      </c>
      <c r="L11740" s="34">
        <v>34</v>
      </c>
      <c r="M11740" s="34">
        <v>40</v>
      </c>
      <c r="N11740" s="34">
        <v>30</v>
      </c>
      <c r="O11740" s="34">
        <v>46</v>
      </c>
      <c r="P11740" s="34">
        <v>55</v>
      </c>
      <c r="Q11740" s="34">
        <v>53</v>
      </c>
      <c r="R11740" s="34">
        <v>59</v>
      </c>
      <c r="S11740" s="34">
        <v>82</v>
      </c>
      <c r="T11740" s="34">
        <v>89</v>
      </c>
      <c r="U11740" s="34">
        <v>69</v>
      </c>
      <c r="V11740" s="34">
        <v>73</v>
      </c>
      <c r="W11740" s="34">
        <v>50</v>
      </c>
      <c r="X11740" s="34">
        <v>84</v>
      </c>
      <c r="Y11740" s="34">
        <v>58</v>
      </c>
      <c r="Z11740" s="34">
        <v>90</v>
      </c>
      <c r="AA11740" s="34">
        <v>73</v>
      </c>
      <c r="AB11740" s="34">
        <v>74</v>
      </c>
      <c r="AC11740" s="34">
        <v>98</v>
      </c>
    </row>
    <row r="11741" spans="1:29" x14ac:dyDescent="0.2">
      <c r="A11741" s="34" t="s">
        <v>72234</v>
      </c>
      <c r="B11741" s="34">
        <v>337</v>
      </c>
      <c r="C11741" s="34">
        <v>186</v>
      </c>
      <c r="D11741" s="34">
        <v>243</v>
      </c>
      <c r="E11741" s="34">
        <v>326</v>
      </c>
      <c r="F11741" s="34">
        <v>294</v>
      </c>
      <c r="G11741" s="34">
        <v>277</v>
      </c>
      <c r="H11741" s="34">
        <v>206</v>
      </c>
      <c r="I11741" s="34">
        <v>233</v>
      </c>
      <c r="J11741" s="34">
        <v>215</v>
      </c>
      <c r="K11741" s="34">
        <v>365</v>
      </c>
      <c r="L11741" s="34">
        <v>216</v>
      </c>
      <c r="M11741" s="34">
        <v>213</v>
      </c>
      <c r="N11741" s="34">
        <v>225</v>
      </c>
      <c r="O11741" s="34">
        <v>207</v>
      </c>
      <c r="P11741" s="34">
        <v>232</v>
      </c>
      <c r="Q11741" s="34">
        <v>305</v>
      </c>
      <c r="R11741" s="34">
        <v>302</v>
      </c>
      <c r="S11741" s="34">
        <v>310</v>
      </c>
      <c r="T11741" s="34">
        <v>240</v>
      </c>
      <c r="U11741" s="34">
        <v>239</v>
      </c>
      <c r="V11741" s="34">
        <v>299</v>
      </c>
      <c r="W11741" s="34">
        <v>314</v>
      </c>
      <c r="X11741" s="34">
        <v>312</v>
      </c>
      <c r="Y11741" s="34">
        <v>286</v>
      </c>
      <c r="Z11741" s="34">
        <v>285</v>
      </c>
      <c r="AA11741" s="34">
        <v>338</v>
      </c>
      <c r="AB11741" s="34">
        <v>312</v>
      </c>
      <c r="AC11741" s="34">
        <v>425</v>
      </c>
    </row>
    <row r="11742" spans="1:29" x14ac:dyDescent="0.2">
      <c r="A11742" s="34" t="s">
        <v>72235</v>
      </c>
      <c r="B11742" s="34">
        <v>153</v>
      </c>
      <c r="C11742" s="34">
        <v>213</v>
      </c>
      <c r="D11742" s="34">
        <v>249</v>
      </c>
      <c r="E11742" s="34">
        <v>219</v>
      </c>
      <c r="F11742" s="34">
        <v>238</v>
      </c>
      <c r="G11742" s="34">
        <v>225</v>
      </c>
      <c r="H11742" s="34">
        <v>184</v>
      </c>
      <c r="I11742" s="34">
        <v>179</v>
      </c>
      <c r="J11742" s="34">
        <v>132</v>
      </c>
      <c r="K11742" s="34">
        <v>186</v>
      </c>
      <c r="L11742" s="34">
        <v>104</v>
      </c>
      <c r="M11742" s="34">
        <v>175</v>
      </c>
      <c r="N11742" s="34">
        <v>167</v>
      </c>
      <c r="O11742" s="34">
        <v>148</v>
      </c>
      <c r="P11742" s="34">
        <v>173</v>
      </c>
      <c r="Q11742" s="34">
        <v>209</v>
      </c>
      <c r="R11742" s="34">
        <v>163</v>
      </c>
      <c r="S11742" s="34">
        <v>256</v>
      </c>
      <c r="T11742" s="34">
        <v>116</v>
      </c>
      <c r="U11742" s="34">
        <v>147</v>
      </c>
      <c r="V11742" s="34">
        <v>239</v>
      </c>
      <c r="W11742" s="34">
        <v>179</v>
      </c>
      <c r="X11742" s="34">
        <v>191</v>
      </c>
      <c r="Y11742" s="34">
        <v>154</v>
      </c>
      <c r="Z11742" s="34">
        <v>224</v>
      </c>
      <c r="AA11742" s="34">
        <v>189</v>
      </c>
      <c r="AB11742" s="34">
        <v>189</v>
      </c>
      <c r="AC11742" s="34">
        <v>304</v>
      </c>
    </row>
    <row r="11743" spans="1:29" x14ac:dyDescent="0.2">
      <c r="A11743" s="34" t="s">
        <v>72236</v>
      </c>
      <c r="B11743" s="34">
        <v>93</v>
      </c>
      <c r="C11743" s="34">
        <v>89</v>
      </c>
      <c r="D11743" s="34">
        <v>124</v>
      </c>
      <c r="E11743" s="34">
        <v>92</v>
      </c>
      <c r="F11743" s="34">
        <v>87</v>
      </c>
      <c r="G11743" s="34">
        <v>125</v>
      </c>
      <c r="H11743" s="34">
        <v>72</v>
      </c>
      <c r="I11743" s="34">
        <v>100</v>
      </c>
      <c r="J11743" s="34">
        <v>88</v>
      </c>
      <c r="K11743" s="34">
        <v>110</v>
      </c>
      <c r="L11743" s="34">
        <v>62</v>
      </c>
      <c r="M11743" s="34">
        <v>70</v>
      </c>
      <c r="N11743" s="34">
        <v>66</v>
      </c>
      <c r="O11743" s="34">
        <v>81</v>
      </c>
      <c r="P11743" s="34">
        <v>98</v>
      </c>
      <c r="Q11743" s="34">
        <v>95</v>
      </c>
      <c r="R11743" s="34">
        <v>104</v>
      </c>
      <c r="S11743" s="34">
        <v>92</v>
      </c>
      <c r="T11743" s="34">
        <v>82</v>
      </c>
      <c r="U11743" s="34">
        <v>106</v>
      </c>
      <c r="V11743" s="34">
        <v>102</v>
      </c>
      <c r="W11743" s="34">
        <v>132</v>
      </c>
      <c r="X11743" s="34">
        <v>128</v>
      </c>
      <c r="Y11743" s="34">
        <v>94</v>
      </c>
      <c r="Z11743" s="34">
        <v>93</v>
      </c>
      <c r="AA11743" s="34">
        <v>131</v>
      </c>
      <c r="AB11743" s="34">
        <v>98</v>
      </c>
      <c r="AC11743" s="34">
        <v>142</v>
      </c>
    </row>
    <row r="11744" spans="1:29" x14ac:dyDescent="0.2">
      <c r="A11744" s="34" t="s">
        <v>72237</v>
      </c>
      <c r="B11744" s="34">
        <v>79</v>
      </c>
      <c r="C11744" s="34">
        <v>116</v>
      </c>
      <c r="D11744" s="34">
        <v>155</v>
      </c>
      <c r="E11744" s="34">
        <v>172</v>
      </c>
      <c r="F11744" s="34">
        <v>108</v>
      </c>
      <c r="G11744" s="34">
        <v>159</v>
      </c>
      <c r="H11744" s="34">
        <v>85</v>
      </c>
      <c r="I11744" s="34">
        <v>114</v>
      </c>
      <c r="J11744" s="34">
        <v>85</v>
      </c>
      <c r="K11744" s="34">
        <v>110</v>
      </c>
      <c r="L11744" s="34">
        <v>53</v>
      </c>
      <c r="M11744" s="34">
        <v>84</v>
      </c>
      <c r="N11744" s="34">
        <v>76</v>
      </c>
      <c r="O11744" s="34">
        <v>96</v>
      </c>
      <c r="P11744" s="34">
        <v>89</v>
      </c>
      <c r="Q11744" s="34">
        <v>114</v>
      </c>
      <c r="R11744" s="34">
        <v>132</v>
      </c>
      <c r="S11744" s="34">
        <v>110</v>
      </c>
      <c r="T11744" s="34">
        <v>97</v>
      </c>
      <c r="U11744" s="34">
        <v>105</v>
      </c>
      <c r="V11744" s="34">
        <v>140</v>
      </c>
      <c r="W11744" s="34">
        <v>132</v>
      </c>
      <c r="X11744" s="34">
        <v>176</v>
      </c>
      <c r="Y11744" s="34">
        <v>114</v>
      </c>
      <c r="Z11744" s="34">
        <v>142</v>
      </c>
      <c r="AA11744" s="34">
        <v>140</v>
      </c>
      <c r="AB11744" s="34">
        <v>94</v>
      </c>
      <c r="AC11744" s="34">
        <v>179</v>
      </c>
    </row>
    <row r="11745" spans="1:29" x14ac:dyDescent="0.2">
      <c r="A11745" s="34" t="s">
        <v>72238</v>
      </c>
      <c r="B11745" s="34">
        <v>197</v>
      </c>
      <c r="C11745" s="34">
        <v>329</v>
      </c>
      <c r="D11745" s="34">
        <v>389</v>
      </c>
      <c r="E11745" s="34">
        <v>359</v>
      </c>
      <c r="F11745" s="34">
        <v>280</v>
      </c>
      <c r="G11745" s="34">
        <v>379</v>
      </c>
      <c r="H11745" s="34">
        <v>179</v>
      </c>
      <c r="I11745" s="34">
        <v>241</v>
      </c>
      <c r="J11745" s="34">
        <v>152</v>
      </c>
      <c r="K11745" s="34">
        <v>336</v>
      </c>
      <c r="L11745" s="34">
        <v>104</v>
      </c>
      <c r="M11745" s="34">
        <v>264</v>
      </c>
      <c r="N11745" s="34">
        <v>203</v>
      </c>
      <c r="O11745" s="34">
        <v>220</v>
      </c>
      <c r="P11745" s="34">
        <v>179</v>
      </c>
      <c r="Q11745" s="34">
        <v>294</v>
      </c>
      <c r="R11745" s="34">
        <v>204</v>
      </c>
      <c r="S11745" s="34">
        <v>429</v>
      </c>
      <c r="T11745" s="34">
        <v>133</v>
      </c>
      <c r="U11745" s="34">
        <v>211</v>
      </c>
      <c r="V11745" s="34">
        <v>268</v>
      </c>
      <c r="W11745" s="34">
        <v>300</v>
      </c>
      <c r="X11745" s="34">
        <v>314</v>
      </c>
      <c r="Y11745" s="34">
        <v>203</v>
      </c>
      <c r="Z11745" s="34">
        <v>327</v>
      </c>
      <c r="AA11745" s="34">
        <v>367</v>
      </c>
      <c r="AB11745" s="34">
        <v>180</v>
      </c>
      <c r="AC11745" s="34">
        <v>420</v>
      </c>
    </row>
    <row r="11746" spans="1:29" x14ac:dyDescent="0.2">
      <c r="A11746" s="34" t="s">
        <v>72239</v>
      </c>
      <c r="B11746" s="34">
        <v>212</v>
      </c>
      <c r="C11746" s="34">
        <v>161</v>
      </c>
      <c r="D11746" s="34">
        <v>462</v>
      </c>
      <c r="E11746" s="34">
        <v>176</v>
      </c>
      <c r="F11746" s="34">
        <v>374</v>
      </c>
      <c r="G11746" s="34">
        <v>160</v>
      </c>
      <c r="H11746" s="34">
        <v>411</v>
      </c>
      <c r="I11746" s="34">
        <v>164</v>
      </c>
      <c r="J11746" s="34">
        <v>354</v>
      </c>
      <c r="K11746" s="34">
        <v>149</v>
      </c>
      <c r="L11746" s="34">
        <v>285</v>
      </c>
      <c r="M11746" s="34">
        <v>150</v>
      </c>
      <c r="N11746" s="34">
        <v>344</v>
      </c>
      <c r="O11746" s="34">
        <v>189</v>
      </c>
      <c r="P11746" s="34">
        <v>335</v>
      </c>
      <c r="Q11746" s="34">
        <v>185</v>
      </c>
      <c r="R11746" s="34">
        <v>461</v>
      </c>
      <c r="S11746" s="34">
        <v>228</v>
      </c>
      <c r="T11746" s="34">
        <v>384</v>
      </c>
      <c r="U11746" s="34">
        <v>128</v>
      </c>
      <c r="V11746" s="34">
        <v>371</v>
      </c>
      <c r="W11746" s="34">
        <v>175</v>
      </c>
      <c r="X11746" s="34">
        <v>415</v>
      </c>
      <c r="Y11746" s="34">
        <v>185</v>
      </c>
      <c r="Z11746" s="34">
        <v>387</v>
      </c>
      <c r="AA11746" s="34">
        <v>180</v>
      </c>
      <c r="AB11746" s="34">
        <v>466</v>
      </c>
      <c r="AC11746" s="34">
        <v>252</v>
      </c>
    </row>
    <row r="11747" spans="1:29" x14ac:dyDescent="0.2">
      <c r="A11747" s="34" t="s">
        <v>72240</v>
      </c>
      <c r="B11747" s="34">
        <v>63</v>
      </c>
      <c r="C11747" s="34">
        <v>151</v>
      </c>
      <c r="D11747" s="34">
        <v>106</v>
      </c>
      <c r="E11747" s="34">
        <v>160</v>
      </c>
      <c r="F11747" s="34">
        <v>118</v>
      </c>
      <c r="G11747" s="34">
        <v>214</v>
      </c>
      <c r="H11747" s="34">
        <v>88</v>
      </c>
      <c r="I11747" s="34">
        <v>127</v>
      </c>
      <c r="J11747" s="34">
        <v>70</v>
      </c>
      <c r="K11747" s="34">
        <v>277</v>
      </c>
      <c r="L11747" s="34">
        <v>50</v>
      </c>
      <c r="M11747" s="34">
        <v>118</v>
      </c>
      <c r="N11747" s="34">
        <v>75</v>
      </c>
      <c r="O11747" s="34">
        <v>117</v>
      </c>
      <c r="P11747" s="34">
        <v>60</v>
      </c>
      <c r="Q11747" s="34">
        <v>160</v>
      </c>
      <c r="R11747" s="34">
        <v>82</v>
      </c>
      <c r="S11747" s="34">
        <v>130</v>
      </c>
      <c r="T11747" s="34">
        <v>63</v>
      </c>
      <c r="U11747" s="34">
        <v>113</v>
      </c>
      <c r="V11747" s="34">
        <v>112</v>
      </c>
      <c r="W11747" s="34">
        <v>116</v>
      </c>
      <c r="X11747" s="34">
        <v>96</v>
      </c>
      <c r="Y11747" s="34">
        <v>170</v>
      </c>
      <c r="Z11747" s="34">
        <v>96</v>
      </c>
      <c r="AA11747" s="34">
        <v>155</v>
      </c>
      <c r="AB11747" s="34">
        <v>74</v>
      </c>
      <c r="AC11747" s="34">
        <v>214</v>
      </c>
    </row>
    <row r="11748" spans="1:29" x14ac:dyDescent="0.2">
      <c r="A11748" s="34" t="s">
        <v>72241</v>
      </c>
      <c r="B11748" s="34">
        <v>89</v>
      </c>
      <c r="C11748" s="34">
        <v>106</v>
      </c>
      <c r="D11748" s="34">
        <v>99</v>
      </c>
      <c r="E11748" s="34">
        <v>119</v>
      </c>
      <c r="F11748" s="34">
        <v>113</v>
      </c>
      <c r="G11748" s="34">
        <v>135</v>
      </c>
      <c r="H11748" s="34">
        <v>100</v>
      </c>
      <c r="I11748" s="34">
        <v>125</v>
      </c>
      <c r="J11748" s="34">
        <v>57</v>
      </c>
      <c r="K11748" s="34">
        <v>318</v>
      </c>
      <c r="L11748" s="34">
        <v>63</v>
      </c>
      <c r="M11748" s="34">
        <v>85</v>
      </c>
      <c r="N11748" s="34">
        <v>101</v>
      </c>
      <c r="O11748" s="34">
        <v>103</v>
      </c>
      <c r="P11748" s="34">
        <v>82</v>
      </c>
      <c r="Q11748" s="34">
        <v>128</v>
      </c>
      <c r="R11748" s="34">
        <v>113</v>
      </c>
      <c r="S11748" s="34">
        <v>136</v>
      </c>
      <c r="T11748" s="34">
        <v>105</v>
      </c>
      <c r="U11748" s="34">
        <v>100</v>
      </c>
      <c r="V11748" s="34">
        <v>101</v>
      </c>
      <c r="W11748" s="34">
        <v>111</v>
      </c>
      <c r="X11748" s="34">
        <v>69</v>
      </c>
      <c r="Y11748" s="34">
        <v>226</v>
      </c>
      <c r="Z11748" s="34">
        <v>98</v>
      </c>
      <c r="AA11748" s="34">
        <v>157</v>
      </c>
      <c r="AB11748" s="34">
        <v>122</v>
      </c>
      <c r="AC11748" s="34">
        <v>183</v>
      </c>
    </row>
    <row r="11749" spans="1:29" x14ac:dyDescent="0.2">
      <c r="A11749" s="34" t="s">
        <v>72242</v>
      </c>
      <c r="B11749" s="34">
        <v>78</v>
      </c>
      <c r="C11749" s="34">
        <v>181</v>
      </c>
      <c r="D11749" s="34">
        <v>173</v>
      </c>
      <c r="E11749" s="34">
        <v>197</v>
      </c>
      <c r="F11749" s="34">
        <v>125</v>
      </c>
      <c r="G11749" s="34">
        <v>180</v>
      </c>
      <c r="H11749" s="34">
        <v>124</v>
      </c>
      <c r="I11749" s="34">
        <v>155</v>
      </c>
      <c r="J11749" s="34">
        <v>87</v>
      </c>
      <c r="K11749" s="34">
        <v>186</v>
      </c>
      <c r="L11749" s="34">
        <v>35</v>
      </c>
      <c r="M11749" s="34">
        <v>127</v>
      </c>
      <c r="N11749" s="34">
        <v>114</v>
      </c>
      <c r="O11749" s="34">
        <v>122</v>
      </c>
      <c r="P11749" s="34">
        <v>91</v>
      </c>
      <c r="Q11749" s="34">
        <v>142</v>
      </c>
      <c r="R11749" s="34">
        <v>94</v>
      </c>
      <c r="S11749" s="34">
        <v>196</v>
      </c>
      <c r="T11749" s="34">
        <v>72</v>
      </c>
      <c r="U11749" s="34">
        <v>96</v>
      </c>
      <c r="V11749" s="34">
        <v>118</v>
      </c>
      <c r="W11749" s="34">
        <v>127</v>
      </c>
      <c r="X11749" s="34">
        <v>195</v>
      </c>
      <c r="Y11749" s="34">
        <v>84</v>
      </c>
      <c r="Z11749" s="34">
        <v>202</v>
      </c>
      <c r="AA11749" s="34">
        <v>228</v>
      </c>
      <c r="AB11749" s="34">
        <v>102</v>
      </c>
      <c r="AC11749" s="34">
        <v>204</v>
      </c>
    </row>
    <row r="11750" spans="1:29" x14ac:dyDescent="0.2">
      <c r="A11750" s="34" t="s">
        <v>72243</v>
      </c>
      <c r="B11750" s="34">
        <v>110</v>
      </c>
      <c r="C11750" s="34">
        <v>201</v>
      </c>
      <c r="D11750" s="34">
        <v>247</v>
      </c>
      <c r="E11750" s="34">
        <v>186</v>
      </c>
      <c r="F11750" s="34">
        <v>235</v>
      </c>
      <c r="G11750" s="34">
        <v>199</v>
      </c>
      <c r="H11750" s="34">
        <v>193</v>
      </c>
      <c r="I11750" s="34">
        <v>201</v>
      </c>
      <c r="J11750" s="34">
        <v>175</v>
      </c>
      <c r="K11750" s="34">
        <v>180</v>
      </c>
      <c r="L11750" s="34">
        <v>133</v>
      </c>
      <c r="M11750" s="34">
        <v>171</v>
      </c>
      <c r="N11750" s="34">
        <v>202</v>
      </c>
      <c r="O11750" s="34">
        <v>165</v>
      </c>
      <c r="P11750" s="34">
        <v>210</v>
      </c>
      <c r="Q11750" s="34">
        <v>180</v>
      </c>
      <c r="R11750" s="34">
        <v>215</v>
      </c>
      <c r="S11750" s="34">
        <v>266</v>
      </c>
      <c r="T11750" s="34">
        <v>155</v>
      </c>
      <c r="U11750" s="34">
        <v>154</v>
      </c>
      <c r="V11750" s="34">
        <v>259</v>
      </c>
      <c r="W11750" s="34">
        <v>144</v>
      </c>
      <c r="X11750" s="34">
        <v>303</v>
      </c>
      <c r="Y11750" s="34">
        <v>146</v>
      </c>
      <c r="Z11750" s="34">
        <v>276</v>
      </c>
      <c r="AA11750" s="34">
        <v>210</v>
      </c>
      <c r="AB11750" s="34">
        <v>273</v>
      </c>
      <c r="AC11750" s="34">
        <v>341</v>
      </c>
    </row>
    <row r="11751" spans="1:29" x14ac:dyDescent="0.2">
      <c r="A11751" s="34" t="s">
        <v>72244</v>
      </c>
      <c r="B11751" s="34">
        <v>33</v>
      </c>
      <c r="C11751" s="34">
        <v>26</v>
      </c>
      <c r="D11751" s="34">
        <v>36</v>
      </c>
      <c r="E11751" s="34">
        <v>24</v>
      </c>
      <c r="F11751" s="34">
        <v>36</v>
      </c>
      <c r="G11751" s="34">
        <v>35</v>
      </c>
      <c r="H11751" s="34">
        <v>14</v>
      </c>
      <c r="I11751" s="34">
        <v>12</v>
      </c>
      <c r="J11751" s="34">
        <v>24</v>
      </c>
      <c r="K11751" s="34">
        <v>30</v>
      </c>
      <c r="L11751" s="34">
        <v>16</v>
      </c>
      <c r="M11751" s="34">
        <v>21</v>
      </c>
      <c r="N11751" s="34">
        <v>25</v>
      </c>
      <c r="O11751" s="34">
        <v>16</v>
      </c>
      <c r="P11751" s="34">
        <v>20</v>
      </c>
      <c r="Q11751" s="34">
        <v>19</v>
      </c>
      <c r="R11751" s="34">
        <v>32</v>
      </c>
      <c r="S11751" s="34">
        <v>25</v>
      </c>
      <c r="T11751" s="34">
        <v>20</v>
      </c>
      <c r="U11751" s="34">
        <v>12</v>
      </c>
      <c r="V11751" s="34">
        <v>23</v>
      </c>
      <c r="W11751" s="34">
        <v>25</v>
      </c>
      <c r="X11751" s="34">
        <v>36</v>
      </c>
      <c r="Y11751" s="34">
        <v>17</v>
      </c>
      <c r="Z11751" s="34">
        <v>32</v>
      </c>
      <c r="AA11751" s="34">
        <v>38</v>
      </c>
      <c r="AB11751" s="34">
        <v>15</v>
      </c>
      <c r="AC11751" s="34">
        <v>17</v>
      </c>
    </row>
    <row r="11752" spans="1:29" x14ac:dyDescent="0.2">
      <c r="A11752" s="34" t="s">
        <v>72245</v>
      </c>
      <c r="B11752" s="34">
        <v>73</v>
      </c>
      <c r="C11752" s="34">
        <v>84</v>
      </c>
      <c r="D11752" s="34">
        <v>57</v>
      </c>
      <c r="E11752" s="34">
        <v>67</v>
      </c>
      <c r="F11752" s="34">
        <v>49</v>
      </c>
      <c r="G11752" s="34">
        <v>53</v>
      </c>
      <c r="H11752" s="34">
        <v>80</v>
      </c>
      <c r="I11752" s="34">
        <v>106</v>
      </c>
      <c r="J11752" s="34">
        <v>62</v>
      </c>
      <c r="K11752" s="34">
        <v>104</v>
      </c>
      <c r="L11752" s="34">
        <v>50</v>
      </c>
      <c r="M11752" s="34">
        <v>98</v>
      </c>
      <c r="N11752" s="34">
        <v>72</v>
      </c>
      <c r="O11752" s="34">
        <v>58</v>
      </c>
      <c r="P11752" s="34">
        <v>76</v>
      </c>
      <c r="Q11752" s="34">
        <v>91</v>
      </c>
      <c r="R11752" s="34">
        <v>69</v>
      </c>
      <c r="S11752" s="34">
        <v>99</v>
      </c>
      <c r="T11752" s="34">
        <v>44</v>
      </c>
      <c r="U11752" s="34">
        <v>56</v>
      </c>
      <c r="V11752" s="34">
        <v>67</v>
      </c>
      <c r="W11752" s="34">
        <v>105</v>
      </c>
      <c r="X11752" s="34">
        <v>88</v>
      </c>
      <c r="Y11752" s="34">
        <v>67</v>
      </c>
      <c r="Z11752" s="34">
        <v>94</v>
      </c>
      <c r="AA11752" s="34">
        <v>99</v>
      </c>
      <c r="AB11752" s="34">
        <v>85</v>
      </c>
      <c r="AC11752" s="34">
        <v>118</v>
      </c>
    </row>
    <row r="11753" spans="1:29" x14ac:dyDescent="0.2">
      <c r="A11753" s="34" t="s">
        <v>72246</v>
      </c>
      <c r="B11753" s="34">
        <v>168</v>
      </c>
      <c r="C11753" s="34">
        <v>129</v>
      </c>
      <c r="D11753" s="34">
        <v>183</v>
      </c>
      <c r="E11753" s="34">
        <v>157</v>
      </c>
      <c r="F11753" s="34">
        <v>172</v>
      </c>
      <c r="G11753" s="34">
        <v>112</v>
      </c>
      <c r="H11753" s="34">
        <v>184</v>
      </c>
      <c r="I11753" s="34">
        <v>111</v>
      </c>
      <c r="J11753" s="34">
        <v>146</v>
      </c>
      <c r="K11753" s="34">
        <v>144</v>
      </c>
      <c r="L11753" s="34">
        <v>143</v>
      </c>
      <c r="M11753" s="34">
        <v>115</v>
      </c>
      <c r="N11753" s="34">
        <v>130</v>
      </c>
      <c r="O11753" s="34">
        <v>124</v>
      </c>
      <c r="P11753" s="34">
        <v>168</v>
      </c>
      <c r="Q11753" s="34">
        <v>152</v>
      </c>
      <c r="R11753" s="34">
        <v>203</v>
      </c>
      <c r="S11753" s="34">
        <v>167</v>
      </c>
      <c r="T11753" s="34">
        <v>225</v>
      </c>
      <c r="U11753" s="34">
        <v>115</v>
      </c>
      <c r="V11753" s="34">
        <v>210</v>
      </c>
      <c r="W11753" s="34">
        <v>208</v>
      </c>
      <c r="X11753" s="34">
        <v>213</v>
      </c>
      <c r="Y11753" s="34">
        <v>198</v>
      </c>
      <c r="Z11753" s="34">
        <v>197</v>
      </c>
      <c r="AA11753" s="34">
        <v>159</v>
      </c>
      <c r="AB11753" s="34">
        <v>230</v>
      </c>
      <c r="AC11753" s="34">
        <v>204</v>
      </c>
    </row>
    <row r="11754" spans="1:29" x14ac:dyDescent="0.2">
      <c r="A11754" s="34" t="s">
        <v>72247</v>
      </c>
      <c r="B11754" s="34">
        <v>154</v>
      </c>
      <c r="C11754" s="34">
        <v>159</v>
      </c>
      <c r="D11754" s="34">
        <v>164</v>
      </c>
      <c r="E11754" s="34">
        <v>162</v>
      </c>
      <c r="F11754" s="34">
        <v>216</v>
      </c>
      <c r="G11754" s="34">
        <v>260</v>
      </c>
      <c r="H11754" s="34">
        <v>144</v>
      </c>
      <c r="I11754" s="34">
        <v>169</v>
      </c>
      <c r="J11754" s="34">
        <v>172</v>
      </c>
      <c r="K11754" s="34">
        <v>179</v>
      </c>
      <c r="L11754" s="34">
        <v>166</v>
      </c>
      <c r="M11754" s="34">
        <v>145</v>
      </c>
      <c r="N11754" s="34">
        <v>176</v>
      </c>
      <c r="O11754" s="34">
        <v>180</v>
      </c>
      <c r="P11754" s="34">
        <v>153</v>
      </c>
      <c r="Q11754" s="34">
        <v>230</v>
      </c>
      <c r="R11754" s="34">
        <v>237</v>
      </c>
      <c r="S11754" s="34">
        <v>200</v>
      </c>
      <c r="T11754" s="34">
        <v>253</v>
      </c>
      <c r="U11754" s="34">
        <v>208</v>
      </c>
      <c r="V11754" s="34">
        <v>217</v>
      </c>
      <c r="W11754" s="34">
        <v>242</v>
      </c>
      <c r="X11754" s="34">
        <v>211</v>
      </c>
      <c r="Y11754" s="34">
        <v>222</v>
      </c>
      <c r="Z11754" s="34">
        <v>205</v>
      </c>
      <c r="AA11754" s="34">
        <v>158</v>
      </c>
      <c r="AB11754" s="34">
        <v>270</v>
      </c>
      <c r="AC11754" s="34">
        <v>292</v>
      </c>
    </row>
    <row r="11755" spans="1:29" x14ac:dyDescent="0.2">
      <c r="A11755" s="34" t="s">
        <v>72248</v>
      </c>
      <c r="B11755" s="34">
        <v>70</v>
      </c>
      <c r="C11755" s="34">
        <v>90</v>
      </c>
      <c r="D11755" s="34">
        <v>136</v>
      </c>
      <c r="E11755" s="34">
        <v>101</v>
      </c>
      <c r="F11755" s="34">
        <v>95</v>
      </c>
      <c r="G11755" s="34">
        <v>96</v>
      </c>
      <c r="H11755" s="34">
        <v>120</v>
      </c>
      <c r="I11755" s="34">
        <v>90</v>
      </c>
      <c r="J11755" s="34">
        <v>111</v>
      </c>
      <c r="K11755" s="34">
        <v>85</v>
      </c>
      <c r="L11755" s="34">
        <v>103</v>
      </c>
      <c r="M11755" s="34">
        <v>76</v>
      </c>
      <c r="N11755" s="34">
        <v>82</v>
      </c>
      <c r="O11755" s="34">
        <v>78</v>
      </c>
      <c r="P11755" s="34">
        <v>83</v>
      </c>
      <c r="Q11755" s="34">
        <v>111</v>
      </c>
      <c r="R11755" s="34">
        <v>139</v>
      </c>
      <c r="S11755" s="34">
        <v>127</v>
      </c>
      <c r="T11755" s="34">
        <v>90</v>
      </c>
      <c r="U11755" s="34">
        <v>85</v>
      </c>
      <c r="V11755" s="34">
        <v>132</v>
      </c>
      <c r="W11755" s="34">
        <v>103</v>
      </c>
      <c r="X11755" s="34">
        <v>118</v>
      </c>
      <c r="Y11755" s="34">
        <v>91</v>
      </c>
      <c r="Z11755" s="34">
        <v>159</v>
      </c>
      <c r="AA11755" s="34">
        <v>129</v>
      </c>
      <c r="AB11755" s="34">
        <v>93</v>
      </c>
      <c r="AC11755" s="34">
        <v>129</v>
      </c>
    </row>
    <row r="11756" spans="1:29" x14ac:dyDescent="0.2">
      <c r="A11756" s="34" t="s">
        <v>72249</v>
      </c>
      <c r="B11756" s="34">
        <v>108</v>
      </c>
      <c r="C11756" s="34">
        <v>258</v>
      </c>
      <c r="D11756" s="34">
        <v>158</v>
      </c>
      <c r="E11756" s="34">
        <v>300</v>
      </c>
      <c r="F11756" s="34">
        <v>146</v>
      </c>
      <c r="G11756" s="34">
        <v>358</v>
      </c>
      <c r="H11756" s="34">
        <v>89</v>
      </c>
      <c r="I11756" s="34">
        <v>253</v>
      </c>
      <c r="J11756" s="34">
        <v>91</v>
      </c>
      <c r="K11756" s="34">
        <v>299</v>
      </c>
      <c r="L11756" s="34">
        <v>66</v>
      </c>
      <c r="M11756" s="34">
        <v>208</v>
      </c>
      <c r="N11756" s="34">
        <v>124</v>
      </c>
      <c r="O11756" s="34">
        <v>225</v>
      </c>
      <c r="P11756" s="34">
        <v>90</v>
      </c>
      <c r="Q11756" s="34">
        <v>260</v>
      </c>
      <c r="R11756" s="34">
        <v>163</v>
      </c>
      <c r="S11756" s="34">
        <v>288</v>
      </c>
      <c r="T11756" s="34">
        <v>65</v>
      </c>
      <c r="U11756" s="34">
        <v>159</v>
      </c>
      <c r="V11756" s="34">
        <v>145</v>
      </c>
      <c r="W11756" s="34">
        <v>201</v>
      </c>
      <c r="X11756" s="34">
        <v>204</v>
      </c>
      <c r="Y11756" s="34">
        <v>141</v>
      </c>
      <c r="Z11756" s="34">
        <v>132</v>
      </c>
      <c r="AA11756" s="34">
        <v>296</v>
      </c>
      <c r="AB11756" s="34">
        <v>105</v>
      </c>
      <c r="AC11756" s="34">
        <v>337</v>
      </c>
    </row>
    <row r="11757" spans="1:29" x14ac:dyDescent="0.2">
      <c r="A11757" s="34" t="s">
        <v>72250</v>
      </c>
      <c r="B11757" s="34">
        <v>71</v>
      </c>
      <c r="C11757" s="34">
        <v>68</v>
      </c>
      <c r="D11757" s="34">
        <v>100</v>
      </c>
      <c r="E11757" s="34">
        <v>67</v>
      </c>
      <c r="F11757" s="34">
        <v>92</v>
      </c>
      <c r="G11757" s="34">
        <v>72</v>
      </c>
      <c r="H11757" s="34">
        <v>75</v>
      </c>
      <c r="I11757" s="34">
        <v>65</v>
      </c>
      <c r="J11757" s="34">
        <v>85</v>
      </c>
      <c r="K11757" s="34">
        <v>83</v>
      </c>
      <c r="L11757" s="34">
        <v>65</v>
      </c>
      <c r="M11757" s="34">
        <v>72</v>
      </c>
      <c r="N11757" s="34">
        <v>70</v>
      </c>
      <c r="O11757" s="34">
        <v>74</v>
      </c>
      <c r="P11757" s="34">
        <v>95</v>
      </c>
      <c r="Q11757" s="34">
        <v>103</v>
      </c>
      <c r="R11757" s="34">
        <v>92</v>
      </c>
      <c r="S11757" s="34">
        <v>84</v>
      </c>
      <c r="T11757" s="34">
        <v>99</v>
      </c>
      <c r="U11757" s="34">
        <v>75</v>
      </c>
      <c r="V11757" s="34">
        <v>93</v>
      </c>
      <c r="W11757" s="34">
        <v>103</v>
      </c>
      <c r="X11757" s="34">
        <v>131</v>
      </c>
      <c r="Y11757" s="34">
        <v>62</v>
      </c>
      <c r="Z11757" s="34">
        <v>101</v>
      </c>
      <c r="AA11757" s="34">
        <v>105</v>
      </c>
      <c r="AB11757" s="34">
        <v>103</v>
      </c>
      <c r="AC11757" s="34">
        <v>114</v>
      </c>
    </row>
    <row r="11758" spans="1:29" x14ac:dyDescent="0.2">
      <c r="A11758" s="34" t="s">
        <v>72251</v>
      </c>
      <c r="B11758" s="34">
        <v>56</v>
      </c>
      <c r="C11758" s="34">
        <v>68</v>
      </c>
      <c r="D11758" s="34">
        <v>57</v>
      </c>
      <c r="E11758" s="34">
        <v>48</v>
      </c>
      <c r="F11758" s="34">
        <v>47</v>
      </c>
      <c r="G11758" s="34">
        <v>60</v>
      </c>
      <c r="H11758" s="34">
        <v>39</v>
      </c>
      <c r="I11758" s="34">
        <v>26</v>
      </c>
      <c r="J11758" s="34">
        <v>36</v>
      </c>
      <c r="K11758" s="34">
        <v>110</v>
      </c>
      <c r="L11758" s="34">
        <v>28</v>
      </c>
      <c r="M11758" s="34">
        <v>40</v>
      </c>
      <c r="N11758" s="34">
        <v>51</v>
      </c>
      <c r="O11758" s="34">
        <v>47</v>
      </c>
      <c r="P11758" s="34">
        <v>50</v>
      </c>
      <c r="Q11758" s="34">
        <v>54</v>
      </c>
      <c r="R11758" s="34">
        <v>59</v>
      </c>
      <c r="S11758" s="34">
        <v>54</v>
      </c>
      <c r="T11758" s="34">
        <v>35</v>
      </c>
      <c r="U11758" s="34">
        <v>47</v>
      </c>
      <c r="V11758" s="34">
        <v>54</v>
      </c>
      <c r="W11758" s="34">
        <v>63</v>
      </c>
      <c r="X11758" s="34">
        <v>42</v>
      </c>
      <c r="Y11758" s="34">
        <v>74</v>
      </c>
      <c r="Z11758" s="34">
        <v>81</v>
      </c>
      <c r="AA11758" s="34">
        <v>38</v>
      </c>
      <c r="AB11758" s="34">
        <v>41</v>
      </c>
      <c r="AC11758" s="34">
        <v>88</v>
      </c>
    </row>
    <row r="11759" spans="1:29" x14ac:dyDescent="0.2">
      <c r="A11759" s="34" t="s">
        <v>72252</v>
      </c>
      <c r="B11759" s="34">
        <v>184</v>
      </c>
      <c r="C11759" s="34">
        <v>132</v>
      </c>
      <c r="D11759" s="34">
        <v>162</v>
      </c>
      <c r="E11759" s="34">
        <v>148</v>
      </c>
      <c r="F11759" s="34">
        <v>169</v>
      </c>
      <c r="G11759" s="34">
        <v>184</v>
      </c>
      <c r="H11759" s="34">
        <v>152</v>
      </c>
      <c r="I11759" s="34">
        <v>147</v>
      </c>
      <c r="J11759" s="34">
        <v>118</v>
      </c>
      <c r="K11759" s="34">
        <v>181</v>
      </c>
      <c r="L11759" s="34">
        <v>109</v>
      </c>
      <c r="M11759" s="34">
        <v>124</v>
      </c>
      <c r="N11759" s="34">
        <v>131</v>
      </c>
      <c r="O11759" s="34">
        <v>128</v>
      </c>
      <c r="P11759" s="34">
        <v>137</v>
      </c>
      <c r="Q11759" s="34">
        <v>205</v>
      </c>
      <c r="R11759" s="34">
        <v>174</v>
      </c>
      <c r="S11759" s="34">
        <v>186</v>
      </c>
      <c r="T11759" s="34">
        <v>168</v>
      </c>
      <c r="U11759" s="34">
        <v>144</v>
      </c>
      <c r="V11759" s="34">
        <v>205</v>
      </c>
      <c r="W11759" s="34">
        <v>188</v>
      </c>
      <c r="X11759" s="34">
        <v>229</v>
      </c>
      <c r="Y11759" s="34">
        <v>152</v>
      </c>
      <c r="Z11759" s="34">
        <v>155</v>
      </c>
      <c r="AA11759" s="34">
        <v>178</v>
      </c>
      <c r="AB11759" s="34">
        <v>187</v>
      </c>
      <c r="AC11759" s="34">
        <v>226</v>
      </c>
    </row>
    <row r="11760" spans="1:29" x14ac:dyDescent="0.2">
      <c r="A11760" s="34" t="s">
        <v>72253</v>
      </c>
      <c r="B11760" s="34">
        <v>116</v>
      </c>
      <c r="C11760" s="34">
        <v>302</v>
      </c>
      <c r="D11760" s="34">
        <v>173</v>
      </c>
      <c r="E11760" s="34">
        <v>262</v>
      </c>
      <c r="F11760" s="34">
        <v>205</v>
      </c>
      <c r="G11760" s="34">
        <v>244</v>
      </c>
      <c r="H11760" s="34">
        <v>218</v>
      </c>
      <c r="I11760" s="34">
        <v>239</v>
      </c>
      <c r="J11760" s="34">
        <v>177</v>
      </c>
      <c r="K11760" s="34">
        <v>272</v>
      </c>
      <c r="L11760" s="34">
        <v>135</v>
      </c>
      <c r="M11760" s="34">
        <v>210</v>
      </c>
      <c r="N11760" s="34">
        <v>161</v>
      </c>
      <c r="O11760" s="34">
        <v>224</v>
      </c>
      <c r="P11760" s="34">
        <v>189</v>
      </c>
      <c r="Q11760" s="34">
        <v>288</v>
      </c>
      <c r="R11760" s="34">
        <v>251</v>
      </c>
      <c r="S11760" s="34">
        <v>318</v>
      </c>
      <c r="T11760" s="34">
        <v>191</v>
      </c>
      <c r="U11760" s="34">
        <v>198</v>
      </c>
      <c r="V11760" s="34">
        <v>255</v>
      </c>
      <c r="W11760" s="34">
        <v>315</v>
      </c>
      <c r="X11760" s="34">
        <v>253</v>
      </c>
      <c r="Y11760" s="34">
        <v>258</v>
      </c>
      <c r="Z11760" s="34">
        <v>212</v>
      </c>
      <c r="AA11760" s="34">
        <v>348</v>
      </c>
      <c r="AB11760" s="34">
        <v>234</v>
      </c>
      <c r="AC11760" s="34">
        <v>402</v>
      </c>
    </row>
    <row r="11761" spans="1:29" x14ac:dyDescent="0.2">
      <c r="A11761" s="34" t="s">
        <v>72254</v>
      </c>
      <c r="B11761" s="34">
        <v>54</v>
      </c>
      <c r="C11761" s="34">
        <v>152</v>
      </c>
      <c r="D11761" s="34">
        <v>122</v>
      </c>
      <c r="E11761" s="34">
        <v>166</v>
      </c>
      <c r="F11761" s="34">
        <v>97</v>
      </c>
      <c r="G11761" s="34">
        <v>136</v>
      </c>
      <c r="H11761" s="34">
        <v>90</v>
      </c>
      <c r="I11761" s="34">
        <v>133</v>
      </c>
      <c r="J11761" s="34">
        <v>77</v>
      </c>
      <c r="K11761" s="34">
        <v>153</v>
      </c>
      <c r="L11761" s="34">
        <v>43</v>
      </c>
      <c r="M11761" s="34">
        <v>130</v>
      </c>
      <c r="N11761" s="34">
        <v>81</v>
      </c>
      <c r="O11761" s="34">
        <v>129</v>
      </c>
      <c r="P11761" s="34">
        <v>89</v>
      </c>
      <c r="Q11761" s="34">
        <v>191</v>
      </c>
      <c r="R11761" s="34">
        <v>120</v>
      </c>
      <c r="S11761" s="34">
        <v>195</v>
      </c>
      <c r="T11761" s="34">
        <v>67</v>
      </c>
      <c r="U11761" s="34">
        <v>112</v>
      </c>
      <c r="V11761" s="34">
        <v>92</v>
      </c>
      <c r="W11761" s="34">
        <v>143</v>
      </c>
      <c r="X11761" s="34">
        <v>167</v>
      </c>
      <c r="Y11761" s="34">
        <v>99</v>
      </c>
      <c r="Z11761" s="34">
        <v>123</v>
      </c>
      <c r="AA11761" s="34">
        <v>158</v>
      </c>
      <c r="AB11761" s="34">
        <v>99</v>
      </c>
      <c r="AC11761" s="34">
        <v>223</v>
      </c>
    </row>
    <row r="11762" spans="1:29" x14ac:dyDescent="0.2">
      <c r="A11762" s="34" t="s">
        <v>72255</v>
      </c>
      <c r="B11762" s="34">
        <v>198</v>
      </c>
      <c r="C11762" s="34">
        <v>254</v>
      </c>
      <c r="D11762" s="34">
        <v>239</v>
      </c>
      <c r="E11762" s="34">
        <v>244</v>
      </c>
      <c r="F11762" s="34">
        <v>227</v>
      </c>
      <c r="G11762" s="34">
        <v>272</v>
      </c>
      <c r="H11762" s="34">
        <v>161</v>
      </c>
      <c r="I11762" s="34">
        <v>187</v>
      </c>
      <c r="J11762" s="34">
        <v>164</v>
      </c>
      <c r="K11762" s="34">
        <v>261</v>
      </c>
      <c r="L11762" s="34">
        <v>136</v>
      </c>
      <c r="M11762" s="34">
        <v>220</v>
      </c>
      <c r="N11762" s="34">
        <v>199</v>
      </c>
      <c r="O11762" s="34">
        <v>175</v>
      </c>
      <c r="P11762" s="34">
        <v>188</v>
      </c>
      <c r="Q11762" s="34">
        <v>285</v>
      </c>
      <c r="R11762" s="34">
        <v>227</v>
      </c>
      <c r="S11762" s="34">
        <v>340</v>
      </c>
      <c r="T11762" s="34">
        <v>178</v>
      </c>
      <c r="U11762" s="34">
        <v>257</v>
      </c>
      <c r="V11762" s="34">
        <v>267</v>
      </c>
      <c r="W11762" s="34">
        <v>224</v>
      </c>
      <c r="X11762" s="34">
        <v>247</v>
      </c>
      <c r="Y11762" s="34">
        <v>254</v>
      </c>
      <c r="Z11762" s="34">
        <v>264</v>
      </c>
      <c r="AA11762" s="34">
        <v>315</v>
      </c>
      <c r="AB11762" s="34">
        <v>251</v>
      </c>
      <c r="AC11762" s="34">
        <v>334</v>
      </c>
    </row>
    <row r="11763" spans="1:29" x14ac:dyDescent="0.2">
      <c r="A11763" s="34" t="s">
        <v>72256</v>
      </c>
      <c r="B11763" s="34">
        <v>190</v>
      </c>
      <c r="C11763" s="34">
        <v>239</v>
      </c>
      <c r="D11763" s="34">
        <v>348</v>
      </c>
      <c r="E11763" s="34">
        <v>307</v>
      </c>
      <c r="F11763" s="34">
        <v>248</v>
      </c>
      <c r="G11763" s="34">
        <v>246</v>
      </c>
      <c r="H11763" s="34">
        <v>305</v>
      </c>
      <c r="I11763" s="34">
        <v>231</v>
      </c>
      <c r="J11763" s="34">
        <v>247</v>
      </c>
      <c r="K11763" s="34">
        <v>240</v>
      </c>
      <c r="L11763" s="34">
        <v>221</v>
      </c>
      <c r="M11763" s="34">
        <v>237</v>
      </c>
      <c r="N11763" s="34">
        <v>209</v>
      </c>
      <c r="O11763" s="34">
        <v>218</v>
      </c>
      <c r="P11763" s="34">
        <v>241</v>
      </c>
      <c r="Q11763" s="34">
        <v>323</v>
      </c>
      <c r="R11763" s="34">
        <v>380</v>
      </c>
      <c r="S11763" s="34">
        <v>280</v>
      </c>
      <c r="T11763" s="34">
        <v>276</v>
      </c>
      <c r="U11763" s="34">
        <v>260</v>
      </c>
      <c r="V11763" s="34">
        <v>322</v>
      </c>
      <c r="W11763" s="34">
        <v>342</v>
      </c>
      <c r="X11763" s="34">
        <v>365</v>
      </c>
      <c r="Y11763" s="34">
        <v>260</v>
      </c>
      <c r="Z11763" s="34">
        <v>324</v>
      </c>
      <c r="AA11763" s="34">
        <v>315</v>
      </c>
      <c r="AB11763" s="34">
        <v>356</v>
      </c>
      <c r="AC11763" s="34">
        <v>523</v>
      </c>
    </row>
    <row r="11764" spans="1:29" x14ac:dyDescent="0.2">
      <c r="A11764" s="34" t="s">
        <v>72257</v>
      </c>
      <c r="B11764" s="34">
        <v>160</v>
      </c>
      <c r="C11764" s="34">
        <v>215</v>
      </c>
      <c r="D11764" s="34">
        <v>233</v>
      </c>
      <c r="E11764" s="34">
        <v>247</v>
      </c>
      <c r="F11764" s="34">
        <v>234</v>
      </c>
      <c r="G11764" s="34">
        <v>188</v>
      </c>
      <c r="H11764" s="34">
        <v>200</v>
      </c>
      <c r="I11764" s="34">
        <v>255</v>
      </c>
      <c r="J11764" s="34">
        <v>205</v>
      </c>
      <c r="K11764" s="34">
        <v>291</v>
      </c>
      <c r="L11764" s="34">
        <v>174</v>
      </c>
      <c r="M11764" s="34">
        <v>243</v>
      </c>
      <c r="N11764" s="34">
        <v>215</v>
      </c>
      <c r="O11764" s="34">
        <v>251</v>
      </c>
      <c r="P11764" s="34">
        <v>220</v>
      </c>
      <c r="Q11764" s="34">
        <v>330</v>
      </c>
      <c r="R11764" s="34">
        <v>280</v>
      </c>
      <c r="S11764" s="34">
        <v>280</v>
      </c>
      <c r="T11764" s="34">
        <v>231</v>
      </c>
      <c r="U11764" s="34">
        <v>198</v>
      </c>
      <c r="V11764" s="34">
        <v>303</v>
      </c>
      <c r="W11764" s="34">
        <v>373</v>
      </c>
      <c r="X11764" s="34">
        <v>276</v>
      </c>
      <c r="Y11764" s="34">
        <v>275</v>
      </c>
      <c r="Z11764" s="34">
        <v>273</v>
      </c>
      <c r="AA11764" s="34">
        <v>336</v>
      </c>
      <c r="AB11764" s="34">
        <v>280</v>
      </c>
      <c r="AC11764" s="34">
        <v>377</v>
      </c>
    </row>
    <row r="11765" spans="1:29" x14ac:dyDescent="0.2">
      <c r="A11765" s="34" t="s">
        <v>72258</v>
      </c>
      <c r="B11765" s="34">
        <v>120</v>
      </c>
      <c r="C11765" s="34">
        <v>151</v>
      </c>
      <c r="D11765" s="34">
        <v>171</v>
      </c>
      <c r="E11765" s="34">
        <v>143</v>
      </c>
      <c r="F11765" s="34">
        <v>141</v>
      </c>
      <c r="G11765" s="34">
        <v>187</v>
      </c>
      <c r="H11765" s="34">
        <v>161</v>
      </c>
      <c r="I11765" s="34">
        <v>139</v>
      </c>
      <c r="J11765" s="34">
        <v>128</v>
      </c>
      <c r="K11765" s="34">
        <v>202</v>
      </c>
      <c r="L11765" s="34">
        <v>105</v>
      </c>
      <c r="M11765" s="34">
        <v>145</v>
      </c>
      <c r="N11765" s="34">
        <v>131</v>
      </c>
      <c r="O11765" s="34">
        <v>136</v>
      </c>
      <c r="P11765" s="34">
        <v>161</v>
      </c>
      <c r="Q11765" s="34">
        <v>219</v>
      </c>
      <c r="R11765" s="34">
        <v>201</v>
      </c>
      <c r="S11765" s="34">
        <v>192</v>
      </c>
      <c r="T11765" s="34">
        <v>162</v>
      </c>
      <c r="U11765" s="34">
        <v>135</v>
      </c>
      <c r="V11765" s="34">
        <v>159</v>
      </c>
      <c r="W11765" s="34">
        <v>214</v>
      </c>
      <c r="X11765" s="34">
        <v>227</v>
      </c>
      <c r="Y11765" s="34">
        <v>163</v>
      </c>
      <c r="Z11765" s="34">
        <v>166</v>
      </c>
      <c r="AA11765" s="34">
        <v>231</v>
      </c>
      <c r="AB11765" s="34">
        <v>191</v>
      </c>
      <c r="AC11765" s="34">
        <v>270</v>
      </c>
    </row>
    <row r="11766" spans="1:29" x14ac:dyDescent="0.2">
      <c r="A11766" s="34" t="s">
        <v>72259</v>
      </c>
      <c r="B11766" s="34">
        <v>239</v>
      </c>
      <c r="C11766" s="34">
        <v>326</v>
      </c>
      <c r="D11766" s="34">
        <v>389</v>
      </c>
      <c r="E11766" s="34">
        <v>394</v>
      </c>
      <c r="F11766" s="34">
        <v>398</v>
      </c>
      <c r="G11766" s="34">
        <v>437</v>
      </c>
      <c r="H11766" s="34">
        <v>327</v>
      </c>
      <c r="I11766" s="34">
        <v>313</v>
      </c>
      <c r="J11766" s="34">
        <v>347</v>
      </c>
      <c r="K11766" s="34">
        <v>396</v>
      </c>
      <c r="L11766" s="34">
        <v>304</v>
      </c>
      <c r="M11766" s="34">
        <v>308</v>
      </c>
      <c r="N11766" s="34">
        <v>311</v>
      </c>
      <c r="O11766" s="34">
        <v>315</v>
      </c>
      <c r="P11766" s="34">
        <v>344</v>
      </c>
      <c r="Q11766" s="34">
        <v>472</v>
      </c>
      <c r="R11766" s="34">
        <v>465</v>
      </c>
      <c r="S11766" s="34">
        <v>433</v>
      </c>
      <c r="T11766" s="34">
        <v>419</v>
      </c>
      <c r="U11766" s="34">
        <v>363</v>
      </c>
      <c r="V11766" s="34">
        <v>407</v>
      </c>
      <c r="W11766" s="34">
        <v>451</v>
      </c>
      <c r="X11766" s="34">
        <v>533</v>
      </c>
      <c r="Y11766" s="34">
        <v>347</v>
      </c>
      <c r="Z11766" s="34">
        <v>352</v>
      </c>
      <c r="AA11766" s="34">
        <v>527</v>
      </c>
      <c r="AB11766" s="34">
        <v>368</v>
      </c>
      <c r="AC11766" s="34">
        <v>631</v>
      </c>
    </row>
    <row r="11767" spans="1:29" x14ac:dyDescent="0.2">
      <c r="A11767" s="34" t="s">
        <v>72260</v>
      </c>
      <c r="B11767" s="34">
        <v>161</v>
      </c>
      <c r="C11767" s="34">
        <v>191</v>
      </c>
      <c r="D11767" s="34">
        <v>199</v>
      </c>
      <c r="E11767" s="34">
        <v>216</v>
      </c>
      <c r="F11767" s="34">
        <v>179</v>
      </c>
      <c r="G11767" s="34">
        <v>225</v>
      </c>
      <c r="H11767" s="34">
        <v>214</v>
      </c>
      <c r="I11767" s="34">
        <v>181</v>
      </c>
      <c r="J11767" s="34">
        <v>158</v>
      </c>
      <c r="K11767" s="34">
        <v>222</v>
      </c>
      <c r="L11767" s="34">
        <v>104</v>
      </c>
      <c r="M11767" s="34">
        <v>156</v>
      </c>
      <c r="N11767" s="34">
        <v>140</v>
      </c>
      <c r="O11767" s="34">
        <v>151</v>
      </c>
      <c r="P11767" s="34">
        <v>141</v>
      </c>
      <c r="Q11767" s="34">
        <v>264</v>
      </c>
      <c r="R11767" s="34">
        <v>198</v>
      </c>
      <c r="S11767" s="34">
        <v>230</v>
      </c>
      <c r="T11767" s="34">
        <v>132</v>
      </c>
      <c r="U11767" s="34">
        <v>169</v>
      </c>
      <c r="V11767" s="34">
        <v>197</v>
      </c>
      <c r="W11767" s="34">
        <v>232</v>
      </c>
      <c r="X11767" s="34">
        <v>258</v>
      </c>
      <c r="Y11767" s="34">
        <v>178</v>
      </c>
      <c r="Z11767" s="34">
        <v>216</v>
      </c>
      <c r="AA11767" s="34">
        <v>246</v>
      </c>
      <c r="AB11767" s="34">
        <v>182</v>
      </c>
      <c r="AC11767" s="34">
        <v>307</v>
      </c>
    </row>
    <row r="11768" spans="1:29" x14ac:dyDescent="0.2">
      <c r="A11768" s="34" t="s">
        <v>72261</v>
      </c>
      <c r="B11768" s="34">
        <v>146</v>
      </c>
      <c r="C11768" s="34">
        <v>193</v>
      </c>
      <c r="D11768" s="34">
        <v>187</v>
      </c>
      <c r="E11768" s="34">
        <v>266</v>
      </c>
      <c r="F11768" s="34">
        <v>236</v>
      </c>
      <c r="G11768" s="34">
        <v>229</v>
      </c>
      <c r="H11768" s="34">
        <v>218</v>
      </c>
      <c r="I11768" s="34">
        <v>180</v>
      </c>
      <c r="J11768" s="34">
        <v>193</v>
      </c>
      <c r="K11768" s="34">
        <v>300</v>
      </c>
      <c r="L11768" s="34">
        <v>175</v>
      </c>
      <c r="M11768" s="34">
        <v>242</v>
      </c>
      <c r="N11768" s="34">
        <v>195</v>
      </c>
      <c r="O11768" s="34">
        <v>215</v>
      </c>
      <c r="P11768" s="34">
        <v>217</v>
      </c>
      <c r="Q11768" s="34">
        <v>307</v>
      </c>
      <c r="R11768" s="34">
        <v>223</v>
      </c>
      <c r="S11768" s="34">
        <v>274</v>
      </c>
      <c r="T11768" s="34">
        <v>253</v>
      </c>
      <c r="U11768" s="34">
        <v>232</v>
      </c>
      <c r="V11768" s="34">
        <v>235</v>
      </c>
      <c r="W11768" s="34">
        <v>259</v>
      </c>
      <c r="X11768" s="34">
        <v>321</v>
      </c>
      <c r="Y11768" s="34">
        <v>270</v>
      </c>
      <c r="Z11768" s="34">
        <v>219</v>
      </c>
      <c r="AA11768" s="34">
        <v>274</v>
      </c>
      <c r="AB11768" s="34">
        <v>289</v>
      </c>
      <c r="AC11768" s="34">
        <v>406</v>
      </c>
    </row>
    <row r="11769" spans="1:29" x14ac:dyDescent="0.2">
      <c r="A11769" s="34" t="s">
        <v>72262</v>
      </c>
      <c r="B11769" s="34">
        <v>58</v>
      </c>
      <c r="C11769" s="34">
        <v>106</v>
      </c>
      <c r="D11769" s="34">
        <v>108</v>
      </c>
      <c r="E11769" s="34">
        <v>97</v>
      </c>
      <c r="F11769" s="34">
        <v>92</v>
      </c>
      <c r="G11769" s="34">
        <v>118</v>
      </c>
      <c r="H11769" s="34">
        <v>92</v>
      </c>
      <c r="I11769" s="34">
        <v>138</v>
      </c>
      <c r="J11769" s="34">
        <v>80</v>
      </c>
      <c r="K11769" s="34">
        <v>132</v>
      </c>
      <c r="L11769" s="34">
        <v>59</v>
      </c>
      <c r="M11769" s="34">
        <v>92</v>
      </c>
      <c r="N11769" s="34">
        <v>79</v>
      </c>
      <c r="O11769" s="34">
        <v>96</v>
      </c>
      <c r="P11769" s="34">
        <v>89</v>
      </c>
      <c r="Q11769" s="34">
        <v>127</v>
      </c>
      <c r="R11769" s="34">
        <v>118</v>
      </c>
      <c r="S11769" s="34">
        <v>137</v>
      </c>
      <c r="T11769" s="34">
        <v>69</v>
      </c>
      <c r="U11769" s="34">
        <v>107</v>
      </c>
      <c r="V11769" s="34">
        <v>100</v>
      </c>
      <c r="W11769" s="34">
        <v>149</v>
      </c>
      <c r="X11769" s="34">
        <v>87</v>
      </c>
      <c r="Y11769" s="34">
        <v>111</v>
      </c>
      <c r="Z11769" s="34">
        <v>107</v>
      </c>
      <c r="AA11769" s="34">
        <v>147</v>
      </c>
      <c r="AB11769" s="34">
        <v>94</v>
      </c>
      <c r="AC11769" s="34">
        <v>192</v>
      </c>
    </row>
    <row r="11770" spans="1:29" x14ac:dyDescent="0.2">
      <c r="A11770" s="34" t="s">
        <v>72263</v>
      </c>
      <c r="B11770" s="34">
        <v>0</v>
      </c>
      <c r="C11770" s="34">
        <v>0</v>
      </c>
      <c r="D11770" s="34">
        <v>0</v>
      </c>
      <c r="E11770" s="34">
        <v>0</v>
      </c>
      <c r="F11770" s="34">
        <v>0</v>
      </c>
      <c r="G11770" s="34">
        <v>0</v>
      </c>
      <c r="H11770" s="34">
        <v>0</v>
      </c>
      <c r="I11770" s="34">
        <v>0</v>
      </c>
      <c r="J11770" s="34">
        <v>0</v>
      </c>
      <c r="K11770" s="34">
        <v>0</v>
      </c>
      <c r="L11770" s="34">
        <v>0</v>
      </c>
      <c r="M11770" s="34">
        <v>0</v>
      </c>
      <c r="N11770" s="34">
        <v>0</v>
      </c>
      <c r="O11770" s="34">
        <v>0</v>
      </c>
      <c r="P11770" s="34">
        <v>0</v>
      </c>
      <c r="Q11770" s="34">
        <v>0</v>
      </c>
      <c r="R11770" s="34">
        <v>1</v>
      </c>
      <c r="S11770" s="34">
        <v>0</v>
      </c>
      <c r="T11770" s="34">
        <v>0</v>
      </c>
      <c r="U11770" s="34">
        <v>0</v>
      </c>
      <c r="V11770" s="34">
        <v>0</v>
      </c>
      <c r="W11770" s="34">
        <v>0</v>
      </c>
      <c r="X11770" s="34">
        <v>0</v>
      </c>
      <c r="Y11770" s="34">
        <v>0</v>
      </c>
      <c r="Z11770" s="34">
        <v>0</v>
      </c>
      <c r="AA11770" s="34">
        <v>0</v>
      </c>
      <c r="AB11770" s="34">
        <v>0</v>
      </c>
      <c r="AC11770" s="34">
        <v>0</v>
      </c>
    </row>
    <row r="11771" spans="1:29" x14ac:dyDescent="0.2">
      <c r="A11771" s="34" t="s">
        <v>72264</v>
      </c>
      <c r="B11771" s="34">
        <v>169</v>
      </c>
      <c r="C11771" s="34">
        <v>217</v>
      </c>
      <c r="D11771" s="34">
        <v>198</v>
      </c>
      <c r="E11771" s="34">
        <v>198</v>
      </c>
      <c r="F11771" s="34">
        <v>153</v>
      </c>
      <c r="G11771" s="34">
        <v>207</v>
      </c>
      <c r="H11771" s="34">
        <v>162</v>
      </c>
      <c r="I11771" s="34">
        <v>178</v>
      </c>
      <c r="J11771" s="34">
        <v>135</v>
      </c>
      <c r="K11771" s="34">
        <v>230</v>
      </c>
      <c r="L11771" s="34">
        <v>125</v>
      </c>
      <c r="M11771" s="34">
        <v>202</v>
      </c>
      <c r="N11771" s="34">
        <v>164</v>
      </c>
      <c r="O11771" s="34">
        <v>158</v>
      </c>
      <c r="P11771" s="34">
        <v>134</v>
      </c>
      <c r="Q11771" s="34">
        <v>278</v>
      </c>
      <c r="R11771" s="34">
        <v>216</v>
      </c>
      <c r="S11771" s="34">
        <v>246</v>
      </c>
      <c r="T11771" s="34">
        <v>169</v>
      </c>
      <c r="U11771" s="34">
        <v>216</v>
      </c>
      <c r="V11771" s="34">
        <v>186</v>
      </c>
      <c r="W11771" s="34">
        <v>245</v>
      </c>
      <c r="X11771" s="34">
        <v>223</v>
      </c>
      <c r="Y11771" s="34">
        <v>260</v>
      </c>
      <c r="Z11771" s="34">
        <v>179</v>
      </c>
      <c r="AA11771" s="34">
        <v>252</v>
      </c>
      <c r="AB11771" s="34">
        <v>145</v>
      </c>
      <c r="AC11771" s="34">
        <v>299</v>
      </c>
    </row>
    <row r="11772" spans="1:29" x14ac:dyDescent="0.2">
      <c r="A11772" s="34" t="s">
        <v>72265</v>
      </c>
      <c r="B11772" s="34">
        <v>472</v>
      </c>
      <c r="C11772" s="34">
        <v>359</v>
      </c>
      <c r="D11772" s="34">
        <v>430</v>
      </c>
      <c r="E11772" s="34">
        <v>393</v>
      </c>
      <c r="F11772" s="34">
        <v>444</v>
      </c>
      <c r="G11772" s="34">
        <v>417</v>
      </c>
      <c r="H11772" s="34">
        <v>418</v>
      </c>
      <c r="I11772" s="34">
        <v>391</v>
      </c>
      <c r="J11772" s="34">
        <v>433</v>
      </c>
      <c r="K11772" s="34">
        <v>405</v>
      </c>
      <c r="L11772" s="34">
        <v>414</v>
      </c>
      <c r="M11772" s="34">
        <v>396</v>
      </c>
      <c r="N11772" s="34">
        <v>337</v>
      </c>
      <c r="O11772" s="34">
        <v>398</v>
      </c>
      <c r="P11772" s="34">
        <v>325</v>
      </c>
      <c r="Q11772" s="34">
        <v>550</v>
      </c>
      <c r="R11772" s="34">
        <v>523</v>
      </c>
      <c r="S11772" s="34">
        <v>445</v>
      </c>
      <c r="T11772" s="34">
        <v>504</v>
      </c>
      <c r="U11772" s="34">
        <v>518</v>
      </c>
      <c r="V11772" s="34">
        <v>524</v>
      </c>
      <c r="W11772" s="34">
        <v>697</v>
      </c>
      <c r="X11772" s="34">
        <v>503</v>
      </c>
      <c r="Y11772" s="34">
        <v>578</v>
      </c>
      <c r="Z11772" s="34">
        <v>385</v>
      </c>
      <c r="AA11772" s="34">
        <v>553</v>
      </c>
      <c r="AB11772" s="34">
        <v>546</v>
      </c>
      <c r="AC11772" s="34">
        <v>729</v>
      </c>
    </row>
    <row r="11773" spans="1:29" x14ac:dyDescent="0.2">
      <c r="A11773" s="34" t="s">
        <v>72266</v>
      </c>
      <c r="B11773" s="34">
        <v>190</v>
      </c>
      <c r="C11773" s="34">
        <v>351</v>
      </c>
      <c r="D11773" s="34">
        <v>373</v>
      </c>
      <c r="E11773" s="34">
        <v>435</v>
      </c>
      <c r="F11773" s="34">
        <v>321</v>
      </c>
      <c r="G11773" s="34">
        <v>351</v>
      </c>
      <c r="H11773" s="34">
        <v>263</v>
      </c>
      <c r="I11773" s="34">
        <v>318</v>
      </c>
      <c r="J11773" s="34">
        <v>267</v>
      </c>
      <c r="K11773" s="34">
        <v>338</v>
      </c>
      <c r="L11773" s="34">
        <v>161</v>
      </c>
      <c r="M11773" s="34">
        <v>298</v>
      </c>
      <c r="N11773" s="34">
        <v>256</v>
      </c>
      <c r="O11773" s="34">
        <v>326</v>
      </c>
      <c r="P11773" s="34">
        <v>275</v>
      </c>
      <c r="Q11773" s="34">
        <v>446</v>
      </c>
      <c r="R11773" s="34">
        <v>341</v>
      </c>
      <c r="S11773" s="34">
        <v>427</v>
      </c>
      <c r="T11773" s="34">
        <v>230</v>
      </c>
      <c r="U11773" s="34">
        <v>339</v>
      </c>
      <c r="V11773" s="34">
        <v>341</v>
      </c>
      <c r="W11773" s="34">
        <v>339</v>
      </c>
      <c r="X11773" s="34">
        <v>356</v>
      </c>
      <c r="Y11773" s="34">
        <v>367</v>
      </c>
      <c r="Z11773" s="34">
        <v>310</v>
      </c>
      <c r="AA11773" s="34">
        <v>485</v>
      </c>
      <c r="AB11773" s="34">
        <v>273</v>
      </c>
      <c r="AC11773" s="34">
        <v>570</v>
      </c>
    </row>
    <row r="11774" spans="1:29" x14ac:dyDescent="0.2">
      <c r="A11774" s="34" t="s">
        <v>72267</v>
      </c>
      <c r="B11774" s="34">
        <v>251</v>
      </c>
      <c r="C11774" s="34">
        <v>266</v>
      </c>
      <c r="D11774" s="34">
        <v>296</v>
      </c>
      <c r="E11774" s="34">
        <v>319</v>
      </c>
      <c r="F11774" s="34">
        <v>300</v>
      </c>
      <c r="G11774" s="34">
        <v>340</v>
      </c>
      <c r="H11774" s="34">
        <v>269</v>
      </c>
      <c r="I11774" s="34">
        <v>254</v>
      </c>
      <c r="J11774" s="34">
        <v>285</v>
      </c>
      <c r="K11774" s="34">
        <v>301</v>
      </c>
      <c r="L11774" s="34">
        <v>287</v>
      </c>
      <c r="M11774" s="34">
        <v>245</v>
      </c>
      <c r="N11774" s="34">
        <v>292</v>
      </c>
      <c r="O11774" s="34">
        <v>315</v>
      </c>
      <c r="P11774" s="34">
        <v>199</v>
      </c>
      <c r="Q11774" s="34">
        <v>370</v>
      </c>
      <c r="R11774" s="34">
        <v>439</v>
      </c>
      <c r="S11774" s="34">
        <v>338</v>
      </c>
      <c r="T11774" s="34">
        <v>347</v>
      </c>
      <c r="U11774" s="34">
        <v>315</v>
      </c>
      <c r="V11774" s="34">
        <v>364</v>
      </c>
      <c r="W11774" s="34">
        <v>445</v>
      </c>
      <c r="X11774" s="34">
        <v>366</v>
      </c>
      <c r="Y11774" s="34">
        <v>355</v>
      </c>
      <c r="Z11774" s="34">
        <v>322</v>
      </c>
      <c r="AA11774" s="34">
        <v>391</v>
      </c>
      <c r="AB11774" s="34">
        <v>379</v>
      </c>
      <c r="AC11774" s="34">
        <v>456</v>
      </c>
    </row>
    <row r="11775" spans="1:29" x14ac:dyDescent="0.2">
      <c r="A11775" s="34" t="s">
        <v>72268</v>
      </c>
      <c r="B11775" s="34">
        <v>290</v>
      </c>
      <c r="C11775" s="34">
        <v>318</v>
      </c>
      <c r="D11775" s="34">
        <v>330</v>
      </c>
      <c r="E11775" s="34">
        <v>381</v>
      </c>
      <c r="F11775" s="34">
        <v>354</v>
      </c>
      <c r="G11775" s="34">
        <v>321</v>
      </c>
      <c r="H11775" s="34">
        <v>327</v>
      </c>
      <c r="I11775" s="34">
        <v>313</v>
      </c>
      <c r="J11775" s="34">
        <v>238</v>
      </c>
      <c r="K11775" s="34">
        <v>336</v>
      </c>
      <c r="L11775" s="34">
        <v>232</v>
      </c>
      <c r="M11775" s="34">
        <v>300</v>
      </c>
      <c r="N11775" s="34">
        <v>233</v>
      </c>
      <c r="O11775" s="34">
        <v>264</v>
      </c>
      <c r="P11775" s="34">
        <v>247</v>
      </c>
      <c r="Q11775" s="34">
        <v>405</v>
      </c>
      <c r="R11775" s="34">
        <v>326</v>
      </c>
      <c r="S11775" s="34">
        <v>372</v>
      </c>
      <c r="T11775" s="34">
        <v>317</v>
      </c>
      <c r="U11775" s="34">
        <v>374</v>
      </c>
      <c r="V11775" s="34">
        <v>322</v>
      </c>
      <c r="W11775" s="34">
        <v>444</v>
      </c>
      <c r="X11775" s="34">
        <v>327</v>
      </c>
      <c r="Y11775" s="34">
        <v>384</v>
      </c>
      <c r="Z11775" s="34">
        <v>312</v>
      </c>
      <c r="AA11775" s="34">
        <v>409</v>
      </c>
      <c r="AB11775" s="34">
        <v>305</v>
      </c>
      <c r="AC11775" s="34">
        <v>582</v>
      </c>
    </row>
    <row r="11776" spans="1:29" x14ac:dyDescent="0.2">
      <c r="A11776" s="34" t="s">
        <v>72269</v>
      </c>
      <c r="B11776" s="34">
        <v>27</v>
      </c>
      <c r="C11776" s="34">
        <v>23</v>
      </c>
      <c r="D11776" s="34">
        <v>19</v>
      </c>
      <c r="E11776" s="34">
        <v>41</v>
      </c>
      <c r="F11776" s="34">
        <v>10</v>
      </c>
      <c r="G11776" s="34">
        <v>14</v>
      </c>
      <c r="H11776" s="34">
        <v>12</v>
      </c>
      <c r="I11776" s="34">
        <v>53</v>
      </c>
      <c r="J11776" s="34">
        <v>14</v>
      </c>
      <c r="K11776" s="34">
        <v>35</v>
      </c>
      <c r="L11776" s="34">
        <v>13</v>
      </c>
      <c r="M11776" s="34">
        <v>10</v>
      </c>
      <c r="N11776" s="34">
        <v>17</v>
      </c>
      <c r="O11776" s="34">
        <v>27</v>
      </c>
      <c r="P11776" s="34">
        <v>12</v>
      </c>
      <c r="Q11776" s="34">
        <v>24</v>
      </c>
      <c r="R11776" s="34">
        <v>20</v>
      </c>
      <c r="S11776" s="34">
        <v>21</v>
      </c>
      <c r="T11776" s="34">
        <v>13</v>
      </c>
      <c r="U11776" s="34">
        <v>18</v>
      </c>
      <c r="V11776" s="34">
        <v>5</v>
      </c>
      <c r="W11776" s="34">
        <v>19</v>
      </c>
      <c r="X11776" s="34">
        <v>11</v>
      </c>
      <c r="Y11776" s="34">
        <v>26</v>
      </c>
      <c r="Z11776" s="34">
        <v>11</v>
      </c>
      <c r="AA11776" s="34">
        <v>20</v>
      </c>
      <c r="AB11776" s="34">
        <v>27</v>
      </c>
      <c r="AC11776" s="34">
        <v>49</v>
      </c>
    </row>
    <row r="11777" spans="1:29" x14ac:dyDescent="0.2">
      <c r="A11777" s="34" t="s">
        <v>72270</v>
      </c>
      <c r="B11777" s="34">
        <v>120</v>
      </c>
      <c r="C11777" s="34">
        <v>168</v>
      </c>
      <c r="D11777" s="34">
        <v>178</v>
      </c>
      <c r="E11777" s="34">
        <v>180</v>
      </c>
      <c r="F11777" s="34">
        <v>152</v>
      </c>
      <c r="G11777" s="34">
        <v>187</v>
      </c>
      <c r="H11777" s="34">
        <v>174</v>
      </c>
      <c r="I11777" s="34">
        <v>154</v>
      </c>
      <c r="J11777" s="34">
        <v>118</v>
      </c>
      <c r="K11777" s="34">
        <v>142</v>
      </c>
      <c r="L11777" s="34">
        <v>162</v>
      </c>
      <c r="M11777" s="34">
        <v>166</v>
      </c>
      <c r="N11777" s="34">
        <v>136</v>
      </c>
      <c r="O11777" s="34">
        <v>149</v>
      </c>
      <c r="P11777" s="34">
        <v>121</v>
      </c>
      <c r="Q11777" s="34">
        <v>191</v>
      </c>
      <c r="R11777" s="34">
        <v>193</v>
      </c>
      <c r="S11777" s="34">
        <v>208</v>
      </c>
      <c r="T11777" s="34">
        <v>212</v>
      </c>
      <c r="U11777" s="34">
        <v>198</v>
      </c>
      <c r="V11777" s="34">
        <v>181</v>
      </c>
      <c r="W11777" s="34">
        <v>296</v>
      </c>
      <c r="X11777" s="34">
        <v>207</v>
      </c>
      <c r="Y11777" s="34">
        <v>153</v>
      </c>
      <c r="Z11777" s="34">
        <v>169</v>
      </c>
      <c r="AA11777" s="34">
        <v>209</v>
      </c>
      <c r="AB11777" s="34">
        <v>261</v>
      </c>
      <c r="AC11777" s="34">
        <v>265</v>
      </c>
    </row>
    <row r="11778" spans="1:29" x14ac:dyDescent="0.2">
      <c r="A11778" s="34" t="s">
        <v>72271</v>
      </c>
      <c r="B11778" s="34">
        <v>74</v>
      </c>
      <c r="C11778" s="34">
        <v>106</v>
      </c>
      <c r="D11778" s="34">
        <v>136</v>
      </c>
      <c r="E11778" s="34">
        <v>97</v>
      </c>
      <c r="F11778" s="34">
        <v>95</v>
      </c>
      <c r="G11778" s="34">
        <v>117</v>
      </c>
      <c r="H11778" s="34">
        <v>89</v>
      </c>
      <c r="I11778" s="34">
        <v>99</v>
      </c>
      <c r="J11778" s="34">
        <v>87</v>
      </c>
      <c r="K11778" s="34">
        <v>97</v>
      </c>
      <c r="L11778" s="34">
        <v>52</v>
      </c>
      <c r="M11778" s="34">
        <v>73</v>
      </c>
      <c r="N11778" s="34">
        <v>74</v>
      </c>
      <c r="O11778" s="34">
        <v>89</v>
      </c>
      <c r="P11778" s="34">
        <v>87</v>
      </c>
      <c r="Q11778" s="34">
        <v>106</v>
      </c>
      <c r="R11778" s="34">
        <v>101</v>
      </c>
      <c r="S11778" s="34">
        <v>134</v>
      </c>
      <c r="T11778" s="34">
        <v>92</v>
      </c>
      <c r="U11778" s="34">
        <v>102</v>
      </c>
      <c r="V11778" s="34">
        <v>118</v>
      </c>
      <c r="W11778" s="34">
        <v>76</v>
      </c>
      <c r="X11778" s="34">
        <v>145</v>
      </c>
      <c r="Y11778" s="34">
        <v>86</v>
      </c>
      <c r="Z11778" s="34">
        <v>131</v>
      </c>
      <c r="AA11778" s="34">
        <v>173</v>
      </c>
      <c r="AB11778" s="34">
        <v>83</v>
      </c>
      <c r="AC11778" s="34">
        <v>184</v>
      </c>
    </row>
    <row r="11779" spans="1:29" x14ac:dyDescent="0.2">
      <c r="A11779" s="34" t="s">
        <v>72272</v>
      </c>
      <c r="B11779" s="34">
        <v>138</v>
      </c>
      <c r="C11779" s="34">
        <v>89</v>
      </c>
      <c r="D11779" s="34">
        <v>87</v>
      </c>
      <c r="E11779" s="34">
        <v>105</v>
      </c>
      <c r="F11779" s="34">
        <v>88</v>
      </c>
      <c r="G11779" s="34">
        <v>76</v>
      </c>
      <c r="H11779" s="34">
        <v>75</v>
      </c>
      <c r="I11779" s="34">
        <v>78</v>
      </c>
      <c r="J11779" s="34">
        <v>103</v>
      </c>
      <c r="K11779" s="34">
        <v>83</v>
      </c>
      <c r="L11779" s="34">
        <v>79</v>
      </c>
      <c r="M11779" s="34">
        <v>88</v>
      </c>
      <c r="N11779" s="34">
        <v>84</v>
      </c>
      <c r="O11779" s="34">
        <v>83</v>
      </c>
      <c r="P11779" s="34">
        <v>68</v>
      </c>
      <c r="Q11779" s="34">
        <v>134</v>
      </c>
      <c r="R11779" s="34">
        <v>103</v>
      </c>
      <c r="S11779" s="34">
        <v>97</v>
      </c>
      <c r="T11779" s="34">
        <v>76</v>
      </c>
      <c r="U11779" s="34">
        <v>76</v>
      </c>
      <c r="V11779" s="34">
        <v>125</v>
      </c>
      <c r="W11779" s="34">
        <v>125</v>
      </c>
      <c r="X11779" s="34">
        <v>85</v>
      </c>
      <c r="Y11779" s="34">
        <v>90</v>
      </c>
      <c r="Z11779" s="34">
        <v>97</v>
      </c>
      <c r="AA11779" s="34">
        <v>105</v>
      </c>
      <c r="AB11779" s="34">
        <v>91</v>
      </c>
      <c r="AC11779" s="34">
        <v>118</v>
      </c>
    </row>
    <row r="11780" spans="1:29" x14ac:dyDescent="0.2">
      <c r="A11780" s="34" t="s">
        <v>72273</v>
      </c>
      <c r="B11780" s="34">
        <v>677</v>
      </c>
      <c r="C11780" s="34">
        <v>628</v>
      </c>
      <c r="D11780" s="34">
        <v>959</v>
      </c>
      <c r="E11780" s="34">
        <v>765</v>
      </c>
      <c r="F11780" s="34">
        <v>994</v>
      </c>
      <c r="G11780" s="34">
        <v>670</v>
      </c>
      <c r="H11780" s="34">
        <v>954</v>
      </c>
      <c r="I11780" s="34">
        <v>627</v>
      </c>
      <c r="J11780" s="34">
        <v>726</v>
      </c>
      <c r="K11780" s="34">
        <v>625</v>
      </c>
      <c r="L11780" s="34">
        <v>782</v>
      </c>
      <c r="M11780" s="34">
        <v>608</v>
      </c>
      <c r="N11780" s="34">
        <v>872</v>
      </c>
      <c r="O11780" s="34">
        <v>550</v>
      </c>
      <c r="P11780" s="34">
        <v>875</v>
      </c>
      <c r="Q11780" s="34">
        <v>882</v>
      </c>
      <c r="R11780" s="34">
        <v>1275</v>
      </c>
      <c r="S11780" s="34">
        <v>972</v>
      </c>
      <c r="T11780" s="34">
        <v>1156</v>
      </c>
      <c r="U11780" s="34">
        <v>685</v>
      </c>
      <c r="V11780" s="34">
        <v>996</v>
      </c>
      <c r="W11780" s="34">
        <v>1011</v>
      </c>
      <c r="X11780" s="34">
        <v>1092</v>
      </c>
      <c r="Y11780" s="34">
        <v>932</v>
      </c>
      <c r="Z11780" s="34">
        <v>919</v>
      </c>
      <c r="AA11780" s="34">
        <v>974</v>
      </c>
      <c r="AB11780" s="34">
        <v>1151</v>
      </c>
      <c r="AC11780" s="34">
        <v>1144</v>
      </c>
    </row>
    <row r="11781" spans="1:29" x14ac:dyDescent="0.2">
      <c r="A11781" s="34" t="s">
        <v>72274</v>
      </c>
      <c r="B11781" s="34">
        <v>113</v>
      </c>
      <c r="C11781" s="34">
        <v>138</v>
      </c>
      <c r="D11781" s="34">
        <v>127</v>
      </c>
      <c r="E11781" s="34">
        <v>138</v>
      </c>
      <c r="F11781" s="34">
        <v>119</v>
      </c>
      <c r="G11781" s="34">
        <v>123</v>
      </c>
      <c r="H11781" s="34">
        <v>135</v>
      </c>
      <c r="I11781" s="34">
        <v>134</v>
      </c>
      <c r="J11781" s="34">
        <v>87</v>
      </c>
      <c r="K11781" s="34">
        <v>150</v>
      </c>
      <c r="L11781" s="34">
        <v>119</v>
      </c>
      <c r="M11781" s="34">
        <v>92</v>
      </c>
      <c r="N11781" s="34">
        <v>99</v>
      </c>
      <c r="O11781" s="34">
        <v>129</v>
      </c>
      <c r="P11781" s="34">
        <v>110</v>
      </c>
      <c r="Q11781" s="34">
        <v>185</v>
      </c>
      <c r="R11781" s="34">
        <v>146</v>
      </c>
      <c r="S11781" s="34">
        <v>163</v>
      </c>
      <c r="T11781" s="34">
        <v>135</v>
      </c>
      <c r="U11781" s="34">
        <v>112</v>
      </c>
      <c r="V11781" s="34">
        <v>116</v>
      </c>
      <c r="W11781" s="34">
        <v>175</v>
      </c>
      <c r="X11781" s="34">
        <v>169</v>
      </c>
      <c r="Y11781" s="34">
        <v>173</v>
      </c>
      <c r="Z11781" s="34">
        <v>127</v>
      </c>
      <c r="AA11781" s="34">
        <v>141</v>
      </c>
      <c r="AB11781" s="34">
        <v>142</v>
      </c>
      <c r="AC11781" s="34">
        <v>209</v>
      </c>
    </row>
    <row r="11782" spans="1:29" x14ac:dyDescent="0.2">
      <c r="A11782" s="34" t="s">
        <v>72275</v>
      </c>
      <c r="B11782" s="34">
        <v>59</v>
      </c>
      <c r="C11782" s="34">
        <v>96</v>
      </c>
      <c r="D11782" s="34">
        <v>63</v>
      </c>
      <c r="E11782" s="34">
        <v>115</v>
      </c>
      <c r="F11782" s="34">
        <v>46</v>
      </c>
      <c r="G11782" s="34">
        <v>108</v>
      </c>
      <c r="H11782" s="34">
        <v>60</v>
      </c>
      <c r="I11782" s="34">
        <v>78</v>
      </c>
      <c r="J11782" s="34">
        <v>42</v>
      </c>
      <c r="K11782" s="34">
        <v>117</v>
      </c>
      <c r="L11782" s="34">
        <v>20</v>
      </c>
      <c r="M11782" s="34">
        <v>74</v>
      </c>
      <c r="N11782" s="34">
        <v>39</v>
      </c>
      <c r="O11782" s="34">
        <v>45</v>
      </c>
      <c r="P11782" s="34">
        <v>28</v>
      </c>
      <c r="Q11782" s="34">
        <v>77</v>
      </c>
      <c r="R11782" s="34">
        <v>48</v>
      </c>
      <c r="S11782" s="34">
        <v>125</v>
      </c>
      <c r="T11782" s="34">
        <v>15</v>
      </c>
      <c r="U11782" s="34">
        <v>69</v>
      </c>
      <c r="V11782" s="34">
        <v>64</v>
      </c>
      <c r="W11782" s="34">
        <v>75</v>
      </c>
      <c r="X11782" s="34">
        <v>59</v>
      </c>
      <c r="Y11782" s="34">
        <v>54</v>
      </c>
      <c r="Z11782" s="34">
        <v>65</v>
      </c>
      <c r="AA11782" s="34">
        <v>108</v>
      </c>
      <c r="AB11782" s="34">
        <v>39</v>
      </c>
      <c r="AC11782" s="34">
        <v>111</v>
      </c>
    </row>
    <row r="11783" spans="1:29" x14ac:dyDescent="0.2">
      <c r="A11783" s="34" t="s">
        <v>72276</v>
      </c>
      <c r="B11783" s="34">
        <v>602</v>
      </c>
      <c r="C11783" s="34">
        <v>490</v>
      </c>
      <c r="D11783" s="34">
        <v>727</v>
      </c>
      <c r="E11783" s="34">
        <v>610</v>
      </c>
      <c r="F11783" s="34">
        <v>751</v>
      </c>
      <c r="G11783" s="34">
        <v>665</v>
      </c>
      <c r="H11783" s="34">
        <v>640</v>
      </c>
      <c r="I11783" s="34">
        <v>573</v>
      </c>
      <c r="J11783" s="34">
        <v>615</v>
      </c>
      <c r="K11783" s="34">
        <v>633</v>
      </c>
      <c r="L11783" s="34">
        <v>485</v>
      </c>
      <c r="M11783" s="34">
        <v>502</v>
      </c>
      <c r="N11783" s="34">
        <v>579</v>
      </c>
      <c r="O11783" s="34">
        <v>569</v>
      </c>
      <c r="P11783" s="34">
        <v>599</v>
      </c>
      <c r="Q11783" s="34">
        <v>826</v>
      </c>
      <c r="R11783" s="34">
        <v>815</v>
      </c>
      <c r="S11783" s="34">
        <v>711</v>
      </c>
      <c r="T11783" s="34">
        <v>747</v>
      </c>
      <c r="U11783" s="34">
        <v>565</v>
      </c>
      <c r="V11783" s="34">
        <v>794</v>
      </c>
      <c r="W11783" s="34">
        <v>821</v>
      </c>
      <c r="X11783" s="34">
        <v>900</v>
      </c>
      <c r="Y11783" s="34">
        <v>692</v>
      </c>
      <c r="Z11783" s="34">
        <v>710</v>
      </c>
      <c r="AA11783" s="34">
        <v>859</v>
      </c>
      <c r="AB11783" s="34">
        <v>924</v>
      </c>
      <c r="AC11783" s="34">
        <v>912</v>
      </c>
    </row>
    <row r="11784" spans="1:29" x14ac:dyDescent="0.2">
      <c r="A11784" s="34" t="s">
        <v>72277</v>
      </c>
      <c r="B11784" s="34">
        <v>76</v>
      </c>
      <c r="C11784" s="34">
        <v>55</v>
      </c>
      <c r="D11784" s="34">
        <v>80</v>
      </c>
      <c r="E11784" s="34">
        <v>85</v>
      </c>
      <c r="F11784" s="34">
        <v>56</v>
      </c>
      <c r="G11784" s="34">
        <v>76</v>
      </c>
      <c r="H11784" s="34">
        <v>68</v>
      </c>
      <c r="I11784" s="34">
        <v>75</v>
      </c>
      <c r="J11784" s="34">
        <v>43</v>
      </c>
      <c r="K11784" s="34">
        <v>73</v>
      </c>
      <c r="L11784" s="34">
        <v>27</v>
      </c>
      <c r="M11784" s="34">
        <v>60</v>
      </c>
      <c r="N11784" s="34">
        <v>73</v>
      </c>
      <c r="O11784" s="34">
        <v>48</v>
      </c>
      <c r="P11784" s="34">
        <v>39</v>
      </c>
      <c r="Q11784" s="34">
        <v>78</v>
      </c>
      <c r="R11784" s="34">
        <v>54</v>
      </c>
      <c r="S11784" s="34">
        <v>115</v>
      </c>
      <c r="T11784" s="34">
        <v>41</v>
      </c>
      <c r="U11784" s="34">
        <v>68</v>
      </c>
      <c r="V11784" s="34">
        <v>50</v>
      </c>
      <c r="W11784" s="34">
        <v>84</v>
      </c>
      <c r="X11784" s="34">
        <v>78</v>
      </c>
      <c r="Y11784" s="34">
        <v>61</v>
      </c>
      <c r="Z11784" s="34">
        <v>94</v>
      </c>
      <c r="AA11784" s="34">
        <v>143</v>
      </c>
      <c r="AB11784" s="34">
        <v>57</v>
      </c>
      <c r="AC11784" s="34">
        <v>156</v>
      </c>
    </row>
    <row r="11785" spans="1:29" x14ac:dyDescent="0.2">
      <c r="A11785" s="34" t="s">
        <v>72278</v>
      </c>
      <c r="B11785" s="34">
        <v>65</v>
      </c>
      <c r="C11785" s="34">
        <v>170</v>
      </c>
      <c r="D11785" s="34">
        <v>114</v>
      </c>
      <c r="E11785" s="34">
        <v>150</v>
      </c>
      <c r="F11785" s="34">
        <v>95</v>
      </c>
      <c r="G11785" s="34">
        <v>202</v>
      </c>
      <c r="H11785" s="34">
        <v>74</v>
      </c>
      <c r="I11785" s="34">
        <v>143</v>
      </c>
      <c r="J11785" s="34">
        <v>73</v>
      </c>
      <c r="K11785" s="34">
        <v>188</v>
      </c>
      <c r="L11785" s="34">
        <v>59</v>
      </c>
      <c r="M11785" s="34">
        <v>141</v>
      </c>
      <c r="N11785" s="34">
        <v>70</v>
      </c>
      <c r="O11785" s="34">
        <v>95</v>
      </c>
      <c r="P11785" s="34">
        <v>71</v>
      </c>
      <c r="Q11785" s="34">
        <v>166</v>
      </c>
      <c r="R11785" s="34">
        <v>101</v>
      </c>
      <c r="S11785" s="34">
        <v>162</v>
      </c>
      <c r="T11785" s="34">
        <v>95</v>
      </c>
      <c r="U11785" s="34">
        <v>141</v>
      </c>
      <c r="V11785" s="34">
        <v>119</v>
      </c>
      <c r="W11785" s="34">
        <v>142</v>
      </c>
      <c r="X11785" s="34">
        <v>94</v>
      </c>
      <c r="Y11785" s="34">
        <v>133</v>
      </c>
      <c r="Z11785" s="34">
        <v>142</v>
      </c>
      <c r="AA11785" s="34">
        <v>181</v>
      </c>
      <c r="AB11785" s="34">
        <v>96</v>
      </c>
      <c r="AC11785" s="34">
        <v>193</v>
      </c>
    </row>
    <row r="11786" spans="1:29" x14ac:dyDescent="0.2">
      <c r="A11786" s="34" t="s">
        <v>72279</v>
      </c>
      <c r="B11786" s="34">
        <v>150</v>
      </c>
      <c r="C11786" s="34">
        <v>245</v>
      </c>
      <c r="D11786" s="34">
        <v>290</v>
      </c>
      <c r="E11786" s="34">
        <v>246</v>
      </c>
      <c r="F11786" s="34">
        <v>263</v>
      </c>
      <c r="G11786" s="34">
        <v>258</v>
      </c>
      <c r="H11786" s="34">
        <v>295</v>
      </c>
      <c r="I11786" s="34">
        <v>219</v>
      </c>
      <c r="J11786" s="34">
        <v>222</v>
      </c>
      <c r="K11786" s="34">
        <v>290</v>
      </c>
      <c r="L11786" s="34">
        <v>143</v>
      </c>
      <c r="M11786" s="34">
        <v>249</v>
      </c>
      <c r="N11786" s="34">
        <v>234</v>
      </c>
      <c r="O11786" s="34">
        <v>230</v>
      </c>
      <c r="P11786" s="34">
        <v>209</v>
      </c>
      <c r="Q11786" s="34">
        <v>300</v>
      </c>
      <c r="R11786" s="34">
        <v>289</v>
      </c>
      <c r="S11786" s="34">
        <v>367</v>
      </c>
      <c r="T11786" s="34">
        <v>201</v>
      </c>
      <c r="U11786" s="34">
        <v>179</v>
      </c>
      <c r="V11786" s="34">
        <v>330</v>
      </c>
      <c r="W11786" s="34">
        <v>292</v>
      </c>
      <c r="X11786" s="34">
        <v>323</v>
      </c>
      <c r="Y11786" s="34">
        <v>201</v>
      </c>
      <c r="Z11786" s="34">
        <v>254</v>
      </c>
      <c r="AA11786" s="34">
        <v>318</v>
      </c>
      <c r="AB11786" s="34">
        <v>237</v>
      </c>
      <c r="AC11786" s="34">
        <v>362</v>
      </c>
    </row>
    <row r="11787" spans="1:29" x14ac:dyDescent="0.2">
      <c r="A11787" s="34" t="s">
        <v>72280</v>
      </c>
      <c r="B11787" s="34">
        <v>154</v>
      </c>
      <c r="C11787" s="34">
        <v>164</v>
      </c>
      <c r="D11787" s="34">
        <v>214</v>
      </c>
      <c r="E11787" s="34">
        <v>202</v>
      </c>
      <c r="F11787" s="34">
        <v>209</v>
      </c>
      <c r="G11787" s="34">
        <v>191</v>
      </c>
      <c r="H11787" s="34">
        <v>202</v>
      </c>
      <c r="I11787" s="34">
        <v>128</v>
      </c>
      <c r="J11787" s="34">
        <v>234</v>
      </c>
      <c r="K11787" s="34">
        <v>170</v>
      </c>
      <c r="L11787" s="34">
        <v>138</v>
      </c>
      <c r="M11787" s="34">
        <v>132</v>
      </c>
      <c r="N11787" s="34">
        <v>159</v>
      </c>
      <c r="O11787" s="34">
        <v>154</v>
      </c>
      <c r="P11787" s="34">
        <v>161</v>
      </c>
      <c r="Q11787" s="34">
        <v>204</v>
      </c>
      <c r="R11787" s="34">
        <v>218</v>
      </c>
      <c r="S11787" s="34">
        <v>233</v>
      </c>
      <c r="T11787" s="34">
        <v>173</v>
      </c>
      <c r="U11787" s="34">
        <v>160</v>
      </c>
      <c r="V11787" s="34">
        <v>202</v>
      </c>
      <c r="W11787" s="34">
        <v>238</v>
      </c>
      <c r="X11787" s="34">
        <v>300</v>
      </c>
      <c r="Y11787" s="34">
        <v>195</v>
      </c>
      <c r="Z11787" s="34">
        <v>226</v>
      </c>
      <c r="AA11787" s="34">
        <v>211</v>
      </c>
      <c r="AB11787" s="34">
        <v>196</v>
      </c>
      <c r="AC11787" s="34">
        <v>235</v>
      </c>
    </row>
    <row r="11788" spans="1:29" x14ac:dyDescent="0.2">
      <c r="A11788" s="34" t="s">
        <v>72281</v>
      </c>
      <c r="B11788" s="34">
        <v>104</v>
      </c>
      <c r="C11788" s="34">
        <v>141</v>
      </c>
      <c r="D11788" s="34">
        <v>183</v>
      </c>
      <c r="E11788" s="34">
        <v>182</v>
      </c>
      <c r="F11788" s="34">
        <v>130</v>
      </c>
      <c r="G11788" s="34">
        <v>108</v>
      </c>
      <c r="H11788" s="34">
        <v>118</v>
      </c>
      <c r="I11788" s="34">
        <v>131</v>
      </c>
      <c r="J11788" s="34">
        <v>78</v>
      </c>
      <c r="K11788" s="34">
        <v>145</v>
      </c>
      <c r="L11788" s="34">
        <v>57</v>
      </c>
      <c r="M11788" s="34">
        <v>135</v>
      </c>
      <c r="N11788" s="34">
        <v>75</v>
      </c>
      <c r="O11788" s="34">
        <v>107</v>
      </c>
      <c r="P11788" s="34">
        <v>108</v>
      </c>
      <c r="Q11788" s="34">
        <v>153</v>
      </c>
      <c r="R11788" s="34">
        <v>133</v>
      </c>
      <c r="S11788" s="34">
        <v>203</v>
      </c>
      <c r="T11788" s="34">
        <v>69</v>
      </c>
      <c r="U11788" s="34">
        <v>119</v>
      </c>
      <c r="V11788" s="34">
        <v>144</v>
      </c>
      <c r="W11788" s="34">
        <v>129</v>
      </c>
      <c r="X11788" s="34">
        <v>153</v>
      </c>
      <c r="Y11788" s="34">
        <v>107</v>
      </c>
      <c r="Z11788" s="34">
        <v>165</v>
      </c>
      <c r="AA11788" s="34">
        <v>194</v>
      </c>
      <c r="AB11788" s="34">
        <v>87</v>
      </c>
      <c r="AC11788" s="34">
        <v>219</v>
      </c>
    </row>
    <row r="11789" spans="1:29" x14ac:dyDescent="0.2">
      <c r="A11789" s="34" t="s">
        <v>72282</v>
      </c>
      <c r="B11789" s="34">
        <v>124</v>
      </c>
      <c r="C11789" s="34">
        <v>161</v>
      </c>
      <c r="D11789" s="34">
        <v>204</v>
      </c>
      <c r="E11789" s="34">
        <v>194</v>
      </c>
      <c r="F11789" s="34">
        <v>160</v>
      </c>
      <c r="G11789" s="34">
        <v>119</v>
      </c>
      <c r="H11789" s="34">
        <v>158</v>
      </c>
      <c r="I11789" s="34">
        <v>190</v>
      </c>
      <c r="J11789" s="34">
        <v>108</v>
      </c>
      <c r="K11789" s="34">
        <v>173</v>
      </c>
      <c r="L11789" s="34">
        <v>93</v>
      </c>
      <c r="M11789" s="34">
        <v>125</v>
      </c>
      <c r="N11789" s="34">
        <v>115</v>
      </c>
      <c r="O11789" s="34">
        <v>140</v>
      </c>
      <c r="P11789" s="34">
        <v>122</v>
      </c>
      <c r="Q11789" s="34">
        <v>213</v>
      </c>
      <c r="R11789" s="34">
        <v>164</v>
      </c>
      <c r="S11789" s="34">
        <v>226</v>
      </c>
      <c r="T11789" s="34">
        <v>110</v>
      </c>
      <c r="U11789" s="34">
        <v>140</v>
      </c>
      <c r="V11789" s="34">
        <v>189</v>
      </c>
      <c r="W11789" s="34">
        <v>199</v>
      </c>
      <c r="X11789" s="34">
        <v>266</v>
      </c>
      <c r="Y11789" s="34">
        <v>173</v>
      </c>
      <c r="Z11789" s="34">
        <v>198</v>
      </c>
      <c r="AA11789" s="34">
        <v>212</v>
      </c>
      <c r="AB11789" s="34">
        <v>195</v>
      </c>
      <c r="AC11789" s="34">
        <v>248</v>
      </c>
    </row>
    <row r="11790" spans="1:29" x14ac:dyDescent="0.2">
      <c r="A11790" s="34" t="s">
        <v>72283</v>
      </c>
      <c r="B11790" s="34">
        <v>78</v>
      </c>
      <c r="C11790" s="34">
        <v>72</v>
      </c>
      <c r="D11790" s="34">
        <v>142</v>
      </c>
      <c r="E11790" s="34">
        <v>103</v>
      </c>
      <c r="F11790" s="34">
        <v>124</v>
      </c>
      <c r="G11790" s="34">
        <v>104</v>
      </c>
      <c r="H11790" s="34">
        <v>138</v>
      </c>
      <c r="I11790" s="34">
        <v>83</v>
      </c>
      <c r="J11790" s="34">
        <v>88</v>
      </c>
      <c r="K11790" s="34">
        <v>93</v>
      </c>
      <c r="L11790" s="34">
        <v>81</v>
      </c>
      <c r="M11790" s="34">
        <v>107</v>
      </c>
      <c r="N11790" s="34">
        <v>116</v>
      </c>
      <c r="O11790" s="34">
        <v>101</v>
      </c>
      <c r="P11790" s="34">
        <v>122</v>
      </c>
      <c r="Q11790" s="34">
        <v>103</v>
      </c>
      <c r="R11790" s="34">
        <v>119</v>
      </c>
      <c r="S11790" s="34">
        <v>143</v>
      </c>
      <c r="T11790" s="34">
        <v>106</v>
      </c>
      <c r="U11790" s="34">
        <v>114</v>
      </c>
      <c r="V11790" s="34">
        <v>111</v>
      </c>
      <c r="W11790" s="34">
        <v>102</v>
      </c>
      <c r="X11790" s="34">
        <v>162</v>
      </c>
      <c r="Y11790" s="34">
        <v>95</v>
      </c>
      <c r="Z11790" s="34">
        <v>149</v>
      </c>
      <c r="AA11790" s="34">
        <v>142</v>
      </c>
      <c r="AB11790" s="34">
        <v>140</v>
      </c>
      <c r="AC11790" s="34">
        <v>144</v>
      </c>
    </row>
    <row r="11791" spans="1:29" x14ac:dyDescent="0.2">
      <c r="A11791" s="34" t="s">
        <v>72284</v>
      </c>
      <c r="B11791" s="34">
        <v>107</v>
      </c>
      <c r="C11791" s="34">
        <v>121</v>
      </c>
      <c r="D11791" s="34">
        <v>93</v>
      </c>
      <c r="E11791" s="34">
        <v>137</v>
      </c>
      <c r="F11791" s="34">
        <v>92</v>
      </c>
      <c r="G11791" s="34">
        <v>109</v>
      </c>
      <c r="H11791" s="34">
        <v>73</v>
      </c>
      <c r="I11791" s="34">
        <v>90</v>
      </c>
      <c r="J11791" s="34">
        <v>87</v>
      </c>
      <c r="K11791" s="34">
        <v>102</v>
      </c>
      <c r="L11791" s="34">
        <v>73</v>
      </c>
      <c r="M11791" s="34">
        <v>81</v>
      </c>
      <c r="N11791" s="34">
        <v>76</v>
      </c>
      <c r="O11791" s="34">
        <v>108</v>
      </c>
      <c r="P11791" s="34">
        <v>64</v>
      </c>
      <c r="Q11791" s="34">
        <v>146</v>
      </c>
      <c r="R11791" s="34">
        <v>109</v>
      </c>
      <c r="S11791" s="34">
        <v>171</v>
      </c>
      <c r="T11791" s="34">
        <v>99</v>
      </c>
      <c r="U11791" s="34">
        <v>80</v>
      </c>
      <c r="V11791" s="34">
        <v>98</v>
      </c>
      <c r="W11791" s="34">
        <v>145</v>
      </c>
      <c r="X11791" s="34">
        <v>152</v>
      </c>
      <c r="Y11791" s="34">
        <v>84</v>
      </c>
      <c r="Z11791" s="34">
        <v>96</v>
      </c>
      <c r="AA11791" s="34">
        <v>113</v>
      </c>
      <c r="AB11791" s="34">
        <v>132</v>
      </c>
      <c r="AC11791" s="34">
        <v>218</v>
      </c>
    </row>
    <row r="11792" spans="1:29" x14ac:dyDescent="0.2">
      <c r="A11792" s="34" t="s">
        <v>72285</v>
      </c>
      <c r="B11792" s="34">
        <v>102</v>
      </c>
      <c r="C11792" s="34">
        <v>128</v>
      </c>
      <c r="D11792" s="34">
        <v>155</v>
      </c>
      <c r="E11792" s="34">
        <v>136</v>
      </c>
      <c r="F11792" s="34">
        <v>133</v>
      </c>
      <c r="G11792" s="34">
        <v>123</v>
      </c>
      <c r="H11792" s="34">
        <v>124</v>
      </c>
      <c r="I11792" s="34">
        <v>126</v>
      </c>
      <c r="J11792" s="34">
        <v>117</v>
      </c>
      <c r="K11792" s="34">
        <v>146</v>
      </c>
      <c r="L11792" s="34">
        <v>97</v>
      </c>
      <c r="M11792" s="34">
        <v>110</v>
      </c>
      <c r="N11792" s="34">
        <v>120</v>
      </c>
      <c r="O11792" s="34">
        <v>98</v>
      </c>
      <c r="P11792" s="34">
        <v>160</v>
      </c>
      <c r="Q11792" s="34">
        <v>187</v>
      </c>
      <c r="R11792" s="34">
        <v>145</v>
      </c>
      <c r="S11792" s="34">
        <v>185</v>
      </c>
      <c r="T11792" s="34">
        <v>169</v>
      </c>
      <c r="U11792" s="34">
        <v>120</v>
      </c>
      <c r="V11792" s="34">
        <v>146</v>
      </c>
      <c r="W11792" s="34">
        <v>145</v>
      </c>
      <c r="X11792" s="34">
        <v>190</v>
      </c>
      <c r="Y11792" s="34">
        <v>121</v>
      </c>
      <c r="Z11792" s="34">
        <v>114</v>
      </c>
      <c r="AA11792" s="34">
        <v>120</v>
      </c>
      <c r="AB11792" s="34">
        <v>149</v>
      </c>
      <c r="AC11792" s="34">
        <v>205</v>
      </c>
    </row>
    <row r="11793" spans="1:29" x14ac:dyDescent="0.2">
      <c r="A11793" s="34" t="s">
        <v>72286</v>
      </c>
      <c r="B11793" s="34">
        <v>53</v>
      </c>
      <c r="C11793" s="34">
        <v>84</v>
      </c>
      <c r="D11793" s="34">
        <v>61</v>
      </c>
      <c r="E11793" s="34">
        <v>45</v>
      </c>
      <c r="F11793" s="34">
        <v>38</v>
      </c>
      <c r="G11793" s="34">
        <v>64</v>
      </c>
      <c r="H11793" s="34">
        <v>36</v>
      </c>
      <c r="I11793" s="34">
        <v>42</v>
      </c>
      <c r="J11793" s="34">
        <v>32</v>
      </c>
      <c r="K11793" s="34">
        <v>49</v>
      </c>
      <c r="L11793" s="34">
        <v>16</v>
      </c>
      <c r="M11793" s="34">
        <v>44</v>
      </c>
      <c r="N11793" s="34">
        <v>26</v>
      </c>
      <c r="O11793" s="34">
        <v>36</v>
      </c>
      <c r="P11793" s="34">
        <v>32</v>
      </c>
      <c r="Q11793" s="34">
        <v>62</v>
      </c>
      <c r="R11793" s="34">
        <v>23</v>
      </c>
      <c r="S11793" s="34">
        <v>80</v>
      </c>
      <c r="T11793" s="34">
        <v>17</v>
      </c>
      <c r="U11793" s="34">
        <v>34</v>
      </c>
      <c r="V11793" s="34">
        <v>45</v>
      </c>
      <c r="W11793" s="34">
        <v>36</v>
      </c>
      <c r="X11793" s="34">
        <v>47</v>
      </c>
      <c r="Y11793" s="34">
        <v>22</v>
      </c>
      <c r="Z11793" s="34">
        <v>46</v>
      </c>
      <c r="AA11793" s="34">
        <v>77</v>
      </c>
      <c r="AB11793" s="34">
        <v>28</v>
      </c>
      <c r="AC11793" s="34">
        <v>89</v>
      </c>
    </row>
    <row r="11794" spans="1:29" x14ac:dyDescent="0.2">
      <c r="A11794" s="34" t="s">
        <v>72287</v>
      </c>
      <c r="B11794" s="34">
        <v>170</v>
      </c>
      <c r="C11794" s="34">
        <v>149</v>
      </c>
      <c r="D11794" s="34">
        <v>192</v>
      </c>
      <c r="E11794" s="34">
        <v>210</v>
      </c>
      <c r="F11794" s="34">
        <v>203</v>
      </c>
      <c r="G11794" s="34">
        <v>157</v>
      </c>
      <c r="H11794" s="34">
        <v>208</v>
      </c>
      <c r="I11794" s="34">
        <v>173</v>
      </c>
      <c r="J11794" s="34">
        <v>155</v>
      </c>
      <c r="K11794" s="34">
        <v>216</v>
      </c>
      <c r="L11794" s="34">
        <v>144</v>
      </c>
      <c r="M11794" s="34">
        <v>147</v>
      </c>
      <c r="N11794" s="34">
        <v>136</v>
      </c>
      <c r="O11794" s="34">
        <v>158</v>
      </c>
      <c r="P11794" s="34">
        <v>177</v>
      </c>
      <c r="Q11794" s="34">
        <v>247</v>
      </c>
      <c r="R11794" s="34">
        <v>216</v>
      </c>
      <c r="S11794" s="34">
        <v>210</v>
      </c>
      <c r="T11794" s="34">
        <v>175</v>
      </c>
      <c r="U11794" s="34">
        <v>166</v>
      </c>
      <c r="V11794" s="34">
        <v>199</v>
      </c>
      <c r="W11794" s="34">
        <v>253</v>
      </c>
      <c r="X11794" s="34">
        <v>194</v>
      </c>
      <c r="Y11794" s="34">
        <v>207</v>
      </c>
      <c r="Z11794" s="34">
        <v>185</v>
      </c>
      <c r="AA11794" s="34">
        <v>218</v>
      </c>
      <c r="AB11794" s="34">
        <v>189</v>
      </c>
      <c r="AC11794" s="34">
        <v>269</v>
      </c>
    </row>
    <row r="11795" spans="1:29" x14ac:dyDescent="0.2">
      <c r="A11795" s="34" t="s">
        <v>72288</v>
      </c>
      <c r="B11795" s="34">
        <v>78</v>
      </c>
      <c r="C11795" s="34">
        <v>86</v>
      </c>
      <c r="D11795" s="34">
        <v>92</v>
      </c>
      <c r="E11795" s="34">
        <v>104</v>
      </c>
      <c r="F11795" s="34">
        <v>89</v>
      </c>
      <c r="G11795" s="34">
        <v>54</v>
      </c>
      <c r="H11795" s="34">
        <v>65</v>
      </c>
      <c r="I11795" s="34">
        <v>92</v>
      </c>
      <c r="J11795" s="34">
        <v>65</v>
      </c>
      <c r="K11795" s="34">
        <v>85</v>
      </c>
      <c r="L11795" s="34">
        <v>38</v>
      </c>
      <c r="M11795" s="34">
        <v>69</v>
      </c>
      <c r="N11795" s="34">
        <v>57</v>
      </c>
      <c r="O11795" s="34">
        <v>79</v>
      </c>
      <c r="P11795" s="34">
        <v>61</v>
      </c>
      <c r="Q11795" s="34">
        <v>76</v>
      </c>
      <c r="R11795" s="34">
        <v>62</v>
      </c>
      <c r="S11795" s="34">
        <v>118</v>
      </c>
      <c r="T11795" s="34">
        <v>54</v>
      </c>
      <c r="U11795" s="34">
        <v>82</v>
      </c>
      <c r="V11795" s="34">
        <v>86</v>
      </c>
      <c r="W11795" s="34">
        <v>106</v>
      </c>
      <c r="X11795" s="34">
        <v>98</v>
      </c>
      <c r="Y11795" s="34">
        <v>63</v>
      </c>
      <c r="Z11795" s="34">
        <v>102</v>
      </c>
      <c r="AA11795" s="34">
        <v>94</v>
      </c>
      <c r="AB11795" s="34">
        <v>91</v>
      </c>
      <c r="AC11795" s="34">
        <v>149</v>
      </c>
    </row>
    <row r="11796" spans="1:29" x14ac:dyDescent="0.2">
      <c r="A11796" s="34" t="s">
        <v>72289</v>
      </c>
      <c r="B11796" s="34">
        <v>185</v>
      </c>
      <c r="C11796" s="34">
        <v>237</v>
      </c>
      <c r="D11796" s="34">
        <v>193</v>
      </c>
      <c r="E11796" s="34">
        <v>242</v>
      </c>
      <c r="F11796" s="34">
        <v>201</v>
      </c>
      <c r="G11796" s="34">
        <v>198</v>
      </c>
      <c r="H11796" s="34">
        <v>167</v>
      </c>
      <c r="I11796" s="34">
        <v>200</v>
      </c>
      <c r="J11796" s="34">
        <v>141</v>
      </c>
      <c r="K11796" s="34">
        <v>229</v>
      </c>
      <c r="L11796" s="34">
        <v>130</v>
      </c>
      <c r="M11796" s="34">
        <v>210</v>
      </c>
      <c r="N11796" s="34">
        <v>153</v>
      </c>
      <c r="O11796" s="34">
        <v>207</v>
      </c>
      <c r="P11796" s="34">
        <v>183</v>
      </c>
      <c r="Q11796" s="34">
        <v>270</v>
      </c>
      <c r="R11796" s="34">
        <v>236</v>
      </c>
      <c r="S11796" s="34">
        <v>290</v>
      </c>
      <c r="T11796" s="34">
        <v>162</v>
      </c>
      <c r="U11796" s="34">
        <v>222</v>
      </c>
      <c r="V11796" s="34">
        <v>227</v>
      </c>
      <c r="W11796" s="34">
        <v>314</v>
      </c>
      <c r="X11796" s="34">
        <v>255</v>
      </c>
      <c r="Y11796" s="34">
        <v>269</v>
      </c>
      <c r="Z11796" s="34">
        <v>241</v>
      </c>
      <c r="AA11796" s="34">
        <v>345</v>
      </c>
      <c r="AB11796" s="34">
        <v>189</v>
      </c>
      <c r="AC11796" s="34">
        <v>343</v>
      </c>
    </row>
    <row r="11797" spans="1:29" x14ac:dyDescent="0.2">
      <c r="A11797" s="34" t="s">
        <v>72290</v>
      </c>
      <c r="B11797" s="34">
        <v>17</v>
      </c>
      <c r="C11797" s="34">
        <v>17</v>
      </c>
      <c r="D11797" s="34">
        <v>21</v>
      </c>
      <c r="E11797" s="34">
        <v>32</v>
      </c>
      <c r="F11797" s="34">
        <v>21</v>
      </c>
      <c r="G11797" s="34">
        <v>24</v>
      </c>
      <c r="H11797" s="34">
        <v>25</v>
      </c>
      <c r="I11797" s="34">
        <v>15</v>
      </c>
      <c r="J11797" s="34">
        <v>11</v>
      </c>
      <c r="K11797" s="34">
        <v>42</v>
      </c>
      <c r="L11797" s="34">
        <v>11</v>
      </c>
      <c r="M11797" s="34">
        <v>30</v>
      </c>
      <c r="N11797" s="34">
        <v>18</v>
      </c>
      <c r="O11797" s="34">
        <v>14</v>
      </c>
      <c r="P11797" s="34">
        <v>20</v>
      </c>
      <c r="Q11797" s="34">
        <v>28</v>
      </c>
      <c r="R11797" s="34">
        <v>28</v>
      </c>
      <c r="S11797" s="34">
        <v>23</v>
      </c>
      <c r="T11797" s="34">
        <v>20</v>
      </c>
      <c r="U11797" s="34">
        <v>16</v>
      </c>
      <c r="V11797" s="34">
        <v>23</v>
      </c>
      <c r="W11797" s="34">
        <v>16</v>
      </c>
      <c r="X11797" s="34">
        <v>18</v>
      </c>
      <c r="Y11797" s="34">
        <v>27</v>
      </c>
      <c r="Z11797" s="34">
        <v>22</v>
      </c>
      <c r="AA11797" s="34">
        <v>18</v>
      </c>
      <c r="AB11797" s="34">
        <v>13</v>
      </c>
      <c r="AC11797" s="34">
        <v>31</v>
      </c>
    </row>
    <row r="11798" spans="1:29" x14ac:dyDescent="0.2">
      <c r="A11798" s="34" t="s">
        <v>72291</v>
      </c>
      <c r="B11798" s="34">
        <v>177</v>
      </c>
      <c r="C11798" s="34">
        <v>246</v>
      </c>
      <c r="D11798" s="34">
        <v>284</v>
      </c>
      <c r="E11798" s="34">
        <v>235</v>
      </c>
      <c r="F11798" s="34">
        <v>245</v>
      </c>
      <c r="G11798" s="34">
        <v>212</v>
      </c>
      <c r="H11798" s="34">
        <v>310</v>
      </c>
      <c r="I11798" s="34">
        <v>215</v>
      </c>
      <c r="J11798" s="34">
        <v>260</v>
      </c>
      <c r="K11798" s="34">
        <v>242</v>
      </c>
      <c r="L11798" s="34">
        <v>208</v>
      </c>
      <c r="M11798" s="34">
        <v>246</v>
      </c>
      <c r="N11798" s="34">
        <v>279</v>
      </c>
      <c r="O11798" s="34">
        <v>227</v>
      </c>
      <c r="P11798" s="34">
        <v>230</v>
      </c>
      <c r="Q11798" s="34">
        <v>357</v>
      </c>
      <c r="R11798" s="34">
        <v>358</v>
      </c>
      <c r="S11798" s="34">
        <v>334</v>
      </c>
      <c r="T11798" s="34">
        <v>283</v>
      </c>
      <c r="U11798" s="34">
        <v>238</v>
      </c>
      <c r="V11798" s="34">
        <v>331</v>
      </c>
      <c r="W11798" s="34">
        <v>305</v>
      </c>
      <c r="X11798" s="34">
        <v>324</v>
      </c>
      <c r="Y11798" s="34">
        <v>296</v>
      </c>
      <c r="Z11798" s="34">
        <v>314</v>
      </c>
      <c r="AA11798" s="34">
        <v>300</v>
      </c>
      <c r="AB11798" s="34">
        <v>411</v>
      </c>
      <c r="AC11798" s="34">
        <v>399</v>
      </c>
    </row>
    <row r="11799" spans="1:29" x14ac:dyDescent="0.2">
      <c r="A11799" s="34" t="s">
        <v>72292</v>
      </c>
      <c r="B11799" s="34">
        <v>84</v>
      </c>
      <c r="C11799" s="34">
        <v>140</v>
      </c>
      <c r="D11799" s="34">
        <v>130</v>
      </c>
      <c r="E11799" s="34">
        <v>121</v>
      </c>
      <c r="F11799" s="34">
        <v>179</v>
      </c>
      <c r="G11799" s="34">
        <v>158</v>
      </c>
      <c r="H11799" s="34">
        <v>103</v>
      </c>
      <c r="I11799" s="34">
        <v>88</v>
      </c>
      <c r="J11799" s="34">
        <v>132</v>
      </c>
      <c r="K11799" s="34">
        <v>93</v>
      </c>
      <c r="L11799" s="34">
        <v>107</v>
      </c>
      <c r="M11799" s="34">
        <v>121</v>
      </c>
      <c r="N11799" s="34">
        <v>105</v>
      </c>
      <c r="O11799" s="34">
        <v>101</v>
      </c>
      <c r="P11799" s="34">
        <v>127</v>
      </c>
      <c r="Q11799" s="34">
        <v>197</v>
      </c>
      <c r="R11799" s="34">
        <v>173</v>
      </c>
      <c r="S11799" s="34">
        <v>140</v>
      </c>
      <c r="T11799" s="34">
        <v>180</v>
      </c>
      <c r="U11799" s="34">
        <v>105</v>
      </c>
      <c r="V11799" s="34">
        <v>140</v>
      </c>
      <c r="W11799" s="34">
        <v>156</v>
      </c>
      <c r="X11799" s="34">
        <v>198</v>
      </c>
      <c r="Y11799" s="34">
        <v>155</v>
      </c>
      <c r="Z11799" s="34">
        <v>161</v>
      </c>
      <c r="AA11799" s="34">
        <v>131</v>
      </c>
      <c r="AB11799" s="34">
        <v>173</v>
      </c>
      <c r="AC11799" s="34">
        <v>204</v>
      </c>
    </row>
    <row r="11800" spans="1:29" x14ac:dyDescent="0.2">
      <c r="A11800" s="34" t="s">
        <v>72293</v>
      </c>
      <c r="B11800" s="34">
        <v>83</v>
      </c>
      <c r="C11800" s="34">
        <v>101</v>
      </c>
      <c r="D11800" s="34">
        <v>89</v>
      </c>
      <c r="E11800" s="34">
        <v>116</v>
      </c>
      <c r="F11800" s="34">
        <v>58</v>
      </c>
      <c r="G11800" s="34">
        <v>110</v>
      </c>
      <c r="H11800" s="34">
        <v>47</v>
      </c>
      <c r="I11800" s="34">
        <v>85</v>
      </c>
      <c r="J11800" s="34">
        <v>40</v>
      </c>
      <c r="K11800" s="34">
        <v>142</v>
      </c>
      <c r="L11800" s="34">
        <v>28</v>
      </c>
      <c r="M11800" s="34">
        <v>72</v>
      </c>
      <c r="N11800" s="34">
        <v>46</v>
      </c>
      <c r="O11800" s="34">
        <v>89</v>
      </c>
      <c r="P11800" s="34">
        <v>52</v>
      </c>
      <c r="Q11800" s="34">
        <v>89</v>
      </c>
      <c r="R11800" s="34">
        <v>66</v>
      </c>
      <c r="S11800" s="34">
        <v>128</v>
      </c>
      <c r="T11800" s="34">
        <v>24</v>
      </c>
      <c r="U11800" s="34">
        <v>64</v>
      </c>
      <c r="V11800" s="34">
        <v>65</v>
      </c>
      <c r="W11800" s="34">
        <v>100</v>
      </c>
      <c r="X11800" s="34">
        <v>78</v>
      </c>
      <c r="Y11800" s="34">
        <v>77</v>
      </c>
      <c r="Z11800" s="34">
        <v>49</v>
      </c>
      <c r="AA11800" s="34">
        <v>130</v>
      </c>
      <c r="AB11800" s="34">
        <v>48</v>
      </c>
      <c r="AC11800" s="34">
        <v>157</v>
      </c>
    </row>
    <row r="11801" spans="1:29" x14ac:dyDescent="0.2">
      <c r="A11801" s="34" t="s">
        <v>72294</v>
      </c>
      <c r="B11801" s="34">
        <v>163</v>
      </c>
      <c r="C11801" s="34">
        <v>128</v>
      </c>
      <c r="D11801" s="34">
        <v>224</v>
      </c>
      <c r="E11801" s="34">
        <v>185</v>
      </c>
      <c r="F11801" s="34">
        <v>183</v>
      </c>
      <c r="G11801" s="34">
        <v>148</v>
      </c>
      <c r="H11801" s="34">
        <v>177</v>
      </c>
      <c r="I11801" s="34">
        <v>131</v>
      </c>
      <c r="J11801" s="34">
        <v>174</v>
      </c>
      <c r="K11801" s="34">
        <v>139</v>
      </c>
      <c r="L11801" s="34">
        <v>134</v>
      </c>
      <c r="M11801" s="34">
        <v>126</v>
      </c>
      <c r="N11801" s="34">
        <v>176</v>
      </c>
      <c r="O11801" s="34">
        <v>168</v>
      </c>
      <c r="P11801" s="34">
        <v>173</v>
      </c>
      <c r="Q11801" s="34">
        <v>200</v>
      </c>
      <c r="R11801" s="34">
        <v>212</v>
      </c>
      <c r="S11801" s="34">
        <v>186</v>
      </c>
      <c r="T11801" s="34">
        <v>189</v>
      </c>
      <c r="U11801" s="34">
        <v>133</v>
      </c>
      <c r="V11801" s="34">
        <v>175</v>
      </c>
      <c r="W11801" s="34">
        <v>170</v>
      </c>
      <c r="X11801" s="34">
        <v>188</v>
      </c>
      <c r="Y11801" s="34">
        <v>150</v>
      </c>
      <c r="Z11801" s="34">
        <v>235</v>
      </c>
      <c r="AA11801" s="34">
        <v>189</v>
      </c>
      <c r="AB11801" s="34">
        <v>255</v>
      </c>
      <c r="AC11801" s="34">
        <v>237</v>
      </c>
    </row>
    <row r="11802" spans="1:29" x14ac:dyDescent="0.2">
      <c r="A11802" s="34" t="s">
        <v>72295</v>
      </c>
      <c r="B11802" s="34">
        <v>52</v>
      </c>
      <c r="C11802" s="34">
        <v>76</v>
      </c>
      <c r="D11802" s="34">
        <v>81</v>
      </c>
      <c r="E11802" s="34">
        <v>111</v>
      </c>
      <c r="F11802" s="34">
        <v>78</v>
      </c>
      <c r="G11802" s="34">
        <v>83</v>
      </c>
      <c r="H11802" s="34">
        <v>82</v>
      </c>
      <c r="I11802" s="34">
        <v>78</v>
      </c>
      <c r="J11802" s="34">
        <v>75</v>
      </c>
      <c r="K11802" s="34">
        <v>73</v>
      </c>
      <c r="L11802" s="34">
        <v>73</v>
      </c>
      <c r="M11802" s="34">
        <v>87</v>
      </c>
      <c r="N11802" s="34">
        <v>62</v>
      </c>
      <c r="O11802" s="34">
        <v>66</v>
      </c>
      <c r="P11802" s="34">
        <v>55</v>
      </c>
      <c r="Q11802" s="34">
        <v>114</v>
      </c>
      <c r="R11802" s="34">
        <v>110</v>
      </c>
      <c r="S11802" s="34">
        <v>116</v>
      </c>
      <c r="T11802" s="34">
        <v>73</v>
      </c>
      <c r="U11802" s="34">
        <v>93</v>
      </c>
      <c r="V11802" s="34">
        <v>105</v>
      </c>
      <c r="W11802" s="34">
        <v>67</v>
      </c>
      <c r="X11802" s="34">
        <v>86</v>
      </c>
      <c r="Y11802" s="34">
        <v>75</v>
      </c>
      <c r="Z11802" s="34">
        <v>90</v>
      </c>
      <c r="AA11802" s="34">
        <v>95</v>
      </c>
      <c r="AB11802" s="34">
        <v>73</v>
      </c>
      <c r="AC11802" s="34">
        <v>159</v>
      </c>
    </row>
    <row r="11803" spans="1:29" x14ac:dyDescent="0.2">
      <c r="A11803" s="34" t="s">
        <v>72296</v>
      </c>
      <c r="B11803" s="34">
        <v>143</v>
      </c>
      <c r="C11803" s="34">
        <v>198</v>
      </c>
      <c r="D11803" s="34">
        <v>195</v>
      </c>
      <c r="E11803" s="34">
        <v>295</v>
      </c>
      <c r="F11803" s="34">
        <v>185</v>
      </c>
      <c r="G11803" s="34">
        <v>229</v>
      </c>
      <c r="H11803" s="34">
        <v>174</v>
      </c>
      <c r="I11803" s="34">
        <v>210</v>
      </c>
      <c r="J11803" s="34">
        <v>142</v>
      </c>
      <c r="K11803" s="34">
        <v>285</v>
      </c>
      <c r="L11803" s="34">
        <v>133</v>
      </c>
      <c r="M11803" s="34">
        <v>184</v>
      </c>
      <c r="N11803" s="34">
        <v>142</v>
      </c>
      <c r="O11803" s="34">
        <v>213</v>
      </c>
      <c r="P11803" s="34">
        <v>154</v>
      </c>
      <c r="Q11803" s="34">
        <v>244</v>
      </c>
      <c r="R11803" s="34">
        <v>186</v>
      </c>
      <c r="S11803" s="34">
        <v>262</v>
      </c>
      <c r="T11803" s="34">
        <v>177</v>
      </c>
      <c r="U11803" s="34">
        <v>267</v>
      </c>
      <c r="V11803" s="34">
        <v>220</v>
      </c>
      <c r="W11803" s="34">
        <v>264</v>
      </c>
      <c r="X11803" s="34">
        <v>262</v>
      </c>
      <c r="Y11803" s="34">
        <v>283</v>
      </c>
      <c r="Z11803" s="34">
        <v>246</v>
      </c>
      <c r="AA11803" s="34">
        <v>273</v>
      </c>
      <c r="AB11803" s="34">
        <v>233</v>
      </c>
      <c r="AC11803" s="34">
        <v>332</v>
      </c>
    </row>
    <row r="11804" spans="1:29" x14ac:dyDescent="0.2">
      <c r="A11804" s="34" t="s">
        <v>72297</v>
      </c>
      <c r="B11804" s="34">
        <v>215</v>
      </c>
      <c r="C11804" s="34">
        <v>216</v>
      </c>
      <c r="D11804" s="34">
        <v>243</v>
      </c>
      <c r="E11804" s="34">
        <v>233</v>
      </c>
      <c r="F11804" s="34">
        <v>263</v>
      </c>
      <c r="G11804" s="34">
        <v>249</v>
      </c>
      <c r="H11804" s="34">
        <v>213</v>
      </c>
      <c r="I11804" s="34">
        <v>236</v>
      </c>
      <c r="J11804" s="34">
        <v>218</v>
      </c>
      <c r="K11804" s="34">
        <v>225</v>
      </c>
      <c r="L11804" s="34">
        <v>202</v>
      </c>
      <c r="M11804" s="34">
        <v>216</v>
      </c>
      <c r="N11804" s="34">
        <v>190</v>
      </c>
      <c r="O11804" s="34">
        <v>236</v>
      </c>
      <c r="P11804" s="34">
        <v>197</v>
      </c>
      <c r="Q11804" s="34">
        <v>329</v>
      </c>
      <c r="R11804" s="34">
        <v>317</v>
      </c>
      <c r="S11804" s="34">
        <v>284</v>
      </c>
      <c r="T11804" s="34">
        <v>274</v>
      </c>
      <c r="U11804" s="34">
        <v>231</v>
      </c>
      <c r="V11804" s="34">
        <v>213</v>
      </c>
      <c r="W11804" s="34">
        <v>363</v>
      </c>
      <c r="X11804" s="34">
        <v>235</v>
      </c>
      <c r="Y11804" s="34">
        <v>332</v>
      </c>
      <c r="Z11804" s="34">
        <v>220</v>
      </c>
      <c r="AA11804" s="34">
        <v>346</v>
      </c>
      <c r="AB11804" s="34">
        <v>266</v>
      </c>
      <c r="AC11804" s="34">
        <v>341</v>
      </c>
    </row>
    <row r="11805" spans="1:29" x14ac:dyDescent="0.2">
      <c r="A11805" s="34" t="s">
        <v>72298</v>
      </c>
      <c r="B11805" s="34">
        <v>60</v>
      </c>
      <c r="C11805" s="34">
        <v>91</v>
      </c>
      <c r="D11805" s="34">
        <v>57</v>
      </c>
      <c r="E11805" s="34">
        <v>91</v>
      </c>
      <c r="F11805" s="34">
        <v>63</v>
      </c>
      <c r="G11805" s="34">
        <v>99</v>
      </c>
      <c r="H11805" s="34">
        <v>49</v>
      </c>
      <c r="I11805" s="34">
        <v>52</v>
      </c>
      <c r="J11805" s="34">
        <v>50</v>
      </c>
      <c r="K11805" s="34">
        <v>89</v>
      </c>
      <c r="L11805" s="34">
        <v>34</v>
      </c>
      <c r="M11805" s="34">
        <v>75</v>
      </c>
      <c r="N11805" s="34">
        <v>38</v>
      </c>
      <c r="O11805" s="34">
        <v>79</v>
      </c>
      <c r="P11805" s="34">
        <v>31</v>
      </c>
      <c r="Q11805" s="34">
        <v>121</v>
      </c>
      <c r="R11805" s="34">
        <v>51</v>
      </c>
      <c r="S11805" s="34">
        <v>72</v>
      </c>
      <c r="T11805" s="34">
        <v>41</v>
      </c>
      <c r="U11805" s="34">
        <v>63</v>
      </c>
      <c r="V11805" s="34">
        <v>63</v>
      </c>
      <c r="W11805" s="34">
        <v>86</v>
      </c>
      <c r="X11805" s="34">
        <v>69</v>
      </c>
      <c r="Y11805" s="34">
        <v>60</v>
      </c>
      <c r="Z11805" s="34">
        <v>51</v>
      </c>
      <c r="AA11805" s="34">
        <v>92</v>
      </c>
      <c r="AB11805" s="34">
        <v>32</v>
      </c>
      <c r="AC11805" s="34">
        <v>93</v>
      </c>
    </row>
    <row r="11806" spans="1:29" x14ac:dyDescent="0.2">
      <c r="A11806" s="34" t="s">
        <v>72299</v>
      </c>
      <c r="B11806" s="34">
        <v>118</v>
      </c>
      <c r="C11806" s="34">
        <v>156</v>
      </c>
      <c r="D11806" s="34">
        <v>186</v>
      </c>
      <c r="E11806" s="34">
        <v>123</v>
      </c>
      <c r="F11806" s="34">
        <v>150</v>
      </c>
      <c r="G11806" s="34">
        <v>104</v>
      </c>
      <c r="H11806" s="34">
        <v>158</v>
      </c>
      <c r="I11806" s="34">
        <v>144</v>
      </c>
      <c r="J11806" s="34">
        <v>174</v>
      </c>
      <c r="K11806" s="34">
        <v>158</v>
      </c>
      <c r="L11806" s="34">
        <v>121</v>
      </c>
      <c r="M11806" s="34">
        <v>148</v>
      </c>
      <c r="N11806" s="34">
        <v>153</v>
      </c>
      <c r="O11806" s="34">
        <v>121</v>
      </c>
      <c r="P11806" s="34">
        <v>160</v>
      </c>
      <c r="Q11806" s="34">
        <v>158</v>
      </c>
      <c r="R11806" s="34">
        <v>224</v>
      </c>
      <c r="S11806" s="34">
        <v>195</v>
      </c>
      <c r="T11806" s="34">
        <v>145</v>
      </c>
      <c r="U11806" s="34">
        <v>142</v>
      </c>
      <c r="V11806" s="34">
        <v>205</v>
      </c>
      <c r="W11806" s="34">
        <v>171</v>
      </c>
      <c r="X11806" s="34">
        <v>218</v>
      </c>
      <c r="Y11806" s="34">
        <v>161</v>
      </c>
      <c r="Z11806" s="34">
        <v>219</v>
      </c>
      <c r="AA11806" s="34">
        <v>162</v>
      </c>
      <c r="AB11806" s="34">
        <v>170</v>
      </c>
      <c r="AC11806" s="34">
        <v>248</v>
      </c>
    </row>
    <row r="11807" spans="1:29" x14ac:dyDescent="0.2">
      <c r="A11807" s="34" t="s">
        <v>72300</v>
      </c>
      <c r="B11807" s="34">
        <v>222</v>
      </c>
      <c r="C11807" s="34">
        <v>196</v>
      </c>
      <c r="D11807" s="34">
        <v>234</v>
      </c>
      <c r="E11807" s="34">
        <v>206</v>
      </c>
      <c r="F11807" s="34">
        <v>199</v>
      </c>
      <c r="G11807" s="34">
        <v>374</v>
      </c>
      <c r="H11807" s="34">
        <v>196</v>
      </c>
      <c r="I11807" s="34">
        <v>206</v>
      </c>
      <c r="J11807" s="34">
        <v>193</v>
      </c>
      <c r="K11807" s="34">
        <v>227</v>
      </c>
      <c r="L11807" s="34">
        <v>210</v>
      </c>
      <c r="M11807" s="34">
        <v>206</v>
      </c>
      <c r="N11807" s="34">
        <v>201</v>
      </c>
      <c r="O11807" s="34">
        <v>237</v>
      </c>
      <c r="P11807" s="34">
        <v>169</v>
      </c>
      <c r="Q11807" s="34">
        <v>294</v>
      </c>
      <c r="R11807" s="34">
        <v>299</v>
      </c>
      <c r="S11807" s="34">
        <v>314</v>
      </c>
      <c r="T11807" s="34">
        <v>234</v>
      </c>
      <c r="U11807" s="34">
        <v>264</v>
      </c>
      <c r="V11807" s="34">
        <v>221</v>
      </c>
      <c r="W11807" s="34">
        <v>363</v>
      </c>
      <c r="X11807" s="34">
        <v>291</v>
      </c>
      <c r="Y11807" s="34">
        <v>285</v>
      </c>
      <c r="Z11807" s="34">
        <v>223</v>
      </c>
      <c r="AA11807" s="34">
        <v>335</v>
      </c>
      <c r="AB11807" s="34">
        <v>284</v>
      </c>
      <c r="AC11807" s="34">
        <v>377</v>
      </c>
    </row>
    <row r="11808" spans="1:29" x14ac:dyDescent="0.2">
      <c r="A11808" s="34" t="s">
        <v>72301</v>
      </c>
      <c r="B11808" s="34">
        <v>79</v>
      </c>
      <c r="C11808" s="34">
        <v>107</v>
      </c>
      <c r="D11808" s="34">
        <v>141</v>
      </c>
      <c r="E11808" s="34">
        <v>153</v>
      </c>
      <c r="F11808" s="34">
        <v>140</v>
      </c>
      <c r="G11808" s="34">
        <v>151</v>
      </c>
      <c r="H11808" s="34">
        <v>104</v>
      </c>
      <c r="I11808" s="34">
        <v>134</v>
      </c>
      <c r="J11808" s="34">
        <v>119</v>
      </c>
      <c r="K11808" s="34">
        <v>160</v>
      </c>
      <c r="L11808" s="34">
        <v>74</v>
      </c>
      <c r="M11808" s="34">
        <v>118</v>
      </c>
      <c r="N11808" s="34">
        <v>104</v>
      </c>
      <c r="O11808" s="34">
        <v>113</v>
      </c>
      <c r="P11808" s="34">
        <v>86</v>
      </c>
      <c r="Q11808" s="34">
        <v>172</v>
      </c>
      <c r="R11808" s="34">
        <v>148</v>
      </c>
      <c r="S11808" s="34">
        <v>153</v>
      </c>
      <c r="T11808" s="34">
        <v>122</v>
      </c>
      <c r="U11808" s="34">
        <v>138</v>
      </c>
      <c r="V11808" s="34">
        <v>130</v>
      </c>
      <c r="W11808" s="34">
        <v>210</v>
      </c>
      <c r="X11808" s="34">
        <v>101</v>
      </c>
      <c r="Y11808" s="34">
        <v>130</v>
      </c>
      <c r="Z11808" s="34">
        <v>101</v>
      </c>
      <c r="AA11808" s="34">
        <v>169</v>
      </c>
      <c r="AB11808" s="34">
        <v>154</v>
      </c>
      <c r="AC11808" s="34">
        <v>199</v>
      </c>
    </row>
    <row r="11809" spans="1:29" x14ac:dyDescent="0.2">
      <c r="A11809" s="34" t="s">
        <v>72302</v>
      </c>
      <c r="B11809" s="34">
        <v>120</v>
      </c>
      <c r="C11809" s="34">
        <v>178</v>
      </c>
      <c r="D11809" s="34">
        <v>113</v>
      </c>
      <c r="E11809" s="34">
        <v>192</v>
      </c>
      <c r="F11809" s="34">
        <v>106</v>
      </c>
      <c r="G11809" s="34">
        <v>201</v>
      </c>
      <c r="H11809" s="34">
        <v>125</v>
      </c>
      <c r="I11809" s="34">
        <v>145</v>
      </c>
      <c r="J11809" s="34">
        <v>96</v>
      </c>
      <c r="K11809" s="34">
        <v>174</v>
      </c>
      <c r="L11809" s="34">
        <v>96</v>
      </c>
      <c r="M11809" s="34">
        <v>146</v>
      </c>
      <c r="N11809" s="34">
        <v>102</v>
      </c>
      <c r="O11809" s="34">
        <v>173</v>
      </c>
      <c r="P11809" s="34">
        <v>101</v>
      </c>
      <c r="Q11809" s="34">
        <v>216</v>
      </c>
      <c r="R11809" s="34">
        <v>137</v>
      </c>
      <c r="S11809" s="34">
        <v>196</v>
      </c>
      <c r="T11809" s="34">
        <v>99</v>
      </c>
      <c r="U11809" s="34">
        <v>155</v>
      </c>
      <c r="V11809" s="34">
        <v>120</v>
      </c>
      <c r="W11809" s="34">
        <v>211</v>
      </c>
      <c r="X11809" s="34">
        <v>148</v>
      </c>
      <c r="Y11809" s="34">
        <v>186</v>
      </c>
      <c r="Z11809" s="34">
        <v>120</v>
      </c>
      <c r="AA11809" s="34">
        <v>183</v>
      </c>
      <c r="AB11809" s="34">
        <v>179</v>
      </c>
      <c r="AC11809" s="34">
        <v>316</v>
      </c>
    </row>
    <row r="11810" spans="1:29" x14ac:dyDescent="0.2">
      <c r="A11810" s="34" t="s">
        <v>72303</v>
      </c>
      <c r="B11810" s="34">
        <v>161</v>
      </c>
      <c r="C11810" s="34">
        <v>121</v>
      </c>
      <c r="D11810" s="34">
        <v>130</v>
      </c>
      <c r="E11810" s="34">
        <v>150</v>
      </c>
      <c r="F11810" s="34">
        <v>127</v>
      </c>
      <c r="G11810" s="34">
        <v>107</v>
      </c>
      <c r="H11810" s="34">
        <v>151</v>
      </c>
      <c r="I11810" s="34">
        <v>126</v>
      </c>
      <c r="J11810" s="34">
        <v>106</v>
      </c>
      <c r="K11810" s="34">
        <v>141</v>
      </c>
      <c r="L11810" s="34">
        <v>88</v>
      </c>
      <c r="M11810" s="34">
        <v>120</v>
      </c>
      <c r="N11810" s="34">
        <v>116</v>
      </c>
      <c r="O11810" s="34">
        <v>115</v>
      </c>
      <c r="P11810" s="34">
        <v>96</v>
      </c>
      <c r="Q11810" s="34">
        <v>201</v>
      </c>
      <c r="R11810" s="34">
        <v>138</v>
      </c>
      <c r="S11810" s="34">
        <v>189</v>
      </c>
      <c r="T11810" s="34">
        <v>132</v>
      </c>
      <c r="U11810" s="34">
        <v>126</v>
      </c>
      <c r="V11810" s="34">
        <v>101</v>
      </c>
      <c r="W11810" s="34">
        <v>223</v>
      </c>
      <c r="X11810" s="34">
        <v>122</v>
      </c>
      <c r="Y11810" s="34">
        <v>150</v>
      </c>
      <c r="Z11810" s="34">
        <v>147</v>
      </c>
      <c r="AA11810" s="34">
        <v>174</v>
      </c>
      <c r="AB11810" s="34">
        <v>140</v>
      </c>
      <c r="AC11810" s="34">
        <v>225</v>
      </c>
    </row>
    <row r="11811" spans="1:29" x14ac:dyDescent="0.2">
      <c r="A11811" s="34" t="s">
        <v>72304</v>
      </c>
      <c r="B11811" s="34">
        <v>305</v>
      </c>
      <c r="C11811" s="34">
        <v>446</v>
      </c>
      <c r="D11811" s="34">
        <v>439</v>
      </c>
      <c r="E11811" s="34">
        <v>498</v>
      </c>
      <c r="F11811" s="34">
        <v>462</v>
      </c>
      <c r="G11811" s="34">
        <v>469</v>
      </c>
      <c r="H11811" s="34">
        <v>460</v>
      </c>
      <c r="I11811" s="34">
        <v>450</v>
      </c>
      <c r="J11811" s="34">
        <v>351</v>
      </c>
      <c r="K11811" s="34">
        <v>474</v>
      </c>
      <c r="L11811" s="34">
        <v>370</v>
      </c>
      <c r="M11811" s="34">
        <v>403</v>
      </c>
      <c r="N11811" s="34">
        <v>390</v>
      </c>
      <c r="O11811" s="34">
        <v>386</v>
      </c>
      <c r="P11811" s="34">
        <v>348</v>
      </c>
      <c r="Q11811" s="34">
        <v>578</v>
      </c>
      <c r="R11811" s="34">
        <v>516</v>
      </c>
      <c r="S11811" s="34">
        <v>614</v>
      </c>
      <c r="T11811" s="34">
        <v>458</v>
      </c>
      <c r="U11811" s="34">
        <v>486</v>
      </c>
      <c r="V11811" s="34">
        <v>469</v>
      </c>
      <c r="W11811" s="34">
        <v>523</v>
      </c>
      <c r="X11811" s="34">
        <v>557</v>
      </c>
      <c r="Y11811" s="34">
        <v>592</v>
      </c>
      <c r="Z11811" s="34">
        <v>482</v>
      </c>
      <c r="AA11811" s="34">
        <v>522</v>
      </c>
      <c r="AB11811" s="34">
        <v>525</v>
      </c>
      <c r="AC11811" s="34">
        <v>793</v>
      </c>
    </row>
    <row r="11812" spans="1:29" x14ac:dyDescent="0.2">
      <c r="A11812" s="34" t="s">
        <v>72305</v>
      </c>
      <c r="B11812" s="34">
        <v>120</v>
      </c>
      <c r="C11812" s="34">
        <v>206</v>
      </c>
      <c r="D11812" s="34">
        <v>140</v>
      </c>
      <c r="E11812" s="34">
        <v>216</v>
      </c>
      <c r="F11812" s="34">
        <v>164</v>
      </c>
      <c r="G11812" s="34">
        <v>269</v>
      </c>
      <c r="H11812" s="34">
        <v>138</v>
      </c>
      <c r="I11812" s="34">
        <v>232</v>
      </c>
      <c r="J11812" s="34">
        <v>155</v>
      </c>
      <c r="K11812" s="34">
        <v>377</v>
      </c>
      <c r="L11812" s="34">
        <v>112</v>
      </c>
      <c r="M11812" s="34">
        <v>199</v>
      </c>
      <c r="N11812" s="34">
        <v>129</v>
      </c>
      <c r="O11812" s="34">
        <v>268</v>
      </c>
      <c r="P11812" s="34">
        <v>136</v>
      </c>
      <c r="Q11812" s="34">
        <v>269</v>
      </c>
      <c r="R11812" s="34">
        <v>158</v>
      </c>
      <c r="S11812" s="34">
        <v>290</v>
      </c>
      <c r="T11812" s="34">
        <v>177</v>
      </c>
      <c r="U11812" s="34">
        <v>198</v>
      </c>
      <c r="V11812" s="34">
        <v>126</v>
      </c>
      <c r="W11812" s="34">
        <v>315</v>
      </c>
      <c r="X11812" s="34">
        <v>146</v>
      </c>
      <c r="Y11812" s="34">
        <v>352</v>
      </c>
      <c r="Z11812" s="34">
        <v>165</v>
      </c>
      <c r="AA11812" s="34">
        <v>288</v>
      </c>
      <c r="AB11812" s="34">
        <v>212</v>
      </c>
      <c r="AC11812" s="34">
        <v>321</v>
      </c>
    </row>
    <row r="11813" spans="1:29" x14ac:dyDescent="0.2">
      <c r="A11813" s="34" t="s">
        <v>72306</v>
      </c>
      <c r="B11813" s="34">
        <v>188</v>
      </c>
      <c r="C11813" s="34">
        <v>195</v>
      </c>
      <c r="D11813" s="34">
        <v>222</v>
      </c>
      <c r="E11813" s="34">
        <v>222</v>
      </c>
      <c r="F11813" s="34">
        <v>234</v>
      </c>
      <c r="G11813" s="34">
        <v>281</v>
      </c>
      <c r="H11813" s="34">
        <v>246</v>
      </c>
      <c r="I11813" s="34">
        <v>198</v>
      </c>
      <c r="J11813" s="34">
        <v>206</v>
      </c>
      <c r="K11813" s="34">
        <v>255</v>
      </c>
      <c r="L11813" s="34">
        <v>129</v>
      </c>
      <c r="M11813" s="34">
        <v>202</v>
      </c>
      <c r="N11813" s="34">
        <v>227</v>
      </c>
      <c r="O11813" s="34">
        <v>189</v>
      </c>
      <c r="P11813" s="34">
        <v>195</v>
      </c>
      <c r="Q11813" s="34">
        <v>254</v>
      </c>
      <c r="R11813" s="34">
        <v>261</v>
      </c>
      <c r="S11813" s="34">
        <v>283</v>
      </c>
      <c r="T11813" s="34">
        <v>201</v>
      </c>
      <c r="U11813" s="34">
        <v>224</v>
      </c>
      <c r="V11813" s="34">
        <v>220</v>
      </c>
      <c r="W11813" s="34">
        <v>278</v>
      </c>
      <c r="X11813" s="34">
        <v>256</v>
      </c>
      <c r="Y11813" s="34">
        <v>233</v>
      </c>
      <c r="Z11813" s="34">
        <v>235</v>
      </c>
      <c r="AA11813" s="34">
        <v>307</v>
      </c>
      <c r="AB11813" s="34">
        <v>295</v>
      </c>
      <c r="AC11813" s="34">
        <v>296</v>
      </c>
    </row>
    <row r="11814" spans="1:29" x14ac:dyDescent="0.2">
      <c r="A11814" s="34" t="s">
        <v>72307</v>
      </c>
      <c r="B11814" s="34">
        <v>105</v>
      </c>
      <c r="C11814" s="34">
        <v>103</v>
      </c>
      <c r="D11814" s="34">
        <v>115</v>
      </c>
      <c r="E11814" s="34">
        <v>100</v>
      </c>
      <c r="F11814" s="34">
        <v>85</v>
      </c>
      <c r="G11814" s="34">
        <v>82</v>
      </c>
      <c r="H11814" s="34">
        <v>104</v>
      </c>
      <c r="I11814" s="34">
        <v>120</v>
      </c>
      <c r="J11814" s="34">
        <v>85</v>
      </c>
      <c r="K11814" s="34">
        <v>135</v>
      </c>
      <c r="L11814" s="34">
        <v>64</v>
      </c>
      <c r="M11814" s="34">
        <v>87</v>
      </c>
      <c r="N11814" s="34">
        <v>79</v>
      </c>
      <c r="O11814" s="34">
        <v>104</v>
      </c>
      <c r="P11814" s="34">
        <v>87</v>
      </c>
      <c r="Q11814" s="34">
        <v>154</v>
      </c>
      <c r="R11814" s="34">
        <v>119</v>
      </c>
      <c r="S11814" s="34">
        <v>99</v>
      </c>
      <c r="T11814" s="34">
        <v>76</v>
      </c>
      <c r="U11814" s="34">
        <v>76</v>
      </c>
      <c r="V11814" s="34">
        <v>71</v>
      </c>
      <c r="W11814" s="34">
        <v>106</v>
      </c>
      <c r="X11814" s="34">
        <v>93</v>
      </c>
      <c r="Y11814" s="34">
        <v>100</v>
      </c>
      <c r="Z11814" s="34">
        <v>85</v>
      </c>
      <c r="AA11814" s="34">
        <v>154</v>
      </c>
      <c r="AB11814" s="34">
        <v>90</v>
      </c>
      <c r="AC11814" s="34">
        <v>162</v>
      </c>
    </row>
    <row r="11815" spans="1:29" x14ac:dyDescent="0.2">
      <c r="A11815" s="34" t="s">
        <v>72308</v>
      </c>
      <c r="B11815" s="34">
        <v>95</v>
      </c>
      <c r="C11815" s="34">
        <v>258</v>
      </c>
      <c r="D11815" s="34">
        <v>218</v>
      </c>
      <c r="E11815" s="34">
        <v>247</v>
      </c>
      <c r="F11815" s="34">
        <v>229</v>
      </c>
      <c r="G11815" s="34">
        <v>246</v>
      </c>
      <c r="H11815" s="34">
        <v>174</v>
      </c>
      <c r="I11815" s="34">
        <v>206</v>
      </c>
      <c r="J11815" s="34">
        <v>135</v>
      </c>
      <c r="K11815" s="34">
        <v>283</v>
      </c>
      <c r="L11815" s="34">
        <v>102</v>
      </c>
      <c r="M11815" s="34">
        <v>189</v>
      </c>
      <c r="N11815" s="34">
        <v>141</v>
      </c>
      <c r="O11815" s="34">
        <v>180</v>
      </c>
      <c r="P11815" s="34">
        <v>145</v>
      </c>
      <c r="Q11815" s="34">
        <v>272</v>
      </c>
      <c r="R11815" s="34">
        <v>167</v>
      </c>
      <c r="S11815" s="34">
        <v>264</v>
      </c>
      <c r="T11815" s="34">
        <v>121</v>
      </c>
      <c r="U11815" s="34">
        <v>217</v>
      </c>
      <c r="V11815" s="34">
        <v>179</v>
      </c>
      <c r="W11815" s="34">
        <v>217</v>
      </c>
      <c r="X11815" s="34">
        <v>210</v>
      </c>
      <c r="Y11815" s="34">
        <v>203</v>
      </c>
      <c r="Z11815" s="34">
        <v>204</v>
      </c>
      <c r="AA11815" s="34">
        <v>337</v>
      </c>
      <c r="AB11815" s="34">
        <v>165</v>
      </c>
      <c r="AC11815" s="34">
        <v>348</v>
      </c>
    </row>
    <row r="11816" spans="1:29" x14ac:dyDescent="0.2">
      <c r="A11816" s="34" t="s">
        <v>72309</v>
      </c>
      <c r="B11816" s="34">
        <v>86</v>
      </c>
      <c r="C11816" s="34">
        <v>106</v>
      </c>
      <c r="D11816" s="34">
        <v>80</v>
      </c>
      <c r="E11816" s="34">
        <v>105</v>
      </c>
      <c r="F11816" s="34">
        <v>77</v>
      </c>
      <c r="G11816" s="34">
        <v>77</v>
      </c>
      <c r="H11816" s="34">
        <v>81</v>
      </c>
      <c r="I11816" s="34">
        <v>70</v>
      </c>
      <c r="J11816" s="34">
        <v>59</v>
      </c>
      <c r="K11816" s="34">
        <v>119</v>
      </c>
      <c r="L11816" s="34">
        <v>55</v>
      </c>
      <c r="M11816" s="34">
        <v>76</v>
      </c>
      <c r="N11816" s="34">
        <v>63</v>
      </c>
      <c r="O11816" s="34">
        <v>97</v>
      </c>
      <c r="P11816" s="34">
        <v>60</v>
      </c>
      <c r="Q11816" s="34">
        <v>105</v>
      </c>
      <c r="R11816" s="34">
        <v>70</v>
      </c>
      <c r="S11816" s="34">
        <v>103</v>
      </c>
      <c r="T11816" s="34">
        <v>71</v>
      </c>
      <c r="U11816" s="34">
        <v>84</v>
      </c>
      <c r="V11816" s="34">
        <v>69</v>
      </c>
      <c r="W11816" s="34">
        <v>107</v>
      </c>
      <c r="X11816" s="34">
        <v>125</v>
      </c>
      <c r="Y11816" s="34">
        <v>97</v>
      </c>
      <c r="Z11816" s="34">
        <v>103</v>
      </c>
      <c r="AA11816" s="34">
        <v>102</v>
      </c>
      <c r="AB11816" s="34">
        <v>116</v>
      </c>
      <c r="AC11816" s="34">
        <v>147</v>
      </c>
    </row>
    <row r="11817" spans="1:29" x14ac:dyDescent="0.2">
      <c r="A11817" s="34" t="s">
        <v>72310</v>
      </c>
      <c r="B11817" s="34">
        <v>154</v>
      </c>
      <c r="C11817" s="34">
        <v>286</v>
      </c>
      <c r="D11817" s="34">
        <v>316</v>
      </c>
      <c r="E11817" s="34">
        <v>319</v>
      </c>
      <c r="F11817" s="34">
        <v>231</v>
      </c>
      <c r="G11817" s="34">
        <v>278</v>
      </c>
      <c r="H11817" s="34">
        <v>241</v>
      </c>
      <c r="I11817" s="34">
        <v>238</v>
      </c>
      <c r="J11817" s="34">
        <v>208</v>
      </c>
      <c r="K11817" s="34">
        <v>309</v>
      </c>
      <c r="L11817" s="34">
        <v>156</v>
      </c>
      <c r="M11817" s="34">
        <v>285</v>
      </c>
      <c r="N11817" s="34">
        <v>185</v>
      </c>
      <c r="O11817" s="34">
        <v>240</v>
      </c>
      <c r="P11817" s="34">
        <v>214</v>
      </c>
      <c r="Q11817" s="34">
        <v>290</v>
      </c>
      <c r="R11817" s="34">
        <v>226</v>
      </c>
      <c r="S11817" s="34">
        <v>405</v>
      </c>
      <c r="T11817" s="34">
        <v>179</v>
      </c>
      <c r="U11817" s="34">
        <v>226</v>
      </c>
      <c r="V11817" s="34">
        <v>355</v>
      </c>
      <c r="W11817" s="34">
        <v>352</v>
      </c>
      <c r="X11817" s="34">
        <v>339</v>
      </c>
      <c r="Y11817" s="34">
        <v>230</v>
      </c>
      <c r="Z11817" s="34">
        <v>289</v>
      </c>
      <c r="AA11817" s="34">
        <v>370</v>
      </c>
      <c r="AB11817" s="34">
        <v>227</v>
      </c>
      <c r="AC11817" s="34">
        <v>429</v>
      </c>
    </row>
    <row r="11818" spans="1:29" x14ac:dyDescent="0.2">
      <c r="A11818" s="34" t="s">
        <v>72311</v>
      </c>
      <c r="B11818" s="34">
        <v>46</v>
      </c>
      <c r="C11818" s="34">
        <v>98</v>
      </c>
      <c r="D11818" s="34">
        <v>60</v>
      </c>
      <c r="E11818" s="34">
        <v>99</v>
      </c>
      <c r="F11818" s="34">
        <v>51</v>
      </c>
      <c r="G11818" s="34">
        <v>121</v>
      </c>
      <c r="H11818" s="34">
        <v>63</v>
      </c>
      <c r="I11818" s="34">
        <v>73</v>
      </c>
      <c r="J11818" s="34">
        <v>38</v>
      </c>
      <c r="K11818" s="34">
        <v>118</v>
      </c>
      <c r="L11818" s="34">
        <v>17</v>
      </c>
      <c r="M11818" s="34">
        <v>106</v>
      </c>
      <c r="N11818" s="34">
        <v>51</v>
      </c>
      <c r="O11818" s="34">
        <v>70</v>
      </c>
      <c r="P11818" s="34">
        <v>52</v>
      </c>
      <c r="Q11818" s="34">
        <v>117</v>
      </c>
      <c r="R11818" s="34">
        <v>51</v>
      </c>
      <c r="S11818" s="34">
        <v>117</v>
      </c>
      <c r="T11818" s="34">
        <v>36</v>
      </c>
      <c r="U11818" s="34">
        <v>75</v>
      </c>
      <c r="V11818" s="34">
        <v>52</v>
      </c>
      <c r="W11818" s="34">
        <v>73</v>
      </c>
      <c r="X11818" s="34">
        <v>58</v>
      </c>
      <c r="Y11818" s="34">
        <v>42</v>
      </c>
      <c r="Z11818" s="34">
        <v>84</v>
      </c>
      <c r="AA11818" s="34">
        <v>108</v>
      </c>
      <c r="AB11818" s="34">
        <v>42</v>
      </c>
      <c r="AC11818" s="34">
        <v>140</v>
      </c>
    </row>
    <row r="11819" spans="1:29" x14ac:dyDescent="0.2">
      <c r="A11819" s="34" t="s">
        <v>72312</v>
      </c>
      <c r="B11819" s="34">
        <v>153</v>
      </c>
      <c r="C11819" s="34">
        <v>177</v>
      </c>
      <c r="D11819" s="34">
        <v>196</v>
      </c>
      <c r="E11819" s="34">
        <v>225</v>
      </c>
      <c r="F11819" s="34">
        <v>232</v>
      </c>
      <c r="G11819" s="34">
        <v>184</v>
      </c>
      <c r="H11819" s="34">
        <v>169</v>
      </c>
      <c r="I11819" s="34">
        <v>180</v>
      </c>
      <c r="J11819" s="34">
        <v>159</v>
      </c>
      <c r="K11819" s="34">
        <v>212</v>
      </c>
      <c r="L11819" s="34">
        <v>156</v>
      </c>
      <c r="M11819" s="34">
        <v>121</v>
      </c>
      <c r="N11819" s="34">
        <v>160</v>
      </c>
      <c r="O11819" s="34">
        <v>165</v>
      </c>
      <c r="P11819" s="34">
        <v>168</v>
      </c>
      <c r="Q11819" s="34">
        <v>223</v>
      </c>
      <c r="R11819" s="34">
        <v>253</v>
      </c>
      <c r="S11819" s="34">
        <v>217</v>
      </c>
      <c r="T11819" s="34">
        <v>215</v>
      </c>
      <c r="U11819" s="34">
        <v>161</v>
      </c>
      <c r="V11819" s="34">
        <v>231</v>
      </c>
      <c r="W11819" s="34">
        <v>274</v>
      </c>
      <c r="X11819" s="34">
        <v>260</v>
      </c>
      <c r="Y11819" s="34">
        <v>238</v>
      </c>
      <c r="Z11819" s="34">
        <v>228</v>
      </c>
      <c r="AA11819" s="34">
        <v>268</v>
      </c>
      <c r="AB11819" s="34">
        <v>221</v>
      </c>
      <c r="AC11819" s="34">
        <v>284</v>
      </c>
    </row>
    <row r="11820" spans="1:29" x14ac:dyDescent="0.2">
      <c r="A11820" s="34" t="s">
        <v>72313</v>
      </c>
      <c r="B11820" s="34">
        <v>66</v>
      </c>
      <c r="C11820" s="34">
        <v>151</v>
      </c>
      <c r="D11820" s="34">
        <v>84</v>
      </c>
      <c r="E11820" s="34">
        <v>145</v>
      </c>
      <c r="F11820" s="34">
        <v>66</v>
      </c>
      <c r="G11820" s="34">
        <v>211</v>
      </c>
      <c r="H11820" s="34">
        <v>37</v>
      </c>
      <c r="I11820" s="34">
        <v>173</v>
      </c>
      <c r="J11820" s="34">
        <v>57</v>
      </c>
      <c r="K11820" s="34">
        <v>156</v>
      </c>
      <c r="L11820" s="34">
        <v>46</v>
      </c>
      <c r="M11820" s="34">
        <v>118</v>
      </c>
      <c r="N11820" s="34">
        <v>25</v>
      </c>
      <c r="O11820" s="34">
        <v>165</v>
      </c>
      <c r="P11820" s="34">
        <v>45</v>
      </c>
      <c r="Q11820" s="34">
        <v>175</v>
      </c>
      <c r="R11820" s="34">
        <v>59</v>
      </c>
      <c r="S11820" s="34">
        <v>199</v>
      </c>
      <c r="T11820" s="34">
        <v>28</v>
      </c>
      <c r="U11820" s="34">
        <v>98</v>
      </c>
      <c r="V11820" s="34">
        <v>64</v>
      </c>
      <c r="W11820" s="34">
        <v>128</v>
      </c>
      <c r="X11820" s="34">
        <v>55</v>
      </c>
      <c r="Y11820" s="34">
        <v>92</v>
      </c>
      <c r="Z11820" s="34">
        <v>83</v>
      </c>
      <c r="AA11820" s="34">
        <v>163</v>
      </c>
      <c r="AB11820" s="34">
        <v>60</v>
      </c>
      <c r="AC11820" s="34">
        <v>213</v>
      </c>
    </row>
    <row r="11821" spans="1:29" x14ac:dyDescent="0.2">
      <c r="A11821" s="34" t="s">
        <v>72314</v>
      </c>
      <c r="B11821" s="34">
        <v>105</v>
      </c>
      <c r="C11821" s="34">
        <v>138</v>
      </c>
      <c r="D11821" s="34">
        <v>146</v>
      </c>
      <c r="E11821" s="34">
        <v>191</v>
      </c>
      <c r="F11821" s="34">
        <v>120</v>
      </c>
      <c r="G11821" s="34">
        <v>141</v>
      </c>
      <c r="H11821" s="34">
        <v>137</v>
      </c>
      <c r="I11821" s="34">
        <v>142</v>
      </c>
      <c r="J11821" s="34">
        <v>110</v>
      </c>
      <c r="K11821" s="34">
        <v>159</v>
      </c>
      <c r="L11821" s="34">
        <v>69</v>
      </c>
      <c r="M11821" s="34">
        <v>139</v>
      </c>
      <c r="N11821" s="34">
        <v>89</v>
      </c>
      <c r="O11821" s="34">
        <v>172</v>
      </c>
      <c r="P11821" s="34">
        <v>109</v>
      </c>
      <c r="Q11821" s="34">
        <v>157</v>
      </c>
      <c r="R11821" s="34">
        <v>138</v>
      </c>
      <c r="S11821" s="34">
        <v>141</v>
      </c>
      <c r="T11821" s="34">
        <v>142</v>
      </c>
      <c r="U11821" s="34">
        <v>136</v>
      </c>
      <c r="V11821" s="34">
        <v>135</v>
      </c>
      <c r="W11821" s="34">
        <v>153</v>
      </c>
      <c r="X11821" s="34">
        <v>158</v>
      </c>
      <c r="Y11821" s="34">
        <v>167</v>
      </c>
      <c r="Z11821" s="34">
        <v>121</v>
      </c>
      <c r="AA11821" s="34">
        <v>200</v>
      </c>
      <c r="AB11821" s="34">
        <v>122</v>
      </c>
      <c r="AC11821" s="34">
        <v>245</v>
      </c>
    </row>
    <row r="11822" spans="1:29" x14ac:dyDescent="0.2">
      <c r="A11822" s="34" t="s">
        <v>72315</v>
      </c>
      <c r="B11822" s="34">
        <v>49</v>
      </c>
      <c r="C11822" s="34">
        <v>68</v>
      </c>
      <c r="D11822" s="34">
        <v>38</v>
      </c>
      <c r="E11822" s="34">
        <v>43</v>
      </c>
      <c r="F11822" s="34">
        <v>48</v>
      </c>
      <c r="G11822" s="34">
        <v>51</v>
      </c>
      <c r="H11822" s="34">
        <v>37</v>
      </c>
      <c r="I11822" s="34">
        <v>68</v>
      </c>
      <c r="J11822" s="34">
        <v>29</v>
      </c>
      <c r="K11822" s="34">
        <v>74</v>
      </c>
      <c r="L11822" s="34">
        <v>34</v>
      </c>
      <c r="M11822" s="34">
        <v>44</v>
      </c>
      <c r="N11822" s="34">
        <v>49</v>
      </c>
      <c r="O11822" s="34">
        <v>45</v>
      </c>
      <c r="P11822" s="34">
        <v>52</v>
      </c>
      <c r="Q11822" s="34">
        <v>46</v>
      </c>
      <c r="R11822" s="34">
        <v>48</v>
      </c>
      <c r="S11822" s="34">
        <v>91</v>
      </c>
      <c r="T11822" s="34">
        <v>36</v>
      </c>
      <c r="U11822" s="34">
        <v>46</v>
      </c>
      <c r="V11822" s="34">
        <v>71</v>
      </c>
      <c r="W11822" s="34">
        <v>59</v>
      </c>
      <c r="X11822" s="34">
        <v>69</v>
      </c>
      <c r="Y11822" s="34">
        <v>45</v>
      </c>
      <c r="Z11822" s="34">
        <v>59</v>
      </c>
      <c r="AA11822" s="34">
        <v>75</v>
      </c>
      <c r="AB11822" s="34">
        <v>37</v>
      </c>
      <c r="AC11822" s="34">
        <v>98</v>
      </c>
    </row>
    <row r="11823" spans="1:29" x14ac:dyDescent="0.2">
      <c r="A11823" s="34" t="s">
        <v>72316</v>
      </c>
      <c r="B11823" s="34">
        <v>112</v>
      </c>
      <c r="C11823" s="34">
        <v>100</v>
      </c>
      <c r="D11823" s="34">
        <v>126</v>
      </c>
      <c r="E11823" s="34">
        <v>140</v>
      </c>
      <c r="F11823" s="34">
        <v>139</v>
      </c>
      <c r="G11823" s="34">
        <v>87</v>
      </c>
      <c r="H11823" s="34">
        <v>134</v>
      </c>
      <c r="I11823" s="34">
        <v>110</v>
      </c>
      <c r="J11823" s="34">
        <v>94</v>
      </c>
      <c r="K11823" s="34">
        <v>154</v>
      </c>
      <c r="L11823" s="34">
        <v>87</v>
      </c>
      <c r="M11823" s="34">
        <v>105</v>
      </c>
      <c r="N11823" s="34">
        <v>100</v>
      </c>
      <c r="O11823" s="34">
        <v>108</v>
      </c>
      <c r="P11823" s="34">
        <v>117</v>
      </c>
      <c r="Q11823" s="34">
        <v>169</v>
      </c>
      <c r="R11823" s="34">
        <v>137</v>
      </c>
      <c r="S11823" s="34">
        <v>147</v>
      </c>
      <c r="T11823" s="34">
        <v>100</v>
      </c>
      <c r="U11823" s="34">
        <v>125</v>
      </c>
      <c r="V11823" s="34">
        <v>114</v>
      </c>
      <c r="W11823" s="34">
        <v>166</v>
      </c>
      <c r="X11823" s="34">
        <v>121</v>
      </c>
      <c r="Y11823" s="34">
        <v>156</v>
      </c>
      <c r="Z11823" s="34">
        <v>172</v>
      </c>
      <c r="AA11823" s="34">
        <v>158</v>
      </c>
      <c r="AB11823" s="34">
        <v>137</v>
      </c>
      <c r="AC11823" s="34">
        <v>226</v>
      </c>
    </row>
    <row r="11824" spans="1:29" x14ac:dyDescent="0.2">
      <c r="A11824" s="34" t="s">
        <v>72317</v>
      </c>
      <c r="B11824" s="34">
        <v>160</v>
      </c>
      <c r="C11824" s="34">
        <v>224</v>
      </c>
      <c r="D11824" s="34">
        <v>277</v>
      </c>
      <c r="E11824" s="34">
        <v>284</v>
      </c>
      <c r="F11824" s="34">
        <v>301</v>
      </c>
      <c r="G11824" s="34">
        <v>246</v>
      </c>
      <c r="H11824" s="34">
        <v>314</v>
      </c>
      <c r="I11824" s="34">
        <v>282</v>
      </c>
      <c r="J11824" s="34">
        <v>259</v>
      </c>
      <c r="K11824" s="34">
        <v>291</v>
      </c>
      <c r="L11824" s="34">
        <v>202</v>
      </c>
      <c r="M11824" s="34">
        <v>252</v>
      </c>
      <c r="N11824" s="34">
        <v>255</v>
      </c>
      <c r="O11824" s="34">
        <v>240</v>
      </c>
      <c r="P11824" s="34">
        <v>255</v>
      </c>
      <c r="Q11824" s="34">
        <v>387</v>
      </c>
      <c r="R11824" s="34">
        <v>334</v>
      </c>
      <c r="S11824" s="34">
        <v>309</v>
      </c>
      <c r="T11824" s="34">
        <v>265</v>
      </c>
      <c r="U11824" s="34">
        <v>295</v>
      </c>
      <c r="V11824" s="34">
        <v>294</v>
      </c>
      <c r="W11824" s="34">
        <v>359</v>
      </c>
      <c r="X11824" s="34">
        <v>307</v>
      </c>
      <c r="Y11824" s="34">
        <v>322</v>
      </c>
      <c r="Z11824" s="34">
        <v>266</v>
      </c>
      <c r="AA11824" s="34">
        <v>343</v>
      </c>
      <c r="AB11824" s="34">
        <v>260</v>
      </c>
      <c r="AC11824" s="34">
        <v>501</v>
      </c>
    </row>
    <row r="11825" spans="1:29" x14ac:dyDescent="0.2">
      <c r="A11825" s="34" t="s">
        <v>72318</v>
      </c>
      <c r="B11825" s="34">
        <v>60</v>
      </c>
      <c r="C11825" s="34">
        <v>96</v>
      </c>
      <c r="D11825" s="34">
        <v>137</v>
      </c>
      <c r="E11825" s="34">
        <v>171</v>
      </c>
      <c r="F11825" s="34">
        <v>113</v>
      </c>
      <c r="G11825" s="34">
        <v>115</v>
      </c>
      <c r="H11825" s="34">
        <v>91</v>
      </c>
      <c r="I11825" s="34">
        <v>126</v>
      </c>
      <c r="J11825" s="34">
        <v>72</v>
      </c>
      <c r="K11825" s="34">
        <v>98</v>
      </c>
      <c r="L11825" s="34">
        <v>70</v>
      </c>
      <c r="M11825" s="34">
        <v>102</v>
      </c>
      <c r="N11825" s="34">
        <v>98</v>
      </c>
      <c r="O11825" s="34">
        <v>103</v>
      </c>
      <c r="P11825" s="34">
        <v>108</v>
      </c>
      <c r="Q11825" s="34">
        <v>128</v>
      </c>
      <c r="R11825" s="34">
        <v>105</v>
      </c>
      <c r="S11825" s="34">
        <v>140</v>
      </c>
      <c r="T11825" s="34">
        <v>62</v>
      </c>
      <c r="U11825" s="34">
        <v>91</v>
      </c>
      <c r="V11825" s="34">
        <v>114</v>
      </c>
      <c r="W11825" s="34">
        <v>98</v>
      </c>
      <c r="X11825" s="34">
        <v>110</v>
      </c>
      <c r="Y11825" s="34">
        <v>82</v>
      </c>
      <c r="Z11825" s="34">
        <v>103</v>
      </c>
      <c r="AA11825" s="34">
        <v>130</v>
      </c>
      <c r="AB11825" s="34">
        <v>108</v>
      </c>
      <c r="AC11825" s="34">
        <v>150</v>
      </c>
    </row>
    <row r="11826" spans="1:29" x14ac:dyDescent="0.2">
      <c r="A11826" s="34" t="s">
        <v>72319</v>
      </c>
      <c r="B11826" s="34">
        <v>120</v>
      </c>
      <c r="C11826" s="34">
        <v>261</v>
      </c>
      <c r="D11826" s="34">
        <v>168</v>
      </c>
      <c r="E11826" s="34">
        <v>334</v>
      </c>
      <c r="F11826" s="34">
        <v>173</v>
      </c>
      <c r="G11826" s="34">
        <v>243</v>
      </c>
      <c r="H11826" s="34">
        <v>194</v>
      </c>
      <c r="I11826" s="34">
        <v>247</v>
      </c>
      <c r="J11826" s="34">
        <v>143</v>
      </c>
      <c r="K11826" s="34">
        <v>283</v>
      </c>
      <c r="L11826" s="34">
        <v>100</v>
      </c>
      <c r="M11826" s="34">
        <v>237</v>
      </c>
      <c r="N11826" s="34">
        <v>132</v>
      </c>
      <c r="O11826" s="34">
        <v>242</v>
      </c>
      <c r="P11826" s="34">
        <v>135</v>
      </c>
      <c r="Q11826" s="34">
        <v>270</v>
      </c>
      <c r="R11826" s="34">
        <v>189</v>
      </c>
      <c r="S11826" s="34">
        <v>269</v>
      </c>
      <c r="T11826" s="34">
        <v>122</v>
      </c>
      <c r="U11826" s="34">
        <v>252</v>
      </c>
      <c r="V11826" s="34">
        <v>191</v>
      </c>
      <c r="W11826" s="34">
        <v>242</v>
      </c>
      <c r="X11826" s="34">
        <v>245</v>
      </c>
      <c r="Y11826" s="34">
        <v>200</v>
      </c>
      <c r="Z11826" s="34">
        <v>195</v>
      </c>
      <c r="AA11826" s="34">
        <v>340</v>
      </c>
      <c r="AB11826" s="34">
        <v>162</v>
      </c>
      <c r="AC11826" s="34">
        <v>439</v>
      </c>
    </row>
    <row r="11827" spans="1:29" x14ac:dyDescent="0.2">
      <c r="A11827" s="34" t="s">
        <v>72320</v>
      </c>
      <c r="B11827" s="34">
        <v>57</v>
      </c>
      <c r="C11827" s="34">
        <v>46</v>
      </c>
      <c r="D11827" s="34">
        <v>57</v>
      </c>
      <c r="E11827" s="34">
        <v>56</v>
      </c>
      <c r="F11827" s="34">
        <v>53</v>
      </c>
      <c r="G11827" s="34">
        <v>76</v>
      </c>
      <c r="H11827" s="34">
        <v>52</v>
      </c>
      <c r="I11827" s="34">
        <v>51</v>
      </c>
      <c r="J11827" s="34">
        <v>25</v>
      </c>
      <c r="K11827" s="34">
        <v>117</v>
      </c>
      <c r="L11827" s="34">
        <v>36</v>
      </c>
      <c r="M11827" s="34">
        <v>56</v>
      </c>
      <c r="N11827" s="34">
        <v>53</v>
      </c>
      <c r="O11827" s="34">
        <v>32</v>
      </c>
      <c r="P11827" s="34">
        <v>50</v>
      </c>
      <c r="Q11827" s="34">
        <v>71</v>
      </c>
      <c r="R11827" s="34">
        <v>63</v>
      </c>
      <c r="S11827" s="34">
        <v>64</v>
      </c>
      <c r="T11827" s="34">
        <v>56</v>
      </c>
      <c r="U11827" s="34">
        <v>49</v>
      </c>
      <c r="V11827" s="34">
        <v>62</v>
      </c>
      <c r="W11827" s="34">
        <v>61</v>
      </c>
      <c r="X11827" s="34">
        <v>47</v>
      </c>
      <c r="Y11827" s="34">
        <v>80</v>
      </c>
      <c r="Z11827" s="34">
        <v>87</v>
      </c>
      <c r="AA11827" s="34">
        <v>57</v>
      </c>
      <c r="AB11827" s="34">
        <v>59</v>
      </c>
      <c r="AC11827" s="34">
        <v>86</v>
      </c>
    </row>
    <row r="11828" spans="1:29" x14ac:dyDescent="0.2">
      <c r="A11828" s="34" t="s">
        <v>72321</v>
      </c>
      <c r="B11828" s="34">
        <v>80</v>
      </c>
      <c r="C11828" s="34">
        <v>118</v>
      </c>
      <c r="D11828" s="34">
        <v>78</v>
      </c>
      <c r="E11828" s="34">
        <v>111</v>
      </c>
      <c r="F11828" s="34">
        <v>88</v>
      </c>
      <c r="G11828" s="34">
        <v>69</v>
      </c>
      <c r="H11828" s="34">
        <v>89</v>
      </c>
      <c r="I11828" s="34">
        <v>68</v>
      </c>
      <c r="J11828" s="34">
        <v>81</v>
      </c>
      <c r="K11828" s="34">
        <v>90</v>
      </c>
      <c r="L11828" s="34">
        <v>69</v>
      </c>
      <c r="M11828" s="34">
        <v>69</v>
      </c>
      <c r="N11828" s="34">
        <v>75</v>
      </c>
      <c r="O11828" s="34">
        <v>96</v>
      </c>
      <c r="P11828" s="34">
        <v>80</v>
      </c>
      <c r="Q11828" s="34">
        <v>126</v>
      </c>
      <c r="R11828" s="34">
        <v>85</v>
      </c>
      <c r="S11828" s="34">
        <v>104</v>
      </c>
      <c r="T11828" s="34">
        <v>89</v>
      </c>
      <c r="U11828" s="34">
        <v>79</v>
      </c>
      <c r="V11828" s="34">
        <v>97</v>
      </c>
      <c r="W11828" s="34">
        <v>91</v>
      </c>
      <c r="X11828" s="34">
        <v>99</v>
      </c>
      <c r="Y11828" s="34">
        <v>88</v>
      </c>
      <c r="Z11828" s="34">
        <v>99</v>
      </c>
      <c r="AA11828" s="34">
        <v>101</v>
      </c>
      <c r="AB11828" s="34">
        <v>97</v>
      </c>
      <c r="AC11828" s="34">
        <v>111</v>
      </c>
    </row>
    <row r="11829" spans="1:29" x14ac:dyDescent="0.2">
      <c r="A11829" s="34" t="s">
        <v>72322</v>
      </c>
      <c r="B11829" s="34">
        <v>116</v>
      </c>
      <c r="C11829" s="34">
        <v>127</v>
      </c>
      <c r="D11829" s="34">
        <v>123</v>
      </c>
      <c r="E11829" s="34">
        <v>110</v>
      </c>
      <c r="F11829" s="34">
        <v>136</v>
      </c>
      <c r="G11829" s="34">
        <v>85</v>
      </c>
      <c r="H11829" s="34">
        <v>151</v>
      </c>
      <c r="I11829" s="34">
        <v>128</v>
      </c>
      <c r="J11829" s="34">
        <v>130</v>
      </c>
      <c r="K11829" s="34">
        <v>105</v>
      </c>
      <c r="L11829" s="34">
        <v>133</v>
      </c>
      <c r="M11829" s="34">
        <v>113</v>
      </c>
      <c r="N11829" s="34">
        <v>116</v>
      </c>
      <c r="O11829" s="34">
        <v>88</v>
      </c>
      <c r="P11829" s="34">
        <v>133</v>
      </c>
      <c r="Q11829" s="34">
        <v>138</v>
      </c>
      <c r="R11829" s="34">
        <v>141</v>
      </c>
      <c r="S11829" s="34">
        <v>109</v>
      </c>
      <c r="T11829" s="34">
        <v>176</v>
      </c>
      <c r="U11829" s="34">
        <v>100</v>
      </c>
      <c r="V11829" s="34">
        <v>143</v>
      </c>
      <c r="W11829" s="34">
        <v>163</v>
      </c>
      <c r="X11829" s="34">
        <v>128</v>
      </c>
      <c r="Y11829" s="34">
        <v>165</v>
      </c>
      <c r="Z11829" s="34">
        <v>147</v>
      </c>
      <c r="AA11829" s="34">
        <v>139</v>
      </c>
      <c r="AB11829" s="34">
        <v>194</v>
      </c>
      <c r="AC11829" s="34">
        <v>173</v>
      </c>
    </row>
    <row r="11830" spans="1:29" x14ac:dyDescent="0.2">
      <c r="A11830" s="34" t="s">
        <v>72323</v>
      </c>
      <c r="B11830" s="34">
        <v>144</v>
      </c>
      <c r="C11830" s="34">
        <v>266</v>
      </c>
      <c r="D11830" s="34">
        <v>246</v>
      </c>
      <c r="E11830" s="34">
        <v>360</v>
      </c>
      <c r="F11830" s="34">
        <v>232</v>
      </c>
      <c r="G11830" s="34">
        <v>270</v>
      </c>
      <c r="H11830" s="34">
        <v>194</v>
      </c>
      <c r="I11830" s="34">
        <v>271</v>
      </c>
      <c r="J11830" s="34">
        <v>195</v>
      </c>
      <c r="K11830" s="34">
        <v>246</v>
      </c>
      <c r="L11830" s="34">
        <v>176</v>
      </c>
      <c r="M11830" s="34">
        <v>251</v>
      </c>
      <c r="N11830" s="34">
        <v>226</v>
      </c>
      <c r="O11830" s="34">
        <v>237</v>
      </c>
      <c r="P11830" s="34">
        <v>197</v>
      </c>
      <c r="Q11830" s="34">
        <v>303</v>
      </c>
      <c r="R11830" s="34">
        <v>244</v>
      </c>
      <c r="S11830" s="34">
        <v>275</v>
      </c>
      <c r="T11830" s="34">
        <v>218</v>
      </c>
      <c r="U11830" s="34">
        <v>230</v>
      </c>
      <c r="V11830" s="34">
        <v>283</v>
      </c>
      <c r="W11830" s="34">
        <v>307</v>
      </c>
      <c r="X11830" s="34">
        <v>314</v>
      </c>
      <c r="Y11830" s="34">
        <v>230</v>
      </c>
      <c r="Z11830" s="34">
        <v>223</v>
      </c>
      <c r="AA11830" s="34">
        <v>315</v>
      </c>
      <c r="AB11830" s="34">
        <v>228</v>
      </c>
      <c r="AC11830" s="34">
        <v>385</v>
      </c>
    </row>
    <row r="11831" spans="1:29" x14ac:dyDescent="0.2">
      <c r="A11831" s="34" t="s">
        <v>72324</v>
      </c>
      <c r="B11831" s="34">
        <v>61</v>
      </c>
      <c r="C11831" s="34">
        <v>76</v>
      </c>
      <c r="D11831" s="34">
        <v>95</v>
      </c>
      <c r="E11831" s="34">
        <v>94</v>
      </c>
      <c r="F11831" s="34">
        <v>75</v>
      </c>
      <c r="G11831" s="34">
        <v>85</v>
      </c>
      <c r="H11831" s="34">
        <v>92</v>
      </c>
      <c r="I11831" s="34">
        <v>77</v>
      </c>
      <c r="J11831" s="34">
        <v>85</v>
      </c>
      <c r="K11831" s="34">
        <v>86</v>
      </c>
      <c r="L11831" s="34">
        <v>70</v>
      </c>
      <c r="M11831" s="34">
        <v>82</v>
      </c>
      <c r="N11831" s="34">
        <v>51</v>
      </c>
      <c r="O11831" s="34">
        <v>62</v>
      </c>
      <c r="P11831" s="34">
        <v>90</v>
      </c>
      <c r="Q11831" s="34">
        <v>123</v>
      </c>
      <c r="R11831" s="34">
        <v>96</v>
      </c>
      <c r="S11831" s="34">
        <v>137</v>
      </c>
      <c r="T11831" s="34">
        <v>82</v>
      </c>
      <c r="U11831" s="34">
        <v>80</v>
      </c>
      <c r="V11831" s="34">
        <v>103</v>
      </c>
      <c r="W11831" s="34">
        <v>97</v>
      </c>
      <c r="X11831" s="34">
        <v>110</v>
      </c>
      <c r="Y11831" s="34">
        <v>99</v>
      </c>
      <c r="Z11831" s="34">
        <v>105</v>
      </c>
      <c r="AA11831" s="34">
        <v>99</v>
      </c>
      <c r="AB11831" s="34">
        <v>111</v>
      </c>
      <c r="AC11831" s="34">
        <v>120</v>
      </c>
    </row>
    <row r="11832" spans="1:29" x14ac:dyDescent="0.2">
      <c r="A11832" s="34" t="s">
        <v>72325</v>
      </c>
      <c r="B11832" s="34">
        <v>112</v>
      </c>
      <c r="C11832" s="34">
        <v>124</v>
      </c>
      <c r="D11832" s="34">
        <v>179</v>
      </c>
      <c r="E11832" s="34">
        <v>157</v>
      </c>
      <c r="F11832" s="34">
        <v>135</v>
      </c>
      <c r="G11832" s="34">
        <v>205</v>
      </c>
      <c r="H11832" s="34">
        <v>149</v>
      </c>
      <c r="I11832" s="34">
        <v>148</v>
      </c>
      <c r="J11832" s="34">
        <v>144</v>
      </c>
      <c r="K11832" s="34">
        <v>213</v>
      </c>
      <c r="L11832" s="34">
        <v>84</v>
      </c>
      <c r="M11832" s="34">
        <v>113</v>
      </c>
      <c r="N11832" s="34">
        <v>124</v>
      </c>
      <c r="O11832" s="34">
        <v>136</v>
      </c>
      <c r="P11832" s="34">
        <v>115</v>
      </c>
      <c r="Q11832" s="34">
        <v>217</v>
      </c>
      <c r="R11832" s="34">
        <v>151</v>
      </c>
      <c r="S11832" s="34">
        <v>211</v>
      </c>
      <c r="T11832" s="34">
        <v>125</v>
      </c>
      <c r="U11832" s="34">
        <v>152</v>
      </c>
      <c r="V11832" s="34">
        <v>133</v>
      </c>
      <c r="W11832" s="34">
        <v>178</v>
      </c>
      <c r="X11832" s="34">
        <v>161</v>
      </c>
      <c r="Y11832" s="34">
        <v>164</v>
      </c>
      <c r="Z11832" s="34">
        <v>155</v>
      </c>
      <c r="AA11832" s="34">
        <v>216</v>
      </c>
      <c r="AB11832" s="34">
        <v>169</v>
      </c>
      <c r="AC11832" s="34">
        <v>243</v>
      </c>
    </row>
    <row r="11833" spans="1:29" x14ac:dyDescent="0.2">
      <c r="A11833" s="34" t="s">
        <v>72326</v>
      </c>
      <c r="B11833" s="34">
        <v>115</v>
      </c>
      <c r="C11833" s="34">
        <v>156</v>
      </c>
      <c r="D11833" s="34">
        <v>118</v>
      </c>
      <c r="E11833" s="34">
        <v>145</v>
      </c>
      <c r="F11833" s="34">
        <v>99</v>
      </c>
      <c r="G11833" s="34">
        <v>135</v>
      </c>
      <c r="H11833" s="34">
        <v>67</v>
      </c>
      <c r="I11833" s="34">
        <v>137</v>
      </c>
      <c r="J11833" s="34">
        <v>67</v>
      </c>
      <c r="K11833" s="34">
        <v>227</v>
      </c>
      <c r="L11833" s="34">
        <v>84</v>
      </c>
      <c r="M11833" s="34">
        <v>143</v>
      </c>
      <c r="N11833" s="34">
        <v>103</v>
      </c>
      <c r="O11833" s="34">
        <v>167</v>
      </c>
      <c r="P11833" s="34">
        <v>79</v>
      </c>
      <c r="Q11833" s="34">
        <v>200</v>
      </c>
      <c r="R11833" s="34">
        <v>108</v>
      </c>
      <c r="S11833" s="34">
        <v>155</v>
      </c>
      <c r="T11833" s="34">
        <v>96</v>
      </c>
      <c r="U11833" s="34">
        <v>137</v>
      </c>
      <c r="V11833" s="34">
        <v>97</v>
      </c>
      <c r="W11833" s="34">
        <v>186</v>
      </c>
      <c r="X11833" s="34">
        <v>98</v>
      </c>
      <c r="Y11833" s="34">
        <v>190</v>
      </c>
      <c r="Z11833" s="34">
        <v>168</v>
      </c>
      <c r="AA11833" s="34">
        <v>205</v>
      </c>
      <c r="AB11833" s="34">
        <v>90</v>
      </c>
      <c r="AC11833" s="34">
        <v>239</v>
      </c>
    </row>
    <row r="11834" spans="1:29" x14ac:dyDescent="0.2">
      <c r="A11834" s="34" t="s">
        <v>72327</v>
      </c>
      <c r="B11834" s="34">
        <v>282</v>
      </c>
      <c r="C11834" s="34">
        <v>361</v>
      </c>
      <c r="D11834" s="34">
        <v>344</v>
      </c>
      <c r="E11834" s="34">
        <v>411</v>
      </c>
      <c r="F11834" s="34">
        <v>322</v>
      </c>
      <c r="G11834" s="34">
        <v>385</v>
      </c>
      <c r="H11834" s="34">
        <v>343</v>
      </c>
      <c r="I11834" s="34">
        <v>324</v>
      </c>
      <c r="J11834" s="34">
        <v>274</v>
      </c>
      <c r="K11834" s="34">
        <v>359</v>
      </c>
      <c r="L11834" s="34">
        <v>175</v>
      </c>
      <c r="M11834" s="34">
        <v>366</v>
      </c>
      <c r="N11834" s="34">
        <v>235</v>
      </c>
      <c r="O11834" s="34">
        <v>308</v>
      </c>
      <c r="P11834" s="34">
        <v>251</v>
      </c>
      <c r="Q11834" s="34">
        <v>460</v>
      </c>
      <c r="R11834" s="34">
        <v>326</v>
      </c>
      <c r="S11834" s="34">
        <v>491</v>
      </c>
      <c r="T11834" s="34">
        <v>250</v>
      </c>
      <c r="U11834" s="34">
        <v>302</v>
      </c>
      <c r="V11834" s="34">
        <v>332</v>
      </c>
      <c r="W11834" s="34">
        <v>423</v>
      </c>
      <c r="X11834" s="34">
        <v>356</v>
      </c>
      <c r="Y11834" s="34">
        <v>332</v>
      </c>
      <c r="Z11834" s="34">
        <v>367</v>
      </c>
      <c r="AA11834" s="34">
        <v>440</v>
      </c>
      <c r="AB11834" s="34">
        <v>298</v>
      </c>
      <c r="AC11834" s="34">
        <v>599</v>
      </c>
    </row>
    <row r="11835" spans="1:29" x14ac:dyDescent="0.2">
      <c r="A11835" s="34" t="s">
        <v>72328</v>
      </c>
      <c r="B11835" s="34">
        <v>106</v>
      </c>
      <c r="C11835" s="34">
        <v>106</v>
      </c>
      <c r="D11835" s="34">
        <v>93</v>
      </c>
      <c r="E11835" s="34">
        <v>146</v>
      </c>
      <c r="F11835" s="34">
        <v>96</v>
      </c>
      <c r="G11835" s="34">
        <v>51</v>
      </c>
      <c r="H11835" s="34">
        <v>77</v>
      </c>
      <c r="I11835" s="34">
        <v>102</v>
      </c>
      <c r="J11835" s="34">
        <v>71</v>
      </c>
      <c r="K11835" s="34">
        <v>119</v>
      </c>
      <c r="L11835" s="34">
        <v>51</v>
      </c>
      <c r="M11835" s="34">
        <v>124</v>
      </c>
      <c r="N11835" s="34">
        <v>74</v>
      </c>
      <c r="O11835" s="34">
        <v>99</v>
      </c>
      <c r="P11835" s="34">
        <v>66</v>
      </c>
      <c r="Q11835" s="34">
        <v>140</v>
      </c>
      <c r="R11835" s="34">
        <v>103</v>
      </c>
      <c r="S11835" s="34">
        <v>137</v>
      </c>
      <c r="T11835" s="34">
        <v>80</v>
      </c>
      <c r="U11835" s="34">
        <v>99</v>
      </c>
      <c r="V11835" s="34">
        <v>131</v>
      </c>
      <c r="W11835" s="34">
        <v>163</v>
      </c>
      <c r="X11835" s="34">
        <v>102</v>
      </c>
      <c r="Y11835" s="34">
        <v>150</v>
      </c>
      <c r="Z11835" s="34">
        <v>75</v>
      </c>
      <c r="AA11835" s="34">
        <v>188</v>
      </c>
      <c r="AB11835" s="34">
        <v>83</v>
      </c>
      <c r="AC11835" s="34">
        <v>155</v>
      </c>
    </row>
    <row r="11836" spans="1:29" x14ac:dyDescent="0.2">
      <c r="A11836" s="34" t="s">
        <v>72329</v>
      </c>
      <c r="B11836" s="34">
        <v>96</v>
      </c>
      <c r="C11836" s="34">
        <v>427</v>
      </c>
      <c r="D11836" s="34">
        <v>66</v>
      </c>
      <c r="E11836" s="34">
        <v>492</v>
      </c>
      <c r="F11836" s="34">
        <v>109</v>
      </c>
      <c r="G11836" s="34">
        <v>448</v>
      </c>
      <c r="H11836" s="34">
        <v>84</v>
      </c>
      <c r="I11836" s="34">
        <v>448</v>
      </c>
      <c r="J11836" s="34">
        <v>66</v>
      </c>
      <c r="K11836" s="34">
        <v>533</v>
      </c>
      <c r="L11836" s="34">
        <v>55</v>
      </c>
      <c r="M11836" s="34">
        <v>389</v>
      </c>
      <c r="N11836" s="34">
        <v>62</v>
      </c>
      <c r="O11836" s="34">
        <v>440</v>
      </c>
      <c r="P11836" s="34">
        <v>52</v>
      </c>
      <c r="Q11836" s="34">
        <v>467</v>
      </c>
      <c r="R11836" s="34">
        <v>93</v>
      </c>
      <c r="S11836" s="34">
        <v>484</v>
      </c>
      <c r="T11836" s="34">
        <v>74</v>
      </c>
      <c r="U11836" s="34">
        <v>359</v>
      </c>
      <c r="V11836" s="34">
        <v>69</v>
      </c>
      <c r="W11836" s="34">
        <v>391</v>
      </c>
      <c r="X11836" s="34">
        <v>147</v>
      </c>
      <c r="Y11836" s="34">
        <v>339</v>
      </c>
      <c r="Z11836" s="34">
        <v>77</v>
      </c>
      <c r="AA11836" s="34">
        <v>357</v>
      </c>
      <c r="AB11836" s="34">
        <v>77</v>
      </c>
      <c r="AC11836" s="34">
        <v>489</v>
      </c>
    </row>
    <row r="11837" spans="1:29" x14ac:dyDescent="0.2">
      <c r="A11837" s="34" t="s">
        <v>72330</v>
      </c>
      <c r="B11837" s="34">
        <v>83</v>
      </c>
      <c r="C11837" s="34">
        <v>86</v>
      </c>
      <c r="D11837" s="34">
        <v>97</v>
      </c>
      <c r="E11837" s="34">
        <v>133</v>
      </c>
      <c r="F11837" s="34">
        <v>97</v>
      </c>
      <c r="G11837" s="34">
        <v>117</v>
      </c>
      <c r="H11837" s="34">
        <v>76</v>
      </c>
      <c r="I11837" s="34">
        <v>90</v>
      </c>
      <c r="J11837" s="34">
        <v>86</v>
      </c>
      <c r="K11837" s="34">
        <v>139</v>
      </c>
      <c r="L11837" s="34">
        <v>65</v>
      </c>
      <c r="M11837" s="34">
        <v>82</v>
      </c>
      <c r="N11837" s="34">
        <v>90</v>
      </c>
      <c r="O11837" s="34">
        <v>75</v>
      </c>
      <c r="P11837" s="34">
        <v>83</v>
      </c>
      <c r="Q11837" s="34">
        <v>125</v>
      </c>
      <c r="R11837" s="34">
        <v>100</v>
      </c>
      <c r="S11837" s="34">
        <v>164</v>
      </c>
      <c r="T11837" s="34">
        <v>83</v>
      </c>
      <c r="U11837" s="34">
        <v>78</v>
      </c>
      <c r="V11837" s="34">
        <v>80</v>
      </c>
      <c r="W11837" s="34">
        <v>130</v>
      </c>
      <c r="X11837" s="34">
        <v>148</v>
      </c>
      <c r="Y11837" s="34">
        <v>101</v>
      </c>
      <c r="Z11837" s="34">
        <v>114</v>
      </c>
      <c r="AA11837" s="34">
        <v>153</v>
      </c>
      <c r="AB11837" s="34">
        <v>123</v>
      </c>
      <c r="AC11837" s="34">
        <v>155</v>
      </c>
    </row>
    <row r="11838" spans="1:29" x14ac:dyDescent="0.2">
      <c r="A11838" s="34" t="s">
        <v>72331</v>
      </c>
      <c r="B11838" s="34">
        <v>485</v>
      </c>
      <c r="C11838" s="34">
        <v>678</v>
      </c>
      <c r="D11838" s="34">
        <v>585</v>
      </c>
      <c r="E11838" s="34">
        <v>737</v>
      </c>
      <c r="F11838" s="34">
        <v>536</v>
      </c>
      <c r="G11838" s="34">
        <v>641</v>
      </c>
      <c r="H11838" s="34">
        <v>528</v>
      </c>
      <c r="I11838" s="34">
        <v>627</v>
      </c>
      <c r="J11838" s="34">
        <v>481</v>
      </c>
      <c r="K11838" s="34">
        <v>686</v>
      </c>
      <c r="L11838" s="34">
        <v>381</v>
      </c>
      <c r="M11838" s="34">
        <v>636</v>
      </c>
      <c r="N11838" s="34">
        <v>470</v>
      </c>
      <c r="O11838" s="34">
        <v>560</v>
      </c>
      <c r="P11838" s="34">
        <v>443</v>
      </c>
      <c r="Q11838" s="34">
        <v>737</v>
      </c>
      <c r="R11838" s="34">
        <v>591</v>
      </c>
      <c r="S11838" s="34">
        <v>788</v>
      </c>
      <c r="T11838" s="34">
        <v>533</v>
      </c>
      <c r="U11838" s="34">
        <v>648</v>
      </c>
      <c r="V11838" s="34">
        <v>678</v>
      </c>
      <c r="W11838" s="34">
        <v>768</v>
      </c>
      <c r="X11838" s="34">
        <v>742</v>
      </c>
      <c r="Y11838" s="34">
        <v>669</v>
      </c>
      <c r="Z11838" s="34">
        <v>630</v>
      </c>
      <c r="AA11838" s="34">
        <v>796</v>
      </c>
      <c r="AB11838" s="34">
        <v>659</v>
      </c>
      <c r="AC11838" s="34">
        <v>973</v>
      </c>
    </row>
    <row r="11839" spans="1:29" x14ac:dyDescent="0.2">
      <c r="A11839" s="34" t="s">
        <v>72332</v>
      </c>
      <c r="B11839" s="34">
        <v>124</v>
      </c>
      <c r="C11839" s="34">
        <v>163</v>
      </c>
      <c r="D11839" s="34">
        <v>164</v>
      </c>
      <c r="E11839" s="34">
        <v>160</v>
      </c>
      <c r="F11839" s="34">
        <v>148</v>
      </c>
      <c r="G11839" s="34">
        <v>172</v>
      </c>
      <c r="H11839" s="34">
        <v>99</v>
      </c>
      <c r="I11839" s="34">
        <v>133</v>
      </c>
      <c r="J11839" s="34">
        <v>127</v>
      </c>
      <c r="K11839" s="34">
        <v>204</v>
      </c>
      <c r="L11839" s="34">
        <v>73</v>
      </c>
      <c r="M11839" s="34">
        <v>133</v>
      </c>
      <c r="N11839" s="34">
        <v>133</v>
      </c>
      <c r="O11839" s="34">
        <v>147</v>
      </c>
      <c r="P11839" s="34">
        <v>137</v>
      </c>
      <c r="Q11839" s="34">
        <v>195</v>
      </c>
      <c r="R11839" s="34">
        <v>158</v>
      </c>
      <c r="S11839" s="34">
        <v>165</v>
      </c>
      <c r="T11839" s="34">
        <v>112</v>
      </c>
      <c r="U11839" s="34">
        <v>110</v>
      </c>
      <c r="V11839" s="34">
        <v>165</v>
      </c>
      <c r="W11839" s="34">
        <v>210</v>
      </c>
      <c r="X11839" s="34">
        <v>188</v>
      </c>
      <c r="Y11839" s="34">
        <v>141</v>
      </c>
      <c r="Z11839" s="34">
        <v>148</v>
      </c>
      <c r="AA11839" s="34">
        <v>214</v>
      </c>
      <c r="AB11839" s="34">
        <v>141</v>
      </c>
      <c r="AC11839" s="34">
        <v>233</v>
      </c>
    </row>
    <row r="11840" spans="1:29" x14ac:dyDescent="0.2">
      <c r="A11840" s="34" t="s">
        <v>72333</v>
      </c>
      <c r="B11840" s="34">
        <v>136</v>
      </c>
      <c r="C11840" s="34">
        <v>170</v>
      </c>
      <c r="D11840" s="34">
        <v>146</v>
      </c>
      <c r="E11840" s="34">
        <v>184</v>
      </c>
      <c r="F11840" s="34">
        <v>147</v>
      </c>
      <c r="G11840" s="34">
        <v>206</v>
      </c>
      <c r="H11840" s="34">
        <v>151</v>
      </c>
      <c r="I11840" s="34">
        <v>140</v>
      </c>
      <c r="J11840" s="34">
        <v>124</v>
      </c>
      <c r="K11840" s="34">
        <v>196</v>
      </c>
      <c r="L11840" s="34">
        <v>117</v>
      </c>
      <c r="M11840" s="34">
        <v>145</v>
      </c>
      <c r="N11840" s="34">
        <v>120</v>
      </c>
      <c r="O11840" s="34">
        <v>143</v>
      </c>
      <c r="P11840" s="34">
        <v>120</v>
      </c>
      <c r="Q11840" s="34">
        <v>247</v>
      </c>
      <c r="R11840" s="34">
        <v>188</v>
      </c>
      <c r="S11840" s="34">
        <v>203</v>
      </c>
      <c r="T11840" s="34">
        <v>218</v>
      </c>
      <c r="U11840" s="34">
        <v>209</v>
      </c>
      <c r="V11840" s="34">
        <v>158</v>
      </c>
      <c r="W11840" s="34">
        <v>260</v>
      </c>
      <c r="X11840" s="34">
        <v>210</v>
      </c>
      <c r="Y11840" s="34">
        <v>208</v>
      </c>
      <c r="Z11840" s="34">
        <v>165</v>
      </c>
      <c r="AA11840" s="34">
        <v>213</v>
      </c>
      <c r="AB11840" s="34">
        <v>186</v>
      </c>
      <c r="AC11840" s="34">
        <v>285</v>
      </c>
    </row>
    <row r="11841" spans="1:29" x14ac:dyDescent="0.2">
      <c r="A11841" s="34" t="s">
        <v>72334</v>
      </c>
      <c r="B11841" s="34">
        <v>167</v>
      </c>
      <c r="C11841" s="34">
        <v>143</v>
      </c>
      <c r="D11841" s="34">
        <v>138</v>
      </c>
      <c r="E11841" s="34">
        <v>124</v>
      </c>
      <c r="F11841" s="34">
        <v>163</v>
      </c>
      <c r="G11841" s="34">
        <v>134</v>
      </c>
      <c r="H11841" s="34">
        <v>138</v>
      </c>
      <c r="I11841" s="34">
        <v>95</v>
      </c>
      <c r="J11841" s="34">
        <v>123</v>
      </c>
      <c r="K11841" s="34">
        <v>131</v>
      </c>
      <c r="L11841" s="34">
        <v>106</v>
      </c>
      <c r="M11841" s="34">
        <v>111</v>
      </c>
      <c r="N11841" s="34">
        <v>117</v>
      </c>
      <c r="O11841" s="34">
        <v>131</v>
      </c>
      <c r="P11841" s="34">
        <v>131</v>
      </c>
      <c r="Q11841" s="34">
        <v>200</v>
      </c>
      <c r="R11841" s="34">
        <v>175</v>
      </c>
      <c r="S11841" s="34">
        <v>164</v>
      </c>
      <c r="T11841" s="34">
        <v>152</v>
      </c>
      <c r="U11841" s="34">
        <v>140</v>
      </c>
      <c r="V11841" s="34">
        <v>206</v>
      </c>
      <c r="W11841" s="34">
        <v>198</v>
      </c>
      <c r="X11841" s="34">
        <v>164</v>
      </c>
      <c r="Y11841" s="34">
        <v>158</v>
      </c>
      <c r="Z11841" s="34">
        <v>152</v>
      </c>
      <c r="AA11841" s="34">
        <v>160</v>
      </c>
      <c r="AB11841" s="34">
        <v>225</v>
      </c>
      <c r="AC11841" s="34">
        <v>235</v>
      </c>
    </row>
    <row r="11842" spans="1:29" x14ac:dyDescent="0.2">
      <c r="A11842" s="34" t="s">
        <v>72335</v>
      </c>
      <c r="B11842" s="34">
        <v>110</v>
      </c>
      <c r="C11842" s="34">
        <v>148</v>
      </c>
      <c r="D11842" s="34">
        <v>171</v>
      </c>
      <c r="E11842" s="34">
        <v>126</v>
      </c>
      <c r="F11842" s="34">
        <v>173</v>
      </c>
      <c r="G11842" s="34">
        <v>136</v>
      </c>
      <c r="H11842" s="34">
        <v>183</v>
      </c>
      <c r="I11842" s="34">
        <v>145</v>
      </c>
      <c r="J11842" s="34">
        <v>155</v>
      </c>
      <c r="K11842" s="34">
        <v>190</v>
      </c>
      <c r="L11842" s="34">
        <v>116</v>
      </c>
      <c r="M11842" s="34">
        <v>122</v>
      </c>
      <c r="N11842" s="34">
        <v>139</v>
      </c>
      <c r="O11842" s="34">
        <v>131</v>
      </c>
      <c r="P11842" s="34">
        <v>174</v>
      </c>
      <c r="Q11842" s="34">
        <v>196</v>
      </c>
      <c r="R11842" s="34">
        <v>193</v>
      </c>
      <c r="S11842" s="34">
        <v>184</v>
      </c>
      <c r="T11842" s="34">
        <v>186</v>
      </c>
      <c r="U11842" s="34">
        <v>133</v>
      </c>
      <c r="V11842" s="34">
        <v>187</v>
      </c>
      <c r="W11842" s="34">
        <v>200</v>
      </c>
      <c r="X11842" s="34">
        <v>182</v>
      </c>
      <c r="Y11842" s="34">
        <v>171</v>
      </c>
      <c r="Z11842" s="34">
        <v>238</v>
      </c>
      <c r="AA11842" s="34">
        <v>155</v>
      </c>
      <c r="AB11842" s="34">
        <v>155</v>
      </c>
      <c r="AC11842" s="34">
        <v>236</v>
      </c>
    </row>
    <row r="11843" spans="1:29" x14ac:dyDescent="0.2">
      <c r="A11843" s="34" t="s">
        <v>72336</v>
      </c>
      <c r="B11843" s="34">
        <v>161</v>
      </c>
      <c r="C11843" s="34">
        <v>217</v>
      </c>
      <c r="D11843" s="34">
        <v>143</v>
      </c>
      <c r="E11843" s="34">
        <v>169</v>
      </c>
      <c r="F11843" s="34">
        <v>211</v>
      </c>
      <c r="G11843" s="34">
        <v>157</v>
      </c>
      <c r="H11843" s="34">
        <v>178</v>
      </c>
      <c r="I11843" s="34">
        <v>160</v>
      </c>
      <c r="J11843" s="34">
        <v>174</v>
      </c>
      <c r="K11843" s="34">
        <v>208</v>
      </c>
      <c r="L11843" s="34">
        <v>151</v>
      </c>
      <c r="M11843" s="34">
        <v>142</v>
      </c>
      <c r="N11843" s="34">
        <v>152</v>
      </c>
      <c r="O11843" s="34">
        <v>147</v>
      </c>
      <c r="P11843" s="34">
        <v>209</v>
      </c>
      <c r="Q11843" s="34">
        <v>237</v>
      </c>
      <c r="R11843" s="34">
        <v>245</v>
      </c>
      <c r="S11843" s="34">
        <v>217</v>
      </c>
      <c r="T11843" s="34">
        <v>218</v>
      </c>
      <c r="U11843" s="34">
        <v>177</v>
      </c>
      <c r="V11843" s="34">
        <v>241</v>
      </c>
      <c r="W11843" s="34">
        <v>248</v>
      </c>
      <c r="X11843" s="34">
        <v>245</v>
      </c>
      <c r="Y11843" s="34">
        <v>216</v>
      </c>
      <c r="Z11843" s="34">
        <v>203</v>
      </c>
      <c r="AA11843" s="34">
        <v>209</v>
      </c>
      <c r="AB11843" s="34">
        <v>284</v>
      </c>
      <c r="AC11843" s="34">
        <v>294</v>
      </c>
    </row>
    <row r="11844" spans="1:29" x14ac:dyDescent="0.2">
      <c r="A11844" s="34" t="s">
        <v>72337</v>
      </c>
      <c r="B11844" s="34">
        <v>74</v>
      </c>
      <c r="C11844" s="34">
        <v>209</v>
      </c>
      <c r="D11844" s="34">
        <v>191</v>
      </c>
      <c r="E11844" s="34">
        <v>268</v>
      </c>
      <c r="F11844" s="34">
        <v>113</v>
      </c>
      <c r="G11844" s="34">
        <v>267</v>
      </c>
      <c r="H11844" s="34">
        <v>92</v>
      </c>
      <c r="I11844" s="34">
        <v>198</v>
      </c>
      <c r="J11844" s="34">
        <v>52</v>
      </c>
      <c r="K11844" s="34">
        <v>238</v>
      </c>
      <c r="L11844" s="34">
        <v>31</v>
      </c>
      <c r="M11844" s="34">
        <v>167</v>
      </c>
      <c r="N11844" s="34">
        <v>81</v>
      </c>
      <c r="O11844" s="34">
        <v>133</v>
      </c>
      <c r="P11844" s="34">
        <v>80</v>
      </c>
      <c r="Q11844" s="34">
        <v>189</v>
      </c>
      <c r="R11844" s="34">
        <v>84</v>
      </c>
      <c r="S11844" s="34">
        <v>319</v>
      </c>
      <c r="T11844" s="34">
        <v>47</v>
      </c>
      <c r="U11844" s="34">
        <v>113</v>
      </c>
      <c r="V11844" s="34">
        <v>120</v>
      </c>
      <c r="W11844" s="34">
        <v>145</v>
      </c>
      <c r="X11844" s="34">
        <v>131</v>
      </c>
      <c r="Y11844" s="34">
        <v>90</v>
      </c>
      <c r="Z11844" s="34">
        <v>151</v>
      </c>
      <c r="AA11844" s="34">
        <v>263</v>
      </c>
      <c r="AB11844" s="34">
        <v>47</v>
      </c>
      <c r="AC11844" s="34">
        <v>274</v>
      </c>
    </row>
    <row r="11845" spans="1:29" x14ac:dyDescent="0.2">
      <c r="A11845" s="34" t="s">
        <v>72338</v>
      </c>
      <c r="B11845" s="34">
        <v>143</v>
      </c>
      <c r="C11845" s="34">
        <v>231</v>
      </c>
      <c r="D11845" s="34">
        <v>262</v>
      </c>
      <c r="E11845" s="34">
        <v>311</v>
      </c>
      <c r="F11845" s="34">
        <v>292</v>
      </c>
      <c r="G11845" s="34">
        <v>267</v>
      </c>
      <c r="H11845" s="34">
        <v>261</v>
      </c>
      <c r="I11845" s="34">
        <v>261</v>
      </c>
      <c r="J11845" s="34">
        <v>219</v>
      </c>
      <c r="K11845" s="34">
        <v>233</v>
      </c>
      <c r="L11845" s="34">
        <v>178</v>
      </c>
      <c r="M11845" s="34">
        <v>229</v>
      </c>
      <c r="N11845" s="34">
        <v>216</v>
      </c>
      <c r="O11845" s="34">
        <v>234</v>
      </c>
      <c r="P11845" s="34">
        <v>204</v>
      </c>
      <c r="Q11845" s="34">
        <v>292</v>
      </c>
      <c r="R11845" s="34">
        <v>253</v>
      </c>
      <c r="S11845" s="34">
        <v>307</v>
      </c>
      <c r="T11845" s="34">
        <v>254</v>
      </c>
      <c r="U11845" s="34">
        <v>239</v>
      </c>
      <c r="V11845" s="34">
        <v>293</v>
      </c>
      <c r="W11845" s="34">
        <v>347</v>
      </c>
      <c r="X11845" s="34">
        <v>306</v>
      </c>
      <c r="Y11845" s="34">
        <v>278</v>
      </c>
      <c r="Z11845" s="34">
        <v>275</v>
      </c>
      <c r="AA11845" s="34">
        <v>316</v>
      </c>
      <c r="AB11845" s="34">
        <v>319</v>
      </c>
      <c r="AC11845" s="34">
        <v>318</v>
      </c>
    </row>
    <row r="11846" spans="1:29" x14ac:dyDescent="0.2">
      <c r="A11846" s="34" t="s">
        <v>72339</v>
      </c>
      <c r="B11846" s="34">
        <v>82</v>
      </c>
      <c r="C11846" s="34">
        <v>85</v>
      </c>
      <c r="D11846" s="34">
        <v>97</v>
      </c>
      <c r="E11846" s="34">
        <v>73</v>
      </c>
      <c r="F11846" s="34">
        <v>95</v>
      </c>
      <c r="G11846" s="34">
        <v>68</v>
      </c>
      <c r="H11846" s="34">
        <v>54</v>
      </c>
      <c r="I11846" s="34">
        <v>84</v>
      </c>
      <c r="J11846" s="34">
        <v>69</v>
      </c>
      <c r="K11846" s="34">
        <v>91</v>
      </c>
      <c r="L11846" s="34">
        <v>42</v>
      </c>
      <c r="M11846" s="34">
        <v>98</v>
      </c>
      <c r="N11846" s="34">
        <v>66</v>
      </c>
      <c r="O11846" s="34">
        <v>76</v>
      </c>
      <c r="P11846" s="34">
        <v>73</v>
      </c>
      <c r="Q11846" s="34">
        <v>104</v>
      </c>
      <c r="R11846" s="34">
        <v>106</v>
      </c>
      <c r="S11846" s="34">
        <v>96</v>
      </c>
      <c r="T11846" s="34">
        <v>57</v>
      </c>
      <c r="U11846" s="34">
        <v>66</v>
      </c>
      <c r="V11846" s="34">
        <v>98</v>
      </c>
      <c r="W11846" s="34">
        <v>116</v>
      </c>
      <c r="X11846" s="34">
        <v>89</v>
      </c>
      <c r="Y11846" s="34">
        <v>97</v>
      </c>
      <c r="Z11846" s="34">
        <v>72</v>
      </c>
      <c r="AA11846" s="34">
        <v>116</v>
      </c>
      <c r="AB11846" s="34">
        <v>108</v>
      </c>
      <c r="AC11846" s="34">
        <v>129</v>
      </c>
    </row>
    <row r="11847" spans="1:29" x14ac:dyDescent="0.2">
      <c r="A11847" s="34" t="s">
        <v>72340</v>
      </c>
      <c r="B11847" s="34">
        <v>139</v>
      </c>
      <c r="C11847" s="34">
        <v>191</v>
      </c>
      <c r="D11847" s="34">
        <v>205</v>
      </c>
      <c r="E11847" s="34">
        <v>201</v>
      </c>
      <c r="F11847" s="34">
        <v>214</v>
      </c>
      <c r="G11847" s="34">
        <v>160</v>
      </c>
      <c r="H11847" s="34">
        <v>153</v>
      </c>
      <c r="I11847" s="34">
        <v>162</v>
      </c>
      <c r="J11847" s="34">
        <v>137</v>
      </c>
      <c r="K11847" s="34">
        <v>228</v>
      </c>
      <c r="L11847" s="34">
        <v>103</v>
      </c>
      <c r="M11847" s="34">
        <v>150</v>
      </c>
      <c r="N11847" s="34">
        <v>144</v>
      </c>
      <c r="O11847" s="34">
        <v>177</v>
      </c>
      <c r="P11847" s="34">
        <v>145</v>
      </c>
      <c r="Q11847" s="34">
        <v>214</v>
      </c>
      <c r="R11847" s="34">
        <v>183</v>
      </c>
      <c r="S11847" s="34">
        <v>257</v>
      </c>
      <c r="T11847" s="34">
        <v>136</v>
      </c>
      <c r="U11847" s="34">
        <v>169</v>
      </c>
      <c r="V11847" s="34">
        <v>190</v>
      </c>
      <c r="W11847" s="34">
        <v>216</v>
      </c>
      <c r="X11847" s="34">
        <v>210</v>
      </c>
      <c r="Y11847" s="34">
        <v>167</v>
      </c>
      <c r="Z11847" s="34">
        <v>181</v>
      </c>
      <c r="AA11847" s="34">
        <v>274</v>
      </c>
      <c r="AB11847" s="34">
        <v>144</v>
      </c>
      <c r="AC11847" s="34">
        <v>314</v>
      </c>
    </row>
    <row r="11848" spans="1:29" x14ac:dyDescent="0.2">
      <c r="A11848" s="34" t="s">
        <v>72341</v>
      </c>
      <c r="B11848" s="34">
        <v>212</v>
      </c>
      <c r="C11848" s="34">
        <v>303</v>
      </c>
      <c r="D11848" s="34">
        <v>364</v>
      </c>
      <c r="E11848" s="34">
        <v>317</v>
      </c>
      <c r="F11848" s="34">
        <v>265</v>
      </c>
      <c r="G11848" s="34">
        <v>300</v>
      </c>
      <c r="H11848" s="34">
        <v>222</v>
      </c>
      <c r="I11848" s="34">
        <v>321</v>
      </c>
      <c r="J11848" s="34">
        <v>223</v>
      </c>
      <c r="K11848" s="34">
        <v>364</v>
      </c>
      <c r="L11848" s="34">
        <v>224</v>
      </c>
      <c r="M11848" s="34">
        <v>289</v>
      </c>
      <c r="N11848" s="34">
        <v>234</v>
      </c>
      <c r="O11848" s="34">
        <v>254</v>
      </c>
      <c r="P11848" s="34">
        <v>247</v>
      </c>
      <c r="Q11848" s="34">
        <v>411</v>
      </c>
      <c r="R11848" s="34">
        <v>307</v>
      </c>
      <c r="S11848" s="34">
        <v>359</v>
      </c>
      <c r="T11848" s="34">
        <v>240</v>
      </c>
      <c r="U11848" s="34">
        <v>340</v>
      </c>
      <c r="V11848" s="34">
        <v>300</v>
      </c>
      <c r="W11848" s="34">
        <v>432</v>
      </c>
      <c r="X11848" s="34">
        <v>250</v>
      </c>
      <c r="Y11848" s="34">
        <v>385</v>
      </c>
      <c r="Z11848" s="34">
        <v>270</v>
      </c>
      <c r="AA11848" s="34">
        <v>437</v>
      </c>
      <c r="AB11848" s="34">
        <v>364</v>
      </c>
      <c r="AC11848" s="34">
        <v>550</v>
      </c>
    </row>
    <row r="11849" spans="1:29" x14ac:dyDescent="0.2">
      <c r="A11849" s="34" t="s">
        <v>72342</v>
      </c>
      <c r="B11849" s="34">
        <v>71</v>
      </c>
      <c r="C11849" s="34">
        <v>119</v>
      </c>
      <c r="D11849" s="34">
        <v>152</v>
      </c>
      <c r="E11849" s="34">
        <v>129</v>
      </c>
      <c r="F11849" s="34">
        <v>47</v>
      </c>
      <c r="G11849" s="34">
        <v>159</v>
      </c>
      <c r="H11849" s="34">
        <v>50</v>
      </c>
      <c r="I11849" s="34">
        <v>141</v>
      </c>
      <c r="J11849" s="34">
        <v>33</v>
      </c>
      <c r="K11849" s="34">
        <v>139</v>
      </c>
      <c r="L11849" s="34">
        <v>25</v>
      </c>
      <c r="M11849" s="34">
        <v>91</v>
      </c>
      <c r="N11849" s="34">
        <v>43</v>
      </c>
      <c r="O11849" s="34">
        <v>88</v>
      </c>
      <c r="P11849" s="34">
        <v>45</v>
      </c>
      <c r="Q11849" s="34">
        <v>84</v>
      </c>
      <c r="R11849" s="34">
        <v>55</v>
      </c>
      <c r="S11849" s="34">
        <v>181</v>
      </c>
      <c r="T11849" s="34">
        <v>23</v>
      </c>
      <c r="U11849" s="34">
        <v>72</v>
      </c>
      <c r="V11849" s="34">
        <v>57</v>
      </c>
      <c r="W11849" s="34">
        <v>111</v>
      </c>
      <c r="X11849" s="34">
        <v>107</v>
      </c>
      <c r="Y11849" s="34">
        <v>71</v>
      </c>
      <c r="Z11849" s="34">
        <v>86</v>
      </c>
      <c r="AA11849" s="34">
        <v>113</v>
      </c>
      <c r="AB11849" s="34">
        <v>44</v>
      </c>
      <c r="AC11849" s="34">
        <v>165</v>
      </c>
    </row>
    <row r="11850" spans="1:29" x14ac:dyDescent="0.2">
      <c r="A11850" s="34" t="s">
        <v>72343</v>
      </c>
      <c r="B11850" s="34">
        <v>365</v>
      </c>
      <c r="C11850" s="34">
        <v>402</v>
      </c>
      <c r="D11850" s="34">
        <v>466</v>
      </c>
      <c r="E11850" s="34">
        <v>428</v>
      </c>
      <c r="F11850" s="34">
        <v>463</v>
      </c>
      <c r="G11850" s="34">
        <v>360</v>
      </c>
      <c r="H11850" s="34">
        <v>419</v>
      </c>
      <c r="I11850" s="34">
        <v>418</v>
      </c>
      <c r="J11850" s="34">
        <v>348</v>
      </c>
      <c r="K11850" s="34">
        <v>540</v>
      </c>
      <c r="L11850" s="34">
        <v>265</v>
      </c>
      <c r="M11850" s="34">
        <v>389</v>
      </c>
      <c r="N11850" s="34">
        <v>361</v>
      </c>
      <c r="O11850" s="34">
        <v>363</v>
      </c>
      <c r="P11850" s="34">
        <v>370</v>
      </c>
      <c r="Q11850" s="34">
        <v>581</v>
      </c>
      <c r="R11850" s="34">
        <v>517</v>
      </c>
      <c r="S11850" s="34">
        <v>568</v>
      </c>
      <c r="T11850" s="34">
        <v>384</v>
      </c>
      <c r="U11850" s="34">
        <v>359</v>
      </c>
      <c r="V11850" s="34">
        <v>504</v>
      </c>
      <c r="W11850" s="34">
        <v>353</v>
      </c>
      <c r="X11850" s="34">
        <v>534</v>
      </c>
      <c r="Y11850" s="34">
        <v>443</v>
      </c>
      <c r="Z11850" s="34">
        <v>486</v>
      </c>
      <c r="AA11850" s="34">
        <v>567</v>
      </c>
      <c r="AB11850" s="34">
        <v>476</v>
      </c>
      <c r="AC11850" s="34">
        <v>653</v>
      </c>
    </row>
    <row r="11851" spans="1:29" x14ac:dyDescent="0.2">
      <c r="A11851" s="34" t="s">
        <v>72344</v>
      </c>
      <c r="B11851" s="34">
        <v>81</v>
      </c>
      <c r="C11851" s="34">
        <v>116</v>
      </c>
      <c r="D11851" s="34">
        <v>109</v>
      </c>
      <c r="E11851" s="34">
        <v>98</v>
      </c>
      <c r="F11851" s="34">
        <v>93</v>
      </c>
      <c r="G11851" s="34">
        <v>108</v>
      </c>
      <c r="H11851" s="34">
        <v>116</v>
      </c>
      <c r="I11851" s="34">
        <v>92</v>
      </c>
      <c r="J11851" s="34">
        <v>121</v>
      </c>
      <c r="K11851" s="34">
        <v>116</v>
      </c>
      <c r="L11851" s="34">
        <v>87</v>
      </c>
      <c r="M11851" s="34">
        <v>110</v>
      </c>
      <c r="N11851" s="34">
        <v>94</v>
      </c>
      <c r="O11851" s="34">
        <v>100</v>
      </c>
      <c r="P11851" s="34">
        <v>123</v>
      </c>
      <c r="Q11851" s="34">
        <v>133</v>
      </c>
      <c r="R11851" s="34">
        <v>115</v>
      </c>
      <c r="S11851" s="34">
        <v>136</v>
      </c>
      <c r="T11851" s="34">
        <v>68</v>
      </c>
      <c r="U11851" s="34">
        <v>121</v>
      </c>
      <c r="V11851" s="34">
        <v>92</v>
      </c>
      <c r="W11851" s="34">
        <v>164</v>
      </c>
      <c r="X11851" s="34">
        <v>117</v>
      </c>
      <c r="Y11851" s="34">
        <v>109</v>
      </c>
      <c r="Z11851" s="34">
        <v>116</v>
      </c>
      <c r="AA11851" s="34">
        <v>157</v>
      </c>
      <c r="AB11851" s="34">
        <v>131</v>
      </c>
      <c r="AC11851" s="34">
        <v>167</v>
      </c>
    </row>
    <row r="11852" spans="1:29" x14ac:dyDescent="0.2">
      <c r="A11852" s="34" t="s">
        <v>72345</v>
      </c>
      <c r="B11852" s="34">
        <v>87</v>
      </c>
      <c r="C11852" s="34">
        <v>152</v>
      </c>
      <c r="D11852" s="34">
        <v>184</v>
      </c>
      <c r="E11852" s="34">
        <v>138</v>
      </c>
      <c r="F11852" s="34">
        <v>124</v>
      </c>
      <c r="G11852" s="34">
        <v>145</v>
      </c>
      <c r="H11852" s="34">
        <v>111</v>
      </c>
      <c r="I11852" s="34">
        <v>103</v>
      </c>
      <c r="J11852" s="34">
        <v>100</v>
      </c>
      <c r="K11852" s="34">
        <v>208</v>
      </c>
      <c r="L11852" s="34">
        <v>63</v>
      </c>
      <c r="M11852" s="34">
        <v>82</v>
      </c>
      <c r="N11852" s="34">
        <v>96</v>
      </c>
      <c r="O11852" s="34">
        <v>91</v>
      </c>
      <c r="P11852" s="34">
        <v>117</v>
      </c>
      <c r="Q11852" s="34">
        <v>136</v>
      </c>
      <c r="R11852" s="34">
        <v>126</v>
      </c>
      <c r="S11852" s="34">
        <v>209</v>
      </c>
      <c r="T11852" s="34">
        <v>100</v>
      </c>
      <c r="U11852" s="34">
        <v>93</v>
      </c>
      <c r="V11852" s="34">
        <v>121</v>
      </c>
      <c r="W11852" s="34">
        <v>124</v>
      </c>
      <c r="X11852" s="34">
        <v>148</v>
      </c>
      <c r="Y11852" s="34">
        <v>115</v>
      </c>
      <c r="Z11852" s="34">
        <v>161</v>
      </c>
      <c r="AA11852" s="34">
        <v>165</v>
      </c>
      <c r="AB11852" s="34">
        <v>101</v>
      </c>
      <c r="AC11852" s="34">
        <v>166</v>
      </c>
    </row>
    <row r="11853" spans="1:29" x14ac:dyDescent="0.2">
      <c r="A11853" s="34" t="s">
        <v>72346</v>
      </c>
      <c r="B11853" s="34">
        <v>17</v>
      </c>
      <c r="C11853" s="34">
        <v>14</v>
      </c>
      <c r="D11853" s="34">
        <v>13</v>
      </c>
      <c r="E11853" s="34">
        <v>7</v>
      </c>
      <c r="F11853" s="34">
        <v>2</v>
      </c>
      <c r="G11853" s="34">
        <v>8</v>
      </c>
      <c r="H11853" s="34">
        <v>11</v>
      </c>
      <c r="I11853" s="34">
        <v>8</v>
      </c>
      <c r="J11853" s="34">
        <v>9</v>
      </c>
      <c r="K11853" s="34">
        <v>11</v>
      </c>
      <c r="L11853" s="34">
        <v>2</v>
      </c>
      <c r="M11853" s="34">
        <v>9</v>
      </c>
      <c r="N11853" s="34">
        <v>7</v>
      </c>
      <c r="O11853" s="34">
        <v>3</v>
      </c>
      <c r="P11853" s="34">
        <v>6</v>
      </c>
      <c r="Q11853" s="34">
        <v>10</v>
      </c>
      <c r="R11853" s="34">
        <v>3</v>
      </c>
      <c r="S11853" s="34">
        <v>15</v>
      </c>
      <c r="T11853" s="34">
        <v>8</v>
      </c>
      <c r="U11853" s="34">
        <v>18</v>
      </c>
      <c r="V11853" s="34">
        <v>10</v>
      </c>
      <c r="W11853" s="34">
        <v>13</v>
      </c>
      <c r="X11853" s="34">
        <v>13</v>
      </c>
      <c r="Y11853" s="34">
        <v>2</v>
      </c>
      <c r="Z11853" s="34">
        <v>15</v>
      </c>
      <c r="AA11853" s="34">
        <v>16</v>
      </c>
      <c r="AB11853" s="34">
        <v>6</v>
      </c>
      <c r="AC11853" s="34">
        <v>17</v>
      </c>
    </row>
    <row r="11854" spans="1:29" x14ac:dyDescent="0.2">
      <c r="A11854" s="34" t="s">
        <v>72347</v>
      </c>
      <c r="B11854" s="34">
        <v>134</v>
      </c>
      <c r="C11854" s="34">
        <v>197</v>
      </c>
      <c r="D11854" s="34">
        <v>159</v>
      </c>
      <c r="E11854" s="34">
        <v>246</v>
      </c>
      <c r="F11854" s="34">
        <v>161</v>
      </c>
      <c r="G11854" s="34">
        <v>308</v>
      </c>
      <c r="H11854" s="34">
        <v>138</v>
      </c>
      <c r="I11854" s="34">
        <v>232</v>
      </c>
      <c r="J11854" s="34">
        <v>100</v>
      </c>
      <c r="K11854" s="34">
        <v>262</v>
      </c>
      <c r="L11854" s="34">
        <v>94</v>
      </c>
      <c r="M11854" s="34">
        <v>173</v>
      </c>
      <c r="N11854" s="34">
        <v>141</v>
      </c>
      <c r="O11854" s="34">
        <v>214</v>
      </c>
      <c r="P11854" s="34">
        <v>150</v>
      </c>
      <c r="Q11854" s="34">
        <v>266</v>
      </c>
      <c r="R11854" s="34">
        <v>150</v>
      </c>
      <c r="S11854" s="34">
        <v>238</v>
      </c>
      <c r="T11854" s="34">
        <v>136</v>
      </c>
      <c r="U11854" s="34">
        <v>222</v>
      </c>
      <c r="V11854" s="34">
        <v>152</v>
      </c>
      <c r="W11854" s="34">
        <v>349</v>
      </c>
      <c r="X11854" s="34">
        <v>203</v>
      </c>
      <c r="Y11854" s="34">
        <v>202</v>
      </c>
      <c r="Z11854" s="34">
        <v>141</v>
      </c>
      <c r="AA11854" s="34">
        <v>223</v>
      </c>
      <c r="AB11854" s="34">
        <v>198</v>
      </c>
      <c r="AC11854" s="34">
        <v>353</v>
      </c>
    </row>
    <row r="11855" spans="1:29" x14ac:dyDescent="0.2">
      <c r="A11855" s="34" t="s">
        <v>72348</v>
      </c>
      <c r="B11855" s="34">
        <v>55</v>
      </c>
      <c r="C11855" s="34">
        <v>77</v>
      </c>
      <c r="D11855" s="34">
        <v>74</v>
      </c>
      <c r="E11855" s="34">
        <v>86</v>
      </c>
      <c r="F11855" s="34">
        <v>47</v>
      </c>
      <c r="G11855" s="34">
        <v>58</v>
      </c>
      <c r="H11855" s="34">
        <v>43</v>
      </c>
      <c r="I11855" s="34">
        <v>75</v>
      </c>
      <c r="J11855" s="34">
        <v>28</v>
      </c>
      <c r="K11855" s="34">
        <v>98</v>
      </c>
      <c r="L11855" s="34">
        <v>30</v>
      </c>
      <c r="M11855" s="34">
        <v>83</v>
      </c>
      <c r="N11855" s="34">
        <v>31</v>
      </c>
      <c r="O11855" s="34">
        <v>52</v>
      </c>
      <c r="P11855" s="34">
        <v>60</v>
      </c>
      <c r="Q11855" s="34">
        <v>77</v>
      </c>
      <c r="R11855" s="34">
        <v>46</v>
      </c>
      <c r="S11855" s="34">
        <v>131</v>
      </c>
      <c r="T11855" s="34">
        <v>23</v>
      </c>
      <c r="U11855" s="34">
        <v>70</v>
      </c>
      <c r="V11855" s="34">
        <v>74</v>
      </c>
      <c r="W11855" s="34">
        <v>76</v>
      </c>
      <c r="X11855" s="34">
        <v>62</v>
      </c>
      <c r="Y11855" s="34">
        <v>59</v>
      </c>
      <c r="Z11855" s="34">
        <v>62</v>
      </c>
      <c r="AA11855" s="34">
        <v>91</v>
      </c>
      <c r="AB11855" s="34">
        <v>48</v>
      </c>
      <c r="AC11855" s="34">
        <v>108</v>
      </c>
    </row>
    <row r="11856" spans="1:29" x14ac:dyDescent="0.2">
      <c r="A11856" s="34" t="s">
        <v>72349</v>
      </c>
      <c r="B11856" s="34">
        <v>245</v>
      </c>
      <c r="C11856" s="34">
        <v>185</v>
      </c>
      <c r="D11856" s="34">
        <v>208</v>
      </c>
      <c r="E11856" s="34">
        <v>210</v>
      </c>
      <c r="F11856" s="34">
        <v>263</v>
      </c>
      <c r="G11856" s="34">
        <v>203</v>
      </c>
      <c r="H11856" s="34">
        <v>244</v>
      </c>
      <c r="I11856" s="34">
        <v>164</v>
      </c>
      <c r="J11856" s="34">
        <v>201</v>
      </c>
      <c r="K11856" s="34">
        <v>240</v>
      </c>
      <c r="L11856" s="34">
        <v>190</v>
      </c>
      <c r="M11856" s="34">
        <v>203</v>
      </c>
      <c r="N11856" s="34">
        <v>184</v>
      </c>
      <c r="O11856" s="34">
        <v>189</v>
      </c>
      <c r="P11856" s="34">
        <v>200</v>
      </c>
      <c r="Q11856" s="34">
        <v>262</v>
      </c>
      <c r="R11856" s="34">
        <v>261</v>
      </c>
      <c r="S11856" s="34">
        <v>230</v>
      </c>
      <c r="T11856" s="34">
        <v>234</v>
      </c>
      <c r="U11856" s="34">
        <v>236</v>
      </c>
      <c r="V11856" s="34">
        <v>265</v>
      </c>
      <c r="W11856" s="34">
        <v>312</v>
      </c>
      <c r="X11856" s="34">
        <v>275</v>
      </c>
      <c r="Y11856" s="34">
        <v>282</v>
      </c>
      <c r="Z11856" s="34">
        <v>225</v>
      </c>
      <c r="AA11856" s="34">
        <v>271</v>
      </c>
      <c r="AB11856" s="34">
        <v>342</v>
      </c>
      <c r="AC11856" s="34">
        <v>357</v>
      </c>
    </row>
    <row r="11857" spans="1:29" x14ac:dyDescent="0.2">
      <c r="A11857" s="34" t="s">
        <v>72350</v>
      </c>
      <c r="B11857" s="34">
        <v>107</v>
      </c>
      <c r="C11857" s="34">
        <v>254</v>
      </c>
      <c r="D11857" s="34">
        <v>115</v>
      </c>
      <c r="E11857" s="34">
        <v>206</v>
      </c>
      <c r="F11857" s="34">
        <v>117</v>
      </c>
      <c r="G11857" s="34">
        <v>166</v>
      </c>
      <c r="H11857" s="34">
        <v>116</v>
      </c>
      <c r="I11857" s="34">
        <v>150</v>
      </c>
      <c r="J11857" s="34">
        <v>106</v>
      </c>
      <c r="K11857" s="34">
        <v>189</v>
      </c>
      <c r="L11857" s="34">
        <v>109</v>
      </c>
      <c r="M11857" s="34">
        <v>129</v>
      </c>
      <c r="N11857" s="34">
        <v>111</v>
      </c>
      <c r="O11857" s="34">
        <v>140</v>
      </c>
      <c r="P11857" s="34">
        <v>124</v>
      </c>
      <c r="Q11857" s="34">
        <v>211</v>
      </c>
      <c r="R11857" s="34">
        <v>126</v>
      </c>
      <c r="S11857" s="34">
        <v>181</v>
      </c>
      <c r="T11857" s="34">
        <v>134</v>
      </c>
      <c r="U11857" s="34">
        <v>183</v>
      </c>
      <c r="V11857" s="34">
        <v>115</v>
      </c>
      <c r="W11857" s="34">
        <v>227</v>
      </c>
      <c r="X11857" s="34">
        <v>173</v>
      </c>
      <c r="Y11857" s="34">
        <v>199</v>
      </c>
      <c r="Z11857" s="34">
        <v>119</v>
      </c>
      <c r="AA11857" s="34">
        <v>196</v>
      </c>
      <c r="AB11857" s="34">
        <v>161</v>
      </c>
      <c r="AC11857" s="34">
        <v>275</v>
      </c>
    </row>
    <row r="11858" spans="1:29" x14ac:dyDescent="0.2">
      <c r="A11858" s="34" t="s">
        <v>72351</v>
      </c>
      <c r="B11858" s="34">
        <v>142</v>
      </c>
      <c r="C11858" s="34">
        <v>148</v>
      </c>
      <c r="D11858" s="34">
        <v>159</v>
      </c>
      <c r="E11858" s="34">
        <v>153</v>
      </c>
      <c r="F11858" s="34">
        <v>139</v>
      </c>
      <c r="G11858" s="34">
        <v>150</v>
      </c>
      <c r="H11858" s="34">
        <v>134</v>
      </c>
      <c r="I11858" s="34">
        <v>165</v>
      </c>
      <c r="J11858" s="34">
        <v>121</v>
      </c>
      <c r="K11858" s="34">
        <v>194</v>
      </c>
      <c r="L11858" s="34">
        <v>85</v>
      </c>
      <c r="M11858" s="34">
        <v>145</v>
      </c>
      <c r="N11858" s="34">
        <v>87</v>
      </c>
      <c r="O11858" s="34">
        <v>163</v>
      </c>
      <c r="P11858" s="34">
        <v>111</v>
      </c>
      <c r="Q11858" s="34">
        <v>196</v>
      </c>
      <c r="R11858" s="34">
        <v>139</v>
      </c>
      <c r="S11858" s="34">
        <v>185</v>
      </c>
      <c r="T11858" s="34">
        <v>122</v>
      </c>
      <c r="U11858" s="34">
        <v>154</v>
      </c>
      <c r="V11858" s="34">
        <v>172</v>
      </c>
      <c r="W11858" s="34">
        <v>208</v>
      </c>
      <c r="X11858" s="34">
        <v>134</v>
      </c>
      <c r="Y11858" s="34">
        <v>202</v>
      </c>
      <c r="Z11858" s="34">
        <v>177</v>
      </c>
      <c r="AA11858" s="34">
        <v>187</v>
      </c>
      <c r="AB11858" s="34">
        <v>182</v>
      </c>
      <c r="AC11858" s="34">
        <v>296</v>
      </c>
    </row>
    <row r="11859" spans="1:29" x14ac:dyDescent="0.2">
      <c r="A11859" s="34" t="s">
        <v>72352</v>
      </c>
      <c r="B11859" s="34">
        <v>553</v>
      </c>
      <c r="C11859" s="34">
        <v>269</v>
      </c>
      <c r="D11859" s="34">
        <v>257</v>
      </c>
      <c r="E11859" s="34">
        <v>248</v>
      </c>
      <c r="F11859" s="34">
        <v>307</v>
      </c>
      <c r="G11859" s="34">
        <v>278</v>
      </c>
      <c r="H11859" s="34">
        <v>352</v>
      </c>
      <c r="I11859" s="34">
        <v>257</v>
      </c>
      <c r="J11859" s="34">
        <v>374</v>
      </c>
      <c r="K11859" s="34">
        <v>307</v>
      </c>
      <c r="L11859" s="34">
        <v>427</v>
      </c>
      <c r="M11859" s="34">
        <v>238</v>
      </c>
      <c r="N11859" s="34">
        <v>267</v>
      </c>
      <c r="O11859" s="34">
        <v>304</v>
      </c>
      <c r="P11859" s="34">
        <v>269</v>
      </c>
      <c r="Q11859" s="34">
        <v>418</v>
      </c>
      <c r="R11859" s="34">
        <v>511</v>
      </c>
      <c r="S11859" s="34">
        <v>378</v>
      </c>
      <c r="T11859" s="34">
        <v>464</v>
      </c>
      <c r="U11859" s="34">
        <v>370</v>
      </c>
      <c r="V11859" s="34">
        <v>430</v>
      </c>
      <c r="W11859" s="34">
        <v>691</v>
      </c>
      <c r="X11859" s="34">
        <v>371</v>
      </c>
      <c r="Y11859" s="34">
        <v>413</v>
      </c>
      <c r="Z11859" s="34">
        <v>337</v>
      </c>
      <c r="AA11859" s="34">
        <v>363</v>
      </c>
      <c r="AB11859" s="34">
        <v>631</v>
      </c>
      <c r="AC11859" s="34">
        <v>529</v>
      </c>
    </row>
    <row r="11860" spans="1:29" x14ac:dyDescent="0.2">
      <c r="A11860" s="34" t="s">
        <v>72353</v>
      </c>
      <c r="B11860" s="34">
        <v>4</v>
      </c>
      <c r="C11860" s="34">
        <v>0</v>
      </c>
      <c r="D11860" s="34">
        <v>0</v>
      </c>
      <c r="E11860" s="34">
        <v>0</v>
      </c>
      <c r="F11860" s="34">
        <v>0</v>
      </c>
      <c r="G11860" s="34">
        <v>0</v>
      </c>
      <c r="H11860" s="34">
        <v>0</v>
      </c>
      <c r="I11860" s="34">
        <v>0</v>
      </c>
      <c r="J11860" s="34">
        <v>0</v>
      </c>
      <c r="K11860" s="34">
        <v>0</v>
      </c>
      <c r="L11860" s="34">
        <v>0</v>
      </c>
      <c r="M11860" s="34">
        <v>0</v>
      </c>
      <c r="N11860" s="34">
        <v>0</v>
      </c>
      <c r="O11860" s="34">
        <v>0</v>
      </c>
      <c r="P11860" s="34">
        <v>0</v>
      </c>
      <c r="Q11860" s="34">
        <v>0</v>
      </c>
      <c r="R11860" s="34">
        <v>0</v>
      </c>
      <c r="S11860" s="34">
        <v>0</v>
      </c>
      <c r="T11860" s="34">
        <v>0</v>
      </c>
      <c r="U11860" s="34">
        <v>0</v>
      </c>
      <c r="V11860" s="34">
        <v>0</v>
      </c>
      <c r="W11860" s="34">
        <v>0</v>
      </c>
      <c r="X11860" s="34">
        <v>0</v>
      </c>
      <c r="Y11860" s="34">
        <v>0</v>
      </c>
      <c r="Z11860" s="34">
        <v>0</v>
      </c>
      <c r="AA11860" s="34">
        <v>0</v>
      </c>
      <c r="AB11860" s="34">
        <v>0</v>
      </c>
      <c r="AC11860" s="34">
        <v>0</v>
      </c>
    </row>
    <row r="11861" spans="1:29" x14ac:dyDescent="0.2">
      <c r="A11861" s="34" t="s">
        <v>72354</v>
      </c>
      <c r="B11861" s="34">
        <v>59</v>
      </c>
      <c r="C11861" s="34">
        <v>56</v>
      </c>
      <c r="D11861" s="34">
        <v>73</v>
      </c>
      <c r="E11861" s="34">
        <v>80</v>
      </c>
      <c r="F11861" s="34">
        <v>57</v>
      </c>
      <c r="G11861" s="34">
        <v>59</v>
      </c>
      <c r="H11861" s="34">
        <v>50</v>
      </c>
      <c r="I11861" s="34">
        <v>63</v>
      </c>
      <c r="J11861" s="34">
        <v>60</v>
      </c>
      <c r="K11861" s="34">
        <v>84</v>
      </c>
      <c r="L11861" s="34">
        <v>55</v>
      </c>
      <c r="M11861" s="34">
        <v>59</v>
      </c>
      <c r="N11861" s="34">
        <v>30</v>
      </c>
      <c r="O11861" s="34">
        <v>57</v>
      </c>
      <c r="P11861" s="34">
        <v>53</v>
      </c>
      <c r="Q11861" s="34">
        <v>83</v>
      </c>
      <c r="R11861" s="34">
        <v>94</v>
      </c>
      <c r="S11861" s="34">
        <v>73</v>
      </c>
      <c r="T11861" s="34">
        <v>71</v>
      </c>
      <c r="U11861" s="34">
        <v>81</v>
      </c>
      <c r="V11861" s="34">
        <v>71</v>
      </c>
      <c r="W11861" s="34">
        <v>89</v>
      </c>
      <c r="X11861" s="34">
        <v>48</v>
      </c>
      <c r="Y11861" s="34">
        <v>83</v>
      </c>
      <c r="Z11861" s="34">
        <v>39</v>
      </c>
      <c r="AA11861" s="34">
        <v>96</v>
      </c>
      <c r="AB11861" s="34">
        <v>93</v>
      </c>
      <c r="AC11861" s="34">
        <v>110</v>
      </c>
    </row>
    <row r="11862" spans="1:29" x14ac:dyDescent="0.2">
      <c r="A11862" s="34" t="s">
        <v>72355</v>
      </c>
      <c r="B11862" s="34">
        <v>60</v>
      </c>
      <c r="C11862" s="34">
        <v>70</v>
      </c>
      <c r="D11862" s="34">
        <v>31</v>
      </c>
      <c r="E11862" s="34">
        <v>93</v>
      </c>
      <c r="F11862" s="34">
        <v>22</v>
      </c>
      <c r="G11862" s="34">
        <v>49</v>
      </c>
      <c r="H11862" s="34">
        <v>37</v>
      </c>
      <c r="I11862" s="34">
        <v>52</v>
      </c>
      <c r="J11862" s="34">
        <v>35</v>
      </c>
      <c r="K11862" s="34">
        <v>64</v>
      </c>
      <c r="L11862" s="34">
        <v>52</v>
      </c>
      <c r="M11862" s="34">
        <v>81</v>
      </c>
      <c r="N11862" s="34">
        <v>21</v>
      </c>
      <c r="O11862" s="34">
        <v>55</v>
      </c>
      <c r="P11862" s="34">
        <v>39</v>
      </c>
      <c r="Q11862" s="34">
        <v>94</v>
      </c>
      <c r="R11862" s="34">
        <v>61</v>
      </c>
      <c r="S11862" s="34">
        <v>75</v>
      </c>
      <c r="T11862" s="34">
        <v>39</v>
      </c>
      <c r="U11862" s="34">
        <v>67</v>
      </c>
      <c r="V11862" s="34">
        <v>44</v>
      </c>
      <c r="W11862" s="34">
        <v>106</v>
      </c>
      <c r="X11862" s="34">
        <v>40</v>
      </c>
      <c r="Y11862" s="34">
        <v>85</v>
      </c>
      <c r="Z11862" s="34">
        <v>36</v>
      </c>
      <c r="AA11862" s="34">
        <v>77</v>
      </c>
      <c r="AB11862" s="34">
        <v>24</v>
      </c>
      <c r="AC11862" s="34">
        <v>95</v>
      </c>
    </row>
    <row r="11863" spans="1:29" x14ac:dyDescent="0.2">
      <c r="A11863" s="34" t="s">
        <v>72356</v>
      </c>
      <c r="B11863" s="34">
        <v>34</v>
      </c>
      <c r="C11863" s="34">
        <v>47</v>
      </c>
      <c r="D11863" s="34">
        <v>40</v>
      </c>
      <c r="E11863" s="34">
        <v>42</v>
      </c>
      <c r="F11863" s="34">
        <v>27</v>
      </c>
      <c r="G11863" s="34">
        <v>43</v>
      </c>
      <c r="H11863" s="34">
        <v>41</v>
      </c>
      <c r="I11863" s="34">
        <v>69</v>
      </c>
      <c r="J11863" s="34">
        <v>27</v>
      </c>
      <c r="K11863" s="34">
        <v>53</v>
      </c>
      <c r="L11863" s="34">
        <v>31</v>
      </c>
      <c r="M11863" s="34">
        <v>54</v>
      </c>
      <c r="N11863" s="34">
        <v>34</v>
      </c>
      <c r="O11863" s="34">
        <v>60</v>
      </c>
      <c r="P11863" s="34">
        <v>32</v>
      </c>
      <c r="Q11863" s="34">
        <v>78</v>
      </c>
      <c r="R11863" s="34">
        <v>49</v>
      </c>
      <c r="S11863" s="34">
        <v>54</v>
      </c>
      <c r="T11863" s="34">
        <v>40</v>
      </c>
      <c r="U11863" s="34">
        <v>58</v>
      </c>
      <c r="V11863" s="34">
        <v>44</v>
      </c>
      <c r="W11863" s="34">
        <v>90</v>
      </c>
      <c r="X11863" s="34">
        <v>32</v>
      </c>
      <c r="Y11863" s="34">
        <v>40</v>
      </c>
      <c r="Z11863" s="34">
        <v>52</v>
      </c>
      <c r="AA11863" s="34">
        <v>75</v>
      </c>
      <c r="AB11863" s="34">
        <v>39</v>
      </c>
      <c r="AC11863" s="34">
        <v>81</v>
      </c>
    </row>
    <row r="11864" spans="1:29" x14ac:dyDescent="0.2">
      <c r="A11864" s="34" t="s">
        <v>72357</v>
      </c>
      <c r="B11864" s="34">
        <v>55</v>
      </c>
      <c r="C11864" s="34">
        <v>47</v>
      </c>
      <c r="D11864" s="34">
        <v>50</v>
      </c>
      <c r="E11864" s="34">
        <v>25</v>
      </c>
      <c r="F11864" s="34">
        <v>41</v>
      </c>
      <c r="G11864" s="34">
        <v>48</v>
      </c>
      <c r="H11864" s="34">
        <v>46</v>
      </c>
      <c r="I11864" s="34">
        <v>27</v>
      </c>
      <c r="J11864" s="34">
        <v>59</v>
      </c>
      <c r="K11864" s="34">
        <v>34</v>
      </c>
      <c r="L11864" s="34">
        <v>41</v>
      </c>
      <c r="M11864" s="34">
        <v>28</v>
      </c>
      <c r="N11864" s="34">
        <v>48</v>
      </c>
      <c r="O11864" s="34">
        <v>44</v>
      </c>
      <c r="P11864" s="34">
        <v>53</v>
      </c>
      <c r="Q11864" s="34">
        <v>65</v>
      </c>
      <c r="R11864" s="34">
        <v>88</v>
      </c>
      <c r="S11864" s="34">
        <v>67</v>
      </c>
      <c r="T11864" s="34">
        <v>80</v>
      </c>
      <c r="U11864" s="34">
        <v>64</v>
      </c>
      <c r="V11864" s="34">
        <v>64</v>
      </c>
      <c r="W11864" s="34">
        <v>39</v>
      </c>
      <c r="X11864" s="34">
        <v>79</v>
      </c>
      <c r="Y11864" s="34">
        <v>53</v>
      </c>
      <c r="Z11864" s="34">
        <v>59</v>
      </c>
      <c r="AA11864" s="34">
        <v>61</v>
      </c>
      <c r="AB11864" s="34">
        <v>69</v>
      </c>
      <c r="AC11864" s="34">
        <v>69</v>
      </c>
    </row>
    <row r="11865" spans="1:29" x14ac:dyDescent="0.2">
      <c r="A11865" s="34" t="s">
        <v>72358</v>
      </c>
      <c r="B11865" s="34">
        <v>41</v>
      </c>
      <c r="C11865" s="34">
        <v>48</v>
      </c>
      <c r="D11865" s="34">
        <v>34</v>
      </c>
      <c r="E11865" s="34">
        <v>39</v>
      </c>
      <c r="F11865" s="34">
        <v>37</v>
      </c>
      <c r="G11865" s="34">
        <v>29</v>
      </c>
      <c r="H11865" s="34">
        <v>28</v>
      </c>
      <c r="I11865" s="34">
        <v>27</v>
      </c>
      <c r="J11865" s="34">
        <v>37</v>
      </c>
      <c r="K11865" s="34">
        <v>42</v>
      </c>
      <c r="L11865" s="34">
        <v>23</v>
      </c>
      <c r="M11865" s="34">
        <v>30</v>
      </c>
      <c r="N11865" s="34">
        <v>30</v>
      </c>
      <c r="O11865" s="34">
        <v>13</v>
      </c>
      <c r="P11865" s="34">
        <v>15</v>
      </c>
      <c r="Q11865" s="34">
        <v>36</v>
      </c>
      <c r="R11865" s="34">
        <v>40</v>
      </c>
      <c r="S11865" s="34">
        <v>40</v>
      </c>
      <c r="T11865" s="34">
        <v>26</v>
      </c>
      <c r="U11865" s="34">
        <v>31</v>
      </c>
      <c r="V11865" s="34">
        <v>31</v>
      </c>
      <c r="W11865" s="34">
        <v>19</v>
      </c>
      <c r="X11865" s="34">
        <v>38</v>
      </c>
      <c r="Y11865" s="34">
        <v>31</v>
      </c>
      <c r="Z11865" s="34">
        <v>50</v>
      </c>
      <c r="AA11865" s="34">
        <v>42</v>
      </c>
      <c r="AB11865" s="34">
        <v>35</v>
      </c>
      <c r="AC11865" s="34">
        <v>33</v>
      </c>
    </row>
    <row r="11866" spans="1:29" x14ac:dyDescent="0.2">
      <c r="A11866" s="34" t="s">
        <v>72359</v>
      </c>
      <c r="B11866" s="34">
        <v>18</v>
      </c>
      <c r="C11866" s="34">
        <v>3</v>
      </c>
      <c r="D11866" s="34">
        <v>8</v>
      </c>
      <c r="E11866" s="34">
        <v>13</v>
      </c>
      <c r="F11866" s="34">
        <v>11</v>
      </c>
      <c r="G11866" s="34">
        <v>4</v>
      </c>
      <c r="H11866" s="34">
        <v>8</v>
      </c>
      <c r="I11866" s="34">
        <v>6</v>
      </c>
      <c r="J11866" s="34">
        <v>7</v>
      </c>
      <c r="K11866" s="34">
        <v>10</v>
      </c>
      <c r="L11866" s="34">
        <v>7</v>
      </c>
      <c r="M11866" s="34">
        <v>3</v>
      </c>
      <c r="N11866" s="34">
        <v>7</v>
      </c>
      <c r="O11866" s="34">
        <v>1</v>
      </c>
      <c r="P11866" s="34">
        <v>10</v>
      </c>
      <c r="Q11866" s="34">
        <v>14</v>
      </c>
      <c r="R11866" s="34">
        <v>4</v>
      </c>
      <c r="S11866" s="34">
        <v>6</v>
      </c>
      <c r="T11866" s="34">
        <v>9</v>
      </c>
      <c r="U11866" s="34">
        <v>6</v>
      </c>
      <c r="V11866" s="34">
        <v>21</v>
      </c>
      <c r="W11866" s="34">
        <v>11</v>
      </c>
      <c r="X11866" s="34">
        <v>19</v>
      </c>
      <c r="Y11866" s="34">
        <v>8</v>
      </c>
      <c r="Z11866" s="34">
        <v>10</v>
      </c>
      <c r="AA11866" s="34">
        <v>8</v>
      </c>
      <c r="AB11866" s="34">
        <v>8</v>
      </c>
      <c r="AC11866" s="34">
        <v>17</v>
      </c>
    </row>
    <row r="11867" spans="1:29" x14ac:dyDescent="0.2">
      <c r="A11867" s="34" t="s">
        <v>72360</v>
      </c>
      <c r="B11867" s="34">
        <v>64</v>
      </c>
      <c r="C11867" s="34">
        <v>62</v>
      </c>
      <c r="D11867" s="34">
        <v>74</v>
      </c>
      <c r="E11867" s="34">
        <v>67</v>
      </c>
      <c r="F11867" s="34">
        <v>65</v>
      </c>
      <c r="G11867" s="34">
        <v>79</v>
      </c>
      <c r="H11867" s="34">
        <v>72</v>
      </c>
      <c r="I11867" s="34">
        <v>46</v>
      </c>
      <c r="J11867" s="34">
        <v>50</v>
      </c>
      <c r="K11867" s="34">
        <v>65</v>
      </c>
      <c r="L11867" s="34">
        <v>56</v>
      </c>
      <c r="M11867" s="34">
        <v>54</v>
      </c>
      <c r="N11867" s="34">
        <v>67</v>
      </c>
      <c r="O11867" s="34">
        <v>59</v>
      </c>
      <c r="P11867" s="34">
        <v>55</v>
      </c>
      <c r="Q11867" s="34">
        <v>73</v>
      </c>
      <c r="R11867" s="34">
        <v>89</v>
      </c>
      <c r="S11867" s="34">
        <v>74</v>
      </c>
      <c r="T11867" s="34">
        <v>73</v>
      </c>
      <c r="U11867" s="34">
        <v>53</v>
      </c>
      <c r="V11867" s="34">
        <v>83</v>
      </c>
      <c r="W11867" s="34">
        <v>103</v>
      </c>
      <c r="X11867" s="34">
        <v>78</v>
      </c>
      <c r="Y11867" s="34">
        <v>64</v>
      </c>
      <c r="Z11867" s="34">
        <v>42</v>
      </c>
      <c r="AA11867" s="34">
        <v>94</v>
      </c>
      <c r="AB11867" s="34">
        <v>102</v>
      </c>
      <c r="AC11867" s="34">
        <v>87</v>
      </c>
    </row>
    <row r="11868" spans="1:29" x14ac:dyDescent="0.2">
      <c r="A11868" s="34" t="s">
        <v>72361</v>
      </c>
      <c r="B11868" s="34">
        <v>51</v>
      </c>
      <c r="C11868" s="34">
        <v>59</v>
      </c>
      <c r="D11868" s="34">
        <v>53</v>
      </c>
      <c r="E11868" s="34">
        <v>56</v>
      </c>
      <c r="F11868" s="34">
        <v>61</v>
      </c>
      <c r="G11868" s="34">
        <v>82</v>
      </c>
      <c r="H11868" s="34">
        <v>74</v>
      </c>
      <c r="I11868" s="34">
        <v>54</v>
      </c>
      <c r="J11868" s="34">
        <v>53</v>
      </c>
      <c r="K11868" s="34">
        <v>63</v>
      </c>
      <c r="L11868" s="34">
        <v>52</v>
      </c>
      <c r="M11868" s="34">
        <v>62</v>
      </c>
      <c r="N11868" s="34">
        <v>66</v>
      </c>
      <c r="O11868" s="34">
        <v>67</v>
      </c>
      <c r="P11868" s="34">
        <v>57</v>
      </c>
      <c r="Q11868" s="34">
        <v>115</v>
      </c>
      <c r="R11868" s="34">
        <v>91</v>
      </c>
      <c r="S11868" s="34">
        <v>65</v>
      </c>
      <c r="T11868" s="34">
        <v>90</v>
      </c>
      <c r="U11868" s="34">
        <v>63</v>
      </c>
      <c r="V11868" s="34">
        <v>105</v>
      </c>
      <c r="W11868" s="34">
        <v>119</v>
      </c>
      <c r="X11868" s="34">
        <v>69</v>
      </c>
      <c r="Y11868" s="34">
        <v>98</v>
      </c>
      <c r="Z11868" s="34">
        <v>60</v>
      </c>
      <c r="AA11868" s="34">
        <v>78</v>
      </c>
      <c r="AB11868" s="34">
        <v>97</v>
      </c>
      <c r="AC11868" s="34">
        <v>129</v>
      </c>
    </row>
    <row r="11869" spans="1:29" x14ac:dyDescent="0.2">
      <c r="A11869" s="34" t="s">
        <v>72362</v>
      </c>
      <c r="B11869" s="34">
        <v>24</v>
      </c>
      <c r="C11869" s="34">
        <v>17</v>
      </c>
      <c r="D11869" s="34">
        <v>22</v>
      </c>
      <c r="E11869" s="34">
        <v>15</v>
      </c>
      <c r="F11869" s="34">
        <v>37</v>
      </c>
      <c r="G11869" s="34">
        <v>9</v>
      </c>
      <c r="H11869" s="34">
        <v>12</v>
      </c>
      <c r="I11869" s="34">
        <v>24</v>
      </c>
      <c r="J11869" s="34">
        <v>14</v>
      </c>
      <c r="K11869" s="34">
        <v>13</v>
      </c>
      <c r="L11869" s="34">
        <v>11</v>
      </c>
      <c r="M11869" s="34">
        <v>10</v>
      </c>
      <c r="N11869" s="34">
        <v>20</v>
      </c>
      <c r="O11869" s="34">
        <v>3</v>
      </c>
      <c r="P11869" s="34">
        <v>9</v>
      </c>
      <c r="Q11869" s="34">
        <v>10</v>
      </c>
      <c r="R11869" s="34">
        <v>9</v>
      </c>
      <c r="S11869" s="34">
        <v>15</v>
      </c>
      <c r="T11869" s="34">
        <v>9</v>
      </c>
      <c r="U11869" s="34">
        <v>16</v>
      </c>
      <c r="V11869" s="34">
        <v>27</v>
      </c>
      <c r="W11869" s="34">
        <v>10</v>
      </c>
      <c r="X11869" s="34">
        <v>24</v>
      </c>
      <c r="Y11869" s="34">
        <v>8</v>
      </c>
      <c r="Z11869" s="34">
        <v>19</v>
      </c>
      <c r="AA11869" s="34">
        <v>13</v>
      </c>
      <c r="AB11869" s="34">
        <v>11</v>
      </c>
      <c r="AC11869" s="34">
        <v>15</v>
      </c>
    </row>
    <row r="11870" spans="1:29" x14ac:dyDescent="0.2">
      <c r="A11870" s="34" t="s">
        <v>72363</v>
      </c>
      <c r="B11870" s="34">
        <v>82</v>
      </c>
      <c r="C11870" s="34">
        <v>74</v>
      </c>
      <c r="D11870" s="34">
        <v>116</v>
      </c>
      <c r="E11870" s="34">
        <v>103</v>
      </c>
      <c r="F11870" s="34">
        <v>113</v>
      </c>
      <c r="G11870" s="34">
        <v>57</v>
      </c>
      <c r="H11870" s="34">
        <v>96</v>
      </c>
      <c r="I11870" s="34">
        <v>73</v>
      </c>
      <c r="J11870" s="34">
        <v>67</v>
      </c>
      <c r="K11870" s="34">
        <v>89</v>
      </c>
      <c r="L11870" s="34">
        <v>75</v>
      </c>
      <c r="M11870" s="34">
        <v>73</v>
      </c>
      <c r="N11870" s="34">
        <v>96</v>
      </c>
      <c r="O11870" s="34">
        <v>60</v>
      </c>
      <c r="P11870" s="34">
        <v>67</v>
      </c>
      <c r="Q11870" s="34">
        <v>118</v>
      </c>
      <c r="R11870" s="34">
        <v>115</v>
      </c>
      <c r="S11870" s="34">
        <v>85</v>
      </c>
      <c r="T11870" s="34">
        <v>79</v>
      </c>
      <c r="U11870" s="34">
        <v>59</v>
      </c>
      <c r="V11870" s="34">
        <v>114</v>
      </c>
      <c r="W11870" s="34">
        <v>100</v>
      </c>
      <c r="X11870" s="34">
        <v>137</v>
      </c>
      <c r="Y11870" s="34">
        <v>83</v>
      </c>
      <c r="Z11870" s="34">
        <v>106</v>
      </c>
      <c r="AA11870" s="34">
        <v>81</v>
      </c>
      <c r="AB11870" s="34">
        <v>100</v>
      </c>
      <c r="AC11870" s="34">
        <v>136</v>
      </c>
    </row>
    <row r="11871" spans="1:29" x14ac:dyDescent="0.2">
      <c r="A11871" s="34" t="s">
        <v>72364</v>
      </c>
      <c r="B11871" s="34">
        <v>17</v>
      </c>
      <c r="C11871" s="34">
        <v>6</v>
      </c>
      <c r="D11871" s="34">
        <v>6</v>
      </c>
      <c r="E11871" s="34">
        <v>19</v>
      </c>
      <c r="F11871" s="34">
        <v>2</v>
      </c>
      <c r="G11871" s="34">
        <v>4</v>
      </c>
      <c r="H11871" s="34">
        <v>3</v>
      </c>
      <c r="I11871" s="34">
        <v>3</v>
      </c>
      <c r="J11871" s="34">
        <v>3</v>
      </c>
      <c r="K11871" s="34">
        <v>5</v>
      </c>
      <c r="L11871" s="34">
        <v>3</v>
      </c>
      <c r="M11871" s="34">
        <v>6</v>
      </c>
      <c r="N11871" s="34">
        <v>5</v>
      </c>
      <c r="O11871" s="34">
        <v>9</v>
      </c>
      <c r="P11871" s="34">
        <v>6</v>
      </c>
      <c r="Q11871" s="34">
        <v>2</v>
      </c>
      <c r="R11871" s="34">
        <v>10</v>
      </c>
      <c r="S11871" s="34">
        <v>1</v>
      </c>
      <c r="T11871" s="34">
        <v>2</v>
      </c>
      <c r="U11871" s="34">
        <v>3</v>
      </c>
      <c r="V11871" s="34">
        <v>8</v>
      </c>
      <c r="W11871" s="34">
        <v>17</v>
      </c>
      <c r="X11871" s="34">
        <v>0</v>
      </c>
      <c r="Y11871" s="34">
        <v>1</v>
      </c>
      <c r="Z11871" s="34">
        <v>8</v>
      </c>
      <c r="AA11871" s="34">
        <v>8</v>
      </c>
      <c r="AB11871" s="34">
        <v>6</v>
      </c>
      <c r="AC11871" s="34">
        <v>23</v>
      </c>
    </row>
    <row r="11872" spans="1:29" x14ac:dyDescent="0.2">
      <c r="A11872" s="34" t="s">
        <v>72365</v>
      </c>
      <c r="B11872" s="34">
        <v>558</v>
      </c>
      <c r="C11872" s="34">
        <v>270</v>
      </c>
      <c r="D11872" s="34">
        <v>438</v>
      </c>
      <c r="E11872" s="34">
        <v>275</v>
      </c>
      <c r="F11872" s="34">
        <v>511</v>
      </c>
      <c r="G11872" s="34">
        <v>251</v>
      </c>
      <c r="H11872" s="34">
        <v>476</v>
      </c>
      <c r="I11872" s="34">
        <v>276</v>
      </c>
      <c r="J11872" s="34">
        <v>572</v>
      </c>
      <c r="K11872" s="34">
        <v>297</v>
      </c>
      <c r="L11872" s="34">
        <v>641</v>
      </c>
      <c r="M11872" s="34">
        <v>258</v>
      </c>
      <c r="N11872" s="34">
        <v>475</v>
      </c>
      <c r="O11872" s="34">
        <v>325</v>
      </c>
      <c r="P11872" s="34">
        <v>580</v>
      </c>
      <c r="Q11872" s="34">
        <v>475</v>
      </c>
      <c r="R11872" s="34">
        <v>745</v>
      </c>
      <c r="S11872" s="34">
        <v>308</v>
      </c>
      <c r="T11872" s="34">
        <v>900</v>
      </c>
      <c r="U11872" s="34">
        <v>370</v>
      </c>
      <c r="V11872" s="34">
        <v>724</v>
      </c>
      <c r="W11872" s="34">
        <v>521</v>
      </c>
      <c r="X11872" s="34">
        <v>602</v>
      </c>
      <c r="Y11872" s="34">
        <v>492</v>
      </c>
      <c r="Z11872" s="34">
        <v>513</v>
      </c>
      <c r="AA11872" s="34">
        <v>397</v>
      </c>
      <c r="AB11872" s="34">
        <v>920</v>
      </c>
      <c r="AC11872" s="34">
        <v>547</v>
      </c>
    </row>
    <row r="11873" spans="1:29" x14ac:dyDescent="0.2">
      <c r="A11873" s="34" t="s">
        <v>72366</v>
      </c>
      <c r="B11873" s="34">
        <v>74</v>
      </c>
      <c r="C11873" s="34">
        <v>82</v>
      </c>
      <c r="D11873" s="34">
        <v>93</v>
      </c>
      <c r="E11873" s="34">
        <v>90</v>
      </c>
      <c r="F11873" s="34">
        <v>91</v>
      </c>
      <c r="G11873" s="34">
        <v>37</v>
      </c>
      <c r="H11873" s="34">
        <v>106</v>
      </c>
      <c r="I11873" s="34">
        <v>75</v>
      </c>
      <c r="J11873" s="34">
        <v>82</v>
      </c>
      <c r="K11873" s="34">
        <v>60</v>
      </c>
      <c r="L11873" s="34">
        <v>60</v>
      </c>
      <c r="M11873" s="34">
        <v>51</v>
      </c>
      <c r="N11873" s="34">
        <v>96</v>
      </c>
      <c r="O11873" s="34">
        <v>54</v>
      </c>
      <c r="P11873" s="34">
        <v>84</v>
      </c>
      <c r="Q11873" s="34">
        <v>93</v>
      </c>
      <c r="R11873" s="34">
        <v>135</v>
      </c>
      <c r="S11873" s="34">
        <v>81</v>
      </c>
      <c r="T11873" s="34">
        <v>85</v>
      </c>
      <c r="U11873" s="34">
        <v>79</v>
      </c>
      <c r="V11873" s="34">
        <v>108</v>
      </c>
      <c r="W11873" s="34">
        <v>84</v>
      </c>
      <c r="X11873" s="34">
        <v>147</v>
      </c>
      <c r="Y11873" s="34">
        <v>102</v>
      </c>
      <c r="Z11873" s="34">
        <v>87</v>
      </c>
      <c r="AA11873" s="34">
        <v>73</v>
      </c>
      <c r="AB11873" s="34">
        <v>104</v>
      </c>
      <c r="AC11873" s="34">
        <v>131</v>
      </c>
    </row>
    <row r="11874" spans="1:29" x14ac:dyDescent="0.2">
      <c r="A11874" s="34" t="s">
        <v>72367</v>
      </c>
      <c r="B11874" s="34">
        <v>54</v>
      </c>
      <c r="C11874" s="34">
        <v>55</v>
      </c>
      <c r="D11874" s="34">
        <v>65</v>
      </c>
      <c r="E11874" s="34">
        <v>51</v>
      </c>
      <c r="F11874" s="34">
        <v>68</v>
      </c>
      <c r="G11874" s="34">
        <v>50</v>
      </c>
      <c r="H11874" s="34">
        <v>50</v>
      </c>
      <c r="I11874" s="34">
        <v>33</v>
      </c>
      <c r="J11874" s="34">
        <v>38</v>
      </c>
      <c r="K11874" s="34">
        <v>67</v>
      </c>
      <c r="L11874" s="34">
        <v>28</v>
      </c>
      <c r="M11874" s="34">
        <v>44</v>
      </c>
      <c r="N11874" s="34">
        <v>42</v>
      </c>
      <c r="O11874" s="34">
        <v>40</v>
      </c>
      <c r="P11874" s="34">
        <v>37</v>
      </c>
      <c r="Q11874" s="34">
        <v>56</v>
      </c>
      <c r="R11874" s="34">
        <v>35</v>
      </c>
      <c r="S11874" s="34">
        <v>77</v>
      </c>
      <c r="T11874" s="34">
        <v>41</v>
      </c>
      <c r="U11874" s="34">
        <v>32</v>
      </c>
      <c r="V11874" s="34">
        <v>49</v>
      </c>
      <c r="W11874" s="34">
        <v>46</v>
      </c>
      <c r="X11874" s="34">
        <v>54</v>
      </c>
      <c r="Y11874" s="34">
        <v>49</v>
      </c>
      <c r="Z11874" s="34">
        <v>59</v>
      </c>
      <c r="AA11874" s="34">
        <v>55</v>
      </c>
      <c r="AB11874" s="34">
        <v>43</v>
      </c>
      <c r="AC11874" s="34">
        <v>78</v>
      </c>
    </row>
    <row r="11875" spans="1:29" x14ac:dyDescent="0.2">
      <c r="A11875" s="34" t="s">
        <v>72368</v>
      </c>
      <c r="B11875" s="34">
        <v>69</v>
      </c>
      <c r="C11875" s="34">
        <v>83</v>
      </c>
      <c r="D11875" s="34">
        <v>78</v>
      </c>
      <c r="E11875" s="34">
        <v>69</v>
      </c>
      <c r="F11875" s="34">
        <v>122</v>
      </c>
      <c r="G11875" s="34">
        <v>77</v>
      </c>
      <c r="H11875" s="34">
        <v>117</v>
      </c>
      <c r="I11875" s="34">
        <v>99</v>
      </c>
      <c r="J11875" s="34">
        <v>88</v>
      </c>
      <c r="K11875" s="34">
        <v>79</v>
      </c>
      <c r="L11875" s="34">
        <v>94</v>
      </c>
      <c r="M11875" s="34">
        <v>79</v>
      </c>
      <c r="N11875" s="34">
        <v>98</v>
      </c>
      <c r="O11875" s="34">
        <v>79</v>
      </c>
      <c r="P11875" s="34">
        <v>86</v>
      </c>
      <c r="Q11875" s="34">
        <v>123</v>
      </c>
      <c r="R11875" s="34">
        <v>152</v>
      </c>
      <c r="S11875" s="34">
        <v>97</v>
      </c>
      <c r="T11875" s="34">
        <v>129</v>
      </c>
      <c r="U11875" s="34">
        <v>123</v>
      </c>
      <c r="V11875" s="34">
        <v>110</v>
      </c>
      <c r="W11875" s="34">
        <v>132</v>
      </c>
      <c r="X11875" s="34">
        <v>118</v>
      </c>
      <c r="Y11875" s="34">
        <v>129</v>
      </c>
      <c r="Z11875" s="34">
        <v>119</v>
      </c>
      <c r="AA11875" s="34">
        <v>154</v>
      </c>
      <c r="AB11875" s="34">
        <v>129</v>
      </c>
      <c r="AC11875" s="34">
        <v>172</v>
      </c>
    </row>
    <row r="11876" spans="1:29" x14ac:dyDescent="0.2">
      <c r="A11876" s="34" t="s">
        <v>72369</v>
      </c>
      <c r="B11876" s="34">
        <v>32</v>
      </c>
      <c r="C11876" s="34">
        <v>43</v>
      </c>
      <c r="D11876" s="34">
        <v>24</v>
      </c>
      <c r="E11876" s="34">
        <v>28</v>
      </c>
      <c r="F11876" s="34">
        <v>23</v>
      </c>
      <c r="G11876" s="34">
        <v>14</v>
      </c>
      <c r="H11876" s="34">
        <v>21</v>
      </c>
      <c r="I11876" s="34">
        <v>27</v>
      </c>
      <c r="J11876" s="34">
        <v>29</v>
      </c>
      <c r="K11876" s="34">
        <v>34</v>
      </c>
      <c r="L11876" s="34">
        <v>10</v>
      </c>
      <c r="M11876" s="34">
        <v>38</v>
      </c>
      <c r="N11876" s="34">
        <v>35</v>
      </c>
      <c r="O11876" s="34">
        <v>59</v>
      </c>
      <c r="P11876" s="34">
        <v>10</v>
      </c>
      <c r="Q11876" s="34">
        <v>42</v>
      </c>
      <c r="R11876" s="34">
        <v>19</v>
      </c>
      <c r="S11876" s="34">
        <v>35</v>
      </c>
      <c r="T11876" s="34">
        <v>18</v>
      </c>
      <c r="U11876" s="34">
        <v>49</v>
      </c>
      <c r="V11876" s="34">
        <v>24</v>
      </c>
      <c r="W11876" s="34">
        <v>57</v>
      </c>
      <c r="X11876" s="34">
        <v>49</v>
      </c>
      <c r="Y11876" s="34">
        <v>25</v>
      </c>
      <c r="Z11876" s="34">
        <v>15</v>
      </c>
      <c r="AA11876" s="34">
        <v>46</v>
      </c>
      <c r="AB11876" s="34">
        <v>39</v>
      </c>
      <c r="AC11876" s="34">
        <v>66</v>
      </c>
    </row>
    <row r="11877" spans="1:29" x14ac:dyDescent="0.2">
      <c r="A11877" s="34" t="s">
        <v>72370</v>
      </c>
      <c r="B11877" s="34">
        <v>37</v>
      </c>
      <c r="C11877" s="34">
        <v>40</v>
      </c>
      <c r="D11877" s="34">
        <v>54</v>
      </c>
      <c r="E11877" s="34">
        <v>82</v>
      </c>
      <c r="F11877" s="34">
        <v>68</v>
      </c>
      <c r="G11877" s="34">
        <v>39</v>
      </c>
      <c r="H11877" s="34">
        <v>51</v>
      </c>
      <c r="I11877" s="34">
        <v>49</v>
      </c>
      <c r="J11877" s="34">
        <v>33</v>
      </c>
      <c r="K11877" s="34">
        <v>65</v>
      </c>
      <c r="L11877" s="34">
        <v>45</v>
      </c>
      <c r="M11877" s="34">
        <v>58</v>
      </c>
      <c r="N11877" s="34">
        <v>64</v>
      </c>
      <c r="O11877" s="34">
        <v>57</v>
      </c>
      <c r="P11877" s="34">
        <v>63</v>
      </c>
      <c r="Q11877" s="34">
        <v>84</v>
      </c>
      <c r="R11877" s="34">
        <v>67</v>
      </c>
      <c r="S11877" s="34">
        <v>82</v>
      </c>
      <c r="T11877" s="34">
        <v>54</v>
      </c>
      <c r="U11877" s="34">
        <v>70</v>
      </c>
      <c r="V11877" s="34">
        <v>55</v>
      </c>
      <c r="W11877" s="34">
        <v>71</v>
      </c>
      <c r="X11877" s="34">
        <v>54</v>
      </c>
      <c r="Y11877" s="34">
        <v>53</v>
      </c>
      <c r="Z11877" s="34">
        <v>98</v>
      </c>
      <c r="AA11877" s="34">
        <v>90</v>
      </c>
      <c r="AB11877" s="34">
        <v>53</v>
      </c>
      <c r="AC11877" s="34">
        <v>130</v>
      </c>
    </row>
    <row r="11878" spans="1:29" x14ac:dyDescent="0.2">
      <c r="A11878" s="34" t="s">
        <v>72371</v>
      </c>
      <c r="B11878" s="34">
        <v>30</v>
      </c>
      <c r="C11878" s="34">
        <v>18</v>
      </c>
      <c r="D11878" s="34">
        <v>41</v>
      </c>
      <c r="E11878" s="34">
        <v>27</v>
      </c>
      <c r="F11878" s="34">
        <v>43</v>
      </c>
      <c r="G11878" s="34">
        <v>53</v>
      </c>
      <c r="H11878" s="34">
        <v>24</v>
      </c>
      <c r="I11878" s="34">
        <v>41</v>
      </c>
      <c r="J11878" s="34">
        <v>26</v>
      </c>
      <c r="K11878" s="34">
        <v>36</v>
      </c>
      <c r="L11878" s="34">
        <v>31</v>
      </c>
      <c r="M11878" s="34">
        <v>24</v>
      </c>
      <c r="N11878" s="34">
        <v>25</v>
      </c>
      <c r="O11878" s="34">
        <v>14</v>
      </c>
      <c r="P11878" s="34">
        <v>31</v>
      </c>
      <c r="Q11878" s="34">
        <v>55</v>
      </c>
      <c r="R11878" s="34">
        <v>38</v>
      </c>
      <c r="S11878" s="34">
        <v>37</v>
      </c>
      <c r="T11878" s="34">
        <v>19</v>
      </c>
      <c r="U11878" s="34">
        <v>35</v>
      </c>
      <c r="V11878" s="34">
        <v>59</v>
      </c>
      <c r="W11878" s="34">
        <v>44</v>
      </c>
      <c r="X11878" s="34">
        <v>39</v>
      </c>
      <c r="Y11878" s="34">
        <v>48</v>
      </c>
      <c r="Z11878" s="34">
        <v>25</v>
      </c>
      <c r="AA11878" s="34">
        <v>50</v>
      </c>
      <c r="AB11878" s="34">
        <v>43</v>
      </c>
      <c r="AC11878" s="34">
        <v>56</v>
      </c>
    </row>
    <row r="11879" spans="1:29" x14ac:dyDescent="0.2">
      <c r="A11879" s="34" t="s">
        <v>72372</v>
      </c>
      <c r="B11879" s="34">
        <v>48</v>
      </c>
      <c r="C11879" s="34">
        <v>55</v>
      </c>
      <c r="D11879" s="34">
        <v>68</v>
      </c>
      <c r="E11879" s="34">
        <v>69</v>
      </c>
      <c r="F11879" s="34">
        <v>66</v>
      </c>
      <c r="G11879" s="34">
        <v>40</v>
      </c>
      <c r="H11879" s="34">
        <v>68</v>
      </c>
      <c r="I11879" s="34">
        <v>58</v>
      </c>
      <c r="J11879" s="34">
        <v>61</v>
      </c>
      <c r="K11879" s="34">
        <v>57</v>
      </c>
      <c r="L11879" s="34">
        <v>62</v>
      </c>
      <c r="M11879" s="34">
        <v>53</v>
      </c>
      <c r="N11879" s="34">
        <v>46</v>
      </c>
      <c r="O11879" s="34">
        <v>40</v>
      </c>
      <c r="P11879" s="34">
        <v>55</v>
      </c>
      <c r="Q11879" s="34">
        <v>79</v>
      </c>
      <c r="R11879" s="34">
        <v>79</v>
      </c>
      <c r="S11879" s="34">
        <v>66</v>
      </c>
      <c r="T11879" s="34">
        <v>60</v>
      </c>
      <c r="U11879" s="34">
        <v>56</v>
      </c>
      <c r="V11879" s="34">
        <v>70</v>
      </c>
      <c r="W11879" s="34">
        <v>102</v>
      </c>
      <c r="X11879" s="34">
        <v>68</v>
      </c>
      <c r="Y11879" s="34">
        <v>77</v>
      </c>
      <c r="Z11879" s="34">
        <v>50</v>
      </c>
      <c r="AA11879" s="34">
        <v>69</v>
      </c>
      <c r="AB11879" s="34">
        <v>76</v>
      </c>
      <c r="AC11879" s="34">
        <v>86</v>
      </c>
    </row>
    <row r="11880" spans="1:29" x14ac:dyDescent="0.2">
      <c r="A11880" s="34" t="s">
        <v>72373</v>
      </c>
      <c r="B11880" s="34">
        <v>50</v>
      </c>
      <c r="C11880" s="34">
        <v>41</v>
      </c>
      <c r="D11880" s="34">
        <v>61</v>
      </c>
      <c r="E11880" s="34">
        <v>42</v>
      </c>
      <c r="F11880" s="34">
        <v>56</v>
      </c>
      <c r="G11880" s="34">
        <v>36</v>
      </c>
      <c r="H11880" s="34">
        <v>44</v>
      </c>
      <c r="I11880" s="34">
        <v>33</v>
      </c>
      <c r="J11880" s="34">
        <v>44</v>
      </c>
      <c r="K11880" s="34">
        <v>35</v>
      </c>
      <c r="L11880" s="34">
        <v>26</v>
      </c>
      <c r="M11880" s="34">
        <v>41</v>
      </c>
      <c r="N11880" s="34">
        <v>49</v>
      </c>
      <c r="O11880" s="34">
        <v>37</v>
      </c>
      <c r="P11880" s="34">
        <v>33</v>
      </c>
      <c r="Q11880" s="34">
        <v>59</v>
      </c>
      <c r="R11880" s="34">
        <v>63</v>
      </c>
      <c r="S11880" s="34">
        <v>43</v>
      </c>
      <c r="T11880" s="34">
        <v>44</v>
      </c>
      <c r="U11880" s="34">
        <v>40</v>
      </c>
      <c r="V11880" s="34">
        <v>70</v>
      </c>
      <c r="W11880" s="34">
        <v>38</v>
      </c>
      <c r="X11880" s="34">
        <v>74</v>
      </c>
      <c r="Y11880" s="34">
        <v>54</v>
      </c>
      <c r="Z11880" s="34">
        <v>80</v>
      </c>
      <c r="AA11880" s="34">
        <v>33</v>
      </c>
      <c r="AB11880" s="34">
        <v>54</v>
      </c>
      <c r="AC11880" s="34">
        <v>48</v>
      </c>
    </row>
    <row r="11881" spans="1:29" x14ac:dyDescent="0.2">
      <c r="A11881" s="34" t="s">
        <v>72374</v>
      </c>
      <c r="B11881" s="34">
        <v>6</v>
      </c>
      <c r="C11881" s="34">
        <v>4</v>
      </c>
      <c r="D11881" s="34">
        <v>7</v>
      </c>
      <c r="E11881" s="34">
        <v>1</v>
      </c>
      <c r="F11881" s="34">
        <v>9</v>
      </c>
      <c r="G11881" s="34">
        <v>2</v>
      </c>
      <c r="H11881" s="34">
        <v>7</v>
      </c>
      <c r="I11881" s="34">
        <v>10</v>
      </c>
      <c r="J11881" s="34">
        <v>5</v>
      </c>
      <c r="K11881" s="34">
        <v>4</v>
      </c>
      <c r="L11881" s="34">
        <v>2</v>
      </c>
      <c r="M11881" s="34">
        <v>2</v>
      </c>
      <c r="N11881" s="34">
        <v>2</v>
      </c>
      <c r="O11881" s="34">
        <v>0</v>
      </c>
      <c r="P11881" s="34">
        <v>5</v>
      </c>
      <c r="Q11881" s="34">
        <v>4</v>
      </c>
      <c r="R11881" s="34">
        <v>4</v>
      </c>
      <c r="S11881" s="34">
        <v>6</v>
      </c>
      <c r="T11881" s="34">
        <v>3</v>
      </c>
      <c r="U11881" s="34">
        <v>3</v>
      </c>
      <c r="V11881" s="34">
        <v>2</v>
      </c>
      <c r="W11881" s="34">
        <v>0</v>
      </c>
      <c r="X11881" s="34">
        <v>5</v>
      </c>
      <c r="Y11881" s="34">
        <v>5</v>
      </c>
      <c r="Z11881" s="34">
        <v>10</v>
      </c>
      <c r="AA11881" s="34">
        <v>8</v>
      </c>
      <c r="AB11881" s="34">
        <v>2</v>
      </c>
      <c r="AC11881" s="34">
        <v>4</v>
      </c>
    </row>
    <row r="11882" spans="1:29" x14ac:dyDescent="0.2">
      <c r="A11882" s="34" t="s">
        <v>72375</v>
      </c>
      <c r="B11882" s="34">
        <v>45</v>
      </c>
      <c r="C11882" s="34">
        <v>31</v>
      </c>
      <c r="D11882" s="34">
        <v>48</v>
      </c>
      <c r="E11882" s="34">
        <v>45</v>
      </c>
      <c r="F11882" s="34">
        <v>36</v>
      </c>
      <c r="G11882" s="34">
        <v>25</v>
      </c>
      <c r="H11882" s="34">
        <v>57</v>
      </c>
      <c r="I11882" s="34">
        <v>29</v>
      </c>
      <c r="J11882" s="34">
        <v>27</v>
      </c>
      <c r="K11882" s="34">
        <v>45</v>
      </c>
      <c r="L11882" s="34">
        <v>23</v>
      </c>
      <c r="M11882" s="34">
        <v>25</v>
      </c>
      <c r="N11882" s="34">
        <v>49</v>
      </c>
      <c r="O11882" s="34">
        <v>14</v>
      </c>
      <c r="P11882" s="34">
        <v>27</v>
      </c>
      <c r="Q11882" s="34">
        <v>34</v>
      </c>
      <c r="R11882" s="34">
        <v>61</v>
      </c>
      <c r="S11882" s="34">
        <v>68</v>
      </c>
      <c r="T11882" s="34">
        <v>50</v>
      </c>
      <c r="U11882" s="34">
        <v>55</v>
      </c>
      <c r="V11882" s="34">
        <v>50</v>
      </c>
      <c r="W11882" s="34">
        <v>43</v>
      </c>
      <c r="X11882" s="34">
        <v>88</v>
      </c>
      <c r="Y11882" s="34">
        <v>45</v>
      </c>
      <c r="Z11882" s="34">
        <v>63</v>
      </c>
      <c r="AA11882" s="34">
        <v>47</v>
      </c>
      <c r="AB11882" s="34">
        <v>56</v>
      </c>
      <c r="AC11882" s="34">
        <v>58</v>
      </c>
    </row>
    <row r="11883" spans="1:29" x14ac:dyDescent="0.2">
      <c r="A11883" s="34" t="s">
        <v>72376</v>
      </c>
      <c r="B11883" s="34">
        <v>59</v>
      </c>
      <c r="C11883" s="34">
        <v>44</v>
      </c>
      <c r="D11883" s="34">
        <v>88</v>
      </c>
      <c r="E11883" s="34">
        <v>56</v>
      </c>
      <c r="F11883" s="34">
        <v>83</v>
      </c>
      <c r="G11883" s="34">
        <v>26</v>
      </c>
      <c r="H11883" s="34">
        <v>38</v>
      </c>
      <c r="I11883" s="34">
        <v>36</v>
      </c>
      <c r="J11883" s="34">
        <v>74</v>
      </c>
      <c r="K11883" s="34">
        <v>42</v>
      </c>
      <c r="L11883" s="34">
        <v>57</v>
      </c>
      <c r="M11883" s="34">
        <v>41</v>
      </c>
      <c r="N11883" s="34">
        <v>49</v>
      </c>
      <c r="O11883" s="34">
        <v>67</v>
      </c>
      <c r="P11883" s="34">
        <v>50</v>
      </c>
      <c r="Q11883" s="34">
        <v>65</v>
      </c>
      <c r="R11883" s="34">
        <v>66</v>
      </c>
      <c r="S11883" s="34">
        <v>48</v>
      </c>
      <c r="T11883" s="34">
        <v>48</v>
      </c>
      <c r="U11883" s="34">
        <v>49</v>
      </c>
      <c r="V11883" s="34">
        <v>59</v>
      </c>
      <c r="W11883" s="34">
        <v>95</v>
      </c>
      <c r="X11883" s="34">
        <v>102</v>
      </c>
      <c r="Y11883" s="34">
        <v>72</v>
      </c>
      <c r="Z11883" s="34">
        <v>92</v>
      </c>
      <c r="AA11883" s="34">
        <v>78</v>
      </c>
      <c r="AB11883" s="34">
        <v>82</v>
      </c>
      <c r="AC11883" s="34">
        <v>88</v>
      </c>
    </row>
    <row r="11884" spans="1:29" x14ac:dyDescent="0.2">
      <c r="A11884" s="34" t="s">
        <v>72377</v>
      </c>
      <c r="B11884" s="34">
        <v>42</v>
      </c>
      <c r="C11884" s="34">
        <v>51</v>
      </c>
      <c r="D11884" s="34">
        <v>40</v>
      </c>
      <c r="E11884" s="34">
        <v>58</v>
      </c>
      <c r="F11884" s="34">
        <v>49</v>
      </c>
      <c r="G11884" s="34">
        <v>83</v>
      </c>
      <c r="H11884" s="34">
        <v>50</v>
      </c>
      <c r="I11884" s="34">
        <v>51</v>
      </c>
      <c r="J11884" s="34">
        <v>42</v>
      </c>
      <c r="K11884" s="34">
        <v>64</v>
      </c>
      <c r="L11884" s="34">
        <v>34</v>
      </c>
      <c r="M11884" s="34">
        <v>54</v>
      </c>
      <c r="N11884" s="34">
        <v>23</v>
      </c>
      <c r="O11884" s="34">
        <v>30</v>
      </c>
      <c r="P11884" s="34">
        <v>37</v>
      </c>
      <c r="Q11884" s="34">
        <v>48</v>
      </c>
      <c r="R11884" s="34">
        <v>41</v>
      </c>
      <c r="S11884" s="34">
        <v>66</v>
      </c>
      <c r="T11884" s="34">
        <v>42</v>
      </c>
      <c r="U11884" s="34">
        <v>61</v>
      </c>
      <c r="V11884" s="34">
        <v>54</v>
      </c>
      <c r="W11884" s="34">
        <v>71</v>
      </c>
      <c r="X11884" s="34">
        <v>70</v>
      </c>
      <c r="Y11884" s="34">
        <v>64</v>
      </c>
      <c r="Z11884" s="34">
        <v>56</v>
      </c>
      <c r="AA11884" s="34">
        <v>73</v>
      </c>
      <c r="AB11884" s="34">
        <v>52</v>
      </c>
      <c r="AC11884" s="34">
        <v>89</v>
      </c>
    </row>
    <row r="11885" spans="1:29" x14ac:dyDescent="0.2">
      <c r="A11885" s="34" t="s">
        <v>72378</v>
      </c>
      <c r="B11885" s="34">
        <v>46</v>
      </c>
      <c r="C11885" s="34">
        <v>186</v>
      </c>
      <c r="D11885" s="34">
        <v>66</v>
      </c>
      <c r="E11885" s="34">
        <v>149</v>
      </c>
      <c r="F11885" s="34">
        <v>56</v>
      </c>
      <c r="G11885" s="34">
        <v>202</v>
      </c>
      <c r="H11885" s="34">
        <v>52</v>
      </c>
      <c r="I11885" s="34">
        <v>158</v>
      </c>
      <c r="J11885" s="34">
        <v>44</v>
      </c>
      <c r="K11885" s="34">
        <v>208</v>
      </c>
      <c r="L11885" s="34">
        <v>48</v>
      </c>
      <c r="M11885" s="34">
        <v>145</v>
      </c>
      <c r="N11885" s="34">
        <v>35</v>
      </c>
      <c r="O11885" s="34">
        <v>136</v>
      </c>
      <c r="P11885" s="34">
        <v>28</v>
      </c>
      <c r="Q11885" s="34">
        <v>166</v>
      </c>
      <c r="R11885" s="34">
        <v>60</v>
      </c>
      <c r="S11885" s="34">
        <v>172</v>
      </c>
      <c r="T11885" s="34">
        <v>54</v>
      </c>
      <c r="U11885" s="34">
        <v>156</v>
      </c>
      <c r="V11885" s="34">
        <v>78</v>
      </c>
      <c r="W11885" s="34">
        <v>212</v>
      </c>
      <c r="X11885" s="34">
        <v>97</v>
      </c>
      <c r="Y11885" s="34">
        <v>146</v>
      </c>
      <c r="Z11885" s="34">
        <v>53</v>
      </c>
      <c r="AA11885" s="34">
        <v>171</v>
      </c>
      <c r="AB11885" s="34">
        <v>29</v>
      </c>
      <c r="AC11885" s="34">
        <v>269</v>
      </c>
    </row>
    <row r="11886" spans="1:29" x14ac:dyDescent="0.2">
      <c r="A11886" s="34" t="s">
        <v>72379</v>
      </c>
      <c r="B11886" s="34">
        <v>88</v>
      </c>
      <c r="C11886" s="34">
        <v>101</v>
      </c>
      <c r="D11886" s="34">
        <v>130</v>
      </c>
      <c r="E11886" s="34">
        <v>113</v>
      </c>
      <c r="F11886" s="34">
        <v>131</v>
      </c>
      <c r="G11886" s="34">
        <v>111</v>
      </c>
      <c r="H11886" s="34">
        <v>111</v>
      </c>
      <c r="I11886" s="34">
        <v>125</v>
      </c>
      <c r="J11886" s="34">
        <v>144</v>
      </c>
      <c r="K11886" s="34">
        <v>99</v>
      </c>
      <c r="L11886" s="34">
        <v>141</v>
      </c>
      <c r="M11886" s="34">
        <v>85</v>
      </c>
      <c r="N11886" s="34">
        <v>130</v>
      </c>
      <c r="O11886" s="34">
        <v>95</v>
      </c>
      <c r="P11886" s="34">
        <v>108</v>
      </c>
      <c r="Q11886" s="34">
        <v>152</v>
      </c>
      <c r="R11886" s="34">
        <v>146</v>
      </c>
      <c r="S11886" s="34">
        <v>153</v>
      </c>
      <c r="T11886" s="34">
        <v>165</v>
      </c>
      <c r="U11886" s="34">
        <v>90</v>
      </c>
      <c r="V11886" s="34">
        <v>192</v>
      </c>
      <c r="W11886" s="34">
        <v>161</v>
      </c>
      <c r="X11886" s="34">
        <v>147</v>
      </c>
      <c r="Y11886" s="34">
        <v>124</v>
      </c>
      <c r="Z11886" s="34">
        <v>136</v>
      </c>
      <c r="AA11886" s="34">
        <v>178</v>
      </c>
      <c r="AB11886" s="34">
        <v>176</v>
      </c>
      <c r="AC11886" s="34">
        <v>208</v>
      </c>
    </row>
    <row r="11887" spans="1:29" x14ac:dyDescent="0.2">
      <c r="A11887" s="34" t="s">
        <v>72380</v>
      </c>
      <c r="B11887" s="34">
        <v>30</v>
      </c>
      <c r="C11887" s="34">
        <v>39</v>
      </c>
      <c r="D11887" s="34">
        <v>56</v>
      </c>
      <c r="E11887" s="34">
        <v>38</v>
      </c>
      <c r="F11887" s="34">
        <v>51</v>
      </c>
      <c r="G11887" s="34">
        <v>26</v>
      </c>
      <c r="H11887" s="34">
        <v>46</v>
      </c>
      <c r="I11887" s="34">
        <v>50</v>
      </c>
      <c r="J11887" s="34">
        <v>43</v>
      </c>
      <c r="K11887" s="34">
        <v>47</v>
      </c>
      <c r="L11887" s="34">
        <v>29</v>
      </c>
      <c r="M11887" s="34">
        <v>42</v>
      </c>
      <c r="N11887" s="34">
        <v>34</v>
      </c>
      <c r="O11887" s="34">
        <v>30</v>
      </c>
      <c r="P11887" s="34">
        <v>61</v>
      </c>
      <c r="Q11887" s="34">
        <v>79</v>
      </c>
      <c r="R11887" s="34">
        <v>36</v>
      </c>
      <c r="S11887" s="34">
        <v>48</v>
      </c>
      <c r="T11887" s="34">
        <v>44</v>
      </c>
      <c r="U11887" s="34">
        <v>44</v>
      </c>
      <c r="V11887" s="34">
        <v>50</v>
      </c>
      <c r="W11887" s="34">
        <v>43</v>
      </c>
      <c r="X11887" s="34">
        <v>47</v>
      </c>
      <c r="Y11887" s="34">
        <v>65</v>
      </c>
      <c r="Z11887" s="34">
        <v>50</v>
      </c>
      <c r="AA11887" s="34">
        <v>47</v>
      </c>
      <c r="AB11887" s="34">
        <v>53</v>
      </c>
      <c r="AC11887" s="34">
        <v>83</v>
      </c>
    </row>
    <row r="11888" spans="1:29" x14ac:dyDescent="0.2">
      <c r="A11888" s="34" t="s">
        <v>72381</v>
      </c>
      <c r="B11888" s="34">
        <v>48</v>
      </c>
      <c r="C11888" s="34">
        <v>29</v>
      </c>
      <c r="D11888" s="34">
        <v>63</v>
      </c>
      <c r="E11888" s="34">
        <v>64</v>
      </c>
      <c r="F11888" s="34">
        <v>42</v>
      </c>
      <c r="G11888" s="34">
        <v>43</v>
      </c>
      <c r="H11888" s="34">
        <v>55</v>
      </c>
      <c r="I11888" s="34">
        <v>38</v>
      </c>
      <c r="J11888" s="34">
        <v>52</v>
      </c>
      <c r="K11888" s="34">
        <v>30</v>
      </c>
      <c r="L11888" s="34">
        <v>33</v>
      </c>
      <c r="M11888" s="34">
        <v>54</v>
      </c>
      <c r="N11888" s="34">
        <v>37</v>
      </c>
      <c r="O11888" s="34">
        <v>29</v>
      </c>
      <c r="P11888" s="34">
        <v>45</v>
      </c>
      <c r="Q11888" s="34">
        <v>43</v>
      </c>
      <c r="R11888" s="34">
        <v>72</v>
      </c>
      <c r="S11888" s="34">
        <v>45</v>
      </c>
      <c r="T11888" s="34">
        <v>47</v>
      </c>
      <c r="U11888" s="34">
        <v>35</v>
      </c>
      <c r="V11888" s="34">
        <v>59</v>
      </c>
      <c r="W11888" s="34">
        <v>66</v>
      </c>
      <c r="X11888" s="34">
        <v>78</v>
      </c>
      <c r="Y11888" s="34">
        <v>53</v>
      </c>
      <c r="Z11888" s="34">
        <v>49</v>
      </c>
      <c r="AA11888" s="34">
        <v>39</v>
      </c>
      <c r="AB11888" s="34">
        <v>70</v>
      </c>
      <c r="AC11888" s="34">
        <v>31</v>
      </c>
    </row>
    <row r="11889" spans="1:29" x14ac:dyDescent="0.2">
      <c r="A11889" s="34" t="s">
        <v>72382</v>
      </c>
      <c r="B11889" s="34">
        <v>28</v>
      </c>
      <c r="C11889" s="34">
        <v>0</v>
      </c>
      <c r="D11889" s="34">
        <v>5</v>
      </c>
      <c r="E11889" s="34">
        <v>11</v>
      </c>
      <c r="F11889" s="34">
        <v>4</v>
      </c>
      <c r="G11889" s="34">
        <v>13</v>
      </c>
      <c r="H11889" s="34">
        <v>1</v>
      </c>
      <c r="I11889" s="34">
        <v>0</v>
      </c>
      <c r="J11889" s="34">
        <v>0</v>
      </c>
      <c r="K11889" s="34">
        <v>2</v>
      </c>
      <c r="L11889" s="34">
        <v>1</v>
      </c>
      <c r="M11889" s="34">
        <v>4</v>
      </c>
      <c r="N11889" s="34">
        <v>9</v>
      </c>
      <c r="O11889" s="34">
        <v>4</v>
      </c>
      <c r="P11889" s="34">
        <v>2</v>
      </c>
      <c r="Q11889" s="34">
        <v>8</v>
      </c>
      <c r="R11889" s="34">
        <v>7</v>
      </c>
      <c r="S11889" s="34">
        <v>11</v>
      </c>
      <c r="T11889" s="34">
        <v>4</v>
      </c>
      <c r="U11889" s="34">
        <v>6</v>
      </c>
      <c r="V11889" s="34">
        <v>7</v>
      </c>
      <c r="W11889" s="34">
        <v>9</v>
      </c>
      <c r="X11889" s="34">
        <v>3</v>
      </c>
      <c r="Y11889" s="34">
        <v>5</v>
      </c>
      <c r="Z11889" s="34">
        <v>8</v>
      </c>
      <c r="AA11889" s="34">
        <v>5</v>
      </c>
      <c r="AB11889" s="34">
        <v>5</v>
      </c>
      <c r="AC11889" s="34">
        <v>5</v>
      </c>
    </row>
    <row r="11890" spans="1:29" x14ac:dyDescent="0.2">
      <c r="A11890" s="34" t="s">
        <v>72383</v>
      </c>
      <c r="B11890" s="34">
        <v>37</v>
      </c>
      <c r="C11890" s="34">
        <v>20</v>
      </c>
      <c r="D11890" s="34">
        <v>29</v>
      </c>
      <c r="E11890" s="34">
        <v>42</v>
      </c>
      <c r="F11890" s="34">
        <v>22</v>
      </c>
      <c r="G11890" s="34">
        <v>33</v>
      </c>
      <c r="H11890" s="34">
        <v>41</v>
      </c>
      <c r="I11890" s="34">
        <v>33</v>
      </c>
      <c r="J11890" s="34">
        <v>29</v>
      </c>
      <c r="K11890" s="34">
        <v>22</v>
      </c>
      <c r="L11890" s="34">
        <v>29</v>
      </c>
      <c r="M11890" s="34">
        <v>34</v>
      </c>
      <c r="N11890" s="34">
        <v>28</v>
      </c>
      <c r="O11890" s="34">
        <v>26</v>
      </c>
      <c r="P11890" s="34">
        <v>23</v>
      </c>
      <c r="Q11890" s="34">
        <v>28</v>
      </c>
      <c r="R11890" s="34">
        <v>52</v>
      </c>
      <c r="S11890" s="34">
        <v>35</v>
      </c>
      <c r="T11890" s="34">
        <v>36</v>
      </c>
      <c r="U11890" s="34">
        <v>31</v>
      </c>
      <c r="V11890" s="34">
        <v>62</v>
      </c>
      <c r="W11890" s="34">
        <v>25</v>
      </c>
      <c r="X11890" s="34">
        <v>33</v>
      </c>
      <c r="Y11890" s="34">
        <v>47</v>
      </c>
      <c r="Z11890" s="34">
        <v>42</v>
      </c>
      <c r="AA11890" s="34">
        <v>36</v>
      </c>
      <c r="AB11890" s="34">
        <v>40</v>
      </c>
      <c r="AC11890" s="34">
        <v>49</v>
      </c>
    </row>
    <row r="11891" spans="1:29" x14ac:dyDescent="0.2">
      <c r="A11891" s="34" t="s">
        <v>72384</v>
      </c>
      <c r="B11891" s="34">
        <v>27</v>
      </c>
      <c r="C11891" s="34">
        <v>32</v>
      </c>
      <c r="D11891" s="34">
        <v>33</v>
      </c>
      <c r="E11891" s="34">
        <v>36</v>
      </c>
      <c r="F11891" s="34">
        <v>21</v>
      </c>
      <c r="G11891" s="34">
        <v>39</v>
      </c>
      <c r="H11891" s="34">
        <v>32</v>
      </c>
      <c r="I11891" s="34">
        <v>48</v>
      </c>
      <c r="J11891" s="34">
        <v>26</v>
      </c>
      <c r="K11891" s="34">
        <v>35</v>
      </c>
      <c r="L11891" s="34">
        <v>14</v>
      </c>
      <c r="M11891" s="34">
        <v>27</v>
      </c>
      <c r="N11891" s="34">
        <v>15</v>
      </c>
      <c r="O11891" s="34">
        <v>20</v>
      </c>
      <c r="P11891" s="34">
        <v>32</v>
      </c>
      <c r="Q11891" s="34">
        <v>32</v>
      </c>
      <c r="R11891" s="34">
        <v>33</v>
      </c>
      <c r="S11891" s="34">
        <v>19</v>
      </c>
      <c r="T11891" s="34">
        <v>44</v>
      </c>
      <c r="U11891" s="34">
        <v>17</v>
      </c>
      <c r="V11891" s="34">
        <v>24</v>
      </c>
      <c r="W11891" s="34">
        <v>24</v>
      </c>
      <c r="X11891" s="34">
        <v>36</v>
      </c>
      <c r="Y11891" s="34">
        <v>33</v>
      </c>
      <c r="Z11891" s="34">
        <v>38</v>
      </c>
      <c r="AA11891" s="34">
        <v>41</v>
      </c>
      <c r="AB11891" s="34">
        <v>29</v>
      </c>
      <c r="AC11891" s="34">
        <v>45</v>
      </c>
    </row>
    <row r="11892" spans="1:29" x14ac:dyDescent="0.2">
      <c r="A11892" s="34" t="s">
        <v>72385</v>
      </c>
      <c r="B11892" s="34">
        <v>190</v>
      </c>
      <c r="C11892" s="34">
        <v>199</v>
      </c>
      <c r="D11892" s="34">
        <v>292</v>
      </c>
      <c r="E11892" s="34">
        <v>261</v>
      </c>
      <c r="F11892" s="34">
        <v>358</v>
      </c>
      <c r="G11892" s="34">
        <v>215</v>
      </c>
      <c r="H11892" s="34">
        <v>258</v>
      </c>
      <c r="I11892" s="34">
        <v>216</v>
      </c>
      <c r="J11892" s="34">
        <v>278</v>
      </c>
      <c r="K11892" s="34">
        <v>213</v>
      </c>
      <c r="L11892" s="34">
        <v>233</v>
      </c>
      <c r="M11892" s="34">
        <v>231</v>
      </c>
      <c r="N11892" s="34">
        <v>260</v>
      </c>
      <c r="O11892" s="34">
        <v>227</v>
      </c>
      <c r="P11892" s="34">
        <v>275</v>
      </c>
      <c r="Q11892" s="34">
        <v>294</v>
      </c>
      <c r="R11892" s="34">
        <v>389</v>
      </c>
      <c r="S11892" s="34">
        <v>327</v>
      </c>
      <c r="T11892" s="34">
        <v>321</v>
      </c>
      <c r="U11892" s="34">
        <v>220</v>
      </c>
      <c r="V11892" s="34">
        <v>334</v>
      </c>
      <c r="W11892" s="34">
        <v>304</v>
      </c>
      <c r="X11892" s="34">
        <v>384</v>
      </c>
      <c r="Y11892" s="34">
        <v>370</v>
      </c>
      <c r="Z11892" s="34">
        <v>356</v>
      </c>
      <c r="AA11892" s="34">
        <v>296</v>
      </c>
      <c r="AB11892" s="34">
        <v>347</v>
      </c>
      <c r="AC11892" s="34">
        <v>369</v>
      </c>
    </row>
    <row r="11893" spans="1:29" x14ac:dyDescent="0.2">
      <c r="A11893" s="34" t="s">
        <v>72386</v>
      </c>
      <c r="B11893" s="34">
        <v>47</v>
      </c>
      <c r="C11893" s="34">
        <v>17</v>
      </c>
      <c r="D11893" s="34">
        <v>36</v>
      </c>
      <c r="E11893" s="34">
        <v>40</v>
      </c>
      <c r="F11893" s="34">
        <v>46</v>
      </c>
      <c r="G11893" s="34">
        <v>30</v>
      </c>
      <c r="H11893" s="34">
        <v>40</v>
      </c>
      <c r="I11893" s="34">
        <v>29</v>
      </c>
      <c r="J11893" s="34">
        <v>49</v>
      </c>
      <c r="K11893" s="34">
        <v>25</v>
      </c>
      <c r="L11893" s="34">
        <v>31</v>
      </c>
      <c r="M11893" s="34">
        <v>23</v>
      </c>
      <c r="N11893" s="34">
        <v>26</v>
      </c>
      <c r="O11893" s="34">
        <v>26</v>
      </c>
      <c r="P11893" s="34">
        <v>35</v>
      </c>
      <c r="Q11893" s="34">
        <v>55</v>
      </c>
      <c r="R11893" s="34">
        <v>28</v>
      </c>
      <c r="S11893" s="34">
        <v>24</v>
      </c>
      <c r="T11893" s="34">
        <v>32</v>
      </c>
      <c r="U11893" s="34">
        <v>24</v>
      </c>
      <c r="V11893" s="34">
        <v>57</v>
      </c>
      <c r="W11893" s="34">
        <v>33</v>
      </c>
      <c r="X11893" s="34">
        <v>52</v>
      </c>
      <c r="Y11893" s="34">
        <v>41</v>
      </c>
      <c r="Z11893" s="34">
        <v>58</v>
      </c>
      <c r="AA11893" s="34">
        <v>43</v>
      </c>
      <c r="AB11893" s="34">
        <v>28</v>
      </c>
      <c r="AC11893" s="34">
        <v>48</v>
      </c>
    </row>
    <row r="11894" spans="1:29" x14ac:dyDescent="0.2">
      <c r="A11894" s="34" t="s">
        <v>72387</v>
      </c>
      <c r="B11894" s="34">
        <v>40</v>
      </c>
      <c r="C11894" s="34">
        <v>26</v>
      </c>
      <c r="D11894" s="34">
        <v>39</v>
      </c>
      <c r="E11894" s="34">
        <v>45</v>
      </c>
      <c r="F11894" s="34">
        <v>34</v>
      </c>
      <c r="G11894" s="34">
        <v>45</v>
      </c>
      <c r="H11894" s="34">
        <v>28</v>
      </c>
      <c r="I11894" s="34">
        <v>29</v>
      </c>
      <c r="J11894" s="34">
        <v>31</v>
      </c>
      <c r="K11894" s="34">
        <v>46</v>
      </c>
      <c r="L11894" s="34">
        <v>32</v>
      </c>
      <c r="M11894" s="34">
        <v>32</v>
      </c>
      <c r="N11894" s="34">
        <v>35</v>
      </c>
      <c r="O11894" s="34">
        <v>32</v>
      </c>
      <c r="P11894" s="34">
        <v>29</v>
      </c>
      <c r="Q11894" s="34">
        <v>32</v>
      </c>
      <c r="R11894" s="34">
        <v>37</v>
      </c>
      <c r="S11894" s="34">
        <v>45</v>
      </c>
      <c r="T11894" s="34">
        <v>36</v>
      </c>
      <c r="U11894" s="34">
        <v>39</v>
      </c>
      <c r="V11894" s="34">
        <v>51</v>
      </c>
      <c r="W11894" s="34">
        <v>40</v>
      </c>
      <c r="X11894" s="34">
        <v>39</v>
      </c>
      <c r="Y11894" s="34">
        <v>39</v>
      </c>
      <c r="Z11894" s="34">
        <v>29</v>
      </c>
      <c r="AA11894" s="34">
        <v>30</v>
      </c>
      <c r="AB11894" s="34">
        <v>45</v>
      </c>
      <c r="AC11894" s="34">
        <v>50</v>
      </c>
    </row>
    <row r="11895" spans="1:29" x14ac:dyDescent="0.2">
      <c r="A11895" s="34" t="s">
        <v>72388</v>
      </c>
      <c r="B11895" s="34">
        <v>33</v>
      </c>
      <c r="C11895" s="34">
        <v>22</v>
      </c>
      <c r="D11895" s="34">
        <v>17</v>
      </c>
      <c r="E11895" s="34">
        <v>50</v>
      </c>
      <c r="F11895" s="34">
        <v>47</v>
      </c>
      <c r="G11895" s="34">
        <v>22</v>
      </c>
      <c r="H11895" s="34">
        <v>33</v>
      </c>
      <c r="I11895" s="34">
        <v>31</v>
      </c>
      <c r="J11895" s="34">
        <v>43</v>
      </c>
      <c r="K11895" s="34">
        <v>23</v>
      </c>
      <c r="L11895" s="34">
        <v>49</v>
      </c>
      <c r="M11895" s="34">
        <v>23</v>
      </c>
      <c r="N11895" s="34">
        <v>29</v>
      </c>
      <c r="O11895" s="34">
        <v>29</v>
      </c>
      <c r="P11895" s="34">
        <v>48</v>
      </c>
      <c r="Q11895" s="34">
        <v>29</v>
      </c>
      <c r="R11895" s="34">
        <v>45</v>
      </c>
      <c r="S11895" s="34">
        <v>30</v>
      </c>
      <c r="T11895" s="34">
        <v>74</v>
      </c>
      <c r="U11895" s="34">
        <v>31</v>
      </c>
      <c r="V11895" s="34">
        <v>58</v>
      </c>
      <c r="W11895" s="34">
        <v>32</v>
      </c>
      <c r="X11895" s="34">
        <v>33</v>
      </c>
      <c r="Y11895" s="34">
        <v>50</v>
      </c>
      <c r="Z11895" s="34">
        <v>33</v>
      </c>
      <c r="AA11895" s="34">
        <v>57</v>
      </c>
      <c r="AB11895" s="34">
        <v>47</v>
      </c>
      <c r="AC11895" s="34">
        <v>48</v>
      </c>
    </row>
    <row r="11896" spans="1:29" x14ac:dyDescent="0.2">
      <c r="A11896" s="34" t="s">
        <v>72389</v>
      </c>
      <c r="B11896" s="34">
        <v>71</v>
      </c>
      <c r="C11896" s="34">
        <v>62</v>
      </c>
      <c r="D11896" s="34">
        <v>89</v>
      </c>
      <c r="E11896" s="34">
        <v>80</v>
      </c>
      <c r="F11896" s="34">
        <v>63</v>
      </c>
      <c r="G11896" s="34">
        <v>39</v>
      </c>
      <c r="H11896" s="34">
        <v>76</v>
      </c>
      <c r="I11896" s="34">
        <v>51</v>
      </c>
      <c r="J11896" s="34">
        <v>53</v>
      </c>
      <c r="K11896" s="34">
        <v>55</v>
      </c>
      <c r="L11896" s="34">
        <v>31</v>
      </c>
      <c r="M11896" s="34">
        <v>54</v>
      </c>
      <c r="N11896" s="34">
        <v>58</v>
      </c>
      <c r="O11896" s="34">
        <v>66</v>
      </c>
      <c r="P11896" s="34">
        <v>68</v>
      </c>
      <c r="Q11896" s="34">
        <v>59</v>
      </c>
      <c r="R11896" s="34">
        <v>53</v>
      </c>
      <c r="S11896" s="34">
        <v>102</v>
      </c>
      <c r="T11896" s="34">
        <v>45</v>
      </c>
      <c r="U11896" s="34">
        <v>52</v>
      </c>
      <c r="V11896" s="34">
        <v>70</v>
      </c>
      <c r="W11896" s="34">
        <v>61</v>
      </c>
      <c r="X11896" s="34">
        <v>95</v>
      </c>
      <c r="Y11896" s="34">
        <v>44</v>
      </c>
      <c r="Z11896" s="34">
        <v>110</v>
      </c>
      <c r="AA11896" s="34">
        <v>81</v>
      </c>
      <c r="AB11896" s="34">
        <v>63</v>
      </c>
      <c r="AC11896" s="34">
        <v>110</v>
      </c>
    </row>
    <row r="11897" spans="1:29" x14ac:dyDescent="0.2">
      <c r="A11897" s="34" t="s">
        <v>72390</v>
      </c>
      <c r="B11897" s="34">
        <v>42</v>
      </c>
      <c r="C11897" s="34">
        <v>40</v>
      </c>
      <c r="D11897" s="34">
        <v>62</v>
      </c>
      <c r="E11897" s="34">
        <v>42</v>
      </c>
      <c r="F11897" s="34">
        <v>69</v>
      </c>
      <c r="G11897" s="34">
        <v>48</v>
      </c>
      <c r="H11897" s="34">
        <v>67</v>
      </c>
      <c r="I11897" s="34">
        <v>34</v>
      </c>
      <c r="J11897" s="34">
        <v>61</v>
      </c>
      <c r="K11897" s="34">
        <v>43</v>
      </c>
      <c r="L11897" s="34">
        <v>51</v>
      </c>
      <c r="M11897" s="34">
        <v>38</v>
      </c>
      <c r="N11897" s="34">
        <v>60</v>
      </c>
      <c r="O11897" s="34">
        <v>40</v>
      </c>
      <c r="P11897" s="34">
        <v>59</v>
      </c>
      <c r="Q11897" s="34">
        <v>53</v>
      </c>
      <c r="R11897" s="34">
        <v>73</v>
      </c>
      <c r="S11897" s="34">
        <v>61</v>
      </c>
      <c r="T11897" s="34">
        <v>61</v>
      </c>
      <c r="U11897" s="34">
        <v>42</v>
      </c>
      <c r="V11897" s="34">
        <v>91</v>
      </c>
      <c r="W11897" s="34">
        <v>49</v>
      </c>
      <c r="X11897" s="34">
        <v>78</v>
      </c>
      <c r="Y11897" s="34">
        <v>41</v>
      </c>
      <c r="Z11897" s="34">
        <v>82</v>
      </c>
      <c r="AA11897" s="34">
        <v>58</v>
      </c>
      <c r="AB11897" s="34">
        <v>66</v>
      </c>
      <c r="AC11897" s="34">
        <v>76</v>
      </c>
    </row>
    <row r="11898" spans="1:29" x14ac:dyDescent="0.2">
      <c r="A11898" s="34" t="s">
        <v>72391</v>
      </c>
      <c r="B11898" s="34">
        <v>34</v>
      </c>
      <c r="C11898" s="34">
        <v>33</v>
      </c>
      <c r="D11898" s="34">
        <v>57</v>
      </c>
      <c r="E11898" s="34">
        <v>54</v>
      </c>
      <c r="F11898" s="34">
        <v>61</v>
      </c>
      <c r="G11898" s="34">
        <v>53</v>
      </c>
      <c r="H11898" s="34">
        <v>45</v>
      </c>
      <c r="I11898" s="34">
        <v>47</v>
      </c>
      <c r="J11898" s="34">
        <v>48</v>
      </c>
      <c r="K11898" s="34">
        <v>39</v>
      </c>
      <c r="L11898" s="34">
        <v>54</v>
      </c>
      <c r="M11898" s="34">
        <v>54</v>
      </c>
      <c r="N11898" s="34">
        <v>50</v>
      </c>
      <c r="O11898" s="34">
        <v>47</v>
      </c>
      <c r="P11898" s="34">
        <v>38</v>
      </c>
      <c r="Q11898" s="34">
        <v>77</v>
      </c>
      <c r="R11898" s="34">
        <v>51</v>
      </c>
      <c r="S11898" s="34">
        <v>67</v>
      </c>
      <c r="T11898" s="34">
        <v>51</v>
      </c>
      <c r="U11898" s="34">
        <v>58</v>
      </c>
      <c r="V11898" s="34">
        <v>59</v>
      </c>
      <c r="W11898" s="34">
        <v>42</v>
      </c>
      <c r="X11898" s="34">
        <v>57</v>
      </c>
      <c r="Y11898" s="34">
        <v>55</v>
      </c>
      <c r="Z11898" s="34">
        <v>42</v>
      </c>
      <c r="AA11898" s="34">
        <v>75</v>
      </c>
      <c r="AB11898" s="34">
        <v>52</v>
      </c>
      <c r="AC11898" s="34">
        <v>91</v>
      </c>
    </row>
    <row r="11899" spans="1:29" x14ac:dyDescent="0.2">
      <c r="A11899" s="34" t="s">
        <v>72392</v>
      </c>
      <c r="B11899" s="34">
        <v>29</v>
      </c>
      <c r="C11899" s="34">
        <v>5</v>
      </c>
      <c r="D11899" s="34">
        <v>13</v>
      </c>
      <c r="E11899" s="34">
        <v>10</v>
      </c>
      <c r="F11899" s="34">
        <v>22</v>
      </c>
      <c r="G11899" s="34">
        <v>9</v>
      </c>
      <c r="H11899" s="34">
        <v>15</v>
      </c>
      <c r="I11899" s="34">
        <v>4</v>
      </c>
      <c r="J11899" s="34">
        <v>14</v>
      </c>
      <c r="K11899" s="34">
        <v>23</v>
      </c>
      <c r="L11899" s="34">
        <v>18</v>
      </c>
      <c r="M11899" s="34">
        <v>6</v>
      </c>
      <c r="N11899" s="34">
        <v>11</v>
      </c>
      <c r="O11899" s="34">
        <v>14</v>
      </c>
      <c r="P11899" s="34">
        <v>16</v>
      </c>
      <c r="Q11899" s="34">
        <v>7</v>
      </c>
      <c r="R11899" s="34">
        <v>28</v>
      </c>
      <c r="S11899" s="34">
        <v>12</v>
      </c>
      <c r="T11899" s="34">
        <v>14</v>
      </c>
      <c r="U11899" s="34">
        <v>7</v>
      </c>
      <c r="V11899" s="34">
        <v>28</v>
      </c>
      <c r="W11899" s="34">
        <v>20</v>
      </c>
      <c r="X11899" s="34">
        <v>32</v>
      </c>
      <c r="Y11899" s="34">
        <v>19</v>
      </c>
      <c r="Z11899" s="34">
        <v>16</v>
      </c>
      <c r="AA11899" s="34">
        <v>26</v>
      </c>
      <c r="AB11899" s="34">
        <v>25</v>
      </c>
      <c r="AC11899" s="34">
        <v>19</v>
      </c>
    </row>
    <row r="11900" spans="1:29" x14ac:dyDescent="0.2">
      <c r="A11900" s="34" t="s">
        <v>72393</v>
      </c>
      <c r="B11900" s="34">
        <v>33</v>
      </c>
      <c r="C11900" s="34">
        <v>19</v>
      </c>
      <c r="D11900" s="34">
        <v>45</v>
      </c>
      <c r="E11900" s="34">
        <v>19</v>
      </c>
      <c r="F11900" s="34">
        <v>24</v>
      </c>
      <c r="G11900" s="34">
        <v>36</v>
      </c>
      <c r="H11900" s="34">
        <v>15</v>
      </c>
      <c r="I11900" s="34">
        <v>17</v>
      </c>
      <c r="J11900" s="34">
        <v>28</v>
      </c>
      <c r="K11900" s="34">
        <v>22</v>
      </c>
      <c r="L11900" s="34">
        <v>16</v>
      </c>
      <c r="M11900" s="34">
        <v>21</v>
      </c>
      <c r="N11900" s="34">
        <v>29</v>
      </c>
      <c r="O11900" s="34">
        <v>19</v>
      </c>
      <c r="P11900" s="34">
        <v>27</v>
      </c>
      <c r="Q11900" s="34">
        <v>13</v>
      </c>
      <c r="R11900" s="34">
        <v>16</v>
      </c>
      <c r="S11900" s="34">
        <v>26</v>
      </c>
      <c r="T11900" s="34">
        <v>21</v>
      </c>
      <c r="U11900" s="34">
        <v>16</v>
      </c>
      <c r="V11900" s="34">
        <v>28</v>
      </c>
      <c r="W11900" s="34">
        <v>29</v>
      </c>
      <c r="X11900" s="34">
        <v>55</v>
      </c>
      <c r="Y11900" s="34">
        <v>8</v>
      </c>
      <c r="Z11900" s="34">
        <v>32</v>
      </c>
      <c r="AA11900" s="34">
        <v>14</v>
      </c>
      <c r="AB11900" s="34">
        <v>17</v>
      </c>
      <c r="AC11900" s="34">
        <v>52</v>
      </c>
    </row>
    <row r="11901" spans="1:29" x14ac:dyDescent="0.2">
      <c r="A11901" s="34" t="s">
        <v>72394</v>
      </c>
      <c r="B11901" s="34">
        <v>113</v>
      </c>
      <c r="C11901" s="34">
        <v>103</v>
      </c>
      <c r="D11901" s="34">
        <v>130</v>
      </c>
      <c r="E11901" s="34">
        <v>143</v>
      </c>
      <c r="F11901" s="34">
        <v>100</v>
      </c>
      <c r="G11901" s="34">
        <v>92</v>
      </c>
      <c r="H11901" s="34">
        <v>149</v>
      </c>
      <c r="I11901" s="34">
        <v>131</v>
      </c>
      <c r="J11901" s="34">
        <v>138</v>
      </c>
      <c r="K11901" s="34">
        <v>159</v>
      </c>
      <c r="L11901" s="34">
        <v>143</v>
      </c>
      <c r="M11901" s="34">
        <v>104</v>
      </c>
      <c r="N11901" s="34">
        <v>125</v>
      </c>
      <c r="O11901" s="34">
        <v>101</v>
      </c>
      <c r="P11901" s="34">
        <v>156</v>
      </c>
      <c r="Q11901" s="34">
        <v>218</v>
      </c>
      <c r="R11901" s="34">
        <v>147</v>
      </c>
      <c r="S11901" s="34">
        <v>168</v>
      </c>
      <c r="T11901" s="34">
        <v>228</v>
      </c>
      <c r="U11901" s="34">
        <v>138</v>
      </c>
      <c r="V11901" s="34">
        <v>173</v>
      </c>
      <c r="W11901" s="34">
        <v>204</v>
      </c>
      <c r="X11901" s="34">
        <v>168</v>
      </c>
      <c r="Y11901" s="34">
        <v>143</v>
      </c>
      <c r="Z11901" s="34">
        <v>169</v>
      </c>
      <c r="AA11901" s="34">
        <v>164</v>
      </c>
      <c r="AB11901" s="34">
        <v>197</v>
      </c>
      <c r="AC11901" s="34">
        <v>177</v>
      </c>
    </row>
    <row r="11902" spans="1:29" x14ac:dyDescent="0.2">
      <c r="A11902" s="34" t="s">
        <v>72395</v>
      </c>
      <c r="B11902" s="34">
        <v>67</v>
      </c>
      <c r="C11902" s="34">
        <v>33</v>
      </c>
      <c r="D11902" s="34">
        <v>34</v>
      </c>
      <c r="E11902" s="34">
        <v>29</v>
      </c>
      <c r="F11902" s="34">
        <v>40</v>
      </c>
      <c r="G11902" s="34">
        <v>36</v>
      </c>
      <c r="H11902" s="34">
        <v>51</v>
      </c>
      <c r="I11902" s="34">
        <v>37</v>
      </c>
      <c r="J11902" s="34">
        <v>45</v>
      </c>
      <c r="K11902" s="34">
        <v>36</v>
      </c>
      <c r="L11902" s="34">
        <v>66</v>
      </c>
      <c r="M11902" s="34">
        <v>29</v>
      </c>
      <c r="N11902" s="34">
        <v>44</v>
      </c>
      <c r="O11902" s="34">
        <v>45</v>
      </c>
      <c r="P11902" s="34">
        <v>41</v>
      </c>
      <c r="Q11902" s="34">
        <v>44</v>
      </c>
      <c r="R11902" s="34">
        <v>60</v>
      </c>
      <c r="S11902" s="34">
        <v>36</v>
      </c>
      <c r="T11902" s="34">
        <v>91</v>
      </c>
      <c r="U11902" s="34">
        <v>32</v>
      </c>
      <c r="V11902" s="34">
        <v>72</v>
      </c>
      <c r="W11902" s="34">
        <v>52</v>
      </c>
      <c r="X11902" s="34">
        <v>68</v>
      </c>
      <c r="Y11902" s="34">
        <v>58</v>
      </c>
      <c r="Z11902" s="34">
        <v>50</v>
      </c>
      <c r="AA11902" s="34">
        <v>51</v>
      </c>
      <c r="AB11902" s="34">
        <v>111</v>
      </c>
      <c r="AC11902" s="34">
        <v>73</v>
      </c>
    </row>
    <row r="11903" spans="1:29" x14ac:dyDescent="0.2">
      <c r="A11903" s="34" t="s">
        <v>72396</v>
      </c>
      <c r="B11903" s="34">
        <v>77</v>
      </c>
      <c r="C11903" s="34">
        <v>160</v>
      </c>
      <c r="D11903" s="34">
        <v>159</v>
      </c>
      <c r="E11903" s="34">
        <v>139</v>
      </c>
      <c r="F11903" s="34">
        <v>161</v>
      </c>
      <c r="G11903" s="34">
        <v>184</v>
      </c>
      <c r="H11903" s="34">
        <v>148</v>
      </c>
      <c r="I11903" s="34">
        <v>150</v>
      </c>
      <c r="J11903" s="34">
        <v>166</v>
      </c>
      <c r="K11903" s="34">
        <v>146</v>
      </c>
      <c r="L11903" s="34">
        <v>125</v>
      </c>
      <c r="M11903" s="34">
        <v>130</v>
      </c>
      <c r="N11903" s="34">
        <v>123</v>
      </c>
      <c r="O11903" s="34">
        <v>156</v>
      </c>
      <c r="P11903" s="34">
        <v>142</v>
      </c>
      <c r="Q11903" s="34">
        <v>192</v>
      </c>
      <c r="R11903" s="34">
        <v>188</v>
      </c>
      <c r="S11903" s="34">
        <v>155</v>
      </c>
      <c r="T11903" s="34">
        <v>125</v>
      </c>
      <c r="U11903" s="34">
        <v>136</v>
      </c>
      <c r="V11903" s="34">
        <v>156</v>
      </c>
      <c r="W11903" s="34">
        <v>190</v>
      </c>
      <c r="X11903" s="34">
        <v>167</v>
      </c>
      <c r="Y11903" s="34">
        <v>200</v>
      </c>
      <c r="Z11903" s="34">
        <v>201</v>
      </c>
      <c r="AA11903" s="34">
        <v>204</v>
      </c>
      <c r="AB11903" s="34">
        <v>219</v>
      </c>
      <c r="AC11903" s="34">
        <v>264</v>
      </c>
    </row>
    <row r="11904" spans="1:29" x14ac:dyDescent="0.2">
      <c r="A11904" s="34" t="s">
        <v>72397</v>
      </c>
      <c r="B11904" s="34">
        <v>63</v>
      </c>
      <c r="C11904" s="34">
        <v>54</v>
      </c>
      <c r="D11904" s="34">
        <v>81</v>
      </c>
      <c r="E11904" s="34">
        <v>59</v>
      </c>
      <c r="F11904" s="34">
        <v>92</v>
      </c>
      <c r="G11904" s="34">
        <v>63</v>
      </c>
      <c r="H11904" s="34">
        <v>105</v>
      </c>
      <c r="I11904" s="34">
        <v>50</v>
      </c>
      <c r="J11904" s="34">
        <v>87</v>
      </c>
      <c r="K11904" s="34">
        <v>60</v>
      </c>
      <c r="L11904" s="34">
        <v>72</v>
      </c>
      <c r="M11904" s="34">
        <v>51</v>
      </c>
      <c r="N11904" s="34">
        <v>74</v>
      </c>
      <c r="O11904" s="34">
        <v>50</v>
      </c>
      <c r="P11904" s="34">
        <v>68</v>
      </c>
      <c r="Q11904" s="34">
        <v>71</v>
      </c>
      <c r="R11904" s="34">
        <v>115</v>
      </c>
      <c r="S11904" s="34">
        <v>70</v>
      </c>
      <c r="T11904" s="34">
        <v>103</v>
      </c>
      <c r="U11904" s="34">
        <v>79</v>
      </c>
      <c r="V11904" s="34">
        <v>86</v>
      </c>
      <c r="W11904" s="34">
        <v>88</v>
      </c>
      <c r="X11904" s="34">
        <v>110</v>
      </c>
      <c r="Y11904" s="34">
        <v>89</v>
      </c>
      <c r="Z11904" s="34">
        <v>126</v>
      </c>
      <c r="AA11904" s="34">
        <v>65</v>
      </c>
      <c r="AB11904" s="34">
        <v>88</v>
      </c>
      <c r="AC11904" s="34">
        <v>103</v>
      </c>
    </row>
    <row r="11905" spans="1:29" x14ac:dyDescent="0.2">
      <c r="A11905" s="34" t="s">
        <v>72398</v>
      </c>
      <c r="B11905" s="34">
        <v>93</v>
      </c>
      <c r="C11905" s="34">
        <v>35</v>
      </c>
      <c r="D11905" s="34">
        <v>73</v>
      </c>
      <c r="E11905" s="34">
        <v>28</v>
      </c>
      <c r="F11905" s="34">
        <v>64</v>
      </c>
      <c r="G11905" s="34">
        <v>33</v>
      </c>
      <c r="H11905" s="34">
        <v>63</v>
      </c>
      <c r="I11905" s="34">
        <v>45</v>
      </c>
      <c r="J11905" s="34">
        <v>66</v>
      </c>
      <c r="K11905" s="34">
        <v>43</v>
      </c>
      <c r="L11905" s="34">
        <v>34</v>
      </c>
      <c r="M11905" s="34">
        <v>29</v>
      </c>
      <c r="N11905" s="34">
        <v>58</v>
      </c>
      <c r="O11905" s="34">
        <v>48</v>
      </c>
      <c r="P11905" s="34">
        <v>58</v>
      </c>
      <c r="Q11905" s="34">
        <v>82</v>
      </c>
      <c r="R11905" s="34">
        <v>86</v>
      </c>
      <c r="S11905" s="34">
        <v>70</v>
      </c>
      <c r="T11905" s="34">
        <v>51</v>
      </c>
      <c r="U11905" s="34">
        <v>51</v>
      </c>
      <c r="V11905" s="34">
        <v>82</v>
      </c>
      <c r="W11905" s="34">
        <v>68</v>
      </c>
      <c r="X11905" s="34">
        <v>63</v>
      </c>
      <c r="Y11905" s="34">
        <v>52</v>
      </c>
      <c r="Z11905" s="34">
        <v>72</v>
      </c>
      <c r="AA11905" s="34">
        <v>71</v>
      </c>
      <c r="AB11905" s="34">
        <v>74</v>
      </c>
      <c r="AC11905" s="34">
        <v>71</v>
      </c>
    </row>
    <row r="11906" spans="1:29" x14ac:dyDescent="0.2">
      <c r="A11906" s="34" t="s">
        <v>72399</v>
      </c>
      <c r="B11906" s="34">
        <v>20</v>
      </c>
      <c r="C11906" s="34">
        <v>7</v>
      </c>
      <c r="D11906" s="34">
        <v>18</v>
      </c>
      <c r="E11906" s="34">
        <v>17</v>
      </c>
      <c r="F11906" s="34">
        <v>18</v>
      </c>
      <c r="G11906" s="34">
        <v>17</v>
      </c>
      <c r="H11906" s="34">
        <v>14</v>
      </c>
      <c r="I11906" s="34">
        <v>8</v>
      </c>
      <c r="J11906" s="34">
        <v>14</v>
      </c>
      <c r="K11906" s="34">
        <v>20</v>
      </c>
      <c r="L11906" s="34">
        <v>3</v>
      </c>
      <c r="M11906" s="34">
        <v>14</v>
      </c>
      <c r="N11906" s="34">
        <v>7</v>
      </c>
      <c r="O11906" s="34">
        <v>20</v>
      </c>
      <c r="P11906" s="34">
        <v>9</v>
      </c>
      <c r="Q11906" s="34">
        <v>20</v>
      </c>
      <c r="R11906" s="34">
        <v>16</v>
      </c>
      <c r="S11906" s="34">
        <v>18</v>
      </c>
      <c r="T11906" s="34">
        <v>9</v>
      </c>
      <c r="U11906" s="34">
        <v>18</v>
      </c>
      <c r="V11906" s="34">
        <v>14</v>
      </c>
      <c r="W11906" s="34">
        <v>25</v>
      </c>
      <c r="X11906" s="34">
        <v>14</v>
      </c>
      <c r="Y11906" s="34">
        <v>26</v>
      </c>
      <c r="Z11906" s="34">
        <v>20</v>
      </c>
      <c r="AA11906" s="34">
        <v>7</v>
      </c>
      <c r="AB11906" s="34">
        <v>12</v>
      </c>
      <c r="AC11906" s="34">
        <v>43</v>
      </c>
    </row>
    <row r="11907" spans="1:29" x14ac:dyDescent="0.2">
      <c r="A11907" s="34" t="s">
        <v>72400</v>
      </c>
      <c r="B11907" s="34">
        <v>40</v>
      </c>
      <c r="C11907" s="34">
        <v>11</v>
      </c>
      <c r="D11907" s="34">
        <v>12</v>
      </c>
      <c r="E11907" s="34">
        <v>26</v>
      </c>
      <c r="F11907" s="34">
        <v>16</v>
      </c>
      <c r="G11907" s="34">
        <v>5</v>
      </c>
      <c r="H11907" s="34">
        <v>16</v>
      </c>
      <c r="I11907" s="34">
        <v>11</v>
      </c>
      <c r="J11907" s="34">
        <v>12</v>
      </c>
      <c r="K11907" s="34">
        <v>12</v>
      </c>
      <c r="L11907" s="34">
        <v>6</v>
      </c>
      <c r="M11907" s="34">
        <v>12</v>
      </c>
      <c r="N11907" s="34">
        <v>7</v>
      </c>
      <c r="O11907" s="34">
        <v>11</v>
      </c>
      <c r="P11907" s="34">
        <v>15</v>
      </c>
      <c r="Q11907" s="34">
        <v>17</v>
      </c>
      <c r="R11907" s="34">
        <v>7</v>
      </c>
      <c r="S11907" s="34">
        <v>28</v>
      </c>
      <c r="T11907" s="34">
        <v>17</v>
      </c>
      <c r="U11907" s="34">
        <v>13</v>
      </c>
      <c r="V11907" s="34">
        <v>14</v>
      </c>
      <c r="W11907" s="34">
        <v>17</v>
      </c>
      <c r="X11907" s="34">
        <v>13</v>
      </c>
      <c r="Y11907" s="34">
        <v>11</v>
      </c>
      <c r="Z11907" s="34">
        <v>7</v>
      </c>
      <c r="AA11907" s="34">
        <v>19</v>
      </c>
      <c r="AB11907" s="34">
        <v>27</v>
      </c>
      <c r="AC11907" s="34">
        <v>28</v>
      </c>
    </row>
    <row r="11908" spans="1:29" x14ac:dyDescent="0.2">
      <c r="A11908" s="34" t="s">
        <v>72401</v>
      </c>
      <c r="B11908" s="34">
        <v>54</v>
      </c>
      <c r="C11908" s="34">
        <v>91</v>
      </c>
      <c r="D11908" s="34">
        <v>77</v>
      </c>
      <c r="E11908" s="34">
        <v>90</v>
      </c>
      <c r="F11908" s="34">
        <v>88</v>
      </c>
      <c r="G11908" s="34">
        <v>97</v>
      </c>
      <c r="H11908" s="34">
        <v>70</v>
      </c>
      <c r="I11908" s="34">
        <v>69</v>
      </c>
      <c r="J11908" s="34">
        <v>78</v>
      </c>
      <c r="K11908" s="34">
        <v>83</v>
      </c>
      <c r="L11908" s="34">
        <v>91</v>
      </c>
      <c r="M11908" s="34">
        <v>98</v>
      </c>
      <c r="N11908" s="34">
        <v>94</v>
      </c>
      <c r="O11908" s="34">
        <v>87</v>
      </c>
      <c r="P11908" s="34">
        <v>86</v>
      </c>
      <c r="Q11908" s="34">
        <v>159</v>
      </c>
      <c r="R11908" s="34">
        <v>142</v>
      </c>
      <c r="S11908" s="34">
        <v>124</v>
      </c>
      <c r="T11908" s="34">
        <v>152</v>
      </c>
      <c r="U11908" s="34">
        <v>87</v>
      </c>
      <c r="V11908" s="34">
        <v>109</v>
      </c>
      <c r="W11908" s="34">
        <v>181</v>
      </c>
      <c r="X11908" s="34">
        <v>130</v>
      </c>
      <c r="Y11908" s="34">
        <v>157</v>
      </c>
      <c r="Z11908" s="34">
        <v>106</v>
      </c>
      <c r="AA11908" s="34">
        <v>134</v>
      </c>
      <c r="AB11908" s="34">
        <v>155</v>
      </c>
      <c r="AC11908" s="34">
        <v>170</v>
      </c>
    </row>
    <row r="11909" spans="1:29" x14ac:dyDescent="0.2">
      <c r="A11909" s="34" t="s">
        <v>72402</v>
      </c>
      <c r="B11909" s="34">
        <v>32</v>
      </c>
      <c r="C11909" s="34">
        <v>3</v>
      </c>
      <c r="D11909" s="34">
        <v>8</v>
      </c>
      <c r="E11909" s="34">
        <v>1</v>
      </c>
      <c r="F11909" s="34">
        <v>8</v>
      </c>
      <c r="G11909" s="34">
        <v>22</v>
      </c>
      <c r="H11909" s="34">
        <v>12</v>
      </c>
      <c r="I11909" s="34">
        <v>1</v>
      </c>
      <c r="J11909" s="34">
        <v>3</v>
      </c>
      <c r="K11909" s="34">
        <v>10</v>
      </c>
      <c r="L11909" s="34">
        <v>4</v>
      </c>
      <c r="M11909" s="34">
        <v>3</v>
      </c>
      <c r="N11909" s="34">
        <v>1</v>
      </c>
      <c r="O11909" s="34">
        <v>7</v>
      </c>
      <c r="P11909" s="34">
        <v>4</v>
      </c>
      <c r="Q11909" s="34">
        <v>13</v>
      </c>
      <c r="R11909" s="34">
        <v>10</v>
      </c>
      <c r="S11909" s="34">
        <v>10</v>
      </c>
      <c r="T11909" s="34">
        <v>4</v>
      </c>
      <c r="U11909" s="34">
        <v>13</v>
      </c>
      <c r="V11909" s="34">
        <v>2</v>
      </c>
      <c r="W11909" s="34">
        <v>3</v>
      </c>
      <c r="X11909" s="34">
        <v>4</v>
      </c>
      <c r="Y11909" s="34">
        <v>10</v>
      </c>
      <c r="Z11909" s="34">
        <v>5</v>
      </c>
      <c r="AA11909" s="34">
        <v>6</v>
      </c>
      <c r="AB11909" s="34">
        <v>7</v>
      </c>
      <c r="AC11909" s="34">
        <v>25</v>
      </c>
    </row>
    <row r="11910" spans="1:29" x14ac:dyDescent="0.2">
      <c r="A11910" s="34" t="s">
        <v>72403</v>
      </c>
      <c r="B11910" s="34">
        <v>37</v>
      </c>
      <c r="C11910" s="34">
        <v>43</v>
      </c>
      <c r="D11910" s="34">
        <v>108</v>
      </c>
      <c r="E11910" s="34">
        <v>63</v>
      </c>
      <c r="F11910" s="34">
        <v>61</v>
      </c>
      <c r="G11910" s="34">
        <v>32</v>
      </c>
      <c r="H11910" s="34">
        <v>51</v>
      </c>
      <c r="I11910" s="34">
        <v>32</v>
      </c>
      <c r="J11910" s="34">
        <v>60</v>
      </c>
      <c r="K11910" s="34">
        <v>49</v>
      </c>
      <c r="L11910" s="34">
        <v>57</v>
      </c>
      <c r="M11910" s="34">
        <v>30</v>
      </c>
      <c r="N11910" s="34">
        <v>73</v>
      </c>
      <c r="O11910" s="34">
        <v>58</v>
      </c>
      <c r="P11910" s="34">
        <v>54</v>
      </c>
      <c r="Q11910" s="34">
        <v>51</v>
      </c>
      <c r="R11910" s="34">
        <v>76</v>
      </c>
      <c r="S11910" s="34">
        <v>74</v>
      </c>
      <c r="T11910" s="34">
        <v>67</v>
      </c>
      <c r="U11910" s="34">
        <v>33</v>
      </c>
      <c r="V11910" s="34">
        <v>69</v>
      </c>
      <c r="W11910" s="34">
        <v>81</v>
      </c>
      <c r="X11910" s="34">
        <v>59</v>
      </c>
      <c r="Y11910" s="34">
        <v>41</v>
      </c>
      <c r="Z11910" s="34">
        <v>61</v>
      </c>
      <c r="AA11910" s="34">
        <v>68</v>
      </c>
      <c r="AB11910" s="34">
        <v>73</v>
      </c>
      <c r="AC11910" s="34">
        <v>81</v>
      </c>
    </row>
    <row r="11911" spans="1:29" x14ac:dyDescent="0.2">
      <c r="A11911" s="34" t="s">
        <v>72404</v>
      </c>
      <c r="B11911" s="34">
        <v>73</v>
      </c>
      <c r="C11911" s="34">
        <v>87</v>
      </c>
      <c r="D11911" s="34">
        <v>131</v>
      </c>
      <c r="E11911" s="34">
        <v>81</v>
      </c>
      <c r="F11911" s="34">
        <v>121</v>
      </c>
      <c r="G11911" s="34">
        <v>146</v>
      </c>
      <c r="H11911" s="34">
        <v>116</v>
      </c>
      <c r="I11911" s="34">
        <v>98</v>
      </c>
      <c r="J11911" s="34">
        <v>97</v>
      </c>
      <c r="K11911" s="34">
        <v>89</v>
      </c>
      <c r="L11911" s="34">
        <v>56</v>
      </c>
      <c r="M11911" s="34">
        <v>76</v>
      </c>
      <c r="N11911" s="34">
        <v>92</v>
      </c>
      <c r="O11911" s="34">
        <v>66</v>
      </c>
      <c r="P11911" s="34">
        <v>81</v>
      </c>
      <c r="Q11911" s="34">
        <v>88</v>
      </c>
      <c r="R11911" s="34">
        <v>119</v>
      </c>
      <c r="S11911" s="34">
        <v>113</v>
      </c>
      <c r="T11911" s="34">
        <v>66</v>
      </c>
      <c r="U11911" s="34">
        <v>88</v>
      </c>
      <c r="V11911" s="34">
        <v>136</v>
      </c>
      <c r="W11911" s="34">
        <v>70</v>
      </c>
      <c r="X11911" s="34">
        <v>118</v>
      </c>
      <c r="Y11911" s="34">
        <v>64</v>
      </c>
      <c r="Z11911" s="34">
        <v>139</v>
      </c>
      <c r="AA11911" s="34">
        <v>132</v>
      </c>
      <c r="AB11911" s="34">
        <v>76</v>
      </c>
      <c r="AC11911" s="34">
        <v>141</v>
      </c>
    </row>
    <row r="11912" spans="1:29" x14ac:dyDescent="0.2">
      <c r="A11912" s="34" t="s">
        <v>72405</v>
      </c>
      <c r="B11912" s="34">
        <v>59</v>
      </c>
      <c r="C11912" s="34">
        <v>41</v>
      </c>
      <c r="D11912" s="34">
        <v>35</v>
      </c>
      <c r="E11912" s="34">
        <v>24</v>
      </c>
      <c r="F11912" s="34">
        <v>49</v>
      </c>
      <c r="G11912" s="34">
        <v>41</v>
      </c>
      <c r="H11912" s="34">
        <v>52</v>
      </c>
      <c r="I11912" s="34">
        <v>27</v>
      </c>
      <c r="J11912" s="34">
        <v>63</v>
      </c>
      <c r="K11912" s="34">
        <v>38</v>
      </c>
      <c r="L11912" s="34">
        <v>65</v>
      </c>
      <c r="M11912" s="34">
        <v>25</v>
      </c>
      <c r="N11912" s="34">
        <v>48</v>
      </c>
      <c r="O11912" s="34">
        <v>43</v>
      </c>
      <c r="P11912" s="34">
        <v>34</v>
      </c>
      <c r="Q11912" s="34">
        <v>30</v>
      </c>
      <c r="R11912" s="34">
        <v>70</v>
      </c>
      <c r="S11912" s="34">
        <v>55</v>
      </c>
      <c r="T11912" s="34">
        <v>72</v>
      </c>
      <c r="U11912" s="34">
        <v>50</v>
      </c>
      <c r="V11912" s="34">
        <v>37</v>
      </c>
      <c r="W11912" s="34">
        <v>37</v>
      </c>
      <c r="X11912" s="34">
        <v>92</v>
      </c>
      <c r="Y11912" s="34">
        <v>55</v>
      </c>
      <c r="Z11912" s="34">
        <v>47</v>
      </c>
      <c r="AA11912" s="34">
        <v>42</v>
      </c>
      <c r="AB11912" s="34">
        <v>68</v>
      </c>
      <c r="AC11912" s="34">
        <v>50</v>
      </c>
    </row>
    <row r="11913" spans="1:29" x14ac:dyDescent="0.2">
      <c r="A11913" s="34" t="s">
        <v>72406</v>
      </c>
      <c r="B11913" s="34">
        <v>39</v>
      </c>
      <c r="C11913" s="34">
        <v>30</v>
      </c>
      <c r="D11913" s="34">
        <v>35</v>
      </c>
      <c r="E11913" s="34">
        <v>19</v>
      </c>
      <c r="F11913" s="34">
        <v>40</v>
      </c>
      <c r="G11913" s="34">
        <v>26</v>
      </c>
      <c r="H11913" s="34">
        <v>36</v>
      </c>
      <c r="I11913" s="34">
        <v>24</v>
      </c>
      <c r="J11913" s="34">
        <v>30</v>
      </c>
      <c r="K11913" s="34">
        <v>29</v>
      </c>
      <c r="L11913" s="34">
        <v>19</v>
      </c>
      <c r="M11913" s="34">
        <v>32</v>
      </c>
      <c r="N11913" s="34">
        <v>24</v>
      </c>
      <c r="O11913" s="34">
        <v>21</v>
      </c>
      <c r="P11913" s="34">
        <v>39</v>
      </c>
      <c r="Q11913" s="34">
        <v>40</v>
      </c>
      <c r="R11913" s="34">
        <v>35</v>
      </c>
      <c r="S11913" s="34">
        <v>28</v>
      </c>
      <c r="T11913" s="34">
        <v>23</v>
      </c>
      <c r="U11913" s="34">
        <v>12</v>
      </c>
      <c r="V11913" s="34">
        <v>39</v>
      </c>
      <c r="W11913" s="34">
        <v>32</v>
      </c>
      <c r="X11913" s="34">
        <v>30</v>
      </c>
      <c r="Y11913" s="34">
        <v>30</v>
      </c>
      <c r="Z11913" s="34">
        <v>30</v>
      </c>
      <c r="AA11913" s="34">
        <v>42</v>
      </c>
      <c r="AB11913" s="34">
        <v>34</v>
      </c>
      <c r="AC11913" s="34">
        <v>32</v>
      </c>
    </row>
    <row r="11914" spans="1:29" x14ac:dyDescent="0.2">
      <c r="A11914" s="34" t="s">
        <v>72407</v>
      </c>
      <c r="B11914" s="34">
        <v>29</v>
      </c>
      <c r="C11914" s="34">
        <v>39</v>
      </c>
      <c r="D11914" s="34">
        <v>28</v>
      </c>
      <c r="E11914" s="34">
        <v>27</v>
      </c>
      <c r="F11914" s="34">
        <v>39</v>
      </c>
      <c r="G11914" s="34">
        <v>13</v>
      </c>
      <c r="H11914" s="34">
        <v>29</v>
      </c>
      <c r="I11914" s="34">
        <v>21</v>
      </c>
      <c r="J11914" s="34">
        <v>38</v>
      </c>
      <c r="K11914" s="34">
        <v>31</v>
      </c>
      <c r="L11914" s="34">
        <v>25</v>
      </c>
      <c r="M11914" s="34">
        <v>31</v>
      </c>
      <c r="N11914" s="34">
        <v>24</v>
      </c>
      <c r="O11914" s="34">
        <v>46</v>
      </c>
      <c r="P11914" s="34">
        <v>31</v>
      </c>
      <c r="Q11914" s="34">
        <v>34</v>
      </c>
      <c r="R11914" s="34">
        <v>34</v>
      </c>
      <c r="S11914" s="34">
        <v>37</v>
      </c>
      <c r="T11914" s="34">
        <v>32</v>
      </c>
      <c r="U11914" s="34">
        <v>20</v>
      </c>
      <c r="V11914" s="34">
        <v>40</v>
      </c>
      <c r="W11914" s="34">
        <v>26</v>
      </c>
      <c r="X11914" s="34">
        <v>34</v>
      </c>
      <c r="Y11914" s="34">
        <v>30</v>
      </c>
      <c r="Z11914" s="34">
        <v>40</v>
      </c>
      <c r="AA11914" s="34">
        <v>53</v>
      </c>
      <c r="AB11914" s="34">
        <v>43</v>
      </c>
      <c r="AC11914" s="34">
        <v>62</v>
      </c>
    </row>
    <row r="11915" spans="1:29" x14ac:dyDescent="0.2">
      <c r="A11915" s="34" t="s">
        <v>72408</v>
      </c>
      <c r="B11915" s="34">
        <v>17</v>
      </c>
      <c r="C11915" s="34">
        <v>23</v>
      </c>
      <c r="D11915" s="34">
        <v>19</v>
      </c>
      <c r="E11915" s="34">
        <v>32</v>
      </c>
      <c r="F11915" s="34">
        <v>12</v>
      </c>
      <c r="G11915" s="34">
        <v>55</v>
      </c>
      <c r="H11915" s="34">
        <v>21</v>
      </c>
      <c r="I11915" s="34">
        <v>27</v>
      </c>
      <c r="J11915" s="34">
        <v>32</v>
      </c>
      <c r="K11915" s="34">
        <v>43</v>
      </c>
      <c r="L11915" s="34">
        <v>10</v>
      </c>
      <c r="M11915" s="34">
        <v>21</v>
      </c>
      <c r="N11915" s="34">
        <v>23</v>
      </c>
      <c r="O11915" s="34">
        <v>30</v>
      </c>
      <c r="P11915" s="34">
        <v>24</v>
      </c>
      <c r="Q11915" s="34">
        <v>44</v>
      </c>
      <c r="R11915" s="34">
        <v>18</v>
      </c>
      <c r="S11915" s="34">
        <v>47</v>
      </c>
      <c r="T11915" s="34">
        <v>19</v>
      </c>
      <c r="U11915" s="34">
        <v>34</v>
      </c>
      <c r="V11915" s="34">
        <v>31</v>
      </c>
      <c r="W11915" s="34">
        <v>27</v>
      </c>
      <c r="X11915" s="34">
        <v>34</v>
      </c>
      <c r="Y11915" s="34">
        <v>33</v>
      </c>
      <c r="Z11915" s="34">
        <v>41</v>
      </c>
      <c r="AA11915" s="34">
        <v>36</v>
      </c>
      <c r="AB11915" s="34">
        <v>27</v>
      </c>
      <c r="AC11915" s="34">
        <v>62</v>
      </c>
    </row>
    <row r="11916" spans="1:29" x14ac:dyDescent="0.2">
      <c r="A11916" s="34" t="s">
        <v>72409</v>
      </c>
      <c r="B11916" s="34">
        <v>78</v>
      </c>
      <c r="C11916" s="34">
        <v>30</v>
      </c>
      <c r="D11916" s="34">
        <v>56</v>
      </c>
      <c r="E11916" s="34">
        <v>46</v>
      </c>
      <c r="F11916" s="34">
        <v>51</v>
      </c>
      <c r="G11916" s="34">
        <v>40</v>
      </c>
      <c r="H11916" s="34">
        <v>37</v>
      </c>
      <c r="I11916" s="34">
        <v>37</v>
      </c>
      <c r="J11916" s="34">
        <v>41</v>
      </c>
      <c r="K11916" s="34">
        <v>41</v>
      </c>
      <c r="L11916" s="34">
        <v>62</v>
      </c>
      <c r="M11916" s="34">
        <v>38</v>
      </c>
      <c r="N11916" s="34">
        <v>32</v>
      </c>
      <c r="O11916" s="34">
        <v>49</v>
      </c>
      <c r="P11916" s="34">
        <v>49</v>
      </c>
      <c r="Q11916" s="34">
        <v>50</v>
      </c>
      <c r="R11916" s="34">
        <v>67</v>
      </c>
      <c r="S11916" s="34">
        <v>52</v>
      </c>
      <c r="T11916" s="34">
        <v>33</v>
      </c>
      <c r="U11916" s="34">
        <v>44</v>
      </c>
      <c r="V11916" s="34">
        <v>71</v>
      </c>
      <c r="W11916" s="34">
        <v>49</v>
      </c>
      <c r="X11916" s="34">
        <v>44</v>
      </c>
      <c r="Y11916" s="34">
        <v>44</v>
      </c>
      <c r="Z11916" s="34">
        <v>74</v>
      </c>
      <c r="AA11916" s="34">
        <v>25</v>
      </c>
      <c r="AB11916" s="34">
        <v>71</v>
      </c>
      <c r="AC11916" s="34">
        <v>78</v>
      </c>
    </row>
    <row r="11917" spans="1:29" x14ac:dyDescent="0.2">
      <c r="A11917" s="34" t="s">
        <v>72410</v>
      </c>
      <c r="B11917" s="34">
        <v>20</v>
      </c>
      <c r="C11917" s="34">
        <v>9</v>
      </c>
      <c r="D11917" s="34">
        <v>3</v>
      </c>
      <c r="E11917" s="34">
        <v>5</v>
      </c>
      <c r="F11917" s="34">
        <v>7</v>
      </c>
      <c r="G11917" s="34">
        <v>5</v>
      </c>
      <c r="H11917" s="34">
        <v>5</v>
      </c>
      <c r="I11917" s="34">
        <v>1</v>
      </c>
      <c r="J11917" s="34">
        <v>4</v>
      </c>
      <c r="K11917" s="34">
        <v>16</v>
      </c>
      <c r="L11917" s="34">
        <v>1</v>
      </c>
      <c r="M11917" s="34">
        <v>4</v>
      </c>
      <c r="N11917" s="34">
        <v>2</v>
      </c>
      <c r="O11917" s="34">
        <v>17</v>
      </c>
      <c r="P11917" s="34">
        <v>8</v>
      </c>
      <c r="Q11917" s="34">
        <v>13</v>
      </c>
      <c r="R11917" s="34">
        <v>3</v>
      </c>
      <c r="S11917" s="34">
        <v>6</v>
      </c>
      <c r="T11917" s="34">
        <v>4</v>
      </c>
      <c r="U11917" s="34">
        <v>7</v>
      </c>
      <c r="V11917" s="34">
        <v>12</v>
      </c>
      <c r="W11917" s="34">
        <v>4</v>
      </c>
      <c r="X11917" s="34">
        <v>15</v>
      </c>
      <c r="Y11917" s="34">
        <v>6</v>
      </c>
      <c r="Z11917" s="34">
        <v>16</v>
      </c>
      <c r="AA11917" s="34">
        <v>12</v>
      </c>
      <c r="AB11917" s="34">
        <v>7</v>
      </c>
      <c r="AC11917" s="34">
        <v>15</v>
      </c>
    </row>
    <row r="11918" spans="1:29" x14ac:dyDescent="0.2">
      <c r="A11918" s="34" t="s">
        <v>72411</v>
      </c>
      <c r="B11918" s="34">
        <v>79</v>
      </c>
      <c r="C11918" s="34">
        <v>80</v>
      </c>
      <c r="D11918" s="34">
        <v>78</v>
      </c>
      <c r="E11918" s="34">
        <v>67</v>
      </c>
      <c r="F11918" s="34">
        <v>88</v>
      </c>
      <c r="G11918" s="34">
        <v>79</v>
      </c>
      <c r="H11918" s="34">
        <v>100</v>
      </c>
      <c r="I11918" s="34">
        <v>60</v>
      </c>
      <c r="J11918" s="34">
        <v>99</v>
      </c>
      <c r="K11918" s="34">
        <v>82</v>
      </c>
      <c r="L11918" s="34">
        <v>72</v>
      </c>
      <c r="M11918" s="34">
        <v>76</v>
      </c>
      <c r="N11918" s="34">
        <v>96</v>
      </c>
      <c r="O11918" s="34">
        <v>73</v>
      </c>
      <c r="P11918" s="34">
        <v>81</v>
      </c>
      <c r="Q11918" s="34">
        <v>103</v>
      </c>
      <c r="R11918" s="34">
        <v>132</v>
      </c>
      <c r="S11918" s="34">
        <v>81</v>
      </c>
      <c r="T11918" s="34">
        <v>130</v>
      </c>
      <c r="U11918" s="34">
        <v>82</v>
      </c>
      <c r="V11918" s="34">
        <v>127</v>
      </c>
      <c r="W11918" s="34">
        <v>135</v>
      </c>
      <c r="X11918" s="34">
        <v>70</v>
      </c>
      <c r="Y11918" s="34">
        <v>111</v>
      </c>
      <c r="Z11918" s="34">
        <v>77</v>
      </c>
      <c r="AA11918" s="34">
        <v>106</v>
      </c>
      <c r="AB11918" s="34">
        <v>128</v>
      </c>
      <c r="AC11918" s="34">
        <v>116</v>
      </c>
    </row>
    <row r="11919" spans="1:29" x14ac:dyDescent="0.2">
      <c r="A11919" s="34" t="s">
        <v>72412</v>
      </c>
      <c r="B11919" s="34">
        <v>47</v>
      </c>
      <c r="C11919" s="34">
        <v>36</v>
      </c>
      <c r="D11919" s="34">
        <v>65</v>
      </c>
      <c r="E11919" s="34">
        <v>43</v>
      </c>
      <c r="F11919" s="34">
        <v>59</v>
      </c>
      <c r="G11919" s="34">
        <v>20</v>
      </c>
      <c r="H11919" s="34">
        <v>50</v>
      </c>
      <c r="I11919" s="34">
        <v>31</v>
      </c>
      <c r="J11919" s="34">
        <v>35</v>
      </c>
      <c r="K11919" s="34">
        <v>64</v>
      </c>
      <c r="L11919" s="34">
        <v>24</v>
      </c>
      <c r="M11919" s="34">
        <v>27</v>
      </c>
      <c r="N11919" s="34">
        <v>38</v>
      </c>
      <c r="O11919" s="34">
        <v>31</v>
      </c>
      <c r="P11919" s="34">
        <v>40</v>
      </c>
      <c r="Q11919" s="34">
        <v>31</v>
      </c>
      <c r="R11919" s="34">
        <v>39</v>
      </c>
      <c r="S11919" s="34">
        <v>42</v>
      </c>
      <c r="T11919" s="34">
        <v>40</v>
      </c>
      <c r="U11919" s="34">
        <v>42</v>
      </c>
      <c r="V11919" s="34">
        <v>45</v>
      </c>
      <c r="W11919" s="34">
        <v>54</v>
      </c>
      <c r="X11919" s="34">
        <v>48</v>
      </c>
      <c r="Y11919" s="34">
        <v>38</v>
      </c>
      <c r="Z11919" s="34">
        <v>45</v>
      </c>
      <c r="AA11919" s="34">
        <v>50</v>
      </c>
      <c r="AB11919" s="34">
        <v>43</v>
      </c>
      <c r="AC11919" s="34">
        <v>83</v>
      </c>
    </row>
    <row r="11920" spans="1:29" x14ac:dyDescent="0.2">
      <c r="A11920" s="34" t="s">
        <v>72413</v>
      </c>
      <c r="B11920" s="34">
        <v>61</v>
      </c>
      <c r="C11920" s="34">
        <v>60</v>
      </c>
      <c r="D11920" s="34">
        <v>34</v>
      </c>
      <c r="E11920" s="34">
        <v>81</v>
      </c>
      <c r="F11920" s="34">
        <v>54</v>
      </c>
      <c r="G11920" s="34">
        <v>60</v>
      </c>
      <c r="H11920" s="34">
        <v>34</v>
      </c>
      <c r="I11920" s="34">
        <v>85</v>
      </c>
      <c r="J11920" s="34">
        <v>36</v>
      </c>
      <c r="K11920" s="34">
        <v>71</v>
      </c>
      <c r="L11920" s="34">
        <v>28</v>
      </c>
      <c r="M11920" s="34">
        <v>73</v>
      </c>
      <c r="N11920" s="34">
        <v>39</v>
      </c>
      <c r="O11920" s="34">
        <v>54</v>
      </c>
      <c r="P11920" s="34">
        <v>50</v>
      </c>
      <c r="Q11920" s="34">
        <v>80</v>
      </c>
      <c r="R11920" s="34">
        <v>45</v>
      </c>
      <c r="S11920" s="34">
        <v>91</v>
      </c>
      <c r="T11920" s="34">
        <v>47</v>
      </c>
      <c r="U11920" s="34">
        <v>92</v>
      </c>
      <c r="V11920" s="34">
        <v>49</v>
      </c>
      <c r="W11920" s="34">
        <v>112</v>
      </c>
      <c r="X11920" s="34">
        <v>47</v>
      </c>
      <c r="Y11920" s="34">
        <v>114</v>
      </c>
      <c r="Z11920" s="34">
        <v>69</v>
      </c>
      <c r="AA11920" s="34">
        <v>83</v>
      </c>
      <c r="AB11920" s="34">
        <v>75</v>
      </c>
      <c r="AC11920" s="34">
        <v>90</v>
      </c>
    </row>
    <row r="11921" spans="1:29" x14ac:dyDescent="0.2">
      <c r="A11921" s="34" t="s">
        <v>72414</v>
      </c>
      <c r="B11921" s="34">
        <v>71</v>
      </c>
      <c r="C11921" s="34">
        <v>81</v>
      </c>
      <c r="D11921" s="34">
        <v>110</v>
      </c>
      <c r="E11921" s="34">
        <v>72</v>
      </c>
      <c r="F11921" s="34">
        <v>102</v>
      </c>
      <c r="G11921" s="34">
        <v>125</v>
      </c>
      <c r="H11921" s="34">
        <v>79</v>
      </c>
      <c r="I11921" s="34">
        <v>86</v>
      </c>
      <c r="J11921" s="34">
        <v>112</v>
      </c>
      <c r="K11921" s="34">
        <v>140</v>
      </c>
      <c r="L11921" s="34">
        <v>68</v>
      </c>
      <c r="M11921" s="34">
        <v>116</v>
      </c>
      <c r="N11921" s="34">
        <v>85</v>
      </c>
      <c r="O11921" s="34">
        <v>106</v>
      </c>
      <c r="P11921" s="34">
        <v>104</v>
      </c>
      <c r="Q11921" s="34">
        <v>135</v>
      </c>
      <c r="R11921" s="34">
        <v>115</v>
      </c>
      <c r="S11921" s="34">
        <v>122</v>
      </c>
      <c r="T11921" s="34">
        <v>97</v>
      </c>
      <c r="U11921" s="34">
        <v>118</v>
      </c>
      <c r="V11921" s="34">
        <v>84</v>
      </c>
      <c r="W11921" s="34">
        <v>115</v>
      </c>
      <c r="X11921" s="34">
        <v>116</v>
      </c>
      <c r="Y11921" s="34">
        <v>156</v>
      </c>
      <c r="Z11921" s="34">
        <v>96</v>
      </c>
      <c r="AA11921" s="34">
        <v>134</v>
      </c>
      <c r="AB11921" s="34">
        <v>124</v>
      </c>
      <c r="AC11921" s="34">
        <v>234</v>
      </c>
    </row>
    <row r="11922" spans="1:29" x14ac:dyDescent="0.2">
      <c r="A11922" s="34" t="s">
        <v>72415</v>
      </c>
      <c r="B11922" s="34">
        <v>42</v>
      </c>
      <c r="C11922" s="34">
        <v>46</v>
      </c>
      <c r="D11922" s="34">
        <v>51</v>
      </c>
      <c r="E11922" s="34">
        <v>67</v>
      </c>
      <c r="F11922" s="34">
        <v>55</v>
      </c>
      <c r="G11922" s="34">
        <v>55</v>
      </c>
      <c r="H11922" s="34">
        <v>70</v>
      </c>
      <c r="I11922" s="34">
        <v>67</v>
      </c>
      <c r="J11922" s="34">
        <v>42</v>
      </c>
      <c r="K11922" s="34">
        <v>42</v>
      </c>
      <c r="L11922" s="34">
        <v>42</v>
      </c>
      <c r="M11922" s="34">
        <v>46</v>
      </c>
      <c r="N11922" s="34">
        <v>44</v>
      </c>
      <c r="O11922" s="34">
        <v>33</v>
      </c>
      <c r="P11922" s="34">
        <v>46</v>
      </c>
      <c r="Q11922" s="34">
        <v>54</v>
      </c>
      <c r="R11922" s="34">
        <v>70</v>
      </c>
      <c r="S11922" s="34">
        <v>60</v>
      </c>
      <c r="T11922" s="34">
        <v>44</v>
      </c>
      <c r="U11922" s="34">
        <v>49</v>
      </c>
      <c r="V11922" s="34">
        <v>72</v>
      </c>
      <c r="W11922" s="34">
        <v>52</v>
      </c>
      <c r="X11922" s="34">
        <v>96</v>
      </c>
      <c r="Y11922" s="34">
        <v>43</v>
      </c>
      <c r="Z11922" s="34">
        <v>74</v>
      </c>
      <c r="AA11922" s="34">
        <v>54</v>
      </c>
      <c r="AB11922" s="34">
        <v>46</v>
      </c>
      <c r="AC11922" s="34">
        <v>90</v>
      </c>
    </row>
    <row r="11923" spans="1:29" x14ac:dyDescent="0.2">
      <c r="A11923" s="34" t="s">
        <v>72416</v>
      </c>
      <c r="B11923" s="34">
        <v>50</v>
      </c>
      <c r="C11923" s="34">
        <v>75</v>
      </c>
      <c r="D11923" s="34">
        <v>107</v>
      </c>
      <c r="E11923" s="34">
        <v>82</v>
      </c>
      <c r="F11923" s="34">
        <v>90</v>
      </c>
      <c r="G11923" s="34">
        <v>85</v>
      </c>
      <c r="H11923" s="34">
        <v>109</v>
      </c>
      <c r="I11923" s="34">
        <v>50</v>
      </c>
      <c r="J11923" s="34">
        <v>104</v>
      </c>
      <c r="K11923" s="34">
        <v>62</v>
      </c>
      <c r="L11923" s="34">
        <v>85</v>
      </c>
      <c r="M11923" s="34">
        <v>68</v>
      </c>
      <c r="N11923" s="34">
        <v>91</v>
      </c>
      <c r="O11923" s="34">
        <v>69</v>
      </c>
      <c r="P11923" s="34">
        <v>96</v>
      </c>
      <c r="Q11923" s="34">
        <v>70</v>
      </c>
      <c r="R11923" s="34">
        <v>124</v>
      </c>
      <c r="S11923" s="34">
        <v>79</v>
      </c>
      <c r="T11923" s="34">
        <v>160</v>
      </c>
      <c r="U11923" s="34">
        <v>97</v>
      </c>
      <c r="V11923" s="34">
        <v>105</v>
      </c>
      <c r="W11923" s="34">
        <v>78</v>
      </c>
      <c r="X11923" s="34">
        <v>143</v>
      </c>
      <c r="Y11923" s="34">
        <v>95</v>
      </c>
      <c r="Z11923" s="34">
        <v>81</v>
      </c>
      <c r="AA11923" s="34">
        <v>99</v>
      </c>
      <c r="AB11923" s="34">
        <v>136</v>
      </c>
      <c r="AC11923" s="34">
        <v>130</v>
      </c>
    </row>
    <row r="11924" spans="1:29" x14ac:dyDescent="0.2">
      <c r="A11924" s="34" t="s">
        <v>72417</v>
      </c>
      <c r="B11924" s="34">
        <v>89</v>
      </c>
      <c r="C11924" s="34">
        <v>59</v>
      </c>
      <c r="D11924" s="34">
        <v>112</v>
      </c>
      <c r="E11924" s="34">
        <v>62</v>
      </c>
      <c r="F11924" s="34">
        <v>97</v>
      </c>
      <c r="G11924" s="34">
        <v>70</v>
      </c>
      <c r="H11924" s="34">
        <v>95</v>
      </c>
      <c r="I11924" s="34">
        <v>60</v>
      </c>
      <c r="J11924" s="34">
        <v>109</v>
      </c>
      <c r="K11924" s="34">
        <v>101</v>
      </c>
      <c r="L11924" s="34">
        <v>66</v>
      </c>
      <c r="M11924" s="34">
        <v>57</v>
      </c>
      <c r="N11924" s="34">
        <v>105</v>
      </c>
      <c r="O11924" s="34">
        <v>57</v>
      </c>
      <c r="P11924" s="34">
        <v>86</v>
      </c>
      <c r="Q11924" s="34">
        <v>75</v>
      </c>
      <c r="R11924" s="34">
        <v>135</v>
      </c>
      <c r="S11924" s="34">
        <v>90</v>
      </c>
      <c r="T11924" s="34">
        <v>101</v>
      </c>
      <c r="U11924" s="34">
        <v>61</v>
      </c>
      <c r="V11924" s="34">
        <v>135</v>
      </c>
      <c r="W11924" s="34">
        <v>69</v>
      </c>
      <c r="X11924" s="34">
        <v>162</v>
      </c>
      <c r="Y11924" s="34">
        <v>109</v>
      </c>
      <c r="Z11924" s="34">
        <v>177</v>
      </c>
      <c r="AA11924" s="34">
        <v>96</v>
      </c>
      <c r="AB11924" s="34">
        <v>110</v>
      </c>
      <c r="AC11924" s="34">
        <v>133</v>
      </c>
    </row>
    <row r="11925" spans="1:29" x14ac:dyDescent="0.2">
      <c r="A11925" s="34" t="s">
        <v>72418</v>
      </c>
      <c r="B11925" s="34">
        <v>66</v>
      </c>
      <c r="C11925" s="34">
        <v>37</v>
      </c>
      <c r="D11925" s="34">
        <v>39</v>
      </c>
      <c r="E11925" s="34">
        <v>35</v>
      </c>
      <c r="F11925" s="34">
        <v>31</v>
      </c>
      <c r="G11925" s="34">
        <v>54</v>
      </c>
      <c r="H11925" s="34">
        <v>33</v>
      </c>
      <c r="I11925" s="34">
        <v>40</v>
      </c>
      <c r="J11925" s="34">
        <v>38</v>
      </c>
      <c r="K11925" s="34">
        <v>41</v>
      </c>
      <c r="L11925" s="34">
        <v>44</v>
      </c>
      <c r="M11925" s="34">
        <v>31</v>
      </c>
      <c r="N11925" s="34">
        <v>14</v>
      </c>
      <c r="O11925" s="34">
        <v>25</v>
      </c>
      <c r="P11925" s="34">
        <v>28</v>
      </c>
      <c r="Q11925" s="34">
        <v>31</v>
      </c>
      <c r="R11925" s="34">
        <v>58</v>
      </c>
      <c r="S11925" s="34">
        <v>29</v>
      </c>
      <c r="T11925" s="34">
        <v>48</v>
      </c>
      <c r="U11925" s="34">
        <v>39</v>
      </c>
      <c r="V11925" s="34">
        <v>51</v>
      </c>
      <c r="W11925" s="34">
        <v>49</v>
      </c>
      <c r="X11925" s="34">
        <v>57</v>
      </c>
      <c r="Y11925" s="34">
        <v>47</v>
      </c>
      <c r="Z11925" s="34">
        <v>38</v>
      </c>
      <c r="AA11925" s="34">
        <v>54</v>
      </c>
      <c r="AB11925" s="34">
        <v>41</v>
      </c>
      <c r="AC11925" s="34">
        <v>43</v>
      </c>
    </row>
    <row r="11926" spans="1:29" x14ac:dyDescent="0.2">
      <c r="A11926" s="34" t="s">
        <v>72419</v>
      </c>
      <c r="B11926" s="34">
        <v>101</v>
      </c>
      <c r="C11926" s="34">
        <v>34</v>
      </c>
      <c r="D11926" s="34">
        <v>50</v>
      </c>
      <c r="E11926" s="34">
        <v>26</v>
      </c>
      <c r="F11926" s="34">
        <v>63</v>
      </c>
      <c r="G11926" s="34">
        <v>29</v>
      </c>
      <c r="H11926" s="34">
        <v>59</v>
      </c>
      <c r="I11926" s="34">
        <v>41</v>
      </c>
      <c r="J11926" s="34">
        <v>60</v>
      </c>
      <c r="K11926" s="34">
        <v>31</v>
      </c>
      <c r="L11926" s="34">
        <v>73</v>
      </c>
      <c r="M11926" s="34">
        <v>30</v>
      </c>
      <c r="N11926" s="34">
        <v>54</v>
      </c>
      <c r="O11926" s="34">
        <v>61</v>
      </c>
      <c r="P11926" s="34">
        <v>56</v>
      </c>
      <c r="Q11926" s="34">
        <v>57</v>
      </c>
      <c r="R11926" s="34">
        <v>103</v>
      </c>
      <c r="S11926" s="34">
        <v>47</v>
      </c>
      <c r="T11926" s="34">
        <v>142</v>
      </c>
      <c r="U11926" s="34">
        <v>44</v>
      </c>
      <c r="V11926" s="34">
        <v>49</v>
      </c>
      <c r="W11926" s="34">
        <v>55</v>
      </c>
      <c r="X11926" s="34">
        <v>77</v>
      </c>
      <c r="Y11926" s="34">
        <v>52</v>
      </c>
      <c r="Z11926" s="34">
        <v>70</v>
      </c>
      <c r="AA11926" s="34">
        <v>39</v>
      </c>
      <c r="AB11926" s="34">
        <v>114</v>
      </c>
      <c r="AC11926" s="34">
        <v>47</v>
      </c>
    </row>
    <row r="11927" spans="1:29" x14ac:dyDescent="0.2">
      <c r="A11927" s="34" t="s">
        <v>72420</v>
      </c>
      <c r="B11927" s="34">
        <v>33</v>
      </c>
      <c r="C11927" s="34">
        <v>21</v>
      </c>
      <c r="D11927" s="34">
        <v>32</v>
      </c>
      <c r="E11927" s="34">
        <v>25</v>
      </c>
      <c r="F11927" s="34">
        <v>33</v>
      </c>
      <c r="G11927" s="34">
        <v>16</v>
      </c>
      <c r="H11927" s="34">
        <v>45</v>
      </c>
      <c r="I11927" s="34">
        <v>26</v>
      </c>
      <c r="J11927" s="34">
        <v>29</v>
      </c>
      <c r="K11927" s="34">
        <v>41</v>
      </c>
      <c r="L11927" s="34">
        <v>17</v>
      </c>
      <c r="M11927" s="34">
        <v>26</v>
      </c>
      <c r="N11927" s="34">
        <v>26</v>
      </c>
      <c r="O11927" s="34">
        <v>22</v>
      </c>
      <c r="P11927" s="34">
        <v>32</v>
      </c>
      <c r="Q11927" s="34">
        <v>37</v>
      </c>
      <c r="R11927" s="34">
        <v>30</v>
      </c>
      <c r="S11927" s="34">
        <v>31</v>
      </c>
      <c r="T11927" s="34">
        <v>16</v>
      </c>
      <c r="U11927" s="34">
        <v>25</v>
      </c>
      <c r="V11927" s="34">
        <v>30</v>
      </c>
      <c r="W11927" s="34">
        <v>36</v>
      </c>
      <c r="X11927" s="34">
        <v>58</v>
      </c>
      <c r="Y11927" s="34">
        <v>31</v>
      </c>
      <c r="Z11927" s="34">
        <v>37</v>
      </c>
      <c r="AA11927" s="34">
        <v>59</v>
      </c>
      <c r="AB11927" s="34">
        <v>27</v>
      </c>
      <c r="AC11927" s="34">
        <v>58</v>
      </c>
    </row>
    <row r="11928" spans="1:29" x14ac:dyDescent="0.2">
      <c r="A11928" s="34" t="s">
        <v>72421</v>
      </c>
      <c r="B11928" s="34">
        <v>100</v>
      </c>
      <c r="C11928" s="34">
        <v>54</v>
      </c>
      <c r="D11928" s="34">
        <v>45</v>
      </c>
      <c r="E11928" s="34">
        <v>56</v>
      </c>
      <c r="F11928" s="34">
        <v>63</v>
      </c>
      <c r="G11928" s="34">
        <v>52</v>
      </c>
      <c r="H11928" s="34">
        <v>56</v>
      </c>
      <c r="I11928" s="34">
        <v>42</v>
      </c>
      <c r="J11928" s="34">
        <v>40</v>
      </c>
      <c r="K11928" s="34">
        <v>48</v>
      </c>
      <c r="L11928" s="34">
        <v>38</v>
      </c>
      <c r="M11928" s="34">
        <v>28</v>
      </c>
      <c r="N11928" s="34">
        <v>41</v>
      </c>
      <c r="O11928" s="34">
        <v>39</v>
      </c>
      <c r="P11928" s="34">
        <v>45</v>
      </c>
      <c r="Q11928" s="34">
        <v>57</v>
      </c>
      <c r="R11928" s="34">
        <v>63</v>
      </c>
      <c r="S11928" s="34">
        <v>46</v>
      </c>
      <c r="T11928" s="34">
        <v>60</v>
      </c>
      <c r="U11928" s="34">
        <v>47</v>
      </c>
      <c r="V11928" s="34">
        <v>47</v>
      </c>
      <c r="W11928" s="34">
        <v>60</v>
      </c>
      <c r="X11928" s="34">
        <v>63</v>
      </c>
      <c r="Y11928" s="34">
        <v>44</v>
      </c>
      <c r="Z11928" s="34">
        <v>78</v>
      </c>
      <c r="AA11928" s="34">
        <v>75</v>
      </c>
      <c r="AB11928" s="34">
        <v>59</v>
      </c>
      <c r="AC11928" s="34">
        <v>80</v>
      </c>
    </row>
    <row r="11929" spans="1:29" x14ac:dyDescent="0.2">
      <c r="A11929" s="34" t="s">
        <v>72422</v>
      </c>
      <c r="B11929" s="34">
        <v>113</v>
      </c>
      <c r="C11929" s="34">
        <v>142</v>
      </c>
      <c r="D11929" s="34">
        <v>98</v>
      </c>
      <c r="E11929" s="34">
        <v>124</v>
      </c>
      <c r="F11929" s="34">
        <v>141</v>
      </c>
      <c r="G11929" s="34">
        <v>141</v>
      </c>
      <c r="H11929" s="34">
        <v>139</v>
      </c>
      <c r="I11929" s="34">
        <v>138</v>
      </c>
      <c r="J11929" s="34">
        <v>138</v>
      </c>
      <c r="K11929" s="34">
        <v>117</v>
      </c>
      <c r="L11929" s="34">
        <v>145</v>
      </c>
      <c r="M11929" s="34">
        <v>109</v>
      </c>
      <c r="N11929" s="34">
        <v>116</v>
      </c>
      <c r="O11929" s="34">
        <v>88</v>
      </c>
      <c r="P11929" s="34">
        <v>144</v>
      </c>
      <c r="Q11929" s="34">
        <v>216</v>
      </c>
      <c r="R11929" s="34">
        <v>234</v>
      </c>
      <c r="S11929" s="34">
        <v>180</v>
      </c>
      <c r="T11929" s="34">
        <v>199</v>
      </c>
      <c r="U11929" s="34">
        <v>167</v>
      </c>
      <c r="V11929" s="34">
        <v>151</v>
      </c>
      <c r="W11929" s="34">
        <v>237</v>
      </c>
      <c r="X11929" s="34">
        <v>172</v>
      </c>
      <c r="Y11929" s="34">
        <v>212</v>
      </c>
      <c r="Z11929" s="34">
        <v>163</v>
      </c>
      <c r="AA11929" s="34">
        <v>156</v>
      </c>
      <c r="AB11929" s="34">
        <v>239</v>
      </c>
      <c r="AC11929" s="34">
        <v>223</v>
      </c>
    </row>
    <row r="11930" spans="1:29" x14ac:dyDescent="0.2">
      <c r="A11930" s="34" t="s">
        <v>72423</v>
      </c>
      <c r="B11930" s="34">
        <v>45</v>
      </c>
      <c r="C11930" s="34">
        <v>51</v>
      </c>
      <c r="D11930" s="34">
        <v>46</v>
      </c>
      <c r="E11930" s="34">
        <v>48</v>
      </c>
      <c r="F11930" s="34">
        <v>62</v>
      </c>
      <c r="G11930" s="34">
        <v>52</v>
      </c>
      <c r="H11930" s="34">
        <v>50</v>
      </c>
      <c r="I11930" s="34">
        <v>53</v>
      </c>
      <c r="J11930" s="34">
        <v>43</v>
      </c>
      <c r="K11930" s="34">
        <v>45</v>
      </c>
      <c r="L11930" s="34">
        <v>51</v>
      </c>
      <c r="M11930" s="34">
        <v>33</v>
      </c>
      <c r="N11930" s="34">
        <v>36</v>
      </c>
      <c r="O11930" s="34">
        <v>31</v>
      </c>
      <c r="P11930" s="34">
        <v>41</v>
      </c>
      <c r="Q11930" s="34">
        <v>36</v>
      </c>
      <c r="R11930" s="34">
        <v>59</v>
      </c>
      <c r="S11930" s="34">
        <v>50</v>
      </c>
      <c r="T11930" s="34">
        <v>52</v>
      </c>
      <c r="U11930" s="34">
        <v>59</v>
      </c>
      <c r="V11930" s="34">
        <v>60</v>
      </c>
      <c r="W11930" s="34">
        <v>91</v>
      </c>
      <c r="X11930" s="34">
        <v>62</v>
      </c>
      <c r="Y11930" s="34">
        <v>75</v>
      </c>
      <c r="Z11930" s="34">
        <v>53</v>
      </c>
      <c r="AA11930" s="34">
        <v>60</v>
      </c>
      <c r="AB11930" s="34">
        <v>73</v>
      </c>
      <c r="AC11930" s="34">
        <v>95</v>
      </c>
    </row>
    <row r="11931" spans="1:29" x14ac:dyDescent="0.2">
      <c r="A11931" s="34" t="s">
        <v>72424</v>
      </c>
      <c r="B11931" s="34">
        <v>59</v>
      </c>
      <c r="C11931" s="34">
        <v>59</v>
      </c>
      <c r="D11931" s="34">
        <v>68</v>
      </c>
      <c r="E11931" s="34">
        <v>68</v>
      </c>
      <c r="F11931" s="34">
        <v>81</v>
      </c>
      <c r="G11931" s="34">
        <v>49</v>
      </c>
      <c r="H11931" s="34">
        <v>81</v>
      </c>
      <c r="I11931" s="34">
        <v>62</v>
      </c>
      <c r="J11931" s="34">
        <v>90</v>
      </c>
      <c r="K11931" s="34">
        <v>95</v>
      </c>
      <c r="L11931" s="34">
        <v>83</v>
      </c>
      <c r="M11931" s="34">
        <v>58</v>
      </c>
      <c r="N11931" s="34">
        <v>113</v>
      </c>
      <c r="O11931" s="34">
        <v>52</v>
      </c>
      <c r="P11931" s="34">
        <v>58</v>
      </c>
      <c r="Q11931" s="34">
        <v>104</v>
      </c>
      <c r="R11931" s="34">
        <v>98</v>
      </c>
      <c r="S11931" s="34">
        <v>80</v>
      </c>
      <c r="T11931" s="34">
        <v>109</v>
      </c>
      <c r="U11931" s="34">
        <v>61</v>
      </c>
      <c r="V11931" s="34">
        <v>97</v>
      </c>
      <c r="W11931" s="34">
        <v>81</v>
      </c>
      <c r="X11931" s="34">
        <v>95</v>
      </c>
      <c r="Y11931" s="34">
        <v>102</v>
      </c>
      <c r="Z11931" s="34">
        <v>85</v>
      </c>
      <c r="AA11931" s="34">
        <v>82</v>
      </c>
      <c r="AB11931" s="34">
        <v>137</v>
      </c>
      <c r="AC11931" s="34">
        <v>117</v>
      </c>
    </row>
    <row r="11932" spans="1:29" x14ac:dyDescent="0.2">
      <c r="A11932" s="34" t="s">
        <v>72425</v>
      </c>
      <c r="B11932" s="34">
        <v>33</v>
      </c>
      <c r="C11932" s="34">
        <v>80</v>
      </c>
      <c r="D11932" s="34">
        <v>74</v>
      </c>
      <c r="E11932" s="34">
        <v>108</v>
      </c>
      <c r="F11932" s="34">
        <v>68</v>
      </c>
      <c r="G11932" s="34">
        <v>93</v>
      </c>
      <c r="H11932" s="34">
        <v>71</v>
      </c>
      <c r="I11932" s="34">
        <v>96</v>
      </c>
      <c r="J11932" s="34">
        <v>42</v>
      </c>
      <c r="K11932" s="34">
        <v>83</v>
      </c>
      <c r="L11932" s="34">
        <v>32</v>
      </c>
      <c r="M11932" s="34">
        <v>91</v>
      </c>
      <c r="N11932" s="34">
        <v>33</v>
      </c>
      <c r="O11932" s="34">
        <v>95</v>
      </c>
      <c r="P11932" s="34">
        <v>37</v>
      </c>
      <c r="Q11932" s="34">
        <v>74</v>
      </c>
      <c r="R11932" s="34">
        <v>69</v>
      </c>
      <c r="S11932" s="34">
        <v>94</v>
      </c>
      <c r="T11932" s="34">
        <v>36</v>
      </c>
      <c r="U11932" s="34">
        <v>64</v>
      </c>
      <c r="V11932" s="34">
        <v>45</v>
      </c>
      <c r="W11932" s="34">
        <v>86</v>
      </c>
      <c r="X11932" s="34">
        <v>86</v>
      </c>
      <c r="Y11932" s="34">
        <v>76</v>
      </c>
      <c r="Z11932" s="34">
        <v>40</v>
      </c>
      <c r="AA11932" s="34">
        <v>82</v>
      </c>
      <c r="AB11932" s="34">
        <v>68</v>
      </c>
      <c r="AC11932" s="34">
        <v>118</v>
      </c>
    </row>
    <row r="11933" spans="1:29" x14ac:dyDescent="0.2">
      <c r="A11933" s="34" t="s">
        <v>72426</v>
      </c>
      <c r="B11933" s="34">
        <v>71</v>
      </c>
      <c r="C11933" s="34">
        <v>79</v>
      </c>
      <c r="D11933" s="34">
        <v>86</v>
      </c>
      <c r="E11933" s="34">
        <v>78</v>
      </c>
      <c r="F11933" s="34">
        <v>95</v>
      </c>
      <c r="G11933" s="34">
        <v>89</v>
      </c>
      <c r="H11933" s="34">
        <v>112</v>
      </c>
      <c r="I11933" s="34">
        <v>73</v>
      </c>
      <c r="J11933" s="34">
        <v>78</v>
      </c>
      <c r="K11933" s="34">
        <v>95</v>
      </c>
      <c r="L11933" s="34">
        <v>65</v>
      </c>
      <c r="M11933" s="34">
        <v>57</v>
      </c>
      <c r="N11933" s="34">
        <v>79</v>
      </c>
      <c r="O11933" s="34">
        <v>81</v>
      </c>
      <c r="P11933" s="34">
        <v>93</v>
      </c>
      <c r="Q11933" s="34">
        <v>138</v>
      </c>
      <c r="R11933" s="34">
        <v>115</v>
      </c>
      <c r="S11933" s="34">
        <v>96</v>
      </c>
      <c r="T11933" s="34">
        <v>98</v>
      </c>
      <c r="U11933" s="34">
        <v>79</v>
      </c>
      <c r="V11933" s="34">
        <v>103</v>
      </c>
      <c r="W11933" s="34">
        <v>108</v>
      </c>
      <c r="X11933" s="34">
        <v>106</v>
      </c>
      <c r="Y11933" s="34">
        <v>99</v>
      </c>
      <c r="Z11933" s="34">
        <v>90</v>
      </c>
      <c r="AA11933" s="34">
        <v>100</v>
      </c>
      <c r="AB11933" s="34">
        <v>136</v>
      </c>
      <c r="AC11933" s="34">
        <v>119</v>
      </c>
    </row>
    <row r="11934" spans="1:29" x14ac:dyDescent="0.2">
      <c r="A11934" s="34" t="s">
        <v>72427</v>
      </c>
      <c r="B11934" s="34">
        <v>22</v>
      </c>
      <c r="C11934" s="34">
        <v>14</v>
      </c>
      <c r="D11934" s="34">
        <v>14</v>
      </c>
      <c r="E11934" s="34">
        <v>10</v>
      </c>
      <c r="F11934" s="34">
        <v>7</v>
      </c>
      <c r="G11934" s="34">
        <v>14</v>
      </c>
      <c r="H11934" s="34">
        <v>4</v>
      </c>
      <c r="I11934" s="34">
        <v>12</v>
      </c>
      <c r="J11934" s="34">
        <v>0</v>
      </c>
      <c r="K11934" s="34">
        <v>1</v>
      </c>
      <c r="L11934" s="34">
        <v>2</v>
      </c>
      <c r="M11934" s="34">
        <v>5</v>
      </c>
      <c r="N11934" s="34">
        <v>5</v>
      </c>
      <c r="O11934" s="34">
        <v>4</v>
      </c>
      <c r="P11934" s="34">
        <v>1</v>
      </c>
      <c r="Q11934" s="34">
        <v>7</v>
      </c>
      <c r="R11934" s="34">
        <v>1</v>
      </c>
      <c r="S11934" s="34">
        <v>8</v>
      </c>
      <c r="T11934" s="34">
        <v>7</v>
      </c>
      <c r="U11934" s="34">
        <v>1</v>
      </c>
      <c r="V11934" s="34">
        <v>14</v>
      </c>
      <c r="W11934" s="34">
        <v>8</v>
      </c>
      <c r="X11934" s="34">
        <v>26</v>
      </c>
      <c r="Y11934" s="34">
        <v>5</v>
      </c>
      <c r="Z11934" s="34">
        <v>2</v>
      </c>
      <c r="AA11934" s="34">
        <v>10</v>
      </c>
      <c r="AB11934" s="34">
        <v>3</v>
      </c>
      <c r="AC11934" s="34">
        <v>21</v>
      </c>
    </row>
    <row r="11935" spans="1:29" x14ac:dyDescent="0.2">
      <c r="A11935" s="34" t="s">
        <v>72428</v>
      </c>
      <c r="B11935" s="34">
        <v>19</v>
      </c>
      <c r="C11935" s="34">
        <v>23</v>
      </c>
      <c r="D11935" s="34">
        <v>36</v>
      </c>
      <c r="E11935" s="34">
        <v>38</v>
      </c>
      <c r="F11935" s="34">
        <v>40</v>
      </c>
      <c r="G11935" s="34">
        <v>30</v>
      </c>
      <c r="H11935" s="34">
        <v>23</v>
      </c>
      <c r="I11935" s="34">
        <v>20</v>
      </c>
      <c r="J11935" s="34">
        <v>25</v>
      </c>
      <c r="K11935" s="34">
        <v>20</v>
      </c>
      <c r="L11935" s="34">
        <v>13</v>
      </c>
      <c r="M11935" s="34">
        <v>22</v>
      </c>
      <c r="N11935" s="34">
        <v>29</v>
      </c>
      <c r="O11935" s="34">
        <v>27</v>
      </c>
      <c r="P11935" s="34">
        <v>16</v>
      </c>
      <c r="Q11935" s="34">
        <v>39</v>
      </c>
      <c r="R11935" s="34">
        <v>20</v>
      </c>
      <c r="S11935" s="34">
        <v>68</v>
      </c>
      <c r="T11935" s="34">
        <v>19</v>
      </c>
      <c r="U11935" s="34">
        <v>30</v>
      </c>
      <c r="V11935" s="34">
        <v>45</v>
      </c>
      <c r="W11935" s="34">
        <v>25</v>
      </c>
      <c r="X11935" s="34">
        <v>35</v>
      </c>
      <c r="Y11935" s="34">
        <v>19</v>
      </c>
      <c r="Z11935" s="34">
        <v>26</v>
      </c>
      <c r="AA11935" s="34">
        <v>35</v>
      </c>
      <c r="AB11935" s="34">
        <v>17</v>
      </c>
      <c r="AC11935" s="34">
        <v>58</v>
      </c>
    </row>
    <row r="11936" spans="1:29" x14ac:dyDescent="0.2">
      <c r="A11936" s="34" t="s">
        <v>72429</v>
      </c>
      <c r="B11936" s="34">
        <v>93</v>
      </c>
      <c r="C11936" s="34">
        <v>40</v>
      </c>
      <c r="D11936" s="34">
        <v>57</v>
      </c>
      <c r="E11936" s="34">
        <v>69</v>
      </c>
      <c r="F11936" s="34">
        <v>50</v>
      </c>
      <c r="G11936" s="34">
        <v>42</v>
      </c>
      <c r="H11936" s="34">
        <v>89</v>
      </c>
      <c r="I11936" s="34">
        <v>59</v>
      </c>
      <c r="J11936" s="34">
        <v>53</v>
      </c>
      <c r="K11936" s="34">
        <v>88</v>
      </c>
      <c r="L11936" s="34">
        <v>108</v>
      </c>
      <c r="M11936" s="34">
        <v>47</v>
      </c>
      <c r="N11936" s="34">
        <v>55</v>
      </c>
      <c r="O11936" s="34">
        <v>40</v>
      </c>
      <c r="P11936" s="34">
        <v>61</v>
      </c>
      <c r="Q11936" s="34">
        <v>75</v>
      </c>
      <c r="R11936" s="34">
        <v>77</v>
      </c>
      <c r="S11936" s="34">
        <v>62</v>
      </c>
      <c r="T11936" s="34">
        <v>120</v>
      </c>
      <c r="U11936" s="34">
        <v>55</v>
      </c>
      <c r="V11936" s="34">
        <v>82</v>
      </c>
      <c r="W11936" s="34">
        <v>129</v>
      </c>
      <c r="X11936" s="34">
        <v>75</v>
      </c>
      <c r="Y11936" s="34">
        <v>72</v>
      </c>
      <c r="Z11936" s="34">
        <v>86</v>
      </c>
      <c r="AA11936" s="34">
        <v>71</v>
      </c>
      <c r="AB11936" s="34">
        <v>97</v>
      </c>
      <c r="AC11936" s="34">
        <v>109</v>
      </c>
    </row>
    <row r="11937" spans="1:29" x14ac:dyDescent="0.2">
      <c r="A11937" s="34" t="s">
        <v>72430</v>
      </c>
      <c r="B11937" s="34">
        <v>207</v>
      </c>
      <c r="C11937" s="34">
        <v>234</v>
      </c>
      <c r="D11937" s="34">
        <v>395</v>
      </c>
      <c r="E11937" s="34">
        <v>257</v>
      </c>
      <c r="F11937" s="34">
        <v>345</v>
      </c>
      <c r="G11937" s="34">
        <v>268</v>
      </c>
      <c r="H11937" s="34">
        <v>301</v>
      </c>
      <c r="I11937" s="34">
        <v>250</v>
      </c>
      <c r="J11937" s="34">
        <v>307</v>
      </c>
      <c r="K11937" s="34">
        <v>277</v>
      </c>
      <c r="L11937" s="34">
        <v>248</v>
      </c>
      <c r="M11937" s="34">
        <v>234</v>
      </c>
      <c r="N11937" s="34">
        <v>294</v>
      </c>
      <c r="O11937" s="34">
        <v>213</v>
      </c>
      <c r="P11937" s="34">
        <v>278</v>
      </c>
      <c r="Q11937" s="34">
        <v>325</v>
      </c>
      <c r="R11937" s="34">
        <v>428</v>
      </c>
      <c r="S11937" s="34">
        <v>359</v>
      </c>
      <c r="T11937" s="34">
        <v>320</v>
      </c>
      <c r="U11937" s="34">
        <v>294</v>
      </c>
      <c r="V11937" s="34">
        <v>333</v>
      </c>
      <c r="W11937" s="34">
        <v>383</v>
      </c>
      <c r="X11937" s="34">
        <v>462</v>
      </c>
      <c r="Y11937" s="34">
        <v>286</v>
      </c>
      <c r="Z11937" s="34">
        <v>430</v>
      </c>
      <c r="AA11937" s="34">
        <v>348</v>
      </c>
      <c r="AB11937" s="34">
        <v>407</v>
      </c>
      <c r="AC11937" s="34">
        <v>425</v>
      </c>
    </row>
    <row r="11938" spans="1:29" x14ac:dyDescent="0.2">
      <c r="A11938" s="34" t="s">
        <v>72431</v>
      </c>
      <c r="B11938" s="34">
        <v>159</v>
      </c>
      <c r="C11938" s="34">
        <v>147</v>
      </c>
      <c r="D11938" s="34">
        <v>171</v>
      </c>
      <c r="E11938" s="34">
        <v>166</v>
      </c>
      <c r="F11938" s="34">
        <v>190</v>
      </c>
      <c r="G11938" s="34">
        <v>157</v>
      </c>
      <c r="H11938" s="34">
        <v>172</v>
      </c>
      <c r="I11938" s="34">
        <v>157</v>
      </c>
      <c r="J11938" s="34">
        <v>188</v>
      </c>
      <c r="K11938" s="34">
        <v>168</v>
      </c>
      <c r="L11938" s="34">
        <v>235</v>
      </c>
      <c r="M11938" s="34">
        <v>142</v>
      </c>
      <c r="N11938" s="34">
        <v>163</v>
      </c>
      <c r="O11938" s="34">
        <v>119</v>
      </c>
      <c r="P11938" s="34">
        <v>157</v>
      </c>
      <c r="Q11938" s="34">
        <v>244</v>
      </c>
      <c r="R11938" s="34">
        <v>272</v>
      </c>
      <c r="S11938" s="34">
        <v>206</v>
      </c>
      <c r="T11938" s="34">
        <v>283</v>
      </c>
      <c r="U11938" s="34">
        <v>228</v>
      </c>
      <c r="V11938" s="34">
        <v>191</v>
      </c>
      <c r="W11938" s="34">
        <v>260</v>
      </c>
      <c r="X11938" s="34">
        <v>203</v>
      </c>
      <c r="Y11938" s="34">
        <v>252</v>
      </c>
      <c r="Z11938" s="34">
        <v>161</v>
      </c>
      <c r="AA11938" s="34">
        <v>232</v>
      </c>
      <c r="AB11938" s="34">
        <v>314</v>
      </c>
      <c r="AC11938" s="34">
        <v>340</v>
      </c>
    </row>
    <row r="11939" spans="1:29" x14ac:dyDescent="0.2">
      <c r="A11939" s="34" t="s">
        <v>72432</v>
      </c>
      <c r="B11939" s="34">
        <v>28</v>
      </c>
      <c r="C11939" s="34">
        <v>10</v>
      </c>
      <c r="D11939" s="34">
        <v>23</v>
      </c>
      <c r="E11939" s="34">
        <v>39</v>
      </c>
      <c r="F11939" s="34">
        <v>23</v>
      </c>
      <c r="G11939" s="34">
        <v>29</v>
      </c>
      <c r="H11939" s="34">
        <v>28</v>
      </c>
      <c r="I11939" s="34">
        <v>13</v>
      </c>
      <c r="J11939" s="34">
        <v>11</v>
      </c>
      <c r="K11939" s="34">
        <v>17</v>
      </c>
      <c r="L11939" s="34">
        <v>17</v>
      </c>
      <c r="M11939" s="34">
        <v>13</v>
      </c>
      <c r="N11939" s="34">
        <v>17</v>
      </c>
      <c r="O11939" s="34">
        <v>15</v>
      </c>
      <c r="P11939" s="34">
        <v>18</v>
      </c>
      <c r="Q11939" s="34">
        <v>17</v>
      </c>
      <c r="R11939" s="34">
        <v>17</v>
      </c>
      <c r="S11939" s="34">
        <v>28</v>
      </c>
      <c r="T11939" s="34">
        <v>16</v>
      </c>
      <c r="U11939" s="34">
        <v>24</v>
      </c>
      <c r="V11939" s="34">
        <v>29</v>
      </c>
      <c r="W11939" s="34">
        <v>34</v>
      </c>
      <c r="X11939" s="34">
        <v>43</v>
      </c>
      <c r="Y11939" s="34">
        <v>24</v>
      </c>
      <c r="Z11939" s="34">
        <v>48</v>
      </c>
      <c r="AA11939" s="34">
        <v>35</v>
      </c>
      <c r="AB11939" s="34">
        <v>35</v>
      </c>
      <c r="AC11939" s="34">
        <v>47</v>
      </c>
    </row>
    <row r="11940" spans="1:29" x14ac:dyDescent="0.2">
      <c r="A11940" s="34" t="s">
        <v>72433</v>
      </c>
      <c r="B11940" s="34">
        <v>74</v>
      </c>
      <c r="C11940" s="34">
        <v>27</v>
      </c>
      <c r="D11940" s="34">
        <v>46</v>
      </c>
      <c r="E11940" s="34">
        <v>19</v>
      </c>
      <c r="F11940" s="34">
        <v>23</v>
      </c>
      <c r="G11940" s="34">
        <v>23</v>
      </c>
      <c r="H11940" s="34">
        <v>30</v>
      </c>
      <c r="I11940" s="34">
        <v>29</v>
      </c>
      <c r="J11940" s="34">
        <v>26</v>
      </c>
      <c r="K11940" s="34">
        <v>32</v>
      </c>
      <c r="L11940" s="34">
        <v>26</v>
      </c>
      <c r="M11940" s="34">
        <v>27</v>
      </c>
      <c r="N11940" s="34">
        <v>41</v>
      </c>
      <c r="O11940" s="34">
        <v>36</v>
      </c>
      <c r="P11940" s="34">
        <v>32</v>
      </c>
      <c r="Q11940" s="34">
        <v>49</v>
      </c>
      <c r="R11940" s="34">
        <v>46</v>
      </c>
      <c r="S11940" s="34">
        <v>24</v>
      </c>
      <c r="T11940" s="34">
        <v>25</v>
      </c>
      <c r="U11940" s="34">
        <v>27</v>
      </c>
      <c r="V11940" s="34">
        <v>51</v>
      </c>
      <c r="W11940" s="34">
        <v>37</v>
      </c>
      <c r="X11940" s="34">
        <v>44</v>
      </c>
      <c r="Y11940" s="34">
        <v>39</v>
      </c>
      <c r="Z11940" s="34">
        <v>44</v>
      </c>
      <c r="AA11940" s="34">
        <v>29</v>
      </c>
      <c r="AB11940" s="34">
        <v>70</v>
      </c>
      <c r="AC11940" s="34">
        <v>35</v>
      </c>
    </row>
    <row r="11941" spans="1:29" x14ac:dyDescent="0.2">
      <c r="A11941" s="34" t="s">
        <v>72434</v>
      </c>
      <c r="B11941" s="34">
        <v>42</v>
      </c>
      <c r="C11941" s="34">
        <v>28</v>
      </c>
      <c r="D11941" s="34">
        <v>41</v>
      </c>
      <c r="E11941" s="34">
        <v>30</v>
      </c>
      <c r="F11941" s="34">
        <v>51</v>
      </c>
      <c r="G11941" s="34">
        <v>32</v>
      </c>
      <c r="H11941" s="34">
        <v>33</v>
      </c>
      <c r="I11941" s="34">
        <v>33</v>
      </c>
      <c r="J11941" s="34">
        <v>52</v>
      </c>
      <c r="K11941" s="34">
        <v>36</v>
      </c>
      <c r="L11941" s="34">
        <v>25</v>
      </c>
      <c r="M11941" s="34">
        <v>28</v>
      </c>
      <c r="N11941" s="34">
        <v>27</v>
      </c>
      <c r="O11941" s="34">
        <v>36</v>
      </c>
      <c r="P11941" s="34">
        <v>28</v>
      </c>
      <c r="Q11941" s="34">
        <v>58</v>
      </c>
      <c r="R11941" s="34">
        <v>41</v>
      </c>
      <c r="S11941" s="34">
        <v>26</v>
      </c>
      <c r="T11941" s="34">
        <v>48</v>
      </c>
      <c r="U11941" s="34">
        <v>29</v>
      </c>
      <c r="V11941" s="34">
        <v>71</v>
      </c>
      <c r="W11941" s="34">
        <v>68</v>
      </c>
      <c r="X11941" s="34">
        <v>60</v>
      </c>
      <c r="Y11941" s="34">
        <v>38</v>
      </c>
      <c r="Z11941" s="34">
        <v>35</v>
      </c>
      <c r="AA11941" s="34">
        <v>40</v>
      </c>
      <c r="AB11941" s="34">
        <v>41</v>
      </c>
      <c r="AC11941" s="34">
        <v>56</v>
      </c>
    </row>
    <row r="11942" spans="1:29" x14ac:dyDescent="0.2">
      <c r="A11942" s="34" t="s">
        <v>72435</v>
      </c>
      <c r="B11942" s="34">
        <v>183</v>
      </c>
      <c r="C11942" s="34">
        <v>140</v>
      </c>
      <c r="D11942" s="34">
        <v>182</v>
      </c>
      <c r="E11942" s="34">
        <v>137</v>
      </c>
      <c r="F11942" s="34">
        <v>229</v>
      </c>
      <c r="G11942" s="34">
        <v>81</v>
      </c>
      <c r="H11942" s="34">
        <v>154</v>
      </c>
      <c r="I11942" s="34">
        <v>112</v>
      </c>
      <c r="J11942" s="34">
        <v>160</v>
      </c>
      <c r="K11942" s="34">
        <v>110</v>
      </c>
      <c r="L11942" s="34">
        <v>163</v>
      </c>
      <c r="M11942" s="34">
        <v>101</v>
      </c>
      <c r="N11942" s="34">
        <v>161</v>
      </c>
      <c r="O11942" s="34">
        <v>82</v>
      </c>
      <c r="P11942" s="34">
        <v>188</v>
      </c>
      <c r="Q11942" s="34">
        <v>162</v>
      </c>
      <c r="R11942" s="34">
        <v>248</v>
      </c>
      <c r="S11942" s="34">
        <v>140</v>
      </c>
      <c r="T11942" s="34">
        <v>252</v>
      </c>
      <c r="U11942" s="34">
        <v>113</v>
      </c>
      <c r="V11942" s="34">
        <v>203</v>
      </c>
      <c r="W11942" s="34">
        <v>164</v>
      </c>
      <c r="X11942" s="34">
        <v>213</v>
      </c>
      <c r="Y11942" s="34">
        <v>136</v>
      </c>
      <c r="Z11942" s="34">
        <v>235</v>
      </c>
      <c r="AA11942" s="34">
        <v>174</v>
      </c>
      <c r="AB11942" s="34">
        <v>251</v>
      </c>
      <c r="AC11942" s="34">
        <v>196</v>
      </c>
    </row>
    <row r="11943" spans="1:29" x14ac:dyDescent="0.2">
      <c r="A11943" s="34" t="s">
        <v>72436</v>
      </c>
      <c r="B11943" s="34">
        <v>63</v>
      </c>
      <c r="C11943" s="34">
        <v>72</v>
      </c>
      <c r="D11943" s="34">
        <v>78</v>
      </c>
      <c r="E11943" s="34">
        <v>74</v>
      </c>
      <c r="F11943" s="34">
        <v>67</v>
      </c>
      <c r="G11943" s="34">
        <v>88</v>
      </c>
      <c r="H11943" s="34">
        <v>59</v>
      </c>
      <c r="I11943" s="34">
        <v>55</v>
      </c>
      <c r="J11943" s="34">
        <v>52</v>
      </c>
      <c r="K11943" s="34">
        <v>64</v>
      </c>
      <c r="L11943" s="34">
        <v>31</v>
      </c>
      <c r="M11943" s="34">
        <v>47</v>
      </c>
      <c r="N11943" s="34">
        <v>51</v>
      </c>
      <c r="O11943" s="34">
        <v>59</v>
      </c>
      <c r="P11943" s="34">
        <v>42</v>
      </c>
      <c r="Q11943" s="34">
        <v>69</v>
      </c>
      <c r="R11943" s="34">
        <v>58</v>
      </c>
      <c r="S11943" s="34">
        <v>85</v>
      </c>
      <c r="T11943" s="34">
        <v>46</v>
      </c>
      <c r="U11943" s="34">
        <v>57</v>
      </c>
      <c r="V11943" s="34">
        <v>73</v>
      </c>
      <c r="W11943" s="34">
        <v>52</v>
      </c>
      <c r="X11943" s="34">
        <v>101</v>
      </c>
      <c r="Y11943" s="34">
        <v>57</v>
      </c>
      <c r="Z11943" s="34">
        <v>66</v>
      </c>
      <c r="AA11943" s="34">
        <v>75</v>
      </c>
      <c r="AB11943" s="34">
        <v>66</v>
      </c>
      <c r="AC11943" s="34">
        <v>115</v>
      </c>
    </row>
    <row r="11944" spans="1:29" x14ac:dyDescent="0.2">
      <c r="A11944" s="34" t="s">
        <v>72437</v>
      </c>
      <c r="B11944" s="34">
        <v>47</v>
      </c>
      <c r="C11944" s="34">
        <v>81</v>
      </c>
      <c r="D11944" s="34">
        <v>61</v>
      </c>
      <c r="E11944" s="34">
        <v>52</v>
      </c>
      <c r="F11944" s="34">
        <v>105</v>
      </c>
      <c r="G11944" s="34">
        <v>64</v>
      </c>
      <c r="H11944" s="34">
        <v>56</v>
      </c>
      <c r="I11944" s="34">
        <v>53</v>
      </c>
      <c r="J11944" s="34">
        <v>37</v>
      </c>
      <c r="K11944" s="34">
        <v>67</v>
      </c>
      <c r="L11944" s="34">
        <v>50</v>
      </c>
      <c r="M11944" s="34">
        <v>45</v>
      </c>
      <c r="N11944" s="34">
        <v>42</v>
      </c>
      <c r="O11944" s="34">
        <v>30</v>
      </c>
      <c r="P11944" s="34">
        <v>49</v>
      </c>
      <c r="Q11944" s="34">
        <v>72</v>
      </c>
      <c r="R11944" s="34">
        <v>115</v>
      </c>
      <c r="S11944" s="34">
        <v>55</v>
      </c>
      <c r="T11944" s="34">
        <v>61</v>
      </c>
      <c r="U11944" s="34">
        <v>54</v>
      </c>
      <c r="V11944" s="34">
        <v>87</v>
      </c>
      <c r="W11944" s="34">
        <v>83</v>
      </c>
      <c r="X11944" s="34">
        <v>77</v>
      </c>
      <c r="Y11944" s="34">
        <v>49</v>
      </c>
      <c r="Z11944" s="34">
        <v>78</v>
      </c>
      <c r="AA11944" s="34">
        <v>93</v>
      </c>
      <c r="AB11944" s="34">
        <v>116</v>
      </c>
      <c r="AC11944" s="34">
        <v>94</v>
      </c>
    </row>
    <row r="11945" spans="1:29" x14ac:dyDescent="0.2">
      <c r="A11945" s="34" t="s">
        <v>72438</v>
      </c>
      <c r="B11945" s="34">
        <v>26</v>
      </c>
      <c r="C11945" s="34">
        <v>16</v>
      </c>
      <c r="D11945" s="34">
        <v>27</v>
      </c>
      <c r="E11945" s="34">
        <v>26</v>
      </c>
      <c r="F11945" s="34">
        <v>30</v>
      </c>
      <c r="G11945" s="34">
        <v>10</v>
      </c>
      <c r="H11945" s="34">
        <v>22</v>
      </c>
      <c r="I11945" s="34">
        <v>18</v>
      </c>
      <c r="J11945" s="34">
        <v>16</v>
      </c>
      <c r="K11945" s="34">
        <v>21</v>
      </c>
      <c r="L11945" s="34">
        <v>11</v>
      </c>
      <c r="M11945" s="34">
        <v>10</v>
      </c>
      <c r="N11945" s="34">
        <v>10</v>
      </c>
      <c r="O11945" s="34">
        <v>8</v>
      </c>
      <c r="P11945" s="34">
        <v>13</v>
      </c>
      <c r="Q11945" s="34">
        <v>29</v>
      </c>
      <c r="R11945" s="34">
        <v>31</v>
      </c>
      <c r="S11945" s="34">
        <v>16</v>
      </c>
      <c r="T11945" s="34">
        <v>12</v>
      </c>
      <c r="U11945" s="34">
        <v>12</v>
      </c>
      <c r="V11945" s="34">
        <v>26</v>
      </c>
      <c r="W11945" s="34">
        <v>12</v>
      </c>
      <c r="X11945" s="34">
        <v>31</v>
      </c>
      <c r="Y11945" s="34">
        <v>12</v>
      </c>
      <c r="Z11945" s="34">
        <v>23</v>
      </c>
      <c r="AA11945" s="34">
        <v>27</v>
      </c>
      <c r="AB11945" s="34">
        <v>50</v>
      </c>
      <c r="AC11945" s="34">
        <v>22</v>
      </c>
    </row>
    <row r="11946" spans="1:29" x14ac:dyDescent="0.2">
      <c r="A11946" s="34" t="s">
        <v>72439</v>
      </c>
      <c r="B11946" s="34">
        <v>61</v>
      </c>
      <c r="C11946" s="34">
        <v>89</v>
      </c>
      <c r="D11946" s="34">
        <v>87</v>
      </c>
      <c r="E11946" s="34">
        <v>48</v>
      </c>
      <c r="F11946" s="34">
        <v>61</v>
      </c>
      <c r="G11946" s="34">
        <v>66</v>
      </c>
      <c r="H11946" s="34">
        <v>70</v>
      </c>
      <c r="I11946" s="34">
        <v>48</v>
      </c>
      <c r="J11946" s="34">
        <v>54</v>
      </c>
      <c r="K11946" s="34">
        <v>71</v>
      </c>
      <c r="L11946" s="34">
        <v>35</v>
      </c>
      <c r="M11946" s="34">
        <v>48</v>
      </c>
      <c r="N11946" s="34">
        <v>49</v>
      </c>
      <c r="O11946" s="34">
        <v>46</v>
      </c>
      <c r="P11946" s="34">
        <v>44</v>
      </c>
      <c r="Q11946" s="34">
        <v>66</v>
      </c>
      <c r="R11946" s="34">
        <v>70</v>
      </c>
      <c r="S11946" s="34">
        <v>98</v>
      </c>
      <c r="T11946" s="34">
        <v>46</v>
      </c>
      <c r="U11946" s="34">
        <v>49</v>
      </c>
      <c r="V11946" s="34">
        <v>69</v>
      </c>
      <c r="W11946" s="34">
        <v>63</v>
      </c>
      <c r="X11946" s="34">
        <v>85</v>
      </c>
      <c r="Y11946" s="34">
        <v>55</v>
      </c>
      <c r="Z11946" s="34">
        <v>78</v>
      </c>
      <c r="AA11946" s="34">
        <v>61</v>
      </c>
      <c r="AB11946" s="34">
        <v>44</v>
      </c>
      <c r="AC11946" s="34">
        <v>84</v>
      </c>
    </row>
    <row r="11947" spans="1:29" x14ac:dyDescent="0.2">
      <c r="A11947" s="34" t="s">
        <v>72440</v>
      </c>
      <c r="B11947" s="34">
        <v>34</v>
      </c>
      <c r="C11947" s="34">
        <v>59</v>
      </c>
      <c r="D11947" s="34">
        <v>37</v>
      </c>
      <c r="E11947" s="34">
        <v>39</v>
      </c>
      <c r="F11947" s="34">
        <v>39</v>
      </c>
      <c r="G11947" s="34">
        <v>59</v>
      </c>
      <c r="H11947" s="34">
        <v>51</v>
      </c>
      <c r="I11947" s="34">
        <v>47</v>
      </c>
      <c r="J11947" s="34">
        <v>45</v>
      </c>
      <c r="K11947" s="34">
        <v>36</v>
      </c>
      <c r="L11947" s="34">
        <v>32</v>
      </c>
      <c r="M11947" s="34">
        <v>19</v>
      </c>
      <c r="N11947" s="34">
        <v>31</v>
      </c>
      <c r="O11947" s="34">
        <v>13</v>
      </c>
      <c r="P11947" s="34">
        <v>59</v>
      </c>
      <c r="Q11947" s="34">
        <v>55</v>
      </c>
      <c r="R11947" s="34">
        <v>50</v>
      </c>
      <c r="S11947" s="34">
        <v>34</v>
      </c>
      <c r="T11947" s="34">
        <v>45</v>
      </c>
      <c r="U11947" s="34">
        <v>41</v>
      </c>
      <c r="V11947" s="34">
        <v>51</v>
      </c>
      <c r="W11947" s="34">
        <v>49</v>
      </c>
      <c r="X11947" s="34">
        <v>77</v>
      </c>
      <c r="Y11947" s="34">
        <v>51</v>
      </c>
      <c r="Z11947" s="34">
        <v>36</v>
      </c>
      <c r="AA11947" s="34">
        <v>33</v>
      </c>
      <c r="AB11947" s="34">
        <v>52</v>
      </c>
      <c r="AC11947" s="34">
        <v>55</v>
      </c>
    </row>
    <row r="11948" spans="1:29" x14ac:dyDescent="0.2">
      <c r="A11948" s="34" t="s">
        <v>72441</v>
      </c>
      <c r="B11948" s="34">
        <v>18</v>
      </c>
      <c r="C11948" s="34">
        <v>24</v>
      </c>
      <c r="D11948" s="34">
        <v>31</v>
      </c>
      <c r="E11948" s="34">
        <v>11</v>
      </c>
      <c r="F11948" s="34">
        <v>33</v>
      </c>
      <c r="G11948" s="34">
        <v>37</v>
      </c>
      <c r="H11948" s="34">
        <v>23</v>
      </c>
      <c r="I11948" s="34">
        <v>18</v>
      </c>
      <c r="J11948" s="34">
        <v>27</v>
      </c>
      <c r="K11948" s="34">
        <v>16</v>
      </c>
      <c r="L11948" s="34">
        <v>20</v>
      </c>
      <c r="M11948" s="34">
        <v>11</v>
      </c>
      <c r="N11948" s="34">
        <v>19</v>
      </c>
      <c r="O11948" s="34">
        <v>15</v>
      </c>
      <c r="P11948" s="34">
        <v>17</v>
      </c>
      <c r="Q11948" s="34">
        <v>15</v>
      </c>
      <c r="R11948" s="34">
        <v>39</v>
      </c>
      <c r="S11948" s="34">
        <v>35</v>
      </c>
      <c r="T11948" s="34">
        <v>17</v>
      </c>
      <c r="U11948" s="34">
        <v>11</v>
      </c>
      <c r="V11948" s="34">
        <v>54</v>
      </c>
      <c r="W11948" s="34">
        <v>28</v>
      </c>
      <c r="X11948" s="34">
        <v>30</v>
      </c>
      <c r="Y11948" s="34">
        <v>22</v>
      </c>
      <c r="Z11948" s="34">
        <v>41</v>
      </c>
      <c r="AA11948" s="34">
        <v>25</v>
      </c>
      <c r="AB11948" s="34">
        <v>32</v>
      </c>
      <c r="AC11948" s="34">
        <v>45</v>
      </c>
    </row>
    <row r="11949" spans="1:29" x14ac:dyDescent="0.2">
      <c r="A11949" s="34" t="s">
        <v>72442</v>
      </c>
      <c r="B11949" s="34">
        <v>66</v>
      </c>
      <c r="C11949" s="34">
        <v>78</v>
      </c>
      <c r="D11949" s="34">
        <v>105</v>
      </c>
      <c r="E11949" s="34">
        <v>63</v>
      </c>
      <c r="F11949" s="34">
        <v>108</v>
      </c>
      <c r="G11949" s="34">
        <v>118</v>
      </c>
      <c r="H11949" s="34">
        <v>102</v>
      </c>
      <c r="I11949" s="34">
        <v>87</v>
      </c>
      <c r="J11949" s="34">
        <v>72</v>
      </c>
      <c r="K11949" s="34">
        <v>72</v>
      </c>
      <c r="L11949" s="34">
        <v>64</v>
      </c>
      <c r="M11949" s="34">
        <v>56</v>
      </c>
      <c r="N11949" s="34">
        <v>84</v>
      </c>
      <c r="O11949" s="34">
        <v>51</v>
      </c>
      <c r="P11949" s="34">
        <v>77</v>
      </c>
      <c r="Q11949" s="34">
        <v>93</v>
      </c>
      <c r="R11949" s="34">
        <v>103</v>
      </c>
      <c r="S11949" s="34">
        <v>100</v>
      </c>
      <c r="T11949" s="34">
        <v>137</v>
      </c>
      <c r="U11949" s="34">
        <v>84</v>
      </c>
      <c r="V11949" s="34">
        <v>116</v>
      </c>
      <c r="W11949" s="34">
        <v>94</v>
      </c>
      <c r="X11949" s="34">
        <v>74</v>
      </c>
      <c r="Y11949" s="34">
        <v>63</v>
      </c>
      <c r="Z11949" s="34">
        <v>95</v>
      </c>
      <c r="AA11949" s="34">
        <v>68</v>
      </c>
      <c r="AB11949" s="34">
        <v>108</v>
      </c>
      <c r="AC11949" s="34">
        <v>94</v>
      </c>
    </row>
    <row r="11950" spans="1:29" x14ac:dyDescent="0.2">
      <c r="A11950" s="34" t="s">
        <v>72443</v>
      </c>
      <c r="B11950" s="34">
        <v>47</v>
      </c>
      <c r="C11950" s="34">
        <v>89</v>
      </c>
      <c r="D11950" s="34">
        <v>132</v>
      </c>
      <c r="E11950" s="34">
        <v>107</v>
      </c>
      <c r="F11950" s="34">
        <v>114</v>
      </c>
      <c r="G11950" s="34">
        <v>124</v>
      </c>
      <c r="H11950" s="34">
        <v>70</v>
      </c>
      <c r="I11950" s="34">
        <v>93</v>
      </c>
      <c r="J11950" s="34">
        <v>74</v>
      </c>
      <c r="K11950" s="34">
        <v>96</v>
      </c>
      <c r="L11950" s="34">
        <v>46</v>
      </c>
      <c r="M11950" s="34">
        <v>75</v>
      </c>
      <c r="N11950" s="34">
        <v>95</v>
      </c>
      <c r="O11950" s="34">
        <v>82</v>
      </c>
      <c r="P11950" s="34">
        <v>77</v>
      </c>
      <c r="Q11950" s="34">
        <v>71</v>
      </c>
      <c r="R11950" s="34">
        <v>94</v>
      </c>
      <c r="S11950" s="34">
        <v>101</v>
      </c>
      <c r="T11950" s="34">
        <v>48</v>
      </c>
      <c r="U11950" s="34">
        <v>93</v>
      </c>
      <c r="V11950" s="34">
        <v>84</v>
      </c>
      <c r="W11950" s="34">
        <v>81</v>
      </c>
      <c r="X11950" s="34">
        <v>167</v>
      </c>
      <c r="Y11950" s="34">
        <v>68</v>
      </c>
      <c r="Z11950" s="34">
        <v>130</v>
      </c>
      <c r="AA11950" s="34">
        <v>129</v>
      </c>
      <c r="AB11950" s="34">
        <v>65</v>
      </c>
      <c r="AC11950" s="34">
        <v>114</v>
      </c>
    </row>
    <row r="11951" spans="1:29" x14ac:dyDescent="0.2">
      <c r="A11951" s="34" t="s">
        <v>72444</v>
      </c>
      <c r="B11951" s="34">
        <v>18</v>
      </c>
      <c r="C11951" s="34">
        <v>8</v>
      </c>
      <c r="D11951" s="34">
        <v>12</v>
      </c>
      <c r="E11951" s="34">
        <v>13</v>
      </c>
      <c r="F11951" s="34">
        <v>8</v>
      </c>
      <c r="G11951" s="34">
        <v>9</v>
      </c>
      <c r="H11951" s="34">
        <v>12</v>
      </c>
      <c r="I11951" s="34">
        <v>8</v>
      </c>
      <c r="J11951" s="34">
        <v>8</v>
      </c>
      <c r="K11951" s="34">
        <v>16</v>
      </c>
      <c r="L11951" s="34">
        <v>4</v>
      </c>
      <c r="M11951" s="34">
        <v>7</v>
      </c>
      <c r="N11951" s="34">
        <v>8</v>
      </c>
      <c r="O11951" s="34">
        <v>15</v>
      </c>
      <c r="P11951" s="34">
        <v>8</v>
      </c>
      <c r="Q11951" s="34">
        <v>13</v>
      </c>
      <c r="R11951" s="34">
        <v>14</v>
      </c>
      <c r="S11951" s="34">
        <v>10</v>
      </c>
      <c r="T11951" s="34">
        <v>17</v>
      </c>
      <c r="U11951" s="34">
        <v>7</v>
      </c>
      <c r="V11951" s="34">
        <v>34</v>
      </c>
      <c r="W11951" s="34">
        <v>7</v>
      </c>
      <c r="X11951" s="34">
        <v>22</v>
      </c>
      <c r="Y11951" s="34">
        <v>7</v>
      </c>
      <c r="Z11951" s="34">
        <v>17</v>
      </c>
      <c r="AA11951" s="34">
        <v>9</v>
      </c>
      <c r="AB11951" s="34">
        <v>19</v>
      </c>
      <c r="AC11951" s="34">
        <v>11</v>
      </c>
    </row>
    <row r="11952" spans="1:29" x14ac:dyDescent="0.2">
      <c r="A11952" s="34" t="s">
        <v>72445</v>
      </c>
      <c r="B11952" s="34">
        <v>13</v>
      </c>
      <c r="C11952" s="34">
        <v>9</v>
      </c>
      <c r="D11952" s="34">
        <v>4</v>
      </c>
      <c r="E11952" s="34">
        <v>16</v>
      </c>
      <c r="F11952" s="34">
        <v>3</v>
      </c>
      <c r="G11952" s="34">
        <v>16</v>
      </c>
      <c r="H11952" s="34">
        <v>5</v>
      </c>
      <c r="I11952" s="34">
        <v>15</v>
      </c>
      <c r="J11952" s="34">
        <v>4</v>
      </c>
      <c r="K11952" s="34">
        <v>2</v>
      </c>
      <c r="L11952" s="34">
        <v>6</v>
      </c>
      <c r="M11952" s="34">
        <v>6</v>
      </c>
      <c r="N11952" s="34">
        <v>8</v>
      </c>
      <c r="O11952" s="34">
        <v>2</v>
      </c>
      <c r="P11952" s="34">
        <v>9</v>
      </c>
      <c r="Q11952" s="34">
        <v>15</v>
      </c>
      <c r="R11952" s="34">
        <v>6</v>
      </c>
      <c r="S11952" s="34">
        <v>17</v>
      </c>
      <c r="T11952" s="34">
        <v>1</v>
      </c>
      <c r="U11952" s="34">
        <v>13</v>
      </c>
      <c r="V11952" s="34">
        <v>3</v>
      </c>
      <c r="W11952" s="34">
        <v>9</v>
      </c>
      <c r="X11952" s="34">
        <v>12</v>
      </c>
      <c r="Y11952" s="34">
        <v>16</v>
      </c>
      <c r="Z11952" s="34">
        <v>5</v>
      </c>
      <c r="AA11952" s="34">
        <v>12</v>
      </c>
      <c r="AB11952" s="34">
        <v>13</v>
      </c>
      <c r="AC11952" s="34">
        <v>12</v>
      </c>
    </row>
    <row r="11953" spans="1:29" x14ac:dyDescent="0.2">
      <c r="A11953" s="34" t="s">
        <v>72446</v>
      </c>
      <c r="B11953" s="34">
        <v>38</v>
      </c>
      <c r="C11953" s="34">
        <v>18</v>
      </c>
      <c r="D11953" s="34">
        <v>32</v>
      </c>
      <c r="E11953" s="34">
        <v>18</v>
      </c>
      <c r="F11953" s="34">
        <v>45</v>
      </c>
      <c r="G11953" s="34">
        <v>13</v>
      </c>
      <c r="H11953" s="34">
        <v>32</v>
      </c>
      <c r="I11953" s="34">
        <v>21</v>
      </c>
      <c r="J11953" s="34">
        <v>14</v>
      </c>
      <c r="K11953" s="34">
        <v>40</v>
      </c>
      <c r="L11953" s="34">
        <v>19</v>
      </c>
      <c r="M11953" s="34">
        <v>13</v>
      </c>
      <c r="N11953" s="34">
        <v>38</v>
      </c>
      <c r="O11953" s="34">
        <v>24</v>
      </c>
      <c r="P11953" s="34">
        <v>24</v>
      </c>
      <c r="Q11953" s="34">
        <v>33</v>
      </c>
      <c r="R11953" s="34">
        <v>55</v>
      </c>
      <c r="S11953" s="34">
        <v>27</v>
      </c>
      <c r="T11953" s="34">
        <v>45</v>
      </c>
      <c r="U11953" s="34">
        <v>28</v>
      </c>
      <c r="V11953" s="34">
        <v>48</v>
      </c>
      <c r="W11953" s="34">
        <v>23</v>
      </c>
      <c r="X11953" s="34">
        <v>52</v>
      </c>
      <c r="Y11953" s="34">
        <v>30</v>
      </c>
      <c r="Z11953" s="34">
        <v>31</v>
      </c>
      <c r="AA11953" s="34">
        <v>17</v>
      </c>
      <c r="AB11953" s="34">
        <v>57</v>
      </c>
      <c r="AC11953" s="34">
        <v>48</v>
      </c>
    </row>
    <row r="11954" spans="1:29" x14ac:dyDescent="0.2">
      <c r="A11954" s="34" t="s">
        <v>72447</v>
      </c>
      <c r="B11954" s="34">
        <v>74</v>
      </c>
      <c r="C11954" s="34">
        <v>76</v>
      </c>
      <c r="D11954" s="34">
        <v>91</v>
      </c>
      <c r="E11954" s="34">
        <v>56</v>
      </c>
      <c r="F11954" s="34">
        <v>78</v>
      </c>
      <c r="G11954" s="34">
        <v>84</v>
      </c>
      <c r="H11954" s="34">
        <v>92</v>
      </c>
      <c r="I11954" s="34">
        <v>71</v>
      </c>
      <c r="J11954" s="34">
        <v>100</v>
      </c>
      <c r="K11954" s="34">
        <v>82</v>
      </c>
      <c r="L11954" s="34">
        <v>98</v>
      </c>
      <c r="M11954" s="34">
        <v>80</v>
      </c>
      <c r="N11954" s="34">
        <v>83</v>
      </c>
      <c r="O11954" s="34">
        <v>53</v>
      </c>
      <c r="P11954" s="34">
        <v>80</v>
      </c>
      <c r="Q11954" s="34">
        <v>64</v>
      </c>
      <c r="R11954" s="34">
        <v>111</v>
      </c>
      <c r="S11954" s="34">
        <v>98</v>
      </c>
      <c r="T11954" s="34">
        <v>160</v>
      </c>
      <c r="U11954" s="34">
        <v>110</v>
      </c>
      <c r="V11954" s="34">
        <v>84</v>
      </c>
      <c r="W11954" s="34">
        <v>127</v>
      </c>
      <c r="X11954" s="34">
        <v>109</v>
      </c>
      <c r="Y11954" s="34">
        <v>92</v>
      </c>
      <c r="Z11954" s="34">
        <v>104</v>
      </c>
      <c r="AA11954" s="34">
        <v>70</v>
      </c>
      <c r="AB11954" s="34">
        <v>130</v>
      </c>
      <c r="AC11954" s="34">
        <v>133</v>
      </c>
    </row>
    <row r="11955" spans="1:29" x14ac:dyDescent="0.2">
      <c r="A11955" s="34" t="s">
        <v>72448</v>
      </c>
      <c r="B11955" s="34">
        <v>89</v>
      </c>
      <c r="C11955" s="34">
        <v>112</v>
      </c>
      <c r="D11955" s="34">
        <v>132</v>
      </c>
      <c r="E11955" s="34">
        <v>139</v>
      </c>
      <c r="F11955" s="34">
        <v>117</v>
      </c>
      <c r="G11955" s="34">
        <v>141</v>
      </c>
      <c r="H11955" s="34">
        <v>149</v>
      </c>
      <c r="I11955" s="34">
        <v>90</v>
      </c>
      <c r="J11955" s="34">
        <v>165</v>
      </c>
      <c r="K11955" s="34">
        <v>129</v>
      </c>
      <c r="L11955" s="34">
        <v>144</v>
      </c>
      <c r="M11955" s="34">
        <v>117</v>
      </c>
      <c r="N11955" s="34">
        <v>120</v>
      </c>
      <c r="O11955" s="34">
        <v>101</v>
      </c>
      <c r="P11955" s="34">
        <v>119</v>
      </c>
      <c r="Q11955" s="34">
        <v>185</v>
      </c>
      <c r="R11955" s="34">
        <v>178</v>
      </c>
      <c r="S11955" s="34">
        <v>163</v>
      </c>
      <c r="T11955" s="34">
        <v>221</v>
      </c>
      <c r="U11955" s="34">
        <v>159</v>
      </c>
      <c r="V11955" s="34">
        <v>173</v>
      </c>
      <c r="W11955" s="34">
        <v>200</v>
      </c>
      <c r="X11955" s="34">
        <v>161</v>
      </c>
      <c r="Y11955" s="34">
        <v>189</v>
      </c>
      <c r="Z11955" s="34">
        <v>122</v>
      </c>
      <c r="AA11955" s="34">
        <v>155</v>
      </c>
      <c r="AB11955" s="34">
        <v>196</v>
      </c>
      <c r="AC11955" s="34">
        <v>214</v>
      </c>
    </row>
    <row r="11956" spans="1:29" x14ac:dyDescent="0.2">
      <c r="A11956" s="34" t="s">
        <v>72449</v>
      </c>
      <c r="B11956" s="34">
        <v>14</v>
      </c>
      <c r="C11956" s="34">
        <v>7</v>
      </c>
      <c r="D11956" s="34">
        <v>25</v>
      </c>
      <c r="E11956" s="34">
        <v>4</v>
      </c>
      <c r="F11956" s="34">
        <v>14</v>
      </c>
      <c r="G11956" s="34">
        <v>13</v>
      </c>
      <c r="H11956" s="34">
        <v>14</v>
      </c>
      <c r="I11956" s="34">
        <v>11</v>
      </c>
      <c r="J11956" s="34">
        <v>14</v>
      </c>
      <c r="K11956" s="34">
        <v>11</v>
      </c>
      <c r="L11956" s="34">
        <v>14</v>
      </c>
      <c r="M11956" s="34">
        <v>6</v>
      </c>
      <c r="N11956" s="34">
        <v>10</v>
      </c>
      <c r="O11956" s="34">
        <v>9</v>
      </c>
      <c r="P11956" s="34">
        <v>13</v>
      </c>
      <c r="Q11956" s="34">
        <v>12</v>
      </c>
      <c r="R11956" s="34">
        <v>13</v>
      </c>
      <c r="S11956" s="34">
        <v>5</v>
      </c>
      <c r="T11956" s="34">
        <v>26</v>
      </c>
      <c r="U11956" s="34">
        <v>18</v>
      </c>
      <c r="V11956" s="34">
        <v>14</v>
      </c>
      <c r="W11956" s="34">
        <v>19</v>
      </c>
      <c r="X11956" s="34">
        <v>21</v>
      </c>
      <c r="Y11956" s="34">
        <v>13</v>
      </c>
      <c r="Z11956" s="34">
        <v>35</v>
      </c>
      <c r="AA11956" s="34">
        <v>24</v>
      </c>
      <c r="AB11956" s="34">
        <v>24</v>
      </c>
      <c r="AC11956" s="34">
        <v>18</v>
      </c>
    </row>
    <row r="11957" spans="1:29" x14ac:dyDescent="0.2">
      <c r="A11957" s="34" t="s">
        <v>72450</v>
      </c>
      <c r="B11957" s="34">
        <v>43</v>
      </c>
      <c r="C11957" s="34">
        <v>78</v>
      </c>
      <c r="D11957" s="34">
        <v>110</v>
      </c>
      <c r="E11957" s="34">
        <v>89</v>
      </c>
      <c r="F11957" s="34">
        <v>91</v>
      </c>
      <c r="G11957" s="34">
        <v>69</v>
      </c>
      <c r="H11957" s="34">
        <v>75</v>
      </c>
      <c r="I11957" s="34">
        <v>55</v>
      </c>
      <c r="J11957" s="34">
        <v>75</v>
      </c>
      <c r="K11957" s="34">
        <v>49</v>
      </c>
      <c r="L11957" s="34">
        <v>45</v>
      </c>
      <c r="M11957" s="34">
        <v>82</v>
      </c>
      <c r="N11957" s="34">
        <v>54</v>
      </c>
      <c r="O11957" s="34">
        <v>54</v>
      </c>
      <c r="P11957" s="34">
        <v>68</v>
      </c>
      <c r="Q11957" s="34">
        <v>69</v>
      </c>
      <c r="R11957" s="34">
        <v>115</v>
      </c>
      <c r="S11957" s="34">
        <v>97</v>
      </c>
      <c r="T11957" s="34">
        <v>82</v>
      </c>
      <c r="U11957" s="34">
        <v>68</v>
      </c>
      <c r="V11957" s="34">
        <v>82</v>
      </c>
      <c r="W11957" s="34">
        <v>60</v>
      </c>
      <c r="X11957" s="34">
        <v>114</v>
      </c>
      <c r="Y11957" s="34">
        <v>37</v>
      </c>
      <c r="Z11957" s="34">
        <v>100</v>
      </c>
      <c r="AA11957" s="34">
        <v>85</v>
      </c>
      <c r="AB11957" s="34">
        <v>65</v>
      </c>
      <c r="AC11957" s="34">
        <v>96</v>
      </c>
    </row>
    <row r="11958" spans="1:29" x14ac:dyDescent="0.2">
      <c r="A11958" s="34" t="s">
        <v>72451</v>
      </c>
      <c r="B11958" s="34">
        <v>19</v>
      </c>
      <c r="C11958" s="34">
        <v>26</v>
      </c>
      <c r="D11958" s="34">
        <v>32</v>
      </c>
      <c r="E11958" s="34">
        <v>33</v>
      </c>
      <c r="F11958" s="34">
        <v>20</v>
      </c>
      <c r="G11958" s="34">
        <v>6</v>
      </c>
      <c r="H11958" s="34">
        <v>21</v>
      </c>
      <c r="I11958" s="34">
        <v>37</v>
      </c>
      <c r="J11958" s="34">
        <v>28</v>
      </c>
      <c r="K11958" s="34">
        <v>27</v>
      </c>
      <c r="L11958" s="34">
        <v>15</v>
      </c>
      <c r="M11958" s="34">
        <v>32</v>
      </c>
      <c r="N11958" s="34">
        <v>21</v>
      </c>
      <c r="O11958" s="34">
        <v>24</v>
      </c>
      <c r="P11958" s="34">
        <v>27</v>
      </c>
      <c r="Q11958" s="34">
        <v>30</v>
      </c>
      <c r="R11958" s="34">
        <v>39</v>
      </c>
      <c r="S11958" s="34">
        <v>27</v>
      </c>
      <c r="T11958" s="34">
        <v>25</v>
      </c>
      <c r="U11958" s="34">
        <v>22</v>
      </c>
      <c r="V11958" s="34">
        <v>37</v>
      </c>
      <c r="W11958" s="34">
        <v>67</v>
      </c>
      <c r="X11958" s="34">
        <v>21</v>
      </c>
      <c r="Y11958" s="34">
        <v>31</v>
      </c>
      <c r="Z11958" s="34">
        <v>24</v>
      </c>
      <c r="AA11958" s="34">
        <v>29</v>
      </c>
      <c r="AB11958" s="34">
        <v>42</v>
      </c>
      <c r="AC11958" s="34">
        <v>54</v>
      </c>
    </row>
    <row r="11959" spans="1:29" x14ac:dyDescent="0.2">
      <c r="A11959" s="34" t="s">
        <v>72452</v>
      </c>
      <c r="B11959" s="34">
        <v>49</v>
      </c>
      <c r="C11959" s="34">
        <v>44</v>
      </c>
      <c r="D11959" s="34">
        <v>94</v>
      </c>
      <c r="E11959" s="34">
        <v>55</v>
      </c>
      <c r="F11959" s="34">
        <v>86</v>
      </c>
      <c r="G11959" s="34">
        <v>74</v>
      </c>
      <c r="H11959" s="34">
        <v>86</v>
      </c>
      <c r="I11959" s="34">
        <v>45</v>
      </c>
      <c r="J11959" s="34">
        <v>79</v>
      </c>
      <c r="K11959" s="34">
        <v>74</v>
      </c>
      <c r="L11959" s="34">
        <v>79</v>
      </c>
      <c r="M11959" s="34">
        <v>43</v>
      </c>
      <c r="N11959" s="34">
        <v>65</v>
      </c>
      <c r="O11959" s="34">
        <v>52</v>
      </c>
      <c r="P11959" s="34">
        <v>76</v>
      </c>
      <c r="Q11959" s="34">
        <v>58</v>
      </c>
      <c r="R11959" s="34">
        <v>106</v>
      </c>
      <c r="S11959" s="34">
        <v>80</v>
      </c>
      <c r="T11959" s="34">
        <v>95</v>
      </c>
      <c r="U11959" s="34">
        <v>51</v>
      </c>
      <c r="V11959" s="34">
        <v>148</v>
      </c>
      <c r="W11959" s="34">
        <v>83</v>
      </c>
      <c r="X11959" s="34">
        <v>119</v>
      </c>
      <c r="Y11959" s="34">
        <v>43</v>
      </c>
      <c r="Z11959" s="34">
        <v>101</v>
      </c>
      <c r="AA11959" s="34">
        <v>77</v>
      </c>
      <c r="AB11959" s="34">
        <v>147</v>
      </c>
      <c r="AC11959" s="34">
        <v>107</v>
      </c>
    </row>
    <row r="11960" spans="1:29" x14ac:dyDescent="0.2">
      <c r="A11960" s="34" t="s">
        <v>72453</v>
      </c>
      <c r="B11960" s="34">
        <v>82</v>
      </c>
      <c r="C11960" s="34">
        <v>37</v>
      </c>
      <c r="D11960" s="34">
        <v>72</v>
      </c>
      <c r="E11960" s="34">
        <v>60</v>
      </c>
      <c r="F11960" s="34">
        <v>63</v>
      </c>
      <c r="G11960" s="34">
        <v>64</v>
      </c>
      <c r="H11960" s="34">
        <v>92</v>
      </c>
      <c r="I11960" s="34">
        <v>58</v>
      </c>
      <c r="J11960" s="34">
        <v>59</v>
      </c>
      <c r="K11960" s="34">
        <v>62</v>
      </c>
      <c r="L11960" s="34">
        <v>61</v>
      </c>
      <c r="M11960" s="34">
        <v>44</v>
      </c>
      <c r="N11960" s="34">
        <v>62</v>
      </c>
      <c r="O11960" s="34">
        <v>55</v>
      </c>
      <c r="P11960" s="34">
        <v>78</v>
      </c>
      <c r="Q11960" s="34">
        <v>60</v>
      </c>
      <c r="R11960" s="34">
        <v>91</v>
      </c>
      <c r="S11960" s="34">
        <v>56</v>
      </c>
      <c r="T11960" s="34">
        <v>109</v>
      </c>
      <c r="U11960" s="34">
        <v>78</v>
      </c>
      <c r="V11960" s="34">
        <v>87</v>
      </c>
      <c r="W11960" s="34">
        <v>120</v>
      </c>
      <c r="X11960" s="34">
        <v>85</v>
      </c>
      <c r="Y11960" s="34">
        <v>86</v>
      </c>
      <c r="Z11960" s="34">
        <v>86</v>
      </c>
      <c r="AA11960" s="34">
        <v>74</v>
      </c>
      <c r="AB11960" s="34">
        <v>130</v>
      </c>
      <c r="AC11960" s="34">
        <v>96</v>
      </c>
    </row>
    <row r="11961" spans="1:29" x14ac:dyDescent="0.2">
      <c r="A11961" s="34" t="s">
        <v>72454</v>
      </c>
      <c r="B11961" s="34">
        <v>34</v>
      </c>
      <c r="C11961" s="34">
        <v>84</v>
      </c>
      <c r="D11961" s="34">
        <v>56</v>
      </c>
      <c r="E11961" s="34">
        <v>57</v>
      </c>
      <c r="F11961" s="34">
        <v>48</v>
      </c>
      <c r="G11961" s="34">
        <v>64</v>
      </c>
      <c r="H11961" s="34">
        <v>62</v>
      </c>
      <c r="I11961" s="34">
        <v>60</v>
      </c>
      <c r="J11961" s="34">
        <v>47</v>
      </c>
      <c r="K11961" s="34">
        <v>65</v>
      </c>
      <c r="L11961" s="34">
        <v>44</v>
      </c>
      <c r="M11961" s="34">
        <v>70</v>
      </c>
      <c r="N11961" s="34">
        <v>84</v>
      </c>
      <c r="O11961" s="34">
        <v>72</v>
      </c>
      <c r="P11961" s="34">
        <v>41</v>
      </c>
      <c r="Q11961" s="34">
        <v>67</v>
      </c>
      <c r="R11961" s="34">
        <v>63</v>
      </c>
      <c r="S11961" s="34">
        <v>70</v>
      </c>
      <c r="T11961" s="34">
        <v>62</v>
      </c>
      <c r="U11961" s="34">
        <v>58</v>
      </c>
      <c r="V11961" s="34">
        <v>66</v>
      </c>
      <c r="W11961" s="34">
        <v>86</v>
      </c>
      <c r="X11961" s="34">
        <v>75</v>
      </c>
      <c r="Y11961" s="34">
        <v>99</v>
      </c>
      <c r="Z11961" s="34">
        <v>57</v>
      </c>
      <c r="AA11961" s="34">
        <v>99</v>
      </c>
      <c r="AB11961" s="34">
        <v>89</v>
      </c>
      <c r="AC11961" s="34">
        <v>107</v>
      </c>
    </row>
    <row r="11962" spans="1:29" x14ac:dyDescent="0.2">
      <c r="A11962" s="34" t="s">
        <v>72455</v>
      </c>
      <c r="B11962" s="34">
        <v>31</v>
      </c>
      <c r="C11962" s="34">
        <v>84</v>
      </c>
      <c r="D11962" s="34">
        <v>43</v>
      </c>
      <c r="E11962" s="34">
        <v>131</v>
      </c>
      <c r="F11962" s="34">
        <v>45</v>
      </c>
      <c r="G11962" s="34">
        <v>51</v>
      </c>
      <c r="H11962" s="34">
        <v>47</v>
      </c>
      <c r="I11962" s="34">
        <v>78</v>
      </c>
      <c r="J11962" s="34">
        <v>44</v>
      </c>
      <c r="K11962" s="34">
        <v>86</v>
      </c>
      <c r="L11962" s="34">
        <v>37</v>
      </c>
      <c r="M11962" s="34">
        <v>91</v>
      </c>
      <c r="N11962" s="34">
        <v>36</v>
      </c>
      <c r="O11962" s="34">
        <v>89</v>
      </c>
      <c r="P11962" s="34">
        <v>54</v>
      </c>
      <c r="Q11962" s="34">
        <v>129</v>
      </c>
      <c r="R11962" s="34">
        <v>57</v>
      </c>
      <c r="S11962" s="34">
        <v>85</v>
      </c>
      <c r="T11962" s="34">
        <v>50</v>
      </c>
      <c r="U11962" s="34">
        <v>59</v>
      </c>
      <c r="V11962" s="34">
        <v>60</v>
      </c>
      <c r="W11962" s="34">
        <v>112</v>
      </c>
      <c r="X11962" s="34">
        <v>74</v>
      </c>
      <c r="Y11962" s="34">
        <v>93</v>
      </c>
      <c r="Z11962" s="34">
        <v>58</v>
      </c>
      <c r="AA11962" s="34">
        <v>155</v>
      </c>
      <c r="AB11962" s="34">
        <v>74</v>
      </c>
      <c r="AC11962" s="34">
        <v>149</v>
      </c>
    </row>
    <row r="11963" spans="1:29" x14ac:dyDescent="0.2">
      <c r="A11963" s="34" t="s">
        <v>72456</v>
      </c>
      <c r="B11963" s="34">
        <v>102</v>
      </c>
      <c r="C11963" s="34">
        <v>105</v>
      </c>
      <c r="D11963" s="34">
        <v>107</v>
      </c>
      <c r="E11963" s="34">
        <v>107</v>
      </c>
      <c r="F11963" s="34">
        <v>108</v>
      </c>
      <c r="G11963" s="34">
        <v>77</v>
      </c>
      <c r="H11963" s="34">
        <v>112</v>
      </c>
      <c r="I11963" s="34">
        <v>111</v>
      </c>
      <c r="J11963" s="34">
        <v>112</v>
      </c>
      <c r="K11963" s="34">
        <v>110</v>
      </c>
      <c r="L11963" s="34">
        <v>77</v>
      </c>
      <c r="M11963" s="34">
        <v>79</v>
      </c>
      <c r="N11963" s="34">
        <v>73</v>
      </c>
      <c r="O11963" s="34">
        <v>93</v>
      </c>
      <c r="P11963" s="34">
        <v>105</v>
      </c>
      <c r="Q11963" s="34">
        <v>122</v>
      </c>
      <c r="R11963" s="34">
        <v>119</v>
      </c>
      <c r="S11963" s="34">
        <v>126</v>
      </c>
      <c r="T11963" s="34">
        <v>97</v>
      </c>
      <c r="U11963" s="34">
        <v>98</v>
      </c>
      <c r="V11963" s="34">
        <v>97</v>
      </c>
      <c r="W11963" s="34">
        <v>126</v>
      </c>
      <c r="X11963" s="34">
        <v>99</v>
      </c>
      <c r="Y11963" s="34">
        <v>117</v>
      </c>
      <c r="Z11963" s="34">
        <v>105</v>
      </c>
      <c r="AA11963" s="34">
        <v>140</v>
      </c>
      <c r="AB11963" s="34">
        <v>166</v>
      </c>
      <c r="AC11963" s="34">
        <v>177</v>
      </c>
    </row>
    <row r="11964" spans="1:29" x14ac:dyDescent="0.2">
      <c r="A11964" s="34" t="s">
        <v>72457</v>
      </c>
      <c r="B11964" s="34">
        <v>66</v>
      </c>
      <c r="C11964" s="34">
        <v>62</v>
      </c>
      <c r="D11964" s="34">
        <v>80</v>
      </c>
      <c r="E11964" s="34">
        <v>85</v>
      </c>
      <c r="F11964" s="34">
        <v>50</v>
      </c>
      <c r="G11964" s="34">
        <v>69</v>
      </c>
      <c r="H11964" s="34">
        <v>86</v>
      </c>
      <c r="I11964" s="34">
        <v>66</v>
      </c>
      <c r="J11964" s="34">
        <v>77</v>
      </c>
      <c r="K11964" s="34">
        <v>49</v>
      </c>
      <c r="L11964" s="34">
        <v>70</v>
      </c>
      <c r="M11964" s="34">
        <v>76</v>
      </c>
      <c r="N11964" s="34">
        <v>64</v>
      </c>
      <c r="O11964" s="34">
        <v>60</v>
      </c>
      <c r="P11964" s="34">
        <v>63</v>
      </c>
      <c r="Q11964" s="34">
        <v>75</v>
      </c>
      <c r="R11964" s="34">
        <v>80</v>
      </c>
      <c r="S11964" s="34">
        <v>95</v>
      </c>
      <c r="T11964" s="34">
        <v>61</v>
      </c>
      <c r="U11964" s="34">
        <v>71</v>
      </c>
      <c r="V11964" s="34">
        <v>85</v>
      </c>
      <c r="W11964" s="34">
        <v>109</v>
      </c>
      <c r="X11964" s="34">
        <v>94</v>
      </c>
      <c r="Y11964" s="34">
        <v>107</v>
      </c>
      <c r="Z11964" s="34">
        <v>81</v>
      </c>
      <c r="AA11964" s="34">
        <v>107</v>
      </c>
      <c r="AB11964" s="34">
        <v>129</v>
      </c>
      <c r="AC11964" s="34">
        <v>148</v>
      </c>
    </row>
    <row r="11965" spans="1:29" x14ac:dyDescent="0.2">
      <c r="A11965" s="34" t="s">
        <v>72458</v>
      </c>
      <c r="B11965" s="34">
        <v>74</v>
      </c>
      <c r="C11965" s="34">
        <v>116</v>
      </c>
      <c r="D11965" s="34">
        <v>88</v>
      </c>
      <c r="E11965" s="34">
        <v>122</v>
      </c>
      <c r="F11965" s="34">
        <v>112</v>
      </c>
      <c r="G11965" s="34">
        <v>76</v>
      </c>
      <c r="H11965" s="34">
        <v>82</v>
      </c>
      <c r="I11965" s="34">
        <v>118</v>
      </c>
      <c r="J11965" s="34">
        <v>79</v>
      </c>
      <c r="K11965" s="34">
        <v>102</v>
      </c>
      <c r="L11965" s="34">
        <v>98</v>
      </c>
      <c r="M11965" s="34">
        <v>99</v>
      </c>
      <c r="N11965" s="34">
        <v>72</v>
      </c>
      <c r="O11965" s="34">
        <v>88</v>
      </c>
      <c r="P11965" s="34">
        <v>104</v>
      </c>
      <c r="Q11965" s="34">
        <v>173</v>
      </c>
      <c r="R11965" s="34">
        <v>150</v>
      </c>
      <c r="S11965" s="34">
        <v>98</v>
      </c>
      <c r="T11965" s="34">
        <v>131</v>
      </c>
      <c r="U11965" s="34">
        <v>112</v>
      </c>
      <c r="V11965" s="34">
        <v>113</v>
      </c>
      <c r="W11965" s="34">
        <v>208</v>
      </c>
      <c r="X11965" s="34">
        <v>125</v>
      </c>
      <c r="Y11965" s="34">
        <v>138</v>
      </c>
      <c r="Z11965" s="34">
        <v>79</v>
      </c>
      <c r="AA11965" s="34">
        <v>118</v>
      </c>
      <c r="AB11965" s="34">
        <v>106</v>
      </c>
      <c r="AC11965" s="34">
        <v>175</v>
      </c>
    </row>
    <row r="11966" spans="1:29" x14ac:dyDescent="0.2">
      <c r="A11966" s="34" t="s">
        <v>72459</v>
      </c>
      <c r="B11966" s="34">
        <v>74</v>
      </c>
      <c r="C11966" s="34">
        <v>108</v>
      </c>
      <c r="D11966" s="34">
        <v>123</v>
      </c>
      <c r="E11966" s="34">
        <v>114</v>
      </c>
      <c r="F11966" s="34">
        <v>134</v>
      </c>
      <c r="G11966" s="34">
        <v>105</v>
      </c>
      <c r="H11966" s="34">
        <v>140</v>
      </c>
      <c r="I11966" s="34">
        <v>98</v>
      </c>
      <c r="J11966" s="34">
        <v>103</v>
      </c>
      <c r="K11966" s="34">
        <v>121</v>
      </c>
      <c r="L11966" s="34">
        <v>103</v>
      </c>
      <c r="M11966" s="34">
        <v>135</v>
      </c>
      <c r="N11966" s="34">
        <v>112</v>
      </c>
      <c r="O11966" s="34">
        <v>112</v>
      </c>
      <c r="P11966" s="34">
        <v>128</v>
      </c>
      <c r="Q11966" s="34">
        <v>166</v>
      </c>
      <c r="R11966" s="34">
        <v>178</v>
      </c>
      <c r="S11966" s="34">
        <v>129</v>
      </c>
      <c r="T11966" s="34">
        <v>112</v>
      </c>
      <c r="U11966" s="34">
        <v>127</v>
      </c>
      <c r="V11966" s="34">
        <v>109</v>
      </c>
      <c r="W11966" s="34">
        <v>163</v>
      </c>
      <c r="X11966" s="34">
        <v>156</v>
      </c>
      <c r="Y11966" s="34">
        <v>143</v>
      </c>
      <c r="Z11966" s="34">
        <v>131</v>
      </c>
      <c r="AA11966" s="34">
        <v>138</v>
      </c>
      <c r="AB11966" s="34">
        <v>151</v>
      </c>
      <c r="AC11966" s="34">
        <v>206</v>
      </c>
    </row>
    <row r="11967" spans="1:29" x14ac:dyDescent="0.2">
      <c r="A11967" s="34" t="s">
        <v>72460</v>
      </c>
      <c r="B11967" s="34">
        <v>103</v>
      </c>
      <c r="C11967" s="34">
        <v>98</v>
      </c>
      <c r="D11967" s="34">
        <v>167</v>
      </c>
      <c r="E11967" s="34">
        <v>131</v>
      </c>
      <c r="F11967" s="34">
        <v>146</v>
      </c>
      <c r="G11967" s="34">
        <v>127</v>
      </c>
      <c r="H11967" s="34">
        <v>159</v>
      </c>
      <c r="I11967" s="34">
        <v>77</v>
      </c>
      <c r="J11967" s="34">
        <v>159</v>
      </c>
      <c r="K11967" s="34">
        <v>86</v>
      </c>
      <c r="L11967" s="34">
        <v>137</v>
      </c>
      <c r="M11967" s="34">
        <v>107</v>
      </c>
      <c r="N11967" s="34">
        <v>144</v>
      </c>
      <c r="O11967" s="34">
        <v>108</v>
      </c>
      <c r="P11967" s="34">
        <v>111</v>
      </c>
      <c r="Q11967" s="34">
        <v>161</v>
      </c>
      <c r="R11967" s="34">
        <v>183</v>
      </c>
      <c r="S11967" s="34">
        <v>115</v>
      </c>
      <c r="T11967" s="34">
        <v>162</v>
      </c>
      <c r="U11967" s="34">
        <v>99</v>
      </c>
      <c r="V11967" s="34">
        <v>158</v>
      </c>
      <c r="W11967" s="34">
        <v>180</v>
      </c>
      <c r="X11967" s="34">
        <v>210</v>
      </c>
      <c r="Y11967" s="34">
        <v>161</v>
      </c>
      <c r="Z11967" s="34">
        <v>165</v>
      </c>
      <c r="AA11967" s="34">
        <v>152</v>
      </c>
      <c r="AB11967" s="34">
        <v>277</v>
      </c>
      <c r="AC11967" s="34">
        <v>204</v>
      </c>
    </row>
    <row r="11968" spans="1:29" x14ac:dyDescent="0.2">
      <c r="A11968" s="34" t="s">
        <v>72461</v>
      </c>
      <c r="B11968" s="34">
        <v>88</v>
      </c>
      <c r="C11968" s="34">
        <v>66</v>
      </c>
      <c r="D11968" s="34">
        <v>86</v>
      </c>
      <c r="E11968" s="34">
        <v>106</v>
      </c>
      <c r="F11968" s="34">
        <v>102</v>
      </c>
      <c r="G11968" s="34">
        <v>120</v>
      </c>
      <c r="H11968" s="34">
        <v>93</v>
      </c>
      <c r="I11968" s="34">
        <v>87</v>
      </c>
      <c r="J11968" s="34">
        <v>95</v>
      </c>
      <c r="K11968" s="34">
        <v>92</v>
      </c>
      <c r="L11968" s="34">
        <v>111</v>
      </c>
      <c r="M11968" s="34">
        <v>115</v>
      </c>
      <c r="N11968" s="34">
        <v>85</v>
      </c>
      <c r="O11968" s="34">
        <v>78</v>
      </c>
      <c r="P11968" s="34">
        <v>79</v>
      </c>
      <c r="Q11968" s="34">
        <v>143</v>
      </c>
      <c r="R11968" s="34">
        <v>100</v>
      </c>
      <c r="S11968" s="34">
        <v>117</v>
      </c>
      <c r="T11968" s="34">
        <v>78</v>
      </c>
      <c r="U11968" s="34">
        <v>91</v>
      </c>
      <c r="V11968" s="34">
        <v>102</v>
      </c>
      <c r="W11968" s="34">
        <v>115</v>
      </c>
      <c r="X11968" s="34">
        <v>150</v>
      </c>
      <c r="Y11968" s="34">
        <v>173</v>
      </c>
      <c r="Z11968" s="34">
        <v>85</v>
      </c>
      <c r="AA11968" s="34">
        <v>123</v>
      </c>
      <c r="AB11968" s="34">
        <v>114</v>
      </c>
      <c r="AC11968" s="34">
        <v>131</v>
      </c>
    </row>
    <row r="11969" spans="1:29" x14ac:dyDescent="0.2">
      <c r="A11969" s="34" t="s">
        <v>72462</v>
      </c>
      <c r="B11969" s="34">
        <v>61</v>
      </c>
      <c r="C11969" s="34">
        <v>22</v>
      </c>
      <c r="D11969" s="34">
        <v>18</v>
      </c>
      <c r="E11969" s="34">
        <v>18</v>
      </c>
      <c r="F11969" s="34">
        <v>23</v>
      </c>
      <c r="G11969" s="34">
        <v>37</v>
      </c>
      <c r="H11969" s="34">
        <v>24</v>
      </c>
      <c r="I11969" s="34">
        <v>23</v>
      </c>
      <c r="J11969" s="34">
        <v>13</v>
      </c>
      <c r="K11969" s="34">
        <v>17</v>
      </c>
      <c r="L11969" s="34">
        <v>23</v>
      </c>
      <c r="M11969" s="34">
        <v>26</v>
      </c>
      <c r="N11969" s="34">
        <v>12</v>
      </c>
      <c r="O11969" s="34">
        <v>19</v>
      </c>
      <c r="P11969" s="34">
        <v>24</v>
      </c>
      <c r="Q11969" s="34">
        <v>41</v>
      </c>
      <c r="R11969" s="34">
        <v>30</v>
      </c>
      <c r="S11969" s="34">
        <v>31</v>
      </c>
      <c r="T11969" s="34">
        <v>39</v>
      </c>
      <c r="U11969" s="34">
        <v>28</v>
      </c>
      <c r="V11969" s="34">
        <v>27</v>
      </c>
      <c r="W11969" s="34">
        <v>33</v>
      </c>
      <c r="X11969" s="34">
        <v>21</v>
      </c>
      <c r="Y11969" s="34">
        <v>29</v>
      </c>
      <c r="Z11969" s="34">
        <v>7</v>
      </c>
      <c r="AA11969" s="34">
        <v>38</v>
      </c>
      <c r="AB11969" s="34">
        <v>25</v>
      </c>
      <c r="AC11969" s="34">
        <v>33</v>
      </c>
    </row>
    <row r="11970" spans="1:29" x14ac:dyDescent="0.2">
      <c r="A11970" s="34" t="s">
        <v>72463</v>
      </c>
      <c r="B11970" s="34">
        <v>38</v>
      </c>
      <c r="C11970" s="34">
        <v>75</v>
      </c>
      <c r="D11970" s="34">
        <v>104</v>
      </c>
      <c r="E11970" s="34">
        <v>87</v>
      </c>
      <c r="F11970" s="34">
        <v>96</v>
      </c>
      <c r="G11970" s="34">
        <v>89</v>
      </c>
      <c r="H11970" s="34">
        <v>107</v>
      </c>
      <c r="I11970" s="34">
        <v>60</v>
      </c>
      <c r="J11970" s="34">
        <v>117</v>
      </c>
      <c r="K11970" s="34">
        <v>82</v>
      </c>
      <c r="L11970" s="34">
        <v>88</v>
      </c>
      <c r="M11970" s="34">
        <v>82</v>
      </c>
      <c r="N11970" s="34">
        <v>85</v>
      </c>
      <c r="O11970" s="34">
        <v>82</v>
      </c>
      <c r="P11970" s="34">
        <v>110</v>
      </c>
      <c r="Q11970" s="34">
        <v>157</v>
      </c>
      <c r="R11970" s="34">
        <v>147</v>
      </c>
      <c r="S11970" s="34">
        <v>129</v>
      </c>
      <c r="T11970" s="34">
        <v>137</v>
      </c>
      <c r="U11970" s="34">
        <v>98</v>
      </c>
      <c r="V11970" s="34">
        <v>132</v>
      </c>
      <c r="W11970" s="34">
        <v>129</v>
      </c>
      <c r="X11970" s="34">
        <v>131</v>
      </c>
      <c r="Y11970" s="34">
        <v>149</v>
      </c>
      <c r="Z11970" s="34">
        <v>94</v>
      </c>
      <c r="AA11970" s="34">
        <v>148</v>
      </c>
      <c r="AB11970" s="34">
        <v>159</v>
      </c>
      <c r="AC11970" s="34">
        <v>182</v>
      </c>
    </row>
    <row r="11971" spans="1:29" x14ac:dyDescent="0.2">
      <c r="A11971" s="34" t="s">
        <v>72464</v>
      </c>
      <c r="B11971" s="34">
        <v>0</v>
      </c>
      <c r="C11971" s="34">
        <v>0</v>
      </c>
      <c r="D11971" s="34">
        <v>0</v>
      </c>
      <c r="E11971" s="34">
        <v>0</v>
      </c>
      <c r="F11971" s="34">
        <v>0</v>
      </c>
      <c r="G11971" s="34">
        <v>0</v>
      </c>
      <c r="H11971" s="34">
        <v>0</v>
      </c>
      <c r="I11971" s="34">
        <v>0</v>
      </c>
      <c r="J11971" s="34">
        <v>0</v>
      </c>
      <c r="K11971" s="34">
        <v>0</v>
      </c>
      <c r="L11971" s="34">
        <v>0</v>
      </c>
      <c r="M11971" s="34">
        <v>0</v>
      </c>
      <c r="N11971" s="34">
        <v>0</v>
      </c>
      <c r="O11971" s="34">
        <v>0</v>
      </c>
      <c r="P11971" s="34">
        <v>0</v>
      </c>
      <c r="Q11971" s="34">
        <v>0</v>
      </c>
      <c r="R11971" s="34">
        <v>0</v>
      </c>
      <c r="S11971" s="34">
        <v>0</v>
      </c>
      <c r="T11971" s="34">
        <v>0</v>
      </c>
      <c r="U11971" s="34">
        <v>0</v>
      </c>
      <c r="V11971" s="34">
        <v>0</v>
      </c>
      <c r="W11971" s="34">
        <v>0</v>
      </c>
      <c r="X11971" s="34">
        <v>0</v>
      </c>
      <c r="Y11971" s="34">
        <v>0</v>
      </c>
      <c r="Z11971" s="34">
        <v>0</v>
      </c>
      <c r="AA11971" s="34">
        <v>0</v>
      </c>
      <c r="AB11971" s="34">
        <v>0</v>
      </c>
      <c r="AC11971" s="34">
        <v>0</v>
      </c>
    </row>
    <row r="11972" spans="1:29" x14ac:dyDescent="0.2">
      <c r="A11972" s="34" t="s">
        <v>72465</v>
      </c>
      <c r="B11972" s="34">
        <v>92</v>
      </c>
      <c r="C11972" s="34">
        <v>84</v>
      </c>
      <c r="D11972" s="34">
        <v>80</v>
      </c>
      <c r="E11972" s="34">
        <v>94</v>
      </c>
      <c r="F11972" s="34">
        <v>105</v>
      </c>
      <c r="G11972" s="34">
        <v>104</v>
      </c>
      <c r="H11972" s="34">
        <v>101</v>
      </c>
      <c r="I11972" s="34">
        <v>92</v>
      </c>
      <c r="J11972" s="34">
        <v>79</v>
      </c>
      <c r="K11972" s="34">
        <v>99</v>
      </c>
      <c r="L11972" s="34">
        <v>106</v>
      </c>
      <c r="M11972" s="34">
        <v>87</v>
      </c>
      <c r="N11972" s="34">
        <v>69</v>
      </c>
      <c r="O11972" s="34">
        <v>86</v>
      </c>
      <c r="P11972" s="34">
        <v>75</v>
      </c>
      <c r="Q11972" s="34">
        <v>116</v>
      </c>
      <c r="R11972" s="34">
        <v>124</v>
      </c>
      <c r="S11972" s="34">
        <v>116</v>
      </c>
      <c r="T11972" s="34">
        <v>113</v>
      </c>
      <c r="U11972" s="34">
        <v>120</v>
      </c>
      <c r="V11972" s="34">
        <v>128</v>
      </c>
      <c r="W11972" s="34">
        <v>159</v>
      </c>
      <c r="X11972" s="34">
        <v>124</v>
      </c>
      <c r="Y11972" s="34">
        <v>138</v>
      </c>
      <c r="Z11972" s="34">
        <v>145</v>
      </c>
      <c r="AA11972" s="34">
        <v>125</v>
      </c>
      <c r="AB11972" s="34">
        <v>128</v>
      </c>
      <c r="AC11972" s="34">
        <v>138</v>
      </c>
    </row>
    <row r="11973" spans="1:29" x14ac:dyDescent="0.2">
      <c r="A11973" s="34" t="s">
        <v>72466</v>
      </c>
      <c r="B11973" s="34">
        <v>168</v>
      </c>
      <c r="C11973" s="34">
        <v>94</v>
      </c>
      <c r="D11973" s="34">
        <v>134</v>
      </c>
      <c r="E11973" s="34">
        <v>95</v>
      </c>
      <c r="F11973" s="34">
        <v>152</v>
      </c>
      <c r="G11973" s="34">
        <v>79</v>
      </c>
      <c r="H11973" s="34">
        <v>150</v>
      </c>
      <c r="I11973" s="34">
        <v>101</v>
      </c>
      <c r="J11973" s="34">
        <v>136</v>
      </c>
      <c r="K11973" s="34">
        <v>91</v>
      </c>
      <c r="L11973" s="34">
        <v>149</v>
      </c>
      <c r="M11973" s="34">
        <v>100</v>
      </c>
      <c r="N11973" s="34">
        <v>121</v>
      </c>
      <c r="O11973" s="34">
        <v>106</v>
      </c>
      <c r="P11973" s="34">
        <v>170</v>
      </c>
      <c r="Q11973" s="34">
        <v>158</v>
      </c>
      <c r="R11973" s="34">
        <v>164</v>
      </c>
      <c r="S11973" s="34">
        <v>108</v>
      </c>
      <c r="T11973" s="34">
        <v>161</v>
      </c>
      <c r="U11973" s="34">
        <v>165</v>
      </c>
      <c r="V11973" s="34">
        <v>153</v>
      </c>
      <c r="W11973" s="34">
        <v>168</v>
      </c>
      <c r="X11973" s="34">
        <v>174</v>
      </c>
      <c r="Y11973" s="34">
        <v>138</v>
      </c>
      <c r="Z11973" s="34">
        <v>153</v>
      </c>
      <c r="AA11973" s="34">
        <v>123</v>
      </c>
      <c r="AB11973" s="34">
        <v>191</v>
      </c>
      <c r="AC11973" s="34">
        <v>194</v>
      </c>
    </row>
    <row r="11974" spans="1:29" x14ac:dyDescent="0.2">
      <c r="A11974" s="34" t="s">
        <v>72467</v>
      </c>
      <c r="B11974" s="34">
        <v>50</v>
      </c>
      <c r="C11974" s="34">
        <v>26</v>
      </c>
      <c r="D11974" s="34">
        <v>34</v>
      </c>
      <c r="E11974" s="34">
        <v>28</v>
      </c>
      <c r="F11974" s="34">
        <v>34</v>
      </c>
      <c r="G11974" s="34">
        <v>10</v>
      </c>
      <c r="H11974" s="34">
        <v>34</v>
      </c>
      <c r="I11974" s="34">
        <v>28</v>
      </c>
      <c r="J11974" s="34">
        <v>19</v>
      </c>
      <c r="K11974" s="34">
        <v>39</v>
      </c>
      <c r="L11974" s="34">
        <v>30</v>
      </c>
      <c r="M11974" s="34">
        <v>23</v>
      </c>
      <c r="N11974" s="34">
        <v>40</v>
      </c>
      <c r="O11974" s="34">
        <v>33</v>
      </c>
      <c r="P11974" s="34">
        <v>34</v>
      </c>
      <c r="Q11974" s="34">
        <v>43</v>
      </c>
      <c r="R11974" s="34">
        <v>56</v>
      </c>
      <c r="S11974" s="34">
        <v>43</v>
      </c>
      <c r="T11974" s="34">
        <v>32</v>
      </c>
      <c r="U11974" s="34">
        <v>35</v>
      </c>
      <c r="V11974" s="34">
        <v>32</v>
      </c>
      <c r="W11974" s="34">
        <v>39</v>
      </c>
      <c r="X11974" s="34">
        <v>32</v>
      </c>
      <c r="Y11974" s="34">
        <v>37</v>
      </c>
      <c r="Z11974" s="34">
        <v>44</v>
      </c>
      <c r="AA11974" s="34">
        <v>58</v>
      </c>
      <c r="AB11974" s="34">
        <v>24</v>
      </c>
      <c r="AC11974" s="34">
        <v>42</v>
      </c>
    </row>
    <row r="11975" spans="1:29" x14ac:dyDescent="0.2">
      <c r="A11975" s="34" t="s">
        <v>72468</v>
      </c>
      <c r="B11975" s="34">
        <v>97</v>
      </c>
      <c r="C11975" s="34">
        <v>85</v>
      </c>
      <c r="D11975" s="34">
        <v>61</v>
      </c>
      <c r="E11975" s="34">
        <v>103</v>
      </c>
      <c r="F11975" s="34">
        <v>83</v>
      </c>
      <c r="G11975" s="34">
        <v>58</v>
      </c>
      <c r="H11975" s="34">
        <v>54</v>
      </c>
      <c r="I11975" s="34">
        <v>91</v>
      </c>
      <c r="J11975" s="34">
        <v>77</v>
      </c>
      <c r="K11975" s="34">
        <v>82</v>
      </c>
      <c r="L11975" s="34">
        <v>87</v>
      </c>
      <c r="M11975" s="34">
        <v>50</v>
      </c>
      <c r="N11975" s="34">
        <v>72</v>
      </c>
      <c r="O11975" s="34">
        <v>87</v>
      </c>
      <c r="P11975" s="34">
        <v>69</v>
      </c>
      <c r="Q11975" s="34">
        <v>137</v>
      </c>
      <c r="R11975" s="34">
        <v>87</v>
      </c>
      <c r="S11975" s="34">
        <v>132</v>
      </c>
      <c r="T11975" s="34">
        <v>82</v>
      </c>
      <c r="U11975" s="34">
        <v>96</v>
      </c>
      <c r="V11975" s="34">
        <v>108</v>
      </c>
      <c r="W11975" s="34">
        <v>131</v>
      </c>
      <c r="X11975" s="34">
        <v>87</v>
      </c>
      <c r="Y11975" s="34">
        <v>96</v>
      </c>
      <c r="Z11975" s="34">
        <v>80</v>
      </c>
      <c r="AA11975" s="34">
        <v>93</v>
      </c>
      <c r="AB11975" s="34">
        <v>134</v>
      </c>
      <c r="AC11975" s="34">
        <v>132</v>
      </c>
    </row>
    <row r="11976" spans="1:29" x14ac:dyDescent="0.2">
      <c r="A11976" s="34" t="s">
        <v>72469</v>
      </c>
      <c r="B11976" s="34">
        <v>62</v>
      </c>
      <c r="C11976" s="34">
        <v>39</v>
      </c>
      <c r="D11976" s="34">
        <v>64</v>
      </c>
      <c r="E11976" s="34">
        <v>39</v>
      </c>
      <c r="F11976" s="34">
        <v>64</v>
      </c>
      <c r="G11976" s="34">
        <v>45</v>
      </c>
      <c r="H11976" s="34">
        <v>69</v>
      </c>
      <c r="I11976" s="34">
        <v>47</v>
      </c>
      <c r="J11976" s="34">
        <v>43</v>
      </c>
      <c r="K11976" s="34">
        <v>34</v>
      </c>
      <c r="L11976" s="34">
        <v>54</v>
      </c>
      <c r="M11976" s="34">
        <v>46</v>
      </c>
      <c r="N11976" s="34">
        <v>45</v>
      </c>
      <c r="O11976" s="34">
        <v>43</v>
      </c>
      <c r="P11976" s="34">
        <v>44</v>
      </c>
      <c r="Q11976" s="34">
        <v>72</v>
      </c>
      <c r="R11976" s="34">
        <v>80</v>
      </c>
      <c r="S11976" s="34">
        <v>56</v>
      </c>
      <c r="T11976" s="34">
        <v>83</v>
      </c>
      <c r="U11976" s="34">
        <v>31</v>
      </c>
      <c r="V11976" s="34">
        <v>75</v>
      </c>
      <c r="W11976" s="34">
        <v>46</v>
      </c>
      <c r="X11976" s="34">
        <v>67</v>
      </c>
      <c r="Y11976" s="34">
        <v>68</v>
      </c>
      <c r="Z11976" s="34">
        <v>56</v>
      </c>
      <c r="AA11976" s="34">
        <v>52</v>
      </c>
      <c r="AB11976" s="34">
        <v>81</v>
      </c>
      <c r="AC11976" s="34">
        <v>71</v>
      </c>
    </row>
    <row r="11977" spans="1:29" x14ac:dyDescent="0.2">
      <c r="A11977" s="34" t="s">
        <v>72470</v>
      </c>
      <c r="B11977" s="34">
        <v>15</v>
      </c>
      <c r="C11977" s="34">
        <v>28</v>
      </c>
      <c r="D11977" s="34">
        <v>49</v>
      </c>
      <c r="E11977" s="34">
        <v>52</v>
      </c>
      <c r="F11977" s="34">
        <v>54</v>
      </c>
      <c r="G11977" s="34">
        <v>30</v>
      </c>
      <c r="H11977" s="34">
        <v>27</v>
      </c>
      <c r="I11977" s="34">
        <v>34</v>
      </c>
      <c r="J11977" s="34">
        <v>31</v>
      </c>
      <c r="K11977" s="34">
        <v>29</v>
      </c>
      <c r="L11977" s="34">
        <v>11</v>
      </c>
      <c r="M11977" s="34">
        <v>24</v>
      </c>
      <c r="N11977" s="34">
        <v>35</v>
      </c>
      <c r="O11977" s="34">
        <v>28</v>
      </c>
      <c r="P11977" s="34">
        <v>30</v>
      </c>
      <c r="Q11977" s="34">
        <v>24</v>
      </c>
      <c r="R11977" s="34">
        <v>36</v>
      </c>
      <c r="S11977" s="34">
        <v>45</v>
      </c>
      <c r="T11977" s="34">
        <v>20</v>
      </c>
      <c r="U11977" s="34">
        <v>33</v>
      </c>
      <c r="V11977" s="34">
        <v>41</v>
      </c>
      <c r="W11977" s="34">
        <v>32</v>
      </c>
      <c r="X11977" s="34">
        <v>48</v>
      </c>
      <c r="Y11977" s="34">
        <v>44</v>
      </c>
      <c r="Z11977" s="34">
        <v>36</v>
      </c>
      <c r="AA11977" s="34">
        <v>32</v>
      </c>
      <c r="AB11977" s="34">
        <v>42</v>
      </c>
      <c r="AC11977" s="34">
        <v>62</v>
      </c>
    </row>
    <row r="11978" spans="1:29" x14ac:dyDescent="0.2">
      <c r="A11978" s="34" t="s">
        <v>72471</v>
      </c>
      <c r="B11978" s="34">
        <v>72</v>
      </c>
      <c r="C11978" s="34">
        <v>85</v>
      </c>
      <c r="D11978" s="34">
        <v>107</v>
      </c>
      <c r="E11978" s="34">
        <v>102</v>
      </c>
      <c r="F11978" s="34">
        <v>122</v>
      </c>
      <c r="G11978" s="34">
        <v>98</v>
      </c>
      <c r="H11978" s="34">
        <v>72</v>
      </c>
      <c r="I11978" s="34">
        <v>86</v>
      </c>
      <c r="J11978" s="34">
        <v>123</v>
      </c>
      <c r="K11978" s="34">
        <v>103</v>
      </c>
      <c r="L11978" s="34">
        <v>110</v>
      </c>
      <c r="M11978" s="34">
        <v>98</v>
      </c>
      <c r="N11978" s="34">
        <v>82</v>
      </c>
      <c r="O11978" s="34">
        <v>112</v>
      </c>
      <c r="P11978" s="34">
        <v>128</v>
      </c>
      <c r="Q11978" s="34">
        <v>160</v>
      </c>
      <c r="R11978" s="34">
        <v>188</v>
      </c>
      <c r="S11978" s="34">
        <v>130</v>
      </c>
      <c r="T11978" s="34">
        <v>187</v>
      </c>
      <c r="U11978" s="34">
        <v>110</v>
      </c>
      <c r="V11978" s="34">
        <v>145</v>
      </c>
      <c r="W11978" s="34">
        <v>155</v>
      </c>
      <c r="X11978" s="34">
        <v>140</v>
      </c>
      <c r="Y11978" s="34">
        <v>164</v>
      </c>
      <c r="Z11978" s="34">
        <v>119</v>
      </c>
      <c r="AA11978" s="34">
        <v>122</v>
      </c>
      <c r="AB11978" s="34">
        <v>177</v>
      </c>
      <c r="AC11978" s="34">
        <v>197</v>
      </c>
    </row>
    <row r="11979" spans="1:29" x14ac:dyDescent="0.2">
      <c r="A11979" s="34" t="s">
        <v>72472</v>
      </c>
      <c r="B11979" s="34">
        <v>32</v>
      </c>
      <c r="C11979" s="34">
        <v>19</v>
      </c>
      <c r="D11979" s="34">
        <v>26</v>
      </c>
      <c r="E11979" s="34">
        <v>16</v>
      </c>
      <c r="F11979" s="34">
        <v>33</v>
      </c>
      <c r="G11979" s="34">
        <v>21</v>
      </c>
      <c r="H11979" s="34">
        <v>24</v>
      </c>
      <c r="I11979" s="34">
        <v>14</v>
      </c>
      <c r="J11979" s="34">
        <v>23</v>
      </c>
      <c r="K11979" s="34">
        <v>13</v>
      </c>
      <c r="L11979" s="34">
        <v>18</v>
      </c>
      <c r="M11979" s="34">
        <v>23</v>
      </c>
      <c r="N11979" s="34">
        <v>19</v>
      </c>
      <c r="O11979" s="34">
        <v>13</v>
      </c>
      <c r="P11979" s="34">
        <v>25</v>
      </c>
      <c r="Q11979" s="34">
        <v>30</v>
      </c>
      <c r="R11979" s="34">
        <v>23</v>
      </c>
      <c r="S11979" s="34">
        <v>24</v>
      </c>
      <c r="T11979" s="34">
        <v>27</v>
      </c>
      <c r="U11979" s="34">
        <v>19</v>
      </c>
      <c r="V11979" s="34">
        <v>22</v>
      </c>
      <c r="W11979" s="34">
        <v>18</v>
      </c>
      <c r="X11979" s="34">
        <v>36</v>
      </c>
      <c r="Y11979" s="34">
        <v>20</v>
      </c>
      <c r="Z11979" s="34">
        <v>36</v>
      </c>
      <c r="AA11979" s="34">
        <v>22</v>
      </c>
      <c r="AB11979" s="34">
        <v>22</v>
      </c>
      <c r="AC11979" s="34">
        <v>21</v>
      </c>
    </row>
    <row r="11980" spans="1:29" x14ac:dyDescent="0.2">
      <c r="A11980" s="34" t="s">
        <v>72473</v>
      </c>
      <c r="B11980" s="34">
        <v>68</v>
      </c>
      <c r="C11980" s="34">
        <v>56</v>
      </c>
      <c r="D11980" s="34">
        <v>46</v>
      </c>
      <c r="E11980" s="34">
        <v>53</v>
      </c>
      <c r="F11980" s="34">
        <v>57</v>
      </c>
      <c r="G11980" s="34">
        <v>75</v>
      </c>
      <c r="H11980" s="34">
        <v>38</v>
      </c>
      <c r="I11980" s="34">
        <v>50</v>
      </c>
      <c r="J11980" s="34">
        <v>35</v>
      </c>
      <c r="K11980" s="34">
        <v>41</v>
      </c>
      <c r="L11980" s="34">
        <v>48</v>
      </c>
      <c r="M11980" s="34">
        <v>37</v>
      </c>
      <c r="N11980" s="34">
        <v>53</v>
      </c>
      <c r="O11980" s="34">
        <v>60</v>
      </c>
      <c r="P11980" s="34">
        <v>51</v>
      </c>
      <c r="Q11980" s="34">
        <v>73</v>
      </c>
      <c r="R11980" s="34">
        <v>78</v>
      </c>
      <c r="S11980" s="34">
        <v>84</v>
      </c>
      <c r="T11980" s="34">
        <v>48</v>
      </c>
      <c r="U11980" s="34">
        <v>59</v>
      </c>
      <c r="V11980" s="34">
        <v>79</v>
      </c>
      <c r="W11980" s="34">
        <v>88</v>
      </c>
      <c r="X11980" s="34">
        <v>66</v>
      </c>
      <c r="Y11980" s="34">
        <v>70</v>
      </c>
      <c r="Z11980" s="34">
        <v>59</v>
      </c>
      <c r="AA11980" s="34">
        <v>61</v>
      </c>
      <c r="AB11980" s="34">
        <v>75</v>
      </c>
      <c r="AC11980" s="34">
        <v>87</v>
      </c>
    </row>
    <row r="11981" spans="1:29" x14ac:dyDescent="0.2">
      <c r="A11981" s="34" t="s">
        <v>72474</v>
      </c>
      <c r="B11981" s="34">
        <v>226</v>
      </c>
      <c r="C11981" s="34">
        <v>239</v>
      </c>
      <c r="D11981" s="34">
        <v>262</v>
      </c>
      <c r="E11981" s="34">
        <v>243</v>
      </c>
      <c r="F11981" s="34">
        <v>238</v>
      </c>
      <c r="G11981" s="34">
        <v>154</v>
      </c>
      <c r="H11981" s="34">
        <v>229</v>
      </c>
      <c r="I11981" s="34">
        <v>246</v>
      </c>
      <c r="J11981" s="34">
        <v>264</v>
      </c>
      <c r="K11981" s="34">
        <v>253</v>
      </c>
      <c r="L11981" s="34">
        <v>230</v>
      </c>
      <c r="M11981" s="34">
        <v>217</v>
      </c>
      <c r="N11981" s="34">
        <v>263</v>
      </c>
      <c r="O11981" s="34">
        <v>211</v>
      </c>
      <c r="P11981" s="34">
        <v>280</v>
      </c>
      <c r="Q11981" s="34">
        <v>360</v>
      </c>
      <c r="R11981" s="34">
        <v>293</v>
      </c>
      <c r="S11981" s="34">
        <v>286</v>
      </c>
      <c r="T11981" s="34">
        <v>339</v>
      </c>
      <c r="U11981" s="34">
        <v>237</v>
      </c>
      <c r="V11981" s="34">
        <v>311</v>
      </c>
      <c r="W11981" s="34">
        <v>317</v>
      </c>
      <c r="X11981" s="34">
        <v>318</v>
      </c>
      <c r="Y11981" s="34">
        <v>307</v>
      </c>
      <c r="Z11981" s="34">
        <v>226</v>
      </c>
      <c r="AA11981" s="34">
        <v>308</v>
      </c>
      <c r="AB11981" s="34">
        <v>389</v>
      </c>
      <c r="AC11981" s="34">
        <v>432</v>
      </c>
    </row>
    <row r="11982" spans="1:29" x14ac:dyDescent="0.2">
      <c r="A11982" s="34" t="s">
        <v>72475</v>
      </c>
      <c r="B11982" s="34">
        <v>45</v>
      </c>
      <c r="C11982" s="34">
        <v>57</v>
      </c>
      <c r="D11982" s="34">
        <v>35</v>
      </c>
      <c r="E11982" s="34">
        <v>53</v>
      </c>
      <c r="F11982" s="34">
        <v>62</v>
      </c>
      <c r="G11982" s="34">
        <v>37</v>
      </c>
      <c r="H11982" s="34">
        <v>27</v>
      </c>
      <c r="I11982" s="34">
        <v>24</v>
      </c>
      <c r="J11982" s="34">
        <v>48</v>
      </c>
      <c r="K11982" s="34">
        <v>50</v>
      </c>
      <c r="L11982" s="34">
        <v>34</v>
      </c>
      <c r="M11982" s="34">
        <v>55</v>
      </c>
      <c r="N11982" s="34">
        <v>45</v>
      </c>
      <c r="O11982" s="34">
        <v>54</v>
      </c>
      <c r="P11982" s="34">
        <v>30</v>
      </c>
      <c r="Q11982" s="34">
        <v>60</v>
      </c>
      <c r="R11982" s="34">
        <v>48</v>
      </c>
      <c r="S11982" s="34">
        <v>70</v>
      </c>
      <c r="T11982" s="34">
        <v>45</v>
      </c>
      <c r="U11982" s="34">
        <v>28</v>
      </c>
      <c r="V11982" s="34">
        <v>43</v>
      </c>
      <c r="W11982" s="34">
        <v>83</v>
      </c>
      <c r="X11982" s="34">
        <v>73</v>
      </c>
      <c r="Y11982" s="34">
        <v>34</v>
      </c>
      <c r="Z11982" s="34">
        <v>47</v>
      </c>
      <c r="AA11982" s="34">
        <v>66</v>
      </c>
      <c r="AB11982" s="34">
        <v>88</v>
      </c>
      <c r="AC11982" s="34">
        <v>91</v>
      </c>
    </row>
    <row r="11983" spans="1:29" x14ac:dyDescent="0.2">
      <c r="A11983" s="34" t="s">
        <v>72476</v>
      </c>
      <c r="B11983" s="34">
        <v>16</v>
      </c>
      <c r="C11983" s="34">
        <v>38</v>
      </c>
      <c r="D11983" s="34">
        <v>35</v>
      </c>
      <c r="E11983" s="34">
        <v>43</v>
      </c>
      <c r="F11983" s="34">
        <v>16</v>
      </c>
      <c r="G11983" s="34">
        <v>45</v>
      </c>
      <c r="H11983" s="34">
        <v>18</v>
      </c>
      <c r="I11983" s="34">
        <v>38</v>
      </c>
      <c r="J11983" s="34">
        <v>17</v>
      </c>
      <c r="K11983" s="34">
        <v>37</v>
      </c>
      <c r="L11983" s="34">
        <v>14</v>
      </c>
      <c r="M11983" s="34">
        <v>31</v>
      </c>
      <c r="N11983" s="34">
        <v>21</v>
      </c>
      <c r="O11983" s="34">
        <v>35</v>
      </c>
      <c r="P11983" s="34">
        <v>23</v>
      </c>
      <c r="Q11983" s="34">
        <v>27</v>
      </c>
      <c r="R11983" s="34">
        <v>11</v>
      </c>
      <c r="S11983" s="34">
        <v>52</v>
      </c>
      <c r="T11983" s="34">
        <v>13</v>
      </c>
      <c r="U11983" s="34">
        <v>30</v>
      </c>
      <c r="V11983" s="34">
        <v>16</v>
      </c>
      <c r="W11983" s="34">
        <v>29</v>
      </c>
      <c r="X11983" s="34">
        <v>31</v>
      </c>
      <c r="Y11983" s="34">
        <v>20</v>
      </c>
      <c r="Z11983" s="34">
        <v>19</v>
      </c>
      <c r="AA11983" s="34">
        <v>38</v>
      </c>
      <c r="AB11983" s="34">
        <v>7</v>
      </c>
      <c r="AC11983" s="34">
        <v>63</v>
      </c>
    </row>
    <row r="11984" spans="1:29" x14ac:dyDescent="0.2">
      <c r="A11984" s="34" t="s">
        <v>72477</v>
      </c>
      <c r="B11984" s="34">
        <v>232</v>
      </c>
      <c r="C11984" s="34">
        <v>83</v>
      </c>
      <c r="D11984" s="34">
        <v>137</v>
      </c>
      <c r="E11984" s="34">
        <v>134</v>
      </c>
      <c r="F11984" s="34">
        <v>136</v>
      </c>
      <c r="G11984" s="34">
        <v>120</v>
      </c>
      <c r="H11984" s="34">
        <v>137</v>
      </c>
      <c r="I11984" s="34">
        <v>118</v>
      </c>
      <c r="J11984" s="34">
        <v>145</v>
      </c>
      <c r="K11984" s="34">
        <v>120</v>
      </c>
      <c r="L11984" s="34">
        <v>168</v>
      </c>
      <c r="M11984" s="34">
        <v>82</v>
      </c>
      <c r="N11984" s="34">
        <v>141</v>
      </c>
      <c r="O11984" s="34">
        <v>100</v>
      </c>
      <c r="P11984" s="34">
        <v>120</v>
      </c>
      <c r="Q11984" s="34">
        <v>170</v>
      </c>
      <c r="R11984" s="34">
        <v>241</v>
      </c>
      <c r="S11984" s="34">
        <v>104</v>
      </c>
      <c r="T11984" s="34">
        <v>202</v>
      </c>
      <c r="U11984" s="34">
        <v>155</v>
      </c>
      <c r="V11984" s="34">
        <v>143</v>
      </c>
      <c r="W11984" s="34">
        <v>217</v>
      </c>
      <c r="X11984" s="34">
        <v>192</v>
      </c>
      <c r="Y11984" s="34">
        <v>195</v>
      </c>
      <c r="Z11984" s="34">
        <v>180</v>
      </c>
      <c r="AA11984" s="34">
        <v>183</v>
      </c>
      <c r="AB11984" s="34">
        <v>241</v>
      </c>
      <c r="AC11984" s="34">
        <v>186</v>
      </c>
    </row>
    <row r="11985" spans="1:29" x14ac:dyDescent="0.2">
      <c r="A11985" s="34" t="s">
        <v>72478</v>
      </c>
      <c r="B11985" s="34">
        <v>26</v>
      </c>
      <c r="C11985" s="34">
        <v>31</v>
      </c>
      <c r="D11985" s="34">
        <v>33</v>
      </c>
      <c r="E11985" s="34">
        <v>27</v>
      </c>
      <c r="F11985" s="34">
        <v>26</v>
      </c>
      <c r="G11985" s="34">
        <v>25</v>
      </c>
      <c r="H11985" s="34">
        <v>23</v>
      </c>
      <c r="I11985" s="34">
        <v>29</v>
      </c>
      <c r="J11985" s="34">
        <v>32</v>
      </c>
      <c r="K11985" s="34">
        <v>37</v>
      </c>
      <c r="L11985" s="34">
        <v>28</v>
      </c>
      <c r="M11985" s="34">
        <v>16</v>
      </c>
      <c r="N11985" s="34">
        <v>21</v>
      </c>
      <c r="O11985" s="34">
        <v>20</v>
      </c>
      <c r="P11985" s="34">
        <v>13</v>
      </c>
      <c r="Q11985" s="34">
        <v>29</v>
      </c>
      <c r="R11985" s="34">
        <v>30</v>
      </c>
      <c r="S11985" s="34">
        <v>28</v>
      </c>
      <c r="T11985" s="34">
        <v>23</v>
      </c>
      <c r="U11985" s="34">
        <v>11</v>
      </c>
      <c r="V11985" s="34">
        <v>28</v>
      </c>
      <c r="W11985" s="34">
        <v>27</v>
      </c>
      <c r="X11985" s="34">
        <v>42</v>
      </c>
      <c r="Y11985" s="34">
        <v>14</v>
      </c>
      <c r="Z11985" s="34">
        <v>23</v>
      </c>
      <c r="AA11985" s="34">
        <v>27</v>
      </c>
      <c r="AB11985" s="34">
        <v>23</v>
      </c>
      <c r="AC11985" s="34">
        <v>37</v>
      </c>
    </row>
    <row r="11986" spans="1:29" x14ac:dyDescent="0.2">
      <c r="A11986" s="34" t="s">
        <v>72479</v>
      </c>
      <c r="B11986" s="34">
        <v>35</v>
      </c>
      <c r="C11986" s="34">
        <v>58</v>
      </c>
      <c r="D11986" s="34">
        <v>52</v>
      </c>
      <c r="E11986" s="34">
        <v>37</v>
      </c>
      <c r="F11986" s="34">
        <v>46</v>
      </c>
      <c r="G11986" s="34">
        <v>37</v>
      </c>
      <c r="H11986" s="34">
        <v>57</v>
      </c>
      <c r="I11986" s="34">
        <v>53</v>
      </c>
      <c r="J11986" s="34">
        <v>29</v>
      </c>
      <c r="K11986" s="34">
        <v>40</v>
      </c>
      <c r="L11986" s="34">
        <v>35</v>
      </c>
      <c r="M11986" s="34">
        <v>39</v>
      </c>
      <c r="N11986" s="34">
        <v>46</v>
      </c>
      <c r="O11986" s="34">
        <v>42</v>
      </c>
      <c r="P11986" s="34">
        <v>37</v>
      </c>
      <c r="Q11986" s="34">
        <v>69</v>
      </c>
      <c r="R11986" s="34">
        <v>41</v>
      </c>
      <c r="S11986" s="34">
        <v>83</v>
      </c>
      <c r="T11986" s="34">
        <v>41</v>
      </c>
      <c r="U11986" s="34">
        <v>47</v>
      </c>
      <c r="V11986" s="34">
        <v>40</v>
      </c>
      <c r="W11986" s="34">
        <v>60</v>
      </c>
      <c r="X11986" s="34">
        <v>57</v>
      </c>
      <c r="Y11986" s="34">
        <v>53</v>
      </c>
      <c r="Z11986" s="34">
        <v>55</v>
      </c>
      <c r="AA11986" s="34">
        <v>70</v>
      </c>
      <c r="AB11986" s="34">
        <v>47</v>
      </c>
      <c r="AC11986" s="34">
        <v>79</v>
      </c>
    </row>
    <row r="11987" spans="1:29" x14ac:dyDescent="0.2">
      <c r="A11987" s="34" t="s">
        <v>72480</v>
      </c>
      <c r="B11987" s="34">
        <v>89</v>
      </c>
      <c r="C11987" s="34">
        <v>147</v>
      </c>
      <c r="D11987" s="34">
        <v>197</v>
      </c>
      <c r="E11987" s="34">
        <v>198</v>
      </c>
      <c r="F11987" s="34">
        <v>148</v>
      </c>
      <c r="G11987" s="34">
        <v>147</v>
      </c>
      <c r="H11987" s="34">
        <v>145</v>
      </c>
      <c r="I11987" s="34">
        <v>143</v>
      </c>
      <c r="J11987" s="34">
        <v>126</v>
      </c>
      <c r="K11987" s="34">
        <v>192</v>
      </c>
      <c r="L11987" s="34">
        <v>103</v>
      </c>
      <c r="M11987" s="34">
        <v>133</v>
      </c>
      <c r="N11987" s="34">
        <v>116</v>
      </c>
      <c r="O11987" s="34">
        <v>120</v>
      </c>
      <c r="P11987" s="34">
        <v>94</v>
      </c>
      <c r="Q11987" s="34">
        <v>220</v>
      </c>
      <c r="R11987" s="34">
        <v>182</v>
      </c>
      <c r="S11987" s="34">
        <v>210</v>
      </c>
      <c r="T11987" s="34">
        <v>142</v>
      </c>
      <c r="U11987" s="34">
        <v>170</v>
      </c>
      <c r="V11987" s="34">
        <v>185</v>
      </c>
      <c r="W11987" s="34">
        <v>196</v>
      </c>
      <c r="X11987" s="34">
        <v>240</v>
      </c>
      <c r="Y11987" s="34">
        <v>177</v>
      </c>
      <c r="Z11987" s="34">
        <v>172</v>
      </c>
      <c r="AA11987" s="34">
        <v>231</v>
      </c>
      <c r="AB11987" s="34">
        <v>148</v>
      </c>
      <c r="AC11987" s="34">
        <v>262</v>
      </c>
    </row>
    <row r="11988" spans="1:29" x14ac:dyDescent="0.2">
      <c r="A11988" s="34" t="s">
        <v>72481</v>
      </c>
      <c r="B11988" s="34">
        <v>93</v>
      </c>
      <c r="C11988" s="34">
        <v>102</v>
      </c>
      <c r="D11988" s="34">
        <v>103</v>
      </c>
      <c r="E11988" s="34">
        <v>105</v>
      </c>
      <c r="F11988" s="34">
        <v>155</v>
      </c>
      <c r="G11988" s="34">
        <v>99</v>
      </c>
      <c r="H11988" s="34">
        <v>125</v>
      </c>
      <c r="I11988" s="34">
        <v>78</v>
      </c>
      <c r="J11988" s="34">
        <v>112</v>
      </c>
      <c r="K11988" s="34">
        <v>105</v>
      </c>
      <c r="L11988" s="34">
        <v>115</v>
      </c>
      <c r="M11988" s="34">
        <v>88</v>
      </c>
      <c r="N11988" s="34">
        <v>100</v>
      </c>
      <c r="O11988" s="34">
        <v>95</v>
      </c>
      <c r="P11988" s="34">
        <v>115</v>
      </c>
      <c r="Q11988" s="34">
        <v>142</v>
      </c>
      <c r="R11988" s="34">
        <v>155</v>
      </c>
      <c r="S11988" s="34">
        <v>143</v>
      </c>
      <c r="T11988" s="34">
        <v>104</v>
      </c>
      <c r="U11988" s="34">
        <v>104</v>
      </c>
      <c r="V11988" s="34">
        <v>155</v>
      </c>
      <c r="W11988" s="34">
        <v>126</v>
      </c>
      <c r="X11988" s="34">
        <v>147</v>
      </c>
      <c r="Y11988" s="34">
        <v>129</v>
      </c>
      <c r="Z11988" s="34">
        <v>126</v>
      </c>
      <c r="AA11988" s="34">
        <v>160</v>
      </c>
      <c r="AB11988" s="34">
        <v>158</v>
      </c>
      <c r="AC11988" s="34">
        <v>169</v>
      </c>
    </row>
    <row r="11989" spans="1:29" x14ac:dyDescent="0.2">
      <c r="A11989" s="34" t="s">
        <v>72482</v>
      </c>
      <c r="B11989" s="34">
        <v>68</v>
      </c>
      <c r="C11989" s="34">
        <v>82</v>
      </c>
      <c r="D11989" s="34">
        <v>99</v>
      </c>
      <c r="E11989" s="34">
        <v>114</v>
      </c>
      <c r="F11989" s="34">
        <v>75</v>
      </c>
      <c r="G11989" s="34">
        <v>110</v>
      </c>
      <c r="H11989" s="34">
        <v>88</v>
      </c>
      <c r="I11989" s="34">
        <v>95</v>
      </c>
      <c r="J11989" s="34">
        <v>75</v>
      </c>
      <c r="K11989" s="34">
        <v>96</v>
      </c>
      <c r="L11989" s="34">
        <v>52</v>
      </c>
      <c r="M11989" s="34">
        <v>95</v>
      </c>
      <c r="N11989" s="34">
        <v>49</v>
      </c>
      <c r="O11989" s="34">
        <v>84</v>
      </c>
      <c r="P11989" s="34">
        <v>78</v>
      </c>
      <c r="Q11989" s="34">
        <v>88</v>
      </c>
      <c r="R11989" s="34">
        <v>73</v>
      </c>
      <c r="S11989" s="34">
        <v>124</v>
      </c>
      <c r="T11989" s="34">
        <v>69</v>
      </c>
      <c r="U11989" s="34">
        <v>97</v>
      </c>
      <c r="V11989" s="34">
        <v>77</v>
      </c>
      <c r="W11989" s="34">
        <v>109</v>
      </c>
      <c r="X11989" s="34">
        <v>80</v>
      </c>
      <c r="Y11989" s="34">
        <v>71</v>
      </c>
      <c r="Z11989" s="34">
        <v>87</v>
      </c>
      <c r="AA11989" s="34">
        <v>134</v>
      </c>
      <c r="AB11989" s="34">
        <v>77</v>
      </c>
      <c r="AC11989" s="34">
        <v>157</v>
      </c>
    </row>
    <row r="11990" spans="1:29" x14ac:dyDescent="0.2">
      <c r="A11990" s="34" t="s">
        <v>72483</v>
      </c>
      <c r="B11990" s="34">
        <v>61</v>
      </c>
      <c r="C11990" s="34">
        <v>55</v>
      </c>
      <c r="D11990" s="34">
        <v>54</v>
      </c>
      <c r="E11990" s="34">
        <v>53</v>
      </c>
      <c r="F11990" s="34">
        <v>56</v>
      </c>
      <c r="G11990" s="34">
        <v>52</v>
      </c>
      <c r="H11990" s="34">
        <v>55</v>
      </c>
      <c r="I11990" s="34">
        <v>69</v>
      </c>
      <c r="J11990" s="34">
        <v>58</v>
      </c>
      <c r="K11990" s="34">
        <v>60</v>
      </c>
      <c r="L11990" s="34">
        <v>38</v>
      </c>
      <c r="M11990" s="34">
        <v>81</v>
      </c>
      <c r="N11990" s="34">
        <v>51</v>
      </c>
      <c r="O11990" s="34">
        <v>55</v>
      </c>
      <c r="P11990" s="34">
        <v>60</v>
      </c>
      <c r="Q11990" s="34">
        <v>118</v>
      </c>
      <c r="R11990" s="34">
        <v>57</v>
      </c>
      <c r="S11990" s="34">
        <v>92</v>
      </c>
      <c r="T11990" s="34">
        <v>37</v>
      </c>
      <c r="U11990" s="34">
        <v>66</v>
      </c>
      <c r="V11990" s="34">
        <v>63</v>
      </c>
      <c r="W11990" s="34">
        <v>91</v>
      </c>
      <c r="X11990" s="34">
        <v>87</v>
      </c>
      <c r="Y11990" s="34">
        <v>66</v>
      </c>
      <c r="Z11990" s="34">
        <v>74</v>
      </c>
      <c r="AA11990" s="34">
        <v>73</v>
      </c>
      <c r="AB11990" s="34">
        <v>89</v>
      </c>
      <c r="AC11990" s="34">
        <v>124</v>
      </c>
    </row>
    <row r="11991" spans="1:29" x14ac:dyDescent="0.2">
      <c r="A11991" s="34" t="s">
        <v>72484</v>
      </c>
      <c r="B11991" s="34">
        <v>39</v>
      </c>
      <c r="C11991" s="34">
        <v>35</v>
      </c>
      <c r="D11991" s="34">
        <v>42</v>
      </c>
      <c r="E11991" s="34">
        <v>34</v>
      </c>
      <c r="F11991" s="34">
        <v>37</v>
      </c>
      <c r="G11991" s="34">
        <v>102</v>
      </c>
      <c r="H11991" s="34">
        <v>32</v>
      </c>
      <c r="I11991" s="34">
        <v>60</v>
      </c>
      <c r="J11991" s="34">
        <v>30</v>
      </c>
      <c r="K11991" s="34">
        <v>41</v>
      </c>
      <c r="L11991" s="34">
        <v>34</v>
      </c>
      <c r="M11991" s="34">
        <v>41</v>
      </c>
      <c r="N11991" s="34">
        <v>31</v>
      </c>
      <c r="O11991" s="34">
        <v>36</v>
      </c>
      <c r="P11991" s="34">
        <v>24</v>
      </c>
      <c r="Q11991" s="34">
        <v>59</v>
      </c>
      <c r="R11991" s="34">
        <v>41</v>
      </c>
      <c r="S11991" s="34">
        <v>50</v>
      </c>
      <c r="T11991" s="34">
        <v>35</v>
      </c>
      <c r="U11991" s="34">
        <v>32</v>
      </c>
      <c r="V11991" s="34">
        <v>47</v>
      </c>
      <c r="W11991" s="34">
        <v>66</v>
      </c>
      <c r="X11991" s="34">
        <v>45</v>
      </c>
      <c r="Y11991" s="34">
        <v>42</v>
      </c>
      <c r="Z11991" s="34">
        <v>38</v>
      </c>
      <c r="AA11991" s="34">
        <v>65</v>
      </c>
      <c r="AB11991" s="34">
        <v>50</v>
      </c>
      <c r="AC11991" s="34">
        <v>59</v>
      </c>
    </row>
    <row r="11992" spans="1:29" x14ac:dyDescent="0.2">
      <c r="A11992" s="34" t="s">
        <v>72485</v>
      </c>
      <c r="B11992" s="34">
        <v>94</v>
      </c>
      <c r="C11992" s="34">
        <v>274</v>
      </c>
      <c r="D11992" s="34">
        <v>101</v>
      </c>
      <c r="E11992" s="34">
        <v>295</v>
      </c>
      <c r="F11992" s="34">
        <v>142</v>
      </c>
      <c r="G11992" s="34">
        <v>222</v>
      </c>
      <c r="H11992" s="34">
        <v>154</v>
      </c>
      <c r="I11992" s="34">
        <v>239</v>
      </c>
      <c r="J11992" s="34">
        <v>111</v>
      </c>
      <c r="K11992" s="34">
        <v>217</v>
      </c>
      <c r="L11992" s="34">
        <v>128</v>
      </c>
      <c r="M11992" s="34">
        <v>237</v>
      </c>
      <c r="N11992" s="34">
        <v>108</v>
      </c>
      <c r="O11992" s="34">
        <v>216</v>
      </c>
      <c r="P11992" s="34">
        <v>149</v>
      </c>
      <c r="Q11992" s="34">
        <v>302</v>
      </c>
      <c r="R11992" s="34">
        <v>216</v>
      </c>
      <c r="S11992" s="34">
        <v>264</v>
      </c>
      <c r="T11992" s="34">
        <v>170</v>
      </c>
      <c r="U11992" s="34">
        <v>257</v>
      </c>
      <c r="V11992" s="34">
        <v>171</v>
      </c>
      <c r="W11992" s="34">
        <v>383</v>
      </c>
      <c r="X11992" s="34">
        <v>158</v>
      </c>
      <c r="Y11992" s="34">
        <v>219</v>
      </c>
      <c r="Z11992" s="34">
        <v>154</v>
      </c>
      <c r="AA11992" s="34">
        <v>229</v>
      </c>
      <c r="AB11992" s="34">
        <v>194</v>
      </c>
      <c r="AC11992" s="34">
        <v>327</v>
      </c>
    </row>
    <row r="11993" spans="1:29" x14ac:dyDescent="0.2">
      <c r="A11993" s="34" t="s">
        <v>72486</v>
      </c>
      <c r="B11993" s="34">
        <v>35</v>
      </c>
      <c r="C11993" s="34">
        <v>35</v>
      </c>
      <c r="D11993" s="34">
        <v>40</v>
      </c>
      <c r="E11993" s="34">
        <v>72</v>
      </c>
      <c r="F11993" s="34">
        <v>56</v>
      </c>
      <c r="G11993" s="34">
        <v>85</v>
      </c>
      <c r="H11993" s="34">
        <v>42</v>
      </c>
      <c r="I11993" s="34">
        <v>66</v>
      </c>
      <c r="J11993" s="34">
        <v>38</v>
      </c>
      <c r="K11993" s="34">
        <v>76</v>
      </c>
      <c r="L11993" s="34">
        <v>53</v>
      </c>
      <c r="M11993" s="34">
        <v>51</v>
      </c>
      <c r="N11993" s="34">
        <v>56</v>
      </c>
      <c r="O11993" s="34">
        <v>66</v>
      </c>
      <c r="P11993" s="34">
        <v>51</v>
      </c>
      <c r="Q11993" s="34">
        <v>96</v>
      </c>
      <c r="R11993" s="34">
        <v>63</v>
      </c>
      <c r="S11993" s="34">
        <v>71</v>
      </c>
      <c r="T11993" s="34">
        <v>62</v>
      </c>
      <c r="U11993" s="34">
        <v>58</v>
      </c>
      <c r="V11993" s="34">
        <v>70</v>
      </c>
      <c r="W11993" s="34">
        <v>96</v>
      </c>
      <c r="X11993" s="34">
        <v>80</v>
      </c>
      <c r="Y11993" s="34">
        <v>93</v>
      </c>
      <c r="Z11993" s="34">
        <v>40</v>
      </c>
      <c r="AA11993" s="34">
        <v>103</v>
      </c>
      <c r="AB11993" s="34">
        <v>94</v>
      </c>
      <c r="AC11993" s="34">
        <v>103</v>
      </c>
    </row>
    <row r="11994" spans="1:29" x14ac:dyDescent="0.2">
      <c r="A11994" s="34" t="s">
        <v>72487</v>
      </c>
      <c r="B11994" s="34">
        <v>30</v>
      </c>
      <c r="C11994" s="34">
        <v>45</v>
      </c>
      <c r="D11994" s="34">
        <v>72</v>
      </c>
      <c r="E11994" s="34">
        <v>57</v>
      </c>
      <c r="F11994" s="34">
        <v>57</v>
      </c>
      <c r="G11994" s="34">
        <v>57</v>
      </c>
      <c r="H11994" s="34">
        <v>40</v>
      </c>
      <c r="I11994" s="34">
        <v>75</v>
      </c>
      <c r="J11994" s="34">
        <v>36</v>
      </c>
      <c r="K11994" s="34">
        <v>74</v>
      </c>
      <c r="L11994" s="34">
        <v>30</v>
      </c>
      <c r="M11994" s="34">
        <v>56</v>
      </c>
      <c r="N11994" s="34">
        <v>44</v>
      </c>
      <c r="O11994" s="34">
        <v>59</v>
      </c>
      <c r="P11994" s="34">
        <v>42</v>
      </c>
      <c r="Q11994" s="34">
        <v>71</v>
      </c>
      <c r="R11994" s="34">
        <v>45</v>
      </c>
      <c r="S11994" s="34">
        <v>98</v>
      </c>
      <c r="T11994" s="34">
        <v>45</v>
      </c>
      <c r="U11994" s="34">
        <v>57</v>
      </c>
      <c r="V11994" s="34">
        <v>60</v>
      </c>
      <c r="W11994" s="34">
        <v>57</v>
      </c>
      <c r="X11994" s="34">
        <v>59</v>
      </c>
      <c r="Y11994" s="34">
        <v>67</v>
      </c>
      <c r="Z11994" s="34">
        <v>79</v>
      </c>
      <c r="AA11994" s="34">
        <v>91</v>
      </c>
      <c r="AB11994" s="34">
        <v>61</v>
      </c>
      <c r="AC11994" s="34">
        <v>86</v>
      </c>
    </row>
    <row r="11995" spans="1:29" x14ac:dyDescent="0.2">
      <c r="A11995" s="34" t="s">
        <v>72488</v>
      </c>
      <c r="B11995" s="34">
        <v>62</v>
      </c>
      <c r="C11995" s="34">
        <v>48</v>
      </c>
      <c r="D11995" s="34">
        <v>51</v>
      </c>
      <c r="E11995" s="34">
        <v>30</v>
      </c>
      <c r="F11995" s="34">
        <v>73</v>
      </c>
      <c r="G11995" s="34">
        <v>22</v>
      </c>
      <c r="H11995" s="34">
        <v>52</v>
      </c>
      <c r="I11995" s="34">
        <v>41</v>
      </c>
      <c r="J11995" s="34">
        <v>30</v>
      </c>
      <c r="K11995" s="34">
        <v>49</v>
      </c>
      <c r="L11995" s="34">
        <v>30</v>
      </c>
      <c r="M11995" s="34">
        <v>29</v>
      </c>
      <c r="N11995" s="34">
        <v>53</v>
      </c>
      <c r="O11995" s="34">
        <v>49</v>
      </c>
      <c r="P11995" s="34">
        <v>50</v>
      </c>
      <c r="Q11995" s="34">
        <v>46</v>
      </c>
      <c r="R11995" s="34">
        <v>67</v>
      </c>
      <c r="S11995" s="34">
        <v>54</v>
      </c>
      <c r="T11995" s="34">
        <v>67</v>
      </c>
      <c r="U11995" s="34">
        <v>38</v>
      </c>
      <c r="V11995" s="34">
        <v>56</v>
      </c>
      <c r="W11995" s="34">
        <v>75</v>
      </c>
      <c r="X11995" s="34">
        <v>52</v>
      </c>
      <c r="Y11995" s="34">
        <v>61</v>
      </c>
      <c r="Z11995" s="34">
        <v>72</v>
      </c>
      <c r="AA11995" s="34">
        <v>27</v>
      </c>
      <c r="AB11995" s="34">
        <v>57</v>
      </c>
      <c r="AC11995" s="34">
        <v>53</v>
      </c>
    </row>
    <row r="11996" spans="1:29" x14ac:dyDescent="0.2">
      <c r="A11996" s="34" t="s">
        <v>72489</v>
      </c>
      <c r="B11996" s="34">
        <v>22</v>
      </c>
      <c r="C11996" s="34">
        <v>19</v>
      </c>
      <c r="D11996" s="34">
        <v>41</v>
      </c>
      <c r="E11996" s="34">
        <v>35</v>
      </c>
      <c r="F11996" s="34">
        <v>29</v>
      </c>
      <c r="G11996" s="34">
        <v>12</v>
      </c>
      <c r="H11996" s="34">
        <v>51</v>
      </c>
      <c r="I11996" s="34">
        <v>40</v>
      </c>
      <c r="J11996" s="34">
        <v>48</v>
      </c>
      <c r="K11996" s="34">
        <v>38</v>
      </c>
      <c r="L11996" s="34">
        <v>23</v>
      </c>
      <c r="M11996" s="34">
        <v>10</v>
      </c>
      <c r="N11996" s="34">
        <v>35</v>
      </c>
      <c r="O11996" s="34">
        <v>34</v>
      </c>
      <c r="P11996" s="34">
        <v>15</v>
      </c>
      <c r="Q11996" s="34">
        <v>34</v>
      </c>
      <c r="R11996" s="34">
        <v>46</v>
      </c>
      <c r="S11996" s="34">
        <v>36</v>
      </c>
      <c r="T11996" s="34">
        <v>47</v>
      </c>
      <c r="U11996" s="34">
        <v>38</v>
      </c>
      <c r="V11996" s="34">
        <v>29</v>
      </c>
      <c r="W11996" s="34">
        <v>33</v>
      </c>
      <c r="X11996" s="34">
        <v>32</v>
      </c>
      <c r="Y11996" s="34">
        <v>25</v>
      </c>
      <c r="Z11996" s="34">
        <v>41</v>
      </c>
      <c r="AA11996" s="34">
        <v>34</v>
      </c>
      <c r="AB11996" s="34">
        <v>26</v>
      </c>
      <c r="AC11996" s="34">
        <v>53</v>
      </c>
    </row>
    <row r="11997" spans="1:29" x14ac:dyDescent="0.2">
      <c r="A11997" s="34" t="s">
        <v>72490</v>
      </c>
      <c r="B11997" s="34">
        <v>94</v>
      </c>
      <c r="C11997" s="34">
        <v>126</v>
      </c>
      <c r="D11997" s="34">
        <v>164</v>
      </c>
      <c r="E11997" s="34">
        <v>134</v>
      </c>
      <c r="F11997" s="34">
        <v>165</v>
      </c>
      <c r="G11997" s="34">
        <v>154</v>
      </c>
      <c r="H11997" s="34">
        <v>135</v>
      </c>
      <c r="I11997" s="34">
        <v>138</v>
      </c>
      <c r="J11997" s="34">
        <v>129</v>
      </c>
      <c r="K11997" s="34">
        <v>160</v>
      </c>
      <c r="L11997" s="34">
        <v>133</v>
      </c>
      <c r="M11997" s="34">
        <v>145</v>
      </c>
      <c r="N11997" s="34">
        <v>128</v>
      </c>
      <c r="O11997" s="34">
        <v>131</v>
      </c>
      <c r="P11997" s="34">
        <v>124</v>
      </c>
      <c r="Q11997" s="34">
        <v>248</v>
      </c>
      <c r="R11997" s="34">
        <v>146</v>
      </c>
      <c r="S11997" s="34">
        <v>197</v>
      </c>
      <c r="T11997" s="34">
        <v>152</v>
      </c>
      <c r="U11997" s="34">
        <v>157</v>
      </c>
      <c r="V11997" s="34">
        <v>199</v>
      </c>
      <c r="W11997" s="34">
        <v>213</v>
      </c>
      <c r="X11997" s="34">
        <v>175</v>
      </c>
      <c r="Y11997" s="34">
        <v>154</v>
      </c>
      <c r="Z11997" s="34">
        <v>149</v>
      </c>
      <c r="AA11997" s="34">
        <v>170</v>
      </c>
      <c r="AB11997" s="34">
        <v>160</v>
      </c>
      <c r="AC11997" s="34">
        <v>290</v>
      </c>
    </row>
    <row r="11998" spans="1:29" x14ac:dyDescent="0.2">
      <c r="A11998" s="34" t="s">
        <v>72491</v>
      </c>
      <c r="B11998" s="34">
        <v>16</v>
      </c>
      <c r="C11998" s="34">
        <v>20</v>
      </c>
      <c r="D11998" s="34">
        <v>26</v>
      </c>
      <c r="E11998" s="34">
        <v>23</v>
      </c>
      <c r="F11998" s="34">
        <v>21</v>
      </c>
      <c r="G11998" s="34">
        <v>45</v>
      </c>
      <c r="H11998" s="34">
        <v>36</v>
      </c>
      <c r="I11998" s="34">
        <v>51</v>
      </c>
      <c r="J11998" s="34">
        <v>19</v>
      </c>
      <c r="K11998" s="34">
        <v>41</v>
      </c>
      <c r="L11998" s="34">
        <v>19</v>
      </c>
      <c r="M11998" s="34">
        <v>39</v>
      </c>
      <c r="N11998" s="34">
        <v>17</v>
      </c>
      <c r="O11998" s="34">
        <v>47</v>
      </c>
      <c r="P11998" s="34">
        <v>23</v>
      </c>
      <c r="Q11998" s="34">
        <v>37</v>
      </c>
      <c r="R11998" s="34">
        <v>33</v>
      </c>
      <c r="S11998" s="34">
        <v>39</v>
      </c>
      <c r="T11998" s="34">
        <v>30</v>
      </c>
      <c r="U11998" s="34">
        <v>33</v>
      </c>
      <c r="V11998" s="34">
        <v>22</v>
      </c>
      <c r="W11998" s="34">
        <v>63</v>
      </c>
      <c r="X11998" s="34">
        <v>31</v>
      </c>
      <c r="Y11998" s="34">
        <v>42</v>
      </c>
      <c r="Z11998" s="34">
        <v>40</v>
      </c>
      <c r="AA11998" s="34">
        <v>44</v>
      </c>
      <c r="AB11998" s="34">
        <v>29</v>
      </c>
      <c r="AC11998" s="34">
        <v>41</v>
      </c>
    </row>
    <row r="11999" spans="1:29" x14ac:dyDescent="0.2">
      <c r="A11999" s="34" t="s">
        <v>72492</v>
      </c>
      <c r="B11999" s="34">
        <v>65</v>
      </c>
      <c r="C11999" s="34">
        <v>57</v>
      </c>
      <c r="D11999" s="34">
        <v>72</v>
      </c>
      <c r="E11999" s="34">
        <v>77</v>
      </c>
      <c r="F11999" s="34">
        <v>82</v>
      </c>
      <c r="G11999" s="34">
        <v>63</v>
      </c>
      <c r="H11999" s="34">
        <v>50</v>
      </c>
      <c r="I11999" s="34">
        <v>36</v>
      </c>
      <c r="J11999" s="34">
        <v>78</v>
      </c>
      <c r="K11999" s="34">
        <v>61</v>
      </c>
      <c r="L11999" s="34">
        <v>68</v>
      </c>
      <c r="M11999" s="34">
        <v>63</v>
      </c>
      <c r="N11999" s="34">
        <v>68</v>
      </c>
      <c r="O11999" s="34">
        <v>60</v>
      </c>
      <c r="P11999" s="34">
        <v>104</v>
      </c>
      <c r="Q11999" s="34">
        <v>94</v>
      </c>
      <c r="R11999" s="34">
        <v>130</v>
      </c>
      <c r="S11999" s="34">
        <v>99</v>
      </c>
      <c r="T11999" s="34">
        <v>140</v>
      </c>
      <c r="U11999" s="34">
        <v>64</v>
      </c>
      <c r="V11999" s="34">
        <v>102</v>
      </c>
      <c r="W11999" s="34">
        <v>107</v>
      </c>
      <c r="X11999" s="34">
        <v>93</v>
      </c>
      <c r="Y11999" s="34">
        <v>116</v>
      </c>
      <c r="Z11999" s="34">
        <v>104</v>
      </c>
      <c r="AA11999" s="34">
        <v>57</v>
      </c>
      <c r="AB11999" s="34">
        <v>114</v>
      </c>
      <c r="AC11999" s="34">
        <v>107</v>
      </c>
    </row>
    <row r="12000" spans="1:29" x14ac:dyDescent="0.2">
      <c r="A12000" s="34" t="s">
        <v>72493</v>
      </c>
      <c r="B12000" s="34">
        <v>30</v>
      </c>
      <c r="C12000" s="34">
        <v>46</v>
      </c>
      <c r="D12000" s="34">
        <v>42</v>
      </c>
      <c r="E12000" s="34">
        <v>74</v>
      </c>
      <c r="F12000" s="34">
        <v>45</v>
      </c>
      <c r="G12000" s="34">
        <v>68</v>
      </c>
      <c r="H12000" s="34">
        <v>71</v>
      </c>
      <c r="I12000" s="34">
        <v>48</v>
      </c>
      <c r="J12000" s="34">
        <v>46</v>
      </c>
      <c r="K12000" s="34">
        <v>59</v>
      </c>
      <c r="L12000" s="34">
        <v>44</v>
      </c>
      <c r="M12000" s="34">
        <v>56</v>
      </c>
      <c r="N12000" s="34">
        <v>45</v>
      </c>
      <c r="O12000" s="34">
        <v>49</v>
      </c>
      <c r="P12000" s="34">
        <v>54</v>
      </c>
      <c r="Q12000" s="34">
        <v>65</v>
      </c>
      <c r="R12000" s="34">
        <v>61</v>
      </c>
      <c r="S12000" s="34">
        <v>108</v>
      </c>
      <c r="T12000" s="34">
        <v>84</v>
      </c>
      <c r="U12000" s="34">
        <v>66</v>
      </c>
      <c r="V12000" s="34">
        <v>73</v>
      </c>
      <c r="W12000" s="34">
        <v>105</v>
      </c>
      <c r="X12000" s="34">
        <v>58</v>
      </c>
      <c r="Y12000" s="34">
        <v>105</v>
      </c>
      <c r="Z12000" s="34">
        <v>61</v>
      </c>
      <c r="AA12000" s="34">
        <v>85</v>
      </c>
      <c r="AB12000" s="34">
        <v>80</v>
      </c>
      <c r="AC12000" s="34">
        <v>112</v>
      </c>
    </row>
    <row r="12001" spans="1:29" x14ac:dyDescent="0.2">
      <c r="A12001" s="34" t="s">
        <v>72494</v>
      </c>
      <c r="B12001" s="34">
        <v>46</v>
      </c>
      <c r="C12001" s="34">
        <v>122</v>
      </c>
      <c r="D12001" s="34">
        <v>39</v>
      </c>
      <c r="E12001" s="34">
        <v>120</v>
      </c>
      <c r="F12001" s="34">
        <v>43</v>
      </c>
      <c r="G12001" s="34">
        <v>74</v>
      </c>
      <c r="H12001" s="34">
        <v>40</v>
      </c>
      <c r="I12001" s="34">
        <v>69</v>
      </c>
      <c r="J12001" s="34">
        <v>20</v>
      </c>
      <c r="K12001" s="34">
        <v>117</v>
      </c>
      <c r="L12001" s="34">
        <v>25</v>
      </c>
      <c r="M12001" s="34">
        <v>81</v>
      </c>
      <c r="N12001" s="34">
        <v>20</v>
      </c>
      <c r="O12001" s="34">
        <v>71</v>
      </c>
      <c r="P12001" s="34">
        <v>32</v>
      </c>
      <c r="Q12001" s="34">
        <v>121</v>
      </c>
      <c r="R12001" s="34">
        <v>30</v>
      </c>
      <c r="S12001" s="34">
        <v>89</v>
      </c>
      <c r="T12001" s="34">
        <v>20</v>
      </c>
      <c r="U12001" s="34">
        <v>62</v>
      </c>
      <c r="V12001" s="34">
        <v>23</v>
      </c>
      <c r="W12001" s="34">
        <v>94</v>
      </c>
      <c r="X12001" s="34">
        <v>42</v>
      </c>
      <c r="Y12001" s="34">
        <v>71</v>
      </c>
      <c r="Z12001" s="34">
        <v>42</v>
      </c>
      <c r="AA12001" s="34">
        <v>86</v>
      </c>
      <c r="AB12001" s="34">
        <v>28</v>
      </c>
      <c r="AC12001" s="34">
        <v>112</v>
      </c>
    </row>
    <row r="12002" spans="1:29" x14ac:dyDescent="0.2">
      <c r="A12002" s="34" t="s">
        <v>72495</v>
      </c>
      <c r="B12002" s="34">
        <v>49</v>
      </c>
      <c r="C12002" s="34">
        <v>21</v>
      </c>
      <c r="D12002" s="34">
        <v>24</v>
      </c>
      <c r="E12002" s="34">
        <v>25</v>
      </c>
      <c r="F12002" s="34">
        <v>41</v>
      </c>
      <c r="G12002" s="34">
        <v>49</v>
      </c>
      <c r="H12002" s="34">
        <v>23</v>
      </c>
      <c r="I12002" s="34">
        <v>15</v>
      </c>
      <c r="J12002" s="34">
        <v>21</v>
      </c>
      <c r="K12002" s="34">
        <v>30</v>
      </c>
      <c r="L12002" s="34">
        <v>34</v>
      </c>
      <c r="M12002" s="34">
        <v>18</v>
      </c>
      <c r="N12002" s="34">
        <v>28</v>
      </c>
      <c r="O12002" s="34">
        <v>20</v>
      </c>
      <c r="P12002" s="34">
        <v>32</v>
      </c>
      <c r="Q12002" s="34">
        <v>39</v>
      </c>
      <c r="R12002" s="34">
        <v>35</v>
      </c>
      <c r="S12002" s="34">
        <v>29</v>
      </c>
      <c r="T12002" s="34">
        <v>18</v>
      </c>
      <c r="U12002" s="34">
        <v>26</v>
      </c>
      <c r="V12002" s="34">
        <v>33</v>
      </c>
      <c r="W12002" s="34">
        <v>17</v>
      </c>
      <c r="X12002" s="34">
        <v>24</v>
      </c>
      <c r="Y12002" s="34">
        <v>28</v>
      </c>
      <c r="Z12002" s="34">
        <v>28</v>
      </c>
      <c r="AA12002" s="34">
        <v>21</v>
      </c>
      <c r="AB12002" s="34">
        <v>19</v>
      </c>
      <c r="AC12002" s="34">
        <v>30</v>
      </c>
    </row>
    <row r="12003" spans="1:29" x14ac:dyDescent="0.2">
      <c r="A12003" s="34" t="s">
        <v>72496</v>
      </c>
      <c r="B12003" s="34">
        <v>17</v>
      </c>
      <c r="C12003" s="34">
        <v>35</v>
      </c>
      <c r="D12003" s="34">
        <v>28</v>
      </c>
      <c r="E12003" s="34">
        <v>48</v>
      </c>
      <c r="F12003" s="34">
        <v>30</v>
      </c>
      <c r="G12003" s="34">
        <v>7</v>
      </c>
      <c r="H12003" s="34">
        <v>34</v>
      </c>
      <c r="I12003" s="34">
        <v>19</v>
      </c>
      <c r="J12003" s="34">
        <v>14</v>
      </c>
      <c r="K12003" s="34">
        <v>18</v>
      </c>
      <c r="L12003" s="34">
        <v>12</v>
      </c>
      <c r="M12003" s="34">
        <v>31</v>
      </c>
      <c r="N12003" s="34">
        <v>15</v>
      </c>
      <c r="O12003" s="34">
        <v>33</v>
      </c>
      <c r="P12003" s="34">
        <v>16</v>
      </c>
      <c r="Q12003" s="34">
        <v>47</v>
      </c>
      <c r="R12003" s="34">
        <v>30</v>
      </c>
      <c r="S12003" s="34">
        <v>43</v>
      </c>
      <c r="T12003" s="34">
        <v>53</v>
      </c>
      <c r="U12003" s="34">
        <v>25</v>
      </c>
      <c r="V12003" s="34">
        <v>31</v>
      </c>
      <c r="W12003" s="34">
        <v>46</v>
      </c>
      <c r="X12003" s="34">
        <v>37</v>
      </c>
      <c r="Y12003" s="34">
        <v>41</v>
      </c>
      <c r="Z12003" s="34">
        <v>21</v>
      </c>
      <c r="AA12003" s="34">
        <v>36</v>
      </c>
      <c r="AB12003" s="34">
        <v>19</v>
      </c>
      <c r="AC12003" s="34">
        <v>50</v>
      </c>
    </row>
    <row r="12004" spans="1:29" x14ac:dyDescent="0.2">
      <c r="A12004" s="34" t="s">
        <v>72497</v>
      </c>
      <c r="B12004" s="34">
        <v>76</v>
      </c>
      <c r="C12004" s="34">
        <v>54</v>
      </c>
      <c r="D12004" s="34">
        <v>73</v>
      </c>
      <c r="E12004" s="34">
        <v>63</v>
      </c>
      <c r="F12004" s="34">
        <v>93</v>
      </c>
      <c r="G12004" s="34">
        <v>71</v>
      </c>
      <c r="H12004" s="34">
        <v>81</v>
      </c>
      <c r="I12004" s="34">
        <v>60</v>
      </c>
      <c r="J12004" s="34">
        <v>108</v>
      </c>
      <c r="K12004" s="34">
        <v>93</v>
      </c>
      <c r="L12004" s="34">
        <v>99</v>
      </c>
      <c r="M12004" s="34">
        <v>60</v>
      </c>
      <c r="N12004" s="34">
        <v>79</v>
      </c>
      <c r="O12004" s="34">
        <v>57</v>
      </c>
      <c r="P12004" s="34">
        <v>80</v>
      </c>
      <c r="Q12004" s="34">
        <v>100</v>
      </c>
      <c r="R12004" s="34">
        <v>127</v>
      </c>
      <c r="S12004" s="34">
        <v>79</v>
      </c>
      <c r="T12004" s="34">
        <v>117</v>
      </c>
      <c r="U12004" s="34">
        <v>80</v>
      </c>
      <c r="V12004" s="34">
        <v>120</v>
      </c>
      <c r="W12004" s="34">
        <v>106</v>
      </c>
      <c r="X12004" s="34">
        <v>85</v>
      </c>
      <c r="Y12004" s="34">
        <v>98</v>
      </c>
      <c r="Z12004" s="34">
        <v>91</v>
      </c>
      <c r="AA12004" s="34">
        <v>65</v>
      </c>
      <c r="AB12004" s="34">
        <v>152</v>
      </c>
      <c r="AC12004" s="34">
        <v>120</v>
      </c>
    </row>
    <row r="12005" spans="1:29" x14ac:dyDescent="0.2">
      <c r="A12005" s="34" t="s">
        <v>72498</v>
      </c>
      <c r="B12005" s="34">
        <v>153</v>
      </c>
      <c r="C12005" s="34">
        <v>119</v>
      </c>
      <c r="D12005" s="34">
        <v>234</v>
      </c>
      <c r="E12005" s="34">
        <v>171</v>
      </c>
      <c r="F12005" s="34">
        <v>232</v>
      </c>
      <c r="G12005" s="34">
        <v>172</v>
      </c>
      <c r="H12005" s="34">
        <v>212</v>
      </c>
      <c r="I12005" s="34">
        <v>165</v>
      </c>
      <c r="J12005" s="34">
        <v>248</v>
      </c>
      <c r="K12005" s="34">
        <v>193</v>
      </c>
      <c r="L12005" s="34">
        <v>235</v>
      </c>
      <c r="M12005" s="34">
        <v>175</v>
      </c>
      <c r="N12005" s="34">
        <v>216</v>
      </c>
      <c r="O12005" s="34">
        <v>138</v>
      </c>
      <c r="P12005" s="34">
        <v>244</v>
      </c>
      <c r="Q12005" s="34">
        <v>222</v>
      </c>
      <c r="R12005" s="34">
        <v>334</v>
      </c>
      <c r="S12005" s="34">
        <v>216</v>
      </c>
      <c r="T12005" s="34">
        <v>289</v>
      </c>
      <c r="U12005" s="34">
        <v>204</v>
      </c>
      <c r="V12005" s="34">
        <v>228</v>
      </c>
      <c r="W12005" s="34">
        <v>307</v>
      </c>
      <c r="X12005" s="34">
        <v>282</v>
      </c>
      <c r="Y12005" s="34">
        <v>299</v>
      </c>
      <c r="Z12005" s="34">
        <v>239</v>
      </c>
      <c r="AA12005" s="34">
        <v>255</v>
      </c>
      <c r="AB12005" s="34">
        <v>300</v>
      </c>
      <c r="AC12005" s="34">
        <v>340</v>
      </c>
    </row>
    <row r="12006" spans="1:29" x14ac:dyDescent="0.2">
      <c r="A12006" s="34" t="s">
        <v>72499</v>
      </c>
      <c r="B12006" s="34">
        <v>28</v>
      </c>
      <c r="C12006" s="34">
        <v>73</v>
      </c>
      <c r="D12006" s="34">
        <v>47</v>
      </c>
      <c r="E12006" s="34">
        <v>89</v>
      </c>
      <c r="F12006" s="34">
        <v>55</v>
      </c>
      <c r="G12006" s="34">
        <v>37</v>
      </c>
      <c r="H12006" s="34">
        <v>40</v>
      </c>
      <c r="I12006" s="34">
        <v>44</v>
      </c>
      <c r="J12006" s="34">
        <v>37</v>
      </c>
      <c r="K12006" s="34">
        <v>47</v>
      </c>
      <c r="L12006" s="34">
        <v>47</v>
      </c>
      <c r="M12006" s="34">
        <v>65</v>
      </c>
      <c r="N12006" s="34">
        <v>40</v>
      </c>
      <c r="O12006" s="34">
        <v>40</v>
      </c>
      <c r="P12006" s="34">
        <v>49</v>
      </c>
      <c r="Q12006" s="34">
        <v>65</v>
      </c>
      <c r="R12006" s="34">
        <v>47</v>
      </c>
      <c r="S12006" s="34">
        <v>47</v>
      </c>
      <c r="T12006" s="34">
        <v>24</v>
      </c>
      <c r="U12006" s="34">
        <v>54</v>
      </c>
      <c r="V12006" s="34">
        <v>57</v>
      </c>
      <c r="W12006" s="34">
        <v>57</v>
      </c>
      <c r="X12006" s="34">
        <v>63</v>
      </c>
      <c r="Y12006" s="34">
        <v>63</v>
      </c>
      <c r="Z12006" s="34">
        <v>45</v>
      </c>
      <c r="AA12006" s="34">
        <v>44</v>
      </c>
      <c r="AB12006" s="34">
        <v>48</v>
      </c>
      <c r="AC12006" s="34">
        <v>71</v>
      </c>
    </row>
    <row r="12007" spans="1:29" x14ac:dyDescent="0.2">
      <c r="A12007" s="34" t="s">
        <v>72500</v>
      </c>
      <c r="B12007" s="34">
        <v>55</v>
      </c>
      <c r="C12007" s="34">
        <v>84</v>
      </c>
      <c r="D12007" s="34">
        <v>71</v>
      </c>
      <c r="E12007" s="34">
        <v>100</v>
      </c>
      <c r="F12007" s="34">
        <v>80</v>
      </c>
      <c r="G12007" s="34">
        <v>104</v>
      </c>
      <c r="H12007" s="34">
        <v>74</v>
      </c>
      <c r="I12007" s="34">
        <v>71</v>
      </c>
      <c r="J12007" s="34">
        <v>68</v>
      </c>
      <c r="K12007" s="34">
        <v>86</v>
      </c>
      <c r="L12007" s="34">
        <v>74</v>
      </c>
      <c r="M12007" s="34">
        <v>74</v>
      </c>
      <c r="N12007" s="34">
        <v>75</v>
      </c>
      <c r="O12007" s="34">
        <v>115</v>
      </c>
      <c r="P12007" s="34">
        <v>82</v>
      </c>
      <c r="Q12007" s="34">
        <v>112</v>
      </c>
      <c r="R12007" s="34">
        <v>93</v>
      </c>
      <c r="S12007" s="34">
        <v>146</v>
      </c>
      <c r="T12007" s="34">
        <v>81</v>
      </c>
      <c r="U12007" s="34">
        <v>77</v>
      </c>
      <c r="V12007" s="34">
        <v>100</v>
      </c>
      <c r="W12007" s="34">
        <v>104</v>
      </c>
      <c r="X12007" s="34">
        <v>68</v>
      </c>
      <c r="Y12007" s="34">
        <v>77</v>
      </c>
      <c r="Z12007" s="34">
        <v>51</v>
      </c>
      <c r="AA12007" s="34">
        <v>85</v>
      </c>
      <c r="AB12007" s="34">
        <v>123</v>
      </c>
      <c r="AC12007" s="34">
        <v>132</v>
      </c>
    </row>
    <row r="12008" spans="1:29" x14ac:dyDescent="0.2">
      <c r="A12008" s="34" t="s">
        <v>72501</v>
      </c>
      <c r="B12008" s="34">
        <v>99</v>
      </c>
      <c r="C12008" s="34">
        <v>75</v>
      </c>
      <c r="D12008" s="34">
        <v>92</v>
      </c>
      <c r="E12008" s="34">
        <v>73</v>
      </c>
      <c r="F12008" s="34">
        <v>68</v>
      </c>
      <c r="G12008" s="34">
        <v>47</v>
      </c>
      <c r="H12008" s="34">
        <v>106</v>
      </c>
      <c r="I12008" s="34">
        <v>46</v>
      </c>
      <c r="J12008" s="34">
        <v>85</v>
      </c>
      <c r="K12008" s="34">
        <v>62</v>
      </c>
      <c r="L12008" s="34">
        <v>89</v>
      </c>
      <c r="M12008" s="34">
        <v>73</v>
      </c>
      <c r="N12008" s="34">
        <v>55</v>
      </c>
      <c r="O12008" s="34">
        <v>70</v>
      </c>
      <c r="P12008" s="34">
        <v>87</v>
      </c>
      <c r="Q12008" s="34">
        <v>70</v>
      </c>
      <c r="R12008" s="34">
        <v>107</v>
      </c>
      <c r="S12008" s="34">
        <v>54</v>
      </c>
      <c r="T12008" s="34">
        <v>107</v>
      </c>
      <c r="U12008" s="34">
        <v>66</v>
      </c>
      <c r="V12008" s="34">
        <v>86</v>
      </c>
      <c r="W12008" s="34">
        <v>112</v>
      </c>
      <c r="X12008" s="34">
        <v>82</v>
      </c>
      <c r="Y12008" s="34">
        <v>101</v>
      </c>
      <c r="Z12008" s="34">
        <v>76</v>
      </c>
      <c r="AA12008" s="34">
        <v>103</v>
      </c>
      <c r="AB12008" s="34">
        <v>98</v>
      </c>
      <c r="AC12008" s="34">
        <v>121</v>
      </c>
    </row>
    <row r="12009" spans="1:29" x14ac:dyDescent="0.2">
      <c r="A12009" s="34" t="s">
        <v>72502</v>
      </c>
      <c r="B12009" s="34">
        <v>28</v>
      </c>
      <c r="C12009" s="34">
        <v>4</v>
      </c>
      <c r="D12009" s="34">
        <v>10</v>
      </c>
      <c r="E12009" s="34">
        <v>5</v>
      </c>
      <c r="F12009" s="34">
        <v>3</v>
      </c>
      <c r="G12009" s="34">
        <v>6</v>
      </c>
      <c r="H12009" s="34">
        <v>13</v>
      </c>
      <c r="I12009" s="34">
        <v>18</v>
      </c>
      <c r="J12009" s="34">
        <v>14</v>
      </c>
      <c r="K12009" s="34">
        <v>21</v>
      </c>
      <c r="L12009" s="34">
        <v>8</v>
      </c>
      <c r="M12009" s="34">
        <v>23</v>
      </c>
      <c r="N12009" s="34">
        <v>3</v>
      </c>
      <c r="O12009" s="34">
        <v>13</v>
      </c>
      <c r="P12009" s="34">
        <v>3</v>
      </c>
      <c r="Q12009" s="34">
        <v>23</v>
      </c>
      <c r="R12009" s="34">
        <v>20</v>
      </c>
      <c r="S12009" s="34">
        <v>12</v>
      </c>
      <c r="T12009" s="34">
        <v>7</v>
      </c>
      <c r="U12009" s="34">
        <v>16</v>
      </c>
      <c r="V12009" s="34">
        <v>15</v>
      </c>
      <c r="W12009" s="34">
        <v>15</v>
      </c>
      <c r="X12009" s="34">
        <v>13</v>
      </c>
      <c r="Y12009" s="34">
        <v>19</v>
      </c>
      <c r="Z12009" s="34">
        <v>18</v>
      </c>
      <c r="AA12009" s="34">
        <v>9</v>
      </c>
      <c r="AB12009" s="34">
        <v>11</v>
      </c>
      <c r="AC12009" s="34">
        <v>11</v>
      </c>
    </row>
    <row r="12010" spans="1:29" x14ac:dyDescent="0.2">
      <c r="A12010" s="34" t="s">
        <v>72503</v>
      </c>
      <c r="B12010" s="34">
        <v>32</v>
      </c>
      <c r="C12010" s="34">
        <v>19</v>
      </c>
      <c r="D12010" s="34">
        <v>25</v>
      </c>
      <c r="E12010" s="34">
        <v>21</v>
      </c>
      <c r="F12010" s="34">
        <v>22</v>
      </c>
      <c r="G12010" s="34">
        <v>18</v>
      </c>
      <c r="H12010" s="34">
        <v>28</v>
      </c>
      <c r="I12010" s="34">
        <v>24</v>
      </c>
      <c r="J12010" s="34">
        <v>16</v>
      </c>
      <c r="K12010" s="34">
        <v>28</v>
      </c>
      <c r="L12010" s="34">
        <v>29</v>
      </c>
      <c r="M12010" s="34">
        <v>31</v>
      </c>
      <c r="N12010" s="34">
        <v>25</v>
      </c>
      <c r="O12010" s="34">
        <v>18</v>
      </c>
      <c r="P12010" s="34">
        <v>22</v>
      </c>
      <c r="Q12010" s="34">
        <v>47</v>
      </c>
      <c r="R12010" s="34">
        <v>37</v>
      </c>
      <c r="S12010" s="34">
        <v>42</v>
      </c>
      <c r="T12010" s="34">
        <v>36</v>
      </c>
      <c r="U12010" s="34">
        <v>22</v>
      </c>
      <c r="V12010" s="34">
        <v>35</v>
      </c>
      <c r="W12010" s="34">
        <v>43</v>
      </c>
      <c r="X12010" s="34">
        <v>52</v>
      </c>
      <c r="Y12010" s="34">
        <v>32</v>
      </c>
      <c r="Z12010" s="34">
        <v>28</v>
      </c>
      <c r="AA12010" s="34">
        <v>34</v>
      </c>
      <c r="AB12010" s="34">
        <v>66</v>
      </c>
      <c r="AC12010" s="34">
        <v>83</v>
      </c>
    </row>
    <row r="12011" spans="1:29" x14ac:dyDescent="0.2">
      <c r="A12011" s="34" t="s">
        <v>72504</v>
      </c>
      <c r="B12011" s="34">
        <v>84</v>
      </c>
      <c r="C12011" s="34">
        <v>75</v>
      </c>
      <c r="D12011" s="34">
        <v>58</v>
      </c>
      <c r="E12011" s="34">
        <v>58</v>
      </c>
      <c r="F12011" s="34">
        <v>65</v>
      </c>
      <c r="G12011" s="34">
        <v>60</v>
      </c>
      <c r="H12011" s="34">
        <v>85</v>
      </c>
      <c r="I12011" s="34">
        <v>56</v>
      </c>
      <c r="J12011" s="34">
        <v>79</v>
      </c>
      <c r="K12011" s="34">
        <v>79</v>
      </c>
      <c r="L12011" s="34">
        <v>75</v>
      </c>
      <c r="M12011" s="34">
        <v>88</v>
      </c>
      <c r="N12011" s="34">
        <v>70</v>
      </c>
      <c r="O12011" s="34">
        <v>75</v>
      </c>
      <c r="P12011" s="34">
        <v>113</v>
      </c>
      <c r="Q12011" s="34">
        <v>85</v>
      </c>
      <c r="R12011" s="34">
        <v>106</v>
      </c>
      <c r="S12011" s="34">
        <v>80</v>
      </c>
      <c r="T12011" s="34">
        <v>80</v>
      </c>
      <c r="U12011" s="34">
        <v>88</v>
      </c>
      <c r="V12011" s="34">
        <v>134</v>
      </c>
      <c r="W12011" s="34">
        <v>120</v>
      </c>
      <c r="X12011" s="34">
        <v>111</v>
      </c>
      <c r="Y12011" s="34">
        <v>102</v>
      </c>
      <c r="Z12011" s="34">
        <v>81</v>
      </c>
      <c r="AA12011" s="34">
        <v>107</v>
      </c>
      <c r="AB12011" s="34">
        <v>121</v>
      </c>
      <c r="AC12011" s="34">
        <v>108</v>
      </c>
    </row>
    <row r="12012" spans="1:29" x14ac:dyDescent="0.2">
      <c r="A12012" s="34" t="s">
        <v>72505</v>
      </c>
      <c r="B12012" s="34">
        <v>145</v>
      </c>
      <c r="C12012" s="34">
        <v>114</v>
      </c>
      <c r="D12012" s="34">
        <v>197</v>
      </c>
      <c r="E12012" s="34">
        <v>110</v>
      </c>
      <c r="F12012" s="34">
        <v>143</v>
      </c>
      <c r="G12012" s="34">
        <v>107</v>
      </c>
      <c r="H12012" s="34">
        <v>144</v>
      </c>
      <c r="I12012" s="34">
        <v>120</v>
      </c>
      <c r="J12012" s="34">
        <v>149</v>
      </c>
      <c r="K12012" s="34">
        <v>142</v>
      </c>
      <c r="L12012" s="34">
        <v>149</v>
      </c>
      <c r="M12012" s="34">
        <v>120</v>
      </c>
      <c r="N12012" s="34">
        <v>125</v>
      </c>
      <c r="O12012" s="34">
        <v>140</v>
      </c>
      <c r="P12012" s="34">
        <v>116</v>
      </c>
      <c r="Q12012" s="34">
        <v>196</v>
      </c>
      <c r="R12012" s="34">
        <v>202</v>
      </c>
      <c r="S12012" s="34">
        <v>133</v>
      </c>
      <c r="T12012" s="34">
        <v>186</v>
      </c>
      <c r="U12012" s="34">
        <v>159</v>
      </c>
      <c r="V12012" s="34">
        <v>166</v>
      </c>
      <c r="W12012" s="34">
        <v>178</v>
      </c>
      <c r="X12012" s="34">
        <v>190</v>
      </c>
      <c r="Y12012" s="34">
        <v>161</v>
      </c>
      <c r="Z12012" s="34">
        <v>162</v>
      </c>
      <c r="AA12012" s="34">
        <v>221</v>
      </c>
      <c r="AB12012" s="34">
        <v>202</v>
      </c>
      <c r="AC12012" s="34">
        <v>196</v>
      </c>
    </row>
    <row r="12013" spans="1:29" x14ac:dyDescent="0.2">
      <c r="A12013" s="34" t="s">
        <v>72506</v>
      </c>
      <c r="B12013" s="34">
        <v>48</v>
      </c>
      <c r="C12013" s="34">
        <v>40</v>
      </c>
      <c r="D12013" s="34">
        <v>58</v>
      </c>
      <c r="E12013" s="34">
        <v>43</v>
      </c>
      <c r="F12013" s="34">
        <v>59</v>
      </c>
      <c r="G12013" s="34">
        <v>53</v>
      </c>
      <c r="H12013" s="34">
        <v>52</v>
      </c>
      <c r="I12013" s="34">
        <v>48</v>
      </c>
      <c r="J12013" s="34">
        <v>44</v>
      </c>
      <c r="K12013" s="34">
        <v>63</v>
      </c>
      <c r="L12013" s="34">
        <v>58</v>
      </c>
      <c r="M12013" s="34">
        <v>54</v>
      </c>
      <c r="N12013" s="34">
        <v>35</v>
      </c>
      <c r="O12013" s="34">
        <v>53</v>
      </c>
      <c r="P12013" s="34">
        <v>58</v>
      </c>
      <c r="Q12013" s="34">
        <v>75</v>
      </c>
      <c r="R12013" s="34">
        <v>42</v>
      </c>
      <c r="S12013" s="34">
        <v>44</v>
      </c>
      <c r="T12013" s="34">
        <v>47</v>
      </c>
      <c r="U12013" s="34">
        <v>34</v>
      </c>
      <c r="V12013" s="34">
        <v>44</v>
      </c>
      <c r="W12013" s="34">
        <v>89</v>
      </c>
      <c r="X12013" s="34">
        <v>74</v>
      </c>
      <c r="Y12013" s="34">
        <v>76</v>
      </c>
      <c r="Z12013" s="34">
        <v>55</v>
      </c>
      <c r="AA12013" s="34">
        <v>54</v>
      </c>
      <c r="AB12013" s="34">
        <v>51</v>
      </c>
      <c r="AC12013" s="34">
        <v>73</v>
      </c>
    </row>
    <row r="12014" spans="1:29" x14ac:dyDescent="0.2">
      <c r="A12014" s="34" t="s">
        <v>72507</v>
      </c>
      <c r="B12014" s="34">
        <v>98</v>
      </c>
      <c r="C12014" s="34">
        <v>115</v>
      </c>
      <c r="D12014" s="34">
        <v>118</v>
      </c>
      <c r="E12014" s="34">
        <v>149</v>
      </c>
      <c r="F12014" s="34">
        <v>136</v>
      </c>
      <c r="G12014" s="34">
        <v>117</v>
      </c>
      <c r="H12014" s="34">
        <v>95</v>
      </c>
      <c r="I12014" s="34">
        <v>101</v>
      </c>
      <c r="J12014" s="34">
        <v>111</v>
      </c>
      <c r="K12014" s="34">
        <v>154</v>
      </c>
      <c r="L12014" s="34">
        <v>113</v>
      </c>
      <c r="M12014" s="34">
        <v>102</v>
      </c>
      <c r="N12014" s="34">
        <v>78</v>
      </c>
      <c r="O12014" s="34">
        <v>103</v>
      </c>
      <c r="P12014" s="34">
        <v>131</v>
      </c>
      <c r="Q12014" s="34">
        <v>138</v>
      </c>
      <c r="R12014" s="34">
        <v>154</v>
      </c>
      <c r="S12014" s="34">
        <v>141</v>
      </c>
      <c r="T12014" s="34">
        <v>119</v>
      </c>
      <c r="U12014" s="34">
        <v>127</v>
      </c>
      <c r="V12014" s="34">
        <v>138</v>
      </c>
      <c r="W12014" s="34">
        <v>134</v>
      </c>
      <c r="X12014" s="34">
        <v>131</v>
      </c>
      <c r="Y12014" s="34">
        <v>173</v>
      </c>
      <c r="Z12014" s="34">
        <v>171</v>
      </c>
      <c r="AA12014" s="34">
        <v>139</v>
      </c>
      <c r="AB12014" s="34">
        <v>169</v>
      </c>
      <c r="AC12014" s="34">
        <v>184</v>
      </c>
    </row>
    <row r="12015" spans="1:29" x14ac:dyDescent="0.2">
      <c r="A12015" s="34" t="s">
        <v>72508</v>
      </c>
      <c r="B12015" s="34">
        <v>29</v>
      </c>
      <c r="C12015" s="34">
        <v>30</v>
      </c>
      <c r="D12015" s="34">
        <v>33</v>
      </c>
      <c r="E12015" s="34">
        <v>43</v>
      </c>
      <c r="F12015" s="34">
        <v>25</v>
      </c>
      <c r="G12015" s="34">
        <v>35</v>
      </c>
      <c r="H12015" s="34">
        <v>24</v>
      </c>
      <c r="I12015" s="34">
        <v>45</v>
      </c>
      <c r="J12015" s="34">
        <v>38</v>
      </c>
      <c r="K12015" s="34">
        <v>43</v>
      </c>
      <c r="L12015" s="34">
        <v>32</v>
      </c>
      <c r="M12015" s="34">
        <v>49</v>
      </c>
      <c r="N12015" s="34">
        <v>41</v>
      </c>
      <c r="O12015" s="34">
        <v>30</v>
      </c>
      <c r="P12015" s="34">
        <v>27</v>
      </c>
      <c r="Q12015" s="34">
        <v>52</v>
      </c>
      <c r="R12015" s="34">
        <v>29</v>
      </c>
      <c r="S12015" s="34">
        <v>59</v>
      </c>
      <c r="T12015" s="34">
        <v>36</v>
      </c>
      <c r="U12015" s="34">
        <v>43</v>
      </c>
      <c r="V12015" s="34">
        <v>44</v>
      </c>
      <c r="W12015" s="34">
        <v>74</v>
      </c>
      <c r="X12015" s="34">
        <v>42</v>
      </c>
      <c r="Y12015" s="34">
        <v>40</v>
      </c>
      <c r="Z12015" s="34">
        <v>52</v>
      </c>
      <c r="AA12015" s="34">
        <v>48</v>
      </c>
      <c r="AB12015" s="34">
        <v>45</v>
      </c>
      <c r="AC12015" s="34">
        <v>49</v>
      </c>
    </row>
    <row r="12016" spans="1:29" x14ac:dyDescent="0.2">
      <c r="A12016" s="34" t="s">
        <v>72509</v>
      </c>
      <c r="B12016" s="34">
        <v>37</v>
      </c>
      <c r="C12016" s="34">
        <v>64</v>
      </c>
      <c r="D12016" s="34">
        <v>80</v>
      </c>
      <c r="E12016" s="34">
        <v>69</v>
      </c>
      <c r="F12016" s="34">
        <v>84</v>
      </c>
      <c r="G12016" s="34">
        <v>42</v>
      </c>
      <c r="H12016" s="34">
        <v>61</v>
      </c>
      <c r="I12016" s="34">
        <v>52</v>
      </c>
      <c r="J12016" s="34">
        <v>59</v>
      </c>
      <c r="K12016" s="34">
        <v>57</v>
      </c>
      <c r="L12016" s="34">
        <v>25</v>
      </c>
      <c r="M12016" s="34">
        <v>58</v>
      </c>
      <c r="N12016" s="34">
        <v>60</v>
      </c>
      <c r="O12016" s="34">
        <v>58</v>
      </c>
      <c r="P12016" s="34">
        <v>67</v>
      </c>
      <c r="Q12016" s="34">
        <v>66</v>
      </c>
      <c r="R12016" s="34">
        <v>87</v>
      </c>
      <c r="S12016" s="34">
        <v>62</v>
      </c>
      <c r="T12016" s="34">
        <v>84</v>
      </c>
      <c r="U12016" s="34">
        <v>49</v>
      </c>
      <c r="V12016" s="34">
        <v>78</v>
      </c>
      <c r="W12016" s="34">
        <v>66</v>
      </c>
      <c r="X12016" s="34">
        <v>68</v>
      </c>
      <c r="Y12016" s="34">
        <v>59</v>
      </c>
      <c r="Z12016" s="34">
        <v>80</v>
      </c>
      <c r="AA12016" s="34">
        <v>73</v>
      </c>
      <c r="AB12016" s="34">
        <v>66</v>
      </c>
      <c r="AC12016" s="34">
        <v>73</v>
      </c>
    </row>
    <row r="12017" spans="1:29" x14ac:dyDescent="0.2">
      <c r="A12017" s="34" t="s">
        <v>72510</v>
      </c>
      <c r="B12017" s="34">
        <v>48</v>
      </c>
      <c r="C12017" s="34">
        <v>68</v>
      </c>
      <c r="D12017" s="34">
        <v>77</v>
      </c>
      <c r="E12017" s="34">
        <v>64</v>
      </c>
      <c r="F12017" s="34">
        <v>89</v>
      </c>
      <c r="G12017" s="34">
        <v>64</v>
      </c>
      <c r="H12017" s="34">
        <v>94</v>
      </c>
      <c r="I12017" s="34">
        <v>70</v>
      </c>
      <c r="J12017" s="34">
        <v>50</v>
      </c>
      <c r="K12017" s="34">
        <v>63</v>
      </c>
      <c r="L12017" s="34">
        <v>53</v>
      </c>
      <c r="M12017" s="34">
        <v>65</v>
      </c>
      <c r="N12017" s="34">
        <v>63</v>
      </c>
      <c r="O12017" s="34">
        <v>40</v>
      </c>
      <c r="P12017" s="34">
        <v>59</v>
      </c>
      <c r="Q12017" s="34">
        <v>75</v>
      </c>
      <c r="R12017" s="34">
        <v>102</v>
      </c>
      <c r="S12017" s="34">
        <v>56</v>
      </c>
      <c r="T12017" s="34">
        <v>53</v>
      </c>
      <c r="U12017" s="34">
        <v>52</v>
      </c>
      <c r="V12017" s="34">
        <v>58</v>
      </c>
      <c r="W12017" s="34">
        <v>72</v>
      </c>
      <c r="X12017" s="34">
        <v>80</v>
      </c>
      <c r="Y12017" s="34">
        <v>69</v>
      </c>
      <c r="Z12017" s="34">
        <v>67</v>
      </c>
      <c r="AA12017" s="34">
        <v>84</v>
      </c>
      <c r="AB12017" s="34">
        <v>90</v>
      </c>
      <c r="AC12017" s="34">
        <v>110</v>
      </c>
    </row>
    <row r="12018" spans="1:29" x14ac:dyDescent="0.2">
      <c r="A12018" s="34" t="s">
        <v>72511</v>
      </c>
      <c r="B12018" s="34">
        <v>41</v>
      </c>
      <c r="C12018" s="34">
        <v>46</v>
      </c>
      <c r="D12018" s="34">
        <v>53</v>
      </c>
      <c r="E12018" s="34">
        <v>42</v>
      </c>
      <c r="F12018" s="34">
        <v>56</v>
      </c>
      <c r="G12018" s="34">
        <v>18</v>
      </c>
      <c r="H12018" s="34">
        <v>27</v>
      </c>
      <c r="I12018" s="34">
        <v>31</v>
      </c>
      <c r="J12018" s="34">
        <v>44</v>
      </c>
      <c r="K12018" s="34">
        <v>27</v>
      </c>
      <c r="L12018" s="34">
        <v>19</v>
      </c>
      <c r="M12018" s="34">
        <v>41</v>
      </c>
      <c r="N12018" s="34">
        <v>27</v>
      </c>
      <c r="O12018" s="34">
        <v>14</v>
      </c>
      <c r="P12018" s="34">
        <v>26</v>
      </c>
      <c r="Q12018" s="34">
        <v>51</v>
      </c>
      <c r="R12018" s="34">
        <v>52</v>
      </c>
      <c r="S12018" s="34">
        <v>49</v>
      </c>
      <c r="T12018" s="34">
        <v>36</v>
      </c>
      <c r="U12018" s="34">
        <v>19</v>
      </c>
      <c r="V12018" s="34">
        <v>59</v>
      </c>
      <c r="W12018" s="34">
        <v>51</v>
      </c>
      <c r="X12018" s="34">
        <v>38</v>
      </c>
      <c r="Y12018" s="34">
        <v>40</v>
      </c>
      <c r="Z12018" s="34">
        <v>59</v>
      </c>
      <c r="AA12018" s="34">
        <v>64</v>
      </c>
      <c r="AB12018" s="34">
        <v>38</v>
      </c>
      <c r="AC12018" s="34">
        <v>59</v>
      </c>
    </row>
    <row r="12019" spans="1:29" x14ac:dyDescent="0.2">
      <c r="A12019" s="34" t="s">
        <v>72512</v>
      </c>
      <c r="B12019" s="34">
        <v>23</v>
      </c>
      <c r="C12019" s="34">
        <v>55</v>
      </c>
      <c r="D12019" s="34">
        <v>42</v>
      </c>
      <c r="E12019" s="34">
        <v>30</v>
      </c>
      <c r="F12019" s="34">
        <v>57</v>
      </c>
      <c r="G12019" s="34">
        <v>36</v>
      </c>
      <c r="H12019" s="34">
        <v>36</v>
      </c>
      <c r="I12019" s="34">
        <v>40</v>
      </c>
      <c r="J12019" s="34">
        <v>31</v>
      </c>
      <c r="K12019" s="34">
        <v>40</v>
      </c>
      <c r="L12019" s="34">
        <v>22</v>
      </c>
      <c r="M12019" s="34">
        <v>45</v>
      </c>
      <c r="N12019" s="34">
        <v>27</v>
      </c>
      <c r="O12019" s="34">
        <v>29</v>
      </c>
      <c r="P12019" s="34">
        <v>40</v>
      </c>
      <c r="Q12019" s="34">
        <v>48</v>
      </c>
      <c r="R12019" s="34">
        <v>33</v>
      </c>
      <c r="S12019" s="34">
        <v>65</v>
      </c>
      <c r="T12019" s="34">
        <v>24</v>
      </c>
      <c r="U12019" s="34">
        <v>57</v>
      </c>
      <c r="V12019" s="34">
        <v>53</v>
      </c>
      <c r="W12019" s="34">
        <v>58</v>
      </c>
      <c r="X12019" s="34">
        <v>46</v>
      </c>
      <c r="Y12019" s="34">
        <v>41</v>
      </c>
      <c r="Z12019" s="34">
        <v>64</v>
      </c>
      <c r="AA12019" s="34">
        <v>57</v>
      </c>
      <c r="AB12019" s="34">
        <v>57</v>
      </c>
      <c r="AC12019" s="34">
        <v>60</v>
      </c>
    </row>
    <row r="12020" spans="1:29" x14ac:dyDescent="0.2">
      <c r="A12020" s="34" t="s">
        <v>72513</v>
      </c>
      <c r="B12020" s="34">
        <v>73</v>
      </c>
      <c r="C12020" s="34">
        <v>158</v>
      </c>
      <c r="D12020" s="34">
        <v>69</v>
      </c>
      <c r="E12020" s="34">
        <v>103</v>
      </c>
      <c r="F12020" s="34">
        <v>96</v>
      </c>
      <c r="G12020" s="34">
        <v>105</v>
      </c>
      <c r="H12020" s="34">
        <v>71</v>
      </c>
      <c r="I12020" s="34">
        <v>101</v>
      </c>
      <c r="J12020" s="34">
        <v>74</v>
      </c>
      <c r="K12020" s="34">
        <v>83</v>
      </c>
      <c r="L12020" s="34">
        <v>73</v>
      </c>
      <c r="M12020" s="34">
        <v>125</v>
      </c>
      <c r="N12020" s="34">
        <v>77</v>
      </c>
      <c r="O12020" s="34">
        <v>113</v>
      </c>
      <c r="P12020" s="34">
        <v>73</v>
      </c>
      <c r="Q12020" s="34">
        <v>176</v>
      </c>
      <c r="R12020" s="34">
        <v>51</v>
      </c>
      <c r="S12020" s="34">
        <v>132</v>
      </c>
      <c r="T12020" s="34">
        <v>84</v>
      </c>
      <c r="U12020" s="34">
        <v>126</v>
      </c>
      <c r="V12020" s="34">
        <v>99</v>
      </c>
      <c r="W12020" s="34">
        <v>177</v>
      </c>
      <c r="X12020" s="34">
        <v>80</v>
      </c>
      <c r="Y12020" s="34">
        <v>146</v>
      </c>
      <c r="Z12020" s="34">
        <v>107</v>
      </c>
      <c r="AA12020" s="34">
        <v>151</v>
      </c>
      <c r="AB12020" s="34">
        <v>95</v>
      </c>
      <c r="AC12020" s="34">
        <v>150</v>
      </c>
    </row>
    <row r="12021" spans="1:29" x14ac:dyDescent="0.2">
      <c r="A12021" s="34" t="s">
        <v>72514</v>
      </c>
      <c r="B12021" s="34">
        <v>26</v>
      </c>
      <c r="C12021" s="34">
        <v>21</v>
      </c>
      <c r="D12021" s="34">
        <v>25</v>
      </c>
      <c r="E12021" s="34">
        <v>30</v>
      </c>
      <c r="F12021" s="34">
        <v>33</v>
      </c>
      <c r="G12021" s="34">
        <v>36</v>
      </c>
      <c r="H12021" s="34">
        <v>27</v>
      </c>
      <c r="I12021" s="34">
        <v>21</v>
      </c>
      <c r="J12021" s="34">
        <v>11</v>
      </c>
      <c r="K12021" s="34">
        <v>34</v>
      </c>
      <c r="L12021" s="34">
        <v>11</v>
      </c>
      <c r="M12021" s="34">
        <v>22</v>
      </c>
      <c r="N12021" s="34">
        <v>23</v>
      </c>
      <c r="O12021" s="34">
        <v>26</v>
      </c>
      <c r="P12021" s="34">
        <v>19</v>
      </c>
      <c r="Q12021" s="34">
        <v>51</v>
      </c>
      <c r="R12021" s="34">
        <v>32</v>
      </c>
      <c r="S12021" s="34">
        <v>32</v>
      </c>
      <c r="T12021" s="34">
        <v>23</v>
      </c>
      <c r="U12021" s="34">
        <v>35</v>
      </c>
      <c r="V12021" s="34">
        <v>30</v>
      </c>
      <c r="W12021" s="34">
        <v>37</v>
      </c>
      <c r="X12021" s="34">
        <v>34</v>
      </c>
      <c r="Y12021" s="34">
        <v>23</v>
      </c>
      <c r="Z12021" s="34">
        <v>35</v>
      </c>
      <c r="AA12021" s="34">
        <v>21</v>
      </c>
      <c r="AB12021" s="34">
        <v>42</v>
      </c>
      <c r="AC12021" s="34">
        <v>48</v>
      </c>
    </row>
    <row r="12022" spans="1:29" x14ac:dyDescent="0.2">
      <c r="A12022" s="34" t="s">
        <v>72515</v>
      </c>
      <c r="B12022" s="34">
        <v>57</v>
      </c>
      <c r="C12022" s="34">
        <v>90</v>
      </c>
      <c r="D12022" s="34">
        <v>91</v>
      </c>
      <c r="E12022" s="34">
        <v>116</v>
      </c>
      <c r="F12022" s="34">
        <v>114</v>
      </c>
      <c r="G12022" s="34">
        <v>123</v>
      </c>
      <c r="H12022" s="34">
        <v>108</v>
      </c>
      <c r="I12022" s="34">
        <v>66</v>
      </c>
      <c r="J12022" s="34">
        <v>80</v>
      </c>
      <c r="K12022" s="34">
        <v>122</v>
      </c>
      <c r="L12022" s="34">
        <v>85</v>
      </c>
      <c r="M12022" s="34">
        <v>100</v>
      </c>
      <c r="N12022" s="34">
        <v>108</v>
      </c>
      <c r="O12022" s="34">
        <v>72</v>
      </c>
      <c r="P12022" s="34">
        <v>99</v>
      </c>
      <c r="Q12022" s="34">
        <v>175</v>
      </c>
      <c r="R12022" s="34">
        <v>133</v>
      </c>
      <c r="S12022" s="34">
        <v>103</v>
      </c>
      <c r="T12022" s="34">
        <v>109</v>
      </c>
      <c r="U12022" s="34">
        <v>102</v>
      </c>
      <c r="V12022" s="34">
        <v>113</v>
      </c>
      <c r="W12022" s="34">
        <v>110</v>
      </c>
      <c r="X12022" s="34">
        <v>93</v>
      </c>
      <c r="Y12022" s="34">
        <v>111</v>
      </c>
      <c r="Z12022" s="34">
        <v>105</v>
      </c>
      <c r="AA12022" s="34">
        <v>150</v>
      </c>
      <c r="AB12022" s="34">
        <v>122</v>
      </c>
      <c r="AC12022" s="34">
        <v>184</v>
      </c>
    </row>
    <row r="12023" spans="1:29" x14ac:dyDescent="0.2">
      <c r="A12023" s="34" t="s">
        <v>72516</v>
      </c>
      <c r="B12023" s="34">
        <v>33</v>
      </c>
      <c r="C12023" s="34">
        <v>82</v>
      </c>
      <c r="D12023" s="34">
        <v>59</v>
      </c>
      <c r="E12023" s="34">
        <v>89</v>
      </c>
      <c r="F12023" s="34">
        <v>46</v>
      </c>
      <c r="G12023" s="34">
        <v>115</v>
      </c>
      <c r="H12023" s="34">
        <v>52</v>
      </c>
      <c r="I12023" s="34">
        <v>73</v>
      </c>
      <c r="J12023" s="34">
        <v>41</v>
      </c>
      <c r="K12023" s="34">
        <v>90</v>
      </c>
      <c r="L12023" s="34">
        <v>20</v>
      </c>
      <c r="M12023" s="34">
        <v>65</v>
      </c>
      <c r="N12023" s="34">
        <v>36</v>
      </c>
      <c r="O12023" s="34">
        <v>78</v>
      </c>
      <c r="P12023" s="34">
        <v>44</v>
      </c>
      <c r="Q12023" s="34">
        <v>90</v>
      </c>
      <c r="R12023" s="34">
        <v>48</v>
      </c>
      <c r="S12023" s="34">
        <v>99</v>
      </c>
      <c r="T12023" s="34">
        <v>38</v>
      </c>
      <c r="U12023" s="34">
        <v>76</v>
      </c>
      <c r="V12023" s="34">
        <v>31</v>
      </c>
      <c r="W12023" s="34">
        <v>86</v>
      </c>
      <c r="X12023" s="34">
        <v>44</v>
      </c>
      <c r="Y12023" s="34">
        <v>65</v>
      </c>
      <c r="Z12023" s="34">
        <v>49</v>
      </c>
      <c r="AA12023" s="34">
        <v>102</v>
      </c>
      <c r="AB12023" s="34">
        <v>42</v>
      </c>
      <c r="AC12023" s="34">
        <v>127</v>
      </c>
    </row>
    <row r="12024" spans="1:29" x14ac:dyDescent="0.2">
      <c r="A12024" s="34" t="s">
        <v>72517</v>
      </c>
      <c r="B12024" s="34">
        <v>41</v>
      </c>
      <c r="C12024" s="34">
        <v>37</v>
      </c>
      <c r="D12024" s="34">
        <v>43</v>
      </c>
      <c r="E12024" s="34">
        <v>65</v>
      </c>
      <c r="F12024" s="34">
        <v>58</v>
      </c>
      <c r="G12024" s="34">
        <v>72</v>
      </c>
      <c r="H12024" s="34">
        <v>57</v>
      </c>
      <c r="I12024" s="34">
        <v>65</v>
      </c>
      <c r="J12024" s="34">
        <v>36</v>
      </c>
      <c r="K12024" s="34">
        <v>57</v>
      </c>
      <c r="L12024" s="34">
        <v>43</v>
      </c>
      <c r="M12024" s="34">
        <v>68</v>
      </c>
      <c r="N12024" s="34">
        <v>38</v>
      </c>
      <c r="O12024" s="34">
        <v>54</v>
      </c>
      <c r="P12024" s="34">
        <v>60</v>
      </c>
      <c r="Q12024" s="34">
        <v>89</v>
      </c>
      <c r="R12024" s="34">
        <v>69</v>
      </c>
      <c r="S12024" s="34">
        <v>72</v>
      </c>
      <c r="T12024" s="34">
        <v>43</v>
      </c>
      <c r="U12024" s="34">
        <v>70</v>
      </c>
      <c r="V12024" s="34">
        <v>45</v>
      </c>
      <c r="W12024" s="34">
        <v>145</v>
      </c>
      <c r="X12024" s="34">
        <v>55</v>
      </c>
      <c r="Y12024" s="34">
        <v>77</v>
      </c>
      <c r="Z12024" s="34">
        <v>50</v>
      </c>
      <c r="AA12024" s="34">
        <v>74</v>
      </c>
      <c r="AB12024" s="34">
        <v>42</v>
      </c>
      <c r="AC12024" s="34">
        <v>108</v>
      </c>
    </row>
    <row r="12025" spans="1:29" x14ac:dyDescent="0.2">
      <c r="A12025" s="34" t="s">
        <v>72518</v>
      </c>
      <c r="B12025" s="34">
        <v>84</v>
      </c>
      <c r="C12025" s="34">
        <v>129</v>
      </c>
      <c r="D12025" s="34">
        <v>112</v>
      </c>
      <c r="E12025" s="34">
        <v>104</v>
      </c>
      <c r="F12025" s="34">
        <v>104</v>
      </c>
      <c r="G12025" s="34">
        <v>118</v>
      </c>
      <c r="H12025" s="34">
        <v>119</v>
      </c>
      <c r="I12025" s="34">
        <v>109</v>
      </c>
      <c r="J12025" s="34">
        <v>83</v>
      </c>
      <c r="K12025" s="34">
        <v>120</v>
      </c>
      <c r="L12025" s="34">
        <v>90</v>
      </c>
      <c r="M12025" s="34">
        <v>104</v>
      </c>
      <c r="N12025" s="34">
        <v>90</v>
      </c>
      <c r="O12025" s="34">
        <v>118</v>
      </c>
      <c r="P12025" s="34">
        <v>94</v>
      </c>
      <c r="Q12025" s="34">
        <v>180</v>
      </c>
      <c r="R12025" s="34">
        <v>135</v>
      </c>
      <c r="S12025" s="34">
        <v>172</v>
      </c>
      <c r="T12025" s="34">
        <v>104</v>
      </c>
      <c r="U12025" s="34">
        <v>139</v>
      </c>
      <c r="V12025" s="34">
        <v>128</v>
      </c>
      <c r="W12025" s="34">
        <v>152</v>
      </c>
      <c r="X12025" s="34">
        <v>118</v>
      </c>
      <c r="Y12025" s="34">
        <v>177</v>
      </c>
      <c r="Z12025" s="34">
        <v>102</v>
      </c>
      <c r="AA12025" s="34">
        <v>182</v>
      </c>
      <c r="AB12025" s="34">
        <v>155</v>
      </c>
      <c r="AC12025" s="34">
        <v>180</v>
      </c>
    </row>
    <row r="12026" spans="1:29" x14ac:dyDescent="0.2">
      <c r="A12026" s="34" t="s">
        <v>72519</v>
      </c>
      <c r="B12026" s="34">
        <v>37</v>
      </c>
      <c r="C12026" s="34">
        <v>58</v>
      </c>
      <c r="D12026" s="34">
        <v>64</v>
      </c>
      <c r="E12026" s="34">
        <v>72</v>
      </c>
      <c r="F12026" s="34">
        <v>75</v>
      </c>
      <c r="G12026" s="34">
        <v>85</v>
      </c>
      <c r="H12026" s="34">
        <v>68</v>
      </c>
      <c r="I12026" s="34">
        <v>45</v>
      </c>
      <c r="J12026" s="34">
        <v>50</v>
      </c>
      <c r="K12026" s="34">
        <v>42</v>
      </c>
      <c r="L12026" s="34">
        <v>53</v>
      </c>
      <c r="M12026" s="34">
        <v>61</v>
      </c>
      <c r="N12026" s="34">
        <v>46</v>
      </c>
      <c r="O12026" s="34">
        <v>48</v>
      </c>
      <c r="P12026" s="34">
        <v>44</v>
      </c>
      <c r="Q12026" s="34">
        <v>84</v>
      </c>
      <c r="R12026" s="34">
        <v>67</v>
      </c>
      <c r="S12026" s="34">
        <v>102</v>
      </c>
      <c r="T12026" s="34">
        <v>49</v>
      </c>
      <c r="U12026" s="34">
        <v>55</v>
      </c>
      <c r="V12026" s="34">
        <v>47</v>
      </c>
      <c r="W12026" s="34">
        <v>44</v>
      </c>
      <c r="X12026" s="34">
        <v>89</v>
      </c>
      <c r="Y12026" s="34">
        <v>53</v>
      </c>
      <c r="Z12026" s="34">
        <v>65</v>
      </c>
      <c r="AA12026" s="34">
        <v>57</v>
      </c>
      <c r="AB12026" s="34">
        <v>55</v>
      </c>
      <c r="AC12026" s="34">
        <v>89</v>
      </c>
    </row>
    <row r="12027" spans="1:29" x14ac:dyDescent="0.2">
      <c r="A12027" s="34" t="s">
        <v>72520</v>
      </c>
      <c r="B12027" s="34">
        <v>60</v>
      </c>
      <c r="C12027" s="34">
        <v>125</v>
      </c>
      <c r="D12027" s="34">
        <v>109</v>
      </c>
      <c r="E12027" s="34">
        <v>109</v>
      </c>
      <c r="F12027" s="34">
        <v>115</v>
      </c>
      <c r="G12027" s="34">
        <v>85</v>
      </c>
      <c r="H12027" s="34">
        <v>85</v>
      </c>
      <c r="I12027" s="34">
        <v>93</v>
      </c>
      <c r="J12027" s="34">
        <v>86</v>
      </c>
      <c r="K12027" s="34">
        <v>111</v>
      </c>
      <c r="L12027" s="34">
        <v>54</v>
      </c>
      <c r="M12027" s="34">
        <v>95</v>
      </c>
      <c r="N12027" s="34">
        <v>90</v>
      </c>
      <c r="O12027" s="34">
        <v>98</v>
      </c>
      <c r="P12027" s="34">
        <v>79</v>
      </c>
      <c r="Q12027" s="34">
        <v>145</v>
      </c>
      <c r="R12027" s="34">
        <v>104</v>
      </c>
      <c r="S12027" s="34">
        <v>107</v>
      </c>
      <c r="T12027" s="34">
        <v>93</v>
      </c>
      <c r="U12027" s="34">
        <v>100</v>
      </c>
      <c r="V12027" s="34">
        <v>103</v>
      </c>
      <c r="W12027" s="34">
        <v>139</v>
      </c>
      <c r="X12027" s="34">
        <v>91</v>
      </c>
      <c r="Y12027" s="34">
        <v>117</v>
      </c>
      <c r="Z12027" s="34">
        <v>103</v>
      </c>
      <c r="AA12027" s="34">
        <v>147</v>
      </c>
      <c r="AB12027" s="34">
        <v>88</v>
      </c>
      <c r="AC12027" s="34">
        <v>184</v>
      </c>
    </row>
    <row r="12028" spans="1:29" x14ac:dyDescent="0.2">
      <c r="A12028" s="34" t="s">
        <v>72521</v>
      </c>
      <c r="B12028" s="34">
        <v>35</v>
      </c>
      <c r="C12028" s="34">
        <v>39</v>
      </c>
      <c r="D12028" s="34">
        <v>26</v>
      </c>
      <c r="E12028" s="34">
        <v>38</v>
      </c>
      <c r="F12028" s="34">
        <v>38</v>
      </c>
      <c r="G12028" s="34">
        <v>50</v>
      </c>
      <c r="H12028" s="34">
        <v>23</v>
      </c>
      <c r="I12028" s="34">
        <v>35</v>
      </c>
      <c r="J12028" s="34">
        <v>32</v>
      </c>
      <c r="K12028" s="34">
        <v>34</v>
      </c>
      <c r="L12028" s="34">
        <v>31</v>
      </c>
      <c r="M12028" s="34">
        <v>34</v>
      </c>
      <c r="N12028" s="34">
        <v>33</v>
      </c>
      <c r="O12028" s="34">
        <v>36</v>
      </c>
      <c r="P12028" s="34">
        <v>38</v>
      </c>
      <c r="Q12028" s="34">
        <v>26</v>
      </c>
      <c r="R12028" s="34">
        <v>39</v>
      </c>
      <c r="S12028" s="34">
        <v>35</v>
      </c>
      <c r="T12028" s="34">
        <v>62</v>
      </c>
      <c r="U12028" s="34">
        <v>22</v>
      </c>
      <c r="V12028" s="34">
        <v>38</v>
      </c>
      <c r="W12028" s="34">
        <v>44</v>
      </c>
      <c r="X12028" s="34">
        <v>34</v>
      </c>
      <c r="Y12028" s="34">
        <v>38</v>
      </c>
      <c r="Z12028" s="34">
        <v>41</v>
      </c>
      <c r="AA12028" s="34">
        <v>57</v>
      </c>
      <c r="AB12028" s="34">
        <v>43</v>
      </c>
      <c r="AC12028" s="34">
        <v>54</v>
      </c>
    </row>
    <row r="12029" spans="1:29" x14ac:dyDescent="0.2">
      <c r="A12029" s="34" t="s">
        <v>72522</v>
      </c>
      <c r="B12029" s="34">
        <v>35</v>
      </c>
      <c r="C12029" s="34">
        <v>23</v>
      </c>
      <c r="D12029" s="34">
        <v>25</v>
      </c>
      <c r="E12029" s="34">
        <v>40</v>
      </c>
      <c r="F12029" s="34">
        <v>23</v>
      </c>
      <c r="G12029" s="34">
        <v>41</v>
      </c>
      <c r="H12029" s="34">
        <v>27</v>
      </c>
      <c r="I12029" s="34">
        <v>37</v>
      </c>
      <c r="J12029" s="34">
        <v>19</v>
      </c>
      <c r="K12029" s="34">
        <v>36</v>
      </c>
      <c r="L12029" s="34">
        <v>28</v>
      </c>
      <c r="M12029" s="34">
        <v>20</v>
      </c>
      <c r="N12029" s="34">
        <v>24</v>
      </c>
      <c r="O12029" s="34">
        <v>31</v>
      </c>
      <c r="P12029" s="34">
        <v>36</v>
      </c>
      <c r="Q12029" s="34">
        <v>42</v>
      </c>
      <c r="R12029" s="34">
        <v>21</v>
      </c>
      <c r="S12029" s="34">
        <v>37</v>
      </c>
      <c r="T12029" s="34">
        <v>31</v>
      </c>
      <c r="U12029" s="34">
        <v>44</v>
      </c>
      <c r="V12029" s="34">
        <v>23</v>
      </c>
      <c r="W12029" s="34">
        <v>32</v>
      </c>
      <c r="X12029" s="34">
        <v>29</v>
      </c>
      <c r="Y12029" s="34">
        <v>27</v>
      </c>
      <c r="Z12029" s="34">
        <v>36</v>
      </c>
      <c r="AA12029" s="34">
        <v>52</v>
      </c>
      <c r="AB12029" s="34">
        <v>31</v>
      </c>
      <c r="AC12029" s="34">
        <v>49</v>
      </c>
    </row>
    <row r="12030" spans="1:29" x14ac:dyDescent="0.2">
      <c r="A12030" s="34" t="s">
        <v>72523</v>
      </c>
      <c r="B12030" s="34">
        <v>35</v>
      </c>
      <c r="C12030" s="34">
        <v>24</v>
      </c>
      <c r="D12030" s="34">
        <v>48</v>
      </c>
      <c r="E12030" s="34">
        <v>28</v>
      </c>
      <c r="F12030" s="34">
        <v>29</v>
      </c>
      <c r="G12030" s="34">
        <v>36</v>
      </c>
      <c r="H12030" s="34">
        <v>55</v>
      </c>
      <c r="I12030" s="34">
        <v>21</v>
      </c>
      <c r="J12030" s="34">
        <v>46</v>
      </c>
      <c r="K12030" s="34">
        <v>24</v>
      </c>
      <c r="L12030" s="34">
        <v>50</v>
      </c>
      <c r="M12030" s="34">
        <v>26</v>
      </c>
      <c r="N12030" s="34">
        <v>36</v>
      </c>
      <c r="O12030" s="34">
        <v>16</v>
      </c>
      <c r="P12030" s="34">
        <v>57</v>
      </c>
      <c r="Q12030" s="34">
        <v>65</v>
      </c>
      <c r="R12030" s="34">
        <v>59</v>
      </c>
      <c r="S12030" s="34">
        <v>33</v>
      </c>
      <c r="T12030" s="34">
        <v>70</v>
      </c>
      <c r="U12030" s="34">
        <v>31</v>
      </c>
      <c r="V12030" s="34">
        <v>45</v>
      </c>
      <c r="W12030" s="34">
        <v>45</v>
      </c>
      <c r="X12030" s="34">
        <v>49</v>
      </c>
      <c r="Y12030" s="34">
        <v>33</v>
      </c>
      <c r="Z12030" s="34">
        <v>29</v>
      </c>
      <c r="AA12030" s="34">
        <v>40</v>
      </c>
      <c r="AB12030" s="34">
        <v>92</v>
      </c>
      <c r="AC12030" s="34">
        <v>63</v>
      </c>
    </row>
    <row r="12031" spans="1:29" x14ac:dyDescent="0.2">
      <c r="A12031" s="34" t="s">
        <v>72524</v>
      </c>
      <c r="B12031" s="34">
        <v>59</v>
      </c>
      <c r="C12031" s="34">
        <v>59</v>
      </c>
      <c r="D12031" s="34">
        <v>46</v>
      </c>
      <c r="E12031" s="34">
        <v>71</v>
      </c>
      <c r="F12031" s="34">
        <v>56</v>
      </c>
      <c r="G12031" s="34">
        <v>46</v>
      </c>
      <c r="H12031" s="34">
        <v>34</v>
      </c>
      <c r="I12031" s="34">
        <v>49</v>
      </c>
      <c r="J12031" s="34">
        <v>56</v>
      </c>
      <c r="K12031" s="34">
        <v>55</v>
      </c>
      <c r="L12031" s="34">
        <v>45</v>
      </c>
      <c r="M12031" s="34">
        <v>38</v>
      </c>
      <c r="N12031" s="34">
        <v>34</v>
      </c>
      <c r="O12031" s="34">
        <v>49</v>
      </c>
      <c r="P12031" s="34">
        <v>65</v>
      </c>
      <c r="Q12031" s="34">
        <v>75</v>
      </c>
      <c r="R12031" s="34">
        <v>84</v>
      </c>
      <c r="S12031" s="34">
        <v>52</v>
      </c>
      <c r="T12031" s="34">
        <v>65</v>
      </c>
      <c r="U12031" s="34">
        <v>76</v>
      </c>
      <c r="V12031" s="34">
        <v>60</v>
      </c>
      <c r="W12031" s="34">
        <v>44</v>
      </c>
      <c r="X12031" s="34">
        <v>92</v>
      </c>
      <c r="Y12031" s="34">
        <v>79</v>
      </c>
      <c r="Z12031" s="34">
        <v>53</v>
      </c>
      <c r="AA12031" s="34">
        <v>60</v>
      </c>
      <c r="AB12031" s="34">
        <v>72</v>
      </c>
      <c r="AC12031" s="34">
        <v>98</v>
      </c>
    </row>
    <row r="12032" spans="1:29" x14ac:dyDescent="0.2">
      <c r="A12032" s="34" t="s">
        <v>72525</v>
      </c>
      <c r="B12032" s="34">
        <v>31</v>
      </c>
      <c r="C12032" s="34">
        <v>47</v>
      </c>
      <c r="D12032" s="34">
        <v>18</v>
      </c>
      <c r="E12032" s="34">
        <v>42</v>
      </c>
      <c r="F12032" s="34">
        <v>18</v>
      </c>
      <c r="G12032" s="34">
        <v>50</v>
      </c>
      <c r="H12032" s="34">
        <v>30</v>
      </c>
      <c r="I12032" s="34">
        <v>29</v>
      </c>
      <c r="J12032" s="34">
        <v>40</v>
      </c>
      <c r="K12032" s="34">
        <v>46</v>
      </c>
      <c r="L12032" s="34">
        <v>29</v>
      </c>
      <c r="M12032" s="34">
        <v>15</v>
      </c>
      <c r="N12032" s="34">
        <v>21</v>
      </c>
      <c r="O12032" s="34">
        <v>36</v>
      </c>
      <c r="P12032" s="34">
        <v>33</v>
      </c>
      <c r="Q12032" s="34">
        <v>57</v>
      </c>
      <c r="R12032" s="34">
        <v>18</v>
      </c>
      <c r="S12032" s="34">
        <v>62</v>
      </c>
      <c r="T12032" s="34">
        <v>33</v>
      </c>
      <c r="U12032" s="34">
        <v>33</v>
      </c>
      <c r="V12032" s="34">
        <v>20</v>
      </c>
      <c r="W12032" s="34">
        <v>54</v>
      </c>
      <c r="X12032" s="34">
        <v>33</v>
      </c>
      <c r="Y12032" s="34">
        <v>53</v>
      </c>
      <c r="Z12032" s="34">
        <v>34</v>
      </c>
      <c r="AA12032" s="34">
        <v>61</v>
      </c>
      <c r="AB12032" s="34">
        <v>50</v>
      </c>
      <c r="AC12032" s="34">
        <v>91</v>
      </c>
    </row>
    <row r="12033" spans="1:29" x14ac:dyDescent="0.2">
      <c r="A12033" s="34" t="s">
        <v>72526</v>
      </c>
      <c r="B12033" s="34">
        <v>64</v>
      </c>
      <c r="C12033" s="34">
        <v>79</v>
      </c>
      <c r="D12033" s="34">
        <v>111</v>
      </c>
      <c r="E12033" s="34">
        <v>93</v>
      </c>
      <c r="F12033" s="34">
        <v>124</v>
      </c>
      <c r="G12033" s="34">
        <v>86</v>
      </c>
      <c r="H12033" s="34">
        <v>93</v>
      </c>
      <c r="I12033" s="34">
        <v>58</v>
      </c>
      <c r="J12033" s="34">
        <v>97</v>
      </c>
      <c r="K12033" s="34">
        <v>61</v>
      </c>
      <c r="L12033" s="34">
        <v>104</v>
      </c>
      <c r="M12033" s="34">
        <v>74</v>
      </c>
      <c r="N12033" s="34">
        <v>108</v>
      </c>
      <c r="O12033" s="34">
        <v>107</v>
      </c>
      <c r="P12033" s="34">
        <v>105</v>
      </c>
      <c r="Q12033" s="34">
        <v>92</v>
      </c>
      <c r="R12033" s="34">
        <v>110</v>
      </c>
      <c r="S12033" s="34">
        <v>101</v>
      </c>
      <c r="T12033" s="34">
        <v>162</v>
      </c>
      <c r="U12033" s="34">
        <v>81</v>
      </c>
      <c r="V12033" s="34">
        <v>123</v>
      </c>
      <c r="W12033" s="34">
        <v>107</v>
      </c>
      <c r="X12033" s="34">
        <v>112</v>
      </c>
      <c r="Y12033" s="34">
        <v>128</v>
      </c>
      <c r="Z12033" s="34">
        <v>100</v>
      </c>
      <c r="AA12033" s="34">
        <v>111</v>
      </c>
      <c r="AB12033" s="34">
        <v>171</v>
      </c>
      <c r="AC12033" s="34">
        <v>175</v>
      </c>
    </row>
    <row r="12034" spans="1:29" x14ac:dyDescent="0.2">
      <c r="A12034" s="34" t="s">
        <v>72527</v>
      </c>
      <c r="B12034" s="34">
        <v>98</v>
      </c>
      <c r="C12034" s="34">
        <v>103</v>
      </c>
      <c r="D12034" s="34">
        <v>189</v>
      </c>
      <c r="E12034" s="34">
        <v>145</v>
      </c>
      <c r="F12034" s="34">
        <v>227</v>
      </c>
      <c r="G12034" s="34">
        <v>199</v>
      </c>
      <c r="H12034" s="34">
        <v>167</v>
      </c>
      <c r="I12034" s="34">
        <v>156</v>
      </c>
      <c r="J12034" s="34">
        <v>193</v>
      </c>
      <c r="K12034" s="34">
        <v>136</v>
      </c>
      <c r="L12034" s="34">
        <v>152</v>
      </c>
      <c r="M12034" s="34">
        <v>116</v>
      </c>
      <c r="N12034" s="34">
        <v>178</v>
      </c>
      <c r="O12034" s="34">
        <v>71</v>
      </c>
      <c r="P12034" s="34">
        <v>161</v>
      </c>
      <c r="Q12034" s="34">
        <v>180</v>
      </c>
      <c r="R12034" s="34">
        <v>237</v>
      </c>
      <c r="S12034" s="34">
        <v>203</v>
      </c>
      <c r="T12034" s="34">
        <v>242</v>
      </c>
      <c r="U12034" s="34">
        <v>165</v>
      </c>
      <c r="V12034" s="34">
        <v>220</v>
      </c>
      <c r="W12034" s="34">
        <v>164</v>
      </c>
      <c r="X12034" s="34">
        <v>230</v>
      </c>
      <c r="Y12034" s="34">
        <v>179</v>
      </c>
      <c r="Z12034" s="34">
        <v>197</v>
      </c>
      <c r="AA12034" s="34">
        <v>161</v>
      </c>
      <c r="AB12034" s="34">
        <v>228</v>
      </c>
      <c r="AC12034" s="34">
        <v>213</v>
      </c>
    </row>
    <row r="12035" spans="1:29" x14ac:dyDescent="0.2">
      <c r="A12035" s="34" t="s">
        <v>72528</v>
      </c>
      <c r="B12035" s="34">
        <v>87</v>
      </c>
      <c r="C12035" s="34">
        <v>142</v>
      </c>
      <c r="D12035" s="34">
        <v>124</v>
      </c>
      <c r="E12035" s="34">
        <v>143</v>
      </c>
      <c r="F12035" s="34">
        <v>85</v>
      </c>
      <c r="G12035" s="34">
        <v>74</v>
      </c>
      <c r="H12035" s="34">
        <v>94</v>
      </c>
      <c r="I12035" s="34">
        <v>83</v>
      </c>
      <c r="J12035" s="34">
        <v>84</v>
      </c>
      <c r="K12035" s="34">
        <v>151</v>
      </c>
      <c r="L12035" s="34">
        <v>81</v>
      </c>
      <c r="M12035" s="34">
        <v>102</v>
      </c>
      <c r="N12035" s="34">
        <v>95</v>
      </c>
      <c r="O12035" s="34">
        <v>121</v>
      </c>
      <c r="P12035" s="34">
        <v>104</v>
      </c>
      <c r="Q12035" s="34">
        <v>140</v>
      </c>
      <c r="R12035" s="34">
        <v>138</v>
      </c>
      <c r="S12035" s="34">
        <v>128</v>
      </c>
      <c r="T12035" s="34">
        <v>72</v>
      </c>
      <c r="U12035" s="34">
        <v>120</v>
      </c>
      <c r="V12035" s="34">
        <v>114</v>
      </c>
      <c r="W12035" s="34">
        <v>152</v>
      </c>
      <c r="X12035" s="34">
        <v>131</v>
      </c>
      <c r="Y12035" s="34">
        <v>155</v>
      </c>
      <c r="Z12035" s="34">
        <v>125</v>
      </c>
      <c r="AA12035" s="34">
        <v>138</v>
      </c>
      <c r="AB12035" s="34">
        <v>132</v>
      </c>
      <c r="AC12035" s="34">
        <v>242</v>
      </c>
    </row>
    <row r="12036" spans="1:29" x14ac:dyDescent="0.2">
      <c r="A12036" s="34" t="s">
        <v>72529</v>
      </c>
      <c r="B12036" s="34">
        <v>47</v>
      </c>
      <c r="C12036" s="34">
        <v>67</v>
      </c>
      <c r="D12036" s="34">
        <v>68</v>
      </c>
      <c r="E12036" s="34">
        <v>77</v>
      </c>
      <c r="F12036" s="34">
        <v>74</v>
      </c>
      <c r="G12036" s="34">
        <v>81</v>
      </c>
      <c r="H12036" s="34">
        <v>53</v>
      </c>
      <c r="I12036" s="34">
        <v>36</v>
      </c>
      <c r="J12036" s="34">
        <v>81</v>
      </c>
      <c r="K12036" s="34">
        <v>69</v>
      </c>
      <c r="L12036" s="34">
        <v>54</v>
      </c>
      <c r="M12036" s="34">
        <v>27</v>
      </c>
      <c r="N12036" s="34">
        <v>55</v>
      </c>
      <c r="O12036" s="34">
        <v>79</v>
      </c>
      <c r="P12036" s="34">
        <v>82</v>
      </c>
      <c r="Q12036" s="34">
        <v>89</v>
      </c>
      <c r="R12036" s="34">
        <v>95</v>
      </c>
      <c r="S12036" s="34">
        <v>80</v>
      </c>
      <c r="T12036" s="34">
        <v>103</v>
      </c>
      <c r="U12036" s="34">
        <v>66</v>
      </c>
      <c r="V12036" s="34">
        <v>80</v>
      </c>
      <c r="W12036" s="34">
        <v>87</v>
      </c>
      <c r="X12036" s="34">
        <v>106</v>
      </c>
      <c r="Y12036" s="34">
        <v>105</v>
      </c>
      <c r="Z12036" s="34">
        <v>83</v>
      </c>
      <c r="AA12036" s="34">
        <v>86</v>
      </c>
      <c r="AB12036" s="34">
        <v>87</v>
      </c>
      <c r="AC12036" s="34">
        <v>89</v>
      </c>
    </row>
    <row r="12037" spans="1:29" x14ac:dyDescent="0.2">
      <c r="A12037" s="34" t="s">
        <v>72530</v>
      </c>
      <c r="B12037" s="34">
        <v>28</v>
      </c>
      <c r="C12037" s="34">
        <v>31</v>
      </c>
      <c r="D12037" s="34">
        <v>36</v>
      </c>
      <c r="E12037" s="34">
        <v>33</v>
      </c>
      <c r="F12037" s="34">
        <v>23</v>
      </c>
      <c r="G12037" s="34">
        <v>21</v>
      </c>
      <c r="H12037" s="34">
        <v>19</v>
      </c>
      <c r="I12037" s="34">
        <v>28</v>
      </c>
      <c r="J12037" s="34">
        <v>41</v>
      </c>
      <c r="K12037" s="34">
        <v>35</v>
      </c>
      <c r="L12037" s="34">
        <v>23</v>
      </c>
      <c r="M12037" s="34">
        <v>34</v>
      </c>
      <c r="N12037" s="34">
        <v>33</v>
      </c>
      <c r="O12037" s="34">
        <v>23</v>
      </c>
      <c r="P12037" s="34">
        <v>26</v>
      </c>
      <c r="Q12037" s="34">
        <v>33</v>
      </c>
      <c r="R12037" s="34">
        <v>40</v>
      </c>
      <c r="S12037" s="34">
        <v>48</v>
      </c>
      <c r="T12037" s="34">
        <v>27</v>
      </c>
      <c r="U12037" s="34">
        <v>25</v>
      </c>
      <c r="V12037" s="34">
        <v>45</v>
      </c>
      <c r="W12037" s="34">
        <v>37</v>
      </c>
      <c r="X12037" s="34">
        <v>39</v>
      </c>
      <c r="Y12037" s="34">
        <v>38</v>
      </c>
      <c r="Z12037" s="34">
        <v>47</v>
      </c>
      <c r="AA12037" s="34">
        <v>37</v>
      </c>
      <c r="AB12037" s="34">
        <v>58</v>
      </c>
      <c r="AC12037" s="34">
        <v>56</v>
      </c>
    </row>
    <row r="12038" spans="1:29" x14ac:dyDescent="0.2">
      <c r="A12038" s="34" t="s">
        <v>72531</v>
      </c>
      <c r="B12038" s="34">
        <v>54</v>
      </c>
      <c r="C12038" s="34">
        <v>105</v>
      </c>
      <c r="D12038" s="34">
        <v>100</v>
      </c>
      <c r="E12038" s="34">
        <v>94</v>
      </c>
      <c r="F12038" s="34">
        <v>102</v>
      </c>
      <c r="G12038" s="34">
        <v>77</v>
      </c>
      <c r="H12038" s="34">
        <v>113</v>
      </c>
      <c r="I12038" s="34">
        <v>84</v>
      </c>
      <c r="J12038" s="34">
        <v>67</v>
      </c>
      <c r="K12038" s="34">
        <v>119</v>
      </c>
      <c r="L12038" s="34">
        <v>76</v>
      </c>
      <c r="M12038" s="34">
        <v>78</v>
      </c>
      <c r="N12038" s="34">
        <v>62</v>
      </c>
      <c r="O12038" s="34">
        <v>77</v>
      </c>
      <c r="P12038" s="34">
        <v>105</v>
      </c>
      <c r="Q12038" s="34">
        <v>157</v>
      </c>
      <c r="R12038" s="34">
        <v>110</v>
      </c>
      <c r="S12038" s="34">
        <v>135</v>
      </c>
      <c r="T12038" s="34">
        <v>71</v>
      </c>
      <c r="U12038" s="34">
        <v>86</v>
      </c>
      <c r="V12038" s="34">
        <v>117</v>
      </c>
      <c r="W12038" s="34">
        <v>134</v>
      </c>
      <c r="X12038" s="34">
        <v>102</v>
      </c>
      <c r="Y12038" s="34">
        <v>149</v>
      </c>
      <c r="Z12038" s="34">
        <v>85</v>
      </c>
      <c r="AA12038" s="34">
        <v>124</v>
      </c>
      <c r="AB12038" s="34">
        <v>78</v>
      </c>
      <c r="AC12038" s="34">
        <v>178</v>
      </c>
    </row>
    <row r="12039" spans="1:29" x14ac:dyDescent="0.2">
      <c r="A12039" s="34" t="s">
        <v>72532</v>
      </c>
      <c r="B12039" s="34">
        <v>207</v>
      </c>
      <c r="C12039" s="34">
        <v>183</v>
      </c>
      <c r="D12039" s="34">
        <v>199</v>
      </c>
      <c r="E12039" s="34">
        <v>249</v>
      </c>
      <c r="F12039" s="34">
        <v>222</v>
      </c>
      <c r="G12039" s="34">
        <v>198</v>
      </c>
      <c r="H12039" s="34">
        <v>235</v>
      </c>
      <c r="I12039" s="34">
        <v>209</v>
      </c>
      <c r="J12039" s="34">
        <v>175</v>
      </c>
      <c r="K12039" s="34">
        <v>286</v>
      </c>
      <c r="L12039" s="34">
        <v>182</v>
      </c>
      <c r="M12039" s="34">
        <v>184</v>
      </c>
      <c r="N12039" s="34">
        <v>177</v>
      </c>
      <c r="O12039" s="34">
        <v>185</v>
      </c>
      <c r="P12039" s="34">
        <v>239</v>
      </c>
      <c r="Q12039" s="34">
        <v>323</v>
      </c>
      <c r="R12039" s="34">
        <v>250</v>
      </c>
      <c r="S12039" s="34">
        <v>308</v>
      </c>
      <c r="T12039" s="34">
        <v>243</v>
      </c>
      <c r="U12039" s="34">
        <v>270</v>
      </c>
      <c r="V12039" s="34">
        <v>214</v>
      </c>
      <c r="W12039" s="34">
        <v>334</v>
      </c>
      <c r="X12039" s="34">
        <v>265</v>
      </c>
      <c r="Y12039" s="34">
        <v>343</v>
      </c>
      <c r="Z12039" s="34">
        <v>302</v>
      </c>
      <c r="AA12039" s="34">
        <v>315</v>
      </c>
      <c r="AB12039" s="34">
        <v>259</v>
      </c>
      <c r="AC12039" s="34">
        <v>442</v>
      </c>
    </row>
    <row r="12040" spans="1:29" x14ac:dyDescent="0.2">
      <c r="A12040" s="34" t="s">
        <v>72533</v>
      </c>
      <c r="B12040" s="34">
        <v>45</v>
      </c>
      <c r="C12040" s="34">
        <v>62</v>
      </c>
      <c r="D12040" s="34">
        <v>62</v>
      </c>
      <c r="E12040" s="34">
        <v>55</v>
      </c>
      <c r="F12040" s="34">
        <v>66</v>
      </c>
      <c r="G12040" s="34">
        <v>37</v>
      </c>
      <c r="H12040" s="34">
        <v>60</v>
      </c>
      <c r="I12040" s="34">
        <v>49</v>
      </c>
      <c r="J12040" s="34">
        <v>65</v>
      </c>
      <c r="K12040" s="34">
        <v>55</v>
      </c>
      <c r="L12040" s="34">
        <v>37</v>
      </c>
      <c r="M12040" s="34">
        <v>43</v>
      </c>
      <c r="N12040" s="34">
        <v>33</v>
      </c>
      <c r="O12040" s="34">
        <v>49</v>
      </c>
      <c r="P12040" s="34">
        <v>36</v>
      </c>
      <c r="Q12040" s="34">
        <v>82</v>
      </c>
      <c r="R12040" s="34">
        <v>58</v>
      </c>
      <c r="S12040" s="34">
        <v>75</v>
      </c>
      <c r="T12040" s="34">
        <v>38</v>
      </c>
      <c r="U12040" s="34">
        <v>73</v>
      </c>
      <c r="V12040" s="34">
        <v>67</v>
      </c>
      <c r="W12040" s="34">
        <v>76</v>
      </c>
      <c r="X12040" s="34">
        <v>88</v>
      </c>
      <c r="Y12040" s="34">
        <v>37</v>
      </c>
      <c r="Z12040" s="34">
        <v>86</v>
      </c>
      <c r="AA12040" s="34">
        <v>77</v>
      </c>
      <c r="AB12040" s="34">
        <v>54</v>
      </c>
      <c r="AC12040" s="34">
        <v>80</v>
      </c>
    </row>
    <row r="12041" spans="1:29" x14ac:dyDescent="0.2">
      <c r="A12041" s="34" t="s">
        <v>72534</v>
      </c>
      <c r="B12041" s="34">
        <v>77</v>
      </c>
      <c r="C12041" s="34">
        <v>26</v>
      </c>
      <c r="D12041" s="34">
        <v>81</v>
      </c>
      <c r="E12041" s="34">
        <v>64</v>
      </c>
      <c r="F12041" s="34">
        <v>74</v>
      </c>
      <c r="G12041" s="34">
        <v>41</v>
      </c>
      <c r="H12041" s="34">
        <v>78</v>
      </c>
      <c r="I12041" s="34">
        <v>56</v>
      </c>
      <c r="J12041" s="34">
        <v>59</v>
      </c>
      <c r="K12041" s="34">
        <v>41</v>
      </c>
      <c r="L12041" s="34">
        <v>79</v>
      </c>
      <c r="M12041" s="34">
        <v>58</v>
      </c>
      <c r="N12041" s="34">
        <v>52</v>
      </c>
      <c r="O12041" s="34">
        <v>38</v>
      </c>
      <c r="P12041" s="34">
        <v>41</v>
      </c>
      <c r="Q12041" s="34">
        <v>74</v>
      </c>
      <c r="R12041" s="34">
        <v>93</v>
      </c>
      <c r="S12041" s="34">
        <v>70</v>
      </c>
      <c r="T12041" s="34">
        <v>71</v>
      </c>
      <c r="U12041" s="34">
        <v>56</v>
      </c>
      <c r="V12041" s="34">
        <v>68</v>
      </c>
      <c r="W12041" s="34">
        <v>79</v>
      </c>
      <c r="X12041" s="34">
        <v>70</v>
      </c>
      <c r="Y12041" s="34">
        <v>71</v>
      </c>
      <c r="Z12041" s="34">
        <v>77</v>
      </c>
      <c r="AA12041" s="34">
        <v>68</v>
      </c>
      <c r="AB12041" s="34">
        <v>110</v>
      </c>
      <c r="AC12041" s="34">
        <v>90</v>
      </c>
    </row>
    <row r="12042" spans="1:29" x14ac:dyDescent="0.2">
      <c r="A12042" s="34" t="s">
        <v>72535</v>
      </c>
      <c r="B12042" s="34">
        <v>67</v>
      </c>
      <c r="C12042" s="34">
        <v>72</v>
      </c>
      <c r="D12042" s="34">
        <v>34</v>
      </c>
      <c r="E12042" s="34">
        <v>54</v>
      </c>
      <c r="F12042" s="34">
        <v>60</v>
      </c>
      <c r="G12042" s="34">
        <v>22</v>
      </c>
      <c r="H12042" s="34">
        <v>41</v>
      </c>
      <c r="I12042" s="34">
        <v>48</v>
      </c>
      <c r="J12042" s="34">
        <v>48</v>
      </c>
      <c r="K12042" s="34">
        <v>81</v>
      </c>
      <c r="L12042" s="34">
        <v>49</v>
      </c>
      <c r="M12042" s="34">
        <v>39</v>
      </c>
      <c r="N12042" s="34">
        <v>50</v>
      </c>
      <c r="O12042" s="34">
        <v>59</v>
      </c>
      <c r="P12042" s="34">
        <v>38</v>
      </c>
      <c r="Q12042" s="34">
        <v>67</v>
      </c>
      <c r="R12042" s="34">
        <v>63</v>
      </c>
      <c r="S12042" s="34">
        <v>54</v>
      </c>
      <c r="T12042" s="34">
        <v>87</v>
      </c>
      <c r="U12042" s="34">
        <v>54</v>
      </c>
      <c r="V12042" s="34">
        <v>57</v>
      </c>
      <c r="W12042" s="34">
        <v>92</v>
      </c>
      <c r="X12042" s="34">
        <v>86</v>
      </c>
      <c r="Y12042" s="34">
        <v>74</v>
      </c>
      <c r="Z12042" s="34">
        <v>52</v>
      </c>
      <c r="AA12042" s="34">
        <v>67</v>
      </c>
      <c r="AB12042" s="34">
        <v>81</v>
      </c>
      <c r="AC12042" s="34">
        <v>73</v>
      </c>
    </row>
    <row r="12043" spans="1:29" x14ac:dyDescent="0.2">
      <c r="A12043" s="34" t="s">
        <v>72536</v>
      </c>
      <c r="B12043" s="34">
        <v>26</v>
      </c>
      <c r="C12043" s="34">
        <v>17</v>
      </c>
      <c r="D12043" s="34">
        <v>37</v>
      </c>
      <c r="E12043" s="34">
        <v>15</v>
      </c>
      <c r="F12043" s="34">
        <v>50</v>
      </c>
      <c r="G12043" s="34">
        <v>39</v>
      </c>
      <c r="H12043" s="34">
        <v>16</v>
      </c>
      <c r="I12043" s="34">
        <v>22</v>
      </c>
      <c r="J12043" s="34">
        <v>36</v>
      </c>
      <c r="K12043" s="34">
        <v>29</v>
      </c>
      <c r="L12043" s="34">
        <v>34</v>
      </c>
      <c r="M12043" s="34">
        <v>17</v>
      </c>
      <c r="N12043" s="34">
        <v>33</v>
      </c>
      <c r="O12043" s="34">
        <v>30</v>
      </c>
      <c r="P12043" s="34">
        <v>30</v>
      </c>
      <c r="Q12043" s="34">
        <v>38</v>
      </c>
      <c r="R12043" s="34">
        <v>62</v>
      </c>
      <c r="S12043" s="34">
        <v>24</v>
      </c>
      <c r="T12043" s="34">
        <v>33</v>
      </c>
      <c r="U12043" s="34">
        <v>19</v>
      </c>
      <c r="V12043" s="34">
        <v>44</v>
      </c>
      <c r="W12043" s="34">
        <v>28</v>
      </c>
      <c r="X12043" s="34">
        <v>48</v>
      </c>
      <c r="Y12043" s="34">
        <v>32</v>
      </c>
      <c r="Z12043" s="34">
        <v>25</v>
      </c>
      <c r="AA12043" s="34">
        <v>40</v>
      </c>
      <c r="AB12043" s="34">
        <v>38</v>
      </c>
      <c r="AC12043" s="34">
        <v>50</v>
      </c>
    </row>
    <row r="12044" spans="1:29" x14ac:dyDescent="0.2">
      <c r="A12044" s="34" t="s">
        <v>72537</v>
      </c>
      <c r="B12044" s="34">
        <v>92</v>
      </c>
      <c r="C12044" s="34">
        <v>81</v>
      </c>
      <c r="D12044" s="34">
        <v>78</v>
      </c>
      <c r="E12044" s="34">
        <v>83</v>
      </c>
      <c r="F12044" s="34">
        <v>84</v>
      </c>
      <c r="G12044" s="34">
        <v>100</v>
      </c>
      <c r="H12044" s="34">
        <v>68</v>
      </c>
      <c r="I12044" s="34">
        <v>40</v>
      </c>
      <c r="J12044" s="34">
        <v>59</v>
      </c>
      <c r="K12044" s="34">
        <v>46</v>
      </c>
      <c r="L12044" s="34">
        <v>70</v>
      </c>
      <c r="M12044" s="34">
        <v>63</v>
      </c>
      <c r="N12044" s="34">
        <v>75</v>
      </c>
      <c r="O12044" s="34">
        <v>72</v>
      </c>
      <c r="P12044" s="34">
        <v>74</v>
      </c>
      <c r="Q12044" s="34">
        <v>116</v>
      </c>
      <c r="R12044" s="34">
        <v>107</v>
      </c>
      <c r="S12044" s="34">
        <v>100</v>
      </c>
      <c r="T12044" s="34">
        <v>71</v>
      </c>
      <c r="U12044" s="34">
        <v>70</v>
      </c>
      <c r="V12044" s="34">
        <v>126</v>
      </c>
      <c r="W12044" s="34">
        <v>127</v>
      </c>
      <c r="X12044" s="34">
        <v>77</v>
      </c>
      <c r="Y12044" s="34">
        <v>80</v>
      </c>
      <c r="Z12044" s="34">
        <v>103</v>
      </c>
      <c r="AA12044" s="34">
        <v>91</v>
      </c>
      <c r="AB12044" s="34">
        <v>91</v>
      </c>
      <c r="AC12044" s="34">
        <v>88</v>
      </c>
    </row>
    <row r="12045" spans="1:29" x14ac:dyDescent="0.2">
      <c r="A12045" s="34" t="s">
        <v>72538</v>
      </c>
      <c r="B12045" s="34">
        <v>27</v>
      </c>
      <c r="C12045" s="34">
        <v>51</v>
      </c>
      <c r="D12045" s="34">
        <v>52</v>
      </c>
      <c r="E12045" s="34">
        <v>81</v>
      </c>
      <c r="F12045" s="34">
        <v>46</v>
      </c>
      <c r="G12045" s="34">
        <v>71</v>
      </c>
      <c r="H12045" s="34">
        <v>52</v>
      </c>
      <c r="I12045" s="34">
        <v>35</v>
      </c>
      <c r="J12045" s="34">
        <v>28</v>
      </c>
      <c r="K12045" s="34">
        <v>69</v>
      </c>
      <c r="L12045" s="34">
        <v>18</v>
      </c>
      <c r="M12045" s="34">
        <v>38</v>
      </c>
      <c r="N12045" s="34">
        <v>38</v>
      </c>
      <c r="O12045" s="34">
        <v>58</v>
      </c>
      <c r="P12045" s="34">
        <v>44</v>
      </c>
      <c r="Q12045" s="34">
        <v>37</v>
      </c>
      <c r="R12045" s="34">
        <v>28</v>
      </c>
      <c r="S12045" s="34">
        <v>92</v>
      </c>
      <c r="T12045" s="34">
        <v>20</v>
      </c>
      <c r="U12045" s="34">
        <v>40</v>
      </c>
      <c r="V12045" s="34">
        <v>59</v>
      </c>
      <c r="W12045" s="34">
        <v>36</v>
      </c>
      <c r="X12045" s="34">
        <v>76</v>
      </c>
      <c r="Y12045" s="34">
        <v>30</v>
      </c>
      <c r="Z12045" s="34">
        <v>71</v>
      </c>
      <c r="AA12045" s="34">
        <v>72</v>
      </c>
      <c r="AB12045" s="34">
        <v>24</v>
      </c>
      <c r="AC12045" s="34">
        <v>89</v>
      </c>
    </row>
    <row r="12046" spans="1:29" x14ac:dyDescent="0.2">
      <c r="A12046" s="34" t="s">
        <v>72539</v>
      </c>
      <c r="B12046" s="34">
        <v>42</v>
      </c>
      <c r="C12046" s="34">
        <v>31</v>
      </c>
      <c r="D12046" s="34">
        <v>58</v>
      </c>
      <c r="E12046" s="34">
        <v>44</v>
      </c>
      <c r="F12046" s="34">
        <v>77</v>
      </c>
      <c r="G12046" s="34">
        <v>32</v>
      </c>
      <c r="H12046" s="34">
        <v>63</v>
      </c>
      <c r="I12046" s="34">
        <v>46</v>
      </c>
      <c r="J12046" s="34">
        <v>93</v>
      </c>
      <c r="K12046" s="34">
        <v>43</v>
      </c>
      <c r="L12046" s="34">
        <v>53</v>
      </c>
      <c r="M12046" s="34">
        <v>55</v>
      </c>
      <c r="N12046" s="34">
        <v>47</v>
      </c>
      <c r="O12046" s="34">
        <v>41</v>
      </c>
      <c r="P12046" s="34">
        <v>46</v>
      </c>
      <c r="Q12046" s="34">
        <v>76</v>
      </c>
      <c r="R12046" s="34">
        <v>70</v>
      </c>
      <c r="S12046" s="34">
        <v>52</v>
      </c>
      <c r="T12046" s="34">
        <v>89</v>
      </c>
      <c r="U12046" s="34">
        <v>35</v>
      </c>
      <c r="V12046" s="34">
        <v>92</v>
      </c>
      <c r="W12046" s="34">
        <v>64</v>
      </c>
      <c r="X12046" s="34">
        <v>75</v>
      </c>
      <c r="Y12046" s="34">
        <v>65</v>
      </c>
      <c r="Z12046" s="34">
        <v>48</v>
      </c>
      <c r="AA12046" s="34">
        <v>45</v>
      </c>
      <c r="AB12046" s="34">
        <v>144</v>
      </c>
      <c r="AC12046" s="34">
        <v>47</v>
      </c>
    </row>
    <row r="12047" spans="1:29" x14ac:dyDescent="0.2">
      <c r="A12047" s="34" t="s">
        <v>72540</v>
      </c>
      <c r="B12047" s="34">
        <v>41</v>
      </c>
      <c r="C12047" s="34">
        <v>17</v>
      </c>
      <c r="D12047" s="34">
        <v>30</v>
      </c>
      <c r="E12047" s="34">
        <v>27</v>
      </c>
      <c r="F12047" s="34">
        <v>24</v>
      </c>
      <c r="G12047" s="34">
        <v>46</v>
      </c>
      <c r="H12047" s="34">
        <v>34</v>
      </c>
      <c r="I12047" s="34">
        <v>42</v>
      </c>
      <c r="J12047" s="34">
        <v>19</v>
      </c>
      <c r="K12047" s="34">
        <v>51</v>
      </c>
      <c r="L12047" s="34">
        <v>21</v>
      </c>
      <c r="M12047" s="34">
        <v>32</v>
      </c>
      <c r="N12047" s="34">
        <v>22</v>
      </c>
      <c r="O12047" s="34">
        <v>20</v>
      </c>
      <c r="P12047" s="34">
        <v>13</v>
      </c>
      <c r="Q12047" s="34">
        <v>52</v>
      </c>
      <c r="R12047" s="34">
        <v>24</v>
      </c>
      <c r="S12047" s="34">
        <v>49</v>
      </c>
      <c r="T12047" s="34">
        <v>31</v>
      </c>
      <c r="U12047" s="34">
        <v>21</v>
      </c>
      <c r="V12047" s="34">
        <v>26</v>
      </c>
      <c r="W12047" s="34">
        <v>53</v>
      </c>
      <c r="X12047" s="34">
        <v>15</v>
      </c>
      <c r="Y12047" s="34">
        <v>56</v>
      </c>
      <c r="Z12047" s="34">
        <v>34</v>
      </c>
      <c r="AA12047" s="34">
        <v>32</v>
      </c>
      <c r="AB12047" s="34">
        <v>51</v>
      </c>
      <c r="AC12047" s="34">
        <v>38</v>
      </c>
    </row>
    <row r="12048" spans="1:29" x14ac:dyDescent="0.2">
      <c r="A12048" s="34" t="s">
        <v>72541</v>
      </c>
      <c r="B12048" s="34">
        <v>47</v>
      </c>
      <c r="C12048" s="34">
        <v>59</v>
      </c>
      <c r="D12048" s="34">
        <v>52</v>
      </c>
      <c r="E12048" s="34">
        <v>67</v>
      </c>
      <c r="F12048" s="34">
        <v>47</v>
      </c>
      <c r="G12048" s="34">
        <v>73</v>
      </c>
      <c r="H12048" s="34">
        <v>29</v>
      </c>
      <c r="I12048" s="34">
        <v>57</v>
      </c>
      <c r="J12048" s="34">
        <v>48</v>
      </c>
      <c r="K12048" s="34">
        <v>62</v>
      </c>
      <c r="L12048" s="34">
        <v>31</v>
      </c>
      <c r="M12048" s="34">
        <v>51</v>
      </c>
      <c r="N12048" s="34">
        <v>50</v>
      </c>
      <c r="O12048" s="34">
        <v>62</v>
      </c>
      <c r="P12048" s="34">
        <v>17</v>
      </c>
      <c r="Q12048" s="34">
        <v>76</v>
      </c>
      <c r="R12048" s="34">
        <v>44</v>
      </c>
      <c r="S12048" s="34">
        <v>76</v>
      </c>
      <c r="T12048" s="34">
        <v>40</v>
      </c>
      <c r="U12048" s="34">
        <v>42</v>
      </c>
      <c r="V12048" s="34">
        <v>34</v>
      </c>
      <c r="W12048" s="34">
        <v>65</v>
      </c>
      <c r="X12048" s="34">
        <v>48</v>
      </c>
      <c r="Y12048" s="34">
        <v>50</v>
      </c>
      <c r="Z12048" s="34">
        <v>24</v>
      </c>
      <c r="AA12048" s="34">
        <v>66</v>
      </c>
      <c r="AB12048" s="34">
        <v>43</v>
      </c>
      <c r="AC12048" s="34">
        <v>99</v>
      </c>
    </row>
    <row r="12049" spans="1:29" x14ac:dyDescent="0.2">
      <c r="A12049" s="34" t="s">
        <v>72542</v>
      </c>
      <c r="B12049" s="34">
        <v>59</v>
      </c>
      <c r="C12049" s="34">
        <v>61</v>
      </c>
      <c r="D12049" s="34">
        <v>79</v>
      </c>
      <c r="E12049" s="34">
        <v>81</v>
      </c>
      <c r="F12049" s="34">
        <v>85</v>
      </c>
      <c r="G12049" s="34">
        <v>76</v>
      </c>
      <c r="H12049" s="34">
        <v>80</v>
      </c>
      <c r="I12049" s="34">
        <v>49</v>
      </c>
      <c r="J12049" s="34">
        <v>98</v>
      </c>
      <c r="K12049" s="34">
        <v>53</v>
      </c>
      <c r="L12049" s="34">
        <v>77</v>
      </c>
      <c r="M12049" s="34">
        <v>50</v>
      </c>
      <c r="N12049" s="34">
        <v>72</v>
      </c>
      <c r="O12049" s="34">
        <v>60</v>
      </c>
      <c r="P12049" s="34">
        <v>82</v>
      </c>
      <c r="Q12049" s="34">
        <v>110</v>
      </c>
      <c r="R12049" s="34">
        <v>100</v>
      </c>
      <c r="S12049" s="34">
        <v>66</v>
      </c>
      <c r="T12049" s="34">
        <v>103</v>
      </c>
      <c r="U12049" s="34">
        <v>55</v>
      </c>
      <c r="V12049" s="34">
        <v>113</v>
      </c>
      <c r="W12049" s="34">
        <v>88</v>
      </c>
      <c r="X12049" s="34">
        <v>65</v>
      </c>
      <c r="Y12049" s="34">
        <v>102</v>
      </c>
      <c r="Z12049" s="34">
        <v>78</v>
      </c>
      <c r="AA12049" s="34">
        <v>105</v>
      </c>
      <c r="AB12049" s="34">
        <v>132</v>
      </c>
      <c r="AC12049" s="34">
        <v>141</v>
      </c>
    </row>
    <row r="12050" spans="1:29" x14ac:dyDescent="0.2">
      <c r="A12050" s="34" t="s">
        <v>72543</v>
      </c>
      <c r="B12050" s="34">
        <v>27</v>
      </c>
      <c r="C12050" s="34">
        <v>32</v>
      </c>
      <c r="D12050" s="34">
        <v>40</v>
      </c>
      <c r="E12050" s="34">
        <v>53</v>
      </c>
      <c r="F12050" s="34">
        <v>25</v>
      </c>
      <c r="G12050" s="34">
        <v>46</v>
      </c>
      <c r="H12050" s="34">
        <v>38</v>
      </c>
      <c r="I12050" s="34">
        <v>24</v>
      </c>
      <c r="J12050" s="34">
        <v>26</v>
      </c>
      <c r="K12050" s="34">
        <v>55</v>
      </c>
      <c r="L12050" s="34">
        <v>6</v>
      </c>
      <c r="M12050" s="34">
        <v>31</v>
      </c>
      <c r="N12050" s="34">
        <v>15</v>
      </c>
      <c r="O12050" s="34">
        <v>44</v>
      </c>
      <c r="P12050" s="34">
        <v>22</v>
      </c>
      <c r="Q12050" s="34">
        <v>32</v>
      </c>
      <c r="R12050" s="34">
        <v>35</v>
      </c>
      <c r="S12050" s="34">
        <v>59</v>
      </c>
      <c r="T12050" s="34">
        <v>16</v>
      </c>
      <c r="U12050" s="34">
        <v>14</v>
      </c>
      <c r="V12050" s="34">
        <v>38</v>
      </c>
      <c r="W12050" s="34">
        <v>30</v>
      </c>
      <c r="X12050" s="34">
        <v>34</v>
      </c>
      <c r="Y12050" s="34">
        <v>29</v>
      </c>
      <c r="Z12050" s="34">
        <v>34</v>
      </c>
      <c r="AA12050" s="34">
        <v>46</v>
      </c>
      <c r="AB12050" s="34">
        <v>26</v>
      </c>
      <c r="AC12050" s="34">
        <v>39</v>
      </c>
    </row>
    <row r="12051" spans="1:29" x14ac:dyDescent="0.2">
      <c r="A12051" s="34" t="s">
        <v>72544</v>
      </c>
      <c r="B12051" s="34">
        <v>157</v>
      </c>
      <c r="C12051" s="34">
        <v>122</v>
      </c>
      <c r="D12051" s="34">
        <v>158</v>
      </c>
      <c r="E12051" s="34">
        <v>128</v>
      </c>
      <c r="F12051" s="34">
        <v>146</v>
      </c>
      <c r="G12051" s="34">
        <v>110</v>
      </c>
      <c r="H12051" s="34">
        <v>188</v>
      </c>
      <c r="I12051" s="34">
        <v>134</v>
      </c>
      <c r="J12051" s="34">
        <v>136</v>
      </c>
      <c r="K12051" s="34">
        <v>169</v>
      </c>
      <c r="L12051" s="34">
        <v>121</v>
      </c>
      <c r="M12051" s="34">
        <v>131</v>
      </c>
      <c r="N12051" s="34">
        <v>123</v>
      </c>
      <c r="O12051" s="34">
        <v>89</v>
      </c>
      <c r="P12051" s="34">
        <v>127</v>
      </c>
      <c r="Q12051" s="34">
        <v>183</v>
      </c>
      <c r="R12051" s="34">
        <v>179</v>
      </c>
      <c r="S12051" s="34">
        <v>169</v>
      </c>
      <c r="T12051" s="34">
        <v>158</v>
      </c>
      <c r="U12051" s="34">
        <v>166</v>
      </c>
      <c r="V12051" s="34">
        <v>151</v>
      </c>
      <c r="W12051" s="34">
        <v>157</v>
      </c>
      <c r="X12051" s="34">
        <v>202</v>
      </c>
      <c r="Y12051" s="34">
        <v>173</v>
      </c>
      <c r="Z12051" s="34">
        <v>165</v>
      </c>
      <c r="AA12051" s="34">
        <v>202</v>
      </c>
      <c r="AB12051" s="34">
        <v>147</v>
      </c>
      <c r="AC12051" s="34">
        <v>195</v>
      </c>
    </row>
    <row r="12052" spans="1:29" x14ac:dyDescent="0.2">
      <c r="A12052" s="34" t="s">
        <v>72545</v>
      </c>
      <c r="B12052" s="34">
        <v>36</v>
      </c>
      <c r="C12052" s="34">
        <v>19</v>
      </c>
      <c r="D12052" s="34">
        <v>9</v>
      </c>
      <c r="E12052" s="34">
        <v>10</v>
      </c>
      <c r="F12052" s="34">
        <v>16</v>
      </c>
      <c r="G12052" s="34">
        <v>7</v>
      </c>
      <c r="H12052" s="34">
        <v>19</v>
      </c>
      <c r="I12052" s="34">
        <v>16</v>
      </c>
      <c r="J12052" s="34">
        <v>28</v>
      </c>
      <c r="K12052" s="34">
        <v>11</v>
      </c>
      <c r="L12052" s="34">
        <v>14</v>
      </c>
      <c r="M12052" s="34">
        <v>10</v>
      </c>
      <c r="N12052" s="34">
        <v>15</v>
      </c>
      <c r="O12052" s="34">
        <v>13</v>
      </c>
      <c r="P12052" s="34">
        <v>12</v>
      </c>
      <c r="Q12052" s="34">
        <v>20</v>
      </c>
      <c r="R12052" s="34">
        <v>24</v>
      </c>
      <c r="S12052" s="34">
        <v>28</v>
      </c>
      <c r="T12052" s="34">
        <v>17</v>
      </c>
      <c r="U12052" s="34">
        <v>9</v>
      </c>
      <c r="V12052" s="34">
        <v>15</v>
      </c>
      <c r="W12052" s="34">
        <v>16</v>
      </c>
      <c r="X12052" s="34">
        <v>7</v>
      </c>
      <c r="Y12052" s="34">
        <v>22</v>
      </c>
      <c r="Z12052" s="34">
        <v>17</v>
      </c>
      <c r="AA12052" s="34">
        <v>26</v>
      </c>
      <c r="AB12052" s="34">
        <v>19</v>
      </c>
      <c r="AC12052" s="34">
        <v>19</v>
      </c>
    </row>
    <row r="12053" spans="1:29" x14ac:dyDescent="0.2">
      <c r="A12053" s="34" t="s">
        <v>72546</v>
      </c>
      <c r="B12053" s="34">
        <v>38</v>
      </c>
      <c r="C12053" s="34">
        <v>45</v>
      </c>
      <c r="D12053" s="34">
        <v>66</v>
      </c>
      <c r="E12053" s="34">
        <v>49</v>
      </c>
      <c r="F12053" s="34">
        <v>64</v>
      </c>
      <c r="G12053" s="34">
        <v>52</v>
      </c>
      <c r="H12053" s="34">
        <v>62</v>
      </c>
      <c r="I12053" s="34">
        <v>45</v>
      </c>
      <c r="J12053" s="34">
        <v>64</v>
      </c>
      <c r="K12053" s="34">
        <v>44</v>
      </c>
      <c r="L12053" s="34">
        <v>40</v>
      </c>
      <c r="M12053" s="34">
        <v>51</v>
      </c>
      <c r="N12053" s="34">
        <v>58</v>
      </c>
      <c r="O12053" s="34">
        <v>22</v>
      </c>
      <c r="P12053" s="34">
        <v>33</v>
      </c>
      <c r="Q12053" s="34">
        <v>38</v>
      </c>
      <c r="R12053" s="34">
        <v>73</v>
      </c>
      <c r="S12053" s="34">
        <v>72</v>
      </c>
      <c r="T12053" s="34">
        <v>37</v>
      </c>
      <c r="U12053" s="34">
        <v>50</v>
      </c>
      <c r="V12053" s="34">
        <v>66</v>
      </c>
      <c r="W12053" s="34">
        <v>40</v>
      </c>
      <c r="X12053" s="34">
        <v>72</v>
      </c>
      <c r="Y12053" s="34">
        <v>52</v>
      </c>
      <c r="Z12053" s="34">
        <v>65</v>
      </c>
      <c r="AA12053" s="34">
        <v>52</v>
      </c>
      <c r="AB12053" s="34">
        <v>57</v>
      </c>
      <c r="AC12053" s="34">
        <v>89</v>
      </c>
    </row>
    <row r="12054" spans="1:29" x14ac:dyDescent="0.2">
      <c r="A12054" s="34" t="s">
        <v>72547</v>
      </c>
      <c r="B12054" s="34">
        <v>9</v>
      </c>
      <c r="C12054" s="34">
        <v>11</v>
      </c>
      <c r="D12054" s="34">
        <v>20</v>
      </c>
      <c r="E12054" s="34">
        <v>8</v>
      </c>
      <c r="F12054" s="34">
        <v>10</v>
      </c>
      <c r="G12054" s="34">
        <v>12</v>
      </c>
      <c r="H12054" s="34">
        <v>16</v>
      </c>
      <c r="I12054" s="34">
        <v>12</v>
      </c>
      <c r="J12054" s="34">
        <v>6</v>
      </c>
      <c r="K12054" s="34">
        <v>13</v>
      </c>
      <c r="L12054" s="34">
        <v>7</v>
      </c>
      <c r="M12054" s="34">
        <v>15</v>
      </c>
      <c r="N12054" s="34">
        <v>16</v>
      </c>
      <c r="O12054" s="34">
        <v>20</v>
      </c>
      <c r="P12054" s="34">
        <v>12</v>
      </c>
      <c r="Q12054" s="34">
        <v>18</v>
      </c>
      <c r="R12054" s="34">
        <v>23</v>
      </c>
      <c r="S12054" s="34">
        <v>18</v>
      </c>
      <c r="T12054" s="34">
        <v>15</v>
      </c>
      <c r="U12054" s="34">
        <v>18</v>
      </c>
      <c r="V12054" s="34">
        <v>25</v>
      </c>
      <c r="W12054" s="34">
        <v>19</v>
      </c>
      <c r="X12054" s="34">
        <v>15</v>
      </c>
      <c r="Y12054" s="34">
        <v>8</v>
      </c>
      <c r="Z12054" s="34">
        <v>14</v>
      </c>
      <c r="AA12054" s="34">
        <v>26</v>
      </c>
      <c r="AB12054" s="34">
        <v>16</v>
      </c>
      <c r="AC12054" s="34">
        <v>16</v>
      </c>
    </row>
    <row r="12055" spans="1:29" x14ac:dyDescent="0.2">
      <c r="A12055" s="34" t="s">
        <v>72548</v>
      </c>
      <c r="B12055" s="34">
        <v>88</v>
      </c>
      <c r="C12055" s="34">
        <v>132</v>
      </c>
      <c r="D12055" s="34">
        <v>95</v>
      </c>
      <c r="E12055" s="34">
        <v>133</v>
      </c>
      <c r="F12055" s="34">
        <v>102</v>
      </c>
      <c r="G12055" s="34">
        <v>145</v>
      </c>
      <c r="H12055" s="34">
        <v>88</v>
      </c>
      <c r="I12055" s="34">
        <v>141</v>
      </c>
      <c r="J12055" s="34">
        <v>92</v>
      </c>
      <c r="K12055" s="34">
        <v>137</v>
      </c>
      <c r="L12055" s="34">
        <v>78</v>
      </c>
      <c r="M12055" s="34">
        <v>123</v>
      </c>
      <c r="N12055" s="34">
        <v>83</v>
      </c>
      <c r="O12055" s="34">
        <v>126</v>
      </c>
      <c r="P12055" s="34">
        <v>90</v>
      </c>
      <c r="Q12055" s="34">
        <v>152</v>
      </c>
      <c r="R12055" s="34">
        <v>151</v>
      </c>
      <c r="S12055" s="34">
        <v>144</v>
      </c>
      <c r="T12055" s="34">
        <v>126</v>
      </c>
      <c r="U12055" s="34">
        <v>117</v>
      </c>
      <c r="V12055" s="34">
        <v>116</v>
      </c>
      <c r="W12055" s="34">
        <v>172</v>
      </c>
      <c r="X12055" s="34">
        <v>127</v>
      </c>
      <c r="Y12055" s="34">
        <v>155</v>
      </c>
      <c r="Z12055" s="34">
        <v>98</v>
      </c>
      <c r="AA12055" s="34">
        <v>135</v>
      </c>
      <c r="AB12055" s="34">
        <v>102</v>
      </c>
      <c r="AC12055" s="34">
        <v>200</v>
      </c>
    </row>
    <row r="12056" spans="1:29" x14ac:dyDescent="0.2">
      <c r="A12056" s="34" t="s">
        <v>72549</v>
      </c>
      <c r="B12056" s="34">
        <v>25</v>
      </c>
      <c r="C12056" s="34">
        <v>26</v>
      </c>
      <c r="D12056" s="34">
        <v>32</v>
      </c>
      <c r="E12056" s="34">
        <v>34</v>
      </c>
      <c r="F12056" s="34">
        <v>39</v>
      </c>
      <c r="G12056" s="34">
        <v>29</v>
      </c>
      <c r="H12056" s="34">
        <v>20</v>
      </c>
      <c r="I12056" s="34">
        <v>33</v>
      </c>
      <c r="J12056" s="34">
        <v>21</v>
      </c>
      <c r="K12056" s="34">
        <v>53</v>
      </c>
      <c r="L12056" s="34">
        <v>18</v>
      </c>
      <c r="M12056" s="34">
        <v>26</v>
      </c>
      <c r="N12056" s="34">
        <v>20</v>
      </c>
      <c r="O12056" s="34">
        <v>21</v>
      </c>
      <c r="P12056" s="34">
        <v>28</v>
      </c>
      <c r="Q12056" s="34">
        <v>40</v>
      </c>
      <c r="R12056" s="34">
        <v>43</v>
      </c>
      <c r="S12056" s="34">
        <v>50</v>
      </c>
      <c r="T12056" s="34">
        <v>19</v>
      </c>
      <c r="U12056" s="34">
        <v>28</v>
      </c>
      <c r="V12056" s="34">
        <v>28</v>
      </c>
      <c r="W12056" s="34">
        <v>33</v>
      </c>
      <c r="X12056" s="34">
        <v>38</v>
      </c>
      <c r="Y12056" s="34">
        <v>34</v>
      </c>
      <c r="Z12056" s="34">
        <v>30</v>
      </c>
      <c r="AA12056" s="34">
        <v>61</v>
      </c>
      <c r="AB12056" s="34">
        <v>16</v>
      </c>
      <c r="AC12056" s="34">
        <v>39</v>
      </c>
    </row>
    <row r="12057" spans="1:29" x14ac:dyDescent="0.2">
      <c r="A12057" s="34" t="s">
        <v>72550</v>
      </c>
      <c r="B12057" s="34">
        <v>87</v>
      </c>
      <c r="C12057" s="34">
        <v>66</v>
      </c>
      <c r="D12057" s="34">
        <v>140</v>
      </c>
      <c r="E12057" s="34">
        <v>92</v>
      </c>
      <c r="F12057" s="34">
        <v>128</v>
      </c>
      <c r="G12057" s="34">
        <v>97</v>
      </c>
      <c r="H12057" s="34">
        <v>182</v>
      </c>
      <c r="I12057" s="34">
        <v>67</v>
      </c>
      <c r="J12057" s="34">
        <v>140</v>
      </c>
      <c r="K12057" s="34">
        <v>99</v>
      </c>
      <c r="L12057" s="34">
        <v>179</v>
      </c>
      <c r="M12057" s="34">
        <v>137</v>
      </c>
      <c r="N12057" s="34">
        <v>97</v>
      </c>
      <c r="O12057" s="34">
        <v>84</v>
      </c>
      <c r="P12057" s="34">
        <v>157</v>
      </c>
      <c r="Q12057" s="34">
        <v>147</v>
      </c>
      <c r="R12057" s="34">
        <v>188</v>
      </c>
      <c r="S12057" s="34">
        <v>78</v>
      </c>
      <c r="T12057" s="34">
        <v>243</v>
      </c>
      <c r="U12057" s="34">
        <v>93</v>
      </c>
      <c r="V12057" s="34">
        <v>183</v>
      </c>
      <c r="W12057" s="34">
        <v>163</v>
      </c>
      <c r="X12057" s="34">
        <v>216</v>
      </c>
      <c r="Y12057" s="34">
        <v>138</v>
      </c>
      <c r="Z12057" s="34">
        <v>97</v>
      </c>
      <c r="AA12057" s="34">
        <v>127</v>
      </c>
      <c r="AB12057" s="34">
        <v>204</v>
      </c>
      <c r="AC12057" s="34">
        <v>151</v>
      </c>
    </row>
    <row r="12058" spans="1:29" x14ac:dyDescent="0.2">
      <c r="A12058" s="34" t="s">
        <v>72551</v>
      </c>
      <c r="B12058" s="34">
        <v>59</v>
      </c>
      <c r="C12058" s="34">
        <v>53</v>
      </c>
      <c r="D12058" s="34">
        <v>67</v>
      </c>
      <c r="E12058" s="34">
        <v>76</v>
      </c>
      <c r="F12058" s="34">
        <v>71</v>
      </c>
      <c r="G12058" s="34">
        <v>89</v>
      </c>
      <c r="H12058" s="34">
        <v>72</v>
      </c>
      <c r="I12058" s="34">
        <v>67</v>
      </c>
      <c r="J12058" s="34">
        <v>59</v>
      </c>
      <c r="K12058" s="34">
        <v>81</v>
      </c>
      <c r="L12058" s="34">
        <v>65</v>
      </c>
      <c r="M12058" s="34">
        <v>73</v>
      </c>
      <c r="N12058" s="34">
        <v>56</v>
      </c>
      <c r="O12058" s="34">
        <v>86</v>
      </c>
      <c r="P12058" s="34">
        <v>75</v>
      </c>
      <c r="Q12058" s="34">
        <v>140</v>
      </c>
      <c r="R12058" s="34">
        <v>116</v>
      </c>
      <c r="S12058" s="34">
        <v>111</v>
      </c>
      <c r="T12058" s="34">
        <v>97</v>
      </c>
      <c r="U12058" s="34">
        <v>94</v>
      </c>
      <c r="V12058" s="34">
        <v>58</v>
      </c>
      <c r="W12058" s="34">
        <v>132</v>
      </c>
      <c r="X12058" s="34">
        <v>81</v>
      </c>
      <c r="Y12058" s="34">
        <v>104</v>
      </c>
      <c r="Z12058" s="34">
        <v>85</v>
      </c>
      <c r="AA12058" s="34">
        <v>118</v>
      </c>
      <c r="AB12058" s="34">
        <v>82</v>
      </c>
      <c r="AC12058" s="34">
        <v>104</v>
      </c>
    </row>
    <row r="12059" spans="1:29" x14ac:dyDescent="0.2">
      <c r="A12059" s="34" t="s">
        <v>72552</v>
      </c>
      <c r="B12059" s="34">
        <v>90</v>
      </c>
      <c r="C12059" s="34">
        <v>78</v>
      </c>
      <c r="D12059" s="34">
        <v>124</v>
      </c>
      <c r="E12059" s="34">
        <v>84</v>
      </c>
      <c r="F12059" s="34">
        <v>105</v>
      </c>
      <c r="G12059" s="34">
        <v>76</v>
      </c>
      <c r="H12059" s="34">
        <v>85</v>
      </c>
      <c r="I12059" s="34">
        <v>67</v>
      </c>
      <c r="J12059" s="34">
        <v>120</v>
      </c>
      <c r="K12059" s="34">
        <v>114</v>
      </c>
      <c r="L12059" s="34">
        <v>125</v>
      </c>
      <c r="M12059" s="34">
        <v>73</v>
      </c>
      <c r="N12059" s="34">
        <v>73</v>
      </c>
      <c r="O12059" s="34">
        <v>79</v>
      </c>
      <c r="P12059" s="34">
        <v>72</v>
      </c>
      <c r="Q12059" s="34">
        <v>159</v>
      </c>
      <c r="R12059" s="34">
        <v>164</v>
      </c>
      <c r="S12059" s="34">
        <v>118</v>
      </c>
      <c r="T12059" s="34">
        <v>128</v>
      </c>
      <c r="U12059" s="34">
        <v>96</v>
      </c>
      <c r="V12059" s="34">
        <v>128</v>
      </c>
      <c r="W12059" s="34">
        <v>144</v>
      </c>
      <c r="X12059" s="34">
        <v>127</v>
      </c>
      <c r="Y12059" s="34">
        <v>123</v>
      </c>
      <c r="Z12059" s="34">
        <v>116</v>
      </c>
      <c r="AA12059" s="34">
        <v>138</v>
      </c>
      <c r="AB12059" s="34">
        <v>144</v>
      </c>
      <c r="AC12059" s="34">
        <v>141</v>
      </c>
    </row>
    <row r="12060" spans="1:29" x14ac:dyDescent="0.2">
      <c r="A12060" s="34" t="s">
        <v>72553</v>
      </c>
      <c r="B12060" s="34">
        <v>301</v>
      </c>
      <c r="C12060" s="34">
        <v>148</v>
      </c>
      <c r="D12060" s="34">
        <v>229</v>
      </c>
      <c r="E12060" s="34">
        <v>200</v>
      </c>
      <c r="F12060" s="34">
        <v>232</v>
      </c>
      <c r="G12060" s="34">
        <v>195</v>
      </c>
      <c r="H12060" s="34">
        <v>266</v>
      </c>
      <c r="I12060" s="34">
        <v>182</v>
      </c>
      <c r="J12060" s="34">
        <v>285</v>
      </c>
      <c r="K12060" s="34">
        <v>199</v>
      </c>
      <c r="L12060" s="34">
        <v>358</v>
      </c>
      <c r="M12060" s="34">
        <v>189</v>
      </c>
      <c r="N12060" s="34">
        <v>229</v>
      </c>
      <c r="O12060" s="34">
        <v>159</v>
      </c>
      <c r="P12060" s="34">
        <v>255</v>
      </c>
      <c r="Q12060" s="34">
        <v>283</v>
      </c>
      <c r="R12060" s="34">
        <v>376</v>
      </c>
      <c r="S12060" s="34">
        <v>203</v>
      </c>
      <c r="T12060" s="34">
        <v>491</v>
      </c>
      <c r="U12060" s="34">
        <v>269</v>
      </c>
      <c r="V12060" s="34">
        <v>365</v>
      </c>
      <c r="W12060" s="34">
        <v>427</v>
      </c>
      <c r="X12060" s="34">
        <v>336</v>
      </c>
      <c r="Y12060" s="34">
        <v>371</v>
      </c>
      <c r="Z12060" s="34">
        <v>284</v>
      </c>
      <c r="AA12060" s="34">
        <v>268</v>
      </c>
      <c r="AB12060" s="34">
        <v>519</v>
      </c>
      <c r="AC12060" s="34">
        <v>316</v>
      </c>
    </row>
    <row r="12061" spans="1:29" x14ac:dyDescent="0.2">
      <c r="A12061" s="34" t="s">
        <v>72554</v>
      </c>
      <c r="B12061" s="34">
        <v>2</v>
      </c>
      <c r="C12061" s="34">
        <v>0</v>
      </c>
      <c r="D12061" s="34">
        <v>0</v>
      </c>
      <c r="E12061" s="34">
        <v>0</v>
      </c>
      <c r="F12061" s="34">
        <v>0</v>
      </c>
      <c r="G12061" s="34">
        <v>0</v>
      </c>
      <c r="H12061" s="34">
        <v>0</v>
      </c>
      <c r="I12061" s="34">
        <v>0</v>
      </c>
      <c r="J12061" s="34">
        <v>0</v>
      </c>
      <c r="K12061" s="34">
        <v>0</v>
      </c>
      <c r="L12061" s="34">
        <v>0</v>
      </c>
      <c r="M12061" s="34">
        <v>0</v>
      </c>
      <c r="N12061" s="34">
        <v>0</v>
      </c>
      <c r="O12061" s="34">
        <v>0</v>
      </c>
      <c r="P12061" s="34">
        <v>0</v>
      </c>
      <c r="Q12061" s="34">
        <v>0</v>
      </c>
      <c r="R12061" s="34">
        <v>0</v>
      </c>
      <c r="S12061" s="34">
        <v>0</v>
      </c>
      <c r="T12061" s="34">
        <v>0</v>
      </c>
      <c r="U12061" s="34">
        <v>0</v>
      </c>
      <c r="V12061" s="34">
        <v>0</v>
      </c>
      <c r="W12061" s="34">
        <v>0</v>
      </c>
      <c r="X12061" s="34">
        <v>0</v>
      </c>
      <c r="Y12061" s="34">
        <v>0</v>
      </c>
      <c r="Z12061" s="34">
        <v>0</v>
      </c>
      <c r="AA12061" s="34">
        <v>0</v>
      </c>
      <c r="AB12061" s="34">
        <v>0</v>
      </c>
      <c r="AC12061" s="34">
        <v>0</v>
      </c>
    </row>
    <row r="12062" spans="1:29" x14ac:dyDescent="0.2">
      <c r="A12062" s="34" t="s">
        <v>72555</v>
      </c>
      <c r="B12062" s="34">
        <v>340</v>
      </c>
      <c r="C12062" s="34">
        <v>334</v>
      </c>
      <c r="D12062" s="34">
        <v>485</v>
      </c>
      <c r="E12062" s="34">
        <v>444</v>
      </c>
      <c r="F12062" s="34">
        <v>386</v>
      </c>
      <c r="G12062" s="34">
        <v>371</v>
      </c>
      <c r="H12062" s="34">
        <v>261</v>
      </c>
      <c r="I12062" s="34">
        <v>308</v>
      </c>
      <c r="J12062" s="34">
        <v>342</v>
      </c>
      <c r="K12062" s="34">
        <v>441</v>
      </c>
      <c r="L12062" s="34">
        <v>222</v>
      </c>
      <c r="M12062" s="34">
        <v>337</v>
      </c>
      <c r="N12062" s="34">
        <v>323</v>
      </c>
      <c r="O12062" s="34">
        <v>295</v>
      </c>
      <c r="P12062" s="34">
        <v>304</v>
      </c>
      <c r="Q12062" s="34">
        <v>400</v>
      </c>
      <c r="R12062" s="34">
        <v>356</v>
      </c>
      <c r="S12062" s="34">
        <v>406</v>
      </c>
      <c r="T12062" s="34">
        <v>293</v>
      </c>
      <c r="U12062" s="34">
        <v>302</v>
      </c>
      <c r="V12062" s="34">
        <v>432</v>
      </c>
      <c r="W12062" s="34">
        <v>371</v>
      </c>
      <c r="X12062" s="34">
        <v>455</v>
      </c>
      <c r="Y12062" s="34">
        <v>328</v>
      </c>
      <c r="Z12062" s="34">
        <v>440</v>
      </c>
      <c r="AA12062" s="34">
        <v>532</v>
      </c>
      <c r="AB12062" s="34">
        <v>343</v>
      </c>
      <c r="AC12062" s="34">
        <v>557</v>
      </c>
    </row>
    <row r="12063" spans="1:29" x14ac:dyDescent="0.2">
      <c r="A12063" s="34" t="s">
        <v>72556</v>
      </c>
      <c r="B12063" s="34">
        <v>272</v>
      </c>
      <c r="C12063" s="34">
        <v>290</v>
      </c>
      <c r="D12063" s="34">
        <v>320</v>
      </c>
      <c r="E12063" s="34">
        <v>279</v>
      </c>
      <c r="F12063" s="34">
        <v>310</v>
      </c>
      <c r="G12063" s="34">
        <v>285</v>
      </c>
      <c r="H12063" s="34">
        <v>266</v>
      </c>
      <c r="I12063" s="34">
        <v>278</v>
      </c>
      <c r="J12063" s="34">
        <v>282</v>
      </c>
      <c r="K12063" s="34">
        <v>305</v>
      </c>
      <c r="L12063" s="34">
        <v>185</v>
      </c>
      <c r="M12063" s="34">
        <v>209</v>
      </c>
      <c r="N12063" s="34">
        <v>245</v>
      </c>
      <c r="O12063" s="34">
        <v>256</v>
      </c>
      <c r="P12063" s="34">
        <v>264</v>
      </c>
      <c r="Q12063" s="34">
        <v>310</v>
      </c>
      <c r="R12063" s="34">
        <v>359</v>
      </c>
      <c r="S12063" s="34">
        <v>351</v>
      </c>
      <c r="T12063" s="34">
        <v>263</v>
      </c>
      <c r="U12063" s="34">
        <v>247</v>
      </c>
      <c r="V12063" s="34">
        <v>300</v>
      </c>
      <c r="W12063" s="34">
        <v>263</v>
      </c>
      <c r="X12063" s="34">
        <v>404</v>
      </c>
      <c r="Y12063" s="34">
        <v>213</v>
      </c>
      <c r="Z12063" s="34">
        <v>374</v>
      </c>
      <c r="AA12063" s="34">
        <v>335</v>
      </c>
      <c r="AB12063" s="34">
        <v>272</v>
      </c>
      <c r="AC12063" s="34">
        <v>398</v>
      </c>
    </row>
    <row r="12064" spans="1:29" x14ac:dyDescent="0.2">
      <c r="A12064" s="34" t="s">
        <v>72557</v>
      </c>
      <c r="B12064" s="34">
        <v>250</v>
      </c>
      <c r="C12064" s="34">
        <v>346</v>
      </c>
      <c r="D12064" s="34">
        <v>424</v>
      </c>
      <c r="E12064" s="34">
        <v>388</v>
      </c>
      <c r="F12064" s="34">
        <v>370</v>
      </c>
      <c r="G12064" s="34">
        <v>283</v>
      </c>
      <c r="H12064" s="34">
        <v>321</v>
      </c>
      <c r="I12064" s="34">
        <v>264</v>
      </c>
      <c r="J12064" s="34">
        <v>269</v>
      </c>
      <c r="K12064" s="34">
        <v>350</v>
      </c>
      <c r="L12064" s="34">
        <v>207</v>
      </c>
      <c r="M12064" s="34">
        <v>289</v>
      </c>
      <c r="N12064" s="34">
        <v>304</v>
      </c>
      <c r="O12064" s="34">
        <v>224</v>
      </c>
      <c r="P12064" s="34">
        <v>303</v>
      </c>
      <c r="Q12064" s="34">
        <v>319</v>
      </c>
      <c r="R12064" s="34">
        <v>334</v>
      </c>
      <c r="S12064" s="34">
        <v>399</v>
      </c>
      <c r="T12064" s="34">
        <v>276</v>
      </c>
      <c r="U12064" s="34">
        <v>259</v>
      </c>
      <c r="V12064" s="34">
        <v>386</v>
      </c>
      <c r="W12064" s="34">
        <v>270</v>
      </c>
      <c r="X12064" s="34">
        <v>463</v>
      </c>
      <c r="Y12064" s="34">
        <v>240</v>
      </c>
      <c r="Z12064" s="34">
        <v>419</v>
      </c>
      <c r="AA12064" s="34">
        <v>367</v>
      </c>
      <c r="AB12064" s="34">
        <v>339</v>
      </c>
      <c r="AC12064" s="34">
        <v>513</v>
      </c>
    </row>
    <row r="12065" spans="1:29" x14ac:dyDescent="0.2">
      <c r="A12065" s="34" t="s">
        <v>72558</v>
      </c>
      <c r="B12065" s="34">
        <v>313</v>
      </c>
      <c r="C12065" s="34">
        <v>347</v>
      </c>
      <c r="D12065" s="34">
        <v>495</v>
      </c>
      <c r="E12065" s="34">
        <v>354</v>
      </c>
      <c r="F12065" s="34">
        <v>500</v>
      </c>
      <c r="G12065" s="34">
        <v>409</v>
      </c>
      <c r="H12065" s="34">
        <v>401</v>
      </c>
      <c r="I12065" s="34">
        <v>340</v>
      </c>
      <c r="J12065" s="34">
        <v>297</v>
      </c>
      <c r="K12065" s="34">
        <v>380</v>
      </c>
      <c r="L12065" s="34">
        <v>216</v>
      </c>
      <c r="M12065" s="34">
        <v>322</v>
      </c>
      <c r="N12065" s="34">
        <v>307</v>
      </c>
      <c r="O12065" s="34">
        <v>296</v>
      </c>
      <c r="P12065" s="34">
        <v>333</v>
      </c>
      <c r="Q12065" s="34">
        <v>451</v>
      </c>
      <c r="R12065" s="34">
        <v>396</v>
      </c>
      <c r="S12065" s="34">
        <v>481</v>
      </c>
      <c r="T12065" s="34">
        <v>312</v>
      </c>
      <c r="U12065" s="34">
        <v>309</v>
      </c>
      <c r="V12065" s="34">
        <v>442</v>
      </c>
      <c r="W12065" s="34">
        <v>335</v>
      </c>
      <c r="X12065" s="34">
        <v>430</v>
      </c>
      <c r="Y12065" s="34">
        <v>345</v>
      </c>
      <c r="Z12065" s="34">
        <v>477</v>
      </c>
      <c r="AA12065" s="34">
        <v>449</v>
      </c>
      <c r="AB12065" s="34">
        <v>390</v>
      </c>
      <c r="AC12065" s="34">
        <v>550</v>
      </c>
    </row>
    <row r="12066" spans="1:29" x14ac:dyDescent="0.2">
      <c r="A12066" s="34" t="s">
        <v>72559</v>
      </c>
      <c r="B12066" s="34">
        <v>213</v>
      </c>
      <c r="C12066" s="34">
        <v>304</v>
      </c>
      <c r="D12066" s="34">
        <v>339</v>
      </c>
      <c r="E12066" s="34">
        <v>362</v>
      </c>
      <c r="F12066" s="34">
        <v>241</v>
      </c>
      <c r="G12066" s="34">
        <v>313</v>
      </c>
      <c r="H12066" s="34">
        <v>272</v>
      </c>
      <c r="I12066" s="34">
        <v>294</v>
      </c>
      <c r="J12066" s="34">
        <v>170</v>
      </c>
      <c r="K12066" s="34">
        <v>373</v>
      </c>
      <c r="L12066" s="34">
        <v>87</v>
      </c>
      <c r="M12066" s="34">
        <v>297</v>
      </c>
      <c r="N12066" s="34">
        <v>200</v>
      </c>
      <c r="O12066" s="34">
        <v>241</v>
      </c>
      <c r="P12066" s="34">
        <v>188</v>
      </c>
      <c r="Q12066" s="34">
        <v>334</v>
      </c>
      <c r="R12066" s="34">
        <v>227</v>
      </c>
      <c r="S12066" s="34">
        <v>464</v>
      </c>
      <c r="T12066" s="34">
        <v>132</v>
      </c>
      <c r="U12066" s="34">
        <v>233</v>
      </c>
      <c r="V12066" s="34">
        <v>300</v>
      </c>
      <c r="W12066" s="34">
        <v>266</v>
      </c>
      <c r="X12066" s="34">
        <v>378</v>
      </c>
      <c r="Y12066" s="34">
        <v>193</v>
      </c>
      <c r="Z12066" s="34">
        <v>304</v>
      </c>
      <c r="AA12066" s="34">
        <v>458</v>
      </c>
      <c r="AB12066" s="34">
        <v>213</v>
      </c>
      <c r="AC12066" s="34">
        <v>436</v>
      </c>
    </row>
    <row r="12067" spans="1:29" x14ac:dyDescent="0.2">
      <c r="A12067" s="34" t="s">
        <v>72560</v>
      </c>
      <c r="B12067" s="34">
        <v>137</v>
      </c>
      <c r="C12067" s="34">
        <v>143</v>
      </c>
      <c r="D12067" s="34">
        <v>273</v>
      </c>
      <c r="E12067" s="34">
        <v>194</v>
      </c>
      <c r="F12067" s="34">
        <v>180</v>
      </c>
      <c r="G12067" s="34">
        <v>177</v>
      </c>
      <c r="H12067" s="34">
        <v>181</v>
      </c>
      <c r="I12067" s="34">
        <v>124</v>
      </c>
      <c r="J12067" s="34">
        <v>128</v>
      </c>
      <c r="K12067" s="34">
        <v>155</v>
      </c>
      <c r="L12067" s="34">
        <v>64</v>
      </c>
      <c r="M12067" s="34">
        <v>131</v>
      </c>
      <c r="N12067" s="34">
        <v>157</v>
      </c>
      <c r="O12067" s="34">
        <v>116</v>
      </c>
      <c r="P12067" s="34">
        <v>148</v>
      </c>
      <c r="Q12067" s="34">
        <v>185</v>
      </c>
      <c r="R12067" s="34">
        <v>120</v>
      </c>
      <c r="S12067" s="34">
        <v>236</v>
      </c>
      <c r="T12067" s="34">
        <v>89</v>
      </c>
      <c r="U12067" s="34">
        <v>135</v>
      </c>
      <c r="V12067" s="34">
        <v>164</v>
      </c>
      <c r="W12067" s="34">
        <v>94</v>
      </c>
      <c r="X12067" s="34">
        <v>204</v>
      </c>
      <c r="Y12067" s="34">
        <v>85</v>
      </c>
      <c r="Z12067" s="34">
        <v>254</v>
      </c>
      <c r="AA12067" s="34">
        <v>191</v>
      </c>
      <c r="AB12067" s="34">
        <v>116</v>
      </c>
      <c r="AC12067" s="34">
        <v>235</v>
      </c>
    </row>
    <row r="12068" spans="1:29" x14ac:dyDescent="0.2">
      <c r="A12068" s="34" t="s">
        <v>72561</v>
      </c>
      <c r="B12068" s="34">
        <v>356</v>
      </c>
      <c r="C12068" s="34">
        <v>538</v>
      </c>
      <c r="D12068" s="34">
        <v>691</v>
      </c>
      <c r="E12068" s="34">
        <v>507</v>
      </c>
      <c r="F12068" s="34">
        <v>504</v>
      </c>
      <c r="G12068" s="34">
        <v>582</v>
      </c>
      <c r="H12068" s="34">
        <v>488</v>
      </c>
      <c r="I12068" s="34">
        <v>491</v>
      </c>
      <c r="J12068" s="34">
        <v>372</v>
      </c>
      <c r="K12068" s="34">
        <v>485</v>
      </c>
      <c r="L12068" s="34">
        <v>240</v>
      </c>
      <c r="M12068" s="34">
        <v>418</v>
      </c>
      <c r="N12068" s="34">
        <v>477</v>
      </c>
      <c r="O12068" s="34">
        <v>458</v>
      </c>
      <c r="P12068" s="34">
        <v>380</v>
      </c>
      <c r="Q12068" s="34">
        <v>518</v>
      </c>
      <c r="R12068" s="34">
        <v>489</v>
      </c>
      <c r="S12068" s="34">
        <v>659</v>
      </c>
      <c r="T12068" s="34">
        <v>323</v>
      </c>
      <c r="U12068" s="34">
        <v>412</v>
      </c>
      <c r="V12068" s="34">
        <v>575</v>
      </c>
      <c r="W12068" s="34">
        <v>442</v>
      </c>
      <c r="X12068" s="34">
        <v>582</v>
      </c>
      <c r="Y12068" s="34">
        <v>345</v>
      </c>
      <c r="Z12068" s="34">
        <v>648</v>
      </c>
      <c r="AA12068" s="34">
        <v>583</v>
      </c>
      <c r="AB12068" s="34">
        <v>463</v>
      </c>
      <c r="AC12068" s="34">
        <v>829</v>
      </c>
    </row>
    <row r="12069" spans="1:29" x14ac:dyDescent="0.2">
      <c r="A12069" s="34" t="s">
        <v>72562</v>
      </c>
      <c r="B12069" s="34">
        <v>251</v>
      </c>
      <c r="C12069" s="34">
        <v>231</v>
      </c>
      <c r="D12069" s="34">
        <v>338</v>
      </c>
      <c r="E12069" s="34">
        <v>215</v>
      </c>
      <c r="F12069" s="34">
        <v>325</v>
      </c>
      <c r="G12069" s="34">
        <v>190</v>
      </c>
      <c r="H12069" s="34">
        <v>256</v>
      </c>
      <c r="I12069" s="34">
        <v>165</v>
      </c>
      <c r="J12069" s="34">
        <v>242</v>
      </c>
      <c r="K12069" s="34">
        <v>241</v>
      </c>
      <c r="L12069" s="34">
        <v>202</v>
      </c>
      <c r="M12069" s="34">
        <v>164</v>
      </c>
      <c r="N12069" s="34">
        <v>283</v>
      </c>
      <c r="O12069" s="34">
        <v>177</v>
      </c>
      <c r="P12069" s="34">
        <v>258</v>
      </c>
      <c r="Q12069" s="34">
        <v>303</v>
      </c>
      <c r="R12069" s="34">
        <v>378</v>
      </c>
      <c r="S12069" s="34">
        <v>258</v>
      </c>
      <c r="T12069" s="34">
        <v>247</v>
      </c>
      <c r="U12069" s="34">
        <v>238</v>
      </c>
      <c r="V12069" s="34">
        <v>433</v>
      </c>
      <c r="W12069" s="34">
        <v>257</v>
      </c>
      <c r="X12069" s="34">
        <v>366</v>
      </c>
      <c r="Y12069" s="34">
        <v>231</v>
      </c>
      <c r="Z12069" s="34">
        <v>323</v>
      </c>
      <c r="AA12069" s="34">
        <v>307</v>
      </c>
      <c r="AB12069" s="34">
        <v>341</v>
      </c>
      <c r="AC12069" s="34">
        <v>362</v>
      </c>
    </row>
    <row r="12070" spans="1:29" x14ac:dyDescent="0.2">
      <c r="A12070" s="34" t="s">
        <v>72563</v>
      </c>
      <c r="B12070" s="34">
        <v>225</v>
      </c>
      <c r="C12070" s="34">
        <v>339</v>
      </c>
      <c r="D12070" s="34">
        <v>528</v>
      </c>
      <c r="E12070" s="34">
        <v>377</v>
      </c>
      <c r="F12070" s="34">
        <v>376</v>
      </c>
      <c r="G12070" s="34">
        <v>398</v>
      </c>
      <c r="H12070" s="34">
        <v>302</v>
      </c>
      <c r="I12070" s="34">
        <v>293</v>
      </c>
      <c r="J12070" s="34">
        <v>272</v>
      </c>
      <c r="K12070" s="34">
        <v>388</v>
      </c>
      <c r="L12070" s="34">
        <v>127</v>
      </c>
      <c r="M12070" s="34">
        <v>247</v>
      </c>
      <c r="N12070" s="34">
        <v>277</v>
      </c>
      <c r="O12070" s="34">
        <v>303</v>
      </c>
      <c r="P12070" s="34">
        <v>274</v>
      </c>
      <c r="Q12070" s="34">
        <v>335</v>
      </c>
      <c r="R12070" s="34">
        <v>315</v>
      </c>
      <c r="S12070" s="34">
        <v>514</v>
      </c>
      <c r="T12070" s="34">
        <v>183</v>
      </c>
      <c r="U12070" s="34">
        <v>236</v>
      </c>
      <c r="V12070" s="34">
        <v>333</v>
      </c>
      <c r="W12070" s="34">
        <v>279</v>
      </c>
      <c r="X12070" s="34">
        <v>466</v>
      </c>
      <c r="Y12070" s="34">
        <v>210</v>
      </c>
      <c r="Z12070" s="34">
        <v>416</v>
      </c>
      <c r="AA12070" s="34">
        <v>449</v>
      </c>
      <c r="AB12070" s="34">
        <v>247</v>
      </c>
      <c r="AC12070" s="34">
        <v>478</v>
      </c>
    </row>
    <row r="12071" spans="1:29" x14ac:dyDescent="0.2">
      <c r="A12071" s="34" t="s">
        <v>72564</v>
      </c>
      <c r="B12071" s="34">
        <v>411</v>
      </c>
      <c r="C12071" s="34">
        <v>529</v>
      </c>
      <c r="D12071" s="34">
        <v>631</v>
      </c>
      <c r="E12071" s="34">
        <v>530</v>
      </c>
      <c r="F12071" s="34">
        <v>441</v>
      </c>
      <c r="G12071" s="34">
        <v>470</v>
      </c>
      <c r="H12071" s="34">
        <v>387</v>
      </c>
      <c r="I12071" s="34">
        <v>418</v>
      </c>
      <c r="J12071" s="34">
        <v>287</v>
      </c>
      <c r="K12071" s="34">
        <v>504</v>
      </c>
      <c r="L12071" s="34">
        <v>183</v>
      </c>
      <c r="M12071" s="34">
        <v>371</v>
      </c>
      <c r="N12071" s="34">
        <v>286</v>
      </c>
      <c r="O12071" s="34">
        <v>366</v>
      </c>
      <c r="P12071" s="34">
        <v>347</v>
      </c>
      <c r="Q12071" s="34">
        <v>516</v>
      </c>
      <c r="R12071" s="34">
        <v>389</v>
      </c>
      <c r="S12071" s="34">
        <v>648</v>
      </c>
      <c r="T12071" s="34">
        <v>193</v>
      </c>
      <c r="U12071" s="34">
        <v>328</v>
      </c>
      <c r="V12071" s="34">
        <v>452</v>
      </c>
      <c r="W12071" s="34">
        <v>420</v>
      </c>
      <c r="X12071" s="34">
        <v>539</v>
      </c>
      <c r="Y12071" s="34">
        <v>314</v>
      </c>
      <c r="Z12071" s="34">
        <v>504</v>
      </c>
      <c r="AA12071" s="34">
        <v>512</v>
      </c>
      <c r="AB12071" s="34">
        <v>354</v>
      </c>
      <c r="AC12071" s="34">
        <v>663</v>
      </c>
    </row>
    <row r="12072" spans="1:29" x14ac:dyDescent="0.2">
      <c r="A12072" s="34" t="s">
        <v>72565</v>
      </c>
      <c r="B12072" s="34">
        <v>117</v>
      </c>
      <c r="C12072" s="34">
        <v>209</v>
      </c>
      <c r="D12072" s="34">
        <v>252</v>
      </c>
      <c r="E12072" s="34">
        <v>183</v>
      </c>
      <c r="F12072" s="34">
        <v>185</v>
      </c>
      <c r="G12072" s="34">
        <v>164</v>
      </c>
      <c r="H12072" s="34">
        <v>153</v>
      </c>
      <c r="I12072" s="34">
        <v>154</v>
      </c>
      <c r="J12072" s="34">
        <v>137</v>
      </c>
      <c r="K12072" s="34">
        <v>155</v>
      </c>
      <c r="L12072" s="34">
        <v>65</v>
      </c>
      <c r="M12072" s="34">
        <v>120</v>
      </c>
      <c r="N12072" s="34">
        <v>165</v>
      </c>
      <c r="O12072" s="34">
        <v>117</v>
      </c>
      <c r="P12072" s="34">
        <v>128</v>
      </c>
      <c r="Q12072" s="34">
        <v>167</v>
      </c>
      <c r="R12072" s="34">
        <v>177</v>
      </c>
      <c r="S12072" s="34">
        <v>190</v>
      </c>
      <c r="T12072" s="34">
        <v>84</v>
      </c>
      <c r="U12072" s="34">
        <v>112</v>
      </c>
      <c r="V12072" s="34">
        <v>178</v>
      </c>
      <c r="W12072" s="34">
        <v>126</v>
      </c>
      <c r="X12072" s="34">
        <v>235</v>
      </c>
      <c r="Y12072" s="34">
        <v>117</v>
      </c>
      <c r="Z12072" s="34">
        <v>207</v>
      </c>
      <c r="AA12072" s="34">
        <v>173</v>
      </c>
      <c r="AB12072" s="34">
        <v>131</v>
      </c>
      <c r="AC12072" s="34">
        <v>261</v>
      </c>
    </row>
    <row r="12073" spans="1:29" x14ac:dyDescent="0.2">
      <c r="A12073" s="34" t="s">
        <v>72566</v>
      </c>
      <c r="B12073" s="34">
        <v>2159</v>
      </c>
      <c r="C12073" s="34">
        <v>1436</v>
      </c>
      <c r="D12073" s="34">
        <v>1932</v>
      </c>
      <c r="E12073" s="34">
        <v>1597</v>
      </c>
      <c r="F12073" s="34">
        <v>1962</v>
      </c>
      <c r="G12073" s="34">
        <v>1494</v>
      </c>
      <c r="H12073" s="34">
        <v>2012</v>
      </c>
      <c r="I12073" s="34">
        <v>1372</v>
      </c>
      <c r="J12073" s="34">
        <v>1913</v>
      </c>
      <c r="K12073" s="34">
        <v>1646</v>
      </c>
      <c r="L12073" s="34">
        <v>1899</v>
      </c>
      <c r="M12073" s="34">
        <v>1340</v>
      </c>
      <c r="N12073" s="34">
        <v>1687</v>
      </c>
      <c r="O12073" s="34">
        <v>1482</v>
      </c>
      <c r="P12073" s="34">
        <v>1809</v>
      </c>
      <c r="Q12073" s="34">
        <v>2043</v>
      </c>
      <c r="R12073" s="34">
        <v>2649</v>
      </c>
      <c r="S12073" s="34">
        <v>1894</v>
      </c>
      <c r="T12073" s="34">
        <v>2616</v>
      </c>
      <c r="U12073" s="34">
        <v>1681</v>
      </c>
      <c r="V12073" s="34">
        <v>2409</v>
      </c>
      <c r="W12073" s="34">
        <v>2060</v>
      </c>
      <c r="X12073" s="34">
        <v>2478</v>
      </c>
      <c r="Y12073" s="34">
        <v>2106</v>
      </c>
      <c r="Z12073" s="34">
        <v>2020</v>
      </c>
      <c r="AA12073" s="34">
        <v>1981</v>
      </c>
      <c r="AB12073" s="34">
        <v>2921</v>
      </c>
      <c r="AC12073" s="34">
        <v>2814</v>
      </c>
    </row>
    <row r="12074" spans="1:29" x14ac:dyDescent="0.2">
      <c r="A12074" s="34" t="s">
        <v>72567</v>
      </c>
      <c r="B12074" s="34">
        <v>212</v>
      </c>
      <c r="C12074" s="34">
        <v>272</v>
      </c>
      <c r="D12074" s="34">
        <v>314</v>
      </c>
      <c r="E12074" s="34">
        <v>269</v>
      </c>
      <c r="F12074" s="34">
        <v>223</v>
      </c>
      <c r="G12074" s="34">
        <v>285</v>
      </c>
      <c r="H12074" s="34">
        <v>253</v>
      </c>
      <c r="I12074" s="34">
        <v>225</v>
      </c>
      <c r="J12074" s="34">
        <v>169</v>
      </c>
      <c r="K12074" s="34">
        <v>317</v>
      </c>
      <c r="L12074" s="34">
        <v>120</v>
      </c>
      <c r="M12074" s="34">
        <v>199</v>
      </c>
      <c r="N12074" s="34">
        <v>250</v>
      </c>
      <c r="O12074" s="34">
        <v>230</v>
      </c>
      <c r="P12074" s="34">
        <v>223</v>
      </c>
      <c r="Q12074" s="34">
        <v>297</v>
      </c>
      <c r="R12074" s="34">
        <v>252</v>
      </c>
      <c r="S12074" s="34">
        <v>349</v>
      </c>
      <c r="T12074" s="34">
        <v>125</v>
      </c>
      <c r="U12074" s="34">
        <v>187</v>
      </c>
      <c r="V12074" s="34">
        <v>286</v>
      </c>
      <c r="W12074" s="34">
        <v>216</v>
      </c>
      <c r="X12074" s="34">
        <v>372</v>
      </c>
      <c r="Y12074" s="34">
        <v>171</v>
      </c>
      <c r="Z12074" s="34">
        <v>380</v>
      </c>
      <c r="AA12074" s="34">
        <v>344</v>
      </c>
      <c r="AB12074" s="34">
        <v>220</v>
      </c>
      <c r="AC12074" s="34">
        <v>419</v>
      </c>
    </row>
    <row r="12075" spans="1:29" x14ac:dyDescent="0.2">
      <c r="A12075" s="34" t="s">
        <v>72568</v>
      </c>
      <c r="B12075" s="34">
        <v>356</v>
      </c>
      <c r="C12075" s="34">
        <v>440</v>
      </c>
      <c r="D12075" s="34">
        <v>707</v>
      </c>
      <c r="E12075" s="34">
        <v>484</v>
      </c>
      <c r="F12075" s="34">
        <v>504</v>
      </c>
      <c r="G12075" s="34">
        <v>378</v>
      </c>
      <c r="H12075" s="34">
        <v>400</v>
      </c>
      <c r="I12075" s="34">
        <v>388</v>
      </c>
      <c r="J12075" s="34">
        <v>308</v>
      </c>
      <c r="K12075" s="34">
        <v>462</v>
      </c>
      <c r="L12075" s="34">
        <v>174</v>
      </c>
      <c r="M12075" s="34">
        <v>321</v>
      </c>
      <c r="N12075" s="34">
        <v>390</v>
      </c>
      <c r="O12075" s="34">
        <v>333</v>
      </c>
      <c r="P12075" s="34">
        <v>290</v>
      </c>
      <c r="Q12075" s="34">
        <v>379</v>
      </c>
      <c r="R12075" s="34">
        <v>374</v>
      </c>
      <c r="S12075" s="34">
        <v>533</v>
      </c>
      <c r="T12075" s="34">
        <v>219</v>
      </c>
      <c r="U12075" s="34">
        <v>283</v>
      </c>
      <c r="V12075" s="34">
        <v>465</v>
      </c>
      <c r="W12075" s="34">
        <v>276</v>
      </c>
      <c r="X12075" s="34">
        <v>545</v>
      </c>
      <c r="Y12075" s="34">
        <v>234</v>
      </c>
      <c r="Z12075" s="34">
        <v>534</v>
      </c>
      <c r="AA12075" s="34">
        <v>407</v>
      </c>
      <c r="AB12075" s="34">
        <v>280</v>
      </c>
      <c r="AC12075" s="34">
        <v>559</v>
      </c>
    </row>
    <row r="12076" spans="1:29" x14ac:dyDescent="0.2">
      <c r="A12076" s="34" t="s">
        <v>72569</v>
      </c>
      <c r="B12076" s="34">
        <v>358</v>
      </c>
      <c r="C12076" s="34">
        <v>608</v>
      </c>
      <c r="D12076" s="34">
        <v>560</v>
      </c>
      <c r="E12076" s="34">
        <v>673</v>
      </c>
      <c r="F12076" s="34">
        <v>532</v>
      </c>
      <c r="G12076" s="34">
        <v>587</v>
      </c>
      <c r="H12076" s="34">
        <v>428</v>
      </c>
      <c r="I12076" s="34">
        <v>596</v>
      </c>
      <c r="J12076" s="34">
        <v>437</v>
      </c>
      <c r="K12076" s="34">
        <v>616</v>
      </c>
      <c r="L12076" s="34">
        <v>260</v>
      </c>
      <c r="M12076" s="34">
        <v>557</v>
      </c>
      <c r="N12076" s="34">
        <v>412</v>
      </c>
      <c r="O12076" s="34">
        <v>578</v>
      </c>
      <c r="P12076" s="34">
        <v>421</v>
      </c>
      <c r="Q12076" s="34">
        <v>687</v>
      </c>
      <c r="R12076" s="34">
        <v>512</v>
      </c>
      <c r="S12076" s="34">
        <v>661</v>
      </c>
      <c r="T12076" s="34">
        <v>403</v>
      </c>
      <c r="U12076" s="34">
        <v>494</v>
      </c>
      <c r="V12076" s="34">
        <v>536</v>
      </c>
      <c r="W12076" s="34">
        <v>562</v>
      </c>
      <c r="X12076" s="34">
        <v>664</v>
      </c>
      <c r="Y12076" s="34">
        <v>518</v>
      </c>
      <c r="Z12076" s="34">
        <v>579</v>
      </c>
      <c r="AA12076" s="34">
        <v>653</v>
      </c>
      <c r="AB12076" s="34">
        <v>533</v>
      </c>
      <c r="AC12076" s="34">
        <v>888</v>
      </c>
    </row>
    <row r="12077" spans="1:29" x14ac:dyDescent="0.2">
      <c r="A12077" s="34" t="s">
        <v>72570</v>
      </c>
      <c r="B12077" s="34">
        <v>140</v>
      </c>
      <c r="C12077" s="34">
        <v>166</v>
      </c>
      <c r="D12077" s="34">
        <v>273</v>
      </c>
      <c r="E12077" s="34">
        <v>183</v>
      </c>
      <c r="F12077" s="34">
        <v>207</v>
      </c>
      <c r="G12077" s="34">
        <v>164</v>
      </c>
      <c r="H12077" s="34">
        <v>161</v>
      </c>
      <c r="I12077" s="34">
        <v>132</v>
      </c>
      <c r="J12077" s="34">
        <v>101</v>
      </c>
      <c r="K12077" s="34">
        <v>172</v>
      </c>
      <c r="L12077" s="34">
        <v>64</v>
      </c>
      <c r="M12077" s="34">
        <v>138</v>
      </c>
      <c r="N12077" s="34">
        <v>135</v>
      </c>
      <c r="O12077" s="34">
        <v>136</v>
      </c>
      <c r="P12077" s="34">
        <v>148</v>
      </c>
      <c r="Q12077" s="34">
        <v>131</v>
      </c>
      <c r="R12077" s="34">
        <v>147</v>
      </c>
      <c r="S12077" s="34">
        <v>218</v>
      </c>
      <c r="T12077" s="34">
        <v>70</v>
      </c>
      <c r="U12077" s="34">
        <v>128</v>
      </c>
      <c r="V12077" s="34">
        <v>210</v>
      </c>
      <c r="W12077" s="34">
        <v>109</v>
      </c>
      <c r="X12077" s="34">
        <v>197</v>
      </c>
      <c r="Y12077" s="34">
        <v>90</v>
      </c>
      <c r="Z12077" s="34">
        <v>185</v>
      </c>
      <c r="AA12077" s="34">
        <v>225</v>
      </c>
      <c r="AB12077" s="34">
        <v>100</v>
      </c>
      <c r="AC12077" s="34">
        <v>278</v>
      </c>
    </row>
    <row r="12078" spans="1:29" x14ac:dyDescent="0.2">
      <c r="A12078" s="34" t="s">
        <v>72571</v>
      </c>
      <c r="B12078" s="34">
        <v>224</v>
      </c>
      <c r="C12078" s="34">
        <v>413</v>
      </c>
      <c r="D12078" s="34">
        <v>481</v>
      </c>
      <c r="E12078" s="34">
        <v>381</v>
      </c>
      <c r="F12078" s="34">
        <v>424</v>
      </c>
      <c r="G12078" s="34">
        <v>414</v>
      </c>
      <c r="H12078" s="34">
        <v>338</v>
      </c>
      <c r="I12078" s="34">
        <v>337</v>
      </c>
      <c r="J12078" s="34">
        <v>262</v>
      </c>
      <c r="K12078" s="34">
        <v>425</v>
      </c>
      <c r="L12078" s="34">
        <v>156</v>
      </c>
      <c r="M12078" s="34">
        <v>321</v>
      </c>
      <c r="N12078" s="34">
        <v>321</v>
      </c>
      <c r="O12078" s="34">
        <v>267</v>
      </c>
      <c r="P12078" s="34">
        <v>291</v>
      </c>
      <c r="Q12078" s="34">
        <v>355</v>
      </c>
      <c r="R12078" s="34">
        <v>276</v>
      </c>
      <c r="S12078" s="34">
        <v>495</v>
      </c>
      <c r="T12078" s="34">
        <v>187</v>
      </c>
      <c r="U12078" s="34">
        <v>254</v>
      </c>
      <c r="V12078" s="34">
        <v>406</v>
      </c>
      <c r="W12078" s="34">
        <v>255</v>
      </c>
      <c r="X12078" s="34">
        <v>436</v>
      </c>
      <c r="Y12078" s="34">
        <v>241</v>
      </c>
      <c r="Z12078" s="34">
        <v>434</v>
      </c>
      <c r="AA12078" s="34">
        <v>394</v>
      </c>
      <c r="AB12078" s="34">
        <v>242</v>
      </c>
      <c r="AC12078" s="34">
        <v>480</v>
      </c>
    </row>
    <row r="12079" spans="1:29" x14ac:dyDescent="0.2">
      <c r="A12079" s="34" t="s">
        <v>72572</v>
      </c>
      <c r="B12079" s="34">
        <v>161</v>
      </c>
      <c r="C12079" s="34">
        <v>179</v>
      </c>
      <c r="D12079" s="34">
        <v>255</v>
      </c>
      <c r="E12079" s="34">
        <v>145</v>
      </c>
      <c r="F12079" s="34">
        <v>229</v>
      </c>
      <c r="G12079" s="34">
        <v>131</v>
      </c>
      <c r="H12079" s="34">
        <v>188</v>
      </c>
      <c r="I12079" s="34">
        <v>154</v>
      </c>
      <c r="J12079" s="34">
        <v>185</v>
      </c>
      <c r="K12079" s="34">
        <v>136</v>
      </c>
      <c r="L12079" s="34">
        <v>113</v>
      </c>
      <c r="M12079" s="34">
        <v>122</v>
      </c>
      <c r="N12079" s="34">
        <v>147</v>
      </c>
      <c r="O12079" s="34">
        <v>136</v>
      </c>
      <c r="P12079" s="34">
        <v>168</v>
      </c>
      <c r="Q12079" s="34">
        <v>165</v>
      </c>
      <c r="R12079" s="34">
        <v>220</v>
      </c>
      <c r="S12079" s="34">
        <v>163</v>
      </c>
      <c r="T12079" s="34">
        <v>152</v>
      </c>
      <c r="U12079" s="34">
        <v>106</v>
      </c>
      <c r="V12079" s="34">
        <v>221</v>
      </c>
      <c r="W12079" s="34">
        <v>169</v>
      </c>
      <c r="X12079" s="34">
        <v>280</v>
      </c>
      <c r="Y12079" s="34">
        <v>106</v>
      </c>
      <c r="Z12079" s="34">
        <v>202</v>
      </c>
      <c r="AA12079" s="34">
        <v>149</v>
      </c>
      <c r="AB12079" s="34">
        <v>214</v>
      </c>
      <c r="AC12079" s="34">
        <v>237</v>
      </c>
    </row>
    <row r="12080" spans="1:29" x14ac:dyDescent="0.2">
      <c r="A12080" s="34" t="s">
        <v>72573</v>
      </c>
      <c r="B12080" s="34">
        <v>251</v>
      </c>
      <c r="C12080" s="34">
        <v>217</v>
      </c>
      <c r="D12080" s="34">
        <v>292</v>
      </c>
      <c r="E12080" s="34">
        <v>223</v>
      </c>
      <c r="F12080" s="34">
        <v>225</v>
      </c>
      <c r="G12080" s="34">
        <v>191</v>
      </c>
      <c r="H12080" s="34">
        <v>202</v>
      </c>
      <c r="I12080" s="34">
        <v>221</v>
      </c>
      <c r="J12080" s="34">
        <v>149</v>
      </c>
      <c r="K12080" s="34">
        <v>223</v>
      </c>
      <c r="L12080" s="34">
        <v>97</v>
      </c>
      <c r="M12080" s="34">
        <v>206</v>
      </c>
      <c r="N12080" s="34">
        <v>181</v>
      </c>
      <c r="O12080" s="34">
        <v>150</v>
      </c>
      <c r="P12080" s="34">
        <v>185</v>
      </c>
      <c r="Q12080" s="34">
        <v>237</v>
      </c>
      <c r="R12080" s="34">
        <v>191</v>
      </c>
      <c r="S12080" s="34">
        <v>255</v>
      </c>
      <c r="T12080" s="34">
        <v>165</v>
      </c>
      <c r="U12080" s="34">
        <v>190</v>
      </c>
      <c r="V12080" s="34">
        <v>237</v>
      </c>
      <c r="W12080" s="34">
        <v>260</v>
      </c>
      <c r="X12080" s="34">
        <v>270</v>
      </c>
      <c r="Y12080" s="34">
        <v>173</v>
      </c>
      <c r="Z12080" s="34">
        <v>240</v>
      </c>
      <c r="AA12080" s="34">
        <v>292</v>
      </c>
      <c r="AB12080" s="34">
        <v>175</v>
      </c>
      <c r="AC12080" s="34">
        <v>389</v>
      </c>
    </row>
    <row r="12081" spans="1:29" x14ac:dyDescent="0.2">
      <c r="A12081" s="34" t="s">
        <v>72574</v>
      </c>
      <c r="B12081" s="34">
        <v>303</v>
      </c>
      <c r="C12081" s="34">
        <v>364</v>
      </c>
      <c r="D12081" s="34">
        <v>564</v>
      </c>
      <c r="E12081" s="34">
        <v>457</v>
      </c>
      <c r="F12081" s="34">
        <v>384</v>
      </c>
      <c r="G12081" s="34">
        <v>466</v>
      </c>
      <c r="H12081" s="34">
        <v>305</v>
      </c>
      <c r="I12081" s="34">
        <v>347</v>
      </c>
      <c r="J12081" s="34">
        <v>244</v>
      </c>
      <c r="K12081" s="34">
        <v>436</v>
      </c>
      <c r="L12081" s="34">
        <v>133</v>
      </c>
      <c r="M12081" s="34">
        <v>317</v>
      </c>
      <c r="N12081" s="34">
        <v>334</v>
      </c>
      <c r="O12081" s="34">
        <v>314</v>
      </c>
      <c r="P12081" s="34">
        <v>259</v>
      </c>
      <c r="Q12081" s="34">
        <v>398</v>
      </c>
      <c r="R12081" s="34">
        <v>300</v>
      </c>
      <c r="S12081" s="34">
        <v>523</v>
      </c>
      <c r="T12081" s="34">
        <v>161</v>
      </c>
      <c r="U12081" s="34">
        <v>261</v>
      </c>
      <c r="V12081" s="34">
        <v>405</v>
      </c>
      <c r="W12081" s="34">
        <v>323</v>
      </c>
      <c r="X12081" s="34">
        <v>454</v>
      </c>
      <c r="Y12081" s="34">
        <v>222</v>
      </c>
      <c r="Z12081" s="34">
        <v>439</v>
      </c>
      <c r="AA12081" s="34">
        <v>463</v>
      </c>
      <c r="AB12081" s="34">
        <v>237</v>
      </c>
      <c r="AC12081" s="34">
        <v>597</v>
      </c>
    </row>
    <row r="12082" spans="1:29" x14ac:dyDescent="0.2">
      <c r="A12082" s="34" t="s">
        <v>72575</v>
      </c>
      <c r="B12082" s="34">
        <v>57</v>
      </c>
      <c r="C12082" s="34">
        <v>133</v>
      </c>
      <c r="D12082" s="34">
        <v>113</v>
      </c>
      <c r="E12082" s="34">
        <v>106</v>
      </c>
      <c r="F12082" s="34">
        <v>97</v>
      </c>
      <c r="G12082" s="34">
        <v>98</v>
      </c>
      <c r="H12082" s="34">
        <v>92</v>
      </c>
      <c r="I12082" s="34">
        <v>130</v>
      </c>
      <c r="J12082" s="34">
        <v>73</v>
      </c>
      <c r="K12082" s="34">
        <v>103</v>
      </c>
      <c r="L12082" s="34">
        <v>43</v>
      </c>
      <c r="M12082" s="34">
        <v>80</v>
      </c>
      <c r="N12082" s="34">
        <v>75</v>
      </c>
      <c r="O12082" s="34">
        <v>105</v>
      </c>
      <c r="P12082" s="34">
        <v>65</v>
      </c>
      <c r="Q12082" s="34">
        <v>108</v>
      </c>
      <c r="R12082" s="34">
        <v>73</v>
      </c>
      <c r="S12082" s="34">
        <v>105</v>
      </c>
      <c r="T12082" s="34">
        <v>51</v>
      </c>
      <c r="U12082" s="34">
        <v>62</v>
      </c>
      <c r="V12082" s="34">
        <v>100</v>
      </c>
      <c r="W12082" s="34">
        <v>77</v>
      </c>
      <c r="X12082" s="34">
        <v>119</v>
      </c>
      <c r="Y12082" s="34">
        <v>57</v>
      </c>
      <c r="Z12082" s="34">
        <v>107</v>
      </c>
      <c r="AA12082" s="34">
        <v>97</v>
      </c>
      <c r="AB12082" s="34">
        <v>60</v>
      </c>
      <c r="AC12082" s="34">
        <v>129</v>
      </c>
    </row>
    <row r="12083" spans="1:29" x14ac:dyDescent="0.2">
      <c r="A12083" s="34" t="s">
        <v>72576</v>
      </c>
      <c r="B12083" s="34">
        <v>245</v>
      </c>
      <c r="C12083" s="34">
        <v>299</v>
      </c>
      <c r="D12083" s="34">
        <v>442</v>
      </c>
      <c r="E12083" s="34">
        <v>315</v>
      </c>
      <c r="F12083" s="34">
        <v>366</v>
      </c>
      <c r="G12083" s="34">
        <v>292</v>
      </c>
      <c r="H12083" s="34">
        <v>242</v>
      </c>
      <c r="I12083" s="34">
        <v>259</v>
      </c>
      <c r="J12083" s="34">
        <v>284</v>
      </c>
      <c r="K12083" s="34">
        <v>268</v>
      </c>
      <c r="L12083" s="34">
        <v>152</v>
      </c>
      <c r="M12083" s="34">
        <v>240</v>
      </c>
      <c r="N12083" s="34">
        <v>239</v>
      </c>
      <c r="O12083" s="34">
        <v>235</v>
      </c>
      <c r="P12083" s="34">
        <v>243</v>
      </c>
      <c r="Q12083" s="34">
        <v>280</v>
      </c>
      <c r="R12083" s="34">
        <v>309</v>
      </c>
      <c r="S12083" s="34">
        <v>351</v>
      </c>
      <c r="T12083" s="34">
        <v>195</v>
      </c>
      <c r="U12083" s="34">
        <v>230</v>
      </c>
      <c r="V12083" s="34">
        <v>352</v>
      </c>
      <c r="W12083" s="34">
        <v>257</v>
      </c>
      <c r="X12083" s="34">
        <v>395</v>
      </c>
      <c r="Y12083" s="34">
        <v>202</v>
      </c>
      <c r="Z12083" s="34">
        <v>379</v>
      </c>
      <c r="AA12083" s="34">
        <v>361</v>
      </c>
      <c r="AB12083" s="34">
        <v>255</v>
      </c>
      <c r="AC12083" s="34">
        <v>427</v>
      </c>
    </row>
    <row r="12084" spans="1:29" x14ac:dyDescent="0.2">
      <c r="A12084" s="34" t="s">
        <v>72577</v>
      </c>
      <c r="B12084" s="34">
        <v>330</v>
      </c>
      <c r="C12084" s="34">
        <v>354</v>
      </c>
      <c r="D12084" s="34">
        <v>518</v>
      </c>
      <c r="E12084" s="34">
        <v>410</v>
      </c>
      <c r="F12084" s="34">
        <v>426</v>
      </c>
      <c r="G12084" s="34">
        <v>394</v>
      </c>
      <c r="H12084" s="34">
        <v>384</v>
      </c>
      <c r="I12084" s="34">
        <v>370</v>
      </c>
      <c r="J12084" s="34">
        <v>318</v>
      </c>
      <c r="K12084" s="34">
        <v>435</v>
      </c>
      <c r="L12084" s="34">
        <v>243</v>
      </c>
      <c r="M12084" s="34">
        <v>367</v>
      </c>
      <c r="N12084" s="34">
        <v>344</v>
      </c>
      <c r="O12084" s="34">
        <v>271</v>
      </c>
      <c r="P12084" s="34">
        <v>332</v>
      </c>
      <c r="Q12084" s="34">
        <v>496</v>
      </c>
      <c r="R12084" s="34">
        <v>412</v>
      </c>
      <c r="S12084" s="34">
        <v>520</v>
      </c>
      <c r="T12084" s="34">
        <v>319</v>
      </c>
      <c r="U12084" s="34">
        <v>367</v>
      </c>
      <c r="V12084" s="34">
        <v>477</v>
      </c>
      <c r="W12084" s="34">
        <v>462</v>
      </c>
      <c r="X12084" s="34">
        <v>500</v>
      </c>
      <c r="Y12084" s="34">
        <v>333</v>
      </c>
      <c r="Z12084" s="34">
        <v>508</v>
      </c>
      <c r="AA12084" s="34">
        <v>515</v>
      </c>
      <c r="AB12084" s="34">
        <v>373</v>
      </c>
      <c r="AC12084" s="34">
        <v>655</v>
      </c>
    </row>
    <row r="12085" spans="1:29" x14ac:dyDescent="0.2">
      <c r="A12085" s="34" t="s">
        <v>72578</v>
      </c>
      <c r="B12085" s="34">
        <v>250</v>
      </c>
      <c r="C12085" s="34">
        <v>453</v>
      </c>
      <c r="D12085" s="34">
        <v>432</v>
      </c>
      <c r="E12085" s="34">
        <v>504</v>
      </c>
      <c r="F12085" s="34">
        <v>284</v>
      </c>
      <c r="G12085" s="34">
        <v>473</v>
      </c>
      <c r="H12085" s="34">
        <v>256</v>
      </c>
      <c r="I12085" s="34">
        <v>427</v>
      </c>
      <c r="J12085" s="34">
        <v>268</v>
      </c>
      <c r="K12085" s="34">
        <v>405</v>
      </c>
      <c r="L12085" s="34">
        <v>157</v>
      </c>
      <c r="M12085" s="34">
        <v>367</v>
      </c>
      <c r="N12085" s="34">
        <v>269</v>
      </c>
      <c r="O12085" s="34">
        <v>318</v>
      </c>
      <c r="P12085" s="34">
        <v>228</v>
      </c>
      <c r="Q12085" s="34">
        <v>404</v>
      </c>
      <c r="R12085" s="34">
        <v>288</v>
      </c>
      <c r="S12085" s="34">
        <v>512</v>
      </c>
      <c r="T12085" s="34">
        <v>193</v>
      </c>
      <c r="U12085" s="34">
        <v>316</v>
      </c>
      <c r="V12085" s="34">
        <v>370</v>
      </c>
      <c r="W12085" s="34">
        <v>358</v>
      </c>
      <c r="X12085" s="34">
        <v>378</v>
      </c>
      <c r="Y12085" s="34">
        <v>289</v>
      </c>
      <c r="Z12085" s="34">
        <v>363</v>
      </c>
      <c r="AA12085" s="34">
        <v>538</v>
      </c>
      <c r="AB12085" s="34">
        <v>276</v>
      </c>
      <c r="AC12085" s="34">
        <v>622</v>
      </c>
    </row>
    <row r="12086" spans="1:29" x14ac:dyDescent="0.2">
      <c r="A12086" s="34" t="s">
        <v>72579</v>
      </c>
      <c r="B12086" s="34">
        <v>257</v>
      </c>
      <c r="C12086" s="34">
        <v>393</v>
      </c>
      <c r="D12086" s="34">
        <v>463</v>
      </c>
      <c r="E12086" s="34">
        <v>489</v>
      </c>
      <c r="F12086" s="34">
        <v>386</v>
      </c>
      <c r="G12086" s="34">
        <v>450</v>
      </c>
      <c r="H12086" s="34">
        <v>398</v>
      </c>
      <c r="I12086" s="34">
        <v>385</v>
      </c>
      <c r="J12086" s="34">
        <v>303</v>
      </c>
      <c r="K12086" s="34">
        <v>416</v>
      </c>
      <c r="L12086" s="34">
        <v>209</v>
      </c>
      <c r="M12086" s="34">
        <v>352</v>
      </c>
      <c r="N12086" s="34">
        <v>343</v>
      </c>
      <c r="O12086" s="34">
        <v>333</v>
      </c>
      <c r="P12086" s="34">
        <v>312</v>
      </c>
      <c r="Q12086" s="34">
        <v>442</v>
      </c>
      <c r="R12086" s="34">
        <v>383</v>
      </c>
      <c r="S12086" s="34">
        <v>536</v>
      </c>
      <c r="T12086" s="34">
        <v>307</v>
      </c>
      <c r="U12086" s="34">
        <v>314</v>
      </c>
      <c r="V12086" s="34">
        <v>419</v>
      </c>
      <c r="W12086" s="34">
        <v>427</v>
      </c>
      <c r="X12086" s="34">
        <v>438</v>
      </c>
      <c r="Y12086" s="34">
        <v>337</v>
      </c>
      <c r="Z12086" s="34">
        <v>436</v>
      </c>
      <c r="AA12086" s="34">
        <v>458</v>
      </c>
      <c r="AB12086" s="34">
        <v>315</v>
      </c>
      <c r="AC12086" s="34">
        <v>505</v>
      </c>
    </row>
    <row r="12087" spans="1:29" x14ac:dyDescent="0.2">
      <c r="A12087" s="34" t="s">
        <v>72580</v>
      </c>
      <c r="B12087" s="34">
        <v>384</v>
      </c>
      <c r="C12087" s="34">
        <v>342</v>
      </c>
      <c r="D12087" s="34">
        <v>475</v>
      </c>
      <c r="E12087" s="34">
        <v>417</v>
      </c>
      <c r="F12087" s="34">
        <v>446</v>
      </c>
      <c r="G12087" s="34">
        <v>403</v>
      </c>
      <c r="H12087" s="34">
        <v>382</v>
      </c>
      <c r="I12087" s="34">
        <v>340</v>
      </c>
      <c r="J12087" s="34">
        <v>330</v>
      </c>
      <c r="K12087" s="34">
        <v>396</v>
      </c>
      <c r="L12087" s="34">
        <v>304</v>
      </c>
      <c r="M12087" s="34">
        <v>312</v>
      </c>
      <c r="N12087" s="34">
        <v>360</v>
      </c>
      <c r="O12087" s="34">
        <v>307</v>
      </c>
      <c r="P12087" s="34">
        <v>386</v>
      </c>
      <c r="Q12087" s="34">
        <v>400</v>
      </c>
      <c r="R12087" s="34">
        <v>441</v>
      </c>
      <c r="S12087" s="34">
        <v>475</v>
      </c>
      <c r="T12087" s="34">
        <v>365</v>
      </c>
      <c r="U12087" s="34">
        <v>329</v>
      </c>
      <c r="V12087" s="34">
        <v>476</v>
      </c>
      <c r="W12087" s="34">
        <v>412</v>
      </c>
      <c r="X12087" s="34">
        <v>657</v>
      </c>
      <c r="Y12087" s="34">
        <v>317</v>
      </c>
      <c r="Z12087" s="34">
        <v>475</v>
      </c>
      <c r="AA12087" s="34">
        <v>477</v>
      </c>
      <c r="AB12087" s="34">
        <v>493</v>
      </c>
      <c r="AC12087" s="34">
        <v>573</v>
      </c>
    </row>
    <row r="12088" spans="1:29" x14ac:dyDescent="0.2">
      <c r="A12088" s="34" t="s">
        <v>72581</v>
      </c>
      <c r="B12088" s="34">
        <v>258</v>
      </c>
      <c r="C12088" s="34">
        <v>347</v>
      </c>
      <c r="D12088" s="34">
        <v>431</v>
      </c>
      <c r="E12088" s="34">
        <v>370</v>
      </c>
      <c r="F12088" s="34">
        <v>348</v>
      </c>
      <c r="G12088" s="34">
        <v>312</v>
      </c>
      <c r="H12088" s="34">
        <v>375</v>
      </c>
      <c r="I12088" s="34">
        <v>301</v>
      </c>
      <c r="J12088" s="34">
        <v>223</v>
      </c>
      <c r="K12088" s="34">
        <v>357</v>
      </c>
      <c r="L12088" s="34">
        <v>177</v>
      </c>
      <c r="M12088" s="34">
        <v>213</v>
      </c>
      <c r="N12088" s="34">
        <v>283</v>
      </c>
      <c r="O12088" s="34">
        <v>258</v>
      </c>
      <c r="P12088" s="34">
        <v>268</v>
      </c>
      <c r="Q12088" s="34">
        <v>313</v>
      </c>
      <c r="R12088" s="34">
        <v>275</v>
      </c>
      <c r="S12088" s="34">
        <v>371</v>
      </c>
      <c r="T12088" s="34">
        <v>184</v>
      </c>
      <c r="U12088" s="34">
        <v>219</v>
      </c>
      <c r="V12088" s="34">
        <v>425</v>
      </c>
      <c r="W12088" s="34">
        <v>280</v>
      </c>
      <c r="X12088" s="34">
        <v>365</v>
      </c>
      <c r="Y12088" s="34">
        <v>209</v>
      </c>
      <c r="Z12088" s="34">
        <v>418</v>
      </c>
      <c r="AA12088" s="34">
        <v>363</v>
      </c>
      <c r="AB12088" s="34">
        <v>271</v>
      </c>
      <c r="AC12088" s="34">
        <v>523</v>
      </c>
    </row>
    <row r="12089" spans="1:29" x14ac:dyDescent="0.2">
      <c r="A12089" s="34" t="s">
        <v>72582</v>
      </c>
      <c r="B12089" s="34">
        <v>313</v>
      </c>
      <c r="C12089" s="34">
        <v>386</v>
      </c>
      <c r="D12089" s="34">
        <v>565</v>
      </c>
      <c r="E12089" s="34">
        <v>380</v>
      </c>
      <c r="F12089" s="34">
        <v>438</v>
      </c>
      <c r="G12089" s="34">
        <v>405</v>
      </c>
      <c r="H12089" s="34">
        <v>359</v>
      </c>
      <c r="I12089" s="34">
        <v>277</v>
      </c>
      <c r="J12089" s="34">
        <v>380</v>
      </c>
      <c r="K12089" s="34">
        <v>411</v>
      </c>
      <c r="L12089" s="34">
        <v>224</v>
      </c>
      <c r="M12089" s="34">
        <v>297</v>
      </c>
      <c r="N12089" s="34">
        <v>370</v>
      </c>
      <c r="O12089" s="34">
        <v>331</v>
      </c>
      <c r="P12089" s="34">
        <v>352</v>
      </c>
      <c r="Q12089" s="34">
        <v>385</v>
      </c>
      <c r="R12089" s="34">
        <v>412</v>
      </c>
      <c r="S12089" s="34">
        <v>423</v>
      </c>
      <c r="T12089" s="34">
        <v>288</v>
      </c>
      <c r="U12089" s="34">
        <v>286</v>
      </c>
      <c r="V12089" s="34">
        <v>475</v>
      </c>
      <c r="W12089" s="34">
        <v>351</v>
      </c>
      <c r="X12089" s="34">
        <v>533</v>
      </c>
      <c r="Y12089" s="34">
        <v>345</v>
      </c>
      <c r="Z12089" s="34">
        <v>495</v>
      </c>
      <c r="AA12089" s="34">
        <v>431</v>
      </c>
      <c r="AB12089" s="34">
        <v>374</v>
      </c>
      <c r="AC12089" s="34">
        <v>616</v>
      </c>
    </row>
    <row r="12090" spans="1:29" x14ac:dyDescent="0.2">
      <c r="A12090" s="34" t="s">
        <v>72583</v>
      </c>
      <c r="B12090" s="34">
        <v>148</v>
      </c>
      <c r="C12090" s="34">
        <v>217</v>
      </c>
      <c r="D12090" s="34">
        <v>242</v>
      </c>
      <c r="E12090" s="34">
        <v>283</v>
      </c>
      <c r="F12090" s="34">
        <v>247</v>
      </c>
      <c r="G12090" s="34">
        <v>192</v>
      </c>
      <c r="H12090" s="34">
        <v>155</v>
      </c>
      <c r="I12090" s="34">
        <v>220</v>
      </c>
      <c r="J12090" s="34">
        <v>115</v>
      </c>
      <c r="K12090" s="34">
        <v>265</v>
      </c>
      <c r="L12090" s="34">
        <v>72</v>
      </c>
      <c r="M12090" s="34">
        <v>170</v>
      </c>
      <c r="N12090" s="34">
        <v>136</v>
      </c>
      <c r="O12090" s="34">
        <v>226</v>
      </c>
      <c r="P12090" s="34">
        <v>160</v>
      </c>
      <c r="Q12090" s="34">
        <v>250</v>
      </c>
      <c r="R12090" s="34">
        <v>150</v>
      </c>
      <c r="S12090" s="34">
        <v>340</v>
      </c>
      <c r="T12090" s="34">
        <v>134</v>
      </c>
      <c r="U12090" s="34">
        <v>112</v>
      </c>
      <c r="V12090" s="34">
        <v>192</v>
      </c>
      <c r="W12090" s="34">
        <v>222</v>
      </c>
      <c r="X12090" s="34">
        <v>257</v>
      </c>
      <c r="Y12090" s="34">
        <v>154</v>
      </c>
      <c r="Z12090" s="34">
        <v>221</v>
      </c>
      <c r="AA12090" s="34">
        <v>284</v>
      </c>
      <c r="AB12090" s="34">
        <v>121</v>
      </c>
      <c r="AC12090" s="34">
        <v>299</v>
      </c>
    </row>
    <row r="12091" spans="1:29" x14ac:dyDescent="0.2">
      <c r="A12091" s="34" t="s">
        <v>72584</v>
      </c>
      <c r="B12091" s="34">
        <v>271</v>
      </c>
      <c r="C12091" s="34">
        <v>252</v>
      </c>
      <c r="D12091" s="34">
        <v>463</v>
      </c>
      <c r="E12091" s="34">
        <v>235</v>
      </c>
      <c r="F12091" s="34">
        <v>374</v>
      </c>
      <c r="G12091" s="34">
        <v>266</v>
      </c>
      <c r="H12091" s="34">
        <v>300</v>
      </c>
      <c r="I12091" s="34">
        <v>202</v>
      </c>
      <c r="J12091" s="34">
        <v>283</v>
      </c>
      <c r="K12091" s="34">
        <v>263</v>
      </c>
      <c r="L12091" s="34">
        <v>181</v>
      </c>
      <c r="M12091" s="34">
        <v>204</v>
      </c>
      <c r="N12091" s="34">
        <v>262</v>
      </c>
      <c r="O12091" s="34">
        <v>246</v>
      </c>
      <c r="P12091" s="34">
        <v>267</v>
      </c>
      <c r="Q12091" s="34">
        <v>323</v>
      </c>
      <c r="R12091" s="34">
        <v>395</v>
      </c>
      <c r="S12091" s="34">
        <v>283</v>
      </c>
      <c r="T12091" s="34">
        <v>296</v>
      </c>
      <c r="U12091" s="34">
        <v>223</v>
      </c>
      <c r="V12091" s="34">
        <v>397</v>
      </c>
      <c r="W12091" s="34">
        <v>240</v>
      </c>
      <c r="X12091" s="34">
        <v>365</v>
      </c>
      <c r="Y12091" s="34">
        <v>238</v>
      </c>
      <c r="Z12091" s="34">
        <v>449</v>
      </c>
      <c r="AA12091" s="34">
        <v>241</v>
      </c>
      <c r="AB12091" s="34">
        <v>296</v>
      </c>
      <c r="AC12091" s="34">
        <v>442</v>
      </c>
    </row>
    <row r="12092" spans="1:29" x14ac:dyDescent="0.2">
      <c r="A12092" s="34" t="s">
        <v>72585</v>
      </c>
      <c r="B12092" s="34">
        <v>184</v>
      </c>
      <c r="C12092" s="34">
        <v>385</v>
      </c>
      <c r="D12092" s="34">
        <v>537</v>
      </c>
      <c r="E12092" s="34">
        <v>382</v>
      </c>
      <c r="F12092" s="34">
        <v>377</v>
      </c>
      <c r="G12092" s="34">
        <v>395</v>
      </c>
      <c r="H12092" s="34">
        <v>303</v>
      </c>
      <c r="I12092" s="34">
        <v>402</v>
      </c>
      <c r="J12092" s="34">
        <v>288</v>
      </c>
      <c r="K12092" s="34">
        <v>391</v>
      </c>
      <c r="L12092" s="34">
        <v>165</v>
      </c>
      <c r="M12092" s="34">
        <v>346</v>
      </c>
      <c r="N12092" s="34">
        <v>290</v>
      </c>
      <c r="O12092" s="34">
        <v>260</v>
      </c>
      <c r="P12092" s="34">
        <v>304</v>
      </c>
      <c r="Q12092" s="34">
        <v>430</v>
      </c>
      <c r="R12092" s="34">
        <v>308</v>
      </c>
      <c r="S12092" s="34">
        <v>452</v>
      </c>
      <c r="T12092" s="34">
        <v>186</v>
      </c>
      <c r="U12092" s="34">
        <v>280</v>
      </c>
      <c r="V12092" s="34">
        <v>374</v>
      </c>
      <c r="W12092" s="34">
        <v>286</v>
      </c>
      <c r="X12092" s="34">
        <v>407</v>
      </c>
      <c r="Y12092" s="34">
        <v>253</v>
      </c>
      <c r="Z12092" s="34">
        <v>412</v>
      </c>
      <c r="AA12092" s="34">
        <v>480</v>
      </c>
      <c r="AB12092" s="34">
        <v>217</v>
      </c>
      <c r="AC12092" s="34">
        <v>528</v>
      </c>
    </row>
    <row r="12093" spans="1:29" x14ac:dyDescent="0.2">
      <c r="A12093" s="34" t="s">
        <v>72586</v>
      </c>
      <c r="B12093" s="34">
        <v>959</v>
      </c>
      <c r="C12093" s="34">
        <v>1084</v>
      </c>
      <c r="D12093" s="34">
        <v>1822</v>
      </c>
      <c r="E12093" s="34">
        <v>1197</v>
      </c>
      <c r="F12093" s="34">
        <v>1604</v>
      </c>
      <c r="G12093" s="34">
        <v>1196</v>
      </c>
      <c r="H12093" s="34">
        <v>1356</v>
      </c>
      <c r="I12093" s="34">
        <v>1065</v>
      </c>
      <c r="J12093" s="34">
        <v>1270</v>
      </c>
      <c r="K12093" s="34">
        <v>1332</v>
      </c>
      <c r="L12093" s="34">
        <v>835</v>
      </c>
      <c r="M12093" s="34">
        <v>1064</v>
      </c>
      <c r="N12093" s="34">
        <v>1276</v>
      </c>
      <c r="O12093" s="34">
        <v>1044</v>
      </c>
      <c r="P12093" s="34">
        <v>1208</v>
      </c>
      <c r="Q12093" s="34">
        <v>1506</v>
      </c>
      <c r="R12093" s="34">
        <v>1633</v>
      </c>
      <c r="S12093" s="34">
        <v>1529</v>
      </c>
      <c r="T12093" s="34">
        <v>1138</v>
      </c>
      <c r="U12093" s="34">
        <v>1081</v>
      </c>
      <c r="V12093" s="34">
        <v>1667</v>
      </c>
      <c r="W12093" s="34">
        <v>1212</v>
      </c>
      <c r="X12093" s="34">
        <v>1901</v>
      </c>
      <c r="Y12093" s="34">
        <v>1147</v>
      </c>
      <c r="Z12093" s="34">
        <v>1649</v>
      </c>
      <c r="AA12093" s="34">
        <v>1407</v>
      </c>
      <c r="AB12093" s="34">
        <v>1388</v>
      </c>
      <c r="AC12093" s="34">
        <v>2086</v>
      </c>
    </row>
    <row r="12094" spans="1:29" x14ac:dyDescent="0.2">
      <c r="A12094" s="34" t="s">
        <v>72587</v>
      </c>
      <c r="B12094" s="34">
        <v>367</v>
      </c>
      <c r="C12094" s="34">
        <v>511</v>
      </c>
      <c r="D12094" s="34">
        <v>698</v>
      </c>
      <c r="E12094" s="34">
        <v>651</v>
      </c>
      <c r="F12094" s="34">
        <v>572</v>
      </c>
      <c r="G12094" s="34">
        <v>471</v>
      </c>
      <c r="H12094" s="34">
        <v>454</v>
      </c>
      <c r="I12094" s="34">
        <v>452</v>
      </c>
      <c r="J12094" s="34">
        <v>431</v>
      </c>
      <c r="K12094" s="34">
        <v>534</v>
      </c>
      <c r="L12094" s="34">
        <v>292</v>
      </c>
      <c r="M12094" s="34">
        <v>431</v>
      </c>
      <c r="N12094" s="34">
        <v>482</v>
      </c>
      <c r="O12094" s="34">
        <v>471</v>
      </c>
      <c r="P12094" s="34">
        <v>453</v>
      </c>
      <c r="Q12094" s="34">
        <v>572</v>
      </c>
      <c r="R12094" s="34">
        <v>563</v>
      </c>
      <c r="S12094" s="34">
        <v>574</v>
      </c>
      <c r="T12094" s="34">
        <v>359</v>
      </c>
      <c r="U12094" s="34">
        <v>433</v>
      </c>
      <c r="V12094" s="34">
        <v>663</v>
      </c>
      <c r="W12094" s="34">
        <v>489</v>
      </c>
      <c r="X12094" s="34">
        <v>663</v>
      </c>
      <c r="Y12094" s="34">
        <v>449</v>
      </c>
      <c r="Z12094" s="34">
        <v>537</v>
      </c>
      <c r="AA12094" s="34">
        <v>641</v>
      </c>
      <c r="AB12094" s="34">
        <v>425</v>
      </c>
      <c r="AC12094" s="34">
        <v>760</v>
      </c>
    </row>
    <row r="12095" spans="1:29" x14ac:dyDescent="0.2">
      <c r="A12095" s="34" t="s">
        <v>72588</v>
      </c>
      <c r="B12095" s="34">
        <v>189</v>
      </c>
      <c r="C12095" s="34">
        <v>194</v>
      </c>
      <c r="D12095" s="34">
        <v>243</v>
      </c>
      <c r="E12095" s="34">
        <v>199</v>
      </c>
      <c r="F12095" s="34">
        <v>232</v>
      </c>
      <c r="G12095" s="34">
        <v>182</v>
      </c>
      <c r="H12095" s="34">
        <v>223</v>
      </c>
      <c r="I12095" s="34">
        <v>175</v>
      </c>
      <c r="J12095" s="34">
        <v>179</v>
      </c>
      <c r="K12095" s="34">
        <v>208</v>
      </c>
      <c r="L12095" s="34">
        <v>125</v>
      </c>
      <c r="M12095" s="34">
        <v>179</v>
      </c>
      <c r="N12095" s="34">
        <v>180</v>
      </c>
      <c r="O12095" s="34">
        <v>152</v>
      </c>
      <c r="P12095" s="34">
        <v>169</v>
      </c>
      <c r="Q12095" s="34">
        <v>212</v>
      </c>
      <c r="R12095" s="34">
        <v>238</v>
      </c>
      <c r="S12095" s="34">
        <v>275</v>
      </c>
      <c r="T12095" s="34">
        <v>171</v>
      </c>
      <c r="U12095" s="34">
        <v>171</v>
      </c>
      <c r="V12095" s="34">
        <v>225</v>
      </c>
      <c r="W12095" s="34">
        <v>206</v>
      </c>
      <c r="X12095" s="34">
        <v>321</v>
      </c>
      <c r="Y12095" s="34">
        <v>170</v>
      </c>
      <c r="Z12095" s="34">
        <v>227</v>
      </c>
      <c r="AA12095" s="34">
        <v>222</v>
      </c>
      <c r="AB12095" s="34">
        <v>178</v>
      </c>
      <c r="AC12095" s="34">
        <v>297</v>
      </c>
    </row>
    <row r="12096" spans="1:29" x14ac:dyDescent="0.2">
      <c r="A12096" s="34" t="s">
        <v>72589</v>
      </c>
      <c r="B12096" s="34">
        <v>211</v>
      </c>
      <c r="C12096" s="34">
        <v>229</v>
      </c>
      <c r="D12096" s="34">
        <v>343</v>
      </c>
      <c r="E12096" s="34">
        <v>299</v>
      </c>
      <c r="F12096" s="34">
        <v>347</v>
      </c>
      <c r="G12096" s="34">
        <v>269</v>
      </c>
      <c r="H12096" s="34">
        <v>287</v>
      </c>
      <c r="I12096" s="34">
        <v>208</v>
      </c>
      <c r="J12096" s="34">
        <v>257</v>
      </c>
      <c r="K12096" s="34">
        <v>454</v>
      </c>
      <c r="L12096" s="34">
        <v>200</v>
      </c>
      <c r="M12096" s="34">
        <v>191</v>
      </c>
      <c r="N12096" s="34">
        <v>279</v>
      </c>
      <c r="O12096" s="34">
        <v>219</v>
      </c>
      <c r="P12096" s="34">
        <v>288</v>
      </c>
      <c r="Q12096" s="34">
        <v>344</v>
      </c>
      <c r="R12096" s="34">
        <v>352</v>
      </c>
      <c r="S12096" s="34">
        <v>377</v>
      </c>
      <c r="T12096" s="34">
        <v>259</v>
      </c>
      <c r="U12096" s="34">
        <v>261</v>
      </c>
      <c r="V12096" s="34">
        <v>366</v>
      </c>
      <c r="W12096" s="34">
        <v>263</v>
      </c>
      <c r="X12096" s="34">
        <v>410</v>
      </c>
      <c r="Y12096" s="34">
        <v>377</v>
      </c>
      <c r="Z12096" s="34">
        <v>377</v>
      </c>
      <c r="AA12096" s="34">
        <v>349</v>
      </c>
      <c r="AB12096" s="34">
        <v>310</v>
      </c>
      <c r="AC12096" s="34">
        <v>464</v>
      </c>
    </row>
    <row r="12097" spans="1:29" x14ac:dyDescent="0.2">
      <c r="A12097" s="34" t="s">
        <v>72590</v>
      </c>
      <c r="B12097" s="34">
        <v>533</v>
      </c>
      <c r="C12097" s="34">
        <v>768</v>
      </c>
      <c r="D12097" s="34">
        <v>1159</v>
      </c>
      <c r="E12097" s="34">
        <v>857</v>
      </c>
      <c r="F12097" s="34">
        <v>681</v>
      </c>
      <c r="G12097" s="34">
        <v>703</v>
      </c>
      <c r="H12097" s="34">
        <v>559</v>
      </c>
      <c r="I12097" s="34">
        <v>504</v>
      </c>
      <c r="J12097" s="34">
        <v>401</v>
      </c>
      <c r="K12097" s="34">
        <v>684</v>
      </c>
      <c r="L12097" s="34">
        <v>183</v>
      </c>
      <c r="M12097" s="34">
        <v>481</v>
      </c>
      <c r="N12097" s="34">
        <v>504</v>
      </c>
      <c r="O12097" s="34">
        <v>413</v>
      </c>
      <c r="P12097" s="34">
        <v>459</v>
      </c>
      <c r="Q12097" s="34">
        <v>539</v>
      </c>
      <c r="R12097" s="34">
        <v>446</v>
      </c>
      <c r="S12097" s="34">
        <v>886</v>
      </c>
      <c r="T12097" s="34">
        <v>234</v>
      </c>
      <c r="U12097" s="34">
        <v>349</v>
      </c>
      <c r="V12097" s="34">
        <v>644</v>
      </c>
      <c r="W12097" s="34">
        <v>419</v>
      </c>
      <c r="X12097" s="34">
        <v>781</v>
      </c>
      <c r="Y12097" s="34">
        <v>236</v>
      </c>
      <c r="Z12097" s="34">
        <v>827</v>
      </c>
      <c r="AA12097" s="34">
        <v>706</v>
      </c>
      <c r="AB12097" s="34">
        <v>336</v>
      </c>
      <c r="AC12097" s="34">
        <v>836</v>
      </c>
    </row>
    <row r="12098" spans="1:29" x14ac:dyDescent="0.2">
      <c r="A12098" s="34" t="s">
        <v>72591</v>
      </c>
      <c r="B12098" s="34">
        <v>172</v>
      </c>
      <c r="C12098" s="34">
        <v>178</v>
      </c>
      <c r="D12098" s="34">
        <v>283</v>
      </c>
      <c r="E12098" s="34">
        <v>210</v>
      </c>
      <c r="F12098" s="34">
        <v>225</v>
      </c>
      <c r="G12098" s="34">
        <v>256</v>
      </c>
      <c r="H12098" s="34">
        <v>152</v>
      </c>
      <c r="I12098" s="34">
        <v>171</v>
      </c>
      <c r="J12098" s="34">
        <v>126</v>
      </c>
      <c r="K12098" s="34">
        <v>258</v>
      </c>
      <c r="L12098" s="34">
        <v>96</v>
      </c>
      <c r="M12098" s="34">
        <v>193</v>
      </c>
      <c r="N12098" s="34">
        <v>158</v>
      </c>
      <c r="O12098" s="34">
        <v>150</v>
      </c>
      <c r="P12098" s="34">
        <v>212</v>
      </c>
      <c r="Q12098" s="34">
        <v>233</v>
      </c>
      <c r="R12098" s="34">
        <v>157</v>
      </c>
      <c r="S12098" s="34">
        <v>261</v>
      </c>
      <c r="T12098" s="34">
        <v>77</v>
      </c>
      <c r="U12098" s="34">
        <v>154</v>
      </c>
      <c r="V12098" s="34">
        <v>214</v>
      </c>
      <c r="W12098" s="34">
        <v>166</v>
      </c>
      <c r="X12098" s="34">
        <v>238</v>
      </c>
      <c r="Y12098" s="34">
        <v>114</v>
      </c>
      <c r="Z12098" s="34">
        <v>209</v>
      </c>
      <c r="AA12098" s="34">
        <v>199</v>
      </c>
      <c r="AB12098" s="34">
        <v>136</v>
      </c>
      <c r="AC12098" s="34">
        <v>266</v>
      </c>
    </row>
    <row r="12099" spans="1:29" x14ac:dyDescent="0.2">
      <c r="A12099" s="34" t="s">
        <v>72592</v>
      </c>
      <c r="B12099" s="34">
        <v>256</v>
      </c>
      <c r="C12099" s="34">
        <v>342</v>
      </c>
      <c r="D12099" s="34">
        <v>509</v>
      </c>
      <c r="E12099" s="34">
        <v>408</v>
      </c>
      <c r="F12099" s="34">
        <v>406</v>
      </c>
      <c r="G12099" s="34">
        <v>376</v>
      </c>
      <c r="H12099" s="34">
        <v>332</v>
      </c>
      <c r="I12099" s="34">
        <v>318</v>
      </c>
      <c r="J12099" s="34">
        <v>242</v>
      </c>
      <c r="K12099" s="34">
        <v>394</v>
      </c>
      <c r="L12099" s="34">
        <v>156</v>
      </c>
      <c r="M12099" s="34">
        <v>291</v>
      </c>
      <c r="N12099" s="34">
        <v>283</v>
      </c>
      <c r="O12099" s="34">
        <v>288</v>
      </c>
      <c r="P12099" s="34">
        <v>309</v>
      </c>
      <c r="Q12099" s="34">
        <v>416</v>
      </c>
      <c r="R12099" s="34">
        <v>322</v>
      </c>
      <c r="S12099" s="34">
        <v>459</v>
      </c>
      <c r="T12099" s="34">
        <v>251</v>
      </c>
      <c r="U12099" s="34">
        <v>260</v>
      </c>
      <c r="V12099" s="34">
        <v>409</v>
      </c>
      <c r="W12099" s="34">
        <v>324</v>
      </c>
      <c r="X12099" s="34">
        <v>463</v>
      </c>
      <c r="Y12099" s="34">
        <v>277</v>
      </c>
      <c r="Z12099" s="34">
        <v>437</v>
      </c>
      <c r="AA12099" s="34">
        <v>439</v>
      </c>
      <c r="AB12099" s="34">
        <v>284</v>
      </c>
      <c r="AC12099" s="34">
        <v>537</v>
      </c>
    </row>
    <row r="12100" spans="1:29" x14ac:dyDescent="0.2">
      <c r="A12100" s="34" t="s">
        <v>72593</v>
      </c>
      <c r="B12100" s="34">
        <v>160</v>
      </c>
      <c r="C12100" s="34">
        <v>262</v>
      </c>
      <c r="D12100" s="34">
        <v>327</v>
      </c>
      <c r="E12100" s="34">
        <v>290</v>
      </c>
      <c r="F12100" s="34">
        <v>217</v>
      </c>
      <c r="G12100" s="34">
        <v>182</v>
      </c>
      <c r="H12100" s="34">
        <v>200</v>
      </c>
      <c r="I12100" s="34">
        <v>296</v>
      </c>
      <c r="J12100" s="34">
        <v>181</v>
      </c>
      <c r="K12100" s="34">
        <v>335</v>
      </c>
      <c r="L12100" s="34">
        <v>127</v>
      </c>
      <c r="M12100" s="34">
        <v>239</v>
      </c>
      <c r="N12100" s="34">
        <v>208</v>
      </c>
      <c r="O12100" s="34">
        <v>235</v>
      </c>
      <c r="P12100" s="34">
        <v>207</v>
      </c>
      <c r="Q12100" s="34">
        <v>296</v>
      </c>
      <c r="R12100" s="34">
        <v>214</v>
      </c>
      <c r="S12100" s="34">
        <v>377</v>
      </c>
      <c r="T12100" s="34">
        <v>142</v>
      </c>
      <c r="U12100" s="34">
        <v>175</v>
      </c>
      <c r="V12100" s="34">
        <v>231</v>
      </c>
      <c r="W12100" s="34">
        <v>205</v>
      </c>
      <c r="X12100" s="34">
        <v>309</v>
      </c>
      <c r="Y12100" s="34">
        <v>194</v>
      </c>
      <c r="Z12100" s="34">
        <v>308</v>
      </c>
      <c r="AA12100" s="34">
        <v>322</v>
      </c>
      <c r="AB12100" s="34">
        <v>195</v>
      </c>
      <c r="AC12100" s="34">
        <v>437</v>
      </c>
    </row>
    <row r="12101" spans="1:29" x14ac:dyDescent="0.2">
      <c r="A12101" s="34" t="s">
        <v>72594</v>
      </c>
      <c r="B12101" s="34">
        <v>163</v>
      </c>
      <c r="C12101" s="34">
        <v>224</v>
      </c>
      <c r="D12101" s="34">
        <v>257</v>
      </c>
      <c r="E12101" s="34">
        <v>203</v>
      </c>
      <c r="F12101" s="34">
        <v>193</v>
      </c>
      <c r="G12101" s="34">
        <v>167</v>
      </c>
      <c r="H12101" s="34">
        <v>170</v>
      </c>
      <c r="I12101" s="34">
        <v>188</v>
      </c>
      <c r="J12101" s="34">
        <v>114</v>
      </c>
      <c r="K12101" s="34">
        <v>204</v>
      </c>
      <c r="L12101" s="34">
        <v>35</v>
      </c>
      <c r="M12101" s="34">
        <v>153</v>
      </c>
      <c r="N12101" s="34">
        <v>117</v>
      </c>
      <c r="O12101" s="34">
        <v>111</v>
      </c>
      <c r="P12101" s="34">
        <v>112</v>
      </c>
      <c r="Q12101" s="34">
        <v>131</v>
      </c>
      <c r="R12101" s="34">
        <v>111</v>
      </c>
      <c r="S12101" s="34">
        <v>285</v>
      </c>
      <c r="T12101" s="34">
        <v>69</v>
      </c>
      <c r="U12101" s="34">
        <v>103</v>
      </c>
      <c r="V12101" s="34">
        <v>148</v>
      </c>
      <c r="W12101" s="34">
        <v>103</v>
      </c>
      <c r="X12101" s="34">
        <v>200</v>
      </c>
      <c r="Y12101" s="34">
        <v>73</v>
      </c>
      <c r="Z12101" s="34">
        <v>226</v>
      </c>
      <c r="AA12101" s="34">
        <v>175</v>
      </c>
      <c r="AB12101" s="34">
        <v>90</v>
      </c>
      <c r="AC12101" s="34">
        <v>268</v>
      </c>
    </row>
    <row r="12102" spans="1:29" x14ac:dyDescent="0.2">
      <c r="A12102" s="34" t="s">
        <v>72595</v>
      </c>
      <c r="B12102" s="34">
        <v>565</v>
      </c>
      <c r="C12102" s="34">
        <v>580</v>
      </c>
      <c r="D12102" s="34">
        <v>797</v>
      </c>
      <c r="E12102" s="34">
        <v>664</v>
      </c>
      <c r="F12102" s="34">
        <v>793</v>
      </c>
      <c r="G12102" s="34">
        <v>620</v>
      </c>
      <c r="H12102" s="34">
        <v>706</v>
      </c>
      <c r="I12102" s="34">
        <v>593</v>
      </c>
      <c r="J12102" s="34">
        <v>705</v>
      </c>
      <c r="K12102" s="34">
        <v>671</v>
      </c>
      <c r="L12102" s="34">
        <v>586</v>
      </c>
      <c r="M12102" s="34">
        <v>476</v>
      </c>
      <c r="N12102" s="34">
        <v>673</v>
      </c>
      <c r="O12102" s="34">
        <v>590</v>
      </c>
      <c r="P12102" s="34">
        <v>698</v>
      </c>
      <c r="Q12102" s="34">
        <v>920</v>
      </c>
      <c r="R12102" s="34">
        <v>993</v>
      </c>
      <c r="S12102" s="34">
        <v>752</v>
      </c>
      <c r="T12102" s="34">
        <v>899</v>
      </c>
      <c r="U12102" s="34">
        <v>657</v>
      </c>
      <c r="V12102" s="34">
        <v>878</v>
      </c>
      <c r="W12102" s="34">
        <v>816</v>
      </c>
      <c r="X12102" s="34">
        <v>931</v>
      </c>
      <c r="Y12102" s="34">
        <v>777</v>
      </c>
      <c r="Z12102" s="34">
        <v>807</v>
      </c>
      <c r="AA12102" s="34">
        <v>772</v>
      </c>
      <c r="AB12102" s="34">
        <v>953</v>
      </c>
      <c r="AC12102" s="34">
        <v>1116</v>
      </c>
    </row>
    <row r="12103" spans="1:29" x14ac:dyDescent="0.2">
      <c r="A12103" s="34" t="s">
        <v>72596</v>
      </c>
      <c r="B12103" s="34">
        <v>402</v>
      </c>
      <c r="C12103" s="34">
        <v>614</v>
      </c>
      <c r="D12103" s="34">
        <v>760</v>
      </c>
      <c r="E12103" s="34">
        <v>689</v>
      </c>
      <c r="F12103" s="34">
        <v>705</v>
      </c>
      <c r="G12103" s="34">
        <v>701</v>
      </c>
      <c r="H12103" s="34">
        <v>664</v>
      </c>
      <c r="I12103" s="34">
        <v>524</v>
      </c>
      <c r="J12103" s="34">
        <v>592</v>
      </c>
      <c r="K12103" s="34">
        <v>676</v>
      </c>
      <c r="L12103" s="34">
        <v>481</v>
      </c>
      <c r="M12103" s="34">
        <v>572</v>
      </c>
      <c r="N12103" s="34">
        <v>534</v>
      </c>
      <c r="O12103" s="34">
        <v>644</v>
      </c>
      <c r="P12103" s="34">
        <v>562</v>
      </c>
      <c r="Q12103" s="34">
        <v>754</v>
      </c>
      <c r="R12103" s="34">
        <v>735</v>
      </c>
      <c r="S12103" s="34">
        <v>796</v>
      </c>
      <c r="T12103" s="34">
        <v>682</v>
      </c>
      <c r="U12103" s="34">
        <v>606</v>
      </c>
      <c r="V12103" s="34">
        <v>719</v>
      </c>
      <c r="W12103" s="34">
        <v>742</v>
      </c>
      <c r="X12103" s="34">
        <v>790</v>
      </c>
      <c r="Y12103" s="34">
        <v>635</v>
      </c>
      <c r="Z12103" s="34">
        <v>797</v>
      </c>
      <c r="AA12103" s="34">
        <v>778</v>
      </c>
      <c r="AB12103" s="34">
        <v>760</v>
      </c>
      <c r="AC12103" s="34">
        <v>1029</v>
      </c>
    </row>
    <row r="12104" spans="1:29" x14ac:dyDescent="0.2">
      <c r="A12104" s="34" t="s">
        <v>72597</v>
      </c>
      <c r="B12104" s="34">
        <v>340</v>
      </c>
      <c r="C12104" s="34">
        <v>407</v>
      </c>
      <c r="D12104" s="34">
        <v>636</v>
      </c>
      <c r="E12104" s="34">
        <v>460</v>
      </c>
      <c r="F12104" s="34">
        <v>551</v>
      </c>
      <c r="G12104" s="34">
        <v>393</v>
      </c>
      <c r="H12104" s="34">
        <v>416</v>
      </c>
      <c r="I12104" s="34">
        <v>415</v>
      </c>
      <c r="J12104" s="34">
        <v>356</v>
      </c>
      <c r="K12104" s="34">
        <v>461</v>
      </c>
      <c r="L12104" s="34">
        <v>237</v>
      </c>
      <c r="M12104" s="34">
        <v>366</v>
      </c>
      <c r="N12104" s="34">
        <v>438</v>
      </c>
      <c r="O12104" s="34">
        <v>380</v>
      </c>
      <c r="P12104" s="34">
        <v>399</v>
      </c>
      <c r="Q12104" s="34">
        <v>514</v>
      </c>
      <c r="R12104" s="34">
        <v>477</v>
      </c>
      <c r="S12104" s="34">
        <v>588</v>
      </c>
      <c r="T12104" s="34">
        <v>349</v>
      </c>
      <c r="U12104" s="34">
        <v>356</v>
      </c>
      <c r="V12104" s="34">
        <v>511</v>
      </c>
      <c r="W12104" s="34">
        <v>375</v>
      </c>
      <c r="X12104" s="34">
        <v>625</v>
      </c>
      <c r="Y12104" s="34">
        <v>346</v>
      </c>
      <c r="Z12104" s="34">
        <v>555</v>
      </c>
      <c r="AA12104" s="34">
        <v>572</v>
      </c>
      <c r="AB12104" s="34">
        <v>369</v>
      </c>
      <c r="AC12104" s="34">
        <v>690</v>
      </c>
    </row>
    <row r="12105" spans="1:29" x14ac:dyDescent="0.2">
      <c r="A12105" s="34" t="s">
        <v>72598</v>
      </c>
      <c r="B12105" s="34">
        <v>333</v>
      </c>
      <c r="C12105" s="34">
        <v>302</v>
      </c>
      <c r="D12105" s="34">
        <v>365</v>
      </c>
      <c r="E12105" s="34">
        <v>333</v>
      </c>
      <c r="F12105" s="34">
        <v>289</v>
      </c>
      <c r="G12105" s="34">
        <v>321</v>
      </c>
      <c r="H12105" s="34">
        <v>269</v>
      </c>
      <c r="I12105" s="34">
        <v>254</v>
      </c>
      <c r="J12105" s="34">
        <v>242</v>
      </c>
      <c r="K12105" s="34">
        <v>325</v>
      </c>
      <c r="L12105" s="34">
        <v>143</v>
      </c>
      <c r="M12105" s="34">
        <v>228</v>
      </c>
      <c r="N12105" s="34">
        <v>224</v>
      </c>
      <c r="O12105" s="34">
        <v>281</v>
      </c>
      <c r="P12105" s="34">
        <v>261</v>
      </c>
      <c r="Q12105" s="34">
        <v>319</v>
      </c>
      <c r="R12105" s="34">
        <v>259</v>
      </c>
      <c r="S12105" s="34">
        <v>402</v>
      </c>
      <c r="T12105" s="34">
        <v>186</v>
      </c>
      <c r="U12105" s="34">
        <v>298</v>
      </c>
      <c r="V12105" s="34">
        <v>345</v>
      </c>
      <c r="W12105" s="34">
        <v>256</v>
      </c>
      <c r="X12105" s="34">
        <v>374</v>
      </c>
      <c r="Y12105" s="34">
        <v>277</v>
      </c>
      <c r="Z12105" s="34">
        <v>373</v>
      </c>
      <c r="AA12105" s="34">
        <v>382</v>
      </c>
      <c r="AB12105" s="34">
        <v>333</v>
      </c>
      <c r="AC12105" s="34">
        <v>487</v>
      </c>
    </row>
    <row r="12106" spans="1:29" x14ac:dyDescent="0.2">
      <c r="A12106" s="34" t="s">
        <v>72599</v>
      </c>
      <c r="B12106" s="34">
        <v>398</v>
      </c>
      <c r="C12106" s="34">
        <v>322</v>
      </c>
      <c r="D12106" s="34">
        <v>508</v>
      </c>
      <c r="E12106" s="34">
        <v>319</v>
      </c>
      <c r="F12106" s="34">
        <v>344</v>
      </c>
      <c r="G12106" s="34">
        <v>364</v>
      </c>
      <c r="H12106" s="34">
        <v>241</v>
      </c>
      <c r="I12106" s="34">
        <v>285</v>
      </c>
      <c r="J12106" s="34">
        <v>234</v>
      </c>
      <c r="K12106" s="34">
        <v>374</v>
      </c>
      <c r="L12106" s="34">
        <v>127</v>
      </c>
      <c r="M12106" s="34">
        <v>263</v>
      </c>
      <c r="N12106" s="34">
        <v>290</v>
      </c>
      <c r="O12106" s="34">
        <v>256</v>
      </c>
      <c r="P12106" s="34">
        <v>231</v>
      </c>
      <c r="Q12106" s="34">
        <v>305</v>
      </c>
      <c r="R12106" s="34">
        <v>274</v>
      </c>
      <c r="S12106" s="34">
        <v>490</v>
      </c>
      <c r="T12106" s="34">
        <v>149</v>
      </c>
      <c r="U12106" s="34">
        <v>246</v>
      </c>
      <c r="V12106" s="34">
        <v>331</v>
      </c>
      <c r="W12106" s="34">
        <v>248</v>
      </c>
      <c r="X12106" s="34">
        <v>369</v>
      </c>
      <c r="Y12106" s="34">
        <v>154</v>
      </c>
      <c r="Z12106" s="34">
        <v>484</v>
      </c>
      <c r="AA12106" s="34">
        <v>407</v>
      </c>
      <c r="AB12106" s="34">
        <v>235</v>
      </c>
      <c r="AC12106" s="34">
        <v>500</v>
      </c>
    </row>
    <row r="12107" spans="1:29" x14ac:dyDescent="0.2">
      <c r="A12107" s="34" t="s">
        <v>72600</v>
      </c>
      <c r="B12107" s="34">
        <v>111</v>
      </c>
      <c r="C12107" s="34">
        <v>197</v>
      </c>
      <c r="D12107" s="34">
        <v>258</v>
      </c>
      <c r="E12107" s="34">
        <v>192</v>
      </c>
      <c r="F12107" s="34">
        <v>213</v>
      </c>
      <c r="G12107" s="34">
        <v>179</v>
      </c>
      <c r="H12107" s="34">
        <v>214</v>
      </c>
      <c r="I12107" s="34">
        <v>156</v>
      </c>
      <c r="J12107" s="34">
        <v>181</v>
      </c>
      <c r="K12107" s="34">
        <v>261</v>
      </c>
      <c r="L12107" s="34">
        <v>85</v>
      </c>
      <c r="M12107" s="34">
        <v>123</v>
      </c>
      <c r="N12107" s="34">
        <v>167</v>
      </c>
      <c r="O12107" s="34">
        <v>153</v>
      </c>
      <c r="P12107" s="34">
        <v>140</v>
      </c>
      <c r="Q12107" s="34">
        <v>224</v>
      </c>
      <c r="R12107" s="34">
        <v>194</v>
      </c>
      <c r="S12107" s="34">
        <v>236</v>
      </c>
      <c r="T12107" s="34">
        <v>77</v>
      </c>
      <c r="U12107" s="34">
        <v>164</v>
      </c>
      <c r="V12107" s="34">
        <v>266</v>
      </c>
      <c r="W12107" s="34">
        <v>159</v>
      </c>
      <c r="X12107" s="34">
        <v>280</v>
      </c>
      <c r="Y12107" s="34">
        <v>145</v>
      </c>
      <c r="Z12107" s="34">
        <v>214</v>
      </c>
      <c r="AA12107" s="34">
        <v>245</v>
      </c>
      <c r="AB12107" s="34">
        <v>123</v>
      </c>
      <c r="AC12107" s="34">
        <v>343</v>
      </c>
    </row>
    <row r="12108" spans="1:29" x14ac:dyDescent="0.2">
      <c r="A12108" s="34" t="s">
        <v>72601</v>
      </c>
      <c r="B12108" s="34">
        <v>227</v>
      </c>
      <c r="C12108" s="34">
        <v>320</v>
      </c>
      <c r="D12108" s="34">
        <v>459</v>
      </c>
      <c r="E12108" s="34">
        <v>361</v>
      </c>
      <c r="F12108" s="34">
        <v>428</v>
      </c>
      <c r="G12108" s="34">
        <v>402</v>
      </c>
      <c r="H12108" s="34">
        <v>292</v>
      </c>
      <c r="I12108" s="34">
        <v>269</v>
      </c>
      <c r="J12108" s="34">
        <v>274</v>
      </c>
      <c r="K12108" s="34">
        <v>331</v>
      </c>
      <c r="L12108" s="34">
        <v>161</v>
      </c>
      <c r="M12108" s="34">
        <v>239</v>
      </c>
      <c r="N12108" s="34">
        <v>291</v>
      </c>
      <c r="O12108" s="34">
        <v>264</v>
      </c>
      <c r="P12108" s="34">
        <v>279</v>
      </c>
      <c r="Q12108" s="34">
        <v>365</v>
      </c>
      <c r="R12108" s="34">
        <v>318</v>
      </c>
      <c r="S12108" s="34">
        <v>416</v>
      </c>
      <c r="T12108" s="34">
        <v>212</v>
      </c>
      <c r="U12108" s="34">
        <v>245</v>
      </c>
      <c r="V12108" s="34">
        <v>356</v>
      </c>
      <c r="W12108" s="34">
        <v>319</v>
      </c>
      <c r="X12108" s="34">
        <v>467</v>
      </c>
      <c r="Y12108" s="34">
        <v>235</v>
      </c>
      <c r="Z12108" s="34">
        <v>346</v>
      </c>
      <c r="AA12108" s="34">
        <v>332</v>
      </c>
      <c r="AB12108" s="34">
        <v>274</v>
      </c>
      <c r="AC12108" s="34">
        <v>425</v>
      </c>
    </row>
    <row r="12109" spans="1:29" x14ac:dyDescent="0.2">
      <c r="A12109" s="34" t="s">
        <v>72602</v>
      </c>
      <c r="B12109" s="34">
        <v>399</v>
      </c>
      <c r="C12109" s="34">
        <v>381</v>
      </c>
      <c r="D12109" s="34">
        <v>430</v>
      </c>
      <c r="E12109" s="34">
        <v>458</v>
      </c>
      <c r="F12109" s="34">
        <v>397</v>
      </c>
      <c r="G12109" s="34">
        <v>341</v>
      </c>
      <c r="H12109" s="34">
        <v>389</v>
      </c>
      <c r="I12109" s="34">
        <v>351</v>
      </c>
      <c r="J12109" s="34">
        <v>347</v>
      </c>
      <c r="K12109" s="34">
        <v>382</v>
      </c>
      <c r="L12109" s="34">
        <v>264</v>
      </c>
      <c r="M12109" s="34">
        <v>311</v>
      </c>
      <c r="N12109" s="34">
        <v>300</v>
      </c>
      <c r="O12109" s="34">
        <v>358</v>
      </c>
      <c r="P12109" s="34">
        <v>356</v>
      </c>
      <c r="Q12109" s="34">
        <v>459</v>
      </c>
      <c r="R12109" s="34">
        <v>423</v>
      </c>
      <c r="S12109" s="34">
        <v>442</v>
      </c>
      <c r="T12109" s="34">
        <v>348</v>
      </c>
      <c r="U12109" s="34">
        <v>387</v>
      </c>
      <c r="V12109" s="34">
        <v>428</v>
      </c>
      <c r="W12109" s="34">
        <v>381</v>
      </c>
      <c r="X12109" s="34">
        <v>512</v>
      </c>
      <c r="Y12109" s="34">
        <v>371</v>
      </c>
      <c r="Z12109" s="34">
        <v>424</v>
      </c>
      <c r="AA12109" s="34">
        <v>460</v>
      </c>
      <c r="AB12109" s="34">
        <v>445</v>
      </c>
      <c r="AC12109" s="34">
        <v>627</v>
      </c>
    </row>
    <row r="12110" spans="1:29" x14ac:dyDescent="0.2">
      <c r="A12110" s="34" t="s">
        <v>72603</v>
      </c>
      <c r="B12110" s="34">
        <v>293</v>
      </c>
      <c r="C12110" s="34">
        <v>276</v>
      </c>
      <c r="D12110" s="34">
        <v>391</v>
      </c>
      <c r="E12110" s="34">
        <v>326</v>
      </c>
      <c r="F12110" s="34">
        <v>310</v>
      </c>
      <c r="G12110" s="34">
        <v>308</v>
      </c>
      <c r="H12110" s="34">
        <v>299</v>
      </c>
      <c r="I12110" s="34">
        <v>256</v>
      </c>
      <c r="J12110" s="34">
        <v>208</v>
      </c>
      <c r="K12110" s="34">
        <v>339</v>
      </c>
      <c r="L12110" s="34">
        <v>144</v>
      </c>
      <c r="M12110" s="34">
        <v>262</v>
      </c>
      <c r="N12110" s="34">
        <v>252</v>
      </c>
      <c r="O12110" s="34">
        <v>247</v>
      </c>
      <c r="P12110" s="34">
        <v>243</v>
      </c>
      <c r="Q12110" s="34">
        <v>292</v>
      </c>
      <c r="R12110" s="34">
        <v>283</v>
      </c>
      <c r="S12110" s="34">
        <v>344</v>
      </c>
      <c r="T12110" s="34">
        <v>217</v>
      </c>
      <c r="U12110" s="34">
        <v>180</v>
      </c>
      <c r="V12110" s="34">
        <v>240</v>
      </c>
      <c r="W12110" s="34">
        <v>282</v>
      </c>
      <c r="X12110" s="34">
        <v>313</v>
      </c>
      <c r="Y12110" s="34">
        <v>198</v>
      </c>
      <c r="Z12110" s="34">
        <v>310</v>
      </c>
      <c r="AA12110" s="34">
        <v>352</v>
      </c>
      <c r="AB12110" s="34">
        <v>223</v>
      </c>
      <c r="AC12110" s="34">
        <v>457</v>
      </c>
    </row>
    <row r="12111" spans="1:29" x14ac:dyDescent="0.2">
      <c r="A12111" s="34" t="s">
        <v>72604</v>
      </c>
      <c r="B12111" s="34">
        <v>146</v>
      </c>
      <c r="C12111" s="34">
        <v>294</v>
      </c>
      <c r="D12111" s="34">
        <v>290</v>
      </c>
      <c r="E12111" s="34">
        <v>294</v>
      </c>
      <c r="F12111" s="34">
        <v>271</v>
      </c>
      <c r="G12111" s="34">
        <v>267</v>
      </c>
      <c r="H12111" s="34">
        <v>223</v>
      </c>
      <c r="I12111" s="34">
        <v>237</v>
      </c>
      <c r="J12111" s="34">
        <v>173</v>
      </c>
      <c r="K12111" s="34">
        <v>331</v>
      </c>
      <c r="L12111" s="34">
        <v>109</v>
      </c>
      <c r="M12111" s="34">
        <v>180</v>
      </c>
      <c r="N12111" s="34">
        <v>196</v>
      </c>
      <c r="O12111" s="34">
        <v>213</v>
      </c>
      <c r="P12111" s="34">
        <v>223</v>
      </c>
      <c r="Q12111" s="34">
        <v>262</v>
      </c>
      <c r="R12111" s="34">
        <v>242</v>
      </c>
      <c r="S12111" s="34">
        <v>285</v>
      </c>
      <c r="T12111" s="34">
        <v>138</v>
      </c>
      <c r="U12111" s="34">
        <v>207</v>
      </c>
      <c r="V12111" s="34">
        <v>253</v>
      </c>
      <c r="W12111" s="34">
        <v>269</v>
      </c>
      <c r="X12111" s="34">
        <v>300</v>
      </c>
      <c r="Y12111" s="34">
        <v>155</v>
      </c>
      <c r="Z12111" s="34">
        <v>269</v>
      </c>
      <c r="AA12111" s="34">
        <v>404</v>
      </c>
      <c r="AB12111" s="34">
        <v>168</v>
      </c>
      <c r="AC12111" s="34">
        <v>415</v>
      </c>
    </row>
    <row r="12112" spans="1:29" x14ac:dyDescent="0.2">
      <c r="A12112" s="34" t="s">
        <v>72605</v>
      </c>
      <c r="B12112" s="34">
        <v>379</v>
      </c>
      <c r="C12112" s="34">
        <v>515</v>
      </c>
      <c r="D12112" s="34">
        <v>705</v>
      </c>
      <c r="E12112" s="34">
        <v>512</v>
      </c>
      <c r="F12112" s="34">
        <v>485</v>
      </c>
      <c r="G12112" s="34">
        <v>435</v>
      </c>
      <c r="H12112" s="34">
        <v>392</v>
      </c>
      <c r="I12112" s="34">
        <v>478</v>
      </c>
      <c r="J12112" s="34">
        <v>345</v>
      </c>
      <c r="K12112" s="34">
        <v>514</v>
      </c>
      <c r="L12112" s="34">
        <v>145</v>
      </c>
      <c r="M12112" s="34">
        <v>370</v>
      </c>
      <c r="N12112" s="34">
        <v>313</v>
      </c>
      <c r="O12112" s="34">
        <v>315</v>
      </c>
      <c r="P12112" s="34">
        <v>341</v>
      </c>
      <c r="Q12112" s="34">
        <v>392</v>
      </c>
      <c r="R12112" s="34">
        <v>302</v>
      </c>
      <c r="S12112" s="34">
        <v>645</v>
      </c>
      <c r="T12112" s="34">
        <v>195</v>
      </c>
      <c r="U12112" s="34">
        <v>281</v>
      </c>
      <c r="V12112" s="34">
        <v>402</v>
      </c>
      <c r="W12112" s="34">
        <v>315</v>
      </c>
      <c r="X12112" s="34">
        <v>514</v>
      </c>
      <c r="Y12112" s="34">
        <v>210</v>
      </c>
      <c r="Z12112" s="34">
        <v>582</v>
      </c>
      <c r="AA12112" s="34">
        <v>439</v>
      </c>
      <c r="AB12112" s="34">
        <v>253</v>
      </c>
      <c r="AC12112" s="34">
        <v>627</v>
      </c>
    </row>
    <row r="12113" spans="1:29" x14ac:dyDescent="0.2">
      <c r="A12113" s="34" t="s">
        <v>72606</v>
      </c>
      <c r="B12113" s="34">
        <v>306</v>
      </c>
      <c r="C12113" s="34">
        <v>326</v>
      </c>
      <c r="D12113" s="34">
        <v>431</v>
      </c>
      <c r="E12113" s="34">
        <v>413</v>
      </c>
      <c r="F12113" s="34">
        <v>403</v>
      </c>
      <c r="G12113" s="34">
        <v>398</v>
      </c>
      <c r="H12113" s="34">
        <v>367</v>
      </c>
      <c r="I12113" s="34">
        <v>297</v>
      </c>
      <c r="J12113" s="34">
        <v>323</v>
      </c>
      <c r="K12113" s="34">
        <v>409</v>
      </c>
      <c r="L12113" s="34">
        <v>249</v>
      </c>
      <c r="M12113" s="34">
        <v>287</v>
      </c>
      <c r="N12113" s="34">
        <v>292</v>
      </c>
      <c r="O12113" s="34">
        <v>274</v>
      </c>
      <c r="P12113" s="34">
        <v>328</v>
      </c>
      <c r="Q12113" s="34">
        <v>439</v>
      </c>
      <c r="R12113" s="34">
        <v>409</v>
      </c>
      <c r="S12113" s="34">
        <v>430</v>
      </c>
      <c r="T12113" s="34">
        <v>330</v>
      </c>
      <c r="U12113" s="34">
        <v>326</v>
      </c>
      <c r="V12113" s="34">
        <v>391</v>
      </c>
      <c r="W12113" s="34">
        <v>442</v>
      </c>
      <c r="X12113" s="34">
        <v>476</v>
      </c>
      <c r="Y12113" s="34">
        <v>359</v>
      </c>
      <c r="Z12113" s="34">
        <v>404</v>
      </c>
      <c r="AA12113" s="34">
        <v>431</v>
      </c>
      <c r="AB12113" s="34">
        <v>396</v>
      </c>
      <c r="AC12113" s="34">
        <v>609</v>
      </c>
    </row>
    <row r="12114" spans="1:29" x14ac:dyDescent="0.2">
      <c r="A12114" s="34" t="s">
        <v>72607</v>
      </c>
      <c r="B12114" s="34">
        <v>267</v>
      </c>
      <c r="C12114" s="34">
        <v>306</v>
      </c>
      <c r="D12114" s="34">
        <v>385</v>
      </c>
      <c r="E12114" s="34">
        <v>393</v>
      </c>
      <c r="F12114" s="34">
        <v>373</v>
      </c>
      <c r="G12114" s="34">
        <v>288</v>
      </c>
      <c r="H12114" s="34">
        <v>324</v>
      </c>
      <c r="I12114" s="34">
        <v>270</v>
      </c>
      <c r="J12114" s="34">
        <v>260</v>
      </c>
      <c r="K12114" s="34">
        <v>325</v>
      </c>
      <c r="L12114" s="34">
        <v>206</v>
      </c>
      <c r="M12114" s="34">
        <v>232</v>
      </c>
      <c r="N12114" s="34">
        <v>279</v>
      </c>
      <c r="O12114" s="34">
        <v>261</v>
      </c>
      <c r="P12114" s="34">
        <v>280</v>
      </c>
      <c r="Q12114" s="34">
        <v>322</v>
      </c>
      <c r="R12114" s="34">
        <v>342</v>
      </c>
      <c r="S12114" s="34">
        <v>383</v>
      </c>
      <c r="T12114" s="34">
        <v>263</v>
      </c>
      <c r="U12114" s="34">
        <v>243</v>
      </c>
      <c r="V12114" s="34">
        <v>419</v>
      </c>
      <c r="W12114" s="34">
        <v>320</v>
      </c>
      <c r="X12114" s="34">
        <v>417</v>
      </c>
      <c r="Y12114" s="34">
        <v>298</v>
      </c>
      <c r="Z12114" s="34">
        <v>389</v>
      </c>
      <c r="AA12114" s="34">
        <v>361</v>
      </c>
      <c r="AB12114" s="34">
        <v>361</v>
      </c>
      <c r="AC12114" s="34">
        <v>497</v>
      </c>
    </row>
    <row r="12115" spans="1:29" x14ac:dyDescent="0.2">
      <c r="A12115" s="34" t="s">
        <v>72608</v>
      </c>
      <c r="B12115" s="34">
        <v>171</v>
      </c>
      <c r="C12115" s="34">
        <v>238</v>
      </c>
      <c r="D12115" s="34">
        <v>354</v>
      </c>
      <c r="E12115" s="34">
        <v>268</v>
      </c>
      <c r="F12115" s="34">
        <v>251</v>
      </c>
      <c r="G12115" s="34">
        <v>218</v>
      </c>
      <c r="H12115" s="34">
        <v>241</v>
      </c>
      <c r="I12115" s="34">
        <v>224</v>
      </c>
      <c r="J12115" s="34">
        <v>192</v>
      </c>
      <c r="K12115" s="34">
        <v>306</v>
      </c>
      <c r="L12115" s="34">
        <v>107</v>
      </c>
      <c r="M12115" s="34">
        <v>240</v>
      </c>
      <c r="N12115" s="34">
        <v>208</v>
      </c>
      <c r="O12115" s="34">
        <v>224</v>
      </c>
      <c r="P12115" s="34">
        <v>195</v>
      </c>
      <c r="Q12115" s="34">
        <v>306</v>
      </c>
      <c r="R12115" s="34">
        <v>224</v>
      </c>
      <c r="S12115" s="34">
        <v>338</v>
      </c>
      <c r="T12115" s="34">
        <v>137</v>
      </c>
      <c r="U12115" s="34">
        <v>172</v>
      </c>
      <c r="V12115" s="34">
        <v>310</v>
      </c>
      <c r="W12115" s="34">
        <v>214</v>
      </c>
      <c r="X12115" s="34">
        <v>341</v>
      </c>
      <c r="Y12115" s="34">
        <v>196</v>
      </c>
      <c r="Z12115" s="34">
        <v>282</v>
      </c>
      <c r="AA12115" s="34">
        <v>307</v>
      </c>
      <c r="AB12115" s="34">
        <v>178</v>
      </c>
      <c r="AC12115" s="34">
        <v>424</v>
      </c>
    </row>
    <row r="12116" spans="1:29" x14ac:dyDescent="0.2">
      <c r="A12116" s="34" t="s">
        <v>72609</v>
      </c>
      <c r="B12116" s="34">
        <v>146</v>
      </c>
      <c r="C12116" s="34">
        <v>277</v>
      </c>
      <c r="D12116" s="34">
        <v>341</v>
      </c>
      <c r="E12116" s="34">
        <v>326</v>
      </c>
      <c r="F12116" s="34">
        <v>280</v>
      </c>
      <c r="G12116" s="34">
        <v>358</v>
      </c>
      <c r="H12116" s="34">
        <v>262</v>
      </c>
      <c r="I12116" s="34">
        <v>282</v>
      </c>
      <c r="J12116" s="34">
        <v>215</v>
      </c>
      <c r="K12116" s="34">
        <v>364</v>
      </c>
      <c r="L12116" s="34">
        <v>125</v>
      </c>
      <c r="M12116" s="34">
        <v>262</v>
      </c>
      <c r="N12116" s="34">
        <v>203</v>
      </c>
      <c r="O12116" s="34">
        <v>243</v>
      </c>
      <c r="P12116" s="34">
        <v>228</v>
      </c>
      <c r="Q12116" s="34">
        <v>323</v>
      </c>
      <c r="R12116" s="34">
        <v>264</v>
      </c>
      <c r="S12116" s="34">
        <v>442</v>
      </c>
      <c r="T12116" s="34">
        <v>137</v>
      </c>
      <c r="U12116" s="34">
        <v>239</v>
      </c>
      <c r="V12116" s="34">
        <v>265</v>
      </c>
      <c r="W12116" s="34">
        <v>226</v>
      </c>
      <c r="X12116" s="34">
        <v>347</v>
      </c>
      <c r="Y12116" s="34">
        <v>209</v>
      </c>
      <c r="Z12116" s="34">
        <v>300</v>
      </c>
      <c r="AA12116" s="34">
        <v>343</v>
      </c>
      <c r="AB12116" s="34">
        <v>191</v>
      </c>
      <c r="AC12116" s="34">
        <v>461</v>
      </c>
    </row>
    <row r="12117" spans="1:29" x14ac:dyDescent="0.2">
      <c r="A12117" s="34" t="s">
        <v>72610</v>
      </c>
      <c r="B12117" s="34">
        <v>407</v>
      </c>
      <c r="C12117" s="34">
        <v>497</v>
      </c>
      <c r="D12117" s="34">
        <v>715</v>
      </c>
      <c r="E12117" s="34">
        <v>577</v>
      </c>
      <c r="F12117" s="34">
        <v>584</v>
      </c>
      <c r="G12117" s="34">
        <v>525</v>
      </c>
      <c r="H12117" s="34">
        <v>434</v>
      </c>
      <c r="I12117" s="34">
        <v>408</v>
      </c>
      <c r="J12117" s="34">
        <v>365</v>
      </c>
      <c r="K12117" s="34">
        <v>620</v>
      </c>
      <c r="L12117" s="34">
        <v>227</v>
      </c>
      <c r="M12117" s="34">
        <v>383</v>
      </c>
      <c r="N12117" s="34">
        <v>392</v>
      </c>
      <c r="O12117" s="34">
        <v>411</v>
      </c>
      <c r="P12117" s="34">
        <v>385</v>
      </c>
      <c r="Q12117" s="34">
        <v>525</v>
      </c>
      <c r="R12117" s="34">
        <v>450</v>
      </c>
      <c r="S12117" s="34">
        <v>686</v>
      </c>
      <c r="T12117" s="34">
        <v>297</v>
      </c>
      <c r="U12117" s="34">
        <v>359</v>
      </c>
      <c r="V12117" s="34">
        <v>482</v>
      </c>
      <c r="W12117" s="34">
        <v>458</v>
      </c>
      <c r="X12117" s="34">
        <v>588</v>
      </c>
      <c r="Y12117" s="34">
        <v>346</v>
      </c>
      <c r="Z12117" s="34">
        <v>627</v>
      </c>
      <c r="AA12117" s="34">
        <v>641</v>
      </c>
      <c r="AB12117" s="34">
        <v>370</v>
      </c>
      <c r="AC12117" s="34">
        <v>708</v>
      </c>
    </row>
    <row r="12118" spans="1:29" x14ac:dyDescent="0.2">
      <c r="A12118" s="34" t="s">
        <v>72611</v>
      </c>
      <c r="B12118" s="34">
        <v>168</v>
      </c>
      <c r="C12118" s="34">
        <v>206</v>
      </c>
      <c r="D12118" s="34">
        <v>274</v>
      </c>
      <c r="E12118" s="34">
        <v>276</v>
      </c>
      <c r="F12118" s="34">
        <v>182</v>
      </c>
      <c r="G12118" s="34">
        <v>187</v>
      </c>
      <c r="H12118" s="34">
        <v>183</v>
      </c>
      <c r="I12118" s="34">
        <v>157</v>
      </c>
      <c r="J12118" s="34">
        <v>141</v>
      </c>
      <c r="K12118" s="34">
        <v>235</v>
      </c>
      <c r="L12118" s="34">
        <v>63</v>
      </c>
      <c r="M12118" s="34">
        <v>158</v>
      </c>
      <c r="N12118" s="34">
        <v>145</v>
      </c>
      <c r="O12118" s="34">
        <v>158</v>
      </c>
      <c r="P12118" s="34">
        <v>173</v>
      </c>
      <c r="Q12118" s="34">
        <v>187</v>
      </c>
      <c r="R12118" s="34">
        <v>168</v>
      </c>
      <c r="S12118" s="34">
        <v>276</v>
      </c>
      <c r="T12118" s="34">
        <v>89</v>
      </c>
      <c r="U12118" s="34">
        <v>134</v>
      </c>
      <c r="V12118" s="34">
        <v>194</v>
      </c>
      <c r="W12118" s="34">
        <v>145</v>
      </c>
      <c r="X12118" s="34">
        <v>217</v>
      </c>
      <c r="Y12118" s="34">
        <v>116</v>
      </c>
      <c r="Z12118" s="34">
        <v>205</v>
      </c>
      <c r="AA12118" s="34">
        <v>271</v>
      </c>
      <c r="AB12118" s="34">
        <v>137</v>
      </c>
      <c r="AC12118" s="34">
        <v>340</v>
      </c>
    </row>
    <row r="12119" spans="1:29" x14ac:dyDescent="0.2">
      <c r="A12119" s="34" t="s">
        <v>72612</v>
      </c>
      <c r="B12119" s="34">
        <v>450</v>
      </c>
      <c r="C12119" s="34">
        <v>598</v>
      </c>
      <c r="D12119" s="34">
        <v>829</v>
      </c>
      <c r="E12119" s="34">
        <v>658</v>
      </c>
      <c r="F12119" s="34">
        <v>759</v>
      </c>
      <c r="G12119" s="34">
        <v>658</v>
      </c>
      <c r="H12119" s="34">
        <v>656</v>
      </c>
      <c r="I12119" s="34">
        <v>611</v>
      </c>
      <c r="J12119" s="34">
        <v>679</v>
      </c>
      <c r="K12119" s="34">
        <v>682</v>
      </c>
      <c r="L12119" s="34">
        <v>423</v>
      </c>
      <c r="M12119" s="34">
        <v>533</v>
      </c>
      <c r="N12119" s="34">
        <v>631</v>
      </c>
      <c r="O12119" s="34">
        <v>553</v>
      </c>
      <c r="P12119" s="34">
        <v>626</v>
      </c>
      <c r="Q12119" s="34">
        <v>741</v>
      </c>
      <c r="R12119" s="34">
        <v>806</v>
      </c>
      <c r="S12119" s="34">
        <v>796</v>
      </c>
      <c r="T12119" s="34">
        <v>584</v>
      </c>
      <c r="U12119" s="34">
        <v>588</v>
      </c>
      <c r="V12119" s="34">
        <v>793</v>
      </c>
      <c r="W12119" s="34">
        <v>642</v>
      </c>
      <c r="X12119" s="34">
        <v>957</v>
      </c>
      <c r="Y12119" s="34">
        <v>566</v>
      </c>
      <c r="Z12119" s="34">
        <v>797</v>
      </c>
      <c r="AA12119" s="34">
        <v>732</v>
      </c>
      <c r="AB12119" s="34">
        <v>668</v>
      </c>
      <c r="AC12119" s="34">
        <v>965</v>
      </c>
    </row>
    <row r="12120" spans="1:29" x14ac:dyDescent="0.2">
      <c r="A12120" s="34" t="s">
        <v>72613</v>
      </c>
      <c r="B12120" s="34">
        <v>256</v>
      </c>
      <c r="C12120" s="34">
        <v>490</v>
      </c>
      <c r="D12120" s="34">
        <v>620</v>
      </c>
      <c r="E12120" s="34">
        <v>455</v>
      </c>
      <c r="F12120" s="34">
        <v>426</v>
      </c>
      <c r="G12120" s="34">
        <v>469</v>
      </c>
      <c r="H12120" s="34">
        <v>381</v>
      </c>
      <c r="I12120" s="34">
        <v>407</v>
      </c>
      <c r="J12120" s="34">
        <v>292</v>
      </c>
      <c r="K12120" s="34">
        <v>542</v>
      </c>
      <c r="L12120" s="34">
        <v>117</v>
      </c>
      <c r="M12120" s="34">
        <v>363</v>
      </c>
      <c r="N12120" s="34">
        <v>331</v>
      </c>
      <c r="O12120" s="34">
        <v>333</v>
      </c>
      <c r="P12120" s="34">
        <v>340</v>
      </c>
      <c r="Q12120" s="34">
        <v>488</v>
      </c>
      <c r="R12120" s="34">
        <v>307</v>
      </c>
      <c r="S12120" s="34">
        <v>629</v>
      </c>
      <c r="T12120" s="34">
        <v>210</v>
      </c>
      <c r="U12120" s="34">
        <v>297</v>
      </c>
      <c r="V12120" s="34">
        <v>441</v>
      </c>
      <c r="W12120" s="34">
        <v>304</v>
      </c>
      <c r="X12120" s="34">
        <v>477</v>
      </c>
      <c r="Y12120" s="34">
        <v>276</v>
      </c>
      <c r="Z12120" s="34">
        <v>498</v>
      </c>
      <c r="AA12120" s="34">
        <v>530</v>
      </c>
      <c r="AB12120" s="34">
        <v>286</v>
      </c>
      <c r="AC12120" s="34">
        <v>604</v>
      </c>
    </row>
    <row r="12121" spans="1:29" x14ac:dyDescent="0.2">
      <c r="A12121" s="34" t="s">
        <v>72614</v>
      </c>
      <c r="B12121" s="34">
        <v>307</v>
      </c>
      <c r="C12121" s="34">
        <v>371</v>
      </c>
      <c r="D12121" s="34">
        <v>357</v>
      </c>
      <c r="E12121" s="34">
        <v>371</v>
      </c>
      <c r="F12121" s="34">
        <v>376</v>
      </c>
      <c r="G12121" s="34">
        <v>406</v>
      </c>
      <c r="H12121" s="34">
        <v>378</v>
      </c>
      <c r="I12121" s="34">
        <v>403</v>
      </c>
      <c r="J12121" s="34">
        <v>355</v>
      </c>
      <c r="K12121" s="34">
        <v>471</v>
      </c>
      <c r="L12121" s="34">
        <v>316</v>
      </c>
      <c r="M12121" s="34">
        <v>355</v>
      </c>
      <c r="N12121" s="34">
        <v>326</v>
      </c>
      <c r="O12121" s="34">
        <v>348</v>
      </c>
      <c r="P12121" s="34">
        <v>353</v>
      </c>
      <c r="Q12121" s="34">
        <v>557</v>
      </c>
      <c r="R12121" s="34">
        <v>467</v>
      </c>
      <c r="S12121" s="34">
        <v>420</v>
      </c>
      <c r="T12121" s="34">
        <v>340</v>
      </c>
      <c r="U12121" s="34">
        <v>389</v>
      </c>
      <c r="V12121" s="34">
        <v>365</v>
      </c>
      <c r="W12121" s="34">
        <v>420</v>
      </c>
      <c r="X12121" s="34">
        <v>483</v>
      </c>
      <c r="Y12121" s="34">
        <v>448</v>
      </c>
      <c r="Z12121" s="34">
        <v>411</v>
      </c>
      <c r="AA12121" s="34">
        <v>478</v>
      </c>
      <c r="AB12121" s="34">
        <v>472</v>
      </c>
      <c r="AC12121" s="34">
        <v>590</v>
      </c>
    </row>
    <row r="12122" spans="1:29" x14ac:dyDescent="0.2">
      <c r="A12122" s="34" t="s">
        <v>72615</v>
      </c>
      <c r="B12122" s="34">
        <v>330</v>
      </c>
      <c r="C12122" s="34">
        <v>583</v>
      </c>
      <c r="D12122" s="34">
        <v>706</v>
      </c>
      <c r="E12122" s="34">
        <v>666</v>
      </c>
      <c r="F12122" s="34">
        <v>571</v>
      </c>
      <c r="G12122" s="34">
        <v>496</v>
      </c>
      <c r="H12122" s="34">
        <v>498</v>
      </c>
      <c r="I12122" s="34">
        <v>426</v>
      </c>
      <c r="J12122" s="34">
        <v>423</v>
      </c>
      <c r="K12122" s="34">
        <v>575</v>
      </c>
      <c r="L12122" s="34">
        <v>269</v>
      </c>
      <c r="M12122" s="34">
        <v>497</v>
      </c>
      <c r="N12122" s="34">
        <v>490</v>
      </c>
      <c r="O12122" s="34">
        <v>461</v>
      </c>
      <c r="P12122" s="34">
        <v>486</v>
      </c>
      <c r="Q12122" s="34">
        <v>559</v>
      </c>
      <c r="R12122" s="34">
        <v>557</v>
      </c>
      <c r="S12122" s="34">
        <v>726</v>
      </c>
      <c r="T12122" s="34">
        <v>378</v>
      </c>
      <c r="U12122" s="34">
        <v>430</v>
      </c>
      <c r="V12122" s="34">
        <v>605</v>
      </c>
      <c r="W12122" s="34">
        <v>474</v>
      </c>
      <c r="X12122" s="34">
        <v>723</v>
      </c>
      <c r="Y12122" s="34">
        <v>382</v>
      </c>
      <c r="Z12122" s="34">
        <v>675</v>
      </c>
      <c r="AA12122" s="34">
        <v>584</v>
      </c>
      <c r="AB12122" s="34">
        <v>486</v>
      </c>
      <c r="AC12122" s="34">
        <v>900</v>
      </c>
    </row>
    <row r="12123" spans="1:29" x14ac:dyDescent="0.2">
      <c r="A12123" s="34" t="s">
        <v>72616</v>
      </c>
      <c r="B12123" s="34">
        <v>335</v>
      </c>
      <c r="C12123" s="34">
        <v>400</v>
      </c>
      <c r="D12123" s="34">
        <v>495</v>
      </c>
      <c r="E12123" s="34">
        <v>412</v>
      </c>
      <c r="F12123" s="34">
        <v>357</v>
      </c>
      <c r="G12123" s="34">
        <v>337</v>
      </c>
      <c r="H12123" s="34">
        <v>285</v>
      </c>
      <c r="I12123" s="34">
        <v>302</v>
      </c>
      <c r="J12123" s="34">
        <v>205</v>
      </c>
      <c r="K12123" s="34">
        <v>393</v>
      </c>
      <c r="L12123" s="34">
        <v>140</v>
      </c>
      <c r="M12123" s="34">
        <v>281</v>
      </c>
      <c r="N12123" s="34">
        <v>279</v>
      </c>
      <c r="O12123" s="34">
        <v>255</v>
      </c>
      <c r="P12123" s="34">
        <v>278</v>
      </c>
      <c r="Q12123" s="34">
        <v>329</v>
      </c>
      <c r="R12123" s="34">
        <v>277</v>
      </c>
      <c r="S12123" s="34">
        <v>480</v>
      </c>
      <c r="T12123" s="34">
        <v>180</v>
      </c>
      <c r="U12123" s="34">
        <v>225</v>
      </c>
      <c r="V12123" s="34">
        <v>310</v>
      </c>
      <c r="W12123" s="34">
        <v>265</v>
      </c>
      <c r="X12123" s="34">
        <v>413</v>
      </c>
      <c r="Y12123" s="34">
        <v>204</v>
      </c>
      <c r="Z12123" s="34">
        <v>433</v>
      </c>
      <c r="AA12123" s="34">
        <v>396</v>
      </c>
      <c r="AB12123" s="34">
        <v>244</v>
      </c>
      <c r="AC12123" s="34">
        <v>506</v>
      </c>
    </row>
    <row r="12124" spans="1:29" x14ac:dyDescent="0.2">
      <c r="A12124" s="34" t="s">
        <v>72617</v>
      </c>
      <c r="B12124" s="34">
        <v>192</v>
      </c>
      <c r="C12124" s="34">
        <v>230</v>
      </c>
      <c r="D12124" s="34">
        <v>249</v>
      </c>
      <c r="E12124" s="34">
        <v>227</v>
      </c>
      <c r="F12124" s="34">
        <v>292</v>
      </c>
      <c r="G12124" s="34">
        <v>188</v>
      </c>
      <c r="H12124" s="34">
        <v>261</v>
      </c>
      <c r="I12124" s="34">
        <v>207</v>
      </c>
      <c r="J12124" s="34">
        <v>195</v>
      </c>
      <c r="K12124" s="34">
        <v>296</v>
      </c>
      <c r="L12124" s="34">
        <v>144</v>
      </c>
      <c r="M12124" s="34">
        <v>227</v>
      </c>
      <c r="N12124" s="34">
        <v>213</v>
      </c>
      <c r="O12124" s="34">
        <v>190</v>
      </c>
      <c r="P12124" s="34">
        <v>221</v>
      </c>
      <c r="Q12124" s="34">
        <v>294</v>
      </c>
      <c r="R12124" s="34">
        <v>240</v>
      </c>
      <c r="S12124" s="34">
        <v>282</v>
      </c>
      <c r="T12124" s="34">
        <v>183</v>
      </c>
      <c r="U12124" s="34">
        <v>165</v>
      </c>
      <c r="V12124" s="34">
        <v>248</v>
      </c>
      <c r="W12124" s="34">
        <v>199</v>
      </c>
      <c r="X12124" s="34">
        <v>350</v>
      </c>
      <c r="Y12124" s="34">
        <v>186</v>
      </c>
      <c r="Z12124" s="34">
        <v>230</v>
      </c>
      <c r="AA12124" s="34">
        <v>293</v>
      </c>
      <c r="AB12124" s="34">
        <v>205</v>
      </c>
      <c r="AC12124" s="34">
        <v>328</v>
      </c>
    </row>
    <row r="12125" spans="1:29" x14ac:dyDescent="0.2">
      <c r="A12125" s="34" t="s">
        <v>72618</v>
      </c>
      <c r="B12125" s="34">
        <v>295</v>
      </c>
      <c r="C12125" s="34">
        <v>358</v>
      </c>
      <c r="D12125" s="34">
        <v>386</v>
      </c>
      <c r="E12125" s="34">
        <v>354</v>
      </c>
      <c r="F12125" s="34">
        <v>255</v>
      </c>
      <c r="G12125" s="34">
        <v>311</v>
      </c>
      <c r="H12125" s="34">
        <v>278</v>
      </c>
      <c r="I12125" s="34">
        <v>279</v>
      </c>
      <c r="J12125" s="34">
        <v>198</v>
      </c>
      <c r="K12125" s="34">
        <v>319</v>
      </c>
      <c r="L12125" s="34">
        <v>114</v>
      </c>
      <c r="M12125" s="34">
        <v>242</v>
      </c>
      <c r="N12125" s="34">
        <v>224</v>
      </c>
      <c r="O12125" s="34">
        <v>230</v>
      </c>
      <c r="P12125" s="34">
        <v>228</v>
      </c>
      <c r="Q12125" s="34">
        <v>320</v>
      </c>
      <c r="R12125" s="34">
        <v>242</v>
      </c>
      <c r="S12125" s="34">
        <v>377</v>
      </c>
      <c r="T12125" s="34">
        <v>170</v>
      </c>
      <c r="U12125" s="34">
        <v>248</v>
      </c>
      <c r="V12125" s="34">
        <v>271</v>
      </c>
      <c r="W12125" s="34">
        <v>221</v>
      </c>
      <c r="X12125" s="34">
        <v>375</v>
      </c>
      <c r="Y12125" s="34">
        <v>212</v>
      </c>
      <c r="Z12125" s="34">
        <v>343</v>
      </c>
      <c r="AA12125" s="34">
        <v>426</v>
      </c>
      <c r="AB12125" s="34">
        <v>235</v>
      </c>
      <c r="AC12125" s="34">
        <v>417</v>
      </c>
    </row>
    <row r="12126" spans="1:29" x14ac:dyDescent="0.2">
      <c r="A12126" s="34" t="s">
        <v>72619</v>
      </c>
      <c r="B12126" s="34">
        <v>529</v>
      </c>
      <c r="C12126" s="34">
        <v>591</v>
      </c>
      <c r="D12126" s="34">
        <v>738</v>
      </c>
      <c r="E12126" s="34">
        <v>663</v>
      </c>
      <c r="F12126" s="34">
        <v>735</v>
      </c>
      <c r="G12126" s="34">
        <v>658</v>
      </c>
      <c r="H12126" s="34">
        <v>665</v>
      </c>
      <c r="I12126" s="34">
        <v>561</v>
      </c>
      <c r="J12126" s="34">
        <v>578</v>
      </c>
      <c r="K12126" s="34">
        <v>667</v>
      </c>
      <c r="L12126" s="34">
        <v>434</v>
      </c>
      <c r="M12126" s="34">
        <v>505</v>
      </c>
      <c r="N12126" s="34">
        <v>597</v>
      </c>
      <c r="O12126" s="34">
        <v>535</v>
      </c>
      <c r="P12126" s="34">
        <v>595</v>
      </c>
      <c r="Q12126" s="34">
        <v>795</v>
      </c>
      <c r="R12126" s="34">
        <v>753</v>
      </c>
      <c r="S12126" s="34">
        <v>723</v>
      </c>
      <c r="T12126" s="34">
        <v>597</v>
      </c>
      <c r="U12126" s="34">
        <v>553</v>
      </c>
      <c r="V12126" s="34">
        <v>740</v>
      </c>
      <c r="W12126" s="34">
        <v>600</v>
      </c>
      <c r="X12126" s="34">
        <v>946</v>
      </c>
      <c r="Y12126" s="34">
        <v>525</v>
      </c>
      <c r="Z12126" s="34">
        <v>831</v>
      </c>
      <c r="AA12126" s="34">
        <v>643</v>
      </c>
      <c r="AB12126" s="34">
        <v>742</v>
      </c>
      <c r="AC12126" s="34">
        <v>1012</v>
      </c>
    </row>
    <row r="12127" spans="1:29" x14ac:dyDescent="0.2">
      <c r="A12127" s="34" t="s">
        <v>72620</v>
      </c>
      <c r="B12127" s="34">
        <v>773</v>
      </c>
      <c r="C12127" s="34">
        <v>713</v>
      </c>
      <c r="D12127" s="34">
        <v>944</v>
      </c>
      <c r="E12127" s="34">
        <v>728</v>
      </c>
      <c r="F12127" s="34">
        <v>830</v>
      </c>
      <c r="G12127" s="34">
        <v>659</v>
      </c>
      <c r="H12127" s="34">
        <v>810</v>
      </c>
      <c r="I12127" s="34">
        <v>709</v>
      </c>
      <c r="J12127" s="34">
        <v>756</v>
      </c>
      <c r="K12127" s="34">
        <v>783</v>
      </c>
      <c r="L12127" s="34">
        <v>586</v>
      </c>
      <c r="M12127" s="34">
        <v>699</v>
      </c>
      <c r="N12127" s="34">
        <v>701</v>
      </c>
      <c r="O12127" s="34">
        <v>639</v>
      </c>
      <c r="P12127" s="34">
        <v>768</v>
      </c>
      <c r="Q12127" s="34">
        <v>937</v>
      </c>
      <c r="R12127" s="34">
        <v>1042</v>
      </c>
      <c r="S12127" s="34">
        <v>876</v>
      </c>
      <c r="T12127" s="34">
        <v>811</v>
      </c>
      <c r="U12127" s="34">
        <v>757</v>
      </c>
      <c r="V12127" s="34">
        <v>906</v>
      </c>
      <c r="W12127" s="34">
        <v>978</v>
      </c>
      <c r="X12127" s="34">
        <v>1002</v>
      </c>
      <c r="Y12127" s="34">
        <v>792</v>
      </c>
      <c r="Z12127" s="34">
        <v>792</v>
      </c>
      <c r="AA12127" s="34">
        <v>969</v>
      </c>
      <c r="AB12127" s="34">
        <v>1088</v>
      </c>
      <c r="AC12127" s="34">
        <v>1260</v>
      </c>
    </row>
    <row r="12128" spans="1:29" x14ac:dyDescent="0.2">
      <c r="A12128" s="34" t="s">
        <v>72621</v>
      </c>
      <c r="B12128" s="34">
        <v>196</v>
      </c>
      <c r="C12128" s="34">
        <v>225</v>
      </c>
      <c r="D12128" s="34">
        <v>354</v>
      </c>
      <c r="E12128" s="34">
        <v>242</v>
      </c>
      <c r="F12128" s="34">
        <v>253</v>
      </c>
      <c r="G12128" s="34">
        <v>209</v>
      </c>
      <c r="H12128" s="34">
        <v>203</v>
      </c>
      <c r="I12128" s="34">
        <v>231</v>
      </c>
      <c r="J12128" s="34">
        <v>143</v>
      </c>
      <c r="K12128" s="34">
        <v>244</v>
      </c>
      <c r="L12128" s="34">
        <v>93</v>
      </c>
      <c r="M12128" s="34">
        <v>167</v>
      </c>
      <c r="N12128" s="34">
        <v>166</v>
      </c>
      <c r="O12128" s="34">
        <v>219</v>
      </c>
      <c r="P12128" s="34">
        <v>175</v>
      </c>
      <c r="Q12128" s="34">
        <v>206</v>
      </c>
      <c r="R12128" s="34">
        <v>221</v>
      </c>
      <c r="S12128" s="34">
        <v>326</v>
      </c>
      <c r="T12128" s="34">
        <v>118</v>
      </c>
      <c r="U12128" s="34">
        <v>132</v>
      </c>
      <c r="V12128" s="34">
        <v>222</v>
      </c>
      <c r="W12128" s="34">
        <v>223</v>
      </c>
      <c r="X12128" s="34">
        <v>308</v>
      </c>
      <c r="Y12128" s="34">
        <v>144</v>
      </c>
      <c r="Z12128" s="34">
        <v>241</v>
      </c>
      <c r="AA12128" s="34">
        <v>282</v>
      </c>
      <c r="AB12128" s="34">
        <v>150</v>
      </c>
      <c r="AC12128" s="34">
        <v>299</v>
      </c>
    </row>
    <row r="12129" spans="1:29" x14ac:dyDescent="0.2">
      <c r="A12129" s="34" t="s">
        <v>72622</v>
      </c>
      <c r="B12129" s="34">
        <v>505</v>
      </c>
      <c r="C12129" s="34">
        <v>357</v>
      </c>
      <c r="D12129" s="34">
        <v>672</v>
      </c>
      <c r="E12129" s="34">
        <v>429</v>
      </c>
      <c r="F12129" s="34">
        <v>485</v>
      </c>
      <c r="G12129" s="34">
        <v>326</v>
      </c>
      <c r="H12129" s="34">
        <v>330</v>
      </c>
      <c r="I12129" s="34">
        <v>322</v>
      </c>
      <c r="J12129" s="34">
        <v>313</v>
      </c>
      <c r="K12129" s="34">
        <v>437</v>
      </c>
      <c r="L12129" s="34">
        <v>143</v>
      </c>
      <c r="M12129" s="34">
        <v>361</v>
      </c>
      <c r="N12129" s="34">
        <v>347</v>
      </c>
      <c r="O12129" s="34">
        <v>281</v>
      </c>
      <c r="P12129" s="34">
        <v>307</v>
      </c>
      <c r="Q12129" s="34">
        <v>347</v>
      </c>
      <c r="R12129" s="34">
        <v>375</v>
      </c>
      <c r="S12129" s="34">
        <v>566</v>
      </c>
      <c r="T12129" s="34">
        <v>202</v>
      </c>
      <c r="U12129" s="34">
        <v>274</v>
      </c>
      <c r="V12129" s="34">
        <v>397</v>
      </c>
      <c r="W12129" s="34">
        <v>296</v>
      </c>
      <c r="X12129" s="34">
        <v>577</v>
      </c>
      <c r="Y12129" s="34">
        <v>238</v>
      </c>
      <c r="Z12129" s="34">
        <v>550</v>
      </c>
      <c r="AA12129" s="34">
        <v>494</v>
      </c>
      <c r="AB12129" s="34">
        <v>274</v>
      </c>
      <c r="AC12129" s="34">
        <v>531</v>
      </c>
    </row>
    <row r="12130" spans="1:29" x14ac:dyDescent="0.2">
      <c r="A12130" s="34" t="s">
        <v>72623</v>
      </c>
      <c r="B12130" s="34">
        <v>607</v>
      </c>
      <c r="C12130" s="34">
        <v>590</v>
      </c>
      <c r="D12130" s="34">
        <v>802</v>
      </c>
      <c r="E12130" s="34">
        <v>569</v>
      </c>
      <c r="F12130" s="34">
        <v>804</v>
      </c>
      <c r="G12130" s="34">
        <v>706</v>
      </c>
      <c r="H12130" s="34">
        <v>710</v>
      </c>
      <c r="I12130" s="34">
        <v>655</v>
      </c>
      <c r="J12130" s="34">
        <v>655</v>
      </c>
      <c r="K12130" s="34">
        <v>669</v>
      </c>
      <c r="L12130" s="34">
        <v>642</v>
      </c>
      <c r="M12130" s="34">
        <v>624</v>
      </c>
      <c r="N12130" s="34">
        <v>662</v>
      </c>
      <c r="O12130" s="34">
        <v>614</v>
      </c>
      <c r="P12130" s="34">
        <v>661</v>
      </c>
      <c r="Q12130" s="34">
        <v>865</v>
      </c>
      <c r="R12130" s="34">
        <v>959</v>
      </c>
      <c r="S12130" s="34">
        <v>714</v>
      </c>
      <c r="T12130" s="34">
        <v>882</v>
      </c>
      <c r="U12130" s="34">
        <v>737</v>
      </c>
      <c r="V12130" s="34">
        <v>969</v>
      </c>
      <c r="W12130" s="34">
        <v>821</v>
      </c>
      <c r="X12130" s="34">
        <v>926</v>
      </c>
      <c r="Y12130" s="34">
        <v>718</v>
      </c>
      <c r="Z12130" s="34">
        <v>836</v>
      </c>
      <c r="AA12130" s="34">
        <v>746</v>
      </c>
      <c r="AB12130" s="34">
        <v>1000</v>
      </c>
      <c r="AC12130" s="34">
        <v>1062</v>
      </c>
    </row>
    <row r="12131" spans="1:29" x14ac:dyDescent="0.2">
      <c r="A12131" s="34" t="s">
        <v>72624</v>
      </c>
      <c r="B12131" s="34">
        <v>204</v>
      </c>
      <c r="C12131" s="34">
        <v>137</v>
      </c>
      <c r="D12131" s="34">
        <v>186</v>
      </c>
      <c r="E12131" s="34">
        <v>168</v>
      </c>
      <c r="F12131" s="34">
        <v>195</v>
      </c>
      <c r="G12131" s="34">
        <v>147</v>
      </c>
      <c r="H12131" s="34">
        <v>147</v>
      </c>
      <c r="I12131" s="34">
        <v>107</v>
      </c>
      <c r="J12131" s="34">
        <v>140</v>
      </c>
      <c r="K12131" s="34">
        <v>168</v>
      </c>
      <c r="L12131" s="34">
        <v>88</v>
      </c>
      <c r="M12131" s="34">
        <v>116</v>
      </c>
      <c r="N12131" s="34">
        <v>141</v>
      </c>
      <c r="O12131" s="34">
        <v>127</v>
      </c>
      <c r="P12131" s="34">
        <v>140</v>
      </c>
      <c r="Q12131" s="34">
        <v>174</v>
      </c>
      <c r="R12131" s="34">
        <v>150</v>
      </c>
      <c r="S12131" s="34">
        <v>167</v>
      </c>
      <c r="T12131" s="34">
        <v>116</v>
      </c>
      <c r="U12131" s="34">
        <v>100</v>
      </c>
      <c r="V12131" s="34">
        <v>203</v>
      </c>
      <c r="W12131" s="34">
        <v>157</v>
      </c>
      <c r="X12131" s="34">
        <v>217</v>
      </c>
      <c r="Y12131" s="34">
        <v>106</v>
      </c>
      <c r="Z12131" s="34">
        <v>202</v>
      </c>
      <c r="AA12131" s="34">
        <v>171</v>
      </c>
      <c r="AB12131" s="34">
        <v>192</v>
      </c>
      <c r="AC12131" s="34">
        <v>209</v>
      </c>
    </row>
    <row r="12132" spans="1:29" x14ac:dyDescent="0.2">
      <c r="A12132" s="34" t="s">
        <v>72625</v>
      </c>
      <c r="B12132" s="34">
        <v>259</v>
      </c>
      <c r="C12132" s="34">
        <v>325</v>
      </c>
      <c r="D12132" s="34">
        <v>489</v>
      </c>
      <c r="E12132" s="34">
        <v>363</v>
      </c>
      <c r="F12132" s="34">
        <v>437</v>
      </c>
      <c r="G12132" s="34">
        <v>330</v>
      </c>
      <c r="H12132" s="34">
        <v>354</v>
      </c>
      <c r="I12132" s="34">
        <v>363</v>
      </c>
      <c r="J12132" s="34">
        <v>340</v>
      </c>
      <c r="K12132" s="34">
        <v>360</v>
      </c>
      <c r="L12132" s="34">
        <v>246</v>
      </c>
      <c r="M12132" s="34">
        <v>350</v>
      </c>
      <c r="N12132" s="34">
        <v>354</v>
      </c>
      <c r="O12132" s="34">
        <v>352</v>
      </c>
      <c r="P12132" s="34">
        <v>348</v>
      </c>
      <c r="Q12132" s="34">
        <v>401</v>
      </c>
      <c r="R12132" s="34">
        <v>410</v>
      </c>
      <c r="S12132" s="34">
        <v>475</v>
      </c>
      <c r="T12132" s="34">
        <v>294</v>
      </c>
      <c r="U12132" s="34">
        <v>293</v>
      </c>
      <c r="V12132" s="34">
        <v>452</v>
      </c>
      <c r="W12132" s="34">
        <v>312</v>
      </c>
      <c r="X12132" s="34">
        <v>457</v>
      </c>
      <c r="Y12132" s="34">
        <v>331</v>
      </c>
      <c r="Z12132" s="34">
        <v>435</v>
      </c>
      <c r="AA12132" s="34">
        <v>383</v>
      </c>
      <c r="AB12132" s="34">
        <v>374</v>
      </c>
      <c r="AC12132" s="34">
        <v>609</v>
      </c>
    </row>
    <row r="12133" spans="1:29" x14ac:dyDescent="0.2">
      <c r="A12133" s="34" t="s">
        <v>72626</v>
      </c>
      <c r="B12133" s="34">
        <v>131</v>
      </c>
      <c r="C12133" s="34">
        <v>174</v>
      </c>
      <c r="D12133" s="34">
        <v>268</v>
      </c>
      <c r="E12133" s="34">
        <v>233</v>
      </c>
      <c r="F12133" s="34">
        <v>262</v>
      </c>
      <c r="G12133" s="34">
        <v>205</v>
      </c>
      <c r="H12133" s="34">
        <v>182</v>
      </c>
      <c r="I12133" s="34">
        <v>172</v>
      </c>
      <c r="J12133" s="34">
        <v>153</v>
      </c>
      <c r="K12133" s="34">
        <v>201</v>
      </c>
      <c r="L12133" s="34">
        <v>100</v>
      </c>
      <c r="M12133" s="34">
        <v>158</v>
      </c>
      <c r="N12133" s="34">
        <v>180</v>
      </c>
      <c r="O12133" s="34">
        <v>128</v>
      </c>
      <c r="P12133" s="34">
        <v>181</v>
      </c>
      <c r="Q12133" s="34">
        <v>241</v>
      </c>
      <c r="R12133" s="34">
        <v>188</v>
      </c>
      <c r="S12133" s="34">
        <v>197</v>
      </c>
      <c r="T12133" s="34">
        <v>127</v>
      </c>
      <c r="U12133" s="34">
        <v>153</v>
      </c>
      <c r="V12133" s="34">
        <v>177</v>
      </c>
      <c r="W12133" s="34">
        <v>164</v>
      </c>
      <c r="X12133" s="34">
        <v>270</v>
      </c>
      <c r="Y12133" s="34">
        <v>140</v>
      </c>
      <c r="Z12133" s="34">
        <v>241</v>
      </c>
      <c r="AA12133" s="34">
        <v>265</v>
      </c>
      <c r="AB12133" s="34">
        <v>182</v>
      </c>
      <c r="AC12133" s="34">
        <v>298</v>
      </c>
    </row>
    <row r="12134" spans="1:29" x14ac:dyDescent="0.2">
      <c r="A12134" s="34" t="s">
        <v>72627</v>
      </c>
      <c r="B12134" s="34">
        <v>415</v>
      </c>
      <c r="C12134" s="34">
        <v>394</v>
      </c>
      <c r="D12134" s="34">
        <v>652</v>
      </c>
      <c r="E12134" s="34">
        <v>450</v>
      </c>
      <c r="F12134" s="34">
        <v>485</v>
      </c>
      <c r="G12134" s="34">
        <v>351</v>
      </c>
      <c r="H12134" s="34">
        <v>385</v>
      </c>
      <c r="I12134" s="34">
        <v>370</v>
      </c>
      <c r="J12134" s="34">
        <v>342</v>
      </c>
      <c r="K12134" s="34">
        <v>407</v>
      </c>
      <c r="L12134" s="34">
        <v>260</v>
      </c>
      <c r="M12134" s="34">
        <v>322</v>
      </c>
      <c r="N12134" s="34">
        <v>364</v>
      </c>
      <c r="O12134" s="34">
        <v>339</v>
      </c>
      <c r="P12134" s="34">
        <v>345</v>
      </c>
      <c r="Q12134" s="34">
        <v>458</v>
      </c>
      <c r="R12134" s="34">
        <v>396</v>
      </c>
      <c r="S12134" s="34">
        <v>556</v>
      </c>
      <c r="T12134" s="34">
        <v>345</v>
      </c>
      <c r="U12134" s="34">
        <v>347</v>
      </c>
      <c r="V12134" s="34">
        <v>513</v>
      </c>
      <c r="W12134" s="34">
        <v>331</v>
      </c>
      <c r="X12134" s="34">
        <v>575</v>
      </c>
      <c r="Y12134" s="34">
        <v>263</v>
      </c>
      <c r="Z12134" s="34">
        <v>523</v>
      </c>
      <c r="AA12134" s="34">
        <v>446</v>
      </c>
      <c r="AB12134" s="34">
        <v>376</v>
      </c>
      <c r="AC12134" s="34">
        <v>558</v>
      </c>
    </row>
    <row r="12135" spans="1:29" x14ac:dyDescent="0.2">
      <c r="A12135" s="34" t="s">
        <v>72628</v>
      </c>
      <c r="B12135" s="34">
        <v>151</v>
      </c>
      <c r="C12135" s="34">
        <v>293</v>
      </c>
      <c r="D12135" s="34">
        <v>357</v>
      </c>
      <c r="E12135" s="34">
        <v>319</v>
      </c>
      <c r="F12135" s="34">
        <v>162</v>
      </c>
      <c r="G12135" s="34">
        <v>234</v>
      </c>
      <c r="H12135" s="34">
        <v>142</v>
      </c>
      <c r="I12135" s="34">
        <v>238</v>
      </c>
      <c r="J12135" s="34">
        <v>99</v>
      </c>
      <c r="K12135" s="34">
        <v>320</v>
      </c>
      <c r="L12135" s="34">
        <v>42</v>
      </c>
      <c r="M12135" s="34">
        <v>182</v>
      </c>
      <c r="N12135" s="34">
        <v>113</v>
      </c>
      <c r="O12135" s="34">
        <v>163</v>
      </c>
      <c r="P12135" s="34">
        <v>125</v>
      </c>
      <c r="Q12135" s="34">
        <v>216</v>
      </c>
      <c r="R12135" s="34">
        <v>82</v>
      </c>
      <c r="S12135" s="34">
        <v>415</v>
      </c>
      <c r="T12135" s="34">
        <v>63</v>
      </c>
      <c r="U12135" s="34">
        <v>121</v>
      </c>
      <c r="V12135" s="34">
        <v>188</v>
      </c>
      <c r="W12135" s="34">
        <v>159</v>
      </c>
      <c r="X12135" s="34">
        <v>244</v>
      </c>
      <c r="Y12135" s="34">
        <v>111</v>
      </c>
      <c r="Z12135" s="34">
        <v>208</v>
      </c>
      <c r="AA12135" s="34">
        <v>331</v>
      </c>
      <c r="AB12135" s="34">
        <v>64</v>
      </c>
      <c r="AC12135" s="34">
        <v>342</v>
      </c>
    </row>
    <row r="12136" spans="1:29" x14ac:dyDescent="0.2">
      <c r="A12136" s="34" t="s">
        <v>72629</v>
      </c>
      <c r="B12136" s="34">
        <v>144</v>
      </c>
      <c r="C12136" s="34">
        <v>247</v>
      </c>
      <c r="D12136" s="34">
        <v>294</v>
      </c>
      <c r="E12136" s="34">
        <v>254</v>
      </c>
      <c r="F12136" s="34">
        <v>192</v>
      </c>
      <c r="G12136" s="34">
        <v>197</v>
      </c>
      <c r="H12136" s="34">
        <v>164</v>
      </c>
      <c r="I12136" s="34">
        <v>201</v>
      </c>
      <c r="J12136" s="34">
        <v>101</v>
      </c>
      <c r="K12136" s="34">
        <v>247</v>
      </c>
      <c r="L12136" s="34">
        <v>57</v>
      </c>
      <c r="M12136" s="34">
        <v>214</v>
      </c>
      <c r="N12136" s="34">
        <v>169</v>
      </c>
      <c r="O12136" s="34">
        <v>182</v>
      </c>
      <c r="P12136" s="34">
        <v>97</v>
      </c>
      <c r="Q12136" s="34">
        <v>170</v>
      </c>
      <c r="R12136" s="34">
        <v>135</v>
      </c>
      <c r="S12136" s="34">
        <v>323</v>
      </c>
      <c r="T12136" s="34">
        <v>62</v>
      </c>
      <c r="U12136" s="34">
        <v>123</v>
      </c>
      <c r="V12136" s="34">
        <v>188</v>
      </c>
      <c r="W12136" s="34">
        <v>150</v>
      </c>
      <c r="X12136" s="34">
        <v>220</v>
      </c>
      <c r="Y12136" s="34">
        <v>107</v>
      </c>
      <c r="Z12136" s="34">
        <v>218</v>
      </c>
      <c r="AA12136" s="34">
        <v>291</v>
      </c>
      <c r="AB12136" s="34">
        <v>100</v>
      </c>
      <c r="AC12136" s="34">
        <v>302</v>
      </c>
    </row>
    <row r="12137" spans="1:29" x14ac:dyDescent="0.2">
      <c r="A12137" s="34" t="s">
        <v>72630</v>
      </c>
      <c r="B12137" s="34">
        <v>573</v>
      </c>
      <c r="C12137" s="34">
        <v>521</v>
      </c>
      <c r="D12137" s="34">
        <v>586</v>
      </c>
      <c r="E12137" s="34">
        <v>591</v>
      </c>
      <c r="F12137" s="34">
        <v>650</v>
      </c>
      <c r="G12137" s="34">
        <v>533</v>
      </c>
      <c r="H12137" s="34">
        <v>614</v>
      </c>
      <c r="I12137" s="34">
        <v>500</v>
      </c>
      <c r="J12137" s="34">
        <v>595</v>
      </c>
      <c r="K12137" s="34">
        <v>595</v>
      </c>
      <c r="L12137" s="34">
        <v>524</v>
      </c>
      <c r="M12137" s="34">
        <v>449</v>
      </c>
      <c r="N12137" s="34">
        <v>523</v>
      </c>
      <c r="O12137" s="34">
        <v>471</v>
      </c>
      <c r="P12137" s="34">
        <v>545</v>
      </c>
      <c r="Q12137" s="34">
        <v>686</v>
      </c>
      <c r="R12137" s="34">
        <v>759</v>
      </c>
      <c r="S12137" s="34">
        <v>643</v>
      </c>
      <c r="T12137" s="34">
        <v>688</v>
      </c>
      <c r="U12137" s="34">
        <v>635</v>
      </c>
      <c r="V12137" s="34">
        <v>716</v>
      </c>
      <c r="W12137" s="34">
        <v>823</v>
      </c>
      <c r="X12137" s="34">
        <v>821</v>
      </c>
      <c r="Y12137" s="34">
        <v>644</v>
      </c>
      <c r="Z12137" s="34">
        <v>601</v>
      </c>
      <c r="AA12137" s="34">
        <v>654</v>
      </c>
      <c r="AB12137" s="34">
        <v>766</v>
      </c>
      <c r="AC12137" s="34">
        <v>852</v>
      </c>
    </row>
    <row r="12138" spans="1:29" x14ac:dyDescent="0.2">
      <c r="A12138" s="34" t="s">
        <v>72631</v>
      </c>
      <c r="B12138" s="34">
        <v>510</v>
      </c>
      <c r="C12138" s="34">
        <v>299</v>
      </c>
      <c r="D12138" s="34">
        <v>412</v>
      </c>
      <c r="E12138" s="34">
        <v>291</v>
      </c>
      <c r="F12138" s="34">
        <v>300</v>
      </c>
      <c r="G12138" s="34">
        <v>255</v>
      </c>
      <c r="H12138" s="34">
        <v>253</v>
      </c>
      <c r="I12138" s="34">
        <v>204</v>
      </c>
      <c r="J12138" s="34">
        <v>217</v>
      </c>
      <c r="K12138" s="34">
        <v>249</v>
      </c>
      <c r="L12138" s="34">
        <v>159</v>
      </c>
      <c r="M12138" s="34">
        <v>242</v>
      </c>
      <c r="N12138" s="34">
        <v>260</v>
      </c>
      <c r="O12138" s="34">
        <v>218</v>
      </c>
      <c r="P12138" s="34">
        <v>219</v>
      </c>
      <c r="Q12138" s="34">
        <v>274</v>
      </c>
      <c r="R12138" s="34">
        <v>324</v>
      </c>
      <c r="S12138" s="34">
        <v>338</v>
      </c>
      <c r="T12138" s="34">
        <v>215</v>
      </c>
      <c r="U12138" s="34">
        <v>201</v>
      </c>
      <c r="V12138" s="34">
        <v>335</v>
      </c>
      <c r="W12138" s="34">
        <v>247</v>
      </c>
      <c r="X12138" s="34">
        <v>356</v>
      </c>
      <c r="Y12138" s="34">
        <v>173</v>
      </c>
      <c r="Z12138" s="34">
        <v>365</v>
      </c>
      <c r="AA12138" s="34">
        <v>317</v>
      </c>
      <c r="AB12138" s="34">
        <v>236</v>
      </c>
      <c r="AC12138" s="34">
        <v>369</v>
      </c>
    </row>
    <row r="12139" spans="1:29" x14ac:dyDescent="0.2">
      <c r="A12139" s="34" t="s">
        <v>72632</v>
      </c>
      <c r="B12139" s="34">
        <v>615</v>
      </c>
      <c r="C12139" s="34">
        <v>681</v>
      </c>
      <c r="D12139" s="34">
        <v>741</v>
      </c>
      <c r="E12139" s="34">
        <v>636</v>
      </c>
      <c r="F12139" s="34">
        <v>777</v>
      </c>
      <c r="G12139" s="34">
        <v>611</v>
      </c>
      <c r="H12139" s="34">
        <v>738</v>
      </c>
      <c r="I12139" s="34">
        <v>612</v>
      </c>
      <c r="J12139" s="34">
        <v>726</v>
      </c>
      <c r="K12139" s="34">
        <v>693</v>
      </c>
      <c r="L12139" s="34">
        <v>581</v>
      </c>
      <c r="M12139" s="34">
        <v>561</v>
      </c>
      <c r="N12139" s="34">
        <v>605</v>
      </c>
      <c r="O12139" s="34">
        <v>523</v>
      </c>
      <c r="P12139" s="34">
        <v>568</v>
      </c>
      <c r="Q12139" s="34">
        <v>860</v>
      </c>
      <c r="R12139" s="34">
        <v>963</v>
      </c>
      <c r="S12139" s="34">
        <v>809</v>
      </c>
      <c r="T12139" s="34">
        <v>764</v>
      </c>
      <c r="U12139" s="34">
        <v>673</v>
      </c>
      <c r="V12139" s="34">
        <v>911</v>
      </c>
      <c r="W12139" s="34">
        <v>819</v>
      </c>
      <c r="X12139" s="34">
        <v>913</v>
      </c>
      <c r="Y12139" s="34">
        <v>738</v>
      </c>
      <c r="Z12139" s="34">
        <v>815</v>
      </c>
      <c r="AA12139" s="34">
        <v>909</v>
      </c>
      <c r="AB12139" s="34">
        <v>861</v>
      </c>
      <c r="AC12139" s="34">
        <v>1121</v>
      </c>
    </row>
    <row r="12140" spans="1:29" x14ac:dyDescent="0.2">
      <c r="A12140" s="34" t="s">
        <v>72633</v>
      </c>
      <c r="B12140" s="34">
        <v>137</v>
      </c>
      <c r="C12140" s="34">
        <v>131</v>
      </c>
      <c r="D12140" s="34">
        <v>282</v>
      </c>
      <c r="E12140" s="34">
        <v>185</v>
      </c>
      <c r="F12140" s="34">
        <v>144</v>
      </c>
      <c r="G12140" s="34">
        <v>169</v>
      </c>
      <c r="H12140" s="34">
        <v>144</v>
      </c>
      <c r="I12140" s="34">
        <v>150</v>
      </c>
      <c r="J12140" s="34">
        <v>110</v>
      </c>
      <c r="K12140" s="34">
        <v>159</v>
      </c>
      <c r="L12140" s="34">
        <v>51</v>
      </c>
      <c r="M12140" s="34">
        <v>161</v>
      </c>
      <c r="N12140" s="34">
        <v>144</v>
      </c>
      <c r="O12140" s="34">
        <v>113</v>
      </c>
      <c r="P12140" s="34">
        <v>121</v>
      </c>
      <c r="Q12140" s="34">
        <v>150</v>
      </c>
      <c r="R12140" s="34">
        <v>121</v>
      </c>
      <c r="S12140" s="34">
        <v>193</v>
      </c>
      <c r="T12140" s="34">
        <v>68</v>
      </c>
      <c r="U12140" s="34">
        <v>94</v>
      </c>
      <c r="V12140" s="34">
        <v>176</v>
      </c>
      <c r="W12140" s="34">
        <v>92</v>
      </c>
      <c r="X12140" s="34">
        <v>251</v>
      </c>
      <c r="Y12140" s="34">
        <v>105</v>
      </c>
      <c r="Z12140" s="34">
        <v>236</v>
      </c>
      <c r="AA12140" s="34">
        <v>190</v>
      </c>
      <c r="AB12140" s="34">
        <v>85</v>
      </c>
      <c r="AC12140" s="34">
        <v>225</v>
      </c>
    </row>
    <row r="12141" spans="1:29" x14ac:dyDescent="0.2">
      <c r="A12141" s="34" t="s">
        <v>72634</v>
      </c>
      <c r="B12141" s="34">
        <v>637</v>
      </c>
      <c r="C12141" s="34">
        <v>717</v>
      </c>
      <c r="D12141" s="34">
        <v>973</v>
      </c>
      <c r="E12141" s="34">
        <v>779</v>
      </c>
      <c r="F12141" s="34">
        <v>906</v>
      </c>
      <c r="G12141" s="34">
        <v>527</v>
      </c>
      <c r="H12141" s="34">
        <v>735</v>
      </c>
      <c r="I12141" s="34">
        <v>687</v>
      </c>
      <c r="J12141" s="34">
        <v>770</v>
      </c>
      <c r="K12141" s="34">
        <v>800</v>
      </c>
      <c r="L12141" s="34">
        <v>437</v>
      </c>
      <c r="M12141" s="34">
        <v>585</v>
      </c>
      <c r="N12141" s="34">
        <v>748</v>
      </c>
      <c r="O12141" s="34">
        <v>630</v>
      </c>
      <c r="P12141" s="34">
        <v>626</v>
      </c>
      <c r="Q12141" s="34">
        <v>859</v>
      </c>
      <c r="R12141" s="34">
        <v>807</v>
      </c>
      <c r="S12141" s="34">
        <v>933</v>
      </c>
      <c r="T12141" s="34">
        <v>564</v>
      </c>
      <c r="U12141" s="34">
        <v>700</v>
      </c>
      <c r="V12141" s="34">
        <v>856</v>
      </c>
      <c r="W12141" s="34">
        <v>756</v>
      </c>
      <c r="X12141" s="34">
        <v>1048</v>
      </c>
      <c r="Y12141" s="34">
        <v>707</v>
      </c>
      <c r="Z12141" s="34">
        <v>956</v>
      </c>
      <c r="AA12141" s="34">
        <v>866</v>
      </c>
      <c r="AB12141" s="34">
        <v>669</v>
      </c>
      <c r="AC12141" s="34">
        <v>1168</v>
      </c>
    </row>
    <row r="12142" spans="1:29" x14ac:dyDescent="0.2">
      <c r="A12142" s="34" t="s">
        <v>72635</v>
      </c>
      <c r="B12142" s="34">
        <v>244</v>
      </c>
      <c r="C12142" s="34">
        <v>337</v>
      </c>
      <c r="D12142" s="34">
        <v>487</v>
      </c>
      <c r="E12142" s="34">
        <v>344</v>
      </c>
      <c r="F12142" s="34">
        <v>372</v>
      </c>
      <c r="G12142" s="34">
        <v>311</v>
      </c>
      <c r="H12142" s="34">
        <v>369</v>
      </c>
      <c r="I12142" s="34">
        <v>286</v>
      </c>
      <c r="J12142" s="34">
        <v>328</v>
      </c>
      <c r="K12142" s="34">
        <v>356</v>
      </c>
      <c r="L12142" s="34">
        <v>210</v>
      </c>
      <c r="M12142" s="34">
        <v>239</v>
      </c>
      <c r="N12142" s="34">
        <v>307</v>
      </c>
      <c r="O12142" s="34">
        <v>269</v>
      </c>
      <c r="P12142" s="34">
        <v>314</v>
      </c>
      <c r="Q12142" s="34">
        <v>408</v>
      </c>
      <c r="R12142" s="34">
        <v>402</v>
      </c>
      <c r="S12142" s="34">
        <v>412</v>
      </c>
      <c r="T12142" s="34">
        <v>254</v>
      </c>
      <c r="U12142" s="34">
        <v>249</v>
      </c>
      <c r="V12142" s="34">
        <v>386</v>
      </c>
      <c r="W12142" s="34">
        <v>317</v>
      </c>
      <c r="X12142" s="34">
        <v>522</v>
      </c>
      <c r="Y12142" s="34">
        <v>286</v>
      </c>
      <c r="Z12142" s="34">
        <v>394</v>
      </c>
      <c r="AA12142" s="34">
        <v>457</v>
      </c>
      <c r="AB12142" s="34">
        <v>368</v>
      </c>
      <c r="AC12142" s="34">
        <v>494</v>
      </c>
    </row>
    <row r="12143" spans="1:29" x14ac:dyDescent="0.2">
      <c r="A12143" s="34" t="s">
        <v>72636</v>
      </c>
      <c r="B12143" s="34">
        <v>799</v>
      </c>
      <c r="C12143" s="34">
        <v>537</v>
      </c>
      <c r="D12143" s="34">
        <v>852</v>
      </c>
      <c r="E12143" s="34">
        <v>611</v>
      </c>
      <c r="F12143" s="34">
        <v>805</v>
      </c>
      <c r="G12143" s="34">
        <v>620</v>
      </c>
      <c r="H12143" s="34">
        <v>652</v>
      </c>
      <c r="I12143" s="34">
        <v>637</v>
      </c>
      <c r="J12143" s="34">
        <v>551</v>
      </c>
      <c r="K12143" s="34">
        <v>637</v>
      </c>
      <c r="L12143" s="34">
        <v>399</v>
      </c>
      <c r="M12143" s="34">
        <v>501</v>
      </c>
      <c r="N12143" s="34">
        <v>624</v>
      </c>
      <c r="O12143" s="34">
        <v>563</v>
      </c>
      <c r="P12143" s="34">
        <v>546</v>
      </c>
      <c r="Q12143" s="34">
        <v>675</v>
      </c>
      <c r="R12143" s="34">
        <v>837</v>
      </c>
      <c r="S12143" s="34">
        <v>802</v>
      </c>
      <c r="T12143" s="34">
        <v>509</v>
      </c>
      <c r="U12143" s="34">
        <v>560</v>
      </c>
      <c r="V12143" s="34">
        <v>774</v>
      </c>
      <c r="W12143" s="34">
        <v>627</v>
      </c>
      <c r="X12143" s="34">
        <v>874</v>
      </c>
      <c r="Y12143" s="34">
        <v>533</v>
      </c>
      <c r="Z12143" s="34">
        <v>794</v>
      </c>
      <c r="AA12143" s="34">
        <v>760</v>
      </c>
      <c r="AB12143" s="34">
        <v>666</v>
      </c>
      <c r="AC12143" s="34">
        <v>981</v>
      </c>
    </row>
    <row r="12144" spans="1:29" x14ac:dyDescent="0.2">
      <c r="A12144" s="34" t="s">
        <v>72637</v>
      </c>
      <c r="B12144" s="34">
        <v>422</v>
      </c>
      <c r="C12144" s="34">
        <v>595</v>
      </c>
      <c r="D12144" s="34">
        <v>992</v>
      </c>
      <c r="E12144" s="34">
        <v>653</v>
      </c>
      <c r="F12144" s="34">
        <v>608</v>
      </c>
      <c r="G12144" s="34">
        <v>672</v>
      </c>
      <c r="H12144" s="34">
        <v>501</v>
      </c>
      <c r="I12144" s="34">
        <v>564</v>
      </c>
      <c r="J12144" s="34">
        <v>385</v>
      </c>
      <c r="K12144" s="34">
        <v>634</v>
      </c>
      <c r="L12144" s="34">
        <v>245</v>
      </c>
      <c r="M12144" s="34">
        <v>496</v>
      </c>
      <c r="N12144" s="34">
        <v>523</v>
      </c>
      <c r="O12144" s="34">
        <v>494</v>
      </c>
      <c r="P12144" s="34">
        <v>464</v>
      </c>
      <c r="Q12144" s="34">
        <v>613</v>
      </c>
      <c r="R12144" s="34">
        <v>514</v>
      </c>
      <c r="S12144" s="34">
        <v>857</v>
      </c>
      <c r="T12144" s="34">
        <v>262</v>
      </c>
      <c r="U12144" s="34">
        <v>386</v>
      </c>
      <c r="V12144" s="34">
        <v>581</v>
      </c>
      <c r="W12144" s="34">
        <v>475</v>
      </c>
      <c r="X12144" s="34">
        <v>729</v>
      </c>
      <c r="Y12144" s="34">
        <v>328</v>
      </c>
      <c r="Z12144" s="34">
        <v>835</v>
      </c>
      <c r="AA12144" s="34">
        <v>715</v>
      </c>
      <c r="AB12144" s="34">
        <v>374</v>
      </c>
      <c r="AC12144" s="34">
        <v>871</v>
      </c>
    </row>
    <row r="12145" spans="1:29" x14ac:dyDescent="0.2">
      <c r="A12145" s="34" t="s">
        <v>72638</v>
      </c>
      <c r="B12145" s="34">
        <v>232</v>
      </c>
      <c r="C12145" s="34">
        <v>229</v>
      </c>
      <c r="D12145" s="34">
        <v>380</v>
      </c>
      <c r="E12145" s="34">
        <v>262</v>
      </c>
      <c r="F12145" s="34">
        <v>317</v>
      </c>
      <c r="G12145" s="34">
        <v>229</v>
      </c>
      <c r="H12145" s="34">
        <v>279</v>
      </c>
      <c r="I12145" s="34">
        <v>202</v>
      </c>
      <c r="J12145" s="34">
        <v>200</v>
      </c>
      <c r="K12145" s="34">
        <v>246</v>
      </c>
      <c r="L12145" s="34">
        <v>122</v>
      </c>
      <c r="M12145" s="34">
        <v>194</v>
      </c>
      <c r="N12145" s="34">
        <v>240</v>
      </c>
      <c r="O12145" s="34">
        <v>198</v>
      </c>
      <c r="P12145" s="34">
        <v>245</v>
      </c>
      <c r="Q12145" s="34">
        <v>263</v>
      </c>
      <c r="R12145" s="34">
        <v>278</v>
      </c>
      <c r="S12145" s="34">
        <v>335</v>
      </c>
      <c r="T12145" s="34">
        <v>182</v>
      </c>
      <c r="U12145" s="34">
        <v>194</v>
      </c>
      <c r="V12145" s="34">
        <v>265</v>
      </c>
      <c r="W12145" s="34">
        <v>165</v>
      </c>
      <c r="X12145" s="34">
        <v>334</v>
      </c>
      <c r="Y12145" s="34">
        <v>164</v>
      </c>
      <c r="Z12145" s="34">
        <v>306</v>
      </c>
      <c r="AA12145" s="34">
        <v>273</v>
      </c>
      <c r="AB12145" s="34">
        <v>236</v>
      </c>
      <c r="AC12145" s="34">
        <v>336</v>
      </c>
    </row>
    <row r="12146" spans="1:29" x14ac:dyDescent="0.2">
      <c r="A12146" s="34" t="s">
        <v>72639</v>
      </c>
      <c r="B12146" s="34">
        <v>164</v>
      </c>
      <c r="C12146" s="34">
        <v>243</v>
      </c>
      <c r="D12146" s="34">
        <v>425</v>
      </c>
      <c r="E12146" s="34">
        <v>278</v>
      </c>
      <c r="F12146" s="34">
        <v>257</v>
      </c>
      <c r="G12146" s="34">
        <v>251</v>
      </c>
      <c r="H12146" s="34">
        <v>238</v>
      </c>
      <c r="I12146" s="34">
        <v>208</v>
      </c>
      <c r="J12146" s="34">
        <v>202</v>
      </c>
      <c r="K12146" s="34">
        <v>225</v>
      </c>
      <c r="L12146" s="34">
        <v>121</v>
      </c>
      <c r="M12146" s="34">
        <v>247</v>
      </c>
      <c r="N12146" s="34">
        <v>232</v>
      </c>
      <c r="O12146" s="34">
        <v>200</v>
      </c>
      <c r="P12146" s="34">
        <v>226</v>
      </c>
      <c r="Q12146" s="34">
        <v>242</v>
      </c>
      <c r="R12146" s="34">
        <v>274</v>
      </c>
      <c r="S12146" s="34">
        <v>336</v>
      </c>
      <c r="T12146" s="34">
        <v>175</v>
      </c>
      <c r="U12146" s="34">
        <v>189</v>
      </c>
      <c r="V12146" s="34">
        <v>251</v>
      </c>
      <c r="W12146" s="34">
        <v>193</v>
      </c>
      <c r="X12146" s="34">
        <v>353</v>
      </c>
      <c r="Y12146" s="34">
        <v>184</v>
      </c>
      <c r="Z12146" s="34">
        <v>337</v>
      </c>
      <c r="AA12146" s="34">
        <v>331</v>
      </c>
      <c r="AB12146" s="34">
        <v>219</v>
      </c>
      <c r="AC12146" s="34">
        <v>373</v>
      </c>
    </row>
    <row r="12147" spans="1:29" x14ac:dyDescent="0.2">
      <c r="A12147" s="34" t="s">
        <v>72640</v>
      </c>
      <c r="B12147" s="34">
        <v>271</v>
      </c>
      <c r="C12147" s="34">
        <v>314</v>
      </c>
      <c r="D12147" s="34">
        <v>506</v>
      </c>
      <c r="E12147" s="34">
        <v>410</v>
      </c>
      <c r="F12147" s="34">
        <v>246</v>
      </c>
      <c r="G12147" s="34">
        <v>295</v>
      </c>
      <c r="H12147" s="34">
        <v>220</v>
      </c>
      <c r="I12147" s="34">
        <v>242</v>
      </c>
      <c r="J12147" s="34">
        <v>158</v>
      </c>
      <c r="K12147" s="34">
        <v>343</v>
      </c>
      <c r="L12147" s="34">
        <v>76</v>
      </c>
      <c r="M12147" s="34">
        <v>225</v>
      </c>
      <c r="N12147" s="34">
        <v>227</v>
      </c>
      <c r="O12147" s="34">
        <v>202</v>
      </c>
      <c r="P12147" s="34">
        <v>203</v>
      </c>
      <c r="Q12147" s="34">
        <v>280</v>
      </c>
      <c r="R12147" s="34">
        <v>207</v>
      </c>
      <c r="S12147" s="34">
        <v>471</v>
      </c>
      <c r="T12147" s="34">
        <v>103</v>
      </c>
      <c r="U12147" s="34">
        <v>189</v>
      </c>
      <c r="V12147" s="34">
        <v>277</v>
      </c>
      <c r="W12147" s="34">
        <v>209</v>
      </c>
      <c r="X12147" s="34">
        <v>338</v>
      </c>
      <c r="Y12147" s="34">
        <v>137</v>
      </c>
      <c r="Z12147" s="34">
        <v>404</v>
      </c>
      <c r="AA12147" s="34">
        <v>357</v>
      </c>
      <c r="AB12147" s="34">
        <v>138</v>
      </c>
      <c r="AC12147" s="34">
        <v>416</v>
      </c>
    </row>
    <row r="12148" spans="1:29" x14ac:dyDescent="0.2">
      <c r="A12148" s="34" t="s">
        <v>72641</v>
      </c>
      <c r="B12148" s="34">
        <v>192</v>
      </c>
      <c r="C12148" s="34">
        <v>204</v>
      </c>
      <c r="D12148" s="34">
        <v>261</v>
      </c>
      <c r="E12148" s="34">
        <v>231</v>
      </c>
      <c r="F12148" s="34">
        <v>236</v>
      </c>
      <c r="G12148" s="34">
        <v>336</v>
      </c>
      <c r="H12148" s="34">
        <v>172</v>
      </c>
      <c r="I12148" s="34">
        <v>208</v>
      </c>
      <c r="J12148" s="34">
        <v>193</v>
      </c>
      <c r="K12148" s="34">
        <v>247</v>
      </c>
      <c r="L12148" s="34">
        <v>118</v>
      </c>
      <c r="M12148" s="34">
        <v>214</v>
      </c>
      <c r="N12148" s="34">
        <v>158</v>
      </c>
      <c r="O12148" s="34">
        <v>183</v>
      </c>
      <c r="P12148" s="34">
        <v>182</v>
      </c>
      <c r="Q12148" s="34">
        <v>269</v>
      </c>
      <c r="R12148" s="34">
        <v>229</v>
      </c>
      <c r="S12148" s="34">
        <v>283</v>
      </c>
      <c r="T12148" s="34">
        <v>131</v>
      </c>
      <c r="U12148" s="34">
        <v>201</v>
      </c>
      <c r="V12148" s="34">
        <v>180</v>
      </c>
      <c r="W12148" s="34">
        <v>229</v>
      </c>
      <c r="X12148" s="34">
        <v>290</v>
      </c>
      <c r="Y12148" s="34">
        <v>204</v>
      </c>
      <c r="Z12148" s="34">
        <v>224</v>
      </c>
      <c r="AA12148" s="34">
        <v>288</v>
      </c>
      <c r="AB12148" s="34">
        <v>181</v>
      </c>
      <c r="AC12148" s="34">
        <v>315</v>
      </c>
    </row>
    <row r="12149" spans="1:29" x14ac:dyDescent="0.2">
      <c r="A12149" s="34" t="s">
        <v>72642</v>
      </c>
      <c r="B12149" s="34">
        <v>138</v>
      </c>
      <c r="C12149" s="34">
        <v>237</v>
      </c>
      <c r="D12149" s="34">
        <v>365</v>
      </c>
      <c r="E12149" s="34">
        <v>209</v>
      </c>
      <c r="F12149" s="34">
        <v>265</v>
      </c>
      <c r="G12149" s="34">
        <v>281</v>
      </c>
      <c r="H12149" s="34">
        <v>225</v>
      </c>
      <c r="I12149" s="34">
        <v>210</v>
      </c>
      <c r="J12149" s="34">
        <v>194</v>
      </c>
      <c r="K12149" s="34">
        <v>237</v>
      </c>
      <c r="L12149" s="34">
        <v>110</v>
      </c>
      <c r="M12149" s="34">
        <v>183</v>
      </c>
      <c r="N12149" s="34">
        <v>218</v>
      </c>
      <c r="O12149" s="34">
        <v>152</v>
      </c>
      <c r="P12149" s="34">
        <v>213</v>
      </c>
      <c r="Q12149" s="34">
        <v>203</v>
      </c>
      <c r="R12149" s="34">
        <v>219</v>
      </c>
      <c r="S12149" s="34">
        <v>314</v>
      </c>
      <c r="T12149" s="34">
        <v>124</v>
      </c>
      <c r="U12149" s="34">
        <v>142</v>
      </c>
      <c r="V12149" s="34">
        <v>263</v>
      </c>
      <c r="W12149" s="34">
        <v>202</v>
      </c>
      <c r="X12149" s="34">
        <v>320</v>
      </c>
      <c r="Y12149" s="34">
        <v>132</v>
      </c>
      <c r="Z12149" s="34">
        <v>325</v>
      </c>
      <c r="AA12149" s="34">
        <v>259</v>
      </c>
      <c r="AB12149" s="34">
        <v>179</v>
      </c>
      <c r="AC12149" s="34">
        <v>355</v>
      </c>
    </row>
    <row r="12150" spans="1:29" x14ac:dyDescent="0.2">
      <c r="A12150" s="34" t="s">
        <v>72643</v>
      </c>
      <c r="B12150" s="34">
        <v>237</v>
      </c>
      <c r="C12150" s="34">
        <v>483</v>
      </c>
      <c r="D12150" s="34">
        <v>425</v>
      </c>
      <c r="E12150" s="34">
        <v>512</v>
      </c>
      <c r="F12150" s="34">
        <v>404</v>
      </c>
      <c r="G12150" s="34">
        <v>543</v>
      </c>
      <c r="H12150" s="34">
        <v>382</v>
      </c>
      <c r="I12150" s="34">
        <v>378</v>
      </c>
      <c r="J12150" s="34">
        <v>341</v>
      </c>
      <c r="K12150" s="34">
        <v>465</v>
      </c>
      <c r="L12150" s="34">
        <v>179</v>
      </c>
      <c r="M12150" s="34">
        <v>393</v>
      </c>
      <c r="N12150" s="34">
        <v>264</v>
      </c>
      <c r="O12150" s="34">
        <v>372</v>
      </c>
      <c r="P12150" s="34">
        <v>296</v>
      </c>
      <c r="Q12150" s="34">
        <v>488</v>
      </c>
      <c r="R12150" s="34">
        <v>344</v>
      </c>
      <c r="S12150" s="34">
        <v>499</v>
      </c>
      <c r="T12150" s="34">
        <v>270</v>
      </c>
      <c r="U12150" s="34">
        <v>323</v>
      </c>
      <c r="V12150" s="34">
        <v>398</v>
      </c>
      <c r="W12150" s="34">
        <v>445</v>
      </c>
      <c r="X12150" s="34">
        <v>488</v>
      </c>
      <c r="Y12150" s="34">
        <v>358</v>
      </c>
      <c r="Z12150" s="34">
        <v>466</v>
      </c>
      <c r="AA12150" s="34">
        <v>482</v>
      </c>
      <c r="AB12150" s="34">
        <v>355</v>
      </c>
      <c r="AC12150" s="34">
        <v>617</v>
      </c>
    </row>
    <row r="12151" spans="1:29" x14ac:dyDescent="0.2">
      <c r="A12151" s="34" t="s">
        <v>72644</v>
      </c>
      <c r="B12151" s="34">
        <v>179</v>
      </c>
      <c r="C12151" s="34">
        <v>320</v>
      </c>
      <c r="D12151" s="34">
        <v>475</v>
      </c>
      <c r="E12151" s="34">
        <v>384</v>
      </c>
      <c r="F12151" s="34">
        <v>257</v>
      </c>
      <c r="G12151" s="34">
        <v>279</v>
      </c>
      <c r="H12151" s="34">
        <v>187</v>
      </c>
      <c r="I12151" s="34">
        <v>247</v>
      </c>
      <c r="J12151" s="34">
        <v>152</v>
      </c>
      <c r="K12151" s="34">
        <v>300</v>
      </c>
      <c r="L12151" s="34">
        <v>54</v>
      </c>
      <c r="M12151" s="34">
        <v>204</v>
      </c>
      <c r="N12151" s="34">
        <v>186</v>
      </c>
      <c r="O12151" s="34">
        <v>194</v>
      </c>
      <c r="P12151" s="34">
        <v>193</v>
      </c>
      <c r="Q12151" s="34">
        <v>218</v>
      </c>
      <c r="R12151" s="34">
        <v>160</v>
      </c>
      <c r="S12151" s="34">
        <v>432</v>
      </c>
      <c r="T12151" s="34">
        <v>71</v>
      </c>
      <c r="U12151" s="34">
        <v>134</v>
      </c>
      <c r="V12151" s="34">
        <v>214</v>
      </c>
      <c r="W12151" s="34">
        <v>154</v>
      </c>
      <c r="X12151" s="34">
        <v>307</v>
      </c>
      <c r="Y12151" s="34">
        <v>89</v>
      </c>
      <c r="Z12151" s="34">
        <v>331</v>
      </c>
      <c r="AA12151" s="34">
        <v>269</v>
      </c>
      <c r="AB12151" s="34">
        <v>107</v>
      </c>
      <c r="AC12151" s="34">
        <v>346</v>
      </c>
    </row>
    <row r="12152" spans="1:29" x14ac:dyDescent="0.2">
      <c r="A12152" s="34" t="s">
        <v>72645</v>
      </c>
      <c r="B12152" s="34">
        <v>109</v>
      </c>
      <c r="C12152" s="34">
        <v>221</v>
      </c>
      <c r="D12152" s="34">
        <v>271</v>
      </c>
      <c r="E12152" s="34">
        <v>222</v>
      </c>
      <c r="F12152" s="34">
        <v>227</v>
      </c>
      <c r="G12152" s="34">
        <v>219</v>
      </c>
      <c r="H12152" s="34">
        <v>135</v>
      </c>
      <c r="I12152" s="34">
        <v>194</v>
      </c>
      <c r="J12152" s="34">
        <v>135</v>
      </c>
      <c r="K12152" s="34">
        <v>232</v>
      </c>
      <c r="L12152" s="34">
        <v>67</v>
      </c>
      <c r="M12152" s="34">
        <v>142</v>
      </c>
      <c r="N12152" s="34">
        <v>159</v>
      </c>
      <c r="O12152" s="34">
        <v>144</v>
      </c>
      <c r="P12152" s="34">
        <v>109</v>
      </c>
      <c r="Q12152" s="34">
        <v>176</v>
      </c>
      <c r="R12152" s="34">
        <v>149</v>
      </c>
      <c r="S12152" s="34">
        <v>292</v>
      </c>
      <c r="T12152" s="34">
        <v>79</v>
      </c>
      <c r="U12152" s="34">
        <v>121</v>
      </c>
      <c r="V12152" s="34">
        <v>222</v>
      </c>
      <c r="W12152" s="34">
        <v>164</v>
      </c>
      <c r="X12152" s="34">
        <v>247</v>
      </c>
      <c r="Y12152" s="34">
        <v>144</v>
      </c>
      <c r="Z12152" s="34">
        <v>174</v>
      </c>
      <c r="AA12152" s="34">
        <v>234</v>
      </c>
      <c r="AB12152" s="34">
        <v>140</v>
      </c>
      <c r="AC12152" s="34">
        <v>350</v>
      </c>
    </row>
    <row r="12153" spans="1:29" x14ac:dyDescent="0.2">
      <c r="A12153" s="34" t="s">
        <v>72646</v>
      </c>
      <c r="B12153" s="34">
        <v>76</v>
      </c>
      <c r="C12153" s="34">
        <v>80</v>
      </c>
      <c r="D12153" s="34">
        <v>74</v>
      </c>
      <c r="E12153" s="34">
        <v>106</v>
      </c>
      <c r="F12153" s="34">
        <v>63</v>
      </c>
      <c r="G12153" s="34">
        <v>81</v>
      </c>
      <c r="H12153" s="34">
        <v>47</v>
      </c>
      <c r="I12153" s="34">
        <v>58</v>
      </c>
      <c r="J12153" s="34">
        <v>52</v>
      </c>
      <c r="K12153" s="34">
        <v>65</v>
      </c>
      <c r="L12153" s="34">
        <v>42</v>
      </c>
      <c r="M12153" s="34">
        <v>52</v>
      </c>
      <c r="N12153" s="34">
        <v>58</v>
      </c>
      <c r="O12153" s="34">
        <v>51</v>
      </c>
      <c r="P12153" s="34">
        <v>42</v>
      </c>
      <c r="Q12153" s="34">
        <v>56</v>
      </c>
      <c r="R12153" s="34">
        <v>61</v>
      </c>
      <c r="S12153" s="34">
        <v>75</v>
      </c>
      <c r="T12153" s="34">
        <v>39</v>
      </c>
      <c r="U12153" s="34">
        <v>42</v>
      </c>
      <c r="V12153" s="34">
        <v>92</v>
      </c>
      <c r="W12153" s="34">
        <v>48</v>
      </c>
      <c r="X12153" s="34">
        <v>86</v>
      </c>
      <c r="Y12153" s="34">
        <v>32</v>
      </c>
      <c r="Z12153" s="34">
        <v>73</v>
      </c>
      <c r="AA12153" s="34">
        <v>43</v>
      </c>
      <c r="AB12153" s="34">
        <v>51</v>
      </c>
      <c r="AC12153" s="34">
        <v>88</v>
      </c>
    </row>
    <row r="12154" spans="1:29" x14ac:dyDescent="0.2">
      <c r="A12154" s="34" t="s">
        <v>72647</v>
      </c>
      <c r="B12154" s="34">
        <v>173</v>
      </c>
      <c r="C12154" s="34">
        <v>234</v>
      </c>
      <c r="D12154" s="34">
        <v>288</v>
      </c>
      <c r="E12154" s="34">
        <v>207</v>
      </c>
      <c r="F12154" s="34">
        <v>282</v>
      </c>
      <c r="G12154" s="34">
        <v>169</v>
      </c>
      <c r="H12154" s="34">
        <v>229</v>
      </c>
      <c r="I12154" s="34">
        <v>222</v>
      </c>
      <c r="J12154" s="34">
        <v>206</v>
      </c>
      <c r="K12154" s="34">
        <v>201</v>
      </c>
      <c r="L12154" s="34">
        <v>135</v>
      </c>
      <c r="M12154" s="34">
        <v>187</v>
      </c>
      <c r="N12154" s="34">
        <v>174</v>
      </c>
      <c r="O12154" s="34">
        <v>181</v>
      </c>
      <c r="P12154" s="34">
        <v>164</v>
      </c>
      <c r="Q12154" s="34">
        <v>278</v>
      </c>
      <c r="R12154" s="34">
        <v>217</v>
      </c>
      <c r="S12154" s="34">
        <v>281</v>
      </c>
      <c r="T12154" s="34">
        <v>140</v>
      </c>
      <c r="U12154" s="34">
        <v>185</v>
      </c>
      <c r="V12154" s="34">
        <v>272</v>
      </c>
      <c r="W12154" s="34">
        <v>182</v>
      </c>
      <c r="X12154" s="34">
        <v>294</v>
      </c>
      <c r="Y12154" s="34">
        <v>175</v>
      </c>
      <c r="Z12154" s="34">
        <v>275</v>
      </c>
      <c r="AA12154" s="34">
        <v>255</v>
      </c>
      <c r="AB12154" s="34">
        <v>216</v>
      </c>
      <c r="AC12154" s="34">
        <v>366</v>
      </c>
    </row>
    <row r="12155" spans="1:29" x14ac:dyDescent="0.2">
      <c r="A12155" s="34" t="s">
        <v>72648</v>
      </c>
      <c r="B12155" s="34">
        <v>391</v>
      </c>
      <c r="C12155" s="34">
        <v>449</v>
      </c>
      <c r="D12155" s="34">
        <v>614</v>
      </c>
      <c r="E12155" s="34">
        <v>463</v>
      </c>
      <c r="F12155" s="34">
        <v>516</v>
      </c>
      <c r="G12155" s="34">
        <v>387</v>
      </c>
      <c r="H12155" s="34">
        <v>541</v>
      </c>
      <c r="I12155" s="34">
        <v>351</v>
      </c>
      <c r="J12155" s="34">
        <v>478</v>
      </c>
      <c r="K12155" s="34">
        <v>401</v>
      </c>
      <c r="L12155" s="34">
        <v>338</v>
      </c>
      <c r="M12155" s="34">
        <v>362</v>
      </c>
      <c r="N12155" s="34">
        <v>444</v>
      </c>
      <c r="O12155" s="34">
        <v>363</v>
      </c>
      <c r="P12155" s="34">
        <v>447</v>
      </c>
      <c r="Q12155" s="34">
        <v>440</v>
      </c>
      <c r="R12155" s="34">
        <v>597</v>
      </c>
      <c r="S12155" s="34">
        <v>464</v>
      </c>
      <c r="T12155" s="34">
        <v>481</v>
      </c>
      <c r="U12155" s="34">
        <v>396</v>
      </c>
      <c r="V12155" s="34">
        <v>573</v>
      </c>
      <c r="W12155" s="34">
        <v>451</v>
      </c>
      <c r="X12155" s="34">
        <v>651</v>
      </c>
      <c r="Y12155" s="34">
        <v>387</v>
      </c>
      <c r="Z12155" s="34">
        <v>553</v>
      </c>
      <c r="AA12155" s="34">
        <v>464</v>
      </c>
      <c r="AB12155" s="34">
        <v>588</v>
      </c>
      <c r="AC12155" s="34">
        <v>682</v>
      </c>
    </row>
    <row r="12156" spans="1:29" x14ac:dyDescent="0.2">
      <c r="A12156" s="34" t="s">
        <v>72649</v>
      </c>
      <c r="B12156" s="34">
        <v>507</v>
      </c>
      <c r="C12156" s="34">
        <v>497</v>
      </c>
      <c r="D12156" s="34">
        <v>724</v>
      </c>
      <c r="E12156" s="34">
        <v>508</v>
      </c>
      <c r="F12156" s="34">
        <v>618</v>
      </c>
      <c r="G12156" s="34">
        <v>447</v>
      </c>
      <c r="H12156" s="34">
        <v>613</v>
      </c>
      <c r="I12156" s="34">
        <v>422</v>
      </c>
      <c r="J12156" s="34">
        <v>618</v>
      </c>
      <c r="K12156" s="34">
        <v>530</v>
      </c>
      <c r="L12156" s="34">
        <v>440</v>
      </c>
      <c r="M12156" s="34">
        <v>458</v>
      </c>
      <c r="N12156" s="34">
        <v>563</v>
      </c>
      <c r="O12156" s="34">
        <v>466</v>
      </c>
      <c r="P12156" s="34">
        <v>588</v>
      </c>
      <c r="Q12156" s="34">
        <v>643</v>
      </c>
      <c r="R12156" s="34">
        <v>728</v>
      </c>
      <c r="S12156" s="34">
        <v>598</v>
      </c>
      <c r="T12156" s="34">
        <v>650</v>
      </c>
      <c r="U12156" s="34">
        <v>446</v>
      </c>
      <c r="V12156" s="34">
        <v>712</v>
      </c>
      <c r="W12156" s="34">
        <v>523</v>
      </c>
      <c r="X12156" s="34">
        <v>817</v>
      </c>
      <c r="Y12156" s="34">
        <v>454</v>
      </c>
      <c r="Z12156" s="34">
        <v>731</v>
      </c>
      <c r="AA12156" s="34">
        <v>600</v>
      </c>
      <c r="AB12156" s="34">
        <v>703</v>
      </c>
      <c r="AC12156" s="34">
        <v>797</v>
      </c>
    </row>
    <row r="12157" spans="1:29" x14ac:dyDescent="0.2">
      <c r="A12157" s="34" t="s">
        <v>72650</v>
      </c>
      <c r="B12157" s="34">
        <v>137</v>
      </c>
      <c r="C12157" s="34">
        <v>163</v>
      </c>
      <c r="D12157" s="34">
        <v>209</v>
      </c>
      <c r="E12157" s="34">
        <v>193</v>
      </c>
      <c r="F12157" s="34">
        <v>155</v>
      </c>
      <c r="G12157" s="34">
        <v>150</v>
      </c>
      <c r="H12157" s="34">
        <v>141</v>
      </c>
      <c r="I12157" s="34">
        <v>179</v>
      </c>
      <c r="J12157" s="34">
        <v>116</v>
      </c>
      <c r="K12157" s="34">
        <v>169</v>
      </c>
      <c r="L12157" s="34">
        <v>80</v>
      </c>
      <c r="M12157" s="34">
        <v>112</v>
      </c>
      <c r="N12157" s="34">
        <v>117</v>
      </c>
      <c r="O12157" s="34">
        <v>106</v>
      </c>
      <c r="P12157" s="34">
        <v>129</v>
      </c>
      <c r="Q12157" s="34">
        <v>150</v>
      </c>
      <c r="R12157" s="34">
        <v>173</v>
      </c>
      <c r="S12157" s="34">
        <v>193</v>
      </c>
      <c r="T12157" s="34">
        <v>108</v>
      </c>
      <c r="U12157" s="34">
        <v>140</v>
      </c>
      <c r="V12157" s="34">
        <v>151</v>
      </c>
      <c r="W12157" s="34">
        <v>179</v>
      </c>
      <c r="X12157" s="34">
        <v>201</v>
      </c>
      <c r="Y12157" s="34">
        <v>121</v>
      </c>
      <c r="Z12157" s="34">
        <v>225</v>
      </c>
      <c r="AA12157" s="34">
        <v>179</v>
      </c>
      <c r="AB12157" s="34">
        <v>161</v>
      </c>
      <c r="AC12157" s="34">
        <v>244</v>
      </c>
    </row>
    <row r="12158" spans="1:29" x14ac:dyDescent="0.2">
      <c r="A12158" s="34" t="s">
        <v>72651</v>
      </c>
      <c r="B12158" s="34">
        <v>245</v>
      </c>
      <c r="C12158" s="34">
        <v>362</v>
      </c>
      <c r="D12158" s="34">
        <v>559</v>
      </c>
      <c r="E12158" s="34">
        <v>405</v>
      </c>
      <c r="F12158" s="34">
        <v>339</v>
      </c>
      <c r="G12158" s="34">
        <v>313</v>
      </c>
      <c r="H12158" s="34">
        <v>274</v>
      </c>
      <c r="I12158" s="34">
        <v>262</v>
      </c>
      <c r="J12158" s="34">
        <v>212</v>
      </c>
      <c r="K12158" s="34">
        <v>471</v>
      </c>
      <c r="L12158" s="34">
        <v>100</v>
      </c>
      <c r="M12158" s="34">
        <v>280</v>
      </c>
      <c r="N12158" s="34">
        <v>251</v>
      </c>
      <c r="O12158" s="34">
        <v>267</v>
      </c>
      <c r="P12158" s="34">
        <v>230</v>
      </c>
      <c r="Q12158" s="34">
        <v>322</v>
      </c>
      <c r="R12158" s="34">
        <v>255</v>
      </c>
      <c r="S12158" s="34">
        <v>505</v>
      </c>
      <c r="T12158" s="34">
        <v>126</v>
      </c>
      <c r="U12158" s="34">
        <v>175</v>
      </c>
      <c r="V12158" s="34">
        <v>332</v>
      </c>
      <c r="W12158" s="34">
        <v>155</v>
      </c>
      <c r="X12158" s="34">
        <v>426</v>
      </c>
      <c r="Y12158" s="34">
        <v>153</v>
      </c>
      <c r="Z12158" s="34">
        <v>451</v>
      </c>
      <c r="AA12158" s="34">
        <v>382</v>
      </c>
      <c r="AB12158" s="34">
        <v>192</v>
      </c>
      <c r="AC12158" s="34">
        <v>481</v>
      </c>
    </row>
    <row r="12159" spans="1:29" x14ac:dyDescent="0.2">
      <c r="A12159" s="34" t="s">
        <v>72652</v>
      </c>
      <c r="B12159" s="34">
        <v>93</v>
      </c>
      <c r="C12159" s="34">
        <v>158</v>
      </c>
      <c r="D12159" s="34">
        <v>165</v>
      </c>
      <c r="E12159" s="34">
        <v>164</v>
      </c>
      <c r="F12159" s="34">
        <v>137</v>
      </c>
      <c r="G12159" s="34">
        <v>131</v>
      </c>
      <c r="H12159" s="34">
        <v>119</v>
      </c>
      <c r="I12159" s="34">
        <v>102</v>
      </c>
      <c r="J12159" s="34">
        <v>139</v>
      </c>
      <c r="K12159" s="34">
        <v>132</v>
      </c>
      <c r="L12159" s="34">
        <v>76</v>
      </c>
      <c r="M12159" s="34">
        <v>104</v>
      </c>
      <c r="N12159" s="34">
        <v>120</v>
      </c>
      <c r="O12159" s="34">
        <v>138</v>
      </c>
      <c r="P12159" s="34">
        <v>99</v>
      </c>
      <c r="Q12159" s="34">
        <v>186</v>
      </c>
      <c r="R12159" s="34">
        <v>144</v>
      </c>
      <c r="S12159" s="34">
        <v>168</v>
      </c>
      <c r="T12159" s="34">
        <v>109</v>
      </c>
      <c r="U12159" s="34">
        <v>135</v>
      </c>
      <c r="V12159" s="34">
        <v>150</v>
      </c>
      <c r="W12159" s="34">
        <v>143</v>
      </c>
      <c r="X12159" s="34">
        <v>176</v>
      </c>
      <c r="Y12159" s="34">
        <v>141</v>
      </c>
      <c r="Z12159" s="34">
        <v>149</v>
      </c>
      <c r="AA12159" s="34">
        <v>176</v>
      </c>
      <c r="AB12159" s="34">
        <v>89</v>
      </c>
      <c r="AC12159" s="34">
        <v>227</v>
      </c>
    </row>
    <row r="12160" spans="1:29" x14ac:dyDescent="0.2">
      <c r="A12160" s="34" t="s">
        <v>72653</v>
      </c>
      <c r="B12160" s="34">
        <v>111</v>
      </c>
      <c r="C12160" s="34">
        <v>89</v>
      </c>
      <c r="D12160" s="34">
        <v>119</v>
      </c>
      <c r="E12160" s="34">
        <v>92</v>
      </c>
      <c r="F12160" s="34">
        <v>93</v>
      </c>
      <c r="G12160" s="34">
        <v>82</v>
      </c>
      <c r="H12160" s="34">
        <v>77</v>
      </c>
      <c r="I12160" s="34">
        <v>53</v>
      </c>
      <c r="J12160" s="34">
        <v>76</v>
      </c>
      <c r="K12160" s="34">
        <v>73</v>
      </c>
      <c r="L12160" s="34">
        <v>41</v>
      </c>
      <c r="M12160" s="34">
        <v>71</v>
      </c>
      <c r="N12160" s="34">
        <v>79</v>
      </c>
      <c r="O12160" s="34">
        <v>61</v>
      </c>
      <c r="P12160" s="34">
        <v>75</v>
      </c>
      <c r="Q12160" s="34">
        <v>86</v>
      </c>
      <c r="R12160" s="34">
        <v>68</v>
      </c>
      <c r="S12160" s="34">
        <v>106</v>
      </c>
      <c r="T12160" s="34">
        <v>65</v>
      </c>
      <c r="U12160" s="34">
        <v>81</v>
      </c>
      <c r="V12160" s="34">
        <v>127</v>
      </c>
      <c r="W12160" s="34">
        <v>71</v>
      </c>
      <c r="X12160" s="34">
        <v>104</v>
      </c>
      <c r="Y12160" s="34">
        <v>72</v>
      </c>
      <c r="Z12160" s="34">
        <v>96</v>
      </c>
      <c r="AA12160" s="34">
        <v>54</v>
      </c>
      <c r="AB12160" s="34">
        <v>87</v>
      </c>
      <c r="AC12160" s="34">
        <v>121</v>
      </c>
    </row>
    <row r="12161" spans="1:29" x14ac:dyDescent="0.2">
      <c r="A12161" s="34" t="s">
        <v>72654</v>
      </c>
      <c r="B12161" s="34">
        <v>623</v>
      </c>
      <c r="C12161" s="34">
        <v>763</v>
      </c>
      <c r="D12161" s="34">
        <v>944</v>
      </c>
      <c r="E12161" s="34">
        <v>820</v>
      </c>
      <c r="F12161" s="34">
        <v>876</v>
      </c>
      <c r="G12161" s="34">
        <v>749</v>
      </c>
      <c r="H12161" s="34">
        <v>714</v>
      </c>
      <c r="I12161" s="34">
        <v>715</v>
      </c>
      <c r="J12161" s="34">
        <v>768</v>
      </c>
      <c r="K12161" s="34">
        <v>861</v>
      </c>
      <c r="L12161" s="34">
        <v>556</v>
      </c>
      <c r="M12161" s="34">
        <v>708</v>
      </c>
      <c r="N12161" s="34">
        <v>690</v>
      </c>
      <c r="O12161" s="34">
        <v>710</v>
      </c>
      <c r="P12161" s="34">
        <v>657</v>
      </c>
      <c r="Q12161" s="34">
        <v>894</v>
      </c>
      <c r="R12161" s="34">
        <v>941</v>
      </c>
      <c r="S12161" s="34">
        <v>1030</v>
      </c>
      <c r="T12161" s="34">
        <v>721</v>
      </c>
      <c r="U12161" s="34">
        <v>716</v>
      </c>
      <c r="V12161" s="34">
        <v>950</v>
      </c>
      <c r="W12161" s="34">
        <v>747</v>
      </c>
      <c r="X12161" s="34">
        <v>1042</v>
      </c>
      <c r="Y12161" s="34">
        <v>705</v>
      </c>
      <c r="Z12161" s="34">
        <v>1041</v>
      </c>
      <c r="AA12161" s="34">
        <v>973</v>
      </c>
      <c r="AB12161" s="34">
        <v>828</v>
      </c>
      <c r="AC12161" s="34">
        <v>1208</v>
      </c>
    </row>
    <row r="12162" spans="1:29" x14ac:dyDescent="0.2">
      <c r="A12162" s="34" t="s">
        <v>72655</v>
      </c>
      <c r="B12162" s="34">
        <v>168</v>
      </c>
      <c r="C12162" s="34">
        <v>129</v>
      </c>
      <c r="D12162" s="34">
        <v>167</v>
      </c>
      <c r="E12162" s="34">
        <v>142</v>
      </c>
      <c r="F12162" s="34">
        <v>152</v>
      </c>
      <c r="G12162" s="34">
        <v>99</v>
      </c>
      <c r="H12162" s="34">
        <v>137</v>
      </c>
      <c r="I12162" s="34">
        <v>101</v>
      </c>
      <c r="J12162" s="34">
        <v>85</v>
      </c>
      <c r="K12162" s="34">
        <v>162</v>
      </c>
      <c r="L12162" s="34">
        <v>73</v>
      </c>
      <c r="M12162" s="34">
        <v>112</v>
      </c>
      <c r="N12162" s="34">
        <v>103</v>
      </c>
      <c r="O12162" s="34">
        <v>107</v>
      </c>
      <c r="P12162" s="34">
        <v>101</v>
      </c>
      <c r="Q12162" s="34">
        <v>152</v>
      </c>
      <c r="R12162" s="34">
        <v>110</v>
      </c>
      <c r="S12162" s="34">
        <v>201</v>
      </c>
      <c r="T12162" s="34">
        <v>73</v>
      </c>
      <c r="U12162" s="34">
        <v>125</v>
      </c>
      <c r="V12162" s="34">
        <v>149</v>
      </c>
      <c r="W12162" s="34">
        <v>118</v>
      </c>
      <c r="X12162" s="34">
        <v>185</v>
      </c>
      <c r="Y12162" s="34">
        <v>95</v>
      </c>
      <c r="Z12162" s="34">
        <v>137</v>
      </c>
      <c r="AA12162" s="34">
        <v>204</v>
      </c>
      <c r="AB12162" s="34">
        <v>115</v>
      </c>
      <c r="AC12162" s="34">
        <v>179</v>
      </c>
    </row>
    <row r="12163" spans="1:29" x14ac:dyDescent="0.2">
      <c r="A12163" s="34" t="s">
        <v>72656</v>
      </c>
      <c r="B12163" s="34">
        <v>127</v>
      </c>
      <c r="C12163" s="34">
        <v>197</v>
      </c>
      <c r="D12163" s="34">
        <v>239</v>
      </c>
      <c r="E12163" s="34">
        <v>266</v>
      </c>
      <c r="F12163" s="34">
        <v>170</v>
      </c>
      <c r="G12163" s="34">
        <v>279</v>
      </c>
      <c r="H12163" s="34">
        <v>105</v>
      </c>
      <c r="I12163" s="34">
        <v>179</v>
      </c>
      <c r="J12163" s="34">
        <v>148</v>
      </c>
      <c r="K12163" s="34">
        <v>237</v>
      </c>
      <c r="L12163" s="34">
        <v>83</v>
      </c>
      <c r="M12163" s="34">
        <v>177</v>
      </c>
      <c r="N12163" s="34">
        <v>120</v>
      </c>
      <c r="O12163" s="34">
        <v>179</v>
      </c>
      <c r="P12163" s="34">
        <v>133</v>
      </c>
      <c r="Q12163" s="34">
        <v>193</v>
      </c>
      <c r="R12163" s="34">
        <v>151</v>
      </c>
      <c r="S12163" s="34">
        <v>314</v>
      </c>
      <c r="T12163" s="34">
        <v>96</v>
      </c>
      <c r="U12163" s="34">
        <v>155</v>
      </c>
      <c r="V12163" s="34">
        <v>182</v>
      </c>
      <c r="W12163" s="34">
        <v>148</v>
      </c>
      <c r="X12163" s="34">
        <v>215</v>
      </c>
      <c r="Y12163" s="34">
        <v>113</v>
      </c>
      <c r="Z12163" s="34">
        <v>245</v>
      </c>
      <c r="AA12163" s="34">
        <v>207</v>
      </c>
      <c r="AB12163" s="34">
        <v>125</v>
      </c>
      <c r="AC12163" s="34">
        <v>307</v>
      </c>
    </row>
    <row r="12164" spans="1:29" x14ac:dyDescent="0.2">
      <c r="A12164" s="34" t="s">
        <v>72657</v>
      </c>
      <c r="B12164" s="34">
        <v>455</v>
      </c>
      <c r="C12164" s="34">
        <v>409</v>
      </c>
      <c r="D12164" s="34">
        <v>564</v>
      </c>
      <c r="E12164" s="34">
        <v>518</v>
      </c>
      <c r="F12164" s="34">
        <v>401</v>
      </c>
      <c r="G12164" s="34">
        <v>428</v>
      </c>
      <c r="H12164" s="34">
        <v>380</v>
      </c>
      <c r="I12164" s="34">
        <v>437</v>
      </c>
      <c r="J12164" s="34">
        <v>323</v>
      </c>
      <c r="K12164" s="34">
        <v>448</v>
      </c>
      <c r="L12164" s="34">
        <v>200</v>
      </c>
      <c r="M12164" s="34">
        <v>347</v>
      </c>
      <c r="N12164" s="34">
        <v>342</v>
      </c>
      <c r="O12164" s="34">
        <v>326</v>
      </c>
      <c r="P12164" s="34">
        <v>322</v>
      </c>
      <c r="Q12164" s="34">
        <v>450</v>
      </c>
      <c r="R12164" s="34">
        <v>412</v>
      </c>
      <c r="S12164" s="34">
        <v>511</v>
      </c>
      <c r="T12164" s="34">
        <v>254</v>
      </c>
      <c r="U12164" s="34">
        <v>327</v>
      </c>
      <c r="V12164" s="34">
        <v>433</v>
      </c>
      <c r="W12164" s="34">
        <v>352</v>
      </c>
      <c r="X12164" s="34">
        <v>505</v>
      </c>
      <c r="Y12164" s="34">
        <v>286</v>
      </c>
      <c r="Z12164" s="34">
        <v>445</v>
      </c>
      <c r="AA12164" s="34">
        <v>505</v>
      </c>
      <c r="AB12164" s="34">
        <v>404</v>
      </c>
      <c r="AC12164" s="34">
        <v>619</v>
      </c>
    </row>
    <row r="12165" spans="1:29" x14ac:dyDescent="0.2">
      <c r="A12165" s="34" t="s">
        <v>72658</v>
      </c>
      <c r="B12165" s="34">
        <v>475</v>
      </c>
      <c r="C12165" s="34">
        <v>826</v>
      </c>
      <c r="D12165" s="34">
        <v>1003</v>
      </c>
      <c r="E12165" s="34">
        <v>919</v>
      </c>
      <c r="F12165" s="34">
        <v>849</v>
      </c>
      <c r="G12165" s="34">
        <v>832</v>
      </c>
      <c r="H12165" s="34">
        <v>746</v>
      </c>
      <c r="I12165" s="34">
        <v>786</v>
      </c>
      <c r="J12165" s="34">
        <v>595</v>
      </c>
      <c r="K12165" s="34">
        <v>847</v>
      </c>
      <c r="L12165" s="34">
        <v>418</v>
      </c>
      <c r="M12165" s="34">
        <v>703</v>
      </c>
      <c r="N12165" s="34">
        <v>703</v>
      </c>
      <c r="O12165" s="34">
        <v>673</v>
      </c>
      <c r="P12165" s="34">
        <v>621</v>
      </c>
      <c r="Q12165" s="34">
        <v>953</v>
      </c>
      <c r="R12165" s="34">
        <v>800</v>
      </c>
      <c r="S12165" s="34">
        <v>917</v>
      </c>
      <c r="T12165" s="34">
        <v>572</v>
      </c>
      <c r="U12165" s="34">
        <v>714</v>
      </c>
      <c r="V12165" s="34">
        <v>940</v>
      </c>
      <c r="W12165" s="34">
        <v>832</v>
      </c>
      <c r="X12165" s="34">
        <v>945</v>
      </c>
      <c r="Y12165" s="34">
        <v>729</v>
      </c>
      <c r="Z12165" s="34">
        <v>912</v>
      </c>
      <c r="AA12165" s="34">
        <v>1096</v>
      </c>
      <c r="AB12165" s="34">
        <v>740</v>
      </c>
      <c r="AC12165" s="34">
        <v>1345</v>
      </c>
    </row>
    <row r="12166" spans="1:29" x14ac:dyDescent="0.2">
      <c r="A12166" s="34" t="s">
        <v>72659</v>
      </c>
      <c r="B12166" s="34">
        <v>277</v>
      </c>
      <c r="C12166" s="34">
        <v>372</v>
      </c>
      <c r="D12166" s="34">
        <v>337</v>
      </c>
      <c r="E12166" s="34">
        <v>481</v>
      </c>
      <c r="F12166" s="34">
        <v>359</v>
      </c>
      <c r="G12166" s="34">
        <v>384</v>
      </c>
      <c r="H12166" s="34">
        <v>271</v>
      </c>
      <c r="I12166" s="34">
        <v>406</v>
      </c>
      <c r="J12166" s="34">
        <v>267</v>
      </c>
      <c r="K12166" s="34">
        <v>400</v>
      </c>
      <c r="L12166" s="34">
        <v>196</v>
      </c>
      <c r="M12166" s="34">
        <v>308</v>
      </c>
      <c r="N12166" s="34">
        <v>304</v>
      </c>
      <c r="O12166" s="34">
        <v>374</v>
      </c>
      <c r="P12166" s="34">
        <v>273</v>
      </c>
      <c r="Q12166" s="34">
        <v>458</v>
      </c>
      <c r="R12166" s="34">
        <v>355</v>
      </c>
      <c r="S12166" s="34">
        <v>520</v>
      </c>
      <c r="T12166" s="34">
        <v>265</v>
      </c>
      <c r="U12166" s="34">
        <v>354</v>
      </c>
      <c r="V12166" s="34">
        <v>339</v>
      </c>
      <c r="W12166" s="34">
        <v>398</v>
      </c>
      <c r="X12166" s="34">
        <v>403</v>
      </c>
      <c r="Y12166" s="34">
        <v>359</v>
      </c>
      <c r="Z12166" s="34">
        <v>390</v>
      </c>
      <c r="AA12166" s="34">
        <v>498</v>
      </c>
      <c r="AB12166" s="34">
        <v>289</v>
      </c>
      <c r="AC12166" s="34">
        <v>659</v>
      </c>
    </row>
    <row r="12167" spans="1:29" x14ac:dyDescent="0.2">
      <c r="A12167" s="34" t="s">
        <v>72660</v>
      </c>
      <c r="B12167" s="34">
        <v>293</v>
      </c>
      <c r="C12167" s="34">
        <v>414</v>
      </c>
      <c r="D12167" s="34">
        <v>542</v>
      </c>
      <c r="E12167" s="34">
        <v>470</v>
      </c>
      <c r="F12167" s="34">
        <v>461</v>
      </c>
      <c r="G12167" s="34">
        <v>366</v>
      </c>
      <c r="H12167" s="34">
        <v>349</v>
      </c>
      <c r="I12167" s="34">
        <v>375</v>
      </c>
      <c r="J12167" s="34">
        <v>342</v>
      </c>
      <c r="K12167" s="34">
        <v>483</v>
      </c>
      <c r="L12167" s="34">
        <v>205</v>
      </c>
      <c r="M12167" s="34">
        <v>363</v>
      </c>
      <c r="N12167" s="34">
        <v>342</v>
      </c>
      <c r="O12167" s="34">
        <v>328</v>
      </c>
      <c r="P12167" s="34">
        <v>327</v>
      </c>
      <c r="Q12167" s="34">
        <v>507</v>
      </c>
      <c r="R12167" s="34">
        <v>418</v>
      </c>
      <c r="S12167" s="34">
        <v>556</v>
      </c>
      <c r="T12167" s="34">
        <v>319</v>
      </c>
      <c r="U12167" s="34">
        <v>334</v>
      </c>
      <c r="V12167" s="34">
        <v>482</v>
      </c>
      <c r="W12167" s="34">
        <v>368</v>
      </c>
      <c r="X12167" s="34">
        <v>484</v>
      </c>
      <c r="Y12167" s="34">
        <v>372</v>
      </c>
      <c r="Z12167" s="34">
        <v>468</v>
      </c>
      <c r="AA12167" s="34">
        <v>467</v>
      </c>
      <c r="AB12167" s="34">
        <v>354</v>
      </c>
      <c r="AC12167" s="34">
        <v>578</v>
      </c>
    </row>
    <row r="12168" spans="1:29" x14ac:dyDescent="0.2">
      <c r="A12168" s="34" t="s">
        <v>72661</v>
      </c>
      <c r="B12168" s="34">
        <v>307</v>
      </c>
      <c r="C12168" s="34">
        <v>319</v>
      </c>
      <c r="D12168" s="34">
        <v>279</v>
      </c>
      <c r="E12168" s="34">
        <v>303</v>
      </c>
      <c r="F12168" s="34">
        <v>223</v>
      </c>
      <c r="G12168" s="34">
        <v>234</v>
      </c>
      <c r="H12168" s="34">
        <v>195</v>
      </c>
      <c r="I12168" s="34">
        <v>249</v>
      </c>
      <c r="J12168" s="34">
        <v>185</v>
      </c>
      <c r="K12168" s="34">
        <v>280</v>
      </c>
      <c r="L12168" s="34">
        <v>125</v>
      </c>
      <c r="M12168" s="34">
        <v>254</v>
      </c>
      <c r="N12168" s="34">
        <v>205</v>
      </c>
      <c r="O12168" s="34">
        <v>238</v>
      </c>
      <c r="P12168" s="34">
        <v>218</v>
      </c>
      <c r="Q12168" s="34">
        <v>413</v>
      </c>
      <c r="R12168" s="34">
        <v>234</v>
      </c>
      <c r="S12168" s="34">
        <v>391</v>
      </c>
      <c r="T12168" s="34">
        <v>181</v>
      </c>
      <c r="U12168" s="34">
        <v>250</v>
      </c>
      <c r="V12168" s="34">
        <v>240</v>
      </c>
      <c r="W12168" s="34">
        <v>344</v>
      </c>
      <c r="X12168" s="34">
        <v>284</v>
      </c>
      <c r="Y12168" s="34">
        <v>267</v>
      </c>
      <c r="Z12168" s="34">
        <v>247</v>
      </c>
      <c r="AA12168" s="34">
        <v>359</v>
      </c>
      <c r="AB12168" s="34">
        <v>185</v>
      </c>
      <c r="AC12168" s="34">
        <v>434</v>
      </c>
    </row>
    <row r="12169" spans="1:29" x14ac:dyDescent="0.2">
      <c r="A12169" s="34" t="s">
        <v>72662</v>
      </c>
      <c r="B12169" s="34">
        <v>270</v>
      </c>
      <c r="C12169" s="34">
        <v>372</v>
      </c>
      <c r="D12169" s="34">
        <v>455</v>
      </c>
      <c r="E12169" s="34">
        <v>388</v>
      </c>
      <c r="F12169" s="34">
        <v>333</v>
      </c>
      <c r="G12169" s="34">
        <v>358</v>
      </c>
      <c r="H12169" s="34">
        <v>312</v>
      </c>
      <c r="I12169" s="34">
        <v>330</v>
      </c>
      <c r="J12169" s="34">
        <v>265</v>
      </c>
      <c r="K12169" s="34">
        <v>378</v>
      </c>
      <c r="L12169" s="34">
        <v>194</v>
      </c>
      <c r="M12169" s="34">
        <v>294</v>
      </c>
      <c r="N12169" s="34">
        <v>271</v>
      </c>
      <c r="O12169" s="34">
        <v>263</v>
      </c>
      <c r="P12169" s="34">
        <v>257</v>
      </c>
      <c r="Q12169" s="34">
        <v>352</v>
      </c>
      <c r="R12169" s="34">
        <v>300</v>
      </c>
      <c r="S12169" s="34">
        <v>486</v>
      </c>
      <c r="T12169" s="34">
        <v>228</v>
      </c>
      <c r="U12169" s="34">
        <v>299</v>
      </c>
      <c r="V12169" s="34">
        <v>333</v>
      </c>
      <c r="W12169" s="34">
        <v>347</v>
      </c>
      <c r="X12169" s="34">
        <v>408</v>
      </c>
      <c r="Y12169" s="34">
        <v>273</v>
      </c>
      <c r="Z12169" s="34">
        <v>445</v>
      </c>
      <c r="AA12169" s="34">
        <v>425</v>
      </c>
      <c r="AB12169" s="34">
        <v>273</v>
      </c>
      <c r="AC12169" s="34">
        <v>602</v>
      </c>
    </row>
    <row r="12170" spans="1:29" x14ac:dyDescent="0.2">
      <c r="A12170" s="34" t="s">
        <v>72663</v>
      </c>
      <c r="B12170" s="34">
        <v>290</v>
      </c>
      <c r="C12170" s="34">
        <v>311</v>
      </c>
      <c r="D12170" s="34">
        <v>298</v>
      </c>
      <c r="E12170" s="34">
        <v>340</v>
      </c>
      <c r="F12170" s="34">
        <v>299</v>
      </c>
      <c r="G12170" s="34">
        <v>323</v>
      </c>
      <c r="H12170" s="34">
        <v>284</v>
      </c>
      <c r="I12170" s="34">
        <v>257</v>
      </c>
      <c r="J12170" s="34">
        <v>262</v>
      </c>
      <c r="K12170" s="34">
        <v>309</v>
      </c>
      <c r="L12170" s="34">
        <v>156</v>
      </c>
      <c r="M12170" s="34">
        <v>278</v>
      </c>
      <c r="N12170" s="34">
        <v>288</v>
      </c>
      <c r="O12170" s="34">
        <v>249</v>
      </c>
      <c r="P12170" s="34">
        <v>250</v>
      </c>
      <c r="Q12170" s="34">
        <v>419</v>
      </c>
      <c r="R12170" s="34">
        <v>286</v>
      </c>
      <c r="S12170" s="34">
        <v>373</v>
      </c>
      <c r="T12170" s="34">
        <v>231</v>
      </c>
      <c r="U12170" s="34">
        <v>322</v>
      </c>
      <c r="V12170" s="34">
        <v>317</v>
      </c>
      <c r="W12170" s="34">
        <v>344</v>
      </c>
      <c r="X12170" s="34">
        <v>414</v>
      </c>
      <c r="Y12170" s="34">
        <v>328</v>
      </c>
      <c r="Z12170" s="34">
        <v>347</v>
      </c>
      <c r="AA12170" s="34">
        <v>380</v>
      </c>
      <c r="AB12170" s="34">
        <v>328</v>
      </c>
      <c r="AC12170" s="34">
        <v>466</v>
      </c>
    </row>
    <row r="12171" spans="1:29" x14ac:dyDescent="0.2">
      <c r="A12171" s="34" t="s">
        <v>72664</v>
      </c>
      <c r="B12171" s="34">
        <v>137</v>
      </c>
      <c r="C12171" s="34">
        <v>241</v>
      </c>
      <c r="D12171" s="34">
        <v>289</v>
      </c>
      <c r="E12171" s="34">
        <v>271</v>
      </c>
      <c r="F12171" s="34">
        <v>263</v>
      </c>
      <c r="G12171" s="34">
        <v>298</v>
      </c>
      <c r="H12171" s="34">
        <v>247</v>
      </c>
      <c r="I12171" s="34">
        <v>210</v>
      </c>
      <c r="J12171" s="34">
        <v>238</v>
      </c>
      <c r="K12171" s="34">
        <v>250</v>
      </c>
      <c r="L12171" s="34">
        <v>127</v>
      </c>
      <c r="M12171" s="34">
        <v>207</v>
      </c>
      <c r="N12171" s="34">
        <v>188</v>
      </c>
      <c r="O12171" s="34">
        <v>171</v>
      </c>
      <c r="P12171" s="34">
        <v>199</v>
      </c>
      <c r="Q12171" s="34">
        <v>306</v>
      </c>
      <c r="R12171" s="34">
        <v>280</v>
      </c>
      <c r="S12171" s="34">
        <v>287</v>
      </c>
      <c r="T12171" s="34">
        <v>215</v>
      </c>
      <c r="U12171" s="34">
        <v>253</v>
      </c>
      <c r="V12171" s="34">
        <v>254</v>
      </c>
      <c r="W12171" s="34">
        <v>239</v>
      </c>
      <c r="X12171" s="34">
        <v>282</v>
      </c>
      <c r="Y12171" s="34">
        <v>224</v>
      </c>
      <c r="Z12171" s="34">
        <v>288</v>
      </c>
      <c r="AA12171" s="34">
        <v>259</v>
      </c>
      <c r="AB12171" s="34">
        <v>273</v>
      </c>
      <c r="AC12171" s="34">
        <v>438</v>
      </c>
    </row>
    <row r="12172" spans="1:29" x14ac:dyDescent="0.2">
      <c r="A12172" s="34" t="s">
        <v>72665</v>
      </c>
      <c r="B12172" s="34">
        <v>0</v>
      </c>
      <c r="C12172" s="34">
        <v>0</v>
      </c>
      <c r="D12172" s="34">
        <v>0</v>
      </c>
      <c r="E12172" s="34">
        <v>0</v>
      </c>
      <c r="F12172" s="34">
        <v>0</v>
      </c>
      <c r="G12172" s="34">
        <v>0</v>
      </c>
      <c r="H12172" s="34">
        <v>0</v>
      </c>
      <c r="I12172" s="34">
        <v>0</v>
      </c>
      <c r="J12172" s="34">
        <v>0</v>
      </c>
      <c r="K12172" s="34">
        <v>0</v>
      </c>
      <c r="L12172" s="34">
        <v>0</v>
      </c>
      <c r="M12172" s="34">
        <v>0</v>
      </c>
      <c r="N12172" s="34">
        <v>0</v>
      </c>
      <c r="O12172" s="34">
        <v>0</v>
      </c>
      <c r="P12172" s="34">
        <v>0</v>
      </c>
      <c r="Q12172" s="34">
        <v>0</v>
      </c>
      <c r="R12172" s="34">
        <v>0</v>
      </c>
      <c r="S12172" s="34">
        <v>0</v>
      </c>
      <c r="T12172" s="34">
        <v>1</v>
      </c>
      <c r="U12172" s="34">
        <v>0</v>
      </c>
      <c r="V12172" s="34">
        <v>0</v>
      </c>
      <c r="W12172" s="34">
        <v>0</v>
      </c>
      <c r="X12172" s="34">
        <v>0</v>
      </c>
      <c r="Y12172" s="34">
        <v>0</v>
      </c>
      <c r="Z12172" s="34">
        <v>0</v>
      </c>
      <c r="AA12172" s="34">
        <v>0</v>
      </c>
      <c r="AB12172" s="34">
        <v>0</v>
      </c>
      <c r="AC12172" s="34">
        <v>0</v>
      </c>
    </row>
    <row r="12173" spans="1:29" x14ac:dyDescent="0.2">
      <c r="A12173" s="34" t="s">
        <v>72666</v>
      </c>
      <c r="B12173" s="34">
        <v>373</v>
      </c>
      <c r="C12173" s="34">
        <v>420</v>
      </c>
      <c r="D12173" s="34">
        <v>415</v>
      </c>
      <c r="E12173" s="34">
        <v>448</v>
      </c>
      <c r="F12173" s="34">
        <v>413</v>
      </c>
      <c r="G12173" s="34">
        <v>416</v>
      </c>
      <c r="H12173" s="34">
        <v>342</v>
      </c>
      <c r="I12173" s="34">
        <v>394</v>
      </c>
      <c r="J12173" s="34">
        <v>305</v>
      </c>
      <c r="K12173" s="34">
        <v>484</v>
      </c>
      <c r="L12173" s="34">
        <v>193</v>
      </c>
      <c r="M12173" s="34">
        <v>353</v>
      </c>
      <c r="N12173" s="34">
        <v>302</v>
      </c>
      <c r="O12173" s="34">
        <v>339</v>
      </c>
      <c r="P12173" s="34">
        <v>303</v>
      </c>
      <c r="Q12173" s="34">
        <v>474</v>
      </c>
      <c r="R12173" s="34">
        <v>389</v>
      </c>
      <c r="S12173" s="34">
        <v>474</v>
      </c>
      <c r="T12173" s="34">
        <v>288</v>
      </c>
      <c r="U12173" s="34">
        <v>338</v>
      </c>
      <c r="V12173" s="34">
        <v>427</v>
      </c>
      <c r="W12173" s="34">
        <v>418</v>
      </c>
      <c r="X12173" s="34">
        <v>507</v>
      </c>
      <c r="Y12173" s="34">
        <v>396</v>
      </c>
      <c r="Z12173" s="34">
        <v>473</v>
      </c>
      <c r="AA12173" s="34">
        <v>543</v>
      </c>
      <c r="AB12173" s="34">
        <v>364</v>
      </c>
      <c r="AC12173" s="34">
        <v>633</v>
      </c>
    </row>
    <row r="12174" spans="1:29" x14ac:dyDescent="0.2">
      <c r="A12174" s="34" t="s">
        <v>72667</v>
      </c>
      <c r="B12174" s="34">
        <v>966</v>
      </c>
      <c r="C12174" s="34">
        <v>675</v>
      </c>
      <c r="D12174" s="34">
        <v>929</v>
      </c>
      <c r="E12174" s="34">
        <v>692</v>
      </c>
      <c r="F12174" s="34">
        <v>874</v>
      </c>
      <c r="G12174" s="34">
        <v>733</v>
      </c>
      <c r="H12174" s="34">
        <v>825</v>
      </c>
      <c r="I12174" s="34">
        <v>632</v>
      </c>
      <c r="J12174" s="34">
        <v>811</v>
      </c>
      <c r="K12174" s="34">
        <v>753</v>
      </c>
      <c r="L12174" s="34">
        <v>663</v>
      </c>
      <c r="M12174" s="34">
        <v>589</v>
      </c>
      <c r="N12174" s="34">
        <v>821</v>
      </c>
      <c r="O12174" s="34">
        <v>605</v>
      </c>
      <c r="P12174" s="34">
        <v>731</v>
      </c>
      <c r="Q12174" s="34">
        <v>923</v>
      </c>
      <c r="R12174" s="34">
        <v>1026</v>
      </c>
      <c r="S12174" s="34">
        <v>871</v>
      </c>
      <c r="T12174" s="34">
        <v>817</v>
      </c>
      <c r="U12174" s="34">
        <v>645</v>
      </c>
      <c r="V12174" s="34">
        <v>975</v>
      </c>
      <c r="W12174" s="34">
        <v>926</v>
      </c>
      <c r="X12174" s="34">
        <v>1132</v>
      </c>
      <c r="Y12174" s="34">
        <v>786</v>
      </c>
      <c r="Z12174" s="34">
        <v>927</v>
      </c>
      <c r="AA12174" s="34">
        <v>927</v>
      </c>
      <c r="AB12174" s="34">
        <v>1062</v>
      </c>
      <c r="AC12174" s="34">
        <v>1225</v>
      </c>
    </row>
    <row r="12175" spans="1:29" x14ac:dyDescent="0.2">
      <c r="A12175" s="34" t="s">
        <v>72668</v>
      </c>
      <c r="B12175" s="34">
        <v>355</v>
      </c>
      <c r="C12175" s="34">
        <v>531</v>
      </c>
      <c r="D12175" s="34">
        <v>679</v>
      </c>
      <c r="E12175" s="34">
        <v>584</v>
      </c>
      <c r="F12175" s="34">
        <v>533</v>
      </c>
      <c r="G12175" s="34">
        <v>562</v>
      </c>
      <c r="H12175" s="34">
        <v>427</v>
      </c>
      <c r="I12175" s="34">
        <v>459</v>
      </c>
      <c r="J12175" s="34">
        <v>343</v>
      </c>
      <c r="K12175" s="34">
        <v>652</v>
      </c>
      <c r="L12175" s="34">
        <v>183</v>
      </c>
      <c r="M12175" s="34">
        <v>434</v>
      </c>
      <c r="N12175" s="34">
        <v>381</v>
      </c>
      <c r="O12175" s="34">
        <v>410</v>
      </c>
      <c r="P12175" s="34">
        <v>318</v>
      </c>
      <c r="Q12175" s="34">
        <v>566</v>
      </c>
      <c r="R12175" s="34">
        <v>397</v>
      </c>
      <c r="S12175" s="34">
        <v>679</v>
      </c>
      <c r="T12175" s="34">
        <v>294</v>
      </c>
      <c r="U12175" s="34">
        <v>371</v>
      </c>
      <c r="V12175" s="34">
        <v>485</v>
      </c>
      <c r="W12175" s="34">
        <v>451</v>
      </c>
      <c r="X12175" s="34">
        <v>573</v>
      </c>
      <c r="Y12175" s="34">
        <v>306</v>
      </c>
      <c r="Z12175" s="34">
        <v>549</v>
      </c>
      <c r="AA12175" s="34">
        <v>619</v>
      </c>
      <c r="AB12175" s="34">
        <v>372</v>
      </c>
      <c r="AC12175" s="34">
        <v>920</v>
      </c>
    </row>
    <row r="12176" spans="1:29" x14ac:dyDescent="0.2">
      <c r="A12176" s="34" t="s">
        <v>72669</v>
      </c>
      <c r="B12176" s="34">
        <v>553</v>
      </c>
      <c r="C12176" s="34">
        <v>507</v>
      </c>
      <c r="D12176" s="34">
        <v>605</v>
      </c>
      <c r="E12176" s="34">
        <v>496</v>
      </c>
      <c r="F12176" s="34">
        <v>544</v>
      </c>
      <c r="G12176" s="34">
        <v>557</v>
      </c>
      <c r="H12176" s="34">
        <v>473</v>
      </c>
      <c r="I12176" s="34">
        <v>459</v>
      </c>
      <c r="J12176" s="34">
        <v>463</v>
      </c>
      <c r="K12176" s="34">
        <v>528</v>
      </c>
      <c r="L12176" s="34">
        <v>331</v>
      </c>
      <c r="M12176" s="34">
        <v>399</v>
      </c>
      <c r="N12176" s="34">
        <v>487</v>
      </c>
      <c r="O12176" s="34">
        <v>427</v>
      </c>
      <c r="P12176" s="34">
        <v>442</v>
      </c>
      <c r="Q12176" s="34">
        <v>616</v>
      </c>
      <c r="R12176" s="34">
        <v>658</v>
      </c>
      <c r="S12176" s="34">
        <v>621</v>
      </c>
      <c r="T12176" s="34">
        <v>436</v>
      </c>
      <c r="U12176" s="34">
        <v>511</v>
      </c>
      <c r="V12176" s="34">
        <v>642</v>
      </c>
      <c r="W12176" s="34">
        <v>642</v>
      </c>
      <c r="X12176" s="34">
        <v>643</v>
      </c>
      <c r="Y12176" s="34">
        <v>602</v>
      </c>
      <c r="Z12176" s="34">
        <v>705</v>
      </c>
      <c r="AA12176" s="34">
        <v>697</v>
      </c>
      <c r="AB12176" s="34">
        <v>577</v>
      </c>
      <c r="AC12176" s="34">
        <v>818</v>
      </c>
    </row>
    <row r="12177" spans="1:29" x14ac:dyDescent="0.2">
      <c r="A12177" s="34" t="s">
        <v>72670</v>
      </c>
      <c r="B12177" s="34">
        <v>584</v>
      </c>
      <c r="C12177" s="34">
        <v>697</v>
      </c>
      <c r="D12177" s="34">
        <v>829</v>
      </c>
      <c r="E12177" s="34">
        <v>752</v>
      </c>
      <c r="F12177" s="34">
        <v>809</v>
      </c>
      <c r="G12177" s="34">
        <v>637</v>
      </c>
      <c r="H12177" s="34">
        <v>668</v>
      </c>
      <c r="I12177" s="34">
        <v>600</v>
      </c>
      <c r="J12177" s="34">
        <v>607</v>
      </c>
      <c r="K12177" s="34">
        <v>735</v>
      </c>
      <c r="L12177" s="34">
        <v>394</v>
      </c>
      <c r="M12177" s="34">
        <v>601</v>
      </c>
      <c r="N12177" s="34">
        <v>667</v>
      </c>
      <c r="O12177" s="34">
        <v>587</v>
      </c>
      <c r="P12177" s="34">
        <v>628</v>
      </c>
      <c r="Q12177" s="34">
        <v>900</v>
      </c>
      <c r="R12177" s="34">
        <v>832</v>
      </c>
      <c r="S12177" s="34">
        <v>887</v>
      </c>
      <c r="T12177" s="34">
        <v>498</v>
      </c>
      <c r="U12177" s="34">
        <v>595</v>
      </c>
      <c r="V12177" s="34">
        <v>822</v>
      </c>
      <c r="W12177" s="34">
        <v>666</v>
      </c>
      <c r="X12177" s="34">
        <v>880</v>
      </c>
      <c r="Y12177" s="34">
        <v>635</v>
      </c>
      <c r="Z12177" s="34">
        <v>815</v>
      </c>
      <c r="AA12177" s="34">
        <v>1023</v>
      </c>
      <c r="AB12177" s="34">
        <v>649</v>
      </c>
      <c r="AC12177" s="34">
        <v>1165</v>
      </c>
    </row>
    <row r="12178" spans="1:29" x14ac:dyDescent="0.2">
      <c r="A12178" s="34" t="s">
        <v>72671</v>
      </c>
      <c r="B12178" s="34">
        <v>61</v>
      </c>
      <c r="C12178" s="34">
        <v>150</v>
      </c>
      <c r="D12178" s="34">
        <v>135</v>
      </c>
      <c r="E12178" s="34">
        <v>168</v>
      </c>
      <c r="F12178" s="34">
        <v>125</v>
      </c>
      <c r="G12178" s="34">
        <v>153</v>
      </c>
      <c r="H12178" s="34">
        <v>70</v>
      </c>
      <c r="I12178" s="34">
        <v>140</v>
      </c>
      <c r="J12178" s="34">
        <v>78</v>
      </c>
      <c r="K12178" s="34">
        <v>165</v>
      </c>
      <c r="L12178" s="34">
        <v>35</v>
      </c>
      <c r="M12178" s="34">
        <v>114</v>
      </c>
      <c r="N12178" s="34">
        <v>90</v>
      </c>
      <c r="O12178" s="34">
        <v>132</v>
      </c>
      <c r="P12178" s="34">
        <v>66</v>
      </c>
      <c r="Q12178" s="34">
        <v>139</v>
      </c>
      <c r="R12178" s="34">
        <v>113</v>
      </c>
      <c r="S12178" s="34">
        <v>190</v>
      </c>
      <c r="T12178" s="34">
        <v>57</v>
      </c>
      <c r="U12178" s="34">
        <v>104</v>
      </c>
      <c r="V12178" s="34">
        <v>101</v>
      </c>
      <c r="W12178" s="34">
        <v>110</v>
      </c>
      <c r="X12178" s="34">
        <v>120</v>
      </c>
      <c r="Y12178" s="34">
        <v>70</v>
      </c>
      <c r="Z12178" s="34">
        <v>93</v>
      </c>
      <c r="AA12178" s="34">
        <v>199</v>
      </c>
      <c r="AB12178" s="34">
        <v>78</v>
      </c>
      <c r="AC12178" s="34">
        <v>227</v>
      </c>
    </row>
    <row r="12179" spans="1:29" x14ac:dyDescent="0.2">
      <c r="A12179" s="34" t="s">
        <v>72672</v>
      </c>
      <c r="B12179" s="34">
        <v>298</v>
      </c>
      <c r="C12179" s="34">
        <v>368</v>
      </c>
      <c r="D12179" s="34">
        <v>418</v>
      </c>
      <c r="E12179" s="34">
        <v>444</v>
      </c>
      <c r="F12179" s="34">
        <v>389</v>
      </c>
      <c r="G12179" s="34">
        <v>338</v>
      </c>
      <c r="H12179" s="34">
        <v>287</v>
      </c>
      <c r="I12179" s="34">
        <v>372</v>
      </c>
      <c r="J12179" s="34">
        <v>285</v>
      </c>
      <c r="K12179" s="34">
        <v>477</v>
      </c>
      <c r="L12179" s="34">
        <v>243</v>
      </c>
      <c r="M12179" s="34">
        <v>373</v>
      </c>
      <c r="N12179" s="34">
        <v>270</v>
      </c>
      <c r="O12179" s="34">
        <v>382</v>
      </c>
      <c r="P12179" s="34">
        <v>335</v>
      </c>
      <c r="Q12179" s="34">
        <v>504</v>
      </c>
      <c r="R12179" s="34">
        <v>369</v>
      </c>
      <c r="S12179" s="34">
        <v>487</v>
      </c>
      <c r="T12179" s="34">
        <v>277</v>
      </c>
      <c r="U12179" s="34">
        <v>385</v>
      </c>
      <c r="V12179" s="34">
        <v>351</v>
      </c>
      <c r="W12179" s="34">
        <v>450</v>
      </c>
      <c r="X12179" s="34">
        <v>397</v>
      </c>
      <c r="Y12179" s="34">
        <v>366</v>
      </c>
      <c r="Z12179" s="34">
        <v>385</v>
      </c>
      <c r="AA12179" s="34">
        <v>503</v>
      </c>
      <c r="AB12179" s="34">
        <v>395</v>
      </c>
      <c r="AC12179" s="34">
        <v>586</v>
      </c>
    </row>
    <row r="12180" spans="1:29" x14ac:dyDescent="0.2">
      <c r="A12180" s="34" t="s">
        <v>72673</v>
      </c>
      <c r="B12180" s="34">
        <v>123</v>
      </c>
      <c r="C12180" s="34">
        <v>149</v>
      </c>
      <c r="D12180" s="34">
        <v>239</v>
      </c>
      <c r="E12180" s="34">
        <v>167</v>
      </c>
      <c r="F12180" s="34">
        <v>177</v>
      </c>
      <c r="G12180" s="34">
        <v>198</v>
      </c>
      <c r="H12180" s="34">
        <v>115</v>
      </c>
      <c r="I12180" s="34">
        <v>163</v>
      </c>
      <c r="J12180" s="34">
        <v>104</v>
      </c>
      <c r="K12180" s="34">
        <v>181</v>
      </c>
      <c r="L12180" s="34">
        <v>63</v>
      </c>
      <c r="M12180" s="34">
        <v>142</v>
      </c>
      <c r="N12180" s="34">
        <v>130</v>
      </c>
      <c r="O12180" s="34">
        <v>178</v>
      </c>
      <c r="P12180" s="34">
        <v>127</v>
      </c>
      <c r="Q12180" s="34">
        <v>190</v>
      </c>
      <c r="R12180" s="34">
        <v>155</v>
      </c>
      <c r="S12180" s="34">
        <v>246</v>
      </c>
      <c r="T12180" s="34">
        <v>86</v>
      </c>
      <c r="U12180" s="34">
        <v>153</v>
      </c>
      <c r="V12180" s="34">
        <v>127</v>
      </c>
      <c r="W12180" s="34">
        <v>161</v>
      </c>
      <c r="X12180" s="34">
        <v>198</v>
      </c>
      <c r="Y12180" s="34">
        <v>124</v>
      </c>
      <c r="Z12180" s="34">
        <v>210</v>
      </c>
      <c r="AA12180" s="34">
        <v>216</v>
      </c>
      <c r="AB12180" s="34">
        <v>114</v>
      </c>
      <c r="AC12180" s="34">
        <v>299</v>
      </c>
    </row>
    <row r="12181" spans="1:29" x14ac:dyDescent="0.2">
      <c r="A12181" s="34" t="s">
        <v>72674</v>
      </c>
      <c r="B12181" s="34">
        <v>447</v>
      </c>
      <c r="C12181" s="34">
        <v>735</v>
      </c>
      <c r="D12181" s="34">
        <v>744</v>
      </c>
      <c r="E12181" s="34">
        <v>707</v>
      </c>
      <c r="F12181" s="34">
        <v>670</v>
      </c>
      <c r="G12181" s="34">
        <v>808</v>
      </c>
      <c r="H12181" s="34">
        <v>491</v>
      </c>
      <c r="I12181" s="34">
        <v>638</v>
      </c>
      <c r="J12181" s="34">
        <v>469</v>
      </c>
      <c r="K12181" s="34">
        <v>850</v>
      </c>
      <c r="L12181" s="34">
        <v>346</v>
      </c>
      <c r="M12181" s="34">
        <v>641</v>
      </c>
      <c r="N12181" s="34">
        <v>467</v>
      </c>
      <c r="O12181" s="34">
        <v>619</v>
      </c>
      <c r="P12181" s="34">
        <v>543</v>
      </c>
      <c r="Q12181" s="34">
        <v>824</v>
      </c>
      <c r="R12181" s="34">
        <v>639</v>
      </c>
      <c r="S12181" s="34">
        <v>960</v>
      </c>
      <c r="T12181" s="34">
        <v>439</v>
      </c>
      <c r="U12181" s="34">
        <v>604</v>
      </c>
      <c r="V12181" s="34">
        <v>610</v>
      </c>
      <c r="W12181" s="34">
        <v>777</v>
      </c>
      <c r="X12181" s="34">
        <v>762</v>
      </c>
      <c r="Y12181" s="34">
        <v>591</v>
      </c>
      <c r="Z12181" s="34">
        <v>675</v>
      </c>
      <c r="AA12181" s="34">
        <v>905</v>
      </c>
      <c r="AB12181" s="34">
        <v>556</v>
      </c>
      <c r="AC12181" s="34">
        <v>1141</v>
      </c>
    </row>
    <row r="12182" spans="1:29" x14ac:dyDescent="0.2">
      <c r="A12182" s="34" t="s">
        <v>72675</v>
      </c>
      <c r="B12182" s="34">
        <v>1021</v>
      </c>
      <c r="C12182" s="34">
        <v>934</v>
      </c>
      <c r="D12182" s="34">
        <v>1219</v>
      </c>
      <c r="E12182" s="34">
        <v>1034</v>
      </c>
      <c r="F12182" s="34">
        <v>1092</v>
      </c>
      <c r="G12182" s="34">
        <v>939</v>
      </c>
      <c r="H12182" s="34">
        <v>986</v>
      </c>
      <c r="I12182" s="34">
        <v>917</v>
      </c>
      <c r="J12182" s="34">
        <v>953</v>
      </c>
      <c r="K12182" s="34">
        <v>1046</v>
      </c>
      <c r="L12182" s="34">
        <v>698</v>
      </c>
      <c r="M12182" s="34">
        <v>793</v>
      </c>
      <c r="N12182" s="34">
        <v>938</v>
      </c>
      <c r="O12182" s="34">
        <v>772</v>
      </c>
      <c r="P12182" s="34">
        <v>891</v>
      </c>
      <c r="Q12182" s="34">
        <v>1290</v>
      </c>
      <c r="R12182" s="34">
        <v>1255</v>
      </c>
      <c r="S12182" s="34">
        <v>1294</v>
      </c>
      <c r="T12182" s="34">
        <v>915</v>
      </c>
      <c r="U12182" s="34">
        <v>930</v>
      </c>
      <c r="V12182" s="34">
        <v>1206</v>
      </c>
      <c r="W12182" s="34">
        <v>1114</v>
      </c>
      <c r="X12182" s="34">
        <v>1222</v>
      </c>
      <c r="Y12182" s="34">
        <v>1010</v>
      </c>
      <c r="Z12182" s="34">
        <v>1258</v>
      </c>
      <c r="AA12182" s="34">
        <v>1231</v>
      </c>
      <c r="AB12182" s="34">
        <v>1175</v>
      </c>
      <c r="AC12182" s="34">
        <v>1527</v>
      </c>
    </row>
    <row r="12183" spans="1:29" x14ac:dyDescent="0.2">
      <c r="A12183" s="34" t="s">
        <v>72676</v>
      </c>
      <c r="B12183" s="34">
        <v>310</v>
      </c>
      <c r="C12183" s="34">
        <v>323</v>
      </c>
      <c r="D12183" s="34">
        <v>419</v>
      </c>
      <c r="E12183" s="34">
        <v>439</v>
      </c>
      <c r="F12183" s="34">
        <v>342</v>
      </c>
      <c r="G12183" s="34">
        <v>315</v>
      </c>
      <c r="H12183" s="34">
        <v>350</v>
      </c>
      <c r="I12183" s="34">
        <v>323</v>
      </c>
      <c r="J12183" s="34">
        <v>294</v>
      </c>
      <c r="K12183" s="34">
        <v>452</v>
      </c>
      <c r="L12183" s="34">
        <v>222</v>
      </c>
      <c r="M12183" s="34">
        <v>306</v>
      </c>
      <c r="N12183" s="34">
        <v>295</v>
      </c>
      <c r="O12183" s="34">
        <v>320</v>
      </c>
      <c r="P12183" s="34">
        <v>266</v>
      </c>
      <c r="Q12183" s="34">
        <v>430</v>
      </c>
      <c r="R12183" s="34">
        <v>359</v>
      </c>
      <c r="S12183" s="34">
        <v>540</v>
      </c>
      <c r="T12183" s="34">
        <v>276</v>
      </c>
      <c r="U12183" s="34">
        <v>322</v>
      </c>
      <c r="V12183" s="34">
        <v>459</v>
      </c>
      <c r="W12183" s="34">
        <v>423</v>
      </c>
      <c r="X12183" s="34">
        <v>445</v>
      </c>
      <c r="Y12183" s="34">
        <v>318</v>
      </c>
      <c r="Z12183" s="34">
        <v>403</v>
      </c>
      <c r="AA12183" s="34">
        <v>423</v>
      </c>
      <c r="AB12183" s="34">
        <v>310</v>
      </c>
      <c r="AC12183" s="34">
        <v>588</v>
      </c>
    </row>
    <row r="12184" spans="1:29" x14ac:dyDescent="0.2">
      <c r="A12184" s="34" t="s">
        <v>72677</v>
      </c>
      <c r="B12184" s="34">
        <v>157</v>
      </c>
      <c r="C12184" s="34">
        <v>219</v>
      </c>
      <c r="D12184" s="34">
        <v>303</v>
      </c>
      <c r="E12184" s="34">
        <v>322</v>
      </c>
      <c r="F12184" s="34">
        <v>178</v>
      </c>
      <c r="G12184" s="34">
        <v>253</v>
      </c>
      <c r="H12184" s="34">
        <v>164</v>
      </c>
      <c r="I12184" s="34">
        <v>191</v>
      </c>
      <c r="J12184" s="34">
        <v>108</v>
      </c>
      <c r="K12184" s="34">
        <v>269</v>
      </c>
      <c r="L12184" s="34">
        <v>48</v>
      </c>
      <c r="M12184" s="34">
        <v>176</v>
      </c>
      <c r="N12184" s="34">
        <v>143</v>
      </c>
      <c r="O12184" s="34">
        <v>159</v>
      </c>
      <c r="P12184" s="34">
        <v>127</v>
      </c>
      <c r="Q12184" s="34">
        <v>152</v>
      </c>
      <c r="R12184" s="34">
        <v>141</v>
      </c>
      <c r="S12184" s="34">
        <v>329</v>
      </c>
      <c r="T12184" s="34">
        <v>89</v>
      </c>
      <c r="U12184" s="34">
        <v>132</v>
      </c>
      <c r="V12184" s="34">
        <v>190</v>
      </c>
      <c r="W12184" s="34">
        <v>164</v>
      </c>
      <c r="X12184" s="34">
        <v>195</v>
      </c>
      <c r="Y12184" s="34">
        <v>114</v>
      </c>
      <c r="Z12184" s="34">
        <v>224</v>
      </c>
      <c r="AA12184" s="34">
        <v>267</v>
      </c>
      <c r="AB12184" s="34">
        <v>97</v>
      </c>
      <c r="AC12184" s="34">
        <v>301</v>
      </c>
    </row>
    <row r="12185" spans="1:29" x14ac:dyDescent="0.2">
      <c r="A12185" s="34" t="s">
        <v>72678</v>
      </c>
      <c r="B12185" s="34">
        <v>1233</v>
      </c>
      <c r="C12185" s="34">
        <v>1266</v>
      </c>
      <c r="D12185" s="34">
        <v>1505</v>
      </c>
      <c r="E12185" s="34">
        <v>1257</v>
      </c>
      <c r="F12185" s="34">
        <v>1311</v>
      </c>
      <c r="G12185" s="34">
        <v>1301</v>
      </c>
      <c r="H12185" s="34">
        <v>1254</v>
      </c>
      <c r="I12185" s="34">
        <v>1201</v>
      </c>
      <c r="J12185" s="34">
        <v>1100</v>
      </c>
      <c r="K12185" s="34">
        <v>1227</v>
      </c>
      <c r="L12185" s="34">
        <v>792</v>
      </c>
      <c r="M12185" s="34">
        <v>1079</v>
      </c>
      <c r="N12185" s="34">
        <v>1061</v>
      </c>
      <c r="O12185" s="34">
        <v>1024</v>
      </c>
      <c r="P12185" s="34">
        <v>1009</v>
      </c>
      <c r="Q12185" s="34">
        <v>1500</v>
      </c>
      <c r="R12185" s="34">
        <v>1363</v>
      </c>
      <c r="S12185" s="34">
        <v>1546</v>
      </c>
      <c r="T12185" s="34">
        <v>1152</v>
      </c>
      <c r="U12185" s="34">
        <v>1052</v>
      </c>
      <c r="V12185" s="34">
        <v>1434</v>
      </c>
      <c r="W12185" s="34">
        <v>1158</v>
      </c>
      <c r="X12185" s="34">
        <v>1442</v>
      </c>
      <c r="Y12185" s="34">
        <v>1193</v>
      </c>
      <c r="Z12185" s="34">
        <v>1483</v>
      </c>
      <c r="AA12185" s="34">
        <v>1476</v>
      </c>
      <c r="AB12185" s="34">
        <v>1374</v>
      </c>
      <c r="AC12185" s="34">
        <v>1928</v>
      </c>
    </row>
    <row r="12186" spans="1:29" x14ac:dyDescent="0.2">
      <c r="A12186" s="34" t="s">
        <v>72679</v>
      </c>
      <c r="B12186" s="34">
        <v>176</v>
      </c>
      <c r="C12186" s="34">
        <v>245</v>
      </c>
      <c r="D12186" s="34">
        <v>281</v>
      </c>
      <c r="E12186" s="34">
        <v>277</v>
      </c>
      <c r="F12186" s="34">
        <v>219</v>
      </c>
      <c r="G12186" s="34">
        <v>259</v>
      </c>
      <c r="H12186" s="34">
        <v>147</v>
      </c>
      <c r="I12186" s="34">
        <v>194</v>
      </c>
      <c r="J12186" s="34">
        <v>119</v>
      </c>
      <c r="K12186" s="34">
        <v>281</v>
      </c>
      <c r="L12186" s="34">
        <v>75</v>
      </c>
      <c r="M12186" s="34">
        <v>193</v>
      </c>
      <c r="N12186" s="34">
        <v>160</v>
      </c>
      <c r="O12186" s="34">
        <v>206</v>
      </c>
      <c r="P12186" s="34">
        <v>164</v>
      </c>
      <c r="Q12186" s="34">
        <v>273</v>
      </c>
      <c r="R12186" s="34">
        <v>193</v>
      </c>
      <c r="S12186" s="34">
        <v>337</v>
      </c>
      <c r="T12186" s="34">
        <v>104</v>
      </c>
      <c r="U12186" s="34">
        <v>143</v>
      </c>
      <c r="V12186" s="34">
        <v>202</v>
      </c>
      <c r="W12186" s="34">
        <v>178</v>
      </c>
      <c r="X12186" s="34">
        <v>189</v>
      </c>
      <c r="Y12186" s="34">
        <v>118</v>
      </c>
      <c r="Z12186" s="34">
        <v>274</v>
      </c>
      <c r="AA12186" s="34">
        <v>295</v>
      </c>
      <c r="AB12186" s="34">
        <v>146</v>
      </c>
      <c r="AC12186" s="34">
        <v>325</v>
      </c>
    </row>
    <row r="12187" spans="1:29" x14ac:dyDescent="0.2">
      <c r="A12187" s="34" t="s">
        <v>72680</v>
      </c>
      <c r="B12187" s="34">
        <v>195</v>
      </c>
      <c r="C12187" s="34">
        <v>401</v>
      </c>
      <c r="D12187" s="34">
        <v>460</v>
      </c>
      <c r="E12187" s="34">
        <v>424</v>
      </c>
      <c r="F12187" s="34">
        <v>338</v>
      </c>
      <c r="G12187" s="34">
        <v>360</v>
      </c>
      <c r="H12187" s="34">
        <v>280</v>
      </c>
      <c r="I12187" s="34">
        <v>300</v>
      </c>
      <c r="J12187" s="34">
        <v>231</v>
      </c>
      <c r="K12187" s="34">
        <v>457</v>
      </c>
      <c r="L12187" s="34">
        <v>147</v>
      </c>
      <c r="M12187" s="34">
        <v>311</v>
      </c>
      <c r="N12187" s="34">
        <v>270</v>
      </c>
      <c r="O12187" s="34">
        <v>273</v>
      </c>
      <c r="P12187" s="34">
        <v>241</v>
      </c>
      <c r="Q12187" s="34">
        <v>415</v>
      </c>
      <c r="R12187" s="34">
        <v>264</v>
      </c>
      <c r="S12187" s="34">
        <v>496</v>
      </c>
      <c r="T12187" s="34">
        <v>191</v>
      </c>
      <c r="U12187" s="34">
        <v>281</v>
      </c>
      <c r="V12187" s="34">
        <v>337</v>
      </c>
      <c r="W12187" s="34">
        <v>286</v>
      </c>
      <c r="X12187" s="34">
        <v>391</v>
      </c>
      <c r="Y12187" s="34">
        <v>267</v>
      </c>
      <c r="Z12187" s="34">
        <v>407</v>
      </c>
      <c r="AA12187" s="34">
        <v>512</v>
      </c>
      <c r="AB12187" s="34">
        <v>213</v>
      </c>
      <c r="AC12187" s="34">
        <v>542</v>
      </c>
    </row>
    <row r="12188" spans="1:29" x14ac:dyDescent="0.2">
      <c r="A12188" s="34" t="s">
        <v>72681</v>
      </c>
      <c r="B12188" s="34">
        <v>241</v>
      </c>
      <c r="C12188" s="34">
        <v>372</v>
      </c>
      <c r="D12188" s="34">
        <v>352</v>
      </c>
      <c r="E12188" s="34">
        <v>298</v>
      </c>
      <c r="F12188" s="34">
        <v>290</v>
      </c>
      <c r="G12188" s="34">
        <v>308</v>
      </c>
      <c r="H12188" s="34">
        <v>232</v>
      </c>
      <c r="I12188" s="34">
        <v>264</v>
      </c>
      <c r="J12188" s="34">
        <v>204</v>
      </c>
      <c r="K12188" s="34">
        <v>322</v>
      </c>
      <c r="L12188" s="34">
        <v>109</v>
      </c>
      <c r="M12188" s="34">
        <v>277</v>
      </c>
      <c r="N12188" s="34">
        <v>219</v>
      </c>
      <c r="O12188" s="34">
        <v>260</v>
      </c>
      <c r="P12188" s="34">
        <v>200</v>
      </c>
      <c r="Q12188" s="34">
        <v>282</v>
      </c>
      <c r="R12188" s="34">
        <v>218</v>
      </c>
      <c r="S12188" s="34">
        <v>437</v>
      </c>
      <c r="T12188" s="34">
        <v>132</v>
      </c>
      <c r="U12188" s="34">
        <v>214</v>
      </c>
      <c r="V12188" s="34">
        <v>235</v>
      </c>
      <c r="W12188" s="34">
        <v>221</v>
      </c>
      <c r="X12188" s="34">
        <v>329</v>
      </c>
      <c r="Y12188" s="34">
        <v>193</v>
      </c>
      <c r="Z12188" s="34">
        <v>303</v>
      </c>
      <c r="AA12188" s="34">
        <v>385</v>
      </c>
      <c r="AB12188" s="34">
        <v>140</v>
      </c>
      <c r="AC12188" s="34">
        <v>464</v>
      </c>
    </row>
    <row r="12189" spans="1:29" x14ac:dyDescent="0.2">
      <c r="A12189" s="34" t="s">
        <v>72682</v>
      </c>
      <c r="B12189" s="34">
        <v>272</v>
      </c>
      <c r="C12189" s="34">
        <v>366</v>
      </c>
      <c r="D12189" s="34">
        <v>406</v>
      </c>
      <c r="E12189" s="34">
        <v>469</v>
      </c>
      <c r="F12189" s="34">
        <v>360</v>
      </c>
      <c r="G12189" s="34">
        <v>365</v>
      </c>
      <c r="H12189" s="34">
        <v>325</v>
      </c>
      <c r="I12189" s="34">
        <v>301</v>
      </c>
      <c r="J12189" s="34">
        <v>282</v>
      </c>
      <c r="K12189" s="34">
        <v>457</v>
      </c>
      <c r="L12189" s="34">
        <v>186</v>
      </c>
      <c r="M12189" s="34">
        <v>291</v>
      </c>
      <c r="N12189" s="34">
        <v>259</v>
      </c>
      <c r="O12189" s="34">
        <v>301</v>
      </c>
      <c r="P12189" s="34">
        <v>272</v>
      </c>
      <c r="Q12189" s="34">
        <v>444</v>
      </c>
      <c r="R12189" s="34">
        <v>331</v>
      </c>
      <c r="S12189" s="34">
        <v>446</v>
      </c>
      <c r="T12189" s="34">
        <v>233</v>
      </c>
      <c r="U12189" s="34">
        <v>324</v>
      </c>
      <c r="V12189" s="34">
        <v>305</v>
      </c>
      <c r="W12189" s="34">
        <v>370</v>
      </c>
      <c r="X12189" s="34">
        <v>439</v>
      </c>
      <c r="Y12189" s="34">
        <v>313</v>
      </c>
      <c r="Z12189" s="34">
        <v>408</v>
      </c>
      <c r="AA12189" s="34">
        <v>420</v>
      </c>
      <c r="AB12189" s="34">
        <v>262</v>
      </c>
      <c r="AC12189" s="34">
        <v>553</v>
      </c>
    </row>
    <row r="12190" spans="1:29" x14ac:dyDescent="0.2">
      <c r="A12190" s="34" t="s">
        <v>72683</v>
      </c>
      <c r="B12190" s="34">
        <v>155</v>
      </c>
      <c r="C12190" s="34">
        <v>144</v>
      </c>
      <c r="D12190" s="34">
        <v>193</v>
      </c>
      <c r="E12190" s="34">
        <v>132</v>
      </c>
      <c r="F12190" s="34">
        <v>101</v>
      </c>
      <c r="G12190" s="34">
        <v>120</v>
      </c>
      <c r="H12190" s="34">
        <v>100</v>
      </c>
      <c r="I12190" s="34">
        <v>97</v>
      </c>
      <c r="J12190" s="34">
        <v>86</v>
      </c>
      <c r="K12190" s="34">
        <v>130</v>
      </c>
      <c r="L12190" s="34">
        <v>43</v>
      </c>
      <c r="M12190" s="34">
        <v>86</v>
      </c>
      <c r="N12190" s="34">
        <v>85</v>
      </c>
      <c r="O12190" s="34">
        <v>71</v>
      </c>
      <c r="P12190" s="34">
        <v>78</v>
      </c>
      <c r="Q12190" s="34">
        <v>99</v>
      </c>
      <c r="R12190" s="34">
        <v>73</v>
      </c>
      <c r="S12190" s="34">
        <v>175</v>
      </c>
      <c r="T12190" s="34">
        <v>38</v>
      </c>
      <c r="U12190" s="34">
        <v>63</v>
      </c>
      <c r="V12190" s="34">
        <v>100</v>
      </c>
      <c r="W12190" s="34">
        <v>90</v>
      </c>
      <c r="X12190" s="34">
        <v>133</v>
      </c>
      <c r="Y12190" s="34">
        <v>86</v>
      </c>
      <c r="Z12190" s="34">
        <v>123</v>
      </c>
      <c r="AA12190" s="34">
        <v>171</v>
      </c>
      <c r="AB12190" s="34">
        <v>64</v>
      </c>
      <c r="AC12190" s="34">
        <v>152</v>
      </c>
    </row>
    <row r="12191" spans="1:29" x14ac:dyDescent="0.2">
      <c r="A12191" s="34" t="s">
        <v>72684</v>
      </c>
      <c r="B12191" s="34">
        <v>266</v>
      </c>
      <c r="C12191" s="34">
        <v>537</v>
      </c>
      <c r="D12191" s="34">
        <v>565</v>
      </c>
      <c r="E12191" s="34">
        <v>581</v>
      </c>
      <c r="F12191" s="34">
        <v>345</v>
      </c>
      <c r="G12191" s="34">
        <v>444</v>
      </c>
      <c r="H12191" s="34">
        <v>286</v>
      </c>
      <c r="I12191" s="34">
        <v>448</v>
      </c>
      <c r="J12191" s="34">
        <v>255</v>
      </c>
      <c r="K12191" s="34">
        <v>565</v>
      </c>
      <c r="L12191" s="34">
        <v>150</v>
      </c>
      <c r="M12191" s="34">
        <v>427</v>
      </c>
      <c r="N12191" s="34">
        <v>313</v>
      </c>
      <c r="O12191" s="34">
        <v>414</v>
      </c>
      <c r="P12191" s="34">
        <v>302</v>
      </c>
      <c r="Q12191" s="34">
        <v>520</v>
      </c>
      <c r="R12191" s="34">
        <v>287</v>
      </c>
      <c r="S12191" s="34">
        <v>680</v>
      </c>
      <c r="T12191" s="34">
        <v>204</v>
      </c>
      <c r="U12191" s="34">
        <v>379</v>
      </c>
      <c r="V12191" s="34">
        <v>366</v>
      </c>
      <c r="W12191" s="34">
        <v>338</v>
      </c>
      <c r="X12191" s="34">
        <v>432</v>
      </c>
      <c r="Y12191" s="34">
        <v>300</v>
      </c>
      <c r="Z12191" s="34">
        <v>422</v>
      </c>
      <c r="AA12191" s="34">
        <v>590</v>
      </c>
      <c r="AB12191" s="34">
        <v>253</v>
      </c>
      <c r="AC12191" s="34">
        <v>783</v>
      </c>
    </row>
    <row r="12192" spans="1:29" x14ac:dyDescent="0.2">
      <c r="A12192" s="34" t="s">
        <v>72685</v>
      </c>
      <c r="B12192" s="34">
        <v>156</v>
      </c>
      <c r="C12192" s="34">
        <v>192</v>
      </c>
      <c r="D12192" s="34">
        <v>244</v>
      </c>
      <c r="E12192" s="34">
        <v>251</v>
      </c>
      <c r="F12192" s="34">
        <v>173</v>
      </c>
      <c r="G12192" s="34">
        <v>219</v>
      </c>
      <c r="H12192" s="34">
        <v>163</v>
      </c>
      <c r="I12192" s="34">
        <v>183</v>
      </c>
      <c r="J12192" s="34">
        <v>131</v>
      </c>
      <c r="K12192" s="34">
        <v>236</v>
      </c>
      <c r="L12192" s="34">
        <v>73</v>
      </c>
      <c r="M12192" s="34">
        <v>195</v>
      </c>
      <c r="N12192" s="34">
        <v>143</v>
      </c>
      <c r="O12192" s="34">
        <v>174</v>
      </c>
      <c r="P12192" s="34">
        <v>154</v>
      </c>
      <c r="Q12192" s="34">
        <v>217</v>
      </c>
      <c r="R12192" s="34">
        <v>207</v>
      </c>
      <c r="S12192" s="34">
        <v>282</v>
      </c>
      <c r="T12192" s="34">
        <v>122</v>
      </c>
      <c r="U12192" s="34">
        <v>170</v>
      </c>
      <c r="V12192" s="34">
        <v>194</v>
      </c>
      <c r="W12192" s="34">
        <v>185</v>
      </c>
      <c r="X12192" s="34">
        <v>258</v>
      </c>
      <c r="Y12192" s="34">
        <v>153</v>
      </c>
      <c r="Z12192" s="34">
        <v>248</v>
      </c>
      <c r="AA12192" s="34">
        <v>225</v>
      </c>
      <c r="AB12192" s="34">
        <v>163</v>
      </c>
      <c r="AC12192" s="34">
        <v>298</v>
      </c>
    </row>
    <row r="12193" spans="1:29" x14ac:dyDescent="0.2">
      <c r="A12193" s="34" t="s">
        <v>72686</v>
      </c>
      <c r="B12193" s="34">
        <v>268</v>
      </c>
      <c r="C12193" s="34">
        <v>314</v>
      </c>
      <c r="D12193" s="34">
        <v>372</v>
      </c>
      <c r="E12193" s="34">
        <v>425</v>
      </c>
      <c r="F12193" s="34">
        <v>312</v>
      </c>
      <c r="G12193" s="34">
        <v>368</v>
      </c>
      <c r="H12193" s="34">
        <v>282</v>
      </c>
      <c r="I12193" s="34">
        <v>343</v>
      </c>
      <c r="J12193" s="34">
        <v>218</v>
      </c>
      <c r="K12193" s="34">
        <v>392</v>
      </c>
      <c r="L12193" s="34">
        <v>165</v>
      </c>
      <c r="M12193" s="34">
        <v>340</v>
      </c>
      <c r="N12193" s="34">
        <v>246</v>
      </c>
      <c r="O12193" s="34">
        <v>337</v>
      </c>
      <c r="P12193" s="34">
        <v>250</v>
      </c>
      <c r="Q12193" s="34">
        <v>415</v>
      </c>
      <c r="R12193" s="34">
        <v>324</v>
      </c>
      <c r="S12193" s="34">
        <v>450</v>
      </c>
      <c r="T12193" s="34">
        <v>221</v>
      </c>
      <c r="U12193" s="34">
        <v>296</v>
      </c>
      <c r="V12193" s="34">
        <v>372</v>
      </c>
      <c r="W12193" s="34">
        <v>432</v>
      </c>
      <c r="X12193" s="34">
        <v>421</v>
      </c>
      <c r="Y12193" s="34">
        <v>326</v>
      </c>
      <c r="Z12193" s="34">
        <v>360</v>
      </c>
      <c r="AA12193" s="34">
        <v>472</v>
      </c>
      <c r="AB12193" s="34">
        <v>310</v>
      </c>
      <c r="AC12193" s="34">
        <v>526</v>
      </c>
    </row>
    <row r="12194" spans="1:29" x14ac:dyDescent="0.2">
      <c r="A12194" s="34" t="s">
        <v>72687</v>
      </c>
      <c r="B12194" s="34">
        <v>251</v>
      </c>
      <c r="C12194" s="34">
        <v>506</v>
      </c>
      <c r="D12194" s="34">
        <v>580</v>
      </c>
      <c r="E12194" s="34">
        <v>536</v>
      </c>
      <c r="F12194" s="34">
        <v>468</v>
      </c>
      <c r="G12194" s="34">
        <v>469</v>
      </c>
      <c r="H12194" s="34">
        <v>398</v>
      </c>
      <c r="I12194" s="34">
        <v>480</v>
      </c>
      <c r="J12194" s="34">
        <v>347</v>
      </c>
      <c r="K12194" s="34">
        <v>588</v>
      </c>
      <c r="L12194" s="34">
        <v>237</v>
      </c>
      <c r="M12194" s="34">
        <v>420</v>
      </c>
      <c r="N12194" s="34">
        <v>377</v>
      </c>
      <c r="O12194" s="34">
        <v>415</v>
      </c>
      <c r="P12194" s="34">
        <v>406</v>
      </c>
      <c r="Q12194" s="34">
        <v>622</v>
      </c>
      <c r="R12194" s="34">
        <v>446</v>
      </c>
      <c r="S12194" s="34">
        <v>641</v>
      </c>
      <c r="T12194" s="34">
        <v>333</v>
      </c>
      <c r="U12194" s="34">
        <v>452</v>
      </c>
      <c r="V12194" s="34">
        <v>440</v>
      </c>
      <c r="W12194" s="34">
        <v>492</v>
      </c>
      <c r="X12194" s="34">
        <v>559</v>
      </c>
      <c r="Y12194" s="34">
        <v>412</v>
      </c>
      <c r="Z12194" s="34">
        <v>466</v>
      </c>
      <c r="AA12194" s="34">
        <v>694</v>
      </c>
      <c r="AB12194" s="34">
        <v>380</v>
      </c>
      <c r="AC12194" s="34">
        <v>813</v>
      </c>
    </row>
    <row r="12195" spans="1:29" x14ac:dyDescent="0.2">
      <c r="A12195" s="34" t="s">
        <v>72688</v>
      </c>
      <c r="B12195" s="34">
        <v>123</v>
      </c>
      <c r="C12195" s="34">
        <v>257</v>
      </c>
      <c r="D12195" s="34">
        <v>336</v>
      </c>
      <c r="E12195" s="34">
        <v>363</v>
      </c>
      <c r="F12195" s="34">
        <v>218</v>
      </c>
      <c r="G12195" s="34">
        <v>233</v>
      </c>
      <c r="H12195" s="34">
        <v>135</v>
      </c>
      <c r="I12195" s="34">
        <v>258</v>
      </c>
      <c r="J12195" s="34">
        <v>116</v>
      </c>
      <c r="K12195" s="34">
        <v>362</v>
      </c>
      <c r="L12195" s="34">
        <v>66</v>
      </c>
      <c r="M12195" s="34">
        <v>226</v>
      </c>
      <c r="N12195" s="34">
        <v>143</v>
      </c>
      <c r="O12195" s="34">
        <v>201</v>
      </c>
      <c r="P12195" s="34">
        <v>126</v>
      </c>
      <c r="Q12195" s="34">
        <v>256</v>
      </c>
      <c r="R12195" s="34">
        <v>157</v>
      </c>
      <c r="S12195" s="34">
        <v>418</v>
      </c>
      <c r="T12195" s="34">
        <v>73</v>
      </c>
      <c r="U12195" s="34">
        <v>145</v>
      </c>
      <c r="V12195" s="34">
        <v>228</v>
      </c>
      <c r="W12195" s="34">
        <v>201</v>
      </c>
      <c r="X12195" s="34">
        <v>234</v>
      </c>
      <c r="Y12195" s="34">
        <v>116</v>
      </c>
      <c r="Z12195" s="34">
        <v>264</v>
      </c>
      <c r="AA12195" s="34">
        <v>334</v>
      </c>
      <c r="AB12195" s="34">
        <v>96</v>
      </c>
      <c r="AC12195" s="34">
        <v>420</v>
      </c>
    </row>
    <row r="12196" spans="1:29" x14ac:dyDescent="0.2">
      <c r="A12196" s="34" t="s">
        <v>72689</v>
      </c>
      <c r="B12196" s="34">
        <v>372</v>
      </c>
      <c r="C12196" s="34">
        <v>447</v>
      </c>
      <c r="D12196" s="34">
        <v>574</v>
      </c>
      <c r="E12196" s="34">
        <v>503</v>
      </c>
      <c r="F12196" s="34">
        <v>562</v>
      </c>
      <c r="G12196" s="34">
        <v>447</v>
      </c>
      <c r="H12196" s="34">
        <v>435</v>
      </c>
      <c r="I12196" s="34">
        <v>405</v>
      </c>
      <c r="J12196" s="34">
        <v>427</v>
      </c>
      <c r="K12196" s="34">
        <v>508</v>
      </c>
      <c r="L12196" s="34">
        <v>297</v>
      </c>
      <c r="M12196" s="34">
        <v>361</v>
      </c>
      <c r="N12196" s="34">
        <v>426</v>
      </c>
      <c r="O12196" s="34">
        <v>426</v>
      </c>
      <c r="P12196" s="34">
        <v>458</v>
      </c>
      <c r="Q12196" s="34">
        <v>569</v>
      </c>
      <c r="R12196" s="34">
        <v>524</v>
      </c>
      <c r="S12196" s="34">
        <v>653</v>
      </c>
      <c r="T12196" s="34">
        <v>392</v>
      </c>
      <c r="U12196" s="34">
        <v>471</v>
      </c>
      <c r="V12196" s="34">
        <v>534</v>
      </c>
      <c r="W12196" s="34">
        <v>509</v>
      </c>
      <c r="X12196" s="34">
        <v>647</v>
      </c>
      <c r="Y12196" s="34">
        <v>507</v>
      </c>
      <c r="Z12196" s="34">
        <v>542</v>
      </c>
      <c r="AA12196" s="34">
        <v>596</v>
      </c>
      <c r="AB12196" s="34">
        <v>534</v>
      </c>
      <c r="AC12196" s="34">
        <v>678</v>
      </c>
    </row>
    <row r="12197" spans="1:29" x14ac:dyDescent="0.2">
      <c r="A12197" s="34" t="s">
        <v>72690</v>
      </c>
      <c r="B12197" s="34">
        <v>160</v>
      </c>
      <c r="C12197" s="34">
        <v>235</v>
      </c>
      <c r="D12197" s="34">
        <v>251</v>
      </c>
      <c r="E12197" s="34">
        <v>296</v>
      </c>
      <c r="F12197" s="34">
        <v>154</v>
      </c>
      <c r="G12197" s="34">
        <v>236</v>
      </c>
      <c r="H12197" s="34">
        <v>153</v>
      </c>
      <c r="I12197" s="34">
        <v>165</v>
      </c>
      <c r="J12197" s="34">
        <v>101</v>
      </c>
      <c r="K12197" s="34">
        <v>283</v>
      </c>
      <c r="L12197" s="34">
        <v>76</v>
      </c>
      <c r="M12197" s="34">
        <v>205</v>
      </c>
      <c r="N12197" s="34">
        <v>113</v>
      </c>
      <c r="O12197" s="34">
        <v>206</v>
      </c>
      <c r="P12197" s="34">
        <v>133</v>
      </c>
      <c r="Q12197" s="34">
        <v>281</v>
      </c>
      <c r="R12197" s="34">
        <v>168</v>
      </c>
      <c r="S12197" s="34">
        <v>334</v>
      </c>
      <c r="T12197" s="34">
        <v>85</v>
      </c>
      <c r="U12197" s="34">
        <v>173</v>
      </c>
      <c r="V12197" s="34">
        <v>185</v>
      </c>
      <c r="W12197" s="34">
        <v>216</v>
      </c>
      <c r="X12197" s="34">
        <v>261</v>
      </c>
      <c r="Y12197" s="34">
        <v>186</v>
      </c>
      <c r="Z12197" s="34">
        <v>199</v>
      </c>
      <c r="AA12197" s="34">
        <v>303</v>
      </c>
      <c r="AB12197" s="34">
        <v>156</v>
      </c>
      <c r="AC12197" s="34">
        <v>389</v>
      </c>
    </row>
    <row r="12198" spans="1:29" x14ac:dyDescent="0.2">
      <c r="A12198" s="34" t="s">
        <v>72691</v>
      </c>
      <c r="B12198" s="34">
        <v>421</v>
      </c>
      <c r="C12198" s="34">
        <v>516</v>
      </c>
      <c r="D12198" s="34">
        <v>620</v>
      </c>
      <c r="E12198" s="34">
        <v>578</v>
      </c>
      <c r="F12198" s="34">
        <v>580</v>
      </c>
      <c r="G12198" s="34">
        <v>538</v>
      </c>
      <c r="H12198" s="34">
        <v>419</v>
      </c>
      <c r="I12198" s="34">
        <v>471</v>
      </c>
      <c r="J12198" s="34">
        <v>407</v>
      </c>
      <c r="K12198" s="34">
        <v>585</v>
      </c>
      <c r="L12198" s="34">
        <v>248</v>
      </c>
      <c r="M12198" s="34">
        <v>429</v>
      </c>
      <c r="N12198" s="34">
        <v>358</v>
      </c>
      <c r="O12198" s="34">
        <v>422</v>
      </c>
      <c r="P12198" s="34">
        <v>381</v>
      </c>
      <c r="Q12198" s="34">
        <v>536</v>
      </c>
      <c r="R12198" s="34">
        <v>538</v>
      </c>
      <c r="S12198" s="34">
        <v>666</v>
      </c>
      <c r="T12198" s="34">
        <v>314</v>
      </c>
      <c r="U12198" s="34">
        <v>447</v>
      </c>
      <c r="V12198" s="34">
        <v>539</v>
      </c>
      <c r="W12198" s="34">
        <v>495</v>
      </c>
      <c r="X12198" s="34">
        <v>559</v>
      </c>
      <c r="Y12198" s="34">
        <v>395</v>
      </c>
      <c r="Z12198" s="34">
        <v>583</v>
      </c>
      <c r="AA12198" s="34">
        <v>647</v>
      </c>
      <c r="AB12198" s="34">
        <v>458</v>
      </c>
      <c r="AC12198" s="34">
        <v>780</v>
      </c>
    </row>
    <row r="12199" spans="1:29" x14ac:dyDescent="0.2">
      <c r="A12199" s="34" t="s">
        <v>72692</v>
      </c>
      <c r="B12199" s="34">
        <v>77</v>
      </c>
      <c r="C12199" s="34">
        <v>100</v>
      </c>
      <c r="D12199" s="34">
        <v>122</v>
      </c>
      <c r="E12199" s="34">
        <v>92</v>
      </c>
      <c r="F12199" s="34">
        <v>104</v>
      </c>
      <c r="G12199" s="34">
        <v>142</v>
      </c>
      <c r="H12199" s="34">
        <v>71</v>
      </c>
      <c r="I12199" s="34">
        <v>91</v>
      </c>
      <c r="J12199" s="34">
        <v>72</v>
      </c>
      <c r="K12199" s="34">
        <v>100</v>
      </c>
      <c r="L12199" s="34">
        <v>50</v>
      </c>
      <c r="M12199" s="34">
        <v>66</v>
      </c>
      <c r="N12199" s="34">
        <v>66</v>
      </c>
      <c r="O12199" s="34">
        <v>89</v>
      </c>
      <c r="P12199" s="34">
        <v>73</v>
      </c>
      <c r="Q12199" s="34">
        <v>119</v>
      </c>
      <c r="R12199" s="34">
        <v>87</v>
      </c>
      <c r="S12199" s="34">
        <v>110</v>
      </c>
      <c r="T12199" s="34">
        <v>73</v>
      </c>
      <c r="U12199" s="34">
        <v>66</v>
      </c>
      <c r="V12199" s="34">
        <v>90</v>
      </c>
      <c r="W12199" s="34">
        <v>111</v>
      </c>
      <c r="X12199" s="34">
        <v>84</v>
      </c>
      <c r="Y12199" s="34">
        <v>69</v>
      </c>
      <c r="Z12199" s="34">
        <v>108</v>
      </c>
      <c r="AA12199" s="34">
        <v>128</v>
      </c>
      <c r="AB12199" s="34">
        <v>68</v>
      </c>
      <c r="AC12199" s="34">
        <v>108</v>
      </c>
    </row>
    <row r="12200" spans="1:29" x14ac:dyDescent="0.2">
      <c r="A12200" s="34" t="s">
        <v>72693</v>
      </c>
      <c r="B12200" s="34">
        <v>273</v>
      </c>
      <c r="C12200" s="34">
        <v>254</v>
      </c>
      <c r="D12200" s="34">
        <v>284</v>
      </c>
      <c r="E12200" s="34">
        <v>231</v>
      </c>
      <c r="F12200" s="34">
        <v>249</v>
      </c>
      <c r="G12200" s="34">
        <v>210</v>
      </c>
      <c r="H12200" s="34">
        <v>206</v>
      </c>
      <c r="I12200" s="34">
        <v>201</v>
      </c>
      <c r="J12200" s="34">
        <v>188</v>
      </c>
      <c r="K12200" s="34">
        <v>215</v>
      </c>
      <c r="L12200" s="34">
        <v>168</v>
      </c>
      <c r="M12200" s="34">
        <v>204</v>
      </c>
      <c r="N12200" s="34">
        <v>214</v>
      </c>
      <c r="O12200" s="34">
        <v>223</v>
      </c>
      <c r="P12200" s="34">
        <v>223</v>
      </c>
      <c r="Q12200" s="34">
        <v>342</v>
      </c>
      <c r="R12200" s="34">
        <v>297</v>
      </c>
      <c r="S12200" s="34">
        <v>283</v>
      </c>
      <c r="T12200" s="34">
        <v>221</v>
      </c>
      <c r="U12200" s="34">
        <v>218</v>
      </c>
      <c r="V12200" s="34">
        <v>290</v>
      </c>
      <c r="W12200" s="34">
        <v>201</v>
      </c>
      <c r="X12200" s="34">
        <v>397</v>
      </c>
      <c r="Y12200" s="34">
        <v>239</v>
      </c>
      <c r="Z12200" s="34">
        <v>325</v>
      </c>
      <c r="AA12200" s="34">
        <v>289</v>
      </c>
      <c r="AB12200" s="34">
        <v>289</v>
      </c>
      <c r="AC12200" s="34">
        <v>367</v>
      </c>
    </row>
    <row r="12201" spans="1:29" x14ac:dyDescent="0.2">
      <c r="A12201" s="34" t="s">
        <v>72694</v>
      </c>
      <c r="B12201" s="34">
        <v>169</v>
      </c>
      <c r="C12201" s="34">
        <v>172</v>
      </c>
      <c r="D12201" s="34">
        <v>206</v>
      </c>
      <c r="E12201" s="34">
        <v>193</v>
      </c>
      <c r="F12201" s="34">
        <v>195</v>
      </c>
      <c r="G12201" s="34">
        <v>172</v>
      </c>
      <c r="H12201" s="34">
        <v>212</v>
      </c>
      <c r="I12201" s="34">
        <v>187</v>
      </c>
      <c r="J12201" s="34">
        <v>175</v>
      </c>
      <c r="K12201" s="34">
        <v>250</v>
      </c>
      <c r="L12201" s="34">
        <v>155</v>
      </c>
      <c r="M12201" s="34">
        <v>165</v>
      </c>
      <c r="N12201" s="34">
        <v>158</v>
      </c>
      <c r="O12201" s="34">
        <v>170</v>
      </c>
      <c r="P12201" s="34">
        <v>172</v>
      </c>
      <c r="Q12201" s="34">
        <v>244</v>
      </c>
      <c r="R12201" s="34">
        <v>191</v>
      </c>
      <c r="S12201" s="34">
        <v>236</v>
      </c>
      <c r="T12201" s="34">
        <v>178</v>
      </c>
      <c r="U12201" s="34">
        <v>190</v>
      </c>
      <c r="V12201" s="34">
        <v>219</v>
      </c>
      <c r="W12201" s="34">
        <v>248</v>
      </c>
      <c r="X12201" s="34">
        <v>251</v>
      </c>
      <c r="Y12201" s="34">
        <v>279</v>
      </c>
      <c r="Z12201" s="34">
        <v>180</v>
      </c>
      <c r="AA12201" s="34">
        <v>203</v>
      </c>
      <c r="AB12201" s="34">
        <v>212</v>
      </c>
      <c r="AC12201" s="34">
        <v>388</v>
      </c>
    </row>
    <row r="12202" spans="1:29" x14ac:dyDescent="0.2">
      <c r="A12202" s="34" t="s">
        <v>72695</v>
      </c>
      <c r="B12202" s="34">
        <v>211</v>
      </c>
      <c r="C12202" s="34">
        <v>263</v>
      </c>
      <c r="D12202" s="34">
        <v>370</v>
      </c>
      <c r="E12202" s="34">
        <v>326</v>
      </c>
      <c r="F12202" s="34">
        <v>241</v>
      </c>
      <c r="G12202" s="34">
        <v>262</v>
      </c>
      <c r="H12202" s="34">
        <v>207</v>
      </c>
      <c r="I12202" s="34">
        <v>244</v>
      </c>
      <c r="J12202" s="34">
        <v>138</v>
      </c>
      <c r="K12202" s="34">
        <v>331</v>
      </c>
      <c r="L12202" s="34">
        <v>75</v>
      </c>
      <c r="M12202" s="34">
        <v>201</v>
      </c>
      <c r="N12202" s="34">
        <v>178</v>
      </c>
      <c r="O12202" s="34">
        <v>228</v>
      </c>
      <c r="P12202" s="34">
        <v>184</v>
      </c>
      <c r="Q12202" s="34">
        <v>220</v>
      </c>
      <c r="R12202" s="34">
        <v>201</v>
      </c>
      <c r="S12202" s="34">
        <v>380</v>
      </c>
      <c r="T12202" s="34">
        <v>99</v>
      </c>
      <c r="U12202" s="34">
        <v>165</v>
      </c>
      <c r="V12202" s="34">
        <v>190</v>
      </c>
      <c r="W12202" s="34">
        <v>204</v>
      </c>
      <c r="X12202" s="34">
        <v>261</v>
      </c>
      <c r="Y12202" s="34">
        <v>137</v>
      </c>
      <c r="Z12202" s="34">
        <v>246</v>
      </c>
      <c r="AA12202" s="34">
        <v>341</v>
      </c>
      <c r="AB12202" s="34">
        <v>127</v>
      </c>
      <c r="AC12202" s="34">
        <v>388</v>
      </c>
    </row>
    <row r="12203" spans="1:29" x14ac:dyDescent="0.2">
      <c r="A12203" s="34" t="s">
        <v>72696</v>
      </c>
      <c r="B12203" s="34">
        <v>290</v>
      </c>
      <c r="C12203" s="34">
        <v>377</v>
      </c>
      <c r="D12203" s="34">
        <v>332</v>
      </c>
      <c r="E12203" s="34">
        <v>391</v>
      </c>
      <c r="F12203" s="34">
        <v>284</v>
      </c>
      <c r="G12203" s="34">
        <v>364</v>
      </c>
      <c r="H12203" s="34">
        <v>271</v>
      </c>
      <c r="I12203" s="34">
        <v>275</v>
      </c>
      <c r="J12203" s="34">
        <v>233</v>
      </c>
      <c r="K12203" s="34">
        <v>332</v>
      </c>
      <c r="L12203" s="34">
        <v>155</v>
      </c>
      <c r="M12203" s="34">
        <v>258</v>
      </c>
      <c r="N12203" s="34">
        <v>282</v>
      </c>
      <c r="O12203" s="34">
        <v>298</v>
      </c>
      <c r="P12203" s="34">
        <v>239</v>
      </c>
      <c r="Q12203" s="34">
        <v>403</v>
      </c>
      <c r="R12203" s="34">
        <v>311</v>
      </c>
      <c r="S12203" s="34">
        <v>455</v>
      </c>
      <c r="T12203" s="34">
        <v>185</v>
      </c>
      <c r="U12203" s="34">
        <v>301</v>
      </c>
      <c r="V12203" s="34">
        <v>302</v>
      </c>
      <c r="W12203" s="34">
        <v>369</v>
      </c>
      <c r="X12203" s="34">
        <v>439</v>
      </c>
      <c r="Y12203" s="34">
        <v>280</v>
      </c>
      <c r="Z12203" s="34">
        <v>344</v>
      </c>
      <c r="AA12203" s="34">
        <v>449</v>
      </c>
      <c r="AB12203" s="34">
        <v>261</v>
      </c>
      <c r="AC12203" s="34">
        <v>569</v>
      </c>
    </row>
    <row r="12204" spans="1:29" x14ac:dyDescent="0.2">
      <c r="A12204" s="34" t="s">
        <v>72697</v>
      </c>
      <c r="B12204" s="34">
        <v>178</v>
      </c>
      <c r="C12204" s="34">
        <v>480</v>
      </c>
      <c r="D12204" s="34">
        <v>521</v>
      </c>
      <c r="E12204" s="34">
        <v>407</v>
      </c>
      <c r="F12204" s="34">
        <v>441</v>
      </c>
      <c r="G12204" s="34">
        <v>470</v>
      </c>
      <c r="H12204" s="34">
        <v>349</v>
      </c>
      <c r="I12204" s="34">
        <v>392</v>
      </c>
      <c r="J12204" s="34">
        <v>281</v>
      </c>
      <c r="K12204" s="34">
        <v>499</v>
      </c>
      <c r="L12204" s="34">
        <v>186</v>
      </c>
      <c r="M12204" s="34">
        <v>322</v>
      </c>
      <c r="N12204" s="34">
        <v>305</v>
      </c>
      <c r="O12204" s="34">
        <v>341</v>
      </c>
      <c r="P12204" s="34">
        <v>308</v>
      </c>
      <c r="Q12204" s="34">
        <v>484</v>
      </c>
      <c r="R12204" s="34">
        <v>354</v>
      </c>
      <c r="S12204" s="34">
        <v>577</v>
      </c>
      <c r="T12204" s="34">
        <v>239</v>
      </c>
      <c r="U12204" s="34">
        <v>363</v>
      </c>
      <c r="V12204" s="34">
        <v>453</v>
      </c>
      <c r="W12204" s="34">
        <v>361</v>
      </c>
      <c r="X12204" s="34">
        <v>499</v>
      </c>
      <c r="Y12204" s="34">
        <v>268</v>
      </c>
      <c r="Z12204" s="34">
        <v>532</v>
      </c>
      <c r="AA12204" s="34">
        <v>536</v>
      </c>
      <c r="AB12204" s="34">
        <v>291</v>
      </c>
      <c r="AC12204" s="34">
        <v>683</v>
      </c>
    </row>
    <row r="12205" spans="1:29" x14ac:dyDescent="0.2">
      <c r="A12205" s="34" t="s">
        <v>72698</v>
      </c>
      <c r="B12205" s="34">
        <v>398</v>
      </c>
      <c r="C12205" s="34">
        <v>529</v>
      </c>
      <c r="D12205" s="34">
        <v>628</v>
      </c>
      <c r="E12205" s="34">
        <v>573</v>
      </c>
      <c r="F12205" s="34">
        <v>535</v>
      </c>
      <c r="G12205" s="34">
        <v>427</v>
      </c>
      <c r="H12205" s="34">
        <v>486</v>
      </c>
      <c r="I12205" s="34">
        <v>444</v>
      </c>
      <c r="J12205" s="34">
        <v>415</v>
      </c>
      <c r="K12205" s="34">
        <v>581</v>
      </c>
      <c r="L12205" s="34">
        <v>303</v>
      </c>
      <c r="M12205" s="34">
        <v>432</v>
      </c>
      <c r="N12205" s="34">
        <v>443</v>
      </c>
      <c r="O12205" s="34">
        <v>408</v>
      </c>
      <c r="P12205" s="34">
        <v>450</v>
      </c>
      <c r="Q12205" s="34">
        <v>648</v>
      </c>
      <c r="R12205" s="34">
        <v>554</v>
      </c>
      <c r="S12205" s="34">
        <v>655</v>
      </c>
      <c r="T12205" s="34">
        <v>389</v>
      </c>
      <c r="U12205" s="34">
        <v>455</v>
      </c>
      <c r="V12205" s="34">
        <v>627</v>
      </c>
      <c r="W12205" s="34">
        <v>513</v>
      </c>
      <c r="X12205" s="34">
        <v>633</v>
      </c>
      <c r="Y12205" s="34">
        <v>445</v>
      </c>
      <c r="Z12205" s="34">
        <v>542</v>
      </c>
      <c r="AA12205" s="34">
        <v>617</v>
      </c>
      <c r="AB12205" s="34">
        <v>485</v>
      </c>
      <c r="AC12205" s="34">
        <v>828</v>
      </c>
    </row>
    <row r="12206" spans="1:29" x14ac:dyDescent="0.2">
      <c r="A12206" s="34" t="s">
        <v>72699</v>
      </c>
      <c r="B12206" s="34">
        <v>578</v>
      </c>
      <c r="C12206" s="34">
        <v>566</v>
      </c>
      <c r="D12206" s="34">
        <v>656</v>
      </c>
      <c r="E12206" s="34">
        <v>588</v>
      </c>
      <c r="F12206" s="34">
        <v>606</v>
      </c>
      <c r="G12206" s="34">
        <v>558</v>
      </c>
      <c r="H12206" s="34">
        <v>552</v>
      </c>
      <c r="I12206" s="34">
        <v>489</v>
      </c>
      <c r="J12206" s="34">
        <v>479</v>
      </c>
      <c r="K12206" s="34">
        <v>608</v>
      </c>
      <c r="L12206" s="34">
        <v>410</v>
      </c>
      <c r="M12206" s="34">
        <v>448</v>
      </c>
      <c r="N12206" s="34">
        <v>495</v>
      </c>
      <c r="O12206" s="34">
        <v>444</v>
      </c>
      <c r="P12206" s="34">
        <v>431</v>
      </c>
      <c r="Q12206" s="34">
        <v>744</v>
      </c>
      <c r="R12206" s="34">
        <v>661</v>
      </c>
      <c r="S12206" s="34">
        <v>795</v>
      </c>
      <c r="T12206" s="34">
        <v>557</v>
      </c>
      <c r="U12206" s="34">
        <v>506</v>
      </c>
      <c r="V12206" s="34">
        <v>678</v>
      </c>
      <c r="W12206" s="34">
        <v>671</v>
      </c>
      <c r="X12206" s="34">
        <v>737</v>
      </c>
      <c r="Y12206" s="34">
        <v>533</v>
      </c>
      <c r="Z12206" s="34">
        <v>712</v>
      </c>
      <c r="AA12206" s="34">
        <v>726</v>
      </c>
      <c r="AB12206" s="34">
        <v>578</v>
      </c>
      <c r="AC12206" s="34">
        <v>972</v>
      </c>
    </row>
    <row r="12207" spans="1:29" x14ac:dyDescent="0.2">
      <c r="A12207" s="34" t="s">
        <v>72700</v>
      </c>
      <c r="B12207" s="34">
        <v>199</v>
      </c>
      <c r="C12207" s="34">
        <v>245</v>
      </c>
      <c r="D12207" s="34">
        <v>347</v>
      </c>
      <c r="E12207" s="34">
        <v>315</v>
      </c>
      <c r="F12207" s="34">
        <v>255</v>
      </c>
      <c r="G12207" s="34">
        <v>307</v>
      </c>
      <c r="H12207" s="34">
        <v>201</v>
      </c>
      <c r="I12207" s="34">
        <v>263</v>
      </c>
      <c r="J12207" s="34">
        <v>171</v>
      </c>
      <c r="K12207" s="34">
        <v>295</v>
      </c>
      <c r="L12207" s="34">
        <v>109</v>
      </c>
      <c r="M12207" s="34">
        <v>230</v>
      </c>
      <c r="N12207" s="34">
        <v>213</v>
      </c>
      <c r="O12207" s="34">
        <v>210</v>
      </c>
      <c r="P12207" s="34">
        <v>210</v>
      </c>
      <c r="Q12207" s="34">
        <v>332</v>
      </c>
      <c r="R12207" s="34">
        <v>214</v>
      </c>
      <c r="S12207" s="34">
        <v>359</v>
      </c>
      <c r="T12207" s="34">
        <v>167</v>
      </c>
      <c r="U12207" s="34">
        <v>224</v>
      </c>
      <c r="V12207" s="34">
        <v>255</v>
      </c>
      <c r="W12207" s="34">
        <v>234</v>
      </c>
      <c r="X12207" s="34">
        <v>314</v>
      </c>
      <c r="Y12207" s="34">
        <v>190</v>
      </c>
      <c r="Z12207" s="34">
        <v>302</v>
      </c>
      <c r="AA12207" s="34">
        <v>366</v>
      </c>
      <c r="AB12207" s="34">
        <v>201</v>
      </c>
      <c r="AC12207" s="34">
        <v>423</v>
      </c>
    </row>
    <row r="12208" spans="1:29" x14ac:dyDescent="0.2">
      <c r="A12208" s="34" t="s">
        <v>72701</v>
      </c>
      <c r="B12208" s="34">
        <v>322</v>
      </c>
      <c r="C12208" s="34">
        <v>469</v>
      </c>
      <c r="D12208" s="34">
        <v>592</v>
      </c>
      <c r="E12208" s="34">
        <v>551</v>
      </c>
      <c r="F12208" s="34">
        <v>433</v>
      </c>
      <c r="G12208" s="34">
        <v>461</v>
      </c>
      <c r="H12208" s="34">
        <v>439</v>
      </c>
      <c r="I12208" s="34">
        <v>464</v>
      </c>
      <c r="J12208" s="34">
        <v>363</v>
      </c>
      <c r="K12208" s="34">
        <v>532</v>
      </c>
      <c r="L12208" s="34">
        <v>224</v>
      </c>
      <c r="M12208" s="34">
        <v>371</v>
      </c>
      <c r="N12208" s="34">
        <v>421</v>
      </c>
      <c r="O12208" s="34">
        <v>401</v>
      </c>
      <c r="P12208" s="34">
        <v>381</v>
      </c>
      <c r="Q12208" s="34">
        <v>508</v>
      </c>
      <c r="R12208" s="34">
        <v>432</v>
      </c>
      <c r="S12208" s="34">
        <v>580</v>
      </c>
      <c r="T12208" s="34">
        <v>322</v>
      </c>
      <c r="U12208" s="34">
        <v>364</v>
      </c>
      <c r="V12208" s="34">
        <v>527</v>
      </c>
      <c r="W12208" s="34">
        <v>435</v>
      </c>
      <c r="X12208" s="34">
        <v>540</v>
      </c>
      <c r="Y12208" s="34">
        <v>388</v>
      </c>
      <c r="Z12208" s="34">
        <v>469</v>
      </c>
      <c r="AA12208" s="34">
        <v>598</v>
      </c>
      <c r="AB12208" s="34">
        <v>387</v>
      </c>
      <c r="AC12208" s="34">
        <v>746</v>
      </c>
    </row>
    <row r="12209" spans="1:29" x14ac:dyDescent="0.2">
      <c r="A12209" s="34" t="s">
        <v>72702</v>
      </c>
      <c r="B12209" s="34">
        <v>569</v>
      </c>
      <c r="C12209" s="34">
        <v>482</v>
      </c>
      <c r="D12209" s="34">
        <v>629</v>
      </c>
      <c r="E12209" s="34">
        <v>556</v>
      </c>
      <c r="F12209" s="34">
        <v>634</v>
      </c>
      <c r="G12209" s="34">
        <v>632</v>
      </c>
      <c r="H12209" s="34">
        <v>578</v>
      </c>
      <c r="I12209" s="34">
        <v>516</v>
      </c>
      <c r="J12209" s="34">
        <v>503</v>
      </c>
      <c r="K12209" s="34">
        <v>575</v>
      </c>
      <c r="L12209" s="34">
        <v>398</v>
      </c>
      <c r="M12209" s="34">
        <v>502</v>
      </c>
      <c r="N12209" s="34">
        <v>567</v>
      </c>
      <c r="O12209" s="34">
        <v>447</v>
      </c>
      <c r="P12209" s="34">
        <v>470</v>
      </c>
      <c r="Q12209" s="34">
        <v>658</v>
      </c>
      <c r="R12209" s="34">
        <v>644</v>
      </c>
      <c r="S12209" s="34">
        <v>684</v>
      </c>
      <c r="T12209" s="34">
        <v>551</v>
      </c>
      <c r="U12209" s="34">
        <v>506</v>
      </c>
      <c r="V12209" s="34">
        <v>678</v>
      </c>
      <c r="W12209" s="34">
        <v>706</v>
      </c>
      <c r="X12209" s="34">
        <v>776</v>
      </c>
      <c r="Y12209" s="34">
        <v>547</v>
      </c>
      <c r="Z12209" s="34">
        <v>679</v>
      </c>
      <c r="AA12209" s="34">
        <v>708</v>
      </c>
      <c r="AB12209" s="34">
        <v>584</v>
      </c>
      <c r="AC12209" s="34">
        <v>896</v>
      </c>
    </row>
    <row r="12210" spans="1:29" x14ac:dyDescent="0.2">
      <c r="A12210" s="34" t="s">
        <v>72703</v>
      </c>
      <c r="B12210" s="34">
        <v>190</v>
      </c>
      <c r="C12210" s="34">
        <v>277</v>
      </c>
      <c r="D12210" s="34">
        <v>330</v>
      </c>
      <c r="E12210" s="34">
        <v>300</v>
      </c>
      <c r="F12210" s="34">
        <v>260</v>
      </c>
      <c r="G12210" s="34">
        <v>288</v>
      </c>
      <c r="H12210" s="34">
        <v>220</v>
      </c>
      <c r="I12210" s="34">
        <v>235</v>
      </c>
      <c r="J12210" s="34">
        <v>196</v>
      </c>
      <c r="K12210" s="34">
        <v>310</v>
      </c>
      <c r="L12210" s="34">
        <v>124</v>
      </c>
      <c r="M12210" s="34">
        <v>242</v>
      </c>
      <c r="N12210" s="34">
        <v>163</v>
      </c>
      <c r="O12210" s="34">
        <v>233</v>
      </c>
      <c r="P12210" s="34">
        <v>235</v>
      </c>
      <c r="Q12210" s="34">
        <v>328</v>
      </c>
      <c r="R12210" s="34">
        <v>257</v>
      </c>
      <c r="S12210" s="34">
        <v>341</v>
      </c>
      <c r="T12210" s="34">
        <v>190</v>
      </c>
      <c r="U12210" s="34">
        <v>252</v>
      </c>
      <c r="V12210" s="34">
        <v>228</v>
      </c>
      <c r="W12210" s="34">
        <v>289</v>
      </c>
      <c r="X12210" s="34">
        <v>341</v>
      </c>
      <c r="Y12210" s="34">
        <v>280</v>
      </c>
      <c r="Z12210" s="34">
        <v>322</v>
      </c>
      <c r="AA12210" s="34">
        <v>343</v>
      </c>
      <c r="AB12210" s="34">
        <v>203</v>
      </c>
      <c r="AC12210" s="34">
        <v>447</v>
      </c>
    </row>
    <row r="12211" spans="1:29" x14ac:dyDescent="0.2">
      <c r="A12211" s="34" t="s">
        <v>72704</v>
      </c>
      <c r="B12211" s="34">
        <v>227</v>
      </c>
      <c r="C12211" s="34">
        <v>224</v>
      </c>
      <c r="D12211" s="34">
        <v>339</v>
      </c>
      <c r="E12211" s="34">
        <v>302</v>
      </c>
      <c r="F12211" s="34">
        <v>256</v>
      </c>
      <c r="G12211" s="34">
        <v>276</v>
      </c>
      <c r="H12211" s="34">
        <v>259</v>
      </c>
      <c r="I12211" s="34">
        <v>228</v>
      </c>
      <c r="J12211" s="34">
        <v>221</v>
      </c>
      <c r="K12211" s="34">
        <v>331</v>
      </c>
      <c r="L12211" s="34">
        <v>161</v>
      </c>
      <c r="M12211" s="34">
        <v>233</v>
      </c>
      <c r="N12211" s="34">
        <v>198</v>
      </c>
      <c r="O12211" s="34">
        <v>227</v>
      </c>
      <c r="P12211" s="34">
        <v>222</v>
      </c>
      <c r="Q12211" s="34">
        <v>291</v>
      </c>
      <c r="R12211" s="34">
        <v>293</v>
      </c>
      <c r="S12211" s="34">
        <v>374</v>
      </c>
      <c r="T12211" s="34">
        <v>213</v>
      </c>
      <c r="U12211" s="34">
        <v>240</v>
      </c>
      <c r="V12211" s="34">
        <v>286</v>
      </c>
      <c r="W12211" s="34">
        <v>284</v>
      </c>
      <c r="X12211" s="34">
        <v>325</v>
      </c>
      <c r="Y12211" s="34">
        <v>249</v>
      </c>
      <c r="Z12211" s="34">
        <v>252</v>
      </c>
      <c r="AA12211" s="34">
        <v>335</v>
      </c>
      <c r="AB12211" s="34">
        <v>231</v>
      </c>
      <c r="AC12211" s="34">
        <v>403</v>
      </c>
    </row>
    <row r="12212" spans="1:29" x14ac:dyDescent="0.2">
      <c r="A12212" s="34" t="s">
        <v>72705</v>
      </c>
      <c r="B12212" s="34">
        <v>412</v>
      </c>
      <c r="C12212" s="34">
        <v>534</v>
      </c>
      <c r="D12212" s="34">
        <v>570</v>
      </c>
      <c r="E12212" s="34">
        <v>561</v>
      </c>
      <c r="F12212" s="34">
        <v>489</v>
      </c>
      <c r="G12212" s="34">
        <v>553</v>
      </c>
      <c r="H12212" s="34">
        <v>457</v>
      </c>
      <c r="I12212" s="34">
        <v>488</v>
      </c>
      <c r="J12212" s="34">
        <v>356</v>
      </c>
      <c r="K12212" s="34">
        <v>585</v>
      </c>
      <c r="L12212" s="34">
        <v>270</v>
      </c>
      <c r="M12212" s="34">
        <v>406</v>
      </c>
      <c r="N12212" s="34">
        <v>415</v>
      </c>
      <c r="O12212" s="34">
        <v>434</v>
      </c>
      <c r="P12212" s="34">
        <v>389</v>
      </c>
      <c r="Q12212" s="34">
        <v>690</v>
      </c>
      <c r="R12212" s="34">
        <v>544</v>
      </c>
      <c r="S12212" s="34">
        <v>684</v>
      </c>
      <c r="T12212" s="34">
        <v>338</v>
      </c>
      <c r="U12212" s="34">
        <v>507</v>
      </c>
      <c r="V12212" s="34">
        <v>514</v>
      </c>
      <c r="W12212" s="34">
        <v>546</v>
      </c>
      <c r="X12212" s="34">
        <v>545</v>
      </c>
      <c r="Y12212" s="34">
        <v>484</v>
      </c>
      <c r="Z12212" s="34">
        <v>456</v>
      </c>
      <c r="AA12212" s="34">
        <v>627</v>
      </c>
      <c r="AB12212" s="34">
        <v>398</v>
      </c>
      <c r="AC12212" s="34">
        <v>786</v>
      </c>
    </row>
    <row r="12213" spans="1:29" x14ac:dyDescent="0.2">
      <c r="A12213" s="34" t="s">
        <v>72706</v>
      </c>
      <c r="B12213" s="34">
        <v>650</v>
      </c>
      <c r="C12213" s="34">
        <v>593</v>
      </c>
      <c r="D12213" s="34">
        <v>809</v>
      </c>
      <c r="E12213" s="34">
        <v>742</v>
      </c>
      <c r="F12213" s="34">
        <v>694</v>
      </c>
      <c r="G12213" s="34">
        <v>506</v>
      </c>
      <c r="H12213" s="34">
        <v>596</v>
      </c>
      <c r="I12213" s="34">
        <v>591</v>
      </c>
      <c r="J12213" s="34">
        <v>550</v>
      </c>
      <c r="K12213" s="34">
        <v>682</v>
      </c>
      <c r="L12213" s="34">
        <v>383</v>
      </c>
      <c r="M12213" s="34">
        <v>565</v>
      </c>
      <c r="N12213" s="34">
        <v>502</v>
      </c>
      <c r="O12213" s="34">
        <v>546</v>
      </c>
      <c r="P12213" s="34">
        <v>541</v>
      </c>
      <c r="Q12213" s="34">
        <v>810</v>
      </c>
      <c r="R12213" s="34">
        <v>702</v>
      </c>
      <c r="S12213" s="34">
        <v>929</v>
      </c>
      <c r="T12213" s="34">
        <v>565</v>
      </c>
      <c r="U12213" s="34">
        <v>577</v>
      </c>
      <c r="V12213" s="34">
        <v>749</v>
      </c>
      <c r="W12213" s="34">
        <v>668</v>
      </c>
      <c r="X12213" s="34">
        <v>793</v>
      </c>
      <c r="Y12213" s="34">
        <v>565</v>
      </c>
      <c r="Z12213" s="34">
        <v>764</v>
      </c>
      <c r="AA12213" s="34">
        <v>892</v>
      </c>
      <c r="AB12213" s="34">
        <v>774</v>
      </c>
      <c r="AC12213" s="34">
        <v>1032</v>
      </c>
    </row>
    <row r="12214" spans="1:29" x14ac:dyDescent="0.2">
      <c r="A12214" s="34" t="s">
        <v>72707</v>
      </c>
      <c r="B12214" s="34">
        <v>279</v>
      </c>
      <c r="C12214" s="34">
        <v>432</v>
      </c>
      <c r="D12214" s="34">
        <v>373</v>
      </c>
      <c r="E12214" s="34">
        <v>441</v>
      </c>
      <c r="F12214" s="34">
        <v>388</v>
      </c>
      <c r="G12214" s="34">
        <v>439</v>
      </c>
      <c r="H12214" s="34">
        <v>321</v>
      </c>
      <c r="I12214" s="34">
        <v>430</v>
      </c>
      <c r="J12214" s="34">
        <v>289</v>
      </c>
      <c r="K12214" s="34">
        <v>463</v>
      </c>
      <c r="L12214" s="34">
        <v>202</v>
      </c>
      <c r="M12214" s="34">
        <v>376</v>
      </c>
      <c r="N12214" s="34">
        <v>302</v>
      </c>
      <c r="O12214" s="34">
        <v>371</v>
      </c>
      <c r="P12214" s="34">
        <v>330</v>
      </c>
      <c r="Q12214" s="34">
        <v>555</v>
      </c>
      <c r="R12214" s="34">
        <v>384</v>
      </c>
      <c r="S12214" s="34">
        <v>558</v>
      </c>
      <c r="T12214" s="34">
        <v>252</v>
      </c>
      <c r="U12214" s="34">
        <v>386</v>
      </c>
      <c r="V12214" s="34">
        <v>374</v>
      </c>
      <c r="W12214" s="34">
        <v>471</v>
      </c>
      <c r="X12214" s="34">
        <v>440</v>
      </c>
      <c r="Y12214" s="34">
        <v>409</v>
      </c>
      <c r="Z12214" s="34">
        <v>327</v>
      </c>
      <c r="AA12214" s="34">
        <v>493</v>
      </c>
      <c r="AB12214" s="34">
        <v>325</v>
      </c>
      <c r="AC12214" s="34">
        <v>742</v>
      </c>
    </row>
    <row r="12215" spans="1:29" x14ac:dyDescent="0.2">
      <c r="A12215" s="34" t="s">
        <v>72708</v>
      </c>
      <c r="B12215" s="34">
        <v>387</v>
      </c>
      <c r="C12215" s="34">
        <v>762</v>
      </c>
      <c r="D12215" s="34">
        <v>618</v>
      </c>
      <c r="E12215" s="34">
        <v>773</v>
      </c>
      <c r="F12215" s="34">
        <v>568</v>
      </c>
      <c r="G12215" s="34">
        <v>935</v>
      </c>
      <c r="H12215" s="34">
        <v>515</v>
      </c>
      <c r="I12215" s="34">
        <v>741</v>
      </c>
      <c r="J12215" s="34">
        <v>444</v>
      </c>
      <c r="K12215" s="34">
        <v>796</v>
      </c>
      <c r="L12215" s="34">
        <v>275</v>
      </c>
      <c r="M12215" s="34">
        <v>603</v>
      </c>
      <c r="N12215" s="34">
        <v>428</v>
      </c>
      <c r="O12215" s="34">
        <v>606</v>
      </c>
      <c r="P12215" s="34">
        <v>469</v>
      </c>
      <c r="Q12215" s="34">
        <v>871</v>
      </c>
      <c r="R12215" s="34">
        <v>666</v>
      </c>
      <c r="S12215" s="34">
        <v>870</v>
      </c>
      <c r="T12215" s="34">
        <v>390</v>
      </c>
      <c r="U12215" s="34">
        <v>673</v>
      </c>
      <c r="V12215" s="34">
        <v>614</v>
      </c>
      <c r="W12215" s="34">
        <v>675</v>
      </c>
      <c r="X12215" s="34">
        <v>626</v>
      </c>
      <c r="Y12215" s="34">
        <v>649</v>
      </c>
      <c r="Z12215" s="34">
        <v>653</v>
      </c>
      <c r="AA12215" s="34">
        <v>898</v>
      </c>
      <c r="AB12215" s="34">
        <v>474</v>
      </c>
      <c r="AC12215" s="34">
        <v>1184</v>
      </c>
    </row>
    <row r="12216" spans="1:29" x14ac:dyDescent="0.2">
      <c r="A12216" s="34" t="s">
        <v>72709</v>
      </c>
      <c r="B12216" s="34">
        <v>212</v>
      </c>
      <c r="C12216" s="34">
        <v>135</v>
      </c>
      <c r="D12216" s="34">
        <v>159</v>
      </c>
      <c r="E12216" s="34">
        <v>141</v>
      </c>
      <c r="F12216" s="34">
        <v>121</v>
      </c>
      <c r="G12216" s="34">
        <v>114</v>
      </c>
      <c r="H12216" s="34">
        <v>155</v>
      </c>
      <c r="I12216" s="34">
        <v>123</v>
      </c>
      <c r="J12216" s="34">
        <v>88</v>
      </c>
      <c r="K12216" s="34">
        <v>163</v>
      </c>
      <c r="L12216" s="34">
        <v>56</v>
      </c>
      <c r="M12216" s="34">
        <v>130</v>
      </c>
      <c r="N12216" s="34">
        <v>96</v>
      </c>
      <c r="O12216" s="34">
        <v>107</v>
      </c>
      <c r="P12216" s="34">
        <v>93</v>
      </c>
      <c r="Q12216" s="34">
        <v>177</v>
      </c>
      <c r="R12216" s="34">
        <v>134</v>
      </c>
      <c r="S12216" s="34">
        <v>183</v>
      </c>
      <c r="T12216" s="34">
        <v>82</v>
      </c>
      <c r="U12216" s="34">
        <v>108</v>
      </c>
      <c r="V12216" s="34">
        <v>164</v>
      </c>
      <c r="W12216" s="34">
        <v>168</v>
      </c>
      <c r="X12216" s="34">
        <v>169</v>
      </c>
      <c r="Y12216" s="34">
        <v>102</v>
      </c>
      <c r="Z12216" s="34">
        <v>146</v>
      </c>
      <c r="AA12216" s="34">
        <v>184</v>
      </c>
      <c r="AB12216" s="34">
        <v>69</v>
      </c>
      <c r="AC12216" s="34">
        <v>214</v>
      </c>
    </row>
    <row r="12217" spans="1:29" x14ac:dyDescent="0.2">
      <c r="A12217" s="34" t="s">
        <v>72710</v>
      </c>
      <c r="B12217" s="34">
        <v>204</v>
      </c>
      <c r="C12217" s="34">
        <v>329</v>
      </c>
      <c r="D12217" s="34">
        <v>317</v>
      </c>
      <c r="E12217" s="34">
        <v>392</v>
      </c>
      <c r="F12217" s="34">
        <v>241</v>
      </c>
      <c r="G12217" s="34">
        <v>334</v>
      </c>
      <c r="H12217" s="34">
        <v>183</v>
      </c>
      <c r="I12217" s="34">
        <v>258</v>
      </c>
      <c r="J12217" s="34">
        <v>171</v>
      </c>
      <c r="K12217" s="34">
        <v>386</v>
      </c>
      <c r="L12217" s="34">
        <v>78</v>
      </c>
      <c r="M12217" s="34">
        <v>241</v>
      </c>
      <c r="N12217" s="34">
        <v>206</v>
      </c>
      <c r="O12217" s="34">
        <v>261</v>
      </c>
      <c r="P12217" s="34">
        <v>161</v>
      </c>
      <c r="Q12217" s="34">
        <v>276</v>
      </c>
      <c r="R12217" s="34">
        <v>213</v>
      </c>
      <c r="S12217" s="34">
        <v>467</v>
      </c>
      <c r="T12217" s="34">
        <v>95</v>
      </c>
      <c r="U12217" s="34">
        <v>212</v>
      </c>
      <c r="V12217" s="34">
        <v>251</v>
      </c>
      <c r="W12217" s="34">
        <v>239</v>
      </c>
      <c r="X12217" s="34">
        <v>304</v>
      </c>
      <c r="Y12217" s="34">
        <v>200</v>
      </c>
      <c r="Z12217" s="34">
        <v>278</v>
      </c>
      <c r="AA12217" s="34">
        <v>359</v>
      </c>
      <c r="AB12217" s="34">
        <v>141</v>
      </c>
      <c r="AC12217" s="34">
        <v>439</v>
      </c>
    </row>
    <row r="12218" spans="1:29" x14ac:dyDescent="0.2">
      <c r="A12218" s="34" t="s">
        <v>72711</v>
      </c>
      <c r="B12218" s="34">
        <v>219</v>
      </c>
      <c r="C12218" s="34">
        <v>247</v>
      </c>
      <c r="D12218" s="34">
        <v>258</v>
      </c>
      <c r="E12218" s="34">
        <v>267</v>
      </c>
      <c r="F12218" s="34">
        <v>229</v>
      </c>
      <c r="G12218" s="34">
        <v>281</v>
      </c>
      <c r="H12218" s="34">
        <v>228</v>
      </c>
      <c r="I12218" s="34">
        <v>209</v>
      </c>
      <c r="J12218" s="34">
        <v>172</v>
      </c>
      <c r="K12218" s="34">
        <v>276</v>
      </c>
      <c r="L12218" s="34">
        <v>101</v>
      </c>
      <c r="M12218" s="34">
        <v>208</v>
      </c>
      <c r="N12218" s="34">
        <v>177</v>
      </c>
      <c r="O12218" s="34">
        <v>171</v>
      </c>
      <c r="P12218" s="34">
        <v>159</v>
      </c>
      <c r="Q12218" s="34">
        <v>265</v>
      </c>
      <c r="R12218" s="34">
        <v>238</v>
      </c>
      <c r="S12218" s="34">
        <v>336</v>
      </c>
      <c r="T12218" s="34">
        <v>136</v>
      </c>
      <c r="U12218" s="34">
        <v>201</v>
      </c>
      <c r="V12218" s="34">
        <v>224</v>
      </c>
      <c r="W12218" s="34">
        <v>187</v>
      </c>
      <c r="X12218" s="34">
        <v>257</v>
      </c>
      <c r="Y12218" s="34">
        <v>156</v>
      </c>
      <c r="Z12218" s="34">
        <v>244</v>
      </c>
      <c r="AA12218" s="34">
        <v>294</v>
      </c>
      <c r="AB12218" s="34">
        <v>167</v>
      </c>
      <c r="AC12218" s="34">
        <v>355</v>
      </c>
    </row>
    <row r="12219" spans="1:29" x14ac:dyDescent="0.2">
      <c r="A12219" s="34" t="s">
        <v>72712</v>
      </c>
      <c r="B12219" s="34">
        <v>248</v>
      </c>
      <c r="C12219" s="34">
        <v>489</v>
      </c>
      <c r="D12219" s="34">
        <v>576</v>
      </c>
      <c r="E12219" s="34">
        <v>583</v>
      </c>
      <c r="F12219" s="34">
        <v>410</v>
      </c>
      <c r="G12219" s="34">
        <v>492</v>
      </c>
      <c r="H12219" s="34">
        <v>357</v>
      </c>
      <c r="I12219" s="34">
        <v>470</v>
      </c>
      <c r="J12219" s="34">
        <v>288</v>
      </c>
      <c r="K12219" s="34">
        <v>584</v>
      </c>
      <c r="L12219" s="34">
        <v>177</v>
      </c>
      <c r="M12219" s="34">
        <v>388</v>
      </c>
      <c r="N12219" s="34">
        <v>312</v>
      </c>
      <c r="O12219" s="34">
        <v>398</v>
      </c>
      <c r="P12219" s="34">
        <v>333</v>
      </c>
      <c r="Q12219" s="34">
        <v>522</v>
      </c>
      <c r="R12219" s="34">
        <v>361</v>
      </c>
      <c r="S12219" s="34">
        <v>736</v>
      </c>
      <c r="T12219" s="34">
        <v>248</v>
      </c>
      <c r="U12219" s="34">
        <v>405</v>
      </c>
      <c r="V12219" s="34">
        <v>428</v>
      </c>
      <c r="W12219" s="34">
        <v>395</v>
      </c>
      <c r="X12219" s="34">
        <v>531</v>
      </c>
      <c r="Y12219" s="34">
        <v>344</v>
      </c>
      <c r="Z12219" s="34">
        <v>503</v>
      </c>
      <c r="AA12219" s="34">
        <v>625</v>
      </c>
      <c r="AB12219" s="34">
        <v>335</v>
      </c>
      <c r="AC12219" s="34">
        <v>807</v>
      </c>
    </row>
    <row r="12220" spans="1:29" x14ac:dyDescent="0.2">
      <c r="A12220" s="34" t="s">
        <v>72713</v>
      </c>
      <c r="B12220" s="34">
        <v>146</v>
      </c>
      <c r="C12220" s="34">
        <v>388</v>
      </c>
      <c r="D12220" s="34">
        <v>435</v>
      </c>
      <c r="E12220" s="34">
        <v>374</v>
      </c>
      <c r="F12220" s="34">
        <v>321</v>
      </c>
      <c r="G12220" s="34">
        <v>427</v>
      </c>
      <c r="H12220" s="34">
        <v>256</v>
      </c>
      <c r="I12220" s="34">
        <v>295</v>
      </c>
      <c r="J12220" s="34">
        <v>178</v>
      </c>
      <c r="K12220" s="34">
        <v>436</v>
      </c>
      <c r="L12220" s="34">
        <v>85</v>
      </c>
      <c r="M12220" s="34">
        <v>297</v>
      </c>
      <c r="N12220" s="34">
        <v>232</v>
      </c>
      <c r="O12220" s="34">
        <v>307</v>
      </c>
      <c r="P12220" s="34">
        <v>233</v>
      </c>
      <c r="Q12220" s="34">
        <v>368</v>
      </c>
      <c r="R12220" s="34">
        <v>239</v>
      </c>
      <c r="S12220" s="34">
        <v>470</v>
      </c>
      <c r="T12220" s="34">
        <v>109</v>
      </c>
      <c r="U12220" s="34">
        <v>277</v>
      </c>
      <c r="V12220" s="34">
        <v>253</v>
      </c>
      <c r="W12220" s="34">
        <v>213</v>
      </c>
      <c r="X12220" s="34">
        <v>367</v>
      </c>
      <c r="Y12220" s="34">
        <v>181</v>
      </c>
      <c r="Z12220" s="34">
        <v>341</v>
      </c>
      <c r="AA12220" s="34">
        <v>461</v>
      </c>
      <c r="AB12220" s="34">
        <v>128</v>
      </c>
      <c r="AC12220" s="34">
        <v>566</v>
      </c>
    </row>
    <row r="12221" spans="1:29" x14ac:dyDescent="0.2">
      <c r="A12221" s="34" t="s">
        <v>72714</v>
      </c>
      <c r="B12221" s="34">
        <v>397</v>
      </c>
      <c r="C12221" s="34">
        <v>599</v>
      </c>
      <c r="D12221" s="34">
        <v>636</v>
      </c>
      <c r="E12221" s="34">
        <v>760</v>
      </c>
      <c r="F12221" s="34">
        <v>596</v>
      </c>
      <c r="G12221" s="34">
        <v>549</v>
      </c>
      <c r="H12221" s="34">
        <v>470</v>
      </c>
      <c r="I12221" s="34">
        <v>536</v>
      </c>
      <c r="J12221" s="34">
        <v>444</v>
      </c>
      <c r="K12221" s="34">
        <v>619</v>
      </c>
      <c r="L12221" s="34">
        <v>333</v>
      </c>
      <c r="M12221" s="34">
        <v>528</v>
      </c>
      <c r="N12221" s="34">
        <v>433</v>
      </c>
      <c r="O12221" s="34">
        <v>522</v>
      </c>
      <c r="P12221" s="34">
        <v>476</v>
      </c>
      <c r="Q12221" s="34">
        <v>710</v>
      </c>
      <c r="R12221" s="34">
        <v>578</v>
      </c>
      <c r="S12221" s="34">
        <v>807</v>
      </c>
      <c r="T12221" s="34">
        <v>445</v>
      </c>
      <c r="U12221" s="34">
        <v>537</v>
      </c>
      <c r="V12221" s="34">
        <v>550</v>
      </c>
      <c r="W12221" s="34">
        <v>677</v>
      </c>
      <c r="X12221" s="34">
        <v>696</v>
      </c>
      <c r="Y12221" s="34">
        <v>528</v>
      </c>
      <c r="Z12221" s="34">
        <v>689</v>
      </c>
      <c r="AA12221" s="34">
        <v>799</v>
      </c>
      <c r="AB12221" s="34">
        <v>499</v>
      </c>
      <c r="AC12221" s="34">
        <v>1003</v>
      </c>
    </row>
    <row r="12222" spans="1:29" x14ac:dyDescent="0.2">
      <c r="A12222" s="34" t="s">
        <v>72715</v>
      </c>
      <c r="B12222" s="34">
        <v>214</v>
      </c>
      <c r="C12222" s="34">
        <v>631</v>
      </c>
      <c r="D12222" s="34">
        <v>571</v>
      </c>
      <c r="E12222" s="34">
        <v>591</v>
      </c>
      <c r="F12222" s="34">
        <v>464</v>
      </c>
      <c r="G12222" s="34">
        <v>558</v>
      </c>
      <c r="H12222" s="34">
        <v>316</v>
      </c>
      <c r="I12222" s="34">
        <v>508</v>
      </c>
      <c r="J12222" s="34">
        <v>280</v>
      </c>
      <c r="K12222" s="34">
        <v>658</v>
      </c>
      <c r="L12222" s="34">
        <v>143</v>
      </c>
      <c r="M12222" s="34">
        <v>410</v>
      </c>
      <c r="N12222" s="34">
        <v>333</v>
      </c>
      <c r="O12222" s="34">
        <v>339</v>
      </c>
      <c r="P12222" s="34">
        <v>270</v>
      </c>
      <c r="Q12222" s="34">
        <v>542</v>
      </c>
      <c r="R12222" s="34">
        <v>385</v>
      </c>
      <c r="S12222" s="34">
        <v>734</v>
      </c>
      <c r="T12222" s="34">
        <v>188</v>
      </c>
      <c r="U12222" s="34">
        <v>362</v>
      </c>
      <c r="V12222" s="34">
        <v>378</v>
      </c>
      <c r="W12222" s="34">
        <v>354</v>
      </c>
      <c r="X12222" s="34">
        <v>480</v>
      </c>
      <c r="Y12222" s="34">
        <v>263</v>
      </c>
      <c r="Z12222" s="34">
        <v>497</v>
      </c>
      <c r="AA12222" s="34">
        <v>664</v>
      </c>
      <c r="AB12222" s="34">
        <v>227</v>
      </c>
      <c r="AC12222" s="34">
        <v>810</v>
      </c>
    </row>
    <row r="12223" spans="1:29" x14ac:dyDescent="0.2">
      <c r="A12223" s="34" t="s">
        <v>72716</v>
      </c>
      <c r="B12223" s="34">
        <v>237</v>
      </c>
      <c r="C12223" s="34">
        <v>305</v>
      </c>
      <c r="D12223" s="34">
        <v>361</v>
      </c>
      <c r="E12223" s="34">
        <v>341</v>
      </c>
      <c r="F12223" s="34">
        <v>275</v>
      </c>
      <c r="G12223" s="34">
        <v>396</v>
      </c>
      <c r="H12223" s="34">
        <v>248</v>
      </c>
      <c r="I12223" s="34">
        <v>268</v>
      </c>
      <c r="J12223" s="34">
        <v>222</v>
      </c>
      <c r="K12223" s="34">
        <v>338</v>
      </c>
      <c r="L12223" s="34">
        <v>140</v>
      </c>
      <c r="M12223" s="34">
        <v>248</v>
      </c>
      <c r="N12223" s="34">
        <v>214</v>
      </c>
      <c r="O12223" s="34">
        <v>249</v>
      </c>
      <c r="P12223" s="34">
        <v>174</v>
      </c>
      <c r="Q12223" s="34">
        <v>360</v>
      </c>
      <c r="R12223" s="34">
        <v>289</v>
      </c>
      <c r="S12223" s="34">
        <v>345</v>
      </c>
      <c r="T12223" s="34">
        <v>222</v>
      </c>
      <c r="U12223" s="34">
        <v>199</v>
      </c>
      <c r="V12223" s="34">
        <v>312</v>
      </c>
      <c r="W12223" s="34">
        <v>255</v>
      </c>
      <c r="X12223" s="34">
        <v>325</v>
      </c>
      <c r="Y12223" s="34">
        <v>223</v>
      </c>
      <c r="Z12223" s="34">
        <v>325</v>
      </c>
      <c r="AA12223" s="34">
        <v>370</v>
      </c>
      <c r="AB12223" s="34">
        <v>220</v>
      </c>
      <c r="AC12223" s="34">
        <v>425</v>
      </c>
    </row>
    <row r="12224" spans="1:29" x14ac:dyDescent="0.2">
      <c r="A12224" s="34" t="s">
        <v>72717</v>
      </c>
      <c r="B12224" s="34">
        <v>150</v>
      </c>
      <c r="C12224" s="34">
        <v>263</v>
      </c>
      <c r="D12224" s="34">
        <v>272</v>
      </c>
      <c r="E12224" s="34">
        <v>272</v>
      </c>
      <c r="F12224" s="34">
        <v>177</v>
      </c>
      <c r="G12224" s="34">
        <v>204</v>
      </c>
      <c r="H12224" s="34">
        <v>153</v>
      </c>
      <c r="I12224" s="34">
        <v>202</v>
      </c>
      <c r="J12224" s="34">
        <v>97</v>
      </c>
      <c r="K12224" s="34">
        <v>279</v>
      </c>
      <c r="L12224" s="34">
        <v>43</v>
      </c>
      <c r="M12224" s="34">
        <v>175</v>
      </c>
      <c r="N12224" s="34">
        <v>144</v>
      </c>
      <c r="O12224" s="34">
        <v>167</v>
      </c>
      <c r="P12224" s="34">
        <v>126</v>
      </c>
      <c r="Q12224" s="34">
        <v>213</v>
      </c>
      <c r="R12224" s="34">
        <v>136</v>
      </c>
      <c r="S12224" s="34">
        <v>333</v>
      </c>
      <c r="T12224" s="34">
        <v>81</v>
      </c>
      <c r="U12224" s="34">
        <v>168</v>
      </c>
      <c r="V12224" s="34">
        <v>180</v>
      </c>
      <c r="W12224" s="34">
        <v>181</v>
      </c>
      <c r="X12224" s="34">
        <v>231</v>
      </c>
      <c r="Y12224" s="34">
        <v>124</v>
      </c>
      <c r="Z12224" s="34">
        <v>243</v>
      </c>
      <c r="AA12224" s="34">
        <v>259</v>
      </c>
      <c r="AB12224" s="34">
        <v>140</v>
      </c>
      <c r="AC12224" s="34">
        <v>311</v>
      </c>
    </row>
    <row r="12225" spans="1:29" x14ac:dyDescent="0.2">
      <c r="A12225" s="34" t="s">
        <v>72718</v>
      </c>
      <c r="B12225" s="34">
        <v>269</v>
      </c>
      <c r="C12225" s="34">
        <v>464</v>
      </c>
      <c r="D12225" s="34">
        <v>460</v>
      </c>
      <c r="E12225" s="34">
        <v>490</v>
      </c>
      <c r="F12225" s="34">
        <v>340</v>
      </c>
      <c r="G12225" s="34">
        <v>529</v>
      </c>
      <c r="H12225" s="34">
        <v>355</v>
      </c>
      <c r="I12225" s="34">
        <v>400</v>
      </c>
      <c r="J12225" s="34">
        <v>241</v>
      </c>
      <c r="K12225" s="34">
        <v>494</v>
      </c>
      <c r="L12225" s="34">
        <v>164</v>
      </c>
      <c r="M12225" s="34">
        <v>366</v>
      </c>
      <c r="N12225" s="34">
        <v>299</v>
      </c>
      <c r="O12225" s="34">
        <v>399</v>
      </c>
      <c r="P12225" s="34">
        <v>330</v>
      </c>
      <c r="Q12225" s="34">
        <v>497</v>
      </c>
      <c r="R12225" s="34">
        <v>388</v>
      </c>
      <c r="S12225" s="34">
        <v>511</v>
      </c>
      <c r="T12225" s="34">
        <v>262</v>
      </c>
      <c r="U12225" s="34">
        <v>391</v>
      </c>
      <c r="V12225" s="34">
        <v>412</v>
      </c>
      <c r="W12225" s="34">
        <v>454</v>
      </c>
      <c r="X12225" s="34">
        <v>436</v>
      </c>
      <c r="Y12225" s="34">
        <v>369</v>
      </c>
      <c r="Z12225" s="34">
        <v>407</v>
      </c>
      <c r="AA12225" s="34">
        <v>617</v>
      </c>
      <c r="AB12225" s="34">
        <v>356</v>
      </c>
      <c r="AC12225" s="34">
        <v>745</v>
      </c>
    </row>
    <row r="12226" spans="1:29" x14ac:dyDescent="0.2">
      <c r="A12226" s="34" t="s">
        <v>72719</v>
      </c>
      <c r="B12226" s="34">
        <v>427</v>
      </c>
      <c r="C12226" s="34">
        <v>787</v>
      </c>
      <c r="D12226" s="34">
        <v>765</v>
      </c>
      <c r="E12226" s="34">
        <v>748</v>
      </c>
      <c r="F12226" s="34">
        <v>690</v>
      </c>
      <c r="G12226" s="34">
        <v>747</v>
      </c>
      <c r="H12226" s="34">
        <v>568</v>
      </c>
      <c r="I12226" s="34">
        <v>620</v>
      </c>
      <c r="J12226" s="34">
        <v>616</v>
      </c>
      <c r="K12226" s="34">
        <v>850</v>
      </c>
      <c r="L12226" s="34">
        <v>396</v>
      </c>
      <c r="M12226" s="34">
        <v>619</v>
      </c>
      <c r="N12226" s="34">
        <v>497</v>
      </c>
      <c r="O12226" s="34">
        <v>600</v>
      </c>
      <c r="P12226" s="34">
        <v>582</v>
      </c>
      <c r="Q12226" s="34">
        <v>847</v>
      </c>
      <c r="R12226" s="34">
        <v>702</v>
      </c>
      <c r="S12226" s="34">
        <v>911</v>
      </c>
      <c r="T12226" s="34">
        <v>530</v>
      </c>
      <c r="U12226" s="34">
        <v>654</v>
      </c>
      <c r="V12226" s="34">
        <v>813</v>
      </c>
      <c r="W12226" s="34">
        <v>667</v>
      </c>
      <c r="X12226" s="34">
        <v>779</v>
      </c>
      <c r="Y12226" s="34">
        <v>717</v>
      </c>
      <c r="Z12226" s="34">
        <v>665</v>
      </c>
      <c r="AA12226" s="34">
        <v>981</v>
      </c>
      <c r="AB12226" s="34">
        <v>619</v>
      </c>
      <c r="AC12226" s="34">
        <v>1245</v>
      </c>
    </row>
    <row r="12227" spans="1:29" x14ac:dyDescent="0.2">
      <c r="A12227" s="34" t="s">
        <v>72720</v>
      </c>
      <c r="B12227" s="34">
        <v>98</v>
      </c>
      <c r="C12227" s="34">
        <v>105</v>
      </c>
      <c r="D12227" s="34">
        <v>148</v>
      </c>
      <c r="E12227" s="34">
        <v>177</v>
      </c>
      <c r="F12227" s="34">
        <v>129</v>
      </c>
      <c r="G12227" s="34">
        <v>136</v>
      </c>
      <c r="H12227" s="34">
        <v>123</v>
      </c>
      <c r="I12227" s="34">
        <v>125</v>
      </c>
      <c r="J12227" s="34">
        <v>102</v>
      </c>
      <c r="K12227" s="34">
        <v>159</v>
      </c>
      <c r="L12227" s="34">
        <v>57</v>
      </c>
      <c r="M12227" s="34">
        <v>134</v>
      </c>
      <c r="N12227" s="34">
        <v>97</v>
      </c>
      <c r="O12227" s="34">
        <v>111</v>
      </c>
      <c r="P12227" s="34">
        <v>79</v>
      </c>
      <c r="Q12227" s="34">
        <v>110</v>
      </c>
      <c r="R12227" s="34">
        <v>133</v>
      </c>
      <c r="S12227" s="34">
        <v>200</v>
      </c>
      <c r="T12227" s="34">
        <v>68</v>
      </c>
      <c r="U12227" s="34">
        <v>87</v>
      </c>
      <c r="V12227" s="34">
        <v>119</v>
      </c>
      <c r="W12227" s="34">
        <v>134</v>
      </c>
      <c r="X12227" s="34">
        <v>188</v>
      </c>
      <c r="Y12227" s="34">
        <v>103</v>
      </c>
      <c r="Z12227" s="34">
        <v>142</v>
      </c>
      <c r="AA12227" s="34">
        <v>149</v>
      </c>
      <c r="AB12227" s="34">
        <v>111</v>
      </c>
      <c r="AC12227" s="34">
        <v>207</v>
      </c>
    </row>
    <row r="12228" spans="1:29" x14ac:dyDescent="0.2">
      <c r="A12228" s="34" t="s">
        <v>72721</v>
      </c>
      <c r="B12228" s="34">
        <v>403</v>
      </c>
      <c r="C12228" s="34">
        <v>745</v>
      </c>
      <c r="D12228" s="34">
        <v>867</v>
      </c>
      <c r="E12228" s="34">
        <v>761</v>
      </c>
      <c r="F12228" s="34">
        <v>700</v>
      </c>
      <c r="G12228" s="34">
        <v>700</v>
      </c>
      <c r="H12228" s="34">
        <v>549</v>
      </c>
      <c r="I12228" s="34">
        <v>658</v>
      </c>
      <c r="J12228" s="34">
        <v>440</v>
      </c>
      <c r="K12228" s="34">
        <v>909</v>
      </c>
      <c r="L12228" s="34">
        <v>282</v>
      </c>
      <c r="M12228" s="34">
        <v>582</v>
      </c>
      <c r="N12228" s="34">
        <v>495</v>
      </c>
      <c r="O12228" s="34">
        <v>583</v>
      </c>
      <c r="P12228" s="34">
        <v>487</v>
      </c>
      <c r="Q12228" s="34">
        <v>717</v>
      </c>
      <c r="R12228" s="34">
        <v>569</v>
      </c>
      <c r="S12228" s="34">
        <v>873</v>
      </c>
      <c r="T12228" s="34">
        <v>404</v>
      </c>
      <c r="U12228" s="34">
        <v>564</v>
      </c>
      <c r="V12228" s="34">
        <v>673</v>
      </c>
      <c r="W12228" s="34">
        <v>632</v>
      </c>
      <c r="X12228" s="34">
        <v>744</v>
      </c>
      <c r="Y12228" s="34">
        <v>460</v>
      </c>
      <c r="Z12228" s="34">
        <v>692</v>
      </c>
      <c r="AA12228" s="34">
        <v>880</v>
      </c>
      <c r="AB12228" s="34">
        <v>523</v>
      </c>
      <c r="AC12228" s="34">
        <v>1046</v>
      </c>
    </row>
    <row r="12229" spans="1:29" x14ac:dyDescent="0.2">
      <c r="A12229" s="34" t="s">
        <v>72722</v>
      </c>
      <c r="B12229" s="34">
        <v>190</v>
      </c>
      <c r="C12229" s="34">
        <v>290</v>
      </c>
      <c r="D12229" s="34">
        <v>285</v>
      </c>
      <c r="E12229" s="34">
        <v>294</v>
      </c>
      <c r="F12229" s="34">
        <v>278</v>
      </c>
      <c r="G12229" s="34">
        <v>303</v>
      </c>
      <c r="H12229" s="34">
        <v>219</v>
      </c>
      <c r="I12229" s="34">
        <v>263</v>
      </c>
      <c r="J12229" s="34">
        <v>161</v>
      </c>
      <c r="K12229" s="34">
        <v>238</v>
      </c>
      <c r="L12229" s="34">
        <v>110</v>
      </c>
      <c r="M12229" s="34">
        <v>206</v>
      </c>
      <c r="N12229" s="34">
        <v>219</v>
      </c>
      <c r="O12229" s="34">
        <v>213</v>
      </c>
      <c r="P12229" s="34">
        <v>196</v>
      </c>
      <c r="Q12229" s="34">
        <v>313</v>
      </c>
      <c r="R12229" s="34">
        <v>205</v>
      </c>
      <c r="S12229" s="34">
        <v>349</v>
      </c>
      <c r="T12229" s="34">
        <v>180</v>
      </c>
      <c r="U12229" s="34">
        <v>216</v>
      </c>
      <c r="V12229" s="34">
        <v>254</v>
      </c>
      <c r="W12229" s="34">
        <v>276</v>
      </c>
      <c r="X12229" s="34">
        <v>330</v>
      </c>
      <c r="Y12229" s="34">
        <v>220</v>
      </c>
      <c r="Z12229" s="34">
        <v>273</v>
      </c>
      <c r="AA12229" s="34">
        <v>293</v>
      </c>
      <c r="AB12229" s="34">
        <v>205</v>
      </c>
      <c r="AC12229" s="34">
        <v>409</v>
      </c>
    </row>
    <row r="12230" spans="1:29" x14ac:dyDescent="0.2">
      <c r="A12230" s="34" t="s">
        <v>72723</v>
      </c>
      <c r="B12230" s="34">
        <v>231</v>
      </c>
      <c r="C12230" s="34">
        <v>369</v>
      </c>
      <c r="D12230" s="34">
        <v>379</v>
      </c>
      <c r="E12230" s="34">
        <v>384</v>
      </c>
      <c r="F12230" s="34">
        <v>263</v>
      </c>
      <c r="G12230" s="34">
        <v>301</v>
      </c>
      <c r="H12230" s="34">
        <v>295</v>
      </c>
      <c r="I12230" s="34">
        <v>321</v>
      </c>
      <c r="J12230" s="34">
        <v>240</v>
      </c>
      <c r="K12230" s="34">
        <v>360</v>
      </c>
      <c r="L12230" s="34">
        <v>153</v>
      </c>
      <c r="M12230" s="34">
        <v>276</v>
      </c>
      <c r="N12230" s="34">
        <v>276</v>
      </c>
      <c r="O12230" s="34">
        <v>245</v>
      </c>
      <c r="P12230" s="34">
        <v>305</v>
      </c>
      <c r="Q12230" s="34">
        <v>376</v>
      </c>
      <c r="R12230" s="34">
        <v>301</v>
      </c>
      <c r="S12230" s="34">
        <v>418</v>
      </c>
      <c r="T12230" s="34">
        <v>211</v>
      </c>
      <c r="U12230" s="34">
        <v>248</v>
      </c>
      <c r="V12230" s="34">
        <v>332</v>
      </c>
      <c r="W12230" s="34">
        <v>296</v>
      </c>
      <c r="X12230" s="34">
        <v>388</v>
      </c>
      <c r="Y12230" s="34">
        <v>256</v>
      </c>
      <c r="Z12230" s="34">
        <v>449</v>
      </c>
      <c r="AA12230" s="34">
        <v>384</v>
      </c>
      <c r="AB12230" s="34">
        <v>211</v>
      </c>
      <c r="AC12230" s="34">
        <v>473</v>
      </c>
    </row>
    <row r="12231" spans="1:29" x14ac:dyDescent="0.2">
      <c r="A12231" s="34" t="s">
        <v>72724</v>
      </c>
      <c r="B12231" s="34">
        <v>208</v>
      </c>
      <c r="C12231" s="34">
        <v>118</v>
      </c>
      <c r="D12231" s="34">
        <v>189</v>
      </c>
      <c r="E12231" s="34">
        <v>139</v>
      </c>
      <c r="F12231" s="34">
        <v>180</v>
      </c>
      <c r="G12231" s="34">
        <v>193</v>
      </c>
      <c r="H12231" s="34">
        <v>149</v>
      </c>
      <c r="I12231" s="34">
        <v>172</v>
      </c>
      <c r="J12231" s="34">
        <v>174</v>
      </c>
      <c r="K12231" s="34">
        <v>187</v>
      </c>
      <c r="L12231" s="34">
        <v>153</v>
      </c>
      <c r="M12231" s="34">
        <v>157</v>
      </c>
      <c r="N12231" s="34">
        <v>144</v>
      </c>
      <c r="O12231" s="34">
        <v>153</v>
      </c>
      <c r="P12231" s="34">
        <v>173</v>
      </c>
      <c r="Q12231" s="34">
        <v>219</v>
      </c>
      <c r="R12231" s="34">
        <v>220</v>
      </c>
      <c r="S12231" s="34">
        <v>196</v>
      </c>
      <c r="T12231" s="34">
        <v>208</v>
      </c>
      <c r="U12231" s="34">
        <v>174</v>
      </c>
      <c r="V12231" s="34">
        <v>190</v>
      </c>
      <c r="W12231" s="34">
        <v>232</v>
      </c>
      <c r="X12231" s="34">
        <v>204</v>
      </c>
      <c r="Y12231" s="34">
        <v>246</v>
      </c>
      <c r="Z12231" s="34">
        <v>202</v>
      </c>
      <c r="AA12231" s="34">
        <v>196</v>
      </c>
      <c r="AB12231" s="34">
        <v>238</v>
      </c>
      <c r="AC12231" s="34">
        <v>255</v>
      </c>
    </row>
    <row r="12232" spans="1:29" x14ac:dyDescent="0.2">
      <c r="A12232" s="34" t="s">
        <v>72725</v>
      </c>
      <c r="B12232" s="34">
        <v>337</v>
      </c>
      <c r="C12232" s="34">
        <v>757</v>
      </c>
      <c r="D12232" s="34">
        <v>769</v>
      </c>
      <c r="E12232" s="34">
        <v>750</v>
      </c>
      <c r="F12232" s="34">
        <v>584</v>
      </c>
      <c r="G12232" s="34">
        <v>589</v>
      </c>
      <c r="H12232" s="34">
        <v>569</v>
      </c>
      <c r="I12232" s="34">
        <v>660</v>
      </c>
      <c r="J12232" s="34">
        <v>440</v>
      </c>
      <c r="K12232" s="34">
        <v>772</v>
      </c>
      <c r="L12232" s="34">
        <v>286</v>
      </c>
      <c r="M12232" s="34">
        <v>544</v>
      </c>
      <c r="N12232" s="34">
        <v>515</v>
      </c>
      <c r="O12232" s="34">
        <v>579</v>
      </c>
      <c r="P12232" s="34">
        <v>494</v>
      </c>
      <c r="Q12232" s="34">
        <v>746</v>
      </c>
      <c r="R12232" s="34">
        <v>577</v>
      </c>
      <c r="S12232" s="34">
        <v>898</v>
      </c>
      <c r="T12232" s="34">
        <v>425</v>
      </c>
      <c r="U12232" s="34">
        <v>572</v>
      </c>
      <c r="V12232" s="34">
        <v>636</v>
      </c>
      <c r="W12232" s="34">
        <v>608</v>
      </c>
      <c r="X12232" s="34">
        <v>778</v>
      </c>
      <c r="Y12232" s="34">
        <v>540</v>
      </c>
      <c r="Z12232" s="34">
        <v>686</v>
      </c>
      <c r="AA12232" s="34">
        <v>800</v>
      </c>
      <c r="AB12232" s="34">
        <v>517</v>
      </c>
      <c r="AC12232" s="34">
        <v>1086</v>
      </c>
    </row>
    <row r="12233" spans="1:29" x14ac:dyDescent="0.2">
      <c r="A12233" s="34" t="s">
        <v>72726</v>
      </c>
      <c r="B12233" s="34">
        <v>208</v>
      </c>
      <c r="C12233" s="34">
        <v>313</v>
      </c>
      <c r="D12233" s="34">
        <v>326</v>
      </c>
      <c r="E12233" s="34">
        <v>338</v>
      </c>
      <c r="F12233" s="34">
        <v>270</v>
      </c>
      <c r="G12233" s="34">
        <v>245</v>
      </c>
      <c r="H12233" s="34">
        <v>212</v>
      </c>
      <c r="I12233" s="34">
        <v>205</v>
      </c>
      <c r="J12233" s="34">
        <v>237</v>
      </c>
      <c r="K12233" s="34">
        <v>212</v>
      </c>
      <c r="L12233" s="34">
        <v>152</v>
      </c>
      <c r="M12233" s="34">
        <v>218</v>
      </c>
      <c r="N12233" s="34">
        <v>219</v>
      </c>
      <c r="O12233" s="34">
        <v>246</v>
      </c>
      <c r="P12233" s="34">
        <v>169</v>
      </c>
      <c r="Q12233" s="34">
        <v>356</v>
      </c>
      <c r="R12233" s="34">
        <v>277</v>
      </c>
      <c r="S12233" s="34">
        <v>349</v>
      </c>
      <c r="T12233" s="34">
        <v>182</v>
      </c>
      <c r="U12233" s="34">
        <v>274</v>
      </c>
      <c r="V12233" s="34">
        <v>282</v>
      </c>
      <c r="W12233" s="34">
        <v>300</v>
      </c>
      <c r="X12233" s="34">
        <v>336</v>
      </c>
      <c r="Y12233" s="34">
        <v>241</v>
      </c>
      <c r="Z12233" s="34">
        <v>296</v>
      </c>
      <c r="AA12233" s="34">
        <v>331</v>
      </c>
      <c r="AB12233" s="34">
        <v>211</v>
      </c>
      <c r="AC12233" s="34">
        <v>374</v>
      </c>
    </row>
    <row r="12234" spans="1:29" x14ac:dyDescent="0.2">
      <c r="A12234" s="34" t="s">
        <v>72727</v>
      </c>
      <c r="B12234" s="34">
        <v>296</v>
      </c>
      <c r="C12234" s="34">
        <v>318</v>
      </c>
      <c r="D12234" s="34">
        <v>402</v>
      </c>
      <c r="E12234" s="34">
        <v>393</v>
      </c>
      <c r="F12234" s="34">
        <v>316</v>
      </c>
      <c r="G12234" s="34">
        <v>320</v>
      </c>
      <c r="H12234" s="34">
        <v>260</v>
      </c>
      <c r="I12234" s="34">
        <v>307</v>
      </c>
      <c r="J12234" s="34">
        <v>264</v>
      </c>
      <c r="K12234" s="34">
        <v>344</v>
      </c>
      <c r="L12234" s="34">
        <v>133</v>
      </c>
      <c r="M12234" s="34">
        <v>245</v>
      </c>
      <c r="N12234" s="34">
        <v>253</v>
      </c>
      <c r="O12234" s="34">
        <v>222</v>
      </c>
      <c r="P12234" s="34">
        <v>287</v>
      </c>
      <c r="Q12234" s="34">
        <v>377</v>
      </c>
      <c r="R12234" s="34">
        <v>333</v>
      </c>
      <c r="S12234" s="34">
        <v>430</v>
      </c>
      <c r="T12234" s="34">
        <v>188</v>
      </c>
      <c r="U12234" s="34">
        <v>231</v>
      </c>
      <c r="V12234" s="34">
        <v>346</v>
      </c>
      <c r="W12234" s="34">
        <v>306</v>
      </c>
      <c r="X12234" s="34">
        <v>422</v>
      </c>
      <c r="Y12234" s="34">
        <v>289</v>
      </c>
      <c r="Z12234" s="34">
        <v>373</v>
      </c>
      <c r="AA12234" s="34">
        <v>410</v>
      </c>
      <c r="AB12234" s="34">
        <v>285</v>
      </c>
      <c r="AC12234" s="34">
        <v>519</v>
      </c>
    </row>
    <row r="12235" spans="1:29" x14ac:dyDescent="0.2">
      <c r="A12235" s="34" t="s">
        <v>72728</v>
      </c>
      <c r="B12235" s="34">
        <v>427</v>
      </c>
      <c r="C12235" s="34">
        <v>678</v>
      </c>
      <c r="D12235" s="34">
        <v>916</v>
      </c>
      <c r="E12235" s="34">
        <v>756</v>
      </c>
      <c r="F12235" s="34">
        <v>735</v>
      </c>
      <c r="G12235" s="34">
        <v>745</v>
      </c>
      <c r="H12235" s="34">
        <v>553</v>
      </c>
      <c r="I12235" s="34">
        <v>690</v>
      </c>
      <c r="J12235" s="34">
        <v>512</v>
      </c>
      <c r="K12235" s="34">
        <v>786</v>
      </c>
      <c r="L12235" s="34">
        <v>345</v>
      </c>
      <c r="M12235" s="34">
        <v>542</v>
      </c>
      <c r="N12235" s="34">
        <v>602</v>
      </c>
      <c r="O12235" s="34">
        <v>553</v>
      </c>
      <c r="P12235" s="34">
        <v>537</v>
      </c>
      <c r="Q12235" s="34">
        <v>810</v>
      </c>
      <c r="R12235" s="34">
        <v>683</v>
      </c>
      <c r="S12235" s="34">
        <v>941</v>
      </c>
      <c r="T12235" s="34">
        <v>415</v>
      </c>
      <c r="U12235" s="34">
        <v>596</v>
      </c>
      <c r="V12235" s="34">
        <v>676</v>
      </c>
      <c r="W12235" s="34">
        <v>693</v>
      </c>
      <c r="X12235" s="34">
        <v>907</v>
      </c>
      <c r="Y12235" s="34">
        <v>519</v>
      </c>
      <c r="Z12235" s="34">
        <v>862</v>
      </c>
      <c r="AA12235" s="34">
        <v>864</v>
      </c>
      <c r="AB12235" s="34">
        <v>554</v>
      </c>
      <c r="AC12235" s="34">
        <v>1118</v>
      </c>
    </row>
    <row r="12236" spans="1:29" x14ac:dyDescent="0.2">
      <c r="A12236" s="34" t="s">
        <v>72729</v>
      </c>
      <c r="B12236" s="34">
        <v>486</v>
      </c>
      <c r="C12236" s="34">
        <v>618</v>
      </c>
      <c r="D12236" s="34">
        <v>851</v>
      </c>
      <c r="E12236" s="34">
        <v>728</v>
      </c>
      <c r="F12236" s="34">
        <v>710</v>
      </c>
      <c r="G12236" s="34">
        <v>592</v>
      </c>
      <c r="H12236" s="34">
        <v>533</v>
      </c>
      <c r="I12236" s="34">
        <v>575</v>
      </c>
      <c r="J12236" s="34">
        <v>424</v>
      </c>
      <c r="K12236" s="34">
        <v>719</v>
      </c>
      <c r="L12236" s="34">
        <v>226</v>
      </c>
      <c r="M12236" s="34">
        <v>563</v>
      </c>
      <c r="N12236" s="34">
        <v>527</v>
      </c>
      <c r="O12236" s="34">
        <v>510</v>
      </c>
      <c r="P12236" s="34">
        <v>474</v>
      </c>
      <c r="Q12236" s="34">
        <v>700</v>
      </c>
      <c r="R12236" s="34">
        <v>531</v>
      </c>
      <c r="S12236" s="34">
        <v>870</v>
      </c>
      <c r="T12236" s="34">
        <v>324</v>
      </c>
      <c r="U12236" s="34">
        <v>505</v>
      </c>
      <c r="V12236" s="34">
        <v>588</v>
      </c>
      <c r="W12236" s="34">
        <v>670</v>
      </c>
      <c r="X12236" s="34">
        <v>761</v>
      </c>
      <c r="Y12236" s="34">
        <v>500</v>
      </c>
      <c r="Z12236" s="34">
        <v>815</v>
      </c>
      <c r="AA12236" s="34">
        <v>803</v>
      </c>
      <c r="AB12236" s="34">
        <v>473</v>
      </c>
      <c r="AC12236" s="34">
        <v>1004</v>
      </c>
    </row>
    <row r="12237" spans="1:29" x14ac:dyDescent="0.2">
      <c r="A12237" s="34" t="s">
        <v>72730</v>
      </c>
      <c r="B12237" s="34">
        <v>182</v>
      </c>
      <c r="C12237" s="34">
        <v>243</v>
      </c>
      <c r="D12237" s="34">
        <v>208</v>
      </c>
      <c r="E12237" s="34">
        <v>221</v>
      </c>
      <c r="F12237" s="34">
        <v>187</v>
      </c>
      <c r="G12237" s="34">
        <v>184</v>
      </c>
      <c r="H12237" s="34">
        <v>161</v>
      </c>
      <c r="I12237" s="34">
        <v>237</v>
      </c>
      <c r="J12237" s="34">
        <v>154</v>
      </c>
      <c r="K12237" s="34">
        <v>232</v>
      </c>
      <c r="L12237" s="34">
        <v>87</v>
      </c>
      <c r="M12237" s="34">
        <v>197</v>
      </c>
      <c r="N12237" s="34">
        <v>160</v>
      </c>
      <c r="O12237" s="34">
        <v>163</v>
      </c>
      <c r="P12237" s="34">
        <v>137</v>
      </c>
      <c r="Q12237" s="34">
        <v>280</v>
      </c>
      <c r="R12237" s="34">
        <v>177</v>
      </c>
      <c r="S12237" s="34">
        <v>275</v>
      </c>
      <c r="T12237" s="34">
        <v>104</v>
      </c>
      <c r="U12237" s="34">
        <v>163</v>
      </c>
      <c r="V12237" s="34">
        <v>187</v>
      </c>
      <c r="W12237" s="34">
        <v>219</v>
      </c>
      <c r="X12237" s="34">
        <v>188</v>
      </c>
      <c r="Y12237" s="34">
        <v>171</v>
      </c>
      <c r="Z12237" s="34">
        <v>227</v>
      </c>
      <c r="AA12237" s="34">
        <v>263</v>
      </c>
      <c r="AB12237" s="34">
        <v>145</v>
      </c>
      <c r="AC12237" s="34">
        <v>364</v>
      </c>
    </row>
    <row r="12238" spans="1:29" x14ac:dyDescent="0.2">
      <c r="A12238" s="34" t="s">
        <v>72731</v>
      </c>
      <c r="B12238" s="34">
        <v>297</v>
      </c>
      <c r="C12238" s="34">
        <v>280</v>
      </c>
      <c r="D12238" s="34">
        <v>429</v>
      </c>
      <c r="E12238" s="34">
        <v>292</v>
      </c>
      <c r="F12238" s="34">
        <v>417</v>
      </c>
      <c r="G12238" s="34">
        <v>321</v>
      </c>
      <c r="H12238" s="34">
        <v>341</v>
      </c>
      <c r="I12238" s="34">
        <v>232</v>
      </c>
      <c r="J12238" s="34">
        <v>271</v>
      </c>
      <c r="K12238" s="34">
        <v>334</v>
      </c>
      <c r="L12238" s="34">
        <v>149</v>
      </c>
      <c r="M12238" s="34">
        <v>256</v>
      </c>
      <c r="N12238" s="34">
        <v>237</v>
      </c>
      <c r="O12238" s="34">
        <v>219</v>
      </c>
      <c r="P12238" s="34">
        <v>227</v>
      </c>
      <c r="Q12238" s="34">
        <v>305</v>
      </c>
      <c r="R12238" s="34">
        <v>304</v>
      </c>
      <c r="S12238" s="34">
        <v>368</v>
      </c>
      <c r="T12238" s="34">
        <v>234</v>
      </c>
      <c r="U12238" s="34">
        <v>227</v>
      </c>
      <c r="V12238" s="34">
        <v>373</v>
      </c>
      <c r="W12238" s="34">
        <v>284</v>
      </c>
      <c r="X12238" s="34">
        <v>400</v>
      </c>
      <c r="Y12238" s="34">
        <v>264</v>
      </c>
      <c r="Z12238" s="34">
        <v>390</v>
      </c>
      <c r="AA12238" s="34">
        <v>334</v>
      </c>
      <c r="AB12238" s="34">
        <v>317</v>
      </c>
      <c r="AC12238" s="34">
        <v>418</v>
      </c>
    </row>
    <row r="12239" spans="1:29" x14ac:dyDescent="0.2">
      <c r="A12239" s="34" t="s">
        <v>72732</v>
      </c>
      <c r="B12239" s="34">
        <v>202</v>
      </c>
      <c r="C12239" s="34">
        <v>271</v>
      </c>
      <c r="D12239" s="34">
        <v>365</v>
      </c>
      <c r="E12239" s="34">
        <v>314</v>
      </c>
      <c r="F12239" s="34">
        <v>239</v>
      </c>
      <c r="G12239" s="34">
        <v>264</v>
      </c>
      <c r="H12239" s="34">
        <v>224</v>
      </c>
      <c r="I12239" s="34">
        <v>264</v>
      </c>
      <c r="J12239" s="34">
        <v>200</v>
      </c>
      <c r="K12239" s="34">
        <v>304</v>
      </c>
      <c r="L12239" s="34">
        <v>100</v>
      </c>
      <c r="M12239" s="34">
        <v>241</v>
      </c>
      <c r="N12239" s="34">
        <v>210</v>
      </c>
      <c r="O12239" s="34">
        <v>224</v>
      </c>
      <c r="P12239" s="34">
        <v>194</v>
      </c>
      <c r="Q12239" s="34">
        <v>304</v>
      </c>
      <c r="R12239" s="34">
        <v>239</v>
      </c>
      <c r="S12239" s="34">
        <v>391</v>
      </c>
      <c r="T12239" s="34">
        <v>162</v>
      </c>
      <c r="U12239" s="34">
        <v>201</v>
      </c>
      <c r="V12239" s="34">
        <v>262</v>
      </c>
      <c r="W12239" s="34">
        <v>296</v>
      </c>
      <c r="X12239" s="34">
        <v>342</v>
      </c>
      <c r="Y12239" s="34">
        <v>174</v>
      </c>
      <c r="Z12239" s="34">
        <v>301</v>
      </c>
      <c r="AA12239" s="34">
        <v>343</v>
      </c>
      <c r="AB12239" s="34">
        <v>170</v>
      </c>
      <c r="AC12239" s="34">
        <v>429</v>
      </c>
    </row>
    <row r="12240" spans="1:29" x14ac:dyDescent="0.2">
      <c r="A12240" s="34" t="s">
        <v>72733</v>
      </c>
      <c r="B12240" s="34">
        <v>944</v>
      </c>
      <c r="C12240" s="34">
        <v>810</v>
      </c>
      <c r="D12240" s="34">
        <v>1093</v>
      </c>
      <c r="E12240" s="34">
        <v>849</v>
      </c>
      <c r="F12240" s="34">
        <v>937</v>
      </c>
      <c r="G12240" s="34">
        <v>801</v>
      </c>
      <c r="H12240" s="34">
        <v>752</v>
      </c>
      <c r="I12240" s="34">
        <v>702</v>
      </c>
      <c r="J12240" s="34">
        <v>673</v>
      </c>
      <c r="K12240" s="34">
        <v>837</v>
      </c>
      <c r="L12240" s="34">
        <v>425</v>
      </c>
      <c r="M12240" s="34">
        <v>654</v>
      </c>
      <c r="N12240" s="34">
        <v>739</v>
      </c>
      <c r="O12240" s="34">
        <v>655</v>
      </c>
      <c r="P12240" s="34">
        <v>730</v>
      </c>
      <c r="Q12240" s="34">
        <v>905</v>
      </c>
      <c r="R12240" s="34">
        <v>803</v>
      </c>
      <c r="S12240" s="34">
        <v>1121</v>
      </c>
      <c r="T12240" s="34">
        <v>641</v>
      </c>
      <c r="U12240" s="34">
        <v>710</v>
      </c>
      <c r="V12240" s="34">
        <v>971</v>
      </c>
      <c r="W12240" s="34">
        <v>712</v>
      </c>
      <c r="X12240" s="34">
        <v>1058</v>
      </c>
      <c r="Y12240" s="34">
        <v>688</v>
      </c>
      <c r="Z12240" s="34">
        <v>954</v>
      </c>
      <c r="AA12240" s="34">
        <v>1048</v>
      </c>
      <c r="AB12240" s="34">
        <v>706</v>
      </c>
      <c r="AC12240" s="34">
        <v>1465</v>
      </c>
    </row>
    <row r="12241" spans="1:29" x14ac:dyDescent="0.2">
      <c r="A12241" s="34" t="s">
        <v>72734</v>
      </c>
      <c r="B12241" s="34">
        <v>246</v>
      </c>
      <c r="C12241" s="34">
        <v>327</v>
      </c>
      <c r="D12241" s="34">
        <v>423</v>
      </c>
      <c r="E12241" s="34">
        <v>363</v>
      </c>
      <c r="F12241" s="34">
        <v>271</v>
      </c>
      <c r="G12241" s="34">
        <v>308</v>
      </c>
      <c r="H12241" s="34">
        <v>244</v>
      </c>
      <c r="I12241" s="34">
        <v>262</v>
      </c>
      <c r="J12241" s="34">
        <v>182</v>
      </c>
      <c r="K12241" s="34">
        <v>398</v>
      </c>
      <c r="L12241" s="34">
        <v>132</v>
      </c>
      <c r="M12241" s="34">
        <v>253</v>
      </c>
      <c r="N12241" s="34">
        <v>212</v>
      </c>
      <c r="O12241" s="34">
        <v>250</v>
      </c>
      <c r="P12241" s="34">
        <v>195</v>
      </c>
      <c r="Q12241" s="34">
        <v>317</v>
      </c>
      <c r="R12241" s="34">
        <v>239</v>
      </c>
      <c r="S12241" s="34">
        <v>510</v>
      </c>
      <c r="T12241" s="34">
        <v>135</v>
      </c>
      <c r="U12241" s="34">
        <v>223</v>
      </c>
      <c r="V12241" s="34">
        <v>301</v>
      </c>
      <c r="W12241" s="34">
        <v>262</v>
      </c>
      <c r="X12241" s="34">
        <v>351</v>
      </c>
      <c r="Y12241" s="34">
        <v>192</v>
      </c>
      <c r="Z12241" s="34">
        <v>335</v>
      </c>
      <c r="AA12241" s="34">
        <v>367</v>
      </c>
      <c r="AB12241" s="34">
        <v>174</v>
      </c>
      <c r="AC12241" s="34">
        <v>475</v>
      </c>
    </row>
    <row r="12242" spans="1:29" x14ac:dyDescent="0.2">
      <c r="A12242" s="34" t="s">
        <v>72735</v>
      </c>
      <c r="B12242" s="34">
        <v>350</v>
      </c>
      <c r="C12242" s="34">
        <v>433</v>
      </c>
      <c r="D12242" s="34">
        <v>580</v>
      </c>
      <c r="E12242" s="34">
        <v>555</v>
      </c>
      <c r="F12242" s="34">
        <v>575</v>
      </c>
      <c r="G12242" s="34">
        <v>439</v>
      </c>
      <c r="H12242" s="34">
        <v>587</v>
      </c>
      <c r="I12242" s="34">
        <v>455</v>
      </c>
      <c r="J12242" s="34">
        <v>509</v>
      </c>
      <c r="K12242" s="34">
        <v>477</v>
      </c>
      <c r="L12242" s="34">
        <v>404</v>
      </c>
      <c r="M12242" s="34">
        <v>429</v>
      </c>
      <c r="N12242" s="34">
        <v>489</v>
      </c>
      <c r="O12242" s="34">
        <v>456</v>
      </c>
      <c r="P12242" s="34">
        <v>540</v>
      </c>
      <c r="Q12242" s="34">
        <v>676</v>
      </c>
      <c r="R12242" s="34">
        <v>708</v>
      </c>
      <c r="S12242" s="34">
        <v>594</v>
      </c>
      <c r="T12242" s="34">
        <v>542</v>
      </c>
      <c r="U12242" s="34">
        <v>467</v>
      </c>
      <c r="V12242" s="34">
        <v>682</v>
      </c>
      <c r="W12242" s="34">
        <v>661</v>
      </c>
      <c r="X12242" s="34">
        <v>712</v>
      </c>
      <c r="Y12242" s="34">
        <v>500</v>
      </c>
      <c r="Z12242" s="34">
        <v>582</v>
      </c>
      <c r="AA12242" s="34">
        <v>644</v>
      </c>
      <c r="AB12242" s="34">
        <v>699</v>
      </c>
      <c r="AC12242" s="34">
        <v>840</v>
      </c>
    </row>
    <row r="12243" spans="1:29" x14ac:dyDescent="0.2">
      <c r="A12243" s="34" t="s">
        <v>72736</v>
      </c>
      <c r="B12243" s="34">
        <v>290</v>
      </c>
      <c r="C12243" s="34">
        <v>162</v>
      </c>
      <c r="D12243" s="34">
        <v>317</v>
      </c>
      <c r="E12243" s="34">
        <v>231</v>
      </c>
      <c r="F12243" s="34">
        <v>281</v>
      </c>
      <c r="G12243" s="34">
        <v>168</v>
      </c>
      <c r="H12243" s="34">
        <v>247</v>
      </c>
      <c r="I12243" s="34">
        <v>153</v>
      </c>
      <c r="J12243" s="34">
        <v>240</v>
      </c>
      <c r="K12243" s="34">
        <v>235</v>
      </c>
      <c r="L12243" s="34">
        <v>174</v>
      </c>
      <c r="M12243" s="34">
        <v>168</v>
      </c>
      <c r="N12243" s="34">
        <v>194</v>
      </c>
      <c r="O12243" s="34">
        <v>136</v>
      </c>
      <c r="P12243" s="34">
        <v>194</v>
      </c>
      <c r="Q12243" s="34">
        <v>289</v>
      </c>
      <c r="R12243" s="34">
        <v>251</v>
      </c>
      <c r="S12243" s="34">
        <v>276</v>
      </c>
      <c r="T12243" s="34">
        <v>213</v>
      </c>
      <c r="U12243" s="34">
        <v>188</v>
      </c>
      <c r="V12243" s="34">
        <v>335</v>
      </c>
      <c r="W12243" s="34">
        <v>264</v>
      </c>
      <c r="X12243" s="34">
        <v>320</v>
      </c>
      <c r="Y12243" s="34">
        <v>209</v>
      </c>
      <c r="Z12243" s="34">
        <v>278</v>
      </c>
      <c r="AA12243" s="34">
        <v>323</v>
      </c>
      <c r="AB12243" s="34">
        <v>255</v>
      </c>
      <c r="AC12243" s="34">
        <v>325</v>
      </c>
    </row>
    <row r="12244" spans="1:29" x14ac:dyDescent="0.2">
      <c r="A12244" s="34" t="s">
        <v>72737</v>
      </c>
      <c r="B12244" s="34">
        <v>146</v>
      </c>
      <c r="C12244" s="34">
        <v>325</v>
      </c>
      <c r="D12244" s="34">
        <v>264</v>
      </c>
      <c r="E12244" s="34">
        <v>282</v>
      </c>
      <c r="F12244" s="34">
        <v>208</v>
      </c>
      <c r="G12244" s="34">
        <v>273</v>
      </c>
      <c r="H12244" s="34">
        <v>189</v>
      </c>
      <c r="I12244" s="34">
        <v>267</v>
      </c>
      <c r="J12244" s="34">
        <v>163</v>
      </c>
      <c r="K12244" s="34">
        <v>316</v>
      </c>
      <c r="L12244" s="34">
        <v>128</v>
      </c>
      <c r="M12244" s="34">
        <v>268</v>
      </c>
      <c r="N12244" s="34">
        <v>149</v>
      </c>
      <c r="O12244" s="34">
        <v>202</v>
      </c>
      <c r="P12244" s="34">
        <v>193</v>
      </c>
      <c r="Q12244" s="34">
        <v>309</v>
      </c>
      <c r="R12244" s="34">
        <v>213</v>
      </c>
      <c r="S12244" s="34">
        <v>367</v>
      </c>
      <c r="T12244" s="34">
        <v>140</v>
      </c>
      <c r="U12244" s="34">
        <v>207</v>
      </c>
      <c r="V12244" s="34">
        <v>268</v>
      </c>
      <c r="W12244" s="34">
        <v>271</v>
      </c>
      <c r="X12244" s="34">
        <v>277</v>
      </c>
      <c r="Y12244" s="34">
        <v>225</v>
      </c>
      <c r="Z12244" s="34">
        <v>246</v>
      </c>
      <c r="AA12244" s="34">
        <v>324</v>
      </c>
      <c r="AB12244" s="34">
        <v>163</v>
      </c>
      <c r="AC12244" s="34">
        <v>354</v>
      </c>
    </row>
    <row r="12245" spans="1:29" x14ac:dyDescent="0.2">
      <c r="A12245" s="34" t="s">
        <v>72738</v>
      </c>
      <c r="B12245" s="34">
        <v>380</v>
      </c>
      <c r="C12245" s="34">
        <v>297</v>
      </c>
      <c r="D12245" s="34">
        <v>365</v>
      </c>
      <c r="E12245" s="34">
        <v>311</v>
      </c>
      <c r="F12245" s="34">
        <v>327</v>
      </c>
      <c r="G12245" s="34">
        <v>291</v>
      </c>
      <c r="H12245" s="34">
        <v>308</v>
      </c>
      <c r="I12245" s="34">
        <v>238</v>
      </c>
      <c r="J12245" s="34">
        <v>273</v>
      </c>
      <c r="K12245" s="34">
        <v>280</v>
      </c>
      <c r="L12245" s="34">
        <v>207</v>
      </c>
      <c r="M12245" s="34">
        <v>234</v>
      </c>
      <c r="N12245" s="34">
        <v>294</v>
      </c>
      <c r="O12245" s="34">
        <v>264</v>
      </c>
      <c r="P12245" s="34">
        <v>243</v>
      </c>
      <c r="Q12245" s="34">
        <v>398</v>
      </c>
      <c r="R12245" s="34">
        <v>349</v>
      </c>
      <c r="S12245" s="34">
        <v>340</v>
      </c>
      <c r="T12245" s="34">
        <v>303</v>
      </c>
      <c r="U12245" s="34">
        <v>228</v>
      </c>
      <c r="V12245" s="34">
        <v>288</v>
      </c>
      <c r="W12245" s="34">
        <v>362</v>
      </c>
      <c r="X12245" s="34">
        <v>356</v>
      </c>
      <c r="Y12245" s="34">
        <v>300</v>
      </c>
      <c r="Z12245" s="34">
        <v>380</v>
      </c>
      <c r="AA12245" s="34">
        <v>314</v>
      </c>
      <c r="AB12245" s="34">
        <v>324</v>
      </c>
      <c r="AC12245" s="34">
        <v>507</v>
      </c>
    </row>
    <row r="12246" spans="1:29" x14ac:dyDescent="0.2">
      <c r="A12246" s="34" t="s">
        <v>72739</v>
      </c>
      <c r="B12246" s="34">
        <v>148</v>
      </c>
      <c r="C12246" s="34">
        <v>368</v>
      </c>
      <c r="D12246" s="34">
        <v>387</v>
      </c>
      <c r="E12246" s="34">
        <v>394</v>
      </c>
      <c r="F12246" s="34">
        <v>216</v>
      </c>
      <c r="G12246" s="34">
        <v>325</v>
      </c>
      <c r="H12246" s="34">
        <v>176</v>
      </c>
      <c r="I12246" s="34">
        <v>282</v>
      </c>
      <c r="J12246" s="34">
        <v>107</v>
      </c>
      <c r="K12246" s="34">
        <v>401</v>
      </c>
      <c r="L12246" s="34">
        <v>26</v>
      </c>
      <c r="M12246" s="34">
        <v>243</v>
      </c>
      <c r="N12246" s="34">
        <v>146</v>
      </c>
      <c r="O12246" s="34">
        <v>247</v>
      </c>
      <c r="P12246" s="34">
        <v>154</v>
      </c>
      <c r="Q12246" s="34">
        <v>285</v>
      </c>
      <c r="R12246" s="34">
        <v>145</v>
      </c>
      <c r="S12246" s="34">
        <v>421</v>
      </c>
      <c r="T12246" s="34">
        <v>47</v>
      </c>
      <c r="U12246" s="34">
        <v>156</v>
      </c>
      <c r="V12246" s="34">
        <v>160</v>
      </c>
      <c r="W12246" s="34">
        <v>157</v>
      </c>
      <c r="X12246" s="34">
        <v>236</v>
      </c>
      <c r="Y12246" s="34">
        <v>116</v>
      </c>
      <c r="Z12246" s="34">
        <v>250</v>
      </c>
      <c r="AA12246" s="34">
        <v>335</v>
      </c>
      <c r="AB12246" s="34">
        <v>86</v>
      </c>
      <c r="AC12246" s="34">
        <v>378</v>
      </c>
    </row>
    <row r="12247" spans="1:29" x14ac:dyDescent="0.2">
      <c r="A12247" s="34" t="s">
        <v>72740</v>
      </c>
      <c r="B12247" s="34">
        <v>253</v>
      </c>
      <c r="C12247" s="34">
        <v>363</v>
      </c>
      <c r="D12247" s="34">
        <v>314</v>
      </c>
      <c r="E12247" s="34">
        <v>457</v>
      </c>
      <c r="F12247" s="34">
        <v>347</v>
      </c>
      <c r="G12247" s="34">
        <v>422</v>
      </c>
      <c r="H12247" s="34">
        <v>283</v>
      </c>
      <c r="I12247" s="34">
        <v>367</v>
      </c>
      <c r="J12247" s="34">
        <v>240</v>
      </c>
      <c r="K12247" s="34">
        <v>537</v>
      </c>
      <c r="L12247" s="34">
        <v>189</v>
      </c>
      <c r="M12247" s="34">
        <v>365</v>
      </c>
      <c r="N12247" s="34">
        <v>287</v>
      </c>
      <c r="O12247" s="34">
        <v>366</v>
      </c>
      <c r="P12247" s="34">
        <v>267</v>
      </c>
      <c r="Q12247" s="34">
        <v>474</v>
      </c>
      <c r="R12247" s="34">
        <v>359</v>
      </c>
      <c r="S12247" s="34">
        <v>518</v>
      </c>
      <c r="T12247" s="34">
        <v>221</v>
      </c>
      <c r="U12247" s="34">
        <v>384</v>
      </c>
      <c r="V12247" s="34">
        <v>281</v>
      </c>
      <c r="W12247" s="34">
        <v>408</v>
      </c>
      <c r="X12247" s="34">
        <v>399</v>
      </c>
      <c r="Y12247" s="34">
        <v>394</v>
      </c>
      <c r="Z12247" s="34">
        <v>351</v>
      </c>
      <c r="AA12247" s="34">
        <v>466</v>
      </c>
      <c r="AB12247" s="34">
        <v>299</v>
      </c>
      <c r="AC12247" s="34">
        <v>645</v>
      </c>
    </row>
    <row r="12248" spans="1:29" x14ac:dyDescent="0.2">
      <c r="A12248" s="34" t="s">
        <v>72741</v>
      </c>
      <c r="B12248" s="34">
        <v>251</v>
      </c>
      <c r="C12248" s="34">
        <v>308</v>
      </c>
      <c r="D12248" s="34">
        <v>427</v>
      </c>
      <c r="E12248" s="34">
        <v>311</v>
      </c>
      <c r="F12248" s="34">
        <v>394</v>
      </c>
      <c r="G12248" s="34">
        <v>307</v>
      </c>
      <c r="H12248" s="34">
        <v>306</v>
      </c>
      <c r="I12248" s="34">
        <v>335</v>
      </c>
      <c r="J12248" s="34">
        <v>295</v>
      </c>
      <c r="K12248" s="34">
        <v>300</v>
      </c>
      <c r="L12248" s="34">
        <v>201</v>
      </c>
      <c r="M12248" s="34">
        <v>267</v>
      </c>
      <c r="N12248" s="34">
        <v>285</v>
      </c>
      <c r="O12248" s="34">
        <v>234</v>
      </c>
      <c r="P12248" s="34">
        <v>275</v>
      </c>
      <c r="Q12248" s="34">
        <v>391</v>
      </c>
      <c r="R12248" s="34">
        <v>329</v>
      </c>
      <c r="S12248" s="34">
        <v>388</v>
      </c>
      <c r="T12248" s="34">
        <v>254</v>
      </c>
      <c r="U12248" s="34">
        <v>259</v>
      </c>
      <c r="V12248" s="34">
        <v>387</v>
      </c>
      <c r="W12248" s="34">
        <v>282</v>
      </c>
      <c r="X12248" s="34">
        <v>427</v>
      </c>
      <c r="Y12248" s="34">
        <v>241</v>
      </c>
      <c r="Z12248" s="34">
        <v>387</v>
      </c>
      <c r="AA12248" s="34">
        <v>414</v>
      </c>
      <c r="AB12248" s="34">
        <v>290</v>
      </c>
      <c r="AC12248" s="34">
        <v>460</v>
      </c>
    </row>
    <row r="12249" spans="1:29" x14ac:dyDescent="0.2">
      <c r="A12249" s="34" t="s">
        <v>72742</v>
      </c>
      <c r="B12249" s="34">
        <v>316</v>
      </c>
      <c r="C12249" s="34">
        <v>643</v>
      </c>
      <c r="D12249" s="34">
        <v>691</v>
      </c>
      <c r="E12249" s="34">
        <v>655</v>
      </c>
      <c r="F12249" s="34">
        <v>443</v>
      </c>
      <c r="G12249" s="34">
        <v>608</v>
      </c>
      <c r="H12249" s="34">
        <v>359</v>
      </c>
      <c r="I12249" s="34">
        <v>539</v>
      </c>
      <c r="J12249" s="34">
        <v>296</v>
      </c>
      <c r="K12249" s="34">
        <v>571</v>
      </c>
      <c r="L12249" s="34">
        <v>165</v>
      </c>
      <c r="M12249" s="34">
        <v>445</v>
      </c>
      <c r="N12249" s="34">
        <v>343</v>
      </c>
      <c r="O12249" s="34">
        <v>433</v>
      </c>
      <c r="P12249" s="34">
        <v>340</v>
      </c>
      <c r="Q12249" s="34">
        <v>616</v>
      </c>
      <c r="R12249" s="34">
        <v>401</v>
      </c>
      <c r="S12249" s="34">
        <v>782</v>
      </c>
      <c r="T12249" s="34">
        <v>212</v>
      </c>
      <c r="U12249" s="34">
        <v>408</v>
      </c>
      <c r="V12249" s="34">
        <v>409</v>
      </c>
      <c r="W12249" s="34">
        <v>437</v>
      </c>
      <c r="X12249" s="34">
        <v>586</v>
      </c>
      <c r="Y12249" s="34">
        <v>349</v>
      </c>
      <c r="Z12249" s="34">
        <v>527</v>
      </c>
      <c r="AA12249" s="34">
        <v>674</v>
      </c>
      <c r="AB12249" s="34">
        <v>259</v>
      </c>
      <c r="AC12249" s="34">
        <v>751</v>
      </c>
    </row>
    <row r="12250" spans="1:29" x14ac:dyDescent="0.2">
      <c r="A12250" s="34" t="s">
        <v>72743</v>
      </c>
      <c r="B12250" s="34">
        <v>398</v>
      </c>
      <c r="C12250" s="34">
        <v>331</v>
      </c>
      <c r="D12250" s="34">
        <v>456</v>
      </c>
      <c r="E12250" s="34">
        <v>381</v>
      </c>
      <c r="F12250" s="34">
        <v>425</v>
      </c>
      <c r="G12250" s="34">
        <v>405</v>
      </c>
      <c r="H12250" s="34">
        <v>369</v>
      </c>
      <c r="I12250" s="34">
        <v>353</v>
      </c>
      <c r="J12250" s="34">
        <v>359</v>
      </c>
      <c r="K12250" s="34">
        <v>425</v>
      </c>
      <c r="L12250" s="34">
        <v>262</v>
      </c>
      <c r="M12250" s="34">
        <v>291</v>
      </c>
      <c r="N12250" s="34">
        <v>271</v>
      </c>
      <c r="O12250" s="34">
        <v>304</v>
      </c>
      <c r="P12250" s="34">
        <v>309</v>
      </c>
      <c r="Q12250" s="34">
        <v>423</v>
      </c>
      <c r="R12250" s="34">
        <v>433</v>
      </c>
      <c r="S12250" s="34">
        <v>433</v>
      </c>
      <c r="T12250" s="34">
        <v>349</v>
      </c>
      <c r="U12250" s="34">
        <v>301</v>
      </c>
      <c r="V12250" s="34">
        <v>419</v>
      </c>
      <c r="W12250" s="34">
        <v>434</v>
      </c>
      <c r="X12250" s="34">
        <v>499</v>
      </c>
      <c r="Y12250" s="34">
        <v>393</v>
      </c>
      <c r="Z12250" s="34">
        <v>443</v>
      </c>
      <c r="AA12250" s="34">
        <v>421</v>
      </c>
      <c r="AB12250" s="34">
        <v>420</v>
      </c>
      <c r="AC12250" s="34">
        <v>684</v>
      </c>
    </row>
    <row r="12251" spans="1:29" x14ac:dyDescent="0.2">
      <c r="A12251" s="34" t="s">
        <v>72744</v>
      </c>
      <c r="B12251" s="34">
        <v>90</v>
      </c>
      <c r="C12251" s="34">
        <v>158</v>
      </c>
      <c r="D12251" s="34">
        <v>137</v>
      </c>
      <c r="E12251" s="34">
        <v>160</v>
      </c>
      <c r="F12251" s="34">
        <v>94</v>
      </c>
      <c r="G12251" s="34">
        <v>124</v>
      </c>
      <c r="H12251" s="34">
        <v>81</v>
      </c>
      <c r="I12251" s="34">
        <v>120</v>
      </c>
      <c r="J12251" s="34">
        <v>33</v>
      </c>
      <c r="K12251" s="34">
        <v>158</v>
      </c>
      <c r="L12251" s="34">
        <v>22</v>
      </c>
      <c r="M12251" s="34">
        <v>97</v>
      </c>
      <c r="N12251" s="34">
        <v>63</v>
      </c>
      <c r="O12251" s="34">
        <v>87</v>
      </c>
      <c r="P12251" s="34">
        <v>35</v>
      </c>
      <c r="Q12251" s="34">
        <v>87</v>
      </c>
      <c r="R12251" s="34">
        <v>52</v>
      </c>
      <c r="S12251" s="34">
        <v>220</v>
      </c>
      <c r="T12251" s="34">
        <v>18</v>
      </c>
      <c r="U12251" s="34">
        <v>66</v>
      </c>
      <c r="V12251" s="34">
        <v>90</v>
      </c>
      <c r="W12251" s="34">
        <v>64</v>
      </c>
      <c r="X12251" s="34">
        <v>98</v>
      </c>
      <c r="Y12251" s="34">
        <v>39</v>
      </c>
      <c r="Z12251" s="34">
        <v>107</v>
      </c>
      <c r="AA12251" s="34">
        <v>127</v>
      </c>
      <c r="AB12251" s="34">
        <v>35</v>
      </c>
      <c r="AC12251" s="34">
        <v>138</v>
      </c>
    </row>
    <row r="12252" spans="1:29" x14ac:dyDescent="0.2">
      <c r="A12252" s="34" t="s">
        <v>72745</v>
      </c>
      <c r="B12252" s="34">
        <v>761</v>
      </c>
      <c r="C12252" s="34">
        <v>900</v>
      </c>
      <c r="D12252" s="34">
        <v>1015</v>
      </c>
      <c r="E12252" s="34">
        <v>970</v>
      </c>
      <c r="F12252" s="34">
        <v>809</v>
      </c>
      <c r="G12252" s="34">
        <v>880</v>
      </c>
      <c r="H12252" s="34">
        <v>679</v>
      </c>
      <c r="I12252" s="34">
        <v>781</v>
      </c>
      <c r="J12252" s="34">
        <v>609</v>
      </c>
      <c r="K12252" s="34">
        <v>951</v>
      </c>
      <c r="L12252" s="34">
        <v>369</v>
      </c>
      <c r="M12252" s="34">
        <v>694</v>
      </c>
      <c r="N12252" s="34">
        <v>600</v>
      </c>
      <c r="O12252" s="34">
        <v>804</v>
      </c>
      <c r="P12252" s="34">
        <v>634</v>
      </c>
      <c r="Q12252" s="34">
        <v>923</v>
      </c>
      <c r="R12252" s="34">
        <v>721</v>
      </c>
      <c r="S12252" s="34">
        <v>1114</v>
      </c>
      <c r="T12252" s="34">
        <v>460</v>
      </c>
      <c r="U12252" s="34">
        <v>698</v>
      </c>
      <c r="V12252" s="34">
        <v>814</v>
      </c>
      <c r="W12252" s="34">
        <v>720</v>
      </c>
      <c r="X12252" s="34">
        <v>1024</v>
      </c>
      <c r="Y12252" s="34">
        <v>599</v>
      </c>
      <c r="Z12252" s="34">
        <v>903</v>
      </c>
      <c r="AA12252" s="34">
        <v>1055</v>
      </c>
      <c r="AB12252" s="34">
        <v>647</v>
      </c>
      <c r="AC12252" s="34">
        <v>1311</v>
      </c>
    </row>
    <row r="12253" spans="1:29" x14ac:dyDescent="0.2">
      <c r="A12253" s="34" t="s">
        <v>72746</v>
      </c>
      <c r="B12253" s="34">
        <v>190</v>
      </c>
      <c r="C12253" s="34">
        <v>281</v>
      </c>
      <c r="D12253" s="34">
        <v>318</v>
      </c>
      <c r="E12253" s="34">
        <v>301</v>
      </c>
      <c r="F12253" s="34">
        <v>308</v>
      </c>
      <c r="G12253" s="34">
        <v>289</v>
      </c>
      <c r="H12253" s="34">
        <v>268</v>
      </c>
      <c r="I12253" s="34">
        <v>295</v>
      </c>
      <c r="J12253" s="34">
        <v>217</v>
      </c>
      <c r="K12253" s="34">
        <v>384</v>
      </c>
      <c r="L12253" s="34">
        <v>153</v>
      </c>
      <c r="M12253" s="34">
        <v>220</v>
      </c>
      <c r="N12253" s="34">
        <v>241</v>
      </c>
      <c r="O12253" s="34">
        <v>261</v>
      </c>
      <c r="P12253" s="34">
        <v>200</v>
      </c>
      <c r="Q12253" s="34">
        <v>380</v>
      </c>
      <c r="R12253" s="34">
        <v>296</v>
      </c>
      <c r="S12253" s="34">
        <v>461</v>
      </c>
      <c r="T12253" s="34">
        <v>178</v>
      </c>
      <c r="U12253" s="34">
        <v>287</v>
      </c>
      <c r="V12253" s="34">
        <v>279</v>
      </c>
      <c r="W12253" s="34">
        <v>287</v>
      </c>
      <c r="X12253" s="34">
        <v>399</v>
      </c>
      <c r="Y12253" s="34">
        <v>289</v>
      </c>
      <c r="Z12253" s="34">
        <v>288</v>
      </c>
      <c r="AA12253" s="34">
        <v>431</v>
      </c>
      <c r="AB12253" s="34">
        <v>211</v>
      </c>
      <c r="AC12253" s="34">
        <v>471</v>
      </c>
    </row>
    <row r="12254" spans="1:29" x14ac:dyDescent="0.2">
      <c r="A12254" s="34" t="s">
        <v>72747</v>
      </c>
      <c r="B12254" s="34">
        <v>189</v>
      </c>
      <c r="C12254" s="34">
        <v>268</v>
      </c>
      <c r="D12254" s="34">
        <v>341</v>
      </c>
      <c r="E12254" s="34">
        <v>274</v>
      </c>
      <c r="F12254" s="34">
        <v>244</v>
      </c>
      <c r="G12254" s="34">
        <v>278</v>
      </c>
      <c r="H12254" s="34">
        <v>197</v>
      </c>
      <c r="I12254" s="34">
        <v>239</v>
      </c>
      <c r="J12254" s="34">
        <v>155</v>
      </c>
      <c r="K12254" s="34">
        <v>340</v>
      </c>
      <c r="L12254" s="34">
        <v>90</v>
      </c>
      <c r="M12254" s="34">
        <v>247</v>
      </c>
      <c r="N12254" s="34">
        <v>229</v>
      </c>
      <c r="O12254" s="34">
        <v>213</v>
      </c>
      <c r="P12254" s="34">
        <v>208</v>
      </c>
      <c r="Q12254" s="34">
        <v>305</v>
      </c>
      <c r="R12254" s="34">
        <v>238</v>
      </c>
      <c r="S12254" s="34">
        <v>379</v>
      </c>
      <c r="T12254" s="34">
        <v>110</v>
      </c>
      <c r="U12254" s="34">
        <v>178</v>
      </c>
      <c r="V12254" s="34">
        <v>241</v>
      </c>
      <c r="W12254" s="34">
        <v>218</v>
      </c>
      <c r="X12254" s="34">
        <v>341</v>
      </c>
      <c r="Y12254" s="34">
        <v>173</v>
      </c>
      <c r="Z12254" s="34">
        <v>283</v>
      </c>
      <c r="AA12254" s="34">
        <v>374</v>
      </c>
      <c r="AB12254" s="34">
        <v>132</v>
      </c>
      <c r="AC12254" s="34">
        <v>433</v>
      </c>
    </row>
    <row r="12255" spans="1:29" x14ac:dyDescent="0.2">
      <c r="A12255" s="34" t="s">
        <v>72748</v>
      </c>
      <c r="B12255" s="34">
        <v>58</v>
      </c>
      <c r="C12255" s="34">
        <v>70</v>
      </c>
      <c r="D12255" s="34">
        <v>126</v>
      </c>
      <c r="E12255" s="34">
        <v>110</v>
      </c>
      <c r="F12255" s="34">
        <v>96</v>
      </c>
      <c r="G12255" s="34">
        <v>82</v>
      </c>
      <c r="H12255" s="34">
        <v>64</v>
      </c>
      <c r="I12255" s="34">
        <v>84</v>
      </c>
      <c r="J12255" s="34">
        <v>75</v>
      </c>
      <c r="K12255" s="34">
        <v>97</v>
      </c>
      <c r="L12255" s="34">
        <v>50</v>
      </c>
      <c r="M12255" s="34">
        <v>86</v>
      </c>
      <c r="N12255" s="34">
        <v>87</v>
      </c>
      <c r="O12255" s="34">
        <v>69</v>
      </c>
      <c r="P12255" s="34">
        <v>75</v>
      </c>
      <c r="Q12255" s="34">
        <v>82</v>
      </c>
      <c r="R12255" s="34">
        <v>73</v>
      </c>
      <c r="S12255" s="34">
        <v>123</v>
      </c>
      <c r="T12255" s="34">
        <v>54</v>
      </c>
      <c r="U12255" s="34">
        <v>84</v>
      </c>
      <c r="V12255" s="34">
        <v>87</v>
      </c>
      <c r="W12255" s="34">
        <v>56</v>
      </c>
      <c r="X12255" s="34">
        <v>131</v>
      </c>
      <c r="Y12255" s="34">
        <v>61</v>
      </c>
      <c r="Z12255" s="34">
        <v>134</v>
      </c>
      <c r="AA12255" s="34">
        <v>102</v>
      </c>
      <c r="AB12255" s="34">
        <v>78</v>
      </c>
      <c r="AC12255" s="34">
        <v>123</v>
      </c>
    </row>
    <row r="12256" spans="1:29" x14ac:dyDescent="0.2">
      <c r="A12256" s="34" t="s">
        <v>72749</v>
      </c>
      <c r="B12256" s="34">
        <v>380</v>
      </c>
      <c r="C12256" s="34">
        <v>511</v>
      </c>
      <c r="D12256" s="34">
        <v>544</v>
      </c>
      <c r="E12256" s="34">
        <v>563</v>
      </c>
      <c r="F12256" s="34">
        <v>450</v>
      </c>
      <c r="G12256" s="34">
        <v>504</v>
      </c>
      <c r="H12256" s="34">
        <v>409</v>
      </c>
      <c r="I12256" s="34">
        <v>402</v>
      </c>
      <c r="J12256" s="34">
        <v>347</v>
      </c>
      <c r="K12256" s="34">
        <v>554</v>
      </c>
      <c r="L12256" s="34">
        <v>213</v>
      </c>
      <c r="M12256" s="34">
        <v>439</v>
      </c>
      <c r="N12256" s="34">
        <v>340</v>
      </c>
      <c r="O12256" s="34">
        <v>432</v>
      </c>
      <c r="P12256" s="34">
        <v>319</v>
      </c>
      <c r="Q12256" s="34">
        <v>510</v>
      </c>
      <c r="R12256" s="34">
        <v>451</v>
      </c>
      <c r="S12256" s="34">
        <v>648</v>
      </c>
      <c r="T12256" s="34">
        <v>315</v>
      </c>
      <c r="U12256" s="34">
        <v>415</v>
      </c>
      <c r="V12256" s="34">
        <v>455</v>
      </c>
      <c r="W12256" s="34">
        <v>497</v>
      </c>
      <c r="X12256" s="34">
        <v>519</v>
      </c>
      <c r="Y12256" s="34">
        <v>390</v>
      </c>
      <c r="Z12256" s="34">
        <v>475</v>
      </c>
      <c r="AA12256" s="34">
        <v>640</v>
      </c>
      <c r="AB12256" s="34">
        <v>367</v>
      </c>
      <c r="AC12256" s="34">
        <v>772</v>
      </c>
    </row>
    <row r="12257" spans="1:29" x14ac:dyDescent="0.2">
      <c r="A12257" s="34" t="s">
        <v>72750</v>
      </c>
      <c r="B12257" s="34">
        <v>90</v>
      </c>
      <c r="C12257" s="34">
        <v>169</v>
      </c>
      <c r="D12257" s="34">
        <v>200</v>
      </c>
      <c r="E12257" s="34">
        <v>192</v>
      </c>
      <c r="F12257" s="34">
        <v>130</v>
      </c>
      <c r="G12257" s="34">
        <v>148</v>
      </c>
      <c r="H12257" s="34">
        <v>120</v>
      </c>
      <c r="I12257" s="34">
        <v>153</v>
      </c>
      <c r="J12257" s="34">
        <v>80</v>
      </c>
      <c r="K12257" s="34">
        <v>224</v>
      </c>
      <c r="L12257" s="34">
        <v>43</v>
      </c>
      <c r="M12257" s="34">
        <v>131</v>
      </c>
      <c r="N12257" s="34">
        <v>80</v>
      </c>
      <c r="O12257" s="34">
        <v>140</v>
      </c>
      <c r="P12257" s="34">
        <v>76</v>
      </c>
      <c r="Q12257" s="34">
        <v>153</v>
      </c>
      <c r="R12257" s="34">
        <v>96</v>
      </c>
      <c r="S12257" s="34">
        <v>264</v>
      </c>
      <c r="T12257" s="34">
        <v>45</v>
      </c>
      <c r="U12257" s="34">
        <v>119</v>
      </c>
      <c r="V12257" s="34">
        <v>115</v>
      </c>
      <c r="W12257" s="34">
        <v>97</v>
      </c>
      <c r="X12257" s="34">
        <v>162</v>
      </c>
      <c r="Y12257" s="34">
        <v>76</v>
      </c>
      <c r="Z12257" s="34">
        <v>170</v>
      </c>
      <c r="AA12257" s="34">
        <v>179</v>
      </c>
      <c r="AB12257" s="34">
        <v>88</v>
      </c>
      <c r="AC12257" s="34">
        <v>241</v>
      </c>
    </row>
    <row r="12258" spans="1:29" x14ac:dyDescent="0.2">
      <c r="A12258" s="34" t="s">
        <v>72751</v>
      </c>
      <c r="B12258" s="34">
        <v>593</v>
      </c>
      <c r="C12258" s="34">
        <v>762</v>
      </c>
      <c r="D12258" s="34">
        <v>890</v>
      </c>
      <c r="E12258" s="34">
        <v>815</v>
      </c>
      <c r="F12258" s="34">
        <v>790</v>
      </c>
      <c r="G12258" s="34">
        <v>705</v>
      </c>
      <c r="H12258" s="34">
        <v>789</v>
      </c>
      <c r="I12258" s="34">
        <v>732</v>
      </c>
      <c r="J12258" s="34">
        <v>702</v>
      </c>
      <c r="K12258" s="34">
        <v>743</v>
      </c>
      <c r="L12258" s="34">
        <v>561</v>
      </c>
      <c r="M12258" s="34">
        <v>649</v>
      </c>
      <c r="N12258" s="34">
        <v>694</v>
      </c>
      <c r="O12258" s="34">
        <v>661</v>
      </c>
      <c r="P12258" s="34">
        <v>761</v>
      </c>
      <c r="Q12258" s="34">
        <v>1046</v>
      </c>
      <c r="R12258" s="34">
        <v>975</v>
      </c>
      <c r="S12258" s="34">
        <v>1048</v>
      </c>
      <c r="T12258" s="34">
        <v>757</v>
      </c>
      <c r="U12258" s="34">
        <v>657</v>
      </c>
      <c r="V12258" s="34">
        <v>895</v>
      </c>
      <c r="W12258" s="34">
        <v>1041</v>
      </c>
      <c r="X12258" s="34">
        <v>917</v>
      </c>
      <c r="Y12258" s="34">
        <v>888</v>
      </c>
      <c r="Z12258" s="34">
        <v>898</v>
      </c>
      <c r="AA12258" s="34">
        <v>1025</v>
      </c>
      <c r="AB12258" s="34">
        <v>920</v>
      </c>
      <c r="AC12258" s="34">
        <v>1249</v>
      </c>
    </row>
    <row r="12259" spans="1:29" x14ac:dyDescent="0.2">
      <c r="A12259" s="34" t="s">
        <v>72752</v>
      </c>
      <c r="B12259" s="34">
        <v>303</v>
      </c>
      <c r="C12259" s="34">
        <v>344</v>
      </c>
      <c r="D12259" s="34">
        <v>395</v>
      </c>
      <c r="E12259" s="34">
        <v>370</v>
      </c>
      <c r="F12259" s="34">
        <v>325</v>
      </c>
      <c r="G12259" s="34">
        <v>344</v>
      </c>
      <c r="H12259" s="34">
        <v>298</v>
      </c>
      <c r="I12259" s="34">
        <v>329</v>
      </c>
      <c r="J12259" s="34">
        <v>236</v>
      </c>
      <c r="K12259" s="34">
        <v>377</v>
      </c>
      <c r="L12259" s="34">
        <v>154</v>
      </c>
      <c r="M12259" s="34">
        <v>332</v>
      </c>
      <c r="N12259" s="34">
        <v>239</v>
      </c>
      <c r="O12259" s="34">
        <v>305</v>
      </c>
      <c r="P12259" s="34">
        <v>288</v>
      </c>
      <c r="Q12259" s="34">
        <v>423</v>
      </c>
      <c r="R12259" s="34">
        <v>327</v>
      </c>
      <c r="S12259" s="34">
        <v>464</v>
      </c>
      <c r="T12259" s="34">
        <v>273</v>
      </c>
      <c r="U12259" s="34">
        <v>296</v>
      </c>
      <c r="V12259" s="34">
        <v>339</v>
      </c>
      <c r="W12259" s="34">
        <v>355</v>
      </c>
      <c r="X12259" s="34">
        <v>408</v>
      </c>
      <c r="Y12259" s="34">
        <v>296</v>
      </c>
      <c r="Z12259" s="34">
        <v>383</v>
      </c>
      <c r="AA12259" s="34">
        <v>421</v>
      </c>
      <c r="AB12259" s="34">
        <v>292</v>
      </c>
      <c r="AC12259" s="34">
        <v>536</v>
      </c>
    </row>
    <row r="12260" spans="1:29" x14ac:dyDescent="0.2">
      <c r="A12260" s="34" t="s">
        <v>72753</v>
      </c>
      <c r="B12260" s="34">
        <v>441</v>
      </c>
      <c r="C12260" s="34">
        <v>550</v>
      </c>
      <c r="D12260" s="34">
        <v>696</v>
      </c>
      <c r="E12260" s="34">
        <v>663</v>
      </c>
      <c r="F12260" s="34">
        <v>536</v>
      </c>
      <c r="G12260" s="34">
        <v>661</v>
      </c>
      <c r="H12260" s="34">
        <v>428</v>
      </c>
      <c r="I12260" s="34">
        <v>524</v>
      </c>
      <c r="J12260" s="34">
        <v>456</v>
      </c>
      <c r="K12260" s="34">
        <v>582</v>
      </c>
      <c r="L12260" s="34">
        <v>269</v>
      </c>
      <c r="M12260" s="34">
        <v>514</v>
      </c>
      <c r="N12260" s="34">
        <v>419</v>
      </c>
      <c r="O12260" s="34">
        <v>487</v>
      </c>
      <c r="P12260" s="34">
        <v>422</v>
      </c>
      <c r="Q12260" s="34">
        <v>652</v>
      </c>
      <c r="R12260" s="34">
        <v>558</v>
      </c>
      <c r="S12260" s="34">
        <v>724</v>
      </c>
      <c r="T12260" s="34">
        <v>412</v>
      </c>
      <c r="U12260" s="34">
        <v>502</v>
      </c>
      <c r="V12260" s="34">
        <v>559</v>
      </c>
      <c r="W12260" s="34">
        <v>564</v>
      </c>
      <c r="X12260" s="34">
        <v>570</v>
      </c>
      <c r="Y12260" s="34">
        <v>484</v>
      </c>
      <c r="Z12260" s="34">
        <v>583</v>
      </c>
      <c r="AA12260" s="34">
        <v>681</v>
      </c>
      <c r="AB12260" s="34">
        <v>458</v>
      </c>
      <c r="AC12260" s="34">
        <v>838</v>
      </c>
    </row>
    <row r="12261" spans="1:29" x14ac:dyDescent="0.2">
      <c r="A12261" s="34" t="s">
        <v>72754</v>
      </c>
      <c r="B12261" s="34">
        <v>1187</v>
      </c>
      <c r="C12261" s="34">
        <v>645</v>
      </c>
      <c r="D12261" s="34">
        <v>701</v>
      </c>
      <c r="E12261" s="34">
        <v>764</v>
      </c>
      <c r="F12261" s="34">
        <v>953</v>
      </c>
      <c r="G12261" s="34">
        <v>817</v>
      </c>
      <c r="H12261" s="34">
        <v>933</v>
      </c>
      <c r="I12261" s="34">
        <v>662</v>
      </c>
      <c r="J12261" s="34">
        <v>924</v>
      </c>
      <c r="K12261" s="34">
        <v>695</v>
      </c>
      <c r="L12261" s="34">
        <v>1042</v>
      </c>
      <c r="M12261" s="34">
        <v>681</v>
      </c>
      <c r="N12261" s="34">
        <v>813</v>
      </c>
      <c r="O12261" s="34">
        <v>646</v>
      </c>
      <c r="P12261" s="34">
        <v>881</v>
      </c>
      <c r="Q12261" s="34">
        <v>1214</v>
      </c>
      <c r="R12261" s="34">
        <v>1160</v>
      </c>
      <c r="S12261" s="34">
        <v>973</v>
      </c>
      <c r="T12261" s="34">
        <v>1266</v>
      </c>
      <c r="U12261" s="34">
        <v>848</v>
      </c>
      <c r="V12261" s="34">
        <v>1208</v>
      </c>
      <c r="W12261" s="34">
        <v>1298</v>
      </c>
      <c r="X12261" s="34">
        <v>1111</v>
      </c>
      <c r="Y12261" s="34">
        <v>1123</v>
      </c>
      <c r="Z12261" s="34">
        <v>916</v>
      </c>
      <c r="AA12261" s="34">
        <v>1019</v>
      </c>
      <c r="AB12261" s="34">
        <v>1437</v>
      </c>
      <c r="AC12261" s="34">
        <v>1230</v>
      </c>
    </row>
    <row r="12262" spans="1:29" x14ac:dyDescent="0.2">
      <c r="A12262" s="34" t="s">
        <v>72755</v>
      </c>
      <c r="B12262" s="34">
        <v>14</v>
      </c>
      <c r="C12262" s="34">
        <v>0</v>
      </c>
      <c r="D12262" s="34">
        <v>0</v>
      </c>
      <c r="E12262" s="34">
        <v>0</v>
      </c>
      <c r="F12262" s="34">
        <v>1</v>
      </c>
      <c r="G12262" s="34">
        <v>0</v>
      </c>
      <c r="H12262" s="34">
        <v>0</v>
      </c>
      <c r="I12262" s="34">
        <v>0</v>
      </c>
      <c r="J12262" s="34">
        <v>0</v>
      </c>
      <c r="K12262" s="34">
        <v>0</v>
      </c>
      <c r="L12262" s="34">
        <v>0</v>
      </c>
      <c r="M12262" s="34">
        <v>0</v>
      </c>
      <c r="N12262" s="34">
        <v>0</v>
      </c>
      <c r="O12262" s="34">
        <v>0</v>
      </c>
      <c r="P12262" s="34">
        <v>0</v>
      </c>
      <c r="Q12262" s="34">
        <v>0</v>
      </c>
      <c r="R12262" s="34">
        <v>0</v>
      </c>
      <c r="S12262" s="34">
        <v>0</v>
      </c>
      <c r="T12262" s="34">
        <v>0</v>
      </c>
      <c r="U12262" s="34">
        <v>0</v>
      </c>
      <c r="V12262" s="34">
        <v>0</v>
      </c>
      <c r="W12262" s="34">
        <v>0</v>
      </c>
      <c r="X12262" s="34">
        <v>0</v>
      </c>
      <c r="Y12262" s="34">
        <v>0</v>
      </c>
      <c r="Z12262" s="34">
        <v>0</v>
      </c>
      <c r="AA12262" s="34">
        <v>1</v>
      </c>
      <c r="AB12262" s="34">
        <v>0</v>
      </c>
      <c r="AC12262" s="34">
        <v>0</v>
      </c>
    </row>
    <row r="12263" spans="1:29" x14ac:dyDescent="0.2">
      <c r="A12263" s="34" t="s">
        <v>72756</v>
      </c>
      <c r="B12263" s="34">
        <v>140</v>
      </c>
      <c r="C12263" s="34">
        <v>278</v>
      </c>
      <c r="D12263" s="34">
        <v>94</v>
      </c>
      <c r="E12263" s="34">
        <v>284</v>
      </c>
      <c r="F12263" s="34">
        <v>126</v>
      </c>
      <c r="G12263" s="34">
        <v>354</v>
      </c>
      <c r="H12263" s="34">
        <v>89</v>
      </c>
      <c r="I12263" s="34">
        <v>259</v>
      </c>
      <c r="J12263" s="34">
        <v>121</v>
      </c>
      <c r="K12263" s="34">
        <v>302</v>
      </c>
      <c r="L12263" s="34">
        <v>109</v>
      </c>
      <c r="M12263" s="34">
        <v>273</v>
      </c>
      <c r="N12263" s="34">
        <v>78</v>
      </c>
      <c r="O12263" s="34">
        <v>290</v>
      </c>
      <c r="P12263" s="34">
        <v>82</v>
      </c>
      <c r="Q12263" s="34">
        <v>249</v>
      </c>
      <c r="R12263" s="34">
        <v>166</v>
      </c>
      <c r="S12263" s="34">
        <v>310</v>
      </c>
      <c r="T12263" s="34">
        <v>113</v>
      </c>
      <c r="U12263" s="34">
        <v>239</v>
      </c>
      <c r="V12263" s="34">
        <v>148</v>
      </c>
      <c r="W12263" s="34">
        <v>275</v>
      </c>
      <c r="X12263" s="34">
        <v>123</v>
      </c>
      <c r="Y12263" s="34">
        <v>226</v>
      </c>
      <c r="Z12263" s="34">
        <v>134</v>
      </c>
      <c r="AA12263" s="34">
        <v>309</v>
      </c>
      <c r="AB12263" s="34">
        <v>157</v>
      </c>
      <c r="AC12263" s="34">
        <v>388</v>
      </c>
    </row>
    <row r="12264" spans="1:29" x14ac:dyDescent="0.2">
      <c r="A12264" s="34" t="s">
        <v>72757</v>
      </c>
      <c r="B12264" s="34">
        <v>139</v>
      </c>
      <c r="C12264" s="34">
        <v>174</v>
      </c>
      <c r="D12264" s="34">
        <v>132</v>
      </c>
      <c r="E12264" s="34">
        <v>224</v>
      </c>
      <c r="F12264" s="34">
        <v>143</v>
      </c>
      <c r="G12264" s="34">
        <v>160</v>
      </c>
      <c r="H12264" s="34">
        <v>167</v>
      </c>
      <c r="I12264" s="34">
        <v>156</v>
      </c>
      <c r="J12264" s="34">
        <v>150</v>
      </c>
      <c r="K12264" s="34">
        <v>147</v>
      </c>
      <c r="L12264" s="34">
        <v>158</v>
      </c>
      <c r="M12264" s="34">
        <v>147</v>
      </c>
      <c r="N12264" s="34">
        <v>110</v>
      </c>
      <c r="O12264" s="34">
        <v>137</v>
      </c>
      <c r="P12264" s="34">
        <v>133</v>
      </c>
      <c r="Q12264" s="34">
        <v>248</v>
      </c>
      <c r="R12264" s="34">
        <v>219</v>
      </c>
      <c r="S12264" s="34">
        <v>227</v>
      </c>
      <c r="T12264" s="34">
        <v>162</v>
      </c>
      <c r="U12264" s="34">
        <v>158</v>
      </c>
      <c r="V12264" s="34">
        <v>210</v>
      </c>
      <c r="W12264" s="34">
        <v>251</v>
      </c>
      <c r="X12264" s="34">
        <v>166</v>
      </c>
      <c r="Y12264" s="34">
        <v>214</v>
      </c>
      <c r="Z12264" s="34">
        <v>126</v>
      </c>
      <c r="AA12264" s="34">
        <v>261</v>
      </c>
      <c r="AB12264" s="34">
        <v>181</v>
      </c>
      <c r="AC12264" s="34">
        <v>237</v>
      </c>
    </row>
    <row r="12265" spans="1:29" x14ac:dyDescent="0.2">
      <c r="A12265" s="34" t="s">
        <v>72758</v>
      </c>
      <c r="B12265" s="34">
        <v>98</v>
      </c>
      <c r="C12265" s="34">
        <v>83</v>
      </c>
      <c r="D12265" s="34">
        <v>93</v>
      </c>
      <c r="E12265" s="34">
        <v>100</v>
      </c>
      <c r="F12265" s="34">
        <v>105</v>
      </c>
      <c r="G12265" s="34">
        <v>89</v>
      </c>
      <c r="H12265" s="34">
        <v>114</v>
      </c>
      <c r="I12265" s="34">
        <v>101</v>
      </c>
      <c r="J12265" s="34">
        <v>70</v>
      </c>
      <c r="K12265" s="34">
        <v>137</v>
      </c>
      <c r="L12265" s="34">
        <v>71</v>
      </c>
      <c r="M12265" s="34">
        <v>77</v>
      </c>
      <c r="N12265" s="34">
        <v>83</v>
      </c>
      <c r="O12265" s="34">
        <v>102</v>
      </c>
      <c r="P12265" s="34">
        <v>68</v>
      </c>
      <c r="Q12265" s="34">
        <v>103</v>
      </c>
      <c r="R12265" s="34">
        <v>109</v>
      </c>
      <c r="S12265" s="34">
        <v>149</v>
      </c>
      <c r="T12265" s="34">
        <v>84</v>
      </c>
      <c r="U12265" s="34">
        <v>78</v>
      </c>
      <c r="V12265" s="34">
        <v>115</v>
      </c>
      <c r="W12265" s="34">
        <v>112</v>
      </c>
      <c r="X12265" s="34">
        <v>117</v>
      </c>
      <c r="Y12265" s="34">
        <v>99</v>
      </c>
      <c r="Z12265" s="34">
        <v>88</v>
      </c>
      <c r="AA12265" s="34">
        <v>121</v>
      </c>
      <c r="AB12265" s="34">
        <v>121</v>
      </c>
      <c r="AC12265" s="34">
        <v>150</v>
      </c>
    </row>
    <row r="12266" spans="1:29" x14ac:dyDescent="0.2">
      <c r="A12266" s="34" t="s">
        <v>72759</v>
      </c>
      <c r="B12266" s="34">
        <v>179</v>
      </c>
      <c r="C12266" s="34">
        <v>146</v>
      </c>
      <c r="D12266" s="34">
        <v>227</v>
      </c>
      <c r="E12266" s="34">
        <v>128</v>
      </c>
      <c r="F12266" s="34">
        <v>216</v>
      </c>
      <c r="G12266" s="34">
        <v>179</v>
      </c>
      <c r="H12266" s="34">
        <v>249</v>
      </c>
      <c r="I12266" s="34">
        <v>164</v>
      </c>
      <c r="J12266" s="34">
        <v>194</v>
      </c>
      <c r="K12266" s="34">
        <v>164</v>
      </c>
      <c r="L12266" s="34">
        <v>202</v>
      </c>
      <c r="M12266" s="34">
        <v>139</v>
      </c>
      <c r="N12266" s="34">
        <v>153</v>
      </c>
      <c r="O12266" s="34">
        <v>167</v>
      </c>
      <c r="P12266" s="34">
        <v>197</v>
      </c>
      <c r="Q12266" s="34">
        <v>212</v>
      </c>
      <c r="R12266" s="34">
        <v>259</v>
      </c>
      <c r="S12266" s="34">
        <v>209</v>
      </c>
      <c r="T12266" s="34">
        <v>265</v>
      </c>
      <c r="U12266" s="34">
        <v>211</v>
      </c>
      <c r="V12266" s="34">
        <v>234</v>
      </c>
      <c r="W12266" s="34">
        <v>264</v>
      </c>
      <c r="X12266" s="34">
        <v>244</v>
      </c>
      <c r="Y12266" s="34">
        <v>190</v>
      </c>
      <c r="Z12266" s="34">
        <v>224</v>
      </c>
      <c r="AA12266" s="34">
        <v>213</v>
      </c>
      <c r="AB12266" s="34">
        <v>243</v>
      </c>
      <c r="AC12266" s="34">
        <v>231</v>
      </c>
    </row>
    <row r="12267" spans="1:29" x14ac:dyDescent="0.2">
      <c r="A12267" s="34" t="s">
        <v>72760</v>
      </c>
      <c r="B12267" s="34">
        <v>70</v>
      </c>
      <c r="C12267" s="34">
        <v>88</v>
      </c>
      <c r="D12267" s="34">
        <v>87</v>
      </c>
      <c r="E12267" s="34">
        <v>95</v>
      </c>
      <c r="F12267" s="34">
        <v>70</v>
      </c>
      <c r="G12267" s="34">
        <v>112</v>
      </c>
      <c r="H12267" s="34">
        <v>58</v>
      </c>
      <c r="I12267" s="34">
        <v>84</v>
      </c>
      <c r="J12267" s="34">
        <v>65</v>
      </c>
      <c r="K12267" s="34">
        <v>90</v>
      </c>
      <c r="L12267" s="34">
        <v>42</v>
      </c>
      <c r="M12267" s="34">
        <v>73</v>
      </c>
      <c r="N12267" s="34">
        <v>63</v>
      </c>
      <c r="O12267" s="34">
        <v>68</v>
      </c>
      <c r="P12267" s="34">
        <v>49</v>
      </c>
      <c r="Q12267" s="34">
        <v>85</v>
      </c>
      <c r="R12267" s="34">
        <v>92</v>
      </c>
      <c r="S12267" s="34">
        <v>130</v>
      </c>
      <c r="T12267" s="34">
        <v>86</v>
      </c>
      <c r="U12267" s="34">
        <v>88</v>
      </c>
      <c r="V12267" s="34">
        <v>96</v>
      </c>
      <c r="W12267" s="34">
        <v>89</v>
      </c>
      <c r="X12267" s="34">
        <v>117</v>
      </c>
      <c r="Y12267" s="34">
        <v>68</v>
      </c>
      <c r="Z12267" s="34">
        <v>69</v>
      </c>
      <c r="AA12267" s="34">
        <v>127</v>
      </c>
      <c r="AB12267" s="34">
        <v>83</v>
      </c>
      <c r="AC12267" s="34">
        <v>138</v>
      </c>
    </row>
    <row r="12268" spans="1:29" x14ac:dyDescent="0.2">
      <c r="A12268" s="34" t="s">
        <v>72761</v>
      </c>
      <c r="B12268" s="34">
        <v>43</v>
      </c>
      <c r="C12268" s="34">
        <v>72</v>
      </c>
      <c r="D12268" s="34">
        <v>71</v>
      </c>
      <c r="E12268" s="34">
        <v>68</v>
      </c>
      <c r="F12268" s="34">
        <v>90</v>
      </c>
      <c r="G12268" s="34">
        <v>71</v>
      </c>
      <c r="H12268" s="34">
        <v>38</v>
      </c>
      <c r="I12268" s="34">
        <v>78</v>
      </c>
      <c r="J12268" s="34">
        <v>75</v>
      </c>
      <c r="K12268" s="34">
        <v>66</v>
      </c>
      <c r="L12268" s="34">
        <v>29</v>
      </c>
      <c r="M12268" s="34">
        <v>78</v>
      </c>
      <c r="N12268" s="34">
        <v>65</v>
      </c>
      <c r="O12268" s="34">
        <v>72</v>
      </c>
      <c r="P12268" s="34">
        <v>50</v>
      </c>
      <c r="Q12268" s="34">
        <v>73</v>
      </c>
      <c r="R12268" s="34">
        <v>69</v>
      </c>
      <c r="S12268" s="34">
        <v>67</v>
      </c>
      <c r="T12268" s="34">
        <v>35</v>
      </c>
      <c r="U12268" s="34">
        <v>67</v>
      </c>
      <c r="V12268" s="34">
        <v>78</v>
      </c>
      <c r="W12268" s="34">
        <v>64</v>
      </c>
      <c r="X12268" s="34">
        <v>89</v>
      </c>
      <c r="Y12268" s="34">
        <v>51</v>
      </c>
      <c r="Z12268" s="34">
        <v>65</v>
      </c>
      <c r="AA12268" s="34">
        <v>89</v>
      </c>
      <c r="AB12268" s="34">
        <v>68</v>
      </c>
      <c r="AC12268" s="34">
        <v>122</v>
      </c>
    </row>
    <row r="12269" spans="1:29" x14ac:dyDescent="0.2">
      <c r="A12269" s="34" t="s">
        <v>72762</v>
      </c>
      <c r="B12269" s="34">
        <v>131</v>
      </c>
      <c r="C12269" s="34">
        <v>98</v>
      </c>
      <c r="D12269" s="34">
        <v>126</v>
      </c>
      <c r="E12269" s="34">
        <v>97</v>
      </c>
      <c r="F12269" s="34">
        <v>127</v>
      </c>
      <c r="G12269" s="34">
        <v>113</v>
      </c>
      <c r="H12269" s="34">
        <v>134</v>
      </c>
      <c r="I12269" s="34">
        <v>94</v>
      </c>
      <c r="J12269" s="34">
        <v>118</v>
      </c>
      <c r="K12269" s="34">
        <v>87</v>
      </c>
      <c r="L12269" s="34">
        <v>86</v>
      </c>
      <c r="M12269" s="34">
        <v>79</v>
      </c>
      <c r="N12269" s="34">
        <v>124</v>
      </c>
      <c r="O12269" s="34">
        <v>131</v>
      </c>
      <c r="P12269" s="34">
        <v>125</v>
      </c>
      <c r="Q12269" s="34">
        <v>159</v>
      </c>
      <c r="R12269" s="34">
        <v>158</v>
      </c>
      <c r="S12269" s="34">
        <v>159</v>
      </c>
      <c r="T12269" s="34">
        <v>165</v>
      </c>
      <c r="U12269" s="34">
        <v>88</v>
      </c>
      <c r="V12269" s="34">
        <v>169</v>
      </c>
      <c r="W12269" s="34">
        <v>98</v>
      </c>
      <c r="X12269" s="34">
        <v>179</v>
      </c>
      <c r="Y12269" s="34">
        <v>113</v>
      </c>
      <c r="Z12269" s="34">
        <v>165</v>
      </c>
      <c r="AA12269" s="34">
        <v>163</v>
      </c>
      <c r="AB12269" s="34">
        <v>209</v>
      </c>
      <c r="AC12269" s="34">
        <v>144</v>
      </c>
    </row>
    <row r="12270" spans="1:29" x14ac:dyDescent="0.2">
      <c r="A12270" s="34" t="s">
        <v>72763</v>
      </c>
      <c r="B12270" s="34">
        <v>103</v>
      </c>
      <c r="C12270" s="34">
        <v>73</v>
      </c>
      <c r="D12270" s="34">
        <v>80</v>
      </c>
      <c r="E12270" s="34">
        <v>69</v>
      </c>
      <c r="F12270" s="34">
        <v>110</v>
      </c>
      <c r="G12270" s="34">
        <v>78</v>
      </c>
      <c r="H12270" s="34">
        <v>101</v>
      </c>
      <c r="I12270" s="34">
        <v>61</v>
      </c>
      <c r="J12270" s="34">
        <v>68</v>
      </c>
      <c r="K12270" s="34">
        <v>59</v>
      </c>
      <c r="L12270" s="34">
        <v>83</v>
      </c>
      <c r="M12270" s="34">
        <v>79</v>
      </c>
      <c r="N12270" s="34">
        <v>70</v>
      </c>
      <c r="O12270" s="34">
        <v>74</v>
      </c>
      <c r="P12270" s="34">
        <v>80</v>
      </c>
      <c r="Q12270" s="34">
        <v>101</v>
      </c>
      <c r="R12270" s="34">
        <v>123</v>
      </c>
      <c r="S12270" s="34">
        <v>85</v>
      </c>
      <c r="T12270" s="34">
        <v>138</v>
      </c>
      <c r="U12270" s="34">
        <v>103</v>
      </c>
      <c r="V12270" s="34">
        <v>60</v>
      </c>
      <c r="W12270" s="34">
        <v>134</v>
      </c>
      <c r="X12270" s="34">
        <v>98</v>
      </c>
      <c r="Y12270" s="34">
        <v>89</v>
      </c>
      <c r="Z12270" s="34">
        <v>69</v>
      </c>
      <c r="AA12270" s="34">
        <v>115</v>
      </c>
      <c r="AB12270" s="34">
        <v>79</v>
      </c>
      <c r="AC12270" s="34">
        <v>128</v>
      </c>
    </row>
    <row r="12271" spans="1:29" x14ac:dyDescent="0.2">
      <c r="A12271" s="34" t="s">
        <v>72764</v>
      </c>
      <c r="B12271" s="34">
        <v>70</v>
      </c>
      <c r="C12271" s="34">
        <v>75</v>
      </c>
      <c r="D12271" s="34">
        <v>68</v>
      </c>
      <c r="E12271" s="34">
        <v>40</v>
      </c>
      <c r="F12271" s="34">
        <v>72</v>
      </c>
      <c r="G12271" s="34">
        <v>32</v>
      </c>
      <c r="H12271" s="34">
        <v>57</v>
      </c>
      <c r="I12271" s="34">
        <v>60</v>
      </c>
      <c r="J12271" s="34">
        <v>53</v>
      </c>
      <c r="K12271" s="34">
        <v>78</v>
      </c>
      <c r="L12271" s="34">
        <v>45</v>
      </c>
      <c r="M12271" s="34">
        <v>57</v>
      </c>
      <c r="N12271" s="34">
        <v>57</v>
      </c>
      <c r="O12271" s="34">
        <v>45</v>
      </c>
      <c r="P12271" s="34">
        <v>74</v>
      </c>
      <c r="Q12271" s="34">
        <v>78</v>
      </c>
      <c r="R12271" s="34">
        <v>82</v>
      </c>
      <c r="S12271" s="34">
        <v>80</v>
      </c>
      <c r="T12271" s="34">
        <v>60</v>
      </c>
      <c r="U12271" s="34">
        <v>81</v>
      </c>
      <c r="V12271" s="34">
        <v>66</v>
      </c>
      <c r="W12271" s="34">
        <v>65</v>
      </c>
      <c r="X12271" s="34">
        <v>91</v>
      </c>
      <c r="Y12271" s="34">
        <v>68</v>
      </c>
      <c r="Z12271" s="34">
        <v>67</v>
      </c>
      <c r="AA12271" s="34">
        <v>91</v>
      </c>
      <c r="AB12271" s="34">
        <v>86</v>
      </c>
      <c r="AC12271" s="34">
        <v>105</v>
      </c>
    </row>
    <row r="12272" spans="1:29" x14ac:dyDescent="0.2">
      <c r="A12272" s="34" t="s">
        <v>72765</v>
      </c>
      <c r="B12272" s="34">
        <v>127</v>
      </c>
      <c r="C12272" s="34">
        <v>33</v>
      </c>
      <c r="D12272" s="34">
        <v>86</v>
      </c>
      <c r="E12272" s="34">
        <v>97</v>
      </c>
      <c r="F12272" s="34">
        <v>84</v>
      </c>
      <c r="G12272" s="34">
        <v>51</v>
      </c>
      <c r="H12272" s="34">
        <v>82</v>
      </c>
      <c r="I12272" s="34">
        <v>65</v>
      </c>
      <c r="J12272" s="34">
        <v>56</v>
      </c>
      <c r="K12272" s="34">
        <v>71</v>
      </c>
      <c r="L12272" s="34">
        <v>64</v>
      </c>
      <c r="M12272" s="34">
        <v>62</v>
      </c>
      <c r="N12272" s="34">
        <v>73</v>
      </c>
      <c r="O12272" s="34">
        <v>69</v>
      </c>
      <c r="P12272" s="34">
        <v>77</v>
      </c>
      <c r="Q12272" s="34">
        <v>97</v>
      </c>
      <c r="R12272" s="34">
        <v>104</v>
      </c>
      <c r="S12272" s="34">
        <v>98</v>
      </c>
      <c r="T12272" s="34">
        <v>50</v>
      </c>
      <c r="U12272" s="34">
        <v>68</v>
      </c>
      <c r="V12272" s="34">
        <v>89</v>
      </c>
      <c r="W12272" s="34">
        <v>91</v>
      </c>
      <c r="X12272" s="34">
        <v>127</v>
      </c>
      <c r="Y12272" s="34">
        <v>62</v>
      </c>
      <c r="Z12272" s="34">
        <v>90</v>
      </c>
      <c r="AA12272" s="34">
        <v>94</v>
      </c>
      <c r="AB12272" s="34">
        <v>67</v>
      </c>
      <c r="AC12272" s="34">
        <v>120</v>
      </c>
    </row>
    <row r="12273" spans="1:29" x14ac:dyDescent="0.2">
      <c r="A12273" s="34" t="s">
        <v>72766</v>
      </c>
      <c r="B12273" s="34">
        <v>32</v>
      </c>
      <c r="C12273" s="34">
        <v>59</v>
      </c>
      <c r="D12273" s="34">
        <v>51</v>
      </c>
      <c r="E12273" s="34">
        <v>37</v>
      </c>
      <c r="F12273" s="34">
        <v>27</v>
      </c>
      <c r="G12273" s="34">
        <v>54</v>
      </c>
      <c r="H12273" s="34">
        <v>50</v>
      </c>
      <c r="I12273" s="34">
        <v>37</v>
      </c>
      <c r="J12273" s="34">
        <v>19</v>
      </c>
      <c r="K12273" s="34">
        <v>37</v>
      </c>
      <c r="L12273" s="34">
        <v>20</v>
      </c>
      <c r="M12273" s="34">
        <v>33</v>
      </c>
      <c r="N12273" s="34">
        <v>28</v>
      </c>
      <c r="O12273" s="34">
        <v>27</v>
      </c>
      <c r="P12273" s="34">
        <v>21</v>
      </c>
      <c r="Q12273" s="34">
        <v>53</v>
      </c>
      <c r="R12273" s="34">
        <v>46</v>
      </c>
      <c r="S12273" s="34">
        <v>51</v>
      </c>
      <c r="T12273" s="34">
        <v>29</v>
      </c>
      <c r="U12273" s="34">
        <v>49</v>
      </c>
      <c r="V12273" s="34">
        <v>31</v>
      </c>
      <c r="W12273" s="34">
        <v>62</v>
      </c>
      <c r="X12273" s="34">
        <v>59</v>
      </c>
      <c r="Y12273" s="34">
        <v>33</v>
      </c>
      <c r="Z12273" s="34">
        <v>30</v>
      </c>
      <c r="AA12273" s="34">
        <v>58</v>
      </c>
      <c r="AB12273" s="34">
        <v>48</v>
      </c>
      <c r="AC12273" s="34">
        <v>66</v>
      </c>
    </row>
    <row r="12274" spans="1:29" x14ac:dyDescent="0.2">
      <c r="A12274" s="34" t="s">
        <v>72767</v>
      </c>
      <c r="B12274" s="34">
        <v>1362</v>
      </c>
      <c r="C12274" s="34">
        <v>805</v>
      </c>
      <c r="D12274" s="34">
        <v>937</v>
      </c>
      <c r="E12274" s="34">
        <v>864</v>
      </c>
      <c r="F12274" s="34">
        <v>1195</v>
      </c>
      <c r="G12274" s="34">
        <v>979</v>
      </c>
      <c r="H12274" s="34">
        <v>1257</v>
      </c>
      <c r="I12274" s="34">
        <v>924</v>
      </c>
      <c r="J12274" s="34">
        <v>1243</v>
      </c>
      <c r="K12274" s="34">
        <v>1034</v>
      </c>
      <c r="L12274" s="34">
        <v>1694</v>
      </c>
      <c r="M12274" s="34">
        <v>811</v>
      </c>
      <c r="N12274" s="34">
        <v>1016</v>
      </c>
      <c r="O12274" s="34">
        <v>780</v>
      </c>
      <c r="P12274" s="34">
        <v>1225</v>
      </c>
      <c r="Q12274" s="34">
        <v>1436</v>
      </c>
      <c r="R12274" s="34">
        <v>1776</v>
      </c>
      <c r="S12274" s="34">
        <v>1077</v>
      </c>
      <c r="T12274" s="34">
        <v>2223</v>
      </c>
      <c r="U12274" s="34">
        <v>1083</v>
      </c>
      <c r="V12274" s="34">
        <v>1618</v>
      </c>
      <c r="W12274" s="34">
        <v>1909</v>
      </c>
      <c r="X12274" s="34">
        <v>1505</v>
      </c>
      <c r="Y12274" s="34">
        <v>1645</v>
      </c>
      <c r="Z12274" s="34">
        <v>1243</v>
      </c>
      <c r="AA12274" s="34">
        <v>1277</v>
      </c>
      <c r="AB12274" s="34">
        <v>2323</v>
      </c>
      <c r="AC12274" s="34">
        <v>1818</v>
      </c>
    </row>
    <row r="12275" spans="1:29" x14ac:dyDescent="0.2">
      <c r="A12275" s="34" t="s">
        <v>72768</v>
      </c>
      <c r="B12275" s="34">
        <v>110</v>
      </c>
      <c r="C12275" s="34">
        <v>54</v>
      </c>
      <c r="D12275" s="34">
        <v>75</v>
      </c>
      <c r="E12275" s="34">
        <v>38</v>
      </c>
      <c r="F12275" s="34">
        <v>78</v>
      </c>
      <c r="G12275" s="34">
        <v>39</v>
      </c>
      <c r="H12275" s="34">
        <v>64</v>
      </c>
      <c r="I12275" s="34">
        <v>50</v>
      </c>
      <c r="J12275" s="34">
        <v>77</v>
      </c>
      <c r="K12275" s="34">
        <v>62</v>
      </c>
      <c r="L12275" s="34">
        <v>58</v>
      </c>
      <c r="M12275" s="34">
        <v>40</v>
      </c>
      <c r="N12275" s="34">
        <v>54</v>
      </c>
      <c r="O12275" s="34">
        <v>40</v>
      </c>
      <c r="P12275" s="34">
        <v>66</v>
      </c>
      <c r="Q12275" s="34">
        <v>63</v>
      </c>
      <c r="R12275" s="34">
        <v>95</v>
      </c>
      <c r="S12275" s="34">
        <v>56</v>
      </c>
      <c r="T12275" s="34">
        <v>96</v>
      </c>
      <c r="U12275" s="34">
        <v>49</v>
      </c>
      <c r="V12275" s="34">
        <v>65</v>
      </c>
      <c r="W12275" s="34">
        <v>61</v>
      </c>
      <c r="X12275" s="34">
        <v>107</v>
      </c>
      <c r="Y12275" s="34">
        <v>65</v>
      </c>
      <c r="Z12275" s="34">
        <v>88</v>
      </c>
      <c r="AA12275" s="34">
        <v>81</v>
      </c>
      <c r="AB12275" s="34">
        <v>104</v>
      </c>
      <c r="AC12275" s="34">
        <v>94</v>
      </c>
    </row>
    <row r="12276" spans="1:29" x14ac:dyDescent="0.2">
      <c r="A12276" s="34" t="s">
        <v>72769</v>
      </c>
      <c r="B12276" s="34">
        <v>163</v>
      </c>
      <c r="C12276" s="34">
        <v>264</v>
      </c>
      <c r="D12276" s="34">
        <v>212</v>
      </c>
      <c r="E12276" s="34">
        <v>284</v>
      </c>
      <c r="F12276" s="34">
        <v>165</v>
      </c>
      <c r="G12276" s="34">
        <v>223</v>
      </c>
      <c r="H12276" s="34">
        <v>143</v>
      </c>
      <c r="I12276" s="34">
        <v>203</v>
      </c>
      <c r="J12276" s="34">
        <v>156</v>
      </c>
      <c r="K12276" s="34">
        <v>256</v>
      </c>
      <c r="L12276" s="34">
        <v>115</v>
      </c>
      <c r="M12276" s="34">
        <v>210</v>
      </c>
      <c r="N12276" s="34">
        <v>185</v>
      </c>
      <c r="O12276" s="34">
        <v>224</v>
      </c>
      <c r="P12276" s="34">
        <v>156</v>
      </c>
      <c r="Q12276" s="34">
        <v>270</v>
      </c>
      <c r="R12276" s="34">
        <v>179</v>
      </c>
      <c r="S12276" s="34">
        <v>297</v>
      </c>
      <c r="T12276" s="34">
        <v>160</v>
      </c>
      <c r="U12276" s="34">
        <v>245</v>
      </c>
      <c r="V12276" s="34">
        <v>177</v>
      </c>
      <c r="W12276" s="34">
        <v>257</v>
      </c>
      <c r="X12276" s="34">
        <v>286</v>
      </c>
      <c r="Y12276" s="34">
        <v>210</v>
      </c>
      <c r="Z12276" s="34">
        <v>212</v>
      </c>
      <c r="AA12276" s="34">
        <v>310</v>
      </c>
      <c r="AB12276" s="34">
        <v>184</v>
      </c>
      <c r="AC12276" s="34">
        <v>425</v>
      </c>
    </row>
    <row r="12277" spans="1:29" x14ac:dyDescent="0.2">
      <c r="A12277" s="34" t="s">
        <v>72770</v>
      </c>
      <c r="B12277" s="34">
        <v>125</v>
      </c>
      <c r="C12277" s="34">
        <v>97</v>
      </c>
      <c r="D12277" s="34">
        <v>121</v>
      </c>
      <c r="E12277" s="34">
        <v>115</v>
      </c>
      <c r="F12277" s="34">
        <v>126</v>
      </c>
      <c r="G12277" s="34">
        <v>114</v>
      </c>
      <c r="H12277" s="34">
        <v>102</v>
      </c>
      <c r="I12277" s="34">
        <v>73</v>
      </c>
      <c r="J12277" s="34">
        <v>129</v>
      </c>
      <c r="K12277" s="34">
        <v>135</v>
      </c>
      <c r="L12277" s="34">
        <v>132</v>
      </c>
      <c r="M12277" s="34">
        <v>81</v>
      </c>
      <c r="N12277" s="34">
        <v>116</v>
      </c>
      <c r="O12277" s="34">
        <v>75</v>
      </c>
      <c r="P12277" s="34">
        <v>127</v>
      </c>
      <c r="Q12277" s="34">
        <v>150</v>
      </c>
      <c r="R12277" s="34">
        <v>173</v>
      </c>
      <c r="S12277" s="34">
        <v>119</v>
      </c>
      <c r="T12277" s="34">
        <v>166</v>
      </c>
      <c r="U12277" s="34">
        <v>80</v>
      </c>
      <c r="V12277" s="34">
        <v>172</v>
      </c>
      <c r="W12277" s="34">
        <v>101</v>
      </c>
      <c r="X12277" s="34">
        <v>141</v>
      </c>
      <c r="Y12277" s="34">
        <v>109</v>
      </c>
      <c r="Z12277" s="34">
        <v>122</v>
      </c>
      <c r="AA12277" s="34">
        <v>82</v>
      </c>
      <c r="AB12277" s="34">
        <v>184</v>
      </c>
      <c r="AC12277" s="34">
        <v>123</v>
      </c>
    </row>
    <row r="12278" spans="1:29" x14ac:dyDescent="0.2">
      <c r="A12278" s="34" t="s">
        <v>72771</v>
      </c>
      <c r="B12278" s="34">
        <v>64</v>
      </c>
      <c r="C12278" s="34">
        <v>82</v>
      </c>
      <c r="D12278" s="34">
        <v>87</v>
      </c>
      <c r="E12278" s="34">
        <v>76</v>
      </c>
      <c r="F12278" s="34">
        <v>105</v>
      </c>
      <c r="G12278" s="34">
        <v>83</v>
      </c>
      <c r="H12278" s="34">
        <v>90</v>
      </c>
      <c r="I12278" s="34">
        <v>60</v>
      </c>
      <c r="J12278" s="34">
        <v>81</v>
      </c>
      <c r="K12278" s="34">
        <v>94</v>
      </c>
      <c r="L12278" s="34">
        <v>53</v>
      </c>
      <c r="M12278" s="34">
        <v>66</v>
      </c>
      <c r="N12278" s="34">
        <v>79</v>
      </c>
      <c r="O12278" s="34">
        <v>54</v>
      </c>
      <c r="P12278" s="34">
        <v>89</v>
      </c>
      <c r="Q12278" s="34">
        <v>85</v>
      </c>
      <c r="R12278" s="34">
        <v>76</v>
      </c>
      <c r="S12278" s="34">
        <v>105</v>
      </c>
      <c r="T12278" s="34">
        <v>90</v>
      </c>
      <c r="U12278" s="34">
        <v>67</v>
      </c>
      <c r="V12278" s="34">
        <v>102</v>
      </c>
      <c r="W12278" s="34">
        <v>54</v>
      </c>
      <c r="X12278" s="34">
        <v>96</v>
      </c>
      <c r="Y12278" s="34">
        <v>65</v>
      </c>
      <c r="Z12278" s="34">
        <v>122</v>
      </c>
      <c r="AA12278" s="34">
        <v>71</v>
      </c>
      <c r="AB12278" s="34">
        <v>66</v>
      </c>
      <c r="AC12278" s="34">
        <v>112</v>
      </c>
    </row>
    <row r="12279" spans="1:29" x14ac:dyDescent="0.2">
      <c r="A12279" s="34" t="s">
        <v>72772</v>
      </c>
      <c r="B12279" s="34">
        <v>107</v>
      </c>
      <c r="C12279" s="34">
        <v>101</v>
      </c>
      <c r="D12279" s="34">
        <v>191</v>
      </c>
      <c r="E12279" s="34">
        <v>165</v>
      </c>
      <c r="F12279" s="34">
        <v>175</v>
      </c>
      <c r="G12279" s="34">
        <v>136</v>
      </c>
      <c r="H12279" s="34">
        <v>175</v>
      </c>
      <c r="I12279" s="34">
        <v>100</v>
      </c>
      <c r="J12279" s="34">
        <v>132</v>
      </c>
      <c r="K12279" s="34">
        <v>169</v>
      </c>
      <c r="L12279" s="34">
        <v>104</v>
      </c>
      <c r="M12279" s="34">
        <v>116</v>
      </c>
      <c r="N12279" s="34">
        <v>121</v>
      </c>
      <c r="O12279" s="34">
        <v>131</v>
      </c>
      <c r="P12279" s="34">
        <v>132</v>
      </c>
      <c r="Q12279" s="34">
        <v>183</v>
      </c>
      <c r="R12279" s="34">
        <v>233</v>
      </c>
      <c r="S12279" s="34">
        <v>171</v>
      </c>
      <c r="T12279" s="34">
        <v>158</v>
      </c>
      <c r="U12279" s="34">
        <v>135</v>
      </c>
      <c r="V12279" s="34">
        <v>203</v>
      </c>
      <c r="W12279" s="34">
        <v>200</v>
      </c>
      <c r="X12279" s="34">
        <v>189</v>
      </c>
      <c r="Y12279" s="34">
        <v>189</v>
      </c>
      <c r="Z12279" s="34">
        <v>232</v>
      </c>
      <c r="AA12279" s="34">
        <v>185</v>
      </c>
      <c r="AB12279" s="34">
        <v>241</v>
      </c>
      <c r="AC12279" s="34">
        <v>221</v>
      </c>
    </row>
    <row r="12280" spans="1:29" x14ac:dyDescent="0.2">
      <c r="A12280" s="34" t="s">
        <v>72773</v>
      </c>
      <c r="B12280" s="34">
        <v>45</v>
      </c>
      <c r="C12280" s="34">
        <v>52</v>
      </c>
      <c r="D12280" s="34">
        <v>40</v>
      </c>
      <c r="E12280" s="34">
        <v>55</v>
      </c>
      <c r="F12280" s="34">
        <v>59</v>
      </c>
      <c r="G12280" s="34">
        <v>34</v>
      </c>
      <c r="H12280" s="34">
        <v>85</v>
      </c>
      <c r="I12280" s="34">
        <v>47</v>
      </c>
      <c r="J12280" s="34">
        <v>48</v>
      </c>
      <c r="K12280" s="34">
        <v>59</v>
      </c>
      <c r="L12280" s="34">
        <v>46</v>
      </c>
      <c r="M12280" s="34">
        <v>60</v>
      </c>
      <c r="N12280" s="34">
        <v>31</v>
      </c>
      <c r="O12280" s="34">
        <v>44</v>
      </c>
      <c r="P12280" s="34">
        <v>42</v>
      </c>
      <c r="Q12280" s="34">
        <v>93</v>
      </c>
      <c r="R12280" s="34">
        <v>75</v>
      </c>
      <c r="S12280" s="34">
        <v>62</v>
      </c>
      <c r="T12280" s="34">
        <v>79</v>
      </c>
      <c r="U12280" s="34">
        <v>53</v>
      </c>
      <c r="V12280" s="34">
        <v>97</v>
      </c>
      <c r="W12280" s="34">
        <v>86</v>
      </c>
      <c r="X12280" s="34">
        <v>79</v>
      </c>
      <c r="Y12280" s="34">
        <v>90</v>
      </c>
      <c r="Z12280" s="34">
        <v>70</v>
      </c>
      <c r="AA12280" s="34">
        <v>82</v>
      </c>
      <c r="AB12280" s="34">
        <v>81</v>
      </c>
      <c r="AC12280" s="34">
        <v>99</v>
      </c>
    </row>
    <row r="12281" spans="1:29" x14ac:dyDescent="0.2">
      <c r="A12281" s="34" t="s">
        <v>72774</v>
      </c>
      <c r="B12281" s="34">
        <v>120</v>
      </c>
      <c r="C12281" s="34">
        <v>56</v>
      </c>
      <c r="D12281" s="34">
        <v>91</v>
      </c>
      <c r="E12281" s="34">
        <v>80</v>
      </c>
      <c r="F12281" s="34">
        <v>111</v>
      </c>
      <c r="G12281" s="34">
        <v>83</v>
      </c>
      <c r="H12281" s="34">
        <v>93</v>
      </c>
      <c r="I12281" s="34">
        <v>63</v>
      </c>
      <c r="J12281" s="34">
        <v>99</v>
      </c>
      <c r="K12281" s="34">
        <v>60</v>
      </c>
      <c r="L12281" s="34">
        <v>82</v>
      </c>
      <c r="M12281" s="34">
        <v>59</v>
      </c>
      <c r="N12281" s="34">
        <v>86</v>
      </c>
      <c r="O12281" s="34">
        <v>83</v>
      </c>
      <c r="P12281" s="34">
        <v>95</v>
      </c>
      <c r="Q12281" s="34">
        <v>121</v>
      </c>
      <c r="R12281" s="34">
        <v>110</v>
      </c>
      <c r="S12281" s="34">
        <v>109</v>
      </c>
      <c r="T12281" s="34">
        <v>115</v>
      </c>
      <c r="U12281" s="34">
        <v>77</v>
      </c>
      <c r="V12281" s="34">
        <v>104</v>
      </c>
      <c r="W12281" s="34">
        <v>106</v>
      </c>
      <c r="X12281" s="34">
        <v>125</v>
      </c>
      <c r="Y12281" s="34">
        <v>100</v>
      </c>
      <c r="Z12281" s="34">
        <v>113</v>
      </c>
      <c r="AA12281" s="34">
        <v>115</v>
      </c>
      <c r="AB12281" s="34">
        <v>109</v>
      </c>
      <c r="AC12281" s="34">
        <v>139</v>
      </c>
    </row>
    <row r="12282" spans="1:29" x14ac:dyDescent="0.2">
      <c r="A12282" s="34" t="s">
        <v>72775</v>
      </c>
      <c r="B12282" s="34">
        <v>145</v>
      </c>
      <c r="C12282" s="34">
        <v>121</v>
      </c>
      <c r="D12282" s="34">
        <v>189</v>
      </c>
      <c r="E12282" s="34">
        <v>160</v>
      </c>
      <c r="F12282" s="34">
        <v>160</v>
      </c>
      <c r="G12282" s="34">
        <v>104</v>
      </c>
      <c r="H12282" s="34">
        <v>136</v>
      </c>
      <c r="I12282" s="34">
        <v>118</v>
      </c>
      <c r="J12282" s="34">
        <v>135</v>
      </c>
      <c r="K12282" s="34">
        <v>141</v>
      </c>
      <c r="L12282" s="34">
        <v>80</v>
      </c>
      <c r="M12282" s="34">
        <v>140</v>
      </c>
      <c r="N12282" s="34">
        <v>151</v>
      </c>
      <c r="O12282" s="34">
        <v>115</v>
      </c>
      <c r="P12282" s="34">
        <v>124</v>
      </c>
      <c r="Q12282" s="34">
        <v>143</v>
      </c>
      <c r="R12282" s="34">
        <v>133</v>
      </c>
      <c r="S12282" s="34">
        <v>176</v>
      </c>
      <c r="T12282" s="34">
        <v>98</v>
      </c>
      <c r="U12282" s="34">
        <v>121</v>
      </c>
      <c r="V12282" s="34">
        <v>146</v>
      </c>
      <c r="W12282" s="34">
        <v>111</v>
      </c>
      <c r="X12282" s="34">
        <v>219</v>
      </c>
      <c r="Y12282" s="34">
        <v>108</v>
      </c>
      <c r="Z12282" s="34">
        <v>190</v>
      </c>
      <c r="AA12282" s="34">
        <v>125</v>
      </c>
      <c r="AB12282" s="34">
        <v>152</v>
      </c>
      <c r="AC12282" s="34">
        <v>212</v>
      </c>
    </row>
    <row r="12283" spans="1:29" x14ac:dyDescent="0.2">
      <c r="A12283" s="34" t="s">
        <v>72776</v>
      </c>
      <c r="B12283" s="34">
        <v>24</v>
      </c>
      <c r="C12283" s="34">
        <v>20</v>
      </c>
      <c r="D12283" s="34">
        <v>37</v>
      </c>
      <c r="E12283" s="34">
        <v>58</v>
      </c>
      <c r="F12283" s="34">
        <v>28</v>
      </c>
      <c r="G12283" s="34">
        <v>46</v>
      </c>
      <c r="H12283" s="34">
        <v>38</v>
      </c>
      <c r="I12283" s="34">
        <v>32</v>
      </c>
      <c r="J12283" s="34">
        <v>19</v>
      </c>
      <c r="K12283" s="34">
        <v>35</v>
      </c>
      <c r="L12283" s="34">
        <v>18</v>
      </c>
      <c r="M12283" s="34">
        <v>24</v>
      </c>
      <c r="N12283" s="34">
        <v>22</v>
      </c>
      <c r="O12283" s="34">
        <v>38</v>
      </c>
      <c r="P12283" s="34">
        <v>29</v>
      </c>
      <c r="Q12283" s="34">
        <v>30</v>
      </c>
      <c r="R12283" s="34">
        <v>20</v>
      </c>
      <c r="S12283" s="34">
        <v>52</v>
      </c>
      <c r="T12283" s="34">
        <v>8</v>
      </c>
      <c r="U12283" s="34">
        <v>25</v>
      </c>
      <c r="V12283" s="34">
        <v>20</v>
      </c>
      <c r="W12283" s="34">
        <v>27</v>
      </c>
      <c r="X12283" s="34">
        <v>29</v>
      </c>
      <c r="Y12283" s="34">
        <v>24</v>
      </c>
      <c r="Z12283" s="34">
        <v>21</v>
      </c>
      <c r="AA12283" s="34">
        <v>39</v>
      </c>
      <c r="AB12283" s="34">
        <v>20</v>
      </c>
      <c r="AC12283" s="34">
        <v>30</v>
      </c>
    </row>
    <row r="12284" spans="1:29" x14ac:dyDescent="0.2">
      <c r="A12284" s="34" t="s">
        <v>72777</v>
      </c>
      <c r="B12284" s="34">
        <v>119</v>
      </c>
      <c r="C12284" s="34">
        <v>109</v>
      </c>
      <c r="D12284" s="34">
        <v>128</v>
      </c>
      <c r="E12284" s="34">
        <v>93</v>
      </c>
      <c r="F12284" s="34">
        <v>99</v>
      </c>
      <c r="G12284" s="34">
        <v>93</v>
      </c>
      <c r="H12284" s="34">
        <v>124</v>
      </c>
      <c r="I12284" s="34">
        <v>103</v>
      </c>
      <c r="J12284" s="34">
        <v>97</v>
      </c>
      <c r="K12284" s="34">
        <v>106</v>
      </c>
      <c r="L12284" s="34">
        <v>75</v>
      </c>
      <c r="M12284" s="34">
        <v>126</v>
      </c>
      <c r="N12284" s="34">
        <v>91</v>
      </c>
      <c r="O12284" s="34">
        <v>77</v>
      </c>
      <c r="P12284" s="34">
        <v>82</v>
      </c>
      <c r="Q12284" s="34">
        <v>140</v>
      </c>
      <c r="R12284" s="34">
        <v>117</v>
      </c>
      <c r="S12284" s="34">
        <v>105</v>
      </c>
      <c r="T12284" s="34">
        <v>89</v>
      </c>
      <c r="U12284" s="34">
        <v>83</v>
      </c>
      <c r="V12284" s="34">
        <v>86</v>
      </c>
      <c r="W12284" s="34">
        <v>113</v>
      </c>
      <c r="X12284" s="34">
        <v>97</v>
      </c>
      <c r="Y12284" s="34">
        <v>94</v>
      </c>
      <c r="Z12284" s="34">
        <v>126</v>
      </c>
      <c r="AA12284" s="34">
        <v>156</v>
      </c>
      <c r="AB12284" s="34">
        <v>87</v>
      </c>
      <c r="AC12284" s="34">
        <v>169</v>
      </c>
    </row>
    <row r="12285" spans="1:29" x14ac:dyDescent="0.2">
      <c r="A12285" s="34" t="s">
        <v>72778</v>
      </c>
      <c r="B12285" s="34">
        <v>101</v>
      </c>
      <c r="C12285" s="34">
        <v>94</v>
      </c>
      <c r="D12285" s="34">
        <v>52</v>
      </c>
      <c r="E12285" s="34">
        <v>68</v>
      </c>
      <c r="F12285" s="34">
        <v>66</v>
      </c>
      <c r="G12285" s="34">
        <v>73</v>
      </c>
      <c r="H12285" s="34">
        <v>44</v>
      </c>
      <c r="I12285" s="34">
        <v>80</v>
      </c>
      <c r="J12285" s="34">
        <v>41</v>
      </c>
      <c r="K12285" s="34">
        <v>69</v>
      </c>
      <c r="L12285" s="34">
        <v>55</v>
      </c>
      <c r="M12285" s="34">
        <v>64</v>
      </c>
      <c r="N12285" s="34">
        <v>47</v>
      </c>
      <c r="O12285" s="34">
        <v>75</v>
      </c>
      <c r="P12285" s="34">
        <v>53</v>
      </c>
      <c r="Q12285" s="34">
        <v>119</v>
      </c>
      <c r="R12285" s="34">
        <v>60</v>
      </c>
      <c r="S12285" s="34">
        <v>49</v>
      </c>
      <c r="T12285" s="34">
        <v>50</v>
      </c>
      <c r="U12285" s="34">
        <v>75</v>
      </c>
      <c r="V12285" s="34">
        <v>59</v>
      </c>
      <c r="W12285" s="34">
        <v>83</v>
      </c>
      <c r="X12285" s="34">
        <v>52</v>
      </c>
      <c r="Y12285" s="34">
        <v>79</v>
      </c>
      <c r="Z12285" s="34">
        <v>68</v>
      </c>
      <c r="AA12285" s="34">
        <v>67</v>
      </c>
      <c r="AB12285" s="34">
        <v>94</v>
      </c>
      <c r="AC12285" s="34">
        <v>85</v>
      </c>
    </row>
    <row r="12286" spans="1:29" x14ac:dyDescent="0.2">
      <c r="A12286" s="34" t="s">
        <v>72779</v>
      </c>
      <c r="B12286" s="34">
        <v>106</v>
      </c>
      <c r="C12286" s="34">
        <v>101</v>
      </c>
      <c r="D12286" s="34">
        <v>137</v>
      </c>
      <c r="E12286" s="34">
        <v>134</v>
      </c>
      <c r="F12286" s="34">
        <v>112</v>
      </c>
      <c r="G12286" s="34">
        <v>114</v>
      </c>
      <c r="H12286" s="34">
        <v>92</v>
      </c>
      <c r="I12286" s="34">
        <v>112</v>
      </c>
      <c r="J12286" s="34">
        <v>104</v>
      </c>
      <c r="K12286" s="34">
        <v>170</v>
      </c>
      <c r="L12286" s="34">
        <v>93</v>
      </c>
      <c r="M12286" s="34">
        <v>118</v>
      </c>
      <c r="N12286" s="34">
        <v>92</v>
      </c>
      <c r="O12286" s="34">
        <v>120</v>
      </c>
      <c r="P12286" s="34">
        <v>120</v>
      </c>
      <c r="Q12286" s="34">
        <v>143</v>
      </c>
      <c r="R12286" s="34">
        <v>150</v>
      </c>
      <c r="S12286" s="34">
        <v>155</v>
      </c>
      <c r="T12286" s="34">
        <v>136</v>
      </c>
      <c r="U12286" s="34">
        <v>107</v>
      </c>
      <c r="V12286" s="34">
        <v>155</v>
      </c>
      <c r="W12286" s="34">
        <v>160</v>
      </c>
      <c r="X12286" s="34">
        <v>159</v>
      </c>
      <c r="Y12286" s="34">
        <v>148</v>
      </c>
      <c r="Z12286" s="34">
        <v>171</v>
      </c>
      <c r="AA12286" s="34">
        <v>187</v>
      </c>
      <c r="AB12286" s="34">
        <v>167</v>
      </c>
      <c r="AC12286" s="34">
        <v>192</v>
      </c>
    </row>
    <row r="12287" spans="1:29" x14ac:dyDescent="0.2">
      <c r="A12287" s="34" t="s">
        <v>72780</v>
      </c>
      <c r="B12287" s="34">
        <v>115</v>
      </c>
      <c r="C12287" s="34">
        <v>146</v>
      </c>
      <c r="D12287" s="34">
        <v>126</v>
      </c>
      <c r="E12287" s="34">
        <v>106</v>
      </c>
      <c r="F12287" s="34">
        <v>152</v>
      </c>
      <c r="G12287" s="34">
        <v>123</v>
      </c>
      <c r="H12287" s="34">
        <v>136</v>
      </c>
      <c r="I12287" s="34">
        <v>122</v>
      </c>
      <c r="J12287" s="34">
        <v>146</v>
      </c>
      <c r="K12287" s="34">
        <v>136</v>
      </c>
      <c r="L12287" s="34">
        <v>109</v>
      </c>
      <c r="M12287" s="34">
        <v>106</v>
      </c>
      <c r="N12287" s="34">
        <v>101</v>
      </c>
      <c r="O12287" s="34">
        <v>133</v>
      </c>
      <c r="P12287" s="34">
        <v>145</v>
      </c>
      <c r="Q12287" s="34">
        <v>131</v>
      </c>
      <c r="R12287" s="34">
        <v>147</v>
      </c>
      <c r="S12287" s="34">
        <v>166</v>
      </c>
      <c r="T12287" s="34">
        <v>191</v>
      </c>
      <c r="U12287" s="34">
        <v>129</v>
      </c>
      <c r="V12287" s="34">
        <v>127</v>
      </c>
      <c r="W12287" s="34">
        <v>183</v>
      </c>
      <c r="X12287" s="34">
        <v>166</v>
      </c>
      <c r="Y12287" s="34">
        <v>164</v>
      </c>
      <c r="Z12287" s="34">
        <v>157</v>
      </c>
      <c r="AA12287" s="34">
        <v>121</v>
      </c>
      <c r="AB12287" s="34">
        <v>194</v>
      </c>
      <c r="AC12287" s="34">
        <v>181</v>
      </c>
    </row>
    <row r="12288" spans="1:29" x14ac:dyDescent="0.2">
      <c r="A12288" s="34" t="s">
        <v>72781</v>
      </c>
      <c r="B12288" s="34">
        <v>158</v>
      </c>
      <c r="C12288" s="34">
        <v>180</v>
      </c>
      <c r="D12288" s="34">
        <v>210</v>
      </c>
      <c r="E12288" s="34">
        <v>195</v>
      </c>
      <c r="F12288" s="34">
        <v>199</v>
      </c>
      <c r="G12288" s="34">
        <v>204</v>
      </c>
      <c r="H12288" s="34">
        <v>202</v>
      </c>
      <c r="I12288" s="34">
        <v>211</v>
      </c>
      <c r="J12288" s="34">
        <v>215</v>
      </c>
      <c r="K12288" s="34">
        <v>209</v>
      </c>
      <c r="L12288" s="34">
        <v>174</v>
      </c>
      <c r="M12288" s="34">
        <v>192</v>
      </c>
      <c r="N12288" s="34">
        <v>161</v>
      </c>
      <c r="O12288" s="34">
        <v>155</v>
      </c>
      <c r="P12288" s="34">
        <v>171</v>
      </c>
      <c r="Q12288" s="34">
        <v>274</v>
      </c>
      <c r="R12288" s="34">
        <v>245</v>
      </c>
      <c r="S12288" s="34">
        <v>187</v>
      </c>
      <c r="T12288" s="34">
        <v>236</v>
      </c>
      <c r="U12288" s="34">
        <v>175</v>
      </c>
      <c r="V12288" s="34">
        <v>269</v>
      </c>
      <c r="W12288" s="34">
        <v>303</v>
      </c>
      <c r="X12288" s="34">
        <v>275</v>
      </c>
      <c r="Y12288" s="34">
        <v>222</v>
      </c>
      <c r="Z12288" s="34">
        <v>207</v>
      </c>
      <c r="AA12288" s="34">
        <v>210</v>
      </c>
      <c r="AB12288" s="34">
        <v>285</v>
      </c>
      <c r="AC12288" s="34">
        <v>299</v>
      </c>
    </row>
    <row r="12289" spans="1:29" x14ac:dyDescent="0.2">
      <c r="A12289" s="34" t="s">
        <v>72782</v>
      </c>
      <c r="B12289" s="34">
        <v>87</v>
      </c>
      <c r="C12289" s="34">
        <v>58</v>
      </c>
      <c r="D12289" s="34">
        <v>28</v>
      </c>
      <c r="E12289" s="34">
        <v>41</v>
      </c>
      <c r="F12289" s="34">
        <v>27</v>
      </c>
      <c r="G12289" s="34">
        <v>19</v>
      </c>
      <c r="H12289" s="34">
        <v>28</v>
      </c>
      <c r="I12289" s="34">
        <v>30</v>
      </c>
      <c r="J12289" s="34">
        <v>29</v>
      </c>
      <c r="K12289" s="34">
        <v>27</v>
      </c>
      <c r="L12289" s="34">
        <v>23</v>
      </c>
      <c r="M12289" s="34">
        <v>29</v>
      </c>
      <c r="N12289" s="34">
        <v>26</v>
      </c>
      <c r="O12289" s="34">
        <v>37</v>
      </c>
      <c r="P12289" s="34">
        <v>31</v>
      </c>
      <c r="Q12289" s="34">
        <v>48</v>
      </c>
      <c r="R12289" s="34">
        <v>35</v>
      </c>
      <c r="S12289" s="34">
        <v>37</v>
      </c>
      <c r="T12289" s="34">
        <v>34</v>
      </c>
      <c r="U12289" s="34">
        <v>26</v>
      </c>
      <c r="V12289" s="34">
        <v>52</v>
      </c>
      <c r="W12289" s="34">
        <v>44</v>
      </c>
      <c r="X12289" s="34">
        <v>53</v>
      </c>
      <c r="Y12289" s="34">
        <v>21</v>
      </c>
      <c r="Z12289" s="34">
        <v>41</v>
      </c>
      <c r="AA12289" s="34">
        <v>27</v>
      </c>
      <c r="AB12289" s="34">
        <v>78</v>
      </c>
      <c r="AC12289" s="34">
        <v>56</v>
      </c>
    </row>
    <row r="12290" spans="1:29" x14ac:dyDescent="0.2">
      <c r="A12290" s="34" t="s">
        <v>72783</v>
      </c>
      <c r="B12290" s="34">
        <v>108</v>
      </c>
      <c r="C12290" s="34">
        <v>57</v>
      </c>
      <c r="D12290" s="34">
        <v>81</v>
      </c>
      <c r="E12290" s="34">
        <v>88</v>
      </c>
      <c r="F12290" s="34">
        <v>76</v>
      </c>
      <c r="G12290" s="34">
        <v>89</v>
      </c>
      <c r="H12290" s="34">
        <v>76</v>
      </c>
      <c r="I12290" s="34">
        <v>70</v>
      </c>
      <c r="J12290" s="34">
        <v>58</v>
      </c>
      <c r="K12290" s="34">
        <v>76</v>
      </c>
      <c r="L12290" s="34">
        <v>63</v>
      </c>
      <c r="M12290" s="34">
        <v>69</v>
      </c>
      <c r="N12290" s="34">
        <v>61</v>
      </c>
      <c r="O12290" s="34">
        <v>85</v>
      </c>
      <c r="P12290" s="34">
        <v>69</v>
      </c>
      <c r="Q12290" s="34">
        <v>71</v>
      </c>
      <c r="R12290" s="34">
        <v>103</v>
      </c>
      <c r="S12290" s="34">
        <v>85</v>
      </c>
      <c r="T12290" s="34">
        <v>71</v>
      </c>
      <c r="U12290" s="34">
        <v>94</v>
      </c>
      <c r="V12290" s="34">
        <v>93</v>
      </c>
      <c r="W12290" s="34">
        <v>105</v>
      </c>
      <c r="X12290" s="34">
        <v>107</v>
      </c>
      <c r="Y12290" s="34">
        <v>83</v>
      </c>
      <c r="Z12290" s="34">
        <v>50</v>
      </c>
      <c r="AA12290" s="34">
        <v>90</v>
      </c>
      <c r="AB12290" s="34">
        <v>104</v>
      </c>
      <c r="AC12290" s="34">
        <v>141</v>
      </c>
    </row>
    <row r="12291" spans="1:29" x14ac:dyDescent="0.2">
      <c r="A12291" s="34" t="s">
        <v>72784</v>
      </c>
      <c r="B12291" s="34">
        <v>48</v>
      </c>
      <c r="C12291" s="34">
        <v>62</v>
      </c>
      <c r="D12291" s="34">
        <v>109</v>
      </c>
      <c r="E12291" s="34">
        <v>111</v>
      </c>
      <c r="F12291" s="34">
        <v>100</v>
      </c>
      <c r="G12291" s="34">
        <v>68</v>
      </c>
      <c r="H12291" s="34">
        <v>60</v>
      </c>
      <c r="I12291" s="34">
        <v>73</v>
      </c>
      <c r="J12291" s="34">
        <v>72</v>
      </c>
      <c r="K12291" s="34">
        <v>79</v>
      </c>
      <c r="L12291" s="34">
        <v>58</v>
      </c>
      <c r="M12291" s="34">
        <v>49</v>
      </c>
      <c r="N12291" s="34">
        <v>75</v>
      </c>
      <c r="O12291" s="34">
        <v>60</v>
      </c>
      <c r="P12291" s="34">
        <v>64</v>
      </c>
      <c r="Q12291" s="34">
        <v>83</v>
      </c>
      <c r="R12291" s="34">
        <v>117</v>
      </c>
      <c r="S12291" s="34">
        <v>85</v>
      </c>
      <c r="T12291" s="34">
        <v>55</v>
      </c>
      <c r="U12291" s="34">
        <v>83</v>
      </c>
      <c r="V12291" s="34">
        <v>87</v>
      </c>
      <c r="W12291" s="34">
        <v>102</v>
      </c>
      <c r="X12291" s="34">
        <v>98</v>
      </c>
      <c r="Y12291" s="34">
        <v>75</v>
      </c>
      <c r="Z12291" s="34">
        <v>109</v>
      </c>
      <c r="AA12291" s="34">
        <v>107</v>
      </c>
      <c r="AB12291" s="34">
        <v>96</v>
      </c>
      <c r="AC12291" s="34">
        <v>135</v>
      </c>
    </row>
    <row r="12292" spans="1:29" x14ac:dyDescent="0.2">
      <c r="A12292" s="34" t="s">
        <v>72785</v>
      </c>
      <c r="B12292" s="34">
        <v>104</v>
      </c>
      <c r="C12292" s="34">
        <v>60</v>
      </c>
      <c r="D12292" s="34">
        <v>134</v>
      </c>
      <c r="E12292" s="34">
        <v>95</v>
      </c>
      <c r="F12292" s="34">
        <v>98</v>
      </c>
      <c r="G12292" s="34">
        <v>81</v>
      </c>
      <c r="H12292" s="34">
        <v>110</v>
      </c>
      <c r="I12292" s="34">
        <v>74</v>
      </c>
      <c r="J12292" s="34">
        <v>113</v>
      </c>
      <c r="K12292" s="34">
        <v>94</v>
      </c>
      <c r="L12292" s="34">
        <v>126</v>
      </c>
      <c r="M12292" s="34">
        <v>87</v>
      </c>
      <c r="N12292" s="34">
        <v>87</v>
      </c>
      <c r="O12292" s="34">
        <v>75</v>
      </c>
      <c r="P12292" s="34">
        <v>91</v>
      </c>
      <c r="Q12292" s="34">
        <v>100</v>
      </c>
      <c r="R12292" s="34">
        <v>119</v>
      </c>
      <c r="S12292" s="34">
        <v>107</v>
      </c>
      <c r="T12292" s="34">
        <v>143</v>
      </c>
      <c r="U12292" s="34">
        <v>63</v>
      </c>
      <c r="V12292" s="34">
        <v>136</v>
      </c>
      <c r="W12292" s="34">
        <v>123</v>
      </c>
      <c r="X12292" s="34">
        <v>127</v>
      </c>
      <c r="Y12292" s="34">
        <v>95</v>
      </c>
      <c r="Z12292" s="34">
        <v>130</v>
      </c>
      <c r="AA12292" s="34">
        <v>101</v>
      </c>
      <c r="AB12292" s="34">
        <v>127</v>
      </c>
      <c r="AC12292" s="34">
        <v>108</v>
      </c>
    </row>
    <row r="12293" spans="1:29" x14ac:dyDescent="0.2">
      <c r="A12293" s="34" t="s">
        <v>72786</v>
      </c>
      <c r="B12293" s="34">
        <v>65</v>
      </c>
      <c r="C12293" s="34">
        <v>115</v>
      </c>
      <c r="D12293" s="34">
        <v>141</v>
      </c>
      <c r="E12293" s="34">
        <v>109</v>
      </c>
      <c r="F12293" s="34">
        <v>119</v>
      </c>
      <c r="G12293" s="34">
        <v>143</v>
      </c>
      <c r="H12293" s="34">
        <v>98</v>
      </c>
      <c r="I12293" s="34">
        <v>84</v>
      </c>
      <c r="J12293" s="34">
        <v>88</v>
      </c>
      <c r="K12293" s="34">
        <v>88</v>
      </c>
      <c r="L12293" s="34">
        <v>71</v>
      </c>
      <c r="M12293" s="34">
        <v>67</v>
      </c>
      <c r="N12293" s="34">
        <v>94</v>
      </c>
      <c r="O12293" s="34">
        <v>79</v>
      </c>
      <c r="P12293" s="34">
        <v>112</v>
      </c>
      <c r="Q12293" s="34">
        <v>132</v>
      </c>
      <c r="R12293" s="34">
        <v>94</v>
      </c>
      <c r="S12293" s="34">
        <v>135</v>
      </c>
      <c r="T12293" s="34">
        <v>103</v>
      </c>
      <c r="U12293" s="34">
        <v>80</v>
      </c>
      <c r="V12293" s="34">
        <v>164</v>
      </c>
      <c r="W12293" s="34">
        <v>115</v>
      </c>
      <c r="X12293" s="34">
        <v>132</v>
      </c>
      <c r="Y12293" s="34">
        <v>111</v>
      </c>
      <c r="Z12293" s="34">
        <v>125</v>
      </c>
      <c r="AA12293" s="34">
        <v>122</v>
      </c>
      <c r="AB12293" s="34">
        <v>123</v>
      </c>
      <c r="AC12293" s="34">
        <v>173</v>
      </c>
    </row>
    <row r="12294" spans="1:29" x14ac:dyDescent="0.2">
      <c r="A12294" s="34" t="s">
        <v>72787</v>
      </c>
      <c r="B12294" s="34">
        <v>267</v>
      </c>
      <c r="C12294" s="34">
        <v>171</v>
      </c>
      <c r="D12294" s="34">
        <v>243</v>
      </c>
      <c r="E12294" s="34">
        <v>172</v>
      </c>
      <c r="F12294" s="34">
        <v>236</v>
      </c>
      <c r="G12294" s="34">
        <v>199</v>
      </c>
      <c r="H12294" s="34">
        <v>259</v>
      </c>
      <c r="I12294" s="34">
        <v>204</v>
      </c>
      <c r="J12294" s="34">
        <v>267</v>
      </c>
      <c r="K12294" s="34">
        <v>200</v>
      </c>
      <c r="L12294" s="34">
        <v>190</v>
      </c>
      <c r="M12294" s="34">
        <v>187</v>
      </c>
      <c r="N12294" s="34">
        <v>194</v>
      </c>
      <c r="O12294" s="34">
        <v>194</v>
      </c>
      <c r="P12294" s="34">
        <v>217</v>
      </c>
      <c r="Q12294" s="34">
        <v>271</v>
      </c>
      <c r="R12294" s="34">
        <v>281</v>
      </c>
      <c r="S12294" s="34">
        <v>230</v>
      </c>
      <c r="T12294" s="34">
        <v>326</v>
      </c>
      <c r="U12294" s="34">
        <v>233</v>
      </c>
      <c r="V12294" s="34">
        <v>357</v>
      </c>
      <c r="W12294" s="34">
        <v>265</v>
      </c>
      <c r="X12294" s="34">
        <v>373</v>
      </c>
      <c r="Y12294" s="34">
        <v>262</v>
      </c>
      <c r="Z12294" s="34">
        <v>238</v>
      </c>
      <c r="AA12294" s="34">
        <v>219</v>
      </c>
      <c r="AB12294" s="34">
        <v>380</v>
      </c>
      <c r="AC12294" s="34">
        <v>326</v>
      </c>
    </row>
    <row r="12295" spans="1:29" x14ac:dyDescent="0.2">
      <c r="A12295" s="34" t="s">
        <v>72788</v>
      </c>
      <c r="B12295" s="34">
        <v>138</v>
      </c>
      <c r="C12295" s="34">
        <v>155</v>
      </c>
      <c r="D12295" s="34">
        <v>183</v>
      </c>
      <c r="E12295" s="34">
        <v>209</v>
      </c>
      <c r="F12295" s="34">
        <v>183</v>
      </c>
      <c r="G12295" s="34">
        <v>157</v>
      </c>
      <c r="H12295" s="34">
        <v>177</v>
      </c>
      <c r="I12295" s="34">
        <v>165</v>
      </c>
      <c r="J12295" s="34">
        <v>147</v>
      </c>
      <c r="K12295" s="34">
        <v>166</v>
      </c>
      <c r="L12295" s="34">
        <v>131</v>
      </c>
      <c r="M12295" s="34">
        <v>133</v>
      </c>
      <c r="N12295" s="34">
        <v>126</v>
      </c>
      <c r="O12295" s="34">
        <v>130</v>
      </c>
      <c r="P12295" s="34">
        <v>144</v>
      </c>
      <c r="Q12295" s="34">
        <v>182</v>
      </c>
      <c r="R12295" s="34">
        <v>196</v>
      </c>
      <c r="S12295" s="34">
        <v>189</v>
      </c>
      <c r="T12295" s="34">
        <v>164</v>
      </c>
      <c r="U12295" s="34">
        <v>150</v>
      </c>
      <c r="V12295" s="34">
        <v>154</v>
      </c>
      <c r="W12295" s="34">
        <v>163</v>
      </c>
      <c r="X12295" s="34">
        <v>158</v>
      </c>
      <c r="Y12295" s="34">
        <v>211</v>
      </c>
      <c r="Z12295" s="34">
        <v>176</v>
      </c>
      <c r="AA12295" s="34">
        <v>220</v>
      </c>
      <c r="AB12295" s="34">
        <v>203</v>
      </c>
      <c r="AC12295" s="34">
        <v>304</v>
      </c>
    </row>
    <row r="12296" spans="1:29" x14ac:dyDescent="0.2">
      <c r="A12296" s="34" t="s">
        <v>72789</v>
      </c>
      <c r="B12296" s="34">
        <v>98</v>
      </c>
      <c r="C12296" s="34">
        <v>94</v>
      </c>
      <c r="D12296" s="34">
        <v>98</v>
      </c>
      <c r="E12296" s="34">
        <v>93</v>
      </c>
      <c r="F12296" s="34">
        <v>105</v>
      </c>
      <c r="G12296" s="34">
        <v>121</v>
      </c>
      <c r="H12296" s="34">
        <v>93</v>
      </c>
      <c r="I12296" s="34">
        <v>95</v>
      </c>
      <c r="J12296" s="34">
        <v>84</v>
      </c>
      <c r="K12296" s="34">
        <v>87</v>
      </c>
      <c r="L12296" s="34">
        <v>84</v>
      </c>
      <c r="M12296" s="34">
        <v>88</v>
      </c>
      <c r="N12296" s="34">
        <v>57</v>
      </c>
      <c r="O12296" s="34">
        <v>67</v>
      </c>
      <c r="P12296" s="34">
        <v>79</v>
      </c>
      <c r="Q12296" s="34">
        <v>131</v>
      </c>
      <c r="R12296" s="34">
        <v>113</v>
      </c>
      <c r="S12296" s="34">
        <v>76</v>
      </c>
      <c r="T12296" s="34">
        <v>87</v>
      </c>
      <c r="U12296" s="34">
        <v>91</v>
      </c>
      <c r="V12296" s="34">
        <v>117</v>
      </c>
      <c r="W12296" s="34">
        <v>99</v>
      </c>
      <c r="X12296" s="34">
        <v>117</v>
      </c>
      <c r="Y12296" s="34">
        <v>94</v>
      </c>
      <c r="Z12296" s="34">
        <v>102</v>
      </c>
      <c r="AA12296" s="34">
        <v>100</v>
      </c>
      <c r="AB12296" s="34">
        <v>92</v>
      </c>
      <c r="AC12296" s="34">
        <v>115</v>
      </c>
    </row>
    <row r="12297" spans="1:29" x14ac:dyDescent="0.2">
      <c r="A12297" s="34" t="s">
        <v>72790</v>
      </c>
      <c r="B12297" s="34">
        <v>57</v>
      </c>
      <c r="C12297" s="34">
        <v>44</v>
      </c>
      <c r="D12297" s="34">
        <v>39</v>
      </c>
      <c r="E12297" s="34">
        <v>42</v>
      </c>
      <c r="F12297" s="34">
        <v>45</v>
      </c>
      <c r="G12297" s="34">
        <v>53</v>
      </c>
      <c r="H12297" s="34">
        <v>41</v>
      </c>
      <c r="I12297" s="34">
        <v>45</v>
      </c>
      <c r="J12297" s="34">
        <v>57</v>
      </c>
      <c r="K12297" s="34">
        <v>56</v>
      </c>
      <c r="L12297" s="34">
        <v>34</v>
      </c>
      <c r="M12297" s="34">
        <v>59</v>
      </c>
      <c r="N12297" s="34">
        <v>46</v>
      </c>
      <c r="O12297" s="34">
        <v>63</v>
      </c>
      <c r="P12297" s="34">
        <v>34</v>
      </c>
      <c r="Q12297" s="34">
        <v>69</v>
      </c>
      <c r="R12297" s="34">
        <v>72</v>
      </c>
      <c r="S12297" s="34">
        <v>64</v>
      </c>
      <c r="T12297" s="34">
        <v>83</v>
      </c>
      <c r="U12297" s="34">
        <v>65</v>
      </c>
      <c r="V12297" s="34">
        <v>111</v>
      </c>
      <c r="W12297" s="34">
        <v>75</v>
      </c>
      <c r="X12297" s="34">
        <v>86</v>
      </c>
      <c r="Y12297" s="34">
        <v>74</v>
      </c>
      <c r="Z12297" s="34">
        <v>66</v>
      </c>
      <c r="AA12297" s="34">
        <v>100</v>
      </c>
      <c r="AB12297" s="34">
        <v>91</v>
      </c>
      <c r="AC12297" s="34">
        <v>131</v>
      </c>
    </row>
    <row r="12298" spans="1:29" x14ac:dyDescent="0.2">
      <c r="A12298" s="34" t="s">
        <v>72791</v>
      </c>
      <c r="B12298" s="34">
        <v>180</v>
      </c>
      <c r="C12298" s="34">
        <v>163</v>
      </c>
      <c r="D12298" s="34">
        <v>159</v>
      </c>
      <c r="E12298" s="34">
        <v>171</v>
      </c>
      <c r="F12298" s="34">
        <v>142</v>
      </c>
      <c r="G12298" s="34">
        <v>180</v>
      </c>
      <c r="H12298" s="34">
        <v>127</v>
      </c>
      <c r="I12298" s="34">
        <v>124</v>
      </c>
      <c r="J12298" s="34">
        <v>107</v>
      </c>
      <c r="K12298" s="34">
        <v>200</v>
      </c>
      <c r="L12298" s="34">
        <v>79</v>
      </c>
      <c r="M12298" s="34">
        <v>139</v>
      </c>
      <c r="N12298" s="34">
        <v>101</v>
      </c>
      <c r="O12298" s="34">
        <v>128</v>
      </c>
      <c r="P12298" s="34">
        <v>98</v>
      </c>
      <c r="Q12298" s="34">
        <v>180</v>
      </c>
      <c r="R12298" s="34">
        <v>114</v>
      </c>
      <c r="S12298" s="34">
        <v>192</v>
      </c>
      <c r="T12298" s="34">
        <v>77</v>
      </c>
      <c r="U12298" s="34">
        <v>118</v>
      </c>
      <c r="V12298" s="34">
        <v>176</v>
      </c>
      <c r="W12298" s="34">
        <v>116</v>
      </c>
      <c r="X12298" s="34">
        <v>155</v>
      </c>
      <c r="Y12298" s="34">
        <v>90</v>
      </c>
      <c r="Z12298" s="34">
        <v>149</v>
      </c>
      <c r="AA12298" s="34">
        <v>186</v>
      </c>
      <c r="AB12298" s="34">
        <v>107</v>
      </c>
      <c r="AC12298" s="34">
        <v>204</v>
      </c>
    </row>
    <row r="12299" spans="1:29" x14ac:dyDescent="0.2">
      <c r="A12299" s="34" t="s">
        <v>72792</v>
      </c>
      <c r="B12299" s="34">
        <v>120</v>
      </c>
      <c r="C12299" s="34">
        <v>132</v>
      </c>
      <c r="D12299" s="34">
        <v>162</v>
      </c>
      <c r="E12299" s="34">
        <v>186</v>
      </c>
      <c r="F12299" s="34">
        <v>145</v>
      </c>
      <c r="G12299" s="34">
        <v>141</v>
      </c>
      <c r="H12299" s="34">
        <v>136</v>
      </c>
      <c r="I12299" s="34">
        <v>139</v>
      </c>
      <c r="J12299" s="34">
        <v>113</v>
      </c>
      <c r="K12299" s="34">
        <v>148</v>
      </c>
      <c r="L12299" s="34">
        <v>88</v>
      </c>
      <c r="M12299" s="34">
        <v>105</v>
      </c>
      <c r="N12299" s="34">
        <v>148</v>
      </c>
      <c r="O12299" s="34">
        <v>89</v>
      </c>
      <c r="P12299" s="34">
        <v>141</v>
      </c>
      <c r="Q12299" s="34">
        <v>161</v>
      </c>
      <c r="R12299" s="34">
        <v>160</v>
      </c>
      <c r="S12299" s="34">
        <v>203</v>
      </c>
      <c r="T12299" s="34">
        <v>133</v>
      </c>
      <c r="U12299" s="34">
        <v>112</v>
      </c>
      <c r="V12299" s="34">
        <v>193</v>
      </c>
      <c r="W12299" s="34">
        <v>137</v>
      </c>
      <c r="X12299" s="34">
        <v>198</v>
      </c>
      <c r="Y12299" s="34">
        <v>145</v>
      </c>
      <c r="Z12299" s="34">
        <v>193</v>
      </c>
      <c r="AA12299" s="34">
        <v>174</v>
      </c>
      <c r="AB12299" s="34">
        <v>137</v>
      </c>
      <c r="AC12299" s="34">
        <v>203</v>
      </c>
    </row>
    <row r="12300" spans="1:29" x14ac:dyDescent="0.2">
      <c r="A12300" s="34" t="s">
        <v>72793</v>
      </c>
      <c r="B12300" s="34">
        <v>90</v>
      </c>
      <c r="C12300" s="34">
        <v>63</v>
      </c>
      <c r="D12300" s="34">
        <v>67</v>
      </c>
      <c r="E12300" s="34">
        <v>46</v>
      </c>
      <c r="F12300" s="34">
        <v>69</v>
      </c>
      <c r="G12300" s="34">
        <v>63</v>
      </c>
      <c r="H12300" s="34">
        <v>74</v>
      </c>
      <c r="I12300" s="34">
        <v>58</v>
      </c>
      <c r="J12300" s="34">
        <v>63</v>
      </c>
      <c r="K12300" s="34">
        <v>91</v>
      </c>
      <c r="L12300" s="34">
        <v>70</v>
      </c>
      <c r="M12300" s="34">
        <v>49</v>
      </c>
      <c r="N12300" s="34">
        <v>66</v>
      </c>
      <c r="O12300" s="34">
        <v>41</v>
      </c>
      <c r="P12300" s="34">
        <v>74</v>
      </c>
      <c r="Q12300" s="34">
        <v>72</v>
      </c>
      <c r="R12300" s="34">
        <v>71</v>
      </c>
      <c r="S12300" s="34">
        <v>72</v>
      </c>
      <c r="T12300" s="34">
        <v>111</v>
      </c>
      <c r="U12300" s="34">
        <v>55</v>
      </c>
      <c r="V12300" s="34">
        <v>66</v>
      </c>
      <c r="W12300" s="34">
        <v>70</v>
      </c>
      <c r="X12300" s="34">
        <v>69</v>
      </c>
      <c r="Y12300" s="34">
        <v>62</v>
      </c>
      <c r="Z12300" s="34">
        <v>104</v>
      </c>
      <c r="AA12300" s="34">
        <v>74</v>
      </c>
      <c r="AB12300" s="34">
        <v>77</v>
      </c>
      <c r="AC12300" s="34">
        <v>84</v>
      </c>
    </row>
    <row r="12301" spans="1:29" x14ac:dyDescent="0.2">
      <c r="A12301" s="34" t="s">
        <v>72794</v>
      </c>
      <c r="B12301" s="34">
        <v>103</v>
      </c>
      <c r="C12301" s="34">
        <v>139</v>
      </c>
      <c r="D12301" s="34">
        <v>162</v>
      </c>
      <c r="E12301" s="34">
        <v>195</v>
      </c>
      <c r="F12301" s="34">
        <v>123</v>
      </c>
      <c r="G12301" s="34">
        <v>166</v>
      </c>
      <c r="H12301" s="34">
        <v>116</v>
      </c>
      <c r="I12301" s="34">
        <v>162</v>
      </c>
      <c r="J12301" s="34">
        <v>125</v>
      </c>
      <c r="K12301" s="34">
        <v>198</v>
      </c>
      <c r="L12301" s="34">
        <v>95</v>
      </c>
      <c r="M12301" s="34">
        <v>156</v>
      </c>
      <c r="N12301" s="34">
        <v>93</v>
      </c>
      <c r="O12301" s="34">
        <v>154</v>
      </c>
      <c r="P12301" s="34">
        <v>143</v>
      </c>
      <c r="Q12301" s="34">
        <v>192</v>
      </c>
      <c r="R12301" s="34">
        <v>172</v>
      </c>
      <c r="S12301" s="34">
        <v>179</v>
      </c>
      <c r="T12301" s="34">
        <v>122</v>
      </c>
      <c r="U12301" s="34">
        <v>121</v>
      </c>
      <c r="V12301" s="34">
        <v>179</v>
      </c>
      <c r="W12301" s="34">
        <v>183</v>
      </c>
      <c r="X12301" s="34">
        <v>151</v>
      </c>
      <c r="Y12301" s="34">
        <v>159</v>
      </c>
      <c r="Z12301" s="34">
        <v>154</v>
      </c>
      <c r="AA12301" s="34">
        <v>218</v>
      </c>
      <c r="AB12301" s="34">
        <v>165</v>
      </c>
      <c r="AC12301" s="34">
        <v>243</v>
      </c>
    </row>
    <row r="12302" spans="1:29" x14ac:dyDescent="0.2">
      <c r="A12302" s="34" t="s">
        <v>72795</v>
      </c>
      <c r="B12302" s="34">
        <v>95</v>
      </c>
      <c r="C12302" s="34">
        <v>43</v>
      </c>
      <c r="D12302" s="34">
        <v>80</v>
      </c>
      <c r="E12302" s="34">
        <v>64</v>
      </c>
      <c r="F12302" s="34">
        <v>64</v>
      </c>
      <c r="G12302" s="34">
        <v>46</v>
      </c>
      <c r="H12302" s="34">
        <v>50</v>
      </c>
      <c r="I12302" s="34">
        <v>59</v>
      </c>
      <c r="J12302" s="34">
        <v>59</v>
      </c>
      <c r="K12302" s="34">
        <v>70</v>
      </c>
      <c r="L12302" s="34">
        <v>37</v>
      </c>
      <c r="M12302" s="34">
        <v>45</v>
      </c>
      <c r="N12302" s="34">
        <v>48</v>
      </c>
      <c r="O12302" s="34">
        <v>54</v>
      </c>
      <c r="P12302" s="34">
        <v>56</v>
      </c>
      <c r="Q12302" s="34">
        <v>56</v>
      </c>
      <c r="R12302" s="34">
        <v>64</v>
      </c>
      <c r="S12302" s="34">
        <v>97</v>
      </c>
      <c r="T12302" s="34">
        <v>34</v>
      </c>
      <c r="U12302" s="34">
        <v>34</v>
      </c>
      <c r="V12302" s="34">
        <v>67</v>
      </c>
      <c r="W12302" s="34">
        <v>41</v>
      </c>
      <c r="X12302" s="34">
        <v>79</v>
      </c>
      <c r="Y12302" s="34">
        <v>34</v>
      </c>
      <c r="Z12302" s="34">
        <v>64</v>
      </c>
      <c r="AA12302" s="34">
        <v>71</v>
      </c>
      <c r="AB12302" s="34">
        <v>43</v>
      </c>
      <c r="AC12302" s="34">
        <v>90</v>
      </c>
    </row>
    <row r="12303" spans="1:29" x14ac:dyDescent="0.2">
      <c r="A12303" s="34" t="s">
        <v>72796</v>
      </c>
      <c r="B12303" s="34">
        <v>218</v>
      </c>
      <c r="C12303" s="34">
        <v>219</v>
      </c>
      <c r="D12303" s="34">
        <v>248</v>
      </c>
      <c r="E12303" s="34">
        <v>220</v>
      </c>
      <c r="F12303" s="34">
        <v>262</v>
      </c>
      <c r="G12303" s="34">
        <v>165</v>
      </c>
      <c r="H12303" s="34">
        <v>274</v>
      </c>
      <c r="I12303" s="34">
        <v>201</v>
      </c>
      <c r="J12303" s="34">
        <v>255</v>
      </c>
      <c r="K12303" s="34">
        <v>207</v>
      </c>
      <c r="L12303" s="34">
        <v>282</v>
      </c>
      <c r="M12303" s="34">
        <v>178</v>
      </c>
      <c r="N12303" s="34">
        <v>254</v>
      </c>
      <c r="O12303" s="34">
        <v>244</v>
      </c>
      <c r="P12303" s="34">
        <v>238</v>
      </c>
      <c r="Q12303" s="34">
        <v>378</v>
      </c>
      <c r="R12303" s="34">
        <v>354</v>
      </c>
      <c r="S12303" s="34">
        <v>217</v>
      </c>
      <c r="T12303" s="34">
        <v>362</v>
      </c>
      <c r="U12303" s="34">
        <v>303</v>
      </c>
      <c r="V12303" s="34">
        <v>304</v>
      </c>
      <c r="W12303" s="34">
        <v>339</v>
      </c>
      <c r="X12303" s="34">
        <v>285</v>
      </c>
      <c r="Y12303" s="34">
        <v>318</v>
      </c>
      <c r="Z12303" s="34">
        <v>274</v>
      </c>
      <c r="AA12303" s="34">
        <v>263</v>
      </c>
      <c r="AB12303" s="34">
        <v>378</v>
      </c>
      <c r="AC12303" s="34">
        <v>340</v>
      </c>
    </row>
    <row r="12304" spans="1:29" x14ac:dyDescent="0.2">
      <c r="A12304" s="34" t="s">
        <v>72797</v>
      </c>
      <c r="B12304" s="34">
        <v>172</v>
      </c>
      <c r="C12304" s="34">
        <v>444</v>
      </c>
      <c r="D12304" s="34">
        <v>183</v>
      </c>
      <c r="E12304" s="34">
        <v>411</v>
      </c>
      <c r="F12304" s="34">
        <v>169</v>
      </c>
      <c r="G12304" s="34">
        <v>528</v>
      </c>
      <c r="H12304" s="34">
        <v>207</v>
      </c>
      <c r="I12304" s="34">
        <v>387</v>
      </c>
      <c r="J12304" s="34">
        <v>225</v>
      </c>
      <c r="K12304" s="34">
        <v>428</v>
      </c>
      <c r="L12304" s="34">
        <v>219</v>
      </c>
      <c r="M12304" s="34">
        <v>355</v>
      </c>
      <c r="N12304" s="34">
        <v>187</v>
      </c>
      <c r="O12304" s="34">
        <v>374</v>
      </c>
      <c r="P12304" s="34">
        <v>212</v>
      </c>
      <c r="Q12304" s="34">
        <v>490</v>
      </c>
      <c r="R12304" s="34">
        <v>310</v>
      </c>
      <c r="S12304" s="34">
        <v>399</v>
      </c>
      <c r="T12304" s="34">
        <v>375</v>
      </c>
      <c r="U12304" s="34">
        <v>358</v>
      </c>
      <c r="V12304" s="34">
        <v>326</v>
      </c>
      <c r="W12304" s="34">
        <v>641</v>
      </c>
      <c r="X12304" s="34">
        <v>232</v>
      </c>
      <c r="Y12304" s="34">
        <v>432</v>
      </c>
      <c r="Z12304" s="34">
        <v>217</v>
      </c>
      <c r="AA12304" s="34">
        <v>452</v>
      </c>
      <c r="AB12304" s="34">
        <v>329</v>
      </c>
      <c r="AC12304" s="34">
        <v>537</v>
      </c>
    </row>
    <row r="12305" spans="1:29" x14ac:dyDescent="0.2">
      <c r="A12305" s="34" t="s">
        <v>72798</v>
      </c>
      <c r="B12305" s="34">
        <v>153</v>
      </c>
      <c r="C12305" s="34">
        <v>281</v>
      </c>
      <c r="D12305" s="34">
        <v>228</v>
      </c>
      <c r="E12305" s="34">
        <v>305</v>
      </c>
      <c r="F12305" s="34">
        <v>271</v>
      </c>
      <c r="G12305" s="34">
        <v>289</v>
      </c>
      <c r="H12305" s="34">
        <v>224</v>
      </c>
      <c r="I12305" s="34">
        <v>233</v>
      </c>
      <c r="J12305" s="34">
        <v>230</v>
      </c>
      <c r="K12305" s="34">
        <v>262</v>
      </c>
      <c r="L12305" s="34">
        <v>199</v>
      </c>
      <c r="M12305" s="34">
        <v>256</v>
      </c>
      <c r="N12305" s="34">
        <v>218</v>
      </c>
      <c r="O12305" s="34">
        <v>223</v>
      </c>
      <c r="P12305" s="34">
        <v>242</v>
      </c>
      <c r="Q12305" s="34">
        <v>362</v>
      </c>
      <c r="R12305" s="34">
        <v>279</v>
      </c>
      <c r="S12305" s="34">
        <v>336</v>
      </c>
      <c r="T12305" s="34">
        <v>284</v>
      </c>
      <c r="U12305" s="34">
        <v>270</v>
      </c>
      <c r="V12305" s="34">
        <v>324</v>
      </c>
      <c r="W12305" s="34">
        <v>335</v>
      </c>
      <c r="X12305" s="34">
        <v>287</v>
      </c>
      <c r="Y12305" s="34">
        <v>259</v>
      </c>
      <c r="Z12305" s="34">
        <v>217</v>
      </c>
      <c r="AA12305" s="34">
        <v>285</v>
      </c>
      <c r="AB12305" s="34">
        <v>310</v>
      </c>
      <c r="AC12305" s="34">
        <v>449</v>
      </c>
    </row>
    <row r="12306" spans="1:29" x14ac:dyDescent="0.2">
      <c r="A12306" s="34" t="s">
        <v>72799</v>
      </c>
      <c r="B12306" s="34">
        <v>131</v>
      </c>
      <c r="C12306" s="34">
        <v>124</v>
      </c>
      <c r="D12306" s="34">
        <v>172</v>
      </c>
      <c r="E12306" s="34">
        <v>122</v>
      </c>
      <c r="F12306" s="34">
        <v>158</v>
      </c>
      <c r="G12306" s="34">
        <v>123</v>
      </c>
      <c r="H12306" s="34">
        <v>153</v>
      </c>
      <c r="I12306" s="34">
        <v>81</v>
      </c>
      <c r="J12306" s="34">
        <v>126</v>
      </c>
      <c r="K12306" s="34">
        <v>103</v>
      </c>
      <c r="L12306" s="34">
        <v>134</v>
      </c>
      <c r="M12306" s="34">
        <v>105</v>
      </c>
      <c r="N12306" s="34">
        <v>137</v>
      </c>
      <c r="O12306" s="34">
        <v>127</v>
      </c>
      <c r="P12306" s="34">
        <v>131</v>
      </c>
      <c r="Q12306" s="34">
        <v>145</v>
      </c>
      <c r="R12306" s="34">
        <v>183</v>
      </c>
      <c r="S12306" s="34">
        <v>141</v>
      </c>
      <c r="T12306" s="34">
        <v>189</v>
      </c>
      <c r="U12306" s="34">
        <v>137</v>
      </c>
      <c r="V12306" s="34">
        <v>179</v>
      </c>
      <c r="W12306" s="34">
        <v>129</v>
      </c>
      <c r="X12306" s="34">
        <v>235</v>
      </c>
      <c r="Y12306" s="34">
        <v>177</v>
      </c>
      <c r="Z12306" s="34">
        <v>187</v>
      </c>
      <c r="AA12306" s="34">
        <v>193</v>
      </c>
      <c r="AB12306" s="34">
        <v>178</v>
      </c>
      <c r="AC12306" s="34">
        <v>197</v>
      </c>
    </row>
    <row r="12307" spans="1:29" x14ac:dyDescent="0.2">
      <c r="A12307" s="34" t="s">
        <v>72800</v>
      </c>
      <c r="B12307" s="34">
        <v>190</v>
      </c>
      <c r="C12307" s="34">
        <v>183</v>
      </c>
      <c r="D12307" s="34">
        <v>250</v>
      </c>
      <c r="E12307" s="34">
        <v>190</v>
      </c>
      <c r="F12307" s="34">
        <v>258</v>
      </c>
      <c r="G12307" s="34">
        <v>198</v>
      </c>
      <c r="H12307" s="34">
        <v>239</v>
      </c>
      <c r="I12307" s="34">
        <v>169</v>
      </c>
      <c r="J12307" s="34">
        <v>174</v>
      </c>
      <c r="K12307" s="34">
        <v>243</v>
      </c>
      <c r="L12307" s="34">
        <v>150</v>
      </c>
      <c r="M12307" s="34">
        <v>154</v>
      </c>
      <c r="N12307" s="34">
        <v>166</v>
      </c>
      <c r="O12307" s="34">
        <v>166</v>
      </c>
      <c r="P12307" s="34">
        <v>170</v>
      </c>
      <c r="Q12307" s="34">
        <v>246</v>
      </c>
      <c r="R12307" s="34">
        <v>246</v>
      </c>
      <c r="S12307" s="34">
        <v>267</v>
      </c>
      <c r="T12307" s="34">
        <v>198</v>
      </c>
      <c r="U12307" s="34">
        <v>184</v>
      </c>
      <c r="V12307" s="34">
        <v>274</v>
      </c>
      <c r="W12307" s="34">
        <v>175</v>
      </c>
      <c r="X12307" s="34">
        <v>255</v>
      </c>
      <c r="Y12307" s="34">
        <v>184</v>
      </c>
      <c r="Z12307" s="34">
        <v>281</v>
      </c>
      <c r="AA12307" s="34">
        <v>232</v>
      </c>
      <c r="AB12307" s="34">
        <v>305</v>
      </c>
      <c r="AC12307" s="34">
        <v>310</v>
      </c>
    </row>
    <row r="12308" spans="1:29" x14ac:dyDescent="0.2">
      <c r="A12308" s="34" t="s">
        <v>72801</v>
      </c>
      <c r="B12308" s="34">
        <v>40</v>
      </c>
      <c r="C12308" s="34">
        <v>67</v>
      </c>
      <c r="D12308" s="34">
        <v>48</v>
      </c>
      <c r="E12308" s="34">
        <v>76</v>
      </c>
      <c r="F12308" s="34">
        <v>36</v>
      </c>
      <c r="G12308" s="34">
        <v>44</v>
      </c>
      <c r="H12308" s="34">
        <v>36</v>
      </c>
      <c r="I12308" s="34">
        <v>57</v>
      </c>
      <c r="J12308" s="34">
        <v>29</v>
      </c>
      <c r="K12308" s="34">
        <v>73</v>
      </c>
      <c r="L12308" s="34">
        <v>26</v>
      </c>
      <c r="M12308" s="34">
        <v>41</v>
      </c>
      <c r="N12308" s="34">
        <v>40</v>
      </c>
      <c r="O12308" s="34">
        <v>54</v>
      </c>
      <c r="P12308" s="34">
        <v>33</v>
      </c>
      <c r="Q12308" s="34">
        <v>75</v>
      </c>
      <c r="R12308" s="34">
        <v>44</v>
      </c>
      <c r="S12308" s="34">
        <v>49</v>
      </c>
      <c r="T12308" s="34">
        <v>22</v>
      </c>
      <c r="U12308" s="34">
        <v>53</v>
      </c>
      <c r="V12308" s="34">
        <v>42</v>
      </c>
      <c r="W12308" s="34">
        <v>34</v>
      </c>
      <c r="X12308" s="34">
        <v>40</v>
      </c>
      <c r="Y12308" s="34">
        <v>39</v>
      </c>
      <c r="Z12308" s="34">
        <v>43</v>
      </c>
      <c r="AA12308" s="34">
        <v>84</v>
      </c>
      <c r="AB12308" s="34">
        <v>48</v>
      </c>
      <c r="AC12308" s="34">
        <v>76</v>
      </c>
    </row>
    <row r="12309" spans="1:29" x14ac:dyDescent="0.2">
      <c r="A12309" s="34" t="s">
        <v>72802</v>
      </c>
      <c r="B12309" s="34">
        <v>104</v>
      </c>
      <c r="C12309" s="34">
        <v>105</v>
      </c>
      <c r="D12309" s="34">
        <v>119</v>
      </c>
      <c r="E12309" s="34">
        <v>144</v>
      </c>
      <c r="F12309" s="34">
        <v>137</v>
      </c>
      <c r="G12309" s="34">
        <v>79</v>
      </c>
      <c r="H12309" s="34">
        <v>169</v>
      </c>
      <c r="I12309" s="34">
        <v>149</v>
      </c>
      <c r="J12309" s="34">
        <v>169</v>
      </c>
      <c r="K12309" s="34">
        <v>112</v>
      </c>
      <c r="L12309" s="34">
        <v>112</v>
      </c>
      <c r="M12309" s="34">
        <v>99</v>
      </c>
      <c r="N12309" s="34">
        <v>105</v>
      </c>
      <c r="O12309" s="34">
        <v>94</v>
      </c>
      <c r="P12309" s="34">
        <v>131</v>
      </c>
      <c r="Q12309" s="34">
        <v>176</v>
      </c>
      <c r="R12309" s="34">
        <v>166</v>
      </c>
      <c r="S12309" s="34">
        <v>140</v>
      </c>
      <c r="T12309" s="34">
        <v>167</v>
      </c>
      <c r="U12309" s="34">
        <v>111</v>
      </c>
      <c r="V12309" s="34">
        <v>161</v>
      </c>
      <c r="W12309" s="34">
        <v>187</v>
      </c>
      <c r="X12309" s="34">
        <v>145</v>
      </c>
      <c r="Y12309" s="34">
        <v>163</v>
      </c>
      <c r="Z12309" s="34">
        <v>168</v>
      </c>
      <c r="AA12309" s="34">
        <v>192</v>
      </c>
      <c r="AB12309" s="34">
        <v>231</v>
      </c>
      <c r="AC12309" s="34">
        <v>166</v>
      </c>
    </row>
    <row r="12310" spans="1:29" x14ac:dyDescent="0.2">
      <c r="A12310" s="34" t="s">
        <v>72803</v>
      </c>
      <c r="B12310" s="34">
        <v>179</v>
      </c>
      <c r="C12310" s="34">
        <v>316</v>
      </c>
      <c r="D12310" s="34">
        <v>202</v>
      </c>
      <c r="E12310" s="34">
        <v>308</v>
      </c>
      <c r="F12310" s="34">
        <v>219</v>
      </c>
      <c r="G12310" s="34">
        <v>297</v>
      </c>
      <c r="H12310" s="34">
        <v>203</v>
      </c>
      <c r="I12310" s="34">
        <v>297</v>
      </c>
      <c r="J12310" s="34">
        <v>223</v>
      </c>
      <c r="K12310" s="34">
        <v>315</v>
      </c>
      <c r="L12310" s="34">
        <v>196</v>
      </c>
      <c r="M12310" s="34">
        <v>276</v>
      </c>
      <c r="N12310" s="34">
        <v>212</v>
      </c>
      <c r="O12310" s="34">
        <v>327</v>
      </c>
      <c r="P12310" s="34">
        <v>232</v>
      </c>
      <c r="Q12310" s="34">
        <v>349</v>
      </c>
      <c r="R12310" s="34">
        <v>226</v>
      </c>
      <c r="S12310" s="34">
        <v>368</v>
      </c>
      <c r="T12310" s="34">
        <v>288</v>
      </c>
      <c r="U12310" s="34">
        <v>323</v>
      </c>
      <c r="V12310" s="34">
        <v>294</v>
      </c>
      <c r="W12310" s="34">
        <v>381</v>
      </c>
      <c r="X12310" s="34">
        <v>322</v>
      </c>
      <c r="Y12310" s="34">
        <v>373</v>
      </c>
      <c r="Z12310" s="34">
        <v>241</v>
      </c>
      <c r="AA12310" s="34">
        <v>355</v>
      </c>
      <c r="AB12310" s="34">
        <v>317</v>
      </c>
      <c r="AC12310" s="34">
        <v>431</v>
      </c>
    </row>
    <row r="12311" spans="1:29" x14ac:dyDescent="0.2">
      <c r="A12311" s="34" t="s">
        <v>72804</v>
      </c>
      <c r="B12311" s="34">
        <v>115</v>
      </c>
      <c r="C12311" s="34">
        <v>77</v>
      </c>
      <c r="D12311" s="34">
        <v>88</v>
      </c>
      <c r="E12311" s="34">
        <v>60</v>
      </c>
      <c r="F12311" s="34">
        <v>77</v>
      </c>
      <c r="G12311" s="34">
        <v>62</v>
      </c>
      <c r="H12311" s="34">
        <v>71</v>
      </c>
      <c r="I12311" s="34">
        <v>51</v>
      </c>
      <c r="J12311" s="34">
        <v>66</v>
      </c>
      <c r="K12311" s="34">
        <v>56</v>
      </c>
      <c r="L12311" s="34">
        <v>61</v>
      </c>
      <c r="M12311" s="34">
        <v>44</v>
      </c>
      <c r="N12311" s="34">
        <v>84</v>
      </c>
      <c r="O12311" s="34">
        <v>57</v>
      </c>
      <c r="P12311" s="34">
        <v>64</v>
      </c>
      <c r="Q12311" s="34">
        <v>76</v>
      </c>
      <c r="R12311" s="34">
        <v>91</v>
      </c>
      <c r="S12311" s="34">
        <v>83</v>
      </c>
      <c r="T12311" s="34">
        <v>103</v>
      </c>
      <c r="U12311" s="34">
        <v>83</v>
      </c>
      <c r="V12311" s="34">
        <v>89</v>
      </c>
      <c r="W12311" s="34">
        <v>97</v>
      </c>
      <c r="X12311" s="34">
        <v>101</v>
      </c>
      <c r="Y12311" s="34">
        <v>79</v>
      </c>
      <c r="Z12311" s="34">
        <v>105</v>
      </c>
      <c r="AA12311" s="34">
        <v>82</v>
      </c>
      <c r="AB12311" s="34">
        <v>80</v>
      </c>
      <c r="AC12311" s="34">
        <v>124</v>
      </c>
    </row>
    <row r="12312" spans="1:29" x14ac:dyDescent="0.2">
      <c r="A12312" s="34" t="s">
        <v>72805</v>
      </c>
      <c r="B12312" s="34">
        <v>74</v>
      </c>
      <c r="C12312" s="34">
        <v>153</v>
      </c>
      <c r="D12312" s="34">
        <v>144</v>
      </c>
      <c r="E12312" s="34">
        <v>151</v>
      </c>
      <c r="F12312" s="34">
        <v>161</v>
      </c>
      <c r="G12312" s="34">
        <v>128</v>
      </c>
      <c r="H12312" s="34">
        <v>112</v>
      </c>
      <c r="I12312" s="34">
        <v>143</v>
      </c>
      <c r="J12312" s="34">
        <v>139</v>
      </c>
      <c r="K12312" s="34">
        <v>156</v>
      </c>
      <c r="L12312" s="34">
        <v>130</v>
      </c>
      <c r="M12312" s="34">
        <v>143</v>
      </c>
      <c r="N12312" s="34">
        <v>124</v>
      </c>
      <c r="O12312" s="34">
        <v>129</v>
      </c>
      <c r="P12312" s="34">
        <v>132</v>
      </c>
      <c r="Q12312" s="34">
        <v>205</v>
      </c>
      <c r="R12312" s="34">
        <v>153</v>
      </c>
      <c r="S12312" s="34">
        <v>190</v>
      </c>
      <c r="T12312" s="34">
        <v>170</v>
      </c>
      <c r="U12312" s="34">
        <v>154</v>
      </c>
      <c r="V12312" s="34">
        <v>169</v>
      </c>
      <c r="W12312" s="34">
        <v>161</v>
      </c>
      <c r="X12312" s="34">
        <v>141</v>
      </c>
      <c r="Y12312" s="34">
        <v>164</v>
      </c>
      <c r="Z12312" s="34">
        <v>176</v>
      </c>
      <c r="AA12312" s="34">
        <v>189</v>
      </c>
      <c r="AB12312" s="34">
        <v>212</v>
      </c>
      <c r="AC12312" s="34">
        <v>261</v>
      </c>
    </row>
    <row r="12313" spans="1:29" x14ac:dyDescent="0.2">
      <c r="A12313" s="34" t="s">
        <v>72806</v>
      </c>
      <c r="B12313" s="34">
        <v>148</v>
      </c>
      <c r="C12313" s="34">
        <v>154</v>
      </c>
      <c r="D12313" s="34">
        <v>220</v>
      </c>
      <c r="E12313" s="34">
        <v>171</v>
      </c>
      <c r="F12313" s="34">
        <v>154</v>
      </c>
      <c r="G12313" s="34">
        <v>128</v>
      </c>
      <c r="H12313" s="34">
        <v>170</v>
      </c>
      <c r="I12313" s="34">
        <v>108</v>
      </c>
      <c r="J12313" s="34">
        <v>133</v>
      </c>
      <c r="K12313" s="34">
        <v>132</v>
      </c>
      <c r="L12313" s="34">
        <v>52</v>
      </c>
      <c r="M12313" s="34">
        <v>115</v>
      </c>
      <c r="N12313" s="34">
        <v>111</v>
      </c>
      <c r="O12313" s="34">
        <v>89</v>
      </c>
      <c r="P12313" s="34">
        <v>127</v>
      </c>
      <c r="Q12313" s="34">
        <v>133</v>
      </c>
      <c r="R12313" s="34">
        <v>144</v>
      </c>
      <c r="S12313" s="34">
        <v>157</v>
      </c>
      <c r="T12313" s="34">
        <v>92</v>
      </c>
      <c r="U12313" s="34">
        <v>97</v>
      </c>
      <c r="V12313" s="34">
        <v>153</v>
      </c>
      <c r="W12313" s="34">
        <v>148</v>
      </c>
      <c r="X12313" s="34">
        <v>191</v>
      </c>
      <c r="Y12313" s="34">
        <v>103</v>
      </c>
      <c r="Z12313" s="34">
        <v>163</v>
      </c>
      <c r="AA12313" s="34">
        <v>192</v>
      </c>
      <c r="AB12313" s="34">
        <v>141</v>
      </c>
      <c r="AC12313" s="34">
        <v>241</v>
      </c>
    </row>
    <row r="12314" spans="1:29" x14ac:dyDescent="0.2">
      <c r="A12314" s="34" t="s">
        <v>72807</v>
      </c>
      <c r="B12314" s="34">
        <v>165</v>
      </c>
      <c r="C12314" s="34">
        <v>125</v>
      </c>
      <c r="D12314" s="34">
        <v>146</v>
      </c>
      <c r="E12314" s="34">
        <v>163</v>
      </c>
      <c r="F12314" s="34">
        <v>174</v>
      </c>
      <c r="G12314" s="34">
        <v>140</v>
      </c>
      <c r="H12314" s="34">
        <v>214</v>
      </c>
      <c r="I12314" s="34">
        <v>148</v>
      </c>
      <c r="J12314" s="34">
        <v>195</v>
      </c>
      <c r="K12314" s="34">
        <v>140</v>
      </c>
      <c r="L12314" s="34">
        <v>216</v>
      </c>
      <c r="M12314" s="34">
        <v>109</v>
      </c>
      <c r="N12314" s="34">
        <v>165</v>
      </c>
      <c r="O12314" s="34">
        <v>105</v>
      </c>
      <c r="P12314" s="34">
        <v>217</v>
      </c>
      <c r="Q12314" s="34">
        <v>138</v>
      </c>
      <c r="R12314" s="34">
        <v>243</v>
      </c>
      <c r="S12314" s="34">
        <v>155</v>
      </c>
      <c r="T12314" s="34">
        <v>330</v>
      </c>
      <c r="U12314" s="34">
        <v>122</v>
      </c>
      <c r="V12314" s="34">
        <v>235</v>
      </c>
      <c r="W12314" s="34">
        <v>179</v>
      </c>
      <c r="X12314" s="34">
        <v>260</v>
      </c>
      <c r="Y12314" s="34">
        <v>204</v>
      </c>
      <c r="Z12314" s="34">
        <v>188</v>
      </c>
      <c r="AA12314" s="34">
        <v>154</v>
      </c>
      <c r="AB12314" s="34">
        <v>276</v>
      </c>
      <c r="AC12314" s="34">
        <v>188</v>
      </c>
    </row>
    <row r="12315" spans="1:29" x14ac:dyDescent="0.2">
      <c r="A12315" s="34" t="s">
        <v>72808</v>
      </c>
      <c r="B12315" s="34">
        <v>147</v>
      </c>
      <c r="C12315" s="34">
        <v>153</v>
      </c>
      <c r="D12315" s="34">
        <v>183</v>
      </c>
      <c r="E12315" s="34">
        <v>194</v>
      </c>
      <c r="F12315" s="34">
        <v>162</v>
      </c>
      <c r="G12315" s="34">
        <v>166</v>
      </c>
      <c r="H12315" s="34">
        <v>169</v>
      </c>
      <c r="I12315" s="34">
        <v>121</v>
      </c>
      <c r="J12315" s="34">
        <v>153</v>
      </c>
      <c r="K12315" s="34">
        <v>137</v>
      </c>
      <c r="L12315" s="34">
        <v>115</v>
      </c>
      <c r="M12315" s="34">
        <v>117</v>
      </c>
      <c r="N12315" s="34">
        <v>151</v>
      </c>
      <c r="O12315" s="34">
        <v>135</v>
      </c>
      <c r="P12315" s="34">
        <v>162</v>
      </c>
      <c r="Q12315" s="34">
        <v>188</v>
      </c>
      <c r="R12315" s="34">
        <v>223</v>
      </c>
      <c r="S12315" s="34">
        <v>196</v>
      </c>
      <c r="T12315" s="34">
        <v>131</v>
      </c>
      <c r="U12315" s="34">
        <v>145</v>
      </c>
      <c r="V12315" s="34">
        <v>179</v>
      </c>
      <c r="W12315" s="34">
        <v>226</v>
      </c>
      <c r="X12315" s="34">
        <v>234</v>
      </c>
      <c r="Y12315" s="34">
        <v>201</v>
      </c>
      <c r="Z12315" s="34">
        <v>177</v>
      </c>
      <c r="AA12315" s="34">
        <v>236</v>
      </c>
      <c r="AB12315" s="34">
        <v>207</v>
      </c>
      <c r="AC12315" s="34">
        <v>246</v>
      </c>
    </row>
    <row r="12316" spans="1:29" x14ac:dyDescent="0.2">
      <c r="A12316" s="34" t="s">
        <v>72809</v>
      </c>
      <c r="B12316" s="34">
        <v>113</v>
      </c>
      <c r="C12316" s="34">
        <v>163</v>
      </c>
      <c r="D12316" s="34">
        <v>195</v>
      </c>
      <c r="E12316" s="34">
        <v>187</v>
      </c>
      <c r="F12316" s="34">
        <v>195</v>
      </c>
      <c r="G12316" s="34">
        <v>177</v>
      </c>
      <c r="H12316" s="34">
        <v>215</v>
      </c>
      <c r="I12316" s="34">
        <v>185</v>
      </c>
      <c r="J12316" s="34">
        <v>163</v>
      </c>
      <c r="K12316" s="34">
        <v>218</v>
      </c>
      <c r="L12316" s="34">
        <v>213</v>
      </c>
      <c r="M12316" s="34">
        <v>164</v>
      </c>
      <c r="N12316" s="34">
        <v>196</v>
      </c>
      <c r="O12316" s="34">
        <v>132</v>
      </c>
      <c r="P12316" s="34">
        <v>225</v>
      </c>
      <c r="Q12316" s="34">
        <v>255</v>
      </c>
      <c r="R12316" s="34">
        <v>250</v>
      </c>
      <c r="S12316" s="34">
        <v>243</v>
      </c>
      <c r="T12316" s="34">
        <v>216</v>
      </c>
      <c r="U12316" s="34">
        <v>175</v>
      </c>
      <c r="V12316" s="34">
        <v>226</v>
      </c>
      <c r="W12316" s="34">
        <v>267</v>
      </c>
      <c r="X12316" s="34">
        <v>258</v>
      </c>
      <c r="Y12316" s="34">
        <v>232</v>
      </c>
      <c r="Z12316" s="34">
        <v>207</v>
      </c>
      <c r="AA12316" s="34">
        <v>224</v>
      </c>
      <c r="AB12316" s="34">
        <v>292</v>
      </c>
      <c r="AC12316" s="34">
        <v>354</v>
      </c>
    </row>
    <row r="12317" spans="1:29" x14ac:dyDescent="0.2">
      <c r="A12317" s="34" t="s">
        <v>72810</v>
      </c>
      <c r="B12317" s="34">
        <v>46</v>
      </c>
      <c r="C12317" s="34">
        <v>25</v>
      </c>
      <c r="D12317" s="34">
        <v>37</v>
      </c>
      <c r="E12317" s="34">
        <v>34</v>
      </c>
      <c r="F12317" s="34">
        <v>56</v>
      </c>
      <c r="G12317" s="34">
        <v>16</v>
      </c>
      <c r="H12317" s="34">
        <v>49</v>
      </c>
      <c r="I12317" s="34">
        <v>42</v>
      </c>
      <c r="J12317" s="34">
        <v>25</v>
      </c>
      <c r="K12317" s="34">
        <v>39</v>
      </c>
      <c r="L12317" s="34">
        <v>19</v>
      </c>
      <c r="M12317" s="34">
        <v>44</v>
      </c>
      <c r="N12317" s="34">
        <v>36</v>
      </c>
      <c r="O12317" s="34">
        <v>46</v>
      </c>
      <c r="P12317" s="34">
        <v>36</v>
      </c>
      <c r="Q12317" s="34">
        <v>40</v>
      </c>
      <c r="R12317" s="34">
        <v>35</v>
      </c>
      <c r="S12317" s="34">
        <v>13</v>
      </c>
      <c r="T12317" s="34">
        <v>43</v>
      </c>
      <c r="U12317" s="34">
        <v>31</v>
      </c>
      <c r="V12317" s="34">
        <v>44</v>
      </c>
      <c r="W12317" s="34">
        <v>22</v>
      </c>
      <c r="X12317" s="34">
        <v>35</v>
      </c>
      <c r="Y12317" s="34">
        <v>33</v>
      </c>
      <c r="Z12317" s="34">
        <v>35</v>
      </c>
      <c r="AA12317" s="34">
        <v>39</v>
      </c>
      <c r="AB12317" s="34">
        <v>45</v>
      </c>
      <c r="AC12317" s="34">
        <v>53</v>
      </c>
    </row>
    <row r="12318" spans="1:29" x14ac:dyDescent="0.2">
      <c r="A12318" s="34" t="s">
        <v>72811</v>
      </c>
      <c r="B12318" s="34">
        <v>148</v>
      </c>
      <c r="C12318" s="34">
        <v>128</v>
      </c>
      <c r="D12318" s="34">
        <v>140</v>
      </c>
      <c r="E12318" s="34">
        <v>194</v>
      </c>
      <c r="F12318" s="34">
        <v>154</v>
      </c>
      <c r="G12318" s="34">
        <v>132</v>
      </c>
      <c r="H12318" s="34">
        <v>102</v>
      </c>
      <c r="I12318" s="34">
        <v>128</v>
      </c>
      <c r="J12318" s="34">
        <v>109</v>
      </c>
      <c r="K12318" s="34">
        <v>169</v>
      </c>
      <c r="L12318" s="34">
        <v>69</v>
      </c>
      <c r="M12318" s="34">
        <v>126</v>
      </c>
      <c r="N12318" s="34">
        <v>138</v>
      </c>
      <c r="O12318" s="34">
        <v>160</v>
      </c>
      <c r="P12318" s="34">
        <v>100</v>
      </c>
      <c r="Q12318" s="34">
        <v>220</v>
      </c>
      <c r="R12318" s="34">
        <v>167</v>
      </c>
      <c r="S12318" s="34">
        <v>216</v>
      </c>
      <c r="T12318" s="34">
        <v>120</v>
      </c>
      <c r="U12318" s="34">
        <v>147</v>
      </c>
      <c r="V12318" s="34">
        <v>135</v>
      </c>
      <c r="W12318" s="34">
        <v>184</v>
      </c>
      <c r="X12318" s="34">
        <v>175</v>
      </c>
      <c r="Y12318" s="34">
        <v>162</v>
      </c>
      <c r="Z12318" s="34">
        <v>183</v>
      </c>
      <c r="AA12318" s="34">
        <v>205</v>
      </c>
      <c r="AB12318" s="34">
        <v>143</v>
      </c>
      <c r="AC12318" s="34">
        <v>296</v>
      </c>
    </row>
    <row r="12319" spans="1:29" x14ac:dyDescent="0.2">
      <c r="A12319" s="34" t="s">
        <v>72812</v>
      </c>
      <c r="B12319" s="34">
        <v>42</v>
      </c>
      <c r="C12319" s="34">
        <v>51</v>
      </c>
      <c r="D12319" s="34">
        <v>28</v>
      </c>
      <c r="E12319" s="34">
        <v>58</v>
      </c>
      <c r="F12319" s="34">
        <v>59</v>
      </c>
      <c r="G12319" s="34">
        <v>31</v>
      </c>
      <c r="H12319" s="34">
        <v>52</v>
      </c>
      <c r="I12319" s="34">
        <v>35</v>
      </c>
      <c r="J12319" s="34">
        <v>37</v>
      </c>
      <c r="K12319" s="34">
        <v>65</v>
      </c>
      <c r="L12319" s="34">
        <v>26</v>
      </c>
      <c r="M12319" s="34">
        <v>38</v>
      </c>
      <c r="N12319" s="34">
        <v>36</v>
      </c>
      <c r="O12319" s="34">
        <v>45</v>
      </c>
      <c r="P12319" s="34">
        <v>25</v>
      </c>
      <c r="Q12319" s="34">
        <v>52</v>
      </c>
      <c r="R12319" s="34">
        <v>48</v>
      </c>
      <c r="S12319" s="34">
        <v>60</v>
      </c>
      <c r="T12319" s="34">
        <v>27</v>
      </c>
      <c r="U12319" s="34">
        <v>50</v>
      </c>
      <c r="V12319" s="34">
        <v>39</v>
      </c>
      <c r="W12319" s="34">
        <v>67</v>
      </c>
      <c r="X12319" s="34">
        <v>39</v>
      </c>
      <c r="Y12319" s="34">
        <v>34</v>
      </c>
      <c r="Z12319" s="34">
        <v>66</v>
      </c>
      <c r="AA12319" s="34">
        <v>41</v>
      </c>
      <c r="AB12319" s="34">
        <v>37</v>
      </c>
      <c r="AC12319" s="34">
        <v>76</v>
      </c>
    </row>
    <row r="12320" spans="1:29" x14ac:dyDescent="0.2">
      <c r="A12320" s="34" t="s">
        <v>72813</v>
      </c>
      <c r="B12320" s="34">
        <v>148</v>
      </c>
      <c r="C12320" s="34">
        <v>132</v>
      </c>
      <c r="D12320" s="34">
        <v>177</v>
      </c>
      <c r="E12320" s="34">
        <v>155</v>
      </c>
      <c r="F12320" s="34">
        <v>161</v>
      </c>
      <c r="G12320" s="34">
        <v>128</v>
      </c>
      <c r="H12320" s="34">
        <v>174</v>
      </c>
      <c r="I12320" s="34">
        <v>130</v>
      </c>
      <c r="J12320" s="34">
        <v>162</v>
      </c>
      <c r="K12320" s="34">
        <v>147</v>
      </c>
      <c r="L12320" s="34">
        <v>188</v>
      </c>
      <c r="M12320" s="34">
        <v>135</v>
      </c>
      <c r="N12320" s="34">
        <v>170</v>
      </c>
      <c r="O12320" s="34">
        <v>122</v>
      </c>
      <c r="P12320" s="34">
        <v>174</v>
      </c>
      <c r="Q12320" s="34">
        <v>169</v>
      </c>
      <c r="R12320" s="34">
        <v>205</v>
      </c>
      <c r="S12320" s="34">
        <v>173</v>
      </c>
      <c r="T12320" s="34">
        <v>219</v>
      </c>
      <c r="U12320" s="34">
        <v>165</v>
      </c>
      <c r="V12320" s="34">
        <v>225</v>
      </c>
      <c r="W12320" s="34">
        <v>235</v>
      </c>
      <c r="X12320" s="34">
        <v>155</v>
      </c>
      <c r="Y12320" s="34">
        <v>214</v>
      </c>
      <c r="Z12320" s="34">
        <v>242</v>
      </c>
      <c r="AA12320" s="34">
        <v>216</v>
      </c>
      <c r="AB12320" s="34">
        <v>207</v>
      </c>
      <c r="AC12320" s="34">
        <v>235</v>
      </c>
    </row>
    <row r="12321" spans="1:29" x14ac:dyDescent="0.2">
      <c r="A12321" s="34" t="s">
        <v>72814</v>
      </c>
      <c r="B12321" s="34">
        <v>135</v>
      </c>
      <c r="C12321" s="34">
        <v>190</v>
      </c>
      <c r="D12321" s="34">
        <v>176</v>
      </c>
      <c r="E12321" s="34">
        <v>243</v>
      </c>
      <c r="F12321" s="34">
        <v>166</v>
      </c>
      <c r="G12321" s="34">
        <v>288</v>
      </c>
      <c r="H12321" s="34">
        <v>131</v>
      </c>
      <c r="I12321" s="34">
        <v>248</v>
      </c>
      <c r="J12321" s="34">
        <v>119</v>
      </c>
      <c r="K12321" s="34">
        <v>299</v>
      </c>
      <c r="L12321" s="34">
        <v>96</v>
      </c>
      <c r="M12321" s="34">
        <v>249</v>
      </c>
      <c r="N12321" s="34">
        <v>106</v>
      </c>
      <c r="O12321" s="34">
        <v>184</v>
      </c>
      <c r="P12321" s="34">
        <v>146</v>
      </c>
      <c r="Q12321" s="34">
        <v>339</v>
      </c>
      <c r="R12321" s="34">
        <v>166</v>
      </c>
      <c r="S12321" s="34">
        <v>346</v>
      </c>
      <c r="T12321" s="34">
        <v>150</v>
      </c>
      <c r="U12321" s="34">
        <v>266</v>
      </c>
      <c r="V12321" s="34">
        <v>180</v>
      </c>
      <c r="W12321" s="34">
        <v>220</v>
      </c>
      <c r="X12321" s="34">
        <v>224</v>
      </c>
      <c r="Y12321" s="34">
        <v>215</v>
      </c>
      <c r="Z12321" s="34">
        <v>162</v>
      </c>
      <c r="AA12321" s="34">
        <v>399</v>
      </c>
      <c r="AB12321" s="34">
        <v>167</v>
      </c>
      <c r="AC12321" s="34">
        <v>401</v>
      </c>
    </row>
    <row r="12322" spans="1:29" x14ac:dyDescent="0.2">
      <c r="A12322" s="34" t="s">
        <v>72815</v>
      </c>
      <c r="B12322" s="34">
        <v>161</v>
      </c>
      <c r="C12322" s="34">
        <v>241</v>
      </c>
      <c r="D12322" s="34">
        <v>229</v>
      </c>
      <c r="E12322" s="34">
        <v>348</v>
      </c>
      <c r="F12322" s="34">
        <v>232</v>
      </c>
      <c r="G12322" s="34">
        <v>326</v>
      </c>
      <c r="H12322" s="34">
        <v>225</v>
      </c>
      <c r="I12322" s="34">
        <v>301</v>
      </c>
      <c r="J12322" s="34">
        <v>268</v>
      </c>
      <c r="K12322" s="34">
        <v>312</v>
      </c>
      <c r="L12322" s="34">
        <v>193</v>
      </c>
      <c r="M12322" s="34">
        <v>305</v>
      </c>
      <c r="N12322" s="34">
        <v>196</v>
      </c>
      <c r="O12322" s="34">
        <v>294</v>
      </c>
      <c r="P12322" s="34">
        <v>232</v>
      </c>
      <c r="Q12322" s="34">
        <v>437</v>
      </c>
      <c r="R12322" s="34">
        <v>298</v>
      </c>
      <c r="S12322" s="34">
        <v>363</v>
      </c>
      <c r="T12322" s="34">
        <v>302</v>
      </c>
      <c r="U12322" s="34">
        <v>310</v>
      </c>
      <c r="V12322" s="34">
        <v>284</v>
      </c>
      <c r="W12322" s="34">
        <v>392</v>
      </c>
      <c r="X12322" s="34">
        <v>274</v>
      </c>
      <c r="Y12322" s="34">
        <v>379</v>
      </c>
      <c r="Z12322" s="34">
        <v>320</v>
      </c>
      <c r="AA12322" s="34">
        <v>338</v>
      </c>
      <c r="AB12322" s="34">
        <v>384</v>
      </c>
      <c r="AC12322" s="34">
        <v>436</v>
      </c>
    </row>
    <row r="12323" spans="1:29" x14ac:dyDescent="0.2">
      <c r="A12323" s="34" t="s">
        <v>72816</v>
      </c>
      <c r="B12323" s="34">
        <v>168</v>
      </c>
      <c r="C12323" s="34">
        <v>219</v>
      </c>
      <c r="D12323" s="34">
        <v>249</v>
      </c>
      <c r="E12323" s="34">
        <v>276</v>
      </c>
      <c r="F12323" s="34">
        <v>277</v>
      </c>
      <c r="G12323" s="34">
        <v>213</v>
      </c>
      <c r="H12323" s="34">
        <v>212</v>
      </c>
      <c r="I12323" s="34">
        <v>234</v>
      </c>
      <c r="J12323" s="34">
        <v>247</v>
      </c>
      <c r="K12323" s="34">
        <v>264</v>
      </c>
      <c r="L12323" s="34">
        <v>209</v>
      </c>
      <c r="M12323" s="34">
        <v>168</v>
      </c>
      <c r="N12323" s="34">
        <v>173</v>
      </c>
      <c r="O12323" s="34">
        <v>148</v>
      </c>
      <c r="P12323" s="34">
        <v>222</v>
      </c>
      <c r="Q12323" s="34">
        <v>270</v>
      </c>
      <c r="R12323" s="34">
        <v>278</v>
      </c>
      <c r="S12323" s="34">
        <v>207</v>
      </c>
      <c r="T12323" s="34">
        <v>276</v>
      </c>
      <c r="U12323" s="34">
        <v>218</v>
      </c>
      <c r="V12323" s="34">
        <v>291</v>
      </c>
      <c r="W12323" s="34">
        <v>291</v>
      </c>
      <c r="X12323" s="34">
        <v>276</v>
      </c>
      <c r="Y12323" s="34">
        <v>260</v>
      </c>
      <c r="Z12323" s="34">
        <v>263</v>
      </c>
      <c r="AA12323" s="34">
        <v>272</v>
      </c>
      <c r="AB12323" s="34">
        <v>311</v>
      </c>
      <c r="AC12323" s="34">
        <v>364</v>
      </c>
    </row>
    <row r="12324" spans="1:29" x14ac:dyDescent="0.2">
      <c r="A12324" s="34" t="s">
        <v>72817</v>
      </c>
      <c r="B12324" s="34">
        <v>117</v>
      </c>
      <c r="C12324" s="34">
        <v>133</v>
      </c>
      <c r="D12324" s="34">
        <v>205</v>
      </c>
      <c r="E12324" s="34">
        <v>154</v>
      </c>
      <c r="F12324" s="34">
        <v>194</v>
      </c>
      <c r="G12324" s="34">
        <v>136</v>
      </c>
      <c r="H12324" s="34">
        <v>187</v>
      </c>
      <c r="I12324" s="34">
        <v>150</v>
      </c>
      <c r="J12324" s="34">
        <v>159</v>
      </c>
      <c r="K12324" s="34">
        <v>163</v>
      </c>
      <c r="L12324" s="34">
        <v>101</v>
      </c>
      <c r="M12324" s="34">
        <v>139</v>
      </c>
      <c r="N12324" s="34">
        <v>154</v>
      </c>
      <c r="O12324" s="34">
        <v>134</v>
      </c>
      <c r="P12324" s="34">
        <v>167</v>
      </c>
      <c r="Q12324" s="34">
        <v>184</v>
      </c>
      <c r="R12324" s="34">
        <v>215</v>
      </c>
      <c r="S12324" s="34">
        <v>148</v>
      </c>
      <c r="T12324" s="34">
        <v>149</v>
      </c>
      <c r="U12324" s="34">
        <v>108</v>
      </c>
      <c r="V12324" s="34">
        <v>190</v>
      </c>
      <c r="W12324" s="34">
        <v>192</v>
      </c>
      <c r="X12324" s="34">
        <v>239</v>
      </c>
      <c r="Y12324" s="34">
        <v>138</v>
      </c>
      <c r="Z12324" s="34">
        <v>215</v>
      </c>
      <c r="AA12324" s="34">
        <v>149</v>
      </c>
      <c r="AB12324" s="34">
        <v>159</v>
      </c>
      <c r="AC12324" s="34">
        <v>255</v>
      </c>
    </row>
    <row r="12325" spans="1:29" x14ac:dyDescent="0.2">
      <c r="A12325" s="34" t="s">
        <v>72818</v>
      </c>
      <c r="B12325" s="34">
        <v>108</v>
      </c>
      <c r="C12325" s="34">
        <v>201</v>
      </c>
      <c r="D12325" s="34">
        <v>165</v>
      </c>
      <c r="E12325" s="34">
        <v>174</v>
      </c>
      <c r="F12325" s="34">
        <v>182</v>
      </c>
      <c r="G12325" s="34">
        <v>171</v>
      </c>
      <c r="H12325" s="34">
        <v>226</v>
      </c>
      <c r="I12325" s="34">
        <v>172</v>
      </c>
      <c r="J12325" s="34">
        <v>154</v>
      </c>
      <c r="K12325" s="34">
        <v>163</v>
      </c>
      <c r="L12325" s="34">
        <v>160</v>
      </c>
      <c r="M12325" s="34">
        <v>157</v>
      </c>
      <c r="N12325" s="34">
        <v>167</v>
      </c>
      <c r="O12325" s="34">
        <v>178</v>
      </c>
      <c r="P12325" s="34">
        <v>134</v>
      </c>
      <c r="Q12325" s="34">
        <v>238</v>
      </c>
      <c r="R12325" s="34">
        <v>193</v>
      </c>
      <c r="S12325" s="34">
        <v>215</v>
      </c>
      <c r="T12325" s="34">
        <v>213</v>
      </c>
      <c r="U12325" s="34">
        <v>183</v>
      </c>
      <c r="V12325" s="34">
        <v>249</v>
      </c>
      <c r="W12325" s="34">
        <v>213</v>
      </c>
      <c r="X12325" s="34">
        <v>254</v>
      </c>
      <c r="Y12325" s="34">
        <v>204</v>
      </c>
      <c r="Z12325" s="34">
        <v>263</v>
      </c>
      <c r="AA12325" s="34">
        <v>236</v>
      </c>
      <c r="AB12325" s="34">
        <v>270</v>
      </c>
      <c r="AC12325" s="34">
        <v>230</v>
      </c>
    </row>
    <row r="12326" spans="1:29" x14ac:dyDescent="0.2">
      <c r="A12326" s="34" t="s">
        <v>72819</v>
      </c>
      <c r="B12326" s="34">
        <v>212</v>
      </c>
      <c r="C12326" s="34">
        <v>173</v>
      </c>
      <c r="D12326" s="34">
        <v>249</v>
      </c>
      <c r="E12326" s="34">
        <v>207</v>
      </c>
      <c r="F12326" s="34">
        <v>228</v>
      </c>
      <c r="G12326" s="34">
        <v>198</v>
      </c>
      <c r="H12326" s="34">
        <v>195</v>
      </c>
      <c r="I12326" s="34">
        <v>145</v>
      </c>
      <c r="J12326" s="34">
        <v>175</v>
      </c>
      <c r="K12326" s="34">
        <v>163</v>
      </c>
      <c r="L12326" s="34">
        <v>147</v>
      </c>
      <c r="M12326" s="34">
        <v>127</v>
      </c>
      <c r="N12326" s="34">
        <v>205</v>
      </c>
      <c r="O12326" s="34">
        <v>131</v>
      </c>
      <c r="P12326" s="34">
        <v>218</v>
      </c>
      <c r="Q12326" s="34">
        <v>211</v>
      </c>
      <c r="R12326" s="34">
        <v>261</v>
      </c>
      <c r="S12326" s="34">
        <v>259</v>
      </c>
      <c r="T12326" s="34">
        <v>184</v>
      </c>
      <c r="U12326" s="34">
        <v>126</v>
      </c>
      <c r="V12326" s="34">
        <v>270</v>
      </c>
      <c r="W12326" s="34">
        <v>209</v>
      </c>
      <c r="X12326" s="34">
        <v>319</v>
      </c>
      <c r="Y12326" s="34">
        <v>159</v>
      </c>
      <c r="Z12326" s="34">
        <v>248</v>
      </c>
      <c r="AA12326" s="34">
        <v>187</v>
      </c>
      <c r="AB12326" s="34">
        <v>212</v>
      </c>
      <c r="AC12326" s="34">
        <v>294</v>
      </c>
    </row>
    <row r="12327" spans="1:29" x14ac:dyDescent="0.2">
      <c r="A12327" s="34" t="s">
        <v>72820</v>
      </c>
      <c r="B12327" s="34">
        <v>214</v>
      </c>
      <c r="C12327" s="34">
        <v>129</v>
      </c>
      <c r="D12327" s="34">
        <v>189</v>
      </c>
      <c r="E12327" s="34">
        <v>197</v>
      </c>
      <c r="F12327" s="34">
        <v>199</v>
      </c>
      <c r="G12327" s="34">
        <v>163</v>
      </c>
      <c r="H12327" s="34">
        <v>177</v>
      </c>
      <c r="I12327" s="34">
        <v>148</v>
      </c>
      <c r="J12327" s="34">
        <v>222</v>
      </c>
      <c r="K12327" s="34">
        <v>188</v>
      </c>
      <c r="L12327" s="34">
        <v>219</v>
      </c>
      <c r="M12327" s="34">
        <v>179</v>
      </c>
      <c r="N12327" s="34">
        <v>165</v>
      </c>
      <c r="O12327" s="34">
        <v>178</v>
      </c>
      <c r="P12327" s="34">
        <v>221</v>
      </c>
      <c r="Q12327" s="34">
        <v>321</v>
      </c>
      <c r="R12327" s="34">
        <v>229</v>
      </c>
      <c r="S12327" s="34">
        <v>203</v>
      </c>
      <c r="T12327" s="34">
        <v>273</v>
      </c>
      <c r="U12327" s="34">
        <v>198</v>
      </c>
      <c r="V12327" s="34">
        <v>286</v>
      </c>
      <c r="W12327" s="34">
        <v>293</v>
      </c>
      <c r="X12327" s="34">
        <v>237</v>
      </c>
      <c r="Y12327" s="34">
        <v>220</v>
      </c>
      <c r="Z12327" s="34">
        <v>209</v>
      </c>
      <c r="AA12327" s="34">
        <v>286</v>
      </c>
      <c r="AB12327" s="34">
        <v>302</v>
      </c>
      <c r="AC12327" s="34">
        <v>301</v>
      </c>
    </row>
    <row r="12328" spans="1:29" x14ac:dyDescent="0.2">
      <c r="A12328" s="34" t="s">
        <v>72821</v>
      </c>
      <c r="B12328" s="34">
        <v>331</v>
      </c>
      <c r="C12328" s="34">
        <v>225</v>
      </c>
      <c r="D12328" s="34">
        <v>320</v>
      </c>
      <c r="E12328" s="34">
        <v>238</v>
      </c>
      <c r="F12328" s="34">
        <v>309</v>
      </c>
      <c r="G12328" s="34">
        <v>262</v>
      </c>
      <c r="H12328" s="34">
        <v>329</v>
      </c>
      <c r="I12328" s="34">
        <v>273</v>
      </c>
      <c r="J12328" s="34">
        <v>299</v>
      </c>
      <c r="K12328" s="34">
        <v>266</v>
      </c>
      <c r="L12328" s="34">
        <v>326</v>
      </c>
      <c r="M12328" s="34">
        <v>310</v>
      </c>
      <c r="N12328" s="34">
        <v>252</v>
      </c>
      <c r="O12328" s="34">
        <v>281</v>
      </c>
      <c r="P12328" s="34">
        <v>325</v>
      </c>
      <c r="Q12328" s="34">
        <v>386</v>
      </c>
      <c r="R12328" s="34">
        <v>433</v>
      </c>
      <c r="S12328" s="34">
        <v>349</v>
      </c>
      <c r="T12328" s="34">
        <v>448</v>
      </c>
      <c r="U12328" s="34">
        <v>327</v>
      </c>
      <c r="V12328" s="34">
        <v>436</v>
      </c>
      <c r="W12328" s="34">
        <v>521</v>
      </c>
      <c r="X12328" s="34">
        <v>442</v>
      </c>
      <c r="Y12328" s="34">
        <v>409</v>
      </c>
      <c r="Z12328" s="34">
        <v>326</v>
      </c>
      <c r="AA12328" s="34">
        <v>424</v>
      </c>
      <c r="AB12328" s="34">
        <v>470</v>
      </c>
      <c r="AC12328" s="34">
        <v>506</v>
      </c>
    </row>
    <row r="12329" spans="1:29" x14ac:dyDescent="0.2">
      <c r="A12329" s="34" t="s">
        <v>72822</v>
      </c>
      <c r="B12329" s="34">
        <v>98</v>
      </c>
      <c r="C12329" s="34">
        <v>115</v>
      </c>
      <c r="D12329" s="34">
        <v>152</v>
      </c>
      <c r="E12329" s="34">
        <v>98</v>
      </c>
      <c r="F12329" s="34">
        <v>116</v>
      </c>
      <c r="G12329" s="34">
        <v>126</v>
      </c>
      <c r="H12329" s="34">
        <v>93</v>
      </c>
      <c r="I12329" s="34">
        <v>82</v>
      </c>
      <c r="J12329" s="34">
        <v>141</v>
      </c>
      <c r="K12329" s="34">
        <v>146</v>
      </c>
      <c r="L12329" s="34">
        <v>94</v>
      </c>
      <c r="M12329" s="34">
        <v>110</v>
      </c>
      <c r="N12329" s="34">
        <v>98</v>
      </c>
      <c r="O12329" s="34">
        <v>89</v>
      </c>
      <c r="P12329" s="34">
        <v>115</v>
      </c>
      <c r="Q12329" s="34">
        <v>108</v>
      </c>
      <c r="R12329" s="34">
        <v>157</v>
      </c>
      <c r="S12329" s="34">
        <v>135</v>
      </c>
      <c r="T12329" s="34">
        <v>133</v>
      </c>
      <c r="U12329" s="34">
        <v>144</v>
      </c>
      <c r="V12329" s="34">
        <v>158</v>
      </c>
      <c r="W12329" s="34">
        <v>108</v>
      </c>
      <c r="X12329" s="34">
        <v>163</v>
      </c>
      <c r="Y12329" s="34">
        <v>116</v>
      </c>
      <c r="Z12329" s="34">
        <v>142</v>
      </c>
      <c r="AA12329" s="34">
        <v>122</v>
      </c>
      <c r="AB12329" s="34">
        <v>207</v>
      </c>
      <c r="AC12329" s="34">
        <v>178</v>
      </c>
    </row>
    <row r="12330" spans="1:29" x14ac:dyDescent="0.2">
      <c r="A12330" s="34" t="s">
        <v>72823</v>
      </c>
      <c r="B12330" s="34">
        <v>376</v>
      </c>
      <c r="C12330" s="34">
        <v>431</v>
      </c>
      <c r="D12330" s="34">
        <v>620</v>
      </c>
      <c r="E12330" s="34">
        <v>535</v>
      </c>
      <c r="F12330" s="34">
        <v>567</v>
      </c>
      <c r="G12330" s="34">
        <v>479</v>
      </c>
      <c r="H12330" s="34">
        <v>497</v>
      </c>
      <c r="I12330" s="34">
        <v>441</v>
      </c>
      <c r="J12330" s="34">
        <v>491</v>
      </c>
      <c r="K12330" s="34">
        <v>402</v>
      </c>
      <c r="L12330" s="34">
        <v>308</v>
      </c>
      <c r="M12330" s="34">
        <v>369</v>
      </c>
      <c r="N12330" s="34">
        <v>427</v>
      </c>
      <c r="O12330" s="34">
        <v>426</v>
      </c>
      <c r="P12330" s="34">
        <v>442</v>
      </c>
      <c r="Q12330" s="34">
        <v>567</v>
      </c>
      <c r="R12330" s="34">
        <v>608</v>
      </c>
      <c r="S12330" s="34">
        <v>596</v>
      </c>
      <c r="T12330" s="34">
        <v>451</v>
      </c>
      <c r="U12330" s="34">
        <v>439</v>
      </c>
      <c r="V12330" s="34">
        <v>604</v>
      </c>
      <c r="W12330" s="34">
        <v>440</v>
      </c>
      <c r="X12330" s="34">
        <v>590</v>
      </c>
      <c r="Y12330" s="34">
        <v>413</v>
      </c>
      <c r="Z12330" s="34">
        <v>610</v>
      </c>
      <c r="AA12330" s="34">
        <v>536</v>
      </c>
      <c r="AB12330" s="34">
        <v>474</v>
      </c>
      <c r="AC12330" s="34">
        <v>689</v>
      </c>
    </row>
    <row r="12331" spans="1:29" x14ac:dyDescent="0.2">
      <c r="A12331" s="34" t="s">
        <v>72824</v>
      </c>
      <c r="B12331" s="34">
        <v>284</v>
      </c>
      <c r="C12331" s="34">
        <v>257</v>
      </c>
      <c r="D12331" s="34">
        <v>266</v>
      </c>
      <c r="E12331" s="34">
        <v>237</v>
      </c>
      <c r="F12331" s="34">
        <v>276</v>
      </c>
      <c r="G12331" s="34">
        <v>235</v>
      </c>
      <c r="H12331" s="34">
        <v>303</v>
      </c>
      <c r="I12331" s="34">
        <v>201</v>
      </c>
      <c r="J12331" s="34">
        <v>316</v>
      </c>
      <c r="K12331" s="34">
        <v>216</v>
      </c>
      <c r="L12331" s="34">
        <v>354</v>
      </c>
      <c r="M12331" s="34">
        <v>223</v>
      </c>
      <c r="N12331" s="34">
        <v>251</v>
      </c>
      <c r="O12331" s="34">
        <v>212</v>
      </c>
      <c r="P12331" s="34">
        <v>252</v>
      </c>
      <c r="Q12331" s="34">
        <v>351</v>
      </c>
      <c r="R12331" s="34">
        <v>440</v>
      </c>
      <c r="S12331" s="34">
        <v>281</v>
      </c>
      <c r="T12331" s="34">
        <v>479</v>
      </c>
      <c r="U12331" s="34">
        <v>262</v>
      </c>
      <c r="V12331" s="34">
        <v>357</v>
      </c>
      <c r="W12331" s="34">
        <v>429</v>
      </c>
      <c r="X12331" s="34">
        <v>354</v>
      </c>
      <c r="Y12331" s="34">
        <v>321</v>
      </c>
      <c r="Z12331" s="34">
        <v>304</v>
      </c>
      <c r="AA12331" s="34">
        <v>265</v>
      </c>
      <c r="AB12331" s="34">
        <v>402</v>
      </c>
      <c r="AC12331" s="34">
        <v>366</v>
      </c>
    </row>
    <row r="12332" spans="1:29" x14ac:dyDescent="0.2">
      <c r="A12332" s="34" t="s">
        <v>72825</v>
      </c>
      <c r="B12332" s="34">
        <v>97</v>
      </c>
      <c r="C12332" s="34">
        <v>96</v>
      </c>
      <c r="D12332" s="34">
        <v>111</v>
      </c>
      <c r="E12332" s="34">
        <v>105</v>
      </c>
      <c r="F12332" s="34">
        <v>102</v>
      </c>
      <c r="G12332" s="34">
        <v>129</v>
      </c>
      <c r="H12332" s="34">
        <v>112</v>
      </c>
      <c r="I12332" s="34">
        <v>59</v>
      </c>
      <c r="J12332" s="34">
        <v>101</v>
      </c>
      <c r="K12332" s="34">
        <v>127</v>
      </c>
      <c r="L12332" s="34">
        <v>94</v>
      </c>
      <c r="M12332" s="34">
        <v>84</v>
      </c>
      <c r="N12332" s="34">
        <v>85</v>
      </c>
      <c r="O12332" s="34">
        <v>88</v>
      </c>
      <c r="P12332" s="34">
        <v>95</v>
      </c>
      <c r="Q12332" s="34">
        <v>157</v>
      </c>
      <c r="R12332" s="34">
        <v>120</v>
      </c>
      <c r="S12332" s="34">
        <v>147</v>
      </c>
      <c r="T12332" s="34">
        <v>147</v>
      </c>
      <c r="U12332" s="34">
        <v>87</v>
      </c>
      <c r="V12332" s="34">
        <v>154</v>
      </c>
      <c r="W12332" s="34">
        <v>133</v>
      </c>
      <c r="X12332" s="34">
        <v>168</v>
      </c>
      <c r="Y12332" s="34">
        <v>115</v>
      </c>
      <c r="Z12332" s="34">
        <v>109</v>
      </c>
      <c r="AA12332" s="34">
        <v>137</v>
      </c>
      <c r="AB12332" s="34">
        <v>176</v>
      </c>
      <c r="AC12332" s="34">
        <v>194</v>
      </c>
    </row>
    <row r="12333" spans="1:29" x14ac:dyDescent="0.2">
      <c r="A12333" s="34" t="s">
        <v>72826</v>
      </c>
      <c r="B12333" s="34">
        <v>131</v>
      </c>
      <c r="C12333" s="34">
        <v>76</v>
      </c>
      <c r="D12333" s="34">
        <v>142</v>
      </c>
      <c r="E12333" s="34">
        <v>120</v>
      </c>
      <c r="F12333" s="34">
        <v>142</v>
      </c>
      <c r="G12333" s="34">
        <v>98</v>
      </c>
      <c r="H12333" s="34">
        <v>173</v>
      </c>
      <c r="I12333" s="34">
        <v>85</v>
      </c>
      <c r="J12333" s="34">
        <v>124</v>
      </c>
      <c r="K12333" s="34">
        <v>103</v>
      </c>
      <c r="L12333" s="34">
        <v>182</v>
      </c>
      <c r="M12333" s="34">
        <v>126</v>
      </c>
      <c r="N12333" s="34">
        <v>141</v>
      </c>
      <c r="O12333" s="34">
        <v>84</v>
      </c>
      <c r="P12333" s="34">
        <v>119</v>
      </c>
      <c r="Q12333" s="34">
        <v>149</v>
      </c>
      <c r="R12333" s="34">
        <v>188</v>
      </c>
      <c r="S12333" s="34">
        <v>133</v>
      </c>
      <c r="T12333" s="34">
        <v>222</v>
      </c>
      <c r="U12333" s="34">
        <v>116</v>
      </c>
      <c r="V12333" s="34">
        <v>136</v>
      </c>
      <c r="W12333" s="34">
        <v>152</v>
      </c>
      <c r="X12333" s="34">
        <v>198</v>
      </c>
      <c r="Y12333" s="34">
        <v>144</v>
      </c>
      <c r="Z12333" s="34">
        <v>139</v>
      </c>
      <c r="AA12333" s="34">
        <v>147</v>
      </c>
      <c r="AB12333" s="34">
        <v>167</v>
      </c>
      <c r="AC12333" s="34">
        <v>173</v>
      </c>
    </row>
    <row r="12334" spans="1:29" x14ac:dyDescent="0.2">
      <c r="A12334" s="34" t="s">
        <v>72827</v>
      </c>
      <c r="B12334" s="34">
        <v>35</v>
      </c>
      <c r="C12334" s="34">
        <v>22</v>
      </c>
      <c r="D12334" s="34">
        <v>50</v>
      </c>
      <c r="E12334" s="34">
        <v>24</v>
      </c>
      <c r="F12334" s="34">
        <v>39</v>
      </c>
      <c r="G12334" s="34">
        <v>19</v>
      </c>
      <c r="H12334" s="34">
        <v>30</v>
      </c>
      <c r="I12334" s="34">
        <v>35</v>
      </c>
      <c r="J12334" s="34">
        <v>34</v>
      </c>
      <c r="K12334" s="34">
        <v>33</v>
      </c>
      <c r="L12334" s="34">
        <v>26</v>
      </c>
      <c r="M12334" s="34">
        <v>37</v>
      </c>
      <c r="N12334" s="34">
        <v>22</v>
      </c>
      <c r="O12334" s="34">
        <v>35</v>
      </c>
      <c r="P12334" s="34">
        <v>29</v>
      </c>
      <c r="Q12334" s="34">
        <v>28</v>
      </c>
      <c r="R12334" s="34">
        <v>38</v>
      </c>
      <c r="S12334" s="34">
        <v>52</v>
      </c>
      <c r="T12334" s="34">
        <v>29</v>
      </c>
      <c r="U12334" s="34">
        <v>27</v>
      </c>
      <c r="V12334" s="34">
        <v>38</v>
      </c>
      <c r="W12334" s="34">
        <v>31</v>
      </c>
      <c r="X12334" s="34">
        <v>22</v>
      </c>
      <c r="Y12334" s="34">
        <v>36</v>
      </c>
      <c r="Z12334" s="34">
        <v>34</v>
      </c>
      <c r="AA12334" s="34">
        <v>55</v>
      </c>
      <c r="AB12334" s="34">
        <v>25</v>
      </c>
      <c r="AC12334" s="34">
        <v>35</v>
      </c>
    </row>
    <row r="12335" spans="1:29" x14ac:dyDescent="0.2">
      <c r="A12335" s="34" t="s">
        <v>72828</v>
      </c>
      <c r="B12335" s="34">
        <v>174</v>
      </c>
      <c r="C12335" s="34">
        <v>291</v>
      </c>
      <c r="D12335" s="34">
        <v>252</v>
      </c>
      <c r="E12335" s="34">
        <v>295</v>
      </c>
      <c r="F12335" s="34">
        <v>189</v>
      </c>
      <c r="G12335" s="34">
        <v>306</v>
      </c>
      <c r="H12335" s="34">
        <v>219</v>
      </c>
      <c r="I12335" s="34">
        <v>281</v>
      </c>
      <c r="J12335" s="34">
        <v>192</v>
      </c>
      <c r="K12335" s="34">
        <v>329</v>
      </c>
      <c r="L12335" s="34">
        <v>177</v>
      </c>
      <c r="M12335" s="34">
        <v>268</v>
      </c>
      <c r="N12335" s="34">
        <v>179</v>
      </c>
      <c r="O12335" s="34">
        <v>233</v>
      </c>
      <c r="P12335" s="34">
        <v>199</v>
      </c>
      <c r="Q12335" s="34">
        <v>355</v>
      </c>
      <c r="R12335" s="34">
        <v>283</v>
      </c>
      <c r="S12335" s="34">
        <v>353</v>
      </c>
      <c r="T12335" s="34">
        <v>224</v>
      </c>
      <c r="U12335" s="34">
        <v>297</v>
      </c>
      <c r="V12335" s="34">
        <v>269</v>
      </c>
      <c r="W12335" s="34">
        <v>317</v>
      </c>
      <c r="X12335" s="34">
        <v>337</v>
      </c>
      <c r="Y12335" s="34">
        <v>320</v>
      </c>
      <c r="Z12335" s="34">
        <v>245</v>
      </c>
      <c r="AA12335" s="34">
        <v>314</v>
      </c>
      <c r="AB12335" s="34">
        <v>332</v>
      </c>
      <c r="AC12335" s="34">
        <v>520</v>
      </c>
    </row>
    <row r="12336" spans="1:29" x14ac:dyDescent="0.2">
      <c r="A12336" s="34" t="s">
        <v>72829</v>
      </c>
      <c r="B12336" s="34">
        <v>43</v>
      </c>
      <c r="C12336" s="34">
        <v>30</v>
      </c>
      <c r="D12336" s="34">
        <v>59</v>
      </c>
      <c r="E12336" s="34">
        <v>39</v>
      </c>
      <c r="F12336" s="34">
        <v>20</v>
      </c>
      <c r="G12336" s="34">
        <v>48</v>
      </c>
      <c r="H12336" s="34">
        <v>18</v>
      </c>
      <c r="I12336" s="34">
        <v>27</v>
      </c>
      <c r="J12336" s="34">
        <v>18</v>
      </c>
      <c r="K12336" s="34">
        <v>32</v>
      </c>
      <c r="L12336" s="34">
        <v>12</v>
      </c>
      <c r="M12336" s="34">
        <v>37</v>
      </c>
      <c r="N12336" s="34">
        <v>26</v>
      </c>
      <c r="O12336" s="34">
        <v>23</v>
      </c>
      <c r="P12336" s="34">
        <v>23</v>
      </c>
      <c r="Q12336" s="34">
        <v>26</v>
      </c>
      <c r="R12336" s="34">
        <v>27</v>
      </c>
      <c r="S12336" s="34">
        <v>34</v>
      </c>
      <c r="T12336" s="34">
        <v>14</v>
      </c>
      <c r="U12336" s="34">
        <v>20</v>
      </c>
      <c r="V12336" s="34">
        <v>18</v>
      </c>
      <c r="W12336" s="34">
        <v>18</v>
      </c>
      <c r="X12336" s="34">
        <v>46</v>
      </c>
      <c r="Y12336" s="34">
        <v>14</v>
      </c>
      <c r="Z12336" s="34">
        <v>35</v>
      </c>
      <c r="AA12336" s="34">
        <v>28</v>
      </c>
      <c r="AB12336" s="34">
        <v>14</v>
      </c>
      <c r="AC12336" s="34">
        <v>34</v>
      </c>
    </row>
    <row r="12337" spans="1:29" x14ac:dyDescent="0.2">
      <c r="A12337" s="34" t="s">
        <v>72830</v>
      </c>
      <c r="B12337" s="34">
        <v>46</v>
      </c>
      <c r="C12337" s="34">
        <v>41</v>
      </c>
      <c r="D12337" s="34">
        <v>78</v>
      </c>
      <c r="E12337" s="34">
        <v>63</v>
      </c>
      <c r="F12337" s="34">
        <v>60</v>
      </c>
      <c r="G12337" s="34">
        <v>52</v>
      </c>
      <c r="H12337" s="34">
        <v>66</v>
      </c>
      <c r="I12337" s="34">
        <v>39</v>
      </c>
      <c r="J12337" s="34">
        <v>43</v>
      </c>
      <c r="K12337" s="34">
        <v>44</v>
      </c>
      <c r="L12337" s="34">
        <v>32</v>
      </c>
      <c r="M12337" s="34">
        <v>35</v>
      </c>
      <c r="N12337" s="34">
        <v>60</v>
      </c>
      <c r="O12337" s="34">
        <v>46</v>
      </c>
      <c r="P12337" s="34">
        <v>52</v>
      </c>
      <c r="Q12337" s="34">
        <v>86</v>
      </c>
      <c r="R12337" s="34">
        <v>57</v>
      </c>
      <c r="S12337" s="34">
        <v>65</v>
      </c>
      <c r="T12337" s="34">
        <v>47</v>
      </c>
      <c r="U12337" s="34">
        <v>48</v>
      </c>
      <c r="V12337" s="34">
        <v>54</v>
      </c>
      <c r="W12337" s="34">
        <v>67</v>
      </c>
      <c r="X12337" s="34">
        <v>70</v>
      </c>
      <c r="Y12337" s="34">
        <v>63</v>
      </c>
      <c r="Z12337" s="34">
        <v>49</v>
      </c>
      <c r="AA12337" s="34">
        <v>91</v>
      </c>
      <c r="AB12337" s="34">
        <v>86</v>
      </c>
      <c r="AC12337" s="34">
        <v>93</v>
      </c>
    </row>
    <row r="12338" spans="1:29" x14ac:dyDescent="0.2">
      <c r="A12338" s="34" t="s">
        <v>72831</v>
      </c>
      <c r="B12338" s="34">
        <v>200</v>
      </c>
      <c r="C12338" s="34">
        <v>82</v>
      </c>
      <c r="D12338" s="34">
        <v>79</v>
      </c>
      <c r="E12338" s="34">
        <v>95</v>
      </c>
      <c r="F12338" s="34">
        <v>121</v>
      </c>
      <c r="G12338" s="34">
        <v>141</v>
      </c>
      <c r="H12338" s="34">
        <v>132</v>
      </c>
      <c r="I12338" s="34">
        <v>104</v>
      </c>
      <c r="J12338" s="34">
        <v>108</v>
      </c>
      <c r="K12338" s="34">
        <v>108</v>
      </c>
      <c r="L12338" s="34">
        <v>121</v>
      </c>
      <c r="M12338" s="34">
        <v>88</v>
      </c>
      <c r="N12338" s="34">
        <v>90</v>
      </c>
      <c r="O12338" s="34">
        <v>96</v>
      </c>
      <c r="P12338" s="34">
        <v>129</v>
      </c>
      <c r="Q12338" s="34">
        <v>133</v>
      </c>
      <c r="R12338" s="34">
        <v>157</v>
      </c>
      <c r="S12338" s="34">
        <v>96</v>
      </c>
      <c r="T12338" s="34">
        <v>197</v>
      </c>
      <c r="U12338" s="34">
        <v>98</v>
      </c>
      <c r="V12338" s="34">
        <v>138</v>
      </c>
      <c r="W12338" s="34">
        <v>193</v>
      </c>
      <c r="X12338" s="34">
        <v>119</v>
      </c>
      <c r="Y12338" s="34">
        <v>116</v>
      </c>
      <c r="Z12338" s="34">
        <v>121</v>
      </c>
      <c r="AA12338" s="34">
        <v>100</v>
      </c>
      <c r="AB12338" s="34">
        <v>218</v>
      </c>
      <c r="AC12338" s="34">
        <v>197</v>
      </c>
    </row>
    <row r="12339" spans="1:29" x14ac:dyDescent="0.2">
      <c r="A12339" s="34" t="s">
        <v>72832</v>
      </c>
      <c r="B12339" s="34">
        <v>288</v>
      </c>
      <c r="C12339" s="34">
        <v>168</v>
      </c>
      <c r="D12339" s="34">
        <v>173</v>
      </c>
      <c r="E12339" s="34">
        <v>163</v>
      </c>
      <c r="F12339" s="34">
        <v>209</v>
      </c>
      <c r="G12339" s="34">
        <v>121</v>
      </c>
      <c r="H12339" s="34">
        <v>170</v>
      </c>
      <c r="I12339" s="34">
        <v>140</v>
      </c>
      <c r="J12339" s="34">
        <v>170</v>
      </c>
      <c r="K12339" s="34">
        <v>160</v>
      </c>
      <c r="L12339" s="34">
        <v>164</v>
      </c>
      <c r="M12339" s="34">
        <v>155</v>
      </c>
      <c r="N12339" s="34">
        <v>210</v>
      </c>
      <c r="O12339" s="34">
        <v>106</v>
      </c>
      <c r="P12339" s="34">
        <v>183</v>
      </c>
      <c r="Q12339" s="34">
        <v>268</v>
      </c>
      <c r="R12339" s="34">
        <v>224</v>
      </c>
      <c r="S12339" s="34">
        <v>179</v>
      </c>
      <c r="T12339" s="34">
        <v>222</v>
      </c>
      <c r="U12339" s="34">
        <v>141</v>
      </c>
      <c r="V12339" s="34">
        <v>225</v>
      </c>
      <c r="W12339" s="34">
        <v>204</v>
      </c>
      <c r="X12339" s="34">
        <v>260</v>
      </c>
      <c r="Y12339" s="34">
        <v>161</v>
      </c>
      <c r="Z12339" s="34">
        <v>269</v>
      </c>
      <c r="AA12339" s="34">
        <v>196</v>
      </c>
      <c r="AB12339" s="34">
        <v>267</v>
      </c>
      <c r="AC12339" s="34">
        <v>275</v>
      </c>
    </row>
    <row r="12340" spans="1:29" x14ac:dyDescent="0.2">
      <c r="A12340" s="34" t="s">
        <v>72833</v>
      </c>
      <c r="B12340" s="34">
        <v>224</v>
      </c>
      <c r="C12340" s="34">
        <v>173</v>
      </c>
      <c r="D12340" s="34">
        <v>159</v>
      </c>
      <c r="E12340" s="34">
        <v>248</v>
      </c>
      <c r="F12340" s="34">
        <v>199</v>
      </c>
      <c r="G12340" s="34">
        <v>197</v>
      </c>
      <c r="H12340" s="34">
        <v>188</v>
      </c>
      <c r="I12340" s="34">
        <v>229</v>
      </c>
      <c r="J12340" s="34">
        <v>181</v>
      </c>
      <c r="K12340" s="34">
        <v>251</v>
      </c>
      <c r="L12340" s="34">
        <v>198</v>
      </c>
      <c r="M12340" s="34">
        <v>228</v>
      </c>
      <c r="N12340" s="34">
        <v>159</v>
      </c>
      <c r="O12340" s="34">
        <v>233</v>
      </c>
      <c r="P12340" s="34">
        <v>137</v>
      </c>
      <c r="Q12340" s="34">
        <v>265</v>
      </c>
      <c r="R12340" s="34">
        <v>262</v>
      </c>
      <c r="S12340" s="34">
        <v>266</v>
      </c>
      <c r="T12340" s="34">
        <v>248</v>
      </c>
      <c r="U12340" s="34">
        <v>263</v>
      </c>
      <c r="V12340" s="34">
        <v>211</v>
      </c>
      <c r="W12340" s="34">
        <v>297</v>
      </c>
      <c r="X12340" s="34">
        <v>180</v>
      </c>
      <c r="Y12340" s="34">
        <v>346</v>
      </c>
      <c r="Z12340" s="34">
        <v>202</v>
      </c>
      <c r="AA12340" s="34">
        <v>252</v>
      </c>
      <c r="AB12340" s="34">
        <v>272</v>
      </c>
      <c r="AC12340" s="34">
        <v>351</v>
      </c>
    </row>
    <row r="12341" spans="1:29" x14ac:dyDescent="0.2">
      <c r="A12341" s="34" t="s">
        <v>72834</v>
      </c>
      <c r="B12341" s="34">
        <v>54</v>
      </c>
      <c r="C12341" s="34">
        <v>49</v>
      </c>
      <c r="D12341" s="34">
        <v>44</v>
      </c>
      <c r="E12341" s="34">
        <v>61</v>
      </c>
      <c r="F12341" s="34">
        <v>52</v>
      </c>
      <c r="G12341" s="34">
        <v>31</v>
      </c>
      <c r="H12341" s="34">
        <v>38</v>
      </c>
      <c r="I12341" s="34">
        <v>37</v>
      </c>
      <c r="J12341" s="34">
        <v>38</v>
      </c>
      <c r="K12341" s="34">
        <v>46</v>
      </c>
      <c r="L12341" s="34">
        <v>28</v>
      </c>
      <c r="M12341" s="34">
        <v>59</v>
      </c>
      <c r="N12341" s="34">
        <v>34</v>
      </c>
      <c r="O12341" s="34">
        <v>35</v>
      </c>
      <c r="P12341" s="34">
        <v>33</v>
      </c>
      <c r="Q12341" s="34">
        <v>58</v>
      </c>
      <c r="R12341" s="34">
        <v>32</v>
      </c>
      <c r="S12341" s="34">
        <v>55</v>
      </c>
      <c r="T12341" s="34">
        <v>37</v>
      </c>
      <c r="U12341" s="34">
        <v>20</v>
      </c>
      <c r="V12341" s="34">
        <v>51</v>
      </c>
      <c r="W12341" s="34">
        <v>41</v>
      </c>
      <c r="X12341" s="34">
        <v>52</v>
      </c>
      <c r="Y12341" s="34">
        <v>31</v>
      </c>
      <c r="Z12341" s="34">
        <v>59</v>
      </c>
      <c r="AA12341" s="34">
        <v>36</v>
      </c>
      <c r="AB12341" s="34">
        <v>44</v>
      </c>
      <c r="AC12341" s="34">
        <v>98</v>
      </c>
    </row>
    <row r="12342" spans="1:29" x14ac:dyDescent="0.2">
      <c r="A12342" s="34" t="s">
        <v>72835</v>
      </c>
      <c r="B12342" s="34">
        <v>226</v>
      </c>
      <c r="C12342" s="34">
        <v>181</v>
      </c>
      <c r="D12342" s="34">
        <v>138</v>
      </c>
      <c r="E12342" s="34">
        <v>127</v>
      </c>
      <c r="F12342" s="34">
        <v>164</v>
      </c>
      <c r="G12342" s="34">
        <v>94</v>
      </c>
      <c r="H12342" s="34">
        <v>161</v>
      </c>
      <c r="I12342" s="34">
        <v>132</v>
      </c>
      <c r="J12342" s="34">
        <v>148</v>
      </c>
      <c r="K12342" s="34">
        <v>151</v>
      </c>
      <c r="L12342" s="34">
        <v>118</v>
      </c>
      <c r="M12342" s="34">
        <v>142</v>
      </c>
      <c r="N12342" s="34">
        <v>138</v>
      </c>
      <c r="O12342" s="34">
        <v>107</v>
      </c>
      <c r="P12342" s="34">
        <v>135</v>
      </c>
      <c r="Q12342" s="34">
        <v>177</v>
      </c>
      <c r="R12342" s="34">
        <v>177</v>
      </c>
      <c r="S12342" s="34">
        <v>169</v>
      </c>
      <c r="T12342" s="34">
        <v>183</v>
      </c>
      <c r="U12342" s="34">
        <v>149</v>
      </c>
      <c r="V12342" s="34">
        <v>154</v>
      </c>
      <c r="W12342" s="34">
        <v>212</v>
      </c>
      <c r="X12342" s="34">
        <v>229</v>
      </c>
      <c r="Y12342" s="34">
        <v>151</v>
      </c>
      <c r="Z12342" s="34">
        <v>197</v>
      </c>
      <c r="AA12342" s="34">
        <v>178</v>
      </c>
      <c r="AB12342" s="34">
        <v>188</v>
      </c>
      <c r="AC12342" s="34">
        <v>212</v>
      </c>
    </row>
    <row r="12343" spans="1:29" x14ac:dyDescent="0.2">
      <c r="A12343" s="34" t="s">
        <v>72836</v>
      </c>
      <c r="B12343" s="34">
        <v>94</v>
      </c>
      <c r="C12343" s="34">
        <v>78</v>
      </c>
      <c r="D12343" s="34">
        <v>108</v>
      </c>
      <c r="E12343" s="34">
        <v>90</v>
      </c>
      <c r="F12343" s="34">
        <v>152</v>
      </c>
      <c r="G12343" s="34">
        <v>99</v>
      </c>
      <c r="H12343" s="34">
        <v>132</v>
      </c>
      <c r="I12343" s="34">
        <v>80</v>
      </c>
      <c r="J12343" s="34">
        <v>119</v>
      </c>
      <c r="K12343" s="34">
        <v>104</v>
      </c>
      <c r="L12343" s="34">
        <v>90</v>
      </c>
      <c r="M12343" s="34">
        <v>93</v>
      </c>
      <c r="N12343" s="34">
        <v>89</v>
      </c>
      <c r="O12343" s="34">
        <v>66</v>
      </c>
      <c r="P12343" s="34">
        <v>133</v>
      </c>
      <c r="Q12343" s="34">
        <v>111</v>
      </c>
      <c r="R12343" s="34">
        <v>143</v>
      </c>
      <c r="S12343" s="34">
        <v>118</v>
      </c>
      <c r="T12343" s="34">
        <v>140</v>
      </c>
      <c r="U12343" s="34">
        <v>105</v>
      </c>
      <c r="V12343" s="34">
        <v>168</v>
      </c>
      <c r="W12343" s="34">
        <v>113</v>
      </c>
      <c r="X12343" s="34">
        <v>171</v>
      </c>
      <c r="Y12343" s="34">
        <v>111</v>
      </c>
      <c r="Z12343" s="34">
        <v>120</v>
      </c>
      <c r="AA12343" s="34">
        <v>141</v>
      </c>
      <c r="AB12343" s="34">
        <v>161</v>
      </c>
      <c r="AC12343" s="34">
        <v>154</v>
      </c>
    </row>
    <row r="12344" spans="1:29" x14ac:dyDescent="0.2">
      <c r="A12344" s="34" t="s">
        <v>72837</v>
      </c>
      <c r="B12344" s="34">
        <v>426</v>
      </c>
      <c r="C12344" s="34">
        <v>319</v>
      </c>
      <c r="D12344" s="34">
        <v>504</v>
      </c>
      <c r="E12344" s="34">
        <v>422</v>
      </c>
      <c r="F12344" s="34">
        <v>476</v>
      </c>
      <c r="G12344" s="34">
        <v>323</v>
      </c>
      <c r="H12344" s="34">
        <v>405</v>
      </c>
      <c r="I12344" s="34">
        <v>286</v>
      </c>
      <c r="J12344" s="34">
        <v>469</v>
      </c>
      <c r="K12344" s="34">
        <v>331</v>
      </c>
      <c r="L12344" s="34">
        <v>351</v>
      </c>
      <c r="M12344" s="34">
        <v>305</v>
      </c>
      <c r="N12344" s="34">
        <v>412</v>
      </c>
      <c r="O12344" s="34">
        <v>318</v>
      </c>
      <c r="P12344" s="34">
        <v>417</v>
      </c>
      <c r="Q12344" s="34">
        <v>425</v>
      </c>
      <c r="R12344" s="34">
        <v>562</v>
      </c>
      <c r="S12344" s="34">
        <v>381</v>
      </c>
      <c r="T12344" s="34">
        <v>546</v>
      </c>
      <c r="U12344" s="34">
        <v>348</v>
      </c>
      <c r="V12344" s="34">
        <v>540</v>
      </c>
      <c r="W12344" s="34">
        <v>428</v>
      </c>
      <c r="X12344" s="34">
        <v>613</v>
      </c>
      <c r="Y12344" s="34">
        <v>415</v>
      </c>
      <c r="Z12344" s="34">
        <v>519</v>
      </c>
      <c r="AA12344" s="34">
        <v>399</v>
      </c>
      <c r="AB12344" s="34">
        <v>561</v>
      </c>
      <c r="AC12344" s="34">
        <v>618</v>
      </c>
    </row>
    <row r="12345" spans="1:29" x14ac:dyDescent="0.2">
      <c r="A12345" s="34" t="s">
        <v>72838</v>
      </c>
      <c r="B12345" s="34">
        <v>134</v>
      </c>
      <c r="C12345" s="34">
        <v>76</v>
      </c>
      <c r="D12345" s="34">
        <v>100</v>
      </c>
      <c r="E12345" s="34">
        <v>114</v>
      </c>
      <c r="F12345" s="34">
        <v>76</v>
      </c>
      <c r="G12345" s="34">
        <v>132</v>
      </c>
      <c r="H12345" s="34">
        <v>85</v>
      </c>
      <c r="I12345" s="34">
        <v>90</v>
      </c>
      <c r="J12345" s="34">
        <v>81</v>
      </c>
      <c r="K12345" s="34">
        <v>88</v>
      </c>
      <c r="L12345" s="34">
        <v>37</v>
      </c>
      <c r="M12345" s="34">
        <v>95</v>
      </c>
      <c r="N12345" s="34">
        <v>63</v>
      </c>
      <c r="O12345" s="34">
        <v>83</v>
      </c>
      <c r="P12345" s="34">
        <v>74</v>
      </c>
      <c r="Q12345" s="34">
        <v>113</v>
      </c>
      <c r="R12345" s="34">
        <v>81</v>
      </c>
      <c r="S12345" s="34">
        <v>117</v>
      </c>
      <c r="T12345" s="34">
        <v>78</v>
      </c>
      <c r="U12345" s="34">
        <v>77</v>
      </c>
      <c r="V12345" s="34">
        <v>89</v>
      </c>
      <c r="W12345" s="34">
        <v>97</v>
      </c>
      <c r="X12345" s="34">
        <v>132</v>
      </c>
      <c r="Y12345" s="34">
        <v>116</v>
      </c>
      <c r="Z12345" s="34">
        <v>90</v>
      </c>
      <c r="AA12345" s="34">
        <v>120</v>
      </c>
      <c r="AB12345" s="34">
        <v>72</v>
      </c>
      <c r="AC12345" s="34">
        <v>180</v>
      </c>
    </row>
    <row r="12346" spans="1:29" x14ac:dyDescent="0.2">
      <c r="A12346" s="34" t="s">
        <v>72839</v>
      </c>
      <c r="B12346" s="34">
        <v>100</v>
      </c>
      <c r="C12346" s="34">
        <v>73</v>
      </c>
      <c r="D12346" s="34">
        <v>122</v>
      </c>
      <c r="E12346" s="34">
        <v>113</v>
      </c>
      <c r="F12346" s="34">
        <v>110</v>
      </c>
      <c r="G12346" s="34">
        <v>52</v>
      </c>
      <c r="H12346" s="34">
        <v>105</v>
      </c>
      <c r="I12346" s="34">
        <v>86</v>
      </c>
      <c r="J12346" s="34">
        <v>79</v>
      </c>
      <c r="K12346" s="34">
        <v>61</v>
      </c>
      <c r="L12346" s="34">
        <v>90</v>
      </c>
      <c r="M12346" s="34">
        <v>96</v>
      </c>
      <c r="N12346" s="34">
        <v>96</v>
      </c>
      <c r="O12346" s="34">
        <v>109</v>
      </c>
      <c r="P12346" s="34">
        <v>126</v>
      </c>
      <c r="Q12346" s="34">
        <v>117</v>
      </c>
      <c r="R12346" s="34">
        <v>161</v>
      </c>
      <c r="S12346" s="34">
        <v>85</v>
      </c>
      <c r="T12346" s="34">
        <v>95</v>
      </c>
      <c r="U12346" s="34">
        <v>108</v>
      </c>
      <c r="V12346" s="34">
        <v>119</v>
      </c>
      <c r="W12346" s="34">
        <v>125</v>
      </c>
      <c r="X12346" s="34">
        <v>151</v>
      </c>
      <c r="Y12346" s="34">
        <v>92</v>
      </c>
      <c r="Z12346" s="34">
        <v>110</v>
      </c>
      <c r="AA12346" s="34">
        <v>116</v>
      </c>
      <c r="AB12346" s="34">
        <v>180</v>
      </c>
      <c r="AC12346" s="34">
        <v>183</v>
      </c>
    </row>
    <row r="12347" spans="1:29" x14ac:dyDescent="0.2">
      <c r="A12347" s="34" t="s">
        <v>72840</v>
      </c>
      <c r="B12347" s="34">
        <v>40</v>
      </c>
      <c r="C12347" s="34">
        <v>31</v>
      </c>
      <c r="D12347" s="34">
        <v>34</v>
      </c>
      <c r="E12347" s="34">
        <v>41</v>
      </c>
      <c r="F12347" s="34">
        <v>31</v>
      </c>
      <c r="G12347" s="34">
        <v>58</v>
      </c>
      <c r="H12347" s="34">
        <v>31</v>
      </c>
      <c r="I12347" s="34">
        <v>53</v>
      </c>
      <c r="J12347" s="34">
        <v>39</v>
      </c>
      <c r="K12347" s="34">
        <v>29</v>
      </c>
      <c r="L12347" s="34">
        <v>20</v>
      </c>
      <c r="M12347" s="34">
        <v>41</v>
      </c>
      <c r="N12347" s="34">
        <v>32</v>
      </c>
      <c r="O12347" s="34">
        <v>48</v>
      </c>
      <c r="P12347" s="34">
        <v>44</v>
      </c>
      <c r="Q12347" s="34">
        <v>46</v>
      </c>
      <c r="R12347" s="34">
        <v>55</v>
      </c>
      <c r="S12347" s="34">
        <v>47</v>
      </c>
      <c r="T12347" s="34">
        <v>52</v>
      </c>
      <c r="U12347" s="34">
        <v>39</v>
      </c>
      <c r="V12347" s="34">
        <v>27</v>
      </c>
      <c r="W12347" s="34">
        <v>50</v>
      </c>
      <c r="X12347" s="34">
        <v>77</v>
      </c>
      <c r="Y12347" s="34">
        <v>34</v>
      </c>
      <c r="Z12347" s="34">
        <v>58</v>
      </c>
      <c r="AA12347" s="34">
        <v>40</v>
      </c>
      <c r="AB12347" s="34">
        <v>21</v>
      </c>
      <c r="AC12347" s="34">
        <v>45</v>
      </c>
    </row>
    <row r="12348" spans="1:29" x14ac:dyDescent="0.2">
      <c r="A12348" s="34" t="s">
        <v>72841</v>
      </c>
      <c r="B12348" s="34">
        <v>115</v>
      </c>
      <c r="C12348" s="34">
        <v>140</v>
      </c>
      <c r="D12348" s="34">
        <v>192</v>
      </c>
      <c r="E12348" s="34">
        <v>142</v>
      </c>
      <c r="F12348" s="34">
        <v>143</v>
      </c>
      <c r="G12348" s="34">
        <v>128</v>
      </c>
      <c r="H12348" s="34">
        <v>158</v>
      </c>
      <c r="I12348" s="34">
        <v>124</v>
      </c>
      <c r="J12348" s="34">
        <v>117</v>
      </c>
      <c r="K12348" s="34">
        <v>170</v>
      </c>
      <c r="L12348" s="34">
        <v>71</v>
      </c>
      <c r="M12348" s="34">
        <v>100</v>
      </c>
      <c r="N12348" s="34">
        <v>118</v>
      </c>
      <c r="O12348" s="34">
        <v>124</v>
      </c>
      <c r="P12348" s="34">
        <v>89</v>
      </c>
      <c r="Q12348" s="34">
        <v>131</v>
      </c>
      <c r="R12348" s="34">
        <v>124</v>
      </c>
      <c r="S12348" s="34">
        <v>169</v>
      </c>
      <c r="T12348" s="34">
        <v>84</v>
      </c>
      <c r="U12348" s="34">
        <v>73</v>
      </c>
      <c r="V12348" s="34">
        <v>146</v>
      </c>
      <c r="W12348" s="34">
        <v>107</v>
      </c>
      <c r="X12348" s="34">
        <v>184</v>
      </c>
      <c r="Y12348" s="34">
        <v>77</v>
      </c>
      <c r="Z12348" s="34">
        <v>145</v>
      </c>
      <c r="AA12348" s="34">
        <v>157</v>
      </c>
      <c r="AB12348" s="34">
        <v>85</v>
      </c>
      <c r="AC12348" s="34">
        <v>162</v>
      </c>
    </row>
    <row r="12349" spans="1:29" x14ac:dyDescent="0.2">
      <c r="A12349" s="34" t="s">
        <v>72842</v>
      </c>
      <c r="B12349" s="34">
        <v>88</v>
      </c>
      <c r="C12349" s="34">
        <v>120</v>
      </c>
      <c r="D12349" s="34">
        <v>132</v>
      </c>
      <c r="E12349" s="34">
        <v>131</v>
      </c>
      <c r="F12349" s="34">
        <v>111</v>
      </c>
      <c r="G12349" s="34">
        <v>77</v>
      </c>
      <c r="H12349" s="34">
        <v>78</v>
      </c>
      <c r="I12349" s="34">
        <v>88</v>
      </c>
      <c r="J12349" s="34">
        <v>104</v>
      </c>
      <c r="K12349" s="34">
        <v>113</v>
      </c>
      <c r="L12349" s="34">
        <v>79</v>
      </c>
      <c r="M12349" s="34">
        <v>104</v>
      </c>
      <c r="N12349" s="34">
        <v>83</v>
      </c>
      <c r="O12349" s="34">
        <v>95</v>
      </c>
      <c r="P12349" s="34">
        <v>104</v>
      </c>
      <c r="Q12349" s="34">
        <v>91</v>
      </c>
      <c r="R12349" s="34">
        <v>150</v>
      </c>
      <c r="S12349" s="34">
        <v>97</v>
      </c>
      <c r="T12349" s="34">
        <v>122</v>
      </c>
      <c r="U12349" s="34">
        <v>84</v>
      </c>
      <c r="V12349" s="34">
        <v>130</v>
      </c>
      <c r="W12349" s="34">
        <v>167</v>
      </c>
      <c r="X12349" s="34">
        <v>150</v>
      </c>
      <c r="Y12349" s="34">
        <v>133</v>
      </c>
      <c r="Z12349" s="34">
        <v>124</v>
      </c>
      <c r="AA12349" s="34">
        <v>87</v>
      </c>
      <c r="AB12349" s="34">
        <v>138</v>
      </c>
      <c r="AC12349" s="34">
        <v>135</v>
      </c>
    </row>
    <row r="12350" spans="1:29" x14ac:dyDescent="0.2">
      <c r="A12350" s="34" t="s">
        <v>72843</v>
      </c>
      <c r="B12350" s="34">
        <v>55</v>
      </c>
      <c r="C12350" s="34">
        <v>25</v>
      </c>
      <c r="D12350" s="34">
        <v>39</v>
      </c>
      <c r="E12350" s="34">
        <v>40</v>
      </c>
      <c r="F12350" s="34">
        <v>40</v>
      </c>
      <c r="G12350" s="34">
        <v>27</v>
      </c>
      <c r="H12350" s="34">
        <v>38</v>
      </c>
      <c r="I12350" s="34">
        <v>30</v>
      </c>
      <c r="J12350" s="34">
        <v>24</v>
      </c>
      <c r="K12350" s="34">
        <v>37</v>
      </c>
      <c r="L12350" s="34">
        <v>29</v>
      </c>
      <c r="M12350" s="34">
        <v>21</v>
      </c>
      <c r="N12350" s="34">
        <v>40</v>
      </c>
      <c r="O12350" s="34">
        <v>45</v>
      </c>
      <c r="P12350" s="34">
        <v>23</v>
      </c>
      <c r="Q12350" s="34">
        <v>39</v>
      </c>
      <c r="R12350" s="34">
        <v>54</v>
      </c>
      <c r="S12350" s="34">
        <v>66</v>
      </c>
      <c r="T12350" s="34">
        <v>38</v>
      </c>
      <c r="U12350" s="34">
        <v>37</v>
      </c>
      <c r="V12350" s="34">
        <v>58</v>
      </c>
      <c r="W12350" s="34">
        <v>25</v>
      </c>
      <c r="X12350" s="34">
        <v>68</v>
      </c>
      <c r="Y12350" s="34">
        <v>29</v>
      </c>
      <c r="Z12350" s="34">
        <v>46</v>
      </c>
      <c r="AA12350" s="34">
        <v>55</v>
      </c>
      <c r="AB12350" s="34">
        <v>50</v>
      </c>
      <c r="AC12350" s="34">
        <v>40</v>
      </c>
    </row>
    <row r="12351" spans="1:29" x14ac:dyDescent="0.2">
      <c r="A12351" s="34" t="s">
        <v>72844</v>
      </c>
      <c r="B12351" s="34">
        <v>81</v>
      </c>
      <c r="C12351" s="34">
        <v>75</v>
      </c>
      <c r="D12351" s="34">
        <v>82</v>
      </c>
      <c r="E12351" s="34">
        <v>92</v>
      </c>
      <c r="F12351" s="34">
        <v>83</v>
      </c>
      <c r="G12351" s="34">
        <v>101</v>
      </c>
      <c r="H12351" s="34">
        <v>82</v>
      </c>
      <c r="I12351" s="34">
        <v>74</v>
      </c>
      <c r="J12351" s="34">
        <v>62</v>
      </c>
      <c r="K12351" s="34">
        <v>87</v>
      </c>
      <c r="L12351" s="34">
        <v>53</v>
      </c>
      <c r="M12351" s="34">
        <v>98</v>
      </c>
      <c r="N12351" s="34">
        <v>58</v>
      </c>
      <c r="O12351" s="34">
        <v>75</v>
      </c>
      <c r="P12351" s="34">
        <v>68</v>
      </c>
      <c r="Q12351" s="34">
        <v>110</v>
      </c>
      <c r="R12351" s="34">
        <v>94</v>
      </c>
      <c r="S12351" s="34">
        <v>95</v>
      </c>
      <c r="T12351" s="34">
        <v>97</v>
      </c>
      <c r="U12351" s="34">
        <v>88</v>
      </c>
      <c r="V12351" s="34">
        <v>94</v>
      </c>
      <c r="W12351" s="34">
        <v>108</v>
      </c>
      <c r="X12351" s="34">
        <v>86</v>
      </c>
      <c r="Y12351" s="34">
        <v>103</v>
      </c>
      <c r="Z12351" s="34">
        <v>84</v>
      </c>
      <c r="AA12351" s="34">
        <v>105</v>
      </c>
      <c r="AB12351" s="34">
        <v>89</v>
      </c>
      <c r="AC12351" s="34">
        <v>115</v>
      </c>
    </row>
    <row r="12352" spans="1:29" x14ac:dyDescent="0.2">
      <c r="A12352" s="34" t="s">
        <v>72845</v>
      </c>
      <c r="B12352" s="34">
        <v>69</v>
      </c>
      <c r="C12352" s="34">
        <v>162</v>
      </c>
      <c r="D12352" s="34">
        <v>128</v>
      </c>
      <c r="E12352" s="34">
        <v>214</v>
      </c>
      <c r="F12352" s="34">
        <v>105</v>
      </c>
      <c r="G12352" s="34">
        <v>191</v>
      </c>
      <c r="H12352" s="34">
        <v>72</v>
      </c>
      <c r="I12352" s="34">
        <v>136</v>
      </c>
      <c r="J12352" s="34">
        <v>52</v>
      </c>
      <c r="K12352" s="34">
        <v>172</v>
      </c>
      <c r="L12352" s="34">
        <v>38</v>
      </c>
      <c r="M12352" s="34">
        <v>153</v>
      </c>
      <c r="N12352" s="34">
        <v>72</v>
      </c>
      <c r="O12352" s="34">
        <v>101</v>
      </c>
      <c r="P12352" s="34">
        <v>53</v>
      </c>
      <c r="Q12352" s="34">
        <v>139</v>
      </c>
      <c r="R12352" s="34">
        <v>81</v>
      </c>
      <c r="S12352" s="34">
        <v>192</v>
      </c>
      <c r="T12352" s="34">
        <v>56</v>
      </c>
      <c r="U12352" s="34">
        <v>79</v>
      </c>
      <c r="V12352" s="34">
        <v>108</v>
      </c>
      <c r="W12352" s="34">
        <v>102</v>
      </c>
      <c r="X12352" s="34">
        <v>140</v>
      </c>
      <c r="Y12352" s="34">
        <v>78</v>
      </c>
      <c r="Z12352" s="34">
        <v>101</v>
      </c>
      <c r="AA12352" s="34">
        <v>150</v>
      </c>
      <c r="AB12352" s="34">
        <v>69</v>
      </c>
      <c r="AC12352" s="34">
        <v>231</v>
      </c>
    </row>
    <row r="12353" spans="1:29" x14ac:dyDescent="0.2">
      <c r="A12353" s="34" t="s">
        <v>72846</v>
      </c>
      <c r="B12353" s="34">
        <v>32</v>
      </c>
      <c r="C12353" s="34">
        <v>44</v>
      </c>
      <c r="D12353" s="34">
        <v>58</v>
      </c>
      <c r="E12353" s="34">
        <v>39</v>
      </c>
      <c r="F12353" s="34">
        <v>64</v>
      </c>
      <c r="G12353" s="34">
        <v>35</v>
      </c>
      <c r="H12353" s="34">
        <v>55</v>
      </c>
      <c r="I12353" s="34">
        <v>25</v>
      </c>
      <c r="J12353" s="34">
        <v>39</v>
      </c>
      <c r="K12353" s="34">
        <v>44</v>
      </c>
      <c r="L12353" s="34">
        <v>31</v>
      </c>
      <c r="M12353" s="34">
        <v>27</v>
      </c>
      <c r="N12353" s="34">
        <v>37</v>
      </c>
      <c r="O12353" s="34">
        <v>24</v>
      </c>
      <c r="P12353" s="34">
        <v>42</v>
      </c>
      <c r="Q12353" s="34">
        <v>63</v>
      </c>
      <c r="R12353" s="34">
        <v>44</v>
      </c>
      <c r="S12353" s="34">
        <v>38</v>
      </c>
      <c r="T12353" s="34">
        <v>33</v>
      </c>
      <c r="U12353" s="34">
        <v>35</v>
      </c>
      <c r="V12353" s="34">
        <v>47</v>
      </c>
      <c r="W12353" s="34">
        <v>30</v>
      </c>
      <c r="X12353" s="34">
        <v>53</v>
      </c>
      <c r="Y12353" s="34">
        <v>44</v>
      </c>
      <c r="Z12353" s="34">
        <v>43</v>
      </c>
      <c r="AA12353" s="34">
        <v>68</v>
      </c>
      <c r="AB12353" s="34">
        <v>30</v>
      </c>
      <c r="AC12353" s="34">
        <v>67</v>
      </c>
    </row>
    <row r="12354" spans="1:29" x14ac:dyDescent="0.2">
      <c r="A12354" s="34" t="s">
        <v>72847</v>
      </c>
      <c r="B12354" s="34">
        <v>41</v>
      </c>
      <c r="C12354" s="34">
        <v>73</v>
      </c>
      <c r="D12354" s="34">
        <v>79</v>
      </c>
      <c r="E12354" s="34">
        <v>72</v>
      </c>
      <c r="F12354" s="34">
        <v>81</v>
      </c>
      <c r="G12354" s="34">
        <v>74</v>
      </c>
      <c r="H12354" s="34">
        <v>46</v>
      </c>
      <c r="I12354" s="34">
        <v>40</v>
      </c>
      <c r="J12354" s="34">
        <v>47</v>
      </c>
      <c r="K12354" s="34">
        <v>72</v>
      </c>
      <c r="L12354" s="34">
        <v>45</v>
      </c>
      <c r="M12354" s="34">
        <v>67</v>
      </c>
      <c r="N12354" s="34">
        <v>59</v>
      </c>
      <c r="O12354" s="34">
        <v>62</v>
      </c>
      <c r="P12354" s="34">
        <v>56</v>
      </c>
      <c r="Q12354" s="34">
        <v>78</v>
      </c>
      <c r="R12354" s="34">
        <v>80</v>
      </c>
      <c r="S12354" s="34">
        <v>80</v>
      </c>
      <c r="T12354" s="34">
        <v>51</v>
      </c>
      <c r="U12354" s="34">
        <v>55</v>
      </c>
      <c r="V12354" s="34">
        <v>86</v>
      </c>
      <c r="W12354" s="34">
        <v>95</v>
      </c>
      <c r="X12354" s="34">
        <v>87</v>
      </c>
      <c r="Y12354" s="34">
        <v>57</v>
      </c>
      <c r="Z12354" s="34">
        <v>82</v>
      </c>
      <c r="AA12354" s="34">
        <v>57</v>
      </c>
      <c r="AB12354" s="34">
        <v>85</v>
      </c>
      <c r="AC12354" s="34">
        <v>90</v>
      </c>
    </row>
    <row r="12355" spans="1:29" x14ac:dyDescent="0.2">
      <c r="A12355" s="34" t="s">
        <v>72848</v>
      </c>
      <c r="B12355" s="34">
        <v>88</v>
      </c>
      <c r="C12355" s="34">
        <v>63</v>
      </c>
      <c r="D12355" s="34">
        <v>101</v>
      </c>
      <c r="E12355" s="34">
        <v>78</v>
      </c>
      <c r="F12355" s="34">
        <v>123</v>
      </c>
      <c r="G12355" s="34">
        <v>95</v>
      </c>
      <c r="H12355" s="34">
        <v>91</v>
      </c>
      <c r="I12355" s="34">
        <v>67</v>
      </c>
      <c r="J12355" s="34">
        <v>98</v>
      </c>
      <c r="K12355" s="34">
        <v>66</v>
      </c>
      <c r="L12355" s="34">
        <v>55</v>
      </c>
      <c r="M12355" s="34">
        <v>82</v>
      </c>
      <c r="N12355" s="34">
        <v>90</v>
      </c>
      <c r="O12355" s="34">
        <v>66</v>
      </c>
      <c r="P12355" s="34">
        <v>107</v>
      </c>
      <c r="Q12355" s="34">
        <v>103</v>
      </c>
      <c r="R12355" s="34">
        <v>133</v>
      </c>
      <c r="S12355" s="34">
        <v>92</v>
      </c>
      <c r="T12355" s="34">
        <v>113</v>
      </c>
      <c r="U12355" s="34">
        <v>77</v>
      </c>
      <c r="V12355" s="34">
        <v>123</v>
      </c>
      <c r="W12355" s="34">
        <v>96</v>
      </c>
      <c r="X12355" s="34">
        <v>130</v>
      </c>
      <c r="Y12355" s="34">
        <v>71</v>
      </c>
      <c r="Z12355" s="34">
        <v>116</v>
      </c>
      <c r="AA12355" s="34">
        <v>88</v>
      </c>
      <c r="AB12355" s="34">
        <v>128</v>
      </c>
      <c r="AC12355" s="34">
        <v>120</v>
      </c>
    </row>
    <row r="12356" spans="1:29" x14ac:dyDescent="0.2">
      <c r="A12356" s="34" t="s">
        <v>72849</v>
      </c>
      <c r="B12356" s="34">
        <v>152</v>
      </c>
      <c r="C12356" s="34">
        <v>105</v>
      </c>
      <c r="D12356" s="34">
        <v>108</v>
      </c>
      <c r="E12356" s="34">
        <v>97</v>
      </c>
      <c r="F12356" s="34">
        <v>115</v>
      </c>
      <c r="G12356" s="34">
        <v>99</v>
      </c>
      <c r="H12356" s="34">
        <v>86</v>
      </c>
      <c r="I12356" s="34">
        <v>101</v>
      </c>
      <c r="J12356" s="34">
        <v>127</v>
      </c>
      <c r="K12356" s="34">
        <v>95</v>
      </c>
      <c r="L12356" s="34">
        <v>133</v>
      </c>
      <c r="M12356" s="34">
        <v>100</v>
      </c>
      <c r="N12356" s="34">
        <v>80</v>
      </c>
      <c r="O12356" s="34">
        <v>93</v>
      </c>
      <c r="P12356" s="34">
        <v>97</v>
      </c>
      <c r="Q12356" s="34">
        <v>159</v>
      </c>
      <c r="R12356" s="34">
        <v>178</v>
      </c>
      <c r="S12356" s="34">
        <v>128</v>
      </c>
      <c r="T12356" s="34">
        <v>186</v>
      </c>
      <c r="U12356" s="34">
        <v>120</v>
      </c>
      <c r="V12356" s="34">
        <v>141</v>
      </c>
      <c r="W12356" s="34">
        <v>135</v>
      </c>
      <c r="X12356" s="34">
        <v>130</v>
      </c>
      <c r="Y12356" s="34">
        <v>122</v>
      </c>
      <c r="Z12356" s="34">
        <v>98</v>
      </c>
      <c r="AA12356" s="34">
        <v>123</v>
      </c>
      <c r="AB12356" s="34">
        <v>171</v>
      </c>
      <c r="AC12356" s="34">
        <v>198</v>
      </c>
    </row>
    <row r="12357" spans="1:29" x14ac:dyDescent="0.2">
      <c r="A12357" s="34" t="s">
        <v>72850</v>
      </c>
      <c r="B12357" s="34">
        <v>139</v>
      </c>
      <c r="C12357" s="34">
        <v>69</v>
      </c>
      <c r="D12357" s="34">
        <v>78</v>
      </c>
      <c r="E12357" s="34">
        <v>51</v>
      </c>
      <c r="F12357" s="34">
        <v>115</v>
      </c>
      <c r="G12357" s="34">
        <v>52</v>
      </c>
      <c r="H12357" s="34">
        <v>112</v>
      </c>
      <c r="I12357" s="34">
        <v>82</v>
      </c>
      <c r="J12357" s="34">
        <v>90</v>
      </c>
      <c r="K12357" s="34">
        <v>86</v>
      </c>
      <c r="L12357" s="34">
        <v>103</v>
      </c>
      <c r="M12357" s="34">
        <v>79</v>
      </c>
      <c r="N12357" s="34">
        <v>76</v>
      </c>
      <c r="O12357" s="34">
        <v>54</v>
      </c>
      <c r="P12357" s="34">
        <v>92</v>
      </c>
      <c r="Q12357" s="34">
        <v>115</v>
      </c>
      <c r="R12357" s="34">
        <v>122</v>
      </c>
      <c r="S12357" s="34">
        <v>86</v>
      </c>
      <c r="T12357" s="34">
        <v>107</v>
      </c>
      <c r="U12357" s="34">
        <v>88</v>
      </c>
      <c r="V12357" s="34">
        <v>98</v>
      </c>
      <c r="W12357" s="34">
        <v>114</v>
      </c>
      <c r="X12357" s="34">
        <v>99</v>
      </c>
      <c r="Y12357" s="34">
        <v>91</v>
      </c>
      <c r="Z12357" s="34">
        <v>95</v>
      </c>
      <c r="AA12357" s="34">
        <v>85</v>
      </c>
      <c r="AB12357" s="34">
        <v>175</v>
      </c>
      <c r="AC12357" s="34">
        <v>122</v>
      </c>
    </row>
    <row r="12358" spans="1:29" x14ac:dyDescent="0.2">
      <c r="A12358" s="34" t="s">
        <v>72851</v>
      </c>
      <c r="B12358" s="34">
        <v>70</v>
      </c>
      <c r="C12358" s="34">
        <v>33</v>
      </c>
      <c r="D12358" s="34">
        <v>68</v>
      </c>
      <c r="E12358" s="34">
        <v>69</v>
      </c>
      <c r="F12358" s="34">
        <v>81</v>
      </c>
      <c r="G12358" s="34">
        <v>28</v>
      </c>
      <c r="H12358" s="34">
        <v>61</v>
      </c>
      <c r="I12358" s="34">
        <v>47</v>
      </c>
      <c r="J12358" s="34">
        <v>80</v>
      </c>
      <c r="K12358" s="34">
        <v>48</v>
      </c>
      <c r="L12358" s="34">
        <v>81</v>
      </c>
      <c r="M12358" s="34">
        <v>43</v>
      </c>
      <c r="N12358" s="34">
        <v>54</v>
      </c>
      <c r="O12358" s="34">
        <v>29</v>
      </c>
      <c r="P12358" s="34">
        <v>49</v>
      </c>
      <c r="Q12358" s="34">
        <v>86</v>
      </c>
      <c r="R12358" s="34">
        <v>113</v>
      </c>
      <c r="S12358" s="34">
        <v>63</v>
      </c>
      <c r="T12358" s="34">
        <v>73</v>
      </c>
      <c r="U12358" s="34">
        <v>54</v>
      </c>
      <c r="V12358" s="34">
        <v>98</v>
      </c>
      <c r="W12358" s="34">
        <v>115</v>
      </c>
      <c r="X12358" s="34">
        <v>103</v>
      </c>
      <c r="Y12358" s="34">
        <v>51</v>
      </c>
      <c r="Z12358" s="34">
        <v>94</v>
      </c>
      <c r="AA12358" s="34">
        <v>55</v>
      </c>
      <c r="AB12358" s="34">
        <v>155</v>
      </c>
      <c r="AC12358" s="34">
        <v>62</v>
      </c>
    </row>
    <row r="12359" spans="1:29" x14ac:dyDescent="0.2">
      <c r="A12359" s="34" t="s">
        <v>72852</v>
      </c>
      <c r="B12359" s="34">
        <v>100</v>
      </c>
      <c r="C12359" s="34">
        <v>109</v>
      </c>
      <c r="D12359" s="34">
        <v>114</v>
      </c>
      <c r="E12359" s="34">
        <v>92</v>
      </c>
      <c r="F12359" s="34">
        <v>103</v>
      </c>
      <c r="G12359" s="34">
        <v>138</v>
      </c>
      <c r="H12359" s="34">
        <v>82</v>
      </c>
      <c r="I12359" s="34">
        <v>100</v>
      </c>
      <c r="J12359" s="34">
        <v>80</v>
      </c>
      <c r="K12359" s="34">
        <v>87</v>
      </c>
      <c r="L12359" s="34">
        <v>40</v>
      </c>
      <c r="M12359" s="34">
        <v>79</v>
      </c>
      <c r="N12359" s="34">
        <v>74</v>
      </c>
      <c r="O12359" s="34">
        <v>68</v>
      </c>
      <c r="P12359" s="34">
        <v>96</v>
      </c>
      <c r="Q12359" s="34">
        <v>117</v>
      </c>
      <c r="R12359" s="34">
        <v>104</v>
      </c>
      <c r="S12359" s="34">
        <v>149</v>
      </c>
      <c r="T12359" s="34">
        <v>64</v>
      </c>
      <c r="U12359" s="34">
        <v>81</v>
      </c>
      <c r="V12359" s="34">
        <v>95</v>
      </c>
      <c r="W12359" s="34">
        <v>63</v>
      </c>
      <c r="X12359" s="34">
        <v>141</v>
      </c>
      <c r="Y12359" s="34">
        <v>77</v>
      </c>
      <c r="Z12359" s="34">
        <v>132</v>
      </c>
      <c r="AA12359" s="34">
        <v>127</v>
      </c>
      <c r="AB12359" s="34">
        <v>89</v>
      </c>
      <c r="AC12359" s="34">
        <v>100</v>
      </c>
    </row>
    <row r="12360" spans="1:29" x14ac:dyDescent="0.2">
      <c r="A12360" s="34" t="s">
        <v>72853</v>
      </c>
      <c r="B12360" s="34">
        <v>24</v>
      </c>
      <c r="C12360" s="34">
        <v>32</v>
      </c>
      <c r="D12360" s="34">
        <v>20</v>
      </c>
      <c r="E12360" s="34">
        <v>37</v>
      </c>
      <c r="F12360" s="34">
        <v>23</v>
      </c>
      <c r="G12360" s="34">
        <v>29</v>
      </c>
      <c r="H12360" s="34">
        <v>18</v>
      </c>
      <c r="I12360" s="34">
        <v>19</v>
      </c>
      <c r="J12360" s="34">
        <v>27</v>
      </c>
      <c r="K12360" s="34">
        <v>24</v>
      </c>
      <c r="L12360" s="34">
        <v>10</v>
      </c>
      <c r="M12360" s="34">
        <v>24</v>
      </c>
      <c r="N12360" s="34">
        <v>37</v>
      </c>
      <c r="O12360" s="34">
        <v>25</v>
      </c>
      <c r="P12360" s="34">
        <v>15</v>
      </c>
      <c r="Q12360" s="34">
        <v>14</v>
      </c>
      <c r="R12360" s="34">
        <v>26</v>
      </c>
      <c r="S12360" s="34">
        <v>32</v>
      </c>
      <c r="T12360" s="34">
        <v>18</v>
      </c>
      <c r="U12360" s="34">
        <v>18</v>
      </c>
      <c r="V12360" s="34">
        <v>28</v>
      </c>
      <c r="W12360" s="34">
        <v>24</v>
      </c>
      <c r="X12360" s="34">
        <v>16</v>
      </c>
      <c r="Y12360" s="34">
        <v>22</v>
      </c>
      <c r="Z12360" s="34">
        <v>15</v>
      </c>
      <c r="AA12360" s="34">
        <v>26</v>
      </c>
      <c r="AB12360" s="34">
        <v>16</v>
      </c>
      <c r="AC12360" s="34">
        <v>37</v>
      </c>
    </row>
    <row r="12361" spans="1:29" x14ac:dyDescent="0.2">
      <c r="A12361" s="34" t="s">
        <v>72854</v>
      </c>
      <c r="B12361" s="34">
        <v>34</v>
      </c>
      <c r="C12361" s="34">
        <v>34</v>
      </c>
      <c r="D12361" s="34">
        <v>19</v>
      </c>
      <c r="E12361" s="34">
        <v>34</v>
      </c>
      <c r="F12361" s="34">
        <v>29</v>
      </c>
      <c r="G12361" s="34">
        <v>15</v>
      </c>
      <c r="H12361" s="34">
        <v>20</v>
      </c>
      <c r="I12361" s="34">
        <v>20</v>
      </c>
      <c r="J12361" s="34">
        <v>25</v>
      </c>
      <c r="K12361" s="34">
        <v>34</v>
      </c>
      <c r="L12361" s="34">
        <v>22</v>
      </c>
      <c r="M12361" s="34">
        <v>19</v>
      </c>
      <c r="N12361" s="34">
        <v>19</v>
      </c>
      <c r="O12361" s="34">
        <v>26</v>
      </c>
      <c r="P12361" s="34">
        <v>21</v>
      </c>
      <c r="Q12361" s="34">
        <v>30</v>
      </c>
      <c r="R12361" s="34">
        <v>28</v>
      </c>
      <c r="S12361" s="34">
        <v>47</v>
      </c>
      <c r="T12361" s="34">
        <v>26</v>
      </c>
      <c r="U12361" s="34">
        <v>19</v>
      </c>
      <c r="V12361" s="34">
        <v>30</v>
      </c>
      <c r="W12361" s="34">
        <v>32</v>
      </c>
      <c r="X12361" s="34">
        <v>29</v>
      </c>
      <c r="Y12361" s="34">
        <v>24</v>
      </c>
      <c r="Z12361" s="34">
        <v>36</v>
      </c>
      <c r="AA12361" s="34">
        <v>28</v>
      </c>
      <c r="AB12361" s="34">
        <v>34</v>
      </c>
      <c r="AC12361" s="34">
        <v>27</v>
      </c>
    </row>
    <row r="12362" spans="1:29" x14ac:dyDescent="0.2">
      <c r="A12362" s="34" t="s">
        <v>72855</v>
      </c>
      <c r="B12362" s="34">
        <v>230</v>
      </c>
      <c r="C12362" s="34">
        <v>117</v>
      </c>
      <c r="D12362" s="34">
        <v>143</v>
      </c>
      <c r="E12362" s="34">
        <v>191</v>
      </c>
      <c r="F12362" s="34">
        <v>185</v>
      </c>
      <c r="G12362" s="34">
        <v>144</v>
      </c>
      <c r="H12362" s="34">
        <v>152</v>
      </c>
      <c r="I12362" s="34">
        <v>117</v>
      </c>
      <c r="J12362" s="34">
        <v>195</v>
      </c>
      <c r="K12362" s="34">
        <v>140</v>
      </c>
      <c r="L12362" s="34">
        <v>167</v>
      </c>
      <c r="M12362" s="34">
        <v>88</v>
      </c>
      <c r="N12362" s="34">
        <v>132</v>
      </c>
      <c r="O12362" s="34">
        <v>119</v>
      </c>
      <c r="P12362" s="34">
        <v>131</v>
      </c>
      <c r="Q12362" s="34">
        <v>180</v>
      </c>
      <c r="R12362" s="34">
        <v>185</v>
      </c>
      <c r="S12362" s="34">
        <v>157</v>
      </c>
      <c r="T12362" s="34">
        <v>159</v>
      </c>
      <c r="U12362" s="34">
        <v>140</v>
      </c>
      <c r="V12362" s="34">
        <v>187</v>
      </c>
      <c r="W12362" s="34">
        <v>203</v>
      </c>
      <c r="X12362" s="34">
        <v>235</v>
      </c>
      <c r="Y12362" s="34">
        <v>168</v>
      </c>
      <c r="Z12362" s="34">
        <v>168</v>
      </c>
      <c r="AA12362" s="34">
        <v>160</v>
      </c>
      <c r="AB12362" s="34">
        <v>236</v>
      </c>
      <c r="AC12362" s="34">
        <v>234</v>
      </c>
    </row>
    <row r="12363" spans="1:29" x14ac:dyDescent="0.2">
      <c r="A12363" s="34" t="s">
        <v>72856</v>
      </c>
      <c r="B12363" s="34">
        <v>111</v>
      </c>
      <c r="C12363" s="34">
        <v>106</v>
      </c>
      <c r="D12363" s="34">
        <v>120</v>
      </c>
      <c r="E12363" s="34">
        <v>159</v>
      </c>
      <c r="F12363" s="34">
        <v>108</v>
      </c>
      <c r="G12363" s="34">
        <v>103</v>
      </c>
      <c r="H12363" s="34">
        <v>124</v>
      </c>
      <c r="I12363" s="34">
        <v>130</v>
      </c>
      <c r="J12363" s="34">
        <v>106</v>
      </c>
      <c r="K12363" s="34">
        <v>123</v>
      </c>
      <c r="L12363" s="34">
        <v>90</v>
      </c>
      <c r="M12363" s="34">
        <v>124</v>
      </c>
      <c r="N12363" s="34">
        <v>82</v>
      </c>
      <c r="O12363" s="34">
        <v>131</v>
      </c>
      <c r="P12363" s="34">
        <v>145</v>
      </c>
      <c r="Q12363" s="34">
        <v>167</v>
      </c>
      <c r="R12363" s="34">
        <v>161</v>
      </c>
      <c r="S12363" s="34">
        <v>164</v>
      </c>
      <c r="T12363" s="34">
        <v>115</v>
      </c>
      <c r="U12363" s="34">
        <v>147</v>
      </c>
      <c r="V12363" s="34">
        <v>156</v>
      </c>
      <c r="W12363" s="34">
        <v>182</v>
      </c>
      <c r="X12363" s="34">
        <v>158</v>
      </c>
      <c r="Y12363" s="34">
        <v>169</v>
      </c>
      <c r="Z12363" s="34">
        <v>116</v>
      </c>
      <c r="AA12363" s="34">
        <v>149</v>
      </c>
      <c r="AB12363" s="34">
        <v>97</v>
      </c>
      <c r="AC12363" s="34">
        <v>209</v>
      </c>
    </row>
    <row r="12364" spans="1:29" x14ac:dyDescent="0.2">
      <c r="A12364" s="34" t="s">
        <v>72857</v>
      </c>
      <c r="B12364" s="34">
        <v>77</v>
      </c>
      <c r="C12364" s="34">
        <v>134</v>
      </c>
      <c r="D12364" s="34">
        <v>109</v>
      </c>
      <c r="E12364" s="34">
        <v>181</v>
      </c>
      <c r="F12364" s="34">
        <v>95</v>
      </c>
      <c r="G12364" s="34">
        <v>189</v>
      </c>
      <c r="H12364" s="34">
        <v>109</v>
      </c>
      <c r="I12364" s="34">
        <v>141</v>
      </c>
      <c r="J12364" s="34">
        <v>82</v>
      </c>
      <c r="K12364" s="34">
        <v>193</v>
      </c>
      <c r="L12364" s="34">
        <v>72</v>
      </c>
      <c r="M12364" s="34">
        <v>130</v>
      </c>
      <c r="N12364" s="34">
        <v>89</v>
      </c>
      <c r="O12364" s="34">
        <v>126</v>
      </c>
      <c r="P12364" s="34">
        <v>83</v>
      </c>
      <c r="Q12364" s="34">
        <v>227</v>
      </c>
      <c r="R12364" s="34">
        <v>84</v>
      </c>
      <c r="S12364" s="34">
        <v>158</v>
      </c>
      <c r="T12364" s="34">
        <v>71</v>
      </c>
      <c r="U12364" s="34">
        <v>151</v>
      </c>
      <c r="V12364" s="34">
        <v>110</v>
      </c>
      <c r="W12364" s="34">
        <v>169</v>
      </c>
      <c r="X12364" s="34">
        <v>121</v>
      </c>
      <c r="Y12364" s="34">
        <v>144</v>
      </c>
      <c r="Z12364" s="34">
        <v>123</v>
      </c>
      <c r="AA12364" s="34">
        <v>192</v>
      </c>
      <c r="AB12364" s="34">
        <v>89</v>
      </c>
      <c r="AC12364" s="34">
        <v>228</v>
      </c>
    </row>
    <row r="12365" spans="1:29" x14ac:dyDescent="0.2">
      <c r="A12365" s="34" t="s">
        <v>72858</v>
      </c>
      <c r="B12365" s="34">
        <v>212</v>
      </c>
      <c r="C12365" s="34">
        <v>237</v>
      </c>
      <c r="D12365" s="34">
        <v>217</v>
      </c>
      <c r="E12365" s="34">
        <v>225</v>
      </c>
      <c r="F12365" s="34">
        <v>228</v>
      </c>
      <c r="G12365" s="34">
        <v>227</v>
      </c>
      <c r="H12365" s="34">
        <v>172</v>
      </c>
      <c r="I12365" s="34">
        <v>193</v>
      </c>
      <c r="J12365" s="34">
        <v>182</v>
      </c>
      <c r="K12365" s="34">
        <v>260</v>
      </c>
      <c r="L12365" s="34">
        <v>161</v>
      </c>
      <c r="M12365" s="34">
        <v>211</v>
      </c>
      <c r="N12365" s="34">
        <v>148</v>
      </c>
      <c r="O12365" s="34">
        <v>201</v>
      </c>
      <c r="P12365" s="34">
        <v>212</v>
      </c>
      <c r="Q12365" s="34">
        <v>322</v>
      </c>
      <c r="R12365" s="34">
        <v>245</v>
      </c>
      <c r="S12365" s="34">
        <v>224</v>
      </c>
      <c r="T12365" s="34">
        <v>259</v>
      </c>
      <c r="U12365" s="34">
        <v>199</v>
      </c>
      <c r="V12365" s="34">
        <v>258</v>
      </c>
      <c r="W12365" s="34">
        <v>276</v>
      </c>
      <c r="X12365" s="34">
        <v>218</v>
      </c>
      <c r="Y12365" s="34">
        <v>243</v>
      </c>
      <c r="Z12365" s="34">
        <v>204</v>
      </c>
      <c r="AA12365" s="34">
        <v>273</v>
      </c>
      <c r="AB12365" s="34">
        <v>232</v>
      </c>
      <c r="AC12365" s="34">
        <v>391</v>
      </c>
    </row>
    <row r="12366" spans="1:29" x14ac:dyDescent="0.2">
      <c r="A12366" s="34" t="s">
        <v>72859</v>
      </c>
      <c r="B12366" s="34">
        <v>133</v>
      </c>
      <c r="C12366" s="34">
        <v>211</v>
      </c>
      <c r="D12366" s="34">
        <v>141</v>
      </c>
      <c r="E12366" s="34">
        <v>219</v>
      </c>
      <c r="F12366" s="34">
        <v>162</v>
      </c>
      <c r="G12366" s="34">
        <v>243</v>
      </c>
      <c r="H12366" s="34">
        <v>163</v>
      </c>
      <c r="I12366" s="34">
        <v>179</v>
      </c>
      <c r="J12366" s="34">
        <v>139</v>
      </c>
      <c r="K12366" s="34">
        <v>292</v>
      </c>
      <c r="L12366" s="34">
        <v>134</v>
      </c>
      <c r="M12366" s="34">
        <v>212</v>
      </c>
      <c r="N12366" s="34">
        <v>115</v>
      </c>
      <c r="O12366" s="34">
        <v>164</v>
      </c>
      <c r="P12366" s="34">
        <v>181</v>
      </c>
      <c r="Q12366" s="34">
        <v>277</v>
      </c>
      <c r="R12366" s="34">
        <v>196</v>
      </c>
      <c r="S12366" s="34">
        <v>264</v>
      </c>
      <c r="T12366" s="34">
        <v>162</v>
      </c>
      <c r="U12366" s="34">
        <v>183</v>
      </c>
      <c r="V12366" s="34">
        <v>177</v>
      </c>
      <c r="W12366" s="34">
        <v>256</v>
      </c>
      <c r="X12366" s="34">
        <v>221</v>
      </c>
      <c r="Y12366" s="34">
        <v>243</v>
      </c>
      <c r="Z12366" s="34">
        <v>162</v>
      </c>
      <c r="AA12366" s="34">
        <v>261</v>
      </c>
      <c r="AB12366" s="34">
        <v>146</v>
      </c>
      <c r="AC12366" s="34">
        <v>323</v>
      </c>
    </row>
    <row r="12367" spans="1:29" x14ac:dyDescent="0.2">
      <c r="A12367" s="34" t="s">
        <v>72860</v>
      </c>
      <c r="B12367" s="34">
        <v>147</v>
      </c>
      <c r="C12367" s="34">
        <v>129</v>
      </c>
      <c r="D12367" s="34">
        <v>103</v>
      </c>
      <c r="E12367" s="34">
        <v>132</v>
      </c>
      <c r="F12367" s="34">
        <v>107</v>
      </c>
      <c r="G12367" s="34">
        <v>131</v>
      </c>
      <c r="H12367" s="34">
        <v>131</v>
      </c>
      <c r="I12367" s="34">
        <v>95</v>
      </c>
      <c r="J12367" s="34">
        <v>126</v>
      </c>
      <c r="K12367" s="34">
        <v>81</v>
      </c>
      <c r="L12367" s="34">
        <v>126</v>
      </c>
      <c r="M12367" s="34">
        <v>103</v>
      </c>
      <c r="N12367" s="34">
        <v>90</v>
      </c>
      <c r="O12367" s="34">
        <v>89</v>
      </c>
      <c r="P12367" s="34">
        <v>104</v>
      </c>
      <c r="Q12367" s="34">
        <v>130</v>
      </c>
      <c r="R12367" s="34">
        <v>173</v>
      </c>
      <c r="S12367" s="34">
        <v>152</v>
      </c>
      <c r="T12367" s="34">
        <v>195</v>
      </c>
      <c r="U12367" s="34">
        <v>118</v>
      </c>
      <c r="V12367" s="34">
        <v>132</v>
      </c>
      <c r="W12367" s="34">
        <v>147</v>
      </c>
      <c r="X12367" s="34">
        <v>135</v>
      </c>
      <c r="Y12367" s="34">
        <v>166</v>
      </c>
      <c r="Z12367" s="34">
        <v>147</v>
      </c>
      <c r="AA12367" s="34">
        <v>148</v>
      </c>
      <c r="AB12367" s="34">
        <v>173</v>
      </c>
      <c r="AC12367" s="34">
        <v>225</v>
      </c>
    </row>
    <row r="12368" spans="1:29" x14ac:dyDescent="0.2">
      <c r="A12368" s="34" t="s">
        <v>72861</v>
      </c>
      <c r="B12368" s="34">
        <v>141</v>
      </c>
      <c r="C12368" s="34">
        <v>124</v>
      </c>
      <c r="D12368" s="34">
        <v>84</v>
      </c>
      <c r="E12368" s="34">
        <v>165</v>
      </c>
      <c r="F12368" s="34">
        <v>104</v>
      </c>
      <c r="G12368" s="34">
        <v>127</v>
      </c>
      <c r="H12368" s="34">
        <v>81</v>
      </c>
      <c r="I12368" s="34">
        <v>114</v>
      </c>
      <c r="J12368" s="34">
        <v>114</v>
      </c>
      <c r="K12368" s="34">
        <v>107</v>
      </c>
      <c r="L12368" s="34">
        <v>95</v>
      </c>
      <c r="M12368" s="34">
        <v>99</v>
      </c>
      <c r="N12368" s="34">
        <v>81</v>
      </c>
      <c r="O12368" s="34">
        <v>109</v>
      </c>
      <c r="P12368" s="34">
        <v>108</v>
      </c>
      <c r="Q12368" s="34">
        <v>176</v>
      </c>
      <c r="R12368" s="34">
        <v>171</v>
      </c>
      <c r="S12368" s="34">
        <v>169</v>
      </c>
      <c r="T12368" s="34">
        <v>115</v>
      </c>
      <c r="U12368" s="34">
        <v>143</v>
      </c>
      <c r="V12368" s="34">
        <v>137</v>
      </c>
      <c r="W12368" s="34">
        <v>165</v>
      </c>
      <c r="X12368" s="34">
        <v>139</v>
      </c>
      <c r="Y12368" s="34">
        <v>174</v>
      </c>
      <c r="Z12368" s="34">
        <v>102</v>
      </c>
      <c r="AA12368" s="34">
        <v>174</v>
      </c>
      <c r="AB12368" s="34">
        <v>154</v>
      </c>
      <c r="AC12368" s="34">
        <v>214</v>
      </c>
    </row>
    <row r="12369" spans="1:29" x14ac:dyDescent="0.2">
      <c r="A12369" s="34" t="s">
        <v>72862</v>
      </c>
      <c r="B12369" s="34">
        <v>184</v>
      </c>
      <c r="C12369" s="34">
        <v>188</v>
      </c>
      <c r="D12369" s="34">
        <v>238</v>
      </c>
      <c r="E12369" s="34">
        <v>201</v>
      </c>
      <c r="F12369" s="34">
        <v>220</v>
      </c>
      <c r="G12369" s="34">
        <v>207</v>
      </c>
      <c r="H12369" s="34">
        <v>248</v>
      </c>
      <c r="I12369" s="34">
        <v>213</v>
      </c>
      <c r="J12369" s="34">
        <v>213</v>
      </c>
      <c r="K12369" s="34">
        <v>210</v>
      </c>
      <c r="L12369" s="34">
        <v>230</v>
      </c>
      <c r="M12369" s="34">
        <v>173</v>
      </c>
      <c r="N12369" s="34">
        <v>163</v>
      </c>
      <c r="O12369" s="34">
        <v>179</v>
      </c>
      <c r="P12369" s="34">
        <v>242</v>
      </c>
      <c r="Q12369" s="34">
        <v>284</v>
      </c>
      <c r="R12369" s="34">
        <v>337</v>
      </c>
      <c r="S12369" s="34">
        <v>263</v>
      </c>
      <c r="T12369" s="34">
        <v>327</v>
      </c>
      <c r="U12369" s="34">
        <v>246</v>
      </c>
      <c r="V12369" s="34">
        <v>268</v>
      </c>
      <c r="W12369" s="34">
        <v>275</v>
      </c>
      <c r="X12369" s="34">
        <v>312</v>
      </c>
      <c r="Y12369" s="34">
        <v>274</v>
      </c>
      <c r="Z12369" s="34">
        <v>256</v>
      </c>
      <c r="AA12369" s="34">
        <v>248</v>
      </c>
      <c r="AB12369" s="34">
        <v>325</v>
      </c>
      <c r="AC12369" s="34">
        <v>370</v>
      </c>
    </row>
    <row r="12370" spans="1:29" x14ac:dyDescent="0.2">
      <c r="A12370" s="34" t="s">
        <v>72863</v>
      </c>
      <c r="B12370" s="34">
        <v>183</v>
      </c>
      <c r="C12370" s="34">
        <v>162</v>
      </c>
      <c r="D12370" s="34">
        <v>206</v>
      </c>
      <c r="E12370" s="34">
        <v>183</v>
      </c>
      <c r="F12370" s="34">
        <v>231</v>
      </c>
      <c r="G12370" s="34">
        <v>200</v>
      </c>
      <c r="H12370" s="34">
        <v>218</v>
      </c>
      <c r="I12370" s="34">
        <v>143</v>
      </c>
      <c r="J12370" s="34">
        <v>220</v>
      </c>
      <c r="K12370" s="34">
        <v>135</v>
      </c>
      <c r="L12370" s="34">
        <v>222</v>
      </c>
      <c r="M12370" s="34">
        <v>109</v>
      </c>
      <c r="N12370" s="34">
        <v>228</v>
      </c>
      <c r="O12370" s="34">
        <v>186</v>
      </c>
      <c r="P12370" s="34">
        <v>204</v>
      </c>
      <c r="Q12370" s="34">
        <v>203</v>
      </c>
      <c r="R12370" s="34">
        <v>218</v>
      </c>
      <c r="S12370" s="34">
        <v>165</v>
      </c>
      <c r="T12370" s="34">
        <v>268</v>
      </c>
      <c r="U12370" s="34">
        <v>128</v>
      </c>
      <c r="V12370" s="34">
        <v>272</v>
      </c>
      <c r="W12370" s="34">
        <v>154</v>
      </c>
      <c r="X12370" s="34">
        <v>268</v>
      </c>
      <c r="Y12370" s="34">
        <v>195</v>
      </c>
      <c r="Z12370" s="34">
        <v>254</v>
      </c>
      <c r="AA12370" s="34">
        <v>206</v>
      </c>
      <c r="AB12370" s="34">
        <v>345</v>
      </c>
      <c r="AC12370" s="34">
        <v>255</v>
      </c>
    </row>
    <row r="12371" spans="1:29" x14ac:dyDescent="0.2">
      <c r="A12371" s="34" t="s">
        <v>72864</v>
      </c>
      <c r="B12371" s="34">
        <v>135</v>
      </c>
      <c r="C12371" s="34">
        <v>92</v>
      </c>
      <c r="D12371" s="34">
        <v>84</v>
      </c>
      <c r="E12371" s="34">
        <v>83</v>
      </c>
      <c r="F12371" s="34">
        <v>99</v>
      </c>
      <c r="G12371" s="34">
        <v>104</v>
      </c>
      <c r="H12371" s="34">
        <v>83</v>
      </c>
      <c r="I12371" s="34">
        <v>95</v>
      </c>
      <c r="J12371" s="34">
        <v>122</v>
      </c>
      <c r="K12371" s="34">
        <v>76</v>
      </c>
      <c r="L12371" s="34">
        <v>109</v>
      </c>
      <c r="M12371" s="34">
        <v>89</v>
      </c>
      <c r="N12371" s="34">
        <v>88</v>
      </c>
      <c r="O12371" s="34">
        <v>101</v>
      </c>
      <c r="P12371" s="34">
        <v>100</v>
      </c>
      <c r="Q12371" s="34">
        <v>142</v>
      </c>
      <c r="R12371" s="34">
        <v>140</v>
      </c>
      <c r="S12371" s="34">
        <v>121</v>
      </c>
      <c r="T12371" s="34">
        <v>148</v>
      </c>
      <c r="U12371" s="34">
        <v>110</v>
      </c>
      <c r="V12371" s="34">
        <v>141</v>
      </c>
      <c r="W12371" s="34">
        <v>157</v>
      </c>
      <c r="X12371" s="34">
        <v>145</v>
      </c>
      <c r="Y12371" s="34">
        <v>156</v>
      </c>
      <c r="Z12371" s="34">
        <v>119</v>
      </c>
      <c r="AA12371" s="34">
        <v>162</v>
      </c>
      <c r="AB12371" s="34">
        <v>191</v>
      </c>
      <c r="AC12371" s="34">
        <v>189</v>
      </c>
    </row>
    <row r="12372" spans="1:29" x14ac:dyDescent="0.2">
      <c r="A12372" s="34" t="s">
        <v>72865</v>
      </c>
      <c r="B12372" s="34">
        <v>89</v>
      </c>
      <c r="C12372" s="34">
        <v>91</v>
      </c>
      <c r="D12372" s="34">
        <v>125</v>
      </c>
      <c r="E12372" s="34">
        <v>127</v>
      </c>
      <c r="F12372" s="34">
        <v>121</v>
      </c>
      <c r="G12372" s="34">
        <v>136</v>
      </c>
      <c r="H12372" s="34">
        <v>154</v>
      </c>
      <c r="I12372" s="34">
        <v>122</v>
      </c>
      <c r="J12372" s="34">
        <v>121</v>
      </c>
      <c r="K12372" s="34">
        <v>95</v>
      </c>
      <c r="L12372" s="34">
        <v>101</v>
      </c>
      <c r="M12372" s="34">
        <v>135</v>
      </c>
      <c r="N12372" s="34">
        <v>106</v>
      </c>
      <c r="O12372" s="34">
        <v>92</v>
      </c>
      <c r="P12372" s="34">
        <v>93</v>
      </c>
      <c r="Q12372" s="34">
        <v>195</v>
      </c>
      <c r="R12372" s="34">
        <v>169</v>
      </c>
      <c r="S12372" s="34">
        <v>134</v>
      </c>
      <c r="T12372" s="34">
        <v>167</v>
      </c>
      <c r="U12372" s="34">
        <v>140</v>
      </c>
      <c r="V12372" s="34">
        <v>127</v>
      </c>
      <c r="W12372" s="34">
        <v>137</v>
      </c>
      <c r="X12372" s="34">
        <v>159</v>
      </c>
      <c r="Y12372" s="34">
        <v>128</v>
      </c>
      <c r="Z12372" s="34">
        <v>144</v>
      </c>
      <c r="AA12372" s="34">
        <v>150</v>
      </c>
      <c r="AB12372" s="34">
        <v>209</v>
      </c>
      <c r="AC12372" s="34">
        <v>214</v>
      </c>
    </row>
    <row r="12373" spans="1:29" x14ac:dyDescent="0.2">
      <c r="A12373" s="34" t="s">
        <v>72866</v>
      </c>
      <c r="B12373" s="34">
        <v>0</v>
      </c>
      <c r="C12373" s="34">
        <v>0</v>
      </c>
      <c r="D12373" s="34">
        <v>0</v>
      </c>
      <c r="E12373" s="34">
        <v>0</v>
      </c>
      <c r="F12373" s="34">
        <v>0</v>
      </c>
      <c r="G12373" s="34">
        <v>0</v>
      </c>
      <c r="H12373" s="34">
        <v>0</v>
      </c>
      <c r="I12373" s="34">
        <v>0</v>
      </c>
      <c r="J12373" s="34">
        <v>0</v>
      </c>
      <c r="K12373" s="34">
        <v>0</v>
      </c>
      <c r="L12373" s="34">
        <v>0</v>
      </c>
      <c r="M12373" s="34">
        <v>0</v>
      </c>
      <c r="N12373" s="34">
        <v>0</v>
      </c>
      <c r="O12373" s="34">
        <v>0</v>
      </c>
      <c r="P12373" s="34">
        <v>0</v>
      </c>
      <c r="Q12373" s="34">
        <v>0</v>
      </c>
      <c r="R12373" s="34">
        <v>0</v>
      </c>
      <c r="S12373" s="34">
        <v>0</v>
      </c>
      <c r="T12373" s="34">
        <v>0</v>
      </c>
      <c r="U12373" s="34">
        <v>0</v>
      </c>
      <c r="V12373" s="34">
        <v>0</v>
      </c>
      <c r="W12373" s="34">
        <v>0</v>
      </c>
      <c r="X12373" s="34">
        <v>0</v>
      </c>
      <c r="Y12373" s="34">
        <v>0</v>
      </c>
      <c r="Z12373" s="34">
        <v>0</v>
      </c>
      <c r="AA12373" s="34">
        <v>0</v>
      </c>
      <c r="AB12373" s="34">
        <v>0</v>
      </c>
      <c r="AC12373" s="34">
        <v>0</v>
      </c>
    </row>
    <row r="12374" spans="1:29" x14ac:dyDescent="0.2">
      <c r="A12374" s="34" t="s">
        <v>72867</v>
      </c>
      <c r="B12374" s="34">
        <v>263</v>
      </c>
      <c r="C12374" s="34">
        <v>315</v>
      </c>
      <c r="D12374" s="34">
        <v>368</v>
      </c>
      <c r="E12374" s="34">
        <v>325</v>
      </c>
      <c r="F12374" s="34">
        <v>347</v>
      </c>
      <c r="G12374" s="34">
        <v>260</v>
      </c>
      <c r="H12374" s="34">
        <v>383</v>
      </c>
      <c r="I12374" s="34">
        <v>289</v>
      </c>
      <c r="J12374" s="34">
        <v>332</v>
      </c>
      <c r="K12374" s="34">
        <v>352</v>
      </c>
      <c r="L12374" s="34">
        <v>314</v>
      </c>
      <c r="M12374" s="34">
        <v>267</v>
      </c>
      <c r="N12374" s="34">
        <v>291</v>
      </c>
      <c r="O12374" s="34">
        <v>309</v>
      </c>
      <c r="P12374" s="34">
        <v>316</v>
      </c>
      <c r="Q12374" s="34">
        <v>455</v>
      </c>
      <c r="R12374" s="34">
        <v>453</v>
      </c>
      <c r="S12374" s="34">
        <v>387</v>
      </c>
      <c r="T12374" s="34">
        <v>421</v>
      </c>
      <c r="U12374" s="34">
        <v>360</v>
      </c>
      <c r="V12374" s="34">
        <v>430</v>
      </c>
      <c r="W12374" s="34">
        <v>519</v>
      </c>
      <c r="X12374" s="34">
        <v>419</v>
      </c>
      <c r="Y12374" s="34">
        <v>423</v>
      </c>
      <c r="Z12374" s="34">
        <v>423</v>
      </c>
      <c r="AA12374" s="34">
        <v>398</v>
      </c>
      <c r="AB12374" s="34">
        <v>486</v>
      </c>
      <c r="AC12374" s="34">
        <v>556</v>
      </c>
    </row>
    <row r="12375" spans="1:29" x14ac:dyDescent="0.2">
      <c r="A12375" s="34" t="s">
        <v>72868</v>
      </c>
      <c r="B12375" s="34">
        <v>439</v>
      </c>
      <c r="C12375" s="34">
        <v>399</v>
      </c>
      <c r="D12375" s="34">
        <v>453</v>
      </c>
      <c r="E12375" s="34">
        <v>419</v>
      </c>
      <c r="F12375" s="34">
        <v>412</v>
      </c>
      <c r="G12375" s="34">
        <v>459</v>
      </c>
      <c r="H12375" s="34">
        <v>424</v>
      </c>
      <c r="I12375" s="34">
        <v>441</v>
      </c>
      <c r="J12375" s="34">
        <v>435</v>
      </c>
      <c r="K12375" s="34">
        <v>473</v>
      </c>
      <c r="L12375" s="34">
        <v>524</v>
      </c>
      <c r="M12375" s="34">
        <v>425</v>
      </c>
      <c r="N12375" s="34">
        <v>320</v>
      </c>
      <c r="O12375" s="34">
        <v>429</v>
      </c>
      <c r="P12375" s="34">
        <v>353</v>
      </c>
      <c r="Q12375" s="34">
        <v>565</v>
      </c>
      <c r="R12375" s="34">
        <v>542</v>
      </c>
      <c r="S12375" s="34">
        <v>528</v>
      </c>
      <c r="T12375" s="34">
        <v>576</v>
      </c>
      <c r="U12375" s="34">
        <v>514</v>
      </c>
      <c r="V12375" s="34">
        <v>489</v>
      </c>
      <c r="W12375" s="34">
        <v>629</v>
      </c>
      <c r="X12375" s="34">
        <v>522</v>
      </c>
      <c r="Y12375" s="34">
        <v>571</v>
      </c>
      <c r="Z12375" s="34">
        <v>419</v>
      </c>
      <c r="AA12375" s="34">
        <v>529</v>
      </c>
      <c r="AB12375" s="34">
        <v>641</v>
      </c>
      <c r="AC12375" s="34">
        <v>670</v>
      </c>
    </row>
    <row r="12376" spans="1:29" x14ac:dyDescent="0.2">
      <c r="A12376" s="34" t="s">
        <v>72869</v>
      </c>
      <c r="B12376" s="34">
        <v>126</v>
      </c>
      <c r="C12376" s="34">
        <v>155</v>
      </c>
      <c r="D12376" s="34">
        <v>123</v>
      </c>
      <c r="E12376" s="34">
        <v>196</v>
      </c>
      <c r="F12376" s="34">
        <v>127</v>
      </c>
      <c r="G12376" s="34">
        <v>214</v>
      </c>
      <c r="H12376" s="34">
        <v>93</v>
      </c>
      <c r="I12376" s="34">
        <v>169</v>
      </c>
      <c r="J12376" s="34">
        <v>101</v>
      </c>
      <c r="K12376" s="34">
        <v>205</v>
      </c>
      <c r="L12376" s="34">
        <v>79</v>
      </c>
      <c r="M12376" s="34">
        <v>160</v>
      </c>
      <c r="N12376" s="34">
        <v>115</v>
      </c>
      <c r="O12376" s="34">
        <v>139</v>
      </c>
      <c r="P12376" s="34">
        <v>91</v>
      </c>
      <c r="Q12376" s="34">
        <v>208</v>
      </c>
      <c r="R12376" s="34">
        <v>110</v>
      </c>
      <c r="S12376" s="34">
        <v>194</v>
      </c>
      <c r="T12376" s="34">
        <v>115</v>
      </c>
      <c r="U12376" s="34">
        <v>177</v>
      </c>
      <c r="V12376" s="34">
        <v>148</v>
      </c>
      <c r="W12376" s="34">
        <v>200</v>
      </c>
      <c r="X12376" s="34">
        <v>179</v>
      </c>
      <c r="Y12376" s="34">
        <v>171</v>
      </c>
      <c r="Z12376" s="34">
        <v>120</v>
      </c>
      <c r="AA12376" s="34">
        <v>223</v>
      </c>
      <c r="AB12376" s="34">
        <v>99</v>
      </c>
      <c r="AC12376" s="34">
        <v>245</v>
      </c>
    </row>
    <row r="12377" spans="1:29" x14ac:dyDescent="0.2">
      <c r="A12377" s="34" t="s">
        <v>72870</v>
      </c>
      <c r="B12377" s="34">
        <v>236</v>
      </c>
      <c r="C12377" s="34">
        <v>235</v>
      </c>
      <c r="D12377" s="34">
        <v>226</v>
      </c>
      <c r="E12377" s="34">
        <v>260</v>
      </c>
      <c r="F12377" s="34">
        <v>211</v>
      </c>
      <c r="G12377" s="34">
        <v>269</v>
      </c>
      <c r="H12377" s="34">
        <v>231</v>
      </c>
      <c r="I12377" s="34">
        <v>226</v>
      </c>
      <c r="J12377" s="34">
        <v>198</v>
      </c>
      <c r="K12377" s="34">
        <v>243</v>
      </c>
      <c r="L12377" s="34">
        <v>191</v>
      </c>
      <c r="M12377" s="34">
        <v>263</v>
      </c>
      <c r="N12377" s="34">
        <v>163</v>
      </c>
      <c r="O12377" s="34">
        <v>205</v>
      </c>
      <c r="P12377" s="34">
        <v>197</v>
      </c>
      <c r="Q12377" s="34">
        <v>380</v>
      </c>
      <c r="R12377" s="34">
        <v>273</v>
      </c>
      <c r="S12377" s="34">
        <v>296</v>
      </c>
      <c r="T12377" s="34">
        <v>223</v>
      </c>
      <c r="U12377" s="34">
        <v>342</v>
      </c>
      <c r="V12377" s="34">
        <v>225</v>
      </c>
      <c r="W12377" s="34">
        <v>416</v>
      </c>
      <c r="X12377" s="34">
        <v>311</v>
      </c>
      <c r="Y12377" s="34">
        <v>389</v>
      </c>
      <c r="Z12377" s="34">
        <v>171</v>
      </c>
      <c r="AA12377" s="34">
        <v>366</v>
      </c>
      <c r="AB12377" s="34">
        <v>258</v>
      </c>
      <c r="AC12377" s="34">
        <v>385</v>
      </c>
    </row>
    <row r="12378" spans="1:29" x14ac:dyDescent="0.2">
      <c r="A12378" s="34" t="s">
        <v>72871</v>
      </c>
      <c r="B12378" s="34">
        <v>274</v>
      </c>
      <c r="C12378" s="34">
        <v>273</v>
      </c>
      <c r="D12378" s="34">
        <v>317</v>
      </c>
      <c r="E12378" s="34">
        <v>347</v>
      </c>
      <c r="F12378" s="34">
        <v>363</v>
      </c>
      <c r="G12378" s="34">
        <v>270</v>
      </c>
      <c r="H12378" s="34">
        <v>329</v>
      </c>
      <c r="I12378" s="34">
        <v>299</v>
      </c>
      <c r="J12378" s="34">
        <v>316</v>
      </c>
      <c r="K12378" s="34">
        <v>400</v>
      </c>
      <c r="L12378" s="34">
        <v>303</v>
      </c>
      <c r="M12378" s="34">
        <v>274</v>
      </c>
      <c r="N12378" s="34">
        <v>290</v>
      </c>
      <c r="O12378" s="34">
        <v>313</v>
      </c>
      <c r="P12378" s="34">
        <v>299</v>
      </c>
      <c r="Q12378" s="34">
        <v>464</v>
      </c>
      <c r="R12378" s="34">
        <v>453</v>
      </c>
      <c r="S12378" s="34">
        <v>455</v>
      </c>
      <c r="T12378" s="34">
        <v>421</v>
      </c>
      <c r="U12378" s="34">
        <v>324</v>
      </c>
      <c r="V12378" s="34">
        <v>399</v>
      </c>
      <c r="W12378" s="34">
        <v>465</v>
      </c>
      <c r="X12378" s="34">
        <v>459</v>
      </c>
      <c r="Y12378" s="34">
        <v>420</v>
      </c>
      <c r="Z12378" s="34">
        <v>397</v>
      </c>
      <c r="AA12378" s="34">
        <v>445</v>
      </c>
      <c r="AB12378" s="34">
        <v>535</v>
      </c>
      <c r="AC12378" s="34">
        <v>498</v>
      </c>
    </row>
    <row r="12379" spans="1:29" x14ac:dyDescent="0.2">
      <c r="A12379" s="34" t="s">
        <v>72872</v>
      </c>
      <c r="B12379" s="34">
        <v>25</v>
      </c>
      <c r="C12379" s="34">
        <v>20</v>
      </c>
      <c r="D12379" s="34">
        <v>23</v>
      </c>
      <c r="E12379" s="34">
        <v>27</v>
      </c>
      <c r="F12379" s="34">
        <v>40</v>
      </c>
      <c r="G12379" s="34">
        <v>21</v>
      </c>
      <c r="H12379" s="34">
        <v>24</v>
      </c>
      <c r="I12379" s="34">
        <v>25</v>
      </c>
      <c r="J12379" s="34">
        <v>24</v>
      </c>
      <c r="K12379" s="34">
        <v>18</v>
      </c>
      <c r="L12379" s="34">
        <v>26</v>
      </c>
      <c r="M12379" s="34">
        <v>9</v>
      </c>
      <c r="N12379" s="34">
        <v>23</v>
      </c>
      <c r="O12379" s="34">
        <v>19</v>
      </c>
      <c r="P12379" s="34">
        <v>17</v>
      </c>
      <c r="Q12379" s="34">
        <v>24</v>
      </c>
      <c r="R12379" s="34">
        <v>40</v>
      </c>
      <c r="S12379" s="34">
        <v>12</v>
      </c>
      <c r="T12379" s="34">
        <v>37</v>
      </c>
      <c r="U12379" s="34">
        <v>23</v>
      </c>
      <c r="V12379" s="34">
        <v>26</v>
      </c>
      <c r="W12379" s="34">
        <v>12</v>
      </c>
      <c r="X12379" s="34">
        <v>37</v>
      </c>
      <c r="Y12379" s="34">
        <v>31</v>
      </c>
      <c r="Z12379" s="34">
        <v>32</v>
      </c>
      <c r="AA12379" s="34">
        <v>18</v>
      </c>
      <c r="AB12379" s="34">
        <v>51</v>
      </c>
      <c r="AC12379" s="34">
        <v>31</v>
      </c>
    </row>
    <row r="12380" spans="1:29" x14ac:dyDescent="0.2">
      <c r="A12380" s="34" t="s">
        <v>72873</v>
      </c>
      <c r="B12380" s="34">
        <v>153</v>
      </c>
      <c r="C12380" s="34">
        <v>105</v>
      </c>
      <c r="D12380" s="34">
        <v>124</v>
      </c>
      <c r="E12380" s="34">
        <v>105</v>
      </c>
      <c r="F12380" s="34">
        <v>123</v>
      </c>
      <c r="G12380" s="34">
        <v>116</v>
      </c>
      <c r="H12380" s="34">
        <v>153</v>
      </c>
      <c r="I12380" s="34">
        <v>82</v>
      </c>
      <c r="J12380" s="34">
        <v>135</v>
      </c>
      <c r="K12380" s="34">
        <v>135</v>
      </c>
      <c r="L12380" s="34">
        <v>154</v>
      </c>
      <c r="M12380" s="34">
        <v>116</v>
      </c>
      <c r="N12380" s="34">
        <v>98</v>
      </c>
      <c r="O12380" s="34">
        <v>114</v>
      </c>
      <c r="P12380" s="34">
        <v>119</v>
      </c>
      <c r="Q12380" s="34">
        <v>152</v>
      </c>
      <c r="R12380" s="34">
        <v>142</v>
      </c>
      <c r="S12380" s="34">
        <v>176</v>
      </c>
      <c r="T12380" s="34">
        <v>178</v>
      </c>
      <c r="U12380" s="34">
        <v>152</v>
      </c>
      <c r="V12380" s="34">
        <v>144</v>
      </c>
      <c r="W12380" s="34">
        <v>219</v>
      </c>
      <c r="X12380" s="34">
        <v>171</v>
      </c>
      <c r="Y12380" s="34">
        <v>177</v>
      </c>
      <c r="Z12380" s="34">
        <v>142</v>
      </c>
      <c r="AA12380" s="34">
        <v>137</v>
      </c>
      <c r="AB12380" s="34">
        <v>170</v>
      </c>
      <c r="AC12380" s="34">
        <v>177</v>
      </c>
    </row>
    <row r="12381" spans="1:29" x14ac:dyDescent="0.2">
      <c r="A12381" s="34" t="s">
        <v>72874</v>
      </c>
      <c r="B12381" s="34">
        <v>76</v>
      </c>
      <c r="C12381" s="34">
        <v>131</v>
      </c>
      <c r="D12381" s="34">
        <v>158</v>
      </c>
      <c r="E12381" s="34">
        <v>191</v>
      </c>
      <c r="F12381" s="34">
        <v>109</v>
      </c>
      <c r="G12381" s="34">
        <v>92</v>
      </c>
      <c r="H12381" s="34">
        <v>138</v>
      </c>
      <c r="I12381" s="34">
        <v>151</v>
      </c>
      <c r="J12381" s="34">
        <v>117</v>
      </c>
      <c r="K12381" s="34">
        <v>137</v>
      </c>
      <c r="L12381" s="34">
        <v>103</v>
      </c>
      <c r="M12381" s="34">
        <v>128</v>
      </c>
      <c r="N12381" s="34">
        <v>115</v>
      </c>
      <c r="O12381" s="34">
        <v>121</v>
      </c>
      <c r="P12381" s="34">
        <v>96</v>
      </c>
      <c r="Q12381" s="34">
        <v>138</v>
      </c>
      <c r="R12381" s="34">
        <v>117</v>
      </c>
      <c r="S12381" s="34">
        <v>170</v>
      </c>
      <c r="T12381" s="34">
        <v>91</v>
      </c>
      <c r="U12381" s="34">
        <v>109</v>
      </c>
      <c r="V12381" s="34">
        <v>131</v>
      </c>
      <c r="W12381" s="34">
        <v>137</v>
      </c>
      <c r="X12381" s="34">
        <v>184</v>
      </c>
      <c r="Y12381" s="34">
        <v>135</v>
      </c>
      <c r="Z12381" s="34">
        <v>138</v>
      </c>
      <c r="AA12381" s="34">
        <v>204</v>
      </c>
      <c r="AB12381" s="34">
        <v>142</v>
      </c>
      <c r="AC12381" s="34">
        <v>246</v>
      </c>
    </row>
    <row r="12382" spans="1:29" x14ac:dyDescent="0.2">
      <c r="A12382" s="34" t="s">
        <v>72875</v>
      </c>
      <c r="B12382" s="34">
        <v>152</v>
      </c>
      <c r="C12382" s="34">
        <v>184</v>
      </c>
      <c r="D12382" s="34">
        <v>117</v>
      </c>
      <c r="E12382" s="34">
        <v>191</v>
      </c>
      <c r="F12382" s="34">
        <v>107</v>
      </c>
      <c r="G12382" s="34">
        <v>179</v>
      </c>
      <c r="H12382" s="34">
        <v>116</v>
      </c>
      <c r="I12382" s="34">
        <v>183</v>
      </c>
      <c r="J12382" s="34">
        <v>110</v>
      </c>
      <c r="K12382" s="34">
        <v>185</v>
      </c>
      <c r="L12382" s="34">
        <v>83</v>
      </c>
      <c r="M12382" s="34">
        <v>194</v>
      </c>
      <c r="N12382" s="34">
        <v>105</v>
      </c>
      <c r="O12382" s="34">
        <v>164</v>
      </c>
      <c r="P12382" s="34">
        <v>105</v>
      </c>
      <c r="Q12382" s="34">
        <v>262</v>
      </c>
      <c r="R12382" s="34">
        <v>127</v>
      </c>
      <c r="S12382" s="34">
        <v>225</v>
      </c>
      <c r="T12382" s="34">
        <v>106</v>
      </c>
      <c r="U12382" s="34">
        <v>176</v>
      </c>
      <c r="V12382" s="34">
        <v>121</v>
      </c>
      <c r="W12382" s="34">
        <v>247</v>
      </c>
      <c r="X12382" s="34">
        <v>171</v>
      </c>
      <c r="Y12382" s="34">
        <v>180</v>
      </c>
      <c r="Z12382" s="34">
        <v>134</v>
      </c>
      <c r="AA12382" s="34">
        <v>211</v>
      </c>
      <c r="AB12382" s="34">
        <v>199</v>
      </c>
      <c r="AC12382" s="34">
        <v>287</v>
      </c>
    </row>
    <row r="12383" spans="1:29" x14ac:dyDescent="0.2">
      <c r="A12383" s="34" t="s">
        <v>72876</v>
      </c>
      <c r="B12383" s="34">
        <v>470</v>
      </c>
      <c r="C12383" s="34">
        <v>435</v>
      </c>
      <c r="D12383" s="34">
        <v>416</v>
      </c>
      <c r="E12383" s="34">
        <v>425</v>
      </c>
      <c r="F12383" s="34">
        <v>491</v>
      </c>
      <c r="G12383" s="34">
        <v>384</v>
      </c>
      <c r="H12383" s="34">
        <v>534</v>
      </c>
      <c r="I12383" s="34">
        <v>430</v>
      </c>
      <c r="J12383" s="34">
        <v>465</v>
      </c>
      <c r="K12383" s="34">
        <v>410</v>
      </c>
      <c r="L12383" s="34">
        <v>436</v>
      </c>
      <c r="M12383" s="34">
        <v>297</v>
      </c>
      <c r="N12383" s="34">
        <v>436</v>
      </c>
      <c r="O12383" s="34">
        <v>426</v>
      </c>
      <c r="P12383" s="34">
        <v>480</v>
      </c>
      <c r="Q12383" s="34">
        <v>580</v>
      </c>
      <c r="R12383" s="34">
        <v>640</v>
      </c>
      <c r="S12383" s="34">
        <v>516</v>
      </c>
      <c r="T12383" s="34">
        <v>571</v>
      </c>
      <c r="U12383" s="34">
        <v>488</v>
      </c>
      <c r="V12383" s="34">
        <v>569</v>
      </c>
      <c r="W12383" s="34">
        <v>677</v>
      </c>
      <c r="X12383" s="34">
        <v>655</v>
      </c>
      <c r="Y12383" s="34">
        <v>490</v>
      </c>
      <c r="Z12383" s="34">
        <v>489</v>
      </c>
      <c r="AA12383" s="34">
        <v>538</v>
      </c>
      <c r="AB12383" s="34">
        <v>641</v>
      </c>
      <c r="AC12383" s="34">
        <v>685</v>
      </c>
    </row>
    <row r="12384" spans="1:29" x14ac:dyDescent="0.2">
      <c r="A12384" s="34" t="s">
        <v>72877</v>
      </c>
      <c r="B12384" s="34">
        <v>124</v>
      </c>
      <c r="C12384" s="34">
        <v>104</v>
      </c>
      <c r="D12384" s="34">
        <v>124</v>
      </c>
      <c r="E12384" s="34">
        <v>117</v>
      </c>
      <c r="F12384" s="34">
        <v>129</v>
      </c>
      <c r="G12384" s="34">
        <v>130</v>
      </c>
      <c r="H12384" s="34">
        <v>131</v>
      </c>
      <c r="I12384" s="34">
        <v>108</v>
      </c>
      <c r="J12384" s="34">
        <v>96</v>
      </c>
      <c r="K12384" s="34">
        <v>128</v>
      </c>
      <c r="L12384" s="34">
        <v>118</v>
      </c>
      <c r="M12384" s="34">
        <v>108</v>
      </c>
      <c r="N12384" s="34">
        <v>138</v>
      </c>
      <c r="O12384" s="34">
        <v>112</v>
      </c>
      <c r="P12384" s="34">
        <v>113</v>
      </c>
      <c r="Q12384" s="34">
        <v>149</v>
      </c>
      <c r="R12384" s="34">
        <v>105</v>
      </c>
      <c r="S12384" s="34">
        <v>142</v>
      </c>
      <c r="T12384" s="34">
        <v>139</v>
      </c>
      <c r="U12384" s="34">
        <v>112</v>
      </c>
      <c r="V12384" s="34">
        <v>142</v>
      </c>
      <c r="W12384" s="34">
        <v>212</v>
      </c>
      <c r="X12384" s="34">
        <v>158</v>
      </c>
      <c r="Y12384" s="34">
        <v>124</v>
      </c>
      <c r="Z12384" s="34">
        <v>117</v>
      </c>
      <c r="AA12384" s="34">
        <v>157</v>
      </c>
      <c r="AB12384" s="34">
        <v>175</v>
      </c>
      <c r="AC12384" s="34">
        <v>184</v>
      </c>
    </row>
    <row r="12385" spans="1:29" x14ac:dyDescent="0.2">
      <c r="A12385" s="34" t="s">
        <v>72878</v>
      </c>
      <c r="B12385" s="34">
        <v>45</v>
      </c>
      <c r="C12385" s="34">
        <v>66</v>
      </c>
      <c r="D12385" s="34">
        <v>67</v>
      </c>
      <c r="E12385" s="34">
        <v>60</v>
      </c>
      <c r="F12385" s="34">
        <v>58</v>
      </c>
      <c r="G12385" s="34">
        <v>66</v>
      </c>
      <c r="H12385" s="34">
        <v>56</v>
      </c>
      <c r="I12385" s="34">
        <v>71</v>
      </c>
      <c r="J12385" s="34">
        <v>44</v>
      </c>
      <c r="K12385" s="34">
        <v>69</v>
      </c>
      <c r="L12385" s="34">
        <v>27</v>
      </c>
      <c r="M12385" s="34">
        <v>57</v>
      </c>
      <c r="N12385" s="34">
        <v>38</v>
      </c>
      <c r="O12385" s="34">
        <v>66</v>
      </c>
      <c r="P12385" s="34">
        <v>29</v>
      </c>
      <c r="Q12385" s="34">
        <v>67</v>
      </c>
      <c r="R12385" s="34">
        <v>64</v>
      </c>
      <c r="S12385" s="34">
        <v>79</v>
      </c>
      <c r="T12385" s="34">
        <v>27</v>
      </c>
      <c r="U12385" s="34">
        <v>47</v>
      </c>
      <c r="V12385" s="34">
        <v>67</v>
      </c>
      <c r="W12385" s="34">
        <v>38</v>
      </c>
      <c r="X12385" s="34">
        <v>80</v>
      </c>
      <c r="Y12385" s="34">
        <v>59</v>
      </c>
      <c r="Z12385" s="34">
        <v>90</v>
      </c>
      <c r="AA12385" s="34">
        <v>77</v>
      </c>
      <c r="AB12385" s="34">
        <v>38</v>
      </c>
      <c r="AC12385" s="34">
        <v>101</v>
      </c>
    </row>
    <row r="12386" spans="1:29" x14ac:dyDescent="0.2">
      <c r="A12386" s="34" t="s">
        <v>72879</v>
      </c>
      <c r="B12386" s="34">
        <v>628</v>
      </c>
      <c r="C12386" s="34">
        <v>536</v>
      </c>
      <c r="D12386" s="34">
        <v>578</v>
      </c>
      <c r="E12386" s="34">
        <v>608</v>
      </c>
      <c r="F12386" s="34">
        <v>594</v>
      </c>
      <c r="G12386" s="34">
        <v>564</v>
      </c>
      <c r="H12386" s="34">
        <v>604</v>
      </c>
      <c r="I12386" s="34">
        <v>498</v>
      </c>
      <c r="J12386" s="34">
        <v>531</v>
      </c>
      <c r="K12386" s="34">
        <v>572</v>
      </c>
      <c r="L12386" s="34">
        <v>551</v>
      </c>
      <c r="M12386" s="34">
        <v>473</v>
      </c>
      <c r="N12386" s="34">
        <v>477</v>
      </c>
      <c r="O12386" s="34">
        <v>471</v>
      </c>
      <c r="P12386" s="34">
        <v>531</v>
      </c>
      <c r="Q12386" s="34">
        <v>777</v>
      </c>
      <c r="R12386" s="34">
        <v>654</v>
      </c>
      <c r="S12386" s="34">
        <v>583</v>
      </c>
      <c r="T12386" s="34">
        <v>764</v>
      </c>
      <c r="U12386" s="34">
        <v>571</v>
      </c>
      <c r="V12386" s="34">
        <v>672</v>
      </c>
      <c r="W12386" s="34">
        <v>753</v>
      </c>
      <c r="X12386" s="34">
        <v>724</v>
      </c>
      <c r="Y12386" s="34">
        <v>736</v>
      </c>
      <c r="Z12386" s="34">
        <v>584</v>
      </c>
      <c r="AA12386" s="34">
        <v>709</v>
      </c>
      <c r="AB12386" s="34">
        <v>857</v>
      </c>
      <c r="AC12386" s="34">
        <v>867</v>
      </c>
    </row>
    <row r="12387" spans="1:29" x14ac:dyDescent="0.2">
      <c r="A12387" s="34" t="s">
        <v>72880</v>
      </c>
      <c r="B12387" s="34">
        <v>78</v>
      </c>
      <c r="C12387" s="34">
        <v>111</v>
      </c>
      <c r="D12387" s="34">
        <v>138</v>
      </c>
      <c r="E12387" s="34">
        <v>155</v>
      </c>
      <c r="F12387" s="34">
        <v>95</v>
      </c>
      <c r="G12387" s="34">
        <v>138</v>
      </c>
      <c r="H12387" s="34">
        <v>66</v>
      </c>
      <c r="I12387" s="34">
        <v>87</v>
      </c>
      <c r="J12387" s="34">
        <v>85</v>
      </c>
      <c r="K12387" s="34">
        <v>138</v>
      </c>
      <c r="L12387" s="34">
        <v>41</v>
      </c>
      <c r="M12387" s="34">
        <v>96</v>
      </c>
      <c r="N12387" s="34">
        <v>54</v>
      </c>
      <c r="O12387" s="34">
        <v>91</v>
      </c>
      <c r="P12387" s="34">
        <v>53</v>
      </c>
      <c r="Q12387" s="34">
        <v>126</v>
      </c>
      <c r="R12387" s="34">
        <v>90</v>
      </c>
      <c r="S12387" s="34">
        <v>119</v>
      </c>
      <c r="T12387" s="34">
        <v>67</v>
      </c>
      <c r="U12387" s="34">
        <v>100</v>
      </c>
      <c r="V12387" s="34">
        <v>91</v>
      </c>
      <c r="W12387" s="34">
        <v>122</v>
      </c>
      <c r="X12387" s="34">
        <v>102</v>
      </c>
      <c r="Y12387" s="34">
        <v>103</v>
      </c>
      <c r="Z12387" s="34">
        <v>103</v>
      </c>
      <c r="AA12387" s="34">
        <v>169</v>
      </c>
      <c r="AB12387" s="34">
        <v>86</v>
      </c>
      <c r="AC12387" s="34">
        <v>198</v>
      </c>
    </row>
    <row r="12388" spans="1:29" x14ac:dyDescent="0.2">
      <c r="A12388" s="34" t="s">
        <v>72881</v>
      </c>
      <c r="B12388" s="34">
        <v>95</v>
      </c>
      <c r="C12388" s="34">
        <v>203</v>
      </c>
      <c r="D12388" s="34">
        <v>167</v>
      </c>
      <c r="E12388" s="34">
        <v>177</v>
      </c>
      <c r="F12388" s="34">
        <v>162</v>
      </c>
      <c r="G12388" s="34">
        <v>256</v>
      </c>
      <c r="H12388" s="34">
        <v>136</v>
      </c>
      <c r="I12388" s="34">
        <v>174</v>
      </c>
      <c r="J12388" s="34">
        <v>126</v>
      </c>
      <c r="K12388" s="34">
        <v>197</v>
      </c>
      <c r="L12388" s="34">
        <v>103</v>
      </c>
      <c r="M12388" s="34">
        <v>143</v>
      </c>
      <c r="N12388" s="34">
        <v>146</v>
      </c>
      <c r="O12388" s="34">
        <v>158</v>
      </c>
      <c r="P12388" s="34">
        <v>150</v>
      </c>
      <c r="Q12388" s="34">
        <v>234</v>
      </c>
      <c r="R12388" s="34">
        <v>160</v>
      </c>
      <c r="S12388" s="34">
        <v>196</v>
      </c>
      <c r="T12388" s="34">
        <v>143</v>
      </c>
      <c r="U12388" s="34">
        <v>158</v>
      </c>
      <c r="V12388" s="34">
        <v>163</v>
      </c>
      <c r="W12388" s="34">
        <v>175</v>
      </c>
      <c r="X12388" s="34">
        <v>176</v>
      </c>
      <c r="Y12388" s="34">
        <v>152</v>
      </c>
      <c r="Z12388" s="34">
        <v>140</v>
      </c>
      <c r="AA12388" s="34">
        <v>227</v>
      </c>
      <c r="AB12388" s="34">
        <v>179</v>
      </c>
      <c r="AC12388" s="34">
        <v>267</v>
      </c>
    </row>
    <row r="12389" spans="1:29" x14ac:dyDescent="0.2">
      <c r="A12389" s="34" t="s">
        <v>72882</v>
      </c>
      <c r="B12389" s="34">
        <v>129</v>
      </c>
      <c r="C12389" s="34">
        <v>130</v>
      </c>
      <c r="D12389" s="34">
        <v>177</v>
      </c>
      <c r="E12389" s="34">
        <v>116</v>
      </c>
      <c r="F12389" s="34">
        <v>157</v>
      </c>
      <c r="G12389" s="34">
        <v>229</v>
      </c>
      <c r="H12389" s="34">
        <v>128</v>
      </c>
      <c r="I12389" s="34">
        <v>94</v>
      </c>
      <c r="J12389" s="34">
        <v>114</v>
      </c>
      <c r="K12389" s="34">
        <v>118</v>
      </c>
      <c r="L12389" s="34">
        <v>94</v>
      </c>
      <c r="M12389" s="34">
        <v>111</v>
      </c>
      <c r="N12389" s="34">
        <v>99</v>
      </c>
      <c r="O12389" s="34">
        <v>119</v>
      </c>
      <c r="P12389" s="34">
        <v>108</v>
      </c>
      <c r="Q12389" s="34">
        <v>184</v>
      </c>
      <c r="R12389" s="34">
        <v>169</v>
      </c>
      <c r="S12389" s="34">
        <v>121</v>
      </c>
      <c r="T12389" s="34">
        <v>136</v>
      </c>
      <c r="U12389" s="34">
        <v>138</v>
      </c>
      <c r="V12389" s="34">
        <v>165</v>
      </c>
      <c r="W12389" s="34">
        <v>187</v>
      </c>
      <c r="X12389" s="34">
        <v>159</v>
      </c>
      <c r="Y12389" s="34">
        <v>163</v>
      </c>
      <c r="Z12389" s="34">
        <v>145</v>
      </c>
      <c r="AA12389" s="34">
        <v>156</v>
      </c>
      <c r="AB12389" s="34">
        <v>158</v>
      </c>
      <c r="AC12389" s="34">
        <v>249</v>
      </c>
    </row>
    <row r="12390" spans="1:29" x14ac:dyDescent="0.2">
      <c r="A12390" s="34" t="s">
        <v>72883</v>
      </c>
      <c r="B12390" s="34">
        <v>130</v>
      </c>
      <c r="C12390" s="34">
        <v>170</v>
      </c>
      <c r="D12390" s="34">
        <v>166</v>
      </c>
      <c r="E12390" s="34">
        <v>226</v>
      </c>
      <c r="F12390" s="34">
        <v>163</v>
      </c>
      <c r="G12390" s="34">
        <v>193</v>
      </c>
      <c r="H12390" s="34">
        <v>208</v>
      </c>
      <c r="I12390" s="34">
        <v>155</v>
      </c>
      <c r="J12390" s="34">
        <v>157</v>
      </c>
      <c r="K12390" s="34">
        <v>165</v>
      </c>
      <c r="L12390" s="34">
        <v>201</v>
      </c>
      <c r="M12390" s="34">
        <v>163</v>
      </c>
      <c r="N12390" s="34">
        <v>173</v>
      </c>
      <c r="O12390" s="34">
        <v>183</v>
      </c>
      <c r="P12390" s="34">
        <v>174</v>
      </c>
      <c r="Q12390" s="34">
        <v>250</v>
      </c>
      <c r="R12390" s="34">
        <v>220</v>
      </c>
      <c r="S12390" s="34">
        <v>248</v>
      </c>
      <c r="T12390" s="34">
        <v>231</v>
      </c>
      <c r="U12390" s="34">
        <v>229</v>
      </c>
      <c r="V12390" s="34">
        <v>208</v>
      </c>
      <c r="W12390" s="34">
        <v>254</v>
      </c>
      <c r="X12390" s="34">
        <v>249</v>
      </c>
      <c r="Y12390" s="34">
        <v>281</v>
      </c>
      <c r="Z12390" s="34">
        <v>196</v>
      </c>
      <c r="AA12390" s="34">
        <v>259</v>
      </c>
      <c r="AB12390" s="34">
        <v>300</v>
      </c>
      <c r="AC12390" s="34">
        <v>348</v>
      </c>
    </row>
    <row r="12391" spans="1:29" x14ac:dyDescent="0.2">
      <c r="A12391" s="34" t="s">
        <v>72884</v>
      </c>
      <c r="B12391" s="34">
        <v>75</v>
      </c>
      <c r="C12391" s="34">
        <v>68</v>
      </c>
      <c r="D12391" s="34">
        <v>82</v>
      </c>
      <c r="E12391" s="34">
        <v>61</v>
      </c>
      <c r="F12391" s="34">
        <v>75</v>
      </c>
      <c r="G12391" s="34">
        <v>57</v>
      </c>
      <c r="H12391" s="34">
        <v>69</v>
      </c>
      <c r="I12391" s="34">
        <v>62</v>
      </c>
      <c r="J12391" s="34">
        <v>64</v>
      </c>
      <c r="K12391" s="34">
        <v>79</v>
      </c>
      <c r="L12391" s="34">
        <v>36</v>
      </c>
      <c r="M12391" s="34">
        <v>46</v>
      </c>
      <c r="N12391" s="34">
        <v>41</v>
      </c>
      <c r="O12391" s="34">
        <v>53</v>
      </c>
      <c r="P12391" s="34">
        <v>65</v>
      </c>
      <c r="Q12391" s="34">
        <v>64</v>
      </c>
      <c r="R12391" s="34">
        <v>69</v>
      </c>
      <c r="S12391" s="34">
        <v>100</v>
      </c>
      <c r="T12391" s="34">
        <v>35</v>
      </c>
      <c r="U12391" s="34">
        <v>56</v>
      </c>
      <c r="V12391" s="34">
        <v>75</v>
      </c>
      <c r="W12391" s="34">
        <v>60</v>
      </c>
      <c r="X12391" s="34">
        <v>84</v>
      </c>
      <c r="Y12391" s="34">
        <v>71</v>
      </c>
      <c r="Z12391" s="34">
        <v>82</v>
      </c>
      <c r="AA12391" s="34">
        <v>74</v>
      </c>
      <c r="AB12391" s="34">
        <v>66</v>
      </c>
      <c r="AC12391" s="34">
        <v>104</v>
      </c>
    </row>
    <row r="12392" spans="1:29" x14ac:dyDescent="0.2">
      <c r="A12392" s="34" t="s">
        <v>72885</v>
      </c>
      <c r="B12392" s="34">
        <v>123</v>
      </c>
      <c r="C12392" s="34">
        <v>109</v>
      </c>
      <c r="D12392" s="34">
        <v>155</v>
      </c>
      <c r="E12392" s="34">
        <v>170</v>
      </c>
      <c r="F12392" s="34">
        <v>198</v>
      </c>
      <c r="G12392" s="34">
        <v>198</v>
      </c>
      <c r="H12392" s="34">
        <v>172</v>
      </c>
      <c r="I12392" s="34">
        <v>154</v>
      </c>
      <c r="J12392" s="34">
        <v>166</v>
      </c>
      <c r="K12392" s="34">
        <v>159</v>
      </c>
      <c r="L12392" s="34">
        <v>134</v>
      </c>
      <c r="M12392" s="34">
        <v>125</v>
      </c>
      <c r="N12392" s="34">
        <v>128</v>
      </c>
      <c r="O12392" s="34">
        <v>127</v>
      </c>
      <c r="P12392" s="34">
        <v>137</v>
      </c>
      <c r="Q12392" s="34">
        <v>192</v>
      </c>
      <c r="R12392" s="34">
        <v>218</v>
      </c>
      <c r="S12392" s="34">
        <v>174</v>
      </c>
      <c r="T12392" s="34">
        <v>202</v>
      </c>
      <c r="U12392" s="34">
        <v>132</v>
      </c>
      <c r="V12392" s="34">
        <v>199</v>
      </c>
      <c r="W12392" s="34">
        <v>219</v>
      </c>
      <c r="X12392" s="34">
        <v>253</v>
      </c>
      <c r="Y12392" s="34">
        <v>130</v>
      </c>
      <c r="Z12392" s="34">
        <v>176</v>
      </c>
      <c r="AA12392" s="34">
        <v>172</v>
      </c>
      <c r="AB12392" s="34">
        <v>221</v>
      </c>
      <c r="AC12392" s="34">
        <v>250</v>
      </c>
    </row>
    <row r="12393" spans="1:29" x14ac:dyDescent="0.2">
      <c r="A12393" s="34" t="s">
        <v>72886</v>
      </c>
      <c r="B12393" s="34">
        <v>56</v>
      </c>
      <c r="C12393" s="34">
        <v>62</v>
      </c>
      <c r="D12393" s="34">
        <v>45</v>
      </c>
      <c r="E12393" s="34">
        <v>48</v>
      </c>
      <c r="F12393" s="34">
        <v>28</v>
      </c>
      <c r="G12393" s="34">
        <v>66</v>
      </c>
      <c r="H12393" s="34">
        <v>31</v>
      </c>
      <c r="I12393" s="34">
        <v>51</v>
      </c>
      <c r="J12393" s="34">
        <v>35</v>
      </c>
      <c r="K12393" s="34">
        <v>82</v>
      </c>
      <c r="L12393" s="34">
        <v>21</v>
      </c>
      <c r="M12393" s="34">
        <v>35</v>
      </c>
      <c r="N12393" s="34">
        <v>29</v>
      </c>
      <c r="O12393" s="34">
        <v>23</v>
      </c>
      <c r="P12393" s="34">
        <v>60</v>
      </c>
      <c r="Q12393" s="34">
        <v>68</v>
      </c>
      <c r="R12393" s="34">
        <v>31</v>
      </c>
      <c r="S12393" s="34">
        <v>57</v>
      </c>
      <c r="T12393" s="34">
        <v>15</v>
      </c>
      <c r="U12393" s="34">
        <v>30</v>
      </c>
      <c r="V12393" s="34">
        <v>42</v>
      </c>
      <c r="W12393" s="34">
        <v>43</v>
      </c>
      <c r="X12393" s="34">
        <v>45</v>
      </c>
      <c r="Y12393" s="34">
        <v>63</v>
      </c>
      <c r="Z12393" s="34">
        <v>43</v>
      </c>
      <c r="AA12393" s="34">
        <v>40</v>
      </c>
      <c r="AB12393" s="34">
        <v>64</v>
      </c>
      <c r="AC12393" s="34">
        <v>64</v>
      </c>
    </row>
    <row r="12394" spans="1:29" x14ac:dyDescent="0.2">
      <c r="A12394" s="34" t="s">
        <v>72887</v>
      </c>
      <c r="B12394" s="34">
        <v>101</v>
      </c>
      <c r="C12394" s="34">
        <v>101</v>
      </c>
      <c r="D12394" s="34">
        <v>114</v>
      </c>
      <c r="E12394" s="34">
        <v>84</v>
      </c>
      <c r="F12394" s="34">
        <v>81</v>
      </c>
      <c r="G12394" s="34">
        <v>101</v>
      </c>
      <c r="H12394" s="34">
        <v>66</v>
      </c>
      <c r="I12394" s="34">
        <v>83</v>
      </c>
      <c r="J12394" s="34">
        <v>83</v>
      </c>
      <c r="K12394" s="34">
        <v>93</v>
      </c>
      <c r="L12394" s="34">
        <v>57</v>
      </c>
      <c r="M12394" s="34">
        <v>95</v>
      </c>
      <c r="N12394" s="34">
        <v>80</v>
      </c>
      <c r="O12394" s="34">
        <v>88</v>
      </c>
      <c r="P12394" s="34">
        <v>73</v>
      </c>
      <c r="Q12394" s="34">
        <v>163</v>
      </c>
      <c r="R12394" s="34">
        <v>110</v>
      </c>
      <c r="S12394" s="34">
        <v>109</v>
      </c>
      <c r="T12394" s="34">
        <v>142</v>
      </c>
      <c r="U12394" s="34">
        <v>118</v>
      </c>
      <c r="V12394" s="34">
        <v>76</v>
      </c>
      <c r="W12394" s="34">
        <v>164</v>
      </c>
      <c r="X12394" s="34">
        <v>79</v>
      </c>
      <c r="Y12394" s="34">
        <v>148</v>
      </c>
      <c r="Z12394" s="34">
        <v>80</v>
      </c>
      <c r="AA12394" s="34">
        <v>145</v>
      </c>
      <c r="AB12394" s="34">
        <v>102</v>
      </c>
      <c r="AC12394" s="34">
        <v>200</v>
      </c>
    </row>
    <row r="12395" spans="1:29" x14ac:dyDescent="0.2">
      <c r="A12395" s="34" t="s">
        <v>72888</v>
      </c>
      <c r="B12395" s="34">
        <v>102</v>
      </c>
      <c r="C12395" s="34">
        <v>102</v>
      </c>
      <c r="D12395" s="34">
        <v>139</v>
      </c>
      <c r="E12395" s="34">
        <v>140</v>
      </c>
      <c r="F12395" s="34">
        <v>115</v>
      </c>
      <c r="G12395" s="34">
        <v>101</v>
      </c>
      <c r="H12395" s="34">
        <v>116</v>
      </c>
      <c r="I12395" s="34">
        <v>104</v>
      </c>
      <c r="J12395" s="34">
        <v>94</v>
      </c>
      <c r="K12395" s="34">
        <v>161</v>
      </c>
      <c r="L12395" s="34">
        <v>97</v>
      </c>
      <c r="M12395" s="34">
        <v>113</v>
      </c>
      <c r="N12395" s="34">
        <v>119</v>
      </c>
      <c r="O12395" s="34">
        <v>124</v>
      </c>
      <c r="P12395" s="34">
        <v>123</v>
      </c>
      <c r="Q12395" s="34">
        <v>165</v>
      </c>
      <c r="R12395" s="34">
        <v>159</v>
      </c>
      <c r="S12395" s="34">
        <v>139</v>
      </c>
      <c r="T12395" s="34">
        <v>114</v>
      </c>
      <c r="U12395" s="34">
        <v>107</v>
      </c>
      <c r="V12395" s="34">
        <v>136</v>
      </c>
      <c r="W12395" s="34">
        <v>132</v>
      </c>
      <c r="X12395" s="34">
        <v>95</v>
      </c>
      <c r="Y12395" s="34">
        <v>117</v>
      </c>
      <c r="Z12395" s="34">
        <v>132</v>
      </c>
      <c r="AA12395" s="34">
        <v>149</v>
      </c>
      <c r="AB12395" s="34">
        <v>121</v>
      </c>
      <c r="AC12395" s="34">
        <v>203</v>
      </c>
    </row>
    <row r="12396" spans="1:29" x14ac:dyDescent="0.2">
      <c r="A12396" s="34" t="s">
        <v>72889</v>
      </c>
      <c r="B12396" s="34">
        <v>122</v>
      </c>
      <c r="C12396" s="34">
        <v>261</v>
      </c>
      <c r="D12396" s="34">
        <v>331</v>
      </c>
      <c r="E12396" s="34">
        <v>274</v>
      </c>
      <c r="F12396" s="34">
        <v>226</v>
      </c>
      <c r="G12396" s="34">
        <v>266</v>
      </c>
      <c r="H12396" s="34">
        <v>217</v>
      </c>
      <c r="I12396" s="34">
        <v>219</v>
      </c>
      <c r="J12396" s="34">
        <v>173</v>
      </c>
      <c r="K12396" s="34">
        <v>281</v>
      </c>
      <c r="L12396" s="34">
        <v>86</v>
      </c>
      <c r="M12396" s="34">
        <v>221</v>
      </c>
      <c r="N12396" s="34">
        <v>191</v>
      </c>
      <c r="O12396" s="34">
        <v>189</v>
      </c>
      <c r="P12396" s="34">
        <v>168</v>
      </c>
      <c r="Q12396" s="34">
        <v>220</v>
      </c>
      <c r="R12396" s="34">
        <v>190</v>
      </c>
      <c r="S12396" s="34">
        <v>337</v>
      </c>
      <c r="T12396" s="34">
        <v>168</v>
      </c>
      <c r="U12396" s="34">
        <v>177</v>
      </c>
      <c r="V12396" s="34">
        <v>213</v>
      </c>
      <c r="W12396" s="34">
        <v>207</v>
      </c>
      <c r="X12396" s="34">
        <v>288</v>
      </c>
      <c r="Y12396" s="34">
        <v>161</v>
      </c>
      <c r="Z12396" s="34">
        <v>276</v>
      </c>
      <c r="AA12396" s="34">
        <v>294</v>
      </c>
      <c r="AB12396" s="34">
        <v>188</v>
      </c>
      <c r="AC12396" s="34">
        <v>376</v>
      </c>
    </row>
    <row r="12397" spans="1:29" x14ac:dyDescent="0.2">
      <c r="A12397" s="34" t="s">
        <v>72890</v>
      </c>
      <c r="B12397" s="34">
        <v>144</v>
      </c>
      <c r="C12397" s="34">
        <v>87</v>
      </c>
      <c r="D12397" s="34">
        <v>95</v>
      </c>
      <c r="E12397" s="34">
        <v>87</v>
      </c>
      <c r="F12397" s="34">
        <v>87</v>
      </c>
      <c r="G12397" s="34">
        <v>79</v>
      </c>
      <c r="H12397" s="34">
        <v>126</v>
      </c>
      <c r="I12397" s="34">
        <v>70</v>
      </c>
      <c r="J12397" s="34">
        <v>71</v>
      </c>
      <c r="K12397" s="34">
        <v>95</v>
      </c>
      <c r="L12397" s="34">
        <v>91</v>
      </c>
      <c r="M12397" s="34">
        <v>63</v>
      </c>
      <c r="N12397" s="34">
        <v>78</v>
      </c>
      <c r="O12397" s="34">
        <v>69</v>
      </c>
      <c r="P12397" s="34">
        <v>103</v>
      </c>
      <c r="Q12397" s="34">
        <v>125</v>
      </c>
      <c r="R12397" s="34">
        <v>115</v>
      </c>
      <c r="S12397" s="34">
        <v>103</v>
      </c>
      <c r="T12397" s="34">
        <v>92</v>
      </c>
      <c r="U12397" s="34">
        <v>83</v>
      </c>
      <c r="V12397" s="34">
        <v>110</v>
      </c>
      <c r="W12397" s="34">
        <v>138</v>
      </c>
      <c r="X12397" s="34">
        <v>116</v>
      </c>
      <c r="Y12397" s="34">
        <v>121</v>
      </c>
      <c r="Z12397" s="34">
        <v>111</v>
      </c>
      <c r="AA12397" s="34">
        <v>101</v>
      </c>
      <c r="AB12397" s="34">
        <v>142</v>
      </c>
      <c r="AC12397" s="34">
        <v>110</v>
      </c>
    </row>
    <row r="12398" spans="1:29" x14ac:dyDescent="0.2">
      <c r="A12398" s="34" t="s">
        <v>72891</v>
      </c>
      <c r="B12398" s="34">
        <v>74</v>
      </c>
      <c r="C12398" s="34">
        <v>80</v>
      </c>
      <c r="D12398" s="34">
        <v>84</v>
      </c>
      <c r="E12398" s="34">
        <v>114</v>
      </c>
      <c r="F12398" s="34">
        <v>104</v>
      </c>
      <c r="G12398" s="34">
        <v>117</v>
      </c>
      <c r="H12398" s="34">
        <v>73</v>
      </c>
      <c r="I12398" s="34">
        <v>82</v>
      </c>
      <c r="J12398" s="34">
        <v>80</v>
      </c>
      <c r="K12398" s="34">
        <v>97</v>
      </c>
      <c r="L12398" s="34">
        <v>33</v>
      </c>
      <c r="M12398" s="34">
        <v>82</v>
      </c>
      <c r="N12398" s="34">
        <v>68</v>
      </c>
      <c r="O12398" s="34">
        <v>81</v>
      </c>
      <c r="P12398" s="34">
        <v>55</v>
      </c>
      <c r="Q12398" s="34">
        <v>123</v>
      </c>
      <c r="R12398" s="34">
        <v>78</v>
      </c>
      <c r="S12398" s="34">
        <v>120</v>
      </c>
      <c r="T12398" s="34">
        <v>72</v>
      </c>
      <c r="U12398" s="34">
        <v>68</v>
      </c>
      <c r="V12398" s="34">
        <v>85</v>
      </c>
      <c r="W12398" s="34">
        <v>98</v>
      </c>
      <c r="X12398" s="34">
        <v>104</v>
      </c>
      <c r="Y12398" s="34">
        <v>87</v>
      </c>
      <c r="Z12398" s="34">
        <v>82</v>
      </c>
      <c r="AA12398" s="34">
        <v>93</v>
      </c>
      <c r="AB12398" s="34">
        <v>77</v>
      </c>
      <c r="AC12398" s="34">
        <v>126</v>
      </c>
    </row>
    <row r="12399" spans="1:29" x14ac:dyDescent="0.2">
      <c r="A12399" s="34" t="s">
        <v>72892</v>
      </c>
      <c r="B12399" s="34">
        <v>208</v>
      </c>
      <c r="C12399" s="34">
        <v>214</v>
      </c>
      <c r="D12399" s="34">
        <v>240</v>
      </c>
      <c r="E12399" s="34">
        <v>220</v>
      </c>
      <c r="F12399" s="34">
        <v>218</v>
      </c>
      <c r="G12399" s="34">
        <v>241</v>
      </c>
      <c r="H12399" s="34">
        <v>197</v>
      </c>
      <c r="I12399" s="34">
        <v>222</v>
      </c>
      <c r="J12399" s="34">
        <v>223</v>
      </c>
      <c r="K12399" s="34">
        <v>263</v>
      </c>
      <c r="L12399" s="34">
        <v>192</v>
      </c>
      <c r="M12399" s="34">
        <v>196</v>
      </c>
      <c r="N12399" s="34">
        <v>211</v>
      </c>
      <c r="O12399" s="34">
        <v>219</v>
      </c>
      <c r="P12399" s="34">
        <v>246</v>
      </c>
      <c r="Q12399" s="34">
        <v>334</v>
      </c>
      <c r="R12399" s="34">
        <v>328</v>
      </c>
      <c r="S12399" s="34">
        <v>264</v>
      </c>
      <c r="T12399" s="34">
        <v>299</v>
      </c>
      <c r="U12399" s="34">
        <v>245</v>
      </c>
      <c r="V12399" s="34">
        <v>282</v>
      </c>
      <c r="W12399" s="34">
        <v>295</v>
      </c>
      <c r="X12399" s="34">
        <v>319</v>
      </c>
      <c r="Y12399" s="34">
        <v>260</v>
      </c>
      <c r="Z12399" s="34">
        <v>266</v>
      </c>
      <c r="AA12399" s="34">
        <v>287</v>
      </c>
      <c r="AB12399" s="34">
        <v>300</v>
      </c>
      <c r="AC12399" s="34">
        <v>420</v>
      </c>
    </row>
    <row r="12400" spans="1:29" x14ac:dyDescent="0.2">
      <c r="A12400" s="34" t="s">
        <v>72893</v>
      </c>
      <c r="B12400" s="34">
        <v>21</v>
      </c>
      <c r="C12400" s="34">
        <v>29</v>
      </c>
      <c r="D12400" s="34">
        <v>37</v>
      </c>
      <c r="E12400" s="34">
        <v>51</v>
      </c>
      <c r="F12400" s="34">
        <v>37</v>
      </c>
      <c r="G12400" s="34">
        <v>40</v>
      </c>
      <c r="H12400" s="34">
        <v>23</v>
      </c>
      <c r="I12400" s="34">
        <v>49</v>
      </c>
      <c r="J12400" s="34">
        <v>30</v>
      </c>
      <c r="K12400" s="34">
        <v>37</v>
      </c>
      <c r="L12400" s="34">
        <v>26</v>
      </c>
      <c r="M12400" s="34">
        <v>27</v>
      </c>
      <c r="N12400" s="34">
        <v>34</v>
      </c>
      <c r="O12400" s="34">
        <v>28</v>
      </c>
      <c r="P12400" s="34">
        <v>26</v>
      </c>
      <c r="Q12400" s="34">
        <v>48</v>
      </c>
      <c r="R12400" s="34">
        <v>42</v>
      </c>
      <c r="S12400" s="34">
        <v>42</v>
      </c>
      <c r="T12400" s="34">
        <v>32</v>
      </c>
      <c r="U12400" s="34">
        <v>42</v>
      </c>
      <c r="V12400" s="34">
        <v>27</v>
      </c>
      <c r="W12400" s="34">
        <v>27</v>
      </c>
      <c r="X12400" s="34">
        <v>7</v>
      </c>
      <c r="Y12400" s="34">
        <v>38</v>
      </c>
      <c r="Z12400" s="34">
        <v>35</v>
      </c>
      <c r="AA12400" s="34">
        <v>53</v>
      </c>
      <c r="AB12400" s="34">
        <v>40</v>
      </c>
      <c r="AC12400" s="34">
        <v>66</v>
      </c>
    </row>
    <row r="12401" spans="1:29" x14ac:dyDescent="0.2">
      <c r="A12401" s="34" t="s">
        <v>72894</v>
      </c>
      <c r="B12401" s="34">
        <v>129</v>
      </c>
      <c r="C12401" s="34">
        <v>177</v>
      </c>
      <c r="D12401" s="34">
        <v>137</v>
      </c>
      <c r="E12401" s="34">
        <v>190</v>
      </c>
      <c r="F12401" s="34">
        <v>206</v>
      </c>
      <c r="G12401" s="34">
        <v>220</v>
      </c>
      <c r="H12401" s="34">
        <v>181</v>
      </c>
      <c r="I12401" s="34">
        <v>220</v>
      </c>
      <c r="J12401" s="34">
        <v>193</v>
      </c>
      <c r="K12401" s="34">
        <v>213</v>
      </c>
      <c r="L12401" s="34">
        <v>221</v>
      </c>
      <c r="M12401" s="34">
        <v>218</v>
      </c>
      <c r="N12401" s="34">
        <v>189</v>
      </c>
      <c r="O12401" s="34">
        <v>192</v>
      </c>
      <c r="P12401" s="34">
        <v>196</v>
      </c>
      <c r="Q12401" s="34">
        <v>331</v>
      </c>
      <c r="R12401" s="34">
        <v>310</v>
      </c>
      <c r="S12401" s="34">
        <v>316</v>
      </c>
      <c r="T12401" s="34">
        <v>297</v>
      </c>
      <c r="U12401" s="34">
        <v>283</v>
      </c>
      <c r="V12401" s="34">
        <v>280</v>
      </c>
      <c r="W12401" s="34">
        <v>397</v>
      </c>
      <c r="X12401" s="34">
        <v>274</v>
      </c>
      <c r="Y12401" s="34">
        <v>388</v>
      </c>
      <c r="Z12401" s="34">
        <v>194</v>
      </c>
      <c r="AA12401" s="34">
        <v>288</v>
      </c>
      <c r="AB12401" s="34">
        <v>323</v>
      </c>
      <c r="AC12401" s="34">
        <v>355</v>
      </c>
    </row>
    <row r="12402" spans="1:29" x14ac:dyDescent="0.2">
      <c r="A12402" s="34" t="s">
        <v>72895</v>
      </c>
      <c r="B12402" s="34">
        <v>90</v>
      </c>
      <c r="C12402" s="34">
        <v>89</v>
      </c>
      <c r="D12402" s="34">
        <v>79</v>
      </c>
      <c r="E12402" s="34">
        <v>95</v>
      </c>
      <c r="F12402" s="34">
        <v>121</v>
      </c>
      <c r="G12402" s="34">
        <v>106</v>
      </c>
      <c r="H12402" s="34">
        <v>107</v>
      </c>
      <c r="I12402" s="34">
        <v>70</v>
      </c>
      <c r="J12402" s="34">
        <v>89</v>
      </c>
      <c r="K12402" s="34">
        <v>93</v>
      </c>
      <c r="L12402" s="34">
        <v>67</v>
      </c>
      <c r="M12402" s="34">
        <v>76</v>
      </c>
      <c r="N12402" s="34">
        <v>82</v>
      </c>
      <c r="O12402" s="34">
        <v>88</v>
      </c>
      <c r="P12402" s="34">
        <v>82</v>
      </c>
      <c r="Q12402" s="34">
        <v>102</v>
      </c>
      <c r="R12402" s="34">
        <v>102</v>
      </c>
      <c r="S12402" s="34">
        <v>96</v>
      </c>
      <c r="T12402" s="34">
        <v>123</v>
      </c>
      <c r="U12402" s="34">
        <v>82</v>
      </c>
      <c r="V12402" s="34">
        <v>94</v>
      </c>
      <c r="W12402" s="34">
        <v>144</v>
      </c>
      <c r="X12402" s="34">
        <v>102</v>
      </c>
      <c r="Y12402" s="34">
        <v>76</v>
      </c>
      <c r="Z12402" s="34">
        <v>89</v>
      </c>
      <c r="AA12402" s="34">
        <v>103</v>
      </c>
      <c r="AB12402" s="34">
        <v>126</v>
      </c>
      <c r="AC12402" s="34">
        <v>169</v>
      </c>
    </row>
    <row r="12403" spans="1:29" x14ac:dyDescent="0.2">
      <c r="A12403" s="34" t="s">
        <v>72896</v>
      </c>
      <c r="B12403" s="34">
        <v>118</v>
      </c>
      <c r="C12403" s="34">
        <v>100</v>
      </c>
      <c r="D12403" s="34">
        <v>123</v>
      </c>
      <c r="E12403" s="34">
        <v>109</v>
      </c>
      <c r="F12403" s="34">
        <v>113</v>
      </c>
      <c r="G12403" s="34">
        <v>81</v>
      </c>
      <c r="H12403" s="34">
        <v>108</v>
      </c>
      <c r="I12403" s="34">
        <v>100</v>
      </c>
      <c r="J12403" s="34">
        <v>83</v>
      </c>
      <c r="K12403" s="34">
        <v>100</v>
      </c>
      <c r="L12403" s="34">
        <v>63</v>
      </c>
      <c r="M12403" s="34">
        <v>68</v>
      </c>
      <c r="N12403" s="34">
        <v>97</v>
      </c>
      <c r="O12403" s="34">
        <v>80</v>
      </c>
      <c r="P12403" s="34">
        <v>79</v>
      </c>
      <c r="Q12403" s="34">
        <v>145</v>
      </c>
      <c r="R12403" s="34">
        <v>121</v>
      </c>
      <c r="S12403" s="34">
        <v>124</v>
      </c>
      <c r="T12403" s="34">
        <v>67</v>
      </c>
      <c r="U12403" s="34">
        <v>73</v>
      </c>
      <c r="V12403" s="34">
        <v>133</v>
      </c>
      <c r="W12403" s="34">
        <v>103</v>
      </c>
      <c r="X12403" s="34">
        <v>149</v>
      </c>
      <c r="Y12403" s="34">
        <v>97</v>
      </c>
      <c r="Z12403" s="34">
        <v>143</v>
      </c>
      <c r="AA12403" s="34">
        <v>117</v>
      </c>
      <c r="AB12403" s="34">
        <v>104</v>
      </c>
      <c r="AC12403" s="34">
        <v>148</v>
      </c>
    </row>
    <row r="12404" spans="1:29" x14ac:dyDescent="0.2">
      <c r="A12404" s="34" t="s">
        <v>72897</v>
      </c>
      <c r="B12404" s="34">
        <v>139</v>
      </c>
      <c r="C12404" s="34">
        <v>203</v>
      </c>
      <c r="D12404" s="34">
        <v>179</v>
      </c>
      <c r="E12404" s="34">
        <v>220</v>
      </c>
      <c r="F12404" s="34">
        <v>133</v>
      </c>
      <c r="G12404" s="34">
        <v>189</v>
      </c>
      <c r="H12404" s="34">
        <v>115</v>
      </c>
      <c r="I12404" s="34">
        <v>184</v>
      </c>
      <c r="J12404" s="34">
        <v>105</v>
      </c>
      <c r="K12404" s="34">
        <v>156</v>
      </c>
      <c r="L12404" s="34">
        <v>95</v>
      </c>
      <c r="M12404" s="34">
        <v>177</v>
      </c>
      <c r="N12404" s="34">
        <v>114</v>
      </c>
      <c r="O12404" s="34">
        <v>141</v>
      </c>
      <c r="P12404" s="34">
        <v>123</v>
      </c>
      <c r="Q12404" s="34">
        <v>214</v>
      </c>
      <c r="R12404" s="34">
        <v>184</v>
      </c>
      <c r="S12404" s="34">
        <v>231</v>
      </c>
      <c r="T12404" s="34">
        <v>136</v>
      </c>
      <c r="U12404" s="34">
        <v>200</v>
      </c>
      <c r="V12404" s="34">
        <v>135</v>
      </c>
      <c r="W12404" s="34">
        <v>237</v>
      </c>
      <c r="X12404" s="34">
        <v>211</v>
      </c>
      <c r="Y12404" s="34">
        <v>217</v>
      </c>
      <c r="Z12404" s="34">
        <v>154</v>
      </c>
      <c r="AA12404" s="34">
        <v>191</v>
      </c>
      <c r="AB12404" s="34">
        <v>182</v>
      </c>
      <c r="AC12404" s="34">
        <v>289</v>
      </c>
    </row>
    <row r="12405" spans="1:29" x14ac:dyDescent="0.2">
      <c r="A12405" s="34" t="s">
        <v>72898</v>
      </c>
      <c r="B12405" s="34">
        <v>83</v>
      </c>
      <c r="C12405" s="34">
        <v>113</v>
      </c>
      <c r="D12405" s="34">
        <v>135</v>
      </c>
      <c r="E12405" s="34">
        <v>120</v>
      </c>
      <c r="F12405" s="34">
        <v>121</v>
      </c>
      <c r="G12405" s="34">
        <v>93</v>
      </c>
      <c r="H12405" s="34">
        <v>120</v>
      </c>
      <c r="I12405" s="34">
        <v>122</v>
      </c>
      <c r="J12405" s="34">
        <v>103</v>
      </c>
      <c r="K12405" s="34">
        <v>110</v>
      </c>
      <c r="L12405" s="34">
        <v>127</v>
      </c>
      <c r="M12405" s="34">
        <v>107</v>
      </c>
      <c r="N12405" s="34">
        <v>99</v>
      </c>
      <c r="O12405" s="34">
        <v>107</v>
      </c>
      <c r="P12405" s="34">
        <v>146</v>
      </c>
      <c r="Q12405" s="34">
        <v>129</v>
      </c>
      <c r="R12405" s="34">
        <v>187</v>
      </c>
      <c r="S12405" s="34">
        <v>153</v>
      </c>
      <c r="T12405" s="34">
        <v>154</v>
      </c>
      <c r="U12405" s="34">
        <v>105</v>
      </c>
      <c r="V12405" s="34">
        <v>143</v>
      </c>
      <c r="W12405" s="34">
        <v>156</v>
      </c>
      <c r="X12405" s="34">
        <v>116</v>
      </c>
      <c r="Y12405" s="34">
        <v>151</v>
      </c>
      <c r="Z12405" s="34">
        <v>161</v>
      </c>
      <c r="AA12405" s="34">
        <v>137</v>
      </c>
      <c r="AB12405" s="34">
        <v>166</v>
      </c>
      <c r="AC12405" s="34">
        <v>160</v>
      </c>
    </row>
    <row r="12406" spans="1:29" x14ac:dyDescent="0.2">
      <c r="A12406" s="34" t="s">
        <v>72899</v>
      </c>
      <c r="B12406" s="34">
        <v>253</v>
      </c>
      <c r="C12406" s="34">
        <v>280</v>
      </c>
      <c r="D12406" s="34">
        <v>304</v>
      </c>
      <c r="E12406" s="34">
        <v>292</v>
      </c>
      <c r="F12406" s="34">
        <v>339</v>
      </c>
      <c r="G12406" s="34">
        <v>284</v>
      </c>
      <c r="H12406" s="34">
        <v>282</v>
      </c>
      <c r="I12406" s="34">
        <v>247</v>
      </c>
      <c r="J12406" s="34">
        <v>284</v>
      </c>
      <c r="K12406" s="34">
        <v>367</v>
      </c>
      <c r="L12406" s="34">
        <v>355</v>
      </c>
      <c r="M12406" s="34">
        <v>260</v>
      </c>
      <c r="N12406" s="34">
        <v>251</v>
      </c>
      <c r="O12406" s="34">
        <v>265</v>
      </c>
      <c r="P12406" s="34">
        <v>310</v>
      </c>
      <c r="Q12406" s="34">
        <v>415</v>
      </c>
      <c r="R12406" s="34">
        <v>396</v>
      </c>
      <c r="S12406" s="34">
        <v>367</v>
      </c>
      <c r="T12406" s="34">
        <v>426</v>
      </c>
      <c r="U12406" s="34">
        <v>323</v>
      </c>
      <c r="V12406" s="34">
        <v>434</v>
      </c>
      <c r="W12406" s="34">
        <v>414</v>
      </c>
      <c r="X12406" s="34">
        <v>321</v>
      </c>
      <c r="Y12406" s="34">
        <v>431</v>
      </c>
      <c r="Z12406" s="34">
        <v>304</v>
      </c>
      <c r="AA12406" s="34">
        <v>413</v>
      </c>
      <c r="AB12406" s="34">
        <v>398</v>
      </c>
      <c r="AC12406" s="34">
        <v>469</v>
      </c>
    </row>
    <row r="12407" spans="1:29" x14ac:dyDescent="0.2">
      <c r="A12407" s="34" t="s">
        <v>72900</v>
      </c>
      <c r="B12407" s="34">
        <v>378</v>
      </c>
      <c r="C12407" s="34">
        <v>391</v>
      </c>
      <c r="D12407" s="34">
        <v>509</v>
      </c>
      <c r="E12407" s="34">
        <v>427</v>
      </c>
      <c r="F12407" s="34">
        <v>596</v>
      </c>
      <c r="G12407" s="34">
        <v>471</v>
      </c>
      <c r="H12407" s="34">
        <v>546</v>
      </c>
      <c r="I12407" s="34">
        <v>418</v>
      </c>
      <c r="J12407" s="34">
        <v>428</v>
      </c>
      <c r="K12407" s="34">
        <v>435</v>
      </c>
      <c r="L12407" s="34">
        <v>482</v>
      </c>
      <c r="M12407" s="34">
        <v>382</v>
      </c>
      <c r="N12407" s="34">
        <v>379</v>
      </c>
      <c r="O12407" s="34">
        <v>400</v>
      </c>
      <c r="P12407" s="34">
        <v>472</v>
      </c>
      <c r="Q12407" s="34">
        <v>623</v>
      </c>
      <c r="R12407" s="34">
        <v>695</v>
      </c>
      <c r="S12407" s="34">
        <v>427</v>
      </c>
      <c r="T12407" s="34">
        <v>680</v>
      </c>
      <c r="U12407" s="34">
        <v>498</v>
      </c>
      <c r="V12407" s="34">
        <v>577</v>
      </c>
      <c r="W12407" s="34">
        <v>687</v>
      </c>
      <c r="X12407" s="34">
        <v>630</v>
      </c>
      <c r="Y12407" s="34">
        <v>548</v>
      </c>
      <c r="Z12407" s="34">
        <v>461</v>
      </c>
      <c r="AA12407" s="34">
        <v>583</v>
      </c>
      <c r="AB12407" s="34">
        <v>628</v>
      </c>
      <c r="AC12407" s="34">
        <v>713</v>
      </c>
    </row>
    <row r="12408" spans="1:29" x14ac:dyDescent="0.2">
      <c r="A12408" s="34" t="s">
        <v>72901</v>
      </c>
      <c r="B12408" s="34">
        <v>84</v>
      </c>
      <c r="C12408" s="34">
        <v>99</v>
      </c>
      <c r="D12408" s="34">
        <v>91</v>
      </c>
      <c r="E12408" s="34">
        <v>117</v>
      </c>
      <c r="F12408" s="34">
        <v>84</v>
      </c>
      <c r="G12408" s="34">
        <v>136</v>
      </c>
      <c r="H12408" s="34">
        <v>90</v>
      </c>
      <c r="I12408" s="34">
        <v>118</v>
      </c>
      <c r="J12408" s="34">
        <v>78</v>
      </c>
      <c r="K12408" s="34">
        <v>136</v>
      </c>
      <c r="L12408" s="34">
        <v>73</v>
      </c>
      <c r="M12408" s="34">
        <v>83</v>
      </c>
      <c r="N12408" s="34">
        <v>74</v>
      </c>
      <c r="O12408" s="34">
        <v>90</v>
      </c>
      <c r="P12408" s="34">
        <v>81</v>
      </c>
      <c r="Q12408" s="34">
        <v>131</v>
      </c>
      <c r="R12408" s="34">
        <v>98</v>
      </c>
      <c r="S12408" s="34">
        <v>145</v>
      </c>
      <c r="T12408" s="34">
        <v>111</v>
      </c>
      <c r="U12408" s="34">
        <v>109</v>
      </c>
      <c r="V12408" s="34">
        <v>122</v>
      </c>
      <c r="W12408" s="34">
        <v>105</v>
      </c>
      <c r="X12408" s="34">
        <v>122</v>
      </c>
      <c r="Y12408" s="34">
        <v>110</v>
      </c>
      <c r="Z12408" s="34">
        <v>135</v>
      </c>
      <c r="AA12408" s="34">
        <v>170</v>
      </c>
      <c r="AB12408" s="34">
        <v>91</v>
      </c>
      <c r="AC12408" s="34">
        <v>188</v>
      </c>
    </row>
    <row r="12409" spans="1:29" x14ac:dyDescent="0.2">
      <c r="A12409" s="34" t="s">
        <v>72902</v>
      </c>
      <c r="B12409" s="34">
        <v>114</v>
      </c>
      <c r="C12409" s="34">
        <v>136</v>
      </c>
      <c r="D12409" s="34">
        <v>195</v>
      </c>
      <c r="E12409" s="34">
        <v>116</v>
      </c>
      <c r="F12409" s="34">
        <v>152</v>
      </c>
      <c r="G12409" s="34">
        <v>136</v>
      </c>
      <c r="H12409" s="34">
        <v>143</v>
      </c>
      <c r="I12409" s="34">
        <v>129</v>
      </c>
      <c r="J12409" s="34">
        <v>126</v>
      </c>
      <c r="K12409" s="34">
        <v>119</v>
      </c>
      <c r="L12409" s="34">
        <v>121</v>
      </c>
      <c r="M12409" s="34">
        <v>121</v>
      </c>
      <c r="N12409" s="34">
        <v>100</v>
      </c>
      <c r="O12409" s="34">
        <v>125</v>
      </c>
      <c r="P12409" s="34">
        <v>98</v>
      </c>
      <c r="Q12409" s="34">
        <v>149</v>
      </c>
      <c r="R12409" s="34">
        <v>186</v>
      </c>
      <c r="S12409" s="34">
        <v>159</v>
      </c>
      <c r="T12409" s="34">
        <v>155</v>
      </c>
      <c r="U12409" s="34">
        <v>133</v>
      </c>
      <c r="V12409" s="34">
        <v>153</v>
      </c>
      <c r="W12409" s="34">
        <v>174</v>
      </c>
      <c r="X12409" s="34">
        <v>125</v>
      </c>
      <c r="Y12409" s="34">
        <v>132</v>
      </c>
      <c r="Z12409" s="34">
        <v>191</v>
      </c>
      <c r="AA12409" s="34">
        <v>152</v>
      </c>
      <c r="AB12409" s="34">
        <v>133</v>
      </c>
      <c r="AC12409" s="34">
        <v>199</v>
      </c>
    </row>
    <row r="12410" spans="1:29" x14ac:dyDescent="0.2">
      <c r="A12410" s="34" t="s">
        <v>72903</v>
      </c>
      <c r="B12410" s="34">
        <v>302</v>
      </c>
      <c r="C12410" s="34">
        <v>248</v>
      </c>
      <c r="D12410" s="34">
        <v>321</v>
      </c>
      <c r="E12410" s="34">
        <v>247</v>
      </c>
      <c r="F12410" s="34">
        <v>340</v>
      </c>
      <c r="G12410" s="34">
        <v>267</v>
      </c>
      <c r="H12410" s="34">
        <v>326</v>
      </c>
      <c r="I12410" s="34">
        <v>265</v>
      </c>
      <c r="J12410" s="34">
        <v>317</v>
      </c>
      <c r="K12410" s="34">
        <v>286</v>
      </c>
      <c r="L12410" s="34">
        <v>317</v>
      </c>
      <c r="M12410" s="34">
        <v>251</v>
      </c>
      <c r="N12410" s="34">
        <v>297</v>
      </c>
      <c r="O12410" s="34">
        <v>222</v>
      </c>
      <c r="P12410" s="34">
        <v>280</v>
      </c>
      <c r="Q12410" s="34">
        <v>313</v>
      </c>
      <c r="R12410" s="34">
        <v>433</v>
      </c>
      <c r="S12410" s="34">
        <v>349</v>
      </c>
      <c r="T12410" s="34">
        <v>411</v>
      </c>
      <c r="U12410" s="34">
        <v>323</v>
      </c>
      <c r="V12410" s="34">
        <v>424</v>
      </c>
      <c r="W12410" s="34">
        <v>372</v>
      </c>
      <c r="X12410" s="34">
        <v>474</v>
      </c>
      <c r="Y12410" s="34">
        <v>396</v>
      </c>
      <c r="Z12410" s="34">
        <v>358</v>
      </c>
      <c r="AA12410" s="34">
        <v>385</v>
      </c>
      <c r="AB12410" s="34">
        <v>460</v>
      </c>
      <c r="AC12410" s="34">
        <v>471</v>
      </c>
    </row>
    <row r="12411" spans="1:29" x14ac:dyDescent="0.2">
      <c r="A12411" s="34" t="s">
        <v>72904</v>
      </c>
      <c r="B12411" s="34">
        <v>60</v>
      </c>
      <c r="C12411" s="34">
        <v>59</v>
      </c>
      <c r="D12411" s="34">
        <v>48</v>
      </c>
      <c r="E12411" s="34">
        <v>58</v>
      </c>
      <c r="F12411" s="34">
        <v>44</v>
      </c>
      <c r="G12411" s="34">
        <v>46</v>
      </c>
      <c r="H12411" s="34">
        <v>53</v>
      </c>
      <c r="I12411" s="34">
        <v>53</v>
      </c>
      <c r="J12411" s="34">
        <v>59</v>
      </c>
      <c r="K12411" s="34">
        <v>81</v>
      </c>
      <c r="L12411" s="34">
        <v>47</v>
      </c>
      <c r="M12411" s="34">
        <v>41</v>
      </c>
      <c r="N12411" s="34">
        <v>41</v>
      </c>
      <c r="O12411" s="34">
        <v>46</v>
      </c>
      <c r="P12411" s="34">
        <v>58</v>
      </c>
      <c r="Q12411" s="34">
        <v>70</v>
      </c>
      <c r="R12411" s="34">
        <v>68</v>
      </c>
      <c r="S12411" s="34">
        <v>84</v>
      </c>
      <c r="T12411" s="34">
        <v>81</v>
      </c>
      <c r="U12411" s="34">
        <v>77</v>
      </c>
      <c r="V12411" s="34">
        <v>80</v>
      </c>
      <c r="W12411" s="34">
        <v>84</v>
      </c>
      <c r="X12411" s="34">
        <v>75</v>
      </c>
      <c r="Y12411" s="34">
        <v>61</v>
      </c>
      <c r="Z12411" s="34">
        <v>78</v>
      </c>
      <c r="AA12411" s="34">
        <v>83</v>
      </c>
      <c r="AB12411" s="34">
        <v>114</v>
      </c>
      <c r="AC12411" s="34">
        <v>101</v>
      </c>
    </row>
    <row r="12412" spans="1:29" x14ac:dyDescent="0.2">
      <c r="A12412" s="34" t="s">
        <v>72905</v>
      </c>
      <c r="B12412" s="34">
        <v>97</v>
      </c>
      <c r="C12412" s="34">
        <v>80</v>
      </c>
      <c r="D12412" s="34">
        <v>122</v>
      </c>
      <c r="E12412" s="34">
        <v>74</v>
      </c>
      <c r="F12412" s="34">
        <v>76</v>
      </c>
      <c r="G12412" s="34">
        <v>71</v>
      </c>
      <c r="H12412" s="34">
        <v>80</v>
      </c>
      <c r="I12412" s="34">
        <v>79</v>
      </c>
      <c r="J12412" s="34">
        <v>76</v>
      </c>
      <c r="K12412" s="34">
        <v>85</v>
      </c>
      <c r="L12412" s="34">
        <v>86</v>
      </c>
      <c r="M12412" s="34">
        <v>70</v>
      </c>
      <c r="N12412" s="34">
        <v>59</v>
      </c>
      <c r="O12412" s="34">
        <v>69</v>
      </c>
      <c r="P12412" s="34">
        <v>88</v>
      </c>
      <c r="Q12412" s="34">
        <v>118</v>
      </c>
      <c r="R12412" s="34">
        <v>83</v>
      </c>
      <c r="S12412" s="34">
        <v>87</v>
      </c>
      <c r="T12412" s="34">
        <v>87</v>
      </c>
      <c r="U12412" s="34">
        <v>72</v>
      </c>
      <c r="V12412" s="34">
        <v>92</v>
      </c>
      <c r="W12412" s="34">
        <v>92</v>
      </c>
      <c r="X12412" s="34">
        <v>85</v>
      </c>
      <c r="Y12412" s="34">
        <v>90</v>
      </c>
      <c r="Z12412" s="34">
        <v>91</v>
      </c>
      <c r="AA12412" s="34">
        <v>126</v>
      </c>
      <c r="AB12412" s="34">
        <v>90</v>
      </c>
      <c r="AC12412" s="34">
        <v>155</v>
      </c>
    </row>
    <row r="12413" spans="1:29" x14ac:dyDescent="0.2">
      <c r="A12413" s="34" t="s">
        <v>72906</v>
      </c>
      <c r="B12413" s="34">
        <v>147</v>
      </c>
      <c r="C12413" s="34">
        <v>110</v>
      </c>
      <c r="D12413" s="34">
        <v>135</v>
      </c>
      <c r="E12413" s="34">
        <v>123</v>
      </c>
      <c r="F12413" s="34">
        <v>142</v>
      </c>
      <c r="G12413" s="34">
        <v>101</v>
      </c>
      <c r="H12413" s="34">
        <v>105</v>
      </c>
      <c r="I12413" s="34">
        <v>138</v>
      </c>
      <c r="J12413" s="34">
        <v>128</v>
      </c>
      <c r="K12413" s="34">
        <v>169</v>
      </c>
      <c r="L12413" s="34">
        <v>116</v>
      </c>
      <c r="M12413" s="34">
        <v>100</v>
      </c>
      <c r="N12413" s="34">
        <v>91</v>
      </c>
      <c r="O12413" s="34">
        <v>95</v>
      </c>
      <c r="P12413" s="34">
        <v>126</v>
      </c>
      <c r="Q12413" s="34">
        <v>161</v>
      </c>
      <c r="R12413" s="34">
        <v>147</v>
      </c>
      <c r="S12413" s="34">
        <v>154</v>
      </c>
      <c r="T12413" s="34">
        <v>148</v>
      </c>
      <c r="U12413" s="34">
        <v>129</v>
      </c>
      <c r="V12413" s="34">
        <v>113</v>
      </c>
      <c r="W12413" s="34">
        <v>191</v>
      </c>
      <c r="X12413" s="34">
        <v>113</v>
      </c>
      <c r="Y12413" s="34">
        <v>133</v>
      </c>
      <c r="Z12413" s="34">
        <v>111</v>
      </c>
      <c r="AA12413" s="34">
        <v>164</v>
      </c>
      <c r="AB12413" s="34">
        <v>148</v>
      </c>
      <c r="AC12413" s="34">
        <v>204</v>
      </c>
    </row>
    <row r="12414" spans="1:29" x14ac:dyDescent="0.2">
      <c r="A12414" s="34" t="s">
        <v>72907</v>
      </c>
      <c r="B12414" s="34">
        <v>383</v>
      </c>
      <c r="C12414" s="34">
        <v>320</v>
      </c>
      <c r="D12414" s="34">
        <v>427</v>
      </c>
      <c r="E12414" s="34">
        <v>347</v>
      </c>
      <c r="F12414" s="34">
        <v>465</v>
      </c>
      <c r="G12414" s="34">
        <v>396</v>
      </c>
      <c r="H12414" s="34">
        <v>395</v>
      </c>
      <c r="I12414" s="34">
        <v>286</v>
      </c>
      <c r="J12414" s="34">
        <v>392</v>
      </c>
      <c r="K12414" s="34">
        <v>376</v>
      </c>
      <c r="L12414" s="34">
        <v>378</v>
      </c>
      <c r="M12414" s="34">
        <v>300</v>
      </c>
      <c r="N12414" s="34">
        <v>391</v>
      </c>
      <c r="O12414" s="34">
        <v>343</v>
      </c>
      <c r="P12414" s="34">
        <v>411</v>
      </c>
      <c r="Q12414" s="34">
        <v>466</v>
      </c>
      <c r="R12414" s="34">
        <v>604</v>
      </c>
      <c r="S12414" s="34">
        <v>421</v>
      </c>
      <c r="T12414" s="34">
        <v>524</v>
      </c>
      <c r="U12414" s="34">
        <v>449</v>
      </c>
      <c r="V12414" s="34">
        <v>481</v>
      </c>
      <c r="W12414" s="34">
        <v>582</v>
      </c>
      <c r="X12414" s="34">
        <v>522</v>
      </c>
      <c r="Y12414" s="34">
        <v>412</v>
      </c>
      <c r="Z12414" s="34">
        <v>426</v>
      </c>
      <c r="AA12414" s="34">
        <v>518</v>
      </c>
      <c r="AB12414" s="34">
        <v>730</v>
      </c>
      <c r="AC12414" s="34">
        <v>571</v>
      </c>
    </row>
    <row r="12415" spans="1:29" x14ac:dyDescent="0.2">
      <c r="A12415" s="34" t="s">
        <v>72908</v>
      </c>
      <c r="B12415" s="34">
        <v>156</v>
      </c>
      <c r="C12415" s="34">
        <v>222</v>
      </c>
      <c r="D12415" s="34">
        <v>178</v>
      </c>
      <c r="E12415" s="34">
        <v>215</v>
      </c>
      <c r="F12415" s="34">
        <v>188</v>
      </c>
      <c r="G12415" s="34">
        <v>209</v>
      </c>
      <c r="H12415" s="34">
        <v>155</v>
      </c>
      <c r="I12415" s="34">
        <v>173</v>
      </c>
      <c r="J12415" s="34">
        <v>163</v>
      </c>
      <c r="K12415" s="34">
        <v>202</v>
      </c>
      <c r="L12415" s="34">
        <v>153</v>
      </c>
      <c r="M12415" s="34">
        <v>202</v>
      </c>
      <c r="N12415" s="34">
        <v>140</v>
      </c>
      <c r="O12415" s="34">
        <v>143</v>
      </c>
      <c r="P12415" s="34">
        <v>157</v>
      </c>
      <c r="Q12415" s="34">
        <v>267</v>
      </c>
      <c r="R12415" s="34">
        <v>222</v>
      </c>
      <c r="S12415" s="34">
        <v>212</v>
      </c>
      <c r="T12415" s="34">
        <v>199</v>
      </c>
      <c r="U12415" s="34">
        <v>192</v>
      </c>
      <c r="V12415" s="34">
        <v>217</v>
      </c>
      <c r="W12415" s="34">
        <v>273</v>
      </c>
      <c r="X12415" s="34">
        <v>216</v>
      </c>
      <c r="Y12415" s="34">
        <v>334</v>
      </c>
      <c r="Z12415" s="34">
        <v>183</v>
      </c>
      <c r="AA12415" s="34">
        <v>240</v>
      </c>
      <c r="AB12415" s="34">
        <v>272</v>
      </c>
      <c r="AC12415" s="34">
        <v>297</v>
      </c>
    </row>
    <row r="12416" spans="1:29" x14ac:dyDescent="0.2">
      <c r="A12416" s="34" t="s">
        <v>72909</v>
      </c>
      <c r="B12416" s="34">
        <v>167</v>
      </c>
      <c r="C12416" s="34">
        <v>213</v>
      </c>
      <c r="D12416" s="34">
        <v>218</v>
      </c>
      <c r="E12416" s="34">
        <v>187</v>
      </c>
      <c r="F12416" s="34">
        <v>214</v>
      </c>
      <c r="G12416" s="34">
        <v>264</v>
      </c>
      <c r="H12416" s="34">
        <v>235</v>
      </c>
      <c r="I12416" s="34">
        <v>182</v>
      </c>
      <c r="J12416" s="34">
        <v>164</v>
      </c>
      <c r="K12416" s="34">
        <v>210</v>
      </c>
      <c r="L12416" s="34">
        <v>191</v>
      </c>
      <c r="M12416" s="34">
        <v>201</v>
      </c>
      <c r="N12416" s="34">
        <v>193</v>
      </c>
      <c r="O12416" s="34">
        <v>228</v>
      </c>
      <c r="P12416" s="34">
        <v>204</v>
      </c>
      <c r="Q12416" s="34">
        <v>306</v>
      </c>
      <c r="R12416" s="34">
        <v>265</v>
      </c>
      <c r="S12416" s="34">
        <v>255</v>
      </c>
      <c r="T12416" s="34">
        <v>218</v>
      </c>
      <c r="U12416" s="34">
        <v>204</v>
      </c>
      <c r="V12416" s="34">
        <v>256</v>
      </c>
      <c r="W12416" s="34">
        <v>252</v>
      </c>
      <c r="X12416" s="34">
        <v>257</v>
      </c>
      <c r="Y12416" s="34">
        <v>261</v>
      </c>
      <c r="Z12416" s="34">
        <v>224</v>
      </c>
      <c r="AA12416" s="34">
        <v>255</v>
      </c>
      <c r="AB12416" s="34">
        <v>266</v>
      </c>
      <c r="AC12416" s="34">
        <v>328</v>
      </c>
    </row>
    <row r="12417" spans="1:29" x14ac:dyDescent="0.2">
      <c r="A12417" s="34" t="s">
        <v>72910</v>
      </c>
      <c r="B12417" s="34">
        <v>126</v>
      </c>
      <c r="C12417" s="34">
        <v>136</v>
      </c>
      <c r="D12417" s="34">
        <v>140</v>
      </c>
      <c r="E12417" s="34">
        <v>136</v>
      </c>
      <c r="F12417" s="34">
        <v>121</v>
      </c>
      <c r="G12417" s="34">
        <v>84</v>
      </c>
      <c r="H12417" s="34">
        <v>128</v>
      </c>
      <c r="I12417" s="34">
        <v>139</v>
      </c>
      <c r="J12417" s="34">
        <v>124</v>
      </c>
      <c r="K12417" s="34">
        <v>140</v>
      </c>
      <c r="L12417" s="34">
        <v>111</v>
      </c>
      <c r="M12417" s="34">
        <v>125</v>
      </c>
      <c r="N12417" s="34">
        <v>106</v>
      </c>
      <c r="O12417" s="34">
        <v>92</v>
      </c>
      <c r="P12417" s="34">
        <v>117</v>
      </c>
      <c r="Q12417" s="34">
        <v>191</v>
      </c>
      <c r="R12417" s="34">
        <v>155</v>
      </c>
      <c r="S12417" s="34">
        <v>154</v>
      </c>
      <c r="T12417" s="34">
        <v>150</v>
      </c>
      <c r="U12417" s="34">
        <v>129</v>
      </c>
      <c r="V12417" s="34">
        <v>163</v>
      </c>
      <c r="W12417" s="34">
        <v>170</v>
      </c>
      <c r="X12417" s="34">
        <v>217</v>
      </c>
      <c r="Y12417" s="34">
        <v>147</v>
      </c>
      <c r="Z12417" s="34">
        <v>175</v>
      </c>
      <c r="AA12417" s="34">
        <v>152</v>
      </c>
      <c r="AB12417" s="34">
        <v>159</v>
      </c>
      <c r="AC12417" s="34">
        <v>255</v>
      </c>
    </row>
    <row r="12418" spans="1:29" x14ac:dyDescent="0.2">
      <c r="A12418" s="34" t="s">
        <v>72911</v>
      </c>
      <c r="B12418" s="34">
        <v>56</v>
      </c>
      <c r="C12418" s="34">
        <v>62</v>
      </c>
      <c r="D12418" s="34">
        <v>72</v>
      </c>
      <c r="E12418" s="34">
        <v>50</v>
      </c>
      <c r="F12418" s="34">
        <v>54</v>
      </c>
      <c r="G12418" s="34">
        <v>57</v>
      </c>
      <c r="H12418" s="34">
        <v>42</v>
      </c>
      <c r="I12418" s="34">
        <v>28</v>
      </c>
      <c r="J12418" s="34">
        <v>39</v>
      </c>
      <c r="K12418" s="34">
        <v>61</v>
      </c>
      <c r="L12418" s="34">
        <v>22</v>
      </c>
      <c r="M12418" s="34">
        <v>31</v>
      </c>
      <c r="N12418" s="34">
        <v>29</v>
      </c>
      <c r="O12418" s="34">
        <v>43</v>
      </c>
      <c r="P12418" s="34">
        <v>41</v>
      </c>
      <c r="Q12418" s="34">
        <v>49</v>
      </c>
      <c r="R12418" s="34">
        <v>37</v>
      </c>
      <c r="S12418" s="34">
        <v>60</v>
      </c>
      <c r="T12418" s="34">
        <v>32</v>
      </c>
      <c r="U12418" s="34">
        <v>47</v>
      </c>
      <c r="V12418" s="34">
        <v>62</v>
      </c>
      <c r="W12418" s="34">
        <v>51</v>
      </c>
      <c r="X12418" s="34">
        <v>70</v>
      </c>
      <c r="Y12418" s="34">
        <v>43</v>
      </c>
      <c r="Z12418" s="34">
        <v>46</v>
      </c>
      <c r="AA12418" s="34">
        <v>57</v>
      </c>
      <c r="AB12418" s="34">
        <v>36</v>
      </c>
      <c r="AC12418" s="34">
        <v>67</v>
      </c>
    </row>
    <row r="12419" spans="1:29" x14ac:dyDescent="0.2">
      <c r="A12419" s="34" t="s">
        <v>72912</v>
      </c>
      <c r="B12419" s="34">
        <v>85</v>
      </c>
      <c r="C12419" s="34">
        <v>100</v>
      </c>
      <c r="D12419" s="34">
        <v>51</v>
      </c>
      <c r="E12419" s="34">
        <v>98</v>
      </c>
      <c r="F12419" s="34">
        <v>71</v>
      </c>
      <c r="G12419" s="34">
        <v>55</v>
      </c>
      <c r="H12419" s="34">
        <v>68</v>
      </c>
      <c r="I12419" s="34">
        <v>66</v>
      </c>
      <c r="J12419" s="34">
        <v>55</v>
      </c>
      <c r="K12419" s="34">
        <v>63</v>
      </c>
      <c r="L12419" s="34">
        <v>43</v>
      </c>
      <c r="M12419" s="34">
        <v>106</v>
      </c>
      <c r="N12419" s="34">
        <v>33</v>
      </c>
      <c r="O12419" s="34">
        <v>99</v>
      </c>
      <c r="P12419" s="34">
        <v>53</v>
      </c>
      <c r="Q12419" s="34">
        <v>100</v>
      </c>
      <c r="R12419" s="34">
        <v>82</v>
      </c>
      <c r="S12419" s="34">
        <v>143</v>
      </c>
      <c r="T12419" s="34">
        <v>69</v>
      </c>
      <c r="U12419" s="34">
        <v>87</v>
      </c>
      <c r="V12419" s="34">
        <v>56</v>
      </c>
      <c r="W12419" s="34">
        <v>94</v>
      </c>
      <c r="X12419" s="34">
        <v>67</v>
      </c>
      <c r="Y12419" s="34">
        <v>119</v>
      </c>
      <c r="Z12419" s="34">
        <v>78</v>
      </c>
      <c r="AA12419" s="34">
        <v>105</v>
      </c>
      <c r="AB12419" s="34">
        <v>59</v>
      </c>
      <c r="AC12419" s="34">
        <v>147</v>
      </c>
    </row>
    <row r="12420" spans="1:29" x14ac:dyDescent="0.2">
      <c r="A12420" s="34" t="s">
        <v>72913</v>
      </c>
      <c r="B12420" s="34">
        <v>128</v>
      </c>
      <c r="C12420" s="34">
        <v>106</v>
      </c>
      <c r="D12420" s="34">
        <v>120</v>
      </c>
      <c r="E12420" s="34">
        <v>140</v>
      </c>
      <c r="F12420" s="34">
        <v>98</v>
      </c>
      <c r="G12420" s="34">
        <v>118</v>
      </c>
      <c r="H12420" s="34">
        <v>113</v>
      </c>
      <c r="I12420" s="34">
        <v>112</v>
      </c>
      <c r="J12420" s="34">
        <v>88</v>
      </c>
      <c r="K12420" s="34">
        <v>122</v>
      </c>
      <c r="L12420" s="34">
        <v>68</v>
      </c>
      <c r="M12420" s="34">
        <v>93</v>
      </c>
      <c r="N12420" s="34">
        <v>77</v>
      </c>
      <c r="O12420" s="34">
        <v>137</v>
      </c>
      <c r="P12420" s="34">
        <v>106</v>
      </c>
      <c r="Q12420" s="34">
        <v>144</v>
      </c>
      <c r="R12420" s="34">
        <v>131</v>
      </c>
      <c r="S12420" s="34">
        <v>124</v>
      </c>
      <c r="T12420" s="34">
        <v>108</v>
      </c>
      <c r="U12420" s="34">
        <v>127</v>
      </c>
      <c r="V12420" s="34">
        <v>135</v>
      </c>
      <c r="W12420" s="34">
        <v>151</v>
      </c>
      <c r="X12420" s="34">
        <v>163</v>
      </c>
      <c r="Y12420" s="34">
        <v>157</v>
      </c>
      <c r="Z12420" s="34">
        <v>151</v>
      </c>
      <c r="AA12420" s="34">
        <v>157</v>
      </c>
      <c r="AB12420" s="34">
        <v>113</v>
      </c>
      <c r="AC12420" s="34">
        <v>173</v>
      </c>
    </row>
    <row r="12421" spans="1:29" x14ac:dyDescent="0.2">
      <c r="A12421" s="34" t="s">
        <v>72914</v>
      </c>
      <c r="B12421" s="34">
        <v>82</v>
      </c>
      <c r="C12421" s="34">
        <v>177</v>
      </c>
      <c r="D12421" s="34">
        <v>200</v>
      </c>
      <c r="E12421" s="34">
        <v>219</v>
      </c>
      <c r="F12421" s="34">
        <v>158</v>
      </c>
      <c r="G12421" s="34">
        <v>263</v>
      </c>
      <c r="H12421" s="34">
        <v>151</v>
      </c>
      <c r="I12421" s="34">
        <v>166</v>
      </c>
      <c r="J12421" s="34">
        <v>113</v>
      </c>
      <c r="K12421" s="34">
        <v>236</v>
      </c>
      <c r="L12421" s="34">
        <v>79</v>
      </c>
      <c r="M12421" s="34">
        <v>161</v>
      </c>
      <c r="N12421" s="34">
        <v>132</v>
      </c>
      <c r="O12421" s="34">
        <v>184</v>
      </c>
      <c r="P12421" s="34">
        <v>146</v>
      </c>
      <c r="Q12421" s="34">
        <v>229</v>
      </c>
      <c r="R12421" s="34">
        <v>146</v>
      </c>
      <c r="S12421" s="34">
        <v>242</v>
      </c>
      <c r="T12421" s="34">
        <v>87</v>
      </c>
      <c r="U12421" s="34">
        <v>159</v>
      </c>
      <c r="V12421" s="34">
        <v>152</v>
      </c>
      <c r="W12421" s="34">
        <v>233</v>
      </c>
      <c r="X12421" s="34">
        <v>189</v>
      </c>
      <c r="Y12421" s="34">
        <v>181</v>
      </c>
      <c r="Z12421" s="34">
        <v>194</v>
      </c>
      <c r="AA12421" s="34">
        <v>251</v>
      </c>
      <c r="AB12421" s="34">
        <v>148</v>
      </c>
      <c r="AC12421" s="34">
        <v>274</v>
      </c>
    </row>
    <row r="12422" spans="1:29" x14ac:dyDescent="0.2">
      <c r="A12422" s="34" t="s">
        <v>72915</v>
      </c>
      <c r="B12422" s="34">
        <v>293</v>
      </c>
      <c r="C12422" s="34">
        <v>511</v>
      </c>
      <c r="D12422" s="34">
        <v>490</v>
      </c>
      <c r="E12422" s="34">
        <v>535</v>
      </c>
      <c r="F12422" s="34">
        <v>481</v>
      </c>
      <c r="G12422" s="34">
        <v>588</v>
      </c>
      <c r="H12422" s="34">
        <v>454</v>
      </c>
      <c r="I12422" s="34">
        <v>486</v>
      </c>
      <c r="J12422" s="34">
        <v>409</v>
      </c>
      <c r="K12422" s="34">
        <v>548</v>
      </c>
      <c r="L12422" s="34">
        <v>429</v>
      </c>
      <c r="M12422" s="34">
        <v>513</v>
      </c>
      <c r="N12422" s="34">
        <v>381</v>
      </c>
      <c r="O12422" s="34">
        <v>488</v>
      </c>
      <c r="P12422" s="34">
        <v>456</v>
      </c>
      <c r="Q12422" s="34">
        <v>660</v>
      </c>
      <c r="R12422" s="34">
        <v>585</v>
      </c>
      <c r="S12422" s="34">
        <v>651</v>
      </c>
      <c r="T12422" s="34">
        <v>541</v>
      </c>
      <c r="U12422" s="34">
        <v>536</v>
      </c>
      <c r="V12422" s="34">
        <v>524</v>
      </c>
      <c r="W12422" s="34">
        <v>712</v>
      </c>
      <c r="X12422" s="34">
        <v>624</v>
      </c>
      <c r="Y12422" s="34">
        <v>555</v>
      </c>
      <c r="Z12422" s="34">
        <v>478</v>
      </c>
      <c r="AA12422" s="34">
        <v>568</v>
      </c>
      <c r="AB12422" s="34">
        <v>571</v>
      </c>
      <c r="AC12422" s="34">
        <v>820</v>
      </c>
    </row>
    <row r="12423" spans="1:29" x14ac:dyDescent="0.2">
      <c r="A12423" s="34" t="s">
        <v>72916</v>
      </c>
      <c r="B12423" s="34">
        <v>85</v>
      </c>
      <c r="C12423" s="34">
        <v>117</v>
      </c>
      <c r="D12423" s="34">
        <v>159</v>
      </c>
      <c r="E12423" s="34">
        <v>112</v>
      </c>
      <c r="F12423" s="34">
        <v>126</v>
      </c>
      <c r="G12423" s="34">
        <v>126</v>
      </c>
      <c r="H12423" s="34">
        <v>92</v>
      </c>
      <c r="I12423" s="34">
        <v>102</v>
      </c>
      <c r="J12423" s="34">
        <v>121</v>
      </c>
      <c r="K12423" s="34">
        <v>87</v>
      </c>
      <c r="L12423" s="34">
        <v>85</v>
      </c>
      <c r="M12423" s="34">
        <v>90</v>
      </c>
      <c r="N12423" s="34">
        <v>92</v>
      </c>
      <c r="O12423" s="34">
        <v>93</v>
      </c>
      <c r="P12423" s="34">
        <v>95</v>
      </c>
      <c r="Q12423" s="34">
        <v>130</v>
      </c>
      <c r="R12423" s="34">
        <v>142</v>
      </c>
      <c r="S12423" s="34">
        <v>156</v>
      </c>
      <c r="T12423" s="34">
        <v>107</v>
      </c>
      <c r="U12423" s="34">
        <v>85</v>
      </c>
      <c r="V12423" s="34">
        <v>160</v>
      </c>
      <c r="W12423" s="34">
        <v>101</v>
      </c>
      <c r="X12423" s="34">
        <v>155</v>
      </c>
      <c r="Y12423" s="34">
        <v>94</v>
      </c>
      <c r="Z12423" s="34">
        <v>152</v>
      </c>
      <c r="AA12423" s="34">
        <v>137</v>
      </c>
      <c r="AB12423" s="34">
        <v>115</v>
      </c>
      <c r="AC12423" s="34">
        <v>156</v>
      </c>
    </row>
    <row r="12424" spans="1:29" x14ac:dyDescent="0.2">
      <c r="A12424" s="34" t="s">
        <v>72917</v>
      </c>
      <c r="B12424" s="34">
        <v>132</v>
      </c>
      <c r="C12424" s="34">
        <v>133</v>
      </c>
      <c r="D12424" s="34">
        <v>150</v>
      </c>
      <c r="E12424" s="34">
        <v>197</v>
      </c>
      <c r="F12424" s="34">
        <v>157</v>
      </c>
      <c r="G12424" s="34">
        <v>169</v>
      </c>
      <c r="H12424" s="34">
        <v>157</v>
      </c>
      <c r="I12424" s="34">
        <v>158</v>
      </c>
      <c r="J12424" s="34">
        <v>125</v>
      </c>
      <c r="K12424" s="34">
        <v>171</v>
      </c>
      <c r="L12424" s="34">
        <v>160</v>
      </c>
      <c r="M12424" s="34">
        <v>133</v>
      </c>
      <c r="N12424" s="34">
        <v>108</v>
      </c>
      <c r="O12424" s="34">
        <v>146</v>
      </c>
      <c r="P12424" s="34">
        <v>124</v>
      </c>
      <c r="Q12424" s="34">
        <v>206</v>
      </c>
      <c r="R12424" s="34">
        <v>188</v>
      </c>
      <c r="S12424" s="34">
        <v>187</v>
      </c>
      <c r="T12424" s="34">
        <v>144</v>
      </c>
      <c r="U12424" s="34">
        <v>132</v>
      </c>
      <c r="V12424" s="34">
        <v>165</v>
      </c>
      <c r="W12424" s="34">
        <v>176</v>
      </c>
      <c r="X12424" s="34">
        <v>182</v>
      </c>
      <c r="Y12424" s="34">
        <v>200</v>
      </c>
      <c r="Z12424" s="34">
        <v>176</v>
      </c>
      <c r="AA12424" s="34">
        <v>232</v>
      </c>
      <c r="AB12424" s="34">
        <v>191</v>
      </c>
      <c r="AC12424" s="34">
        <v>269</v>
      </c>
    </row>
    <row r="12425" spans="1:29" x14ac:dyDescent="0.2">
      <c r="A12425" s="34" t="s">
        <v>72918</v>
      </c>
      <c r="B12425" s="34">
        <v>78</v>
      </c>
      <c r="C12425" s="34">
        <v>185</v>
      </c>
      <c r="D12425" s="34">
        <v>190</v>
      </c>
      <c r="E12425" s="34">
        <v>149</v>
      </c>
      <c r="F12425" s="34">
        <v>127</v>
      </c>
      <c r="G12425" s="34">
        <v>174</v>
      </c>
      <c r="H12425" s="34">
        <v>136</v>
      </c>
      <c r="I12425" s="34">
        <v>104</v>
      </c>
      <c r="J12425" s="34">
        <v>116</v>
      </c>
      <c r="K12425" s="34">
        <v>164</v>
      </c>
      <c r="L12425" s="34">
        <v>85</v>
      </c>
      <c r="M12425" s="34">
        <v>128</v>
      </c>
      <c r="N12425" s="34">
        <v>98</v>
      </c>
      <c r="O12425" s="34">
        <v>108</v>
      </c>
      <c r="P12425" s="34">
        <v>101</v>
      </c>
      <c r="Q12425" s="34">
        <v>157</v>
      </c>
      <c r="R12425" s="34">
        <v>142</v>
      </c>
      <c r="S12425" s="34">
        <v>203</v>
      </c>
      <c r="T12425" s="34">
        <v>78</v>
      </c>
      <c r="U12425" s="34">
        <v>130</v>
      </c>
      <c r="V12425" s="34">
        <v>163</v>
      </c>
      <c r="W12425" s="34">
        <v>134</v>
      </c>
      <c r="X12425" s="34">
        <v>157</v>
      </c>
      <c r="Y12425" s="34">
        <v>101</v>
      </c>
      <c r="Z12425" s="34">
        <v>198</v>
      </c>
      <c r="AA12425" s="34">
        <v>176</v>
      </c>
      <c r="AB12425" s="34">
        <v>117</v>
      </c>
      <c r="AC12425" s="34">
        <v>244</v>
      </c>
    </row>
    <row r="12426" spans="1:29" x14ac:dyDescent="0.2">
      <c r="A12426" s="34" t="s">
        <v>72919</v>
      </c>
      <c r="B12426" s="34">
        <v>96</v>
      </c>
      <c r="C12426" s="34">
        <v>134</v>
      </c>
      <c r="D12426" s="34">
        <v>140</v>
      </c>
      <c r="E12426" s="34">
        <v>123</v>
      </c>
      <c r="F12426" s="34">
        <v>139</v>
      </c>
      <c r="G12426" s="34">
        <v>119</v>
      </c>
      <c r="H12426" s="34">
        <v>113</v>
      </c>
      <c r="I12426" s="34">
        <v>103</v>
      </c>
      <c r="J12426" s="34">
        <v>115</v>
      </c>
      <c r="K12426" s="34">
        <v>111</v>
      </c>
      <c r="L12426" s="34">
        <v>90</v>
      </c>
      <c r="M12426" s="34">
        <v>142</v>
      </c>
      <c r="N12426" s="34">
        <v>106</v>
      </c>
      <c r="O12426" s="34">
        <v>104</v>
      </c>
      <c r="P12426" s="34">
        <v>129</v>
      </c>
      <c r="Q12426" s="34">
        <v>118</v>
      </c>
      <c r="R12426" s="34">
        <v>144</v>
      </c>
      <c r="S12426" s="34">
        <v>142</v>
      </c>
      <c r="T12426" s="34">
        <v>117</v>
      </c>
      <c r="U12426" s="34">
        <v>139</v>
      </c>
      <c r="V12426" s="34">
        <v>131</v>
      </c>
      <c r="W12426" s="34">
        <v>203</v>
      </c>
      <c r="X12426" s="34">
        <v>129</v>
      </c>
      <c r="Y12426" s="34">
        <v>117</v>
      </c>
      <c r="Z12426" s="34">
        <v>129</v>
      </c>
      <c r="AA12426" s="34">
        <v>139</v>
      </c>
      <c r="AB12426" s="34">
        <v>111</v>
      </c>
      <c r="AC12426" s="34">
        <v>217</v>
      </c>
    </row>
    <row r="12427" spans="1:29" x14ac:dyDescent="0.2">
      <c r="A12427" s="34" t="s">
        <v>72920</v>
      </c>
      <c r="B12427" s="34">
        <v>162</v>
      </c>
      <c r="C12427" s="34">
        <v>254</v>
      </c>
      <c r="D12427" s="34">
        <v>173</v>
      </c>
      <c r="E12427" s="34">
        <v>235</v>
      </c>
      <c r="F12427" s="34">
        <v>251</v>
      </c>
      <c r="G12427" s="34">
        <v>237</v>
      </c>
      <c r="H12427" s="34">
        <v>255</v>
      </c>
      <c r="I12427" s="34">
        <v>240</v>
      </c>
      <c r="J12427" s="34">
        <v>185</v>
      </c>
      <c r="K12427" s="34">
        <v>227</v>
      </c>
      <c r="L12427" s="34">
        <v>194</v>
      </c>
      <c r="M12427" s="34">
        <v>195</v>
      </c>
      <c r="N12427" s="34">
        <v>172</v>
      </c>
      <c r="O12427" s="34">
        <v>216</v>
      </c>
      <c r="P12427" s="34">
        <v>191</v>
      </c>
      <c r="Q12427" s="34">
        <v>328</v>
      </c>
      <c r="R12427" s="34">
        <v>241</v>
      </c>
      <c r="S12427" s="34">
        <v>286</v>
      </c>
      <c r="T12427" s="34">
        <v>229</v>
      </c>
      <c r="U12427" s="34">
        <v>263</v>
      </c>
      <c r="V12427" s="34">
        <v>278</v>
      </c>
      <c r="W12427" s="34">
        <v>294</v>
      </c>
      <c r="X12427" s="34">
        <v>240</v>
      </c>
      <c r="Y12427" s="34">
        <v>257</v>
      </c>
      <c r="Z12427" s="34">
        <v>236</v>
      </c>
      <c r="AA12427" s="34">
        <v>293</v>
      </c>
      <c r="AB12427" s="34">
        <v>255</v>
      </c>
      <c r="AC12427" s="34">
        <v>347</v>
      </c>
    </row>
    <row r="12428" spans="1:29" x14ac:dyDescent="0.2">
      <c r="A12428" s="34" t="s">
        <v>72921</v>
      </c>
      <c r="B12428" s="34">
        <v>50</v>
      </c>
      <c r="C12428" s="34">
        <v>45</v>
      </c>
      <c r="D12428" s="34">
        <v>47</v>
      </c>
      <c r="E12428" s="34">
        <v>45</v>
      </c>
      <c r="F12428" s="34">
        <v>41</v>
      </c>
      <c r="G12428" s="34">
        <v>63</v>
      </c>
      <c r="H12428" s="34">
        <v>47</v>
      </c>
      <c r="I12428" s="34">
        <v>32</v>
      </c>
      <c r="J12428" s="34">
        <v>29</v>
      </c>
      <c r="K12428" s="34">
        <v>80</v>
      </c>
      <c r="L12428" s="34">
        <v>18</v>
      </c>
      <c r="M12428" s="34">
        <v>56</v>
      </c>
      <c r="N12428" s="34">
        <v>36</v>
      </c>
      <c r="O12428" s="34">
        <v>50</v>
      </c>
      <c r="P12428" s="34">
        <v>28</v>
      </c>
      <c r="Q12428" s="34">
        <v>58</v>
      </c>
      <c r="R12428" s="34">
        <v>75</v>
      </c>
      <c r="S12428" s="34">
        <v>44</v>
      </c>
      <c r="T12428" s="34">
        <v>40</v>
      </c>
      <c r="U12428" s="34">
        <v>36</v>
      </c>
      <c r="V12428" s="34">
        <v>39</v>
      </c>
      <c r="W12428" s="34">
        <v>61</v>
      </c>
      <c r="X12428" s="34">
        <v>48</v>
      </c>
      <c r="Y12428" s="34">
        <v>38</v>
      </c>
      <c r="Z12428" s="34">
        <v>34</v>
      </c>
      <c r="AA12428" s="34">
        <v>74</v>
      </c>
      <c r="AB12428" s="34">
        <v>35</v>
      </c>
      <c r="AC12428" s="34">
        <v>61</v>
      </c>
    </row>
    <row r="12429" spans="1:29" x14ac:dyDescent="0.2">
      <c r="A12429" s="34" t="s">
        <v>72922</v>
      </c>
      <c r="B12429" s="34">
        <v>172</v>
      </c>
      <c r="C12429" s="34">
        <v>160</v>
      </c>
      <c r="D12429" s="34">
        <v>203</v>
      </c>
      <c r="E12429" s="34">
        <v>229</v>
      </c>
      <c r="F12429" s="34">
        <v>156</v>
      </c>
      <c r="G12429" s="34">
        <v>196</v>
      </c>
      <c r="H12429" s="34">
        <v>159</v>
      </c>
      <c r="I12429" s="34">
        <v>210</v>
      </c>
      <c r="J12429" s="34">
        <v>164</v>
      </c>
      <c r="K12429" s="34">
        <v>228</v>
      </c>
      <c r="L12429" s="34">
        <v>125</v>
      </c>
      <c r="M12429" s="34">
        <v>162</v>
      </c>
      <c r="N12429" s="34">
        <v>121</v>
      </c>
      <c r="O12429" s="34">
        <v>150</v>
      </c>
      <c r="P12429" s="34">
        <v>163</v>
      </c>
      <c r="Q12429" s="34">
        <v>251</v>
      </c>
      <c r="R12429" s="34">
        <v>186</v>
      </c>
      <c r="S12429" s="34">
        <v>234</v>
      </c>
      <c r="T12429" s="34">
        <v>178</v>
      </c>
      <c r="U12429" s="34">
        <v>157</v>
      </c>
      <c r="V12429" s="34">
        <v>167</v>
      </c>
      <c r="W12429" s="34">
        <v>190</v>
      </c>
      <c r="X12429" s="34">
        <v>202</v>
      </c>
      <c r="Y12429" s="34">
        <v>234</v>
      </c>
      <c r="Z12429" s="34">
        <v>224</v>
      </c>
      <c r="AA12429" s="34">
        <v>261</v>
      </c>
      <c r="AB12429" s="34">
        <v>249</v>
      </c>
      <c r="AC12429" s="34">
        <v>316</v>
      </c>
    </row>
    <row r="12430" spans="1:29" x14ac:dyDescent="0.2">
      <c r="A12430" s="34" t="s">
        <v>72923</v>
      </c>
      <c r="B12430" s="34">
        <v>120</v>
      </c>
      <c r="C12430" s="34">
        <v>146</v>
      </c>
      <c r="D12430" s="34">
        <v>200</v>
      </c>
      <c r="E12430" s="34">
        <v>219</v>
      </c>
      <c r="F12430" s="34">
        <v>192</v>
      </c>
      <c r="G12430" s="34">
        <v>263</v>
      </c>
      <c r="H12430" s="34">
        <v>171</v>
      </c>
      <c r="I12430" s="34">
        <v>150</v>
      </c>
      <c r="J12430" s="34">
        <v>159</v>
      </c>
      <c r="K12430" s="34">
        <v>154</v>
      </c>
      <c r="L12430" s="34">
        <v>135</v>
      </c>
      <c r="M12430" s="34">
        <v>151</v>
      </c>
      <c r="N12430" s="34">
        <v>159</v>
      </c>
      <c r="O12430" s="34">
        <v>161</v>
      </c>
      <c r="P12430" s="34">
        <v>167</v>
      </c>
      <c r="Q12430" s="34">
        <v>188</v>
      </c>
      <c r="R12430" s="34">
        <v>232</v>
      </c>
      <c r="S12430" s="34">
        <v>197</v>
      </c>
      <c r="T12430" s="34">
        <v>157</v>
      </c>
      <c r="U12430" s="34">
        <v>163</v>
      </c>
      <c r="V12430" s="34">
        <v>224</v>
      </c>
      <c r="W12430" s="34">
        <v>232</v>
      </c>
      <c r="X12430" s="34">
        <v>246</v>
      </c>
      <c r="Y12430" s="34">
        <v>187</v>
      </c>
      <c r="Z12430" s="34">
        <v>166</v>
      </c>
      <c r="AA12430" s="34">
        <v>249</v>
      </c>
      <c r="AB12430" s="34">
        <v>212</v>
      </c>
      <c r="AC12430" s="34">
        <v>294</v>
      </c>
    </row>
    <row r="12431" spans="1:29" x14ac:dyDescent="0.2">
      <c r="A12431" s="34" t="s">
        <v>72924</v>
      </c>
      <c r="B12431" s="34">
        <v>67</v>
      </c>
      <c r="C12431" s="34">
        <v>149</v>
      </c>
      <c r="D12431" s="34">
        <v>33</v>
      </c>
      <c r="E12431" s="34">
        <v>121</v>
      </c>
      <c r="F12431" s="34">
        <v>51</v>
      </c>
      <c r="G12431" s="34">
        <v>143</v>
      </c>
      <c r="H12431" s="34">
        <v>61</v>
      </c>
      <c r="I12431" s="34">
        <v>108</v>
      </c>
      <c r="J12431" s="34">
        <v>30</v>
      </c>
      <c r="K12431" s="34">
        <v>129</v>
      </c>
      <c r="L12431" s="34">
        <v>53</v>
      </c>
      <c r="M12431" s="34">
        <v>116</v>
      </c>
      <c r="N12431" s="34">
        <v>43</v>
      </c>
      <c r="O12431" s="34">
        <v>144</v>
      </c>
      <c r="P12431" s="34">
        <v>38</v>
      </c>
      <c r="Q12431" s="34">
        <v>159</v>
      </c>
      <c r="R12431" s="34">
        <v>56</v>
      </c>
      <c r="S12431" s="34">
        <v>124</v>
      </c>
      <c r="T12431" s="34">
        <v>47</v>
      </c>
      <c r="U12431" s="34">
        <v>135</v>
      </c>
      <c r="V12431" s="34">
        <v>58</v>
      </c>
      <c r="W12431" s="34">
        <v>164</v>
      </c>
      <c r="X12431" s="34">
        <v>65</v>
      </c>
      <c r="Y12431" s="34">
        <v>131</v>
      </c>
      <c r="Z12431" s="34">
        <v>37</v>
      </c>
      <c r="AA12431" s="34">
        <v>130</v>
      </c>
      <c r="AB12431" s="34">
        <v>73</v>
      </c>
      <c r="AC12431" s="34">
        <v>207</v>
      </c>
    </row>
    <row r="12432" spans="1:29" x14ac:dyDescent="0.2">
      <c r="A12432" s="34" t="s">
        <v>72925</v>
      </c>
      <c r="B12432" s="34">
        <v>164</v>
      </c>
      <c r="C12432" s="34">
        <v>189</v>
      </c>
      <c r="D12432" s="34">
        <v>175</v>
      </c>
      <c r="E12432" s="34">
        <v>214</v>
      </c>
      <c r="F12432" s="34">
        <v>199</v>
      </c>
      <c r="G12432" s="34">
        <v>169</v>
      </c>
      <c r="H12432" s="34">
        <v>172</v>
      </c>
      <c r="I12432" s="34">
        <v>175</v>
      </c>
      <c r="J12432" s="34">
        <v>147</v>
      </c>
      <c r="K12432" s="34">
        <v>210</v>
      </c>
      <c r="L12432" s="34">
        <v>202</v>
      </c>
      <c r="M12432" s="34">
        <v>163</v>
      </c>
      <c r="N12432" s="34">
        <v>136</v>
      </c>
      <c r="O12432" s="34">
        <v>204</v>
      </c>
      <c r="P12432" s="34">
        <v>173</v>
      </c>
      <c r="Q12432" s="34">
        <v>292</v>
      </c>
      <c r="R12432" s="34">
        <v>218</v>
      </c>
      <c r="S12432" s="34">
        <v>221</v>
      </c>
      <c r="T12432" s="34">
        <v>255</v>
      </c>
      <c r="U12432" s="34">
        <v>256</v>
      </c>
      <c r="V12432" s="34">
        <v>213</v>
      </c>
      <c r="W12432" s="34">
        <v>406</v>
      </c>
      <c r="X12432" s="34">
        <v>211</v>
      </c>
      <c r="Y12432" s="34">
        <v>355</v>
      </c>
      <c r="Z12432" s="34">
        <v>155</v>
      </c>
      <c r="AA12432" s="34">
        <v>259</v>
      </c>
      <c r="AB12432" s="34">
        <v>266</v>
      </c>
      <c r="AC12432" s="34">
        <v>354</v>
      </c>
    </row>
    <row r="12433" spans="1:29" x14ac:dyDescent="0.2">
      <c r="A12433" s="34" t="s">
        <v>72926</v>
      </c>
      <c r="B12433" s="34">
        <v>101</v>
      </c>
      <c r="C12433" s="34">
        <v>116</v>
      </c>
      <c r="D12433" s="34">
        <v>91</v>
      </c>
      <c r="E12433" s="34">
        <v>133</v>
      </c>
      <c r="F12433" s="34">
        <v>118</v>
      </c>
      <c r="G12433" s="34">
        <v>130</v>
      </c>
      <c r="H12433" s="34">
        <v>108</v>
      </c>
      <c r="I12433" s="34">
        <v>107</v>
      </c>
      <c r="J12433" s="34">
        <v>104</v>
      </c>
      <c r="K12433" s="34">
        <v>111</v>
      </c>
      <c r="L12433" s="34">
        <v>87</v>
      </c>
      <c r="M12433" s="34">
        <v>107</v>
      </c>
      <c r="N12433" s="34">
        <v>95</v>
      </c>
      <c r="O12433" s="34">
        <v>93</v>
      </c>
      <c r="P12433" s="34">
        <v>81</v>
      </c>
      <c r="Q12433" s="34">
        <v>136</v>
      </c>
      <c r="R12433" s="34">
        <v>138</v>
      </c>
      <c r="S12433" s="34">
        <v>147</v>
      </c>
      <c r="T12433" s="34">
        <v>123</v>
      </c>
      <c r="U12433" s="34">
        <v>147</v>
      </c>
      <c r="V12433" s="34">
        <v>130</v>
      </c>
      <c r="W12433" s="34">
        <v>179</v>
      </c>
      <c r="X12433" s="34">
        <v>100</v>
      </c>
      <c r="Y12433" s="34">
        <v>160</v>
      </c>
      <c r="Z12433" s="34">
        <v>91</v>
      </c>
      <c r="AA12433" s="34">
        <v>131</v>
      </c>
      <c r="AB12433" s="34">
        <v>111</v>
      </c>
      <c r="AC12433" s="34">
        <v>174</v>
      </c>
    </row>
    <row r="12434" spans="1:29" x14ac:dyDescent="0.2">
      <c r="A12434" s="34" t="s">
        <v>72927</v>
      </c>
      <c r="B12434" s="34">
        <v>112</v>
      </c>
      <c r="C12434" s="34">
        <v>151</v>
      </c>
      <c r="D12434" s="34">
        <v>135</v>
      </c>
      <c r="E12434" s="34">
        <v>193</v>
      </c>
      <c r="F12434" s="34">
        <v>192</v>
      </c>
      <c r="G12434" s="34">
        <v>184</v>
      </c>
      <c r="H12434" s="34">
        <v>112</v>
      </c>
      <c r="I12434" s="34">
        <v>161</v>
      </c>
      <c r="J12434" s="34">
        <v>147</v>
      </c>
      <c r="K12434" s="34">
        <v>172</v>
      </c>
      <c r="L12434" s="34">
        <v>131</v>
      </c>
      <c r="M12434" s="34">
        <v>134</v>
      </c>
      <c r="N12434" s="34">
        <v>123</v>
      </c>
      <c r="O12434" s="34">
        <v>156</v>
      </c>
      <c r="P12434" s="34">
        <v>141</v>
      </c>
      <c r="Q12434" s="34">
        <v>222</v>
      </c>
      <c r="R12434" s="34">
        <v>201</v>
      </c>
      <c r="S12434" s="34">
        <v>196</v>
      </c>
      <c r="T12434" s="34">
        <v>194</v>
      </c>
      <c r="U12434" s="34">
        <v>185</v>
      </c>
      <c r="V12434" s="34">
        <v>150</v>
      </c>
      <c r="W12434" s="34">
        <v>223</v>
      </c>
      <c r="X12434" s="34">
        <v>204</v>
      </c>
      <c r="Y12434" s="34">
        <v>176</v>
      </c>
      <c r="Z12434" s="34">
        <v>170</v>
      </c>
      <c r="AA12434" s="34">
        <v>186</v>
      </c>
      <c r="AB12434" s="34">
        <v>195</v>
      </c>
      <c r="AC12434" s="34">
        <v>227</v>
      </c>
    </row>
    <row r="12435" spans="1:29" x14ac:dyDescent="0.2">
      <c r="A12435" s="34" t="s">
        <v>72928</v>
      </c>
      <c r="B12435" s="34">
        <v>144</v>
      </c>
      <c r="C12435" s="34">
        <v>181</v>
      </c>
      <c r="D12435" s="34">
        <v>168</v>
      </c>
      <c r="E12435" s="34">
        <v>211</v>
      </c>
      <c r="F12435" s="34">
        <v>177</v>
      </c>
      <c r="G12435" s="34">
        <v>251</v>
      </c>
      <c r="H12435" s="34">
        <v>132</v>
      </c>
      <c r="I12435" s="34">
        <v>204</v>
      </c>
      <c r="J12435" s="34">
        <v>145</v>
      </c>
      <c r="K12435" s="34">
        <v>215</v>
      </c>
      <c r="L12435" s="34">
        <v>139</v>
      </c>
      <c r="M12435" s="34">
        <v>179</v>
      </c>
      <c r="N12435" s="34">
        <v>125</v>
      </c>
      <c r="O12435" s="34">
        <v>161</v>
      </c>
      <c r="P12435" s="34">
        <v>173</v>
      </c>
      <c r="Q12435" s="34">
        <v>276</v>
      </c>
      <c r="R12435" s="34">
        <v>213</v>
      </c>
      <c r="S12435" s="34">
        <v>218</v>
      </c>
      <c r="T12435" s="34">
        <v>180</v>
      </c>
      <c r="U12435" s="34">
        <v>173</v>
      </c>
      <c r="V12435" s="34">
        <v>192</v>
      </c>
      <c r="W12435" s="34">
        <v>270</v>
      </c>
      <c r="X12435" s="34">
        <v>214</v>
      </c>
      <c r="Y12435" s="34">
        <v>234</v>
      </c>
      <c r="Z12435" s="34">
        <v>210</v>
      </c>
      <c r="AA12435" s="34">
        <v>246</v>
      </c>
      <c r="AB12435" s="34">
        <v>190</v>
      </c>
      <c r="AC12435" s="34">
        <v>315</v>
      </c>
    </row>
    <row r="12436" spans="1:29" x14ac:dyDescent="0.2">
      <c r="A12436" s="34" t="s">
        <v>72929</v>
      </c>
      <c r="B12436" s="34">
        <v>143</v>
      </c>
      <c r="C12436" s="34">
        <v>169</v>
      </c>
      <c r="D12436" s="34">
        <v>182</v>
      </c>
      <c r="E12436" s="34">
        <v>203</v>
      </c>
      <c r="F12436" s="34">
        <v>177</v>
      </c>
      <c r="G12436" s="34">
        <v>172</v>
      </c>
      <c r="H12436" s="34">
        <v>131</v>
      </c>
      <c r="I12436" s="34">
        <v>171</v>
      </c>
      <c r="J12436" s="34">
        <v>144</v>
      </c>
      <c r="K12436" s="34">
        <v>212</v>
      </c>
      <c r="L12436" s="34">
        <v>120</v>
      </c>
      <c r="M12436" s="34">
        <v>204</v>
      </c>
      <c r="N12436" s="34">
        <v>137</v>
      </c>
      <c r="O12436" s="34">
        <v>186</v>
      </c>
      <c r="P12436" s="34">
        <v>135</v>
      </c>
      <c r="Q12436" s="34">
        <v>198</v>
      </c>
      <c r="R12436" s="34">
        <v>183</v>
      </c>
      <c r="S12436" s="34">
        <v>231</v>
      </c>
      <c r="T12436" s="34">
        <v>184</v>
      </c>
      <c r="U12436" s="34">
        <v>167</v>
      </c>
      <c r="V12436" s="34">
        <v>244</v>
      </c>
      <c r="W12436" s="34">
        <v>239</v>
      </c>
      <c r="X12436" s="34">
        <v>220</v>
      </c>
      <c r="Y12436" s="34">
        <v>225</v>
      </c>
      <c r="Z12436" s="34">
        <v>225</v>
      </c>
      <c r="AA12436" s="34">
        <v>264</v>
      </c>
      <c r="AB12436" s="34">
        <v>222</v>
      </c>
      <c r="AC12436" s="34">
        <v>345</v>
      </c>
    </row>
    <row r="12437" spans="1:29" x14ac:dyDescent="0.2">
      <c r="A12437" s="34" t="s">
        <v>72930</v>
      </c>
      <c r="B12437" s="34">
        <v>214</v>
      </c>
      <c r="C12437" s="34">
        <v>199</v>
      </c>
      <c r="D12437" s="34">
        <v>164</v>
      </c>
      <c r="E12437" s="34">
        <v>244</v>
      </c>
      <c r="F12437" s="34">
        <v>158</v>
      </c>
      <c r="G12437" s="34">
        <v>250</v>
      </c>
      <c r="H12437" s="34">
        <v>162</v>
      </c>
      <c r="I12437" s="34">
        <v>199</v>
      </c>
      <c r="J12437" s="34">
        <v>159</v>
      </c>
      <c r="K12437" s="34">
        <v>244</v>
      </c>
      <c r="L12437" s="34">
        <v>125</v>
      </c>
      <c r="M12437" s="34">
        <v>192</v>
      </c>
      <c r="N12437" s="34">
        <v>122</v>
      </c>
      <c r="O12437" s="34">
        <v>182</v>
      </c>
      <c r="P12437" s="34">
        <v>143</v>
      </c>
      <c r="Q12437" s="34">
        <v>217</v>
      </c>
      <c r="R12437" s="34">
        <v>165</v>
      </c>
      <c r="S12437" s="34">
        <v>290</v>
      </c>
      <c r="T12437" s="34">
        <v>119</v>
      </c>
      <c r="U12437" s="34">
        <v>177</v>
      </c>
      <c r="V12437" s="34">
        <v>166</v>
      </c>
      <c r="W12437" s="34">
        <v>223</v>
      </c>
      <c r="X12437" s="34">
        <v>164</v>
      </c>
      <c r="Y12437" s="34">
        <v>199</v>
      </c>
      <c r="Z12437" s="34">
        <v>168</v>
      </c>
      <c r="AA12437" s="34">
        <v>276</v>
      </c>
      <c r="AB12437" s="34">
        <v>175</v>
      </c>
      <c r="AC12437" s="34">
        <v>358</v>
      </c>
    </row>
    <row r="12438" spans="1:29" x14ac:dyDescent="0.2">
      <c r="A12438" s="34" t="s">
        <v>72931</v>
      </c>
      <c r="B12438" s="34">
        <v>87</v>
      </c>
      <c r="C12438" s="34">
        <v>53</v>
      </c>
      <c r="D12438" s="34">
        <v>55</v>
      </c>
      <c r="E12438" s="34">
        <v>64</v>
      </c>
      <c r="F12438" s="34">
        <v>75</v>
      </c>
      <c r="G12438" s="34">
        <v>99</v>
      </c>
      <c r="H12438" s="34">
        <v>62</v>
      </c>
      <c r="I12438" s="34">
        <v>32</v>
      </c>
      <c r="J12438" s="34">
        <v>59</v>
      </c>
      <c r="K12438" s="34">
        <v>86</v>
      </c>
      <c r="L12438" s="34">
        <v>47</v>
      </c>
      <c r="M12438" s="34">
        <v>42</v>
      </c>
      <c r="N12438" s="34">
        <v>59</v>
      </c>
      <c r="O12438" s="34">
        <v>68</v>
      </c>
      <c r="P12438" s="34">
        <v>61</v>
      </c>
      <c r="Q12438" s="34">
        <v>73</v>
      </c>
      <c r="R12438" s="34">
        <v>93</v>
      </c>
      <c r="S12438" s="34">
        <v>75</v>
      </c>
      <c r="T12438" s="34">
        <v>81</v>
      </c>
      <c r="U12438" s="34">
        <v>57</v>
      </c>
      <c r="V12438" s="34">
        <v>75</v>
      </c>
      <c r="W12438" s="34">
        <v>82</v>
      </c>
      <c r="X12438" s="34">
        <v>84</v>
      </c>
      <c r="Y12438" s="34">
        <v>66</v>
      </c>
      <c r="Z12438" s="34">
        <v>68</v>
      </c>
      <c r="AA12438" s="34">
        <v>64</v>
      </c>
      <c r="AB12438" s="34">
        <v>60</v>
      </c>
      <c r="AC12438" s="34">
        <v>99</v>
      </c>
    </row>
    <row r="12439" spans="1:29" x14ac:dyDescent="0.2">
      <c r="A12439" s="34" t="s">
        <v>72932</v>
      </c>
      <c r="B12439" s="34">
        <v>115</v>
      </c>
      <c r="C12439" s="34">
        <v>143</v>
      </c>
      <c r="D12439" s="34">
        <v>148</v>
      </c>
      <c r="E12439" s="34">
        <v>147</v>
      </c>
      <c r="F12439" s="34">
        <v>166</v>
      </c>
      <c r="G12439" s="34">
        <v>174</v>
      </c>
      <c r="H12439" s="34">
        <v>163</v>
      </c>
      <c r="I12439" s="34">
        <v>130</v>
      </c>
      <c r="J12439" s="34">
        <v>142</v>
      </c>
      <c r="K12439" s="34">
        <v>116</v>
      </c>
      <c r="L12439" s="34">
        <v>120</v>
      </c>
      <c r="M12439" s="34">
        <v>119</v>
      </c>
      <c r="N12439" s="34">
        <v>131</v>
      </c>
      <c r="O12439" s="34">
        <v>121</v>
      </c>
      <c r="P12439" s="34">
        <v>116</v>
      </c>
      <c r="Q12439" s="34">
        <v>195</v>
      </c>
      <c r="R12439" s="34">
        <v>176</v>
      </c>
      <c r="S12439" s="34">
        <v>154</v>
      </c>
      <c r="T12439" s="34">
        <v>142</v>
      </c>
      <c r="U12439" s="34">
        <v>122</v>
      </c>
      <c r="V12439" s="34">
        <v>188</v>
      </c>
      <c r="W12439" s="34">
        <v>141</v>
      </c>
      <c r="X12439" s="34">
        <v>181</v>
      </c>
      <c r="Y12439" s="34">
        <v>141</v>
      </c>
      <c r="Z12439" s="34">
        <v>163</v>
      </c>
      <c r="AA12439" s="34">
        <v>154</v>
      </c>
      <c r="AB12439" s="34">
        <v>175</v>
      </c>
      <c r="AC12439" s="34">
        <v>202</v>
      </c>
    </row>
    <row r="12440" spans="1:29" x14ac:dyDescent="0.2">
      <c r="A12440" s="34" t="s">
        <v>72933</v>
      </c>
      <c r="B12440" s="34">
        <v>130</v>
      </c>
      <c r="C12440" s="34">
        <v>122</v>
      </c>
      <c r="D12440" s="34">
        <v>208</v>
      </c>
      <c r="E12440" s="34">
        <v>166</v>
      </c>
      <c r="F12440" s="34">
        <v>192</v>
      </c>
      <c r="G12440" s="34">
        <v>124</v>
      </c>
      <c r="H12440" s="34">
        <v>186</v>
      </c>
      <c r="I12440" s="34">
        <v>131</v>
      </c>
      <c r="J12440" s="34">
        <v>143</v>
      </c>
      <c r="K12440" s="34">
        <v>155</v>
      </c>
      <c r="L12440" s="34">
        <v>129</v>
      </c>
      <c r="M12440" s="34">
        <v>122</v>
      </c>
      <c r="N12440" s="34">
        <v>165</v>
      </c>
      <c r="O12440" s="34">
        <v>135</v>
      </c>
      <c r="P12440" s="34">
        <v>181</v>
      </c>
      <c r="Q12440" s="34">
        <v>196</v>
      </c>
      <c r="R12440" s="34">
        <v>236</v>
      </c>
      <c r="S12440" s="34">
        <v>181</v>
      </c>
      <c r="T12440" s="34">
        <v>151</v>
      </c>
      <c r="U12440" s="34">
        <v>134</v>
      </c>
      <c r="V12440" s="34">
        <v>190</v>
      </c>
      <c r="W12440" s="34">
        <v>157</v>
      </c>
      <c r="X12440" s="34">
        <v>204</v>
      </c>
      <c r="Y12440" s="34">
        <v>158</v>
      </c>
      <c r="Z12440" s="34">
        <v>177</v>
      </c>
      <c r="AA12440" s="34">
        <v>189</v>
      </c>
      <c r="AB12440" s="34">
        <v>242</v>
      </c>
      <c r="AC12440" s="34">
        <v>245</v>
      </c>
    </row>
    <row r="12441" spans="1:29" x14ac:dyDescent="0.2">
      <c r="A12441" s="34" t="s">
        <v>72934</v>
      </c>
      <c r="B12441" s="34">
        <v>548</v>
      </c>
      <c r="C12441" s="34">
        <v>601</v>
      </c>
      <c r="D12441" s="34">
        <v>586</v>
      </c>
      <c r="E12441" s="34">
        <v>607</v>
      </c>
      <c r="F12441" s="34">
        <v>553</v>
      </c>
      <c r="G12441" s="34">
        <v>689</v>
      </c>
      <c r="H12441" s="34">
        <v>540</v>
      </c>
      <c r="I12441" s="34">
        <v>524</v>
      </c>
      <c r="J12441" s="34">
        <v>540</v>
      </c>
      <c r="K12441" s="34">
        <v>647</v>
      </c>
      <c r="L12441" s="34">
        <v>484</v>
      </c>
      <c r="M12441" s="34">
        <v>516</v>
      </c>
      <c r="N12441" s="34">
        <v>546</v>
      </c>
      <c r="O12441" s="34">
        <v>487</v>
      </c>
      <c r="P12441" s="34">
        <v>557</v>
      </c>
      <c r="Q12441" s="34">
        <v>872</v>
      </c>
      <c r="R12441" s="34">
        <v>773</v>
      </c>
      <c r="S12441" s="34">
        <v>815</v>
      </c>
      <c r="T12441" s="34">
        <v>650</v>
      </c>
      <c r="U12441" s="34">
        <v>668</v>
      </c>
      <c r="V12441" s="34">
        <v>713</v>
      </c>
      <c r="W12441" s="34">
        <v>761</v>
      </c>
      <c r="X12441" s="34">
        <v>785</v>
      </c>
      <c r="Y12441" s="34">
        <v>794</v>
      </c>
      <c r="Z12441" s="34">
        <v>681</v>
      </c>
      <c r="AA12441" s="34">
        <v>795</v>
      </c>
      <c r="AB12441" s="34">
        <v>815</v>
      </c>
      <c r="AC12441" s="34">
        <v>1141</v>
      </c>
    </row>
    <row r="12442" spans="1:29" x14ac:dyDescent="0.2">
      <c r="A12442" s="34" t="s">
        <v>72935</v>
      </c>
      <c r="B12442" s="34">
        <v>96</v>
      </c>
      <c r="C12442" s="34">
        <v>109</v>
      </c>
      <c r="D12442" s="34">
        <v>113</v>
      </c>
      <c r="E12442" s="34">
        <v>140</v>
      </c>
      <c r="F12442" s="34">
        <v>98</v>
      </c>
      <c r="G12442" s="34">
        <v>95</v>
      </c>
      <c r="H12442" s="34">
        <v>91</v>
      </c>
      <c r="I12442" s="34">
        <v>78</v>
      </c>
      <c r="J12442" s="34">
        <v>60</v>
      </c>
      <c r="K12442" s="34">
        <v>149</v>
      </c>
      <c r="L12442" s="34">
        <v>52</v>
      </c>
      <c r="M12442" s="34">
        <v>132</v>
      </c>
      <c r="N12442" s="34">
        <v>51</v>
      </c>
      <c r="O12442" s="34">
        <v>92</v>
      </c>
      <c r="P12442" s="34">
        <v>55</v>
      </c>
      <c r="Q12442" s="34">
        <v>131</v>
      </c>
      <c r="R12442" s="34">
        <v>121</v>
      </c>
      <c r="S12442" s="34">
        <v>140</v>
      </c>
      <c r="T12442" s="34">
        <v>74</v>
      </c>
      <c r="U12442" s="34">
        <v>90</v>
      </c>
      <c r="V12442" s="34">
        <v>106</v>
      </c>
      <c r="W12442" s="34">
        <v>111</v>
      </c>
      <c r="X12442" s="34">
        <v>106</v>
      </c>
      <c r="Y12442" s="34">
        <v>94</v>
      </c>
      <c r="Z12442" s="34">
        <v>114</v>
      </c>
      <c r="AA12442" s="34">
        <v>145</v>
      </c>
      <c r="AB12442" s="34">
        <v>112</v>
      </c>
      <c r="AC12442" s="34">
        <v>168</v>
      </c>
    </row>
    <row r="12443" spans="1:29" x14ac:dyDescent="0.2">
      <c r="A12443" s="34" t="s">
        <v>72936</v>
      </c>
      <c r="B12443" s="34">
        <v>142</v>
      </c>
      <c r="C12443" s="34">
        <v>139</v>
      </c>
      <c r="D12443" s="34">
        <v>158</v>
      </c>
      <c r="E12443" s="34">
        <v>186</v>
      </c>
      <c r="F12443" s="34">
        <v>141</v>
      </c>
      <c r="G12443" s="34">
        <v>159</v>
      </c>
      <c r="H12443" s="34">
        <v>114</v>
      </c>
      <c r="I12443" s="34">
        <v>118</v>
      </c>
      <c r="J12443" s="34">
        <v>152</v>
      </c>
      <c r="K12443" s="34">
        <v>180</v>
      </c>
      <c r="L12443" s="34">
        <v>149</v>
      </c>
      <c r="M12443" s="34">
        <v>147</v>
      </c>
      <c r="N12443" s="34">
        <v>149</v>
      </c>
      <c r="O12443" s="34">
        <v>151</v>
      </c>
      <c r="P12443" s="34">
        <v>153</v>
      </c>
      <c r="Q12443" s="34">
        <v>285</v>
      </c>
      <c r="R12443" s="34">
        <v>235</v>
      </c>
      <c r="S12443" s="34">
        <v>192</v>
      </c>
      <c r="T12443" s="34">
        <v>218</v>
      </c>
      <c r="U12443" s="34">
        <v>163</v>
      </c>
      <c r="V12443" s="34">
        <v>171</v>
      </c>
      <c r="W12443" s="34">
        <v>284</v>
      </c>
      <c r="X12443" s="34">
        <v>179</v>
      </c>
      <c r="Y12443" s="34">
        <v>283</v>
      </c>
      <c r="Z12443" s="34">
        <v>170</v>
      </c>
      <c r="AA12443" s="34">
        <v>257</v>
      </c>
      <c r="AB12443" s="34">
        <v>233</v>
      </c>
      <c r="AC12443" s="34">
        <v>294</v>
      </c>
    </row>
    <row r="12444" spans="1:29" x14ac:dyDescent="0.2">
      <c r="A12444" s="34" t="s">
        <v>72937</v>
      </c>
      <c r="B12444" s="34">
        <v>177</v>
      </c>
      <c r="C12444" s="34">
        <v>165</v>
      </c>
      <c r="D12444" s="34">
        <v>236</v>
      </c>
      <c r="E12444" s="34">
        <v>249</v>
      </c>
      <c r="F12444" s="34">
        <v>198</v>
      </c>
      <c r="G12444" s="34">
        <v>184</v>
      </c>
      <c r="H12444" s="34">
        <v>175</v>
      </c>
      <c r="I12444" s="34">
        <v>168</v>
      </c>
      <c r="J12444" s="34">
        <v>209</v>
      </c>
      <c r="K12444" s="34">
        <v>235</v>
      </c>
      <c r="L12444" s="34">
        <v>205</v>
      </c>
      <c r="M12444" s="34">
        <v>232</v>
      </c>
      <c r="N12444" s="34">
        <v>203</v>
      </c>
      <c r="O12444" s="34">
        <v>211</v>
      </c>
      <c r="P12444" s="34">
        <v>210</v>
      </c>
      <c r="Q12444" s="34">
        <v>291</v>
      </c>
      <c r="R12444" s="34">
        <v>268</v>
      </c>
      <c r="S12444" s="34">
        <v>225</v>
      </c>
      <c r="T12444" s="34">
        <v>297</v>
      </c>
      <c r="U12444" s="34">
        <v>251</v>
      </c>
      <c r="V12444" s="34">
        <v>247</v>
      </c>
      <c r="W12444" s="34">
        <v>279</v>
      </c>
      <c r="X12444" s="34">
        <v>277</v>
      </c>
      <c r="Y12444" s="34">
        <v>307</v>
      </c>
      <c r="Z12444" s="34">
        <v>261</v>
      </c>
      <c r="AA12444" s="34">
        <v>236</v>
      </c>
      <c r="AB12444" s="34">
        <v>277</v>
      </c>
      <c r="AC12444" s="34">
        <v>320</v>
      </c>
    </row>
    <row r="12445" spans="1:29" x14ac:dyDescent="0.2">
      <c r="A12445" s="34" t="s">
        <v>72938</v>
      </c>
      <c r="B12445" s="34">
        <v>74</v>
      </c>
      <c r="C12445" s="34">
        <v>126</v>
      </c>
      <c r="D12445" s="34">
        <v>105</v>
      </c>
      <c r="E12445" s="34">
        <v>158</v>
      </c>
      <c r="F12445" s="34">
        <v>125</v>
      </c>
      <c r="G12445" s="34">
        <v>153</v>
      </c>
      <c r="H12445" s="34">
        <v>91</v>
      </c>
      <c r="I12445" s="34">
        <v>138</v>
      </c>
      <c r="J12445" s="34">
        <v>72</v>
      </c>
      <c r="K12445" s="34">
        <v>130</v>
      </c>
      <c r="L12445" s="34">
        <v>81</v>
      </c>
      <c r="M12445" s="34">
        <v>165</v>
      </c>
      <c r="N12445" s="34">
        <v>119</v>
      </c>
      <c r="O12445" s="34">
        <v>139</v>
      </c>
      <c r="P12445" s="34">
        <v>98</v>
      </c>
      <c r="Q12445" s="34">
        <v>185</v>
      </c>
      <c r="R12445" s="34">
        <v>137</v>
      </c>
      <c r="S12445" s="34">
        <v>156</v>
      </c>
      <c r="T12445" s="34">
        <v>130</v>
      </c>
      <c r="U12445" s="34">
        <v>120</v>
      </c>
      <c r="V12445" s="34">
        <v>103</v>
      </c>
      <c r="W12445" s="34">
        <v>139</v>
      </c>
      <c r="X12445" s="34">
        <v>170</v>
      </c>
      <c r="Y12445" s="34">
        <v>167</v>
      </c>
      <c r="Z12445" s="34">
        <v>81</v>
      </c>
      <c r="AA12445" s="34">
        <v>141</v>
      </c>
      <c r="AB12445" s="34">
        <v>91</v>
      </c>
      <c r="AC12445" s="34">
        <v>206</v>
      </c>
    </row>
    <row r="12446" spans="1:29" x14ac:dyDescent="0.2">
      <c r="A12446" s="34" t="s">
        <v>72939</v>
      </c>
      <c r="B12446" s="34">
        <v>228</v>
      </c>
      <c r="C12446" s="34">
        <v>219</v>
      </c>
      <c r="D12446" s="34">
        <v>270</v>
      </c>
      <c r="E12446" s="34">
        <v>293</v>
      </c>
      <c r="F12446" s="34">
        <v>324</v>
      </c>
      <c r="G12446" s="34">
        <v>255</v>
      </c>
      <c r="H12446" s="34">
        <v>321</v>
      </c>
      <c r="I12446" s="34">
        <v>265</v>
      </c>
      <c r="J12446" s="34">
        <v>320</v>
      </c>
      <c r="K12446" s="34">
        <v>285</v>
      </c>
      <c r="L12446" s="34">
        <v>299</v>
      </c>
      <c r="M12446" s="34">
        <v>259</v>
      </c>
      <c r="N12446" s="34">
        <v>219</v>
      </c>
      <c r="O12446" s="34">
        <v>252</v>
      </c>
      <c r="P12446" s="34">
        <v>311</v>
      </c>
      <c r="Q12446" s="34">
        <v>378</v>
      </c>
      <c r="R12446" s="34">
        <v>414</v>
      </c>
      <c r="S12446" s="34">
        <v>319</v>
      </c>
      <c r="T12446" s="34">
        <v>318</v>
      </c>
      <c r="U12446" s="34">
        <v>303</v>
      </c>
      <c r="V12446" s="34">
        <v>352</v>
      </c>
      <c r="W12446" s="34">
        <v>494</v>
      </c>
      <c r="X12446" s="34">
        <v>389</v>
      </c>
      <c r="Y12446" s="34">
        <v>356</v>
      </c>
      <c r="Z12446" s="34">
        <v>341</v>
      </c>
      <c r="AA12446" s="34">
        <v>387</v>
      </c>
      <c r="AB12446" s="34">
        <v>380</v>
      </c>
      <c r="AC12446" s="34">
        <v>458</v>
      </c>
    </row>
    <row r="12447" spans="1:29" x14ac:dyDescent="0.2">
      <c r="A12447" s="34" t="s">
        <v>72940</v>
      </c>
      <c r="B12447" s="34">
        <v>92</v>
      </c>
      <c r="C12447" s="34">
        <v>166</v>
      </c>
      <c r="D12447" s="34">
        <v>169</v>
      </c>
      <c r="E12447" s="34">
        <v>165</v>
      </c>
      <c r="F12447" s="34">
        <v>105</v>
      </c>
      <c r="G12447" s="34">
        <v>132</v>
      </c>
      <c r="H12447" s="34">
        <v>135</v>
      </c>
      <c r="I12447" s="34">
        <v>161</v>
      </c>
      <c r="J12447" s="34">
        <v>86</v>
      </c>
      <c r="K12447" s="34">
        <v>177</v>
      </c>
      <c r="L12447" s="34">
        <v>54</v>
      </c>
      <c r="M12447" s="34">
        <v>146</v>
      </c>
      <c r="N12447" s="34">
        <v>90</v>
      </c>
      <c r="O12447" s="34">
        <v>108</v>
      </c>
      <c r="P12447" s="34">
        <v>82</v>
      </c>
      <c r="Q12447" s="34">
        <v>160</v>
      </c>
      <c r="R12447" s="34">
        <v>116</v>
      </c>
      <c r="S12447" s="34">
        <v>224</v>
      </c>
      <c r="T12447" s="34">
        <v>82</v>
      </c>
      <c r="U12447" s="34">
        <v>126</v>
      </c>
      <c r="V12447" s="34">
        <v>135</v>
      </c>
      <c r="W12447" s="34">
        <v>95</v>
      </c>
      <c r="X12447" s="34">
        <v>132</v>
      </c>
      <c r="Y12447" s="34">
        <v>88</v>
      </c>
      <c r="Z12447" s="34">
        <v>156</v>
      </c>
      <c r="AA12447" s="34">
        <v>197</v>
      </c>
      <c r="AB12447" s="34">
        <v>110</v>
      </c>
      <c r="AC12447" s="34">
        <v>198</v>
      </c>
    </row>
    <row r="12448" spans="1:29" x14ac:dyDescent="0.2">
      <c r="A12448" s="34" t="s">
        <v>72941</v>
      </c>
      <c r="B12448" s="34">
        <v>89</v>
      </c>
      <c r="C12448" s="34">
        <v>95</v>
      </c>
      <c r="D12448" s="34">
        <v>77</v>
      </c>
      <c r="E12448" s="34">
        <v>111</v>
      </c>
      <c r="F12448" s="34">
        <v>81</v>
      </c>
      <c r="G12448" s="34">
        <v>80</v>
      </c>
      <c r="H12448" s="34">
        <v>124</v>
      </c>
      <c r="I12448" s="34">
        <v>93</v>
      </c>
      <c r="J12448" s="34">
        <v>80</v>
      </c>
      <c r="K12448" s="34">
        <v>89</v>
      </c>
      <c r="L12448" s="34">
        <v>79</v>
      </c>
      <c r="M12448" s="34">
        <v>80</v>
      </c>
      <c r="N12448" s="34">
        <v>99</v>
      </c>
      <c r="O12448" s="34">
        <v>93</v>
      </c>
      <c r="P12448" s="34">
        <v>75</v>
      </c>
      <c r="Q12448" s="34">
        <v>114</v>
      </c>
      <c r="R12448" s="34">
        <v>125</v>
      </c>
      <c r="S12448" s="34">
        <v>116</v>
      </c>
      <c r="T12448" s="34">
        <v>112</v>
      </c>
      <c r="U12448" s="34">
        <v>105</v>
      </c>
      <c r="V12448" s="34">
        <v>102</v>
      </c>
      <c r="W12448" s="34">
        <v>126</v>
      </c>
      <c r="X12448" s="34">
        <v>115</v>
      </c>
      <c r="Y12448" s="34">
        <v>109</v>
      </c>
      <c r="Z12448" s="34">
        <v>108</v>
      </c>
      <c r="AA12448" s="34">
        <v>129</v>
      </c>
      <c r="AB12448" s="34">
        <v>160</v>
      </c>
      <c r="AC12448" s="34">
        <v>129</v>
      </c>
    </row>
    <row r="12449" spans="1:29" x14ac:dyDescent="0.2">
      <c r="A12449" s="34" t="s">
        <v>72942</v>
      </c>
      <c r="B12449" s="34">
        <v>74</v>
      </c>
      <c r="C12449" s="34">
        <v>101</v>
      </c>
      <c r="D12449" s="34">
        <v>92</v>
      </c>
      <c r="E12449" s="34">
        <v>85</v>
      </c>
      <c r="F12449" s="34">
        <v>86</v>
      </c>
      <c r="G12449" s="34">
        <v>81</v>
      </c>
      <c r="H12449" s="34">
        <v>62</v>
      </c>
      <c r="I12449" s="34">
        <v>70</v>
      </c>
      <c r="J12449" s="34">
        <v>63</v>
      </c>
      <c r="K12449" s="34">
        <v>77</v>
      </c>
      <c r="L12449" s="34">
        <v>49</v>
      </c>
      <c r="M12449" s="34">
        <v>57</v>
      </c>
      <c r="N12449" s="34">
        <v>61</v>
      </c>
      <c r="O12449" s="34">
        <v>72</v>
      </c>
      <c r="P12449" s="34">
        <v>61</v>
      </c>
      <c r="Q12449" s="34">
        <v>92</v>
      </c>
      <c r="R12449" s="34">
        <v>89</v>
      </c>
      <c r="S12449" s="34">
        <v>103</v>
      </c>
      <c r="T12449" s="34">
        <v>62</v>
      </c>
      <c r="U12449" s="34">
        <v>60</v>
      </c>
      <c r="V12449" s="34">
        <v>71</v>
      </c>
      <c r="W12449" s="34">
        <v>110</v>
      </c>
      <c r="X12449" s="34">
        <v>73</v>
      </c>
      <c r="Y12449" s="34">
        <v>116</v>
      </c>
      <c r="Z12449" s="34">
        <v>60</v>
      </c>
      <c r="AA12449" s="34">
        <v>87</v>
      </c>
      <c r="AB12449" s="34">
        <v>110</v>
      </c>
      <c r="AC12449" s="34">
        <v>136</v>
      </c>
    </row>
    <row r="12450" spans="1:29" x14ac:dyDescent="0.2">
      <c r="A12450" s="34" t="s">
        <v>72943</v>
      </c>
      <c r="B12450" s="34">
        <v>131</v>
      </c>
      <c r="C12450" s="34">
        <v>188</v>
      </c>
      <c r="D12450" s="34">
        <v>133</v>
      </c>
      <c r="E12450" s="34">
        <v>161</v>
      </c>
      <c r="F12450" s="34">
        <v>128</v>
      </c>
      <c r="G12450" s="34">
        <v>164</v>
      </c>
      <c r="H12450" s="34">
        <v>114</v>
      </c>
      <c r="I12450" s="34">
        <v>118</v>
      </c>
      <c r="J12450" s="34">
        <v>118</v>
      </c>
      <c r="K12450" s="34">
        <v>177</v>
      </c>
      <c r="L12450" s="34">
        <v>108</v>
      </c>
      <c r="M12450" s="34">
        <v>155</v>
      </c>
      <c r="N12450" s="34">
        <v>110</v>
      </c>
      <c r="O12450" s="34">
        <v>150</v>
      </c>
      <c r="P12450" s="34">
        <v>85</v>
      </c>
      <c r="Q12450" s="34">
        <v>146</v>
      </c>
      <c r="R12450" s="34">
        <v>193</v>
      </c>
      <c r="S12450" s="34">
        <v>208</v>
      </c>
      <c r="T12450" s="34">
        <v>117</v>
      </c>
      <c r="U12450" s="34">
        <v>176</v>
      </c>
      <c r="V12450" s="34">
        <v>112</v>
      </c>
      <c r="W12450" s="34">
        <v>255</v>
      </c>
      <c r="X12450" s="34">
        <v>126</v>
      </c>
      <c r="Y12450" s="34">
        <v>154</v>
      </c>
      <c r="Z12450" s="34">
        <v>140</v>
      </c>
      <c r="AA12450" s="34">
        <v>253</v>
      </c>
      <c r="AB12450" s="34">
        <v>111</v>
      </c>
      <c r="AC12450" s="34">
        <v>217</v>
      </c>
    </row>
    <row r="12451" spans="1:29" x14ac:dyDescent="0.2">
      <c r="A12451" s="34" t="s">
        <v>72944</v>
      </c>
      <c r="B12451" s="34">
        <v>280</v>
      </c>
      <c r="C12451" s="34">
        <v>286</v>
      </c>
      <c r="D12451" s="34">
        <v>297</v>
      </c>
      <c r="E12451" s="34">
        <v>265</v>
      </c>
      <c r="F12451" s="34">
        <v>330</v>
      </c>
      <c r="G12451" s="34">
        <v>276</v>
      </c>
      <c r="H12451" s="34">
        <v>338</v>
      </c>
      <c r="I12451" s="34">
        <v>267</v>
      </c>
      <c r="J12451" s="34">
        <v>388</v>
      </c>
      <c r="K12451" s="34">
        <v>312</v>
      </c>
      <c r="L12451" s="34">
        <v>310</v>
      </c>
      <c r="M12451" s="34">
        <v>271</v>
      </c>
      <c r="N12451" s="34">
        <v>267</v>
      </c>
      <c r="O12451" s="34">
        <v>234</v>
      </c>
      <c r="P12451" s="34">
        <v>329</v>
      </c>
      <c r="Q12451" s="34">
        <v>434</v>
      </c>
      <c r="R12451" s="34">
        <v>465</v>
      </c>
      <c r="S12451" s="34">
        <v>335</v>
      </c>
      <c r="T12451" s="34">
        <v>468</v>
      </c>
      <c r="U12451" s="34">
        <v>323</v>
      </c>
      <c r="V12451" s="34">
        <v>423</v>
      </c>
      <c r="W12451" s="34">
        <v>429</v>
      </c>
      <c r="X12451" s="34">
        <v>399</v>
      </c>
      <c r="Y12451" s="34">
        <v>396</v>
      </c>
      <c r="Z12451" s="34">
        <v>401</v>
      </c>
      <c r="AA12451" s="34">
        <v>397</v>
      </c>
      <c r="AB12451" s="34">
        <v>496</v>
      </c>
      <c r="AC12451" s="34">
        <v>523</v>
      </c>
    </row>
    <row r="12452" spans="1:29" x14ac:dyDescent="0.2">
      <c r="A12452" s="34" t="s">
        <v>72945</v>
      </c>
      <c r="B12452" s="34">
        <v>69</v>
      </c>
      <c r="C12452" s="34">
        <v>94</v>
      </c>
      <c r="D12452" s="34">
        <v>120</v>
      </c>
      <c r="E12452" s="34">
        <v>96</v>
      </c>
      <c r="F12452" s="34">
        <v>81</v>
      </c>
      <c r="G12452" s="34">
        <v>69</v>
      </c>
      <c r="H12452" s="34">
        <v>63</v>
      </c>
      <c r="I12452" s="34">
        <v>77</v>
      </c>
      <c r="J12452" s="34">
        <v>64</v>
      </c>
      <c r="K12452" s="34">
        <v>109</v>
      </c>
      <c r="L12452" s="34">
        <v>27</v>
      </c>
      <c r="M12452" s="34">
        <v>87</v>
      </c>
      <c r="N12452" s="34">
        <v>65</v>
      </c>
      <c r="O12452" s="34">
        <v>69</v>
      </c>
      <c r="P12452" s="34">
        <v>62</v>
      </c>
      <c r="Q12452" s="34">
        <v>64</v>
      </c>
      <c r="R12452" s="34">
        <v>59</v>
      </c>
      <c r="S12452" s="34">
        <v>135</v>
      </c>
      <c r="T12452" s="34">
        <v>35</v>
      </c>
      <c r="U12452" s="34">
        <v>56</v>
      </c>
      <c r="V12452" s="34">
        <v>83</v>
      </c>
      <c r="W12452" s="34">
        <v>68</v>
      </c>
      <c r="X12452" s="34">
        <v>70</v>
      </c>
      <c r="Y12452" s="34">
        <v>53</v>
      </c>
      <c r="Z12452" s="34">
        <v>101</v>
      </c>
      <c r="AA12452" s="34">
        <v>99</v>
      </c>
      <c r="AB12452" s="34">
        <v>58</v>
      </c>
      <c r="AC12452" s="34">
        <v>137</v>
      </c>
    </row>
    <row r="12453" spans="1:29" x14ac:dyDescent="0.2">
      <c r="A12453" s="34" t="s">
        <v>72946</v>
      </c>
      <c r="B12453" s="34">
        <v>340</v>
      </c>
      <c r="C12453" s="34">
        <v>375</v>
      </c>
      <c r="D12453" s="34">
        <v>435</v>
      </c>
      <c r="E12453" s="34">
        <v>369</v>
      </c>
      <c r="F12453" s="34">
        <v>359</v>
      </c>
      <c r="G12453" s="34">
        <v>362</v>
      </c>
      <c r="H12453" s="34">
        <v>321</v>
      </c>
      <c r="I12453" s="34">
        <v>355</v>
      </c>
      <c r="J12453" s="34">
        <v>285</v>
      </c>
      <c r="K12453" s="34">
        <v>424</v>
      </c>
      <c r="L12453" s="34">
        <v>324</v>
      </c>
      <c r="M12453" s="34">
        <v>345</v>
      </c>
      <c r="N12453" s="34">
        <v>288</v>
      </c>
      <c r="O12453" s="34">
        <v>338</v>
      </c>
      <c r="P12453" s="34">
        <v>308</v>
      </c>
      <c r="Q12453" s="34">
        <v>429</v>
      </c>
      <c r="R12453" s="34">
        <v>462</v>
      </c>
      <c r="S12453" s="34">
        <v>425</v>
      </c>
      <c r="T12453" s="34">
        <v>304</v>
      </c>
      <c r="U12453" s="34">
        <v>347</v>
      </c>
      <c r="V12453" s="34">
        <v>386</v>
      </c>
      <c r="W12453" s="34">
        <v>419</v>
      </c>
      <c r="X12453" s="34">
        <v>492</v>
      </c>
      <c r="Y12453" s="34">
        <v>387</v>
      </c>
      <c r="Z12453" s="34">
        <v>434</v>
      </c>
      <c r="AA12453" s="34">
        <v>450</v>
      </c>
      <c r="AB12453" s="34">
        <v>491</v>
      </c>
      <c r="AC12453" s="34">
        <v>605</v>
      </c>
    </row>
    <row r="12454" spans="1:29" x14ac:dyDescent="0.2">
      <c r="A12454" s="34" t="s">
        <v>72947</v>
      </c>
      <c r="B12454" s="34">
        <v>107</v>
      </c>
      <c r="C12454" s="34">
        <v>121</v>
      </c>
      <c r="D12454" s="34">
        <v>145</v>
      </c>
      <c r="E12454" s="34">
        <v>139</v>
      </c>
      <c r="F12454" s="34">
        <v>142</v>
      </c>
      <c r="G12454" s="34">
        <v>121</v>
      </c>
      <c r="H12454" s="34">
        <v>141</v>
      </c>
      <c r="I12454" s="34">
        <v>97</v>
      </c>
      <c r="J12454" s="34">
        <v>126</v>
      </c>
      <c r="K12454" s="34">
        <v>108</v>
      </c>
      <c r="L12454" s="34">
        <v>152</v>
      </c>
      <c r="M12454" s="34">
        <v>117</v>
      </c>
      <c r="N12454" s="34">
        <v>126</v>
      </c>
      <c r="O12454" s="34">
        <v>119</v>
      </c>
      <c r="P12454" s="34">
        <v>143</v>
      </c>
      <c r="Q12454" s="34">
        <v>154</v>
      </c>
      <c r="R12454" s="34">
        <v>164</v>
      </c>
      <c r="S12454" s="34">
        <v>132</v>
      </c>
      <c r="T12454" s="34">
        <v>228</v>
      </c>
      <c r="U12454" s="34">
        <v>128</v>
      </c>
      <c r="V12454" s="34">
        <v>204</v>
      </c>
      <c r="W12454" s="34">
        <v>155</v>
      </c>
      <c r="X12454" s="34">
        <v>173</v>
      </c>
      <c r="Y12454" s="34">
        <v>197</v>
      </c>
      <c r="Z12454" s="34">
        <v>148</v>
      </c>
      <c r="AA12454" s="34">
        <v>164</v>
      </c>
      <c r="AB12454" s="34">
        <v>211</v>
      </c>
      <c r="AC12454" s="34">
        <v>210</v>
      </c>
    </row>
    <row r="12455" spans="1:29" x14ac:dyDescent="0.2">
      <c r="A12455" s="34" t="s">
        <v>72948</v>
      </c>
      <c r="B12455" s="34">
        <v>90</v>
      </c>
      <c r="C12455" s="34">
        <v>130</v>
      </c>
      <c r="D12455" s="34">
        <v>158</v>
      </c>
      <c r="E12455" s="34">
        <v>146</v>
      </c>
      <c r="F12455" s="34">
        <v>116</v>
      </c>
      <c r="G12455" s="34">
        <v>109</v>
      </c>
      <c r="H12455" s="34">
        <v>125</v>
      </c>
      <c r="I12455" s="34">
        <v>127</v>
      </c>
      <c r="J12455" s="34">
        <v>126</v>
      </c>
      <c r="K12455" s="34">
        <v>174</v>
      </c>
      <c r="L12455" s="34">
        <v>61</v>
      </c>
      <c r="M12455" s="34">
        <v>106</v>
      </c>
      <c r="N12455" s="34">
        <v>113</v>
      </c>
      <c r="O12455" s="34">
        <v>111</v>
      </c>
      <c r="P12455" s="34">
        <v>70</v>
      </c>
      <c r="Q12455" s="34">
        <v>146</v>
      </c>
      <c r="R12455" s="34">
        <v>108</v>
      </c>
      <c r="S12455" s="34">
        <v>177</v>
      </c>
      <c r="T12455" s="34">
        <v>100</v>
      </c>
      <c r="U12455" s="34">
        <v>109</v>
      </c>
      <c r="V12455" s="34">
        <v>202</v>
      </c>
      <c r="W12455" s="34">
        <v>138</v>
      </c>
      <c r="X12455" s="34">
        <v>166</v>
      </c>
      <c r="Y12455" s="34">
        <v>153</v>
      </c>
      <c r="Z12455" s="34">
        <v>119</v>
      </c>
      <c r="AA12455" s="34">
        <v>153</v>
      </c>
      <c r="AB12455" s="34">
        <v>94</v>
      </c>
      <c r="AC12455" s="34">
        <v>213</v>
      </c>
    </row>
    <row r="12456" spans="1:29" x14ac:dyDescent="0.2">
      <c r="A12456" s="34" t="s">
        <v>72949</v>
      </c>
      <c r="B12456" s="34">
        <v>33</v>
      </c>
      <c r="C12456" s="34">
        <v>60</v>
      </c>
      <c r="D12456" s="34">
        <v>47</v>
      </c>
      <c r="E12456" s="34">
        <v>71</v>
      </c>
      <c r="F12456" s="34">
        <v>51</v>
      </c>
      <c r="G12456" s="34">
        <v>64</v>
      </c>
      <c r="H12456" s="34">
        <v>53</v>
      </c>
      <c r="I12456" s="34">
        <v>49</v>
      </c>
      <c r="J12456" s="34">
        <v>46</v>
      </c>
      <c r="K12456" s="34">
        <v>45</v>
      </c>
      <c r="L12456" s="34">
        <v>54</v>
      </c>
      <c r="M12456" s="34">
        <v>33</v>
      </c>
      <c r="N12456" s="34">
        <v>50</v>
      </c>
      <c r="O12456" s="34">
        <v>46</v>
      </c>
      <c r="P12456" s="34">
        <v>34</v>
      </c>
      <c r="Q12456" s="34">
        <v>61</v>
      </c>
      <c r="R12456" s="34">
        <v>44</v>
      </c>
      <c r="S12456" s="34">
        <v>83</v>
      </c>
      <c r="T12456" s="34">
        <v>47</v>
      </c>
      <c r="U12456" s="34">
        <v>50</v>
      </c>
      <c r="V12456" s="34">
        <v>33</v>
      </c>
      <c r="W12456" s="34">
        <v>82</v>
      </c>
      <c r="X12456" s="34">
        <v>65</v>
      </c>
      <c r="Y12456" s="34">
        <v>42</v>
      </c>
      <c r="Z12456" s="34">
        <v>40</v>
      </c>
      <c r="AA12456" s="34">
        <v>75</v>
      </c>
      <c r="AB12456" s="34">
        <v>49</v>
      </c>
      <c r="AC12456" s="34">
        <v>64</v>
      </c>
    </row>
    <row r="12457" spans="1:29" x14ac:dyDescent="0.2">
      <c r="A12457" s="34" t="s">
        <v>72950</v>
      </c>
      <c r="B12457" s="34">
        <v>193</v>
      </c>
      <c r="C12457" s="34">
        <v>157</v>
      </c>
      <c r="D12457" s="34">
        <v>195</v>
      </c>
      <c r="E12457" s="34">
        <v>227</v>
      </c>
      <c r="F12457" s="34">
        <v>239</v>
      </c>
      <c r="G12457" s="34">
        <v>182</v>
      </c>
      <c r="H12457" s="34">
        <v>162</v>
      </c>
      <c r="I12457" s="34">
        <v>134</v>
      </c>
      <c r="J12457" s="34">
        <v>209</v>
      </c>
      <c r="K12457" s="34">
        <v>200</v>
      </c>
      <c r="L12457" s="34">
        <v>224</v>
      </c>
      <c r="M12457" s="34">
        <v>207</v>
      </c>
      <c r="N12457" s="34">
        <v>184</v>
      </c>
      <c r="O12457" s="34">
        <v>201</v>
      </c>
      <c r="P12457" s="34">
        <v>186</v>
      </c>
      <c r="Q12457" s="34">
        <v>237</v>
      </c>
      <c r="R12457" s="34">
        <v>304</v>
      </c>
      <c r="S12457" s="34">
        <v>219</v>
      </c>
      <c r="T12457" s="34">
        <v>237</v>
      </c>
      <c r="U12457" s="34">
        <v>195</v>
      </c>
      <c r="V12457" s="34">
        <v>212</v>
      </c>
      <c r="W12457" s="34">
        <v>265</v>
      </c>
      <c r="X12457" s="34">
        <v>212</v>
      </c>
      <c r="Y12457" s="34">
        <v>271</v>
      </c>
      <c r="Z12457" s="34">
        <v>203</v>
      </c>
      <c r="AA12457" s="34">
        <v>282</v>
      </c>
      <c r="AB12457" s="34">
        <v>332</v>
      </c>
      <c r="AC12457" s="34">
        <v>303</v>
      </c>
    </row>
    <row r="12458" spans="1:29" x14ac:dyDescent="0.2">
      <c r="A12458" s="34" t="s">
        <v>72951</v>
      </c>
      <c r="B12458" s="34">
        <v>56</v>
      </c>
      <c r="C12458" s="34">
        <v>44</v>
      </c>
      <c r="D12458" s="34">
        <v>86</v>
      </c>
      <c r="E12458" s="34">
        <v>77</v>
      </c>
      <c r="F12458" s="34">
        <v>55</v>
      </c>
      <c r="G12458" s="34">
        <v>65</v>
      </c>
      <c r="H12458" s="34">
        <v>52</v>
      </c>
      <c r="I12458" s="34">
        <v>66</v>
      </c>
      <c r="J12458" s="34">
        <v>61</v>
      </c>
      <c r="K12458" s="34">
        <v>103</v>
      </c>
      <c r="L12458" s="34">
        <v>52</v>
      </c>
      <c r="M12458" s="34">
        <v>75</v>
      </c>
      <c r="N12458" s="34">
        <v>55</v>
      </c>
      <c r="O12458" s="34">
        <v>76</v>
      </c>
      <c r="P12458" s="34">
        <v>65</v>
      </c>
      <c r="Q12458" s="34">
        <v>54</v>
      </c>
      <c r="R12458" s="34">
        <v>85</v>
      </c>
      <c r="S12458" s="34">
        <v>100</v>
      </c>
      <c r="T12458" s="34">
        <v>70</v>
      </c>
      <c r="U12458" s="34">
        <v>51</v>
      </c>
      <c r="V12458" s="34">
        <v>74</v>
      </c>
      <c r="W12458" s="34">
        <v>78</v>
      </c>
      <c r="X12458" s="34">
        <v>55</v>
      </c>
      <c r="Y12458" s="34">
        <v>75</v>
      </c>
      <c r="Z12458" s="34">
        <v>92</v>
      </c>
      <c r="AA12458" s="34">
        <v>97</v>
      </c>
      <c r="AB12458" s="34">
        <v>52</v>
      </c>
      <c r="AC12458" s="34">
        <v>103</v>
      </c>
    </row>
    <row r="12459" spans="1:29" x14ac:dyDescent="0.2">
      <c r="A12459" s="34" t="s">
        <v>72952</v>
      </c>
      <c r="B12459" s="34">
        <v>192</v>
      </c>
      <c r="C12459" s="34">
        <v>125</v>
      </c>
      <c r="D12459" s="34">
        <v>166</v>
      </c>
      <c r="E12459" s="34">
        <v>140</v>
      </c>
      <c r="F12459" s="34">
        <v>202</v>
      </c>
      <c r="G12459" s="34">
        <v>138</v>
      </c>
      <c r="H12459" s="34">
        <v>155</v>
      </c>
      <c r="I12459" s="34">
        <v>129</v>
      </c>
      <c r="J12459" s="34">
        <v>190</v>
      </c>
      <c r="K12459" s="34">
        <v>173</v>
      </c>
      <c r="L12459" s="34">
        <v>188</v>
      </c>
      <c r="M12459" s="34">
        <v>122</v>
      </c>
      <c r="N12459" s="34">
        <v>151</v>
      </c>
      <c r="O12459" s="34">
        <v>119</v>
      </c>
      <c r="P12459" s="34">
        <v>195</v>
      </c>
      <c r="Q12459" s="34">
        <v>210</v>
      </c>
      <c r="R12459" s="34">
        <v>241</v>
      </c>
      <c r="S12459" s="34">
        <v>167</v>
      </c>
      <c r="T12459" s="34">
        <v>316</v>
      </c>
      <c r="U12459" s="34">
        <v>137</v>
      </c>
      <c r="V12459" s="34">
        <v>193</v>
      </c>
      <c r="W12459" s="34">
        <v>244</v>
      </c>
      <c r="X12459" s="34">
        <v>217</v>
      </c>
      <c r="Y12459" s="34">
        <v>252</v>
      </c>
      <c r="Z12459" s="34">
        <v>181</v>
      </c>
      <c r="AA12459" s="34">
        <v>193</v>
      </c>
      <c r="AB12459" s="34">
        <v>284</v>
      </c>
      <c r="AC12459" s="34">
        <v>208</v>
      </c>
    </row>
    <row r="12460" spans="1:29" x14ac:dyDescent="0.2">
      <c r="A12460" s="34" t="s">
        <v>72953</v>
      </c>
      <c r="B12460" s="34">
        <v>122</v>
      </c>
      <c r="C12460" s="34">
        <v>125</v>
      </c>
      <c r="D12460" s="34">
        <v>161</v>
      </c>
      <c r="E12460" s="34">
        <v>133</v>
      </c>
      <c r="F12460" s="34">
        <v>134</v>
      </c>
      <c r="G12460" s="34">
        <v>144</v>
      </c>
      <c r="H12460" s="34">
        <v>138</v>
      </c>
      <c r="I12460" s="34">
        <v>138</v>
      </c>
      <c r="J12460" s="34">
        <v>123</v>
      </c>
      <c r="K12460" s="34">
        <v>118</v>
      </c>
      <c r="L12460" s="34">
        <v>85</v>
      </c>
      <c r="M12460" s="34">
        <v>121</v>
      </c>
      <c r="N12460" s="34">
        <v>134</v>
      </c>
      <c r="O12460" s="34">
        <v>102</v>
      </c>
      <c r="P12460" s="34">
        <v>145</v>
      </c>
      <c r="Q12460" s="34">
        <v>193</v>
      </c>
      <c r="R12460" s="34">
        <v>155</v>
      </c>
      <c r="S12460" s="34">
        <v>157</v>
      </c>
      <c r="T12460" s="34">
        <v>138</v>
      </c>
      <c r="U12460" s="34">
        <v>136</v>
      </c>
      <c r="V12460" s="34">
        <v>193</v>
      </c>
      <c r="W12460" s="34">
        <v>183</v>
      </c>
      <c r="X12460" s="34">
        <v>171</v>
      </c>
      <c r="Y12460" s="34">
        <v>174</v>
      </c>
      <c r="Z12460" s="34">
        <v>177</v>
      </c>
      <c r="AA12460" s="34">
        <v>195</v>
      </c>
      <c r="AB12460" s="34">
        <v>159</v>
      </c>
      <c r="AC12460" s="34">
        <v>225</v>
      </c>
    </row>
    <row r="12461" spans="1:29" x14ac:dyDescent="0.2">
      <c r="A12461" s="34" t="s">
        <v>72954</v>
      </c>
      <c r="B12461" s="34">
        <v>226</v>
      </c>
      <c r="C12461" s="34">
        <v>256</v>
      </c>
      <c r="D12461" s="34">
        <v>248</v>
      </c>
      <c r="E12461" s="34">
        <v>299</v>
      </c>
      <c r="F12461" s="34">
        <v>272</v>
      </c>
      <c r="G12461" s="34">
        <v>359</v>
      </c>
      <c r="H12461" s="34">
        <v>294</v>
      </c>
      <c r="I12461" s="34">
        <v>265</v>
      </c>
      <c r="J12461" s="34">
        <v>241</v>
      </c>
      <c r="K12461" s="34">
        <v>337</v>
      </c>
      <c r="L12461" s="34">
        <v>285</v>
      </c>
      <c r="M12461" s="34">
        <v>296</v>
      </c>
      <c r="N12461" s="34">
        <v>233</v>
      </c>
      <c r="O12461" s="34">
        <v>219</v>
      </c>
      <c r="P12461" s="34">
        <v>264</v>
      </c>
      <c r="Q12461" s="34">
        <v>380</v>
      </c>
      <c r="R12461" s="34">
        <v>371</v>
      </c>
      <c r="S12461" s="34">
        <v>336</v>
      </c>
      <c r="T12461" s="34">
        <v>339</v>
      </c>
      <c r="U12461" s="34">
        <v>316</v>
      </c>
      <c r="V12461" s="34">
        <v>332</v>
      </c>
      <c r="W12461" s="34">
        <v>538</v>
      </c>
      <c r="X12461" s="34">
        <v>246</v>
      </c>
      <c r="Y12461" s="34">
        <v>395</v>
      </c>
      <c r="Z12461" s="34">
        <v>340</v>
      </c>
      <c r="AA12461" s="34">
        <v>338</v>
      </c>
      <c r="AB12461" s="34">
        <v>411</v>
      </c>
      <c r="AC12461" s="34">
        <v>585</v>
      </c>
    </row>
    <row r="12462" spans="1:29" x14ac:dyDescent="0.2">
      <c r="A12462" s="34" t="s">
        <v>72955</v>
      </c>
      <c r="B12462" s="34">
        <v>463</v>
      </c>
      <c r="C12462" s="34">
        <v>162</v>
      </c>
      <c r="D12462" s="34">
        <v>257</v>
      </c>
      <c r="E12462" s="34">
        <v>185</v>
      </c>
      <c r="F12462" s="34">
        <v>275</v>
      </c>
      <c r="G12462" s="34">
        <v>163</v>
      </c>
      <c r="H12462" s="34">
        <v>246</v>
      </c>
      <c r="I12462" s="34">
        <v>181</v>
      </c>
      <c r="J12462" s="34">
        <v>279</v>
      </c>
      <c r="K12462" s="34">
        <v>235</v>
      </c>
      <c r="L12462" s="34">
        <v>361</v>
      </c>
      <c r="M12462" s="34">
        <v>220</v>
      </c>
      <c r="N12462" s="34">
        <v>271</v>
      </c>
      <c r="O12462" s="34">
        <v>217</v>
      </c>
      <c r="P12462" s="34">
        <v>260</v>
      </c>
      <c r="Q12462" s="34">
        <v>339</v>
      </c>
      <c r="R12462" s="34">
        <v>428</v>
      </c>
      <c r="S12462" s="34">
        <v>234</v>
      </c>
      <c r="T12462" s="34">
        <v>455</v>
      </c>
      <c r="U12462" s="34">
        <v>277</v>
      </c>
      <c r="V12462" s="34">
        <v>285</v>
      </c>
      <c r="W12462" s="34">
        <v>449</v>
      </c>
      <c r="X12462" s="34">
        <v>315</v>
      </c>
      <c r="Y12462" s="34">
        <v>377</v>
      </c>
      <c r="Z12462" s="34">
        <v>204</v>
      </c>
      <c r="AA12462" s="34">
        <v>298</v>
      </c>
      <c r="AB12462" s="34">
        <v>466</v>
      </c>
      <c r="AC12462" s="34">
        <v>380</v>
      </c>
    </row>
    <row r="12463" spans="1:29" x14ac:dyDescent="0.2">
      <c r="A12463" s="34" t="s">
        <v>72956</v>
      </c>
      <c r="B12463" s="34">
        <v>2</v>
      </c>
      <c r="C12463" s="34">
        <v>0</v>
      </c>
      <c r="D12463" s="34">
        <v>0</v>
      </c>
      <c r="E12463" s="34">
        <v>0</v>
      </c>
      <c r="F12463" s="34">
        <v>0</v>
      </c>
      <c r="G12463" s="34">
        <v>0</v>
      </c>
      <c r="H12463" s="34">
        <v>0</v>
      </c>
      <c r="I12463" s="34">
        <v>0</v>
      </c>
      <c r="J12463" s="34">
        <v>0</v>
      </c>
      <c r="K12463" s="34">
        <v>0</v>
      </c>
      <c r="L12463" s="34">
        <v>0</v>
      </c>
      <c r="M12463" s="34">
        <v>0</v>
      </c>
      <c r="N12463" s="34">
        <v>0</v>
      </c>
      <c r="O12463" s="34">
        <v>0</v>
      </c>
      <c r="P12463" s="34">
        <v>0</v>
      </c>
      <c r="Q12463" s="34">
        <v>0</v>
      </c>
      <c r="R12463" s="34">
        <v>0</v>
      </c>
      <c r="S12463" s="34">
        <v>0</v>
      </c>
      <c r="T12463" s="34">
        <v>0</v>
      </c>
      <c r="U12463" s="34">
        <v>0</v>
      </c>
      <c r="V12463" s="34">
        <v>0</v>
      </c>
      <c r="W12463" s="34">
        <v>0</v>
      </c>
      <c r="X12463" s="34">
        <v>0</v>
      </c>
      <c r="Y12463" s="34">
        <v>0</v>
      </c>
      <c r="Z12463" s="34">
        <v>0</v>
      </c>
      <c r="AA12463" s="34">
        <v>0</v>
      </c>
      <c r="AB12463" s="34">
        <v>0</v>
      </c>
      <c r="AC12463" s="34">
        <v>0</v>
      </c>
    </row>
    <row r="12464" spans="1:29" x14ac:dyDescent="0.2">
      <c r="A12464" s="34" t="s">
        <v>72957</v>
      </c>
      <c r="B12464" s="34">
        <v>37</v>
      </c>
      <c r="C12464" s="34">
        <v>65</v>
      </c>
      <c r="D12464" s="34">
        <v>76</v>
      </c>
      <c r="E12464" s="34">
        <v>63</v>
      </c>
      <c r="F12464" s="34">
        <v>75</v>
      </c>
      <c r="G12464" s="34">
        <v>65</v>
      </c>
      <c r="H12464" s="34">
        <v>59</v>
      </c>
      <c r="I12464" s="34">
        <v>60</v>
      </c>
      <c r="J12464" s="34">
        <v>50</v>
      </c>
      <c r="K12464" s="34">
        <v>80</v>
      </c>
      <c r="L12464" s="34">
        <v>21</v>
      </c>
      <c r="M12464" s="34">
        <v>57</v>
      </c>
      <c r="N12464" s="34">
        <v>61</v>
      </c>
      <c r="O12464" s="34">
        <v>34</v>
      </c>
      <c r="P12464" s="34">
        <v>51</v>
      </c>
      <c r="Q12464" s="34">
        <v>71</v>
      </c>
      <c r="R12464" s="34">
        <v>61</v>
      </c>
      <c r="S12464" s="34">
        <v>104</v>
      </c>
      <c r="T12464" s="34">
        <v>41</v>
      </c>
      <c r="U12464" s="34">
        <v>54</v>
      </c>
      <c r="V12464" s="34">
        <v>66</v>
      </c>
      <c r="W12464" s="34">
        <v>98</v>
      </c>
      <c r="X12464" s="34">
        <v>83</v>
      </c>
      <c r="Y12464" s="34">
        <v>60</v>
      </c>
      <c r="Z12464" s="34">
        <v>63</v>
      </c>
      <c r="AA12464" s="34">
        <v>93</v>
      </c>
      <c r="AB12464" s="34">
        <v>69</v>
      </c>
      <c r="AC12464" s="34">
        <v>107</v>
      </c>
    </row>
    <row r="12465" spans="1:29" x14ac:dyDescent="0.2">
      <c r="A12465" s="34" t="s">
        <v>72958</v>
      </c>
      <c r="B12465" s="34">
        <v>39</v>
      </c>
      <c r="C12465" s="34">
        <v>48</v>
      </c>
      <c r="D12465" s="34">
        <v>50</v>
      </c>
      <c r="E12465" s="34">
        <v>36</v>
      </c>
      <c r="F12465" s="34">
        <v>63</v>
      </c>
      <c r="G12465" s="34">
        <v>37</v>
      </c>
      <c r="H12465" s="34">
        <v>39</v>
      </c>
      <c r="I12465" s="34">
        <v>42</v>
      </c>
      <c r="J12465" s="34">
        <v>54</v>
      </c>
      <c r="K12465" s="34">
        <v>58</v>
      </c>
      <c r="L12465" s="34">
        <v>32</v>
      </c>
      <c r="M12465" s="34">
        <v>44</v>
      </c>
      <c r="N12465" s="34">
        <v>45</v>
      </c>
      <c r="O12465" s="34">
        <v>50</v>
      </c>
      <c r="P12465" s="34">
        <v>52</v>
      </c>
      <c r="Q12465" s="34">
        <v>39</v>
      </c>
      <c r="R12465" s="34">
        <v>80</v>
      </c>
      <c r="S12465" s="34">
        <v>60</v>
      </c>
      <c r="T12465" s="34">
        <v>53</v>
      </c>
      <c r="U12465" s="34">
        <v>42</v>
      </c>
      <c r="V12465" s="34">
        <v>77</v>
      </c>
      <c r="W12465" s="34">
        <v>54</v>
      </c>
      <c r="X12465" s="34">
        <v>106</v>
      </c>
      <c r="Y12465" s="34">
        <v>38</v>
      </c>
      <c r="Z12465" s="34">
        <v>86</v>
      </c>
      <c r="AA12465" s="34">
        <v>65</v>
      </c>
      <c r="AB12465" s="34">
        <v>95</v>
      </c>
      <c r="AC12465" s="34">
        <v>78</v>
      </c>
    </row>
    <row r="12466" spans="1:29" x14ac:dyDescent="0.2">
      <c r="A12466" s="34" t="s">
        <v>72959</v>
      </c>
      <c r="B12466" s="34">
        <v>26</v>
      </c>
      <c r="C12466" s="34">
        <v>62</v>
      </c>
      <c r="D12466" s="34">
        <v>18</v>
      </c>
      <c r="E12466" s="34">
        <v>19</v>
      </c>
      <c r="F12466" s="34">
        <v>5</v>
      </c>
      <c r="G12466" s="34">
        <v>48</v>
      </c>
      <c r="H12466" s="34">
        <v>15</v>
      </c>
      <c r="I12466" s="34">
        <v>26</v>
      </c>
      <c r="J12466" s="34">
        <v>11</v>
      </c>
      <c r="K12466" s="34">
        <v>50</v>
      </c>
      <c r="L12466" s="34">
        <v>11</v>
      </c>
      <c r="M12466" s="34">
        <v>31</v>
      </c>
      <c r="N12466" s="34">
        <v>14</v>
      </c>
      <c r="O12466" s="34">
        <v>21</v>
      </c>
      <c r="P12466" s="34">
        <v>5</v>
      </c>
      <c r="Q12466" s="34">
        <v>25</v>
      </c>
      <c r="R12466" s="34">
        <v>20</v>
      </c>
      <c r="S12466" s="34">
        <v>42</v>
      </c>
      <c r="T12466" s="34">
        <v>9</v>
      </c>
      <c r="U12466" s="34">
        <v>26</v>
      </c>
      <c r="V12466" s="34">
        <v>29</v>
      </c>
      <c r="W12466" s="34">
        <v>48</v>
      </c>
      <c r="X12466" s="34">
        <v>28</v>
      </c>
      <c r="Y12466" s="34">
        <v>18</v>
      </c>
      <c r="Z12466" s="34">
        <v>11</v>
      </c>
      <c r="AA12466" s="34">
        <v>45</v>
      </c>
      <c r="AB12466" s="34">
        <v>11</v>
      </c>
      <c r="AC12466" s="34">
        <v>51</v>
      </c>
    </row>
    <row r="12467" spans="1:29" x14ac:dyDescent="0.2">
      <c r="A12467" s="34" t="s">
        <v>72960</v>
      </c>
      <c r="B12467" s="34">
        <v>26</v>
      </c>
      <c r="C12467" s="34">
        <v>128</v>
      </c>
      <c r="D12467" s="34">
        <v>56</v>
      </c>
      <c r="E12467" s="34">
        <v>113</v>
      </c>
      <c r="F12467" s="34">
        <v>43</v>
      </c>
      <c r="G12467" s="34">
        <v>84</v>
      </c>
      <c r="H12467" s="34">
        <v>42</v>
      </c>
      <c r="I12467" s="34">
        <v>124</v>
      </c>
      <c r="J12467" s="34">
        <v>35</v>
      </c>
      <c r="K12467" s="34">
        <v>124</v>
      </c>
      <c r="L12467" s="34">
        <v>25</v>
      </c>
      <c r="M12467" s="34">
        <v>106</v>
      </c>
      <c r="N12467" s="34">
        <v>38</v>
      </c>
      <c r="O12467" s="34">
        <v>98</v>
      </c>
      <c r="P12467" s="34">
        <v>40</v>
      </c>
      <c r="Q12467" s="34">
        <v>98</v>
      </c>
      <c r="R12467" s="34">
        <v>50</v>
      </c>
      <c r="S12467" s="34">
        <v>121</v>
      </c>
      <c r="T12467" s="34">
        <v>39</v>
      </c>
      <c r="U12467" s="34">
        <v>91</v>
      </c>
      <c r="V12467" s="34">
        <v>67</v>
      </c>
      <c r="W12467" s="34">
        <v>86</v>
      </c>
      <c r="X12467" s="34">
        <v>100</v>
      </c>
      <c r="Y12467" s="34">
        <v>73</v>
      </c>
      <c r="Z12467" s="34">
        <v>53</v>
      </c>
      <c r="AA12467" s="34">
        <v>97</v>
      </c>
      <c r="AB12467" s="34">
        <v>50</v>
      </c>
      <c r="AC12467" s="34">
        <v>130</v>
      </c>
    </row>
    <row r="12468" spans="1:29" x14ac:dyDescent="0.2">
      <c r="A12468" s="34" t="s">
        <v>72961</v>
      </c>
      <c r="B12468" s="34">
        <v>34</v>
      </c>
      <c r="C12468" s="34">
        <v>96</v>
      </c>
      <c r="D12468" s="34">
        <v>100</v>
      </c>
      <c r="E12468" s="34">
        <v>110</v>
      </c>
      <c r="F12468" s="34">
        <v>71</v>
      </c>
      <c r="G12468" s="34">
        <v>111</v>
      </c>
      <c r="H12468" s="34">
        <v>49</v>
      </c>
      <c r="I12468" s="34">
        <v>81</v>
      </c>
      <c r="J12468" s="34">
        <v>61</v>
      </c>
      <c r="K12468" s="34">
        <v>107</v>
      </c>
      <c r="L12468" s="34">
        <v>22</v>
      </c>
      <c r="M12468" s="34">
        <v>59</v>
      </c>
      <c r="N12468" s="34">
        <v>54</v>
      </c>
      <c r="O12468" s="34">
        <v>68</v>
      </c>
      <c r="P12468" s="34">
        <v>52</v>
      </c>
      <c r="Q12468" s="34">
        <v>100</v>
      </c>
      <c r="R12468" s="34">
        <v>66</v>
      </c>
      <c r="S12468" s="34">
        <v>125</v>
      </c>
      <c r="T12468" s="34">
        <v>16</v>
      </c>
      <c r="U12468" s="34">
        <v>51</v>
      </c>
      <c r="V12468" s="34">
        <v>78</v>
      </c>
      <c r="W12468" s="34">
        <v>59</v>
      </c>
      <c r="X12468" s="34">
        <v>100</v>
      </c>
      <c r="Y12468" s="34">
        <v>48</v>
      </c>
      <c r="Z12468" s="34">
        <v>88</v>
      </c>
      <c r="AA12468" s="34">
        <v>132</v>
      </c>
      <c r="AB12468" s="34">
        <v>53</v>
      </c>
      <c r="AC12468" s="34">
        <v>124</v>
      </c>
    </row>
    <row r="12469" spans="1:29" x14ac:dyDescent="0.2">
      <c r="A12469" s="34" t="s">
        <v>72962</v>
      </c>
      <c r="B12469" s="34">
        <v>4</v>
      </c>
      <c r="C12469" s="34">
        <v>6</v>
      </c>
      <c r="D12469" s="34">
        <v>16</v>
      </c>
      <c r="E12469" s="34">
        <v>11</v>
      </c>
      <c r="F12469" s="34">
        <v>11</v>
      </c>
      <c r="G12469" s="34">
        <v>8</v>
      </c>
      <c r="H12469" s="34">
        <v>11</v>
      </c>
      <c r="I12469" s="34">
        <v>10</v>
      </c>
      <c r="J12469" s="34">
        <v>11</v>
      </c>
      <c r="K12469" s="34">
        <v>12</v>
      </c>
      <c r="L12469" s="34">
        <v>0</v>
      </c>
      <c r="M12469" s="34">
        <v>9</v>
      </c>
      <c r="N12469" s="34">
        <v>20</v>
      </c>
      <c r="O12469" s="34">
        <v>16</v>
      </c>
      <c r="P12469" s="34">
        <v>7</v>
      </c>
      <c r="Q12469" s="34">
        <v>18</v>
      </c>
      <c r="R12469" s="34">
        <v>15</v>
      </c>
      <c r="S12469" s="34">
        <v>19</v>
      </c>
      <c r="T12469" s="34">
        <v>4</v>
      </c>
      <c r="U12469" s="34">
        <v>12</v>
      </c>
      <c r="V12469" s="34">
        <v>12</v>
      </c>
      <c r="W12469" s="34">
        <v>12</v>
      </c>
      <c r="X12469" s="34">
        <v>13</v>
      </c>
      <c r="Y12469" s="34">
        <v>7</v>
      </c>
      <c r="Z12469" s="34">
        <v>13</v>
      </c>
      <c r="AA12469" s="34">
        <v>6</v>
      </c>
      <c r="AB12469" s="34">
        <v>9</v>
      </c>
      <c r="AC12469" s="34">
        <v>21</v>
      </c>
    </row>
    <row r="12470" spans="1:29" x14ac:dyDescent="0.2">
      <c r="A12470" s="34" t="s">
        <v>72963</v>
      </c>
      <c r="B12470" s="34">
        <v>51</v>
      </c>
      <c r="C12470" s="34">
        <v>63</v>
      </c>
      <c r="D12470" s="34">
        <v>72</v>
      </c>
      <c r="E12470" s="34">
        <v>55</v>
      </c>
      <c r="F12470" s="34">
        <v>70</v>
      </c>
      <c r="G12470" s="34">
        <v>81</v>
      </c>
      <c r="H12470" s="34">
        <v>76</v>
      </c>
      <c r="I12470" s="34">
        <v>75</v>
      </c>
      <c r="J12470" s="34">
        <v>71</v>
      </c>
      <c r="K12470" s="34">
        <v>94</v>
      </c>
      <c r="L12470" s="34">
        <v>36</v>
      </c>
      <c r="M12470" s="34">
        <v>61</v>
      </c>
      <c r="N12470" s="34">
        <v>53</v>
      </c>
      <c r="O12470" s="34">
        <v>84</v>
      </c>
      <c r="P12470" s="34">
        <v>59</v>
      </c>
      <c r="Q12470" s="34">
        <v>87</v>
      </c>
      <c r="R12470" s="34">
        <v>69</v>
      </c>
      <c r="S12470" s="34">
        <v>90</v>
      </c>
      <c r="T12470" s="34">
        <v>42</v>
      </c>
      <c r="U12470" s="34">
        <v>80</v>
      </c>
      <c r="V12470" s="34">
        <v>86</v>
      </c>
      <c r="W12470" s="34">
        <v>61</v>
      </c>
      <c r="X12470" s="34">
        <v>103</v>
      </c>
      <c r="Y12470" s="34">
        <v>73</v>
      </c>
      <c r="Z12470" s="34">
        <v>76</v>
      </c>
      <c r="AA12470" s="34">
        <v>115</v>
      </c>
      <c r="AB12470" s="34">
        <v>68</v>
      </c>
      <c r="AC12470" s="34">
        <v>98</v>
      </c>
    </row>
    <row r="12471" spans="1:29" x14ac:dyDescent="0.2">
      <c r="A12471" s="34" t="s">
        <v>72964</v>
      </c>
      <c r="B12471" s="34">
        <v>22</v>
      </c>
      <c r="C12471" s="34">
        <v>12</v>
      </c>
      <c r="D12471" s="34">
        <v>4</v>
      </c>
      <c r="E12471" s="34">
        <v>15</v>
      </c>
      <c r="F12471" s="34">
        <v>9</v>
      </c>
      <c r="G12471" s="34">
        <v>3</v>
      </c>
      <c r="H12471" s="34">
        <v>5</v>
      </c>
      <c r="I12471" s="34">
        <v>14</v>
      </c>
      <c r="J12471" s="34">
        <v>14</v>
      </c>
      <c r="K12471" s="34">
        <v>8</v>
      </c>
      <c r="L12471" s="34">
        <v>4</v>
      </c>
      <c r="M12471" s="34">
        <v>8</v>
      </c>
      <c r="N12471" s="34">
        <v>9</v>
      </c>
      <c r="O12471" s="34">
        <v>3</v>
      </c>
      <c r="P12471" s="34">
        <v>13</v>
      </c>
      <c r="Q12471" s="34">
        <v>13</v>
      </c>
      <c r="R12471" s="34">
        <v>16</v>
      </c>
      <c r="S12471" s="34">
        <v>10</v>
      </c>
      <c r="T12471" s="34">
        <v>9</v>
      </c>
      <c r="U12471" s="34">
        <v>6</v>
      </c>
      <c r="V12471" s="34">
        <v>7</v>
      </c>
      <c r="W12471" s="34">
        <v>9</v>
      </c>
      <c r="X12471" s="34">
        <v>15</v>
      </c>
      <c r="Y12471" s="34">
        <v>7</v>
      </c>
      <c r="Z12471" s="34">
        <v>9</v>
      </c>
      <c r="AA12471" s="34">
        <v>13</v>
      </c>
      <c r="AB12471" s="34">
        <v>9</v>
      </c>
      <c r="AC12471" s="34">
        <v>21</v>
      </c>
    </row>
    <row r="12472" spans="1:29" x14ac:dyDescent="0.2">
      <c r="A12472" s="34" t="s">
        <v>72965</v>
      </c>
      <c r="B12472" s="34">
        <v>13</v>
      </c>
      <c r="C12472" s="34">
        <v>9</v>
      </c>
      <c r="D12472" s="34">
        <v>11</v>
      </c>
      <c r="E12472" s="34">
        <v>5</v>
      </c>
      <c r="F12472" s="34">
        <v>8</v>
      </c>
      <c r="G12472" s="34">
        <v>11</v>
      </c>
      <c r="H12472" s="34">
        <v>7</v>
      </c>
      <c r="I12472" s="34">
        <v>10</v>
      </c>
      <c r="J12472" s="34">
        <v>2</v>
      </c>
      <c r="K12472" s="34">
        <v>7</v>
      </c>
      <c r="L12472" s="34">
        <v>4</v>
      </c>
      <c r="M12472" s="34">
        <v>4</v>
      </c>
      <c r="N12472" s="34">
        <v>6</v>
      </c>
      <c r="O12472" s="34">
        <v>5</v>
      </c>
      <c r="P12472" s="34">
        <v>7</v>
      </c>
      <c r="Q12472" s="34">
        <v>5</v>
      </c>
      <c r="R12472" s="34">
        <v>3</v>
      </c>
      <c r="S12472" s="34">
        <v>11</v>
      </c>
      <c r="T12472" s="34">
        <v>2</v>
      </c>
      <c r="U12472" s="34">
        <v>8</v>
      </c>
      <c r="V12472" s="34">
        <v>8</v>
      </c>
      <c r="W12472" s="34">
        <v>6</v>
      </c>
      <c r="X12472" s="34">
        <v>6</v>
      </c>
      <c r="Y12472" s="34">
        <v>7</v>
      </c>
      <c r="Z12472" s="34">
        <v>19</v>
      </c>
      <c r="AA12472" s="34">
        <v>9</v>
      </c>
      <c r="AB12472" s="34">
        <v>15</v>
      </c>
      <c r="AC12472" s="34">
        <v>17</v>
      </c>
    </row>
    <row r="12473" spans="1:29" x14ac:dyDescent="0.2">
      <c r="A12473" s="34" t="s">
        <v>72966</v>
      </c>
      <c r="B12473" s="34">
        <v>45</v>
      </c>
      <c r="C12473" s="34">
        <v>49</v>
      </c>
      <c r="D12473" s="34">
        <v>59</v>
      </c>
      <c r="E12473" s="34">
        <v>55</v>
      </c>
      <c r="F12473" s="34">
        <v>42</v>
      </c>
      <c r="G12473" s="34">
        <v>45</v>
      </c>
      <c r="H12473" s="34">
        <v>36</v>
      </c>
      <c r="I12473" s="34">
        <v>48</v>
      </c>
      <c r="J12473" s="34">
        <v>43</v>
      </c>
      <c r="K12473" s="34">
        <v>81</v>
      </c>
      <c r="L12473" s="34">
        <v>23</v>
      </c>
      <c r="M12473" s="34">
        <v>57</v>
      </c>
      <c r="N12473" s="34">
        <v>38</v>
      </c>
      <c r="O12473" s="34">
        <v>44</v>
      </c>
      <c r="P12473" s="34">
        <v>40</v>
      </c>
      <c r="Q12473" s="34">
        <v>44</v>
      </c>
      <c r="R12473" s="34">
        <v>50</v>
      </c>
      <c r="S12473" s="34">
        <v>75</v>
      </c>
      <c r="T12473" s="34">
        <v>23</v>
      </c>
      <c r="U12473" s="34">
        <v>38</v>
      </c>
      <c r="V12473" s="34">
        <v>54</v>
      </c>
      <c r="W12473" s="34">
        <v>44</v>
      </c>
      <c r="X12473" s="34">
        <v>62</v>
      </c>
      <c r="Y12473" s="34">
        <v>31</v>
      </c>
      <c r="Z12473" s="34">
        <v>65</v>
      </c>
      <c r="AA12473" s="34">
        <v>49</v>
      </c>
      <c r="AB12473" s="34">
        <v>46</v>
      </c>
      <c r="AC12473" s="34">
        <v>65</v>
      </c>
    </row>
    <row r="12474" spans="1:29" x14ac:dyDescent="0.2">
      <c r="A12474" s="34" t="s">
        <v>72967</v>
      </c>
      <c r="B12474" s="34">
        <v>11</v>
      </c>
      <c r="C12474" s="34">
        <v>11</v>
      </c>
      <c r="D12474" s="34">
        <v>9</v>
      </c>
      <c r="E12474" s="34">
        <v>9</v>
      </c>
      <c r="F12474" s="34">
        <v>11</v>
      </c>
      <c r="G12474" s="34">
        <v>15</v>
      </c>
      <c r="H12474" s="34">
        <v>4</v>
      </c>
      <c r="I12474" s="34">
        <v>3</v>
      </c>
      <c r="J12474" s="34">
        <v>7</v>
      </c>
      <c r="K12474" s="34">
        <v>12</v>
      </c>
      <c r="L12474" s="34">
        <v>5</v>
      </c>
      <c r="M12474" s="34">
        <v>9</v>
      </c>
      <c r="N12474" s="34">
        <v>8</v>
      </c>
      <c r="O12474" s="34">
        <v>4</v>
      </c>
      <c r="P12474" s="34">
        <v>4</v>
      </c>
      <c r="Q12474" s="34">
        <v>16</v>
      </c>
      <c r="R12474" s="34">
        <v>10</v>
      </c>
      <c r="S12474" s="34">
        <v>12</v>
      </c>
      <c r="T12474" s="34">
        <v>5</v>
      </c>
      <c r="U12474" s="34">
        <v>12</v>
      </c>
      <c r="V12474" s="34">
        <v>8</v>
      </c>
      <c r="W12474" s="34">
        <v>6</v>
      </c>
      <c r="X12474" s="34">
        <v>6</v>
      </c>
      <c r="Y12474" s="34">
        <v>15</v>
      </c>
      <c r="Z12474" s="34">
        <v>12</v>
      </c>
      <c r="AA12474" s="34">
        <v>8</v>
      </c>
      <c r="AB12474" s="34">
        <v>14</v>
      </c>
      <c r="AC12474" s="34">
        <v>19</v>
      </c>
    </row>
    <row r="12475" spans="1:29" x14ac:dyDescent="0.2">
      <c r="A12475" s="34" t="s">
        <v>72968</v>
      </c>
      <c r="B12475" s="34">
        <v>306</v>
      </c>
      <c r="C12475" s="34">
        <v>270</v>
      </c>
      <c r="D12475" s="34">
        <v>433</v>
      </c>
      <c r="E12475" s="34">
        <v>209</v>
      </c>
      <c r="F12475" s="34">
        <v>417</v>
      </c>
      <c r="G12475" s="34">
        <v>232</v>
      </c>
      <c r="H12475" s="34">
        <v>347</v>
      </c>
      <c r="I12475" s="34">
        <v>233</v>
      </c>
      <c r="J12475" s="34">
        <v>358</v>
      </c>
      <c r="K12475" s="34">
        <v>308</v>
      </c>
      <c r="L12475" s="34">
        <v>321</v>
      </c>
      <c r="M12475" s="34">
        <v>256</v>
      </c>
      <c r="N12475" s="34">
        <v>263</v>
      </c>
      <c r="O12475" s="34">
        <v>284</v>
      </c>
      <c r="P12475" s="34">
        <v>382</v>
      </c>
      <c r="Q12475" s="34">
        <v>351</v>
      </c>
      <c r="R12475" s="34">
        <v>485</v>
      </c>
      <c r="S12475" s="34">
        <v>341</v>
      </c>
      <c r="T12475" s="34">
        <v>408</v>
      </c>
      <c r="U12475" s="34">
        <v>352</v>
      </c>
      <c r="V12475" s="34">
        <v>411</v>
      </c>
      <c r="W12475" s="34">
        <v>445</v>
      </c>
      <c r="X12475" s="34">
        <v>447</v>
      </c>
      <c r="Y12475" s="34">
        <v>391</v>
      </c>
      <c r="Z12475" s="34">
        <v>411</v>
      </c>
      <c r="AA12475" s="34">
        <v>394</v>
      </c>
      <c r="AB12475" s="34">
        <v>535</v>
      </c>
      <c r="AC12475" s="34">
        <v>462</v>
      </c>
    </row>
    <row r="12476" spans="1:29" x14ac:dyDescent="0.2">
      <c r="A12476" s="34" t="s">
        <v>72969</v>
      </c>
      <c r="B12476" s="34">
        <v>51</v>
      </c>
      <c r="C12476" s="34">
        <v>62</v>
      </c>
      <c r="D12476" s="34">
        <v>121</v>
      </c>
      <c r="E12476" s="34">
        <v>96</v>
      </c>
      <c r="F12476" s="34">
        <v>86</v>
      </c>
      <c r="G12476" s="34">
        <v>73</v>
      </c>
      <c r="H12476" s="34">
        <v>70</v>
      </c>
      <c r="I12476" s="34">
        <v>66</v>
      </c>
      <c r="J12476" s="34">
        <v>56</v>
      </c>
      <c r="K12476" s="34">
        <v>61</v>
      </c>
      <c r="L12476" s="34">
        <v>29</v>
      </c>
      <c r="M12476" s="34">
        <v>66</v>
      </c>
      <c r="N12476" s="34">
        <v>99</v>
      </c>
      <c r="O12476" s="34">
        <v>63</v>
      </c>
      <c r="P12476" s="34">
        <v>86</v>
      </c>
      <c r="Q12476" s="34">
        <v>57</v>
      </c>
      <c r="R12476" s="34">
        <v>74</v>
      </c>
      <c r="S12476" s="34">
        <v>112</v>
      </c>
      <c r="T12476" s="34">
        <v>60</v>
      </c>
      <c r="U12476" s="34">
        <v>63</v>
      </c>
      <c r="V12476" s="34">
        <v>76</v>
      </c>
      <c r="W12476" s="34">
        <v>75</v>
      </c>
      <c r="X12476" s="34">
        <v>108</v>
      </c>
      <c r="Y12476" s="34">
        <v>60</v>
      </c>
      <c r="Z12476" s="34">
        <v>105</v>
      </c>
      <c r="AA12476" s="34">
        <v>88</v>
      </c>
      <c r="AB12476" s="34">
        <v>98</v>
      </c>
      <c r="AC12476" s="34">
        <v>100</v>
      </c>
    </row>
    <row r="12477" spans="1:29" x14ac:dyDescent="0.2">
      <c r="A12477" s="34" t="s">
        <v>72970</v>
      </c>
      <c r="B12477" s="34">
        <v>25</v>
      </c>
      <c r="C12477" s="34">
        <v>13</v>
      </c>
      <c r="D12477" s="34">
        <v>25</v>
      </c>
      <c r="E12477" s="34">
        <v>42</v>
      </c>
      <c r="F12477" s="34">
        <v>21</v>
      </c>
      <c r="G12477" s="34">
        <v>14</v>
      </c>
      <c r="H12477" s="34">
        <v>14</v>
      </c>
      <c r="I12477" s="34">
        <v>25</v>
      </c>
      <c r="J12477" s="34">
        <v>13</v>
      </c>
      <c r="K12477" s="34">
        <v>17</v>
      </c>
      <c r="L12477" s="34">
        <v>9</v>
      </c>
      <c r="M12477" s="34">
        <v>16</v>
      </c>
      <c r="N12477" s="34">
        <v>25</v>
      </c>
      <c r="O12477" s="34">
        <v>15</v>
      </c>
      <c r="P12477" s="34">
        <v>15</v>
      </c>
      <c r="Q12477" s="34">
        <v>17</v>
      </c>
      <c r="R12477" s="34">
        <v>17</v>
      </c>
      <c r="S12477" s="34">
        <v>34</v>
      </c>
      <c r="T12477" s="34">
        <v>7</v>
      </c>
      <c r="U12477" s="34">
        <v>9</v>
      </c>
      <c r="V12477" s="34">
        <v>12</v>
      </c>
      <c r="W12477" s="34">
        <v>19</v>
      </c>
      <c r="X12477" s="34">
        <v>42</v>
      </c>
      <c r="Y12477" s="34">
        <v>4</v>
      </c>
      <c r="Z12477" s="34">
        <v>28</v>
      </c>
      <c r="AA12477" s="34">
        <v>21</v>
      </c>
      <c r="AB12477" s="34">
        <v>5</v>
      </c>
      <c r="AC12477" s="34">
        <v>28</v>
      </c>
    </row>
    <row r="12478" spans="1:29" x14ac:dyDescent="0.2">
      <c r="A12478" s="34" t="s">
        <v>72971</v>
      </c>
      <c r="B12478" s="34">
        <v>32</v>
      </c>
      <c r="C12478" s="34">
        <v>48</v>
      </c>
      <c r="D12478" s="34">
        <v>29</v>
      </c>
      <c r="E12478" s="34">
        <v>30</v>
      </c>
      <c r="F12478" s="34">
        <v>52</v>
      </c>
      <c r="G12478" s="34">
        <v>36</v>
      </c>
      <c r="H12478" s="34">
        <v>23</v>
      </c>
      <c r="I12478" s="34">
        <v>39</v>
      </c>
      <c r="J12478" s="34">
        <v>33</v>
      </c>
      <c r="K12478" s="34">
        <v>49</v>
      </c>
      <c r="L12478" s="34">
        <v>25</v>
      </c>
      <c r="M12478" s="34">
        <v>26</v>
      </c>
      <c r="N12478" s="34">
        <v>24</v>
      </c>
      <c r="O12478" s="34">
        <v>30</v>
      </c>
      <c r="P12478" s="34">
        <v>24</v>
      </c>
      <c r="Q12478" s="34">
        <v>39</v>
      </c>
      <c r="R12478" s="34">
        <v>42</v>
      </c>
      <c r="S12478" s="34">
        <v>38</v>
      </c>
      <c r="T12478" s="34">
        <v>33</v>
      </c>
      <c r="U12478" s="34">
        <v>49</v>
      </c>
      <c r="V12478" s="34">
        <v>44</v>
      </c>
      <c r="W12478" s="34">
        <v>45</v>
      </c>
      <c r="X12478" s="34">
        <v>49</v>
      </c>
      <c r="Y12478" s="34">
        <v>35</v>
      </c>
      <c r="Z12478" s="34">
        <v>34</v>
      </c>
      <c r="AA12478" s="34">
        <v>32</v>
      </c>
      <c r="AB12478" s="34">
        <v>39</v>
      </c>
      <c r="AC12478" s="34">
        <v>72</v>
      </c>
    </row>
    <row r="12479" spans="1:29" x14ac:dyDescent="0.2">
      <c r="A12479" s="34" t="s">
        <v>72972</v>
      </c>
      <c r="B12479" s="34">
        <v>21</v>
      </c>
      <c r="C12479" s="34">
        <v>39</v>
      </c>
      <c r="D12479" s="34">
        <v>47</v>
      </c>
      <c r="E12479" s="34">
        <v>26</v>
      </c>
      <c r="F12479" s="34">
        <v>27</v>
      </c>
      <c r="G12479" s="34">
        <v>48</v>
      </c>
      <c r="H12479" s="34">
        <v>30</v>
      </c>
      <c r="I12479" s="34">
        <v>27</v>
      </c>
      <c r="J12479" s="34">
        <v>29</v>
      </c>
      <c r="K12479" s="34">
        <v>42</v>
      </c>
      <c r="L12479" s="34">
        <v>12</v>
      </c>
      <c r="M12479" s="34">
        <v>32</v>
      </c>
      <c r="N12479" s="34">
        <v>17</v>
      </c>
      <c r="O12479" s="34">
        <v>21</v>
      </c>
      <c r="P12479" s="34">
        <v>16</v>
      </c>
      <c r="Q12479" s="34">
        <v>25</v>
      </c>
      <c r="R12479" s="34">
        <v>21</v>
      </c>
      <c r="S12479" s="34">
        <v>22</v>
      </c>
      <c r="T12479" s="34">
        <v>20</v>
      </c>
      <c r="U12479" s="34">
        <v>24</v>
      </c>
      <c r="V12479" s="34">
        <v>24</v>
      </c>
      <c r="W12479" s="34">
        <v>20</v>
      </c>
      <c r="X12479" s="34">
        <v>30</v>
      </c>
      <c r="Y12479" s="34">
        <v>40</v>
      </c>
      <c r="Z12479" s="34">
        <v>40</v>
      </c>
      <c r="AA12479" s="34">
        <v>34</v>
      </c>
      <c r="AB12479" s="34">
        <v>26</v>
      </c>
      <c r="AC12479" s="34">
        <v>40</v>
      </c>
    </row>
    <row r="12480" spans="1:29" x14ac:dyDescent="0.2">
      <c r="A12480" s="34" t="s">
        <v>72973</v>
      </c>
      <c r="B12480" s="34">
        <v>15</v>
      </c>
      <c r="C12480" s="34">
        <v>25</v>
      </c>
      <c r="D12480" s="34">
        <v>31</v>
      </c>
      <c r="E12480" s="34">
        <v>8</v>
      </c>
      <c r="F12480" s="34">
        <v>16</v>
      </c>
      <c r="G12480" s="34">
        <v>5</v>
      </c>
      <c r="H12480" s="34">
        <v>6</v>
      </c>
      <c r="I12480" s="34">
        <v>12</v>
      </c>
      <c r="J12480" s="34">
        <v>10</v>
      </c>
      <c r="K12480" s="34">
        <v>16</v>
      </c>
      <c r="L12480" s="34">
        <v>1</v>
      </c>
      <c r="M12480" s="34">
        <v>13</v>
      </c>
      <c r="N12480" s="34">
        <v>23</v>
      </c>
      <c r="O12480" s="34">
        <v>10</v>
      </c>
      <c r="P12480" s="34">
        <v>25</v>
      </c>
      <c r="Q12480" s="34">
        <v>13</v>
      </c>
      <c r="R12480" s="34">
        <v>24</v>
      </c>
      <c r="S12480" s="34">
        <v>14</v>
      </c>
      <c r="T12480" s="34">
        <v>11</v>
      </c>
      <c r="U12480" s="34">
        <v>9</v>
      </c>
      <c r="V12480" s="34">
        <v>18</v>
      </c>
      <c r="W12480" s="34">
        <v>16</v>
      </c>
      <c r="X12480" s="34">
        <v>14</v>
      </c>
      <c r="Y12480" s="34">
        <v>10</v>
      </c>
      <c r="Z12480" s="34">
        <v>9</v>
      </c>
      <c r="AA12480" s="34">
        <v>36</v>
      </c>
      <c r="AB12480" s="34">
        <v>22</v>
      </c>
      <c r="AC12480" s="34">
        <v>26</v>
      </c>
    </row>
    <row r="12481" spans="1:29" x14ac:dyDescent="0.2">
      <c r="A12481" s="34" t="s">
        <v>72974</v>
      </c>
      <c r="B12481" s="34">
        <v>16</v>
      </c>
      <c r="C12481" s="34">
        <v>53</v>
      </c>
      <c r="D12481" s="34">
        <v>30</v>
      </c>
      <c r="E12481" s="34">
        <v>47</v>
      </c>
      <c r="F12481" s="34">
        <v>37</v>
      </c>
      <c r="G12481" s="34">
        <v>93</v>
      </c>
      <c r="H12481" s="34">
        <v>25</v>
      </c>
      <c r="I12481" s="34">
        <v>54</v>
      </c>
      <c r="J12481" s="34">
        <v>21</v>
      </c>
      <c r="K12481" s="34">
        <v>54</v>
      </c>
      <c r="L12481" s="34">
        <v>26</v>
      </c>
      <c r="M12481" s="34">
        <v>32</v>
      </c>
      <c r="N12481" s="34">
        <v>30</v>
      </c>
      <c r="O12481" s="34">
        <v>35</v>
      </c>
      <c r="P12481" s="34">
        <v>38</v>
      </c>
      <c r="Q12481" s="34">
        <v>57</v>
      </c>
      <c r="R12481" s="34">
        <v>27</v>
      </c>
      <c r="S12481" s="34">
        <v>71</v>
      </c>
      <c r="T12481" s="34">
        <v>25</v>
      </c>
      <c r="U12481" s="34">
        <v>31</v>
      </c>
      <c r="V12481" s="34">
        <v>22</v>
      </c>
      <c r="W12481" s="34">
        <v>47</v>
      </c>
      <c r="X12481" s="34">
        <v>30</v>
      </c>
      <c r="Y12481" s="34">
        <v>34</v>
      </c>
      <c r="Z12481" s="34">
        <v>52</v>
      </c>
      <c r="AA12481" s="34">
        <v>45</v>
      </c>
      <c r="AB12481" s="34">
        <v>17</v>
      </c>
      <c r="AC12481" s="34">
        <v>90</v>
      </c>
    </row>
    <row r="12482" spans="1:29" x14ac:dyDescent="0.2">
      <c r="A12482" s="34" t="s">
        <v>72975</v>
      </c>
      <c r="B12482" s="34">
        <v>23</v>
      </c>
      <c r="C12482" s="34">
        <v>35</v>
      </c>
      <c r="D12482" s="34">
        <v>36</v>
      </c>
      <c r="E12482" s="34">
        <v>47</v>
      </c>
      <c r="F12482" s="34">
        <v>28</v>
      </c>
      <c r="G12482" s="34">
        <v>30</v>
      </c>
      <c r="H12482" s="34">
        <v>22</v>
      </c>
      <c r="I12482" s="34">
        <v>23</v>
      </c>
      <c r="J12482" s="34">
        <v>21</v>
      </c>
      <c r="K12482" s="34">
        <v>25</v>
      </c>
      <c r="L12482" s="34">
        <v>17</v>
      </c>
      <c r="M12482" s="34">
        <v>30</v>
      </c>
      <c r="N12482" s="34">
        <v>14</v>
      </c>
      <c r="O12482" s="34">
        <v>31</v>
      </c>
      <c r="P12482" s="34">
        <v>21</v>
      </c>
      <c r="Q12482" s="34">
        <v>32</v>
      </c>
      <c r="R12482" s="34">
        <v>29</v>
      </c>
      <c r="S12482" s="34">
        <v>41</v>
      </c>
      <c r="T12482" s="34">
        <v>22</v>
      </c>
      <c r="U12482" s="34">
        <v>23</v>
      </c>
      <c r="V12482" s="34">
        <v>21</v>
      </c>
      <c r="W12482" s="34">
        <v>45</v>
      </c>
      <c r="X12482" s="34">
        <v>33</v>
      </c>
      <c r="Y12482" s="34">
        <v>25</v>
      </c>
      <c r="Z12482" s="34">
        <v>30</v>
      </c>
      <c r="AA12482" s="34">
        <v>54</v>
      </c>
      <c r="AB12482" s="34">
        <v>22</v>
      </c>
      <c r="AC12482" s="34">
        <v>62</v>
      </c>
    </row>
    <row r="12483" spans="1:29" x14ac:dyDescent="0.2">
      <c r="A12483" s="34" t="s">
        <v>72976</v>
      </c>
      <c r="B12483" s="34">
        <v>39</v>
      </c>
      <c r="C12483" s="34">
        <v>82</v>
      </c>
      <c r="D12483" s="34">
        <v>106</v>
      </c>
      <c r="E12483" s="34">
        <v>89</v>
      </c>
      <c r="F12483" s="34">
        <v>114</v>
      </c>
      <c r="G12483" s="34">
        <v>45</v>
      </c>
      <c r="H12483" s="34">
        <v>88</v>
      </c>
      <c r="I12483" s="34">
        <v>53</v>
      </c>
      <c r="J12483" s="34">
        <v>65</v>
      </c>
      <c r="K12483" s="34">
        <v>87</v>
      </c>
      <c r="L12483" s="34">
        <v>38</v>
      </c>
      <c r="M12483" s="34">
        <v>40</v>
      </c>
      <c r="N12483" s="34">
        <v>72</v>
      </c>
      <c r="O12483" s="34">
        <v>54</v>
      </c>
      <c r="P12483" s="34">
        <v>61</v>
      </c>
      <c r="Q12483" s="34">
        <v>76</v>
      </c>
      <c r="R12483" s="34">
        <v>86</v>
      </c>
      <c r="S12483" s="34">
        <v>109</v>
      </c>
      <c r="T12483" s="34">
        <v>29</v>
      </c>
      <c r="U12483" s="34">
        <v>52</v>
      </c>
      <c r="V12483" s="34">
        <v>87</v>
      </c>
      <c r="W12483" s="34">
        <v>50</v>
      </c>
      <c r="X12483" s="34">
        <v>89</v>
      </c>
      <c r="Y12483" s="34">
        <v>40</v>
      </c>
      <c r="Z12483" s="34">
        <v>123</v>
      </c>
      <c r="AA12483" s="34">
        <v>85</v>
      </c>
      <c r="AB12483" s="34">
        <v>62</v>
      </c>
      <c r="AC12483" s="34">
        <v>120</v>
      </c>
    </row>
    <row r="12484" spans="1:29" x14ac:dyDescent="0.2">
      <c r="A12484" s="34" t="s">
        <v>72977</v>
      </c>
      <c r="B12484" s="34">
        <v>9</v>
      </c>
      <c r="C12484" s="34">
        <v>16</v>
      </c>
      <c r="D12484" s="34">
        <v>31</v>
      </c>
      <c r="E12484" s="34">
        <v>30</v>
      </c>
      <c r="F12484" s="34">
        <v>18</v>
      </c>
      <c r="G12484" s="34">
        <v>31</v>
      </c>
      <c r="H12484" s="34">
        <v>25</v>
      </c>
      <c r="I12484" s="34">
        <v>27</v>
      </c>
      <c r="J12484" s="34">
        <v>25</v>
      </c>
      <c r="K12484" s="34">
        <v>16</v>
      </c>
      <c r="L12484" s="34">
        <v>8</v>
      </c>
      <c r="M12484" s="34">
        <v>9</v>
      </c>
      <c r="N12484" s="34">
        <v>38</v>
      </c>
      <c r="O12484" s="34">
        <v>14</v>
      </c>
      <c r="P12484" s="34">
        <v>10</v>
      </c>
      <c r="Q12484" s="34">
        <v>20</v>
      </c>
      <c r="R12484" s="34">
        <v>36</v>
      </c>
      <c r="S12484" s="34">
        <v>31</v>
      </c>
      <c r="T12484" s="34">
        <v>13</v>
      </c>
      <c r="U12484" s="34">
        <v>10</v>
      </c>
      <c r="V12484" s="34">
        <v>42</v>
      </c>
      <c r="W12484" s="34">
        <v>17</v>
      </c>
      <c r="X12484" s="34">
        <v>37</v>
      </c>
      <c r="Y12484" s="34">
        <v>11</v>
      </c>
      <c r="Z12484" s="34">
        <v>46</v>
      </c>
      <c r="AA12484" s="34">
        <v>34</v>
      </c>
      <c r="AB12484" s="34">
        <v>27</v>
      </c>
      <c r="AC12484" s="34">
        <v>24</v>
      </c>
    </row>
    <row r="12485" spans="1:29" x14ac:dyDescent="0.2">
      <c r="A12485" s="34" t="s">
        <v>72978</v>
      </c>
      <c r="B12485" s="34">
        <v>19</v>
      </c>
      <c r="C12485" s="34">
        <v>38</v>
      </c>
      <c r="D12485" s="34">
        <v>44</v>
      </c>
      <c r="E12485" s="34">
        <v>32</v>
      </c>
      <c r="F12485" s="34">
        <v>42</v>
      </c>
      <c r="G12485" s="34">
        <v>17</v>
      </c>
      <c r="H12485" s="34">
        <v>19</v>
      </c>
      <c r="I12485" s="34">
        <v>34</v>
      </c>
      <c r="J12485" s="34">
        <v>17</v>
      </c>
      <c r="K12485" s="34">
        <v>22</v>
      </c>
      <c r="L12485" s="34">
        <v>16</v>
      </c>
      <c r="M12485" s="34">
        <v>32</v>
      </c>
      <c r="N12485" s="34">
        <v>23</v>
      </c>
      <c r="O12485" s="34">
        <v>22</v>
      </c>
      <c r="P12485" s="34">
        <v>30</v>
      </c>
      <c r="Q12485" s="34">
        <v>37</v>
      </c>
      <c r="R12485" s="34">
        <v>30</v>
      </c>
      <c r="S12485" s="34">
        <v>36</v>
      </c>
      <c r="T12485" s="34">
        <v>21</v>
      </c>
      <c r="U12485" s="34">
        <v>24</v>
      </c>
      <c r="V12485" s="34">
        <v>31</v>
      </c>
      <c r="W12485" s="34">
        <v>53</v>
      </c>
      <c r="X12485" s="34">
        <v>41</v>
      </c>
      <c r="Y12485" s="34">
        <v>31</v>
      </c>
      <c r="Z12485" s="34">
        <v>36</v>
      </c>
      <c r="AA12485" s="34">
        <v>26</v>
      </c>
      <c r="AB12485" s="34">
        <v>33</v>
      </c>
      <c r="AC12485" s="34">
        <v>54</v>
      </c>
    </row>
    <row r="12486" spans="1:29" x14ac:dyDescent="0.2">
      <c r="A12486" s="34" t="s">
        <v>72979</v>
      </c>
      <c r="B12486" s="34">
        <v>25</v>
      </c>
      <c r="C12486" s="34">
        <v>19</v>
      </c>
      <c r="D12486" s="34">
        <v>27</v>
      </c>
      <c r="E12486" s="34">
        <v>22</v>
      </c>
      <c r="F12486" s="34">
        <v>21</v>
      </c>
      <c r="G12486" s="34">
        <v>21</v>
      </c>
      <c r="H12486" s="34">
        <v>35</v>
      </c>
      <c r="I12486" s="34">
        <v>14</v>
      </c>
      <c r="J12486" s="34">
        <v>5</v>
      </c>
      <c r="K12486" s="34">
        <v>14</v>
      </c>
      <c r="L12486" s="34">
        <v>11</v>
      </c>
      <c r="M12486" s="34">
        <v>11</v>
      </c>
      <c r="N12486" s="34">
        <v>7</v>
      </c>
      <c r="O12486" s="34">
        <v>11</v>
      </c>
      <c r="P12486" s="34">
        <v>10</v>
      </c>
      <c r="Q12486" s="34">
        <v>22</v>
      </c>
      <c r="R12486" s="34">
        <v>18</v>
      </c>
      <c r="S12486" s="34">
        <v>15</v>
      </c>
      <c r="T12486" s="34">
        <v>15</v>
      </c>
      <c r="U12486" s="34">
        <v>15</v>
      </c>
      <c r="V12486" s="34">
        <v>11</v>
      </c>
      <c r="W12486" s="34">
        <v>17</v>
      </c>
      <c r="X12486" s="34">
        <v>24</v>
      </c>
      <c r="Y12486" s="34">
        <v>6</v>
      </c>
      <c r="Z12486" s="34">
        <v>13</v>
      </c>
      <c r="AA12486" s="34">
        <v>20</v>
      </c>
      <c r="AB12486" s="34">
        <v>13</v>
      </c>
      <c r="AC12486" s="34">
        <v>23</v>
      </c>
    </row>
    <row r="12487" spans="1:29" x14ac:dyDescent="0.2">
      <c r="A12487" s="34" t="s">
        <v>72980</v>
      </c>
      <c r="B12487" s="34">
        <v>14</v>
      </c>
      <c r="C12487" s="34">
        <v>4</v>
      </c>
      <c r="D12487" s="34">
        <v>25</v>
      </c>
      <c r="E12487" s="34">
        <v>14</v>
      </c>
      <c r="F12487" s="34">
        <v>15</v>
      </c>
      <c r="G12487" s="34">
        <v>17</v>
      </c>
      <c r="H12487" s="34">
        <v>17</v>
      </c>
      <c r="I12487" s="34">
        <v>16</v>
      </c>
      <c r="J12487" s="34">
        <v>12</v>
      </c>
      <c r="K12487" s="34">
        <v>19</v>
      </c>
      <c r="L12487" s="34">
        <v>7</v>
      </c>
      <c r="M12487" s="34">
        <v>16</v>
      </c>
      <c r="N12487" s="34">
        <v>11</v>
      </c>
      <c r="O12487" s="34">
        <v>10</v>
      </c>
      <c r="P12487" s="34">
        <v>15</v>
      </c>
      <c r="Q12487" s="34">
        <v>23</v>
      </c>
      <c r="R12487" s="34">
        <v>16</v>
      </c>
      <c r="S12487" s="34">
        <v>22</v>
      </c>
      <c r="T12487" s="34">
        <v>8</v>
      </c>
      <c r="U12487" s="34">
        <v>8</v>
      </c>
      <c r="V12487" s="34">
        <v>25</v>
      </c>
      <c r="W12487" s="34">
        <v>11</v>
      </c>
      <c r="X12487" s="34">
        <v>23</v>
      </c>
      <c r="Y12487" s="34">
        <v>5</v>
      </c>
      <c r="Z12487" s="34">
        <v>13</v>
      </c>
      <c r="AA12487" s="34">
        <v>18</v>
      </c>
      <c r="AB12487" s="34">
        <v>10</v>
      </c>
      <c r="AC12487" s="34">
        <v>10</v>
      </c>
    </row>
    <row r="12488" spans="1:29" x14ac:dyDescent="0.2">
      <c r="A12488" s="34" t="s">
        <v>72981</v>
      </c>
      <c r="B12488" s="34">
        <v>24</v>
      </c>
      <c r="C12488" s="34">
        <v>6</v>
      </c>
      <c r="D12488" s="34">
        <v>14</v>
      </c>
      <c r="E12488" s="34">
        <v>13</v>
      </c>
      <c r="F12488" s="34">
        <v>18</v>
      </c>
      <c r="G12488" s="34">
        <v>21</v>
      </c>
      <c r="H12488" s="34">
        <v>11</v>
      </c>
      <c r="I12488" s="34">
        <v>4</v>
      </c>
      <c r="J12488" s="34">
        <v>7</v>
      </c>
      <c r="K12488" s="34">
        <v>9</v>
      </c>
      <c r="L12488" s="34">
        <v>13</v>
      </c>
      <c r="M12488" s="34">
        <v>3</v>
      </c>
      <c r="N12488" s="34">
        <v>13</v>
      </c>
      <c r="O12488" s="34">
        <v>16</v>
      </c>
      <c r="P12488" s="34">
        <v>4</v>
      </c>
      <c r="Q12488" s="34">
        <v>15</v>
      </c>
      <c r="R12488" s="34">
        <v>10</v>
      </c>
      <c r="S12488" s="34">
        <v>14</v>
      </c>
      <c r="T12488" s="34">
        <v>8</v>
      </c>
      <c r="U12488" s="34">
        <v>1</v>
      </c>
      <c r="V12488" s="34">
        <v>6</v>
      </c>
      <c r="W12488" s="34">
        <v>10</v>
      </c>
      <c r="X12488" s="34">
        <v>8</v>
      </c>
      <c r="Y12488" s="34">
        <v>11</v>
      </c>
      <c r="Z12488" s="34">
        <v>17</v>
      </c>
      <c r="AA12488" s="34">
        <v>14</v>
      </c>
      <c r="AB12488" s="34">
        <v>13</v>
      </c>
      <c r="AC12488" s="34">
        <v>24</v>
      </c>
    </row>
    <row r="12489" spans="1:29" x14ac:dyDescent="0.2">
      <c r="A12489" s="34" t="s">
        <v>72982</v>
      </c>
      <c r="B12489" s="34">
        <v>45</v>
      </c>
      <c r="C12489" s="34">
        <v>72</v>
      </c>
      <c r="D12489" s="34">
        <v>75</v>
      </c>
      <c r="E12489" s="34">
        <v>79</v>
      </c>
      <c r="F12489" s="34">
        <v>72</v>
      </c>
      <c r="G12489" s="34">
        <v>69</v>
      </c>
      <c r="H12489" s="34">
        <v>84</v>
      </c>
      <c r="I12489" s="34">
        <v>75</v>
      </c>
      <c r="J12489" s="34">
        <v>68</v>
      </c>
      <c r="K12489" s="34">
        <v>105</v>
      </c>
      <c r="L12489" s="34">
        <v>56</v>
      </c>
      <c r="M12489" s="34">
        <v>56</v>
      </c>
      <c r="N12489" s="34">
        <v>73</v>
      </c>
      <c r="O12489" s="34">
        <v>48</v>
      </c>
      <c r="P12489" s="34">
        <v>81</v>
      </c>
      <c r="Q12489" s="34">
        <v>67</v>
      </c>
      <c r="R12489" s="34">
        <v>90</v>
      </c>
      <c r="S12489" s="34">
        <v>118</v>
      </c>
      <c r="T12489" s="34">
        <v>84</v>
      </c>
      <c r="U12489" s="34">
        <v>59</v>
      </c>
      <c r="V12489" s="34">
        <v>94</v>
      </c>
      <c r="W12489" s="34">
        <v>78</v>
      </c>
      <c r="X12489" s="34">
        <v>93</v>
      </c>
      <c r="Y12489" s="34">
        <v>97</v>
      </c>
      <c r="Z12489" s="34">
        <v>112</v>
      </c>
      <c r="AA12489" s="34">
        <v>114</v>
      </c>
      <c r="AB12489" s="34">
        <v>83</v>
      </c>
      <c r="AC12489" s="34">
        <v>120</v>
      </c>
    </row>
    <row r="12490" spans="1:29" x14ac:dyDescent="0.2">
      <c r="A12490" s="34" t="s">
        <v>72983</v>
      </c>
      <c r="B12490" s="34">
        <v>19</v>
      </c>
      <c r="C12490" s="34">
        <v>8</v>
      </c>
      <c r="D12490" s="34">
        <v>14</v>
      </c>
      <c r="E12490" s="34">
        <v>12</v>
      </c>
      <c r="F12490" s="34">
        <v>11</v>
      </c>
      <c r="G12490" s="34">
        <v>2</v>
      </c>
      <c r="H12490" s="34">
        <v>1</v>
      </c>
      <c r="I12490" s="34">
        <v>15</v>
      </c>
      <c r="J12490" s="34">
        <v>8</v>
      </c>
      <c r="K12490" s="34">
        <v>8</v>
      </c>
      <c r="L12490" s="34">
        <v>4</v>
      </c>
      <c r="M12490" s="34">
        <v>7</v>
      </c>
      <c r="N12490" s="34">
        <v>6</v>
      </c>
      <c r="O12490" s="34">
        <v>7</v>
      </c>
      <c r="P12490" s="34">
        <v>7</v>
      </c>
      <c r="Q12490" s="34">
        <v>11</v>
      </c>
      <c r="R12490" s="34">
        <v>11</v>
      </c>
      <c r="S12490" s="34">
        <v>22</v>
      </c>
      <c r="T12490" s="34">
        <v>8</v>
      </c>
      <c r="U12490" s="34">
        <v>4</v>
      </c>
      <c r="V12490" s="34">
        <v>11</v>
      </c>
      <c r="W12490" s="34">
        <v>9</v>
      </c>
      <c r="X12490" s="34">
        <v>22</v>
      </c>
      <c r="Y12490" s="34">
        <v>7</v>
      </c>
      <c r="Z12490" s="34">
        <v>4</v>
      </c>
      <c r="AA12490" s="34">
        <v>11</v>
      </c>
      <c r="AB12490" s="34">
        <v>9</v>
      </c>
      <c r="AC12490" s="34">
        <v>19</v>
      </c>
    </row>
    <row r="12491" spans="1:29" x14ac:dyDescent="0.2">
      <c r="A12491" s="34" t="s">
        <v>72984</v>
      </c>
      <c r="B12491" s="34">
        <v>34</v>
      </c>
      <c r="C12491" s="34">
        <v>112</v>
      </c>
      <c r="D12491" s="34">
        <v>73</v>
      </c>
      <c r="E12491" s="34">
        <v>117</v>
      </c>
      <c r="F12491" s="34">
        <v>58</v>
      </c>
      <c r="G12491" s="34">
        <v>81</v>
      </c>
      <c r="H12491" s="34">
        <v>33</v>
      </c>
      <c r="I12491" s="34">
        <v>96</v>
      </c>
      <c r="J12491" s="34">
        <v>66</v>
      </c>
      <c r="K12491" s="34">
        <v>75</v>
      </c>
      <c r="L12491" s="34">
        <v>31</v>
      </c>
      <c r="M12491" s="34">
        <v>79</v>
      </c>
      <c r="N12491" s="34">
        <v>48</v>
      </c>
      <c r="O12491" s="34">
        <v>82</v>
      </c>
      <c r="P12491" s="34">
        <v>40</v>
      </c>
      <c r="Q12491" s="34">
        <v>108</v>
      </c>
      <c r="R12491" s="34">
        <v>46</v>
      </c>
      <c r="S12491" s="34">
        <v>81</v>
      </c>
      <c r="T12491" s="34">
        <v>51</v>
      </c>
      <c r="U12491" s="34">
        <v>56</v>
      </c>
      <c r="V12491" s="34">
        <v>61</v>
      </c>
      <c r="W12491" s="34">
        <v>91</v>
      </c>
      <c r="X12491" s="34">
        <v>85</v>
      </c>
      <c r="Y12491" s="34">
        <v>59</v>
      </c>
      <c r="Z12491" s="34">
        <v>55</v>
      </c>
      <c r="AA12491" s="34">
        <v>120</v>
      </c>
      <c r="AB12491" s="34">
        <v>51</v>
      </c>
      <c r="AC12491" s="34">
        <v>146</v>
      </c>
    </row>
    <row r="12492" spans="1:29" x14ac:dyDescent="0.2">
      <c r="A12492" s="34" t="s">
        <v>72985</v>
      </c>
      <c r="B12492" s="34">
        <v>29</v>
      </c>
      <c r="C12492" s="34">
        <v>59</v>
      </c>
      <c r="D12492" s="34">
        <v>63</v>
      </c>
      <c r="E12492" s="34">
        <v>58</v>
      </c>
      <c r="F12492" s="34">
        <v>40</v>
      </c>
      <c r="G12492" s="34">
        <v>41</v>
      </c>
      <c r="H12492" s="34">
        <v>58</v>
      </c>
      <c r="I12492" s="34">
        <v>24</v>
      </c>
      <c r="J12492" s="34">
        <v>45</v>
      </c>
      <c r="K12492" s="34">
        <v>25</v>
      </c>
      <c r="L12492" s="34">
        <v>23</v>
      </c>
      <c r="M12492" s="34">
        <v>30</v>
      </c>
      <c r="N12492" s="34">
        <v>26</v>
      </c>
      <c r="O12492" s="34">
        <v>36</v>
      </c>
      <c r="P12492" s="34">
        <v>26</v>
      </c>
      <c r="Q12492" s="34">
        <v>57</v>
      </c>
      <c r="R12492" s="34">
        <v>39</v>
      </c>
      <c r="S12492" s="34">
        <v>62</v>
      </c>
      <c r="T12492" s="34">
        <v>27</v>
      </c>
      <c r="U12492" s="34">
        <v>30</v>
      </c>
      <c r="V12492" s="34">
        <v>62</v>
      </c>
      <c r="W12492" s="34">
        <v>39</v>
      </c>
      <c r="X12492" s="34">
        <v>63</v>
      </c>
      <c r="Y12492" s="34">
        <v>30</v>
      </c>
      <c r="Z12492" s="34">
        <v>33</v>
      </c>
      <c r="AA12492" s="34">
        <v>47</v>
      </c>
      <c r="AB12492" s="34">
        <v>29</v>
      </c>
      <c r="AC12492" s="34">
        <v>63</v>
      </c>
    </row>
    <row r="12493" spans="1:29" x14ac:dyDescent="0.2">
      <c r="A12493" s="34" t="s">
        <v>72986</v>
      </c>
      <c r="B12493" s="34">
        <v>23</v>
      </c>
      <c r="C12493" s="34">
        <v>12</v>
      </c>
      <c r="D12493" s="34">
        <v>15</v>
      </c>
      <c r="E12493" s="34">
        <v>14</v>
      </c>
      <c r="F12493" s="34">
        <v>16</v>
      </c>
      <c r="G12493" s="34">
        <v>25</v>
      </c>
      <c r="H12493" s="34">
        <v>10</v>
      </c>
      <c r="I12493" s="34">
        <v>10</v>
      </c>
      <c r="J12493" s="34">
        <v>9</v>
      </c>
      <c r="K12493" s="34">
        <v>4</v>
      </c>
      <c r="L12493" s="34">
        <v>13</v>
      </c>
      <c r="M12493" s="34">
        <v>11</v>
      </c>
      <c r="N12493" s="34">
        <v>7</v>
      </c>
      <c r="O12493" s="34">
        <v>9</v>
      </c>
      <c r="P12493" s="34">
        <v>11</v>
      </c>
      <c r="Q12493" s="34">
        <v>8</v>
      </c>
      <c r="R12493" s="34">
        <v>8</v>
      </c>
      <c r="S12493" s="34">
        <v>26</v>
      </c>
      <c r="T12493" s="34">
        <v>14</v>
      </c>
      <c r="U12493" s="34">
        <v>15</v>
      </c>
      <c r="V12493" s="34">
        <v>10</v>
      </c>
      <c r="W12493" s="34">
        <v>7</v>
      </c>
      <c r="X12493" s="34">
        <v>3</v>
      </c>
      <c r="Y12493" s="34">
        <v>8</v>
      </c>
      <c r="Z12493" s="34">
        <v>19</v>
      </c>
      <c r="AA12493" s="34">
        <v>23</v>
      </c>
      <c r="AB12493" s="34">
        <v>12</v>
      </c>
      <c r="AC12493" s="34">
        <v>26</v>
      </c>
    </row>
    <row r="12494" spans="1:29" x14ac:dyDescent="0.2">
      <c r="A12494" s="34" t="s">
        <v>72987</v>
      </c>
      <c r="B12494" s="34">
        <v>22</v>
      </c>
      <c r="C12494" s="34">
        <v>44</v>
      </c>
      <c r="D12494" s="34">
        <v>94</v>
      </c>
      <c r="E12494" s="34">
        <v>32</v>
      </c>
      <c r="F12494" s="34">
        <v>59</v>
      </c>
      <c r="G12494" s="34">
        <v>63</v>
      </c>
      <c r="H12494" s="34">
        <v>39</v>
      </c>
      <c r="I12494" s="34">
        <v>24</v>
      </c>
      <c r="J12494" s="34">
        <v>38</v>
      </c>
      <c r="K12494" s="34">
        <v>38</v>
      </c>
      <c r="L12494" s="34">
        <v>23</v>
      </c>
      <c r="M12494" s="34">
        <v>35</v>
      </c>
      <c r="N12494" s="34">
        <v>64</v>
      </c>
      <c r="O12494" s="34">
        <v>54</v>
      </c>
      <c r="P12494" s="34">
        <v>52</v>
      </c>
      <c r="Q12494" s="34">
        <v>47</v>
      </c>
      <c r="R12494" s="34">
        <v>32</v>
      </c>
      <c r="S12494" s="34">
        <v>70</v>
      </c>
      <c r="T12494" s="34">
        <v>40</v>
      </c>
      <c r="U12494" s="34">
        <v>30</v>
      </c>
      <c r="V12494" s="34">
        <v>56</v>
      </c>
      <c r="W12494" s="34">
        <v>32</v>
      </c>
      <c r="X12494" s="34">
        <v>101</v>
      </c>
      <c r="Y12494" s="34">
        <v>46</v>
      </c>
      <c r="Z12494" s="34">
        <v>65</v>
      </c>
      <c r="AA12494" s="34">
        <v>31</v>
      </c>
      <c r="AB12494" s="34">
        <v>50</v>
      </c>
      <c r="AC12494" s="34">
        <v>74</v>
      </c>
    </row>
    <row r="12495" spans="1:29" x14ac:dyDescent="0.2">
      <c r="A12495" s="34" t="s">
        <v>72988</v>
      </c>
      <c r="B12495" s="34">
        <v>123</v>
      </c>
      <c r="C12495" s="34">
        <v>212</v>
      </c>
      <c r="D12495" s="34">
        <v>250</v>
      </c>
      <c r="E12495" s="34">
        <v>256</v>
      </c>
      <c r="F12495" s="34">
        <v>245</v>
      </c>
      <c r="G12495" s="34">
        <v>172</v>
      </c>
      <c r="H12495" s="34">
        <v>225</v>
      </c>
      <c r="I12495" s="34">
        <v>148</v>
      </c>
      <c r="J12495" s="34">
        <v>232</v>
      </c>
      <c r="K12495" s="34">
        <v>218</v>
      </c>
      <c r="L12495" s="34">
        <v>153</v>
      </c>
      <c r="M12495" s="34">
        <v>183</v>
      </c>
      <c r="N12495" s="34">
        <v>208</v>
      </c>
      <c r="O12495" s="34">
        <v>181</v>
      </c>
      <c r="P12495" s="34">
        <v>183</v>
      </c>
      <c r="Q12495" s="34">
        <v>193</v>
      </c>
      <c r="R12495" s="34">
        <v>288</v>
      </c>
      <c r="S12495" s="34">
        <v>224</v>
      </c>
      <c r="T12495" s="34">
        <v>197</v>
      </c>
      <c r="U12495" s="34">
        <v>194</v>
      </c>
      <c r="V12495" s="34">
        <v>278</v>
      </c>
      <c r="W12495" s="34">
        <v>255</v>
      </c>
      <c r="X12495" s="34">
        <v>313</v>
      </c>
      <c r="Y12495" s="34">
        <v>167</v>
      </c>
      <c r="Z12495" s="34">
        <v>212</v>
      </c>
      <c r="AA12495" s="34">
        <v>244</v>
      </c>
      <c r="AB12495" s="34">
        <v>199</v>
      </c>
      <c r="AC12495" s="34">
        <v>365</v>
      </c>
    </row>
    <row r="12496" spans="1:29" x14ac:dyDescent="0.2">
      <c r="A12496" s="34" t="s">
        <v>72989</v>
      </c>
      <c r="B12496" s="34">
        <v>40</v>
      </c>
      <c r="C12496" s="34">
        <v>61</v>
      </c>
      <c r="D12496" s="34">
        <v>56</v>
      </c>
      <c r="E12496" s="34">
        <v>33</v>
      </c>
      <c r="F12496" s="34">
        <v>70</v>
      </c>
      <c r="G12496" s="34">
        <v>46</v>
      </c>
      <c r="H12496" s="34">
        <v>43</v>
      </c>
      <c r="I12496" s="34">
        <v>42</v>
      </c>
      <c r="J12496" s="34">
        <v>38</v>
      </c>
      <c r="K12496" s="34">
        <v>56</v>
      </c>
      <c r="L12496" s="34">
        <v>20</v>
      </c>
      <c r="M12496" s="34">
        <v>66</v>
      </c>
      <c r="N12496" s="34">
        <v>44</v>
      </c>
      <c r="O12496" s="34">
        <v>48</v>
      </c>
      <c r="P12496" s="34">
        <v>38</v>
      </c>
      <c r="Q12496" s="34">
        <v>60</v>
      </c>
      <c r="R12496" s="34">
        <v>47</v>
      </c>
      <c r="S12496" s="34">
        <v>78</v>
      </c>
      <c r="T12496" s="34">
        <v>37</v>
      </c>
      <c r="U12496" s="34">
        <v>51</v>
      </c>
      <c r="V12496" s="34">
        <v>71</v>
      </c>
      <c r="W12496" s="34">
        <v>34</v>
      </c>
      <c r="X12496" s="34">
        <v>47</v>
      </c>
      <c r="Y12496" s="34">
        <v>52</v>
      </c>
      <c r="Z12496" s="34">
        <v>62</v>
      </c>
      <c r="AA12496" s="34">
        <v>60</v>
      </c>
      <c r="AB12496" s="34">
        <v>46</v>
      </c>
      <c r="AC12496" s="34">
        <v>102</v>
      </c>
    </row>
    <row r="12497" spans="1:29" x14ac:dyDescent="0.2">
      <c r="A12497" s="34" t="s">
        <v>72990</v>
      </c>
      <c r="B12497" s="34">
        <v>32</v>
      </c>
      <c r="C12497" s="34">
        <v>131</v>
      </c>
      <c r="D12497" s="34">
        <v>50</v>
      </c>
      <c r="E12497" s="34">
        <v>123</v>
      </c>
      <c r="F12497" s="34">
        <v>20</v>
      </c>
      <c r="G12497" s="34">
        <v>88</v>
      </c>
      <c r="H12497" s="34">
        <v>13</v>
      </c>
      <c r="I12497" s="34">
        <v>133</v>
      </c>
      <c r="J12497" s="34">
        <v>11</v>
      </c>
      <c r="K12497" s="34">
        <v>147</v>
      </c>
      <c r="L12497" s="34">
        <v>14</v>
      </c>
      <c r="M12497" s="34">
        <v>90</v>
      </c>
      <c r="N12497" s="34">
        <v>22</v>
      </c>
      <c r="O12497" s="34">
        <v>93</v>
      </c>
      <c r="P12497" s="34">
        <v>18</v>
      </c>
      <c r="Q12497" s="34">
        <v>107</v>
      </c>
      <c r="R12497" s="34">
        <v>24</v>
      </c>
      <c r="S12497" s="34">
        <v>94</v>
      </c>
      <c r="T12497" s="34">
        <v>16</v>
      </c>
      <c r="U12497" s="34">
        <v>80</v>
      </c>
      <c r="V12497" s="34">
        <v>26</v>
      </c>
      <c r="W12497" s="34">
        <v>83</v>
      </c>
      <c r="X12497" s="34">
        <v>20</v>
      </c>
      <c r="Y12497" s="34">
        <v>81</v>
      </c>
      <c r="Z12497" s="34">
        <v>41</v>
      </c>
      <c r="AA12497" s="34">
        <v>71</v>
      </c>
      <c r="AB12497" s="34">
        <v>20</v>
      </c>
      <c r="AC12497" s="34">
        <v>118</v>
      </c>
    </row>
    <row r="12498" spans="1:29" x14ac:dyDescent="0.2">
      <c r="A12498" s="34" t="s">
        <v>72991</v>
      </c>
      <c r="B12498" s="34">
        <v>46</v>
      </c>
      <c r="C12498" s="34">
        <v>90</v>
      </c>
      <c r="D12498" s="34">
        <v>117</v>
      </c>
      <c r="E12498" s="34">
        <v>97</v>
      </c>
      <c r="F12498" s="34">
        <v>85</v>
      </c>
      <c r="G12498" s="34">
        <v>55</v>
      </c>
      <c r="H12498" s="34">
        <v>92</v>
      </c>
      <c r="I12498" s="34">
        <v>71</v>
      </c>
      <c r="J12498" s="34">
        <v>68</v>
      </c>
      <c r="K12498" s="34">
        <v>112</v>
      </c>
      <c r="L12498" s="34">
        <v>66</v>
      </c>
      <c r="M12498" s="34">
        <v>73</v>
      </c>
      <c r="N12498" s="34">
        <v>90</v>
      </c>
      <c r="O12498" s="34">
        <v>72</v>
      </c>
      <c r="P12498" s="34">
        <v>99</v>
      </c>
      <c r="Q12498" s="34">
        <v>86</v>
      </c>
      <c r="R12498" s="34">
        <v>96</v>
      </c>
      <c r="S12498" s="34">
        <v>111</v>
      </c>
      <c r="T12498" s="34">
        <v>74</v>
      </c>
      <c r="U12498" s="34">
        <v>48</v>
      </c>
      <c r="V12498" s="34">
        <v>149</v>
      </c>
      <c r="W12498" s="34">
        <v>73</v>
      </c>
      <c r="X12498" s="34">
        <v>106</v>
      </c>
      <c r="Y12498" s="34">
        <v>81</v>
      </c>
      <c r="Z12498" s="34">
        <v>112</v>
      </c>
      <c r="AA12498" s="34">
        <v>66</v>
      </c>
      <c r="AB12498" s="34">
        <v>95</v>
      </c>
      <c r="AC12498" s="34">
        <v>142</v>
      </c>
    </row>
    <row r="12499" spans="1:29" x14ac:dyDescent="0.2">
      <c r="A12499" s="34" t="s">
        <v>72992</v>
      </c>
      <c r="B12499" s="34">
        <v>46</v>
      </c>
      <c r="C12499" s="34">
        <v>73</v>
      </c>
      <c r="D12499" s="34">
        <v>101</v>
      </c>
      <c r="E12499" s="34">
        <v>72</v>
      </c>
      <c r="F12499" s="34">
        <v>40</v>
      </c>
      <c r="G12499" s="34">
        <v>49</v>
      </c>
      <c r="H12499" s="34">
        <v>41</v>
      </c>
      <c r="I12499" s="34">
        <v>45</v>
      </c>
      <c r="J12499" s="34">
        <v>24</v>
      </c>
      <c r="K12499" s="34">
        <v>49</v>
      </c>
      <c r="L12499" s="34">
        <v>15</v>
      </c>
      <c r="M12499" s="34">
        <v>48</v>
      </c>
      <c r="N12499" s="34">
        <v>29</v>
      </c>
      <c r="O12499" s="34">
        <v>37</v>
      </c>
      <c r="P12499" s="34">
        <v>26</v>
      </c>
      <c r="Q12499" s="34">
        <v>32</v>
      </c>
      <c r="R12499" s="34">
        <v>43</v>
      </c>
      <c r="S12499" s="34">
        <v>53</v>
      </c>
      <c r="T12499" s="34">
        <v>19</v>
      </c>
      <c r="U12499" s="34">
        <v>32</v>
      </c>
      <c r="V12499" s="34">
        <v>58</v>
      </c>
      <c r="W12499" s="34">
        <v>35</v>
      </c>
      <c r="X12499" s="34">
        <v>56</v>
      </c>
      <c r="Y12499" s="34">
        <v>23</v>
      </c>
      <c r="Z12499" s="34">
        <v>60</v>
      </c>
      <c r="AA12499" s="34">
        <v>47</v>
      </c>
      <c r="AB12499" s="34">
        <v>23</v>
      </c>
      <c r="AC12499" s="34">
        <v>77</v>
      </c>
    </row>
    <row r="12500" spans="1:29" x14ac:dyDescent="0.2">
      <c r="A12500" s="34" t="s">
        <v>72993</v>
      </c>
      <c r="B12500" s="34">
        <v>18</v>
      </c>
      <c r="C12500" s="34">
        <v>35</v>
      </c>
      <c r="D12500" s="34">
        <v>64</v>
      </c>
      <c r="E12500" s="34">
        <v>32</v>
      </c>
      <c r="F12500" s="34">
        <v>20</v>
      </c>
      <c r="G12500" s="34">
        <v>58</v>
      </c>
      <c r="H12500" s="34">
        <v>24</v>
      </c>
      <c r="I12500" s="34">
        <v>55</v>
      </c>
      <c r="J12500" s="34">
        <v>29</v>
      </c>
      <c r="K12500" s="34">
        <v>46</v>
      </c>
      <c r="L12500" s="34">
        <v>5</v>
      </c>
      <c r="M12500" s="34">
        <v>35</v>
      </c>
      <c r="N12500" s="34">
        <v>22</v>
      </c>
      <c r="O12500" s="34">
        <v>24</v>
      </c>
      <c r="P12500" s="34">
        <v>30</v>
      </c>
      <c r="Q12500" s="34">
        <v>49</v>
      </c>
      <c r="R12500" s="34">
        <v>26</v>
      </c>
      <c r="S12500" s="34">
        <v>59</v>
      </c>
      <c r="T12500" s="34">
        <v>18</v>
      </c>
      <c r="U12500" s="34">
        <v>23</v>
      </c>
      <c r="V12500" s="34">
        <v>27</v>
      </c>
      <c r="W12500" s="34">
        <v>44</v>
      </c>
      <c r="X12500" s="34">
        <v>54</v>
      </c>
      <c r="Y12500" s="34">
        <v>17</v>
      </c>
      <c r="Z12500" s="34">
        <v>24</v>
      </c>
      <c r="AA12500" s="34">
        <v>41</v>
      </c>
      <c r="AB12500" s="34">
        <v>15</v>
      </c>
      <c r="AC12500" s="34">
        <v>85</v>
      </c>
    </row>
    <row r="12501" spans="1:29" x14ac:dyDescent="0.2">
      <c r="A12501" s="34" t="s">
        <v>72994</v>
      </c>
      <c r="B12501" s="34">
        <v>39</v>
      </c>
      <c r="C12501" s="34">
        <v>80</v>
      </c>
      <c r="D12501" s="34">
        <v>90</v>
      </c>
      <c r="E12501" s="34">
        <v>77</v>
      </c>
      <c r="F12501" s="34">
        <v>73</v>
      </c>
      <c r="G12501" s="34">
        <v>69</v>
      </c>
      <c r="H12501" s="34">
        <v>68</v>
      </c>
      <c r="I12501" s="34">
        <v>72</v>
      </c>
      <c r="J12501" s="34">
        <v>44</v>
      </c>
      <c r="K12501" s="34">
        <v>125</v>
      </c>
      <c r="L12501" s="34">
        <v>37</v>
      </c>
      <c r="M12501" s="34">
        <v>55</v>
      </c>
      <c r="N12501" s="34">
        <v>60</v>
      </c>
      <c r="O12501" s="34">
        <v>49</v>
      </c>
      <c r="P12501" s="34">
        <v>71</v>
      </c>
      <c r="Q12501" s="34">
        <v>69</v>
      </c>
      <c r="R12501" s="34">
        <v>89</v>
      </c>
      <c r="S12501" s="34">
        <v>70</v>
      </c>
      <c r="T12501" s="34">
        <v>64</v>
      </c>
      <c r="U12501" s="34">
        <v>49</v>
      </c>
      <c r="V12501" s="34">
        <v>92</v>
      </c>
      <c r="W12501" s="34">
        <v>61</v>
      </c>
      <c r="X12501" s="34">
        <v>126</v>
      </c>
      <c r="Y12501" s="34">
        <v>58</v>
      </c>
      <c r="Z12501" s="34">
        <v>89</v>
      </c>
      <c r="AA12501" s="34">
        <v>104</v>
      </c>
      <c r="AB12501" s="34">
        <v>64</v>
      </c>
      <c r="AC12501" s="34">
        <v>95</v>
      </c>
    </row>
    <row r="12502" spans="1:29" x14ac:dyDescent="0.2">
      <c r="A12502" s="34" t="s">
        <v>72995</v>
      </c>
      <c r="B12502" s="34">
        <v>20</v>
      </c>
      <c r="C12502" s="34">
        <v>25</v>
      </c>
      <c r="D12502" s="34">
        <v>17</v>
      </c>
      <c r="E12502" s="34">
        <v>30</v>
      </c>
      <c r="F12502" s="34">
        <v>21</v>
      </c>
      <c r="G12502" s="34">
        <v>36</v>
      </c>
      <c r="H12502" s="34">
        <v>16</v>
      </c>
      <c r="I12502" s="34">
        <v>36</v>
      </c>
      <c r="J12502" s="34">
        <v>20</v>
      </c>
      <c r="K12502" s="34">
        <v>26</v>
      </c>
      <c r="L12502" s="34">
        <v>11</v>
      </c>
      <c r="M12502" s="34">
        <v>20</v>
      </c>
      <c r="N12502" s="34">
        <v>18</v>
      </c>
      <c r="O12502" s="34">
        <v>16</v>
      </c>
      <c r="P12502" s="34">
        <v>26</v>
      </c>
      <c r="Q12502" s="34">
        <v>18</v>
      </c>
      <c r="R12502" s="34">
        <v>25</v>
      </c>
      <c r="S12502" s="34">
        <v>33</v>
      </c>
      <c r="T12502" s="34">
        <v>20</v>
      </c>
      <c r="U12502" s="34">
        <v>14</v>
      </c>
      <c r="V12502" s="34">
        <v>24</v>
      </c>
      <c r="W12502" s="34">
        <v>12</v>
      </c>
      <c r="X12502" s="34">
        <v>26</v>
      </c>
      <c r="Y12502" s="34">
        <v>19</v>
      </c>
      <c r="Z12502" s="34">
        <v>19</v>
      </c>
      <c r="AA12502" s="34">
        <v>36</v>
      </c>
      <c r="AB12502" s="34">
        <v>15</v>
      </c>
      <c r="AC12502" s="34">
        <v>39</v>
      </c>
    </row>
    <row r="12503" spans="1:29" x14ac:dyDescent="0.2">
      <c r="A12503" s="34" t="s">
        <v>72996</v>
      </c>
      <c r="B12503" s="34">
        <v>27</v>
      </c>
      <c r="C12503" s="34">
        <v>38</v>
      </c>
      <c r="D12503" s="34">
        <v>60</v>
      </c>
      <c r="E12503" s="34">
        <v>39</v>
      </c>
      <c r="F12503" s="34">
        <v>44</v>
      </c>
      <c r="G12503" s="34">
        <v>30</v>
      </c>
      <c r="H12503" s="34">
        <v>45</v>
      </c>
      <c r="I12503" s="34">
        <v>33</v>
      </c>
      <c r="J12503" s="34">
        <v>28</v>
      </c>
      <c r="K12503" s="34">
        <v>38</v>
      </c>
      <c r="L12503" s="34">
        <v>30</v>
      </c>
      <c r="M12503" s="34">
        <v>24</v>
      </c>
      <c r="N12503" s="34">
        <v>26</v>
      </c>
      <c r="O12503" s="34">
        <v>28</v>
      </c>
      <c r="P12503" s="34">
        <v>28</v>
      </c>
      <c r="Q12503" s="34">
        <v>30</v>
      </c>
      <c r="R12503" s="34">
        <v>24</v>
      </c>
      <c r="S12503" s="34">
        <v>62</v>
      </c>
      <c r="T12503" s="34">
        <v>22</v>
      </c>
      <c r="U12503" s="34">
        <v>23</v>
      </c>
      <c r="V12503" s="34">
        <v>42</v>
      </c>
      <c r="W12503" s="34">
        <v>19</v>
      </c>
      <c r="X12503" s="34">
        <v>39</v>
      </c>
      <c r="Y12503" s="34">
        <v>12</v>
      </c>
      <c r="Z12503" s="34">
        <v>68</v>
      </c>
      <c r="AA12503" s="34">
        <v>44</v>
      </c>
      <c r="AB12503" s="34">
        <v>36</v>
      </c>
      <c r="AC12503" s="34">
        <v>37</v>
      </c>
    </row>
    <row r="12504" spans="1:29" x14ac:dyDescent="0.2">
      <c r="A12504" s="34" t="s">
        <v>72997</v>
      </c>
      <c r="B12504" s="34">
        <v>69</v>
      </c>
      <c r="C12504" s="34">
        <v>49</v>
      </c>
      <c r="D12504" s="34">
        <v>66</v>
      </c>
      <c r="E12504" s="34">
        <v>70</v>
      </c>
      <c r="F12504" s="34">
        <v>85</v>
      </c>
      <c r="G12504" s="34">
        <v>71</v>
      </c>
      <c r="H12504" s="34">
        <v>85</v>
      </c>
      <c r="I12504" s="34">
        <v>89</v>
      </c>
      <c r="J12504" s="34">
        <v>62</v>
      </c>
      <c r="K12504" s="34">
        <v>57</v>
      </c>
      <c r="L12504" s="34">
        <v>78</v>
      </c>
      <c r="M12504" s="34">
        <v>47</v>
      </c>
      <c r="N12504" s="34">
        <v>60</v>
      </c>
      <c r="O12504" s="34">
        <v>63</v>
      </c>
      <c r="P12504" s="34">
        <v>55</v>
      </c>
      <c r="Q12504" s="34">
        <v>103</v>
      </c>
      <c r="R12504" s="34">
        <v>113</v>
      </c>
      <c r="S12504" s="34">
        <v>86</v>
      </c>
      <c r="T12504" s="34">
        <v>100</v>
      </c>
      <c r="U12504" s="34">
        <v>56</v>
      </c>
      <c r="V12504" s="34">
        <v>105</v>
      </c>
      <c r="W12504" s="34">
        <v>92</v>
      </c>
      <c r="X12504" s="34">
        <v>81</v>
      </c>
      <c r="Y12504" s="34">
        <v>89</v>
      </c>
      <c r="Z12504" s="34">
        <v>78</v>
      </c>
      <c r="AA12504" s="34">
        <v>110</v>
      </c>
      <c r="AB12504" s="34">
        <v>110</v>
      </c>
      <c r="AC12504" s="34">
        <v>153</v>
      </c>
    </row>
    <row r="12505" spans="1:29" x14ac:dyDescent="0.2">
      <c r="A12505" s="34" t="s">
        <v>72998</v>
      </c>
      <c r="B12505" s="34">
        <v>59</v>
      </c>
      <c r="C12505" s="34">
        <v>27</v>
      </c>
      <c r="D12505" s="34">
        <v>62</v>
      </c>
      <c r="E12505" s="34">
        <v>40</v>
      </c>
      <c r="F12505" s="34">
        <v>62</v>
      </c>
      <c r="G12505" s="34">
        <v>21</v>
      </c>
      <c r="H12505" s="34">
        <v>37</v>
      </c>
      <c r="I12505" s="34">
        <v>28</v>
      </c>
      <c r="J12505" s="34">
        <v>36</v>
      </c>
      <c r="K12505" s="34">
        <v>27</v>
      </c>
      <c r="L12505" s="34">
        <v>35</v>
      </c>
      <c r="M12505" s="34">
        <v>17</v>
      </c>
      <c r="N12505" s="34">
        <v>45</v>
      </c>
      <c r="O12505" s="34">
        <v>28</v>
      </c>
      <c r="P12505" s="34">
        <v>31</v>
      </c>
      <c r="Q12505" s="34">
        <v>29</v>
      </c>
      <c r="R12505" s="34">
        <v>53</v>
      </c>
      <c r="S12505" s="34">
        <v>41</v>
      </c>
      <c r="T12505" s="34">
        <v>44</v>
      </c>
      <c r="U12505" s="34">
        <v>40</v>
      </c>
      <c r="V12505" s="34">
        <v>35</v>
      </c>
      <c r="W12505" s="34">
        <v>44</v>
      </c>
      <c r="X12505" s="34">
        <v>54</v>
      </c>
      <c r="Y12505" s="34">
        <v>53</v>
      </c>
      <c r="Z12505" s="34">
        <v>25</v>
      </c>
      <c r="AA12505" s="34">
        <v>52</v>
      </c>
      <c r="AB12505" s="34">
        <v>58</v>
      </c>
      <c r="AC12505" s="34">
        <v>61</v>
      </c>
    </row>
    <row r="12506" spans="1:29" x14ac:dyDescent="0.2">
      <c r="A12506" s="34" t="s">
        <v>72999</v>
      </c>
      <c r="B12506" s="34">
        <v>40</v>
      </c>
      <c r="C12506" s="34">
        <v>68</v>
      </c>
      <c r="D12506" s="34">
        <v>76</v>
      </c>
      <c r="E12506" s="34">
        <v>79</v>
      </c>
      <c r="F12506" s="34">
        <v>74</v>
      </c>
      <c r="G12506" s="34">
        <v>91</v>
      </c>
      <c r="H12506" s="34">
        <v>47</v>
      </c>
      <c r="I12506" s="34">
        <v>55</v>
      </c>
      <c r="J12506" s="34">
        <v>32</v>
      </c>
      <c r="K12506" s="34">
        <v>58</v>
      </c>
      <c r="L12506" s="34">
        <v>23</v>
      </c>
      <c r="M12506" s="34">
        <v>50</v>
      </c>
      <c r="N12506" s="34">
        <v>38</v>
      </c>
      <c r="O12506" s="34">
        <v>66</v>
      </c>
      <c r="P12506" s="34">
        <v>26</v>
      </c>
      <c r="Q12506" s="34">
        <v>76</v>
      </c>
      <c r="R12506" s="34">
        <v>42</v>
      </c>
      <c r="S12506" s="34">
        <v>79</v>
      </c>
      <c r="T12506" s="34">
        <v>16</v>
      </c>
      <c r="U12506" s="34">
        <v>53</v>
      </c>
      <c r="V12506" s="34">
        <v>52</v>
      </c>
      <c r="W12506" s="34">
        <v>61</v>
      </c>
      <c r="X12506" s="34">
        <v>27</v>
      </c>
      <c r="Y12506" s="34">
        <v>54</v>
      </c>
      <c r="Z12506" s="34">
        <v>49</v>
      </c>
      <c r="AA12506" s="34">
        <v>71</v>
      </c>
      <c r="AB12506" s="34">
        <v>29</v>
      </c>
      <c r="AC12506" s="34">
        <v>106</v>
      </c>
    </row>
    <row r="12507" spans="1:29" x14ac:dyDescent="0.2">
      <c r="A12507" s="34" t="s">
        <v>73000</v>
      </c>
      <c r="B12507" s="34">
        <v>59</v>
      </c>
      <c r="C12507" s="34">
        <v>74</v>
      </c>
      <c r="D12507" s="34">
        <v>120</v>
      </c>
      <c r="E12507" s="34">
        <v>96</v>
      </c>
      <c r="F12507" s="34">
        <v>102</v>
      </c>
      <c r="G12507" s="34">
        <v>79</v>
      </c>
      <c r="H12507" s="34">
        <v>88</v>
      </c>
      <c r="I12507" s="34">
        <v>85</v>
      </c>
      <c r="J12507" s="34">
        <v>72</v>
      </c>
      <c r="K12507" s="34">
        <v>91</v>
      </c>
      <c r="L12507" s="34">
        <v>55</v>
      </c>
      <c r="M12507" s="34">
        <v>94</v>
      </c>
      <c r="N12507" s="34">
        <v>69</v>
      </c>
      <c r="O12507" s="34">
        <v>71</v>
      </c>
      <c r="P12507" s="34">
        <v>71</v>
      </c>
      <c r="Q12507" s="34">
        <v>126</v>
      </c>
      <c r="R12507" s="34">
        <v>83</v>
      </c>
      <c r="S12507" s="34">
        <v>136</v>
      </c>
      <c r="T12507" s="34">
        <v>70</v>
      </c>
      <c r="U12507" s="34">
        <v>61</v>
      </c>
      <c r="V12507" s="34">
        <v>117</v>
      </c>
      <c r="W12507" s="34">
        <v>96</v>
      </c>
      <c r="X12507" s="34">
        <v>120</v>
      </c>
      <c r="Y12507" s="34">
        <v>75</v>
      </c>
      <c r="Z12507" s="34">
        <v>131</v>
      </c>
      <c r="AA12507" s="34">
        <v>113</v>
      </c>
      <c r="AB12507" s="34">
        <v>99</v>
      </c>
      <c r="AC12507" s="34">
        <v>134</v>
      </c>
    </row>
    <row r="12508" spans="1:29" x14ac:dyDescent="0.2">
      <c r="A12508" s="34" t="s">
        <v>73001</v>
      </c>
      <c r="B12508" s="34">
        <v>73</v>
      </c>
      <c r="C12508" s="34">
        <v>154</v>
      </c>
      <c r="D12508" s="34">
        <v>212</v>
      </c>
      <c r="E12508" s="34">
        <v>177</v>
      </c>
      <c r="F12508" s="34">
        <v>186</v>
      </c>
      <c r="G12508" s="34">
        <v>224</v>
      </c>
      <c r="H12508" s="34">
        <v>127</v>
      </c>
      <c r="I12508" s="34">
        <v>170</v>
      </c>
      <c r="J12508" s="34">
        <v>112</v>
      </c>
      <c r="K12508" s="34">
        <v>193</v>
      </c>
      <c r="L12508" s="34">
        <v>47</v>
      </c>
      <c r="M12508" s="34">
        <v>136</v>
      </c>
      <c r="N12508" s="34">
        <v>110</v>
      </c>
      <c r="O12508" s="34">
        <v>116</v>
      </c>
      <c r="P12508" s="34">
        <v>123</v>
      </c>
      <c r="Q12508" s="34">
        <v>149</v>
      </c>
      <c r="R12508" s="34">
        <v>142</v>
      </c>
      <c r="S12508" s="34">
        <v>227</v>
      </c>
      <c r="T12508" s="34">
        <v>76</v>
      </c>
      <c r="U12508" s="34">
        <v>112</v>
      </c>
      <c r="V12508" s="34">
        <v>137</v>
      </c>
      <c r="W12508" s="34">
        <v>123</v>
      </c>
      <c r="X12508" s="34">
        <v>173</v>
      </c>
      <c r="Y12508" s="34">
        <v>73</v>
      </c>
      <c r="Z12508" s="34">
        <v>214</v>
      </c>
      <c r="AA12508" s="34">
        <v>193</v>
      </c>
      <c r="AB12508" s="34">
        <v>98</v>
      </c>
      <c r="AC12508" s="34">
        <v>207</v>
      </c>
    </row>
    <row r="12509" spans="1:29" x14ac:dyDescent="0.2">
      <c r="A12509" s="34" t="s">
        <v>73002</v>
      </c>
      <c r="B12509" s="34">
        <v>6</v>
      </c>
      <c r="C12509" s="34">
        <v>23</v>
      </c>
      <c r="D12509" s="34">
        <v>25</v>
      </c>
      <c r="E12509" s="34">
        <v>9</v>
      </c>
      <c r="F12509" s="34">
        <v>12</v>
      </c>
      <c r="G12509" s="34">
        <v>17</v>
      </c>
      <c r="H12509" s="34">
        <v>19</v>
      </c>
      <c r="I12509" s="34">
        <v>27</v>
      </c>
      <c r="J12509" s="34">
        <v>17</v>
      </c>
      <c r="K12509" s="34">
        <v>16</v>
      </c>
      <c r="L12509" s="34">
        <v>3</v>
      </c>
      <c r="M12509" s="34">
        <v>29</v>
      </c>
      <c r="N12509" s="34">
        <v>4</v>
      </c>
      <c r="O12509" s="34">
        <v>12</v>
      </c>
      <c r="P12509" s="34">
        <v>11</v>
      </c>
      <c r="Q12509" s="34">
        <v>21</v>
      </c>
      <c r="R12509" s="34">
        <v>12</v>
      </c>
      <c r="S12509" s="34">
        <v>13</v>
      </c>
      <c r="T12509" s="34">
        <v>9</v>
      </c>
      <c r="U12509" s="34">
        <v>16</v>
      </c>
      <c r="V12509" s="34">
        <v>19</v>
      </c>
      <c r="W12509" s="34">
        <v>14</v>
      </c>
      <c r="X12509" s="34">
        <v>14</v>
      </c>
      <c r="Y12509" s="34">
        <v>10</v>
      </c>
      <c r="Z12509" s="34">
        <v>10</v>
      </c>
      <c r="AA12509" s="34">
        <v>24</v>
      </c>
      <c r="AB12509" s="34">
        <v>21</v>
      </c>
      <c r="AC12509" s="34">
        <v>20</v>
      </c>
    </row>
    <row r="12510" spans="1:29" x14ac:dyDescent="0.2">
      <c r="A12510" s="34" t="s">
        <v>73003</v>
      </c>
      <c r="B12510" s="34">
        <v>24</v>
      </c>
      <c r="C12510" s="34">
        <v>7</v>
      </c>
      <c r="D12510" s="34">
        <v>25</v>
      </c>
      <c r="E12510" s="34">
        <v>29</v>
      </c>
      <c r="F12510" s="34">
        <v>19</v>
      </c>
      <c r="G12510" s="34">
        <v>22</v>
      </c>
      <c r="H12510" s="34">
        <v>22</v>
      </c>
      <c r="I12510" s="34">
        <v>25</v>
      </c>
      <c r="J12510" s="34">
        <v>16</v>
      </c>
      <c r="K12510" s="34">
        <v>10</v>
      </c>
      <c r="L12510" s="34">
        <v>13</v>
      </c>
      <c r="M12510" s="34">
        <v>12</v>
      </c>
      <c r="N12510" s="34">
        <v>6</v>
      </c>
      <c r="O12510" s="34">
        <v>16</v>
      </c>
      <c r="P12510" s="34">
        <v>23</v>
      </c>
      <c r="Q12510" s="34">
        <v>30</v>
      </c>
      <c r="R12510" s="34">
        <v>15</v>
      </c>
      <c r="S12510" s="34">
        <v>29</v>
      </c>
      <c r="T12510" s="34">
        <v>12</v>
      </c>
      <c r="U12510" s="34">
        <v>6</v>
      </c>
      <c r="V12510" s="34">
        <v>20</v>
      </c>
      <c r="W12510" s="34">
        <v>21</v>
      </c>
      <c r="X12510" s="34">
        <v>28</v>
      </c>
      <c r="Y12510" s="34">
        <v>17</v>
      </c>
      <c r="Z12510" s="34">
        <v>26</v>
      </c>
      <c r="AA12510" s="34">
        <v>18</v>
      </c>
      <c r="AB12510" s="34">
        <v>19</v>
      </c>
      <c r="AC12510" s="34">
        <v>28</v>
      </c>
    </row>
    <row r="12511" spans="1:29" x14ac:dyDescent="0.2">
      <c r="A12511" s="34" t="s">
        <v>73004</v>
      </c>
      <c r="B12511" s="34">
        <v>43</v>
      </c>
      <c r="C12511" s="34">
        <v>70</v>
      </c>
      <c r="D12511" s="34">
        <v>103</v>
      </c>
      <c r="E12511" s="34">
        <v>80</v>
      </c>
      <c r="F12511" s="34">
        <v>68</v>
      </c>
      <c r="G12511" s="34">
        <v>71</v>
      </c>
      <c r="H12511" s="34">
        <v>73</v>
      </c>
      <c r="I12511" s="34">
        <v>91</v>
      </c>
      <c r="J12511" s="34">
        <v>76</v>
      </c>
      <c r="K12511" s="34">
        <v>62</v>
      </c>
      <c r="L12511" s="34">
        <v>57</v>
      </c>
      <c r="M12511" s="34">
        <v>64</v>
      </c>
      <c r="N12511" s="34">
        <v>71</v>
      </c>
      <c r="O12511" s="34">
        <v>95</v>
      </c>
      <c r="P12511" s="34">
        <v>63</v>
      </c>
      <c r="Q12511" s="34">
        <v>80</v>
      </c>
      <c r="R12511" s="34">
        <v>93</v>
      </c>
      <c r="S12511" s="34">
        <v>108</v>
      </c>
      <c r="T12511" s="34">
        <v>79</v>
      </c>
      <c r="U12511" s="34">
        <v>76</v>
      </c>
      <c r="V12511" s="34">
        <v>109</v>
      </c>
      <c r="W12511" s="34">
        <v>92</v>
      </c>
      <c r="X12511" s="34">
        <v>103</v>
      </c>
      <c r="Y12511" s="34">
        <v>87</v>
      </c>
      <c r="Z12511" s="34">
        <v>101</v>
      </c>
      <c r="AA12511" s="34">
        <v>89</v>
      </c>
      <c r="AB12511" s="34">
        <v>119</v>
      </c>
      <c r="AC12511" s="34">
        <v>111</v>
      </c>
    </row>
    <row r="12512" spans="1:29" x14ac:dyDescent="0.2">
      <c r="A12512" s="34" t="s">
        <v>73005</v>
      </c>
      <c r="B12512" s="34">
        <v>28</v>
      </c>
      <c r="C12512" s="34">
        <v>29</v>
      </c>
      <c r="D12512" s="34">
        <v>40</v>
      </c>
      <c r="E12512" s="34">
        <v>43</v>
      </c>
      <c r="F12512" s="34">
        <v>39</v>
      </c>
      <c r="G12512" s="34">
        <v>34</v>
      </c>
      <c r="H12512" s="34">
        <v>33</v>
      </c>
      <c r="I12512" s="34">
        <v>38</v>
      </c>
      <c r="J12512" s="34">
        <v>29</v>
      </c>
      <c r="K12512" s="34">
        <v>45</v>
      </c>
      <c r="L12512" s="34">
        <v>20</v>
      </c>
      <c r="M12512" s="34">
        <v>26</v>
      </c>
      <c r="N12512" s="34">
        <v>33</v>
      </c>
      <c r="O12512" s="34">
        <v>22</v>
      </c>
      <c r="P12512" s="34">
        <v>33</v>
      </c>
      <c r="Q12512" s="34">
        <v>41</v>
      </c>
      <c r="R12512" s="34">
        <v>31</v>
      </c>
      <c r="S12512" s="34">
        <v>23</v>
      </c>
      <c r="T12512" s="34">
        <v>16</v>
      </c>
      <c r="U12512" s="34">
        <v>25</v>
      </c>
      <c r="V12512" s="34">
        <v>31</v>
      </c>
      <c r="W12512" s="34">
        <v>28</v>
      </c>
      <c r="X12512" s="34">
        <v>65</v>
      </c>
      <c r="Y12512" s="34">
        <v>12</v>
      </c>
      <c r="Z12512" s="34">
        <v>45</v>
      </c>
      <c r="AA12512" s="34">
        <v>34</v>
      </c>
      <c r="AB12512" s="34">
        <v>25</v>
      </c>
      <c r="AC12512" s="34">
        <v>39</v>
      </c>
    </row>
    <row r="12513" spans="1:29" x14ac:dyDescent="0.2">
      <c r="A12513" s="34" t="s">
        <v>73006</v>
      </c>
      <c r="B12513" s="34">
        <v>15</v>
      </c>
      <c r="C12513" s="34">
        <v>26</v>
      </c>
      <c r="D12513" s="34">
        <v>25</v>
      </c>
      <c r="E12513" s="34">
        <v>22</v>
      </c>
      <c r="F12513" s="34">
        <v>20</v>
      </c>
      <c r="G12513" s="34">
        <v>25</v>
      </c>
      <c r="H12513" s="34">
        <v>21</v>
      </c>
      <c r="I12513" s="34">
        <v>21</v>
      </c>
      <c r="J12513" s="34">
        <v>18</v>
      </c>
      <c r="K12513" s="34">
        <v>29</v>
      </c>
      <c r="L12513" s="34">
        <v>10</v>
      </c>
      <c r="M12513" s="34">
        <v>14</v>
      </c>
      <c r="N12513" s="34">
        <v>19</v>
      </c>
      <c r="O12513" s="34">
        <v>21</v>
      </c>
      <c r="P12513" s="34">
        <v>16</v>
      </c>
      <c r="Q12513" s="34">
        <v>9</v>
      </c>
      <c r="R12513" s="34">
        <v>23</v>
      </c>
      <c r="S12513" s="34">
        <v>24</v>
      </c>
      <c r="T12513" s="34">
        <v>12</v>
      </c>
      <c r="U12513" s="34">
        <v>17</v>
      </c>
      <c r="V12513" s="34">
        <v>20</v>
      </c>
      <c r="W12513" s="34">
        <v>20</v>
      </c>
      <c r="X12513" s="34">
        <v>48</v>
      </c>
      <c r="Y12513" s="34">
        <v>15</v>
      </c>
      <c r="Z12513" s="34">
        <v>24</v>
      </c>
      <c r="AA12513" s="34">
        <v>30</v>
      </c>
      <c r="AB12513" s="34">
        <v>13</v>
      </c>
      <c r="AC12513" s="34">
        <v>27</v>
      </c>
    </row>
    <row r="12514" spans="1:29" x14ac:dyDescent="0.2">
      <c r="A12514" s="34" t="s">
        <v>73007</v>
      </c>
      <c r="B12514" s="34">
        <v>50</v>
      </c>
      <c r="C12514" s="34">
        <v>57</v>
      </c>
      <c r="D12514" s="34">
        <v>65</v>
      </c>
      <c r="E12514" s="34">
        <v>89</v>
      </c>
      <c r="F12514" s="34">
        <v>44</v>
      </c>
      <c r="G12514" s="34">
        <v>47</v>
      </c>
      <c r="H12514" s="34">
        <v>42</v>
      </c>
      <c r="I12514" s="34">
        <v>43</v>
      </c>
      <c r="J12514" s="34">
        <v>28</v>
      </c>
      <c r="K12514" s="34">
        <v>63</v>
      </c>
      <c r="L12514" s="34">
        <v>21</v>
      </c>
      <c r="M12514" s="34">
        <v>34</v>
      </c>
      <c r="N12514" s="34">
        <v>49</v>
      </c>
      <c r="O12514" s="34">
        <v>39</v>
      </c>
      <c r="P12514" s="34">
        <v>28</v>
      </c>
      <c r="Q12514" s="34">
        <v>46</v>
      </c>
      <c r="R12514" s="34">
        <v>36</v>
      </c>
      <c r="S12514" s="34">
        <v>94</v>
      </c>
      <c r="T12514" s="34">
        <v>15</v>
      </c>
      <c r="U12514" s="34">
        <v>39</v>
      </c>
      <c r="V12514" s="34">
        <v>60</v>
      </c>
      <c r="W12514" s="34">
        <v>45</v>
      </c>
      <c r="X12514" s="34">
        <v>47</v>
      </c>
      <c r="Y12514" s="34">
        <v>30</v>
      </c>
      <c r="Z12514" s="34">
        <v>56</v>
      </c>
      <c r="AA12514" s="34">
        <v>72</v>
      </c>
      <c r="AB12514" s="34">
        <v>19</v>
      </c>
      <c r="AC12514" s="34">
        <v>68</v>
      </c>
    </row>
    <row r="12515" spans="1:29" x14ac:dyDescent="0.2">
      <c r="A12515" s="34" t="s">
        <v>73008</v>
      </c>
      <c r="B12515" s="34">
        <v>40</v>
      </c>
      <c r="C12515" s="34">
        <v>30</v>
      </c>
      <c r="D12515" s="34">
        <v>50</v>
      </c>
      <c r="E12515" s="34">
        <v>40</v>
      </c>
      <c r="F12515" s="34">
        <v>53</v>
      </c>
      <c r="G12515" s="34">
        <v>36</v>
      </c>
      <c r="H12515" s="34">
        <v>23</v>
      </c>
      <c r="I12515" s="34">
        <v>33</v>
      </c>
      <c r="J12515" s="34">
        <v>47</v>
      </c>
      <c r="K12515" s="34">
        <v>31</v>
      </c>
      <c r="L12515" s="34">
        <v>42</v>
      </c>
      <c r="M12515" s="34">
        <v>19</v>
      </c>
      <c r="N12515" s="34">
        <v>31</v>
      </c>
      <c r="O12515" s="34">
        <v>41</v>
      </c>
      <c r="P12515" s="34">
        <v>45</v>
      </c>
      <c r="Q12515" s="34">
        <v>36</v>
      </c>
      <c r="R12515" s="34">
        <v>56</v>
      </c>
      <c r="S12515" s="34">
        <v>49</v>
      </c>
      <c r="T12515" s="34">
        <v>60</v>
      </c>
      <c r="U12515" s="34">
        <v>22</v>
      </c>
      <c r="V12515" s="34">
        <v>54</v>
      </c>
      <c r="W12515" s="34">
        <v>51</v>
      </c>
      <c r="X12515" s="34">
        <v>68</v>
      </c>
      <c r="Y12515" s="34">
        <v>24</v>
      </c>
      <c r="Z12515" s="34">
        <v>35</v>
      </c>
      <c r="AA12515" s="34">
        <v>53</v>
      </c>
      <c r="AB12515" s="34">
        <v>86</v>
      </c>
      <c r="AC12515" s="34">
        <v>69</v>
      </c>
    </row>
    <row r="12516" spans="1:29" x14ac:dyDescent="0.2">
      <c r="A12516" s="34" t="s">
        <v>73009</v>
      </c>
      <c r="B12516" s="34">
        <v>42</v>
      </c>
      <c r="C12516" s="34">
        <v>46</v>
      </c>
      <c r="D12516" s="34">
        <v>97</v>
      </c>
      <c r="E12516" s="34">
        <v>38</v>
      </c>
      <c r="F12516" s="34">
        <v>91</v>
      </c>
      <c r="G12516" s="34">
        <v>47</v>
      </c>
      <c r="H12516" s="34">
        <v>69</v>
      </c>
      <c r="I12516" s="34">
        <v>63</v>
      </c>
      <c r="J12516" s="34">
        <v>69</v>
      </c>
      <c r="K12516" s="34">
        <v>58</v>
      </c>
      <c r="L12516" s="34">
        <v>48</v>
      </c>
      <c r="M12516" s="34">
        <v>75</v>
      </c>
      <c r="N12516" s="34">
        <v>66</v>
      </c>
      <c r="O12516" s="34">
        <v>64</v>
      </c>
      <c r="P12516" s="34">
        <v>58</v>
      </c>
      <c r="Q12516" s="34">
        <v>61</v>
      </c>
      <c r="R12516" s="34">
        <v>97</v>
      </c>
      <c r="S12516" s="34">
        <v>77</v>
      </c>
      <c r="T12516" s="34">
        <v>46</v>
      </c>
      <c r="U12516" s="34">
        <v>50</v>
      </c>
      <c r="V12516" s="34">
        <v>65</v>
      </c>
      <c r="W12516" s="34">
        <v>67</v>
      </c>
      <c r="X12516" s="34">
        <v>130</v>
      </c>
      <c r="Y12516" s="34">
        <v>56</v>
      </c>
      <c r="Z12516" s="34">
        <v>104</v>
      </c>
      <c r="AA12516" s="34">
        <v>58</v>
      </c>
      <c r="AB12516" s="34">
        <v>98</v>
      </c>
      <c r="AC12516" s="34">
        <v>85</v>
      </c>
    </row>
    <row r="12517" spans="1:29" x14ac:dyDescent="0.2">
      <c r="A12517" s="34" t="s">
        <v>73010</v>
      </c>
      <c r="B12517" s="34">
        <v>18</v>
      </c>
      <c r="C12517" s="34">
        <v>12</v>
      </c>
      <c r="D12517" s="34">
        <v>30</v>
      </c>
      <c r="E12517" s="34">
        <v>23</v>
      </c>
      <c r="F12517" s="34">
        <v>17</v>
      </c>
      <c r="G12517" s="34">
        <v>16</v>
      </c>
      <c r="H12517" s="34">
        <v>21</v>
      </c>
      <c r="I12517" s="34">
        <v>21</v>
      </c>
      <c r="J12517" s="34">
        <v>19</v>
      </c>
      <c r="K12517" s="34">
        <v>21</v>
      </c>
      <c r="L12517" s="34">
        <v>11</v>
      </c>
      <c r="M12517" s="34">
        <v>18</v>
      </c>
      <c r="N12517" s="34">
        <v>33</v>
      </c>
      <c r="O12517" s="34">
        <v>20</v>
      </c>
      <c r="P12517" s="34">
        <v>24</v>
      </c>
      <c r="Q12517" s="34">
        <v>20</v>
      </c>
      <c r="R12517" s="34">
        <v>25</v>
      </c>
      <c r="S12517" s="34">
        <v>27</v>
      </c>
      <c r="T12517" s="34">
        <v>20</v>
      </c>
      <c r="U12517" s="34">
        <v>18</v>
      </c>
      <c r="V12517" s="34">
        <v>26</v>
      </c>
      <c r="W12517" s="34">
        <v>16</v>
      </c>
      <c r="X12517" s="34">
        <v>11</v>
      </c>
      <c r="Y12517" s="34">
        <v>9</v>
      </c>
      <c r="Z12517" s="34">
        <v>21</v>
      </c>
      <c r="AA12517" s="34">
        <v>26</v>
      </c>
      <c r="AB12517" s="34">
        <v>11</v>
      </c>
      <c r="AC12517" s="34">
        <v>34</v>
      </c>
    </row>
    <row r="12518" spans="1:29" x14ac:dyDescent="0.2">
      <c r="A12518" s="34" t="s">
        <v>73011</v>
      </c>
      <c r="B12518" s="34">
        <v>21</v>
      </c>
      <c r="C12518" s="34">
        <v>41</v>
      </c>
      <c r="D12518" s="34">
        <v>31</v>
      </c>
      <c r="E12518" s="34">
        <v>25</v>
      </c>
      <c r="F12518" s="34">
        <v>33</v>
      </c>
      <c r="G12518" s="34">
        <v>26</v>
      </c>
      <c r="H12518" s="34">
        <v>21</v>
      </c>
      <c r="I12518" s="34">
        <v>34</v>
      </c>
      <c r="J12518" s="34">
        <v>15</v>
      </c>
      <c r="K12518" s="34">
        <v>21</v>
      </c>
      <c r="L12518" s="34">
        <v>10</v>
      </c>
      <c r="M12518" s="34">
        <v>26</v>
      </c>
      <c r="N12518" s="34">
        <v>23</v>
      </c>
      <c r="O12518" s="34">
        <v>16</v>
      </c>
      <c r="P12518" s="34">
        <v>25</v>
      </c>
      <c r="Q12518" s="34">
        <v>34</v>
      </c>
      <c r="R12518" s="34">
        <v>25</v>
      </c>
      <c r="S12518" s="34">
        <v>20</v>
      </c>
      <c r="T12518" s="34">
        <v>13</v>
      </c>
      <c r="U12518" s="34">
        <v>11</v>
      </c>
      <c r="V12518" s="34">
        <v>28</v>
      </c>
      <c r="W12518" s="34">
        <v>17</v>
      </c>
      <c r="X12518" s="34">
        <v>41</v>
      </c>
      <c r="Y12518" s="34">
        <v>9</v>
      </c>
      <c r="Z12518" s="34">
        <v>33</v>
      </c>
      <c r="AA12518" s="34">
        <v>20</v>
      </c>
      <c r="AB12518" s="34">
        <v>19</v>
      </c>
      <c r="AC12518" s="34">
        <v>23</v>
      </c>
    </row>
    <row r="12519" spans="1:29" x14ac:dyDescent="0.2">
      <c r="A12519" s="34" t="s">
        <v>73012</v>
      </c>
      <c r="B12519" s="34">
        <v>39</v>
      </c>
      <c r="C12519" s="34">
        <v>42</v>
      </c>
      <c r="D12519" s="34">
        <v>98</v>
      </c>
      <c r="E12519" s="34">
        <v>75</v>
      </c>
      <c r="F12519" s="34">
        <v>66</v>
      </c>
      <c r="G12519" s="34">
        <v>92</v>
      </c>
      <c r="H12519" s="34">
        <v>47</v>
      </c>
      <c r="I12519" s="34">
        <v>49</v>
      </c>
      <c r="J12519" s="34">
        <v>53</v>
      </c>
      <c r="K12519" s="34">
        <v>37</v>
      </c>
      <c r="L12519" s="34">
        <v>32</v>
      </c>
      <c r="M12519" s="34">
        <v>38</v>
      </c>
      <c r="N12519" s="34">
        <v>52</v>
      </c>
      <c r="O12519" s="34">
        <v>31</v>
      </c>
      <c r="P12519" s="34">
        <v>45</v>
      </c>
      <c r="Q12519" s="34">
        <v>52</v>
      </c>
      <c r="R12519" s="34">
        <v>80</v>
      </c>
      <c r="S12519" s="34">
        <v>62</v>
      </c>
      <c r="T12519" s="34">
        <v>33</v>
      </c>
      <c r="U12519" s="34">
        <v>62</v>
      </c>
      <c r="V12519" s="34">
        <v>53</v>
      </c>
      <c r="W12519" s="34">
        <v>42</v>
      </c>
      <c r="X12519" s="34">
        <v>81</v>
      </c>
      <c r="Y12519" s="34">
        <v>28</v>
      </c>
      <c r="Z12519" s="34">
        <v>83</v>
      </c>
      <c r="AA12519" s="34">
        <v>73</v>
      </c>
      <c r="AB12519" s="34">
        <v>41</v>
      </c>
      <c r="AC12519" s="34">
        <v>76</v>
      </c>
    </row>
    <row r="12520" spans="1:29" x14ac:dyDescent="0.2">
      <c r="A12520" s="34" t="s">
        <v>73013</v>
      </c>
      <c r="B12520" s="34">
        <v>12</v>
      </c>
      <c r="C12520" s="34">
        <v>23</v>
      </c>
      <c r="D12520" s="34">
        <v>28</v>
      </c>
      <c r="E12520" s="34">
        <v>20</v>
      </c>
      <c r="F12520" s="34">
        <v>24</v>
      </c>
      <c r="G12520" s="34">
        <v>31</v>
      </c>
      <c r="H12520" s="34">
        <v>22</v>
      </c>
      <c r="I12520" s="34">
        <v>19</v>
      </c>
      <c r="J12520" s="34">
        <v>15</v>
      </c>
      <c r="K12520" s="34">
        <v>38</v>
      </c>
      <c r="L12520" s="34">
        <v>16</v>
      </c>
      <c r="M12520" s="34">
        <v>16</v>
      </c>
      <c r="N12520" s="34">
        <v>16</v>
      </c>
      <c r="O12520" s="34">
        <v>20</v>
      </c>
      <c r="P12520" s="34">
        <v>18</v>
      </c>
      <c r="Q12520" s="34">
        <v>29</v>
      </c>
      <c r="R12520" s="34">
        <v>13</v>
      </c>
      <c r="S12520" s="34">
        <v>45</v>
      </c>
      <c r="T12520" s="34">
        <v>12</v>
      </c>
      <c r="U12520" s="34">
        <v>28</v>
      </c>
      <c r="V12520" s="34">
        <v>34</v>
      </c>
      <c r="W12520" s="34">
        <v>9</v>
      </c>
      <c r="X12520" s="34">
        <v>32</v>
      </c>
      <c r="Y12520" s="34">
        <v>14</v>
      </c>
      <c r="Z12520" s="34">
        <v>24</v>
      </c>
      <c r="AA12520" s="34">
        <v>27</v>
      </c>
      <c r="AB12520" s="34">
        <v>16</v>
      </c>
      <c r="AC12520" s="34">
        <v>34</v>
      </c>
    </row>
    <row r="12521" spans="1:29" x14ac:dyDescent="0.2">
      <c r="A12521" s="34" t="s">
        <v>73014</v>
      </c>
      <c r="B12521" s="34">
        <v>50</v>
      </c>
      <c r="C12521" s="34">
        <v>57</v>
      </c>
      <c r="D12521" s="34">
        <v>31</v>
      </c>
      <c r="E12521" s="34">
        <v>60</v>
      </c>
      <c r="F12521" s="34">
        <v>41</v>
      </c>
      <c r="G12521" s="34">
        <v>49</v>
      </c>
      <c r="H12521" s="34">
        <v>38</v>
      </c>
      <c r="I12521" s="34">
        <v>66</v>
      </c>
      <c r="J12521" s="34">
        <v>42</v>
      </c>
      <c r="K12521" s="34">
        <v>54</v>
      </c>
      <c r="L12521" s="34">
        <v>22</v>
      </c>
      <c r="M12521" s="34">
        <v>58</v>
      </c>
      <c r="N12521" s="34">
        <v>34</v>
      </c>
      <c r="O12521" s="34">
        <v>49</v>
      </c>
      <c r="P12521" s="34">
        <v>45</v>
      </c>
      <c r="Q12521" s="34">
        <v>65</v>
      </c>
      <c r="R12521" s="34">
        <v>46</v>
      </c>
      <c r="S12521" s="34">
        <v>58</v>
      </c>
      <c r="T12521" s="34">
        <v>41</v>
      </c>
      <c r="U12521" s="34">
        <v>41</v>
      </c>
      <c r="V12521" s="34">
        <v>43</v>
      </c>
      <c r="W12521" s="34">
        <v>49</v>
      </c>
      <c r="X12521" s="34">
        <v>40</v>
      </c>
      <c r="Y12521" s="34">
        <v>46</v>
      </c>
      <c r="Z12521" s="34">
        <v>37</v>
      </c>
      <c r="AA12521" s="34">
        <v>54</v>
      </c>
      <c r="AB12521" s="34">
        <v>44</v>
      </c>
      <c r="AC12521" s="34">
        <v>100</v>
      </c>
    </row>
    <row r="12522" spans="1:29" x14ac:dyDescent="0.2">
      <c r="A12522" s="34" t="s">
        <v>73015</v>
      </c>
      <c r="B12522" s="34">
        <v>35</v>
      </c>
      <c r="C12522" s="34">
        <v>66</v>
      </c>
      <c r="D12522" s="34">
        <v>73</v>
      </c>
      <c r="E12522" s="34">
        <v>56</v>
      </c>
      <c r="F12522" s="34">
        <v>86</v>
      </c>
      <c r="G12522" s="34">
        <v>44</v>
      </c>
      <c r="H12522" s="34">
        <v>59</v>
      </c>
      <c r="I12522" s="34">
        <v>66</v>
      </c>
      <c r="J12522" s="34">
        <v>40</v>
      </c>
      <c r="K12522" s="34">
        <v>87</v>
      </c>
      <c r="L12522" s="34">
        <v>22</v>
      </c>
      <c r="M12522" s="34">
        <v>46</v>
      </c>
      <c r="N12522" s="34">
        <v>45</v>
      </c>
      <c r="O12522" s="34">
        <v>50</v>
      </c>
      <c r="P12522" s="34">
        <v>51</v>
      </c>
      <c r="Q12522" s="34">
        <v>90</v>
      </c>
      <c r="R12522" s="34">
        <v>55</v>
      </c>
      <c r="S12522" s="34">
        <v>88</v>
      </c>
      <c r="T12522" s="34">
        <v>40</v>
      </c>
      <c r="U12522" s="34">
        <v>61</v>
      </c>
      <c r="V12522" s="34">
        <v>65</v>
      </c>
      <c r="W12522" s="34">
        <v>38</v>
      </c>
      <c r="X12522" s="34">
        <v>74</v>
      </c>
      <c r="Y12522" s="34">
        <v>31</v>
      </c>
      <c r="Z12522" s="34">
        <v>76</v>
      </c>
      <c r="AA12522" s="34">
        <v>90</v>
      </c>
      <c r="AB12522" s="34">
        <v>39</v>
      </c>
      <c r="AC12522" s="34">
        <v>97</v>
      </c>
    </row>
    <row r="12523" spans="1:29" x14ac:dyDescent="0.2">
      <c r="A12523" s="34" t="s">
        <v>73016</v>
      </c>
      <c r="B12523" s="34">
        <v>28</v>
      </c>
      <c r="C12523" s="34">
        <v>14</v>
      </c>
      <c r="D12523" s="34">
        <v>19</v>
      </c>
      <c r="E12523" s="34">
        <v>62</v>
      </c>
      <c r="F12523" s="34">
        <v>29</v>
      </c>
      <c r="G12523" s="34">
        <v>38</v>
      </c>
      <c r="H12523" s="34">
        <v>19</v>
      </c>
      <c r="I12523" s="34">
        <v>25</v>
      </c>
      <c r="J12523" s="34">
        <v>30</v>
      </c>
      <c r="K12523" s="34">
        <v>28</v>
      </c>
      <c r="L12523" s="34">
        <v>12</v>
      </c>
      <c r="M12523" s="34">
        <v>12</v>
      </c>
      <c r="N12523" s="34">
        <v>17</v>
      </c>
      <c r="O12523" s="34">
        <v>7</v>
      </c>
      <c r="P12523" s="34">
        <v>32</v>
      </c>
      <c r="Q12523" s="34">
        <v>12</v>
      </c>
      <c r="R12523" s="34">
        <v>11</v>
      </c>
      <c r="S12523" s="34">
        <v>21</v>
      </c>
      <c r="T12523" s="34">
        <v>33</v>
      </c>
      <c r="U12523" s="34">
        <v>11</v>
      </c>
      <c r="V12523" s="34">
        <v>17</v>
      </c>
      <c r="W12523" s="34">
        <v>31</v>
      </c>
      <c r="X12523" s="34">
        <v>26</v>
      </c>
      <c r="Y12523" s="34">
        <v>37</v>
      </c>
      <c r="Z12523" s="34">
        <v>46</v>
      </c>
      <c r="AA12523" s="34">
        <v>23</v>
      </c>
      <c r="AB12523" s="34">
        <v>14</v>
      </c>
      <c r="AC12523" s="34">
        <v>31</v>
      </c>
    </row>
    <row r="12524" spans="1:29" x14ac:dyDescent="0.2">
      <c r="A12524" s="34" t="s">
        <v>73017</v>
      </c>
      <c r="B12524" s="34">
        <v>31</v>
      </c>
      <c r="C12524" s="34">
        <v>43</v>
      </c>
      <c r="D12524" s="34">
        <v>72</v>
      </c>
      <c r="E12524" s="34">
        <v>39</v>
      </c>
      <c r="F12524" s="34">
        <v>54</v>
      </c>
      <c r="G12524" s="34">
        <v>49</v>
      </c>
      <c r="H12524" s="34">
        <v>36</v>
      </c>
      <c r="I12524" s="34">
        <v>46</v>
      </c>
      <c r="J12524" s="34">
        <v>48</v>
      </c>
      <c r="K12524" s="34">
        <v>53</v>
      </c>
      <c r="L12524" s="34">
        <v>28</v>
      </c>
      <c r="M12524" s="34">
        <v>49</v>
      </c>
      <c r="N12524" s="34">
        <v>35</v>
      </c>
      <c r="O12524" s="34">
        <v>56</v>
      </c>
      <c r="P12524" s="34">
        <v>53</v>
      </c>
      <c r="Q12524" s="34">
        <v>63</v>
      </c>
      <c r="R12524" s="34">
        <v>69</v>
      </c>
      <c r="S12524" s="34">
        <v>61</v>
      </c>
      <c r="T12524" s="34">
        <v>47</v>
      </c>
      <c r="U12524" s="34">
        <v>37</v>
      </c>
      <c r="V12524" s="34">
        <v>62</v>
      </c>
      <c r="W12524" s="34">
        <v>40</v>
      </c>
      <c r="X12524" s="34">
        <v>70</v>
      </c>
      <c r="Y12524" s="34">
        <v>42</v>
      </c>
      <c r="Z12524" s="34">
        <v>92</v>
      </c>
      <c r="AA12524" s="34">
        <v>67</v>
      </c>
      <c r="AB12524" s="34">
        <v>30</v>
      </c>
      <c r="AC12524" s="34">
        <v>55</v>
      </c>
    </row>
    <row r="12525" spans="1:29" x14ac:dyDescent="0.2">
      <c r="A12525" s="34" t="s">
        <v>73018</v>
      </c>
      <c r="B12525" s="34">
        <v>47</v>
      </c>
      <c r="C12525" s="34">
        <v>90</v>
      </c>
      <c r="D12525" s="34">
        <v>76</v>
      </c>
      <c r="E12525" s="34">
        <v>78</v>
      </c>
      <c r="F12525" s="34">
        <v>61</v>
      </c>
      <c r="G12525" s="34">
        <v>38</v>
      </c>
      <c r="H12525" s="34">
        <v>49</v>
      </c>
      <c r="I12525" s="34">
        <v>33</v>
      </c>
      <c r="J12525" s="34">
        <v>42</v>
      </c>
      <c r="K12525" s="34">
        <v>62</v>
      </c>
      <c r="L12525" s="34">
        <v>25</v>
      </c>
      <c r="M12525" s="34">
        <v>45</v>
      </c>
      <c r="N12525" s="34">
        <v>43</v>
      </c>
      <c r="O12525" s="34">
        <v>41</v>
      </c>
      <c r="P12525" s="34">
        <v>38</v>
      </c>
      <c r="Q12525" s="34">
        <v>71</v>
      </c>
      <c r="R12525" s="34">
        <v>53</v>
      </c>
      <c r="S12525" s="34">
        <v>87</v>
      </c>
      <c r="T12525" s="34">
        <v>20</v>
      </c>
      <c r="U12525" s="34">
        <v>35</v>
      </c>
      <c r="V12525" s="34">
        <v>66</v>
      </c>
      <c r="W12525" s="34">
        <v>29</v>
      </c>
      <c r="X12525" s="34">
        <v>53</v>
      </c>
      <c r="Y12525" s="34">
        <v>28</v>
      </c>
      <c r="Z12525" s="34">
        <v>73</v>
      </c>
      <c r="AA12525" s="34">
        <v>72</v>
      </c>
      <c r="AB12525" s="34">
        <v>36</v>
      </c>
      <c r="AC12525" s="34">
        <v>97</v>
      </c>
    </row>
    <row r="12526" spans="1:29" x14ac:dyDescent="0.2">
      <c r="A12526" s="34" t="s">
        <v>73019</v>
      </c>
      <c r="B12526" s="34">
        <v>31</v>
      </c>
      <c r="C12526" s="34">
        <v>54</v>
      </c>
      <c r="D12526" s="34">
        <v>104</v>
      </c>
      <c r="E12526" s="34">
        <v>94</v>
      </c>
      <c r="F12526" s="34">
        <v>89</v>
      </c>
      <c r="G12526" s="34">
        <v>39</v>
      </c>
      <c r="H12526" s="34">
        <v>57</v>
      </c>
      <c r="I12526" s="34">
        <v>65</v>
      </c>
      <c r="J12526" s="34">
        <v>73</v>
      </c>
      <c r="K12526" s="34">
        <v>61</v>
      </c>
      <c r="L12526" s="34">
        <v>54</v>
      </c>
      <c r="M12526" s="34">
        <v>39</v>
      </c>
      <c r="N12526" s="34">
        <v>79</v>
      </c>
      <c r="O12526" s="34">
        <v>31</v>
      </c>
      <c r="P12526" s="34">
        <v>63</v>
      </c>
      <c r="Q12526" s="34">
        <v>59</v>
      </c>
      <c r="R12526" s="34">
        <v>73</v>
      </c>
      <c r="S12526" s="34">
        <v>77</v>
      </c>
      <c r="T12526" s="34">
        <v>50</v>
      </c>
      <c r="U12526" s="34">
        <v>61</v>
      </c>
      <c r="V12526" s="34">
        <v>95</v>
      </c>
      <c r="W12526" s="34">
        <v>51</v>
      </c>
      <c r="X12526" s="34">
        <v>114</v>
      </c>
      <c r="Y12526" s="34">
        <v>44</v>
      </c>
      <c r="Z12526" s="34">
        <v>100</v>
      </c>
      <c r="AA12526" s="34">
        <v>58</v>
      </c>
      <c r="AB12526" s="34">
        <v>75</v>
      </c>
      <c r="AC12526" s="34">
        <v>104</v>
      </c>
    </row>
    <row r="12527" spans="1:29" x14ac:dyDescent="0.2">
      <c r="A12527" s="34" t="s">
        <v>73020</v>
      </c>
      <c r="B12527" s="34">
        <v>29</v>
      </c>
      <c r="C12527" s="34">
        <v>37</v>
      </c>
      <c r="D12527" s="34">
        <v>45</v>
      </c>
      <c r="E12527" s="34">
        <v>38</v>
      </c>
      <c r="F12527" s="34">
        <v>22</v>
      </c>
      <c r="G12527" s="34">
        <v>30</v>
      </c>
      <c r="H12527" s="34">
        <v>19</v>
      </c>
      <c r="I12527" s="34">
        <v>37</v>
      </c>
      <c r="J12527" s="34">
        <v>19</v>
      </c>
      <c r="K12527" s="34">
        <v>13</v>
      </c>
      <c r="L12527" s="34">
        <v>18</v>
      </c>
      <c r="M12527" s="34">
        <v>19</v>
      </c>
      <c r="N12527" s="34">
        <v>15</v>
      </c>
      <c r="O12527" s="34">
        <v>26</v>
      </c>
      <c r="P12527" s="34">
        <v>33</v>
      </c>
      <c r="Q12527" s="34">
        <v>30</v>
      </c>
      <c r="R12527" s="34">
        <v>23</v>
      </c>
      <c r="S12527" s="34">
        <v>45</v>
      </c>
      <c r="T12527" s="34">
        <v>24</v>
      </c>
      <c r="U12527" s="34">
        <v>24</v>
      </c>
      <c r="V12527" s="34">
        <v>26</v>
      </c>
      <c r="W12527" s="34">
        <v>25</v>
      </c>
      <c r="X12527" s="34">
        <v>43</v>
      </c>
      <c r="Y12527" s="34">
        <v>13</v>
      </c>
      <c r="Z12527" s="34">
        <v>43</v>
      </c>
      <c r="AA12527" s="34">
        <v>36</v>
      </c>
      <c r="AB12527" s="34">
        <v>40</v>
      </c>
      <c r="AC12527" s="34">
        <v>31</v>
      </c>
    </row>
    <row r="12528" spans="1:29" x14ac:dyDescent="0.2">
      <c r="A12528" s="34" t="s">
        <v>73021</v>
      </c>
      <c r="B12528" s="34">
        <v>34</v>
      </c>
      <c r="C12528" s="34">
        <v>61</v>
      </c>
      <c r="D12528" s="34">
        <v>59</v>
      </c>
      <c r="E12528" s="34">
        <v>40</v>
      </c>
      <c r="F12528" s="34">
        <v>82</v>
      </c>
      <c r="G12528" s="34">
        <v>100</v>
      </c>
      <c r="H12528" s="34">
        <v>81</v>
      </c>
      <c r="I12528" s="34">
        <v>74</v>
      </c>
      <c r="J12528" s="34">
        <v>62</v>
      </c>
      <c r="K12528" s="34">
        <v>68</v>
      </c>
      <c r="L12528" s="34">
        <v>33</v>
      </c>
      <c r="M12528" s="34">
        <v>58</v>
      </c>
      <c r="N12528" s="34">
        <v>65</v>
      </c>
      <c r="O12528" s="34">
        <v>48</v>
      </c>
      <c r="P12528" s="34">
        <v>57</v>
      </c>
      <c r="Q12528" s="34">
        <v>89</v>
      </c>
      <c r="R12528" s="34">
        <v>63</v>
      </c>
      <c r="S12528" s="34">
        <v>87</v>
      </c>
      <c r="T12528" s="34">
        <v>63</v>
      </c>
      <c r="U12528" s="34">
        <v>69</v>
      </c>
      <c r="V12528" s="34">
        <v>56</v>
      </c>
      <c r="W12528" s="34">
        <v>70</v>
      </c>
      <c r="X12528" s="34">
        <v>93</v>
      </c>
      <c r="Y12528" s="34">
        <v>54</v>
      </c>
      <c r="Z12528" s="34">
        <v>61</v>
      </c>
      <c r="AA12528" s="34">
        <v>42</v>
      </c>
      <c r="AB12528" s="34">
        <v>57</v>
      </c>
      <c r="AC12528" s="34">
        <v>99</v>
      </c>
    </row>
    <row r="12529" spans="1:29" x14ac:dyDescent="0.2">
      <c r="A12529" s="34" t="s">
        <v>73022</v>
      </c>
      <c r="B12529" s="34">
        <v>64</v>
      </c>
      <c r="C12529" s="34">
        <v>61</v>
      </c>
      <c r="D12529" s="34">
        <v>96</v>
      </c>
      <c r="E12529" s="34">
        <v>73</v>
      </c>
      <c r="F12529" s="34">
        <v>86</v>
      </c>
      <c r="G12529" s="34">
        <v>70</v>
      </c>
      <c r="H12529" s="34">
        <v>89</v>
      </c>
      <c r="I12529" s="34">
        <v>84</v>
      </c>
      <c r="J12529" s="34">
        <v>109</v>
      </c>
      <c r="K12529" s="34">
        <v>47</v>
      </c>
      <c r="L12529" s="34">
        <v>58</v>
      </c>
      <c r="M12529" s="34">
        <v>57</v>
      </c>
      <c r="N12529" s="34">
        <v>98</v>
      </c>
      <c r="O12529" s="34">
        <v>42</v>
      </c>
      <c r="P12529" s="34">
        <v>85</v>
      </c>
      <c r="Q12529" s="34">
        <v>76</v>
      </c>
      <c r="R12529" s="34">
        <v>110</v>
      </c>
      <c r="S12529" s="34">
        <v>105</v>
      </c>
      <c r="T12529" s="34">
        <v>117</v>
      </c>
      <c r="U12529" s="34">
        <v>66</v>
      </c>
      <c r="V12529" s="34">
        <v>128</v>
      </c>
      <c r="W12529" s="34">
        <v>81</v>
      </c>
      <c r="X12529" s="34">
        <v>100</v>
      </c>
      <c r="Y12529" s="34">
        <v>59</v>
      </c>
      <c r="Z12529" s="34">
        <v>108</v>
      </c>
      <c r="AA12529" s="34">
        <v>81</v>
      </c>
      <c r="AB12529" s="34">
        <v>107</v>
      </c>
      <c r="AC12529" s="34">
        <v>97</v>
      </c>
    </row>
    <row r="12530" spans="1:29" x14ac:dyDescent="0.2">
      <c r="A12530" s="34" t="s">
        <v>73023</v>
      </c>
      <c r="B12530" s="34">
        <v>18</v>
      </c>
      <c r="C12530" s="34">
        <v>14</v>
      </c>
      <c r="D12530" s="34">
        <v>22</v>
      </c>
      <c r="E12530" s="34">
        <v>11</v>
      </c>
      <c r="F12530" s="34">
        <v>16</v>
      </c>
      <c r="G12530" s="34">
        <v>18</v>
      </c>
      <c r="H12530" s="34">
        <v>19</v>
      </c>
      <c r="I12530" s="34">
        <v>17</v>
      </c>
      <c r="J12530" s="34">
        <v>12</v>
      </c>
      <c r="K12530" s="34">
        <v>18</v>
      </c>
      <c r="L12530" s="34">
        <v>1</v>
      </c>
      <c r="M12530" s="34">
        <v>14</v>
      </c>
      <c r="N12530" s="34">
        <v>11</v>
      </c>
      <c r="O12530" s="34">
        <v>23</v>
      </c>
      <c r="P12530" s="34">
        <v>19</v>
      </c>
      <c r="Q12530" s="34">
        <v>12</v>
      </c>
      <c r="R12530" s="34">
        <v>19</v>
      </c>
      <c r="S12530" s="34">
        <v>28</v>
      </c>
      <c r="T12530" s="34">
        <v>7</v>
      </c>
      <c r="U12530" s="34">
        <v>12</v>
      </c>
      <c r="V12530" s="34">
        <v>17</v>
      </c>
      <c r="W12530" s="34">
        <v>9</v>
      </c>
      <c r="X12530" s="34">
        <v>13</v>
      </c>
      <c r="Y12530" s="34">
        <v>10</v>
      </c>
      <c r="Z12530" s="34">
        <v>18</v>
      </c>
      <c r="AA12530" s="34">
        <v>14</v>
      </c>
      <c r="AB12530" s="34">
        <v>11</v>
      </c>
      <c r="AC12530" s="34">
        <v>20</v>
      </c>
    </row>
    <row r="12531" spans="1:29" x14ac:dyDescent="0.2">
      <c r="A12531" s="34" t="s">
        <v>73024</v>
      </c>
      <c r="B12531" s="34">
        <v>87</v>
      </c>
      <c r="C12531" s="34">
        <v>102</v>
      </c>
      <c r="D12531" s="34">
        <v>183</v>
      </c>
      <c r="E12531" s="34">
        <v>122</v>
      </c>
      <c r="F12531" s="34">
        <v>110</v>
      </c>
      <c r="G12531" s="34">
        <v>96</v>
      </c>
      <c r="H12531" s="34">
        <v>60</v>
      </c>
      <c r="I12531" s="34">
        <v>101</v>
      </c>
      <c r="J12531" s="34">
        <v>77</v>
      </c>
      <c r="K12531" s="34">
        <v>137</v>
      </c>
      <c r="L12531" s="34">
        <v>42</v>
      </c>
      <c r="M12531" s="34">
        <v>101</v>
      </c>
      <c r="N12531" s="34">
        <v>78</v>
      </c>
      <c r="O12531" s="34">
        <v>93</v>
      </c>
      <c r="P12531" s="34">
        <v>73</v>
      </c>
      <c r="Q12531" s="34">
        <v>119</v>
      </c>
      <c r="R12531" s="34">
        <v>108</v>
      </c>
      <c r="S12531" s="34">
        <v>135</v>
      </c>
      <c r="T12531" s="34">
        <v>53</v>
      </c>
      <c r="U12531" s="34">
        <v>68</v>
      </c>
      <c r="V12531" s="34">
        <v>136</v>
      </c>
      <c r="W12531" s="34">
        <v>77</v>
      </c>
      <c r="X12531" s="34">
        <v>138</v>
      </c>
      <c r="Y12531" s="34">
        <v>59</v>
      </c>
      <c r="Z12531" s="34">
        <v>148</v>
      </c>
      <c r="AA12531" s="34">
        <v>129</v>
      </c>
      <c r="AB12531" s="34">
        <v>84</v>
      </c>
      <c r="AC12531" s="34">
        <v>153</v>
      </c>
    </row>
    <row r="12532" spans="1:29" x14ac:dyDescent="0.2">
      <c r="A12532" s="34" t="s">
        <v>73025</v>
      </c>
      <c r="B12532" s="34">
        <v>52</v>
      </c>
      <c r="C12532" s="34">
        <v>48</v>
      </c>
      <c r="D12532" s="34">
        <v>84</v>
      </c>
      <c r="E12532" s="34">
        <v>39</v>
      </c>
      <c r="F12532" s="34">
        <v>74</v>
      </c>
      <c r="G12532" s="34">
        <v>60</v>
      </c>
      <c r="H12532" s="34">
        <v>41</v>
      </c>
      <c r="I12532" s="34">
        <v>57</v>
      </c>
      <c r="J12532" s="34">
        <v>59</v>
      </c>
      <c r="K12532" s="34">
        <v>57</v>
      </c>
      <c r="L12532" s="34">
        <v>53</v>
      </c>
      <c r="M12532" s="34">
        <v>38</v>
      </c>
      <c r="N12532" s="34">
        <v>62</v>
      </c>
      <c r="O12532" s="34">
        <v>40</v>
      </c>
      <c r="P12532" s="34">
        <v>62</v>
      </c>
      <c r="Q12532" s="34">
        <v>60</v>
      </c>
      <c r="R12532" s="34">
        <v>67</v>
      </c>
      <c r="S12532" s="34">
        <v>66</v>
      </c>
      <c r="T12532" s="34">
        <v>61</v>
      </c>
      <c r="U12532" s="34">
        <v>60</v>
      </c>
      <c r="V12532" s="34">
        <v>79</v>
      </c>
      <c r="W12532" s="34">
        <v>73</v>
      </c>
      <c r="X12532" s="34">
        <v>50</v>
      </c>
      <c r="Y12532" s="34">
        <v>72</v>
      </c>
      <c r="Z12532" s="34">
        <v>74</v>
      </c>
      <c r="AA12532" s="34">
        <v>63</v>
      </c>
      <c r="AB12532" s="34">
        <v>69</v>
      </c>
      <c r="AC12532" s="34">
        <v>96</v>
      </c>
    </row>
    <row r="12533" spans="1:29" x14ac:dyDescent="0.2">
      <c r="A12533" s="34" t="s">
        <v>73026</v>
      </c>
      <c r="B12533" s="34">
        <v>16</v>
      </c>
      <c r="C12533" s="34">
        <v>11</v>
      </c>
      <c r="D12533" s="34">
        <v>10</v>
      </c>
      <c r="E12533" s="34">
        <v>20</v>
      </c>
      <c r="F12533" s="34">
        <v>19</v>
      </c>
      <c r="G12533" s="34">
        <v>0</v>
      </c>
      <c r="H12533" s="34">
        <v>6</v>
      </c>
      <c r="I12533" s="34">
        <v>23</v>
      </c>
      <c r="J12533" s="34">
        <v>5</v>
      </c>
      <c r="K12533" s="34">
        <v>17</v>
      </c>
      <c r="L12533" s="34">
        <v>3</v>
      </c>
      <c r="M12533" s="34">
        <v>25</v>
      </c>
      <c r="N12533" s="34">
        <v>13</v>
      </c>
      <c r="O12533" s="34">
        <v>9</v>
      </c>
      <c r="P12533" s="34">
        <v>21</v>
      </c>
      <c r="Q12533" s="34">
        <v>8</v>
      </c>
      <c r="R12533" s="34">
        <v>15</v>
      </c>
      <c r="S12533" s="34">
        <v>20</v>
      </c>
      <c r="T12533" s="34">
        <v>21</v>
      </c>
      <c r="U12533" s="34">
        <v>21</v>
      </c>
      <c r="V12533" s="34">
        <v>13</v>
      </c>
      <c r="W12533" s="34">
        <v>26</v>
      </c>
      <c r="X12533" s="34">
        <v>24</v>
      </c>
      <c r="Y12533" s="34">
        <v>16</v>
      </c>
      <c r="Z12533" s="34">
        <v>29</v>
      </c>
      <c r="AA12533" s="34">
        <v>22</v>
      </c>
      <c r="AB12533" s="34">
        <v>13</v>
      </c>
      <c r="AC12533" s="34">
        <v>22</v>
      </c>
    </row>
    <row r="12534" spans="1:29" x14ac:dyDescent="0.2">
      <c r="A12534" s="34" t="s">
        <v>73027</v>
      </c>
      <c r="B12534" s="34">
        <v>34</v>
      </c>
      <c r="C12534" s="34">
        <v>61</v>
      </c>
      <c r="D12534" s="34">
        <v>96</v>
      </c>
      <c r="E12534" s="34">
        <v>70</v>
      </c>
      <c r="F12534" s="34">
        <v>62</v>
      </c>
      <c r="G12534" s="34">
        <v>97</v>
      </c>
      <c r="H12534" s="34">
        <v>78</v>
      </c>
      <c r="I12534" s="34">
        <v>53</v>
      </c>
      <c r="J12534" s="34">
        <v>49</v>
      </c>
      <c r="K12534" s="34">
        <v>72</v>
      </c>
      <c r="L12534" s="34">
        <v>41</v>
      </c>
      <c r="M12534" s="34">
        <v>49</v>
      </c>
      <c r="N12534" s="34">
        <v>56</v>
      </c>
      <c r="O12534" s="34">
        <v>51</v>
      </c>
      <c r="P12534" s="34">
        <v>57</v>
      </c>
      <c r="Q12534" s="34">
        <v>77</v>
      </c>
      <c r="R12534" s="34">
        <v>60</v>
      </c>
      <c r="S12534" s="34">
        <v>85</v>
      </c>
      <c r="T12534" s="34">
        <v>45</v>
      </c>
      <c r="U12534" s="34">
        <v>46</v>
      </c>
      <c r="V12534" s="34">
        <v>77</v>
      </c>
      <c r="W12534" s="34">
        <v>49</v>
      </c>
      <c r="X12534" s="34">
        <v>79</v>
      </c>
      <c r="Y12534" s="34">
        <v>105</v>
      </c>
      <c r="Z12534" s="34">
        <v>57</v>
      </c>
      <c r="AA12534" s="34">
        <v>94</v>
      </c>
      <c r="AB12534" s="34">
        <v>60</v>
      </c>
      <c r="AC12534" s="34">
        <v>102</v>
      </c>
    </row>
    <row r="12535" spans="1:29" x14ac:dyDescent="0.2">
      <c r="A12535" s="34" t="s">
        <v>73028</v>
      </c>
      <c r="B12535" s="34">
        <v>14</v>
      </c>
      <c r="C12535" s="34">
        <v>20</v>
      </c>
      <c r="D12535" s="34">
        <v>25</v>
      </c>
      <c r="E12535" s="34">
        <v>21</v>
      </c>
      <c r="F12535" s="34">
        <v>25</v>
      </c>
      <c r="G12535" s="34">
        <v>18</v>
      </c>
      <c r="H12535" s="34">
        <v>18</v>
      </c>
      <c r="I12535" s="34">
        <v>20</v>
      </c>
      <c r="J12535" s="34">
        <v>19</v>
      </c>
      <c r="K12535" s="34">
        <v>10</v>
      </c>
      <c r="L12535" s="34">
        <v>7</v>
      </c>
      <c r="M12535" s="34">
        <v>9</v>
      </c>
      <c r="N12535" s="34">
        <v>17</v>
      </c>
      <c r="O12535" s="34">
        <v>10</v>
      </c>
      <c r="P12535" s="34">
        <v>14</v>
      </c>
      <c r="Q12535" s="34">
        <v>12</v>
      </c>
      <c r="R12535" s="34">
        <v>13</v>
      </c>
      <c r="S12535" s="34">
        <v>17</v>
      </c>
      <c r="T12535" s="34">
        <v>12</v>
      </c>
      <c r="U12535" s="34">
        <v>13</v>
      </c>
      <c r="V12535" s="34">
        <v>24</v>
      </c>
      <c r="W12535" s="34">
        <v>12</v>
      </c>
      <c r="X12535" s="34">
        <v>27</v>
      </c>
      <c r="Y12535" s="34">
        <v>9</v>
      </c>
      <c r="Z12535" s="34">
        <v>18</v>
      </c>
      <c r="AA12535" s="34">
        <v>17</v>
      </c>
      <c r="AB12535" s="34">
        <v>16</v>
      </c>
      <c r="AC12535" s="34">
        <v>14</v>
      </c>
    </row>
    <row r="12536" spans="1:29" x14ac:dyDescent="0.2">
      <c r="A12536" s="34" t="s">
        <v>73029</v>
      </c>
      <c r="B12536" s="34">
        <v>86</v>
      </c>
      <c r="C12536" s="34">
        <v>79</v>
      </c>
      <c r="D12536" s="34">
        <v>126</v>
      </c>
      <c r="E12536" s="34">
        <v>128</v>
      </c>
      <c r="F12536" s="34">
        <v>110</v>
      </c>
      <c r="G12536" s="34">
        <v>79</v>
      </c>
      <c r="H12536" s="34">
        <v>108</v>
      </c>
      <c r="I12536" s="34">
        <v>122</v>
      </c>
      <c r="J12536" s="34">
        <v>83</v>
      </c>
      <c r="K12536" s="34">
        <v>164</v>
      </c>
      <c r="L12536" s="34">
        <v>52</v>
      </c>
      <c r="M12536" s="34">
        <v>105</v>
      </c>
      <c r="N12536" s="34">
        <v>66</v>
      </c>
      <c r="O12536" s="34">
        <v>75</v>
      </c>
      <c r="P12536" s="34">
        <v>58</v>
      </c>
      <c r="Q12536" s="34">
        <v>122</v>
      </c>
      <c r="R12536" s="34">
        <v>98</v>
      </c>
      <c r="S12536" s="34">
        <v>151</v>
      </c>
      <c r="T12536" s="34">
        <v>56</v>
      </c>
      <c r="U12536" s="34">
        <v>106</v>
      </c>
      <c r="V12536" s="34">
        <v>100</v>
      </c>
      <c r="W12536" s="34">
        <v>137</v>
      </c>
      <c r="X12536" s="34">
        <v>147</v>
      </c>
      <c r="Y12536" s="34">
        <v>88</v>
      </c>
      <c r="Z12536" s="34">
        <v>166</v>
      </c>
      <c r="AA12536" s="34">
        <v>152</v>
      </c>
      <c r="AB12536" s="34">
        <v>73</v>
      </c>
      <c r="AC12536" s="34">
        <v>191</v>
      </c>
    </row>
    <row r="12537" spans="1:29" x14ac:dyDescent="0.2">
      <c r="A12537" s="34" t="s">
        <v>73030</v>
      </c>
      <c r="B12537" s="34">
        <v>14</v>
      </c>
      <c r="C12537" s="34">
        <v>15</v>
      </c>
      <c r="D12537" s="34">
        <v>20</v>
      </c>
      <c r="E12537" s="34">
        <v>11</v>
      </c>
      <c r="F12537" s="34">
        <v>16</v>
      </c>
      <c r="G12537" s="34">
        <v>17</v>
      </c>
      <c r="H12537" s="34">
        <v>11</v>
      </c>
      <c r="I12537" s="34">
        <v>14</v>
      </c>
      <c r="J12537" s="34">
        <v>6</v>
      </c>
      <c r="K12537" s="34">
        <v>24</v>
      </c>
      <c r="L12537" s="34">
        <v>6</v>
      </c>
      <c r="M12537" s="34">
        <v>18</v>
      </c>
      <c r="N12537" s="34">
        <v>10</v>
      </c>
      <c r="O12537" s="34">
        <v>22</v>
      </c>
      <c r="P12537" s="34">
        <v>7</v>
      </c>
      <c r="Q12537" s="34">
        <v>6</v>
      </c>
      <c r="R12537" s="34">
        <v>15</v>
      </c>
      <c r="S12537" s="34">
        <v>10</v>
      </c>
      <c r="T12537" s="34">
        <v>2</v>
      </c>
      <c r="U12537" s="34">
        <v>6</v>
      </c>
      <c r="V12537" s="34">
        <v>19</v>
      </c>
      <c r="W12537" s="34">
        <v>7</v>
      </c>
      <c r="X12537" s="34">
        <v>19</v>
      </c>
      <c r="Y12537" s="34">
        <v>9</v>
      </c>
      <c r="Z12537" s="34">
        <v>27</v>
      </c>
      <c r="AA12537" s="34">
        <v>14</v>
      </c>
      <c r="AB12537" s="34">
        <v>7</v>
      </c>
      <c r="AC12537" s="34">
        <v>24</v>
      </c>
    </row>
    <row r="12538" spans="1:29" x14ac:dyDescent="0.2">
      <c r="A12538" s="34" t="s">
        <v>73031</v>
      </c>
      <c r="B12538" s="34">
        <v>12</v>
      </c>
      <c r="C12538" s="34">
        <v>29</v>
      </c>
      <c r="D12538" s="34">
        <v>32</v>
      </c>
      <c r="E12538" s="34">
        <v>14</v>
      </c>
      <c r="F12538" s="34">
        <v>25</v>
      </c>
      <c r="G12538" s="34">
        <v>18</v>
      </c>
      <c r="H12538" s="34">
        <v>16</v>
      </c>
      <c r="I12538" s="34">
        <v>27</v>
      </c>
      <c r="J12538" s="34">
        <v>12</v>
      </c>
      <c r="K12538" s="34">
        <v>28</v>
      </c>
      <c r="L12538" s="34">
        <v>4</v>
      </c>
      <c r="M12538" s="34">
        <v>19</v>
      </c>
      <c r="N12538" s="34">
        <v>13</v>
      </c>
      <c r="O12538" s="34">
        <v>17</v>
      </c>
      <c r="P12538" s="34">
        <v>13</v>
      </c>
      <c r="Q12538" s="34">
        <v>27</v>
      </c>
      <c r="R12538" s="34">
        <v>13</v>
      </c>
      <c r="S12538" s="34">
        <v>26</v>
      </c>
      <c r="T12538" s="34">
        <v>5</v>
      </c>
      <c r="U12538" s="34">
        <v>11</v>
      </c>
      <c r="V12538" s="34">
        <v>17</v>
      </c>
      <c r="W12538" s="34">
        <v>18</v>
      </c>
      <c r="X12538" s="34">
        <v>31</v>
      </c>
      <c r="Y12538" s="34">
        <v>9</v>
      </c>
      <c r="Z12538" s="34">
        <v>26</v>
      </c>
      <c r="AA12538" s="34">
        <v>21</v>
      </c>
      <c r="AB12538" s="34">
        <v>5</v>
      </c>
      <c r="AC12538" s="34">
        <v>32</v>
      </c>
    </row>
    <row r="12539" spans="1:29" x14ac:dyDescent="0.2">
      <c r="A12539" s="34" t="s">
        <v>73032</v>
      </c>
      <c r="B12539" s="34">
        <v>112</v>
      </c>
      <c r="C12539" s="34">
        <v>80</v>
      </c>
      <c r="D12539" s="34">
        <v>194</v>
      </c>
      <c r="E12539" s="34">
        <v>96</v>
      </c>
      <c r="F12539" s="34">
        <v>178</v>
      </c>
      <c r="G12539" s="34">
        <v>106</v>
      </c>
      <c r="H12539" s="34">
        <v>167</v>
      </c>
      <c r="I12539" s="34">
        <v>104</v>
      </c>
      <c r="J12539" s="34">
        <v>144</v>
      </c>
      <c r="K12539" s="34">
        <v>83</v>
      </c>
      <c r="L12539" s="34">
        <v>139</v>
      </c>
      <c r="M12539" s="34">
        <v>103</v>
      </c>
      <c r="N12539" s="34">
        <v>161</v>
      </c>
      <c r="O12539" s="34">
        <v>82</v>
      </c>
      <c r="P12539" s="34">
        <v>154</v>
      </c>
      <c r="Q12539" s="34">
        <v>147</v>
      </c>
      <c r="R12539" s="34">
        <v>200</v>
      </c>
      <c r="S12539" s="34">
        <v>122</v>
      </c>
      <c r="T12539" s="34">
        <v>166</v>
      </c>
      <c r="U12539" s="34">
        <v>96</v>
      </c>
      <c r="V12539" s="34">
        <v>250</v>
      </c>
      <c r="W12539" s="34">
        <v>84</v>
      </c>
      <c r="X12539" s="34">
        <v>194</v>
      </c>
      <c r="Y12539" s="34">
        <v>93</v>
      </c>
      <c r="Z12539" s="34">
        <v>168</v>
      </c>
      <c r="AA12539" s="34">
        <v>141</v>
      </c>
      <c r="AB12539" s="34">
        <v>179</v>
      </c>
      <c r="AC12539" s="34">
        <v>158</v>
      </c>
    </row>
    <row r="12540" spans="1:29" x14ac:dyDescent="0.2">
      <c r="A12540" s="34" t="s">
        <v>73033</v>
      </c>
      <c r="B12540" s="34">
        <v>95</v>
      </c>
      <c r="C12540" s="34">
        <v>114</v>
      </c>
      <c r="D12540" s="34">
        <v>180</v>
      </c>
      <c r="E12540" s="34">
        <v>152</v>
      </c>
      <c r="F12540" s="34">
        <v>193</v>
      </c>
      <c r="G12540" s="34">
        <v>102</v>
      </c>
      <c r="H12540" s="34">
        <v>111</v>
      </c>
      <c r="I12540" s="34">
        <v>103</v>
      </c>
      <c r="J12540" s="34">
        <v>146</v>
      </c>
      <c r="K12540" s="34">
        <v>119</v>
      </c>
      <c r="L12540" s="34">
        <v>72</v>
      </c>
      <c r="M12540" s="34">
        <v>104</v>
      </c>
      <c r="N12540" s="34">
        <v>154</v>
      </c>
      <c r="O12540" s="34">
        <v>81</v>
      </c>
      <c r="P12540" s="34">
        <v>134</v>
      </c>
      <c r="Q12540" s="34">
        <v>157</v>
      </c>
      <c r="R12540" s="34">
        <v>140</v>
      </c>
      <c r="S12540" s="34">
        <v>191</v>
      </c>
      <c r="T12540" s="34">
        <v>116</v>
      </c>
      <c r="U12540" s="34">
        <v>95</v>
      </c>
      <c r="V12540" s="34">
        <v>181</v>
      </c>
      <c r="W12540" s="34">
        <v>124</v>
      </c>
      <c r="X12540" s="34">
        <v>224</v>
      </c>
      <c r="Y12540" s="34">
        <v>81</v>
      </c>
      <c r="Z12540" s="34">
        <v>227</v>
      </c>
      <c r="AA12540" s="34">
        <v>170</v>
      </c>
      <c r="AB12540" s="34">
        <v>105</v>
      </c>
      <c r="AC12540" s="34">
        <v>209</v>
      </c>
    </row>
    <row r="12541" spans="1:29" x14ac:dyDescent="0.2">
      <c r="A12541" s="34" t="s">
        <v>73034</v>
      </c>
      <c r="B12541" s="34">
        <v>69</v>
      </c>
      <c r="C12541" s="34">
        <v>76</v>
      </c>
      <c r="D12541" s="34">
        <v>70</v>
      </c>
      <c r="E12541" s="34">
        <v>82</v>
      </c>
      <c r="F12541" s="34">
        <v>69</v>
      </c>
      <c r="G12541" s="34">
        <v>69</v>
      </c>
      <c r="H12541" s="34">
        <v>90</v>
      </c>
      <c r="I12541" s="34">
        <v>95</v>
      </c>
      <c r="J12541" s="34">
        <v>59</v>
      </c>
      <c r="K12541" s="34">
        <v>122</v>
      </c>
      <c r="L12541" s="34">
        <v>63</v>
      </c>
      <c r="M12541" s="34">
        <v>53</v>
      </c>
      <c r="N12541" s="34">
        <v>67</v>
      </c>
      <c r="O12541" s="34">
        <v>87</v>
      </c>
      <c r="P12541" s="34">
        <v>77</v>
      </c>
      <c r="Q12541" s="34">
        <v>100</v>
      </c>
      <c r="R12541" s="34">
        <v>93</v>
      </c>
      <c r="S12541" s="34">
        <v>118</v>
      </c>
      <c r="T12541" s="34">
        <v>89</v>
      </c>
      <c r="U12541" s="34">
        <v>91</v>
      </c>
      <c r="V12541" s="34">
        <v>94</v>
      </c>
      <c r="W12541" s="34">
        <v>84</v>
      </c>
      <c r="X12541" s="34">
        <v>91</v>
      </c>
      <c r="Y12541" s="34">
        <v>100</v>
      </c>
      <c r="Z12541" s="34">
        <v>125</v>
      </c>
      <c r="AA12541" s="34">
        <v>117</v>
      </c>
      <c r="AB12541" s="34">
        <v>92</v>
      </c>
      <c r="AC12541" s="34">
        <v>153</v>
      </c>
    </row>
    <row r="12542" spans="1:29" x14ac:dyDescent="0.2">
      <c r="A12542" s="34" t="s">
        <v>73035</v>
      </c>
      <c r="B12542" s="34">
        <v>10</v>
      </c>
      <c r="C12542" s="34">
        <v>17</v>
      </c>
      <c r="D12542" s="34">
        <v>29</v>
      </c>
      <c r="E12542" s="34">
        <v>18</v>
      </c>
      <c r="F12542" s="34">
        <v>17</v>
      </c>
      <c r="G12542" s="34">
        <v>22</v>
      </c>
      <c r="H12542" s="34">
        <v>14</v>
      </c>
      <c r="I12542" s="34">
        <v>16</v>
      </c>
      <c r="J12542" s="34">
        <v>18</v>
      </c>
      <c r="K12542" s="34">
        <v>19</v>
      </c>
      <c r="L12542" s="34">
        <v>5</v>
      </c>
      <c r="M12542" s="34">
        <v>21</v>
      </c>
      <c r="N12542" s="34">
        <v>12</v>
      </c>
      <c r="O12542" s="34">
        <v>10</v>
      </c>
      <c r="P12542" s="34">
        <v>24</v>
      </c>
      <c r="Q12542" s="34">
        <v>13</v>
      </c>
      <c r="R12542" s="34">
        <v>15</v>
      </c>
      <c r="S12542" s="34">
        <v>26</v>
      </c>
      <c r="T12542" s="34">
        <v>6</v>
      </c>
      <c r="U12542" s="34">
        <v>15</v>
      </c>
      <c r="V12542" s="34">
        <v>20</v>
      </c>
      <c r="W12542" s="34">
        <v>15</v>
      </c>
      <c r="X12542" s="34">
        <v>32</v>
      </c>
      <c r="Y12542" s="34">
        <v>8</v>
      </c>
      <c r="Z12542" s="34">
        <v>20</v>
      </c>
      <c r="AA12542" s="34">
        <v>22</v>
      </c>
      <c r="AB12542" s="34">
        <v>8</v>
      </c>
      <c r="AC12542" s="34">
        <v>16</v>
      </c>
    </row>
    <row r="12543" spans="1:29" x14ac:dyDescent="0.2">
      <c r="A12543" s="34" t="s">
        <v>73036</v>
      </c>
      <c r="B12543" s="34">
        <v>78</v>
      </c>
      <c r="C12543" s="34">
        <v>104</v>
      </c>
      <c r="D12543" s="34">
        <v>116</v>
      </c>
      <c r="E12543" s="34">
        <v>112</v>
      </c>
      <c r="F12543" s="34">
        <v>106</v>
      </c>
      <c r="G12543" s="34">
        <v>95</v>
      </c>
      <c r="H12543" s="34">
        <v>81</v>
      </c>
      <c r="I12543" s="34">
        <v>78</v>
      </c>
      <c r="J12543" s="34">
        <v>82</v>
      </c>
      <c r="K12543" s="34">
        <v>83</v>
      </c>
      <c r="L12543" s="34">
        <v>49</v>
      </c>
      <c r="M12543" s="34">
        <v>57</v>
      </c>
      <c r="N12543" s="34">
        <v>96</v>
      </c>
      <c r="O12543" s="34">
        <v>92</v>
      </c>
      <c r="P12543" s="34">
        <v>77</v>
      </c>
      <c r="Q12543" s="34">
        <v>91</v>
      </c>
      <c r="R12543" s="34">
        <v>88</v>
      </c>
      <c r="S12543" s="34">
        <v>91</v>
      </c>
      <c r="T12543" s="34">
        <v>85</v>
      </c>
      <c r="U12543" s="34">
        <v>78</v>
      </c>
      <c r="V12543" s="34">
        <v>126</v>
      </c>
      <c r="W12543" s="34">
        <v>71</v>
      </c>
      <c r="X12543" s="34">
        <v>124</v>
      </c>
      <c r="Y12543" s="34">
        <v>74</v>
      </c>
      <c r="Z12543" s="34">
        <v>110</v>
      </c>
      <c r="AA12543" s="34">
        <v>118</v>
      </c>
      <c r="AB12543" s="34">
        <v>78</v>
      </c>
      <c r="AC12543" s="34">
        <v>97</v>
      </c>
    </row>
    <row r="12544" spans="1:29" x14ac:dyDescent="0.2">
      <c r="A12544" s="34" t="s">
        <v>73037</v>
      </c>
      <c r="B12544" s="34">
        <v>17</v>
      </c>
      <c r="C12544" s="34">
        <v>34</v>
      </c>
      <c r="D12544" s="34">
        <v>41</v>
      </c>
      <c r="E12544" s="34">
        <v>42</v>
      </c>
      <c r="F12544" s="34">
        <v>30</v>
      </c>
      <c r="G12544" s="34">
        <v>49</v>
      </c>
      <c r="H12544" s="34">
        <v>25</v>
      </c>
      <c r="I12544" s="34">
        <v>39</v>
      </c>
      <c r="J12544" s="34">
        <v>12</v>
      </c>
      <c r="K12544" s="34">
        <v>39</v>
      </c>
      <c r="L12544" s="34">
        <v>12</v>
      </c>
      <c r="M12544" s="34">
        <v>34</v>
      </c>
      <c r="N12544" s="34">
        <v>16</v>
      </c>
      <c r="O12544" s="34">
        <v>37</v>
      </c>
      <c r="P12544" s="34">
        <v>26</v>
      </c>
      <c r="Q12544" s="34">
        <v>50</v>
      </c>
      <c r="R12544" s="34">
        <v>11</v>
      </c>
      <c r="S12544" s="34">
        <v>54</v>
      </c>
      <c r="T12544" s="34">
        <v>16</v>
      </c>
      <c r="U12544" s="34">
        <v>34</v>
      </c>
      <c r="V12544" s="34">
        <v>30</v>
      </c>
      <c r="W12544" s="34">
        <v>27</v>
      </c>
      <c r="X12544" s="34">
        <v>22</v>
      </c>
      <c r="Y12544" s="34">
        <v>34</v>
      </c>
      <c r="Z12544" s="34">
        <v>20</v>
      </c>
      <c r="AA12544" s="34">
        <v>34</v>
      </c>
      <c r="AB12544" s="34">
        <v>15</v>
      </c>
      <c r="AC12544" s="34">
        <v>45</v>
      </c>
    </row>
    <row r="12545" spans="1:29" x14ac:dyDescent="0.2">
      <c r="A12545" s="34" t="s">
        <v>73038</v>
      </c>
      <c r="B12545" s="34">
        <v>107</v>
      </c>
      <c r="C12545" s="34">
        <v>159</v>
      </c>
      <c r="D12545" s="34">
        <v>191</v>
      </c>
      <c r="E12545" s="34">
        <v>174</v>
      </c>
      <c r="F12545" s="34">
        <v>227</v>
      </c>
      <c r="G12545" s="34">
        <v>158</v>
      </c>
      <c r="H12545" s="34">
        <v>134</v>
      </c>
      <c r="I12545" s="34">
        <v>154</v>
      </c>
      <c r="J12545" s="34">
        <v>131</v>
      </c>
      <c r="K12545" s="34">
        <v>190</v>
      </c>
      <c r="L12545" s="34">
        <v>124</v>
      </c>
      <c r="M12545" s="34">
        <v>171</v>
      </c>
      <c r="N12545" s="34">
        <v>137</v>
      </c>
      <c r="O12545" s="34">
        <v>119</v>
      </c>
      <c r="P12545" s="34">
        <v>138</v>
      </c>
      <c r="Q12545" s="34">
        <v>223</v>
      </c>
      <c r="R12545" s="34">
        <v>167</v>
      </c>
      <c r="S12545" s="34">
        <v>151</v>
      </c>
      <c r="T12545" s="34">
        <v>156</v>
      </c>
      <c r="U12545" s="34">
        <v>123</v>
      </c>
      <c r="V12545" s="34">
        <v>170</v>
      </c>
      <c r="W12545" s="34">
        <v>169</v>
      </c>
      <c r="X12545" s="34">
        <v>241</v>
      </c>
      <c r="Y12545" s="34">
        <v>141</v>
      </c>
      <c r="Z12545" s="34">
        <v>200</v>
      </c>
      <c r="AA12545" s="34">
        <v>223</v>
      </c>
      <c r="AB12545" s="34">
        <v>183</v>
      </c>
      <c r="AC12545" s="34">
        <v>207</v>
      </c>
    </row>
    <row r="12546" spans="1:29" x14ac:dyDescent="0.2">
      <c r="A12546" s="34" t="s">
        <v>73039</v>
      </c>
      <c r="B12546" s="34">
        <v>30</v>
      </c>
      <c r="C12546" s="34">
        <v>35</v>
      </c>
      <c r="D12546" s="34">
        <v>61</v>
      </c>
      <c r="E12546" s="34">
        <v>31</v>
      </c>
      <c r="F12546" s="34">
        <v>32</v>
      </c>
      <c r="G12546" s="34">
        <v>42</v>
      </c>
      <c r="H12546" s="34">
        <v>37</v>
      </c>
      <c r="I12546" s="34">
        <v>36</v>
      </c>
      <c r="J12546" s="34">
        <v>14</v>
      </c>
      <c r="K12546" s="34">
        <v>30</v>
      </c>
      <c r="L12546" s="34">
        <v>11</v>
      </c>
      <c r="M12546" s="34">
        <v>26</v>
      </c>
      <c r="N12546" s="34">
        <v>34</v>
      </c>
      <c r="O12546" s="34">
        <v>21</v>
      </c>
      <c r="P12546" s="34">
        <v>28</v>
      </c>
      <c r="Q12546" s="34">
        <v>23</v>
      </c>
      <c r="R12546" s="34">
        <v>30</v>
      </c>
      <c r="S12546" s="34">
        <v>50</v>
      </c>
      <c r="T12546" s="34">
        <v>14</v>
      </c>
      <c r="U12546" s="34">
        <v>26</v>
      </c>
      <c r="V12546" s="34">
        <v>40</v>
      </c>
      <c r="W12546" s="34">
        <v>29</v>
      </c>
      <c r="X12546" s="34">
        <v>56</v>
      </c>
      <c r="Y12546" s="34">
        <v>27</v>
      </c>
      <c r="Z12546" s="34">
        <v>70</v>
      </c>
      <c r="AA12546" s="34">
        <v>42</v>
      </c>
      <c r="AB12546" s="34">
        <v>22</v>
      </c>
      <c r="AC12546" s="34">
        <v>65</v>
      </c>
    </row>
    <row r="12547" spans="1:29" x14ac:dyDescent="0.2">
      <c r="A12547" s="34" t="s">
        <v>73040</v>
      </c>
      <c r="B12547" s="34">
        <v>18</v>
      </c>
      <c r="C12547" s="34">
        <v>31</v>
      </c>
      <c r="D12547" s="34">
        <v>58</v>
      </c>
      <c r="E12547" s="34">
        <v>43</v>
      </c>
      <c r="F12547" s="34">
        <v>30</v>
      </c>
      <c r="G12547" s="34">
        <v>24</v>
      </c>
      <c r="H12547" s="34">
        <v>32</v>
      </c>
      <c r="I12547" s="34">
        <v>22</v>
      </c>
      <c r="J12547" s="34">
        <v>29</v>
      </c>
      <c r="K12547" s="34">
        <v>28</v>
      </c>
      <c r="L12547" s="34">
        <v>16</v>
      </c>
      <c r="M12547" s="34">
        <v>12</v>
      </c>
      <c r="N12547" s="34">
        <v>30</v>
      </c>
      <c r="O12547" s="34">
        <v>18</v>
      </c>
      <c r="P12547" s="34">
        <v>30</v>
      </c>
      <c r="Q12547" s="34">
        <v>27</v>
      </c>
      <c r="R12547" s="34">
        <v>26</v>
      </c>
      <c r="S12547" s="34">
        <v>38</v>
      </c>
      <c r="T12547" s="34">
        <v>33</v>
      </c>
      <c r="U12547" s="34">
        <v>20</v>
      </c>
      <c r="V12547" s="34">
        <v>31</v>
      </c>
      <c r="W12547" s="34">
        <v>29</v>
      </c>
      <c r="X12547" s="34">
        <v>39</v>
      </c>
      <c r="Y12547" s="34">
        <v>19</v>
      </c>
      <c r="Z12547" s="34">
        <v>36</v>
      </c>
      <c r="AA12547" s="34">
        <v>35</v>
      </c>
      <c r="AB12547" s="34">
        <v>39</v>
      </c>
      <c r="AC12547" s="34">
        <v>50</v>
      </c>
    </row>
    <row r="12548" spans="1:29" x14ac:dyDescent="0.2">
      <c r="A12548" s="34" t="s">
        <v>73041</v>
      </c>
      <c r="B12548" s="34">
        <v>17</v>
      </c>
      <c r="C12548" s="34">
        <v>2</v>
      </c>
      <c r="D12548" s="34">
        <v>4</v>
      </c>
      <c r="E12548" s="34">
        <v>2</v>
      </c>
      <c r="F12548" s="34">
        <v>2</v>
      </c>
      <c r="G12548" s="34">
        <v>0</v>
      </c>
      <c r="H12548" s="34">
        <v>6</v>
      </c>
      <c r="I12548" s="34">
        <v>2</v>
      </c>
      <c r="J12548" s="34">
        <v>0</v>
      </c>
      <c r="K12548" s="34">
        <v>1</v>
      </c>
      <c r="L12548" s="34">
        <v>1</v>
      </c>
      <c r="M12548" s="34">
        <v>0</v>
      </c>
      <c r="N12548" s="34">
        <v>1</v>
      </c>
      <c r="O12548" s="34">
        <v>1</v>
      </c>
      <c r="P12548" s="34">
        <v>4</v>
      </c>
      <c r="Q12548" s="34">
        <v>1</v>
      </c>
      <c r="R12548" s="34">
        <v>4</v>
      </c>
      <c r="S12548" s="34">
        <v>0</v>
      </c>
      <c r="T12548" s="34">
        <v>1</v>
      </c>
      <c r="U12548" s="34">
        <v>0</v>
      </c>
      <c r="V12548" s="34">
        <v>1</v>
      </c>
      <c r="W12548" s="34">
        <v>4</v>
      </c>
      <c r="X12548" s="34">
        <v>4</v>
      </c>
      <c r="Y12548" s="34">
        <v>2</v>
      </c>
      <c r="Z12548" s="34">
        <v>3</v>
      </c>
      <c r="AA12548" s="34">
        <v>1</v>
      </c>
      <c r="AB12548" s="34">
        <v>1</v>
      </c>
      <c r="AC12548" s="34">
        <v>3</v>
      </c>
    </row>
    <row r="12549" spans="1:29" x14ac:dyDescent="0.2">
      <c r="A12549" s="34" t="s">
        <v>73042</v>
      </c>
      <c r="B12549" s="34">
        <v>45</v>
      </c>
      <c r="C12549" s="34">
        <v>69</v>
      </c>
      <c r="D12549" s="34">
        <v>72</v>
      </c>
      <c r="E12549" s="34">
        <v>63</v>
      </c>
      <c r="F12549" s="34">
        <v>54</v>
      </c>
      <c r="G12549" s="34">
        <v>21</v>
      </c>
      <c r="H12549" s="34">
        <v>39</v>
      </c>
      <c r="I12549" s="34">
        <v>55</v>
      </c>
      <c r="J12549" s="34">
        <v>43</v>
      </c>
      <c r="K12549" s="34">
        <v>57</v>
      </c>
      <c r="L12549" s="34">
        <v>17</v>
      </c>
      <c r="M12549" s="34">
        <v>30</v>
      </c>
      <c r="N12549" s="34">
        <v>22</v>
      </c>
      <c r="O12549" s="34">
        <v>29</v>
      </c>
      <c r="P12549" s="34">
        <v>47</v>
      </c>
      <c r="Q12549" s="34">
        <v>48</v>
      </c>
      <c r="R12549" s="34">
        <v>37</v>
      </c>
      <c r="S12549" s="34">
        <v>69</v>
      </c>
      <c r="T12549" s="34">
        <v>32</v>
      </c>
      <c r="U12549" s="34">
        <v>32</v>
      </c>
      <c r="V12549" s="34">
        <v>46</v>
      </c>
      <c r="W12549" s="34">
        <v>24</v>
      </c>
      <c r="X12549" s="34">
        <v>40</v>
      </c>
      <c r="Y12549" s="34">
        <v>34</v>
      </c>
      <c r="Z12549" s="34">
        <v>43</v>
      </c>
      <c r="AA12549" s="34">
        <v>75</v>
      </c>
      <c r="AB12549" s="34">
        <v>21</v>
      </c>
      <c r="AC12549" s="34">
        <v>51</v>
      </c>
    </row>
    <row r="12550" spans="1:29" x14ac:dyDescent="0.2">
      <c r="A12550" s="34" t="s">
        <v>73043</v>
      </c>
      <c r="B12550" s="34">
        <v>36</v>
      </c>
      <c r="C12550" s="34">
        <v>63</v>
      </c>
      <c r="D12550" s="34">
        <v>104</v>
      </c>
      <c r="E12550" s="34">
        <v>98</v>
      </c>
      <c r="F12550" s="34">
        <v>72</v>
      </c>
      <c r="G12550" s="34">
        <v>84</v>
      </c>
      <c r="H12550" s="34">
        <v>55</v>
      </c>
      <c r="I12550" s="34">
        <v>54</v>
      </c>
      <c r="J12550" s="34">
        <v>56</v>
      </c>
      <c r="K12550" s="34">
        <v>92</v>
      </c>
      <c r="L12550" s="34">
        <v>46</v>
      </c>
      <c r="M12550" s="34">
        <v>71</v>
      </c>
      <c r="N12550" s="34">
        <v>71</v>
      </c>
      <c r="O12550" s="34">
        <v>54</v>
      </c>
      <c r="P12550" s="34">
        <v>69</v>
      </c>
      <c r="Q12550" s="34">
        <v>72</v>
      </c>
      <c r="R12550" s="34">
        <v>90</v>
      </c>
      <c r="S12550" s="34">
        <v>66</v>
      </c>
      <c r="T12550" s="34">
        <v>78</v>
      </c>
      <c r="U12550" s="34">
        <v>44</v>
      </c>
      <c r="V12550" s="34">
        <v>78</v>
      </c>
      <c r="W12550" s="34">
        <v>73</v>
      </c>
      <c r="X12550" s="34">
        <v>78</v>
      </c>
      <c r="Y12550" s="34">
        <v>70</v>
      </c>
      <c r="Z12550" s="34">
        <v>101</v>
      </c>
      <c r="AA12550" s="34">
        <v>99</v>
      </c>
      <c r="AB12550" s="34">
        <v>93</v>
      </c>
      <c r="AC12550" s="34">
        <v>104</v>
      </c>
    </row>
    <row r="12551" spans="1:29" x14ac:dyDescent="0.2">
      <c r="A12551" s="34" t="s">
        <v>73044</v>
      </c>
      <c r="B12551" s="34">
        <v>18</v>
      </c>
      <c r="C12551" s="34">
        <v>14</v>
      </c>
      <c r="D12551" s="34">
        <v>18</v>
      </c>
      <c r="E12551" s="34">
        <v>11</v>
      </c>
      <c r="F12551" s="34">
        <v>9</v>
      </c>
      <c r="G12551" s="34">
        <v>8</v>
      </c>
      <c r="H12551" s="34">
        <v>10</v>
      </c>
      <c r="I12551" s="34">
        <v>6</v>
      </c>
      <c r="J12551" s="34">
        <v>4</v>
      </c>
      <c r="K12551" s="34">
        <v>6</v>
      </c>
      <c r="L12551" s="34">
        <v>1</v>
      </c>
      <c r="M12551" s="34">
        <v>9</v>
      </c>
      <c r="N12551" s="34">
        <v>5</v>
      </c>
      <c r="O12551" s="34">
        <v>6</v>
      </c>
      <c r="P12551" s="34">
        <v>2</v>
      </c>
      <c r="Q12551" s="34">
        <v>0</v>
      </c>
      <c r="R12551" s="34">
        <v>1</v>
      </c>
      <c r="S12551" s="34">
        <v>12</v>
      </c>
      <c r="T12551" s="34">
        <v>1</v>
      </c>
      <c r="U12551" s="34">
        <v>14</v>
      </c>
      <c r="V12551" s="34">
        <v>8</v>
      </c>
      <c r="W12551" s="34">
        <v>10</v>
      </c>
      <c r="X12551" s="34">
        <v>9</v>
      </c>
      <c r="Y12551" s="34">
        <v>5</v>
      </c>
      <c r="Z12551" s="34">
        <v>8</v>
      </c>
      <c r="AA12551" s="34">
        <v>10</v>
      </c>
      <c r="AB12551" s="34">
        <v>2</v>
      </c>
      <c r="AC12551" s="34">
        <v>9</v>
      </c>
    </row>
    <row r="12552" spans="1:29" x14ac:dyDescent="0.2">
      <c r="A12552" s="34" t="s">
        <v>73045</v>
      </c>
      <c r="B12552" s="34">
        <v>36</v>
      </c>
      <c r="C12552" s="34">
        <v>99</v>
      </c>
      <c r="D12552" s="34">
        <v>52</v>
      </c>
      <c r="E12552" s="34">
        <v>99</v>
      </c>
      <c r="F12552" s="34">
        <v>43</v>
      </c>
      <c r="G12552" s="34">
        <v>75</v>
      </c>
      <c r="H12552" s="34">
        <v>25</v>
      </c>
      <c r="I12552" s="34">
        <v>89</v>
      </c>
      <c r="J12552" s="34">
        <v>34</v>
      </c>
      <c r="K12552" s="34">
        <v>69</v>
      </c>
      <c r="L12552" s="34">
        <v>25</v>
      </c>
      <c r="M12552" s="34">
        <v>77</v>
      </c>
      <c r="N12552" s="34">
        <v>31</v>
      </c>
      <c r="O12552" s="34">
        <v>54</v>
      </c>
      <c r="P12552" s="34">
        <v>32</v>
      </c>
      <c r="Q12552" s="34">
        <v>83</v>
      </c>
      <c r="R12552" s="34">
        <v>51</v>
      </c>
      <c r="S12552" s="34">
        <v>80</v>
      </c>
      <c r="T12552" s="34">
        <v>38</v>
      </c>
      <c r="U12552" s="34">
        <v>41</v>
      </c>
      <c r="V12552" s="34">
        <v>56</v>
      </c>
      <c r="W12552" s="34">
        <v>105</v>
      </c>
      <c r="X12552" s="34">
        <v>55</v>
      </c>
      <c r="Y12552" s="34">
        <v>51</v>
      </c>
      <c r="Z12552" s="34">
        <v>50</v>
      </c>
      <c r="AA12552" s="34">
        <v>104</v>
      </c>
      <c r="AB12552" s="34">
        <v>41</v>
      </c>
      <c r="AC12552" s="34">
        <v>125</v>
      </c>
    </row>
    <row r="12553" spans="1:29" x14ac:dyDescent="0.2">
      <c r="A12553" s="34" t="s">
        <v>73046</v>
      </c>
      <c r="B12553" s="34">
        <v>16</v>
      </c>
      <c r="C12553" s="34">
        <v>35</v>
      </c>
      <c r="D12553" s="34">
        <v>52</v>
      </c>
      <c r="E12553" s="34">
        <v>48</v>
      </c>
      <c r="F12553" s="34">
        <v>30</v>
      </c>
      <c r="G12553" s="34">
        <v>72</v>
      </c>
      <c r="H12553" s="34">
        <v>32</v>
      </c>
      <c r="I12553" s="34">
        <v>51</v>
      </c>
      <c r="J12553" s="34">
        <v>12</v>
      </c>
      <c r="K12553" s="34">
        <v>61</v>
      </c>
      <c r="L12553" s="34">
        <v>3</v>
      </c>
      <c r="M12553" s="34">
        <v>40</v>
      </c>
      <c r="N12553" s="34">
        <v>29</v>
      </c>
      <c r="O12553" s="34">
        <v>28</v>
      </c>
      <c r="P12553" s="34">
        <v>12</v>
      </c>
      <c r="Q12553" s="34">
        <v>29</v>
      </c>
      <c r="R12553" s="34">
        <v>23</v>
      </c>
      <c r="S12553" s="34">
        <v>64</v>
      </c>
      <c r="T12553" s="34">
        <v>15</v>
      </c>
      <c r="U12553" s="34">
        <v>27</v>
      </c>
      <c r="V12553" s="34">
        <v>13</v>
      </c>
      <c r="W12553" s="34">
        <v>18</v>
      </c>
      <c r="X12553" s="34">
        <v>31</v>
      </c>
      <c r="Y12553" s="34">
        <v>19</v>
      </c>
      <c r="Z12553" s="34">
        <v>33</v>
      </c>
      <c r="AA12553" s="34">
        <v>45</v>
      </c>
      <c r="AB12553" s="34">
        <v>16</v>
      </c>
      <c r="AC12553" s="34">
        <v>65</v>
      </c>
    </row>
    <row r="12554" spans="1:29" x14ac:dyDescent="0.2">
      <c r="A12554" s="34" t="s">
        <v>73047</v>
      </c>
      <c r="B12554" s="34">
        <v>12</v>
      </c>
      <c r="C12554" s="34">
        <v>12</v>
      </c>
      <c r="D12554" s="34">
        <v>15</v>
      </c>
      <c r="E12554" s="34">
        <v>9</v>
      </c>
      <c r="F12554" s="34">
        <v>4</v>
      </c>
      <c r="G12554" s="34">
        <v>18</v>
      </c>
      <c r="H12554" s="34">
        <v>4</v>
      </c>
      <c r="I12554" s="34">
        <v>14</v>
      </c>
      <c r="J12554" s="34">
        <v>6</v>
      </c>
      <c r="K12554" s="34">
        <v>6</v>
      </c>
      <c r="L12554" s="34">
        <v>2</v>
      </c>
      <c r="M12554" s="34">
        <v>12</v>
      </c>
      <c r="N12554" s="34">
        <v>5</v>
      </c>
      <c r="O12554" s="34">
        <v>19</v>
      </c>
      <c r="P12554" s="34">
        <v>2</v>
      </c>
      <c r="Q12554" s="34">
        <v>13</v>
      </c>
      <c r="R12554" s="34">
        <v>6</v>
      </c>
      <c r="S12554" s="34">
        <v>14</v>
      </c>
      <c r="T12554" s="34">
        <v>2</v>
      </c>
      <c r="U12554" s="34">
        <v>6</v>
      </c>
      <c r="V12554" s="34">
        <v>14</v>
      </c>
      <c r="W12554" s="34">
        <v>10</v>
      </c>
      <c r="X12554" s="34">
        <v>11</v>
      </c>
      <c r="Y12554" s="34">
        <v>10</v>
      </c>
      <c r="Z12554" s="34">
        <v>1</v>
      </c>
      <c r="AA12554" s="34">
        <v>13</v>
      </c>
      <c r="AB12554" s="34">
        <v>8</v>
      </c>
      <c r="AC12554" s="34">
        <v>10</v>
      </c>
    </row>
    <row r="12555" spans="1:29" x14ac:dyDescent="0.2">
      <c r="A12555" s="34" t="s">
        <v>73048</v>
      </c>
      <c r="B12555" s="34">
        <v>6</v>
      </c>
      <c r="C12555" s="34">
        <v>5</v>
      </c>
      <c r="D12555" s="34">
        <v>2</v>
      </c>
      <c r="E12555" s="34">
        <v>3</v>
      </c>
      <c r="F12555" s="34">
        <v>5</v>
      </c>
      <c r="G12555" s="34">
        <v>17</v>
      </c>
      <c r="H12555" s="34">
        <v>3</v>
      </c>
      <c r="I12555" s="34">
        <v>14</v>
      </c>
      <c r="J12555" s="34">
        <v>6</v>
      </c>
      <c r="K12555" s="34">
        <v>6</v>
      </c>
      <c r="L12555" s="34">
        <v>0</v>
      </c>
      <c r="M12555" s="34">
        <v>0</v>
      </c>
      <c r="N12555" s="34">
        <v>0</v>
      </c>
      <c r="O12555" s="34">
        <v>7</v>
      </c>
      <c r="P12555" s="34">
        <v>3</v>
      </c>
      <c r="Q12555" s="34">
        <v>10</v>
      </c>
      <c r="R12555" s="34">
        <v>2</v>
      </c>
      <c r="S12555" s="34">
        <v>3</v>
      </c>
      <c r="T12555" s="34">
        <v>4</v>
      </c>
      <c r="U12555" s="34">
        <v>6</v>
      </c>
      <c r="V12555" s="34">
        <v>8</v>
      </c>
      <c r="W12555" s="34">
        <v>8</v>
      </c>
      <c r="X12555" s="34">
        <v>8</v>
      </c>
      <c r="Y12555" s="34">
        <v>2</v>
      </c>
      <c r="Z12555" s="34">
        <v>6</v>
      </c>
      <c r="AA12555" s="34">
        <v>4</v>
      </c>
      <c r="AB12555" s="34">
        <v>3</v>
      </c>
      <c r="AC12555" s="34">
        <v>11</v>
      </c>
    </row>
    <row r="12556" spans="1:29" x14ac:dyDescent="0.2">
      <c r="A12556" s="34" t="s">
        <v>73049</v>
      </c>
      <c r="B12556" s="34">
        <v>25</v>
      </c>
      <c r="C12556" s="34">
        <v>34</v>
      </c>
      <c r="D12556" s="34">
        <v>22</v>
      </c>
      <c r="E12556" s="34">
        <v>20</v>
      </c>
      <c r="F12556" s="34">
        <v>52</v>
      </c>
      <c r="G12556" s="34">
        <v>13</v>
      </c>
      <c r="H12556" s="34">
        <v>17</v>
      </c>
      <c r="I12556" s="34">
        <v>27</v>
      </c>
      <c r="J12556" s="34">
        <v>25</v>
      </c>
      <c r="K12556" s="34">
        <v>31</v>
      </c>
      <c r="L12556" s="34">
        <v>17</v>
      </c>
      <c r="M12556" s="34">
        <v>15</v>
      </c>
      <c r="N12556" s="34">
        <v>20</v>
      </c>
      <c r="O12556" s="34">
        <v>13</v>
      </c>
      <c r="P12556" s="34">
        <v>29</v>
      </c>
      <c r="Q12556" s="34">
        <v>19</v>
      </c>
      <c r="R12556" s="34">
        <v>29</v>
      </c>
      <c r="S12556" s="34">
        <v>28</v>
      </c>
      <c r="T12556" s="34">
        <v>23</v>
      </c>
      <c r="U12556" s="34">
        <v>39</v>
      </c>
      <c r="V12556" s="34">
        <v>25</v>
      </c>
      <c r="W12556" s="34">
        <v>27</v>
      </c>
      <c r="X12556" s="34">
        <v>19</v>
      </c>
      <c r="Y12556" s="34">
        <v>22</v>
      </c>
      <c r="Z12556" s="34">
        <v>46</v>
      </c>
      <c r="AA12556" s="34">
        <v>31</v>
      </c>
      <c r="AB12556" s="34">
        <v>25</v>
      </c>
      <c r="AC12556" s="34">
        <v>38</v>
      </c>
    </row>
    <row r="12557" spans="1:29" x14ac:dyDescent="0.2">
      <c r="A12557" s="34" t="s">
        <v>73050</v>
      </c>
      <c r="B12557" s="34">
        <v>39</v>
      </c>
      <c r="C12557" s="34">
        <v>59</v>
      </c>
      <c r="D12557" s="34">
        <v>62</v>
      </c>
      <c r="E12557" s="34">
        <v>48</v>
      </c>
      <c r="F12557" s="34">
        <v>64</v>
      </c>
      <c r="G12557" s="34">
        <v>85</v>
      </c>
      <c r="H12557" s="34">
        <v>75</v>
      </c>
      <c r="I12557" s="34">
        <v>46</v>
      </c>
      <c r="J12557" s="34">
        <v>75</v>
      </c>
      <c r="K12557" s="34">
        <v>68</v>
      </c>
      <c r="L12557" s="34">
        <v>55</v>
      </c>
      <c r="M12557" s="34">
        <v>72</v>
      </c>
      <c r="N12557" s="34">
        <v>55</v>
      </c>
      <c r="O12557" s="34">
        <v>60</v>
      </c>
      <c r="P12557" s="34">
        <v>77</v>
      </c>
      <c r="Q12557" s="34">
        <v>58</v>
      </c>
      <c r="R12557" s="34">
        <v>106</v>
      </c>
      <c r="S12557" s="34">
        <v>70</v>
      </c>
      <c r="T12557" s="34">
        <v>90</v>
      </c>
      <c r="U12557" s="34">
        <v>53</v>
      </c>
      <c r="V12557" s="34">
        <v>86</v>
      </c>
      <c r="W12557" s="34">
        <v>80</v>
      </c>
      <c r="X12557" s="34">
        <v>92</v>
      </c>
      <c r="Y12557" s="34">
        <v>46</v>
      </c>
      <c r="Z12557" s="34">
        <v>96</v>
      </c>
      <c r="AA12557" s="34">
        <v>117</v>
      </c>
      <c r="AB12557" s="34">
        <v>115</v>
      </c>
      <c r="AC12557" s="34">
        <v>127</v>
      </c>
    </row>
    <row r="12558" spans="1:29" x14ac:dyDescent="0.2">
      <c r="A12558" s="34" t="s">
        <v>73051</v>
      </c>
      <c r="B12558" s="34">
        <v>48</v>
      </c>
      <c r="C12558" s="34">
        <v>48</v>
      </c>
      <c r="D12558" s="34">
        <v>72</v>
      </c>
      <c r="E12558" s="34">
        <v>33</v>
      </c>
      <c r="F12558" s="34">
        <v>26</v>
      </c>
      <c r="G12558" s="34">
        <v>43</v>
      </c>
      <c r="H12558" s="34">
        <v>19</v>
      </c>
      <c r="I12558" s="34">
        <v>39</v>
      </c>
      <c r="J12558" s="34">
        <v>53</v>
      </c>
      <c r="K12558" s="34">
        <v>42</v>
      </c>
      <c r="L12558" s="34">
        <v>41</v>
      </c>
      <c r="M12558" s="34">
        <v>49</v>
      </c>
      <c r="N12558" s="34">
        <v>45</v>
      </c>
      <c r="O12558" s="34">
        <v>34</v>
      </c>
      <c r="P12558" s="34">
        <v>42</v>
      </c>
      <c r="Q12558" s="34">
        <v>64</v>
      </c>
      <c r="R12558" s="34">
        <v>55</v>
      </c>
      <c r="S12558" s="34">
        <v>45</v>
      </c>
      <c r="T12558" s="34">
        <v>49</v>
      </c>
      <c r="U12558" s="34">
        <v>52</v>
      </c>
      <c r="V12558" s="34">
        <v>74</v>
      </c>
      <c r="W12558" s="34">
        <v>48</v>
      </c>
      <c r="X12558" s="34">
        <v>30</v>
      </c>
      <c r="Y12558" s="34">
        <v>43</v>
      </c>
      <c r="Z12558" s="34">
        <v>66</v>
      </c>
      <c r="AA12558" s="34">
        <v>53</v>
      </c>
      <c r="AB12558" s="34">
        <v>65</v>
      </c>
      <c r="AC12558" s="34">
        <v>49</v>
      </c>
    </row>
    <row r="12559" spans="1:29" x14ac:dyDescent="0.2">
      <c r="A12559" s="34" t="s">
        <v>73052</v>
      </c>
      <c r="B12559" s="34">
        <v>11</v>
      </c>
      <c r="C12559" s="34">
        <v>24</v>
      </c>
      <c r="D12559" s="34">
        <v>25</v>
      </c>
      <c r="E12559" s="34">
        <v>26</v>
      </c>
      <c r="F12559" s="34">
        <v>18</v>
      </c>
      <c r="G12559" s="34">
        <v>12</v>
      </c>
      <c r="H12559" s="34">
        <v>19</v>
      </c>
      <c r="I12559" s="34">
        <v>10</v>
      </c>
      <c r="J12559" s="34">
        <v>8</v>
      </c>
      <c r="K12559" s="34">
        <v>15</v>
      </c>
      <c r="L12559" s="34">
        <v>9</v>
      </c>
      <c r="M12559" s="34">
        <v>14</v>
      </c>
      <c r="N12559" s="34">
        <v>23</v>
      </c>
      <c r="O12559" s="34">
        <v>17</v>
      </c>
      <c r="P12559" s="34">
        <v>13</v>
      </c>
      <c r="Q12559" s="34">
        <v>6</v>
      </c>
      <c r="R12559" s="34">
        <v>16</v>
      </c>
      <c r="S12559" s="34">
        <v>14</v>
      </c>
      <c r="T12559" s="34">
        <v>3</v>
      </c>
      <c r="U12559" s="34">
        <v>21</v>
      </c>
      <c r="V12559" s="34">
        <v>23</v>
      </c>
      <c r="W12559" s="34">
        <v>27</v>
      </c>
      <c r="X12559" s="34">
        <v>17</v>
      </c>
      <c r="Y12559" s="34">
        <v>6</v>
      </c>
      <c r="Z12559" s="34">
        <v>4</v>
      </c>
      <c r="AA12559" s="34">
        <v>6</v>
      </c>
      <c r="AB12559" s="34">
        <v>20</v>
      </c>
      <c r="AC12559" s="34">
        <v>25</v>
      </c>
    </row>
    <row r="12560" spans="1:29" x14ac:dyDescent="0.2">
      <c r="A12560" s="34" t="s">
        <v>73053</v>
      </c>
      <c r="B12560" s="34">
        <v>18</v>
      </c>
      <c r="C12560" s="34">
        <v>33</v>
      </c>
      <c r="D12560" s="34">
        <v>41</v>
      </c>
      <c r="E12560" s="34">
        <v>55</v>
      </c>
      <c r="F12560" s="34">
        <v>41</v>
      </c>
      <c r="G12560" s="34">
        <v>23</v>
      </c>
      <c r="H12560" s="34">
        <v>33</v>
      </c>
      <c r="I12560" s="34">
        <v>38</v>
      </c>
      <c r="J12560" s="34">
        <v>18</v>
      </c>
      <c r="K12560" s="34">
        <v>36</v>
      </c>
      <c r="L12560" s="34">
        <v>11</v>
      </c>
      <c r="M12560" s="34">
        <v>20</v>
      </c>
      <c r="N12560" s="34">
        <v>19</v>
      </c>
      <c r="O12560" s="34">
        <v>30</v>
      </c>
      <c r="P12560" s="34">
        <v>28</v>
      </c>
      <c r="Q12560" s="34">
        <v>28</v>
      </c>
      <c r="R12560" s="34">
        <v>25</v>
      </c>
      <c r="S12560" s="34">
        <v>44</v>
      </c>
      <c r="T12560" s="34">
        <v>21</v>
      </c>
      <c r="U12560" s="34">
        <v>18</v>
      </c>
      <c r="V12560" s="34">
        <v>34</v>
      </c>
      <c r="W12560" s="34">
        <v>16</v>
      </c>
      <c r="X12560" s="34">
        <v>44</v>
      </c>
      <c r="Y12560" s="34">
        <v>7</v>
      </c>
      <c r="Z12560" s="34">
        <v>40</v>
      </c>
      <c r="AA12560" s="34">
        <v>39</v>
      </c>
      <c r="AB12560" s="34">
        <v>18</v>
      </c>
      <c r="AC12560" s="34">
        <v>40</v>
      </c>
    </row>
    <row r="12561" spans="1:29" x14ac:dyDescent="0.2">
      <c r="A12561" s="34" t="s">
        <v>73054</v>
      </c>
      <c r="B12561" s="34">
        <v>24</v>
      </c>
      <c r="C12561" s="34">
        <v>10</v>
      </c>
      <c r="D12561" s="34">
        <v>7</v>
      </c>
      <c r="E12561" s="34">
        <v>7</v>
      </c>
      <c r="F12561" s="34">
        <v>10</v>
      </c>
      <c r="G12561" s="34">
        <v>13</v>
      </c>
      <c r="H12561" s="34">
        <v>9</v>
      </c>
      <c r="I12561" s="34">
        <v>8</v>
      </c>
      <c r="J12561" s="34">
        <v>9</v>
      </c>
      <c r="K12561" s="34">
        <v>13</v>
      </c>
      <c r="L12561" s="34">
        <v>7</v>
      </c>
      <c r="M12561" s="34">
        <v>9</v>
      </c>
      <c r="N12561" s="34">
        <v>12</v>
      </c>
      <c r="O12561" s="34">
        <v>13</v>
      </c>
      <c r="P12561" s="34">
        <v>18</v>
      </c>
      <c r="Q12561" s="34">
        <v>13</v>
      </c>
      <c r="R12561" s="34">
        <v>10</v>
      </c>
      <c r="S12561" s="34">
        <v>13</v>
      </c>
      <c r="T12561" s="34">
        <v>2</v>
      </c>
      <c r="U12561" s="34">
        <v>3</v>
      </c>
      <c r="V12561" s="34">
        <v>14</v>
      </c>
      <c r="W12561" s="34">
        <v>14</v>
      </c>
      <c r="X12561" s="34">
        <v>25</v>
      </c>
      <c r="Y12561" s="34">
        <v>19</v>
      </c>
      <c r="Z12561" s="34">
        <v>18</v>
      </c>
      <c r="AA12561" s="34">
        <v>13</v>
      </c>
      <c r="AB12561" s="34">
        <v>20</v>
      </c>
      <c r="AC12561" s="34">
        <v>11</v>
      </c>
    </row>
    <row r="12562" spans="1:29" x14ac:dyDescent="0.2">
      <c r="A12562" s="34" t="s">
        <v>73055</v>
      </c>
      <c r="B12562" s="34">
        <v>15</v>
      </c>
      <c r="C12562" s="34">
        <v>28</v>
      </c>
      <c r="D12562" s="34">
        <v>24</v>
      </c>
      <c r="E12562" s="34">
        <v>34</v>
      </c>
      <c r="F12562" s="34">
        <v>20</v>
      </c>
      <c r="G12562" s="34">
        <v>22</v>
      </c>
      <c r="H12562" s="34">
        <v>12</v>
      </c>
      <c r="I12562" s="34">
        <v>29</v>
      </c>
      <c r="J12562" s="34">
        <v>14</v>
      </c>
      <c r="K12562" s="34">
        <v>19</v>
      </c>
      <c r="L12562" s="34">
        <v>6</v>
      </c>
      <c r="M12562" s="34">
        <v>22</v>
      </c>
      <c r="N12562" s="34">
        <v>11</v>
      </c>
      <c r="O12562" s="34">
        <v>22</v>
      </c>
      <c r="P12562" s="34">
        <v>19</v>
      </c>
      <c r="Q12562" s="34">
        <v>32</v>
      </c>
      <c r="R12562" s="34">
        <v>20</v>
      </c>
      <c r="S12562" s="34">
        <v>31</v>
      </c>
      <c r="T12562" s="34">
        <v>21</v>
      </c>
      <c r="U12562" s="34">
        <v>32</v>
      </c>
      <c r="V12562" s="34">
        <v>29</v>
      </c>
      <c r="W12562" s="34">
        <v>29</v>
      </c>
      <c r="X12562" s="34">
        <v>32</v>
      </c>
      <c r="Y12562" s="34">
        <v>27</v>
      </c>
      <c r="Z12562" s="34">
        <v>28</v>
      </c>
      <c r="AA12562" s="34">
        <v>44</v>
      </c>
      <c r="AB12562" s="34">
        <v>27</v>
      </c>
      <c r="AC12562" s="34">
        <v>42</v>
      </c>
    </row>
    <row r="12563" spans="1:29" x14ac:dyDescent="0.2">
      <c r="A12563" s="34" t="s">
        <v>73056</v>
      </c>
      <c r="B12563" s="34">
        <v>57</v>
      </c>
      <c r="C12563" s="34">
        <v>39</v>
      </c>
      <c r="D12563" s="34">
        <v>44</v>
      </c>
      <c r="E12563" s="34">
        <v>40</v>
      </c>
      <c r="F12563" s="34">
        <v>45</v>
      </c>
      <c r="G12563" s="34">
        <v>71</v>
      </c>
      <c r="H12563" s="34">
        <v>44</v>
      </c>
      <c r="I12563" s="34">
        <v>45</v>
      </c>
      <c r="J12563" s="34">
        <v>45</v>
      </c>
      <c r="K12563" s="34">
        <v>42</v>
      </c>
      <c r="L12563" s="34">
        <v>30</v>
      </c>
      <c r="M12563" s="34">
        <v>27</v>
      </c>
      <c r="N12563" s="34">
        <v>53</v>
      </c>
      <c r="O12563" s="34">
        <v>25</v>
      </c>
      <c r="P12563" s="34">
        <v>43</v>
      </c>
      <c r="Q12563" s="34">
        <v>50</v>
      </c>
      <c r="R12563" s="34">
        <v>52</v>
      </c>
      <c r="S12563" s="34">
        <v>68</v>
      </c>
      <c r="T12563" s="34">
        <v>24</v>
      </c>
      <c r="U12563" s="34">
        <v>23</v>
      </c>
      <c r="V12563" s="34">
        <v>66</v>
      </c>
      <c r="W12563" s="34">
        <v>46</v>
      </c>
      <c r="X12563" s="34">
        <v>51</v>
      </c>
      <c r="Y12563" s="34">
        <v>46</v>
      </c>
      <c r="Z12563" s="34">
        <v>37</v>
      </c>
      <c r="AA12563" s="34">
        <v>51</v>
      </c>
      <c r="AB12563" s="34">
        <v>32</v>
      </c>
      <c r="AC12563" s="34">
        <v>77</v>
      </c>
    </row>
    <row r="12564" spans="1:29" x14ac:dyDescent="0.2">
      <c r="A12564" s="34" t="s">
        <v>73057</v>
      </c>
      <c r="B12564" s="34">
        <v>31</v>
      </c>
      <c r="C12564" s="34">
        <v>46</v>
      </c>
      <c r="D12564" s="34">
        <v>57</v>
      </c>
      <c r="E12564" s="34">
        <v>55</v>
      </c>
      <c r="F12564" s="34">
        <v>42</v>
      </c>
      <c r="G12564" s="34">
        <v>75</v>
      </c>
      <c r="H12564" s="34">
        <v>49</v>
      </c>
      <c r="I12564" s="34">
        <v>27</v>
      </c>
      <c r="J12564" s="34">
        <v>43</v>
      </c>
      <c r="K12564" s="34">
        <v>45</v>
      </c>
      <c r="L12564" s="34">
        <v>22</v>
      </c>
      <c r="M12564" s="34">
        <v>54</v>
      </c>
      <c r="N12564" s="34">
        <v>55</v>
      </c>
      <c r="O12564" s="34">
        <v>29</v>
      </c>
      <c r="P12564" s="34">
        <v>34</v>
      </c>
      <c r="Q12564" s="34">
        <v>54</v>
      </c>
      <c r="R12564" s="34">
        <v>45</v>
      </c>
      <c r="S12564" s="34">
        <v>36</v>
      </c>
      <c r="T12564" s="34">
        <v>21</v>
      </c>
      <c r="U12564" s="34">
        <v>43</v>
      </c>
      <c r="V12564" s="34">
        <v>48</v>
      </c>
      <c r="W12564" s="34">
        <v>51</v>
      </c>
      <c r="X12564" s="34">
        <v>56</v>
      </c>
      <c r="Y12564" s="34">
        <v>24</v>
      </c>
      <c r="Z12564" s="34">
        <v>62</v>
      </c>
      <c r="AA12564" s="34">
        <v>79</v>
      </c>
      <c r="AB12564" s="34">
        <v>35</v>
      </c>
      <c r="AC12564" s="34">
        <v>71</v>
      </c>
    </row>
    <row r="12565" spans="1:29" x14ac:dyDescent="0.2">
      <c r="A12565" s="34" t="s">
        <v>73058</v>
      </c>
      <c r="B12565" s="34">
        <v>14</v>
      </c>
      <c r="C12565" s="34">
        <v>8</v>
      </c>
      <c r="D12565" s="34">
        <v>14</v>
      </c>
      <c r="E12565" s="34">
        <v>19</v>
      </c>
      <c r="F12565" s="34">
        <v>3</v>
      </c>
      <c r="G12565" s="34">
        <v>1</v>
      </c>
      <c r="H12565" s="34">
        <v>4</v>
      </c>
      <c r="I12565" s="34">
        <v>8</v>
      </c>
      <c r="J12565" s="34">
        <v>9</v>
      </c>
      <c r="K12565" s="34">
        <v>4</v>
      </c>
      <c r="L12565" s="34">
        <v>4</v>
      </c>
      <c r="M12565" s="34">
        <v>8</v>
      </c>
      <c r="N12565" s="34">
        <v>8</v>
      </c>
      <c r="O12565" s="34">
        <v>7</v>
      </c>
      <c r="P12565" s="34">
        <v>9</v>
      </c>
      <c r="Q12565" s="34">
        <v>11</v>
      </c>
      <c r="R12565" s="34">
        <v>4</v>
      </c>
      <c r="S12565" s="34">
        <v>22</v>
      </c>
      <c r="T12565" s="34">
        <v>4</v>
      </c>
      <c r="U12565" s="34">
        <v>6</v>
      </c>
      <c r="V12565" s="34">
        <v>10</v>
      </c>
      <c r="W12565" s="34">
        <v>12</v>
      </c>
      <c r="X12565" s="34">
        <v>13</v>
      </c>
      <c r="Y12565" s="34">
        <v>11</v>
      </c>
      <c r="Z12565" s="34">
        <v>17</v>
      </c>
      <c r="AA12565" s="34">
        <v>6</v>
      </c>
      <c r="AB12565" s="34">
        <v>3</v>
      </c>
      <c r="AC12565" s="34">
        <v>20</v>
      </c>
    </row>
    <row r="12566" spans="1:29" x14ac:dyDescent="0.2">
      <c r="A12566" s="34" t="s">
        <v>73059</v>
      </c>
      <c r="B12566" s="34">
        <v>66</v>
      </c>
      <c r="C12566" s="34">
        <v>57</v>
      </c>
      <c r="D12566" s="34">
        <v>112</v>
      </c>
      <c r="E12566" s="34">
        <v>87</v>
      </c>
      <c r="F12566" s="34">
        <v>96</v>
      </c>
      <c r="G12566" s="34">
        <v>39</v>
      </c>
      <c r="H12566" s="34">
        <v>79</v>
      </c>
      <c r="I12566" s="34">
        <v>69</v>
      </c>
      <c r="J12566" s="34">
        <v>70</v>
      </c>
      <c r="K12566" s="34">
        <v>61</v>
      </c>
      <c r="L12566" s="34">
        <v>34</v>
      </c>
      <c r="M12566" s="34">
        <v>51</v>
      </c>
      <c r="N12566" s="34">
        <v>67</v>
      </c>
      <c r="O12566" s="34">
        <v>59</v>
      </c>
      <c r="P12566" s="34">
        <v>72</v>
      </c>
      <c r="Q12566" s="34">
        <v>75</v>
      </c>
      <c r="R12566" s="34">
        <v>90</v>
      </c>
      <c r="S12566" s="34">
        <v>89</v>
      </c>
      <c r="T12566" s="34">
        <v>38</v>
      </c>
      <c r="U12566" s="34">
        <v>49</v>
      </c>
      <c r="V12566" s="34">
        <v>79</v>
      </c>
      <c r="W12566" s="34">
        <v>59</v>
      </c>
      <c r="X12566" s="34">
        <v>69</v>
      </c>
      <c r="Y12566" s="34">
        <v>58</v>
      </c>
      <c r="Z12566" s="34">
        <v>91</v>
      </c>
      <c r="AA12566" s="34">
        <v>106</v>
      </c>
      <c r="AB12566" s="34">
        <v>73</v>
      </c>
      <c r="AC12566" s="34">
        <v>89</v>
      </c>
    </row>
    <row r="12567" spans="1:29" x14ac:dyDescent="0.2">
      <c r="A12567" s="34" t="s">
        <v>73060</v>
      </c>
      <c r="B12567" s="34">
        <v>48</v>
      </c>
      <c r="C12567" s="34">
        <v>100</v>
      </c>
      <c r="D12567" s="34">
        <v>82</v>
      </c>
      <c r="E12567" s="34">
        <v>86</v>
      </c>
      <c r="F12567" s="34">
        <v>85</v>
      </c>
      <c r="G12567" s="34">
        <v>70</v>
      </c>
      <c r="H12567" s="34">
        <v>66</v>
      </c>
      <c r="I12567" s="34">
        <v>103</v>
      </c>
      <c r="J12567" s="34">
        <v>51</v>
      </c>
      <c r="K12567" s="34">
        <v>86</v>
      </c>
      <c r="L12567" s="34">
        <v>43</v>
      </c>
      <c r="M12567" s="34">
        <v>91</v>
      </c>
      <c r="N12567" s="34">
        <v>48</v>
      </c>
      <c r="O12567" s="34">
        <v>44</v>
      </c>
      <c r="P12567" s="34">
        <v>40</v>
      </c>
      <c r="Q12567" s="34">
        <v>91</v>
      </c>
      <c r="R12567" s="34">
        <v>69</v>
      </c>
      <c r="S12567" s="34">
        <v>100</v>
      </c>
      <c r="T12567" s="34">
        <v>63</v>
      </c>
      <c r="U12567" s="34">
        <v>65</v>
      </c>
      <c r="V12567" s="34">
        <v>57</v>
      </c>
      <c r="W12567" s="34">
        <v>71</v>
      </c>
      <c r="X12567" s="34">
        <v>64</v>
      </c>
      <c r="Y12567" s="34">
        <v>61</v>
      </c>
      <c r="Z12567" s="34">
        <v>76</v>
      </c>
      <c r="AA12567" s="34">
        <v>87</v>
      </c>
      <c r="AB12567" s="34">
        <v>41</v>
      </c>
      <c r="AC12567" s="34">
        <v>124</v>
      </c>
    </row>
    <row r="12568" spans="1:29" x14ac:dyDescent="0.2">
      <c r="A12568" s="34" t="s">
        <v>73061</v>
      </c>
      <c r="B12568" s="34">
        <v>43</v>
      </c>
      <c r="C12568" s="34">
        <v>44</v>
      </c>
      <c r="D12568" s="34">
        <v>66</v>
      </c>
      <c r="E12568" s="34">
        <v>52</v>
      </c>
      <c r="F12568" s="34">
        <v>56</v>
      </c>
      <c r="G12568" s="34">
        <v>42</v>
      </c>
      <c r="H12568" s="34">
        <v>52</v>
      </c>
      <c r="I12568" s="34">
        <v>46</v>
      </c>
      <c r="J12568" s="34">
        <v>34</v>
      </c>
      <c r="K12568" s="34">
        <v>58</v>
      </c>
      <c r="L12568" s="34">
        <v>35</v>
      </c>
      <c r="M12568" s="34">
        <v>43</v>
      </c>
      <c r="N12568" s="34">
        <v>36</v>
      </c>
      <c r="O12568" s="34">
        <v>35</v>
      </c>
      <c r="P12568" s="34">
        <v>37</v>
      </c>
      <c r="Q12568" s="34">
        <v>75</v>
      </c>
      <c r="R12568" s="34">
        <v>55</v>
      </c>
      <c r="S12568" s="34">
        <v>66</v>
      </c>
      <c r="T12568" s="34">
        <v>45</v>
      </c>
      <c r="U12568" s="34">
        <v>53</v>
      </c>
      <c r="V12568" s="34">
        <v>36</v>
      </c>
      <c r="W12568" s="34">
        <v>56</v>
      </c>
      <c r="X12568" s="34">
        <v>58</v>
      </c>
      <c r="Y12568" s="34">
        <v>43</v>
      </c>
      <c r="Z12568" s="34">
        <v>60</v>
      </c>
      <c r="AA12568" s="34">
        <v>72</v>
      </c>
      <c r="AB12568" s="34">
        <v>70</v>
      </c>
      <c r="AC12568" s="34">
        <v>72</v>
      </c>
    </row>
    <row r="12569" spans="1:29" x14ac:dyDescent="0.2">
      <c r="A12569" s="34" t="s">
        <v>73062</v>
      </c>
      <c r="B12569" s="34">
        <v>39</v>
      </c>
      <c r="C12569" s="34">
        <v>41</v>
      </c>
      <c r="D12569" s="34">
        <v>67</v>
      </c>
      <c r="E12569" s="34">
        <v>77</v>
      </c>
      <c r="F12569" s="34">
        <v>52</v>
      </c>
      <c r="G12569" s="34">
        <v>59</v>
      </c>
      <c r="H12569" s="34">
        <v>49</v>
      </c>
      <c r="I12569" s="34">
        <v>54</v>
      </c>
      <c r="J12569" s="34">
        <v>56</v>
      </c>
      <c r="K12569" s="34">
        <v>86</v>
      </c>
      <c r="L12569" s="34">
        <v>41</v>
      </c>
      <c r="M12569" s="34">
        <v>51</v>
      </c>
      <c r="N12569" s="34">
        <v>31</v>
      </c>
      <c r="O12569" s="34">
        <v>49</v>
      </c>
      <c r="P12569" s="34">
        <v>29</v>
      </c>
      <c r="Q12569" s="34">
        <v>83</v>
      </c>
      <c r="R12569" s="34">
        <v>74</v>
      </c>
      <c r="S12569" s="34">
        <v>96</v>
      </c>
      <c r="T12569" s="34">
        <v>32</v>
      </c>
      <c r="U12569" s="34">
        <v>67</v>
      </c>
      <c r="V12569" s="34">
        <v>48</v>
      </c>
      <c r="W12569" s="34">
        <v>76</v>
      </c>
      <c r="X12569" s="34">
        <v>62</v>
      </c>
      <c r="Y12569" s="34">
        <v>66</v>
      </c>
      <c r="Z12569" s="34">
        <v>82</v>
      </c>
      <c r="AA12569" s="34">
        <v>89</v>
      </c>
      <c r="AB12569" s="34">
        <v>68</v>
      </c>
      <c r="AC12569" s="34">
        <v>124</v>
      </c>
    </row>
    <row r="12570" spans="1:29" x14ac:dyDescent="0.2">
      <c r="A12570" s="34" t="s">
        <v>73063</v>
      </c>
      <c r="B12570" s="34">
        <v>44</v>
      </c>
      <c r="C12570" s="34">
        <v>142</v>
      </c>
      <c r="D12570" s="34">
        <v>121</v>
      </c>
      <c r="E12570" s="34">
        <v>144</v>
      </c>
      <c r="F12570" s="34">
        <v>84</v>
      </c>
      <c r="G12570" s="34">
        <v>122</v>
      </c>
      <c r="H12570" s="34">
        <v>112</v>
      </c>
      <c r="I12570" s="34">
        <v>126</v>
      </c>
      <c r="J12570" s="34">
        <v>72</v>
      </c>
      <c r="K12570" s="34">
        <v>187</v>
      </c>
      <c r="L12570" s="34">
        <v>59</v>
      </c>
      <c r="M12570" s="34">
        <v>88</v>
      </c>
      <c r="N12570" s="34">
        <v>69</v>
      </c>
      <c r="O12570" s="34">
        <v>129</v>
      </c>
      <c r="P12570" s="34">
        <v>108</v>
      </c>
      <c r="Q12570" s="34">
        <v>111</v>
      </c>
      <c r="R12570" s="34">
        <v>116</v>
      </c>
      <c r="S12570" s="34">
        <v>168</v>
      </c>
      <c r="T12570" s="34">
        <v>65</v>
      </c>
      <c r="U12570" s="34">
        <v>125</v>
      </c>
      <c r="V12570" s="34">
        <v>90</v>
      </c>
      <c r="W12570" s="34">
        <v>140</v>
      </c>
      <c r="X12570" s="34">
        <v>118</v>
      </c>
      <c r="Y12570" s="34">
        <v>118</v>
      </c>
      <c r="Z12570" s="34">
        <v>102</v>
      </c>
      <c r="AA12570" s="34">
        <v>153</v>
      </c>
      <c r="AB12570" s="34">
        <v>86</v>
      </c>
      <c r="AC12570" s="34">
        <v>206</v>
      </c>
    </row>
    <row r="12571" spans="1:29" x14ac:dyDescent="0.2">
      <c r="A12571" s="34" t="s">
        <v>73064</v>
      </c>
      <c r="B12571" s="34">
        <v>35</v>
      </c>
      <c r="C12571" s="34">
        <v>29</v>
      </c>
      <c r="D12571" s="34">
        <v>28</v>
      </c>
      <c r="E12571" s="34">
        <v>48</v>
      </c>
      <c r="F12571" s="34">
        <v>17</v>
      </c>
      <c r="G12571" s="34">
        <v>44</v>
      </c>
      <c r="H12571" s="34">
        <v>14</v>
      </c>
      <c r="I12571" s="34">
        <v>35</v>
      </c>
      <c r="J12571" s="34">
        <v>15</v>
      </c>
      <c r="K12571" s="34">
        <v>56</v>
      </c>
      <c r="L12571" s="34">
        <v>7</v>
      </c>
      <c r="M12571" s="34">
        <v>32</v>
      </c>
      <c r="N12571" s="34">
        <v>25</v>
      </c>
      <c r="O12571" s="34">
        <v>16</v>
      </c>
      <c r="P12571" s="34">
        <v>28</v>
      </c>
      <c r="Q12571" s="34">
        <v>39</v>
      </c>
      <c r="R12571" s="34">
        <v>16</v>
      </c>
      <c r="S12571" s="34">
        <v>44</v>
      </c>
      <c r="T12571" s="34">
        <v>21</v>
      </c>
      <c r="U12571" s="34">
        <v>22</v>
      </c>
      <c r="V12571" s="34">
        <v>23</v>
      </c>
      <c r="W12571" s="34">
        <v>13</v>
      </c>
      <c r="X12571" s="34">
        <v>31</v>
      </c>
      <c r="Y12571" s="34">
        <v>21</v>
      </c>
      <c r="Z12571" s="34">
        <v>30</v>
      </c>
      <c r="AA12571" s="34">
        <v>30</v>
      </c>
      <c r="AB12571" s="34">
        <v>10</v>
      </c>
      <c r="AC12571" s="34">
        <v>44</v>
      </c>
    </row>
    <row r="12572" spans="1:29" x14ac:dyDescent="0.2">
      <c r="A12572" s="34" t="s">
        <v>73065</v>
      </c>
      <c r="B12572" s="34">
        <v>41</v>
      </c>
      <c r="C12572" s="34">
        <v>36</v>
      </c>
      <c r="D12572" s="34">
        <v>61</v>
      </c>
      <c r="E12572" s="34">
        <v>32</v>
      </c>
      <c r="F12572" s="34">
        <v>46</v>
      </c>
      <c r="G12572" s="34">
        <v>59</v>
      </c>
      <c r="H12572" s="34">
        <v>49</v>
      </c>
      <c r="I12572" s="34">
        <v>33</v>
      </c>
      <c r="J12572" s="34">
        <v>47</v>
      </c>
      <c r="K12572" s="34">
        <v>66</v>
      </c>
      <c r="L12572" s="34">
        <v>53</v>
      </c>
      <c r="M12572" s="34">
        <v>37</v>
      </c>
      <c r="N12572" s="34">
        <v>48</v>
      </c>
      <c r="O12572" s="34">
        <v>43</v>
      </c>
      <c r="P12572" s="34">
        <v>32</v>
      </c>
      <c r="Q12572" s="34">
        <v>50</v>
      </c>
      <c r="R12572" s="34">
        <v>71</v>
      </c>
      <c r="S12572" s="34">
        <v>56</v>
      </c>
      <c r="T12572" s="34">
        <v>35</v>
      </c>
      <c r="U12572" s="34">
        <v>54</v>
      </c>
      <c r="V12572" s="34">
        <v>73</v>
      </c>
      <c r="W12572" s="34">
        <v>56</v>
      </c>
      <c r="X12572" s="34">
        <v>77</v>
      </c>
      <c r="Y12572" s="34">
        <v>35</v>
      </c>
      <c r="Z12572" s="34">
        <v>46</v>
      </c>
      <c r="AA12572" s="34">
        <v>55</v>
      </c>
      <c r="AB12572" s="34">
        <v>42</v>
      </c>
      <c r="AC12572" s="34">
        <v>97</v>
      </c>
    </row>
    <row r="12573" spans="1:29" x14ac:dyDescent="0.2">
      <c r="A12573" s="34" t="s">
        <v>73066</v>
      </c>
      <c r="B12573" s="34">
        <v>16</v>
      </c>
      <c r="C12573" s="34">
        <v>40</v>
      </c>
      <c r="D12573" s="34">
        <v>31</v>
      </c>
      <c r="E12573" s="34">
        <v>17</v>
      </c>
      <c r="F12573" s="34">
        <v>41</v>
      </c>
      <c r="G12573" s="34">
        <v>11</v>
      </c>
      <c r="H12573" s="34">
        <v>34</v>
      </c>
      <c r="I12573" s="34">
        <v>26</v>
      </c>
      <c r="J12573" s="34">
        <v>18</v>
      </c>
      <c r="K12573" s="34">
        <v>37</v>
      </c>
      <c r="L12573" s="34">
        <v>13</v>
      </c>
      <c r="M12573" s="34">
        <v>17</v>
      </c>
      <c r="N12573" s="34">
        <v>24</v>
      </c>
      <c r="O12573" s="34">
        <v>29</v>
      </c>
      <c r="P12573" s="34">
        <v>15</v>
      </c>
      <c r="Q12573" s="34">
        <v>23</v>
      </c>
      <c r="R12573" s="34">
        <v>27</v>
      </c>
      <c r="S12573" s="34">
        <v>42</v>
      </c>
      <c r="T12573" s="34">
        <v>35</v>
      </c>
      <c r="U12573" s="34">
        <v>37</v>
      </c>
      <c r="V12573" s="34">
        <v>25</v>
      </c>
      <c r="W12573" s="34">
        <v>28</v>
      </c>
      <c r="X12573" s="34">
        <v>48</v>
      </c>
      <c r="Y12573" s="34">
        <v>14</v>
      </c>
      <c r="Z12573" s="34">
        <v>36</v>
      </c>
      <c r="AA12573" s="34">
        <v>27</v>
      </c>
      <c r="AB12573" s="34">
        <v>27</v>
      </c>
      <c r="AC12573" s="34">
        <v>39</v>
      </c>
    </row>
    <row r="12574" spans="1:29" x14ac:dyDescent="0.2">
      <c r="A12574" s="34" t="s">
        <v>73067</v>
      </c>
      <c r="B12574" s="34">
        <v>0</v>
      </c>
      <c r="C12574" s="34">
        <v>0</v>
      </c>
      <c r="D12574" s="34">
        <v>0</v>
      </c>
      <c r="E12574" s="34">
        <v>0</v>
      </c>
      <c r="F12574" s="34">
        <v>0</v>
      </c>
      <c r="G12574" s="34">
        <v>0</v>
      </c>
      <c r="H12574" s="34">
        <v>0</v>
      </c>
      <c r="I12574" s="34">
        <v>0</v>
      </c>
      <c r="J12574" s="34">
        <v>0</v>
      </c>
      <c r="K12574" s="34">
        <v>0</v>
      </c>
      <c r="L12574" s="34">
        <v>0</v>
      </c>
      <c r="M12574" s="34">
        <v>0</v>
      </c>
      <c r="N12574" s="34">
        <v>0</v>
      </c>
      <c r="O12574" s="34">
        <v>0</v>
      </c>
      <c r="P12574" s="34">
        <v>0</v>
      </c>
      <c r="Q12574" s="34">
        <v>0</v>
      </c>
      <c r="R12574" s="34">
        <v>0</v>
      </c>
      <c r="S12574" s="34">
        <v>0</v>
      </c>
      <c r="T12574" s="34">
        <v>0</v>
      </c>
      <c r="U12574" s="34">
        <v>0</v>
      </c>
      <c r="V12574" s="34">
        <v>0</v>
      </c>
      <c r="W12574" s="34">
        <v>0</v>
      </c>
      <c r="X12574" s="34">
        <v>0</v>
      </c>
      <c r="Y12574" s="34">
        <v>0</v>
      </c>
      <c r="Z12574" s="34">
        <v>0</v>
      </c>
      <c r="AA12574" s="34">
        <v>0</v>
      </c>
      <c r="AB12574" s="34">
        <v>0</v>
      </c>
      <c r="AC12574" s="34">
        <v>0</v>
      </c>
    </row>
    <row r="12575" spans="1:29" x14ac:dyDescent="0.2">
      <c r="A12575" s="34" t="s">
        <v>73068</v>
      </c>
      <c r="B12575" s="34">
        <v>64</v>
      </c>
      <c r="C12575" s="34">
        <v>95</v>
      </c>
      <c r="D12575" s="34">
        <v>97</v>
      </c>
      <c r="E12575" s="34">
        <v>102</v>
      </c>
      <c r="F12575" s="34">
        <v>78</v>
      </c>
      <c r="G12575" s="34">
        <v>96</v>
      </c>
      <c r="H12575" s="34">
        <v>87</v>
      </c>
      <c r="I12575" s="34">
        <v>62</v>
      </c>
      <c r="J12575" s="34">
        <v>60</v>
      </c>
      <c r="K12575" s="34">
        <v>93</v>
      </c>
      <c r="L12575" s="34">
        <v>61</v>
      </c>
      <c r="M12575" s="34">
        <v>71</v>
      </c>
      <c r="N12575" s="34">
        <v>63</v>
      </c>
      <c r="O12575" s="34">
        <v>62</v>
      </c>
      <c r="P12575" s="34">
        <v>87</v>
      </c>
      <c r="Q12575" s="34">
        <v>159</v>
      </c>
      <c r="R12575" s="34">
        <v>92</v>
      </c>
      <c r="S12575" s="34">
        <v>125</v>
      </c>
      <c r="T12575" s="34">
        <v>98</v>
      </c>
      <c r="U12575" s="34">
        <v>83</v>
      </c>
      <c r="V12575" s="34">
        <v>109</v>
      </c>
      <c r="W12575" s="34">
        <v>114</v>
      </c>
      <c r="X12575" s="34">
        <v>68</v>
      </c>
      <c r="Y12575" s="34">
        <v>100</v>
      </c>
      <c r="Z12575" s="34">
        <v>92</v>
      </c>
      <c r="AA12575" s="34">
        <v>137</v>
      </c>
      <c r="AB12575" s="34">
        <v>54</v>
      </c>
      <c r="AC12575" s="34">
        <v>145</v>
      </c>
    </row>
    <row r="12576" spans="1:29" x14ac:dyDescent="0.2">
      <c r="A12576" s="34" t="s">
        <v>73069</v>
      </c>
      <c r="B12576" s="34">
        <v>134</v>
      </c>
      <c r="C12576" s="34">
        <v>134</v>
      </c>
      <c r="D12576" s="34">
        <v>147</v>
      </c>
      <c r="E12576" s="34">
        <v>151</v>
      </c>
      <c r="F12576" s="34">
        <v>168</v>
      </c>
      <c r="G12576" s="34">
        <v>142</v>
      </c>
      <c r="H12576" s="34">
        <v>169</v>
      </c>
      <c r="I12576" s="34">
        <v>129</v>
      </c>
      <c r="J12576" s="34">
        <v>145</v>
      </c>
      <c r="K12576" s="34">
        <v>136</v>
      </c>
      <c r="L12576" s="34">
        <v>122</v>
      </c>
      <c r="M12576" s="34">
        <v>111</v>
      </c>
      <c r="N12576" s="34">
        <v>153</v>
      </c>
      <c r="O12576" s="34">
        <v>124</v>
      </c>
      <c r="P12576" s="34">
        <v>176</v>
      </c>
      <c r="Q12576" s="34">
        <v>179</v>
      </c>
      <c r="R12576" s="34">
        <v>196</v>
      </c>
      <c r="S12576" s="34">
        <v>182</v>
      </c>
      <c r="T12576" s="34">
        <v>180</v>
      </c>
      <c r="U12576" s="34">
        <v>149</v>
      </c>
      <c r="V12576" s="34">
        <v>216</v>
      </c>
      <c r="W12576" s="34">
        <v>195</v>
      </c>
      <c r="X12576" s="34">
        <v>161</v>
      </c>
      <c r="Y12576" s="34">
        <v>126</v>
      </c>
      <c r="Z12576" s="34">
        <v>178</v>
      </c>
      <c r="AA12576" s="34">
        <v>171</v>
      </c>
      <c r="AB12576" s="34">
        <v>209</v>
      </c>
      <c r="AC12576" s="34">
        <v>260</v>
      </c>
    </row>
    <row r="12577" spans="1:29" x14ac:dyDescent="0.2">
      <c r="A12577" s="34" t="s">
        <v>73070</v>
      </c>
      <c r="B12577" s="34">
        <v>43</v>
      </c>
      <c r="C12577" s="34">
        <v>67</v>
      </c>
      <c r="D12577" s="34">
        <v>92</v>
      </c>
      <c r="E12577" s="34">
        <v>83</v>
      </c>
      <c r="F12577" s="34">
        <v>49</v>
      </c>
      <c r="G12577" s="34">
        <v>72</v>
      </c>
      <c r="H12577" s="34">
        <v>69</v>
      </c>
      <c r="I12577" s="34">
        <v>63</v>
      </c>
      <c r="J12577" s="34">
        <v>35</v>
      </c>
      <c r="K12577" s="34">
        <v>99</v>
      </c>
      <c r="L12577" s="34">
        <v>17</v>
      </c>
      <c r="M12577" s="34">
        <v>92</v>
      </c>
      <c r="N12577" s="34">
        <v>40</v>
      </c>
      <c r="O12577" s="34">
        <v>47</v>
      </c>
      <c r="P12577" s="34">
        <v>58</v>
      </c>
      <c r="Q12577" s="34">
        <v>124</v>
      </c>
      <c r="R12577" s="34">
        <v>81</v>
      </c>
      <c r="S12577" s="34">
        <v>135</v>
      </c>
      <c r="T12577" s="34">
        <v>39</v>
      </c>
      <c r="U12577" s="34">
        <v>76</v>
      </c>
      <c r="V12577" s="34">
        <v>42</v>
      </c>
      <c r="W12577" s="34">
        <v>87</v>
      </c>
      <c r="X12577" s="34">
        <v>76</v>
      </c>
      <c r="Y12577" s="34">
        <v>53</v>
      </c>
      <c r="Z12577" s="34">
        <v>65</v>
      </c>
      <c r="AA12577" s="34">
        <v>93</v>
      </c>
      <c r="AB12577" s="34">
        <v>42</v>
      </c>
      <c r="AC12577" s="34">
        <v>138</v>
      </c>
    </row>
    <row r="12578" spans="1:29" x14ac:dyDescent="0.2">
      <c r="A12578" s="34" t="s">
        <v>73071</v>
      </c>
      <c r="B12578" s="34">
        <v>74</v>
      </c>
      <c r="C12578" s="34">
        <v>69</v>
      </c>
      <c r="D12578" s="34">
        <v>81</v>
      </c>
      <c r="E12578" s="34">
        <v>104</v>
      </c>
      <c r="F12578" s="34">
        <v>77</v>
      </c>
      <c r="G12578" s="34">
        <v>70</v>
      </c>
      <c r="H12578" s="34">
        <v>94</v>
      </c>
      <c r="I12578" s="34">
        <v>110</v>
      </c>
      <c r="J12578" s="34">
        <v>77</v>
      </c>
      <c r="K12578" s="34">
        <v>109</v>
      </c>
      <c r="L12578" s="34">
        <v>58</v>
      </c>
      <c r="M12578" s="34">
        <v>70</v>
      </c>
      <c r="N12578" s="34">
        <v>68</v>
      </c>
      <c r="O12578" s="34">
        <v>87</v>
      </c>
      <c r="P12578" s="34">
        <v>61</v>
      </c>
      <c r="Q12578" s="34">
        <v>136</v>
      </c>
      <c r="R12578" s="34">
        <v>90</v>
      </c>
      <c r="S12578" s="34">
        <v>132</v>
      </c>
      <c r="T12578" s="34">
        <v>91</v>
      </c>
      <c r="U12578" s="34">
        <v>93</v>
      </c>
      <c r="V12578" s="34">
        <v>87</v>
      </c>
      <c r="W12578" s="34">
        <v>121</v>
      </c>
      <c r="X12578" s="34">
        <v>108</v>
      </c>
      <c r="Y12578" s="34">
        <v>112</v>
      </c>
      <c r="Z12578" s="34">
        <v>91</v>
      </c>
      <c r="AA12578" s="34">
        <v>109</v>
      </c>
      <c r="AB12578" s="34">
        <v>62</v>
      </c>
      <c r="AC12578" s="34">
        <v>159</v>
      </c>
    </row>
    <row r="12579" spans="1:29" x14ac:dyDescent="0.2">
      <c r="A12579" s="34" t="s">
        <v>73072</v>
      </c>
      <c r="B12579" s="34">
        <v>84</v>
      </c>
      <c r="C12579" s="34">
        <v>155</v>
      </c>
      <c r="D12579" s="34">
        <v>143</v>
      </c>
      <c r="E12579" s="34">
        <v>150</v>
      </c>
      <c r="F12579" s="34">
        <v>115</v>
      </c>
      <c r="G12579" s="34">
        <v>114</v>
      </c>
      <c r="H12579" s="34">
        <v>121</v>
      </c>
      <c r="I12579" s="34">
        <v>134</v>
      </c>
      <c r="J12579" s="34">
        <v>86</v>
      </c>
      <c r="K12579" s="34">
        <v>173</v>
      </c>
      <c r="L12579" s="34">
        <v>89</v>
      </c>
      <c r="M12579" s="34">
        <v>139</v>
      </c>
      <c r="N12579" s="34">
        <v>91</v>
      </c>
      <c r="O12579" s="34">
        <v>138</v>
      </c>
      <c r="P12579" s="34">
        <v>76</v>
      </c>
      <c r="Q12579" s="34">
        <v>175</v>
      </c>
      <c r="R12579" s="34">
        <v>112</v>
      </c>
      <c r="S12579" s="34">
        <v>161</v>
      </c>
      <c r="T12579" s="34">
        <v>98</v>
      </c>
      <c r="U12579" s="34">
        <v>158</v>
      </c>
      <c r="V12579" s="34">
        <v>127</v>
      </c>
      <c r="W12579" s="34">
        <v>160</v>
      </c>
      <c r="X12579" s="34">
        <v>131</v>
      </c>
      <c r="Y12579" s="34">
        <v>150</v>
      </c>
      <c r="Z12579" s="34">
        <v>157</v>
      </c>
      <c r="AA12579" s="34">
        <v>180</v>
      </c>
      <c r="AB12579" s="34">
        <v>133</v>
      </c>
      <c r="AC12579" s="34">
        <v>228</v>
      </c>
    </row>
    <row r="12580" spans="1:29" x14ac:dyDescent="0.2">
      <c r="A12580" s="34" t="s">
        <v>73073</v>
      </c>
      <c r="B12580" s="34">
        <v>5</v>
      </c>
      <c r="C12580" s="34">
        <v>25</v>
      </c>
      <c r="D12580" s="34">
        <v>4</v>
      </c>
      <c r="E12580" s="34">
        <v>28</v>
      </c>
      <c r="F12580" s="34">
        <v>2</v>
      </c>
      <c r="G12580" s="34">
        <v>47</v>
      </c>
      <c r="H12580" s="34">
        <v>5</v>
      </c>
      <c r="I12580" s="34">
        <v>23</v>
      </c>
      <c r="J12580" s="34">
        <v>6</v>
      </c>
      <c r="K12580" s="34">
        <v>32</v>
      </c>
      <c r="L12580" s="34">
        <v>0</v>
      </c>
      <c r="M12580" s="34">
        <v>16</v>
      </c>
      <c r="N12580" s="34">
        <v>4</v>
      </c>
      <c r="O12580" s="34">
        <v>19</v>
      </c>
      <c r="P12580" s="34">
        <v>4</v>
      </c>
      <c r="Q12580" s="34">
        <v>23</v>
      </c>
      <c r="R12580" s="34">
        <v>6</v>
      </c>
      <c r="S12580" s="34">
        <v>32</v>
      </c>
      <c r="T12580" s="34">
        <v>3</v>
      </c>
      <c r="U12580" s="34">
        <v>12</v>
      </c>
      <c r="V12580" s="34">
        <v>3</v>
      </c>
      <c r="W12580" s="34">
        <v>25</v>
      </c>
      <c r="X12580" s="34">
        <v>6</v>
      </c>
      <c r="Y12580" s="34">
        <v>15</v>
      </c>
      <c r="Z12580" s="34">
        <v>9</v>
      </c>
      <c r="AA12580" s="34">
        <v>59</v>
      </c>
      <c r="AB12580" s="34">
        <v>2</v>
      </c>
      <c r="AC12580" s="34">
        <v>42</v>
      </c>
    </row>
    <row r="12581" spans="1:29" x14ac:dyDescent="0.2">
      <c r="A12581" s="34" t="s">
        <v>73074</v>
      </c>
      <c r="B12581" s="34">
        <v>38</v>
      </c>
      <c r="C12581" s="34">
        <v>43</v>
      </c>
      <c r="D12581" s="34">
        <v>53</v>
      </c>
      <c r="E12581" s="34">
        <v>39</v>
      </c>
      <c r="F12581" s="34">
        <v>65</v>
      </c>
      <c r="G12581" s="34">
        <v>54</v>
      </c>
      <c r="H12581" s="34">
        <v>40</v>
      </c>
      <c r="I12581" s="34">
        <v>50</v>
      </c>
      <c r="J12581" s="34">
        <v>35</v>
      </c>
      <c r="K12581" s="34">
        <v>43</v>
      </c>
      <c r="L12581" s="34">
        <v>31</v>
      </c>
      <c r="M12581" s="34">
        <v>40</v>
      </c>
      <c r="N12581" s="34">
        <v>33</v>
      </c>
      <c r="O12581" s="34">
        <v>45</v>
      </c>
      <c r="P12581" s="34">
        <v>48</v>
      </c>
      <c r="Q12581" s="34">
        <v>30</v>
      </c>
      <c r="R12581" s="34">
        <v>47</v>
      </c>
      <c r="S12581" s="34">
        <v>28</v>
      </c>
      <c r="T12581" s="34">
        <v>40</v>
      </c>
      <c r="U12581" s="34">
        <v>30</v>
      </c>
      <c r="V12581" s="34">
        <v>49</v>
      </c>
      <c r="W12581" s="34">
        <v>35</v>
      </c>
      <c r="X12581" s="34">
        <v>49</v>
      </c>
      <c r="Y12581" s="34">
        <v>35</v>
      </c>
      <c r="Z12581" s="34">
        <v>48</v>
      </c>
      <c r="AA12581" s="34">
        <v>61</v>
      </c>
      <c r="AB12581" s="34">
        <v>47</v>
      </c>
      <c r="AC12581" s="34">
        <v>80</v>
      </c>
    </row>
    <row r="12582" spans="1:29" x14ac:dyDescent="0.2">
      <c r="A12582" s="34" t="s">
        <v>73075</v>
      </c>
      <c r="B12582" s="34">
        <v>26</v>
      </c>
      <c r="C12582" s="34">
        <v>54</v>
      </c>
      <c r="D12582" s="34">
        <v>38</v>
      </c>
      <c r="E12582" s="34">
        <v>58</v>
      </c>
      <c r="F12582" s="34">
        <v>34</v>
      </c>
      <c r="G12582" s="34">
        <v>71</v>
      </c>
      <c r="H12582" s="34">
        <v>39</v>
      </c>
      <c r="I12582" s="34">
        <v>69</v>
      </c>
      <c r="J12582" s="34">
        <v>30</v>
      </c>
      <c r="K12582" s="34">
        <v>106</v>
      </c>
      <c r="L12582" s="34">
        <v>24</v>
      </c>
      <c r="M12582" s="34">
        <v>58</v>
      </c>
      <c r="N12582" s="34">
        <v>36</v>
      </c>
      <c r="O12582" s="34">
        <v>60</v>
      </c>
      <c r="P12582" s="34">
        <v>37</v>
      </c>
      <c r="Q12582" s="34">
        <v>73</v>
      </c>
      <c r="R12582" s="34">
        <v>40</v>
      </c>
      <c r="S12582" s="34">
        <v>69</v>
      </c>
      <c r="T12582" s="34">
        <v>28</v>
      </c>
      <c r="U12582" s="34">
        <v>47</v>
      </c>
      <c r="V12582" s="34">
        <v>45</v>
      </c>
      <c r="W12582" s="34">
        <v>62</v>
      </c>
      <c r="X12582" s="34">
        <v>64</v>
      </c>
      <c r="Y12582" s="34">
        <v>38</v>
      </c>
      <c r="Z12582" s="34">
        <v>53</v>
      </c>
      <c r="AA12582" s="34">
        <v>62</v>
      </c>
      <c r="AB12582" s="34">
        <v>31</v>
      </c>
      <c r="AC12582" s="34">
        <v>77</v>
      </c>
    </row>
    <row r="12583" spans="1:29" x14ac:dyDescent="0.2">
      <c r="A12583" s="34" t="s">
        <v>73076</v>
      </c>
      <c r="B12583" s="34">
        <v>43</v>
      </c>
      <c r="C12583" s="34">
        <v>98</v>
      </c>
      <c r="D12583" s="34">
        <v>106</v>
      </c>
      <c r="E12583" s="34">
        <v>80</v>
      </c>
      <c r="F12583" s="34">
        <v>78</v>
      </c>
      <c r="G12583" s="34">
        <v>86</v>
      </c>
      <c r="H12583" s="34">
        <v>81</v>
      </c>
      <c r="I12583" s="34">
        <v>75</v>
      </c>
      <c r="J12583" s="34">
        <v>79</v>
      </c>
      <c r="K12583" s="34">
        <v>104</v>
      </c>
      <c r="L12583" s="34">
        <v>56</v>
      </c>
      <c r="M12583" s="34">
        <v>74</v>
      </c>
      <c r="N12583" s="34">
        <v>66</v>
      </c>
      <c r="O12583" s="34">
        <v>80</v>
      </c>
      <c r="P12583" s="34">
        <v>87</v>
      </c>
      <c r="Q12583" s="34">
        <v>136</v>
      </c>
      <c r="R12583" s="34">
        <v>99</v>
      </c>
      <c r="S12583" s="34">
        <v>111</v>
      </c>
      <c r="T12583" s="34">
        <v>53</v>
      </c>
      <c r="U12583" s="34">
        <v>63</v>
      </c>
      <c r="V12583" s="34">
        <v>94</v>
      </c>
      <c r="W12583" s="34">
        <v>85</v>
      </c>
      <c r="X12583" s="34">
        <v>95</v>
      </c>
      <c r="Y12583" s="34">
        <v>88</v>
      </c>
      <c r="Z12583" s="34">
        <v>110</v>
      </c>
      <c r="AA12583" s="34">
        <v>103</v>
      </c>
      <c r="AB12583" s="34">
        <v>109</v>
      </c>
      <c r="AC12583" s="34">
        <v>114</v>
      </c>
    </row>
    <row r="12584" spans="1:29" x14ac:dyDescent="0.2">
      <c r="A12584" s="34" t="s">
        <v>73077</v>
      </c>
      <c r="B12584" s="34">
        <v>78</v>
      </c>
      <c r="C12584" s="34">
        <v>63</v>
      </c>
      <c r="D12584" s="34">
        <v>103</v>
      </c>
      <c r="E12584" s="34">
        <v>64</v>
      </c>
      <c r="F12584" s="34">
        <v>83</v>
      </c>
      <c r="G12584" s="34">
        <v>33</v>
      </c>
      <c r="H12584" s="34">
        <v>89</v>
      </c>
      <c r="I12584" s="34">
        <v>47</v>
      </c>
      <c r="J12584" s="34">
        <v>56</v>
      </c>
      <c r="K12584" s="34">
        <v>37</v>
      </c>
      <c r="L12584" s="34">
        <v>47</v>
      </c>
      <c r="M12584" s="34">
        <v>59</v>
      </c>
      <c r="N12584" s="34">
        <v>52</v>
      </c>
      <c r="O12584" s="34">
        <v>66</v>
      </c>
      <c r="P12584" s="34">
        <v>77</v>
      </c>
      <c r="Q12584" s="34">
        <v>77</v>
      </c>
      <c r="R12584" s="34">
        <v>95</v>
      </c>
      <c r="S12584" s="34">
        <v>68</v>
      </c>
      <c r="T12584" s="34">
        <v>71</v>
      </c>
      <c r="U12584" s="34">
        <v>67</v>
      </c>
      <c r="V12584" s="34">
        <v>69</v>
      </c>
      <c r="W12584" s="34">
        <v>82</v>
      </c>
      <c r="X12584" s="34">
        <v>98</v>
      </c>
      <c r="Y12584" s="34">
        <v>67</v>
      </c>
      <c r="Z12584" s="34">
        <v>74</v>
      </c>
      <c r="AA12584" s="34">
        <v>68</v>
      </c>
      <c r="AB12584" s="34">
        <v>88</v>
      </c>
      <c r="AC12584" s="34">
        <v>123</v>
      </c>
    </row>
    <row r="12585" spans="1:29" x14ac:dyDescent="0.2">
      <c r="A12585" s="34" t="s">
        <v>73078</v>
      </c>
      <c r="B12585" s="34">
        <v>37</v>
      </c>
      <c r="C12585" s="34">
        <v>49</v>
      </c>
      <c r="D12585" s="34">
        <v>51</v>
      </c>
      <c r="E12585" s="34">
        <v>72</v>
      </c>
      <c r="F12585" s="34">
        <v>67</v>
      </c>
      <c r="G12585" s="34">
        <v>43</v>
      </c>
      <c r="H12585" s="34">
        <v>85</v>
      </c>
      <c r="I12585" s="34">
        <v>54</v>
      </c>
      <c r="J12585" s="34">
        <v>48</v>
      </c>
      <c r="K12585" s="34">
        <v>47</v>
      </c>
      <c r="L12585" s="34">
        <v>44</v>
      </c>
      <c r="M12585" s="34">
        <v>34</v>
      </c>
      <c r="N12585" s="34">
        <v>39</v>
      </c>
      <c r="O12585" s="34">
        <v>37</v>
      </c>
      <c r="P12585" s="34">
        <v>42</v>
      </c>
      <c r="Q12585" s="34">
        <v>48</v>
      </c>
      <c r="R12585" s="34">
        <v>60</v>
      </c>
      <c r="S12585" s="34">
        <v>87</v>
      </c>
      <c r="T12585" s="34">
        <v>50</v>
      </c>
      <c r="U12585" s="34">
        <v>61</v>
      </c>
      <c r="V12585" s="34">
        <v>94</v>
      </c>
      <c r="W12585" s="34">
        <v>52</v>
      </c>
      <c r="X12585" s="34">
        <v>89</v>
      </c>
      <c r="Y12585" s="34">
        <v>46</v>
      </c>
      <c r="Z12585" s="34">
        <v>51</v>
      </c>
      <c r="AA12585" s="34">
        <v>63</v>
      </c>
      <c r="AB12585" s="34">
        <v>42</v>
      </c>
      <c r="AC12585" s="34">
        <v>86</v>
      </c>
    </row>
    <row r="12586" spans="1:29" x14ac:dyDescent="0.2">
      <c r="A12586" s="34" t="s">
        <v>73079</v>
      </c>
      <c r="B12586" s="34">
        <v>11</v>
      </c>
      <c r="C12586" s="34">
        <v>27</v>
      </c>
      <c r="D12586" s="34">
        <v>26</v>
      </c>
      <c r="E12586" s="34">
        <v>32</v>
      </c>
      <c r="F12586" s="34">
        <v>16</v>
      </c>
      <c r="G12586" s="34">
        <v>22</v>
      </c>
      <c r="H12586" s="34">
        <v>12</v>
      </c>
      <c r="I12586" s="34">
        <v>32</v>
      </c>
      <c r="J12586" s="34">
        <v>10</v>
      </c>
      <c r="K12586" s="34">
        <v>28</v>
      </c>
      <c r="L12586" s="34">
        <v>6</v>
      </c>
      <c r="M12586" s="34">
        <v>18</v>
      </c>
      <c r="N12586" s="34">
        <v>9</v>
      </c>
      <c r="O12586" s="34">
        <v>14</v>
      </c>
      <c r="P12586" s="34">
        <v>6</v>
      </c>
      <c r="Q12586" s="34">
        <v>10</v>
      </c>
      <c r="R12586" s="34">
        <v>12</v>
      </c>
      <c r="S12586" s="34">
        <v>22</v>
      </c>
      <c r="T12586" s="34">
        <v>7</v>
      </c>
      <c r="U12586" s="34">
        <v>10</v>
      </c>
      <c r="V12586" s="34">
        <v>8</v>
      </c>
      <c r="W12586" s="34">
        <v>18</v>
      </c>
      <c r="X12586" s="34">
        <v>16</v>
      </c>
      <c r="Y12586" s="34">
        <v>5</v>
      </c>
      <c r="Z12586" s="34">
        <v>16</v>
      </c>
      <c r="AA12586" s="34">
        <v>18</v>
      </c>
      <c r="AB12586" s="34">
        <v>13</v>
      </c>
      <c r="AC12586" s="34">
        <v>27</v>
      </c>
    </row>
    <row r="12587" spans="1:29" x14ac:dyDescent="0.2">
      <c r="A12587" s="34" t="s">
        <v>73080</v>
      </c>
      <c r="B12587" s="34">
        <v>168</v>
      </c>
      <c r="C12587" s="34">
        <v>196</v>
      </c>
      <c r="D12587" s="34">
        <v>255</v>
      </c>
      <c r="E12587" s="34">
        <v>218</v>
      </c>
      <c r="F12587" s="34">
        <v>219</v>
      </c>
      <c r="G12587" s="34">
        <v>257</v>
      </c>
      <c r="H12587" s="34">
        <v>162</v>
      </c>
      <c r="I12587" s="34">
        <v>238</v>
      </c>
      <c r="J12587" s="34">
        <v>158</v>
      </c>
      <c r="K12587" s="34">
        <v>268</v>
      </c>
      <c r="L12587" s="34">
        <v>126</v>
      </c>
      <c r="M12587" s="34">
        <v>189</v>
      </c>
      <c r="N12587" s="34">
        <v>178</v>
      </c>
      <c r="O12587" s="34">
        <v>182</v>
      </c>
      <c r="P12587" s="34">
        <v>210</v>
      </c>
      <c r="Q12587" s="34">
        <v>261</v>
      </c>
      <c r="R12587" s="34">
        <v>190</v>
      </c>
      <c r="S12587" s="34">
        <v>260</v>
      </c>
      <c r="T12587" s="34">
        <v>192</v>
      </c>
      <c r="U12587" s="34">
        <v>203</v>
      </c>
      <c r="V12587" s="34">
        <v>314</v>
      </c>
      <c r="W12587" s="34">
        <v>269</v>
      </c>
      <c r="X12587" s="34">
        <v>251</v>
      </c>
      <c r="Y12587" s="34">
        <v>250</v>
      </c>
      <c r="Z12587" s="34">
        <v>256</v>
      </c>
      <c r="AA12587" s="34">
        <v>315</v>
      </c>
      <c r="AB12587" s="34">
        <v>191</v>
      </c>
      <c r="AC12587" s="34">
        <v>438</v>
      </c>
    </row>
    <row r="12588" spans="1:29" x14ac:dyDescent="0.2">
      <c r="A12588" s="34" t="s">
        <v>73081</v>
      </c>
      <c r="B12588" s="34">
        <v>20</v>
      </c>
      <c r="C12588" s="34">
        <v>14</v>
      </c>
      <c r="D12588" s="34">
        <v>29</v>
      </c>
      <c r="E12588" s="34">
        <v>52</v>
      </c>
      <c r="F12588" s="34">
        <v>21</v>
      </c>
      <c r="G12588" s="34">
        <v>8</v>
      </c>
      <c r="H12588" s="34">
        <v>6</v>
      </c>
      <c r="I12588" s="34">
        <v>13</v>
      </c>
      <c r="J12588" s="34">
        <v>19</v>
      </c>
      <c r="K12588" s="34">
        <v>20</v>
      </c>
      <c r="L12588" s="34">
        <v>8</v>
      </c>
      <c r="M12588" s="34">
        <v>10</v>
      </c>
      <c r="N12588" s="34">
        <v>14</v>
      </c>
      <c r="O12588" s="34">
        <v>16</v>
      </c>
      <c r="P12588" s="34">
        <v>14</v>
      </c>
      <c r="Q12588" s="34">
        <v>18</v>
      </c>
      <c r="R12588" s="34">
        <v>17</v>
      </c>
      <c r="S12588" s="34">
        <v>42</v>
      </c>
      <c r="T12588" s="34">
        <v>7</v>
      </c>
      <c r="U12588" s="34">
        <v>15</v>
      </c>
      <c r="V12588" s="34">
        <v>15</v>
      </c>
      <c r="W12588" s="34">
        <v>26</v>
      </c>
      <c r="X12588" s="34">
        <v>18</v>
      </c>
      <c r="Y12588" s="34">
        <v>19</v>
      </c>
      <c r="Z12588" s="34">
        <v>16</v>
      </c>
      <c r="AA12588" s="34">
        <v>47</v>
      </c>
      <c r="AB12588" s="34">
        <v>18</v>
      </c>
      <c r="AC12588" s="34">
        <v>43</v>
      </c>
    </row>
    <row r="12589" spans="1:29" x14ac:dyDescent="0.2">
      <c r="A12589" s="34" t="s">
        <v>73082</v>
      </c>
      <c r="B12589" s="34">
        <v>24</v>
      </c>
      <c r="C12589" s="34">
        <v>24</v>
      </c>
      <c r="D12589" s="34">
        <v>32</v>
      </c>
      <c r="E12589" s="34">
        <v>28</v>
      </c>
      <c r="F12589" s="34">
        <v>29</v>
      </c>
      <c r="G12589" s="34">
        <v>33</v>
      </c>
      <c r="H12589" s="34">
        <v>35</v>
      </c>
      <c r="I12589" s="34">
        <v>37</v>
      </c>
      <c r="J12589" s="34">
        <v>22</v>
      </c>
      <c r="K12589" s="34">
        <v>23</v>
      </c>
      <c r="L12589" s="34">
        <v>6</v>
      </c>
      <c r="M12589" s="34">
        <v>17</v>
      </c>
      <c r="N12589" s="34">
        <v>27</v>
      </c>
      <c r="O12589" s="34">
        <v>16</v>
      </c>
      <c r="P12589" s="34">
        <v>17</v>
      </c>
      <c r="Q12589" s="34">
        <v>25</v>
      </c>
      <c r="R12589" s="34">
        <v>22</v>
      </c>
      <c r="S12589" s="34">
        <v>48</v>
      </c>
      <c r="T12589" s="34">
        <v>9</v>
      </c>
      <c r="U12589" s="34">
        <v>21</v>
      </c>
      <c r="V12589" s="34">
        <v>26</v>
      </c>
      <c r="W12589" s="34">
        <v>26</v>
      </c>
      <c r="X12589" s="34">
        <v>23</v>
      </c>
      <c r="Y12589" s="34">
        <v>19</v>
      </c>
      <c r="Z12589" s="34">
        <v>44</v>
      </c>
      <c r="AA12589" s="34">
        <v>40</v>
      </c>
      <c r="AB12589" s="34">
        <v>18</v>
      </c>
      <c r="AC12589" s="34">
        <v>46</v>
      </c>
    </row>
    <row r="12590" spans="1:29" x14ac:dyDescent="0.2">
      <c r="A12590" s="34" t="s">
        <v>73083</v>
      </c>
      <c r="B12590" s="34">
        <v>36</v>
      </c>
      <c r="C12590" s="34">
        <v>78</v>
      </c>
      <c r="D12590" s="34">
        <v>118</v>
      </c>
      <c r="E12590" s="34">
        <v>99</v>
      </c>
      <c r="F12590" s="34">
        <v>68</v>
      </c>
      <c r="G12590" s="34">
        <v>110</v>
      </c>
      <c r="H12590" s="34">
        <v>84</v>
      </c>
      <c r="I12590" s="34">
        <v>100</v>
      </c>
      <c r="J12590" s="34">
        <v>48</v>
      </c>
      <c r="K12590" s="34">
        <v>77</v>
      </c>
      <c r="L12590" s="34">
        <v>35</v>
      </c>
      <c r="M12590" s="34">
        <v>62</v>
      </c>
      <c r="N12590" s="34">
        <v>73</v>
      </c>
      <c r="O12590" s="34">
        <v>47</v>
      </c>
      <c r="P12590" s="34">
        <v>43</v>
      </c>
      <c r="Q12590" s="34">
        <v>81</v>
      </c>
      <c r="R12590" s="34">
        <v>81</v>
      </c>
      <c r="S12590" s="34">
        <v>106</v>
      </c>
      <c r="T12590" s="34">
        <v>25</v>
      </c>
      <c r="U12590" s="34">
        <v>68</v>
      </c>
      <c r="V12590" s="34">
        <v>86</v>
      </c>
      <c r="W12590" s="34">
        <v>94</v>
      </c>
      <c r="X12590" s="34">
        <v>94</v>
      </c>
      <c r="Y12590" s="34">
        <v>63</v>
      </c>
      <c r="Z12590" s="34">
        <v>109</v>
      </c>
      <c r="AA12590" s="34">
        <v>114</v>
      </c>
      <c r="AB12590" s="34">
        <v>52</v>
      </c>
      <c r="AC12590" s="34">
        <v>118</v>
      </c>
    </row>
    <row r="12591" spans="1:29" x14ac:dyDescent="0.2">
      <c r="A12591" s="34" t="s">
        <v>73084</v>
      </c>
      <c r="B12591" s="34">
        <v>96</v>
      </c>
      <c r="C12591" s="34">
        <v>220</v>
      </c>
      <c r="D12591" s="34">
        <v>241</v>
      </c>
      <c r="E12591" s="34">
        <v>211</v>
      </c>
      <c r="F12591" s="34">
        <v>228</v>
      </c>
      <c r="G12591" s="34">
        <v>309</v>
      </c>
      <c r="H12591" s="34">
        <v>189</v>
      </c>
      <c r="I12591" s="34">
        <v>214</v>
      </c>
      <c r="J12591" s="34">
        <v>189</v>
      </c>
      <c r="K12591" s="34">
        <v>178</v>
      </c>
      <c r="L12591" s="34">
        <v>106</v>
      </c>
      <c r="M12591" s="34">
        <v>189</v>
      </c>
      <c r="N12591" s="34">
        <v>200</v>
      </c>
      <c r="O12591" s="34">
        <v>207</v>
      </c>
      <c r="P12591" s="34">
        <v>186</v>
      </c>
      <c r="Q12591" s="34">
        <v>198</v>
      </c>
      <c r="R12591" s="34">
        <v>228</v>
      </c>
      <c r="S12591" s="34">
        <v>227</v>
      </c>
      <c r="T12591" s="34">
        <v>139</v>
      </c>
      <c r="U12591" s="34">
        <v>172</v>
      </c>
      <c r="V12591" s="34">
        <v>191</v>
      </c>
      <c r="W12591" s="34">
        <v>186</v>
      </c>
      <c r="X12591" s="34">
        <v>284</v>
      </c>
      <c r="Y12591" s="34">
        <v>145</v>
      </c>
      <c r="Z12591" s="34">
        <v>228</v>
      </c>
      <c r="AA12591" s="34">
        <v>257</v>
      </c>
      <c r="AB12591" s="34">
        <v>151</v>
      </c>
      <c r="AC12591" s="34">
        <v>372</v>
      </c>
    </row>
    <row r="12592" spans="1:29" x14ac:dyDescent="0.2">
      <c r="A12592" s="34" t="s">
        <v>73085</v>
      </c>
      <c r="B12592" s="34">
        <v>14</v>
      </c>
      <c r="C12592" s="34">
        <v>29</v>
      </c>
      <c r="D12592" s="34">
        <v>30</v>
      </c>
      <c r="E12592" s="34">
        <v>23</v>
      </c>
      <c r="F12592" s="34">
        <v>29</v>
      </c>
      <c r="G12592" s="34">
        <v>56</v>
      </c>
      <c r="H12592" s="34">
        <v>19</v>
      </c>
      <c r="I12592" s="34">
        <v>29</v>
      </c>
      <c r="J12592" s="34">
        <v>19</v>
      </c>
      <c r="K12592" s="34">
        <v>12</v>
      </c>
      <c r="L12592" s="34">
        <v>8</v>
      </c>
      <c r="M12592" s="34">
        <v>10</v>
      </c>
      <c r="N12592" s="34">
        <v>23</v>
      </c>
      <c r="O12592" s="34">
        <v>24</v>
      </c>
      <c r="P12592" s="34">
        <v>11</v>
      </c>
      <c r="Q12592" s="34">
        <v>8</v>
      </c>
      <c r="R12592" s="34">
        <v>28</v>
      </c>
      <c r="S12592" s="34">
        <v>47</v>
      </c>
      <c r="T12592" s="34">
        <v>10</v>
      </c>
      <c r="U12592" s="34">
        <v>9</v>
      </c>
      <c r="V12592" s="34">
        <v>26</v>
      </c>
      <c r="W12592" s="34">
        <v>11</v>
      </c>
      <c r="X12592" s="34">
        <v>22</v>
      </c>
      <c r="Y12592" s="34">
        <v>16</v>
      </c>
      <c r="Z12592" s="34">
        <v>12</v>
      </c>
      <c r="AA12592" s="34">
        <v>37</v>
      </c>
      <c r="AB12592" s="34">
        <v>8</v>
      </c>
      <c r="AC12592" s="34">
        <v>41</v>
      </c>
    </row>
    <row r="12593" spans="1:29" x14ac:dyDescent="0.2">
      <c r="A12593" s="34" t="s">
        <v>73086</v>
      </c>
      <c r="B12593" s="34">
        <v>38</v>
      </c>
      <c r="C12593" s="34">
        <v>65</v>
      </c>
      <c r="D12593" s="34">
        <v>81</v>
      </c>
      <c r="E12593" s="34">
        <v>53</v>
      </c>
      <c r="F12593" s="34">
        <v>75</v>
      </c>
      <c r="G12593" s="34">
        <v>61</v>
      </c>
      <c r="H12593" s="34">
        <v>77</v>
      </c>
      <c r="I12593" s="34">
        <v>46</v>
      </c>
      <c r="J12593" s="34">
        <v>82</v>
      </c>
      <c r="K12593" s="34">
        <v>62</v>
      </c>
      <c r="L12593" s="34">
        <v>32</v>
      </c>
      <c r="M12593" s="34">
        <v>36</v>
      </c>
      <c r="N12593" s="34">
        <v>51</v>
      </c>
      <c r="O12593" s="34">
        <v>30</v>
      </c>
      <c r="P12593" s="34">
        <v>46</v>
      </c>
      <c r="Q12593" s="34">
        <v>57</v>
      </c>
      <c r="R12593" s="34">
        <v>54</v>
      </c>
      <c r="S12593" s="34">
        <v>79</v>
      </c>
      <c r="T12593" s="34">
        <v>49</v>
      </c>
      <c r="U12593" s="34">
        <v>31</v>
      </c>
      <c r="V12593" s="34">
        <v>80</v>
      </c>
      <c r="W12593" s="34">
        <v>36</v>
      </c>
      <c r="X12593" s="34">
        <v>86</v>
      </c>
      <c r="Y12593" s="34">
        <v>44</v>
      </c>
      <c r="Z12593" s="34">
        <v>76</v>
      </c>
      <c r="AA12593" s="34">
        <v>91</v>
      </c>
      <c r="AB12593" s="34">
        <v>41</v>
      </c>
      <c r="AC12593" s="34">
        <v>83</v>
      </c>
    </row>
    <row r="12594" spans="1:29" x14ac:dyDescent="0.2">
      <c r="A12594" s="34" t="s">
        <v>73087</v>
      </c>
      <c r="B12594" s="34">
        <v>34</v>
      </c>
      <c r="C12594" s="34">
        <v>40</v>
      </c>
      <c r="D12594" s="34">
        <v>62</v>
      </c>
      <c r="E12594" s="34">
        <v>40</v>
      </c>
      <c r="F12594" s="34">
        <v>52</v>
      </c>
      <c r="G12594" s="34">
        <v>36</v>
      </c>
      <c r="H12594" s="34">
        <v>40</v>
      </c>
      <c r="I12594" s="34">
        <v>36</v>
      </c>
      <c r="J12594" s="34">
        <v>35</v>
      </c>
      <c r="K12594" s="34">
        <v>65</v>
      </c>
      <c r="L12594" s="34">
        <v>20</v>
      </c>
      <c r="M12594" s="34">
        <v>26</v>
      </c>
      <c r="N12594" s="34">
        <v>40</v>
      </c>
      <c r="O12594" s="34">
        <v>38</v>
      </c>
      <c r="P12594" s="34">
        <v>41</v>
      </c>
      <c r="Q12594" s="34">
        <v>54</v>
      </c>
      <c r="R12594" s="34">
        <v>61</v>
      </c>
      <c r="S12594" s="34">
        <v>50</v>
      </c>
      <c r="T12594" s="34">
        <v>39</v>
      </c>
      <c r="U12594" s="34">
        <v>43</v>
      </c>
      <c r="V12594" s="34">
        <v>78</v>
      </c>
      <c r="W12594" s="34">
        <v>42</v>
      </c>
      <c r="X12594" s="34">
        <v>57</v>
      </c>
      <c r="Y12594" s="34">
        <v>32</v>
      </c>
      <c r="Z12594" s="34">
        <v>69</v>
      </c>
      <c r="AA12594" s="34">
        <v>44</v>
      </c>
      <c r="AB12594" s="34">
        <v>55</v>
      </c>
      <c r="AC12594" s="34">
        <v>73</v>
      </c>
    </row>
    <row r="12595" spans="1:29" x14ac:dyDescent="0.2">
      <c r="A12595" s="34" t="s">
        <v>73088</v>
      </c>
      <c r="B12595" s="34">
        <v>34</v>
      </c>
      <c r="C12595" s="34">
        <v>40</v>
      </c>
      <c r="D12595" s="34">
        <v>53</v>
      </c>
      <c r="E12595" s="34">
        <v>34</v>
      </c>
      <c r="F12595" s="34">
        <v>40</v>
      </c>
      <c r="G12595" s="34">
        <v>31</v>
      </c>
      <c r="H12595" s="34">
        <v>44</v>
      </c>
      <c r="I12595" s="34">
        <v>27</v>
      </c>
      <c r="J12595" s="34">
        <v>34</v>
      </c>
      <c r="K12595" s="34">
        <v>39</v>
      </c>
      <c r="L12595" s="34">
        <v>24</v>
      </c>
      <c r="M12595" s="34">
        <v>26</v>
      </c>
      <c r="N12595" s="34">
        <v>28</v>
      </c>
      <c r="O12595" s="34">
        <v>22</v>
      </c>
      <c r="P12595" s="34">
        <v>36</v>
      </c>
      <c r="Q12595" s="34">
        <v>35</v>
      </c>
      <c r="R12595" s="34">
        <v>53</v>
      </c>
      <c r="S12595" s="34">
        <v>33</v>
      </c>
      <c r="T12595" s="34">
        <v>22</v>
      </c>
      <c r="U12595" s="34">
        <v>36</v>
      </c>
      <c r="V12595" s="34">
        <v>37</v>
      </c>
      <c r="W12595" s="34">
        <v>43</v>
      </c>
      <c r="X12595" s="34">
        <v>52</v>
      </c>
      <c r="Y12595" s="34">
        <v>32</v>
      </c>
      <c r="Z12595" s="34">
        <v>43</v>
      </c>
      <c r="AA12595" s="34">
        <v>40</v>
      </c>
      <c r="AB12595" s="34">
        <v>36</v>
      </c>
      <c r="AC12595" s="34">
        <v>36</v>
      </c>
    </row>
    <row r="12596" spans="1:29" x14ac:dyDescent="0.2">
      <c r="A12596" s="34" t="s">
        <v>73089</v>
      </c>
      <c r="B12596" s="34">
        <v>30</v>
      </c>
      <c r="C12596" s="34">
        <v>55</v>
      </c>
      <c r="D12596" s="34">
        <v>73</v>
      </c>
      <c r="E12596" s="34">
        <v>78</v>
      </c>
      <c r="F12596" s="34">
        <v>85</v>
      </c>
      <c r="G12596" s="34">
        <v>71</v>
      </c>
      <c r="H12596" s="34">
        <v>60</v>
      </c>
      <c r="I12596" s="34">
        <v>66</v>
      </c>
      <c r="J12596" s="34">
        <v>43</v>
      </c>
      <c r="K12596" s="34">
        <v>51</v>
      </c>
      <c r="L12596" s="34">
        <v>40</v>
      </c>
      <c r="M12596" s="34">
        <v>44</v>
      </c>
      <c r="N12596" s="34">
        <v>52</v>
      </c>
      <c r="O12596" s="34">
        <v>52</v>
      </c>
      <c r="P12596" s="34">
        <v>66</v>
      </c>
      <c r="Q12596" s="34">
        <v>84</v>
      </c>
      <c r="R12596" s="34">
        <v>61</v>
      </c>
      <c r="S12596" s="34">
        <v>96</v>
      </c>
      <c r="T12596" s="34">
        <v>47</v>
      </c>
      <c r="U12596" s="34">
        <v>56</v>
      </c>
      <c r="V12596" s="34">
        <v>85</v>
      </c>
      <c r="W12596" s="34">
        <v>54</v>
      </c>
      <c r="X12596" s="34">
        <v>100</v>
      </c>
      <c r="Y12596" s="34">
        <v>35</v>
      </c>
      <c r="Z12596" s="34">
        <v>69</v>
      </c>
      <c r="AA12596" s="34">
        <v>56</v>
      </c>
      <c r="AB12596" s="34">
        <v>62</v>
      </c>
      <c r="AC12596" s="34">
        <v>83</v>
      </c>
    </row>
    <row r="12597" spans="1:29" x14ac:dyDescent="0.2">
      <c r="A12597" s="34" t="s">
        <v>73090</v>
      </c>
      <c r="B12597" s="34">
        <v>10</v>
      </c>
      <c r="C12597" s="34">
        <v>29</v>
      </c>
      <c r="D12597" s="34">
        <v>26</v>
      </c>
      <c r="E12597" s="34">
        <v>24</v>
      </c>
      <c r="F12597" s="34">
        <v>11</v>
      </c>
      <c r="G12597" s="34">
        <v>26</v>
      </c>
      <c r="H12597" s="34">
        <v>11</v>
      </c>
      <c r="I12597" s="34">
        <v>12</v>
      </c>
      <c r="J12597" s="34">
        <v>7</v>
      </c>
      <c r="K12597" s="34">
        <v>26</v>
      </c>
      <c r="L12597" s="34">
        <v>1</v>
      </c>
      <c r="M12597" s="34">
        <v>20</v>
      </c>
      <c r="N12597" s="34">
        <v>12</v>
      </c>
      <c r="O12597" s="34">
        <v>24</v>
      </c>
      <c r="P12597" s="34">
        <v>14</v>
      </c>
      <c r="Q12597" s="34">
        <v>13</v>
      </c>
      <c r="R12597" s="34">
        <v>19</v>
      </c>
      <c r="S12597" s="34">
        <v>34</v>
      </c>
      <c r="T12597" s="34">
        <v>3</v>
      </c>
      <c r="U12597" s="34">
        <v>15</v>
      </c>
      <c r="V12597" s="34">
        <v>11</v>
      </c>
      <c r="W12597" s="34">
        <v>17</v>
      </c>
      <c r="X12597" s="34">
        <v>14</v>
      </c>
      <c r="Y12597" s="34">
        <v>7</v>
      </c>
      <c r="Z12597" s="34">
        <v>11</v>
      </c>
      <c r="AA12597" s="34">
        <v>20</v>
      </c>
      <c r="AB12597" s="34">
        <v>1</v>
      </c>
      <c r="AC12597" s="34">
        <v>24</v>
      </c>
    </row>
    <row r="12598" spans="1:29" x14ac:dyDescent="0.2">
      <c r="A12598" s="34" t="s">
        <v>73091</v>
      </c>
      <c r="B12598" s="34">
        <v>45</v>
      </c>
      <c r="C12598" s="34">
        <v>38</v>
      </c>
      <c r="D12598" s="34">
        <v>69</v>
      </c>
      <c r="E12598" s="34">
        <v>74</v>
      </c>
      <c r="F12598" s="34">
        <v>53</v>
      </c>
      <c r="G12598" s="34">
        <v>61</v>
      </c>
      <c r="H12598" s="34">
        <v>60</v>
      </c>
      <c r="I12598" s="34">
        <v>41</v>
      </c>
      <c r="J12598" s="34">
        <v>36</v>
      </c>
      <c r="K12598" s="34">
        <v>44</v>
      </c>
      <c r="L12598" s="34">
        <v>23</v>
      </c>
      <c r="M12598" s="34">
        <v>28</v>
      </c>
      <c r="N12598" s="34">
        <v>40</v>
      </c>
      <c r="O12598" s="34">
        <v>39</v>
      </c>
      <c r="P12598" s="34">
        <v>63</v>
      </c>
      <c r="Q12598" s="34">
        <v>55</v>
      </c>
      <c r="R12598" s="34">
        <v>57</v>
      </c>
      <c r="S12598" s="34">
        <v>38</v>
      </c>
      <c r="T12598" s="34">
        <v>45</v>
      </c>
      <c r="U12598" s="34">
        <v>44</v>
      </c>
      <c r="V12598" s="34">
        <v>83</v>
      </c>
      <c r="W12598" s="34">
        <v>42</v>
      </c>
      <c r="X12598" s="34">
        <v>55</v>
      </c>
      <c r="Y12598" s="34">
        <v>45</v>
      </c>
      <c r="Z12598" s="34">
        <v>62</v>
      </c>
      <c r="AA12598" s="34">
        <v>43</v>
      </c>
      <c r="AB12598" s="34">
        <v>55</v>
      </c>
      <c r="AC12598" s="34">
        <v>60</v>
      </c>
    </row>
    <row r="12599" spans="1:29" x14ac:dyDescent="0.2">
      <c r="A12599" s="34" t="s">
        <v>73092</v>
      </c>
      <c r="B12599" s="34">
        <v>37</v>
      </c>
      <c r="C12599" s="34">
        <v>45</v>
      </c>
      <c r="D12599" s="34">
        <v>88</v>
      </c>
      <c r="E12599" s="34">
        <v>76</v>
      </c>
      <c r="F12599" s="34">
        <v>73</v>
      </c>
      <c r="G12599" s="34">
        <v>50</v>
      </c>
      <c r="H12599" s="34">
        <v>56</v>
      </c>
      <c r="I12599" s="34">
        <v>70</v>
      </c>
      <c r="J12599" s="34">
        <v>54</v>
      </c>
      <c r="K12599" s="34">
        <v>79</v>
      </c>
      <c r="L12599" s="34">
        <v>25</v>
      </c>
      <c r="M12599" s="34">
        <v>51</v>
      </c>
      <c r="N12599" s="34">
        <v>35</v>
      </c>
      <c r="O12599" s="34">
        <v>41</v>
      </c>
      <c r="P12599" s="34">
        <v>38</v>
      </c>
      <c r="Q12599" s="34">
        <v>77</v>
      </c>
      <c r="R12599" s="34">
        <v>44</v>
      </c>
      <c r="S12599" s="34">
        <v>72</v>
      </c>
      <c r="T12599" s="34">
        <v>21</v>
      </c>
      <c r="U12599" s="34">
        <v>46</v>
      </c>
      <c r="V12599" s="34">
        <v>51</v>
      </c>
      <c r="W12599" s="34">
        <v>46</v>
      </c>
      <c r="X12599" s="34">
        <v>96</v>
      </c>
      <c r="Y12599" s="34">
        <v>46</v>
      </c>
      <c r="Z12599" s="34">
        <v>105</v>
      </c>
      <c r="AA12599" s="34">
        <v>76</v>
      </c>
      <c r="AB12599" s="34">
        <v>52</v>
      </c>
      <c r="AC12599" s="34">
        <v>88</v>
      </c>
    </row>
    <row r="12600" spans="1:29" x14ac:dyDescent="0.2">
      <c r="A12600" s="34" t="s">
        <v>73093</v>
      </c>
      <c r="B12600" s="34">
        <v>46</v>
      </c>
      <c r="C12600" s="34">
        <v>121</v>
      </c>
      <c r="D12600" s="34">
        <v>100</v>
      </c>
      <c r="E12600" s="34">
        <v>108</v>
      </c>
      <c r="F12600" s="34">
        <v>79</v>
      </c>
      <c r="G12600" s="34">
        <v>107</v>
      </c>
      <c r="H12600" s="34">
        <v>63</v>
      </c>
      <c r="I12600" s="34">
        <v>107</v>
      </c>
      <c r="J12600" s="34">
        <v>69</v>
      </c>
      <c r="K12600" s="34">
        <v>161</v>
      </c>
      <c r="L12600" s="34">
        <v>39</v>
      </c>
      <c r="M12600" s="34">
        <v>81</v>
      </c>
      <c r="N12600" s="34">
        <v>48</v>
      </c>
      <c r="O12600" s="34">
        <v>97</v>
      </c>
      <c r="P12600" s="34">
        <v>58</v>
      </c>
      <c r="Q12600" s="34">
        <v>114</v>
      </c>
      <c r="R12600" s="34">
        <v>60</v>
      </c>
      <c r="S12600" s="34">
        <v>149</v>
      </c>
      <c r="T12600" s="34">
        <v>44</v>
      </c>
      <c r="U12600" s="34">
        <v>95</v>
      </c>
      <c r="V12600" s="34">
        <v>89</v>
      </c>
      <c r="W12600" s="34">
        <v>104</v>
      </c>
      <c r="X12600" s="34">
        <v>101</v>
      </c>
      <c r="Y12600" s="34">
        <v>89</v>
      </c>
      <c r="Z12600" s="34">
        <v>79</v>
      </c>
      <c r="AA12600" s="34">
        <v>148</v>
      </c>
      <c r="AB12600" s="34">
        <v>63</v>
      </c>
      <c r="AC12600" s="34">
        <v>211</v>
      </c>
    </row>
    <row r="12601" spans="1:29" x14ac:dyDescent="0.2">
      <c r="A12601" s="34" t="s">
        <v>73094</v>
      </c>
      <c r="B12601" s="34">
        <v>3</v>
      </c>
      <c r="C12601" s="34">
        <v>9</v>
      </c>
      <c r="D12601" s="34">
        <v>8</v>
      </c>
      <c r="E12601" s="34">
        <v>16</v>
      </c>
      <c r="F12601" s="34">
        <v>4</v>
      </c>
      <c r="G12601" s="34">
        <v>6</v>
      </c>
      <c r="H12601" s="34">
        <v>4</v>
      </c>
      <c r="I12601" s="34">
        <v>11</v>
      </c>
      <c r="J12601" s="34">
        <v>12</v>
      </c>
      <c r="K12601" s="34">
        <v>9</v>
      </c>
      <c r="L12601" s="34">
        <v>8</v>
      </c>
      <c r="M12601" s="34">
        <v>8</v>
      </c>
      <c r="N12601" s="34">
        <v>15</v>
      </c>
      <c r="O12601" s="34">
        <v>8</v>
      </c>
      <c r="P12601" s="34">
        <v>7</v>
      </c>
      <c r="Q12601" s="34">
        <v>2</v>
      </c>
      <c r="R12601" s="34">
        <v>13</v>
      </c>
      <c r="S12601" s="34">
        <v>27</v>
      </c>
      <c r="T12601" s="34">
        <v>8</v>
      </c>
      <c r="U12601" s="34">
        <v>10</v>
      </c>
      <c r="V12601" s="34">
        <v>22</v>
      </c>
      <c r="W12601" s="34">
        <v>15</v>
      </c>
      <c r="X12601" s="34">
        <v>10</v>
      </c>
      <c r="Y12601" s="34">
        <v>11</v>
      </c>
      <c r="Z12601" s="34">
        <v>20</v>
      </c>
      <c r="AA12601" s="34">
        <v>7</v>
      </c>
      <c r="AB12601" s="34">
        <v>5</v>
      </c>
      <c r="AC12601" s="34">
        <v>34</v>
      </c>
    </row>
    <row r="12602" spans="1:29" x14ac:dyDescent="0.2">
      <c r="A12602" s="34" t="s">
        <v>73095</v>
      </c>
      <c r="B12602" s="34">
        <v>32</v>
      </c>
      <c r="C12602" s="34">
        <v>51</v>
      </c>
      <c r="D12602" s="34">
        <v>69</v>
      </c>
      <c r="E12602" s="34">
        <v>44</v>
      </c>
      <c r="F12602" s="34">
        <v>59</v>
      </c>
      <c r="G12602" s="34">
        <v>48</v>
      </c>
      <c r="H12602" s="34">
        <v>45</v>
      </c>
      <c r="I12602" s="34">
        <v>45</v>
      </c>
      <c r="J12602" s="34">
        <v>41</v>
      </c>
      <c r="K12602" s="34">
        <v>45</v>
      </c>
      <c r="L12602" s="34">
        <v>30</v>
      </c>
      <c r="M12602" s="34">
        <v>29</v>
      </c>
      <c r="N12602" s="34">
        <v>25</v>
      </c>
      <c r="O12602" s="34">
        <v>40</v>
      </c>
      <c r="P12602" s="34">
        <v>37</v>
      </c>
      <c r="Q12602" s="34">
        <v>56</v>
      </c>
      <c r="R12602" s="34">
        <v>65</v>
      </c>
      <c r="S12602" s="34">
        <v>52</v>
      </c>
      <c r="T12602" s="34">
        <v>43</v>
      </c>
      <c r="U12602" s="34">
        <v>58</v>
      </c>
      <c r="V12602" s="34">
        <v>31</v>
      </c>
      <c r="W12602" s="34">
        <v>43</v>
      </c>
      <c r="X12602" s="34">
        <v>56</v>
      </c>
      <c r="Y12602" s="34">
        <v>40</v>
      </c>
      <c r="Z12602" s="34">
        <v>58</v>
      </c>
      <c r="AA12602" s="34">
        <v>59</v>
      </c>
      <c r="AB12602" s="34">
        <v>57</v>
      </c>
      <c r="AC12602" s="34">
        <v>106</v>
      </c>
    </row>
    <row r="12603" spans="1:29" x14ac:dyDescent="0.2">
      <c r="A12603" s="34" t="s">
        <v>73096</v>
      </c>
      <c r="B12603" s="34">
        <v>27</v>
      </c>
      <c r="C12603" s="34">
        <v>42</v>
      </c>
      <c r="D12603" s="34">
        <v>50</v>
      </c>
      <c r="E12603" s="34">
        <v>43</v>
      </c>
      <c r="F12603" s="34">
        <v>87</v>
      </c>
      <c r="G12603" s="34">
        <v>62</v>
      </c>
      <c r="H12603" s="34">
        <v>43</v>
      </c>
      <c r="I12603" s="34">
        <v>52</v>
      </c>
      <c r="J12603" s="34">
        <v>41</v>
      </c>
      <c r="K12603" s="34">
        <v>54</v>
      </c>
      <c r="L12603" s="34">
        <v>37</v>
      </c>
      <c r="M12603" s="34">
        <v>58</v>
      </c>
      <c r="N12603" s="34">
        <v>42</v>
      </c>
      <c r="O12603" s="34">
        <v>49</v>
      </c>
      <c r="P12603" s="34">
        <v>48</v>
      </c>
      <c r="Q12603" s="34">
        <v>52</v>
      </c>
      <c r="R12603" s="34">
        <v>52</v>
      </c>
      <c r="S12603" s="34">
        <v>96</v>
      </c>
      <c r="T12603" s="34">
        <v>36</v>
      </c>
      <c r="U12603" s="34">
        <v>61</v>
      </c>
      <c r="V12603" s="34">
        <v>35</v>
      </c>
      <c r="W12603" s="34">
        <v>67</v>
      </c>
      <c r="X12603" s="34">
        <v>54</v>
      </c>
      <c r="Y12603" s="34">
        <v>67</v>
      </c>
      <c r="Z12603" s="34">
        <v>75</v>
      </c>
      <c r="AA12603" s="34">
        <v>74</v>
      </c>
      <c r="AB12603" s="34">
        <v>49</v>
      </c>
      <c r="AC12603" s="34">
        <v>76</v>
      </c>
    </row>
    <row r="12604" spans="1:29" x14ac:dyDescent="0.2">
      <c r="A12604" s="34" t="s">
        <v>73097</v>
      </c>
      <c r="B12604" s="34">
        <v>48</v>
      </c>
      <c r="C12604" s="34">
        <v>180</v>
      </c>
      <c r="D12604" s="34">
        <v>202</v>
      </c>
      <c r="E12604" s="34">
        <v>250</v>
      </c>
      <c r="F12604" s="34">
        <v>139</v>
      </c>
      <c r="G12604" s="34">
        <v>226</v>
      </c>
      <c r="H12604" s="34">
        <v>109</v>
      </c>
      <c r="I12604" s="34">
        <v>159</v>
      </c>
      <c r="J12604" s="34">
        <v>80</v>
      </c>
      <c r="K12604" s="34">
        <v>205</v>
      </c>
      <c r="L12604" s="34">
        <v>64</v>
      </c>
      <c r="M12604" s="34">
        <v>142</v>
      </c>
      <c r="N12604" s="34">
        <v>101</v>
      </c>
      <c r="O12604" s="34">
        <v>157</v>
      </c>
      <c r="P12604" s="34">
        <v>113</v>
      </c>
      <c r="Q12604" s="34">
        <v>196</v>
      </c>
      <c r="R12604" s="34">
        <v>108</v>
      </c>
      <c r="S12604" s="34">
        <v>241</v>
      </c>
      <c r="T12604" s="34">
        <v>60</v>
      </c>
      <c r="U12604" s="34">
        <v>131</v>
      </c>
      <c r="V12604" s="34">
        <v>132</v>
      </c>
      <c r="W12604" s="34">
        <v>168</v>
      </c>
      <c r="X12604" s="34">
        <v>156</v>
      </c>
      <c r="Y12604" s="34">
        <v>129</v>
      </c>
      <c r="Z12604" s="34">
        <v>137</v>
      </c>
      <c r="AA12604" s="34">
        <v>243</v>
      </c>
      <c r="AB12604" s="34">
        <v>80</v>
      </c>
      <c r="AC12604" s="34">
        <v>264</v>
      </c>
    </row>
    <row r="12605" spans="1:29" x14ac:dyDescent="0.2">
      <c r="A12605" s="34" t="s">
        <v>73098</v>
      </c>
      <c r="B12605" s="34">
        <v>27</v>
      </c>
      <c r="C12605" s="34">
        <v>48</v>
      </c>
      <c r="D12605" s="34">
        <v>34</v>
      </c>
      <c r="E12605" s="34">
        <v>66</v>
      </c>
      <c r="F12605" s="34">
        <v>34</v>
      </c>
      <c r="G12605" s="34">
        <v>75</v>
      </c>
      <c r="H12605" s="34">
        <v>29</v>
      </c>
      <c r="I12605" s="34">
        <v>34</v>
      </c>
      <c r="J12605" s="34">
        <v>39</v>
      </c>
      <c r="K12605" s="34">
        <v>52</v>
      </c>
      <c r="L12605" s="34">
        <v>13</v>
      </c>
      <c r="M12605" s="34">
        <v>47</v>
      </c>
      <c r="N12605" s="34">
        <v>39</v>
      </c>
      <c r="O12605" s="34">
        <v>54</v>
      </c>
      <c r="P12605" s="34">
        <v>29</v>
      </c>
      <c r="Q12605" s="34">
        <v>56</v>
      </c>
      <c r="R12605" s="34">
        <v>31</v>
      </c>
      <c r="S12605" s="34">
        <v>69</v>
      </c>
      <c r="T12605" s="34">
        <v>22</v>
      </c>
      <c r="U12605" s="34">
        <v>30</v>
      </c>
      <c r="V12605" s="34">
        <v>20</v>
      </c>
      <c r="W12605" s="34">
        <v>43</v>
      </c>
      <c r="X12605" s="34">
        <v>20</v>
      </c>
      <c r="Y12605" s="34">
        <v>45</v>
      </c>
      <c r="Z12605" s="34">
        <v>28</v>
      </c>
      <c r="AA12605" s="34">
        <v>56</v>
      </c>
      <c r="AB12605" s="34">
        <v>40</v>
      </c>
      <c r="AC12605" s="34">
        <v>65</v>
      </c>
    </row>
    <row r="12606" spans="1:29" x14ac:dyDescent="0.2">
      <c r="A12606" s="34" t="s">
        <v>73099</v>
      </c>
      <c r="B12606" s="34">
        <v>18</v>
      </c>
      <c r="C12606" s="34">
        <v>43</v>
      </c>
      <c r="D12606" s="34">
        <v>57</v>
      </c>
      <c r="E12606" s="34">
        <v>54</v>
      </c>
      <c r="F12606" s="34">
        <v>44</v>
      </c>
      <c r="G12606" s="34">
        <v>65</v>
      </c>
      <c r="H12606" s="34">
        <v>38</v>
      </c>
      <c r="I12606" s="34">
        <v>59</v>
      </c>
      <c r="J12606" s="34">
        <v>33</v>
      </c>
      <c r="K12606" s="34">
        <v>52</v>
      </c>
      <c r="L12606" s="34">
        <v>22</v>
      </c>
      <c r="M12606" s="34">
        <v>57</v>
      </c>
      <c r="N12606" s="34">
        <v>27</v>
      </c>
      <c r="O12606" s="34">
        <v>51</v>
      </c>
      <c r="P12606" s="34">
        <v>48</v>
      </c>
      <c r="Q12606" s="34">
        <v>68</v>
      </c>
      <c r="R12606" s="34">
        <v>38</v>
      </c>
      <c r="S12606" s="34">
        <v>64</v>
      </c>
      <c r="T12606" s="34">
        <v>19</v>
      </c>
      <c r="U12606" s="34">
        <v>32</v>
      </c>
      <c r="V12606" s="34">
        <v>43</v>
      </c>
      <c r="W12606" s="34">
        <v>55</v>
      </c>
      <c r="X12606" s="34">
        <v>49</v>
      </c>
      <c r="Y12606" s="34">
        <v>23</v>
      </c>
      <c r="Z12606" s="34">
        <v>65</v>
      </c>
      <c r="AA12606" s="34">
        <v>60</v>
      </c>
      <c r="AB12606" s="34">
        <v>51</v>
      </c>
      <c r="AC12606" s="34">
        <v>94</v>
      </c>
    </row>
    <row r="12607" spans="1:29" x14ac:dyDescent="0.2">
      <c r="A12607" s="34" t="s">
        <v>73100</v>
      </c>
      <c r="B12607" s="34">
        <v>39</v>
      </c>
      <c r="C12607" s="34">
        <v>74</v>
      </c>
      <c r="D12607" s="34">
        <v>62</v>
      </c>
      <c r="E12607" s="34">
        <v>71</v>
      </c>
      <c r="F12607" s="34">
        <v>40</v>
      </c>
      <c r="G12607" s="34">
        <v>65</v>
      </c>
      <c r="H12607" s="34">
        <v>45</v>
      </c>
      <c r="I12607" s="34">
        <v>44</v>
      </c>
      <c r="J12607" s="34">
        <v>43</v>
      </c>
      <c r="K12607" s="34">
        <v>64</v>
      </c>
      <c r="L12607" s="34">
        <v>29</v>
      </c>
      <c r="M12607" s="34">
        <v>60</v>
      </c>
      <c r="N12607" s="34">
        <v>41</v>
      </c>
      <c r="O12607" s="34">
        <v>37</v>
      </c>
      <c r="P12607" s="34">
        <v>33</v>
      </c>
      <c r="Q12607" s="34">
        <v>70</v>
      </c>
      <c r="R12607" s="34">
        <v>42</v>
      </c>
      <c r="S12607" s="34">
        <v>68</v>
      </c>
      <c r="T12607" s="34">
        <v>41</v>
      </c>
      <c r="U12607" s="34">
        <v>71</v>
      </c>
      <c r="V12607" s="34">
        <v>51</v>
      </c>
      <c r="W12607" s="34">
        <v>41</v>
      </c>
      <c r="X12607" s="34">
        <v>87</v>
      </c>
      <c r="Y12607" s="34">
        <v>66</v>
      </c>
      <c r="Z12607" s="34">
        <v>93</v>
      </c>
      <c r="AA12607" s="34">
        <v>78</v>
      </c>
      <c r="AB12607" s="34">
        <v>49</v>
      </c>
      <c r="AC12607" s="34">
        <v>105</v>
      </c>
    </row>
    <row r="12608" spans="1:29" x14ac:dyDescent="0.2">
      <c r="A12608" s="34" t="s">
        <v>73101</v>
      </c>
      <c r="B12608" s="34">
        <v>107</v>
      </c>
      <c r="C12608" s="34">
        <v>193</v>
      </c>
      <c r="D12608" s="34">
        <v>128</v>
      </c>
      <c r="E12608" s="34">
        <v>195</v>
      </c>
      <c r="F12608" s="34">
        <v>128</v>
      </c>
      <c r="G12608" s="34">
        <v>238</v>
      </c>
      <c r="H12608" s="34">
        <v>114</v>
      </c>
      <c r="I12608" s="34">
        <v>155</v>
      </c>
      <c r="J12608" s="34">
        <v>107</v>
      </c>
      <c r="K12608" s="34">
        <v>207</v>
      </c>
      <c r="L12608" s="34">
        <v>86</v>
      </c>
      <c r="M12608" s="34">
        <v>154</v>
      </c>
      <c r="N12608" s="34">
        <v>123</v>
      </c>
      <c r="O12608" s="34">
        <v>153</v>
      </c>
      <c r="P12608" s="34">
        <v>116</v>
      </c>
      <c r="Q12608" s="34">
        <v>250</v>
      </c>
      <c r="R12608" s="34">
        <v>105</v>
      </c>
      <c r="S12608" s="34">
        <v>233</v>
      </c>
      <c r="T12608" s="34">
        <v>96</v>
      </c>
      <c r="U12608" s="34">
        <v>181</v>
      </c>
      <c r="V12608" s="34">
        <v>151</v>
      </c>
      <c r="W12608" s="34">
        <v>245</v>
      </c>
      <c r="X12608" s="34">
        <v>134</v>
      </c>
      <c r="Y12608" s="34">
        <v>218</v>
      </c>
      <c r="Z12608" s="34">
        <v>168</v>
      </c>
      <c r="AA12608" s="34">
        <v>220</v>
      </c>
      <c r="AB12608" s="34">
        <v>145</v>
      </c>
      <c r="AC12608" s="34">
        <v>289</v>
      </c>
    </row>
    <row r="12609" spans="1:29" x14ac:dyDescent="0.2">
      <c r="A12609" s="34" t="s">
        <v>73102</v>
      </c>
      <c r="B12609" s="34">
        <v>28</v>
      </c>
      <c r="C12609" s="34">
        <v>40</v>
      </c>
      <c r="D12609" s="34">
        <v>51</v>
      </c>
      <c r="E12609" s="34">
        <v>59</v>
      </c>
      <c r="F12609" s="34">
        <v>30</v>
      </c>
      <c r="G12609" s="34">
        <v>55</v>
      </c>
      <c r="H12609" s="34">
        <v>39</v>
      </c>
      <c r="I12609" s="34">
        <v>55</v>
      </c>
      <c r="J12609" s="34">
        <v>31</v>
      </c>
      <c r="K12609" s="34">
        <v>30</v>
      </c>
      <c r="L12609" s="34">
        <v>19</v>
      </c>
      <c r="M12609" s="34">
        <v>36</v>
      </c>
      <c r="N12609" s="34">
        <v>39</v>
      </c>
      <c r="O12609" s="34">
        <v>42</v>
      </c>
      <c r="P12609" s="34">
        <v>34</v>
      </c>
      <c r="Q12609" s="34">
        <v>46</v>
      </c>
      <c r="R12609" s="34">
        <v>49</v>
      </c>
      <c r="S12609" s="34">
        <v>50</v>
      </c>
      <c r="T12609" s="34">
        <v>16</v>
      </c>
      <c r="U12609" s="34">
        <v>37</v>
      </c>
      <c r="V12609" s="34">
        <v>46</v>
      </c>
      <c r="W12609" s="34">
        <v>46</v>
      </c>
      <c r="X12609" s="34">
        <v>49</v>
      </c>
      <c r="Y12609" s="34">
        <v>42</v>
      </c>
      <c r="Z12609" s="34">
        <v>45</v>
      </c>
      <c r="AA12609" s="34">
        <v>63</v>
      </c>
      <c r="AB12609" s="34">
        <v>17</v>
      </c>
      <c r="AC12609" s="34">
        <v>88</v>
      </c>
    </row>
    <row r="12610" spans="1:29" x14ac:dyDescent="0.2">
      <c r="A12610" s="34" t="s">
        <v>73103</v>
      </c>
      <c r="B12610" s="34">
        <v>29</v>
      </c>
      <c r="C12610" s="34">
        <v>35</v>
      </c>
      <c r="D12610" s="34">
        <v>47</v>
      </c>
      <c r="E12610" s="34">
        <v>32</v>
      </c>
      <c r="F12610" s="34">
        <v>25</v>
      </c>
      <c r="G12610" s="34">
        <v>42</v>
      </c>
      <c r="H12610" s="34">
        <v>20</v>
      </c>
      <c r="I12610" s="34">
        <v>19</v>
      </c>
      <c r="J12610" s="34">
        <v>33</v>
      </c>
      <c r="K12610" s="34">
        <v>38</v>
      </c>
      <c r="L12610" s="34">
        <v>15</v>
      </c>
      <c r="M12610" s="34">
        <v>27</v>
      </c>
      <c r="N12610" s="34">
        <v>17</v>
      </c>
      <c r="O12610" s="34">
        <v>28</v>
      </c>
      <c r="P12610" s="34">
        <v>39</v>
      </c>
      <c r="Q12610" s="34">
        <v>26</v>
      </c>
      <c r="R12610" s="34">
        <v>19</v>
      </c>
      <c r="S12610" s="34">
        <v>23</v>
      </c>
      <c r="T12610" s="34">
        <v>8</v>
      </c>
      <c r="U12610" s="34">
        <v>18</v>
      </c>
      <c r="V12610" s="34">
        <v>34</v>
      </c>
      <c r="W12610" s="34">
        <v>34</v>
      </c>
      <c r="X12610" s="34">
        <v>47</v>
      </c>
      <c r="Y12610" s="34">
        <v>41</v>
      </c>
      <c r="Z12610" s="34">
        <v>16</v>
      </c>
      <c r="AA12610" s="34">
        <v>25</v>
      </c>
      <c r="AB12610" s="34">
        <v>34</v>
      </c>
      <c r="AC12610" s="34">
        <v>37</v>
      </c>
    </row>
    <row r="12611" spans="1:29" x14ac:dyDescent="0.2">
      <c r="A12611" s="34" t="s">
        <v>73104</v>
      </c>
      <c r="B12611" s="34">
        <v>66</v>
      </c>
      <c r="C12611" s="34">
        <v>75</v>
      </c>
      <c r="D12611" s="34">
        <v>68</v>
      </c>
      <c r="E12611" s="34">
        <v>97</v>
      </c>
      <c r="F12611" s="34">
        <v>61</v>
      </c>
      <c r="G12611" s="34">
        <v>107</v>
      </c>
      <c r="H12611" s="34">
        <v>77</v>
      </c>
      <c r="I12611" s="34">
        <v>74</v>
      </c>
      <c r="J12611" s="34">
        <v>74</v>
      </c>
      <c r="K12611" s="34">
        <v>125</v>
      </c>
      <c r="L12611" s="34">
        <v>43</v>
      </c>
      <c r="M12611" s="34">
        <v>66</v>
      </c>
      <c r="N12611" s="34">
        <v>39</v>
      </c>
      <c r="O12611" s="34">
        <v>71</v>
      </c>
      <c r="P12611" s="34">
        <v>65</v>
      </c>
      <c r="Q12611" s="34">
        <v>88</v>
      </c>
      <c r="R12611" s="34">
        <v>92</v>
      </c>
      <c r="S12611" s="34">
        <v>128</v>
      </c>
      <c r="T12611" s="34">
        <v>69</v>
      </c>
      <c r="U12611" s="34">
        <v>92</v>
      </c>
      <c r="V12611" s="34">
        <v>100</v>
      </c>
      <c r="W12611" s="34">
        <v>114</v>
      </c>
      <c r="X12611" s="34">
        <v>84</v>
      </c>
      <c r="Y12611" s="34">
        <v>103</v>
      </c>
      <c r="Z12611" s="34">
        <v>68</v>
      </c>
      <c r="AA12611" s="34">
        <v>105</v>
      </c>
      <c r="AB12611" s="34">
        <v>76</v>
      </c>
      <c r="AC12611" s="34">
        <v>171</v>
      </c>
    </row>
    <row r="12612" spans="1:29" x14ac:dyDescent="0.2">
      <c r="A12612" s="34" t="s">
        <v>73105</v>
      </c>
      <c r="B12612" s="34">
        <v>13</v>
      </c>
      <c r="C12612" s="34">
        <v>15</v>
      </c>
      <c r="D12612" s="34">
        <v>26</v>
      </c>
      <c r="E12612" s="34">
        <v>10</v>
      </c>
      <c r="F12612" s="34">
        <v>10</v>
      </c>
      <c r="G12612" s="34">
        <v>3</v>
      </c>
      <c r="H12612" s="34">
        <v>22</v>
      </c>
      <c r="I12612" s="34">
        <v>9</v>
      </c>
      <c r="J12612" s="34">
        <v>16</v>
      </c>
      <c r="K12612" s="34">
        <v>13</v>
      </c>
      <c r="L12612" s="34">
        <v>10</v>
      </c>
      <c r="M12612" s="34">
        <v>15</v>
      </c>
      <c r="N12612" s="34">
        <v>12</v>
      </c>
      <c r="O12612" s="34">
        <v>14</v>
      </c>
      <c r="P12612" s="34">
        <v>16</v>
      </c>
      <c r="Q12612" s="34">
        <v>14</v>
      </c>
      <c r="R12612" s="34">
        <v>15</v>
      </c>
      <c r="S12612" s="34">
        <v>12</v>
      </c>
      <c r="T12612" s="34">
        <v>9</v>
      </c>
      <c r="U12612" s="34">
        <v>13</v>
      </c>
      <c r="V12612" s="34">
        <v>8</v>
      </c>
      <c r="W12612" s="34">
        <v>13</v>
      </c>
      <c r="X12612" s="34">
        <v>27</v>
      </c>
      <c r="Y12612" s="34">
        <v>16</v>
      </c>
      <c r="Z12612" s="34">
        <v>20</v>
      </c>
      <c r="AA12612" s="34">
        <v>17</v>
      </c>
      <c r="AB12612" s="34">
        <v>23</v>
      </c>
      <c r="AC12612" s="34">
        <v>28</v>
      </c>
    </row>
    <row r="12613" spans="1:29" x14ac:dyDescent="0.2">
      <c r="A12613" s="34" t="s">
        <v>73106</v>
      </c>
      <c r="B12613" s="34">
        <v>34</v>
      </c>
      <c r="C12613" s="34">
        <v>45</v>
      </c>
      <c r="D12613" s="34">
        <v>22</v>
      </c>
      <c r="E12613" s="34">
        <v>82</v>
      </c>
      <c r="F12613" s="34">
        <v>29</v>
      </c>
      <c r="G12613" s="34">
        <v>67</v>
      </c>
      <c r="H12613" s="34">
        <v>9</v>
      </c>
      <c r="I12613" s="34">
        <v>55</v>
      </c>
      <c r="J12613" s="34">
        <v>21</v>
      </c>
      <c r="K12613" s="34">
        <v>30</v>
      </c>
      <c r="L12613" s="34">
        <v>13</v>
      </c>
      <c r="M12613" s="34">
        <v>41</v>
      </c>
      <c r="N12613" s="34">
        <v>11</v>
      </c>
      <c r="O12613" s="34">
        <v>58</v>
      </c>
      <c r="P12613" s="34">
        <v>27</v>
      </c>
      <c r="Q12613" s="34">
        <v>54</v>
      </c>
      <c r="R12613" s="34">
        <v>29</v>
      </c>
      <c r="S12613" s="34">
        <v>53</v>
      </c>
      <c r="T12613" s="34">
        <v>12</v>
      </c>
      <c r="U12613" s="34">
        <v>37</v>
      </c>
      <c r="V12613" s="34">
        <v>15</v>
      </c>
      <c r="W12613" s="34">
        <v>29</v>
      </c>
      <c r="X12613" s="34">
        <v>39</v>
      </c>
      <c r="Y12613" s="34">
        <v>28</v>
      </c>
      <c r="Z12613" s="34">
        <v>34</v>
      </c>
      <c r="AA12613" s="34">
        <v>54</v>
      </c>
      <c r="AB12613" s="34">
        <v>18</v>
      </c>
      <c r="AC12613" s="34">
        <v>69</v>
      </c>
    </row>
    <row r="12614" spans="1:29" x14ac:dyDescent="0.2">
      <c r="A12614" s="34" t="s">
        <v>73107</v>
      </c>
      <c r="B12614" s="34">
        <v>57</v>
      </c>
      <c r="C12614" s="34">
        <v>92</v>
      </c>
      <c r="D12614" s="34">
        <v>102</v>
      </c>
      <c r="E12614" s="34">
        <v>78</v>
      </c>
      <c r="F12614" s="34">
        <v>82</v>
      </c>
      <c r="G12614" s="34">
        <v>48</v>
      </c>
      <c r="H12614" s="34">
        <v>57</v>
      </c>
      <c r="I12614" s="34">
        <v>95</v>
      </c>
      <c r="J12614" s="34">
        <v>53</v>
      </c>
      <c r="K12614" s="34">
        <v>105</v>
      </c>
      <c r="L12614" s="34">
        <v>29</v>
      </c>
      <c r="M12614" s="34">
        <v>88</v>
      </c>
      <c r="N12614" s="34">
        <v>62</v>
      </c>
      <c r="O12614" s="34">
        <v>101</v>
      </c>
      <c r="P12614" s="34">
        <v>67</v>
      </c>
      <c r="Q12614" s="34">
        <v>104</v>
      </c>
      <c r="R12614" s="34">
        <v>91</v>
      </c>
      <c r="S12614" s="34">
        <v>119</v>
      </c>
      <c r="T12614" s="34">
        <v>34</v>
      </c>
      <c r="U12614" s="34">
        <v>66</v>
      </c>
      <c r="V12614" s="34">
        <v>97</v>
      </c>
      <c r="W12614" s="34">
        <v>95</v>
      </c>
      <c r="X12614" s="34">
        <v>95</v>
      </c>
      <c r="Y12614" s="34">
        <v>72</v>
      </c>
      <c r="Z12614" s="34">
        <v>40</v>
      </c>
      <c r="AA12614" s="34">
        <v>97</v>
      </c>
      <c r="AB12614" s="34">
        <v>57</v>
      </c>
      <c r="AC12614" s="34">
        <v>145</v>
      </c>
    </row>
    <row r="12615" spans="1:29" x14ac:dyDescent="0.2">
      <c r="A12615" s="34" t="s">
        <v>73108</v>
      </c>
      <c r="B12615" s="34">
        <v>102</v>
      </c>
      <c r="C12615" s="34">
        <v>158</v>
      </c>
      <c r="D12615" s="34">
        <v>173</v>
      </c>
      <c r="E12615" s="34">
        <v>189</v>
      </c>
      <c r="F12615" s="34">
        <v>174</v>
      </c>
      <c r="G12615" s="34">
        <v>166</v>
      </c>
      <c r="H12615" s="34">
        <v>144</v>
      </c>
      <c r="I12615" s="34">
        <v>155</v>
      </c>
      <c r="J12615" s="34">
        <v>148</v>
      </c>
      <c r="K12615" s="34">
        <v>148</v>
      </c>
      <c r="L12615" s="34">
        <v>117</v>
      </c>
      <c r="M12615" s="34">
        <v>153</v>
      </c>
      <c r="N12615" s="34">
        <v>149</v>
      </c>
      <c r="O12615" s="34">
        <v>117</v>
      </c>
      <c r="P12615" s="34">
        <v>129</v>
      </c>
      <c r="Q12615" s="34">
        <v>183</v>
      </c>
      <c r="R12615" s="34">
        <v>193</v>
      </c>
      <c r="S12615" s="34">
        <v>247</v>
      </c>
      <c r="T12615" s="34">
        <v>144</v>
      </c>
      <c r="U12615" s="34">
        <v>174</v>
      </c>
      <c r="V12615" s="34">
        <v>212</v>
      </c>
      <c r="W12615" s="34">
        <v>227</v>
      </c>
      <c r="X12615" s="34">
        <v>221</v>
      </c>
      <c r="Y12615" s="34">
        <v>171</v>
      </c>
      <c r="Z12615" s="34">
        <v>173</v>
      </c>
      <c r="AA12615" s="34">
        <v>204</v>
      </c>
      <c r="AB12615" s="34">
        <v>162</v>
      </c>
      <c r="AC12615" s="34">
        <v>262</v>
      </c>
    </row>
    <row r="12616" spans="1:29" x14ac:dyDescent="0.2">
      <c r="A12616" s="34" t="s">
        <v>73109</v>
      </c>
      <c r="B12616" s="34">
        <v>36</v>
      </c>
      <c r="C12616" s="34">
        <v>90</v>
      </c>
      <c r="D12616" s="34">
        <v>83</v>
      </c>
      <c r="E12616" s="34">
        <v>102</v>
      </c>
      <c r="F12616" s="34">
        <v>82</v>
      </c>
      <c r="G12616" s="34">
        <v>113</v>
      </c>
      <c r="H12616" s="34">
        <v>76</v>
      </c>
      <c r="I12616" s="34">
        <v>76</v>
      </c>
      <c r="J12616" s="34">
        <v>58</v>
      </c>
      <c r="K12616" s="34">
        <v>101</v>
      </c>
      <c r="L12616" s="34">
        <v>42</v>
      </c>
      <c r="M12616" s="34">
        <v>73</v>
      </c>
      <c r="N12616" s="34">
        <v>69</v>
      </c>
      <c r="O12616" s="34">
        <v>86</v>
      </c>
      <c r="P12616" s="34">
        <v>74</v>
      </c>
      <c r="Q12616" s="34">
        <v>100</v>
      </c>
      <c r="R12616" s="34">
        <v>92</v>
      </c>
      <c r="S12616" s="34">
        <v>106</v>
      </c>
      <c r="T12616" s="34">
        <v>64</v>
      </c>
      <c r="U12616" s="34">
        <v>92</v>
      </c>
      <c r="V12616" s="34">
        <v>85</v>
      </c>
      <c r="W12616" s="34">
        <v>101</v>
      </c>
      <c r="X12616" s="34">
        <v>91</v>
      </c>
      <c r="Y12616" s="34">
        <v>72</v>
      </c>
      <c r="Z12616" s="34">
        <v>101</v>
      </c>
      <c r="AA12616" s="34">
        <v>118</v>
      </c>
      <c r="AB12616" s="34">
        <v>99</v>
      </c>
      <c r="AC12616" s="34">
        <v>128</v>
      </c>
    </row>
    <row r="12617" spans="1:29" x14ac:dyDescent="0.2">
      <c r="A12617" s="34" t="s">
        <v>73110</v>
      </c>
      <c r="B12617" s="34">
        <v>37</v>
      </c>
      <c r="C12617" s="34">
        <v>45</v>
      </c>
      <c r="D12617" s="34">
        <v>46</v>
      </c>
      <c r="E12617" s="34">
        <v>80</v>
      </c>
      <c r="F12617" s="34">
        <v>38</v>
      </c>
      <c r="G12617" s="34">
        <v>39</v>
      </c>
      <c r="H12617" s="34">
        <v>48</v>
      </c>
      <c r="I12617" s="34">
        <v>48</v>
      </c>
      <c r="J12617" s="34">
        <v>44</v>
      </c>
      <c r="K12617" s="34">
        <v>67</v>
      </c>
      <c r="L12617" s="34">
        <v>23</v>
      </c>
      <c r="M12617" s="34">
        <v>60</v>
      </c>
      <c r="N12617" s="34">
        <v>29</v>
      </c>
      <c r="O12617" s="34">
        <v>46</v>
      </c>
      <c r="P12617" s="34">
        <v>44</v>
      </c>
      <c r="Q12617" s="34">
        <v>65</v>
      </c>
      <c r="R12617" s="34">
        <v>62</v>
      </c>
      <c r="S12617" s="34">
        <v>74</v>
      </c>
      <c r="T12617" s="34">
        <v>26</v>
      </c>
      <c r="U12617" s="34">
        <v>58</v>
      </c>
      <c r="V12617" s="34">
        <v>46</v>
      </c>
      <c r="W12617" s="34">
        <v>56</v>
      </c>
      <c r="X12617" s="34">
        <v>51</v>
      </c>
      <c r="Y12617" s="34">
        <v>52</v>
      </c>
      <c r="Z12617" s="34">
        <v>64</v>
      </c>
      <c r="AA12617" s="34">
        <v>55</v>
      </c>
      <c r="AB12617" s="34">
        <v>37</v>
      </c>
      <c r="AC12617" s="34">
        <v>77</v>
      </c>
    </row>
    <row r="12618" spans="1:29" x14ac:dyDescent="0.2">
      <c r="A12618" s="34" t="s">
        <v>73111</v>
      </c>
      <c r="B12618" s="34">
        <v>44</v>
      </c>
      <c r="C12618" s="34">
        <v>68</v>
      </c>
      <c r="D12618" s="34">
        <v>44</v>
      </c>
      <c r="E12618" s="34">
        <v>62</v>
      </c>
      <c r="F12618" s="34">
        <v>43</v>
      </c>
      <c r="G12618" s="34">
        <v>73</v>
      </c>
      <c r="H12618" s="34">
        <v>37</v>
      </c>
      <c r="I12618" s="34">
        <v>60</v>
      </c>
      <c r="J12618" s="34">
        <v>33</v>
      </c>
      <c r="K12618" s="34">
        <v>91</v>
      </c>
      <c r="L12618" s="34">
        <v>21</v>
      </c>
      <c r="M12618" s="34">
        <v>54</v>
      </c>
      <c r="N12618" s="34">
        <v>62</v>
      </c>
      <c r="O12618" s="34">
        <v>41</v>
      </c>
      <c r="P12618" s="34">
        <v>41</v>
      </c>
      <c r="Q12618" s="34">
        <v>67</v>
      </c>
      <c r="R12618" s="34">
        <v>31</v>
      </c>
      <c r="S12618" s="34">
        <v>76</v>
      </c>
      <c r="T12618" s="34">
        <v>23</v>
      </c>
      <c r="U12618" s="34">
        <v>63</v>
      </c>
      <c r="V12618" s="34">
        <v>61</v>
      </c>
      <c r="W12618" s="34">
        <v>58</v>
      </c>
      <c r="X12618" s="34">
        <v>60</v>
      </c>
      <c r="Y12618" s="34">
        <v>60</v>
      </c>
      <c r="Z12618" s="34">
        <v>44</v>
      </c>
      <c r="AA12618" s="34">
        <v>77</v>
      </c>
      <c r="AB12618" s="34">
        <v>38</v>
      </c>
      <c r="AC12618" s="34">
        <v>100</v>
      </c>
    </row>
    <row r="12619" spans="1:29" x14ac:dyDescent="0.2">
      <c r="A12619" s="34" t="s">
        <v>73112</v>
      </c>
      <c r="B12619" s="34">
        <v>26</v>
      </c>
      <c r="C12619" s="34">
        <v>56</v>
      </c>
      <c r="D12619" s="34">
        <v>59</v>
      </c>
      <c r="E12619" s="34">
        <v>40</v>
      </c>
      <c r="F12619" s="34">
        <v>39</v>
      </c>
      <c r="G12619" s="34">
        <v>39</v>
      </c>
      <c r="H12619" s="34">
        <v>30</v>
      </c>
      <c r="I12619" s="34">
        <v>52</v>
      </c>
      <c r="J12619" s="34">
        <v>23</v>
      </c>
      <c r="K12619" s="34">
        <v>47</v>
      </c>
      <c r="L12619" s="34">
        <v>18</v>
      </c>
      <c r="M12619" s="34">
        <v>40</v>
      </c>
      <c r="N12619" s="34">
        <v>32</v>
      </c>
      <c r="O12619" s="34">
        <v>31</v>
      </c>
      <c r="P12619" s="34">
        <v>18</v>
      </c>
      <c r="Q12619" s="34">
        <v>37</v>
      </c>
      <c r="R12619" s="34">
        <v>37</v>
      </c>
      <c r="S12619" s="34">
        <v>70</v>
      </c>
      <c r="T12619" s="34">
        <v>26</v>
      </c>
      <c r="U12619" s="34">
        <v>42</v>
      </c>
      <c r="V12619" s="34">
        <v>36</v>
      </c>
      <c r="W12619" s="34">
        <v>51</v>
      </c>
      <c r="X12619" s="34">
        <v>41</v>
      </c>
      <c r="Y12619" s="34">
        <v>27</v>
      </c>
      <c r="Z12619" s="34">
        <v>47</v>
      </c>
      <c r="AA12619" s="34">
        <v>50</v>
      </c>
      <c r="AB12619" s="34">
        <v>20</v>
      </c>
      <c r="AC12619" s="34">
        <v>83</v>
      </c>
    </row>
    <row r="12620" spans="1:29" x14ac:dyDescent="0.2">
      <c r="A12620" s="34" t="s">
        <v>73113</v>
      </c>
      <c r="B12620" s="34">
        <v>16</v>
      </c>
      <c r="C12620" s="34">
        <v>5</v>
      </c>
      <c r="D12620" s="34">
        <v>9</v>
      </c>
      <c r="E12620" s="34">
        <v>15</v>
      </c>
      <c r="F12620" s="34">
        <v>8</v>
      </c>
      <c r="G12620" s="34">
        <v>17</v>
      </c>
      <c r="H12620" s="34">
        <v>7</v>
      </c>
      <c r="I12620" s="34">
        <v>8</v>
      </c>
      <c r="J12620" s="34">
        <v>1</v>
      </c>
      <c r="K12620" s="34">
        <v>11</v>
      </c>
      <c r="L12620" s="34">
        <v>5</v>
      </c>
      <c r="M12620" s="34">
        <v>10</v>
      </c>
      <c r="N12620" s="34">
        <v>5</v>
      </c>
      <c r="O12620" s="34">
        <v>6</v>
      </c>
      <c r="P12620" s="34">
        <v>1</v>
      </c>
      <c r="Q12620" s="34">
        <v>14</v>
      </c>
      <c r="R12620" s="34">
        <v>3</v>
      </c>
      <c r="S12620" s="34">
        <v>8</v>
      </c>
      <c r="T12620" s="34">
        <v>1</v>
      </c>
      <c r="U12620" s="34">
        <v>4</v>
      </c>
      <c r="V12620" s="34">
        <v>6</v>
      </c>
      <c r="W12620" s="34">
        <v>16</v>
      </c>
      <c r="X12620" s="34">
        <v>14</v>
      </c>
      <c r="Y12620" s="34">
        <v>8</v>
      </c>
      <c r="Z12620" s="34">
        <v>8</v>
      </c>
      <c r="AA12620" s="34">
        <v>13</v>
      </c>
      <c r="AB12620" s="34">
        <v>8</v>
      </c>
      <c r="AC12620" s="34">
        <v>13</v>
      </c>
    </row>
    <row r="12621" spans="1:29" x14ac:dyDescent="0.2">
      <c r="A12621" s="34" t="s">
        <v>73114</v>
      </c>
      <c r="B12621" s="34">
        <v>34</v>
      </c>
      <c r="C12621" s="34">
        <v>97</v>
      </c>
      <c r="D12621" s="34">
        <v>67</v>
      </c>
      <c r="E12621" s="34">
        <v>97</v>
      </c>
      <c r="F12621" s="34">
        <v>63</v>
      </c>
      <c r="G12621" s="34">
        <v>84</v>
      </c>
      <c r="H12621" s="34">
        <v>56</v>
      </c>
      <c r="I12621" s="34">
        <v>78</v>
      </c>
      <c r="J12621" s="34">
        <v>39</v>
      </c>
      <c r="K12621" s="34">
        <v>109</v>
      </c>
      <c r="L12621" s="34">
        <v>25</v>
      </c>
      <c r="M12621" s="34">
        <v>56</v>
      </c>
      <c r="N12621" s="34">
        <v>34</v>
      </c>
      <c r="O12621" s="34">
        <v>63</v>
      </c>
      <c r="P12621" s="34">
        <v>37</v>
      </c>
      <c r="Q12621" s="34">
        <v>86</v>
      </c>
      <c r="R12621" s="34">
        <v>57</v>
      </c>
      <c r="S12621" s="34">
        <v>106</v>
      </c>
      <c r="T12621" s="34">
        <v>23</v>
      </c>
      <c r="U12621" s="34">
        <v>71</v>
      </c>
      <c r="V12621" s="34">
        <v>83</v>
      </c>
      <c r="W12621" s="34">
        <v>66</v>
      </c>
      <c r="X12621" s="34">
        <v>71</v>
      </c>
      <c r="Y12621" s="34">
        <v>33</v>
      </c>
      <c r="Z12621" s="34">
        <v>74</v>
      </c>
      <c r="AA12621" s="34">
        <v>81</v>
      </c>
      <c r="AB12621" s="34">
        <v>49</v>
      </c>
      <c r="AC12621" s="34">
        <v>90</v>
      </c>
    </row>
    <row r="12622" spans="1:29" x14ac:dyDescent="0.2">
      <c r="A12622" s="34" t="s">
        <v>73115</v>
      </c>
      <c r="B12622" s="34">
        <v>16</v>
      </c>
      <c r="C12622" s="34">
        <v>83</v>
      </c>
      <c r="D12622" s="34">
        <v>65</v>
      </c>
      <c r="E12622" s="34">
        <v>123</v>
      </c>
      <c r="F12622" s="34">
        <v>52</v>
      </c>
      <c r="G12622" s="34">
        <v>81</v>
      </c>
      <c r="H12622" s="34">
        <v>50</v>
      </c>
      <c r="I12622" s="34">
        <v>90</v>
      </c>
      <c r="J12622" s="34">
        <v>30</v>
      </c>
      <c r="K12622" s="34">
        <v>111</v>
      </c>
      <c r="L12622" s="34">
        <v>7</v>
      </c>
      <c r="M12622" s="34">
        <v>79</v>
      </c>
      <c r="N12622" s="34">
        <v>40</v>
      </c>
      <c r="O12622" s="34">
        <v>66</v>
      </c>
      <c r="P12622" s="34">
        <v>35</v>
      </c>
      <c r="Q12622" s="34">
        <v>58</v>
      </c>
      <c r="R12622" s="34">
        <v>29</v>
      </c>
      <c r="S12622" s="34">
        <v>117</v>
      </c>
      <c r="T12622" s="34">
        <v>17</v>
      </c>
      <c r="U12622" s="34">
        <v>50</v>
      </c>
      <c r="V12622" s="34">
        <v>47</v>
      </c>
      <c r="W12622" s="34">
        <v>60</v>
      </c>
      <c r="X12622" s="34">
        <v>56</v>
      </c>
      <c r="Y12622" s="34">
        <v>38</v>
      </c>
      <c r="Z12622" s="34">
        <v>58</v>
      </c>
      <c r="AA12622" s="34">
        <v>110</v>
      </c>
      <c r="AB12622" s="34">
        <v>29</v>
      </c>
      <c r="AC12622" s="34">
        <v>143</v>
      </c>
    </row>
    <row r="12623" spans="1:29" x14ac:dyDescent="0.2">
      <c r="A12623" s="34" t="s">
        <v>73116</v>
      </c>
      <c r="B12623" s="34">
        <v>31</v>
      </c>
      <c r="C12623" s="34">
        <v>88</v>
      </c>
      <c r="D12623" s="34">
        <v>85</v>
      </c>
      <c r="E12623" s="34">
        <v>86</v>
      </c>
      <c r="F12623" s="34">
        <v>68</v>
      </c>
      <c r="G12623" s="34">
        <v>69</v>
      </c>
      <c r="H12623" s="34">
        <v>63</v>
      </c>
      <c r="I12623" s="34">
        <v>117</v>
      </c>
      <c r="J12623" s="34">
        <v>50</v>
      </c>
      <c r="K12623" s="34">
        <v>107</v>
      </c>
      <c r="L12623" s="34">
        <v>39</v>
      </c>
      <c r="M12623" s="34">
        <v>74</v>
      </c>
      <c r="N12623" s="34">
        <v>60</v>
      </c>
      <c r="O12623" s="34">
        <v>65</v>
      </c>
      <c r="P12623" s="34">
        <v>95</v>
      </c>
      <c r="Q12623" s="34">
        <v>85</v>
      </c>
      <c r="R12623" s="34">
        <v>61</v>
      </c>
      <c r="S12623" s="34">
        <v>127</v>
      </c>
      <c r="T12623" s="34">
        <v>53</v>
      </c>
      <c r="U12623" s="34">
        <v>115</v>
      </c>
      <c r="V12623" s="34">
        <v>77</v>
      </c>
      <c r="W12623" s="34">
        <v>102</v>
      </c>
      <c r="X12623" s="34">
        <v>67</v>
      </c>
      <c r="Y12623" s="34">
        <v>74</v>
      </c>
      <c r="Z12623" s="34">
        <v>61</v>
      </c>
      <c r="AA12623" s="34">
        <v>125</v>
      </c>
      <c r="AB12623" s="34">
        <v>59</v>
      </c>
      <c r="AC12623" s="34">
        <v>144</v>
      </c>
    </row>
    <row r="12624" spans="1:29" x14ac:dyDescent="0.2">
      <c r="A12624" s="34" t="s">
        <v>73117</v>
      </c>
      <c r="B12624" s="34">
        <v>17</v>
      </c>
      <c r="C12624" s="34">
        <v>60</v>
      </c>
      <c r="D12624" s="34">
        <v>41</v>
      </c>
      <c r="E12624" s="34">
        <v>59</v>
      </c>
      <c r="F12624" s="34">
        <v>15</v>
      </c>
      <c r="G12624" s="34">
        <v>41</v>
      </c>
      <c r="H12624" s="34">
        <v>26</v>
      </c>
      <c r="I12624" s="34">
        <v>57</v>
      </c>
      <c r="J12624" s="34">
        <v>20</v>
      </c>
      <c r="K12624" s="34">
        <v>39</v>
      </c>
      <c r="L12624" s="34">
        <v>3</v>
      </c>
      <c r="M12624" s="34">
        <v>41</v>
      </c>
      <c r="N12624" s="34">
        <v>16</v>
      </c>
      <c r="O12624" s="34">
        <v>37</v>
      </c>
      <c r="P12624" s="34">
        <v>14</v>
      </c>
      <c r="Q12624" s="34">
        <v>33</v>
      </c>
      <c r="R12624" s="34">
        <v>32</v>
      </c>
      <c r="S12624" s="34">
        <v>47</v>
      </c>
      <c r="T12624" s="34">
        <v>18</v>
      </c>
      <c r="U12624" s="34">
        <v>29</v>
      </c>
      <c r="V12624" s="34">
        <v>29</v>
      </c>
      <c r="W12624" s="34">
        <v>20</v>
      </c>
      <c r="X12624" s="34">
        <v>41</v>
      </c>
      <c r="Y12624" s="34">
        <v>14</v>
      </c>
      <c r="Z12624" s="34">
        <v>32</v>
      </c>
      <c r="AA12624" s="34">
        <v>62</v>
      </c>
      <c r="AB12624" s="34">
        <v>19</v>
      </c>
      <c r="AC12624" s="34">
        <v>71</v>
      </c>
    </row>
    <row r="12625" spans="1:29" x14ac:dyDescent="0.2">
      <c r="A12625" s="34" t="s">
        <v>73118</v>
      </c>
      <c r="B12625" s="34">
        <v>33</v>
      </c>
      <c r="C12625" s="34">
        <v>97</v>
      </c>
      <c r="D12625" s="34">
        <v>85</v>
      </c>
      <c r="E12625" s="34">
        <v>93</v>
      </c>
      <c r="F12625" s="34">
        <v>79</v>
      </c>
      <c r="G12625" s="34">
        <v>85</v>
      </c>
      <c r="H12625" s="34">
        <v>33</v>
      </c>
      <c r="I12625" s="34">
        <v>74</v>
      </c>
      <c r="J12625" s="34">
        <v>56</v>
      </c>
      <c r="K12625" s="34">
        <v>102</v>
      </c>
      <c r="L12625" s="34">
        <v>31</v>
      </c>
      <c r="M12625" s="34">
        <v>66</v>
      </c>
      <c r="N12625" s="34">
        <v>42</v>
      </c>
      <c r="O12625" s="34">
        <v>65</v>
      </c>
      <c r="P12625" s="34">
        <v>35</v>
      </c>
      <c r="Q12625" s="34">
        <v>90</v>
      </c>
      <c r="R12625" s="34">
        <v>73</v>
      </c>
      <c r="S12625" s="34">
        <v>96</v>
      </c>
      <c r="T12625" s="34">
        <v>55</v>
      </c>
      <c r="U12625" s="34">
        <v>82</v>
      </c>
      <c r="V12625" s="34">
        <v>83</v>
      </c>
      <c r="W12625" s="34">
        <v>72</v>
      </c>
      <c r="X12625" s="34">
        <v>92</v>
      </c>
      <c r="Y12625" s="34">
        <v>80</v>
      </c>
      <c r="Z12625" s="34">
        <v>63</v>
      </c>
      <c r="AA12625" s="34">
        <v>92</v>
      </c>
      <c r="AB12625" s="34">
        <v>84</v>
      </c>
      <c r="AC12625" s="34">
        <v>144</v>
      </c>
    </row>
    <row r="12626" spans="1:29" x14ac:dyDescent="0.2">
      <c r="A12626" s="34" t="s">
        <v>73119</v>
      </c>
      <c r="B12626" s="34">
        <v>24</v>
      </c>
      <c r="C12626" s="34">
        <v>39</v>
      </c>
      <c r="D12626" s="34">
        <v>43</v>
      </c>
      <c r="E12626" s="34">
        <v>25</v>
      </c>
      <c r="F12626" s="34">
        <v>31</v>
      </c>
      <c r="G12626" s="34">
        <v>65</v>
      </c>
      <c r="H12626" s="34">
        <v>28</v>
      </c>
      <c r="I12626" s="34">
        <v>30</v>
      </c>
      <c r="J12626" s="34">
        <v>18</v>
      </c>
      <c r="K12626" s="34">
        <v>29</v>
      </c>
      <c r="L12626" s="34">
        <v>3</v>
      </c>
      <c r="M12626" s="34">
        <v>21</v>
      </c>
      <c r="N12626" s="34">
        <v>25</v>
      </c>
      <c r="O12626" s="34">
        <v>23</v>
      </c>
      <c r="P12626" s="34">
        <v>23</v>
      </c>
      <c r="Q12626" s="34">
        <v>31</v>
      </c>
      <c r="R12626" s="34">
        <v>22</v>
      </c>
      <c r="S12626" s="34">
        <v>38</v>
      </c>
      <c r="T12626" s="34">
        <v>11</v>
      </c>
      <c r="U12626" s="34">
        <v>30</v>
      </c>
      <c r="V12626" s="34">
        <v>27</v>
      </c>
      <c r="W12626" s="34">
        <v>30</v>
      </c>
      <c r="X12626" s="34">
        <v>15</v>
      </c>
      <c r="Y12626" s="34">
        <v>14</v>
      </c>
      <c r="Z12626" s="34">
        <v>37</v>
      </c>
      <c r="AA12626" s="34">
        <v>40</v>
      </c>
      <c r="AB12626" s="34">
        <v>22</v>
      </c>
      <c r="AC12626" s="34">
        <v>56</v>
      </c>
    </row>
    <row r="12627" spans="1:29" x14ac:dyDescent="0.2">
      <c r="A12627" s="34" t="s">
        <v>73120</v>
      </c>
      <c r="B12627" s="34">
        <v>37</v>
      </c>
      <c r="C12627" s="34">
        <v>43</v>
      </c>
      <c r="D12627" s="34">
        <v>60</v>
      </c>
      <c r="E12627" s="34">
        <v>74</v>
      </c>
      <c r="F12627" s="34">
        <v>53</v>
      </c>
      <c r="G12627" s="34">
        <v>52</v>
      </c>
      <c r="H12627" s="34">
        <v>58</v>
      </c>
      <c r="I12627" s="34">
        <v>54</v>
      </c>
      <c r="J12627" s="34">
        <v>39</v>
      </c>
      <c r="K12627" s="34">
        <v>27</v>
      </c>
      <c r="L12627" s="34">
        <v>28</v>
      </c>
      <c r="M12627" s="34">
        <v>45</v>
      </c>
      <c r="N12627" s="34">
        <v>46</v>
      </c>
      <c r="O12627" s="34">
        <v>42</v>
      </c>
      <c r="P12627" s="34">
        <v>36</v>
      </c>
      <c r="Q12627" s="34">
        <v>71</v>
      </c>
      <c r="R12627" s="34">
        <v>62</v>
      </c>
      <c r="S12627" s="34">
        <v>61</v>
      </c>
      <c r="T12627" s="34">
        <v>36</v>
      </c>
      <c r="U12627" s="34">
        <v>61</v>
      </c>
      <c r="V12627" s="34">
        <v>54</v>
      </c>
      <c r="W12627" s="34">
        <v>79</v>
      </c>
      <c r="X12627" s="34">
        <v>106</v>
      </c>
      <c r="Y12627" s="34">
        <v>47</v>
      </c>
      <c r="Z12627" s="34">
        <v>77</v>
      </c>
      <c r="AA12627" s="34">
        <v>65</v>
      </c>
      <c r="AB12627" s="34">
        <v>29</v>
      </c>
      <c r="AC12627" s="34">
        <v>62</v>
      </c>
    </row>
    <row r="12628" spans="1:29" x14ac:dyDescent="0.2">
      <c r="A12628" s="34" t="s">
        <v>73121</v>
      </c>
      <c r="B12628" s="34">
        <v>30</v>
      </c>
      <c r="C12628" s="34">
        <v>30</v>
      </c>
      <c r="D12628" s="34">
        <v>37</v>
      </c>
      <c r="E12628" s="34">
        <v>64</v>
      </c>
      <c r="F12628" s="34">
        <v>41</v>
      </c>
      <c r="G12628" s="34">
        <v>44</v>
      </c>
      <c r="H12628" s="34">
        <v>27</v>
      </c>
      <c r="I12628" s="34">
        <v>41</v>
      </c>
      <c r="J12628" s="34">
        <v>13</v>
      </c>
      <c r="K12628" s="34">
        <v>47</v>
      </c>
      <c r="L12628" s="34">
        <v>22</v>
      </c>
      <c r="M12628" s="34">
        <v>48</v>
      </c>
      <c r="N12628" s="34">
        <v>19</v>
      </c>
      <c r="O12628" s="34">
        <v>34</v>
      </c>
      <c r="P12628" s="34">
        <v>17</v>
      </c>
      <c r="Q12628" s="34">
        <v>39</v>
      </c>
      <c r="R12628" s="34">
        <v>39</v>
      </c>
      <c r="S12628" s="34">
        <v>46</v>
      </c>
      <c r="T12628" s="34">
        <v>26</v>
      </c>
      <c r="U12628" s="34">
        <v>34</v>
      </c>
      <c r="V12628" s="34">
        <v>36</v>
      </c>
      <c r="W12628" s="34">
        <v>46</v>
      </c>
      <c r="X12628" s="34">
        <v>21</v>
      </c>
      <c r="Y12628" s="34">
        <v>30</v>
      </c>
      <c r="Z12628" s="34">
        <v>28</v>
      </c>
      <c r="AA12628" s="34">
        <v>66</v>
      </c>
      <c r="AB12628" s="34">
        <v>29</v>
      </c>
      <c r="AC12628" s="34">
        <v>65</v>
      </c>
    </row>
    <row r="12629" spans="1:29" x14ac:dyDescent="0.2">
      <c r="A12629" s="34" t="s">
        <v>73122</v>
      </c>
      <c r="B12629" s="34">
        <v>13</v>
      </c>
      <c r="C12629" s="34">
        <v>35</v>
      </c>
      <c r="D12629" s="34">
        <v>24</v>
      </c>
      <c r="E12629" s="34">
        <v>37</v>
      </c>
      <c r="F12629" s="34">
        <v>15</v>
      </c>
      <c r="G12629" s="34">
        <v>29</v>
      </c>
      <c r="H12629" s="34">
        <v>22</v>
      </c>
      <c r="I12629" s="34">
        <v>48</v>
      </c>
      <c r="J12629" s="34">
        <v>9</v>
      </c>
      <c r="K12629" s="34">
        <v>48</v>
      </c>
      <c r="L12629" s="34">
        <v>6</v>
      </c>
      <c r="M12629" s="34">
        <v>28</v>
      </c>
      <c r="N12629" s="34">
        <v>24</v>
      </c>
      <c r="O12629" s="34">
        <v>34</v>
      </c>
      <c r="P12629" s="34">
        <v>8</v>
      </c>
      <c r="Q12629" s="34">
        <v>37</v>
      </c>
      <c r="R12629" s="34">
        <v>18</v>
      </c>
      <c r="S12629" s="34">
        <v>38</v>
      </c>
      <c r="T12629" s="34">
        <v>7</v>
      </c>
      <c r="U12629" s="34">
        <v>24</v>
      </c>
      <c r="V12629" s="34">
        <v>17</v>
      </c>
      <c r="W12629" s="34">
        <v>28</v>
      </c>
      <c r="X12629" s="34">
        <v>30</v>
      </c>
      <c r="Y12629" s="34">
        <v>27</v>
      </c>
      <c r="Z12629" s="34">
        <v>21</v>
      </c>
      <c r="AA12629" s="34">
        <v>51</v>
      </c>
      <c r="AB12629" s="34">
        <v>9</v>
      </c>
      <c r="AC12629" s="34">
        <v>57</v>
      </c>
    </row>
    <row r="12630" spans="1:29" x14ac:dyDescent="0.2">
      <c r="A12630" s="34" t="s">
        <v>73123</v>
      </c>
      <c r="B12630" s="34">
        <v>40</v>
      </c>
      <c r="C12630" s="34">
        <v>94</v>
      </c>
      <c r="D12630" s="34">
        <v>85</v>
      </c>
      <c r="E12630" s="34">
        <v>121</v>
      </c>
      <c r="F12630" s="34">
        <v>56</v>
      </c>
      <c r="G12630" s="34">
        <v>115</v>
      </c>
      <c r="H12630" s="34">
        <v>48</v>
      </c>
      <c r="I12630" s="34">
        <v>93</v>
      </c>
      <c r="J12630" s="34">
        <v>45</v>
      </c>
      <c r="K12630" s="34">
        <v>124</v>
      </c>
      <c r="L12630" s="34">
        <v>35</v>
      </c>
      <c r="M12630" s="34">
        <v>117</v>
      </c>
      <c r="N12630" s="34">
        <v>36</v>
      </c>
      <c r="O12630" s="34">
        <v>99</v>
      </c>
      <c r="P12630" s="34">
        <v>52</v>
      </c>
      <c r="Q12630" s="34">
        <v>107</v>
      </c>
      <c r="R12630" s="34">
        <v>67</v>
      </c>
      <c r="S12630" s="34">
        <v>120</v>
      </c>
      <c r="T12630" s="34">
        <v>30</v>
      </c>
      <c r="U12630" s="34">
        <v>92</v>
      </c>
      <c r="V12630" s="34">
        <v>71</v>
      </c>
      <c r="W12630" s="34">
        <v>92</v>
      </c>
      <c r="X12630" s="34">
        <v>76</v>
      </c>
      <c r="Y12630" s="34">
        <v>63</v>
      </c>
      <c r="Z12630" s="34">
        <v>88</v>
      </c>
      <c r="AA12630" s="34">
        <v>116</v>
      </c>
      <c r="AB12630" s="34">
        <v>35</v>
      </c>
      <c r="AC12630" s="34">
        <v>139</v>
      </c>
    </row>
    <row r="12631" spans="1:29" x14ac:dyDescent="0.2">
      <c r="A12631" s="34" t="s">
        <v>73124</v>
      </c>
      <c r="B12631" s="34">
        <v>25</v>
      </c>
      <c r="C12631" s="34">
        <v>42</v>
      </c>
      <c r="D12631" s="34">
        <v>41</v>
      </c>
      <c r="E12631" s="34">
        <v>36</v>
      </c>
      <c r="F12631" s="34">
        <v>30</v>
      </c>
      <c r="G12631" s="34">
        <v>52</v>
      </c>
      <c r="H12631" s="34">
        <v>35</v>
      </c>
      <c r="I12631" s="34">
        <v>27</v>
      </c>
      <c r="J12631" s="34">
        <v>32</v>
      </c>
      <c r="K12631" s="34">
        <v>45</v>
      </c>
      <c r="L12631" s="34">
        <v>13</v>
      </c>
      <c r="M12631" s="34">
        <v>42</v>
      </c>
      <c r="N12631" s="34">
        <v>27</v>
      </c>
      <c r="O12631" s="34">
        <v>20</v>
      </c>
      <c r="P12631" s="34">
        <v>31</v>
      </c>
      <c r="Q12631" s="34">
        <v>35</v>
      </c>
      <c r="R12631" s="34">
        <v>36</v>
      </c>
      <c r="S12631" s="34">
        <v>63</v>
      </c>
      <c r="T12631" s="34">
        <v>33</v>
      </c>
      <c r="U12631" s="34">
        <v>33</v>
      </c>
      <c r="V12631" s="34">
        <v>38</v>
      </c>
      <c r="W12631" s="34">
        <v>48</v>
      </c>
      <c r="X12631" s="34">
        <v>37</v>
      </c>
      <c r="Y12631" s="34">
        <v>38</v>
      </c>
      <c r="Z12631" s="34">
        <v>42</v>
      </c>
      <c r="AA12631" s="34">
        <v>47</v>
      </c>
      <c r="AB12631" s="34">
        <v>30</v>
      </c>
      <c r="AC12631" s="34">
        <v>74</v>
      </c>
    </row>
    <row r="12632" spans="1:29" x14ac:dyDescent="0.2">
      <c r="A12632" s="34" t="s">
        <v>73125</v>
      </c>
      <c r="B12632" s="34">
        <v>19</v>
      </c>
      <c r="C12632" s="34">
        <v>80</v>
      </c>
      <c r="D12632" s="34">
        <v>40</v>
      </c>
      <c r="E12632" s="34">
        <v>51</v>
      </c>
      <c r="F12632" s="34">
        <v>38</v>
      </c>
      <c r="G12632" s="34">
        <v>82</v>
      </c>
      <c r="H12632" s="34">
        <v>33</v>
      </c>
      <c r="I12632" s="34">
        <v>44</v>
      </c>
      <c r="J12632" s="34">
        <v>20</v>
      </c>
      <c r="K12632" s="34">
        <v>63</v>
      </c>
      <c r="L12632" s="34">
        <v>12</v>
      </c>
      <c r="M12632" s="34">
        <v>44</v>
      </c>
      <c r="N12632" s="34">
        <v>27</v>
      </c>
      <c r="O12632" s="34">
        <v>43</v>
      </c>
      <c r="P12632" s="34">
        <v>32</v>
      </c>
      <c r="Q12632" s="34">
        <v>64</v>
      </c>
      <c r="R12632" s="34">
        <v>42</v>
      </c>
      <c r="S12632" s="34">
        <v>71</v>
      </c>
      <c r="T12632" s="34">
        <v>13</v>
      </c>
      <c r="U12632" s="34">
        <v>53</v>
      </c>
      <c r="V12632" s="34">
        <v>41</v>
      </c>
      <c r="W12632" s="34">
        <v>55</v>
      </c>
      <c r="X12632" s="34">
        <v>59</v>
      </c>
      <c r="Y12632" s="34">
        <v>59</v>
      </c>
      <c r="Z12632" s="34">
        <v>24</v>
      </c>
      <c r="AA12632" s="34">
        <v>66</v>
      </c>
      <c r="AB12632" s="34">
        <v>54</v>
      </c>
      <c r="AC12632" s="34">
        <v>112</v>
      </c>
    </row>
    <row r="12633" spans="1:29" x14ac:dyDescent="0.2">
      <c r="A12633" s="34" t="s">
        <v>73126</v>
      </c>
      <c r="B12633" s="34">
        <v>32</v>
      </c>
      <c r="C12633" s="34">
        <v>28</v>
      </c>
      <c r="D12633" s="34">
        <v>13</v>
      </c>
      <c r="E12633" s="34">
        <v>30</v>
      </c>
      <c r="F12633" s="34">
        <v>31</v>
      </c>
      <c r="G12633" s="34">
        <v>8</v>
      </c>
      <c r="H12633" s="34">
        <v>37</v>
      </c>
      <c r="I12633" s="34">
        <v>18</v>
      </c>
      <c r="J12633" s="34">
        <v>28</v>
      </c>
      <c r="K12633" s="34">
        <v>35</v>
      </c>
      <c r="L12633" s="34">
        <v>21</v>
      </c>
      <c r="M12633" s="34">
        <v>24</v>
      </c>
      <c r="N12633" s="34">
        <v>16</v>
      </c>
      <c r="O12633" s="34">
        <v>17</v>
      </c>
      <c r="P12633" s="34">
        <v>35</v>
      </c>
      <c r="Q12633" s="34">
        <v>49</v>
      </c>
      <c r="R12633" s="34">
        <v>27</v>
      </c>
      <c r="S12633" s="34">
        <v>25</v>
      </c>
      <c r="T12633" s="34">
        <v>31</v>
      </c>
      <c r="U12633" s="34">
        <v>26</v>
      </c>
      <c r="V12633" s="34">
        <v>36</v>
      </c>
      <c r="W12633" s="34">
        <v>21</v>
      </c>
      <c r="X12633" s="34">
        <v>40</v>
      </c>
      <c r="Y12633" s="34">
        <v>22</v>
      </c>
      <c r="Z12633" s="34">
        <v>22</v>
      </c>
      <c r="AA12633" s="34">
        <v>36</v>
      </c>
      <c r="AB12633" s="34">
        <v>49</v>
      </c>
      <c r="AC12633" s="34">
        <v>28</v>
      </c>
    </row>
    <row r="12634" spans="1:29" x14ac:dyDescent="0.2">
      <c r="A12634" s="34" t="s">
        <v>73127</v>
      </c>
      <c r="B12634" s="34">
        <v>46</v>
      </c>
      <c r="C12634" s="34">
        <v>72</v>
      </c>
      <c r="D12634" s="34">
        <v>104</v>
      </c>
      <c r="E12634" s="34">
        <v>80</v>
      </c>
      <c r="F12634" s="34">
        <v>85</v>
      </c>
      <c r="G12634" s="34">
        <v>101</v>
      </c>
      <c r="H12634" s="34">
        <v>62</v>
      </c>
      <c r="I12634" s="34">
        <v>75</v>
      </c>
      <c r="J12634" s="34">
        <v>67</v>
      </c>
      <c r="K12634" s="34">
        <v>86</v>
      </c>
      <c r="L12634" s="34">
        <v>30</v>
      </c>
      <c r="M12634" s="34">
        <v>83</v>
      </c>
      <c r="N12634" s="34">
        <v>77</v>
      </c>
      <c r="O12634" s="34">
        <v>55</v>
      </c>
      <c r="P12634" s="34">
        <v>56</v>
      </c>
      <c r="Q12634" s="34">
        <v>88</v>
      </c>
      <c r="R12634" s="34">
        <v>66</v>
      </c>
      <c r="S12634" s="34">
        <v>87</v>
      </c>
      <c r="T12634" s="34">
        <v>55</v>
      </c>
      <c r="U12634" s="34">
        <v>82</v>
      </c>
      <c r="V12634" s="34">
        <v>57</v>
      </c>
      <c r="W12634" s="34">
        <v>69</v>
      </c>
      <c r="X12634" s="34">
        <v>98</v>
      </c>
      <c r="Y12634" s="34">
        <v>71</v>
      </c>
      <c r="Z12634" s="34">
        <v>86</v>
      </c>
      <c r="AA12634" s="34">
        <v>114</v>
      </c>
      <c r="AB12634" s="34">
        <v>63</v>
      </c>
      <c r="AC12634" s="34">
        <v>149</v>
      </c>
    </row>
    <row r="12635" spans="1:29" x14ac:dyDescent="0.2">
      <c r="A12635" s="34" t="s">
        <v>73128</v>
      </c>
      <c r="B12635" s="34">
        <v>21</v>
      </c>
      <c r="C12635" s="34">
        <v>19</v>
      </c>
      <c r="D12635" s="34">
        <v>28</v>
      </c>
      <c r="E12635" s="34">
        <v>19</v>
      </c>
      <c r="F12635" s="34">
        <v>31</v>
      </c>
      <c r="G12635" s="34">
        <v>35</v>
      </c>
      <c r="H12635" s="34">
        <v>22</v>
      </c>
      <c r="I12635" s="34">
        <v>22</v>
      </c>
      <c r="J12635" s="34">
        <v>12</v>
      </c>
      <c r="K12635" s="34">
        <v>21</v>
      </c>
      <c r="L12635" s="34">
        <v>13</v>
      </c>
      <c r="M12635" s="34">
        <v>26</v>
      </c>
      <c r="N12635" s="34">
        <v>11</v>
      </c>
      <c r="O12635" s="34">
        <v>19</v>
      </c>
      <c r="P12635" s="34">
        <v>20</v>
      </c>
      <c r="Q12635" s="34">
        <v>24</v>
      </c>
      <c r="R12635" s="34">
        <v>16</v>
      </c>
      <c r="S12635" s="34">
        <v>26</v>
      </c>
      <c r="T12635" s="34">
        <v>26</v>
      </c>
      <c r="U12635" s="34">
        <v>11</v>
      </c>
      <c r="V12635" s="34">
        <v>20</v>
      </c>
      <c r="W12635" s="34">
        <v>12</v>
      </c>
      <c r="X12635" s="34">
        <v>33</v>
      </c>
      <c r="Y12635" s="34">
        <v>20</v>
      </c>
      <c r="Z12635" s="34">
        <v>23</v>
      </c>
      <c r="AA12635" s="34">
        <v>28</v>
      </c>
      <c r="AB12635" s="34">
        <v>25</v>
      </c>
      <c r="AC12635" s="34">
        <v>41</v>
      </c>
    </row>
    <row r="12636" spans="1:29" x14ac:dyDescent="0.2">
      <c r="A12636" s="34" t="s">
        <v>73129</v>
      </c>
      <c r="B12636" s="34">
        <v>40</v>
      </c>
      <c r="C12636" s="34">
        <v>64</v>
      </c>
      <c r="D12636" s="34">
        <v>111</v>
      </c>
      <c r="E12636" s="34">
        <v>81</v>
      </c>
      <c r="F12636" s="34">
        <v>74</v>
      </c>
      <c r="G12636" s="34">
        <v>40</v>
      </c>
      <c r="H12636" s="34">
        <v>67</v>
      </c>
      <c r="I12636" s="34">
        <v>47</v>
      </c>
      <c r="J12636" s="34">
        <v>49</v>
      </c>
      <c r="K12636" s="34">
        <v>57</v>
      </c>
      <c r="L12636" s="34">
        <v>26</v>
      </c>
      <c r="M12636" s="34">
        <v>30</v>
      </c>
      <c r="N12636" s="34">
        <v>49</v>
      </c>
      <c r="O12636" s="34">
        <v>49</v>
      </c>
      <c r="P12636" s="34">
        <v>55</v>
      </c>
      <c r="Q12636" s="34">
        <v>52</v>
      </c>
      <c r="R12636" s="34">
        <v>76</v>
      </c>
      <c r="S12636" s="34">
        <v>74</v>
      </c>
      <c r="T12636" s="34">
        <v>59</v>
      </c>
      <c r="U12636" s="34">
        <v>48</v>
      </c>
      <c r="V12636" s="34">
        <v>64</v>
      </c>
      <c r="W12636" s="34">
        <v>52</v>
      </c>
      <c r="X12636" s="34">
        <v>76</v>
      </c>
      <c r="Y12636" s="34">
        <v>38</v>
      </c>
      <c r="Z12636" s="34">
        <v>101</v>
      </c>
      <c r="AA12636" s="34">
        <v>65</v>
      </c>
      <c r="AB12636" s="34">
        <v>53</v>
      </c>
      <c r="AC12636" s="34">
        <v>108</v>
      </c>
    </row>
    <row r="12637" spans="1:29" x14ac:dyDescent="0.2">
      <c r="A12637" s="34" t="s">
        <v>73130</v>
      </c>
      <c r="B12637" s="34">
        <v>41</v>
      </c>
      <c r="C12637" s="34">
        <v>121</v>
      </c>
      <c r="D12637" s="34">
        <v>102</v>
      </c>
      <c r="E12637" s="34">
        <v>139</v>
      </c>
      <c r="F12637" s="34">
        <v>70</v>
      </c>
      <c r="G12637" s="34">
        <v>134</v>
      </c>
      <c r="H12637" s="34">
        <v>55</v>
      </c>
      <c r="I12637" s="34">
        <v>101</v>
      </c>
      <c r="J12637" s="34">
        <v>52</v>
      </c>
      <c r="K12637" s="34">
        <v>118</v>
      </c>
      <c r="L12637" s="34">
        <v>44</v>
      </c>
      <c r="M12637" s="34">
        <v>89</v>
      </c>
      <c r="N12637" s="34">
        <v>64</v>
      </c>
      <c r="O12637" s="34">
        <v>66</v>
      </c>
      <c r="P12637" s="34">
        <v>62</v>
      </c>
      <c r="Q12637" s="34">
        <v>136</v>
      </c>
      <c r="R12637" s="34">
        <v>57</v>
      </c>
      <c r="S12637" s="34">
        <v>136</v>
      </c>
      <c r="T12637" s="34">
        <v>48</v>
      </c>
      <c r="U12637" s="34">
        <v>107</v>
      </c>
      <c r="V12637" s="34">
        <v>55</v>
      </c>
      <c r="W12637" s="34">
        <v>110</v>
      </c>
      <c r="X12637" s="34">
        <v>92</v>
      </c>
      <c r="Y12637" s="34">
        <v>107</v>
      </c>
      <c r="Z12637" s="34">
        <v>69</v>
      </c>
      <c r="AA12637" s="34">
        <v>109</v>
      </c>
      <c r="AB12637" s="34">
        <v>63</v>
      </c>
      <c r="AC12637" s="34">
        <v>171</v>
      </c>
    </row>
    <row r="12638" spans="1:29" x14ac:dyDescent="0.2">
      <c r="A12638" s="34" t="s">
        <v>73131</v>
      </c>
      <c r="B12638" s="34">
        <v>93</v>
      </c>
      <c r="C12638" s="34">
        <v>207</v>
      </c>
      <c r="D12638" s="34">
        <v>212</v>
      </c>
      <c r="E12638" s="34">
        <v>242</v>
      </c>
      <c r="F12638" s="34">
        <v>179</v>
      </c>
      <c r="G12638" s="34">
        <v>258</v>
      </c>
      <c r="H12638" s="34">
        <v>161</v>
      </c>
      <c r="I12638" s="34">
        <v>180</v>
      </c>
      <c r="J12638" s="34">
        <v>142</v>
      </c>
      <c r="K12638" s="34">
        <v>196</v>
      </c>
      <c r="L12638" s="34">
        <v>84</v>
      </c>
      <c r="M12638" s="34">
        <v>169</v>
      </c>
      <c r="N12638" s="34">
        <v>132</v>
      </c>
      <c r="O12638" s="34">
        <v>184</v>
      </c>
      <c r="P12638" s="34">
        <v>134</v>
      </c>
      <c r="Q12638" s="34">
        <v>231</v>
      </c>
      <c r="R12638" s="34">
        <v>192</v>
      </c>
      <c r="S12638" s="34">
        <v>288</v>
      </c>
      <c r="T12638" s="34">
        <v>100</v>
      </c>
      <c r="U12638" s="34">
        <v>166</v>
      </c>
      <c r="V12638" s="34">
        <v>191</v>
      </c>
      <c r="W12638" s="34">
        <v>194</v>
      </c>
      <c r="X12638" s="34">
        <v>268</v>
      </c>
      <c r="Y12638" s="34">
        <v>136</v>
      </c>
      <c r="Z12638" s="34">
        <v>221</v>
      </c>
      <c r="AA12638" s="34">
        <v>261</v>
      </c>
      <c r="AB12638" s="34">
        <v>154</v>
      </c>
      <c r="AC12638" s="34">
        <v>313</v>
      </c>
    </row>
    <row r="12639" spans="1:29" x14ac:dyDescent="0.2">
      <c r="A12639" s="34" t="s">
        <v>73132</v>
      </c>
      <c r="B12639" s="34">
        <v>27</v>
      </c>
      <c r="C12639" s="34">
        <v>30</v>
      </c>
      <c r="D12639" s="34">
        <v>34</v>
      </c>
      <c r="E12639" s="34">
        <v>30</v>
      </c>
      <c r="F12639" s="34">
        <v>30</v>
      </c>
      <c r="G12639" s="34">
        <v>61</v>
      </c>
      <c r="H12639" s="34">
        <v>23</v>
      </c>
      <c r="I12639" s="34">
        <v>50</v>
      </c>
      <c r="J12639" s="34">
        <v>17</v>
      </c>
      <c r="K12639" s="34">
        <v>51</v>
      </c>
      <c r="L12639" s="34">
        <v>13</v>
      </c>
      <c r="M12639" s="34">
        <v>33</v>
      </c>
      <c r="N12639" s="34">
        <v>18</v>
      </c>
      <c r="O12639" s="34">
        <v>25</v>
      </c>
      <c r="P12639" s="34">
        <v>26</v>
      </c>
      <c r="Q12639" s="34">
        <v>47</v>
      </c>
      <c r="R12639" s="34">
        <v>21</v>
      </c>
      <c r="S12639" s="34">
        <v>53</v>
      </c>
      <c r="T12639" s="34">
        <v>15</v>
      </c>
      <c r="U12639" s="34">
        <v>35</v>
      </c>
      <c r="V12639" s="34">
        <v>26</v>
      </c>
      <c r="W12639" s="34">
        <v>45</v>
      </c>
      <c r="X12639" s="34">
        <v>24</v>
      </c>
      <c r="Y12639" s="34">
        <v>35</v>
      </c>
      <c r="Z12639" s="34">
        <v>38</v>
      </c>
      <c r="AA12639" s="34">
        <v>65</v>
      </c>
      <c r="AB12639" s="34">
        <v>36</v>
      </c>
      <c r="AC12639" s="34">
        <v>54</v>
      </c>
    </row>
    <row r="12640" spans="1:29" x14ac:dyDescent="0.2">
      <c r="A12640" s="34" t="s">
        <v>73133</v>
      </c>
      <c r="B12640" s="34">
        <v>39</v>
      </c>
      <c r="C12640" s="34">
        <v>55</v>
      </c>
      <c r="D12640" s="34">
        <v>43</v>
      </c>
      <c r="E12640" s="34">
        <v>41</v>
      </c>
      <c r="F12640" s="34">
        <v>48</v>
      </c>
      <c r="G12640" s="34">
        <v>49</v>
      </c>
      <c r="H12640" s="34">
        <v>38</v>
      </c>
      <c r="I12640" s="34">
        <v>50</v>
      </c>
      <c r="J12640" s="34">
        <v>29</v>
      </c>
      <c r="K12640" s="34">
        <v>58</v>
      </c>
      <c r="L12640" s="34">
        <v>21</v>
      </c>
      <c r="M12640" s="34">
        <v>60</v>
      </c>
      <c r="N12640" s="34">
        <v>28</v>
      </c>
      <c r="O12640" s="34">
        <v>51</v>
      </c>
      <c r="P12640" s="34">
        <v>33</v>
      </c>
      <c r="Q12640" s="34">
        <v>70</v>
      </c>
      <c r="R12640" s="34">
        <v>30</v>
      </c>
      <c r="S12640" s="34">
        <v>53</v>
      </c>
      <c r="T12640" s="34">
        <v>37</v>
      </c>
      <c r="U12640" s="34">
        <v>39</v>
      </c>
      <c r="V12640" s="34">
        <v>38</v>
      </c>
      <c r="W12640" s="34">
        <v>49</v>
      </c>
      <c r="X12640" s="34">
        <v>50</v>
      </c>
      <c r="Y12640" s="34">
        <v>40</v>
      </c>
      <c r="Z12640" s="34">
        <v>64</v>
      </c>
      <c r="AA12640" s="34">
        <v>88</v>
      </c>
      <c r="AB12640" s="34">
        <v>31</v>
      </c>
      <c r="AC12640" s="34">
        <v>64</v>
      </c>
    </row>
    <row r="12641" spans="1:29" x14ac:dyDescent="0.2">
      <c r="A12641" s="34" t="s">
        <v>73134</v>
      </c>
      <c r="B12641" s="34">
        <v>20</v>
      </c>
      <c r="C12641" s="34">
        <v>33</v>
      </c>
      <c r="D12641" s="34">
        <v>33</v>
      </c>
      <c r="E12641" s="34">
        <v>48</v>
      </c>
      <c r="F12641" s="34">
        <v>27</v>
      </c>
      <c r="G12641" s="34">
        <v>23</v>
      </c>
      <c r="H12641" s="34">
        <v>14</v>
      </c>
      <c r="I12641" s="34">
        <v>17</v>
      </c>
      <c r="J12641" s="34">
        <v>15</v>
      </c>
      <c r="K12641" s="34">
        <v>24</v>
      </c>
      <c r="L12641" s="34">
        <v>11</v>
      </c>
      <c r="M12641" s="34">
        <v>34</v>
      </c>
      <c r="N12641" s="34">
        <v>25</v>
      </c>
      <c r="O12641" s="34">
        <v>27</v>
      </c>
      <c r="P12641" s="34">
        <v>15</v>
      </c>
      <c r="Q12641" s="34">
        <v>19</v>
      </c>
      <c r="R12641" s="34">
        <v>24</v>
      </c>
      <c r="S12641" s="34">
        <v>36</v>
      </c>
      <c r="T12641" s="34">
        <v>24</v>
      </c>
      <c r="U12641" s="34">
        <v>25</v>
      </c>
      <c r="V12641" s="34">
        <v>22</v>
      </c>
      <c r="W12641" s="34">
        <v>15</v>
      </c>
      <c r="X12641" s="34">
        <v>45</v>
      </c>
      <c r="Y12641" s="34">
        <v>21</v>
      </c>
      <c r="Z12641" s="34">
        <v>19</v>
      </c>
      <c r="AA12641" s="34">
        <v>31</v>
      </c>
      <c r="AB12641" s="34">
        <v>20</v>
      </c>
      <c r="AC12641" s="34">
        <v>36</v>
      </c>
    </row>
    <row r="12642" spans="1:29" x14ac:dyDescent="0.2">
      <c r="A12642" s="34" t="s">
        <v>73135</v>
      </c>
      <c r="B12642" s="34">
        <v>133</v>
      </c>
      <c r="C12642" s="34">
        <v>147</v>
      </c>
      <c r="D12642" s="34">
        <v>236</v>
      </c>
      <c r="E12642" s="34">
        <v>181</v>
      </c>
      <c r="F12642" s="34">
        <v>168</v>
      </c>
      <c r="G12642" s="34">
        <v>132</v>
      </c>
      <c r="H12642" s="34">
        <v>148</v>
      </c>
      <c r="I12642" s="34">
        <v>122</v>
      </c>
      <c r="J12642" s="34">
        <v>141</v>
      </c>
      <c r="K12642" s="34">
        <v>176</v>
      </c>
      <c r="L12642" s="34">
        <v>101</v>
      </c>
      <c r="M12642" s="34">
        <v>135</v>
      </c>
      <c r="N12642" s="34">
        <v>111</v>
      </c>
      <c r="O12642" s="34">
        <v>132</v>
      </c>
      <c r="P12642" s="34">
        <v>142</v>
      </c>
      <c r="Q12642" s="34">
        <v>191</v>
      </c>
      <c r="R12642" s="34">
        <v>175</v>
      </c>
      <c r="S12642" s="34">
        <v>212</v>
      </c>
      <c r="T12642" s="34">
        <v>127</v>
      </c>
      <c r="U12642" s="34">
        <v>151</v>
      </c>
      <c r="V12642" s="34">
        <v>188</v>
      </c>
      <c r="W12642" s="34">
        <v>186</v>
      </c>
      <c r="X12642" s="34">
        <v>220</v>
      </c>
      <c r="Y12642" s="34">
        <v>150</v>
      </c>
      <c r="Z12642" s="34">
        <v>163</v>
      </c>
      <c r="AA12642" s="34">
        <v>230</v>
      </c>
      <c r="AB12642" s="34">
        <v>133</v>
      </c>
      <c r="AC12642" s="34">
        <v>284</v>
      </c>
    </row>
    <row r="12643" spans="1:29" x14ac:dyDescent="0.2">
      <c r="A12643" s="34" t="s">
        <v>73136</v>
      </c>
      <c r="B12643" s="34">
        <v>28</v>
      </c>
      <c r="C12643" s="34">
        <v>75</v>
      </c>
      <c r="D12643" s="34">
        <v>52</v>
      </c>
      <c r="E12643" s="34">
        <v>50</v>
      </c>
      <c r="F12643" s="34">
        <v>40</v>
      </c>
      <c r="G12643" s="34">
        <v>71</v>
      </c>
      <c r="H12643" s="34">
        <v>25</v>
      </c>
      <c r="I12643" s="34">
        <v>47</v>
      </c>
      <c r="J12643" s="34">
        <v>19</v>
      </c>
      <c r="K12643" s="34">
        <v>66</v>
      </c>
      <c r="L12643" s="34">
        <v>11</v>
      </c>
      <c r="M12643" s="34">
        <v>47</v>
      </c>
      <c r="N12643" s="34">
        <v>14</v>
      </c>
      <c r="O12643" s="34">
        <v>45</v>
      </c>
      <c r="P12643" s="34">
        <v>34</v>
      </c>
      <c r="Q12643" s="34">
        <v>53</v>
      </c>
      <c r="R12643" s="34">
        <v>27</v>
      </c>
      <c r="S12643" s="34">
        <v>60</v>
      </c>
      <c r="T12643" s="34">
        <v>27</v>
      </c>
      <c r="U12643" s="34">
        <v>37</v>
      </c>
      <c r="V12643" s="34">
        <v>31</v>
      </c>
      <c r="W12643" s="34">
        <v>44</v>
      </c>
      <c r="X12643" s="34">
        <v>62</v>
      </c>
      <c r="Y12643" s="34">
        <v>40</v>
      </c>
      <c r="Z12643" s="34">
        <v>64</v>
      </c>
      <c r="AA12643" s="34">
        <v>51</v>
      </c>
      <c r="AB12643" s="34">
        <v>37</v>
      </c>
      <c r="AC12643" s="34">
        <v>69</v>
      </c>
    </row>
    <row r="12644" spans="1:29" x14ac:dyDescent="0.2">
      <c r="A12644" s="34" t="s">
        <v>73137</v>
      </c>
      <c r="B12644" s="34">
        <v>39</v>
      </c>
      <c r="C12644" s="34">
        <v>29</v>
      </c>
      <c r="D12644" s="34">
        <v>37</v>
      </c>
      <c r="E12644" s="34">
        <v>33</v>
      </c>
      <c r="F12644" s="34">
        <v>65</v>
      </c>
      <c r="G12644" s="34">
        <v>29</v>
      </c>
      <c r="H12644" s="34">
        <v>46</v>
      </c>
      <c r="I12644" s="34">
        <v>45</v>
      </c>
      <c r="J12644" s="34">
        <v>46</v>
      </c>
      <c r="K12644" s="34">
        <v>45</v>
      </c>
      <c r="L12644" s="34">
        <v>41</v>
      </c>
      <c r="M12644" s="34">
        <v>48</v>
      </c>
      <c r="N12644" s="34">
        <v>45</v>
      </c>
      <c r="O12644" s="34">
        <v>39</v>
      </c>
      <c r="P12644" s="34">
        <v>48</v>
      </c>
      <c r="Q12644" s="34">
        <v>67</v>
      </c>
      <c r="R12644" s="34">
        <v>56</v>
      </c>
      <c r="S12644" s="34">
        <v>61</v>
      </c>
      <c r="T12644" s="34">
        <v>58</v>
      </c>
      <c r="U12644" s="34">
        <v>72</v>
      </c>
      <c r="V12644" s="34">
        <v>39</v>
      </c>
      <c r="W12644" s="34">
        <v>67</v>
      </c>
      <c r="X12644" s="34">
        <v>65</v>
      </c>
      <c r="Y12644" s="34">
        <v>55</v>
      </c>
      <c r="Z12644" s="34">
        <v>54</v>
      </c>
      <c r="AA12644" s="34">
        <v>78</v>
      </c>
      <c r="AB12644" s="34">
        <v>50</v>
      </c>
      <c r="AC12644" s="34">
        <v>87</v>
      </c>
    </row>
    <row r="12645" spans="1:29" x14ac:dyDescent="0.2">
      <c r="A12645" s="34" t="s">
        <v>73138</v>
      </c>
      <c r="B12645" s="34">
        <v>49</v>
      </c>
      <c r="C12645" s="34">
        <v>85</v>
      </c>
      <c r="D12645" s="34">
        <v>67</v>
      </c>
      <c r="E12645" s="34">
        <v>69</v>
      </c>
      <c r="F12645" s="34">
        <v>62</v>
      </c>
      <c r="G12645" s="34">
        <v>79</v>
      </c>
      <c r="H12645" s="34">
        <v>44</v>
      </c>
      <c r="I12645" s="34">
        <v>58</v>
      </c>
      <c r="J12645" s="34">
        <v>42</v>
      </c>
      <c r="K12645" s="34">
        <v>57</v>
      </c>
      <c r="L12645" s="34">
        <v>51</v>
      </c>
      <c r="M12645" s="34">
        <v>85</v>
      </c>
      <c r="N12645" s="34">
        <v>46</v>
      </c>
      <c r="O12645" s="34">
        <v>42</v>
      </c>
      <c r="P12645" s="34">
        <v>28</v>
      </c>
      <c r="Q12645" s="34">
        <v>115</v>
      </c>
      <c r="R12645" s="34">
        <v>74</v>
      </c>
      <c r="S12645" s="34">
        <v>82</v>
      </c>
      <c r="T12645" s="34">
        <v>64</v>
      </c>
      <c r="U12645" s="34">
        <v>70</v>
      </c>
      <c r="V12645" s="34">
        <v>78</v>
      </c>
      <c r="W12645" s="34">
        <v>97</v>
      </c>
      <c r="X12645" s="34">
        <v>61</v>
      </c>
      <c r="Y12645" s="34">
        <v>88</v>
      </c>
      <c r="Z12645" s="34">
        <v>66</v>
      </c>
      <c r="AA12645" s="34">
        <v>93</v>
      </c>
      <c r="AB12645" s="34">
        <v>53</v>
      </c>
      <c r="AC12645" s="34">
        <v>111</v>
      </c>
    </row>
    <row r="12646" spans="1:29" x14ac:dyDescent="0.2">
      <c r="A12646" s="34" t="s">
        <v>73139</v>
      </c>
      <c r="B12646" s="34">
        <v>21</v>
      </c>
      <c r="C12646" s="34">
        <v>27</v>
      </c>
      <c r="D12646" s="34">
        <v>33</v>
      </c>
      <c r="E12646" s="34">
        <v>51</v>
      </c>
      <c r="F12646" s="34">
        <v>21</v>
      </c>
      <c r="G12646" s="34">
        <v>37</v>
      </c>
      <c r="H12646" s="34">
        <v>35</v>
      </c>
      <c r="I12646" s="34">
        <v>22</v>
      </c>
      <c r="J12646" s="34">
        <v>17</v>
      </c>
      <c r="K12646" s="34">
        <v>35</v>
      </c>
      <c r="L12646" s="34">
        <v>16</v>
      </c>
      <c r="M12646" s="34">
        <v>22</v>
      </c>
      <c r="N12646" s="34">
        <v>36</v>
      </c>
      <c r="O12646" s="34">
        <v>28</v>
      </c>
      <c r="P12646" s="34">
        <v>34</v>
      </c>
      <c r="Q12646" s="34">
        <v>43</v>
      </c>
      <c r="R12646" s="34">
        <v>43</v>
      </c>
      <c r="S12646" s="34">
        <v>49</v>
      </c>
      <c r="T12646" s="34">
        <v>24</v>
      </c>
      <c r="U12646" s="34">
        <v>17</v>
      </c>
      <c r="V12646" s="34">
        <v>34</v>
      </c>
      <c r="W12646" s="34">
        <v>32</v>
      </c>
      <c r="X12646" s="34">
        <v>23</v>
      </c>
      <c r="Y12646" s="34">
        <v>26</v>
      </c>
      <c r="Z12646" s="34">
        <v>54</v>
      </c>
      <c r="AA12646" s="34">
        <v>47</v>
      </c>
      <c r="AB12646" s="34">
        <v>32</v>
      </c>
      <c r="AC12646" s="34">
        <v>53</v>
      </c>
    </row>
    <row r="12647" spans="1:29" x14ac:dyDescent="0.2">
      <c r="A12647" s="34" t="s">
        <v>73140</v>
      </c>
      <c r="B12647" s="34">
        <v>57</v>
      </c>
      <c r="C12647" s="34">
        <v>41</v>
      </c>
      <c r="D12647" s="34">
        <v>72</v>
      </c>
      <c r="E12647" s="34">
        <v>44</v>
      </c>
      <c r="F12647" s="34">
        <v>63</v>
      </c>
      <c r="G12647" s="34">
        <v>63</v>
      </c>
      <c r="H12647" s="34">
        <v>57</v>
      </c>
      <c r="I12647" s="34">
        <v>72</v>
      </c>
      <c r="J12647" s="34">
        <v>60</v>
      </c>
      <c r="K12647" s="34">
        <v>55</v>
      </c>
      <c r="L12647" s="34">
        <v>36</v>
      </c>
      <c r="M12647" s="34">
        <v>52</v>
      </c>
      <c r="N12647" s="34">
        <v>62</v>
      </c>
      <c r="O12647" s="34">
        <v>46</v>
      </c>
      <c r="P12647" s="34">
        <v>52</v>
      </c>
      <c r="Q12647" s="34">
        <v>65</v>
      </c>
      <c r="R12647" s="34">
        <v>68</v>
      </c>
      <c r="S12647" s="34">
        <v>72</v>
      </c>
      <c r="T12647" s="34">
        <v>85</v>
      </c>
      <c r="U12647" s="34">
        <v>48</v>
      </c>
      <c r="V12647" s="34">
        <v>65</v>
      </c>
      <c r="W12647" s="34">
        <v>83</v>
      </c>
      <c r="X12647" s="34">
        <v>79</v>
      </c>
      <c r="Y12647" s="34">
        <v>67</v>
      </c>
      <c r="Z12647" s="34">
        <v>70</v>
      </c>
      <c r="AA12647" s="34">
        <v>73</v>
      </c>
      <c r="AB12647" s="34">
        <v>88</v>
      </c>
      <c r="AC12647" s="34">
        <v>86</v>
      </c>
    </row>
    <row r="12648" spans="1:29" x14ac:dyDescent="0.2">
      <c r="A12648" s="34" t="s">
        <v>73141</v>
      </c>
      <c r="B12648" s="34">
        <v>23</v>
      </c>
      <c r="C12648" s="34">
        <v>47</v>
      </c>
      <c r="D12648" s="34">
        <v>73</v>
      </c>
      <c r="E12648" s="34">
        <v>73</v>
      </c>
      <c r="F12648" s="34">
        <v>42</v>
      </c>
      <c r="G12648" s="34">
        <v>49</v>
      </c>
      <c r="H12648" s="34">
        <v>37</v>
      </c>
      <c r="I12648" s="34">
        <v>36</v>
      </c>
      <c r="J12648" s="34">
        <v>21</v>
      </c>
      <c r="K12648" s="34">
        <v>49</v>
      </c>
      <c r="L12648" s="34">
        <v>7</v>
      </c>
      <c r="M12648" s="34">
        <v>40</v>
      </c>
      <c r="N12648" s="34">
        <v>26</v>
      </c>
      <c r="O12648" s="34">
        <v>45</v>
      </c>
      <c r="P12648" s="34">
        <v>24</v>
      </c>
      <c r="Q12648" s="34">
        <v>33</v>
      </c>
      <c r="R12648" s="34">
        <v>30</v>
      </c>
      <c r="S12648" s="34">
        <v>86</v>
      </c>
      <c r="T12648" s="34">
        <v>12</v>
      </c>
      <c r="U12648" s="34">
        <v>20</v>
      </c>
      <c r="V12648" s="34">
        <v>54</v>
      </c>
      <c r="W12648" s="34">
        <v>31</v>
      </c>
      <c r="X12648" s="34">
        <v>57</v>
      </c>
      <c r="Y12648" s="34">
        <v>19</v>
      </c>
      <c r="Z12648" s="34">
        <v>78</v>
      </c>
      <c r="AA12648" s="34">
        <v>58</v>
      </c>
      <c r="AB12648" s="34">
        <v>13</v>
      </c>
      <c r="AC12648" s="34">
        <v>65</v>
      </c>
    </row>
    <row r="12649" spans="1:29" x14ac:dyDescent="0.2">
      <c r="A12649" s="34" t="s">
        <v>73142</v>
      </c>
      <c r="B12649" s="34">
        <v>31</v>
      </c>
      <c r="C12649" s="34">
        <v>73</v>
      </c>
      <c r="D12649" s="34">
        <v>54</v>
      </c>
      <c r="E12649" s="34">
        <v>62</v>
      </c>
      <c r="F12649" s="34">
        <v>63</v>
      </c>
      <c r="G12649" s="34">
        <v>73</v>
      </c>
      <c r="H12649" s="34">
        <v>39</v>
      </c>
      <c r="I12649" s="34">
        <v>50</v>
      </c>
      <c r="J12649" s="34">
        <v>39</v>
      </c>
      <c r="K12649" s="34">
        <v>67</v>
      </c>
      <c r="L12649" s="34">
        <v>43</v>
      </c>
      <c r="M12649" s="34">
        <v>51</v>
      </c>
      <c r="N12649" s="34">
        <v>46</v>
      </c>
      <c r="O12649" s="34">
        <v>41</v>
      </c>
      <c r="P12649" s="34">
        <v>50</v>
      </c>
      <c r="Q12649" s="34">
        <v>62</v>
      </c>
      <c r="R12649" s="34">
        <v>48</v>
      </c>
      <c r="S12649" s="34">
        <v>65</v>
      </c>
      <c r="T12649" s="34">
        <v>30</v>
      </c>
      <c r="U12649" s="34">
        <v>31</v>
      </c>
      <c r="V12649" s="34">
        <v>50</v>
      </c>
      <c r="W12649" s="34">
        <v>68</v>
      </c>
      <c r="X12649" s="34">
        <v>59</v>
      </c>
      <c r="Y12649" s="34">
        <v>70</v>
      </c>
      <c r="Z12649" s="34">
        <v>73</v>
      </c>
      <c r="AA12649" s="34">
        <v>99</v>
      </c>
      <c r="AB12649" s="34">
        <v>42</v>
      </c>
      <c r="AC12649" s="34">
        <v>82</v>
      </c>
    </row>
    <row r="12650" spans="1:29" x14ac:dyDescent="0.2">
      <c r="A12650" s="34" t="s">
        <v>73143</v>
      </c>
      <c r="B12650" s="34">
        <v>36</v>
      </c>
      <c r="C12650" s="34">
        <v>45</v>
      </c>
      <c r="D12650" s="34">
        <v>38</v>
      </c>
      <c r="E12650" s="34">
        <v>40</v>
      </c>
      <c r="F12650" s="34">
        <v>45</v>
      </c>
      <c r="G12650" s="34">
        <v>19</v>
      </c>
      <c r="H12650" s="34">
        <v>33</v>
      </c>
      <c r="I12650" s="34">
        <v>52</v>
      </c>
      <c r="J12650" s="34">
        <v>24</v>
      </c>
      <c r="K12650" s="34">
        <v>55</v>
      </c>
      <c r="L12650" s="34">
        <v>27</v>
      </c>
      <c r="M12650" s="34">
        <v>36</v>
      </c>
      <c r="N12650" s="34">
        <v>27</v>
      </c>
      <c r="O12650" s="34">
        <v>33</v>
      </c>
      <c r="P12650" s="34">
        <v>37</v>
      </c>
      <c r="Q12650" s="34">
        <v>47</v>
      </c>
      <c r="R12650" s="34">
        <v>36</v>
      </c>
      <c r="S12650" s="34">
        <v>56</v>
      </c>
      <c r="T12650" s="34">
        <v>18</v>
      </c>
      <c r="U12650" s="34">
        <v>45</v>
      </c>
      <c r="V12650" s="34">
        <v>29</v>
      </c>
      <c r="W12650" s="34">
        <v>60</v>
      </c>
      <c r="X12650" s="34">
        <v>55</v>
      </c>
      <c r="Y12650" s="34">
        <v>36</v>
      </c>
      <c r="Z12650" s="34">
        <v>49</v>
      </c>
      <c r="AA12650" s="34">
        <v>61</v>
      </c>
      <c r="AB12650" s="34">
        <v>54</v>
      </c>
      <c r="AC12650" s="34">
        <v>52</v>
      </c>
    </row>
    <row r="12651" spans="1:29" x14ac:dyDescent="0.2">
      <c r="A12651" s="34" t="s">
        <v>73144</v>
      </c>
      <c r="B12651" s="34">
        <v>35</v>
      </c>
      <c r="C12651" s="34">
        <v>94</v>
      </c>
      <c r="D12651" s="34">
        <v>59</v>
      </c>
      <c r="E12651" s="34">
        <v>85</v>
      </c>
      <c r="F12651" s="34">
        <v>59</v>
      </c>
      <c r="G12651" s="34">
        <v>53</v>
      </c>
      <c r="H12651" s="34">
        <v>41</v>
      </c>
      <c r="I12651" s="34">
        <v>61</v>
      </c>
      <c r="J12651" s="34">
        <v>42</v>
      </c>
      <c r="K12651" s="34">
        <v>92</v>
      </c>
      <c r="L12651" s="34">
        <v>20</v>
      </c>
      <c r="M12651" s="34">
        <v>79</v>
      </c>
      <c r="N12651" s="34">
        <v>31</v>
      </c>
      <c r="O12651" s="34">
        <v>43</v>
      </c>
      <c r="P12651" s="34">
        <v>30</v>
      </c>
      <c r="Q12651" s="34">
        <v>63</v>
      </c>
      <c r="R12651" s="34">
        <v>35</v>
      </c>
      <c r="S12651" s="34">
        <v>103</v>
      </c>
      <c r="T12651" s="34">
        <v>34</v>
      </c>
      <c r="U12651" s="34">
        <v>40</v>
      </c>
      <c r="V12651" s="34">
        <v>46</v>
      </c>
      <c r="W12651" s="34">
        <v>79</v>
      </c>
      <c r="X12651" s="34">
        <v>54</v>
      </c>
      <c r="Y12651" s="34">
        <v>49</v>
      </c>
      <c r="Z12651" s="34">
        <v>65</v>
      </c>
      <c r="AA12651" s="34">
        <v>106</v>
      </c>
      <c r="AB12651" s="34">
        <v>33</v>
      </c>
      <c r="AC12651" s="34">
        <v>114</v>
      </c>
    </row>
    <row r="12652" spans="1:29" x14ac:dyDescent="0.2">
      <c r="A12652" s="34" t="s">
        <v>73145</v>
      </c>
      <c r="B12652" s="34">
        <v>51</v>
      </c>
      <c r="C12652" s="34">
        <v>29</v>
      </c>
      <c r="D12652" s="34">
        <v>45</v>
      </c>
      <c r="E12652" s="34">
        <v>65</v>
      </c>
      <c r="F12652" s="34">
        <v>43</v>
      </c>
      <c r="G12652" s="34">
        <v>43</v>
      </c>
      <c r="H12652" s="34">
        <v>37</v>
      </c>
      <c r="I12652" s="34">
        <v>34</v>
      </c>
      <c r="J12652" s="34">
        <v>42</v>
      </c>
      <c r="K12652" s="34">
        <v>30</v>
      </c>
      <c r="L12652" s="34">
        <v>32</v>
      </c>
      <c r="M12652" s="34">
        <v>41</v>
      </c>
      <c r="N12652" s="34">
        <v>35</v>
      </c>
      <c r="O12652" s="34">
        <v>38</v>
      </c>
      <c r="P12652" s="34">
        <v>57</v>
      </c>
      <c r="Q12652" s="34">
        <v>50</v>
      </c>
      <c r="R12652" s="34">
        <v>76</v>
      </c>
      <c r="S12652" s="34">
        <v>55</v>
      </c>
      <c r="T12652" s="34">
        <v>69</v>
      </c>
      <c r="U12652" s="34">
        <v>47</v>
      </c>
      <c r="V12652" s="34">
        <v>58</v>
      </c>
      <c r="W12652" s="34">
        <v>51</v>
      </c>
      <c r="X12652" s="34">
        <v>52</v>
      </c>
      <c r="Y12652" s="34">
        <v>39</v>
      </c>
      <c r="Z12652" s="34">
        <v>60</v>
      </c>
      <c r="AA12652" s="34">
        <v>43</v>
      </c>
      <c r="AB12652" s="34">
        <v>36</v>
      </c>
      <c r="AC12652" s="34">
        <v>74</v>
      </c>
    </row>
    <row r="12653" spans="1:29" x14ac:dyDescent="0.2">
      <c r="A12653" s="34" t="s">
        <v>73146</v>
      </c>
      <c r="B12653" s="34">
        <v>14</v>
      </c>
      <c r="C12653" s="34">
        <v>95</v>
      </c>
      <c r="D12653" s="34">
        <v>80</v>
      </c>
      <c r="E12653" s="34">
        <v>99</v>
      </c>
      <c r="F12653" s="34">
        <v>35</v>
      </c>
      <c r="G12653" s="34">
        <v>92</v>
      </c>
      <c r="H12653" s="34">
        <v>25</v>
      </c>
      <c r="I12653" s="34">
        <v>77</v>
      </c>
      <c r="J12653" s="34">
        <v>23</v>
      </c>
      <c r="K12653" s="34">
        <v>85</v>
      </c>
      <c r="L12653" s="34">
        <v>8</v>
      </c>
      <c r="M12653" s="34">
        <v>81</v>
      </c>
      <c r="N12653" s="34">
        <v>27</v>
      </c>
      <c r="O12653" s="34">
        <v>69</v>
      </c>
      <c r="P12653" s="34">
        <v>27</v>
      </c>
      <c r="Q12653" s="34">
        <v>41</v>
      </c>
      <c r="R12653" s="34">
        <v>17</v>
      </c>
      <c r="S12653" s="34">
        <v>108</v>
      </c>
      <c r="T12653" s="34">
        <v>15</v>
      </c>
      <c r="U12653" s="34">
        <v>43</v>
      </c>
      <c r="V12653" s="34">
        <v>53</v>
      </c>
      <c r="W12653" s="34">
        <v>54</v>
      </c>
      <c r="X12653" s="34">
        <v>57</v>
      </c>
      <c r="Y12653" s="34">
        <v>35</v>
      </c>
      <c r="Z12653" s="34">
        <v>43</v>
      </c>
      <c r="AA12653" s="34">
        <v>83</v>
      </c>
      <c r="AB12653" s="34">
        <v>13</v>
      </c>
      <c r="AC12653" s="34">
        <v>112</v>
      </c>
    </row>
    <row r="12654" spans="1:29" x14ac:dyDescent="0.2">
      <c r="A12654" s="34" t="s">
        <v>73147</v>
      </c>
      <c r="B12654" s="34">
        <v>102</v>
      </c>
      <c r="C12654" s="34">
        <v>114</v>
      </c>
      <c r="D12654" s="34">
        <v>159</v>
      </c>
      <c r="E12654" s="34">
        <v>140</v>
      </c>
      <c r="F12654" s="34">
        <v>108</v>
      </c>
      <c r="G12654" s="34">
        <v>131</v>
      </c>
      <c r="H12654" s="34">
        <v>76</v>
      </c>
      <c r="I12654" s="34">
        <v>92</v>
      </c>
      <c r="J12654" s="34">
        <v>86</v>
      </c>
      <c r="K12654" s="34">
        <v>139</v>
      </c>
      <c r="L12654" s="34">
        <v>54</v>
      </c>
      <c r="M12654" s="34">
        <v>71</v>
      </c>
      <c r="N12654" s="34">
        <v>86</v>
      </c>
      <c r="O12654" s="34">
        <v>97</v>
      </c>
      <c r="P12654" s="34">
        <v>101</v>
      </c>
      <c r="Q12654" s="34">
        <v>95</v>
      </c>
      <c r="R12654" s="34">
        <v>115</v>
      </c>
      <c r="S12654" s="34">
        <v>134</v>
      </c>
      <c r="T12654" s="34">
        <v>80</v>
      </c>
      <c r="U12654" s="34">
        <v>89</v>
      </c>
      <c r="V12654" s="34">
        <v>86</v>
      </c>
      <c r="W12654" s="34">
        <v>90</v>
      </c>
      <c r="X12654" s="34">
        <v>121</v>
      </c>
      <c r="Y12654" s="34">
        <v>85</v>
      </c>
      <c r="Z12654" s="34">
        <v>135</v>
      </c>
      <c r="AA12654" s="34">
        <v>119</v>
      </c>
      <c r="AB12654" s="34">
        <v>81</v>
      </c>
      <c r="AC12654" s="34">
        <v>182</v>
      </c>
    </row>
    <row r="12655" spans="1:29" x14ac:dyDescent="0.2">
      <c r="A12655" s="34" t="s">
        <v>73148</v>
      </c>
      <c r="B12655" s="34">
        <v>26</v>
      </c>
      <c r="C12655" s="34">
        <v>35</v>
      </c>
      <c r="D12655" s="34">
        <v>40</v>
      </c>
      <c r="E12655" s="34">
        <v>57</v>
      </c>
      <c r="F12655" s="34">
        <v>41</v>
      </c>
      <c r="G12655" s="34">
        <v>47</v>
      </c>
      <c r="H12655" s="34">
        <v>35</v>
      </c>
      <c r="I12655" s="34">
        <v>31</v>
      </c>
      <c r="J12655" s="34">
        <v>29</v>
      </c>
      <c r="K12655" s="34">
        <v>34</v>
      </c>
      <c r="L12655" s="34">
        <v>18</v>
      </c>
      <c r="M12655" s="34">
        <v>25</v>
      </c>
      <c r="N12655" s="34">
        <v>27</v>
      </c>
      <c r="O12655" s="34">
        <v>28</v>
      </c>
      <c r="P12655" s="34">
        <v>37</v>
      </c>
      <c r="Q12655" s="34">
        <v>33</v>
      </c>
      <c r="R12655" s="34">
        <v>39</v>
      </c>
      <c r="S12655" s="34">
        <v>55</v>
      </c>
      <c r="T12655" s="34">
        <v>27</v>
      </c>
      <c r="U12655" s="34">
        <v>41</v>
      </c>
      <c r="V12655" s="34">
        <v>18</v>
      </c>
      <c r="W12655" s="34">
        <v>42</v>
      </c>
      <c r="X12655" s="34">
        <v>33</v>
      </c>
      <c r="Y12655" s="34">
        <v>27</v>
      </c>
      <c r="Z12655" s="34">
        <v>63</v>
      </c>
      <c r="AA12655" s="34">
        <v>38</v>
      </c>
      <c r="AB12655" s="34">
        <v>19</v>
      </c>
      <c r="AC12655" s="34">
        <v>51</v>
      </c>
    </row>
    <row r="12656" spans="1:29" x14ac:dyDescent="0.2">
      <c r="A12656" s="34" t="s">
        <v>73149</v>
      </c>
      <c r="B12656" s="34">
        <v>11</v>
      </c>
      <c r="C12656" s="34">
        <v>24</v>
      </c>
      <c r="D12656" s="34">
        <v>13</v>
      </c>
      <c r="E12656" s="34">
        <v>32</v>
      </c>
      <c r="F12656" s="34">
        <v>11</v>
      </c>
      <c r="G12656" s="34">
        <v>19</v>
      </c>
      <c r="H12656" s="34">
        <v>14</v>
      </c>
      <c r="I12656" s="34">
        <v>25</v>
      </c>
      <c r="J12656" s="34">
        <v>7</v>
      </c>
      <c r="K12656" s="34">
        <v>34</v>
      </c>
      <c r="L12656" s="34">
        <v>5</v>
      </c>
      <c r="M12656" s="34">
        <v>24</v>
      </c>
      <c r="N12656" s="34">
        <v>8</v>
      </c>
      <c r="O12656" s="34">
        <v>29</v>
      </c>
      <c r="P12656" s="34">
        <v>5</v>
      </c>
      <c r="Q12656" s="34">
        <v>27</v>
      </c>
      <c r="R12656" s="34">
        <v>9</v>
      </c>
      <c r="S12656" s="34">
        <v>43</v>
      </c>
      <c r="T12656" s="34">
        <v>2</v>
      </c>
      <c r="U12656" s="34">
        <v>25</v>
      </c>
      <c r="V12656" s="34">
        <v>11</v>
      </c>
      <c r="W12656" s="34">
        <v>19</v>
      </c>
      <c r="X12656" s="34">
        <v>8</v>
      </c>
      <c r="Y12656" s="34">
        <v>19</v>
      </c>
      <c r="Z12656" s="34">
        <v>25</v>
      </c>
      <c r="AA12656" s="34">
        <v>43</v>
      </c>
      <c r="AB12656" s="34">
        <v>9</v>
      </c>
      <c r="AC12656" s="34">
        <v>37</v>
      </c>
    </row>
    <row r="12657" spans="1:29" x14ac:dyDescent="0.2">
      <c r="A12657" s="34" t="s">
        <v>73150</v>
      </c>
      <c r="B12657" s="34">
        <v>3</v>
      </c>
      <c r="C12657" s="34">
        <v>10</v>
      </c>
      <c r="D12657" s="34">
        <v>8</v>
      </c>
      <c r="E12657" s="34">
        <v>13</v>
      </c>
      <c r="F12657" s="34">
        <v>6</v>
      </c>
      <c r="G12657" s="34">
        <v>23</v>
      </c>
      <c r="H12657" s="34">
        <v>6</v>
      </c>
      <c r="I12657" s="34">
        <v>11</v>
      </c>
      <c r="J12657" s="34">
        <v>5</v>
      </c>
      <c r="K12657" s="34">
        <v>13</v>
      </c>
      <c r="L12657" s="34">
        <v>5</v>
      </c>
      <c r="M12657" s="34">
        <v>15</v>
      </c>
      <c r="N12657" s="34">
        <v>4</v>
      </c>
      <c r="O12657" s="34">
        <v>8</v>
      </c>
      <c r="P12657" s="34">
        <v>10</v>
      </c>
      <c r="Q12657" s="34">
        <v>20</v>
      </c>
      <c r="R12657" s="34">
        <v>7</v>
      </c>
      <c r="S12657" s="34">
        <v>16</v>
      </c>
      <c r="T12657" s="34">
        <v>5</v>
      </c>
      <c r="U12657" s="34">
        <v>6</v>
      </c>
      <c r="V12657" s="34">
        <v>8</v>
      </c>
      <c r="W12657" s="34">
        <v>12</v>
      </c>
      <c r="X12657" s="34">
        <v>11</v>
      </c>
      <c r="Y12657" s="34">
        <v>6</v>
      </c>
      <c r="Z12657" s="34">
        <v>11</v>
      </c>
      <c r="AA12657" s="34">
        <v>8</v>
      </c>
      <c r="AB12657" s="34">
        <v>7</v>
      </c>
      <c r="AC12657" s="34">
        <v>17</v>
      </c>
    </row>
    <row r="12658" spans="1:29" x14ac:dyDescent="0.2">
      <c r="A12658" s="34" t="s">
        <v>73151</v>
      </c>
      <c r="B12658" s="34">
        <v>43</v>
      </c>
      <c r="C12658" s="34">
        <v>84</v>
      </c>
      <c r="D12658" s="34">
        <v>92</v>
      </c>
      <c r="E12658" s="34">
        <v>105</v>
      </c>
      <c r="F12658" s="34">
        <v>96</v>
      </c>
      <c r="G12658" s="34">
        <v>101</v>
      </c>
      <c r="H12658" s="34">
        <v>84</v>
      </c>
      <c r="I12658" s="34">
        <v>81</v>
      </c>
      <c r="J12658" s="34">
        <v>59</v>
      </c>
      <c r="K12658" s="34">
        <v>97</v>
      </c>
      <c r="L12658" s="34">
        <v>46</v>
      </c>
      <c r="M12658" s="34">
        <v>84</v>
      </c>
      <c r="N12658" s="34">
        <v>69</v>
      </c>
      <c r="O12658" s="34">
        <v>74</v>
      </c>
      <c r="P12658" s="34">
        <v>66</v>
      </c>
      <c r="Q12658" s="34">
        <v>78</v>
      </c>
      <c r="R12658" s="34">
        <v>78</v>
      </c>
      <c r="S12658" s="34">
        <v>136</v>
      </c>
      <c r="T12658" s="34">
        <v>47</v>
      </c>
      <c r="U12658" s="34">
        <v>97</v>
      </c>
      <c r="V12658" s="34">
        <v>55</v>
      </c>
      <c r="W12658" s="34">
        <v>96</v>
      </c>
      <c r="X12658" s="34">
        <v>110</v>
      </c>
      <c r="Y12658" s="34">
        <v>112</v>
      </c>
      <c r="Z12658" s="34">
        <v>109</v>
      </c>
      <c r="AA12658" s="34">
        <v>129</v>
      </c>
      <c r="AB12658" s="34">
        <v>72</v>
      </c>
      <c r="AC12658" s="34">
        <v>164</v>
      </c>
    </row>
    <row r="12659" spans="1:29" x14ac:dyDescent="0.2">
      <c r="A12659" s="34" t="s">
        <v>73152</v>
      </c>
      <c r="B12659" s="34">
        <v>15</v>
      </c>
      <c r="C12659" s="34">
        <v>44</v>
      </c>
      <c r="D12659" s="34">
        <v>30</v>
      </c>
      <c r="E12659" s="34">
        <v>43</v>
      </c>
      <c r="F12659" s="34">
        <v>26</v>
      </c>
      <c r="G12659" s="34">
        <v>58</v>
      </c>
      <c r="H12659" s="34">
        <v>17</v>
      </c>
      <c r="I12659" s="34">
        <v>29</v>
      </c>
      <c r="J12659" s="34">
        <v>16</v>
      </c>
      <c r="K12659" s="34">
        <v>85</v>
      </c>
      <c r="L12659" s="34">
        <v>6</v>
      </c>
      <c r="M12659" s="34">
        <v>35</v>
      </c>
      <c r="N12659" s="34">
        <v>7</v>
      </c>
      <c r="O12659" s="34">
        <v>45</v>
      </c>
      <c r="P12659" s="34">
        <v>12</v>
      </c>
      <c r="Q12659" s="34">
        <v>36</v>
      </c>
      <c r="R12659" s="34">
        <v>17</v>
      </c>
      <c r="S12659" s="34">
        <v>41</v>
      </c>
      <c r="T12659" s="34">
        <v>10</v>
      </c>
      <c r="U12659" s="34">
        <v>18</v>
      </c>
      <c r="V12659" s="34">
        <v>17</v>
      </c>
      <c r="W12659" s="34">
        <v>36</v>
      </c>
      <c r="X12659" s="34">
        <v>25</v>
      </c>
      <c r="Y12659" s="34">
        <v>18</v>
      </c>
      <c r="Z12659" s="34">
        <v>28</v>
      </c>
      <c r="AA12659" s="34">
        <v>67</v>
      </c>
      <c r="AB12659" s="34">
        <v>13</v>
      </c>
      <c r="AC12659" s="34">
        <v>68</v>
      </c>
    </row>
    <row r="12660" spans="1:29" x14ac:dyDescent="0.2">
      <c r="A12660" s="34" t="s">
        <v>73153</v>
      </c>
      <c r="B12660" s="34">
        <v>74</v>
      </c>
      <c r="C12660" s="34">
        <v>123</v>
      </c>
      <c r="D12660" s="34">
        <v>115</v>
      </c>
      <c r="E12660" s="34">
        <v>113</v>
      </c>
      <c r="F12660" s="34">
        <v>93</v>
      </c>
      <c r="G12660" s="34">
        <v>127</v>
      </c>
      <c r="H12660" s="34">
        <v>103</v>
      </c>
      <c r="I12660" s="34">
        <v>98</v>
      </c>
      <c r="J12660" s="34">
        <v>94</v>
      </c>
      <c r="K12660" s="34">
        <v>142</v>
      </c>
      <c r="L12660" s="34">
        <v>55</v>
      </c>
      <c r="M12660" s="34">
        <v>104</v>
      </c>
      <c r="N12660" s="34">
        <v>75</v>
      </c>
      <c r="O12660" s="34">
        <v>101</v>
      </c>
      <c r="P12660" s="34">
        <v>129</v>
      </c>
      <c r="Q12660" s="34">
        <v>113</v>
      </c>
      <c r="R12660" s="34">
        <v>131</v>
      </c>
      <c r="S12660" s="34">
        <v>157</v>
      </c>
      <c r="T12660" s="34">
        <v>98</v>
      </c>
      <c r="U12660" s="34">
        <v>126</v>
      </c>
      <c r="V12660" s="34">
        <v>97</v>
      </c>
      <c r="W12660" s="34">
        <v>137</v>
      </c>
      <c r="X12660" s="34">
        <v>93</v>
      </c>
      <c r="Y12660" s="34">
        <v>115</v>
      </c>
      <c r="Z12660" s="34">
        <v>100</v>
      </c>
      <c r="AA12660" s="34">
        <v>142</v>
      </c>
      <c r="AB12660" s="34">
        <v>77</v>
      </c>
      <c r="AC12660" s="34">
        <v>217</v>
      </c>
    </row>
    <row r="12661" spans="1:29" x14ac:dyDescent="0.2">
      <c r="A12661" s="34" t="s">
        <v>73154</v>
      </c>
      <c r="B12661" s="34">
        <v>33</v>
      </c>
      <c r="C12661" s="34">
        <v>59</v>
      </c>
      <c r="D12661" s="34">
        <v>86</v>
      </c>
      <c r="E12661" s="34">
        <v>59</v>
      </c>
      <c r="F12661" s="34">
        <v>72</v>
      </c>
      <c r="G12661" s="34">
        <v>62</v>
      </c>
      <c r="H12661" s="34">
        <v>58</v>
      </c>
      <c r="I12661" s="34">
        <v>83</v>
      </c>
      <c r="J12661" s="34">
        <v>43</v>
      </c>
      <c r="K12661" s="34">
        <v>80</v>
      </c>
      <c r="L12661" s="34">
        <v>37</v>
      </c>
      <c r="M12661" s="34">
        <v>68</v>
      </c>
      <c r="N12661" s="34">
        <v>72</v>
      </c>
      <c r="O12661" s="34">
        <v>74</v>
      </c>
      <c r="P12661" s="34">
        <v>52</v>
      </c>
      <c r="Q12661" s="34">
        <v>100</v>
      </c>
      <c r="R12661" s="34">
        <v>76</v>
      </c>
      <c r="S12661" s="34">
        <v>99</v>
      </c>
      <c r="T12661" s="34">
        <v>42</v>
      </c>
      <c r="U12661" s="34">
        <v>81</v>
      </c>
      <c r="V12661" s="34">
        <v>65</v>
      </c>
      <c r="W12661" s="34">
        <v>72</v>
      </c>
      <c r="X12661" s="34">
        <v>77</v>
      </c>
      <c r="Y12661" s="34">
        <v>77</v>
      </c>
      <c r="Z12661" s="34">
        <v>68</v>
      </c>
      <c r="AA12661" s="34">
        <v>106</v>
      </c>
      <c r="AB12661" s="34">
        <v>68</v>
      </c>
      <c r="AC12661" s="34">
        <v>121</v>
      </c>
    </row>
    <row r="12662" spans="1:29" x14ac:dyDescent="0.2">
      <c r="A12662" s="34" t="s">
        <v>73155</v>
      </c>
      <c r="B12662" s="34">
        <v>55</v>
      </c>
      <c r="C12662" s="34">
        <v>128</v>
      </c>
      <c r="D12662" s="34">
        <v>112</v>
      </c>
      <c r="E12662" s="34">
        <v>139</v>
      </c>
      <c r="F12662" s="34">
        <v>131</v>
      </c>
      <c r="G12662" s="34">
        <v>133</v>
      </c>
      <c r="H12662" s="34">
        <v>138</v>
      </c>
      <c r="I12662" s="34">
        <v>124</v>
      </c>
      <c r="J12662" s="34">
        <v>97</v>
      </c>
      <c r="K12662" s="34">
        <v>128</v>
      </c>
      <c r="L12662" s="34">
        <v>73</v>
      </c>
      <c r="M12662" s="34">
        <v>112</v>
      </c>
      <c r="N12662" s="34">
        <v>84</v>
      </c>
      <c r="O12662" s="34">
        <v>132</v>
      </c>
      <c r="P12662" s="34">
        <v>95</v>
      </c>
      <c r="Q12662" s="34">
        <v>127</v>
      </c>
      <c r="R12662" s="34">
        <v>131</v>
      </c>
      <c r="S12662" s="34">
        <v>181</v>
      </c>
      <c r="T12662" s="34">
        <v>77</v>
      </c>
      <c r="U12662" s="34">
        <v>120</v>
      </c>
      <c r="V12662" s="34">
        <v>114</v>
      </c>
      <c r="W12662" s="34">
        <v>173</v>
      </c>
      <c r="X12662" s="34">
        <v>174</v>
      </c>
      <c r="Y12662" s="34">
        <v>117</v>
      </c>
      <c r="Z12662" s="34">
        <v>138</v>
      </c>
      <c r="AA12662" s="34">
        <v>171</v>
      </c>
      <c r="AB12662" s="34">
        <v>110</v>
      </c>
      <c r="AC12662" s="34">
        <v>150</v>
      </c>
    </row>
    <row r="12663" spans="1:29" x14ac:dyDescent="0.2">
      <c r="A12663" s="34" t="s">
        <v>73156</v>
      </c>
      <c r="B12663" s="34">
        <v>126</v>
      </c>
      <c r="C12663" s="34">
        <v>98</v>
      </c>
      <c r="D12663" s="34">
        <v>86</v>
      </c>
      <c r="E12663" s="34">
        <v>71</v>
      </c>
      <c r="F12663" s="34">
        <v>104</v>
      </c>
      <c r="G12663" s="34">
        <v>144</v>
      </c>
      <c r="H12663" s="34">
        <v>77</v>
      </c>
      <c r="I12663" s="34">
        <v>66</v>
      </c>
      <c r="J12663" s="34">
        <v>82</v>
      </c>
      <c r="K12663" s="34">
        <v>119</v>
      </c>
      <c r="L12663" s="34">
        <v>101</v>
      </c>
      <c r="M12663" s="34">
        <v>89</v>
      </c>
      <c r="N12663" s="34">
        <v>82</v>
      </c>
      <c r="O12663" s="34">
        <v>92</v>
      </c>
      <c r="P12663" s="34">
        <v>81</v>
      </c>
      <c r="Q12663" s="34">
        <v>157</v>
      </c>
      <c r="R12663" s="34">
        <v>126</v>
      </c>
      <c r="S12663" s="34">
        <v>119</v>
      </c>
      <c r="T12663" s="34">
        <v>145</v>
      </c>
      <c r="U12663" s="34">
        <v>131</v>
      </c>
      <c r="V12663" s="34">
        <v>98</v>
      </c>
      <c r="W12663" s="34">
        <v>198</v>
      </c>
      <c r="X12663" s="34">
        <v>134</v>
      </c>
      <c r="Y12663" s="34">
        <v>124</v>
      </c>
      <c r="Z12663" s="34">
        <v>81</v>
      </c>
      <c r="AA12663" s="34">
        <v>145</v>
      </c>
      <c r="AB12663" s="34">
        <v>177</v>
      </c>
      <c r="AC12663" s="34">
        <v>150</v>
      </c>
    </row>
    <row r="12664" spans="1:29" x14ac:dyDescent="0.2">
      <c r="A12664" s="34" t="s">
        <v>73157</v>
      </c>
      <c r="B12664" s="34">
        <v>1</v>
      </c>
      <c r="C12664" s="34">
        <v>0</v>
      </c>
      <c r="D12664" s="34">
        <v>0</v>
      </c>
      <c r="E12664" s="34">
        <v>0</v>
      </c>
      <c r="F12664" s="34">
        <v>0</v>
      </c>
      <c r="G12664" s="34">
        <v>0</v>
      </c>
      <c r="H12664" s="34">
        <v>0</v>
      </c>
      <c r="I12664" s="34">
        <v>0</v>
      </c>
      <c r="J12664" s="34">
        <v>0</v>
      </c>
      <c r="K12664" s="34">
        <v>0</v>
      </c>
      <c r="L12664" s="34">
        <v>0</v>
      </c>
      <c r="M12664" s="34">
        <v>0</v>
      </c>
      <c r="N12664" s="34">
        <v>0</v>
      </c>
      <c r="O12664" s="34">
        <v>0</v>
      </c>
      <c r="P12664" s="34">
        <v>0</v>
      </c>
      <c r="Q12664" s="34">
        <v>0</v>
      </c>
      <c r="R12664" s="34">
        <v>0</v>
      </c>
      <c r="S12664" s="34">
        <v>0</v>
      </c>
      <c r="T12664" s="34">
        <v>0</v>
      </c>
      <c r="U12664" s="34">
        <v>0</v>
      </c>
      <c r="V12664" s="34">
        <v>0</v>
      </c>
      <c r="W12664" s="34">
        <v>0</v>
      </c>
      <c r="X12664" s="34">
        <v>0</v>
      </c>
      <c r="Y12664" s="34">
        <v>0</v>
      </c>
      <c r="Z12664" s="34">
        <v>0</v>
      </c>
      <c r="AA12664" s="34">
        <v>0</v>
      </c>
      <c r="AB12664" s="34">
        <v>0</v>
      </c>
      <c r="AC12664" s="34">
        <v>0</v>
      </c>
    </row>
    <row r="12665" spans="1:29" x14ac:dyDescent="0.2">
      <c r="A12665" s="34" t="s">
        <v>73158</v>
      </c>
      <c r="B12665" s="34">
        <v>113</v>
      </c>
      <c r="C12665" s="34">
        <v>211</v>
      </c>
      <c r="D12665" s="34">
        <v>182</v>
      </c>
      <c r="E12665" s="34">
        <v>176</v>
      </c>
      <c r="F12665" s="34">
        <v>167</v>
      </c>
      <c r="G12665" s="34">
        <v>179</v>
      </c>
      <c r="H12665" s="34">
        <v>169</v>
      </c>
      <c r="I12665" s="34">
        <v>171</v>
      </c>
      <c r="J12665" s="34">
        <v>157</v>
      </c>
      <c r="K12665" s="34">
        <v>144</v>
      </c>
      <c r="L12665" s="34">
        <v>114</v>
      </c>
      <c r="M12665" s="34">
        <v>147</v>
      </c>
      <c r="N12665" s="34">
        <v>166</v>
      </c>
      <c r="O12665" s="34">
        <v>149</v>
      </c>
      <c r="P12665" s="34">
        <v>200</v>
      </c>
      <c r="Q12665" s="34">
        <v>166</v>
      </c>
      <c r="R12665" s="34">
        <v>212</v>
      </c>
      <c r="S12665" s="34">
        <v>228</v>
      </c>
      <c r="T12665" s="34">
        <v>149</v>
      </c>
      <c r="U12665" s="34">
        <v>151</v>
      </c>
      <c r="V12665" s="34">
        <v>167</v>
      </c>
      <c r="W12665" s="34">
        <v>208</v>
      </c>
      <c r="X12665" s="34">
        <v>253</v>
      </c>
      <c r="Y12665" s="34">
        <v>170</v>
      </c>
      <c r="Z12665" s="34">
        <v>209</v>
      </c>
      <c r="AA12665" s="34">
        <v>198</v>
      </c>
      <c r="AB12665" s="34">
        <v>144</v>
      </c>
      <c r="AC12665" s="34">
        <v>292</v>
      </c>
    </row>
    <row r="12666" spans="1:29" x14ac:dyDescent="0.2">
      <c r="A12666" s="34" t="s">
        <v>73159</v>
      </c>
      <c r="B12666" s="34">
        <v>55</v>
      </c>
      <c r="C12666" s="34">
        <v>33</v>
      </c>
      <c r="D12666" s="34">
        <v>16</v>
      </c>
      <c r="E12666" s="34">
        <v>9</v>
      </c>
      <c r="F12666" s="34">
        <v>18</v>
      </c>
      <c r="G12666" s="34">
        <v>22</v>
      </c>
      <c r="H12666" s="34">
        <v>19</v>
      </c>
      <c r="I12666" s="34">
        <v>16</v>
      </c>
      <c r="J12666" s="34">
        <v>8</v>
      </c>
      <c r="K12666" s="34">
        <v>25</v>
      </c>
      <c r="L12666" s="34">
        <v>17</v>
      </c>
      <c r="M12666" s="34">
        <v>14</v>
      </c>
      <c r="N12666" s="34">
        <v>6</v>
      </c>
      <c r="O12666" s="34">
        <v>20</v>
      </c>
      <c r="P12666" s="34">
        <v>7</v>
      </c>
      <c r="Q12666" s="34">
        <v>13</v>
      </c>
      <c r="R12666" s="34">
        <v>20</v>
      </c>
      <c r="S12666" s="34">
        <v>10</v>
      </c>
      <c r="T12666" s="34">
        <v>16</v>
      </c>
      <c r="U12666" s="34">
        <v>13</v>
      </c>
      <c r="V12666" s="34">
        <v>19</v>
      </c>
      <c r="W12666" s="34">
        <v>15</v>
      </c>
      <c r="X12666" s="34">
        <v>9</v>
      </c>
      <c r="Y12666" s="34">
        <v>18</v>
      </c>
      <c r="Z12666" s="34">
        <v>7</v>
      </c>
      <c r="AA12666" s="34">
        <v>14</v>
      </c>
      <c r="AB12666" s="34">
        <v>9</v>
      </c>
      <c r="AC12666" s="34">
        <v>12</v>
      </c>
    </row>
    <row r="12667" spans="1:29" x14ac:dyDescent="0.2">
      <c r="A12667" s="34" t="s">
        <v>73160</v>
      </c>
      <c r="B12667" s="34">
        <v>72</v>
      </c>
      <c r="C12667" s="34">
        <v>93</v>
      </c>
      <c r="D12667" s="34">
        <v>87</v>
      </c>
      <c r="E12667" s="34">
        <v>84</v>
      </c>
      <c r="F12667" s="34">
        <v>94</v>
      </c>
      <c r="G12667" s="34">
        <v>83</v>
      </c>
      <c r="H12667" s="34">
        <v>88</v>
      </c>
      <c r="I12667" s="34">
        <v>90</v>
      </c>
      <c r="J12667" s="34">
        <v>73</v>
      </c>
      <c r="K12667" s="34">
        <v>74</v>
      </c>
      <c r="L12667" s="34">
        <v>42</v>
      </c>
      <c r="M12667" s="34">
        <v>65</v>
      </c>
      <c r="N12667" s="34">
        <v>71</v>
      </c>
      <c r="O12667" s="34">
        <v>60</v>
      </c>
      <c r="P12667" s="34">
        <v>70</v>
      </c>
      <c r="Q12667" s="34">
        <v>101</v>
      </c>
      <c r="R12667" s="34">
        <v>92</v>
      </c>
      <c r="S12667" s="34">
        <v>89</v>
      </c>
      <c r="T12667" s="34">
        <v>56</v>
      </c>
      <c r="U12667" s="34">
        <v>59</v>
      </c>
      <c r="V12667" s="34">
        <v>95</v>
      </c>
      <c r="W12667" s="34">
        <v>79</v>
      </c>
      <c r="X12667" s="34">
        <v>96</v>
      </c>
      <c r="Y12667" s="34">
        <v>64</v>
      </c>
      <c r="Z12667" s="34">
        <v>91</v>
      </c>
      <c r="AA12667" s="34">
        <v>93</v>
      </c>
      <c r="AB12667" s="34">
        <v>106</v>
      </c>
      <c r="AC12667" s="34">
        <v>121</v>
      </c>
    </row>
    <row r="12668" spans="1:29" x14ac:dyDescent="0.2">
      <c r="A12668" s="34" t="s">
        <v>73161</v>
      </c>
      <c r="B12668" s="34">
        <v>80</v>
      </c>
      <c r="C12668" s="34">
        <v>121</v>
      </c>
      <c r="D12668" s="34">
        <v>105</v>
      </c>
      <c r="E12668" s="34">
        <v>132</v>
      </c>
      <c r="F12668" s="34">
        <v>142</v>
      </c>
      <c r="G12668" s="34">
        <v>93</v>
      </c>
      <c r="H12668" s="34">
        <v>83</v>
      </c>
      <c r="I12668" s="34">
        <v>96</v>
      </c>
      <c r="J12668" s="34">
        <v>87</v>
      </c>
      <c r="K12668" s="34">
        <v>119</v>
      </c>
      <c r="L12668" s="34">
        <v>51</v>
      </c>
      <c r="M12668" s="34">
        <v>78</v>
      </c>
      <c r="N12668" s="34">
        <v>129</v>
      </c>
      <c r="O12668" s="34">
        <v>84</v>
      </c>
      <c r="P12668" s="34">
        <v>98</v>
      </c>
      <c r="Q12668" s="34">
        <v>113</v>
      </c>
      <c r="R12668" s="34">
        <v>123</v>
      </c>
      <c r="S12668" s="34">
        <v>119</v>
      </c>
      <c r="T12668" s="34">
        <v>72</v>
      </c>
      <c r="U12668" s="34">
        <v>105</v>
      </c>
      <c r="V12668" s="34">
        <v>116</v>
      </c>
      <c r="W12668" s="34">
        <v>76</v>
      </c>
      <c r="X12668" s="34">
        <v>102</v>
      </c>
      <c r="Y12668" s="34">
        <v>113</v>
      </c>
      <c r="Z12668" s="34">
        <v>97</v>
      </c>
      <c r="AA12668" s="34">
        <v>147</v>
      </c>
      <c r="AB12668" s="34">
        <v>99</v>
      </c>
      <c r="AC12668" s="34">
        <v>150</v>
      </c>
    </row>
    <row r="12669" spans="1:29" x14ac:dyDescent="0.2">
      <c r="A12669" s="34" t="s">
        <v>73162</v>
      </c>
      <c r="B12669" s="34">
        <v>62</v>
      </c>
      <c r="C12669" s="34">
        <v>55</v>
      </c>
      <c r="D12669" s="34">
        <v>101</v>
      </c>
      <c r="E12669" s="34">
        <v>58</v>
      </c>
      <c r="F12669" s="34">
        <v>74</v>
      </c>
      <c r="G12669" s="34">
        <v>60</v>
      </c>
      <c r="H12669" s="34">
        <v>65</v>
      </c>
      <c r="I12669" s="34">
        <v>60</v>
      </c>
      <c r="J12669" s="34">
        <v>60</v>
      </c>
      <c r="K12669" s="34">
        <v>73</v>
      </c>
      <c r="L12669" s="34">
        <v>33</v>
      </c>
      <c r="M12669" s="34">
        <v>67</v>
      </c>
      <c r="N12669" s="34">
        <v>59</v>
      </c>
      <c r="O12669" s="34">
        <v>43</v>
      </c>
      <c r="P12669" s="34">
        <v>54</v>
      </c>
      <c r="Q12669" s="34">
        <v>83</v>
      </c>
      <c r="R12669" s="34">
        <v>55</v>
      </c>
      <c r="S12669" s="34">
        <v>82</v>
      </c>
      <c r="T12669" s="34">
        <v>28</v>
      </c>
      <c r="U12669" s="34">
        <v>58</v>
      </c>
      <c r="V12669" s="34">
        <v>75</v>
      </c>
      <c r="W12669" s="34">
        <v>56</v>
      </c>
      <c r="X12669" s="34">
        <v>87</v>
      </c>
      <c r="Y12669" s="34">
        <v>50</v>
      </c>
      <c r="Z12669" s="34">
        <v>103</v>
      </c>
      <c r="AA12669" s="34">
        <v>87</v>
      </c>
      <c r="AB12669" s="34">
        <v>64</v>
      </c>
      <c r="AC12669" s="34">
        <v>126</v>
      </c>
    </row>
    <row r="12670" spans="1:29" x14ac:dyDescent="0.2">
      <c r="A12670" s="34" t="s">
        <v>73163</v>
      </c>
      <c r="B12670" s="34">
        <v>37</v>
      </c>
      <c r="C12670" s="34">
        <v>31</v>
      </c>
      <c r="D12670" s="34">
        <v>39</v>
      </c>
      <c r="E12670" s="34">
        <v>37</v>
      </c>
      <c r="F12670" s="34">
        <v>24</v>
      </c>
      <c r="G12670" s="34">
        <v>49</v>
      </c>
      <c r="H12670" s="34">
        <v>38</v>
      </c>
      <c r="I12670" s="34">
        <v>28</v>
      </c>
      <c r="J12670" s="34">
        <v>15</v>
      </c>
      <c r="K12670" s="34">
        <v>20</v>
      </c>
      <c r="L12670" s="34">
        <v>16</v>
      </c>
      <c r="M12670" s="34">
        <v>14</v>
      </c>
      <c r="N12670" s="34">
        <v>20</v>
      </c>
      <c r="O12670" s="34">
        <v>30</v>
      </c>
      <c r="P12670" s="34">
        <v>31</v>
      </c>
      <c r="Q12670" s="34">
        <v>31</v>
      </c>
      <c r="R12670" s="34">
        <v>17</v>
      </c>
      <c r="S12670" s="34">
        <v>33</v>
      </c>
      <c r="T12670" s="34">
        <v>22</v>
      </c>
      <c r="U12670" s="34">
        <v>20</v>
      </c>
      <c r="V12670" s="34">
        <v>31</v>
      </c>
      <c r="W12670" s="34">
        <v>17</v>
      </c>
      <c r="X12670" s="34">
        <v>35</v>
      </c>
      <c r="Y12670" s="34">
        <v>25</v>
      </c>
      <c r="Z12670" s="34">
        <v>36</v>
      </c>
      <c r="AA12670" s="34">
        <v>28</v>
      </c>
      <c r="AB12670" s="34">
        <v>28</v>
      </c>
      <c r="AC12670" s="34">
        <v>27</v>
      </c>
    </row>
    <row r="12671" spans="1:29" x14ac:dyDescent="0.2">
      <c r="A12671" s="34" t="s">
        <v>73164</v>
      </c>
      <c r="B12671" s="34">
        <v>127</v>
      </c>
      <c r="C12671" s="34">
        <v>225</v>
      </c>
      <c r="D12671" s="34">
        <v>184</v>
      </c>
      <c r="E12671" s="34">
        <v>186</v>
      </c>
      <c r="F12671" s="34">
        <v>186</v>
      </c>
      <c r="G12671" s="34">
        <v>177</v>
      </c>
      <c r="H12671" s="34">
        <v>188</v>
      </c>
      <c r="I12671" s="34">
        <v>171</v>
      </c>
      <c r="J12671" s="34">
        <v>146</v>
      </c>
      <c r="K12671" s="34">
        <v>170</v>
      </c>
      <c r="L12671" s="34">
        <v>102</v>
      </c>
      <c r="M12671" s="34">
        <v>163</v>
      </c>
      <c r="N12671" s="34">
        <v>136</v>
      </c>
      <c r="O12671" s="34">
        <v>167</v>
      </c>
      <c r="P12671" s="34">
        <v>148</v>
      </c>
      <c r="Q12671" s="34">
        <v>281</v>
      </c>
      <c r="R12671" s="34">
        <v>180</v>
      </c>
      <c r="S12671" s="34">
        <v>270</v>
      </c>
      <c r="T12671" s="34">
        <v>118</v>
      </c>
      <c r="U12671" s="34">
        <v>196</v>
      </c>
      <c r="V12671" s="34">
        <v>225</v>
      </c>
      <c r="W12671" s="34">
        <v>248</v>
      </c>
      <c r="X12671" s="34">
        <v>243</v>
      </c>
      <c r="Y12671" s="34">
        <v>157</v>
      </c>
      <c r="Z12671" s="34">
        <v>212</v>
      </c>
      <c r="AA12671" s="34">
        <v>288</v>
      </c>
      <c r="AB12671" s="34">
        <v>192</v>
      </c>
      <c r="AC12671" s="34">
        <v>343</v>
      </c>
    </row>
    <row r="12672" spans="1:29" x14ac:dyDescent="0.2">
      <c r="A12672" s="34" t="s">
        <v>73165</v>
      </c>
      <c r="B12672" s="34">
        <v>53</v>
      </c>
      <c r="C12672" s="34">
        <v>47</v>
      </c>
      <c r="D12672" s="34">
        <v>45</v>
      </c>
      <c r="E12672" s="34">
        <v>49</v>
      </c>
      <c r="F12672" s="34">
        <v>41</v>
      </c>
      <c r="G12672" s="34">
        <v>80</v>
      </c>
      <c r="H12672" s="34">
        <v>58</v>
      </c>
      <c r="I12672" s="34">
        <v>51</v>
      </c>
      <c r="J12672" s="34">
        <v>53</v>
      </c>
      <c r="K12672" s="34">
        <v>59</v>
      </c>
      <c r="L12672" s="34">
        <v>48</v>
      </c>
      <c r="M12672" s="34">
        <v>40</v>
      </c>
      <c r="N12672" s="34">
        <v>38</v>
      </c>
      <c r="O12672" s="34">
        <v>38</v>
      </c>
      <c r="P12672" s="34">
        <v>46</v>
      </c>
      <c r="Q12672" s="34">
        <v>36</v>
      </c>
      <c r="R12672" s="34">
        <v>73</v>
      </c>
      <c r="S12672" s="34">
        <v>58</v>
      </c>
      <c r="T12672" s="34">
        <v>60</v>
      </c>
      <c r="U12672" s="34">
        <v>42</v>
      </c>
      <c r="V12672" s="34">
        <v>59</v>
      </c>
      <c r="W12672" s="34">
        <v>42</v>
      </c>
      <c r="X12672" s="34">
        <v>91</v>
      </c>
      <c r="Y12672" s="34">
        <v>65</v>
      </c>
      <c r="Z12672" s="34">
        <v>44</v>
      </c>
      <c r="AA12672" s="34">
        <v>51</v>
      </c>
      <c r="AB12672" s="34">
        <v>65</v>
      </c>
      <c r="AC12672" s="34">
        <v>74</v>
      </c>
    </row>
    <row r="12673" spans="1:29" x14ac:dyDescent="0.2">
      <c r="A12673" s="34" t="s">
        <v>73166</v>
      </c>
      <c r="B12673" s="34">
        <v>44</v>
      </c>
      <c r="C12673" s="34">
        <v>99</v>
      </c>
      <c r="D12673" s="34">
        <v>102</v>
      </c>
      <c r="E12673" s="34">
        <v>115</v>
      </c>
      <c r="F12673" s="34">
        <v>66</v>
      </c>
      <c r="G12673" s="34">
        <v>87</v>
      </c>
      <c r="H12673" s="34">
        <v>56</v>
      </c>
      <c r="I12673" s="34">
        <v>87</v>
      </c>
      <c r="J12673" s="34">
        <v>38</v>
      </c>
      <c r="K12673" s="34">
        <v>150</v>
      </c>
      <c r="L12673" s="34">
        <v>22</v>
      </c>
      <c r="M12673" s="34">
        <v>117</v>
      </c>
      <c r="N12673" s="34">
        <v>58</v>
      </c>
      <c r="O12673" s="34">
        <v>64</v>
      </c>
      <c r="P12673" s="34">
        <v>69</v>
      </c>
      <c r="Q12673" s="34">
        <v>86</v>
      </c>
      <c r="R12673" s="34">
        <v>55</v>
      </c>
      <c r="S12673" s="34">
        <v>142</v>
      </c>
      <c r="T12673" s="34">
        <v>38</v>
      </c>
      <c r="U12673" s="34">
        <v>68</v>
      </c>
      <c r="V12673" s="34">
        <v>52</v>
      </c>
      <c r="W12673" s="34">
        <v>71</v>
      </c>
      <c r="X12673" s="34">
        <v>99</v>
      </c>
      <c r="Y12673" s="34">
        <v>55</v>
      </c>
      <c r="Z12673" s="34">
        <v>94</v>
      </c>
      <c r="AA12673" s="34">
        <v>114</v>
      </c>
      <c r="AB12673" s="34">
        <v>43</v>
      </c>
      <c r="AC12673" s="34">
        <v>132</v>
      </c>
    </row>
    <row r="12674" spans="1:29" x14ac:dyDescent="0.2">
      <c r="A12674" s="34" t="s">
        <v>73167</v>
      </c>
      <c r="B12674" s="34">
        <v>145</v>
      </c>
      <c r="C12674" s="34">
        <v>173</v>
      </c>
      <c r="D12674" s="34">
        <v>282</v>
      </c>
      <c r="E12674" s="34">
        <v>233</v>
      </c>
      <c r="F12674" s="34">
        <v>189</v>
      </c>
      <c r="G12674" s="34">
        <v>199</v>
      </c>
      <c r="H12674" s="34">
        <v>173</v>
      </c>
      <c r="I12674" s="34">
        <v>155</v>
      </c>
      <c r="J12674" s="34">
        <v>156</v>
      </c>
      <c r="K12674" s="34">
        <v>178</v>
      </c>
      <c r="L12674" s="34">
        <v>75</v>
      </c>
      <c r="M12674" s="34">
        <v>162</v>
      </c>
      <c r="N12674" s="34">
        <v>149</v>
      </c>
      <c r="O12674" s="34">
        <v>144</v>
      </c>
      <c r="P12674" s="34">
        <v>148</v>
      </c>
      <c r="Q12674" s="34">
        <v>162</v>
      </c>
      <c r="R12674" s="34">
        <v>201</v>
      </c>
      <c r="S12674" s="34">
        <v>247</v>
      </c>
      <c r="T12674" s="34">
        <v>125</v>
      </c>
      <c r="U12674" s="34">
        <v>132</v>
      </c>
      <c r="V12674" s="34">
        <v>197</v>
      </c>
      <c r="W12674" s="34">
        <v>124</v>
      </c>
      <c r="X12674" s="34">
        <v>244</v>
      </c>
      <c r="Y12674" s="34">
        <v>104</v>
      </c>
      <c r="Z12674" s="34">
        <v>227</v>
      </c>
      <c r="AA12674" s="34">
        <v>237</v>
      </c>
      <c r="AB12674" s="34">
        <v>148</v>
      </c>
      <c r="AC12674" s="34">
        <v>207</v>
      </c>
    </row>
    <row r="12675" spans="1:29" x14ac:dyDescent="0.2">
      <c r="A12675" s="34" t="s">
        <v>73168</v>
      </c>
      <c r="B12675" s="34">
        <v>45</v>
      </c>
      <c r="C12675" s="34">
        <v>103</v>
      </c>
      <c r="D12675" s="34">
        <v>74</v>
      </c>
      <c r="E12675" s="34">
        <v>115</v>
      </c>
      <c r="F12675" s="34">
        <v>67</v>
      </c>
      <c r="G12675" s="34">
        <v>90</v>
      </c>
      <c r="H12675" s="34">
        <v>73</v>
      </c>
      <c r="I12675" s="34">
        <v>94</v>
      </c>
      <c r="J12675" s="34">
        <v>70</v>
      </c>
      <c r="K12675" s="34">
        <v>86</v>
      </c>
      <c r="L12675" s="34">
        <v>43</v>
      </c>
      <c r="M12675" s="34">
        <v>92</v>
      </c>
      <c r="N12675" s="34">
        <v>54</v>
      </c>
      <c r="O12675" s="34">
        <v>67</v>
      </c>
      <c r="P12675" s="34">
        <v>71</v>
      </c>
      <c r="Q12675" s="34">
        <v>118</v>
      </c>
      <c r="R12675" s="34">
        <v>72</v>
      </c>
      <c r="S12675" s="34">
        <v>148</v>
      </c>
      <c r="T12675" s="34">
        <v>61</v>
      </c>
      <c r="U12675" s="34">
        <v>66</v>
      </c>
      <c r="V12675" s="34">
        <v>73</v>
      </c>
      <c r="W12675" s="34">
        <v>61</v>
      </c>
      <c r="X12675" s="34">
        <v>122</v>
      </c>
      <c r="Y12675" s="34">
        <v>51</v>
      </c>
      <c r="Z12675" s="34">
        <v>92</v>
      </c>
      <c r="AA12675" s="34">
        <v>114</v>
      </c>
      <c r="AB12675" s="34">
        <v>52</v>
      </c>
      <c r="AC12675" s="34">
        <v>140</v>
      </c>
    </row>
    <row r="12676" spans="1:29" x14ac:dyDescent="0.2">
      <c r="A12676" s="34" t="s">
        <v>73169</v>
      </c>
      <c r="B12676" s="34">
        <v>690</v>
      </c>
      <c r="C12676" s="34">
        <v>502</v>
      </c>
      <c r="D12676" s="34">
        <v>638</v>
      </c>
      <c r="E12676" s="34">
        <v>551</v>
      </c>
      <c r="F12676" s="34">
        <v>669</v>
      </c>
      <c r="G12676" s="34">
        <v>599</v>
      </c>
      <c r="H12676" s="34">
        <v>673</v>
      </c>
      <c r="I12676" s="34">
        <v>557</v>
      </c>
      <c r="J12676" s="34">
        <v>653</v>
      </c>
      <c r="K12676" s="34">
        <v>640</v>
      </c>
      <c r="L12676" s="34">
        <v>784</v>
      </c>
      <c r="M12676" s="34">
        <v>575</v>
      </c>
      <c r="N12676" s="34">
        <v>590</v>
      </c>
      <c r="O12676" s="34">
        <v>493</v>
      </c>
      <c r="P12676" s="34">
        <v>683</v>
      </c>
      <c r="Q12676" s="34">
        <v>841</v>
      </c>
      <c r="R12676" s="34">
        <v>1052</v>
      </c>
      <c r="S12676" s="34">
        <v>701</v>
      </c>
      <c r="T12676" s="34">
        <v>985</v>
      </c>
      <c r="U12676" s="34">
        <v>644</v>
      </c>
      <c r="V12676" s="34">
        <v>902</v>
      </c>
      <c r="W12676" s="34">
        <v>838</v>
      </c>
      <c r="X12676" s="34">
        <v>840</v>
      </c>
      <c r="Y12676" s="34">
        <v>822</v>
      </c>
      <c r="Z12676" s="34">
        <v>701</v>
      </c>
      <c r="AA12676" s="34">
        <v>646</v>
      </c>
      <c r="AB12676" s="34">
        <v>1230</v>
      </c>
      <c r="AC12676" s="34">
        <v>883</v>
      </c>
    </row>
    <row r="12677" spans="1:29" x14ac:dyDescent="0.2">
      <c r="A12677" s="34" t="s">
        <v>73170</v>
      </c>
      <c r="B12677" s="34">
        <v>84</v>
      </c>
      <c r="C12677" s="34">
        <v>87</v>
      </c>
      <c r="D12677" s="34">
        <v>92</v>
      </c>
      <c r="E12677" s="34">
        <v>123</v>
      </c>
      <c r="F12677" s="34">
        <v>62</v>
      </c>
      <c r="G12677" s="34">
        <v>80</v>
      </c>
      <c r="H12677" s="34">
        <v>85</v>
      </c>
      <c r="I12677" s="34">
        <v>92</v>
      </c>
      <c r="J12677" s="34">
        <v>62</v>
      </c>
      <c r="K12677" s="34">
        <v>104</v>
      </c>
      <c r="L12677" s="34">
        <v>34</v>
      </c>
      <c r="M12677" s="34">
        <v>77</v>
      </c>
      <c r="N12677" s="34">
        <v>57</v>
      </c>
      <c r="O12677" s="34">
        <v>70</v>
      </c>
      <c r="P12677" s="34">
        <v>62</v>
      </c>
      <c r="Q12677" s="34">
        <v>101</v>
      </c>
      <c r="R12677" s="34">
        <v>91</v>
      </c>
      <c r="S12677" s="34">
        <v>106</v>
      </c>
      <c r="T12677" s="34">
        <v>58</v>
      </c>
      <c r="U12677" s="34">
        <v>108</v>
      </c>
      <c r="V12677" s="34">
        <v>113</v>
      </c>
      <c r="W12677" s="34">
        <v>82</v>
      </c>
      <c r="X12677" s="34">
        <v>120</v>
      </c>
      <c r="Y12677" s="34">
        <v>68</v>
      </c>
      <c r="Z12677" s="34">
        <v>98</v>
      </c>
      <c r="AA12677" s="34">
        <v>142</v>
      </c>
      <c r="AB12677" s="34">
        <v>81</v>
      </c>
      <c r="AC12677" s="34">
        <v>168</v>
      </c>
    </row>
    <row r="12678" spans="1:29" x14ac:dyDescent="0.2">
      <c r="A12678" s="34" t="s">
        <v>73171</v>
      </c>
      <c r="B12678" s="34">
        <v>101</v>
      </c>
      <c r="C12678" s="34">
        <v>105</v>
      </c>
      <c r="D12678" s="34">
        <v>158</v>
      </c>
      <c r="E12678" s="34">
        <v>149</v>
      </c>
      <c r="F12678" s="34">
        <v>134</v>
      </c>
      <c r="G12678" s="34">
        <v>110</v>
      </c>
      <c r="H12678" s="34">
        <v>109</v>
      </c>
      <c r="I12678" s="34">
        <v>121</v>
      </c>
      <c r="J12678" s="34">
        <v>75</v>
      </c>
      <c r="K12678" s="34">
        <v>147</v>
      </c>
      <c r="L12678" s="34">
        <v>56</v>
      </c>
      <c r="M12678" s="34">
        <v>152</v>
      </c>
      <c r="N12678" s="34">
        <v>101</v>
      </c>
      <c r="O12678" s="34">
        <v>104</v>
      </c>
      <c r="P12678" s="34">
        <v>94</v>
      </c>
      <c r="Q12678" s="34">
        <v>114</v>
      </c>
      <c r="R12678" s="34">
        <v>114</v>
      </c>
      <c r="S12678" s="34">
        <v>161</v>
      </c>
      <c r="T12678" s="34">
        <v>71</v>
      </c>
      <c r="U12678" s="34">
        <v>104</v>
      </c>
      <c r="V12678" s="34">
        <v>146</v>
      </c>
      <c r="W12678" s="34">
        <v>100</v>
      </c>
      <c r="X12678" s="34">
        <v>171</v>
      </c>
      <c r="Y12678" s="34">
        <v>121</v>
      </c>
      <c r="Z12678" s="34">
        <v>161</v>
      </c>
      <c r="AA12678" s="34">
        <v>139</v>
      </c>
      <c r="AB12678" s="34">
        <v>90</v>
      </c>
      <c r="AC12678" s="34">
        <v>194</v>
      </c>
    </row>
    <row r="12679" spans="1:29" x14ac:dyDescent="0.2">
      <c r="A12679" s="34" t="s">
        <v>73172</v>
      </c>
      <c r="B12679" s="34">
        <v>99</v>
      </c>
      <c r="C12679" s="34">
        <v>171</v>
      </c>
      <c r="D12679" s="34">
        <v>208</v>
      </c>
      <c r="E12679" s="34">
        <v>126</v>
      </c>
      <c r="F12679" s="34">
        <v>234</v>
      </c>
      <c r="G12679" s="34">
        <v>196</v>
      </c>
      <c r="H12679" s="34">
        <v>158</v>
      </c>
      <c r="I12679" s="34">
        <v>105</v>
      </c>
      <c r="J12679" s="34">
        <v>174</v>
      </c>
      <c r="K12679" s="34">
        <v>131</v>
      </c>
      <c r="L12679" s="34">
        <v>139</v>
      </c>
      <c r="M12679" s="34">
        <v>137</v>
      </c>
      <c r="N12679" s="34">
        <v>187</v>
      </c>
      <c r="O12679" s="34">
        <v>122</v>
      </c>
      <c r="P12679" s="34">
        <v>169</v>
      </c>
      <c r="Q12679" s="34">
        <v>215</v>
      </c>
      <c r="R12679" s="34">
        <v>236</v>
      </c>
      <c r="S12679" s="34">
        <v>214</v>
      </c>
      <c r="T12679" s="34">
        <v>199</v>
      </c>
      <c r="U12679" s="34">
        <v>143</v>
      </c>
      <c r="V12679" s="34">
        <v>193</v>
      </c>
      <c r="W12679" s="34">
        <v>181</v>
      </c>
      <c r="X12679" s="34">
        <v>282</v>
      </c>
      <c r="Y12679" s="34">
        <v>161</v>
      </c>
      <c r="Z12679" s="34">
        <v>251</v>
      </c>
      <c r="AA12679" s="34">
        <v>184</v>
      </c>
      <c r="AB12679" s="34">
        <v>216</v>
      </c>
      <c r="AC12679" s="34">
        <v>276</v>
      </c>
    </row>
    <row r="12680" spans="1:29" x14ac:dyDescent="0.2">
      <c r="A12680" s="34" t="s">
        <v>73173</v>
      </c>
      <c r="B12680" s="34">
        <v>44</v>
      </c>
      <c r="C12680" s="34">
        <v>48</v>
      </c>
      <c r="D12680" s="34">
        <v>44</v>
      </c>
      <c r="E12680" s="34">
        <v>37</v>
      </c>
      <c r="F12680" s="34">
        <v>38</v>
      </c>
      <c r="G12680" s="34">
        <v>46</v>
      </c>
      <c r="H12680" s="34">
        <v>34</v>
      </c>
      <c r="I12680" s="34">
        <v>31</v>
      </c>
      <c r="J12680" s="34">
        <v>30</v>
      </c>
      <c r="K12680" s="34">
        <v>44</v>
      </c>
      <c r="L12680" s="34">
        <v>11</v>
      </c>
      <c r="M12680" s="34">
        <v>44</v>
      </c>
      <c r="N12680" s="34">
        <v>28</v>
      </c>
      <c r="O12680" s="34">
        <v>36</v>
      </c>
      <c r="P12680" s="34">
        <v>31</v>
      </c>
      <c r="Q12680" s="34">
        <v>23</v>
      </c>
      <c r="R12680" s="34">
        <v>45</v>
      </c>
      <c r="S12680" s="34">
        <v>74</v>
      </c>
      <c r="T12680" s="34">
        <v>18</v>
      </c>
      <c r="U12680" s="34">
        <v>20</v>
      </c>
      <c r="V12680" s="34">
        <v>40</v>
      </c>
      <c r="W12680" s="34">
        <v>25</v>
      </c>
      <c r="X12680" s="34">
        <v>47</v>
      </c>
      <c r="Y12680" s="34">
        <v>27</v>
      </c>
      <c r="Z12680" s="34">
        <v>56</v>
      </c>
      <c r="AA12680" s="34">
        <v>69</v>
      </c>
      <c r="AB12680" s="34">
        <v>37</v>
      </c>
      <c r="AC12680" s="34">
        <v>57</v>
      </c>
    </row>
    <row r="12681" spans="1:29" x14ac:dyDescent="0.2">
      <c r="A12681" s="34" t="s">
        <v>73174</v>
      </c>
      <c r="B12681" s="34">
        <v>70</v>
      </c>
      <c r="C12681" s="34">
        <v>261</v>
      </c>
      <c r="D12681" s="34">
        <v>175</v>
      </c>
      <c r="E12681" s="34">
        <v>228</v>
      </c>
      <c r="F12681" s="34">
        <v>159</v>
      </c>
      <c r="G12681" s="34">
        <v>276</v>
      </c>
      <c r="H12681" s="34">
        <v>134</v>
      </c>
      <c r="I12681" s="34">
        <v>186</v>
      </c>
      <c r="J12681" s="34">
        <v>128</v>
      </c>
      <c r="K12681" s="34">
        <v>252</v>
      </c>
      <c r="L12681" s="34">
        <v>51</v>
      </c>
      <c r="M12681" s="34">
        <v>188</v>
      </c>
      <c r="N12681" s="34">
        <v>119</v>
      </c>
      <c r="O12681" s="34">
        <v>137</v>
      </c>
      <c r="P12681" s="34">
        <v>109</v>
      </c>
      <c r="Q12681" s="34">
        <v>226</v>
      </c>
      <c r="R12681" s="34">
        <v>154</v>
      </c>
      <c r="S12681" s="34">
        <v>287</v>
      </c>
      <c r="T12681" s="34">
        <v>80</v>
      </c>
      <c r="U12681" s="34">
        <v>156</v>
      </c>
      <c r="V12681" s="34">
        <v>157</v>
      </c>
      <c r="W12681" s="34">
        <v>167</v>
      </c>
      <c r="X12681" s="34">
        <v>167</v>
      </c>
      <c r="Y12681" s="34">
        <v>132</v>
      </c>
      <c r="Z12681" s="34">
        <v>126</v>
      </c>
      <c r="AA12681" s="34">
        <v>224</v>
      </c>
      <c r="AB12681" s="34">
        <v>89</v>
      </c>
      <c r="AC12681" s="34">
        <v>270</v>
      </c>
    </row>
    <row r="12682" spans="1:29" x14ac:dyDescent="0.2">
      <c r="A12682" s="34" t="s">
        <v>73175</v>
      </c>
      <c r="B12682" s="34">
        <v>42</v>
      </c>
      <c r="C12682" s="34">
        <v>32</v>
      </c>
      <c r="D12682" s="34">
        <v>44</v>
      </c>
      <c r="E12682" s="34">
        <v>49</v>
      </c>
      <c r="F12682" s="34">
        <v>59</v>
      </c>
      <c r="G12682" s="34">
        <v>39</v>
      </c>
      <c r="H12682" s="34">
        <v>52</v>
      </c>
      <c r="I12682" s="34">
        <v>37</v>
      </c>
      <c r="J12682" s="34">
        <v>50</v>
      </c>
      <c r="K12682" s="34">
        <v>55</v>
      </c>
      <c r="L12682" s="34">
        <v>29</v>
      </c>
      <c r="M12682" s="34">
        <v>37</v>
      </c>
      <c r="N12682" s="34">
        <v>35</v>
      </c>
      <c r="O12682" s="34">
        <v>36</v>
      </c>
      <c r="P12682" s="34">
        <v>36</v>
      </c>
      <c r="Q12682" s="34">
        <v>55</v>
      </c>
      <c r="R12682" s="34">
        <v>52</v>
      </c>
      <c r="S12682" s="34">
        <v>55</v>
      </c>
      <c r="T12682" s="34">
        <v>72</v>
      </c>
      <c r="U12682" s="34">
        <v>38</v>
      </c>
      <c r="V12682" s="34">
        <v>56</v>
      </c>
      <c r="W12682" s="34">
        <v>31</v>
      </c>
      <c r="X12682" s="34">
        <v>69</v>
      </c>
      <c r="Y12682" s="34">
        <v>54</v>
      </c>
      <c r="Z12682" s="34">
        <v>43</v>
      </c>
      <c r="AA12682" s="34">
        <v>66</v>
      </c>
      <c r="AB12682" s="34">
        <v>66</v>
      </c>
      <c r="AC12682" s="34">
        <v>54</v>
      </c>
    </row>
    <row r="12683" spans="1:29" x14ac:dyDescent="0.2">
      <c r="A12683" s="34" t="s">
        <v>73176</v>
      </c>
      <c r="B12683" s="34">
        <v>55</v>
      </c>
      <c r="C12683" s="34">
        <v>99</v>
      </c>
      <c r="D12683" s="34">
        <v>56</v>
      </c>
      <c r="E12683" s="34">
        <v>116</v>
      </c>
      <c r="F12683" s="34">
        <v>79</v>
      </c>
      <c r="G12683" s="34">
        <v>116</v>
      </c>
      <c r="H12683" s="34">
        <v>51</v>
      </c>
      <c r="I12683" s="34">
        <v>96</v>
      </c>
      <c r="J12683" s="34">
        <v>54</v>
      </c>
      <c r="K12683" s="34">
        <v>124</v>
      </c>
      <c r="L12683" s="34">
        <v>32</v>
      </c>
      <c r="M12683" s="34">
        <v>68</v>
      </c>
      <c r="N12683" s="34">
        <v>47</v>
      </c>
      <c r="O12683" s="34">
        <v>87</v>
      </c>
      <c r="P12683" s="34">
        <v>42</v>
      </c>
      <c r="Q12683" s="34">
        <v>107</v>
      </c>
      <c r="R12683" s="34">
        <v>66</v>
      </c>
      <c r="S12683" s="34">
        <v>99</v>
      </c>
      <c r="T12683" s="34">
        <v>42</v>
      </c>
      <c r="U12683" s="34">
        <v>64</v>
      </c>
      <c r="V12683" s="34">
        <v>53</v>
      </c>
      <c r="W12683" s="34">
        <v>91</v>
      </c>
      <c r="X12683" s="34">
        <v>59</v>
      </c>
      <c r="Y12683" s="34">
        <v>74</v>
      </c>
      <c r="Z12683" s="34">
        <v>38</v>
      </c>
      <c r="AA12683" s="34">
        <v>111</v>
      </c>
      <c r="AB12683" s="34">
        <v>40</v>
      </c>
      <c r="AC12683" s="34">
        <v>141</v>
      </c>
    </row>
    <row r="12684" spans="1:29" x14ac:dyDescent="0.2">
      <c r="A12684" s="34" t="s">
        <v>73177</v>
      </c>
      <c r="B12684" s="34">
        <v>92</v>
      </c>
      <c r="C12684" s="34">
        <v>107</v>
      </c>
      <c r="D12684" s="34">
        <v>110</v>
      </c>
      <c r="E12684" s="34">
        <v>115</v>
      </c>
      <c r="F12684" s="34">
        <v>84</v>
      </c>
      <c r="G12684" s="34">
        <v>102</v>
      </c>
      <c r="H12684" s="34">
        <v>54</v>
      </c>
      <c r="I12684" s="34">
        <v>104</v>
      </c>
      <c r="J12684" s="34">
        <v>53</v>
      </c>
      <c r="K12684" s="34">
        <v>139</v>
      </c>
      <c r="L12684" s="34">
        <v>41</v>
      </c>
      <c r="M12684" s="34">
        <v>73</v>
      </c>
      <c r="N12684" s="34">
        <v>62</v>
      </c>
      <c r="O12684" s="34">
        <v>80</v>
      </c>
      <c r="P12684" s="34">
        <v>46</v>
      </c>
      <c r="Q12684" s="34">
        <v>89</v>
      </c>
      <c r="R12684" s="34">
        <v>60</v>
      </c>
      <c r="S12684" s="34">
        <v>140</v>
      </c>
      <c r="T12684" s="34">
        <v>32</v>
      </c>
      <c r="U12684" s="34">
        <v>80</v>
      </c>
      <c r="V12684" s="34">
        <v>54</v>
      </c>
      <c r="W12684" s="34">
        <v>76</v>
      </c>
      <c r="X12684" s="34">
        <v>96</v>
      </c>
      <c r="Y12684" s="34">
        <v>83</v>
      </c>
      <c r="Z12684" s="34">
        <v>84</v>
      </c>
      <c r="AA12684" s="34">
        <v>143</v>
      </c>
      <c r="AB12684" s="34">
        <v>42</v>
      </c>
      <c r="AC12684" s="34">
        <v>163</v>
      </c>
    </row>
    <row r="12685" spans="1:29" x14ac:dyDescent="0.2">
      <c r="A12685" s="34" t="s">
        <v>73178</v>
      </c>
      <c r="B12685" s="34">
        <v>10</v>
      </c>
      <c r="C12685" s="34">
        <v>21</v>
      </c>
      <c r="D12685" s="34">
        <v>11</v>
      </c>
      <c r="E12685" s="34">
        <v>29</v>
      </c>
      <c r="F12685" s="34">
        <v>10</v>
      </c>
      <c r="G12685" s="34">
        <v>24</v>
      </c>
      <c r="H12685" s="34">
        <v>19</v>
      </c>
      <c r="I12685" s="34">
        <v>44</v>
      </c>
      <c r="J12685" s="34">
        <v>8</v>
      </c>
      <c r="K12685" s="34">
        <v>49</v>
      </c>
      <c r="L12685" s="34">
        <v>5</v>
      </c>
      <c r="M12685" s="34">
        <v>15</v>
      </c>
      <c r="N12685" s="34">
        <v>6</v>
      </c>
      <c r="O12685" s="34">
        <v>18</v>
      </c>
      <c r="P12685" s="34">
        <v>6</v>
      </c>
      <c r="Q12685" s="34">
        <v>31</v>
      </c>
      <c r="R12685" s="34">
        <v>8</v>
      </c>
      <c r="S12685" s="34">
        <v>43</v>
      </c>
      <c r="T12685" s="34">
        <v>10</v>
      </c>
      <c r="U12685" s="34">
        <v>27</v>
      </c>
      <c r="V12685" s="34">
        <v>18</v>
      </c>
      <c r="W12685" s="34">
        <v>24</v>
      </c>
      <c r="X12685" s="34">
        <v>16</v>
      </c>
      <c r="Y12685" s="34">
        <v>14</v>
      </c>
      <c r="Z12685" s="34">
        <v>18</v>
      </c>
      <c r="AA12685" s="34">
        <v>22</v>
      </c>
      <c r="AB12685" s="34">
        <v>13</v>
      </c>
      <c r="AC12685" s="34">
        <v>24</v>
      </c>
    </row>
    <row r="12686" spans="1:29" x14ac:dyDescent="0.2">
      <c r="A12686" s="34" t="s">
        <v>73179</v>
      </c>
      <c r="B12686" s="34">
        <v>69</v>
      </c>
      <c r="C12686" s="34">
        <v>120</v>
      </c>
      <c r="D12686" s="34">
        <v>122</v>
      </c>
      <c r="E12686" s="34">
        <v>114</v>
      </c>
      <c r="F12686" s="34">
        <v>101</v>
      </c>
      <c r="G12686" s="34">
        <v>83</v>
      </c>
      <c r="H12686" s="34">
        <v>82</v>
      </c>
      <c r="I12686" s="34">
        <v>59</v>
      </c>
      <c r="J12686" s="34">
        <v>68</v>
      </c>
      <c r="K12686" s="34">
        <v>100</v>
      </c>
      <c r="L12686" s="34">
        <v>44</v>
      </c>
      <c r="M12686" s="34">
        <v>92</v>
      </c>
      <c r="N12686" s="34">
        <v>52</v>
      </c>
      <c r="O12686" s="34">
        <v>51</v>
      </c>
      <c r="P12686" s="34">
        <v>57</v>
      </c>
      <c r="Q12686" s="34">
        <v>85</v>
      </c>
      <c r="R12686" s="34">
        <v>109</v>
      </c>
      <c r="S12686" s="34">
        <v>133</v>
      </c>
      <c r="T12686" s="34">
        <v>58</v>
      </c>
      <c r="U12686" s="34">
        <v>73</v>
      </c>
      <c r="V12686" s="34">
        <v>88</v>
      </c>
      <c r="W12686" s="34">
        <v>56</v>
      </c>
      <c r="X12686" s="34">
        <v>83</v>
      </c>
      <c r="Y12686" s="34">
        <v>62</v>
      </c>
      <c r="Z12686" s="34">
        <v>85</v>
      </c>
      <c r="AA12686" s="34">
        <v>82</v>
      </c>
      <c r="AB12686" s="34">
        <v>69</v>
      </c>
      <c r="AC12686" s="34">
        <v>177</v>
      </c>
    </row>
    <row r="12687" spans="1:29" x14ac:dyDescent="0.2">
      <c r="A12687" s="34" t="s">
        <v>73180</v>
      </c>
      <c r="B12687" s="34">
        <v>74</v>
      </c>
      <c r="C12687" s="34">
        <v>64</v>
      </c>
      <c r="D12687" s="34">
        <v>75</v>
      </c>
      <c r="E12687" s="34">
        <v>85</v>
      </c>
      <c r="F12687" s="34">
        <v>94</v>
      </c>
      <c r="G12687" s="34">
        <v>91</v>
      </c>
      <c r="H12687" s="34">
        <v>68</v>
      </c>
      <c r="I12687" s="34">
        <v>49</v>
      </c>
      <c r="J12687" s="34">
        <v>68</v>
      </c>
      <c r="K12687" s="34">
        <v>52</v>
      </c>
      <c r="L12687" s="34">
        <v>41</v>
      </c>
      <c r="M12687" s="34">
        <v>54</v>
      </c>
      <c r="N12687" s="34">
        <v>61</v>
      </c>
      <c r="O12687" s="34">
        <v>56</v>
      </c>
      <c r="P12687" s="34">
        <v>57</v>
      </c>
      <c r="Q12687" s="34">
        <v>65</v>
      </c>
      <c r="R12687" s="34">
        <v>74</v>
      </c>
      <c r="S12687" s="34">
        <v>112</v>
      </c>
      <c r="T12687" s="34">
        <v>68</v>
      </c>
      <c r="U12687" s="34">
        <v>62</v>
      </c>
      <c r="V12687" s="34">
        <v>79</v>
      </c>
      <c r="W12687" s="34">
        <v>63</v>
      </c>
      <c r="X12687" s="34">
        <v>85</v>
      </c>
      <c r="Y12687" s="34">
        <v>58</v>
      </c>
      <c r="Z12687" s="34">
        <v>83</v>
      </c>
      <c r="AA12687" s="34">
        <v>108</v>
      </c>
      <c r="AB12687" s="34">
        <v>86</v>
      </c>
      <c r="AC12687" s="34">
        <v>102</v>
      </c>
    </row>
    <row r="12688" spans="1:29" x14ac:dyDescent="0.2">
      <c r="A12688" s="34" t="s">
        <v>73181</v>
      </c>
      <c r="B12688" s="34">
        <v>55</v>
      </c>
      <c r="C12688" s="34">
        <v>72</v>
      </c>
      <c r="D12688" s="34">
        <v>79</v>
      </c>
      <c r="E12688" s="34">
        <v>62</v>
      </c>
      <c r="F12688" s="34">
        <v>34</v>
      </c>
      <c r="G12688" s="34">
        <v>91</v>
      </c>
      <c r="H12688" s="34">
        <v>40</v>
      </c>
      <c r="I12688" s="34">
        <v>46</v>
      </c>
      <c r="J12688" s="34">
        <v>44</v>
      </c>
      <c r="K12688" s="34">
        <v>60</v>
      </c>
      <c r="L12688" s="34">
        <v>30</v>
      </c>
      <c r="M12688" s="34">
        <v>37</v>
      </c>
      <c r="N12688" s="34">
        <v>38</v>
      </c>
      <c r="O12688" s="34">
        <v>26</v>
      </c>
      <c r="P12688" s="34">
        <v>47</v>
      </c>
      <c r="Q12688" s="34">
        <v>50</v>
      </c>
      <c r="R12688" s="34">
        <v>47</v>
      </c>
      <c r="S12688" s="34">
        <v>53</v>
      </c>
      <c r="T12688" s="34">
        <v>30</v>
      </c>
      <c r="U12688" s="34">
        <v>39</v>
      </c>
      <c r="V12688" s="34">
        <v>45</v>
      </c>
      <c r="W12688" s="34">
        <v>67</v>
      </c>
      <c r="X12688" s="34">
        <v>22</v>
      </c>
      <c r="Y12688" s="34">
        <v>40</v>
      </c>
      <c r="Z12688" s="34">
        <v>55</v>
      </c>
      <c r="AA12688" s="34">
        <v>81</v>
      </c>
      <c r="AB12688" s="34">
        <v>47</v>
      </c>
      <c r="AC12688" s="34">
        <v>50</v>
      </c>
    </row>
    <row r="12689" spans="1:29" x14ac:dyDescent="0.2">
      <c r="A12689" s="34" t="s">
        <v>73182</v>
      </c>
      <c r="B12689" s="34">
        <v>68</v>
      </c>
      <c r="C12689" s="34">
        <v>204</v>
      </c>
      <c r="D12689" s="34">
        <v>75</v>
      </c>
      <c r="E12689" s="34">
        <v>184</v>
      </c>
      <c r="F12689" s="34">
        <v>63</v>
      </c>
      <c r="G12689" s="34">
        <v>230</v>
      </c>
      <c r="H12689" s="34">
        <v>55</v>
      </c>
      <c r="I12689" s="34">
        <v>163</v>
      </c>
      <c r="J12689" s="34">
        <v>59</v>
      </c>
      <c r="K12689" s="34">
        <v>205</v>
      </c>
      <c r="L12689" s="34">
        <v>42</v>
      </c>
      <c r="M12689" s="34">
        <v>167</v>
      </c>
      <c r="N12689" s="34">
        <v>55</v>
      </c>
      <c r="O12689" s="34">
        <v>188</v>
      </c>
      <c r="P12689" s="34">
        <v>65</v>
      </c>
      <c r="Q12689" s="34">
        <v>182</v>
      </c>
      <c r="R12689" s="34">
        <v>103</v>
      </c>
      <c r="S12689" s="34">
        <v>159</v>
      </c>
      <c r="T12689" s="34">
        <v>46</v>
      </c>
      <c r="U12689" s="34">
        <v>150</v>
      </c>
      <c r="V12689" s="34">
        <v>93</v>
      </c>
      <c r="W12689" s="34">
        <v>175</v>
      </c>
      <c r="X12689" s="34">
        <v>125</v>
      </c>
      <c r="Y12689" s="34">
        <v>176</v>
      </c>
      <c r="Z12689" s="34">
        <v>65</v>
      </c>
      <c r="AA12689" s="34">
        <v>178</v>
      </c>
      <c r="AB12689" s="34">
        <v>83</v>
      </c>
      <c r="AC12689" s="34">
        <v>237</v>
      </c>
    </row>
    <row r="12690" spans="1:29" x14ac:dyDescent="0.2">
      <c r="A12690" s="34" t="s">
        <v>73183</v>
      </c>
      <c r="B12690" s="34">
        <v>94</v>
      </c>
      <c r="C12690" s="34">
        <v>111</v>
      </c>
      <c r="D12690" s="34">
        <v>125</v>
      </c>
      <c r="E12690" s="34">
        <v>108</v>
      </c>
      <c r="F12690" s="34">
        <v>106</v>
      </c>
      <c r="G12690" s="34">
        <v>135</v>
      </c>
      <c r="H12690" s="34">
        <v>93</v>
      </c>
      <c r="I12690" s="34">
        <v>100</v>
      </c>
      <c r="J12690" s="34">
        <v>101</v>
      </c>
      <c r="K12690" s="34">
        <v>125</v>
      </c>
      <c r="L12690" s="34">
        <v>76</v>
      </c>
      <c r="M12690" s="34">
        <v>110</v>
      </c>
      <c r="N12690" s="34">
        <v>111</v>
      </c>
      <c r="O12690" s="34">
        <v>84</v>
      </c>
      <c r="P12690" s="34">
        <v>100</v>
      </c>
      <c r="Q12690" s="34">
        <v>149</v>
      </c>
      <c r="R12690" s="34">
        <v>133</v>
      </c>
      <c r="S12690" s="34">
        <v>149</v>
      </c>
      <c r="T12690" s="34">
        <v>84</v>
      </c>
      <c r="U12690" s="34">
        <v>91</v>
      </c>
      <c r="V12690" s="34">
        <v>96</v>
      </c>
      <c r="W12690" s="34">
        <v>120</v>
      </c>
      <c r="X12690" s="34">
        <v>76</v>
      </c>
      <c r="Y12690" s="34">
        <v>129</v>
      </c>
      <c r="Z12690" s="34">
        <v>142</v>
      </c>
      <c r="AA12690" s="34">
        <v>150</v>
      </c>
      <c r="AB12690" s="34">
        <v>90</v>
      </c>
      <c r="AC12690" s="34">
        <v>156</v>
      </c>
    </row>
    <row r="12691" spans="1:29" x14ac:dyDescent="0.2">
      <c r="A12691" s="34" t="s">
        <v>73184</v>
      </c>
      <c r="B12691" s="34">
        <v>58</v>
      </c>
      <c r="C12691" s="34">
        <v>76</v>
      </c>
      <c r="D12691" s="34">
        <v>67</v>
      </c>
      <c r="E12691" s="34">
        <v>75</v>
      </c>
      <c r="F12691" s="34">
        <v>48</v>
      </c>
      <c r="G12691" s="34">
        <v>72</v>
      </c>
      <c r="H12691" s="34">
        <v>34</v>
      </c>
      <c r="I12691" s="34">
        <v>69</v>
      </c>
      <c r="J12691" s="34">
        <v>45</v>
      </c>
      <c r="K12691" s="34">
        <v>110</v>
      </c>
      <c r="L12691" s="34">
        <v>24</v>
      </c>
      <c r="M12691" s="34">
        <v>61</v>
      </c>
      <c r="N12691" s="34">
        <v>42</v>
      </c>
      <c r="O12691" s="34">
        <v>63</v>
      </c>
      <c r="P12691" s="34">
        <v>28</v>
      </c>
      <c r="Q12691" s="34">
        <v>95</v>
      </c>
      <c r="R12691" s="34">
        <v>57</v>
      </c>
      <c r="S12691" s="34">
        <v>96</v>
      </c>
      <c r="T12691" s="34">
        <v>26</v>
      </c>
      <c r="U12691" s="34">
        <v>51</v>
      </c>
      <c r="V12691" s="34">
        <v>23</v>
      </c>
      <c r="W12691" s="34">
        <v>56</v>
      </c>
      <c r="X12691" s="34">
        <v>48</v>
      </c>
      <c r="Y12691" s="34">
        <v>68</v>
      </c>
      <c r="Z12691" s="34">
        <v>45</v>
      </c>
      <c r="AA12691" s="34">
        <v>87</v>
      </c>
      <c r="AB12691" s="34">
        <v>30</v>
      </c>
      <c r="AC12691" s="34">
        <v>115</v>
      </c>
    </row>
    <row r="12692" spans="1:29" x14ac:dyDescent="0.2">
      <c r="A12692" s="34" t="s">
        <v>73185</v>
      </c>
      <c r="B12692" s="34">
        <v>89</v>
      </c>
      <c r="C12692" s="34">
        <v>65</v>
      </c>
      <c r="D12692" s="34">
        <v>90</v>
      </c>
      <c r="E12692" s="34">
        <v>82</v>
      </c>
      <c r="F12692" s="34">
        <v>86</v>
      </c>
      <c r="G12692" s="34">
        <v>70</v>
      </c>
      <c r="H12692" s="34">
        <v>80</v>
      </c>
      <c r="I12692" s="34">
        <v>88</v>
      </c>
      <c r="J12692" s="34">
        <v>72</v>
      </c>
      <c r="K12692" s="34">
        <v>70</v>
      </c>
      <c r="L12692" s="34">
        <v>42</v>
      </c>
      <c r="M12692" s="34">
        <v>45</v>
      </c>
      <c r="N12692" s="34">
        <v>70</v>
      </c>
      <c r="O12692" s="34">
        <v>35</v>
      </c>
      <c r="P12692" s="34">
        <v>77</v>
      </c>
      <c r="Q12692" s="34">
        <v>97</v>
      </c>
      <c r="R12692" s="34">
        <v>107</v>
      </c>
      <c r="S12692" s="34">
        <v>90</v>
      </c>
      <c r="T12692" s="34">
        <v>67</v>
      </c>
      <c r="U12692" s="34">
        <v>70</v>
      </c>
      <c r="V12692" s="34">
        <v>92</v>
      </c>
      <c r="W12692" s="34">
        <v>90</v>
      </c>
      <c r="X12692" s="34">
        <v>116</v>
      </c>
      <c r="Y12692" s="34">
        <v>64</v>
      </c>
      <c r="Z12692" s="34">
        <v>91</v>
      </c>
      <c r="AA12692" s="34">
        <v>93</v>
      </c>
      <c r="AB12692" s="34">
        <v>95</v>
      </c>
      <c r="AC12692" s="34">
        <v>98</v>
      </c>
    </row>
    <row r="12693" spans="1:29" x14ac:dyDescent="0.2">
      <c r="A12693" s="34" t="s">
        <v>73186</v>
      </c>
      <c r="B12693" s="34">
        <v>69</v>
      </c>
      <c r="C12693" s="34">
        <v>106</v>
      </c>
      <c r="D12693" s="34">
        <v>136</v>
      </c>
      <c r="E12693" s="34">
        <v>120</v>
      </c>
      <c r="F12693" s="34">
        <v>141</v>
      </c>
      <c r="G12693" s="34">
        <v>117</v>
      </c>
      <c r="H12693" s="34">
        <v>125</v>
      </c>
      <c r="I12693" s="34">
        <v>89</v>
      </c>
      <c r="J12693" s="34">
        <v>101</v>
      </c>
      <c r="K12693" s="34">
        <v>128</v>
      </c>
      <c r="L12693" s="34">
        <v>51</v>
      </c>
      <c r="M12693" s="34">
        <v>101</v>
      </c>
      <c r="N12693" s="34">
        <v>85</v>
      </c>
      <c r="O12693" s="34">
        <v>91</v>
      </c>
      <c r="P12693" s="34">
        <v>106</v>
      </c>
      <c r="Q12693" s="34">
        <v>133</v>
      </c>
      <c r="R12693" s="34">
        <v>125</v>
      </c>
      <c r="S12693" s="34">
        <v>124</v>
      </c>
      <c r="T12693" s="34">
        <v>73</v>
      </c>
      <c r="U12693" s="34">
        <v>93</v>
      </c>
      <c r="V12693" s="34">
        <v>146</v>
      </c>
      <c r="W12693" s="34">
        <v>97</v>
      </c>
      <c r="X12693" s="34">
        <v>166</v>
      </c>
      <c r="Y12693" s="34">
        <v>79</v>
      </c>
      <c r="Z12693" s="34">
        <v>158</v>
      </c>
      <c r="AA12693" s="34">
        <v>137</v>
      </c>
      <c r="AB12693" s="34">
        <v>118</v>
      </c>
      <c r="AC12693" s="34">
        <v>179</v>
      </c>
    </row>
    <row r="12694" spans="1:29" x14ac:dyDescent="0.2">
      <c r="A12694" s="34" t="s">
        <v>73187</v>
      </c>
      <c r="B12694" s="34">
        <v>52</v>
      </c>
      <c r="C12694" s="34">
        <v>65</v>
      </c>
      <c r="D12694" s="34">
        <v>76</v>
      </c>
      <c r="E12694" s="34">
        <v>67</v>
      </c>
      <c r="F12694" s="34">
        <v>77</v>
      </c>
      <c r="G12694" s="34">
        <v>36</v>
      </c>
      <c r="H12694" s="34">
        <v>49</v>
      </c>
      <c r="I12694" s="34">
        <v>58</v>
      </c>
      <c r="J12694" s="34">
        <v>70</v>
      </c>
      <c r="K12694" s="34">
        <v>47</v>
      </c>
      <c r="L12694" s="34">
        <v>38</v>
      </c>
      <c r="M12694" s="34">
        <v>31</v>
      </c>
      <c r="N12694" s="34">
        <v>67</v>
      </c>
      <c r="O12694" s="34">
        <v>54</v>
      </c>
      <c r="P12694" s="34">
        <v>39</v>
      </c>
      <c r="Q12694" s="34">
        <v>70</v>
      </c>
      <c r="R12694" s="34">
        <v>60</v>
      </c>
      <c r="S12694" s="34">
        <v>55</v>
      </c>
      <c r="T12694" s="34">
        <v>66</v>
      </c>
      <c r="U12694" s="34">
        <v>51</v>
      </c>
      <c r="V12694" s="34">
        <v>75</v>
      </c>
      <c r="W12694" s="34">
        <v>52</v>
      </c>
      <c r="X12694" s="34">
        <v>76</v>
      </c>
      <c r="Y12694" s="34">
        <v>33</v>
      </c>
      <c r="Z12694" s="34">
        <v>56</v>
      </c>
      <c r="AA12694" s="34">
        <v>58</v>
      </c>
      <c r="AB12694" s="34">
        <v>56</v>
      </c>
      <c r="AC12694" s="34">
        <v>73</v>
      </c>
    </row>
    <row r="12695" spans="1:29" x14ac:dyDescent="0.2">
      <c r="A12695" s="34" t="s">
        <v>73188</v>
      </c>
      <c r="B12695" s="34">
        <v>55</v>
      </c>
      <c r="C12695" s="34">
        <v>84</v>
      </c>
      <c r="D12695" s="34">
        <v>109</v>
      </c>
      <c r="E12695" s="34">
        <v>107</v>
      </c>
      <c r="F12695" s="34">
        <v>99</v>
      </c>
      <c r="G12695" s="34">
        <v>79</v>
      </c>
      <c r="H12695" s="34">
        <v>72</v>
      </c>
      <c r="I12695" s="34">
        <v>64</v>
      </c>
      <c r="J12695" s="34">
        <v>57</v>
      </c>
      <c r="K12695" s="34">
        <v>75</v>
      </c>
      <c r="L12695" s="34">
        <v>45</v>
      </c>
      <c r="M12695" s="34">
        <v>73</v>
      </c>
      <c r="N12695" s="34">
        <v>57</v>
      </c>
      <c r="O12695" s="34">
        <v>97</v>
      </c>
      <c r="P12695" s="34">
        <v>71</v>
      </c>
      <c r="Q12695" s="34">
        <v>94</v>
      </c>
      <c r="R12695" s="34">
        <v>88</v>
      </c>
      <c r="S12695" s="34">
        <v>149</v>
      </c>
      <c r="T12695" s="34">
        <v>51</v>
      </c>
      <c r="U12695" s="34">
        <v>66</v>
      </c>
      <c r="V12695" s="34">
        <v>75</v>
      </c>
      <c r="W12695" s="34">
        <v>84</v>
      </c>
      <c r="X12695" s="34">
        <v>118</v>
      </c>
      <c r="Y12695" s="34">
        <v>60</v>
      </c>
      <c r="Z12695" s="34">
        <v>72</v>
      </c>
      <c r="AA12695" s="34">
        <v>97</v>
      </c>
      <c r="AB12695" s="34">
        <v>67</v>
      </c>
      <c r="AC12695" s="34">
        <v>138</v>
      </c>
    </row>
    <row r="12696" spans="1:29" x14ac:dyDescent="0.2">
      <c r="A12696" s="34" t="s">
        <v>73189</v>
      </c>
      <c r="B12696" s="34">
        <v>217</v>
      </c>
      <c r="C12696" s="34">
        <v>354</v>
      </c>
      <c r="D12696" s="34">
        <v>348</v>
      </c>
      <c r="E12696" s="34">
        <v>328</v>
      </c>
      <c r="F12696" s="34">
        <v>340</v>
      </c>
      <c r="G12696" s="34">
        <v>321</v>
      </c>
      <c r="H12696" s="34">
        <v>341</v>
      </c>
      <c r="I12696" s="34">
        <v>265</v>
      </c>
      <c r="J12696" s="34">
        <v>286</v>
      </c>
      <c r="K12696" s="34">
        <v>368</v>
      </c>
      <c r="L12696" s="34">
        <v>198</v>
      </c>
      <c r="M12696" s="34">
        <v>319</v>
      </c>
      <c r="N12696" s="34">
        <v>251</v>
      </c>
      <c r="O12696" s="34">
        <v>315</v>
      </c>
      <c r="P12696" s="34">
        <v>291</v>
      </c>
      <c r="Q12696" s="34">
        <v>422</v>
      </c>
      <c r="R12696" s="34">
        <v>347</v>
      </c>
      <c r="S12696" s="34">
        <v>402</v>
      </c>
      <c r="T12696" s="34">
        <v>277</v>
      </c>
      <c r="U12696" s="34">
        <v>288</v>
      </c>
      <c r="V12696" s="34">
        <v>332</v>
      </c>
      <c r="W12696" s="34">
        <v>297</v>
      </c>
      <c r="X12696" s="34">
        <v>399</v>
      </c>
      <c r="Y12696" s="34">
        <v>309</v>
      </c>
      <c r="Z12696" s="34">
        <v>410</v>
      </c>
      <c r="AA12696" s="34">
        <v>373</v>
      </c>
      <c r="AB12696" s="34">
        <v>306</v>
      </c>
      <c r="AC12696" s="34">
        <v>494</v>
      </c>
    </row>
    <row r="12697" spans="1:29" x14ac:dyDescent="0.2">
      <c r="A12697" s="34" t="s">
        <v>73190</v>
      </c>
      <c r="B12697" s="34">
        <v>76</v>
      </c>
      <c r="C12697" s="34">
        <v>56</v>
      </c>
      <c r="D12697" s="34">
        <v>82</v>
      </c>
      <c r="E12697" s="34">
        <v>94</v>
      </c>
      <c r="F12697" s="34">
        <v>98</v>
      </c>
      <c r="G12697" s="34">
        <v>43</v>
      </c>
      <c r="H12697" s="34">
        <v>59</v>
      </c>
      <c r="I12697" s="34">
        <v>78</v>
      </c>
      <c r="J12697" s="34">
        <v>46</v>
      </c>
      <c r="K12697" s="34">
        <v>120</v>
      </c>
      <c r="L12697" s="34">
        <v>54</v>
      </c>
      <c r="M12697" s="34">
        <v>54</v>
      </c>
      <c r="N12697" s="34">
        <v>57</v>
      </c>
      <c r="O12697" s="34">
        <v>44</v>
      </c>
      <c r="P12697" s="34">
        <v>84</v>
      </c>
      <c r="Q12697" s="34">
        <v>104</v>
      </c>
      <c r="R12697" s="34">
        <v>88</v>
      </c>
      <c r="S12697" s="34">
        <v>89</v>
      </c>
      <c r="T12697" s="34">
        <v>56</v>
      </c>
      <c r="U12697" s="34">
        <v>65</v>
      </c>
      <c r="V12697" s="34">
        <v>91</v>
      </c>
      <c r="W12697" s="34">
        <v>80</v>
      </c>
      <c r="X12697" s="34">
        <v>111</v>
      </c>
      <c r="Y12697" s="34">
        <v>66</v>
      </c>
      <c r="Z12697" s="34">
        <v>89</v>
      </c>
      <c r="AA12697" s="34">
        <v>82</v>
      </c>
      <c r="AB12697" s="34">
        <v>63</v>
      </c>
      <c r="AC12697" s="34">
        <v>117</v>
      </c>
    </row>
    <row r="12698" spans="1:29" x14ac:dyDescent="0.2">
      <c r="A12698" s="34" t="s">
        <v>73191</v>
      </c>
      <c r="B12698" s="34">
        <v>50</v>
      </c>
      <c r="C12698" s="34">
        <v>59</v>
      </c>
      <c r="D12698" s="34">
        <v>59</v>
      </c>
      <c r="E12698" s="34">
        <v>56</v>
      </c>
      <c r="F12698" s="34">
        <v>87</v>
      </c>
      <c r="G12698" s="34">
        <v>69</v>
      </c>
      <c r="H12698" s="34">
        <v>66</v>
      </c>
      <c r="I12698" s="34">
        <v>55</v>
      </c>
      <c r="J12698" s="34">
        <v>42</v>
      </c>
      <c r="K12698" s="34">
        <v>68</v>
      </c>
      <c r="L12698" s="34">
        <v>44</v>
      </c>
      <c r="M12698" s="34">
        <v>63</v>
      </c>
      <c r="N12698" s="34">
        <v>59</v>
      </c>
      <c r="O12698" s="34">
        <v>56</v>
      </c>
      <c r="P12698" s="34">
        <v>42</v>
      </c>
      <c r="Q12698" s="34">
        <v>58</v>
      </c>
      <c r="R12698" s="34">
        <v>62</v>
      </c>
      <c r="S12698" s="34">
        <v>65</v>
      </c>
      <c r="T12698" s="34">
        <v>62</v>
      </c>
      <c r="U12698" s="34">
        <v>55</v>
      </c>
      <c r="V12698" s="34">
        <v>96</v>
      </c>
      <c r="W12698" s="34">
        <v>51</v>
      </c>
      <c r="X12698" s="34">
        <v>69</v>
      </c>
      <c r="Y12698" s="34">
        <v>58</v>
      </c>
      <c r="Z12698" s="34">
        <v>74</v>
      </c>
      <c r="AA12698" s="34">
        <v>79</v>
      </c>
      <c r="AB12698" s="34">
        <v>72</v>
      </c>
      <c r="AC12698" s="34">
        <v>86</v>
      </c>
    </row>
    <row r="12699" spans="1:29" x14ac:dyDescent="0.2">
      <c r="A12699" s="34" t="s">
        <v>73192</v>
      </c>
      <c r="B12699" s="34">
        <v>56</v>
      </c>
      <c r="C12699" s="34">
        <v>59</v>
      </c>
      <c r="D12699" s="34">
        <v>72</v>
      </c>
      <c r="E12699" s="34">
        <v>72</v>
      </c>
      <c r="F12699" s="34">
        <v>68</v>
      </c>
      <c r="G12699" s="34">
        <v>39</v>
      </c>
      <c r="H12699" s="34">
        <v>74</v>
      </c>
      <c r="I12699" s="34">
        <v>60</v>
      </c>
      <c r="J12699" s="34">
        <v>60</v>
      </c>
      <c r="K12699" s="34">
        <v>56</v>
      </c>
      <c r="L12699" s="34">
        <v>56</v>
      </c>
      <c r="M12699" s="34">
        <v>47</v>
      </c>
      <c r="N12699" s="34">
        <v>65</v>
      </c>
      <c r="O12699" s="34">
        <v>70</v>
      </c>
      <c r="P12699" s="34">
        <v>69</v>
      </c>
      <c r="Q12699" s="34">
        <v>80</v>
      </c>
      <c r="R12699" s="34">
        <v>84</v>
      </c>
      <c r="S12699" s="34">
        <v>97</v>
      </c>
      <c r="T12699" s="34">
        <v>61</v>
      </c>
      <c r="U12699" s="34">
        <v>61</v>
      </c>
      <c r="V12699" s="34">
        <v>106</v>
      </c>
      <c r="W12699" s="34">
        <v>85</v>
      </c>
      <c r="X12699" s="34">
        <v>97</v>
      </c>
      <c r="Y12699" s="34">
        <v>83</v>
      </c>
      <c r="Z12699" s="34">
        <v>64</v>
      </c>
      <c r="AA12699" s="34">
        <v>73</v>
      </c>
      <c r="AB12699" s="34">
        <v>88</v>
      </c>
      <c r="AC12699" s="34">
        <v>65</v>
      </c>
    </row>
    <row r="12700" spans="1:29" x14ac:dyDescent="0.2">
      <c r="A12700" s="34" t="s">
        <v>73193</v>
      </c>
      <c r="B12700" s="34">
        <v>165</v>
      </c>
      <c r="C12700" s="34">
        <v>231</v>
      </c>
      <c r="D12700" s="34">
        <v>302</v>
      </c>
      <c r="E12700" s="34">
        <v>298</v>
      </c>
      <c r="F12700" s="34">
        <v>195</v>
      </c>
      <c r="G12700" s="34">
        <v>221</v>
      </c>
      <c r="H12700" s="34">
        <v>157</v>
      </c>
      <c r="I12700" s="34">
        <v>203</v>
      </c>
      <c r="J12700" s="34">
        <v>112</v>
      </c>
      <c r="K12700" s="34">
        <v>287</v>
      </c>
      <c r="L12700" s="34">
        <v>47</v>
      </c>
      <c r="M12700" s="34">
        <v>158</v>
      </c>
      <c r="N12700" s="34">
        <v>187</v>
      </c>
      <c r="O12700" s="34">
        <v>163</v>
      </c>
      <c r="P12700" s="34">
        <v>135</v>
      </c>
      <c r="Q12700" s="34">
        <v>170</v>
      </c>
      <c r="R12700" s="34">
        <v>133</v>
      </c>
      <c r="S12700" s="34">
        <v>377</v>
      </c>
      <c r="T12700" s="34">
        <v>88</v>
      </c>
      <c r="U12700" s="34">
        <v>126</v>
      </c>
      <c r="V12700" s="34">
        <v>208</v>
      </c>
      <c r="W12700" s="34">
        <v>160</v>
      </c>
      <c r="X12700" s="34">
        <v>198</v>
      </c>
      <c r="Y12700" s="34">
        <v>88</v>
      </c>
      <c r="Z12700" s="34">
        <v>261</v>
      </c>
      <c r="AA12700" s="34">
        <v>208</v>
      </c>
      <c r="AB12700" s="34">
        <v>123</v>
      </c>
      <c r="AC12700" s="34">
        <v>337</v>
      </c>
    </row>
    <row r="12701" spans="1:29" x14ac:dyDescent="0.2">
      <c r="A12701" s="34" t="s">
        <v>73194</v>
      </c>
      <c r="B12701" s="34">
        <v>43</v>
      </c>
      <c r="C12701" s="34">
        <v>35</v>
      </c>
      <c r="D12701" s="34">
        <v>46</v>
      </c>
      <c r="E12701" s="34">
        <v>54</v>
      </c>
      <c r="F12701" s="34">
        <v>39</v>
      </c>
      <c r="G12701" s="34">
        <v>55</v>
      </c>
      <c r="H12701" s="34">
        <v>26</v>
      </c>
      <c r="I12701" s="34">
        <v>27</v>
      </c>
      <c r="J12701" s="34">
        <v>23</v>
      </c>
      <c r="K12701" s="34">
        <v>84</v>
      </c>
      <c r="L12701" s="34">
        <v>19</v>
      </c>
      <c r="M12701" s="34">
        <v>41</v>
      </c>
      <c r="N12701" s="34">
        <v>28</v>
      </c>
      <c r="O12701" s="34">
        <v>32</v>
      </c>
      <c r="P12701" s="34">
        <v>14</v>
      </c>
      <c r="Q12701" s="34">
        <v>42</v>
      </c>
      <c r="R12701" s="34">
        <v>34</v>
      </c>
      <c r="S12701" s="34">
        <v>55</v>
      </c>
      <c r="T12701" s="34">
        <v>17</v>
      </c>
      <c r="U12701" s="34">
        <v>29</v>
      </c>
      <c r="V12701" s="34">
        <v>53</v>
      </c>
      <c r="W12701" s="34">
        <v>33</v>
      </c>
      <c r="X12701" s="34">
        <v>28</v>
      </c>
      <c r="Y12701" s="34">
        <v>37</v>
      </c>
      <c r="Z12701" s="34">
        <v>42</v>
      </c>
      <c r="AA12701" s="34">
        <v>47</v>
      </c>
      <c r="AB12701" s="34">
        <v>36</v>
      </c>
      <c r="AC12701" s="34">
        <v>66</v>
      </c>
    </row>
    <row r="12702" spans="1:29" x14ac:dyDescent="0.2">
      <c r="A12702" s="34" t="s">
        <v>73195</v>
      </c>
      <c r="B12702" s="34">
        <v>103</v>
      </c>
      <c r="C12702" s="34">
        <v>104</v>
      </c>
      <c r="D12702" s="34">
        <v>200</v>
      </c>
      <c r="E12702" s="34">
        <v>157</v>
      </c>
      <c r="F12702" s="34">
        <v>174</v>
      </c>
      <c r="G12702" s="34">
        <v>127</v>
      </c>
      <c r="H12702" s="34">
        <v>164</v>
      </c>
      <c r="I12702" s="34">
        <v>115</v>
      </c>
      <c r="J12702" s="34">
        <v>125</v>
      </c>
      <c r="K12702" s="34">
        <v>137</v>
      </c>
      <c r="L12702" s="34">
        <v>57</v>
      </c>
      <c r="M12702" s="34">
        <v>116</v>
      </c>
      <c r="N12702" s="34">
        <v>122</v>
      </c>
      <c r="O12702" s="34">
        <v>131</v>
      </c>
      <c r="P12702" s="34">
        <v>127</v>
      </c>
      <c r="Q12702" s="34">
        <v>147</v>
      </c>
      <c r="R12702" s="34">
        <v>131</v>
      </c>
      <c r="S12702" s="34">
        <v>170</v>
      </c>
      <c r="T12702" s="34">
        <v>81</v>
      </c>
      <c r="U12702" s="34">
        <v>102</v>
      </c>
      <c r="V12702" s="34">
        <v>164</v>
      </c>
      <c r="W12702" s="34">
        <v>184</v>
      </c>
      <c r="X12702" s="34">
        <v>174</v>
      </c>
      <c r="Y12702" s="34">
        <v>133</v>
      </c>
      <c r="Z12702" s="34">
        <v>172</v>
      </c>
      <c r="AA12702" s="34">
        <v>217</v>
      </c>
      <c r="AB12702" s="34">
        <v>150</v>
      </c>
      <c r="AC12702" s="34">
        <v>244</v>
      </c>
    </row>
    <row r="12703" spans="1:29" x14ac:dyDescent="0.2">
      <c r="A12703" s="34" t="s">
        <v>73196</v>
      </c>
      <c r="B12703" s="34">
        <v>57</v>
      </c>
      <c r="C12703" s="34">
        <v>96</v>
      </c>
      <c r="D12703" s="34">
        <v>69</v>
      </c>
      <c r="E12703" s="34">
        <v>144</v>
      </c>
      <c r="F12703" s="34">
        <v>75</v>
      </c>
      <c r="G12703" s="34">
        <v>81</v>
      </c>
      <c r="H12703" s="34">
        <v>63</v>
      </c>
      <c r="I12703" s="34">
        <v>67</v>
      </c>
      <c r="J12703" s="34">
        <v>36</v>
      </c>
      <c r="K12703" s="34">
        <v>134</v>
      </c>
      <c r="L12703" s="34">
        <v>27</v>
      </c>
      <c r="M12703" s="34">
        <v>63</v>
      </c>
      <c r="N12703" s="34">
        <v>42</v>
      </c>
      <c r="O12703" s="34">
        <v>55</v>
      </c>
      <c r="P12703" s="34">
        <v>33</v>
      </c>
      <c r="Q12703" s="34">
        <v>96</v>
      </c>
      <c r="R12703" s="34">
        <v>29</v>
      </c>
      <c r="S12703" s="34">
        <v>88</v>
      </c>
      <c r="T12703" s="34">
        <v>31</v>
      </c>
      <c r="U12703" s="34">
        <v>62</v>
      </c>
      <c r="V12703" s="34">
        <v>42</v>
      </c>
      <c r="W12703" s="34">
        <v>54</v>
      </c>
      <c r="X12703" s="34">
        <v>55</v>
      </c>
      <c r="Y12703" s="34">
        <v>60</v>
      </c>
      <c r="Z12703" s="34">
        <v>58</v>
      </c>
      <c r="AA12703" s="34">
        <v>129</v>
      </c>
      <c r="AB12703" s="34">
        <v>31</v>
      </c>
      <c r="AC12703" s="34">
        <v>88</v>
      </c>
    </row>
    <row r="12704" spans="1:29" x14ac:dyDescent="0.2">
      <c r="A12704" s="34" t="s">
        <v>73197</v>
      </c>
      <c r="B12704" s="34">
        <v>60</v>
      </c>
      <c r="C12704" s="34">
        <v>115</v>
      </c>
      <c r="D12704" s="34">
        <v>88</v>
      </c>
      <c r="E12704" s="34">
        <v>147</v>
      </c>
      <c r="F12704" s="34">
        <v>51</v>
      </c>
      <c r="G12704" s="34">
        <v>155</v>
      </c>
      <c r="H12704" s="34">
        <v>53</v>
      </c>
      <c r="I12704" s="34">
        <v>119</v>
      </c>
      <c r="J12704" s="34">
        <v>47</v>
      </c>
      <c r="K12704" s="34">
        <v>116</v>
      </c>
      <c r="L12704" s="34">
        <v>27</v>
      </c>
      <c r="M12704" s="34">
        <v>114</v>
      </c>
      <c r="N12704" s="34">
        <v>55</v>
      </c>
      <c r="O12704" s="34">
        <v>58</v>
      </c>
      <c r="P12704" s="34">
        <v>61</v>
      </c>
      <c r="Q12704" s="34">
        <v>124</v>
      </c>
      <c r="R12704" s="34">
        <v>51</v>
      </c>
      <c r="S12704" s="34">
        <v>139</v>
      </c>
      <c r="T12704" s="34">
        <v>30</v>
      </c>
      <c r="U12704" s="34">
        <v>56</v>
      </c>
      <c r="V12704" s="34">
        <v>89</v>
      </c>
      <c r="W12704" s="34">
        <v>71</v>
      </c>
      <c r="X12704" s="34">
        <v>84</v>
      </c>
      <c r="Y12704" s="34">
        <v>56</v>
      </c>
      <c r="Z12704" s="34">
        <v>85</v>
      </c>
      <c r="AA12704" s="34">
        <v>146</v>
      </c>
      <c r="AB12704" s="34">
        <v>46</v>
      </c>
      <c r="AC12704" s="34">
        <v>151</v>
      </c>
    </row>
    <row r="12705" spans="1:29" x14ac:dyDescent="0.2">
      <c r="A12705" s="34" t="s">
        <v>73198</v>
      </c>
      <c r="B12705" s="34">
        <v>133</v>
      </c>
      <c r="C12705" s="34">
        <v>60</v>
      </c>
      <c r="D12705" s="34">
        <v>121</v>
      </c>
      <c r="E12705" s="34">
        <v>122</v>
      </c>
      <c r="F12705" s="34">
        <v>111</v>
      </c>
      <c r="G12705" s="34">
        <v>146</v>
      </c>
      <c r="H12705" s="34">
        <v>101</v>
      </c>
      <c r="I12705" s="34">
        <v>79</v>
      </c>
      <c r="J12705" s="34">
        <v>104</v>
      </c>
      <c r="K12705" s="34">
        <v>86</v>
      </c>
      <c r="L12705" s="34">
        <v>91</v>
      </c>
      <c r="M12705" s="34">
        <v>72</v>
      </c>
      <c r="N12705" s="34">
        <v>88</v>
      </c>
      <c r="O12705" s="34">
        <v>98</v>
      </c>
      <c r="P12705" s="34">
        <v>100</v>
      </c>
      <c r="Q12705" s="34">
        <v>134</v>
      </c>
      <c r="R12705" s="34">
        <v>147</v>
      </c>
      <c r="S12705" s="34">
        <v>90</v>
      </c>
      <c r="T12705" s="34">
        <v>138</v>
      </c>
      <c r="U12705" s="34">
        <v>104</v>
      </c>
      <c r="V12705" s="34">
        <v>102</v>
      </c>
      <c r="W12705" s="34">
        <v>126</v>
      </c>
      <c r="X12705" s="34">
        <v>117</v>
      </c>
      <c r="Y12705" s="34">
        <v>124</v>
      </c>
      <c r="Z12705" s="34">
        <v>142</v>
      </c>
      <c r="AA12705" s="34">
        <v>143</v>
      </c>
      <c r="AB12705" s="34">
        <v>182</v>
      </c>
      <c r="AC12705" s="34">
        <v>143</v>
      </c>
    </row>
    <row r="12706" spans="1:29" x14ac:dyDescent="0.2">
      <c r="A12706" s="34" t="s">
        <v>73199</v>
      </c>
      <c r="B12706" s="34">
        <v>141</v>
      </c>
      <c r="C12706" s="34">
        <v>155</v>
      </c>
      <c r="D12706" s="34">
        <v>258</v>
      </c>
      <c r="E12706" s="34">
        <v>162</v>
      </c>
      <c r="F12706" s="34">
        <v>189</v>
      </c>
      <c r="G12706" s="34">
        <v>140</v>
      </c>
      <c r="H12706" s="34">
        <v>234</v>
      </c>
      <c r="I12706" s="34">
        <v>156</v>
      </c>
      <c r="J12706" s="34">
        <v>194</v>
      </c>
      <c r="K12706" s="34">
        <v>162</v>
      </c>
      <c r="L12706" s="34">
        <v>165</v>
      </c>
      <c r="M12706" s="34">
        <v>184</v>
      </c>
      <c r="N12706" s="34">
        <v>197</v>
      </c>
      <c r="O12706" s="34">
        <v>156</v>
      </c>
      <c r="P12706" s="34">
        <v>206</v>
      </c>
      <c r="Q12706" s="34">
        <v>244</v>
      </c>
      <c r="R12706" s="34">
        <v>227</v>
      </c>
      <c r="S12706" s="34">
        <v>240</v>
      </c>
      <c r="T12706" s="34">
        <v>219</v>
      </c>
      <c r="U12706" s="34">
        <v>144</v>
      </c>
      <c r="V12706" s="34">
        <v>212</v>
      </c>
      <c r="W12706" s="34">
        <v>250</v>
      </c>
      <c r="X12706" s="34">
        <v>244</v>
      </c>
      <c r="Y12706" s="34">
        <v>259</v>
      </c>
      <c r="Z12706" s="34">
        <v>258</v>
      </c>
      <c r="AA12706" s="34">
        <v>227</v>
      </c>
      <c r="AB12706" s="34">
        <v>218</v>
      </c>
      <c r="AC12706" s="34">
        <v>279</v>
      </c>
    </row>
    <row r="12707" spans="1:29" x14ac:dyDescent="0.2">
      <c r="A12707" s="34" t="s">
        <v>73200</v>
      </c>
      <c r="B12707" s="34">
        <v>57</v>
      </c>
      <c r="C12707" s="34">
        <v>104</v>
      </c>
      <c r="D12707" s="34">
        <v>113</v>
      </c>
      <c r="E12707" s="34">
        <v>120</v>
      </c>
      <c r="F12707" s="34">
        <v>88</v>
      </c>
      <c r="G12707" s="34">
        <v>85</v>
      </c>
      <c r="H12707" s="34">
        <v>78</v>
      </c>
      <c r="I12707" s="34">
        <v>54</v>
      </c>
      <c r="J12707" s="34">
        <v>67</v>
      </c>
      <c r="K12707" s="34">
        <v>70</v>
      </c>
      <c r="L12707" s="34">
        <v>51</v>
      </c>
      <c r="M12707" s="34">
        <v>69</v>
      </c>
      <c r="N12707" s="34">
        <v>69</v>
      </c>
      <c r="O12707" s="34">
        <v>60</v>
      </c>
      <c r="P12707" s="34">
        <v>66</v>
      </c>
      <c r="Q12707" s="34">
        <v>96</v>
      </c>
      <c r="R12707" s="34">
        <v>58</v>
      </c>
      <c r="S12707" s="34">
        <v>102</v>
      </c>
      <c r="T12707" s="34">
        <v>57</v>
      </c>
      <c r="U12707" s="34">
        <v>69</v>
      </c>
      <c r="V12707" s="34">
        <v>103</v>
      </c>
      <c r="W12707" s="34">
        <v>71</v>
      </c>
      <c r="X12707" s="34">
        <v>89</v>
      </c>
      <c r="Y12707" s="34">
        <v>78</v>
      </c>
      <c r="Z12707" s="34">
        <v>98</v>
      </c>
      <c r="AA12707" s="34">
        <v>90</v>
      </c>
      <c r="AB12707" s="34">
        <v>73</v>
      </c>
      <c r="AC12707" s="34">
        <v>91</v>
      </c>
    </row>
    <row r="12708" spans="1:29" x14ac:dyDescent="0.2">
      <c r="A12708" s="34" t="s">
        <v>73201</v>
      </c>
      <c r="B12708" s="34">
        <v>95</v>
      </c>
      <c r="C12708" s="34">
        <v>87</v>
      </c>
      <c r="D12708" s="34">
        <v>125</v>
      </c>
      <c r="E12708" s="34">
        <v>62</v>
      </c>
      <c r="F12708" s="34">
        <v>103</v>
      </c>
      <c r="G12708" s="34">
        <v>43</v>
      </c>
      <c r="H12708" s="34">
        <v>144</v>
      </c>
      <c r="I12708" s="34">
        <v>113</v>
      </c>
      <c r="J12708" s="34">
        <v>101</v>
      </c>
      <c r="K12708" s="34">
        <v>73</v>
      </c>
      <c r="L12708" s="34">
        <v>76</v>
      </c>
      <c r="M12708" s="34">
        <v>80</v>
      </c>
      <c r="N12708" s="34">
        <v>111</v>
      </c>
      <c r="O12708" s="34">
        <v>83</v>
      </c>
      <c r="P12708" s="34">
        <v>77</v>
      </c>
      <c r="Q12708" s="34">
        <v>102</v>
      </c>
      <c r="R12708" s="34">
        <v>138</v>
      </c>
      <c r="S12708" s="34">
        <v>118</v>
      </c>
      <c r="T12708" s="34">
        <v>118</v>
      </c>
      <c r="U12708" s="34">
        <v>73</v>
      </c>
      <c r="V12708" s="34">
        <v>140</v>
      </c>
      <c r="W12708" s="34">
        <v>87</v>
      </c>
      <c r="X12708" s="34">
        <v>200</v>
      </c>
      <c r="Y12708" s="34">
        <v>76</v>
      </c>
      <c r="Z12708" s="34">
        <v>140</v>
      </c>
      <c r="AA12708" s="34">
        <v>97</v>
      </c>
      <c r="AB12708" s="34">
        <v>175</v>
      </c>
      <c r="AC12708" s="34">
        <v>128</v>
      </c>
    </row>
    <row r="12709" spans="1:29" x14ac:dyDescent="0.2">
      <c r="A12709" s="34" t="s">
        <v>73202</v>
      </c>
      <c r="B12709" s="34">
        <v>113</v>
      </c>
      <c r="C12709" s="34">
        <v>180</v>
      </c>
      <c r="D12709" s="34">
        <v>198</v>
      </c>
      <c r="E12709" s="34">
        <v>152</v>
      </c>
      <c r="F12709" s="34">
        <v>183</v>
      </c>
      <c r="G12709" s="34">
        <v>166</v>
      </c>
      <c r="H12709" s="34">
        <v>144</v>
      </c>
      <c r="I12709" s="34">
        <v>152</v>
      </c>
      <c r="J12709" s="34">
        <v>124</v>
      </c>
      <c r="K12709" s="34">
        <v>193</v>
      </c>
      <c r="L12709" s="34">
        <v>67</v>
      </c>
      <c r="M12709" s="34">
        <v>145</v>
      </c>
      <c r="N12709" s="34">
        <v>139</v>
      </c>
      <c r="O12709" s="34">
        <v>133</v>
      </c>
      <c r="P12709" s="34">
        <v>105</v>
      </c>
      <c r="Q12709" s="34">
        <v>168</v>
      </c>
      <c r="R12709" s="34">
        <v>169</v>
      </c>
      <c r="S12709" s="34">
        <v>211</v>
      </c>
      <c r="T12709" s="34">
        <v>103</v>
      </c>
      <c r="U12709" s="34">
        <v>106</v>
      </c>
      <c r="V12709" s="34">
        <v>166</v>
      </c>
      <c r="W12709" s="34">
        <v>129</v>
      </c>
      <c r="X12709" s="34">
        <v>182</v>
      </c>
      <c r="Y12709" s="34">
        <v>101</v>
      </c>
      <c r="Z12709" s="34">
        <v>230</v>
      </c>
      <c r="AA12709" s="34">
        <v>189</v>
      </c>
      <c r="AB12709" s="34">
        <v>111</v>
      </c>
      <c r="AC12709" s="34">
        <v>246</v>
      </c>
    </row>
    <row r="12710" spans="1:29" x14ac:dyDescent="0.2">
      <c r="A12710" s="34" t="s">
        <v>73203</v>
      </c>
      <c r="B12710" s="34">
        <v>27</v>
      </c>
      <c r="C12710" s="34">
        <v>28</v>
      </c>
      <c r="D12710" s="34">
        <v>29</v>
      </c>
      <c r="E12710" s="34">
        <v>18</v>
      </c>
      <c r="F12710" s="34">
        <v>16</v>
      </c>
      <c r="G12710" s="34">
        <v>22</v>
      </c>
      <c r="H12710" s="34">
        <v>38</v>
      </c>
      <c r="I12710" s="34">
        <v>24</v>
      </c>
      <c r="J12710" s="34">
        <v>31</v>
      </c>
      <c r="K12710" s="34">
        <v>24</v>
      </c>
      <c r="L12710" s="34">
        <v>10</v>
      </c>
      <c r="M12710" s="34">
        <v>19</v>
      </c>
      <c r="N12710" s="34">
        <v>28</v>
      </c>
      <c r="O12710" s="34">
        <v>23</v>
      </c>
      <c r="P12710" s="34">
        <v>18</v>
      </c>
      <c r="Q12710" s="34">
        <v>23</v>
      </c>
      <c r="R12710" s="34">
        <v>27</v>
      </c>
      <c r="S12710" s="34">
        <v>33</v>
      </c>
      <c r="T12710" s="34">
        <v>15</v>
      </c>
      <c r="U12710" s="34">
        <v>16</v>
      </c>
      <c r="V12710" s="34">
        <v>43</v>
      </c>
      <c r="W12710" s="34">
        <v>12</v>
      </c>
      <c r="X12710" s="34">
        <v>27</v>
      </c>
      <c r="Y12710" s="34">
        <v>9</v>
      </c>
      <c r="Z12710" s="34">
        <v>46</v>
      </c>
      <c r="AA12710" s="34">
        <v>22</v>
      </c>
      <c r="AB12710" s="34">
        <v>14</v>
      </c>
      <c r="AC12710" s="34">
        <v>31</v>
      </c>
    </row>
    <row r="12711" spans="1:29" x14ac:dyDescent="0.2">
      <c r="A12711" s="34" t="s">
        <v>73204</v>
      </c>
      <c r="B12711" s="34">
        <v>45</v>
      </c>
      <c r="C12711" s="34">
        <v>67</v>
      </c>
      <c r="D12711" s="34">
        <v>38</v>
      </c>
      <c r="E12711" s="34">
        <v>70</v>
      </c>
      <c r="F12711" s="34">
        <v>57</v>
      </c>
      <c r="G12711" s="34">
        <v>66</v>
      </c>
      <c r="H12711" s="34">
        <v>48</v>
      </c>
      <c r="I12711" s="34">
        <v>43</v>
      </c>
      <c r="J12711" s="34">
        <v>34</v>
      </c>
      <c r="K12711" s="34">
        <v>66</v>
      </c>
      <c r="L12711" s="34">
        <v>31</v>
      </c>
      <c r="M12711" s="34">
        <v>66</v>
      </c>
      <c r="N12711" s="34">
        <v>29</v>
      </c>
      <c r="O12711" s="34">
        <v>63</v>
      </c>
      <c r="P12711" s="34">
        <v>29</v>
      </c>
      <c r="Q12711" s="34">
        <v>46</v>
      </c>
      <c r="R12711" s="34">
        <v>37</v>
      </c>
      <c r="S12711" s="34">
        <v>91</v>
      </c>
      <c r="T12711" s="34">
        <v>40</v>
      </c>
      <c r="U12711" s="34">
        <v>45</v>
      </c>
      <c r="V12711" s="34">
        <v>50</v>
      </c>
      <c r="W12711" s="34">
        <v>32</v>
      </c>
      <c r="X12711" s="34">
        <v>32</v>
      </c>
      <c r="Y12711" s="34">
        <v>52</v>
      </c>
      <c r="Z12711" s="34">
        <v>70</v>
      </c>
      <c r="AA12711" s="34">
        <v>56</v>
      </c>
      <c r="AB12711" s="34">
        <v>49</v>
      </c>
      <c r="AC12711" s="34">
        <v>69</v>
      </c>
    </row>
    <row r="12712" spans="1:29" x14ac:dyDescent="0.2">
      <c r="A12712" s="34" t="s">
        <v>73205</v>
      </c>
      <c r="B12712" s="34">
        <v>83</v>
      </c>
      <c r="C12712" s="34">
        <v>102</v>
      </c>
      <c r="D12712" s="34">
        <v>104</v>
      </c>
      <c r="E12712" s="34">
        <v>145</v>
      </c>
      <c r="F12712" s="34">
        <v>119</v>
      </c>
      <c r="G12712" s="34">
        <v>125</v>
      </c>
      <c r="H12712" s="34">
        <v>111</v>
      </c>
      <c r="I12712" s="34">
        <v>99</v>
      </c>
      <c r="J12712" s="34">
        <v>110</v>
      </c>
      <c r="K12712" s="34">
        <v>127</v>
      </c>
      <c r="L12712" s="34">
        <v>94</v>
      </c>
      <c r="M12712" s="34">
        <v>96</v>
      </c>
      <c r="N12712" s="34">
        <v>93</v>
      </c>
      <c r="O12712" s="34">
        <v>79</v>
      </c>
      <c r="P12712" s="34">
        <v>109</v>
      </c>
      <c r="Q12712" s="34">
        <v>132</v>
      </c>
      <c r="R12712" s="34">
        <v>117</v>
      </c>
      <c r="S12712" s="34">
        <v>134</v>
      </c>
      <c r="T12712" s="34">
        <v>94</v>
      </c>
      <c r="U12712" s="34">
        <v>115</v>
      </c>
      <c r="V12712" s="34">
        <v>98</v>
      </c>
      <c r="W12712" s="34">
        <v>141</v>
      </c>
      <c r="X12712" s="34">
        <v>114</v>
      </c>
      <c r="Y12712" s="34">
        <v>153</v>
      </c>
      <c r="Z12712" s="34">
        <v>114</v>
      </c>
      <c r="AA12712" s="34">
        <v>173</v>
      </c>
      <c r="AB12712" s="34">
        <v>116</v>
      </c>
      <c r="AC12712" s="34">
        <v>172</v>
      </c>
    </row>
    <row r="12713" spans="1:29" x14ac:dyDescent="0.2">
      <c r="A12713" s="34" t="s">
        <v>73206</v>
      </c>
      <c r="B12713" s="34">
        <v>81</v>
      </c>
      <c r="C12713" s="34">
        <v>105</v>
      </c>
      <c r="D12713" s="34">
        <v>120</v>
      </c>
      <c r="E12713" s="34">
        <v>121</v>
      </c>
      <c r="F12713" s="34">
        <v>72</v>
      </c>
      <c r="G12713" s="34">
        <v>146</v>
      </c>
      <c r="H12713" s="34">
        <v>83</v>
      </c>
      <c r="I12713" s="34">
        <v>136</v>
      </c>
      <c r="J12713" s="34">
        <v>78</v>
      </c>
      <c r="K12713" s="34">
        <v>138</v>
      </c>
      <c r="L12713" s="34">
        <v>43</v>
      </c>
      <c r="M12713" s="34">
        <v>76</v>
      </c>
      <c r="N12713" s="34">
        <v>80</v>
      </c>
      <c r="O12713" s="34">
        <v>83</v>
      </c>
      <c r="P12713" s="34">
        <v>67</v>
      </c>
      <c r="Q12713" s="34">
        <v>153</v>
      </c>
      <c r="R12713" s="34">
        <v>84</v>
      </c>
      <c r="S12713" s="34">
        <v>102</v>
      </c>
      <c r="T12713" s="34">
        <v>71</v>
      </c>
      <c r="U12713" s="34">
        <v>67</v>
      </c>
      <c r="V12713" s="34">
        <v>77</v>
      </c>
      <c r="W12713" s="34">
        <v>108</v>
      </c>
      <c r="X12713" s="34">
        <v>125</v>
      </c>
      <c r="Y12713" s="34">
        <v>105</v>
      </c>
      <c r="Z12713" s="34">
        <v>135</v>
      </c>
      <c r="AA12713" s="34">
        <v>143</v>
      </c>
      <c r="AB12713" s="34">
        <v>107</v>
      </c>
      <c r="AC12713" s="34">
        <v>139</v>
      </c>
    </row>
    <row r="12714" spans="1:29" x14ac:dyDescent="0.2">
      <c r="A12714" s="34" t="s">
        <v>73207</v>
      </c>
      <c r="B12714" s="34">
        <v>31</v>
      </c>
      <c r="C12714" s="34">
        <v>53</v>
      </c>
      <c r="D12714" s="34">
        <v>48</v>
      </c>
      <c r="E12714" s="34">
        <v>61</v>
      </c>
      <c r="F12714" s="34">
        <v>56</v>
      </c>
      <c r="G12714" s="34">
        <v>49</v>
      </c>
      <c r="H12714" s="34">
        <v>47</v>
      </c>
      <c r="I12714" s="34">
        <v>49</v>
      </c>
      <c r="J12714" s="34">
        <v>23</v>
      </c>
      <c r="K12714" s="34">
        <v>65</v>
      </c>
      <c r="L12714" s="34">
        <v>7</v>
      </c>
      <c r="M12714" s="34">
        <v>50</v>
      </c>
      <c r="N12714" s="34">
        <v>32</v>
      </c>
      <c r="O12714" s="34">
        <v>56</v>
      </c>
      <c r="P12714" s="34">
        <v>32</v>
      </c>
      <c r="Q12714" s="34">
        <v>49</v>
      </c>
      <c r="R12714" s="34">
        <v>33</v>
      </c>
      <c r="S12714" s="34">
        <v>76</v>
      </c>
      <c r="T12714" s="34">
        <v>14</v>
      </c>
      <c r="U12714" s="34">
        <v>52</v>
      </c>
      <c r="V12714" s="34">
        <v>32</v>
      </c>
      <c r="W12714" s="34">
        <v>69</v>
      </c>
      <c r="X12714" s="34">
        <v>30</v>
      </c>
      <c r="Y12714" s="34">
        <v>42</v>
      </c>
      <c r="Z12714" s="34">
        <v>26</v>
      </c>
      <c r="AA12714" s="34">
        <v>77</v>
      </c>
      <c r="AB12714" s="34">
        <v>23</v>
      </c>
      <c r="AC12714" s="34">
        <v>105</v>
      </c>
    </row>
    <row r="12715" spans="1:29" x14ac:dyDescent="0.2">
      <c r="A12715" s="34" t="s">
        <v>73208</v>
      </c>
      <c r="B12715" s="34">
        <v>124</v>
      </c>
      <c r="C12715" s="34">
        <v>197</v>
      </c>
      <c r="D12715" s="34">
        <v>236</v>
      </c>
      <c r="E12715" s="34">
        <v>211</v>
      </c>
      <c r="F12715" s="34">
        <v>131</v>
      </c>
      <c r="G12715" s="34">
        <v>191</v>
      </c>
      <c r="H12715" s="34">
        <v>121</v>
      </c>
      <c r="I12715" s="34">
        <v>159</v>
      </c>
      <c r="J12715" s="34">
        <v>87</v>
      </c>
      <c r="K12715" s="34">
        <v>187</v>
      </c>
      <c r="L12715" s="34">
        <v>54</v>
      </c>
      <c r="M12715" s="34">
        <v>139</v>
      </c>
      <c r="N12715" s="34">
        <v>145</v>
      </c>
      <c r="O12715" s="34">
        <v>126</v>
      </c>
      <c r="P12715" s="34">
        <v>118</v>
      </c>
      <c r="Q12715" s="34">
        <v>143</v>
      </c>
      <c r="R12715" s="34">
        <v>109</v>
      </c>
      <c r="S12715" s="34">
        <v>224</v>
      </c>
      <c r="T12715" s="34">
        <v>57</v>
      </c>
      <c r="U12715" s="34">
        <v>97</v>
      </c>
      <c r="V12715" s="34">
        <v>144</v>
      </c>
      <c r="W12715" s="34">
        <v>156</v>
      </c>
      <c r="X12715" s="34">
        <v>170</v>
      </c>
      <c r="Y12715" s="34">
        <v>103</v>
      </c>
      <c r="Z12715" s="34">
        <v>174</v>
      </c>
      <c r="AA12715" s="34">
        <v>225</v>
      </c>
      <c r="AB12715" s="34">
        <v>85</v>
      </c>
      <c r="AC12715" s="34">
        <v>256</v>
      </c>
    </row>
    <row r="12716" spans="1:29" x14ac:dyDescent="0.2">
      <c r="A12716" s="34" t="s">
        <v>73209</v>
      </c>
      <c r="B12716" s="34">
        <v>111</v>
      </c>
      <c r="C12716" s="34">
        <v>297</v>
      </c>
      <c r="D12716" s="34">
        <v>208</v>
      </c>
      <c r="E12716" s="34">
        <v>295</v>
      </c>
      <c r="F12716" s="34">
        <v>135</v>
      </c>
      <c r="G12716" s="34">
        <v>303</v>
      </c>
      <c r="H12716" s="34">
        <v>174</v>
      </c>
      <c r="I12716" s="34">
        <v>344</v>
      </c>
      <c r="J12716" s="34">
        <v>150</v>
      </c>
      <c r="K12716" s="34">
        <v>321</v>
      </c>
      <c r="L12716" s="34">
        <v>102</v>
      </c>
      <c r="M12716" s="34">
        <v>234</v>
      </c>
      <c r="N12716" s="34">
        <v>141</v>
      </c>
      <c r="O12716" s="34">
        <v>241</v>
      </c>
      <c r="P12716" s="34">
        <v>158</v>
      </c>
      <c r="Q12716" s="34">
        <v>308</v>
      </c>
      <c r="R12716" s="34">
        <v>164</v>
      </c>
      <c r="S12716" s="34">
        <v>289</v>
      </c>
      <c r="T12716" s="34">
        <v>165</v>
      </c>
      <c r="U12716" s="34">
        <v>264</v>
      </c>
      <c r="V12716" s="34">
        <v>174</v>
      </c>
      <c r="W12716" s="34">
        <v>275</v>
      </c>
      <c r="X12716" s="34">
        <v>164</v>
      </c>
      <c r="Y12716" s="34">
        <v>298</v>
      </c>
      <c r="Z12716" s="34">
        <v>202</v>
      </c>
      <c r="AA12716" s="34">
        <v>272</v>
      </c>
      <c r="AB12716" s="34">
        <v>216</v>
      </c>
      <c r="AC12716" s="34">
        <v>413</v>
      </c>
    </row>
    <row r="12717" spans="1:29" x14ac:dyDescent="0.2">
      <c r="A12717" s="34" t="s">
        <v>73210</v>
      </c>
      <c r="B12717" s="34">
        <v>82</v>
      </c>
      <c r="C12717" s="34">
        <v>86</v>
      </c>
      <c r="D12717" s="34">
        <v>100</v>
      </c>
      <c r="E12717" s="34">
        <v>135</v>
      </c>
      <c r="F12717" s="34">
        <v>124</v>
      </c>
      <c r="G12717" s="34">
        <v>59</v>
      </c>
      <c r="H12717" s="34">
        <v>97</v>
      </c>
      <c r="I12717" s="34">
        <v>131</v>
      </c>
      <c r="J12717" s="34">
        <v>84</v>
      </c>
      <c r="K12717" s="34">
        <v>106</v>
      </c>
      <c r="L12717" s="34">
        <v>57</v>
      </c>
      <c r="M12717" s="34">
        <v>76</v>
      </c>
      <c r="N12717" s="34">
        <v>115</v>
      </c>
      <c r="O12717" s="34">
        <v>70</v>
      </c>
      <c r="P12717" s="34">
        <v>83</v>
      </c>
      <c r="Q12717" s="34">
        <v>134</v>
      </c>
      <c r="R12717" s="34">
        <v>106</v>
      </c>
      <c r="S12717" s="34">
        <v>120</v>
      </c>
      <c r="T12717" s="34">
        <v>83</v>
      </c>
      <c r="U12717" s="34">
        <v>76</v>
      </c>
      <c r="V12717" s="34">
        <v>130</v>
      </c>
      <c r="W12717" s="34">
        <v>88</v>
      </c>
      <c r="X12717" s="34">
        <v>142</v>
      </c>
      <c r="Y12717" s="34">
        <v>83</v>
      </c>
      <c r="Z12717" s="34">
        <v>109</v>
      </c>
      <c r="AA12717" s="34">
        <v>117</v>
      </c>
      <c r="AB12717" s="34">
        <v>101</v>
      </c>
      <c r="AC12717" s="34">
        <v>163</v>
      </c>
    </row>
    <row r="12718" spans="1:29" x14ac:dyDescent="0.2">
      <c r="A12718" s="34" t="s">
        <v>73211</v>
      </c>
      <c r="B12718" s="34">
        <v>43</v>
      </c>
      <c r="C12718" s="34">
        <v>55</v>
      </c>
      <c r="D12718" s="34">
        <v>91</v>
      </c>
      <c r="E12718" s="34">
        <v>62</v>
      </c>
      <c r="F12718" s="34">
        <v>62</v>
      </c>
      <c r="G12718" s="34">
        <v>37</v>
      </c>
      <c r="H12718" s="34">
        <v>38</v>
      </c>
      <c r="I12718" s="34">
        <v>43</v>
      </c>
      <c r="J12718" s="34">
        <v>75</v>
      </c>
      <c r="K12718" s="34">
        <v>68</v>
      </c>
      <c r="L12718" s="34">
        <v>44</v>
      </c>
      <c r="M12718" s="34">
        <v>58</v>
      </c>
      <c r="N12718" s="34">
        <v>52</v>
      </c>
      <c r="O12718" s="34">
        <v>53</v>
      </c>
      <c r="P12718" s="34">
        <v>55</v>
      </c>
      <c r="Q12718" s="34">
        <v>59</v>
      </c>
      <c r="R12718" s="34">
        <v>66</v>
      </c>
      <c r="S12718" s="34">
        <v>56</v>
      </c>
      <c r="T12718" s="34">
        <v>36</v>
      </c>
      <c r="U12718" s="34">
        <v>51</v>
      </c>
      <c r="V12718" s="34">
        <v>67</v>
      </c>
      <c r="W12718" s="34">
        <v>39</v>
      </c>
      <c r="X12718" s="34">
        <v>62</v>
      </c>
      <c r="Y12718" s="34">
        <v>47</v>
      </c>
      <c r="Z12718" s="34">
        <v>84</v>
      </c>
      <c r="AA12718" s="34">
        <v>56</v>
      </c>
      <c r="AB12718" s="34">
        <v>71</v>
      </c>
      <c r="AC12718" s="34">
        <v>89</v>
      </c>
    </row>
    <row r="12719" spans="1:29" x14ac:dyDescent="0.2">
      <c r="A12719" s="34" t="s">
        <v>73212</v>
      </c>
      <c r="B12719" s="34">
        <v>69</v>
      </c>
      <c r="C12719" s="34">
        <v>174</v>
      </c>
      <c r="D12719" s="34">
        <v>168</v>
      </c>
      <c r="E12719" s="34">
        <v>162</v>
      </c>
      <c r="F12719" s="34">
        <v>109</v>
      </c>
      <c r="G12719" s="34">
        <v>153</v>
      </c>
      <c r="H12719" s="34">
        <v>103</v>
      </c>
      <c r="I12719" s="34">
        <v>138</v>
      </c>
      <c r="J12719" s="34">
        <v>100</v>
      </c>
      <c r="K12719" s="34">
        <v>171</v>
      </c>
      <c r="L12719" s="34">
        <v>61</v>
      </c>
      <c r="M12719" s="34">
        <v>148</v>
      </c>
      <c r="N12719" s="34">
        <v>73</v>
      </c>
      <c r="O12719" s="34">
        <v>127</v>
      </c>
      <c r="P12719" s="34">
        <v>82</v>
      </c>
      <c r="Q12719" s="34">
        <v>184</v>
      </c>
      <c r="R12719" s="34">
        <v>131</v>
      </c>
      <c r="S12719" s="34">
        <v>170</v>
      </c>
      <c r="T12719" s="34">
        <v>82</v>
      </c>
      <c r="U12719" s="34">
        <v>119</v>
      </c>
      <c r="V12719" s="34">
        <v>114</v>
      </c>
      <c r="W12719" s="34">
        <v>133</v>
      </c>
      <c r="X12719" s="34">
        <v>156</v>
      </c>
      <c r="Y12719" s="34">
        <v>101</v>
      </c>
      <c r="Z12719" s="34">
        <v>129</v>
      </c>
      <c r="AA12719" s="34">
        <v>138</v>
      </c>
      <c r="AB12719" s="34">
        <v>94</v>
      </c>
      <c r="AC12719" s="34">
        <v>218</v>
      </c>
    </row>
    <row r="12720" spans="1:29" x14ac:dyDescent="0.2">
      <c r="A12720" s="34" t="s">
        <v>73213</v>
      </c>
      <c r="B12720" s="34">
        <v>105</v>
      </c>
      <c r="C12720" s="34">
        <v>150</v>
      </c>
      <c r="D12720" s="34">
        <v>164</v>
      </c>
      <c r="E12720" s="34">
        <v>141</v>
      </c>
      <c r="F12720" s="34">
        <v>139</v>
      </c>
      <c r="G12720" s="34">
        <v>108</v>
      </c>
      <c r="H12720" s="34">
        <v>68</v>
      </c>
      <c r="I12720" s="34">
        <v>109</v>
      </c>
      <c r="J12720" s="34">
        <v>108</v>
      </c>
      <c r="K12720" s="34">
        <v>117</v>
      </c>
      <c r="L12720" s="34">
        <v>67</v>
      </c>
      <c r="M12720" s="34">
        <v>134</v>
      </c>
      <c r="N12720" s="34">
        <v>95</v>
      </c>
      <c r="O12720" s="34">
        <v>116</v>
      </c>
      <c r="P12720" s="34">
        <v>115</v>
      </c>
      <c r="Q12720" s="34">
        <v>173</v>
      </c>
      <c r="R12720" s="34">
        <v>114</v>
      </c>
      <c r="S12720" s="34">
        <v>190</v>
      </c>
      <c r="T12720" s="34">
        <v>79</v>
      </c>
      <c r="U12720" s="34">
        <v>90</v>
      </c>
      <c r="V12720" s="34">
        <v>114</v>
      </c>
      <c r="W12720" s="34">
        <v>129</v>
      </c>
      <c r="X12720" s="34">
        <v>128</v>
      </c>
      <c r="Y12720" s="34">
        <v>89</v>
      </c>
      <c r="Z12720" s="34">
        <v>159</v>
      </c>
      <c r="AA12720" s="34">
        <v>195</v>
      </c>
      <c r="AB12720" s="34">
        <v>121</v>
      </c>
      <c r="AC12720" s="34">
        <v>196</v>
      </c>
    </row>
    <row r="12721" spans="1:29" x14ac:dyDescent="0.2">
      <c r="A12721" s="34" t="s">
        <v>73214</v>
      </c>
      <c r="B12721" s="34">
        <v>55</v>
      </c>
      <c r="C12721" s="34">
        <v>80</v>
      </c>
      <c r="D12721" s="34">
        <v>93</v>
      </c>
      <c r="E12721" s="34">
        <v>97</v>
      </c>
      <c r="F12721" s="34">
        <v>92</v>
      </c>
      <c r="G12721" s="34">
        <v>88</v>
      </c>
      <c r="H12721" s="34">
        <v>51</v>
      </c>
      <c r="I12721" s="34">
        <v>52</v>
      </c>
      <c r="J12721" s="34">
        <v>42</v>
      </c>
      <c r="K12721" s="34">
        <v>82</v>
      </c>
      <c r="L12721" s="34">
        <v>27</v>
      </c>
      <c r="M12721" s="34">
        <v>87</v>
      </c>
      <c r="N12721" s="34">
        <v>73</v>
      </c>
      <c r="O12721" s="34">
        <v>43</v>
      </c>
      <c r="P12721" s="34">
        <v>49</v>
      </c>
      <c r="Q12721" s="34">
        <v>80</v>
      </c>
      <c r="R12721" s="34">
        <v>72</v>
      </c>
      <c r="S12721" s="34">
        <v>101</v>
      </c>
      <c r="T12721" s="34">
        <v>47</v>
      </c>
      <c r="U12721" s="34">
        <v>61</v>
      </c>
      <c r="V12721" s="34">
        <v>84</v>
      </c>
      <c r="W12721" s="34">
        <v>57</v>
      </c>
      <c r="X12721" s="34">
        <v>110</v>
      </c>
      <c r="Y12721" s="34">
        <v>51</v>
      </c>
      <c r="Z12721" s="34">
        <v>79</v>
      </c>
      <c r="AA12721" s="34">
        <v>90</v>
      </c>
      <c r="AB12721" s="34">
        <v>64</v>
      </c>
      <c r="AC12721" s="34">
        <v>118</v>
      </c>
    </row>
    <row r="12722" spans="1:29" x14ac:dyDescent="0.2">
      <c r="A12722" s="34" t="s">
        <v>73215</v>
      </c>
      <c r="B12722" s="34">
        <v>92</v>
      </c>
      <c r="C12722" s="34">
        <v>168</v>
      </c>
      <c r="D12722" s="34">
        <v>159</v>
      </c>
      <c r="E12722" s="34">
        <v>180</v>
      </c>
      <c r="F12722" s="34">
        <v>136</v>
      </c>
      <c r="G12722" s="34">
        <v>235</v>
      </c>
      <c r="H12722" s="34">
        <v>144</v>
      </c>
      <c r="I12722" s="34">
        <v>166</v>
      </c>
      <c r="J12722" s="34">
        <v>174</v>
      </c>
      <c r="K12722" s="34">
        <v>183</v>
      </c>
      <c r="L12722" s="34">
        <v>116</v>
      </c>
      <c r="M12722" s="34">
        <v>154</v>
      </c>
      <c r="N12722" s="34">
        <v>159</v>
      </c>
      <c r="O12722" s="34">
        <v>147</v>
      </c>
      <c r="P12722" s="34">
        <v>134</v>
      </c>
      <c r="Q12722" s="34">
        <v>215</v>
      </c>
      <c r="R12722" s="34">
        <v>169</v>
      </c>
      <c r="S12722" s="34">
        <v>177</v>
      </c>
      <c r="T12722" s="34">
        <v>171</v>
      </c>
      <c r="U12722" s="34">
        <v>145</v>
      </c>
      <c r="V12722" s="34">
        <v>171</v>
      </c>
      <c r="W12722" s="34">
        <v>149</v>
      </c>
      <c r="X12722" s="34">
        <v>215</v>
      </c>
      <c r="Y12722" s="34">
        <v>154</v>
      </c>
      <c r="Z12722" s="34">
        <v>177</v>
      </c>
      <c r="AA12722" s="34">
        <v>200</v>
      </c>
      <c r="AB12722" s="34">
        <v>169</v>
      </c>
      <c r="AC12722" s="34">
        <v>242</v>
      </c>
    </row>
    <row r="12723" spans="1:29" x14ac:dyDescent="0.2">
      <c r="A12723" s="34" t="s">
        <v>73216</v>
      </c>
      <c r="B12723" s="34">
        <v>121</v>
      </c>
      <c r="C12723" s="34">
        <v>377</v>
      </c>
      <c r="D12723" s="34">
        <v>286</v>
      </c>
      <c r="E12723" s="34">
        <v>328</v>
      </c>
      <c r="F12723" s="34">
        <v>253</v>
      </c>
      <c r="G12723" s="34">
        <v>359</v>
      </c>
      <c r="H12723" s="34">
        <v>195</v>
      </c>
      <c r="I12723" s="34">
        <v>324</v>
      </c>
      <c r="J12723" s="34">
        <v>158</v>
      </c>
      <c r="K12723" s="34">
        <v>390</v>
      </c>
      <c r="L12723" s="34">
        <v>98</v>
      </c>
      <c r="M12723" s="34">
        <v>283</v>
      </c>
      <c r="N12723" s="34">
        <v>169</v>
      </c>
      <c r="O12723" s="34">
        <v>257</v>
      </c>
      <c r="P12723" s="34">
        <v>186</v>
      </c>
      <c r="Q12723" s="34">
        <v>314</v>
      </c>
      <c r="R12723" s="34">
        <v>202</v>
      </c>
      <c r="S12723" s="34">
        <v>390</v>
      </c>
      <c r="T12723" s="34">
        <v>113</v>
      </c>
      <c r="U12723" s="34">
        <v>266</v>
      </c>
      <c r="V12723" s="34">
        <v>228</v>
      </c>
      <c r="W12723" s="34">
        <v>220</v>
      </c>
      <c r="X12723" s="34">
        <v>265</v>
      </c>
      <c r="Y12723" s="34">
        <v>207</v>
      </c>
      <c r="Z12723" s="34">
        <v>263</v>
      </c>
      <c r="AA12723" s="34">
        <v>334</v>
      </c>
      <c r="AB12723" s="34">
        <v>167</v>
      </c>
      <c r="AC12723" s="34">
        <v>501</v>
      </c>
    </row>
    <row r="12724" spans="1:29" x14ac:dyDescent="0.2">
      <c r="A12724" s="34" t="s">
        <v>73217</v>
      </c>
      <c r="B12724" s="34">
        <v>79</v>
      </c>
      <c r="C12724" s="34">
        <v>84</v>
      </c>
      <c r="D12724" s="34">
        <v>105</v>
      </c>
      <c r="E12724" s="34">
        <v>85</v>
      </c>
      <c r="F12724" s="34">
        <v>101</v>
      </c>
      <c r="G12724" s="34">
        <v>99</v>
      </c>
      <c r="H12724" s="34">
        <v>100</v>
      </c>
      <c r="I12724" s="34">
        <v>80</v>
      </c>
      <c r="J12724" s="34">
        <v>60</v>
      </c>
      <c r="K12724" s="34">
        <v>96</v>
      </c>
      <c r="L12724" s="34">
        <v>80</v>
      </c>
      <c r="M12724" s="34">
        <v>71</v>
      </c>
      <c r="N12724" s="34">
        <v>97</v>
      </c>
      <c r="O12724" s="34">
        <v>83</v>
      </c>
      <c r="P12724" s="34">
        <v>114</v>
      </c>
      <c r="Q12724" s="34">
        <v>141</v>
      </c>
      <c r="R12724" s="34">
        <v>135</v>
      </c>
      <c r="S12724" s="34">
        <v>116</v>
      </c>
      <c r="T12724" s="34">
        <v>116</v>
      </c>
      <c r="U12724" s="34">
        <v>86</v>
      </c>
      <c r="V12724" s="34">
        <v>92</v>
      </c>
      <c r="W12724" s="34">
        <v>95</v>
      </c>
      <c r="X12724" s="34">
        <v>100</v>
      </c>
      <c r="Y12724" s="34">
        <v>95</v>
      </c>
      <c r="Z12724" s="34">
        <v>121</v>
      </c>
      <c r="AA12724" s="34">
        <v>102</v>
      </c>
      <c r="AB12724" s="34">
        <v>90</v>
      </c>
      <c r="AC12724" s="34">
        <v>151</v>
      </c>
    </row>
    <row r="12725" spans="1:29" x14ac:dyDescent="0.2">
      <c r="A12725" s="34" t="s">
        <v>73218</v>
      </c>
      <c r="B12725" s="34">
        <v>74</v>
      </c>
      <c r="C12725" s="34">
        <v>109</v>
      </c>
      <c r="D12725" s="34">
        <v>113</v>
      </c>
      <c r="E12725" s="34">
        <v>123</v>
      </c>
      <c r="F12725" s="34">
        <v>122</v>
      </c>
      <c r="G12725" s="34">
        <v>115</v>
      </c>
      <c r="H12725" s="34">
        <v>91</v>
      </c>
      <c r="I12725" s="34">
        <v>133</v>
      </c>
      <c r="J12725" s="34">
        <v>86</v>
      </c>
      <c r="K12725" s="34">
        <v>112</v>
      </c>
      <c r="L12725" s="34">
        <v>58</v>
      </c>
      <c r="M12725" s="34">
        <v>95</v>
      </c>
      <c r="N12725" s="34">
        <v>92</v>
      </c>
      <c r="O12725" s="34">
        <v>92</v>
      </c>
      <c r="P12725" s="34">
        <v>73</v>
      </c>
      <c r="Q12725" s="34">
        <v>109</v>
      </c>
      <c r="R12725" s="34">
        <v>98</v>
      </c>
      <c r="S12725" s="34">
        <v>135</v>
      </c>
      <c r="T12725" s="34">
        <v>76</v>
      </c>
      <c r="U12725" s="34">
        <v>78</v>
      </c>
      <c r="V12725" s="34">
        <v>149</v>
      </c>
      <c r="W12725" s="34">
        <v>118</v>
      </c>
      <c r="X12725" s="34">
        <v>113</v>
      </c>
      <c r="Y12725" s="34">
        <v>91</v>
      </c>
      <c r="Z12725" s="34">
        <v>135</v>
      </c>
      <c r="AA12725" s="34">
        <v>135</v>
      </c>
      <c r="AB12725" s="34">
        <v>95</v>
      </c>
      <c r="AC12725" s="34">
        <v>145</v>
      </c>
    </row>
    <row r="12726" spans="1:29" x14ac:dyDescent="0.2">
      <c r="A12726" s="34" t="s">
        <v>73219</v>
      </c>
      <c r="B12726" s="34">
        <v>93</v>
      </c>
      <c r="C12726" s="34">
        <v>111</v>
      </c>
      <c r="D12726" s="34">
        <v>186</v>
      </c>
      <c r="E12726" s="34">
        <v>133</v>
      </c>
      <c r="F12726" s="34">
        <v>146</v>
      </c>
      <c r="G12726" s="34">
        <v>102</v>
      </c>
      <c r="H12726" s="34">
        <v>114</v>
      </c>
      <c r="I12726" s="34">
        <v>118</v>
      </c>
      <c r="J12726" s="34">
        <v>104</v>
      </c>
      <c r="K12726" s="34">
        <v>116</v>
      </c>
      <c r="L12726" s="34">
        <v>51</v>
      </c>
      <c r="M12726" s="34">
        <v>113</v>
      </c>
      <c r="N12726" s="34">
        <v>97</v>
      </c>
      <c r="O12726" s="34">
        <v>95</v>
      </c>
      <c r="P12726" s="34">
        <v>122</v>
      </c>
      <c r="Q12726" s="34">
        <v>133</v>
      </c>
      <c r="R12726" s="34">
        <v>125</v>
      </c>
      <c r="S12726" s="34">
        <v>165</v>
      </c>
      <c r="T12726" s="34">
        <v>73</v>
      </c>
      <c r="U12726" s="34">
        <v>72</v>
      </c>
      <c r="V12726" s="34">
        <v>102</v>
      </c>
      <c r="W12726" s="34">
        <v>87</v>
      </c>
      <c r="X12726" s="34">
        <v>177</v>
      </c>
      <c r="Y12726" s="34">
        <v>99</v>
      </c>
      <c r="Z12726" s="34">
        <v>163</v>
      </c>
      <c r="AA12726" s="34">
        <v>136</v>
      </c>
      <c r="AB12726" s="34">
        <v>92</v>
      </c>
      <c r="AC12726" s="34">
        <v>152</v>
      </c>
    </row>
    <row r="12727" spans="1:29" x14ac:dyDescent="0.2">
      <c r="A12727" s="34" t="s">
        <v>73220</v>
      </c>
      <c r="B12727" s="34">
        <v>46</v>
      </c>
      <c r="C12727" s="34">
        <v>72</v>
      </c>
      <c r="D12727" s="34">
        <v>75</v>
      </c>
      <c r="E12727" s="34">
        <v>85</v>
      </c>
      <c r="F12727" s="34">
        <v>69</v>
      </c>
      <c r="G12727" s="34">
        <v>81</v>
      </c>
      <c r="H12727" s="34">
        <v>38</v>
      </c>
      <c r="I12727" s="34">
        <v>56</v>
      </c>
      <c r="J12727" s="34">
        <v>33</v>
      </c>
      <c r="K12727" s="34">
        <v>88</v>
      </c>
      <c r="L12727" s="34">
        <v>30</v>
      </c>
      <c r="M12727" s="34">
        <v>68</v>
      </c>
      <c r="N12727" s="34">
        <v>50</v>
      </c>
      <c r="O12727" s="34">
        <v>56</v>
      </c>
      <c r="P12727" s="34">
        <v>64</v>
      </c>
      <c r="Q12727" s="34">
        <v>69</v>
      </c>
      <c r="R12727" s="34">
        <v>72</v>
      </c>
      <c r="S12727" s="34">
        <v>92</v>
      </c>
      <c r="T12727" s="34">
        <v>52</v>
      </c>
      <c r="U12727" s="34">
        <v>66</v>
      </c>
      <c r="V12727" s="34">
        <v>69</v>
      </c>
      <c r="W12727" s="34">
        <v>79</v>
      </c>
      <c r="X12727" s="34">
        <v>93</v>
      </c>
      <c r="Y12727" s="34">
        <v>69</v>
      </c>
      <c r="Z12727" s="34">
        <v>55</v>
      </c>
      <c r="AA12727" s="34">
        <v>84</v>
      </c>
      <c r="AB12727" s="34">
        <v>53</v>
      </c>
      <c r="AC12727" s="34">
        <v>133</v>
      </c>
    </row>
    <row r="12728" spans="1:29" x14ac:dyDescent="0.2">
      <c r="A12728" s="34" t="s">
        <v>73221</v>
      </c>
      <c r="B12728" s="34">
        <v>119</v>
      </c>
      <c r="C12728" s="34">
        <v>112</v>
      </c>
      <c r="D12728" s="34">
        <v>228</v>
      </c>
      <c r="E12728" s="34">
        <v>134</v>
      </c>
      <c r="F12728" s="34">
        <v>185</v>
      </c>
      <c r="G12728" s="34">
        <v>156</v>
      </c>
      <c r="H12728" s="34">
        <v>148</v>
      </c>
      <c r="I12728" s="34">
        <v>108</v>
      </c>
      <c r="J12728" s="34">
        <v>132</v>
      </c>
      <c r="K12728" s="34">
        <v>121</v>
      </c>
      <c r="L12728" s="34">
        <v>60</v>
      </c>
      <c r="M12728" s="34">
        <v>97</v>
      </c>
      <c r="N12728" s="34">
        <v>114</v>
      </c>
      <c r="O12728" s="34">
        <v>136</v>
      </c>
      <c r="P12728" s="34">
        <v>97</v>
      </c>
      <c r="Q12728" s="34">
        <v>144</v>
      </c>
      <c r="R12728" s="34">
        <v>137</v>
      </c>
      <c r="S12728" s="34">
        <v>209</v>
      </c>
      <c r="T12728" s="34">
        <v>82</v>
      </c>
      <c r="U12728" s="34">
        <v>93</v>
      </c>
      <c r="V12728" s="34">
        <v>166</v>
      </c>
      <c r="W12728" s="34">
        <v>100</v>
      </c>
      <c r="X12728" s="34">
        <v>181</v>
      </c>
      <c r="Y12728" s="34">
        <v>108</v>
      </c>
      <c r="Z12728" s="34">
        <v>176</v>
      </c>
      <c r="AA12728" s="34">
        <v>134</v>
      </c>
      <c r="AB12728" s="34">
        <v>135</v>
      </c>
      <c r="AC12728" s="34">
        <v>216</v>
      </c>
    </row>
    <row r="12729" spans="1:29" x14ac:dyDescent="0.2">
      <c r="A12729" s="34" t="s">
        <v>73222</v>
      </c>
      <c r="B12729" s="34">
        <v>126</v>
      </c>
      <c r="C12729" s="34">
        <v>198</v>
      </c>
      <c r="D12729" s="34">
        <v>166</v>
      </c>
      <c r="E12729" s="34">
        <v>208</v>
      </c>
      <c r="F12729" s="34">
        <v>177</v>
      </c>
      <c r="G12729" s="34">
        <v>169</v>
      </c>
      <c r="H12729" s="34">
        <v>133</v>
      </c>
      <c r="I12729" s="34">
        <v>193</v>
      </c>
      <c r="J12729" s="34">
        <v>153</v>
      </c>
      <c r="K12729" s="34">
        <v>178</v>
      </c>
      <c r="L12729" s="34">
        <v>95</v>
      </c>
      <c r="M12729" s="34">
        <v>178</v>
      </c>
      <c r="N12729" s="34">
        <v>124</v>
      </c>
      <c r="O12729" s="34">
        <v>149</v>
      </c>
      <c r="P12729" s="34">
        <v>143</v>
      </c>
      <c r="Q12729" s="34">
        <v>184</v>
      </c>
      <c r="R12729" s="34">
        <v>178</v>
      </c>
      <c r="S12729" s="34">
        <v>179</v>
      </c>
      <c r="T12729" s="34">
        <v>134</v>
      </c>
      <c r="U12729" s="34">
        <v>135</v>
      </c>
      <c r="V12729" s="34">
        <v>158</v>
      </c>
      <c r="W12729" s="34">
        <v>160</v>
      </c>
      <c r="X12729" s="34">
        <v>186</v>
      </c>
      <c r="Y12729" s="34">
        <v>147</v>
      </c>
      <c r="Z12729" s="34">
        <v>187</v>
      </c>
      <c r="AA12729" s="34">
        <v>213</v>
      </c>
      <c r="AB12729" s="34">
        <v>162</v>
      </c>
      <c r="AC12729" s="34">
        <v>268</v>
      </c>
    </row>
    <row r="12730" spans="1:29" x14ac:dyDescent="0.2">
      <c r="A12730" s="34" t="s">
        <v>73223</v>
      </c>
      <c r="B12730" s="34">
        <v>122</v>
      </c>
      <c r="C12730" s="34">
        <v>20</v>
      </c>
      <c r="D12730" s="34">
        <v>15</v>
      </c>
      <c r="E12730" s="34">
        <v>7</v>
      </c>
      <c r="F12730" s="34">
        <v>16</v>
      </c>
      <c r="G12730" s="34">
        <v>13</v>
      </c>
      <c r="H12730" s="34">
        <v>26</v>
      </c>
      <c r="I12730" s="34">
        <v>10</v>
      </c>
      <c r="J12730" s="34">
        <v>19</v>
      </c>
      <c r="K12730" s="34">
        <v>22</v>
      </c>
      <c r="L12730" s="34">
        <v>5</v>
      </c>
      <c r="M12730" s="34">
        <v>21</v>
      </c>
      <c r="N12730" s="34">
        <v>7</v>
      </c>
      <c r="O12730" s="34">
        <v>14</v>
      </c>
      <c r="P12730" s="34">
        <v>14</v>
      </c>
      <c r="Q12730" s="34">
        <v>16</v>
      </c>
      <c r="R12730" s="34">
        <v>25</v>
      </c>
      <c r="S12730" s="34">
        <v>18</v>
      </c>
      <c r="T12730" s="34">
        <v>23</v>
      </c>
      <c r="U12730" s="34">
        <v>7</v>
      </c>
      <c r="V12730" s="34">
        <v>12</v>
      </c>
      <c r="W12730" s="34">
        <v>19</v>
      </c>
      <c r="X12730" s="34">
        <v>20</v>
      </c>
      <c r="Y12730" s="34">
        <v>25</v>
      </c>
      <c r="Z12730" s="34">
        <v>35</v>
      </c>
      <c r="AA12730" s="34">
        <v>21</v>
      </c>
      <c r="AB12730" s="34">
        <v>22</v>
      </c>
      <c r="AC12730" s="34">
        <v>26</v>
      </c>
    </row>
    <row r="12731" spans="1:29" x14ac:dyDescent="0.2">
      <c r="A12731" s="34" t="s">
        <v>73224</v>
      </c>
      <c r="B12731" s="34">
        <v>60</v>
      </c>
      <c r="C12731" s="34">
        <v>110</v>
      </c>
      <c r="D12731" s="34">
        <v>94</v>
      </c>
      <c r="E12731" s="34">
        <v>90</v>
      </c>
      <c r="F12731" s="34">
        <v>62</v>
      </c>
      <c r="G12731" s="34">
        <v>90</v>
      </c>
      <c r="H12731" s="34">
        <v>56</v>
      </c>
      <c r="I12731" s="34">
        <v>75</v>
      </c>
      <c r="J12731" s="34">
        <v>49</v>
      </c>
      <c r="K12731" s="34">
        <v>69</v>
      </c>
      <c r="L12731" s="34">
        <v>26</v>
      </c>
      <c r="M12731" s="34">
        <v>50</v>
      </c>
      <c r="N12731" s="34">
        <v>60</v>
      </c>
      <c r="O12731" s="34">
        <v>85</v>
      </c>
      <c r="P12731" s="34">
        <v>36</v>
      </c>
      <c r="Q12731" s="34">
        <v>69</v>
      </c>
      <c r="R12731" s="34">
        <v>78</v>
      </c>
      <c r="S12731" s="34">
        <v>111</v>
      </c>
      <c r="T12731" s="34">
        <v>36</v>
      </c>
      <c r="U12731" s="34">
        <v>49</v>
      </c>
      <c r="V12731" s="34">
        <v>56</v>
      </c>
      <c r="W12731" s="34">
        <v>65</v>
      </c>
      <c r="X12731" s="34">
        <v>102</v>
      </c>
      <c r="Y12731" s="34">
        <v>61</v>
      </c>
      <c r="Z12731" s="34">
        <v>97</v>
      </c>
      <c r="AA12731" s="34">
        <v>70</v>
      </c>
      <c r="AB12731" s="34">
        <v>42</v>
      </c>
      <c r="AC12731" s="34">
        <v>88</v>
      </c>
    </row>
    <row r="12732" spans="1:29" x14ac:dyDescent="0.2">
      <c r="A12732" s="34" t="s">
        <v>73225</v>
      </c>
      <c r="B12732" s="34">
        <v>201</v>
      </c>
      <c r="C12732" s="34">
        <v>224</v>
      </c>
      <c r="D12732" s="34">
        <v>319</v>
      </c>
      <c r="E12732" s="34">
        <v>294</v>
      </c>
      <c r="F12732" s="34">
        <v>312</v>
      </c>
      <c r="G12732" s="34">
        <v>251</v>
      </c>
      <c r="H12732" s="34">
        <v>204</v>
      </c>
      <c r="I12732" s="34">
        <v>194</v>
      </c>
      <c r="J12732" s="34">
        <v>152</v>
      </c>
      <c r="K12732" s="34">
        <v>271</v>
      </c>
      <c r="L12732" s="34">
        <v>110</v>
      </c>
      <c r="M12732" s="34">
        <v>168</v>
      </c>
      <c r="N12732" s="34">
        <v>177</v>
      </c>
      <c r="O12732" s="34">
        <v>172</v>
      </c>
      <c r="P12732" s="34">
        <v>200</v>
      </c>
      <c r="Q12732" s="34">
        <v>202</v>
      </c>
      <c r="R12732" s="34">
        <v>247</v>
      </c>
      <c r="S12732" s="34">
        <v>315</v>
      </c>
      <c r="T12732" s="34">
        <v>115</v>
      </c>
      <c r="U12732" s="34">
        <v>165</v>
      </c>
      <c r="V12732" s="34">
        <v>278</v>
      </c>
      <c r="W12732" s="34">
        <v>188</v>
      </c>
      <c r="X12732" s="34">
        <v>373</v>
      </c>
      <c r="Y12732" s="34">
        <v>170</v>
      </c>
      <c r="Z12732" s="34">
        <v>303</v>
      </c>
      <c r="AA12732" s="34">
        <v>276</v>
      </c>
      <c r="AB12732" s="34">
        <v>163</v>
      </c>
      <c r="AC12732" s="34">
        <v>330</v>
      </c>
    </row>
    <row r="12733" spans="1:29" x14ac:dyDescent="0.2">
      <c r="A12733" s="34" t="s">
        <v>73226</v>
      </c>
      <c r="B12733" s="34">
        <v>120</v>
      </c>
      <c r="C12733" s="34">
        <v>87</v>
      </c>
      <c r="D12733" s="34">
        <v>116</v>
      </c>
      <c r="E12733" s="34">
        <v>102</v>
      </c>
      <c r="F12733" s="34">
        <v>116</v>
      </c>
      <c r="G12733" s="34">
        <v>71</v>
      </c>
      <c r="H12733" s="34">
        <v>92</v>
      </c>
      <c r="I12733" s="34">
        <v>60</v>
      </c>
      <c r="J12733" s="34">
        <v>121</v>
      </c>
      <c r="K12733" s="34">
        <v>89</v>
      </c>
      <c r="L12733" s="34">
        <v>85</v>
      </c>
      <c r="M12733" s="34">
        <v>73</v>
      </c>
      <c r="N12733" s="34">
        <v>97</v>
      </c>
      <c r="O12733" s="34">
        <v>69</v>
      </c>
      <c r="P12733" s="34">
        <v>110</v>
      </c>
      <c r="Q12733" s="34">
        <v>147</v>
      </c>
      <c r="R12733" s="34">
        <v>118</v>
      </c>
      <c r="S12733" s="34">
        <v>96</v>
      </c>
      <c r="T12733" s="34">
        <v>115</v>
      </c>
      <c r="U12733" s="34">
        <v>69</v>
      </c>
      <c r="V12733" s="34">
        <v>138</v>
      </c>
      <c r="W12733" s="34">
        <v>112</v>
      </c>
      <c r="X12733" s="34">
        <v>177</v>
      </c>
      <c r="Y12733" s="34">
        <v>108</v>
      </c>
      <c r="Z12733" s="34">
        <v>98</v>
      </c>
      <c r="AA12733" s="34">
        <v>122</v>
      </c>
      <c r="AB12733" s="34">
        <v>159</v>
      </c>
      <c r="AC12733" s="34">
        <v>165</v>
      </c>
    </row>
    <row r="12734" spans="1:29" x14ac:dyDescent="0.2">
      <c r="A12734" s="34" t="s">
        <v>73227</v>
      </c>
      <c r="B12734" s="34">
        <v>66</v>
      </c>
      <c r="C12734" s="34">
        <v>102</v>
      </c>
      <c r="D12734" s="34">
        <v>140</v>
      </c>
      <c r="E12734" s="34">
        <v>120</v>
      </c>
      <c r="F12734" s="34">
        <v>117</v>
      </c>
      <c r="G12734" s="34">
        <v>166</v>
      </c>
      <c r="H12734" s="34">
        <v>96</v>
      </c>
      <c r="I12734" s="34">
        <v>98</v>
      </c>
      <c r="J12734" s="34">
        <v>100</v>
      </c>
      <c r="K12734" s="34">
        <v>156</v>
      </c>
      <c r="L12734" s="34">
        <v>62</v>
      </c>
      <c r="M12734" s="34">
        <v>104</v>
      </c>
      <c r="N12734" s="34">
        <v>88</v>
      </c>
      <c r="O12734" s="34">
        <v>118</v>
      </c>
      <c r="P12734" s="34">
        <v>75</v>
      </c>
      <c r="Q12734" s="34">
        <v>145</v>
      </c>
      <c r="R12734" s="34">
        <v>106</v>
      </c>
      <c r="S12734" s="34">
        <v>176</v>
      </c>
      <c r="T12734" s="34">
        <v>94</v>
      </c>
      <c r="U12734" s="34">
        <v>117</v>
      </c>
      <c r="V12734" s="34">
        <v>143</v>
      </c>
      <c r="W12734" s="34">
        <v>122</v>
      </c>
      <c r="X12734" s="34">
        <v>148</v>
      </c>
      <c r="Y12734" s="34">
        <v>130</v>
      </c>
      <c r="Z12734" s="34">
        <v>105</v>
      </c>
      <c r="AA12734" s="34">
        <v>181</v>
      </c>
      <c r="AB12734" s="34">
        <v>134</v>
      </c>
      <c r="AC12734" s="34">
        <v>219</v>
      </c>
    </row>
    <row r="12735" spans="1:29" x14ac:dyDescent="0.2">
      <c r="A12735" s="34" t="s">
        <v>73228</v>
      </c>
      <c r="B12735" s="34">
        <v>87</v>
      </c>
      <c r="C12735" s="34">
        <v>119</v>
      </c>
      <c r="D12735" s="34">
        <v>103</v>
      </c>
      <c r="E12735" s="34">
        <v>118</v>
      </c>
      <c r="F12735" s="34">
        <v>125</v>
      </c>
      <c r="G12735" s="34">
        <v>104</v>
      </c>
      <c r="H12735" s="34">
        <v>96</v>
      </c>
      <c r="I12735" s="34">
        <v>97</v>
      </c>
      <c r="J12735" s="34">
        <v>94</v>
      </c>
      <c r="K12735" s="34">
        <v>184</v>
      </c>
      <c r="L12735" s="34">
        <v>59</v>
      </c>
      <c r="M12735" s="34">
        <v>129</v>
      </c>
      <c r="N12735" s="34">
        <v>85</v>
      </c>
      <c r="O12735" s="34">
        <v>78</v>
      </c>
      <c r="P12735" s="34">
        <v>61</v>
      </c>
      <c r="Q12735" s="34">
        <v>121</v>
      </c>
      <c r="R12735" s="34">
        <v>124</v>
      </c>
      <c r="S12735" s="34">
        <v>124</v>
      </c>
      <c r="T12735" s="34">
        <v>62</v>
      </c>
      <c r="U12735" s="34">
        <v>95</v>
      </c>
      <c r="V12735" s="34">
        <v>101</v>
      </c>
      <c r="W12735" s="34">
        <v>124</v>
      </c>
      <c r="X12735" s="34">
        <v>145</v>
      </c>
      <c r="Y12735" s="34">
        <v>106</v>
      </c>
      <c r="Z12735" s="34">
        <v>108</v>
      </c>
      <c r="AA12735" s="34">
        <v>127</v>
      </c>
      <c r="AB12735" s="34">
        <v>133</v>
      </c>
      <c r="AC12735" s="34">
        <v>184</v>
      </c>
    </row>
    <row r="12736" spans="1:29" x14ac:dyDescent="0.2">
      <c r="A12736" s="34" t="s">
        <v>73229</v>
      </c>
      <c r="B12736" s="34">
        <v>41</v>
      </c>
      <c r="C12736" s="34">
        <v>81</v>
      </c>
      <c r="D12736" s="34">
        <v>142</v>
      </c>
      <c r="E12736" s="34">
        <v>130</v>
      </c>
      <c r="F12736" s="34">
        <v>112</v>
      </c>
      <c r="G12736" s="34">
        <v>104</v>
      </c>
      <c r="H12736" s="34">
        <v>67</v>
      </c>
      <c r="I12736" s="34">
        <v>62</v>
      </c>
      <c r="J12736" s="34">
        <v>70</v>
      </c>
      <c r="K12736" s="34">
        <v>104</v>
      </c>
      <c r="L12736" s="34">
        <v>55</v>
      </c>
      <c r="M12736" s="34">
        <v>72</v>
      </c>
      <c r="N12736" s="34">
        <v>69</v>
      </c>
      <c r="O12736" s="34">
        <v>79</v>
      </c>
      <c r="P12736" s="34">
        <v>92</v>
      </c>
      <c r="Q12736" s="34">
        <v>79</v>
      </c>
      <c r="R12736" s="34">
        <v>85</v>
      </c>
      <c r="S12736" s="34">
        <v>104</v>
      </c>
      <c r="T12736" s="34">
        <v>40</v>
      </c>
      <c r="U12736" s="34">
        <v>63</v>
      </c>
      <c r="V12736" s="34">
        <v>119</v>
      </c>
      <c r="W12736" s="34">
        <v>76</v>
      </c>
      <c r="X12736" s="34">
        <v>123</v>
      </c>
      <c r="Y12736" s="34">
        <v>50</v>
      </c>
      <c r="Z12736" s="34">
        <v>98</v>
      </c>
      <c r="AA12736" s="34">
        <v>88</v>
      </c>
      <c r="AB12736" s="34">
        <v>79</v>
      </c>
      <c r="AC12736" s="34">
        <v>109</v>
      </c>
    </row>
    <row r="12737" spans="1:29" x14ac:dyDescent="0.2">
      <c r="A12737" s="34" t="s">
        <v>73230</v>
      </c>
      <c r="B12737" s="34">
        <v>135</v>
      </c>
      <c r="C12737" s="34">
        <v>133</v>
      </c>
      <c r="D12737" s="34">
        <v>120</v>
      </c>
      <c r="E12737" s="34">
        <v>109</v>
      </c>
      <c r="F12737" s="34">
        <v>111</v>
      </c>
      <c r="G12737" s="34">
        <v>100</v>
      </c>
      <c r="H12737" s="34">
        <v>112</v>
      </c>
      <c r="I12737" s="34">
        <v>90</v>
      </c>
      <c r="J12737" s="34">
        <v>114</v>
      </c>
      <c r="K12737" s="34">
        <v>104</v>
      </c>
      <c r="L12737" s="34">
        <v>91</v>
      </c>
      <c r="M12737" s="34">
        <v>88</v>
      </c>
      <c r="N12737" s="34">
        <v>132</v>
      </c>
      <c r="O12737" s="34">
        <v>78</v>
      </c>
      <c r="P12737" s="34">
        <v>80</v>
      </c>
      <c r="Q12737" s="34">
        <v>122</v>
      </c>
      <c r="R12737" s="34">
        <v>128</v>
      </c>
      <c r="S12737" s="34">
        <v>168</v>
      </c>
      <c r="T12737" s="34">
        <v>83</v>
      </c>
      <c r="U12737" s="34">
        <v>105</v>
      </c>
      <c r="V12737" s="34">
        <v>186</v>
      </c>
      <c r="W12737" s="34">
        <v>89</v>
      </c>
      <c r="X12737" s="34">
        <v>185</v>
      </c>
      <c r="Y12737" s="34">
        <v>95</v>
      </c>
      <c r="Z12737" s="34">
        <v>143</v>
      </c>
      <c r="AA12737" s="34">
        <v>138</v>
      </c>
      <c r="AB12737" s="34">
        <v>156</v>
      </c>
      <c r="AC12737" s="34">
        <v>173</v>
      </c>
    </row>
    <row r="12738" spans="1:29" x14ac:dyDescent="0.2">
      <c r="A12738" s="34" t="s">
        <v>73231</v>
      </c>
      <c r="B12738" s="34">
        <v>40</v>
      </c>
      <c r="C12738" s="34">
        <v>48</v>
      </c>
      <c r="D12738" s="34">
        <v>39</v>
      </c>
      <c r="E12738" s="34">
        <v>32</v>
      </c>
      <c r="F12738" s="34">
        <v>30</v>
      </c>
      <c r="G12738" s="34">
        <v>26</v>
      </c>
      <c r="H12738" s="34">
        <v>19</v>
      </c>
      <c r="I12738" s="34">
        <v>34</v>
      </c>
      <c r="J12738" s="34">
        <v>18</v>
      </c>
      <c r="K12738" s="34">
        <v>30</v>
      </c>
      <c r="L12738" s="34">
        <v>5</v>
      </c>
      <c r="M12738" s="34">
        <v>10</v>
      </c>
      <c r="N12738" s="34">
        <v>20</v>
      </c>
      <c r="O12738" s="34">
        <v>19</v>
      </c>
      <c r="P12738" s="34">
        <v>10</v>
      </c>
      <c r="Q12738" s="34">
        <v>14</v>
      </c>
      <c r="R12738" s="34">
        <v>16</v>
      </c>
      <c r="S12738" s="34">
        <v>37</v>
      </c>
      <c r="T12738" s="34">
        <v>12</v>
      </c>
      <c r="U12738" s="34">
        <v>10</v>
      </c>
      <c r="V12738" s="34">
        <v>27</v>
      </c>
      <c r="W12738" s="34">
        <v>7</v>
      </c>
      <c r="X12738" s="34">
        <v>16</v>
      </c>
      <c r="Y12738" s="34">
        <v>12</v>
      </c>
      <c r="Z12738" s="34">
        <v>28</v>
      </c>
      <c r="AA12738" s="34">
        <v>24</v>
      </c>
      <c r="AB12738" s="34">
        <v>11</v>
      </c>
      <c r="AC12738" s="34">
        <v>30</v>
      </c>
    </row>
    <row r="12739" spans="1:29" x14ac:dyDescent="0.2">
      <c r="A12739" s="34" t="s">
        <v>73232</v>
      </c>
      <c r="B12739" s="34">
        <v>37</v>
      </c>
      <c r="C12739" s="34">
        <v>23</v>
      </c>
      <c r="D12739" s="34">
        <v>64</v>
      </c>
      <c r="E12739" s="34">
        <v>36</v>
      </c>
      <c r="F12739" s="34">
        <v>40</v>
      </c>
      <c r="G12739" s="34">
        <v>21</v>
      </c>
      <c r="H12739" s="34">
        <v>32</v>
      </c>
      <c r="I12739" s="34">
        <v>37</v>
      </c>
      <c r="J12739" s="34">
        <v>15</v>
      </c>
      <c r="K12739" s="34">
        <v>14</v>
      </c>
      <c r="L12739" s="34">
        <v>4</v>
      </c>
      <c r="M12739" s="34">
        <v>34</v>
      </c>
      <c r="N12739" s="34">
        <v>19</v>
      </c>
      <c r="O12739" s="34">
        <v>33</v>
      </c>
      <c r="P12739" s="34">
        <v>24</v>
      </c>
      <c r="Q12739" s="34">
        <v>22</v>
      </c>
      <c r="R12739" s="34">
        <v>26</v>
      </c>
      <c r="S12739" s="34">
        <v>47</v>
      </c>
      <c r="T12739" s="34">
        <v>12</v>
      </c>
      <c r="U12739" s="34">
        <v>7</v>
      </c>
      <c r="V12739" s="34">
        <v>23</v>
      </c>
      <c r="W12739" s="34">
        <v>14</v>
      </c>
      <c r="X12739" s="34">
        <v>65</v>
      </c>
      <c r="Y12739" s="34">
        <v>15</v>
      </c>
      <c r="Z12739" s="34">
        <v>43</v>
      </c>
      <c r="AA12739" s="34">
        <v>37</v>
      </c>
      <c r="AB12739" s="34">
        <v>27</v>
      </c>
      <c r="AC12739" s="34">
        <v>17</v>
      </c>
    </row>
    <row r="12740" spans="1:29" x14ac:dyDescent="0.2">
      <c r="A12740" s="34" t="s">
        <v>73233</v>
      </c>
      <c r="B12740" s="34">
        <v>195</v>
      </c>
      <c r="C12740" s="34">
        <v>216</v>
      </c>
      <c r="D12740" s="34">
        <v>239</v>
      </c>
      <c r="E12740" s="34">
        <v>267</v>
      </c>
      <c r="F12740" s="34">
        <v>257</v>
      </c>
      <c r="G12740" s="34">
        <v>188</v>
      </c>
      <c r="H12740" s="34">
        <v>240</v>
      </c>
      <c r="I12740" s="34">
        <v>212</v>
      </c>
      <c r="J12740" s="34">
        <v>228</v>
      </c>
      <c r="K12740" s="34">
        <v>212</v>
      </c>
      <c r="L12740" s="34">
        <v>223</v>
      </c>
      <c r="M12740" s="34">
        <v>242</v>
      </c>
      <c r="N12740" s="34">
        <v>207</v>
      </c>
      <c r="O12740" s="34">
        <v>236</v>
      </c>
      <c r="P12740" s="34">
        <v>205</v>
      </c>
      <c r="Q12740" s="34">
        <v>259</v>
      </c>
      <c r="R12740" s="34">
        <v>300</v>
      </c>
      <c r="S12740" s="34">
        <v>290</v>
      </c>
      <c r="T12740" s="34">
        <v>298</v>
      </c>
      <c r="U12740" s="34">
        <v>228</v>
      </c>
      <c r="V12740" s="34">
        <v>250</v>
      </c>
      <c r="W12740" s="34">
        <v>267</v>
      </c>
      <c r="X12740" s="34">
        <v>272</v>
      </c>
      <c r="Y12740" s="34">
        <v>275</v>
      </c>
      <c r="Z12740" s="34">
        <v>240</v>
      </c>
      <c r="AA12740" s="34">
        <v>281</v>
      </c>
      <c r="AB12740" s="34">
        <v>308</v>
      </c>
      <c r="AC12740" s="34">
        <v>392</v>
      </c>
    </row>
    <row r="12741" spans="1:29" x14ac:dyDescent="0.2">
      <c r="A12741" s="34" t="s">
        <v>73234</v>
      </c>
      <c r="B12741" s="34">
        <v>200</v>
      </c>
      <c r="C12741" s="34">
        <v>289</v>
      </c>
      <c r="D12741" s="34">
        <v>335</v>
      </c>
      <c r="E12741" s="34">
        <v>303</v>
      </c>
      <c r="F12741" s="34">
        <v>298</v>
      </c>
      <c r="G12741" s="34">
        <v>286</v>
      </c>
      <c r="H12741" s="34">
        <v>252</v>
      </c>
      <c r="I12741" s="34">
        <v>294</v>
      </c>
      <c r="J12741" s="34">
        <v>192</v>
      </c>
      <c r="K12741" s="34">
        <v>307</v>
      </c>
      <c r="L12741" s="34">
        <v>155</v>
      </c>
      <c r="M12741" s="34">
        <v>255</v>
      </c>
      <c r="N12741" s="34">
        <v>234</v>
      </c>
      <c r="O12741" s="34">
        <v>278</v>
      </c>
      <c r="P12741" s="34">
        <v>246</v>
      </c>
      <c r="Q12741" s="34">
        <v>327</v>
      </c>
      <c r="R12741" s="34">
        <v>275</v>
      </c>
      <c r="S12741" s="34">
        <v>366</v>
      </c>
      <c r="T12741" s="34">
        <v>202</v>
      </c>
      <c r="U12741" s="34">
        <v>233</v>
      </c>
      <c r="V12741" s="34">
        <v>291</v>
      </c>
      <c r="W12741" s="34">
        <v>220</v>
      </c>
      <c r="X12741" s="34">
        <v>330</v>
      </c>
      <c r="Y12741" s="34">
        <v>267</v>
      </c>
      <c r="Z12741" s="34">
        <v>322</v>
      </c>
      <c r="AA12741" s="34">
        <v>341</v>
      </c>
      <c r="AB12741" s="34">
        <v>264</v>
      </c>
      <c r="AC12741" s="34">
        <v>435</v>
      </c>
    </row>
    <row r="12742" spans="1:29" x14ac:dyDescent="0.2">
      <c r="A12742" s="34" t="s">
        <v>73235</v>
      </c>
      <c r="B12742" s="34">
        <v>160</v>
      </c>
      <c r="C12742" s="34">
        <v>109</v>
      </c>
      <c r="D12742" s="34">
        <v>132</v>
      </c>
      <c r="E12742" s="34">
        <v>133</v>
      </c>
      <c r="F12742" s="34">
        <v>152</v>
      </c>
      <c r="G12742" s="34">
        <v>153</v>
      </c>
      <c r="H12742" s="34">
        <v>137</v>
      </c>
      <c r="I12742" s="34">
        <v>107</v>
      </c>
      <c r="J12742" s="34">
        <v>142</v>
      </c>
      <c r="K12742" s="34">
        <v>139</v>
      </c>
      <c r="L12742" s="34">
        <v>128</v>
      </c>
      <c r="M12742" s="34">
        <v>126</v>
      </c>
      <c r="N12742" s="34">
        <v>145</v>
      </c>
      <c r="O12742" s="34">
        <v>119</v>
      </c>
      <c r="P12742" s="34">
        <v>165</v>
      </c>
      <c r="Q12742" s="34">
        <v>140</v>
      </c>
      <c r="R12742" s="34">
        <v>202</v>
      </c>
      <c r="S12742" s="34">
        <v>146</v>
      </c>
      <c r="T12742" s="34">
        <v>160</v>
      </c>
      <c r="U12742" s="34">
        <v>168</v>
      </c>
      <c r="V12742" s="34">
        <v>150</v>
      </c>
      <c r="W12742" s="34">
        <v>198</v>
      </c>
      <c r="X12742" s="34">
        <v>180</v>
      </c>
      <c r="Y12742" s="34">
        <v>196</v>
      </c>
      <c r="Z12742" s="34">
        <v>168</v>
      </c>
      <c r="AA12742" s="34">
        <v>181</v>
      </c>
      <c r="AB12742" s="34">
        <v>178</v>
      </c>
      <c r="AC12742" s="34">
        <v>189</v>
      </c>
    </row>
    <row r="12743" spans="1:29" x14ac:dyDescent="0.2">
      <c r="A12743" s="34" t="s">
        <v>73236</v>
      </c>
      <c r="B12743" s="34">
        <v>29</v>
      </c>
      <c r="C12743" s="34">
        <v>50</v>
      </c>
      <c r="D12743" s="34">
        <v>32</v>
      </c>
      <c r="E12743" s="34">
        <v>56</v>
      </c>
      <c r="F12743" s="34">
        <v>21</v>
      </c>
      <c r="G12743" s="34">
        <v>35</v>
      </c>
      <c r="H12743" s="34">
        <v>23</v>
      </c>
      <c r="I12743" s="34">
        <v>44</v>
      </c>
      <c r="J12743" s="34">
        <v>17</v>
      </c>
      <c r="K12743" s="34">
        <v>51</v>
      </c>
      <c r="L12743" s="34">
        <v>8</v>
      </c>
      <c r="M12743" s="34">
        <v>29</v>
      </c>
      <c r="N12743" s="34">
        <v>29</v>
      </c>
      <c r="O12743" s="34">
        <v>23</v>
      </c>
      <c r="P12743" s="34">
        <v>23</v>
      </c>
      <c r="Q12743" s="34">
        <v>51</v>
      </c>
      <c r="R12743" s="34">
        <v>12</v>
      </c>
      <c r="S12743" s="34">
        <v>64</v>
      </c>
      <c r="T12743" s="34">
        <v>12</v>
      </c>
      <c r="U12743" s="34">
        <v>16</v>
      </c>
      <c r="V12743" s="34">
        <v>28</v>
      </c>
      <c r="W12743" s="34">
        <v>28</v>
      </c>
      <c r="X12743" s="34">
        <v>31</v>
      </c>
      <c r="Y12743" s="34">
        <v>27</v>
      </c>
      <c r="Z12743" s="34">
        <v>32</v>
      </c>
      <c r="AA12743" s="34">
        <v>83</v>
      </c>
      <c r="AB12743" s="34">
        <v>36</v>
      </c>
      <c r="AC12743" s="34">
        <v>78</v>
      </c>
    </row>
    <row r="12744" spans="1:29" x14ac:dyDescent="0.2">
      <c r="A12744" s="34" t="s">
        <v>73237</v>
      </c>
      <c r="B12744" s="34">
        <v>151</v>
      </c>
      <c r="C12744" s="34">
        <v>173</v>
      </c>
      <c r="D12744" s="34">
        <v>191</v>
      </c>
      <c r="E12744" s="34">
        <v>191</v>
      </c>
      <c r="F12744" s="34">
        <v>150</v>
      </c>
      <c r="G12744" s="34">
        <v>211</v>
      </c>
      <c r="H12744" s="34">
        <v>157</v>
      </c>
      <c r="I12744" s="34">
        <v>177</v>
      </c>
      <c r="J12744" s="34">
        <v>143</v>
      </c>
      <c r="K12744" s="34">
        <v>240</v>
      </c>
      <c r="L12744" s="34">
        <v>101</v>
      </c>
      <c r="M12744" s="34">
        <v>169</v>
      </c>
      <c r="N12744" s="34">
        <v>118</v>
      </c>
      <c r="O12744" s="34">
        <v>123</v>
      </c>
      <c r="P12744" s="34">
        <v>141</v>
      </c>
      <c r="Q12744" s="34">
        <v>228</v>
      </c>
      <c r="R12744" s="34">
        <v>138</v>
      </c>
      <c r="S12744" s="34">
        <v>240</v>
      </c>
      <c r="T12744" s="34">
        <v>97</v>
      </c>
      <c r="U12744" s="34">
        <v>136</v>
      </c>
      <c r="V12744" s="34">
        <v>168</v>
      </c>
      <c r="W12744" s="34">
        <v>227</v>
      </c>
      <c r="X12744" s="34">
        <v>183</v>
      </c>
      <c r="Y12744" s="34">
        <v>155</v>
      </c>
      <c r="Z12744" s="34">
        <v>182</v>
      </c>
      <c r="AA12744" s="34">
        <v>188</v>
      </c>
      <c r="AB12744" s="34">
        <v>152</v>
      </c>
      <c r="AC12744" s="34">
        <v>244</v>
      </c>
    </row>
    <row r="12745" spans="1:29" x14ac:dyDescent="0.2">
      <c r="A12745" s="34" t="s">
        <v>73238</v>
      </c>
      <c r="B12745" s="34">
        <v>59</v>
      </c>
      <c r="C12745" s="34">
        <v>62</v>
      </c>
      <c r="D12745" s="34">
        <v>104</v>
      </c>
      <c r="E12745" s="34">
        <v>85</v>
      </c>
      <c r="F12745" s="34">
        <v>93</v>
      </c>
      <c r="G12745" s="34">
        <v>106</v>
      </c>
      <c r="H12745" s="34">
        <v>72</v>
      </c>
      <c r="I12745" s="34">
        <v>62</v>
      </c>
      <c r="J12745" s="34">
        <v>97</v>
      </c>
      <c r="K12745" s="34">
        <v>83</v>
      </c>
      <c r="L12745" s="34">
        <v>55</v>
      </c>
      <c r="M12745" s="34">
        <v>72</v>
      </c>
      <c r="N12745" s="34">
        <v>51</v>
      </c>
      <c r="O12745" s="34">
        <v>63</v>
      </c>
      <c r="P12745" s="34">
        <v>78</v>
      </c>
      <c r="Q12745" s="34">
        <v>100</v>
      </c>
      <c r="R12745" s="34">
        <v>102</v>
      </c>
      <c r="S12745" s="34">
        <v>86</v>
      </c>
      <c r="T12745" s="34">
        <v>72</v>
      </c>
      <c r="U12745" s="34">
        <v>71</v>
      </c>
      <c r="V12745" s="34">
        <v>89</v>
      </c>
      <c r="W12745" s="34">
        <v>106</v>
      </c>
      <c r="X12745" s="34">
        <v>104</v>
      </c>
      <c r="Y12745" s="34">
        <v>74</v>
      </c>
      <c r="Z12745" s="34">
        <v>77</v>
      </c>
      <c r="AA12745" s="34">
        <v>107</v>
      </c>
      <c r="AB12745" s="34">
        <v>122</v>
      </c>
      <c r="AC12745" s="34">
        <v>115</v>
      </c>
    </row>
    <row r="12746" spans="1:29" x14ac:dyDescent="0.2">
      <c r="A12746" s="34" t="s">
        <v>73239</v>
      </c>
      <c r="B12746" s="34">
        <v>265</v>
      </c>
      <c r="C12746" s="34">
        <v>298</v>
      </c>
      <c r="D12746" s="34">
        <v>355</v>
      </c>
      <c r="E12746" s="34">
        <v>340</v>
      </c>
      <c r="F12746" s="34">
        <v>329</v>
      </c>
      <c r="G12746" s="34">
        <v>280</v>
      </c>
      <c r="H12746" s="34">
        <v>298</v>
      </c>
      <c r="I12746" s="34">
        <v>270</v>
      </c>
      <c r="J12746" s="34">
        <v>302</v>
      </c>
      <c r="K12746" s="34">
        <v>348</v>
      </c>
      <c r="L12746" s="34">
        <v>164</v>
      </c>
      <c r="M12746" s="34">
        <v>265</v>
      </c>
      <c r="N12746" s="34">
        <v>246</v>
      </c>
      <c r="O12746" s="34">
        <v>274</v>
      </c>
      <c r="P12746" s="34">
        <v>283</v>
      </c>
      <c r="Q12746" s="34">
        <v>357</v>
      </c>
      <c r="R12746" s="34">
        <v>332</v>
      </c>
      <c r="S12746" s="34">
        <v>328</v>
      </c>
      <c r="T12746" s="34">
        <v>261</v>
      </c>
      <c r="U12746" s="34">
        <v>298</v>
      </c>
      <c r="V12746" s="34">
        <v>325</v>
      </c>
      <c r="W12746" s="34">
        <v>284</v>
      </c>
      <c r="X12746" s="34">
        <v>373</v>
      </c>
      <c r="Y12746" s="34">
        <v>306</v>
      </c>
      <c r="Z12746" s="34">
        <v>332</v>
      </c>
      <c r="AA12746" s="34">
        <v>329</v>
      </c>
      <c r="AB12746" s="34">
        <v>325</v>
      </c>
      <c r="AC12746" s="34">
        <v>508</v>
      </c>
    </row>
    <row r="12747" spans="1:29" x14ac:dyDescent="0.2">
      <c r="A12747" s="34" t="s">
        <v>73240</v>
      </c>
      <c r="B12747" s="34">
        <v>92</v>
      </c>
      <c r="C12747" s="34">
        <v>188</v>
      </c>
      <c r="D12747" s="34">
        <v>199</v>
      </c>
      <c r="E12747" s="34">
        <v>165</v>
      </c>
      <c r="F12747" s="34">
        <v>139</v>
      </c>
      <c r="G12747" s="34">
        <v>205</v>
      </c>
      <c r="H12747" s="34">
        <v>133</v>
      </c>
      <c r="I12747" s="34">
        <v>146</v>
      </c>
      <c r="J12747" s="34">
        <v>104</v>
      </c>
      <c r="K12747" s="34">
        <v>206</v>
      </c>
      <c r="L12747" s="34">
        <v>52</v>
      </c>
      <c r="M12747" s="34">
        <v>130</v>
      </c>
      <c r="N12747" s="34">
        <v>143</v>
      </c>
      <c r="O12747" s="34">
        <v>153</v>
      </c>
      <c r="P12747" s="34">
        <v>122</v>
      </c>
      <c r="Q12747" s="34">
        <v>135</v>
      </c>
      <c r="R12747" s="34">
        <v>129</v>
      </c>
      <c r="S12747" s="34">
        <v>212</v>
      </c>
      <c r="T12747" s="34">
        <v>62</v>
      </c>
      <c r="U12747" s="34">
        <v>124</v>
      </c>
      <c r="V12747" s="34">
        <v>130</v>
      </c>
      <c r="W12747" s="34">
        <v>129</v>
      </c>
      <c r="X12747" s="34">
        <v>199</v>
      </c>
      <c r="Y12747" s="34">
        <v>96</v>
      </c>
      <c r="Z12747" s="34">
        <v>182</v>
      </c>
      <c r="AA12747" s="34">
        <v>156</v>
      </c>
      <c r="AB12747" s="34">
        <v>113</v>
      </c>
      <c r="AC12747" s="34">
        <v>245</v>
      </c>
    </row>
    <row r="12748" spans="1:29" x14ac:dyDescent="0.2">
      <c r="A12748" s="34" t="s">
        <v>73241</v>
      </c>
      <c r="B12748" s="34">
        <v>85</v>
      </c>
      <c r="C12748" s="34">
        <v>99</v>
      </c>
      <c r="D12748" s="34">
        <v>183</v>
      </c>
      <c r="E12748" s="34">
        <v>141</v>
      </c>
      <c r="F12748" s="34">
        <v>177</v>
      </c>
      <c r="G12748" s="34">
        <v>108</v>
      </c>
      <c r="H12748" s="34">
        <v>94</v>
      </c>
      <c r="I12748" s="34">
        <v>112</v>
      </c>
      <c r="J12748" s="34">
        <v>118</v>
      </c>
      <c r="K12748" s="34">
        <v>123</v>
      </c>
      <c r="L12748" s="34">
        <v>77</v>
      </c>
      <c r="M12748" s="34">
        <v>106</v>
      </c>
      <c r="N12748" s="34">
        <v>84</v>
      </c>
      <c r="O12748" s="34">
        <v>93</v>
      </c>
      <c r="P12748" s="34">
        <v>121</v>
      </c>
      <c r="Q12748" s="34">
        <v>110</v>
      </c>
      <c r="R12748" s="34">
        <v>137</v>
      </c>
      <c r="S12748" s="34">
        <v>176</v>
      </c>
      <c r="T12748" s="34">
        <v>82</v>
      </c>
      <c r="U12748" s="34">
        <v>88</v>
      </c>
      <c r="V12748" s="34">
        <v>165</v>
      </c>
      <c r="W12748" s="34">
        <v>123</v>
      </c>
      <c r="X12748" s="34">
        <v>167</v>
      </c>
      <c r="Y12748" s="34">
        <v>88</v>
      </c>
      <c r="Z12748" s="34">
        <v>164</v>
      </c>
      <c r="AA12748" s="34">
        <v>158</v>
      </c>
      <c r="AB12748" s="34">
        <v>110</v>
      </c>
      <c r="AC12748" s="34">
        <v>186</v>
      </c>
    </row>
    <row r="12749" spans="1:29" x14ac:dyDescent="0.2">
      <c r="A12749" s="34" t="s">
        <v>73242</v>
      </c>
      <c r="B12749" s="34">
        <v>44</v>
      </c>
      <c r="C12749" s="34">
        <v>59</v>
      </c>
      <c r="D12749" s="34">
        <v>90</v>
      </c>
      <c r="E12749" s="34">
        <v>79</v>
      </c>
      <c r="F12749" s="34">
        <v>73</v>
      </c>
      <c r="G12749" s="34">
        <v>108</v>
      </c>
      <c r="H12749" s="34">
        <v>44</v>
      </c>
      <c r="I12749" s="34">
        <v>60</v>
      </c>
      <c r="J12749" s="34">
        <v>54</v>
      </c>
      <c r="K12749" s="34">
        <v>98</v>
      </c>
      <c r="L12749" s="34">
        <v>38</v>
      </c>
      <c r="M12749" s="34">
        <v>73</v>
      </c>
      <c r="N12749" s="34">
        <v>66</v>
      </c>
      <c r="O12749" s="34">
        <v>79</v>
      </c>
      <c r="P12749" s="34">
        <v>38</v>
      </c>
      <c r="Q12749" s="34">
        <v>87</v>
      </c>
      <c r="R12749" s="34">
        <v>65</v>
      </c>
      <c r="S12749" s="34">
        <v>104</v>
      </c>
      <c r="T12749" s="34">
        <v>48</v>
      </c>
      <c r="U12749" s="34">
        <v>68</v>
      </c>
      <c r="V12749" s="34">
        <v>74</v>
      </c>
      <c r="W12749" s="34">
        <v>116</v>
      </c>
      <c r="X12749" s="34">
        <v>112</v>
      </c>
      <c r="Y12749" s="34">
        <v>65</v>
      </c>
      <c r="Z12749" s="34">
        <v>94</v>
      </c>
      <c r="AA12749" s="34">
        <v>110</v>
      </c>
      <c r="AB12749" s="34">
        <v>91</v>
      </c>
      <c r="AC12749" s="34">
        <v>117</v>
      </c>
    </row>
    <row r="12750" spans="1:29" x14ac:dyDescent="0.2">
      <c r="A12750" s="34" t="s">
        <v>73243</v>
      </c>
      <c r="B12750" s="34">
        <v>81</v>
      </c>
      <c r="C12750" s="34">
        <v>128</v>
      </c>
      <c r="D12750" s="34">
        <v>167</v>
      </c>
      <c r="E12750" s="34">
        <v>142</v>
      </c>
      <c r="F12750" s="34">
        <v>108</v>
      </c>
      <c r="G12750" s="34">
        <v>116</v>
      </c>
      <c r="H12750" s="34">
        <v>72</v>
      </c>
      <c r="I12750" s="34">
        <v>131</v>
      </c>
      <c r="J12750" s="34">
        <v>64</v>
      </c>
      <c r="K12750" s="34">
        <v>159</v>
      </c>
      <c r="L12750" s="34">
        <v>39</v>
      </c>
      <c r="M12750" s="34">
        <v>110</v>
      </c>
      <c r="N12750" s="34">
        <v>73</v>
      </c>
      <c r="O12750" s="34">
        <v>74</v>
      </c>
      <c r="P12750" s="34">
        <v>80</v>
      </c>
      <c r="Q12750" s="34">
        <v>89</v>
      </c>
      <c r="R12750" s="34">
        <v>92</v>
      </c>
      <c r="S12750" s="34">
        <v>137</v>
      </c>
      <c r="T12750" s="34">
        <v>34</v>
      </c>
      <c r="U12750" s="34">
        <v>86</v>
      </c>
      <c r="V12750" s="34">
        <v>109</v>
      </c>
      <c r="W12750" s="34">
        <v>87</v>
      </c>
      <c r="X12750" s="34">
        <v>137</v>
      </c>
      <c r="Y12750" s="34">
        <v>66</v>
      </c>
      <c r="Z12750" s="34">
        <v>113</v>
      </c>
      <c r="AA12750" s="34">
        <v>131</v>
      </c>
      <c r="AB12750" s="34">
        <v>83</v>
      </c>
      <c r="AC12750" s="34">
        <v>138</v>
      </c>
    </row>
    <row r="12751" spans="1:29" x14ac:dyDescent="0.2">
      <c r="A12751" s="34" t="s">
        <v>73244</v>
      </c>
      <c r="B12751" s="34">
        <v>70</v>
      </c>
      <c r="C12751" s="34">
        <v>125</v>
      </c>
      <c r="D12751" s="34">
        <v>175</v>
      </c>
      <c r="E12751" s="34">
        <v>161</v>
      </c>
      <c r="F12751" s="34">
        <v>163</v>
      </c>
      <c r="G12751" s="34">
        <v>144</v>
      </c>
      <c r="H12751" s="34">
        <v>115</v>
      </c>
      <c r="I12751" s="34">
        <v>103</v>
      </c>
      <c r="J12751" s="34">
        <v>89</v>
      </c>
      <c r="K12751" s="34">
        <v>159</v>
      </c>
      <c r="L12751" s="34">
        <v>73</v>
      </c>
      <c r="M12751" s="34">
        <v>111</v>
      </c>
      <c r="N12751" s="34">
        <v>125</v>
      </c>
      <c r="O12751" s="34">
        <v>98</v>
      </c>
      <c r="P12751" s="34">
        <v>117</v>
      </c>
      <c r="Q12751" s="34">
        <v>143</v>
      </c>
      <c r="R12751" s="34">
        <v>153</v>
      </c>
      <c r="S12751" s="34">
        <v>145</v>
      </c>
      <c r="T12751" s="34">
        <v>100</v>
      </c>
      <c r="U12751" s="34">
        <v>112</v>
      </c>
      <c r="V12751" s="34">
        <v>146</v>
      </c>
      <c r="W12751" s="34">
        <v>116</v>
      </c>
      <c r="X12751" s="34">
        <v>211</v>
      </c>
      <c r="Y12751" s="34">
        <v>145</v>
      </c>
      <c r="Z12751" s="34">
        <v>138</v>
      </c>
      <c r="AA12751" s="34">
        <v>173</v>
      </c>
      <c r="AB12751" s="34">
        <v>126</v>
      </c>
      <c r="AC12751" s="34">
        <v>216</v>
      </c>
    </row>
    <row r="12752" spans="1:29" x14ac:dyDescent="0.2">
      <c r="A12752" s="34" t="s">
        <v>73245</v>
      </c>
      <c r="B12752" s="34">
        <v>27</v>
      </c>
      <c r="C12752" s="34">
        <v>67</v>
      </c>
      <c r="D12752" s="34">
        <v>57</v>
      </c>
      <c r="E12752" s="34">
        <v>81</v>
      </c>
      <c r="F12752" s="34">
        <v>34</v>
      </c>
      <c r="G12752" s="34">
        <v>64</v>
      </c>
      <c r="H12752" s="34">
        <v>36</v>
      </c>
      <c r="I12752" s="34">
        <v>40</v>
      </c>
      <c r="J12752" s="34">
        <v>35</v>
      </c>
      <c r="K12752" s="34">
        <v>77</v>
      </c>
      <c r="L12752" s="34">
        <v>19</v>
      </c>
      <c r="M12752" s="34">
        <v>56</v>
      </c>
      <c r="N12752" s="34">
        <v>33</v>
      </c>
      <c r="O12752" s="34">
        <v>41</v>
      </c>
      <c r="P12752" s="34">
        <v>46</v>
      </c>
      <c r="Q12752" s="34">
        <v>60</v>
      </c>
      <c r="R12752" s="34">
        <v>36</v>
      </c>
      <c r="S12752" s="34">
        <v>67</v>
      </c>
      <c r="T12752" s="34">
        <v>30</v>
      </c>
      <c r="U12752" s="34">
        <v>57</v>
      </c>
      <c r="V12752" s="34">
        <v>37</v>
      </c>
      <c r="W12752" s="34">
        <v>66</v>
      </c>
      <c r="X12752" s="34">
        <v>48</v>
      </c>
      <c r="Y12752" s="34">
        <v>60</v>
      </c>
      <c r="Z12752" s="34">
        <v>45</v>
      </c>
      <c r="AA12752" s="34">
        <v>73</v>
      </c>
      <c r="AB12752" s="34">
        <v>12</v>
      </c>
      <c r="AC12752" s="34">
        <v>55</v>
      </c>
    </row>
    <row r="12753" spans="1:29" x14ac:dyDescent="0.2">
      <c r="A12753" s="34" t="s">
        <v>73246</v>
      </c>
      <c r="B12753" s="34">
        <v>69</v>
      </c>
      <c r="C12753" s="34">
        <v>43</v>
      </c>
      <c r="D12753" s="34">
        <v>56</v>
      </c>
      <c r="E12753" s="34">
        <v>28</v>
      </c>
      <c r="F12753" s="34">
        <v>40</v>
      </c>
      <c r="G12753" s="34">
        <v>32</v>
      </c>
      <c r="H12753" s="34">
        <v>41</v>
      </c>
      <c r="I12753" s="34">
        <v>16</v>
      </c>
      <c r="J12753" s="34">
        <v>66</v>
      </c>
      <c r="K12753" s="34">
        <v>31</v>
      </c>
      <c r="L12753" s="34">
        <v>27</v>
      </c>
      <c r="M12753" s="34">
        <v>33</v>
      </c>
      <c r="N12753" s="34">
        <v>44</v>
      </c>
      <c r="O12753" s="34">
        <v>30</v>
      </c>
      <c r="P12753" s="34">
        <v>52</v>
      </c>
      <c r="Q12753" s="34">
        <v>33</v>
      </c>
      <c r="R12753" s="34">
        <v>43</v>
      </c>
      <c r="S12753" s="34">
        <v>43</v>
      </c>
      <c r="T12753" s="34">
        <v>44</v>
      </c>
      <c r="U12753" s="34">
        <v>23</v>
      </c>
      <c r="V12753" s="34">
        <v>52</v>
      </c>
      <c r="W12753" s="34">
        <v>24</v>
      </c>
      <c r="X12753" s="34">
        <v>53</v>
      </c>
      <c r="Y12753" s="34">
        <v>24</v>
      </c>
      <c r="Z12753" s="34">
        <v>54</v>
      </c>
      <c r="AA12753" s="34">
        <v>34</v>
      </c>
      <c r="AB12753" s="34">
        <v>50</v>
      </c>
      <c r="AC12753" s="34">
        <v>47</v>
      </c>
    </row>
    <row r="12754" spans="1:29" x14ac:dyDescent="0.2">
      <c r="A12754" s="34" t="s">
        <v>73247</v>
      </c>
      <c r="B12754" s="34">
        <v>44</v>
      </c>
      <c r="C12754" s="34">
        <v>94</v>
      </c>
      <c r="D12754" s="34">
        <v>126</v>
      </c>
      <c r="E12754" s="34">
        <v>129</v>
      </c>
      <c r="F12754" s="34">
        <v>76</v>
      </c>
      <c r="G12754" s="34">
        <v>79</v>
      </c>
      <c r="H12754" s="34">
        <v>47</v>
      </c>
      <c r="I12754" s="34">
        <v>56</v>
      </c>
      <c r="J12754" s="34">
        <v>41</v>
      </c>
      <c r="K12754" s="34">
        <v>95</v>
      </c>
      <c r="L12754" s="34">
        <v>18</v>
      </c>
      <c r="M12754" s="34">
        <v>61</v>
      </c>
      <c r="N12754" s="34">
        <v>39</v>
      </c>
      <c r="O12754" s="34">
        <v>58</v>
      </c>
      <c r="P12754" s="34">
        <v>34</v>
      </c>
      <c r="Q12754" s="34">
        <v>57</v>
      </c>
      <c r="R12754" s="34">
        <v>42</v>
      </c>
      <c r="S12754" s="34">
        <v>106</v>
      </c>
      <c r="T12754" s="34">
        <v>15</v>
      </c>
      <c r="U12754" s="34">
        <v>50</v>
      </c>
      <c r="V12754" s="34">
        <v>57</v>
      </c>
      <c r="W12754" s="34">
        <v>53</v>
      </c>
      <c r="X12754" s="34">
        <v>104</v>
      </c>
      <c r="Y12754" s="34">
        <v>38</v>
      </c>
      <c r="Z12754" s="34">
        <v>114</v>
      </c>
      <c r="AA12754" s="34">
        <v>57</v>
      </c>
      <c r="AB12754" s="34">
        <v>41</v>
      </c>
      <c r="AC12754" s="34">
        <v>123</v>
      </c>
    </row>
    <row r="12755" spans="1:29" x14ac:dyDescent="0.2">
      <c r="A12755" s="34" t="s">
        <v>73248</v>
      </c>
      <c r="B12755" s="34">
        <v>51</v>
      </c>
      <c r="C12755" s="34">
        <v>99</v>
      </c>
      <c r="D12755" s="34">
        <v>93</v>
      </c>
      <c r="E12755" s="34">
        <v>127</v>
      </c>
      <c r="F12755" s="34">
        <v>56</v>
      </c>
      <c r="G12755" s="34">
        <v>131</v>
      </c>
      <c r="H12755" s="34">
        <v>55</v>
      </c>
      <c r="I12755" s="34">
        <v>92</v>
      </c>
      <c r="J12755" s="34">
        <v>52</v>
      </c>
      <c r="K12755" s="34">
        <v>112</v>
      </c>
      <c r="L12755" s="34">
        <v>20</v>
      </c>
      <c r="M12755" s="34">
        <v>76</v>
      </c>
      <c r="N12755" s="34">
        <v>45</v>
      </c>
      <c r="O12755" s="34">
        <v>69</v>
      </c>
      <c r="P12755" s="34">
        <v>44</v>
      </c>
      <c r="Q12755" s="34">
        <v>101</v>
      </c>
      <c r="R12755" s="34">
        <v>49</v>
      </c>
      <c r="S12755" s="34">
        <v>125</v>
      </c>
      <c r="T12755" s="34">
        <v>36</v>
      </c>
      <c r="U12755" s="34">
        <v>56</v>
      </c>
      <c r="V12755" s="34">
        <v>69</v>
      </c>
      <c r="W12755" s="34">
        <v>74</v>
      </c>
      <c r="X12755" s="34">
        <v>89</v>
      </c>
      <c r="Y12755" s="34">
        <v>67</v>
      </c>
      <c r="Z12755" s="34">
        <v>80</v>
      </c>
      <c r="AA12755" s="34">
        <v>121</v>
      </c>
      <c r="AB12755" s="34">
        <v>34</v>
      </c>
      <c r="AC12755" s="34">
        <v>167</v>
      </c>
    </row>
    <row r="12756" spans="1:29" x14ac:dyDescent="0.2">
      <c r="A12756" s="34" t="s">
        <v>73249</v>
      </c>
      <c r="B12756" s="34">
        <v>42</v>
      </c>
      <c r="C12756" s="34">
        <v>43</v>
      </c>
      <c r="D12756" s="34">
        <v>60</v>
      </c>
      <c r="E12756" s="34">
        <v>55</v>
      </c>
      <c r="F12756" s="34">
        <v>50</v>
      </c>
      <c r="G12756" s="34">
        <v>55</v>
      </c>
      <c r="H12756" s="34">
        <v>38</v>
      </c>
      <c r="I12756" s="34">
        <v>54</v>
      </c>
      <c r="J12756" s="34">
        <v>29</v>
      </c>
      <c r="K12756" s="34">
        <v>49</v>
      </c>
      <c r="L12756" s="34">
        <v>23</v>
      </c>
      <c r="M12756" s="34">
        <v>30</v>
      </c>
      <c r="N12756" s="34">
        <v>33</v>
      </c>
      <c r="O12756" s="34">
        <v>53</v>
      </c>
      <c r="P12756" s="34">
        <v>36</v>
      </c>
      <c r="Q12756" s="34">
        <v>39</v>
      </c>
      <c r="R12756" s="34">
        <v>38</v>
      </c>
      <c r="S12756" s="34">
        <v>73</v>
      </c>
      <c r="T12756" s="34">
        <v>35</v>
      </c>
      <c r="U12756" s="34">
        <v>26</v>
      </c>
      <c r="V12756" s="34">
        <v>49</v>
      </c>
      <c r="W12756" s="34">
        <v>66</v>
      </c>
      <c r="X12756" s="34">
        <v>50</v>
      </c>
      <c r="Y12756" s="34">
        <v>43</v>
      </c>
      <c r="Z12756" s="34">
        <v>42</v>
      </c>
      <c r="AA12756" s="34">
        <v>71</v>
      </c>
      <c r="AB12756" s="34">
        <v>41</v>
      </c>
      <c r="AC12756" s="34">
        <v>66</v>
      </c>
    </row>
    <row r="12757" spans="1:29" x14ac:dyDescent="0.2">
      <c r="A12757" s="34" t="s">
        <v>73250</v>
      </c>
      <c r="B12757" s="34">
        <v>50</v>
      </c>
      <c r="C12757" s="34">
        <v>94</v>
      </c>
      <c r="D12757" s="34">
        <v>99</v>
      </c>
      <c r="E12757" s="34">
        <v>91</v>
      </c>
      <c r="F12757" s="34">
        <v>84</v>
      </c>
      <c r="G12757" s="34">
        <v>112</v>
      </c>
      <c r="H12757" s="34">
        <v>68</v>
      </c>
      <c r="I12757" s="34">
        <v>69</v>
      </c>
      <c r="J12757" s="34">
        <v>87</v>
      </c>
      <c r="K12757" s="34">
        <v>92</v>
      </c>
      <c r="L12757" s="34">
        <v>38</v>
      </c>
      <c r="M12757" s="34">
        <v>82</v>
      </c>
      <c r="N12757" s="34">
        <v>80</v>
      </c>
      <c r="O12757" s="34">
        <v>82</v>
      </c>
      <c r="P12757" s="34">
        <v>67</v>
      </c>
      <c r="Q12757" s="34">
        <v>89</v>
      </c>
      <c r="R12757" s="34">
        <v>69</v>
      </c>
      <c r="S12757" s="34">
        <v>106</v>
      </c>
      <c r="T12757" s="34">
        <v>71</v>
      </c>
      <c r="U12757" s="34">
        <v>61</v>
      </c>
      <c r="V12757" s="34">
        <v>88</v>
      </c>
      <c r="W12757" s="34">
        <v>80</v>
      </c>
      <c r="X12757" s="34">
        <v>96</v>
      </c>
      <c r="Y12757" s="34">
        <v>64</v>
      </c>
      <c r="Z12757" s="34">
        <v>100</v>
      </c>
      <c r="AA12757" s="34">
        <v>128</v>
      </c>
      <c r="AB12757" s="34">
        <v>72</v>
      </c>
      <c r="AC12757" s="34">
        <v>140</v>
      </c>
    </row>
    <row r="12758" spans="1:29" x14ac:dyDescent="0.2">
      <c r="A12758" s="34" t="s">
        <v>73251</v>
      </c>
      <c r="B12758" s="34">
        <v>98</v>
      </c>
      <c r="C12758" s="34">
        <v>89</v>
      </c>
      <c r="D12758" s="34">
        <v>142</v>
      </c>
      <c r="E12758" s="34">
        <v>97</v>
      </c>
      <c r="F12758" s="34">
        <v>126</v>
      </c>
      <c r="G12758" s="34">
        <v>104</v>
      </c>
      <c r="H12758" s="34">
        <v>81</v>
      </c>
      <c r="I12758" s="34">
        <v>99</v>
      </c>
      <c r="J12758" s="34">
        <v>111</v>
      </c>
      <c r="K12758" s="34">
        <v>111</v>
      </c>
      <c r="L12758" s="34">
        <v>94</v>
      </c>
      <c r="M12758" s="34">
        <v>68</v>
      </c>
      <c r="N12758" s="34">
        <v>113</v>
      </c>
      <c r="O12758" s="34">
        <v>95</v>
      </c>
      <c r="P12758" s="34">
        <v>115</v>
      </c>
      <c r="Q12758" s="34">
        <v>154</v>
      </c>
      <c r="R12758" s="34">
        <v>128</v>
      </c>
      <c r="S12758" s="34">
        <v>159</v>
      </c>
      <c r="T12758" s="34">
        <v>143</v>
      </c>
      <c r="U12758" s="34">
        <v>94</v>
      </c>
      <c r="V12758" s="34">
        <v>147</v>
      </c>
      <c r="W12758" s="34">
        <v>152</v>
      </c>
      <c r="X12758" s="34">
        <v>161</v>
      </c>
      <c r="Y12758" s="34">
        <v>135</v>
      </c>
      <c r="Z12758" s="34">
        <v>147</v>
      </c>
      <c r="AA12758" s="34">
        <v>115</v>
      </c>
      <c r="AB12758" s="34">
        <v>169</v>
      </c>
      <c r="AC12758" s="34">
        <v>160</v>
      </c>
    </row>
    <row r="12759" spans="1:29" x14ac:dyDescent="0.2">
      <c r="A12759" s="34" t="s">
        <v>73252</v>
      </c>
      <c r="B12759" s="34">
        <v>160</v>
      </c>
      <c r="C12759" s="34">
        <v>183</v>
      </c>
      <c r="D12759" s="34">
        <v>334</v>
      </c>
      <c r="E12759" s="34">
        <v>270</v>
      </c>
      <c r="F12759" s="34">
        <v>367</v>
      </c>
      <c r="G12759" s="34">
        <v>245</v>
      </c>
      <c r="H12759" s="34">
        <v>263</v>
      </c>
      <c r="I12759" s="34">
        <v>230</v>
      </c>
      <c r="J12759" s="34">
        <v>281</v>
      </c>
      <c r="K12759" s="34">
        <v>248</v>
      </c>
      <c r="L12759" s="34">
        <v>201</v>
      </c>
      <c r="M12759" s="34">
        <v>244</v>
      </c>
      <c r="N12759" s="34">
        <v>289</v>
      </c>
      <c r="O12759" s="34">
        <v>249</v>
      </c>
      <c r="P12759" s="34">
        <v>318</v>
      </c>
      <c r="Q12759" s="34">
        <v>378</v>
      </c>
      <c r="R12759" s="34">
        <v>371</v>
      </c>
      <c r="S12759" s="34">
        <v>356</v>
      </c>
      <c r="T12759" s="34">
        <v>338</v>
      </c>
      <c r="U12759" s="34">
        <v>278</v>
      </c>
      <c r="V12759" s="34">
        <v>354</v>
      </c>
      <c r="W12759" s="34">
        <v>318</v>
      </c>
      <c r="X12759" s="34">
        <v>387</v>
      </c>
      <c r="Y12759" s="34">
        <v>337</v>
      </c>
      <c r="Z12759" s="34">
        <v>352</v>
      </c>
      <c r="AA12759" s="34">
        <v>332</v>
      </c>
      <c r="AB12759" s="34">
        <v>329</v>
      </c>
      <c r="AC12759" s="34">
        <v>478</v>
      </c>
    </row>
    <row r="12760" spans="1:29" x14ac:dyDescent="0.2">
      <c r="A12760" s="34" t="s">
        <v>73253</v>
      </c>
      <c r="B12760" s="34">
        <v>46</v>
      </c>
      <c r="C12760" s="34">
        <v>45</v>
      </c>
      <c r="D12760" s="34">
        <v>74</v>
      </c>
      <c r="E12760" s="34">
        <v>51</v>
      </c>
      <c r="F12760" s="34">
        <v>88</v>
      </c>
      <c r="G12760" s="34">
        <v>55</v>
      </c>
      <c r="H12760" s="34">
        <v>76</v>
      </c>
      <c r="I12760" s="34">
        <v>68</v>
      </c>
      <c r="J12760" s="34">
        <v>53</v>
      </c>
      <c r="K12760" s="34">
        <v>103</v>
      </c>
      <c r="L12760" s="34">
        <v>54</v>
      </c>
      <c r="M12760" s="34">
        <v>51</v>
      </c>
      <c r="N12760" s="34">
        <v>63</v>
      </c>
      <c r="O12760" s="34">
        <v>82</v>
      </c>
      <c r="P12760" s="34">
        <v>66</v>
      </c>
      <c r="Q12760" s="34">
        <v>85</v>
      </c>
      <c r="R12760" s="34">
        <v>71</v>
      </c>
      <c r="S12760" s="34">
        <v>98</v>
      </c>
      <c r="T12760" s="34">
        <v>59</v>
      </c>
      <c r="U12760" s="34">
        <v>74</v>
      </c>
      <c r="V12760" s="34">
        <v>72</v>
      </c>
      <c r="W12760" s="34">
        <v>85</v>
      </c>
      <c r="X12760" s="34">
        <v>91</v>
      </c>
      <c r="Y12760" s="34">
        <v>53</v>
      </c>
      <c r="Z12760" s="34">
        <v>83</v>
      </c>
      <c r="AA12760" s="34">
        <v>92</v>
      </c>
      <c r="AB12760" s="34">
        <v>71</v>
      </c>
      <c r="AC12760" s="34">
        <v>82</v>
      </c>
    </row>
    <row r="12761" spans="1:29" x14ac:dyDescent="0.2">
      <c r="A12761" s="34" t="s">
        <v>73254</v>
      </c>
      <c r="B12761" s="34">
        <v>100</v>
      </c>
      <c r="C12761" s="34">
        <v>190</v>
      </c>
      <c r="D12761" s="34">
        <v>210</v>
      </c>
      <c r="E12761" s="34">
        <v>235</v>
      </c>
      <c r="F12761" s="34">
        <v>153</v>
      </c>
      <c r="G12761" s="34">
        <v>226</v>
      </c>
      <c r="H12761" s="34">
        <v>105</v>
      </c>
      <c r="I12761" s="34">
        <v>214</v>
      </c>
      <c r="J12761" s="34">
        <v>104</v>
      </c>
      <c r="K12761" s="34">
        <v>242</v>
      </c>
      <c r="L12761" s="34">
        <v>45</v>
      </c>
      <c r="M12761" s="34">
        <v>177</v>
      </c>
      <c r="N12761" s="34">
        <v>136</v>
      </c>
      <c r="O12761" s="34">
        <v>191</v>
      </c>
      <c r="P12761" s="34">
        <v>130</v>
      </c>
      <c r="Q12761" s="34">
        <v>218</v>
      </c>
      <c r="R12761" s="34">
        <v>118</v>
      </c>
      <c r="S12761" s="34">
        <v>252</v>
      </c>
      <c r="T12761" s="34">
        <v>64</v>
      </c>
      <c r="U12761" s="34">
        <v>152</v>
      </c>
      <c r="V12761" s="34">
        <v>122</v>
      </c>
      <c r="W12761" s="34">
        <v>132</v>
      </c>
      <c r="X12761" s="34">
        <v>169</v>
      </c>
      <c r="Y12761" s="34">
        <v>109</v>
      </c>
      <c r="Z12761" s="34">
        <v>214</v>
      </c>
      <c r="AA12761" s="34">
        <v>264</v>
      </c>
      <c r="AB12761" s="34">
        <v>80</v>
      </c>
      <c r="AC12761" s="34">
        <v>361</v>
      </c>
    </row>
    <row r="12762" spans="1:29" x14ac:dyDescent="0.2">
      <c r="A12762" s="34" t="s">
        <v>73255</v>
      </c>
      <c r="B12762" s="34">
        <v>28</v>
      </c>
      <c r="C12762" s="34">
        <v>7</v>
      </c>
      <c r="D12762" s="34">
        <v>20</v>
      </c>
      <c r="E12762" s="34">
        <v>7</v>
      </c>
      <c r="F12762" s="34">
        <v>11</v>
      </c>
      <c r="G12762" s="34">
        <v>7</v>
      </c>
      <c r="H12762" s="34">
        <v>6</v>
      </c>
      <c r="I12762" s="34">
        <v>4</v>
      </c>
      <c r="J12762" s="34">
        <v>5</v>
      </c>
      <c r="K12762" s="34">
        <v>4</v>
      </c>
      <c r="L12762" s="34">
        <v>8</v>
      </c>
      <c r="M12762" s="34">
        <v>6</v>
      </c>
      <c r="N12762" s="34">
        <v>11</v>
      </c>
      <c r="O12762" s="34">
        <v>11</v>
      </c>
      <c r="P12762" s="34">
        <v>3</v>
      </c>
      <c r="Q12762" s="34">
        <v>20</v>
      </c>
      <c r="R12762" s="34">
        <v>10</v>
      </c>
      <c r="S12762" s="34">
        <v>7</v>
      </c>
      <c r="T12762" s="34">
        <v>13</v>
      </c>
      <c r="U12762" s="34">
        <v>10</v>
      </c>
      <c r="V12762" s="34">
        <v>5</v>
      </c>
      <c r="W12762" s="34">
        <v>8</v>
      </c>
      <c r="X12762" s="34">
        <v>21</v>
      </c>
      <c r="Y12762" s="34">
        <v>7</v>
      </c>
      <c r="Z12762" s="34">
        <v>9</v>
      </c>
      <c r="AA12762" s="34">
        <v>2</v>
      </c>
      <c r="AB12762" s="34">
        <v>11</v>
      </c>
      <c r="AC12762" s="34">
        <v>10</v>
      </c>
    </row>
    <row r="12763" spans="1:29" x14ac:dyDescent="0.2">
      <c r="A12763" s="34" t="s">
        <v>73256</v>
      </c>
      <c r="B12763" s="34">
        <v>24</v>
      </c>
      <c r="C12763" s="34">
        <v>22</v>
      </c>
      <c r="D12763" s="34">
        <v>36</v>
      </c>
      <c r="E12763" s="34">
        <v>36</v>
      </c>
      <c r="F12763" s="34">
        <v>24</v>
      </c>
      <c r="G12763" s="34">
        <v>38</v>
      </c>
      <c r="H12763" s="34">
        <v>43</v>
      </c>
      <c r="I12763" s="34">
        <v>30</v>
      </c>
      <c r="J12763" s="34">
        <v>33</v>
      </c>
      <c r="K12763" s="34">
        <v>33</v>
      </c>
      <c r="L12763" s="34">
        <v>18</v>
      </c>
      <c r="M12763" s="34">
        <v>28</v>
      </c>
      <c r="N12763" s="34">
        <v>36</v>
      </c>
      <c r="O12763" s="34">
        <v>21</v>
      </c>
      <c r="P12763" s="34">
        <v>18</v>
      </c>
      <c r="Q12763" s="34">
        <v>37</v>
      </c>
      <c r="R12763" s="34">
        <v>24</v>
      </c>
      <c r="S12763" s="34">
        <v>44</v>
      </c>
      <c r="T12763" s="34">
        <v>19</v>
      </c>
      <c r="U12763" s="34">
        <v>16</v>
      </c>
      <c r="V12763" s="34">
        <v>30</v>
      </c>
      <c r="W12763" s="34">
        <v>40</v>
      </c>
      <c r="X12763" s="34">
        <v>37</v>
      </c>
      <c r="Y12763" s="34">
        <v>18</v>
      </c>
      <c r="Z12763" s="34">
        <v>43</v>
      </c>
      <c r="AA12763" s="34">
        <v>52</v>
      </c>
      <c r="AB12763" s="34">
        <v>20</v>
      </c>
      <c r="AC12763" s="34">
        <v>61</v>
      </c>
    </row>
    <row r="12764" spans="1:29" x14ac:dyDescent="0.2">
      <c r="A12764" s="34" t="s">
        <v>73257</v>
      </c>
      <c r="B12764" s="34">
        <v>179</v>
      </c>
      <c r="C12764" s="34">
        <v>214</v>
      </c>
      <c r="D12764" s="34">
        <v>266</v>
      </c>
      <c r="E12764" s="34">
        <v>186</v>
      </c>
      <c r="F12764" s="34">
        <v>214</v>
      </c>
      <c r="G12764" s="34">
        <v>166</v>
      </c>
      <c r="H12764" s="34">
        <v>182</v>
      </c>
      <c r="I12764" s="34">
        <v>169</v>
      </c>
      <c r="J12764" s="34">
        <v>200</v>
      </c>
      <c r="K12764" s="34">
        <v>188</v>
      </c>
      <c r="L12764" s="34">
        <v>159</v>
      </c>
      <c r="M12764" s="34">
        <v>123</v>
      </c>
      <c r="N12764" s="34">
        <v>149</v>
      </c>
      <c r="O12764" s="34">
        <v>182</v>
      </c>
      <c r="P12764" s="34">
        <v>192</v>
      </c>
      <c r="Q12764" s="34">
        <v>243</v>
      </c>
      <c r="R12764" s="34">
        <v>235</v>
      </c>
      <c r="S12764" s="34">
        <v>240</v>
      </c>
      <c r="T12764" s="34">
        <v>174</v>
      </c>
      <c r="U12764" s="34">
        <v>169</v>
      </c>
      <c r="V12764" s="34">
        <v>250</v>
      </c>
      <c r="W12764" s="34">
        <v>218</v>
      </c>
      <c r="X12764" s="34">
        <v>247</v>
      </c>
      <c r="Y12764" s="34">
        <v>175</v>
      </c>
      <c r="Z12764" s="34">
        <v>270</v>
      </c>
      <c r="AA12764" s="34">
        <v>200</v>
      </c>
      <c r="AB12764" s="34">
        <v>284</v>
      </c>
      <c r="AC12764" s="34">
        <v>308</v>
      </c>
    </row>
    <row r="12765" spans="1:29" x14ac:dyDescent="0.2">
      <c r="A12765" s="34" t="s">
        <v>73258</v>
      </c>
      <c r="B12765" s="34">
        <v>74</v>
      </c>
      <c r="C12765" s="34">
        <v>87</v>
      </c>
      <c r="D12765" s="34">
        <v>108</v>
      </c>
      <c r="E12765" s="34">
        <v>98</v>
      </c>
      <c r="F12765" s="34">
        <v>94</v>
      </c>
      <c r="G12765" s="34">
        <v>122</v>
      </c>
      <c r="H12765" s="34">
        <v>128</v>
      </c>
      <c r="I12765" s="34">
        <v>123</v>
      </c>
      <c r="J12765" s="34">
        <v>73</v>
      </c>
      <c r="K12765" s="34">
        <v>133</v>
      </c>
      <c r="L12765" s="34">
        <v>47</v>
      </c>
      <c r="M12765" s="34">
        <v>97</v>
      </c>
      <c r="N12765" s="34">
        <v>78</v>
      </c>
      <c r="O12765" s="34">
        <v>83</v>
      </c>
      <c r="P12765" s="34">
        <v>92</v>
      </c>
      <c r="Q12765" s="34">
        <v>149</v>
      </c>
      <c r="R12765" s="34">
        <v>111</v>
      </c>
      <c r="S12765" s="34">
        <v>163</v>
      </c>
      <c r="T12765" s="34">
        <v>74</v>
      </c>
      <c r="U12765" s="34">
        <v>110</v>
      </c>
      <c r="V12765" s="34">
        <v>136</v>
      </c>
      <c r="W12765" s="34">
        <v>124</v>
      </c>
      <c r="X12765" s="34">
        <v>123</v>
      </c>
      <c r="Y12765" s="34">
        <v>106</v>
      </c>
      <c r="Z12765" s="34">
        <v>111</v>
      </c>
      <c r="AA12765" s="34">
        <v>160</v>
      </c>
      <c r="AB12765" s="34">
        <v>89</v>
      </c>
      <c r="AC12765" s="34">
        <v>202</v>
      </c>
    </row>
    <row r="12766" spans="1:29" x14ac:dyDescent="0.2">
      <c r="A12766" s="34" t="s">
        <v>73259</v>
      </c>
      <c r="B12766" s="34">
        <v>42</v>
      </c>
      <c r="C12766" s="34">
        <v>73</v>
      </c>
      <c r="D12766" s="34">
        <v>62</v>
      </c>
      <c r="E12766" s="34">
        <v>128</v>
      </c>
      <c r="F12766" s="34">
        <v>54</v>
      </c>
      <c r="G12766" s="34">
        <v>81</v>
      </c>
      <c r="H12766" s="34">
        <v>52</v>
      </c>
      <c r="I12766" s="34">
        <v>65</v>
      </c>
      <c r="J12766" s="34">
        <v>45</v>
      </c>
      <c r="K12766" s="34">
        <v>100</v>
      </c>
      <c r="L12766" s="34">
        <v>19</v>
      </c>
      <c r="M12766" s="34">
        <v>67</v>
      </c>
      <c r="N12766" s="34">
        <v>55</v>
      </c>
      <c r="O12766" s="34">
        <v>56</v>
      </c>
      <c r="P12766" s="34">
        <v>35</v>
      </c>
      <c r="Q12766" s="34">
        <v>80</v>
      </c>
      <c r="R12766" s="34">
        <v>37</v>
      </c>
      <c r="S12766" s="34">
        <v>96</v>
      </c>
      <c r="T12766" s="34">
        <v>37</v>
      </c>
      <c r="U12766" s="34">
        <v>63</v>
      </c>
      <c r="V12766" s="34">
        <v>38</v>
      </c>
      <c r="W12766" s="34">
        <v>50</v>
      </c>
      <c r="X12766" s="34">
        <v>89</v>
      </c>
      <c r="Y12766" s="34">
        <v>45</v>
      </c>
      <c r="Z12766" s="34">
        <v>72</v>
      </c>
      <c r="AA12766" s="34">
        <v>93</v>
      </c>
      <c r="AB12766" s="34">
        <v>36</v>
      </c>
      <c r="AC12766" s="34">
        <v>94</v>
      </c>
    </row>
    <row r="12767" spans="1:29" x14ac:dyDescent="0.2">
      <c r="A12767" s="34" t="s">
        <v>73260</v>
      </c>
      <c r="B12767" s="34">
        <v>156</v>
      </c>
      <c r="C12767" s="34">
        <v>209</v>
      </c>
      <c r="D12767" s="34">
        <v>226</v>
      </c>
      <c r="E12767" s="34">
        <v>247</v>
      </c>
      <c r="F12767" s="34">
        <v>196</v>
      </c>
      <c r="G12767" s="34">
        <v>200</v>
      </c>
      <c r="H12767" s="34">
        <v>158</v>
      </c>
      <c r="I12767" s="34">
        <v>223</v>
      </c>
      <c r="J12767" s="34">
        <v>150</v>
      </c>
      <c r="K12767" s="34">
        <v>247</v>
      </c>
      <c r="L12767" s="34">
        <v>94</v>
      </c>
      <c r="M12767" s="34">
        <v>166</v>
      </c>
      <c r="N12767" s="34">
        <v>156</v>
      </c>
      <c r="O12767" s="34">
        <v>185</v>
      </c>
      <c r="P12767" s="34">
        <v>142</v>
      </c>
      <c r="Q12767" s="34">
        <v>234</v>
      </c>
      <c r="R12767" s="34">
        <v>162</v>
      </c>
      <c r="S12767" s="34">
        <v>276</v>
      </c>
      <c r="T12767" s="34">
        <v>111</v>
      </c>
      <c r="U12767" s="34">
        <v>200</v>
      </c>
      <c r="V12767" s="34">
        <v>194</v>
      </c>
      <c r="W12767" s="34">
        <v>246</v>
      </c>
      <c r="X12767" s="34">
        <v>243</v>
      </c>
      <c r="Y12767" s="34">
        <v>196</v>
      </c>
      <c r="Z12767" s="34">
        <v>247</v>
      </c>
      <c r="AA12767" s="34">
        <v>278</v>
      </c>
      <c r="AB12767" s="34">
        <v>196</v>
      </c>
      <c r="AC12767" s="34">
        <v>376</v>
      </c>
    </row>
    <row r="12768" spans="1:29" x14ac:dyDescent="0.2">
      <c r="A12768" s="34" t="s">
        <v>73261</v>
      </c>
      <c r="B12768" s="34">
        <v>96</v>
      </c>
      <c r="C12768" s="34">
        <v>137</v>
      </c>
      <c r="D12768" s="34">
        <v>106</v>
      </c>
      <c r="E12768" s="34">
        <v>181</v>
      </c>
      <c r="F12768" s="34">
        <v>109</v>
      </c>
      <c r="G12768" s="34">
        <v>151</v>
      </c>
      <c r="H12768" s="34">
        <v>124</v>
      </c>
      <c r="I12768" s="34">
        <v>179</v>
      </c>
      <c r="J12768" s="34">
        <v>92</v>
      </c>
      <c r="K12768" s="34">
        <v>197</v>
      </c>
      <c r="L12768" s="34">
        <v>74</v>
      </c>
      <c r="M12768" s="34">
        <v>162</v>
      </c>
      <c r="N12768" s="34">
        <v>89</v>
      </c>
      <c r="O12768" s="34">
        <v>132</v>
      </c>
      <c r="P12768" s="34">
        <v>85</v>
      </c>
      <c r="Q12768" s="34">
        <v>191</v>
      </c>
      <c r="R12768" s="34">
        <v>125</v>
      </c>
      <c r="S12768" s="34">
        <v>171</v>
      </c>
      <c r="T12768" s="34">
        <v>107</v>
      </c>
      <c r="U12768" s="34">
        <v>192</v>
      </c>
      <c r="V12768" s="34">
        <v>146</v>
      </c>
      <c r="W12768" s="34">
        <v>145</v>
      </c>
      <c r="X12768" s="34">
        <v>157</v>
      </c>
      <c r="Y12768" s="34">
        <v>153</v>
      </c>
      <c r="Z12768" s="34">
        <v>166</v>
      </c>
      <c r="AA12768" s="34">
        <v>192</v>
      </c>
      <c r="AB12768" s="34">
        <v>115</v>
      </c>
      <c r="AC12768" s="34">
        <v>279</v>
      </c>
    </row>
    <row r="12769" spans="1:29" x14ac:dyDescent="0.2">
      <c r="A12769" s="34" t="s">
        <v>73262</v>
      </c>
      <c r="B12769" s="34">
        <v>82</v>
      </c>
      <c r="C12769" s="34">
        <v>114</v>
      </c>
      <c r="D12769" s="34">
        <v>132</v>
      </c>
      <c r="E12769" s="34">
        <v>169</v>
      </c>
      <c r="F12769" s="34">
        <v>96</v>
      </c>
      <c r="G12769" s="34">
        <v>141</v>
      </c>
      <c r="H12769" s="34">
        <v>101</v>
      </c>
      <c r="I12769" s="34">
        <v>102</v>
      </c>
      <c r="J12769" s="34">
        <v>90</v>
      </c>
      <c r="K12769" s="34">
        <v>108</v>
      </c>
      <c r="L12769" s="34">
        <v>75</v>
      </c>
      <c r="M12769" s="34">
        <v>106</v>
      </c>
      <c r="N12769" s="34">
        <v>97</v>
      </c>
      <c r="O12769" s="34">
        <v>119</v>
      </c>
      <c r="P12769" s="34">
        <v>112</v>
      </c>
      <c r="Q12769" s="34">
        <v>164</v>
      </c>
      <c r="R12769" s="34">
        <v>128</v>
      </c>
      <c r="S12769" s="34">
        <v>176</v>
      </c>
      <c r="T12769" s="34">
        <v>92</v>
      </c>
      <c r="U12769" s="34">
        <v>120</v>
      </c>
      <c r="V12769" s="34">
        <v>125</v>
      </c>
      <c r="W12769" s="34">
        <v>133</v>
      </c>
      <c r="X12769" s="34">
        <v>142</v>
      </c>
      <c r="Y12769" s="34">
        <v>119</v>
      </c>
      <c r="Z12769" s="34">
        <v>98</v>
      </c>
      <c r="AA12769" s="34">
        <v>151</v>
      </c>
      <c r="AB12769" s="34">
        <v>129</v>
      </c>
      <c r="AC12769" s="34">
        <v>182</v>
      </c>
    </row>
    <row r="12770" spans="1:29" x14ac:dyDescent="0.2">
      <c r="A12770" s="34" t="s">
        <v>73263</v>
      </c>
      <c r="B12770" s="34">
        <v>90</v>
      </c>
      <c r="C12770" s="34">
        <v>138</v>
      </c>
      <c r="D12770" s="34">
        <v>125</v>
      </c>
      <c r="E12770" s="34">
        <v>127</v>
      </c>
      <c r="F12770" s="34">
        <v>95</v>
      </c>
      <c r="G12770" s="34">
        <v>137</v>
      </c>
      <c r="H12770" s="34">
        <v>112</v>
      </c>
      <c r="I12770" s="34">
        <v>124</v>
      </c>
      <c r="J12770" s="34">
        <v>98</v>
      </c>
      <c r="K12770" s="34">
        <v>131</v>
      </c>
      <c r="L12770" s="34">
        <v>64</v>
      </c>
      <c r="M12770" s="34">
        <v>120</v>
      </c>
      <c r="N12770" s="34">
        <v>105</v>
      </c>
      <c r="O12770" s="34">
        <v>116</v>
      </c>
      <c r="P12770" s="34">
        <v>80</v>
      </c>
      <c r="Q12770" s="34">
        <v>134</v>
      </c>
      <c r="R12770" s="34">
        <v>130</v>
      </c>
      <c r="S12770" s="34">
        <v>168</v>
      </c>
      <c r="T12770" s="34">
        <v>75</v>
      </c>
      <c r="U12770" s="34">
        <v>102</v>
      </c>
      <c r="V12770" s="34">
        <v>147</v>
      </c>
      <c r="W12770" s="34">
        <v>135</v>
      </c>
      <c r="X12770" s="34">
        <v>146</v>
      </c>
      <c r="Y12770" s="34">
        <v>109</v>
      </c>
      <c r="Z12770" s="34">
        <v>131</v>
      </c>
      <c r="AA12770" s="34">
        <v>190</v>
      </c>
      <c r="AB12770" s="34">
        <v>126</v>
      </c>
      <c r="AC12770" s="34">
        <v>185</v>
      </c>
    </row>
    <row r="12771" spans="1:29" x14ac:dyDescent="0.2">
      <c r="A12771" s="34" t="s">
        <v>73264</v>
      </c>
      <c r="B12771" s="34">
        <v>179</v>
      </c>
      <c r="C12771" s="34">
        <v>204</v>
      </c>
      <c r="D12771" s="34">
        <v>235</v>
      </c>
      <c r="E12771" s="34">
        <v>234</v>
      </c>
      <c r="F12771" s="34">
        <v>210</v>
      </c>
      <c r="G12771" s="34">
        <v>311</v>
      </c>
      <c r="H12771" s="34">
        <v>161</v>
      </c>
      <c r="I12771" s="34">
        <v>190</v>
      </c>
      <c r="J12771" s="34">
        <v>181</v>
      </c>
      <c r="K12771" s="34">
        <v>215</v>
      </c>
      <c r="L12771" s="34">
        <v>135</v>
      </c>
      <c r="M12771" s="34">
        <v>196</v>
      </c>
      <c r="N12771" s="34">
        <v>171</v>
      </c>
      <c r="O12771" s="34">
        <v>190</v>
      </c>
      <c r="P12771" s="34">
        <v>146</v>
      </c>
      <c r="Q12771" s="34">
        <v>227</v>
      </c>
      <c r="R12771" s="34">
        <v>234</v>
      </c>
      <c r="S12771" s="34">
        <v>222</v>
      </c>
      <c r="T12771" s="34">
        <v>169</v>
      </c>
      <c r="U12771" s="34">
        <v>234</v>
      </c>
      <c r="V12771" s="34">
        <v>221</v>
      </c>
      <c r="W12771" s="34">
        <v>231</v>
      </c>
      <c r="X12771" s="34">
        <v>279</v>
      </c>
      <c r="Y12771" s="34">
        <v>228</v>
      </c>
      <c r="Z12771" s="34">
        <v>220</v>
      </c>
      <c r="AA12771" s="34">
        <v>298</v>
      </c>
      <c r="AB12771" s="34">
        <v>210</v>
      </c>
      <c r="AC12771" s="34">
        <v>360</v>
      </c>
    </row>
    <row r="12772" spans="1:29" x14ac:dyDescent="0.2">
      <c r="A12772" s="34" t="s">
        <v>73265</v>
      </c>
      <c r="B12772" s="34">
        <v>94</v>
      </c>
      <c r="C12772" s="34">
        <v>136</v>
      </c>
      <c r="D12772" s="34">
        <v>105</v>
      </c>
      <c r="E12772" s="34">
        <v>121</v>
      </c>
      <c r="F12772" s="34">
        <v>130</v>
      </c>
      <c r="G12772" s="34">
        <v>170</v>
      </c>
      <c r="H12772" s="34">
        <v>102</v>
      </c>
      <c r="I12772" s="34">
        <v>121</v>
      </c>
      <c r="J12772" s="34">
        <v>63</v>
      </c>
      <c r="K12772" s="34">
        <v>137</v>
      </c>
      <c r="L12772" s="34">
        <v>63</v>
      </c>
      <c r="M12772" s="34">
        <v>104</v>
      </c>
      <c r="N12772" s="34">
        <v>81</v>
      </c>
      <c r="O12772" s="34">
        <v>90</v>
      </c>
      <c r="P12772" s="34">
        <v>100</v>
      </c>
      <c r="Q12772" s="34">
        <v>133</v>
      </c>
      <c r="R12772" s="34">
        <v>87</v>
      </c>
      <c r="S12772" s="34">
        <v>129</v>
      </c>
      <c r="T12772" s="34">
        <v>62</v>
      </c>
      <c r="U12772" s="34">
        <v>91</v>
      </c>
      <c r="V12772" s="34">
        <v>106</v>
      </c>
      <c r="W12772" s="34">
        <v>93</v>
      </c>
      <c r="X12772" s="34">
        <v>151</v>
      </c>
      <c r="Y12772" s="34">
        <v>122</v>
      </c>
      <c r="Z12772" s="34">
        <v>113</v>
      </c>
      <c r="AA12772" s="34">
        <v>128</v>
      </c>
      <c r="AB12772" s="34">
        <v>88</v>
      </c>
      <c r="AC12772" s="34">
        <v>183</v>
      </c>
    </row>
    <row r="12773" spans="1:29" x14ac:dyDescent="0.2">
      <c r="A12773" s="34" t="s">
        <v>73266</v>
      </c>
      <c r="B12773" s="34">
        <v>94</v>
      </c>
      <c r="C12773" s="34">
        <v>122</v>
      </c>
      <c r="D12773" s="34">
        <v>98</v>
      </c>
      <c r="E12773" s="34">
        <v>136</v>
      </c>
      <c r="F12773" s="34">
        <v>108</v>
      </c>
      <c r="G12773" s="34">
        <v>144</v>
      </c>
      <c r="H12773" s="34">
        <v>94</v>
      </c>
      <c r="I12773" s="34">
        <v>119</v>
      </c>
      <c r="J12773" s="34">
        <v>101</v>
      </c>
      <c r="K12773" s="34">
        <v>135</v>
      </c>
      <c r="L12773" s="34">
        <v>61</v>
      </c>
      <c r="M12773" s="34">
        <v>129</v>
      </c>
      <c r="N12773" s="34">
        <v>114</v>
      </c>
      <c r="O12773" s="34">
        <v>125</v>
      </c>
      <c r="P12773" s="34">
        <v>81</v>
      </c>
      <c r="Q12773" s="34">
        <v>191</v>
      </c>
      <c r="R12773" s="34">
        <v>119</v>
      </c>
      <c r="S12773" s="34">
        <v>142</v>
      </c>
      <c r="T12773" s="34">
        <v>98</v>
      </c>
      <c r="U12773" s="34">
        <v>118</v>
      </c>
      <c r="V12773" s="34">
        <v>115</v>
      </c>
      <c r="W12773" s="34">
        <v>177</v>
      </c>
      <c r="X12773" s="34">
        <v>101</v>
      </c>
      <c r="Y12773" s="34">
        <v>176</v>
      </c>
      <c r="Z12773" s="34">
        <v>141</v>
      </c>
      <c r="AA12773" s="34">
        <v>179</v>
      </c>
      <c r="AB12773" s="34">
        <v>89</v>
      </c>
      <c r="AC12773" s="34">
        <v>213</v>
      </c>
    </row>
    <row r="12774" spans="1:29" x14ac:dyDescent="0.2">
      <c r="A12774" s="34" t="s">
        <v>73267</v>
      </c>
      <c r="B12774" s="34">
        <v>35</v>
      </c>
      <c r="C12774" s="34">
        <v>82</v>
      </c>
      <c r="D12774" s="34">
        <v>85</v>
      </c>
      <c r="E12774" s="34">
        <v>162</v>
      </c>
      <c r="F12774" s="34">
        <v>70</v>
      </c>
      <c r="G12774" s="34">
        <v>97</v>
      </c>
      <c r="H12774" s="34">
        <v>84</v>
      </c>
      <c r="I12774" s="34">
        <v>87</v>
      </c>
      <c r="J12774" s="34">
        <v>46</v>
      </c>
      <c r="K12774" s="34">
        <v>133</v>
      </c>
      <c r="L12774" s="34">
        <v>40</v>
      </c>
      <c r="M12774" s="34">
        <v>79</v>
      </c>
      <c r="N12774" s="34">
        <v>60</v>
      </c>
      <c r="O12774" s="34">
        <v>73</v>
      </c>
      <c r="P12774" s="34">
        <v>53</v>
      </c>
      <c r="Q12774" s="34">
        <v>125</v>
      </c>
      <c r="R12774" s="34">
        <v>64</v>
      </c>
      <c r="S12774" s="34">
        <v>99</v>
      </c>
      <c r="T12774" s="34">
        <v>60</v>
      </c>
      <c r="U12774" s="34">
        <v>79</v>
      </c>
      <c r="V12774" s="34">
        <v>85</v>
      </c>
      <c r="W12774" s="34">
        <v>85</v>
      </c>
      <c r="X12774" s="34">
        <v>83</v>
      </c>
      <c r="Y12774" s="34">
        <v>89</v>
      </c>
      <c r="Z12774" s="34">
        <v>68</v>
      </c>
      <c r="AA12774" s="34">
        <v>96</v>
      </c>
      <c r="AB12774" s="34">
        <v>76</v>
      </c>
      <c r="AC12774" s="34">
        <v>148</v>
      </c>
    </row>
    <row r="12775" spans="1:29" x14ac:dyDescent="0.2">
      <c r="A12775" s="34" t="s">
        <v>73268</v>
      </c>
      <c r="B12775" s="34">
        <v>0</v>
      </c>
      <c r="C12775" s="34">
        <v>0</v>
      </c>
      <c r="D12775" s="34">
        <v>0</v>
      </c>
      <c r="E12775" s="34">
        <v>0</v>
      </c>
      <c r="F12775" s="34">
        <v>0</v>
      </c>
      <c r="G12775" s="34">
        <v>0</v>
      </c>
      <c r="H12775" s="34">
        <v>0</v>
      </c>
      <c r="I12775" s="34">
        <v>0</v>
      </c>
      <c r="J12775" s="34">
        <v>0</v>
      </c>
      <c r="K12775" s="34">
        <v>0</v>
      </c>
      <c r="L12775" s="34">
        <v>0</v>
      </c>
      <c r="M12775" s="34">
        <v>0</v>
      </c>
      <c r="N12775" s="34">
        <v>0</v>
      </c>
      <c r="O12775" s="34">
        <v>0</v>
      </c>
      <c r="P12775" s="34">
        <v>0</v>
      </c>
      <c r="Q12775" s="34">
        <v>0</v>
      </c>
      <c r="R12775" s="34">
        <v>0</v>
      </c>
      <c r="S12775" s="34">
        <v>0</v>
      </c>
      <c r="T12775" s="34">
        <v>0</v>
      </c>
      <c r="U12775" s="34">
        <v>0</v>
      </c>
      <c r="V12775" s="34">
        <v>0</v>
      </c>
      <c r="W12775" s="34">
        <v>0</v>
      </c>
      <c r="X12775" s="34">
        <v>0</v>
      </c>
      <c r="Y12775" s="34">
        <v>0</v>
      </c>
      <c r="Z12775" s="34">
        <v>0</v>
      </c>
      <c r="AA12775" s="34">
        <v>0</v>
      </c>
      <c r="AB12775" s="34">
        <v>0</v>
      </c>
      <c r="AC12775" s="34">
        <v>0</v>
      </c>
    </row>
    <row r="12776" spans="1:29" x14ac:dyDescent="0.2">
      <c r="A12776" s="34" t="s">
        <v>73269</v>
      </c>
      <c r="B12776" s="34">
        <v>155</v>
      </c>
      <c r="C12776" s="34">
        <v>231</v>
      </c>
      <c r="D12776" s="34">
        <v>230</v>
      </c>
      <c r="E12776" s="34">
        <v>286</v>
      </c>
      <c r="F12776" s="34">
        <v>236</v>
      </c>
      <c r="G12776" s="34">
        <v>274</v>
      </c>
      <c r="H12776" s="34">
        <v>164</v>
      </c>
      <c r="I12776" s="34">
        <v>263</v>
      </c>
      <c r="J12776" s="34">
        <v>160</v>
      </c>
      <c r="K12776" s="34">
        <v>298</v>
      </c>
      <c r="L12776" s="34">
        <v>125</v>
      </c>
      <c r="M12776" s="34">
        <v>224</v>
      </c>
      <c r="N12776" s="34">
        <v>152</v>
      </c>
      <c r="O12776" s="34">
        <v>221</v>
      </c>
      <c r="P12776" s="34">
        <v>175</v>
      </c>
      <c r="Q12776" s="34">
        <v>271</v>
      </c>
      <c r="R12776" s="34">
        <v>192</v>
      </c>
      <c r="S12776" s="34">
        <v>305</v>
      </c>
      <c r="T12776" s="34">
        <v>183</v>
      </c>
      <c r="U12776" s="34">
        <v>223</v>
      </c>
      <c r="V12776" s="34">
        <v>240</v>
      </c>
      <c r="W12776" s="34">
        <v>306</v>
      </c>
      <c r="X12776" s="34">
        <v>267</v>
      </c>
      <c r="Y12776" s="34">
        <v>246</v>
      </c>
      <c r="Z12776" s="34">
        <v>167</v>
      </c>
      <c r="AA12776" s="34">
        <v>293</v>
      </c>
      <c r="AB12776" s="34">
        <v>212</v>
      </c>
      <c r="AC12776" s="34">
        <v>360</v>
      </c>
    </row>
    <row r="12777" spans="1:29" x14ac:dyDescent="0.2">
      <c r="A12777" s="34" t="s">
        <v>73270</v>
      </c>
      <c r="B12777" s="34">
        <v>434</v>
      </c>
      <c r="C12777" s="34">
        <v>489</v>
      </c>
      <c r="D12777" s="34">
        <v>697</v>
      </c>
      <c r="E12777" s="34">
        <v>593</v>
      </c>
      <c r="F12777" s="34">
        <v>619</v>
      </c>
      <c r="G12777" s="34">
        <v>497</v>
      </c>
      <c r="H12777" s="34">
        <v>575</v>
      </c>
      <c r="I12777" s="34">
        <v>538</v>
      </c>
      <c r="J12777" s="34">
        <v>578</v>
      </c>
      <c r="K12777" s="34">
        <v>570</v>
      </c>
      <c r="L12777" s="34">
        <v>523</v>
      </c>
      <c r="M12777" s="34">
        <v>472</v>
      </c>
      <c r="N12777" s="34">
        <v>455</v>
      </c>
      <c r="O12777" s="34">
        <v>534</v>
      </c>
      <c r="P12777" s="34">
        <v>538</v>
      </c>
      <c r="Q12777" s="34">
        <v>695</v>
      </c>
      <c r="R12777" s="34">
        <v>806</v>
      </c>
      <c r="S12777" s="34">
        <v>653</v>
      </c>
      <c r="T12777" s="34">
        <v>692</v>
      </c>
      <c r="U12777" s="34">
        <v>549</v>
      </c>
      <c r="V12777" s="34">
        <v>760</v>
      </c>
      <c r="W12777" s="34">
        <v>676</v>
      </c>
      <c r="X12777" s="34">
        <v>834</v>
      </c>
      <c r="Y12777" s="34">
        <v>619</v>
      </c>
      <c r="Z12777" s="34">
        <v>651</v>
      </c>
      <c r="AA12777" s="34">
        <v>633</v>
      </c>
      <c r="AB12777" s="34">
        <v>760</v>
      </c>
      <c r="AC12777" s="34">
        <v>937</v>
      </c>
    </row>
    <row r="12778" spans="1:29" x14ac:dyDescent="0.2">
      <c r="A12778" s="34" t="s">
        <v>73271</v>
      </c>
      <c r="B12778" s="34">
        <v>105</v>
      </c>
      <c r="C12778" s="34">
        <v>197</v>
      </c>
      <c r="D12778" s="34">
        <v>223</v>
      </c>
      <c r="E12778" s="34">
        <v>185</v>
      </c>
      <c r="F12778" s="34">
        <v>208</v>
      </c>
      <c r="G12778" s="34">
        <v>195</v>
      </c>
      <c r="H12778" s="34">
        <v>159</v>
      </c>
      <c r="I12778" s="34">
        <v>209</v>
      </c>
      <c r="J12778" s="34">
        <v>142</v>
      </c>
      <c r="K12778" s="34">
        <v>209</v>
      </c>
      <c r="L12778" s="34">
        <v>89</v>
      </c>
      <c r="M12778" s="34">
        <v>167</v>
      </c>
      <c r="N12778" s="34">
        <v>159</v>
      </c>
      <c r="O12778" s="34">
        <v>175</v>
      </c>
      <c r="P12778" s="34">
        <v>141</v>
      </c>
      <c r="Q12778" s="34">
        <v>236</v>
      </c>
      <c r="R12778" s="34">
        <v>159</v>
      </c>
      <c r="S12778" s="34">
        <v>261</v>
      </c>
      <c r="T12778" s="34">
        <v>104</v>
      </c>
      <c r="U12778" s="34">
        <v>136</v>
      </c>
      <c r="V12778" s="34">
        <v>187</v>
      </c>
      <c r="W12778" s="34">
        <v>178</v>
      </c>
      <c r="X12778" s="34">
        <v>209</v>
      </c>
      <c r="Y12778" s="34">
        <v>143</v>
      </c>
      <c r="Z12778" s="34">
        <v>181</v>
      </c>
      <c r="AA12778" s="34">
        <v>270</v>
      </c>
      <c r="AB12778" s="34">
        <v>131</v>
      </c>
      <c r="AC12778" s="34">
        <v>278</v>
      </c>
    </row>
    <row r="12779" spans="1:29" x14ac:dyDescent="0.2">
      <c r="A12779" s="34" t="s">
        <v>73272</v>
      </c>
      <c r="B12779" s="34">
        <v>153</v>
      </c>
      <c r="C12779" s="34">
        <v>112</v>
      </c>
      <c r="D12779" s="34">
        <v>163</v>
      </c>
      <c r="E12779" s="34">
        <v>143</v>
      </c>
      <c r="F12779" s="34">
        <v>118</v>
      </c>
      <c r="G12779" s="34">
        <v>153</v>
      </c>
      <c r="H12779" s="34">
        <v>121</v>
      </c>
      <c r="I12779" s="34">
        <v>112</v>
      </c>
      <c r="J12779" s="34">
        <v>85</v>
      </c>
      <c r="K12779" s="34">
        <v>153</v>
      </c>
      <c r="L12779" s="34">
        <v>92</v>
      </c>
      <c r="M12779" s="34">
        <v>91</v>
      </c>
      <c r="N12779" s="34">
        <v>113</v>
      </c>
      <c r="O12779" s="34">
        <v>111</v>
      </c>
      <c r="P12779" s="34">
        <v>113</v>
      </c>
      <c r="Q12779" s="34">
        <v>172</v>
      </c>
      <c r="R12779" s="34">
        <v>138</v>
      </c>
      <c r="S12779" s="34">
        <v>135</v>
      </c>
      <c r="T12779" s="34">
        <v>145</v>
      </c>
      <c r="U12779" s="34">
        <v>143</v>
      </c>
      <c r="V12779" s="34">
        <v>140</v>
      </c>
      <c r="W12779" s="34">
        <v>216</v>
      </c>
      <c r="X12779" s="34">
        <v>140</v>
      </c>
      <c r="Y12779" s="34">
        <v>137</v>
      </c>
      <c r="Z12779" s="34">
        <v>141</v>
      </c>
      <c r="AA12779" s="34">
        <v>172</v>
      </c>
      <c r="AB12779" s="34">
        <v>138</v>
      </c>
      <c r="AC12779" s="34">
        <v>234</v>
      </c>
    </row>
    <row r="12780" spans="1:29" x14ac:dyDescent="0.2">
      <c r="A12780" s="34" t="s">
        <v>73273</v>
      </c>
      <c r="B12780" s="34">
        <v>164</v>
      </c>
      <c r="C12780" s="34">
        <v>290</v>
      </c>
      <c r="D12780" s="34">
        <v>233</v>
      </c>
      <c r="E12780" s="34">
        <v>298</v>
      </c>
      <c r="F12780" s="34">
        <v>193</v>
      </c>
      <c r="G12780" s="34">
        <v>248</v>
      </c>
      <c r="H12780" s="34">
        <v>205</v>
      </c>
      <c r="I12780" s="34">
        <v>247</v>
      </c>
      <c r="J12780" s="34">
        <v>191</v>
      </c>
      <c r="K12780" s="34">
        <v>272</v>
      </c>
      <c r="L12780" s="34">
        <v>132</v>
      </c>
      <c r="M12780" s="34">
        <v>228</v>
      </c>
      <c r="N12780" s="34">
        <v>174</v>
      </c>
      <c r="O12780" s="34">
        <v>236</v>
      </c>
      <c r="P12780" s="34">
        <v>178</v>
      </c>
      <c r="Q12780" s="34">
        <v>354</v>
      </c>
      <c r="R12780" s="34">
        <v>256</v>
      </c>
      <c r="S12780" s="34">
        <v>348</v>
      </c>
      <c r="T12780" s="34">
        <v>201</v>
      </c>
      <c r="U12780" s="34">
        <v>245</v>
      </c>
      <c r="V12780" s="34">
        <v>220</v>
      </c>
      <c r="W12780" s="34">
        <v>256</v>
      </c>
      <c r="X12780" s="34">
        <v>275</v>
      </c>
      <c r="Y12780" s="34">
        <v>228</v>
      </c>
      <c r="Z12780" s="34">
        <v>276</v>
      </c>
      <c r="AA12780" s="34">
        <v>319</v>
      </c>
      <c r="AB12780" s="34">
        <v>162</v>
      </c>
      <c r="AC12780" s="34">
        <v>359</v>
      </c>
    </row>
    <row r="12781" spans="1:29" x14ac:dyDescent="0.2">
      <c r="A12781" s="34" t="s">
        <v>73274</v>
      </c>
      <c r="B12781" s="34">
        <v>8</v>
      </c>
      <c r="C12781" s="34">
        <v>6</v>
      </c>
      <c r="D12781" s="34">
        <v>16</v>
      </c>
      <c r="E12781" s="34">
        <v>27</v>
      </c>
      <c r="F12781" s="34">
        <v>5</v>
      </c>
      <c r="G12781" s="34">
        <v>13</v>
      </c>
      <c r="H12781" s="34">
        <v>17</v>
      </c>
      <c r="I12781" s="34">
        <v>7</v>
      </c>
      <c r="J12781" s="34">
        <v>5</v>
      </c>
      <c r="K12781" s="34">
        <v>9</v>
      </c>
      <c r="L12781" s="34">
        <v>3</v>
      </c>
      <c r="M12781" s="34">
        <v>5</v>
      </c>
      <c r="N12781" s="34">
        <v>6</v>
      </c>
      <c r="O12781" s="34">
        <v>1</v>
      </c>
      <c r="P12781" s="34">
        <v>4</v>
      </c>
      <c r="Q12781" s="34">
        <v>8</v>
      </c>
      <c r="R12781" s="34">
        <v>5</v>
      </c>
      <c r="S12781" s="34">
        <v>12</v>
      </c>
      <c r="T12781" s="34">
        <v>1</v>
      </c>
      <c r="U12781" s="34">
        <v>16</v>
      </c>
      <c r="V12781" s="34">
        <v>2</v>
      </c>
      <c r="W12781" s="34">
        <v>6</v>
      </c>
      <c r="X12781" s="34">
        <v>7</v>
      </c>
      <c r="Y12781" s="34">
        <v>7</v>
      </c>
      <c r="Z12781" s="34">
        <v>14</v>
      </c>
      <c r="AA12781" s="34">
        <v>9</v>
      </c>
      <c r="AB12781" s="34">
        <v>7</v>
      </c>
      <c r="AC12781" s="34">
        <v>8</v>
      </c>
    </row>
    <row r="12782" spans="1:29" x14ac:dyDescent="0.2">
      <c r="A12782" s="34" t="s">
        <v>73275</v>
      </c>
      <c r="B12782" s="34">
        <v>100</v>
      </c>
      <c r="C12782" s="34">
        <v>170</v>
      </c>
      <c r="D12782" s="34">
        <v>133</v>
      </c>
      <c r="E12782" s="34">
        <v>167</v>
      </c>
      <c r="F12782" s="34">
        <v>156</v>
      </c>
      <c r="G12782" s="34">
        <v>239</v>
      </c>
      <c r="H12782" s="34">
        <v>111</v>
      </c>
      <c r="I12782" s="34">
        <v>174</v>
      </c>
      <c r="J12782" s="34">
        <v>112</v>
      </c>
      <c r="K12782" s="34">
        <v>163</v>
      </c>
      <c r="L12782" s="34">
        <v>92</v>
      </c>
      <c r="M12782" s="34">
        <v>169</v>
      </c>
      <c r="N12782" s="34">
        <v>118</v>
      </c>
      <c r="O12782" s="34">
        <v>117</v>
      </c>
      <c r="P12782" s="34">
        <v>108</v>
      </c>
      <c r="Q12782" s="34">
        <v>192</v>
      </c>
      <c r="R12782" s="34">
        <v>196</v>
      </c>
      <c r="S12782" s="34">
        <v>196</v>
      </c>
      <c r="T12782" s="34">
        <v>138</v>
      </c>
      <c r="U12782" s="34">
        <v>120</v>
      </c>
      <c r="V12782" s="34">
        <v>149</v>
      </c>
      <c r="W12782" s="34">
        <v>230</v>
      </c>
      <c r="X12782" s="34">
        <v>207</v>
      </c>
      <c r="Y12782" s="34">
        <v>192</v>
      </c>
      <c r="Z12782" s="34">
        <v>188</v>
      </c>
      <c r="AA12782" s="34">
        <v>218</v>
      </c>
      <c r="AB12782" s="34">
        <v>195</v>
      </c>
      <c r="AC12782" s="34">
        <v>317</v>
      </c>
    </row>
    <row r="12783" spans="1:29" x14ac:dyDescent="0.2">
      <c r="A12783" s="34" t="s">
        <v>73276</v>
      </c>
      <c r="B12783" s="34">
        <v>33</v>
      </c>
      <c r="C12783" s="34">
        <v>87</v>
      </c>
      <c r="D12783" s="34">
        <v>99</v>
      </c>
      <c r="E12783" s="34">
        <v>93</v>
      </c>
      <c r="F12783" s="34">
        <v>90</v>
      </c>
      <c r="G12783" s="34">
        <v>95</v>
      </c>
      <c r="H12783" s="34">
        <v>66</v>
      </c>
      <c r="I12783" s="34">
        <v>112</v>
      </c>
      <c r="J12783" s="34">
        <v>46</v>
      </c>
      <c r="K12783" s="34">
        <v>105</v>
      </c>
      <c r="L12783" s="34">
        <v>38</v>
      </c>
      <c r="M12783" s="34">
        <v>78</v>
      </c>
      <c r="N12783" s="34">
        <v>55</v>
      </c>
      <c r="O12783" s="34">
        <v>73</v>
      </c>
      <c r="P12783" s="34">
        <v>59</v>
      </c>
      <c r="Q12783" s="34">
        <v>122</v>
      </c>
      <c r="R12783" s="34">
        <v>77</v>
      </c>
      <c r="S12783" s="34">
        <v>106</v>
      </c>
      <c r="T12783" s="34">
        <v>39</v>
      </c>
      <c r="U12783" s="34">
        <v>60</v>
      </c>
      <c r="V12783" s="34">
        <v>76</v>
      </c>
      <c r="W12783" s="34">
        <v>84</v>
      </c>
      <c r="X12783" s="34">
        <v>85</v>
      </c>
      <c r="Y12783" s="34">
        <v>58</v>
      </c>
      <c r="Z12783" s="34">
        <v>87</v>
      </c>
      <c r="AA12783" s="34">
        <v>141</v>
      </c>
      <c r="AB12783" s="34">
        <v>38</v>
      </c>
      <c r="AC12783" s="34">
        <v>125</v>
      </c>
    </row>
    <row r="12784" spans="1:29" x14ac:dyDescent="0.2">
      <c r="A12784" s="34" t="s">
        <v>73277</v>
      </c>
      <c r="B12784" s="34">
        <v>179</v>
      </c>
      <c r="C12784" s="34">
        <v>305</v>
      </c>
      <c r="D12784" s="34">
        <v>301</v>
      </c>
      <c r="E12784" s="34">
        <v>355</v>
      </c>
      <c r="F12784" s="34">
        <v>306</v>
      </c>
      <c r="G12784" s="34">
        <v>253</v>
      </c>
      <c r="H12784" s="34">
        <v>212</v>
      </c>
      <c r="I12784" s="34">
        <v>276</v>
      </c>
      <c r="J12784" s="34">
        <v>228</v>
      </c>
      <c r="K12784" s="34">
        <v>296</v>
      </c>
      <c r="L12784" s="34">
        <v>158</v>
      </c>
      <c r="M12784" s="34">
        <v>273</v>
      </c>
      <c r="N12784" s="34">
        <v>193</v>
      </c>
      <c r="O12784" s="34">
        <v>218</v>
      </c>
      <c r="P12784" s="34">
        <v>242</v>
      </c>
      <c r="Q12784" s="34">
        <v>329</v>
      </c>
      <c r="R12784" s="34">
        <v>231</v>
      </c>
      <c r="S12784" s="34">
        <v>376</v>
      </c>
      <c r="T12784" s="34">
        <v>196</v>
      </c>
      <c r="U12784" s="34">
        <v>273</v>
      </c>
      <c r="V12784" s="34">
        <v>296</v>
      </c>
      <c r="W12784" s="34">
        <v>275</v>
      </c>
      <c r="X12784" s="34">
        <v>322</v>
      </c>
      <c r="Y12784" s="34">
        <v>266</v>
      </c>
      <c r="Z12784" s="34">
        <v>328</v>
      </c>
      <c r="AA12784" s="34">
        <v>357</v>
      </c>
      <c r="AB12784" s="34">
        <v>234</v>
      </c>
      <c r="AC12784" s="34">
        <v>523</v>
      </c>
    </row>
    <row r="12785" spans="1:29" x14ac:dyDescent="0.2">
      <c r="A12785" s="34" t="s">
        <v>73278</v>
      </c>
      <c r="B12785" s="34">
        <v>387</v>
      </c>
      <c r="C12785" s="34">
        <v>380</v>
      </c>
      <c r="D12785" s="34">
        <v>549</v>
      </c>
      <c r="E12785" s="34">
        <v>391</v>
      </c>
      <c r="F12785" s="34">
        <v>502</v>
      </c>
      <c r="G12785" s="34">
        <v>368</v>
      </c>
      <c r="H12785" s="34">
        <v>488</v>
      </c>
      <c r="I12785" s="34">
        <v>319</v>
      </c>
      <c r="J12785" s="34">
        <v>444</v>
      </c>
      <c r="K12785" s="34">
        <v>436</v>
      </c>
      <c r="L12785" s="34">
        <v>391</v>
      </c>
      <c r="M12785" s="34">
        <v>326</v>
      </c>
      <c r="N12785" s="34">
        <v>521</v>
      </c>
      <c r="O12785" s="34">
        <v>371</v>
      </c>
      <c r="P12785" s="34">
        <v>388</v>
      </c>
      <c r="Q12785" s="34">
        <v>506</v>
      </c>
      <c r="R12785" s="34">
        <v>558</v>
      </c>
      <c r="S12785" s="34">
        <v>502</v>
      </c>
      <c r="T12785" s="34">
        <v>571</v>
      </c>
      <c r="U12785" s="34">
        <v>409</v>
      </c>
      <c r="V12785" s="34">
        <v>538</v>
      </c>
      <c r="W12785" s="34">
        <v>495</v>
      </c>
      <c r="X12785" s="34">
        <v>577</v>
      </c>
      <c r="Y12785" s="34">
        <v>478</v>
      </c>
      <c r="Z12785" s="34">
        <v>529</v>
      </c>
      <c r="AA12785" s="34">
        <v>525</v>
      </c>
      <c r="AB12785" s="34">
        <v>547</v>
      </c>
      <c r="AC12785" s="34">
        <v>741</v>
      </c>
    </row>
    <row r="12786" spans="1:29" x14ac:dyDescent="0.2">
      <c r="A12786" s="34" t="s">
        <v>73279</v>
      </c>
      <c r="B12786" s="34">
        <v>89</v>
      </c>
      <c r="C12786" s="34">
        <v>53</v>
      </c>
      <c r="D12786" s="34">
        <v>50</v>
      </c>
      <c r="E12786" s="34">
        <v>52</v>
      </c>
      <c r="F12786" s="34">
        <v>78</v>
      </c>
      <c r="G12786" s="34">
        <v>50</v>
      </c>
      <c r="H12786" s="34">
        <v>63</v>
      </c>
      <c r="I12786" s="34">
        <v>64</v>
      </c>
      <c r="J12786" s="34">
        <v>44</v>
      </c>
      <c r="K12786" s="34">
        <v>88</v>
      </c>
      <c r="L12786" s="34">
        <v>47</v>
      </c>
      <c r="M12786" s="34">
        <v>61</v>
      </c>
      <c r="N12786" s="34">
        <v>51</v>
      </c>
      <c r="O12786" s="34">
        <v>57</v>
      </c>
      <c r="P12786" s="34">
        <v>59</v>
      </c>
      <c r="Q12786" s="34">
        <v>84</v>
      </c>
      <c r="R12786" s="34">
        <v>99</v>
      </c>
      <c r="S12786" s="34">
        <v>93</v>
      </c>
      <c r="T12786" s="34">
        <v>70</v>
      </c>
      <c r="U12786" s="34">
        <v>73</v>
      </c>
      <c r="V12786" s="34">
        <v>62</v>
      </c>
      <c r="W12786" s="34">
        <v>103</v>
      </c>
      <c r="X12786" s="34">
        <v>75</v>
      </c>
      <c r="Y12786" s="34">
        <v>90</v>
      </c>
      <c r="Z12786" s="34">
        <v>84</v>
      </c>
      <c r="AA12786" s="34">
        <v>112</v>
      </c>
      <c r="AB12786" s="34">
        <v>66</v>
      </c>
      <c r="AC12786" s="34">
        <v>89</v>
      </c>
    </row>
    <row r="12787" spans="1:29" x14ac:dyDescent="0.2">
      <c r="A12787" s="34" t="s">
        <v>73280</v>
      </c>
      <c r="B12787" s="34">
        <v>26</v>
      </c>
      <c r="C12787" s="34">
        <v>44</v>
      </c>
      <c r="D12787" s="34">
        <v>43</v>
      </c>
      <c r="E12787" s="34">
        <v>45</v>
      </c>
      <c r="F12787" s="34">
        <v>20</v>
      </c>
      <c r="G12787" s="34">
        <v>36</v>
      </c>
      <c r="H12787" s="34">
        <v>20</v>
      </c>
      <c r="I12787" s="34">
        <v>21</v>
      </c>
      <c r="J12787" s="34">
        <v>9</v>
      </c>
      <c r="K12787" s="34">
        <v>60</v>
      </c>
      <c r="L12787" s="34">
        <v>6</v>
      </c>
      <c r="M12787" s="34">
        <v>24</v>
      </c>
      <c r="N12787" s="34">
        <v>23</v>
      </c>
      <c r="O12787" s="34">
        <v>30</v>
      </c>
      <c r="P12787" s="34">
        <v>10</v>
      </c>
      <c r="Q12787" s="34">
        <v>51</v>
      </c>
      <c r="R12787" s="34">
        <v>7</v>
      </c>
      <c r="S12787" s="34">
        <v>61</v>
      </c>
      <c r="T12787" s="34">
        <v>7</v>
      </c>
      <c r="U12787" s="34">
        <v>28</v>
      </c>
      <c r="V12787" s="34">
        <v>22</v>
      </c>
      <c r="W12787" s="34">
        <v>27</v>
      </c>
      <c r="X12787" s="34">
        <v>34</v>
      </c>
      <c r="Y12787" s="34">
        <v>26</v>
      </c>
      <c r="Z12787" s="34">
        <v>35</v>
      </c>
      <c r="AA12787" s="34">
        <v>49</v>
      </c>
      <c r="AB12787" s="34">
        <v>26</v>
      </c>
      <c r="AC12787" s="34">
        <v>36</v>
      </c>
    </row>
    <row r="12788" spans="1:29" x14ac:dyDescent="0.2">
      <c r="A12788" s="34" t="s">
        <v>73281</v>
      </c>
      <c r="B12788" s="34">
        <v>404</v>
      </c>
      <c r="C12788" s="34">
        <v>278</v>
      </c>
      <c r="D12788" s="34">
        <v>391</v>
      </c>
      <c r="E12788" s="34">
        <v>344</v>
      </c>
      <c r="F12788" s="34">
        <v>362</v>
      </c>
      <c r="G12788" s="34">
        <v>292</v>
      </c>
      <c r="H12788" s="34">
        <v>345</v>
      </c>
      <c r="I12788" s="34">
        <v>329</v>
      </c>
      <c r="J12788" s="34">
        <v>371</v>
      </c>
      <c r="K12788" s="34">
        <v>337</v>
      </c>
      <c r="L12788" s="34">
        <v>247</v>
      </c>
      <c r="M12788" s="34">
        <v>279</v>
      </c>
      <c r="N12788" s="34">
        <v>344</v>
      </c>
      <c r="O12788" s="34">
        <v>253</v>
      </c>
      <c r="P12788" s="34">
        <v>302</v>
      </c>
      <c r="Q12788" s="34">
        <v>388</v>
      </c>
      <c r="R12788" s="34">
        <v>372</v>
      </c>
      <c r="S12788" s="34">
        <v>404</v>
      </c>
      <c r="T12788" s="34">
        <v>351</v>
      </c>
      <c r="U12788" s="34">
        <v>333</v>
      </c>
      <c r="V12788" s="34">
        <v>406</v>
      </c>
      <c r="W12788" s="34">
        <v>367</v>
      </c>
      <c r="X12788" s="34">
        <v>443</v>
      </c>
      <c r="Y12788" s="34">
        <v>385</v>
      </c>
      <c r="Z12788" s="34">
        <v>388</v>
      </c>
      <c r="AA12788" s="34">
        <v>390</v>
      </c>
      <c r="AB12788" s="34">
        <v>347</v>
      </c>
      <c r="AC12788" s="34">
        <v>473</v>
      </c>
    </row>
    <row r="12789" spans="1:29" x14ac:dyDescent="0.2">
      <c r="A12789" s="34" t="s">
        <v>73282</v>
      </c>
      <c r="B12789" s="34">
        <v>96</v>
      </c>
      <c r="C12789" s="34">
        <v>186</v>
      </c>
      <c r="D12789" s="34">
        <v>221</v>
      </c>
      <c r="E12789" s="34">
        <v>161</v>
      </c>
      <c r="F12789" s="34">
        <v>166</v>
      </c>
      <c r="G12789" s="34">
        <v>144</v>
      </c>
      <c r="H12789" s="34">
        <v>171</v>
      </c>
      <c r="I12789" s="34">
        <v>154</v>
      </c>
      <c r="J12789" s="34">
        <v>107</v>
      </c>
      <c r="K12789" s="34">
        <v>188</v>
      </c>
      <c r="L12789" s="34">
        <v>70</v>
      </c>
      <c r="M12789" s="34">
        <v>117</v>
      </c>
      <c r="N12789" s="34">
        <v>126</v>
      </c>
      <c r="O12789" s="34">
        <v>147</v>
      </c>
      <c r="P12789" s="34">
        <v>122</v>
      </c>
      <c r="Q12789" s="34">
        <v>141</v>
      </c>
      <c r="R12789" s="34">
        <v>131</v>
      </c>
      <c r="S12789" s="34">
        <v>235</v>
      </c>
      <c r="T12789" s="34">
        <v>99</v>
      </c>
      <c r="U12789" s="34">
        <v>110</v>
      </c>
      <c r="V12789" s="34">
        <v>219</v>
      </c>
      <c r="W12789" s="34">
        <v>153</v>
      </c>
      <c r="X12789" s="34">
        <v>187</v>
      </c>
      <c r="Y12789" s="34">
        <v>104</v>
      </c>
      <c r="Z12789" s="34">
        <v>214</v>
      </c>
      <c r="AA12789" s="34">
        <v>233</v>
      </c>
      <c r="AB12789" s="34">
        <v>126</v>
      </c>
      <c r="AC12789" s="34">
        <v>292</v>
      </c>
    </row>
    <row r="12790" spans="1:29" x14ac:dyDescent="0.2">
      <c r="A12790" s="34" t="s">
        <v>73283</v>
      </c>
      <c r="B12790" s="34">
        <v>29</v>
      </c>
      <c r="C12790" s="34">
        <v>44</v>
      </c>
      <c r="D12790" s="34">
        <v>48</v>
      </c>
      <c r="E12790" s="34">
        <v>40</v>
      </c>
      <c r="F12790" s="34">
        <v>33</v>
      </c>
      <c r="G12790" s="34">
        <v>39</v>
      </c>
      <c r="H12790" s="34">
        <v>28</v>
      </c>
      <c r="I12790" s="34">
        <v>56</v>
      </c>
      <c r="J12790" s="34">
        <v>30</v>
      </c>
      <c r="K12790" s="34">
        <v>65</v>
      </c>
      <c r="L12790" s="34">
        <v>17</v>
      </c>
      <c r="M12790" s="34">
        <v>32</v>
      </c>
      <c r="N12790" s="34">
        <v>26</v>
      </c>
      <c r="O12790" s="34">
        <v>29</v>
      </c>
      <c r="P12790" s="34">
        <v>27</v>
      </c>
      <c r="Q12790" s="34">
        <v>49</v>
      </c>
      <c r="R12790" s="34">
        <v>30</v>
      </c>
      <c r="S12790" s="34">
        <v>61</v>
      </c>
      <c r="T12790" s="34">
        <v>27</v>
      </c>
      <c r="U12790" s="34">
        <v>31</v>
      </c>
      <c r="V12790" s="34">
        <v>45</v>
      </c>
      <c r="W12790" s="34">
        <v>29</v>
      </c>
      <c r="X12790" s="34">
        <v>63</v>
      </c>
      <c r="Y12790" s="34">
        <v>42</v>
      </c>
      <c r="Z12790" s="34">
        <v>57</v>
      </c>
      <c r="AA12790" s="34">
        <v>62</v>
      </c>
      <c r="AB12790" s="34">
        <v>31</v>
      </c>
      <c r="AC12790" s="34">
        <v>59</v>
      </c>
    </row>
    <row r="12791" spans="1:29" x14ac:dyDescent="0.2">
      <c r="A12791" s="34" t="s">
        <v>73284</v>
      </c>
      <c r="B12791" s="34">
        <v>76</v>
      </c>
      <c r="C12791" s="34">
        <v>122</v>
      </c>
      <c r="D12791" s="34">
        <v>112</v>
      </c>
      <c r="E12791" s="34">
        <v>127</v>
      </c>
      <c r="F12791" s="34">
        <v>57</v>
      </c>
      <c r="G12791" s="34">
        <v>171</v>
      </c>
      <c r="H12791" s="34">
        <v>65</v>
      </c>
      <c r="I12791" s="34">
        <v>130</v>
      </c>
      <c r="J12791" s="34">
        <v>59</v>
      </c>
      <c r="K12791" s="34">
        <v>167</v>
      </c>
      <c r="L12791" s="34">
        <v>31</v>
      </c>
      <c r="M12791" s="34">
        <v>149</v>
      </c>
      <c r="N12791" s="34">
        <v>57</v>
      </c>
      <c r="O12791" s="34">
        <v>109</v>
      </c>
      <c r="P12791" s="34">
        <v>69</v>
      </c>
      <c r="Q12791" s="34">
        <v>120</v>
      </c>
      <c r="R12791" s="34">
        <v>47</v>
      </c>
      <c r="S12791" s="34">
        <v>170</v>
      </c>
      <c r="T12791" s="34">
        <v>43</v>
      </c>
      <c r="U12791" s="34">
        <v>67</v>
      </c>
      <c r="V12791" s="34">
        <v>72</v>
      </c>
      <c r="W12791" s="34">
        <v>108</v>
      </c>
      <c r="X12791" s="34">
        <v>90</v>
      </c>
      <c r="Y12791" s="34">
        <v>72</v>
      </c>
      <c r="Z12791" s="34">
        <v>89</v>
      </c>
      <c r="AA12791" s="34">
        <v>130</v>
      </c>
      <c r="AB12791" s="34">
        <v>57</v>
      </c>
      <c r="AC12791" s="34">
        <v>190</v>
      </c>
    </row>
    <row r="12792" spans="1:29" x14ac:dyDescent="0.2">
      <c r="A12792" s="34" t="s">
        <v>73285</v>
      </c>
      <c r="B12792" s="34">
        <v>72</v>
      </c>
      <c r="C12792" s="34">
        <v>107</v>
      </c>
      <c r="D12792" s="34">
        <v>109</v>
      </c>
      <c r="E12792" s="34">
        <v>88</v>
      </c>
      <c r="F12792" s="34">
        <v>117</v>
      </c>
      <c r="G12792" s="34">
        <v>134</v>
      </c>
      <c r="H12792" s="34">
        <v>87</v>
      </c>
      <c r="I12792" s="34">
        <v>111</v>
      </c>
      <c r="J12792" s="34">
        <v>83</v>
      </c>
      <c r="K12792" s="34">
        <v>105</v>
      </c>
      <c r="L12792" s="34">
        <v>50</v>
      </c>
      <c r="M12792" s="34">
        <v>103</v>
      </c>
      <c r="N12792" s="34">
        <v>78</v>
      </c>
      <c r="O12792" s="34">
        <v>97</v>
      </c>
      <c r="P12792" s="34">
        <v>84</v>
      </c>
      <c r="Q12792" s="34">
        <v>140</v>
      </c>
      <c r="R12792" s="34">
        <v>110</v>
      </c>
      <c r="S12792" s="34">
        <v>148</v>
      </c>
      <c r="T12792" s="34">
        <v>80</v>
      </c>
      <c r="U12792" s="34">
        <v>82</v>
      </c>
      <c r="V12792" s="34">
        <v>119</v>
      </c>
      <c r="W12792" s="34">
        <v>118</v>
      </c>
      <c r="X12792" s="34">
        <v>130</v>
      </c>
      <c r="Y12792" s="34">
        <v>89</v>
      </c>
      <c r="Z12792" s="34">
        <v>109</v>
      </c>
      <c r="AA12792" s="34">
        <v>119</v>
      </c>
      <c r="AB12792" s="34">
        <v>72</v>
      </c>
      <c r="AC12792" s="34">
        <v>170</v>
      </c>
    </row>
    <row r="12793" spans="1:29" x14ac:dyDescent="0.2">
      <c r="A12793" s="34" t="s">
        <v>73286</v>
      </c>
      <c r="B12793" s="34">
        <v>72</v>
      </c>
      <c r="C12793" s="34">
        <v>97</v>
      </c>
      <c r="D12793" s="34">
        <v>128</v>
      </c>
      <c r="E12793" s="34">
        <v>112</v>
      </c>
      <c r="F12793" s="34">
        <v>91</v>
      </c>
      <c r="G12793" s="34">
        <v>97</v>
      </c>
      <c r="H12793" s="34">
        <v>72</v>
      </c>
      <c r="I12793" s="34">
        <v>90</v>
      </c>
      <c r="J12793" s="34">
        <v>54</v>
      </c>
      <c r="K12793" s="34">
        <v>94</v>
      </c>
      <c r="L12793" s="34">
        <v>26</v>
      </c>
      <c r="M12793" s="34">
        <v>86</v>
      </c>
      <c r="N12793" s="34">
        <v>84</v>
      </c>
      <c r="O12793" s="34">
        <v>72</v>
      </c>
      <c r="P12793" s="34">
        <v>60</v>
      </c>
      <c r="Q12793" s="34">
        <v>59</v>
      </c>
      <c r="R12793" s="34">
        <v>63</v>
      </c>
      <c r="S12793" s="34">
        <v>117</v>
      </c>
      <c r="T12793" s="34">
        <v>35</v>
      </c>
      <c r="U12793" s="34">
        <v>56</v>
      </c>
      <c r="V12793" s="34">
        <v>84</v>
      </c>
      <c r="W12793" s="34">
        <v>53</v>
      </c>
      <c r="X12793" s="34">
        <v>92</v>
      </c>
      <c r="Y12793" s="34">
        <v>55</v>
      </c>
      <c r="Z12793" s="34">
        <v>82</v>
      </c>
      <c r="AA12793" s="34">
        <v>108</v>
      </c>
      <c r="AB12793" s="34">
        <v>52</v>
      </c>
      <c r="AC12793" s="34">
        <v>111</v>
      </c>
    </row>
    <row r="12794" spans="1:29" x14ac:dyDescent="0.2">
      <c r="A12794" s="34" t="s">
        <v>73287</v>
      </c>
      <c r="B12794" s="34">
        <v>87</v>
      </c>
      <c r="C12794" s="34">
        <v>162</v>
      </c>
      <c r="D12794" s="34">
        <v>181</v>
      </c>
      <c r="E12794" s="34">
        <v>192</v>
      </c>
      <c r="F12794" s="34">
        <v>142</v>
      </c>
      <c r="G12794" s="34">
        <v>218</v>
      </c>
      <c r="H12794" s="34">
        <v>164</v>
      </c>
      <c r="I12794" s="34">
        <v>158</v>
      </c>
      <c r="J12794" s="34">
        <v>107</v>
      </c>
      <c r="K12794" s="34">
        <v>190</v>
      </c>
      <c r="L12794" s="34">
        <v>62</v>
      </c>
      <c r="M12794" s="34">
        <v>175</v>
      </c>
      <c r="N12794" s="34">
        <v>129</v>
      </c>
      <c r="O12794" s="34">
        <v>123</v>
      </c>
      <c r="P12794" s="34">
        <v>127</v>
      </c>
      <c r="Q12794" s="34">
        <v>190</v>
      </c>
      <c r="R12794" s="34">
        <v>156</v>
      </c>
      <c r="S12794" s="34">
        <v>237</v>
      </c>
      <c r="T12794" s="34">
        <v>89</v>
      </c>
      <c r="U12794" s="34">
        <v>137</v>
      </c>
      <c r="V12794" s="34">
        <v>142</v>
      </c>
      <c r="W12794" s="34">
        <v>127</v>
      </c>
      <c r="X12794" s="34">
        <v>210</v>
      </c>
      <c r="Y12794" s="34">
        <v>121</v>
      </c>
      <c r="Z12794" s="34">
        <v>238</v>
      </c>
      <c r="AA12794" s="34">
        <v>209</v>
      </c>
      <c r="AB12794" s="34">
        <v>155</v>
      </c>
      <c r="AC12794" s="34">
        <v>321</v>
      </c>
    </row>
    <row r="12795" spans="1:29" x14ac:dyDescent="0.2">
      <c r="A12795" s="34" t="s">
        <v>73288</v>
      </c>
      <c r="B12795" s="34">
        <v>75</v>
      </c>
      <c r="C12795" s="34">
        <v>104</v>
      </c>
      <c r="D12795" s="34">
        <v>132</v>
      </c>
      <c r="E12795" s="34">
        <v>131</v>
      </c>
      <c r="F12795" s="34">
        <v>116</v>
      </c>
      <c r="G12795" s="34">
        <v>152</v>
      </c>
      <c r="H12795" s="34">
        <v>109</v>
      </c>
      <c r="I12795" s="34">
        <v>119</v>
      </c>
      <c r="J12795" s="34">
        <v>95</v>
      </c>
      <c r="K12795" s="34">
        <v>152</v>
      </c>
      <c r="L12795" s="34">
        <v>90</v>
      </c>
      <c r="M12795" s="34">
        <v>109</v>
      </c>
      <c r="N12795" s="34">
        <v>142</v>
      </c>
      <c r="O12795" s="34">
        <v>126</v>
      </c>
      <c r="P12795" s="34">
        <v>86</v>
      </c>
      <c r="Q12795" s="34">
        <v>155</v>
      </c>
      <c r="R12795" s="34">
        <v>146</v>
      </c>
      <c r="S12795" s="34">
        <v>172</v>
      </c>
      <c r="T12795" s="34">
        <v>90</v>
      </c>
      <c r="U12795" s="34">
        <v>109</v>
      </c>
      <c r="V12795" s="34">
        <v>123</v>
      </c>
      <c r="W12795" s="34">
        <v>106</v>
      </c>
      <c r="X12795" s="34">
        <v>175</v>
      </c>
      <c r="Y12795" s="34">
        <v>96</v>
      </c>
      <c r="Z12795" s="34">
        <v>127</v>
      </c>
      <c r="AA12795" s="34">
        <v>153</v>
      </c>
      <c r="AB12795" s="34">
        <v>137</v>
      </c>
      <c r="AC12795" s="34">
        <v>204</v>
      </c>
    </row>
    <row r="12796" spans="1:29" x14ac:dyDescent="0.2">
      <c r="A12796" s="34" t="s">
        <v>73289</v>
      </c>
      <c r="B12796" s="34">
        <v>113</v>
      </c>
      <c r="C12796" s="34">
        <v>212</v>
      </c>
      <c r="D12796" s="34">
        <v>160</v>
      </c>
      <c r="E12796" s="34">
        <v>204</v>
      </c>
      <c r="F12796" s="34">
        <v>180</v>
      </c>
      <c r="G12796" s="34">
        <v>164</v>
      </c>
      <c r="H12796" s="34">
        <v>126</v>
      </c>
      <c r="I12796" s="34">
        <v>128</v>
      </c>
      <c r="J12796" s="34">
        <v>143</v>
      </c>
      <c r="K12796" s="34">
        <v>142</v>
      </c>
      <c r="L12796" s="34">
        <v>96</v>
      </c>
      <c r="M12796" s="34">
        <v>139</v>
      </c>
      <c r="N12796" s="34">
        <v>126</v>
      </c>
      <c r="O12796" s="34">
        <v>125</v>
      </c>
      <c r="P12796" s="34">
        <v>131</v>
      </c>
      <c r="Q12796" s="34">
        <v>189</v>
      </c>
      <c r="R12796" s="34">
        <v>151</v>
      </c>
      <c r="S12796" s="34">
        <v>144</v>
      </c>
      <c r="T12796" s="34">
        <v>156</v>
      </c>
      <c r="U12796" s="34">
        <v>128</v>
      </c>
      <c r="V12796" s="34">
        <v>166</v>
      </c>
      <c r="W12796" s="34">
        <v>147</v>
      </c>
      <c r="X12796" s="34">
        <v>187</v>
      </c>
      <c r="Y12796" s="34">
        <v>132</v>
      </c>
      <c r="Z12796" s="34">
        <v>186</v>
      </c>
      <c r="AA12796" s="34">
        <v>188</v>
      </c>
      <c r="AB12796" s="34">
        <v>160</v>
      </c>
      <c r="AC12796" s="34">
        <v>244</v>
      </c>
    </row>
    <row r="12797" spans="1:29" x14ac:dyDescent="0.2">
      <c r="A12797" s="34" t="s">
        <v>73290</v>
      </c>
      <c r="B12797" s="34">
        <v>51</v>
      </c>
      <c r="C12797" s="34">
        <v>141</v>
      </c>
      <c r="D12797" s="34">
        <v>121</v>
      </c>
      <c r="E12797" s="34">
        <v>131</v>
      </c>
      <c r="F12797" s="34">
        <v>108</v>
      </c>
      <c r="G12797" s="34">
        <v>94</v>
      </c>
      <c r="H12797" s="34">
        <v>110</v>
      </c>
      <c r="I12797" s="34">
        <v>115</v>
      </c>
      <c r="J12797" s="34">
        <v>65</v>
      </c>
      <c r="K12797" s="34">
        <v>143</v>
      </c>
      <c r="L12797" s="34">
        <v>53</v>
      </c>
      <c r="M12797" s="34">
        <v>96</v>
      </c>
      <c r="N12797" s="34">
        <v>54</v>
      </c>
      <c r="O12797" s="34">
        <v>102</v>
      </c>
      <c r="P12797" s="34">
        <v>88</v>
      </c>
      <c r="Q12797" s="34">
        <v>154</v>
      </c>
      <c r="R12797" s="34">
        <v>107</v>
      </c>
      <c r="S12797" s="34">
        <v>145</v>
      </c>
      <c r="T12797" s="34">
        <v>63</v>
      </c>
      <c r="U12797" s="34">
        <v>131</v>
      </c>
      <c r="V12797" s="34">
        <v>87</v>
      </c>
      <c r="W12797" s="34">
        <v>75</v>
      </c>
      <c r="X12797" s="34">
        <v>121</v>
      </c>
      <c r="Y12797" s="34">
        <v>119</v>
      </c>
      <c r="Z12797" s="34">
        <v>80</v>
      </c>
      <c r="AA12797" s="34">
        <v>149</v>
      </c>
      <c r="AB12797" s="34">
        <v>92</v>
      </c>
      <c r="AC12797" s="34">
        <v>176</v>
      </c>
    </row>
    <row r="12798" spans="1:29" x14ac:dyDescent="0.2">
      <c r="A12798" s="34" t="s">
        <v>73291</v>
      </c>
      <c r="B12798" s="34">
        <v>49</v>
      </c>
      <c r="C12798" s="34">
        <v>127</v>
      </c>
      <c r="D12798" s="34">
        <v>169</v>
      </c>
      <c r="E12798" s="34">
        <v>151</v>
      </c>
      <c r="F12798" s="34">
        <v>74</v>
      </c>
      <c r="G12798" s="34">
        <v>84</v>
      </c>
      <c r="H12798" s="34">
        <v>67</v>
      </c>
      <c r="I12798" s="34">
        <v>98</v>
      </c>
      <c r="J12798" s="34">
        <v>48</v>
      </c>
      <c r="K12798" s="34">
        <v>166</v>
      </c>
      <c r="L12798" s="34">
        <v>32</v>
      </c>
      <c r="M12798" s="34">
        <v>88</v>
      </c>
      <c r="N12798" s="34">
        <v>72</v>
      </c>
      <c r="O12798" s="34">
        <v>60</v>
      </c>
      <c r="P12798" s="34">
        <v>55</v>
      </c>
      <c r="Q12798" s="34">
        <v>95</v>
      </c>
      <c r="R12798" s="34">
        <v>69</v>
      </c>
      <c r="S12798" s="34">
        <v>143</v>
      </c>
      <c r="T12798" s="34">
        <v>45</v>
      </c>
      <c r="U12798" s="34">
        <v>48</v>
      </c>
      <c r="V12798" s="34">
        <v>95</v>
      </c>
      <c r="W12798" s="34">
        <v>58</v>
      </c>
      <c r="X12798" s="34">
        <v>122</v>
      </c>
      <c r="Y12798" s="34">
        <v>70</v>
      </c>
      <c r="Z12798" s="34">
        <v>71</v>
      </c>
      <c r="AA12798" s="34">
        <v>115</v>
      </c>
      <c r="AB12798" s="34">
        <v>37</v>
      </c>
      <c r="AC12798" s="34">
        <v>150</v>
      </c>
    </row>
    <row r="12799" spans="1:29" x14ac:dyDescent="0.2">
      <c r="A12799" s="34" t="s">
        <v>73292</v>
      </c>
      <c r="B12799" s="34">
        <v>103</v>
      </c>
      <c r="C12799" s="34">
        <v>90</v>
      </c>
      <c r="D12799" s="34">
        <v>105</v>
      </c>
      <c r="E12799" s="34">
        <v>121</v>
      </c>
      <c r="F12799" s="34">
        <v>84</v>
      </c>
      <c r="G12799" s="34">
        <v>107</v>
      </c>
      <c r="H12799" s="34">
        <v>74</v>
      </c>
      <c r="I12799" s="34">
        <v>76</v>
      </c>
      <c r="J12799" s="34">
        <v>73</v>
      </c>
      <c r="K12799" s="34">
        <v>118</v>
      </c>
      <c r="L12799" s="34">
        <v>46</v>
      </c>
      <c r="M12799" s="34">
        <v>55</v>
      </c>
      <c r="N12799" s="34">
        <v>76</v>
      </c>
      <c r="O12799" s="34">
        <v>77</v>
      </c>
      <c r="P12799" s="34">
        <v>73</v>
      </c>
      <c r="Q12799" s="34">
        <v>107</v>
      </c>
      <c r="R12799" s="34">
        <v>89</v>
      </c>
      <c r="S12799" s="34">
        <v>126</v>
      </c>
      <c r="T12799" s="34">
        <v>77</v>
      </c>
      <c r="U12799" s="34">
        <v>90</v>
      </c>
      <c r="V12799" s="34">
        <v>116</v>
      </c>
      <c r="W12799" s="34">
        <v>133</v>
      </c>
      <c r="X12799" s="34">
        <v>121</v>
      </c>
      <c r="Y12799" s="34">
        <v>113</v>
      </c>
      <c r="Z12799" s="34">
        <v>103</v>
      </c>
      <c r="AA12799" s="34">
        <v>134</v>
      </c>
      <c r="AB12799" s="34">
        <v>103</v>
      </c>
      <c r="AC12799" s="34">
        <v>143</v>
      </c>
    </row>
    <row r="12800" spans="1:29" x14ac:dyDescent="0.2">
      <c r="A12800" s="34" t="s">
        <v>73293</v>
      </c>
      <c r="B12800" s="34">
        <v>48</v>
      </c>
      <c r="C12800" s="34">
        <v>109</v>
      </c>
      <c r="D12800" s="34">
        <v>80</v>
      </c>
      <c r="E12800" s="34">
        <v>100</v>
      </c>
      <c r="F12800" s="34">
        <v>69</v>
      </c>
      <c r="G12800" s="34">
        <v>100</v>
      </c>
      <c r="H12800" s="34">
        <v>65</v>
      </c>
      <c r="I12800" s="34">
        <v>98</v>
      </c>
      <c r="J12800" s="34">
        <v>33</v>
      </c>
      <c r="K12800" s="34">
        <v>88</v>
      </c>
      <c r="L12800" s="34">
        <v>25</v>
      </c>
      <c r="M12800" s="34">
        <v>72</v>
      </c>
      <c r="N12800" s="34">
        <v>51</v>
      </c>
      <c r="O12800" s="34">
        <v>128</v>
      </c>
      <c r="P12800" s="34">
        <v>67</v>
      </c>
      <c r="Q12800" s="34">
        <v>105</v>
      </c>
      <c r="R12800" s="34">
        <v>67</v>
      </c>
      <c r="S12800" s="34">
        <v>97</v>
      </c>
      <c r="T12800" s="34">
        <v>33</v>
      </c>
      <c r="U12800" s="34">
        <v>82</v>
      </c>
      <c r="V12800" s="34">
        <v>87</v>
      </c>
      <c r="W12800" s="34">
        <v>97</v>
      </c>
      <c r="X12800" s="34">
        <v>53</v>
      </c>
      <c r="Y12800" s="34">
        <v>90</v>
      </c>
      <c r="Z12800" s="34">
        <v>76</v>
      </c>
      <c r="AA12800" s="34">
        <v>134</v>
      </c>
      <c r="AB12800" s="34">
        <v>58</v>
      </c>
      <c r="AC12800" s="34">
        <v>145</v>
      </c>
    </row>
    <row r="12801" spans="1:29" x14ac:dyDescent="0.2">
      <c r="A12801" s="34" t="s">
        <v>73294</v>
      </c>
      <c r="B12801" s="34">
        <v>144</v>
      </c>
      <c r="C12801" s="34">
        <v>262</v>
      </c>
      <c r="D12801" s="34">
        <v>289</v>
      </c>
      <c r="E12801" s="34">
        <v>361</v>
      </c>
      <c r="F12801" s="34">
        <v>255</v>
      </c>
      <c r="G12801" s="34">
        <v>243</v>
      </c>
      <c r="H12801" s="34">
        <v>220</v>
      </c>
      <c r="I12801" s="34">
        <v>293</v>
      </c>
      <c r="J12801" s="34">
        <v>201</v>
      </c>
      <c r="K12801" s="34">
        <v>337</v>
      </c>
      <c r="L12801" s="34">
        <v>122</v>
      </c>
      <c r="M12801" s="34">
        <v>271</v>
      </c>
      <c r="N12801" s="34">
        <v>193</v>
      </c>
      <c r="O12801" s="34">
        <v>208</v>
      </c>
      <c r="P12801" s="34">
        <v>214</v>
      </c>
      <c r="Q12801" s="34">
        <v>339</v>
      </c>
      <c r="R12801" s="34">
        <v>259</v>
      </c>
      <c r="S12801" s="34">
        <v>391</v>
      </c>
      <c r="T12801" s="34">
        <v>161</v>
      </c>
      <c r="U12801" s="34">
        <v>220</v>
      </c>
      <c r="V12801" s="34">
        <v>254</v>
      </c>
      <c r="W12801" s="34">
        <v>300</v>
      </c>
      <c r="X12801" s="34">
        <v>310</v>
      </c>
      <c r="Y12801" s="34">
        <v>249</v>
      </c>
      <c r="Z12801" s="34">
        <v>307</v>
      </c>
      <c r="AA12801" s="34">
        <v>362</v>
      </c>
      <c r="AB12801" s="34">
        <v>226</v>
      </c>
      <c r="AC12801" s="34">
        <v>451</v>
      </c>
    </row>
    <row r="12802" spans="1:29" x14ac:dyDescent="0.2">
      <c r="A12802" s="34" t="s">
        <v>73295</v>
      </c>
      <c r="B12802" s="34">
        <v>23</v>
      </c>
      <c r="C12802" s="34">
        <v>24</v>
      </c>
      <c r="D12802" s="34">
        <v>27</v>
      </c>
      <c r="E12802" s="34">
        <v>17</v>
      </c>
      <c r="F12802" s="34">
        <v>12</v>
      </c>
      <c r="G12802" s="34">
        <v>28</v>
      </c>
      <c r="H12802" s="34">
        <v>8</v>
      </c>
      <c r="I12802" s="34">
        <v>16</v>
      </c>
      <c r="J12802" s="34">
        <v>18</v>
      </c>
      <c r="K12802" s="34">
        <v>43</v>
      </c>
      <c r="L12802" s="34">
        <v>11</v>
      </c>
      <c r="M12802" s="34">
        <v>26</v>
      </c>
      <c r="N12802" s="34">
        <v>11</v>
      </c>
      <c r="O12802" s="34">
        <v>17</v>
      </c>
      <c r="P12802" s="34">
        <v>17</v>
      </c>
      <c r="Q12802" s="34">
        <v>19</v>
      </c>
      <c r="R12802" s="34">
        <v>18</v>
      </c>
      <c r="S12802" s="34">
        <v>25</v>
      </c>
      <c r="T12802" s="34">
        <v>10</v>
      </c>
      <c r="U12802" s="34">
        <v>22</v>
      </c>
      <c r="V12802" s="34">
        <v>13</v>
      </c>
      <c r="W12802" s="34">
        <v>15</v>
      </c>
      <c r="X12802" s="34">
        <v>7</v>
      </c>
      <c r="Y12802" s="34">
        <v>21</v>
      </c>
      <c r="Z12802" s="34">
        <v>25</v>
      </c>
      <c r="AA12802" s="34">
        <v>27</v>
      </c>
      <c r="AB12802" s="34">
        <v>16</v>
      </c>
      <c r="AC12802" s="34">
        <v>52</v>
      </c>
    </row>
    <row r="12803" spans="1:29" x14ac:dyDescent="0.2">
      <c r="A12803" s="34" t="s">
        <v>73296</v>
      </c>
      <c r="B12803" s="34">
        <v>103</v>
      </c>
      <c r="C12803" s="34">
        <v>192</v>
      </c>
      <c r="D12803" s="34">
        <v>258</v>
      </c>
      <c r="E12803" s="34">
        <v>192</v>
      </c>
      <c r="F12803" s="34">
        <v>252</v>
      </c>
      <c r="G12803" s="34">
        <v>248</v>
      </c>
      <c r="H12803" s="34">
        <v>190</v>
      </c>
      <c r="I12803" s="34">
        <v>164</v>
      </c>
      <c r="J12803" s="34">
        <v>176</v>
      </c>
      <c r="K12803" s="34">
        <v>187</v>
      </c>
      <c r="L12803" s="34">
        <v>120</v>
      </c>
      <c r="M12803" s="34">
        <v>175</v>
      </c>
      <c r="N12803" s="34">
        <v>173</v>
      </c>
      <c r="O12803" s="34">
        <v>141</v>
      </c>
      <c r="P12803" s="34">
        <v>210</v>
      </c>
      <c r="Q12803" s="34">
        <v>232</v>
      </c>
      <c r="R12803" s="34">
        <v>233</v>
      </c>
      <c r="S12803" s="34">
        <v>267</v>
      </c>
      <c r="T12803" s="34">
        <v>224</v>
      </c>
      <c r="U12803" s="34">
        <v>183</v>
      </c>
      <c r="V12803" s="34">
        <v>260</v>
      </c>
      <c r="W12803" s="34">
        <v>194</v>
      </c>
      <c r="X12803" s="34">
        <v>226</v>
      </c>
      <c r="Y12803" s="34">
        <v>270</v>
      </c>
      <c r="Z12803" s="34">
        <v>259</v>
      </c>
      <c r="AA12803" s="34">
        <v>241</v>
      </c>
      <c r="AB12803" s="34">
        <v>246</v>
      </c>
      <c r="AC12803" s="34">
        <v>361</v>
      </c>
    </row>
    <row r="12804" spans="1:29" x14ac:dyDescent="0.2">
      <c r="A12804" s="34" t="s">
        <v>73297</v>
      </c>
      <c r="B12804" s="34">
        <v>53</v>
      </c>
      <c r="C12804" s="34">
        <v>94</v>
      </c>
      <c r="D12804" s="34">
        <v>108</v>
      </c>
      <c r="E12804" s="34">
        <v>98</v>
      </c>
      <c r="F12804" s="34">
        <v>104</v>
      </c>
      <c r="G12804" s="34">
        <v>163</v>
      </c>
      <c r="H12804" s="34">
        <v>77</v>
      </c>
      <c r="I12804" s="34">
        <v>104</v>
      </c>
      <c r="J12804" s="34">
        <v>99</v>
      </c>
      <c r="K12804" s="34">
        <v>152</v>
      </c>
      <c r="L12804" s="34">
        <v>68</v>
      </c>
      <c r="M12804" s="34">
        <v>88</v>
      </c>
      <c r="N12804" s="34">
        <v>76</v>
      </c>
      <c r="O12804" s="34">
        <v>114</v>
      </c>
      <c r="P12804" s="34">
        <v>90</v>
      </c>
      <c r="Q12804" s="34">
        <v>156</v>
      </c>
      <c r="R12804" s="34">
        <v>123</v>
      </c>
      <c r="S12804" s="34">
        <v>123</v>
      </c>
      <c r="T12804" s="34">
        <v>115</v>
      </c>
      <c r="U12804" s="34">
        <v>111</v>
      </c>
      <c r="V12804" s="34">
        <v>140</v>
      </c>
      <c r="W12804" s="34">
        <v>134</v>
      </c>
      <c r="X12804" s="34">
        <v>124</v>
      </c>
      <c r="Y12804" s="34">
        <v>139</v>
      </c>
      <c r="Z12804" s="34">
        <v>133</v>
      </c>
      <c r="AA12804" s="34">
        <v>161</v>
      </c>
      <c r="AB12804" s="34">
        <v>127</v>
      </c>
      <c r="AC12804" s="34">
        <v>192</v>
      </c>
    </row>
    <row r="12805" spans="1:29" x14ac:dyDescent="0.2">
      <c r="A12805" s="34" t="s">
        <v>73298</v>
      </c>
      <c r="B12805" s="34">
        <v>80</v>
      </c>
      <c r="C12805" s="34">
        <v>97</v>
      </c>
      <c r="D12805" s="34">
        <v>127</v>
      </c>
      <c r="E12805" s="34">
        <v>157</v>
      </c>
      <c r="F12805" s="34">
        <v>74</v>
      </c>
      <c r="G12805" s="34">
        <v>145</v>
      </c>
      <c r="H12805" s="34">
        <v>83</v>
      </c>
      <c r="I12805" s="34">
        <v>102</v>
      </c>
      <c r="J12805" s="34">
        <v>73</v>
      </c>
      <c r="K12805" s="34">
        <v>126</v>
      </c>
      <c r="L12805" s="34">
        <v>43</v>
      </c>
      <c r="M12805" s="34">
        <v>90</v>
      </c>
      <c r="N12805" s="34">
        <v>69</v>
      </c>
      <c r="O12805" s="34">
        <v>68</v>
      </c>
      <c r="P12805" s="34">
        <v>65</v>
      </c>
      <c r="Q12805" s="34">
        <v>92</v>
      </c>
      <c r="R12805" s="34">
        <v>98</v>
      </c>
      <c r="S12805" s="34">
        <v>124</v>
      </c>
      <c r="T12805" s="34">
        <v>34</v>
      </c>
      <c r="U12805" s="34">
        <v>81</v>
      </c>
      <c r="V12805" s="34">
        <v>94</v>
      </c>
      <c r="W12805" s="34">
        <v>87</v>
      </c>
      <c r="X12805" s="34">
        <v>113</v>
      </c>
      <c r="Y12805" s="34">
        <v>67</v>
      </c>
      <c r="Z12805" s="34">
        <v>132</v>
      </c>
      <c r="AA12805" s="34">
        <v>139</v>
      </c>
      <c r="AB12805" s="34">
        <v>58</v>
      </c>
      <c r="AC12805" s="34">
        <v>144</v>
      </c>
    </row>
    <row r="12806" spans="1:29" x14ac:dyDescent="0.2">
      <c r="A12806" s="34" t="s">
        <v>73299</v>
      </c>
      <c r="B12806" s="34">
        <v>124</v>
      </c>
      <c r="C12806" s="34">
        <v>177</v>
      </c>
      <c r="D12806" s="34">
        <v>227</v>
      </c>
      <c r="E12806" s="34">
        <v>188</v>
      </c>
      <c r="F12806" s="34">
        <v>200</v>
      </c>
      <c r="G12806" s="34">
        <v>179</v>
      </c>
      <c r="H12806" s="34">
        <v>151</v>
      </c>
      <c r="I12806" s="34">
        <v>139</v>
      </c>
      <c r="J12806" s="34">
        <v>139</v>
      </c>
      <c r="K12806" s="34">
        <v>165</v>
      </c>
      <c r="L12806" s="34">
        <v>113</v>
      </c>
      <c r="M12806" s="34">
        <v>144</v>
      </c>
      <c r="N12806" s="34">
        <v>134</v>
      </c>
      <c r="O12806" s="34">
        <v>170</v>
      </c>
      <c r="P12806" s="34">
        <v>130</v>
      </c>
      <c r="Q12806" s="34">
        <v>193</v>
      </c>
      <c r="R12806" s="34">
        <v>185</v>
      </c>
      <c r="S12806" s="34">
        <v>187</v>
      </c>
      <c r="T12806" s="34">
        <v>126</v>
      </c>
      <c r="U12806" s="34">
        <v>163</v>
      </c>
      <c r="V12806" s="34">
        <v>191</v>
      </c>
      <c r="W12806" s="34">
        <v>135</v>
      </c>
      <c r="X12806" s="34">
        <v>220</v>
      </c>
      <c r="Y12806" s="34">
        <v>122</v>
      </c>
      <c r="Z12806" s="34">
        <v>221</v>
      </c>
      <c r="AA12806" s="34">
        <v>183</v>
      </c>
      <c r="AB12806" s="34">
        <v>209</v>
      </c>
      <c r="AC12806" s="34">
        <v>251</v>
      </c>
    </row>
    <row r="12807" spans="1:29" x14ac:dyDescent="0.2">
      <c r="A12807" s="34" t="s">
        <v>73300</v>
      </c>
      <c r="B12807" s="34">
        <v>37</v>
      </c>
      <c r="C12807" s="34">
        <v>98</v>
      </c>
      <c r="D12807" s="34">
        <v>83</v>
      </c>
      <c r="E12807" s="34">
        <v>105</v>
      </c>
      <c r="F12807" s="34">
        <v>91</v>
      </c>
      <c r="G12807" s="34">
        <v>66</v>
      </c>
      <c r="H12807" s="34">
        <v>64</v>
      </c>
      <c r="I12807" s="34">
        <v>86</v>
      </c>
      <c r="J12807" s="34">
        <v>61</v>
      </c>
      <c r="K12807" s="34">
        <v>89</v>
      </c>
      <c r="L12807" s="34">
        <v>34</v>
      </c>
      <c r="M12807" s="34">
        <v>45</v>
      </c>
      <c r="N12807" s="34">
        <v>62</v>
      </c>
      <c r="O12807" s="34">
        <v>61</v>
      </c>
      <c r="P12807" s="34">
        <v>76</v>
      </c>
      <c r="Q12807" s="34">
        <v>85</v>
      </c>
      <c r="R12807" s="34">
        <v>76</v>
      </c>
      <c r="S12807" s="34">
        <v>125</v>
      </c>
      <c r="T12807" s="34">
        <v>46</v>
      </c>
      <c r="U12807" s="34">
        <v>70</v>
      </c>
      <c r="V12807" s="34">
        <v>77</v>
      </c>
      <c r="W12807" s="34">
        <v>65</v>
      </c>
      <c r="X12807" s="34">
        <v>73</v>
      </c>
      <c r="Y12807" s="34">
        <v>66</v>
      </c>
      <c r="Z12807" s="34">
        <v>66</v>
      </c>
      <c r="AA12807" s="34">
        <v>113</v>
      </c>
      <c r="AB12807" s="34">
        <v>78</v>
      </c>
      <c r="AC12807" s="34">
        <v>134</v>
      </c>
    </row>
    <row r="12808" spans="1:29" x14ac:dyDescent="0.2">
      <c r="A12808" s="34" t="s">
        <v>73301</v>
      </c>
      <c r="B12808" s="34">
        <v>90</v>
      </c>
      <c r="C12808" s="34">
        <v>123</v>
      </c>
      <c r="D12808" s="34">
        <v>97</v>
      </c>
      <c r="E12808" s="34">
        <v>120</v>
      </c>
      <c r="F12808" s="34">
        <v>109</v>
      </c>
      <c r="G12808" s="34">
        <v>129</v>
      </c>
      <c r="H12808" s="34">
        <v>106</v>
      </c>
      <c r="I12808" s="34">
        <v>118</v>
      </c>
      <c r="J12808" s="34">
        <v>92</v>
      </c>
      <c r="K12808" s="34">
        <v>121</v>
      </c>
      <c r="L12808" s="34">
        <v>48</v>
      </c>
      <c r="M12808" s="34">
        <v>104</v>
      </c>
      <c r="N12808" s="34">
        <v>87</v>
      </c>
      <c r="O12808" s="34">
        <v>94</v>
      </c>
      <c r="P12808" s="34">
        <v>108</v>
      </c>
      <c r="Q12808" s="34">
        <v>93</v>
      </c>
      <c r="R12808" s="34">
        <v>105</v>
      </c>
      <c r="S12808" s="34">
        <v>139</v>
      </c>
      <c r="T12808" s="34">
        <v>80</v>
      </c>
      <c r="U12808" s="34">
        <v>105</v>
      </c>
      <c r="V12808" s="34">
        <v>125</v>
      </c>
      <c r="W12808" s="34">
        <v>93</v>
      </c>
      <c r="X12808" s="34">
        <v>123</v>
      </c>
      <c r="Y12808" s="34">
        <v>122</v>
      </c>
      <c r="Z12808" s="34">
        <v>96</v>
      </c>
      <c r="AA12808" s="34">
        <v>157</v>
      </c>
      <c r="AB12808" s="34">
        <v>117</v>
      </c>
      <c r="AC12808" s="34">
        <v>201</v>
      </c>
    </row>
    <row r="12809" spans="1:29" x14ac:dyDescent="0.2">
      <c r="A12809" s="34" t="s">
        <v>73302</v>
      </c>
      <c r="B12809" s="34">
        <v>121</v>
      </c>
      <c r="C12809" s="34">
        <v>194</v>
      </c>
      <c r="D12809" s="34">
        <v>164</v>
      </c>
      <c r="E12809" s="34">
        <v>212</v>
      </c>
      <c r="F12809" s="34">
        <v>176</v>
      </c>
      <c r="G12809" s="34">
        <v>204</v>
      </c>
      <c r="H12809" s="34">
        <v>146</v>
      </c>
      <c r="I12809" s="34">
        <v>126</v>
      </c>
      <c r="J12809" s="34">
        <v>123</v>
      </c>
      <c r="K12809" s="34">
        <v>228</v>
      </c>
      <c r="L12809" s="34">
        <v>116</v>
      </c>
      <c r="M12809" s="34">
        <v>122</v>
      </c>
      <c r="N12809" s="34">
        <v>107</v>
      </c>
      <c r="O12809" s="34">
        <v>147</v>
      </c>
      <c r="P12809" s="34">
        <v>114</v>
      </c>
      <c r="Q12809" s="34">
        <v>216</v>
      </c>
      <c r="R12809" s="34">
        <v>171</v>
      </c>
      <c r="S12809" s="34">
        <v>201</v>
      </c>
      <c r="T12809" s="34">
        <v>147</v>
      </c>
      <c r="U12809" s="34">
        <v>165</v>
      </c>
      <c r="V12809" s="34">
        <v>203</v>
      </c>
      <c r="W12809" s="34">
        <v>237</v>
      </c>
      <c r="X12809" s="34">
        <v>195</v>
      </c>
      <c r="Y12809" s="34">
        <v>216</v>
      </c>
      <c r="Z12809" s="34">
        <v>186</v>
      </c>
      <c r="AA12809" s="34">
        <v>240</v>
      </c>
      <c r="AB12809" s="34">
        <v>183</v>
      </c>
      <c r="AC12809" s="34">
        <v>273</v>
      </c>
    </row>
    <row r="12810" spans="1:29" x14ac:dyDescent="0.2">
      <c r="A12810" s="34" t="s">
        <v>73303</v>
      </c>
      <c r="B12810" s="34">
        <v>71</v>
      </c>
      <c r="C12810" s="34">
        <v>156</v>
      </c>
      <c r="D12810" s="34">
        <v>143</v>
      </c>
      <c r="E12810" s="34">
        <v>148</v>
      </c>
      <c r="F12810" s="34">
        <v>208</v>
      </c>
      <c r="G12810" s="34">
        <v>102</v>
      </c>
      <c r="H12810" s="34">
        <v>109</v>
      </c>
      <c r="I12810" s="34">
        <v>153</v>
      </c>
      <c r="J12810" s="34">
        <v>198</v>
      </c>
      <c r="K12810" s="34">
        <v>134</v>
      </c>
      <c r="L12810" s="34">
        <v>82</v>
      </c>
      <c r="M12810" s="34">
        <v>102</v>
      </c>
      <c r="N12810" s="34">
        <v>127</v>
      </c>
      <c r="O12810" s="34">
        <v>98</v>
      </c>
      <c r="P12810" s="34">
        <v>222</v>
      </c>
      <c r="Q12810" s="34">
        <v>76</v>
      </c>
      <c r="R12810" s="34">
        <v>179</v>
      </c>
      <c r="S12810" s="34">
        <v>160</v>
      </c>
      <c r="T12810" s="34">
        <v>76</v>
      </c>
      <c r="U12810" s="34">
        <v>118</v>
      </c>
      <c r="V12810" s="34">
        <v>243</v>
      </c>
      <c r="W12810" s="34">
        <v>109</v>
      </c>
      <c r="X12810" s="34">
        <v>293</v>
      </c>
      <c r="Y12810" s="34">
        <v>129</v>
      </c>
      <c r="Z12810" s="34">
        <v>153</v>
      </c>
      <c r="AA12810" s="34">
        <v>175</v>
      </c>
      <c r="AB12810" s="34">
        <v>230</v>
      </c>
      <c r="AC12810" s="34">
        <v>248</v>
      </c>
    </row>
    <row r="12811" spans="1:29" x14ac:dyDescent="0.2">
      <c r="A12811" s="34" t="s">
        <v>73304</v>
      </c>
      <c r="B12811" s="34">
        <v>77</v>
      </c>
      <c r="C12811" s="34">
        <v>53</v>
      </c>
      <c r="D12811" s="34">
        <v>75</v>
      </c>
      <c r="E12811" s="34">
        <v>110</v>
      </c>
      <c r="F12811" s="34">
        <v>67</v>
      </c>
      <c r="G12811" s="34">
        <v>67</v>
      </c>
      <c r="H12811" s="34">
        <v>76</v>
      </c>
      <c r="I12811" s="34">
        <v>80</v>
      </c>
      <c r="J12811" s="34">
        <v>54</v>
      </c>
      <c r="K12811" s="34">
        <v>89</v>
      </c>
      <c r="L12811" s="34">
        <v>34</v>
      </c>
      <c r="M12811" s="34">
        <v>48</v>
      </c>
      <c r="N12811" s="34">
        <v>55</v>
      </c>
      <c r="O12811" s="34">
        <v>64</v>
      </c>
      <c r="P12811" s="34">
        <v>64</v>
      </c>
      <c r="Q12811" s="34">
        <v>91</v>
      </c>
      <c r="R12811" s="34">
        <v>82</v>
      </c>
      <c r="S12811" s="34">
        <v>98</v>
      </c>
      <c r="T12811" s="34">
        <v>49</v>
      </c>
      <c r="U12811" s="34">
        <v>85</v>
      </c>
      <c r="V12811" s="34">
        <v>120</v>
      </c>
      <c r="W12811" s="34">
        <v>51</v>
      </c>
      <c r="X12811" s="34">
        <v>59</v>
      </c>
      <c r="Y12811" s="34">
        <v>57</v>
      </c>
      <c r="Z12811" s="34">
        <v>122</v>
      </c>
      <c r="AA12811" s="34">
        <v>111</v>
      </c>
      <c r="AB12811" s="34">
        <v>64</v>
      </c>
      <c r="AC12811" s="34">
        <v>141</v>
      </c>
    </row>
    <row r="12812" spans="1:29" x14ac:dyDescent="0.2">
      <c r="A12812" s="34" t="s">
        <v>73305</v>
      </c>
      <c r="B12812" s="34">
        <v>146</v>
      </c>
      <c r="C12812" s="34">
        <v>150</v>
      </c>
      <c r="D12812" s="34">
        <v>160</v>
      </c>
      <c r="E12812" s="34">
        <v>154</v>
      </c>
      <c r="F12812" s="34">
        <v>142</v>
      </c>
      <c r="G12812" s="34">
        <v>150</v>
      </c>
      <c r="H12812" s="34">
        <v>125</v>
      </c>
      <c r="I12812" s="34">
        <v>102</v>
      </c>
      <c r="J12812" s="34">
        <v>111</v>
      </c>
      <c r="K12812" s="34">
        <v>161</v>
      </c>
      <c r="L12812" s="34">
        <v>118</v>
      </c>
      <c r="M12812" s="34">
        <v>153</v>
      </c>
      <c r="N12812" s="34">
        <v>105</v>
      </c>
      <c r="O12812" s="34">
        <v>135</v>
      </c>
      <c r="P12812" s="34">
        <v>90</v>
      </c>
      <c r="Q12812" s="34">
        <v>210</v>
      </c>
      <c r="R12812" s="34">
        <v>216</v>
      </c>
      <c r="S12812" s="34">
        <v>177</v>
      </c>
      <c r="T12812" s="34">
        <v>139</v>
      </c>
      <c r="U12812" s="34">
        <v>148</v>
      </c>
      <c r="V12812" s="34">
        <v>140</v>
      </c>
      <c r="W12812" s="34">
        <v>159</v>
      </c>
      <c r="X12812" s="34">
        <v>159</v>
      </c>
      <c r="Y12812" s="34">
        <v>141</v>
      </c>
      <c r="Z12812" s="34">
        <v>141</v>
      </c>
      <c r="AA12812" s="34">
        <v>229</v>
      </c>
      <c r="AB12812" s="34">
        <v>191</v>
      </c>
      <c r="AC12812" s="34">
        <v>286</v>
      </c>
    </row>
    <row r="12813" spans="1:29" x14ac:dyDescent="0.2">
      <c r="A12813" s="34" t="s">
        <v>73306</v>
      </c>
      <c r="B12813" s="34">
        <v>59</v>
      </c>
      <c r="C12813" s="34">
        <v>71</v>
      </c>
      <c r="D12813" s="34">
        <v>63</v>
      </c>
      <c r="E12813" s="34">
        <v>90</v>
      </c>
      <c r="F12813" s="34">
        <v>51</v>
      </c>
      <c r="G12813" s="34">
        <v>66</v>
      </c>
      <c r="H12813" s="34">
        <v>64</v>
      </c>
      <c r="I12813" s="34">
        <v>16</v>
      </c>
      <c r="J12813" s="34">
        <v>43</v>
      </c>
      <c r="K12813" s="34">
        <v>53</v>
      </c>
      <c r="L12813" s="34">
        <v>26</v>
      </c>
      <c r="M12813" s="34">
        <v>48</v>
      </c>
      <c r="N12813" s="34">
        <v>58</v>
      </c>
      <c r="O12813" s="34">
        <v>65</v>
      </c>
      <c r="P12813" s="34">
        <v>48</v>
      </c>
      <c r="Q12813" s="34">
        <v>64</v>
      </c>
      <c r="R12813" s="34">
        <v>64</v>
      </c>
      <c r="S12813" s="34">
        <v>77</v>
      </c>
      <c r="T12813" s="34">
        <v>49</v>
      </c>
      <c r="U12813" s="34">
        <v>39</v>
      </c>
      <c r="V12813" s="34">
        <v>63</v>
      </c>
      <c r="W12813" s="34">
        <v>74</v>
      </c>
      <c r="X12813" s="34">
        <v>48</v>
      </c>
      <c r="Y12813" s="34">
        <v>53</v>
      </c>
      <c r="Z12813" s="34">
        <v>64</v>
      </c>
      <c r="AA12813" s="34">
        <v>76</v>
      </c>
      <c r="AB12813" s="34">
        <v>105</v>
      </c>
      <c r="AC12813" s="34">
        <v>113</v>
      </c>
    </row>
    <row r="12814" spans="1:29" x14ac:dyDescent="0.2">
      <c r="A12814" s="34" t="s">
        <v>73307</v>
      </c>
      <c r="B12814" s="34">
        <v>97</v>
      </c>
      <c r="C12814" s="34">
        <v>213</v>
      </c>
      <c r="D12814" s="34">
        <v>175</v>
      </c>
      <c r="E12814" s="34">
        <v>277</v>
      </c>
      <c r="F12814" s="34">
        <v>166</v>
      </c>
      <c r="G12814" s="34">
        <v>293</v>
      </c>
      <c r="H12814" s="34">
        <v>159</v>
      </c>
      <c r="I12814" s="34">
        <v>255</v>
      </c>
      <c r="J12814" s="34">
        <v>150</v>
      </c>
      <c r="K12814" s="34">
        <v>280</v>
      </c>
      <c r="L12814" s="34">
        <v>91</v>
      </c>
      <c r="M12814" s="34">
        <v>222</v>
      </c>
      <c r="N12814" s="34">
        <v>169</v>
      </c>
      <c r="O12814" s="34">
        <v>217</v>
      </c>
      <c r="P12814" s="34">
        <v>145</v>
      </c>
      <c r="Q12814" s="34">
        <v>268</v>
      </c>
      <c r="R12814" s="34">
        <v>195</v>
      </c>
      <c r="S12814" s="34">
        <v>243</v>
      </c>
      <c r="T12814" s="34">
        <v>152</v>
      </c>
      <c r="U12814" s="34">
        <v>255</v>
      </c>
      <c r="V12814" s="34">
        <v>191</v>
      </c>
      <c r="W12814" s="34">
        <v>281</v>
      </c>
      <c r="X12814" s="34">
        <v>215</v>
      </c>
      <c r="Y12814" s="34">
        <v>270</v>
      </c>
      <c r="Z12814" s="34">
        <v>245</v>
      </c>
      <c r="AA12814" s="34">
        <v>279</v>
      </c>
      <c r="AB12814" s="34">
        <v>175</v>
      </c>
      <c r="AC12814" s="34">
        <v>346</v>
      </c>
    </row>
    <row r="12815" spans="1:29" x14ac:dyDescent="0.2">
      <c r="A12815" s="34" t="s">
        <v>73308</v>
      </c>
      <c r="B12815" s="34">
        <v>124</v>
      </c>
      <c r="C12815" s="34">
        <v>112</v>
      </c>
      <c r="D12815" s="34">
        <v>163</v>
      </c>
      <c r="E12815" s="34">
        <v>166</v>
      </c>
      <c r="F12815" s="34">
        <v>126</v>
      </c>
      <c r="G12815" s="34">
        <v>145</v>
      </c>
      <c r="H12815" s="34">
        <v>115</v>
      </c>
      <c r="I12815" s="34">
        <v>132</v>
      </c>
      <c r="J12815" s="34">
        <v>115</v>
      </c>
      <c r="K12815" s="34">
        <v>127</v>
      </c>
      <c r="L12815" s="34">
        <v>65</v>
      </c>
      <c r="M12815" s="34">
        <v>134</v>
      </c>
      <c r="N12815" s="34">
        <v>95</v>
      </c>
      <c r="O12815" s="34">
        <v>122</v>
      </c>
      <c r="P12815" s="34">
        <v>81</v>
      </c>
      <c r="Q12815" s="34">
        <v>122</v>
      </c>
      <c r="R12815" s="34">
        <v>154</v>
      </c>
      <c r="S12815" s="34">
        <v>153</v>
      </c>
      <c r="T12815" s="34">
        <v>99</v>
      </c>
      <c r="U12815" s="34">
        <v>118</v>
      </c>
      <c r="V12815" s="34">
        <v>110</v>
      </c>
      <c r="W12815" s="34">
        <v>165</v>
      </c>
      <c r="X12815" s="34">
        <v>148</v>
      </c>
      <c r="Y12815" s="34">
        <v>137</v>
      </c>
      <c r="Z12815" s="34">
        <v>144</v>
      </c>
      <c r="AA12815" s="34">
        <v>157</v>
      </c>
      <c r="AB12815" s="34">
        <v>121</v>
      </c>
      <c r="AC12815" s="34">
        <v>194</v>
      </c>
    </row>
    <row r="12816" spans="1:29" x14ac:dyDescent="0.2">
      <c r="A12816" s="34" t="s">
        <v>73309</v>
      </c>
      <c r="B12816" s="34">
        <v>230</v>
      </c>
      <c r="C12816" s="34">
        <v>220</v>
      </c>
      <c r="D12816" s="34">
        <v>315</v>
      </c>
      <c r="E12816" s="34">
        <v>294</v>
      </c>
      <c r="F12816" s="34">
        <v>272</v>
      </c>
      <c r="G12816" s="34">
        <v>260</v>
      </c>
      <c r="H12816" s="34">
        <v>243</v>
      </c>
      <c r="I12816" s="34">
        <v>280</v>
      </c>
      <c r="J12816" s="34">
        <v>190</v>
      </c>
      <c r="K12816" s="34">
        <v>288</v>
      </c>
      <c r="L12816" s="34">
        <v>170</v>
      </c>
      <c r="M12816" s="34">
        <v>282</v>
      </c>
      <c r="N12816" s="34">
        <v>234</v>
      </c>
      <c r="O12816" s="34">
        <v>209</v>
      </c>
      <c r="P12816" s="34">
        <v>195</v>
      </c>
      <c r="Q12816" s="34">
        <v>313</v>
      </c>
      <c r="R12816" s="34">
        <v>283</v>
      </c>
      <c r="S12816" s="34">
        <v>345</v>
      </c>
      <c r="T12816" s="34">
        <v>215</v>
      </c>
      <c r="U12816" s="34">
        <v>203</v>
      </c>
      <c r="V12816" s="34">
        <v>290</v>
      </c>
      <c r="W12816" s="34">
        <v>316</v>
      </c>
      <c r="X12816" s="34">
        <v>337</v>
      </c>
      <c r="Y12816" s="34">
        <v>265</v>
      </c>
      <c r="Z12816" s="34">
        <v>237</v>
      </c>
      <c r="AA12816" s="34">
        <v>312</v>
      </c>
      <c r="AB12816" s="34">
        <v>307</v>
      </c>
      <c r="AC12816" s="34">
        <v>503</v>
      </c>
    </row>
    <row r="12817" spans="1:29" x14ac:dyDescent="0.2">
      <c r="A12817" s="34" t="s">
        <v>73310</v>
      </c>
      <c r="B12817" s="34">
        <v>109</v>
      </c>
      <c r="C12817" s="34">
        <v>310</v>
      </c>
      <c r="D12817" s="34">
        <v>242</v>
      </c>
      <c r="E12817" s="34">
        <v>349</v>
      </c>
      <c r="F12817" s="34">
        <v>198</v>
      </c>
      <c r="G12817" s="34">
        <v>408</v>
      </c>
      <c r="H12817" s="34">
        <v>262</v>
      </c>
      <c r="I12817" s="34">
        <v>348</v>
      </c>
      <c r="J12817" s="34">
        <v>185</v>
      </c>
      <c r="K12817" s="34">
        <v>393</v>
      </c>
      <c r="L12817" s="34">
        <v>150</v>
      </c>
      <c r="M12817" s="34">
        <v>326</v>
      </c>
      <c r="N12817" s="34">
        <v>178</v>
      </c>
      <c r="O12817" s="34">
        <v>303</v>
      </c>
      <c r="P12817" s="34">
        <v>189</v>
      </c>
      <c r="Q12817" s="34">
        <v>470</v>
      </c>
      <c r="R12817" s="34">
        <v>244</v>
      </c>
      <c r="S12817" s="34">
        <v>439</v>
      </c>
      <c r="T12817" s="34">
        <v>203</v>
      </c>
      <c r="U12817" s="34">
        <v>329</v>
      </c>
      <c r="V12817" s="34">
        <v>208</v>
      </c>
      <c r="W12817" s="34">
        <v>397</v>
      </c>
      <c r="X12817" s="34">
        <v>261</v>
      </c>
      <c r="Y12817" s="34">
        <v>425</v>
      </c>
      <c r="Z12817" s="34">
        <v>281</v>
      </c>
      <c r="AA12817" s="34">
        <v>542</v>
      </c>
      <c r="AB12817" s="34">
        <v>212</v>
      </c>
      <c r="AC12817" s="34">
        <v>602</v>
      </c>
    </row>
    <row r="12818" spans="1:29" x14ac:dyDescent="0.2">
      <c r="A12818" s="34" t="s">
        <v>73311</v>
      </c>
      <c r="B12818" s="34">
        <v>117</v>
      </c>
      <c r="C12818" s="34">
        <v>175</v>
      </c>
      <c r="D12818" s="34">
        <v>146</v>
      </c>
      <c r="E12818" s="34">
        <v>187</v>
      </c>
      <c r="F12818" s="34">
        <v>147</v>
      </c>
      <c r="G12818" s="34">
        <v>182</v>
      </c>
      <c r="H12818" s="34">
        <v>134</v>
      </c>
      <c r="I12818" s="34">
        <v>142</v>
      </c>
      <c r="J12818" s="34">
        <v>124</v>
      </c>
      <c r="K12818" s="34">
        <v>172</v>
      </c>
      <c r="L12818" s="34">
        <v>94</v>
      </c>
      <c r="M12818" s="34">
        <v>147</v>
      </c>
      <c r="N12818" s="34">
        <v>116</v>
      </c>
      <c r="O12818" s="34">
        <v>134</v>
      </c>
      <c r="P12818" s="34">
        <v>83</v>
      </c>
      <c r="Q12818" s="34">
        <v>174</v>
      </c>
      <c r="R12818" s="34">
        <v>125</v>
      </c>
      <c r="S12818" s="34">
        <v>235</v>
      </c>
      <c r="T12818" s="34">
        <v>93</v>
      </c>
      <c r="U12818" s="34">
        <v>143</v>
      </c>
      <c r="V12818" s="34">
        <v>143</v>
      </c>
      <c r="W12818" s="34">
        <v>169</v>
      </c>
      <c r="X12818" s="34">
        <v>161</v>
      </c>
      <c r="Y12818" s="34">
        <v>134</v>
      </c>
      <c r="Z12818" s="34">
        <v>133</v>
      </c>
      <c r="AA12818" s="34">
        <v>226</v>
      </c>
      <c r="AB12818" s="34">
        <v>120</v>
      </c>
      <c r="AC12818" s="34">
        <v>247</v>
      </c>
    </row>
    <row r="12819" spans="1:29" x14ac:dyDescent="0.2">
      <c r="A12819" s="34" t="s">
        <v>73312</v>
      </c>
      <c r="B12819" s="34">
        <v>117</v>
      </c>
      <c r="C12819" s="34">
        <v>257</v>
      </c>
      <c r="D12819" s="34">
        <v>238</v>
      </c>
      <c r="E12819" s="34">
        <v>262</v>
      </c>
      <c r="F12819" s="34">
        <v>223</v>
      </c>
      <c r="G12819" s="34">
        <v>256</v>
      </c>
      <c r="H12819" s="34">
        <v>196</v>
      </c>
      <c r="I12819" s="34">
        <v>245</v>
      </c>
      <c r="J12819" s="34">
        <v>137</v>
      </c>
      <c r="K12819" s="34">
        <v>242</v>
      </c>
      <c r="L12819" s="34">
        <v>98</v>
      </c>
      <c r="M12819" s="34">
        <v>174</v>
      </c>
      <c r="N12819" s="34">
        <v>128</v>
      </c>
      <c r="O12819" s="34">
        <v>233</v>
      </c>
      <c r="P12819" s="34">
        <v>179</v>
      </c>
      <c r="Q12819" s="34">
        <v>244</v>
      </c>
      <c r="R12819" s="34">
        <v>153</v>
      </c>
      <c r="S12819" s="34">
        <v>294</v>
      </c>
      <c r="T12819" s="34">
        <v>161</v>
      </c>
      <c r="U12819" s="34">
        <v>214</v>
      </c>
      <c r="V12819" s="34">
        <v>207</v>
      </c>
      <c r="W12819" s="34">
        <v>232</v>
      </c>
      <c r="X12819" s="34">
        <v>250</v>
      </c>
      <c r="Y12819" s="34">
        <v>209</v>
      </c>
      <c r="Z12819" s="34">
        <v>234</v>
      </c>
      <c r="AA12819" s="34">
        <v>296</v>
      </c>
      <c r="AB12819" s="34">
        <v>172</v>
      </c>
      <c r="AC12819" s="34">
        <v>335</v>
      </c>
    </row>
    <row r="12820" spans="1:29" x14ac:dyDescent="0.2">
      <c r="A12820" s="34" t="s">
        <v>73313</v>
      </c>
      <c r="B12820" s="34">
        <v>43</v>
      </c>
      <c r="C12820" s="34">
        <v>44</v>
      </c>
      <c r="D12820" s="34">
        <v>49</v>
      </c>
      <c r="E12820" s="34">
        <v>79</v>
      </c>
      <c r="F12820" s="34">
        <v>40</v>
      </c>
      <c r="G12820" s="34">
        <v>49</v>
      </c>
      <c r="H12820" s="34">
        <v>15</v>
      </c>
      <c r="I12820" s="34">
        <v>49</v>
      </c>
      <c r="J12820" s="34">
        <v>30</v>
      </c>
      <c r="K12820" s="34">
        <v>53</v>
      </c>
      <c r="L12820" s="34">
        <v>16</v>
      </c>
      <c r="M12820" s="34">
        <v>48</v>
      </c>
      <c r="N12820" s="34">
        <v>30</v>
      </c>
      <c r="O12820" s="34">
        <v>50</v>
      </c>
      <c r="P12820" s="34">
        <v>42</v>
      </c>
      <c r="Q12820" s="34">
        <v>36</v>
      </c>
      <c r="R12820" s="34">
        <v>39</v>
      </c>
      <c r="S12820" s="34">
        <v>69</v>
      </c>
      <c r="T12820" s="34">
        <v>25</v>
      </c>
      <c r="U12820" s="34">
        <v>42</v>
      </c>
      <c r="V12820" s="34">
        <v>76</v>
      </c>
      <c r="W12820" s="34">
        <v>51</v>
      </c>
      <c r="X12820" s="34">
        <v>66</v>
      </c>
      <c r="Y12820" s="34">
        <v>32</v>
      </c>
      <c r="Z12820" s="34">
        <v>69</v>
      </c>
      <c r="AA12820" s="34">
        <v>57</v>
      </c>
      <c r="AB12820" s="34">
        <v>38</v>
      </c>
      <c r="AC12820" s="34">
        <v>90</v>
      </c>
    </row>
    <row r="12821" spans="1:29" x14ac:dyDescent="0.2">
      <c r="A12821" s="34" t="s">
        <v>73314</v>
      </c>
      <c r="B12821" s="34">
        <v>60</v>
      </c>
      <c r="C12821" s="34">
        <v>66</v>
      </c>
      <c r="D12821" s="34">
        <v>74</v>
      </c>
      <c r="E12821" s="34">
        <v>95</v>
      </c>
      <c r="F12821" s="34">
        <v>69</v>
      </c>
      <c r="G12821" s="34">
        <v>58</v>
      </c>
      <c r="H12821" s="34">
        <v>51</v>
      </c>
      <c r="I12821" s="34">
        <v>56</v>
      </c>
      <c r="J12821" s="34">
        <v>48</v>
      </c>
      <c r="K12821" s="34">
        <v>68</v>
      </c>
      <c r="L12821" s="34">
        <v>49</v>
      </c>
      <c r="M12821" s="34">
        <v>53</v>
      </c>
      <c r="N12821" s="34">
        <v>58</v>
      </c>
      <c r="O12821" s="34">
        <v>58</v>
      </c>
      <c r="P12821" s="34">
        <v>44</v>
      </c>
      <c r="Q12821" s="34">
        <v>81</v>
      </c>
      <c r="R12821" s="34">
        <v>49</v>
      </c>
      <c r="S12821" s="34">
        <v>60</v>
      </c>
      <c r="T12821" s="34">
        <v>43</v>
      </c>
      <c r="U12821" s="34">
        <v>65</v>
      </c>
      <c r="V12821" s="34">
        <v>58</v>
      </c>
      <c r="W12821" s="34">
        <v>87</v>
      </c>
      <c r="X12821" s="34">
        <v>59</v>
      </c>
      <c r="Y12821" s="34">
        <v>46</v>
      </c>
      <c r="Z12821" s="34">
        <v>77</v>
      </c>
      <c r="AA12821" s="34">
        <v>100</v>
      </c>
      <c r="AB12821" s="34">
        <v>65</v>
      </c>
      <c r="AC12821" s="34">
        <v>116</v>
      </c>
    </row>
    <row r="12822" spans="1:29" x14ac:dyDescent="0.2">
      <c r="A12822" s="34" t="s">
        <v>73315</v>
      </c>
      <c r="B12822" s="34">
        <v>102</v>
      </c>
      <c r="C12822" s="34">
        <v>185</v>
      </c>
      <c r="D12822" s="34">
        <v>265</v>
      </c>
      <c r="E12822" s="34">
        <v>241</v>
      </c>
      <c r="F12822" s="34">
        <v>199</v>
      </c>
      <c r="G12822" s="34">
        <v>238</v>
      </c>
      <c r="H12822" s="34">
        <v>165</v>
      </c>
      <c r="I12822" s="34">
        <v>246</v>
      </c>
      <c r="J12822" s="34">
        <v>160</v>
      </c>
      <c r="K12822" s="34">
        <v>237</v>
      </c>
      <c r="L12822" s="34">
        <v>93</v>
      </c>
      <c r="M12822" s="34">
        <v>178</v>
      </c>
      <c r="N12822" s="34">
        <v>186</v>
      </c>
      <c r="O12822" s="34">
        <v>177</v>
      </c>
      <c r="P12822" s="34">
        <v>154</v>
      </c>
      <c r="Q12822" s="34">
        <v>278</v>
      </c>
      <c r="R12822" s="34">
        <v>231</v>
      </c>
      <c r="S12822" s="34">
        <v>323</v>
      </c>
      <c r="T12822" s="34">
        <v>120</v>
      </c>
      <c r="U12822" s="34">
        <v>191</v>
      </c>
      <c r="V12822" s="34">
        <v>205</v>
      </c>
      <c r="W12822" s="34">
        <v>191</v>
      </c>
      <c r="X12822" s="34">
        <v>298</v>
      </c>
      <c r="Y12822" s="34">
        <v>196</v>
      </c>
      <c r="Z12822" s="34">
        <v>326</v>
      </c>
      <c r="AA12822" s="34">
        <v>285</v>
      </c>
      <c r="AB12822" s="34">
        <v>174</v>
      </c>
      <c r="AC12822" s="34">
        <v>341</v>
      </c>
    </row>
    <row r="12823" spans="1:29" x14ac:dyDescent="0.2">
      <c r="A12823" s="34" t="s">
        <v>73316</v>
      </c>
      <c r="B12823" s="34">
        <v>33</v>
      </c>
      <c r="C12823" s="34">
        <v>63</v>
      </c>
      <c r="D12823" s="34">
        <v>120</v>
      </c>
      <c r="E12823" s="34">
        <v>59</v>
      </c>
      <c r="F12823" s="34">
        <v>57</v>
      </c>
      <c r="G12823" s="34">
        <v>81</v>
      </c>
      <c r="H12823" s="34">
        <v>66</v>
      </c>
      <c r="I12823" s="34">
        <v>64</v>
      </c>
      <c r="J12823" s="34">
        <v>33</v>
      </c>
      <c r="K12823" s="34">
        <v>102</v>
      </c>
      <c r="L12823" s="34">
        <v>16</v>
      </c>
      <c r="M12823" s="34">
        <v>54</v>
      </c>
      <c r="N12823" s="34">
        <v>43</v>
      </c>
      <c r="O12823" s="34">
        <v>63</v>
      </c>
      <c r="P12823" s="34">
        <v>44</v>
      </c>
      <c r="Q12823" s="34">
        <v>80</v>
      </c>
      <c r="R12823" s="34">
        <v>63</v>
      </c>
      <c r="S12823" s="34">
        <v>90</v>
      </c>
      <c r="T12823" s="34">
        <v>33</v>
      </c>
      <c r="U12823" s="34">
        <v>40</v>
      </c>
      <c r="V12823" s="34">
        <v>66</v>
      </c>
      <c r="W12823" s="34">
        <v>48</v>
      </c>
      <c r="X12823" s="34">
        <v>83</v>
      </c>
      <c r="Y12823" s="34">
        <v>38</v>
      </c>
      <c r="Z12823" s="34">
        <v>79</v>
      </c>
      <c r="AA12823" s="34">
        <v>80</v>
      </c>
      <c r="AB12823" s="34">
        <v>24</v>
      </c>
      <c r="AC12823" s="34">
        <v>126</v>
      </c>
    </row>
    <row r="12824" spans="1:29" x14ac:dyDescent="0.2">
      <c r="A12824" s="34" t="s">
        <v>73317</v>
      </c>
      <c r="B12824" s="34">
        <v>103</v>
      </c>
      <c r="C12824" s="34">
        <v>113</v>
      </c>
      <c r="D12824" s="34">
        <v>117</v>
      </c>
      <c r="E12824" s="34">
        <v>134</v>
      </c>
      <c r="F12824" s="34">
        <v>116</v>
      </c>
      <c r="G12824" s="34">
        <v>122</v>
      </c>
      <c r="H12824" s="34">
        <v>126</v>
      </c>
      <c r="I12824" s="34">
        <v>119</v>
      </c>
      <c r="J12824" s="34">
        <v>110</v>
      </c>
      <c r="K12824" s="34">
        <v>150</v>
      </c>
      <c r="L12824" s="34">
        <v>102</v>
      </c>
      <c r="M12824" s="34">
        <v>87</v>
      </c>
      <c r="N12824" s="34">
        <v>90</v>
      </c>
      <c r="O12824" s="34">
        <v>119</v>
      </c>
      <c r="P12824" s="34">
        <v>104</v>
      </c>
      <c r="Q12824" s="34">
        <v>155</v>
      </c>
      <c r="R12824" s="34">
        <v>125</v>
      </c>
      <c r="S12824" s="34">
        <v>161</v>
      </c>
      <c r="T12824" s="34">
        <v>105</v>
      </c>
      <c r="U12824" s="34">
        <v>136</v>
      </c>
      <c r="V12824" s="34">
        <v>132</v>
      </c>
      <c r="W12824" s="34">
        <v>171</v>
      </c>
      <c r="X12824" s="34">
        <v>137</v>
      </c>
      <c r="Y12824" s="34">
        <v>127</v>
      </c>
      <c r="Z12824" s="34">
        <v>202</v>
      </c>
      <c r="AA12824" s="34">
        <v>151</v>
      </c>
      <c r="AB12824" s="34">
        <v>111</v>
      </c>
      <c r="AC12824" s="34">
        <v>281</v>
      </c>
    </row>
    <row r="12825" spans="1:29" x14ac:dyDescent="0.2">
      <c r="A12825" s="34" t="s">
        <v>73318</v>
      </c>
      <c r="B12825" s="34">
        <v>58</v>
      </c>
      <c r="C12825" s="34">
        <v>102</v>
      </c>
      <c r="D12825" s="34">
        <v>132</v>
      </c>
      <c r="E12825" s="34">
        <v>94</v>
      </c>
      <c r="F12825" s="34">
        <v>64</v>
      </c>
      <c r="G12825" s="34">
        <v>65</v>
      </c>
      <c r="H12825" s="34">
        <v>62</v>
      </c>
      <c r="I12825" s="34">
        <v>69</v>
      </c>
      <c r="J12825" s="34">
        <v>48</v>
      </c>
      <c r="K12825" s="34">
        <v>92</v>
      </c>
      <c r="L12825" s="34">
        <v>25</v>
      </c>
      <c r="M12825" s="34">
        <v>51</v>
      </c>
      <c r="N12825" s="34">
        <v>74</v>
      </c>
      <c r="O12825" s="34">
        <v>74</v>
      </c>
      <c r="P12825" s="34">
        <v>47</v>
      </c>
      <c r="Q12825" s="34">
        <v>71</v>
      </c>
      <c r="R12825" s="34">
        <v>72</v>
      </c>
      <c r="S12825" s="34">
        <v>100</v>
      </c>
      <c r="T12825" s="34">
        <v>42</v>
      </c>
      <c r="U12825" s="34">
        <v>43</v>
      </c>
      <c r="V12825" s="34">
        <v>71</v>
      </c>
      <c r="W12825" s="34">
        <v>57</v>
      </c>
      <c r="X12825" s="34">
        <v>91</v>
      </c>
      <c r="Y12825" s="34">
        <v>47</v>
      </c>
      <c r="Z12825" s="34">
        <v>80</v>
      </c>
      <c r="AA12825" s="34">
        <v>70</v>
      </c>
      <c r="AB12825" s="34">
        <v>40</v>
      </c>
      <c r="AC12825" s="34">
        <v>114</v>
      </c>
    </row>
    <row r="12826" spans="1:29" x14ac:dyDescent="0.2">
      <c r="A12826" s="34" t="s">
        <v>73319</v>
      </c>
      <c r="B12826" s="34">
        <v>75</v>
      </c>
      <c r="C12826" s="34">
        <v>86</v>
      </c>
      <c r="D12826" s="34">
        <v>96</v>
      </c>
      <c r="E12826" s="34">
        <v>82</v>
      </c>
      <c r="F12826" s="34">
        <v>98</v>
      </c>
      <c r="G12826" s="34">
        <v>111</v>
      </c>
      <c r="H12826" s="34">
        <v>89</v>
      </c>
      <c r="I12826" s="34">
        <v>96</v>
      </c>
      <c r="J12826" s="34">
        <v>68</v>
      </c>
      <c r="K12826" s="34">
        <v>107</v>
      </c>
      <c r="L12826" s="34">
        <v>25</v>
      </c>
      <c r="M12826" s="34">
        <v>89</v>
      </c>
      <c r="N12826" s="34">
        <v>67</v>
      </c>
      <c r="O12826" s="34">
        <v>68</v>
      </c>
      <c r="P12826" s="34">
        <v>57</v>
      </c>
      <c r="Q12826" s="34">
        <v>96</v>
      </c>
      <c r="R12826" s="34">
        <v>86</v>
      </c>
      <c r="S12826" s="34">
        <v>122</v>
      </c>
      <c r="T12826" s="34">
        <v>68</v>
      </c>
      <c r="U12826" s="34">
        <v>89</v>
      </c>
      <c r="V12826" s="34">
        <v>98</v>
      </c>
      <c r="W12826" s="34">
        <v>93</v>
      </c>
      <c r="X12826" s="34">
        <v>107</v>
      </c>
      <c r="Y12826" s="34">
        <v>56</v>
      </c>
      <c r="Z12826" s="34">
        <v>100</v>
      </c>
      <c r="AA12826" s="34">
        <v>100</v>
      </c>
      <c r="AB12826" s="34">
        <v>65</v>
      </c>
      <c r="AC12826" s="34">
        <v>130</v>
      </c>
    </row>
    <row r="12827" spans="1:29" x14ac:dyDescent="0.2">
      <c r="A12827" s="34" t="s">
        <v>73320</v>
      </c>
      <c r="B12827" s="34">
        <v>40</v>
      </c>
      <c r="C12827" s="34">
        <v>129</v>
      </c>
      <c r="D12827" s="34">
        <v>95</v>
      </c>
      <c r="E12827" s="34">
        <v>165</v>
      </c>
      <c r="F12827" s="34">
        <v>88</v>
      </c>
      <c r="G12827" s="34">
        <v>139</v>
      </c>
      <c r="H12827" s="34">
        <v>64</v>
      </c>
      <c r="I12827" s="34">
        <v>77</v>
      </c>
      <c r="J12827" s="34">
        <v>60</v>
      </c>
      <c r="K12827" s="34">
        <v>116</v>
      </c>
      <c r="L12827" s="34">
        <v>37</v>
      </c>
      <c r="M12827" s="34">
        <v>99</v>
      </c>
      <c r="N12827" s="34">
        <v>48</v>
      </c>
      <c r="O12827" s="34">
        <v>88</v>
      </c>
      <c r="P12827" s="34">
        <v>54</v>
      </c>
      <c r="Q12827" s="34">
        <v>138</v>
      </c>
      <c r="R12827" s="34">
        <v>65</v>
      </c>
      <c r="S12827" s="34">
        <v>157</v>
      </c>
      <c r="T12827" s="34">
        <v>28</v>
      </c>
      <c r="U12827" s="34">
        <v>99</v>
      </c>
      <c r="V12827" s="34">
        <v>59</v>
      </c>
      <c r="W12827" s="34">
        <v>102</v>
      </c>
      <c r="X12827" s="34">
        <v>93</v>
      </c>
      <c r="Y12827" s="34">
        <v>103</v>
      </c>
      <c r="Z12827" s="34">
        <v>103</v>
      </c>
      <c r="AA12827" s="34">
        <v>131</v>
      </c>
      <c r="AB12827" s="34">
        <v>36</v>
      </c>
      <c r="AC12827" s="34">
        <v>165</v>
      </c>
    </row>
    <row r="12828" spans="1:29" x14ac:dyDescent="0.2">
      <c r="A12828" s="34" t="s">
        <v>73321</v>
      </c>
      <c r="B12828" s="34">
        <v>80</v>
      </c>
      <c r="C12828" s="34">
        <v>192</v>
      </c>
      <c r="D12828" s="34">
        <v>160</v>
      </c>
      <c r="E12828" s="34">
        <v>169</v>
      </c>
      <c r="F12828" s="34">
        <v>132</v>
      </c>
      <c r="G12828" s="34">
        <v>174</v>
      </c>
      <c r="H12828" s="34">
        <v>81</v>
      </c>
      <c r="I12828" s="34">
        <v>167</v>
      </c>
      <c r="J12828" s="34">
        <v>98</v>
      </c>
      <c r="K12828" s="34">
        <v>218</v>
      </c>
      <c r="L12828" s="34">
        <v>80</v>
      </c>
      <c r="M12828" s="34">
        <v>148</v>
      </c>
      <c r="N12828" s="34">
        <v>95</v>
      </c>
      <c r="O12828" s="34">
        <v>131</v>
      </c>
      <c r="P12828" s="34">
        <v>126</v>
      </c>
      <c r="Q12828" s="34">
        <v>206</v>
      </c>
      <c r="R12828" s="34">
        <v>137</v>
      </c>
      <c r="S12828" s="34">
        <v>184</v>
      </c>
      <c r="T12828" s="34">
        <v>127</v>
      </c>
      <c r="U12828" s="34">
        <v>160</v>
      </c>
      <c r="V12828" s="34">
        <v>158</v>
      </c>
      <c r="W12828" s="34">
        <v>185</v>
      </c>
      <c r="X12828" s="34">
        <v>192</v>
      </c>
      <c r="Y12828" s="34">
        <v>156</v>
      </c>
      <c r="Z12828" s="34">
        <v>143</v>
      </c>
      <c r="AA12828" s="34">
        <v>218</v>
      </c>
      <c r="AB12828" s="34">
        <v>134</v>
      </c>
      <c r="AC12828" s="34">
        <v>311</v>
      </c>
    </row>
    <row r="12829" spans="1:29" x14ac:dyDescent="0.2">
      <c r="A12829" s="34" t="s">
        <v>73322</v>
      </c>
      <c r="B12829" s="34">
        <v>102</v>
      </c>
      <c r="C12829" s="34">
        <v>131</v>
      </c>
      <c r="D12829" s="34">
        <v>126</v>
      </c>
      <c r="E12829" s="34">
        <v>138</v>
      </c>
      <c r="F12829" s="34">
        <v>132</v>
      </c>
      <c r="G12829" s="34">
        <v>136</v>
      </c>
      <c r="H12829" s="34">
        <v>105</v>
      </c>
      <c r="I12829" s="34">
        <v>160</v>
      </c>
      <c r="J12829" s="34">
        <v>97</v>
      </c>
      <c r="K12829" s="34">
        <v>156</v>
      </c>
      <c r="L12829" s="34">
        <v>100</v>
      </c>
      <c r="M12829" s="34">
        <v>105</v>
      </c>
      <c r="N12829" s="34">
        <v>98</v>
      </c>
      <c r="O12829" s="34">
        <v>103</v>
      </c>
      <c r="P12829" s="34">
        <v>118</v>
      </c>
      <c r="Q12829" s="34">
        <v>210</v>
      </c>
      <c r="R12829" s="34">
        <v>157</v>
      </c>
      <c r="S12829" s="34">
        <v>185</v>
      </c>
      <c r="T12829" s="34">
        <v>119</v>
      </c>
      <c r="U12829" s="34">
        <v>127</v>
      </c>
      <c r="V12829" s="34">
        <v>150</v>
      </c>
      <c r="W12829" s="34">
        <v>136</v>
      </c>
      <c r="X12829" s="34">
        <v>115</v>
      </c>
      <c r="Y12829" s="34">
        <v>140</v>
      </c>
      <c r="Z12829" s="34">
        <v>107</v>
      </c>
      <c r="AA12829" s="34">
        <v>190</v>
      </c>
      <c r="AB12829" s="34">
        <v>116</v>
      </c>
      <c r="AC12829" s="34">
        <v>260</v>
      </c>
    </row>
    <row r="12830" spans="1:29" x14ac:dyDescent="0.2">
      <c r="A12830" s="34" t="s">
        <v>73323</v>
      </c>
      <c r="B12830" s="34">
        <v>36</v>
      </c>
      <c r="C12830" s="34">
        <v>72</v>
      </c>
      <c r="D12830" s="34">
        <v>66</v>
      </c>
      <c r="E12830" s="34">
        <v>75</v>
      </c>
      <c r="F12830" s="34">
        <v>55</v>
      </c>
      <c r="G12830" s="34">
        <v>67</v>
      </c>
      <c r="H12830" s="34">
        <v>40</v>
      </c>
      <c r="I12830" s="34">
        <v>56</v>
      </c>
      <c r="J12830" s="34">
        <v>28</v>
      </c>
      <c r="K12830" s="34">
        <v>80</v>
      </c>
      <c r="L12830" s="34">
        <v>22</v>
      </c>
      <c r="M12830" s="34">
        <v>56</v>
      </c>
      <c r="N12830" s="34">
        <v>28</v>
      </c>
      <c r="O12830" s="34">
        <v>62</v>
      </c>
      <c r="P12830" s="34">
        <v>37</v>
      </c>
      <c r="Q12830" s="34">
        <v>83</v>
      </c>
      <c r="R12830" s="34">
        <v>44</v>
      </c>
      <c r="S12830" s="34">
        <v>63</v>
      </c>
      <c r="T12830" s="34">
        <v>27</v>
      </c>
      <c r="U12830" s="34">
        <v>50</v>
      </c>
      <c r="V12830" s="34">
        <v>55</v>
      </c>
      <c r="W12830" s="34">
        <v>71</v>
      </c>
      <c r="X12830" s="34">
        <v>77</v>
      </c>
      <c r="Y12830" s="34">
        <v>48</v>
      </c>
      <c r="Z12830" s="34">
        <v>59</v>
      </c>
      <c r="AA12830" s="34">
        <v>83</v>
      </c>
      <c r="AB12830" s="34">
        <v>43</v>
      </c>
      <c r="AC12830" s="34">
        <v>123</v>
      </c>
    </row>
    <row r="12831" spans="1:29" x14ac:dyDescent="0.2">
      <c r="A12831" s="34" t="s">
        <v>73324</v>
      </c>
      <c r="B12831" s="34">
        <v>73</v>
      </c>
      <c r="C12831" s="34">
        <v>208</v>
      </c>
      <c r="D12831" s="34">
        <v>107</v>
      </c>
      <c r="E12831" s="34">
        <v>223</v>
      </c>
      <c r="F12831" s="34">
        <v>97</v>
      </c>
      <c r="G12831" s="34">
        <v>268</v>
      </c>
      <c r="H12831" s="34">
        <v>91</v>
      </c>
      <c r="I12831" s="34">
        <v>207</v>
      </c>
      <c r="J12831" s="34">
        <v>55</v>
      </c>
      <c r="K12831" s="34">
        <v>257</v>
      </c>
      <c r="L12831" s="34">
        <v>43</v>
      </c>
      <c r="M12831" s="34">
        <v>181</v>
      </c>
      <c r="N12831" s="34">
        <v>104</v>
      </c>
      <c r="O12831" s="34">
        <v>181</v>
      </c>
      <c r="P12831" s="34">
        <v>87</v>
      </c>
      <c r="Q12831" s="34">
        <v>218</v>
      </c>
      <c r="R12831" s="34">
        <v>92</v>
      </c>
      <c r="S12831" s="34">
        <v>263</v>
      </c>
      <c r="T12831" s="34">
        <v>55</v>
      </c>
      <c r="U12831" s="34">
        <v>166</v>
      </c>
      <c r="V12831" s="34">
        <v>109</v>
      </c>
      <c r="W12831" s="34">
        <v>190</v>
      </c>
      <c r="X12831" s="34">
        <v>129</v>
      </c>
      <c r="Y12831" s="34">
        <v>162</v>
      </c>
      <c r="Z12831" s="34">
        <v>93</v>
      </c>
      <c r="AA12831" s="34">
        <v>247</v>
      </c>
      <c r="AB12831" s="34">
        <v>69</v>
      </c>
      <c r="AC12831" s="34">
        <v>308</v>
      </c>
    </row>
    <row r="12832" spans="1:29" x14ac:dyDescent="0.2">
      <c r="A12832" s="34" t="s">
        <v>73325</v>
      </c>
      <c r="B12832" s="34">
        <v>60</v>
      </c>
      <c r="C12832" s="34">
        <v>127</v>
      </c>
      <c r="D12832" s="34">
        <v>135</v>
      </c>
      <c r="E12832" s="34">
        <v>148</v>
      </c>
      <c r="F12832" s="34">
        <v>90</v>
      </c>
      <c r="G12832" s="34">
        <v>129</v>
      </c>
      <c r="H12832" s="34">
        <v>103</v>
      </c>
      <c r="I12832" s="34">
        <v>124</v>
      </c>
      <c r="J12832" s="34">
        <v>108</v>
      </c>
      <c r="K12832" s="34">
        <v>177</v>
      </c>
      <c r="L12832" s="34">
        <v>69</v>
      </c>
      <c r="M12832" s="34">
        <v>135</v>
      </c>
      <c r="N12832" s="34">
        <v>129</v>
      </c>
      <c r="O12832" s="34">
        <v>143</v>
      </c>
      <c r="P12832" s="34">
        <v>88</v>
      </c>
      <c r="Q12832" s="34">
        <v>176</v>
      </c>
      <c r="R12832" s="34">
        <v>127</v>
      </c>
      <c r="S12832" s="34">
        <v>176</v>
      </c>
      <c r="T12832" s="34">
        <v>57</v>
      </c>
      <c r="U12832" s="34">
        <v>112</v>
      </c>
      <c r="V12832" s="34">
        <v>127</v>
      </c>
      <c r="W12832" s="34">
        <v>146</v>
      </c>
      <c r="X12832" s="34">
        <v>141</v>
      </c>
      <c r="Y12832" s="34">
        <v>110</v>
      </c>
      <c r="Z12832" s="34">
        <v>88</v>
      </c>
      <c r="AA12832" s="34">
        <v>162</v>
      </c>
      <c r="AB12832" s="34">
        <v>105</v>
      </c>
      <c r="AC12832" s="34">
        <v>199</v>
      </c>
    </row>
    <row r="12833" spans="1:29" x14ac:dyDescent="0.2">
      <c r="A12833" s="34" t="s">
        <v>73326</v>
      </c>
      <c r="B12833" s="34">
        <v>90</v>
      </c>
      <c r="C12833" s="34">
        <v>193</v>
      </c>
      <c r="D12833" s="34">
        <v>164</v>
      </c>
      <c r="E12833" s="34">
        <v>274</v>
      </c>
      <c r="F12833" s="34">
        <v>166</v>
      </c>
      <c r="G12833" s="34">
        <v>248</v>
      </c>
      <c r="H12833" s="34">
        <v>148</v>
      </c>
      <c r="I12833" s="34">
        <v>181</v>
      </c>
      <c r="J12833" s="34">
        <v>98</v>
      </c>
      <c r="K12833" s="34">
        <v>278</v>
      </c>
      <c r="L12833" s="34">
        <v>97</v>
      </c>
      <c r="M12833" s="34">
        <v>190</v>
      </c>
      <c r="N12833" s="34">
        <v>129</v>
      </c>
      <c r="O12833" s="34">
        <v>199</v>
      </c>
      <c r="P12833" s="34">
        <v>98</v>
      </c>
      <c r="Q12833" s="34">
        <v>235</v>
      </c>
      <c r="R12833" s="34">
        <v>163</v>
      </c>
      <c r="S12833" s="34">
        <v>252</v>
      </c>
      <c r="T12833" s="34">
        <v>117</v>
      </c>
      <c r="U12833" s="34">
        <v>154</v>
      </c>
      <c r="V12833" s="34">
        <v>106</v>
      </c>
      <c r="W12833" s="34">
        <v>226</v>
      </c>
      <c r="X12833" s="34">
        <v>122</v>
      </c>
      <c r="Y12833" s="34">
        <v>198</v>
      </c>
      <c r="Z12833" s="34">
        <v>133</v>
      </c>
      <c r="AA12833" s="34">
        <v>214</v>
      </c>
      <c r="AB12833" s="34">
        <v>136</v>
      </c>
      <c r="AC12833" s="34">
        <v>313</v>
      </c>
    </row>
    <row r="12834" spans="1:29" x14ac:dyDescent="0.2">
      <c r="A12834" s="34" t="s">
        <v>73327</v>
      </c>
      <c r="B12834" s="34">
        <v>132</v>
      </c>
      <c r="C12834" s="34">
        <v>168</v>
      </c>
      <c r="D12834" s="34">
        <v>210</v>
      </c>
      <c r="E12834" s="34">
        <v>160</v>
      </c>
      <c r="F12834" s="34">
        <v>188</v>
      </c>
      <c r="G12834" s="34">
        <v>171</v>
      </c>
      <c r="H12834" s="34">
        <v>186</v>
      </c>
      <c r="I12834" s="34">
        <v>191</v>
      </c>
      <c r="J12834" s="34">
        <v>210</v>
      </c>
      <c r="K12834" s="34">
        <v>197</v>
      </c>
      <c r="L12834" s="34">
        <v>162</v>
      </c>
      <c r="M12834" s="34">
        <v>173</v>
      </c>
      <c r="N12834" s="34">
        <v>179</v>
      </c>
      <c r="O12834" s="34">
        <v>154</v>
      </c>
      <c r="P12834" s="34">
        <v>205</v>
      </c>
      <c r="Q12834" s="34">
        <v>296</v>
      </c>
      <c r="R12834" s="34">
        <v>256</v>
      </c>
      <c r="S12834" s="34">
        <v>231</v>
      </c>
      <c r="T12834" s="34">
        <v>236</v>
      </c>
      <c r="U12834" s="34">
        <v>242</v>
      </c>
      <c r="V12834" s="34">
        <v>195</v>
      </c>
      <c r="W12834" s="34">
        <v>283</v>
      </c>
      <c r="X12834" s="34">
        <v>241</v>
      </c>
      <c r="Y12834" s="34">
        <v>248</v>
      </c>
      <c r="Z12834" s="34">
        <v>252</v>
      </c>
      <c r="AA12834" s="34">
        <v>259</v>
      </c>
      <c r="AB12834" s="34">
        <v>341</v>
      </c>
      <c r="AC12834" s="34">
        <v>319</v>
      </c>
    </row>
    <row r="12835" spans="1:29" x14ac:dyDescent="0.2">
      <c r="A12835" s="34" t="s">
        <v>73328</v>
      </c>
      <c r="B12835" s="34">
        <v>117</v>
      </c>
      <c r="C12835" s="34">
        <v>199</v>
      </c>
      <c r="D12835" s="34">
        <v>176</v>
      </c>
      <c r="E12835" s="34">
        <v>112</v>
      </c>
      <c r="F12835" s="34">
        <v>149</v>
      </c>
      <c r="G12835" s="34">
        <v>77</v>
      </c>
      <c r="H12835" s="34">
        <v>128</v>
      </c>
      <c r="I12835" s="34">
        <v>187</v>
      </c>
      <c r="J12835" s="34">
        <v>126</v>
      </c>
      <c r="K12835" s="34">
        <v>218</v>
      </c>
      <c r="L12835" s="34">
        <v>88</v>
      </c>
      <c r="M12835" s="34">
        <v>104</v>
      </c>
      <c r="N12835" s="34">
        <v>135</v>
      </c>
      <c r="O12835" s="34">
        <v>82</v>
      </c>
      <c r="P12835" s="34">
        <v>173</v>
      </c>
      <c r="Q12835" s="34">
        <v>225</v>
      </c>
      <c r="R12835" s="34">
        <v>235</v>
      </c>
      <c r="S12835" s="34">
        <v>135</v>
      </c>
      <c r="T12835" s="34">
        <v>111</v>
      </c>
      <c r="U12835" s="34">
        <v>180</v>
      </c>
      <c r="V12835" s="34">
        <v>125</v>
      </c>
      <c r="W12835" s="34">
        <v>188</v>
      </c>
      <c r="X12835" s="34">
        <v>151</v>
      </c>
      <c r="Y12835" s="34">
        <v>195</v>
      </c>
      <c r="Z12835" s="34">
        <v>184</v>
      </c>
      <c r="AA12835" s="34">
        <v>199</v>
      </c>
      <c r="AB12835" s="34">
        <v>135</v>
      </c>
      <c r="AC12835" s="34">
        <v>291</v>
      </c>
    </row>
    <row r="12836" spans="1:29" x14ac:dyDescent="0.2">
      <c r="A12836" s="34" t="s">
        <v>73329</v>
      </c>
      <c r="B12836" s="34">
        <v>83</v>
      </c>
      <c r="C12836" s="34">
        <v>180</v>
      </c>
      <c r="D12836" s="34">
        <v>217</v>
      </c>
      <c r="E12836" s="34">
        <v>213</v>
      </c>
      <c r="F12836" s="34">
        <v>159</v>
      </c>
      <c r="G12836" s="34">
        <v>173</v>
      </c>
      <c r="H12836" s="34">
        <v>188</v>
      </c>
      <c r="I12836" s="34">
        <v>149</v>
      </c>
      <c r="J12836" s="34">
        <v>183</v>
      </c>
      <c r="K12836" s="34">
        <v>170</v>
      </c>
      <c r="L12836" s="34">
        <v>128</v>
      </c>
      <c r="M12836" s="34">
        <v>143</v>
      </c>
      <c r="N12836" s="34">
        <v>138</v>
      </c>
      <c r="O12836" s="34">
        <v>173</v>
      </c>
      <c r="P12836" s="34">
        <v>156</v>
      </c>
      <c r="Q12836" s="34">
        <v>184</v>
      </c>
      <c r="R12836" s="34">
        <v>188</v>
      </c>
      <c r="S12836" s="34">
        <v>210</v>
      </c>
      <c r="T12836" s="34">
        <v>143</v>
      </c>
      <c r="U12836" s="34">
        <v>152</v>
      </c>
      <c r="V12836" s="34">
        <v>153</v>
      </c>
      <c r="W12836" s="34">
        <v>189</v>
      </c>
      <c r="X12836" s="34">
        <v>220</v>
      </c>
      <c r="Y12836" s="34">
        <v>183</v>
      </c>
      <c r="Z12836" s="34">
        <v>174</v>
      </c>
      <c r="AA12836" s="34">
        <v>224</v>
      </c>
      <c r="AB12836" s="34">
        <v>194</v>
      </c>
      <c r="AC12836" s="34">
        <v>279</v>
      </c>
    </row>
    <row r="12837" spans="1:29" x14ac:dyDescent="0.2">
      <c r="A12837" s="34" t="s">
        <v>73330</v>
      </c>
      <c r="B12837" s="34">
        <v>98</v>
      </c>
      <c r="C12837" s="34">
        <v>180</v>
      </c>
      <c r="D12837" s="34">
        <v>218</v>
      </c>
      <c r="E12837" s="34">
        <v>217</v>
      </c>
      <c r="F12837" s="34">
        <v>178</v>
      </c>
      <c r="G12837" s="34">
        <v>263</v>
      </c>
      <c r="H12837" s="34">
        <v>141</v>
      </c>
      <c r="I12837" s="34">
        <v>176</v>
      </c>
      <c r="J12837" s="34">
        <v>111</v>
      </c>
      <c r="K12837" s="34">
        <v>202</v>
      </c>
      <c r="L12837" s="34">
        <v>79</v>
      </c>
      <c r="M12837" s="34">
        <v>174</v>
      </c>
      <c r="N12837" s="34">
        <v>177</v>
      </c>
      <c r="O12837" s="34">
        <v>151</v>
      </c>
      <c r="P12837" s="34">
        <v>139</v>
      </c>
      <c r="Q12837" s="34">
        <v>209</v>
      </c>
      <c r="R12837" s="34">
        <v>181</v>
      </c>
      <c r="S12837" s="34">
        <v>190</v>
      </c>
      <c r="T12837" s="34">
        <v>124</v>
      </c>
      <c r="U12837" s="34">
        <v>180</v>
      </c>
      <c r="V12837" s="34">
        <v>192</v>
      </c>
      <c r="W12837" s="34">
        <v>149</v>
      </c>
      <c r="X12837" s="34">
        <v>189</v>
      </c>
      <c r="Y12837" s="34">
        <v>154</v>
      </c>
      <c r="Z12837" s="34">
        <v>213</v>
      </c>
      <c r="AA12837" s="34">
        <v>257</v>
      </c>
      <c r="AB12837" s="34">
        <v>142</v>
      </c>
      <c r="AC12837" s="34">
        <v>292</v>
      </c>
    </row>
    <row r="12838" spans="1:29" x14ac:dyDescent="0.2">
      <c r="A12838" s="34" t="s">
        <v>73331</v>
      </c>
      <c r="B12838" s="34">
        <v>80</v>
      </c>
      <c r="C12838" s="34">
        <v>81</v>
      </c>
      <c r="D12838" s="34">
        <v>87</v>
      </c>
      <c r="E12838" s="34">
        <v>109</v>
      </c>
      <c r="F12838" s="34">
        <v>85</v>
      </c>
      <c r="G12838" s="34">
        <v>89</v>
      </c>
      <c r="H12838" s="34">
        <v>62</v>
      </c>
      <c r="I12838" s="34">
        <v>92</v>
      </c>
      <c r="J12838" s="34">
        <v>77</v>
      </c>
      <c r="K12838" s="34">
        <v>88</v>
      </c>
      <c r="L12838" s="34">
        <v>44</v>
      </c>
      <c r="M12838" s="34">
        <v>111</v>
      </c>
      <c r="N12838" s="34">
        <v>57</v>
      </c>
      <c r="O12838" s="34">
        <v>96</v>
      </c>
      <c r="P12838" s="34">
        <v>54</v>
      </c>
      <c r="Q12838" s="34">
        <v>96</v>
      </c>
      <c r="R12838" s="34">
        <v>73</v>
      </c>
      <c r="S12838" s="34">
        <v>153</v>
      </c>
      <c r="T12838" s="34">
        <v>45</v>
      </c>
      <c r="U12838" s="34">
        <v>75</v>
      </c>
      <c r="V12838" s="34">
        <v>85</v>
      </c>
      <c r="W12838" s="34">
        <v>92</v>
      </c>
      <c r="X12838" s="34">
        <v>83</v>
      </c>
      <c r="Y12838" s="34">
        <v>79</v>
      </c>
      <c r="Z12838" s="34">
        <v>94</v>
      </c>
      <c r="AA12838" s="34">
        <v>137</v>
      </c>
      <c r="AB12838" s="34">
        <v>101</v>
      </c>
      <c r="AC12838" s="34">
        <v>140</v>
      </c>
    </row>
    <row r="12839" spans="1:29" x14ac:dyDescent="0.2">
      <c r="A12839" s="34" t="s">
        <v>73332</v>
      </c>
      <c r="B12839" s="34">
        <v>240</v>
      </c>
      <c r="C12839" s="34">
        <v>389</v>
      </c>
      <c r="D12839" s="34">
        <v>480</v>
      </c>
      <c r="E12839" s="34">
        <v>448</v>
      </c>
      <c r="F12839" s="34">
        <v>352</v>
      </c>
      <c r="G12839" s="34">
        <v>342</v>
      </c>
      <c r="H12839" s="34">
        <v>312</v>
      </c>
      <c r="I12839" s="34">
        <v>315</v>
      </c>
      <c r="J12839" s="34">
        <v>304</v>
      </c>
      <c r="K12839" s="34">
        <v>467</v>
      </c>
      <c r="L12839" s="34">
        <v>184</v>
      </c>
      <c r="M12839" s="34">
        <v>287</v>
      </c>
      <c r="N12839" s="34">
        <v>259</v>
      </c>
      <c r="O12839" s="34">
        <v>327</v>
      </c>
      <c r="P12839" s="34">
        <v>262</v>
      </c>
      <c r="Q12839" s="34">
        <v>475</v>
      </c>
      <c r="R12839" s="34">
        <v>438</v>
      </c>
      <c r="S12839" s="34">
        <v>518</v>
      </c>
      <c r="T12839" s="34">
        <v>267</v>
      </c>
      <c r="U12839" s="34">
        <v>309</v>
      </c>
      <c r="V12839" s="34">
        <v>415</v>
      </c>
      <c r="W12839" s="34">
        <v>337</v>
      </c>
      <c r="X12839" s="34">
        <v>477</v>
      </c>
      <c r="Y12839" s="34">
        <v>310</v>
      </c>
      <c r="Z12839" s="34">
        <v>421</v>
      </c>
      <c r="AA12839" s="34">
        <v>452</v>
      </c>
      <c r="AB12839" s="34">
        <v>341</v>
      </c>
      <c r="AC12839" s="34">
        <v>478</v>
      </c>
    </row>
    <row r="12840" spans="1:29" x14ac:dyDescent="0.2">
      <c r="A12840" s="34" t="s">
        <v>73333</v>
      </c>
      <c r="B12840" s="34">
        <v>71</v>
      </c>
      <c r="C12840" s="34">
        <v>93</v>
      </c>
      <c r="D12840" s="34">
        <v>59</v>
      </c>
      <c r="E12840" s="34">
        <v>60</v>
      </c>
      <c r="F12840" s="34">
        <v>45</v>
      </c>
      <c r="G12840" s="34">
        <v>80</v>
      </c>
      <c r="H12840" s="34">
        <v>35</v>
      </c>
      <c r="I12840" s="34">
        <v>38</v>
      </c>
      <c r="J12840" s="34">
        <v>32</v>
      </c>
      <c r="K12840" s="34">
        <v>44</v>
      </c>
      <c r="L12840" s="34">
        <v>24</v>
      </c>
      <c r="M12840" s="34">
        <v>80</v>
      </c>
      <c r="N12840" s="34">
        <v>28</v>
      </c>
      <c r="O12840" s="34">
        <v>46</v>
      </c>
      <c r="P12840" s="34">
        <v>41</v>
      </c>
      <c r="Q12840" s="34">
        <v>70</v>
      </c>
      <c r="R12840" s="34">
        <v>61</v>
      </c>
      <c r="S12840" s="34">
        <v>77</v>
      </c>
      <c r="T12840" s="34">
        <v>25</v>
      </c>
      <c r="U12840" s="34">
        <v>42</v>
      </c>
      <c r="V12840" s="34">
        <v>43</v>
      </c>
      <c r="W12840" s="34">
        <v>49</v>
      </c>
      <c r="X12840" s="34">
        <v>59</v>
      </c>
      <c r="Y12840" s="34">
        <v>42</v>
      </c>
      <c r="Z12840" s="34">
        <v>72</v>
      </c>
      <c r="AA12840" s="34">
        <v>70</v>
      </c>
      <c r="AB12840" s="34">
        <v>38</v>
      </c>
      <c r="AC12840" s="34">
        <v>79</v>
      </c>
    </row>
    <row r="12841" spans="1:29" x14ac:dyDescent="0.2">
      <c r="A12841" s="34" t="s">
        <v>73334</v>
      </c>
      <c r="B12841" s="34">
        <v>89</v>
      </c>
      <c r="C12841" s="34">
        <v>230</v>
      </c>
      <c r="D12841" s="34">
        <v>131</v>
      </c>
      <c r="E12841" s="34">
        <v>276</v>
      </c>
      <c r="F12841" s="34">
        <v>112</v>
      </c>
      <c r="G12841" s="34">
        <v>212</v>
      </c>
      <c r="H12841" s="34">
        <v>108</v>
      </c>
      <c r="I12841" s="34">
        <v>267</v>
      </c>
      <c r="J12841" s="34">
        <v>38</v>
      </c>
      <c r="K12841" s="34">
        <v>806</v>
      </c>
      <c r="L12841" s="34">
        <v>80</v>
      </c>
      <c r="M12841" s="34">
        <v>211</v>
      </c>
      <c r="N12841" s="34">
        <v>72</v>
      </c>
      <c r="O12841" s="34">
        <v>202</v>
      </c>
      <c r="P12841" s="34">
        <v>99</v>
      </c>
      <c r="Q12841" s="34">
        <v>299</v>
      </c>
      <c r="R12841" s="34">
        <v>110</v>
      </c>
      <c r="S12841" s="34">
        <v>289</v>
      </c>
      <c r="T12841" s="34">
        <v>64</v>
      </c>
      <c r="U12841" s="34">
        <v>205</v>
      </c>
      <c r="V12841" s="34">
        <v>92</v>
      </c>
      <c r="W12841" s="34">
        <v>253</v>
      </c>
      <c r="X12841" s="34">
        <v>116</v>
      </c>
      <c r="Y12841" s="34">
        <v>180</v>
      </c>
      <c r="Z12841" s="34">
        <v>60</v>
      </c>
      <c r="AA12841" s="34">
        <v>548</v>
      </c>
      <c r="AB12841" s="34">
        <v>99</v>
      </c>
      <c r="AC12841" s="34">
        <v>276</v>
      </c>
    </row>
    <row r="12842" spans="1:29" x14ac:dyDescent="0.2">
      <c r="A12842" s="34" t="s">
        <v>73335</v>
      </c>
      <c r="B12842" s="34">
        <v>85</v>
      </c>
      <c r="C12842" s="34">
        <v>107</v>
      </c>
      <c r="D12842" s="34">
        <v>168</v>
      </c>
      <c r="E12842" s="34">
        <v>101</v>
      </c>
      <c r="F12842" s="34">
        <v>121</v>
      </c>
      <c r="G12842" s="34">
        <v>82</v>
      </c>
      <c r="H12842" s="34">
        <v>101</v>
      </c>
      <c r="I12842" s="34">
        <v>83</v>
      </c>
      <c r="J12842" s="34">
        <v>70</v>
      </c>
      <c r="K12842" s="34">
        <v>201</v>
      </c>
      <c r="L12842" s="34">
        <v>48</v>
      </c>
      <c r="M12842" s="34">
        <v>63</v>
      </c>
      <c r="N12842" s="34">
        <v>96</v>
      </c>
      <c r="O12842" s="34">
        <v>105</v>
      </c>
      <c r="P12842" s="34">
        <v>80</v>
      </c>
      <c r="Q12842" s="34">
        <v>110</v>
      </c>
      <c r="R12842" s="34">
        <v>118</v>
      </c>
      <c r="S12842" s="34">
        <v>137</v>
      </c>
      <c r="T12842" s="34">
        <v>58</v>
      </c>
      <c r="U12842" s="34">
        <v>99</v>
      </c>
      <c r="V12842" s="34">
        <v>119</v>
      </c>
      <c r="W12842" s="34">
        <v>88</v>
      </c>
      <c r="X12842" s="34">
        <v>182</v>
      </c>
      <c r="Y12842" s="34">
        <v>76</v>
      </c>
      <c r="Z12842" s="34">
        <v>129</v>
      </c>
      <c r="AA12842" s="34">
        <v>150</v>
      </c>
      <c r="AB12842" s="34">
        <v>66</v>
      </c>
      <c r="AC12842" s="34">
        <v>143</v>
      </c>
    </row>
    <row r="12843" spans="1:29" x14ac:dyDescent="0.2">
      <c r="A12843" s="34" t="s">
        <v>73336</v>
      </c>
      <c r="B12843" s="34">
        <v>280</v>
      </c>
      <c r="C12843" s="34">
        <v>382</v>
      </c>
      <c r="D12843" s="34">
        <v>298</v>
      </c>
      <c r="E12843" s="34">
        <v>412</v>
      </c>
      <c r="F12843" s="34">
        <v>316</v>
      </c>
      <c r="G12843" s="34">
        <v>363</v>
      </c>
      <c r="H12843" s="34">
        <v>249</v>
      </c>
      <c r="I12843" s="34">
        <v>331</v>
      </c>
      <c r="J12843" s="34">
        <v>206</v>
      </c>
      <c r="K12843" s="34">
        <v>390</v>
      </c>
      <c r="L12843" s="34">
        <v>158</v>
      </c>
      <c r="M12843" s="34">
        <v>310</v>
      </c>
      <c r="N12843" s="34">
        <v>197</v>
      </c>
      <c r="O12843" s="34">
        <v>291</v>
      </c>
      <c r="P12843" s="34">
        <v>222</v>
      </c>
      <c r="Q12843" s="34">
        <v>427</v>
      </c>
      <c r="R12843" s="34">
        <v>326</v>
      </c>
      <c r="S12843" s="34">
        <v>402</v>
      </c>
      <c r="T12843" s="34">
        <v>217</v>
      </c>
      <c r="U12843" s="34">
        <v>313</v>
      </c>
      <c r="V12843" s="34">
        <v>303</v>
      </c>
      <c r="W12843" s="34">
        <v>283</v>
      </c>
      <c r="X12843" s="34">
        <v>329</v>
      </c>
      <c r="Y12843" s="34">
        <v>333</v>
      </c>
      <c r="Z12843" s="34">
        <v>299</v>
      </c>
      <c r="AA12843" s="34">
        <v>362</v>
      </c>
      <c r="AB12843" s="34">
        <v>259</v>
      </c>
      <c r="AC12843" s="34">
        <v>535</v>
      </c>
    </row>
    <row r="12844" spans="1:29" x14ac:dyDescent="0.2">
      <c r="A12844" s="34" t="s">
        <v>73337</v>
      </c>
      <c r="B12844" s="34">
        <v>85</v>
      </c>
      <c r="C12844" s="34">
        <v>117</v>
      </c>
      <c r="D12844" s="34">
        <v>116</v>
      </c>
      <c r="E12844" s="34">
        <v>152</v>
      </c>
      <c r="F12844" s="34">
        <v>84</v>
      </c>
      <c r="G12844" s="34">
        <v>127</v>
      </c>
      <c r="H12844" s="34">
        <v>107</v>
      </c>
      <c r="I12844" s="34">
        <v>132</v>
      </c>
      <c r="J12844" s="34">
        <v>82</v>
      </c>
      <c r="K12844" s="34">
        <v>138</v>
      </c>
      <c r="L12844" s="34">
        <v>42</v>
      </c>
      <c r="M12844" s="34">
        <v>102</v>
      </c>
      <c r="N12844" s="34">
        <v>70</v>
      </c>
      <c r="O12844" s="34">
        <v>107</v>
      </c>
      <c r="P12844" s="34">
        <v>67</v>
      </c>
      <c r="Q12844" s="34">
        <v>115</v>
      </c>
      <c r="R12844" s="34">
        <v>77</v>
      </c>
      <c r="S12844" s="34">
        <v>167</v>
      </c>
      <c r="T12844" s="34">
        <v>46</v>
      </c>
      <c r="U12844" s="34">
        <v>103</v>
      </c>
      <c r="V12844" s="34">
        <v>95</v>
      </c>
      <c r="W12844" s="34">
        <v>109</v>
      </c>
      <c r="X12844" s="34">
        <v>93</v>
      </c>
      <c r="Y12844" s="34">
        <v>85</v>
      </c>
      <c r="Z12844" s="34">
        <v>80</v>
      </c>
      <c r="AA12844" s="34">
        <v>159</v>
      </c>
      <c r="AB12844" s="34">
        <v>78</v>
      </c>
      <c r="AC12844" s="34">
        <v>179</v>
      </c>
    </row>
    <row r="12845" spans="1:29" x14ac:dyDescent="0.2">
      <c r="A12845" s="34" t="s">
        <v>73338</v>
      </c>
      <c r="B12845" s="34">
        <v>96</v>
      </c>
      <c r="C12845" s="34">
        <v>168</v>
      </c>
      <c r="D12845" s="34">
        <v>128</v>
      </c>
      <c r="E12845" s="34">
        <v>194</v>
      </c>
      <c r="F12845" s="34">
        <v>156</v>
      </c>
      <c r="G12845" s="34">
        <v>165</v>
      </c>
      <c r="H12845" s="34">
        <v>143</v>
      </c>
      <c r="I12845" s="34">
        <v>133</v>
      </c>
      <c r="J12845" s="34">
        <v>131</v>
      </c>
      <c r="K12845" s="34">
        <v>189</v>
      </c>
      <c r="L12845" s="34">
        <v>108</v>
      </c>
      <c r="M12845" s="34">
        <v>184</v>
      </c>
      <c r="N12845" s="34">
        <v>123</v>
      </c>
      <c r="O12845" s="34">
        <v>122</v>
      </c>
      <c r="P12845" s="34">
        <v>141</v>
      </c>
      <c r="Q12845" s="34">
        <v>211</v>
      </c>
      <c r="R12845" s="34">
        <v>211</v>
      </c>
      <c r="S12845" s="34">
        <v>199</v>
      </c>
      <c r="T12845" s="34">
        <v>136</v>
      </c>
      <c r="U12845" s="34">
        <v>217</v>
      </c>
      <c r="V12845" s="34">
        <v>176</v>
      </c>
      <c r="W12845" s="34">
        <v>205</v>
      </c>
      <c r="X12845" s="34">
        <v>174</v>
      </c>
      <c r="Y12845" s="34">
        <v>247</v>
      </c>
      <c r="Z12845" s="34">
        <v>147</v>
      </c>
      <c r="AA12845" s="34">
        <v>205</v>
      </c>
      <c r="AB12845" s="34">
        <v>173</v>
      </c>
      <c r="AC12845" s="34">
        <v>287</v>
      </c>
    </row>
    <row r="12846" spans="1:29" x14ac:dyDescent="0.2">
      <c r="A12846" s="34" t="s">
        <v>73339</v>
      </c>
      <c r="B12846" s="34">
        <v>119</v>
      </c>
      <c r="C12846" s="34">
        <v>185</v>
      </c>
      <c r="D12846" s="34">
        <v>163</v>
      </c>
      <c r="E12846" s="34">
        <v>156</v>
      </c>
      <c r="F12846" s="34">
        <v>146</v>
      </c>
      <c r="G12846" s="34">
        <v>165</v>
      </c>
      <c r="H12846" s="34">
        <v>93</v>
      </c>
      <c r="I12846" s="34">
        <v>184</v>
      </c>
      <c r="J12846" s="34">
        <v>131</v>
      </c>
      <c r="K12846" s="34">
        <v>226</v>
      </c>
      <c r="L12846" s="34">
        <v>87</v>
      </c>
      <c r="M12846" s="34">
        <v>128</v>
      </c>
      <c r="N12846" s="34">
        <v>98</v>
      </c>
      <c r="O12846" s="34">
        <v>151</v>
      </c>
      <c r="P12846" s="34">
        <v>106</v>
      </c>
      <c r="Q12846" s="34">
        <v>225</v>
      </c>
      <c r="R12846" s="34">
        <v>168</v>
      </c>
      <c r="S12846" s="34">
        <v>195</v>
      </c>
      <c r="T12846" s="34">
        <v>125</v>
      </c>
      <c r="U12846" s="34">
        <v>181</v>
      </c>
      <c r="V12846" s="34">
        <v>159</v>
      </c>
      <c r="W12846" s="34">
        <v>214</v>
      </c>
      <c r="X12846" s="34">
        <v>178</v>
      </c>
      <c r="Y12846" s="34">
        <v>209</v>
      </c>
      <c r="Z12846" s="34">
        <v>135</v>
      </c>
      <c r="AA12846" s="34">
        <v>234</v>
      </c>
      <c r="AB12846" s="34">
        <v>150</v>
      </c>
      <c r="AC12846" s="34">
        <v>301</v>
      </c>
    </row>
    <row r="12847" spans="1:29" x14ac:dyDescent="0.2">
      <c r="A12847" s="34" t="s">
        <v>73340</v>
      </c>
      <c r="B12847" s="34">
        <v>35</v>
      </c>
      <c r="C12847" s="34">
        <v>103</v>
      </c>
      <c r="D12847" s="34">
        <v>92</v>
      </c>
      <c r="E12847" s="34">
        <v>95</v>
      </c>
      <c r="F12847" s="34">
        <v>73</v>
      </c>
      <c r="G12847" s="34">
        <v>94</v>
      </c>
      <c r="H12847" s="34">
        <v>47</v>
      </c>
      <c r="I12847" s="34">
        <v>95</v>
      </c>
      <c r="J12847" s="34">
        <v>61</v>
      </c>
      <c r="K12847" s="34">
        <v>114</v>
      </c>
      <c r="L12847" s="34">
        <v>38</v>
      </c>
      <c r="M12847" s="34">
        <v>66</v>
      </c>
      <c r="N12847" s="34">
        <v>51</v>
      </c>
      <c r="O12847" s="34">
        <v>80</v>
      </c>
      <c r="P12847" s="34">
        <v>45</v>
      </c>
      <c r="Q12847" s="34">
        <v>112</v>
      </c>
      <c r="R12847" s="34">
        <v>55</v>
      </c>
      <c r="S12847" s="34">
        <v>118</v>
      </c>
      <c r="T12847" s="34">
        <v>71</v>
      </c>
      <c r="U12847" s="34">
        <v>85</v>
      </c>
      <c r="V12847" s="34">
        <v>68</v>
      </c>
      <c r="W12847" s="34">
        <v>94</v>
      </c>
      <c r="X12847" s="34">
        <v>82</v>
      </c>
      <c r="Y12847" s="34">
        <v>70</v>
      </c>
      <c r="Z12847" s="34">
        <v>78</v>
      </c>
      <c r="AA12847" s="34">
        <v>108</v>
      </c>
      <c r="AB12847" s="34">
        <v>60</v>
      </c>
      <c r="AC12847" s="34">
        <v>148</v>
      </c>
    </row>
    <row r="12848" spans="1:29" x14ac:dyDescent="0.2">
      <c r="A12848" s="34" t="s">
        <v>73341</v>
      </c>
      <c r="B12848" s="34">
        <v>120</v>
      </c>
      <c r="C12848" s="34">
        <v>144</v>
      </c>
      <c r="D12848" s="34">
        <v>104</v>
      </c>
      <c r="E12848" s="34">
        <v>110</v>
      </c>
      <c r="F12848" s="34">
        <v>118</v>
      </c>
      <c r="G12848" s="34">
        <v>76</v>
      </c>
      <c r="H12848" s="34">
        <v>105</v>
      </c>
      <c r="I12848" s="34">
        <v>145</v>
      </c>
      <c r="J12848" s="34">
        <v>72</v>
      </c>
      <c r="K12848" s="34">
        <v>82</v>
      </c>
      <c r="L12848" s="34">
        <v>86</v>
      </c>
      <c r="M12848" s="34">
        <v>96</v>
      </c>
      <c r="N12848" s="34">
        <v>71</v>
      </c>
      <c r="O12848" s="34">
        <v>72</v>
      </c>
      <c r="P12848" s="34">
        <v>66</v>
      </c>
      <c r="Q12848" s="34">
        <v>137</v>
      </c>
      <c r="R12848" s="34">
        <v>111</v>
      </c>
      <c r="S12848" s="34">
        <v>130</v>
      </c>
      <c r="T12848" s="34">
        <v>62</v>
      </c>
      <c r="U12848" s="34">
        <v>104</v>
      </c>
      <c r="V12848" s="34">
        <v>104</v>
      </c>
      <c r="W12848" s="34">
        <v>140</v>
      </c>
      <c r="X12848" s="34">
        <v>162</v>
      </c>
      <c r="Y12848" s="34">
        <v>149</v>
      </c>
      <c r="Z12848" s="34">
        <v>138</v>
      </c>
      <c r="AA12848" s="34">
        <v>126</v>
      </c>
      <c r="AB12848" s="34">
        <v>167</v>
      </c>
      <c r="AC12848" s="34">
        <v>208</v>
      </c>
    </row>
    <row r="12849" spans="1:29" x14ac:dyDescent="0.2">
      <c r="A12849" s="34" t="s">
        <v>73342</v>
      </c>
      <c r="B12849" s="34">
        <v>46</v>
      </c>
      <c r="C12849" s="34">
        <v>127</v>
      </c>
      <c r="D12849" s="34">
        <v>104</v>
      </c>
      <c r="E12849" s="34">
        <v>114</v>
      </c>
      <c r="F12849" s="34">
        <v>77</v>
      </c>
      <c r="G12849" s="34">
        <v>162</v>
      </c>
      <c r="H12849" s="34">
        <v>42</v>
      </c>
      <c r="I12849" s="34">
        <v>81</v>
      </c>
      <c r="J12849" s="34">
        <v>35</v>
      </c>
      <c r="K12849" s="34">
        <v>171</v>
      </c>
      <c r="L12849" s="34">
        <v>9</v>
      </c>
      <c r="M12849" s="34">
        <v>81</v>
      </c>
      <c r="N12849" s="34">
        <v>55</v>
      </c>
      <c r="O12849" s="34">
        <v>78</v>
      </c>
      <c r="P12849" s="34">
        <v>60</v>
      </c>
      <c r="Q12849" s="34">
        <v>49</v>
      </c>
      <c r="R12849" s="34">
        <v>43</v>
      </c>
      <c r="S12849" s="34">
        <v>121</v>
      </c>
      <c r="T12849" s="34">
        <v>22</v>
      </c>
      <c r="U12849" s="34">
        <v>46</v>
      </c>
      <c r="V12849" s="34">
        <v>64</v>
      </c>
      <c r="W12849" s="34">
        <v>72</v>
      </c>
      <c r="X12849" s="34">
        <v>61</v>
      </c>
      <c r="Y12849" s="34">
        <v>29</v>
      </c>
      <c r="Z12849" s="34">
        <v>84</v>
      </c>
      <c r="AA12849" s="34">
        <v>131</v>
      </c>
      <c r="AB12849" s="34">
        <v>20</v>
      </c>
      <c r="AC12849" s="34">
        <v>168</v>
      </c>
    </row>
    <row r="12850" spans="1:29" x14ac:dyDescent="0.2">
      <c r="A12850" s="34" t="s">
        <v>73343</v>
      </c>
      <c r="B12850" s="34">
        <v>73</v>
      </c>
      <c r="C12850" s="34">
        <v>107</v>
      </c>
      <c r="D12850" s="34">
        <v>92</v>
      </c>
      <c r="E12850" s="34">
        <v>121</v>
      </c>
      <c r="F12850" s="34">
        <v>91</v>
      </c>
      <c r="G12850" s="34">
        <v>153</v>
      </c>
      <c r="H12850" s="34">
        <v>46</v>
      </c>
      <c r="I12850" s="34">
        <v>68</v>
      </c>
      <c r="J12850" s="34">
        <v>45</v>
      </c>
      <c r="K12850" s="34">
        <v>110</v>
      </c>
      <c r="L12850" s="34">
        <v>54</v>
      </c>
      <c r="M12850" s="34">
        <v>107</v>
      </c>
      <c r="N12850" s="34">
        <v>69</v>
      </c>
      <c r="O12850" s="34">
        <v>61</v>
      </c>
      <c r="P12850" s="34">
        <v>63</v>
      </c>
      <c r="Q12850" s="34">
        <v>93</v>
      </c>
      <c r="R12850" s="34">
        <v>96</v>
      </c>
      <c r="S12850" s="34">
        <v>117</v>
      </c>
      <c r="T12850" s="34">
        <v>67</v>
      </c>
      <c r="U12850" s="34">
        <v>89</v>
      </c>
      <c r="V12850" s="34">
        <v>92</v>
      </c>
      <c r="W12850" s="34">
        <v>100</v>
      </c>
      <c r="X12850" s="34">
        <v>95</v>
      </c>
      <c r="Y12850" s="34">
        <v>93</v>
      </c>
      <c r="Z12850" s="34">
        <v>99</v>
      </c>
      <c r="AA12850" s="34">
        <v>112</v>
      </c>
      <c r="AB12850" s="34">
        <v>85</v>
      </c>
      <c r="AC12850" s="34">
        <v>127</v>
      </c>
    </row>
    <row r="12851" spans="1:29" x14ac:dyDescent="0.2">
      <c r="A12851" s="34" t="s">
        <v>73344</v>
      </c>
      <c r="B12851" s="34">
        <v>49</v>
      </c>
      <c r="C12851" s="34">
        <v>47</v>
      </c>
      <c r="D12851" s="34">
        <v>67</v>
      </c>
      <c r="E12851" s="34">
        <v>90</v>
      </c>
      <c r="F12851" s="34">
        <v>68</v>
      </c>
      <c r="G12851" s="34">
        <v>81</v>
      </c>
      <c r="H12851" s="34">
        <v>43</v>
      </c>
      <c r="I12851" s="34">
        <v>76</v>
      </c>
      <c r="J12851" s="34">
        <v>26</v>
      </c>
      <c r="K12851" s="34">
        <v>108</v>
      </c>
      <c r="L12851" s="34">
        <v>32</v>
      </c>
      <c r="M12851" s="34">
        <v>73</v>
      </c>
      <c r="N12851" s="34">
        <v>32</v>
      </c>
      <c r="O12851" s="34">
        <v>51</v>
      </c>
      <c r="P12851" s="34">
        <v>36</v>
      </c>
      <c r="Q12851" s="34">
        <v>98</v>
      </c>
      <c r="R12851" s="34">
        <v>61</v>
      </c>
      <c r="S12851" s="34">
        <v>88</v>
      </c>
      <c r="T12851" s="34">
        <v>36</v>
      </c>
      <c r="U12851" s="34">
        <v>50</v>
      </c>
      <c r="V12851" s="34">
        <v>48</v>
      </c>
      <c r="W12851" s="34">
        <v>99</v>
      </c>
      <c r="X12851" s="34">
        <v>70</v>
      </c>
      <c r="Y12851" s="34">
        <v>46</v>
      </c>
      <c r="Z12851" s="34">
        <v>55</v>
      </c>
      <c r="AA12851" s="34">
        <v>101</v>
      </c>
      <c r="AB12851" s="34">
        <v>59</v>
      </c>
      <c r="AC12851" s="34">
        <v>107</v>
      </c>
    </row>
    <row r="12852" spans="1:29" x14ac:dyDescent="0.2">
      <c r="A12852" s="34" t="s">
        <v>73345</v>
      </c>
      <c r="B12852" s="34">
        <v>88</v>
      </c>
      <c r="C12852" s="34">
        <v>172</v>
      </c>
      <c r="D12852" s="34">
        <v>155</v>
      </c>
      <c r="E12852" s="34">
        <v>176</v>
      </c>
      <c r="F12852" s="34">
        <v>119</v>
      </c>
      <c r="G12852" s="34">
        <v>102</v>
      </c>
      <c r="H12852" s="34">
        <v>129</v>
      </c>
      <c r="I12852" s="34">
        <v>161</v>
      </c>
      <c r="J12852" s="34">
        <v>105</v>
      </c>
      <c r="K12852" s="34">
        <v>199</v>
      </c>
      <c r="L12852" s="34">
        <v>59</v>
      </c>
      <c r="M12852" s="34">
        <v>136</v>
      </c>
      <c r="N12852" s="34">
        <v>122</v>
      </c>
      <c r="O12852" s="34">
        <v>160</v>
      </c>
      <c r="P12852" s="34">
        <v>101</v>
      </c>
      <c r="Q12852" s="34">
        <v>151</v>
      </c>
      <c r="R12852" s="34">
        <v>134</v>
      </c>
      <c r="S12852" s="34">
        <v>251</v>
      </c>
      <c r="T12852" s="34">
        <v>92</v>
      </c>
      <c r="U12852" s="34">
        <v>155</v>
      </c>
      <c r="V12852" s="34">
        <v>151</v>
      </c>
      <c r="W12852" s="34">
        <v>120</v>
      </c>
      <c r="X12852" s="34">
        <v>182</v>
      </c>
      <c r="Y12852" s="34">
        <v>132</v>
      </c>
      <c r="Z12852" s="34">
        <v>131</v>
      </c>
      <c r="AA12852" s="34">
        <v>224</v>
      </c>
      <c r="AB12852" s="34">
        <v>115</v>
      </c>
      <c r="AC12852" s="34">
        <v>285</v>
      </c>
    </row>
    <row r="12853" spans="1:29" x14ac:dyDescent="0.2">
      <c r="A12853" s="34" t="s">
        <v>73346</v>
      </c>
      <c r="B12853" s="34">
        <v>140</v>
      </c>
      <c r="C12853" s="34">
        <v>169</v>
      </c>
      <c r="D12853" s="34">
        <v>152</v>
      </c>
      <c r="E12853" s="34">
        <v>187</v>
      </c>
      <c r="F12853" s="34">
        <v>179</v>
      </c>
      <c r="G12853" s="34">
        <v>227</v>
      </c>
      <c r="H12853" s="34">
        <v>169</v>
      </c>
      <c r="I12853" s="34">
        <v>198</v>
      </c>
      <c r="J12853" s="34">
        <v>142</v>
      </c>
      <c r="K12853" s="34">
        <v>180</v>
      </c>
      <c r="L12853" s="34">
        <v>129</v>
      </c>
      <c r="M12853" s="34">
        <v>215</v>
      </c>
      <c r="N12853" s="34">
        <v>155</v>
      </c>
      <c r="O12853" s="34">
        <v>197</v>
      </c>
      <c r="P12853" s="34">
        <v>152</v>
      </c>
      <c r="Q12853" s="34">
        <v>230</v>
      </c>
      <c r="R12853" s="34">
        <v>162</v>
      </c>
      <c r="S12853" s="34">
        <v>221</v>
      </c>
      <c r="T12853" s="34">
        <v>178</v>
      </c>
      <c r="U12853" s="34">
        <v>204</v>
      </c>
      <c r="V12853" s="34">
        <v>188</v>
      </c>
      <c r="W12853" s="34">
        <v>236</v>
      </c>
      <c r="X12853" s="34">
        <v>251</v>
      </c>
      <c r="Y12853" s="34">
        <v>198</v>
      </c>
      <c r="Z12853" s="34">
        <v>173</v>
      </c>
      <c r="AA12853" s="34">
        <v>229</v>
      </c>
      <c r="AB12853" s="34">
        <v>228</v>
      </c>
      <c r="AC12853" s="34">
        <v>309</v>
      </c>
    </row>
    <row r="12854" spans="1:29" x14ac:dyDescent="0.2">
      <c r="A12854" s="34" t="s">
        <v>73347</v>
      </c>
      <c r="B12854" s="34">
        <v>51</v>
      </c>
      <c r="C12854" s="34">
        <v>156</v>
      </c>
      <c r="D12854" s="34">
        <v>127</v>
      </c>
      <c r="E12854" s="34">
        <v>131</v>
      </c>
      <c r="F12854" s="34">
        <v>45</v>
      </c>
      <c r="G12854" s="34">
        <v>122</v>
      </c>
      <c r="H12854" s="34">
        <v>59</v>
      </c>
      <c r="I12854" s="34">
        <v>97</v>
      </c>
      <c r="J12854" s="34">
        <v>40</v>
      </c>
      <c r="K12854" s="34">
        <v>146</v>
      </c>
      <c r="L12854" s="34">
        <v>20</v>
      </c>
      <c r="M12854" s="34">
        <v>99</v>
      </c>
      <c r="N12854" s="34">
        <v>67</v>
      </c>
      <c r="O12854" s="34">
        <v>81</v>
      </c>
      <c r="P12854" s="34">
        <v>62</v>
      </c>
      <c r="Q12854" s="34">
        <v>106</v>
      </c>
      <c r="R12854" s="34">
        <v>44</v>
      </c>
      <c r="S12854" s="34">
        <v>146</v>
      </c>
      <c r="T12854" s="34">
        <v>15</v>
      </c>
      <c r="U12854" s="34">
        <v>57</v>
      </c>
      <c r="V12854" s="34">
        <v>57</v>
      </c>
      <c r="W12854" s="34">
        <v>58</v>
      </c>
      <c r="X12854" s="34">
        <v>84</v>
      </c>
      <c r="Y12854" s="34">
        <v>51</v>
      </c>
      <c r="Z12854" s="34">
        <v>78</v>
      </c>
      <c r="AA12854" s="34">
        <v>136</v>
      </c>
      <c r="AB12854" s="34">
        <v>28</v>
      </c>
      <c r="AC12854" s="34">
        <v>180</v>
      </c>
    </row>
    <row r="12855" spans="1:29" x14ac:dyDescent="0.2">
      <c r="A12855" s="34" t="s">
        <v>73348</v>
      </c>
      <c r="B12855" s="34">
        <v>211</v>
      </c>
      <c r="C12855" s="34">
        <v>434</v>
      </c>
      <c r="D12855" s="34">
        <v>256</v>
      </c>
      <c r="E12855" s="34">
        <v>453</v>
      </c>
      <c r="F12855" s="34">
        <v>260</v>
      </c>
      <c r="G12855" s="34">
        <v>454</v>
      </c>
      <c r="H12855" s="34">
        <v>266</v>
      </c>
      <c r="I12855" s="34">
        <v>382</v>
      </c>
      <c r="J12855" s="34">
        <v>218</v>
      </c>
      <c r="K12855" s="34">
        <v>498</v>
      </c>
      <c r="L12855" s="34">
        <v>127</v>
      </c>
      <c r="M12855" s="34">
        <v>355</v>
      </c>
      <c r="N12855" s="34">
        <v>189</v>
      </c>
      <c r="O12855" s="34">
        <v>350</v>
      </c>
      <c r="P12855" s="34">
        <v>187</v>
      </c>
      <c r="Q12855" s="34">
        <v>441</v>
      </c>
      <c r="R12855" s="34">
        <v>234</v>
      </c>
      <c r="S12855" s="34">
        <v>427</v>
      </c>
      <c r="T12855" s="34">
        <v>163</v>
      </c>
      <c r="U12855" s="34">
        <v>339</v>
      </c>
      <c r="V12855" s="34">
        <v>249</v>
      </c>
      <c r="W12855" s="34">
        <v>382</v>
      </c>
      <c r="X12855" s="34">
        <v>324</v>
      </c>
      <c r="Y12855" s="34">
        <v>325</v>
      </c>
      <c r="Z12855" s="34">
        <v>278</v>
      </c>
      <c r="AA12855" s="34">
        <v>445</v>
      </c>
      <c r="AB12855" s="34">
        <v>207</v>
      </c>
      <c r="AC12855" s="34">
        <v>500</v>
      </c>
    </row>
    <row r="12856" spans="1:29" x14ac:dyDescent="0.2">
      <c r="A12856" s="34" t="s">
        <v>73349</v>
      </c>
      <c r="B12856" s="34">
        <v>74</v>
      </c>
      <c r="C12856" s="34">
        <v>95</v>
      </c>
      <c r="D12856" s="34">
        <v>108</v>
      </c>
      <c r="E12856" s="34">
        <v>114</v>
      </c>
      <c r="F12856" s="34">
        <v>84</v>
      </c>
      <c r="G12856" s="34">
        <v>128</v>
      </c>
      <c r="H12856" s="34">
        <v>77</v>
      </c>
      <c r="I12856" s="34">
        <v>72</v>
      </c>
      <c r="J12856" s="34">
        <v>75</v>
      </c>
      <c r="K12856" s="34">
        <v>108</v>
      </c>
      <c r="L12856" s="34">
        <v>62</v>
      </c>
      <c r="M12856" s="34">
        <v>77</v>
      </c>
      <c r="N12856" s="34">
        <v>74</v>
      </c>
      <c r="O12856" s="34">
        <v>70</v>
      </c>
      <c r="P12856" s="34">
        <v>77</v>
      </c>
      <c r="Q12856" s="34">
        <v>120</v>
      </c>
      <c r="R12856" s="34">
        <v>102</v>
      </c>
      <c r="S12856" s="34">
        <v>134</v>
      </c>
      <c r="T12856" s="34">
        <v>60</v>
      </c>
      <c r="U12856" s="34">
        <v>84</v>
      </c>
      <c r="V12856" s="34">
        <v>95</v>
      </c>
      <c r="W12856" s="34">
        <v>103</v>
      </c>
      <c r="X12856" s="34">
        <v>92</v>
      </c>
      <c r="Y12856" s="34">
        <v>93</v>
      </c>
      <c r="Z12856" s="34">
        <v>132</v>
      </c>
      <c r="AA12856" s="34">
        <v>124</v>
      </c>
      <c r="AB12856" s="34">
        <v>93</v>
      </c>
      <c r="AC12856" s="34">
        <v>171</v>
      </c>
    </row>
    <row r="12857" spans="1:29" x14ac:dyDescent="0.2">
      <c r="A12857" s="34" t="s">
        <v>73350</v>
      </c>
      <c r="B12857" s="34">
        <v>37</v>
      </c>
      <c r="C12857" s="34">
        <v>71</v>
      </c>
      <c r="D12857" s="34">
        <v>122</v>
      </c>
      <c r="E12857" s="34">
        <v>77</v>
      </c>
      <c r="F12857" s="34">
        <v>56</v>
      </c>
      <c r="G12857" s="34">
        <v>70</v>
      </c>
      <c r="H12857" s="34">
        <v>73</v>
      </c>
      <c r="I12857" s="34">
        <v>81</v>
      </c>
      <c r="J12857" s="34">
        <v>48</v>
      </c>
      <c r="K12857" s="34">
        <v>101</v>
      </c>
      <c r="L12857" s="34">
        <v>38</v>
      </c>
      <c r="M12857" s="34">
        <v>51</v>
      </c>
      <c r="N12857" s="34">
        <v>77</v>
      </c>
      <c r="O12857" s="34">
        <v>63</v>
      </c>
      <c r="P12857" s="34">
        <v>68</v>
      </c>
      <c r="Q12857" s="34">
        <v>74</v>
      </c>
      <c r="R12857" s="34">
        <v>73</v>
      </c>
      <c r="S12857" s="34">
        <v>97</v>
      </c>
      <c r="T12857" s="34">
        <v>38</v>
      </c>
      <c r="U12857" s="34">
        <v>45</v>
      </c>
      <c r="V12857" s="34">
        <v>65</v>
      </c>
      <c r="W12857" s="34">
        <v>76</v>
      </c>
      <c r="X12857" s="34">
        <v>115</v>
      </c>
      <c r="Y12857" s="34">
        <v>41</v>
      </c>
      <c r="Z12857" s="34">
        <v>83</v>
      </c>
      <c r="AA12857" s="34">
        <v>98</v>
      </c>
      <c r="AB12857" s="34">
        <v>34</v>
      </c>
      <c r="AC12857" s="34">
        <v>92</v>
      </c>
    </row>
    <row r="12858" spans="1:29" x14ac:dyDescent="0.2">
      <c r="A12858" s="34" t="s">
        <v>73351</v>
      </c>
      <c r="B12858" s="34">
        <v>12</v>
      </c>
      <c r="C12858" s="34">
        <v>5</v>
      </c>
      <c r="D12858" s="34">
        <v>9</v>
      </c>
      <c r="E12858" s="34">
        <v>23</v>
      </c>
      <c r="F12858" s="34">
        <v>13</v>
      </c>
      <c r="G12858" s="34">
        <v>21</v>
      </c>
      <c r="H12858" s="34">
        <v>7</v>
      </c>
      <c r="I12858" s="34">
        <v>29</v>
      </c>
      <c r="J12858" s="34">
        <v>14</v>
      </c>
      <c r="K12858" s="34">
        <v>18</v>
      </c>
      <c r="L12858" s="34">
        <v>7</v>
      </c>
      <c r="M12858" s="34">
        <v>15</v>
      </c>
      <c r="N12858" s="34">
        <v>8</v>
      </c>
      <c r="O12858" s="34">
        <v>8</v>
      </c>
      <c r="P12858" s="34">
        <v>10</v>
      </c>
      <c r="Q12858" s="34">
        <v>20</v>
      </c>
      <c r="R12858" s="34">
        <v>6</v>
      </c>
      <c r="S12858" s="34">
        <v>16</v>
      </c>
      <c r="T12858" s="34">
        <v>11</v>
      </c>
      <c r="U12858" s="34">
        <v>11</v>
      </c>
      <c r="V12858" s="34">
        <v>13</v>
      </c>
      <c r="W12858" s="34">
        <v>16</v>
      </c>
      <c r="X12858" s="34">
        <v>22</v>
      </c>
      <c r="Y12858" s="34">
        <v>6</v>
      </c>
      <c r="Z12858" s="34">
        <v>13</v>
      </c>
      <c r="AA12858" s="34">
        <v>9</v>
      </c>
      <c r="AB12858" s="34">
        <v>17</v>
      </c>
      <c r="AC12858" s="34">
        <v>14</v>
      </c>
    </row>
    <row r="12859" spans="1:29" x14ac:dyDescent="0.2">
      <c r="A12859" s="34" t="s">
        <v>73352</v>
      </c>
      <c r="B12859" s="34">
        <v>129</v>
      </c>
      <c r="C12859" s="34">
        <v>249</v>
      </c>
      <c r="D12859" s="34">
        <v>193</v>
      </c>
      <c r="E12859" s="34">
        <v>238</v>
      </c>
      <c r="F12859" s="34">
        <v>180</v>
      </c>
      <c r="G12859" s="34">
        <v>200</v>
      </c>
      <c r="H12859" s="34">
        <v>154</v>
      </c>
      <c r="I12859" s="34">
        <v>185</v>
      </c>
      <c r="J12859" s="34">
        <v>132</v>
      </c>
      <c r="K12859" s="34">
        <v>247</v>
      </c>
      <c r="L12859" s="34">
        <v>129</v>
      </c>
      <c r="M12859" s="34">
        <v>205</v>
      </c>
      <c r="N12859" s="34">
        <v>145</v>
      </c>
      <c r="O12859" s="34">
        <v>183</v>
      </c>
      <c r="P12859" s="34">
        <v>151</v>
      </c>
      <c r="Q12859" s="34">
        <v>273</v>
      </c>
      <c r="R12859" s="34">
        <v>226</v>
      </c>
      <c r="S12859" s="34">
        <v>311</v>
      </c>
      <c r="T12859" s="34">
        <v>144</v>
      </c>
      <c r="U12859" s="34">
        <v>188</v>
      </c>
      <c r="V12859" s="34">
        <v>180</v>
      </c>
      <c r="W12859" s="34">
        <v>263</v>
      </c>
      <c r="X12859" s="34">
        <v>260</v>
      </c>
      <c r="Y12859" s="34">
        <v>177</v>
      </c>
      <c r="Z12859" s="34">
        <v>194</v>
      </c>
      <c r="AA12859" s="34">
        <v>300</v>
      </c>
      <c r="AB12859" s="34">
        <v>190</v>
      </c>
      <c r="AC12859" s="34">
        <v>322</v>
      </c>
    </row>
    <row r="12860" spans="1:29" x14ac:dyDescent="0.2">
      <c r="A12860" s="34" t="s">
        <v>73353</v>
      </c>
      <c r="B12860" s="34">
        <v>40</v>
      </c>
      <c r="C12860" s="34">
        <v>55</v>
      </c>
      <c r="D12860" s="34">
        <v>69</v>
      </c>
      <c r="E12860" s="34">
        <v>96</v>
      </c>
      <c r="F12860" s="34">
        <v>55</v>
      </c>
      <c r="G12860" s="34">
        <v>85</v>
      </c>
      <c r="H12860" s="34">
        <v>39</v>
      </c>
      <c r="I12860" s="34">
        <v>86</v>
      </c>
      <c r="J12860" s="34">
        <v>27</v>
      </c>
      <c r="K12860" s="34">
        <v>82</v>
      </c>
      <c r="L12860" s="34">
        <v>21</v>
      </c>
      <c r="M12860" s="34">
        <v>50</v>
      </c>
      <c r="N12860" s="34">
        <v>61</v>
      </c>
      <c r="O12860" s="34">
        <v>63</v>
      </c>
      <c r="P12860" s="34">
        <v>46</v>
      </c>
      <c r="Q12860" s="34">
        <v>62</v>
      </c>
      <c r="R12860" s="34">
        <v>61</v>
      </c>
      <c r="S12860" s="34">
        <v>108</v>
      </c>
      <c r="T12860" s="34">
        <v>28</v>
      </c>
      <c r="U12860" s="34">
        <v>40</v>
      </c>
      <c r="V12860" s="34">
        <v>56</v>
      </c>
      <c r="W12860" s="34">
        <v>58</v>
      </c>
      <c r="X12860" s="34">
        <v>51</v>
      </c>
      <c r="Y12860" s="34">
        <v>45</v>
      </c>
      <c r="Z12860" s="34">
        <v>65</v>
      </c>
      <c r="AA12860" s="34">
        <v>86</v>
      </c>
      <c r="AB12860" s="34">
        <v>37</v>
      </c>
      <c r="AC12860" s="34">
        <v>92</v>
      </c>
    </row>
    <row r="12861" spans="1:29" x14ac:dyDescent="0.2">
      <c r="A12861" s="34" t="s">
        <v>73354</v>
      </c>
      <c r="B12861" s="34">
        <v>173</v>
      </c>
      <c r="C12861" s="34">
        <v>224</v>
      </c>
      <c r="D12861" s="34">
        <v>260</v>
      </c>
      <c r="E12861" s="34">
        <v>271</v>
      </c>
      <c r="F12861" s="34">
        <v>280</v>
      </c>
      <c r="G12861" s="34">
        <v>255</v>
      </c>
      <c r="H12861" s="34">
        <v>258</v>
      </c>
      <c r="I12861" s="34">
        <v>246</v>
      </c>
      <c r="J12861" s="34">
        <v>206</v>
      </c>
      <c r="K12861" s="34">
        <v>306</v>
      </c>
      <c r="L12861" s="34">
        <v>173</v>
      </c>
      <c r="M12861" s="34">
        <v>208</v>
      </c>
      <c r="N12861" s="34">
        <v>210</v>
      </c>
      <c r="O12861" s="34">
        <v>207</v>
      </c>
      <c r="P12861" s="34">
        <v>253</v>
      </c>
      <c r="Q12861" s="34">
        <v>351</v>
      </c>
      <c r="R12861" s="34">
        <v>290</v>
      </c>
      <c r="S12861" s="34">
        <v>264</v>
      </c>
      <c r="T12861" s="34">
        <v>238</v>
      </c>
      <c r="U12861" s="34">
        <v>247</v>
      </c>
      <c r="V12861" s="34">
        <v>280</v>
      </c>
      <c r="W12861" s="34">
        <v>346</v>
      </c>
      <c r="X12861" s="34">
        <v>232</v>
      </c>
      <c r="Y12861" s="34">
        <v>310</v>
      </c>
      <c r="Z12861" s="34">
        <v>230</v>
      </c>
      <c r="AA12861" s="34">
        <v>311</v>
      </c>
      <c r="AB12861" s="34">
        <v>261</v>
      </c>
      <c r="AC12861" s="34">
        <v>416</v>
      </c>
    </row>
    <row r="12862" spans="1:29" x14ac:dyDescent="0.2">
      <c r="A12862" s="34" t="s">
        <v>73355</v>
      </c>
      <c r="B12862" s="34">
        <v>80</v>
      </c>
      <c r="C12862" s="34">
        <v>74</v>
      </c>
      <c r="D12862" s="34">
        <v>121</v>
      </c>
      <c r="E12862" s="34">
        <v>101</v>
      </c>
      <c r="F12862" s="34">
        <v>109</v>
      </c>
      <c r="G12862" s="34">
        <v>93</v>
      </c>
      <c r="H12862" s="34">
        <v>84</v>
      </c>
      <c r="I12862" s="34">
        <v>80</v>
      </c>
      <c r="J12862" s="34">
        <v>83</v>
      </c>
      <c r="K12862" s="34">
        <v>87</v>
      </c>
      <c r="L12862" s="34">
        <v>70</v>
      </c>
      <c r="M12862" s="34">
        <v>88</v>
      </c>
      <c r="N12862" s="34">
        <v>83</v>
      </c>
      <c r="O12862" s="34">
        <v>85</v>
      </c>
      <c r="P12862" s="34">
        <v>84</v>
      </c>
      <c r="Q12862" s="34">
        <v>120</v>
      </c>
      <c r="R12862" s="34">
        <v>100</v>
      </c>
      <c r="S12862" s="34">
        <v>125</v>
      </c>
      <c r="T12862" s="34">
        <v>68</v>
      </c>
      <c r="U12862" s="34">
        <v>63</v>
      </c>
      <c r="V12862" s="34">
        <v>107</v>
      </c>
      <c r="W12862" s="34">
        <v>93</v>
      </c>
      <c r="X12862" s="34">
        <v>117</v>
      </c>
      <c r="Y12862" s="34">
        <v>78</v>
      </c>
      <c r="Z12862" s="34">
        <v>130</v>
      </c>
      <c r="AA12862" s="34">
        <v>150</v>
      </c>
      <c r="AB12862" s="34">
        <v>107</v>
      </c>
      <c r="AC12862" s="34">
        <v>152</v>
      </c>
    </row>
    <row r="12863" spans="1:29" x14ac:dyDescent="0.2">
      <c r="A12863" s="34" t="s">
        <v>73356</v>
      </c>
      <c r="B12863" s="34">
        <v>115</v>
      </c>
      <c r="C12863" s="34">
        <v>202</v>
      </c>
      <c r="D12863" s="34">
        <v>177</v>
      </c>
      <c r="E12863" s="34">
        <v>209</v>
      </c>
      <c r="F12863" s="34">
        <v>192</v>
      </c>
      <c r="G12863" s="34">
        <v>221</v>
      </c>
      <c r="H12863" s="34">
        <v>174</v>
      </c>
      <c r="I12863" s="34">
        <v>164</v>
      </c>
      <c r="J12863" s="34">
        <v>168</v>
      </c>
      <c r="K12863" s="34">
        <v>198</v>
      </c>
      <c r="L12863" s="34">
        <v>116</v>
      </c>
      <c r="M12863" s="34">
        <v>188</v>
      </c>
      <c r="N12863" s="34">
        <v>148</v>
      </c>
      <c r="O12863" s="34">
        <v>170</v>
      </c>
      <c r="P12863" s="34">
        <v>190</v>
      </c>
      <c r="Q12863" s="34">
        <v>239</v>
      </c>
      <c r="R12863" s="34">
        <v>215</v>
      </c>
      <c r="S12863" s="34">
        <v>265</v>
      </c>
      <c r="T12863" s="34">
        <v>132</v>
      </c>
      <c r="U12863" s="34">
        <v>214</v>
      </c>
      <c r="V12863" s="34">
        <v>178</v>
      </c>
      <c r="W12863" s="34">
        <v>226</v>
      </c>
      <c r="X12863" s="34">
        <v>233</v>
      </c>
      <c r="Y12863" s="34">
        <v>211</v>
      </c>
      <c r="Z12863" s="34">
        <v>241</v>
      </c>
      <c r="AA12863" s="34">
        <v>279</v>
      </c>
      <c r="AB12863" s="34">
        <v>205</v>
      </c>
      <c r="AC12863" s="34">
        <v>375</v>
      </c>
    </row>
    <row r="12864" spans="1:29" x14ac:dyDescent="0.2">
      <c r="A12864" s="34" t="s">
        <v>73357</v>
      </c>
      <c r="B12864" s="34">
        <v>447</v>
      </c>
      <c r="C12864" s="34">
        <v>324</v>
      </c>
      <c r="D12864" s="34">
        <v>366</v>
      </c>
      <c r="E12864" s="34">
        <v>409</v>
      </c>
      <c r="F12864" s="34">
        <v>343</v>
      </c>
      <c r="G12864" s="34">
        <v>447</v>
      </c>
      <c r="H12864" s="34">
        <v>403</v>
      </c>
      <c r="I12864" s="34">
        <v>381</v>
      </c>
      <c r="J12864" s="34">
        <v>418</v>
      </c>
      <c r="K12864" s="34">
        <v>398</v>
      </c>
      <c r="L12864" s="34">
        <v>482</v>
      </c>
      <c r="M12864" s="34">
        <v>343</v>
      </c>
      <c r="N12864" s="34">
        <v>343</v>
      </c>
      <c r="O12864" s="34">
        <v>360</v>
      </c>
      <c r="P12864" s="34">
        <v>399</v>
      </c>
      <c r="Q12864" s="34">
        <v>577</v>
      </c>
      <c r="R12864" s="34">
        <v>530</v>
      </c>
      <c r="S12864" s="34">
        <v>434</v>
      </c>
      <c r="T12864" s="34">
        <v>562</v>
      </c>
      <c r="U12864" s="34">
        <v>503</v>
      </c>
      <c r="V12864" s="34">
        <v>427</v>
      </c>
      <c r="W12864" s="34">
        <v>741</v>
      </c>
      <c r="X12864" s="34">
        <v>437</v>
      </c>
      <c r="Y12864" s="34">
        <v>617</v>
      </c>
      <c r="Z12864" s="34">
        <v>377</v>
      </c>
      <c r="AA12864" s="34">
        <v>497</v>
      </c>
      <c r="AB12864" s="34">
        <v>703</v>
      </c>
      <c r="AC12864" s="34">
        <v>577</v>
      </c>
    </row>
    <row r="12865" spans="1:29" x14ac:dyDescent="0.2">
      <c r="A12865" s="34" t="s">
        <v>73358</v>
      </c>
      <c r="B12865" s="34">
        <v>1</v>
      </c>
      <c r="C12865" s="34">
        <v>0</v>
      </c>
      <c r="D12865" s="34">
        <v>0</v>
      </c>
      <c r="E12865" s="34">
        <v>0</v>
      </c>
      <c r="F12865" s="34">
        <v>0</v>
      </c>
      <c r="G12865" s="34">
        <v>0</v>
      </c>
      <c r="H12865" s="34">
        <v>0</v>
      </c>
      <c r="I12865" s="34">
        <v>0</v>
      </c>
      <c r="J12865" s="34">
        <v>0</v>
      </c>
      <c r="K12865" s="34">
        <v>1</v>
      </c>
      <c r="L12865" s="34">
        <v>0</v>
      </c>
      <c r="M12865" s="34">
        <v>0</v>
      </c>
      <c r="N12865" s="34">
        <v>0</v>
      </c>
      <c r="O12865" s="34">
        <v>0</v>
      </c>
      <c r="P12865" s="34">
        <v>0</v>
      </c>
      <c r="Q12865" s="34">
        <v>0</v>
      </c>
      <c r="R12865" s="34">
        <v>0</v>
      </c>
      <c r="S12865" s="34">
        <v>0</v>
      </c>
      <c r="T12865" s="34">
        <v>0</v>
      </c>
      <c r="U12865" s="34">
        <v>0</v>
      </c>
      <c r="V12865" s="34">
        <v>0</v>
      </c>
      <c r="W12865" s="34">
        <v>0</v>
      </c>
      <c r="X12865" s="34">
        <v>0</v>
      </c>
      <c r="Y12865" s="34">
        <v>0</v>
      </c>
      <c r="Z12865" s="34">
        <v>0</v>
      </c>
      <c r="AA12865" s="34">
        <v>0</v>
      </c>
      <c r="AB12865" s="34">
        <v>0</v>
      </c>
      <c r="AC12865" s="34">
        <v>0</v>
      </c>
    </row>
    <row r="12866" spans="1:29" x14ac:dyDescent="0.2">
      <c r="A12866" s="34" t="s">
        <v>73359</v>
      </c>
      <c r="B12866" s="34">
        <v>92</v>
      </c>
      <c r="C12866" s="34">
        <v>54</v>
      </c>
      <c r="D12866" s="34">
        <v>105</v>
      </c>
      <c r="E12866" s="34">
        <v>93</v>
      </c>
      <c r="F12866" s="34">
        <v>73</v>
      </c>
      <c r="G12866" s="34">
        <v>85</v>
      </c>
      <c r="H12866" s="34">
        <v>78</v>
      </c>
      <c r="I12866" s="34">
        <v>64</v>
      </c>
      <c r="J12866" s="34">
        <v>72</v>
      </c>
      <c r="K12866" s="34">
        <v>80</v>
      </c>
      <c r="L12866" s="34">
        <v>74</v>
      </c>
      <c r="M12866" s="34">
        <v>46</v>
      </c>
      <c r="N12866" s="34">
        <v>93</v>
      </c>
      <c r="O12866" s="34">
        <v>68</v>
      </c>
      <c r="P12866" s="34">
        <v>80</v>
      </c>
      <c r="Q12866" s="34">
        <v>98</v>
      </c>
      <c r="R12866" s="34">
        <v>91</v>
      </c>
      <c r="S12866" s="34">
        <v>100</v>
      </c>
      <c r="T12866" s="34">
        <v>109</v>
      </c>
      <c r="U12866" s="34">
        <v>66</v>
      </c>
      <c r="V12866" s="34">
        <v>80</v>
      </c>
      <c r="W12866" s="34">
        <v>70</v>
      </c>
      <c r="X12866" s="34">
        <v>129</v>
      </c>
      <c r="Y12866" s="34">
        <v>86</v>
      </c>
      <c r="Z12866" s="34">
        <v>106</v>
      </c>
      <c r="AA12866" s="34">
        <v>102</v>
      </c>
      <c r="AB12866" s="34">
        <v>108</v>
      </c>
      <c r="AC12866" s="34">
        <v>71</v>
      </c>
    </row>
    <row r="12867" spans="1:29" x14ac:dyDescent="0.2">
      <c r="A12867" s="34" t="s">
        <v>73360</v>
      </c>
      <c r="B12867" s="34">
        <v>81</v>
      </c>
      <c r="C12867" s="34">
        <v>57</v>
      </c>
      <c r="D12867" s="34">
        <v>60</v>
      </c>
      <c r="E12867" s="34">
        <v>27</v>
      </c>
      <c r="F12867" s="34">
        <v>71</v>
      </c>
      <c r="G12867" s="34">
        <v>27</v>
      </c>
      <c r="H12867" s="34">
        <v>75</v>
      </c>
      <c r="I12867" s="34">
        <v>31</v>
      </c>
      <c r="J12867" s="34">
        <v>53</v>
      </c>
      <c r="K12867" s="34">
        <v>36</v>
      </c>
      <c r="L12867" s="34">
        <v>48</v>
      </c>
      <c r="M12867" s="34">
        <v>45</v>
      </c>
      <c r="N12867" s="34">
        <v>68</v>
      </c>
      <c r="O12867" s="34">
        <v>44</v>
      </c>
      <c r="P12867" s="34">
        <v>63</v>
      </c>
      <c r="Q12867" s="34">
        <v>37</v>
      </c>
      <c r="R12867" s="34">
        <v>72</v>
      </c>
      <c r="S12867" s="34">
        <v>48</v>
      </c>
      <c r="T12867" s="34">
        <v>62</v>
      </c>
      <c r="U12867" s="34">
        <v>41</v>
      </c>
      <c r="V12867" s="34">
        <v>58</v>
      </c>
      <c r="W12867" s="34">
        <v>43</v>
      </c>
      <c r="X12867" s="34">
        <v>65</v>
      </c>
      <c r="Y12867" s="34">
        <v>41</v>
      </c>
      <c r="Z12867" s="34">
        <v>67</v>
      </c>
      <c r="AA12867" s="34">
        <v>48</v>
      </c>
      <c r="AB12867" s="34">
        <v>63</v>
      </c>
      <c r="AC12867" s="34">
        <v>41</v>
      </c>
    </row>
    <row r="12868" spans="1:29" x14ac:dyDescent="0.2">
      <c r="A12868" s="34" t="s">
        <v>73361</v>
      </c>
      <c r="B12868" s="34">
        <v>73</v>
      </c>
      <c r="C12868" s="34">
        <v>48</v>
      </c>
      <c r="D12868" s="34">
        <v>55</v>
      </c>
      <c r="E12868" s="34">
        <v>56</v>
      </c>
      <c r="F12868" s="34">
        <v>75</v>
      </c>
      <c r="G12868" s="34">
        <v>49</v>
      </c>
      <c r="H12868" s="34">
        <v>74</v>
      </c>
      <c r="I12868" s="34">
        <v>47</v>
      </c>
      <c r="J12868" s="34">
        <v>66</v>
      </c>
      <c r="K12868" s="34">
        <v>51</v>
      </c>
      <c r="L12868" s="34">
        <v>54</v>
      </c>
      <c r="M12868" s="34">
        <v>55</v>
      </c>
      <c r="N12868" s="34">
        <v>42</v>
      </c>
      <c r="O12868" s="34">
        <v>68</v>
      </c>
      <c r="P12868" s="34">
        <v>53</v>
      </c>
      <c r="Q12868" s="34">
        <v>65</v>
      </c>
      <c r="R12868" s="34">
        <v>84</v>
      </c>
      <c r="S12868" s="34">
        <v>37</v>
      </c>
      <c r="T12868" s="34">
        <v>51</v>
      </c>
      <c r="U12868" s="34">
        <v>55</v>
      </c>
      <c r="V12868" s="34">
        <v>66</v>
      </c>
      <c r="W12868" s="34">
        <v>56</v>
      </c>
      <c r="X12868" s="34">
        <v>78</v>
      </c>
      <c r="Y12868" s="34">
        <v>32</v>
      </c>
      <c r="Z12868" s="34">
        <v>48</v>
      </c>
      <c r="AA12868" s="34">
        <v>94</v>
      </c>
      <c r="AB12868" s="34">
        <v>60</v>
      </c>
      <c r="AC12868" s="34">
        <v>81</v>
      </c>
    </row>
    <row r="12869" spans="1:29" x14ac:dyDescent="0.2">
      <c r="A12869" s="34" t="s">
        <v>73362</v>
      </c>
      <c r="B12869" s="34">
        <v>94</v>
      </c>
      <c r="C12869" s="34">
        <v>88</v>
      </c>
      <c r="D12869" s="34">
        <v>149</v>
      </c>
      <c r="E12869" s="34">
        <v>94</v>
      </c>
      <c r="F12869" s="34">
        <v>113</v>
      </c>
      <c r="G12869" s="34">
        <v>140</v>
      </c>
      <c r="H12869" s="34">
        <v>142</v>
      </c>
      <c r="I12869" s="34">
        <v>141</v>
      </c>
      <c r="J12869" s="34">
        <v>125</v>
      </c>
      <c r="K12869" s="34">
        <v>122</v>
      </c>
      <c r="L12869" s="34">
        <v>98</v>
      </c>
      <c r="M12869" s="34">
        <v>75</v>
      </c>
      <c r="N12869" s="34">
        <v>111</v>
      </c>
      <c r="O12869" s="34">
        <v>94</v>
      </c>
      <c r="P12869" s="34">
        <v>118</v>
      </c>
      <c r="Q12869" s="34">
        <v>146</v>
      </c>
      <c r="R12869" s="34">
        <v>152</v>
      </c>
      <c r="S12869" s="34">
        <v>113</v>
      </c>
      <c r="T12869" s="34">
        <v>122</v>
      </c>
      <c r="U12869" s="34">
        <v>82</v>
      </c>
      <c r="V12869" s="34">
        <v>183</v>
      </c>
      <c r="W12869" s="34">
        <v>108</v>
      </c>
      <c r="X12869" s="34">
        <v>161</v>
      </c>
      <c r="Y12869" s="34">
        <v>95</v>
      </c>
      <c r="Z12869" s="34">
        <v>127</v>
      </c>
      <c r="AA12869" s="34">
        <v>146</v>
      </c>
      <c r="AB12869" s="34">
        <v>133</v>
      </c>
      <c r="AC12869" s="34">
        <v>144</v>
      </c>
    </row>
    <row r="12870" spans="1:29" x14ac:dyDescent="0.2">
      <c r="A12870" s="34" t="s">
        <v>73363</v>
      </c>
      <c r="B12870" s="34">
        <v>55</v>
      </c>
      <c r="C12870" s="34">
        <v>67</v>
      </c>
      <c r="D12870" s="34">
        <v>104</v>
      </c>
      <c r="E12870" s="34">
        <v>71</v>
      </c>
      <c r="F12870" s="34">
        <v>97</v>
      </c>
      <c r="G12870" s="34">
        <v>29</v>
      </c>
      <c r="H12870" s="34">
        <v>70</v>
      </c>
      <c r="I12870" s="34">
        <v>74</v>
      </c>
      <c r="J12870" s="34">
        <v>72</v>
      </c>
      <c r="K12870" s="34">
        <v>110</v>
      </c>
      <c r="L12870" s="34">
        <v>54</v>
      </c>
      <c r="M12870" s="34">
        <v>83</v>
      </c>
      <c r="N12870" s="34">
        <v>85</v>
      </c>
      <c r="O12870" s="34">
        <v>63</v>
      </c>
      <c r="P12870" s="34">
        <v>73</v>
      </c>
      <c r="Q12870" s="34">
        <v>98</v>
      </c>
      <c r="R12870" s="34">
        <v>83</v>
      </c>
      <c r="S12870" s="34">
        <v>112</v>
      </c>
      <c r="T12870" s="34">
        <v>93</v>
      </c>
      <c r="U12870" s="34">
        <v>73</v>
      </c>
      <c r="V12870" s="34">
        <v>102</v>
      </c>
      <c r="W12870" s="34">
        <v>68</v>
      </c>
      <c r="X12870" s="34">
        <v>137</v>
      </c>
      <c r="Y12870" s="34">
        <v>97</v>
      </c>
      <c r="Z12870" s="34">
        <v>91</v>
      </c>
      <c r="AA12870" s="34">
        <v>108</v>
      </c>
      <c r="AB12870" s="34">
        <v>94</v>
      </c>
      <c r="AC12870" s="34">
        <v>113</v>
      </c>
    </row>
    <row r="12871" spans="1:29" x14ac:dyDescent="0.2">
      <c r="A12871" s="34" t="s">
        <v>73364</v>
      </c>
      <c r="B12871" s="34">
        <v>52</v>
      </c>
      <c r="C12871" s="34">
        <v>74</v>
      </c>
      <c r="D12871" s="34">
        <v>91</v>
      </c>
      <c r="E12871" s="34">
        <v>84</v>
      </c>
      <c r="F12871" s="34">
        <v>81</v>
      </c>
      <c r="G12871" s="34">
        <v>54</v>
      </c>
      <c r="H12871" s="34">
        <v>60</v>
      </c>
      <c r="I12871" s="34">
        <v>73</v>
      </c>
      <c r="J12871" s="34">
        <v>76</v>
      </c>
      <c r="K12871" s="34">
        <v>96</v>
      </c>
      <c r="L12871" s="34">
        <v>34</v>
      </c>
      <c r="M12871" s="34">
        <v>75</v>
      </c>
      <c r="N12871" s="34">
        <v>65</v>
      </c>
      <c r="O12871" s="34">
        <v>70</v>
      </c>
      <c r="P12871" s="34">
        <v>80</v>
      </c>
      <c r="Q12871" s="34">
        <v>85</v>
      </c>
      <c r="R12871" s="34">
        <v>81</v>
      </c>
      <c r="S12871" s="34">
        <v>85</v>
      </c>
      <c r="T12871" s="34">
        <v>56</v>
      </c>
      <c r="U12871" s="34">
        <v>55</v>
      </c>
      <c r="V12871" s="34">
        <v>93</v>
      </c>
      <c r="W12871" s="34">
        <v>86</v>
      </c>
      <c r="X12871" s="34">
        <v>102</v>
      </c>
      <c r="Y12871" s="34">
        <v>70</v>
      </c>
      <c r="Z12871" s="34">
        <v>71</v>
      </c>
      <c r="AA12871" s="34">
        <v>76</v>
      </c>
      <c r="AB12871" s="34">
        <v>69</v>
      </c>
      <c r="AC12871" s="34">
        <v>153</v>
      </c>
    </row>
    <row r="12872" spans="1:29" x14ac:dyDescent="0.2">
      <c r="A12872" s="34" t="s">
        <v>73365</v>
      </c>
      <c r="B12872" s="34">
        <v>82</v>
      </c>
      <c r="C12872" s="34">
        <v>72</v>
      </c>
      <c r="D12872" s="34">
        <v>96</v>
      </c>
      <c r="E12872" s="34">
        <v>71</v>
      </c>
      <c r="F12872" s="34">
        <v>104</v>
      </c>
      <c r="G12872" s="34">
        <v>91</v>
      </c>
      <c r="H12872" s="34">
        <v>83</v>
      </c>
      <c r="I12872" s="34">
        <v>63</v>
      </c>
      <c r="J12872" s="34">
        <v>99</v>
      </c>
      <c r="K12872" s="34">
        <v>58</v>
      </c>
      <c r="L12872" s="34">
        <v>55</v>
      </c>
      <c r="M12872" s="34">
        <v>34</v>
      </c>
      <c r="N12872" s="34">
        <v>78</v>
      </c>
      <c r="O12872" s="34">
        <v>45</v>
      </c>
      <c r="P12872" s="34">
        <v>79</v>
      </c>
      <c r="Q12872" s="34">
        <v>89</v>
      </c>
      <c r="R12872" s="34">
        <v>100</v>
      </c>
      <c r="S12872" s="34">
        <v>78</v>
      </c>
      <c r="T12872" s="34">
        <v>88</v>
      </c>
      <c r="U12872" s="34">
        <v>63</v>
      </c>
      <c r="V12872" s="34">
        <v>78</v>
      </c>
      <c r="W12872" s="34">
        <v>50</v>
      </c>
      <c r="X12872" s="34">
        <v>92</v>
      </c>
      <c r="Y12872" s="34">
        <v>59</v>
      </c>
      <c r="Z12872" s="34">
        <v>105</v>
      </c>
      <c r="AA12872" s="34">
        <v>69</v>
      </c>
      <c r="AB12872" s="34">
        <v>82</v>
      </c>
      <c r="AC12872" s="34">
        <v>108</v>
      </c>
    </row>
    <row r="12873" spans="1:29" x14ac:dyDescent="0.2">
      <c r="A12873" s="34" t="s">
        <v>73366</v>
      </c>
      <c r="B12873" s="34">
        <v>68</v>
      </c>
      <c r="C12873" s="34">
        <v>76</v>
      </c>
      <c r="D12873" s="34">
        <v>81</v>
      </c>
      <c r="E12873" s="34">
        <v>86</v>
      </c>
      <c r="F12873" s="34">
        <v>104</v>
      </c>
      <c r="G12873" s="34">
        <v>65</v>
      </c>
      <c r="H12873" s="34">
        <v>109</v>
      </c>
      <c r="I12873" s="34">
        <v>78</v>
      </c>
      <c r="J12873" s="34">
        <v>112</v>
      </c>
      <c r="K12873" s="34">
        <v>79</v>
      </c>
      <c r="L12873" s="34">
        <v>95</v>
      </c>
      <c r="M12873" s="34">
        <v>75</v>
      </c>
      <c r="N12873" s="34">
        <v>99</v>
      </c>
      <c r="O12873" s="34">
        <v>75</v>
      </c>
      <c r="P12873" s="34">
        <v>74</v>
      </c>
      <c r="Q12873" s="34">
        <v>127</v>
      </c>
      <c r="R12873" s="34">
        <v>133</v>
      </c>
      <c r="S12873" s="34">
        <v>108</v>
      </c>
      <c r="T12873" s="34">
        <v>108</v>
      </c>
      <c r="U12873" s="34">
        <v>120</v>
      </c>
      <c r="V12873" s="34">
        <v>131</v>
      </c>
      <c r="W12873" s="34">
        <v>112</v>
      </c>
      <c r="X12873" s="34">
        <v>160</v>
      </c>
      <c r="Y12873" s="34">
        <v>127</v>
      </c>
      <c r="Z12873" s="34">
        <v>113</v>
      </c>
      <c r="AA12873" s="34">
        <v>125</v>
      </c>
      <c r="AB12873" s="34">
        <v>150</v>
      </c>
      <c r="AC12873" s="34">
        <v>114</v>
      </c>
    </row>
    <row r="12874" spans="1:29" x14ac:dyDescent="0.2">
      <c r="A12874" s="34" t="s">
        <v>73367</v>
      </c>
      <c r="B12874" s="34">
        <v>42</v>
      </c>
      <c r="C12874" s="34">
        <v>49</v>
      </c>
      <c r="D12874" s="34">
        <v>34</v>
      </c>
      <c r="E12874" s="34">
        <v>40</v>
      </c>
      <c r="F12874" s="34">
        <v>41</v>
      </c>
      <c r="G12874" s="34">
        <v>46</v>
      </c>
      <c r="H12874" s="34">
        <v>45</v>
      </c>
      <c r="I12874" s="34">
        <v>20</v>
      </c>
      <c r="J12874" s="34">
        <v>39</v>
      </c>
      <c r="K12874" s="34">
        <v>38</v>
      </c>
      <c r="L12874" s="34">
        <v>14</v>
      </c>
      <c r="M12874" s="34">
        <v>35</v>
      </c>
      <c r="N12874" s="34">
        <v>48</v>
      </c>
      <c r="O12874" s="34">
        <v>45</v>
      </c>
      <c r="P12874" s="34">
        <v>27</v>
      </c>
      <c r="Q12874" s="34">
        <v>29</v>
      </c>
      <c r="R12874" s="34">
        <v>56</v>
      </c>
      <c r="S12874" s="34">
        <v>60</v>
      </c>
      <c r="T12874" s="34">
        <v>32</v>
      </c>
      <c r="U12874" s="34">
        <v>25</v>
      </c>
      <c r="V12874" s="34">
        <v>61</v>
      </c>
      <c r="W12874" s="34">
        <v>22</v>
      </c>
      <c r="X12874" s="34">
        <v>45</v>
      </c>
      <c r="Y12874" s="34">
        <v>26</v>
      </c>
      <c r="Z12874" s="34">
        <v>67</v>
      </c>
      <c r="AA12874" s="34">
        <v>44</v>
      </c>
      <c r="AB12874" s="34">
        <v>33</v>
      </c>
      <c r="AC12874" s="34">
        <v>84</v>
      </c>
    </row>
    <row r="12875" spans="1:29" x14ac:dyDescent="0.2">
      <c r="A12875" s="34" t="s">
        <v>73368</v>
      </c>
      <c r="B12875" s="34">
        <v>133</v>
      </c>
      <c r="C12875" s="34">
        <v>139</v>
      </c>
      <c r="D12875" s="34">
        <v>166</v>
      </c>
      <c r="E12875" s="34">
        <v>206</v>
      </c>
      <c r="F12875" s="34">
        <v>184</v>
      </c>
      <c r="G12875" s="34">
        <v>147</v>
      </c>
      <c r="H12875" s="34">
        <v>124</v>
      </c>
      <c r="I12875" s="34">
        <v>117</v>
      </c>
      <c r="J12875" s="34">
        <v>134</v>
      </c>
      <c r="K12875" s="34">
        <v>162</v>
      </c>
      <c r="L12875" s="34">
        <v>86</v>
      </c>
      <c r="M12875" s="34">
        <v>111</v>
      </c>
      <c r="N12875" s="34">
        <v>127</v>
      </c>
      <c r="O12875" s="34">
        <v>132</v>
      </c>
      <c r="P12875" s="34">
        <v>132</v>
      </c>
      <c r="Q12875" s="34">
        <v>141</v>
      </c>
      <c r="R12875" s="34">
        <v>155</v>
      </c>
      <c r="S12875" s="34">
        <v>187</v>
      </c>
      <c r="T12875" s="34">
        <v>119</v>
      </c>
      <c r="U12875" s="34">
        <v>140</v>
      </c>
      <c r="V12875" s="34">
        <v>174</v>
      </c>
      <c r="W12875" s="34">
        <v>126</v>
      </c>
      <c r="X12875" s="34">
        <v>187</v>
      </c>
      <c r="Y12875" s="34">
        <v>115</v>
      </c>
      <c r="Z12875" s="34">
        <v>158</v>
      </c>
      <c r="AA12875" s="34">
        <v>179</v>
      </c>
      <c r="AB12875" s="34">
        <v>171</v>
      </c>
      <c r="AC12875" s="34">
        <v>267</v>
      </c>
    </row>
    <row r="12876" spans="1:29" x14ac:dyDescent="0.2">
      <c r="A12876" s="34" t="s">
        <v>73369</v>
      </c>
      <c r="B12876" s="34">
        <v>25</v>
      </c>
      <c r="C12876" s="34">
        <v>51</v>
      </c>
      <c r="D12876" s="34">
        <v>23</v>
      </c>
      <c r="E12876" s="34">
        <v>81</v>
      </c>
      <c r="F12876" s="34">
        <v>26</v>
      </c>
      <c r="G12876" s="34">
        <v>55</v>
      </c>
      <c r="H12876" s="34">
        <v>13</v>
      </c>
      <c r="I12876" s="34">
        <v>54</v>
      </c>
      <c r="J12876" s="34">
        <v>16</v>
      </c>
      <c r="K12876" s="34">
        <v>62</v>
      </c>
      <c r="L12876" s="34">
        <v>13</v>
      </c>
      <c r="M12876" s="34">
        <v>51</v>
      </c>
      <c r="N12876" s="34">
        <v>9</v>
      </c>
      <c r="O12876" s="34">
        <v>46</v>
      </c>
      <c r="P12876" s="34">
        <v>14</v>
      </c>
      <c r="Q12876" s="34">
        <v>55</v>
      </c>
      <c r="R12876" s="34">
        <v>23</v>
      </c>
      <c r="S12876" s="34">
        <v>44</v>
      </c>
      <c r="T12876" s="34">
        <v>9</v>
      </c>
      <c r="U12876" s="34">
        <v>41</v>
      </c>
      <c r="V12876" s="34">
        <v>30</v>
      </c>
      <c r="W12876" s="34">
        <v>45</v>
      </c>
      <c r="X12876" s="34">
        <v>36</v>
      </c>
      <c r="Y12876" s="34">
        <v>30</v>
      </c>
      <c r="Z12876" s="34">
        <v>13</v>
      </c>
      <c r="AA12876" s="34">
        <v>22</v>
      </c>
      <c r="AB12876" s="34">
        <v>9</v>
      </c>
      <c r="AC12876" s="34">
        <v>67</v>
      </c>
    </row>
    <row r="12877" spans="1:29" x14ac:dyDescent="0.2">
      <c r="A12877" s="34" t="s">
        <v>73370</v>
      </c>
      <c r="B12877" s="34">
        <v>744</v>
      </c>
      <c r="C12877" s="34">
        <v>424</v>
      </c>
      <c r="D12877" s="34">
        <v>702</v>
      </c>
      <c r="E12877" s="34">
        <v>559</v>
      </c>
      <c r="F12877" s="34">
        <v>755</v>
      </c>
      <c r="G12877" s="34">
        <v>485</v>
      </c>
      <c r="H12877" s="34">
        <v>745</v>
      </c>
      <c r="I12877" s="34">
        <v>431</v>
      </c>
      <c r="J12877" s="34">
        <v>834</v>
      </c>
      <c r="K12877" s="34">
        <v>424</v>
      </c>
      <c r="L12877" s="34">
        <v>1149</v>
      </c>
      <c r="M12877" s="34">
        <v>423</v>
      </c>
      <c r="N12877" s="34">
        <v>681</v>
      </c>
      <c r="O12877" s="34">
        <v>459</v>
      </c>
      <c r="P12877" s="34">
        <v>794</v>
      </c>
      <c r="Q12877" s="34">
        <v>802</v>
      </c>
      <c r="R12877" s="34">
        <v>1089</v>
      </c>
      <c r="S12877" s="34">
        <v>651</v>
      </c>
      <c r="T12877" s="34">
        <v>1408</v>
      </c>
      <c r="U12877" s="34">
        <v>618</v>
      </c>
      <c r="V12877" s="34">
        <v>1031</v>
      </c>
      <c r="W12877" s="34">
        <v>975</v>
      </c>
      <c r="X12877" s="34">
        <v>961</v>
      </c>
      <c r="Y12877" s="34">
        <v>841</v>
      </c>
      <c r="Z12877" s="34">
        <v>781</v>
      </c>
      <c r="AA12877" s="34">
        <v>676</v>
      </c>
      <c r="AB12877" s="34">
        <v>1270</v>
      </c>
      <c r="AC12877" s="34">
        <v>871</v>
      </c>
    </row>
    <row r="12878" spans="1:29" x14ac:dyDescent="0.2">
      <c r="A12878" s="34" t="s">
        <v>73371</v>
      </c>
      <c r="B12878" s="34">
        <v>68</v>
      </c>
      <c r="C12878" s="34">
        <v>48</v>
      </c>
      <c r="D12878" s="34">
        <v>56</v>
      </c>
      <c r="E12878" s="34">
        <v>66</v>
      </c>
      <c r="F12878" s="34">
        <v>73</v>
      </c>
      <c r="G12878" s="34">
        <v>35</v>
      </c>
      <c r="H12878" s="34">
        <v>40</v>
      </c>
      <c r="I12878" s="34">
        <v>52</v>
      </c>
      <c r="J12878" s="34">
        <v>54</v>
      </c>
      <c r="K12878" s="34">
        <v>40</v>
      </c>
      <c r="L12878" s="34">
        <v>40</v>
      </c>
      <c r="M12878" s="34">
        <v>34</v>
      </c>
      <c r="N12878" s="34">
        <v>76</v>
      </c>
      <c r="O12878" s="34">
        <v>45</v>
      </c>
      <c r="P12878" s="34">
        <v>71</v>
      </c>
      <c r="Q12878" s="34">
        <v>63</v>
      </c>
      <c r="R12878" s="34">
        <v>73</v>
      </c>
      <c r="S12878" s="34">
        <v>49</v>
      </c>
      <c r="T12878" s="34">
        <v>48</v>
      </c>
      <c r="U12878" s="34">
        <v>60</v>
      </c>
      <c r="V12878" s="34">
        <v>91</v>
      </c>
      <c r="W12878" s="34">
        <v>50</v>
      </c>
      <c r="X12878" s="34">
        <v>89</v>
      </c>
      <c r="Y12878" s="34">
        <v>42</v>
      </c>
      <c r="Z12878" s="34">
        <v>63</v>
      </c>
      <c r="AA12878" s="34">
        <v>51</v>
      </c>
      <c r="AB12878" s="34">
        <v>92</v>
      </c>
      <c r="AC12878" s="34">
        <v>87</v>
      </c>
    </row>
    <row r="12879" spans="1:29" x14ac:dyDescent="0.2">
      <c r="A12879" s="34" t="s">
        <v>73372</v>
      </c>
      <c r="B12879" s="34">
        <v>84</v>
      </c>
      <c r="C12879" s="34">
        <v>115</v>
      </c>
      <c r="D12879" s="34">
        <v>152</v>
      </c>
      <c r="E12879" s="34">
        <v>121</v>
      </c>
      <c r="F12879" s="34">
        <v>143</v>
      </c>
      <c r="G12879" s="34">
        <v>131</v>
      </c>
      <c r="H12879" s="34">
        <v>119</v>
      </c>
      <c r="I12879" s="34">
        <v>111</v>
      </c>
      <c r="J12879" s="34">
        <v>94</v>
      </c>
      <c r="K12879" s="34">
        <v>110</v>
      </c>
      <c r="L12879" s="34">
        <v>58</v>
      </c>
      <c r="M12879" s="34">
        <v>102</v>
      </c>
      <c r="N12879" s="34">
        <v>94</v>
      </c>
      <c r="O12879" s="34">
        <v>57</v>
      </c>
      <c r="P12879" s="34">
        <v>99</v>
      </c>
      <c r="Q12879" s="34">
        <v>140</v>
      </c>
      <c r="R12879" s="34">
        <v>117</v>
      </c>
      <c r="S12879" s="34">
        <v>113</v>
      </c>
      <c r="T12879" s="34">
        <v>111</v>
      </c>
      <c r="U12879" s="34">
        <v>72</v>
      </c>
      <c r="V12879" s="34">
        <v>127</v>
      </c>
      <c r="W12879" s="34">
        <v>90</v>
      </c>
      <c r="X12879" s="34">
        <v>167</v>
      </c>
      <c r="Y12879" s="34">
        <v>91</v>
      </c>
      <c r="Z12879" s="34">
        <v>128</v>
      </c>
      <c r="AA12879" s="34">
        <v>112</v>
      </c>
      <c r="AB12879" s="34">
        <v>115</v>
      </c>
      <c r="AC12879" s="34">
        <v>166</v>
      </c>
    </row>
    <row r="12880" spans="1:29" x14ac:dyDescent="0.2">
      <c r="A12880" s="34" t="s">
        <v>73373</v>
      </c>
      <c r="B12880" s="34">
        <v>109</v>
      </c>
      <c r="C12880" s="34">
        <v>155</v>
      </c>
      <c r="D12880" s="34">
        <v>167</v>
      </c>
      <c r="E12880" s="34">
        <v>190</v>
      </c>
      <c r="F12880" s="34">
        <v>147</v>
      </c>
      <c r="G12880" s="34">
        <v>144</v>
      </c>
      <c r="H12880" s="34">
        <v>161</v>
      </c>
      <c r="I12880" s="34">
        <v>183</v>
      </c>
      <c r="J12880" s="34">
        <v>169</v>
      </c>
      <c r="K12880" s="34">
        <v>144</v>
      </c>
      <c r="L12880" s="34">
        <v>128</v>
      </c>
      <c r="M12880" s="34">
        <v>130</v>
      </c>
      <c r="N12880" s="34">
        <v>140</v>
      </c>
      <c r="O12880" s="34">
        <v>117</v>
      </c>
      <c r="P12880" s="34">
        <v>123</v>
      </c>
      <c r="Q12880" s="34">
        <v>213</v>
      </c>
      <c r="R12880" s="34">
        <v>207</v>
      </c>
      <c r="S12880" s="34">
        <v>192</v>
      </c>
      <c r="T12880" s="34">
        <v>167</v>
      </c>
      <c r="U12880" s="34">
        <v>176</v>
      </c>
      <c r="V12880" s="34">
        <v>153</v>
      </c>
      <c r="W12880" s="34">
        <v>157</v>
      </c>
      <c r="X12880" s="34">
        <v>209</v>
      </c>
      <c r="Y12880" s="34">
        <v>210</v>
      </c>
      <c r="Z12880" s="34">
        <v>161</v>
      </c>
      <c r="AA12880" s="34">
        <v>201</v>
      </c>
      <c r="AB12880" s="34">
        <v>210</v>
      </c>
      <c r="AC12880" s="34">
        <v>254</v>
      </c>
    </row>
    <row r="12881" spans="1:29" x14ac:dyDescent="0.2">
      <c r="A12881" s="34" t="s">
        <v>73374</v>
      </c>
      <c r="B12881" s="34">
        <v>51</v>
      </c>
      <c r="C12881" s="34">
        <v>71</v>
      </c>
      <c r="D12881" s="34">
        <v>78</v>
      </c>
      <c r="E12881" s="34">
        <v>50</v>
      </c>
      <c r="F12881" s="34">
        <v>71</v>
      </c>
      <c r="G12881" s="34">
        <v>66</v>
      </c>
      <c r="H12881" s="34">
        <v>43</v>
      </c>
      <c r="I12881" s="34">
        <v>66</v>
      </c>
      <c r="J12881" s="34">
        <v>48</v>
      </c>
      <c r="K12881" s="34">
        <v>51</v>
      </c>
      <c r="L12881" s="34">
        <v>22</v>
      </c>
      <c r="M12881" s="34">
        <v>50</v>
      </c>
      <c r="N12881" s="34">
        <v>65</v>
      </c>
      <c r="O12881" s="34">
        <v>53</v>
      </c>
      <c r="P12881" s="34">
        <v>40</v>
      </c>
      <c r="Q12881" s="34">
        <v>69</v>
      </c>
      <c r="R12881" s="34">
        <v>48</v>
      </c>
      <c r="S12881" s="34">
        <v>68</v>
      </c>
      <c r="T12881" s="34">
        <v>38</v>
      </c>
      <c r="U12881" s="34">
        <v>44</v>
      </c>
      <c r="V12881" s="34">
        <v>40</v>
      </c>
      <c r="W12881" s="34">
        <v>70</v>
      </c>
      <c r="X12881" s="34">
        <v>87</v>
      </c>
      <c r="Y12881" s="34">
        <v>65</v>
      </c>
      <c r="Z12881" s="34">
        <v>83</v>
      </c>
      <c r="AA12881" s="34">
        <v>76</v>
      </c>
      <c r="AB12881" s="34">
        <v>35</v>
      </c>
      <c r="AC12881" s="34">
        <v>104</v>
      </c>
    </row>
    <row r="12882" spans="1:29" x14ac:dyDescent="0.2">
      <c r="A12882" s="34" t="s">
        <v>73375</v>
      </c>
      <c r="B12882" s="34">
        <v>75</v>
      </c>
      <c r="C12882" s="34">
        <v>99</v>
      </c>
      <c r="D12882" s="34">
        <v>96</v>
      </c>
      <c r="E12882" s="34">
        <v>102</v>
      </c>
      <c r="F12882" s="34">
        <v>114</v>
      </c>
      <c r="G12882" s="34">
        <v>96</v>
      </c>
      <c r="H12882" s="34">
        <v>93</v>
      </c>
      <c r="I12882" s="34">
        <v>80</v>
      </c>
      <c r="J12882" s="34">
        <v>101</v>
      </c>
      <c r="K12882" s="34">
        <v>96</v>
      </c>
      <c r="L12882" s="34">
        <v>56</v>
      </c>
      <c r="M12882" s="34">
        <v>49</v>
      </c>
      <c r="N12882" s="34">
        <v>90</v>
      </c>
      <c r="O12882" s="34">
        <v>90</v>
      </c>
      <c r="P12882" s="34">
        <v>81</v>
      </c>
      <c r="Q12882" s="34">
        <v>127</v>
      </c>
      <c r="R12882" s="34">
        <v>128</v>
      </c>
      <c r="S12882" s="34">
        <v>113</v>
      </c>
      <c r="T12882" s="34">
        <v>91</v>
      </c>
      <c r="U12882" s="34">
        <v>79</v>
      </c>
      <c r="V12882" s="34">
        <v>110</v>
      </c>
      <c r="W12882" s="34">
        <v>80</v>
      </c>
      <c r="X12882" s="34">
        <v>163</v>
      </c>
      <c r="Y12882" s="34">
        <v>84</v>
      </c>
      <c r="Z12882" s="34">
        <v>123</v>
      </c>
      <c r="AA12882" s="34">
        <v>137</v>
      </c>
      <c r="AB12882" s="34">
        <v>101</v>
      </c>
      <c r="AC12882" s="34">
        <v>201</v>
      </c>
    </row>
    <row r="12883" spans="1:29" x14ac:dyDescent="0.2">
      <c r="A12883" s="34" t="s">
        <v>73376</v>
      </c>
      <c r="B12883" s="34">
        <v>30</v>
      </c>
      <c r="C12883" s="34">
        <v>14</v>
      </c>
      <c r="D12883" s="34">
        <v>25</v>
      </c>
      <c r="E12883" s="34">
        <v>20</v>
      </c>
      <c r="F12883" s="34">
        <v>23</v>
      </c>
      <c r="G12883" s="34">
        <v>18</v>
      </c>
      <c r="H12883" s="34">
        <v>46</v>
      </c>
      <c r="I12883" s="34">
        <v>16</v>
      </c>
      <c r="J12883" s="34">
        <v>25</v>
      </c>
      <c r="K12883" s="34">
        <v>13</v>
      </c>
      <c r="L12883" s="34">
        <v>28</v>
      </c>
      <c r="M12883" s="34">
        <v>16</v>
      </c>
      <c r="N12883" s="34">
        <v>18</v>
      </c>
      <c r="O12883" s="34">
        <v>13</v>
      </c>
      <c r="P12883" s="34">
        <v>19</v>
      </c>
      <c r="Q12883" s="34">
        <v>26</v>
      </c>
      <c r="R12883" s="34">
        <v>36</v>
      </c>
      <c r="S12883" s="34">
        <v>20</v>
      </c>
      <c r="T12883" s="34">
        <v>41</v>
      </c>
      <c r="U12883" s="34">
        <v>30</v>
      </c>
      <c r="V12883" s="34">
        <v>27</v>
      </c>
      <c r="W12883" s="34">
        <v>30</v>
      </c>
      <c r="X12883" s="34">
        <v>29</v>
      </c>
      <c r="Y12883" s="34">
        <v>20</v>
      </c>
      <c r="Z12883" s="34">
        <v>32</v>
      </c>
      <c r="AA12883" s="34">
        <v>14</v>
      </c>
      <c r="AB12883" s="34">
        <v>16</v>
      </c>
      <c r="AC12883" s="34">
        <v>37</v>
      </c>
    </row>
    <row r="12884" spans="1:29" x14ac:dyDescent="0.2">
      <c r="A12884" s="34" t="s">
        <v>73377</v>
      </c>
      <c r="B12884" s="34">
        <v>68</v>
      </c>
      <c r="C12884" s="34">
        <v>28</v>
      </c>
      <c r="D12884" s="34">
        <v>60</v>
      </c>
      <c r="E12884" s="34">
        <v>29</v>
      </c>
      <c r="F12884" s="34">
        <v>91</v>
      </c>
      <c r="G12884" s="34">
        <v>5</v>
      </c>
      <c r="H12884" s="34">
        <v>67</v>
      </c>
      <c r="I12884" s="34">
        <v>49</v>
      </c>
      <c r="J12884" s="34">
        <v>52</v>
      </c>
      <c r="K12884" s="34">
        <v>32</v>
      </c>
      <c r="L12884" s="34">
        <v>45</v>
      </c>
      <c r="M12884" s="34">
        <v>37</v>
      </c>
      <c r="N12884" s="34">
        <v>39</v>
      </c>
      <c r="O12884" s="34">
        <v>43</v>
      </c>
      <c r="P12884" s="34">
        <v>62</v>
      </c>
      <c r="Q12884" s="34">
        <v>25</v>
      </c>
      <c r="R12884" s="34">
        <v>102</v>
      </c>
      <c r="S12884" s="34">
        <v>60</v>
      </c>
      <c r="T12884" s="34">
        <v>55</v>
      </c>
      <c r="U12884" s="34">
        <v>27</v>
      </c>
      <c r="V12884" s="34">
        <v>61</v>
      </c>
      <c r="W12884" s="34">
        <v>40</v>
      </c>
      <c r="X12884" s="34">
        <v>69</v>
      </c>
      <c r="Y12884" s="34">
        <v>33</v>
      </c>
      <c r="Z12884" s="34">
        <v>65</v>
      </c>
      <c r="AA12884" s="34">
        <v>34</v>
      </c>
      <c r="AB12884" s="34">
        <v>70</v>
      </c>
      <c r="AC12884" s="34">
        <v>39</v>
      </c>
    </row>
    <row r="12885" spans="1:29" x14ac:dyDescent="0.2">
      <c r="A12885" s="34" t="s">
        <v>73378</v>
      </c>
      <c r="B12885" s="34">
        <v>86</v>
      </c>
      <c r="C12885" s="34">
        <v>74</v>
      </c>
      <c r="D12885" s="34">
        <v>96</v>
      </c>
      <c r="E12885" s="34">
        <v>72</v>
      </c>
      <c r="F12885" s="34">
        <v>88</v>
      </c>
      <c r="G12885" s="34">
        <v>106</v>
      </c>
      <c r="H12885" s="34">
        <v>96</v>
      </c>
      <c r="I12885" s="34">
        <v>62</v>
      </c>
      <c r="J12885" s="34">
        <v>38</v>
      </c>
      <c r="K12885" s="34">
        <v>91</v>
      </c>
      <c r="L12885" s="34">
        <v>40</v>
      </c>
      <c r="M12885" s="34">
        <v>48</v>
      </c>
      <c r="N12885" s="34">
        <v>70</v>
      </c>
      <c r="O12885" s="34">
        <v>59</v>
      </c>
      <c r="P12885" s="34">
        <v>101</v>
      </c>
      <c r="Q12885" s="34">
        <v>70</v>
      </c>
      <c r="R12885" s="34">
        <v>79</v>
      </c>
      <c r="S12885" s="34">
        <v>79</v>
      </c>
      <c r="T12885" s="34">
        <v>62</v>
      </c>
      <c r="U12885" s="34">
        <v>63</v>
      </c>
      <c r="V12885" s="34">
        <v>83</v>
      </c>
      <c r="W12885" s="34">
        <v>74</v>
      </c>
      <c r="X12885" s="34">
        <v>108</v>
      </c>
      <c r="Y12885" s="34">
        <v>62</v>
      </c>
      <c r="Z12885" s="34">
        <v>108</v>
      </c>
      <c r="AA12885" s="34">
        <v>83</v>
      </c>
      <c r="AB12885" s="34">
        <v>77</v>
      </c>
      <c r="AC12885" s="34">
        <v>129</v>
      </c>
    </row>
    <row r="12886" spans="1:29" x14ac:dyDescent="0.2">
      <c r="A12886" s="34" t="s">
        <v>73379</v>
      </c>
      <c r="B12886" s="34">
        <v>11</v>
      </c>
      <c r="C12886" s="34">
        <v>3</v>
      </c>
      <c r="D12886" s="34">
        <v>8</v>
      </c>
      <c r="E12886" s="34">
        <v>5</v>
      </c>
      <c r="F12886" s="34">
        <v>6</v>
      </c>
      <c r="G12886" s="34">
        <v>16</v>
      </c>
      <c r="H12886" s="34">
        <v>6</v>
      </c>
      <c r="I12886" s="34">
        <v>2</v>
      </c>
      <c r="J12886" s="34">
        <v>5</v>
      </c>
      <c r="K12886" s="34">
        <v>10</v>
      </c>
      <c r="L12886" s="34">
        <v>0</v>
      </c>
      <c r="M12886" s="34">
        <v>10</v>
      </c>
      <c r="N12886" s="34">
        <v>10</v>
      </c>
      <c r="O12886" s="34">
        <v>9</v>
      </c>
      <c r="P12886" s="34">
        <v>3</v>
      </c>
      <c r="Q12886" s="34">
        <v>12</v>
      </c>
      <c r="R12886" s="34">
        <v>1</v>
      </c>
      <c r="S12886" s="34">
        <v>8</v>
      </c>
      <c r="T12886" s="34">
        <v>1</v>
      </c>
      <c r="U12886" s="34">
        <v>7</v>
      </c>
      <c r="V12886" s="34">
        <v>3</v>
      </c>
      <c r="W12886" s="34">
        <v>9</v>
      </c>
      <c r="X12886" s="34">
        <v>9</v>
      </c>
      <c r="Y12886" s="34">
        <v>5</v>
      </c>
      <c r="Z12886" s="34">
        <v>3</v>
      </c>
      <c r="AA12886" s="34">
        <v>3</v>
      </c>
      <c r="AB12886" s="34">
        <v>20</v>
      </c>
      <c r="AC12886" s="34">
        <v>8</v>
      </c>
    </row>
    <row r="12887" spans="1:29" x14ac:dyDescent="0.2">
      <c r="A12887" s="34" t="s">
        <v>73380</v>
      </c>
      <c r="B12887" s="34">
        <v>58</v>
      </c>
      <c r="C12887" s="34">
        <v>21</v>
      </c>
      <c r="D12887" s="34">
        <v>38</v>
      </c>
      <c r="E12887" s="34">
        <v>47</v>
      </c>
      <c r="F12887" s="34">
        <v>41</v>
      </c>
      <c r="G12887" s="34">
        <v>33</v>
      </c>
      <c r="H12887" s="34">
        <v>29</v>
      </c>
      <c r="I12887" s="34">
        <v>21</v>
      </c>
      <c r="J12887" s="34">
        <v>22</v>
      </c>
      <c r="K12887" s="34">
        <v>31</v>
      </c>
      <c r="L12887" s="34">
        <v>11</v>
      </c>
      <c r="M12887" s="34">
        <v>29</v>
      </c>
      <c r="N12887" s="34">
        <v>32</v>
      </c>
      <c r="O12887" s="34">
        <v>23</v>
      </c>
      <c r="P12887" s="34">
        <v>32</v>
      </c>
      <c r="Q12887" s="34">
        <v>22</v>
      </c>
      <c r="R12887" s="34">
        <v>38</v>
      </c>
      <c r="S12887" s="34">
        <v>25</v>
      </c>
      <c r="T12887" s="34">
        <v>32</v>
      </c>
      <c r="U12887" s="34">
        <v>17</v>
      </c>
      <c r="V12887" s="34">
        <v>28</v>
      </c>
      <c r="W12887" s="34">
        <v>42</v>
      </c>
      <c r="X12887" s="34">
        <v>68</v>
      </c>
      <c r="Y12887" s="34">
        <v>27</v>
      </c>
      <c r="Z12887" s="34">
        <v>38</v>
      </c>
      <c r="AA12887" s="34">
        <v>42</v>
      </c>
      <c r="AB12887" s="34">
        <v>19</v>
      </c>
      <c r="AC12887" s="34">
        <v>47</v>
      </c>
    </row>
    <row r="12888" spans="1:29" x14ac:dyDescent="0.2">
      <c r="A12888" s="34" t="s">
        <v>73381</v>
      </c>
      <c r="B12888" s="34">
        <v>62</v>
      </c>
      <c r="C12888" s="34">
        <v>15</v>
      </c>
      <c r="D12888" s="34">
        <v>24</v>
      </c>
      <c r="E12888" s="34">
        <v>25</v>
      </c>
      <c r="F12888" s="34">
        <v>16</v>
      </c>
      <c r="G12888" s="34">
        <v>4</v>
      </c>
      <c r="H12888" s="34">
        <v>37</v>
      </c>
      <c r="I12888" s="34">
        <v>8</v>
      </c>
      <c r="J12888" s="34">
        <v>17</v>
      </c>
      <c r="K12888" s="34">
        <v>16</v>
      </c>
      <c r="L12888" s="34">
        <v>19</v>
      </c>
      <c r="M12888" s="34">
        <v>14</v>
      </c>
      <c r="N12888" s="34">
        <v>20</v>
      </c>
      <c r="O12888" s="34">
        <v>5</v>
      </c>
      <c r="P12888" s="34">
        <v>21</v>
      </c>
      <c r="Q12888" s="34">
        <v>33</v>
      </c>
      <c r="R12888" s="34">
        <v>39</v>
      </c>
      <c r="S12888" s="34">
        <v>15</v>
      </c>
      <c r="T12888" s="34">
        <v>23</v>
      </c>
      <c r="U12888" s="34">
        <v>20</v>
      </c>
      <c r="V12888" s="34">
        <v>33</v>
      </c>
      <c r="W12888" s="34">
        <v>45</v>
      </c>
      <c r="X12888" s="34">
        <v>31</v>
      </c>
      <c r="Y12888" s="34">
        <v>15</v>
      </c>
      <c r="Z12888" s="34">
        <v>34</v>
      </c>
      <c r="AA12888" s="34">
        <v>19</v>
      </c>
      <c r="AB12888" s="34">
        <v>39</v>
      </c>
      <c r="AC12888" s="34">
        <v>25</v>
      </c>
    </row>
    <row r="12889" spans="1:29" x14ac:dyDescent="0.2">
      <c r="A12889" s="34" t="s">
        <v>73382</v>
      </c>
      <c r="B12889" s="34">
        <v>55</v>
      </c>
      <c r="C12889" s="34">
        <v>83</v>
      </c>
      <c r="D12889" s="34">
        <v>97</v>
      </c>
      <c r="E12889" s="34">
        <v>66</v>
      </c>
      <c r="F12889" s="34">
        <v>94</v>
      </c>
      <c r="G12889" s="34">
        <v>113</v>
      </c>
      <c r="H12889" s="34">
        <v>71</v>
      </c>
      <c r="I12889" s="34">
        <v>65</v>
      </c>
      <c r="J12889" s="34">
        <v>71</v>
      </c>
      <c r="K12889" s="34">
        <v>103</v>
      </c>
      <c r="L12889" s="34">
        <v>47</v>
      </c>
      <c r="M12889" s="34">
        <v>78</v>
      </c>
      <c r="N12889" s="34">
        <v>74</v>
      </c>
      <c r="O12889" s="34">
        <v>79</v>
      </c>
      <c r="P12889" s="34">
        <v>65</v>
      </c>
      <c r="Q12889" s="34">
        <v>121</v>
      </c>
      <c r="R12889" s="34">
        <v>87</v>
      </c>
      <c r="S12889" s="34">
        <v>129</v>
      </c>
      <c r="T12889" s="34">
        <v>83</v>
      </c>
      <c r="U12889" s="34">
        <v>89</v>
      </c>
      <c r="V12889" s="34">
        <v>107</v>
      </c>
      <c r="W12889" s="34">
        <v>102</v>
      </c>
      <c r="X12889" s="34">
        <v>111</v>
      </c>
      <c r="Y12889" s="34">
        <v>77</v>
      </c>
      <c r="Z12889" s="34">
        <v>88</v>
      </c>
      <c r="AA12889" s="34">
        <v>90</v>
      </c>
      <c r="AB12889" s="34">
        <v>78</v>
      </c>
      <c r="AC12889" s="34">
        <v>116</v>
      </c>
    </row>
    <row r="12890" spans="1:29" x14ac:dyDescent="0.2">
      <c r="A12890" s="34" t="s">
        <v>73383</v>
      </c>
      <c r="B12890" s="34">
        <v>46</v>
      </c>
      <c r="C12890" s="34">
        <v>58</v>
      </c>
      <c r="D12890" s="34">
        <v>69</v>
      </c>
      <c r="E12890" s="34">
        <v>70</v>
      </c>
      <c r="F12890" s="34">
        <v>79</v>
      </c>
      <c r="G12890" s="34">
        <v>100</v>
      </c>
      <c r="H12890" s="34">
        <v>69</v>
      </c>
      <c r="I12890" s="34">
        <v>47</v>
      </c>
      <c r="J12890" s="34">
        <v>77</v>
      </c>
      <c r="K12890" s="34">
        <v>74</v>
      </c>
      <c r="L12890" s="34">
        <v>42</v>
      </c>
      <c r="M12890" s="34">
        <v>41</v>
      </c>
      <c r="N12890" s="34">
        <v>57</v>
      </c>
      <c r="O12890" s="34">
        <v>54</v>
      </c>
      <c r="P12890" s="34">
        <v>49</v>
      </c>
      <c r="Q12890" s="34">
        <v>84</v>
      </c>
      <c r="R12890" s="34">
        <v>70</v>
      </c>
      <c r="S12890" s="34">
        <v>93</v>
      </c>
      <c r="T12890" s="34">
        <v>75</v>
      </c>
      <c r="U12890" s="34">
        <v>64</v>
      </c>
      <c r="V12890" s="34">
        <v>60</v>
      </c>
      <c r="W12890" s="34">
        <v>99</v>
      </c>
      <c r="X12890" s="34">
        <v>100</v>
      </c>
      <c r="Y12890" s="34">
        <v>75</v>
      </c>
      <c r="Z12890" s="34">
        <v>90</v>
      </c>
      <c r="AA12890" s="34">
        <v>107</v>
      </c>
      <c r="AB12890" s="34">
        <v>96</v>
      </c>
      <c r="AC12890" s="34">
        <v>124</v>
      </c>
    </row>
    <row r="12891" spans="1:29" x14ac:dyDescent="0.2">
      <c r="A12891" s="34" t="s">
        <v>73384</v>
      </c>
      <c r="B12891" s="34">
        <v>94</v>
      </c>
      <c r="C12891" s="34">
        <v>76</v>
      </c>
      <c r="D12891" s="34">
        <v>85</v>
      </c>
      <c r="E12891" s="34">
        <v>53</v>
      </c>
      <c r="F12891" s="34">
        <v>77</v>
      </c>
      <c r="G12891" s="34">
        <v>57</v>
      </c>
      <c r="H12891" s="34">
        <v>109</v>
      </c>
      <c r="I12891" s="34">
        <v>81</v>
      </c>
      <c r="J12891" s="34">
        <v>60</v>
      </c>
      <c r="K12891" s="34">
        <v>52</v>
      </c>
      <c r="L12891" s="34">
        <v>68</v>
      </c>
      <c r="M12891" s="34">
        <v>37</v>
      </c>
      <c r="N12891" s="34">
        <v>67</v>
      </c>
      <c r="O12891" s="34">
        <v>54</v>
      </c>
      <c r="P12891" s="34">
        <v>60</v>
      </c>
      <c r="Q12891" s="34">
        <v>75</v>
      </c>
      <c r="R12891" s="34">
        <v>86</v>
      </c>
      <c r="S12891" s="34">
        <v>69</v>
      </c>
      <c r="T12891" s="34">
        <v>110</v>
      </c>
      <c r="U12891" s="34">
        <v>40</v>
      </c>
      <c r="V12891" s="34">
        <v>105</v>
      </c>
      <c r="W12891" s="34">
        <v>76</v>
      </c>
      <c r="X12891" s="34">
        <v>90</v>
      </c>
      <c r="Y12891" s="34">
        <v>64</v>
      </c>
      <c r="Z12891" s="34">
        <v>88</v>
      </c>
      <c r="AA12891" s="34">
        <v>67</v>
      </c>
      <c r="AB12891" s="34">
        <v>83</v>
      </c>
      <c r="AC12891" s="34">
        <v>69</v>
      </c>
    </row>
    <row r="12892" spans="1:29" x14ac:dyDescent="0.2">
      <c r="A12892" s="34" t="s">
        <v>73385</v>
      </c>
      <c r="B12892" s="34">
        <v>71</v>
      </c>
      <c r="C12892" s="34">
        <v>91</v>
      </c>
      <c r="D12892" s="34">
        <v>115</v>
      </c>
      <c r="E12892" s="34">
        <v>120</v>
      </c>
      <c r="F12892" s="34">
        <v>121</v>
      </c>
      <c r="G12892" s="34">
        <v>119</v>
      </c>
      <c r="H12892" s="34">
        <v>133</v>
      </c>
      <c r="I12892" s="34">
        <v>98</v>
      </c>
      <c r="J12892" s="34">
        <v>99</v>
      </c>
      <c r="K12892" s="34">
        <v>103</v>
      </c>
      <c r="L12892" s="34">
        <v>88</v>
      </c>
      <c r="M12892" s="34">
        <v>119</v>
      </c>
      <c r="N12892" s="34">
        <v>124</v>
      </c>
      <c r="O12892" s="34">
        <v>116</v>
      </c>
      <c r="P12892" s="34">
        <v>110</v>
      </c>
      <c r="Q12892" s="34">
        <v>132</v>
      </c>
      <c r="R12892" s="34">
        <v>135</v>
      </c>
      <c r="S12892" s="34">
        <v>152</v>
      </c>
      <c r="T12892" s="34">
        <v>109</v>
      </c>
      <c r="U12892" s="34">
        <v>127</v>
      </c>
      <c r="V12892" s="34">
        <v>91</v>
      </c>
      <c r="W12892" s="34">
        <v>117</v>
      </c>
      <c r="X12892" s="34">
        <v>107</v>
      </c>
      <c r="Y12892" s="34">
        <v>134</v>
      </c>
      <c r="Z12892" s="34">
        <v>124</v>
      </c>
      <c r="AA12892" s="34">
        <v>176</v>
      </c>
      <c r="AB12892" s="34">
        <v>122</v>
      </c>
      <c r="AC12892" s="34">
        <v>188</v>
      </c>
    </row>
    <row r="12893" spans="1:29" x14ac:dyDescent="0.2">
      <c r="A12893" s="34" t="s">
        <v>73386</v>
      </c>
      <c r="B12893" s="34">
        <v>96</v>
      </c>
      <c r="C12893" s="34">
        <v>122</v>
      </c>
      <c r="D12893" s="34">
        <v>160</v>
      </c>
      <c r="E12893" s="34">
        <v>136</v>
      </c>
      <c r="F12893" s="34">
        <v>149</v>
      </c>
      <c r="G12893" s="34">
        <v>116</v>
      </c>
      <c r="H12893" s="34">
        <v>131</v>
      </c>
      <c r="I12893" s="34">
        <v>137</v>
      </c>
      <c r="J12893" s="34">
        <v>138</v>
      </c>
      <c r="K12893" s="34">
        <v>159</v>
      </c>
      <c r="L12893" s="34">
        <v>99</v>
      </c>
      <c r="M12893" s="34">
        <v>90</v>
      </c>
      <c r="N12893" s="34">
        <v>112</v>
      </c>
      <c r="O12893" s="34">
        <v>136</v>
      </c>
      <c r="P12893" s="34">
        <v>130</v>
      </c>
      <c r="Q12893" s="34">
        <v>159</v>
      </c>
      <c r="R12893" s="34">
        <v>150</v>
      </c>
      <c r="S12893" s="34">
        <v>155</v>
      </c>
      <c r="T12893" s="34">
        <v>100</v>
      </c>
      <c r="U12893" s="34">
        <v>162</v>
      </c>
      <c r="V12893" s="34">
        <v>175</v>
      </c>
      <c r="W12893" s="34">
        <v>181</v>
      </c>
      <c r="X12893" s="34">
        <v>144</v>
      </c>
      <c r="Y12893" s="34">
        <v>142</v>
      </c>
      <c r="Z12893" s="34">
        <v>156</v>
      </c>
      <c r="AA12893" s="34">
        <v>218</v>
      </c>
      <c r="AB12893" s="34">
        <v>153</v>
      </c>
      <c r="AC12893" s="34">
        <v>269</v>
      </c>
    </row>
    <row r="12894" spans="1:29" x14ac:dyDescent="0.2">
      <c r="A12894" s="34" t="s">
        <v>73387</v>
      </c>
      <c r="B12894" s="34">
        <v>23</v>
      </c>
      <c r="C12894" s="34">
        <v>18</v>
      </c>
      <c r="D12894" s="34">
        <v>33</v>
      </c>
      <c r="E12894" s="34">
        <v>24</v>
      </c>
      <c r="F12894" s="34">
        <v>23</v>
      </c>
      <c r="G12894" s="34">
        <v>30</v>
      </c>
      <c r="H12894" s="34">
        <v>29</v>
      </c>
      <c r="I12894" s="34">
        <v>15</v>
      </c>
      <c r="J12894" s="34">
        <v>4</v>
      </c>
      <c r="K12894" s="34">
        <v>26</v>
      </c>
      <c r="L12894" s="34">
        <v>12</v>
      </c>
      <c r="M12894" s="34">
        <v>19</v>
      </c>
      <c r="N12894" s="34">
        <v>19</v>
      </c>
      <c r="O12894" s="34">
        <v>7</v>
      </c>
      <c r="P12894" s="34">
        <v>15</v>
      </c>
      <c r="Q12894" s="34">
        <v>27</v>
      </c>
      <c r="R12894" s="34">
        <v>21</v>
      </c>
      <c r="S12894" s="34">
        <v>9</v>
      </c>
      <c r="T12894" s="34">
        <v>21</v>
      </c>
      <c r="U12894" s="34">
        <v>24</v>
      </c>
      <c r="V12894" s="34">
        <v>20</v>
      </c>
      <c r="W12894" s="34">
        <v>28</v>
      </c>
      <c r="X12894" s="34">
        <v>15</v>
      </c>
      <c r="Y12894" s="34">
        <v>11</v>
      </c>
      <c r="Z12894" s="34">
        <v>24</v>
      </c>
      <c r="AA12894" s="34">
        <v>18</v>
      </c>
      <c r="AB12894" s="34">
        <v>26</v>
      </c>
      <c r="AC12894" s="34">
        <v>36</v>
      </c>
    </row>
    <row r="12895" spans="1:29" x14ac:dyDescent="0.2">
      <c r="A12895" s="34" t="s">
        <v>73388</v>
      </c>
      <c r="B12895" s="34">
        <v>69</v>
      </c>
      <c r="C12895" s="34">
        <v>47</v>
      </c>
      <c r="D12895" s="34">
        <v>55</v>
      </c>
      <c r="E12895" s="34">
        <v>49</v>
      </c>
      <c r="F12895" s="34">
        <v>64</v>
      </c>
      <c r="G12895" s="34">
        <v>41</v>
      </c>
      <c r="H12895" s="34">
        <v>50</v>
      </c>
      <c r="I12895" s="34">
        <v>42</v>
      </c>
      <c r="J12895" s="34">
        <v>48</v>
      </c>
      <c r="K12895" s="34">
        <v>30</v>
      </c>
      <c r="L12895" s="34">
        <v>41</v>
      </c>
      <c r="M12895" s="34">
        <v>37</v>
      </c>
      <c r="N12895" s="34">
        <v>32</v>
      </c>
      <c r="O12895" s="34">
        <v>54</v>
      </c>
      <c r="P12895" s="34">
        <v>36</v>
      </c>
      <c r="Q12895" s="34">
        <v>75</v>
      </c>
      <c r="R12895" s="34">
        <v>79</v>
      </c>
      <c r="S12895" s="34">
        <v>61</v>
      </c>
      <c r="T12895" s="34">
        <v>58</v>
      </c>
      <c r="U12895" s="34">
        <v>50</v>
      </c>
      <c r="V12895" s="34">
        <v>49</v>
      </c>
      <c r="W12895" s="34">
        <v>63</v>
      </c>
      <c r="X12895" s="34">
        <v>41</v>
      </c>
      <c r="Y12895" s="34">
        <v>41</v>
      </c>
      <c r="Z12895" s="34">
        <v>51</v>
      </c>
      <c r="AA12895" s="34">
        <v>61</v>
      </c>
      <c r="AB12895" s="34">
        <v>65</v>
      </c>
      <c r="AC12895" s="34">
        <v>60</v>
      </c>
    </row>
    <row r="12896" spans="1:29" x14ac:dyDescent="0.2">
      <c r="A12896" s="34" t="s">
        <v>73389</v>
      </c>
      <c r="B12896" s="34">
        <v>67</v>
      </c>
      <c r="C12896" s="34">
        <v>67</v>
      </c>
      <c r="D12896" s="34">
        <v>124</v>
      </c>
      <c r="E12896" s="34">
        <v>66</v>
      </c>
      <c r="F12896" s="34">
        <v>86</v>
      </c>
      <c r="G12896" s="34">
        <v>53</v>
      </c>
      <c r="H12896" s="34">
        <v>107</v>
      </c>
      <c r="I12896" s="34">
        <v>65</v>
      </c>
      <c r="J12896" s="34">
        <v>85</v>
      </c>
      <c r="K12896" s="34">
        <v>93</v>
      </c>
      <c r="L12896" s="34">
        <v>68</v>
      </c>
      <c r="M12896" s="34">
        <v>55</v>
      </c>
      <c r="N12896" s="34">
        <v>64</v>
      </c>
      <c r="O12896" s="34">
        <v>72</v>
      </c>
      <c r="P12896" s="34">
        <v>65</v>
      </c>
      <c r="Q12896" s="34">
        <v>84</v>
      </c>
      <c r="R12896" s="34">
        <v>95</v>
      </c>
      <c r="S12896" s="34">
        <v>99</v>
      </c>
      <c r="T12896" s="34">
        <v>96</v>
      </c>
      <c r="U12896" s="34">
        <v>59</v>
      </c>
      <c r="V12896" s="34">
        <v>120</v>
      </c>
      <c r="W12896" s="34">
        <v>75</v>
      </c>
      <c r="X12896" s="34">
        <v>183</v>
      </c>
      <c r="Y12896" s="34">
        <v>82</v>
      </c>
      <c r="Z12896" s="34">
        <v>115</v>
      </c>
      <c r="AA12896" s="34">
        <v>88</v>
      </c>
      <c r="AB12896" s="34">
        <v>110</v>
      </c>
      <c r="AC12896" s="34">
        <v>112</v>
      </c>
    </row>
    <row r="12897" spans="1:29" x14ac:dyDescent="0.2">
      <c r="A12897" s="34" t="s">
        <v>73390</v>
      </c>
      <c r="B12897" s="34">
        <v>280</v>
      </c>
      <c r="C12897" s="34">
        <v>366</v>
      </c>
      <c r="D12897" s="34">
        <v>481</v>
      </c>
      <c r="E12897" s="34">
        <v>351</v>
      </c>
      <c r="F12897" s="34">
        <v>467</v>
      </c>
      <c r="G12897" s="34">
        <v>406</v>
      </c>
      <c r="H12897" s="34">
        <v>465</v>
      </c>
      <c r="I12897" s="34">
        <v>438</v>
      </c>
      <c r="J12897" s="34">
        <v>426</v>
      </c>
      <c r="K12897" s="34">
        <v>391</v>
      </c>
      <c r="L12897" s="34">
        <v>372</v>
      </c>
      <c r="M12897" s="34">
        <v>341</v>
      </c>
      <c r="N12897" s="34">
        <v>370</v>
      </c>
      <c r="O12897" s="34">
        <v>333</v>
      </c>
      <c r="P12897" s="34">
        <v>355</v>
      </c>
      <c r="Q12897" s="34">
        <v>522</v>
      </c>
      <c r="R12897" s="34">
        <v>544</v>
      </c>
      <c r="S12897" s="34">
        <v>445</v>
      </c>
      <c r="T12897" s="34">
        <v>395</v>
      </c>
      <c r="U12897" s="34">
        <v>386</v>
      </c>
      <c r="V12897" s="34">
        <v>468</v>
      </c>
      <c r="W12897" s="34">
        <v>437</v>
      </c>
      <c r="X12897" s="34">
        <v>518</v>
      </c>
      <c r="Y12897" s="34">
        <v>476</v>
      </c>
      <c r="Z12897" s="34">
        <v>496</v>
      </c>
      <c r="AA12897" s="34">
        <v>511</v>
      </c>
      <c r="AB12897" s="34">
        <v>503</v>
      </c>
      <c r="AC12897" s="34">
        <v>625</v>
      </c>
    </row>
    <row r="12898" spans="1:29" x14ac:dyDescent="0.2">
      <c r="A12898" s="34" t="s">
        <v>73391</v>
      </c>
      <c r="B12898" s="34">
        <v>103</v>
      </c>
      <c r="C12898" s="34">
        <v>122</v>
      </c>
      <c r="D12898" s="34">
        <v>128</v>
      </c>
      <c r="E12898" s="34">
        <v>150</v>
      </c>
      <c r="F12898" s="34">
        <v>133</v>
      </c>
      <c r="G12898" s="34">
        <v>102</v>
      </c>
      <c r="H12898" s="34">
        <v>122</v>
      </c>
      <c r="I12898" s="34">
        <v>125</v>
      </c>
      <c r="J12898" s="34">
        <v>117</v>
      </c>
      <c r="K12898" s="34">
        <v>102</v>
      </c>
      <c r="L12898" s="34">
        <v>102</v>
      </c>
      <c r="M12898" s="34">
        <v>113</v>
      </c>
      <c r="N12898" s="34">
        <v>105</v>
      </c>
      <c r="O12898" s="34">
        <v>119</v>
      </c>
      <c r="P12898" s="34">
        <v>122</v>
      </c>
      <c r="Q12898" s="34">
        <v>181</v>
      </c>
      <c r="R12898" s="34">
        <v>131</v>
      </c>
      <c r="S12898" s="34">
        <v>154</v>
      </c>
      <c r="T12898" s="34">
        <v>147</v>
      </c>
      <c r="U12898" s="34">
        <v>88</v>
      </c>
      <c r="V12898" s="34">
        <v>146</v>
      </c>
      <c r="W12898" s="34">
        <v>125</v>
      </c>
      <c r="X12898" s="34">
        <v>163</v>
      </c>
      <c r="Y12898" s="34">
        <v>136</v>
      </c>
      <c r="Z12898" s="34">
        <v>143</v>
      </c>
      <c r="AA12898" s="34">
        <v>161</v>
      </c>
      <c r="AB12898" s="34">
        <v>173</v>
      </c>
      <c r="AC12898" s="34">
        <v>178</v>
      </c>
    </row>
    <row r="12899" spans="1:29" x14ac:dyDescent="0.2">
      <c r="A12899" s="34" t="s">
        <v>73392</v>
      </c>
      <c r="B12899" s="34">
        <v>90</v>
      </c>
      <c r="C12899" s="34">
        <v>135</v>
      </c>
      <c r="D12899" s="34">
        <v>252</v>
      </c>
      <c r="E12899" s="34">
        <v>145</v>
      </c>
      <c r="F12899" s="34">
        <v>226</v>
      </c>
      <c r="G12899" s="34">
        <v>161</v>
      </c>
      <c r="H12899" s="34">
        <v>235</v>
      </c>
      <c r="I12899" s="34">
        <v>93</v>
      </c>
      <c r="J12899" s="34">
        <v>195</v>
      </c>
      <c r="K12899" s="34">
        <v>97</v>
      </c>
      <c r="L12899" s="34">
        <v>169</v>
      </c>
      <c r="M12899" s="34">
        <v>120</v>
      </c>
      <c r="N12899" s="34">
        <v>196</v>
      </c>
      <c r="O12899" s="34">
        <v>124</v>
      </c>
      <c r="P12899" s="34">
        <v>200</v>
      </c>
      <c r="Q12899" s="34">
        <v>143</v>
      </c>
      <c r="R12899" s="34">
        <v>290</v>
      </c>
      <c r="S12899" s="34">
        <v>170</v>
      </c>
      <c r="T12899" s="34">
        <v>237</v>
      </c>
      <c r="U12899" s="34">
        <v>106</v>
      </c>
      <c r="V12899" s="34">
        <v>265</v>
      </c>
      <c r="W12899" s="34">
        <v>140</v>
      </c>
      <c r="X12899" s="34">
        <v>271</v>
      </c>
      <c r="Y12899" s="34">
        <v>115</v>
      </c>
      <c r="Z12899" s="34">
        <v>285</v>
      </c>
      <c r="AA12899" s="34">
        <v>174</v>
      </c>
      <c r="AB12899" s="34">
        <v>269</v>
      </c>
      <c r="AC12899" s="34">
        <v>205</v>
      </c>
    </row>
    <row r="12900" spans="1:29" x14ac:dyDescent="0.2">
      <c r="A12900" s="34" t="s">
        <v>73393</v>
      </c>
      <c r="B12900" s="34">
        <v>112</v>
      </c>
      <c r="C12900" s="34">
        <v>148</v>
      </c>
      <c r="D12900" s="34">
        <v>200</v>
      </c>
      <c r="E12900" s="34">
        <v>154</v>
      </c>
      <c r="F12900" s="34">
        <v>236</v>
      </c>
      <c r="G12900" s="34">
        <v>170</v>
      </c>
      <c r="H12900" s="34">
        <v>171</v>
      </c>
      <c r="I12900" s="34">
        <v>158</v>
      </c>
      <c r="J12900" s="34">
        <v>195</v>
      </c>
      <c r="K12900" s="34">
        <v>186</v>
      </c>
      <c r="L12900" s="34">
        <v>165</v>
      </c>
      <c r="M12900" s="34">
        <v>151</v>
      </c>
      <c r="N12900" s="34">
        <v>159</v>
      </c>
      <c r="O12900" s="34">
        <v>130</v>
      </c>
      <c r="P12900" s="34">
        <v>153</v>
      </c>
      <c r="Q12900" s="34">
        <v>244</v>
      </c>
      <c r="R12900" s="34">
        <v>264</v>
      </c>
      <c r="S12900" s="34">
        <v>154</v>
      </c>
      <c r="T12900" s="34">
        <v>183</v>
      </c>
      <c r="U12900" s="34">
        <v>170</v>
      </c>
      <c r="V12900" s="34">
        <v>250</v>
      </c>
      <c r="W12900" s="34">
        <v>228</v>
      </c>
      <c r="X12900" s="34">
        <v>258</v>
      </c>
      <c r="Y12900" s="34">
        <v>220</v>
      </c>
      <c r="Z12900" s="34">
        <v>199</v>
      </c>
      <c r="AA12900" s="34">
        <v>205</v>
      </c>
      <c r="AB12900" s="34">
        <v>208</v>
      </c>
      <c r="AC12900" s="34">
        <v>285</v>
      </c>
    </row>
    <row r="12901" spans="1:29" x14ac:dyDescent="0.2">
      <c r="A12901" s="34" t="s">
        <v>73394</v>
      </c>
      <c r="B12901" s="34">
        <v>133</v>
      </c>
      <c r="C12901" s="34">
        <v>162</v>
      </c>
      <c r="D12901" s="34">
        <v>218</v>
      </c>
      <c r="E12901" s="34">
        <v>165</v>
      </c>
      <c r="F12901" s="34">
        <v>139</v>
      </c>
      <c r="G12901" s="34">
        <v>101</v>
      </c>
      <c r="H12901" s="34">
        <v>170</v>
      </c>
      <c r="I12901" s="34">
        <v>151</v>
      </c>
      <c r="J12901" s="34">
        <v>99</v>
      </c>
      <c r="K12901" s="34">
        <v>142</v>
      </c>
      <c r="L12901" s="34">
        <v>63</v>
      </c>
      <c r="M12901" s="34">
        <v>104</v>
      </c>
      <c r="N12901" s="34">
        <v>113</v>
      </c>
      <c r="O12901" s="34">
        <v>97</v>
      </c>
      <c r="P12901" s="34">
        <v>99</v>
      </c>
      <c r="Q12901" s="34">
        <v>149</v>
      </c>
      <c r="R12901" s="34">
        <v>131</v>
      </c>
      <c r="S12901" s="34">
        <v>205</v>
      </c>
      <c r="T12901" s="34">
        <v>75</v>
      </c>
      <c r="U12901" s="34">
        <v>90</v>
      </c>
      <c r="V12901" s="34">
        <v>140</v>
      </c>
      <c r="W12901" s="34">
        <v>148</v>
      </c>
      <c r="X12901" s="34">
        <v>167</v>
      </c>
      <c r="Y12901" s="34">
        <v>86</v>
      </c>
      <c r="Z12901" s="34">
        <v>177</v>
      </c>
      <c r="AA12901" s="34">
        <v>189</v>
      </c>
      <c r="AB12901" s="34">
        <v>98</v>
      </c>
      <c r="AC12901" s="34">
        <v>230</v>
      </c>
    </row>
    <row r="12902" spans="1:29" x14ac:dyDescent="0.2">
      <c r="A12902" s="34" t="s">
        <v>73395</v>
      </c>
      <c r="B12902" s="34">
        <v>55</v>
      </c>
      <c r="C12902" s="34">
        <v>91</v>
      </c>
      <c r="D12902" s="34">
        <v>98</v>
      </c>
      <c r="E12902" s="34">
        <v>101</v>
      </c>
      <c r="F12902" s="34">
        <v>125</v>
      </c>
      <c r="G12902" s="34">
        <v>91</v>
      </c>
      <c r="H12902" s="34">
        <v>91</v>
      </c>
      <c r="I12902" s="34">
        <v>90</v>
      </c>
      <c r="J12902" s="34">
        <v>100</v>
      </c>
      <c r="K12902" s="34">
        <v>118</v>
      </c>
      <c r="L12902" s="34">
        <v>49</v>
      </c>
      <c r="M12902" s="34">
        <v>88</v>
      </c>
      <c r="N12902" s="34">
        <v>93</v>
      </c>
      <c r="O12902" s="34">
        <v>60</v>
      </c>
      <c r="P12902" s="34">
        <v>89</v>
      </c>
      <c r="Q12902" s="34">
        <v>107</v>
      </c>
      <c r="R12902" s="34">
        <v>108</v>
      </c>
      <c r="S12902" s="34">
        <v>132</v>
      </c>
      <c r="T12902" s="34">
        <v>77</v>
      </c>
      <c r="U12902" s="34">
        <v>80</v>
      </c>
      <c r="V12902" s="34">
        <v>95</v>
      </c>
      <c r="W12902" s="34">
        <v>100</v>
      </c>
      <c r="X12902" s="34">
        <v>125</v>
      </c>
      <c r="Y12902" s="34">
        <v>73</v>
      </c>
      <c r="Z12902" s="34">
        <v>107</v>
      </c>
      <c r="AA12902" s="34">
        <v>113</v>
      </c>
      <c r="AB12902" s="34">
        <v>77</v>
      </c>
      <c r="AC12902" s="34">
        <v>155</v>
      </c>
    </row>
    <row r="12903" spans="1:29" x14ac:dyDescent="0.2">
      <c r="A12903" s="34" t="s">
        <v>73396</v>
      </c>
      <c r="B12903" s="34">
        <v>72</v>
      </c>
      <c r="C12903" s="34">
        <v>93</v>
      </c>
      <c r="D12903" s="34">
        <v>106</v>
      </c>
      <c r="E12903" s="34">
        <v>72</v>
      </c>
      <c r="F12903" s="34">
        <v>108</v>
      </c>
      <c r="G12903" s="34">
        <v>82</v>
      </c>
      <c r="H12903" s="34">
        <v>73</v>
      </c>
      <c r="I12903" s="34">
        <v>92</v>
      </c>
      <c r="J12903" s="34">
        <v>70</v>
      </c>
      <c r="K12903" s="34">
        <v>94</v>
      </c>
      <c r="L12903" s="34">
        <v>44</v>
      </c>
      <c r="M12903" s="34">
        <v>65</v>
      </c>
      <c r="N12903" s="34">
        <v>93</v>
      </c>
      <c r="O12903" s="34">
        <v>92</v>
      </c>
      <c r="P12903" s="34">
        <v>65</v>
      </c>
      <c r="Q12903" s="34">
        <v>66</v>
      </c>
      <c r="R12903" s="34">
        <v>103</v>
      </c>
      <c r="S12903" s="34">
        <v>90</v>
      </c>
      <c r="T12903" s="34">
        <v>77</v>
      </c>
      <c r="U12903" s="34">
        <v>72</v>
      </c>
      <c r="V12903" s="34">
        <v>95</v>
      </c>
      <c r="W12903" s="34">
        <v>108</v>
      </c>
      <c r="X12903" s="34">
        <v>115</v>
      </c>
      <c r="Y12903" s="34">
        <v>97</v>
      </c>
      <c r="Z12903" s="34">
        <v>82</v>
      </c>
      <c r="AA12903" s="34">
        <v>80</v>
      </c>
      <c r="AB12903" s="34">
        <v>101</v>
      </c>
      <c r="AC12903" s="34">
        <v>151</v>
      </c>
    </row>
    <row r="12904" spans="1:29" x14ac:dyDescent="0.2">
      <c r="A12904" s="34" t="s">
        <v>73397</v>
      </c>
      <c r="B12904" s="34">
        <v>83</v>
      </c>
      <c r="C12904" s="34">
        <v>187</v>
      </c>
      <c r="D12904" s="34">
        <v>268</v>
      </c>
      <c r="E12904" s="34">
        <v>171</v>
      </c>
      <c r="F12904" s="34">
        <v>197</v>
      </c>
      <c r="G12904" s="34">
        <v>173</v>
      </c>
      <c r="H12904" s="34">
        <v>240</v>
      </c>
      <c r="I12904" s="34">
        <v>154</v>
      </c>
      <c r="J12904" s="34">
        <v>182</v>
      </c>
      <c r="K12904" s="34">
        <v>188</v>
      </c>
      <c r="L12904" s="34">
        <v>157</v>
      </c>
      <c r="M12904" s="34">
        <v>121</v>
      </c>
      <c r="N12904" s="34">
        <v>174</v>
      </c>
      <c r="O12904" s="34">
        <v>154</v>
      </c>
      <c r="P12904" s="34">
        <v>174</v>
      </c>
      <c r="Q12904" s="34">
        <v>208</v>
      </c>
      <c r="R12904" s="34">
        <v>264</v>
      </c>
      <c r="S12904" s="34">
        <v>197</v>
      </c>
      <c r="T12904" s="34">
        <v>186</v>
      </c>
      <c r="U12904" s="34">
        <v>166</v>
      </c>
      <c r="V12904" s="34">
        <v>288</v>
      </c>
      <c r="W12904" s="34">
        <v>210</v>
      </c>
      <c r="X12904" s="34">
        <v>285</v>
      </c>
      <c r="Y12904" s="34">
        <v>178</v>
      </c>
      <c r="Z12904" s="34">
        <v>253</v>
      </c>
      <c r="AA12904" s="34">
        <v>204</v>
      </c>
      <c r="AB12904" s="34">
        <v>263</v>
      </c>
      <c r="AC12904" s="34">
        <v>268</v>
      </c>
    </row>
    <row r="12905" spans="1:29" x14ac:dyDescent="0.2">
      <c r="A12905" s="34" t="s">
        <v>73398</v>
      </c>
      <c r="B12905" s="34">
        <v>52</v>
      </c>
      <c r="C12905" s="34">
        <v>34</v>
      </c>
      <c r="D12905" s="34">
        <v>47</v>
      </c>
      <c r="E12905" s="34">
        <v>24</v>
      </c>
      <c r="F12905" s="34">
        <v>36</v>
      </c>
      <c r="G12905" s="34">
        <v>27</v>
      </c>
      <c r="H12905" s="34">
        <v>24</v>
      </c>
      <c r="I12905" s="34">
        <v>22</v>
      </c>
      <c r="J12905" s="34">
        <v>18</v>
      </c>
      <c r="K12905" s="34">
        <v>28</v>
      </c>
      <c r="L12905" s="34">
        <v>21</v>
      </c>
      <c r="M12905" s="34">
        <v>23</v>
      </c>
      <c r="N12905" s="34">
        <v>39</v>
      </c>
      <c r="O12905" s="34">
        <v>20</v>
      </c>
      <c r="P12905" s="34">
        <v>22</v>
      </c>
      <c r="Q12905" s="34">
        <v>35</v>
      </c>
      <c r="R12905" s="34">
        <v>21</v>
      </c>
      <c r="S12905" s="34">
        <v>40</v>
      </c>
      <c r="T12905" s="34">
        <v>21</v>
      </c>
      <c r="U12905" s="34">
        <v>19</v>
      </c>
      <c r="V12905" s="34">
        <v>38</v>
      </c>
      <c r="W12905" s="34">
        <v>44</v>
      </c>
      <c r="X12905" s="34">
        <v>35</v>
      </c>
      <c r="Y12905" s="34">
        <v>17</v>
      </c>
      <c r="Z12905" s="34">
        <v>33</v>
      </c>
      <c r="AA12905" s="34">
        <v>38</v>
      </c>
      <c r="AB12905" s="34">
        <v>22</v>
      </c>
      <c r="AC12905" s="34">
        <v>46</v>
      </c>
    </row>
    <row r="12906" spans="1:29" x14ac:dyDescent="0.2">
      <c r="A12906" s="34" t="s">
        <v>73399</v>
      </c>
      <c r="B12906" s="34">
        <v>132</v>
      </c>
      <c r="C12906" s="34">
        <v>113</v>
      </c>
      <c r="D12906" s="34">
        <v>176</v>
      </c>
      <c r="E12906" s="34">
        <v>91</v>
      </c>
      <c r="F12906" s="34">
        <v>171</v>
      </c>
      <c r="G12906" s="34">
        <v>137</v>
      </c>
      <c r="H12906" s="34">
        <v>178</v>
      </c>
      <c r="I12906" s="34">
        <v>91</v>
      </c>
      <c r="J12906" s="34">
        <v>178</v>
      </c>
      <c r="K12906" s="34">
        <v>103</v>
      </c>
      <c r="L12906" s="34">
        <v>139</v>
      </c>
      <c r="M12906" s="34">
        <v>121</v>
      </c>
      <c r="N12906" s="34">
        <v>119</v>
      </c>
      <c r="O12906" s="34">
        <v>99</v>
      </c>
      <c r="P12906" s="34">
        <v>161</v>
      </c>
      <c r="Q12906" s="34">
        <v>193</v>
      </c>
      <c r="R12906" s="34">
        <v>214</v>
      </c>
      <c r="S12906" s="34">
        <v>139</v>
      </c>
      <c r="T12906" s="34">
        <v>208</v>
      </c>
      <c r="U12906" s="34">
        <v>137</v>
      </c>
      <c r="V12906" s="34">
        <v>159</v>
      </c>
      <c r="W12906" s="34">
        <v>166</v>
      </c>
      <c r="X12906" s="34">
        <v>197</v>
      </c>
      <c r="Y12906" s="34">
        <v>157</v>
      </c>
      <c r="Z12906" s="34">
        <v>146</v>
      </c>
      <c r="AA12906" s="34">
        <v>170</v>
      </c>
      <c r="AB12906" s="34">
        <v>241</v>
      </c>
      <c r="AC12906" s="34">
        <v>260</v>
      </c>
    </row>
    <row r="12907" spans="1:29" x14ac:dyDescent="0.2">
      <c r="A12907" s="34" t="s">
        <v>73400</v>
      </c>
      <c r="B12907" s="34">
        <v>82</v>
      </c>
      <c r="C12907" s="34">
        <v>36</v>
      </c>
      <c r="D12907" s="34">
        <v>39</v>
      </c>
      <c r="E12907" s="34">
        <v>44</v>
      </c>
      <c r="F12907" s="34">
        <v>33</v>
      </c>
      <c r="G12907" s="34">
        <v>46</v>
      </c>
      <c r="H12907" s="34">
        <v>59</v>
      </c>
      <c r="I12907" s="34">
        <v>28</v>
      </c>
      <c r="J12907" s="34">
        <v>43</v>
      </c>
      <c r="K12907" s="34">
        <v>37</v>
      </c>
      <c r="L12907" s="34">
        <v>48</v>
      </c>
      <c r="M12907" s="34">
        <v>32</v>
      </c>
      <c r="N12907" s="34">
        <v>30</v>
      </c>
      <c r="O12907" s="34">
        <v>45</v>
      </c>
      <c r="P12907" s="34">
        <v>39</v>
      </c>
      <c r="Q12907" s="34">
        <v>59</v>
      </c>
      <c r="R12907" s="34">
        <v>88</v>
      </c>
      <c r="S12907" s="34">
        <v>50</v>
      </c>
      <c r="T12907" s="34">
        <v>75</v>
      </c>
      <c r="U12907" s="34">
        <v>36</v>
      </c>
      <c r="V12907" s="34">
        <v>83</v>
      </c>
      <c r="W12907" s="34">
        <v>62</v>
      </c>
      <c r="X12907" s="34">
        <v>47</v>
      </c>
      <c r="Y12907" s="34">
        <v>51</v>
      </c>
      <c r="Z12907" s="34">
        <v>40</v>
      </c>
      <c r="AA12907" s="34">
        <v>56</v>
      </c>
      <c r="AB12907" s="34">
        <v>68</v>
      </c>
      <c r="AC12907" s="34">
        <v>51</v>
      </c>
    </row>
    <row r="12908" spans="1:29" x14ac:dyDescent="0.2">
      <c r="A12908" s="34" t="s">
        <v>73401</v>
      </c>
      <c r="B12908" s="34">
        <v>87</v>
      </c>
      <c r="C12908" s="34">
        <v>131</v>
      </c>
      <c r="D12908" s="34">
        <v>161</v>
      </c>
      <c r="E12908" s="34">
        <v>153</v>
      </c>
      <c r="F12908" s="34">
        <v>136</v>
      </c>
      <c r="G12908" s="34">
        <v>119</v>
      </c>
      <c r="H12908" s="34">
        <v>105</v>
      </c>
      <c r="I12908" s="34">
        <v>135</v>
      </c>
      <c r="J12908" s="34">
        <v>110</v>
      </c>
      <c r="K12908" s="34">
        <v>173</v>
      </c>
      <c r="L12908" s="34">
        <v>88</v>
      </c>
      <c r="M12908" s="34">
        <v>126</v>
      </c>
      <c r="N12908" s="34">
        <v>107</v>
      </c>
      <c r="O12908" s="34">
        <v>93</v>
      </c>
      <c r="P12908" s="34">
        <v>117</v>
      </c>
      <c r="Q12908" s="34">
        <v>143</v>
      </c>
      <c r="R12908" s="34">
        <v>176</v>
      </c>
      <c r="S12908" s="34">
        <v>155</v>
      </c>
      <c r="T12908" s="34">
        <v>131</v>
      </c>
      <c r="U12908" s="34">
        <v>128</v>
      </c>
      <c r="V12908" s="34">
        <v>161</v>
      </c>
      <c r="W12908" s="34">
        <v>103</v>
      </c>
      <c r="X12908" s="34">
        <v>128</v>
      </c>
      <c r="Y12908" s="34">
        <v>111</v>
      </c>
      <c r="Z12908" s="34">
        <v>159</v>
      </c>
      <c r="AA12908" s="34">
        <v>160</v>
      </c>
      <c r="AB12908" s="34">
        <v>120</v>
      </c>
      <c r="AC12908" s="34">
        <v>172</v>
      </c>
    </row>
    <row r="12909" spans="1:29" x14ac:dyDescent="0.2">
      <c r="A12909" s="34" t="s">
        <v>73402</v>
      </c>
      <c r="B12909" s="34">
        <v>94</v>
      </c>
      <c r="C12909" s="34">
        <v>53</v>
      </c>
      <c r="D12909" s="34">
        <v>84</v>
      </c>
      <c r="E12909" s="34">
        <v>70</v>
      </c>
      <c r="F12909" s="34">
        <v>73</v>
      </c>
      <c r="G12909" s="34">
        <v>93</v>
      </c>
      <c r="H12909" s="34">
        <v>65</v>
      </c>
      <c r="I12909" s="34">
        <v>64</v>
      </c>
      <c r="J12909" s="34">
        <v>90</v>
      </c>
      <c r="K12909" s="34">
        <v>81</v>
      </c>
      <c r="L12909" s="34">
        <v>62</v>
      </c>
      <c r="M12909" s="34">
        <v>52</v>
      </c>
      <c r="N12909" s="34">
        <v>74</v>
      </c>
      <c r="O12909" s="34">
        <v>46</v>
      </c>
      <c r="P12909" s="34">
        <v>94</v>
      </c>
      <c r="Q12909" s="34">
        <v>109</v>
      </c>
      <c r="R12909" s="34">
        <v>73</v>
      </c>
      <c r="S12909" s="34">
        <v>105</v>
      </c>
      <c r="T12909" s="34">
        <v>68</v>
      </c>
      <c r="U12909" s="34">
        <v>75</v>
      </c>
      <c r="V12909" s="34">
        <v>80</v>
      </c>
      <c r="W12909" s="34">
        <v>81</v>
      </c>
      <c r="X12909" s="34">
        <v>88</v>
      </c>
      <c r="Y12909" s="34">
        <v>80</v>
      </c>
      <c r="Z12909" s="34">
        <v>97</v>
      </c>
      <c r="AA12909" s="34">
        <v>88</v>
      </c>
      <c r="AB12909" s="34">
        <v>115</v>
      </c>
      <c r="AC12909" s="34">
        <v>99</v>
      </c>
    </row>
    <row r="12910" spans="1:29" x14ac:dyDescent="0.2">
      <c r="A12910" s="34" t="s">
        <v>73403</v>
      </c>
      <c r="B12910" s="34">
        <v>119</v>
      </c>
      <c r="C12910" s="34">
        <v>126</v>
      </c>
      <c r="D12910" s="34">
        <v>155</v>
      </c>
      <c r="E12910" s="34">
        <v>116</v>
      </c>
      <c r="F12910" s="34">
        <v>145</v>
      </c>
      <c r="G12910" s="34">
        <v>92</v>
      </c>
      <c r="H12910" s="34">
        <v>125</v>
      </c>
      <c r="I12910" s="34">
        <v>116</v>
      </c>
      <c r="J12910" s="34">
        <v>88</v>
      </c>
      <c r="K12910" s="34">
        <v>144</v>
      </c>
      <c r="L12910" s="34">
        <v>69</v>
      </c>
      <c r="M12910" s="34">
        <v>90</v>
      </c>
      <c r="N12910" s="34">
        <v>85</v>
      </c>
      <c r="O12910" s="34">
        <v>111</v>
      </c>
      <c r="P12910" s="34">
        <v>100</v>
      </c>
      <c r="Q12910" s="34">
        <v>89</v>
      </c>
      <c r="R12910" s="34">
        <v>111</v>
      </c>
      <c r="S12910" s="34">
        <v>127</v>
      </c>
      <c r="T12910" s="34">
        <v>63</v>
      </c>
      <c r="U12910" s="34">
        <v>85</v>
      </c>
      <c r="V12910" s="34">
        <v>165</v>
      </c>
      <c r="W12910" s="34">
        <v>105</v>
      </c>
      <c r="X12910" s="34">
        <v>166</v>
      </c>
      <c r="Y12910" s="34">
        <v>88</v>
      </c>
      <c r="Z12910" s="34">
        <v>141</v>
      </c>
      <c r="AA12910" s="34">
        <v>106</v>
      </c>
      <c r="AB12910" s="34">
        <v>105</v>
      </c>
      <c r="AC12910" s="34">
        <v>174</v>
      </c>
    </row>
    <row r="12911" spans="1:29" x14ac:dyDescent="0.2">
      <c r="A12911" s="34" t="s">
        <v>73404</v>
      </c>
      <c r="B12911" s="34">
        <v>19</v>
      </c>
      <c r="C12911" s="34">
        <v>63</v>
      </c>
      <c r="D12911" s="34">
        <v>50</v>
      </c>
      <c r="E12911" s="34">
        <v>76</v>
      </c>
      <c r="F12911" s="34">
        <v>39</v>
      </c>
      <c r="G12911" s="34">
        <v>61</v>
      </c>
      <c r="H12911" s="34">
        <v>47</v>
      </c>
      <c r="I12911" s="34">
        <v>78</v>
      </c>
      <c r="J12911" s="34">
        <v>51</v>
      </c>
      <c r="K12911" s="34">
        <v>84</v>
      </c>
      <c r="L12911" s="34">
        <v>18</v>
      </c>
      <c r="M12911" s="34">
        <v>66</v>
      </c>
      <c r="N12911" s="34">
        <v>39</v>
      </c>
      <c r="O12911" s="34">
        <v>43</v>
      </c>
      <c r="P12911" s="34">
        <v>46</v>
      </c>
      <c r="Q12911" s="34">
        <v>75</v>
      </c>
      <c r="R12911" s="34">
        <v>49</v>
      </c>
      <c r="S12911" s="34">
        <v>48</v>
      </c>
      <c r="T12911" s="34">
        <v>35</v>
      </c>
      <c r="U12911" s="34">
        <v>58</v>
      </c>
      <c r="V12911" s="34">
        <v>50</v>
      </c>
      <c r="W12911" s="34">
        <v>67</v>
      </c>
      <c r="X12911" s="34">
        <v>55</v>
      </c>
      <c r="Y12911" s="34">
        <v>42</v>
      </c>
      <c r="Z12911" s="34">
        <v>62</v>
      </c>
      <c r="AA12911" s="34">
        <v>72</v>
      </c>
      <c r="AB12911" s="34">
        <v>56</v>
      </c>
      <c r="AC12911" s="34">
        <v>103</v>
      </c>
    </row>
    <row r="12912" spans="1:29" x14ac:dyDescent="0.2">
      <c r="A12912" s="34" t="s">
        <v>73405</v>
      </c>
      <c r="B12912" s="34">
        <v>39</v>
      </c>
      <c r="C12912" s="34">
        <v>23</v>
      </c>
      <c r="D12912" s="34">
        <v>17</v>
      </c>
      <c r="E12912" s="34">
        <v>32</v>
      </c>
      <c r="F12912" s="34">
        <v>31</v>
      </c>
      <c r="G12912" s="34">
        <v>7</v>
      </c>
      <c r="H12912" s="34">
        <v>16</v>
      </c>
      <c r="I12912" s="34">
        <v>13</v>
      </c>
      <c r="J12912" s="34">
        <v>24</v>
      </c>
      <c r="K12912" s="34">
        <v>19</v>
      </c>
      <c r="L12912" s="34">
        <v>20</v>
      </c>
      <c r="M12912" s="34">
        <v>23</v>
      </c>
      <c r="N12912" s="34">
        <v>21</v>
      </c>
      <c r="O12912" s="34">
        <v>22</v>
      </c>
      <c r="P12912" s="34">
        <v>15</v>
      </c>
      <c r="Q12912" s="34">
        <v>26</v>
      </c>
      <c r="R12912" s="34">
        <v>18</v>
      </c>
      <c r="S12912" s="34">
        <v>33</v>
      </c>
      <c r="T12912" s="34">
        <v>27</v>
      </c>
      <c r="U12912" s="34">
        <v>28</v>
      </c>
      <c r="V12912" s="34">
        <v>30</v>
      </c>
      <c r="W12912" s="34">
        <v>27</v>
      </c>
      <c r="X12912" s="34">
        <v>28</v>
      </c>
      <c r="Y12912" s="34">
        <v>27</v>
      </c>
      <c r="Z12912" s="34">
        <v>17</v>
      </c>
      <c r="AA12912" s="34">
        <v>26</v>
      </c>
      <c r="AB12912" s="34">
        <v>37</v>
      </c>
      <c r="AC12912" s="34">
        <v>41</v>
      </c>
    </row>
    <row r="12913" spans="1:29" x14ac:dyDescent="0.2">
      <c r="A12913" s="34" t="s">
        <v>73406</v>
      </c>
      <c r="B12913" s="34">
        <v>124</v>
      </c>
      <c r="C12913" s="34">
        <v>160</v>
      </c>
      <c r="D12913" s="34">
        <v>178</v>
      </c>
      <c r="E12913" s="34">
        <v>154</v>
      </c>
      <c r="F12913" s="34">
        <v>140</v>
      </c>
      <c r="G12913" s="34">
        <v>201</v>
      </c>
      <c r="H12913" s="34">
        <v>218</v>
      </c>
      <c r="I12913" s="34">
        <v>167</v>
      </c>
      <c r="J12913" s="34">
        <v>180</v>
      </c>
      <c r="K12913" s="34">
        <v>148</v>
      </c>
      <c r="L12913" s="34">
        <v>180</v>
      </c>
      <c r="M12913" s="34">
        <v>113</v>
      </c>
      <c r="N12913" s="34">
        <v>137</v>
      </c>
      <c r="O12913" s="34">
        <v>134</v>
      </c>
      <c r="P12913" s="34">
        <v>181</v>
      </c>
      <c r="Q12913" s="34">
        <v>202</v>
      </c>
      <c r="R12913" s="34">
        <v>253</v>
      </c>
      <c r="S12913" s="34">
        <v>184</v>
      </c>
      <c r="T12913" s="34">
        <v>232</v>
      </c>
      <c r="U12913" s="34">
        <v>202</v>
      </c>
      <c r="V12913" s="34">
        <v>218</v>
      </c>
      <c r="W12913" s="34">
        <v>240</v>
      </c>
      <c r="X12913" s="34">
        <v>193</v>
      </c>
      <c r="Y12913" s="34">
        <v>212</v>
      </c>
      <c r="Z12913" s="34">
        <v>197</v>
      </c>
      <c r="AA12913" s="34">
        <v>206</v>
      </c>
      <c r="AB12913" s="34">
        <v>198</v>
      </c>
      <c r="AC12913" s="34">
        <v>260</v>
      </c>
    </row>
    <row r="12914" spans="1:29" x14ac:dyDescent="0.2">
      <c r="A12914" s="34" t="s">
        <v>73407</v>
      </c>
      <c r="B12914" s="34">
        <v>79</v>
      </c>
      <c r="C12914" s="34">
        <v>66</v>
      </c>
      <c r="D12914" s="34">
        <v>76</v>
      </c>
      <c r="E12914" s="34">
        <v>74</v>
      </c>
      <c r="F12914" s="34">
        <v>71</v>
      </c>
      <c r="G12914" s="34">
        <v>70</v>
      </c>
      <c r="H12914" s="34">
        <v>42</v>
      </c>
      <c r="I12914" s="34">
        <v>64</v>
      </c>
      <c r="J12914" s="34">
        <v>62</v>
      </c>
      <c r="K12914" s="34">
        <v>82</v>
      </c>
      <c r="L12914" s="34">
        <v>58</v>
      </c>
      <c r="M12914" s="34">
        <v>73</v>
      </c>
      <c r="N12914" s="34">
        <v>41</v>
      </c>
      <c r="O12914" s="34">
        <v>58</v>
      </c>
      <c r="P12914" s="34">
        <v>59</v>
      </c>
      <c r="Q12914" s="34">
        <v>52</v>
      </c>
      <c r="R12914" s="34">
        <v>75</v>
      </c>
      <c r="S12914" s="34">
        <v>91</v>
      </c>
      <c r="T12914" s="34">
        <v>61</v>
      </c>
      <c r="U12914" s="34">
        <v>70</v>
      </c>
      <c r="V12914" s="34">
        <v>65</v>
      </c>
      <c r="W12914" s="34">
        <v>73</v>
      </c>
      <c r="X12914" s="34">
        <v>84</v>
      </c>
      <c r="Y12914" s="34">
        <v>58</v>
      </c>
      <c r="Z12914" s="34">
        <v>72</v>
      </c>
      <c r="AA12914" s="34">
        <v>78</v>
      </c>
      <c r="AB12914" s="34">
        <v>82</v>
      </c>
      <c r="AC12914" s="34">
        <v>87</v>
      </c>
    </row>
    <row r="12915" spans="1:29" x14ac:dyDescent="0.2">
      <c r="A12915" s="34" t="s">
        <v>73408</v>
      </c>
      <c r="B12915" s="34">
        <v>46</v>
      </c>
      <c r="C12915" s="34">
        <v>52</v>
      </c>
      <c r="D12915" s="34">
        <v>57</v>
      </c>
      <c r="E12915" s="34">
        <v>46</v>
      </c>
      <c r="F12915" s="34">
        <v>42</v>
      </c>
      <c r="G12915" s="34">
        <v>70</v>
      </c>
      <c r="H12915" s="34">
        <v>61</v>
      </c>
      <c r="I12915" s="34">
        <v>45</v>
      </c>
      <c r="J12915" s="34">
        <v>45</v>
      </c>
      <c r="K12915" s="34">
        <v>66</v>
      </c>
      <c r="L12915" s="34">
        <v>32</v>
      </c>
      <c r="M12915" s="34">
        <v>36</v>
      </c>
      <c r="N12915" s="34">
        <v>38</v>
      </c>
      <c r="O12915" s="34">
        <v>43</v>
      </c>
      <c r="P12915" s="34">
        <v>51</v>
      </c>
      <c r="Q12915" s="34">
        <v>63</v>
      </c>
      <c r="R12915" s="34">
        <v>53</v>
      </c>
      <c r="S12915" s="34">
        <v>92</v>
      </c>
      <c r="T12915" s="34">
        <v>20</v>
      </c>
      <c r="U12915" s="34">
        <v>44</v>
      </c>
      <c r="V12915" s="34">
        <v>41</v>
      </c>
      <c r="W12915" s="34">
        <v>63</v>
      </c>
      <c r="X12915" s="34">
        <v>76</v>
      </c>
      <c r="Y12915" s="34">
        <v>42</v>
      </c>
      <c r="Z12915" s="34">
        <v>52</v>
      </c>
      <c r="AA12915" s="34">
        <v>63</v>
      </c>
      <c r="AB12915" s="34">
        <v>44</v>
      </c>
      <c r="AC12915" s="34">
        <v>102</v>
      </c>
    </row>
    <row r="12916" spans="1:29" x14ac:dyDescent="0.2">
      <c r="A12916" s="34" t="s">
        <v>73409</v>
      </c>
      <c r="B12916" s="34">
        <v>97</v>
      </c>
      <c r="C12916" s="34">
        <v>84</v>
      </c>
      <c r="D12916" s="34">
        <v>133</v>
      </c>
      <c r="E12916" s="34">
        <v>96</v>
      </c>
      <c r="F12916" s="34">
        <v>91</v>
      </c>
      <c r="G12916" s="34">
        <v>75</v>
      </c>
      <c r="H12916" s="34">
        <v>96</v>
      </c>
      <c r="I12916" s="34">
        <v>103</v>
      </c>
      <c r="J12916" s="34">
        <v>59</v>
      </c>
      <c r="K12916" s="34">
        <v>109</v>
      </c>
      <c r="L12916" s="34">
        <v>46</v>
      </c>
      <c r="M12916" s="34">
        <v>82</v>
      </c>
      <c r="N12916" s="34">
        <v>74</v>
      </c>
      <c r="O12916" s="34">
        <v>73</v>
      </c>
      <c r="P12916" s="34">
        <v>71</v>
      </c>
      <c r="Q12916" s="34">
        <v>141</v>
      </c>
      <c r="R12916" s="34">
        <v>100</v>
      </c>
      <c r="S12916" s="34">
        <v>135</v>
      </c>
      <c r="T12916" s="34">
        <v>71</v>
      </c>
      <c r="U12916" s="34">
        <v>85</v>
      </c>
      <c r="V12916" s="34">
        <v>75</v>
      </c>
      <c r="W12916" s="34">
        <v>96</v>
      </c>
      <c r="X12916" s="34">
        <v>121</v>
      </c>
      <c r="Y12916" s="34">
        <v>62</v>
      </c>
      <c r="Z12916" s="34">
        <v>109</v>
      </c>
      <c r="AA12916" s="34">
        <v>128</v>
      </c>
      <c r="AB12916" s="34">
        <v>76</v>
      </c>
      <c r="AC12916" s="34">
        <v>145</v>
      </c>
    </row>
    <row r="12917" spans="1:29" x14ac:dyDescent="0.2">
      <c r="A12917" s="34" t="s">
        <v>73410</v>
      </c>
      <c r="B12917" s="34">
        <v>93</v>
      </c>
      <c r="C12917" s="34">
        <v>58</v>
      </c>
      <c r="D12917" s="34">
        <v>87</v>
      </c>
      <c r="E12917" s="34">
        <v>69</v>
      </c>
      <c r="F12917" s="34">
        <v>123</v>
      </c>
      <c r="G12917" s="34">
        <v>103</v>
      </c>
      <c r="H12917" s="34">
        <v>101</v>
      </c>
      <c r="I12917" s="34">
        <v>40</v>
      </c>
      <c r="J12917" s="34">
        <v>86</v>
      </c>
      <c r="K12917" s="34">
        <v>84</v>
      </c>
      <c r="L12917" s="34">
        <v>86</v>
      </c>
      <c r="M12917" s="34">
        <v>65</v>
      </c>
      <c r="N12917" s="34">
        <v>86</v>
      </c>
      <c r="O12917" s="34">
        <v>69</v>
      </c>
      <c r="P12917" s="34">
        <v>95</v>
      </c>
      <c r="Q12917" s="34">
        <v>97</v>
      </c>
      <c r="R12917" s="34">
        <v>151</v>
      </c>
      <c r="S12917" s="34">
        <v>74</v>
      </c>
      <c r="T12917" s="34">
        <v>102</v>
      </c>
      <c r="U12917" s="34">
        <v>53</v>
      </c>
      <c r="V12917" s="34">
        <v>112</v>
      </c>
      <c r="W12917" s="34">
        <v>92</v>
      </c>
      <c r="X12917" s="34">
        <v>112</v>
      </c>
      <c r="Y12917" s="34">
        <v>104</v>
      </c>
      <c r="Z12917" s="34">
        <v>120</v>
      </c>
      <c r="AA12917" s="34">
        <v>92</v>
      </c>
      <c r="AB12917" s="34">
        <v>109</v>
      </c>
      <c r="AC12917" s="34">
        <v>124</v>
      </c>
    </row>
    <row r="12918" spans="1:29" x14ac:dyDescent="0.2">
      <c r="A12918" s="34" t="s">
        <v>73411</v>
      </c>
      <c r="B12918" s="34">
        <v>83</v>
      </c>
      <c r="C12918" s="34">
        <v>110</v>
      </c>
      <c r="D12918" s="34">
        <v>159</v>
      </c>
      <c r="E12918" s="34">
        <v>139</v>
      </c>
      <c r="F12918" s="34">
        <v>141</v>
      </c>
      <c r="G12918" s="34">
        <v>92</v>
      </c>
      <c r="H12918" s="34">
        <v>97</v>
      </c>
      <c r="I12918" s="34">
        <v>91</v>
      </c>
      <c r="J12918" s="34">
        <v>102</v>
      </c>
      <c r="K12918" s="34">
        <v>106</v>
      </c>
      <c r="L12918" s="34">
        <v>117</v>
      </c>
      <c r="M12918" s="34">
        <v>119</v>
      </c>
      <c r="N12918" s="34">
        <v>84</v>
      </c>
      <c r="O12918" s="34">
        <v>88</v>
      </c>
      <c r="P12918" s="34">
        <v>107</v>
      </c>
      <c r="Q12918" s="34">
        <v>144</v>
      </c>
      <c r="R12918" s="34">
        <v>135</v>
      </c>
      <c r="S12918" s="34">
        <v>116</v>
      </c>
      <c r="T12918" s="34">
        <v>126</v>
      </c>
      <c r="U12918" s="34">
        <v>115</v>
      </c>
      <c r="V12918" s="34">
        <v>134</v>
      </c>
      <c r="W12918" s="34">
        <v>96</v>
      </c>
      <c r="X12918" s="34">
        <v>202</v>
      </c>
      <c r="Y12918" s="34">
        <v>137</v>
      </c>
      <c r="Z12918" s="34">
        <v>123</v>
      </c>
      <c r="AA12918" s="34">
        <v>149</v>
      </c>
      <c r="AB12918" s="34">
        <v>194</v>
      </c>
      <c r="AC12918" s="34">
        <v>172</v>
      </c>
    </row>
    <row r="12919" spans="1:29" x14ac:dyDescent="0.2">
      <c r="A12919" s="34" t="s">
        <v>73412</v>
      </c>
      <c r="B12919" s="34">
        <v>51</v>
      </c>
      <c r="C12919" s="34">
        <v>50</v>
      </c>
      <c r="D12919" s="34">
        <v>69</v>
      </c>
      <c r="E12919" s="34">
        <v>68</v>
      </c>
      <c r="F12919" s="34">
        <v>61</v>
      </c>
      <c r="G12919" s="34">
        <v>56</v>
      </c>
      <c r="H12919" s="34">
        <v>64</v>
      </c>
      <c r="I12919" s="34">
        <v>43</v>
      </c>
      <c r="J12919" s="34">
        <v>54</v>
      </c>
      <c r="K12919" s="34">
        <v>78</v>
      </c>
      <c r="L12919" s="34">
        <v>40</v>
      </c>
      <c r="M12919" s="34">
        <v>76</v>
      </c>
      <c r="N12919" s="34">
        <v>73</v>
      </c>
      <c r="O12919" s="34">
        <v>42</v>
      </c>
      <c r="P12919" s="34">
        <v>45</v>
      </c>
      <c r="Q12919" s="34">
        <v>64</v>
      </c>
      <c r="R12919" s="34">
        <v>45</v>
      </c>
      <c r="S12919" s="34">
        <v>65</v>
      </c>
      <c r="T12919" s="34">
        <v>44</v>
      </c>
      <c r="U12919" s="34">
        <v>59</v>
      </c>
      <c r="V12919" s="34">
        <v>93</v>
      </c>
      <c r="W12919" s="34">
        <v>47</v>
      </c>
      <c r="X12919" s="34">
        <v>54</v>
      </c>
      <c r="Y12919" s="34">
        <v>61</v>
      </c>
      <c r="Z12919" s="34">
        <v>83</v>
      </c>
      <c r="AA12919" s="34">
        <v>68</v>
      </c>
      <c r="AB12919" s="34">
        <v>66</v>
      </c>
      <c r="AC12919" s="34">
        <v>81</v>
      </c>
    </row>
    <row r="12920" spans="1:29" x14ac:dyDescent="0.2">
      <c r="A12920" s="34" t="s">
        <v>73413</v>
      </c>
      <c r="B12920" s="34">
        <v>37</v>
      </c>
      <c r="C12920" s="34">
        <v>28</v>
      </c>
      <c r="D12920" s="34">
        <v>62</v>
      </c>
      <c r="E12920" s="34">
        <v>51</v>
      </c>
      <c r="F12920" s="34">
        <v>53</v>
      </c>
      <c r="G12920" s="34">
        <v>59</v>
      </c>
      <c r="H12920" s="34">
        <v>49</v>
      </c>
      <c r="I12920" s="34">
        <v>43</v>
      </c>
      <c r="J12920" s="34">
        <v>54</v>
      </c>
      <c r="K12920" s="34">
        <v>44</v>
      </c>
      <c r="L12920" s="34">
        <v>35</v>
      </c>
      <c r="M12920" s="34">
        <v>37</v>
      </c>
      <c r="N12920" s="34">
        <v>58</v>
      </c>
      <c r="O12920" s="34">
        <v>37</v>
      </c>
      <c r="P12920" s="34">
        <v>45</v>
      </c>
      <c r="Q12920" s="34">
        <v>48</v>
      </c>
      <c r="R12920" s="34">
        <v>60</v>
      </c>
      <c r="S12920" s="34">
        <v>61</v>
      </c>
      <c r="T12920" s="34">
        <v>42</v>
      </c>
      <c r="U12920" s="34">
        <v>40</v>
      </c>
      <c r="V12920" s="34">
        <v>85</v>
      </c>
      <c r="W12920" s="34">
        <v>38</v>
      </c>
      <c r="X12920" s="34">
        <v>106</v>
      </c>
      <c r="Y12920" s="34">
        <v>38</v>
      </c>
      <c r="Z12920" s="34">
        <v>58</v>
      </c>
      <c r="AA12920" s="34">
        <v>54</v>
      </c>
      <c r="AB12920" s="34">
        <v>51</v>
      </c>
      <c r="AC12920" s="34">
        <v>57</v>
      </c>
    </row>
    <row r="12921" spans="1:29" x14ac:dyDescent="0.2">
      <c r="A12921" s="34" t="s">
        <v>73414</v>
      </c>
      <c r="B12921" s="34">
        <v>156</v>
      </c>
      <c r="C12921" s="34">
        <v>192</v>
      </c>
      <c r="D12921" s="34">
        <v>274</v>
      </c>
      <c r="E12921" s="34">
        <v>164</v>
      </c>
      <c r="F12921" s="34">
        <v>227</v>
      </c>
      <c r="G12921" s="34">
        <v>184</v>
      </c>
      <c r="H12921" s="34">
        <v>209</v>
      </c>
      <c r="I12921" s="34">
        <v>196</v>
      </c>
      <c r="J12921" s="34">
        <v>184</v>
      </c>
      <c r="K12921" s="34">
        <v>145</v>
      </c>
      <c r="L12921" s="34">
        <v>130</v>
      </c>
      <c r="M12921" s="34">
        <v>120</v>
      </c>
      <c r="N12921" s="34">
        <v>184</v>
      </c>
      <c r="O12921" s="34">
        <v>135</v>
      </c>
      <c r="P12921" s="34">
        <v>195</v>
      </c>
      <c r="Q12921" s="34">
        <v>179</v>
      </c>
      <c r="R12921" s="34">
        <v>240</v>
      </c>
      <c r="S12921" s="34">
        <v>211</v>
      </c>
      <c r="T12921" s="34">
        <v>161</v>
      </c>
      <c r="U12921" s="34">
        <v>137</v>
      </c>
      <c r="V12921" s="34">
        <v>242</v>
      </c>
      <c r="W12921" s="34">
        <v>184</v>
      </c>
      <c r="X12921" s="34">
        <v>259</v>
      </c>
      <c r="Y12921" s="34">
        <v>134</v>
      </c>
      <c r="Z12921" s="34">
        <v>253</v>
      </c>
      <c r="AA12921" s="34">
        <v>227</v>
      </c>
      <c r="AB12921" s="34">
        <v>231</v>
      </c>
      <c r="AC12921" s="34">
        <v>310</v>
      </c>
    </row>
    <row r="12922" spans="1:29" x14ac:dyDescent="0.2">
      <c r="A12922" s="34" t="s">
        <v>73415</v>
      </c>
      <c r="B12922" s="34">
        <v>41</v>
      </c>
      <c r="C12922" s="34">
        <v>56</v>
      </c>
      <c r="D12922" s="34">
        <v>149</v>
      </c>
      <c r="E12922" s="34">
        <v>61</v>
      </c>
      <c r="F12922" s="34">
        <v>89</v>
      </c>
      <c r="G12922" s="34">
        <v>72</v>
      </c>
      <c r="H12922" s="34">
        <v>97</v>
      </c>
      <c r="I12922" s="34">
        <v>54</v>
      </c>
      <c r="J12922" s="34">
        <v>87</v>
      </c>
      <c r="K12922" s="34">
        <v>47</v>
      </c>
      <c r="L12922" s="34">
        <v>45</v>
      </c>
      <c r="M12922" s="34">
        <v>41</v>
      </c>
      <c r="N12922" s="34">
        <v>79</v>
      </c>
      <c r="O12922" s="34">
        <v>37</v>
      </c>
      <c r="P12922" s="34">
        <v>63</v>
      </c>
      <c r="Q12922" s="34">
        <v>66</v>
      </c>
      <c r="R12922" s="34">
        <v>109</v>
      </c>
      <c r="S12922" s="34">
        <v>74</v>
      </c>
      <c r="T12922" s="34">
        <v>67</v>
      </c>
      <c r="U12922" s="34">
        <v>53</v>
      </c>
      <c r="V12922" s="34">
        <v>80</v>
      </c>
      <c r="W12922" s="34">
        <v>74</v>
      </c>
      <c r="X12922" s="34">
        <v>103</v>
      </c>
      <c r="Y12922" s="34">
        <v>37</v>
      </c>
      <c r="Z12922" s="34">
        <v>91</v>
      </c>
      <c r="AA12922" s="34">
        <v>70</v>
      </c>
      <c r="AB12922" s="34">
        <v>90</v>
      </c>
      <c r="AC12922" s="34">
        <v>94</v>
      </c>
    </row>
    <row r="12923" spans="1:29" x14ac:dyDescent="0.2">
      <c r="A12923" s="34" t="s">
        <v>73416</v>
      </c>
      <c r="B12923" s="34">
        <v>102</v>
      </c>
      <c r="C12923" s="34">
        <v>112</v>
      </c>
      <c r="D12923" s="34">
        <v>138</v>
      </c>
      <c r="E12923" s="34">
        <v>126</v>
      </c>
      <c r="F12923" s="34">
        <v>130</v>
      </c>
      <c r="G12923" s="34">
        <v>96</v>
      </c>
      <c r="H12923" s="34">
        <v>121</v>
      </c>
      <c r="I12923" s="34">
        <v>130</v>
      </c>
      <c r="J12923" s="34">
        <v>123</v>
      </c>
      <c r="K12923" s="34">
        <v>113</v>
      </c>
      <c r="L12923" s="34">
        <v>111</v>
      </c>
      <c r="M12923" s="34">
        <v>111</v>
      </c>
      <c r="N12923" s="34">
        <v>98</v>
      </c>
      <c r="O12923" s="34">
        <v>107</v>
      </c>
      <c r="P12923" s="34">
        <v>120</v>
      </c>
      <c r="Q12923" s="34">
        <v>148</v>
      </c>
      <c r="R12923" s="34">
        <v>134</v>
      </c>
      <c r="S12923" s="34">
        <v>120</v>
      </c>
      <c r="T12923" s="34">
        <v>143</v>
      </c>
      <c r="U12923" s="34">
        <v>122</v>
      </c>
      <c r="V12923" s="34">
        <v>145</v>
      </c>
      <c r="W12923" s="34">
        <v>145</v>
      </c>
      <c r="X12923" s="34">
        <v>165</v>
      </c>
      <c r="Y12923" s="34">
        <v>139</v>
      </c>
      <c r="Z12923" s="34">
        <v>162</v>
      </c>
      <c r="AA12923" s="34">
        <v>136</v>
      </c>
      <c r="AB12923" s="34">
        <v>139</v>
      </c>
      <c r="AC12923" s="34">
        <v>195</v>
      </c>
    </row>
    <row r="12924" spans="1:29" x14ac:dyDescent="0.2">
      <c r="A12924" s="34" t="s">
        <v>73417</v>
      </c>
      <c r="B12924" s="34">
        <v>110</v>
      </c>
      <c r="C12924" s="34">
        <v>213</v>
      </c>
      <c r="D12924" s="34">
        <v>180</v>
      </c>
      <c r="E12924" s="34">
        <v>195</v>
      </c>
      <c r="F12924" s="34">
        <v>200</v>
      </c>
      <c r="G12924" s="34">
        <v>209</v>
      </c>
      <c r="H12924" s="34">
        <v>175</v>
      </c>
      <c r="I12924" s="34">
        <v>140</v>
      </c>
      <c r="J12924" s="34">
        <v>152</v>
      </c>
      <c r="K12924" s="34">
        <v>184</v>
      </c>
      <c r="L12924" s="34">
        <v>106</v>
      </c>
      <c r="M12924" s="34">
        <v>151</v>
      </c>
      <c r="N12924" s="34">
        <v>150</v>
      </c>
      <c r="O12924" s="34">
        <v>167</v>
      </c>
      <c r="P12924" s="34">
        <v>165</v>
      </c>
      <c r="Q12924" s="34">
        <v>203</v>
      </c>
      <c r="R12924" s="34">
        <v>207</v>
      </c>
      <c r="S12924" s="34">
        <v>250</v>
      </c>
      <c r="T12924" s="34">
        <v>119</v>
      </c>
      <c r="U12924" s="34">
        <v>165</v>
      </c>
      <c r="V12924" s="34">
        <v>184</v>
      </c>
      <c r="W12924" s="34">
        <v>186</v>
      </c>
      <c r="X12924" s="34">
        <v>213</v>
      </c>
      <c r="Y12924" s="34">
        <v>165</v>
      </c>
      <c r="Z12924" s="34">
        <v>185</v>
      </c>
      <c r="AA12924" s="34">
        <v>212</v>
      </c>
      <c r="AB12924" s="34">
        <v>177</v>
      </c>
      <c r="AC12924" s="34">
        <v>334</v>
      </c>
    </row>
    <row r="12925" spans="1:29" x14ac:dyDescent="0.2">
      <c r="A12925" s="34" t="s">
        <v>73418</v>
      </c>
      <c r="B12925" s="34">
        <v>103</v>
      </c>
      <c r="C12925" s="34">
        <v>109</v>
      </c>
      <c r="D12925" s="34">
        <v>125</v>
      </c>
      <c r="E12925" s="34">
        <v>95</v>
      </c>
      <c r="F12925" s="34">
        <v>135</v>
      </c>
      <c r="G12925" s="34">
        <v>152</v>
      </c>
      <c r="H12925" s="34">
        <v>152</v>
      </c>
      <c r="I12925" s="34">
        <v>106</v>
      </c>
      <c r="J12925" s="34">
        <v>139</v>
      </c>
      <c r="K12925" s="34">
        <v>132</v>
      </c>
      <c r="L12925" s="34">
        <v>158</v>
      </c>
      <c r="M12925" s="34">
        <v>99</v>
      </c>
      <c r="N12925" s="34">
        <v>121</v>
      </c>
      <c r="O12925" s="34">
        <v>90</v>
      </c>
      <c r="P12925" s="34">
        <v>106</v>
      </c>
      <c r="Q12925" s="34">
        <v>111</v>
      </c>
      <c r="R12925" s="34">
        <v>164</v>
      </c>
      <c r="S12925" s="34">
        <v>112</v>
      </c>
      <c r="T12925" s="34">
        <v>164</v>
      </c>
      <c r="U12925" s="34">
        <v>131</v>
      </c>
      <c r="V12925" s="34">
        <v>209</v>
      </c>
      <c r="W12925" s="34">
        <v>213</v>
      </c>
      <c r="X12925" s="34">
        <v>164</v>
      </c>
      <c r="Y12925" s="34">
        <v>158</v>
      </c>
      <c r="Z12925" s="34">
        <v>161</v>
      </c>
      <c r="AA12925" s="34">
        <v>195</v>
      </c>
      <c r="AB12925" s="34">
        <v>213</v>
      </c>
      <c r="AC12925" s="34">
        <v>169</v>
      </c>
    </row>
    <row r="12926" spans="1:29" x14ac:dyDescent="0.2">
      <c r="A12926" s="34" t="s">
        <v>73419</v>
      </c>
      <c r="B12926" s="34">
        <v>81</v>
      </c>
      <c r="C12926" s="34">
        <v>58</v>
      </c>
      <c r="D12926" s="34">
        <v>97</v>
      </c>
      <c r="E12926" s="34">
        <v>63</v>
      </c>
      <c r="F12926" s="34">
        <v>85</v>
      </c>
      <c r="G12926" s="34">
        <v>82</v>
      </c>
      <c r="H12926" s="34">
        <v>66</v>
      </c>
      <c r="I12926" s="34">
        <v>80</v>
      </c>
      <c r="J12926" s="34">
        <v>72</v>
      </c>
      <c r="K12926" s="34">
        <v>54</v>
      </c>
      <c r="L12926" s="34">
        <v>55</v>
      </c>
      <c r="M12926" s="34">
        <v>46</v>
      </c>
      <c r="N12926" s="34">
        <v>59</v>
      </c>
      <c r="O12926" s="34">
        <v>35</v>
      </c>
      <c r="P12926" s="34">
        <v>53</v>
      </c>
      <c r="Q12926" s="34">
        <v>59</v>
      </c>
      <c r="R12926" s="34">
        <v>100</v>
      </c>
      <c r="S12926" s="34">
        <v>88</v>
      </c>
      <c r="T12926" s="34">
        <v>69</v>
      </c>
      <c r="U12926" s="34">
        <v>75</v>
      </c>
      <c r="V12926" s="34">
        <v>106</v>
      </c>
      <c r="W12926" s="34">
        <v>69</v>
      </c>
      <c r="X12926" s="34">
        <v>116</v>
      </c>
      <c r="Y12926" s="34">
        <v>59</v>
      </c>
      <c r="Z12926" s="34">
        <v>66</v>
      </c>
      <c r="AA12926" s="34">
        <v>67</v>
      </c>
      <c r="AB12926" s="34">
        <v>71</v>
      </c>
      <c r="AC12926" s="34">
        <v>96</v>
      </c>
    </row>
    <row r="12927" spans="1:29" x14ac:dyDescent="0.2">
      <c r="A12927" s="34" t="s">
        <v>73420</v>
      </c>
      <c r="B12927" s="34">
        <v>86</v>
      </c>
      <c r="C12927" s="34">
        <v>110</v>
      </c>
      <c r="D12927" s="34">
        <v>128</v>
      </c>
      <c r="E12927" s="34">
        <v>132</v>
      </c>
      <c r="F12927" s="34">
        <v>99</v>
      </c>
      <c r="G12927" s="34">
        <v>71</v>
      </c>
      <c r="H12927" s="34">
        <v>108</v>
      </c>
      <c r="I12927" s="34">
        <v>104</v>
      </c>
      <c r="J12927" s="34">
        <v>104</v>
      </c>
      <c r="K12927" s="34">
        <v>109</v>
      </c>
      <c r="L12927" s="34">
        <v>57</v>
      </c>
      <c r="M12927" s="34">
        <v>92</v>
      </c>
      <c r="N12927" s="34">
        <v>106</v>
      </c>
      <c r="O12927" s="34">
        <v>75</v>
      </c>
      <c r="P12927" s="34">
        <v>90</v>
      </c>
      <c r="Q12927" s="34">
        <v>126</v>
      </c>
      <c r="R12927" s="34">
        <v>116</v>
      </c>
      <c r="S12927" s="34">
        <v>97</v>
      </c>
      <c r="T12927" s="34">
        <v>76</v>
      </c>
      <c r="U12927" s="34">
        <v>91</v>
      </c>
      <c r="V12927" s="34">
        <v>120</v>
      </c>
      <c r="W12927" s="34">
        <v>98</v>
      </c>
      <c r="X12927" s="34">
        <v>118</v>
      </c>
      <c r="Y12927" s="34">
        <v>90</v>
      </c>
      <c r="Z12927" s="34">
        <v>98</v>
      </c>
      <c r="AA12927" s="34">
        <v>137</v>
      </c>
      <c r="AB12927" s="34">
        <v>96</v>
      </c>
      <c r="AC12927" s="34">
        <v>160</v>
      </c>
    </row>
    <row r="12928" spans="1:29" x14ac:dyDescent="0.2">
      <c r="A12928" s="34" t="s">
        <v>73421</v>
      </c>
      <c r="B12928" s="34">
        <v>52</v>
      </c>
      <c r="C12928" s="34">
        <v>39</v>
      </c>
      <c r="D12928" s="34">
        <v>65</v>
      </c>
      <c r="E12928" s="34">
        <v>62</v>
      </c>
      <c r="F12928" s="34">
        <v>72</v>
      </c>
      <c r="G12928" s="34">
        <v>54</v>
      </c>
      <c r="H12928" s="34">
        <v>47</v>
      </c>
      <c r="I12928" s="34">
        <v>34</v>
      </c>
      <c r="J12928" s="34">
        <v>34</v>
      </c>
      <c r="K12928" s="34">
        <v>48</v>
      </c>
      <c r="L12928" s="34">
        <v>46</v>
      </c>
      <c r="M12928" s="34">
        <v>27</v>
      </c>
      <c r="N12928" s="34">
        <v>48</v>
      </c>
      <c r="O12928" s="34">
        <v>42</v>
      </c>
      <c r="P12928" s="34">
        <v>36</v>
      </c>
      <c r="Q12928" s="34">
        <v>41</v>
      </c>
      <c r="R12928" s="34">
        <v>36</v>
      </c>
      <c r="S12928" s="34">
        <v>54</v>
      </c>
      <c r="T12928" s="34">
        <v>59</v>
      </c>
      <c r="U12928" s="34">
        <v>50</v>
      </c>
      <c r="V12928" s="34">
        <v>48</v>
      </c>
      <c r="W12928" s="34">
        <v>29</v>
      </c>
      <c r="X12928" s="34">
        <v>53</v>
      </c>
      <c r="Y12928" s="34">
        <v>33</v>
      </c>
      <c r="Z12928" s="34">
        <v>33</v>
      </c>
      <c r="AA12928" s="34">
        <v>27</v>
      </c>
      <c r="AB12928" s="34">
        <v>55</v>
      </c>
      <c r="AC12928" s="34">
        <v>82</v>
      </c>
    </row>
    <row r="12929" spans="1:29" x14ac:dyDescent="0.2">
      <c r="A12929" s="34" t="s">
        <v>73422</v>
      </c>
      <c r="B12929" s="34">
        <v>138</v>
      </c>
      <c r="C12929" s="34">
        <v>114</v>
      </c>
      <c r="D12929" s="34">
        <v>255</v>
      </c>
      <c r="E12929" s="34">
        <v>130</v>
      </c>
      <c r="F12929" s="34">
        <v>194</v>
      </c>
      <c r="G12929" s="34">
        <v>90</v>
      </c>
      <c r="H12929" s="34">
        <v>228</v>
      </c>
      <c r="I12929" s="34">
        <v>128</v>
      </c>
      <c r="J12929" s="34">
        <v>171</v>
      </c>
      <c r="K12929" s="34">
        <v>135</v>
      </c>
      <c r="L12929" s="34">
        <v>121</v>
      </c>
      <c r="M12929" s="34">
        <v>122</v>
      </c>
      <c r="N12929" s="34">
        <v>194</v>
      </c>
      <c r="O12929" s="34">
        <v>124</v>
      </c>
      <c r="P12929" s="34">
        <v>143</v>
      </c>
      <c r="Q12929" s="34">
        <v>179</v>
      </c>
      <c r="R12929" s="34">
        <v>227</v>
      </c>
      <c r="S12929" s="34">
        <v>174</v>
      </c>
      <c r="T12929" s="34">
        <v>148</v>
      </c>
      <c r="U12929" s="34">
        <v>108</v>
      </c>
      <c r="V12929" s="34">
        <v>261</v>
      </c>
      <c r="W12929" s="34">
        <v>156</v>
      </c>
      <c r="X12929" s="34">
        <v>258</v>
      </c>
      <c r="Y12929" s="34">
        <v>113</v>
      </c>
      <c r="Z12929" s="34">
        <v>236</v>
      </c>
      <c r="AA12929" s="34">
        <v>159</v>
      </c>
      <c r="AB12929" s="34">
        <v>240</v>
      </c>
      <c r="AC12929" s="34">
        <v>217</v>
      </c>
    </row>
    <row r="12930" spans="1:29" x14ac:dyDescent="0.2">
      <c r="A12930" s="34" t="s">
        <v>73423</v>
      </c>
      <c r="B12930" s="34">
        <v>127</v>
      </c>
      <c r="C12930" s="34">
        <v>104</v>
      </c>
      <c r="D12930" s="34">
        <v>179</v>
      </c>
      <c r="E12930" s="34">
        <v>119</v>
      </c>
      <c r="F12930" s="34">
        <v>129</v>
      </c>
      <c r="G12930" s="34">
        <v>85</v>
      </c>
      <c r="H12930" s="34">
        <v>198</v>
      </c>
      <c r="I12930" s="34">
        <v>128</v>
      </c>
      <c r="J12930" s="34">
        <v>168</v>
      </c>
      <c r="K12930" s="34">
        <v>150</v>
      </c>
      <c r="L12930" s="34">
        <v>145</v>
      </c>
      <c r="M12930" s="34">
        <v>92</v>
      </c>
      <c r="N12930" s="34">
        <v>155</v>
      </c>
      <c r="O12930" s="34">
        <v>110</v>
      </c>
      <c r="P12930" s="34">
        <v>130</v>
      </c>
      <c r="Q12930" s="34">
        <v>164</v>
      </c>
      <c r="R12930" s="34">
        <v>178</v>
      </c>
      <c r="S12930" s="34">
        <v>159</v>
      </c>
      <c r="T12930" s="34">
        <v>191</v>
      </c>
      <c r="U12930" s="34">
        <v>142</v>
      </c>
      <c r="V12930" s="34">
        <v>200</v>
      </c>
      <c r="W12930" s="34">
        <v>159</v>
      </c>
      <c r="X12930" s="34">
        <v>236</v>
      </c>
      <c r="Y12930" s="34">
        <v>167</v>
      </c>
      <c r="Z12930" s="34">
        <v>195</v>
      </c>
      <c r="AA12930" s="34">
        <v>182</v>
      </c>
      <c r="AB12930" s="34">
        <v>296</v>
      </c>
      <c r="AC12930" s="34">
        <v>185</v>
      </c>
    </row>
    <row r="12931" spans="1:29" x14ac:dyDescent="0.2">
      <c r="A12931" s="34" t="s">
        <v>73424</v>
      </c>
      <c r="B12931" s="34">
        <v>181</v>
      </c>
      <c r="C12931" s="34">
        <v>94</v>
      </c>
      <c r="D12931" s="34">
        <v>113</v>
      </c>
      <c r="E12931" s="34">
        <v>159</v>
      </c>
      <c r="F12931" s="34">
        <v>144</v>
      </c>
      <c r="G12931" s="34">
        <v>166</v>
      </c>
      <c r="H12931" s="34">
        <v>98</v>
      </c>
      <c r="I12931" s="34">
        <v>124</v>
      </c>
      <c r="J12931" s="34">
        <v>124</v>
      </c>
      <c r="K12931" s="34">
        <v>162</v>
      </c>
      <c r="L12931" s="34">
        <v>107</v>
      </c>
      <c r="M12931" s="34">
        <v>123</v>
      </c>
      <c r="N12931" s="34">
        <v>108</v>
      </c>
      <c r="O12931" s="34">
        <v>109</v>
      </c>
      <c r="P12931" s="34">
        <v>129</v>
      </c>
      <c r="Q12931" s="34">
        <v>183</v>
      </c>
      <c r="R12931" s="34">
        <v>128</v>
      </c>
      <c r="S12931" s="34">
        <v>169</v>
      </c>
      <c r="T12931" s="34">
        <v>141</v>
      </c>
      <c r="U12931" s="34">
        <v>147</v>
      </c>
      <c r="V12931" s="34">
        <v>128</v>
      </c>
      <c r="W12931" s="34">
        <v>173</v>
      </c>
      <c r="X12931" s="34">
        <v>152</v>
      </c>
      <c r="Y12931" s="34">
        <v>161</v>
      </c>
      <c r="Z12931" s="34">
        <v>161</v>
      </c>
      <c r="AA12931" s="34">
        <v>187</v>
      </c>
      <c r="AB12931" s="34">
        <v>191</v>
      </c>
      <c r="AC12931" s="34">
        <v>253</v>
      </c>
    </row>
    <row r="12932" spans="1:29" x14ac:dyDescent="0.2">
      <c r="A12932" s="34" t="s">
        <v>73425</v>
      </c>
      <c r="B12932" s="34">
        <v>45</v>
      </c>
      <c r="C12932" s="34">
        <v>37</v>
      </c>
      <c r="D12932" s="34">
        <v>47</v>
      </c>
      <c r="E12932" s="34">
        <v>42</v>
      </c>
      <c r="F12932" s="34">
        <v>38</v>
      </c>
      <c r="G12932" s="34">
        <v>32</v>
      </c>
      <c r="H12932" s="34">
        <v>40</v>
      </c>
      <c r="I12932" s="34">
        <v>28</v>
      </c>
      <c r="J12932" s="34">
        <v>32</v>
      </c>
      <c r="K12932" s="34">
        <v>62</v>
      </c>
      <c r="L12932" s="34">
        <v>26</v>
      </c>
      <c r="M12932" s="34">
        <v>29</v>
      </c>
      <c r="N12932" s="34">
        <v>29</v>
      </c>
      <c r="O12932" s="34">
        <v>34</v>
      </c>
      <c r="P12932" s="34">
        <v>39</v>
      </c>
      <c r="Q12932" s="34">
        <v>49</v>
      </c>
      <c r="R12932" s="34">
        <v>44</v>
      </c>
      <c r="S12932" s="34">
        <v>45</v>
      </c>
      <c r="T12932" s="34">
        <v>23</v>
      </c>
      <c r="U12932" s="34">
        <v>28</v>
      </c>
      <c r="V12932" s="34">
        <v>37</v>
      </c>
      <c r="W12932" s="34">
        <v>34</v>
      </c>
      <c r="X12932" s="34">
        <v>55</v>
      </c>
      <c r="Y12932" s="34">
        <v>40</v>
      </c>
      <c r="Z12932" s="34">
        <v>24</v>
      </c>
      <c r="AA12932" s="34">
        <v>26</v>
      </c>
      <c r="AB12932" s="34">
        <v>44</v>
      </c>
      <c r="AC12932" s="34">
        <v>72</v>
      </c>
    </row>
    <row r="12933" spans="1:29" x14ac:dyDescent="0.2">
      <c r="A12933" s="34" t="s">
        <v>73426</v>
      </c>
      <c r="B12933" s="34">
        <v>186</v>
      </c>
      <c r="C12933" s="34">
        <v>163</v>
      </c>
      <c r="D12933" s="34">
        <v>301</v>
      </c>
      <c r="E12933" s="34">
        <v>148</v>
      </c>
      <c r="F12933" s="34">
        <v>265</v>
      </c>
      <c r="G12933" s="34">
        <v>189</v>
      </c>
      <c r="H12933" s="34">
        <v>183</v>
      </c>
      <c r="I12933" s="34">
        <v>189</v>
      </c>
      <c r="J12933" s="34">
        <v>161</v>
      </c>
      <c r="K12933" s="34">
        <v>267</v>
      </c>
      <c r="L12933" s="34">
        <v>119</v>
      </c>
      <c r="M12933" s="34">
        <v>162</v>
      </c>
      <c r="N12933" s="34">
        <v>183</v>
      </c>
      <c r="O12933" s="34">
        <v>124</v>
      </c>
      <c r="P12933" s="34">
        <v>210</v>
      </c>
      <c r="Q12933" s="34">
        <v>190</v>
      </c>
      <c r="R12933" s="34">
        <v>242</v>
      </c>
      <c r="S12933" s="34">
        <v>239</v>
      </c>
      <c r="T12933" s="34">
        <v>161</v>
      </c>
      <c r="U12933" s="34">
        <v>134</v>
      </c>
      <c r="V12933" s="34">
        <v>247</v>
      </c>
      <c r="W12933" s="34">
        <v>170</v>
      </c>
      <c r="X12933" s="34">
        <v>268</v>
      </c>
      <c r="Y12933" s="34">
        <v>130</v>
      </c>
      <c r="Z12933" s="34">
        <v>257</v>
      </c>
      <c r="AA12933" s="34">
        <v>219</v>
      </c>
      <c r="AB12933" s="34">
        <v>156</v>
      </c>
      <c r="AC12933" s="34">
        <v>278</v>
      </c>
    </row>
    <row r="12934" spans="1:29" x14ac:dyDescent="0.2">
      <c r="A12934" s="34" t="s">
        <v>73427</v>
      </c>
      <c r="B12934" s="34">
        <v>170</v>
      </c>
      <c r="C12934" s="34">
        <v>158</v>
      </c>
      <c r="D12934" s="34">
        <v>206</v>
      </c>
      <c r="E12934" s="34">
        <v>122</v>
      </c>
      <c r="F12934" s="34">
        <v>238</v>
      </c>
      <c r="G12934" s="34">
        <v>158</v>
      </c>
      <c r="H12934" s="34">
        <v>194</v>
      </c>
      <c r="I12934" s="34">
        <v>172</v>
      </c>
      <c r="J12934" s="34">
        <v>187</v>
      </c>
      <c r="K12934" s="34">
        <v>150</v>
      </c>
      <c r="L12934" s="34">
        <v>236</v>
      </c>
      <c r="M12934" s="34">
        <v>141</v>
      </c>
      <c r="N12934" s="34">
        <v>169</v>
      </c>
      <c r="O12934" s="34">
        <v>144</v>
      </c>
      <c r="P12934" s="34">
        <v>214</v>
      </c>
      <c r="Q12934" s="34">
        <v>290</v>
      </c>
      <c r="R12934" s="34">
        <v>290</v>
      </c>
      <c r="S12934" s="34">
        <v>204</v>
      </c>
      <c r="T12934" s="34">
        <v>273</v>
      </c>
      <c r="U12934" s="34">
        <v>159</v>
      </c>
      <c r="V12934" s="34">
        <v>224</v>
      </c>
      <c r="W12934" s="34">
        <v>295</v>
      </c>
      <c r="X12934" s="34">
        <v>266</v>
      </c>
      <c r="Y12934" s="34">
        <v>242</v>
      </c>
      <c r="Z12934" s="34">
        <v>198</v>
      </c>
      <c r="AA12934" s="34">
        <v>167</v>
      </c>
      <c r="AB12934" s="34">
        <v>278</v>
      </c>
      <c r="AC12934" s="34">
        <v>245</v>
      </c>
    </row>
    <row r="12935" spans="1:29" x14ac:dyDescent="0.2">
      <c r="A12935" s="34" t="s">
        <v>73428</v>
      </c>
      <c r="B12935" s="34">
        <v>44</v>
      </c>
      <c r="C12935" s="34">
        <v>33</v>
      </c>
      <c r="D12935" s="34">
        <v>58</v>
      </c>
      <c r="E12935" s="34">
        <v>31</v>
      </c>
      <c r="F12935" s="34">
        <v>61</v>
      </c>
      <c r="G12935" s="34">
        <v>35</v>
      </c>
      <c r="H12935" s="34">
        <v>60</v>
      </c>
      <c r="I12935" s="34">
        <v>36</v>
      </c>
      <c r="J12935" s="34">
        <v>24</v>
      </c>
      <c r="K12935" s="34">
        <v>59</v>
      </c>
      <c r="L12935" s="34">
        <v>35</v>
      </c>
      <c r="M12935" s="34">
        <v>33</v>
      </c>
      <c r="N12935" s="34">
        <v>37</v>
      </c>
      <c r="O12935" s="34">
        <v>35</v>
      </c>
      <c r="P12935" s="34">
        <v>28</v>
      </c>
      <c r="Q12935" s="34">
        <v>39</v>
      </c>
      <c r="R12935" s="34">
        <v>55</v>
      </c>
      <c r="S12935" s="34">
        <v>58</v>
      </c>
      <c r="T12935" s="34">
        <v>41</v>
      </c>
      <c r="U12935" s="34">
        <v>36</v>
      </c>
      <c r="V12935" s="34">
        <v>78</v>
      </c>
      <c r="W12935" s="34">
        <v>59</v>
      </c>
      <c r="X12935" s="34">
        <v>62</v>
      </c>
      <c r="Y12935" s="34">
        <v>45</v>
      </c>
      <c r="Z12935" s="34">
        <v>61</v>
      </c>
      <c r="AA12935" s="34">
        <v>38</v>
      </c>
      <c r="AB12935" s="34">
        <v>49</v>
      </c>
      <c r="AC12935" s="34">
        <v>42</v>
      </c>
    </row>
    <row r="12936" spans="1:29" x14ac:dyDescent="0.2">
      <c r="A12936" s="34" t="s">
        <v>73429</v>
      </c>
      <c r="B12936" s="34">
        <v>66</v>
      </c>
      <c r="C12936" s="34">
        <v>85</v>
      </c>
      <c r="D12936" s="34">
        <v>78</v>
      </c>
      <c r="E12936" s="34">
        <v>141</v>
      </c>
      <c r="F12936" s="34">
        <v>89</v>
      </c>
      <c r="G12936" s="34">
        <v>152</v>
      </c>
      <c r="H12936" s="34">
        <v>69</v>
      </c>
      <c r="I12936" s="34">
        <v>88</v>
      </c>
      <c r="J12936" s="34">
        <v>75</v>
      </c>
      <c r="K12936" s="34">
        <v>138</v>
      </c>
      <c r="L12936" s="34">
        <v>49</v>
      </c>
      <c r="M12936" s="34">
        <v>87</v>
      </c>
      <c r="N12936" s="34">
        <v>53</v>
      </c>
      <c r="O12936" s="34">
        <v>117</v>
      </c>
      <c r="P12936" s="34">
        <v>64</v>
      </c>
      <c r="Q12936" s="34">
        <v>125</v>
      </c>
      <c r="R12936" s="34">
        <v>99</v>
      </c>
      <c r="S12936" s="34">
        <v>168</v>
      </c>
      <c r="T12936" s="34">
        <v>63</v>
      </c>
      <c r="U12936" s="34">
        <v>102</v>
      </c>
      <c r="V12936" s="34">
        <v>122</v>
      </c>
      <c r="W12936" s="34">
        <v>125</v>
      </c>
      <c r="X12936" s="34">
        <v>95</v>
      </c>
      <c r="Y12936" s="34">
        <v>100</v>
      </c>
      <c r="Z12936" s="34">
        <v>47</v>
      </c>
      <c r="AA12936" s="34">
        <v>127</v>
      </c>
      <c r="AB12936" s="34">
        <v>119</v>
      </c>
      <c r="AC12936" s="34">
        <v>158</v>
      </c>
    </row>
    <row r="12937" spans="1:29" x14ac:dyDescent="0.2">
      <c r="A12937" s="34" t="s">
        <v>73430</v>
      </c>
      <c r="B12937" s="34">
        <v>29</v>
      </c>
      <c r="C12937" s="34">
        <v>11</v>
      </c>
      <c r="D12937" s="34">
        <v>29</v>
      </c>
      <c r="E12937" s="34">
        <v>16</v>
      </c>
      <c r="F12937" s="34">
        <v>24</v>
      </c>
      <c r="G12937" s="34">
        <v>20</v>
      </c>
      <c r="H12937" s="34">
        <v>13</v>
      </c>
      <c r="I12937" s="34">
        <v>3</v>
      </c>
      <c r="J12937" s="34">
        <v>21</v>
      </c>
      <c r="K12937" s="34">
        <v>16</v>
      </c>
      <c r="L12937" s="34">
        <v>11</v>
      </c>
      <c r="M12937" s="34">
        <v>16</v>
      </c>
      <c r="N12937" s="34">
        <v>20</v>
      </c>
      <c r="O12937" s="34">
        <v>8</v>
      </c>
      <c r="P12937" s="34">
        <v>26</v>
      </c>
      <c r="Q12937" s="34">
        <v>8</v>
      </c>
      <c r="R12937" s="34">
        <v>22</v>
      </c>
      <c r="S12937" s="34">
        <v>17</v>
      </c>
      <c r="T12937" s="34">
        <v>17</v>
      </c>
      <c r="U12937" s="34">
        <v>14</v>
      </c>
      <c r="V12937" s="34">
        <v>37</v>
      </c>
      <c r="W12937" s="34">
        <v>20</v>
      </c>
      <c r="X12937" s="34">
        <v>25</v>
      </c>
      <c r="Y12937" s="34">
        <v>20</v>
      </c>
      <c r="Z12937" s="34">
        <v>30</v>
      </c>
      <c r="AA12937" s="34">
        <v>25</v>
      </c>
      <c r="AB12937" s="34">
        <v>17</v>
      </c>
      <c r="AC12937" s="34">
        <v>26</v>
      </c>
    </row>
    <row r="12938" spans="1:29" x14ac:dyDescent="0.2">
      <c r="A12938" s="34" t="s">
        <v>73431</v>
      </c>
      <c r="B12938" s="34">
        <v>131</v>
      </c>
      <c r="C12938" s="34">
        <v>172</v>
      </c>
      <c r="D12938" s="34">
        <v>232</v>
      </c>
      <c r="E12938" s="34">
        <v>200</v>
      </c>
      <c r="F12938" s="34">
        <v>253</v>
      </c>
      <c r="G12938" s="34">
        <v>169</v>
      </c>
      <c r="H12938" s="34">
        <v>180</v>
      </c>
      <c r="I12938" s="34">
        <v>149</v>
      </c>
      <c r="J12938" s="34">
        <v>188</v>
      </c>
      <c r="K12938" s="34">
        <v>189</v>
      </c>
      <c r="L12938" s="34">
        <v>130</v>
      </c>
      <c r="M12938" s="34">
        <v>116</v>
      </c>
      <c r="N12938" s="34">
        <v>179</v>
      </c>
      <c r="O12938" s="34">
        <v>125</v>
      </c>
      <c r="P12938" s="34">
        <v>194</v>
      </c>
      <c r="Q12938" s="34">
        <v>201</v>
      </c>
      <c r="R12938" s="34">
        <v>242</v>
      </c>
      <c r="S12938" s="34">
        <v>224</v>
      </c>
      <c r="T12938" s="34">
        <v>187</v>
      </c>
      <c r="U12938" s="34">
        <v>180</v>
      </c>
      <c r="V12938" s="34">
        <v>255</v>
      </c>
      <c r="W12938" s="34">
        <v>162</v>
      </c>
      <c r="X12938" s="34">
        <v>262</v>
      </c>
      <c r="Y12938" s="34">
        <v>154</v>
      </c>
      <c r="Z12938" s="34">
        <v>249</v>
      </c>
      <c r="AA12938" s="34">
        <v>233</v>
      </c>
      <c r="AB12938" s="34">
        <v>266</v>
      </c>
      <c r="AC12938" s="34">
        <v>259</v>
      </c>
    </row>
    <row r="12939" spans="1:29" x14ac:dyDescent="0.2">
      <c r="A12939" s="34" t="s">
        <v>73432</v>
      </c>
      <c r="B12939" s="34">
        <v>36</v>
      </c>
      <c r="C12939" s="34">
        <v>62</v>
      </c>
      <c r="D12939" s="34">
        <v>51</v>
      </c>
      <c r="E12939" s="34">
        <v>81</v>
      </c>
      <c r="F12939" s="34">
        <v>44</v>
      </c>
      <c r="G12939" s="34">
        <v>30</v>
      </c>
      <c r="H12939" s="34">
        <v>32</v>
      </c>
      <c r="I12939" s="34">
        <v>35</v>
      </c>
      <c r="J12939" s="34">
        <v>24</v>
      </c>
      <c r="K12939" s="34">
        <v>47</v>
      </c>
      <c r="L12939" s="34">
        <v>15</v>
      </c>
      <c r="M12939" s="34">
        <v>40</v>
      </c>
      <c r="N12939" s="34">
        <v>30</v>
      </c>
      <c r="O12939" s="34">
        <v>29</v>
      </c>
      <c r="P12939" s="34">
        <v>27</v>
      </c>
      <c r="Q12939" s="34">
        <v>30</v>
      </c>
      <c r="R12939" s="34">
        <v>24</v>
      </c>
      <c r="S12939" s="34">
        <v>57</v>
      </c>
      <c r="T12939" s="34">
        <v>14</v>
      </c>
      <c r="U12939" s="34">
        <v>20</v>
      </c>
      <c r="V12939" s="34">
        <v>27</v>
      </c>
      <c r="W12939" s="34">
        <v>37</v>
      </c>
      <c r="X12939" s="34">
        <v>33</v>
      </c>
      <c r="Y12939" s="34">
        <v>26</v>
      </c>
      <c r="Z12939" s="34">
        <v>28</v>
      </c>
      <c r="AA12939" s="34">
        <v>68</v>
      </c>
      <c r="AB12939" s="34">
        <v>21</v>
      </c>
      <c r="AC12939" s="34">
        <v>50</v>
      </c>
    </row>
    <row r="12940" spans="1:29" x14ac:dyDescent="0.2">
      <c r="A12940" s="34" t="s">
        <v>73433</v>
      </c>
      <c r="B12940" s="34">
        <v>41</v>
      </c>
      <c r="C12940" s="34">
        <v>62</v>
      </c>
      <c r="D12940" s="34">
        <v>93</v>
      </c>
      <c r="E12940" s="34">
        <v>57</v>
      </c>
      <c r="F12940" s="34">
        <v>94</v>
      </c>
      <c r="G12940" s="34">
        <v>74</v>
      </c>
      <c r="H12940" s="34">
        <v>80</v>
      </c>
      <c r="I12940" s="34">
        <v>56</v>
      </c>
      <c r="J12940" s="34">
        <v>63</v>
      </c>
      <c r="K12940" s="34">
        <v>53</v>
      </c>
      <c r="L12940" s="34">
        <v>42</v>
      </c>
      <c r="M12940" s="34">
        <v>48</v>
      </c>
      <c r="N12940" s="34">
        <v>76</v>
      </c>
      <c r="O12940" s="34">
        <v>49</v>
      </c>
      <c r="P12940" s="34">
        <v>65</v>
      </c>
      <c r="Q12940" s="34">
        <v>55</v>
      </c>
      <c r="R12940" s="34">
        <v>73</v>
      </c>
      <c r="S12940" s="34">
        <v>103</v>
      </c>
      <c r="T12940" s="34">
        <v>43</v>
      </c>
      <c r="U12940" s="34">
        <v>45</v>
      </c>
      <c r="V12940" s="34">
        <v>96</v>
      </c>
      <c r="W12940" s="34">
        <v>59</v>
      </c>
      <c r="X12940" s="34">
        <v>96</v>
      </c>
      <c r="Y12940" s="34">
        <v>46</v>
      </c>
      <c r="Z12940" s="34">
        <v>83</v>
      </c>
      <c r="AA12940" s="34">
        <v>47</v>
      </c>
      <c r="AB12940" s="34">
        <v>56</v>
      </c>
      <c r="AC12940" s="34">
        <v>86</v>
      </c>
    </row>
    <row r="12941" spans="1:29" x14ac:dyDescent="0.2">
      <c r="A12941" s="34" t="s">
        <v>73434</v>
      </c>
      <c r="B12941" s="34">
        <v>157</v>
      </c>
      <c r="C12941" s="34">
        <v>90</v>
      </c>
      <c r="D12941" s="34">
        <v>159</v>
      </c>
      <c r="E12941" s="34">
        <v>126</v>
      </c>
      <c r="F12941" s="34">
        <v>173</v>
      </c>
      <c r="G12941" s="34">
        <v>72</v>
      </c>
      <c r="H12941" s="34">
        <v>164</v>
      </c>
      <c r="I12941" s="34">
        <v>77</v>
      </c>
      <c r="J12941" s="34">
        <v>156</v>
      </c>
      <c r="K12941" s="34">
        <v>100</v>
      </c>
      <c r="L12941" s="34">
        <v>182</v>
      </c>
      <c r="M12941" s="34">
        <v>99</v>
      </c>
      <c r="N12941" s="34">
        <v>117</v>
      </c>
      <c r="O12941" s="34">
        <v>87</v>
      </c>
      <c r="P12941" s="34">
        <v>140</v>
      </c>
      <c r="Q12941" s="34">
        <v>149</v>
      </c>
      <c r="R12941" s="34">
        <v>197</v>
      </c>
      <c r="S12941" s="34">
        <v>124</v>
      </c>
      <c r="T12941" s="34">
        <v>270</v>
      </c>
      <c r="U12941" s="34">
        <v>136</v>
      </c>
      <c r="V12941" s="34">
        <v>228</v>
      </c>
      <c r="W12941" s="34">
        <v>153</v>
      </c>
      <c r="X12941" s="34">
        <v>151</v>
      </c>
      <c r="Y12941" s="34">
        <v>145</v>
      </c>
      <c r="Z12941" s="34">
        <v>213</v>
      </c>
      <c r="AA12941" s="34">
        <v>184</v>
      </c>
      <c r="AB12941" s="34">
        <v>247</v>
      </c>
      <c r="AC12941" s="34">
        <v>220</v>
      </c>
    </row>
    <row r="12942" spans="1:29" x14ac:dyDescent="0.2">
      <c r="A12942" s="34" t="s">
        <v>73435</v>
      </c>
      <c r="B12942" s="34">
        <v>260</v>
      </c>
      <c r="C12942" s="34">
        <v>231</v>
      </c>
      <c r="D12942" s="34">
        <v>308</v>
      </c>
      <c r="E12942" s="34">
        <v>271</v>
      </c>
      <c r="F12942" s="34">
        <v>295</v>
      </c>
      <c r="G12942" s="34">
        <v>236</v>
      </c>
      <c r="H12942" s="34">
        <v>283</v>
      </c>
      <c r="I12942" s="34">
        <v>217</v>
      </c>
      <c r="J12942" s="34">
        <v>215</v>
      </c>
      <c r="K12942" s="34">
        <v>259</v>
      </c>
      <c r="L12942" s="34">
        <v>194</v>
      </c>
      <c r="M12942" s="34">
        <v>172</v>
      </c>
      <c r="N12942" s="34">
        <v>281</v>
      </c>
      <c r="O12942" s="34">
        <v>195</v>
      </c>
      <c r="P12942" s="34">
        <v>276</v>
      </c>
      <c r="Q12942" s="34">
        <v>274</v>
      </c>
      <c r="R12942" s="34">
        <v>305</v>
      </c>
      <c r="S12942" s="34">
        <v>298</v>
      </c>
      <c r="T12942" s="34">
        <v>223</v>
      </c>
      <c r="U12942" s="34">
        <v>226</v>
      </c>
      <c r="V12942" s="34">
        <v>329</v>
      </c>
      <c r="W12942" s="34">
        <v>234</v>
      </c>
      <c r="X12942" s="34">
        <v>355</v>
      </c>
      <c r="Y12942" s="34">
        <v>184</v>
      </c>
      <c r="Z12942" s="34">
        <v>334</v>
      </c>
      <c r="AA12942" s="34">
        <v>275</v>
      </c>
      <c r="AB12942" s="34">
        <v>340</v>
      </c>
      <c r="AC12942" s="34">
        <v>332</v>
      </c>
    </row>
    <row r="12943" spans="1:29" x14ac:dyDescent="0.2">
      <c r="A12943" s="34" t="s">
        <v>73436</v>
      </c>
      <c r="B12943" s="34">
        <v>142</v>
      </c>
      <c r="C12943" s="34">
        <v>69</v>
      </c>
      <c r="D12943" s="34">
        <v>91</v>
      </c>
      <c r="E12943" s="34">
        <v>81</v>
      </c>
      <c r="F12943" s="34">
        <v>101</v>
      </c>
      <c r="G12943" s="34">
        <v>56</v>
      </c>
      <c r="H12943" s="34">
        <v>76</v>
      </c>
      <c r="I12943" s="34">
        <v>56</v>
      </c>
      <c r="J12943" s="34">
        <v>101</v>
      </c>
      <c r="K12943" s="34">
        <v>78</v>
      </c>
      <c r="L12943" s="34">
        <v>95</v>
      </c>
      <c r="M12943" s="34">
        <v>79</v>
      </c>
      <c r="N12943" s="34">
        <v>87</v>
      </c>
      <c r="O12943" s="34">
        <v>97</v>
      </c>
      <c r="P12943" s="34">
        <v>100</v>
      </c>
      <c r="Q12943" s="34">
        <v>109</v>
      </c>
      <c r="R12943" s="34">
        <v>135</v>
      </c>
      <c r="S12943" s="34">
        <v>109</v>
      </c>
      <c r="T12943" s="34">
        <v>122</v>
      </c>
      <c r="U12943" s="34">
        <v>81</v>
      </c>
      <c r="V12943" s="34">
        <v>106</v>
      </c>
      <c r="W12943" s="34">
        <v>124</v>
      </c>
      <c r="X12943" s="34">
        <v>105</v>
      </c>
      <c r="Y12943" s="34">
        <v>113</v>
      </c>
      <c r="Z12943" s="34">
        <v>83</v>
      </c>
      <c r="AA12943" s="34">
        <v>94</v>
      </c>
      <c r="AB12943" s="34">
        <v>154</v>
      </c>
      <c r="AC12943" s="34">
        <v>122</v>
      </c>
    </row>
    <row r="12944" spans="1:29" x14ac:dyDescent="0.2">
      <c r="A12944" s="34" t="s">
        <v>73437</v>
      </c>
      <c r="B12944" s="34">
        <v>32</v>
      </c>
      <c r="C12944" s="34">
        <v>47</v>
      </c>
      <c r="D12944" s="34">
        <v>38</v>
      </c>
      <c r="E12944" s="34">
        <v>58</v>
      </c>
      <c r="F12944" s="34">
        <v>17</v>
      </c>
      <c r="G12944" s="34">
        <v>25</v>
      </c>
      <c r="H12944" s="34">
        <v>34</v>
      </c>
      <c r="I12944" s="34">
        <v>30</v>
      </c>
      <c r="J12944" s="34">
        <v>26</v>
      </c>
      <c r="K12944" s="34">
        <v>26</v>
      </c>
      <c r="L12944" s="34">
        <v>13</v>
      </c>
      <c r="M12944" s="34">
        <v>34</v>
      </c>
      <c r="N12944" s="34">
        <v>16</v>
      </c>
      <c r="O12944" s="34">
        <v>26</v>
      </c>
      <c r="P12944" s="34">
        <v>20</v>
      </c>
      <c r="Q12944" s="34">
        <v>51</v>
      </c>
      <c r="R12944" s="34">
        <v>50</v>
      </c>
      <c r="S12944" s="34">
        <v>34</v>
      </c>
      <c r="T12944" s="34">
        <v>30</v>
      </c>
      <c r="U12944" s="34">
        <v>12</v>
      </c>
      <c r="V12944" s="34">
        <v>36</v>
      </c>
      <c r="W12944" s="34">
        <v>23</v>
      </c>
      <c r="X12944" s="34">
        <v>54</v>
      </c>
      <c r="Y12944" s="34">
        <v>13</v>
      </c>
      <c r="Z12944" s="34">
        <v>37</v>
      </c>
      <c r="AA12944" s="34">
        <v>33</v>
      </c>
      <c r="AB12944" s="34">
        <v>25</v>
      </c>
      <c r="AC12944" s="34">
        <v>50</v>
      </c>
    </row>
    <row r="12945" spans="1:29" x14ac:dyDescent="0.2">
      <c r="A12945" s="34" t="s">
        <v>73438</v>
      </c>
      <c r="B12945" s="34">
        <v>136</v>
      </c>
      <c r="C12945" s="34">
        <v>101</v>
      </c>
      <c r="D12945" s="34">
        <v>163</v>
      </c>
      <c r="E12945" s="34">
        <v>124</v>
      </c>
      <c r="F12945" s="34">
        <v>161</v>
      </c>
      <c r="G12945" s="34">
        <v>88</v>
      </c>
      <c r="H12945" s="34">
        <v>138</v>
      </c>
      <c r="I12945" s="34">
        <v>98</v>
      </c>
      <c r="J12945" s="34">
        <v>108</v>
      </c>
      <c r="K12945" s="34">
        <v>112</v>
      </c>
      <c r="L12945" s="34">
        <v>110</v>
      </c>
      <c r="M12945" s="34">
        <v>104</v>
      </c>
      <c r="N12945" s="34">
        <v>117</v>
      </c>
      <c r="O12945" s="34">
        <v>70</v>
      </c>
      <c r="P12945" s="34">
        <v>110</v>
      </c>
      <c r="Q12945" s="34">
        <v>113</v>
      </c>
      <c r="R12945" s="34">
        <v>139</v>
      </c>
      <c r="S12945" s="34">
        <v>137</v>
      </c>
      <c r="T12945" s="34">
        <v>202</v>
      </c>
      <c r="U12945" s="34">
        <v>118</v>
      </c>
      <c r="V12945" s="34">
        <v>173</v>
      </c>
      <c r="W12945" s="34">
        <v>130</v>
      </c>
      <c r="X12945" s="34">
        <v>190</v>
      </c>
      <c r="Y12945" s="34">
        <v>115</v>
      </c>
      <c r="Z12945" s="34">
        <v>129</v>
      </c>
      <c r="AA12945" s="34">
        <v>147</v>
      </c>
      <c r="AB12945" s="34">
        <v>124</v>
      </c>
      <c r="AC12945" s="34">
        <v>186</v>
      </c>
    </row>
    <row r="12946" spans="1:29" x14ac:dyDescent="0.2">
      <c r="A12946" s="34" t="s">
        <v>73439</v>
      </c>
      <c r="B12946" s="34">
        <v>67</v>
      </c>
      <c r="C12946" s="34">
        <v>51</v>
      </c>
      <c r="D12946" s="34">
        <v>97</v>
      </c>
      <c r="E12946" s="34">
        <v>60</v>
      </c>
      <c r="F12946" s="34">
        <v>71</v>
      </c>
      <c r="G12946" s="34">
        <v>67</v>
      </c>
      <c r="H12946" s="34">
        <v>85</v>
      </c>
      <c r="I12946" s="34">
        <v>61</v>
      </c>
      <c r="J12946" s="34">
        <v>50</v>
      </c>
      <c r="K12946" s="34">
        <v>48</v>
      </c>
      <c r="L12946" s="34">
        <v>58</v>
      </c>
      <c r="M12946" s="34">
        <v>45</v>
      </c>
      <c r="N12946" s="34">
        <v>70</v>
      </c>
      <c r="O12946" s="34">
        <v>59</v>
      </c>
      <c r="P12946" s="34">
        <v>58</v>
      </c>
      <c r="Q12946" s="34">
        <v>83</v>
      </c>
      <c r="R12946" s="34">
        <v>104</v>
      </c>
      <c r="S12946" s="34">
        <v>68</v>
      </c>
      <c r="T12946" s="34">
        <v>71</v>
      </c>
      <c r="U12946" s="34">
        <v>69</v>
      </c>
      <c r="V12946" s="34">
        <v>100</v>
      </c>
      <c r="W12946" s="34">
        <v>63</v>
      </c>
      <c r="X12946" s="34">
        <v>145</v>
      </c>
      <c r="Y12946" s="34">
        <v>44</v>
      </c>
      <c r="Z12946" s="34">
        <v>89</v>
      </c>
      <c r="AA12946" s="34">
        <v>101</v>
      </c>
      <c r="AB12946" s="34">
        <v>92</v>
      </c>
      <c r="AC12946" s="34">
        <v>80</v>
      </c>
    </row>
    <row r="12947" spans="1:29" x14ac:dyDescent="0.2">
      <c r="A12947" s="34" t="s">
        <v>73440</v>
      </c>
      <c r="B12947" s="34">
        <v>235</v>
      </c>
      <c r="C12947" s="34">
        <v>177</v>
      </c>
      <c r="D12947" s="34">
        <v>246</v>
      </c>
      <c r="E12947" s="34">
        <v>205</v>
      </c>
      <c r="F12947" s="34">
        <v>262</v>
      </c>
      <c r="G12947" s="34">
        <v>161</v>
      </c>
      <c r="H12947" s="34">
        <v>274</v>
      </c>
      <c r="I12947" s="34">
        <v>171</v>
      </c>
      <c r="J12947" s="34">
        <v>258</v>
      </c>
      <c r="K12947" s="34">
        <v>178</v>
      </c>
      <c r="L12947" s="34">
        <v>199</v>
      </c>
      <c r="M12947" s="34">
        <v>134</v>
      </c>
      <c r="N12947" s="34">
        <v>242</v>
      </c>
      <c r="O12947" s="34">
        <v>179</v>
      </c>
      <c r="P12947" s="34">
        <v>203</v>
      </c>
      <c r="Q12947" s="34">
        <v>260</v>
      </c>
      <c r="R12947" s="34">
        <v>315</v>
      </c>
      <c r="S12947" s="34">
        <v>238</v>
      </c>
      <c r="T12947" s="34">
        <v>209</v>
      </c>
      <c r="U12947" s="34">
        <v>184</v>
      </c>
      <c r="V12947" s="34">
        <v>329</v>
      </c>
      <c r="W12947" s="34">
        <v>200</v>
      </c>
      <c r="X12947" s="34">
        <v>273</v>
      </c>
      <c r="Y12947" s="34">
        <v>202</v>
      </c>
      <c r="Z12947" s="34">
        <v>286</v>
      </c>
      <c r="AA12947" s="34">
        <v>242</v>
      </c>
      <c r="AB12947" s="34">
        <v>347</v>
      </c>
      <c r="AC12947" s="34">
        <v>322</v>
      </c>
    </row>
    <row r="12948" spans="1:29" x14ac:dyDescent="0.2">
      <c r="A12948" s="34" t="s">
        <v>73441</v>
      </c>
      <c r="B12948" s="34">
        <v>93</v>
      </c>
      <c r="C12948" s="34">
        <v>87</v>
      </c>
      <c r="D12948" s="34">
        <v>97</v>
      </c>
      <c r="E12948" s="34">
        <v>99</v>
      </c>
      <c r="F12948" s="34">
        <v>72</v>
      </c>
      <c r="G12948" s="34">
        <v>76</v>
      </c>
      <c r="H12948" s="34">
        <v>58</v>
      </c>
      <c r="I12948" s="34">
        <v>94</v>
      </c>
      <c r="J12948" s="34">
        <v>67</v>
      </c>
      <c r="K12948" s="34">
        <v>82</v>
      </c>
      <c r="L12948" s="34">
        <v>32</v>
      </c>
      <c r="M12948" s="34">
        <v>82</v>
      </c>
      <c r="N12948" s="34">
        <v>57</v>
      </c>
      <c r="O12948" s="34">
        <v>66</v>
      </c>
      <c r="P12948" s="34">
        <v>56</v>
      </c>
      <c r="Q12948" s="34">
        <v>99</v>
      </c>
      <c r="R12948" s="34">
        <v>74</v>
      </c>
      <c r="S12948" s="34">
        <v>104</v>
      </c>
      <c r="T12948" s="34">
        <v>47</v>
      </c>
      <c r="U12948" s="34">
        <v>59</v>
      </c>
      <c r="V12948" s="34">
        <v>88</v>
      </c>
      <c r="W12948" s="34">
        <v>72</v>
      </c>
      <c r="X12948" s="34">
        <v>123</v>
      </c>
      <c r="Y12948" s="34">
        <v>60</v>
      </c>
      <c r="Z12948" s="34">
        <v>83</v>
      </c>
      <c r="AA12948" s="34">
        <v>82</v>
      </c>
      <c r="AB12948" s="34">
        <v>42</v>
      </c>
      <c r="AC12948" s="34">
        <v>108</v>
      </c>
    </row>
    <row r="12949" spans="1:29" x14ac:dyDescent="0.2">
      <c r="A12949" s="34" t="s">
        <v>73442</v>
      </c>
      <c r="B12949" s="34">
        <v>46</v>
      </c>
      <c r="C12949" s="34">
        <v>31</v>
      </c>
      <c r="D12949" s="34">
        <v>48</v>
      </c>
      <c r="E12949" s="34">
        <v>42</v>
      </c>
      <c r="F12949" s="34">
        <v>47</v>
      </c>
      <c r="G12949" s="34">
        <v>36</v>
      </c>
      <c r="H12949" s="34">
        <v>41</v>
      </c>
      <c r="I12949" s="34">
        <v>29</v>
      </c>
      <c r="J12949" s="34">
        <v>40</v>
      </c>
      <c r="K12949" s="34">
        <v>29</v>
      </c>
      <c r="L12949" s="34">
        <v>32</v>
      </c>
      <c r="M12949" s="34">
        <v>23</v>
      </c>
      <c r="N12949" s="34">
        <v>27</v>
      </c>
      <c r="O12949" s="34">
        <v>27</v>
      </c>
      <c r="P12949" s="34">
        <v>46</v>
      </c>
      <c r="Q12949" s="34">
        <v>48</v>
      </c>
      <c r="R12949" s="34">
        <v>37</v>
      </c>
      <c r="S12949" s="34">
        <v>50</v>
      </c>
      <c r="T12949" s="34">
        <v>55</v>
      </c>
      <c r="U12949" s="34">
        <v>27</v>
      </c>
      <c r="V12949" s="34">
        <v>63</v>
      </c>
      <c r="W12949" s="34">
        <v>27</v>
      </c>
      <c r="X12949" s="34">
        <v>58</v>
      </c>
      <c r="Y12949" s="34">
        <v>42</v>
      </c>
      <c r="Z12949" s="34">
        <v>63</v>
      </c>
      <c r="AA12949" s="34">
        <v>39</v>
      </c>
      <c r="AB12949" s="34">
        <v>31</v>
      </c>
      <c r="AC12949" s="34">
        <v>51</v>
      </c>
    </row>
    <row r="12950" spans="1:29" x14ac:dyDescent="0.2">
      <c r="A12950" s="34" t="s">
        <v>73443</v>
      </c>
      <c r="B12950" s="34">
        <v>42</v>
      </c>
      <c r="C12950" s="34">
        <v>12</v>
      </c>
      <c r="D12950" s="34">
        <v>20</v>
      </c>
      <c r="E12950" s="34">
        <v>21</v>
      </c>
      <c r="F12950" s="34">
        <v>17</v>
      </c>
      <c r="G12950" s="34">
        <v>7</v>
      </c>
      <c r="H12950" s="34">
        <v>6</v>
      </c>
      <c r="I12950" s="34">
        <v>6</v>
      </c>
      <c r="J12950" s="34">
        <v>8</v>
      </c>
      <c r="K12950" s="34">
        <v>16</v>
      </c>
      <c r="L12950" s="34">
        <v>11</v>
      </c>
      <c r="M12950" s="34">
        <v>5</v>
      </c>
      <c r="N12950" s="34">
        <v>9</v>
      </c>
      <c r="O12950" s="34">
        <v>9</v>
      </c>
      <c r="P12950" s="34">
        <v>14</v>
      </c>
      <c r="Q12950" s="34">
        <v>21</v>
      </c>
      <c r="R12950" s="34">
        <v>8</v>
      </c>
      <c r="S12950" s="34">
        <v>18</v>
      </c>
      <c r="T12950" s="34">
        <v>21</v>
      </c>
      <c r="U12950" s="34">
        <v>14</v>
      </c>
      <c r="V12950" s="34">
        <v>14</v>
      </c>
      <c r="W12950" s="34">
        <v>9</v>
      </c>
      <c r="X12950" s="34">
        <v>27</v>
      </c>
      <c r="Y12950" s="34">
        <v>19</v>
      </c>
      <c r="Z12950" s="34">
        <v>20</v>
      </c>
      <c r="AA12950" s="34">
        <v>14</v>
      </c>
      <c r="AB12950" s="34">
        <v>43</v>
      </c>
      <c r="AC12950" s="34">
        <v>18</v>
      </c>
    </row>
    <row r="12951" spans="1:29" x14ac:dyDescent="0.2">
      <c r="A12951" s="34" t="s">
        <v>73444</v>
      </c>
      <c r="B12951" s="34">
        <v>93</v>
      </c>
      <c r="C12951" s="34">
        <v>93</v>
      </c>
      <c r="D12951" s="34">
        <v>152</v>
      </c>
      <c r="E12951" s="34">
        <v>116</v>
      </c>
      <c r="F12951" s="34">
        <v>152</v>
      </c>
      <c r="G12951" s="34">
        <v>66</v>
      </c>
      <c r="H12951" s="34">
        <v>85</v>
      </c>
      <c r="I12951" s="34">
        <v>91</v>
      </c>
      <c r="J12951" s="34">
        <v>66</v>
      </c>
      <c r="K12951" s="34">
        <v>65</v>
      </c>
      <c r="L12951" s="34">
        <v>55</v>
      </c>
      <c r="M12951" s="34">
        <v>82</v>
      </c>
      <c r="N12951" s="34">
        <v>85</v>
      </c>
      <c r="O12951" s="34">
        <v>63</v>
      </c>
      <c r="P12951" s="34">
        <v>84</v>
      </c>
      <c r="Q12951" s="34">
        <v>109</v>
      </c>
      <c r="R12951" s="34">
        <v>96</v>
      </c>
      <c r="S12951" s="34">
        <v>112</v>
      </c>
      <c r="T12951" s="34">
        <v>66</v>
      </c>
      <c r="U12951" s="34">
        <v>72</v>
      </c>
      <c r="V12951" s="34">
        <v>110</v>
      </c>
      <c r="W12951" s="34">
        <v>83</v>
      </c>
      <c r="X12951" s="34">
        <v>143</v>
      </c>
      <c r="Y12951" s="34">
        <v>52</v>
      </c>
      <c r="Z12951" s="34">
        <v>126</v>
      </c>
      <c r="AA12951" s="34">
        <v>109</v>
      </c>
      <c r="AB12951" s="34">
        <v>74</v>
      </c>
      <c r="AC12951" s="34">
        <v>106</v>
      </c>
    </row>
    <row r="12952" spans="1:29" x14ac:dyDescent="0.2">
      <c r="A12952" s="34" t="s">
        <v>73445</v>
      </c>
      <c r="B12952" s="34">
        <v>74</v>
      </c>
      <c r="C12952" s="34">
        <v>85</v>
      </c>
      <c r="D12952" s="34">
        <v>117</v>
      </c>
      <c r="E12952" s="34">
        <v>111</v>
      </c>
      <c r="F12952" s="34">
        <v>119</v>
      </c>
      <c r="G12952" s="34">
        <v>118</v>
      </c>
      <c r="H12952" s="34">
        <v>122</v>
      </c>
      <c r="I12952" s="34">
        <v>109</v>
      </c>
      <c r="J12952" s="34">
        <v>94</v>
      </c>
      <c r="K12952" s="34">
        <v>107</v>
      </c>
      <c r="L12952" s="34">
        <v>72</v>
      </c>
      <c r="M12952" s="34">
        <v>119</v>
      </c>
      <c r="N12952" s="34">
        <v>95</v>
      </c>
      <c r="O12952" s="34">
        <v>89</v>
      </c>
      <c r="P12952" s="34">
        <v>116</v>
      </c>
      <c r="Q12952" s="34">
        <v>159</v>
      </c>
      <c r="R12952" s="34">
        <v>131</v>
      </c>
      <c r="S12952" s="34">
        <v>104</v>
      </c>
      <c r="T12952" s="34">
        <v>107</v>
      </c>
      <c r="U12952" s="34">
        <v>109</v>
      </c>
      <c r="V12952" s="34">
        <v>117</v>
      </c>
      <c r="W12952" s="34">
        <v>121</v>
      </c>
      <c r="X12952" s="34">
        <v>133</v>
      </c>
      <c r="Y12952" s="34">
        <v>78</v>
      </c>
      <c r="Z12952" s="34">
        <v>119</v>
      </c>
      <c r="AA12952" s="34">
        <v>148</v>
      </c>
      <c r="AB12952" s="34">
        <v>121</v>
      </c>
      <c r="AC12952" s="34">
        <v>153</v>
      </c>
    </row>
    <row r="12953" spans="1:29" x14ac:dyDescent="0.2">
      <c r="A12953" s="34" t="s">
        <v>73446</v>
      </c>
      <c r="B12953" s="34">
        <v>31</v>
      </c>
      <c r="C12953" s="34">
        <v>42</v>
      </c>
      <c r="D12953" s="34">
        <v>66</v>
      </c>
      <c r="E12953" s="34">
        <v>70</v>
      </c>
      <c r="F12953" s="34">
        <v>73</v>
      </c>
      <c r="G12953" s="34">
        <v>62</v>
      </c>
      <c r="H12953" s="34">
        <v>34</v>
      </c>
      <c r="I12953" s="34">
        <v>55</v>
      </c>
      <c r="J12953" s="34">
        <v>58</v>
      </c>
      <c r="K12953" s="34">
        <v>47</v>
      </c>
      <c r="L12953" s="34">
        <v>22</v>
      </c>
      <c r="M12953" s="34">
        <v>36</v>
      </c>
      <c r="N12953" s="34">
        <v>52</v>
      </c>
      <c r="O12953" s="34">
        <v>56</v>
      </c>
      <c r="P12953" s="34">
        <v>52</v>
      </c>
      <c r="Q12953" s="34">
        <v>55</v>
      </c>
      <c r="R12953" s="34">
        <v>54</v>
      </c>
      <c r="S12953" s="34">
        <v>64</v>
      </c>
      <c r="T12953" s="34">
        <v>58</v>
      </c>
      <c r="U12953" s="34">
        <v>55</v>
      </c>
      <c r="V12953" s="34">
        <v>77</v>
      </c>
      <c r="W12953" s="34">
        <v>59</v>
      </c>
      <c r="X12953" s="34">
        <v>77</v>
      </c>
      <c r="Y12953" s="34">
        <v>47</v>
      </c>
      <c r="Z12953" s="34">
        <v>76</v>
      </c>
      <c r="AA12953" s="34">
        <v>47</v>
      </c>
      <c r="AB12953" s="34">
        <v>32</v>
      </c>
      <c r="AC12953" s="34">
        <v>85</v>
      </c>
    </row>
    <row r="12954" spans="1:29" x14ac:dyDescent="0.2">
      <c r="A12954" s="34" t="s">
        <v>73447</v>
      </c>
      <c r="B12954" s="34">
        <v>67</v>
      </c>
      <c r="C12954" s="34">
        <v>59</v>
      </c>
      <c r="D12954" s="34">
        <v>69</v>
      </c>
      <c r="E12954" s="34">
        <v>71</v>
      </c>
      <c r="F12954" s="34">
        <v>66</v>
      </c>
      <c r="G12954" s="34">
        <v>51</v>
      </c>
      <c r="H12954" s="34">
        <v>60</v>
      </c>
      <c r="I12954" s="34">
        <v>45</v>
      </c>
      <c r="J12954" s="34">
        <v>75</v>
      </c>
      <c r="K12954" s="34">
        <v>89</v>
      </c>
      <c r="L12954" s="34">
        <v>52</v>
      </c>
      <c r="M12954" s="34">
        <v>76</v>
      </c>
      <c r="N12954" s="34">
        <v>46</v>
      </c>
      <c r="O12954" s="34">
        <v>70</v>
      </c>
      <c r="P12954" s="34">
        <v>69</v>
      </c>
      <c r="Q12954" s="34">
        <v>70</v>
      </c>
      <c r="R12954" s="34">
        <v>83</v>
      </c>
      <c r="S12954" s="34">
        <v>81</v>
      </c>
      <c r="T12954" s="34">
        <v>57</v>
      </c>
      <c r="U12954" s="34">
        <v>55</v>
      </c>
      <c r="V12954" s="34">
        <v>60</v>
      </c>
      <c r="W12954" s="34">
        <v>84</v>
      </c>
      <c r="X12954" s="34">
        <v>99</v>
      </c>
      <c r="Y12954" s="34">
        <v>46</v>
      </c>
      <c r="Z12954" s="34">
        <v>74</v>
      </c>
      <c r="AA12954" s="34">
        <v>90</v>
      </c>
      <c r="AB12954" s="34">
        <v>80</v>
      </c>
      <c r="AC12954" s="34">
        <v>80</v>
      </c>
    </row>
    <row r="12955" spans="1:29" x14ac:dyDescent="0.2">
      <c r="A12955" s="34" t="s">
        <v>73448</v>
      </c>
      <c r="B12955" s="34">
        <v>37</v>
      </c>
      <c r="C12955" s="34">
        <v>54</v>
      </c>
      <c r="D12955" s="34">
        <v>59</v>
      </c>
      <c r="E12955" s="34">
        <v>31</v>
      </c>
      <c r="F12955" s="34">
        <v>35</v>
      </c>
      <c r="G12955" s="34">
        <v>38</v>
      </c>
      <c r="H12955" s="34">
        <v>27</v>
      </c>
      <c r="I12955" s="34">
        <v>26</v>
      </c>
      <c r="J12955" s="34">
        <v>36</v>
      </c>
      <c r="K12955" s="34">
        <v>24</v>
      </c>
      <c r="L12955" s="34">
        <v>17</v>
      </c>
      <c r="M12955" s="34">
        <v>37</v>
      </c>
      <c r="N12955" s="34">
        <v>34</v>
      </c>
      <c r="O12955" s="34">
        <v>29</v>
      </c>
      <c r="P12955" s="34">
        <v>35</v>
      </c>
      <c r="Q12955" s="34">
        <v>38</v>
      </c>
      <c r="R12955" s="34">
        <v>31</v>
      </c>
      <c r="S12955" s="34">
        <v>49</v>
      </c>
      <c r="T12955" s="34">
        <v>23</v>
      </c>
      <c r="U12955" s="34">
        <v>12</v>
      </c>
      <c r="V12955" s="34">
        <v>36</v>
      </c>
      <c r="W12955" s="34">
        <v>36</v>
      </c>
      <c r="X12955" s="34">
        <v>58</v>
      </c>
      <c r="Y12955" s="34">
        <v>20</v>
      </c>
      <c r="Z12955" s="34">
        <v>42</v>
      </c>
      <c r="AA12955" s="34">
        <v>53</v>
      </c>
      <c r="AB12955" s="34">
        <v>17</v>
      </c>
      <c r="AC12955" s="34">
        <v>37</v>
      </c>
    </row>
    <row r="12956" spans="1:29" x14ac:dyDescent="0.2">
      <c r="A12956" s="34" t="s">
        <v>73449</v>
      </c>
      <c r="B12956" s="34">
        <v>28</v>
      </c>
      <c r="C12956" s="34">
        <v>10</v>
      </c>
      <c r="D12956" s="34">
        <v>34</v>
      </c>
      <c r="E12956" s="34">
        <v>22</v>
      </c>
      <c r="F12956" s="34">
        <v>18</v>
      </c>
      <c r="G12956" s="34">
        <v>0</v>
      </c>
      <c r="H12956" s="34">
        <v>21</v>
      </c>
      <c r="I12956" s="34">
        <v>23</v>
      </c>
      <c r="J12956" s="34">
        <v>15</v>
      </c>
      <c r="K12956" s="34">
        <v>20</v>
      </c>
      <c r="L12956" s="34">
        <v>16</v>
      </c>
      <c r="M12956" s="34">
        <v>9</v>
      </c>
      <c r="N12956" s="34">
        <v>22</v>
      </c>
      <c r="O12956" s="34">
        <v>20</v>
      </c>
      <c r="P12956" s="34">
        <v>18</v>
      </c>
      <c r="Q12956" s="34">
        <v>13</v>
      </c>
      <c r="R12956" s="34">
        <v>24</v>
      </c>
      <c r="S12956" s="34">
        <v>11</v>
      </c>
      <c r="T12956" s="34">
        <v>14</v>
      </c>
      <c r="U12956" s="34">
        <v>19</v>
      </c>
      <c r="V12956" s="34">
        <v>18</v>
      </c>
      <c r="W12956" s="34">
        <v>10</v>
      </c>
      <c r="X12956" s="34">
        <v>37</v>
      </c>
      <c r="Y12956" s="34">
        <v>11</v>
      </c>
      <c r="Z12956" s="34">
        <v>29</v>
      </c>
      <c r="AA12956" s="34">
        <v>15</v>
      </c>
      <c r="AB12956" s="34">
        <v>18</v>
      </c>
      <c r="AC12956" s="34">
        <v>22</v>
      </c>
    </row>
    <row r="12957" spans="1:29" x14ac:dyDescent="0.2">
      <c r="A12957" s="34" t="s">
        <v>73450</v>
      </c>
      <c r="B12957" s="34">
        <v>22</v>
      </c>
      <c r="C12957" s="34">
        <v>12</v>
      </c>
      <c r="D12957" s="34">
        <v>20</v>
      </c>
      <c r="E12957" s="34">
        <v>17</v>
      </c>
      <c r="F12957" s="34">
        <v>19</v>
      </c>
      <c r="G12957" s="34">
        <v>21</v>
      </c>
      <c r="H12957" s="34">
        <v>14</v>
      </c>
      <c r="I12957" s="34">
        <v>7</v>
      </c>
      <c r="J12957" s="34">
        <v>6</v>
      </c>
      <c r="K12957" s="34">
        <v>26</v>
      </c>
      <c r="L12957" s="34">
        <v>7</v>
      </c>
      <c r="M12957" s="34">
        <v>7</v>
      </c>
      <c r="N12957" s="34">
        <v>7</v>
      </c>
      <c r="O12957" s="34">
        <v>4</v>
      </c>
      <c r="P12957" s="34">
        <v>5</v>
      </c>
      <c r="Q12957" s="34">
        <v>32</v>
      </c>
      <c r="R12957" s="34">
        <v>16</v>
      </c>
      <c r="S12957" s="34">
        <v>14</v>
      </c>
      <c r="T12957" s="34">
        <v>5</v>
      </c>
      <c r="U12957" s="34">
        <v>16</v>
      </c>
      <c r="V12957" s="34">
        <v>20</v>
      </c>
      <c r="W12957" s="34">
        <v>22</v>
      </c>
      <c r="X12957" s="34">
        <v>18</v>
      </c>
      <c r="Y12957" s="34">
        <v>15</v>
      </c>
      <c r="Z12957" s="34">
        <v>15</v>
      </c>
      <c r="AA12957" s="34">
        <v>18</v>
      </c>
      <c r="AB12957" s="34">
        <v>19</v>
      </c>
      <c r="AC12957" s="34">
        <v>16</v>
      </c>
    </row>
    <row r="12958" spans="1:29" x14ac:dyDescent="0.2">
      <c r="A12958" s="34" t="s">
        <v>73451</v>
      </c>
      <c r="B12958" s="34">
        <v>52</v>
      </c>
      <c r="C12958" s="34">
        <v>42</v>
      </c>
      <c r="D12958" s="34">
        <v>67</v>
      </c>
      <c r="E12958" s="34">
        <v>34</v>
      </c>
      <c r="F12958" s="34">
        <v>35</v>
      </c>
      <c r="G12958" s="34">
        <v>57</v>
      </c>
      <c r="H12958" s="34">
        <v>36</v>
      </c>
      <c r="I12958" s="34">
        <v>25</v>
      </c>
      <c r="J12958" s="34">
        <v>43</v>
      </c>
      <c r="K12958" s="34">
        <v>61</v>
      </c>
      <c r="L12958" s="34">
        <v>29</v>
      </c>
      <c r="M12958" s="34">
        <v>31</v>
      </c>
      <c r="N12958" s="34">
        <v>37</v>
      </c>
      <c r="O12958" s="34">
        <v>26</v>
      </c>
      <c r="P12958" s="34">
        <v>34</v>
      </c>
      <c r="Q12958" s="34">
        <v>20</v>
      </c>
      <c r="R12958" s="34">
        <v>47</v>
      </c>
      <c r="S12958" s="34">
        <v>24</v>
      </c>
      <c r="T12958" s="34">
        <v>30</v>
      </c>
      <c r="U12958" s="34">
        <v>31</v>
      </c>
      <c r="V12958" s="34">
        <v>53</v>
      </c>
      <c r="W12958" s="34">
        <v>35</v>
      </c>
      <c r="X12958" s="34">
        <v>42</v>
      </c>
      <c r="Y12958" s="34">
        <v>46</v>
      </c>
      <c r="Z12958" s="34">
        <v>39</v>
      </c>
      <c r="AA12958" s="34">
        <v>32</v>
      </c>
      <c r="AB12958" s="34">
        <v>35</v>
      </c>
      <c r="AC12958" s="34">
        <v>44</v>
      </c>
    </row>
    <row r="12959" spans="1:29" x14ac:dyDescent="0.2">
      <c r="A12959" s="34" t="s">
        <v>73452</v>
      </c>
      <c r="B12959" s="34">
        <v>96</v>
      </c>
      <c r="C12959" s="34">
        <v>49</v>
      </c>
      <c r="D12959" s="34">
        <v>68</v>
      </c>
      <c r="E12959" s="34">
        <v>53</v>
      </c>
      <c r="F12959" s="34">
        <v>77</v>
      </c>
      <c r="G12959" s="34">
        <v>21</v>
      </c>
      <c r="H12959" s="34">
        <v>101</v>
      </c>
      <c r="I12959" s="34">
        <v>34</v>
      </c>
      <c r="J12959" s="34">
        <v>98</v>
      </c>
      <c r="K12959" s="34">
        <v>44</v>
      </c>
      <c r="L12959" s="34">
        <v>108</v>
      </c>
      <c r="M12959" s="34">
        <v>36</v>
      </c>
      <c r="N12959" s="34">
        <v>73</v>
      </c>
      <c r="O12959" s="34">
        <v>45</v>
      </c>
      <c r="P12959" s="34">
        <v>97</v>
      </c>
      <c r="Q12959" s="34">
        <v>60</v>
      </c>
      <c r="R12959" s="34">
        <v>101</v>
      </c>
      <c r="S12959" s="34">
        <v>76</v>
      </c>
      <c r="T12959" s="34">
        <v>93</v>
      </c>
      <c r="U12959" s="34">
        <v>61</v>
      </c>
      <c r="V12959" s="34">
        <v>122</v>
      </c>
      <c r="W12959" s="34">
        <v>113</v>
      </c>
      <c r="X12959" s="34">
        <v>115</v>
      </c>
      <c r="Y12959" s="34">
        <v>73</v>
      </c>
      <c r="Z12959" s="34">
        <v>96</v>
      </c>
      <c r="AA12959" s="34">
        <v>91</v>
      </c>
      <c r="AB12959" s="34">
        <v>115</v>
      </c>
      <c r="AC12959" s="34">
        <v>118</v>
      </c>
    </row>
    <row r="12960" spans="1:29" x14ac:dyDescent="0.2">
      <c r="A12960" s="34" t="s">
        <v>73453</v>
      </c>
      <c r="B12960" s="34">
        <v>130</v>
      </c>
      <c r="C12960" s="34">
        <v>59</v>
      </c>
      <c r="D12960" s="34">
        <v>197</v>
      </c>
      <c r="E12960" s="34">
        <v>100</v>
      </c>
      <c r="F12960" s="34">
        <v>182</v>
      </c>
      <c r="G12960" s="34">
        <v>59</v>
      </c>
      <c r="H12960" s="34">
        <v>193</v>
      </c>
      <c r="I12960" s="34">
        <v>107</v>
      </c>
      <c r="J12960" s="34">
        <v>191</v>
      </c>
      <c r="K12960" s="34">
        <v>98</v>
      </c>
      <c r="L12960" s="34">
        <v>179</v>
      </c>
      <c r="M12960" s="34">
        <v>116</v>
      </c>
      <c r="N12960" s="34">
        <v>127</v>
      </c>
      <c r="O12960" s="34">
        <v>95</v>
      </c>
      <c r="P12960" s="34">
        <v>186</v>
      </c>
      <c r="Q12960" s="34">
        <v>140</v>
      </c>
      <c r="R12960" s="34">
        <v>269</v>
      </c>
      <c r="S12960" s="34">
        <v>84</v>
      </c>
      <c r="T12960" s="34">
        <v>257</v>
      </c>
      <c r="U12960" s="34">
        <v>117</v>
      </c>
      <c r="V12960" s="34">
        <v>223</v>
      </c>
      <c r="W12960" s="34">
        <v>171</v>
      </c>
      <c r="X12960" s="34">
        <v>200</v>
      </c>
      <c r="Y12960" s="34">
        <v>119</v>
      </c>
      <c r="Z12960" s="34">
        <v>182</v>
      </c>
      <c r="AA12960" s="34">
        <v>122</v>
      </c>
      <c r="AB12960" s="34">
        <v>256</v>
      </c>
      <c r="AC12960" s="34">
        <v>158</v>
      </c>
    </row>
    <row r="12961" spans="1:29" x14ac:dyDescent="0.2">
      <c r="A12961" s="34" t="s">
        <v>73454</v>
      </c>
      <c r="B12961" s="34">
        <v>45</v>
      </c>
      <c r="C12961" s="34">
        <v>51</v>
      </c>
      <c r="D12961" s="34">
        <v>49</v>
      </c>
      <c r="E12961" s="34">
        <v>68</v>
      </c>
      <c r="F12961" s="34">
        <v>39</v>
      </c>
      <c r="G12961" s="34">
        <v>51</v>
      </c>
      <c r="H12961" s="34">
        <v>30</v>
      </c>
      <c r="I12961" s="34">
        <v>32</v>
      </c>
      <c r="J12961" s="34">
        <v>47</v>
      </c>
      <c r="K12961" s="34">
        <v>47</v>
      </c>
      <c r="L12961" s="34">
        <v>48</v>
      </c>
      <c r="M12961" s="34">
        <v>58</v>
      </c>
      <c r="N12961" s="34">
        <v>39</v>
      </c>
      <c r="O12961" s="34">
        <v>43</v>
      </c>
      <c r="P12961" s="34">
        <v>37</v>
      </c>
      <c r="Q12961" s="34">
        <v>51</v>
      </c>
      <c r="R12961" s="34">
        <v>39</v>
      </c>
      <c r="S12961" s="34">
        <v>79</v>
      </c>
      <c r="T12961" s="34">
        <v>28</v>
      </c>
      <c r="U12961" s="34">
        <v>44</v>
      </c>
      <c r="V12961" s="34">
        <v>64</v>
      </c>
      <c r="W12961" s="34">
        <v>53</v>
      </c>
      <c r="X12961" s="34">
        <v>63</v>
      </c>
      <c r="Y12961" s="34">
        <v>46</v>
      </c>
      <c r="Z12961" s="34">
        <v>35</v>
      </c>
      <c r="AA12961" s="34">
        <v>54</v>
      </c>
      <c r="AB12961" s="34">
        <v>17</v>
      </c>
      <c r="AC12961" s="34">
        <v>107</v>
      </c>
    </row>
    <row r="12962" spans="1:29" x14ac:dyDescent="0.2">
      <c r="A12962" s="34" t="s">
        <v>73455</v>
      </c>
      <c r="B12962" s="34">
        <v>94</v>
      </c>
      <c r="C12962" s="34">
        <v>272</v>
      </c>
      <c r="D12962" s="34">
        <v>246</v>
      </c>
      <c r="E12962" s="34">
        <v>300</v>
      </c>
      <c r="F12962" s="34">
        <v>169</v>
      </c>
      <c r="G12962" s="34">
        <v>285</v>
      </c>
      <c r="H12962" s="34">
        <v>149</v>
      </c>
      <c r="I12962" s="34">
        <v>243</v>
      </c>
      <c r="J12962" s="34">
        <v>126</v>
      </c>
      <c r="K12962" s="34">
        <v>241</v>
      </c>
      <c r="L12962" s="34">
        <v>73</v>
      </c>
      <c r="M12962" s="34">
        <v>183</v>
      </c>
      <c r="N12962" s="34">
        <v>140</v>
      </c>
      <c r="O12962" s="34">
        <v>175</v>
      </c>
      <c r="P12962" s="34">
        <v>171</v>
      </c>
      <c r="Q12962" s="34">
        <v>248</v>
      </c>
      <c r="R12962" s="34">
        <v>154</v>
      </c>
      <c r="S12962" s="34">
        <v>259</v>
      </c>
      <c r="T12962" s="34">
        <v>115</v>
      </c>
      <c r="U12962" s="34">
        <v>174</v>
      </c>
      <c r="V12962" s="34">
        <v>180</v>
      </c>
      <c r="W12962" s="34">
        <v>167</v>
      </c>
      <c r="X12962" s="34">
        <v>262</v>
      </c>
      <c r="Y12962" s="34">
        <v>140</v>
      </c>
      <c r="Z12962" s="34">
        <v>201</v>
      </c>
      <c r="AA12962" s="34">
        <v>257</v>
      </c>
      <c r="AB12962" s="34">
        <v>124</v>
      </c>
      <c r="AC12962" s="34">
        <v>327</v>
      </c>
    </row>
    <row r="12963" spans="1:29" x14ac:dyDescent="0.2">
      <c r="A12963" s="34" t="s">
        <v>73456</v>
      </c>
      <c r="B12963" s="34">
        <v>43</v>
      </c>
      <c r="C12963" s="34">
        <v>59</v>
      </c>
      <c r="D12963" s="34">
        <v>120</v>
      </c>
      <c r="E12963" s="34">
        <v>54</v>
      </c>
      <c r="F12963" s="34">
        <v>82</v>
      </c>
      <c r="G12963" s="34">
        <v>93</v>
      </c>
      <c r="H12963" s="34">
        <v>67</v>
      </c>
      <c r="I12963" s="34">
        <v>53</v>
      </c>
      <c r="J12963" s="34">
        <v>86</v>
      </c>
      <c r="K12963" s="34">
        <v>56</v>
      </c>
      <c r="L12963" s="34">
        <v>60</v>
      </c>
      <c r="M12963" s="34">
        <v>40</v>
      </c>
      <c r="N12963" s="34">
        <v>67</v>
      </c>
      <c r="O12963" s="34">
        <v>47</v>
      </c>
      <c r="P12963" s="34">
        <v>55</v>
      </c>
      <c r="Q12963" s="34">
        <v>99</v>
      </c>
      <c r="R12963" s="34">
        <v>99</v>
      </c>
      <c r="S12963" s="34">
        <v>60</v>
      </c>
      <c r="T12963" s="34">
        <v>75</v>
      </c>
      <c r="U12963" s="34">
        <v>64</v>
      </c>
      <c r="V12963" s="34">
        <v>106</v>
      </c>
      <c r="W12963" s="34">
        <v>65</v>
      </c>
      <c r="X12963" s="34">
        <v>89</v>
      </c>
      <c r="Y12963" s="34">
        <v>67</v>
      </c>
      <c r="Z12963" s="34">
        <v>103</v>
      </c>
      <c r="AA12963" s="34">
        <v>84</v>
      </c>
      <c r="AB12963" s="34">
        <v>99</v>
      </c>
      <c r="AC12963" s="34">
        <v>75</v>
      </c>
    </row>
    <row r="12964" spans="1:29" x14ac:dyDescent="0.2">
      <c r="A12964" s="34" t="s">
        <v>73457</v>
      </c>
      <c r="B12964" s="34">
        <v>36</v>
      </c>
      <c r="C12964" s="34">
        <v>34</v>
      </c>
      <c r="D12964" s="34">
        <v>23</v>
      </c>
      <c r="E12964" s="34">
        <v>51</v>
      </c>
      <c r="F12964" s="34">
        <v>12</v>
      </c>
      <c r="G12964" s="34">
        <v>22</v>
      </c>
      <c r="H12964" s="34">
        <v>40</v>
      </c>
      <c r="I12964" s="34">
        <v>26</v>
      </c>
      <c r="J12964" s="34">
        <v>21</v>
      </c>
      <c r="K12964" s="34">
        <v>38</v>
      </c>
      <c r="L12964" s="34">
        <v>10</v>
      </c>
      <c r="M12964" s="34">
        <v>41</v>
      </c>
      <c r="N12964" s="34">
        <v>27</v>
      </c>
      <c r="O12964" s="34">
        <v>40</v>
      </c>
      <c r="P12964" s="34">
        <v>12</v>
      </c>
      <c r="Q12964" s="34">
        <v>54</v>
      </c>
      <c r="R12964" s="34">
        <v>25</v>
      </c>
      <c r="S12964" s="34">
        <v>57</v>
      </c>
      <c r="T12964" s="34">
        <v>16</v>
      </c>
      <c r="U12964" s="34">
        <v>19</v>
      </c>
      <c r="V12964" s="34">
        <v>33</v>
      </c>
      <c r="W12964" s="34">
        <v>40</v>
      </c>
      <c r="X12964" s="34">
        <v>34</v>
      </c>
      <c r="Y12964" s="34">
        <v>41</v>
      </c>
      <c r="Z12964" s="34">
        <v>47</v>
      </c>
      <c r="AA12964" s="34">
        <v>42</v>
      </c>
      <c r="AB12964" s="34">
        <v>32</v>
      </c>
      <c r="AC12964" s="34">
        <v>43</v>
      </c>
    </row>
    <row r="12965" spans="1:29" x14ac:dyDescent="0.2">
      <c r="A12965" s="34" t="s">
        <v>73458</v>
      </c>
      <c r="B12965" s="34">
        <v>133</v>
      </c>
      <c r="C12965" s="34">
        <v>100</v>
      </c>
      <c r="D12965" s="34">
        <v>154</v>
      </c>
      <c r="E12965" s="34">
        <v>108</v>
      </c>
      <c r="F12965" s="34">
        <v>131</v>
      </c>
      <c r="G12965" s="34">
        <v>135</v>
      </c>
      <c r="H12965" s="34">
        <v>158</v>
      </c>
      <c r="I12965" s="34">
        <v>88</v>
      </c>
      <c r="J12965" s="34">
        <v>149</v>
      </c>
      <c r="K12965" s="34">
        <v>130</v>
      </c>
      <c r="L12965" s="34">
        <v>90</v>
      </c>
      <c r="M12965" s="34">
        <v>94</v>
      </c>
      <c r="N12965" s="34">
        <v>137</v>
      </c>
      <c r="O12965" s="34">
        <v>100</v>
      </c>
      <c r="P12965" s="34">
        <v>129</v>
      </c>
      <c r="Q12965" s="34">
        <v>153</v>
      </c>
      <c r="R12965" s="34">
        <v>149</v>
      </c>
      <c r="S12965" s="34">
        <v>118</v>
      </c>
      <c r="T12965" s="34">
        <v>167</v>
      </c>
      <c r="U12965" s="34">
        <v>117</v>
      </c>
      <c r="V12965" s="34">
        <v>166</v>
      </c>
      <c r="W12965" s="34">
        <v>105</v>
      </c>
      <c r="X12965" s="34">
        <v>155</v>
      </c>
      <c r="Y12965" s="34">
        <v>121</v>
      </c>
      <c r="Z12965" s="34">
        <v>168</v>
      </c>
      <c r="AA12965" s="34">
        <v>131</v>
      </c>
      <c r="AB12965" s="34">
        <v>181</v>
      </c>
      <c r="AC12965" s="34">
        <v>180</v>
      </c>
    </row>
    <row r="12966" spans="1:29" x14ac:dyDescent="0.2">
      <c r="A12966" s="34" t="s">
        <v>73459</v>
      </c>
      <c r="B12966" s="34">
        <v>67</v>
      </c>
      <c r="C12966" s="34">
        <v>73</v>
      </c>
      <c r="D12966" s="34">
        <v>88</v>
      </c>
      <c r="E12966" s="34">
        <v>82</v>
      </c>
      <c r="F12966" s="34">
        <v>84</v>
      </c>
      <c r="G12966" s="34">
        <v>36</v>
      </c>
      <c r="H12966" s="34">
        <v>60</v>
      </c>
      <c r="I12966" s="34">
        <v>101</v>
      </c>
      <c r="J12966" s="34">
        <v>60</v>
      </c>
      <c r="K12966" s="34">
        <v>81</v>
      </c>
      <c r="L12966" s="34">
        <v>46</v>
      </c>
      <c r="M12966" s="34">
        <v>69</v>
      </c>
      <c r="N12966" s="34">
        <v>49</v>
      </c>
      <c r="O12966" s="34">
        <v>50</v>
      </c>
      <c r="P12966" s="34">
        <v>69</v>
      </c>
      <c r="Q12966" s="34">
        <v>96</v>
      </c>
      <c r="R12966" s="34">
        <v>92</v>
      </c>
      <c r="S12966" s="34">
        <v>82</v>
      </c>
      <c r="T12966" s="34">
        <v>67</v>
      </c>
      <c r="U12966" s="34">
        <v>69</v>
      </c>
      <c r="V12966" s="34">
        <v>56</v>
      </c>
      <c r="W12966" s="34">
        <v>83</v>
      </c>
      <c r="X12966" s="34">
        <v>96</v>
      </c>
      <c r="Y12966" s="34">
        <v>89</v>
      </c>
      <c r="Z12966" s="34">
        <v>87</v>
      </c>
      <c r="AA12966" s="34">
        <v>99</v>
      </c>
      <c r="AB12966" s="34">
        <v>65</v>
      </c>
      <c r="AC12966" s="34">
        <v>121</v>
      </c>
    </row>
    <row r="12967" spans="1:29" x14ac:dyDescent="0.2">
      <c r="A12967" s="34" t="s">
        <v>73460</v>
      </c>
      <c r="B12967" s="34">
        <v>39</v>
      </c>
      <c r="C12967" s="34">
        <v>79</v>
      </c>
      <c r="D12967" s="34">
        <v>83</v>
      </c>
      <c r="E12967" s="34">
        <v>80</v>
      </c>
      <c r="F12967" s="34">
        <v>91</v>
      </c>
      <c r="G12967" s="34">
        <v>89</v>
      </c>
      <c r="H12967" s="34">
        <v>78</v>
      </c>
      <c r="I12967" s="34">
        <v>60</v>
      </c>
      <c r="J12967" s="34">
        <v>45</v>
      </c>
      <c r="K12967" s="34">
        <v>75</v>
      </c>
      <c r="L12967" s="34">
        <v>34</v>
      </c>
      <c r="M12967" s="34">
        <v>68</v>
      </c>
      <c r="N12967" s="34">
        <v>56</v>
      </c>
      <c r="O12967" s="34">
        <v>69</v>
      </c>
      <c r="P12967" s="34">
        <v>56</v>
      </c>
      <c r="Q12967" s="34">
        <v>93</v>
      </c>
      <c r="R12967" s="34">
        <v>65</v>
      </c>
      <c r="S12967" s="34">
        <v>134</v>
      </c>
      <c r="T12967" s="34">
        <v>50</v>
      </c>
      <c r="U12967" s="34">
        <v>91</v>
      </c>
      <c r="V12967" s="34">
        <v>62</v>
      </c>
      <c r="W12967" s="34">
        <v>61</v>
      </c>
      <c r="X12967" s="34">
        <v>67</v>
      </c>
      <c r="Y12967" s="34">
        <v>55</v>
      </c>
      <c r="Z12967" s="34">
        <v>97</v>
      </c>
      <c r="AA12967" s="34">
        <v>73</v>
      </c>
      <c r="AB12967" s="34">
        <v>55</v>
      </c>
      <c r="AC12967" s="34">
        <v>107</v>
      </c>
    </row>
    <row r="12968" spans="1:29" x14ac:dyDescent="0.2">
      <c r="A12968" s="34" t="s">
        <v>73461</v>
      </c>
      <c r="B12968" s="34">
        <v>165</v>
      </c>
      <c r="C12968" s="34">
        <v>187</v>
      </c>
      <c r="D12968" s="34">
        <v>234</v>
      </c>
      <c r="E12968" s="34">
        <v>234</v>
      </c>
      <c r="F12968" s="34">
        <v>216</v>
      </c>
      <c r="G12968" s="34">
        <v>179</v>
      </c>
      <c r="H12968" s="34">
        <v>209</v>
      </c>
      <c r="I12968" s="34">
        <v>298</v>
      </c>
      <c r="J12968" s="34">
        <v>163</v>
      </c>
      <c r="K12968" s="34">
        <v>236</v>
      </c>
      <c r="L12968" s="34">
        <v>151</v>
      </c>
      <c r="M12968" s="34">
        <v>187</v>
      </c>
      <c r="N12968" s="34">
        <v>164</v>
      </c>
      <c r="O12968" s="34">
        <v>175</v>
      </c>
      <c r="P12968" s="34">
        <v>172</v>
      </c>
      <c r="Q12968" s="34">
        <v>285</v>
      </c>
      <c r="R12968" s="34">
        <v>220</v>
      </c>
      <c r="S12968" s="34">
        <v>232</v>
      </c>
      <c r="T12968" s="34">
        <v>152</v>
      </c>
      <c r="U12968" s="34">
        <v>193</v>
      </c>
      <c r="V12968" s="34">
        <v>211</v>
      </c>
      <c r="W12968" s="34">
        <v>235</v>
      </c>
      <c r="X12968" s="34">
        <v>238</v>
      </c>
      <c r="Y12968" s="34">
        <v>239</v>
      </c>
      <c r="Z12968" s="34">
        <v>261</v>
      </c>
      <c r="AA12968" s="34">
        <v>257</v>
      </c>
      <c r="AB12968" s="34">
        <v>227</v>
      </c>
      <c r="AC12968" s="34">
        <v>327</v>
      </c>
    </row>
    <row r="12969" spans="1:29" x14ac:dyDescent="0.2">
      <c r="A12969" s="34" t="s">
        <v>73462</v>
      </c>
      <c r="B12969" s="34">
        <v>130</v>
      </c>
      <c r="C12969" s="34">
        <v>217</v>
      </c>
      <c r="D12969" s="34">
        <v>235</v>
      </c>
      <c r="E12969" s="34">
        <v>196</v>
      </c>
      <c r="F12969" s="34">
        <v>219</v>
      </c>
      <c r="G12969" s="34">
        <v>265</v>
      </c>
      <c r="H12969" s="34">
        <v>169</v>
      </c>
      <c r="I12969" s="34">
        <v>176</v>
      </c>
      <c r="J12969" s="34">
        <v>183</v>
      </c>
      <c r="K12969" s="34">
        <v>243</v>
      </c>
      <c r="L12969" s="34">
        <v>166</v>
      </c>
      <c r="M12969" s="34">
        <v>187</v>
      </c>
      <c r="N12969" s="34">
        <v>211</v>
      </c>
      <c r="O12969" s="34">
        <v>202</v>
      </c>
      <c r="P12969" s="34">
        <v>172</v>
      </c>
      <c r="Q12969" s="34">
        <v>339</v>
      </c>
      <c r="R12969" s="34">
        <v>259</v>
      </c>
      <c r="S12969" s="34">
        <v>266</v>
      </c>
      <c r="T12969" s="34">
        <v>215</v>
      </c>
      <c r="U12969" s="34">
        <v>202</v>
      </c>
      <c r="V12969" s="34">
        <v>251</v>
      </c>
      <c r="W12969" s="34">
        <v>260</v>
      </c>
      <c r="X12969" s="34">
        <v>246</v>
      </c>
      <c r="Y12969" s="34">
        <v>246</v>
      </c>
      <c r="Z12969" s="34">
        <v>211</v>
      </c>
      <c r="AA12969" s="34">
        <v>318</v>
      </c>
      <c r="AB12969" s="34">
        <v>266</v>
      </c>
      <c r="AC12969" s="34">
        <v>347</v>
      </c>
    </row>
    <row r="12970" spans="1:29" x14ac:dyDescent="0.2">
      <c r="A12970" s="34" t="s">
        <v>73463</v>
      </c>
      <c r="B12970" s="34">
        <v>76</v>
      </c>
      <c r="C12970" s="34">
        <v>80</v>
      </c>
      <c r="D12970" s="34">
        <v>109</v>
      </c>
      <c r="E12970" s="34">
        <v>105</v>
      </c>
      <c r="F12970" s="34">
        <v>102</v>
      </c>
      <c r="G12970" s="34">
        <v>56</v>
      </c>
      <c r="H12970" s="34">
        <v>106</v>
      </c>
      <c r="I12970" s="34">
        <v>98</v>
      </c>
      <c r="J12970" s="34">
        <v>88</v>
      </c>
      <c r="K12970" s="34">
        <v>128</v>
      </c>
      <c r="L12970" s="34">
        <v>83</v>
      </c>
      <c r="M12970" s="34">
        <v>76</v>
      </c>
      <c r="N12970" s="34">
        <v>83</v>
      </c>
      <c r="O12970" s="34">
        <v>73</v>
      </c>
      <c r="P12970" s="34">
        <v>68</v>
      </c>
      <c r="Q12970" s="34">
        <v>126</v>
      </c>
      <c r="R12970" s="34">
        <v>133</v>
      </c>
      <c r="S12970" s="34">
        <v>134</v>
      </c>
      <c r="T12970" s="34">
        <v>122</v>
      </c>
      <c r="U12970" s="34">
        <v>103</v>
      </c>
      <c r="V12970" s="34">
        <v>139</v>
      </c>
      <c r="W12970" s="34">
        <v>83</v>
      </c>
      <c r="X12970" s="34">
        <v>122</v>
      </c>
      <c r="Y12970" s="34">
        <v>121</v>
      </c>
      <c r="Z12970" s="34">
        <v>124</v>
      </c>
      <c r="AA12970" s="34">
        <v>133</v>
      </c>
      <c r="AB12970" s="34">
        <v>145</v>
      </c>
      <c r="AC12970" s="34">
        <v>133</v>
      </c>
    </row>
    <row r="12971" spans="1:29" x14ac:dyDescent="0.2">
      <c r="A12971" s="34" t="s">
        <v>73464</v>
      </c>
      <c r="B12971" s="34">
        <v>78</v>
      </c>
      <c r="C12971" s="34">
        <v>102</v>
      </c>
      <c r="D12971" s="34">
        <v>133</v>
      </c>
      <c r="E12971" s="34">
        <v>130</v>
      </c>
      <c r="F12971" s="34">
        <v>96</v>
      </c>
      <c r="G12971" s="34">
        <v>123</v>
      </c>
      <c r="H12971" s="34">
        <v>99</v>
      </c>
      <c r="I12971" s="34">
        <v>125</v>
      </c>
      <c r="J12971" s="34">
        <v>109</v>
      </c>
      <c r="K12971" s="34">
        <v>170</v>
      </c>
      <c r="L12971" s="34">
        <v>102</v>
      </c>
      <c r="M12971" s="34">
        <v>123</v>
      </c>
      <c r="N12971" s="34">
        <v>101</v>
      </c>
      <c r="O12971" s="34">
        <v>141</v>
      </c>
      <c r="P12971" s="34">
        <v>96</v>
      </c>
      <c r="Q12971" s="34">
        <v>199</v>
      </c>
      <c r="R12971" s="34">
        <v>168</v>
      </c>
      <c r="S12971" s="34">
        <v>144</v>
      </c>
      <c r="T12971" s="34">
        <v>122</v>
      </c>
      <c r="U12971" s="34">
        <v>152</v>
      </c>
      <c r="V12971" s="34">
        <v>158</v>
      </c>
      <c r="W12971" s="34">
        <v>219</v>
      </c>
      <c r="X12971" s="34">
        <v>173</v>
      </c>
      <c r="Y12971" s="34">
        <v>200</v>
      </c>
      <c r="Z12971" s="34">
        <v>148</v>
      </c>
      <c r="AA12971" s="34">
        <v>177</v>
      </c>
      <c r="AB12971" s="34">
        <v>129</v>
      </c>
      <c r="AC12971" s="34">
        <v>300</v>
      </c>
    </row>
    <row r="12972" spans="1:29" x14ac:dyDescent="0.2">
      <c r="A12972" s="34" t="s">
        <v>73465</v>
      </c>
      <c r="B12972" s="34">
        <v>159</v>
      </c>
      <c r="C12972" s="34">
        <v>155</v>
      </c>
      <c r="D12972" s="34">
        <v>172</v>
      </c>
      <c r="E12972" s="34">
        <v>158</v>
      </c>
      <c r="F12972" s="34">
        <v>164</v>
      </c>
      <c r="G12972" s="34">
        <v>156</v>
      </c>
      <c r="H12972" s="34">
        <v>150</v>
      </c>
      <c r="I12972" s="34">
        <v>124</v>
      </c>
      <c r="J12972" s="34">
        <v>160</v>
      </c>
      <c r="K12972" s="34">
        <v>145</v>
      </c>
      <c r="L12972" s="34">
        <v>131</v>
      </c>
      <c r="M12972" s="34">
        <v>120</v>
      </c>
      <c r="N12972" s="34">
        <v>154</v>
      </c>
      <c r="O12972" s="34">
        <v>82</v>
      </c>
      <c r="P12972" s="34">
        <v>159</v>
      </c>
      <c r="Q12972" s="34">
        <v>196</v>
      </c>
      <c r="R12972" s="34">
        <v>226</v>
      </c>
      <c r="S12972" s="34">
        <v>179</v>
      </c>
      <c r="T12972" s="34">
        <v>194</v>
      </c>
      <c r="U12972" s="34">
        <v>146</v>
      </c>
      <c r="V12972" s="34">
        <v>177</v>
      </c>
      <c r="W12972" s="34">
        <v>226</v>
      </c>
      <c r="X12972" s="34">
        <v>224</v>
      </c>
      <c r="Y12972" s="34">
        <v>198</v>
      </c>
      <c r="Z12972" s="34">
        <v>155</v>
      </c>
      <c r="AA12972" s="34">
        <v>196</v>
      </c>
      <c r="AB12972" s="34">
        <v>218</v>
      </c>
      <c r="AC12972" s="34">
        <v>218</v>
      </c>
    </row>
    <row r="12973" spans="1:29" x14ac:dyDescent="0.2">
      <c r="A12973" s="34" t="s">
        <v>73466</v>
      </c>
      <c r="B12973" s="34">
        <v>106</v>
      </c>
      <c r="C12973" s="34">
        <v>165</v>
      </c>
      <c r="D12973" s="34">
        <v>173</v>
      </c>
      <c r="E12973" s="34">
        <v>202</v>
      </c>
      <c r="F12973" s="34">
        <v>166</v>
      </c>
      <c r="G12973" s="34">
        <v>220</v>
      </c>
      <c r="H12973" s="34">
        <v>151</v>
      </c>
      <c r="I12973" s="34">
        <v>157</v>
      </c>
      <c r="J12973" s="34">
        <v>115</v>
      </c>
      <c r="K12973" s="34">
        <v>204</v>
      </c>
      <c r="L12973" s="34">
        <v>104</v>
      </c>
      <c r="M12973" s="34">
        <v>133</v>
      </c>
      <c r="N12973" s="34">
        <v>136</v>
      </c>
      <c r="O12973" s="34">
        <v>148</v>
      </c>
      <c r="P12973" s="34">
        <v>121</v>
      </c>
      <c r="Q12973" s="34">
        <v>187</v>
      </c>
      <c r="R12973" s="34">
        <v>188</v>
      </c>
      <c r="S12973" s="34">
        <v>202</v>
      </c>
      <c r="T12973" s="34">
        <v>105</v>
      </c>
      <c r="U12973" s="34">
        <v>155</v>
      </c>
      <c r="V12973" s="34">
        <v>194</v>
      </c>
      <c r="W12973" s="34">
        <v>162</v>
      </c>
      <c r="X12973" s="34">
        <v>159</v>
      </c>
      <c r="Y12973" s="34">
        <v>163</v>
      </c>
      <c r="Z12973" s="34">
        <v>169</v>
      </c>
      <c r="AA12973" s="34">
        <v>234</v>
      </c>
      <c r="AB12973" s="34">
        <v>166</v>
      </c>
      <c r="AC12973" s="34">
        <v>270</v>
      </c>
    </row>
    <row r="12974" spans="1:29" x14ac:dyDescent="0.2">
      <c r="A12974" s="34" t="s">
        <v>73467</v>
      </c>
      <c r="B12974" s="34">
        <v>72</v>
      </c>
      <c r="C12974" s="34">
        <v>43</v>
      </c>
      <c r="D12974" s="34">
        <v>16</v>
      </c>
      <c r="E12974" s="34">
        <v>40</v>
      </c>
      <c r="F12974" s="34">
        <v>20</v>
      </c>
      <c r="G12974" s="34">
        <v>25</v>
      </c>
      <c r="H12974" s="34">
        <v>22</v>
      </c>
      <c r="I12974" s="34">
        <v>38</v>
      </c>
      <c r="J12974" s="34">
        <v>15</v>
      </c>
      <c r="K12974" s="34">
        <v>38</v>
      </c>
      <c r="L12974" s="34">
        <v>28</v>
      </c>
      <c r="M12974" s="34">
        <v>25</v>
      </c>
      <c r="N12974" s="34">
        <v>18</v>
      </c>
      <c r="O12974" s="34">
        <v>28</v>
      </c>
      <c r="P12974" s="34">
        <v>21</v>
      </c>
      <c r="Q12974" s="34">
        <v>41</v>
      </c>
      <c r="R12974" s="34">
        <v>37</v>
      </c>
      <c r="S12974" s="34">
        <v>38</v>
      </c>
      <c r="T12974" s="34">
        <v>28</v>
      </c>
      <c r="U12974" s="34">
        <v>34</v>
      </c>
      <c r="V12974" s="34">
        <v>33</v>
      </c>
      <c r="W12974" s="34">
        <v>31</v>
      </c>
      <c r="X12974" s="34">
        <v>21</v>
      </c>
      <c r="Y12974" s="34">
        <v>35</v>
      </c>
      <c r="Z12974" s="34">
        <v>34</v>
      </c>
      <c r="AA12974" s="34">
        <v>31</v>
      </c>
      <c r="AB12974" s="34">
        <v>25</v>
      </c>
      <c r="AC12974" s="34">
        <v>38</v>
      </c>
    </row>
    <row r="12975" spans="1:29" x14ac:dyDescent="0.2">
      <c r="A12975" s="34" t="s">
        <v>73468</v>
      </c>
      <c r="B12975" s="34">
        <v>79</v>
      </c>
      <c r="C12975" s="34">
        <v>255</v>
      </c>
      <c r="D12975" s="34">
        <v>134</v>
      </c>
      <c r="E12975" s="34">
        <v>255</v>
      </c>
      <c r="F12975" s="34">
        <v>117</v>
      </c>
      <c r="G12975" s="34">
        <v>251</v>
      </c>
      <c r="H12975" s="34">
        <v>155</v>
      </c>
      <c r="I12975" s="34">
        <v>231</v>
      </c>
      <c r="J12975" s="34">
        <v>107</v>
      </c>
      <c r="K12975" s="34">
        <v>254</v>
      </c>
      <c r="L12975" s="34">
        <v>105</v>
      </c>
      <c r="M12975" s="34">
        <v>176</v>
      </c>
      <c r="N12975" s="34">
        <v>81</v>
      </c>
      <c r="O12975" s="34">
        <v>213</v>
      </c>
      <c r="P12975" s="34">
        <v>114</v>
      </c>
      <c r="Q12975" s="34">
        <v>262</v>
      </c>
      <c r="R12975" s="34">
        <v>137</v>
      </c>
      <c r="S12975" s="34">
        <v>255</v>
      </c>
      <c r="T12975" s="34">
        <v>107</v>
      </c>
      <c r="U12975" s="34">
        <v>242</v>
      </c>
      <c r="V12975" s="34">
        <v>141</v>
      </c>
      <c r="W12975" s="34">
        <v>283</v>
      </c>
      <c r="X12975" s="34">
        <v>130</v>
      </c>
      <c r="Y12975" s="34">
        <v>272</v>
      </c>
      <c r="Z12975" s="34">
        <v>147</v>
      </c>
      <c r="AA12975" s="34">
        <v>281</v>
      </c>
      <c r="AB12975" s="34">
        <v>121</v>
      </c>
      <c r="AC12975" s="34">
        <v>403</v>
      </c>
    </row>
    <row r="12976" spans="1:29" x14ac:dyDescent="0.2">
      <c r="A12976" s="34" t="s">
        <v>73469</v>
      </c>
      <c r="B12976" s="34">
        <v>0</v>
      </c>
      <c r="C12976" s="34">
        <v>0</v>
      </c>
      <c r="D12976" s="34">
        <v>0</v>
      </c>
      <c r="E12976" s="34">
        <v>0</v>
      </c>
      <c r="F12976" s="34">
        <v>0</v>
      </c>
      <c r="G12976" s="34">
        <v>0</v>
      </c>
      <c r="H12976" s="34">
        <v>0</v>
      </c>
      <c r="I12976" s="34">
        <v>0</v>
      </c>
      <c r="J12976" s="34">
        <v>0</v>
      </c>
      <c r="K12976" s="34">
        <v>0</v>
      </c>
      <c r="L12976" s="34">
        <v>0</v>
      </c>
      <c r="M12976" s="34">
        <v>0</v>
      </c>
      <c r="N12976" s="34">
        <v>0</v>
      </c>
      <c r="O12976" s="34">
        <v>0</v>
      </c>
      <c r="P12976" s="34">
        <v>0</v>
      </c>
      <c r="Q12976" s="34">
        <v>0</v>
      </c>
      <c r="R12976" s="34">
        <v>0</v>
      </c>
      <c r="S12976" s="34">
        <v>0</v>
      </c>
      <c r="T12976" s="34">
        <v>0</v>
      </c>
      <c r="U12976" s="34">
        <v>0</v>
      </c>
      <c r="V12976" s="34">
        <v>0</v>
      </c>
      <c r="W12976" s="34">
        <v>0</v>
      </c>
      <c r="X12976" s="34">
        <v>0</v>
      </c>
      <c r="Y12976" s="34">
        <v>0</v>
      </c>
      <c r="Z12976" s="34">
        <v>0</v>
      </c>
      <c r="AA12976" s="34">
        <v>0</v>
      </c>
      <c r="AB12976" s="34">
        <v>0</v>
      </c>
      <c r="AC12976" s="34">
        <v>0</v>
      </c>
    </row>
    <row r="12977" spans="1:29" x14ac:dyDescent="0.2">
      <c r="A12977" s="34" t="s">
        <v>73470</v>
      </c>
      <c r="B12977" s="34">
        <v>131</v>
      </c>
      <c r="C12977" s="34">
        <v>139</v>
      </c>
      <c r="D12977" s="34">
        <v>125</v>
      </c>
      <c r="E12977" s="34">
        <v>170</v>
      </c>
      <c r="F12977" s="34">
        <v>130</v>
      </c>
      <c r="G12977" s="34">
        <v>98</v>
      </c>
      <c r="H12977" s="34">
        <v>128</v>
      </c>
      <c r="I12977" s="34">
        <v>120</v>
      </c>
      <c r="J12977" s="34">
        <v>93</v>
      </c>
      <c r="K12977" s="34">
        <v>184</v>
      </c>
      <c r="L12977" s="34">
        <v>76</v>
      </c>
      <c r="M12977" s="34">
        <v>138</v>
      </c>
      <c r="N12977" s="34">
        <v>124</v>
      </c>
      <c r="O12977" s="34">
        <v>152</v>
      </c>
      <c r="P12977" s="34">
        <v>129</v>
      </c>
      <c r="Q12977" s="34">
        <v>213</v>
      </c>
      <c r="R12977" s="34">
        <v>163</v>
      </c>
      <c r="S12977" s="34">
        <v>182</v>
      </c>
      <c r="T12977" s="34">
        <v>117</v>
      </c>
      <c r="U12977" s="34">
        <v>161</v>
      </c>
      <c r="V12977" s="34">
        <v>152</v>
      </c>
      <c r="W12977" s="34">
        <v>251</v>
      </c>
      <c r="X12977" s="34">
        <v>126</v>
      </c>
      <c r="Y12977" s="34">
        <v>190</v>
      </c>
      <c r="Z12977" s="34">
        <v>125</v>
      </c>
      <c r="AA12977" s="34">
        <v>242</v>
      </c>
      <c r="AB12977" s="34">
        <v>143</v>
      </c>
      <c r="AC12977" s="34">
        <v>255</v>
      </c>
    </row>
    <row r="12978" spans="1:29" x14ac:dyDescent="0.2">
      <c r="A12978" s="34" t="s">
        <v>73471</v>
      </c>
      <c r="B12978" s="34">
        <v>345</v>
      </c>
      <c r="C12978" s="34">
        <v>220</v>
      </c>
      <c r="D12978" s="34">
        <v>303</v>
      </c>
      <c r="E12978" s="34">
        <v>295</v>
      </c>
      <c r="F12978" s="34">
        <v>340</v>
      </c>
      <c r="G12978" s="34">
        <v>209</v>
      </c>
      <c r="H12978" s="34">
        <v>336</v>
      </c>
      <c r="I12978" s="34">
        <v>217</v>
      </c>
      <c r="J12978" s="34">
        <v>317</v>
      </c>
      <c r="K12978" s="34">
        <v>184</v>
      </c>
      <c r="L12978" s="34">
        <v>323</v>
      </c>
      <c r="M12978" s="34">
        <v>227</v>
      </c>
      <c r="N12978" s="34">
        <v>303</v>
      </c>
      <c r="O12978" s="34">
        <v>210</v>
      </c>
      <c r="P12978" s="34">
        <v>294</v>
      </c>
      <c r="Q12978" s="34">
        <v>320</v>
      </c>
      <c r="R12978" s="34">
        <v>426</v>
      </c>
      <c r="S12978" s="34">
        <v>310</v>
      </c>
      <c r="T12978" s="34">
        <v>448</v>
      </c>
      <c r="U12978" s="34">
        <v>243</v>
      </c>
      <c r="V12978" s="34">
        <v>332</v>
      </c>
      <c r="W12978" s="34">
        <v>386</v>
      </c>
      <c r="X12978" s="34">
        <v>353</v>
      </c>
      <c r="Y12978" s="34">
        <v>364</v>
      </c>
      <c r="Z12978" s="34">
        <v>294</v>
      </c>
      <c r="AA12978" s="34">
        <v>385</v>
      </c>
      <c r="AB12978" s="34">
        <v>408</v>
      </c>
      <c r="AC12978" s="34">
        <v>422</v>
      </c>
    </row>
    <row r="12979" spans="1:29" x14ac:dyDescent="0.2">
      <c r="A12979" s="34" t="s">
        <v>73472</v>
      </c>
      <c r="B12979" s="34">
        <v>75</v>
      </c>
      <c r="C12979" s="34">
        <v>89</v>
      </c>
      <c r="D12979" s="34">
        <v>84</v>
      </c>
      <c r="E12979" s="34">
        <v>91</v>
      </c>
      <c r="F12979" s="34">
        <v>79</v>
      </c>
      <c r="G12979" s="34">
        <v>72</v>
      </c>
      <c r="H12979" s="34">
        <v>63</v>
      </c>
      <c r="I12979" s="34">
        <v>72</v>
      </c>
      <c r="J12979" s="34">
        <v>54</v>
      </c>
      <c r="K12979" s="34">
        <v>101</v>
      </c>
      <c r="L12979" s="34">
        <v>33</v>
      </c>
      <c r="M12979" s="34">
        <v>88</v>
      </c>
      <c r="N12979" s="34">
        <v>52</v>
      </c>
      <c r="O12979" s="34">
        <v>99</v>
      </c>
      <c r="P12979" s="34">
        <v>48</v>
      </c>
      <c r="Q12979" s="34">
        <v>109</v>
      </c>
      <c r="R12979" s="34">
        <v>69</v>
      </c>
      <c r="S12979" s="34">
        <v>81</v>
      </c>
      <c r="T12979" s="34">
        <v>52</v>
      </c>
      <c r="U12979" s="34">
        <v>61</v>
      </c>
      <c r="V12979" s="34">
        <v>76</v>
      </c>
      <c r="W12979" s="34">
        <v>96</v>
      </c>
      <c r="X12979" s="34">
        <v>100</v>
      </c>
      <c r="Y12979" s="34">
        <v>82</v>
      </c>
      <c r="Z12979" s="34">
        <v>80</v>
      </c>
      <c r="AA12979" s="34">
        <v>118</v>
      </c>
      <c r="AB12979" s="34">
        <v>63</v>
      </c>
      <c r="AC12979" s="34">
        <v>156</v>
      </c>
    </row>
    <row r="12980" spans="1:29" x14ac:dyDescent="0.2">
      <c r="A12980" s="34" t="s">
        <v>73473</v>
      </c>
      <c r="B12980" s="34">
        <v>139</v>
      </c>
      <c r="C12980" s="34">
        <v>208</v>
      </c>
      <c r="D12980" s="34">
        <v>129</v>
      </c>
      <c r="E12980" s="34">
        <v>158</v>
      </c>
      <c r="F12980" s="34">
        <v>138</v>
      </c>
      <c r="G12980" s="34">
        <v>176</v>
      </c>
      <c r="H12980" s="34">
        <v>142</v>
      </c>
      <c r="I12980" s="34">
        <v>197</v>
      </c>
      <c r="J12980" s="34">
        <v>118</v>
      </c>
      <c r="K12980" s="34">
        <v>221</v>
      </c>
      <c r="L12980" s="34">
        <v>94</v>
      </c>
      <c r="M12980" s="34">
        <v>158</v>
      </c>
      <c r="N12980" s="34">
        <v>116</v>
      </c>
      <c r="O12980" s="34">
        <v>193</v>
      </c>
      <c r="P12980" s="34">
        <v>127</v>
      </c>
      <c r="Q12980" s="34">
        <v>289</v>
      </c>
      <c r="R12980" s="34">
        <v>161</v>
      </c>
      <c r="S12980" s="34">
        <v>241</v>
      </c>
      <c r="T12980" s="34">
        <v>152</v>
      </c>
      <c r="U12980" s="34">
        <v>177</v>
      </c>
      <c r="V12980" s="34">
        <v>165</v>
      </c>
      <c r="W12980" s="34">
        <v>228</v>
      </c>
      <c r="X12980" s="34">
        <v>104</v>
      </c>
      <c r="Y12980" s="34">
        <v>227</v>
      </c>
      <c r="Z12980" s="34">
        <v>139</v>
      </c>
      <c r="AA12980" s="34">
        <v>208</v>
      </c>
      <c r="AB12980" s="34">
        <v>135</v>
      </c>
      <c r="AC12980" s="34">
        <v>291</v>
      </c>
    </row>
    <row r="12981" spans="1:29" x14ac:dyDescent="0.2">
      <c r="A12981" s="34" t="s">
        <v>73474</v>
      </c>
      <c r="B12981" s="34">
        <v>194</v>
      </c>
      <c r="C12981" s="34">
        <v>251</v>
      </c>
      <c r="D12981" s="34">
        <v>275</v>
      </c>
      <c r="E12981" s="34">
        <v>308</v>
      </c>
      <c r="F12981" s="34">
        <v>267</v>
      </c>
      <c r="G12981" s="34">
        <v>261</v>
      </c>
      <c r="H12981" s="34">
        <v>309</v>
      </c>
      <c r="I12981" s="34">
        <v>210</v>
      </c>
      <c r="J12981" s="34">
        <v>251</v>
      </c>
      <c r="K12981" s="34">
        <v>269</v>
      </c>
      <c r="L12981" s="34">
        <v>227</v>
      </c>
      <c r="M12981" s="34">
        <v>218</v>
      </c>
      <c r="N12981" s="34">
        <v>257</v>
      </c>
      <c r="O12981" s="34">
        <v>197</v>
      </c>
      <c r="P12981" s="34">
        <v>256</v>
      </c>
      <c r="Q12981" s="34">
        <v>327</v>
      </c>
      <c r="R12981" s="34">
        <v>318</v>
      </c>
      <c r="S12981" s="34">
        <v>323</v>
      </c>
      <c r="T12981" s="34">
        <v>291</v>
      </c>
      <c r="U12981" s="34">
        <v>230</v>
      </c>
      <c r="V12981" s="34">
        <v>294</v>
      </c>
      <c r="W12981" s="34">
        <v>281</v>
      </c>
      <c r="X12981" s="34">
        <v>301</v>
      </c>
      <c r="Y12981" s="34">
        <v>303</v>
      </c>
      <c r="Z12981" s="34">
        <v>295</v>
      </c>
      <c r="AA12981" s="34">
        <v>298</v>
      </c>
      <c r="AB12981" s="34">
        <v>295</v>
      </c>
      <c r="AC12981" s="34">
        <v>399</v>
      </c>
    </row>
    <row r="12982" spans="1:29" x14ac:dyDescent="0.2">
      <c r="A12982" s="34" t="s">
        <v>73475</v>
      </c>
      <c r="B12982" s="34">
        <v>18</v>
      </c>
      <c r="C12982" s="34">
        <v>21</v>
      </c>
      <c r="D12982" s="34">
        <v>30</v>
      </c>
      <c r="E12982" s="34">
        <v>34</v>
      </c>
      <c r="F12982" s="34">
        <v>21</v>
      </c>
      <c r="G12982" s="34">
        <v>10</v>
      </c>
      <c r="H12982" s="34">
        <v>23</v>
      </c>
      <c r="I12982" s="34">
        <v>26</v>
      </c>
      <c r="J12982" s="34">
        <v>14</v>
      </c>
      <c r="K12982" s="34">
        <v>17</v>
      </c>
      <c r="L12982" s="34">
        <v>10</v>
      </c>
      <c r="M12982" s="34">
        <v>10</v>
      </c>
      <c r="N12982" s="34">
        <v>21</v>
      </c>
      <c r="O12982" s="34">
        <v>14</v>
      </c>
      <c r="P12982" s="34">
        <v>21</v>
      </c>
      <c r="Q12982" s="34">
        <v>9</v>
      </c>
      <c r="R12982" s="34">
        <v>25</v>
      </c>
      <c r="S12982" s="34">
        <v>20</v>
      </c>
      <c r="T12982" s="34">
        <v>17</v>
      </c>
      <c r="U12982" s="34">
        <v>5</v>
      </c>
      <c r="V12982" s="34">
        <v>25</v>
      </c>
      <c r="W12982" s="34">
        <v>15</v>
      </c>
      <c r="X12982" s="34">
        <v>26</v>
      </c>
      <c r="Y12982" s="34">
        <v>9</v>
      </c>
      <c r="Z12982" s="34">
        <v>23</v>
      </c>
      <c r="AA12982" s="34">
        <v>25</v>
      </c>
      <c r="AB12982" s="34">
        <v>14</v>
      </c>
      <c r="AC12982" s="34">
        <v>20</v>
      </c>
    </row>
    <row r="12983" spans="1:29" x14ac:dyDescent="0.2">
      <c r="A12983" s="34" t="s">
        <v>73476</v>
      </c>
      <c r="B12983" s="34">
        <v>133</v>
      </c>
      <c r="C12983" s="34">
        <v>123</v>
      </c>
      <c r="D12983" s="34">
        <v>194</v>
      </c>
      <c r="E12983" s="34">
        <v>155</v>
      </c>
      <c r="F12983" s="34">
        <v>172</v>
      </c>
      <c r="G12983" s="34">
        <v>145</v>
      </c>
      <c r="H12983" s="34">
        <v>147</v>
      </c>
      <c r="I12983" s="34">
        <v>156</v>
      </c>
      <c r="J12983" s="34">
        <v>161</v>
      </c>
      <c r="K12983" s="34">
        <v>139</v>
      </c>
      <c r="L12983" s="34">
        <v>138</v>
      </c>
      <c r="M12983" s="34">
        <v>171</v>
      </c>
      <c r="N12983" s="34">
        <v>144</v>
      </c>
      <c r="O12983" s="34">
        <v>172</v>
      </c>
      <c r="P12983" s="34">
        <v>165</v>
      </c>
      <c r="Q12983" s="34">
        <v>251</v>
      </c>
      <c r="R12983" s="34">
        <v>206</v>
      </c>
      <c r="S12983" s="34">
        <v>187</v>
      </c>
      <c r="T12983" s="34">
        <v>208</v>
      </c>
      <c r="U12983" s="34">
        <v>172</v>
      </c>
      <c r="V12983" s="34">
        <v>216</v>
      </c>
      <c r="W12983" s="34">
        <v>221</v>
      </c>
      <c r="X12983" s="34">
        <v>217</v>
      </c>
      <c r="Y12983" s="34">
        <v>212</v>
      </c>
      <c r="Z12983" s="34">
        <v>204</v>
      </c>
      <c r="AA12983" s="34">
        <v>235</v>
      </c>
      <c r="AB12983" s="34">
        <v>251</v>
      </c>
      <c r="AC12983" s="34">
        <v>262</v>
      </c>
    </row>
    <row r="12984" spans="1:29" x14ac:dyDescent="0.2">
      <c r="A12984" s="34" t="s">
        <v>73477</v>
      </c>
      <c r="B12984" s="34">
        <v>32</v>
      </c>
      <c r="C12984" s="34">
        <v>16</v>
      </c>
      <c r="D12984" s="34">
        <v>24</v>
      </c>
      <c r="E12984" s="34">
        <v>22</v>
      </c>
      <c r="F12984" s="34">
        <v>11</v>
      </c>
      <c r="G12984" s="34">
        <v>14</v>
      </c>
      <c r="H12984" s="34">
        <v>9</v>
      </c>
      <c r="I12984" s="34">
        <v>15</v>
      </c>
      <c r="J12984" s="34">
        <v>10</v>
      </c>
      <c r="K12984" s="34">
        <v>20</v>
      </c>
      <c r="L12984" s="34">
        <v>8</v>
      </c>
      <c r="M12984" s="34">
        <v>16</v>
      </c>
      <c r="N12984" s="34">
        <v>13</v>
      </c>
      <c r="O12984" s="34">
        <v>23</v>
      </c>
      <c r="P12984" s="34">
        <v>9</v>
      </c>
      <c r="Q12984" s="34">
        <v>27</v>
      </c>
      <c r="R12984" s="34">
        <v>10</v>
      </c>
      <c r="S12984" s="34">
        <v>38</v>
      </c>
      <c r="T12984" s="34">
        <v>20</v>
      </c>
      <c r="U12984" s="34">
        <v>21</v>
      </c>
      <c r="V12984" s="34">
        <v>23</v>
      </c>
      <c r="W12984" s="34">
        <v>12</v>
      </c>
      <c r="X12984" s="34">
        <v>13</v>
      </c>
      <c r="Y12984" s="34">
        <v>15</v>
      </c>
      <c r="Z12984" s="34">
        <v>13</v>
      </c>
      <c r="AA12984" s="34">
        <v>12</v>
      </c>
      <c r="AB12984" s="34">
        <v>12</v>
      </c>
      <c r="AC12984" s="34">
        <v>36</v>
      </c>
    </row>
    <row r="12985" spans="1:29" x14ac:dyDescent="0.2">
      <c r="A12985" s="34" t="s">
        <v>73478</v>
      </c>
      <c r="B12985" s="34">
        <v>134</v>
      </c>
      <c r="C12985" s="34">
        <v>162</v>
      </c>
      <c r="D12985" s="34">
        <v>197</v>
      </c>
      <c r="E12985" s="34">
        <v>171</v>
      </c>
      <c r="F12985" s="34">
        <v>171</v>
      </c>
      <c r="G12985" s="34">
        <v>216</v>
      </c>
      <c r="H12985" s="34">
        <v>150</v>
      </c>
      <c r="I12985" s="34">
        <v>189</v>
      </c>
      <c r="J12985" s="34">
        <v>136</v>
      </c>
      <c r="K12985" s="34">
        <v>239</v>
      </c>
      <c r="L12985" s="34">
        <v>123</v>
      </c>
      <c r="M12985" s="34">
        <v>174</v>
      </c>
      <c r="N12985" s="34">
        <v>131</v>
      </c>
      <c r="O12985" s="34">
        <v>181</v>
      </c>
      <c r="P12985" s="34">
        <v>178</v>
      </c>
      <c r="Q12985" s="34">
        <v>240</v>
      </c>
      <c r="R12985" s="34">
        <v>172</v>
      </c>
      <c r="S12985" s="34">
        <v>231</v>
      </c>
      <c r="T12985" s="34">
        <v>180</v>
      </c>
      <c r="U12985" s="34">
        <v>213</v>
      </c>
      <c r="V12985" s="34">
        <v>236</v>
      </c>
      <c r="W12985" s="34">
        <v>239</v>
      </c>
      <c r="X12985" s="34">
        <v>209</v>
      </c>
      <c r="Y12985" s="34">
        <v>227</v>
      </c>
      <c r="Z12985" s="34">
        <v>208</v>
      </c>
      <c r="AA12985" s="34">
        <v>276</v>
      </c>
      <c r="AB12985" s="34">
        <v>227</v>
      </c>
      <c r="AC12985" s="34">
        <v>326</v>
      </c>
    </row>
    <row r="12986" spans="1:29" x14ac:dyDescent="0.2">
      <c r="A12986" s="34" t="s">
        <v>73479</v>
      </c>
      <c r="B12986" s="34">
        <v>258</v>
      </c>
      <c r="C12986" s="34">
        <v>219</v>
      </c>
      <c r="D12986" s="34">
        <v>338</v>
      </c>
      <c r="E12986" s="34">
        <v>325</v>
      </c>
      <c r="F12986" s="34">
        <v>321</v>
      </c>
      <c r="G12986" s="34">
        <v>265</v>
      </c>
      <c r="H12986" s="34">
        <v>328</v>
      </c>
      <c r="I12986" s="34">
        <v>262</v>
      </c>
      <c r="J12986" s="34">
        <v>247</v>
      </c>
      <c r="K12986" s="34">
        <v>285</v>
      </c>
      <c r="L12986" s="34">
        <v>264</v>
      </c>
      <c r="M12986" s="34">
        <v>301</v>
      </c>
      <c r="N12986" s="34">
        <v>207</v>
      </c>
      <c r="O12986" s="34">
        <v>269</v>
      </c>
      <c r="P12986" s="34">
        <v>260</v>
      </c>
      <c r="Q12986" s="34">
        <v>326</v>
      </c>
      <c r="R12986" s="34">
        <v>387</v>
      </c>
      <c r="S12986" s="34">
        <v>363</v>
      </c>
      <c r="T12986" s="34">
        <v>302</v>
      </c>
      <c r="U12986" s="34">
        <v>263</v>
      </c>
      <c r="V12986" s="34">
        <v>328</v>
      </c>
      <c r="W12986" s="34">
        <v>349</v>
      </c>
      <c r="X12986" s="34">
        <v>413</v>
      </c>
      <c r="Y12986" s="34">
        <v>332</v>
      </c>
      <c r="Z12986" s="34">
        <v>253</v>
      </c>
      <c r="AA12986" s="34">
        <v>382</v>
      </c>
      <c r="AB12986" s="34">
        <v>305</v>
      </c>
      <c r="AC12986" s="34">
        <v>417</v>
      </c>
    </row>
    <row r="12987" spans="1:29" x14ac:dyDescent="0.2">
      <c r="A12987" s="34" t="s">
        <v>73480</v>
      </c>
      <c r="B12987" s="34">
        <v>82</v>
      </c>
      <c r="C12987" s="34">
        <v>72</v>
      </c>
      <c r="D12987" s="34">
        <v>109</v>
      </c>
      <c r="E12987" s="34">
        <v>87</v>
      </c>
      <c r="F12987" s="34">
        <v>105</v>
      </c>
      <c r="G12987" s="34">
        <v>97</v>
      </c>
      <c r="H12987" s="34">
        <v>56</v>
      </c>
      <c r="I12987" s="34">
        <v>74</v>
      </c>
      <c r="J12987" s="34">
        <v>77</v>
      </c>
      <c r="K12987" s="34">
        <v>72</v>
      </c>
      <c r="L12987" s="34">
        <v>63</v>
      </c>
      <c r="M12987" s="34">
        <v>91</v>
      </c>
      <c r="N12987" s="34">
        <v>80</v>
      </c>
      <c r="O12987" s="34">
        <v>100</v>
      </c>
      <c r="P12987" s="34">
        <v>94</v>
      </c>
      <c r="Q12987" s="34">
        <v>97</v>
      </c>
      <c r="R12987" s="34">
        <v>85</v>
      </c>
      <c r="S12987" s="34">
        <v>96</v>
      </c>
      <c r="T12987" s="34">
        <v>87</v>
      </c>
      <c r="U12987" s="34">
        <v>77</v>
      </c>
      <c r="V12987" s="34">
        <v>86</v>
      </c>
      <c r="W12987" s="34">
        <v>94</v>
      </c>
      <c r="X12987" s="34">
        <v>101</v>
      </c>
      <c r="Y12987" s="34">
        <v>90</v>
      </c>
      <c r="Z12987" s="34">
        <v>100</v>
      </c>
      <c r="AA12987" s="34">
        <v>149</v>
      </c>
      <c r="AB12987" s="34">
        <v>156</v>
      </c>
      <c r="AC12987" s="34">
        <v>140</v>
      </c>
    </row>
    <row r="12988" spans="1:29" x14ac:dyDescent="0.2">
      <c r="A12988" s="34" t="s">
        <v>73481</v>
      </c>
      <c r="B12988" s="34">
        <v>31</v>
      </c>
      <c r="C12988" s="34">
        <v>43</v>
      </c>
      <c r="D12988" s="34">
        <v>50</v>
      </c>
      <c r="E12988" s="34">
        <v>67</v>
      </c>
      <c r="F12988" s="34">
        <v>47</v>
      </c>
      <c r="G12988" s="34">
        <v>61</v>
      </c>
      <c r="H12988" s="34">
        <v>36</v>
      </c>
      <c r="I12988" s="34">
        <v>42</v>
      </c>
      <c r="J12988" s="34">
        <v>24</v>
      </c>
      <c r="K12988" s="34">
        <v>54</v>
      </c>
      <c r="L12988" s="34">
        <v>17</v>
      </c>
      <c r="M12988" s="34">
        <v>40</v>
      </c>
      <c r="N12988" s="34">
        <v>31</v>
      </c>
      <c r="O12988" s="34">
        <v>41</v>
      </c>
      <c r="P12988" s="34">
        <v>20</v>
      </c>
      <c r="Q12988" s="34">
        <v>50</v>
      </c>
      <c r="R12988" s="34">
        <v>43</v>
      </c>
      <c r="S12988" s="34">
        <v>63</v>
      </c>
      <c r="T12988" s="34">
        <v>19</v>
      </c>
      <c r="U12988" s="34">
        <v>29</v>
      </c>
      <c r="V12988" s="34">
        <v>47</v>
      </c>
      <c r="W12988" s="34">
        <v>36</v>
      </c>
      <c r="X12988" s="34">
        <v>52</v>
      </c>
      <c r="Y12988" s="34">
        <v>28</v>
      </c>
      <c r="Z12988" s="34">
        <v>78</v>
      </c>
      <c r="AA12988" s="34">
        <v>73</v>
      </c>
      <c r="AB12988" s="34">
        <v>28</v>
      </c>
      <c r="AC12988" s="34">
        <v>59</v>
      </c>
    </row>
    <row r="12989" spans="1:29" x14ac:dyDescent="0.2">
      <c r="A12989" s="34" t="s">
        <v>73482</v>
      </c>
      <c r="B12989" s="34">
        <v>387</v>
      </c>
      <c r="C12989" s="34">
        <v>482</v>
      </c>
      <c r="D12989" s="34">
        <v>560</v>
      </c>
      <c r="E12989" s="34">
        <v>496</v>
      </c>
      <c r="F12989" s="34">
        <v>533</v>
      </c>
      <c r="G12989" s="34">
        <v>515</v>
      </c>
      <c r="H12989" s="34">
        <v>568</v>
      </c>
      <c r="I12989" s="34">
        <v>464</v>
      </c>
      <c r="J12989" s="34">
        <v>536</v>
      </c>
      <c r="K12989" s="34">
        <v>520</v>
      </c>
      <c r="L12989" s="34">
        <v>496</v>
      </c>
      <c r="M12989" s="34">
        <v>434</v>
      </c>
      <c r="N12989" s="34">
        <v>453</v>
      </c>
      <c r="O12989" s="34">
        <v>412</v>
      </c>
      <c r="P12989" s="34">
        <v>461</v>
      </c>
      <c r="Q12989" s="34">
        <v>714</v>
      </c>
      <c r="R12989" s="34">
        <v>695</v>
      </c>
      <c r="S12989" s="34">
        <v>606</v>
      </c>
      <c r="T12989" s="34">
        <v>601</v>
      </c>
      <c r="U12989" s="34">
        <v>500</v>
      </c>
      <c r="V12989" s="34">
        <v>629</v>
      </c>
      <c r="W12989" s="34">
        <v>648</v>
      </c>
      <c r="X12989" s="34">
        <v>723</v>
      </c>
      <c r="Y12989" s="34">
        <v>624</v>
      </c>
      <c r="Z12989" s="34">
        <v>651</v>
      </c>
      <c r="AA12989" s="34">
        <v>632</v>
      </c>
      <c r="AB12989" s="34">
        <v>705</v>
      </c>
      <c r="AC12989" s="34">
        <v>880</v>
      </c>
    </row>
    <row r="12990" spans="1:29" x14ac:dyDescent="0.2">
      <c r="A12990" s="34" t="s">
        <v>73483</v>
      </c>
      <c r="B12990" s="34">
        <v>58</v>
      </c>
      <c r="C12990" s="34">
        <v>86</v>
      </c>
      <c r="D12990" s="34">
        <v>150</v>
      </c>
      <c r="E12990" s="34">
        <v>134</v>
      </c>
      <c r="F12990" s="34">
        <v>106</v>
      </c>
      <c r="G12990" s="34">
        <v>114</v>
      </c>
      <c r="H12990" s="34">
        <v>73</v>
      </c>
      <c r="I12990" s="34">
        <v>82</v>
      </c>
      <c r="J12990" s="34">
        <v>82</v>
      </c>
      <c r="K12990" s="34">
        <v>118</v>
      </c>
      <c r="L12990" s="34">
        <v>59</v>
      </c>
      <c r="M12990" s="34">
        <v>80</v>
      </c>
      <c r="N12990" s="34">
        <v>88</v>
      </c>
      <c r="O12990" s="34">
        <v>88</v>
      </c>
      <c r="P12990" s="34">
        <v>115</v>
      </c>
      <c r="Q12990" s="34">
        <v>114</v>
      </c>
      <c r="R12990" s="34">
        <v>137</v>
      </c>
      <c r="S12990" s="34">
        <v>137</v>
      </c>
      <c r="T12990" s="34">
        <v>83</v>
      </c>
      <c r="U12990" s="34">
        <v>73</v>
      </c>
      <c r="V12990" s="34">
        <v>123</v>
      </c>
      <c r="W12990" s="34">
        <v>80</v>
      </c>
      <c r="X12990" s="34">
        <v>135</v>
      </c>
      <c r="Y12990" s="34">
        <v>76</v>
      </c>
      <c r="Z12990" s="34">
        <v>159</v>
      </c>
      <c r="AA12990" s="34">
        <v>99</v>
      </c>
      <c r="AB12990" s="34">
        <v>104</v>
      </c>
      <c r="AC12990" s="34">
        <v>187</v>
      </c>
    </row>
    <row r="12991" spans="1:29" x14ac:dyDescent="0.2">
      <c r="A12991" s="34" t="s">
        <v>73484</v>
      </c>
      <c r="B12991" s="34">
        <v>43</v>
      </c>
      <c r="C12991" s="34">
        <v>65</v>
      </c>
      <c r="D12991" s="34">
        <v>50</v>
      </c>
      <c r="E12991" s="34">
        <v>63</v>
      </c>
      <c r="F12991" s="34">
        <v>80</v>
      </c>
      <c r="G12991" s="34">
        <v>39</v>
      </c>
      <c r="H12991" s="34">
        <v>45</v>
      </c>
      <c r="I12991" s="34">
        <v>46</v>
      </c>
      <c r="J12991" s="34">
        <v>49</v>
      </c>
      <c r="K12991" s="34">
        <v>70</v>
      </c>
      <c r="L12991" s="34">
        <v>24</v>
      </c>
      <c r="M12991" s="34">
        <v>27</v>
      </c>
      <c r="N12991" s="34">
        <v>22</v>
      </c>
      <c r="O12991" s="34">
        <v>27</v>
      </c>
      <c r="P12991" s="34">
        <v>34</v>
      </c>
      <c r="Q12991" s="34">
        <v>62</v>
      </c>
      <c r="R12991" s="34">
        <v>62</v>
      </c>
      <c r="S12991" s="34">
        <v>53</v>
      </c>
      <c r="T12991" s="34">
        <v>40</v>
      </c>
      <c r="U12991" s="34">
        <v>38</v>
      </c>
      <c r="V12991" s="34">
        <v>62</v>
      </c>
      <c r="W12991" s="34">
        <v>49</v>
      </c>
      <c r="X12991" s="34">
        <v>103</v>
      </c>
      <c r="Y12991" s="34">
        <v>38</v>
      </c>
      <c r="Z12991" s="34">
        <v>75</v>
      </c>
      <c r="AA12991" s="34">
        <v>77</v>
      </c>
      <c r="AB12991" s="34">
        <v>51</v>
      </c>
      <c r="AC12991" s="34">
        <v>66</v>
      </c>
    </row>
    <row r="12992" spans="1:29" x14ac:dyDescent="0.2">
      <c r="A12992" s="34" t="s">
        <v>73485</v>
      </c>
      <c r="B12992" s="34">
        <v>75</v>
      </c>
      <c r="C12992" s="34">
        <v>198</v>
      </c>
      <c r="D12992" s="34">
        <v>127</v>
      </c>
      <c r="E12992" s="34">
        <v>207</v>
      </c>
      <c r="F12992" s="34">
        <v>122</v>
      </c>
      <c r="G12992" s="34">
        <v>304</v>
      </c>
      <c r="H12992" s="34">
        <v>116</v>
      </c>
      <c r="I12992" s="34">
        <v>160</v>
      </c>
      <c r="J12992" s="34">
        <v>96</v>
      </c>
      <c r="K12992" s="34">
        <v>176</v>
      </c>
      <c r="L12992" s="34">
        <v>84</v>
      </c>
      <c r="M12992" s="34">
        <v>157</v>
      </c>
      <c r="N12992" s="34">
        <v>107</v>
      </c>
      <c r="O12992" s="34">
        <v>143</v>
      </c>
      <c r="P12992" s="34">
        <v>80</v>
      </c>
      <c r="Q12992" s="34">
        <v>202</v>
      </c>
      <c r="R12992" s="34">
        <v>132</v>
      </c>
      <c r="S12992" s="34">
        <v>200</v>
      </c>
      <c r="T12992" s="34">
        <v>80</v>
      </c>
      <c r="U12992" s="34">
        <v>123</v>
      </c>
      <c r="V12992" s="34">
        <v>154</v>
      </c>
      <c r="W12992" s="34">
        <v>203</v>
      </c>
      <c r="X12992" s="34">
        <v>165</v>
      </c>
      <c r="Y12992" s="34">
        <v>137</v>
      </c>
      <c r="Z12992" s="34">
        <v>168</v>
      </c>
      <c r="AA12992" s="34">
        <v>224</v>
      </c>
      <c r="AB12992" s="34">
        <v>110</v>
      </c>
      <c r="AC12992" s="34">
        <v>263</v>
      </c>
    </row>
    <row r="12993" spans="1:29" x14ac:dyDescent="0.2">
      <c r="A12993" s="34" t="s">
        <v>73486</v>
      </c>
      <c r="B12993" s="34">
        <v>94</v>
      </c>
      <c r="C12993" s="34">
        <v>118</v>
      </c>
      <c r="D12993" s="34">
        <v>132</v>
      </c>
      <c r="E12993" s="34">
        <v>95</v>
      </c>
      <c r="F12993" s="34">
        <v>105</v>
      </c>
      <c r="G12993" s="34">
        <v>122</v>
      </c>
      <c r="H12993" s="34">
        <v>100</v>
      </c>
      <c r="I12993" s="34">
        <v>110</v>
      </c>
      <c r="J12993" s="34">
        <v>86</v>
      </c>
      <c r="K12993" s="34">
        <v>117</v>
      </c>
      <c r="L12993" s="34">
        <v>84</v>
      </c>
      <c r="M12993" s="34">
        <v>82</v>
      </c>
      <c r="N12993" s="34">
        <v>95</v>
      </c>
      <c r="O12993" s="34">
        <v>85</v>
      </c>
      <c r="P12993" s="34">
        <v>115</v>
      </c>
      <c r="Q12993" s="34">
        <v>125</v>
      </c>
      <c r="R12993" s="34">
        <v>108</v>
      </c>
      <c r="S12993" s="34">
        <v>143</v>
      </c>
      <c r="T12993" s="34">
        <v>87</v>
      </c>
      <c r="U12993" s="34">
        <v>106</v>
      </c>
      <c r="V12993" s="34">
        <v>105</v>
      </c>
      <c r="W12993" s="34">
        <v>95</v>
      </c>
      <c r="X12993" s="34">
        <v>145</v>
      </c>
      <c r="Y12993" s="34">
        <v>87</v>
      </c>
      <c r="Z12993" s="34">
        <v>128</v>
      </c>
      <c r="AA12993" s="34">
        <v>110</v>
      </c>
      <c r="AB12993" s="34">
        <v>89</v>
      </c>
      <c r="AC12993" s="34">
        <v>175</v>
      </c>
    </row>
    <row r="12994" spans="1:29" x14ac:dyDescent="0.2">
      <c r="A12994" s="34" t="s">
        <v>73487</v>
      </c>
      <c r="B12994" s="34">
        <v>52</v>
      </c>
      <c r="C12994" s="34">
        <v>75</v>
      </c>
      <c r="D12994" s="34">
        <v>66</v>
      </c>
      <c r="E12994" s="34">
        <v>86</v>
      </c>
      <c r="F12994" s="34">
        <v>51</v>
      </c>
      <c r="G12994" s="34">
        <v>69</v>
      </c>
      <c r="H12994" s="34">
        <v>68</v>
      </c>
      <c r="I12994" s="34">
        <v>60</v>
      </c>
      <c r="J12994" s="34">
        <v>30</v>
      </c>
      <c r="K12994" s="34">
        <v>87</v>
      </c>
      <c r="L12994" s="34">
        <v>21</v>
      </c>
      <c r="M12994" s="34">
        <v>80</v>
      </c>
      <c r="N12994" s="34">
        <v>41</v>
      </c>
      <c r="O12994" s="34">
        <v>60</v>
      </c>
      <c r="P12994" s="34">
        <v>44</v>
      </c>
      <c r="Q12994" s="34">
        <v>84</v>
      </c>
      <c r="R12994" s="34">
        <v>51</v>
      </c>
      <c r="S12994" s="34">
        <v>93</v>
      </c>
      <c r="T12994" s="34">
        <v>28</v>
      </c>
      <c r="U12994" s="34">
        <v>42</v>
      </c>
      <c r="V12994" s="34">
        <v>58</v>
      </c>
      <c r="W12994" s="34">
        <v>87</v>
      </c>
      <c r="X12994" s="34">
        <v>73</v>
      </c>
      <c r="Y12994" s="34">
        <v>58</v>
      </c>
      <c r="Z12994" s="34">
        <v>60</v>
      </c>
      <c r="AA12994" s="34">
        <v>116</v>
      </c>
      <c r="AB12994" s="34">
        <v>56</v>
      </c>
      <c r="AC12994" s="34">
        <v>135</v>
      </c>
    </row>
    <row r="12995" spans="1:29" x14ac:dyDescent="0.2">
      <c r="A12995" s="34" t="s">
        <v>73488</v>
      </c>
      <c r="B12995" s="34">
        <v>65</v>
      </c>
      <c r="C12995" s="34">
        <v>60</v>
      </c>
      <c r="D12995" s="34">
        <v>108</v>
      </c>
      <c r="E12995" s="34">
        <v>75</v>
      </c>
      <c r="F12995" s="34">
        <v>83</v>
      </c>
      <c r="G12995" s="34">
        <v>106</v>
      </c>
      <c r="H12995" s="34">
        <v>87</v>
      </c>
      <c r="I12995" s="34">
        <v>80</v>
      </c>
      <c r="J12995" s="34">
        <v>67</v>
      </c>
      <c r="K12995" s="34">
        <v>75</v>
      </c>
      <c r="L12995" s="34">
        <v>49</v>
      </c>
      <c r="M12995" s="34">
        <v>73</v>
      </c>
      <c r="N12995" s="34">
        <v>63</v>
      </c>
      <c r="O12995" s="34">
        <v>88</v>
      </c>
      <c r="P12995" s="34">
        <v>58</v>
      </c>
      <c r="Q12995" s="34">
        <v>114</v>
      </c>
      <c r="R12995" s="34">
        <v>95</v>
      </c>
      <c r="S12995" s="34">
        <v>117</v>
      </c>
      <c r="T12995" s="34">
        <v>64</v>
      </c>
      <c r="U12995" s="34">
        <v>65</v>
      </c>
      <c r="V12995" s="34">
        <v>73</v>
      </c>
      <c r="W12995" s="34">
        <v>96</v>
      </c>
      <c r="X12995" s="34">
        <v>103</v>
      </c>
      <c r="Y12995" s="34">
        <v>90</v>
      </c>
      <c r="Z12995" s="34">
        <v>87</v>
      </c>
      <c r="AA12995" s="34">
        <v>92</v>
      </c>
      <c r="AB12995" s="34">
        <v>73</v>
      </c>
      <c r="AC12995" s="34">
        <v>129</v>
      </c>
    </row>
    <row r="12996" spans="1:29" x14ac:dyDescent="0.2">
      <c r="A12996" s="34" t="s">
        <v>73489</v>
      </c>
      <c r="B12996" s="34">
        <v>44</v>
      </c>
      <c r="C12996" s="34">
        <v>74</v>
      </c>
      <c r="D12996" s="34">
        <v>83</v>
      </c>
      <c r="E12996" s="34">
        <v>81</v>
      </c>
      <c r="F12996" s="34">
        <v>84</v>
      </c>
      <c r="G12996" s="34">
        <v>80</v>
      </c>
      <c r="H12996" s="34">
        <v>49</v>
      </c>
      <c r="I12996" s="34">
        <v>82</v>
      </c>
      <c r="J12996" s="34">
        <v>51</v>
      </c>
      <c r="K12996" s="34">
        <v>100</v>
      </c>
      <c r="L12996" s="34">
        <v>21</v>
      </c>
      <c r="M12996" s="34">
        <v>56</v>
      </c>
      <c r="N12996" s="34">
        <v>63</v>
      </c>
      <c r="O12996" s="34">
        <v>58</v>
      </c>
      <c r="P12996" s="34">
        <v>51</v>
      </c>
      <c r="Q12996" s="34">
        <v>108</v>
      </c>
      <c r="R12996" s="34">
        <v>53</v>
      </c>
      <c r="S12996" s="34">
        <v>93</v>
      </c>
      <c r="T12996" s="34">
        <v>70</v>
      </c>
      <c r="U12996" s="34">
        <v>65</v>
      </c>
      <c r="V12996" s="34">
        <v>91</v>
      </c>
      <c r="W12996" s="34">
        <v>103</v>
      </c>
      <c r="X12996" s="34">
        <v>89</v>
      </c>
      <c r="Y12996" s="34">
        <v>87</v>
      </c>
      <c r="Z12996" s="34">
        <v>63</v>
      </c>
      <c r="AA12996" s="34">
        <v>96</v>
      </c>
      <c r="AB12996" s="34">
        <v>39</v>
      </c>
      <c r="AC12996" s="34">
        <v>117</v>
      </c>
    </row>
    <row r="12997" spans="1:29" x14ac:dyDescent="0.2">
      <c r="A12997" s="34" t="s">
        <v>73490</v>
      </c>
      <c r="B12997" s="34">
        <v>87</v>
      </c>
      <c r="C12997" s="34">
        <v>95</v>
      </c>
      <c r="D12997" s="34">
        <v>90</v>
      </c>
      <c r="E12997" s="34">
        <v>75</v>
      </c>
      <c r="F12997" s="34">
        <v>96</v>
      </c>
      <c r="G12997" s="34">
        <v>120</v>
      </c>
      <c r="H12997" s="34">
        <v>91</v>
      </c>
      <c r="I12997" s="34">
        <v>121</v>
      </c>
      <c r="J12997" s="34">
        <v>77</v>
      </c>
      <c r="K12997" s="34">
        <v>108</v>
      </c>
      <c r="L12997" s="34">
        <v>65</v>
      </c>
      <c r="M12997" s="34">
        <v>94</v>
      </c>
      <c r="N12997" s="34">
        <v>82</v>
      </c>
      <c r="O12997" s="34">
        <v>85</v>
      </c>
      <c r="P12997" s="34">
        <v>90</v>
      </c>
      <c r="Q12997" s="34">
        <v>93</v>
      </c>
      <c r="R12997" s="34">
        <v>81</v>
      </c>
      <c r="S12997" s="34">
        <v>145</v>
      </c>
      <c r="T12997" s="34">
        <v>74</v>
      </c>
      <c r="U12997" s="34">
        <v>104</v>
      </c>
      <c r="V12997" s="34">
        <v>93</v>
      </c>
      <c r="W12997" s="34">
        <v>121</v>
      </c>
      <c r="X12997" s="34">
        <v>117</v>
      </c>
      <c r="Y12997" s="34">
        <v>69</v>
      </c>
      <c r="Z12997" s="34">
        <v>96</v>
      </c>
      <c r="AA12997" s="34">
        <v>120</v>
      </c>
      <c r="AB12997" s="34">
        <v>123</v>
      </c>
      <c r="AC12997" s="34">
        <v>190</v>
      </c>
    </row>
    <row r="12998" spans="1:29" x14ac:dyDescent="0.2">
      <c r="A12998" s="34" t="s">
        <v>73491</v>
      </c>
      <c r="B12998" s="34">
        <v>70</v>
      </c>
      <c r="C12998" s="34">
        <v>89</v>
      </c>
      <c r="D12998" s="34">
        <v>99</v>
      </c>
      <c r="E12998" s="34">
        <v>129</v>
      </c>
      <c r="F12998" s="34">
        <v>117</v>
      </c>
      <c r="G12998" s="34">
        <v>147</v>
      </c>
      <c r="H12998" s="34">
        <v>128</v>
      </c>
      <c r="I12998" s="34">
        <v>85</v>
      </c>
      <c r="J12998" s="34">
        <v>91</v>
      </c>
      <c r="K12998" s="34">
        <v>118</v>
      </c>
      <c r="L12998" s="34">
        <v>77</v>
      </c>
      <c r="M12998" s="34">
        <v>110</v>
      </c>
      <c r="N12998" s="34">
        <v>70</v>
      </c>
      <c r="O12998" s="34">
        <v>118</v>
      </c>
      <c r="P12998" s="34">
        <v>86</v>
      </c>
      <c r="Q12998" s="34">
        <v>165</v>
      </c>
      <c r="R12998" s="34">
        <v>156</v>
      </c>
      <c r="S12998" s="34">
        <v>154</v>
      </c>
      <c r="T12998" s="34">
        <v>107</v>
      </c>
      <c r="U12998" s="34">
        <v>127</v>
      </c>
      <c r="V12998" s="34">
        <v>149</v>
      </c>
      <c r="W12998" s="34">
        <v>140</v>
      </c>
      <c r="X12998" s="34">
        <v>143</v>
      </c>
      <c r="Y12998" s="34">
        <v>131</v>
      </c>
      <c r="Z12998" s="34">
        <v>140</v>
      </c>
      <c r="AA12998" s="34">
        <v>185</v>
      </c>
      <c r="AB12998" s="34">
        <v>103</v>
      </c>
      <c r="AC12998" s="34">
        <v>192</v>
      </c>
    </row>
    <row r="12999" spans="1:29" x14ac:dyDescent="0.2">
      <c r="A12999" s="34" t="s">
        <v>73492</v>
      </c>
      <c r="B12999" s="34">
        <v>32</v>
      </c>
      <c r="C12999" s="34">
        <v>66</v>
      </c>
      <c r="D12999" s="34">
        <v>67</v>
      </c>
      <c r="E12999" s="34">
        <v>73</v>
      </c>
      <c r="F12999" s="34">
        <v>73</v>
      </c>
      <c r="G12999" s="34">
        <v>84</v>
      </c>
      <c r="H12999" s="34">
        <v>64</v>
      </c>
      <c r="I12999" s="34">
        <v>72</v>
      </c>
      <c r="J12999" s="34">
        <v>42</v>
      </c>
      <c r="K12999" s="34">
        <v>103</v>
      </c>
      <c r="L12999" s="34">
        <v>17</v>
      </c>
      <c r="M12999" s="34">
        <v>80</v>
      </c>
      <c r="N12999" s="34">
        <v>43</v>
      </c>
      <c r="O12999" s="34">
        <v>53</v>
      </c>
      <c r="P12999" s="34">
        <v>48</v>
      </c>
      <c r="Q12999" s="34">
        <v>60</v>
      </c>
      <c r="R12999" s="34">
        <v>32</v>
      </c>
      <c r="S12999" s="34">
        <v>136</v>
      </c>
      <c r="T12999" s="34">
        <v>27</v>
      </c>
      <c r="U12999" s="34">
        <v>55</v>
      </c>
      <c r="V12999" s="34">
        <v>45</v>
      </c>
      <c r="W12999" s="34">
        <v>43</v>
      </c>
      <c r="X12999" s="34">
        <v>44</v>
      </c>
      <c r="Y12999" s="34">
        <v>29</v>
      </c>
      <c r="Z12999" s="34">
        <v>98</v>
      </c>
      <c r="AA12999" s="34">
        <v>72</v>
      </c>
      <c r="AB12999" s="34">
        <v>45</v>
      </c>
      <c r="AC12999" s="34">
        <v>131</v>
      </c>
    </row>
    <row r="13000" spans="1:29" x14ac:dyDescent="0.2">
      <c r="A13000" s="34" t="s">
        <v>73493</v>
      </c>
      <c r="B13000" s="34">
        <v>86</v>
      </c>
      <c r="C13000" s="34">
        <v>104</v>
      </c>
      <c r="D13000" s="34">
        <v>107</v>
      </c>
      <c r="E13000" s="34">
        <v>98</v>
      </c>
      <c r="F13000" s="34">
        <v>108</v>
      </c>
      <c r="G13000" s="34">
        <v>57</v>
      </c>
      <c r="H13000" s="34">
        <v>90</v>
      </c>
      <c r="I13000" s="34">
        <v>108</v>
      </c>
      <c r="J13000" s="34">
        <v>114</v>
      </c>
      <c r="K13000" s="34">
        <v>110</v>
      </c>
      <c r="L13000" s="34">
        <v>88</v>
      </c>
      <c r="M13000" s="34">
        <v>96</v>
      </c>
      <c r="N13000" s="34">
        <v>85</v>
      </c>
      <c r="O13000" s="34">
        <v>74</v>
      </c>
      <c r="P13000" s="34">
        <v>85</v>
      </c>
      <c r="Q13000" s="34">
        <v>96</v>
      </c>
      <c r="R13000" s="34">
        <v>98</v>
      </c>
      <c r="S13000" s="34">
        <v>143</v>
      </c>
      <c r="T13000" s="34">
        <v>114</v>
      </c>
      <c r="U13000" s="34">
        <v>95</v>
      </c>
      <c r="V13000" s="34">
        <v>113</v>
      </c>
      <c r="W13000" s="34">
        <v>106</v>
      </c>
      <c r="X13000" s="34">
        <v>99</v>
      </c>
      <c r="Y13000" s="34">
        <v>114</v>
      </c>
      <c r="Z13000" s="34">
        <v>88</v>
      </c>
      <c r="AA13000" s="34">
        <v>116</v>
      </c>
      <c r="AB13000" s="34">
        <v>127</v>
      </c>
      <c r="AC13000" s="34">
        <v>163</v>
      </c>
    </row>
    <row r="13001" spans="1:29" x14ac:dyDescent="0.2">
      <c r="A13001" s="34" t="s">
        <v>73494</v>
      </c>
      <c r="B13001" s="34">
        <v>50</v>
      </c>
      <c r="C13001" s="34">
        <v>76</v>
      </c>
      <c r="D13001" s="34">
        <v>66</v>
      </c>
      <c r="E13001" s="34">
        <v>53</v>
      </c>
      <c r="F13001" s="34">
        <v>74</v>
      </c>
      <c r="G13001" s="34">
        <v>59</v>
      </c>
      <c r="H13001" s="34">
        <v>46</v>
      </c>
      <c r="I13001" s="34">
        <v>61</v>
      </c>
      <c r="J13001" s="34">
        <v>47</v>
      </c>
      <c r="K13001" s="34">
        <v>61</v>
      </c>
      <c r="L13001" s="34">
        <v>41</v>
      </c>
      <c r="M13001" s="34">
        <v>55</v>
      </c>
      <c r="N13001" s="34">
        <v>60</v>
      </c>
      <c r="O13001" s="34">
        <v>49</v>
      </c>
      <c r="P13001" s="34">
        <v>37</v>
      </c>
      <c r="Q13001" s="34">
        <v>77</v>
      </c>
      <c r="R13001" s="34">
        <v>58</v>
      </c>
      <c r="S13001" s="34">
        <v>81</v>
      </c>
      <c r="T13001" s="34">
        <v>39</v>
      </c>
      <c r="U13001" s="34">
        <v>49</v>
      </c>
      <c r="V13001" s="34">
        <v>38</v>
      </c>
      <c r="W13001" s="34">
        <v>63</v>
      </c>
      <c r="X13001" s="34">
        <v>50</v>
      </c>
      <c r="Y13001" s="34">
        <v>58</v>
      </c>
      <c r="Z13001" s="34">
        <v>59</v>
      </c>
      <c r="AA13001" s="34">
        <v>79</v>
      </c>
      <c r="AB13001" s="34">
        <v>56</v>
      </c>
      <c r="AC13001" s="34">
        <v>91</v>
      </c>
    </row>
    <row r="13002" spans="1:29" x14ac:dyDescent="0.2">
      <c r="A13002" s="34" t="s">
        <v>73495</v>
      </c>
      <c r="B13002" s="34">
        <v>117</v>
      </c>
      <c r="C13002" s="34">
        <v>152</v>
      </c>
      <c r="D13002" s="34">
        <v>174</v>
      </c>
      <c r="E13002" s="34">
        <v>199</v>
      </c>
      <c r="F13002" s="34">
        <v>191</v>
      </c>
      <c r="G13002" s="34">
        <v>234</v>
      </c>
      <c r="H13002" s="34">
        <v>140</v>
      </c>
      <c r="I13002" s="34">
        <v>143</v>
      </c>
      <c r="J13002" s="34">
        <v>141</v>
      </c>
      <c r="K13002" s="34">
        <v>138</v>
      </c>
      <c r="L13002" s="34">
        <v>99</v>
      </c>
      <c r="M13002" s="34">
        <v>131</v>
      </c>
      <c r="N13002" s="34">
        <v>128</v>
      </c>
      <c r="O13002" s="34">
        <v>159</v>
      </c>
      <c r="P13002" s="34">
        <v>121</v>
      </c>
      <c r="Q13002" s="34">
        <v>215</v>
      </c>
      <c r="R13002" s="34">
        <v>183</v>
      </c>
      <c r="S13002" s="34">
        <v>239</v>
      </c>
      <c r="T13002" s="34">
        <v>116</v>
      </c>
      <c r="U13002" s="34">
        <v>196</v>
      </c>
      <c r="V13002" s="34">
        <v>151</v>
      </c>
      <c r="W13002" s="34">
        <v>191</v>
      </c>
      <c r="X13002" s="34">
        <v>186</v>
      </c>
      <c r="Y13002" s="34">
        <v>192</v>
      </c>
      <c r="Z13002" s="34">
        <v>167</v>
      </c>
      <c r="AA13002" s="34">
        <v>198</v>
      </c>
      <c r="AB13002" s="34">
        <v>216</v>
      </c>
      <c r="AC13002" s="34">
        <v>255</v>
      </c>
    </row>
    <row r="13003" spans="1:29" x14ac:dyDescent="0.2">
      <c r="A13003" s="34" t="s">
        <v>73496</v>
      </c>
      <c r="B13003" s="34">
        <v>14</v>
      </c>
      <c r="C13003" s="34">
        <v>25</v>
      </c>
      <c r="D13003" s="34">
        <v>23</v>
      </c>
      <c r="E13003" s="34">
        <v>33</v>
      </c>
      <c r="F13003" s="34">
        <v>17</v>
      </c>
      <c r="G13003" s="34">
        <v>40</v>
      </c>
      <c r="H13003" s="34">
        <v>11</v>
      </c>
      <c r="I13003" s="34">
        <v>19</v>
      </c>
      <c r="J13003" s="34">
        <v>28</v>
      </c>
      <c r="K13003" s="34">
        <v>18</v>
      </c>
      <c r="L13003" s="34">
        <v>5</v>
      </c>
      <c r="M13003" s="34">
        <v>28</v>
      </c>
      <c r="N13003" s="34">
        <v>15</v>
      </c>
      <c r="O13003" s="34">
        <v>23</v>
      </c>
      <c r="P13003" s="34">
        <v>13</v>
      </c>
      <c r="Q13003" s="34">
        <v>31</v>
      </c>
      <c r="R13003" s="34">
        <v>21</v>
      </c>
      <c r="S13003" s="34">
        <v>49</v>
      </c>
      <c r="T13003" s="34">
        <v>33</v>
      </c>
      <c r="U13003" s="34">
        <v>22</v>
      </c>
      <c r="V13003" s="34">
        <v>23</v>
      </c>
      <c r="W13003" s="34">
        <v>15</v>
      </c>
      <c r="X13003" s="34">
        <v>22</v>
      </c>
      <c r="Y13003" s="34">
        <v>27</v>
      </c>
      <c r="Z13003" s="34">
        <v>30</v>
      </c>
      <c r="AA13003" s="34">
        <v>31</v>
      </c>
      <c r="AB13003" s="34">
        <v>17</v>
      </c>
      <c r="AC13003" s="34">
        <v>54</v>
      </c>
    </row>
    <row r="13004" spans="1:29" x14ac:dyDescent="0.2">
      <c r="A13004" s="34" t="s">
        <v>73497</v>
      </c>
      <c r="B13004" s="34">
        <v>94</v>
      </c>
      <c r="C13004" s="34">
        <v>149</v>
      </c>
      <c r="D13004" s="34">
        <v>174</v>
      </c>
      <c r="E13004" s="34">
        <v>170</v>
      </c>
      <c r="F13004" s="34">
        <v>174</v>
      </c>
      <c r="G13004" s="34">
        <v>164</v>
      </c>
      <c r="H13004" s="34">
        <v>130</v>
      </c>
      <c r="I13004" s="34">
        <v>160</v>
      </c>
      <c r="J13004" s="34">
        <v>169</v>
      </c>
      <c r="K13004" s="34">
        <v>150</v>
      </c>
      <c r="L13004" s="34">
        <v>112</v>
      </c>
      <c r="M13004" s="34">
        <v>121</v>
      </c>
      <c r="N13004" s="34">
        <v>154</v>
      </c>
      <c r="O13004" s="34">
        <v>148</v>
      </c>
      <c r="P13004" s="34">
        <v>172</v>
      </c>
      <c r="Q13004" s="34">
        <v>221</v>
      </c>
      <c r="R13004" s="34">
        <v>204</v>
      </c>
      <c r="S13004" s="34">
        <v>219</v>
      </c>
      <c r="T13004" s="34">
        <v>189</v>
      </c>
      <c r="U13004" s="34">
        <v>189</v>
      </c>
      <c r="V13004" s="34">
        <v>204</v>
      </c>
      <c r="W13004" s="34">
        <v>220</v>
      </c>
      <c r="X13004" s="34">
        <v>175</v>
      </c>
      <c r="Y13004" s="34">
        <v>233</v>
      </c>
      <c r="Z13004" s="34">
        <v>155</v>
      </c>
      <c r="AA13004" s="34">
        <v>197</v>
      </c>
      <c r="AB13004" s="34">
        <v>199</v>
      </c>
      <c r="AC13004" s="34">
        <v>283</v>
      </c>
    </row>
    <row r="13005" spans="1:29" x14ac:dyDescent="0.2">
      <c r="A13005" s="34" t="s">
        <v>73498</v>
      </c>
      <c r="B13005" s="34">
        <v>44</v>
      </c>
      <c r="C13005" s="34">
        <v>29</v>
      </c>
      <c r="D13005" s="34">
        <v>54</v>
      </c>
      <c r="E13005" s="34">
        <v>29</v>
      </c>
      <c r="F13005" s="34">
        <v>40</v>
      </c>
      <c r="G13005" s="34">
        <v>29</v>
      </c>
      <c r="H13005" s="34">
        <v>51</v>
      </c>
      <c r="I13005" s="34">
        <v>24</v>
      </c>
      <c r="J13005" s="34">
        <v>52</v>
      </c>
      <c r="K13005" s="34">
        <v>20</v>
      </c>
      <c r="L13005" s="34">
        <v>29</v>
      </c>
      <c r="M13005" s="34">
        <v>29</v>
      </c>
      <c r="N13005" s="34">
        <v>29</v>
      </c>
      <c r="O13005" s="34">
        <v>29</v>
      </c>
      <c r="P13005" s="34">
        <v>30</v>
      </c>
      <c r="Q13005" s="34">
        <v>27</v>
      </c>
      <c r="R13005" s="34">
        <v>54</v>
      </c>
      <c r="S13005" s="34">
        <v>50</v>
      </c>
      <c r="T13005" s="34">
        <v>40</v>
      </c>
      <c r="U13005" s="34">
        <v>39</v>
      </c>
      <c r="V13005" s="34">
        <v>34</v>
      </c>
      <c r="W13005" s="34">
        <v>58</v>
      </c>
      <c r="X13005" s="34">
        <v>35</v>
      </c>
      <c r="Y13005" s="34">
        <v>44</v>
      </c>
      <c r="Z13005" s="34">
        <v>36</v>
      </c>
      <c r="AA13005" s="34">
        <v>41</v>
      </c>
      <c r="AB13005" s="34">
        <v>40</v>
      </c>
      <c r="AC13005" s="34">
        <v>63</v>
      </c>
    </row>
    <row r="13006" spans="1:29" x14ac:dyDescent="0.2">
      <c r="A13006" s="34" t="s">
        <v>73499</v>
      </c>
      <c r="B13006" s="34">
        <v>104</v>
      </c>
      <c r="C13006" s="34">
        <v>184</v>
      </c>
      <c r="D13006" s="34">
        <v>119</v>
      </c>
      <c r="E13006" s="34">
        <v>174</v>
      </c>
      <c r="F13006" s="34">
        <v>113</v>
      </c>
      <c r="G13006" s="34">
        <v>156</v>
      </c>
      <c r="H13006" s="34">
        <v>84</v>
      </c>
      <c r="I13006" s="34">
        <v>136</v>
      </c>
      <c r="J13006" s="34">
        <v>89</v>
      </c>
      <c r="K13006" s="34">
        <v>207</v>
      </c>
      <c r="L13006" s="34">
        <v>56</v>
      </c>
      <c r="M13006" s="34">
        <v>118</v>
      </c>
      <c r="N13006" s="34">
        <v>80</v>
      </c>
      <c r="O13006" s="34">
        <v>125</v>
      </c>
      <c r="P13006" s="34">
        <v>98</v>
      </c>
      <c r="Q13006" s="34">
        <v>167</v>
      </c>
      <c r="R13006" s="34">
        <v>118</v>
      </c>
      <c r="S13006" s="34">
        <v>201</v>
      </c>
      <c r="T13006" s="34">
        <v>67</v>
      </c>
      <c r="U13006" s="34">
        <v>129</v>
      </c>
      <c r="V13006" s="34">
        <v>118</v>
      </c>
      <c r="W13006" s="34">
        <v>137</v>
      </c>
      <c r="X13006" s="34">
        <v>126</v>
      </c>
      <c r="Y13006" s="34">
        <v>113</v>
      </c>
      <c r="Z13006" s="34">
        <v>126</v>
      </c>
      <c r="AA13006" s="34">
        <v>182</v>
      </c>
      <c r="AB13006" s="34">
        <v>96</v>
      </c>
      <c r="AC13006" s="34">
        <v>216</v>
      </c>
    </row>
    <row r="13007" spans="1:29" x14ac:dyDescent="0.2">
      <c r="A13007" s="34" t="s">
        <v>73500</v>
      </c>
      <c r="B13007" s="34">
        <v>82</v>
      </c>
      <c r="C13007" s="34">
        <v>86</v>
      </c>
      <c r="D13007" s="34">
        <v>125</v>
      </c>
      <c r="E13007" s="34">
        <v>91</v>
      </c>
      <c r="F13007" s="34">
        <v>94</v>
      </c>
      <c r="G13007" s="34">
        <v>101</v>
      </c>
      <c r="H13007" s="34">
        <v>82</v>
      </c>
      <c r="I13007" s="34">
        <v>71</v>
      </c>
      <c r="J13007" s="34">
        <v>71</v>
      </c>
      <c r="K13007" s="34">
        <v>113</v>
      </c>
      <c r="L13007" s="34">
        <v>73</v>
      </c>
      <c r="M13007" s="34">
        <v>101</v>
      </c>
      <c r="N13007" s="34">
        <v>88</v>
      </c>
      <c r="O13007" s="34">
        <v>83</v>
      </c>
      <c r="P13007" s="34">
        <v>106</v>
      </c>
      <c r="Q13007" s="34">
        <v>135</v>
      </c>
      <c r="R13007" s="34">
        <v>108</v>
      </c>
      <c r="S13007" s="34">
        <v>97</v>
      </c>
      <c r="T13007" s="34">
        <v>70</v>
      </c>
      <c r="U13007" s="34">
        <v>80</v>
      </c>
      <c r="V13007" s="34">
        <v>106</v>
      </c>
      <c r="W13007" s="34">
        <v>134</v>
      </c>
      <c r="X13007" s="34">
        <v>107</v>
      </c>
      <c r="Y13007" s="34">
        <v>97</v>
      </c>
      <c r="Z13007" s="34">
        <v>122</v>
      </c>
      <c r="AA13007" s="34">
        <v>152</v>
      </c>
      <c r="AB13007" s="34">
        <v>102</v>
      </c>
      <c r="AC13007" s="34">
        <v>148</v>
      </c>
    </row>
    <row r="13008" spans="1:29" x14ac:dyDescent="0.2">
      <c r="A13008" s="34" t="s">
        <v>73501</v>
      </c>
      <c r="B13008" s="34">
        <v>37</v>
      </c>
      <c r="C13008" s="34">
        <v>67</v>
      </c>
      <c r="D13008" s="34">
        <v>95</v>
      </c>
      <c r="E13008" s="34">
        <v>109</v>
      </c>
      <c r="F13008" s="34">
        <v>67</v>
      </c>
      <c r="G13008" s="34">
        <v>62</v>
      </c>
      <c r="H13008" s="34">
        <v>74</v>
      </c>
      <c r="I13008" s="34">
        <v>95</v>
      </c>
      <c r="J13008" s="34">
        <v>71</v>
      </c>
      <c r="K13008" s="34">
        <v>86</v>
      </c>
      <c r="L13008" s="34">
        <v>57</v>
      </c>
      <c r="M13008" s="34">
        <v>87</v>
      </c>
      <c r="N13008" s="34">
        <v>66</v>
      </c>
      <c r="O13008" s="34">
        <v>62</v>
      </c>
      <c r="P13008" s="34">
        <v>76</v>
      </c>
      <c r="Q13008" s="34">
        <v>123</v>
      </c>
      <c r="R13008" s="34">
        <v>109</v>
      </c>
      <c r="S13008" s="34">
        <v>132</v>
      </c>
      <c r="T13008" s="34">
        <v>95</v>
      </c>
      <c r="U13008" s="34">
        <v>113</v>
      </c>
      <c r="V13008" s="34">
        <v>94</v>
      </c>
      <c r="W13008" s="34">
        <v>126</v>
      </c>
      <c r="X13008" s="34">
        <v>117</v>
      </c>
      <c r="Y13008" s="34">
        <v>141</v>
      </c>
      <c r="Z13008" s="34">
        <v>100</v>
      </c>
      <c r="AA13008" s="34">
        <v>145</v>
      </c>
      <c r="AB13008" s="34">
        <v>103</v>
      </c>
      <c r="AC13008" s="34">
        <v>190</v>
      </c>
    </row>
    <row r="13009" spans="1:29" x14ac:dyDescent="0.2">
      <c r="A13009" s="34" t="s">
        <v>73502</v>
      </c>
      <c r="B13009" s="34">
        <v>97</v>
      </c>
      <c r="C13009" s="34">
        <v>203</v>
      </c>
      <c r="D13009" s="34">
        <v>192</v>
      </c>
      <c r="E13009" s="34">
        <v>203</v>
      </c>
      <c r="F13009" s="34">
        <v>205</v>
      </c>
      <c r="G13009" s="34">
        <v>160</v>
      </c>
      <c r="H13009" s="34">
        <v>207</v>
      </c>
      <c r="I13009" s="34">
        <v>158</v>
      </c>
      <c r="J13009" s="34">
        <v>196</v>
      </c>
      <c r="K13009" s="34">
        <v>196</v>
      </c>
      <c r="L13009" s="34">
        <v>119</v>
      </c>
      <c r="M13009" s="34">
        <v>187</v>
      </c>
      <c r="N13009" s="34">
        <v>186</v>
      </c>
      <c r="O13009" s="34">
        <v>166</v>
      </c>
      <c r="P13009" s="34">
        <v>177</v>
      </c>
      <c r="Q13009" s="34">
        <v>209</v>
      </c>
      <c r="R13009" s="34">
        <v>224</v>
      </c>
      <c r="S13009" s="34">
        <v>210</v>
      </c>
      <c r="T13009" s="34">
        <v>168</v>
      </c>
      <c r="U13009" s="34">
        <v>173</v>
      </c>
      <c r="V13009" s="34">
        <v>244</v>
      </c>
      <c r="W13009" s="34">
        <v>212</v>
      </c>
      <c r="X13009" s="34">
        <v>246</v>
      </c>
      <c r="Y13009" s="34">
        <v>225</v>
      </c>
      <c r="Z13009" s="34">
        <v>227</v>
      </c>
      <c r="AA13009" s="34">
        <v>230</v>
      </c>
      <c r="AB13009" s="34">
        <v>247</v>
      </c>
      <c r="AC13009" s="34">
        <v>275</v>
      </c>
    </row>
    <row r="13010" spans="1:29" x14ac:dyDescent="0.2">
      <c r="A13010" s="34" t="s">
        <v>73503</v>
      </c>
      <c r="B13010" s="34">
        <v>176</v>
      </c>
      <c r="C13010" s="34">
        <v>246</v>
      </c>
      <c r="D13010" s="34">
        <v>267</v>
      </c>
      <c r="E13010" s="34">
        <v>245</v>
      </c>
      <c r="F13010" s="34">
        <v>254</v>
      </c>
      <c r="G13010" s="34">
        <v>296</v>
      </c>
      <c r="H13010" s="34">
        <v>207</v>
      </c>
      <c r="I13010" s="34">
        <v>203</v>
      </c>
      <c r="J13010" s="34">
        <v>185</v>
      </c>
      <c r="K13010" s="34">
        <v>237</v>
      </c>
      <c r="L13010" s="34">
        <v>199</v>
      </c>
      <c r="M13010" s="34">
        <v>178</v>
      </c>
      <c r="N13010" s="34">
        <v>178</v>
      </c>
      <c r="O13010" s="34">
        <v>204</v>
      </c>
      <c r="P13010" s="34">
        <v>180</v>
      </c>
      <c r="Q13010" s="34">
        <v>333</v>
      </c>
      <c r="R13010" s="34">
        <v>250</v>
      </c>
      <c r="S13010" s="34">
        <v>319</v>
      </c>
      <c r="T13010" s="34">
        <v>240</v>
      </c>
      <c r="U13010" s="34">
        <v>228</v>
      </c>
      <c r="V13010" s="34">
        <v>253</v>
      </c>
      <c r="W13010" s="34">
        <v>302</v>
      </c>
      <c r="X13010" s="34">
        <v>222</v>
      </c>
      <c r="Y13010" s="34">
        <v>327</v>
      </c>
      <c r="Z13010" s="34">
        <v>240</v>
      </c>
      <c r="AA13010" s="34">
        <v>319</v>
      </c>
      <c r="AB13010" s="34">
        <v>284</v>
      </c>
      <c r="AC13010" s="34">
        <v>372</v>
      </c>
    </row>
    <row r="13011" spans="1:29" x14ac:dyDescent="0.2">
      <c r="A13011" s="34" t="s">
        <v>73504</v>
      </c>
      <c r="B13011" s="34">
        <v>42</v>
      </c>
      <c r="C13011" s="34">
        <v>57</v>
      </c>
      <c r="D13011" s="34">
        <v>68</v>
      </c>
      <c r="E13011" s="34">
        <v>73</v>
      </c>
      <c r="F13011" s="34">
        <v>52</v>
      </c>
      <c r="G13011" s="34">
        <v>87</v>
      </c>
      <c r="H13011" s="34">
        <v>62</v>
      </c>
      <c r="I13011" s="34">
        <v>54</v>
      </c>
      <c r="J13011" s="34">
        <v>44</v>
      </c>
      <c r="K13011" s="34">
        <v>45</v>
      </c>
      <c r="L13011" s="34">
        <v>39</v>
      </c>
      <c r="M13011" s="34">
        <v>36</v>
      </c>
      <c r="N13011" s="34">
        <v>63</v>
      </c>
      <c r="O13011" s="34">
        <v>36</v>
      </c>
      <c r="P13011" s="34">
        <v>48</v>
      </c>
      <c r="Q13011" s="34">
        <v>62</v>
      </c>
      <c r="R13011" s="34">
        <v>60</v>
      </c>
      <c r="S13011" s="34">
        <v>56</v>
      </c>
      <c r="T13011" s="34">
        <v>46</v>
      </c>
      <c r="U13011" s="34">
        <v>53</v>
      </c>
      <c r="V13011" s="34">
        <v>71</v>
      </c>
      <c r="W13011" s="34">
        <v>49</v>
      </c>
      <c r="X13011" s="34">
        <v>70</v>
      </c>
      <c r="Y13011" s="34">
        <v>43</v>
      </c>
      <c r="Z13011" s="34">
        <v>48</v>
      </c>
      <c r="AA13011" s="34">
        <v>60</v>
      </c>
      <c r="AB13011" s="34">
        <v>47</v>
      </c>
      <c r="AC13011" s="34">
        <v>66</v>
      </c>
    </row>
    <row r="13012" spans="1:29" x14ac:dyDescent="0.2">
      <c r="A13012" s="34" t="s">
        <v>73505</v>
      </c>
      <c r="B13012" s="34">
        <v>114</v>
      </c>
      <c r="C13012" s="34">
        <v>172</v>
      </c>
      <c r="D13012" s="34">
        <v>195</v>
      </c>
      <c r="E13012" s="34">
        <v>183</v>
      </c>
      <c r="F13012" s="34">
        <v>221</v>
      </c>
      <c r="G13012" s="34">
        <v>207</v>
      </c>
      <c r="H13012" s="34">
        <v>229</v>
      </c>
      <c r="I13012" s="34">
        <v>142</v>
      </c>
      <c r="J13012" s="34">
        <v>166</v>
      </c>
      <c r="K13012" s="34">
        <v>134</v>
      </c>
      <c r="L13012" s="34">
        <v>132</v>
      </c>
      <c r="M13012" s="34">
        <v>131</v>
      </c>
      <c r="N13012" s="34">
        <v>150</v>
      </c>
      <c r="O13012" s="34">
        <v>154</v>
      </c>
      <c r="P13012" s="34">
        <v>164</v>
      </c>
      <c r="Q13012" s="34">
        <v>205</v>
      </c>
      <c r="R13012" s="34">
        <v>214</v>
      </c>
      <c r="S13012" s="34">
        <v>200</v>
      </c>
      <c r="T13012" s="34">
        <v>157</v>
      </c>
      <c r="U13012" s="34">
        <v>151</v>
      </c>
      <c r="V13012" s="34">
        <v>223</v>
      </c>
      <c r="W13012" s="34">
        <v>209</v>
      </c>
      <c r="X13012" s="34">
        <v>224</v>
      </c>
      <c r="Y13012" s="34">
        <v>157</v>
      </c>
      <c r="Z13012" s="34">
        <v>175</v>
      </c>
      <c r="AA13012" s="34">
        <v>195</v>
      </c>
      <c r="AB13012" s="34">
        <v>170</v>
      </c>
      <c r="AC13012" s="34">
        <v>277</v>
      </c>
    </row>
    <row r="13013" spans="1:29" x14ac:dyDescent="0.2">
      <c r="A13013" s="34" t="s">
        <v>73506</v>
      </c>
      <c r="B13013" s="34">
        <v>166</v>
      </c>
      <c r="C13013" s="34">
        <v>295</v>
      </c>
      <c r="D13013" s="34">
        <v>215</v>
      </c>
      <c r="E13013" s="34">
        <v>290</v>
      </c>
      <c r="F13013" s="34">
        <v>178</v>
      </c>
      <c r="G13013" s="34">
        <v>227</v>
      </c>
      <c r="H13013" s="34">
        <v>184</v>
      </c>
      <c r="I13013" s="34">
        <v>285</v>
      </c>
      <c r="J13013" s="34">
        <v>191</v>
      </c>
      <c r="K13013" s="34">
        <v>302</v>
      </c>
      <c r="L13013" s="34">
        <v>157</v>
      </c>
      <c r="M13013" s="34">
        <v>278</v>
      </c>
      <c r="N13013" s="34">
        <v>186</v>
      </c>
      <c r="O13013" s="34">
        <v>227</v>
      </c>
      <c r="P13013" s="34">
        <v>191</v>
      </c>
      <c r="Q13013" s="34">
        <v>402</v>
      </c>
      <c r="R13013" s="34">
        <v>214</v>
      </c>
      <c r="S13013" s="34">
        <v>330</v>
      </c>
      <c r="T13013" s="34">
        <v>251</v>
      </c>
      <c r="U13013" s="34">
        <v>275</v>
      </c>
      <c r="V13013" s="34">
        <v>228</v>
      </c>
      <c r="W13013" s="34">
        <v>416</v>
      </c>
      <c r="X13013" s="34">
        <v>242</v>
      </c>
      <c r="Y13013" s="34">
        <v>369</v>
      </c>
      <c r="Z13013" s="34">
        <v>202</v>
      </c>
      <c r="AA13013" s="34">
        <v>408</v>
      </c>
      <c r="AB13013" s="34">
        <v>290</v>
      </c>
      <c r="AC13013" s="34">
        <v>462</v>
      </c>
    </row>
    <row r="13014" spans="1:29" x14ac:dyDescent="0.2">
      <c r="A13014" s="34" t="s">
        <v>73507</v>
      </c>
      <c r="B13014" s="34">
        <v>46</v>
      </c>
      <c r="C13014" s="34">
        <v>42</v>
      </c>
      <c r="D13014" s="34">
        <v>61</v>
      </c>
      <c r="E13014" s="34">
        <v>90</v>
      </c>
      <c r="F13014" s="34">
        <v>60</v>
      </c>
      <c r="G13014" s="34">
        <v>53</v>
      </c>
      <c r="H13014" s="34">
        <v>51</v>
      </c>
      <c r="I13014" s="34">
        <v>59</v>
      </c>
      <c r="J13014" s="34">
        <v>37</v>
      </c>
      <c r="K13014" s="34">
        <v>64</v>
      </c>
      <c r="L13014" s="34">
        <v>40</v>
      </c>
      <c r="M13014" s="34">
        <v>62</v>
      </c>
      <c r="N13014" s="34">
        <v>55</v>
      </c>
      <c r="O13014" s="34">
        <v>29</v>
      </c>
      <c r="P13014" s="34">
        <v>46</v>
      </c>
      <c r="Q13014" s="34">
        <v>79</v>
      </c>
      <c r="R13014" s="34">
        <v>67</v>
      </c>
      <c r="S13014" s="34">
        <v>88</v>
      </c>
      <c r="T13014" s="34">
        <v>63</v>
      </c>
      <c r="U13014" s="34">
        <v>75</v>
      </c>
      <c r="V13014" s="34">
        <v>74</v>
      </c>
      <c r="W13014" s="34">
        <v>70</v>
      </c>
      <c r="X13014" s="34">
        <v>67</v>
      </c>
      <c r="Y13014" s="34">
        <v>77</v>
      </c>
      <c r="Z13014" s="34">
        <v>70</v>
      </c>
      <c r="AA13014" s="34">
        <v>61</v>
      </c>
      <c r="AB13014" s="34">
        <v>43</v>
      </c>
      <c r="AC13014" s="34">
        <v>96</v>
      </c>
    </row>
    <row r="13015" spans="1:29" x14ac:dyDescent="0.2">
      <c r="A13015" s="34" t="s">
        <v>73508</v>
      </c>
      <c r="B13015" s="34">
        <v>79</v>
      </c>
      <c r="C13015" s="34">
        <v>101</v>
      </c>
      <c r="D13015" s="34">
        <v>111</v>
      </c>
      <c r="E13015" s="34">
        <v>150</v>
      </c>
      <c r="F13015" s="34">
        <v>126</v>
      </c>
      <c r="G13015" s="34">
        <v>97</v>
      </c>
      <c r="H13015" s="34">
        <v>91</v>
      </c>
      <c r="I13015" s="34">
        <v>94</v>
      </c>
      <c r="J13015" s="34">
        <v>107</v>
      </c>
      <c r="K13015" s="34">
        <v>117</v>
      </c>
      <c r="L13015" s="34">
        <v>92</v>
      </c>
      <c r="M13015" s="34">
        <v>96</v>
      </c>
      <c r="N13015" s="34">
        <v>72</v>
      </c>
      <c r="O13015" s="34">
        <v>87</v>
      </c>
      <c r="P13015" s="34">
        <v>108</v>
      </c>
      <c r="Q13015" s="34">
        <v>187</v>
      </c>
      <c r="R13015" s="34">
        <v>137</v>
      </c>
      <c r="S13015" s="34">
        <v>148</v>
      </c>
      <c r="T13015" s="34">
        <v>110</v>
      </c>
      <c r="U13015" s="34">
        <v>137</v>
      </c>
      <c r="V13015" s="34">
        <v>143</v>
      </c>
      <c r="W13015" s="34">
        <v>167</v>
      </c>
      <c r="X13015" s="34">
        <v>118</v>
      </c>
      <c r="Y13015" s="34">
        <v>134</v>
      </c>
      <c r="Z13015" s="34">
        <v>120</v>
      </c>
      <c r="AA13015" s="34">
        <v>156</v>
      </c>
      <c r="AB13015" s="34">
        <v>145</v>
      </c>
      <c r="AC13015" s="34">
        <v>183</v>
      </c>
    </row>
    <row r="13016" spans="1:29" x14ac:dyDescent="0.2">
      <c r="A13016" s="34" t="s">
        <v>73509</v>
      </c>
      <c r="B13016" s="34">
        <v>91</v>
      </c>
      <c r="C13016" s="34">
        <v>147</v>
      </c>
      <c r="D13016" s="34">
        <v>50</v>
      </c>
      <c r="E13016" s="34">
        <v>178</v>
      </c>
      <c r="F13016" s="34">
        <v>88</v>
      </c>
      <c r="G13016" s="34">
        <v>106</v>
      </c>
      <c r="H13016" s="34">
        <v>81</v>
      </c>
      <c r="I13016" s="34">
        <v>157</v>
      </c>
      <c r="J13016" s="34">
        <v>70</v>
      </c>
      <c r="K13016" s="34">
        <v>184</v>
      </c>
      <c r="L13016" s="34">
        <v>49</v>
      </c>
      <c r="M13016" s="34">
        <v>130</v>
      </c>
      <c r="N13016" s="34">
        <v>74</v>
      </c>
      <c r="O13016" s="34">
        <v>146</v>
      </c>
      <c r="P13016" s="34">
        <v>65</v>
      </c>
      <c r="Q13016" s="34">
        <v>200</v>
      </c>
      <c r="R13016" s="34">
        <v>95</v>
      </c>
      <c r="S13016" s="34">
        <v>204</v>
      </c>
      <c r="T13016" s="34">
        <v>68</v>
      </c>
      <c r="U13016" s="34">
        <v>159</v>
      </c>
      <c r="V13016" s="34">
        <v>71</v>
      </c>
      <c r="W13016" s="34">
        <v>194</v>
      </c>
      <c r="X13016" s="34">
        <v>81</v>
      </c>
      <c r="Y13016" s="34">
        <v>191</v>
      </c>
      <c r="Z13016" s="34">
        <v>77</v>
      </c>
      <c r="AA13016" s="34">
        <v>179</v>
      </c>
      <c r="AB13016" s="34">
        <v>70</v>
      </c>
      <c r="AC13016" s="34">
        <v>208</v>
      </c>
    </row>
    <row r="13017" spans="1:29" x14ac:dyDescent="0.2">
      <c r="A13017" s="34" t="s">
        <v>73510</v>
      </c>
      <c r="B13017" s="34">
        <v>219</v>
      </c>
      <c r="C13017" s="34">
        <v>167</v>
      </c>
      <c r="D13017" s="34">
        <v>215</v>
      </c>
      <c r="E13017" s="34">
        <v>197</v>
      </c>
      <c r="F13017" s="34">
        <v>196</v>
      </c>
      <c r="G13017" s="34">
        <v>231</v>
      </c>
      <c r="H13017" s="34">
        <v>215</v>
      </c>
      <c r="I13017" s="34">
        <v>230</v>
      </c>
      <c r="J13017" s="34">
        <v>158</v>
      </c>
      <c r="K13017" s="34">
        <v>234</v>
      </c>
      <c r="L13017" s="34">
        <v>167</v>
      </c>
      <c r="M13017" s="34">
        <v>230</v>
      </c>
      <c r="N13017" s="34">
        <v>164</v>
      </c>
      <c r="O13017" s="34">
        <v>169</v>
      </c>
      <c r="P13017" s="34">
        <v>173</v>
      </c>
      <c r="Q13017" s="34">
        <v>314</v>
      </c>
      <c r="R13017" s="34">
        <v>222</v>
      </c>
      <c r="S13017" s="34">
        <v>269</v>
      </c>
      <c r="T13017" s="34">
        <v>238</v>
      </c>
      <c r="U13017" s="34">
        <v>236</v>
      </c>
      <c r="V13017" s="34">
        <v>206</v>
      </c>
      <c r="W13017" s="34">
        <v>257</v>
      </c>
      <c r="X13017" s="34">
        <v>262</v>
      </c>
      <c r="Y13017" s="34">
        <v>269</v>
      </c>
      <c r="Z13017" s="34">
        <v>213</v>
      </c>
      <c r="AA13017" s="34">
        <v>294</v>
      </c>
      <c r="AB13017" s="34">
        <v>306</v>
      </c>
      <c r="AC13017" s="34">
        <v>324</v>
      </c>
    </row>
    <row r="13018" spans="1:29" x14ac:dyDescent="0.2">
      <c r="A13018" s="34" t="s">
        <v>73511</v>
      </c>
      <c r="B13018" s="34">
        <v>104</v>
      </c>
      <c r="C13018" s="34">
        <v>111</v>
      </c>
      <c r="D13018" s="34">
        <v>134</v>
      </c>
      <c r="E13018" s="34">
        <v>125</v>
      </c>
      <c r="F13018" s="34">
        <v>104</v>
      </c>
      <c r="G13018" s="34">
        <v>129</v>
      </c>
      <c r="H13018" s="34">
        <v>107</v>
      </c>
      <c r="I13018" s="34">
        <v>136</v>
      </c>
      <c r="J13018" s="34">
        <v>108</v>
      </c>
      <c r="K13018" s="34">
        <v>115</v>
      </c>
      <c r="L13018" s="34">
        <v>105</v>
      </c>
      <c r="M13018" s="34">
        <v>116</v>
      </c>
      <c r="N13018" s="34">
        <v>117</v>
      </c>
      <c r="O13018" s="34">
        <v>126</v>
      </c>
      <c r="P13018" s="34">
        <v>105</v>
      </c>
      <c r="Q13018" s="34">
        <v>199</v>
      </c>
      <c r="R13018" s="34">
        <v>157</v>
      </c>
      <c r="S13018" s="34">
        <v>138</v>
      </c>
      <c r="T13018" s="34">
        <v>144</v>
      </c>
      <c r="U13018" s="34">
        <v>99</v>
      </c>
      <c r="V13018" s="34">
        <v>120</v>
      </c>
      <c r="W13018" s="34">
        <v>188</v>
      </c>
      <c r="X13018" s="34">
        <v>140</v>
      </c>
      <c r="Y13018" s="34">
        <v>124</v>
      </c>
      <c r="Z13018" s="34">
        <v>138</v>
      </c>
      <c r="AA13018" s="34">
        <v>150</v>
      </c>
      <c r="AB13018" s="34">
        <v>141</v>
      </c>
      <c r="AC13018" s="34">
        <v>228</v>
      </c>
    </row>
    <row r="13019" spans="1:29" x14ac:dyDescent="0.2">
      <c r="A13019" s="34" t="s">
        <v>73512</v>
      </c>
      <c r="B13019" s="34">
        <v>100</v>
      </c>
      <c r="C13019" s="34">
        <v>163</v>
      </c>
      <c r="D13019" s="34">
        <v>142</v>
      </c>
      <c r="E13019" s="34">
        <v>140</v>
      </c>
      <c r="F13019" s="34">
        <v>139</v>
      </c>
      <c r="G13019" s="34">
        <v>188</v>
      </c>
      <c r="H13019" s="34">
        <v>118</v>
      </c>
      <c r="I13019" s="34">
        <v>139</v>
      </c>
      <c r="J13019" s="34">
        <v>123</v>
      </c>
      <c r="K13019" s="34">
        <v>216</v>
      </c>
      <c r="L13019" s="34">
        <v>88</v>
      </c>
      <c r="M13019" s="34">
        <v>145</v>
      </c>
      <c r="N13019" s="34">
        <v>114</v>
      </c>
      <c r="O13019" s="34">
        <v>121</v>
      </c>
      <c r="P13019" s="34">
        <v>123</v>
      </c>
      <c r="Q13019" s="34">
        <v>211</v>
      </c>
      <c r="R13019" s="34">
        <v>128</v>
      </c>
      <c r="S13019" s="34">
        <v>181</v>
      </c>
      <c r="T13019" s="34">
        <v>130</v>
      </c>
      <c r="U13019" s="34">
        <v>164</v>
      </c>
      <c r="V13019" s="34">
        <v>147</v>
      </c>
      <c r="W13019" s="34">
        <v>213</v>
      </c>
      <c r="X13019" s="34">
        <v>138</v>
      </c>
      <c r="Y13019" s="34">
        <v>201</v>
      </c>
      <c r="Z13019" s="34">
        <v>151</v>
      </c>
      <c r="AA13019" s="34">
        <v>189</v>
      </c>
      <c r="AB13019" s="34">
        <v>198</v>
      </c>
      <c r="AC13019" s="34">
        <v>293</v>
      </c>
    </row>
    <row r="13020" spans="1:29" x14ac:dyDescent="0.2">
      <c r="A13020" s="34" t="s">
        <v>73513</v>
      </c>
      <c r="B13020" s="34">
        <v>70</v>
      </c>
      <c r="C13020" s="34">
        <v>95</v>
      </c>
      <c r="D13020" s="34">
        <v>88</v>
      </c>
      <c r="E13020" s="34">
        <v>77</v>
      </c>
      <c r="F13020" s="34">
        <v>67</v>
      </c>
      <c r="G13020" s="34">
        <v>103</v>
      </c>
      <c r="H13020" s="34">
        <v>86</v>
      </c>
      <c r="I13020" s="34">
        <v>97</v>
      </c>
      <c r="J13020" s="34">
        <v>60</v>
      </c>
      <c r="K13020" s="34">
        <v>91</v>
      </c>
      <c r="L13020" s="34">
        <v>53</v>
      </c>
      <c r="M13020" s="34">
        <v>71</v>
      </c>
      <c r="N13020" s="34">
        <v>38</v>
      </c>
      <c r="O13020" s="34">
        <v>93</v>
      </c>
      <c r="P13020" s="34">
        <v>36</v>
      </c>
      <c r="Q13020" s="34">
        <v>116</v>
      </c>
      <c r="R13020" s="34">
        <v>74</v>
      </c>
      <c r="S13020" s="34">
        <v>133</v>
      </c>
      <c r="T13020" s="34">
        <v>83</v>
      </c>
      <c r="U13020" s="34">
        <v>104</v>
      </c>
      <c r="V13020" s="34">
        <v>100</v>
      </c>
      <c r="W13020" s="34">
        <v>105</v>
      </c>
      <c r="X13020" s="34">
        <v>70</v>
      </c>
      <c r="Y13020" s="34">
        <v>101</v>
      </c>
      <c r="Z13020" s="34">
        <v>124</v>
      </c>
      <c r="AA13020" s="34">
        <v>113</v>
      </c>
      <c r="AB13020" s="34">
        <v>107</v>
      </c>
      <c r="AC13020" s="34">
        <v>181</v>
      </c>
    </row>
    <row r="13021" spans="1:29" x14ac:dyDescent="0.2">
      <c r="A13021" s="34" t="s">
        <v>73514</v>
      </c>
      <c r="B13021" s="34">
        <v>39</v>
      </c>
      <c r="C13021" s="34">
        <v>62</v>
      </c>
      <c r="D13021" s="34">
        <v>64</v>
      </c>
      <c r="E13021" s="34">
        <v>92</v>
      </c>
      <c r="F13021" s="34">
        <v>64</v>
      </c>
      <c r="G13021" s="34">
        <v>56</v>
      </c>
      <c r="H13021" s="34">
        <v>35</v>
      </c>
      <c r="I13021" s="34">
        <v>71</v>
      </c>
      <c r="J13021" s="34">
        <v>30</v>
      </c>
      <c r="K13021" s="34">
        <v>85</v>
      </c>
      <c r="L13021" s="34">
        <v>33</v>
      </c>
      <c r="M13021" s="34">
        <v>52</v>
      </c>
      <c r="N13021" s="34">
        <v>47</v>
      </c>
      <c r="O13021" s="34">
        <v>53</v>
      </c>
      <c r="P13021" s="34">
        <v>46</v>
      </c>
      <c r="Q13021" s="34">
        <v>75</v>
      </c>
      <c r="R13021" s="34">
        <v>72</v>
      </c>
      <c r="S13021" s="34">
        <v>89</v>
      </c>
      <c r="T13021" s="34">
        <v>29</v>
      </c>
      <c r="U13021" s="34">
        <v>53</v>
      </c>
      <c r="V13021" s="34">
        <v>44</v>
      </c>
      <c r="W13021" s="34">
        <v>62</v>
      </c>
      <c r="X13021" s="34">
        <v>62</v>
      </c>
      <c r="Y13021" s="34">
        <v>56</v>
      </c>
      <c r="Z13021" s="34">
        <v>92</v>
      </c>
      <c r="AA13021" s="34">
        <v>80</v>
      </c>
      <c r="AB13021" s="34">
        <v>49</v>
      </c>
      <c r="AC13021" s="34">
        <v>116</v>
      </c>
    </row>
    <row r="13022" spans="1:29" x14ac:dyDescent="0.2">
      <c r="A13022" s="34" t="s">
        <v>73515</v>
      </c>
      <c r="B13022" s="34">
        <v>63</v>
      </c>
      <c r="C13022" s="34">
        <v>68</v>
      </c>
      <c r="D13022" s="34">
        <v>85</v>
      </c>
      <c r="E13022" s="34">
        <v>111</v>
      </c>
      <c r="F13022" s="34">
        <v>110</v>
      </c>
      <c r="G13022" s="34">
        <v>86</v>
      </c>
      <c r="H13022" s="34">
        <v>63</v>
      </c>
      <c r="I13022" s="34">
        <v>69</v>
      </c>
      <c r="J13022" s="34">
        <v>66</v>
      </c>
      <c r="K13022" s="34">
        <v>115</v>
      </c>
      <c r="L13022" s="34">
        <v>53</v>
      </c>
      <c r="M13022" s="34">
        <v>99</v>
      </c>
      <c r="N13022" s="34">
        <v>95</v>
      </c>
      <c r="O13022" s="34">
        <v>91</v>
      </c>
      <c r="P13022" s="34">
        <v>72</v>
      </c>
      <c r="Q13022" s="34">
        <v>104</v>
      </c>
      <c r="R13022" s="34">
        <v>118</v>
      </c>
      <c r="S13022" s="34">
        <v>127</v>
      </c>
      <c r="T13022" s="34">
        <v>53</v>
      </c>
      <c r="U13022" s="34">
        <v>86</v>
      </c>
      <c r="V13022" s="34">
        <v>81</v>
      </c>
      <c r="W13022" s="34">
        <v>94</v>
      </c>
      <c r="X13022" s="34">
        <v>108</v>
      </c>
      <c r="Y13022" s="34">
        <v>119</v>
      </c>
      <c r="Z13022" s="34">
        <v>86</v>
      </c>
      <c r="AA13022" s="34">
        <v>131</v>
      </c>
      <c r="AB13022" s="34">
        <v>87</v>
      </c>
      <c r="AC13022" s="34">
        <v>183</v>
      </c>
    </row>
    <row r="13023" spans="1:29" x14ac:dyDescent="0.2">
      <c r="A13023" s="34" t="s">
        <v>73516</v>
      </c>
      <c r="B13023" s="34">
        <v>91</v>
      </c>
      <c r="C13023" s="34">
        <v>188</v>
      </c>
      <c r="D13023" s="34">
        <v>258</v>
      </c>
      <c r="E13023" s="34">
        <v>214</v>
      </c>
      <c r="F13023" s="34">
        <v>198</v>
      </c>
      <c r="G13023" s="34">
        <v>189</v>
      </c>
      <c r="H13023" s="34">
        <v>156</v>
      </c>
      <c r="I13023" s="34">
        <v>137</v>
      </c>
      <c r="J13023" s="34">
        <v>139</v>
      </c>
      <c r="K13023" s="34">
        <v>225</v>
      </c>
      <c r="L13023" s="34">
        <v>106</v>
      </c>
      <c r="M13023" s="34">
        <v>157</v>
      </c>
      <c r="N13023" s="34">
        <v>153</v>
      </c>
      <c r="O13023" s="34">
        <v>171</v>
      </c>
      <c r="P13023" s="34">
        <v>192</v>
      </c>
      <c r="Q13023" s="34">
        <v>197</v>
      </c>
      <c r="R13023" s="34">
        <v>211</v>
      </c>
      <c r="S13023" s="34">
        <v>180</v>
      </c>
      <c r="T13023" s="34">
        <v>149</v>
      </c>
      <c r="U13023" s="34">
        <v>153</v>
      </c>
      <c r="V13023" s="34">
        <v>205</v>
      </c>
      <c r="W13023" s="34">
        <v>190</v>
      </c>
      <c r="X13023" s="34">
        <v>270</v>
      </c>
      <c r="Y13023" s="34">
        <v>173</v>
      </c>
      <c r="Z13023" s="34">
        <v>165</v>
      </c>
      <c r="AA13023" s="34">
        <v>281</v>
      </c>
      <c r="AB13023" s="34">
        <v>200</v>
      </c>
      <c r="AC13023" s="34">
        <v>293</v>
      </c>
    </row>
    <row r="13024" spans="1:29" x14ac:dyDescent="0.2">
      <c r="A13024" s="34" t="s">
        <v>73517</v>
      </c>
      <c r="B13024" s="34">
        <v>22</v>
      </c>
      <c r="C13024" s="34">
        <v>28</v>
      </c>
      <c r="D13024" s="34">
        <v>60</v>
      </c>
      <c r="E13024" s="34">
        <v>41</v>
      </c>
      <c r="F13024" s="34">
        <v>51</v>
      </c>
      <c r="G13024" s="34">
        <v>45</v>
      </c>
      <c r="H13024" s="34">
        <v>28</v>
      </c>
      <c r="I13024" s="34">
        <v>39</v>
      </c>
      <c r="J13024" s="34">
        <v>30</v>
      </c>
      <c r="K13024" s="34">
        <v>36</v>
      </c>
      <c r="L13024" s="34">
        <v>31</v>
      </c>
      <c r="M13024" s="34">
        <v>56</v>
      </c>
      <c r="N13024" s="34">
        <v>22</v>
      </c>
      <c r="O13024" s="34">
        <v>28</v>
      </c>
      <c r="P13024" s="34">
        <v>29</v>
      </c>
      <c r="Q13024" s="34">
        <v>56</v>
      </c>
      <c r="R13024" s="34">
        <v>44</v>
      </c>
      <c r="S13024" s="34">
        <v>48</v>
      </c>
      <c r="T13024" s="34">
        <v>29</v>
      </c>
      <c r="U13024" s="34">
        <v>32</v>
      </c>
      <c r="V13024" s="34">
        <v>47</v>
      </c>
      <c r="W13024" s="34">
        <v>47</v>
      </c>
      <c r="X13024" s="34">
        <v>64</v>
      </c>
      <c r="Y13024" s="34">
        <v>30</v>
      </c>
      <c r="Z13024" s="34">
        <v>31</v>
      </c>
      <c r="AA13024" s="34">
        <v>49</v>
      </c>
      <c r="AB13024" s="34">
        <v>51</v>
      </c>
      <c r="AC13024" s="34">
        <v>50</v>
      </c>
    </row>
    <row r="13025" spans="1:29" x14ac:dyDescent="0.2">
      <c r="A13025" s="34" t="s">
        <v>73518</v>
      </c>
      <c r="B13025" s="34">
        <v>85</v>
      </c>
      <c r="C13025" s="34">
        <v>98</v>
      </c>
      <c r="D13025" s="34">
        <v>96</v>
      </c>
      <c r="E13025" s="34">
        <v>115</v>
      </c>
      <c r="F13025" s="34">
        <v>92</v>
      </c>
      <c r="G13025" s="34">
        <v>85</v>
      </c>
      <c r="H13025" s="34">
        <v>82</v>
      </c>
      <c r="I13025" s="34">
        <v>86</v>
      </c>
      <c r="J13025" s="34">
        <v>96</v>
      </c>
      <c r="K13025" s="34">
        <v>95</v>
      </c>
      <c r="L13025" s="34">
        <v>75</v>
      </c>
      <c r="M13025" s="34">
        <v>103</v>
      </c>
      <c r="N13025" s="34">
        <v>80</v>
      </c>
      <c r="O13025" s="34">
        <v>64</v>
      </c>
      <c r="P13025" s="34">
        <v>82</v>
      </c>
      <c r="Q13025" s="34">
        <v>157</v>
      </c>
      <c r="R13025" s="34">
        <v>140</v>
      </c>
      <c r="S13025" s="34">
        <v>125</v>
      </c>
      <c r="T13025" s="34">
        <v>90</v>
      </c>
      <c r="U13025" s="34">
        <v>124</v>
      </c>
      <c r="V13025" s="34">
        <v>120</v>
      </c>
      <c r="W13025" s="34">
        <v>114</v>
      </c>
      <c r="X13025" s="34">
        <v>102</v>
      </c>
      <c r="Y13025" s="34">
        <v>134</v>
      </c>
      <c r="Z13025" s="34">
        <v>89</v>
      </c>
      <c r="AA13025" s="34">
        <v>115</v>
      </c>
      <c r="AB13025" s="34">
        <v>128</v>
      </c>
      <c r="AC13025" s="34">
        <v>142</v>
      </c>
    </row>
    <row r="13026" spans="1:29" x14ac:dyDescent="0.2">
      <c r="A13026" s="34" t="s">
        <v>73519</v>
      </c>
      <c r="B13026" s="34">
        <v>62</v>
      </c>
      <c r="C13026" s="34">
        <v>121</v>
      </c>
      <c r="D13026" s="34">
        <v>162</v>
      </c>
      <c r="E13026" s="34">
        <v>111</v>
      </c>
      <c r="F13026" s="34">
        <v>131</v>
      </c>
      <c r="G13026" s="34">
        <v>99</v>
      </c>
      <c r="H13026" s="34">
        <v>104</v>
      </c>
      <c r="I13026" s="34">
        <v>118</v>
      </c>
      <c r="J13026" s="34">
        <v>82</v>
      </c>
      <c r="K13026" s="34">
        <v>151</v>
      </c>
      <c r="L13026" s="34">
        <v>75</v>
      </c>
      <c r="M13026" s="34">
        <v>73</v>
      </c>
      <c r="N13026" s="34">
        <v>106</v>
      </c>
      <c r="O13026" s="34">
        <v>104</v>
      </c>
      <c r="P13026" s="34">
        <v>131</v>
      </c>
      <c r="Q13026" s="34">
        <v>144</v>
      </c>
      <c r="R13026" s="34">
        <v>108</v>
      </c>
      <c r="S13026" s="34">
        <v>176</v>
      </c>
      <c r="T13026" s="34">
        <v>67</v>
      </c>
      <c r="U13026" s="34">
        <v>107</v>
      </c>
      <c r="V13026" s="34">
        <v>132</v>
      </c>
      <c r="W13026" s="34">
        <v>97</v>
      </c>
      <c r="X13026" s="34">
        <v>152</v>
      </c>
      <c r="Y13026" s="34">
        <v>77</v>
      </c>
      <c r="Z13026" s="34">
        <v>137</v>
      </c>
      <c r="AA13026" s="34">
        <v>127</v>
      </c>
      <c r="AB13026" s="34">
        <v>80</v>
      </c>
      <c r="AC13026" s="34">
        <v>184</v>
      </c>
    </row>
    <row r="13027" spans="1:29" x14ac:dyDescent="0.2">
      <c r="A13027" s="34" t="s">
        <v>73520</v>
      </c>
      <c r="B13027" s="34">
        <v>99</v>
      </c>
      <c r="C13027" s="34">
        <v>203</v>
      </c>
      <c r="D13027" s="34">
        <v>236</v>
      </c>
      <c r="E13027" s="34">
        <v>232</v>
      </c>
      <c r="F13027" s="34">
        <v>232</v>
      </c>
      <c r="G13027" s="34">
        <v>191</v>
      </c>
      <c r="H13027" s="34">
        <v>154</v>
      </c>
      <c r="I13027" s="34">
        <v>212</v>
      </c>
      <c r="J13027" s="34">
        <v>195</v>
      </c>
      <c r="K13027" s="34">
        <v>247</v>
      </c>
      <c r="L13027" s="34">
        <v>127</v>
      </c>
      <c r="M13027" s="34">
        <v>193</v>
      </c>
      <c r="N13027" s="34">
        <v>158</v>
      </c>
      <c r="O13027" s="34">
        <v>167</v>
      </c>
      <c r="P13027" s="34">
        <v>194</v>
      </c>
      <c r="Q13027" s="34">
        <v>244</v>
      </c>
      <c r="R13027" s="34">
        <v>211</v>
      </c>
      <c r="S13027" s="34">
        <v>219</v>
      </c>
      <c r="T13027" s="34">
        <v>201</v>
      </c>
      <c r="U13027" s="34">
        <v>177</v>
      </c>
      <c r="V13027" s="34">
        <v>201</v>
      </c>
      <c r="W13027" s="34">
        <v>209</v>
      </c>
      <c r="X13027" s="34">
        <v>211</v>
      </c>
      <c r="Y13027" s="34">
        <v>204</v>
      </c>
      <c r="Z13027" s="34">
        <v>255</v>
      </c>
      <c r="AA13027" s="34">
        <v>210</v>
      </c>
      <c r="AB13027" s="34">
        <v>193</v>
      </c>
      <c r="AC13027" s="34">
        <v>323</v>
      </c>
    </row>
    <row r="13028" spans="1:29" x14ac:dyDescent="0.2">
      <c r="A13028" s="34" t="s">
        <v>73521</v>
      </c>
      <c r="B13028" s="34">
        <v>53</v>
      </c>
      <c r="C13028" s="34">
        <v>99</v>
      </c>
      <c r="D13028" s="34">
        <v>89</v>
      </c>
      <c r="E13028" s="34">
        <v>121</v>
      </c>
      <c r="F13028" s="34">
        <v>74</v>
      </c>
      <c r="G13028" s="34">
        <v>79</v>
      </c>
      <c r="H13028" s="34">
        <v>53</v>
      </c>
      <c r="I13028" s="34">
        <v>101</v>
      </c>
      <c r="J13028" s="34">
        <v>52</v>
      </c>
      <c r="K13028" s="34">
        <v>96</v>
      </c>
      <c r="L13028" s="34">
        <v>33</v>
      </c>
      <c r="M13028" s="34">
        <v>93</v>
      </c>
      <c r="N13028" s="34">
        <v>51</v>
      </c>
      <c r="O13028" s="34">
        <v>86</v>
      </c>
      <c r="P13028" s="34">
        <v>53</v>
      </c>
      <c r="Q13028" s="34">
        <v>105</v>
      </c>
      <c r="R13028" s="34">
        <v>60</v>
      </c>
      <c r="S13028" s="34">
        <v>142</v>
      </c>
      <c r="T13028" s="34">
        <v>33</v>
      </c>
      <c r="U13028" s="34">
        <v>105</v>
      </c>
      <c r="V13028" s="34">
        <v>68</v>
      </c>
      <c r="W13028" s="34">
        <v>115</v>
      </c>
      <c r="X13028" s="34">
        <v>63</v>
      </c>
      <c r="Y13028" s="34">
        <v>81</v>
      </c>
      <c r="Z13028" s="34">
        <v>65</v>
      </c>
      <c r="AA13028" s="34">
        <v>183</v>
      </c>
      <c r="AB13028" s="34">
        <v>54</v>
      </c>
      <c r="AC13028" s="34">
        <v>165</v>
      </c>
    </row>
    <row r="13029" spans="1:29" x14ac:dyDescent="0.2">
      <c r="A13029" s="34" t="s">
        <v>73522</v>
      </c>
      <c r="B13029" s="34">
        <v>64</v>
      </c>
      <c r="C13029" s="34">
        <v>94</v>
      </c>
      <c r="D13029" s="34">
        <v>57</v>
      </c>
      <c r="E13029" s="34">
        <v>121</v>
      </c>
      <c r="F13029" s="34">
        <v>93</v>
      </c>
      <c r="G13029" s="34">
        <v>150</v>
      </c>
      <c r="H13029" s="34">
        <v>71</v>
      </c>
      <c r="I13029" s="34">
        <v>72</v>
      </c>
      <c r="J13029" s="34">
        <v>60</v>
      </c>
      <c r="K13029" s="34">
        <v>125</v>
      </c>
      <c r="L13029" s="34">
        <v>66</v>
      </c>
      <c r="M13029" s="34">
        <v>90</v>
      </c>
      <c r="N13029" s="34">
        <v>54</v>
      </c>
      <c r="O13029" s="34">
        <v>96</v>
      </c>
      <c r="P13029" s="34">
        <v>85</v>
      </c>
      <c r="Q13029" s="34">
        <v>156</v>
      </c>
      <c r="R13029" s="34">
        <v>60</v>
      </c>
      <c r="S13029" s="34">
        <v>143</v>
      </c>
      <c r="T13029" s="34">
        <v>97</v>
      </c>
      <c r="U13029" s="34">
        <v>103</v>
      </c>
      <c r="V13029" s="34">
        <v>88</v>
      </c>
      <c r="W13029" s="34">
        <v>154</v>
      </c>
      <c r="X13029" s="34">
        <v>73</v>
      </c>
      <c r="Y13029" s="34">
        <v>127</v>
      </c>
      <c r="Z13029" s="34">
        <v>80</v>
      </c>
      <c r="AA13029" s="34">
        <v>127</v>
      </c>
      <c r="AB13029" s="34">
        <v>92</v>
      </c>
      <c r="AC13029" s="34">
        <v>206</v>
      </c>
    </row>
    <row r="13030" spans="1:29" x14ac:dyDescent="0.2">
      <c r="A13030" s="34" t="s">
        <v>73523</v>
      </c>
      <c r="B13030" s="34">
        <v>93</v>
      </c>
      <c r="C13030" s="34">
        <v>104</v>
      </c>
      <c r="D13030" s="34">
        <v>135</v>
      </c>
      <c r="E13030" s="34">
        <v>140</v>
      </c>
      <c r="F13030" s="34">
        <v>127</v>
      </c>
      <c r="G13030" s="34">
        <v>179</v>
      </c>
      <c r="H13030" s="34">
        <v>102</v>
      </c>
      <c r="I13030" s="34">
        <v>119</v>
      </c>
      <c r="J13030" s="34">
        <v>108</v>
      </c>
      <c r="K13030" s="34">
        <v>124</v>
      </c>
      <c r="L13030" s="34">
        <v>100</v>
      </c>
      <c r="M13030" s="34">
        <v>114</v>
      </c>
      <c r="N13030" s="34">
        <v>91</v>
      </c>
      <c r="O13030" s="34">
        <v>113</v>
      </c>
      <c r="P13030" s="34">
        <v>110</v>
      </c>
      <c r="Q13030" s="34">
        <v>179</v>
      </c>
      <c r="R13030" s="34">
        <v>162</v>
      </c>
      <c r="S13030" s="34">
        <v>152</v>
      </c>
      <c r="T13030" s="34">
        <v>137</v>
      </c>
      <c r="U13030" s="34">
        <v>119</v>
      </c>
      <c r="V13030" s="34">
        <v>170</v>
      </c>
      <c r="W13030" s="34">
        <v>151</v>
      </c>
      <c r="X13030" s="34">
        <v>163</v>
      </c>
      <c r="Y13030" s="34">
        <v>151</v>
      </c>
      <c r="Z13030" s="34">
        <v>132</v>
      </c>
      <c r="AA13030" s="34">
        <v>168</v>
      </c>
      <c r="AB13030" s="34">
        <v>129</v>
      </c>
      <c r="AC13030" s="34">
        <v>217</v>
      </c>
    </row>
    <row r="13031" spans="1:29" x14ac:dyDescent="0.2">
      <c r="A13031" s="34" t="s">
        <v>73524</v>
      </c>
      <c r="B13031" s="34">
        <v>34</v>
      </c>
      <c r="C13031" s="34">
        <v>48</v>
      </c>
      <c r="D13031" s="34">
        <v>41</v>
      </c>
      <c r="E13031" s="34">
        <v>44</v>
      </c>
      <c r="F13031" s="34">
        <v>38</v>
      </c>
      <c r="G13031" s="34">
        <v>32</v>
      </c>
      <c r="H13031" s="34">
        <v>21</v>
      </c>
      <c r="I13031" s="34">
        <v>24</v>
      </c>
      <c r="J13031" s="34">
        <v>31</v>
      </c>
      <c r="K13031" s="34">
        <v>37</v>
      </c>
      <c r="L13031" s="34">
        <v>23</v>
      </c>
      <c r="M13031" s="34">
        <v>38</v>
      </c>
      <c r="N13031" s="34">
        <v>20</v>
      </c>
      <c r="O13031" s="34">
        <v>60</v>
      </c>
      <c r="P13031" s="34">
        <v>37</v>
      </c>
      <c r="Q13031" s="34">
        <v>34</v>
      </c>
      <c r="R13031" s="34">
        <v>42</v>
      </c>
      <c r="S13031" s="34">
        <v>40</v>
      </c>
      <c r="T13031" s="34">
        <v>45</v>
      </c>
      <c r="U13031" s="34">
        <v>17</v>
      </c>
      <c r="V13031" s="34">
        <v>46</v>
      </c>
      <c r="W13031" s="34">
        <v>44</v>
      </c>
      <c r="X13031" s="34">
        <v>37</v>
      </c>
      <c r="Y13031" s="34">
        <v>32</v>
      </c>
      <c r="Z13031" s="34">
        <v>35</v>
      </c>
      <c r="AA13031" s="34">
        <v>55</v>
      </c>
      <c r="AB13031" s="34">
        <v>32</v>
      </c>
      <c r="AC13031" s="34">
        <v>58</v>
      </c>
    </row>
    <row r="13032" spans="1:29" x14ac:dyDescent="0.2">
      <c r="A13032" s="34" t="s">
        <v>73525</v>
      </c>
      <c r="B13032" s="34">
        <v>76</v>
      </c>
      <c r="C13032" s="34">
        <v>93</v>
      </c>
      <c r="D13032" s="34">
        <v>113</v>
      </c>
      <c r="E13032" s="34">
        <v>92</v>
      </c>
      <c r="F13032" s="34">
        <v>111</v>
      </c>
      <c r="G13032" s="34">
        <v>98</v>
      </c>
      <c r="H13032" s="34">
        <v>102</v>
      </c>
      <c r="I13032" s="34">
        <v>91</v>
      </c>
      <c r="J13032" s="34">
        <v>84</v>
      </c>
      <c r="K13032" s="34">
        <v>116</v>
      </c>
      <c r="L13032" s="34">
        <v>64</v>
      </c>
      <c r="M13032" s="34">
        <v>74</v>
      </c>
      <c r="N13032" s="34">
        <v>97</v>
      </c>
      <c r="O13032" s="34">
        <v>80</v>
      </c>
      <c r="P13032" s="34">
        <v>89</v>
      </c>
      <c r="Q13032" s="34">
        <v>121</v>
      </c>
      <c r="R13032" s="34">
        <v>113</v>
      </c>
      <c r="S13032" s="34">
        <v>91</v>
      </c>
      <c r="T13032" s="34">
        <v>101</v>
      </c>
      <c r="U13032" s="34">
        <v>86</v>
      </c>
      <c r="V13032" s="34">
        <v>118</v>
      </c>
      <c r="W13032" s="34">
        <v>93</v>
      </c>
      <c r="X13032" s="34">
        <v>161</v>
      </c>
      <c r="Y13032" s="34">
        <v>82</v>
      </c>
      <c r="Z13032" s="34">
        <v>114</v>
      </c>
      <c r="AA13032" s="34">
        <v>123</v>
      </c>
      <c r="AB13032" s="34">
        <v>105</v>
      </c>
      <c r="AC13032" s="34">
        <v>142</v>
      </c>
    </row>
    <row r="13033" spans="1:29" x14ac:dyDescent="0.2">
      <c r="A13033" s="34" t="s">
        <v>73526</v>
      </c>
      <c r="B13033" s="34">
        <v>45</v>
      </c>
      <c r="C13033" s="34">
        <v>45</v>
      </c>
      <c r="D13033" s="34">
        <v>50</v>
      </c>
      <c r="E13033" s="34">
        <v>45</v>
      </c>
      <c r="F13033" s="34">
        <v>81</v>
      </c>
      <c r="G13033" s="34">
        <v>70</v>
      </c>
      <c r="H13033" s="34">
        <v>53</v>
      </c>
      <c r="I13033" s="34">
        <v>43</v>
      </c>
      <c r="J13033" s="34">
        <v>63</v>
      </c>
      <c r="K13033" s="34">
        <v>43</v>
      </c>
      <c r="L13033" s="34">
        <v>45</v>
      </c>
      <c r="M13033" s="34">
        <v>25</v>
      </c>
      <c r="N13033" s="34">
        <v>51</v>
      </c>
      <c r="O13033" s="34">
        <v>26</v>
      </c>
      <c r="P13033" s="34">
        <v>59</v>
      </c>
      <c r="Q13033" s="34">
        <v>51</v>
      </c>
      <c r="R13033" s="34">
        <v>72</v>
      </c>
      <c r="S13033" s="34">
        <v>56</v>
      </c>
      <c r="T13033" s="34">
        <v>48</v>
      </c>
      <c r="U13033" s="34">
        <v>48</v>
      </c>
      <c r="V13033" s="34">
        <v>53</v>
      </c>
      <c r="W13033" s="34">
        <v>50</v>
      </c>
      <c r="X13033" s="34">
        <v>53</v>
      </c>
      <c r="Y13033" s="34">
        <v>44</v>
      </c>
      <c r="Z13033" s="34">
        <v>81</v>
      </c>
      <c r="AA13033" s="34">
        <v>67</v>
      </c>
      <c r="AB13033" s="34">
        <v>47</v>
      </c>
      <c r="AC13033" s="34">
        <v>75</v>
      </c>
    </row>
    <row r="13034" spans="1:29" x14ac:dyDescent="0.2">
      <c r="A13034" s="34" t="s">
        <v>73527</v>
      </c>
      <c r="B13034" s="34">
        <v>48</v>
      </c>
      <c r="C13034" s="34">
        <v>64</v>
      </c>
      <c r="D13034" s="34">
        <v>87</v>
      </c>
      <c r="E13034" s="34">
        <v>71</v>
      </c>
      <c r="F13034" s="34">
        <v>74</v>
      </c>
      <c r="G13034" s="34">
        <v>53</v>
      </c>
      <c r="H13034" s="34">
        <v>69</v>
      </c>
      <c r="I13034" s="34">
        <v>78</v>
      </c>
      <c r="J13034" s="34">
        <v>77</v>
      </c>
      <c r="K13034" s="34">
        <v>59</v>
      </c>
      <c r="L13034" s="34">
        <v>73</v>
      </c>
      <c r="M13034" s="34">
        <v>31</v>
      </c>
      <c r="N13034" s="34">
        <v>62</v>
      </c>
      <c r="O13034" s="34">
        <v>39</v>
      </c>
      <c r="P13034" s="34">
        <v>63</v>
      </c>
      <c r="Q13034" s="34">
        <v>78</v>
      </c>
      <c r="R13034" s="34">
        <v>70</v>
      </c>
      <c r="S13034" s="34">
        <v>56</v>
      </c>
      <c r="T13034" s="34">
        <v>75</v>
      </c>
      <c r="U13034" s="34">
        <v>60</v>
      </c>
      <c r="V13034" s="34">
        <v>86</v>
      </c>
      <c r="W13034" s="34">
        <v>79</v>
      </c>
      <c r="X13034" s="34">
        <v>130</v>
      </c>
      <c r="Y13034" s="34">
        <v>79</v>
      </c>
      <c r="Z13034" s="34">
        <v>78</v>
      </c>
      <c r="AA13034" s="34">
        <v>74</v>
      </c>
      <c r="AB13034" s="34">
        <v>133</v>
      </c>
      <c r="AC13034" s="34">
        <v>74</v>
      </c>
    </row>
    <row r="13035" spans="1:29" x14ac:dyDescent="0.2">
      <c r="A13035" s="34" t="s">
        <v>73528</v>
      </c>
      <c r="B13035" s="34">
        <v>91</v>
      </c>
      <c r="C13035" s="34">
        <v>70</v>
      </c>
      <c r="D13035" s="34">
        <v>87</v>
      </c>
      <c r="E13035" s="34">
        <v>96</v>
      </c>
      <c r="F13035" s="34">
        <v>151</v>
      </c>
      <c r="G13035" s="34">
        <v>94</v>
      </c>
      <c r="H13035" s="34">
        <v>80</v>
      </c>
      <c r="I13035" s="34">
        <v>115</v>
      </c>
      <c r="J13035" s="34">
        <v>109</v>
      </c>
      <c r="K13035" s="34">
        <v>103</v>
      </c>
      <c r="L13035" s="34">
        <v>86</v>
      </c>
      <c r="M13035" s="34">
        <v>74</v>
      </c>
      <c r="N13035" s="34">
        <v>70</v>
      </c>
      <c r="O13035" s="34">
        <v>62</v>
      </c>
      <c r="P13035" s="34">
        <v>109</v>
      </c>
      <c r="Q13035" s="34">
        <v>81</v>
      </c>
      <c r="R13035" s="34">
        <v>124</v>
      </c>
      <c r="S13035" s="34">
        <v>77</v>
      </c>
      <c r="T13035" s="34">
        <v>132</v>
      </c>
      <c r="U13035" s="34">
        <v>62</v>
      </c>
      <c r="V13035" s="34">
        <v>179</v>
      </c>
      <c r="W13035" s="34">
        <v>107</v>
      </c>
      <c r="X13035" s="34">
        <v>174</v>
      </c>
      <c r="Y13035" s="34">
        <v>133</v>
      </c>
      <c r="Z13035" s="34">
        <v>93</v>
      </c>
      <c r="AA13035" s="34">
        <v>115</v>
      </c>
      <c r="AB13035" s="34">
        <v>157</v>
      </c>
      <c r="AC13035" s="34">
        <v>143</v>
      </c>
    </row>
    <row r="13036" spans="1:29" x14ac:dyDescent="0.2">
      <c r="A13036" s="34" t="s">
        <v>73529</v>
      </c>
      <c r="B13036" s="34">
        <v>69</v>
      </c>
      <c r="C13036" s="34">
        <v>84</v>
      </c>
      <c r="D13036" s="34">
        <v>95</v>
      </c>
      <c r="E13036" s="34">
        <v>76</v>
      </c>
      <c r="F13036" s="34">
        <v>79</v>
      </c>
      <c r="G13036" s="34">
        <v>91</v>
      </c>
      <c r="H13036" s="34">
        <v>81</v>
      </c>
      <c r="I13036" s="34">
        <v>54</v>
      </c>
      <c r="J13036" s="34">
        <v>68</v>
      </c>
      <c r="K13036" s="34">
        <v>76</v>
      </c>
      <c r="L13036" s="34">
        <v>52</v>
      </c>
      <c r="M13036" s="34">
        <v>59</v>
      </c>
      <c r="N13036" s="34">
        <v>62</v>
      </c>
      <c r="O13036" s="34">
        <v>69</v>
      </c>
      <c r="P13036" s="34">
        <v>70</v>
      </c>
      <c r="Q13036" s="34">
        <v>82</v>
      </c>
      <c r="R13036" s="34">
        <v>67</v>
      </c>
      <c r="S13036" s="34">
        <v>90</v>
      </c>
      <c r="T13036" s="34">
        <v>64</v>
      </c>
      <c r="U13036" s="34">
        <v>50</v>
      </c>
      <c r="V13036" s="34">
        <v>75</v>
      </c>
      <c r="W13036" s="34">
        <v>78</v>
      </c>
      <c r="X13036" s="34">
        <v>83</v>
      </c>
      <c r="Y13036" s="34">
        <v>78</v>
      </c>
      <c r="Z13036" s="34">
        <v>75</v>
      </c>
      <c r="AA13036" s="34">
        <v>93</v>
      </c>
      <c r="AB13036" s="34">
        <v>88</v>
      </c>
      <c r="AC13036" s="34">
        <v>90</v>
      </c>
    </row>
    <row r="13037" spans="1:29" x14ac:dyDescent="0.2">
      <c r="A13037" s="34" t="s">
        <v>73530</v>
      </c>
      <c r="B13037" s="34">
        <v>60</v>
      </c>
      <c r="C13037" s="34">
        <v>91</v>
      </c>
      <c r="D13037" s="34">
        <v>91</v>
      </c>
      <c r="E13037" s="34">
        <v>76</v>
      </c>
      <c r="F13037" s="34">
        <v>111</v>
      </c>
      <c r="G13037" s="34">
        <v>100</v>
      </c>
      <c r="H13037" s="34">
        <v>87</v>
      </c>
      <c r="I13037" s="34">
        <v>67</v>
      </c>
      <c r="J13037" s="34">
        <v>115</v>
      </c>
      <c r="K13037" s="34">
        <v>84</v>
      </c>
      <c r="L13037" s="34">
        <v>94</v>
      </c>
      <c r="M13037" s="34">
        <v>95</v>
      </c>
      <c r="N13037" s="34">
        <v>94</v>
      </c>
      <c r="O13037" s="34">
        <v>55</v>
      </c>
      <c r="P13037" s="34">
        <v>108</v>
      </c>
      <c r="Q13037" s="34">
        <v>98</v>
      </c>
      <c r="R13037" s="34">
        <v>141</v>
      </c>
      <c r="S13037" s="34">
        <v>70</v>
      </c>
      <c r="T13037" s="34">
        <v>127</v>
      </c>
      <c r="U13037" s="34">
        <v>84</v>
      </c>
      <c r="V13037" s="34">
        <v>143</v>
      </c>
      <c r="W13037" s="34">
        <v>110</v>
      </c>
      <c r="X13037" s="34">
        <v>124</v>
      </c>
      <c r="Y13037" s="34">
        <v>100</v>
      </c>
      <c r="Z13037" s="34">
        <v>113</v>
      </c>
      <c r="AA13037" s="34">
        <v>126</v>
      </c>
      <c r="AB13037" s="34">
        <v>153</v>
      </c>
      <c r="AC13037" s="34">
        <v>130</v>
      </c>
    </row>
    <row r="13038" spans="1:29" x14ac:dyDescent="0.2">
      <c r="A13038" s="34" t="s">
        <v>73531</v>
      </c>
      <c r="B13038" s="34">
        <v>118</v>
      </c>
      <c r="C13038" s="34">
        <v>136</v>
      </c>
      <c r="D13038" s="34">
        <v>192</v>
      </c>
      <c r="E13038" s="34">
        <v>144</v>
      </c>
      <c r="F13038" s="34">
        <v>201</v>
      </c>
      <c r="G13038" s="34">
        <v>181</v>
      </c>
      <c r="H13038" s="34">
        <v>198</v>
      </c>
      <c r="I13038" s="34">
        <v>153</v>
      </c>
      <c r="J13038" s="34">
        <v>153</v>
      </c>
      <c r="K13038" s="34">
        <v>183</v>
      </c>
      <c r="L13038" s="34">
        <v>138</v>
      </c>
      <c r="M13038" s="34">
        <v>131</v>
      </c>
      <c r="N13038" s="34">
        <v>150</v>
      </c>
      <c r="O13038" s="34">
        <v>170</v>
      </c>
      <c r="P13038" s="34">
        <v>121</v>
      </c>
      <c r="Q13038" s="34">
        <v>190</v>
      </c>
      <c r="R13038" s="34">
        <v>213</v>
      </c>
      <c r="S13038" s="34">
        <v>187</v>
      </c>
      <c r="T13038" s="34">
        <v>183</v>
      </c>
      <c r="U13038" s="34">
        <v>146</v>
      </c>
      <c r="V13038" s="34">
        <v>190</v>
      </c>
      <c r="W13038" s="34">
        <v>188</v>
      </c>
      <c r="X13038" s="34">
        <v>270</v>
      </c>
      <c r="Y13038" s="34">
        <v>160</v>
      </c>
      <c r="Z13038" s="34">
        <v>206</v>
      </c>
      <c r="AA13038" s="34">
        <v>165</v>
      </c>
      <c r="AB13038" s="34">
        <v>167</v>
      </c>
      <c r="AC13038" s="34">
        <v>269</v>
      </c>
    </row>
    <row r="13039" spans="1:29" x14ac:dyDescent="0.2">
      <c r="A13039" s="34" t="s">
        <v>73532</v>
      </c>
      <c r="B13039" s="34">
        <v>83</v>
      </c>
      <c r="C13039" s="34">
        <v>173</v>
      </c>
      <c r="D13039" s="34">
        <v>114</v>
      </c>
      <c r="E13039" s="34">
        <v>144</v>
      </c>
      <c r="F13039" s="34">
        <v>89</v>
      </c>
      <c r="G13039" s="34">
        <v>126</v>
      </c>
      <c r="H13039" s="34">
        <v>124</v>
      </c>
      <c r="I13039" s="34">
        <v>132</v>
      </c>
      <c r="J13039" s="34">
        <v>106</v>
      </c>
      <c r="K13039" s="34">
        <v>136</v>
      </c>
      <c r="L13039" s="34">
        <v>67</v>
      </c>
      <c r="M13039" s="34">
        <v>97</v>
      </c>
      <c r="N13039" s="34">
        <v>115</v>
      </c>
      <c r="O13039" s="34">
        <v>114</v>
      </c>
      <c r="P13039" s="34">
        <v>127</v>
      </c>
      <c r="Q13039" s="34">
        <v>156</v>
      </c>
      <c r="R13039" s="34">
        <v>125</v>
      </c>
      <c r="S13039" s="34">
        <v>151</v>
      </c>
      <c r="T13039" s="34">
        <v>96</v>
      </c>
      <c r="U13039" s="34">
        <v>123</v>
      </c>
      <c r="V13039" s="34">
        <v>116</v>
      </c>
      <c r="W13039" s="34">
        <v>129</v>
      </c>
      <c r="X13039" s="34">
        <v>195</v>
      </c>
      <c r="Y13039" s="34">
        <v>129</v>
      </c>
      <c r="Z13039" s="34">
        <v>101</v>
      </c>
      <c r="AA13039" s="34">
        <v>137</v>
      </c>
      <c r="AB13039" s="34">
        <v>91</v>
      </c>
      <c r="AC13039" s="34">
        <v>197</v>
      </c>
    </row>
    <row r="13040" spans="1:29" x14ac:dyDescent="0.2">
      <c r="A13040" s="34" t="s">
        <v>73533</v>
      </c>
      <c r="B13040" s="34">
        <v>176</v>
      </c>
      <c r="C13040" s="34">
        <v>211</v>
      </c>
      <c r="D13040" s="34">
        <v>269</v>
      </c>
      <c r="E13040" s="34">
        <v>231</v>
      </c>
      <c r="F13040" s="34">
        <v>212</v>
      </c>
      <c r="G13040" s="34">
        <v>225</v>
      </c>
      <c r="H13040" s="34">
        <v>227</v>
      </c>
      <c r="I13040" s="34">
        <v>191</v>
      </c>
      <c r="J13040" s="34">
        <v>179</v>
      </c>
      <c r="K13040" s="34">
        <v>190</v>
      </c>
      <c r="L13040" s="34">
        <v>129</v>
      </c>
      <c r="M13040" s="34">
        <v>162</v>
      </c>
      <c r="N13040" s="34">
        <v>194</v>
      </c>
      <c r="O13040" s="34">
        <v>121</v>
      </c>
      <c r="P13040" s="34">
        <v>230</v>
      </c>
      <c r="Q13040" s="34">
        <v>231</v>
      </c>
      <c r="R13040" s="34">
        <v>280</v>
      </c>
      <c r="S13040" s="34">
        <v>258</v>
      </c>
      <c r="T13040" s="34">
        <v>185</v>
      </c>
      <c r="U13040" s="34">
        <v>181</v>
      </c>
      <c r="V13040" s="34">
        <v>285</v>
      </c>
      <c r="W13040" s="34">
        <v>212</v>
      </c>
      <c r="X13040" s="34">
        <v>308</v>
      </c>
      <c r="Y13040" s="34">
        <v>159</v>
      </c>
      <c r="Z13040" s="34">
        <v>249</v>
      </c>
      <c r="AA13040" s="34">
        <v>234</v>
      </c>
      <c r="AB13040" s="34">
        <v>226</v>
      </c>
      <c r="AC13040" s="34">
        <v>318</v>
      </c>
    </row>
    <row r="13041" spans="1:29" x14ac:dyDescent="0.2">
      <c r="A13041" s="34" t="s">
        <v>73534</v>
      </c>
      <c r="B13041" s="34">
        <v>38</v>
      </c>
      <c r="C13041" s="34">
        <v>26</v>
      </c>
      <c r="D13041" s="34">
        <v>25</v>
      </c>
      <c r="E13041" s="34">
        <v>26</v>
      </c>
      <c r="F13041" s="34">
        <v>14</v>
      </c>
      <c r="G13041" s="34">
        <v>34</v>
      </c>
      <c r="H13041" s="34">
        <v>21</v>
      </c>
      <c r="I13041" s="34">
        <v>23</v>
      </c>
      <c r="J13041" s="34">
        <v>23</v>
      </c>
      <c r="K13041" s="34">
        <v>31</v>
      </c>
      <c r="L13041" s="34">
        <v>17</v>
      </c>
      <c r="M13041" s="34">
        <v>34</v>
      </c>
      <c r="N13041" s="34">
        <v>18</v>
      </c>
      <c r="O13041" s="34">
        <v>22</v>
      </c>
      <c r="P13041" s="34">
        <v>15</v>
      </c>
      <c r="Q13041" s="34">
        <v>26</v>
      </c>
      <c r="R13041" s="34">
        <v>21</v>
      </c>
      <c r="S13041" s="34">
        <v>32</v>
      </c>
      <c r="T13041" s="34">
        <v>13</v>
      </c>
      <c r="U13041" s="34">
        <v>20</v>
      </c>
      <c r="V13041" s="34">
        <v>26</v>
      </c>
      <c r="W13041" s="34">
        <v>31</v>
      </c>
      <c r="X13041" s="34">
        <v>21</v>
      </c>
      <c r="Y13041" s="34">
        <v>24</v>
      </c>
      <c r="Z13041" s="34">
        <v>45</v>
      </c>
      <c r="AA13041" s="34">
        <v>28</v>
      </c>
      <c r="AB13041" s="34">
        <v>18</v>
      </c>
      <c r="AC13041" s="34">
        <v>53</v>
      </c>
    </row>
    <row r="13042" spans="1:29" x14ac:dyDescent="0.2">
      <c r="A13042" s="34" t="s">
        <v>73535</v>
      </c>
      <c r="B13042" s="34">
        <v>69</v>
      </c>
      <c r="C13042" s="34">
        <v>85</v>
      </c>
      <c r="D13042" s="34">
        <v>97</v>
      </c>
      <c r="E13042" s="34">
        <v>121</v>
      </c>
      <c r="F13042" s="34">
        <v>100</v>
      </c>
      <c r="G13042" s="34">
        <v>82</v>
      </c>
      <c r="H13042" s="34">
        <v>101</v>
      </c>
      <c r="I13042" s="34">
        <v>109</v>
      </c>
      <c r="J13042" s="34">
        <v>68</v>
      </c>
      <c r="K13042" s="34">
        <v>110</v>
      </c>
      <c r="L13042" s="34">
        <v>70</v>
      </c>
      <c r="M13042" s="34">
        <v>133</v>
      </c>
      <c r="N13042" s="34">
        <v>78</v>
      </c>
      <c r="O13042" s="34">
        <v>93</v>
      </c>
      <c r="P13042" s="34">
        <v>65</v>
      </c>
      <c r="Q13042" s="34">
        <v>116</v>
      </c>
      <c r="R13042" s="34">
        <v>94</v>
      </c>
      <c r="S13042" s="34">
        <v>143</v>
      </c>
      <c r="T13042" s="34">
        <v>75</v>
      </c>
      <c r="U13042" s="34">
        <v>119</v>
      </c>
      <c r="V13042" s="34">
        <v>69</v>
      </c>
      <c r="W13042" s="34">
        <v>173</v>
      </c>
      <c r="X13042" s="34">
        <v>82</v>
      </c>
      <c r="Y13042" s="34">
        <v>120</v>
      </c>
      <c r="Z13042" s="34">
        <v>121</v>
      </c>
      <c r="AA13042" s="34">
        <v>192</v>
      </c>
      <c r="AB13042" s="34">
        <v>76</v>
      </c>
      <c r="AC13042" s="34">
        <v>172</v>
      </c>
    </row>
    <row r="13043" spans="1:29" x14ac:dyDescent="0.2">
      <c r="A13043" s="34" t="s">
        <v>73536</v>
      </c>
      <c r="B13043" s="34">
        <v>67</v>
      </c>
      <c r="C13043" s="34">
        <v>86</v>
      </c>
      <c r="D13043" s="34">
        <v>78</v>
      </c>
      <c r="E13043" s="34">
        <v>102</v>
      </c>
      <c r="F13043" s="34">
        <v>76</v>
      </c>
      <c r="G13043" s="34">
        <v>46</v>
      </c>
      <c r="H13043" s="34">
        <v>73</v>
      </c>
      <c r="I13043" s="34">
        <v>67</v>
      </c>
      <c r="J13043" s="34">
        <v>81</v>
      </c>
      <c r="K13043" s="34">
        <v>94</v>
      </c>
      <c r="L13043" s="34">
        <v>66</v>
      </c>
      <c r="M13043" s="34">
        <v>67</v>
      </c>
      <c r="N13043" s="34">
        <v>74</v>
      </c>
      <c r="O13043" s="34">
        <v>78</v>
      </c>
      <c r="P13043" s="34">
        <v>80</v>
      </c>
      <c r="Q13043" s="34">
        <v>117</v>
      </c>
      <c r="R13043" s="34">
        <v>92</v>
      </c>
      <c r="S13043" s="34">
        <v>113</v>
      </c>
      <c r="T13043" s="34">
        <v>66</v>
      </c>
      <c r="U13043" s="34">
        <v>89</v>
      </c>
      <c r="V13043" s="34">
        <v>85</v>
      </c>
      <c r="W13043" s="34">
        <v>66</v>
      </c>
      <c r="X13043" s="34">
        <v>92</v>
      </c>
      <c r="Y13043" s="34">
        <v>69</v>
      </c>
      <c r="Z13043" s="34">
        <v>78</v>
      </c>
      <c r="AA13043" s="34">
        <v>114</v>
      </c>
      <c r="AB13043" s="34">
        <v>89</v>
      </c>
      <c r="AC13043" s="34">
        <v>136</v>
      </c>
    </row>
    <row r="13044" spans="1:29" x14ac:dyDescent="0.2">
      <c r="A13044" s="34" t="s">
        <v>73537</v>
      </c>
      <c r="B13044" s="34">
        <v>267</v>
      </c>
      <c r="C13044" s="34">
        <v>274</v>
      </c>
      <c r="D13044" s="34">
        <v>263</v>
      </c>
      <c r="E13044" s="34">
        <v>230</v>
      </c>
      <c r="F13044" s="34">
        <v>269</v>
      </c>
      <c r="G13044" s="34">
        <v>218</v>
      </c>
      <c r="H13044" s="34">
        <v>232</v>
      </c>
      <c r="I13044" s="34">
        <v>238</v>
      </c>
      <c r="J13044" s="34">
        <v>187</v>
      </c>
      <c r="K13044" s="34">
        <v>296</v>
      </c>
      <c r="L13044" s="34">
        <v>181</v>
      </c>
      <c r="M13044" s="34">
        <v>241</v>
      </c>
      <c r="N13044" s="34">
        <v>175</v>
      </c>
      <c r="O13044" s="34">
        <v>212</v>
      </c>
      <c r="P13044" s="34">
        <v>245</v>
      </c>
      <c r="Q13044" s="34">
        <v>314</v>
      </c>
      <c r="R13044" s="34">
        <v>244</v>
      </c>
      <c r="S13044" s="34">
        <v>306</v>
      </c>
      <c r="T13044" s="34">
        <v>249</v>
      </c>
      <c r="U13044" s="34">
        <v>273</v>
      </c>
      <c r="V13044" s="34">
        <v>270</v>
      </c>
      <c r="W13044" s="34">
        <v>293</v>
      </c>
      <c r="X13044" s="34">
        <v>305</v>
      </c>
      <c r="Y13044" s="34">
        <v>307</v>
      </c>
      <c r="Z13044" s="34">
        <v>181</v>
      </c>
      <c r="AA13044" s="34">
        <v>288</v>
      </c>
      <c r="AB13044" s="34">
        <v>302</v>
      </c>
      <c r="AC13044" s="34">
        <v>427</v>
      </c>
    </row>
    <row r="13045" spans="1:29" x14ac:dyDescent="0.2">
      <c r="A13045" s="34" t="s">
        <v>73538</v>
      </c>
      <c r="B13045" s="34">
        <v>93</v>
      </c>
      <c r="C13045" s="34">
        <v>220</v>
      </c>
      <c r="D13045" s="34">
        <v>219</v>
      </c>
      <c r="E13045" s="34">
        <v>253</v>
      </c>
      <c r="F13045" s="34">
        <v>216</v>
      </c>
      <c r="G13045" s="34">
        <v>273</v>
      </c>
      <c r="H13045" s="34">
        <v>167</v>
      </c>
      <c r="I13045" s="34">
        <v>228</v>
      </c>
      <c r="J13045" s="34">
        <v>102</v>
      </c>
      <c r="K13045" s="34">
        <v>269</v>
      </c>
      <c r="L13045" s="34">
        <v>81</v>
      </c>
      <c r="M13045" s="34">
        <v>184</v>
      </c>
      <c r="N13045" s="34">
        <v>127</v>
      </c>
      <c r="O13045" s="34">
        <v>193</v>
      </c>
      <c r="P13045" s="34">
        <v>140</v>
      </c>
      <c r="Q13045" s="34">
        <v>212</v>
      </c>
      <c r="R13045" s="34">
        <v>196</v>
      </c>
      <c r="S13045" s="34">
        <v>261</v>
      </c>
      <c r="T13045" s="34">
        <v>153</v>
      </c>
      <c r="U13045" s="34">
        <v>182</v>
      </c>
      <c r="V13045" s="34">
        <v>163</v>
      </c>
      <c r="W13045" s="34">
        <v>235</v>
      </c>
      <c r="X13045" s="34">
        <v>182</v>
      </c>
      <c r="Y13045" s="34">
        <v>167</v>
      </c>
      <c r="Z13045" s="34">
        <v>194</v>
      </c>
      <c r="AA13045" s="34">
        <v>236</v>
      </c>
      <c r="AB13045" s="34">
        <v>151</v>
      </c>
      <c r="AC13045" s="34">
        <v>314</v>
      </c>
    </row>
    <row r="13046" spans="1:29" x14ac:dyDescent="0.2">
      <c r="A13046" s="34" t="s">
        <v>73539</v>
      </c>
      <c r="B13046" s="34">
        <v>107</v>
      </c>
      <c r="C13046" s="34">
        <v>103</v>
      </c>
      <c r="D13046" s="34">
        <v>146</v>
      </c>
      <c r="E13046" s="34">
        <v>104</v>
      </c>
      <c r="F13046" s="34">
        <v>148</v>
      </c>
      <c r="G13046" s="34">
        <v>97</v>
      </c>
      <c r="H13046" s="34">
        <v>173</v>
      </c>
      <c r="I13046" s="34">
        <v>77</v>
      </c>
      <c r="J13046" s="34">
        <v>135</v>
      </c>
      <c r="K13046" s="34">
        <v>118</v>
      </c>
      <c r="L13046" s="34">
        <v>126</v>
      </c>
      <c r="M13046" s="34">
        <v>77</v>
      </c>
      <c r="N13046" s="34">
        <v>111</v>
      </c>
      <c r="O13046" s="34">
        <v>93</v>
      </c>
      <c r="P13046" s="34">
        <v>165</v>
      </c>
      <c r="Q13046" s="34">
        <v>139</v>
      </c>
      <c r="R13046" s="34">
        <v>208</v>
      </c>
      <c r="S13046" s="34">
        <v>142</v>
      </c>
      <c r="T13046" s="34">
        <v>167</v>
      </c>
      <c r="U13046" s="34">
        <v>125</v>
      </c>
      <c r="V13046" s="34">
        <v>118</v>
      </c>
      <c r="W13046" s="34">
        <v>145</v>
      </c>
      <c r="X13046" s="34">
        <v>200</v>
      </c>
      <c r="Y13046" s="34">
        <v>112</v>
      </c>
      <c r="Z13046" s="34">
        <v>131</v>
      </c>
      <c r="AA13046" s="34">
        <v>129</v>
      </c>
      <c r="AB13046" s="34">
        <v>237</v>
      </c>
      <c r="AC13046" s="34">
        <v>171</v>
      </c>
    </row>
    <row r="13047" spans="1:29" x14ac:dyDescent="0.2">
      <c r="A13047" s="34" t="s">
        <v>73540</v>
      </c>
      <c r="B13047" s="34">
        <v>110</v>
      </c>
      <c r="C13047" s="34">
        <v>154</v>
      </c>
      <c r="D13047" s="34">
        <v>134</v>
      </c>
      <c r="E13047" s="34">
        <v>131</v>
      </c>
      <c r="F13047" s="34">
        <v>137</v>
      </c>
      <c r="G13047" s="34">
        <v>78</v>
      </c>
      <c r="H13047" s="34">
        <v>111</v>
      </c>
      <c r="I13047" s="34">
        <v>111</v>
      </c>
      <c r="J13047" s="34">
        <v>99</v>
      </c>
      <c r="K13047" s="34">
        <v>150</v>
      </c>
      <c r="L13047" s="34">
        <v>110</v>
      </c>
      <c r="M13047" s="34">
        <v>95</v>
      </c>
      <c r="N13047" s="34">
        <v>117</v>
      </c>
      <c r="O13047" s="34">
        <v>121</v>
      </c>
      <c r="P13047" s="34">
        <v>104</v>
      </c>
      <c r="Q13047" s="34">
        <v>138</v>
      </c>
      <c r="R13047" s="34">
        <v>142</v>
      </c>
      <c r="S13047" s="34">
        <v>182</v>
      </c>
      <c r="T13047" s="34">
        <v>145</v>
      </c>
      <c r="U13047" s="34">
        <v>111</v>
      </c>
      <c r="V13047" s="34">
        <v>177</v>
      </c>
      <c r="W13047" s="34">
        <v>105</v>
      </c>
      <c r="X13047" s="34">
        <v>185</v>
      </c>
      <c r="Y13047" s="34">
        <v>150</v>
      </c>
      <c r="Z13047" s="34">
        <v>140</v>
      </c>
      <c r="AA13047" s="34">
        <v>153</v>
      </c>
      <c r="AB13047" s="34">
        <v>145</v>
      </c>
      <c r="AC13047" s="34">
        <v>224</v>
      </c>
    </row>
    <row r="13048" spans="1:29" x14ac:dyDescent="0.2">
      <c r="A13048" s="34" t="s">
        <v>73541</v>
      </c>
      <c r="B13048" s="34">
        <v>74</v>
      </c>
      <c r="C13048" s="34">
        <v>138</v>
      </c>
      <c r="D13048" s="34">
        <v>144</v>
      </c>
      <c r="E13048" s="34">
        <v>132</v>
      </c>
      <c r="F13048" s="34">
        <v>138</v>
      </c>
      <c r="G13048" s="34">
        <v>90</v>
      </c>
      <c r="H13048" s="34">
        <v>114</v>
      </c>
      <c r="I13048" s="34">
        <v>117</v>
      </c>
      <c r="J13048" s="34">
        <v>141</v>
      </c>
      <c r="K13048" s="34">
        <v>206</v>
      </c>
      <c r="L13048" s="34">
        <v>93</v>
      </c>
      <c r="M13048" s="34">
        <v>97</v>
      </c>
      <c r="N13048" s="34">
        <v>128</v>
      </c>
      <c r="O13048" s="34">
        <v>113</v>
      </c>
      <c r="P13048" s="34">
        <v>113</v>
      </c>
      <c r="Q13048" s="34">
        <v>131</v>
      </c>
      <c r="R13048" s="34">
        <v>152</v>
      </c>
      <c r="S13048" s="34">
        <v>155</v>
      </c>
      <c r="T13048" s="34">
        <v>121</v>
      </c>
      <c r="U13048" s="34">
        <v>143</v>
      </c>
      <c r="V13048" s="34">
        <v>134</v>
      </c>
      <c r="W13048" s="34">
        <v>166</v>
      </c>
      <c r="X13048" s="34">
        <v>139</v>
      </c>
      <c r="Y13048" s="34">
        <v>151</v>
      </c>
      <c r="Z13048" s="34">
        <v>119</v>
      </c>
      <c r="AA13048" s="34">
        <v>178</v>
      </c>
      <c r="AB13048" s="34">
        <v>142</v>
      </c>
      <c r="AC13048" s="34">
        <v>201</v>
      </c>
    </row>
    <row r="13049" spans="1:29" x14ac:dyDescent="0.2">
      <c r="A13049" s="34" t="s">
        <v>73542</v>
      </c>
      <c r="B13049" s="34">
        <v>121</v>
      </c>
      <c r="C13049" s="34">
        <v>60</v>
      </c>
      <c r="D13049" s="34">
        <v>69</v>
      </c>
      <c r="E13049" s="34">
        <v>67</v>
      </c>
      <c r="F13049" s="34">
        <v>80</v>
      </c>
      <c r="G13049" s="34">
        <v>52</v>
      </c>
      <c r="H13049" s="34">
        <v>73</v>
      </c>
      <c r="I13049" s="34">
        <v>70</v>
      </c>
      <c r="J13049" s="34">
        <v>79</v>
      </c>
      <c r="K13049" s="34">
        <v>68</v>
      </c>
      <c r="L13049" s="34">
        <v>96</v>
      </c>
      <c r="M13049" s="34">
        <v>54</v>
      </c>
      <c r="N13049" s="34">
        <v>76</v>
      </c>
      <c r="O13049" s="34">
        <v>59</v>
      </c>
      <c r="P13049" s="34">
        <v>86</v>
      </c>
      <c r="Q13049" s="34">
        <v>110</v>
      </c>
      <c r="R13049" s="34">
        <v>128</v>
      </c>
      <c r="S13049" s="34">
        <v>101</v>
      </c>
      <c r="T13049" s="34">
        <v>106</v>
      </c>
      <c r="U13049" s="34">
        <v>60</v>
      </c>
      <c r="V13049" s="34">
        <v>129</v>
      </c>
      <c r="W13049" s="34">
        <v>114</v>
      </c>
      <c r="X13049" s="34">
        <v>134</v>
      </c>
      <c r="Y13049" s="34">
        <v>82</v>
      </c>
      <c r="Z13049" s="34">
        <v>86</v>
      </c>
      <c r="AA13049" s="34">
        <v>86</v>
      </c>
      <c r="AB13049" s="34">
        <v>131</v>
      </c>
      <c r="AC13049" s="34">
        <v>120</v>
      </c>
    </row>
    <row r="13050" spans="1:29" x14ac:dyDescent="0.2">
      <c r="A13050" s="34" t="s">
        <v>73543</v>
      </c>
      <c r="B13050" s="34">
        <v>37</v>
      </c>
      <c r="C13050" s="34">
        <v>63</v>
      </c>
      <c r="D13050" s="34">
        <v>37</v>
      </c>
      <c r="E13050" s="34">
        <v>65</v>
      </c>
      <c r="F13050" s="34">
        <v>21</v>
      </c>
      <c r="G13050" s="34">
        <v>27</v>
      </c>
      <c r="H13050" s="34">
        <v>24</v>
      </c>
      <c r="I13050" s="34">
        <v>54</v>
      </c>
      <c r="J13050" s="34">
        <v>29</v>
      </c>
      <c r="K13050" s="34">
        <v>58</v>
      </c>
      <c r="L13050" s="34">
        <v>11</v>
      </c>
      <c r="M13050" s="34">
        <v>40</v>
      </c>
      <c r="N13050" s="34">
        <v>29</v>
      </c>
      <c r="O13050" s="34">
        <v>39</v>
      </c>
      <c r="P13050" s="34">
        <v>27</v>
      </c>
      <c r="Q13050" s="34">
        <v>44</v>
      </c>
      <c r="R13050" s="34">
        <v>27</v>
      </c>
      <c r="S13050" s="34">
        <v>54</v>
      </c>
      <c r="T13050" s="34">
        <v>9</v>
      </c>
      <c r="U13050" s="34">
        <v>54</v>
      </c>
      <c r="V13050" s="34">
        <v>27</v>
      </c>
      <c r="W13050" s="34">
        <v>40</v>
      </c>
      <c r="X13050" s="34">
        <v>48</v>
      </c>
      <c r="Y13050" s="34">
        <v>28</v>
      </c>
      <c r="Z13050" s="34">
        <v>48</v>
      </c>
      <c r="AA13050" s="34">
        <v>63</v>
      </c>
      <c r="AB13050" s="34">
        <v>24</v>
      </c>
      <c r="AC13050" s="34">
        <v>95</v>
      </c>
    </row>
    <row r="13051" spans="1:29" x14ac:dyDescent="0.2">
      <c r="A13051" s="34" t="s">
        <v>73544</v>
      </c>
      <c r="B13051" s="34">
        <v>48</v>
      </c>
      <c r="C13051" s="34">
        <v>35</v>
      </c>
      <c r="D13051" s="34">
        <v>39</v>
      </c>
      <c r="E13051" s="34">
        <v>36</v>
      </c>
      <c r="F13051" s="34">
        <v>23</v>
      </c>
      <c r="G13051" s="34">
        <v>43</v>
      </c>
      <c r="H13051" s="34">
        <v>24</v>
      </c>
      <c r="I13051" s="34">
        <v>43</v>
      </c>
      <c r="J13051" s="34">
        <v>27</v>
      </c>
      <c r="K13051" s="34">
        <v>19</v>
      </c>
      <c r="L13051" s="34">
        <v>39</v>
      </c>
      <c r="M13051" s="34">
        <v>28</v>
      </c>
      <c r="N13051" s="34">
        <v>35</v>
      </c>
      <c r="O13051" s="34">
        <v>32</v>
      </c>
      <c r="P13051" s="34">
        <v>43</v>
      </c>
      <c r="Q13051" s="34">
        <v>47</v>
      </c>
      <c r="R13051" s="34">
        <v>24</v>
      </c>
      <c r="S13051" s="34">
        <v>37</v>
      </c>
      <c r="T13051" s="34">
        <v>26</v>
      </c>
      <c r="U13051" s="34">
        <v>29</v>
      </c>
      <c r="V13051" s="34">
        <v>57</v>
      </c>
      <c r="W13051" s="34">
        <v>55</v>
      </c>
      <c r="X13051" s="34">
        <v>54</v>
      </c>
      <c r="Y13051" s="34">
        <v>38</v>
      </c>
      <c r="Z13051" s="34">
        <v>33</v>
      </c>
      <c r="AA13051" s="34">
        <v>53</v>
      </c>
      <c r="AB13051" s="34">
        <v>48</v>
      </c>
      <c r="AC13051" s="34">
        <v>55</v>
      </c>
    </row>
    <row r="13052" spans="1:29" x14ac:dyDescent="0.2">
      <c r="A13052" s="34" t="s">
        <v>73545</v>
      </c>
      <c r="B13052" s="34">
        <v>82</v>
      </c>
      <c r="C13052" s="34">
        <v>72</v>
      </c>
      <c r="D13052" s="34">
        <v>143</v>
      </c>
      <c r="E13052" s="34">
        <v>68</v>
      </c>
      <c r="F13052" s="34">
        <v>125</v>
      </c>
      <c r="G13052" s="34">
        <v>47</v>
      </c>
      <c r="H13052" s="34">
        <v>91</v>
      </c>
      <c r="I13052" s="34">
        <v>61</v>
      </c>
      <c r="J13052" s="34">
        <v>99</v>
      </c>
      <c r="K13052" s="34">
        <v>61</v>
      </c>
      <c r="L13052" s="34">
        <v>73</v>
      </c>
      <c r="M13052" s="34">
        <v>49</v>
      </c>
      <c r="N13052" s="34">
        <v>110</v>
      </c>
      <c r="O13052" s="34">
        <v>44</v>
      </c>
      <c r="P13052" s="34">
        <v>112</v>
      </c>
      <c r="Q13052" s="34">
        <v>108</v>
      </c>
      <c r="R13052" s="34">
        <v>95</v>
      </c>
      <c r="S13052" s="34">
        <v>65</v>
      </c>
      <c r="T13052" s="34">
        <v>111</v>
      </c>
      <c r="U13052" s="34">
        <v>68</v>
      </c>
      <c r="V13052" s="34">
        <v>102</v>
      </c>
      <c r="W13052" s="34">
        <v>95</v>
      </c>
      <c r="X13052" s="34">
        <v>138</v>
      </c>
      <c r="Y13052" s="34">
        <v>63</v>
      </c>
      <c r="Z13052" s="34">
        <v>128</v>
      </c>
      <c r="AA13052" s="34">
        <v>55</v>
      </c>
      <c r="AB13052" s="34">
        <v>115</v>
      </c>
      <c r="AC13052" s="34">
        <v>119</v>
      </c>
    </row>
    <row r="13053" spans="1:29" x14ac:dyDescent="0.2">
      <c r="A13053" s="34" t="s">
        <v>73546</v>
      </c>
      <c r="B13053" s="34">
        <v>106</v>
      </c>
      <c r="C13053" s="34">
        <v>180</v>
      </c>
      <c r="D13053" s="34">
        <v>165</v>
      </c>
      <c r="E13053" s="34">
        <v>156</v>
      </c>
      <c r="F13053" s="34">
        <v>125</v>
      </c>
      <c r="G13053" s="34">
        <v>100</v>
      </c>
      <c r="H13053" s="34">
        <v>132</v>
      </c>
      <c r="I13053" s="34">
        <v>141</v>
      </c>
      <c r="J13053" s="34">
        <v>74</v>
      </c>
      <c r="K13053" s="34">
        <v>155</v>
      </c>
      <c r="L13053" s="34">
        <v>88</v>
      </c>
      <c r="M13053" s="34">
        <v>125</v>
      </c>
      <c r="N13053" s="34">
        <v>116</v>
      </c>
      <c r="O13053" s="34">
        <v>114</v>
      </c>
      <c r="P13053" s="34">
        <v>115</v>
      </c>
      <c r="Q13053" s="34">
        <v>171</v>
      </c>
      <c r="R13053" s="34">
        <v>153</v>
      </c>
      <c r="S13053" s="34">
        <v>197</v>
      </c>
      <c r="T13053" s="34">
        <v>109</v>
      </c>
      <c r="U13053" s="34">
        <v>159</v>
      </c>
      <c r="V13053" s="34">
        <v>124</v>
      </c>
      <c r="W13053" s="34">
        <v>170</v>
      </c>
      <c r="X13053" s="34">
        <v>168</v>
      </c>
      <c r="Y13053" s="34">
        <v>112</v>
      </c>
      <c r="Z13053" s="34">
        <v>183</v>
      </c>
      <c r="AA13053" s="34">
        <v>171</v>
      </c>
      <c r="AB13053" s="34">
        <v>115</v>
      </c>
      <c r="AC13053" s="34">
        <v>254</v>
      </c>
    </row>
    <row r="13054" spans="1:29" x14ac:dyDescent="0.2">
      <c r="A13054" s="34" t="s">
        <v>73547</v>
      </c>
      <c r="B13054" s="34">
        <v>150</v>
      </c>
      <c r="C13054" s="34">
        <v>243</v>
      </c>
      <c r="D13054" s="34">
        <v>179</v>
      </c>
      <c r="E13054" s="34">
        <v>272</v>
      </c>
      <c r="F13054" s="34">
        <v>194</v>
      </c>
      <c r="G13054" s="34">
        <v>251</v>
      </c>
      <c r="H13054" s="34">
        <v>183</v>
      </c>
      <c r="I13054" s="34">
        <v>289</v>
      </c>
      <c r="J13054" s="34">
        <v>182</v>
      </c>
      <c r="K13054" s="34">
        <v>301</v>
      </c>
      <c r="L13054" s="34">
        <v>162</v>
      </c>
      <c r="M13054" s="34">
        <v>226</v>
      </c>
      <c r="N13054" s="34">
        <v>151</v>
      </c>
      <c r="O13054" s="34">
        <v>244</v>
      </c>
      <c r="P13054" s="34">
        <v>154</v>
      </c>
      <c r="Q13054" s="34">
        <v>363</v>
      </c>
      <c r="R13054" s="34">
        <v>235</v>
      </c>
      <c r="S13054" s="34">
        <v>341</v>
      </c>
      <c r="T13054" s="34">
        <v>205</v>
      </c>
      <c r="U13054" s="34">
        <v>254</v>
      </c>
      <c r="V13054" s="34">
        <v>213</v>
      </c>
      <c r="W13054" s="34">
        <v>394</v>
      </c>
      <c r="X13054" s="34">
        <v>204</v>
      </c>
      <c r="Y13054" s="34">
        <v>313</v>
      </c>
      <c r="Z13054" s="34">
        <v>220</v>
      </c>
      <c r="AA13054" s="34">
        <v>315</v>
      </c>
      <c r="AB13054" s="34">
        <v>205</v>
      </c>
      <c r="AC13054" s="34">
        <v>423</v>
      </c>
    </row>
    <row r="13055" spans="1:29" x14ac:dyDescent="0.2">
      <c r="A13055" s="34" t="s">
        <v>73548</v>
      </c>
      <c r="B13055" s="34">
        <v>71</v>
      </c>
      <c r="C13055" s="34">
        <v>120</v>
      </c>
      <c r="D13055" s="34">
        <v>144</v>
      </c>
      <c r="E13055" s="34">
        <v>145</v>
      </c>
      <c r="F13055" s="34">
        <v>78</v>
      </c>
      <c r="G13055" s="34">
        <v>141</v>
      </c>
      <c r="H13055" s="34">
        <v>90</v>
      </c>
      <c r="I13055" s="34">
        <v>86</v>
      </c>
      <c r="J13055" s="34">
        <v>47</v>
      </c>
      <c r="K13055" s="34">
        <v>156</v>
      </c>
      <c r="L13055" s="34">
        <v>22</v>
      </c>
      <c r="M13055" s="34">
        <v>101</v>
      </c>
      <c r="N13055" s="34">
        <v>57</v>
      </c>
      <c r="O13055" s="34">
        <v>114</v>
      </c>
      <c r="P13055" s="34">
        <v>53</v>
      </c>
      <c r="Q13055" s="34">
        <v>126</v>
      </c>
      <c r="R13055" s="34">
        <v>53</v>
      </c>
      <c r="S13055" s="34">
        <v>127</v>
      </c>
      <c r="T13055" s="34">
        <v>42</v>
      </c>
      <c r="U13055" s="34">
        <v>56</v>
      </c>
      <c r="V13055" s="34">
        <v>100</v>
      </c>
      <c r="W13055" s="34">
        <v>111</v>
      </c>
      <c r="X13055" s="34">
        <v>90</v>
      </c>
      <c r="Y13055" s="34">
        <v>50</v>
      </c>
      <c r="Z13055" s="34">
        <v>112</v>
      </c>
      <c r="AA13055" s="34">
        <v>141</v>
      </c>
      <c r="AB13055" s="34">
        <v>32</v>
      </c>
      <c r="AC13055" s="34">
        <v>208</v>
      </c>
    </row>
    <row r="13056" spans="1:29" x14ac:dyDescent="0.2">
      <c r="A13056" s="34" t="s">
        <v>73549</v>
      </c>
      <c r="B13056" s="34">
        <v>188</v>
      </c>
      <c r="C13056" s="34">
        <v>181</v>
      </c>
      <c r="D13056" s="34">
        <v>303</v>
      </c>
      <c r="E13056" s="34">
        <v>197</v>
      </c>
      <c r="F13056" s="34">
        <v>270</v>
      </c>
      <c r="G13056" s="34">
        <v>180</v>
      </c>
      <c r="H13056" s="34">
        <v>228</v>
      </c>
      <c r="I13056" s="34">
        <v>195</v>
      </c>
      <c r="J13056" s="34">
        <v>234</v>
      </c>
      <c r="K13056" s="34">
        <v>185</v>
      </c>
      <c r="L13056" s="34">
        <v>156</v>
      </c>
      <c r="M13056" s="34">
        <v>164</v>
      </c>
      <c r="N13056" s="34">
        <v>199</v>
      </c>
      <c r="O13056" s="34">
        <v>139</v>
      </c>
      <c r="P13056" s="34">
        <v>217</v>
      </c>
      <c r="Q13056" s="34">
        <v>239</v>
      </c>
      <c r="R13056" s="34">
        <v>256</v>
      </c>
      <c r="S13056" s="34">
        <v>244</v>
      </c>
      <c r="T13056" s="34">
        <v>225</v>
      </c>
      <c r="U13056" s="34">
        <v>196</v>
      </c>
      <c r="V13056" s="34">
        <v>251</v>
      </c>
      <c r="W13056" s="34">
        <v>229</v>
      </c>
      <c r="X13056" s="34">
        <v>329</v>
      </c>
      <c r="Y13056" s="34">
        <v>183</v>
      </c>
      <c r="Z13056" s="34">
        <v>247</v>
      </c>
      <c r="AA13056" s="34">
        <v>272</v>
      </c>
      <c r="AB13056" s="34">
        <v>271</v>
      </c>
      <c r="AC13056" s="34">
        <v>277</v>
      </c>
    </row>
    <row r="13057" spans="1:29" x14ac:dyDescent="0.2">
      <c r="A13057" s="34" t="s">
        <v>73550</v>
      </c>
      <c r="B13057" s="34">
        <v>62</v>
      </c>
      <c r="C13057" s="34">
        <v>44</v>
      </c>
      <c r="D13057" s="34">
        <v>47</v>
      </c>
      <c r="E13057" s="34">
        <v>53</v>
      </c>
      <c r="F13057" s="34">
        <v>41</v>
      </c>
      <c r="G13057" s="34">
        <v>64</v>
      </c>
      <c r="H13057" s="34">
        <v>46</v>
      </c>
      <c r="I13057" s="34">
        <v>33</v>
      </c>
      <c r="J13057" s="34">
        <v>43</v>
      </c>
      <c r="K13057" s="34">
        <v>62</v>
      </c>
      <c r="L13057" s="34">
        <v>22</v>
      </c>
      <c r="M13057" s="34">
        <v>38</v>
      </c>
      <c r="N13057" s="34">
        <v>44</v>
      </c>
      <c r="O13057" s="34">
        <v>38</v>
      </c>
      <c r="P13057" s="34">
        <v>32</v>
      </c>
      <c r="Q13057" s="34">
        <v>68</v>
      </c>
      <c r="R13057" s="34">
        <v>67</v>
      </c>
      <c r="S13057" s="34">
        <v>48</v>
      </c>
      <c r="T13057" s="34">
        <v>34</v>
      </c>
      <c r="U13057" s="34">
        <v>51</v>
      </c>
      <c r="V13057" s="34">
        <v>41</v>
      </c>
      <c r="W13057" s="34">
        <v>44</v>
      </c>
      <c r="X13057" s="34">
        <v>81</v>
      </c>
      <c r="Y13057" s="34">
        <v>71</v>
      </c>
      <c r="Z13057" s="34">
        <v>38</v>
      </c>
      <c r="AA13057" s="34">
        <v>51</v>
      </c>
      <c r="AB13057" s="34">
        <v>43</v>
      </c>
      <c r="AC13057" s="34">
        <v>75</v>
      </c>
    </row>
    <row r="13058" spans="1:29" x14ac:dyDescent="0.2">
      <c r="A13058" s="34" t="s">
        <v>73551</v>
      </c>
      <c r="B13058" s="34">
        <v>49</v>
      </c>
      <c r="C13058" s="34">
        <v>104</v>
      </c>
      <c r="D13058" s="34">
        <v>97</v>
      </c>
      <c r="E13058" s="34">
        <v>142</v>
      </c>
      <c r="F13058" s="34">
        <v>83</v>
      </c>
      <c r="G13058" s="34">
        <v>136</v>
      </c>
      <c r="H13058" s="34">
        <v>74</v>
      </c>
      <c r="I13058" s="34">
        <v>102</v>
      </c>
      <c r="J13058" s="34">
        <v>63</v>
      </c>
      <c r="K13058" s="34">
        <v>154</v>
      </c>
      <c r="L13058" s="34">
        <v>43</v>
      </c>
      <c r="M13058" s="34">
        <v>72</v>
      </c>
      <c r="N13058" s="34">
        <v>69</v>
      </c>
      <c r="O13058" s="34">
        <v>61</v>
      </c>
      <c r="P13058" s="34">
        <v>61</v>
      </c>
      <c r="Q13058" s="34">
        <v>104</v>
      </c>
      <c r="R13058" s="34">
        <v>81</v>
      </c>
      <c r="S13058" s="34">
        <v>136</v>
      </c>
      <c r="T13058" s="34">
        <v>62</v>
      </c>
      <c r="U13058" s="34">
        <v>94</v>
      </c>
      <c r="V13058" s="34">
        <v>111</v>
      </c>
      <c r="W13058" s="34">
        <v>93</v>
      </c>
      <c r="X13058" s="34">
        <v>129</v>
      </c>
      <c r="Y13058" s="34">
        <v>93</v>
      </c>
      <c r="Z13058" s="34">
        <v>87</v>
      </c>
      <c r="AA13058" s="34">
        <v>151</v>
      </c>
      <c r="AB13058" s="34">
        <v>82</v>
      </c>
      <c r="AC13058" s="34">
        <v>148</v>
      </c>
    </row>
    <row r="13059" spans="1:29" x14ac:dyDescent="0.2">
      <c r="A13059" s="34" t="s">
        <v>73552</v>
      </c>
      <c r="B13059" s="34">
        <v>8</v>
      </c>
      <c r="C13059" s="34">
        <v>3</v>
      </c>
      <c r="D13059" s="34">
        <v>8</v>
      </c>
      <c r="E13059" s="34">
        <v>2</v>
      </c>
      <c r="F13059" s="34">
        <v>3</v>
      </c>
      <c r="G13059" s="34">
        <v>13</v>
      </c>
      <c r="H13059" s="34">
        <v>1</v>
      </c>
      <c r="I13059" s="34">
        <v>3</v>
      </c>
      <c r="J13059" s="34">
        <v>11</v>
      </c>
      <c r="K13059" s="34">
        <v>2</v>
      </c>
      <c r="L13059" s="34">
        <v>1</v>
      </c>
      <c r="M13059" s="34">
        <v>6</v>
      </c>
      <c r="N13059" s="34">
        <v>8</v>
      </c>
      <c r="O13059" s="34">
        <v>3</v>
      </c>
      <c r="P13059" s="34">
        <v>3</v>
      </c>
      <c r="Q13059" s="34">
        <v>1</v>
      </c>
      <c r="R13059" s="34">
        <v>2</v>
      </c>
      <c r="S13059" s="34">
        <v>10</v>
      </c>
      <c r="T13059" s="34">
        <v>3</v>
      </c>
      <c r="U13059" s="34">
        <v>2</v>
      </c>
      <c r="V13059" s="34">
        <v>6</v>
      </c>
      <c r="W13059" s="34">
        <v>7</v>
      </c>
      <c r="X13059" s="34">
        <v>14</v>
      </c>
      <c r="Y13059" s="34">
        <v>10</v>
      </c>
      <c r="Z13059" s="34">
        <v>9</v>
      </c>
      <c r="AA13059" s="34">
        <v>6</v>
      </c>
      <c r="AB13059" s="34">
        <v>1</v>
      </c>
      <c r="AC13059" s="34">
        <v>8</v>
      </c>
    </row>
    <row r="13060" spans="1:29" x14ac:dyDescent="0.2">
      <c r="A13060" s="34" t="s">
        <v>73553</v>
      </c>
      <c r="B13060" s="34">
        <v>125</v>
      </c>
      <c r="C13060" s="34">
        <v>291</v>
      </c>
      <c r="D13060" s="34">
        <v>208</v>
      </c>
      <c r="E13060" s="34">
        <v>253</v>
      </c>
      <c r="F13060" s="34">
        <v>179</v>
      </c>
      <c r="G13060" s="34">
        <v>272</v>
      </c>
      <c r="H13060" s="34">
        <v>166</v>
      </c>
      <c r="I13060" s="34">
        <v>251</v>
      </c>
      <c r="J13060" s="34">
        <v>183</v>
      </c>
      <c r="K13060" s="34">
        <v>288</v>
      </c>
      <c r="L13060" s="34">
        <v>116</v>
      </c>
      <c r="M13060" s="34">
        <v>238</v>
      </c>
      <c r="N13060" s="34">
        <v>144</v>
      </c>
      <c r="O13060" s="34">
        <v>239</v>
      </c>
      <c r="P13060" s="34">
        <v>183</v>
      </c>
      <c r="Q13060" s="34">
        <v>313</v>
      </c>
      <c r="R13060" s="34">
        <v>223</v>
      </c>
      <c r="S13060" s="34">
        <v>298</v>
      </c>
      <c r="T13060" s="34">
        <v>172</v>
      </c>
      <c r="U13060" s="34">
        <v>307</v>
      </c>
      <c r="V13060" s="34">
        <v>238</v>
      </c>
      <c r="W13060" s="34">
        <v>323</v>
      </c>
      <c r="X13060" s="34">
        <v>194</v>
      </c>
      <c r="Y13060" s="34">
        <v>217</v>
      </c>
      <c r="Z13060" s="34">
        <v>174</v>
      </c>
      <c r="AA13060" s="34">
        <v>349</v>
      </c>
      <c r="AB13060" s="34">
        <v>223</v>
      </c>
      <c r="AC13060" s="34">
        <v>401</v>
      </c>
    </row>
    <row r="13061" spans="1:29" x14ac:dyDescent="0.2">
      <c r="A13061" s="34" t="s">
        <v>73554</v>
      </c>
      <c r="B13061" s="34">
        <v>41</v>
      </c>
      <c r="C13061" s="34">
        <v>123</v>
      </c>
      <c r="D13061" s="34">
        <v>92</v>
      </c>
      <c r="E13061" s="34">
        <v>97</v>
      </c>
      <c r="F13061" s="34">
        <v>104</v>
      </c>
      <c r="G13061" s="34">
        <v>103</v>
      </c>
      <c r="H13061" s="34">
        <v>82</v>
      </c>
      <c r="I13061" s="34">
        <v>78</v>
      </c>
      <c r="J13061" s="34">
        <v>51</v>
      </c>
      <c r="K13061" s="34">
        <v>101</v>
      </c>
      <c r="L13061" s="34">
        <v>45</v>
      </c>
      <c r="M13061" s="34">
        <v>79</v>
      </c>
      <c r="N13061" s="34">
        <v>79</v>
      </c>
      <c r="O13061" s="34">
        <v>92</v>
      </c>
      <c r="P13061" s="34">
        <v>72</v>
      </c>
      <c r="Q13061" s="34">
        <v>113</v>
      </c>
      <c r="R13061" s="34">
        <v>94</v>
      </c>
      <c r="S13061" s="34">
        <v>114</v>
      </c>
      <c r="T13061" s="34">
        <v>56</v>
      </c>
      <c r="U13061" s="34">
        <v>82</v>
      </c>
      <c r="V13061" s="34">
        <v>90</v>
      </c>
      <c r="W13061" s="34">
        <v>98</v>
      </c>
      <c r="X13061" s="34">
        <v>74</v>
      </c>
      <c r="Y13061" s="34">
        <v>67</v>
      </c>
      <c r="Z13061" s="34">
        <v>114</v>
      </c>
      <c r="AA13061" s="34">
        <v>109</v>
      </c>
      <c r="AB13061" s="34">
        <v>50</v>
      </c>
      <c r="AC13061" s="34">
        <v>151</v>
      </c>
    </row>
    <row r="13062" spans="1:29" x14ac:dyDescent="0.2">
      <c r="A13062" s="34" t="s">
        <v>73555</v>
      </c>
      <c r="B13062" s="34">
        <v>146</v>
      </c>
      <c r="C13062" s="34">
        <v>193</v>
      </c>
      <c r="D13062" s="34">
        <v>168</v>
      </c>
      <c r="E13062" s="34">
        <v>199</v>
      </c>
      <c r="F13062" s="34">
        <v>165</v>
      </c>
      <c r="G13062" s="34">
        <v>207</v>
      </c>
      <c r="H13062" s="34">
        <v>173</v>
      </c>
      <c r="I13062" s="34">
        <v>209</v>
      </c>
      <c r="J13062" s="34">
        <v>150</v>
      </c>
      <c r="K13062" s="34">
        <v>241</v>
      </c>
      <c r="L13062" s="34">
        <v>159</v>
      </c>
      <c r="M13062" s="34">
        <v>136</v>
      </c>
      <c r="N13062" s="34">
        <v>122</v>
      </c>
      <c r="O13062" s="34">
        <v>193</v>
      </c>
      <c r="P13062" s="34">
        <v>140</v>
      </c>
      <c r="Q13062" s="34">
        <v>247</v>
      </c>
      <c r="R13062" s="34">
        <v>264</v>
      </c>
      <c r="S13062" s="34">
        <v>214</v>
      </c>
      <c r="T13062" s="34">
        <v>227</v>
      </c>
      <c r="U13062" s="34">
        <v>217</v>
      </c>
      <c r="V13062" s="34">
        <v>203</v>
      </c>
      <c r="W13062" s="34">
        <v>278</v>
      </c>
      <c r="X13062" s="34">
        <v>169</v>
      </c>
      <c r="Y13062" s="34">
        <v>219</v>
      </c>
      <c r="Z13062" s="34">
        <v>192</v>
      </c>
      <c r="AA13062" s="34">
        <v>276</v>
      </c>
      <c r="AB13062" s="34">
        <v>172</v>
      </c>
      <c r="AC13062" s="34">
        <v>301</v>
      </c>
    </row>
    <row r="13063" spans="1:29" x14ac:dyDescent="0.2">
      <c r="A13063" s="34" t="s">
        <v>73556</v>
      </c>
      <c r="B13063" s="34">
        <v>77</v>
      </c>
      <c r="C13063" s="34">
        <v>94</v>
      </c>
      <c r="D13063" s="34">
        <v>99</v>
      </c>
      <c r="E13063" s="34">
        <v>86</v>
      </c>
      <c r="F13063" s="34">
        <v>113</v>
      </c>
      <c r="G13063" s="34">
        <v>68</v>
      </c>
      <c r="H13063" s="34">
        <v>63</v>
      </c>
      <c r="I13063" s="34">
        <v>88</v>
      </c>
      <c r="J13063" s="34">
        <v>101</v>
      </c>
      <c r="K13063" s="34">
        <v>83</v>
      </c>
      <c r="L13063" s="34">
        <v>87</v>
      </c>
      <c r="M13063" s="34">
        <v>70</v>
      </c>
      <c r="N13063" s="34">
        <v>69</v>
      </c>
      <c r="O13063" s="34">
        <v>75</v>
      </c>
      <c r="P13063" s="34">
        <v>67</v>
      </c>
      <c r="Q13063" s="34">
        <v>133</v>
      </c>
      <c r="R13063" s="34">
        <v>146</v>
      </c>
      <c r="S13063" s="34">
        <v>141</v>
      </c>
      <c r="T13063" s="34">
        <v>117</v>
      </c>
      <c r="U13063" s="34">
        <v>67</v>
      </c>
      <c r="V13063" s="34">
        <v>106</v>
      </c>
      <c r="W13063" s="34">
        <v>106</v>
      </c>
      <c r="X13063" s="34">
        <v>130</v>
      </c>
      <c r="Y13063" s="34">
        <v>90</v>
      </c>
      <c r="Z13063" s="34">
        <v>116</v>
      </c>
      <c r="AA13063" s="34">
        <v>98</v>
      </c>
      <c r="AB13063" s="34">
        <v>108</v>
      </c>
      <c r="AC13063" s="34">
        <v>163</v>
      </c>
    </row>
    <row r="13064" spans="1:29" x14ac:dyDescent="0.2">
      <c r="A13064" s="34" t="s">
        <v>73557</v>
      </c>
      <c r="B13064" s="34">
        <v>170</v>
      </c>
      <c r="C13064" s="34">
        <v>185</v>
      </c>
      <c r="D13064" s="34">
        <v>208</v>
      </c>
      <c r="E13064" s="34">
        <v>199</v>
      </c>
      <c r="F13064" s="34">
        <v>195</v>
      </c>
      <c r="G13064" s="34">
        <v>204</v>
      </c>
      <c r="H13064" s="34">
        <v>207</v>
      </c>
      <c r="I13064" s="34">
        <v>201</v>
      </c>
      <c r="J13064" s="34">
        <v>171</v>
      </c>
      <c r="K13064" s="34">
        <v>153</v>
      </c>
      <c r="L13064" s="34">
        <v>166</v>
      </c>
      <c r="M13064" s="34">
        <v>164</v>
      </c>
      <c r="N13064" s="34">
        <v>173</v>
      </c>
      <c r="O13064" s="34">
        <v>190</v>
      </c>
      <c r="P13064" s="34">
        <v>187</v>
      </c>
      <c r="Q13064" s="34">
        <v>285</v>
      </c>
      <c r="R13064" s="34">
        <v>277</v>
      </c>
      <c r="S13064" s="34">
        <v>220</v>
      </c>
      <c r="T13064" s="34">
        <v>205</v>
      </c>
      <c r="U13064" s="34">
        <v>199</v>
      </c>
      <c r="V13064" s="34">
        <v>226</v>
      </c>
      <c r="W13064" s="34">
        <v>268</v>
      </c>
      <c r="X13064" s="34">
        <v>279</v>
      </c>
      <c r="Y13064" s="34">
        <v>248</v>
      </c>
      <c r="Z13064" s="34">
        <v>241</v>
      </c>
      <c r="AA13064" s="34">
        <v>235</v>
      </c>
      <c r="AB13064" s="34">
        <v>262</v>
      </c>
      <c r="AC13064" s="34">
        <v>307</v>
      </c>
    </row>
    <row r="13065" spans="1:29" x14ac:dyDescent="0.2">
      <c r="A13065" s="34" t="s">
        <v>73558</v>
      </c>
      <c r="B13065" s="34">
        <v>382</v>
      </c>
      <c r="C13065" s="34">
        <v>141</v>
      </c>
      <c r="D13065" s="34">
        <v>204</v>
      </c>
      <c r="E13065" s="34">
        <v>158</v>
      </c>
      <c r="F13065" s="34">
        <v>210</v>
      </c>
      <c r="G13065" s="34">
        <v>160</v>
      </c>
      <c r="H13065" s="34">
        <v>149</v>
      </c>
      <c r="I13065" s="34">
        <v>200</v>
      </c>
      <c r="J13065" s="34">
        <v>187</v>
      </c>
      <c r="K13065" s="34">
        <v>164</v>
      </c>
      <c r="L13065" s="34">
        <v>292</v>
      </c>
      <c r="M13065" s="34">
        <v>156</v>
      </c>
      <c r="N13065" s="34">
        <v>160</v>
      </c>
      <c r="O13065" s="34">
        <v>168</v>
      </c>
      <c r="P13065" s="34">
        <v>211</v>
      </c>
      <c r="Q13065" s="34">
        <v>262</v>
      </c>
      <c r="R13065" s="34">
        <v>277</v>
      </c>
      <c r="S13065" s="34">
        <v>201</v>
      </c>
      <c r="T13065" s="34">
        <v>382</v>
      </c>
      <c r="U13065" s="34">
        <v>269</v>
      </c>
      <c r="V13065" s="34">
        <v>270</v>
      </c>
      <c r="W13065" s="34">
        <v>358</v>
      </c>
      <c r="X13065" s="34">
        <v>262</v>
      </c>
      <c r="Y13065" s="34">
        <v>371</v>
      </c>
      <c r="Z13065" s="34">
        <v>224</v>
      </c>
      <c r="AA13065" s="34">
        <v>272</v>
      </c>
      <c r="AB13065" s="34">
        <v>434</v>
      </c>
      <c r="AC13065" s="34">
        <v>376</v>
      </c>
    </row>
    <row r="13066" spans="1:29" x14ac:dyDescent="0.2">
      <c r="A13066" s="34" t="s">
        <v>73559</v>
      </c>
      <c r="B13066" s="34">
        <v>1</v>
      </c>
      <c r="C13066" s="34">
        <v>0</v>
      </c>
      <c r="D13066" s="34">
        <v>0</v>
      </c>
      <c r="E13066" s="34">
        <v>0</v>
      </c>
      <c r="F13066" s="34">
        <v>0</v>
      </c>
      <c r="G13066" s="34">
        <v>0</v>
      </c>
      <c r="H13066" s="34">
        <v>0</v>
      </c>
      <c r="I13066" s="34">
        <v>0</v>
      </c>
      <c r="J13066" s="34">
        <v>0</v>
      </c>
      <c r="K13066" s="34">
        <v>0</v>
      </c>
      <c r="L13066" s="34">
        <v>1</v>
      </c>
      <c r="M13066" s="34">
        <v>1</v>
      </c>
      <c r="N13066" s="34">
        <v>0</v>
      </c>
      <c r="O13066" s="34">
        <v>0</v>
      </c>
      <c r="P13066" s="34">
        <v>0</v>
      </c>
      <c r="Q13066" s="34">
        <v>0</v>
      </c>
      <c r="R13066" s="34">
        <v>0</v>
      </c>
      <c r="S13066" s="34">
        <v>0</v>
      </c>
      <c r="T13066" s="34">
        <v>0</v>
      </c>
      <c r="U13066" s="34">
        <v>0</v>
      </c>
      <c r="V13066" s="34">
        <v>0</v>
      </c>
      <c r="W13066" s="34">
        <v>0</v>
      </c>
      <c r="X13066" s="34">
        <v>0</v>
      </c>
      <c r="Y13066" s="34">
        <v>0</v>
      </c>
      <c r="Z13066" s="34">
        <v>0</v>
      </c>
      <c r="AA13066" s="34">
        <v>0</v>
      </c>
      <c r="AB13066" s="34">
        <v>0</v>
      </c>
      <c r="AC13066" s="34">
        <v>0</v>
      </c>
    </row>
    <row r="13067" spans="1:29" x14ac:dyDescent="0.2">
      <c r="A13067" s="34" t="s">
        <v>73560</v>
      </c>
      <c r="B13067" s="34">
        <v>136</v>
      </c>
      <c r="C13067" s="34">
        <v>120</v>
      </c>
      <c r="D13067" s="34">
        <v>173</v>
      </c>
      <c r="E13067" s="34">
        <v>163</v>
      </c>
      <c r="F13067" s="34">
        <v>177</v>
      </c>
      <c r="G13067" s="34">
        <v>187</v>
      </c>
      <c r="H13067" s="34">
        <v>198</v>
      </c>
      <c r="I13067" s="34">
        <v>113</v>
      </c>
      <c r="J13067" s="34">
        <v>167</v>
      </c>
      <c r="K13067" s="34">
        <v>189</v>
      </c>
      <c r="L13067" s="34">
        <v>167</v>
      </c>
      <c r="M13067" s="34">
        <v>134</v>
      </c>
      <c r="N13067" s="34">
        <v>144</v>
      </c>
      <c r="O13067" s="34">
        <v>113</v>
      </c>
      <c r="P13067" s="34">
        <v>178</v>
      </c>
      <c r="Q13067" s="34">
        <v>221</v>
      </c>
      <c r="R13067" s="34">
        <v>220</v>
      </c>
      <c r="S13067" s="34">
        <v>193</v>
      </c>
      <c r="T13067" s="34">
        <v>215</v>
      </c>
      <c r="U13067" s="34">
        <v>158</v>
      </c>
      <c r="V13067" s="34">
        <v>207</v>
      </c>
      <c r="W13067" s="34">
        <v>239</v>
      </c>
      <c r="X13067" s="34">
        <v>215</v>
      </c>
      <c r="Y13067" s="34">
        <v>186</v>
      </c>
      <c r="Z13067" s="34">
        <v>216</v>
      </c>
      <c r="AA13067" s="34">
        <v>183</v>
      </c>
      <c r="AB13067" s="34">
        <v>293</v>
      </c>
      <c r="AC13067" s="34">
        <v>256</v>
      </c>
    </row>
    <row r="13068" spans="1:29" x14ac:dyDescent="0.2">
      <c r="A13068" s="34" t="s">
        <v>73561</v>
      </c>
      <c r="B13068" s="34">
        <v>156</v>
      </c>
      <c r="C13068" s="34">
        <v>176</v>
      </c>
      <c r="D13068" s="34">
        <v>181</v>
      </c>
      <c r="E13068" s="34">
        <v>171</v>
      </c>
      <c r="F13068" s="34">
        <v>171</v>
      </c>
      <c r="G13068" s="34">
        <v>201</v>
      </c>
      <c r="H13068" s="34">
        <v>186</v>
      </c>
      <c r="I13068" s="34">
        <v>173</v>
      </c>
      <c r="J13068" s="34">
        <v>199</v>
      </c>
      <c r="K13068" s="34">
        <v>202</v>
      </c>
      <c r="L13068" s="34">
        <v>174</v>
      </c>
      <c r="M13068" s="34">
        <v>141</v>
      </c>
      <c r="N13068" s="34">
        <v>149</v>
      </c>
      <c r="O13068" s="34">
        <v>176</v>
      </c>
      <c r="P13068" s="34">
        <v>137</v>
      </c>
      <c r="Q13068" s="34">
        <v>247</v>
      </c>
      <c r="R13068" s="34">
        <v>292</v>
      </c>
      <c r="S13068" s="34">
        <v>183</v>
      </c>
      <c r="T13068" s="34">
        <v>188</v>
      </c>
      <c r="U13068" s="34">
        <v>234</v>
      </c>
      <c r="V13068" s="34">
        <v>212</v>
      </c>
      <c r="W13068" s="34">
        <v>240</v>
      </c>
      <c r="X13068" s="34">
        <v>264</v>
      </c>
      <c r="Y13068" s="34">
        <v>237</v>
      </c>
      <c r="Z13068" s="34">
        <v>205</v>
      </c>
      <c r="AA13068" s="34">
        <v>242</v>
      </c>
      <c r="AB13068" s="34">
        <v>313</v>
      </c>
      <c r="AC13068" s="34">
        <v>251</v>
      </c>
    </row>
    <row r="13069" spans="1:29" x14ac:dyDescent="0.2">
      <c r="A13069" s="34" t="s">
        <v>73562</v>
      </c>
      <c r="B13069" s="34">
        <v>65</v>
      </c>
      <c r="C13069" s="34">
        <v>36</v>
      </c>
      <c r="D13069" s="34">
        <v>79</v>
      </c>
      <c r="E13069" s="34">
        <v>63</v>
      </c>
      <c r="F13069" s="34">
        <v>86</v>
      </c>
      <c r="G13069" s="34">
        <v>30</v>
      </c>
      <c r="H13069" s="34">
        <v>64</v>
      </c>
      <c r="I13069" s="34">
        <v>43</v>
      </c>
      <c r="J13069" s="34">
        <v>59</v>
      </c>
      <c r="K13069" s="34">
        <v>48</v>
      </c>
      <c r="L13069" s="34">
        <v>70</v>
      </c>
      <c r="M13069" s="34">
        <v>30</v>
      </c>
      <c r="N13069" s="34">
        <v>45</v>
      </c>
      <c r="O13069" s="34">
        <v>44</v>
      </c>
      <c r="P13069" s="34">
        <v>61</v>
      </c>
      <c r="Q13069" s="34">
        <v>85</v>
      </c>
      <c r="R13069" s="34">
        <v>69</v>
      </c>
      <c r="S13069" s="34">
        <v>72</v>
      </c>
      <c r="T13069" s="34">
        <v>71</v>
      </c>
      <c r="U13069" s="34">
        <v>75</v>
      </c>
      <c r="V13069" s="34">
        <v>75</v>
      </c>
      <c r="W13069" s="34">
        <v>67</v>
      </c>
      <c r="X13069" s="34">
        <v>105</v>
      </c>
      <c r="Y13069" s="34">
        <v>78</v>
      </c>
      <c r="Z13069" s="34">
        <v>79</v>
      </c>
      <c r="AA13069" s="34">
        <v>96</v>
      </c>
      <c r="AB13069" s="34">
        <v>59</v>
      </c>
      <c r="AC13069" s="34">
        <v>81</v>
      </c>
    </row>
    <row r="13070" spans="1:29" x14ac:dyDescent="0.2">
      <c r="A13070" s="34" t="s">
        <v>73563</v>
      </c>
      <c r="B13070" s="34">
        <v>96</v>
      </c>
      <c r="C13070" s="34">
        <v>113</v>
      </c>
      <c r="D13070" s="34">
        <v>172</v>
      </c>
      <c r="E13070" s="34">
        <v>114</v>
      </c>
      <c r="F13070" s="34">
        <v>137</v>
      </c>
      <c r="G13070" s="34">
        <v>125</v>
      </c>
      <c r="H13070" s="34">
        <v>141</v>
      </c>
      <c r="I13070" s="34">
        <v>100</v>
      </c>
      <c r="J13070" s="34">
        <v>138</v>
      </c>
      <c r="K13070" s="34">
        <v>133</v>
      </c>
      <c r="L13070" s="34">
        <v>137</v>
      </c>
      <c r="M13070" s="34">
        <v>114</v>
      </c>
      <c r="N13070" s="34">
        <v>103</v>
      </c>
      <c r="O13070" s="34">
        <v>120</v>
      </c>
      <c r="P13070" s="34">
        <v>160</v>
      </c>
      <c r="Q13070" s="34">
        <v>146</v>
      </c>
      <c r="R13070" s="34">
        <v>137</v>
      </c>
      <c r="S13070" s="34">
        <v>181</v>
      </c>
      <c r="T13070" s="34">
        <v>166</v>
      </c>
      <c r="U13070" s="34">
        <v>138</v>
      </c>
      <c r="V13070" s="34">
        <v>171</v>
      </c>
      <c r="W13070" s="34">
        <v>198</v>
      </c>
      <c r="X13070" s="34">
        <v>219</v>
      </c>
      <c r="Y13070" s="34">
        <v>150</v>
      </c>
      <c r="Z13070" s="34">
        <v>171</v>
      </c>
      <c r="AA13070" s="34">
        <v>175</v>
      </c>
      <c r="AB13070" s="34">
        <v>155</v>
      </c>
      <c r="AC13070" s="34">
        <v>238</v>
      </c>
    </row>
    <row r="13071" spans="1:29" x14ac:dyDescent="0.2">
      <c r="A13071" s="34" t="s">
        <v>73564</v>
      </c>
      <c r="B13071" s="34">
        <v>78</v>
      </c>
      <c r="C13071" s="34">
        <v>176</v>
      </c>
      <c r="D13071" s="34">
        <v>144</v>
      </c>
      <c r="E13071" s="34">
        <v>148</v>
      </c>
      <c r="F13071" s="34">
        <v>102</v>
      </c>
      <c r="G13071" s="34">
        <v>146</v>
      </c>
      <c r="H13071" s="34">
        <v>120</v>
      </c>
      <c r="I13071" s="34">
        <v>146</v>
      </c>
      <c r="J13071" s="34">
        <v>84</v>
      </c>
      <c r="K13071" s="34">
        <v>205</v>
      </c>
      <c r="L13071" s="34">
        <v>89</v>
      </c>
      <c r="M13071" s="34">
        <v>126</v>
      </c>
      <c r="N13071" s="34">
        <v>113</v>
      </c>
      <c r="O13071" s="34">
        <v>134</v>
      </c>
      <c r="P13071" s="34">
        <v>76</v>
      </c>
      <c r="Q13071" s="34">
        <v>215</v>
      </c>
      <c r="R13071" s="34">
        <v>130</v>
      </c>
      <c r="S13071" s="34">
        <v>178</v>
      </c>
      <c r="T13071" s="34">
        <v>138</v>
      </c>
      <c r="U13071" s="34">
        <v>137</v>
      </c>
      <c r="V13071" s="34">
        <v>93</v>
      </c>
      <c r="W13071" s="34">
        <v>175</v>
      </c>
      <c r="X13071" s="34">
        <v>96</v>
      </c>
      <c r="Y13071" s="34">
        <v>162</v>
      </c>
      <c r="Z13071" s="34">
        <v>136</v>
      </c>
      <c r="AA13071" s="34">
        <v>212</v>
      </c>
      <c r="AB13071" s="34">
        <v>88</v>
      </c>
      <c r="AC13071" s="34">
        <v>219</v>
      </c>
    </row>
    <row r="13072" spans="1:29" x14ac:dyDescent="0.2">
      <c r="A13072" s="34" t="s">
        <v>73565</v>
      </c>
      <c r="B13072" s="34">
        <v>58</v>
      </c>
      <c r="C13072" s="34">
        <v>70</v>
      </c>
      <c r="D13072" s="34">
        <v>127</v>
      </c>
      <c r="E13072" s="34">
        <v>54</v>
      </c>
      <c r="F13072" s="34">
        <v>102</v>
      </c>
      <c r="G13072" s="34">
        <v>52</v>
      </c>
      <c r="H13072" s="34">
        <v>127</v>
      </c>
      <c r="I13072" s="34">
        <v>69</v>
      </c>
      <c r="J13072" s="34">
        <v>89</v>
      </c>
      <c r="K13072" s="34">
        <v>71</v>
      </c>
      <c r="L13072" s="34">
        <v>60</v>
      </c>
      <c r="M13072" s="34">
        <v>63</v>
      </c>
      <c r="N13072" s="34">
        <v>88</v>
      </c>
      <c r="O13072" s="34">
        <v>58</v>
      </c>
      <c r="P13072" s="34">
        <v>92</v>
      </c>
      <c r="Q13072" s="34">
        <v>77</v>
      </c>
      <c r="R13072" s="34">
        <v>97</v>
      </c>
      <c r="S13072" s="34">
        <v>78</v>
      </c>
      <c r="T13072" s="34">
        <v>78</v>
      </c>
      <c r="U13072" s="34">
        <v>79</v>
      </c>
      <c r="V13072" s="34">
        <v>97</v>
      </c>
      <c r="W13072" s="34">
        <v>65</v>
      </c>
      <c r="X13072" s="34">
        <v>116</v>
      </c>
      <c r="Y13072" s="34">
        <v>73</v>
      </c>
      <c r="Z13072" s="34">
        <v>91</v>
      </c>
      <c r="AA13072" s="34">
        <v>74</v>
      </c>
      <c r="AB13072" s="34">
        <v>96</v>
      </c>
      <c r="AC13072" s="34">
        <v>106</v>
      </c>
    </row>
    <row r="13073" spans="1:29" x14ac:dyDescent="0.2">
      <c r="A13073" s="34" t="s">
        <v>73566</v>
      </c>
      <c r="B13073" s="34">
        <v>130</v>
      </c>
      <c r="C13073" s="34">
        <v>115</v>
      </c>
      <c r="D13073" s="34">
        <v>132</v>
      </c>
      <c r="E13073" s="34">
        <v>179</v>
      </c>
      <c r="F13073" s="34">
        <v>153</v>
      </c>
      <c r="G13073" s="34">
        <v>155</v>
      </c>
      <c r="H13073" s="34">
        <v>113</v>
      </c>
      <c r="I13073" s="34">
        <v>142</v>
      </c>
      <c r="J13073" s="34">
        <v>126</v>
      </c>
      <c r="K13073" s="34">
        <v>160</v>
      </c>
      <c r="L13073" s="34">
        <v>139</v>
      </c>
      <c r="M13073" s="34">
        <v>153</v>
      </c>
      <c r="N13073" s="34">
        <v>123</v>
      </c>
      <c r="O13073" s="34">
        <v>114</v>
      </c>
      <c r="P13073" s="34">
        <v>148</v>
      </c>
      <c r="Q13073" s="34">
        <v>212</v>
      </c>
      <c r="R13073" s="34">
        <v>165</v>
      </c>
      <c r="S13073" s="34">
        <v>156</v>
      </c>
      <c r="T13073" s="34">
        <v>179</v>
      </c>
      <c r="U13073" s="34">
        <v>176</v>
      </c>
      <c r="V13073" s="34">
        <v>181</v>
      </c>
      <c r="W13073" s="34">
        <v>175</v>
      </c>
      <c r="X13073" s="34">
        <v>159</v>
      </c>
      <c r="Y13073" s="34">
        <v>194</v>
      </c>
      <c r="Z13073" s="34">
        <v>193</v>
      </c>
      <c r="AA13073" s="34">
        <v>176</v>
      </c>
      <c r="AB13073" s="34">
        <v>199</v>
      </c>
      <c r="AC13073" s="34">
        <v>254</v>
      </c>
    </row>
    <row r="13074" spans="1:29" x14ac:dyDescent="0.2">
      <c r="A13074" s="34" t="s">
        <v>73567</v>
      </c>
      <c r="B13074" s="34">
        <v>60</v>
      </c>
      <c r="C13074" s="34">
        <v>45</v>
      </c>
      <c r="D13074" s="34">
        <v>46</v>
      </c>
      <c r="E13074" s="34">
        <v>53</v>
      </c>
      <c r="F13074" s="34">
        <v>49</v>
      </c>
      <c r="G13074" s="34">
        <v>61</v>
      </c>
      <c r="H13074" s="34">
        <v>50</v>
      </c>
      <c r="I13074" s="34">
        <v>46</v>
      </c>
      <c r="J13074" s="34">
        <v>69</v>
      </c>
      <c r="K13074" s="34">
        <v>59</v>
      </c>
      <c r="L13074" s="34">
        <v>49</v>
      </c>
      <c r="M13074" s="34">
        <v>38</v>
      </c>
      <c r="N13074" s="34">
        <v>53</v>
      </c>
      <c r="O13074" s="34">
        <v>45</v>
      </c>
      <c r="P13074" s="34">
        <v>45</v>
      </c>
      <c r="Q13074" s="34">
        <v>128</v>
      </c>
      <c r="R13074" s="34">
        <v>61</v>
      </c>
      <c r="S13074" s="34">
        <v>82</v>
      </c>
      <c r="T13074" s="34">
        <v>74</v>
      </c>
      <c r="U13074" s="34">
        <v>75</v>
      </c>
      <c r="V13074" s="34">
        <v>63</v>
      </c>
      <c r="W13074" s="34">
        <v>90</v>
      </c>
      <c r="X13074" s="34">
        <v>57</v>
      </c>
      <c r="Y13074" s="34">
        <v>108</v>
      </c>
      <c r="Z13074" s="34">
        <v>53</v>
      </c>
      <c r="AA13074" s="34">
        <v>80</v>
      </c>
      <c r="AB13074" s="34">
        <v>91</v>
      </c>
      <c r="AC13074" s="34">
        <v>90</v>
      </c>
    </row>
    <row r="13075" spans="1:29" x14ac:dyDescent="0.2">
      <c r="A13075" s="34" t="s">
        <v>73568</v>
      </c>
      <c r="B13075" s="34">
        <v>43</v>
      </c>
      <c r="C13075" s="34">
        <v>30</v>
      </c>
      <c r="D13075" s="34">
        <v>40</v>
      </c>
      <c r="E13075" s="34">
        <v>56</v>
      </c>
      <c r="F13075" s="34">
        <v>59</v>
      </c>
      <c r="G13075" s="34">
        <v>34</v>
      </c>
      <c r="H13075" s="34">
        <v>51</v>
      </c>
      <c r="I13075" s="34">
        <v>48</v>
      </c>
      <c r="J13075" s="34">
        <v>45</v>
      </c>
      <c r="K13075" s="34">
        <v>71</v>
      </c>
      <c r="L13075" s="34">
        <v>32</v>
      </c>
      <c r="M13075" s="34">
        <v>32</v>
      </c>
      <c r="N13075" s="34">
        <v>31</v>
      </c>
      <c r="O13075" s="34">
        <v>36</v>
      </c>
      <c r="P13075" s="34">
        <v>47</v>
      </c>
      <c r="Q13075" s="34">
        <v>59</v>
      </c>
      <c r="R13075" s="34">
        <v>62</v>
      </c>
      <c r="S13075" s="34">
        <v>56</v>
      </c>
      <c r="T13075" s="34">
        <v>52</v>
      </c>
      <c r="U13075" s="34">
        <v>52</v>
      </c>
      <c r="V13075" s="34">
        <v>67</v>
      </c>
      <c r="W13075" s="34">
        <v>64</v>
      </c>
      <c r="X13075" s="34">
        <v>96</v>
      </c>
      <c r="Y13075" s="34">
        <v>49</v>
      </c>
      <c r="Z13075" s="34">
        <v>60</v>
      </c>
      <c r="AA13075" s="34">
        <v>65</v>
      </c>
      <c r="AB13075" s="34">
        <v>44</v>
      </c>
      <c r="AC13075" s="34">
        <v>70</v>
      </c>
    </row>
    <row r="13076" spans="1:29" x14ac:dyDescent="0.2">
      <c r="A13076" s="34" t="s">
        <v>73569</v>
      </c>
      <c r="B13076" s="34">
        <v>142</v>
      </c>
      <c r="C13076" s="34">
        <v>102</v>
      </c>
      <c r="D13076" s="34">
        <v>135</v>
      </c>
      <c r="E13076" s="34">
        <v>135</v>
      </c>
      <c r="F13076" s="34">
        <v>114</v>
      </c>
      <c r="G13076" s="34">
        <v>150</v>
      </c>
      <c r="H13076" s="34">
        <v>107</v>
      </c>
      <c r="I13076" s="34">
        <v>136</v>
      </c>
      <c r="J13076" s="34">
        <v>95</v>
      </c>
      <c r="K13076" s="34">
        <v>105</v>
      </c>
      <c r="L13076" s="34">
        <v>76</v>
      </c>
      <c r="M13076" s="34">
        <v>102</v>
      </c>
      <c r="N13076" s="34">
        <v>106</v>
      </c>
      <c r="O13076" s="34">
        <v>105</v>
      </c>
      <c r="P13076" s="34">
        <v>100</v>
      </c>
      <c r="Q13076" s="34">
        <v>139</v>
      </c>
      <c r="R13076" s="34">
        <v>140</v>
      </c>
      <c r="S13076" s="34">
        <v>182</v>
      </c>
      <c r="T13076" s="34">
        <v>119</v>
      </c>
      <c r="U13076" s="34">
        <v>80</v>
      </c>
      <c r="V13076" s="34">
        <v>147</v>
      </c>
      <c r="W13076" s="34">
        <v>131</v>
      </c>
      <c r="X13076" s="34">
        <v>198</v>
      </c>
      <c r="Y13076" s="34">
        <v>122</v>
      </c>
      <c r="Z13076" s="34">
        <v>164</v>
      </c>
      <c r="AA13076" s="34">
        <v>189</v>
      </c>
      <c r="AB13076" s="34">
        <v>145</v>
      </c>
      <c r="AC13076" s="34">
        <v>227</v>
      </c>
    </row>
    <row r="13077" spans="1:29" x14ac:dyDescent="0.2">
      <c r="A13077" s="34" t="s">
        <v>73570</v>
      </c>
      <c r="B13077" s="34">
        <v>49</v>
      </c>
      <c r="C13077" s="34">
        <v>87</v>
      </c>
      <c r="D13077" s="34">
        <v>122</v>
      </c>
      <c r="E13077" s="34">
        <v>69</v>
      </c>
      <c r="F13077" s="34">
        <v>103</v>
      </c>
      <c r="G13077" s="34">
        <v>72</v>
      </c>
      <c r="H13077" s="34">
        <v>102</v>
      </c>
      <c r="I13077" s="34">
        <v>66</v>
      </c>
      <c r="J13077" s="34">
        <v>91</v>
      </c>
      <c r="K13077" s="34">
        <v>67</v>
      </c>
      <c r="L13077" s="34">
        <v>70</v>
      </c>
      <c r="M13077" s="34">
        <v>59</v>
      </c>
      <c r="N13077" s="34">
        <v>96</v>
      </c>
      <c r="O13077" s="34">
        <v>44</v>
      </c>
      <c r="P13077" s="34">
        <v>101</v>
      </c>
      <c r="Q13077" s="34">
        <v>91</v>
      </c>
      <c r="R13077" s="34">
        <v>137</v>
      </c>
      <c r="S13077" s="34">
        <v>97</v>
      </c>
      <c r="T13077" s="34">
        <v>112</v>
      </c>
      <c r="U13077" s="34">
        <v>57</v>
      </c>
      <c r="V13077" s="34">
        <v>99</v>
      </c>
      <c r="W13077" s="34">
        <v>60</v>
      </c>
      <c r="X13077" s="34">
        <v>118</v>
      </c>
      <c r="Y13077" s="34">
        <v>71</v>
      </c>
      <c r="Z13077" s="34">
        <v>132</v>
      </c>
      <c r="AA13077" s="34">
        <v>76</v>
      </c>
      <c r="AB13077" s="34">
        <v>99</v>
      </c>
      <c r="AC13077" s="34">
        <v>91</v>
      </c>
    </row>
    <row r="13078" spans="1:29" x14ac:dyDescent="0.2">
      <c r="A13078" s="34" t="s">
        <v>73571</v>
      </c>
      <c r="B13078" s="34">
        <v>796</v>
      </c>
      <c r="C13078" s="34">
        <v>268</v>
      </c>
      <c r="D13078" s="34">
        <v>434</v>
      </c>
      <c r="E13078" s="34">
        <v>402</v>
      </c>
      <c r="F13078" s="34">
        <v>564</v>
      </c>
      <c r="G13078" s="34">
        <v>260</v>
      </c>
      <c r="H13078" s="34">
        <v>518</v>
      </c>
      <c r="I13078" s="34">
        <v>293</v>
      </c>
      <c r="J13078" s="34">
        <v>566</v>
      </c>
      <c r="K13078" s="34">
        <v>342</v>
      </c>
      <c r="L13078" s="34">
        <v>693</v>
      </c>
      <c r="M13078" s="34">
        <v>320</v>
      </c>
      <c r="N13078" s="34">
        <v>434</v>
      </c>
      <c r="O13078" s="34">
        <v>382</v>
      </c>
      <c r="P13078" s="34">
        <v>481</v>
      </c>
      <c r="Q13078" s="34">
        <v>558</v>
      </c>
      <c r="R13078" s="34">
        <v>782</v>
      </c>
      <c r="S13078" s="34">
        <v>435</v>
      </c>
      <c r="T13078" s="34">
        <v>1007</v>
      </c>
      <c r="U13078" s="34">
        <v>425</v>
      </c>
      <c r="V13078" s="34">
        <v>759</v>
      </c>
      <c r="W13078" s="34">
        <v>626</v>
      </c>
      <c r="X13078" s="34">
        <v>738</v>
      </c>
      <c r="Y13078" s="34">
        <v>556</v>
      </c>
      <c r="Z13078" s="34">
        <v>623</v>
      </c>
      <c r="AA13078" s="34">
        <v>503</v>
      </c>
      <c r="AB13078" s="34">
        <v>980</v>
      </c>
      <c r="AC13078" s="34">
        <v>608</v>
      </c>
    </row>
    <row r="13079" spans="1:29" x14ac:dyDescent="0.2">
      <c r="A13079" s="34" t="s">
        <v>73572</v>
      </c>
      <c r="B13079" s="34">
        <v>99</v>
      </c>
      <c r="C13079" s="34">
        <v>109</v>
      </c>
      <c r="D13079" s="34">
        <v>125</v>
      </c>
      <c r="E13079" s="34">
        <v>108</v>
      </c>
      <c r="F13079" s="34">
        <v>105</v>
      </c>
      <c r="G13079" s="34">
        <v>92</v>
      </c>
      <c r="H13079" s="34">
        <v>135</v>
      </c>
      <c r="I13079" s="34">
        <v>101</v>
      </c>
      <c r="J13079" s="34">
        <v>129</v>
      </c>
      <c r="K13079" s="34">
        <v>119</v>
      </c>
      <c r="L13079" s="34">
        <v>77</v>
      </c>
      <c r="M13079" s="34">
        <v>103</v>
      </c>
      <c r="N13079" s="34">
        <v>118</v>
      </c>
      <c r="O13079" s="34">
        <v>100</v>
      </c>
      <c r="P13079" s="34">
        <v>109</v>
      </c>
      <c r="Q13079" s="34">
        <v>119</v>
      </c>
      <c r="R13079" s="34">
        <v>172</v>
      </c>
      <c r="S13079" s="34">
        <v>140</v>
      </c>
      <c r="T13079" s="34">
        <v>117</v>
      </c>
      <c r="U13079" s="34">
        <v>89</v>
      </c>
      <c r="V13079" s="34">
        <v>154</v>
      </c>
      <c r="W13079" s="34">
        <v>121</v>
      </c>
      <c r="X13079" s="34">
        <v>148</v>
      </c>
      <c r="Y13079" s="34">
        <v>144</v>
      </c>
      <c r="Z13079" s="34">
        <v>135</v>
      </c>
      <c r="AA13079" s="34">
        <v>116</v>
      </c>
      <c r="AB13079" s="34">
        <v>121</v>
      </c>
      <c r="AC13079" s="34">
        <v>175</v>
      </c>
    </row>
    <row r="13080" spans="1:29" x14ac:dyDescent="0.2">
      <c r="A13080" s="34" t="s">
        <v>73573</v>
      </c>
      <c r="B13080" s="34">
        <v>99</v>
      </c>
      <c r="C13080" s="34">
        <v>58</v>
      </c>
      <c r="D13080" s="34">
        <v>117</v>
      </c>
      <c r="E13080" s="34">
        <v>75</v>
      </c>
      <c r="F13080" s="34">
        <v>94</v>
      </c>
      <c r="G13080" s="34">
        <v>86</v>
      </c>
      <c r="H13080" s="34">
        <v>84</v>
      </c>
      <c r="I13080" s="34">
        <v>91</v>
      </c>
      <c r="J13080" s="34">
        <v>87</v>
      </c>
      <c r="K13080" s="34">
        <v>97</v>
      </c>
      <c r="L13080" s="34">
        <v>61</v>
      </c>
      <c r="M13080" s="34">
        <v>62</v>
      </c>
      <c r="N13080" s="34">
        <v>101</v>
      </c>
      <c r="O13080" s="34">
        <v>52</v>
      </c>
      <c r="P13080" s="34">
        <v>81</v>
      </c>
      <c r="Q13080" s="34">
        <v>77</v>
      </c>
      <c r="R13080" s="34">
        <v>68</v>
      </c>
      <c r="S13080" s="34">
        <v>104</v>
      </c>
      <c r="T13080" s="34">
        <v>71</v>
      </c>
      <c r="U13080" s="34">
        <v>62</v>
      </c>
      <c r="V13080" s="34">
        <v>101</v>
      </c>
      <c r="W13080" s="34">
        <v>79</v>
      </c>
      <c r="X13080" s="34">
        <v>102</v>
      </c>
      <c r="Y13080" s="34">
        <v>56</v>
      </c>
      <c r="Z13080" s="34">
        <v>66</v>
      </c>
      <c r="AA13080" s="34">
        <v>102</v>
      </c>
      <c r="AB13080" s="34">
        <v>59</v>
      </c>
      <c r="AC13080" s="34">
        <v>134</v>
      </c>
    </row>
    <row r="13081" spans="1:29" x14ac:dyDescent="0.2">
      <c r="A13081" s="34" t="s">
        <v>73574</v>
      </c>
      <c r="B13081" s="34">
        <v>103</v>
      </c>
      <c r="C13081" s="34">
        <v>192</v>
      </c>
      <c r="D13081" s="34">
        <v>162</v>
      </c>
      <c r="E13081" s="34">
        <v>209</v>
      </c>
      <c r="F13081" s="34">
        <v>158</v>
      </c>
      <c r="G13081" s="34">
        <v>284</v>
      </c>
      <c r="H13081" s="34">
        <v>178</v>
      </c>
      <c r="I13081" s="34">
        <v>222</v>
      </c>
      <c r="J13081" s="34">
        <v>152</v>
      </c>
      <c r="K13081" s="34">
        <v>227</v>
      </c>
      <c r="L13081" s="34">
        <v>109</v>
      </c>
      <c r="M13081" s="34">
        <v>257</v>
      </c>
      <c r="N13081" s="34">
        <v>127</v>
      </c>
      <c r="O13081" s="34">
        <v>206</v>
      </c>
      <c r="P13081" s="34">
        <v>144</v>
      </c>
      <c r="Q13081" s="34">
        <v>298</v>
      </c>
      <c r="R13081" s="34">
        <v>179</v>
      </c>
      <c r="S13081" s="34">
        <v>297</v>
      </c>
      <c r="T13081" s="34">
        <v>234</v>
      </c>
      <c r="U13081" s="34">
        <v>252</v>
      </c>
      <c r="V13081" s="34">
        <v>202</v>
      </c>
      <c r="W13081" s="34">
        <v>269</v>
      </c>
      <c r="X13081" s="34">
        <v>243</v>
      </c>
      <c r="Y13081" s="34">
        <v>279</v>
      </c>
      <c r="Z13081" s="34">
        <v>180</v>
      </c>
      <c r="AA13081" s="34">
        <v>251</v>
      </c>
      <c r="AB13081" s="34">
        <v>200</v>
      </c>
      <c r="AC13081" s="34">
        <v>254</v>
      </c>
    </row>
    <row r="13082" spans="1:29" x14ac:dyDescent="0.2">
      <c r="A13082" s="34" t="s">
        <v>73575</v>
      </c>
      <c r="B13082" s="34">
        <v>88</v>
      </c>
      <c r="C13082" s="34">
        <v>100</v>
      </c>
      <c r="D13082" s="34">
        <v>145</v>
      </c>
      <c r="E13082" s="34">
        <v>90</v>
      </c>
      <c r="F13082" s="34">
        <v>136</v>
      </c>
      <c r="G13082" s="34">
        <v>84</v>
      </c>
      <c r="H13082" s="34">
        <v>130</v>
      </c>
      <c r="I13082" s="34">
        <v>78</v>
      </c>
      <c r="J13082" s="34">
        <v>113</v>
      </c>
      <c r="K13082" s="34">
        <v>86</v>
      </c>
      <c r="L13082" s="34">
        <v>91</v>
      </c>
      <c r="M13082" s="34">
        <v>83</v>
      </c>
      <c r="N13082" s="34">
        <v>135</v>
      </c>
      <c r="O13082" s="34">
        <v>62</v>
      </c>
      <c r="P13082" s="34">
        <v>140</v>
      </c>
      <c r="Q13082" s="34">
        <v>125</v>
      </c>
      <c r="R13082" s="34">
        <v>142</v>
      </c>
      <c r="S13082" s="34">
        <v>114</v>
      </c>
      <c r="T13082" s="34">
        <v>115</v>
      </c>
      <c r="U13082" s="34">
        <v>55</v>
      </c>
      <c r="V13082" s="34">
        <v>161</v>
      </c>
      <c r="W13082" s="34">
        <v>94</v>
      </c>
      <c r="X13082" s="34">
        <v>161</v>
      </c>
      <c r="Y13082" s="34">
        <v>70</v>
      </c>
      <c r="Z13082" s="34">
        <v>138</v>
      </c>
      <c r="AA13082" s="34">
        <v>94</v>
      </c>
      <c r="AB13082" s="34">
        <v>117</v>
      </c>
      <c r="AC13082" s="34">
        <v>118</v>
      </c>
    </row>
    <row r="13083" spans="1:29" x14ac:dyDescent="0.2">
      <c r="A13083" s="34" t="s">
        <v>73576</v>
      </c>
      <c r="B13083" s="34">
        <v>76</v>
      </c>
      <c r="C13083" s="34">
        <v>103</v>
      </c>
      <c r="D13083" s="34">
        <v>112</v>
      </c>
      <c r="E13083" s="34">
        <v>112</v>
      </c>
      <c r="F13083" s="34">
        <v>109</v>
      </c>
      <c r="G13083" s="34">
        <v>75</v>
      </c>
      <c r="H13083" s="34">
        <v>145</v>
      </c>
      <c r="I13083" s="34">
        <v>128</v>
      </c>
      <c r="J13083" s="34">
        <v>110</v>
      </c>
      <c r="K13083" s="34">
        <v>158</v>
      </c>
      <c r="L13083" s="34">
        <v>79</v>
      </c>
      <c r="M13083" s="34">
        <v>127</v>
      </c>
      <c r="N13083" s="34">
        <v>77</v>
      </c>
      <c r="O13083" s="34">
        <v>99</v>
      </c>
      <c r="P13083" s="34">
        <v>88</v>
      </c>
      <c r="Q13083" s="34">
        <v>148</v>
      </c>
      <c r="R13083" s="34">
        <v>107</v>
      </c>
      <c r="S13083" s="34">
        <v>139</v>
      </c>
      <c r="T13083" s="34">
        <v>124</v>
      </c>
      <c r="U13083" s="34">
        <v>105</v>
      </c>
      <c r="V13083" s="34">
        <v>127</v>
      </c>
      <c r="W13083" s="34">
        <v>99</v>
      </c>
      <c r="X13083" s="34">
        <v>120</v>
      </c>
      <c r="Y13083" s="34">
        <v>91</v>
      </c>
      <c r="Z13083" s="34">
        <v>119</v>
      </c>
      <c r="AA13083" s="34">
        <v>135</v>
      </c>
      <c r="AB13083" s="34">
        <v>86</v>
      </c>
      <c r="AC13083" s="34">
        <v>175</v>
      </c>
    </row>
    <row r="13084" spans="1:29" x14ac:dyDescent="0.2">
      <c r="A13084" s="34" t="s">
        <v>73577</v>
      </c>
      <c r="B13084" s="34">
        <v>48</v>
      </c>
      <c r="C13084" s="34">
        <v>43</v>
      </c>
      <c r="D13084" s="34">
        <v>40</v>
      </c>
      <c r="E13084" s="34">
        <v>59</v>
      </c>
      <c r="F13084" s="34">
        <v>46</v>
      </c>
      <c r="G13084" s="34">
        <v>43</v>
      </c>
      <c r="H13084" s="34">
        <v>59</v>
      </c>
      <c r="I13084" s="34">
        <v>39</v>
      </c>
      <c r="J13084" s="34">
        <v>42</v>
      </c>
      <c r="K13084" s="34">
        <v>46</v>
      </c>
      <c r="L13084" s="34">
        <v>30</v>
      </c>
      <c r="M13084" s="34">
        <v>17</v>
      </c>
      <c r="N13084" s="34">
        <v>32</v>
      </c>
      <c r="O13084" s="34">
        <v>34</v>
      </c>
      <c r="P13084" s="34">
        <v>46</v>
      </c>
      <c r="Q13084" s="34">
        <v>54</v>
      </c>
      <c r="R13084" s="34">
        <v>69</v>
      </c>
      <c r="S13084" s="34">
        <v>41</v>
      </c>
      <c r="T13084" s="34">
        <v>49</v>
      </c>
      <c r="U13084" s="34">
        <v>24</v>
      </c>
      <c r="V13084" s="34">
        <v>54</v>
      </c>
      <c r="W13084" s="34">
        <v>61</v>
      </c>
      <c r="X13084" s="34">
        <v>43</v>
      </c>
      <c r="Y13084" s="34">
        <v>72</v>
      </c>
      <c r="Z13084" s="34">
        <v>44</v>
      </c>
      <c r="AA13084" s="34">
        <v>38</v>
      </c>
      <c r="AB13084" s="34">
        <v>49</v>
      </c>
      <c r="AC13084" s="34">
        <v>55</v>
      </c>
    </row>
    <row r="13085" spans="1:29" x14ac:dyDescent="0.2">
      <c r="A13085" s="34" t="s">
        <v>73578</v>
      </c>
      <c r="B13085" s="34">
        <v>121</v>
      </c>
      <c r="C13085" s="34">
        <v>106</v>
      </c>
      <c r="D13085" s="34">
        <v>110</v>
      </c>
      <c r="E13085" s="34">
        <v>101</v>
      </c>
      <c r="F13085" s="34">
        <v>108</v>
      </c>
      <c r="G13085" s="34">
        <v>82</v>
      </c>
      <c r="H13085" s="34">
        <v>111</v>
      </c>
      <c r="I13085" s="34">
        <v>114</v>
      </c>
      <c r="J13085" s="34">
        <v>132</v>
      </c>
      <c r="K13085" s="34">
        <v>151</v>
      </c>
      <c r="L13085" s="34">
        <v>70</v>
      </c>
      <c r="M13085" s="34">
        <v>78</v>
      </c>
      <c r="N13085" s="34">
        <v>68</v>
      </c>
      <c r="O13085" s="34">
        <v>85</v>
      </c>
      <c r="P13085" s="34">
        <v>105</v>
      </c>
      <c r="Q13085" s="34">
        <v>184</v>
      </c>
      <c r="R13085" s="34">
        <v>131</v>
      </c>
      <c r="S13085" s="34">
        <v>130</v>
      </c>
      <c r="T13085" s="34">
        <v>89</v>
      </c>
      <c r="U13085" s="34">
        <v>149</v>
      </c>
      <c r="V13085" s="34">
        <v>157</v>
      </c>
      <c r="W13085" s="34">
        <v>117</v>
      </c>
      <c r="X13085" s="34">
        <v>161</v>
      </c>
      <c r="Y13085" s="34">
        <v>117</v>
      </c>
      <c r="Z13085" s="34">
        <v>95</v>
      </c>
      <c r="AA13085" s="34">
        <v>131</v>
      </c>
      <c r="AB13085" s="34">
        <v>122</v>
      </c>
      <c r="AC13085" s="34">
        <v>203</v>
      </c>
    </row>
    <row r="13086" spans="1:29" x14ac:dyDescent="0.2">
      <c r="A13086" s="34" t="s">
        <v>73579</v>
      </c>
      <c r="B13086" s="34">
        <v>121</v>
      </c>
      <c r="C13086" s="34">
        <v>131</v>
      </c>
      <c r="D13086" s="34">
        <v>190</v>
      </c>
      <c r="E13086" s="34">
        <v>121</v>
      </c>
      <c r="F13086" s="34">
        <v>146</v>
      </c>
      <c r="G13086" s="34">
        <v>102</v>
      </c>
      <c r="H13086" s="34">
        <v>132</v>
      </c>
      <c r="I13086" s="34">
        <v>108</v>
      </c>
      <c r="J13086" s="34">
        <v>105</v>
      </c>
      <c r="K13086" s="34">
        <v>144</v>
      </c>
      <c r="L13086" s="34">
        <v>98</v>
      </c>
      <c r="M13086" s="34">
        <v>92</v>
      </c>
      <c r="N13086" s="34">
        <v>142</v>
      </c>
      <c r="O13086" s="34">
        <v>63</v>
      </c>
      <c r="P13086" s="34">
        <v>113</v>
      </c>
      <c r="Q13086" s="34">
        <v>129</v>
      </c>
      <c r="R13086" s="34">
        <v>181</v>
      </c>
      <c r="S13086" s="34">
        <v>165</v>
      </c>
      <c r="T13086" s="34">
        <v>99</v>
      </c>
      <c r="U13086" s="34">
        <v>95</v>
      </c>
      <c r="V13086" s="34">
        <v>151</v>
      </c>
      <c r="W13086" s="34">
        <v>148</v>
      </c>
      <c r="X13086" s="34">
        <v>161</v>
      </c>
      <c r="Y13086" s="34">
        <v>103</v>
      </c>
      <c r="Z13086" s="34">
        <v>180</v>
      </c>
      <c r="AA13086" s="34">
        <v>163</v>
      </c>
      <c r="AB13086" s="34">
        <v>134</v>
      </c>
      <c r="AC13086" s="34">
        <v>200</v>
      </c>
    </row>
    <row r="13087" spans="1:29" x14ac:dyDescent="0.2">
      <c r="A13087" s="34" t="s">
        <v>73580</v>
      </c>
      <c r="B13087" s="34">
        <v>22</v>
      </c>
      <c r="C13087" s="34">
        <v>30</v>
      </c>
      <c r="D13087" s="34">
        <v>36</v>
      </c>
      <c r="E13087" s="34">
        <v>20</v>
      </c>
      <c r="F13087" s="34">
        <v>42</v>
      </c>
      <c r="G13087" s="34">
        <v>19</v>
      </c>
      <c r="H13087" s="34">
        <v>37</v>
      </c>
      <c r="I13087" s="34">
        <v>22</v>
      </c>
      <c r="J13087" s="34">
        <v>19</v>
      </c>
      <c r="K13087" s="34">
        <v>29</v>
      </c>
      <c r="L13087" s="34">
        <v>16</v>
      </c>
      <c r="M13087" s="34">
        <v>13</v>
      </c>
      <c r="N13087" s="34">
        <v>21</v>
      </c>
      <c r="O13087" s="34">
        <v>24</v>
      </c>
      <c r="P13087" s="34">
        <v>41</v>
      </c>
      <c r="Q13087" s="34">
        <v>22</v>
      </c>
      <c r="R13087" s="34">
        <v>27</v>
      </c>
      <c r="S13087" s="34">
        <v>22</v>
      </c>
      <c r="T13087" s="34">
        <v>28</v>
      </c>
      <c r="U13087" s="34">
        <v>21</v>
      </c>
      <c r="V13087" s="34">
        <v>41</v>
      </c>
      <c r="W13087" s="34">
        <v>25</v>
      </c>
      <c r="X13087" s="34">
        <v>54</v>
      </c>
      <c r="Y13087" s="34">
        <v>13</v>
      </c>
      <c r="Z13087" s="34">
        <v>40</v>
      </c>
      <c r="AA13087" s="34">
        <v>24</v>
      </c>
      <c r="AB13087" s="34">
        <v>28</v>
      </c>
      <c r="AC13087" s="34">
        <v>41</v>
      </c>
    </row>
    <row r="13088" spans="1:29" x14ac:dyDescent="0.2">
      <c r="A13088" s="34" t="s">
        <v>73581</v>
      </c>
      <c r="B13088" s="34">
        <v>79</v>
      </c>
      <c r="C13088" s="34">
        <v>66</v>
      </c>
      <c r="D13088" s="34">
        <v>81</v>
      </c>
      <c r="E13088" s="34">
        <v>78</v>
      </c>
      <c r="F13088" s="34">
        <v>72</v>
      </c>
      <c r="G13088" s="34">
        <v>53</v>
      </c>
      <c r="H13088" s="34">
        <v>83</v>
      </c>
      <c r="I13088" s="34">
        <v>50</v>
      </c>
      <c r="J13088" s="34">
        <v>76</v>
      </c>
      <c r="K13088" s="34">
        <v>63</v>
      </c>
      <c r="L13088" s="34">
        <v>76</v>
      </c>
      <c r="M13088" s="34">
        <v>36</v>
      </c>
      <c r="N13088" s="34">
        <v>82</v>
      </c>
      <c r="O13088" s="34">
        <v>65</v>
      </c>
      <c r="P13088" s="34">
        <v>69</v>
      </c>
      <c r="Q13088" s="34">
        <v>58</v>
      </c>
      <c r="R13088" s="34">
        <v>90</v>
      </c>
      <c r="S13088" s="34">
        <v>59</v>
      </c>
      <c r="T13088" s="34">
        <v>75</v>
      </c>
      <c r="U13088" s="34">
        <v>55</v>
      </c>
      <c r="V13088" s="34">
        <v>81</v>
      </c>
      <c r="W13088" s="34">
        <v>50</v>
      </c>
      <c r="X13088" s="34">
        <v>110</v>
      </c>
      <c r="Y13088" s="34">
        <v>54</v>
      </c>
      <c r="Z13088" s="34">
        <v>125</v>
      </c>
      <c r="AA13088" s="34">
        <v>68</v>
      </c>
      <c r="AB13088" s="34">
        <v>109</v>
      </c>
      <c r="AC13088" s="34">
        <v>89</v>
      </c>
    </row>
    <row r="13089" spans="1:29" x14ac:dyDescent="0.2">
      <c r="A13089" s="34" t="s">
        <v>73582</v>
      </c>
      <c r="B13089" s="34">
        <v>95</v>
      </c>
      <c r="C13089" s="34">
        <v>39</v>
      </c>
      <c r="D13089" s="34">
        <v>63</v>
      </c>
      <c r="E13089" s="34">
        <v>61</v>
      </c>
      <c r="F13089" s="34">
        <v>74</v>
      </c>
      <c r="G13089" s="34">
        <v>50</v>
      </c>
      <c r="H13089" s="34">
        <v>78</v>
      </c>
      <c r="I13089" s="34">
        <v>31</v>
      </c>
      <c r="J13089" s="34">
        <v>47</v>
      </c>
      <c r="K13089" s="34">
        <v>44</v>
      </c>
      <c r="L13089" s="34">
        <v>48</v>
      </c>
      <c r="M13089" s="34">
        <v>28</v>
      </c>
      <c r="N13089" s="34">
        <v>46</v>
      </c>
      <c r="O13089" s="34">
        <v>60</v>
      </c>
      <c r="P13089" s="34">
        <v>61</v>
      </c>
      <c r="Q13089" s="34">
        <v>76</v>
      </c>
      <c r="R13089" s="34">
        <v>90</v>
      </c>
      <c r="S13089" s="34">
        <v>47</v>
      </c>
      <c r="T13089" s="34">
        <v>76</v>
      </c>
      <c r="U13089" s="34">
        <v>35</v>
      </c>
      <c r="V13089" s="34">
        <v>70</v>
      </c>
      <c r="W13089" s="34">
        <v>58</v>
      </c>
      <c r="X13089" s="34">
        <v>79</v>
      </c>
      <c r="Y13089" s="34">
        <v>48</v>
      </c>
      <c r="Z13089" s="34">
        <v>77</v>
      </c>
      <c r="AA13089" s="34">
        <v>62</v>
      </c>
      <c r="AB13089" s="34">
        <v>89</v>
      </c>
      <c r="AC13089" s="34">
        <v>67</v>
      </c>
    </row>
    <row r="13090" spans="1:29" x14ac:dyDescent="0.2">
      <c r="A13090" s="34" t="s">
        <v>73583</v>
      </c>
      <c r="B13090" s="34">
        <v>46</v>
      </c>
      <c r="C13090" s="34">
        <v>65</v>
      </c>
      <c r="D13090" s="34">
        <v>71</v>
      </c>
      <c r="E13090" s="34">
        <v>57</v>
      </c>
      <c r="F13090" s="34">
        <v>85</v>
      </c>
      <c r="G13090" s="34">
        <v>42</v>
      </c>
      <c r="H13090" s="34">
        <v>76</v>
      </c>
      <c r="I13090" s="34">
        <v>63</v>
      </c>
      <c r="J13090" s="34">
        <v>77</v>
      </c>
      <c r="K13090" s="34">
        <v>35</v>
      </c>
      <c r="L13090" s="34">
        <v>54</v>
      </c>
      <c r="M13090" s="34">
        <v>56</v>
      </c>
      <c r="N13090" s="34">
        <v>53</v>
      </c>
      <c r="O13090" s="34">
        <v>59</v>
      </c>
      <c r="P13090" s="34">
        <v>34</v>
      </c>
      <c r="Q13090" s="34">
        <v>67</v>
      </c>
      <c r="R13090" s="34">
        <v>99</v>
      </c>
      <c r="S13090" s="34">
        <v>39</v>
      </c>
      <c r="T13090" s="34">
        <v>59</v>
      </c>
      <c r="U13090" s="34">
        <v>44</v>
      </c>
      <c r="V13090" s="34">
        <v>82</v>
      </c>
      <c r="W13090" s="34">
        <v>54</v>
      </c>
      <c r="X13090" s="34">
        <v>106</v>
      </c>
      <c r="Y13090" s="34">
        <v>43</v>
      </c>
      <c r="Z13090" s="34">
        <v>83</v>
      </c>
      <c r="AA13090" s="34">
        <v>63</v>
      </c>
      <c r="AB13090" s="34">
        <v>76</v>
      </c>
      <c r="AC13090" s="34">
        <v>87</v>
      </c>
    </row>
    <row r="13091" spans="1:29" x14ac:dyDescent="0.2">
      <c r="A13091" s="34" t="s">
        <v>73584</v>
      </c>
      <c r="B13091" s="34">
        <v>68</v>
      </c>
      <c r="C13091" s="34">
        <v>94</v>
      </c>
      <c r="D13091" s="34">
        <v>89</v>
      </c>
      <c r="E13091" s="34">
        <v>94</v>
      </c>
      <c r="F13091" s="34">
        <v>104</v>
      </c>
      <c r="G13091" s="34">
        <v>98</v>
      </c>
      <c r="H13091" s="34">
        <v>103</v>
      </c>
      <c r="I13091" s="34">
        <v>89</v>
      </c>
      <c r="J13091" s="34">
        <v>81</v>
      </c>
      <c r="K13091" s="34">
        <v>101</v>
      </c>
      <c r="L13091" s="34">
        <v>64</v>
      </c>
      <c r="M13091" s="34">
        <v>94</v>
      </c>
      <c r="N13091" s="34">
        <v>68</v>
      </c>
      <c r="O13091" s="34">
        <v>76</v>
      </c>
      <c r="P13091" s="34">
        <v>51</v>
      </c>
      <c r="Q13091" s="34">
        <v>113</v>
      </c>
      <c r="R13091" s="34">
        <v>83</v>
      </c>
      <c r="S13091" s="34">
        <v>116</v>
      </c>
      <c r="T13091" s="34">
        <v>111</v>
      </c>
      <c r="U13091" s="34">
        <v>87</v>
      </c>
      <c r="V13091" s="34">
        <v>111</v>
      </c>
      <c r="W13091" s="34">
        <v>95</v>
      </c>
      <c r="X13091" s="34">
        <v>94</v>
      </c>
      <c r="Y13091" s="34">
        <v>86</v>
      </c>
      <c r="Z13091" s="34">
        <v>91</v>
      </c>
      <c r="AA13091" s="34">
        <v>102</v>
      </c>
      <c r="AB13091" s="34">
        <v>83</v>
      </c>
      <c r="AC13091" s="34">
        <v>130</v>
      </c>
    </row>
    <row r="13092" spans="1:29" x14ac:dyDescent="0.2">
      <c r="A13092" s="34" t="s">
        <v>73585</v>
      </c>
      <c r="B13092" s="34">
        <v>107</v>
      </c>
      <c r="C13092" s="34">
        <v>48</v>
      </c>
      <c r="D13092" s="34">
        <v>69</v>
      </c>
      <c r="E13092" s="34">
        <v>70</v>
      </c>
      <c r="F13092" s="34">
        <v>74</v>
      </c>
      <c r="G13092" s="34">
        <v>71</v>
      </c>
      <c r="H13092" s="34">
        <v>126</v>
      </c>
      <c r="I13092" s="34">
        <v>77</v>
      </c>
      <c r="J13092" s="34">
        <v>90</v>
      </c>
      <c r="K13092" s="34">
        <v>37</v>
      </c>
      <c r="L13092" s="34">
        <v>72</v>
      </c>
      <c r="M13092" s="34">
        <v>76</v>
      </c>
      <c r="N13092" s="34">
        <v>82</v>
      </c>
      <c r="O13092" s="34">
        <v>37</v>
      </c>
      <c r="P13092" s="34">
        <v>69</v>
      </c>
      <c r="Q13092" s="34">
        <v>88</v>
      </c>
      <c r="R13092" s="34">
        <v>102</v>
      </c>
      <c r="S13092" s="34">
        <v>81</v>
      </c>
      <c r="T13092" s="34">
        <v>81</v>
      </c>
      <c r="U13092" s="34">
        <v>42</v>
      </c>
      <c r="V13092" s="34">
        <v>86</v>
      </c>
      <c r="W13092" s="34">
        <v>93</v>
      </c>
      <c r="X13092" s="34">
        <v>104</v>
      </c>
      <c r="Y13092" s="34">
        <v>69</v>
      </c>
      <c r="Z13092" s="34">
        <v>107</v>
      </c>
      <c r="AA13092" s="34">
        <v>68</v>
      </c>
      <c r="AB13092" s="34">
        <v>130</v>
      </c>
      <c r="AC13092" s="34">
        <v>90</v>
      </c>
    </row>
    <row r="13093" spans="1:29" x14ac:dyDescent="0.2">
      <c r="A13093" s="34" t="s">
        <v>73586</v>
      </c>
      <c r="B13093" s="34">
        <v>133</v>
      </c>
      <c r="C13093" s="34">
        <v>253</v>
      </c>
      <c r="D13093" s="34">
        <v>352</v>
      </c>
      <c r="E13093" s="34">
        <v>239</v>
      </c>
      <c r="F13093" s="34">
        <v>293</v>
      </c>
      <c r="G13093" s="34">
        <v>230</v>
      </c>
      <c r="H13093" s="34">
        <v>302</v>
      </c>
      <c r="I13093" s="34">
        <v>241</v>
      </c>
      <c r="J13093" s="34">
        <v>259</v>
      </c>
      <c r="K13093" s="34">
        <v>219</v>
      </c>
      <c r="L13093" s="34">
        <v>233</v>
      </c>
      <c r="M13093" s="34">
        <v>205</v>
      </c>
      <c r="N13093" s="34">
        <v>260</v>
      </c>
      <c r="O13093" s="34">
        <v>227</v>
      </c>
      <c r="P13093" s="34">
        <v>258</v>
      </c>
      <c r="Q13093" s="34">
        <v>289</v>
      </c>
      <c r="R13093" s="34">
        <v>366</v>
      </c>
      <c r="S13093" s="34">
        <v>284</v>
      </c>
      <c r="T13093" s="34">
        <v>340</v>
      </c>
      <c r="U13093" s="34">
        <v>246</v>
      </c>
      <c r="V13093" s="34">
        <v>336</v>
      </c>
      <c r="W13093" s="34">
        <v>340</v>
      </c>
      <c r="X13093" s="34">
        <v>417</v>
      </c>
      <c r="Y13093" s="34">
        <v>258</v>
      </c>
      <c r="Z13093" s="34">
        <v>349</v>
      </c>
      <c r="AA13093" s="34">
        <v>285</v>
      </c>
      <c r="AB13093" s="34">
        <v>362</v>
      </c>
      <c r="AC13093" s="34">
        <v>381</v>
      </c>
    </row>
    <row r="13094" spans="1:29" x14ac:dyDescent="0.2">
      <c r="A13094" s="34" t="s">
        <v>73587</v>
      </c>
      <c r="B13094" s="34">
        <v>72</v>
      </c>
      <c r="C13094" s="34">
        <v>42</v>
      </c>
      <c r="D13094" s="34">
        <v>40</v>
      </c>
      <c r="E13094" s="34">
        <v>38</v>
      </c>
      <c r="F13094" s="34">
        <v>63</v>
      </c>
      <c r="G13094" s="34">
        <v>21</v>
      </c>
      <c r="H13094" s="34">
        <v>35</v>
      </c>
      <c r="I13094" s="34">
        <v>19</v>
      </c>
      <c r="J13094" s="34">
        <v>36</v>
      </c>
      <c r="K13094" s="34">
        <v>36</v>
      </c>
      <c r="L13094" s="34">
        <v>36</v>
      </c>
      <c r="M13094" s="34">
        <v>31</v>
      </c>
      <c r="N13094" s="34">
        <v>36</v>
      </c>
      <c r="O13094" s="34">
        <v>27</v>
      </c>
      <c r="P13094" s="34">
        <v>34</v>
      </c>
      <c r="Q13094" s="34">
        <v>30</v>
      </c>
      <c r="R13094" s="34">
        <v>46</v>
      </c>
      <c r="S13094" s="34">
        <v>32</v>
      </c>
      <c r="T13094" s="34">
        <v>35</v>
      </c>
      <c r="U13094" s="34">
        <v>39</v>
      </c>
      <c r="V13094" s="34">
        <v>44</v>
      </c>
      <c r="W13094" s="34">
        <v>35</v>
      </c>
      <c r="X13094" s="34">
        <v>62</v>
      </c>
      <c r="Y13094" s="34">
        <v>37</v>
      </c>
      <c r="Z13094" s="34">
        <v>47</v>
      </c>
      <c r="AA13094" s="34">
        <v>56</v>
      </c>
      <c r="AB13094" s="34">
        <v>63</v>
      </c>
      <c r="AC13094" s="34">
        <v>55</v>
      </c>
    </row>
    <row r="13095" spans="1:29" x14ac:dyDescent="0.2">
      <c r="A13095" s="34" t="s">
        <v>73588</v>
      </c>
      <c r="B13095" s="34">
        <v>54</v>
      </c>
      <c r="C13095" s="34">
        <v>42</v>
      </c>
      <c r="D13095" s="34">
        <v>60</v>
      </c>
      <c r="E13095" s="34">
        <v>53</v>
      </c>
      <c r="F13095" s="34">
        <v>39</v>
      </c>
      <c r="G13095" s="34">
        <v>37</v>
      </c>
      <c r="H13095" s="34">
        <v>54</v>
      </c>
      <c r="I13095" s="34">
        <v>32</v>
      </c>
      <c r="J13095" s="34">
        <v>46</v>
      </c>
      <c r="K13095" s="34">
        <v>49</v>
      </c>
      <c r="L13095" s="34">
        <v>51</v>
      </c>
      <c r="M13095" s="34">
        <v>63</v>
      </c>
      <c r="N13095" s="34">
        <v>43</v>
      </c>
      <c r="O13095" s="34">
        <v>47</v>
      </c>
      <c r="P13095" s="34">
        <v>59</v>
      </c>
      <c r="Q13095" s="34">
        <v>65</v>
      </c>
      <c r="R13095" s="34">
        <v>66</v>
      </c>
      <c r="S13095" s="34">
        <v>59</v>
      </c>
      <c r="T13095" s="34">
        <v>44</v>
      </c>
      <c r="U13095" s="34">
        <v>57</v>
      </c>
      <c r="V13095" s="34">
        <v>63</v>
      </c>
      <c r="W13095" s="34">
        <v>56</v>
      </c>
      <c r="X13095" s="34">
        <v>68</v>
      </c>
      <c r="Y13095" s="34">
        <v>42</v>
      </c>
      <c r="Z13095" s="34">
        <v>57</v>
      </c>
      <c r="AA13095" s="34">
        <v>63</v>
      </c>
      <c r="AB13095" s="34">
        <v>58</v>
      </c>
      <c r="AC13095" s="34">
        <v>84</v>
      </c>
    </row>
    <row r="13096" spans="1:29" x14ac:dyDescent="0.2">
      <c r="A13096" s="34" t="s">
        <v>73589</v>
      </c>
      <c r="B13096" s="34">
        <v>122</v>
      </c>
      <c r="C13096" s="34">
        <v>70</v>
      </c>
      <c r="D13096" s="34">
        <v>65</v>
      </c>
      <c r="E13096" s="34">
        <v>66</v>
      </c>
      <c r="F13096" s="34">
        <v>107</v>
      </c>
      <c r="G13096" s="34">
        <v>95</v>
      </c>
      <c r="H13096" s="34">
        <v>72</v>
      </c>
      <c r="I13096" s="34">
        <v>62</v>
      </c>
      <c r="J13096" s="34">
        <v>88</v>
      </c>
      <c r="K13096" s="34">
        <v>94</v>
      </c>
      <c r="L13096" s="34">
        <v>73</v>
      </c>
      <c r="M13096" s="34">
        <v>77</v>
      </c>
      <c r="N13096" s="34">
        <v>80</v>
      </c>
      <c r="O13096" s="34">
        <v>67</v>
      </c>
      <c r="P13096" s="34">
        <v>99</v>
      </c>
      <c r="Q13096" s="34">
        <v>97</v>
      </c>
      <c r="R13096" s="34">
        <v>114</v>
      </c>
      <c r="S13096" s="34">
        <v>91</v>
      </c>
      <c r="T13096" s="34">
        <v>91</v>
      </c>
      <c r="U13096" s="34">
        <v>60</v>
      </c>
      <c r="V13096" s="34">
        <v>109</v>
      </c>
      <c r="W13096" s="34">
        <v>117</v>
      </c>
      <c r="X13096" s="34">
        <v>97</v>
      </c>
      <c r="Y13096" s="34">
        <v>88</v>
      </c>
      <c r="Z13096" s="34">
        <v>92</v>
      </c>
      <c r="AA13096" s="34">
        <v>95</v>
      </c>
      <c r="AB13096" s="34">
        <v>115</v>
      </c>
      <c r="AC13096" s="34">
        <v>122</v>
      </c>
    </row>
    <row r="13097" spans="1:29" x14ac:dyDescent="0.2">
      <c r="A13097" s="34" t="s">
        <v>73590</v>
      </c>
      <c r="B13097" s="34">
        <v>57</v>
      </c>
      <c r="C13097" s="34">
        <v>55</v>
      </c>
      <c r="D13097" s="34">
        <v>60</v>
      </c>
      <c r="E13097" s="34">
        <v>65</v>
      </c>
      <c r="F13097" s="34">
        <v>29</v>
      </c>
      <c r="G13097" s="34">
        <v>68</v>
      </c>
      <c r="H13097" s="34">
        <v>24</v>
      </c>
      <c r="I13097" s="34">
        <v>76</v>
      </c>
      <c r="J13097" s="34">
        <v>49</v>
      </c>
      <c r="K13097" s="34">
        <v>81</v>
      </c>
      <c r="L13097" s="34">
        <v>27</v>
      </c>
      <c r="M13097" s="34">
        <v>43</v>
      </c>
      <c r="N13097" s="34">
        <v>40</v>
      </c>
      <c r="O13097" s="34">
        <v>43</v>
      </c>
      <c r="P13097" s="34">
        <v>54</v>
      </c>
      <c r="Q13097" s="34">
        <v>56</v>
      </c>
      <c r="R13097" s="34">
        <v>56</v>
      </c>
      <c r="S13097" s="34">
        <v>53</v>
      </c>
      <c r="T13097" s="34">
        <v>27</v>
      </c>
      <c r="U13097" s="34">
        <v>39</v>
      </c>
      <c r="V13097" s="34">
        <v>45</v>
      </c>
      <c r="W13097" s="34">
        <v>49</v>
      </c>
      <c r="X13097" s="34">
        <v>46</v>
      </c>
      <c r="Y13097" s="34">
        <v>54</v>
      </c>
      <c r="Z13097" s="34">
        <v>55</v>
      </c>
      <c r="AA13097" s="34">
        <v>88</v>
      </c>
      <c r="AB13097" s="34">
        <v>58</v>
      </c>
      <c r="AC13097" s="34">
        <v>108</v>
      </c>
    </row>
    <row r="13098" spans="1:29" x14ac:dyDescent="0.2">
      <c r="A13098" s="34" t="s">
        <v>73591</v>
      </c>
      <c r="B13098" s="34">
        <v>274</v>
      </c>
      <c r="C13098" s="34">
        <v>231</v>
      </c>
      <c r="D13098" s="34">
        <v>265</v>
      </c>
      <c r="E13098" s="34">
        <v>205</v>
      </c>
      <c r="F13098" s="34">
        <v>280</v>
      </c>
      <c r="G13098" s="34">
        <v>264</v>
      </c>
      <c r="H13098" s="34">
        <v>230</v>
      </c>
      <c r="I13098" s="34">
        <v>231</v>
      </c>
      <c r="J13098" s="34">
        <v>240</v>
      </c>
      <c r="K13098" s="34">
        <v>291</v>
      </c>
      <c r="L13098" s="34">
        <v>228</v>
      </c>
      <c r="M13098" s="34">
        <v>181</v>
      </c>
      <c r="N13098" s="34">
        <v>235</v>
      </c>
      <c r="O13098" s="34">
        <v>206</v>
      </c>
      <c r="P13098" s="34">
        <v>255</v>
      </c>
      <c r="Q13098" s="34">
        <v>308</v>
      </c>
      <c r="R13098" s="34">
        <v>349</v>
      </c>
      <c r="S13098" s="34">
        <v>335</v>
      </c>
      <c r="T13098" s="34">
        <v>281</v>
      </c>
      <c r="U13098" s="34">
        <v>252</v>
      </c>
      <c r="V13098" s="34">
        <v>303</v>
      </c>
      <c r="W13098" s="34">
        <v>279</v>
      </c>
      <c r="X13098" s="34">
        <v>292</v>
      </c>
      <c r="Y13098" s="34">
        <v>290</v>
      </c>
      <c r="Z13098" s="34">
        <v>314</v>
      </c>
      <c r="AA13098" s="34">
        <v>263</v>
      </c>
      <c r="AB13098" s="34">
        <v>352</v>
      </c>
      <c r="AC13098" s="34">
        <v>387</v>
      </c>
    </row>
    <row r="13099" spans="1:29" x14ac:dyDescent="0.2">
      <c r="A13099" s="34" t="s">
        <v>73592</v>
      </c>
      <c r="B13099" s="34">
        <v>103</v>
      </c>
      <c r="C13099" s="34">
        <v>119</v>
      </c>
      <c r="D13099" s="34">
        <v>114</v>
      </c>
      <c r="E13099" s="34">
        <v>145</v>
      </c>
      <c r="F13099" s="34">
        <v>120</v>
      </c>
      <c r="G13099" s="34">
        <v>129</v>
      </c>
      <c r="H13099" s="34">
        <v>127</v>
      </c>
      <c r="I13099" s="34">
        <v>118</v>
      </c>
      <c r="J13099" s="34">
        <v>127</v>
      </c>
      <c r="K13099" s="34">
        <v>159</v>
      </c>
      <c r="L13099" s="34">
        <v>118</v>
      </c>
      <c r="M13099" s="34">
        <v>117</v>
      </c>
      <c r="N13099" s="34">
        <v>127</v>
      </c>
      <c r="O13099" s="34">
        <v>124</v>
      </c>
      <c r="P13099" s="34">
        <v>121</v>
      </c>
      <c r="Q13099" s="34">
        <v>180</v>
      </c>
      <c r="R13099" s="34">
        <v>163</v>
      </c>
      <c r="S13099" s="34">
        <v>123</v>
      </c>
      <c r="T13099" s="34">
        <v>167</v>
      </c>
      <c r="U13099" s="34">
        <v>128</v>
      </c>
      <c r="V13099" s="34">
        <v>160</v>
      </c>
      <c r="W13099" s="34">
        <v>164</v>
      </c>
      <c r="X13099" s="34">
        <v>176</v>
      </c>
      <c r="Y13099" s="34">
        <v>114</v>
      </c>
      <c r="Z13099" s="34">
        <v>157</v>
      </c>
      <c r="AA13099" s="34">
        <v>167</v>
      </c>
      <c r="AB13099" s="34">
        <v>141</v>
      </c>
      <c r="AC13099" s="34">
        <v>177</v>
      </c>
    </row>
    <row r="13100" spans="1:29" x14ac:dyDescent="0.2">
      <c r="A13100" s="34" t="s">
        <v>73593</v>
      </c>
      <c r="B13100" s="34">
        <v>85</v>
      </c>
      <c r="C13100" s="34">
        <v>77</v>
      </c>
      <c r="D13100" s="34">
        <v>79</v>
      </c>
      <c r="E13100" s="34">
        <v>93</v>
      </c>
      <c r="F13100" s="34">
        <v>67</v>
      </c>
      <c r="G13100" s="34">
        <v>57</v>
      </c>
      <c r="H13100" s="34">
        <v>103</v>
      </c>
      <c r="I13100" s="34">
        <v>103</v>
      </c>
      <c r="J13100" s="34">
        <v>63</v>
      </c>
      <c r="K13100" s="34">
        <v>82</v>
      </c>
      <c r="L13100" s="34">
        <v>64</v>
      </c>
      <c r="M13100" s="34">
        <v>60</v>
      </c>
      <c r="N13100" s="34">
        <v>49</v>
      </c>
      <c r="O13100" s="34">
        <v>54</v>
      </c>
      <c r="P13100" s="34">
        <v>55</v>
      </c>
      <c r="Q13100" s="34">
        <v>96</v>
      </c>
      <c r="R13100" s="34">
        <v>102</v>
      </c>
      <c r="S13100" s="34">
        <v>94</v>
      </c>
      <c r="T13100" s="34">
        <v>100</v>
      </c>
      <c r="U13100" s="34">
        <v>91</v>
      </c>
      <c r="V13100" s="34">
        <v>81</v>
      </c>
      <c r="W13100" s="34">
        <v>114</v>
      </c>
      <c r="X13100" s="34">
        <v>84</v>
      </c>
      <c r="Y13100" s="34">
        <v>101</v>
      </c>
      <c r="Z13100" s="34">
        <v>77</v>
      </c>
      <c r="AA13100" s="34">
        <v>107</v>
      </c>
      <c r="AB13100" s="34">
        <v>104</v>
      </c>
      <c r="AC13100" s="34">
        <v>140</v>
      </c>
    </row>
    <row r="13101" spans="1:29" x14ac:dyDescent="0.2">
      <c r="A13101" s="34" t="s">
        <v>73594</v>
      </c>
      <c r="B13101" s="34">
        <v>66</v>
      </c>
      <c r="C13101" s="34">
        <v>90</v>
      </c>
      <c r="D13101" s="34">
        <v>96</v>
      </c>
      <c r="E13101" s="34">
        <v>98</v>
      </c>
      <c r="F13101" s="34">
        <v>104</v>
      </c>
      <c r="G13101" s="34">
        <v>93</v>
      </c>
      <c r="H13101" s="34">
        <v>79</v>
      </c>
      <c r="I13101" s="34">
        <v>91</v>
      </c>
      <c r="J13101" s="34">
        <v>83</v>
      </c>
      <c r="K13101" s="34">
        <v>119</v>
      </c>
      <c r="L13101" s="34">
        <v>88</v>
      </c>
      <c r="M13101" s="34">
        <v>89</v>
      </c>
      <c r="N13101" s="34">
        <v>108</v>
      </c>
      <c r="O13101" s="34">
        <v>101</v>
      </c>
      <c r="P13101" s="34">
        <v>78</v>
      </c>
      <c r="Q13101" s="34">
        <v>153</v>
      </c>
      <c r="R13101" s="34">
        <v>121</v>
      </c>
      <c r="S13101" s="34">
        <v>99</v>
      </c>
      <c r="T13101" s="34">
        <v>151</v>
      </c>
      <c r="U13101" s="34">
        <v>111</v>
      </c>
      <c r="V13101" s="34">
        <v>122</v>
      </c>
      <c r="W13101" s="34">
        <v>146</v>
      </c>
      <c r="X13101" s="34">
        <v>153</v>
      </c>
      <c r="Y13101" s="34">
        <v>139</v>
      </c>
      <c r="Z13101" s="34">
        <v>142</v>
      </c>
      <c r="AA13101" s="34">
        <v>104</v>
      </c>
      <c r="AB13101" s="34">
        <v>131</v>
      </c>
      <c r="AC13101" s="34">
        <v>174</v>
      </c>
    </row>
    <row r="13102" spans="1:29" x14ac:dyDescent="0.2">
      <c r="A13102" s="34" t="s">
        <v>73595</v>
      </c>
      <c r="B13102" s="34">
        <v>170</v>
      </c>
      <c r="C13102" s="34">
        <v>219</v>
      </c>
      <c r="D13102" s="34">
        <v>218</v>
      </c>
      <c r="E13102" s="34">
        <v>180</v>
      </c>
      <c r="F13102" s="34">
        <v>168</v>
      </c>
      <c r="G13102" s="34">
        <v>189</v>
      </c>
      <c r="H13102" s="34">
        <v>130</v>
      </c>
      <c r="I13102" s="34">
        <v>165</v>
      </c>
      <c r="J13102" s="34">
        <v>98</v>
      </c>
      <c r="K13102" s="34">
        <v>170</v>
      </c>
      <c r="L13102" s="34">
        <v>77</v>
      </c>
      <c r="M13102" s="34">
        <v>145</v>
      </c>
      <c r="N13102" s="34">
        <v>124</v>
      </c>
      <c r="O13102" s="34">
        <v>153</v>
      </c>
      <c r="P13102" s="34">
        <v>147</v>
      </c>
      <c r="Q13102" s="34">
        <v>172</v>
      </c>
      <c r="R13102" s="34">
        <v>126</v>
      </c>
      <c r="S13102" s="34">
        <v>212</v>
      </c>
      <c r="T13102" s="34">
        <v>88</v>
      </c>
      <c r="U13102" s="34">
        <v>117</v>
      </c>
      <c r="V13102" s="34">
        <v>144</v>
      </c>
      <c r="W13102" s="34">
        <v>166</v>
      </c>
      <c r="X13102" s="34">
        <v>189</v>
      </c>
      <c r="Y13102" s="34">
        <v>129</v>
      </c>
      <c r="Z13102" s="34">
        <v>213</v>
      </c>
      <c r="AA13102" s="34">
        <v>211</v>
      </c>
      <c r="AB13102" s="34">
        <v>107</v>
      </c>
      <c r="AC13102" s="34">
        <v>248</v>
      </c>
    </row>
    <row r="13103" spans="1:29" x14ac:dyDescent="0.2">
      <c r="A13103" s="34" t="s">
        <v>73596</v>
      </c>
      <c r="B13103" s="34">
        <v>46</v>
      </c>
      <c r="C13103" s="34">
        <v>47</v>
      </c>
      <c r="D13103" s="34">
        <v>42</v>
      </c>
      <c r="E13103" s="34">
        <v>43</v>
      </c>
      <c r="F13103" s="34">
        <v>33</v>
      </c>
      <c r="G13103" s="34">
        <v>73</v>
      </c>
      <c r="H13103" s="34">
        <v>54</v>
      </c>
      <c r="I13103" s="34">
        <v>39</v>
      </c>
      <c r="J13103" s="34">
        <v>35</v>
      </c>
      <c r="K13103" s="34">
        <v>32</v>
      </c>
      <c r="L13103" s="34">
        <v>21</v>
      </c>
      <c r="M13103" s="34">
        <v>30</v>
      </c>
      <c r="N13103" s="34">
        <v>27</v>
      </c>
      <c r="O13103" s="34">
        <v>16</v>
      </c>
      <c r="P13103" s="34">
        <v>18</v>
      </c>
      <c r="Q13103" s="34">
        <v>45</v>
      </c>
      <c r="R13103" s="34">
        <v>40</v>
      </c>
      <c r="S13103" s="34">
        <v>62</v>
      </c>
      <c r="T13103" s="34">
        <v>37</v>
      </c>
      <c r="U13103" s="34">
        <v>40</v>
      </c>
      <c r="V13103" s="34">
        <v>38</v>
      </c>
      <c r="W13103" s="34">
        <v>47</v>
      </c>
      <c r="X13103" s="34">
        <v>33</v>
      </c>
      <c r="Y13103" s="34">
        <v>30</v>
      </c>
      <c r="Z13103" s="34">
        <v>41</v>
      </c>
      <c r="AA13103" s="34">
        <v>62</v>
      </c>
      <c r="AB13103" s="34">
        <v>44</v>
      </c>
      <c r="AC13103" s="34">
        <v>48</v>
      </c>
    </row>
    <row r="13104" spans="1:29" x14ac:dyDescent="0.2">
      <c r="A13104" s="34" t="s">
        <v>73597</v>
      </c>
      <c r="B13104" s="34">
        <v>83</v>
      </c>
      <c r="C13104" s="34">
        <v>85</v>
      </c>
      <c r="D13104" s="34">
        <v>109</v>
      </c>
      <c r="E13104" s="34">
        <v>113</v>
      </c>
      <c r="F13104" s="34">
        <v>98</v>
      </c>
      <c r="G13104" s="34">
        <v>82</v>
      </c>
      <c r="H13104" s="34">
        <v>103</v>
      </c>
      <c r="I13104" s="34">
        <v>58</v>
      </c>
      <c r="J13104" s="34">
        <v>103</v>
      </c>
      <c r="K13104" s="34">
        <v>134</v>
      </c>
      <c r="L13104" s="34">
        <v>50</v>
      </c>
      <c r="M13104" s="34">
        <v>76</v>
      </c>
      <c r="N13104" s="34">
        <v>65</v>
      </c>
      <c r="O13104" s="34">
        <v>98</v>
      </c>
      <c r="P13104" s="34">
        <v>87</v>
      </c>
      <c r="Q13104" s="34">
        <v>141</v>
      </c>
      <c r="R13104" s="34">
        <v>99</v>
      </c>
      <c r="S13104" s="34">
        <v>100</v>
      </c>
      <c r="T13104" s="34">
        <v>104</v>
      </c>
      <c r="U13104" s="34">
        <v>80</v>
      </c>
      <c r="V13104" s="34">
        <v>88</v>
      </c>
      <c r="W13104" s="34">
        <v>107</v>
      </c>
      <c r="X13104" s="34">
        <v>92</v>
      </c>
      <c r="Y13104" s="34">
        <v>123</v>
      </c>
      <c r="Z13104" s="34">
        <v>70</v>
      </c>
      <c r="AA13104" s="34">
        <v>99</v>
      </c>
      <c r="AB13104" s="34">
        <v>104</v>
      </c>
      <c r="AC13104" s="34">
        <v>141</v>
      </c>
    </row>
    <row r="13105" spans="1:29" x14ac:dyDescent="0.2">
      <c r="A13105" s="34" t="s">
        <v>73598</v>
      </c>
      <c r="B13105" s="34">
        <v>68</v>
      </c>
      <c r="C13105" s="34">
        <v>54</v>
      </c>
      <c r="D13105" s="34">
        <v>62</v>
      </c>
      <c r="E13105" s="34">
        <v>74</v>
      </c>
      <c r="F13105" s="34">
        <v>70</v>
      </c>
      <c r="G13105" s="34">
        <v>17</v>
      </c>
      <c r="H13105" s="34">
        <v>73</v>
      </c>
      <c r="I13105" s="34">
        <v>46</v>
      </c>
      <c r="J13105" s="34">
        <v>36</v>
      </c>
      <c r="K13105" s="34">
        <v>41</v>
      </c>
      <c r="L13105" s="34">
        <v>51</v>
      </c>
      <c r="M13105" s="34">
        <v>40</v>
      </c>
      <c r="N13105" s="34">
        <v>63</v>
      </c>
      <c r="O13105" s="34">
        <v>36</v>
      </c>
      <c r="P13105" s="34">
        <v>50</v>
      </c>
      <c r="Q13105" s="34">
        <v>45</v>
      </c>
      <c r="R13105" s="34">
        <v>74</v>
      </c>
      <c r="S13105" s="34">
        <v>65</v>
      </c>
      <c r="T13105" s="34">
        <v>53</v>
      </c>
      <c r="U13105" s="34">
        <v>56</v>
      </c>
      <c r="V13105" s="34">
        <v>81</v>
      </c>
      <c r="W13105" s="34">
        <v>50</v>
      </c>
      <c r="X13105" s="34">
        <v>69</v>
      </c>
      <c r="Y13105" s="34">
        <v>48</v>
      </c>
      <c r="Z13105" s="34">
        <v>57</v>
      </c>
      <c r="AA13105" s="34">
        <v>55</v>
      </c>
      <c r="AB13105" s="34">
        <v>91</v>
      </c>
      <c r="AC13105" s="34">
        <v>60</v>
      </c>
    </row>
    <row r="13106" spans="1:29" x14ac:dyDescent="0.2">
      <c r="A13106" s="34" t="s">
        <v>73599</v>
      </c>
      <c r="B13106" s="34">
        <v>57</v>
      </c>
      <c r="C13106" s="34">
        <v>78</v>
      </c>
      <c r="D13106" s="34">
        <v>91</v>
      </c>
      <c r="E13106" s="34">
        <v>105</v>
      </c>
      <c r="F13106" s="34">
        <v>71</v>
      </c>
      <c r="G13106" s="34">
        <v>88</v>
      </c>
      <c r="H13106" s="34">
        <v>58</v>
      </c>
      <c r="I13106" s="34">
        <v>69</v>
      </c>
      <c r="J13106" s="34">
        <v>50</v>
      </c>
      <c r="K13106" s="34">
        <v>114</v>
      </c>
      <c r="L13106" s="34">
        <v>36</v>
      </c>
      <c r="M13106" s="34">
        <v>65</v>
      </c>
      <c r="N13106" s="34">
        <v>48</v>
      </c>
      <c r="O13106" s="34">
        <v>77</v>
      </c>
      <c r="P13106" s="34">
        <v>64</v>
      </c>
      <c r="Q13106" s="34">
        <v>81</v>
      </c>
      <c r="R13106" s="34">
        <v>59</v>
      </c>
      <c r="S13106" s="34">
        <v>96</v>
      </c>
      <c r="T13106" s="34">
        <v>50</v>
      </c>
      <c r="U13106" s="34">
        <v>55</v>
      </c>
      <c r="V13106" s="34">
        <v>71</v>
      </c>
      <c r="W13106" s="34">
        <v>73</v>
      </c>
      <c r="X13106" s="34">
        <v>76</v>
      </c>
      <c r="Y13106" s="34">
        <v>58</v>
      </c>
      <c r="Z13106" s="34">
        <v>98</v>
      </c>
      <c r="AA13106" s="34">
        <v>72</v>
      </c>
      <c r="AB13106" s="34">
        <v>48</v>
      </c>
      <c r="AC13106" s="34">
        <v>116</v>
      </c>
    </row>
    <row r="13107" spans="1:29" x14ac:dyDescent="0.2">
      <c r="A13107" s="34" t="s">
        <v>73600</v>
      </c>
      <c r="B13107" s="34">
        <v>167</v>
      </c>
      <c r="C13107" s="34">
        <v>131</v>
      </c>
      <c r="D13107" s="34">
        <v>142</v>
      </c>
      <c r="E13107" s="34">
        <v>156</v>
      </c>
      <c r="F13107" s="34">
        <v>149</v>
      </c>
      <c r="G13107" s="34">
        <v>151</v>
      </c>
      <c r="H13107" s="34">
        <v>143</v>
      </c>
      <c r="I13107" s="34">
        <v>149</v>
      </c>
      <c r="J13107" s="34">
        <v>129</v>
      </c>
      <c r="K13107" s="34">
        <v>171</v>
      </c>
      <c r="L13107" s="34">
        <v>200</v>
      </c>
      <c r="M13107" s="34">
        <v>98</v>
      </c>
      <c r="N13107" s="34">
        <v>114</v>
      </c>
      <c r="O13107" s="34">
        <v>134</v>
      </c>
      <c r="P13107" s="34">
        <v>141</v>
      </c>
      <c r="Q13107" s="34">
        <v>183</v>
      </c>
      <c r="R13107" s="34">
        <v>178</v>
      </c>
      <c r="S13107" s="34">
        <v>147</v>
      </c>
      <c r="T13107" s="34">
        <v>267</v>
      </c>
      <c r="U13107" s="34">
        <v>140</v>
      </c>
      <c r="V13107" s="34">
        <v>200</v>
      </c>
      <c r="W13107" s="34">
        <v>185</v>
      </c>
      <c r="X13107" s="34">
        <v>171</v>
      </c>
      <c r="Y13107" s="34">
        <v>166</v>
      </c>
      <c r="Z13107" s="34">
        <v>121</v>
      </c>
      <c r="AA13107" s="34">
        <v>221</v>
      </c>
      <c r="AB13107" s="34">
        <v>215</v>
      </c>
      <c r="AC13107" s="34">
        <v>272</v>
      </c>
    </row>
    <row r="13108" spans="1:29" x14ac:dyDescent="0.2">
      <c r="A13108" s="34" t="s">
        <v>73601</v>
      </c>
      <c r="B13108" s="34">
        <v>115</v>
      </c>
      <c r="C13108" s="34">
        <v>91</v>
      </c>
      <c r="D13108" s="34">
        <v>107</v>
      </c>
      <c r="E13108" s="34">
        <v>96</v>
      </c>
      <c r="F13108" s="34">
        <v>87</v>
      </c>
      <c r="G13108" s="34">
        <v>115</v>
      </c>
      <c r="H13108" s="34">
        <v>84</v>
      </c>
      <c r="I13108" s="34">
        <v>98</v>
      </c>
      <c r="J13108" s="34">
        <v>108</v>
      </c>
      <c r="K13108" s="34">
        <v>81</v>
      </c>
      <c r="L13108" s="34">
        <v>82</v>
      </c>
      <c r="M13108" s="34">
        <v>122</v>
      </c>
      <c r="N13108" s="34">
        <v>100</v>
      </c>
      <c r="O13108" s="34">
        <v>74</v>
      </c>
      <c r="P13108" s="34">
        <v>89</v>
      </c>
      <c r="Q13108" s="34">
        <v>124</v>
      </c>
      <c r="R13108" s="34">
        <v>140</v>
      </c>
      <c r="S13108" s="34">
        <v>105</v>
      </c>
      <c r="T13108" s="34">
        <v>114</v>
      </c>
      <c r="U13108" s="34">
        <v>113</v>
      </c>
      <c r="V13108" s="34">
        <v>110</v>
      </c>
      <c r="W13108" s="34">
        <v>130</v>
      </c>
      <c r="X13108" s="34">
        <v>111</v>
      </c>
      <c r="Y13108" s="34">
        <v>171</v>
      </c>
      <c r="Z13108" s="34">
        <v>96</v>
      </c>
      <c r="AA13108" s="34">
        <v>152</v>
      </c>
      <c r="AB13108" s="34">
        <v>121</v>
      </c>
      <c r="AC13108" s="34">
        <v>175</v>
      </c>
    </row>
    <row r="13109" spans="1:29" x14ac:dyDescent="0.2">
      <c r="A13109" s="34" t="s">
        <v>73602</v>
      </c>
      <c r="B13109" s="34">
        <v>141</v>
      </c>
      <c r="C13109" s="34">
        <v>183</v>
      </c>
      <c r="D13109" s="34">
        <v>229</v>
      </c>
      <c r="E13109" s="34">
        <v>219</v>
      </c>
      <c r="F13109" s="34">
        <v>220</v>
      </c>
      <c r="G13109" s="34">
        <v>155</v>
      </c>
      <c r="H13109" s="34">
        <v>212</v>
      </c>
      <c r="I13109" s="34">
        <v>185</v>
      </c>
      <c r="J13109" s="34">
        <v>169</v>
      </c>
      <c r="K13109" s="34">
        <v>221</v>
      </c>
      <c r="L13109" s="34">
        <v>150</v>
      </c>
      <c r="M13109" s="34">
        <v>159</v>
      </c>
      <c r="N13109" s="34">
        <v>133</v>
      </c>
      <c r="O13109" s="34">
        <v>150</v>
      </c>
      <c r="P13109" s="34">
        <v>138</v>
      </c>
      <c r="Q13109" s="34">
        <v>216</v>
      </c>
      <c r="R13109" s="34">
        <v>232</v>
      </c>
      <c r="S13109" s="34">
        <v>198</v>
      </c>
      <c r="T13109" s="34">
        <v>200</v>
      </c>
      <c r="U13109" s="34">
        <v>193</v>
      </c>
      <c r="V13109" s="34">
        <v>230</v>
      </c>
      <c r="W13109" s="34">
        <v>244</v>
      </c>
      <c r="X13109" s="34">
        <v>263</v>
      </c>
      <c r="Y13109" s="34">
        <v>227</v>
      </c>
      <c r="Z13109" s="34">
        <v>227</v>
      </c>
      <c r="AA13109" s="34">
        <v>285</v>
      </c>
      <c r="AB13109" s="34">
        <v>206</v>
      </c>
      <c r="AC13109" s="34">
        <v>329</v>
      </c>
    </row>
    <row r="13110" spans="1:29" x14ac:dyDescent="0.2">
      <c r="A13110" s="34" t="s">
        <v>73603</v>
      </c>
      <c r="B13110" s="34">
        <v>101</v>
      </c>
      <c r="C13110" s="34">
        <v>82</v>
      </c>
      <c r="D13110" s="34">
        <v>111</v>
      </c>
      <c r="E13110" s="34">
        <v>113</v>
      </c>
      <c r="F13110" s="34">
        <v>114</v>
      </c>
      <c r="G13110" s="34">
        <v>103</v>
      </c>
      <c r="H13110" s="34">
        <v>132</v>
      </c>
      <c r="I13110" s="34">
        <v>79</v>
      </c>
      <c r="J13110" s="34">
        <v>98</v>
      </c>
      <c r="K13110" s="34">
        <v>131</v>
      </c>
      <c r="L13110" s="34">
        <v>100</v>
      </c>
      <c r="M13110" s="34">
        <v>84</v>
      </c>
      <c r="N13110" s="34">
        <v>112</v>
      </c>
      <c r="O13110" s="34">
        <v>70</v>
      </c>
      <c r="P13110" s="34">
        <v>89</v>
      </c>
      <c r="Q13110" s="34">
        <v>131</v>
      </c>
      <c r="R13110" s="34">
        <v>134</v>
      </c>
      <c r="S13110" s="34">
        <v>141</v>
      </c>
      <c r="T13110" s="34">
        <v>158</v>
      </c>
      <c r="U13110" s="34">
        <v>97</v>
      </c>
      <c r="V13110" s="34">
        <v>141</v>
      </c>
      <c r="W13110" s="34">
        <v>112</v>
      </c>
      <c r="X13110" s="34">
        <v>128</v>
      </c>
      <c r="Y13110" s="34">
        <v>116</v>
      </c>
      <c r="Z13110" s="34">
        <v>109</v>
      </c>
      <c r="AA13110" s="34">
        <v>159</v>
      </c>
      <c r="AB13110" s="34">
        <v>192</v>
      </c>
      <c r="AC13110" s="34">
        <v>186</v>
      </c>
    </row>
    <row r="13111" spans="1:29" x14ac:dyDescent="0.2">
      <c r="A13111" s="34" t="s">
        <v>73604</v>
      </c>
      <c r="B13111" s="34">
        <v>163</v>
      </c>
      <c r="C13111" s="34">
        <v>169</v>
      </c>
      <c r="D13111" s="34">
        <v>258</v>
      </c>
      <c r="E13111" s="34">
        <v>184</v>
      </c>
      <c r="F13111" s="34">
        <v>242</v>
      </c>
      <c r="G13111" s="34">
        <v>220</v>
      </c>
      <c r="H13111" s="34">
        <v>205</v>
      </c>
      <c r="I13111" s="34">
        <v>125</v>
      </c>
      <c r="J13111" s="34">
        <v>195</v>
      </c>
      <c r="K13111" s="34">
        <v>194</v>
      </c>
      <c r="L13111" s="34">
        <v>150</v>
      </c>
      <c r="M13111" s="34">
        <v>162</v>
      </c>
      <c r="N13111" s="34">
        <v>145</v>
      </c>
      <c r="O13111" s="34">
        <v>173</v>
      </c>
      <c r="P13111" s="34">
        <v>148</v>
      </c>
      <c r="Q13111" s="34">
        <v>187</v>
      </c>
      <c r="R13111" s="34">
        <v>240</v>
      </c>
      <c r="S13111" s="34">
        <v>272</v>
      </c>
      <c r="T13111" s="34">
        <v>149</v>
      </c>
      <c r="U13111" s="34">
        <v>118</v>
      </c>
      <c r="V13111" s="34">
        <v>269</v>
      </c>
      <c r="W13111" s="34">
        <v>154</v>
      </c>
      <c r="X13111" s="34">
        <v>240</v>
      </c>
      <c r="Y13111" s="34">
        <v>156</v>
      </c>
      <c r="Z13111" s="34">
        <v>226</v>
      </c>
      <c r="AA13111" s="34">
        <v>228</v>
      </c>
      <c r="AB13111" s="34">
        <v>221</v>
      </c>
      <c r="AC13111" s="34">
        <v>230</v>
      </c>
    </row>
    <row r="13112" spans="1:29" x14ac:dyDescent="0.2">
      <c r="A13112" s="34" t="s">
        <v>73605</v>
      </c>
      <c r="B13112" s="34">
        <v>27</v>
      </c>
      <c r="C13112" s="34">
        <v>40</v>
      </c>
      <c r="D13112" s="34">
        <v>71</v>
      </c>
      <c r="E13112" s="34">
        <v>48</v>
      </c>
      <c r="F13112" s="34">
        <v>49</v>
      </c>
      <c r="G13112" s="34">
        <v>27</v>
      </c>
      <c r="H13112" s="34">
        <v>47</v>
      </c>
      <c r="I13112" s="34">
        <v>43</v>
      </c>
      <c r="J13112" s="34">
        <v>56</v>
      </c>
      <c r="K13112" s="34">
        <v>38</v>
      </c>
      <c r="L13112" s="34">
        <v>32</v>
      </c>
      <c r="M13112" s="34">
        <v>38</v>
      </c>
      <c r="N13112" s="34">
        <v>59</v>
      </c>
      <c r="O13112" s="34">
        <v>35</v>
      </c>
      <c r="P13112" s="34">
        <v>50</v>
      </c>
      <c r="Q13112" s="34">
        <v>50</v>
      </c>
      <c r="R13112" s="34">
        <v>43</v>
      </c>
      <c r="S13112" s="34">
        <v>55</v>
      </c>
      <c r="T13112" s="34">
        <v>54</v>
      </c>
      <c r="U13112" s="34">
        <v>42</v>
      </c>
      <c r="V13112" s="34">
        <v>64</v>
      </c>
      <c r="W13112" s="34">
        <v>53</v>
      </c>
      <c r="X13112" s="34">
        <v>34</v>
      </c>
      <c r="Y13112" s="34">
        <v>28</v>
      </c>
      <c r="Z13112" s="34">
        <v>50</v>
      </c>
      <c r="AA13112" s="34">
        <v>60</v>
      </c>
      <c r="AB13112" s="34">
        <v>29</v>
      </c>
      <c r="AC13112" s="34">
        <v>44</v>
      </c>
    </row>
    <row r="13113" spans="1:29" x14ac:dyDescent="0.2">
      <c r="A13113" s="34" t="s">
        <v>73606</v>
      </c>
      <c r="B13113" s="34">
        <v>60</v>
      </c>
      <c r="C13113" s="34">
        <v>27</v>
      </c>
      <c r="D13113" s="34">
        <v>48</v>
      </c>
      <c r="E13113" s="34">
        <v>57</v>
      </c>
      <c r="F13113" s="34">
        <v>48</v>
      </c>
      <c r="G13113" s="34">
        <v>26</v>
      </c>
      <c r="H13113" s="34">
        <v>38</v>
      </c>
      <c r="I13113" s="34">
        <v>36</v>
      </c>
      <c r="J13113" s="34">
        <v>43</v>
      </c>
      <c r="K13113" s="34">
        <v>44</v>
      </c>
      <c r="L13113" s="34">
        <v>34</v>
      </c>
      <c r="M13113" s="34">
        <v>15</v>
      </c>
      <c r="N13113" s="34">
        <v>29</v>
      </c>
      <c r="O13113" s="34">
        <v>38</v>
      </c>
      <c r="P13113" s="34">
        <v>55</v>
      </c>
      <c r="Q13113" s="34">
        <v>63</v>
      </c>
      <c r="R13113" s="34">
        <v>49</v>
      </c>
      <c r="S13113" s="34">
        <v>54</v>
      </c>
      <c r="T13113" s="34">
        <v>36</v>
      </c>
      <c r="U13113" s="34">
        <v>37</v>
      </c>
      <c r="V13113" s="34">
        <v>69</v>
      </c>
      <c r="W13113" s="34">
        <v>40</v>
      </c>
      <c r="X13113" s="34">
        <v>50</v>
      </c>
      <c r="Y13113" s="34">
        <v>43</v>
      </c>
      <c r="Z13113" s="34">
        <v>37</v>
      </c>
      <c r="AA13113" s="34">
        <v>51</v>
      </c>
      <c r="AB13113" s="34">
        <v>48</v>
      </c>
      <c r="AC13113" s="34">
        <v>48</v>
      </c>
    </row>
    <row r="13114" spans="1:29" x14ac:dyDescent="0.2">
      <c r="A13114" s="34" t="s">
        <v>73607</v>
      </c>
      <c r="B13114" s="34">
        <v>144</v>
      </c>
      <c r="C13114" s="34">
        <v>157</v>
      </c>
      <c r="D13114" s="34">
        <v>119</v>
      </c>
      <c r="E13114" s="34">
        <v>163</v>
      </c>
      <c r="F13114" s="34">
        <v>158</v>
      </c>
      <c r="G13114" s="34">
        <v>139</v>
      </c>
      <c r="H13114" s="34">
        <v>170</v>
      </c>
      <c r="I13114" s="34">
        <v>151</v>
      </c>
      <c r="J13114" s="34">
        <v>123</v>
      </c>
      <c r="K13114" s="34">
        <v>189</v>
      </c>
      <c r="L13114" s="34">
        <v>132</v>
      </c>
      <c r="M13114" s="34">
        <v>143</v>
      </c>
      <c r="N13114" s="34">
        <v>102</v>
      </c>
      <c r="O13114" s="34">
        <v>130</v>
      </c>
      <c r="P13114" s="34">
        <v>110</v>
      </c>
      <c r="Q13114" s="34">
        <v>210</v>
      </c>
      <c r="R13114" s="34">
        <v>160</v>
      </c>
      <c r="S13114" s="34">
        <v>169</v>
      </c>
      <c r="T13114" s="34">
        <v>186</v>
      </c>
      <c r="U13114" s="34">
        <v>181</v>
      </c>
      <c r="V13114" s="34">
        <v>142</v>
      </c>
      <c r="W13114" s="34">
        <v>318</v>
      </c>
      <c r="X13114" s="34">
        <v>134</v>
      </c>
      <c r="Y13114" s="34">
        <v>219</v>
      </c>
      <c r="Z13114" s="34">
        <v>158</v>
      </c>
      <c r="AA13114" s="34">
        <v>194</v>
      </c>
      <c r="AB13114" s="34">
        <v>185</v>
      </c>
      <c r="AC13114" s="34">
        <v>275</v>
      </c>
    </row>
    <row r="13115" spans="1:29" x14ac:dyDescent="0.2">
      <c r="A13115" s="34" t="s">
        <v>73608</v>
      </c>
      <c r="B13115" s="34">
        <v>121</v>
      </c>
      <c r="C13115" s="34">
        <v>138</v>
      </c>
      <c r="D13115" s="34">
        <v>146</v>
      </c>
      <c r="E13115" s="34">
        <v>137</v>
      </c>
      <c r="F13115" s="34">
        <v>105</v>
      </c>
      <c r="G13115" s="34">
        <v>123</v>
      </c>
      <c r="H13115" s="34">
        <v>146</v>
      </c>
      <c r="I13115" s="34">
        <v>127</v>
      </c>
      <c r="J13115" s="34">
        <v>133</v>
      </c>
      <c r="K13115" s="34">
        <v>121</v>
      </c>
      <c r="L13115" s="34">
        <v>105</v>
      </c>
      <c r="M13115" s="34">
        <v>105</v>
      </c>
      <c r="N13115" s="34">
        <v>113</v>
      </c>
      <c r="O13115" s="34">
        <v>128</v>
      </c>
      <c r="P13115" s="34">
        <v>118</v>
      </c>
      <c r="Q13115" s="34">
        <v>152</v>
      </c>
      <c r="R13115" s="34">
        <v>142</v>
      </c>
      <c r="S13115" s="34">
        <v>138</v>
      </c>
      <c r="T13115" s="34">
        <v>137</v>
      </c>
      <c r="U13115" s="34">
        <v>130</v>
      </c>
      <c r="V13115" s="34">
        <v>168</v>
      </c>
      <c r="W13115" s="34">
        <v>243</v>
      </c>
      <c r="X13115" s="34">
        <v>161</v>
      </c>
      <c r="Y13115" s="34">
        <v>118</v>
      </c>
      <c r="Z13115" s="34">
        <v>124</v>
      </c>
      <c r="AA13115" s="34">
        <v>197</v>
      </c>
      <c r="AB13115" s="34">
        <v>132</v>
      </c>
      <c r="AC13115" s="34">
        <v>183</v>
      </c>
    </row>
    <row r="13116" spans="1:29" x14ac:dyDescent="0.2">
      <c r="A13116" s="34" t="s">
        <v>73609</v>
      </c>
      <c r="B13116" s="34">
        <v>42</v>
      </c>
      <c r="C13116" s="34">
        <v>28</v>
      </c>
      <c r="D13116" s="34">
        <v>59</v>
      </c>
      <c r="E13116" s="34">
        <v>24</v>
      </c>
      <c r="F13116" s="34">
        <v>45</v>
      </c>
      <c r="G13116" s="34">
        <v>10</v>
      </c>
      <c r="H13116" s="34">
        <v>59</v>
      </c>
      <c r="I13116" s="34">
        <v>25</v>
      </c>
      <c r="J13116" s="34">
        <v>37</v>
      </c>
      <c r="K13116" s="34">
        <v>60</v>
      </c>
      <c r="L13116" s="34">
        <v>28</v>
      </c>
      <c r="M13116" s="34">
        <v>20</v>
      </c>
      <c r="N13116" s="34">
        <v>41</v>
      </c>
      <c r="O13116" s="34">
        <v>15</v>
      </c>
      <c r="P13116" s="34">
        <v>36</v>
      </c>
      <c r="Q13116" s="34">
        <v>34</v>
      </c>
      <c r="R13116" s="34">
        <v>55</v>
      </c>
      <c r="S13116" s="34">
        <v>54</v>
      </c>
      <c r="T13116" s="34">
        <v>28</v>
      </c>
      <c r="U13116" s="34">
        <v>40</v>
      </c>
      <c r="V13116" s="34">
        <v>46</v>
      </c>
      <c r="W13116" s="34">
        <v>40</v>
      </c>
      <c r="X13116" s="34">
        <v>42</v>
      </c>
      <c r="Y13116" s="34">
        <v>31</v>
      </c>
      <c r="Z13116" s="34">
        <v>31</v>
      </c>
      <c r="AA13116" s="34">
        <v>55</v>
      </c>
      <c r="AB13116" s="34">
        <v>39</v>
      </c>
      <c r="AC13116" s="34">
        <v>56</v>
      </c>
    </row>
    <row r="13117" spans="1:29" x14ac:dyDescent="0.2">
      <c r="A13117" s="34" t="s">
        <v>73610</v>
      </c>
      <c r="B13117" s="34">
        <v>141</v>
      </c>
      <c r="C13117" s="34">
        <v>180</v>
      </c>
      <c r="D13117" s="34">
        <v>216</v>
      </c>
      <c r="E13117" s="34">
        <v>232</v>
      </c>
      <c r="F13117" s="34">
        <v>178</v>
      </c>
      <c r="G13117" s="34">
        <v>220</v>
      </c>
      <c r="H13117" s="34">
        <v>138</v>
      </c>
      <c r="I13117" s="34">
        <v>182</v>
      </c>
      <c r="J13117" s="34">
        <v>148</v>
      </c>
      <c r="K13117" s="34">
        <v>233</v>
      </c>
      <c r="L13117" s="34">
        <v>115</v>
      </c>
      <c r="M13117" s="34">
        <v>157</v>
      </c>
      <c r="N13117" s="34">
        <v>166</v>
      </c>
      <c r="O13117" s="34">
        <v>180</v>
      </c>
      <c r="P13117" s="34">
        <v>139</v>
      </c>
      <c r="Q13117" s="34">
        <v>190</v>
      </c>
      <c r="R13117" s="34">
        <v>184</v>
      </c>
      <c r="S13117" s="34">
        <v>228</v>
      </c>
      <c r="T13117" s="34">
        <v>131</v>
      </c>
      <c r="U13117" s="34">
        <v>182</v>
      </c>
      <c r="V13117" s="34">
        <v>204</v>
      </c>
      <c r="W13117" s="34">
        <v>205</v>
      </c>
      <c r="X13117" s="34">
        <v>235</v>
      </c>
      <c r="Y13117" s="34">
        <v>167</v>
      </c>
      <c r="Z13117" s="34">
        <v>225</v>
      </c>
      <c r="AA13117" s="34">
        <v>224</v>
      </c>
      <c r="AB13117" s="34">
        <v>218</v>
      </c>
      <c r="AC13117" s="34">
        <v>289</v>
      </c>
    </row>
    <row r="13118" spans="1:29" x14ac:dyDescent="0.2">
      <c r="A13118" s="34" t="s">
        <v>73611</v>
      </c>
      <c r="B13118" s="34">
        <v>168</v>
      </c>
      <c r="C13118" s="34">
        <v>185</v>
      </c>
      <c r="D13118" s="34">
        <v>264</v>
      </c>
      <c r="E13118" s="34">
        <v>176</v>
      </c>
      <c r="F13118" s="34">
        <v>266</v>
      </c>
      <c r="G13118" s="34">
        <v>217</v>
      </c>
      <c r="H13118" s="34">
        <v>296</v>
      </c>
      <c r="I13118" s="34">
        <v>184</v>
      </c>
      <c r="J13118" s="34">
        <v>276</v>
      </c>
      <c r="K13118" s="34">
        <v>177</v>
      </c>
      <c r="L13118" s="34">
        <v>258</v>
      </c>
      <c r="M13118" s="34">
        <v>152</v>
      </c>
      <c r="N13118" s="34">
        <v>236</v>
      </c>
      <c r="O13118" s="34">
        <v>177</v>
      </c>
      <c r="P13118" s="34">
        <v>298</v>
      </c>
      <c r="Q13118" s="34">
        <v>280</v>
      </c>
      <c r="R13118" s="34">
        <v>389</v>
      </c>
      <c r="S13118" s="34">
        <v>276</v>
      </c>
      <c r="T13118" s="34">
        <v>361</v>
      </c>
      <c r="U13118" s="34">
        <v>210</v>
      </c>
      <c r="V13118" s="34">
        <v>338</v>
      </c>
      <c r="W13118" s="34">
        <v>273</v>
      </c>
      <c r="X13118" s="34">
        <v>372</v>
      </c>
      <c r="Y13118" s="34">
        <v>240</v>
      </c>
      <c r="Z13118" s="34">
        <v>263</v>
      </c>
      <c r="AA13118" s="34">
        <v>274</v>
      </c>
      <c r="AB13118" s="34">
        <v>362</v>
      </c>
      <c r="AC13118" s="34">
        <v>330</v>
      </c>
    </row>
    <row r="13119" spans="1:29" x14ac:dyDescent="0.2">
      <c r="A13119" s="34" t="s">
        <v>73612</v>
      </c>
      <c r="B13119" s="34">
        <v>99</v>
      </c>
      <c r="C13119" s="34">
        <v>100</v>
      </c>
      <c r="D13119" s="34">
        <v>114</v>
      </c>
      <c r="E13119" s="34">
        <v>103</v>
      </c>
      <c r="F13119" s="34">
        <v>119</v>
      </c>
      <c r="G13119" s="34">
        <v>109</v>
      </c>
      <c r="H13119" s="34">
        <v>91</v>
      </c>
      <c r="I13119" s="34">
        <v>89</v>
      </c>
      <c r="J13119" s="34">
        <v>116</v>
      </c>
      <c r="K13119" s="34">
        <v>104</v>
      </c>
      <c r="L13119" s="34">
        <v>90</v>
      </c>
      <c r="M13119" s="34">
        <v>82</v>
      </c>
      <c r="N13119" s="34">
        <v>85</v>
      </c>
      <c r="O13119" s="34">
        <v>85</v>
      </c>
      <c r="P13119" s="34">
        <v>123</v>
      </c>
      <c r="Q13119" s="34">
        <v>143</v>
      </c>
      <c r="R13119" s="34">
        <v>178</v>
      </c>
      <c r="S13119" s="34">
        <v>143</v>
      </c>
      <c r="T13119" s="34">
        <v>91</v>
      </c>
      <c r="U13119" s="34">
        <v>126</v>
      </c>
      <c r="V13119" s="34">
        <v>111</v>
      </c>
      <c r="W13119" s="34">
        <v>128</v>
      </c>
      <c r="X13119" s="34">
        <v>122</v>
      </c>
      <c r="Y13119" s="34">
        <v>108</v>
      </c>
      <c r="Z13119" s="34">
        <v>104</v>
      </c>
      <c r="AA13119" s="34">
        <v>95</v>
      </c>
      <c r="AB13119" s="34">
        <v>122</v>
      </c>
      <c r="AC13119" s="34">
        <v>140</v>
      </c>
    </row>
    <row r="13120" spans="1:29" x14ac:dyDescent="0.2">
      <c r="A13120" s="34" t="s">
        <v>73613</v>
      </c>
      <c r="B13120" s="34">
        <v>75</v>
      </c>
      <c r="C13120" s="34">
        <v>81</v>
      </c>
      <c r="D13120" s="34">
        <v>81</v>
      </c>
      <c r="E13120" s="34">
        <v>73</v>
      </c>
      <c r="F13120" s="34">
        <v>67</v>
      </c>
      <c r="G13120" s="34">
        <v>47</v>
      </c>
      <c r="H13120" s="34">
        <v>56</v>
      </c>
      <c r="I13120" s="34">
        <v>65</v>
      </c>
      <c r="J13120" s="34">
        <v>59</v>
      </c>
      <c r="K13120" s="34">
        <v>60</v>
      </c>
      <c r="L13120" s="34">
        <v>42</v>
      </c>
      <c r="M13120" s="34">
        <v>61</v>
      </c>
      <c r="N13120" s="34">
        <v>49</v>
      </c>
      <c r="O13120" s="34">
        <v>73</v>
      </c>
      <c r="P13120" s="34">
        <v>59</v>
      </c>
      <c r="Q13120" s="34">
        <v>98</v>
      </c>
      <c r="R13120" s="34">
        <v>116</v>
      </c>
      <c r="S13120" s="34">
        <v>93</v>
      </c>
      <c r="T13120" s="34">
        <v>68</v>
      </c>
      <c r="U13120" s="34">
        <v>42</v>
      </c>
      <c r="V13120" s="34">
        <v>77</v>
      </c>
      <c r="W13120" s="34">
        <v>58</v>
      </c>
      <c r="X13120" s="34">
        <v>91</v>
      </c>
      <c r="Y13120" s="34">
        <v>89</v>
      </c>
      <c r="Z13120" s="34">
        <v>74</v>
      </c>
      <c r="AA13120" s="34">
        <v>129</v>
      </c>
      <c r="AB13120" s="34">
        <v>61</v>
      </c>
      <c r="AC13120" s="34">
        <v>86</v>
      </c>
    </row>
    <row r="13121" spans="1:29" x14ac:dyDescent="0.2">
      <c r="A13121" s="34" t="s">
        <v>73614</v>
      </c>
      <c r="B13121" s="34">
        <v>56</v>
      </c>
      <c r="C13121" s="34">
        <v>74</v>
      </c>
      <c r="D13121" s="34">
        <v>108</v>
      </c>
      <c r="E13121" s="34">
        <v>97</v>
      </c>
      <c r="F13121" s="34">
        <v>96</v>
      </c>
      <c r="G13121" s="34">
        <v>99</v>
      </c>
      <c r="H13121" s="34">
        <v>69</v>
      </c>
      <c r="I13121" s="34">
        <v>81</v>
      </c>
      <c r="J13121" s="34">
        <v>76</v>
      </c>
      <c r="K13121" s="34">
        <v>86</v>
      </c>
      <c r="L13121" s="34">
        <v>83</v>
      </c>
      <c r="M13121" s="34">
        <v>71</v>
      </c>
      <c r="N13121" s="34">
        <v>58</v>
      </c>
      <c r="O13121" s="34">
        <v>62</v>
      </c>
      <c r="P13121" s="34">
        <v>75</v>
      </c>
      <c r="Q13121" s="34">
        <v>130</v>
      </c>
      <c r="R13121" s="34">
        <v>107</v>
      </c>
      <c r="S13121" s="34">
        <v>102</v>
      </c>
      <c r="T13121" s="34">
        <v>100</v>
      </c>
      <c r="U13121" s="34">
        <v>86</v>
      </c>
      <c r="V13121" s="34">
        <v>129</v>
      </c>
      <c r="W13121" s="34">
        <v>63</v>
      </c>
      <c r="X13121" s="34">
        <v>119</v>
      </c>
      <c r="Y13121" s="34">
        <v>77</v>
      </c>
      <c r="Z13121" s="34">
        <v>82</v>
      </c>
      <c r="AA13121" s="34">
        <v>136</v>
      </c>
      <c r="AB13121" s="34">
        <v>95</v>
      </c>
      <c r="AC13121" s="34">
        <v>147</v>
      </c>
    </row>
    <row r="13122" spans="1:29" x14ac:dyDescent="0.2">
      <c r="A13122" s="34" t="s">
        <v>73615</v>
      </c>
      <c r="B13122" s="34">
        <v>164</v>
      </c>
      <c r="C13122" s="34">
        <v>156</v>
      </c>
      <c r="D13122" s="34">
        <v>242</v>
      </c>
      <c r="E13122" s="34">
        <v>199</v>
      </c>
      <c r="F13122" s="34">
        <v>207</v>
      </c>
      <c r="G13122" s="34">
        <v>179</v>
      </c>
      <c r="H13122" s="34">
        <v>210</v>
      </c>
      <c r="I13122" s="34">
        <v>168</v>
      </c>
      <c r="J13122" s="34">
        <v>135</v>
      </c>
      <c r="K13122" s="34">
        <v>219</v>
      </c>
      <c r="L13122" s="34">
        <v>91</v>
      </c>
      <c r="M13122" s="34">
        <v>182</v>
      </c>
      <c r="N13122" s="34">
        <v>156</v>
      </c>
      <c r="O13122" s="34">
        <v>170</v>
      </c>
      <c r="P13122" s="34">
        <v>153</v>
      </c>
      <c r="Q13122" s="34">
        <v>209</v>
      </c>
      <c r="R13122" s="34">
        <v>214</v>
      </c>
      <c r="S13122" s="34">
        <v>221</v>
      </c>
      <c r="T13122" s="34">
        <v>157</v>
      </c>
      <c r="U13122" s="34">
        <v>167</v>
      </c>
      <c r="V13122" s="34">
        <v>190</v>
      </c>
      <c r="W13122" s="34">
        <v>176</v>
      </c>
      <c r="X13122" s="34">
        <v>231</v>
      </c>
      <c r="Y13122" s="34">
        <v>149</v>
      </c>
      <c r="Z13122" s="34">
        <v>217</v>
      </c>
      <c r="AA13122" s="34">
        <v>225</v>
      </c>
      <c r="AB13122" s="34">
        <v>241</v>
      </c>
      <c r="AC13122" s="34">
        <v>262</v>
      </c>
    </row>
    <row r="13123" spans="1:29" x14ac:dyDescent="0.2">
      <c r="A13123" s="34" t="s">
        <v>73616</v>
      </c>
      <c r="B13123" s="34">
        <v>40</v>
      </c>
      <c r="C13123" s="34">
        <v>41</v>
      </c>
      <c r="D13123" s="34">
        <v>42</v>
      </c>
      <c r="E13123" s="34">
        <v>33</v>
      </c>
      <c r="F13123" s="34">
        <v>49</v>
      </c>
      <c r="G13123" s="34">
        <v>44</v>
      </c>
      <c r="H13123" s="34">
        <v>26</v>
      </c>
      <c r="I13123" s="34">
        <v>56</v>
      </c>
      <c r="J13123" s="34">
        <v>25</v>
      </c>
      <c r="K13123" s="34">
        <v>60</v>
      </c>
      <c r="L13123" s="34">
        <v>19</v>
      </c>
      <c r="M13123" s="34">
        <v>35</v>
      </c>
      <c r="N13123" s="34">
        <v>27</v>
      </c>
      <c r="O13123" s="34">
        <v>34</v>
      </c>
      <c r="P13123" s="34">
        <v>29</v>
      </c>
      <c r="Q13123" s="34">
        <v>37</v>
      </c>
      <c r="R13123" s="34">
        <v>33</v>
      </c>
      <c r="S13123" s="34">
        <v>62</v>
      </c>
      <c r="T13123" s="34">
        <v>31</v>
      </c>
      <c r="U13123" s="34">
        <v>32</v>
      </c>
      <c r="V13123" s="34">
        <v>43</v>
      </c>
      <c r="W13123" s="34">
        <v>51</v>
      </c>
      <c r="X13123" s="34">
        <v>39</v>
      </c>
      <c r="Y13123" s="34">
        <v>60</v>
      </c>
      <c r="Z13123" s="34">
        <v>64</v>
      </c>
      <c r="AA13123" s="34">
        <v>77</v>
      </c>
      <c r="AB13123" s="34">
        <v>37</v>
      </c>
      <c r="AC13123" s="34">
        <v>61</v>
      </c>
    </row>
    <row r="13124" spans="1:29" x14ac:dyDescent="0.2">
      <c r="A13124" s="34" t="s">
        <v>73617</v>
      </c>
      <c r="B13124" s="34">
        <v>134</v>
      </c>
      <c r="C13124" s="34">
        <v>136</v>
      </c>
      <c r="D13124" s="34">
        <v>151</v>
      </c>
      <c r="E13124" s="34">
        <v>114</v>
      </c>
      <c r="F13124" s="34">
        <v>138</v>
      </c>
      <c r="G13124" s="34">
        <v>123</v>
      </c>
      <c r="H13124" s="34">
        <v>153</v>
      </c>
      <c r="I13124" s="34">
        <v>113</v>
      </c>
      <c r="J13124" s="34">
        <v>168</v>
      </c>
      <c r="K13124" s="34">
        <v>113</v>
      </c>
      <c r="L13124" s="34">
        <v>174</v>
      </c>
      <c r="M13124" s="34">
        <v>149</v>
      </c>
      <c r="N13124" s="34">
        <v>105</v>
      </c>
      <c r="O13124" s="34">
        <v>125</v>
      </c>
      <c r="P13124" s="34">
        <v>148</v>
      </c>
      <c r="Q13124" s="34">
        <v>138</v>
      </c>
      <c r="R13124" s="34">
        <v>139</v>
      </c>
      <c r="S13124" s="34">
        <v>177</v>
      </c>
      <c r="T13124" s="34">
        <v>202</v>
      </c>
      <c r="U13124" s="34">
        <v>135</v>
      </c>
      <c r="V13124" s="34">
        <v>195</v>
      </c>
      <c r="W13124" s="34">
        <v>205</v>
      </c>
      <c r="X13124" s="34">
        <v>161</v>
      </c>
      <c r="Y13124" s="34">
        <v>159</v>
      </c>
      <c r="Z13124" s="34">
        <v>193</v>
      </c>
      <c r="AA13124" s="34">
        <v>181</v>
      </c>
      <c r="AB13124" s="34">
        <v>235</v>
      </c>
      <c r="AC13124" s="34">
        <v>236</v>
      </c>
    </row>
    <row r="13125" spans="1:29" x14ac:dyDescent="0.2">
      <c r="A13125" s="34" t="s">
        <v>73618</v>
      </c>
      <c r="B13125" s="34">
        <v>124</v>
      </c>
      <c r="C13125" s="34">
        <v>161</v>
      </c>
      <c r="D13125" s="34">
        <v>225</v>
      </c>
      <c r="E13125" s="34">
        <v>140</v>
      </c>
      <c r="F13125" s="34">
        <v>169</v>
      </c>
      <c r="G13125" s="34">
        <v>129</v>
      </c>
      <c r="H13125" s="34">
        <v>148</v>
      </c>
      <c r="I13125" s="34">
        <v>199</v>
      </c>
      <c r="J13125" s="34">
        <v>121</v>
      </c>
      <c r="K13125" s="34">
        <v>158</v>
      </c>
      <c r="L13125" s="34">
        <v>101</v>
      </c>
      <c r="M13125" s="34">
        <v>120</v>
      </c>
      <c r="N13125" s="34">
        <v>128</v>
      </c>
      <c r="O13125" s="34">
        <v>140</v>
      </c>
      <c r="P13125" s="34">
        <v>161</v>
      </c>
      <c r="Q13125" s="34">
        <v>171</v>
      </c>
      <c r="R13125" s="34">
        <v>186</v>
      </c>
      <c r="S13125" s="34">
        <v>217</v>
      </c>
      <c r="T13125" s="34">
        <v>169</v>
      </c>
      <c r="U13125" s="34">
        <v>140</v>
      </c>
      <c r="V13125" s="34">
        <v>163</v>
      </c>
      <c r="W13125" s="34">
        <v>172</v>
      </c>
      <c r="X13125" s="34">
        <v>178</v>
      </c>
      <c r="Y13125" s="34">
        <v>131</v>
      </c>
      <c r="Z13125" s="34">
        <v>193</v>
      </c>
      <c r="AA13125" s="34">
        <v>241</v>
      </c>
      <c r="AB13125" s="34">
        <v>154</v>
      </c>
      <c r="AC13125" s="34">
        <v>255</v>
      </c>
    </row>
    <row r="13126" spans="1:29" x14ac:dyDescent="0.2">
      <c r="A13126" s="34" t="s">
        <v>73619</v>
      </c>
      <c r="B13126" s="34">
        <v>98</v>
      </c>
      <c r="C13126" s="34">
        <v>22</v>
      </c>
      <c r="D13126" s="34">
        <v>58</v>
      </c>
      <c r="E13126" s="34">
        <v>29</v>
      </c>
      <c r="F13126" s="34">
        <v>40</v>
      </c>
      <c r="G13126" s="34">
        <v>50</v>
      </c>
      <c r="H13126" s="34">
        <v>56</v>
      </c>
      <c r="I13126" s="34">
        <v>35</v>
      </c>
      <c r="J13126" s="34">
        <v>76</v>
      </c>
      <c r="K13126" s="34">
        <v>28</v>
      </c>
      <c r="L13126" s="34">
        <v>49</v>
      </c>
      <c r="M13126" s="34">
        <v>29</v>
      </c>
      <c r="N13126" s="34">
        <v>42</v>
      </c>
      <c r="O13126" s="34">
        <v>27</v>
      </c>
      <c r="P13126" s="34">
        <v>51</v>
      </c>
      <c r="Q13126" s="34">
        <v>46</v>
      </c>
      <c r="R13126" s="34">
        <v>47</v>
      </c>
      <c r="S13126" s="34">
        <v>54</v>
      </c>
      <c r="T13126" s="34">
        <v>99</v>
      </c>
      <c r="U13126" s="34">
        <v>28</v>
      </c>
      <c r="V13126" s="34">
        <v>56</v>
      </c>
      <c r="W13126" s="34">
        <v>60</v>
      </c>
      <c r="X13126" s="34">
        <v>95</v>
      </c>
      <c r="Y13126" s="34">
        <v>39</v>
      </c>
      <c r="Z13126" s="34">
        <v>41</v>
      </c>
      <c r="AA13126" s="34">
        <v>57</v>
      </c>
      <c r="AB13126" s="34">
        <v>84</v>
      </c>
      <c r="AC13126" s="34">
        <v>49</v>
      </c>
    </row>
    <row r="13127" spans="1:29" x14ac:dyDescent="0.2">
      <c r="A13127" s="34" t="s">
        <v>73620</v>
      </c>
      <c r="B13127" s="34">
        <v>106</v>
      </c>
      <c r="C13127" s="34">
        <v>172</v>
      </c>
      <c r="D13127" s="34">
        <v>172</v>
      </c>
      <c r="E13127" s="34">
        <v>179</v>
      </c>
      <c r="F13127" s="34">
        <v>155</v>
      </c>
      <c r="G13127" s="34">
        <v>151</v>
      </c>
      <c r="H13127" s="34">
        <v>164</v>
      </c>
      <c r="I13127" s="34">
        <v>178</v>
      </c>
      <c r="J13127" s="34">
        <v>111</v>
      </c>
      <c r="K13127" s="34">
        <v>199</v>
      </c>
      <c r="L13127" s="34">
        <v>108</v>
      </c>
      <c r="M13127" s="34">
        <v>129</v>
      </c>
      <c r="N13127" s="34">
        <v>120</v>
      </c>
      <c r="O13127" s="34">
        <v>111</v>
      </c>
      <c r="P13127" s="34">
        <v>114</v>
      </c>
      <c r="Q13127" s="34">
        <v>214</v>
      </c>
      <c r="R13127" s="34">
        <v>155</v>
      </c>
      <c r="S13127" s="34">
        <v>175</v>
      </c>
      <c r="T13127" s="34">
        <v>172</v>
      </c>
      <c r="U13127" s="34">
        <v>140</v>
      </c>
      <c r="V13127" s="34">
        <v>160</v>
      </c>
      <c r="W13127" s="34">
        <v>215</v>
      </c>
      <c r="X13127" s="34">
        <v>167</v>
      </c>
      <c r="Y13127" s="34">
        <v>175</v>
      </c>
      <c r="Z13127" s="34">
        <v>158</v>
      </c>
      <c r="AA13127" s="34">
        <v>231</v>
      </c>
      <c r="AB13127" s="34">
        <v>194</v>
      </c>
      <c r="AC13127" s="34">
        <v>274</v>
      </c>
    </row>
    <row r="13128" spans="1:29" x14ac:dyDescent="0.2">
      <c r="A13128" s="34" t="s">
        <v>73621</v>
      </c>
      <c r="B13128" s="34">
        <v>89</v>
      </c>
      <c r="C13128" s="34">
        <v>67</v>
      </c>
      <c r="D13128" s="34">
        <v>152</v>
      </c>
      <c r="E13128" s="34">
        <v>83</v>
      </c>
      <c r="F13128" s="34">
        <v>126</v>
      </c>
      <c r="G13128" s="34">
        <v>51</v>
      </c>
      <c r="H13128" s="34">
        <v>112</v>
      </c>
      <c r="I13128" s="34">
        <v>84</v>
      </c>
      <c r="J13128" s="34">
        <v>91</v>
      </c>
      <c r="K13128" s="34">
        <v>75</v>
      </c>
      <c r="L13128" s="34">
        <v>85</v>
      </c>
      <c r="M13128" s="34">
        <v>90</v>
      </c>
      <c r="N13128" s="34">
        <v>88</v>
      </c>
      <c r="O13128" s="34">
        <v>82</v>
      </c>
      <c r="P13128" s="34">
        <v>83</v>
      </c>
      <c r="Q13128" s="34">
        <v>78</v>
      </c>
      <c r="R13128" s="34">
        <v>121</v>
      </c>
      <c r="S13128" s="34">
        <v>106</v>
      </c>
      <c r="T13128" s="34">
        <v>85</v>
      </c>
      <c r="U13128" s="34">
        <v>98</v>
      </c>
      <c r="V13128" s="34">
        <v>114</v>
      </c>
      <c r="W13128" s="34">
        <v>102</v>
      </c>
      <c r="X13128" s="34">
        <v>159</v>
      </c>
      <c r="Y13128" s="34">
        <v>101</v>
      </c>
      <c r="Z13128" s="34">
        <v>133</v>
      </c>
      <c r="AA13128" s="34">
        <v>106</v>
      </c>
      <c r="AB13128" s="34">
        <v>117</v>
      </c>
      <c r="AC13128" s="34">
        <v>147</v>
      </c>
    </row>
    <row r="13129" spans="1:29" x14ac:dyDescent="0.2">
      <c r="A13129" s="34" t="s">
        <v>73622</v>
      </c>
      <c r="B13129" s="34">
        <v>44</v>
      </c>
      <c r="C13129" s="34">
        <v>28</v>
      </c>
      <c r="D13129" s="34">
        <v>51</v>
      </c>
      <c r="E13129" s="34">
        <v>24</v>
      </c>
      <c r="F13129" s="34">
        <v>55</v>
      </c>
      <c r="G13129" s="34">
        <v>48</v>
      </c>
      <c r="H13129" s="34">
        <v>39</v>
      </c>
      <c r="I13129" s="34">
        <v>28</v>
      </c>
      <c r="J13129" s="34">
        <v>27</v>
      </c>
      <c r="K13129" s="34">
        <v>45</v>
      </c>
      <c r="L13129" s="34">
        <v>34</v>
      </c>
      <c r="M13129" s="34">
        <v>30</v>
      </c>
      <c r="N13129" s="34">
        <v>57</v>
      </c>
      <c r="O13129" s="34">
        <v>42</v>
      </c>
      <c r="P13129" s="34">
        <v>29</v>
      </c>
      <c r="Q13129" s="34">
        <v>30</v>
      </c>
      <c r="R13129" s="34">
        <v>59</v>
      </c>
      <c r="S13129" s="34">
        <v>51</v>
      </c>
      <c r="T13129" s="34">
        <v>67</v>
      </c>
      <c r="U13129" s="34">
        <v>23</v>
      </c>
      <c r="V13129" s="34">
        <v>51</v>
      </c>
      <c r="W13129" s="34">
        <v>50</v>
      </c>
      <c r="X13129" s="34">
        <v>75</v>
      </c>
      <c r="Y13129" s="34">
        <v>26</v>
      </c>
      <c r="Z13129" s="34">
        <v>50</v>
      </c>
      <c r="AA13129" s="34">
        <v>71</v>
      </c>
      <c r="AB13129" s="34">
        <v>63</v>
      </c>
      <c r="AC13129" s="34">
        <v>70</v>
      </c>
    </row>
    <row r="13130" spans="1:29" x14ac:dyDescent="0.2">
      <c r="A13130" s="34" t="s">
        <v>73623</v>
      </c>
      <c r="B13130" s="34">
        <v>168</v>
      </c>
      <c r="C13130" s="34">
        <v>182</v>
      </c>
      <c r="D13130" s="34">
        <v>214</v>
      </c>
      <c r="E13130" s="34">
        <v>216</v>
      </c>
      <c r="F13130" s="34">
        <v>192</v>
      </c>
      <c r="G13130" s="34">
        <v>180</v>
      </c>
      <c r="H13130" s="34">
        <v>192</v>
      </c>
      <c r="I13130" s="34">
        <v>134</v>
      </c>
      <c r="J13130" s="34">
        <v>156</v>
      </c>
      <c r="K13130" s="34">
        <v>217</v>
      </c>
      <c r="L13130" s="34">
        <v>136</v>
      </c>
      <c r="M13130" s="34">
        <v>135</v>
      </c>
      <c r="N13130" s="34">
        <v>159</v>
      </c>
      <c r="O13130" s="34">
        <v>142</v>
      </c>
      <c r="P13130" s="34">
        <v>168</v>
      </c>
      <c r="Q13130" s="34">
        <v>221</v>
      </c>
      <c r="R13130" s="34">
        <v>244</v>
      </c>
      <c r="S13130" s="34">
        <v>206</v>
      </c>
      <c r="T13130" s="34">
        <v>177</v>
      </c>
      <c r="U13130" s="34">
        <v>156</v>
      </c>
      <c r="V13130" s="34">
        <v>233</v>
      </c>
      <c r="W13130" s="34">
        <v>222</v>
      </c>
      <c r="X13130" s="34">
        <v>234</v>
      </c>
      <c r="Y13130" s="34">
        <v>190</v>
      </c>
      <c r="Z13130" s="34">
        <v>189</v>
      </c>
      <c r="AA13130" s="34">
        <v>186</v>
      </c>
      <c r="AB13130" s="34">
        <v>234</v>
      </c>
      <c r="AC13130" s="34">
        <v>360</v>
      </c>
    </row>
    <row r="13131" spans="1:29" x14ac:dyDescent="0.2">
      <c r="A13131" s="34" t="s">
        <v>73624</v>
      </c>
      <c r="B13131" s="34">
        <v>140</v>
      </c>
      <c r="C13131" s="34">
        <v>67</v>
      </c>
      <c r="D13131" s="34">
        <v>95</v>
      </c>
      <c r="E13131" s="34">
        <v>89</v>
      </c>
      <c r="F13131" s="34">
        <v>97</v>
      </c>
      <c r="G13131" s="34">
        <v>52</v>
      </c>
      <c r="H13131" s="34">
        <v>87</v>
      </c>
      <c r="I13131" s="34">
        <v>60</v>
      </c>
      <c r="J13131" s="34">
        <v>118</v>
      </c>
      <c r="K13131" s="34">
        <v>71</v>
      </c>
      <c r="L13131" s="34">
        <v>106</v>
      </c>
      <c r="M13131" s="34">
        <v>72</v>
      </c>
      <c r="N13131" s="34">
        <v>84</v>
      </c>
      <c r="O13131" s="34">
        <v>57</v>
      </c>
      <c r="P13131" s="34">
        <v>68</v>
      </c>
      <c r="Q13131" s="34">
        <v>104</v>
      </c>
      <c r="R13131" s="34">
        <v>152</v>
      </c>
      <c r="S13131" s="34">
        <v>98</v>
      </c>
      <c r="T13131" s="34">
        <v>133</v>
      </c>
      <c r="U13131" s="34">
        <v>70</v>
      </c>
      <c r="V13131" s="34">
        <v>107</v>
      </c>
      <c r="W13131" s="34">
        <v>106</v>
      </c>
      <c r="X13131" s="34">
        <v>110</v>
      </c>
      <c r="Y13131" s="34">
        <v>99</v>
      </c>
      <c r="Z13131" s="34">
        <v>99</v>
      </c>
      <c r="AA13131" s="34">
        <v>112</v>
      </c>
      <c r="AB13131" s="34">
        <v>129</v>
      </c>
      <c r="AC13131" s="34">
        <v>175</v>
      </c>
    </row>
    <row r="13132" spans="1:29" x14ac:dyDescent="0.2">
      <c r="A13132" s="34" t="s">
        <v>73625</v>
      </c>
      <c r="B13132" s="34">
        <v>251</v>
      </c>
      <c r="C13132" s="34">
        <v>240</v>
      </c>
      <c r="D13132" s="34">
        <v>232</v>
      </c>
      <c r="E13132" s="34">
        <v>235</v>
      </c>
      <c r="F13132" s="34">
        <v>250</v>
      </c>
      <c r="G13132" s="34">
        <v>300</v>
      </c>
      <c r="H13132" s="34">
        <v>282</v>
      </c>
      <c r="I13132" s="34">
        <v>230</v>
      </c>
      <c r="J13132" s="34">
        <v>297</v>
      </c>
      <c r="K13132" s="34">
        <v>252</v>
      </c>
      <c r="L13132" s="34">
        <v>294</v>
      </c>
      <c r="M13132" s="34">
        <v>199</v>
      </c>
      <c r="N13132" s="34">
        <v>186</v>
      </c>
      <c r="O13132" s="34">
        <v>207</v>
      </c>
      <c r="P13132" s="34">
        <v>290</v>
      </c>
      <c r="Q13132" s="34">
        <v>308</v>
      </c>
      <c r="R13132" s="34">
        <v>340</v>
      </c>
      <c r="S13132" s="34">
        <v>252</v>
      </c>
      <c r="T13132" s="34">
        <v>372</v>
      </c>
      <c r="U13132" s="34">
        <v>264</v>
      </c>
      <c r="V13132" s="34">
        <v>344</v>
      </c>
      <c r="W13132" s="34">
        <v>322</v>
      </c>
      <c r="X13132" s="34">
        <v>378</v>
      </c>
      <c r="Y13132" s="34">
        <v>291</v>
      </c>
      <c r="Z13132" s="34">
        <v>237</v>
      </c>
      <c r="AA13132" s="34">
        <v>340</v>
      </c>
      <c r="AB13132" s="34">
        <v>337</v>
      </c>
      <c r="AC13132" s="34">
        <v>335</v>
      </c>
    </row>
    <row r="13133" spans="1:29" x14ac:dyDescent="0.2">
      <c r="A13133" s="34" t="s">
        <v>73626</v>
      </c>
      <c r="B13133" s="34">
        <v>77</v>
      </c>
      <c r="C13133" s="34">
        <v>63</v>
      </c>
      <c r="D13133" s="34">
        <v>91</v>
      </c>
      <c r="E13133" s="34">
        <v>77</v>
      </c>
      <c r="F13133" s="34">
        <v>81</v>
      </c>
      <c r="G13133" s="34">
        <v>69</v>
      </c>
      <c r="H13133" s="34">
        <v>120</v>
      </c>
      <c r="I13133" s="34">
        <v>81</v>
      </c>
      <c r="J13133" s="34">
        <v>89</v>
      </c>
      <c r="K13133" s="34">
        <v>90</v>
      </c>
      <c r="L13133" s="34">
        <v>61</v>
      </c>
      <c r="M13133" s="34">
        <v>74</v>
      </c>
      <c r="N13133" s="34">
        <v>80</v>
      </c>
      <c r="O13133" s="34">
        <v>72</v>
      </c>
      <c r="P13133" s="34">
        <v>69</v>
      </c>
      <c r="Q13133" s="34">
        <v>76</v>
      </c>
      <c r="R13133" s="34">
        <v>65</v>
      </c>
      <c r="S13133" s="34">
        <v>105</v>
      </c>
      <c r="T13133" s="34">
        <v>94</v>
      </c>
      <c r="U13133" s="34">
        <v>71</v>
      </c>
      <c r="V13133" s="34">
        <v>100</v>
      </c>
      <c r="W13133" s="34">
        <v>100</v>
      </c>
      <c r="X13133" s="34">
        <v>106</v>
      </c>
      <c r="Y13133" s="34">
        <v>70</v>
      </c>
      <c r="Z13133" s="34">
        <v>120</v>
      </c>
      <c r="AA13133" s="34">
        <v>94</v>
      </c>
      <c r="AB13133" s="34">
        <v>103</v>
      </c>
      <c r="AC13133" s="34">
        <v>164</v>
      </c>
    </row>
    <row r="13134" spans="1:29" x14ac:dyDescent="0.2">
      <c r="A13134" s="34" t="s">
        <v>73627</v>
      </c>
      <c r="B13134" s="34">
        <v>226</v>
      </c>
      <c r="C13134" s="34">
        <v>185</v>
      </c>
      <c r="D13134" s="34">
        <v>300</v>
      </c>
      <c r="E13134" s="34">
        <v>217</v>
      </c>
      <c r="F13134" s="34">
        <v>292</v>
      </c>
      <c r="G13134" s="34">
        <v>194</v>
      </c>
      <c r="H13134" s="34">
        <v>252</v>
      </c>
      <c r="I13134" s="34">
        <v>169</v>
      </c>
      <c r="J13134" s="34">
        <v>210</v>
      </c>
      <c r="K13134" s="34">
        <v>178</v>
      </c>
      <c r="L13134" s="34">
        <v>149</v>
      </c>
      <c r="M13134" s="34">
        <v>210</v>
      </c>
      <c r="N13134" s="34">
        <v>205</v>
      </c>
      <c r="O13134" s="34">
        <v>172</v>
      </c>
      <c r="P13134" s="34">
        <v>241</v>
      </c>
      <c r="Q13134" s="34">
        <v>252</v>
      </c>
      <c r="R13134" s="34">
        <v>229</v>
      </c>
      <c r="S13134" s="34">
        <v>210</v>
      </c>
      <c r="T13134" s="34">
        <v>173</v>
      </c>
      <c r="U13134" s="34">
        <v>155</v>
      </c>
      <c r="V13134" s="34">
        <v>297</v>
      </c>
      <c r="W13134" s="34">
        <v>182</v>
      </c>
      <c r="X13134" s="34">
        <v>316</v>
      </c>
      <c r="Y13134" s="34">
        <v>167</v>
      </c>
      <c r="Z13134" s="34">
        <v>237</v>
      </c>
      <c r="AA13134" s="34">
        <v>194</v>
      </c>
      <c r="AB13134" s="34">
        <v>218</v>
      </c>
      <c r="AC13134" s="34">
        <v>321</v>
      </c>
    </row>
    <row r="13135" spans="1:29" x14ac:dyDescent="0.2">
      <c r="A13135" s="34" t="s">
        <v>73628</v>
      </c>
      <c r="B13135" s="34">
        <v>180</v>
      </c>
      <c r="C13135" s="34">
        <v>205</v>
      </c>
      <c r="D13135" s="34">
        <v>125</v>
      </c>
      <c r="E13135" s="34">
        <v>200</v>
      </c>
      <c r="F13135" s="34">
        <v>162</v>
      </c>
      <c r="G13135" s="34">
        <v>160</v>
      </c>
      <c r="H13135" s="34">
        <v>175</v>
      </c>
      <c r="I13135" s="34">
        <v>206</v>
      </c>
      <c r="J13135" s="34">
        <v>128</v>
      </c>
      <c r="K13135" s="34">
        <v>220</v>
      </c>
      <c r="L13135" s="34">
        <v>151</v>
      </c>
      <c r="M13135" s="34">
        <v>164</v>
      </c>
      <c r="N13135" s="34">
        <v>136</v>
      </c>
      <c r="O13135" s="34">
        <v>180</v>
      </c>
      <c r="P13135" s="34">
        <v>109</v>
      </c>
      <c r="Q13135" s="34">
        <v>245</v>
      </c>
      <c r="R13135" s="34">
        <v>207</v>
      </c>
      <c r="S13135" s="34">
        <v>200</v>
      </c>
      <c r="T13135" s="34">
        <v>210</v>
      </c>
      <c r="U13135" s="34">
        <v>227</v>
      </c>
      <c r="V13135" s="34">
        <v>217</v>
      </c>
      <c r="W13135" s="34">
        <v>273</v>
      </c>
      <c r="X13135" s="34">
        <v>134</v>
      </c>
      <c r="Y13135" s="34">
        <v>268</v>
      </c>
      <c r="Z13135" s="34">
        <v>168</v>
      </c>
      <c r="AA13135" s="34">
        <v>249</v>
      </c>
      <c r="AB13135" s="34">
        <v>237</v>
      </c>
      <c r="AC13135" s="34">
        <v>297</v>
      </c>
    </row>
    <row r="13136" spans="1:29" x14ac:dyDescent="0.2">
      <c r="A13136" s="34" t="s">
        <v>73629</v>
      </c>
      <c r="B13136" s="34">
        <v>114</v>
      </c>
      <c r="C13136" s="34">
        <v>75</v>
      </c>
      <c r="D13136" s="34">
        <v>127</v>
      </c>
      <c r="E13136" s="34">
        <v>116</v>
      </c>
      <c r="F13136" s="34">
        <v>122</v>
      </c>
      <c r="G13136" s="34">
        <v>141</v>
      </c>
      <c r="H13136" s="34">
        <v>106</v>
      </c>
      <c r="I13136" s="34">
        <v>114</v>
      </c>
      <c r="J13136" s="34">
        <v>120</v>
      </c>
      <c r="K13136" s="34">
        <v>115</v>
      </c>
      <c r="L13136" s="34">
        <v>124</v>
      </c>
      <c r="M13136" s="34">
        <v>105</v>
      </c>
      <c r="N13136" s="34">
        <v>97</v>
      </c>
      <c r="O13136" s="34">
        <v>121</v>
      </c>
      <c r="P13136" s="34">
        <v>105</v>
      </c>
      <c r="Q13136" s="34">
        <v>194</v>
      </c>
      <c r="R13136" s="34">
        <v>115</v>
      </c>
      <c r="S13136" s="34">
        <v>174</v>
      </c>
      <c r="T13136" s="34">
        <v>118</v>
      </c>
      <c r="U13136" s="34">
        <v>141</v>
      </c>
      <c r="V13136" s="34">
        <v>135</v>
      </c>
      <c r="W13136" s="34">
        <v>175</v>
      </c>
      <c r="X13136" s="34">
        <v>120</v>
      </c>
      <c r="Y13136" s="34">
        <v>169</v>
      </c>
      <c r="Z13136" s="34">
        <v>123</v>
      </c>
      <c r="AA13136" s="34">
        <v>197</v>
      </c>
      <c r="AB13136" s="34">
        <v>91</v>
      </c>
      <c r="AC13136" s="34">
        <v>183</v>
      </c>
    </row>
    <row r="13137" spans="1:29" x14ac:dyDescent="0.2">
      <c r="A13137" s="34" t="s">
        <v>73630</v>
      </c>
      <c r="B13137" s="34">
        <v>135</v>
      </c>
      <c r="C13137" s="34">
        <v>180</v>
      </c>
      <c r="D13137" s="34">
        <v>198</v>
      </c>
      <c r="E13137" s="34">
        <v>240</v>
      </c>
      <c r="F13137" s="34">
        <v>218</v>
      </c>
      <c r="G13137" s="34">
        <v>207</v>
      </c>
      <c r="H13137" s="34">
        <v>233</v>
      </c>
      <c r="I13137" s="34">
        <v>187</v>
      </c>
      <c r="J13137" s="34">
        <v>174</v>
      </c>
      <c r="K13137" s="34">
        <v>194</v>
      </c>
      <c r="L13137" s="34">
        <v>205</v>
      </c>
      <c r="M13137" s="34">
        <v>190</v>
      </c>
      <c r="N13137" s="34">
        <v>173</v>
      </c>
      <c r="O13137" s="34">
        <v>185</v>
      </c>
      <c r="P13137" s="34">
        <v>202</v>
      </c>
      <c r="Q13137" s="34">
        <v>208</v>
      </c>
      <c r="R13137" s="34">
        <v>298</v>
      </c>
      <c r="S13137" s="34">
        <v>230</v>
      </c>
      <c r="T13137" s="34">
        <v>291</v>
      </c>
      <c r="U13137" s="34">
        <v>194</v>
      </c>
      <c r="V13137" s="34">
        <v>214</v>
      </c>
      <c r="W13137" s="34">
        <v>281</v>
      </c>
      <c r="X13137" s="34">
        <v>287</v>
      </c>
      <c r="Y13137" s="34">
        <v>240</v>
      </c>
      <c r="Z13137" s="34">
        <v>191</v>
      </c>
      <c r="AA13137" s="34">
        <v>283</v>
      </c>
      <c r="AB13137" s="34">
        <v>277</v>
      </c>
      <c r="AC13137" s="34">
        <v>301</v>
      </c>
    </row>
    <row r="13138" spans="1:29" x14ac:dyDescent="0.2">
      <c r="A13138" s="34" t="s">
        <v>73631</v>
      </c>
      <c r="B13138" s="34">
        <v>41</v>
      </c>
      <c r="C13138" s="34">
        <v>45</v>
      </c>
      <c r="D13138" s="34">
        <v>69</v>
      </c>
      <c r="E13138" s="34">
        <v>56</v>
      </c>
      <c r="F13138" s="34">
        <v>50</v>
      </c>
      <c r="G13138" s="34">
        <v>59</v>
      </c>
      <c r="H13138" s="34">
        <v>66</v>
      </c>
      <c r="I13138" s="34">
        <v>52</v>
      </c>
      <c r="J13138" s="34">
        <v>46</v>
      </c>
      <c r="K13138" s="34">
        <v>51</v>
      </c>
      <c r="L13138" s="34">
        <v>47</v>
      </c>
      <c r="M13138" s="34">
        <v>58</v>
      </c>
      <c r="N13138" s="34">
        <v>39</v>
      </c>
      <c r="O13138" s="34">
        <v>34</v>
      </c>
      <c r="P13138" s="34">
        <v>41</v>
      </c>
      <c r="Q13138" s="34">
        <v>53</v>
      </c>
      <c r="R13138" s="34">
        <v>74</v>
      </c>
      <c r="S13138" s="34">
        <v>40</v>
      </c>
      <c r="T13138" s="34">
        <v>62</v>
      </c>
      <c r="U13138" s="34">
        <v>48</v>
      </c>
      <c r="V13138" s="34">
        <v>100</v>
      </c>
      <c r="W13138" s="34">
        <v>50</v>
      </c>
      <c r="X13138" s="34">
        <v>70</v>
      </c>
      <c r="Y13138" s="34">
        <v>30</v>
      </c>
      <c r="Z13138" s="34">
        <v>73</v>
      </c>
      <c r="AA13138" s="34">
        <v>45</v>
      </c>
      <c r="AB13138" s="34">
        <v>43</v>
      </c>
      <c r="AC13138" s="34">
        <v>62</v>
      </c>
    </row>
    <row r="13139" spans="1:29" x14ac:dyDescent="0.2">
      <c r="A13139" s="34" t="s">
        <v>73632</v>
      </c>
      <c r="B13139" s="34">
        <v>149</v>
      </c>
      <c r="C13139" s="34">
        <v>129</v>
      </c>
      <c r="D13139" s="34">
        <v>167</v>
      </c>
      <c r="E13139" s="34">
        <v>101</v>
      </c>
      <c r="F13139" s="34">
        <v>201</v>
      </c>
      <c r="G13139" s="34">
        <v>99</v>
      </c>
      <c r="H13139" s="34">
        <v>129</v>
      </c>
      <c r="I13139" s="34">
        <v>164</v>
      </c>
      <c r="J13139" s="34">
        <v>153</v>
      </c>
      <c r="K13139" s="34">
        <v>147</v>
      </c>
      <c r="L13139" s="34">
        <v>107</v>
      </c>
      <c r="M13139" s="34">
        <v>106</v>
      </c>
      <c r="N13139" s="34">
        <v>115</v>
      </c>
      <c r="O13139" s="34">
        <v>120</v>
      </c>
      <c r="P13139" s="34">
        <v>131</v>
      </c>
      <c r="Q13139" s="34">
        <v>188</v>
      </c>
      <c r="R13139" s="34">
        <v>188</v>
      </c>
      <c r="S13139" s="34">
        <v>158</v>
      </c>
      <c r="T13139" s="34">
        <v>146</v>
      </c>
      <c r="U13139" s="34">
        <v>104</v>
      </c>
      <c r="V13139" s="34">
        <v>201</v>
      </c>
      <c r="W13139" s="34">
        <v>171</v>
      </c>
      <c r="X13139" s="34">
        <v>197</v>
      </c>
      <c r="Y13139" s="34">
        <v>136</v>
      </c>
      <c r="Z13139" s="34">
        <v>174</v>
      </c>
      <c r="AA13139" s="34">
        <v>169</v>
      </c>
      <c r="AB13139" s="34">
        <v>254</v>
      </c>
      <c r="AC13139" s="34">
        <v>234</v>
      </c>
    </row>
    <row r="13140" spans="1:29" x14ac:dyDescent="0.2">
      <c r="A13140" s="34" t="s">
        <v>73633</v>
      </c>
      <c r="B13140" s="34">
        <v>58</v>
      </c>
      <c r="C13140" s="34">
        <v>82</v>
      </c>
      <c r="D13140" s="34">
        <v>100</v>
      </c>
      <c r="E13140" s="34">
        <v>64</v>
      </c>
      <c r="F13140" s="34">
        <v>77</v>
      </c>
      <c r="G13140" s="34">
        <v>82</v>
      </c>
      <c r="H13140" s="34">
        <v>76</v>
      </c>
      <c r="I13140" s="34">
        <v>67</v>
      </c>
      <c r="J13140" s="34">
        <v>43</v>
      </c>
      <c r="K13140" s="34">
        <v>135</v>
      </c>
      <c r="L13140" s="34">
        <v>14</v>
      </c>
      <c r="M13140" s="34">
        <v>50</v>
      </c>
      <c r="N13140" s="34">
        <v>58</v>
      </c>
      <c r="O13140" s="34">
        <v>61</v>
      </c>
      <c r="P13140" s="34">
        <v>51</v>
      </c>
      <c r="Q13140" s="34">
        <v>66</v>
      </c>
      <c r="R13140" s="34">
        <v>64</v>
      </c>
      <c r="S13140" s="34">
        <v>111</v>
      </c>
      <c r="T13140" s="34">
        <v>30</v>
      </c>
      <c r="U13140" s="34">
        <v>65</v>
      </c>
      <c r="V13140" s="34">
        <v>78</v>
      </c>
      <c r="W13140" s="34">
        <v>66</v>
      </c>
      <c r="X13140" s="34">
        <v>49</v>
      </c>
      <c r="Y13140" s="34">
        <v>61</v>
      </c>
      <c r="Z13140" s="34">
        <v>73</v>
      </c>
      <c r="AA13140" s="34">
        <v>101</v>
      </c>
      <c r="AB13140" s="34">
        <v>57</v>
      </c>
      <c r="AC13140" s="34">
        <v>108</v>
      </c>
    </row>
    <row r="13141" spans="1:29" x14ac:dyDescent="0.2">
      <c r="A13141" s="34" t="s">
        <v>73634</v>
      </c>
      <c r="B13141" s="34">
        <v>40</v>
      </c>
      <c r="C13141" s="34">
        <v>38</v>
      </c>
      <c r="D13141" s="34">
        <v>42</v>
      </c>
      <c r="E13141" s="34">
        <v>27</v>
      </c>
      <c r="F13141" s="34">
        <v>47</v>
      </c>
      <c r="G13141" s="34">
        <v>26</v>
      </c>
      <c r="H13141" s="34">
        <v>29</v>
      </c>
      <c r="I13141" s="34">
        <v>33</v>
      </c>
      <c r="J13141" s="34">
        <v>27</v>
      </c>
      <c r="K13141" s="34">
        <v>54</v>
      </c>
      <c r="L13141" s="34">
        <v>21</v>
      </c>
      <c r="M13141" s="34">
        <v>41</v>
      </c>
      <c r="N13141" s="34">
        <v>27</v>
      </c>
      <c r="O13141" s="34">
        <v>51</v>
      </c>
      <c r="P13141" s="34">
        <v>30</v>
      </c>
      <c r="Q13141" s="34">
        <v>36</v>
      </c>
      <c r="R13141" s="34">
        <v>21</v>
      </c>
      <c r="S13141" s="34">
        <v>57</v>
      </c>
      <c r="T13141" s="34">
        <v>22</v>
      </c>
      <c r="U13141" s="34">
        <v>39</v>
      </c>
      <c r="V13141" s="34">
        <v>25</v>
      </c>
      <c r="W13141" s="34">
        <v>39</v>
      </c>
      <c r="X13141" s="34">
        <v>56</v>
      </c>
      <c r="Y13141" s="34">
        <v>41</v>
      </c>
      <c r="Z13141" s="34">
        <v>41</v>
      </c>
      <c r="AA13141" s="34">
        <v>49</v>
      </c>
      <c r="AB13141" s="34">
        <v>26</v>
      </c>
      <c r="AC13141" s="34">
        <v>64</v>
      </c>
    </row>
    <row r="13142" spans="1:29" x14ac:dyDescent="0.2">
      <c r="A13142" s="34" t="s">
        <v>73635</v>
      </c>
      <c r="B13142" s="34">
        <v>189</v>
      </c>
      <c r="C13142" s="34">
        <v>84</v>
      </c>
      <c r="D13142" s="34">
        <v>115</v>
      </c>
      <c r="E13142" s="34">
        <v>101</v>
      </c>
      <c r="F13142" s="34">
        <v>125</v>
      </c>
      <c r="G13142" s="34">
        <v>130</v>
      </c>
      <c r="H13142" s="34">
        <v>77</v>
      </c>
      <c r="I13142" s="34">
        <v>110</v>
      </c>
      <c r="J13142" s="34">
        <v>111</v>
      </c>
      <c r="K13142" s="34">
        <v>145</v>
      </c>
      <c r="L13142" s="34">
        <v>166</v>
      </c>
      <c r="M13142" s="34">
        <v>117</v>
      </c>
      <c r="N13142" s="34">
        <v>112</v>
      </c>
      <c r="O13142" s="34">
        <v>97</v>
      </c>
      <c r="P13142" s="34">
        <v>129</v>
      </c>
      <c r="Q13142" s="34">
        <v>165</v>
      </c>
      <c r="R13142" s="34">
        <v>163</v>
      </c>
      <c r="S13142" s="34">
        <v>124</v>
      </c>
      <c r="T13142" s="34">
        <v>197</v>
      </c>
      <c r="U13142" s="34">
        <v>143</v>
      </c>
      <c r="V13142" s="34">
        <v>145</v>
      </c>
      <c r="W13142" s="34">
        <v>194</v>
      </c>
      <c r="X13142" s="34">
        <v>123</v>
      </c>
      <c r="Y13142" s="34">
        <v>172</v>
      </c>
      <c r="Z13142" s="34">
        <v>134</v>
      </c>
      <c r="AA13142" s="34">
        <v>145</v>
      </c>
      <c r="AB13142" s="34">
        <v>214</v>
      </c>
      <c r="AC13142" s="34">
        <v>200</v>
      </c>
    </row>
    <row r="13143" spans="1:29" x14ac:dyDescent="0.2">
      <c r="A13143" s="34" t="s">
        <v>73636</v>
      </c>
      <c r="B13143" s="34">
        <v>321</v>
      </c>
      <c r="C13143" s="34">
        <v>248</v>
      </c>
      <c r="D13143" s="34">
        <v>396</v>
      </c>
      <c r="E13143" s="34">
        <v>313</v>
      </c>
      <c r="F13143" s="34">
        <v>398</v>
      </c>
      <c r="G13143" s="34">
        <v>260</v>
      </c>
      <c r="H13143" s="34">
        <v>359</v>
      </c>
      <c r="I13143" s="34">
        <v>305</v>
      </c>
      <c r="J13143" s="34">
        <v>318</v>
      </c>
      <c r="K13143" s="34">
        <v>283</v>
      </c>
      <c r="L13143" s="34">
        <v>298</v>
      </c>
      <c r="M13143" s="34">
        <v>246</v>
      </c>
      <c r="N13143" s="34">
        <v>347</v>
      </c>
      <c r="O13143" s="34">
        <v>206</v>
      </c>
      <c r="P13143" s="34">
        <v>341</v>
      </c>
      <c r="Q13143" s="34">
        <v>326</v>
      </c>
      <c r="R13143" s="34">
        <v>458</v>
      </c>
      <c r="S13143" s="34">
        <v>325</v>
      </c>
      <c r="T13143" s="34">
        <v>332</v>
      </c>
      <c r="U13143" s="34">
        <v>230</v>
      </c>
      <c r="V13143" s="34">
        <v>369</v>
      </c>
      <c r="W13143" s="34">
        <v>383</v>
      </c>
      <c r="X13143" s="34">
        <v>450</v>
      </c>
      <c r="Y13143" s="34">
        <v>293</v>
      </c>
      <c r="Z13143" s="34">
        <v>404</v>
      </c>
      <c r="AA13143" s="34">
        <v>324</v>
      </c>
      <c r="AB13143" s="34">
        <v>410</v>
      </c>
      <c r="AC13143" s="34">
        <v>459</v>
      </c>
    </row>
    <row r="13144" spans="1:29" x14ac:dyDescent="0.2">
      <c r="A13144" s="34" t="s">
        <v>73637</v>
      </c>
      <c r="B13144" s="34">
        <v>236</v>
      </c>
      <c r="C13144" s="34">
        <v>111</v>
      </c>
      <c r="D13144" s="34">
        <v>224</v>
      </c>
      <c r="E13144" s="34">
        <v>161</v>
      </c>
      <c r="F13144" s="34">
        <v>243</v>
      </c>
      <c r="G13144" s="34">
        <v>170</v>
      </c>
      <c r="H13144" s="34">
        <v>250</v>
      </c>
      <c r="I13144" s="34">
        <v>160</v>
      </c>
      <c r="J13144" s="34">
        <v>219</v>
      </c>
      <c r="K13144" s="34">
        <v>146</v>
      </c>
      <c r="L13144" s="34">
        <v>264</v>
      </c>
      <c r="M13144" s="34">
        <v>154</v>
      </c>
      <c r="N13144" s="34">
        <v>162</v>
      </c>
      <c r="O13144" s="34">
        <v>180</v>
      </c>
      <c r="P13144" s="34">
        <v>194</v>
      </c>
      <c r="Q13144" s="34">
        <v>243</v>
      </c>
      <c r="R13144" s="34">
        <v>312</v>
      </c>
      <c r="S13144" s="34">
        <v>192</v>
      </c>
      <c r="T13144" s="34">
        <v>342</v>
      </c>
      <c r="U13144" s="34">
        <v>191</v>
      </c>
      <c r="V13144" s="34">
        <v>328</v>
      </c>
      <c r="W13144" s="34">
        <v>297</v>
      </c>
      <c r="X13144" s="34">
        <v>258</v>
      </c>
      <c r="Y13144" s="34">
        <v>273</v>
      </c>
      <c r="Z13144" s="34">
        <v>242</v>
      </c>
      <c r="AA13144" s="34">
        <v>222</v>
      </c>
      <c r="AB13144" s="34">
        <v>325</v>
      </c>
      <c r="AC13144" s="34">
        <v>331</v>
      </c>
    </row>
    <row r="13145" spans="1:29" x14ac:dyDescent="0.2">
      <c r="A13145" s="34" t="s">
        <v>73638</v>
      </c>
      <c r="B13145" s="34">
        <v>46</v>
      </c>
      <c r="C13145" s="34">
        <v>30</v>
      </c>
      <c r="D13145" s="34">
        <v>39</v>
      </c>
      <c r="E13145" s="34">
        <v>32</v>
      </c>
      <c r="F13145" s="34">
        <v>35</v>
      </c>
      <c r="G13145" s="34">
        <v>54</v>
      </c>
      <c r="H13145" s="34">
        <v>38</v>
      </c>
      <c r="I13145" s="34">
        <v>44</v>
      </c>
      <c r="J13145" s="34">
        <v>30</v>
      </c>
      <c r="K13145" s="34">
        <v>63</v>
      </c>
      <c r="L13145" s="34">
        <v>13</v>
      </c>
      <c r="M13145" s="34">
        <v>36</v>
      </c>
      <c r="N13145" s="34">
        <v>28</v>
      </c>
      <c r="O13145" s="34">
        <v>29</v>
      </c>
      <c r="P13145" s="34">
        <v>26</v>
      </c>
      <c r="Q13145" s="34">
        <v>48</v>
      </c>
      <c r="R13145" s="34">
        <v>44</v>
      </c>
      <c r="S13145" s="34">
        <v>60</v>
      </c>
      <c r="T13145" s="34">
        <v>30</v>
      </c>
      <c r="U13145" s="34">
        <v>46</v>
      </c>
      <c r="V13145" s="34">
        <v>42</v>
      </c>
      <c r="W13145" s="34">
        <v>61</v>
      </c>
      <c r="X13145" s="34">
        <v>77</v>
      </c>
      <c r="Y13145" s="34">
        <v>37</v>
      </c>
      <c r="Z13145" s="34">
        <v>48</v>
      </c>
      <c r="AA13145" s="34">
        <v>64</v>
      </c>
      <c r="AB13145" s="34">
        <v>22</v>
      </c>
      <c r="AC13145" s="34">
        <v>63</v>
      </c>
    </row>
    <row r="13146" spans="1:29" x14ac:dyDescent="0.2">
      <c r="A13146" s="34" t="s">
        <v>73639</v>
      </c>
      <c r="B13146" s="34">
        <v>144</v>
      </c>
      <c r="C13146" s="34">
        <v>108</v>
      </c>
      <c r="D13146" s="34">
        <v>146</v>
      </c>
      <c r="E13146" s="34">
        <v>132</v>
      </c>
      <c r="F13146" s="34">
        <v>178</v>
      </c>
      <c r="G13146" s="34">
        <v>114</v>
      </c>
      <c r="H13146" s="34">
        <v>127</v>
      </c>
      <c r="I13146" s="34">
        <v>124</v>
      </c>
      <c r="J13146" s="34">
        <v>124</v>
      </c>
      <c r="K13146" s="34">
        <v>112</v>
      </c>
      <c r="L13146" s="34">
        <v>131</v>
      </c>
      <c r="M13146" s="34">
        <v>103</v>
      </c>
      <c r="N13146" s="34">
        <v>109</v>
      </c>
      <c r="O13146" s="34">
        <v>103</v>
      </c>
      <c r="P13146" s="34">
        <v>121</v>
      </c>
      <c r="Q13146" s="34">
        <v>154</v>
      </c>
      <c r="R13146" s="34">
        <v>194</v>
      </c>
      <c r="S13146" s="34">
        <v>141</v>
      </c>
      <c r="T13146" s="34">
        <v>184</v>
      </c>
      <c r="U13146" s="34">
        <v>110</v>
      </c>
      <c r="V13146" s="34">
        <v>177</v>
      </c>
      <c r="W13146" s="34">
        <v>178</v>
      </c>
      <c r="X13146" s="34">
        <v>183</v>
      </c>
      <c r="Y13146" s="34">
        <v>147</v>
      </c>
      <c r="Z13146" s="34">
        <v>204</v>
      </c>
      <c r="AA13146" s="34">
        <v>173</v>
      </c>
      <c r="AB13146" s="34">
        <v>222</v>
      </c>
      <c r="AC13146" s="34">
        <v>221</v>
      </c>
    </row>
    <row r="13147" spans="1:29" x14ac:dyDescent="0.2">
      <c r="A13147" s="34" t="s">
        <v>73640</v>
      </c>
      <c r="B13147" s="34">
        <v>77</v>
      </c>
      <c r="C13147" s="34">
        <v>65</v>
      </c>
      <c r="D13147" s="34">
        <v>47</v>
      </c>
      <c r="E13147" s="34">
        <v>32</v>
      </c>
      <c r="F13147" s="34">
        <v>48</v>
      </c>
      <c r="G13147" s="34">
        <v>49</v>
      </c>
      <c r="H13147" s="34">
        <v>79</v>
      </c>
      <c r="I13147" s="34">
        <v>56</v>
      </c>
      <c r="J13147" s="34">
        <v>55</v>
      </c>
      <c r="K13147" s="34">
        <v>60</v>
      </c>
      <c r="L13147" s="34">
        <v>44</v>
      </c>
      <c r="M13147" s="34">
        <v>52</v>
      </c>
      <c r="N13147" s="34">
        <v>57</v>
      </c>
      <c r="O13147" s="34">
        <v>48</v>
      </c>
      <c r="P13147" s="34">
        <v>58</v>
      </c>
      <c r="Q13147" s="34">
        <v>93</v>
      </c>
      <c r="R13147" s="34">
        <v>93</v>
      </c>
      <c r="S13147" s="34">
        <v>103</v>
      </c>
      <c r="T13147" s="34">
        <v>57</v>
      </c>
      <c r="U13147" s="34">
        <v>61</v>
      </c>
      <c r="V13147" s="34">
        <v>84</v>
      </c>
      <c r="W13147" s="34">
        <v>89</v>
      </c>
      <c r="X13147" s="34">
        <v>109</v>
      </c>
      <c r="Y13147" s="34">
        <v>99</v>
      </c>
      <c r="Z13147" s="34">
        <v>52</v>
      </c>
      <c r="AA13147" s="34">
        <v>59</v>
      </c>
      <c r="AB13147" s="34">
        <v>48</v>
      </c>
      <c r="AC13147" s="34">
        <v>89</v>
      </c>
    </row>
    <row r="13148" spans="1:29" x14ac:dyDescent="0.2">
      <c r="A13148" s="34" t="s">
        <v>73641</v>
      </c>
      <c r="B13148" s="34">
        <v>379</v>
      </c>
      <c r="C13148" s="34">
        <v>386</v>
      </c>
      <c r="D13148" s="34">
        <v>513</v>
      </c>
      <c r="E13148" s="34">
        <v>456</v>
      </c>
      <c r="F13148" s="34">
        <v>535</v>
      </c>
      <c r="G13148" s="34">
        <v>351</v>
      </c>
      <c r="H13148" s="34">
        <v>579</v>
      </c>
      <c r="I13148" s="34">
        <v>321</v>
      </c>
      <c r="J13148" s="34">
        <v>517</v>
      </c>
      <c r="K13148" s="34">
        <v>389</v>
      </c>
      <c r="L13148" s="34">
        <v>440</v>
      </c>
      <c r="M13148" s="34">
        <v>379</v>
      </c>
      <c r="N13148" s="34">
        <v>468</v>
      </c>
      <c r="O13148" s="34">
        <v>367</v>
      </c>
      <c r="P13148" s="34">
        <v>484</v>
      </c>
      <c r="Q13148" s="34">
        <v>541</v>
      </c>
      <c r="R13148" s="34">
        <v>666</v>
      </c>
      <c r="S13148" s="34">
        <v>489</v>
      </c>
      <c r="T13148" s="34">
        <v>608</v>
      </c>
      <c r="U13148" s="34">
        <v>445</v>
      </c>
      <c r="V13148" s="34">
        <v>575</v>
      </c>
      <c r="W13148" s="34">
        <v>563</v>
      </c>
      <c r="X13148" s="34">
        <v>682</v>
      </c>
      <c r="Y13148" s="34">
        <v>504</v>
      </c>
      <c r="Z13148" s="34">
        <v>589</v>
      </c>
      <c r="AA13148" s="34">
        <v>547</v>
      </c>
      <c r="AB13148" s="34">
        <v>706</v>
      </c>
      <c r="AC13148" s="34">
        <v>711</v>
      </c>
    </row>
    <row r="13149" spans="1:29" x14ac:dyDescent="0.2">
      <c r="A13149" s="34" t="s">
        <v>73642</v>
      </c>
      <c r="B13149" s="34">
        <v>170</v>
      </c>
      <c r="C13149" s="34">
        <v>236</v>
      </c>
      <c r="D13149" s="34">
        <v>329</v>
      </c>
      <c r="E13149" s="34">
        <v>270</v>
      </c>
      <c r="F13149" s="34">
        <v>297</v>
      </c>
      <c r="G13149" s="34">
        <v>191</v>
      </c>
      <c r="H13149" s="34">
        <v>229</v>
      </c>
      <c r="I13149" s="34">
        <v>216</v>
      </c>
      <c r="J13149" s="34">
        <v>238</v>
      </c>
      <c r="K13149" s="34">
        <v>274</v>
      </c>
      <c r="L13149" s="34">
        <v>157</v>
      </c>
      <c r="M13149" s="34">
        <v>175</v>
      </c>
      <c r="N13149" s="34">
        <v>185</v>
      </c>
      <c r="O13149" s="34">
        <v>195</v>
      </c>
      <c r="P13149" s="34">
        <v>190</v>
      </c>
      <c r="Q13149" s="34">
        <v>251</v>
      </c>
      <c r="R13149" s="34">
        <v>238</v>
      </c>
      <c r="S13149" s="34">
        <v>314</v>
      </c>
      <c r="T13149" s="34">
        <v>224</v>
      </c>
      <c r="U13149" s="34">
        <v>174</v>
      </c>
      <c r="V13149" s="34">
        <v>250</v>
      </c>
      <c r="W13149" s="34">
        <v>243</v>
      </c>
      <c r="X13149" s="34">
        <v>332</v>
      </c>
      <c r="Y13149" s="34">
        <v>185</v>
      </c>
      <c r="Z13149" s="34">
        <v>290</v>
      </c>
      <c r="AA13149" s="34">
        <v>265</v>
      </c>
      <c r="AB13149" s="34">
        <v>223</v>
      </c>
      <c r="AC13149" s="34">
        <v>396</v>
      </c>
    </row>
    <row r="13150" spans="1:29" x14ac:dyDescent="0.2">
      <c r="A13150" s="34" t="s">
        <v>73643</v>
      </c>
      <c r="B13150" s="34">
        <v>95</v>
      </c>
      <c r="C13150" s="34">
        <v>130</v>
      </c>
      <c r="D13150" s="34">
        <v>103</v>
      </c>
      <c r="E13150" s="34">
        <v>142</v>
      </c>
      <c r="F13150" s="34">
        <v>156</v>
      </c>
      <c r="G13150" s="34">
        <v>157</v>
      </c>
      <c r="H13150" s="34">
        <v>132</v>
      </c>
      <c r="I13150" s="34">
        <v>142</v>
      </c>
      <c r="J13150" s="34">
        <v>100</v>
      </c>
      <c r="K13150" s="34">
        <v>134</v>
      </c>
      <c r="L13150" s="34">
        <v>64</v>
      </c>
      <c r="M13150" s="34">
        <v>126</v>
      </c>
      <c r="N13150" s="34">
        <v>95</v>
      </c>
      <c r="O13150" s="34">
        <v>95</v>
      </c>
      <c r="P13150" s="34">
        <v>106</v>
      </c>
      <c r="Q13150" s="34">
        <v>206</v>
      </c>
      <c r="R13150" s="34">
        <v>155</v>
      </c>
      <c r="S13150" s="34">
        <v>169</v>
      </c>
      <c r="T13150" s="34">
        <v>106</v>
      </c>
      <c r="U13150" s="34">
        <v>111</v>
      </c>
      <c r="V13150" s="34">
        <v>135</v>
      </c>
      <c r="W13150" s="34">
        <v>114</v>
      </c>
      <c r="X13150" s="34">
        <v>143</v>
      </c>
      <c r="Y13150" s="34">
        <v>118</v>
      </c>
      <c r="Z13150" s="34">
        <v>137</v>
      </c>
      <c r="AA13150" s="34">
        <v>120</v>
      </c>
      <c r="AB13150" s="34">
        <v>143</v>
      </c>
      <c r="AC13150" s="34">
        <v>229</v>
      </c>
    </row>
    <row r="13151" spans="1:29" x14ac:dyDescent="0.2">
      <c r="A13151" s="34" t="s">
        <v>73644</v>
      </c>
      <c r="B13151" s="34">
        <v>32</v>
      </c>
      <c r="C13151" s="34">
        <v>20</v>
      </c>
      <c r="D13151" s="34">
        <v>18</v>
      </c>
      <c r="E13151" s="34">
        <v>14</v>
      </c>
      <c r="F13151" s="34">
        <v>37</v>
      </c>
      <c r="G13151" s="34">
        <v>23</v>
      </c>
      <c r="H13151" s="34">
        <v>18</v>
      </c>
      <c r="I13151" s="34">
        <v>39</v>
      </c>
      <c r="J13151" s="34">
        <v>15</v>
      </c>
      <c r="K13151" s="34">
        <v>37</v>
      </c>
      <c r="L13151" s="34">
        <v>19</v>
      </c>
      <c r="M13151" s="34">
        <v>16</v>
      </c>
      <c r="N13151" s="34">
        <v>23</v>
      </c>
      <c r="O13151" s="34">
        <v>20</v>
      </c>
      <c r="P13151" s="34">
        <v>22</v>
      </c>
      <c r="Q13151" s="34">
        <v>40</v>
      </c>
      <c r="R13151" s="34">
        <v>22</v>
      </c>
      <c r="S13151" s="34">
        <v>15</v>
      </c>
      <c r="T13151" s="34">
        <v>28</v>
      </c>
      <c r="U13151" s="34">
        <v>19</v>
      </c>
      <c r="V13151" s="34">
        <v>29</v>
      </c>
      <c r="W13151" s="34">
        <v>36</v>
      </c>
      <c r="X13151" s="34">
        <v>44</v>
      </c>
      <c r="Y13151" s="34">
        <v>18</v>
      </c>
      <c r="Z13151" s="34">
        <v>29</v>
      </c>
      <c r="AA13151" s="34">
        <v>30</v>
      </c>
      <c r="AB13151" s="34">
        <v>35</v>
      </c>
      <c r="AC13151" s="34">
        <v>36</v>
      </c>
    </row>
    <row r="13152" spans="1:29" x14ac:dyDescent="0.2">
      <c r="A13152" s="34" t="s">
        <v>73645</v>
      </c>
      <c r="B13152" s="34">
        <v>146</v>
      </c>
      <c r="C13152" s="34">
        <v>167</v>
      </c>
      <c r="D13152" s="34">
        <v>213</v>
      </c>
      <c r="E13152" s="34">
        <v>178</v>
      </c>
      <c r="F13152" s="34">
        <v>177</v>
      </c>
      <c r="G13152" s="34">
        <v>130</v>
      </c>
      <c r="H13152" s="34">
        <v>128</v>
      </c>
      <c r="I13152" s="34">
        <v>140</v>
      </c>
      <c r="J13152" s="34">
        <v>132</v>
      </c>
      <c r="K13152" s="34">
        <v>201</v>
      </c>
      <c r="L13152" s="34">
        <v>72</v>
      </c>
      <c r="M13152" s="34">
        <v>130</v>
      </c>
      <c r="N13152" s="34">
        <v>123</v>
      </c>
      <c r="O13152" s="34">
        <v>121</v>
      </c>
      <c r="P13152" s="34">
        <v>142</v>
      </c>
      <c r="Q13152" s="34">
        <v>130</v>
      </c>
      <c r="R13152" s="34">
        <v>144</v>
      </c>
      <c r="S13152" s="34">
        <v>208</v>
      </c>
      <c r="T13152" s="34">
        <v>88</v>
      </c>
      <c r="U13152" s="34">
        <v>143</v>
      </c>
      <c r="V13152" s="34">
        <v>211</v>
      </c>
      <c r="W13152" s="34">
        <v>169</v>
      </c>
      <c r="X13152" s="34">
        <v>212</v>
      </c>
      <c r="Y13152" s="34">
        <v>128</v>
      </c>
      <c r="Z13152" s="34">
        <v>211</v>
      </c>
      <c r="AA13152" s="34">
        <v>258</v>
      </c>
      <c r="AB13152" s="34">
        <v>150</v>
      </c>
      <c r="AC13152" s="34">
        <v>239</v>
      </c>
    </row>
    <row r="13153" spans="1:29" x14ac:dyDescent="0.2">
      <c r="A13153" s="34" t="s">
        <v>73646</v>
      </c>
      <c r="B13153" s="34">
        <v>69</v>
      </c>
      <c r="C13153" s="34">
        <v>49</v>
      </c>
      <c r="D13153" s="34">
        <v>66</v>
      </c>
      <c r="E13153" s="34">
        <v>81</v>
      </c>
      <c r="F13153" s="34">
        <v>64</v>
      </c>
      <c r="G13153" s="34">
        <v>86</v>
      </c>
      <c r="H13153" s="34">
        <v>59</v>
      </c>
      <c r="I13153" s="34">
        <v>56</v>
      </c>
      <c r="J13153" s="34">
        <v>76</v>
      </c>
      <c r="K13153" s="34">
        <v>107</v>
      </c>
      <c r="L13153" s="34">
        <v>43</v>
      </c>
      <c r="M13153" s="34">
        <v>53</v>
      </c>
      <c r="N13153" s="34">
        <v>87</v>
      </c>
      <c r="O13153" s="34">
        <v>61</v>
      </c>
      <c r="P13153" s="34">
        <v>74</v>
      </c>
      <c r="Q13153" s="34">
        <v>74</v>
      </c>
      <c r="R13153" s="34">
        <v>103</v>
      </c>
      <c r="S13153" s="34">
        <v>77</v>
      </c>
      <c r="T13153" s="34">
        <v>60</v>
      </c>
      <c r="U13153" s="34">
        <v>66</v>
      </c>
      <c r="V13153" s="34">
        <v>98</v>
      </c>
      <c r="W13153" s="34">
        <v>87</v>
      </c>
      <c r="X13153" s="34">
        <v>81</v>
      </c>
      <c r="Y13153" s="34">
        <v>100</v>
      </c>
      <c r="Z13153" s="34">
        <v>88</v>
      </c>
      <c r="AA13153" s="34">
        <v>105</v>
      </c>
      <c r="AB13153" s="34">
        <v>86</v>
      </c>
      <c r="AC13153" s="34">
        <v>137</v>
      </c>
    </row>
    <row r="13154" spans="1:29" x14ac:dyDescent="0.2">
      <c r="A13154" s="34" t="s">
        <v>73647</v>
      </c>
      <c r="B13154" s="34">
        <v>30</v>
      </c>
      <c r="C13154" s="34">
        <v>21</v>
      </c>
      <c r="D13154" s="34">
        <v>22</v>
      </c>
      <c r="E13154" s="34">
        <v>31</v>
      </c>
      <c r="F13154" s="34">
        <v>43</v>
      </c>
      <c r="G13154" s="34">
        <v>32</v>
      </c>
      <c r="H13154" s="34">
        <v>8</v>
      </c>
      <c r="I13154" s="34">
        <v>12</v>
      </c>
      <c r="J13154" s="34">
        <v>19</v>
      </c>
      <c r="K13154" s="34">
        <v>30</v>
      </c>
      <c r="L13154" s="34">
        <v>21</v>
      </c>
      <c r="M13154" s="34">
        <v>18</v>
      </c>
      <c r="N13154" s="34">
        <v>16</v>
      </c>
      <c r="O13154" s="34">
        <v>14</v>
      </c>
      <c r="P13154" s="34">
        <v>23</v>
      </c>
      <c r="Q13154" s="34">
        <v>15</v>
      </c>
      <c r="R13154" s="34">
        <v>35</v>
      </c>
      <c r="S13154" s="34">
        <v>40</v>
      </c>
      <c r="T13154" s="34">
        <v>29</v>
      </c>
      <c r="U13154" s="34">
        <v>14</v>
      </c>
      <c r="V13154" s="34">
        <v>19</v>
      </c>
      <c r="W13154" s="34">
        <v>13</v>
      </c>
      <c r="X13154" s="34">
        <v>47</v>
      </c>
      <c r="Y13154" s="34">
        <v>24</v>
      </c>
      <c r="Z13154" s="34">
        <v>28</v>
      </c>
      <c r="AA13154" s="34">
        <v>26</v>
      </c>
      <c r="AB13154" s="34">
        <v>45</v>
      </c>
      <c r="AC13154" s="34">
        <v>22</v>
      </c>
    </row>
    <row r="13155" spans="1:29" x14ac:dyDescent="0.2">
      <c r="A13155" s="34" t="s">
        <v>73648</v>
      </c>
      <c r="B13155" s="34">
        <v>86</v>
      </c>
      <c r="C13155" s="34">
        <v>122</v>
      </c>
      <c r="D13155" s="34">
        <v>118</v>
      </c>
      <c r="E13155" s="34">
        <v>121</v>
      </c>
      <c r="F13155" s="34">
        <v>85</v>
      </c>
      <c r="G13155" s="34">
        <v>154</v>
      </c>
      <c r="H13155" s="34">
        <v>130</v>
      </c>
      <c r="I13155" s="34">
        <v>123</v>
      </c>
      <c r="J13155" s="34">
        <v>91</v>
      </c>
      <c r="K13155" s="34">
        <v>156</v>
      </c>
      <c r="L13155" s="34">
        <v>100</v>
      </c>
      <c r="M13155" s="34">
        <v>107</v>
      </c>
      <c r="N13155" s="34">
        <v>102</v>
      </c>
      <c r="O13155" s="34">
        <v>144</v>
      </c>
      <c r="P13155" s="34">
        <v>112</v>
      </c>
      <c r="Q13155" s="34">
        <v>122</v>
      </c>
      <c r="R13155" s="34">
        <v>123</v>
      </c>
      <c r="S13155" s="34">
        <v>138</v>
      </c>
      <c r="T13155" s="34">
        <v>130</v>
      </c>
      <c r="U13155" s="34">
        <v>142</v>
      </c>
      <c r="V13155" s="34">
        <v>128</v>
      </c>
      <c r="W13155" s="34">
        <v>180</v>
      </c>
      <c r="X13155" s="34">
        <v>137</v>
      </c>
      <c r="Y13155" s="34">
        <v>172</v>
      </c>
      <c r="Z13155" s="34">
        <v>114</v>
      </c>
      <c r="AA13155" s="34">
        <v>164</v>
      </c>
      <c r="AB13155" s="34">
        <v>132</v>
      </c>
      <c r="AC13155" s="34">
        <v>192</v>
      </c>
    </row>
    <row r="13156" spans="1:29" x14ac:dyDescent="0.2">
      <c r="A13156" s="34" t="s">
        <v>73649</v>
      </c>
      <c r="B13156" s="34">
        <v>57</v>
      </c>
      <c r="C13156" s="34">
        <v>89</v>
      </c>
      <c r="D13156" s="34">
        <v>81</v>
      </c>
      <c r="E13156" s="34">
        <v>98</v>
      </c>
      <c r="F13156" s="34">
        <v>60</v>
      </c>
      <c r="G13156" s="34">
        <v>92</v>
      </c>
      <c r="H13156" s="34">
        <v>58</v>
      </c>
      <c r="I13156" s="34">
        <v>77</v>
      </c>
      <c r="J13156" s="34">
        <v>38</v>
      </c>
      <c r="K13156" s="34">
        <v>98</v>
      </c>
      <c r="L13156" s="34">
        <v>19</v>
      </c>
      <c r="M13156" s="34">
        <v>46</v>
      </c>
      <c r="N13156" s="34">
        <v>52</v>
      </c>
      <c r="O13156" s="34">
        <v>70</v>
      </c>
      <c r="P13156" s="34">
        <v>42</v>
      </c>
      <c r="Q13156" s="34">
        <v>77</v>
      </c>
      <c r="R13156" s="34">
        <v>51</v>
      </c>
      <c r="S13156" s="34">
        <v>100</v>
      </c>
      <c r="T13156" s="34">
        <v>19</v>
      </c>
      <c r="U13156" s="34">
        <v>53</v>
      </c>
      <c r="V13156" s="34">
        <v>72</v>
      </c>
      <c r="W13156" s="34">
        <v>48</v>
      </c>
      <c r="X13156" s="34">
        <v>68</v>
      </c>
      <c r="Y13156" s="34">
        <v>33</v>
      </c>
      <c r="Z13156" s="34">
        <v>57</v>
      </c>
      <c r="AA13156" s="34">
        <v>81</v>
      </c>
      <c r="AB13156" s="34">
        <v>29</v>
      </c>
      <c r="AC13156" s="34">
        <v>92</v>
      </c>
    </row>
    <row r="13157" spans="1:29" x14ac:dyDescent="0.2">
      <c r="A13157" s="34" t="s">
        <v>73650</v>
      </c>
      <c r="B13157" s="34">
        <v>50</v>
      </c>
      <c r="C13157" s="34">
        <v>47</v>
      </c>
      <c r="D13157" s="34">
        <v>76</v>
      </c>
      <c r="E13157" s="34">
        <v>72</v>
      </c>
      <c r="F13157" s="34">
        <v>66</v>
      </c>
      <c r="G13157" s="34">
        <v>52</v>
      </c>
      <c r="H13157" s="34">
        <v>54</v>
      </c>
      <c r="I13157" s="34">
        <v>56</v>
      </c>
      <c r="J13157" s="34">
        <v>73</v>
      </c>
      <c r="K13157" s="34">
        <v>53</v>
      </c>
      <c r="L13157" s="34">
        <v>51</v>
      </c>
      <c r="M13157" s="34">
        <v>28</v>
      </c>
      <c r="N13157" s="34">
        <v>54</v>
      </c>
      <c r="O13157" s="34">
        <v>52</v>
      </c>
      <c r="P13157" s="34">
        <v>55</v>
      </c>
      <c r="Q13157" s="34">
        <v>61</v>
      </c>
      <c r="R13157" s="34">
        <v>65</v>
      </c>
      <c r="S13157" s="34">
        <v>57</v>
      </c>
      <c r="T13157" s="34">
        <v>72</v>
      </c>
      <c r="U13157" s="34">
        <v>38</v>
      </c>
      <c r="V13157" s="34">
        <v>79</v>
      </c>
      <c r="W13157" s="34">
        <v>46</v>
      </c>
      <c r="X13157" s="34">
        <v>85</v>
      </c>
      <c r="Y13157" s="34">
        <v>64</v>
      </c>
      <c r="Z13157" s="34">
        <v>61</v>
      </c>
      <c r="AA13157" s="34">
        <v>64</v>
      </c>
      <c r="AB13157" s="34">
        <v>73</v>
      </c>
      <c r="AC13157" s="34">
        <v>100</v>
      </c>
    </row>
    <row r="13158" spans="1:29" x14ac:dyDescent="0.2">
      <c r="A13158" s="34" t="s">
        <v>73651</v>
      </c>
      <c r="B13158" s="34">
        <v>39</v>
      </c>
      <c r="C13158" s="34">
        <v>74</v>
      </c>
      <c r="D13158" s="34">
        <v>104</v>
      </c>
      <c r="E13158" s="34">
        <v>76</v>
      </c>
      <c r="F13158" s="34">
        <v>72</v>
      </c>
      <c r="G13158" s="34">
        <v>71</v>
      </c>
      <c r="H13158" s="34">
        <v>104</v>
      </c>
      <c r="I13158" s="34">
        <v>83</v>
      </c>
      <c r="J13158" s="34">
        <v>67</v>
      </c>
      <c r="K13158" s="34">
        <v>97</v>
      </c>
      <c r="L13158" s="34">
        <v>38</v>
      </c>
      <c r="M13158" s="34">
        <v>94</v>
      </c>
      <c r="N13158" s="34">
        <v>79</v>
      </c>
      <c r="O13158" s="34">
        <v>77</v>
      </c>
      <c r="P13158" s="34">
        <v>81</v>
      </c>
      <c r="Q13158" s="34">
        <v>96</v>
      </c>
      <c r="R13158" s="34">
        <v>85</v>
      </c>
      <c r="S13158" s="34">
        <v>123</v>
      </c>
      <c r="T13158" s="34">
        <v>46</v>
      </c>
      <c r="U13158" s="34">
        <v>40</v>
      </c>
      <c r="V13158" s="34">
        <v>91</v>
      </c>
      <c r="W13158" s="34">
        <v>50</v>
      </c>
      <c r="X13158" s="34">
        <v>97</v>
      </c>
      <c r="Y13158" s="34">
        <v>67</v>
      </c>
      <c r="Z13158" s="34">
        <v>101</v>
      </c>
      <c r="AA13158" s="34">
        <v>94</v>
      </c>
      <c r="AB13158" s="34">
        <v>64</v>
      </c>
      <c r="AC13158" s="34">
        <v>128</v>
      </c>
    </row>
    <row r="13159" spans="1:29" x14ac:dyDescent="0.2">
      <c r="A13159" s="34" t="s">
        <v>73652</v>
      </c>
      <c r="B13159" s="34">
        <v>72</v>
      </c>
      <c r="C13159" s="34">
        <v>83</v>
      </c>
      <c r="D13159" s="34">
        <v>89</v>
      </c>
      <c r="E13159" s="34">
        <v>83</v>
      </c>
      <c r="F13159" s="34">
        <v>121</v>
      </c>
      <c r="G13159" s="34">
        <v>78</v>
      </c>
      <c r="H13159" s="34">
        <v>75</v>
      </c>
      <c r="I13159" s="34">
        <v>61</v>
      </c>
      <c r="J13159" s="34">
        <v>94</v>
      </c>
      <c r="K13159" s="34">
        <v>100</v>
      </c>
      <c r="L13159" s="34">
        <v>61</v>
      </c>
      <c r="M13159" s="34">
        <v>74</v>
      </c>
      <c r="N13159" s="34">
        <v>86</v>
      </c>
      <c r="O13159" s="34">
        <v>63</v>
      </c>
      <c r="P13159" s="34">
        <v>77</v>
      </c>
      <c r="Q13159" s="34">
        <v>81</v>
      </c>
      <c r="R13159" s="34">
        <v>106</v>
      </c>
      <c r="S13159" s="34">
        <v>95</v>
      </c>
      <c r="T13159" s="34">
        <v>96</v>
      </c>
      <c r="U13159" s="34">
        <v>81</v>
      </c>
      <c r="V13159" s="34">
        <v>80</v>
      </c>
      <c r="W13159" s="34">
        <v>116</v>
      </c>
      <c r="X13159" s="34">
        <v>110</v>
      </c>
      <c r="Y13159" s="34">
        <v>107</v>
      </c>
      <c r="Z13159" s="34">
        <v>80</v>
      </c>
      <c r="AA13159" s="34">
        <v>98</v>
      </c>
      <c r="AB13159" s="34">
        <v>120</v>
      </c>
      <c r="AC13159" s="34">
        <v>155</v>
      </c>
    </row>
    <row r="13160" spans="1:29" x14ac:dyDescent="0.2">
      <c r="A13160" s="34" t="s">
        <v>73653</v>
      </c>
      <c r="B13160" s="34">
        <v>150</v>
      </c>
      <c r="C13160" s="34">
        <v>112</v>
      </c>
      <c r="D13160" s="34">
        <v>180</v>
      </c>
      <c r="E13160" s="34">
        <v>107</v>
      </c>
      <c r="F13160" s="34">
        <v>204</v>
      </c>
      <c r="G13160" s="34">
        <v>113</v>
      </c>
      <c r="H13160" s="34">
        <v>194</v>
      </c>
      <c r="I13160" s="34">
        <v>127</v>
      </c>
      <c r="J13160" s="34">
        <v>154</v>
      </c>
      <c r="K13160" s="34">
        <v>192</v>
      </c>
      <c r="L13160" s="34">
        <v>195</v>
      </c>
      <c r="M13160" s="34">
        <v>128</v>
      </c>
      <c r="N13160" s="34">
        <v>165</v>
      </c>
      <c r="O13160" s="34">
        <v>147</v>
      </c>
      <c r="P13160" s="34">
        <v>170</v>
      </c>
      <c r="Q13160" s="34">
        <v>185</v>
      </c>
      <c r="R13160" s="34">
        <v>288</v>
      </c>
      <c r="S13160" s="34">
        <v>187</v>
      </c>
      <c r="T13160" s="34">
        <v>259</v>
      </c>
      <c r="U13160" s="34">
        <v>135</v>
      </c>
      <c r="V13160" s="34">
        <v>259</v>
      </c>
      <c r="W13160" s="34">
        <v>297</v>
      </c>
      <c r="X13160" s="34">
        <v>255</v>
      </c>
      <c r="Y13160" s="34">
        <v>177</v>
      </c>
      <c r="Z13160" s="34">
        <v>198</v>
      </c>
      <c r="AA13160" s="34">
        <v>183</v>
      </c>
      <c r="AB13160" s="34">
        <v>280</v>
      </c>
      <c r="AC13160" s="34">
        <v>290</v>
      </c>
    </row>
    <row r="13161" spans="1:29" x14ac:dyDescent="0.2">
      <c r="A13161" s="34" t="s">
        <v>73654</v>
      </c>
      <c r="B13161" s="34">
        <v>133</v>
      </c>
      <c r="C13161" s="34">
        <v>98</v>
      </c>
      <c r="D13161" s="34">
        <v>144</v>
      </c>
      <c r="E13161" s="34">
        <v>130</v>
      </c>
      <c r="F13161" s="34">
        <v>144</v>
      </c>
      <c r="G13161" s="34">
        <v>124</v>
      </c>
      <c r="H13161" s="34">
        <v>168</v>
      </c>
      <c r="I13161" s="34">
        <v>116</v>
      </c>
      <c r="J13161" s="34">
        <v>161</v>
      </c>
      <c r="K13161" s="34">
        <v>112</v>
      </c>
      <c r="L13161" s="34">
        <v>133</v>
      </c>
      <c r="M13161" s="34">
        <v>134</v>
      </c>
      <c r="N13161" s="34">
        <v>139</v>
      </c>
      <c r="O13161" s="34">
        <v>94</v>
      </c>
      <c r="P13161" s="34">
        <v>131</v>
      </c>
      <c r="Q13161" s="34">
        <v>168</v>
      </c>
      <c r="R13161" s="34">
        <v>239</v>
      </c>
      <c r="S13161" s="34">
        <v>150</v>
      </c>
      <c r="T13161" s="34">
        <v>188</v>
      </c>
      <c r="U13161" s="34">
        <v>158</v>
      </c>
      <c r="V13161" s="34">
        <v>180</v>
      </c>
      <c r="W13161" s="34">
        <v>202</v>
      </c>
      <c r="X13161" s="34">
        <v>203</v>
      </c>
      <c r="Y13161" s="34">
        <v>143</v>
      </c>
      <c r="Z13161" s="34">
        <v>133</v>
      </c>
      <c r="AA13161" s="34">
        <v>144</v>
      </c>
      <c r="AB13161" s="34">
        <v>226</v>
      </c>
      <c r="AC13161" s="34">
        <v>203</v>
      </c>
    </row>
    <row r="13162" spans="1:29" x14ac:dyDescent="0.2">
      <c r="A13162" s="34" t="s">
        <v>73655</v>
      </c>
      <c r="B13162" s="34">
        <v>48</v>
      </c>
      <c r="C13162" s="34">
        <v>31</v>
      </c>
      <c r="D13162" s="34">
        <v>38</v>
      </c>
      <c r="E13162" s="34">
        <v>24</v>
      </c>
      <c r="F13162" s="34">
        <v>46</v>
      </c>
      <c r="G13162" s="34">
        <v>42</v>
      </c>
      <c r="H13162" s="34">
        <v>41</v>
      </c>
      <c r="I13162" s="34">
        <v>26</v>
      </c>
      <c r="J13162" s="34">
        <v>43</v>
      </c>
      <c r="K13162" s="34">
        <v>12</v>
      </c>
      <c r="L13162" s="34">
        <v>27</v>
      </c>
      <c r="M13162" s="34">
        <v>27</v>
      </c>
      <c r="N13162" s="34">
        <v>42</v>
      </c>
      <c r="O13162" s="34">
        <v>21</v>
      </c>
      <c r="P13162" s="34">
        <v>32</v>
      </c>
      <c r="Q13162" s="34">
        <v>31</v>
      </c>
      <c r="R13162" s="34">
        <v>38</v>
      </c>
      <c r="S13162" s="34">
        <v>30</v>
      </c>
      <c r="T13162" s="34">
        <v>46</v>
      </c>
      <c r="U13162" s="34">
        <v>25</v>
      </c>
      <c r="V13162" s="34">
        <v>41</v>
      </c>
      <c r="W13162" s="34">
        <v>37</v>
      </c>
      <c r="X13162" s="34">
        <v>51</v>
      </c>
      <c r="Y13162" s="34">
        <v>25</v>
      </c>
      <c r="Z13162" s="34">
        <v>43</v>
      </c>
      <c r="AA13162" s="34">
        <v>33</v>
      </c>
      <c r="AB13162" s="34">
        <v>33</v>
      </c>
      <c r="AC13162" s="34">
        <v>45</v>
      </c>
    </row>
    <row r="13163" spans="1:29" x14ac:dyDescent="0.2">
      <c r="A13163" s="34" t="s">
        <v>73656</v>
      </c>
      <c r="B13163" s="34">
        <v>93</v>
      </c>
      <c r="C13163" s="34">
        <v>118</v>
      </c>
      <c r="D13163" s="34">
        <v>203</v>
      </c>
      <c r="E13163" s="34">
        <v>139</v>
      </c>
      <c r="F13163" s="34">
        <v>177</v>
      </c>
      <c r="G13163" s="34">
        <v>166</v>
      </c>
      <c r="H13163" s="34">
        <v>121</v>
      </c>
      <c r="I13163" s="34">
        <v>110</v>
      </c>
      <c r="J13163" s="34">
        <v>108</v>
      </c>
      <c r="K13163" s="34">
        <v>150</v>
      </c>
      <c r="L13163" s="34">
        <v>82</v>
      </c>
      <c r="M13163" s="34">
        <v>115</v>
      </c>
      <c r="N13163" s="34">
        <v>121</v>
      </c>
      <c r="O13163" s="34">
        <v>135</v>
      </c>
      <c r="P13163" s="34">
        <v>120</v>
      </c>
      <c r="Q13163" s="34">
        <v>149</v>
      </c>
      <c r="R13163" s="34">
        <v>145</v>
      </c>
      <c r="S13163" s="34">
        <v>180</v>
      </c>
      <c r="T13163" s="34">
        <v>120</v>
      </c>
      <c r="U13163" s="34">
        <v>113</v>
      </c>
      <c r="V13163" s="34">
        <v>156</v>
      </c>
      <c r="W13163" s="34">
        <v>103</v>
      </c>
      <c r="X13163" s="34">
        <v>181</v>
      </c>
      <c r="Y13163" s="34">
        <v>113</v>
      </c>
      <c r="Z13163" s="34">
        <v>163</v>
      </c>
      <c r="AA13163" s="34">
        <v>198</v>
      </c>
      <c r="AB13163" s="34">
        <v>122</v>
      </c>
      <c r="AC13163" s="34">
        <v>224</v>
      </c>
    </row>
    <row r="13164" spans="1:29" x14ac:dyDescent="0.2">
      <c r="A13164" s="34" t="s">
        <v>73657</v>
      </c>
      <c r="B13164" s="34">
        <v>56</v>
      </c>
      <c r="C13164" s="34">
        <v>79</v>
      </c>
      <c r="D13164" s="34">
        <v>128</v>
      </c>
      <c r="E13164" s="34">
        <v>90</v>
      </c>
      <c r="F13164" s="34">
        <v>121</v>
      </c>
      <c r="G13164" s="34">
        <v>100</v>
      </c>
      <c r="H13164" s="34">
        <v>124</v>
      </c>
      <c r="I13164" s="34">
        <v>63</v>
      </c>
      <c r="J13164" s="34">
        <v>98</v>
      </c>
      <c r="K13164" s="34">
        <v>60</v>
      </c>
      <c r="L13164" s="34">
        <v>88</v>
      </c>
      <c r="M13164" s="34">
        <v>91</v>
      </c>
      <c r="N13164" s="34">
        <v>73</v>
      </c>
      <c r="O13164" s="34">
        <v>69</v>
      </c>
      <c r="P13164" s="34">
        <v>99</v>
      </c>
      <c r="Q13164" s="34">
        <v>93</v>
      </c>
      <c r="R13164" s="34">
        <v>109</v>
      </c>
      <c r="S13164" s="34">
        <v>78</v>
      </c>
      <c r="T13164" s="34">
        <v>107</v>
      </c>
      <c r="U13164" s="34">
        <v>52</v>
      </c>
      <c r="V13164" s="34">
        <v>135</v>
      </c>
      <c r="W13164" s="34">
        <v>103</v>
      </c>
      <c r="X13164" s="34">
        <v>149</v>
      </c>
      <c r="Y13164" s="34">
        <v>70</v>
      </c>
      <c r="Z13164" s="34">
        <v>112</v>
      </c>
      <c r="AA13164" s="34">
        <v>83</v>
      </c>
      <c r="AB13164" s="34">
        <v>111</v>
      </c>
      <c r="AC13164" s="34">
        <v>131</v>
      </c>
    </row>
    <row r="13165" spans="1:29" x14ac:dyDescent="0.2">
      <c r="A13165" s="34" t="s">
        <v>73658</v>
      </c>
      <c r="B13165" s="34">
        <v>40</v>
      </c>
      <c r="C13165" s="34">
        <v>28</v>
      </c>
      <c r="D13165" s="34">
        <v>41</v>
      </c>
      <c r="E13165" s="34">
        <v>50</v>
      </c>
      <c r="F13165" s="34">
        <v>51</v>
      </c>
      <c r="G13165" s="34">
        <v>31</v>
      </c>
      <c r="H13165" s="34">
        <v>51</v>
      </c>
      <c r="I13165" s="34">
        <v>33</v>
      </c>
      <c r="J13165" s="34">
        <v>28</v>
      </c>
      <c r="K13165" s="34">
        <v>39</v>
      </c>
      <c r="L13165" s="34">
        <v>20</v>
      </c>
      <c r="M13165" s="34">
        <v>28</v>
      </c>
      <c r="N13165" s="34">
        <v>46</v>
      </c>
      <c r="O13165" s="34">
        <v>47</v>
      </c>
      <c r="P13165" s="34">
        <v>27</v>
      </c>
      <c r="Q13165" s="34">
        <v>48</v>
      </c>
      <c r="R13165" s="34">
        <v>38</v>
      </c>
      <c r="S13165" s="34">
        <v>59</v>
      </c>
      <c r="T13165" s="34">
        <v>32</v>
      </c>
      <c r="U13165" s="34">
        <v>33</v>
      </c>
      <c r="V13165" s="34">
        <v>59</v>
      </c>
      <c r="W13165" s="34">
        <v>41</v>
      </c>
      <c r="X13165" s="34">
        <v>70</v>
      </c>
      <c r="Y13165" s="34">
        <v>59</v>
      </c>
      <c r="Z13165" s="34">
        <v>57</v>
      </c>
      <c r="AA13165" s="34">
        <v>64</v>
      </c>
      <c r="AB13165" s="34">
        <v>52</v>
      </c>
      <c r="AC13165" s="34">
        <v>75</v>
      </c>
    </row>
    <row r="13166" spans="1:29" x14ac:dyDescent="0.2">
      <c r="A13166" s="34" t="s">
        <v>73659</v>
      </c>
      <c r="B13166" s="34">
        <v>205</v>
      </c>
      <c r="C13166" s="34">
        <v>150</v>
      </c>
      <c r="D13166" s="34">
        <v>190</v>
      </c>
      <c r="E13166" s="34">
        <v>174</v>
      </c>
      <c r="F13166" s="34">
        <v>247</v>
      </c>
      <c r="G13166" s="34">
        <v>177</v>
      </c>
      <c r="H13166" s="34">
        <v>199</v>
      </c>
      <c r="I13166" s="34">
        <v>170</v>
      </c>
      <c r="J13166" s="34">
        <v>209</v>
      </c>
      <c r="K13166" s="34">
        <v>165</v>
      </c>
      <c r="L13166" s="34">
        <v>165</v>
      </c>
      <c r="M13166" s="34">
        <v>173</v>
      </c>
      <c r="N13166" s="34">
        <v>150</v>
      </c>
      <c r="O13166" s="34">
        <v>178</v>
      </c>
      <c r="P13166" s="34">
        <v>222</v>
      </c>
      <c r="Q13166" s="34">
        <v>246</v>
      </c>
      <c r="R13166" s="34">
        <v>270</v>
      </c>
      <c r="S13166" s="34">
        <v>191</v>
      </c>
      <c r="T13166" s="34">
        <v>258</v>
      </c>
      <c r="U13166" s="34">
        <v>180</v>
      </c>
      <c r="V13166" s="34">
        <v>278</v>
      </c>
      <c r="W13166" s="34">
        <v>285</v>
      </c>
      <c r="X13166" s="34">
        <v>309</v>
      </c>
      <c r="Y13166" s="34">
        <v>220</v>
      </c>
      <c r="Z13166" s="34">
        <v>201</v>
      </c>
      <c r="AA13166" s="34">
        <v>251</v>
      </c>
      <c r="AB13166" s="34">
        <v>312</v>
      </c>
      <c r="AC13166" s="34">
        <v>339</v>
      </c>
    </row>
    <row r="13167" spans="1:29" x14ac:dyDescent="0.2">
      <c r="A13167" s="34" t="s">
        <v>73660</v>
      </c>
      <c r="B13167" s="34">
        <v>126</v>
      </c>
      <c r="C13167" s="34">
        <v>161</v>
      </c>
      <c r="D13167" s="34">
        <v>172</v>
      </c>
      <c r="E13167" s="34">
        <v>169</v>
      </c>
      <c r="F13167" s="34">
        <v>185</v>
      </c>
      <c r="G13167" s="34">
        <v>120</v>
      </c>
      <c r="H13167" s="34">
        <v>177</v>
      </c>
      <c r="I13167" s="34">
        <v>196</v>
      </c>
      <c r="J13167" s="34">
        <v>193</v>
      </c>
      <c r="K13167" s="34">
        <v>223</v>
      </c>
      <c r="L13167" s="34">
        <v>126</v>
      </c>
      <c r="M13167" s="34">
        <v>167</v>
      </c>
      <c r="N13167" s="34">
        <v>139</v>
      </c>
      <c r="O13167" s="34">
        <v>159</v>
      </c>
      <c r="P13167" s="34">
        <v>115</v>
      </c>
      <c r="Q13167" s="34">
        <v>195</v>
      </c>
      <c r="R13167" s="34">
        <v>195</v>
      </c>
      <c r="S13167" s="34">
        <v>226</v>
      </c>
      <c r="T13167" s="34">
        <v>163</v>
      </c>
      <c r="U13167" s="34">
        <v>182</v>
      </c>
      <c r="V13167" s="34">
        <v>177</v>
      </c>
      <c r="W13167" s="34">
        <v>259</v>
      </c>
      <c r="X13167" s="34">
        <v>204</v>
      </c>
      <c r="Y13167" s="34">
        <v>199</v>
      </c>
      <c r="Z13167" s="34">
        <v>188</v>
      </c>
      <c r="AA13167" s="34">
        <v>244</v>
      </c>
      <c r="AB13167" s="34">
        <v>180</v>
      </c>
      <c r="AC13167" s="34">
        <v>288</v>
      </c>
    </row>
    <row r="13168" spans="1:29" x14ac:dyDescent="0.2">
      <c r="A13168" s="34" t="s">
        <v>73661</v>
      </c>
      <c r="B13168" s="34">
        <v>56</v>
      </c>
      <c r="C13168" s="34">
        <v>127</v>
      </c>
      <c r="D13168" s="34">
        <v>68</v>
      </c>
      <c r="E13168" s="34">
        <v>103</v>
      </c>
      <c r="F13168" s="34">
        <v>59</v>
      </c>
      <c r="G13168" s="34">
        <v>78</v>
      </c>
      <c r="H13168" s="34">
        <v>65</v>
      </c>
      <c r="I13168" s="34">
        <v>96</v>
      </c>
      <c r="J13168" s="34">
        <v>58</v>
      </c>
      <c r="K13168" s="34">
        <v>151</v>
      </c>
      <c r="L13168" s="34">
        <v>30</v>
      </c>
      <c r="M13168" s="34">
        <v>94</v>
      </c>
      <c r="N13168" s="34">
        <v>44</v>
      </c>
      <c r="O13168" s="34">
        <v>75</v>
      </c>
      <c r="P13168" s="34">
        <v>60</v>
      </c>
      <c r="Q13168" s="34">
        <v>110</v>
      </c>
      <c r="R13168" s="34">
        <v>64</v>
      </c>
      <c r="S13168" s="34">
        <v>129</v>
      </c>
      <c r="T13168" s="34">
        <v>45</v>
      </c>
      <c r="U13168" s="34">
        <v>81</v>
      </c>
      <c r="V13168" s="34">
        <v>88</v>
      </c>
      <c r="W13168" s="34">
        <v>100</v>
      </c>
      <c r="X13168" s="34">
        <v>73</v>
      </c>
      <c r="Y13168" s="34">
        <v>93</v>
      </c>
      <c r="Z13168" s="34">
        <v>65</v>
      </c>
      <c r="AA13168" s="34">
        <v>124</v>
      </c>
      <c r="AB13168" s="34">
        <v>89</v>
      </c>
      <c r="AC13168" s="34">
        <v>188</v>
      </c>
    </row>
    <row r="13169" spans="1:29" x14ac:dyDescent="0.2">
      <c r="A13169" s="34" t="s">
        <v>73662</v>
      </c>
      <c r="B13169" s="34">
        <v>178</v>
      </c>
      <c r="C13169" s="34">
        <v>191</v>
      </c>
      <c r="D13169" s="34">
        <v>192</v>
      </c>
      <c r="E13169" s="34">
        <v>222</v>
      </c>
      <c r="F13169" s="34">
        <v>191</v>
      </c>
      <c r="G13169" s="34">
        <v>151</v>
      </c>
      <c r="H13169" s="34">
        <v>192</v>
      </c>
      <c r="I13169" s="34">
        <v>184</v>
      </c>
      <c r="J13169" s="34">
        <v>154</v>
      </c>
      <c r="K13169" s="34">
        <v>229</v>
      </c>
      <c r="L13169" s="34">
        <v>135</v>
      </c>
      <c r="M13169" s="34">
        <v>145</v>
      </c>
      <c r="N13169" s="34">
        <v>183</v>
      </c>
      <c r="O13169" s="34">
        <v>165</v>
      </c>
      <c r="P13169" s="34">
        <v>151</v>
      </c>
      <c r="Q13169" s="34">
        <v>241</v>
      </c>
      <c r="R13169" s="34">
        <v>210</v>
      </c>
      <c r="S13169" s="34">
        <v>200</v>
      </c>
      <c r="T13169" s="34">
        <v>198</v>
      </c>
      <c r="U13169" s="34">
        <v>167</v>
      </c>
      <c r="V13169" s="34">
        <v>264</v>
      </c>
      <c r="W13169" s="34">
        <v>195</v>
      </c>
      <c r="X13169" s="34">
        <v>246</v>
      </c>
      <c r="Y13169" s="34">
        <v>168</v>
      </c>
      <c r="Z13169" s="34">
        <v>182</v>
      </c>
      <c r="AA13169" s="34">
        <v>233</v>
      </c>
      <c r="AB13169" s="34">
        <v>216</v>
      </c>
      <c r="AC13169" s="34">
        <v>263</v>
      </c>
    </row>
    <row r="13170" spans="1:29" x14ac:dyDescent="0.2">
      <c r="A13170" s="34" t="s">
        <v>73663</v>
      </c>
      <c r="B13170" s="34">
        <v>140</v>
      </c>
      <c r="C13170" s="34">
        <v>223</v>
      </c>
      <c r="D13170" s="34">
        <v>197</v>
      </c>
      <c r="E13170" s="34">
        <v>250</v>
      </c>
      <c r="F13170" s="34">
        <v>178</v>
      </c>
      <c r="G13170" s="34">
        <v>253</v>
      </c>
      <c r="H13170" s="34">
        <v>213</v>
      </c>
      <c r="I13170" s="34">
        <v>249</v>
      </c>
      <c r="J13170" s="34">
        <v>180</v>
      </c>
      <c r="K13170" s="34">
        <v>295</v>
      </c>
      <c r="L13170" s="34">
        <v>191</v>
      </c>
      <c r="M13170" s="34">
        <v>246</v>
      </c>
      <c r="N13170" s="34">
        <v>137</v>
      </c>
      <c r="O13170" s="34">
        <v>222</v>
      </c>
      <c r="P13170" s="34">
        <v>155</v>
      </c>
      <c r="Q13170" s="34">
        <v>303</v>
      </c>
      <c r="R13170" s="34">
        <v>182</v>
      </c>
      <c r="S13170" s="34">
        <v>281</v>
      </c>
      <c r="T13170" s="34">
        <v>244</v>
      </c>
      <c r="U13170" s="34">
        <v>234</v>
      </c>
      <c r="V13170" s="34">
        <v>222</v>
      </c>
      <c r="W13170" s="34">
        <v>367</v>
      </c>
      <c r="X13170" s="34">
        <v>268</v>
      </c>
      <c r="Y13170" s="34">
        <v>277</v>
      </c>
      <c r="Z13170" s="34">
        <v>197</v>
      </c>
      <c r="AA13170" s="34">
        <v>329</v>
      </c>
      <c r="AB13170" s="34">
        <v>300</v>
      </c>
      <c r="AC13170" s="34">
        <v>388</v>
      </c>
    </row>
    <row r="13171" spans="1:29" x14ac:dyDescent="0.2">
      <c r="A13171" s="34" t="s">
        <v>73664</v>
      </c>
      <c r="B13171" s="34">
        <v>129</v>
      </c>
      <c r="C13171" s="34">
        <v>165</v>
      </c>
      <c r="D13171" s="34">
        <v>163</v>
      </c>
      <c r="E13171" s="34">
        <v>161</v>
      </c>
      <c r="F13171" s="34">
        <v>137</v>
      </c>
      <c r="G13171" s="34">
        <v>188</v>
      </c>
      <c r="H13171" s="34">
        <v>138</v>
      </c>
      <c r="I13171" s="34">
        <v>204</v>
      </c>
      <c r="J13171" s="34">
        <v>134</v>
      </c>
      <c r="K13171" s="34">
        <v>236</v>
      </c>
      <c r="L13171" s="34">
        <v>142</v>
      </c>
      <c r="M13171" s="34">
        <v>172</v>
      </c>
      <c r="N13171" s="34">
        <v>150</v>
      </c>
      <c r="O13171" s="34">
        <v>148</v>
      </c>
      <c r="P13171" s="34">
        <v>163</v>
      </c>
      <c r="Q13171" s="34">
        <v>258</v>
      </c>
      <c r="R13171" s="34">
        <v>206</v>
      </c>
      <c r="S13171" s="34">
        <v>212</v>
      </c>
      <c r="T13171" s="34">
        <v>231</v>
      </c>
      <c r="U13171" s="34">
        <v>209</v>
      </c>
      <c r="V13171" s="34">
        <v>203</v>
      </c>
      <c r="W13171" s="34">
        <v>262</v>
      </c>
      <c r="X13171" s="34">
        <v>191</v>
      </c>
      <c r="Y13171" s="34">
        <v>230</v>
      </c>
      <c r="Z13171" s="34">
        <v>164</v>
      </c>
      <c r="AA13171" s="34">
        <v>240</v>
      </c>
      <c r="AB13171" s="34">
        <v>192</v>
      </c>
      <c r="AC13171" s="34">
        <v>324</v>
      </c>
    </row>
    <row r="13172" spans="1:29" x14ac:dyDescent="0.2">
      <c r="A13172" s="34" t="s">
        <v>73665</v>
      </c>
      <c r="B13172" s="34">
        <v>88</v>
      </c>
      <c r="C13172" s="34">
        <v>77</v>
      </c>
      <c r="D13172" s="34">
        <v>96</v>
      </c>
      <c r="E13172" s="34">
        <v>112</v>
      </c>
      <c r="F13172" s="34">
        <v>88</v>
      </c>
      <c r="G13172" s="34">
        <v>43</v>
      </c>
      <c r="H13172" s="34">
        <v>84</v>
      </c>
      <c r="I13172" s="34">
        <v>92</v>
      </c>
      <c r="J13172" s="34">
        <v>83</v>
      </c>
      <c r="K13172" s="34">
        <v>75</v>
      </c>
      <c r="L13172" s="34">
        <v>54</v>
      </c>
      <c r="M13172" s="34">
        <v>74</v>
      </c>
      <c r="N13172" s="34">
        <v>78</v>
      </c>
      <c r="O13172" s="34">
        <v>77</v>
      </c>
      <c r="P13172" s="34">
        <v>58</v>
      </c>
      <c r="Q13172" s="34">
        <v>81</v>
      </c>
      <c r="R13172" s="34">
        <v>147</v>
      </c>
      <c r="S13172" s="34">
        <v>95</v>
      </c>
      <c r="T13172" s="34">
        <v>66</v>
      </c>
      <c r="U13172" s="34">
        <v>61</v>
      </c>
      <c r="V13172" s="34">
        <v>96</v>
      </c>
      <c r="W13172" s="34">
        <v>119</v>
      </c>
      <c r="X13172" s="34">
        <v>79</v>
      </c>
      <c r="Y13172" s="34">
        <v>78</v>
      </c>
      <c r="Z13172" s="34">
        <v>92</v>
      </c>
      <c r="AA13172" s="34">
        <v>107</v>
      </c>
      <c r="AB13172" s="34">
        <v>84</v>
      </c>
      <c r="AC13172" s="34">
        <v>109</v>
      </c>
    </row>
    <row r="13173" spans="1:29" x14ac:dyDescent="0.2">
      <c r="A13173" s="34" t="s">
        <v>73666</v>
      </c>
      <c r="B13173" s="34">
        <v>178</v>
      </c>
      <c r="C13173" s="34">
        <v>177</v>
      </c>
      <c r="D13173" s="34">
        <v>201</v>
      </c>
      <c r="E13173" s="34">
        <v>178</v>
      </c>
      <c r="F13173" s="34">
        <v>203</v>
      </c>
      <c r="G13173" s="34">
        <v>146</v>
      </c>
      <c r="H13173" s="34">
        <v>150</v>
      </c>
      <c r="I13173" s="34">
        <v>146</v>
      </c>
      <c r="J13173" s="34">
        <v>131</v>
      </c>
      <c r="K13173" s="34">
        <v>166</v>
      </c>
      <c r="L13173" s="34">
        <v>137</v>
      </c>
      <c r="M13173" s="34">
        <v>131</v>
      </c>
      <c r="N13173" s="34">
        <v>148</v>
      </c>
      <c r="O13173" s="34">
        <v>141</v>
      </c>
      <c r="P13173" s="34">
        <v>135</v>
      </c>
      <c r="Q13173" s="34">
        <v>250</v>
      </c>
      <c r="R13173" s="34">
        <v>176</v>
      </c>
      <c r="S13173" s="34">
        <v>195</v>
      </c>
      <c r="T13173" s="34">
        <v>147</v>
      </c>
      <c r="U13173" s="34">
        <v>152</v>
      </c>
      <c r="V13173" s="34">
        <v>212</v>
      </c>
      <c r="W13173" s="34">
        <v>238</v>
      </c>
      <c r="X13173" s="34">
        <v>245</v>
      </c>
      <c r="Y13173" s="34">
        <v>193</v>
      </c>
      <c r="Z13173" s="34">
        <v>206</v>
      </c>
      <c r="AA13173" s="34">
        <v>193</v>
      </c>
      <c r="AB13173" s="34">
        <v>263</v>
      </c>
      <c r="AC13173" s="34">
        <v>267</v>
      </c>
    </row>
    <row r="13174" spans="1:29" x14ac:dyDescent="0.2">
      <c r="A13174" s="34" t="s">
        <v>73667</v>
      </c>
      <c r="B13174" s="34">
        <v>184</v>
      </c>
      <c r="C13174" s="34">
        <v>343</v>
      </c>
      <c r="D13174" s="34">
        <v>325</v>
      </c>
      <c r="E13174" s="34">
        <v>390</v>
      </c>
      <c r="F13174" s="34">
        <v>285</v>
      </c>
      <c r="G13174" s="34">
        <v>412</v>
      </c>
      <c r="H13174" s="34">
        <v>327</v>
      </c>
      <c r="I13174" s="34">
        <v>327</v>
      </c>
      <c r="J13174" s="34">
        <v>279</v>
      </c>
      <c r="K13174" s="34">
        <v>357</v>
      </c>
      <c r="L13174" s="34">
        <v>267</v>
      </c>
      <c r="M13174" s="34">
        <v>329</v>
      </c>
      <c r="N13174" s="34">
        <v>248</v>
      </c>
      <c r="O13174" s="34">
        <v>265</v>
      </c>
      <c r="P13174" s="34">
        <v>272</v>
      </c>
      <c r="Q13174" s="34">
        <v>449</v>
      </c>
      <c r="R13174" s="34">
        <v>376</v>
      </c>
      <c r="S13174" s="34">
        <v>441</v>
      </c>
      <c r="T13174" s="34">
        <v>279</v>
      </c>
      <c r="U13174" s="34">
        <v>325</v>
      </c>
      <c r="V13174" s="34">
        <v>328</v>
      </c>
      <c r="W13174" s="34">
        <v>455</v>
      </c>
      <c r="X13174" s="34">
        <v>398</v>
      </c>
      <c r="Y13174" s="34">
        <v>407</v>
      </c>
      <c r="Z13174" s="34">
        <v>358</v>
      </c>
      <c r="AA13174" s="34">
        <v>433</v>
      </c>
      <c r="AB13174" s="34">
        <v>331</v>
      </c>
      <c r="AC13174" s="34">
        <v>570</v>
      </c>
    </row>
    <row r="13175" spans="1:29" x14ac:dyDescent="0.2">
      <c r="A13175" s="34" t="s">
        <v>73668</v>
      </c>
      <c r="B13175" s="34">
        <v>117</v>
      </c>
      <c r="C13175" s="34">
        <v>130</v>
      </c>
      <c r="D13175" s="34">
        <v>137</v>
      </c>
      <c r="E13175" s="34">
        <v>174</v>
      </c>
      <c r="F13175" s="34">
        <v>126</v>
      </c>
      <c r="G13175" s="34">
        <v>139</v>
      </c>
      <c r="H13175" s="34">
        <v>131</v>
      </c>
      <c r="I13175" s="34">
        <v>162</v>
      </c>
      <c r="J13175" s="34">
        <v>109</v>
      </c>
      <c r="K13175" s="34">
        <v>196</v>
      </c>
      <c r="L13175" s="34">
        <v>135</v>
      </c>
      <c r="M13175" s="34">
        <v>128</v>
      </c>
      <c r="N13175" s="34">
        <v>99</v>
      </c>
      <c r="O13175" s="34">
        <v>177</v>
      </c>
      <c r="P13175" s="34">
        <v>108</v>
      </c>
      <c r="Q13175" s="34">
        <v>204</v>
      </c>
      <c r="R13175" s="34">
        <v>158</v>
      </c>
      <c r="S13175" s="34">
        <v>161</v>
      </c>
      <c r="T13175" s="34">
        <v>166</v>
      </c>
      <c r="U13175" s="34">
        <v>142</v>
      </c>
      <c r="V13175" s="34">
        <v>178</v>
      </c>
      <c r="W13175" s="34">
        <v>248</v>
      </c>
      <c r="X13175" s="34">
        <v>150</v>
      </c>
      <c r="Y13175" s="34">
        <v>161</v>
      </c>
      <c r="Z13175" s="34">
        <v>151</v>
      </c>
      <c r="AA13175" s="34">
        <v>222</v>
      </c>
      <c r="AB13175" s="34">
        <v>193</v>
      </c>
      <c r="AC13175" s="34">
        <v>252</v>
      </c>
    </row>
    <row r="13176" spans="1:29" x14ac:dyDescent="0.2">
      <c r="A13176" s="34" t="s">
        <v>73669</v>
      </c>
      <c r="B13176" s="34">
        <v>43</v>
      </c>
      <c r="C13176" s="34">
        <v>66</v>
      </c>
      <c r="D13176" s="34">
        <v>54</v>
      </c>
      <c r="E13176" s="34">
        <v>60</v>
      </c>
      <c r="F13176" s="34">
        <v>34</v>
      </c>
      <c r="G13176" s="34">
        <v>75</v>
      </c>
      <c r="H13176" s="34">
        <v>32</v>
      </c>
      <c r="I13176" s="34">
        <v>54</v>
      </c>
      <c r="J13176" s="34">
        <v>46</v>
      </c>
      <c r="K13176" s="34">
        <v>78</v>
      </c>
      <c r="L13176" s="34">
        <v>45</v>
      </c>
      <c r="M13176" s="34">
        <v>68</v>
      </c>
      <c r="N13176" s="34">
        <v>40</v>
      </c>
      <c r="O13176" s="34">
        <v>49</v>
      </c>
      <c r="P13176" s="34">
        <v>40</v>
      </c>
      <c r="Q13176" s="34">
        <v>87</v>
      </c>
      <c r="R13176" s="34">
        <v>36</v>
      </c>
      <c r="S13176" s="34">
        <v>62</v>
      </c>
      <c r="T13176" s="34">
        <v>44</v>
      </c>
      <c r="U13176" s="34">
        <v>54</v>
      </c>
      <c r="V13176" s="34">
        <v>30</v>
      </c>
      <c r="W13176" s="34">
        <v>72</v>
      </c>
      <c r="X13176" s="34">
        <v>54</v>
      </c>
      <c r="Y13176" s="34">
        <v>60</v>
      </c>
      <c r="Z13176" s="34">
        <v>49</v>
      </c>
      <c r="AA13176" s="34">
        <v>76</v>
      </c>
      <c r="AB13176" s="34">
        <v>45</v>
      </c>
      <c r="AC13176" s="34">
        <v>110</v>
      </c>
    </row>
    <row r="13177" spans="1:29" x14ac:dyDescent="0.2">
      <c r="A13177" s="34" t="s">
        <v>73670</v>
      </c>
      <c r="B13177" s="34">
        <v>0</v>
      </c>
      <c r="C13177" s="34">
        <v>0</v>
      </c>
      <c r="D13177" s="34">
        <v>0</v>
      </c>
      <c r="E13177" s="34">
        <v>0</v>
      </c>
      <c r="F13177" s="34">
        <v>0</v>
      </c>
      <c r="G13177" s="34">
        <v>0</v>
      </c>
      <c r="H13177" s="34">
        <v>0</v>
      </c>
      <c r="I13177" s="34">
        <v>0</v>
      </c>
      <c r="J13177" s="34">
        <v>0</v>
      </c>
      <c r="K13177" s="34">
        <v>0</v>
      </c>
      <c r="L13177" s="34">
        <v>0</v>
      </c>
      <c r="M13177" s="34">
        <v>0</v>
      </c>
      <c r="N13177" s="34">
        <v>0</v>
      </c>
      <c r="O13177" s="34">
        <v>0</v>
      </c>
      <c r="P13177" s="34">
        <v>0</v>
      </c>
      <c r="Q13177" s="34">
        <v>0</v>
      </c>
      <c r="R13177" s="34">
        <v>0</v>
      </c>
      <c r="S13177" s="34">
        <v>0</v>
      </c>
      <c r="T13177" s="34">
        <v>0</v>
      </c>
      <c r="U13177" s="34">
        <v>0</v>
      </c>
      <c r="V13177" s="34">
        <v>0</v>
      </c>
      <c r="W13177" s="34">
        <v>0</v>
      </c>
      <c r="X13177" s="34">
        <v>0</v>
      </c>
      <c r="Y13177" s="34">
        <v>0</v>
      </c>
      <c r="Z13177" s="34">
        <v>0</v>
      </c>
      <c r="AA13177" s="34">
        <v>0</v>
      </c>
      <c r="AB13177" s="34">
        <v>0</v>
      </c>
      <c r="AC13177" s="34">
        <v>0</v>
      </c>
    </row>
    <row r="13178" spans="1:29" x14ac:dyDescent="0.2">
      <c r="A13178" s="34" t="s">
        <v>73671</v>
      </c>
      <c r="B13178" s="34">
        <v>115</v>
      </c>
      <c r="C13178" s="34">
        <v>238</v>
      </c>
      <c r="D13178" s="34">
        <v>117</v>
      </c>
      <c r="E13178" s="34">
        <v>270</v>
      </c>
      <c r="F13178" s="34">
        <v>118</v>
      </c>
      <c r="G13178" s="34">
        <v>252</v>
      </c>
      <c r="H13178" s="34">
        <v>111</v>
      </c>
      <c r="I13178" s="34">
        <v>225</v>
      </c>
      <c r="J13178" s="34">
        <v>111</v>
      </c>
      <c r="K13178" s="34">
        <v>250</v>
      </c>
      <c r="L13178" s="34">
        <v>111</v>
      </c>
      <c r="M13178" s="34">
        <v>200</v>
      </c>
      <c r="N13178" s="34">
        <v>112</v>
      </c>
      <c r="O13178" s="34">
        <v>205</v>
      </c>
      <c r="P13178" s="34">
        <v>118</v>
      </c>
      <c r="Q13178" s="34">
        <v>331</v>
      </c>
      <c r="R13178" s="34">
        <v>149</v>
      </c>
      <c r="S13178" s="34">
        <v>288</v>
      </c>
      <c r="T13178" s="34">
        <v>136</v>
      </c>
      <c r="U13178" s="34">
        <v>227</v>
      </c>
      <c r="V13178" s="34">
        <v>154</v>
      </c>
      <c r="W13178" s="34">
        <v>281</v>
      </c>
      <c r="X13178" s="34">
        <v>136</v>
      </c>
      <c r="Y13178" s="34">
        <v>234</v>
      </c>
      <c r="Z13178" s="34">
        <v>119</v>
      </c>
      <c r="AA13178" s="34">
        <v>278</v>
      </c>
      <c r="AB13178" s="34">
        <v>183</v>
      </c>
      <c r="AC13178" s="34">
        <v>320</v>
      </c>
    </row>
    <row r="13179" spans="1:29" x14ac:dyDescent="0.2">
      <c r="A13179" s="34" t="s">
        <v>73672</v>
      </c>
      <c r="B13179" s="34">
        <v>353</v>
      </c>
      <c r="C13179" s="34">
        <v>188</v>
      </c>
      <c r="D13179" s="34">
        <v>229</v>
      </c>
      <c r="E13179" s="34">
        <v>213</v>
      </c>
      <c r="F13179" s="34">
        <v>288</v>
      </c>
      <c r="G13179" s="34">
        <v>207</v>
      </c>
      <c r="H13179" s="34">
        <v>281</v>
      </c>
      <c r="I13179" s="34">
        <v>177</v>
      </c>
      <c r="J13179" s="34">
        <v>244</v>
      </c>
      <c r="K13179" s="34">
        <v>195</v>
      </c>
      <c r="L13179" s="34">
        <v>282</v>
      </c>
      <c r="M13179" s="34">
        <v>203</v>
      </c>
      <c r="N13179" s="34">
        <v>174</v>
      </c>
      <c r="O13179" s="34">
        <v>148</v>
      </c>
      <c r="P13179" s="34">
        <v>239</v>
      </c>
      <c r="Q13179" s="34">
        <v>295</v>
      </c>
      <c r="R13179" s="34">
        <v>355</v>
      </c>
      <c r="S13179" s="34">
        <v>256</v>
      </c>
      <c r="T13179" s="34">
        <v>356</v>
      </c>
      <c r="U13179" s="34">
        <v>256</v>
      </c>
      <c r="V13179" s="34">
        <v>318</v>
      </c>
      <c r="W13179" s="34">
        <v>354</v>
      </c>
      <c r="X13179" s="34">
        <v>288</v>
      </c>
      <c r="Y13179" s="34">
        <v>306</v>
      </c>
      <c r="Z13179" s="34">
        <v>256</v>
      </c>
      <c r="AA13179" s="34">
        <v>259</v>
      </c>
      <c r="AB13179" s="34">
        <v>490</v>
      </c>
      <c r="AC13179" s="34">
        <v>392</v>
      </c>
    </row>
    <row r="13180" spans="1:29" x14ac:dyDescent="0.2">
      <c r="A13180" s="34" t="s">
        <v>73673</v>
      </c>
      <c r="B13180" s="34">
        <v>122</v>
      </c>
      <c r="C13180" s="34">
        <v>81</v>
      </c>
      <c r="D13180" s="34">
        <v>106</v>
      </c>
      <c r="E13180" s="34">
        <v>95</v>
      </c>
      <c r="F13180" s="34">
        <v>94</v>
      </c>
      <c r="G13180" s="34">
        <v>84</v>
      </c>
      <c r="H13180" s="34">
        <v>84</v>
      </c>
      <c r="I13180" s="34">
        <v>91</v>
      </c>
      <c r="J13180" s="34">
        <v>82</v>
      </c>
      <c r="K13180" s="34">
        <v>112</v>
      </c>
      <c r="L13180" s="34">
        <v>58</v>
      </c>
      <c r="M13180" s="34">
        <v>69</v>
      </c>
      <c r="N13180" s="34">
        <v>74</v>
      </c>
      <c r="O13180" s="34">
        <v>80</v>
      </c>
      <c r="P13180" s="34">
        <v>90</v>
      </c>
      <c r="Q13180" s="34">
        <v>112</v>
      </c>
      <c r="R13180" s="34">
        <v>112</v>
      </c>
      <c r="S13180" s="34">
        <v>102</v>
      </c>
      <c r="T13180" s="34">
        <v>107</v>
      </c>
      <c r="U13180" s="34">
        <v>79</v>
      </c>
      <c r="V13180" s="34">
        <v>83</v>
      </c>
      <c r="W13180" s="34">
        <v>109</v>
      </c>
      <c r="X13180" s="34">
        <v>119</v>
      </c>
      <c r="Y13180" s="34">
        <v>107</v>
      </c>
      <c r="Z13180" s="34">
        <v>109</v>
      </c>
      <c r="AA13180" s="34">
        <v>101</v>
      </c>
      <c r="AB13180" s="34">
        <v>138</v>
      </c>
      <c r="AC13180" s="34">
        <v>153</v>
      </c>
    </row>
    <row r="13181" spans="1:29" x14ac:dyDescent="0.2">
      <c r="A13181" s="34" t="s">
        <v>73674</v>
      </c>
      <c r="B13181" s="34">
        <v>234</v>
      </c>
      <c r="C13181" s="34">
        <v>252</v>
      </c>
      <c r="D13181" s="34">
        <v>280</v>
      </c>
      <c r="E13181" s="34">
        <v>281</v>
      </c>
      <c r="F13181" s="34">
        <v>332</v>
      </c>
      <c r="G13181" s="34">
        <v>310</v>
      </c>
      <c r="H13181" s="34">
        <v>320</v>
      </c>
      <c r="I13181" s="34">
        <v>247</v>
      </c>
      <c r="J13181" s="34">
        <v>279</v>
      </c>
      <c r="K13181" s="34">
        <v>251</v>
      </c>
      <c r="L13181" s="34">
        <v>306</v>
      </c>
      <c r="M13181" s="34">
        <v>258</v>
      </c>
      <c r="N13181" s="34">
        <v>250</v>
      </c>
      <c r="O13181" s="34">
        <v>234</v>
      </c>
      <c r="P13181" s="34">
        <v>269</v>
      </c>
      <c r="Q13181" s="34">
        <v>332</v>
      </c>
      <c r="R13181" s="34">
        <v>418</v>
      </c>
      <c r="S13181" s="34">
        <v>317</v>
      </c>
      <c r="T13181" s="34">
        <v>408</v>
      </c>
      <c r="U13181" s="34">
        <v>264</v>
      </c>
      <c r="V13181" s="34">
        <v>354</v>
      </c>
      <c r="W13181" s="34">
        <v>349</v>
      </c>
      <c r="X13181" s="34">
        <v>399</v>
      </c>
      <c r="Y13181" s="34">
        <v>327</v>
      </c>
      <c r="Z13181" s="34">
        <v>360</v>
      </c>
      <c r="AA13181" s="34">
        <v>353</v>
      </c>
      <c r="AB13181" s="34">
        <v>427</v>
      </c>
      <c r="AC13181" s="34">
        <v>427</v>
      </c>
    </row>
    <row r="13182" spans="1:29" x14ac:dyDescent="0.2">
      <c r="A13182" s="34" t="s">
        <v>73675</v>
      </c>
      <c r="B13182" s="34">
        <v>186</v>
      </c>
      <c r="C13182" s="34">
        <v>191</v>
      </c>
      <c r="D13182" s="34">
        <v>198</v>
      </c>
      <c r="E13182" s="34">
        <v>155</v>
      </c>
      <c r="F13182" s="34">
        <v>211</v>
      </c>
      <c r="G13182" s="34">
        <v>203</v>
      </c>
      <c r="H13182" s="34">
        <v>199</v>
      </c>
      <c r="I13182" s="34">
        <v>167</v>
      </c>
      <c r="J13182" s="34">
        <v>181</v>
      </c>
      <c r="K13182" s="34">
        <v>192</v>
      </c>
      <c r="L13182" s="34">
        <v>183</v>
      </c>
      <c r="M13182" s="34">
        <v>150</v>
      </c>
      <c r="N13182" s="34">
        <v>195</v>
      </c>
      <c r="O13182" s="34">
        <v>158</v>
      </c>
      <c r="P13182" s="34">
        <v>183</v>
      </c>
      <c r="Q13182" s="34">
        <v>231</v>
      </c>
      <c r="R13182" s="34">
        <v>258</v>
      </c>
      <c r="S13182" s="34">
        <v>176</v>
      </c>
      <c r="T13182" s="34">
        <v>212</v>
      </c>
      <c r="U13182" s="34">
        <v>198</v>
      </c>
      <c r="V13182" s="34">
        <v>198</v>
      </c>
      <c r="W13182" s="34">
        <v>286</v>
      </c>
      <c r="X13182" s="34">
        <v>272</v>
      </c>
      <c r="Y13182" s="34">
        <v>248</v>
      </c>
      <c r="Z13182" s="34">
        <v>221</v>
      </c>
      <c r="AA13182" s="34">
        <v>255</v>
      </c>
      <c r="AB13182" s="34">
        <v>302</v>
      </c>
      <c r="AC13182" s="34">
        <v>356</v>
      </c>
    </row>
    <row r="13183" spans="1:29" x14ac:dyDescent="0.2">
      <c r="A13183" s="34" t="s">
        <v>73676</v>
      </c>
      <c r="B13183" s="34">
        <v>15</v>
      </c>
      <c r="C13183" s="34">
        <v>11</v>
      </c>
      <c r="D13183" s="34">
        <v>19</v>
      </c>
      <c r="E13183" s="34">
        <v>19</v>
      </c>
      <c r="F13183" s="34">
        <v>16</v>
      </c>
      <c r="G13183" s="34">
        <v>25</v>
      </c>
      <c r="H13183" s="34">
        <v>15</v>
      </c>
      <c r="I13183" s="34">
        <v>16</v>
      </c>
      <c r="J13183" s="34">
        <v>9</v>
      </c>
      <c r="K13183" s="34">
        <v>21</v>
      </c>
      <c r="L13183" s="34">
        <v>9</v>
      </c>
      <c r="M13183" s="34">
        <v>20</v>
      </c>
      <c r="N13183" s="34">
        <v>15</v>
      </c>
      <c r="O13183" s="34">
        <v>14</v>
      </c>
      <c r="P13183" s="34">
        <v>11</v>
      </c>
      <c r="Q13183" s="34">
        <v>17</v>
      </c>
      <c r="R13183" s="34">
        <v>13</v>
      </c>
      <c r="S13183" s="34">
        <v>18</v>
      </c>
      <c r="T13183" s="34">
        <v>11</v>
      </c>
      <c r="U13183" s="34">
        <v>18</v>
      </c>
      <c r="V13183" s="34">
        <v>14</v>
      </c>
      <c r="W13183" s="34">
        <v>26</v>
      </c>
      <c r="X13183" s="34">
        <v>23</v>
      </c>
      <c r="Y13183" s="34">
        <v>19</v>
      </c>
      <c r="Z13183" s="34">
        <v>15</v>
      </c>
      <c r="AA13183" s="34">
        <v>17</v>
      </c>
      <c r="AB13183" s="34">
        <v>29</v>
      </c>
      <c r="AC13183" s="34">
        <v>22</v>
      </c>
    </row>
    <row r="13184" spans="1:29" x14ac:dyDescent="0.2">
      <c r="A13184" s="34" t="s">
        <v>73677</v>
      </c>
      <c r="B13184" s="34">
        <v>118</v>
      </c>
      <c r="C13184" s="34">
        <v>171</v>
      </c>
      <c r="D13184" s="34">
        <v>216</v>
      </c>
      <c r="E13184" s="34">
        <v>161</v>
      </c>
      <c r="F13184" s="34">
        <v>197</v>
      </c>
      <c r="G13184" s="34">
        <v>140</v>
      </c>
      <c r="H13184" s="34">
        <v>202</v>
      </c>
      <c r="I13184" s="34">
        <v>184</v>
      </c>
      <c r="J13184" s="34">
        <v>201</v>
      </c>
      <c r="K13184" s="34">
        <v>170</v>
      </c>
      <c r="L13184" s="34">
        <v>184</v>
      </c>
      <c r="M13184" s="34">
        <v>133</v>
      </c>
      <c r="N13184" s="34">
        <v>171</v>
      </c>
      <c r="O13184" s="34">
        <v>147</v>
      </c>
      <c r="P13184" s="34">
        <v>182</v>
      </c>
      <c r="Q13184" s="34">
        <v>197</v>
      </c>
      <c r="R13184" s="34">
        <v>300</v>
      </c>
      <c r="S13184" s="34">
        <v>197</v>
      </c>
      <c r="T13184" s="34">
        <v>235</v>
      </c>
      <c r="U13184" s="34">
        <v>205</v>
      </c>
      <c r="V13184" s="34">
        <v>240</v>
      </c>
      <c r="W13184" s="34">
        <v>303</v>
      </c>
      <c r="X13184" s="34">
        <v>249</v>
      </c>
      <c r="Y13184" s="34">
        <v>275</v>
      </c>
      <c r="Z13184" s="34">
        <v>208</v>
      </c>
      <c r="AA13184" s="34">
        <v>221</v>
      </c>
      <c r="AB13184" s="34">
        <v>183</v>
      </c>
      <c r="AC13184" s="34">
        <v>280</v>
      </c>
    </row>
    <row r="13185" spans="1:29" x14ac:dyDescent="0.2">
      <c r="A13185" s="34" t="s">
        <v>73678</v>
      </c>
      <c r="B13185" s="34">
        <v>42</v>
      </c>
      <c r="C13185" s="34">
        <v>75</v>
      </c>
      <c r="D13185" s="34">
        <v>68</v>
      </c>
      <c r="E13185" s="34">
        <v>106</v>
      </c>
      <c r="F13185" s="34">
        <v>38</v>
      </c>
      <c r="G13185" s="34">
        <v>81</v>
      </c>
      <c r="H13185" s="34">
        <v>59</v>
      </c>
      <c r="I13185" s="34">
        <v>103</v>
      </c>
      <c r="J13185" s="34">
        <v>42</v>
      </c>
      <c r="K13185" s="34">
        <v>79</v>
      </c>
      <c r="L13185" s="34">
        <v>40</v>
      </c>
      <c r="M13185" s="34">
        <v>99</v>
      </c>
      <c r="N13185" s="34">
        <v>70</v>
      </c>
      <c r="O13185" s="34">
        <v>54</v>
      </c>
      <c r="P13185" s="34">
        <v>55</v>
      </c>
      <c r="Q13185" s="34">
        <v>97</v>
      </c>
      <c r="R13185" s="34">
        <v>48</v>
      </c>
      <c r="S13185" s="34">
        <v>104</v>
      </c>
      <c r="T13185" s="34">
        <v>40</v>
      </c>
      <c r="U13185" s="34">
        <v>85</v>
      </c>
      <c r="V13185" s="34">
        <v>54</v>
      </c>
      <c r="W13185" s="34">
        <v>100</v>
      </c>
      <c r="X13185" s="34">
        <v>105</v>
      </c>
      <c r="Y13185" s="34">
        <v>63</v>
      </c>
      <c r="Z13185" s="34">
        <v>61</v>
      </c>
      <c r="AA13185" s="34">
        <v>101</v>
      </c>
      <c r="AB13185" s="34">
        <v>51</v>
      </c>
      <c r="AC13185" s="34">
        <v>122</v>
      </c>
    </row>
    <row r="13186" spans="1:29" x14ac:dyDescent="0.2">
      <c r="A13186" s="34" t="s">
        <v>73679</v>
      </c>
      <c r="B13186" s="34">
        <v>118</v>
      </c>
      <c r="C13186" s="34">
        <v>92</v>
      </c>
      <c r="D13186" s="34">
        <v>118</v>
      </c>
      <c r="E13186" s="34">
        <v>121</v>
      </c>
      <c r="F13186" s="34">
        <v>121</v>
      </c>
      <c r="G13186" s="34">
        <v>146</v>
      </c>
      <c r="H13186" s="34">
        <v>92</v>
      </c>
      <c r="I13186" s="34">
        <v>90</v>
      </c>
      <c r="J13186" s="34">
        <v>89</v>
      </c>
      <c r="K13186" s="34">
        <v>143</v>
      </c>
      <c r="L13186" s="34">
        <v>69</v>
      </c>
      <c r="M13186" s="34">
        <v>68</v>
      </c>
      <c r="N13186" s="34">
        <v>89</v>
      </c>
      <c r="O13186" s="34">
        <v>79</v>
      </c>
      <c r="P13186" s="34">
        <v>83</v>
      </c>
      <c r="Q13186" s="34">
        <v>108</v>
      </c>
      <c r="R13186" s="34">
        <v>113</v>
      </c>
      <c r="S13186" s="34">
        <v>158</v>
      </c>
      <c r="T13186" s="34">
        <v>86</v>
      </c>
      <c r="U13186" s="34">
        <v>112</v>
      </c>
      <c r="V13186" s="34">
        <v>125</v>
      </c>
      <c r="W13186" s="34">
        <v>159</v>
      </c>
      <c r="X13186" s="34">
        <v>94</v>
      </c>
      <c r="Y13186" s="34">
        <v>134</v>
      </c>
      <c r="Z13186" s="34">
        <v>93</v>
      </c>
      <c r="AA13186" s="34">
        <v>125</v>
      </c>
      <c r="AB13186" s="34">
        <v>112</v>
      </c>
      <c r="AC13186" s="34">
        <v>165</v>
      </c>
    </row>
    <row r="13187" spans="1:29" x14ac:dyDescent="0.2">
      <c r="A13187" s="34" t="s">
        <v>73680</v>
      </c>
      <c r="B13187" s="34">
        <v>367</v>
      </c>
      <c r="C13187" s="34">
        <v>292</v>
      </c>
      <c r="D13187" s="34">
        <v>333</v>
      </c>
      <c r="E13187" s="34">
        <v>292</v>
      </c>
      <c r="F13187" s="34">
        <v>378</v>
      </c>
      <c r="G13187" s="34">
        <v>231</v>
      </c>
      <c r="H13187" s="34">
        <v>339</v>
      </c>
      <c r="I13187" s="34">
        <v>237</v>
      </c>
      <c r="J13187" s="34">
        <v>318</v>
      </c>
      <c r="K13187" s="34">
        <v>284</v>
      </c>
      <c r="L13187" s="34">
        <v>323</v>
      </c>
      <c r="M13187" s="34">
        <v>227</v>
      </c>
      <c r="N13187" s="34">
        <v>282</v>
      </c>
      <c r="O13187" s="34">
        <v>213</v>
      </c>
      <c r="P13187" s="34">
        <v>313</v>
      </c>
      <c r="Q13187" s="34">
        <v>420</v>
      </c>
      <c r="R13187" s="34">
        <v>471</v>
      </c>
      <c r="S13187" s="34">
        <v>327</v>
      </c>
      <c r="T13187" s="34">
        <v>437</v>
      </c>
      <c r="U13187" s="34">
        <v>329</v>
      </c>
      <c r="V13187" s="34">
        <v>369</v>
      </c>
      <c r="W13187" s="34">
        <v>411</v>
      </c>
      <c r="X13187" s="34">
        <v>398</v>
      </c>
      <c r="Y13187" s="34">
        <v>360</v>
      </c>
      <c r="Z13187" s="34">
        <v>304</v>
      </c>
      <c r="AA13187" s="34">
        <v>383</v>
      </c>
      <c r="AB13187" s="34">
        <v>445</v>
      </c>
      <c r="AC13187" s="34">
        <v>481</v>
      </c>
    </row>
    <row r="13188" spans="1:29" x14ac:dyDescent="0.2">
      <c r="A13188" s="34" t="s">
        <v>73681</v>
      </c>
      <c r="B13188" s="34">
        <v>117</v>
      </c>
      <c r="C13188" s="34">
        <v>107</v>
      </c>
      <c r="D13188" s="34">
        <v>158</v>
      </c>
      <c r="E13188" s="34">
        <v>154</v>
      </c>
      <c r="F13188" s="34">
        <v>193</v>
      </c>
      <c r="G13188" s="34">
        <v>93</v>
      </c>
      <c r="H13188" s="34">
        <v>165</v>
      </c>
      <c r="I13188" s="34">
        <v>148</v>
      </c>
      <c r="J13188" s="34">
        <v>119</v>
      </c>
      <c r="K13188" s="34">
        <v>205</v>
      </c>
      <c r="L13188" s="34">
        <v>97</v>
      </c>
      <c r="M13188" s="34">
        <v>173</v>
      </c>
      <c r="N13188" s="34">
        <v>108</v>
      </c>
      <c r="O13188" s="34">
        <v>178</v>
      </c>
      <c r="P13188" s="34">
        <v>125</v>
      </c>
      <c r="Q13188" s="34">
        <v>192</v>
      </c>
      <c r="R13188" s="34">
        <v>174</v>
      </c>
      <c r="S13188" s="34">
        <v>178</v>
      </c>
      <c r="T13188" s="34">
        <v>161</v>
      </c>
      <c r="U13188" s="34">
        <v>167</v>
      </c>
      <c r="V13188" s="34">
        <v>174</v>
      </c>
      <c r="W13188" s="34">
        <v>251</v>
      </c>
      <c r="X13188" s="34">
        <v>154</v>
      </c>
      <c r="Y13188" s="34">
        <v>198</v>
      </c>
      <c r="Z13188" s="34">
        <v>139</v>
      </c>
      <c r="AA13188" s="34">
        <v>184</v>
      </c>
      <c r="AB13188" s="34">
        <v>195</v>
      </c>
      <c r="AC13188" s="34">
        <v>247</v>
      </c>
    </row>
    <row r="13189" spans="1:29" x14ac:dyDescent="0.2">
      <c r="A13189" s="34" t="s">
        <v>73682</v>
      </c>
      <c r="B13189" s="34">
        <v>37</v>
      </c>
      <c r="C13189" s="34">
        <v>48</v>
      </c>
      <c r="D13189" s="34">
        <v>97</v>
      </c>
      <c r="E13189" s="34">
        <v>79</v>
      </c>
      <c r="F13189" s="34">
        <v>66</v>
      </c>
      <c r="G13189" s="34">
        <v>51</v>
      </c>
      <c r="H13189" s="34">
        <v>45</v>
      </c>
      <c r="I13189" s="34">
        <v>70</v>
      </c>
      <c r="J13189" s="34">
        <v>45</v>
      </c>
      <c r="K13189" s="34">
        <v>93</v>
      </c>
      <c r="L13189" s="34">
        <v>21</v>
      </c>
      <c r="M13189" s="34">
        <v>29</v>
      </c>
      <c r="N13189" s="34">
        <v>39</v>
      </c>
      <c r="O13189" s="34">
        <v>75</v>
      </c>
      <c r="P13189" s="34">
        <v>33</v>
      </c>
      <c r="Q13189" s="34">
        <v>63</v>
      </c>
      <c r="R13189" s="34">
        <v>34</v>
      </c>
      <c r="S13189" s="34">
        <v>81</v>
      </c>
      <c r="T13189" s="34">
        <v>24</v>
      </c>
      <c r="U13189" s="34">
        <v>51</v>
      </c>
      <c r="V13189" s="34">
        <v>41</v>
      </c>
      <c r="W13189" s="34">
        <v>50</v>
      </c>
      <c r="X13189" s="34">
        <v>63</v>
      </c>
      <c r="Y13189" s="34">
        <v>42</v>
      </c>
      <c r="Z13189" s="34">
        <v>81</v>
      </c>
      <c r="AA13189" s="34">
        <v>107</v>
      </c>
      <c r="AB13189" s="34">
        <v>41</v>
      </c>
      <c r="AC13189" s="34">
        <v>108</v>
      </c>
    </row>
    <row r="13190" spans="1:29" x14ac:dyDescent="0.2">
      <c r="A13190" s="34" t="s">
        <v>73683</v>
      </c>
      <c r="B13190" s="34">
        <v>492</v>
      </c>
      <c r="C13190" s="34">
        <v>360</v>
      </c>
      <c r="D13190" s="34">
        <v>528</v>
      </c>
      <c r="E13190" s="34">
        <v>420</v>
      </c>
      <c r="F13190" s="34">
        <v>480</v>
      </c>
      <c r="G13190" s="34">
        <v>422</v>
      </c>
      <c r="H13190" s="34">
        <v>503</v>
      </c>
      <c r="I13190" s="34">
        <v>447</v>
      </c>
      <c r="J13190" s="34">
        <v>480</v>
      </c>
      <c r="K13190" s="34">
        <v>454</v>
      </c>
      <c r="L13190" s="34">
        <v>512</v>
      </c>
      <c r="M13190" s="34">
        <v>373</v>
      </c>
      <c r="N13190" s="34">
        <v>434</v>
      </c>
      <c r="O13190" s="34">
        <v>396</v>
      </c>
      <c r="P13190" s="34">
        <v>495</v>
      </c>
      <c r="Q13190" s="34">
        <v>598</v>
      </c>
      <c r="R13190" s="34">
        <v>620</v>
      </c>
      <c r="S13190" s="34">
        <v>587</v>
      </c>
      <c r="T13190" s="34">
        <v>646</v>
      </c>
      <c r="U13190" s="34">
        <v>501</v>
      </c>
      <c r="V13190" s="34">
        <v>582</v>
      </c>
      <c r="W13190" s="34">
        <v>639</v>
      </c>
      <c r="X13190" s="34">
        <v>720</v>
      </c>
      <c r="Y13190" s="34">
        <v>534</v>
      </c>
      <c r="Z13190" s="34">
        <v>565</v>
      </c>
      <c r="AA13190" s="34">
        <v>617</v>
      </c>
      <c r="AB13190" s="34">
        <v>798</v>
      </c>
      <c r="AC13190" s="34">
        <v>702</v>
      </c>
    </row>
    <row r="13191" spans="1:29" x14ac:dyDescent="0.2">
      <c r="A13191" s="34" t="s">
        <v>73684</v>
      </c>
      <c r="B13191" s="34">
        <v>61</v>
      </c>
      <c r="C13191" s="34">
        <v>73</v>
      </c>
      <c r="D13191" s="34">
        <v>40</v>
      </c>
      <c r="E13191" s="34">
        <v>78</v>
      </c>
      <c r="F13191" s="34">
        <v>53</v>
      </c>
      <c r="G13191" s="34">
        <v>69</v>
      </c>
      <c r="H13191" s="34">
        <v>41</v>
      </c>
      <c r="I13191" s="34">
        <v>53</v>
      </c>
      <c r="J13191" s="34">
        <v>20</v>
      </c>
      <c r="K13191" s="34">
        <v>79</v>
      </c>
      <c r="L13191" s="34">
        <v>33</v>
      </c>
      <c r="M13191" s="34">
        <v>58</v>
      </c>
      <c r="N13191" s="34">
        <v>38</v>
      </c>
      <c r="O13191" s="34">
        <v>33</v>
      </c>
      <c r="P13191" s="34">
        <v>27</v>
      </c>
      <c r="Q13191" s="34">
        <v>62</v>
      </c>
      <c r="R13191" s="34">
        <v>43</v>
      </c>
      <c r="S13191" s="34">
        <v>79</v>
      </c>
      <c r="T13191" s="34">
        <v>33</v>
      </c>
      <c r="U13191" s="34">
        <v>45</v>
      </c>
      <c r="V13191" s="34">
        <v>41</v>
      </c>
      <c r="W13191" s="34">
        <v>50</v>
      </c>
      <c r="X13191" s="34">
        <v>42</v>
      </c>
      <c r="Y13191" s="34">
        <v>34</v>
      </c>
      <c r="Z13191" s="34">
        <v>90</v>
      </c>
      <c r="AA13191" s="34">
        <v>61</v>
      </c>
      <c r="AB13191" s="34">
        <v>37</v>
      </c>
      <c r="AC13191" s="34">
        <v>99</v>
      </c>
    </row>
    <row r="13192" spans="1:29" x14ac:dyDescent="0.2">
      <c r="A13192" s="34" t="s">
        <v>73685</v>
      </c>
      <c r="B13192" s="34">
        <v>60</v>
      </c>
      <c r="C13192" s="34">
        <v>157</v>
      </c>
      <c r="D13192" s="34">
        <v>123</v>
      </c>
      <c r="E13192" s="34">
        <v>178</v>
      </c>
      <c r="F13192" s="34">
        <v>142</v>
      </c>
      <c r="G13192" s="34">
        <v>100</v>
      </c>
      <c r="H13192" s="34">
        <v>100</v>
      </c>
      <c r="I13192" s="34">
        <v>139</v>
      </c>
      <c r="J13192" s="34">
        <v>77</v>
      </c>
      <c r="K13192" s="34">
        <v>224</v>
      </c>
      <c r="L13192" s="34">
        <v>84</v>
      </c>
      <c r="M13192" s="34">
        <v>142</v>
      </c>
      <c r="N13192" s="34">
        <v>82</v>
      </c>
      <c r="O13192" s="34">
        <v>122</v>
      </c>
      <c r="P13192" s="34">
        <v>108</v>
      </c>
      <c r="Q13192" s="34">
        <v>151</v>
      </c>
      <c r="R13192" s="34">
        <v>162</v>
      </c>
      <c r="S13192" s="34">
        <v>208</v>
      </c>
      <c r="T13192" s="34">
        <v>139</v>
      </c>
      <c r="U13192" s="34">
        <v>136</v>
      </c>
      <c r="V13192" s="34">
        <v>125</v>
      </c>
      <c r="W13192" s="34">
        <v>141</v>
      </c>
      <c r="X13192" s="34">
        <v>138</v>
      </c>
      <c r="Y13192" s="34">
        <v>158</v>
      </c>
      <c r="Z13192" s="34">
        <v>90</v>
      </c>
      <c r="AA13192" s="34">
        <v>266</v>
      </c>
      <c r="AB13192" s="34">
        <v>164</v>
      </c>
      <c r="AC13192" s="34">
        <v>244</v>
      </c>
    </row>
    <row r="13193" spans="1:29" x14ac:dyDescent="0.2">
      <c r="A13193" s="34" t="s">
        <v>73686</v>
      </c>
      <c r="B13193" s="34">
        <v>99</v>
      </c>
      <c r="C13193" s="34">
        <v>137</v>
      </c>
      <c r="D13193" s="34">
        <v>113</v>
      </c>
      <c r="E13193" s="34">
        <v>142</v>
      </c>
      <c r="F13193" s="34">
        <v>109</v>
      </c>
      <c r="G13193" s="34">
        <v>175</v>
      </c>
      <c r="H13193" s="34">
        <v>114</v>
      </c>
      <c r="I13193" s="34">
        <v>106</v>
      </c>
      <c r="J13193" s="34">
        <v>78</v>
      </c>
      <c r="K13193" s="34">
        <v>223</v>
      </c>
      <c r="L13193" s="34">
        <v>64</v>
      </c>
      <c r="M13193" s="34">
        <v>129</v>
      </c>
      <c r="N13193" s="34">
        <v>83</v>
      </c>
      <c r="O13193" s="34">
        <v>120</v>
      </c>
      <c r="P13193" s="34">
        <v>102</v>
      </c>
      <c r="Q13193" s="34">
        <v>180</v>
      </c>
      <c r="R13193" s="34">
        <v>109</v>
      </c>
      <c r="S13193" s="34">
        <v>200</v>
      </c>
      <c r="T13193" s="34">
        <v>104</v>
      </c>
      <c r="U13193" s="34">
        <v>139</v>
      </c>
      <c r="V13193" s="34">
        <v>99</v>
      </c>
      <c r="W13193" s="34">
        <v>141</v>
      </c>
      <c r="X13193" s="34">
        <v>114</v>
      </c>
      <c r="Y13193" s="34">
        <v>124</v>
      </c>
      <c r="Z13193" s="34">
        <v>106</v>
      </c>
      <c r="AA13193" s="34">
        <v>185</v>
      </c>
      <c r="AB13193" s="34">
        <v>111</v>
      </c>
      <c r="AC13193" s="34">
        <v>266</v>
      </c>
    </row>
    <row r="13194" spans="1:29" x14ac:dyDescent="0.2">
      <c r="A13194" s="34" t="s">
        <v>73687</v>
      </c>
      <c r="B13194" s="34">
        <v>113</v>
      </c>
      <c r="C13194" s="34">
        <v>133</v>
      </c>
      <c r="D13194" s="34">
        <v>153</v>
      </c>
      <c r="E13194" s="34">
        <v>177</v>
      </c>
      <c r="F13194" s="34">
        <v>114</v>
      </c>
      <c r="G13194" s="34">
        <v>176</v>
      </c>
      <c r="H13194" s="34">
        <v>122</v>
      </c>
      <c r="I13194" s="34">
        <v>119</v>
      </c>
      <c r="J13194" s="34">
        <v>81</v>
      </c>
      <c r="K13194" s="34">
        <v>181</v>
      </c>
      <c r="L13194" s="34">
        <v>96</v>
      </c>
      <c r="M13194" s="34">
        <v>159</v>
      </c>
      <c r="N13194" s="34">
        <v>91</v>
      </c>
      <c r="O13194" s="34">
        <v>110</v>
      </c>
      <c r="P13194" s="34">
        <v>75</v>
      </c>
      <c r="Q13194" s="34">
        <v>191</v>
      </c>
      <c r="R13194" s="34">
        <v>114</v>
      </c>
      <c r="S13194" s="34">
        <v>174</v>
      </c>
      <c r="T13194" s="34">
        <v>109</v>
      </c>
      <c r="U13194" s="34">
        <v>118</v>
      </c>
      <c r="V13194" s="34">
        <v>137</v>
      </c>
      <c r="W13194" s="34">
        <v>169</v>
      </c>
      <c r="X13194" s="34">
        <v>145</v>
      </c>
      <c r="Y13194" s="34">
        <v>146</v>
      </c>
      <c r="Z13194" s="34">
        <v>103</v>
      </c>
      <c r="AA13194" s="34">
        <v>222</v>
      </c>
      <c r="AB13194" s="34">
        <v>93</v>
      </c>
      <c r="AC13194" s="34">
        <v>260</v>
      </c>
    </row>
    <row r="13195" spans="1:29" x14ac:dyDescent="0.2">
      <c r="A13195" s="34" t="s">
        <v>73688</v>
      </c>
      <c r="B13195" s="34">
        <v>69</v>
      </c>
      <c r="C13195" s="34">
        <v>67</v>
      </c>
      <c r="D13195" s="34">
        <v>107</v>
      </c>
      <c r="E13195" s="34">
        <v>108</v>
      </c>
      <c r="F13195" s="34">
        <v>74</v>
      </c>
      <c r="G13195" s="34">
        <v>90</v>
      </c>
      <c r="H13195" s="34">
        <v>85</v>
      </c>
      <c r="I13195" s="34">
        <v>78</v>
      </c>
      <c r="J13195" s="34">
        <v>57</v>
      </c>
      <c r="K13195" s="34">
        <v>109</v>
      </c>
      <c r="L13195" s="34">
        <v>27</v>
      </c>
      <c r="M13195" s="34">
        <v>85</v>
      </c>
      <c r="N13195" s="34">
        <v>62</v>
      </c>
      <c r="O13195" s="34">
        <v>111</v>
      </c>
      <c r="P13195" s="34">
        <v>86</v>
      </c>
      <c r="Q13195" s="34">
        <v>119</v>
      </c>
      <c r="R13195" s="34">
        <v>90</v>
      </c>
      <c r="S13195" s="34">
        <v>137</v>
      </c>
      <c r="T13195" s="34">
        <v>59</v>
      </c>
      <c r="U13195" s="34">
        <v>80</v>
      </c>
      <c r="V13195" s="34">
        <v>106</v>
      </c>
      <c r="W13195" s="34">
        <v>100</v>
      </c>
      <c r="X13195" s="34">
        <v>93</v>
      </c>
      <c r="Y13195" s="34">
        <v>81</v>
      </c>
      <c r="Z13195" s="34">
        <v>96</v>
      </c>
      <c r="AA13195" s="34">
        <v>114</v>
      </c>
      <c r="AB13195" s="34">
        <v>104</v>
      </c>
      <c r="AC13195" s="34">
        <v>150</v>
      </c>
    </row>
    <row r="13196" spans="1:29" x14ac:dyDescent="0.2">
      <c r="A13196" s="34" t="s">
        <v>73689</v>
      </c>
      <c r="B13196" s="34">
        <v>90</v>
      </c>
      <c r="C13196" s="34">
        <v>65</v>
      </c>
      <c r="D13196" s="34">
        <v>40</v>
      </c>
      <c r="E13196" s="34">
        <v>73</v>
      </c>
      <c r="F13196" s="34">
        <v>67</v>
      </c>
      <c r="G13196" s="34">
        <v>97</v>
      </c>
      <c r="H13196" s="34">
        <v>53</v>
      </c>
      <c r="I13196" s="34">
        <v>82</v>
      </c>
      <c r="J13196" s="34">
        <v>36</v>
      </c>
      <c r="K13196" s="34">
        <v>75</v>
      </c>
      <c r="L13196" s="34">
        <v>44</v>
      </c>
      <c r="M13196" s="34">
        <v>82</v>
      </c>
      <c r="N13196" s="34">
        <v>41</v>
      </c>
      <c r="O13196" s="34">
        <v>56</v>
      </c>
      <c r="P13196" s="34">
        <v>40</v>
      </c>
      <c r="Q13196" s="34">
        <v>80</v>
      </c>
      <c r="R13196" s="34">
        <v>69</v>
      </c>
      <c r="S13196" s="34">
        <v>90</v>
      </c>
      <c r="T13196" s="34">
        <v>34</v>
      </c>
      <c r="U13196" s="34">
        <v>59</v>
      </c>
      <c r="V13196" s="34">
        <v>68</v>
      </c>
      <c r="W13196" s="34">
        <v>84</v>
      </c>
      <c r="X13196" s="34">
        <v>66</v>
      </c>
      <c r="Y13196" s="34">
        <v>56</v>
      </c>
      <c r="Z13196" s="34">
        <v>67</v>
      </c>
      <c r="AA13196" s="34">
        <v>99</v>
      </c>
      <c r="AB13196" s="34">
        <v>43</v>
      </c>
      <c r="AC13196" s="34">
        <v>123</v>
      </c>
    </row>
    <row r="13197" spans="1:29" x14ac:dyDescent="0.2">
      <c r="A13197" s="34" t="s">
        <v>73690</v>
      </c>
      <c r="B13197" s="34">
        <v>70</v>
      </c>
      <c r="C13197" s="34">
        <v>139</v>
      </c>
      <c r="D13197" s="34">
        <v>124</v>
      </c>
      <c r="E13197" s="34">
        <v>135</v>
      </c>
      <c r="F13197" s="34">
        <v>153</v>
      </c>
      <c r="G13197" s="34">
        <v>102</v>
      </c>
      <c r="H13197" s="34">
        <v>120</v>
      </c>
      <c r="I13197" s="34">
        <v>112</v>
      </c>
      <c r="J13197" s="34">
        <v>131</v>
      </c>
      <c r="K13197" s="34">
        <v>126</v>
      </c>
      <c r="L13197" s="34">
        <v>87</v>
      </c>
      <c r="M13197" s="34">
        <v>116</v>
      </c>
      <c r="N13197" s="34">
        <v>131</v>
      </c>
      <c r="O13197" s="34">
        <v>100</v>
      </c>
      <c r="P13197" s="34">
        <v>122</v>
      </c>
      <c r="Q13197" s="34">
        <v>187</v>
      </c>
      <c r="R13197" s="34">
        <v>130</v>
      </c>
      <c r="S13197" s="34">
        <v>169</v>
      </c>
      <c r="T13197" s="34">
        <v>143</v>
      </c>
      <c r="U13197" s="34">
        <v>131</v>
      </c>
      <c r="V13197" s="34">
        <v>134</v>
      </c>
      <c r="W13197" s="34">
        <v>187</v>
      </c>
      <c r="X13197" s="34">
        <v>177</v>
      </c>
      <c r="Y13197" s="34">
        <v>164</v>
      </c>
      <c r="Z13197" s="34">
        <v>129</v>
      </c>
      <c r="AA13197" s="34">
        <v>218</v>
      </c>
      <c r="AB13197" s="34">
        <v>125</v>
      </c>
      <c r="AC13197" s="34">
        <v>269</v>
      </c>
    </row>
    <row r="13198" spans="1:29" x14ac:dyDescent="0.2">
      <c r="A13198" s="34" t="s">
        <v>73691</v>
      </c>
      <c r="B13198" s="34">
        <v>83</v>
      </c>
      <c r="C13198" s="34">
        <v>87</v>
      </c>
      <c r="D13198" s="34">
        <v>78</v>
      </c>
      <c r="E13198" s="34">
        <v>92</v>
      </c>
      <c r="F13198" s="34">
        <v>96</v>
      </c>
      <c r="G13198" s="34">
        <v>105</v>
      </c>
      <c r="H13198" s="34">
        <v>102</v>
      </c>
      <c r="I13198" s="34">
        <v>63</v>
      </c>
      <c r="J13198" s="34">
        <v>85</v>
      </c>
      <c r="K13198" s="34">
        <v>104</v>
      </c>
      <c r="L13198" s="34">
        <v>59</v>
      </c>
      <c r="M13198" s="34">
        <v>92</v>
      </c>
      <c r="N13198" s="34">
        <v>79</v>
      </c>
      <c r="O13198" s="34">
        <v>93</v>
      </c>
      <c r="P13198" s="34">
        <v>79</v>
      </c>
      <c r="Q13198" s="34">
        <v>117</v>
      </c>
      <c r="R13198" s="34">
        <v>103</v>
      </c>
      <c r="S13198" s="34">
        <v>115</v>
      </c>
      <c r="T13198" s="34">
        <v>107</v>
      </c>
      <c r="U13198" s="34">
        <v>92</v>
      </c>
      <c r="V13198" s="34">
        <v>95</v>
      </c>
      <c r="W13198" s="34">
        <v>110</v>
      </c>
      <c r="X13198" s="34">
        <v>100</v>
      </c>
      <c r="Y13198" s="34">
        <v>127</v>
      </c>
      <c r="Z13198" s="34">
        <v>113</v>
      </c>
      <c r="AA13198" s="34">
        <v>139</v>
      </c>
      <c r="AB13198" s="34">
        <v>103</v>
      </c>
      <c r="AC13198" s="34">
        <v>165</v>
      </c>
    </row>
    <row r="13199" spans="1:29" x14ac:dyDescent="0.2">
      <c r="A13199" s="34" t="s">
        <v>73692</v>
      </c>
      <c r="B13199" s="34">
        <v>88</v>
      </c>
      <c r="C13199" s="34">
        <v>88</v>
      </c>
      <c r="D13199" s="34">
        <v>111</v>
      </c>
      <c r="E13199" s="34">
        <v>64</v>
      </c>
      <c r="F13199" s="34">
        <v>110</v>
      </c>
      <c r="G13199" s="34">
        <v>83</v>
      </c>
      <c r="H13199" s="34">
        <v>67</v>
      </c>
      <c r="I13199" s="34">
        <v>88</v>
      </c>
      <c r="J13199" s="34">
        <v>101</v>
      </c>
      <c r="K13199" s="34">
        <v>111</v>
      </c>
      <c r="L13199" s="34">
        <v>80</v>
      </c>
      <c r="M13199" s="34">
        <v>84</v>
      </c>
      <c r="N13199" s="34">
        <v>72</v>
      </c>
      <c r="O13199" s="34">
        <v>82</v>
      </c>
      <c r="P13199" s="34">
        <v>88</v>
      </c>
      <c r="Q13199" s="34">
        <v>113</v>
      </c>
      <c r="R13199" s="34">
        <v>108</v>
      </c>
      <c r="S13199" s="34">
        <v>109</v>
      </c>
      <c r="T13199" s="34">
        <v>116</v>
      </c>
      <c r="U13199" s="34">
        <v>87</v>
      </c>
      <c r="V13199" s="34">
        <v>105</v>
      </c>
      <c r="W13199" s="34">
        <v>114</v>
      </c>
      <c r="X13199" s="34">
        <v>116</v>
      </c>
      <c r="Y13199" s="34">
        <v>96</v>
      </c>
      <c r="Z13199" s="34">
        <v>71</v>
      </c>
      <c r="AA13199" s="34">
        <v>115</v>
      </c>
      <c r="AB13199" s="34">
        <v>112</v>
      </c>
      <c r="AC13199" s="34">
        <v>184</v>
      </c>
    </row>
    <row r="13200" spans="1:29" x14ac:dyDescent="0.2">
      <c r="A13200" s="34" t="s">
        <v>73693</v>
      </c>
      <c r="B13200" s="34">
        <v>43</v>
      </c>
      <c r="C13200" s="34">
        <v>95</v>
      </c>
      <c r="D13200" s="34">
        <v>59</v>
      </c>
      <c r="E13200" s="34">
        <v>62</v>
      </c>
      <c r="F13200" s="34">
        <v>31</v>
      </c>
      <c r="G13200" s="34">
        <v>91</v>
      </c>
      <c r="H13200" s="34">
        <v>39</v>
      </c>
      <c r="I13200" s="34">
        <v>47</v>
      </c>
      <c r="J13200" s="34">
        <v>41</v>
      </c>
      <c r="K13200" s="34">
        <v>69</v>
      </c>
      <c r="L13200" s="34">
        <v>20</v>
      </c>
      <c r="M13200" s="34">
        <v>54</v>
      </c>
      <c r="N13200" s="34">
        <v>60</v>
      </c>
      <c r="O13200" s="34">
        <v>56</v>
      </c>
      <c r="P13200" s="34">
        <v>33</v>
      </c>
      <c r="Q13200" s="34">
        <v>63</v>
      </c>
      <c r="R13200" s="34">
        <v>37</v>
      </c>
      <c r="S13200" s="34">
        <v>104</v>
      </c>
      <c r="T13200" s="34">
        <v>21</v>
      </c>
      <c r="U13200" s="34">
        <v>42</v>
      </c>
      <c r="V13200" s="34">
        <v>58</v>
      </c>
      <c r="W13200" s="34">
        <v>54</v>
      </c>
      <c r="X13200" s="34">
        <v>55</v>
      </c>
      <c r="Y13200" s="34">
        <v>51</v>
      </c>
      <c r="Z13200" s="34">
        <v>56</v>
      </c>
      <c r="AA13200" s="34">
        <v>86</v>
      </c>
      <c r="AB13200" s="34">
        <v>39</v>
      </c>
      <c r="AC13200" s="34">
        <v>109</v>
      </c>
    </row>
    <row r="13201" spans="1:29" x14ac:dyDescent="0.2">
      <c r="A13201" s="34" t="s">
        <v>73694</v>
      </c>
      <c r="B13201" s="34">
        <v>86</v>
      </c>
      <c r="C13201" s="34">
        <v>75</v>
      </c>
      <c r="D13201" s="34">
        <v>74</v>
      </c>
      <c r="E13201" s="34">
        <v>72</v>
      </c>
      <c r="F13201" s="34">
        <v>96</v>
      </c>
      <c r="G13201" s="34">
        <v>53</v>
      </c>
      <c r="H13201" s="34">
        <v>57</v>
      </c>
      <c r="I13201" s="34">
        <v>81</v>
      </c>
      <c r="J13201" s="34">
        <v>111</v>
      </c>
      <c r="K13201" s="34">
        <v>88</v>
      </c>
      <c r="L13201" s="34">
        <v>99</v>
      </c>
      <c r="M13201" s="34">
        <v>89</v>
      </c>
      <c r="N13201" s="34">
        <v>66</v>
      </c>
      <c r="O13201" s="34">
        <v>77</v>
      </c>
      <c r="P13201" s="34">
        <v>92</v>
      </c>
      <c r="Q13201" s="34">
        <v>110</v>
      </c>
      <c r="R13201" s="34">
        <v>107</v>
      </c>
      <c r="S13201" s="34">
        <v>92</v>
      </c>
      <c r="T13201" s="34">
        <v>109</v>
      </c>
      <c r="U13201" s="34">
        <v>55</v>
      </c>
      <c r="V13201" s="34">
        <v>141</v>
      </c>
      <c r="W13201" s="34">
        <v>133</v>
      </c>
      <c r="X13201" s="34">
        <v>105</v>
      </c>
      <c r="Y13201" s="34">
        <v>100</v>
      </c>
      <c r="Z13201" s="34">
        <v>120</v>
      </c>
      <c r="AA13201" s="34">
        <v>124</v>
      </c>
      <c r="AB13201" s="34">
        <v>164</v>
      </c>
      <c r="AC13201" s="34">
        <v>129</v>
      </c>
    </row>
    <row r="13202" spans="1:29" x14ac:dyDescent="0.2">
      <c r="A13202" s="34" t="s">
        <v>73695</v>
      </c>
      <c r="B13202" s="34">
        <v>36</v>
      </c>
      <c r="C13202" s="34">
        <v>50</v>
      </c>
      <c r="D13202" s="34">
        <v>36</v>
      </c>
      <c r="E13202" s="34">
        <v>49</v>
      </c>
      <c r="F13202" s="34">
        <v>37</v>
      </c>
      <c r="G13202" s="34">
        <v>40</v>
      </c>
      <c r="H13202" s="34">
        <v>38</v>
      </c>
      <c r="I13202" s="34">
        <v>38</v>
      </c>
      <c r="J13202" s="34">
        <v>36</v>
      </c>
      <c r="K13202" s="34">
        <v>46</v>
      </c>
      <c r="L13202" s="34">
        <v>23</v>
      </c>
      <c r="M13202" s="34">
        <v>31</v>
      </c>
      <c r="N13202" s="34">
        <v>30</v>
      </c>
      <c r="O13202" s="34">
        <v>25</v>
      </c>
      <c r="P13202" s="34">
        <v>30</v>
      </c>
      <c r="Q13202" s="34">
        <v>48</v>
      </c>
      <c r="R13202" s="34">
        <v>38</v>
      </c>
      <c r="S13202" s="34">
        <v>63</v>
      </c>
      <c r="T13202" s="34">
        <v>28</v>
      </c>
      <c r="U13202" s="34">
        <v>45</v>
      </c>
      <c r="V13202" s="34">
        <v>34</v>
      </c>
      <c r="W13202" s="34">
        <v>53</v>
      </c>
      <c r="X13202" s="34">
        <v>54</v>
      </c>
      <c r="Y13202" s="34">
        <v>36</v>
      </c>
      <c r="Z13202" s="34">
        <v>51</v>
      </c>
      <c r="AA13202" s="34">
        <v>44</v>
      </c>
      <c r="AB13202" s="34">
        <v>63</v>
      </c>
      <c r="AC13202" s="34">
        <v>87</v>
      </c>
    </row>
    <row r="13203" spans="1:29" x14ac:dyDescent="0.2">
      <c r="A13203" s="34" t="s">
        <v>73696</v>
      </c>
      <c r="B13203" s="34">
        <v>253</v>
      </c>
      <c r="C13203" s="34">
        <v>439</v>
      </c>
      <c r="D13203" s="34">
        <v>532</v>
      </c>
      <c r="E13203" s="34">
        <v>474</v>
      </c>
      <c r="F13203" s="34">
        <v>573</v>
      </c>
      <c r="G13203" s="34">
        <v>490</v>
      </c>
      <c r="H13203" s="34">
        <v>472</v>
      </c>
      <c r="I13203" s="34">
        <v>410</v>
      </c>
      <c r="J13203" s="34">
        <v>448</v>
      </c>
      <c r="K13203" s="34">
        <v>536</v>
      </c>
      <c r="L13203" s="34">
        <v>442</v>
      </c>
      <c r="M13203" s="34">
        <v>356</v>
      </c>
      <c r="N13203" s="34">
        <v>472</v>
      </c>
      <c r="O13203" s="34">
        <v>393</v>
      </c>
      <c r="P13203" s="34">
        <v>491</v>
      </c>
      <c r="Q13203" s="34">
        <v>594</v>
      </c>
      <c r="R13203" s="34">
        <v>721</v>
      </c>
      <c r="S13203" s="34">
        <v>505</v>
      </c>
      <c r="T13203" s="34">
        <v>577</v>
      </c>
      <c r="U13203" s="34">
        <v>480</v>
      </c>
      <c r="V13203" s="34">
        <v>623</v>
      </c>
      <c r="W13203" s="34">
        <v>591</v>
      </c>
      <c r="X13203" s="34">
        <v>678</v>
      </c>
      <c r="Y13203" s="34">
        <v>533</v>
      </c>
      <c r="Z13203" s="34">
        <v>576</v>
      </c>
      <c r="AA13203" s="34">
        <v>491</v>
      </c>
      <c r="AB13203" s="34">
        <v>648</v>
      </c>
      <c r="AC13203" s="34">
        <v>754</v>
      </c>
    </row>
    <row r="13204" spans="1:29" x14ac:dyDescent="0.2">
      <c r="A13204" s="34" t="s">
        <v>73697</v>
      </c>
      <c r="B13204" s="34">
        <v>20</v>
      </c>
      <c r="C13204" s="34">
        <v>28</v>
      </c>
      <c r="D13204" s="34">
        <v>24</v>
      </c>
      <c r="E13204" s="34">
        <v>46</v>
      </c>
      <c r="F13204" s="34">
        <v>22</v>
      </c>
      <c r="G13204" s="34">
        <v>14</v>
      </c>
      <c r="H13204" s="34">
        <v>21</v>
      </c>
      <c r="I13204" s="34">
        <v>25</v>
      </c>
      <c r="J13204" s="34">
        <v>27</v>
      </c>
      <c r="K13204" s="34">
        <v>52</v>
      </c>
      <c r="L13204" s="34">
        <v>19</v>
      </c>
      <c r="M13204" s="34">
        <v>33</v>
      </c>
      <c r="N13204" s="34">
        <v>27</v>
      </c>
      <c r="O13204" s="34">
        <v>26</v>
      </c>
      <c r="P13204" s="34">
        <v>14</v>
      </c>
      <c r="Q13204" s="34">
        <v>39</v>
      </c>
      <c r="R13204" s="34">
        <v>26</v>
      </c>
      <c r="S13204" s="34">
        <v>36</v>
      </c>
      <c r="T13204" s="34">
        <v>17</v>
      </c>
      <c r="U13204" s="34">
        <v>46</v>
      </c>
      <c r="V13204" s="34">
        <v>28</v>
      </c>
      <c r="W13204" s="34">
        <v>44</v>
      </c>
      <c r="X13204" s="34">
        <v>52</v>
      </c>
      <c r="Y13204" s="34">
        <v>25</v>
      </c>
      <c r="Z13204" s="34">
        <v>33</v>
      </c>
      <c r="AA13204" s="34">
        <v>49</v>
      </c>
      <c r="AB13204" s="34">
        <v>31</v>
      </c>
      <c r="AC13204" s="34">
        <v>42</v>
      </c>
    </row>
    <row r="13205" spans="1:29" x14ac:dyDescent="0.2">
      <c r="A13205" s="34" t="s">
        <v>73698</v>
      </c>
      <c r="B13205" s="34">
        <v>118</v>
      </c>
      <c r="C13205" s="34">
        <v>157</v>
      </c>
      <c r="D13205" s="34">
        <v>206</v>
      </c>
      <c r="E13205" s="34">
        <v>149</v>
      </c>
      <c r="F13205" s="34">
        <v>255</v>
      </c>
      <c r="G13205" s="34">
        <v>170</v>
      </c>
      <c r="H13205" s="34">
        <v>234</v>
      </c>
      <c r="I13205" s="34">
        <v>183</v>
      </c>
      <c r="J13205" s="34">
        <v>203</v>
      </c>
      <c r="K13205" s="34">
        <v>151</v>
      </c>
      <c r="L13205" s="34">
        <v>174</v>
      </c>
      <c r="M13205" s="34">
        <v>122</v>
      </c>
      <c r="N13205" s="34">
        <v>208</v>
      </c>
      <c r="O13205" s="34">
        <v>145</v>
      </c>
      <c r="P13205" s="34">
        <v>223</v>
      </c>
      <c r="Q13205" s="34">
        <v>217</v>
      </c>
      <c r="R13205" s="34">
        <v>248</v>
      </c>
      <c r="S13205" s="34">
        <v>197</v>
      </c>
      <c r="T13205" s="34">
        <v>246</v>
      </c>
      <c r="U13205" s="34">
        <v>193</v>
      </c>
      <c r="V13205" s="34">
        <v>273</v>
      </c>
      <c r="W13205" s="34">
        <v>258</v>
      </c>
      <c r="X13205" s="34">
        <v>312</v>
      </c>
      <c r="Y13205" s="34">
        <v>255</v>
      </c>
      <c r="Z13205" s="34">
        <v>164</v>
      </c>
      <c r="AA13205" s="34">
        <v>227</v>
      </c>
      <c r="AB13205" s="34">
        <v>285</v>
      </c>
      <c r="AC13205" s="34">
        <v>303</v>
      </c>
    </row>
    <row r="13206" spans="1:29" x14ac:dyDescent="0.2">
      <c r="A13206" s="34" t="s">
        <v>73699</v>
      </c>
      <c r="B13206" s="34">
        <v>104</v>
      </c>
      <c r="C13206" s="34">
        <v>179</v>
      </c>
      <c r="D13206" s="34">
        <v>198</v>
      </c>
      <c r="E13206" s="34">
        <v>208</v>
      </c>
      <c r="F13206" s="34">
        <v>194</v>
      </c>
      <c r="G13206" s="34">
        <v>213</v>
      </c>
      <c r="H13206" s="34">
        <v>247</v>
      </c>
      <c r="I13206" s="34">
        <v>177</v>
      </c>
      <c r="J13206" s="34">
        <v>198</v>
      </c>
      <c r="K13206" s="34">
        <v>205</v>
      </c>
      <c r="L13206" s="34">
        <v>226</v>
      </c>
      <c r="M13206" s="34">
        <v>148</v>
      </c>
      <c r="N13206" s="34">
        <v>184</v>
      </c>
      <c r="O13206" s="34">
        <v>180</v>
      </c>
      <c r="P13206" s="34">
        <v>205</v>
      </c>
      <c r="Q13206" s="34">
        <v>307</v>
      </c>
      <c r="R13206" s="34">
        <v>275</v>
      </c>
      <c r="S13206" s="34">
        <v>265</v>
      </c>
      <c r="T13206" s="34">
        <v>308</v>
      </c>
      <c r="U13206" s="34">
        <v>222</v>
      </c>
      <c r="V13206" s="34">
        <v>224</v>
      </c>
      <c r="W13206" s="34">
        <v>333</v>
      </c>
      <c r="X13206" s="34">
        <v>219</v>
      </c>
      <c r="Y13206" s="34">
        <v>290</v>
      </c>
      <c r="Z13206" s="34">
        <v>175</v>
      </c>
      <c r="AA13206" s="34">
        <v>273</v>
      </c>
      <c r="AB13206" s="34">
        <v>305</v>
      </c>
      <c r="AC13206" s="34">
        <v>343</v>
      </c>
    </row>
    <row r="13207" spans="1:29" x14ac:dyDescent="0.2">
      <c r="A13207" s="34" t="s">
        <v>73700</v>
      </c>
      <c r="B13207" s="34">
        <v>123</v>
      </c>
      <c r="C13207" s="34">
        <v>169</v>
      </c>
      <c r="D13207" s="34">
        <v>123</v>
      </c>
      <c r="E13207" s="34">
        <v>158</v>
      </c>
      <c r="F13207" s="34">
        <v>129</v>
      </c>
      <c r="G13207" s="34">
        <v>204</v>
      </c>
      <c r="H13207" s="34">
        <v>116</v>
      </c>
      <c r="I13207" s="34">
        <v>146</v>
      </c>
      <c r="J13207" s="34">
        <v>91</v>
      </c>
      <c r="K13207" s="34">
        <v>232</v>
      </c>
      <c r="L13207" s="34">
        <v>61</v>
      </c>
      <c r="M13207" s="34">
        <v>144</v>
      </c>
      <c r="N13207" s="34">
        <v>87</v>
      </c>
      <c r="O13207" s="34">
        <v>126</v>
      </c>
      <c r="P13207" s="34">
        <v>87</v>
      </c>
      <c r="Q13207" s="34">
        <v>221</v>
      </c>
      <c r="R13207" s="34">
        <v>115</v>
      </c>
      <c r="S13207" s="34">
        <v>183</v>
      </c>
      <c r="T13207" s="34">
        <v>94</v>
      </c>
      <c r="U13207" s="34">
        <v>137</v>
      </c>
      <c r="V13207" s="34">
        <v>124</v>
      </c>
      <c r="W13207" s="34">
        <v>148</v>
      </c>
      <c r="X13207" s="34">
        <v>174</v>
      </c>
      <c r="Y13207" s="34">
        <v>128</v>
      </c>
      <c r="Z13207" s="34">
        <v>163</v>
      </c>
      <c r="AA13207" s="34">
        <v>224</v>
      </c>
      <c r="AB13207" s="34">
        <v>119</v>
      </c>
      <c r="AC13207" s="34">
        <v>237</v>
      </c>
    </row>
    <row r="13208" spans="1:29" x14ac:dyDescent="0.2">
      <c r="A13208" s="34" t="s">
        <v>73701</v>
      </c>
      <c r="B13208" s="34">
        <v>130</v>
      </c>
      <c r="C13208" s="34">
        <v>199</v>
      </c>
      <c r="D13208" s="34">
        <v>167</v>
      </c>
      <c r="E13208" s="34">
        <v>203</v>
      </c>
      <c r="F13208" s="34">
        <v>197</v>
      </c>
      <c r="G13208" s="34">
        <v>234</v>
      </c>
      <c r="H13208" s="34">
        <v>210</v>
      </c>
      <c r="I13208" s="34">
        <v>192</v>
      </c>
      <c r="J13208" s="34">
        <v>158</v>
      </c>
      <c r="K13208" s="34">
        <v>244</v>
      </c>
      <c r="L13208" s="34">
        <v>142</v>
      </c>
      <c r="M13208" s="34">
        <v>163</v>
      </c>
      <c r="N13208" s="34">
        <v>162</v>
      </c>
      <c r="O13208" s="34">
        <v>170</v>
      </c>
      <c r="P13208" s="34">
        <v>180</v>
      </c>
      <c r="Q13208" s="34">
        <v>254</v>
      </c>
      <c r="R13208" s="34">
        <v>237</v>
      </c>
      <c r="S13208" s="34">
        <v>254</v>
      </c>
      <c r="T13208" s="34">
        <v>199</v>
      </c>
      <c r="U13208" s="34">
        <v>195</v>
      </c>
      <c r="V13208" s="34">
        <v>218</v>
      </c>
      <c r="W13208" s="34">
        <v>237</v>
      </c>
      <c r="X13208" s="34">
        <v>254</v>
      </c>
      <c r="Y13208" s="34">
        <v>259</v>
      </c>
      <c r="Z13208" s="34">
        <v>197</v>
      </c>
      <c r="AA13208" s="34">
        <v>249</v>
      </c>
      <c r="AB13208" s="34">
        <v>188</v>
      </c>
      <c r="AC13208" s="34">
        <v>308</v>
      </c>
    </row>
    <row r="13209" spans="1:29" x14ac:dyDescent="0.2">
      <c r="A13209" s="34" t="s">
        <v>73702</v>
      </c>
      <c r="B13209" s="34">
        <v>63</v>
      </c>
      <c r="C13209" s="34">
        <v>105</v>
      </c>
      <c r="D13209" s="34">
        <v>110</v>
      </c>
      <c r="E13209" s="34">
        <v>101</v>
      </c>
      <c r="F13209" s="34">
        <v>122</v>
      </c>
      <c r="G13209" s="34">
        <v>107</v>
      </c>
      <c r="H13209" s="34">
        <v>115</v>
      </c>
      <c r="I13209" s="34">
        <v>116</v>
      </c>
      <c r="J13209" s="34">
        <v>116</v>
      </c>
      <c r="K13209" s="34">
        <v>99</v>
      </c>
      <c r="L13209" s="34">
        <v>75</v>
      </c>
      <c r="M13209" s="34">
        <v>100</v>
      </c>
      <c r="N13209" s="34">
        <v>116</v>
      </c>
      <c r="O13209" s="34">
        <v>82</v>
      </c>
      <c r="P13209" s="34">
        <v>93</v>
      </c>
      <c r="Q13209" s="34">
        <v>151</v>
      </c>
      <c r="R13209" s="34">
        <v>121</v>
      </c>
      <c r="S13209" s="34">
        <v>153</v>
      </c>
      <c r="T13209" s="34">
        <v>126</v>
      </c>
      <c r="U13209" s="34">
        <v>168</v>
      </c>
      <c r="V13209" s="34">
        <v>141</v>
      </c>
      <c r="W13209" s="34">
        <v>138</v>
      </c>
      <c r="X13209" s="34">
        <v>145</v>
      </c>
      <c r="Y13209" s="34">
        <v>120</v>
      </c>
      <c r="Z13209" s="34">
        <v>112</v>
      </c>
      <c r="AA13209" s="34">
        <v>147</v>
      </c>
      <c r="AB13209" s="34">
        <v>185</v>
      </c>
      <c r="AC13209" s="34">
        <v>174</v>
      </c>
    </row>
    <row r="13210" spans="1:29" x14ac:dyDescent="0.2">
      <c r="A13210" s="34" t="s">
        <v>73703</v>
      </c>
      <c r="B13210" s="34">
        <v>97</v>
      </c>
      <c r="C13210" s="34">
        <v>135</v>
      </c>
      <c r="D13210" s="34">
        <v>116</v>
      </c>
      <c r="E13210" s="34">
        <v>143</v>
      </c>
      <c r="F13210" s="34">
        <v>172</v>
      </c>
      <c r="G13210" s="34">
        <v>117</v>
      </c>
      <c r="H13210" s="34">
        <v>142</v>
      </c>
      <c r="I13210" s="34">
        <v>123</v>
      </c>
      <c r="J13210" s="34">
        <v>122</v>
      </c>
      <c r="K13210" s="34">
        <v>145</v>
      </c>
      <c r="L13210" s="34">
        <v>119</v>
      </c>
      <c r="M13210" s="34">
        <v>148</v>
      </c>
      <c r="N13210" s="34">
        <v>108</v>
      </c>
      <c r="O13210" s="34">
        <v>101</v>
      </c>
      <c r="P13210" s="34">
        <v>103</v>
      </c>
      <c r="Q13210" s="34">
        <v>201</v>
      </c>
      <c r="R13210" s="34">
        <v>160</v>
      </c>
      <c r="S13210" s="34">
        <v>173</v>
      </c>
      <c r="T13210" s="34">
        <v>155</v>
      </c>
      <c r="U13210" s="34">
        <v>119</v>
      </c>
      <c r="V13210" s="34">
        <v>144</v>
      </c>
      <c r="W13210" s="34">
        <v>190</v>
      </c>
      <c r="X13210" s="34">
        <v>189</v>
      </c>
      <c r="Y13210" s="34">
        <v>168</v>
      </c>
      <c r="Z13210" s="34">
        <v>134</v>
      </c>
      <c r="AA13210" s="34">
        <v>215</v>
      </c>
      <c r="AB13210" s="34">
        <v>123</v>
      </c>
      <c r="AC13210" s="34">
        <v>260</v>
      </c>
    </row>
    <row r="13211" spans="1:29" x14ac:dyDescent="0.2">
      <c r="A13211" s="34" t="s">
        <v>73704</v>
      </c>
      <c r="B13211" s="34">
        <v>210</v>
      </c>
      <c r="C13211" s="34">
        <v>315</v>
      </c>
      <c r="D13211" s="34">
        <v>217</v>
      </c>
      <c r="E13211" s="34">
        <v>311</v>
      </c>
      <c r="F13211" s="34">
        <v>190</v>
      </c>
      <c r="G13211" s="34">
        <v>405</v>
      </c>
      <c r="H13211" s="34">
        <v>239</v>
      </c>
      <c r="I13211" s="34">
        <v>310</v>
      </c>
      <c r="J13211" s="34">
        <v>188</v>
      </c>
      <c r="K13211" s="34">
        <v>328</v>
      </c>
      <c r="L13211" s="34">
        <v>200</v>
      </c>
      <c r="M13211" s="34">
        <v>287</v>
      </c>
      <c r="N13211" s="34">
        <v>176</v>
      </c>
      <c r="O13211" s="34">
        <v>302</v>
      </c>
      <c r="P13211" s="34">
        <v>203</v>
      </c>
      <c r="Q13211" s="34">
        <v>376</v>
      </c>
      <c r="R13211" s="34">
        <v>278</v>
      </c>
      <c r="S13211" s="34">
        <v>336</v>
      </c>
      <c r="T13211" s="34">
        <v>292</v>
      </c>
      <c r="U13211" s="34">
        <v>285</v>
      </c>
      <c r="V13211" s="34">
        <v>281</v>
      </c>
      <c r="W13211" s="34">
        <v>447</v>
      </c>
      <c r="X13211" s="34">
        <v>264</v>
      </c>
      <c r="Y13211" s="34">
        <v>387</v>
      </c>
      <c r="Z13211" s="34">
        <v>209</v>
      </c>
      <c r="AA13211" s="34">
        <v>357</v>
      </c>
      <c r="AB13211" s="34">
        <v>311</v>
      </c>
      <c r="AC13211" s="34">
        <v>524</v>
      </c>
    </row>
    <row r="13212" spans="1:29" x14ac:dyDescent="0.2">
      <c r="A13212" s="34" t="s">
        <v>73705</v>
      </c>
      <c r="B13212" s="34">
        <v>57</v>
      </c>
      <c r="C13212" s="34">
        <v>90</v>
      </c>
      <c r="D13212" s="34">
        <v>72</v>
      </c>
      <c r="E13212" s="34">
        <v>92</v>
      </c>
      <c r="F13212" s="34">
        <v>89</v>
      </c>
      <c r="G13212" s="34">
        <v>105</v>
      </c>
      <c r="H13212" s="34">
        <v>90</v>
      </c>
      <c r="I13212" s="34">
        <v>69</v>
      </c>
      <c r="J13212" s="34">
        <v>56</v>
      </c>
      <c r="K13212" s="34">
        <v>73</v>
      </c>
      <c r="L13212" s="34">
        <v>58</v>
      </c>
      <c r="M13212" s="34">
        <v>58</v>
      </c>
      <c r="N13212" s="34">
        <v>52</v>
      </c>
      <c r="O13212" s="34">
        <v>79</v>
      </c>
      <c r="P13212" s="34">
        <v>91</v>
      </c>
      <c r="Q13212" s="34">
        <v>82</v>
      </c>
      <c r="R13212" s="34">
        <v>67</v>
      </c>
      <c r="S13212" s="34">
        <v>100</v>
      </c>
      <c r="T13212" s="34">
        <v>65</v>
      </c>
      <c r="U13212" s="34">
        <v>72</v>
      </c>
      <c r="V13212" s="34">
        <v>79</v>
      </c>
      <c r="W13212" s="34">
        <v>111</v>
      </c>
      <c r="X13212" s="34">
        <v>110</v>
      </c>
      <c r="Y13212" s="34">
        <v>136</v>
      </c>
      <c r="Z13212" s="34">
        <v>80</v>
      </c>
      <c r="AA13212" s="34">
        <v>96</v>
      </c>
      <c r="AB13212" s="34">
        <v>82</v>
      </c>
      <c r="AC13212" s="34">
        <v>135</v>
      </c>
    </row>
    <row r="13213" spans="1:29" x14ac:dyDescent="0.2">
      <c r="A13213" s="34" t="s">
        <v>73706</v>
      </c>
      <c r="B13213" s="34">
        <v>98</v>
      </c>
      <c r="C13213" s="34">
        <v>129</v>
      </c>
      <c r="D13213" s="34">
        <v>177</v>
      </c>
      <c r="E13213" s="34">
        <v>186</v>
      </c>
      <c r="F13213" s="34">
        <v>134</v>
      </c>
      <c r="G13213" s="34">
        <v>161</v>
      </c>
      <c r="H13213" s="34">
        <v>137</v>
      </c>
      <c r="I13213" s="34">
        <v>111</v>
      </c>
      <c r="J13213" s="34">
        <v>134</v>
      </c>
      <c r="K13213" s="34">
        <v>150</v>
      </c>
      <c r="L13213" s="34">
        <v>117</v>
      </c>
      <c r="M13213" s="34">
        <v>141</v>
      </c>
      <c r="N13213" s="34">
        <v>129</v>
      </c>
      <c r="O13213" s="34">
        <v>161</v>
      </c>
      <c r="P13213" s="34">
        <v>148</v>
      </c>
      <c r="Q13213" s="34">
        <v>197</v>
      </c>
      <c r="R13213" s="34">
        <v>206</v>
      </c>
      <c r="S13213" s="34">
        <v>175</v>
      </c>
      <c r="T13213" s="34">
        <v>138</v>
      </c>
      <c r="U13213" s="34">
        <v>148</v>
      </c>
      <c r="V13213" s="34">
        <v>190</v>
      </c>
      <c r="W13213" s="34">
        <v>224</v>
      </c>
      <c r="X13213" s="34">
        <v>147</v>
      </c>
      <c r="Y13213" s="34">
        <v>199</v>
      </c>
      <c r="Z13213" s="34">
        <v>180</v>
      </c>
      <c r="AA13213" s="34">
        <v>182</v>
      </c>
      <c r="AB13213" s="34">
        <v>173</v>
      </c>
      <c r="AC13213" s="34">
        <v>237</v>
      </c>
    </row>
    <row r="13214" spans="1:29" x14ac:dyDescent="0.2">
      <c r="A13214" s="34" t="s">
        <v>73707</v>
      </c>
      <c r="B13214" s="34">
        <v>222</v>
      </c>
      <c r="C13214" s="34">
        <v>225</v>
      </c>
      <c r="D13214" s="34">
        <v>253</v>
      </c>
      <c r="E13214" s="34">
        <v>260</v>
      </c>
      <c r="F13214" s="34">
        <v>282</v>
      </c>
      <c r="G13214" s="34">
        <v>251</v>
      </c>
      <c r="H13214" s="34">
        <v>297</v>
      </c>
      <c r="I13214" s="34">
        <v>304</v>
      </c>
      <c r="J13214" s="34">
        <v>283</v>
      </c>
      <c r="K13214" s="34">
        <v>269</v>
      </c>
      <c r="L13214" s="34">
        <v>313</v>
      </c>
      <c r="M13214" s="34">
        <v>195</v>
      </c>
      <c r="N13214" s="34">
        <v>240</v>
      </c>
      <c r="O13214" s="34">
        <v>197</v>
      </c>
      <c r="P13214" s="34">
        <v>245</v>
      </c>
      <c r="Q13214" s="34">
        <v>355</v>
      </c>
      <c r="R13214" s="34">
        <v>339</v>
      </c>
      <c r="S13214" s="34">
        <v>273</v>
      </c>
      <c r="T13214" s="34">
        <v>419</v>
      </c>
      <c r="U13214" s="34">
        <v>239</v>
      </c>
      <c r="V13214" s="34">
        <v>377</v>
      </c>
      <c r="W13214" s="34">
        <v>391</v>
      </c>
      <c r="X13214" s="34">
        <v>329</v>
      </c>
      <c r="Y13214" s="34">
        <v>336</v>
      </c>
      <c r="Z13214" s="34">
        <v>298</v>
      </c>
      <c r="AA13214" s="34">
        <v>331</v>
      </c>
      <c r="AB13214" s="34">
        <v>328</v>
      </c>
      <c r="AC13214" s="34">
        <v>423</v>
      </c>
    </row>
    <row r="13215" spans="1:29" x14ac:dyDescent="0.2">
      <c r="A13215" s="34" t="s">
        <v>73708</v>
      </c>
      <c r="B13215" s="34">
        <v>70</v>
      </c>
      <c r="C13215" s="34">
        <v>73</v>
      </c>
      <c r="D13215" s="34">
        <v>75</v>
      </c>
      <c r="E13215" s="34">
        <v>79</v>
      </c>
      <c r="F13215" s="34">
        <v>69</v>
      </c>
      <c r="G13215" s="34">
        <v>71</v>
      </c>
      <c r="H13215" s="34">
        <v>50</v>
      </c>
      <c r="I13215" s="34">
        <v>76</v>
      </c>
      <c r="J13215" s="34">
        <v>39</v>
      </c>
      <c r="K13215" s="34">
        <v>82</v>
      </c>
      <c r="L13215" s="34">
        <v>57</v>
      </c>
      <c r="M13215" s="34">
        <v>55</v>
      </c>
      <c r="N13215" s="34">
        <v>51</v>
      </c>
      <c r="O13215" s="34">
        <v>32</v>
      </c>
      <c r="P13215" s="34">
        <v>43</v>
      </c>
      <c r="Q13215" s="34">
        <v>77</v>
      </c>
      <c r="R13215" s="34">
        <v>75</v>
      </c>
      <c r="S13215" s="34">
        <v>102</v>
      </c>
      <c r="T13215" s="34">
        <v>63</v>
      </c>
      <c r="U13215" s="34">
        <v>62</v>
      </c>
      <c r="V13215" s="34">
        <v>93</v>
      </c>
      <c r="W13215" s="34">
        <v>98</v>
      </c>
      <c r="X13215" s="34">
        <v>67</v>
      </c>
      <c r="Y13215" s="34">
        <v>77</v>
      </c>
      <c r="Z13215" s="34">
        <v>65</v>
      </c>
      <c r="AA13215" s="34">
        <v>114</v>
      </c>
      <c r="AB13215" s="34">
        <v>44</v>
      </c>
      <c r="AC13215" s="34">
        <v>95</v>
      </c>
    </row>
    <row r="13216" spans="1:29" x14ac:dyDescent="0.2">
      <c r="A13216" s="34" t="s">
        <v>73709</v>
      </c>
      <c r="B13216" s="34">
        <v>116</v>
      </c>
      <c r="C13216" s="34">
        <v>117</v>
      </c>
      <c r="D13216" s="34">
        <v>135</v>
      </c>
      <c r="E13216" s="34">
        <v>157</v>
      </c>
      <c r="F13216" s="34">
        <v>140</v>
      </c>
      <c r="G13216" s="34">
        <v>108</v>
      </c>
      <c r="H13216" s="34">
        <v>102</v>
      </c>
      <c r="I13216" s="34">
        <v>121</v>
      </c>
      <c r="J13216" s="34">
        <v>126</v>
      </c>
      <c r="K13216" s="34">
        <v>130</v>
      </c>
      <c r="L13216" s="34">
        <v>99</v>
      </c>
      <c r="M13216" s="34">
        <v>106</v>
      </c>
      <c r="N13216" s="34">
        <v>125</v>
      </c>
      <c r="O13216" s="34">
        <v>83</v>
      </c>
      <c r="P13216" s="34">
        <v>118</v>
      </c>
      <c r="Q13216" s="34">
        <v>188</v>
      </c>
      <c r="R13216" s="34">
        <v>118</v>
      </c>
      <c r="S13216" s="34">
        <v>153</v>
      </c>
      <c r="T13216" s="34">
        <v>143</v>
      </c>
      <c r="U13216" s="34">
        <v>130</v>
      </c>
      <c r="V13216" s="34">
        <v>137</v>
      </c>
      <c r="W13216" s="34">
        <v>162</v>
      </c>
      <c r="X13216" s="34">
        <v>163</v>
      </c>
      <c r="Y13216" s="34">
        <v>195</v>
      </c>
      <c r="Z13216" s="34">
        <v>125</v>
      </c>
      <c r="AA13216" s="34">
        <v>165</v>
      </c>
      <c r="AB13216" s="34">
        <v>126</v>
      </c>
      <c r="AC13216" s="34">
        <v>234</v>
      </c>
    </row>
    <row r="13217" spans="1:29" x14ac:dyDescent="0.2">
      <c r="A13217" s="34" t="s">
        <v>73710</v>
      </c>
      <c r="B13217" s="34">
        <v>122</v>
      </c>
      <c r="C13217" s="34">
        <v>107</v>
      </c>
      <c r="D13217" s="34">
        <v>133</v>
      </c>
      <c r="E13217" s="34">
        <v>152</v>
      </c>
      <c r="F13217" s="34">
        <v>115</v>
      </c>
      <c r="G13217" s="34">
        <v>121</v>
      </c>
      <c r="H13217" s="34">
        <v>111</v>
      </c>
      <c r="I13217" s="34">
        <v>114</v>
      </c>
      <c r="J13217" s="34">
        <v>114</v>
      </c>
      <c r="K13217" s="34">
        <v>151</v>
      </c>
      <c r="L13217" s="34">
        <v>89</v>
      </c>
      <c r="M13217" s="34">
        <v>77</v>
      </c>
      <c r="N13217" s="34">
        <v>82</v>
      </c>
      <c r="O13217" s="34">
        <v>95</v>
      </c>
      <c r="P13217" s="34">
        <v>111</v>
      </c>
      <c r="Q13217" s="34">
        <v>153</v>
      </c>
      <c r="R13217" s="34">
        <v>160</v>
      </c>
      <c r="S13217" s="34">
        <v>148</v>
      </c>
      <c r="T13217" s="34">
        <v>112</v>
      </c>
      <c r="U13217" s="34">
        <v>109</v>
      </c>
      <c r="V13217" s="34">
        <v>136</v>
      </c>
      <c r="W13217" s="34">
        <v>203</v>
      </c>
      <c r="X13217" s="34">
        <v>180</v>
      </c>
      <c r="Y13217" s="34">
        <v>134</v>
      </c>
      <c r="Z13217" s="34">
        <v>125</v>
      </c>
      <c r="AA13217" s="34">
        <v>137</v>
      </c>
      <c r="AB13217" s="34">
        <v>155</v>
      </c>
      <c r="AC13217" s="34">
        <v>168</v>
      </c>
    </row>
    <row r="13218" spans="1:29" x14ac:dyDescent="0.2">
      <c r="A13218" s="34" t="s">
        <v>73711</v>
      </c>
      <c r="B13218" s="34">
        <v>322</v>
      </c>
      <c r="C13218" s="34">
        <v>312</v>
      </c>
      <c r="D13218" s="34">
        <v>344</v>
      </c>
      <c r="E13218" s="34">
        <v>348</v>
      </c>
      <c r="F13218" s="34">
        <v>462</v>
      </c>
      <c r="G13218" s="34">
        <v>363</v>
      </c>
      <c r="H13218" s="34">
        <v>410</v>
      </c>
      <c r="I13218" s="34">
        <v>339</v>
      </c>
      <c r="J13218" s="34">
        <v>334</v>
      </c>
      <c r="K13218" s="34">
        <v>277</v>
      </c>
      <c r="L13218" s="34">
        <v>364</v>
      </c>
      <c r="M13218" s="34">
        <v>295</v>
      </c>
      <c r="N13218" s="34">
        <v>364</v>
      </c>
      <c r="O13218" s="34">
        <v>276</v>
      </c>
      <c r="P13218" s="34">
        <v>399</v>
      </c>
      <c r="Q13218" s="34">
        <v>470</v>
      </c>
      <c r="R13218" s="34">
        <v>533</v>
      </c>
      <c r="S13218" s="34">
        <v>347</v>
      </c>
      <c r="T13218" s="34">
        <v>440</v>
      </c>
      <c r="U13218" s="34">
        <v>396</v>
      </c>
      <c r="V13218" s="34">
        <v>448</v>
      </c>
      <c r="W13218" s="34">
        <v>494</v>
      </c>
      <c r="X13218" s="34">
        <v>505</v>
      </c>
      <c r="Y13218" s="34">
        <v>409</v>
      </c>
      <c r="Z13218" s="34">
        <v>438</v>
      </c>
      <c r="AA13218" s="34">
        <v>443</v>
      </c>
      <c r="AB13218" s="34">
        <v>572</v>
      </c>
      <c r="AC13218" s="34">
        <v>555</v>
      </c>
    </row>
    <row r="13219" spans="1:29" x14ac:dyDescent="0.2">
      <c r="A13219" s="34" t="s">
        <v>73712</v>
      </c>
      <c r="B13219" s="34">
        <v>113</v>
      </c>
      <c r="C13219" s="34">
        <v>83</v>
      </c>
      <c r="D13219" s="34">
        <v>123</v>
      </c>
      <c r="E13219" s="34">
        <v>89</v>
      </c>
      <c r="F13219" s="34">
        <v>113</v>
      </c>
      <c r="G13219" s="34">
        <v>119</v>
      </c>
      <c r="H13219" s="34">
        <v>136</v>
      </c>
      <c r="I13219" s="34">
        <v>77</v>
      </c>
      <c r="J13219" s="34">
        <v>92</v>
      </c>
      <c r="K13219" s="34">
        <v>132</v>
      </c>
      <c r="L13219" s="34">
        <v>114</v>
      </c>
      <c r="M13219" s="34">
        <v>91</v>
      </c>
      <c r="N13219" s="34">
        <v>126</v>
      </c>
      <c r="O13219" s="34">
        <v>103</v>
      </c>
      <c r="P13219" s="34">
        <v>90</v>
      </c>
      <c r="Q13219" s="34">
        <v>137</v>
      </c>
      <c r="R13219" s="34">
        <v>137</v>
      </c>
      <c r="S13219" s="34">
        <v>111</v>
      </c>
      <c r="T13219" s="34">
        <v>157</v>
      </c>
      <c r="U13219" s="34">
        <v>97</v>
      </c>
      <c r="V13219" s="34">
        <v>103</v>
      </c>
      <c r="W13219" s="34">
        <v>115</v>
      </c>
      <c r="X13219" s="34">
        <v>113</v>
      </c>
      <c r="Y13219" s="34">
        <v>120</v>
      </c>
      <c r="Z13219" s="34">
        <v>131</v>
      </c>
      <c r="AA13219" s="34">
        <v>134</v>
      </c>
      <c r="AB13219" s="34">
        <v>184</v>
      </c>
      <c r="AC13219" s="34">
        <v>147</v>
      </c>
    </row>
    <row r="13220" spans="1:29" x14ac:dyDescent="0.2">
      <c r="A13220" s="34" t="s">
        <v>73713</v>
      </c>
      <c r="B13220" s="34">
        <v>153</v>
      </c>
      <c r="C13220" s="34">
        <v>245</v>
      </c>
      <c r="D13220" s="34">
        <v>171</v>
      </c>
      <c r="E13220" s="34">
        <v>308</v>
      </c>
      <c r="F13220" s="34">
        <v>180</v>
      </c>
      <c r="G13220" s="34">
        <v>196</v>
      </c>
      <c r="H13220" s="34">
        <v>245</v>
      </c>
      <c r="I13220" s="34">
        <v>228</v>
      </c>
      <c r="J13220" s="34">
        <v>144</v>
      </c>
      <c r="K13220" s="34">
        <v>295</v>
      </c>
      <c r="L13220" s="34">
        <v>133</v>
      </c>
      <c r="M13220" s="34">
        <v>191</v>
      </c>
      <c r="N13220" s="34">
        <v>195</v>
      </c>
      <c r="O13220" s="34">
        <v>193</v>
      </c>
      <c r="P13220" s="34">
        <v>184</v>
      </c>
      <c r="Q13220" s="34">
        <v>281</v>
      </c>
      <c r="R13220" s="34">
        <v>216</v>
      </c>
      <c r="S13220" s="34">
        <v>248</v>
      </c>
      <c r="T13220" s="34">
        <v>205</v>
      </c>
      <c r="U13220" s="34">
        <v>235</v>
      </c>
      <c r="V13220" s="34">
        <v>207</v>
      </c>
      <c r="W13220" s="34">
        <v>296</v>
      </c>
      <c r="X13220" s="34">
        <v>202</v>
      </c>
      <c r="Y13220" s="34">
        <v>295</v>
      </c>
      <c r="Z13220" s="34">
        <v>203</v>
      </c>
      <c r="AA13220" s="34">
        <v>271</v>
      </c>
      <c r="AB13220" s="34">
        <v>215</v>
      </c>
      <c r="AC13220" s="34">
        <v>389</v>
      </c>
    </row>
    <row r="13221" spans="1:29" x14ac:dyDescent="0.2">
      <c r="A13221" s="34" t="s">
        <v>73714</v>
      </c>
      <c r="B13221" s="34">
        <v>109</v>
      </c>
      <c r="C13221" s="34">
        <v>127</v>
      </c>
      <c r="D13221" s="34">
        <v>102</v>
      </c>
      <c r="E13221" s="34">
        <v>126</v>
      </c>
      <c r="F13221" s="34">
        <v>130</v>
      </c>
      <c r="G13221" s="34">
        <v>162</v>
      </c>
      <c r="H13221" s="34">
        <v>134</v>
      </c>
      <c r="I13221" s="34">
        <v>126</v>
      </c>
      <c r="J13221" s="34">
        <v>95</v>
      </c>
      <c r="K13221" s="34">
        <v>169</v>
      </c>
      <c r="L13221" s="34">
        <v>88</v>
      </c>
      <c r="M13221" s="34">
        <v>125</v>
      </c>
      <c r="N13221" s="34">
        <v>105</v>
      </c>
      <c r="O13221" s="34">
        <v>123</v>
      </c>
      <c r="P13221" s="34">
        <v>121</v>
      </c>
      <c r="Q13221" s="34">
        <v>130</v>
      </c>
      <c r="R13221" s="34">
        <v>153</v>
      </c>
      <c r="S13221" s="34">
        <v>197</v>
      </c>
      <c r="T13221" s="34">
        <v>142</v>
      </c>
      <c r="U13221" s="34">
        <v>146</v>
      </c>
      <c r="V13221" s="34">
        <v>115</v>
      </c>
      <c r="W13221" s="34">
        <v>174</v>
      </c>
      <c r="X13221" s="34">
        <v>151</v>
      </c>
      <c r="Y13221" s="34">
        <v>164</v>
      </c>
      <c r="Z13221" s="34">
        <v>128</v>
      </c>
      <c r="AA13221" s="34">
        <v>173</v>
      </c>
      <c r="AB13221" s="34">
        <v>134</v>
      </c>
      <c r="AC13221" s="34">
        <v>224</v>
      </c>
    </row>
    <row r="13222" spans="1:29" x14ac:dyDescent="0.2">
      <c r="A13222" s="34" t="s">
        <v>73715</v>
      </c>
      <c r="B13222" s="34">
        <v>61</v>
      </c>
      <c r="C13222" s="34">
        <v>106</v>
      </c>
      <c r="D13222" s="34">
        <v>116</v>
      </c>
      <c r="E13222" s="34">
        <v>114</v>
      </c>
      <c r="F13222" s="34">
        <v>95</v>
      </c>
      <c r="G13222" s="34">
        <v>95</v>
      </c>
      <c r="H13222" s="34">
        <v>71</v>
      </c>
      <c r="I13222" s="34">
        <v>108</v>
      </c>
      <c r="J13222" s="34">
        <v>55</v>
      </c>
      <c r="K13222" s="34">
        <v>148</v>
      </c>
      <c r="L13222" s="34">
        <v>69</v>
      </c>
      <c r="M13222" s="34">
        <v>62</v>
      </c>
      <c r="N13222" s="34">
        <v>77</v>
      </c>
      <c r="O13222" s="34">
        <v>89</v>
      </c>
      <c r="P13222" s="34">
        <v>94</v>
      </c>
      <c r="Q13222" s="34">
        <v>134</v>
      </c>
      <c r="R13222" s="34">
        <v>94</v>
      </c>
      <c r="S13222" s="34">
        <v>107</v>
      </c>
      <c r="T13222" s="34">
        <v>73</v>
      </c>
      <c r="U13222" s="34">
        <v>87</v>
      </c>
      <c r="V13222" s="34">
        <v>111</v>
      </c>
      <c r="W13222" s="34">
        <v>136</v>
      </c>
      <c r="X13222" s="34">
        <v>86</v>
      </c>
      <c r="Y13222" s="34">
        <v>78</v>
      </c>
      <c r="Z13222" s="34">
        <v>115</v>
      </c>
      <c r="AA13222" s="34">
        <v>133</v>
      </c>
      <c r="AB13222" s="34">
        <v>91</v>
      </c>
      <c r="AC13222" s="34">
        <v>149</v>
      </c>
    </row>
    <row r="13223" spans="1:29" x14ac:dyDescent="0.2">
      <c r="A13223" s="34" t="s">
        <v>73716</v>
      </c>
      <c r="B13223" s="34">
        <v>105</v>
      </c>
      <c r="C13223" s="34">
        <v>118</v>
      </c>
      <c r="D13223" s="34">
        <v>119</v>
      </c>
      <c r="E13223" s="34">
        <v>134</v>
      </c>
      <c r="F13223" s="34">
        <v>125</v>
      </c>
      <c r="G13223" s="34">
        <v>185</v>
      </c>
      <c r="H13223" s="34">
        <v>112</v>
      </c>
      <c r="I13223" s="34">
        <v>138</v>
      </c>
      <c r="J13223" s="34">
        <v>92</v>
      </c>
      <c r="K13223" s="34">
        <v>126</v>
      </c>
      <c r="L13223" s="34">
        <v>98</v>
      </c>
      <c r="M13223" s="34">
        <v>121</v>
      </c>
      <c r="N13223" s="34">
        <v>119</v>
      </c>
      <c r="O13223" s="34">
        <v>111</v>
      </c>
      <c r="P13223" s="34">
        <v>105</v>
      </c>
      <c r="Q13223" s="34">
        <v>161</v>
      </c>
      <c r="R13223" s="34">
        <v>153</v>
      </c>
      <c r="S13223" s="34">
        <v>156</v>
      </c>
      <c r="T13223" s="34">
        <v>137</v>
      </c>
      <c r="U13223" s="34">
        <v>136</v>
      </c>
      <c r="V13223" s="34">
        <v>128</v>
      </c>
      <c r="W13223" s="34">
        <v>162</v>
      </c>
      <c r="X13223" s="34">
        <v>190</v>
      </c>
      <c r="Y13223" s="34">
        <v>144</v>
      </c>
      <c r="Z13223" s="34">
        <v>135</v>
      </c>
      <c r="AA13223" s="34">
        <v>184</v>
      </c>
      <c r="AB13223" s="34">
        <v>168</v>
      </c>
      <c r="AC13223" s="34">
        <v>227</v>
      </c>
    </row>
    <row r="13224" spans="1:29" x14ac:dyDescent="0.2">
      <c r="A13224" s="34" t="s">
        <v>73717</v>
      </c>
      <c r="B13224" s="34">
        <v>110</v>
      </c>
      <c r="C13224" s="34">
        <v>154</v>
      </c>
      <c r="D13224" s="34">
        <v>194</v>
      </c>
      <c r="E13224" s="34">
        <v>171</v>
      </c>
      <c r="F13224" s="34">
        <v>214</v>
      </c>
      <c r="G13224" s="34">
        <v>161</v>
      </c>
      <c r="H13224" s="34">
        <v>172</v>
      </c>
      <c r="I13224" s="34">
        <v>114</v>
      </c>
      <c r="J13224" s="34">
        <v>174</v>
      </c>
      <c r="K13224" s="34">
        <v>136</v>
      </c>
      <c r="L13224" s="34">
        <v>131</v>
      </c>
      <c r="M13224" s="34">
        <v>147</v>
      </c>
      <c r="N13224" s="34">
        <v>166</v>
      </c>
      <c r="O13224" s="34">
        <v>148</v>
      </c>
      <c r="P13224" s="34">
        <v>139</v>
      </c>
      <c r="Q13224" s="34">
        <v>183</v>
      </c>
      <c r="R13224" s="34">
        <v>254</v>
      </c>
      <c r="S13224" s="34">
        <v>214</v>
      </c>
      <c r="T13224" s="34">
        <v>169</v>
      </c>
      <c r="U13224" s="34">
        <v>114</v>
      </c>
      <c r="V13224" s="34">
        <v>209</v>
      </c>
      <c r="W13224" s="34">
        <v>192</v>
      </c>
      <c r="X13224" s="34">
        <v>285</v>
      </c>
      <c r="Y13224" s="34">
        <v>145</v>
      </c>
      <c r="Z13224" s="34">
        <v>273</v>
      </c>
      <c r="AA13224" s="34">
        <v>227</v>
      </c>
      <c r="AB13224" s="34">
        <v>181</v>
      </c>
      <c r="AC13224" s="34">
        <v>275</v>
      </c>
    </row>
    <row r="13225" spans="1:29" x14ac:dyDescent="0.2">
      <c r="A13225" s="34" t="s">
        <v>73718</v>
      </c>
      <c r="B13225" s="34">
        <v>22</v>
      </c>
      <c r="C13225" s="34">
        <v>55</v>
      </c>
      <c r="D13225" s="34">
        <v>41</v>
      </c>
      <c r="E13225" s="34">
        <v>32</v>
      </c>
      <c r="F13225" s="34">
        <v>37</v>
      </c>
      <c r="G13225" s="34">
        <v>28</v>
      </c>
      <c r="H13225" s="34">
        <v>33</v>
      </c>
      <c r="I13225" s="34">
        <v>24</v>
      </c>
      <c r="J13225" s="34">
        <v>25</v>
      </c>
      <c r="K13225" s="34">
        <v>41</v>
      </c>
      <c r="L13225" s="34">
        <v>16</v>
      </c>
      <c r="M13225" s="34">
        <v>39</v>
      </c>
      <c r="N13225" s="34">
        <v>29</v>
      </c>
      <c r="O13225" s="34">
        <v>33</v>
      </c>
      <c r="P13225" s="34">
        <v>21</v>
      </c>
      <c r="Q13225" s="34">
        <v>58</v>
      </c>
      <c r="R13225" s="34">
        <v>28</v>
      </c>
      <c r="S13225" s="34">
        <v>52</v>
      </c>
      <c r="T13225" s="34">
        <v>38</v>
      </c>
      <c r="U13225" s="34">
        <v>31</v>
      </c>
      <c r="V13225" s="34">
        <v>48</v>
      </c>
      <c r="W13225" s="34">
        <v>41</v>
      </c>
      <c r="X13225" s="34">
        <v>56</v>
      </c>
      <c r="Y13225" s="34">
        <v>42</v>
      </c>
      <c r="Z13225" s="34">
        <v>45</v>
      </c>
      <c r="AA13225" s="34">
        <v>41</v>
      </c>
      <c r="AB13225" s="34">
        <v>30</v>
      </c>
      <c r="AC13225" s="34">
        <v>64</v>
      </c>
    </row>
    <row r="13226" spans="1:29" x14ac:dyDescent="0.2">
      <c r="A13226" s="34" t="s">
        <v>73719</v>
      </c>
      <c r="B13226" s="34">
        <v>155</v>
      </c>
      <c r="C13226" s="34">
        <v>216</v>
      </c>
      <c r="D13226" s="34">
        <v>214</v>
      </c>
      <c r="E13226" s="34">
        <v>353</v>
      </c>
      <c r="F13226" s="34">
        <v>242</v>
      </c>
      <c r="G13226" s="34">
        <v>253</v>
      </c>
      <c r="H13226" s="34">
        <v>190</v>
      </c>
      <c r="I13226" s="34">
        <v>280</v>
      </c>
      <c r="J13226" s="34">
        <v>168</v>
      </c>
      <c r="K13226" s="34">
        <v>281</v>
      </c>
      <c r="L13226" s="34">
        <v>195</v>
      </c>
      <c r="M13226" s="34">
        <v>244</v>
      </c>
      <c r="N13226" s="34">
        <v>178</v>
      </c>
      <c r="O13226" s="34">
        <v>257</v>
      </c>
      <c r="P13226" s="34">
        <v>201</v>
      </c>
      <c r="Q13226" s="34">
        <v>351</v>
      </c>
      <c r="R13226" s="34">
        <v>314</v>
      </c>
      <c r="S13226" s="34">
        <v>371</v>
      </c>
      <c r="T13226" s="34">
        <v>259</v>
      </c>
      <c r="U13226" s="34">
        <v>303</v>
      </c>
      <c r="V13226" s="34">
        <v>255</v>
      </c>
      <c r="W13226" s="34">
        <v>405</v>
      </c>
      <c r="X13226" s="34">
        <v>289</v>
      </c>
      <c r="Y13226" s="34">
        <v>390</v>
      </c>
      <c r="Z13226" s="34">
        <v>279</v>
      </c>
      <c r="AA13226" s="34">
        <v>346</v>
      </c>
      <c r="AB13226" s="34">
        <v>281</v>
      </c>
      <c r="AC13226" s="34">
        <v>423</v>
      </c>
    </row>
    <row r="13227" spans="1:29" x14ac:dyDescent="0.2">
      <c r="A13227" s="34" t="s">
        <v>73720</v>
      </c>
      <c r="B13227" s="34">
        <v>56</v>
      </c>
      <c r="C13227" s="34">
        <v>69</v>
      </c>
      <c r="D13227" s="34">
        <v>98</v>
      </c>
      <c r="E13227" s="34">
        <v>57</v>
      </c>
      <c r="F13227" s="34">
        <v>52</v>
      </c>
      <c r="G13227" s="34">
        <v>64</v>
      </c>
      <c r="H13227" s="34">
        <v>51</v>
      </c>
      <c r="I13227" s="34">
        <v>57</v>
      </c>
      <c r="J13227" s="34">
        <v>55</v>
      </c>
      <c r="K13227" s="34">
        <v>56</v>
      </c>
      <c r="L13227" s="34">
        <v>22</v>
      </c>
      <c r="M13227" s="34">
        <v>75</v>
      </c>
      <c r="N13227" s="34">
        <v>64</v>
      </c>
      <c r="O13227" s="34">
        <v>49</v>
      </c>
      <c r="P13227" s="34">
        <v>35</v>
      </c>
      <c r="Q13227" s="34">
        <v>80</v>
      </c>
      <c r="R13227" s="34">
        <v>70</v>
      </c>
      <c r="S13227" s="34">
        <v>114</v>
      </c>
      <c r="T13227" s="34">
        <v>66</v>
      </c>
      <c r="U13227" s="34">
        <v>55</v>
      </c>
      <c r="V13227" s="34">
        <v>66</v>
      </c>
      <c r="W13227" s="34">
        <v>83</v>
      </c>
      <c r="X13227" s="34">
        <v>101</v>
      </c>
      <c r="Y13227" s="34">
        <v>67</v>
      </c>
      <c r="Z13227" s="34">
        <v>100</v>
      </c>
      <c r="AA13227" s="34">
        <v>82</v>
      </c>
      <c r="AB13227" s="34">
        <v>59</v>
      </c>
      <c r="AC13227" s="34">
        <v>99</v>
      </c>
    </row>
    <row r="13228" spans="1:29" x14ac:dyDescent="0.2">
      <c r="A13228" s="34" t="s">
        <v>73721</v>
      </c>
      <c r="B13228" s="34">
        <v>121</v>
      </c>
      <c r="C13228" s="34">
        <v>132</v>
      </c>
      <c r="D13228" s="34">
        <v>180</v>
      </c>
      <c r="E13228" s="34">
        <v>129</v>
      </c>
      <c r="F13228" s="34">
        <v>203</v>
      </c>
      <c r="G13228" s="34">
        <v>198</v>
      </c>
      <c r="H13228" s="34">
        <v>160</v>
      </c>
      <c r="I13228" s="34">
        <v>128</v>
      </c>
      <c r="J13228" s="34">
        <v>158</v>
      </c>
      <c r="K13228" s="34">
        <v>138</v>
      </c>
      <c r="L13228" s="34">
        <v>131</v>
      </c>
      <c r="M13228" s="34">
        <v>107</v>
      </c>
      <c r="N13228" s="34">
        <v>188</v>
      </c>
      <c r="O13228" s="34">
        <v>119</v>
      </c>
      <c r="P13228" s="34">
        <v>146</v>
      </c>
      <c r="Q13228" s="34">
        <v>224</v>
      </c>
      <c r="R13228" s="34">
        <v>194</v>
      </c>
      <c r="S13228" s="34">
        <v>199</v>
      </c>
      <c r="T13228" s="34">
        <v>151</v>
      </c>
      <c r="U13228" s="34">
        <v>123</v>
      </c>
      <c r="V13228" s="34">
        <v>177</v>
      </c>
      <c r="W13228" s="34">
        <v>222</v>
      </c>
      <c r="X13228" s="34">
        <v>173</v>
      </c>
      <c r="Y13228" s="34">
        <v>160</v>
      </c>
      <c r="Z13228" s="34">
        <v>173</v>
      </c>
      <c r="AA13228" s="34">
        <v>200</v>
      </c>
      <c r="AB13228" s="34">
        <v>212</v>
      </c>
      <c r="AC13228" s="34">
        <v>213</v>
      </c>
    </row>
    <row r="13229" spans="1:29" x14ac:dyDescent="0.2">
      <c r="A13229" s="34" t="s">
        <v>73722</v>
      </c>
      <c r="B13229" s="34">
        <v>51</v>
      </c>
      <c r="C13229" s="34">
        <v>45</v>
      </c>
      <c r="D13229" s="34">
        <v>50</v>
      </c>
      <c r="E13229" s="34">
        <v>53</v>
      </c>
      <c r="F13229" s="34">
        <v>63</v>
      </c>
      <c r="G13229" s="34">
        <v>23</v>
      </c>
      <c r="H13229" s="34">
        <v>33</v>
      </c>
      <c r="I13229" s="34">
        <v>47</v>
      </c>
      <c r="J13229" s="34">
        <v>31</v>
      </c>
      <c r="K13229" s="34">
        <v>63</v>
      </c>
      <c r="L13229" s="34">
        <v>20</v>
      </c>
      <c r="M13229" s="34">
        <v>38</v>
      </c>
      <c r="N13229" s="34">
        <v>29</v>
      </c>
      <c r="O13229" s="34">
        <v>29</v>
      </c>
      <c r="P13229" s="34">
        <v>54</v>
      </c>
      <c r="Q13229" s="34">
        <v>66</v>
      </c>
      <c r="R13229" s="34">
        <v>65</v>
      </c>
      <c r="S13229" s="34">
        <v>70</v>
      </c>
      <c r="T13229" s="34">
        <v>23</v>
      </c>
      <c r="U13229" s="34">
        <v>42</v>
      </c>
      <c r="V13229" s="34">
        <v>67</v>
      </c>
      <c r="W13229" s="34">
        <v>51</v>
      </c>
      <c r="X13229" s="34">
        <v>69</v>
      </c>
      <c r="Y13229" s="34">
        <v>42</v>
      </c>
      <c r="Z13229" s="34">
        <v>45</v>
      </c>
      <c r="AA13229" s="34">
        <v>56</v>
      </c>
      <c r="AB13229" s="34">
        <v>52</v>
      </c>
      <c r="AC13229" s="34">
        <v>67</v>
      </c>
    </row>
    <row r="13230" spans="1:29" x14ac:dyDescent="0.2">
      <c r="A13230" s="34" t="s">
        <v>73723</v>
      </c>
      <c r="B13230" s="34">
        <v>73</v>
      </c>
      <c r="C13230" s="34">
        <v>110</v>
      </c>
      <c r="D13230" s="34">
        <v>96</v>
      </c>
      <c r="E13230" s="34">
        <v>114</v>
      </c>
      <c r="F13230" s="34">
        <v>123</v>
      </c>
      <c r="G13230" s="34">
        <v>115</v>
      </c>
      <c r="H13230" s="34">
        <v>99</v>
      </c>
      <c r="I13230" s="34">
        <v>94</v>
      </c>
      <c r="J13230" s="34">
        <v>96</v>
      </c>
      <c r="K13230" s="34">
        <v>106</v>
      </c>
      <c r="L13230" s="34">
        <v>75</v>
      </c>
      <c r="M13230" s="34">
        <v>98</v>
      </c>
      <c r="N13230" s="34">
        <v>80</v>
      </c>
      <c r="O13230" s="34">
        <v>76</v>
      </c>
      <c r="P13230" s="34">
        <v>79</v>
      </c>
      <c r="Q13230" s="34">
        <v>122</v>
      </c>
      <c r="R13230" s="34">
        <v>122</v>
      </c>
      <c r="S13230" s="34">
        <v>96</v>
      </c>
      <c r="T13230" s="34">
        <v>102</v>
      </c>
      <c r="U13230" s="34">
        <v>92</v>
      </c>
      <c r="V13230" s="34">
        <v>157</v>
      </c>
      <c r="W13230" s="34">
        <v>177</v>
      </c>
      <c r="X13230" s="34">
        <v>97</v>
      </c>
      <c r="Y13230" s="34">
        <v>122</v>
      </c>
      <c r="Z13230" s="34">
        <v>137</v>
      </c>
      <c r="AA13230" s="34">
        <v>144</v>
      </c>
      <c r="AB13230" s="34">
        <v>137</v>
      </c>
      <c r="AC13230" s="34">
        <v>183</v>
      </c>
    </row>
    <row r="13231" spans="1:29" x14ac:dyDescent="0.2">
      <c r="A13231" s="34" t="s">
        <v>73724</v>
      </c>
      <c r="B13231" s="34">
        <v>87</v>
      </c>
      <c r="C13231" s="34">
        <v>89</v>
      </c>
      <c r="D13231" s="34">
        <v>130</v>
      </c>
      <c r="E13231" s="34">
        <v>94</v>
      </c>
      <c r="F13231" s="34">
        <v>147</v>
      </c>
      <c r="G13231" s="34">
        <v>109</v>
      </c>
      <c r="H13231" s="34">
        <v>108</v>
      </c>
      <c r="I13231" s="34">
        <v>106</v>
      </c>
      <c r="J13231" s="34">
        <v>109</v>
      </c>
      <c r="K13231" s="34">
        <v>123</v>
      </c>
      <c r="L13231" s="34">
        <v>115</v>
      </c>
      <c r="M13231" s="34">
        <v>92</v>
      </c>
      <c r="N13231" s="34">
        <v>114</v>
      </c>
      <c r="O13231" s="34">
        <v>111</v>
      </c>
      <c r="P13231" s="34">
        <v>91</v>
      </c>
      <c r="Q13231" s="34">
        <v>102</v>
      </c>
      <c r="R13231" s="34">
        <v>129</v>
      </c>
      <c r="S13231" s="34">
        <v>134</v>
      </c>
      <c r="T13231" s="34">
        <v>131</v>
      </c>
      <c r="U13231" s="34">
        <v>139</v>
      </c>
      <c r="V13231" s="34">
        <v>115</v>
      </c>
      <c r="W13231" s="34">
        <v>141</v>
      </c>
      <c r="X13231" s="34">
        <v>150</v>
      </c>
      <c r="Y13231" s="34">
        <v>159</v>
      </c>
      <c r="Z13231" s="34">
        <v>112</v>
      </c>
      <c r="AA13231" s="34">
        <v>140</v>
      </c>
      <c r="AB13231" s="34">
        <v>138</v>
      </c>
      <c r="AC13231" s="34">
        <v>230</v>
      </c>
    </row>
    <row r="13232" spans="1:29" x14ac:dyDescent="0.2">
      <c r="A13232" s="34" t="s">
        <v>73725</v>
      </c>
      <c r="B13232" s="34">
        <v>73</v>
      </c>
      <c r="C13232" s="34">
        <v>109</v>
      </c>
      <c r="D13232" s="34">
        <v>106</v>
      </c>
      <c r="E13232" s="34">
        <v>79</v>
      </c>
      <c r="F13232" s="34">
        <v>127</v>
      </c>
      <c r="G13232" s="34">
        <v>85</v>
      </c>
      <c r="H13232" s="34">
        <v>90</v>
      </c>
      <c r="I13232" s="34">
        <v>55</v>
      </c>
      <c r="J13232" s="34">
        <v>93</v>
      </c>
      <c r="K13232" s="34">
        <v>129</v>
      </c>
      <c r="L13232" s="34">
        <v>54</v>
      </c>
      <c r="M13232" s="34">
        <v>61</v>
      </c>
      <c r="N13232" s="34">
        <v>60</v>
      </c>
      <c r="O13232" s="34">
        <v>117</v>
      </c>
      <c r="P13232" s="34">
        <v>80</v>
      </c>
      <c r="Q13232" s="34">
        <v>154</v>
      </c>
      <c r="R13232" s="34">
        <v>128</v>
      </c>
      <c r="S13232" s="34">
        <v>118</v>
      </c>
      <c r="T13232" s="34">
        <v>77</v>
      </c>
      <c r="U13232" s="34">
        <v>82</v>
      </c>
      <c r="V13232" s="34">
        <v>103</v>
      </c>
      <c r="W13232" s="34">
        <v>112</v>
      </c>
      <c r="X13232" s="34">
        <v>109</v>
      </c>
      <c r="Y13232" s="34">
        <v>98</v>
      </c>
      <c r="Z13232" s="34">
        <v>120</v>
      </c>
      <c r="AA13232" s="34">
        <v>101</v>
      </c>
      <c r="AB13232" s="34">
        <v>105</v>
      </c>
      <c r="AC13232" s="34">
        <v>202</v>
      </c>
    </row>
    <row r="13233" spans="1:29" x14ac:dyDescent="0.2">
      <c r="A13233" s="34" t="s">
        <v>73726</v>
      </c>
      <c r="B13233" s="34">
        <v>157</v>
      </c>
      <c r="C13233" s="34">
        <v>202</v>
      </c>
      <c r="D13233" s="34">
        <v>266</v>
      </c>
      <c r="E13233" s="34">
        <v>233</v>
      </c>
      <c r="F13233" s="34">
        <v>256</v>
      </c>
      <c r="G13233" s="34">
        <v>286</v>
      </c>
      <c r="H13233" s="34">
        <v>227</v>
      </c>
      <c r="I13233" s="34">
        <v>243</v>
      </c>
      <c r="J13233" s="34">
        <v>239</v>
      </c>
      <c r="K13233" s="34">
        <v>272</v>
      </c>
      <c r="L13233" s="34">
        <v>157</v>
      </c>
      <c r="M13233" s="34">
        <v>221</v>
      </c>
      <c r="N13233" s="34">
        <v>240</v>
      </c>
      <c r="O13233" s="34">
        <v>202</v>
      </c>
      <c r="P13233" s="34">
        <v>188</v>
      </c>
      <c r="Q13233" s="34">
        <v>339</v>
      </c>
      <c r="R13233" s="34">
        <v>271</v>
      </c>
      <c r="S13233" s="34">
        <v>349</v>
      </c>
      <c r="T13233" s="34">
        <v>255</v>
      </c>
      <c r="U13233" s="34">
        <v>264</v>
      </c>
      <c r="V13233" s="34">
        <v>291</v>
      </c>
      <c r="W13233" s="34">
        <v>318</v>
      </c>
      <c r="X13233" s="34">
        <v>353</v>
      </c>
      <c r="Y13233" s="34">
        <v>251</v>
      </c>
      <c r="Z13233" s="34">
        <v>216</v>
      </c>
      <c r="AA13233" s="34">
        <v>301</v>
      </c>
      <c r="AB13233" s="34">
        <v>288</v>
      </c>
      <c r="AC13233" s="34">
        <v>416</v>
      </c>
    </row>
    <row r="13234" spans="1:29" x14ac:dyDescent="0.2">
      <c r="A13234" s="34" t="s">
        <v>73727</v>
      </c>
      <c r="B13234" s="34">
        <v>78</v>
      </c>
      <c r="C13234" s="34">
        <v>109</v>
      </c>
      <c r="D13234" s="34">
        <v>122</v>
      </c>
      <c r="E13234" s="34">
        <v>106</v>
      </c>
      <c r="F13234" s="34">
        <v>121</v>
      </c>
      <c r="G13234" s="34">
        <v>92</v>
      </c>
      <c r="H13234" s="34">
        <v>114</v>
      </c>
      <c r="I13234" s="34">
        <v>153</v>
      </c>
      <c r="J13234" s="34">
        <v>123</v>
      </c>
      <c r="K13234" s="34">
        <v>131</v>
      </c>
      <c r="L13234" s="34">
        <v>73</v>
      </c>
      <c r="M13234" s="34">
        <v>101</v>
      </c>
      <c r="N13234" s="34">
        <v>101</v>
      </c>
      <c r="O13234" s="34">
        <v>99</v>
      </c>
      <c r="P13234" s="34">
        <v>100</v>
      </c>
      <c r="Q13234" s="34">
        <v>147</v>
      </c>
      <c r="R13234" s="34">
        <v>137</v>
      </c>
      <c r="S13234" s="34">
        <v>173</v>
      </c>
      <c r="T13234" s="34">
        <v>111</v>
      </c>
      <c r="U13234" s="34">
        <v>113</v>
      </c>
      <c r="V13234" s="34">
        <v>159</v>
      </c>
      <c r="W13234" s="34">
        <v>165</v>
      </c>
      <c r="X13234" s="34">
        <v>157</v>
      </c>
      <c r="Y13234" s="34">
        <v>128</v>
      </c>
      <c r="Z13234" s="34">
        <v>120</v>
      </c>
      <c r="AA13234" s="34">
        <v>154</v>
      </c>
      <c r="AB13234" s="34">
        <v>142</v>
      </c>
      <c r="AC13234" s="34">
        <v>168</v>
      </c>
    </row>
    <row r="13235" spans="1:29" x14ac:dyDescent="0.2">
      <c r="A13235" s="34" t="s">
        <v>73728</v>
      </c>
      <c r="B13235" s="34">
        <v>93</v>
      </c>
      <c r="C13235" s="34">
        <v>138</v>
      </c>
      <c r="D13235" s="34">
        <v>132</v>
      </c>
      <c r="E13235" s="34">
        <v>203</v>
      </c>
      <c r="F13235" s="34">
        <v>151</v>
      </c>
      <c r="G13235" s="34">
        <v>138</v>
      </c>
      <c r="H13235" s="34">
        <v>104</v>
      </c>
      <c r="I13235" s="34">
        <v>150</v>
      </c>
      <c r="J13235" s="34">
        <v>129</v>
      </c>
      <c r="K13235" s="34">
        <v>195</v>
      </c>
      <c r="L13235" s="34">
        <v>98</v>
      </c>
      <c r="M13235" s="34">
        <v>133</v>
      </c>
      <c r="N13235" s="34">
        <v>109</v>
      </c>
      <c r="O13235" s="34">
        <v>170</v>
      </c>
      <c r="P13235" s="34">
        <v>127</v>
      </c>
      <c r="Q13235" s="34">
        <v>221</v>
      </c>
      <c r="R13235" s="34">
        <v>163</v>
      </c>
      <c r="S13235" s="34">
        <v>212</v>
      </c>
      <c r="T13235" s="34">
        <v>100</v>
      </c>
      <c r="U13235" s="34">
        <v>171</v>
      </c>
      <c r="V13235" s="34">
        <v>135</v>
      </c>
      <c r="W13235" s="34">
        <v>192</v>
      </c>
      <c r="X13235" s="34">
        <v>163</v>
      </c>
      <c r="Y13235" s="34">
        <v>153</v>
      </c>
      <c r="Z13235" s="34">
        <v>137</v>
      </c>
      <c r="AA13235" s="34">
        <v>191</v>
      </c>
      <c r="AB13235" s="34">
        <v>187</v>
      </c>
      <c r="AC13235" s="34">
        <v>273</v>
      </c>
    </row>
    <row r="13236" spans="1:29" x14ac:dyDescent="0.2">
      <c r="A13236" s="34" t="s">
        <v>73729</v>
      </c>
      <c r="B13236" s="34">
        <v>100</v>
      </c>
      <c r="C13236" s="34">
        <v>63</v>
      </c>
      <c r="D13236" s="34">
        <v>87</v>
      </c>
      <c r="E13236" s="34">
        <v>72</v>
      </c>
      <c r="F13236" s="34">
        <v>87</v>
      </c>
      <c r="G13236" s="34">
        <v>57</v>
      </c>
      <c r="H13236" s="34">
        <v>120</v>
      </c>
      <c r="I13236" s="34">
        <v>84</v>
      </c>
      <c r="J13236" s="34">
        <v>69</v>
      </c>
      <c r="K13236" s="34">
        <v>63</v>
      </c>
      <c r="L13236" s="34">
        <v>105</v>
      </c>
      <c r="M13236" s="34">
        <v>49</v>
      </c>
      <c r="N13236" s="34">
        <v>79</v>
      </c>
      <c r="O13236" s="34">
        <v>73</v>
      </c>
      <c r="P13236" s="34">
        <v>110</v>
      </c>
      <c r="Q13236" s="34">
        <v>122</v>
      </c>
      <c r="R13236" s="34">
        <v>134</v>
      </c>
      <c r="S13236" s="34">
        <v>103</v>
      </c>
      <c r="T13236" s="34">
        <v>122</v>
      </c>
      <c r="U13236" s="34">
        <v>78</v>
      </c>
      <c r="V13236" s="34">
        <v>131</v>
      </c>
      <c r="W13236" s="34">
        <v>134</v>
      </c>
      <c r="X13236" s="34">
        <v>96</v>
      </c>
      <c r="Y13236" s="34">
        <v>115</v>
      </c>
      <c r="Z13236" s="34">
        <v>121</v>
      </c>
      <c r="AA13236" s="34">
        <v>89</v>
      </c>
      <c r="AB13236" s="34">
        <v>133</v>
      </c>
      <c r="AC13236" s="34">
        <v>116</v>
      </c>
    </row>
    <row r="13237" spans="1:29" x14ac:dyDescent="0.2">
      <c r="A13237" s="34" t="s">
        <v>73730</v>
      </c>
      <c r="B13237" s="34">
        <v>145</v>
      </c>
      <c r="C13237" s="34">
        <v>160</v>
      </c>
      <c r="D13237" s="34">
        <v>205</v>
      </c>
      <c r="E13237" s="34">
        <v>178</v>
      </c>
      <c r="F13237" s="34">
        <v>216</v>
      </c>
      <c r="G13237" s="34">
        <v>195</v>
      </c>
      <c r="H13237" s="34">
        <v>211</v>
      </c>
      <c r="I13237" s="34">
        <v>208</v>
      </c>
      <c r="J13237" s="34">
        <v>163</v>
      </c>
      <c r="K13237" s="34">
        <v>229</v>
      </c>
      <c r="L13237" s="34">
        <v>147</v>
      </c>
      <c r="M13237" s="34">
        <v>179</v>
      </c>
      <c r="N13237" s="34">
        <v>185</v>
      </c>
      <c r="O13237" s="34">
        <v>175</v>
      </c>
      <c r="P13237" s="34">
        <v>176</v>
      </c>
      <c r="Q13237" s="34">
        <v>235</v>
      </c>
      <c r="R13237" s="34">
        <v>319</v>
      </c>
      <c r="S13237" s="34">
        <v>238</v>
      </c>
      <c r="T13237" s="34">
        <v>264</v>
      </c>
      <c r="U13237" s="34">
        <v>222</v>
      </c>
      <c r="V13237" s="34">
        <v>246</v>
      </c>
      <c r="W13237" s="34">
        <v>290</v>
      </c>
      <c r="X13237" s="34">
        <v>257</v>
      </c>
      <c r="Y13237" s="34">
        <v>239</v>
      </c>
      <c r="Z13237" s="34">
        <v>254</v>
      </c>
      <c r="AA13237" s="34">
        <v>290</v>
      </c>
      <c r="AB13237" s="34">
        <v>269</v>
      </c>
      <c r="AC13237" s="34">
        <v>314</v>
      </c>
    </row>
    <row r="13238" spans="1:29" x14ac:dyDescent="0.2">
      <c r="A13238" s="34" t="s">
        <v>73731</v>
      </c>
      <c r="B13238" s="34">
        <v>75</v>
      </c>
      <c r="C13238" s="34">
        <v>102</v>
      </c>
      <c r="D13238" s="34">
        <v>127</v>
      </c>
      <c r="E13238" s="34">
        <v>122</v>
      </c>
      <c r="F13238" s="34">
        <v>110</v>
      </c>
      <c r="G13238" s="34">
        <v>112</v>
      </c>
      <c r="H13238" s="34">
        <v>107</v>
      </c>
      <c r="I13238" s="34">
        <v>85</v>
      </c>
      <c r="J13238" s="34">
        <v>97</v>
      </c>
      <c r="K13238" s="34">
        <v>106</v>
      </c>
      <c r="L13238" s="34">
        <v>104</v>
      </c>
      <c r="M13238" s="34">
        <v>112</v>
      </c>
      <c r="N13238" s="34">
        <v>95</v>
      </c>
      <c r="O13238" s="34">
        <v>106</v>
      </c>
      <c r="P13238" s="34">
        <v>108</v>
      </c>
      <c r="Q13238" s="34">
        <v>139</v>
      </c>
      <c r="R13238" s="34">
        <v>147</v>
      </c>
      <c r="S13238" s="34">
        <v>120</v>
      </c>
      <c r="T13238" s="34">
        <v>142</v>
      </c>
      <c r="U13238" s="34">
        <v>136</v>
      </c>
      <c r="V13238" s="34">
        <v>173</v>
      </c>
      <c r="W13238" s="34">
        <v>158</v>
      </c>
      <c r="X13238" s="34">
        <v>147</v>
      </c>
      <c r="Y13238" s="34">
        <v>150</v>
      </c>
      <c r="Z13238" s="34">
        <v>96</v>
      </c>
      <c r="AA13238" s="34">
        <v>157</v>
      </c>
      <c r="AB13238" s="34">
        <v>173</v>
      </c>
      <c r="AC13238" s="34">
        <v>175</v>
      </c>
    </row>
    <row r="13239" spans="1:29" x14ac:dyDescent="0.2">
      <c r="A13239" s="34" t="s">
        <v>73732</v>
      </c>
      <c r="B13239" s="34">
        <v>82</v>
      </c>
      <c r="C13239" s="34">
        <v>104</v>
      </c>
      <c r="D13239" s="34">
        <v>108</v>
      </c>
      <c r="E13239" s="34">
        <v>142</v>
      </c>
      <c r="F13239" s="34">
        <v>112</v>
      </c>
      <c r="G13239" s="34">
        <v>116</v>
      </c>
      <c r="H13239" s="34">
        <v>108</v>
      </c>
      <c r="I13239" s="34">
        <v>101</v>
      </c>
      <c r="J13239" s="34">
        <v>93</v>
      </c>
      <c r="K13239" s="34">
        <v>132</v>
      </c>
      <c r="L13239" s="34">
        <v>103</v>
      </c>
      <c r="M13239" s="34">
        <v>111</v>
      </c>
      <c r="N13239" s="34">
        <v>96</v>
      </c>
      <c r="O13239" s="34">
        <v>127</v>
      </c>
      <c r="P13239" s="34">
        <v>87</v>
      </c>
      <c r="Q13239" s="34">
        <v>164</v>
      </c>
      <c r="R13239" s="34">
        <v>131</v>
      </c>
      <c r="S13239" s="34">
        <v>147</v>
      </c>
      <c r="T13239" s="34">
        <v>106</v>
      </c>
      <c r="U13239" s="34">
        <v>107</v>
      </c>
      <c r="V13239" s="34">
        <v>121</v>
      </c>
      <c r="W13239" s="34">
        <v>147</v>
      </c>
      <c r="X13239" s="34">
        <v>139</v>
      </c>
      <c r="Y13239" s="34">
        <v>151</v>
      </c>
      <c r="Z13239" s="34">
        <v>130</v>
      </c>
      <c r="AA13239" s="34">
        <v>164</v>
      </c>
      <c r="AB13239" s="34">
        <v>143</v>
      </c>
      <c r="AC13239" s="34">
        <v>198</v>
      </c>
    </row>
    <row r="13240" spans="1:29" x14ac:dyDescent="0.2">
      <c r="A13240" s="34" t="s">
        <v>73733</v>
      </c>
      <c r="B13240" s="34">
        <v>124</v>
      </c>
      <c r="C13240" s="34">
        <v>145</v>
      </c>
      <c r="D13240" s="34">
        <v>116</v>
      </c>
      <c r="E13240" s="34">
        <v>135</v>
      </c>
      <c r="F13240" s="34">
        <v>162</v>
      </c>
      <c r="G13240" s="34">
        <v>156</v>
      </c>
      <c r="H13240" s="34">
        <v>107</v>
      </c>
      <c r="I13240" s="34">
        <v>125</v>
      </c>
      <c r="J13240" s="34">
        <v>110</v>
      </c>
      <c r="K13240" s="34">
        <v>157</v>
      </c>
      <c r="L13240" s="34">
        <v>95</v>
      </c>
      <c r="M13240" s="34">
        <v>108</v>
      </c>
      <c r="N13240" s="34">
        <v>122</v>
      </c>
      <c r="O13240" s="34">
        <v>131</v>
      </c>
      <c r="P13240" s="34">
        <v>98</v>
      </c>
      <c r="Q13240" s="34">
        <v>208</v>
      </c>
      <c r="R13240" s="34">
        <v>147</v>
      </c>
      <c r="S13240" s="34">
        <v>145</v>
      </c>
      <c r="T13240" s="34">
        <v>148</v>
      </c>
      <c r="U13240" s="34">
        <v>142</v>
      </c>
      <c r="V13240" s="34">
        <v>176</v>
      </c>
      <c r="W13240" s="34">
        <v>212</v>
      </c>
      <c r="X13240" s="34">
        <v>176</v>
      </c>
      <c r="Y13240" s="34">
        <v>145</v>
      </c>
      <c r="Z13240" s="34">
        <v>141</v>
      </c>
      <c r="AA13240" s="34">
        <v>189</v>
      </c>
      <c r="AB13240" s="34">
        <v>212</v>
      </c>
      <c r="AC13240" s="34">
        <v>212</v>
      </c>
    </row>
    <row r="13241" spans="1:29" x14ac:dyDescent="0.2">
      <c r="A13241" s="34" t="s">
        <v>73734</v>
      </c>
      <c r="B13241" s="34">
        <v>168</v>
      </c>
      <c r="C13241" s="34">
        <v>255</v>
      </c>
      <c r="D13241" s="34">
        <v>274</v>
      </c>
      <c r="E13241" s="34">
        <v>290</v>
      </c>
      <c r="F13241" s="34">
        <v>243</v>
      </c>
      <c r="G13241" s="34">
        <v>268</v>
      </c>
      <c r="H13241" s="34">
        <v>244</v>
      </c>
      <c r="I13241" s="34">
        <v>204</v>
      </c>
      <c r="J13241" s="34">
        <v>229</v>
      </c>
      <c r="K13241" s="34">
        <v>289</v>
      </c>
      <c r="L13241" s="34">
        <v>158</v>
      </c>
      <c r="M13241" s="34">
        <v>263</v>
      </c>
      <c r="N13241" s="34">
        <v>241</v>
      </c>
      <c r="O13241" s="34">
        <v>224</v>
      </c>
      <c r="P13241" s="34">
        <v>218</v>
      </c>
      <c r="Q13241" s="34">
        <v>289</v>
      </c>
      <c r="R13241" s="34">
        <v>278</v>
      </c>
      <c r="S13241" s="34">
        <v>315</v>
      </c>
      <c r="T13241" s="34">
        <v>209</v>
      </c>
      <c r="U13241" s="34">
        <v>236</v>
      </c>
      <c r="V13241" s="34">
        <v>287</v>
      </c>
      <c r="W13241" s="34">
        <v>296</v>
      </c>
      <c r="X13241" s="34">
        <v>328</v>
      </c>
      <c r="Y13241" s="34">
        <v>258</v>
      </c>
      <c r="Z13241" s="34">
        <v>241</v>
      </c>
      <c r="AA13241" s="34">
        <v>337</v>
      </c>
      <c r="AB13241" s="34">
        <v>273</v>
      </c>
      <c r="AC13241" s="34">
        <v>391</v>
      </c>
    </row>
    <row r="13242" spans="1:29" x14ac:dyDescent="0.2">
      <c r="A13242" s="34" t="s">
        <v>73735</v>
      </c>
      <c r="B13242" s="34">
        <v>80</v>
      </c>
      <c r="C13242" s="34">
        <v>72</v>
      </c>
      <c r="D13242" s="34">
        <v>65</v>
      </c>
      <c r="E13242" s="34">
        <v>38</v>
      </c>
      <c r="F13242" s="34">
        <v>60</v>
      </c>
      <c r="G13242" s="34">
        <v>60</v>
      </c>
      <c r="H13242" s="34">
        <v>66</v>
      </c>
      <c r="I13242" s="34">
        <v>46</v>
      </c>
      <c r="J13242" s="34">
        <v>51</v>
      </c>
      <c r="K13242" s="34">
        <v>69</v>
      </c>
      <c r="L13242" s="34">
        <v>65</v>
      </c>
      <c r="M13242" s="34">
        <v>55</v>
      </c>
      <c r="N13242" s="34">
        <v>69</v>
      </c>
      <c r="O13242" s="34">
        <v>49</v>
      </c>
      <c r="P13242" s="34">
        <v>61</v>
      </c>
      <c r="Q13242" s="34">
        <v>66</v>
      </c>
      <c r="R13242" s="34">
        <v>96</v>
      </c>
      <c r="S13242" s="34">
        <v>77</v>
      </c>
      <c r="T13242" s="34">
        <v>55</v>
      </c>
      <c r="U13242" s="34">
        <v>64</v>
      </c>
      <c r="V13242" s="34">
        <v>100</v>
      </c>
      <c r="W13242" s="34">
        <v>61</v>
      </c>
      <c r="X13242" s="34">
        <v>124</v>
      </c>
      <c r="Y13242" s="34">
        <v>68</v>
      </c>
      <c r="Z13242" s="34">
        <v>95</v>
      </c>
      <c r="AA13242" s="34">
        <v>77</v>
      </c>
      <c r="AB13242" s="34">
        <v>95</v>
      </c>
      <c r="AC13242" s="34">
        <v>108</v>
      </c>
    </row>
    <row r="13243" spans="1:29" x14ac:dyDescent="0.2">
      <c r="A13243" s="34" t="s">
        <v>73736</v>
      </c>
      <c r="B13243" s="34">
        <v>127</v>
      </c>
      <c r="C13243" s="34">
        <v>164</v>
      </c>
      <c r="D13243" s="34">
        <v>196</v>
      </c>
      <c r="E13243" s="34">
        <v>201</v>
      </c>
      <c r="F13243" s="34">
        <v>134</v>
      </c>
      <c r="G13243" s="34">
        <v>160</v>
      </c>
      <c r="H13243" s="34">
        <v>158</v>
      </c>
      <c r="I13243" s="34">
        <v>181</v>
      </c>
      <c r="J13243" s="34">
        <v>151</v>
      </c>
      <c r="K13243" s="34">
        <v>223</v>
      </c>
      <c r="L13243" s="34">
        <v>127</v>
      </c>
      <c r="M13243" s="34">
        <v>127</v>
      </c>
      <c r="N13243" s="34">
        <v>163</v>
      </c>
      <c r="O13243" s="34">
        <v>161</v>
      </c>
      <c r="P13243" s="34">
        <v>132</v>
      </c>
      <c r="Q13243" s="34">
        <v>247</v>
      </c>
      <c r="R13243" s="34">
        <v>204</v>
      </c>
      <c r="S13243" s="34">
        <v>274</v>
      </c>
      <c r="T13243" s="34">
        <v>173</v>
      </c>
      <c r="U13243" s="34">
        <v>207</v>
      </c>
      <c r="V13243" s="34">
        <v>230</v>
      </c>
      <c r="W13243" s="34">
        <v>249</v>
      </c>
      <c r="X13243" s="34">
        <v>264</v>
      </c>
      <c r="Y13243" s="34">
        <v>222</v>
      </c>
      <c r="Z13243" s="34">
        <v>192</v>
      </c>
      <c r="AA13243" s="34">
        <v>304</v>
      </c>
      <c r="AB13243" s="34">
        <v>198</v>
      </c>
      <c r="AC13243" s="34">
        <v>294</v>
      </c>
    </row>
    <row r="13244" spans="1:29" x14ac:dyDescent="0.2">
      <c r="A13244" s="34" t="s">
        <v>73737</v>
      </c>
      <c r="B13244" s="34">
        <v>83</v>
      </c>
      <c r="C13244" s="34">
        <v>194</v>
      </c>
      <c r="D13244" s="34">
        <v>164</v>
      </c>
      <c r="E13244" s="34">
        <v>146</v>
      </c>
      <c r="F13244" s="34">
        <v>165</v>
      </c>
      <c r="G13244" s="34">
        <v>272</v>
      </c>
      <c r="H13244" s="34">
        <v>128</v>
      </c>
      <c r="I13244" s="34">
        <v>152</v>
      </c>
      <c r="J13244" s="34">
        <v>114</v>
      </c>
      <c r="K13244" s="34">
        <v>207</v>
      </c>
      <c r="L13244" s="34">
        <v>106</v>
      </c>
      <c r="M13244" s="34">
        <v>125</v>
      </c>
      <c r="N13244" s="34">
        <v>113</v>
      </c>
      <c r="O13244" s="34">
        <v>94</v>
      </c>
      <c r="P13244" s="34">
        <v>108</v>
      </c>
      <c r="Q13244" s="34">
        <v>164</v>
      </c>
      <c r="R13244" s="34">
        <v>183</v>
      </c>
      <c r="S13244" s="34">
        <v>153</v>
      </c>
      <c r="T13244" s="34">
        <v>109</v>
      </c>
      <c r="U13244" s="34">
        <v>165</v>
      </c>
      <c r="V13244" s="34">
        <v>140</v>
      </c>
      <c r="W13244" s="34">
        <v>156</v>
      </c>
      <c r="X13244" s="34">
        <v>181</v>
      </c>
      <c r="Y13244" s="34">
        <v>174</v>
      </c>
      <c r="Z13244" s="34">
        <v>136</v>
      </c>
      <c r="AA13244" s="34">
        <v>199</v>
      </c>
      <c r="AB13244" s="34">
        <v>130</v>
      </c>
      <c r="AC13244" s="34">
        <v>253</v>
      </c>
    </row>
    <row r="13245" spans="1:29" x14ac:dyDescent="0.2">
      <c r="A13245" s="34" t="s">
        <v>73738</v>
      </c>
      <c r="B13245" s="34">
        <v>380</v>
      </c>
      <c r="C13245" s="34">
        <v>277</v>
      </c>
      <c r="D13245" s="34">
        <v>356</v>
      </c>
      <c r="E13245" s="34">
        <v>263</v>
      </c>
      <c r="F13245" s="34">
        <v>314</v>
      </c>
      <c r="G13245" s="34">
        <v>304</v>
      </c>
      <c r="H13245" s="34">
        <v>283</v>
      </c>
      <c r="I13245" s="34">
        <v>233</v>
      </c>
      <c r="J13245" s="34">
        <v>264</v>
      </c>
      <c r="K13245" s="34">
        <v>248</v>
      </c>
      <c r="L13245" s="34">
        <v>265</v>
      </c>
      <c r="M13245" s="34">
        <v>240</v>
      </c>
      <c r="N13245" s="34">
        <v>252</v>
      </c>
      <c r="O13245" s="34">
        <v>210</v>
      </c>
      <c r="P13245" s="34">
        <v>256</v>
      </c>
      <c r="Q13245" s="34">
        <v>328</v>
      </c>
      <c r="R13245" s="34">
        <v>363</v>
      </c>
      <c r="S13245" s="34">
        <v>309</v>
      </c>
      <c r="T13245" s="34">
        <v>276</v>
      </c>
      <c r="U13245" s="34">
        <v>284</v>
      </c>
      <c r="V13245" s="34">
        <v>307</v>
      </c>
      <c r="W13245" s="34">
        <v>338</v>
      </c>
      <c r="X13245" s="34">
        <v>388</v>
      </c>
      <c r="Y13245" s="34">
        <v>313</v>
      </c>
      <c r="Z13245" s="34">
        <v>344</v>
      </c>
      <c r="AA13245" s="34">
        <v>310</v>
      </c>
      <c r="AB13245" s="34">
        <v>303</v>
      </c>
      <c r="AC13245" s="34">
        <v>419</v>
      </c>
    </row>
    <row r="13246" spans="1:29" x14ac:dyDescent="0.2">
      <c r="A13246" s="34" t="s">
        <v>73739</v>
      </c>
      <c r="B13246" s="34">
        <v>102</v>
      </c>
      <c r="C13246" s="34">
        <v>170</v>
      </c>
      <c r="D13246" s="34">
        <v>173</v>
      </c>
      <c r="E13246" s="34">
        <v>177</v>
      </c>
      <c r="F13246" s="34">
        <v>152</v>
      </c>
      <c r="G13246" s="34">
        <v>174</v>
      </c>
      <c r="H13246" s="34">
        <v>156</v>
      </c>
      <c r="I13246" s="34">
        <v>112</v>
      </c>
      <c r="J13246" s="34">
        <v>100</v>
      </c>
      <c r="K13246" s="34">
        <v>167</v>
      </c>
      <c r="L13246" s="34">
        <v>91</v>
      </c>
      <c r="M13246" s="34">
        <v>148</v>
      </c>
      <c r="N13246" s="34">
        <v>113</v>
      </c>
      <c r="O13246" s="34">
        <v>104</v>
      </c>
      <c r="P13246" s="34">
        <v>97</v>
      </c>
      <c r="Q13246" s="34">
        <v>194</v>
      </c>
      <c r="R13246" s="34">
        <v>155</v>
      </c>
      <c r="S13246" s="34">
        <v>208</v>
      </c>
      <c r="T13246" s="34">
        <v>135</v>
      </c>
      <c r="U13246" s="34">
        <v>122</v>
      </c>
      <c r="V13246" s="34">
        <v>133</v>
      </c>
      <c r="W13246" s="34">
        <v>200</v>
      </c>
      <c r="X13246" s="34">
        <v>176</v>
      </c>
      <c r="Y13246" s="34">
        <v>116</v>
      </c>
      <c r="Z13246" s="34">
        <v>152</v>
      </c>
      <c r="AA13246" s="34">
        <v>165</v>
      </c>
      <c r="AB13246" s="34">
        <v>157</v>
      </c>
      <c r="AC13246" s="34">
        <v>219</v>
      </c>
    </row>
    <row r="13247" spans="1:29" x14ac:dyDescent="0.2">
      <c r="A13247" s="34" t="s">
        <v>73740</v>
      </c>
      <c r="B13247" s="34">
        <v>102</v>
      </c>
      <c r="C13247" s="34">
        <v>108</v>
      </c>
      <c r="D13247" s="34">
        <v>107</v>
      </c>
      <c r="E13247" s="34">
        <v>109</v>
      </c>
      <c r="F13247" s="34">
        <v>113</v>
      </c>
      <c r="G13247" s="34">
        <v>104</v>
      </c>
      <c r="H13247" s="34">
        <v>134</v>
      </c>
      <c r="I13247" s="34">
        <v>122</v>
      </c>
      <c r="J13247" s="34">
        <v>106</v>
      </c>
      <c r="K13247" s="34">
        <v>92</v>
      </c>
      <c r="L13247" s="34">
        <v>123</v>
      </c>
      <c r="M13247" s="34">
        <v>81</v>
      </c>
      <c r="N13247" s="34">
        <v>98</v>
      </c>
      <c r="O13247" s="34">
        <v>88</v>
      </c>
      <c r="P13247" s="34">
        <v>122</v>
      </c>
      <c r="Q13247" s="34">
        <v>144</v>
      </c>
      <c r="R13247" s="34">
        <v>157</v>
      </c>
      <c r="S13247" s="34">
        <v>112</v>
      </c>
      <c r="T13247" s="34">
        <v>161</v>
      </c>
      <c r="U13247" s="34">
        <v>117</v>
      </c>
      <c r="V13247" s="34">
        <v>145</v>
      </c>
      <c r="W13247" s="34">
        <v>149</v>
      </c>
      <c r="X13247" s="34">
        <v>166</v>
      </c>
      <c r="Y13247" s="34">
        <v>149</v>
      </c>
      <c r="Z13247" s="34">
        <v>147</v>
      </c>
      <c r="AA13247" s="34">
        <v>113</v>
      </c>
      <c r="AB13247" s="34">
        <v>209</v>
      </c>
      <c r="AC13247" s="34">
        <v>141</v>
      </c>
    </row>
    <row r="13248" spans="1:29" x14ac:dyDescent="0.2">
      <c r="A13248" s="34" t="s">
        <v>73741</v>
      </c>
      <c r="B13248" s="34">
        <v>118</v>
      </c>
      <c r="C13248" s="34">
        <v>155</v>
      </c>
      <c r="D13248" s="34">
        <v>117</v>
      </c>
      <c r="E13248" s="34">
        <v>170</v>
      </c>
      <c r="F13248" s="34">
        <v>134</v>
      </c>
      <c r="G13248" s="34">
        <v>164</v>
      </c>
      <c r="H13248" s="34">
        <v>173</v>
      </c>
      <c r="I13248" s="34">
        <v>145</v>
      </c>
      <c r="J13248" s="34">
        <v>121</v>
      </c>
      <c r="K13248" s="34">
        <v>146</v>
      </c>
      <c r="L13248" s="34">
        <v>118</v>
      </c>
      <c r="M13248" s="34">
        <v>114</v>
      </c>
      <c r="N13248" s="34">
        <v>93</v>
      </c>
      <c r="O13248" s="34">
        <v>152</v>
      </c>
      <c r="P13248" s="34">
        <v>113</v>
      </c>
      <c r="Q13248" s="34">
        <v>247</v>
      </c>
      <c r="R13248" s="34">
        <v>178</v>
      </c>
      <c r="S13248" s="34">
        <v>180</v>
      </c>
      <c r="T13248" s="34">
        <v>184</v>
      </c>
      <c r="U13248" s="34">
        <v>162</v>
      </c>
      <c r="V13248" s="34">
        <v>175</v>
      </c>
      <c r="W13248" s="34">
        <v>213</v>
      </c>
      <c r="X13248" s="34">
        <v>157</v>
      </c>
      <c r="Y13248" s="34">
        <v>202</v>
      </c>
      <c r="Z13248" s="34">
        <v>177</v>
      </c>
      <c r="AA13248" s="34">
        <v>224</v>
      </c>
      <c r="AB13248" s="34">
        <v>178</v>
      </c>
      <c r="AC13248" s="34">
        <v>239</v>
      </c>
    </row>
    <row r="13249" spans="1:29" x14ac:dyDescent="0.2">
      <c r="A13249" s="34" t="s">
        <v>73742</v>
      </c>
      <c r="B13249" s="34">
        <v>72</v>
      </c>
      <c r="C13249" s="34">
        <v>165</v>
      </c>
      <c r="D13249" s="34">
        <v>108</v>
      </c>
      <c r="E13249" s="34">
        <v>196</v>
      </c>
      <c r="F13249" s="34">
        <v>129</v>
      </c>
      <c r="G13249" s="34">
        <v>226</v>
      </c>
      <c r="H13249" s="34">
        <v>112</v>
      </c>
      <c r="I13249" s="34">
        <v>156</v>
      </c>
      <c r="J13249" s="34">
        <v>82</v>
      </c>
      <c r="K13249" s="34">
        <v>224</v>
      </c>
      <c r="L13249" s="34">
        <v>78</v>
      </c>
      <c r="M13249" s="34">
        <v>173</v>
      </c>
      <c r="N13249" s="34">
        <v>108</v>
      </c>
      <c r="O13249" s="34">
        <v>141</v>
      </c>
      <c r="P13249" s="34">
        <v>135</v>
      </c>
      <c r="Q13249" s="34">
        <v>314</v>
      </c>
      <c r="R13249" s="34">
        <v>148</v>
      </c>
      <c r="S13249" s="34">
        <v>253</v>
      </c>
      <c r="T13249" s="34">
        <v>103</v>
      </c>
      <c r="U13249" s="34">
        <v>188</v>
      </c>
      <c r="V13249" s="34">
        <v>144</v>
      </c>
      <c r="W13249" s="34">
        <v>299</v>
      </c>
      <c r="X13249" s="34">
        <v>127</v>
      </c>
      <c r="Y13249" s="34">
        <v>203</v>
      </c>
      <c r="Z13249" s="34">
        <v>135</v>
      </c>
      <c r="AA13249" s="34">
        <v>213</v>
      </c>
      <c r="AB13249" s="34">
        <v>147</v>
      </c>
      <c r="AC13249" s="34">
        <v>296</v>
      </c>
    </row>
    <row r="13250" spans="1:29" x14ac:dyDescent="0.2">
      <c r="A13250" s="34" t="s">
        <v>73743</v>
      </c>
      <c r="B13250" s="34">
        <v>148</v>
      </c>
      <c r="C13250" s="34">
        <v>77</v>
      </c>
      <c r="D13250" s="34">
        <v>147</v>
      </c>
      <c r="E13250" s="34">
        <v>133</v>
      </c>
      <c r="F13250" s="34">
        <v>151</v>
      </c>
      <c r="G13250" s="34">
        <v>65</v>
      </c>
      <c r="H13250" s="34">
        <v>124</v>
      </c>
      <c r="I13250" s="34">
        <v>85</v>
      </c>
      <c r="J13250" s="34">
        <v>92</v>
      </c>
      <c r="K13250" s="34">
        <v>133</v>
      </c>
      <c r="L13250" s="34">
        <v>138</v>
      </c>
      <c r="M13250" s="34">
        <v>66</v>
      </c>
      <c r="N13250" s="34">
        <v>122</v>
      </c>
      <c r="O13250" s="34">
        <v>85</v>
      </c>
      <c r="P13250" s="34">
        <v>135</v>
      </c>
      <c r="Q13250" s="34">
        <v>128</v>
      </c>
      <c r="R13250" s="34">
        <v>222</v>
      </c>
      <c r="S13250" s="34">
        <v>127</v>
      </c>
      <c r="T13250" s="34">
        <v>190</v>
      </c>
      <c r="U13250" s="34">
        <v>155</v>
      </c>
      <c r="V13250" s="34">
        <v>144</v>
      </c>
      <c r="W13250" s="34">
        <v>152</v>
      </c>
      <c r="X13250" s="34">
        <v>177</v>
      </c>
      <c r="Y13250" s="34">
        <v>143</v>
      </c>
      <c r="Z13250" s="34">
        <v>140</v>
      </c>
      <c r="AA13250" s="34">
        <v>148</v>
      </c>
      <c r="AB13250" s="34">
        <v>210</v>
      </c>
      <c r="AC13250" s="34">
        <v>207</v>
      </c>
    </row>
    <row r="13251" spans="1:29" x14ac:dyDescent="0.2">
      <c r="A13251" s="34" t="s">
        <v>73744</v>
      </c>
      <c r="B13251" s="34">
        <v>63</v>
      </c>
      <c r="C13251" s="34">
        <v>110</v>
      </c>
      <c r="D13251" s="34">
        <v>147</v>
      </c>
      <c r="E13251" s="34">
        <v>138</v>
      </c>
      <c r="F13251" s="34">
        <v>103</v>
      </c>
      <c r="G13251" s="34">
        <v>104</v>
      </c>
      <c r="H13251" s="34">
        <v>80</v>
      </c>
      <c r="I13251" s="34">
        <v>86</v>
      </c>
      <c r="J13251" s="34">
        <v>83</v>
      </c>
      <c r="K13251" s="34">
        <v>122</v>
      </c>
      <c r="L13251" s="34">
        <v>35</v>
      </c>
      <c r="M13251" s="34">
        <v>96</v>
      </c>
      <c r="N13251" s="34">
        <v>89</v>
      </c>
      <c r="O13251" s="34">
        <v>100</v>
      </c>
      <c r="P13251" s="34">
        <v>71</v>
      </c>
      <c r="Q13251" s="34">
        <v>111</v>
      </c>
      <c r="R13251" s="34">
        <v>105</v>
      </c>
      <c r="S13251" s="34">
        <v>137</v>
      </c>
      <c r="T13251" s="34">
        <v>57</v>
      </c>
      <c r="U13251" s="34">
        <v>71</v>
      </c>
      <c r="V13251" s="34">
        <v>117</v>
      </c>
      <c r="W13251" s="34">
        <v>89</v>
      </c>
      <c r="X13251" s="34">
        <v>113</v>
      </c>
      <c r="Y13251" s="34">
        <v>70</v>
      </c>
      <c r="Z13251" s="34">
        <v>131</v>
      </c>
      <c r="AA13251" s="34">
        <v>140</v>
      </c>
      <c r="AB13251" s="34">
        <v>88</v>
      </c>
      <c r="AC13251" s="34">
        <v>183</v>
      </c>
    </row>
    <row r="13252" spans="1:29" x14ac:dyDescent="0.2">
      <c r="A13252" s="34" t="s">
        <v>73745</v>
      </c>
      <c r="B13252" s="34">
        <v>72</v>
      </c>
      <c r="C13252" s="34">
        <v>92</v>
      </c>
      <c r="D13252" s="34">
        <v>84</v>
      </c>
      <c r="E13252" s="34">
        <v>76</v>
      </c>
      <c r="F13252" s="34">
        <v>51</v>
      </c>
      <c r="G13252" s="34">
        <v>60</v>
      </c>
      <c r="H13252" s="34">
        <v>50</v>
      </c>
      <c r="I13252" s="34">
        <v>86</v>
      </c>
      <c r="J13252" s="34">
        <v>68</v>
      </c>
      <c r="K13252" s="34">
        <v>124</v>
      </c>
      <c r="L13252" s="34">
        <v>62</v>
      </c>
      <c r="M13252" s="34">
        <v>48</v>
      </c>
      <c r="N13252" s="34">
        <v>55</v>
      </c>
      <c r="O13252" s="34">
        <v>50</v>
      </c>
      <c r="P13252" s="34">
        <v>65</v>
      </c>
      <c r="Q13252" s="34">
        <v>125</v>
      </c>
      <c r="R13252" s="34">
        <v>98</v>
      </c>
      <c r="S13252" s="34">
        <v>80</v>
      </c>
      <c r="T13252" s="34">
        <v>95</v>
      </c>
      <c r="U13252" s="34">
        <v>86</v>
      </c>
      <c r="V13252" s="34">
        <v>86</v>
      </c>
      <c r="W13252" s="34">
        <v>104</v>
      </c>
      <c r="X13252" s="34">
        <v>79</v>
      </c>
      <c r="Y13252" s="34">
        <v>93</v>
      </c>
      <c r="Z13252" s="34">
        <v>83</v>
      </c>
      <c r="AA13252" s="34">
        <v>91</v>
      </c>
      <c r="AB13252" s="34">
        <v>105</v>
      </c>
      <c r="AC13252" s="34">
        <v>123</v>
      </c>
    </row>
    <row r="13253" spans="1:29" x14ac:dyDescent="0.2">
      <c r="A13253" s="34" t="s">
        <v>73746</v>
      </c>
      <c r="B13253" s="34">
        <v>82</v>
      </c>
      <c r="C13253" s="34">
        <v>41</v>
      </c>
      <c r="D13253" s="34">
        <v>41</v>
      </c>
      <c r="E13253" s="34">
        <v>63</v>
      </c>
      <c r="F13253" s="34">
        <v>59</v>
      </c>
      <c r="G13253" s="34">
        <v>79</v>
      </c>
      <c r="H13253" s="34">
        <v>47</v>
      </c>
      <c r="I13253" s="34">
        <v>54</v>
      </c>
      <c r="J13253" s="34">
        <v>47</v>
      </c>
      <c r="K13253" s="34">
        <v>59</v>
      </c>
      <c r="L13253" s="34">
        <v>58</v>
      </c>
      <c r="M13253" s="34">
        <v>46</v>
      </c>
      <c r="N13253" s="34">
        <v>49</v>
      </c>
      <c r="O13253" s="34">
        <v>51</v>
      </c>
      <c r="P13253" s="34">
        <v>47</v>
      </c>
      <c r="Q13253" s="34">
        <v>72</v>
      </c>
      <c r="R13253" s="34">
        <v>59</v>
      </c>
      <c r="S13253" s="34">
        <v>50</v>
      </c>
      <c r="T13253" s="34">
        <v>58</v>
      </c>
      <c r="U13253" s="34">
        <v>51</v>
      </c>
      <c r="V13253" s="34">
        <v>69</v>
      </c>
      <c r="W13253" s="34">
        <v>46</v>
      </c>
      <c r="X13253" s="34">
        <v>77</v>
      </c>
      <c r="Y13253" s="34">
        <v>79</v>
      </c>
      <c r="Z13253" s="34">
        <v>53</v>
      </c>
      <c r="AA13253" s="34">
        <v>101</v>
      </c>
      <c r="AB13253" s="34">
        <v>68</v>
      </c>
      <c r="AC13253" s="34">
        <v>94</v>
      </c>
    </row>
    <row r="13254" spans="1:29" x14ac:dyDescent="0.2">
      <c r="A13254" s="34" t="s">
        <v>73747</v>
      </c>
      <c r="B13254" s="34">
        <v>153</v>
      </c>
      <c r="C13254" s="34">
        <v>350</v>
      </c>
      <c r="D13254" s="34">
        <v>301</v>
      </c>
      <c r="E13254" s="34">
        <v>319</v>
      </c>
      <c r="F13254" s="34">
        <v>304</v>
      </c>
      <c r="G13254" s="34">
        <v>434</v>
      </c>
      <c r="H13254" s="34">
        <v>265</v>
      </c>
      <c r="I13254" s="34">
        <v>265</v>
      </c>
      <c r="J13254" s="34">
        <v>222</v>
      </c>
      <c r="K13254" s="34">
        <v>360</v>
      </c>
      <c r="L13254" s="34">
        <v>153</v>
      </c>
      <c r="M13254" s="34">
        <v>256</v>
      </c>
      <c r="N13254" s="34">
        <v>199</v>
      </c>
      <c r="O13254" s="34">
        <v>283</v>
      </c>
      <c r="P13254" s="34">
        <v>230</v>
      </c>
      <c r="Q13254" s="34">
        <v>369</v>
      </c>
      <c r="R13254" s="34">
        <v>306</v>
      </c>
      <c r="S13254" s="34">
        <v>376</v>
      </c>
      <c r="T13254" s="34">
        <v>175</v>
      </c>
      <c r="U13254" s="34">
        <v>291</v>
      </c>
      <c r="V13254" s="34">
        <v>272</v>
      </c>
      <c r="W13254" s="34">
        <v>393</v>
      </c>
      <c r="X13254" s="34">
        <v>309</v>
      </c>
      <c r="Y13254" s="34">
        <v>262</v>
      </c>
      <c r="Z13254" s="34">
        <v>244</v>
      </c>
      <c r="AA13254" s="34">
        <v>362</v>
      </c>
      <c r="AB13254" s="34">
        <v>271</v>
      </c>
      <c r="AC13254" s="34">
        <v>522</v>
      </c>
    </row>
    <row r="13255" spans="1:29" x14ac:dyDescent="0.2">
      <c r="A13255" s="34" t="s">
        <v>73748</v>
      </c>
      <c r="B13255" s="34">
        <v>157</v>
      </c>
      <c r="C13255" s="34">
        <v>92</v>
      </c>
      <c r="D13255" s="34">
        <v>209</v>
      </c>
      <c r="E13255" s="34">
        <v>166</v>
      </c>
      <c r="F13255" s="34">
        <v>181</v>
      </c>
      <c r="G13255" s="34">
        <v>107</v>
      </c>
      <c r="H13255" s="34">
        <v>162</v>
      </c>
      <c r="I13255" s="34">
        <v>155</v>
      </c>
      <c r="J13255" s="34">
        <v>196</v>
      </c>
      <c r="K13255" s="34">
        <v>145</v>
      </c>
      <c r="L13255" s="34">
        <v>154</v>
      </c>
      <c r="M13255" s="34">
        <v>123</v>
      </c>
      <c r="N13255" s="34">
        <v>163</v>
      </c>
      <c r="O13255" s="34">
        <v>127</v>
      </c>
      <c r="P13255" s="34">
        <v>130</v>
      </c>
      <c r="Q13255" s="34">
        <v>195</v>
      </c>
      <c r="R13255" s="34">
        <v>202</v>
      </c>
      <c r="S13255" s="34">
        <v>161</v>
      </c>
      <c r="T13255" s="34">
        <v>287</v>
      </c>
      <c r="U13255" s="34">
        <v>150</v>
      </c>
      <c r="V13255" s="34">
        <v>211</v>
      </c>
      <c r="W13255" s="34">
        <v>208</v>
      </c>
      <c r="X13255" s="34">
        <v>204</v>
      </c>
      <c r="Y13255" s="34">
        <v>170</v>
      </c>
      <c r="Z13255" s="34">
        <v>215</v>
      </c>
      <c r="AA13255" s="34">
        <v>175</v>
      </c>
      <c r="AB13255" s="34">
        <v>310</v>
      </c>
      <c r="AC13255" s="34">
        <v>252</v>
      </c>
    </row>
    <row r="13256" spans="1:29" x14ac:dyDescent="0.2">
      <c r="A13256" s="34" t="s">
        <v>73749</v>
      </c>
      <c r="B13256" s="34">
        <v>50</v>
      </c>
      <c r="C13256" s="34">
        <v>75</v>
      </c>
      <c r="D13256" s="34">
        <v>138</v>
      </c>
      <c r="E13256" s="34">
        <v>93</v>
      </c>
      <c r="F13256" s="34">
        <v>88</v>
      </c>
      <c r="G13256" s="34">
        <v>36</v>
      </c>
      <c r="H13256" s="34">
        <v>54</v>
      </c>
      <c r="I13256" s="34">
        <v>59</v>
      </c>
      <c r="J13256" s="34">
        <v>48</v>
      </c>
      <c r="K13256" s="34">
        <v>92</v>
      </c>
      <c r="L13256" s="34">
        <v>24</v>
      </c>
      <c r="M13256" s="34">
        <v>53</v>
      </c>
      <c r="N13256" s="34">
        <v>35</v>
      </c>
      <c r="O13256" s="34">
        <v>47</v>
      </c>
      <c r="P13256" s="34">
        <v>36</v>
      </c>
      <c r="Q13256" s="34">
        <v>61</v>
      </c>
      <c r="R13256" s="34">
        <v>52</v>
      </c>
      <c r="S13256" s="34">
        <v>88</v>
      </c>
      <c r="T13256" s="34">
        <v>25</v>
      </c>
      <c r="U13256" s="34">
        <v>54</v>
      </c>
      <c r="V13256" s="34">
        <v>93</v>
      </c>
      <c r="W13256" s="34">
        <v>64</v>
      </c>
      <c r="X13256" s="34">
        <v>89</v>
      </c>
      <c r="Y13256" s="34">
        <v>33</v>
      </c>
      <c r="Z13256" s="34">
        <v>90</v>
      </c>
      <c r="AA13256" s="34">
        <v>94</v>
      </c>
      <c r="AB13256" s="34">
        <v>34</v>
      </c>
      <c r="AC13256" s="34">
        <v>117</v>
      </c>
    </row>
    <row r="13257" spans="1:29" x14ac:dyDescent="0.2">
      <c r="A13257" s="34" t="s">
        <v>73750</v>
      </c>
      <c r="B13257" s="34">
        <v>284</v>
      </c>
      <c r="C13257" s="34">
        <v>244</v>
      </c>
      <c r="D13257" s="34">
        <v>355</v>
      </c>
      <c r="E13257" s="34">
        <v>269</v>
      </c>
      <c r="F13257" s="34">
        <v>317</v>
      </c>
      <c r="G13257" s="34">
        <v>300</v>
      </c>
      <c r="H13257" s="34">
        <v>288</v>
      </c>
      <c r="I13257" s="34">
        <v>262</v>
      </c>
      <c r="J13257" s="34">
        <v>299</v>
      </c>
      <c r="K13257" s="34">
        <v>304</v>
      </c>
      <c r="L13257" s="34">
        <v>233</v>
      </c>
      <c r="M13257" s="34">
        <v>233</v>
      </c>
      <c r="N13257" s="34">
        <v>249</v>
      </c>
      <c r="O13257" s="34">
        <v>275</v>
      </c>
      <c r="P13257" s="34">
        <v>264</v>
      </c>
      <c r="Q13257" s="34">
        <v>376</v>
      </c>
      <c r="R13257" s="34">
        <v>386</v>
      </c>
      <c r="S13257" s="34">
        <v>358</v>
      </c>
      <c r="T13257" s="34">
        <v>311</v>
      </c>
      <c r="U13257" s="34">
        <v>287</v>
      </c>
      <c r="V13257" s="34">
        <v>311</v>
      </c>
      <c r="W13257" s="34">
        <v>311</v>
      </c>
      <c r="X13257" s="34">
        <v>458</v>
      </c>
      <c r="Y13257" s="34">
        <v>354</v>
      </c>
      <c r="Z13257" s="34">
        <v>364</v>
      </c>
      <c r="AA13257" s="34">
        <v>399</v>
      </c>
      <c r="AB13257" s="34">
        <v>328</v>
      </c>
      <c r="AC13257" s="34">
        <v>498</v>
      </c>
    </row>
    <row r="13258" spans="1:29" x14ac:dyDescent="0.2">
      <c r="A13258" s="34" t="s">
        <v>73751</v>
      </c>
      <c r="B13258" s="34">
        <v>96</v>
      </c>
      <c r="C13258" s="34">
        <v>109</v>
      </c>
      <c r="D13258" s="34">
        <v>121</v>
      </c>
      <c r="E13258" s="34">
        <v>161</v>
      </c>
      <c r="F13258" s="34">
        <v>123</v>
      </c>
      <c r="G13258" s="34">
        <v>122</v>
      </c>
      <c r="H13258" s="34">
        <v>148</v>
      </c>
      <c r="I13258" s="34">
        <v>84</v>
      </c>
      <c r="J13258" s="34">
        <v>138</v>
      </c>
      <c r="K13258" s="34">
        <v>143</v>
      </c>
      <c r="L13258" s="34">
        <v>118</v>
      </c>
      <c r="M13258" s="34">
        <v>110</v>
      </c>
      <c r="N13258" s="34">
        <v>111</v>
      </c>
      <c r="O13258" s="34">
        <v>104</v>
      </c>
      <c r="P13258" s="34">
        <v>148</v>
      </c>
      <c r="Q13258" s="34">
        <v>150</v>
      </c>
      <c r="R13258" s="34">
        <v>206</v>
      </c>
      <c r="S13258" s="34">
        <v>155</v>
      </c>
      <c r="T13258" s="34">
        <v>119</v>
      </c>
      <c r="U13258" s="34">
        <v>98</v>
      </c>
      <c r="V13258" s="34">
        <v>130</v>
      </c>
      <c r="W13258" s="34">
        <v>178</v>
      </c>
      <c r="X13258" s="34">
        <v>123</v>
      </c>
      <c r="Y13258" s="34">
        <v>182</v>
      </c>
      <c r="Z13258" s="34">
        <v>128</v>
      </c>
      <c r="AA13258" s="34">
        <v>112</v>
      </c>
      <c r="AB13258" s="34">
        <v>160</v>
      </c>
      <c r="AC13258" s="34">
        <v>173</v>
      </c>
    </row>
    <row r="13259" spans="1:29" x14ac:dyDescent="0.2">
      <c r="A13259" s="34" t="s">
        <v>73752</v>
      </c>
      <c r="B13259" s="34">
        <v>55</v>
      </c>
      <c r="C13259" s="34">
        <v>69</v>
      </c>
      <c r="D13259" s="34">
        <v>81</v>
      </c>
      <c r="E13259" s="34">
        <v>83</v>
      </c>
      <c r="F13259" s="34">
        <v>58</v>
      </c>
      <c r="G13259" s="34">
        <v>86</v>
      </c>
      <c r="H13259" s="34">
        <v>49</v>
      </c>
      <c r="I13259" s="34">
        <v>59</v>
      </c>
      <c r="J13259" s="34">
        <v>49</v>
      </c>
      <c r="K13259" s="34">
        <v>114</v>
      </c>
      <c r="L13259" s="34">
        <v>36</v>
      </c>
      <c r="M13259" s="34">
        <v>59</v>
      </c>
      <c r="N13259" s="34">
        <v>47</v>
      </c>
      <c r="O13259" s="34">
        <v>68</v>
      </c>
      <c r="P13259" s="34">
        <v>55</v>
      </c>
      <c r="Q13259" s="34">
        <v>76</v>
      </c>
      <c r="R13259" s="34">
        <v>66</v>
      </c>
      <c r="S13259" s="34">
        <v>82</v>
      </c>
      <c r="T13259" s="34">
        <v>47</v>
      </c>
      <c r="U13259" s="34">
        <v>94</v>
      </c>
      <c r="V13259" s="34">
        <v>65</v>
      </c>
      <c r="W13259" s="34">
        <v>84</v>
      </c>
      <c r="X13259" s="34">
        <v>66</v>
      </c>
      <c r="Y13259" s="34">
        <v>92</v>
      </c>
      <c r="Z13259" s="34">
        <v>73</v>
      </c>
      <c r="AA13259" s="34">
        <v>104</v>
      </c>
      <c r="AB13259" s="34">
        <v>48</v>
      </c>
      <c r="AC13259" s="34">
        <v>126</v>
      </c>
    </row>
    <row r="13260" spans="1:29" x14ac:dyDescent="0.2">
      <c r="A13260" s="34" t="s">
        <v>73753</v>
      </c>
      <c r="B13260" s="34">
        <v>12</v>
      </c>
      <c r="C13260" s="34">
        <v>7</v>
      </c>
      <c r="D13260" s="34">
        <v>8</v>
      </c>
      <c r="E13260" s="34">
        <v>15</v>
      </c>
      <c r="F13260" s="34">
        <v>7</v>
      </c>
      <c r="G13260" s="34">
        <v>7</v>
      </c>
      <c r="H13260" s="34">
        <v>17</v>
      </c>
      <c r="I13260" s="34">
        <v>5</v>
      </c>
      <c r="J13260" s="34">
        <v>4</v>
      </c>
      <c r="K13260" s="34">
        <v>8</v>
      </c>
      <c r="L13260" s="34">
        <v>4</v>
      </c>
      <c r="M13260" s="34">
        <v>2</v>
      </c>
      <c r="N13260" s="34">
        <v>4</v>
      </c>
      <c r="O13260" s="34">
        <v>6</v>
      </c>
      <c r="P13260" s="34">
        <v>4</v>
      </c>
      <c r="Q13260" s="34">
        <v>13</v>
      </c>
      <c r="R13260" s="34">
        <v>8</v>
      </c>
      <c r="S13260" s="34">
        <v>12</v>
      </c>
      <c r="T13260" s="34">
        <v>3</v>
      </c>
      <c r="U13260" s="34">
        <v>6</v>
      </c>
      <c r="V13260" s="34">
        <v>4</v>
      </c>
      <c r="W13260" s="34">
        <v>19</v>
      </c>
      <c r="X13260" s="34">
        <v>20</v>
      </c>
      <c r="Y13260" s="34">
        <v>13</v>
      </c>
      <c r="Z13260" s="34">
        <v>11</v>
      </c>
      <c r="AA13260" s="34">
        <v>5</v>
      </c>
      <c r="AB13260" s="34">
        <v>16</v>
      </c>
      <c r="AC13260" s="34">
        <v>13</v>
      </c>
    </row>
    <row r="13261" spans="1:29" x14ac:dyDescent="0.2">
      <c r="A13261" s="34" t="s">
        <v>73754</v>
      </c>
      <c r="B13261" s="34">
        <v>174</v>
      </c>
      <c r="C13261" s="34">
        <v>317</v>
      </c>
      <c r="D13261" s="34">
        <v>254</v>
      </c>
      <c r="E13261" s="34">
        <v>334</v>
      </c>
      <c r="F13261" s="34">
        <v>264</v>
      </c>
      <c r="G13261" s="34">
        <v>323</v>
      </c>
      <c r="H13261" s="34">
        <v>243</v>
      </c>
      <c r="I13261" s="34">
        <v>315</v>
      </c>
      <c r="J13261" s="34">
        <v>200</v>
      </c>
      <c r="K13261" s="34">
        <v>389</v>
      </c>
      <c r="L13261" s="34">
        <v>214</v>
      </c>
      <c r="M13261" s="34">
        <v>333</v>
      </c>
      <c r="N13261" s="34">
        <v>215</v>
      </c>
      <c r="O13261" s="34">
        <v>317</v>
      </c>
      <c r="P13261" s="34">
        <v>220</v>
      </c>
      <c r="Q13261" s="34">
        <v>469</v>
      </c>
      <c r="R13261" s="34">
        <v>320</v>
      </c>
      <c r="S13261" s="34">
        <v>433</v>
      </c>
      <c r="T13261" s="34">
        <v>272</v>
      </c>
      <c r="U13261" s="34">
        <v>330</v>
      </c>
      <c r="V13261" s="34">
        <v>323</v>
      </c>
      <c r="W13261" s="34">
        <v>528</v>
      </c>
      <c r="X13261" s="34">
        <v>325</v>
      </c>
      <c r="Y13261" s="34">
        <v>365</v>
      </c>
      <c r="Z13261" s="34">
        <v>302</v>
      </c>
      <c r="AA13261" s="34">
        <v>417</v>
      </c>
      <c r="AB13261" s="34">
        <v>343</v>
      </c>
      <c r="AC13261" s="34">
        <v>554</v>
      </c>
    </row>
    <row r="13262" spans="1:29" x14ac:dyDescent="0.2">
      <c r="A13262" s="34" t="s">
        <v>73755</v>
      </c>
      <c r="B13262" s="34">
        <v>52</v>
      </c>
      <c r="C13262" s="34">
        <v>74</v>
      </c>
      <c r="D13262" s="34">
        <v>139</v>
      </c>
      <c r="E13262" s="34">
        <v>110</v>
      </c>
      <c r="F13262" s="34">
        <v>140</v>
      </c>
      <c r="G13262" s="34">
        <v>111</v>
      </c>
      <c r="H13262" s="34">
        <v>95</v>
      </c>
      <c r="I13262" s="34">
        <v>82</v>
      </c>
      <c r="J13262" s="34">
        <v>88</v>
      </c>
      <c r="K13262" s="34">
        <v>111</v>
      </c>
      <c r="L13262" s="34">
        <v>47</v>
      </c>
      <c r="M13262" s="34">
        <v>67</v>
      </c>
      <c r="N13262" s="34">
        <v>86</v>
      </c>
      <c r="O13262" s="34">
        <v>74</v>
      </c>
      <c r="P13262" s="34">
        <v>100</v>
      </c>
      <c r="Q13262" s="34">
        <v>96</v>
      </c>
      <c r="R13262" s="34">
        <v>93</v>
      </c>
      <c r="S13262" s="34">
        <v>107</v>
      </c>
      <c r="T13262" s="34">
        <v>75</v>
      </c>
      <c r="U13262" s="34">
        <v>94</v>
      </c>
      <c r="V13262" s="34">
        <v>107</v>
      </c>
      <c r="W13262" s="34">
        <v>97</v>
      </c>
      <c r="X13262" s="34">
        <v>116</v>
      </c>
      <c r="Y13262" s="34">
        <v>70</v>
      </c>
      <c r="Z13262" s="34">
        <v>96</v>
      </c>
      <c r="AA13262" s="34">
        <v>109</v>
      </c>
      <c r="AB13262" s="34">
        <v>71</v>
      </c>
      <c r="AC13262" s="34">
        <v>147</v>
      </c>
    </row>
    <row r="13263" spans="1:29" x14ac:dyDescent="0.2">
      <c r="A13263" s="34" t="s">
        <v>73756</v>
      </c>
      <c r="B13263" s="34">
        <v>215</v>
      </c>
      <c r="C13263" s="34">
        <v>205</v>
      </c>
      <c r="D13263" s="34">
        <v>252</v>
      </c>
      <c r="E13263" s="34">
        <v>248</v>
      </c>
      <c r="F13263" s="34">
        <v>289</v>
      </c>
      <c r="G13263" s="34">
        <v>198</v>
      </c>
      <c r="H13263" s="34">
        <v>254</v>
      </c>
      <c r="I13263" s="34">
        <v>183</v>
      </c>
      <c r="J13263" s="34">
        <v>264</v>
      </c>
      <c r="K13263" s="34">
        <v>263</v>
      </c>
      <c r="L13263" s="34">
        <v>272</v>
      </c>
      <c r="M13263" s="34">
        <v>207</v>
      </c>
      <c r="N13263" s="34">
        <v>204</v>
      </c>
      <c r="O13263" s="34">
        <v>199</v>
      </c>
      <c r="P13263" s="34">
        <v>233</v>
      </c>
      <c r="Q13263" s="34">
        <v>292</v>
      </c>
      <c r="R13263" s="34">
        <v>381</v>
      </c>
      <c r="S13263" s="34">
        <v>237</v>
      </c>
      <c r="T13263" s="34">
        <v>369</v>
      </c>
      <c r="U13263" s="34">
        <v>282</v>
      </c>
      <c r="V13263" s="34">
        <v>283</v>
      </c>
      <c r="W13263" s="34">
        <v>399</v>
      </c>
      <c r="X13263" s="34">
        <v>364</v>
      </c>
      <c r="Y13263" s="34">
        <v>378</v>
      </c>
      <c r="Z13263" s="34">
        <v>312</v>
      </c>
      <c r="AA13263" s="34">
        <v>295</v>
      </c>
      <c r="AB13263" s="34">
        <v>397</v>
      </c>
      <c r="AC13263" s="34">
        <v>379</v>
      </c>
    </row>
    <row r="13264" spans="1:29" x14ac:dyDescent="0.2">
      <c r="A13264" s="34" t="s">
        <v>73757</v>
      </c>
      <c r="B13264" s="34">
        <v>102</v>
      </c>
      <c r="C13264" s="34">
        <v>81</v>
      </c>
      <c r="D13264" s="34">
        <v>79</v>
      </c>
      <c r="E13264" s="34">
        <v>126</v>
      </c>
      <c r="F13264" s="34">
        <v>88</v>
      </c>
      <c r="G13264" s="34">
        <v>144</v>
      </c>
      <c r="H13264" s="34">
        <v>109</v>
      </c>
      <c r="I13264" s="34">
        <v>99</v>
      </c>
      <c r="J13264" s="34">
        <v>96</v>
      </c>
      <c r="K13264" s="34">
        <v>115</v>
      </c>
      <c r="L13264" s="34">
        <v>88</v>
      </c>
      <c r="M13264" s="34">
        <v>101</v>
      </c>
      <c r="N13264" s="34">
        <v>80</v>
      </c>
      <c r="O13264" s="34">
        <v>79</v>
      </c>
      <c r="P13264" s="34">
        <v>82</v>
      </c>
      <c r="Q13264" s="34">
        <v>86</v>
      </c>
      <c r="R13264" s="34">
        <v>92</v>
      </c>
      <c r="S13264" s="34">
        <v>106</v>
      </c>
      <c r="T13264" s="34">
        <v>98</v>
      </c>
      <c r="U13264" s="34">
        <v>77</v>
      </c>
      <c r="V13264" s="34">
        <v>80</v>
      </c>
      <c r="W13264" s="34">
        <v>94</v>
      </c>
      <c r="X13264" s="34">
        <v>126</v>
      </c>
      <c r="Y13264" s="34">
        <v>99</v>
      </c>
      <c r="Z13264" s="34">
        <v>81</v>
      </c>
      <c r="AA13264" s="34">
        <v>97</v>
      </c>
      <c r="AB13264" s="34">
        <v>75</v>
      </c>
      <c r="AC13264" s="34">
        <v>173</v>
      </c>
    </row>
    <row r="13265" spans="1:29" x14ac:dyDescent="0.2">
      <c r="A13265" s="34" t="s">
        <v>73758</v>
      </c>
      <c r="B13265" s="34">
        <v>177</v>
      </c>
      <c r="C13265" s="34">
        <v>165</v>
      </c>
      <c r="D13265" s="34">
        <v>181</v>
      </c>
      <c r="E13265" s="34">
        <v>185</v>
      </c>
      <c r="F13265" s="34">
        <v>188</v>
      </c>
      <c r="G13265" s="34">
        <v>231</v>
      </c>
      <c r="H13265" s="34">
        <v>184</v>
      </c>
      <c r="I13265" s="34">
        <v>144</v>
      </c>
      <c r="J13265" s="34">
        <v>155</v>
      </c>
      <c r="K13265" s="34">
        <v>215</v>
      </c>
      <c r="L13265" s="34">
        <v>149</v>
      </c>
      <c r="M13265" s="34">
        <v>188</v>
      </c>
      <c r="N13265" s="34">
        <v>168</v>
      </c>
      <c r="O13265" s="34">
        <v>170</v>
      </c>
      <c r="P13265" s="34">
        <v>170</v>
      </c>
      <c r="Q13265" s="34">
        <v>224</v>
      </c>
      <c r="R13265" s="34">
        <v>242</v>
      </c>
      <c r="S13265" s="34">
        <v>255</v>
      </c>
      <c r="T13265" s="34">
        <v>243</v>
      </c>
      <c r="U13265" s="34">
        <v>189</v>
      </c>
      <c r="V13265" s="34">
        <v>188</v>
      </c>
      <c r="W13265" s="34">
        <v>237</v>
      </c>
      <c r="X13265" s="34">
        <v>206</v>
      </c>
      <c r="Y13265" s="34">
        <v>239</v>
      </c>
      <c r="Z13265" s="34">
        <v>191</v>
      </c>
      <c r="AA13265" s="34">
        <v>256</v>
      </c>
      <c r="AB13265" s="34">
        <v>231</v>
      </c>
      <c r="AC13265" s="34">
        <v>290</v>
      </c>
    </row>
    <row r="13266" spans="1:29" x14ac:dyDescent="0.2">
      <c r="A13266" s="34" t="s">
        <v>73759</v>
      </c>
      <c r="B13266" s="34">
        <v>504</v>
      </c>
      <c r="C13266" s="34">
        <v>308</v>
      </c>
      <c r="D13266" s="34">
        <v>344</v>
      </c>
      <c r="E13266" s="34">
        <v>385</v>
      </c>
      <c r="F13266" s="34">
        <v>472</v>
      </c>
      <c r="G13266" s="34">
        <v>275</v>
      </c>
      <c r="H13266" s="34">
        <v>371</v>
      </c>
      <c r="I13266" s="34">
        <v>291</v>
      </c>
      <c r="J13266" s="34">
        <v>360</v>
      </c>
      <c r="K13266" s="34">
        <v>502</v>
      </c>
      <c r="L13266" s="34">
        <v>526</v>
      </c>
      <c r="M13266" s="34">
        <v>351</v>
      </c>
      <c r="N13266" s="34">
        <v>317</v>
      </c>
      <c r="O13266" s="34">
        <v>346</v>
      </c>
      <c r="P13266" s="34">
        <v>394</v>
      </c>
      <c r="Q13266" s="34">
        <v>528</v>
      </c>
      <c r="R13266" s="34">
        <v>601</v>
      </c>
      <c r="S13266" s="34">
        <v>462</v>
      </c>
      <c r="T13266" s="34">
        <v>757</v>
      </c>
      <c r="U13266" s="34">
        <v>455</v>
      </c>
      <c r="V13266" s="34">
        <v>580</v>
      </c>
      <c r="W13266" s="34">
        <v>835</v>
      </c>
      <c r="X13266" s="34">
        <v>525</v>
      </c>
      <c r="Y13266" s="34">
        <v>611</v>
      </c>
      <c r="Z13266" s="34">
        <v>352</v>
      </c>
      <c r="AA13266" s="34">
        <v>516</v>
      </c>
      <c r="AB13266" s="34">
        <v>720</v>
      </c>
      <c r="AC13266" s="34">
        <v>752</v>
      </c>
    </row>
    <row r="13267" spans="1:29" x14ac:dyDescent="0.2">
      <c r="A13267" s="34" t="s">
        <v>73760</v>
      </c>
      <c r="B13267" s="34">
        <v>4</v>
      </c>
      <c r="C13267" s="34">
        <v>0</v>
      </c>
      <c r="D13267" s="34">
        <v>0</v>
      </c>
      <c r="E13267" s="34">
        <v>0</v>
      </c>
      <c r="F13267" s="34">
        <v>0</v>
      </c>
      <c r="G13267" s="34">
        <v>0</v>
      </c>
      <c r="H13267" s="34">
        <v>0</v>
      </c>
      <c r="I13267" s="34">
        <v>0</v>
      </c>
      <c r="J13267" s="34">
        <v>0</v>
      </c>
      <c r="K13267" s="34">
        <v>0</v>
      </c>
      <c r="L13267" s="34">
        <v>0</v>
      </c>
      <c r="M13267" s="34">
        <v>0</v>
      </c>
      <c r="N13267" s="34">
        <v>0</v>
      </c>
      <c r="O13267" s="34">
        <v>0</v>
      </c>
      <c r="P13267" s="34">
        <v>0</v>
      </c>
      <c r="Q13267" s="34">
        <v>0</v>
      </c>
      <c r="R13267" s="34">
        <v>0</v>
      </c>
      <c r="S13267" s="34">
        <v>0</v>
      </c>
      <c r="T13267" s="34">
        <v>0</v>
      </c>
      <c r="U13267" s="34">
        <v>0</v>
      </c>
      <c r="V13267" s="34">
        <v>0</v>
      </c>
      <c r="W13267" s="34">
        <v>0</v>
      </c>
      <c r="X13267" s="34">
        <v>0</v>
      </c>
      <c r="Y13267" s="34">
        <v>0</v>
      </c>
      <c r="Z13267" s="34">
        <v>0</v>
      </c>
      <c r="AA13267" s="34">
        <v>0</v>
      </c>
      <c r="AB13267" s="34">
        <v>0</v>
      </c>
      <c r="AC13267" s="34">
        <v>0</v>
      </c>
    </row>
    <row r="13268" spans="1:29" x14ac:dyDescent="0.2">
      <c r="A13268" s="34" t="s">
        <v>73761</v>
      </c>
      <c r="B13268" s="34">
        <v>354</v>
      </c>
      <c r="C13268" s="34">
        <v>418</v>
      </c>
      <c r="D13268" s="34">
        <v>560</v>
      </c>
      <c r="E13268" s="34">
        <v>510</v>
      </c>
      <c r="F13268" s="34">
        <v>503</v>
      </c>
      <c r="G13268" s="34">
        <v>483</v>
      </c>
      <c r="H13268" s="34">
        <v>353</v>
      </c>
      <c r="I13268" s="34">
        <v>419</v>
      </c>
      <c r="J13268" s="34">
        <v>386</v>
      </c>
      <c r="K13268" s="34">
        <v>414</v>
      </c>
      <c r="L13268" s="34">
        <v>256</v>
      </c>
      <c r="M13268" s="34">
        <v>336</v>
      </c>
      <c r="N13268" s="34">
        <v>317</v>
      </c>
      <c r="O13268" s="34">
        <v>351</v>
      </c>
      <c r="P13268" s="34">
        <v>331</v>
      </c>
      <c r="Q13268" s="34">
        <v>502</v>
      </c>
      <c r="R13268" s="34">
        <v>457</v>
      </c>
      <c r="S13268" s="34">
        <v>605</v>
      </c>
      <c r="T13268" s="34">
        <v>343</v>
      </c>
      <c r="U13268" s="34">
        <v>367</v>
      </c>
      <c r="V13268" s="34">
        <v>442</v>
      </c>
      <c r="W13268" s="34">
        <v>475</v>
      </c>
      <c r="X13268" s="34">
        <v>485</v>
      </c>
      <c r="Y13268" s="34">
        <v>349</v>
      </c>
      <c r="Z13268" s="34">
        <v>532</v>
      </c>
      <c r="AA13268" s="34">
        <v>548</v>
      </c>
      <c r="AB13268" s="34">
        <v>328</v>
      </c>
      <c r="AC13268" s="34">
        <v>696</v>
      </c>
    </row>
    <row r="13269" spans="1:29" x14ac:dyDescent="0.2">
      <c r="A13269" s="34" t="s">
        <v>73762</v>
      </c>
      <c r="B13269" s="34">
        <v>276</v>
      </c>
      <c r="C13269" s="34">
        <v>303</v>
      </c>
      <c r="D13269" s="34">
        <v>315</v>
      </c>
      <c r="E13269" s="34">
        <v>322</v>
      </c>
      <c r="F13269" s="34">
        <v>281</v>
      </c>
      <c r="G13269" s="34">
        <v>293</v>
      </c>
      <c r="H13269" s="34">
        <v>264</v>
      </c>
      <c r="I13269" s="34">
        <v>286</v>
      </c>
      <c r="J13269" s="34">
        <v>232</v>
      </c>
      <c r="K13269" s="34">
        <v>321</v>
      </c>
      <c r="L13269" s="34">
        <v>159</v>
      </c>
      <c r="M13269" s="34">
        <v>272</v>
      </c>
      <c r="N13269" s="34">
        <v>277</v>
      </c>
      <c r="O13269" s="34">
        <v>276</v>
      </c>
      <c r="P13269" s="34">
        <v>291</v>
      </c>
      <c r="Q13269" s="34">
        <v>311</v>
      </c>
      <c r="R13269" s="34">
        <v>327</v>
      </c>
      <c r="S13269" s="34">
        <v>382</v>
      </c>
      <c r="T13269" s="34">
        <v>224</v>
      </c>
      <c r="U13269" s="34">
        <v>293</v>
      </c>
      <c r="V13269" s="34">
        <v>307</v>
      </c>
      <c r="W13269" s="34">
        <v>345</v>
      </c>
      <c r="X13269" s="34">
        <v>330</v>
      </c>
      <c r="Y13269" s="34">
        <v>209</v>
      </c>
      <c r="Z13269" s="34">
        <v>301</v>
      </c>
      <c r="AA13269" s="34">
        <v>333</v>
      </c>
      <c r="AB13269" s="34">
        <v>229</v>
      </c>
      <c r="AC13269" s="34">
        <v>445</v>
      </c>
    </row>
    <row r="13270" spans="1:29" x14ac:dyDescent="0.2">
      <c r="A13270" s="34" t="s">
        <v>73763</v>
      </c>
      <c r="B13270" s="34">
        <v>176</v>
      </c>
      <c r="C13270" s="34">
        <v>171</v>
      </c>
      <c r="D13270" s="34">
        <v>214</v>
      </c>
      <c r="E13270" s="34">
        <v>191</v>
      </c>
      <c r="F13270" s="34">
        <v>193</v>
      </c>
      <c r="G13270" s="34">
        <v>212</v>
      </c>
      <c r="H13270" s="34">
        <v>144</v>
      </c>
      <c r="I13270" s="34">
        <v>182</v>
      </c>
      <c r="J13270" s="34">
        <v>125</v>
      </c>
      <c r="K13270" s="34">
        <v>206</v>
      </c>
      <c r="L13270" s="34">
        <v>92</v>
      </c>
      <c r="M13270" s="34">
        <v>125</v>
      </c>
      <c r="N13270" s="34">
        <v>129</v>
      </c>
      <c r="O13270" s="34">
        <v>141</v>
      </c>
      <c r="P13270" s="34">
        <v>132</v>
      </c>
      <c r="Q13270" s="34">
        <v>190</v>
      </c>
      <c r="R13270" s="34">
        <v>169</v>
      </c>
      <c r="S13270" s="34">
        <v>203</v>
      </c>
      <c r="T13270" s="34">
        <v>109</v>
      </c>
      <c r="U13270" s="34">
        <v>131</v>
      </c>
      <c r="V13270" s="34">
        <v>176</v>
      </c>
      <c r="W13270" s="34">
        <v>154</v>
      </c>
      <c r="X13270" s="34">
        <v>234</v>
      </c>
      <c r="Y13270" s="34">
        <v>149</v>
      </c>
      <c r="Z13270" s="34">
        <v>221</v>
      </c>
      <c r="AA13270" s="34">
        <v>202</v>
      </c>
      <c r="AB13270" s="34">
        <v>110</v>
      </c>
      <c r="AC13270" s="34">
        <v>247</v>
      </c>
    </row>
    <row r="13271" spans="1:29" x14ac:dyDescent="0.2">
      <c r="A13271" s="34" t="s">
        <v>73764</v>
      </c>
      <c r="B13271" s="34">
        <v>300</v>
      </c>
      <c r="C13271" s="34">
        <v>340</v>
      </c>
      <c r="D13271" s="34">
        <v>449</v>
      </c>
      <c r="E13271" s="34">
        <v>409</v>
      </c>
      <c r="F13271" s="34">
        <v>391</v>
      </c>
      <c r="G13271" s="34">
        <v>415</v>
      </c>
      <c r="H13271" s="34">
        <v>356</v>
      </c>
      <c r="I13271" s="34">
        <v>380</v>
      </c>
      <c r="J13271" s="34">
        <v>333</v>
      </c>
      <c r="K13271" s="34">
        <v>401</v>
      </c>
      <c r="L13271" s="34">
        <v>182</v>
      </c>
      <c r="M13271" s="34">
        <v>347</v>
      </c>
      <c r="N13271" s="34">
        <v>357</v>
      </c>
      <c r="O13271" s="34">
        <v>294</v>
      </c>
      <c r="P13271" s="34">
        <v>315</v>
      </c>
      <c r="Q13271" s="34">
        <v>386</v>
      </c>
      <c r="R13271" s="34">
        <v>404</v>
      </c>
      <c r="S13271" s="34">
        <v>452</v>
      </c>
      <c r="T13271" s="34">
        <v>259</v>
      </c>
      <c r="U13271" s="34">
        <v>293</v>
      </c>
      <c r="V13271" s="34">
        <v>423</v>
      </c>
      <c r="W13271" s="34">
        <v>356</v>
      </c>
      <c r="X13271" s="34">
        <v>442</v>
      </c>
      <c r="Y13271" s="34">
        <v>288</v>
      </c>
      <c r="Z13271" s="34">
        <v>429</v>
      </c>
      <c r="AA13271" s="34">
        <v>489</v>
      </c>
      <c r="AB13271" s="34">
        <v>300</v>
      </c>
      <c r="AC13271" s="34">
        <v>559</v>
      </c>
    </row>
    <row r="13272" spans="1:29" x14ac:dyDescent="0.2">
      <c r="A13272" s="34" t="s">
        <v>73765</v>
      </c>
      <c r="B13272" s="34">
        <v>255</v>
      </c>
      <c r="C13272" s="34">
        <v>504</v>
      </c>
      <c r="D13272" s="34">
        <v>658</v>
      </c>
      <c r="E13272" s="34">
        <v>513</v>
      </c>
      <c r="F13272" s="34">
        <v>486</v>
      </c>
      <c r="G13272" s="34">
        <v>483</v>
      </c>
      <c r="H13272" s="34">
        <v>330</v>
      </c>
      <c r="I13272" s="34">
        <v>512</v>
      </c>
      <c r="J13272" s="34">
        <v>324</v>
      </c>
      <c r="K13272" s="34">
        <v>485</v>
      </c>
      <c r="L13272" s="34">
        <v>168</v>
      </c>
      <c r="M13272" s="34">
        <v>387</v>
      </c>
      <c r="N13272" s="34">
        <v>366</v>
      </c>
      <c r="O13272" s="34">
        <v>364</v>
      </c>
      <c r="P13272" s="34">
        <v>392</v>
      </c>
      <c r="Q13272" s="34">
        <v>445</v>
      </c>
      <c r="R13272" s="34">
        <v>399</v>
      </c>
      <c r="S13272" s="34">
        <v>602</v>
      </c>
      <c r="T13272" s="34">
        <v>223</v>
      </c>
      <c r="U13272" s="34">
        <v>294</v>
      </c>
      <c r="V13272" s="34">
        <v>472</v>
      </c>
      <c r="W13272" s="34">
        <v>313</v>
      </c>
      <c r="X13272" s="34">
        <v>539</v>
      </c>
      <c r="Y13272" s="34">
        <v>317</v>
      </c>
      <c r="Z13272" s="34">
        <v>545</v>
      </c>
      <c r="AA13272" s="34">
        <v>553</v>
      </c>
      <c r="AB13272" s="34">
        <v>266</v>
      </c>
      <c r="AC13272" s="34">
        <v>736</v>
      </c>
    </row>
    <row r="13273" spans="1:29" x14ac:dyDescent="0.2">
      <c r="A13273" s="34" t="s">
        <v>73766</v>
      </c>
      <c r="B13273" s="34">
        <v>98</v>
      </c>
      <c r="C13273" s="34">
        <v>146</v>
      </c>
      <c r="D13273" s="34">
        <v>141</v>
      </c>
      <c r="E13273" s="34">
        <v>148</v>
      </c>
      <c r="F13273" s="34">
        <v>102</v>
      </c>
      <c r="G13273" s="34">
        <v>184</v>
      </c>
      <c r="H13273" s="34">
        <v>87</v>
      </c>
      <c r="I13273" s="34">
        <v>159</v>
      </c>
      <c r="J13273" s="34">
        <v>63</v>
      </c>
      <c r="K13273" s="34">
        <v>153</v>
      </c>
      <c r="L13273" s="34">
        <v>46</v>
      </c>
      <c r="M13273" s="34">
        <v>115</v>
      </c>
      <c r="N13273" s="34">
        <v>83</v>
      </c>
      <c r="O13273" s="34">
        <v>106</v>
      </c>
      <c r="P13273" s="34">
        <v>88</v>
      </c>
      <c r="Q13273" s="34">
        <v>149</v>
      </c>
      <c r="R13273" s="34">
        <v>83</v>
      </c>
      <c r="S13273" s="34">
        <v>186</v>
      </c>
      <c r="T13273" s="34">
        <v>64</v>
      </c>
      <c r="U13273" s="34">
        <v>98</v>
      </c>
      <c r="V13273" s="34">
        <v>127</v>
      </c>
      <c r="W13273" s="34">
        <v>104</v>
      </c>
      <c r="X13273" s="34">
        <v>109</v>
      </c>
      <c r="Y13273" s="34">
        <v>78</v>
      </c>
      <c r="Z13273" s="34">
        <v>143</v>
      </c>
      <c r="AA13273" s="34">
        <v>210</v>
      </c>
      <c r="AB13273" s="34">
        <v>111</v>
      </c>
      <c r="AC13273" s="34">
        <v>208</v>
      </c>
    </row>
    <row r="13274" spans="1:29" x14ac:dyDescent="0.2">
      <c r="A13274" s="34" t="s">
        <v>73767</v>
      </c>
      <c r="B13274" s="34">
        <v>348</v>
      </c>
      <c r="C13274" s="34">
        <v>437</v>
      </c>
      <c r="D13274" s="34">
        <v>534</v>
      </c>
      <c r="E13274" s="34">
        <v>495</v>
      </c>
      <c r="F13274" s="34">
        <v>451</v>
      </c>
      <c r="G13274" s="34">
        <v>529</v>
      </c>
      <c r="H13274" s="34">
        <v>429</v>
      </c>
      <c r="I13274" s="34">
        <v>398</v>
      </c>
      <c r="J13274" s="34">
        <v>306</v>
      </c>
      <c r="K13274" s="34">
        <v>509</v>
      </c>
      <c r="L13274" s="34">
        <v>198</v>
      </c>
      <c r="M13274" s="34">
        <v>338</v>
      </c>
      <c r="N13274" s="34">
        <v>352</v>
      </c>
      <c r="O13274" s="34">
        <v>363</v>
      </c>
      <c r="P13274" s="34">
        <v>361</v>
      </c>
      <c r="Q13274" s="34">
        <v>535</v>
      </c>
      <c r="R13274" s="34">
        <v>402</v>
      </c>
      <c r="S13274" s="34">
        <v>637</v>
      </c>
      <c r="T13274" s="34">
        <v>295</v>
      </c>
      <c r="U13274" s="34">
        <v>399</v>
      </c>
      <c r="V13274" s="34">
        <v>504</v>
      </c>
      <c r="W13274" s="34">
        <v>442</v>
      </c>
      <c r="X13274" s="34">
        <v>588</v>
      </c>
      <c r="Y13274" s="34">
        <v>361</v>
      </c>
      <c r="Z13274" s="34">
        <v>553</v>
      </c>
      <c r="AA13274" s="34">
        <v>671</v>
      </c>
      <c r="AB13274" s="34">
        <v>322</v>
      </c>
      <c r="AC13274" s="34">
        <v>729</v>
      </c>
    </row>
    <row r="13275" spans="1:29" x14ac:dyDescent="0.2">
      <c r="A13275" s="34" t="s">
        <v>73768</v>
      </c>
      <c r="B13275" s="34">
        <v>176</v>
      </c>
      <c r="C13275" s="34">
        <v>152</v>
      </c>
      <c r="D13275" s="34">
        <v>233</v>
      </c>
      <c r="E13275" s="34">
        <v>165</v>
      </c>
      <c r="F13275" s="34">
        <v>214</v>
      </c>
      <c r="G13275" s="34">
        <v>235</v>
      </c>
      <c r="H13275" s="34">
        <v>167</v>
      </c>
      <c r="I13275" s="34">
        <v>160</v>
      </c>
      <c r="J13275" s="34">
        <v>132</v>
      </c>
      <c r="K13275" s="34">
        <v>180</v>
      </c>
      <c r="L13275" s="34">
        <v>133</v>
      </c>
      <c r="M13275" s="34">
        <v>148</v>
      </c>
      <c r="N13275" s="34">
        <v>193</v>
      </c>
      <c r="O13275" s="34">
        <v>152</v>
      </c>
      <c r="P13275" s="34">
        <v>129</v>
      </c>
      <c r="Q13275" s="34">
        <v>215</v>
      </c>
      <c r="R13275" s="34">
        <v>191</v>
      </c>
      <c r="S13275" s="34">
        <v>211</v>
      </c>
      <c r="T13275" s="34">
        <v>144</v>
      </c>
      <c r="U13275" s="34">
        <v>151</v>
      </c>
      <c r="V13275" s="34">
        <v>177</v>
      </c>
      <c r="W13275" s="34">
        <v>221</v>
      </c>
      <c r="X13275" s="34">
        <v>235</v>
      </c>
      <c r="Y13275" s="34">
        <v>181</v>
      </c>
      <c r="Z13275" s="34">
        <v>200</v>
      </c>
      <c r="AA13275" s="34">
        <v>241</v>
      </c>
      <c r="AB13275" s="34">
        <v>188</v>
      </c>
      <c r="AC13275" s="34">
        <v>301</v>
      </c>
    </row>
    <row r="13276" spans="1:29" x14ac:dyDescent="0.2">
      <c r="A13276" s="34" t="s">
        <v>73769</v>
      </c>
      <c r="B13276" s="34">
        <v>149</v>
      </c>
      <c r="C13276" s="34">
        <v>218</v>
      </c>
      <c r="D13276" s="34">
        <v>291</v>
      </c>
      <c r="E13276" s="34">
        <v>287</v>
      </c>
      <c r="F13276" s="34">
        <v>268</v>
      </c>
      <c r="G13276" s="34">
        <v>269</v>
      </c>
      <c r="H13276" s="34">
        <v>183</v>
      </c>
      <c r="I13276" s="34">
        <v>205</v>
      </c>
      <c r="J13276" s="34">
        <v>140</v>
      </c>
      <c r="K13276" s="34">
        <v>208</v>
      </c>
      <c r="L13276" s="34">
        <v>62</v>
      </c>
      <c r="M13276" s="34">
        <v>183</v>
      </c>
      <c r="N13276" s="34">
        <v>171</v>
      </c>
      <c r="O13276" s="34">
        <v>150</v>
      </c>
      <c r="P13276" s="34">
        <v>158</v>
      </c>
      <c r="Q13276" s="34">
        <v>209</v>
      </c>
      <c r="R13276" s="34">
        <v>182</v>
      </c>
      <c r="S13276" s="34">
        <v>311</v>
      </c>
      <c r="T13276" s="34">
        <v>116</v>
      </c>
      <c r="U13276" s="34">
        <v>128</v>
      </c>
      <c r="V13276" s="34">
        <v>170</v>
      </c>
      <c r="W13276" s="34">
        <v>193</v>
      </c>
      <c r="X13276" s="34">
        <v>279</v>
      </c>
      <c r="Y13276" s="34">
        <v>148</v>
      </c>
      <c r="Z13276" s="34">
        <v>257</v>
      </c>
      <c r="AA13276" s="34">
        <v>249</v>
      </c>
      <c r="AB13276" s="34">
        <v>138</v>
      </c>
      <c r="AC13276" s="34">
        <v>331</v>
      </c>
    </row>
    <row r="13277" spans="1:29" x14ac:dyDescent="0.2">
      <c r="A13277" s="34" t="s">
        <v>73770</v>
      </c>
      <c r="B13277" s="34">
        <v>398</v>
      </c>
      <c r="C13277" s="34">
        <v>631</v>
      </c>
      <c r="D13277" s="34">
        <v>645</v>
      </c>
      <c r="E13277" s="34">
        <v>611</v>
      </c>
      <c r="F13277" s="34">
        <v>477</v>
      </c>
      <c r="G13277" s="34">
        <v>630</v>
      </c>
      <c r="H13277" s="34">
        <v>342</v>
      </c>
      <c r="I13277" s="34">
        <v>526</v>
      </c>
      <c r="J13277" s="34">
        <v>333</v>
      </c>
      <c r="K13277" s="34">
        <v>688</v>
      </c>
      <c r="L13277" s="34">
        <v>174</v>
      </c>
      <c r="M13277" s="34">
        <v>407</v>
      </c>
      <c r="N13277" s="34">
        <v>365</v>
      </c>
      <c r="O13277" s="34">
        <v>446</v>
      </c>
      <c r="P13277" s="34">
        <v>360</v>
      </c>
      <c r="Q13277" s="34">
        <v>528</v>
      </c>
      <c r="R13277" s="34">
        <v>337</v>
      </c>
      <c r="S13277" s="34">
        <v>743</v>
      </c>
      <c r="T13277" s="34">
        <v>255</v>
      </c>
      <c r="U13277" s="34">
        <v>374</v>
      </c>
      <c r="V13277" s="34">
        <v>458</v>
      </c>
      <c r="W13277" s="34">
        <v>537</v>
      </c>
      <c r="X13277" s="34">
        <v>487</v>
      </c>
      <c r="Y13277" s="34">
        <v>354</v>
      </c>
      <c r="Z13277" s="34">
        <v>546</v>
      </c>
      <c r="AA13277" s="34">
        <v>694</v>
      </c>
      <c r="AB13277" s="34">
        <v>284</v>
      </c>
      <c r="AC13277" s="34">
        <v>819</v>
      </c>
    </row>
    <row r="13278" spans="1:29" x14ac:dyDescent="0.2">
      <c r="A13278" s="34" t="s">
        <v>73771</v>
      </c>
      <c r="B13278" s="34">
        <v>169</v>
      </c>
      <c r="C13278" s="34">
        <v>277</v>
      </c>
      <c r="D13278" s="34">
        <v>278</v>
      </c>
      <c r="E13278" s="34">
        <v>300</v>
      </c>
      <c r="F13278" s="34">
        <v>175</v>
      </c>
      <c r="G13278" s="34">
        <v>328</v>
      </c>
      <c r="H13278" s="34">
        <v>175</v>
      </c>
      <c r="I13278" s="34">
        <v>248</v>
      </c>
      <c r="J13278" s="34">
        <v>141</v>
      </c>
      <c r="K13278" s="34">
        <v>269</v>
      </c>
      <c r="L13278" s="34">
        <v>81</v>
      </c>
      <c r="M13278" s="34">
        <v>217</v>
      </c>
      <c r="N13278" s="34">
        <v>178</v>
      </c>
      <c r="O13278" s="34">
        <v>206</v>
      </c>
      <c r="P13278" s="34">
        <v>178</v>
      </c>
      <c r="Q13278" s="34">
        <v>310</v>
      </c>
      <c r="R13278" s="34">
        <v>171</v>
      </c>
      <c r="S13278" s="34">
        <v>362</v>
      </c>
      <c r="T13278" s="34">
        <v>89</v>
      </c>
      <c r="U13278" s="34">
        <v>201</v>
      </c>
      <c r="V13278" s="34">
        <v>233</v>
      </c>
      <c r="W13278" s="34">
        <v>269</v>
      </c>
      <c r="X13278" s="34">
        <v>299</v>
      </c>
      <c r="Y13278" s="34">
        <v>156</v>
      </c>
      <c r="Z13278" s="34">
        <v>249</v>
      </c>
      <c r="AA13278" s="34">
        <v>342</v>
      </c>
      <c r="AB13278" s="34">
        <v>123</v>
      </c>
      <c r="AC13278" s="34">
        <v>372</v>
      </c>
    </row>
    <row r="13279" spans="1:29" x14ac:dyDescent="0.2">
      <c r="A13279" s="34" t="s">
        <v>73772</v>
      </c>
      <c r="B13279" s="34">
        <v>2046</v>
      </c>
      <c r="C13279" s="34">
        <v>1281</v>
      </c>
      <c r="D13279" s="34">
        <v>1883</v>
      </c>
      <c r="E13279" s="34">
        <v>1494</v>
      </c>
      <c r="F13279" s="34">
        <v>2017</v>
      </c>
      <c r="G13279" s="34">
        <v>1424</v>
      </c>
      <c r="H13279" s="34">
        <v>1830</v>
      </c>
      <c r="I13279" s="34">
        <v>1353</v>
      </c>
      <c r="J13279" s="34">
        <v>1837</v>
      </c>
      <c r="K13279" s="34">
        <v>1503</v>
      </c>
      <c r="L13279" s="34">
        <v>2055</v>
      </c>
      <c r="M13279" s="34">
        <v>1318</v>
      </c>
      <c r="N13279" s="34">
        <v>1794</v>
      </c>
      <c r="O13279" s="34">
        <v>1352</v>
      </c>
      <c r="P13279" s="34">
        <v>1679</v>
      </c>
      <c r="Q13279" s="34">
        <v>2088</v>
      </c>
      <c r="R13279" s="34">
        <v>2594</v>
      </c>
      <c r="S13279" s="34">
        <v>1790</v>
      </c>
      <c r="T13279" s="34">
        <v>2691</v>
      </c>
      <c r="U13279" s="34">
        <v>1662</v>
      </c>
      <c r="V13279" s="34">
        <v>2476</v>
      </c>
      <c r="W13279" s="34">
        <v>2208</v>
      </c>
      <c r="X13279" s="34">
        <v>2347</v>
      </c>
      <c r="Y13279" s="34">
        <v>1965</v>
      </c>
      <c r="Z13279" s="34">
        <v>1920</v>
      </c>
      <c r="AA13279" s="34">
        <v>1941</v>
      </c>
      <c r="AB13279" s="34">
        <v>2886</v>
      </c>
      <c r="AC13279" s="34">
        <v>2309</v>
      </c>
    </row>
    <row r="13280" spans="1:29" x14ac:dyDescent="0.2">
      <c r="A13280" s="34" t="s">
        <v>73773</v>
      </c>
      <c r="B13280" s="34">
        <v>318</v>
      </c>
      <c r="C13280" s="34">
        <v>553</v>
      </c>
      <c r="D13280" s="34">
        <v>586</v>
      </c>
      <c r="E13280" s="34">
        <v>611</v>
      </c>
      <c r="F13280" s="34">
        <v>523</v>
      </c>
      <c r="G13280" s="34">
        <v>563</v>
      </c>
      <c r="H13280" s="34">
        <v>415</v>
      </c>
      <c r="I13280" s="34">
        <v>469</v>
      </c>
      <c r="J13280" s="34">
        <v>361</v>
      </c>
      <c r="K13280" s="34">
        <v>490</v>
      </c>
      <c r="L13280" s="34">
        <v>190</v>
      </c>
      <c r="M13280" s="34">
        <v>367</v>
      </c>
      <c r="N13280" s="34">
        <v>336</v>
      </c>
      <c r="O13280" s="34">
        <v>455</v>
      </c>
      <c r="P13280" s="34">
        <v>392</v>
      </c>
      <c r="Q13280" s="34">
        <v>513</v>
      </c>
      <c r="R13280" s="34">
        <v>396</v>
      </c>
      <c r="S13280" s="34">
        <v>675</v>
      </c>
      <c r="T13280" s="34">
        <v>272</v>
      </c>
      <c r="U13280" s="34">
        <v>353</v>
      </c>
      <c r="V13280" s="34">
        <v>424</v>
      </c>
      <c r="W13280" s="34">
        <v>425</v>
      </c>
      <c r="X13280" s="34">
        <v>523</v>
      </c>
      <c r="Y13280" s="34">
        <v>348</v>
      </c>
      <c r="Z13280" s="34">
        <v>651</v>
      </c>
      <c r="AA13280" s="34">
        <v>605</v>
      </c>
      <c r="AB13280" s="34">
        <v>330</v>
      </c>
      <c r="AC13280" s="34">
        <v>761</v>
      </c>
    </row>
    <row r="13281" spans="1:29" x14ac:dyDescent="0.2">
      <c r="A13281" s="34" t="s">
        <v>73774</v>
      </c>
      <c r="B13281" s="34">
        <v>311</v>
      </c>
      <c r="C13281" s="34">
        <v>471</v>
      </c>
      <c r="D13281" s="34">
        <v>538</v>
      </c>
      <c r="E13281" s="34">
        <v>549</v>
      </c>
      <c r="F13281" s="34">
        <v>325</v>
      </c>
      <c r="G13281" s="34">
        <v>498</v>
      </c>
      <c r="H13281" s="34">
        <v>266</v>
      </c>
      <c r="I13281" s="34">
        <v>424</v>
      </c>
      <c r="J13281" s="34">
        <v>279</v>
      </c>
      <c r="K13281" s="34">
        <v>498</v>
      </c>
      <c r="L13281" s="34">
        <v>128</v>
      </c>
      <c r="M13281" s="34">
        <v>374</v>
      </c>
      <c r="N13281" s="34">
        <v>268</v>
      </c>
      <c r="O13281" s="34">
        <v>344</v>
      </c>
      <c r="P13281" s="34">
        <v>236</v>
      </c>
      <c r="Q13281" s="34">
        <v>425</v>
      </c>
      <c r="R13281" s="34">
        <v>279</v>
      </c>
      <c r="S13281" s="34">
        <v>531</v>
      </c>
      <c r="T13281" s="34">
        <v>203</v>
      </c>
      <c r="U13281" s="34">
        <v>286</v>
      </c>
      <c r="V13281" s="34">
        <v>383</v>
      </c>
      <c r="W13281" s="34">
        <v>370</v>
      </c>
      <c r="X13281" s="34">
        <v>474</v>
      </c>
      <c r="Y13281" s="34">
        <v>233</v>
      </c>
      <c r="Z13281" s="34">
        <v>419</v>
      </c>
      <c r="AA13281" s="34">
        <v>486</v>
      </c>
      <c r="AB13281" s="34">
        <v>241</v>
      </c>
      <c r="AC13281" s="34">
        <v>716</v>
      </c>
    </row>
    <row r="13282" spans="1:29" x14ac:dyDescent="0.2">
      <c r="A13282" s="34" t="s">
        <v>73775</v>
      </c>
      <c r="B13282" s="34">
        <v>329</v>
      </c>
      <c r="C13282" s="34">
        <v>393</v>
      </c>
      <c r="D13282" s="34">
        <v>619</v>
      </c>
      <c r="E13282" s="34">
        <v>500</v>
      </c>
      <c r="F13282" s="34">
        <v>520</v>
      </c>
      <c r="G13282" s="34">
        <v>454</v>
      </c>
      <c r="H13282" s="34">
        <v>476</v>
      </c>
      <c r="I13282" s="34">
        <v>359</v>
      </c>
      <c r="J13282" s="34">
        <v>459</v>
      </c>
      <c r="K13282" s="34">
        <v>399</v>
      </c>
      <c r="L13282" s="34">
        <v>336</v>
      </c>
      <c r="M13282" s="34">
        <v>357</v>
      </c>
      <c r="N13282" s="34">
        <v>377</v>
      </c>
      <c r="O13282" s="34">
        <v>357</v>
      </c>
      <c r="P13282" s="34">
        <v>404</v>
      </c>
      <c r="Q13282" s="34">
        <v>533</v>
      </c>
      <c r="R13282" s="34">
        <v>496</v>
      </c>
      <c r="S13282" s="34">
        <v>517</v>
      </c>
      <c r="T13282" s="34">
        <v>391</v>
      </c>
      <c r="U13282" s="34">
        <v>406</v>
      </c>
      <c r="V13282" s="34">
        <v>505</v>
      </c>
      <c r="W13282" s="34">
        <v>445</v>
      </c>
      <c r="X13282" s="34">
        <v>590</v>
      </c>
      <c r="Y13282" s="34">
        <v>383</v>
      </c>
      <c r="Z13282" s="34">
        <v>568</v>
      </c>
      <c r="AA13282" s="34">
        <v>494</v>
      </c>
      <c r="AB13282" s="34">
        <v>453</v>
      </c>
      <c r="AC13282" s="34">
        <v>780</v>
      </c>
    </row>
    <row r="13283" spans="1:29" x14ac:dyDescent="0.2">
      <c r="A13283" s="34" t="s">
        <v>73776</v>
      </c>
      <c r="B13283" s="34">
        <v>146</v>
      </c>
      <c r="C13283" s="34">
        <v>189</v>
      </c>
      <c r="D13283" s="34">
        <v>243</v>
      </c>
      <c r="E13283" s="34">
        <v>217</v>
      </c>
      <c r="F13283" s="34">
        <v>143</v>
      </c>
      <c r="G13283" s="34">
        <v>219</v>
      </c>
      <c r="H13283" s="34">
        <v>118</v>
      </c>
      <c r="I13283" s="34">
        <v>161</v>
      </c>
      <c r="J13283" s="34">
        <v>88</v>
      </c>
      <c r="K13283" s="34">
        <v>226</v>
      </c>
      <c r="L13283" s="34">
        <v>57</v>
      </c>
      <c r="M13283" s="34">
        <v>143</v>
      </c>
      <c r="N13283" s="34">
        <v>132</v>
      </c>
      <c r="O13283" s="34">
        <v>128</v>
      </c>
      <c r="P13283" s="34">
        <v>118</v>
      </c>
      <c r="Q13283" s="34">
        <v>175</v>
      </c>
      <c r="R13283" s="34">
        <v>118</v>
      </c>
      <c r="S13283" s="34">
        <v>211</v>
      </c>
      <c r="T13283" s="34">
        <v>77</v>
      </c>
      <c r="U13283" s="34">
        <v>96</v>
      </c>
      <c r="V13283" s="34">
        <v>118</v>
      </c>
      <c r="W13283" s="34">
        <v>102</v>
      </c>
      <c r="X13283" s="34">
        <v>178</v>
      </c>
      <c r="Y13283" s="34">
        <v>122</v>
      </c>
      <c r="Z13283" s="34">
        <v>177</v>
      </c>
      <c r="AA13283" s="34">
        <v>180</v>
      </c>
      <c r="AB13283" s="34">
        <v>91</v>
      </c>
      <c r="AC13283" s="34">
        <v>263</v>
      </c>
    </row>
    <row r="13284" spans="1:29" x14ac:dyDescent="0.2">
      <c r="A13284" s="34" t="s">
        <v>73777</v>
      </c>
      <c r="B13284" s="34">
        <v>233</v>
      </c>
      <c r="C13284" s="34">
        <v>514</v>
      </c>
      <c r="D13284" s="34">
        <v>592</v>
      </c>
      <c r="E13284" s="34">
        <v>475</v>
      </c>
      <c r="F13284" s="34">
        <v>447</v>
      </c>
      <c r="G13284" s="34">
        <v>470</v>
      </c>
      <c r="H13284" s="34">
        <v>356</v>
      </c>
      <c r="I13284" s="34">
        <v>462</v>
      </c>
      <c r="J13284" s="34">
        <v>331</v>
      </c>
      <c r="K13284" s="34">
        <v>514</v>
      </c>
      <c r="L13284" s="34">
        <v>137</v>
      </c>
      <c r="M13284" s="34">
        <v>340</v>
      </c>
      <c r="N13284" s="34">
        <v>364</v>
      </c>
      <c r="O13284" s="34">
        <v>394</v>
      </c>
      <c r="P13284" s="34">
        <v>372</v>
      </c>
      <c r="Q13284" s="34">
        <v>434</v>
      </c>
      <c r="R13284" s="34">
        <v>391</v>
      </c>
      <c r="S13284" s="34">
        <v>607</v>
      </c>
      <c r="T13284" s="34">
        <v>224</v>
      </c>
      <c r="U13284" s="34">
        <v>290</v>
      </c>
      <c r="V13284" s="34">
        <v>385</v>
      </c>
      <c r="W13284" s="34">
        <v>309</v>
      </c>
      <c r="X13284" s="34">
        <v>506</v>
      </c>
      <c r="Y13284" s="34">
        <v>275</v>
      </c>
      <c r="Z13284" s="34">
        <v>532</v>
      </c>
      <c r="AA13284" s="34">
        <v>476</v>
      </c>
      <c r="AB13284" s="34">
        <v>245</v>
      </c>
      <c r="AC13284" s="34">
        <v>690</v>
      </c>
    </row>
    <row r="13285" spans="1:29" x14ac:dyDescent="0.2">
      <c r="A13285" s="34" t="s">
        <v>73778</v>
      </c>
      <c r="B13285" s="34">
        <v>158</v>
      </c>
      <c r="C13285" s="34">
        <v>247</v>
      </c>
      <c r="D13285" s="34">
        <v>299</v>
      </c>
      <c r="E13285" s="34">
        <v>258</v>
      </c>
      <c r="F13285" s="34">
        <v>332</v>
      </c>
      <c r="G13285" s="34">
        <v>265</v>
      </c>
      <c r="H13285" s="34">
        <v>286</v>
      </c>
      <c r="I13285" s="34">
        <v>240</v>
      </c>
      <c r="J13285" s="34">
        <v>197</v>
      </c>
      <c r="K13285" s="34">
        <v>213</v>
      </c>
      <c r="L13285" s="34">
        <v>150</v>
      </c>
      <c r="M13285" s="34">
        <v>244</v>
      </c>
      <c r="N13285" s="34">
        <v>224</v>
      </c>
      <c r="O13285" s="34">
        <v>206</v>
      </c>
      <c r="P13285" s="34">
        <v>233</v>
      </c>
      <c r="Q13285" s="34">
        <v>281</v>
      </c>
      <c r="R13285" s="34">
        <v>273</v>
      </c>
      <c r="S13285" s="34">
        <v>330</v>
      </c>
      <c r="T13285" s="34">
        <v>216</v>
      </c>
      <c r="U13285" s="34">
        <v>259</v>
      </c>
      <c r="V13285" s="34">
        <v>262</v>
      </c>
      <c r="W13285" s="34">
        <v>268</v>
      </c>
      <c r="X13285" s="34">
        <v>343</v>
      </c>
      <c r="Y13285" s="34">
        <v>197</v>
      </c>
      <c r="Z13285" s="34">
        <v>248</v>
      </c>
      <c r="AA13285" s="34">
        <v>311</v>
      </c>
      <c r="AB13285" s="34">
        <v>260</v>
      </c>
      <c r="AC13285" s="34">
        <v>360</v>
      </c>
    </row>
    <row r="13286" spans="1:29" x14ac:dyDescent="0.2">
      <c r="A13286" s="34" t="s">
        <v>73779</v>
      </c>
      <c r="B13286" s="34">
        <v>233</v>
      </c>
      <c r="C13286" s="34">
        <v>205</v>
      </c>
      <c r="D13286" s="34">
        <v>266</v>
      </c>
      <c r="E13286" s="34">
        <v>204</v>
      </c>
      <c r="F13286" s="34">
        <v>232</v>
      </c>
      <c r="G13286" s="34">
        <v>206</v>
      </c>
      <c r="H13286" s="34">
        <v>225</v>
      </c>
      <c r="I13286" s="34">
        <v>187</v>
      </c>
      <c r="J13286" s="34">
        <v>222</v>
      </c>
      <c r="K13286" s="34">
        <v>219</v>
      </c>
      <c r="L13286" s="34">
        <v>106</v>
      </c>
      <c r="M13286" s="34">
        <v>168</v>
      </c>
      <c r="N13286" s="34">
        <v>134</v>
      </c>
      <c r="O13286" s="34">
        <v>189</v>
      </c>
      <c r="P13286" s="34">
        <v>198</v>
      </c>
      <c r="Q13286" s="34">
        <v>221</v>
      </c>
      <c r="R13286" s="34">
        <v>201</v>
      </c>
      <c r="S13286" s="34">
        <v>251</v>
      </c>
      <c r="T13286" s="34">
        <v>144</v>
      </c>
      <c r="U13286" s="34">
        <v>156</v>
      </c>
      <c r="V13286" s="34">
        <v>244</v>
      </c>
      <c r="W13286" s="34">
        <v>192</v>
      </c>
      <c r="X13286" s="34">
        <v>264</v>
      </c>
      <c r="Y13286" s="34">
        <v>137</v>
      </c>
      <c r="Z13286" s="34">
        <v>243</v>
      </c>
      <c r="AA13286" s="34">
        <v>259</v>
      </c>
      <c r="AB13286" s="34">
        <v>172</v>
      </c>
      <c r="AC13286" s="34">
        <v>331</v>
      </c>
    </row>
    <row r="13287" spans="1:29" x14ac:dyDescent="0.2">
      <c r="A13287" s="34" t="s">
        <v>73780</v>
      </c>
      <c r="B13287" s="34">
        <v>312</v>
      </c>
      <c r="C13287" s="34">
        <v>675</v>
      </c>
      <c r="D13287" s="34">
        <v>690</v>
      </c>
      <c r="E13287" s="34">
        <v>596</v>
      </c>
      <c r="F13287" s="34">
        <v>540</v>
      </c>
      <c r="G13287" s="34">
        <v>684</v>
      </c>
      <c r="H13287" s="34">
        <v>478</v>
      </c>
      <c r="I13287" s="34">
        <v>523</v>
      </c>
      <c r="J13287" s="34">
        <v>341</v>
      </c>
      <c r="K13287" s="34">
        <v>611</v>
      </c>
      <c r="L13287" s="34">
        <v>169</v>
      </c>
      <c r="M13287" s="34">
        <v>425</v>
      </c>
      <c r="N13287" s="34">
        <v>357</v>
      </c>
      <c r="O13287" s="34">
        <v>434</v>
      </c>
      <c r="P13287" s="34">
        <v>378</v>
      </c>
      <c r="Q13287" s="34">
        <v>577</v>
      </c>
      <c r="R13287" s="34">
        <v>402</v>
      </c>
      <c r="S13287" s="34">
        <v>788</v>
      </c>
      <c r="T13287" s="34">
        <v>204</v>
      </c>
      <c r="U13287" s="34">
        <v>339</v>
      </c>
      <c r="V13287" s="34">
        <v>433</v>
      </c>
      <c r="W13287" s="34">
        <v>405</v>
      </c>
      <c r="X13287" s="34">
        <v>505</v>
      </c>
      <c r="Y13287" s="34">
        <v>352</v>
      </c>
      <c r="Z13287" s="34">
        <v>584</v>
      </c>
      <c r="AA13287" s="34">
        <v>576</v>
      </c>
      <c r="AB13287" s="34">
        <v>325</v>
      </c>
      <c r="AC13287" s="34">
        <v>816</v>
      </c>
    </row>
    <row r="13288" spans="1:29" x14ac:dyDescent="0.2">
      <c r="A13288" s="34" t="s">
        <v>73781</v>
      </c>
      <c r="B13288" s="34">
        <v>46</v>
      </c>
      <c r="C13288" s="34">
        <v>61</v>
      </c>
      <c r="D13288" s="34">
        <v>63</v>
      </c>
      <c r="E13288" s="34">
        <v>65</v>
      </c>
      <c r="F13288" s="34">
        <v>75</v>
      </c>
      <c r="G13288" s="34">
        <v>35</v>
      </c>
      <c r="H13288" s="34">
        <v>51</v>
      </c>
      <c r="I13288" s="34">
        <v>57</v>
      </c>
      <c r="J13288" s="34">
        <v>53</v>
      </c>
      <c r="K13288" s="34">
        <v>68</v>
      </c>
      <c r="L13288" s="34">
        <v>21</v>
      </c>
      <c r="M13288" s="34">
        <v>53</v>
      </c>
      <c r="N13288" s="34">
        <v>49</v>
      </c>
      <c r="O13288" s="34">
        <v>66</v>
      </c>
      <c r="P13288" s="34">
        <v>57</v>
      </c>
      <c r="Q13288" s="34">
        <v>66</v>
      </c>
      <c r="R13288" s="34">
        <v>63</v>
      </c>
      <c r="S13288" s="34">
        <v>94</v>
      </c>
      <c r="T13288" s="34">
        <v>47</v>
      </c>
      <c r="U13288" s="34">
        <v>63</v>
      </c>
      <c r="V13288" s="34">
        <v>58</v>
      </c>
      <c r="W13288" s="34">
        <v>52</v>
      </c>
      <c r="X13288" s="34">
        <v>51</v>
      </c>
      <c r="Y13288" s="34">
        <v>49</v>
      </c>
      <c r="Z13288" s="34">
        <v>68</v>
      </c>
      <c r="AA13288" s="34">
        <v>101</v>
      </c>
      <c r="AB13288" s="34">
        <v>46</v>
      </c>
      <c r="AC13288" s="34">
        <v>97</v>
      </c>
    </row>
    <row r="13289" spans="1:29" x14ac:dyDescent="0.2">
      <c r="A13289" s="34" t="s">
        <v>73782</v>
      </c>
      <c r="B13289" s="34">
        <v>183</v>
      </c>
      <c r="C13289" s="34">
        <v>171</v>
      </c>
      <c r="D13289" s="34">
        <v>226</v>
      </c>
      <c r="E13289" s="34">
        <v>223</v>
      </c>
      <c r="F13289" s="34">
        <v>142</v>
      </c>
      <c r="G13289" s="34">
        <v>193</v>
      </c>
      <c r="H13289" s="34">
        <v>92</v>
      </c>
      <c r="I13289" s="34">
        <v>184</v>
      </c>
      <c r="J13289" s="34">
        <v>124</v>
      </c>
      <c r="K13289" s="34">
        <v>182</v>
      </c>
      <c r="L13289" s="34">
        <v>66</v>
      </c>
      <c r="M13289" s="34">
        <v>145</v>
      </c>
      <c r="N13289" s="34">
        <v>109</v>
      </c>
      <c r="O13289" s="34">
        <v>156</v>
      </c>
      <c r="P13289" s="34">
        <v>110</v>
      </c>
      <c r="Q13289" s="34">
        <v>165</v>
      </c>
      <c r="R13289" s="34">
        <v>96</v>
      </c>
      <c r="S13289" s="34">
        <v>247</v>
      </c>
      <c r="T13289" s="34">
        <v>76</v>
      </c>
      <c r="U13289" s="34">
        <v>121</v>
      </c>
      <c r="V13289" s="34">
        <v>145</v>
      </c>
      <c r="W13289" s="34">
        <v>137</v>
      </c>
      <c r="X13289" s="34">
        <v>182</v>
      </c>
      <c r="Y13289" s="34">
        <v>118</v>
      </c>
      <c r="Z13289" s="34">
        <v>166</v>
      </c>
      <c r="AA13289" s="34">
        <v>222</v>
      </c>
      <c r="AB13289" s="34">
        <v>121</v>
      </c>
      <c r="AC13289" s="34">
        <v>262</v>
      </c>
    </row>
    <row r="13290" spans="1:29" x14ac:dyDescent="0.2">
      <c r="A13290" s="34" t="s">
        <v>73783</v>
      </c>
      <c r="B13290" s="34">
        <v>274</v>
      </c>
      <c r="C13290" s="34">
        <v>253</v>
      </c>
      <c r="D13290" s="34">
        <v>300</v>
      </c>
      <c r="E13290" s="34">
        <v>266</v>
      </c>
      <c r="F13290" s="34">
        <v>260</v>
      </c>
      <c r="G13290" s="34">
        <v>215</v>
      </c>
      <c r="H13290" s="34">
        <v>194</v>
      </c>
      <c r="I13290" s="34">
        <v>208</v>
      </c>
      <c r="J13290" s="34">
        <v>148</v>
      </c>
      <c r="K13290" s="34">
        <v>281</v>
      </c>
      <c r="L13290" s="34">
        <v>105</v>
      </c>
      <c r="M13290" s="34">
        <v>193</v>
      </c>
      <c r="N13290" s="34">
        <v>167</v>
      </c>
      <c r="O13290" s="34">
        <v>194</v>
      </c>
      <c r="P13290" s="34">
        <v>201</v>
      </c>
      <c r="Q13290" s="34">
        <v>313</v>
      </c>
      <c r="R13290" s="34">
        <v>238</v>
      </c>
      <c r="S13290" s="34">
        <v>258</v>
      </c>
      <c r="T13290" s="34">
        <v>151</v>
      </c>
      <c r="U13290" s="34">
        <v>155</v>
      </c>
      <c r="V13290" s="34">
        <v>250</v>
      </c>
      <c r="W13290" s="34">
        <v>225</v>
      </c>
      <c r="X13290" s="34">
        <v>306</v>
      </c>
      <c r="Y13290" s="34">
        <v>185</v>
      </c>
      <c r="Z13290" s="34">
        <v>258</v>
      </c>
      <c r="AA13290" s="34">
        <v>315</v>
      </c>
      <c r="AB13290" s="34">
        <v>141</v>
      </c>
      <c r="AC13290" s="34">
        <v>350</v>
      </c>
    </row>
    <row r="13291" spans="1:29" x14ac:dyDescent="0.2">
      <c r="A13291" s="34" t="s">
        <v>73784</v>
      </c>
      <c r="B13291" s="34">
        <v>250</v>
      </c>
      <c r="C13291" s="34">
        <v>373</v>
      </c>
      <c r="D13291" s="34">
        <v>435</v>
      </c>
      <c r="E13291" s="34">
        <v>319</v>
      </c>
      <c r="F13291" s="34">
        <v>378</v>
      </c>
      <c r="G13291" s="34">
        <v>275</v>
      </c>
      <c r="H13291" s="34">
        <v>352</v>
      </c>
      <c r="I13291" s="34">
        <v>256</v>
      </c>
      <c r="J13291" s="34">
        <v>250</v>
      </c>
      <c r="K13291" s="34">
        <v>295</v>
      </c>
      <c r="L13291" s="34">
        <v>207</v>
      </c>
      <c r="M13291" s="34">
        <v>255</v>
      </c>
      <c r="N13291" s="34">
        <v>300</v>
      </c>
      <c r="O13291" s="34">
        <v>267</v>
      </c>
      <c r="P13291" s="34">
        <v>304</v>
      </c>
      <c r="Q13291" s="34">
        <v>307</v>
      </c>
      <c r="R13291" s="34">
        <v>284</v>
      </c>
      <c r="S13291" s="34">
        <v>334</v>
      </c>
      <c r="T13291" s="34">
        <v>231</v>
      </c>
      <c r="U13291" s="34">
        <v>203</v>
      </c>
      <c r="V13291" s="34">
        <v>435</v>
      </c>
      <c r="W13291" s="34">
        <v>212</v>
      </c>
      <c r="X13291" s="34">
        <v>503</v>
      </c>
      <c r="Y13291" s="34">
        <v>208</v>
      </c>
      <c r="Z13291" s="34">
        <v>477</v>
      </c>
      <c r="AA13291" s="34">
        <v>382</v>
      </c>
      <c r="AB13291" s="34">
        <v>335</v>
      </c>
      <c r="AC13291" s="34">
        <v>443</v>
      </c>
    </row>
    <row r="13292" spans="1:29" x14ac:dyDescent="0.2">
      <c r="A13292" s="34" t="s">
        <v>73785</v>
      </c>
      <c r="B13292" s="34">
        <v>224</v>
      </c>
      <c r="C13292" s="34">
        <v>244</v>
      </c>
      <c r="D13292" s="34">
        <v>300</v>
      </c>
      <c r="E13292" s="34">
        <v>369</v>
      </c>
      <c r="F13292" s="34">
        <v>237</v>
      </c>
      <c r="G13292" s="34">
        <v>258</v>
      </c>
      <c r="H13292" s="34">
        <v>223</v>
      </c>
      <c r="I13292" s="34">
        <v>270</v>
      </c>
      <c r="J13292" s="34">
        <v>171</v>
      </c>
      <c r="K13292" s="34">
        <v>246</v>
      </c>
      <c r="L13292" s="34">
        <v>104</v>
      </c>
      <c r="M13292" s="34">
        <v>257</v>
      </c>
      <c r="N13292" s="34">
        <v>169</v>
      </c>
      <c r="O13292" s="34">
        <v>214</v>
      </c>
      <c r="P13292" s="34">
        <v>213</v>
      </c>
      <c r="Q13292" s="34">
        <v>280</v>
      </c>
      <c r="R13292" s="34">
        <v>206</v>
      </c>
      <c r="S13292" s="34">
        <v>330</v>
      </c>
      <c r="T13292" s="34">
        <v>172</v>
      </c>
      <c r="U13292" s="34">
        <v>226</v>
      </c>
      <c r="V13292" s="34">
        <v>256</v>
      </c>
      <c r="W13292" s="34">
        <v>266</v>
      </c>
      <c r="X13292" s="34">
        <v>334</v>
      </c>
      <c r="Y13292" s="34">
        <v>243</v>
      </c>
      <c r="Z13292" s="34">
        <v>272</v>
      </c>
      <c r="AA13292" s="34">
        <v>329</v>
      </c>
      <c r="AB13292" s="34">
        <v>196</v>
      </c>
      <c r="AC13292" s="34">
        <v>459</v>
      </c>
    </row>
    <row r="13293" spans="1:29" x14ac:dyDescent="0.2">
      <c r="A13293" s="34" t="s">
        <v>73786</v>
      </c>
      <c r="B13293" s="34">
        <v>368</v>
      </c>
      <c r="C13293" s="34">
        <v>494</v>
      </c>
      <c r="D13293" s="34">
        <v>492</v>
      </c>
      <c r="E13293" s="34">
        <v>659</v>
      </c>
      <c r="F13293" s="34">
        <v>523</v>
      </c>
      <c r="G13293" s="34">
        <v>614</v>
      </c>
      <c r="H13293" s="34">
        <v>495</v>
      </c>
      <c r="I13293" s="34">
        <v>488</v>
      </c>
      <c r="J13293" s="34">
        <v>380</v>
      </c>
      <c r="K13293" s="34">
        <v>556</v>
      </c>
      <c r="L13293" s="34">
        <v>297</v>
      </c>
      <c r="M13293" s="34">
        <v>549</v>
      </c>
      <c r="N13293" s="34">
        <v>372</v>
      </c>
      <c r="O13293" s="34">
        <v>464</v>
      </c>
      <c r="P13293" s="34">
        <v>417</v>
      </c>
      <c r="Q13293" s="34">
        <v>575</v>
      </c>
      <c r="R13293" s="34">
        <v>462</v>
      </c>
      <c r="S13293" s="34">
        <v>687</v>
      </c>
      <c r="T13293" s="34">
        <v>404</v>
      </c>
      <c r="U13293" s="34">
        <v>461</v>
      </c>
      <c r="V13293" s="34">
        <v>507</v>
      </c>
      <c r="W13293" s="34">
        <v>568</v>
      </c>
      <c r="X13293" s="34">
        <v>553</v>
      </c>
      <c r="Y13293" s="34">
        <v>530</v>
      </c>
      <c r="Z13293" s="34">
        <v>531</v>
      </c>
      <c r="AA13293" s="34">
        <v>634</v>
      </c>
      <c r="AB13293" s="34">
        <v>337</v>
      </c>
      <c r="AC13293" s="34">
        <v>808</v>
      </c>
    </row>
    <row r="13294" spans="1:29" x14ac:dyDescent="0.2">
      <c r="A13294" s="34" t="s">
        <v>73787</v>
      </c>
      <c r="B13294" s="34">
        <v>192</v>
      </c>
      <c r="C13294" s="34">
        <v>228</v>
      </c>
      <c r="D13294" s="34">
        <v>233</v>
      </c>
      <c r="E13294" s="34">
        <v>248</v>
      </c>
      <c r="F13294" s="34">
        <v>221</v>
      </c>
      <c r="G13294" s="34">
        <v>232</v>
      </c>
      <c r="H13294" s="34">
        <v>177</v>
      </c>
      <c r="I13294" s="34">
        <v>204</v>
      </c>
      <c r="J13294" s="34">
        <v>171</v>
      </c>
      <c r="K13294" s="34">
        <v>202</v>
      </c>
      <c r="L13294" s="34">
        <v>64</v>
      </c>
      <c r="M13294" s="34">
        <v>197</v>
      </c>
      <c r="N13294" s="34">
        <v>160</v>
      </c>
      <c r="O13294" s="34">
        <v>188</v>
      </c>
      <c r="P13294" s="34">
        <v>152</v>
      </c>
      <c r="Q13294" s="34">
        <v>220</v>
      </c>
      <c r="R13294" s="34">
        <v>175</v>
      </c>
      <c r="S13294" s="34">
        <v>307</v>
      </c>
      <c r="T13294" s="34">
        <v>115</v>
      </c>
      <c r="U13294" s="34">
        <v>128</v>
      </c>
      <c r="V13294" s="34">
        <v>215</v>
      </c>
      <c r="W13294" s="34">
        <v>179</v>
      </c>
      <c r="X13294" s="34">
        <v>271</v>
      </c>
      <c r="Y13294" s="34">
        <v>156</v>
      </c>
      <c r="Z13294" s="34">
        <v>197</v>
      </c>
      <c r="AA13294" s="34">
        <v>227</v>
      </c>
      <c r="AB13294" s="34">
        <v>168</v>
      </c>
      <c r="AC13294" s="34">
        <v>351</v>
      </c>
    </row>
    <row r="13295" spans="1:29" x14ac:dyDescent="0.2">
      <c r="A13295" s="34" t="s">
        <v>73788</v>
      </c>
      <c r="B13295" s="34">
        <v>210</v>
      </c>
      <c r="C13295" s="34">
        <v>282</v>
      </c>
      <c r="D13295" s="34">
        <v>360</v>
      </c>
      <c r="E13295" s="34">
        <v>311</v>
      </c>
      <c r="F13295" s="34">
        <v>297</v>
      </c>
      <c r="G13295" s="34">
        <v>250</v>
      </c>
      <c r="H13295" s="34">
        <v>276</v>
      </c>
      <c r="I13295" s="34">
        <v>199</v>
      </c>
      <c r="J13295" s="34">
        <v>206</v>
      </c>
      <c r="K13295" s="34">
        <v>321</v>
      </c>
      <c r="L13295" s="34">
        <v>137</v>
      </c>
      <c r="M13295" s="34">
        <v>224</v>
      </c>
      <c r="N13295" s="34">
        <v>225</v>
      </c>
      <c r="O13295" s="34">
        <v>169</v>
      </c>
      <c r="P13295" s="34">
        <v>222</v>
      </c>
      <c r="Q13295" s="34">
        <v>241</v>
      </c>
      <c r="R13295" s="34">
        <v>269</v>
      </c>
      <c r="S13295" s="34">
        <v>282</v>
      </c>
      <c r="T13295" s="34">
        <v>175</v>
      </c>
      <c r="U13295" s="34">
        <v>186</v>
      </c>
      <c r="V13295" s="34">
        <v>263</v>
      </c>
      <c r="W13295" s="34">
        <v>229</v>
      </c>
      <c r="X13295" s="34">
        <v>328</v>
      </c>
      <c r="Y13295" s="34">
        <v>172</v>
      </c>
      <c r="Z13295" s="34">
        <v>342</v>
      </c>
      <c r="AA13295" s="34">
        <v>273</v>
      </c>
      <c r="AB13295" s="34">
        <v>185</v>
      </c>
      <c r="AC13295" s="34">
        <v>441</v>
      </c>
    </row>
    <row r="13296" spans="1:29" x14ac:dyDescent="0.2">
      <c r="A13296" s="34" t="s">
        <v>73789</v>
      </c>
      <c r="B13296" s="34">
        <v>153</v>
      </c>
      <c r="C13296" s="34">
        <v>132</v>
      </c>
      <c r="D13296" s="34">
        <v>176</v>
      </c>
      <c r="E13296" s="34">
        <v>172</v>
      </c>
      <c r="F13296" s="34">
        <v>135</v>
      </c>
      <c r="G13296" s="34">
        <v>130</v>
      </c>
      <c r="H13296" s="34">
        <v>132</v>
      </c>
      <c r="I13296" s="34">
        <v>118</v>
      </c>
      <c r="J13296" s="34">
        <v>84</v>
      </c>
      <c r="K13296" s="34">
        <v>130</v>
      </c>
      <c r="L13296" s="34">
        <v>56</v>
      </c>
      <c r="M13296" s="34">
        <v>101</v>
      </c>
      <c r="N13296" s="34">
        <v>122</v>
      </c>
      <c r="O13296" s="34">
        <v>112</v>
      </c>
      <c r="P13296" s="34">
        <v>87</v>
      </c>
      <c r="Q13296" s="34">
        <v>148</v>
      </c>
      <c r="R13296" s="34">
        <v>131</v>
      </c>
      <c r="S13296" s="34">
        <v>194</v>
      </c>
      <c r="T13296" s="34">
        <v>58</v>
      </c>
      <c r="U13296" s="34">
        <v>88</v>
      </c>
      <c r="V13296" s="34">
        <v>120</v>
      </c>
      <c r="W13296" s="34">
        <v>92</v>
      </c>
      <c r="X13296" s="34">
        <v>160</v>
      </c>
      <c r="Y13296" s="34">
        <v>104</v>
      </c>
      <c r="Z13296" s="34">
        <v>153</v>
      </c>
      <c r="AA13296" s="34">
        <v>154</v>
      </c>
      <c r="AB13296" s="34">
        <v>95</v>
      </c>
      <c r="AC13296" s="34">
        <v>203</v>
      </c>
    </row>
    <row r="13297" spans="1:29" x14ac:dyDescent="0.2">
      <c r="A13297" s="34" t="s">
        <v>73790</v>
      </c>
      <c r="B13297" s="34">
        <v>246</v>
      </c>
      <c r="C13297" s="34">
        <v>269</v>
      </c>
      <c r="D13297" s="34">
        <v>303</v>
      </c>
      <c r="E13297" s="34">
        <v>347</v>
      </c>
      <c r="F13297" s="34">
        <v>299</v>
      </c>
      <c r="G13297" s="34">
        <v>277</v>
      </c>
      <c r="H13297" s="34">
        <v>240</v>
      </c>
      <c r="I13297" s="34">
        <v>366</v>
      </c>
      <c r="J13297" s="34">
        <v>226</v>
      </c>
      <c r="K13297" s="34">
        <v>335</v>
      </c>
      <c r="L13297" s="34">
        <v>149</v>
      </c>
      <c r="M13297" s="34">
        <v>239</v>
      </c>
      <c r="N13297" s="34">
        <v>242</v>
      </c>
      <c r="O13297" s="34">
        <v>243</v>
      </c>
      <c r="P13297" s="34">
        <v>200</v>
      </c>
      <c r="Q13297" s="34">
        <v>384</v>
      </c>
      <c r="R13297" s="34">
        <v>300</v>
      </c>
      <c r="S13297" s="34">
        <v>358</v>
      </c>
      <c r="T13297" s="34">
        <v>187</v>
      </c>
      <c r="U13297" s="34">
        <v>257</v>
      </c>
      <c r="V13297" s="34">
        <v>278</v>
      </c>
      <c r="W13297" s="34">
        <v>263</v>
      </c>
      <c r="X13297" s="34">
        <v>346</v>
      </c>
      <c r="Y13297" s="34">
        <v>263</v>
      </c>
      <c r="Z13297" s="34">
        <v>277</v>
      </c>
      <c r="AA13297" s="34">
        <v>362</v>
      </c>
      <c r="AB13297" s="34">
        <v>245</v>
      </c>
      <c r="AC13297" s="34">
        <v>456</v>
      </c>
    </row>
    <row r="13298" spans="1:29" x14ac:dyDescent="0.2">
      <c r="A13298" s="34" t="s">
        <v>73791</v>
      </c>
      <c r="B13298" s="34">
        <v>193</v>
      </c>
      <c r="C13298" s="34">
        <v>423</v>
      </c>
      <c r="D13298" s="34">
        <v>347</v>
      </c>
      <c r="E13298" s="34">
        <v>421</v>
      </c>
      <c r="F13298" s="34">
        <v>276</v>
      </c>
      <c r="G13298" s="34">
        <v>343</v>
      </c>
      <c r="H13298" s="34">
        <v>258</v>
      </c>
      <c r="I13298" s="34">
        <v>366</v>
      </c>
      <c r="J13298" s="34">
        <v>162</v>
      </c>
      <c r="K13298" s="34">
        <v>397</v>
      </c>
      <c r="L13298" s="34">
        <v>103</v>
      </c>
      <c r="M13298" s="34">
        <v>297</v>
      </c>
      <c r="N13298" s="34">
        <v>222</v>
      </c>
      <c r="O13298" s="34">
        <v>302</v>
      </c>
      <c r="P13298" s="34">
        <v>198</v>
      </c>
      <c r="Q13298" s="34">
        <v>334</v>
      </c>
      <c r="R13298" s="34">
        <v>246</v>
      </c>
      <c r="S13298" s="34">
        <v>498</v>
      </c>
      <c r="T13298" s="34">
        <v>123</v>
      </c>
      <c r="U13298" s="34">
        <v>279</v>
      </c>
      <c r="V13298" s="34">
        <v>278</v>
      </c>
      <c r="W13298" s="34">
        <v>304</v>
      </c>
      <c r="X13298" s="34">
        <v>336</v>
      </c>
      <c r="Y13298" s="34">
        <v>215</v>
      </c>
      <c r="Z13298" s="34">
        <v>323</v>
      </c>
      <c r="AA13298" s="34">
        <v>430</v>
      </c>
      <c r="AB13298" s="34">
        <v>146</v>
      </c>
      <c r="AC13298" s="34">
        <v>643</v>
      </c>
    </row>
    <row r="13299" spans="1:29" x14ac:dyDescent="0.2">
      <c r="A13299" s="34" t="s">
        <v>73792</v>
      </c>
      <c r="B13299" s="34">
        <v>604</v>
      </c>
      <c r="C13299" s="34">
        <v>681</v>
      </c>
      <c r="D13299" s="34">
        <v>739</v>
      </c>
      <c r="E13299" s="34">
        <v>671</v>
      </c>
      <c r="F13299" s="34">
        <v>702</v>
      </c>
      <c r="G13299" s="34">
        <v>725</v>
      </c>
      <c r="H13299" s="34">
        <v>609</v>
      </c>
      <c r="I13299" s="34">
        <v>623</v>
      </c>
      <c r="J13299" s="34">
        <v>543</v>
      </c>
      <c r="K13299" s="34">
        <v>771</v>
      </c>
      <c r="L13299" s="34">
        <v>366</v>
      </c>
      <c r="M13299" s="34">
        <v>543</v>
      </c>
      <c r="N13299" s="34">
        <v>569</v>
      </c>
      <c r="O13299" s="34">
        <v>590</v>
      </c>
      <c r="P13299" s="34">
        <v>601</v>
      </c>
      <c r="Q13299" s="34">
        <v>796</v>
      </c>
      <c r="R13299" s="34">
        <v>674</v>
      </c>
      <c r="S13299" s="34">
        <v>838</v>
      </c>
      <c r="T13299" s="34">
        <v>473</v>
      </c>
      <c r="U13299" s="34">
        <v>620</v>
      </c>
      <c r="V13299" s="34">
        <v>747</v>
      </c>
      <c r="W13299" s="34">
        <v>667</v>
      </c>
      <c r="X13299" s="34">
        <v>853</v>
      </c>
      <c r="Y13299" s="34">
        <v>600</v>
      </c>
      <c r="Z13299" s="34">
        <v>702</v>
      </c>
      <c r="AA13299" s="34">
        <v>794</v>
      </c>
      <c r="AB13299" s="34">
        <v>625</v>
      </c>
      <c r="AC13299" s="34">
        <v>1087</v>
      </c>
    </row>
    <row r="13300" spans="1:29" x14ac:dyDescent="0.2">
      <c r="A13300" s="34" t="s">
        <v>73793</v>
      </c>
      <c r="B13300" s="34">
        <v>260</v>
      </c>
      <c r="C13300" s="34">
        <v>268</v>
      </c>
      <c r="D13300" s="34">
        <v>298</v>
      </c>
      <c r="E13300" s="34">
        <v>291</v>
      </c>
      <c r="F13300" s="34">
        <v>246</v>
      </c>
      <c r="G13300" s="34">
        <v>212</v>
      </c>
      <c r="H13300" s="34">
        <v>247</v>
      </c>
      <c r="I13300" s="34">
        <v>266</v>
      </c>
      <c r="J13300" s="34">
        <v>186</v>
      </c>
      <c r="K13300" s="34">
        <v>280</v>
      </c>
      <c r="L13300" s="34">
        <v>109</v>
      </c>
      <c r="M13300" s="34">
        <v>202</v>
      </c>
      <c r="N13300" s="34">
        <v>178</v>
      </c>
      <c r="O13300" s="34">
        <v>223</v>
      </c>
      <c r="P13300" s="34">
        <v>195</v>
      </c>
      <c r="Q13300" s="34">
        <v>299</v>
      </c>
      <c r="R13300" s="34">
        <v>225</v>
      </c>
      <c r="S13300" s="34">
        <v>315</v>
      </c>
      <c r="T13300" s="34">
        <v>184</v>
      </c>
      <c r="U13300" s="34">
        <v>207</v>
      </c>
      <c r="V13300" s="34">
        <v>257</v>
      </c>
      <c r="W13300" s="34">
        <v>247</v>
      </c>
      <c r="X13300" s="34">
        <v>237</v>
      </c>
      <c r="Y13300" s="34">
        <v>231</v>
      </c>
      <c r="Z13300" s="34">
        <v>275</v>
      </c>
      <c r="AA13300" s="34">
        <v>273</v>
      </c>
      <c r="AB13300" s="34">
        <v>179</v>
      </c>
      <c r="AC13300" s="34">
        <v>422</v>
      </c>
    </row>
    <row r="13301" spans="1:29" x14ac:dyDescent="0.2">
      <c r="A13301" s="34" t="s">
        <v>73794</v>
      </c>
      <c r="B13301" s="34">
        <v>230</v>
      </c>
      <c r="C13301" s="34">
        <v>556</v>
      </c>
      <c r="D13301" s="34">
        <v>313</v>
      </c>
      <c r="E13301" s="34">
        <v>596</v>
      </c>
      <c r="F13301" s="34">
        <v>257</v>
      </c>
      <c r="G13301" s="34">
        <v>526</v>
      </c>
      <c r="H13301" s="34">
        <v>250</v>
      </c>
      <c r="I13301" s="34">
        <v>493</v>
      </c>
      <c r="J13301" s="34">
        <v>218</v>
      </c>
      <c r="K13301" s="34">
        <v>556</v>
      </c>
      <c r="L13301" s="34">
        <v>127</v>
      </c>
      <c r="M13301" s="34">
        <v>488</v>
      </c>
      <c r="N13301" s="34">
        <v>220</v>
      </c>
      <c r="O13301" s="34">
        <v>446</v>
      </c>
      <c r="P13301" s="34">
        <v>213</v>
      </c>
      <c r="Q13301" s="34">
        <v>641</v>
      </c>
      <c r="R13301" s="34">
        <v>214</v>
      </c>
      <c r="S13301" s="34">
        <v>623</v>
      </c>
      <c r="T13301" s="34">
        <v>175</v>
      </c>
      <c r="U13301" s="34">
        <v>393</v>
      </c>
      <c r="V13301" s="34">
        <v>329</v>
      </c>
      <c r="W13301" s="34">
        <v>468</v>
      </c>
      <c r="X13301" s="34">
        <v>328</v>
      </c>
      <c r="Y13301" s="34">
        <v>367</v>
      </c>
      <c r="Z13301" s="34">
        <v>336</v>
      </c>
      <c r="AA13301" s="34">
        <v>583</v>
      </c>
      <c r="AB13301" s="34">
        <v>219</v>
      </c>
      <c r="AC13301" s="34">
        <v>645</v>
      </c>
    </row>
    <row r="13302" spans="1:29" x14ac:dyDescent="0.2">
      <c r="A13302" s="34" t="s">
        <v>73795</v>
      </c>
      <c r="B13302" s="34">
        <v>236</v>
      </c>
      <c r="C13302" s="34">
        <v>305</v>
      </c>
      <c r="D13302" s="34">
        <v>444</v>
      </c>
      <c r="E13302" s="34">
        <v>355</v>
      </c>
      <c r="F13302" s="34">
        <v>379</v>
      </c>
      <c r="G13302" s="34">
        <v>415</v>
      </c>
      <c r="H13302" s="34">
        <v>311</v>
      </c>
      <c r="I13302" s="34">
        <v>366</v>
      </c>
      <c r="J13302" s="34">
        <v>389</v>
      </c>
      <c r="K13302" s="34">
        <v>482</v>
      </c>
      <c r="L13302" s="34">
        <v>260</v>
      </c>
      <c r="M13302" s="34">
        <v>297</v>
      </c>
      <c r="N13302" s="34">
        <v>307</v>
      </c>
      <c r="O13302" s="34">
        <v>328</v>
      </c>
      <c r="P13302" s="34">
        <v>288</v>
      </c>
      <c r="Q13302" s="34">
        <v>468</v>
      </c>
      <c r="R13302" s="34">
        <v>430</v>
      </c>
      <c r="S13302" s="34">
        <v>441</v>
      </c>
      <c r="T13302" s="34">
        <v>321</v>
      </c>
      <c r="U13302" s="34">
        <v>322</v>
      </c>
      <c r="V13302" s="34">
        <v>415</v>
      </c>
      <c r="W13302" s="34">
        <v>364</v>
      </c>
      <c r="X13302" s="34">
        <v>396</v>
      </c>
      <c r="Y13302" s="34">
        <v>335</v>
      </c>
      <c r="Z13302" s="34">
        <v>491</v>
      </c>
      <c r="AA13302" s="34">
        <v>556</v>
      </c>
      <c r="AB13302" s="34">
        <v>309</v>
      </c>
      <c r="AC13302" s="34">
        <v>541</v>
      </c>
    </row>
    <row r="13303" spans="1:29" x14ac:dyDescent="0.2">
      <c r="A13303" s="34" t="s">
        <v>73796</v>
      </c>
      <c r="B13303" s="34">
        <v>410</v>
      </c>
      <c r="C13303" s="34">
        <v>527</v>
      </c>
      <c r="D13303" s="34">
        <v>662</v>
      </c>
      <c r="E13303" s="34">
        <v>568</v>
      </c>
      <c r="F13303" s="34">
        <v>342</v>
      </c>
      <c r="G13303" s="34">
        <v>486</v>
      </c>
      <c r="H13303" s="34">
        <v>281</v>
      </c>
      <c r="I13303" s="34">
        <v>424</v>
      </c>
      <c r="J13303" s="34">
        <v>230</v>
      </c>
      <c r="K13303" s="34">
        <v>571</v>
      </c>
      <c r="L13303" s="34">
        <v>102</v>
      </c>
      <c r="M13303" s="34">
        <v>392</v>
      </c>
      <c r="N13303" s="34">
        <v>259</v>
      </c>
      <c r="O13303" s="34">
        <v>297</v>
      </c>
      <c r="P13303" s="34">
        <v>245</v>
      </c>
      <c r="Q13303" s="34">
        <v>389</v>
      </c>
      <c r="R13303" s="34">
        <v>220</v>
      </c>
      <c r="S13303" s="34">
        <v>753</v>
      </c>
      <c r="T13303" s="34">
        <v>135</v>
      </c>
      <c r="U13303" s="34">
        <v>244</v>
      </c>
      <c r="V13303" s="34">
        <v>345</v>
      </c>
      <c r="W13303" s="34">
        <v>251</v>
      </c>
      <c r="X13303" s="34">
        <v>436</v>
      </c>
      <c r="Y13303" s="34">
        <v>198</v>
      </c>
      <c r="Z13303" s="34">
        <v>430</v>
      </c>
      <c r="AA13303" s="34">
        <v>579</v>
      </c>
      <c r="AB13303" s="34">
        <v>189</v>
      </c>
      <c r="AC13303" s="34">
        <v>665</v>
      </c>
    </row>
    <row r="13304" spans="1:29" x14ac:dyDescent="0.2">
      <c r="A13304" s="34" t="s">
        <v>73797</v>
      </c>
      <c r="B13304" s="34">
        <v>203</v>
      </c>
      <c r="C13304" s="34">
        <v>284</v>
      </c>
      <c r="D13304" s="34">
        <v>351</v>
      </c>
      <c r="E13304" s="34">
        <v>276</v>
      </c>
      <c r="F13304" s="34">
        <v>214</v>
      </c>
      <c r="G13304" s="34">
        <v>222</v>
      </c>
      <c r="H13304" s="34">
        <v>186</v>
      </c>
      <c r="I13304" s="34">
        <v>207</v>
      </c>
      <c r="J13304" s="34">
        <v>131</v>
      </c>
      <c r="K13304" s="34">
        <v>267</v>
      </c>
      <c r="L13304" s="34">
        <v>81</v>
      </c>
      <c r="M13304" s="34">
        <v>195</v>
      </c>
      <c r="N13304" s="34">
        <v>173</v>
      </c>
      <c r="O13304" s="34">
        <v>169</v>
      </c>
      <c r="P13304" s="34">
        <v>164</v>
      </c>
      <c r="Q13304" s="34">
        <v>230</v>
      </c>
      <c r="R13304" s="34">
        <v>184</v>
      </c>
      <c r="S13304" s="34">
        <v>320</v>
      </c>
      <c r="T13304" s="34">
        <v>93</v>
      </c>
      <c r="U13304" s="34">
        <v>176</v>
      </c>
      <c r="V13304" s="34">
        <v>216</v>
      </c>
      <c r="W13304" s="34">
        <v>204</v>
      </c>
      <c r="X13304" s="34">
        <v>245</v>
      </c>
      <c r="Y13304" s="34">
        <v>148</v>
      </c>
      <c r="Z13304" s="34">
        <v>264</v>
      </c>
      <c r="AA13304" s="34">
        <v>323</v>
      </c>
      <c r="AB13304" s="34">
        <v>155</v>
      </c>
      <c r="AC13304" s="34">
        <v>340</v>
      </c>
    </row>
    <row r="13305" spans="1:29" x14ac:dyDescent="0.2">
      <c r="A13305" s="34" t="s">
        <v>73798</v>
      </c>
      <c r="B13305" s="34">
        <v>212</v>
      </c>
      <c r="C13305" s="34">
        <v>234</v>
      </c>
      <c r="D13305" s="34">
        <v>302</v>
      </c>
      <c r="E13305" s="34">
        <v>308</v>
      </c>
      <c r="F13305" s="34">
        <v>206</v>
      </c>
      <c r="G13305" s="34">
        <v>278</v>
      </c>
      <c r="H13305" s="34">
        <v>150</v>
      </c>
      <c r="I13305" s="34">
        <v>257</v>
      </c>
      <c r="J13305" s="34">
        <v>166</v>
      </c>
      <c r="K13305" s="34">
        <v>282</v>
      </c>
      <c r="L13305" s="34">
        <v>89</v>
      </c>
      <c r="M13305" s="34">
        <v>197</v>
      </c>
      <c r="N13305" s="34">
        <v>189</v>
      </c>
      <c r="O13305" s="34">
        <v>173</v>
      </c>
      <c r="P13305" s="34">
        <v>179</v>
      </c>
      <c r="Q13305" s="34">
        <v>235</v>
      </c>
      <c r="R13305" s="34">
        <v>219</v>
      </c>
      <c r="S13305" s="34">
        <v>313</v>
      </c>
      <c r="T13305" s="34">
        <v>89</v>
      </c>
      <c r="U13305" s="34">
        <v>169</v>
      </c>
      <c r="V13305" s="34">
        <v>213</v>
      </c>
      <c r="W13305" s="34">
        <v>230</v>
      </c>
      <c r="X13305" s="34">
        <v>222</v>
      </c>
      <c r="Y13305" s="34">
        <v>159</v>
      </c>
      <c r="Z13305" s="34">
        <v>271</v>
      </c>
      <c r="AA13305" s="34">
        <v>326</v>
      </c>
      <c r="AB13305" s="34">
        <v>175</v>
      </c>
      <c r="AC13305" s="34">
        <v>427</v>
      </c>
    </row>
    <row r="13306" spans="1:29" x14ac:dyDescent="0.2">
      <c r="A13306" s="34" t="s">
        <v>73799</v>
      </c>
      <c r="B13306" s="34">
        <v>240</v>
      </c>
      <c r="C13306" s="34">
        <v>518</v>
      </c>
      <c r="D13306" s="34">
        <v>548</v>
      </c>
      <c r="E13306" s="34">
        <v>501</v>
      </c>
      <c r="F13306" s="34">
        <v>447</v>
      </c>
      <c r="G13306" s="34">
        <v>500</v>
      </c>
      <c r="H13306" s="34">
        <v>363</v>
      </c>
      <c r="I13306" s="34">
        <v>414</v>
      </c>
      <c r="J13306" s="34">
        <v>316</v>
      </c>
      <c r="K13306" s="34">
        <v>466</v>
      </c>
      <c r="L13306" s="34">
        <v>169</v>
      </c>
      <c r="M13306" s="34">
        <v>375</v>
      </c>
      <c r="N13306" s="34">
        <v>352</v>
      </c>
      <c r="O13306" s="34">
        <v>363</v>
      </c>
      <c r="P13306" s="34">
        <v>318</v>
      </c>
      <c r="Q13306" s="34">
        <v>479</v>
      </c>
      <c r="R13306" s="34">
        <v>359</v>
      </c>
      <c r="S13306" s="34">
        <v>640</v>
      </c>
      <c r="T13306" s="34">
        <v>240</v>
      </c>
      <c r="U13306" s="34">
        <v>294</v>
      </c>
      <c r="V13306" s="34">
        <v>405</v>
      </c>
      <c r="W13306" s="34">
        <v>381</v>
      </c>
      <c r="X13306" s="34">
        <v>449</v>
      </c>
      <c r="Y13306" s="34">
        <v>335</v>
      </c>
      <c r="Z13306" s="34">
        <v>431</v>
      </c>
      <c r="AA13306" s="34">
        <v>570</v>
      </c>
      <c r="AB13306" s="34">
        <v>297</v>
      </c>
      <c r="AC13306" s="34">
        <v>656</v>
      </c>
    </row>
    <row r="13307" spans="1:29" x14ac:dyDescent="0.2">
      <c r="A13307" s="34" t="s">
        <v>73800</v>
      </c>
      <c r="B13307" s="34">
        <v>215</v>
      </c>
      <c r="C13307" s="34">
        <v>383</v>
      </c>
      <c r="D13307" s="34">
        <v>489</v>
      </c>
      <c r="E13307" s="34">
        <v>460</v>
      </c>
      <c r="F13307" s="34">
        <v>290</v>
      </c>
      <c r="G13307" s="34">
        <v>413</v>
      </c>
      <c r="H13307" s="34">
        <v>193</v>
      </c>
      <c r="I13307" s="34">
        <v>273</v>
      </c>
      <c r="J13307" s="34">
        <v>186</v>
      </c>
      <c r="K13307" s="34">
        <v>426</v>
      </c>
      <c r="L13307" s="34">
        <v>100</v>
      </c>
      <c r="M13307" s="34">
        <v>282</v>
      </c>
      <c r="N13307" s="34">
        <v>232</v>
      </c>
      <c r="O13307" s="34">
        <v>245</v>
      </c>
      <c r="P13307" s="34">
        <v>236</v>
      </c>
      <c r="Q13307" s="34">
        <v>299</v>
      </c>
      <c r="R13307" s="34">
        <v>231</v>
      </c>
      <c r="S13307" s="34">
        <v>483</v>
      </c>
      <c r="T13307" s="34">
        <v>142</v>
      </c>
      <c r="U13307" s="34">
        <v>232</v>
      </c>
      <c r="V13307" s="34">
        <v>246</v>
      </c>
      <c r="W13307" s="34">
        <v>258</v>
      </c>
      <c r="X13307" s="34">
        <v>373</v>
      </c>
      <c r="Y13307" s="34">
        <v>164</v>
      </c>
      <c r="Z13307" s="34">
        <v>336</v>
      </c>
      <c r="AA13307" s="34">
        <v>496</v>
      </c>
      <c r="AB13307" s="34">
        <v>137</v>
      </c>
      <c r="AC13307" s="34">
        <v>475</v>
      </c>
    </row>
    <row r="13308" spans="1:29" x14ac:dyDescent="0.2">
      <c r="A13308" s="34" t="s">
        <v>73801</v>
      </c>
      <c r="B13308" s="34">
        <v>482</v>
      </c>
      <c r="C13308" s="34">
        <v>488</v>
      </c>
      <c r="D13308" s="34">
        <v>654</v>
      </c>
      <c r="E13308" s="34">
        <v>597</v>
      </c>
      <c r="F13308" s="34">
        <v>661</v>
      </c>
      <c r="G13308" s="34">
        <v>518</v>
      </c>
      <c r="H13308" s="34">
        <v>611</v>
      </c>
      <c r="I13308" s="34">
        <v>543</v>
      </c>
      <c r="J13308" s="34">
        <v>580</v>
      </c>
      <c r="K13308" s="34">
        <v>497</v>
      </c>
      <c r="L13308" s="34">
        <v>485</v>
      </c>
      <c r="M13308" s="34">
        <v>452</v>
      </c>
      <c r="N13308" s="34">
        <v>515</v>
      </c>
      <c r="O13308" s="34">
        <v>436</v>
      </c>
      <c r="P13308" s="34">
        <v>557</v>
      </c>
      <c r="Q13308" s="34">
        <v>723</v>
      </c>
      <c r="R13308" s="34">
        <v>777</v>
      </c>
      <c r="S13308" s="34">
        <v>698</v>
      </c>
      <c r="T13308" s="34">
        <v>664</v>
      </c>
      <c r="U13308" s="34">
        <v>523</v>
      </c>
      <c r="V13308" s="34">
        <v>739</v>
      </c>
      <c r="W13308" s="34">
        <v>658</v>
      </c>
      <c r="X13308" s="34">
        <v>827</v>
      </c>
      <c r="Y13308" s="34">
        <v>620</v>
      </c>
      <c r="Z13308" s="34">
        <v>864</v>
      </c>
      <c r="AA13308" s="34">
        <v>686</v>
      </c>
      <c r="AB13308" s="34">
        <v>665</v>
      </c>
      <c r="AC13308" s="34">
        <v>842</v>
      </c>
    </row>
    <row r="13309" spans="1:29" x14ac:dyDescent="0.2">
      <c r="A13309" s="34" t="s">
        <v>73802</v>
      </c>
      <c r="B13309" s="34">
        <v>256</v>
      </c>
      <c r="C13309" s="34">
        <v>286</v>
      </c>
      <c r="D13309" s="34">
        <v>338</v>
      </c>
      <c r="E13309" s="34">
        <v>293</v>
      </c>
      <c r="F13309" s="34">
        <v>320</v>
      </c>
      <c r="G13309" s="34">
        <v>386</v>
      </c>
      <c r="H13309" s="34">
        <v>278</v>
      </c>
      <c r="I13309" s="34">
        <v>278</v>
      </c>
      <c r="J13309" s="34">
        <v>253</v>
      </c>
      <c r="K13309" s="34">
        <v>312</v>
      </c>
      <c r="L13309" s="34">
        <v>232</v>
      </c>
      <c r="M13309" s="34">
        <v>234</v>
      </c>
      <c r="N13309" s="34">
        <v>261</v>
      </c>
      <c r="O13309" s="34">
        <v>249</v>
      </c>
      <c r="P13309" s="34">
        <v>267</v>
      </c>
      <c r="Q13309" s="34">
        <v>334</v>
      </c>
      <c r="R13309" s="34">
        <v>323</v>
      </c>
      <c r="S13309" s="34">
        <v>362</v>
      </c>
      <c r="T13309" s="34">
        <v>311</v>
      </c>
      <c r="U13309" s="34">
        <v>294</v>
      </c>
      <c r="V13309" s="34">
        <v>384</v>
      </c>
      <c r="W13309" s="34">
        <v>256</v>
      </c>
      <c r="X13309" s="34">
        <v>403</v>
      </c>
      <c r="Y13309" s="34">
        <v>264</v>
      </c>
      <c r="Z13309" s="34">
        <v>378</v>
      </c>
      <c r="AA13309" s="34">
        <v>437</v>
      </c>
      <c r="AB13309" s="34">
        <v>276</v>
      </c>
      <c r="AC13309" s="34">
        <v>445</v>
      </c>
    </row>
    <row r="13310" spans="1:29" x14ac:dyDescent="0.2">
      <c r="A13310" s="34" t="s">
        <v>73803</v>
      </c>
      <c r="B13310" s="34">
        <v>262</v>
      </c>
      <c r="C13310" s="34">
        <v>335</v>
      </c>
      <c r="D13310" s="34">
        <v>408</v>
      </c>
      <c r="E13310" s="34">
        <v>385</v>
      </c>
      <c r="F13310" s="34">
        <v>314</v>
      </c>
      <c r="G13310" s="34">
        <v>325</v>
      </c>
      <c r="H13310" s="34">
        <v>318</v>
      </c>
      <c r="I13310" s="34">
        <v>281</v>
      </c>
      <c r="J13310" s="34">
        <v>241</v>
      </c>
      <c r="K13310" s="34">
        <v>352</v>
      </c>
      <c r="L13310" s="34">
        <v>147</v>
      </c>
      <c r="M13310" s="34">
        <v>284</v>
      </c>
      <c r="N13310" s="34">
        <v>271</v>
      </c>
      <c r="O13310" s="34">
        <v>299</v>
      </c>
      <c r="P13310" s="34">
        <v>331</v>
      </c>
      <c r="Q13310" s="34">
        <v>335</v>
      </c>
      <c r="R13310" s="34">
        <v>267</v>
      </c>
      <c r="S13310" s="34">
        <v>484</v>
      </c>
      <c r="T13310" s="34">
        <v>195</v>
      </c>
      <c r="U13310" s="34">
        <v>248</v>
      </c>
      <c r="V13310" s="34">
        <v>366</v>
      </c>
      <c r="W13310" s="34">
        <v>262</v>
      </c>
      <c r="X13310" s="34">
        <v>454</v>
      </c>
      <c r="Y13310" s="34">
        <v>234</v>
      </c>
      <c r="Z13310" s="34">
        <v>425</v>
      </c>
      <c r="AA13310" s="34">
        <v>411</v>
      </c>
      <c r="AB13310" s="34">
        <v>264</v>
      </c>
      <c r="AC13310" s="34">
        <v>522</v>
      </c>
    </row>
    <row r="13311" spans="1:29" x14ac:dyDescent="0.2">
      <c r="A13311" s="34" t="s">
        <v>73804</v>
      </c>
      <c r="B13311" s="34">
        <v>274</v>
      </c>
      <c r="C13311" s="34">
        <v>408</v>
      </c>
      <c r="D13311" s="34">
        <v>415</v>
      </c>
      <c r="E13311" s="34">
        <v>474</v>
      </c>
      <c r="F13311" s="34">
        <v>397</v>
      </c>
      <c r="G13311" s="34">
        <v>466</v>
      </c>
      <c r="H13311" s="34">
        <v>314</v>
      </c>
      <c r="I13311" s="34">
        <v>401</v>
      </c>
      <c r="J13311" s="34">
        <v>256</v>
      </c>
      <c r="K13311" s="34">
        <v>443</v>
      </c>
      <c r="L13311" s="34">
        <v>184</v>
      </c>
      <c r="M13311" s="34">
        <v>345</v>
      </c>
      <c r="N13311" s="34">
        <v>321</v>
      </c>
      <c r="O13311" s="34">
        <v>319</v>
      </c>
      <c r="P13311" s="34">
        <v>278</v>
      </c>
      <c r="Q13311" s="34">
        <v>471</v>
      </c>
      <c r="R13311" s="34">
        <v>366</v>
      </c>
      <c r="S13311" s="34">
        <v>525</v>
      </c>
      <c r="T13311" s="34">
        <v>263</v>
      </c>
      <c r="U13311" s="34">
        <v>375</v>
      </c>
      <c r="V13311" s="34">
        <v>403</v>
      </c>
      <c r="W13311" s="34">
        <v>402</v>
      </c>
      <c r="X13311" s="34">
        <v>372</v>
      </c>
      <c r="Y13311" s="34">
        <v>335</v>
      </c>
      <c r="Z13311" s="34">
        <v>424</v>
      </c>
      <c r="AA13311" s="34">
        <v>530</v>
      </c>
      <c r="AB13311" s="34">
        <v>317</v>
      </c>
      <c r="AC13311" s="34">
        <v>642</v>
      </c>
    </row>
    <row r="13312" spans="1:29" x14ac:dyDescent="0.2">
      <c r="A13312" s="34" t="s">
        <v>73805</v>
      </c>
      <c r="B13312" s="34">
        <v>510</v>
      </c>
      <c r="C13312" s="34">
        <v>780</v>
      </c>
      <c r="D13312" s="34">
        <v>1142</v>
      </c>
      <c r="E13312" s="34">
        <v>897</v>
      </c>
      <c r="F13312" s="34">
        <v>723</v>
      </c>
      <c r="G13312" s="34">
        <v>692</v>
      </c>
      <c r="H13312" s="34">
        <v>563</v>
      </c>
      <c r="I13312" s="34">
        <v>706</v>
      </c>
      <c r="J13312" s="34">
        <v>421</v>
      </c>
      <c r="K13312" s="34">
        <v>845</v>
      </c>
      <c r="L13312" s="34">
        <v>266</v>
      </c>
      <c r="M13312" s="34">
        <v>640</v>
      </c>
      <c r="N13312" s="34">
        <v>568</v>
      </c>
      <c r="O13312" s="34">
        <v>651</v>
      </c>
      <c r="P13312" s="34">
        <v>517</v>
      </c>
      <c r="Q13312" s="34">
        <v>750</v>
      </c>
      <c r="R13312" s="34">
        <v>650</v>
      </c>
      <c r="S13312" s="34">
        <v>1041</v>
      </c>
      <c r="T13312" s="34">
        <v>360</v>
      </c>
      <c r="U13312" s="34">
        <v>529</v>
      </c>
      <c r="V13312" s="34">
        <v>713</v>
      </c>
      <c r="W13312" s="34">
        <v>565</v>
      </c>
      <c r="X13312" s="34">
        <v>850</v>
      </c>
      <c r="Y13312" s="34">
        <v>436</v>
      </c>
      <c r="Z13312" s="34">
        <v>905</v>
      </c>
      <c r="AA13312" s="34">
        <v>965</v>
      </c>
      <c r="AB13312" s="34">
        <v>382</v>
      </c>
      <c r="AC13312" s="34">
        <v>1169</v>
      </c>
    </row>
    <row r="13313" spans="1:29" x14ac:dyDescent="0.2">
      <c r="A13313" s="34" t="s">
        <v>73806</v>
      </c>
      <c r="B13313" s="34">
        <v>95</v>
      </c>
      <c r="C13313" s="34">
        <v>160</v>
      </c>
      <c r="D13313" s="34">
        <v>163</v>
      </c>
      <c r="E13313" s="34">
        <v>216</v>
      </c>
      <c r="F13313" s="34">
        <v>119</v>
      </c>
      <c r="G13313" s="34">
        <v>238</v>
      </c>
      <c r="H13313" s="34">
        <v>147</v>
      </c>
      <c r="I13313" s="34">
        <v>181</v>
      </c>
      <c r="J13313" s="34">
        <v>96</v>
      </c>
      <c r="K13313" s="34">
        <v>214</v>
      </c>
      <c r="L13313" s="34">
        <v>36</v>
      </c>
      <c r="M13313" s="34">
        <v>166</v>
      </c>
      <c r="N13313" s="34">
        <v>99</v>
      </c>
      <c r="O13313" s="34">
        <v>147</v>
      </c>
      <c r="P13313" s="34">
        <v>126</v>
      </c>
      <c r="Q13313" s="34">
        <v>182</v>
      </c>
      <c r="R13313" s="34">
        <v>119</v>
      </c>
      <c r="S13313" s="34">
        <v>225</v>
      </c>
      <c r="T13313" s="34">
        <v>67</v>
      </c>
      <c r="U13313" s="34">
        <v>132</v>
      </c>
      <c r="V13313" s="34">
        <v>123</v>
      </c>
      <c r="W13313" s="34">
        <v>104</v>
      </c>
      <c r="X13313" s="34">
        <v>159</v>
      </c>
      <c r="Y13313" s="34">
        <v>102</v>
      </c>
      <c r="Z13313" s="34">
        <v>161</v>
      </c>
      <c r="AA13313" s="34">
        <v>215</v>
      </c>
      <c r="AB13313" s="34">
        <v>91</v>
      </c>
      <c r="AC13313" s="34">
        <v>228</v>
      </c>
    </row>
    <row r="13314" spans="1:29" x14ac:dyDescent="0.2">
      <c r="A13314" s="34" t="s">
        <v>73807</v>
      </c>
      <c r="B13314" s="34">
        <v>187</v>
      </c>
      <c r="C13314" s="34">
        <v>302</v>
      </c>
      <c r="D13314" s="34">
        <v>346</v>
      </c>
      <c r="E13314" s="34">
        <v>331</v>
      </c>
      <c r="F13314" s="34">
        <v>260</v>
      </c>
      <c r="G13314" s="34">
        <v>312</v>
      </c>
      <c r="H13314" s="34">
        <v>197</v>
      </c>
      <c r="I13314" s="34">
        <v>287</v>
      </c>
      <c r="J13314" s="34">
        <v>177</v>
      </c>
      <c r="K13314" s="34">
        <v>280</v>
      </c>
      <c r="L13314" s="34">
        <v>131</v>
      </c>
      <c r="M13314" s="34">
        <v>250</v>
      </c>
      <c r="N13314" s="34">
        <v>174</v>
      </c>
      <c r="O13314" s="34">
        <v>209</v>
      </c>
      <c r="P13314" s="34">
        <v>233</v>
      </c>
      <c r="Q13314" s="34">
        <v>307</v>
      </c>
      <c r="R13314" s="34">
        <v>258</v>
      </c>
      <c r="S13314" s="34">
        <v>405</v>
      </c>
      <c r="T13314" s="34">
        <v>158</v>
      </c>
      <c r="U13314" s="34">
        <v>193</v>
      </c>
      <c r="V13314" s="34">
        <v>268</v>
      </c>
      <c r="W13314" s="34">
        <v>274</v>
      </c>
      <c r="X13314" s="34">
        <v>338</v>
      </c>
      <c r="Y13314" s="34">
        <v>207</v>
      </c>
      <c r="Z13314" s="34">
        <v>288</v>
      </c>
      <c r="AA13314" s="34">
        <v>357</v>
      </c>
      <c r="AB13314" s="34">
        <v>173</v>
      </c>
      <c r="AC13314" s="34">
        <v>391</v>
      </c>
    </row>
    <row r="13315" spans="1:29" x14ac:dyDescent="0.2">
      <c r="A13315" s="34" t="s">
        <v>73808</v>
      </c>
      <c r="B13315" s="34">
        <v>290</v>
      </c>
      <c r="C13315" s="34">
        <v>424</v>
      </c>
      <c r="D13315" s="34">
        <v>401</v>
      </c>
      <c r="E13315" s="34">
        <v>404</v>
      </c>
      <c r="F13315" s="34">
        <v>375</v>
      </c>
      <c r="G13315" s="34">
        <v>379</v>
      </c>
      <c r="H13315" s="34">
        <v>312</v>
      </c>
      <c r="I13315" s="34">
        <v>375</v>
      </c>
      <c r="J13315" s="34">
        <v>344</v>
      </c>
      <c r="K13315" s="34">
        <v>407</v>
      </c>
      <c r="L13315" s="34">
        <v>219</v>
      </c>
      <c r="M13315" s="34">
        <v>318</v>
      </c>
      <c r="N13315" s="34">
        <v>285</v>
      </c>
      <c r="O13315" s="34">
        <v>352</v>
      </c>
      <c r="P13315" s="34">
        <v>316</v>
      </c>
      <c r="Q13315" s="34">
        <v>455</v>
      </c>
      <c r="R13315" s="34">
        <v>348</v>
      </c>
      <c r="S13315" s="34">
        <v>464</v>
      </c>
      <c r="T13315" s="34">
        <v>320</v>
      </c>
      <c r="U13315" s="34">
        <v>351</v>
      </c>
      <c r="V13315" s="34">
        <v>401</v>
      </c>
      <c r="W13315" s="34">
        <v>477</v>
      </c>
      <c r="X13315" s="34">
        <v>450</v>
      </c>
      <c r="Y13315" s="34">
        <v>451</v>
      </c>
      <c r="Z13315" s="34">
        <v>402</v>
      </c>
      <c r="AA13315" s="34">
        <v>570</v>
      </c>
      <c r="AB13315" s="34">
        <v>319</v>
      </c>
      <c r="AC13315" s="34">
        <v>639</v>
      </c>
    </row>
    <row r="13316" spans="1:29" x14ac:dyDescent="0.2">
      <c r="A13316" s="34" t="s">
        <v>73809</v>
      </c>
      <c r="B13316" s="34">
        <v>245</v>
      </c>
      <c r="C13316" s="34">
        <v>280</v>
      </c>
      <c r="D13316" s="34">
        <v>352</v>
      </c>
      <c r="E13316" s="34">
        <v>311</v>
      </c>
      <c r="F13316" s="34">
        <v>260</v>
      </c>
      <c r="G13316" s="34">
        <v>246</v>
      </c>
      <c r="H13316" s="34">
        <v>218</v>
      </c>
      <c r="I13316" s="34">
        <v>256</v>
      </c>
      <c r="J13316" s="34">
        <v>209</v>
      </c>
      <c r="K13316" s="34">
        <v>313</v>
      </c>
      <c r="L13316" s="34">
        <v>120</v>
      </c>
      <c r="M13316" s="34">
        <v>190</v>
      </c>
      <c r="N13316" s="34">
        <v>235</v>
      </c>
      <c r="O13316" s="34">
        <v>235</v>
      </c>
      <c r="P13316" s="34">
        <v>219</v>
      </c>
      <c r="Q13316" s="34">
        <v>292</v>
      </c>
      <c r="R13316" s="34">
        <v>261</v>
      </c>
      <c r="S13316" s="34">
        <v>395</v>
      </c>
      <c r="T13316" s="34">
        <v>191</v>
      </c>
      <c r="U13316" s="34">
        <v>209</v>
      </c>
      <c r="V13316" s="34">
        <v>273</v>
      </c>
      <c r="W13316" s="34">
        <v>290</v>
      </c>
      <c r="X13316" s="34">
        <v>302</v>
      </c>
      <c r="Y13316" s="34">
        <v>218</v>
      </c>
      <c r="Z13316" s="34">
        <v>280</v>
      </c>
      <c r="AA13316" s="34">
        <v>339</v>
      </c>
      <c r="AB13316" s="34">
        <v>223</v>
      </c>
      <c r="AC13316" s="34">
        <v>452</v>
      </c>
    </row>
    <row r="13317" spans="1:29" x14ac:dyDescent="0.2">
      <c r="A13317" s="34" t="s">
        <v>73810</v>
      </c>
      <c r="B13317" s="34">
        <v>161</v>
      </c>
      <c r="C13317" s="34">
        <v>230</v>
      </c>
      <c r="D13317" s="34">
        <v>360</v>
      </c>
      <c r="E13317" s="34">
        <v>257</v>
      </c>
      <c r="F13317" s="34">
        <v>255</v>
      </c>
      <c r="G13317" s="34">
        <v>302</v>
      </c>
      <c r="H13317" s="34">
        <v>234</v>
      </c>
      <c r="I13317" s="34">
        <v>239</v>
      </c>
      <c r="J13317" s="34">
        <v>230</v>
      </c>
      <c r="K13317" s="34">
        <v>254</v>
      </c>
      <c r="L13317" s="34">
        <v>116</v>
      </c>
      <c r="M13317" s="34">
        <v>190</v>
      </c>
      <c r="N13317" s="34">
        <v>247</v>
      </c>
      <c r="O13317" s="34">
        <v>176</v>
      </c>
      <c r="P13317" s="34">
        <v>192</v>
      </c>
      <c r="Q13317" s="34">
        <v>273</v>
      </c>
      <c r="R13317" s="34">
        <v>231</v>
      </c>
      <c r="S13317" s="34">
        <v>303</v>
      </c>
      <c r="T13317" s="34">
        <v>132</v>
      </c>
      <c r="U13317" s="34">
        <v>204</v>
      </c>
      <c r="V13317" s="34">
        <v>262</v>
      </c>
      <c r="W13317" s="34">
        <v>226</v>
      </c>
      <c r="X13317" s="34">
        <v>369</v>
      </c>
      <c r="Y13317" s="34">
        <v>146</v>
      </c>
      <c r="Z13317" s="34">
        <v>305</v>
      </c>
      <c r="AA13317" s="34">
        <v>341</v>
      </c>
      <c r="AB13317" s="34">
        <v>169</v>
      </c>
      <c r="AC13317" s="34">
        <v>341</v>
      </c>
    </row>
    <row r="13318" spans="1:29" x14ac:dyDescent="0.2">
      <c r="A13318" s="34" t="s">
        <v>73811</v>
      </c>
      <c r="B13318" s="34">
        <v>265</v>
      </c>
      <c r="C13318" s="34">
        <v>517</v>
      </c>
      <c r="D13318" s="34">
        <v>366</v>
      </c>
      <c r="E13318" s="34">
        <v>602</v>
      </c>
      <c r="F13318" s="34">
        <v>191</v>
      </c>
      <c r="G13318" s="34">
        <v>470</v>
      </c>
      <c r="H13318" s="34">
        <v>154</v>
      </c>
      <c r="I13318" s="34">
        <v>423</v>
      </c>
      <c r="J13318" s="34">
        <v>142</v>
      </c>
      <c r="K13318" s="34">
        <v>546</v>
      </c>
      <c r="L13318" s="34">
        <v>68</v>
      </c>
      <c r="M13318" s="34">
        <v>387</v>
      </c>
      <c r="N13318" s="34">
        <v>155</v>
      </c>
      <c r="O13318" s="34">
        <v>333</v>
      </c>
      <c r="P13318" s="34">
        <v>166</v>
      </c>
      <c r="Q13318" s="34">
        <v>330</v>
      </c>
      <c r="R13318" s="34">
        <v>195</v>
      </c>
      <c r="S13318" s="34">
        <v>584</v>
      </c>
      <c r="T13318" s="34">
        <v>83</v>
      </c>
      <c r="U13318" s="34">
        <v>252</v>
      </c>
      <c r="V13318" s="34">
        <v>194</v>
      </c>
      <c r="W13318" s="34">
        <v>224</v>
      </c>
      <c r="X13318" s="34">
        <v>248</v>
      </c>
      <c r="Y13318" s="34">
        <v>197</v>
      </c>
      <c r="Z13318" s="34">
        <v>237</v>
      </c>
      <c r="AA13318" s="34">
        <v>451</v>
      </c>
      <c r="AB13318" s="34">
        <v>101</v>
      </c>
      <c r="AC13318" s="34">
        <v>535</v>
      </c>
    </row>
    <row r="13319" spans="1:29" x14ac:dyDescent="0.2">
      <c r="A13319" s="34" t="s">
        <v>73812</v>
      </c>
      <c r="B13319" s="34">
        <v>288</v>
      </c>
      <c r="C13319" s="34">
        <v>429</v>
      </c>
      <c r="D13319" s="34">
        <v>458</v>
      </c>
      <c r="E13319" s="34">
        <v>376</v>
      </c>
      <c r="F13319" s="34">
        <v>395</v>
      </c>
      <c r="G13319" s="34">
        <v>411</v>
      </c>
      <c r="H13319" s="34">
        <v>341</v>
      </c>
      <c r="I13319" s="34">
        <v>398</v>
      </c>
      <c r="J13319" s="34">
        <v>382</v>
      </c>
      <c r="K13319" s="34">
        <v>420</v>
      </c>
      <c r="L13319" s="34">
        <v>230</v>
      </c>
      <c r="M13319" s="34">
        <v>372</v>
      </c>
      <c r="N13319" s="34">
        <v>316</v>
      </c>
      <c r="O13319" s="34">
        <v>421</v>
      </c>
      <c r="P13319" s="34">
        <v>305</v>
      </c>
      <c r="Q13319" s="34">
        <v>505</v>
      </c>
      <c r="R13319" s="34">
        <v>433</v>
      </c>
      <c r="S13319" s="34">
        <v>489</v>
      </c>
      <c r="T13319" s="34">
        <v>387</v>
      </c>
      <c r="U13319" s="34">
        <v>361</v>
      </c>
      <c r="V13319" s="34">
        <v>437</v>
      </c>
      <c r="W13319" s="34">
        <v>460</v>
      </c>
      <c r="X13319" s="34">
        <v>496</v>
      </c>
      <c r="Y13319" s="34">
        <v>422</v>
      </c>
      <c r="Z13319" s="34">
        <v>432</v>
      </c>
      <c r="AA13319" s="34">
        <v>531</v>
      </c>
      <c r="AB13319" s="34">
        <v>412</v>
      </c>
      <c r="AC13319" s="34">
        <v>654</v>
      </c>
    </row>
    <row r="13320" spans="1:29" x14ac:dyDescent="0.2">
      <c r="A13320" s="34" t="s">
        <v>73813</v>
      </c>
      <c r="B13320" s="34">
        <v>213</v>
      </c>
      <c r="C13320" s="34">
        <v>215</v>
      </c>
      <c r="D13320" s="34">
        <v>303</v>
      </c>
      <c r="E13320" s="34">
        <v>221</v>
      </c>
      <c r="F13320" s="34">
        <v>272</v>
      </c>
      <c r="G13320" s="34">
        <v>276</v>
      </c>
      <c r="H13320" s="34">
        <v>169</v>
      </c>
      <c r="I13320" s="34">
        <v>247</v>
      </c>
      <c r="J13320" s="34">
        <v>199</v>
      </c>
      <c r="K13320" s="34">
        <v>223</v>
      </c>
      <c r="L13320" s="34">
        <v>135</v>
      </c>
      <c r="M13320" s="34">
        <v>193</v>
      </c>
      <c r="N13320" s="34">
        <v>199</v>
      </c>
      <c r="O13320" s="34">
        <v>174</v>
      </c>
      <c r="P13320" s="34">
        <v>164</v>
      </c>
      <c r="Q13320" s="34">
        <v>230</v>
      </c>
      <c r="R13320" s="34">
        <v>240</v>
      </c>
      <c r="S13320" s="34">
        <v>279</v>
      </c>
      <c r="T13320" s="34">
        <v>187</v>
      </c>
      <c r="U13320" s="34">
        <v>166</v>
      </c>
      <c r="V13320" s="34">
        <v>275</v>
      </c>
      <c r="W13320" s="34">
        <v>218</v>
      </c>
      <c r="X13320" s="34">
        <v>258</v>
      </c>
      <c r="Y13320" s="34">
        <v>173</v>
      </c>
      <c r="Z13320" s="34">
        <v>257</v>
      </c>
      <c r="AA13320" s="34">
        <v>221</v>
      </c>
      <c r="AB13320" s="34">
        <v>155</v>
      </c>
      <c r="AC13320" s="34">
        <v>324</v>
      </c>
    </row>
    <row r="13321" spans="1:29" x14ac:dyDescent="0.2">
      <c r="A13321" s="34" t="s">
        <v>73814</v>
      </c>
      <c r="B13321" s="34">
        <v>219</v>
      </c>
      <c r="C13321" s="34">
        <v>399</v>
      </c>
      <c r="D13321" s="34">
        <v>416</v>
      </c>
      <c r="E13321" s="34">
        <v>479</v>
      </c>
      <c r="F13321" s="34">
        <v>355</v>
      </c>
      <c r="G13321" s="34">
        <v>449</v>
      </c>
      <c r="H13321" s="34">
        <v>254</v>
      </c>
      <c r="I13321" s="34">
        <v>350</v>
      </c>
      <c r="J13321" s="34">
        <v>233</v>
      </c>
      <c r="K13321" s="34">
        <v>447</v>
      </c>
      <c r="L13321" s="34">
        <v>134</v>
      </c>
      <c r="M13321" s="34">
        <v>301</v>
      </c>
      <c r="N13321" s="34">
        <v>226</v>
      </c>
      <c r="O13321" s="34">
        <v>286</v>
      </c>
      <c r="P13321" s="34">
        <v>279</v>
      </c>
      <c r="Q13321" s="34">
        <v>354</v>
      </c>
      <c r="R13321" s="34">
        <v>272</v>
      </c>
      <c r="S13321" s="34">
        <v>447</v>
      </c>
      <c r="T13321" s="34">
        <v>188</v>
      </c>
      <c r="U13321" s="34">
        <v>250</v>
      </c>
      <c r="V13321" s="34">
        <v>294</v>
      </c>
      <c r="W13321" s="34">
        <v>321</v>
      </c>
      <c r="X13321" s="34">
        <v>371</v>
      </c>
      <c r="Y13321" s="34">
        <v>235</v>
      </c>
      <c r="Z13321" s="34">
        <v>340</v>
      </c>
      <c r="AA13321" s="34">
        <v>446</v>
      </c>
      <c r="AB13321" s="34">
        <v>187</v>
      </c>
      <c r="AC13321" s="34">
        <v>514</v>
      </c>
    </row>
    <row r="13322" spans="1:29" x14ac:dyDescent="0.2">
      <c r="A13322" s="34" t="s">
        <v>73815</v>
      </c>
      <c r="B13322" s="34">
        <v>158</v>
      </c>
      <c r="C13322" s="34">
        <v>229</v>
      </c>
      <c r="D13322" s="34">
        <v>402</v>
      </c>
      <c r="E13322" s="34">
        <v>341</v>
      </c>
      <c r="F13322" s="34">
        <v>298</v>
      </c>
      <c r="G13322" s="34">
        <v>217</v>
      </c>
      <c r="H13322" s="34">
        <v>290</v>
      </c>
      <c r="I13322" s="34">
        <v>234</v>
      </c>
      <c r="J13322" s="34">
        <v>238</v>
      </c>
      <c r="K13322" s="34">
        <v>306</v>
      </c>
      <c r="L13322" s="34">
        <v>135</v>
      </c>
      <c r="M13322" s="34">
        <v>274</v>
      </c>
      <c r="N13322" s="34">
        <v>206</v>
      </c>
      <c r="O13322" s="34">
        <v>255</v>
      </c>
      <c r="P13322" s="34">
        <v>171</v>
      </c>
      <c r="Q13322" s="34">
        <v>288</v>
      </c>
      <c r="R13322" s="34">
        <v>301</v>
      </c>
      <c r="S13322" s="34">
        <v>323</v>
      </c>
      <c r="T13322" s="34">
        <v>184</v>
      </c>
      <c r="U13322" s="34">
        <v>181</v>
      </c>
      <c r="V13322" s="34">
        <v>287</v>
      </c>
      <c r="W13322" s="34">
        <v>229</v>
      </c>
      <c r="X13322" s="34">
        <v>312</v>
      </c>
      <c r="Y13322" s="34">
        <v>179</v>
      </c>
      <c r="Z13322" s="34">
        <v>344</v>
      </c>
      <c r="AA13322" s="34">
        <v>297</v>
      </c>
      <c r="AB13322" s="34">
        <v>162</v>
      </c>
      <c r="AC13322" s="34">
        <v>362</v>
      </c>
    </row>
    <row r="13323" spans="1:29" x14ac:dyDescent="0.2">
      <c r="A13323" s="34" t="s">
        <v>73816</v>
      </c>
      <c r="B13323" s="34">
        <v>345</v>
      </c>
      <c r="C13323" s="34">
        <v>333</v>
      </c>
      <c r="D13323" s="34">
        <v>385</v>
      </c>
      <c r="E13323" s="34">
        <v>393</v>
      </c>
      <c r="F13323" s="34">
        <v>257</v>
      </c>
      <c r="G13323" s="34">
        <v>353</v>
      </c>
      <c r="H13323" s="34">
        <v>268</v>
      </c>
      <c r="I13323" s="34">
        <v>326</v>
      </c>
      <c r="J13323" s="34">
        <v>223</v>
      </c>
      <c r="K13323" s="34">
        <v>427</v>
      </c>
      <c r="L13323" s="34">
        <v>106</v>
      </c>
      <c r="M13323" s="34">
        <v>281</v>
      </c>
      <c r="N13323" s="34">
        <v>229</v>
      </c>
      <c r="O13323" s="34">
        <v>305</v>
      </c>
      <c r="P13323" s="34">
        <v>210</v>
      </c>
      <c r="Q13323" s="34">
        <v>294</v>
      </c>
      <c r="R13323" s="34">
        <v>237</v>
      </c>
      <c r="S13323" s="34">
        <v>406</v>
      </c>
      <c r="T13323" s="34">
        <v>149</v>
      </c>
      <c r="U13323" s="34">
        <v>247</v>
      </c>
      <c r="V13323" s="34">
        <v>296</v>
      </c>
      <c r="W13323" s="34">
        <v>248</v>
      </c>
      <c r="X13323" s="34">
        <v>371</v>
      </c>
      <c r="Y13323" s="34">
        <v>189</v>
      </c>
      <c r="Z13323" s="34">
        <v>321</v>
      </c>
      <c r="AA13323" s="34">
        <v>375</v>
      </c>
      <c r="AB13323" s="34">
        <v>188</v>
      </c>
      <c r="AC13323" s="34">
        <v>490</v>
      </c>
    </row>
    <row r="13324" spans="1:29" x14ac:dyDescent="0.2">
      <c r="A13324" s="34" t="s">
        <v>73817</v>
      </c>
      <c r="B13324" s="34">
        <v>142</v>
      </c>
      <c r="C13324" s="34">
        <v>296</v>
      </c>
      <c r="D13324" s="34">
        <v>279</v>
      </c>
      <c r="E13324" s="34">
        <v>335</v>
      </c>
      <c r="F13324" s="34">
        <v>171</v>
      </c>
      <c r="G13324" s="34">
        <v>294</v>
      </c>
      <c r="H13324" s="34">
        <v>130</v>
      </c>
      <c r="I13324" s="34">
        <v>255</v>
      </c>
      <c r="J13324" s="34">
        <v>112</v>
      </c>
      <c r="K13324" s="34">
        <v>334</v>
      </c>
      <c r="L13324" s="34">
        <v>50</v>
      </c>
      <c r="M13324" s="34">
        <v>264</v>
      </c>
      <c r="N13324" s="34">
        <v>142</v>
      </c>
      <c r="O13324" s="34">
        <v>222</v>
      </c>
      <c r="P13324" s="34">
        <v>130</v>
      </c>
      <c r="Q13324" s="34">
        <v>239</v>
      </c>
      <c r="R13324" s="34">
        <v>149</v>
      </c>
      <c r="S13324" s="34">
        <v>347</v>
      </c>
      <c r="T13324" s="34">
        <v>87</v>
      </c>
      <c r="U13324" s="34">
        <v>166</v>
      </c>
      <c r="V13324" s="34">
        <v>165</v>
      </c>
      <c r="W13324" s="34">
        <v>150</v>
      </c>
      <c r="X13324" s="34">
        <v>239</v>
      </c>
      <c r="Y13324" s="34">
        <v>130</v>
      </c>
      <c r="Z13324" s="34">
        <v>262</v>
      </c>
      <c r="AA13324" s="34">
        <v>266</v>
      </c>
      <c r="AB13324" s="34">
        <v>87</v>
      </c>
      <c r="AC13324" s="34">
        <v>383</v>
      </c>
    </row>
    <row r="13325" spans="1:29" x14ac:dyDescent="0.2">
      <c r="A13325" s="34" t="s">
        <v>73818</v>
      </c>
      <c r="B13325" s="34">
        <v>418</v>
      </c>
      <c r="C13325" s="34">
        <v>589</v>
      </c>
      <c r="D13325" s="34">
        <v>770</v>
      </c>
      <c r="E13325" s="34">
        <v>617</v>
      </c>
      <c r="F13325" s="34">
        <v>578</v>
      </c>
      <c r="G13325" s="34">
        <v>556</v>
      </c>
      <c r="H13325" s="34">
        <v>559</v>
      </c>
      <c r="I13325" s="34">
        <v>557</v>
      </c>
      <c r="J13325" s="34">
        <v>500</v>
      </c>
      <c r="K13325" s="34">
        <v>647</v>
      </c>
      <c r="L13325" s="34">
        <v>327</v>
      </c>
      <c r="M13325" s="34">
        <v>513</v>
      </c>
      <c r="N13325" s="34">
        <v>503</v>
      </c>
      <c r="O13325" s="34">
        <v>464</v>
      </c>
      <c r="P13325" s="34">
        <v>547</v>
      </c>
      <c r="Q13325" s="34">
        <v>674</v>
      </c>
      <c r="R13325" s="34">
        <v>634</v>
      </c>
      <c r="S13325" s="34">
        <v>789</v>
      </c>
      <c r="T13325" s="34">
        <v>483</v>
      </c>
      <c r="U13325" s="34">
        <v>603</v>
      </c>
      <c r="V13325" s="34">
        <v>675</v>
      </c>
      <c r="W13325" s="34">
        <v>553</v>
      </c>
      <c r="X13325" s="34">
        <v>716</v>
      </c>
      <c r="Y13325" s="34">
        <v>530</v>
      </c>
      <c r="Z13325" s="34">
        <v>623</v>
      </c>
      <c r="AA13325" s="34">
        <v>699</v>
      </c>
      <c r="AB13325" s="34">
        <v>532</v>
      </c>
      <c r="AC13325" s="34">
        <v>904</v>
      </c>
    </row>
    <row r="13326" spans="1:29" x14ac:dyDescent="0.2">
      <c r="A13326" s="34" t="s">
        <v>73819</v>
      </c>
      <c r="B13326" s="34">
        <v>353</v>
      </c>
      <c r="C13326" s="34">
        <v>701</v>
      </c>
      <c r="D13326" s="34">
        <v>801</v>
      </c>
      <c r="E13326" s="34">
        <v>797</v>
      </c>
      <c r="F13326" s="34">
        <v>610</v>
      </c>
      <c r="G13326" s="34">
        <v>794</v>
      </c>
      <c r="H13326" s="34">
        <v>506</v>
      </c>
      <c r="I13326" s="34">
        <v>658</v>
      </c>
      <c r="J13326" s="34">
        <v>437</v>
      </c>
      <c r="K13326" s="34">
        <v>783</v>
      </c>
      <c r="L13326" s="34">
        <v>167</v>
      </c>
      <c r="M13326" s="34">
        <v>533</v>
      </c>
      <c r="N13326" s="34">
        <v>475</v>
      </c>
      <c r="O13326" s="34">
        <v>454</v>
      </c>
      <c r="P13326" s="34">
        <v>450</v>
      </c>
      <c r="Q13326" s="34">
        <v>651</v>
      </c>
      <c r="R13326" s="34">
        <v>505</v>
      </c>
      <c r="S13326" s="34">
        <v>855</v>
      </c>
      <c r="T13326" s="34">
        <v>259</v>
      </c>
      <c r="U13326" s="34">
        <v>415</v>
      </c>
      <c r="V13326" s="34">
        <v>503</v>
      </c>
      <c r="W13326" s="34">
        <v>429</v>
      </c>
      <c r="X13326" s="34">
        <v>643</v>
      </c>
      <c r="Y13326" s="34">
        <v>368</v>
      </c>
      <c r="Z13326" s="34">
        <v>704</v>
      </c>
      <c r="AA13326" s="34">
        <v>713</v>
      </c>
      <c r="AB13326" s="34">
        <v>311</v>
      </c>
      <c r="AC13326" s="34">
        <v>996</v>
      </c>
    </row>
    <row r="13327" spans="1:29" x14ac:dyDescent="0.2">
      <c r="A13327" s="34" t="s">
        <v>73820</v>
      </c>
      <c r="B13327" s="34">
        <v>312</v>
      </c>
      <c r="C13327" s="34">
        <v>429</v>
      </c>
      <c r="D13327" s="34">
        <v>395</v>
      </c>
      <c r="E13327" s="34">
        <v>436</v>
      </c>
      <c r="F13327" s="34">
        <v>454</v>
      </c>
      <c r="G13327" s="34">
        <v>363</v>
      </c>
      <c r="H13327" s="34">
        <v>367</v>
      </c>
      <c r="I13327" s="34">
        <v>468</v>
      </c>
      <c r="J13327" s="34">
        <v>358</v>
      </c>
      <c r="K13327" s="34">
        <v>494</v>
      </c>
      <c r="L13327" s="34">
        <v>311</v>
      </c>
      <c r="M13327" s="34">
        <v>422</v>
      </c>
      <c r="N13327" s="34">
        <v>310</v>
      </c>
      <c r="O13327" s="34">
        <v>403</v>
      </c>
      <c r="P13327" s="34">
        <v>341</v>
      </c>
      <c r="Q13327" s="34">
        <v>504</v>
      </c>
      <c r="R13327" s="34">
        <v>442</v>
      </c>
      <c r="S13327" s="34">
        <v>483</v>
      </c>
      <c r="T13327" s="34">
        <v>442</v>
      </c>
      <c r="U13327" s="34">
        <v>396</v>
      </c>
      <c r="V13327" s="34">
        <v>486</v>
      </c>
      <c r="W13327" s="34">
        <v>591</v>
      </c>
      <c r="X13327" s="34">
        <v>498</v>
      </c>
      <c r="Y13327" s="34">
        <v>449</v>
      </c>
      <c r="Z13327" s="34">
        <v>459</v>
      </c>
      <c r="AA13327" s="34">
        <v>566</v>
      </c>
      <c r="AB13327" s="34">
        <v>462</v>
      </c>
      <c r="AC13327" s="34">
        <v>680</v>
      </c>
    </row>
    <row r="13328" spans="1:29" x14ac:dyDescent="0.2">
      <c r="A13328" s="34" t="s">
        <v>73821</v>
      </c>
      <c r="B13328" s="34">
        <v>285</v>
      </c>
      <c r="C13328" s="34">
        <v>405</v>
      </c>
      <c r="D13328" s="34">
        <v>545</v>
      </c>
      <c r="E13328" s="34">
        <v>451</v>
      </c>
      <c r="F13328" s="34">
        <v>401</v>
      </c>
      <c r="G13328" s="34">
        <v>454</v>
      </c>
      <c r="H13328" s="34">
        <v>374</v>
      </c>
      <c r="I13328" s="34">
        <v>370</v>
      </c>
      <c r="J13328" s="34">
        <v>301</v>
      </c>
      <c r="K13328" s="34">
        <v>498</v>
      </c>
      <c r="L13328" s="34">
        <v>204</v>
      </c>
      <c r="M13328" s="34">
        <v>333</v>
      </c>
      <c r="N13328" s="34">
        <v>333</v>
      </c>
      <c r="O13328" s="34">
        <v>328</v>
      </c>
      <c r="P13328" s="34">
        <v>281</v>
      </c>
      <c r="Q13328" s="34">
        <v>428</v>
      </c>
      <c r="R13328" s="34">
        <v>447</v>
      </c>
      <c r="S13328" s="34">
        <v>512</v>
      </c>
      <c r="T13328" s="34">
        <v>309</v>
      </c>
      <c r="U13328" s="34">
        <v>368</v>
      </c>
      <c r="V13328" s="34">
        <v>428</v>
      </c>
      <c r="W13328" s="34">
        <v>333</v>
      </c>
      <c r="X13328" s="34">
        <v>494</v>
      </c>
      <c r="Y13328" s="34">
        <v>311</v>
      </c>
      <c r="Z13328" s="34">
        <v>448</v>
      </c>
      <c r="AA13328" s="34">
        <v>458</v>
      </c>
      <c r="AB13328" s="34">
        <v>315</v>
      </c>
      <c r="AC13328" s="34">
        <v>672</v>
      </c>
    </row>
    <row r="13329" spans="1:29" x14ac:dyDescent="0.2">
      <c r="A13329" s="34" t="s">
        <v>73822</v>
      </c>
      <c r="B13329" s="34">
        <v>378</v>
      </c>
      <c r="C13329" s="34">
        <v>656</v>
      </c>
      <c r="D13329" s="34">
        <v>796</v>
      </c>
      <c r="E13329" s="34">
        <v>674</v>
      </c>
      <c r="F13329" s="34">
        <v>535</v>
      </c>
      <c r="G13329" s="34">
        <v>676</v>
      </c>
      <c r="H13329" s="34">
        <v>421</v>
      </c>
      <c r="I13329" s="34">
        <v>571</v>
      </c>
      <c r="J13329" s="34">
        <v>383</v>
      </c>
      <c r="K13329" s="34">
        <v>640</v>
      </c>
      <c r="L13329" s="34">
        <v>164</v>
      </c>
      <c r="M13329" s="34">
        <v>494</v>
      </c>
      <c r="N13329" s="34">
        <v>432</v>
      </c>
      <c r="O13329" s="34">
        <v>478</v>
      </c>
      <c r="P13329" s="34">
        <v>376</v>
      </c>
      <c r="Q13329" s="34">
        <v>584</v>
      </c>
      <c r="R13329" s="34">
        <v>416</v>
      </c>
      <c r="S13329" s="34">
        <v>804</v>
      </c>
      <c r="T13329" s="34">
        <v>245</v>
      </c>
      <c r="U13329" s="34">
        <v>434</v>
      </c>
      <c r="V13329" s="34">
        <v>512</v>
      </c>
      <c r="W13329" s="34">
        <v>502</v>
      </c>
      <c r="X13329" s="34">
        <v>631</v>
      </c>
      <c r="Y13329" s="34">
        <v>300</v>
      </c>
      <c r="Z13329" s="34">
        <v>573</v>
      </c>
      <c r="AA13329" s="34">
        <v>729</v>
      </c>
      <c r="AB13329" s="34">
        <v>346</v>
      </c>
      <c r="AC13329" s="34">
        <v>877</v>
      </c>
    </row>
    <row r="13330" spans="1:29" x14ac:dyDescent="0.2">
      <c r="A13330" s="34" t="s">
        <v>73823</v>
      </c>
      <c r="B13330" s="34">
        <v>176</v>
      </c>
      <c r="C13330" s="34">
        <v>178</v>
      </c>
      <c r="D13330" s="34">
        <v>301</v>
      </c>
      <c r="E13330" s="34">
        <v>242</v>
      </c>
      <c r="F13330" s="34">
        <v>221</v>
      </c>
      <c r="G13330" s="34">
        <v>298</v>
      </c>
      <c r="H13330" s="34">
        <v>218</v>
      </c>
      <c r="I13330" s="34">
        <v>226</v>
      </c>
      <c r="J13330" s="34">
        <v>195</v>
      </c>
      <c r="K13330" s="34">
        <v>253</v>
      </c>
      <c r="L13330" s="34">
        <v>136</v>
      </c>
      <c r="M13330" s="34">
        <v>195</v>
      </c>
      <c r="N13330" s="34">
        <v>169</v>
      </c>
      <c r="O13330" s="34">
        <v>194</v>
      </c>
      <c r="P13330" s="34">
        <v>164</v>
      </c>
      <c r="Q13330" s="34">
        <v>271</v>
      </c>
      <c r="R13330" s="34">
        <v>196</v>
      </c>
      <c r="S13330" s="34">
        <v>279</v>
      </c>
      <c r="T13330" s="34">
        <v>136</v>
      </c>
      <c r="U13330" s="34">
        <v>193</v>
      </c>
      <c r="V13330" s="34">
        <v>299</v>
      </c>
      <c r="W13330" s="34">
        <v>238</v>
      </c>
      <c r="X13330" s="34">
        <v>289</v>
      </c>
      <c r="Y13330" s="34">
        <v>230</v>
      </c>
      <c r="Z13330" s="34">
        <v>289</v>
      </c>
      <c r="AA13330" s="34">
        <v>310</v>
      </c>
      <c r="AB13330" s="34">
        <v>214</v>
      </c>
      <c r="AC13330" s="34">
        <v>440</v>
      </c>
    </row>
    <row r="13331" spans="1:29" x14ac:dyDescent="0.2">
      <c r="A13331" s="34" t="s">
        <v>73824</v>
      </c>
      <c r="B13331" s="34">
        <v>296</v>
      </c>
      <c r="C13331" s="34">
        <v>528</v>
      </c>
      <c r="D13331" s="34">
        <v>443</v>
      </c>
      <c r="E13331" s="34">
        <v>563</v>
      </c>
      <c r="F13331" s="34">
        <v>348</v>
      </c>
      <c r="G13331" s="34">
        <v>518</v>
      </c>
      <c r="H13331" s="34">
        <v>284</v>
      </c>
      <c r="I13331" s="34">
        <v>476</v>
      </c>
      <c r="J13331" s="34">
        <v>262</v>
      </c>
      <c r="K13331" s="34">
        <v>588</v>
      </c>
      <c r="L13331" s="34">
        <v>140</v>
      </c>
      <c r="M13331" s="34">
        <v>396</v>
      </c>
      <c r="N13331" s="34">
        <v>228</v>
      </c>
      <c r="O13331" s="34">
        <v>369</v>
      </c>
      <c r="P13331" s="34">
        <v>282</v>
      </c>
      <c r="Q13331" s="34">
        <v>516</v>
      </c>
      <c r="R13331" s="34">
        <v>273</v>
      </c>
      <c r="S13331" s="34">
        <v>599</v>
      </c>
      <c r="T13331" s="34">
        <v>178</v>
      </c>
      <c r="U13331" s="34">
        <v>341</v>
      </c>
      <c r="V13331" s="34">
        <v>357</v>
      </c>
      <c r="W13331" s="34">
        <v>317</v>
      </c>
      <c r="X13331" s="34">
        <v>437</v>
      </c>
      <c r="Y13331" s="34">
        <v>271</v>
      </c>
      <c r="Z13331" s="34">
        <v>440</v>
      </c>
      <c r="AA13331" s="34">
        <v>466</v>
      </c>
      <c r="AB13331" s="34">
        <v>275</v>
      </c>
      <c r="AC13331" s="34">
        <v>651</v>
      </c>
    </row>
    <row r="13332" spans="1:29" x14ac:dyDescent="0.2">
      <c r="A13332" s="34" t="s">
        <v>73825</v>
      </c>
      <c r="B13332" s="34">
        <v>447</v>
      </c>
      <c r="C13332" s="34">
        <v>610</v>
      </c>
      <c r="D13332" s="34">
        <v>699</v>
      </c>
      <c r="E13332" s="34">
        <v>634</v>
      </c>
      <c r="F13332" s="34">
        <v>664</v>
      </c>
      <c r="G13332" s="34">
        <v>608</v>
      </c>
      <c r="H13332" s="34">
        <v>528</v>
      </c>
      <c r="I13332" s="34">
        <v>638</v>
      </c>
      <c r="J13332" s="34">
        <v>525</v>
      </c>
      <c r="K13332" s="34">
        <v>711</v>
      </c>
      <c r="L13332" s="34">
        <v>325</v>
      </c>
      <c r="M13332" s="34">
        <v>565</v>
      </c>
      <c r="N13332" s="34">
        <v>468</v>
      </c>
      <c r="O13332" s="34">
        <v>490</v>
      </c>
      <c r="P13332" s="34">
        <v>465</v>
      </c>
      <c r="Q13332" s="34">
        <v>734</v>
      </c>
      <c r="R13332" s="34">
        <v>662</v>
      </c>
      <c r="S13332" s="34">
        <v>767</v>
      </c>
      <c r="T13332" s="34">
        <v>461</v>
      </c>
      <c r="U13332" s="34">
        <v>616</v>
      </c>
      <c r="V13332" s="34">
        <v>653</v>
      </c>
      <c r="W13332" s="34">
        <v>607</v>
      </c>
      <c r="X13332" s="34">
        <v>763</v>
      </c>
      <c r="Y13332" s="34">
        <v>541</v>
      </c>
      <c r="Z13332" s="34">
        <v>690</v>
      </c>
      <c r="AA13332" s="34">
        <v>704</v>
      </c>
      <c r="AB13332" s="34">
        <v>642</v>
      </c>
      <c r="AC13332" s="34">
        <v>962</v>
      </c>
    </row>
    <row r="13333" spans="1:29" x14ac:dyDescent="0.2">
      <c r="A13333" s="34" t="s">
        <v>73826</v>
      </c>
      <c r="B13333" s="34">
        <v>639</v>
      </c>
      <c r="C13333" s="34">
        <v>679</v>
      </c>
      <c r="D13333" s="34">
        <v>888</v>
      </c>
      <c r="E13333" s="34">
        <v>746</v>
      </c>
      <c r="F13333" s="34">
        <v>871</v>
      </c>
      <c r="G13333" s="34">
        <v>675</v>
      </c>
      <c r="H13333" s="34">
        <v>793</v>
      </c>
      <c r="I13333" s="34">
        <v>640</v>
      </c>
      <c r="J13333" s="34">
        <v>722</v>
      </c>
      <c r="K13333" s="34">
        <v>654</v>
      </c>
      <c r="L13333" s="34">
        <v>585</v>
      </c>
      <c r="M13333" s="34">
        <v>556</v>
      </c>
      <c r="N13333" s="34">
        <v>665</v>
      </c>
      <c r="O13333" s="34">
        <v>554</v>
      </c>
      <c r="P13333" s="34">
        <v>651</v>
      </c>
      <c r="Q13333" s="34">
        <v>899</v>
      </c>
      <c r="R13333" s="34">
        <v>940</v>
      </c>
      <c r="S13333" s="34">
        <v>827</v>
      </c>
      <c r="T13333" s="34">
        <v>820</v>
      </c>
      <c r="U13333" s="34">
        <v>673</v>
      </c>
      <c r="V13333" s="34">
        <v>989</v>
      </c>
      <c r="W13333" s="34">
        <v>792</v>
      </c>
      <c r="X13333" s="34">
        <v>1011</v>
      </c>
      <c r="Y13333" s="34">
        <v>730</v>
      </c>
      <c r="Z13333" s="34">
        <v>861</v>
      </c>
      <c r="AA13333" s="34">
        <v>884</v>
      </c>
      <c r="AB13333" s="34">
        <v>810</v>
      </c>
      <c r="AC13333" s="34">
        <v>1121</v>
      </c>
    </row>
    <row r="13334" spans="1:29" x14ac:dyDescent="0.2">
      <c r="A13334" s="34" t="s">
        <v>73827</v>
      </c>
      <c r="B13334" s="34">
        <v>171</v>
      </c>
      <c r="C13334" s="34">
        <v>351</v>
      </c>
      <c r="D13334" s="34">
        <v>273</v>
      </c>
      <c r="E13334" s="34">
        <v>334</v>
      </c>
      <c r="F13334" s="34">
        <v>170</v>
      </c>
      <c r="G13334" s="34">
        <v>425</v>
      </c>
      <c r="H13334" s="34">
        <v>144</v>
      </c>
      <c r="I13334" s="34">
        <v>283</v>
      </c>
      <c r="J13334" s="34">
        <v>129</v>
      </c>
      <c r="K13334" s="34">
        <v>369</v>
      </c>
      <c r="L13334" s="34">
        <v>61</v>
      </c>
      <c r="M13334" s="34">
        <v>261</v>
      </c>
      <c r="N13334" s="34">
        <v>144</v>
      </c>
      <c r="O13334" s="34">
        <v>263</v>
      </c>
      <c r="P13334" s="34">
        <v>147</v>
      </c>
      <c r="Q13334" s="34">
        <v>285</v>
      </c>
      <c r="R13334" s="34">
        <v>149</v>
      </c>
      <c r="S13334" s="34">
        <v>430</v>
      </c>
      <c r="T13334" s="34">
        <v>84</v>
      </c>
      <c r="U13334" s="34">
        <v>213</v>
      </c>
      <c r="V13334" s="34">
        <v>184</v>
      </c>
      <c r="W13334" s="34">
        <v>246</v>
      </c>
      <c r="X13334" s="34">
        <v>247</v>
      </c>
      <c r="Y13334" s="34">
        <v>179</v>
      </c>
      <c r="Z13334" s="34">
        <v>190</v>
      </c>
      <c r="AA13334" s="34">
        <v>365</v>
      </c>
      <c r="AB13334" s="34">
        <v>145</v>
      </c>
      <c r="AC13334" s="34">
        <v>454</v>
      </c>
    </row>
    <row r="13335" spans="1:29" x14ac:dyDescent="0.2">
      <c r="A13335" s="34" t="s">
        <v>73828</v>
      </c>
      <c r="B13335" s="34">
        <v>652</v>
      </c>
      <c r="C13335" s="34">
        <v>944</v>
      </c>
      <c r="D13335" s="34">
        <v>1224</v>
      </c>
      <c r="E13335" s="34">
        <v>1113</v>
      </c>
      <c r="F13335" s="34">
        <v>897</v>
      </c>
      <c r="G13335" s="34">
        <v>922</v>
      </c>
      <c r="H13335" s="34">
        <v>685</v>
      </c>
      <c r="I13335" s="34">
        <v>843</v>
      </c>
      <c r="J13335" s="34">
        <v>596</v>
      </c>
      <c r="K13335" s="34">
        <v>1028</v>
      </c>
      <c r="L13335" s="34">
        <v>271</v>
      </c>
      <c r="M13335" s="34">
        <v>752</v>
      </c>
      <c r="N13335" s="34">
        <v>657</v>
      </c>
      <c r="O13335" s="34">
        <v>781</v>
      </c>
      <c r="P13335" s="34">
        <v>662</v>
      </c>
      <c r="Q13335" s="34">
        <v>871</v>
      </c>
      <c r="R13335" s="34">
        <v>653</v>
      </c>
      <c r="S13335" s="34">
        <v>1279</v>
      </c>
      <c r="T13335" s="34">
        <v>411</v>
      </c>
      <c r="U13335" s="34">
        <v>589</v>
      </c>
      <c r="V13335" s="34">
        <v>905</v>
      </c>
      <c r="W13335" s="34">
        <v>751</v>
      </c>
      <c r="X13335" s="34">
        <v>1014</v>
      </c>
      <c r="Y13335" s="34">
        <v>506</v>
      </c>
      <c r="Z13335" s="34">
        <v>1096</v>
      </c>
      <c r="AA13335" s="34">
        <v>1127</v>
      </c>
      <c r="AB13335" s="34">
        <v>514</v>
      </c>
      <c r="AC13335" s="34">
        <v>1457</v>
      </c>
    </row>
    <row r="13336" spans="1:29" x14ac:dyDescent="0.2">
      <c r="A13336" s="34" t="s">
        <v>73829</v>
      </c>
      <c r="B13336" s="34">
        <v>479</v>
      </c>
      <c r="C13336" s="34">
        <v>490</v>
      </c>
      <c r="D13336" s="34">
        <v>567</v>
      </c>
      <c r="E13336" s="34">
        <v>536</v>
      </c>
      <c r="F13336" s="34">
        <v>485</v>
      </c>
      <c r="G13336" s="34">
        <v>553</v>
      </c>
      <c r="H13336" s="34">
        <v>436</v>
      </c>
      <c r="I13336" s="34">
        <v>428</v>
      </c>
      <c r="J13336" s="34">
        <v>512</v>
      </c>
      <c r="K13336" s="34">
        <v>548</v>
      </c>
      <c r="L13336" s="34">
        <v>434</v>
      </c>
      <c r="M13336" s="34">
        <v>429</v>
      </c>
      <c r="N13336" s="34">
        <v>410</v>
      </c>
      <c r="O13336" s="34">
        <v>420</v>
      </c>
      <c r="P13336" s="34">
        <v>439</v>
      </c>
      <c r="Q13336" s="34">
        <v>588</v>
      </c>
      <c r="R13336" s="34">
        <v>650</v>
      </c>
      <c r="S13336" s="34">
        <v>532</v>
      </c>
      <c r="T13336" s="34">
        <v>540</v>
      </c>
      <c r="U13336" s="34">
        <v>488</v>
      </c>
      <c r="V13336" s="34">
        <v>593</v>
      </c>
      <c r="W13336" s="34">
        <v>658</v>
      </c>
      <c r="X13336" s="34">
        <v>620</v>
      </c>
      <c r="Y13336" s="34">
        <v>535</v>
      </c>
      <c r="Z13336" s="34">
        <v>552</v>
      </c>
      <c r="AA13336" s="34">
        <v>602</v>
      </c>
      <c r="AB13336" s="34">
        <v>622</v>
      </c>
      <c r="AC13336" s="34">
        <v>764</v>
      </c>
    </row>
    <row r="13337" spans="1:29" x14ac:dyDescent="0.2">
      <c r="A13337" s="34" t="s">
        <v>73830</v>
      </c>
      <c r="B13337" s="34">
        <v>258</v>
      </c>
      <c r="C13337" s="34">
        <v>293</v>
      </c>
      <c r="D13337" s="34">
        <v>449</v>
      </c>
      <c r="E13337" s="34">
        <v>410</v>
      </c>
      <c r="F13337" s="34">
        <v>341</v>
      </c>
      <c r="G13337" s="34">
        <v>324</v>
      </c>
      <c r="H13337" s="34">
        <v>308</v>
      </c>
      <c r="I13337" s="34">
        <v>330</v>
      </c>
      <c r="J13337" s="34">
        <v>267</v>
      </c>
      <c r="K13337" s="34">
        <v>337</v>
      </c>
      <c r="L13337" s="34">
        <v>207</v>
      </c>
      <c r="M13337" s="34">
        <v>299</v>
      </c>
      <c r="N13337" s="34">
        <v>268</v>
      </c>
      <c r="O13337" s="34">
        <v>308</v>
      </c>
      <c r="P13337" s="34">
        <v>256</v>
      </c>
      <c r="Q13337" s="34">
        <v>409</v>
      </c>
      <c r="R13337" s="34">
        <v>384</v>
      </c>
      <c r="S13337" s="34">
        <v>412</v>
      </c>
      <c r="T13337" s="34">
        <v>284</v>
      </c>
      <c r="U13337" s="34">
        <v>254</v>
      </c>
      <c r="V13337" s="34">
        <v>333</v>
      </c>
      <c r="W13337" s="34">
        <v>376</v>
      </c>
      <c r="X13337" s="34">
        <v>469</v>
      </c>
      <c r="Y13337" s="34">
        <v>314</v>
      </c>
      <c r="Z13337" s="34">
        <v>427</v>
      </c>
      <c r="AA13337" s="34">
        <v>415</v>
      </c>
      <c r="AB13337" s="34">
        <v>258</v>
      </c>
      <c r="AC13337" s="34">
        <v>534</v>
      </c>
    </row>
    <row r="13338" spans="1:29" x14ac:dyDescent="0.2">
      <c r="A13338" s="34" t="s">
        <v>73831</v>
      </c>
      <c r="B13338" s="34">
        <v>274</v>
      </c>
      <c r="C13338" s="34">
        <v>367</v>
      </c>
      <c r="D13338" s="34">
        <v>434</v>
      </c>
      <c r="E13338" s="34">
        <v>405</v>
      </c>
      <c r="F13338" s="34">
        <v>337</v>
      </c>
      <c r="G13338" s="34">
        <v>382</v>
      </c>
      <c r="H13338" s="34">
        <v>354</v>
      </c>
      <c r="I13338" s="34">
        <v>378</v>
      </c>
      <c r="J13338" s="34">
        <v>297</v>
      </c>
      <c r="K13338" s="34">
        <v>515</v>
      </c>
      <c r="L13338" s="34">
        <v>202</v>
      </c>
      <c r="M13338" s="34">
        <v>397</v>
      </c>
      <c r="N13338" s="34">
        <v>251</v>
      </c>
      <c r="O13338" s="34">
        <v>339</v>
      </c>
      <c r="P13338" s="34">
        <v>304</v>
      </c>
      <c r="Q13338" s="34">
        <v>493</v>
      </c>
      <c r="R13338" s="34">
        <v>417</v>
      </c>
      <c r="S13338" s="34">
        <v>510</v>
      </c>
      <c r="T13338" s="34">
        <v>268</v>
      </c>
      <c r="U13338" s="34">
        <v>325</v>
      </c>
      <c r="V13338" s="34">
        <v>396</v>
      </c>
      <c r="W13338" s="34">
        <v>438</v>
      </c>
      <c r="X13338" s="34">
        <v>483</v>
      </c>
      <c r="Y13338" s="34">
        <v>385</v>
      </c>
      <c r="Z13338" s="34">
        <v>476</v>
      </c>
      <c r="AA13338" s="34">
        <v>613</v>
      </c>
      <c r="AB13338" s="34">
        <v>292</v>
      </c>
      <c r="AC13338" s="34">
        <v>624</v>
      </c>
    </row>
    <row r="13339" spans="1:29" x14ac:dyDescent="0.2">
      <c r="A13339" s="34" t="s">
        <v>73832</v>
      </c>
      <c r="B13339" s="34">
        <v>90</v>
      </c>
      <c r="C13339" s="34">
        <v>106</v>
      </c>
      <c r="D13339" s="34">
        <v>119</v>
      </c>
      <c r="E13339" s="34">
        <v>116</v>
      </c>
      <c r="F13339" s="34">
        <v>111</v>
      </c>
      <c r="G13339" s="34">
        <v>87</v>
      </c>
      <c r="H13339" s="34">
        <v>92</v>
      </c>
      <c r="I13339" s="34">
        <v>97</v>
      </c>
      <c r="J13339" s="34">
        <v>86</v>
      </c>
      <c r="K13339" s="34">
        <v>102</v>
      </c>
      <c r="L13339" s="34">
        <v>56</v>
      </c>
      <c r="M13339" s="34">
        <v>86</v>
      </c>
      <c r="N13339" s="34">
        <v>118</v>
      </c>
      <c r="O13339" s="34">
        <v>91</v>
      </c>
      <c r="P13339" s="34">
        <v>59</v>
      </c>
      <c r="Q13339" s="34">
        <v>99</v>
      </c>
      <c r="R13339" s="34">
        <v>90</v>
      </c>
      <c r="S13339" s="34">
        <v>144</v>
      </c>
      <c r="T13339" s="34">
        <v>63</v>
      </c>
      <c r="U13339" s="34">
        <v>86</v>
      </c>
      <c r="V13339" s="34">
        <v>121</v>
      </c>
      <c r="W13339" s="34">
        <v>71</v>
      </c>
      <c r="X13339" s="34">
        <v>140</v>
      </c>
      <c r="Y13339" s="34">
        <v>82</v>
      </c>
      <c r="Z13339" s="34">
        <v>126</v>
      </c>
      <c r="AA13339" s="34">
        <v>110</v>
      </c>
      <c r="AB13339" s="34">
        <v>66</v>
      </c>
      <c r="AC13339" s="34">
        <v>196</v>
      </c>
    </row>
    <row r="13340" spans="1:29" x14ac:dyDescent="0.2">
      <c r="A13340" s="34" t="s">
        <v>73833</v>
      </c>
      <c r="B13340" s="34">
        <v>371</v>
      </c>
      <c r="C13340" s="34">
        <v>482</v>
      </c>
      <c r="D13340" s="34">
        <v>684</v>
      </c>
      <c r="E13340" s="34">
        <v>571</v>
      </c>
      <c r="F13340" s="34">
        <v>520</v>
      </c>
      <c r="G13340" s="34">
        <v>507</v>
      </c>
      <c r="H13340" s="34">
        <v>421</v>
      </c>
      <c r="I13340" s="34">
        <v>454</v>
      </c>
      <c r="J13340" s="34">
        <v>359</v>
      </c>
      <c r="K13340" s="34">
        <v>490</v>
      </c>
      <c r="L13340" s="34">
        <v>216</v>
      </c>
      <c r="M13340" s="34">
        <v>400</v>
      </c>
      <c r="N13340" s="34">
        <v>416</v>
      </c>
      <c r="O13340" s="34">
        <v>366</v>
      </c>
      <c r="P13340" s="34">
        <v>341</v>
      </c>
      <c r="Q13340" s="34">
        <v>501</v>
      </c>
      <c r="R13340" s="34">
        <v>460</v>
      </c>
      <c r="S13340" s="34">
        <v>584</v>
      </c>
      <c r="T13340" s="34">
        <v>320</v>
      </c>
      <c r="U13340" s="34">
        <v>348</v>
      </c>
      <c r="V13340" s="34">
        <v>474</v>
      </c>
      <c r="W13340" s="34">
        <v>377</v>
      </c>
      <c r="X13340" s="34">
        <v>561</v>
      </c>
      <c r="Y13340" s="34">
        <v>346</v>
      </c>
      <c r="Z13340" s="34">
        <v>558</v>
      </c>
      <c r="AA13340" s="34">
        <v>600</v>
      </c>
      <c r="AB13340" s="34">
        <v>416</v>
      </c>
      <c r="AC13340" s="34">
        <v>731</v>
      </c>
    </row>
    <row r="13341" spans="1:29" x14ac:dyDescent="0.2">
      <c r="A13341" s="34" t="s">
        <v>73834</v>
      </c>
      <c r="B13341" s="34">
        <v>136</v>
      </c>
      <c r="C13341" s="34">
        <v>325</v>
      </c>
      <c r="D13341" s="34">
        <v>382</v>
      </c>
      <c r="E13341" s="34">
        <v>393</v>
      </c>
      <c r="F13341" s="34">
        <v>180</v>
      </c>
      <c r="G13341" s="34">
        <v>254</v>
      </c>
      <c r="H13341" s="34">
        <v>134</v>
      </c>
      <c r="I13341" s="34">
        <v>218</v>
      </c>
      <c r="J13341" s="34">
        <v>107</v>
      </c>
      <c r="K13341" s="34">
        <v>342</v>
      </c>
      <c r="L13341" s="34">
        <v>46</v>
      </c>
      <c r="M13341" s="34">
        <v>224</v>
      </c>
      <c r="N13341" s="34">
        <v>126</v>
      </c>
      <c r="O13341" s="34">
        <v>158</v>
      </c>
      <c r="P13341" s="34">
        <v>107</v>
      </c>
      <c r="Q13341" s="34">
        <v>214</v>
      </c>
      <c r="R13341" s="34">
        <v>126</v>
      </c>
      <c r="S13341" s="34">
        <v>373</v>
      </c>
      <c r="T13341" s="34">
        <v>67</v>
      </c>
      <c r="U13341" s="34">
        <v>123</v>
      </c>
      <c r="V13341" s="34">
        <v>174</v>
      </c>
      <c r="W13341" s="34">
        <v>165</v>
      </c>
      <c r="X13341" s="34">
        <v>208</v>
      </c>
      <c r="Y13341" s="34">
        <v>90</v>
      </c>
      <c r="Z13341" s="34">
        <v>266</v>
      </c>
      <c r="AA13341" s="34">
        <v>279</v>
      </c>
      <c r="AB13341" s="34">
        <v>63</v>
      </c>
      <c r="AC13341" s="34">
        <v>389</v>
      </c>
    </row>
    <row r="13342" spans="1:29" x14ac:dyDescent="0.2">
      <c r="A13342" s="34" t="s">
        <v>73835</v>
      </c>
      <c r="B13342" s="34">
        <v>119</v>
      </c>
      <c r="C13342" s="34">
        <v>301</v>
      </c>
      <c r="D13342" s="34">
        <v>242</v>
      </c>
      <c r="E13342" s="34">
        <v>275</v>
      </c>
      <c r="F13342" s="34">
        <v>155</v>
      </c>
      <c r="G13342" s="34">
        <v>283</v>
      </c>
      <c r="H13342" s="34">
        <v>152</v>
      </c>
      <c r="I13342" s="34">
        <v>205</v>
      </c>
      <c r="J13342" s="34">
        <v>113</v>
      </c>
      <c r="K13342" s="34">
        <v>296</v>
      </c>
      <c r="L13342" s="34">
        <v>45</v>
      </c>
      <c r="M13342" s="34">
        <v>174</v>
      </c>
      <c r="N13342" s="34">
        <v>141</v>
      </c>
      <c r="O13342" s="34">
        <v>195</v>
      </c>
      <c r="P13342" s="34">
        <v>103</v>
      </c>
      <c r="Q13342" s="34">
        <v>202</v>
      </c>
      <c r="R13342" s="34">
        <v>97</v>
      </c>
      <c r="S13342" s="34">
        <v>325</v>
      </c>
      <c r="T13342" s="34">
        <v>54</v>
      </c>
      <c r="U13342" s="34">
        <v>121</v>
      </c>
      <c r="V13342" s="34">
        <v>123</v>
      </c>
      <c r="W13342" s="34">
        <v>119</v>
      </c>
      <c r="X13342" s="34">
        <v>165</v>
      </c>
      <c r="Y13342" s="34">
        <v>84</v>
      </c>
      <c r="Z13342" s="34">
        <v>180</v>
      </c>
      <c r="AA13342" s="34">
        <v>299</v>
      </c>
      <c r="AB13342" s="34">
        <v>64</v>
      </c>
      <c r="AC13342" s="34">
        <v>313</v>
      </c>
    </row>
    <row r="13343" spans="1:29" x14ac:dyDescent="0.2">
      <c r="A13343" s="34" t="s">
        <v>73836</v>
      </c>
      <c r="B13343" s="34">
        <v>540</v>
      </c>
      <c r="C13343" s="34">
        <v>572</v>
      </c>
      <c r="D13343" s="34">
        <v>669</v>
      </c>
      <c r="E13343" s="34">
        <v>607</v>
      </c>
      <c r="F13343" s="34">
        <v>652</v>
      </c>
      <c r="G13343" s="34">
        <v>663</v>
      </c>
      <c r="H13343" s="34">
        <v>675</v>
      </c>
      <c r="I13343" s="34">
        <v>472</v>
      </c>
      <c r="J13343" s="34">
        <v>602</v>
      </c>
      <c r="K13343" s="34">
        <v>595</v>
      </c>
      <c r="L13343" s="34">
        <v>582</v>
      </c>
      <c r="M13343" s="34">
        <v>466</v>
      </c>
      <c r="N13343" s="34">
        <v>545</v>
      </c>
      <c r="O13343" s="34">
        <v>534</v>
      </c>
      <c r="P13343" s="34">
        <v>513</v>
      </c>
      <c r="Q13343" s="34">
        <v>697</v>
      </c>
      <c r="R13343" s="34">
        <v>832</v>
      </c>
      <c r="S13343" s="34">
        <v>668</v>
      </c>
      <c r="T13343" s="34">
        <v>698</v>
      </c>
      <c r="U13343" s="34">
        <v>589</v>
      </c>
      <c r="V13343" s="34">
        <v>765</v>
      </c>
      <c r="W13343" s="34">
        <v>734</v>
      </c>
      <c r="X13343" s="34">
        <v>726</v>
      </c>
      <c r="Y13343" s="34">
        <v>693</v>
      </c>
      <c r="Z13343" s="34">
        <v>702</v>
      </c>
      <c r="AA13343" s="34">
        <v>783</v>
      </c>
      <c r="AB13343" s="34">
        <v>755</v>
      </c>
      <c r="AC13343" s="34">
        <v>1007</v>
      </c>
    </row>
    <row r="13344" spans="1:29" x14ac:dyDescent="0.2">
      <c r="A13344" s="34" t="s">
        <v>73837</v>
      </c>
      <c r="B13344" s="34">
        <v>522</v>
      </c>
      <c r="C13344" s="34">
        <v>324</v>
      </c>
      <c r="D13344" s="34">
        <v>410</v>
      </c>
      <c r="E13344" s="34">
        <v>391</v>
      </c>
      <c r="F13344" s="34">
        <v>333</v>
      </c>
      <c r="G13344" s="34">
        <v>321</v>
      </c>
      <c r="H13344" s="34">
        <v>239</v>
      </c>
      <c r="I13344" s="34">
        <v>276</v>
      </c>
      <c r="J13344" s="34">
        <v>230</v>
      </c>
      <c r="K13344" s="34">
        <v>350</v>
      </c>
      <c r="L13344" s="34">
        <v>149</v>
      </c>
      <c r="M13344" s="34">
        <v>279</v>
      </c>
      <c r="N13344" s="34">
        <v>268</v>
      </c>
      <c r="O13344" s="34">
        <v>238</v>
      </c>
      <c r="P13344" s="34">
        <v>241</v>
      </c>
      <c r="Q13344" s="34">
        <v>335</v>
      </c>
      <c r="R13344" s="34">
        <v>304</v>
      </c>
      <c r="S13344" s="34">
        <v>430</v>
      </c>
      <c r="T13344" s="34">
        <v>187</v>
      </c>
      <c r="U13344" s="34">
        <v>251</v>
      </c>
      <c r="V13344" s="34">
        <v>280</v>
      </c>
      <c r="W13344" s="34">
        <v>314</v>
      </c>
      <c r="X13344" s="34">
        <v>397</v>
      </c>
      <c r="Y13344" s="34">
        <v>228</v>
      </c>
      <c r="Z13344" s="34">
        <v>381</v>
      </c>
      <c r="AA13344" s="34">
        <v>432</v>
      </c>
      <c r="AB13344" s="34">
        <v>239</v>
      </c>
      <c r="AC13344" s="34">
        <v>508</v>
      </c>
    </row>
    <row r="13345" spans="1:29" x14ac:dyDescent="0.2">
      <c r="A13345" s="34" t="s">
        <v>73838</v>
      </c>
      <c r="B13345" s="34">
        <v>551</v>
      </c>
      <c r="C13345" s="34">
        <v>429</v>
      </c>
      <c r="D13345" s="34">
        <v>567</v>
      </c>
      <c r="E13345" s="34">
        <v>460</v>
      </c>
      <c r="F13345" s="34">
        <v>549</v>
      </c>
      <c r="G13345" s="34">
        <v>452</v>
      </c>
      <c r="H13345" s="34">
        <v>560</v>
      </c>
      <c r="I13345" s="34">
        <v>431</v>
      </c>
      <c r="J13345" s="34">
        <v>555</v>
      </c>
      <c r="K13345" s="34">
        <v>458</v>
      </c>
      <c r="L13345" s="34">
        <v>397</v>
      </c>
      <c r="M13345" s="34">
        <v>376</v>
      </c>
      <c r="N13345" s="34">
        <v>426</v>
      </c>
      <c r="O13345" s="34">
        <v>339</v>
      </c>
      <c r="P13345" s="34">
        <v>423</v>
      </c>
      <c r="Q13345" s="34">
        <v>509</v>
      </c>
      <c r="R13345" s="34">
        <v>636</v>
      </c>
      <c r="S13345" s="34">
        <v>527</v>
      </c>
      <c r="T13345" s="34">
        <v>535</v>
      </c>
      <c r="U13345" s="34">
        <v>481</v>
      </c>
      <c r="V13345" s="34">
        <v>649</v>
      </c>
      <c r="W13345" s="34">
        <v>598</v>
      </c>
      <c r="X13345" s="34">
        <v>719</v>
      </c>
      <c r="Y13345" s="34">
        <v>495</v>
      </c>
      <c r="Z13345" s="34">
        <v>545</v>
      </c>
      <c r="AA13345" s="34">
        <v>586</v>
      </c>
      <c r="AB13345" s="34">
        <v>626</v>
      </c>
      <c r="AC13345" s="34">
        <v>697</v>
      </c>
    </row>
    <row r="13346" spans="1:29" x14ac:dyDescent="0.2">
      <c r="A13346" s="34" t="s">
        <v>73839</v>
      </c>
      <c r="B13346" s="34">
        <v>98</v>
      </c>
      <c r="C13346" s="34">
        <v>166</v>
      </c>
      <c r="D13346" s="34">
        <v>210</v>
      </c>
      <c r="E13346" s="34">
        <v>185</v>
      </c>
      <c r="F13346" s="34">
        <v>154</v>
      </c>
      <c r="G13346" s="34">
        <v>180</v>
      </c>
      <c r="H13346" s="34">
        <v>96</v>
      </c>
      <c r="I13346" s="34">
        <v>146</v>
      </c>
      <c r="J13346" s="34">
        <v>108</v>
      </c>
      <c r="K13346" s="34">
        <v>150</v>
      </c>
      <c r="L13346" s="34">
        <v>48</v>
      </c>
      <c r="M13346" s="34">
        <v>132</v>
      </c>
      <c r="N13346" s="34">
        <v>126</v>
      </c>
      <c r="O13346" s="34">
        <v>133</v>
      </c>
      <c r="P13346" s="34">
        <v>91</v>
      </c>
      <c r="Q13346" s="34">
        <v>127</v>
      </c>
      <c r="R13346" s="34">
        <v>109</v>
      </c>
      <c r="S13346" s="34">
        <v>203</v>
      </c>
      <c r="T13346" s="34">
        <v>59</v>
      </c>
      <c r="U13346" s="34">
        <v>102</v>
      </c>
      <c r="V13346" s="34">
        <v>118</v>
      </c>
      <c r="W13346" s="34">
        <v>103</v>
      </c>
      <c r="X13346" s="34">
        <v>172</v>
      </c>
      <c r="Y13346" s="34">
        <v>80</v>
      </c>
      <c r="Z13346" s="34">
        <v>164</v>
      </c>
      <c r="AA13346" s="34">
        <v>204</v>
      </c>
      <c r="AB13346" s="34">
        <v>75</v>
      </c>
      <c r="AC13346" s="34">
        <v>195</v>
      </c>
    </row>
    <row r="13347" spans="1:29" x14ac:dyDescent="0.2">
      <c r="A13347" s="34" t="s">
        <v>73840</v>
      </c>
      <c r="B13347" s="34">
        <v>550</v>
      </c>
      <c r="C13347" s="34">
        <v>664</v>
      </c>
      <c r="D13347" s="34">
        <v>756</v>
      </c>
      <c r="E13347" s="34">
        <v>721</v>
      </c>
      <c r="F13347" s="34">
        <v>685</v>
      </c>
      <c r="G13347" s="34">
        <v>736</v>
      </c>
      <c r="H13347" s="34">
        <v>503</v>
      </c>
      <c r="I13347" s="34">
        <v>581</v>
      </c>
      <c r="J13347" s="34">
        <v>475</v>
      </c>
      <c r="K13347" s="34">
        <v>701</v>
      </c>
      <c r="L13347" s="34">
        <v>327</v>
      </c>
      <c r="M13347" s="34">
        <v>559</v>
      </c>
      <c r="N13347" s="34">
        <v>473</v>
      </c>
      <c r="O13347" s="34">
        <v>459</v>
      </c>
      <c r="P13347" s="34">
        <v>508</v>
      </c>
      <c r="Q13347" s="34">
        <v>664</v>
      </c>
      <c r="R13347" s="34">
        <v>635</v>
      </c>
      <c r="S13347" s="34">
        <v>774</v>
      </c>
      <c r="T13347" s="34">
        <v>441</v>
      </c>
      <c r="U13347" s="34">
        <v>508</v>
      </c>
      <c r="V13347" s="34">
        <v>685</v>
      </c>
      <c r="W13347" s="34">
        <v>672</v>
      </c>
      <c r="X13347" s="34">
        <v>727</v>
      </c>
      <c r="Y13347" s="34">
        <v>498</v>
      </c>
      <c r="Z13347" s="34">
        <v>707</v>
      </c>
      <c r="AA13347" s="34">
        <v>793</v>
      </c>
      <c r="AB13347" s="34">
        <v>483</v>
      </c>
      <c r="AC13347" s="34">
        <v>946</v>
      </c>
    </row>
    <row r="13348" spans="1:29" x14ac:dyDescent="0.2">
      <c r="A13348" s="34" t="s">
        <v>73841</v>
      </c>
      <c r="B13348" s="34">
        <v>194</v>
      </c>
      <c r="C13348" s="34">
        <v>271</v>
      </c>
      <c r="D13348" s="34">
        <v>315</v>
      </c>
      <c r="E13348" s="34">
        <v>317</v>
      </c>
      <c r="F13348" s="34">
        <v>248</v>
      </c>
      <c r="G13348" s="34">
        <v>347</v>
      </c>
      <c r="H13348" s="34">
        <v>219</v>
      </c>
      <c r="I13348" s="34">
        <v>282</v>
      </c>
      <c r="J13348" s="34">
        <v>199</v>
      </c>
      <c r="K13348" s="34">
        <v>285</v>
      </c>
      <c r="L13348" s="34">
        <v>134</v>
      </c>
      <c r="M13348" s="34">
        <v>234</v>
      </c>
      <c r="N13348" s="34">
        <v>220</v>
      </c>
      <c r="O13348" s="34">
        <v>258</v>
      </c>
      <c r="P13348" s="34">
        <v>204</v>
      </c>
      <c r="Q13348" s="34">
        <v>335</v>
      </c>
      <c r="R13348" s="34">
        <v>253</v>
      </c>
      <c r="S13348" s="34">
        <v>346</v>
      </c>
      <c r="T13348" s="34">
        <v>173</v>
      </c>
      <c r="U13348" s="34">
        <v>224</v>
      </c>
      <c r="V13348" s="34">
        <v>247</v>
      </c>
      <c r="W13348" s="34">
        <v>250</v>
      </c>
      <c r="X13348" s="34">
        <v>356</v>
      </c>
      <c r="Y13348" s="34">
        <v>253</v>
      </c>
      <c r="Z13348" s="34">
        <v>323</v>
      </c>
      <c r="AA13348" s="34">
        <v>328</v>
      </c>
      <c r="AB13348" s="34">
        <v>227</v>
      </c>
      <c r="AC13348" s="34">
        <v>455</v>
      </c>
    </row>
    <row r="13349" spans="1:29" x14ac:dyDescent="0.2">
      <c r="A13349" s="34" t="s">
        <v>73842</v>
      </c>
      <c r="B13349" s="34">
        <v>700</v>
      </c>
      <c r="C13349" s="34">
        <v>695</v>
      </c>
      <c r="D13349" s="34">
        <v>842</v>
      </c>
      <c r="E13349" s="34">
        <v>724</v>
      </c>
      <c r="F13349" s="34">
        <v>668</v>
      </c>
      <c r="G13349" s="34">
        <v>628</v>
      </c>
      <c r="H13349" s="34">
        <v>600</v>
      </c>
      <c r="I13349" s="34">
        <v>610</v>
      </c>
      <c r="J13349" s="34">
        <v>564</v>
      </c>
      <c r="K13349" s="34">
        <v>764</v>
      </c>
      <c r="L13349" s="34">
        <v>321</v>
      </c>
      <c r="M13349" s="34">
        <v>511</v>
      </c>
      <c r="N13349" s="34">
        <v>586</v>
      </c>
      <c r="O13349" s="34">
        <v>563</v>
      </c>
      <c r="P13349" s="34">
        <v>612</v>
      </c>
      <c r="Q13349" s="34">
        <v>748</v>
      </c>
      <c r="R13349" s="34">
        <v>691</v>
      </c>
      <c r="S13349" s="34">
        <v>852</v>
      </c>
      <c r="T13349" s="34">
        <v>497</v>
      </c>
      <c r="U13349" s="34">
        <v>554</v>
      </c>
      <c r="V13349" s="34">
        <v>820</v>
      </c>
      <c r="W13349" s="34">
        <v>624</v>
      </c>
      <c r="X13349" s="34">
        <v>760</v>
      </c>
      <c r="Y13349" s="34">
        <v>493</v>
      </c>
      <c r="Z13349" s="34">
        <v>799</v>
      </c>
      <c r="AA13349" s="34">
        <v>780</v>
      </c>
      <c r="AB13349" s="34">
        <v>561</v>
      </c>
      <c r="AC13349" s="34">
        <v>1044</v>
      </c>
    </row>
    <row r="13350" spans="1:29" x14ac:dyDescent="0.2">
      <c r="A13350" s="34" t="s">
        <v>73843</v>
      </c>
      <c r="B13350" s="34">
        <v>344</v>
      </c>
      <c r="C13350" s="34">
        <v>474</v>
      </c>
      <c r="D13350" s="34">
        <v>516</v>
      </c>
      <c r="E13350" s="34">
        <v>526</v>
      </c>
      <c r="F13350" s="34">
        <v>376</v>
      </c>
      <c r="G13350" s="34">
        <v>448</v>
      </c>
      <c r="H13350" s="34">
        <v>288</v>
      </c>
      <c r="I13350" s="34">
        <v>352</v>
      </c>
      <c r="J13350" s="34">
        <v>207</v>
      </c>
      <c r="K13350" s="34">
        <v>505</v>
      </c>
      <c r="L13350" s="34">
        <v>143</v>
      </c>
      <c r="M13350" s="34">
        <v>342</v>
      </c>
      <c r="N13350" s="34">
        <v>235</v>
      </c>
      <c r="O13350" s="34">
        <v>348</v>
      </c>
      <c r="P13350" s="34">
        <v>235</v>
      </c>
      <c r="Q13350" s="34">
        <v>387</v>
      </c>
      <c r="R13350" s="34">
        <v>314</v>
      </c>
      <c r="S13350" s="34">
        <v>638</v>
      </c>
      <c r="T13350" s="34">
        <v>149</v>
      </c>
      <c r="U13350" s="34">
        <v>289</v>
      </c>
      <c r="V13350" s="34">
        <v>390</v>
      </c>
      <c r="W13350" s="34">
        <v>281</v>
      </c>
      <c r="X13350" s="34">
        <v>410</v>
      </c>
      <c r="Y13350" s="34">
        <v>248</v>
      </c>
      <c r="Z13350" s="34">
        <v>452</v>
      </c>
      <c r="AA13350" s="34">
        <v>482</v>
      </c>
      <c r="AB13350" s="34">
        <v>207</v>
      </c>
      <c r="AC13350" s="34">
        <v>656</v>
      </c>
    </row>
    <row r="13351" spans="1:29" x14ac:dyDescent="0.2">
      <c r="A13351" s="34" t="s">
        <v>73844</v>
      </c>
      <c r="B13351" s="34">
        <v>177</v>
      </c>
      <c r="C13351" s="34">
        <v>175</v>
      </c>
      <c r="D13351" s="34">
        <v>269</v>
      </c>
      <c r="E13351" s="34">
        <v>195</v>
      </c>
      <c r="F13351" s="34">
        <v>222</v>
      </c>
      <c r="G13351" s="34">
        <v>212</v>
      </c>
      <c r="H13351" s="34">
        <v>202</v>
      </c>
      <c r="I13351" s="34">
        <v>148</v>
      </c>
      <c r="J13351" s="34">
        <v>140</v>
      </c>
      <c r="K13351" s="34">
        <v>222</v>
      </c>
      <c r="L13351" s="34">
        <v>92</v>
      </c>
      <c r="M13351" s="34">
        <v>165</v>
      </c>
      <c r="N13351" s="34">
        <v>173</v>
      </c>
      <c r="O13351" s="34">
        <v>153</v>
      </c>
      <c r="P13351" s="34">
        <v>186</v>
      </c>
      <c r="Q13351" s="34">
        <v>261</v>
      </c>
      <c r="R13351" s="34">
        <v>196</v>
      </c>
      <c r="S13351" s="34">
        <v>246</v>
      </c>
      <c r="T13351" s="34">
        <v>142</v>
      </c>
      <c r="U13351" s="34">
        <v>167</v>
      </c>
      <c r="V13351" s="34">
        <v>177</v>
      </c>
      <c r="W13351" s="34">
        <v>161</v>
      </c>
      <c r="X13351" s="34">
        <v>250</v>
      </c>
      <c r="Y13351" s="34">
        <v>148</v>
      </c>
      <c r="Z13351" s="34">
        <v>220</v>
      </c>
      <c r="AA13351" s="34">
        <v>250</v>
      </c>
      <c r="AB13351" s="34">
        <v>180</v>
      </c>
      <c r="AC13351" s="34">
        <v>292</v>
      </c>
    </row>
    <row r="13352" spans="1:29" x14ac:dyDescent="0.2">
      <c r="A13352" s="34" t="s">
        <v>73845</v>
      </c>
      <c r="B13352" s="34">
        <v>94</v>
      </c>
      <c r="C13352" s="34">
        <v>86</v>
      </c>
      <c r="D13352" s="34">
        <v>113</v>
      </c>
      <c r="E13352" s="34">
        <v>97</v>
      </c>
      <c r="F13352" s="34">
        <v>75</v>
      </c>
      <c r="G13352" s="34">
        <v>81</v>
      </c>
      <c r="H13352" s="34">
        <v>74</v>
      </c>
      <c r="I13352" s="34">
        <v>65</v>
      </c>
      <c r="J13352" s="34">
        <v>67</v>
      </c>
      <c r="K13352" s="34">
        <v>85</v>
      </c>
      <c r="L13352" s="34">
        <v>36</v>
      </c>
      <c r="M13352" s="34">
        <v>52</v>
      </c>
      <c r="N13352" s="34">
        <v>54</v>
      </c>
      <c r="O13352" s="34">
        <v>62</v>
      </c>
      <c r="P13352" s="34">
        <v>81</v>
      </c>
      <c r="Q13352" s="34">
        <v>73</v>
      </c>
      <c r="R13352" s="34">
        <v>88</v>
      </c>
      <c r="S13352" s="34">
        <v>122</v>
      </c>
      <c r="T13352" s="34">
        <v>65</v>
      </c>
      <c r="U13352" s="34">
        <v>64</v>
      </c>
      <c r="V13352" s="34">
        <v>103</v>
      </c>
      <c r="W13352" s="34">
        <v>48</v>
      </c>
      <c r="X13352" s="34">
        <v>84</v>
      </c>
      <c r="Y13352" s="34">
        <v>66</v>
      </c>
      <c r="Z13352" s="34">
        <v>97</v>
      </c>
      <c r="AA13352" s="34">
        <v>103</v>
      </c>
      <c r="AB13352" s="34">
        <v>64</v>
      </c>
      <c r="AC13352" s="34">
        <v>156</v>
      </c>
    </row>
    <row r="13353" spans="1:29" x14ac:dyDescent="0.2">
      <c r="A13353" s="34" t="s">
        <v>73846</v>
      </c>
      <c r="B13353" s="34">
        <v>238</v>
      </c>
      <c r="C13353" s="34">
        <v>277</v>
      </c>
      <c r="D13353" s="34">
        <v>433</v>
      </c>
      <c r="E13353" s="34">
        <v>334</v>
      </c>
      <c r="F13353" s="34">
        <v>240</v>
      </c>
      <c r="G13353" s="34">
        <v>324</v>
      </c>
      <c r="H13353" s="34">
        <v>177</v>
      </c>
      <c r="I13353" s="34">
        <v>202</v>
      </c>
      <c r="J13353" s="34">
        <v>144</v>
      </c>
      <c r="K13353" s="34">
        <v>293</v>
      </c>
      <c r="L13353" s="34">
        <v>65</v>
      </c>
      <c r="M13353" s="34">
        <v>188</v>
      </c>
      <c r="N13353" s="34">
        <v>181</v>
      </c>
      <c r="O13353" s="34">
        <v>206</v>
      </c>
      <c r="P13353" s="34">
        <v>146</v>
      </c>
      <c r="Q13353" s="34">
        <v>194</v>
      </c>
      <c r="R13353" s="34">
        <v>168</v>
      </c>
      <c r="S13353" s="34">
        <v>349</v>
      </c>
      <c r="T13353" s="34">
        <v>92</v>
      </c>
      <c r="U13353" s="34">
        <v>118</v>
      </c>
      <c r="V13353" s="34">
        <v>240</v>
      </c>
      <c r="W13353" s="34">
        <v>152</v>
      </c>
      <c r="X13353" s="34">
        <v>240</v>
      </c>
      <c r="Y13353" s="34">
        <v>122</v>
      </c>
      <c r="Z13353" s="34">
        <v>300</v>
      </c>
      <c r="AA13353" s="34">
        <v>250</v>
      </c>
      <c r="AB13353" s="34">
        <v>118</v>
      </c>
      <c r="AC13353" s="34">
        <v>367</v>
      </c>
    </row>
    <row r="13354" spans="1:29" x14ac:dyDescent="0.2">
      <c r="A13354" s="34" t="s">
        <v>73847</v>
      </c>
      <c r="B13354" s="34">
        <v>191</v>
      </c>
      <c r="C13354" s="34">
        <v>273</v>
      </c>
      <c r="D13354" s="34">
        <v>293</v>
      </c>
      <c r="E13354" s="34">
        <v>295</v>
      </c>
      <c r="F13354" s="34">
        <v>255</v>
      </c>
      <c r="G13354" s="34">
        <v>305</v>
      </c>
      <c r="H13354" s="34">
        <v>217</v>
      </c>
      <c r="I13354" s="34">
        <v>254</v>
      </c>
      <c r="J13354" s="34">
        <v>203</v>
      </c>
      <c r="K13354" s="34">
        <v>275</v>
      </c>
      <c r="L13354" s="34">
        <v>130</v>
      </c>
      <c r="M13354" s="34">
        <v>197</v>
      </c>
      <c r="N13354" s="34">
        <v>205</v>
      </c>
      <c r="O13354" s="34">
        <v>248</v>
      </c>
      <c r="P13354" s="34">
        <v>214</v>
      </c>
      <c r="Q13354" s="34">
        <v>266</v>
      </c>
      <c r="R13354" s="34">
        <v>240</v>
      </c>
      <c r="S13354" s="34">
        <v>393</v>
      </c>
      <c r="T13354" s="34">
        <v>182</v>
      </c>
      <c r="U13354" s="34">
        <v>208</v>
      </c>
      <c r="V13354" s="34">
        <v>251</v>
      </c>
      <c r="W13354" s="34">
        <v>212</v>
      </c>
      <c r="X13354" s="34">
        <v>278</v>
      </c>
      <c r="Y13354" s="34">
        <v>195</v>
      </c>
      <c r="Z13354" s="34">
        <v>301</v>
      </c>
      <c r="AA13354" s="34">
        <v>316</v>
      </c>
      <c r="AB13354" s="34">
        <v>180</v>
      </c>
      <c r="AC13354" s="34">
        <v>390</v>
      </c>
    </row>
    <row r="13355" spans="1:29" x14ac:dyDescent="0.2">
      <c r="A13355" s="34" t="s">
        <v>73848</v>
      </c>
      <c r="B13355" s="34">
        <v>114</v>
      </c>
      <c r="C13355" s="34">
        <v>164</v>
      </c>
      <c r="D13355" s="34">
        <v>209</v>
      </c>
      <c r="E13355" s="34">
        <v>172</v>
      </c>
      <c r="F13355" s="34">
        <v>145</v>
      </c>
      <c r="G13355" s="34">
        <v>176</v>
      </c>
      <c r="H13355" s="34">
        <v>109</v>
      </c>
      <c r="I13355" s="34">
        <v>150</v>
      </c>
      <c r="J13355" s="34">
        <v>89</v>
      </c>
      <c r="K13355" s="34">
        <v>184</v>
      </c>
      <c r="L13355" s="34">
        <v>50</v>
      </c>
      <c r="M13355" s="34">
        <v>156</v>
      </c>
      <c r="N13355" s="34">
        <v>119</v>
      </c>
      <c r="O13355" s="34">
        <v>170</v>
      </c>
      <c r="P13355" s="34">
        <v>104</v>
      </c>
      <c r="Q13355" s="34">
        <v>155</v>
      </c>
      <c r="R13355" s="34">
        <v>119</v>
      </c>
      <c r="S13355" s="34">
        <v>268</v>
      </c>
      <c r="T13355" s="34">
        <v>62</v>
      </c>
      <c r="U13355" s="34">
        <v>151</v>
      </c>
      <c r="V13355" s="34">
        <v>123</v>
      </c>
      <c r="W13355" s="34">
        <v>132</v>
      </c>
      <c r="X13355" s="34">
        <v>138</v>
      </c>
      <c r="Y13355" s="34">
        <v>137</v>
      </c>
      <c r="Z13355" s="34">
        <v>180</v>
      </c>
      <c r="AA13355" s="34">
        <v>207</v>
      </c>
      <c r="AB13355" s="34">
        <v>110</v>
      </c>
      <c r="AC13355" s="34">
        <v>276</v>
      </c>
    </row>
    <row r="13356" spans="1:29" x14ac:dyDescent="0.2">
      <c r="A13356" s="34" t="s">
        <v>73849</v>
      </c>
      <c r="B13356" s="34">
        <v>168</v>
      </c>
      <c r="C13356" s="34">
        <v>928</v>
      </c>
      <c r="D13356" s="34">
        <v>207</v>
      </c>
      <c r="E13356" s="34">
        <v>1019</v>
      </c>
      <c r="F13356" s="34">
        <v>145</v>
      </c>
      <c r="G13356" s="34">
        <v>854</v>
      </c>
      <c r="H13356" s="34">
        <v>123</v>
      </c>
      <c r="I13356" s="34">
        <v>799</v>
      </c>
      <c r="J13356" s="34">
        <v>140</v>
      </c>
      <c r="K13356" s="34">
        <v>1013</v>
      </c>
      <c r="L13356" s="34">
        <v>94</v>
      </c>
      <c r="M13356" s="34">
        <v>744</v>
      </c>
      <c r="N13356" s="34">
        <v>136</v>
      </c>
      <c r="O13356" s="34">
        <v>720</v>
      </c>
      <c r="P13356" s="34">
        <v>149</v>
      </c>
      <c r="Q13356" s="34">
        <v>749</v>
      </c>
      <c r="R13356" s="34">
        <v>181</v>
      </c>
      <c r="S13356" s="34">
        <v>904</v>
      </c>
      <c r="T13356" s="34">
        <v>115</v>
      </c>
      <c r="U13356" s="34">
        <v>568</v>
      </c>
      <c r="V13356" s="34">
        <v>178</v>
      </c>
      <c r="W13356" s="34">
        <v>609</v>
      </c>
      <c r="X13356" s="34">
        <v>223</v>
      </c>
      <c r="Y13356" s="34">
        <v>480</v>
      </c>
      <c r="Z13356" s="34">
        <v>170</v>
      </c>
      <c r="AA13356" s="34">
        <v>744</v>
      </c>
      <c r="AB13356" s="34">
        <v>141</v>
      </c>
      <c r="AC13356" s="34">
        <v>893</v>
      </c>
    </row>
    <row r="13357" spans="1:29" x14ac:dyDescent="0.2">
      <c r="A13357" s="34" t="s">
        <v>73850</v>
      </c>
      <c r="B13357" s="34">
        <v>176</v>
      </c>
      <c r="C13357" s="34">
        <v>434</v>
      </c>
      <c r="D13357" s="34">
        <v>462</v>
      </c>
      <c r="E13357" s="34">
        <v>488</v>
      </c>
      <c r="F13357" s="34">
        <v>235</v>
      </c>
      <c r="G13357" s="34">
        <v>469</v>
      </c>
      <c r="H13357" s="34">
        <v>180</v>
      </c>
      <c r="I13357" s="34">
        <v>352</v>
      </c>
      <c r="J13357" s="34">
        <v>128</v>
      </c>
      <c r="K13357" s="34">
        <v>449</v>
      </c>
      <c r="L13357" s="34">
        <v>57</v>
      </c>
      <c r="M13357" s="34">
        <v>271</v>
      </c>
      <c r="N13357" s="34">
        <v>175</v>
      </c>
      <c r="O13357" s="34">
        <v>199</v>
      </c>
      <c r="P13357" s="34">
        <v>184</v>
      </c>
      <c r="Q13357" s="34">
        <v>275</v>
      </c>
      <c r="R13357" s="34">
        <v>169</v>
      </c>
      <c r="S13357" s="34">
        <v>528</v>
      </c>
      <c r="T13357" s="34">
        <v>51</v>
      </c>
      <c r="U13357" s="34">
        <v>148</v>
      </c>
      <c r="V13357" s="34">
        <v>223</v>
      </c>
      <c r="W13357" s="34">
        <v>177</v>
      </c>
      <c r="X13357" s="34">
        <v>338</v>
      </c>
      <c r="Y13357" s="34">
        <v>104</v>
      </c>
      <c r="Z13357" s="34">
        <v>331</v>
      </c>
      <c r="AA13357" s="34">
        <v>359</v>
      </c>
      <c r="AB13357" s="34">
        <v>113</v>
      </c>
      <c r="AC13357" s="34">
        <v>430</v>
      </c>
    </row>
    <row r="13358" spans="1:29" x14ac:dyDescent="0.2">
      <c r="A13358" s="34" t="s">
        <v>73851</v>
      </c>
      <c r="B13358" s="34">
        <v>112</v>
      </c>
      <c r="C13358" s="34">
        <v>217</v>
      </c>
      <c r="D13358" s="34">
        <v>273</v>
      </c>
      <c r="E13358" s="34">
        <v>275</v>
      </c>
      <c r="F13358" s="34">
        <v>189</v>
      </c>
      <c r="G13358" s="34">
        <v>223</v>
      </c>
      <c r="H13358" s="34">
        <v>165</v>
      </c>
      <c r="I13358" s="34">
        <v>159</v>
      </c>
      <c r="J13358" s="34">
        <v>112</v>
      </c>
      <c r="K13358" s="34">
        <v>236</v>
      </c>
      <c r="L13358" s="34">
        <v>69</v>
      </c>
      <c r="M13358" s="34">
        <v>148</v>
      </c>
      <c r="N13358" s="34">
        <v>121</v>
      </c>
      <c r="O13358" s="34">
        <v>166</v>
      </c>
      <c r="P13358" s="34">
        <v>128</v>
      </c>
      <c r="Q13358" s="34">
        <v>191</v>
      </c>
      <c r="R13358" s="34">
        <v>158</v>
      </c>
      <c r="S13358" s="34">
        <v>268</v>
      </c>
      <c r="T13358" s="34">
        <v>90</v>
      </c>
      <c r="U13358" s="34">
        <v>109</v>
      </c>
      <c r="V13358" s="34">
        <v>190</v>
      </c>
      <c r="W13358" s="34">
        <v>164</v>
      </c>
      <c r="X13358" s="34">
        <v>197</v>
      </c>
      <c r="Y13358" s="34">
        <v>124</v>
      </c>
      <c r="Z13358" s="34">
        <v>204</v>
      </c>
      <c r="AA13358" s="34">
        <v>255</v>
      </c>
      <c r="AB13358" s="34">
        <v>93</v>
      </c>
      <c r="AC13358" s="34">
        <v>397</v>
      </c>
    </row>
    <row r="13359" spans="1:29" x14ac:dyDescent="0.2">
      <c r="A13359" s="34" t="s">
        <v>73852</v>
      </c>
      <c r="B13359" s="34">
        <v>90</v>
      </c>
      <c r="C13359" s="34">
        <v>141</v>
      </c>
      <c r="D13359" s="34">
        <v>222</v>
      </c>
      <c r="E13359" s="34">
        <v>175</v>
      </c>
      <c r="F13359" s="34">
        <v>147</v>
      </c>
      <c r="G13359" s="34">
        <v>142</v>
      </c>
      <c r="H13359" s="34">
        <v>116</v>
      </c>
      <c r="I13359" s="34">
        <v>93</v>
      </c>
      <c r="J13359" s="34">
        <v>112</v>
      </c>
      <c r="K13359" s="34">
        <v>145</v>
      </c>
      <c r="L13359" s="34">
        <v>42</v>
      </c>
      <c r="M13359" s="34">
        <v>111</v>
      </c>
      <c r="N13359" s="34">
        <v>134</v>
      </c>
      <c r="O13359" s="34">
        <v>93</v>
      </c>
      <c r="P13359" s="34">
        <v>101</v>
      </c>
      <c r="Q13359" s="34">
        <v>108</v>
      </c>
      <c r="R13359" s="34">
        <v>128</v>
      </c>
      <c r="S13359" s="34">
        <v>177</v>
      </c>
      <c r="T13359" s="34">
        <v>84</v>
      </c>
      <c r="U13359" s="34">
        <v>95</v>
      </c>
      <c r="V13359" s="34">
        <v>160</v>
      </c>
      <c r="W13359" s="34">
        <v>91</v>
      </c>
      <c r="X13359" s="34">
        <v>179</v>
      </c>
      <c r="Y13359" s="34">
        <v>91</v>
      </c>
      <c r="Z13359" s="34">
        <v>190</v>
      </c>
      <c r="AA13359" s="34">
        <v>133</v>
      </c>
      <c r="AB13359" s="34">
        <v>79</v>
      </c>
      <c r="AC13359" s="34">
        <v>213</v>
      </c>
    </row>
    <row r="13360" spans="1:29" x14ac:dyDescent="0.2">
      <c r="A13360" s="34" t="s">
        <v>73853</v>
      </c>
      <c r="B13360" s="34">
        <v>148</v>
      </c>
      <c r="C13360" s="34">
        <v>274</v>
      </c>
      <c r="D13360" s="34">
        <v>216</v>
      </c>
      <c r="E13360" s="34">
        <v>293</v>
      </c>
      <c r="F13360" s="34">
        <v>241</v>
      </c>
      <c r="G13360" s="34">
        <v>195</v>
      </c>
      <c r="H13360" s="34">
        <v>175</v>
      </c>
      <c r="I13360" s="34">
        <v>231</v>
      </c>
      <c r="J13360" s="34">
        <v>126</v>
      </c>
      <c r="K13360" s="34">
        <v>248</v>
      </c>
      <c r="L13360" s="34">
        <v>74</v>
      </c>
      <c r="M13360" s="34">
        <v>188</v>
      </c>
      <c r="N13360" s="34">
        <v>177</v>
      </c>
      <c r="O13360" s="34">
        <v>230</v>
      </c>
      <c r="P13360" s="34">
        <v>161</v>
      </c>
      <c r="Q13360" s="34">
        <v>321</v>
      </c>
      <c r="R13360" s="34">
        <v>202</v>
      </c>
      <c r="S13360" s="34">
        <v>334</v>
      </c>
      <c r="T13360" s="34">
        <v>141</v>
      </c>
      <c r="U13360" s="34">
        <v>212</v>
      </c>
      <c r="V13360" s="34">
        <v>183</v>
      </c>
      <c r="W13360" s="34">
        <v>239</v>
      </c>
      <c r="X13360" s="34">
        <v>249</v>
      </c>
      <c r="Y13360" s="34">
        <v>179</v>
      </c>
      <c r="Z13360" s="34">
        <v>227</v>
      </c>
      <c r="AA13360" s="34">
        <v>375</v>
      </c>
      <c r="AB13360" s="34">
        <v>157</v>
      </c>
      <c r="AC13360" s="34">
        <v>422</v>
      </c>
    </row>
    <row r="13361" spans="1:29" x14ac:dyDescent="0.2">
      <c r="A13361" s="34" t="s">
        <v>73854</v>
      </c>
      <c r="B13361" s="34">
        <v>277</v>
      </c>
      <c r="C13361" s="34">
        <v>282</v>
      </c>
      <c r="D13361" s="34">
        <v>321</v>
      </c>
      <c r="E13361" s="34">
        <v>337</v>
      </c>
      <c r="F13361" s="34">
        <v>316</v>
      </c>
      <c r="G13361" s="34">
        <v>314</v>
      </c>
      <c r="H13361" s="34">
        <v>251</v>
      </c>
      <c r="I13361" s="34">
        <v>264</v>
      </c>
      <c r="J13361" s="34">
        <v>246</v>
      </c>
      <c r="K13361" s="34">
        <v>293</v>
      </c>
      <c r="L13361" s="34">
        <v>201</v>
      </c>
      <c r="M13361" s="34">
        <v>253</v>
      </c>
      <c r="N13361" s="34">
        <v>261</v>
      </c>
      <c r="O13361" s="34">
        <v>272</v>
      </c>
      <c r="P13361" s="34">
        <v>231</v>
      </c>
      <c r="Q13361" s="34">
        <v>358</v>
      </c>
      <c r="R13361" s="34">
        <v>330</v>
      </c>
      <c r="S13361" s="34">
        <v>388</v>
      </c>
      <c r="T13361" s="34">
        <v>251</v>
      </c>
      <c r="U13361" s="34">
        <v>308</v>
      </c>
      <c r="V13361" s="34">
        <v>342</v>
      </c>
      <c r="W13361" s="34">
        <v>361</v>
      </c>
      <c r="X13361" s="34">
        <v>356</v>
      </c>
      <c r="Y13361" s="34">
        <v>309</v>
      </c>
      <c r="Z13361" s="34">
        <v>346</v>
      </c>
      <c r="AA13361" s="34">
        <v>416</v>
      </c>
      <c r="AB13361" s="34">
        <v>272</v>
      </c>
      <c r="AC13361" s="34">
        <v>512</v>
      </c>
    </row>
    <row r="13362" spans="1:29" x14ac:dyDescent="0.2">
      <c r="A13362" s="34" t="s">
        <v>73855</v>
      </c>
      <c r="B13362" s="34">
        <v>376</v>
      </c>
      <c r="C13362" s="34">
        <v>597</v>
      </c>
      <c r="D13362" s="34">
        <v>547</v>
      </c>
      <c r="E13362" s="34">
        <v>561</v>
      </c>
      <c r="F13362" s="34">
        <v>561</v>
      </c>
      <c r="G13362" s="34">
        <v>611</v>
      </c>
      <c r="H13362" s="34">
        <v>505</v>
      </c>
      <c r="I13362" s="34">
        <v>506</v>
      </c>
      <c r="J13362" s="34">
        <v>450</v>
      </c>
      <c r="K13362" s="34">
        <v>619</v>
      </c>
      <c r="L13362" s="34">
        <v>292</v>
      </c>
      <c r="M13362" s="34">
        <v>547</v>
      </c>
      <c r="N13362" s="34">
        <v>440</v>
      </c>
      <c r="O13362" s="34">
        <v>498</v>
      </c>
      <c r="P13362" s="34">
        <v>441</v>
      </c>
      <c r="Q13362" s="34">
        <v>725</v>
      </c>
      <c r="R13362" s="34">
        <v>552</v>
      </c>
      <c r="S13362" s="34">
        <v>653</v>
      </c>
      <c r="T13362" s="34">
        <v>561</v>
      </c>
      <c r="U13362" s="34">
        <v>569</v>
      </c>
      <c r="V13362" s="34">
        <v>543</v>
      </c>
      <c r="W13362" s="34">
        <v>615</v>
      </c>
      <c r="X13362" s="34">
        <v>662</v>
      </c>
      <c r="Y13362" s="34">
        <v>626</v>
      </c>
      <c r="Z13362" s="34">
        <v>576</v>
      </c>
      <c r="AA13362" s="34">
        <v>702</v>
      </c>
      <c r="AB13362" s="34">
        <v>509</v>
      </c>
      <c r="AC13362" s="34">
        <v>836</v>
      </c>
    </row>
    <row r="13363" spans="1:29" x14ac:dyDescent="0.2">
      <c r="A13363" s="34" t="s">
        <v>73856</v>
      </c>
      <c r="B13363" s="34">
        <v>126</v>
      </c>
      <c r="C13363" s="34">
        <v>225</v>
      </c>
      <c r="D13363" s="34">
        <v>207</v>
      </c>
      <c r="E13363" s="34">
        <v>229</v>
      </c>
      <c r="F13363" s="34">
        <v>201</v>
      </c>
      <c r="G13363" s="34">
        <v>193</v>
      </c>
      <c r="H13363" s="34">
        <v>182</v>
      </c>
      <c r="I13363" s="34">
        <v>212</v>
      </c>
      <c r="J13363" s="34">
        <v>133</v>
      </c>
      <c r="K13363" s="34">
        <v>256</v>
      </c>
      <c r="L13363" s="34">
        <v>106</v>
      </c>
      <c r="M13363" s="34">
        <v>204</v>
      </c>
      <c r="N13363" s="34">
        <v>170</v>
      </c>
      <c r="O13363" s="34">
        <v>196</v>
      </c>
      <c r="P13363" s="34">
        <v>161</v>
      </c>
      <c r="Q13363" s="34">
        <v>190</v>
      </c>
      <c r="R13363" s="34">
        <v>163</v>
      </c>
      <c r="S13363" s="34">
        <v>279</v>
      </c>
      <c r="T13363" s="34">
        <v>107</v>
      </c>
      <c r="U13363" s="34">
        <v>141</v>
      </c>
      <c r="V13363" s="34">
        <v>195</v>
      </c>
      <c r="W13363" s="34">
        <v>227</v>
      </c>
      <c r="X13363" s="34">
        <v>193</v>
      </c>
      <c r="Y13363" s="34">
        <v>162</v>
      </c>
      <c r="Z13363" s="34">
        <v>205</v>
      </c>
      <c r="AA13363" s="34">
        <v>271</v>
      </c>
      <c r="AB13363" s="34">
        <v>127</v>
      </c>
      <c r="AC13363" s="34">
        <v>372</v>
      </c>
    </row>
    <row r="13364" spans="1:29" x14ac:dyDescent="0.2">
      <c r="A13364" s="34" t="s">
        <v>73857</v>
      </c>
      <c r="B13364" s="34">
        <v>242</v>
      </c>
      <c r="C13364" s="34">
        <v>473</v>
      </c>
      <c r="D13364" s="34">
        <v>502</v>
      </c>
      <c r="E13364" s="34">
        <v>512</v>
      </c>
      <c r="F13364" s="34">
        <v>319</v>
      </c>
      <c r="G13364" s="34">
        <v>432</v>
      </c>
      <c r="H13364" s="34">
        <v>260</v>
      </c>
      <c r="I13364" s="34">
        <v>355</v>
      </c>
      <c r="J13364" s="34">
        <v>202</v>
      </c>
      <c r="K13364" s="34">
        <v>522</v>
      </c>
      <c r="L13364" s="34">
        <v>95</v>
      </c>
      <c r="M13364" s="34">
        <v>385</v>
      </c>
      <c r="N13364" s="34">
        <v>249</v>
      </c>
      <c r="O13364" s="34">
        <v>297</v>
      </c>
      <c r="P13364" s="34">
        <v>232</v>
      </c>
      <c r="Q13364" s="34">
        <v>398</v>
      </c>
      <c r="R13364" s="34">
        <v>192</v>
      </c>
      <c r="S13364" s="34">
        <v>559</v>
      </c>
      <c r="T13364" s="34">
        <v>116</v>
      </c>
      <c r="U13364" s="34">
        <v>233</v>
      </c>
      <c r="V13364" s="34">
        <v>330</v>
      </c>
      <c r="W13364" s="34">
        <v>223</v>
      </c>
      <c r="X13364" s="34">
        <v>336</v>
      </c>
      <c r="Y13364" s="34">
        <v>191</v>
      </c>
      <c r="Z13364" s="34">
        <v>375</v>
      </c>
      <c r="AA13364" s="34">
        <v>417</v>
      </c>
      <c r="AB13364" s="34">
        <v>145</v>
      </c>
      <c r="AC13364" s="34">
        <v>542</v>
      </c>
    </row>
    <row r="13365" spans="1:29" x14ac:dyDescent="0.2">
      <c r="A13365" s="34" t="s">
        <v>73858</v>
      </c>
      <c r="B13365" s="34">
        <v>149</v>
      </c>
      <c r="C13365" s="34">
        <v>242</v>
      </c>
      <c r="D13365" s="34">
        <v>302</v>
      </c>
      <c r="E13365" s="34">
        <v>223</v>
      </c>
      <c r="F13365" s="34">
        <v>234</v>
      </c>
      <c r="G13365" s="34">
        <v>226</v>
      </c>
      <c r="H13365" s="34">
        <v>185</v>
      </c>
      <c r="I13365" s="34">
        <v>260</v>
      </c>
      <c r="J13365" s="34">
        <v>189</v>
      </c>
      <c r="K13365" s="34">
        <v>235</v>
      </c>
      <c r="L13365" s="34">
        <v>151</v>
      </c>
      <c r="M13365" s="34">
        <v>213</v>
      </c>
      <c r="N13365" s="34">
        <v>179</v>
      </c>
      <c r="O13365" s="34">
        <v>186</v>
      </c>
      <c r="P13365" s="34">
        <v>200</v>
      </c>
      <c r="Q13365" s="34">
        <v>251</v>
      </c>
      <c r="R13365" s="34">
        <v>244</v>
      </c>
      <c r="S13365" s="34">
        <v>255</v>
      </c>
      <c r="T13365" s="34">
        <v>153</v>
      </c>
      <c r="U13365" s="34">
        <v>194</v>
      </c>
      <c r="V13365" s="34">
        <v>234</v>
      </c>
      <c r="W13365" s="34">
        <v>214</v>
      </c>
      <c r="X13365" s="34">
        <v>318</v>
      </c>
      <c r="Y13365" s="34">
        <v>175</v>
      </c>
      <c r="Z13365" s="34">
        <v>302</v>
      </c>
      <c r="AA13365" s="34">
        <v>250</v>
      </c>
      <c r="AB13365" s="34">
        <v>211</v>
      </c>
      <c r="AC13365" s="34">
        <v>356</v>
      </c>
    </row>
    <row r="13366" spans="1:29" x14ac:dyDescent="0.2">
      <c r="A13366" s="34" t="s">
        <v>73859</v>
      </c>
      <c r="B13366" s="34">
        <v>111</v>
      </c>
      <c r="C13366" s="34">
        <v>217</v>
      </c>
      <c r="D13366" s="34">
        <v>191</v>
      </c>
      <c r="E13366" s="34">
        <v>179</v>
      </c>
      <c r="F13366" s="34">
        <v>114</v>
      </c>
      <c r="G13366" s="34">
        <v>214</v>
      </c>
      <c r="H13366" s="34">
        <v>129</v>
      </c>
      <c r="I13366" s="34">
        <v>142</v>
      </c>
      <c r="J13366" s="34">
        <v>98</v>
      </c>
      <c r="K13366" s="34">
        <v>179</v>
      </c>
      <c r="L13366" s="34">
        <v>40</v>
      </c>
      <c r="M13366" s="34">
        <v>130</v>
      </c>
      <c r="N13366" s="34">
        <v>100</v>
      </c>
      <c r="O13366" s="34">
        <v>138</v>
      </c>
      <c r="P13366" s="34">
        <v>117</v>
      </c>
      <c r="Q13366" s="34">
        <v>159</v>
      </c>
      <c r="R13366" s="34">
        <v>114</v>
      </c>
      <c r="S13366" s="34">
        <v>150</v>
      </c>
      <c r="T13366" s="34">
        <v>78</v>
      </c>
      <c r="U13366" s="34">
        <v>120</v>
      </c>
      <c r="V13366" s="34">
        <v>153</v>
      </c>
      <c r="W13366" s="34">
        <v>151</v>
      </c>
      <c r="X13366" s="34">
        <v>143</v>
      </c>
      <c r="Y13366" s="34">
        <v>133</v>
      </c>
      <c r="Z13366" s="34">
        <v>149</v>
      </c>
      <c r="AA13366" s="34">
        <v>230</v>
      </c>
      <c r="AB13366" s="34">
        <v>90</v>
      </c>
      <c r="AC13366" s="34">
        <v>257</v>
      </c>
    </row>
    <row r="13367" spans="1:29" x14ac:dyDescent="0.2">
      <c r="A13367" s="34" t="s">
        <v>73860</v>
      </c>
      <c r="B13367" s="34">
        <v>371</v>
      </c>
      <c r="C13367" s="34">
        <v>445</v>
      </c>
      <c r="D13367" s="34">
        <v>434</v>
      </c>
      <c r="E13367" s="34">
        <v>429</v>
      </c>
      <c r="F13367" s="34">
        <v>451</v>
      </c>
      <c r="G13367" s="34">
        <v>484</v>
      </c>
      <c r="H13367" s="34">
        <v>430</v>
      </c>
      <c r="I13367" s="34">
        <v>434</v>
      </c>
      <c r="J13367" s="34">
        <v>339</v>
      </c>
      <c r="K13367" s="34">
        <v>428</v>
      </c>
      <c r="L13367" s="34">
        <v>220</v>
      </c>
      <c r="M13367" s="34">
        <v>379</v>
      </c>
      <c r="N13367" s="34">
        <v>316</v>
      </c>
      <c r="O13367" s="34">
        <v>383</v>
      </c>
      <c r="P13367" s="34">
        <v>317</v>
      </c>
      <c r="Q13367" s="34">
        <v>541</v>
      </c>
      <c r="R13367" s="34">
        <v>411</v>
      </c>
      <c r="S13367" s="34">
        <v>532</v>
      </c>
      <c r="T13367" s="34">
        <v>348</v>
      </c>
      <c r="U13367" s="34">
        <v>362</v>
      </c>
      <c r="V13367" s="34">
        <v>408</v>
      </c>
      <c r="W13367" s="34">
        <v>465</v>
      </c>
      <c r="X13367" s="34">
        <v>556</v>
      </c>
      <c r="Y13367" s="34">
        <v>347</v>
      </c>
      <c r="Z13367" s="34">
        <v>488</v>
      </c>
      <c r="AA13367" s="34">
        <v>534</v>
      </c>
      <c r="AB13367" s="34">
        <v>374</v>
      </c>
      <c r="AC13367" s="34">
        <v>662</v>
      </c>
    </row>
    <row r="13368" spans="1:29" x14ac:dyDescent="0.2">
      <c r="A13368" s="34" t="s">
        <v>73861</v>
      </c>
      <c r="B13368" s="34">
        <v>229</v>
      </c>
      <c r="C13368" s="34">
        <v>441</v>
      </c>
      <c r="D13368" s="34">
        <v>400</v>
      </c>
      <c r="E13368" s="34">
        <v>472</v>
      </c>
      <c r="F13368" s="34">
        <v>320</v>
      </c>
      <c r="G13368" s="34">
        <v>525</v>
      </c>
      <c r="H13368" s="34">
        <v>253</v>
      </c>
      <c r="I13368" s="34">
        <v>409</v>
      </c>
      <c r="J13368" s="34">
        <v>239</v>
      </c>
      <c r="K13368" s="34">
        <v>454</v>
      </c>
      <c r="L13368" s="34">
        <v>148</v>
      </c>
      <c r="M13368" s="34">
        <v>371</v>
      </c>
      <c r="N13368" s="34">
        <v>251</v>
      </c>
      <c r="O13368" s="34">
        <v>360</v>
      </c>
      <c r="P13368" s="34">
        <v>285</v>
      </c>
      <c r="Q13368" s="34">
        <v>455</v>
      </c>
      <c r="R13368" s="34">
        <v>303</v>
      </c>
      <c r="S13368" s="34">
        <v>564</v>
      </c>
      <c r="T13368" s="34">
        <v>213</v>
      </c>
      <c r="U13368" s="34">
        <v>332</v>
      </c>
      <c r="V13368" s="34">
        <v>265</v>
      </c>
      <c r="W13368" s="34">
        <v>345</v>
      </c>
      <c r="X13368" s="34">
        <v>388</v>
      </c>
      <c r="Y13368" s="34">
        <v>299</v>
      </c>
      <c r="Z13368" s="34">
        <v>408</v>
      </c>
      <c r="AA13368" s="34">
        <v>537</v>
      </c>
      <c r="AB13368" s="34">
        <v>233</v>
      </c>
      <c r="AC13368" s="34">
        <v>615</v>
      </c>
    </row>
    <row r="13369" spans="1:29" x14ac:dyDescent="0.2">
      <c r="A13369" s="34" t="s">
        <v>73862</v>
      </c>
      <c r="B13369" s="34">
        <v>212</v>
      </c>
      <c r="C13369" s="34">
        <v>380</v>
      </c>
      <c r="D13369" s="34">
        <v>447</v>
      </c>
      <c r="E13369" s="34">
        <v>525</v>
      </c>
      <c r="F13369" s="34">
        <v>480</v>
      </c>
      <c r="G13369" s="34">
        <v>382</v>
      </c>
      <c r="H13369" s="34">
        <v>298</v>
      </c>
      <c r="I13369" s="34">
        <v>364</v>
      </c>
      <c r="J13369" s="34">
        <v>263</v>
      </c>
      <c r="K13369" s="34">
        <v>395</v>
      </c>
      <c r="L13369" s="34">
        <v>119</v>
      </c>
      <c r="M13369" s="34">
        <v>332</v>
      </c>
      <c r="N13369" s="34">
        <v>284</v>
      </c>
      <c r="O13369" s="34">
        <v>307</v>
      </c>
      <c r="P13369" s="34">
        <v>316</v>
      </c>
      <c r="Q13369" s="34">
        <v>408</v>
      </c>
      <c r="R13369" s="34">
        <v>310</v>
      </c>
      <c r="S13369" s="34">
        <v>556</v>
      </c>
      <c r="T13369" s="34">
        <v>201</v>
      </c>
      <c r="U13369" s="34">
        <v>271</v>
      </c>
      <c r="V13369" s="34">
        <v>322</v>
      </c>
      <c r="W13369" s="34">
        <v>286</v>
      </c>
      <c r="X13369" s="34">
        <v>380</v>
      </c>
      <c r="Y13369" s="34">
        <v>195</v>
      </c>
      <c r="Z13369" s="34">
        <v>408</v>
      </c>
      <c r="AA13369" s="34">
        <v>508</v>
      </c>
      <c r="AB13369" s="34">
        <v>268</v>
      </c>
      <c r="AC13369" s="34">
        <v>572</v>
      </c>
    </row>
    <row r="13370" spans="1:29" x14ac:dyDescent="0.2">
      <c r="A13370" s="34" t="s">
        <v>73863</v>
      </c>
      <c r="B13370" s="34">
        <v>441</v>
      </c>
      <c r="C13370" s="34">
        <v>565</v>
      </c>
      <c r="D13370" s="34">
        <v>706</v>
      </c>
      <c r="E13370" s="34">
        <v>684</v>
      </c>
      <c r="F13370" s="34">
        <v>515</v>
      </c>
      <c r="G13370" s="34">
        <v>661</v>
      </c>
      <c r="H13370" s="34">
        <v>491</v>
      </c>
      <c r="I13370" s="34">
        <v>547</v>
      </c>
      <c r="J13370" s="34">
        <v>377</v>
      </c>
      <c r="K13370" s="34">
        <v>666</v>
      </c>
      <c r="L13370" s="34">
        <v>200</v>
      </c>
      <c r="M13370" s="34">
        <v>575</v>
      </c>
      <c r="N13370" s="34">
        <v>375</v>
      </c>
      <c r="O13370" s="34">
        <v>464</v>
      </c>
      <c r="P13370" s="34">
        <v>432</v>
      </c>
      <c r="Q13370" s="34">
        <v>712</v>
      </c>
      <c r="R13370" s="34">
        <v>500</v>
      </c>
      <c r="S13370" s="34">
        <v>834</v>
      </c>
      <c r="T13370" s="34">
        <v>330</v>
      </c>
      <c r="U13370" s="34">
        <v>467</v>
      </c>
      <c r="V13370" s="34">
        <v>512</v>
      </c>
      <c r="W13370" s="34">
        <v>640</v>
      </c>
      <c r="X13370" s="34">
        <v>619</v>
      </c>
      <c r="Y13370" s="34">
        <v>487</v>
      </c>
      <c r="Z13370" s="34">
        <v>642</v>
      </c>
      <c r="AA13370" s="34">
        <v>691</v>
      </c>
      <c r="AB13370" s="34">
        <v>383</v>
      </c>
      <c r="AC13370" s="34">
        <v>904</v>
      </c>
    </row>
    <row r="13371" spans="1:29" x14ac:dyDescent="0.2">
      <c r="A13371" s="34" t="s">
        <v>73864</v>
      </c>
      <c r="B13371" s="34">
        <v>359</v>
      </c>
      <c r="C13371" s="34">
        <v>518</v>
      </c>
      <c r="D13371" s="34">
        <v>484</v>
      </c>
      <c r="E13371" s="34">
        <v>541</v>
      </c>
      <c r="F13371" s="34">
        <v>417</v>
      </c>
      <c r="G13371" s="34">
        <v>509</v>
      </c>
      <c r="H13371" s="34">
        <v>406</v>
      </c>
      <c r="I13371" s="34">
        <v>526</v>
      </c>
      <c r="J13371" s="34">
        <v>345</v>
      </c>
      <c r="K13371" s="34">
        <v>582</v>
      </c>
      <c r="L13371" s="34">
        <v>219</v>
      </c>
      <c r="M13371" s="34">
        <v>480</v>
      </c>
      <c r="N13371" s="34">
        <v>291</v>
      </c>
      <c r="O13371" s="34">
        <v>441</v>
      </c>
      <c r="P13371" s="34">
        <v>319</v>
      </c>
      <c r="Q13371" s="34">
        <v>628</v>
      </c>
      <c r="R13371" s="34">
        <v>421</v>
      </c>
      <c r="S13371" s="34">
        <v>685</v>
      </c>
      <c r="T13371" s="34">
        <v>275</v>
      </c>
      <c r="U13371" s="34">
        <v>451</v>
      </c>
      <c r="V13371" s="34">
        <v>452</v>
      </c>
      <c r="W13371" s="34">
        <v>576</v>
      </c>
      <c r="X13371" s="34">
        <v>534</v>
      </c>
      <c r="Y13371" s="34">
        <v>490</v>
      </c>
      <c r="Z13371" s="34">
        <v>534</v>
      </c>
      <c r="AA13371" s="34">
        <v>640</v>
      </c>
      <c r="AB13371" s="34">
        <v>394</v>
      </c>
      <c r="AC13371" s="34">
        <v>781</v>
      </c>
    </row>
    <row r="13372" spans="1:29" x14ac:dyDescent="0.2">
      <c r="A13372" s="34" t="s">
        <v>73865</v>
      </c>
      <c r="B13372" s="34">
        <v>247</v>
      </c>
      <c r="C13372" s="34">
        <v>295</v>
      </c>
      <c r="D13372" s="34">
        <v>219</v>
      </c>
      <c r="E13372" s="34">
        <v>271</v>
      </c>
      <c r="F13372" s="34">
        <v>192</v>
      </c>
      <c r="G13372" s="34">
        <v>337</v>
      </c>
      <c r="H13372" s="34">
        <v>143</v>
      </c>
      <c r="I13372" s="34">
        <v>243</v>
      </c>
      <c r="J13372" s="34">
        <v>182</v>
      </c>
      <c r="K13372" s="34">
        <v>295</v>
      </c>
      <c r="L13372" s="34">
        <v>108</v>
      </c>
      <c r="M13372" s="34">
        <v>217</v>
      </c>
      <c r="N13372" s="34">
        <v>125</v>
      </c>
      <c r="O13372" s="34">
        <v>232</v>
      </c>
      <c r="P13372" s="34">
        <v>198</v>
      </c>
      <c r="Q13372" s="34">
        <v>271</v>
      </c>
      <c r="R13372" s="34">
        <v>203</v>
      </c>
      <c r="S13372" s="34">
        <v>322</v>
      </c>
      <c r="T13372" s="34">
        <v>165</v>
      </c>
      <c r="U13372" s="34">
        <v>222</v>
      </c>
      <c r="V13372" s="34">
        <v>187</v>
      </c>
      <c r="W13372" s="34">
        <v>303</v>
      </c>
      <c r="X13372" s="34">
        <v>164</v>
      </c>
      <c r="Y13372" s="34">
        <v>226</v>
      </c>
      <c r="Z13372" s="34">
        <v>213</v>
      </c>
      <c r="AA13372" s="34">
        <v>286</v>
      </c>
      <c r="AB13372" s="34">
        <v>159</v>
      </c>
      <c r="AC13372" s="34">
        <v>384</v>
      </c>
    </row>
    <row r="13373" spans="1:29" x14ac:dyDescent="0.2">
      <c r="A13373" s="34" t="s">
        <v>73866</v>
      </c>
      <c r="B13373" s="34">
        <v>266</v>
      </c>
      <c r="C13373" s="34">
        <v>366</v>
      </c>
      <c r="D13373" s="34">
        <v>290</v>
      </c>
      <c r="E13373" s="34">
        <v>451</v>
      </c>
      <c r="F13373" s="34">
        <v>289</v>
      </c>
      <c r="G13373" s="34">
        <v>315</v>
      </c>
      <c r="H13373" s="34">
        <v>248</v>
      </c>
      <c r="I13373" s="34">
        <v>311</v>
      </c>
      <c r="J13373" s="34">
        <v>212</v>
      </c>
      <c r="K13373" s="34">
        <v>421</v>
      </c>
      <c r="L13373" s="34">
        <v>140</v>
      </c>
      <c r="M13373" s="34">
        <v>275</v>
      </c>
      <c r="N13373" s="34">
        <v>212</v>
      </c>
      <c r="O13373" s="34">
        <v>286</v>
      </c>
      <c r="P13373" s="34">
        <v>218</v>
      </c>
      <c r="Q13373" s="34">
        <v>370</v>
      </c>
      <c r="R13373" s="34">
        <v>286</v>
      </c>
      <c r="S13373" s="34">
        <v>461</v>
      </c>
      <c r="T13373" s="34">
        <v>198</v>
      </c>
      <c r="U13373" s="34">
        <v>259</v>
      </c>
      <c r="V13373" s="34">
        <v>288</v>
      </c>
      <c r="W13373" s="34">
        <v>346</v>
      </c>
      <c r="X13373" s="34">
        <v>311</v>
      </c>
      <c r="Y13373" s="34">
        <v>263</v>
      </c>
      <c r="Z13373" s="34">
        <v>290</v>
      </c>
      <c r="AA13373" s="34">
        <v>424</v>
      </c>
      <c r="AB13373" s="34">
        <v>221</v>
      </c>
      <c r="AC13373" s="34">
        <v>620</v>
      </c>
    </row>
    <row r="13374" spans="1:29" x14ac:dyDescent="0.2">
      <c r="A13374" s="34" t="s">
        <v>73867</v>
      </c>
      <c r="B13374" s="34">
        <v>354</v>
      </c>
      <c r="C13374" s="34">
        <v>401</v>
      </c>
      <c r="D13374" s="34">
        <v>453</v>
      </c>
      <c r="E13374" s="34">
        <v>452</v>
      </c>
      <c r="F13374" s="34">
        <v>402</v>
      </c>
      <c r="G13374" s="34">
        <v>420</v>
      </c>
      <c r="H13374" s="34">
        <v>347</v>
      </c>
      <c r="I13374" s="34">
        <v>379</v>
      </c>
      <c r="J13374" s="34">
        <v>301</v>
      </c>
      <c r="K13374" s="34">
        <v>421</v>
      </c>
      <c r="L13374" s="34">
        <v>182</v>
      </c>
      <c r="M13374" s="34">
        <v>370</v>
      </c>
      <c r="N13374" s="34">
        <v>289</v>
      </c>
      <c r="O13374" s="34">
        <v>359</v>
      </c>
      <c r="P13374" s="34">
        <v>344</v>
      </c>
      <c r="Q13374" s="34">
        <v>526</v>
      </c>
      <c r="R13374" s="34">
        <v>386</v>
      </c>
      <c r="S13374" s="34">
        <v>566</v>
      </c>
      <c r="T13374" s="34">
        <v>291</v>
      </c>
      <c r="U13374" s="34">
        <v>365</v>
      </c>
      <c r="V13374" s="34">
        <v>371</v>
      </c>
      <c r="W13374" s="34">
        <v>489</v>
      </c>
      <c r="X13374" s="34">
        <v>464</v>
      </c>
      <c r="Y13374" s="34">
        <v>377</v>
      </c>
      <c r="Z13374" s="34">
        <v>470</v>
      </c>
      <c r="AA13374" s="34">
        <v>530</v>
      </c>
      <c r="AB13374" s="34">
        <v>334</v>
      </c>
      <c r="AC13374" s="34">
        <v>708</v>
      </c>
    </row>
    <row r="13375" spans="1:29" x14ac:dyDescent="0.2">
      <c r="A13375" s="34" t="s">
        <v>73868</v>
      </c>
      <c r="B13375" s="34">
        <v>320</v>
      </c>
      <c r="C13375" s="34">
        <v>596</v>
      </c>
      <c r="D13375" s="34">
        <v>639</v>
      </c>
      <c r="E13375" s="34">
        <v>719</v>
      </c>
      <c r="F13375" s="34">
        <v>443</v>
      </c>
      <c r="G13375" s="34">
        <v>671</v>
      </c>
      <c r="H13375" s="34">
        <v>360</v>
      </c>
      <c r="I13375" s="34">
        <v>516</v>
      </c>
      <c r="J13375" s="34">
        <v>313</v>
      </c>
      <c r="K13375" s="34">
        <v>646</v>
      </c>
      <c r="L13375" s="34">
        <v>216</v>
      </c>
      <c r="M13375" s="34">
        <v>534</v>
      </c>
      <c r="N13375" s="34">
        <v>376</v>
      </c>
      <c r="O13375" s="34">
        <v>464</v>
      </c>
      <c r="P13375" s="34">
        <v>366</v>
      </c>
      <c r="Q13375" s="34">
        <v>632</v>
      </c>
      <c r="R13375" s="34">
        <v>474</v>
      </c>
      <c r="S13375" s="34">
        <v>745</v>
      </c>
      <c r="T13375" s="34">
        <v>325</v>
      </c>
      <c r="U13375" s="34">
        <v>479</v>
      </c>
      <c r="V13375" s="34">
        <v>422</v>
      </c>
      <c r="W13375" s="34">
        <v>531</v>
      </c>
      <c r="X13375" s="34">
        <v>552</v>
      </c>
      <c r="Y13375" s="34">
        <v>410</v>
      </c>
      <c r="Z13375" s="34">
        <v>550</v>
      </c>
      <c r="AA13375" s="34">
        <v>732</v>
      </c>
      <c r="AB13375" s="34">
        <v>332</v>
      </c>
      <c r="AC13375" s="34">
        <v>958</v>
      </c>
    </row>
    <row r="13376" spans="1:29" x14ac:dyDescent="0.2">
      <c r="A13376" s="34" t="s">
        <v>73869</v>
      </c>
      <c r="B13376" s="34">
        <v>212</v>
      </c>
      <c r="C13376" s="34">
        <v>283</v>
      </c>
      <c r="D13376" s="34">
        <v>293</v>
      </c>
      <c r="E13376" s="34">
        <v>323</v>
      </c>
      <c r="F13376" s="34">
        <v>224</v>
      </c>
      <c r="G13376" s="34">
        <v>279</v>
      </c>
      <c r="H13376" s="34">
        <v>225</v>
      </c>
      <c r="I13376" s="34">
        <v>265</v>
      </c>
      <c r="J13376" s="34">
        <v>188</v>
      </c>
      <c r="K13376" s="34">
        <v>304</v>
      </c>
      <c r="L13376" s="34">
        <v>139</v>
      </c>
      <c r="M13376" s="34">
        <v>229</v>
      </c>
      <c r="N13376" s="34">
        <v>209</v>
      </c>
      <c r="O13376" s="34">
        <v>218</v>
      </c>
      <c r="P13376" s="34">
        <v>214</v>
      </c>
      <c r="Q13376" s="34">
        <v>319</v>
      </c>
      <c r="R13376" s="34">
        <v>286</v>
      </c>
      <c r="S13376" s="34">
        <v>380</v>
      </c>
      <c r="T13376" s="34">
        <v>183</v>
      </c>
      <c r="U13376" s="34">
        <v>250</v>
      </c>
      <c r="V13376" s="34">
        <v>257</v>
      </c>
      <c r="W13376" s="34">
        <v>327</v>
      </c>
      <c r="X13376" s="34">
        <v>328</v>
      </c>
      <c r="Y13376" s="34">
        <v>312</v>
      </c>
      <c r="Z13376" s="34">
        <v>265</v>
      </c>
      <c r="AA13376" s="34">
        <v>371</v>
      </c>
      <c r="AB13376" s="34">
        <v>202</v>
      </c>
      <c r="AC13376" s="34">
        <v>456</v>
      </c>
    </row>
    <row r="13377" spans="1:29" x14ac:dyDescent="0.2">
      <c r="A13377" s="34" t="s">
        <v>73870</v>
      </c>
      <c r="B13377" s="34">
        <v>114</v>
      </c>
      <c r="C13377" s="34">
        <v>228</v>
      </c>
      <c r="D13377" s="34">
        <v>195</v>
      </c>
      <c r="E13377" s="34">
        <v>224</v>
      </c>
      <c r="F13377" s="34">
        <v>149</v>
      </c>
      <c r="G13377" s="34">
        <v>279</v>
      </c>
      <c r="H13377" s="34">
        <v>157</v>
      </c>
      <c r="I13377" s="34">
        <v>200</v>
      </c>
      <c r="J13377" s="34">
        <v>154</v>
      </c>
      <c r="K13377" s="34">
        <v>221</v>
      </c>
      <c r="L13377" s="34">
        <v>75</v>
      </c>
      <c r="M13377" s="34">
        <v>200</v>
      </c>
      <c r="N13377" s="34">
        <v>142</v>
      </c>
      <c r="O13377" s="34">
        <v>176</v>
      </c>
      <c r="P13377" s="34">
        <v>148</v>
      </c>
      <c r="Q13377" s="34">
        <v>245</v>
      </c>
      <c r="R13377" s="34">
        <v>202</v>
      </c>
      <c r="S13377" s="34">
        <v>265</v>
      </c>
      <c r="T13377" s="34">
        <v>137</v>
      </c>
      <c r="U13377" s="34">
        <v>162</v>
      </c>
      <c r="V13377" s="34">
        <v>168</v>
      </c>
      <c r="W13377" s="34">
        <v>236</v>
      </c>
      <c r="X13377" s="34">
        <v>164</v>
      </c>
      <c r="Y13377" s="34">
        <v>197</v>
      </c>
      <c r="Z13377" s="34">
        <v>216</v>
      </c>
      <c r="AA13377" s="34">
        <v>271</v>
      </c>
      <c r="AB13377" s="34">
        <v>112</v>
      </c>
      <c r="AC13377" s="34">
        <v>307</v>
      </c>
    </row>
    <row r="13378" spans="1:29" x14ac:dyDescent="0.2">
      <c r="A13378" s="34" t="s">
        <v>73871</v>
      </c>
      <c r="B13378" s="34">
        <v>0</v>
      </c>
      <c r="C13378" s="34">
        <v>0</v>
      </c>
      <c r="D13378" s="34">
        <v>0</v>
      </c>
      <c r="E13378" s="34">
        <v>0</v>
      </c>
      <c r="F13378" s="34">
        <v>0</v>
      </c>
      <c r="G13378" s="34">
        <v>0</v>
      </c>
      <c r="H13378" s="34">
        <v>0</v>
      </c>
      <c r="I13378" s="34">
        <v>0</v>
      </c>
      <c r="J13378" s="34">
        <v>0</v>
      </c>
      <c r="K13378" s="34">
        <v>0</v>
      </c>
      <c r="L13378" s="34">
        <v>0</v>
      </c>
      <c r="M13378" s="34">
        <v>0</v>
      </c>
      <c r="N13378" s="34">
        <v>0</v>
      </c>
      <c r="O13378" s="34">
        <v>0</v>
      </c>
      <c r="P13378" s="34">
        <v>0</v>
      </c>
      <c r="Q13378" s="34">
        <v>0</v>
      </c>
      <c r="R13378" s="34">
        <v>0</v>
      </c>
      <c r="S13378" s="34">
        <v>0</v>
      </c>
      <c r="T13378" s="34">
        <v>0</v>
      </c>
      <c r="U13378" s="34">
        <v>0</v>
      </c>
      <c r="V13378" s="34">
        <v>0</v>
      </c>
      <c r="W13378" s="34">
        <v>0</v>
      </c>
      <c r="X13378" s="34">
        <v>0</v>
      </c>
      <c r="Y13378" s="34">
        <v>0</v>
      </c>
      <c r="Z13378" s="34">
        <v>0</v>
      </c>
      <c r="AA13378" s="34">
        <v>0</v>
      </c>
      <c r="AB13378" s="34">
        <v>0</v>
      </c>
      <c r="AC13378" s="34">
        <v>0</v>
      </c>
    </row>
    <row r="13379" spans="1:29" x14ac:dyDescent="0.2">
      <c r="A13379" s="34" t="s">
        <v>73872</v>
      </c>
      <c r="B13379" s="34">
        <v>327</v>
      </c>
      <c r="C13379" s="34">
        <v>514</v>
      </c>
      <c r="D13379" s="34">
        <v>474</v>
      </c>
      <c r="E13379" s="34">
        <v>572</v>
      </c>
      <c r="F13379" s="34">
        <v>430</v>
      </c>
      <c r="G13379" s="34">
        <v>507</v>
      </c>
      <c r="H13379" s="34">
        <v>361</v>
      </c>
      <c r="I13379" s="34">
        <v>474</v>
      </c>
      <c r="J13379" s="34">
        <v>321</v>
      </c>
      <c r="K13379" s="34">
        <v>508</v>
      </c>
      <c r="L13379" s="34">
        <v>233</v>
      </c>
      <c r="M13379" s="34">
        <v>389</v>
      </c>
      <c r="N13379" s="34">
        <v>338</v>
      </c>
      <c r="O13379" s="34">
        <v>385</v>
      </c>
      <c r="P13379" s="34">
        <v>324</v>
      </c>
      <c r="Q13379" s="34">
        <v>580</v>
      </c>
      <c r="R13379" s="34">
        <v>434</v>
      </c>
      <c r="S13379" s="34">
        <v>614</v>
      </c>
      <c r="T13379" s="34">
        <v>297</v>
      </c>
      <c r="U13379" s="34">
        <v>408</v>
      </c>
      <c r="V13379" s="34">
        <v>427</v>
      </c>
      <c r="W13379" s="34">
        <v>487</v>
      </c>
      <c r="X13379" s="34">
        <v>533</v>
      </c>
      <c r="Y13379" s="34">
        <v>420</v>
      </c>
      <c r="Z13379" s="34">
        <v>498</v>
      </c>
      <c r="AA13379" s="34">
        <v>537</v>
      </c>
      <c r="AB13379" s="34">
        <v>322</v>
      </c>
      <c r="AC13379" s="34">
        <v>747</v>
      </c>
    </row>
    <row r="13380" spans="1:29" x14ac:dyDescent="0.2">
      <c r="A13380" s="34" t="s">
        <v>73873</v>
      </c>
      <c r="B13380" s="34">
        <v>837</v>
      </c>
      <c r="C13380" s="34">
        <v>768</v>
      </c>
      <c r="D13380" s="34">
        <v>881</v>
      </c>
      <c r="E13380" s="34">
        <v>911</v>
      </c>
      <c r="F13380" s="34">
        <v>845</v>
      </c>
      <c r="G13380" s="34">
        <v>1070</v>
      </c>
      <c r="H13380" s="34">
        <v>748</v>
      </c>
      <c r="I13380" s="34">
        <v>805</v>
      </c>
      <c r="J13380" s="34">
        <v>729</v>
      </c>
      <c r="K13380" s="34">
        <v>943</v>
      </c>
      <c r="L13380" s="34">
        <v>582</v>
      </c>
      <c r="M13380" s="34">
        <v>784</v>
      </c>
      <c r="N13380" s="34">
        <v>670</v>
      </c>
      <c r="O13380" s="34">
        <v>693</v>
      </c>
      <c r="P13380" s="34">
        <v>824</v>
      </c>
      <c r="Q13380" s="34">
        <v>1036</v>
      </c>
      <c r="R13380" s="34">
        <v>920</v>
      </c>
      <c r="S13380" s="34">
        <v>1064</v>
      </c>
      <c r="T13380" s="34">
        <v>812</v>
      </c>
      <c r="U13380" s="34">
        <v>908</v>
      </c>
      <c r="V13380" s="34">
        <v>922</v>
      </c>
      <c r="W13380" s="34">
        <v>1155</v>
      </c>
      <c r="X13380" s="34">
        <v>1044</v>
      </c>
      <c r="Y13380" s="34">
        <v>910</v>
      </c>
      <c r="Z13380" s="34">
        <v>944</v>
      </c>
      <c r="AA13380" s="34">
        <v>1120</v>
      </c>
      <c r="AB13380" s="34">
        <v>931</v>
      </c>
      <c r="AC13380" s="34">
        <v>1463</v>
      </c>
    </row>
    <row r="13381" spans="1:29" x14ac:dyDescent="0.2">
      <c r="A13381" s="34" t="s">
        <v>73874</v>
      </c>
      <c r="B13381" s="34">
        <v>304</v>
      </c>
      <c r="C13381" s="34">
        <v>419</v>
      </c>
      <c r="D13381" s="34">
        <v>459</v>
      </c>
      <c r="E13381" s="34">
        <v>478</v>
      </c>
      <c r="F13381" s="34">
        <v>301</v>
      </c>
      <c r="G13381" s="34">
        <v>468</v>
      </c>
      <c r="H13381" s="34">
        <v>339</v>
      </c>
      <c r="I13381" s="34">
        <v>372</v>
      </c>
      <c r="J13381" s="34">
        <v>238</v>
      </c>
      <c r="K13381" s="34">
        <v>516</v>
      </c>
      <c r="L13381" s="34">
        <v>149</v>
      </c>
      <c r="M13381" s="34">
        <v>367</v>
      </c>
      <c r="N13381" s="34">
        <v>259</v>
      </c>
      <c r="O13381" s="34">
        <v>385</v>
      </c>
      <c r="P13381" s="34">
        <v>289</v>
      </c>
      <c r="Q13381" s="34">
        <v>433</v>
      </c>
      <c r="R13381" s="34">
        <v>269</v>
      </c>
      <c r="S13381" s="34">
        <v>653</v>
      </c>
      <c r="T13381" s="34">
        <v>177</v>
      </c>
      <c r="U13381" s="34">
        <v>286</v>
      </c>
      <c r="V13381" s="34">
        <v>332</v>
      </c>
      <c r="W13381" s="34">
        <v>396</v>
      </c>
      <c r="X13381" s="34">
        <v>398</v>
      </c>
      <c r="Y13381" s="34">
        <v>271</v>
      </c>
      <c r="Z13381" s="34">
        <v>407</v>
      </c>
      <c r="AA13381" s="34">
        <v>510</v>
      </c>
      <c r="AB13381" s="34">
        <v>250</v>
      </c>
      <c r="AC13381" s="34">
        <v>671</v>
      </c>
    </row>
    <row r="13382" spans="1:29" x14ac:dyDescent="0.2">
      <c r="A13382" s="34" t="s">
        <v>73875</v>
      </c>
      <c r="B13382" s="34">
        <v>578</v>
      </c>
      <c r="C13382" s="34">
        <v>718</v>
      </c>
      <c r="D13382" s="34">
        <v>889</v>
      </c>
      <c r="E13382" s="34">
        <v>838</v>
      </c>
      <c r="F13382" s="34">
        <v>795</v>
      </c>
      <c r="G13382" s="34">
        <v>733</v>
      </c>
      <c r="H13382" s="34">
        <v>656</v>
      </c>
      <c r="I13382" s="34">
        <v>698</v>
      </c>
      <c r="J13382" s="34">
        <v>607</v>
      </c>
      <c r="K13382" s="34">
        <v>763</v>
      </c>
      <c r="L13382" s="34">
        <v>515</v>
      </c>
      <c r="M13382" s="34">
        <v>597</v>
      </c>
      <c r="N13382" s="34">
        <v>595</v>
      </c>
      <c r="O13382" s="34">
        <v>616</v>
      </c>
      <c r="P13382" s="34">
        <v>626</v>
      </c>
      <c r="Q13382" s="34">
        <v>847</v>
      </c>
      <c r="R13382" s="34">
        <v>824</v>
      </c>
      <c r="S13382" s="34">
        <v>921</v>
      </c>
      <c r="T13382" s="34">
        <v>605</v>
      </c>
      <c r="U13382" s="34">
        <v>706</v>
      </c>
      <c r="V13382" s="34">
        <v>644</v>
      </c>
      <c r="W13382" s="34">
        <v>848</v>
      </c>
      <c r="X13382" s="34">
        <v>933</v>
      </c>
      <c r="Y13382" s="34">
        <v>731</v>
      </c>
      <c r="Z13382" s="34">
        <v>911</v>
      </c>
      <c r="AA13382" s="34">
        <v>906</v>
      </c>
      <c r="AB13382" s="34">
        <v>757</v>
      </c>
      <c r="AC13382" s="34">
        <v>1063</v>
      </c>
    </row>
    <row r="13383" spans="1:29" x14ac:dyDescent="0.2">
      <c r="A13383" s="34" t="s">
        <v>73876</v>
      </c>
      <c r="B13383" s="34">
        <v>620</v>
      </c>
      <c r="C13383" s="34">
        <v>848</v>
      </c>
      <c r="D13383" s="34">
        <v>979</v>
      </c>
      <c r="E13383" s="34">
        <v>988</v>
      </c>
      <c r="F13383" s="34">
        <v>814</v>
      </c>
      <c r="G13383" s="34">
        <v>903</v>
      </c>
      <c r="H13383" s="34">
        <v>714</v>
      </c>
      <c r="I13383" s="34">
        <v>852</v>
      </c>
      <c r="J13383" s="34">
        <v>612</v>
      </c>
      <c r="K13383" s="34">
        <v>944</v>
      </c>
      <c r="L13383" s="34">
        <v>463</v>
      </c>
      <c r="M13383" s="34">
        <v>805</v>
      </c>
      <c r="N13383" s="34">
        <v>605</v>
      </c>
      <c r="O13383" s="34">
        <v>721</v>
      </c>
      <c r="P13383" s="34">
        <v>612</v>
      </c>
      <c r="Q13383" s="34">
        <v>1021</v>
      </c>
      <c r="R13383" s="34">
        <v>780</v>
      </c>
      <c r="S13383" s="34">
        <v>1123</v>
      </c>
      <c r="T13383" s="34">
        <v>592</v>
      </c>
      <c r="U13383" s="34">
        <v>782</v>
      </c>
      <c r="V13383" s="34">
        <v>816</v>
      </c>
      <c r="W13383" s="34">
        <v>893</v>
      </c>
      <c r="X13383" s="34">
        <v>1035</v>
      </c>
      <c r="Y13383" s="34">
        <v>796</v>
      </c>
      <c r="Z13383" s="34">
        <v>944</v>
      </c>
      <c r="AA13383" s="34">
        <v>1147</v>
      </c>
      <c r="AB13383" s="34">
        <v>723</v>
      </c>
      <c r="AC13383" s="34">
        <v>1464</v>
      </c>
    </row>
    <row r="13384" spans="1:29" x14ac:dyDescent="0.2">
      <c r="A13384" s="34" t="s">
        <v>73877</v>
      </c>
      <c r="B13384" s="34">
        <v>31</v>
      </c>
      <c r="C13384" s="34">
        <v>65</v>
      </c>
      <c r="D13384" s="34">
        <v>93</v>
      </c>
      <c r="E13384" s="34">
        <v>71</v>
      </c>
      <c r="F13384" s="34">
        <v>50</v>
      </c>
      <c r="G13384" s="34">
        <v>54</v>
      </c>
      <c r="H13384" s="34">
        <v>41</v>
      </c>
      <c r="I13384" s="34">
        <v>49</v>
      </c>
      <c r="J13384" s="34">
        <v>32</v>
      </c>
      <c r="K13384" s="34">
        <v>68</v>
      </c>
      <c r="L13384" s="34">
        <v>21</v>
      </c>
      <c r="M13384" s="34">
        <v>54</v>
      </c>
      <c r="N13384" s="34">
        <v>42</v>
      </c>
      <c r="O13384" s="34">
        <v>41</v>
      </c>
      <c r="P13384" s="34">
        <v>47</v>
      </c>
      <c r="Q13384" s="34">
        <v>28</v>
      </c>
      <c r="R13384" s="34">
        <v>37</v>
      </c>
      <c r="S13384" s="34">
        <v>89</v>
      </c>
      <c r="T13384" s="34">
        <v>30</v>
      </c>
      <c r="U13384" s="34">
        <v>51</v>
      </c>
      <c r="V13384" s="34">
        <v>69</v>
      </c>
      <c r="W13384" s="34">
        <v>55</v>
      </c>
      <c r="X13384" s="34">
        <v>62</v>
      </c>
      <c r="Y13384" s="34">
        <v>38</v>
      </c>
      <c r="Z13384" s="34">
        <v>77</v>
      </c>
      <c r="AA13384" s="34">
        <v>81</v>
      </c>
      <c r="AB13384" s="34">
        <v>28</v>
      </c>
      <c r="AC13384" s="34">
        <v>83</v>
      </c>
    </row>
    <row r="13385" spans="1:29" x14ac:dyDescent="0.2">
      <c r="A13385" s="34" t="s">
        <v>73878</v>
      </c>
      <c r="B13385" s="34">
        <v>375</v>
      </c>
      <c r="C13385" s="34">
        <v>644</v>
      </c>
      <c r="D13385" s="34">
        <v>631</v>
      </c>
      <c r="E13385" s="34">
        <v>701</v>
      </c>
      <c r="F13385" s="34">
        <v>520</v>
      </c>
      <c r="G13385" s="34">
        <v>638</v>
      </c>
      <c r="H13385" s="34">
        <v>507</v>
      </c>
      <c r="I13385" s="34">
        <v>592</v>
      </c>
      <c r="J13385" s="34">
        <v>518</v>
      </c>
      <c r="K13385" s="34">
        <v>619</v>
      </c>
      <c r="L13385" s="34">
        <v>338</v>
      </c>
      <c r="M13385" s="34">
        <v>586</v>
      </c>
      <c r="N13385" s="34">
        <v>455</v>
      </c>
      <c r="O13385" s="34">
        <v>568</v>
      </c>
      <c r="P13385" s="34">
        <v>513</v>
      </c>
      <c r="Q13385" s="34">
        <v>802</v>
      </c>
      <c r="R13385" s="34">
        <v>608</v>
      </c>
      <c r="S13385" s="34">
        <v>850</v>
      </c>
      <c r="T13385" s="34">
        <v>557</v>
      </c>
      <c r="U13385" s="34">
        <v>585</v>
      </c>
      <c r="V13385" s="34">
        <v>635</v>
      </c>
      <c r="W13385" s="34">
        <v>660</v>
      </c>
      <c r="X13385" s="34">
        <v>644</v>
      </c>
      <c r="Y13385" s="34">
        <v>612</v>
      </c>
      <c r="Z13385" s="34">
        <v>605</v>
      </c>
      <c r="AA13385" s="34">
        <v>786</v>
      </c>
      <c r="AB13385" s="34">
        <v>524</v>
      </c>
      <c r="AC13385" s="34">
        <v>1014</v>
      </c>
    </row>
    <row r="13386" spans="1:29" x14ac:dyDescent="0.2">
      <c r="A13386" s="34" t="s">
        <v>73879</v>
      </c>
      <c r="B13386" s="34">
        <v>150</v>
      </c>
      <c r="C13386" s="34">
        <v>302</v>
      </c>
      <c r="D13386" s="34">
        <v>289</v>
      </c>
      <c r="E13386" s="34">
        <v>334</v>
      </c>
      <c r="F13386" s="34">
        <v>190</v>
      </c>
      <c r="G13386" s="34">
        <v>305</v>
      </c>
      <c r="H13386" s="34">
        <v>122</v>
      </c>
      <c r="I13386" s="34">
        <v>236</v>
      </c>
      <c r="J13386" s="34">
        <v>135</v>
      </c>
      <c r="K13386" s="34">
        <v>254</v>
      </c>
      <c r="L13386" s="34">
        <v>63</v>
      </c>
      <c r="M13386" s="34">
        <v>211</v>
      </c>
      <c r="N13386" s="34">
        <v>140</v>
      </c>
      <c r="O13386" s="34">
        <v>222</v>
      </c>
      <c r="P13386" s="34">
        <v>157</v>
      </c>
      <c r="Q13386" s="34">
        <v>309</v>
      </c>
      <c r="R13386" s="34">
        <v>138</v>
      </c>
      <c r="S13386" s="34">
        <v>452</v>
      </c>
      <c r="T13386" s="34">
        <v>106</v>
      </c>
      <c r="U13386" s="34">
        <v>202</v>
      </c>
      <c r="V13386" s="34">
        <v>203</v>
      </c>
      <c r="W13386" s="34">
        <v>207</v>
      </c>
      <c r="X13386" s="34">
        <v>217</v>
      </c>
      <c r="Y13386" s="34">
        <v>180</v>
      </c>
      <c r="Z13386" s="34">
        <v>226</v>
      </c>
      <c r="AA13386" s="34">
        <v>256</v>
      </c>
      <c r="AB13386" s="34">
        <v>113</v>
      </c>
      <c r="AC13386" s="34">
        <v>420</v>
      </c>
    </row>
    <row r="13387" spans="1:29" x14ac:dyDescent="0.2">
      <c r="A13387" s="34" t="s">
        <v>73880</v>
      </c>
      <c r="B13387" s="34">
        <v>354</v>
      </c>
      <c r="C13387" s="34">
        <v>427</v>
      </c>
      <c r="D13387" s="34">
        <v>377</v>
      </c>
      <c r="E13387" s="34">
        <v>441</v>
      </c>
      <c r="F13387" s="34">
        <v>318</v>
      </c>
      <c r="G13387" s="34">
        <v>363</v>
      </c>
      <c r="H13387" s="34">
        <v>239</v>
      </c>
      <c r="I13387" s="34">
        <v>406</v>
      </c>
      <c r="J13387" s="34">
        <v>249</v>
      </c>
      <c r="K13387" s="34">
        <v>427</v>
      </c>
      <c r="L13387" s="34">
        <v>181</v>
      </c>
      <c r="M13387" s="34">
        <v>338</v>
      </c>
      <c r="N13387" s="34">
        <v>295</v>
      </c>
      <c r="O13387" s="34">
        <v>322</v>
      </c>
      <c r="P13387" s="34">
        <v>273</v>
      </c>
      <c r="Q13387" s="34">
        <v>429</v>
      </c>
      <c r="R13387" s="34">
        <v>349</v>
      </c>
      <c r="S13387" s="34">
        <v>476</v>
      </c>
      <c r="T13387" s="34">
        <v>209</v>
      </c>
      <c r="U13387" s="34">
        <v>287</v>
      </c>
      <c r="V13387" s="34">
        <v>391</v>
      </c>
      <c r="W13387" s="34">
        <v>335</v>
      </c>
      <c r="X13387" s="34">
        <v>407</v>
      </c>
      <c r="Y13387" s="34">
        <v>307</v>
      </c>
      <c r="Z13387" s="34">
        <v>348</v>
      </c>
      <c r="AA13387" s="34">
        <v>465</v>
      </c>
      <c r="AB13387" s="34">
        <v>310</v>
      </c>
      <c r="AC13387" s="34">
        <v>568</v>
      </c>
    </row>
    <row r="13388" spans="1:29" x14ac:dyDescent="0.2">
      <c r="A13388" s="34" t="s">
        <v>73881</v>
      </c>
      <c r="B13388" s="34">
        <v>961</v>
      </c>
      <c r="C13388" s="34">
        <v>1025</v>
      </c>
      <c r="D13388" s="34">
        <v>1131</v>
      </c>
      <c r="E13388" s="34">
        <v>1151</v>
      </c>
      <c r="F13388" s="34">
        <v>1045</v>
      </c>
      <c r="G13388" s="34">
        <v>991</v>
      </c>
      <c r="H13388" s="34">
        <v>963</v>
      </c>
      <c r="I13388" s="34">
        <v>1001</v>
      </c>
      <c r="J13388" s="34">
        <v>861</v>
      </c>
      <c r="K13388" s="34">
        <v>1078</v>
      </c>
      <c r="L13388" s="34">
        <v>644</v>
      </c>
      <c r="M13388" s="34">
        <v>835</v>
      </c>
      <c r="N13388" s="34">
        <v>845</v>
      </c>
      <c r="O13388" s="34">
        <v>911</v>
      </c>
      <c r="P13388" s="34">
        <v>790</v>
      </c>
      <c r="Q13388" s="34">
        <v>1222</v>
      </c>
      <c r="R13388" s="34">
        <v>1012</v>
      </c>
      <c r="S13388" s="34">
        <v>1257</v>
      </c>
      <c r="T13388" s="34">
        <v>850</v>
      </c>
      <c r="U13388" s="34">
        <v>902</v>
      </c>
      <c r="V13388" s="34">
        <v>1060</v>
      </c>
      <c r="W13388" s="34">
        <v>1146</v>
      </c>
      <c r="X13388" s="34">
        <v>1222</v>
      </c>
      <c r="Y13388" s="34">
        <v>891</v>
      </c>
      <c r="Z13388" s="34">
        <v>1113</v>
      </c>
      <c r="AA13388" s="34">
        <v>1381</v>
      </c>
      <c r="AB13388" s="34">
        <v>997</v>
      </c>
      <c r="AC13388" s="34">
        <v>1701</v>
      </c>
    </row>
    <row r="13389" spans="1:29" x14ac:dyDescent="0.2">
      <c r="A13389" s="34" t="s">
        <v>73882</v>
      </c>
      <c r="B13389" s="34">
        <v>245</v>
      </c>
      <c r="C13389" s="34">
        <v>328</v>
      </c>
      <c r="D13389" s="34">
        <v>353</v>
      </c>
      <c r="E13389" s="34">
        <v>392</v>
      </c>
      <c r="F13389" s="34">
        <v>336</v>
      </c>
      <c r="G13389" s="34">
        <v>248</v>
      </c>
      <c r="H13389" s="34">
        <v>256</v>
      </c>
      <c r="I13389" s="34">
        <v>330</v>
      </c>
      <c r="J13389" s="34">
        <v>206</v>
      </c>
      <c r="K13389" s="34">
        <v>308</v>
      </c>
      <c r="L13389" s="34">
        <v>181</v>
      </c>
      <c r="M13389" s="34">
        <v>273</v>
      </c>
      <c r="N13389" s="34">
        <v>258</v>
      </c>
      <c r="O13389" s="34">
        <v>281</v>
      </c>
      <c r="P13389" s="34">
        <v>294</v>
      </c>
      <c r="Q13389" s="34">
        <v>395</v>
      </c>
      <c r="R13389" s="34">
        <v>323</v>
      </c>
      <c r="S13389" s="34">
        <v>411</v>
      </c>
      <c r="T13389" s="34">
        <v>210</v>
      </c>
      <c r="U13389" s="34">
        <v>269</v>
      </c>
      <c r="V13389" s="34">
        <v>347</v>
      </c>
      <c r="W13389" s="34">
        <v>358</v>
      </c>
      <c r="X13389" s="34">
        <v>339</v>
      </c>
      <c r="Y13389" s="34">
        <v>327</v>
      </c>
      <c r="Z13389" s="34">
        <v>304</v>
      </c>
      <c r="AA13389" s="34">
        <v>462</v>
      </c>
      <c r="AB13389" s="34">
        <v>265</v>
      </c>
      <c r="AC13389" s="34">
        <v>559</v>
      </c>
    </row>
    <row r="13390" spans="1:29" x14ac:dyDescent="0.2">
      <c r="A13390" s="34" t="s">
        <v>73883</v>
      </c>
      <c r="B13390" s="34">
        <v>98</v>
      </c>
      <c r="C13390" s="34">
        <v>219</v>
      </c>
      <c r="D13390" s="34">
        <v>244</v>
      </c>
      <c r="E13390" s="34">
        <v>239</v>
      </c>
      <c r="F13390" s="34">
        <v>132</v>
      </c>
      <c r="G13390" s="34">
        <v>252</v>
      </c>
      <c r="H13390" s="34">
        <v>109</v>
      </c>
      <c r="I13390" s="34">
        <v>159</v>
      </c>
      <c r="J13390" s="34">
        <v>67</v>
      </c>
      <c r="K13390" s="34">
        <v>239</v>
      </c>
      <c r="L13390" s="34">
        <v>40</v>
      </c>
      <c r="M13390" s="34">
        <v>150</v>
      </c>
      <c r="N13390" s="34">
        <v>118</v>
      </c>
      <c r="O13390" s="34">
        <v>174</v>
      </c>
      <c r="P13390" s="34">
        <v>102</v>
      </c>
      <c r="Q13390" s="34">
        <v>174</v>
      </c>
      <c r="R13390" s="34">
        <v>115</v>
      </c>
      <c r="S13390" s="34">
        <v>302</v>
      </c>
      <c r="T13390" s="34">
        <v>51</v>
      </c>
      <c r="U13390" s="34">
        <v>109</v>
      </c>
      <c r="V13390" s="34">
        <v>139</v>
      </c>
      <c r="W13390" s="34">
        <v>135</v>
      </c>
      <c r="X13390" s="34">
        <v>182</v>
      </c>
      <c r="Y13390" s="34">
        <v>98</v>
      </c>
      <c r="Z13390" s="34">
        <v>242</v>
      </c>
      <c r="AA13390" s="34">
        <v>243</v>
      </c>
      <c r="AB13390" s="34">
        <v>57</v>
      </c>
      <c r="AC13390" s="34">
        <v>297</v>
      </c>
    </row>
    <row r="13391" spans="1:29" x14ac:dyDescent="0.2">
      <c r="A13391" s="34" t="s">
        <v>73884</v>
      </c>
      <c r="B13391" s="34">
        <v>1085</v>
      </c>
      <c r="C13391" s="34">
        <v>1117</v>
      </c>
      <c r="D13391" s="34">
        <v>1151</v>
      </c>
      <c r="E13391" s="34">
        <v>1267</v>
      </c>
      <c r="F13391" s="34">
        <v>997</v>
      </c>
      <c r="G13391" s="34">
        <v>1106</v>
      </c>
      <c r="H13391" s="34">
        <v>878</v>
      </c>
      <c r="I13391" s="34">
        <v>1025</v>
      </c>
      <c r="J13391" s="34">
        <v>810</v>
      </c>
      <c r="K13391" s="34">
        <v>1133</v>
      </c>
      <c r="L13391" s="34">
        <v>593</v>
      </c>
      <c r="M13391" s="34">
        <v>921</v>
      </c>
      <c r="N13391" s="34">
        <v>870</v>
      </c>
      <c r="O13391" s="34">
        <v>915</v>
      </c>
      <c r="P13391" s="34">
        <v>884</v>
      </c>
      <c r="Q13391" s="34">
        <v>1317</v>
      </c>
      <c r="R13391" s="34">
        <v>1154</v>
      </c>
      <c r="S13391" s="34">
        <v>1455</v>
      </c>
      <c r="T13391" s="34">
        <v>810</v>
      </c>
      <c r="U13391" s="34">
        <v>933</v>
      </c>
      <c r="V13391" s="34">
        <v>1078</v>
      </c>
      <c r="W13391" s="34">
        <v>1239</v>
      </c>
      <c r="X13391" s="34">
        <v>1219</v>
      </c>
      <c r="Y13391" s="34">
        <v>1076</v>
      </c>
      <c r="Z13391" s="34">
        <v>1075</v>
      </c>
      <c r="AA13391" s="34">
        <v>1299</v>
      </c>
      <c r="AB13391" s="34">
        <v>995</v>
      </c>
      <c r="AC13391" s="34">
        <v>1691</v>
      </c>
    </row>
    <row r="13392" spans="1:29" x14ac:dyDescent="0.2">
      <c r="A13392" s="34" t="s">
        <v>73885</v>
      </c>
      <c r="B13392" s="34">
        <v>208</v>
      </c>
      <c r="C13392" s="34">
        <v>483</v>
      </c>
      <c r="D13392" s="34">
        <v>366</v>
      </c>
      <c r="E13392" s="34">
        <v>504</v>
      </c>
      <c r="F13392" s="34">
        <v>256</v>
      </c>
      <c r="G13392" s="34">
        <v>492</v>
      </c>
      <c r="H13392" s="34">
        <v>229</v>
      </c>
      <c r="I13392" s="34">
        <v>374</v>
      </c>
      <c r="J13392" s="34">
        <v>206</v>
      </c>
      <c r="K13392" s="34">
        <v>476</v>
      </c>
      <c r="L13392" s="34">
        <v>95</v>
      </c>
      <c r="M13392" s="34">
        <v>325</v>
      </c>
      <c r="N13392" s="34">
        <v>220</v>
      </c>
      <c r="O13392" s="34">
        <v>305</v>
      </c>
      <c r="P13392" s="34">
        <v>252</v>
      </c>
      <c r="Q13392" s="34">
        <v>378</v>
      </c>
      <c r="R13392" s="34">
        <v>257</v>
      </c>
      <c r="S13392" s="34">
        <v>524</v>
      </c>
      <c r="T13392" s="34">
        <v>116</v>
      </c>
      <c r="U13392" s="34">
        <v>246</v>
      </c>
      <c r="V13392" s="34">
        <v>298</v>
      </c>
      <c r="W13392" s="34">
        <v>286</v>
      </c>
      <c r="X13392" s="34">
        <v>321</v>
      </c>
      <c r="Y13392" s="34">
        <v>247</v>
      </c>
      <c r="Z13392" s="34">
        <v>391</v>
      </c>
      <c r="AA13392" s="34">
        <v>485</v>
      </c>
      <c r="AB13392" s="34">
        <v>183</v>
      </c>
      <c r="AC13392" s="34">
        <v>551</v>
      </c>
    </row>
    <row r="13393" spans="1:29" x14ac:dyDescent="0.2">
      <c r="A13393" s="34" t="s">
        <v>73886</v>
      </c>
      <c r="B13393" s="34">
        <v>212</v>
      </c>
      <c r="C13393" s="34">
        <v>666</v>
      </c>
      <c r="D13393" s="34">
        <v>563</v>
      </c>
      <c r="E13393" s="34">
        <v>734</v>
      </c>
      <c r="F13393" s="34">
        <v>432</v>
      </c>
      <c r="G13393" s="34">
        <v>708</v>
      </c>
      <c r="H13393" s="34">
        <v>371</v>
      </c>
      <c r="I13393" s="34">
        <v>601</v>
      </c>
      <c r="J13393" s="34">
        <v>272</v>
      </c>
      <c r="K13393" s="34">
        <v>777</v>
      </c>
      <c r="L13393" s="34">
        <v>172</v>
      </c>
      <c r="M13393" s="34">
        <v>542</v>
      </c>
      <c r="N13393" s="34">
        <v>365</v>
      </c>
      <c r="O13393" s="34">
        <v>544</v>
      </c>
      <c r="P13393" s="34">
        <v>387</v>
      </c>
      <c r="Q13393" s="34">
        <v>662</v>
      </c>
      <c r="R13393" s="34">
        <v>351</v>
      </c>
      <c r="S13393" s="34">
        <v>928</v>
      </c>
      <c r="T13393" s="34">
        <v>258</v>
      </c>
      <c r="U13393" s="34">
        <v>451</v>
      </c>
      <c r="V13393" s="34">
        <v>397</v>
      </c>
      <c r="W13393" s="34">
        <v>492</v>
      </c>
      <c r="X13393" s="34">
        <v>499</v>
      </c>
      <c r="Y13393" s="34">
        <v>390</v>
      </c>
      <c r="Z13393" s="34">
        <v>497</v>
      </c>
      <c r="AA13393" s="34">
        <v>816</v>
      </c>
      <c r="AB13393" s="34">
        <v>253</v>
      </c>
      <c r="AC13393" s="34">
        <v>1010</v>
      </c>
    </row>
    <row r="13394" spans="1:29" x14ac:dyDescent="0.2">
      <c r="A13394" s="34" t="s">
        <v>73887</v>
      </c>
      <c r="B13394" s="34">
        <v>283</v>
      </c>
      <c r="C13394" s="34">
        <v>486</v>
      </c>
      <c r="D13394" s="34">
        <v>424</v>
      </c>
      <c r="E13394" s="34">
        <v>460</v>
      </c>
      <c r="F13394" s="34">
        <v>348</v>
      </c>
      <c r="G13394" s="34">
        <v>448</v>
      </c>
      <c r="H13394" s="34">
        <v>281</v>
      </c>
      <c r="I13394" s="34">
        <v>443</v>
      </c>
      <c r="J13394" s="34">
        <v>201</v>
      </c>
      <c r="K13394" s="34">
        <v>508</v>
      </c>
      <c r="L13394" s="34">
        <v>108</v>
      </c>
      <c r="M13394" s="34">
        <v>379</v>
      </c>
      <c r="N13394" s="34">
        <v>260</v>
      </c>
      <c r="O13394" s="34">
        <v>339</v>
      </c>
      <c r="P13394" s="34">
        <v>224</v>
      </c>
      <c r="Q13394" s="34">
        <v>484</v>
      </c>
      <c r="R13394" s="34">
        <v>283</v>
      </c>
      <c r="S13394" s="34">
        <v>629</v>
      </c>
      <c r="T13394" s="34">
        <v>162</v>
      </c>
      <c r="U13394" s="34">
        <v>313</v>
      </c>
      <c r="V13394" s="34">
        <v>316</v>
      </c>
      <c r="W13394" s="34">
        <v>340</v>
      </c>
      <c r="X13394" s="34">
        <v>361</v>
      </c>
      <c r="Y13394" s="34">
        <v>313</v>
      </c>
      <c r="Z13394" s="34">
        <v>426</v>
      </c>
      <c r="AA13394" s="34">
        <v>558</v>
      </c>
      <c r="AB13394" s="34">
        <v>224</v>
      </c>
      <c r="AC13394" s="34">
        <v>680</v>
      </c>
    </row>
    <row r="13395" spans="1:29" x14ac:dyDescent="0.2">
      <c r="A13395" s="34" t="s">
        <v>73888</v>
      </c>
      <c r="B13395" s="34">
        <v>243</v>
      </c>
      <c r="C13395" s="34">
        <v>711</v>
      </c>
      <c r="D13395" s="34">
        <v>322</v>
      </c>
      <c r="E13395" s="34">
        <v>816</v>
      </c>
      <c r="F13395" s="34">
        <v>293</v>
      </c>
      <c r="G13395" s="34">
        <v>809</v>
      </c>
      <c r="H13395" s="34">
        <v>241</v>
      </c>
      <c r="I13395" s="34">
        <v>542</v>
      </c>
      <c r="J13395" s="34">
        <v>179</v>
      </c>
      <c r="K13395" s="34">
        <v>866</v>
      </c>
      <c r="L13395" s="34">
        <v>130</v>
      </c>
      <c r="M13395" s="34">
        <v>656</v>
      </c>
      <c r="N13395" s="34">
        <v>199</v>
      </c>
      <c r="O13395" s="34">
        <v>620</v>
      </c>
      <c r="P13395" s="34">
        <v>191</v>
      </c>
      <c r="Q13395" s="34">
        <v>697</v>
      </c>
      <c r="R13395" s="34">
        <v>250</v>
      </c>
      <c r="S13395" s="34">
        <v>769</v>
      </c>
      <c r="T13395" s="34">
        <v>169</v>
      </c>
      <c r="U13395" s="34">
        <v>533</v>
      </c>
      <c r="V13395" s="34">
        <v>240</v>
      </c>
      <c r="W13395" s="34">
        <v>543</v>
      </c>
      <c r="X13395" s="34">
        <v>299</v>
      </c>
      <c r="Y13395" s="34">
        <v>435</v>
      </c>
      <c r="Z13395" s="34">
        <v>337</v>
      </c>
      <c r="AA13395" s="34">
        <v>692</v>
      </c>
      <c r="AB13395" s="34">
        <v>200</v>
      </c>
      <c r="AC13395" s="34">
        <v>910</v>
      </c>
    </row>
    <row r="13396" spans="1:29" x14ac:dyDescent="0.2">
      <c r="A13396" s="34" t="s">
        <v>73889</v>
      </c>
      <c r="B13396" s="34">
        <v>171</v>
      </c>
      <c r="C13396" s="34">
        <v>330</v>
      </c>
      <c r="D13396" s="34">
        <v>309</v>
      </c>
      <c r="E13396" s="34">
        <v>311</v>
      </c>
      <c r="F13396" s="34">
        <v>203</v>
      </c>
      <c r="G13396" s="34">
        <v>306</v>
      </c>
      <c r="H13396" s="34">
        <v>173</v>
      </c>
      <c r="I13396" s="34">
        <v>234</v>
      </c>
      <c r="J13396" s="34">
        <v>138</v>
      </c>
      <c r="K13396" s="34">
        <v>294</v>
      </c>
      <c r="L13396" s="34">
        <v>64</v>
      </c>
      <c r="M13396" s="34">
        <v>199</v>
      </c>
      <c r="N13396" s="34">
        <v>140</v>
      </c>
      <c r="O13396" s="34">
        <v>199</v>
      </c>
      <c r="P13396" s="34">
        <v>143</v>
      </c>
      <c r="Q13396" s="34">
        <v>194</v>
      </c>
      <c r="R13396" s="34">
        <v>127</v>
      </c>
      <c r="S13396" s="34">
        <v>306</v>
      </c>
      <c r="T13396" s="34">
        <v>72</v>
      </c>
      <c r="U13396" s="34">
        <v>149</v>
      </c>
      <c r="V13396" s="34">
        <v>217</v>
      </c>
      <c r="W13396" s="34">
        <v>173</v>
      </c>
      <c r="X13396" s="34">
        <v>215</v>
      </c>
      <c r="Y13396" s="34">
        <v>112</v>
      </c>
      <c r="Z13396" s="34">
        <v>243</v>
      </c>
      <c r="AA13396" s="34">
        <v>272</v>
      </c>
      <c r="AB13396" s="34">
        <v>87</v>
      </c>
      <c r="AC13396" s="34">
        <v>409</v>
      </c>
    </row>
    <row r="13397" spans="1:29" x14ac:dyDescent="0.2">
      <c r="A13397" s="34" t="s">
        <v>73890</v>
      </c>
      <c r="B13397" s="34">
        <v>304</v>
      </c>
      <c r="C13397" s="34">
        <v>522</v>
      </c>
      <c r="D13397" s="34">
        <v>581</v>
      </c>
      <c r="E13397" s="34">
        <v>546</v>
      </c>
      <c r="F13397" s="34">
        <v>370</v>
      </c>
      <c r="G13397" s="34">
        <v>518</v>
      </c>
      <c r="H13397" s="34">
        <v>356</v>
      </c>
      <c r="I13397" s="34">
        <v>451</v>
      </c>
      <c r="J13397" s="34">
        <v>286</v>
      </c>
      <c r="K13397" s="34">
        <v>584</v>
      </c>
      <c r="L13397" s="34">
        <v>164</v>
      </c>
      <c r="M13397" s="34">
        <v>438</v>
      </c>
      <c r="N13397" s="34">
        <v>372</v>
      </c>
      <c r="O13397" s="34">
        <v>402</v>
      </c>
      <c r="P13397" s="34">
        <v>345</v>
      </c>
      <c r="Q13397" s="34">
        <v>460</v>
      </c>
      <c r="R13397" s="34">
        <v>355</v>
      </c>
      <c r="S13397" s="34">
        <v>615</v>
      </c>
      <c r="T13397" s="34">
        <v>196</v>
      </c>
      <c r="U13397" s="34">
        <v>344</v>
      </c>
      <c r="V13397" s="34">
        <v>433</v>
      </c>
      <c r="W13397" s="34">
        <v>369</v>
      </c>
      <c r="X13397" s="34">
        <v>474</v>
      </c>
      <c r="Y13397" s="34">
        <v>322</v>
      </c>
      <c r="Z13397" s="34">
        <v>488</v>
      </c>
      <c r="AA13397" s="34">
        <v>559</v>
      </c>
      <c r="AB13397" s="34">
        <v>301</v>
      </c>
      <c r="AC13397" s="34">
        <v>754</v>
      </c>
    </row>
    <row r="13398" spans="1:29" x14ac:dyDescent="0.2">
      <c r="A13398" s="34" t="s">
        <v>73891</v>
      </c>
      <c r="B13398" s="34">
        <v>160</v>
      </c>
      <c r="C13398" s="34">
        <v>276</v>
      </c>
      <c r="D13398" s="34">
        <v>329</v>
      </c>
      <c r="E13398" s="34">
        <v>346</v>
      </c>
      <c r="F13398" s="34">
        <v>250</v>
      </c>
      <c r="G13398" s="34">
        <v>288</v>
      </c>
      <c r="H13398" s="34">
        <v>215</v>
      </c>
      <c r="I13398" s="34">
        <v>316</v>
      </c>
      <c r="J13398" s="34">
        <v>172</v>
      </c>
      <c r="K13398" s="34">
        <v>337</v>
      </c>
      <c r="L13398" s="34">
        <v>104</v>
      </c>
      <c r="M13398" s="34">
        <v>263</v>
      </c>
      <c r="N13398" s="34">
        <v>200</v>
      </c>
      <c r="O13398" s="34">
        <v>262</v>
      </c>
      <c r="P13398" s="34">
        <v>242</v>
      </c>
      <c r="Q13398" s="34">
        <v>330</v>
      </c>
      <c r="R13398" s="34">
        <v>252</v>
      </c>
      <c r="S13398" s="34">
        <v>384</v>
      </c>
      <c r="T13398" s="34">
        <v>168</v>
      </c>
      <c r="U13398" s="34">
        <v>235</v>
      </c>
      <c r="V13398" s="34">
        <v>254</v>
      </c>
      <c r="W13398" s="34">
        <v>214</v>
      </c>
      <c r="X13398" s="34">
        <v>294</v>
      </c>
      <c r="Y13398" s="34">
        <v>234</v>
      </c>
      <c r="Z13398" s="34">
        <v>277</v>
      </c>
      <c r="AA13398" s="34">
        <v>413</v>
      </c>
      <c r="AB13398" s="34">
        <v>188</v>
      </c>
      <c r="AC13398" s="34">
        <v>482</v>
      </c>
    </row>
    <row r="13399" spans="1:29" x14ac:dyDescent="0.2">
      <c r="A13399" s="34" t="s">
        <v>73892</v>
      </c>
      <c r="B13399" s="34">
        <v>355</v>
      </c>
      <c r="C13399" s="34">
        <v>537</v>
      </c>
      <c r="D13399" s="34">
        <v>604</v>
      </c>
      <c r="E13399" s="34">
        <v>495</v>
      </c>
      <c r="F13399" s="34">
        <v>479</v>
      </c>
      <c r="G13399" s="34">
        <v>451</v>
      </c>
      <c r="H13399" s="34">
        <v>484</v>
      </c>
      <c r="I13399" s="34">
        <v>430</v>
      </c>
      <c r="J13399" s="34">
        <v>386</v>
      </c>
      <c r="K13399" s="34">
        <v>574</v>
      </c>
      <c r="L13399" s="34">
        <v>264</v>
      </c>
      <c r="M13399" s="34">
        <v>450</v>
      </c>
      <c r="N13399" s="34">
        <v>409</v>
      </c>
      <c r="O13399" s="34">
        <v>429</v>
      </c>
      <c r="P13399" s="34">
        <v>458</v>
      </c>
      <c r="Q13399" s="34">
        <v>564</v>
      </c>
      <c r="R13399" s="34">
        <v>499</v>
      </c>
      <c r="S13399" s="34">
        <v>636</v>
      </c>
      <c r="T13399" s="34">
        <v>358</v>
      </c>
      <c r="U13399" s="34">
        <v>399</v>
      </c>
      <c r="V13399" s="34">
        <v>528</v>
      </c>
      <c r="W13399" s="34">
        <v>504</v>
      </c>
      <c r="X13399" s="34">
        <v>649</v>
      </c>
      <c r="Y13399" s="34">
        <v>398</v>
      </c>
      <c r="Z13399" s="34">
        <v>587</v>
      </c>
      <c r="AA13399" s="34">
        <v>548</v>
      </c>
      <c r="AB13399" s="34">
        <v>443</v>
      </c>
      <c r="AC13399" s="34">
        <v>712</v>
      </c>
    </row>
    <row r="13400" spans="1:29" x14ac:dyDescent="0.2">
      <c r="A13400" s="34" t="s">
        <v>73893</v>
      </c>
      <c r="B13400" s="34">
        <v>164</v>
      </c>
      <c r="C13400" s="34">
        <v>281</v>
      </c>
      <c r="D13400" s="34">
        <v>285</v>
      </c>
      <c r="E13400" s="34">
        <v>328</v>
      </c>
      <c r="F13400" s="34">
        <v>176</v>
      </c>
      <c r="G13400" s="34">
        <v>243</v>
      </c>
      <c r="H13400" s="34">
        <v>171</v>
      </c>
      <c r="I13400" s="34">
        <v>253</v>
      </c>
      <c r="J13400" s="34">
        <v>141</v>
      </c>
      <c r="K13400" s="34">
        <v>289</v>
      </c>
      <c r="L13400" s="34">
        <v>102</v>
      </c>
      <c r="M13400" s="34">
        <v>202</v>
      </c>
      <c r="N13400" s="34">
        <v>165</v>
      </c>
      <c r="O13400" s="34">
        <v>257</v>
      </c>
      <c r="P13400" s="34">
        <v>201</v>
      </c>
      <c r="Q13400" s="34">
        <v>275</v>
      </c>
      <c r="R13400" s="34">
        <v>201</v>
      </c>
      <c r="S13400" s="34">
        <v>326</v>
      </c>
      <c r="T13400" s="34">
        <v>157</v>
      </c>
      <c r="U13400" s="34">
        <v>209</v>
      </c>
      <c r="V13400" s="34">
        <v>204</v>
      </c>
      <c r="W13400" s="34">
        <v>258</v>
      </c>
      <c r="X13400" s="34">
        <v>210</v>
      </c>
      <c r="Y13400" s="34">
        <v>179</v>
      </c>
      <c r="Z13400" s="34">
        <v>239</v>
      </c>
      <c r="AA13400" s="34">
        <v>280</v>
      </c>
      <c r="AB13400" s="34">
        <v>163</v>
      </c>
      <c r="AC13400" s="34">
        <v>353</v>
      </c>
    </row>
    <row r="13401" spans="1:29" x14ac:dyDescent="0.2">
      <c r="A13401" s="34" t="s">
        <v>73894</v>
      </c>
      <c r="B13401" s="34">
        <v>113</v>
      </c>
      <c r="C13401" s="34">
        <v>189</v>
      </c>
      <c r="D13401" s="34">
        <v>229</v>
      </c>
      <c r="E13401" s="34">
        <v>176</v>
      </c>
      <c r="F13401" s="34">
        <v>128</v>
      </c>
      <c r="G13401" s="34">
        <v>180</v>
      </c>
      <c r="H13401" s="34">
        <v>110</v>
      </c>
      <c r="I13401" s="34">
        <v>122</v>
      </c>
      <c r="J13401" s="34">
        <v>69</v>
      </c>
      <c r="K13401" s="34">
        <v>189</v>
      </c>
      <c r="L13401" s="34">
        <v>32</v>
      </c>
      <c r="M13401" s="34">
        <v>133</v>
      </c>
      <c r="N13401" s="34">
        <v>119</v>
      </c>
      <c r="O13401" s="34">
        <v>129</v>
      </c>
      <c r="P13401" s="34">
        <v>78</v>
      </c>
      <c r="Q13401" s="34">
        <v>144</v>
      </c>
      <c r="R13401" s="34">
        <v>92</v>
      </c>
      <c r="S13401" s="34">
        <v>221</v>
      </c>
      <c r="T13401" s="34">
        <v>66</v>
      </c>
      <c r="U13401" s="34">
        <v>62</v>
      </c>
      <c r="V13401" s="34">
        <v>149</v>
      </c>
      <c r="W13401" s="34">
        <v>90</v>
      </c>
      <c r="X13401" s="34">
        <v>139</v>
      </c>
      <c r="Y13401" s="34">
        <v>80</v>
      </c>
      <c r="Z13401" s="34">
        <v>168</v>
      </c>
      <c r="AA13401" s="34">
        <v>169</v>
      </c>
      <c r="AB13401" s="34">
        <v>57</v>
      </c>
      <c r="AC13401" s="34">
        <v>259</v>
      </c>
    </row>
    <row r="13402" spans="1:29" x14ac:dyDescent="0.2">
      <c r="A13402" s="34" t="s">
        <v>73895</v>
      </c>
      <c r="B13402" s="34">
        <v>332</v>
      </c>
      <c r="C13402" s="34">
        <v>419</v>
      </c>
      <c r="D13402" s="34">
        <v>453</v>
      </c>
      <c r="E13402" s="34">
        <v>421</v>
      </c>
      <c r="F13402" s="34">
        <v>419</v>
      </c>
      <c r="G13402" s="34">
        <v>435</v>
      </c>
      <c r="H13402" s="34">
        <v>345</v>
      </c>
      <c r="I13402" s="34">
        <v>398</v>
      </c>
      <c r="J13402" s="34">
        <v>339</v>
      </c>
      <c r="K13402" s="34">
        <v>419</v>
      </c>
      <c r="L13402" s="34">
        <v>269</v>
      </c>
      <c r="M13402" s="34">
        <v>370</v>
      </c>
      <c r="N13402" s="34">
        <v>307</v>
      </c>
      <c r="O13402" s="34">
        <v>318</v>
      </c>
      <c r="P13402" s="34">
        <v>343</v>
      </c>
      <c r="Q13402" s="34">
        <v>507</v>
      </c>
      <c r="R13402" s="34">
        <v>419</v>
      </c>
      <c r="S13402" s="34">
        <v>478</v>
      </c>
      <c r="T13402" s="34">
        <v>333</v>
      </c>
      <c r="U13402" s="34">
        <v>299</v>
      </c>
      <c r="V13402" s="34">
        <v>394</v>
      </c>
      <c r="W13402" s="34">
        <v>403</v>
      </c>
      <c r="X13402" s="34">
        <v>486</v>
      </c>
      <c r="Y13402" s="34">
        <v>337</v>
      </c>
      <c r="Z13402" s="34">
        <v>484</v>
      </c>
      <c r="AA13402" s="34">
        <v>524</v>
      </c>
      <c r="AB13402" s="34">
        <v>396</v>
      </c>
      <c r="AC13402" s="34">
        <v>592</v>
      </c>
    </row>
    <row r="13403" spans="1:29" x14ac:dyDescent="0.2">
      <c r="A13403" s="34" t="s">
        <v>73896</v>
      </c>
      <c r="B13403" s="34">
        <v>210</v>
      </c>
      <c r="C13403" s="34">
        <v>404</v>
      </c>
      <c r="D13403" s="34">
        <v>499</v>
      </c>
      <c r="E13403" s="34">
        <v>439</v>
      </c>
      <c r="F13403" s="34">
        <v>325</v>
      </c>
      <c r="G13403" s="34">
        <v>398</v>
      </c>
      <c r="H13403" s="34">
        <v>280</v>
      </c>
      <c r="I13403" s="34">
        <v>282</v>
      </c>
      <c r="J13403" s="34">
        <v>257</v>
      </c>
      <c r="K13403" s="34">
        <v>413</v>
      </c>
      <c r="L13403" s="34">
        <v>157</v>
      </c>
      <c r="M13403" s="34">
        <v>304</v>
      </c>
      <c r="N13403" s="34">
        <v>270</v>
      </c>
      <c r="O13403" s="34">
        <v>296</v>
      </c>
      <c r="P13403" s="34">
        <v>239</v>
      </c>
      <c r="Q13403" s="34">
        <v>340</v>
      </c>
      <c r="R13403" s="34">
        <v>293</v>
      </c>
      <c r="S13403" s="34">
        <v>483</v>
      </c>
      <c r="T13403" s="34">
        <v>203</v>
      </c>
      <c r="U13403" s="34">
        <v>259</v>
      </c>
      <c r="V13403" s="34">
        <v>358</v>
      </c>
      <c r="W13403" s="34">
        <v>259</v>
      </c>
      <c r="X13403" s="34">
        <v>383</v>
      </c>
      <c r="Y13403" s="34">
        <v>229</v>
      </c>
      <c r="Z13403" s="34">
        <v>408</v>
      </c>
      <c r="AA13403" s="34">
        <v>410</v>
      </c>
      <c r="AB13403" s="34">
        <v>226</v>
      </c>
      <c r="AC13403" s="34">
        <v>520</v>
      </c>
    </row>
    <row r="13404" spans="1:29" x14ac:dyDescent="0.2">
      <c r="A13404" s="34" t="s">
        <v>73897</v>
      </c>
      <c r="B13404" s="34">
        <v>346</v>
      </c>
      <c r="C13404" s="34">
        <v>332</v>
      </c>
      <c r="D13404" s="34">
        <v>407</v>
      </c>
      <c r="E13404" s="34">
        <v>444</v>
      </c>
      <c r="F13404" s="34">
        <v>330</v>
      </c>
      <c r="G13404" s="34">
        <v>402</v>
      </c>
      <c r="H13404" s="34">
        <v>278</v>
      </c>
      <c r="I13404" s="34">
        <v>334</v>
      </c>
      <c r="J13404" s="34">
        <v>231</v>
      </c>
      <c r="K13404" s="34">
        <v>411</v>
      </c>
      <c r="L13404" s="34">
        <v>139</v>
      </c>
      <c r="M13404" s="34">
        <v>272</v>
      </c>
      <c r="N13404" s="34">
        <v>249</v>
      </c>
      <c r="O13404" s="34">
        <v>259</v>
      </c>
      <c r="P13404" s="34">
        <v>231</v>
      </c>
      <c r="Q13404" s="34">
        <v>374</v>
      </c>
      <c r="R13404" s="34">
        <v>295</v>
      </c>
      <c r="S13404" s="34">
        <v>418</v>
      </c>
      <c r="T13404" s="34">
        <v>164</v>
      </c>
      <c r="U13404" s="34">
        <v>263</v>
      </c>
      <c r="V13404" s="34">
        <v>315</v>
      </c>
      <c r="W13404" s="34">
        <v>281</v>
      </c>
      <c r="X13404" s="34">
        <v>378</v>
      </c>
      <c r="Y13404" s="34">
        <v>256</v>
      </c>
      <c r="Z13404" s="34">
        <v>408</v>
      </c>
      <c r="AA13404" s="34">
        <v>413</v>
      </c>
      <c r="AB13404" s="34">
        <v>207</v>
      </c>
      <c r="AC13404" s="34">
        <v>498</v>
      </c>
    </row>
    <row r="13405" spans="1:29" x14ac:dyDescent="0.2">
      <c r="A13405" s="34" t="s">
        <v>73898</v>
      </c>
      <c r="B13405" s="34">
        <v>42</v>
      </c>
      <c r="C13405" s="34">
        <v>71</v>
      </c>
      <c r="D13405" s="34">
        <v>62</v>
      </c>
      <c r="E13405" s="34">
        <v>76</v>
      </c>
      <c r="F13405" s="34">
        <v>44</v>
      </c>
      <c r="G13405" s="34">
        <v>55</v>
      </c>
      <c r="H13405" s="34">
        <v>40</v>
      </c>
      <c r="I13405" s="34">
        <v>76</v>
      </c>
      <c r="J13405" s="34">
        <v>27</v>
      </c>
      <c r="K13405" s="34">
        <v>88</v>
      </c>
      <c r="L13405" s="34">
        <v>15</v>
      </c>
      <c r="M13405" s="34">
        <v>51</v>
      </c>
      <c r="N13405" s="34">
        <v>38</v>
      </c>
      <c r="O13405" s="34">
        <v>56</v>
      </c>
      <c r="P13405" s="34">
        <v>30</v>
      </c>
      <c r="Q13405" s="34">
        <v>51</v>
      </c>
      <c r="R13405" s="34">
        <v>55</v>
      </c>
      <c r="S13405" s="34">
        <v>78</v>
      </c>
      <c r="T13405" s="34">
        <v>23</v>
      </c>
      <c r="U13405" s="34">
        <v>52</v>
      </c>
      <c r="V13405" s="34">
        <v>35</v>
      </c>
      <c r="W13405" s="34">
        <v>60</v>
      </c>
      <c r="X13405" s="34">
        <v>57</v>
      </c>
      <c r="Y13405" s="34">
        <v>33</v>
      </c>
      <c r="Z13405" s="34">
        <v>32</v>
      </c>
      <c r="AA13405" s="34">
        <v>82</v>
      </c>
      <c r="AB13405" s="34">
        <v>22</v>
      </c>
      <c r="AC13405" s="34">
        <v>79</v>
      </c>
    </row>
    <row r="13406" spans="1:29" x14ac:dyDescent="0.2">
      <c r="A13406" s="34" t="s">
        <v>73899</v>
      </c>
      <c r="B13406" s="34">
        <v>253</v>
      </c>
      <c r="C13406" s="34">
        <v>457</v>
      </c>
      <c r="D13406" s="34">
        <v>421</v>
      </c>
      <c r="E13406" s="34">
        <v>525</v>
      </c>
      <c r="F13406" s="34">
        <v>438</v>
      </c>
      <c r="G13406" s="34">
        <v>448</v>
      </c>
      <c r="H13406" s="34">
        <v>384</v>
      </c>
      <c r="I13406" s="34">
        <v>457</v>
      </c>
      <c r="J13406" s="34">
        <v>345</v>
      </c>
      <c r="K13406" s="34">
        <v>533</v>
      </c>
      <c r="L13406" s="34">
        <v>270</v>
      </c>
      <c r="M13406" s="34">
        <v>445</v>
      </c>
      <c r="N13406" s="34">
        <v>395</v>
      </c>
      <c r="O13406" s="34">
        <v>452</v>
      </c>
      <c r="P13406" s="34">
        <v>383</v>
      </c>
      <c r="Q13406" s="34">
        <v>615</v>
      </c>
      <c r="R13406" s="34">
        <v>449</v>
      </c>
      <c r="S13406" s="34">
        <v>588</v>
      </c>
      <c r="T13406" s="34">
        <v>341</v>
      </c>
      <c r="U13406" s="34">
        <v>493</v>
      </c>
      <c r="V13406" s="34">
        <v>500</v>
      </c>
      <c r="W13406" s="34">
        <v>505</v>
      </c>
      <c r="X13406" s="34">
        <v>556</v>
      </c>
      <c r="Y13406" s="34">
        <v>501</v>
      </c>
      <c r="Z13406" s="34">
        <v>507</v>
      </c>
      <c r="AA13406" s="34">
        <v>530</v>
      </c>
      <c r="AB13406" s="34">
        <v>372</v>
      </c>
      <c r="AC13406" s="34">
        <v>903</v>
      </c>
    </row>
    <row r="13407" spans="1:29" x14ac:dyDescent="0.2">
      <c r="A13407" s="34" t="s">
        <v>73900</v>
      </c>
      <c r="B13407" s="34">
        <v>168</v>
      </c>
      <c r="C13407" s="34">
        <v>345</v>
      </c>
      <c r="D13407" s="34">
        <v>274</v>
      </c>
      <c r="E13407" s="34">
        <v>370</v>
      </c>
      <c r="F13407" s="34">
        <v>307</v>
      </c>
      <c r="G13407" s="34">
        <v>360</v>
      </c>
      <c r="H13407" s="34">
        <v>228</v>
      </c>
      <c r="I13407" s="34">
        <v>346</v>
      </c>
      <c r="J13407" s="34">
        <v>221</v>
      </c>
      <c r="K13407" s="34">
        <v>332</v>
      </c>
      <c r="L13407" s="34">
        <v>160</v>
      </c>
      <c r="M13407" s="34">
        <v>300</v>
      </c>
      <c r="N13407" s="34">
        <v>228</v>
      </c>
      <c r="O13407" s="34">
        <v>308</v>
      </c>
      <c r="P13407" s="34">
        <v>224</v>
      </c>
      <c r="Q13407" s="34">
        <v>412</v>
      </c>
      <c r="R13407" s="34">
        <v>294</v>
      </c>
      <c r="S13407" s="34">
        <v>433</v>
      </c>
      <c r="T13407" s="34">
        <v>231</v>
      </c>
      <c r="U13407" s="34">
        <v>273</v>
      </c>
      <c r="V13407" s="34">
        <v>306</v>
      </c>
      <c r="W13407" s="34">
        <v>342</v>
      </c>
      <c r="X13407" s="34">
        <v>342</v>
      </c>
      <c r="Y13407" s="34">
        <v>329</v>
      </c>
      <c r="Z13407" s="34">
        <v>302</v>
      </c>
      <c r="AA13407" s="34">
        <v>408</v>
      </c>
      <c r="AB13407" s="34">
        <v>259</v>
      </c>
      <c r="AC13407" s="34">
        <v>442</v>
      </c>
    </row>
    <row r="13408" spans="1:29" x14ac:dyDescent="0.2">
      <c r="A13408" s="34" t="s">
        <v>73901</v>
      </c>
      <c r="B13408" s="34">
        <v>223</v>
      </c>
      <c r="C13408" s="34">
        <v>276</v>
      </c>
      <c r="D13408" s="34">
        <v>293</v>
      </c>
      <c r="E13408" s="34">
        <v>301</v>
      </c>
      <c r="F13408" s="34">
        <v>191</v>
      </c>
      <c r="G13408" s="34">
        <v>282</v>
      </c>
      <c r="H13408" s="34">
        <v>146</v>
      </c>
      <c r="I13408" s="34">
        <v>233</v>
      </c>
      <c r="J13408" s="34">
        <v>96</v>
      </c>
      <c r="K13408" s="34">
        <v>311</v>
      </c>
      <c r="L13408" s="34">
        <v>56</v>
      </c>
      <c r="M13408" s="34">
        <v>166</v>
      </c>
      <c r="N13408" s="34">
        <v>142</v>
      </c>
      <c r="O13408" s="34">
        <v>173</v>
      </c>
      <c r="P13408" s="34">
        <v>150</v>
      </c>
      <c r="Q13408" s="34">
        <v>206</v>
      </c>
      <c r="R13408" s="34">
        <v>123</v>
      </c>
      <c r="S13408" s="34">
        <v>369</v>
      </c>
      <c r="T13408" s="34">
        <v>89</v>
      </c>
      <c r="U13408" s="34">
        <v>166</v>
      </c>
      <c r="V13408" s="34">
        <v>172</v>
      </c>
      <c r="W13408" s="34">
        <v>250</v>
      </c>
      <c r="X13408" s="34">
        <v>187</v>
      </c>
      <c r="Y13408" s="34">
        <v>155</v>
      </c>
      <c r="Z13408" s="34">
        <v>199</v>
      </c>
      <c r="AA13408" s="34">
        <v>329</v>
      </c>
      <c r="AB13408" s="34">
        <v>105</v>
      </c>
      <c r="AC13408" s="34">
        <v>401</v>
      </c>
    </row>
    <row r="13409" spans="1:29" x14ac:dyDescent="0.2">
      <c r="A13409" s="34" t="s">
        <v>73902</v>
      </c>
      <c r="B13409" s="34">
        <v>338</v>
      </c>
      <c r="C13409" s="34">
        <v>444</v>
      </c>
      <c r="D13409" s="34">
        <v>514</v>
      </c>
      <c r="E13409" s="34">
        <v>543</v>
      </c>
      <c r="F13409" s="34">
        <v>479</v>
      </c>
      <c r="G13409" s="34">
        <v>541</v>
      </c>
      <c r="H13409" s="34">
        <v>404</v>
      </c>
      <c r="I13409" s="34">
        <v>493</v>
      </c>
      <c r="J13409" s="34">
        <v>351</v>
      </c>
      <c r="K13409" s="34">
        <v>585</v>
      </c>
      <c r="L13409" s="34">
        <v>190</v>
      </c>
      <c r="M13409" s="34">
        <v>463</v>
      </c>
      <c r="N13409" s="34">
        <v>356</v>
      </c>
      <c r="O13409" s="34">
        <v>391</v>
      </c>
      <c r="P13409" s="34">
        <v>351</v>
      </c>
      <c r="Q13409" s="34">
        <v>499</v>
      </c>
      <c r="R13409" s="34">
        <v>401</v>
      </c>
      <c r="S13409" s="34">
        <v>668</v>
      </c>
      <c r="T13409" s="34">
        <v>303</v>
      </c>
      <c r="U13409" s="34">
        <v>370</v>
      </c>
      <c r="V13409" s="34">
        <v>424</v>
      </c>
      <c r="W13409" s="34">
        <v>488</v>
      </c>
      <c r="X13409" s="34">
        <v>555</v>
      </c>
      <c r="Y13409" s="34">
        <v>375</v>
      </c>
      <c r="Z13409" s="34">
        <v>490</v>
      </c>
      <c r="AA13409" s="34">
        <v>639</v>
      </c>
      <c r="AB13409" s="34">
        <v>317</v>
      </c>
      <c r="AC13409" s="34">
        <v>844</v>
      </c>
    </row>
    <row r="13410" spans="1:29" x14ac:dyDescent="0.2">
      <c r="A13410" s="34" t="s">
        <v>73903</v>
      </c>
      <c r="B13410" s="34">
        <v>107</v>
      </c>
      <c r="C13410" s="34">
        <v>175</v>
      </c>
      <c r="D13410" s="34">
        <v>139</v>
      </c>
      <c r="E13410" s="34">
        <v>231</v>
      </c>
      <c r="F13410" s="34">
        <v>92</v>
      </c>
      <c r="G13410" s="34">
        <v>137</v>
      </c>
      <c r="H13410" s="34">
        <v>95</v>
      </c>
      <c r="I13410" s="34">
        <v>126</v>
      </c>
      <c r="J13410" s="34">
        <v>82</v>
      </c>
      <c r="K13410" s="34">
        <v>185</v>
      </c>
      <c r="L13410" s="34">
        <v>43</v>
      </c>
      <c r="M13410" s="34">
        <v>141</v>
      </c>
      <c r="N13410" s="34">
        <v>74</v>
      </c>
      <c r="O13410" s="34">
        <v>126</v>
      </c>
      <c r="P13410" s="34">
        <v>102</v>
      </c>
      <c r="Q13410" s="34">
        <v>161</v>
      </c>
      <c r="R13410" s="34">
        <v>99</v>
      </c>
      <c r="S13410" s="34">
        <v>227</v>
      </c>
      <c r="T13410" s="34">
        <v>71</v>
      </c>
      <c r="U13410" s="34">
        <v>106</v>
      </c>
      <c r="V13410" s="34">
        <v>121</v>
      </c>
      <c r="W13410" s="34">
        <v>143</v>
      </c>
      <c r="X13410" s="34">
        <v>129</v>
      </c>
      <c r="Y13410" s="34">
        <v>114</v>
      </c>
      <c r="Z13410" s="34">
        <v>117</v>
      </c>
      <c r="AA13410" s="34">
        <v>246</v>
      </c>
      <c r="AB13410" s="34">
        <v>78</v>
      </c>
      <c r="AC13410" s="34">
        <v>236</v>
      </c>
    </row>
    <row r="13411" spans="1:29" x14ac:dyDescent="0.2">
      <c r="A13411" s="34" t="s">
        <v>73904</v>
      </c>
      <c r="B13411" s="34">
        <v>300</v>
      </c>
      <c r="C13411" s="34">
        <v>567</v>
      </c>
      <c r="D13411" s="34">
        <v>568</v>
      </c>
      <c r="E13411" s="34">
        <v>683</v>
      </c>
      <c r="F13411" s="34">
        <v>489</v>
      </c>
      <c r="G13411" s="34">
        <v>675</v>
      </c>
      <c r="H13411" s="34">
        <v>399</v>
      </c>
      <c r="I13411" s="34">
        <v>494</v>
      </c>
      <c r="J13411" s="34">
        <v>342</v>
      </c>
      <c r="K13411" s="34">
        <v>723</v>
      </c>
      <c r="L13411" s="34">
        <v>262</v>
      </c>
      <c r="M13411" s="34">
        <v>538</v>
      </c>
      <c r="N13411" s="34">
        <v>399</v>
      </c>
      <c r="O13411" s="34">
        <v>472</v>
      </c>
      <c r="P13411" s="34">
        <v>374</v>
      </c>
      <c r="Q13411" s="34">
        <v>643</v>
      </c>
      <c r="R13411" s="34">
        <v>490</v>
      </c>
      <c r="S13411" s="34">
        <v>726</v>
      </c>
      <c r="T13411" s="34">
        <v>313</v>
      </c>
      <c r="U13411" s="34">
        <v>484</v>
      </c>
      <c r="V13411" s="34">
        <v>499</v>
      </c>
      <c r="W13411" s="34">
        <v>543</v>
      </c>
      <c r="X13411" s="34">
        <v>488</v>
      </c>
      <c r="Y13411" s="34">
        <v>490</v>
      </c>
      <c r="Z13411" s="34">
        <v>383</v>
      </c>
      <c r="AA13411" s="34">
        <v>720</v>
      </c>
      <c r="AB13411" s="34">
        <v>356</v>
      </c>
      <c r="AC13411" s="34">
        <v>934</v>
      </c>
    </row>
    <row r="13412" spans="1:29" x14ac:dyDescent="0.2">
      <c r="A13412" s="34" t="s">
        <v>73905</v>
      </c>
      <c r="B13412" s="34">
        <v>540</v>
      </c>
      <c r="C13412" s="34">
        <v>1281</v>
      </c>
      <c r="D13412" s="34">
        <v>864</v>
      </c>
      <c r="E13412" s="34">
        <v>1303</v>
      </c>
      <c r="F13412" s="34">
        <v>688</v>
      </c>
      <c r="G13412" s="34">
        <v>1736</v>
      </c>
      <c r="H13412" s="34">
        <v>663</v>
      </c>
      <c r="I13412" s="34">
        <v>1217</v>
      </c>
      <c r="J13412" s="34">
        <v>629</v>
      </c>
      <c r="K13412" s="34">
        <v>1193</v>
      </c>
      <c r="L13412" s="34">
        <v>460</v>
      </c>
      <c r="M13412" s="34">
        <v>1044</v>
      </c>
      <c r="N13412" s="34">
        <v>590</v>
      </c>
      <c r="O13412" s="34">
        <v>1091</v>
      </c>
      <c r="P13412" s="34">
        <v>612</v>
      </c>
      <c r="Q13412" s="34">
        <v>1409</v>
      </c>
      <c r="R13412" s="34">
        <v>783</v>
      </c>
      <c r="S13412" s="34">
        <v>1553</v>
      </c>
      <c r="T13412" s="34">
        <v>609</v>
      </c>
      <c r="U13412" s="34">
        <v>1107</v>
      </c>
      <c r="V13412" s="34">
        <v>753</v>
      </c>
      <c r="W13412" s="34">
        <v>1398</v>
      </c>
      <c r="X13412" s="34">
        <v>850</v>
      </c>
      <c r="Y13412" s="34">
        <v>1109</v>
      </c>
      <c r="Z13412" s="34">
        <v>806</v>
      </c>
      <c r="AA13412" s="34">
        <v>1546</v>
      </c>
      <c r="AB13412" s="34">
        <v>768</v>
      </c>
      <c r="AC13412" s="34">
        <v>1709</v>
      </c>
    </row>
    <row r="13413" spans="1:29" x14ac:dyDescent="0.2">
      <c r="A13413" s="34" t="s">
        <v>73906</v>
      </c>
      <c r="B13413" s="34">
        <v>163</v>
      </c>
      <c r="C13413" s="34">
        <v>432</v>
      </c>
      <c r="D13413" s="34">
        <v>408</v>
      </c>
      <c r="E13413" s="34">
        <v>421</v>
      </c>
      <c r="F13413" s="34">
        <v>276</v>
      </c>
      <c r="G13413" s="34">
        <v>335</v>
      </c>
      <c r="H13413" s="34">
        <v>243</v>
      </c>
      <c r="I13413" s="34">
        <v>384</v>
      </c>
      <c r="J13413" s="34">
        <v>261</v>
      </c>
      <c r="K13413" s="34">
        <v>520</v>
      </c>
      <c r="L13413" s="34">
        <v>107</v>
      </c>
      <c r="M13413" s="34">
        <v>289</v>
      </c>
      <c r="N13413" s="34">
        <v>243</v>
      </c>
      <c r="O13413" s="34">
        <v>337</v>
      </c>
      <c r="P13413" s="34">
        <v>220</v>
      </c>
      <c r="Q13413" s="34">
        <v>335</v>
      </c>
      <c r="R13413" s="34">
        <v>250</v>
      </c>
      <c r="S13413" s="34">
        <v>483</v>
      </c>
      <c r="T13413" s="34">
        <v>143</v>
      </c>
      <c r="U13413" s="34">
        <v>316</v>
      </c>
      <c r="V13413" s="34">
        <v>300</v>
      </c>
      <c r="W13413" s="34">
        <v>352</v>
      </c>
      <c r="X13413" s="34">
        <v>348</v>
      </c>
      <c r="Y13413" s="34">
        <v>282</v>
      </c>
      <c r="Z13413" s="34">
        <v>334</v>
      </c>
      <c r="AA13413" s="34">
        <v>453</v>
      </c>
      <c r="AB13413" s="34">
        <v>194</v>
      </c>
      <c r="AC13413" s="34">
        <v>555</v>
      </c>
    </row>
    <row r="13414" spans="1:29" x14ac:dyDescent="0.2">
      <c r="A13414" s="34" t="s">
        <v>73907</v>
      </c>
      <c r="B13414" s="34">
        <v>231</v>
      </c>
      <c r="C13414" s="34">
        <v>363</v>
      </c>
      <c r="D13414" s="34">
        <v>310</v>
      </c>
      <c r="E13414" s="34">
        <v>372</v>
      </c>
      <c r="F13414" s="34">
        <v>271</v>
      </c>
      <c r="G13414" s="34">
        <v>326</v>
      </c>
      <c r="H13414" s="34">
        <v>233</v>
      </c>
      <c r="I13414" s="34">
        <v>318</v>
      </c>
      <c r="J13414" s="34">
        <v>197</v>
      </c>
      <c r="K13414" s="34">
        <v>378</v>
      </c>
      <c r="L13414" s="34">
        <v>159</v>
      </c>
      <c r="M13414" s="34">
        <v>309</v>
      </c>
      <c r="N13414" s="34">
        <v>197</v>
      </c>
      <c r="O13414" s="34">
        <v>295</v>
      </c>
      <c r="P13414" s="34">
        <v>201</v>
      </c>
      <c r="Q13414" s="34">
        <v>353</v>
      </c>
      <c r="R13414" s="34">
        <v>281</v>
      </c>
      <c r="S13414" s="34">
        <v>465</v>
      </c>
      <c r="T13414" s="34">
        <v>155</v>
      </c>
      <c r="U13414" s="34">
        <v>240</v>
      </c>
      <c r="V13414" s="34">
        <v>289</v>
      </c>
      <c r="W13414" s="34">
        <v>375</v>
      </c>
      <c r="X13414" s="34">
        <v>349</v>
      </c>
      <c r="Y13414" s="34">
        <v>272</v>
      </c>
      <c r="Z13414" s="34">
        <v>348</v>
      </c>
      <c r="AA13414" s="34">
        <v>367</v>
      </c>
      <c r="AB13414" s="34">
        <v>197</v>
      </c>
      <c r="AC13414" s="34">
        <v>550</v>
      </c>
    </row>
    <row r="13415" spans="1:29" x14ac:dyDescent="0.2">
      <c r="A13415" s="34" t="s">
        <v>73908</v>
      </c>
      <c r="B13415" s="34">
        <v>510</v>
      </c>
      <c r="C13415" s="34">
        <v>621</v>
      </c>
      <c r="D13415" s="34">
        <v>624</v>
      </c>
      <c r="E13415" s="34">
        <v>712</v>
      </c>
      <c r="F13415" s="34">
        <v>537</v>
      </c>
      <c r="G13415" s="34">
        <v>694</v>
      </c>
      <c r="H13415" s="34">
        <v>515</v>
      </c>
      <c r="I13415" s="34">
        <v>553</v>
      </c>
      <c r="J13415" s="34">
        <v>491</v>
      </c>
      <c r="K13415" s="34">
        <v>797</v>
      </c>
      <c r="L13415" s="34">
        <v>369</v>
      </c>
      <c r="M13415" s="34">
        <v>571</v>
      </c>
      <c r="N13415" s="34">
        <v>484</v>
      </c>
      <c r="O13415" s="34">
        <v>593</v>
      </c>
      <c r="P13415" s="34">
        <v>501</v>
      </c>
      <c r="Q13415" s="34">
        <v>790</v>
      </c>
      <c r="R13415" s="34">
        <v>582</v>
      </c>
      <c r="S13415" s="34">
        <v>853</v>
      </c>
      <c r="T13415" s="34">
        <v>529</v>
      </c>
      <c r="U13415" s="34">
        <v>597</v>
      </c>
      <c r="V13415" s="34">
        <v>609</v>
      </c>
      <c r="W13415" s="34">
        <v>889</v>
      </c>
      <c r="X13415" s="34">
        <v>765</v>
      </c>
      <c r="Y13415" s="34">
        <v>631</v>
      </c>
      <c r="Z13415" s="34">
        <v>655</v>
      </c>
      <c r="AA13415" s="34">
        <v>871</v>
      </c>
      <c r="AB13415" s="34">
        <v>613</v>
      </c>
      <c r="AC13415" s="34">
        <v>1060</v>
      </c>
    </row>
    <row r="13416" spans="1:29" x14ac:dyDescent="0.2">
      <c r="A13416" s="34" t="s">
        <v>73909</v>
      </c>
      <c r="B13416" s="34">
        <v>134</v>
      </c>
      <c r="C13416" s="34">
        <v>234</v>
      </c>
      <c r="D13416" s="34">
        <v>214</v>
      </c>
      <c r="E13416" s="34">
        <v>243</v>
      </c>
      <c r="F13416" s="34">
        <v>154</v>
      </c>
      <c r="G13416" s="34">
        <v>283</v>
      </c>
      <c r="H13416" s="34">
        <v>151</v>
      </c>
      <c r="I13416" s="34">
        <v>202</v>
      </c>
      <c r="J13416" s="34">
        <v>118</v>
      </c>
      <c r="K13416" s="34">
        <v>256</v>
      </c>
      <c r="L13416" s="34">
        <v>72</v>
      </c>
      <c r="M13416" s="34">
        <v>215</v>
      </c>
      <c r="N13416" s="34">
        <v>100</v>
      </c>
      <c r="O13416" s="34">
        <v>199</v>
      </c>
      <c r="P13416" s="34">
        <v>111</v>
      </c>
      <c r="Q13416" s="34">
        <v>261</v>
      </c>
      <c r="R13416" s="34">
        <v>151</v>
      </c>
      <c r="S13416" s="34">
        <v>305</v>
      </c>
      <c r="T13416" s="34">
        <v>123</v>
      </c>
      <c r="U13416" s="34">
        <v>198</v>
      </c>
      <c r="V13416" s="34">
        <v>151</v>
      </c>
      <c r="W13416" s="34">
        <v>204</v>
      </c>
      <c r="X13416" s="34">
        <v>189</v>
      </c>
      <c r="Y13416" s="34">
        <v>166</v>
      </c>
      <c r="Z13416" s="34">
        <v>141</v>
      </c>
      <c r="AA13416" s="34">
        <v>325</v>
      </c>
      <c r="AB13416" s="34">
        <v>142</v>
      </c>
      <c r="AC13416" s="34">
        <v>330</v>
      </c>
    </row>
    <row r="13417" spans="1:29" x14ac:dyDescent="0.2">
      <c r="A13417" s="34" t="s">
        <v>73910</v>
      </c>
      <c r="B13417" s="34">
        <v>282</v>
      </c>
      <c r="C13417" s="34">
        <v>331</v>
      </c>
      <c r="D13417" s="34">
        <v>356</v>
      </c>
      <c r="E13417" s="34">
        <v>357</v>
      </c>
      <c r="F13417" s="34">
        <v>271</v>
      </c>
      <c r="G13417" s="34">
        <v>337</v>
      </c>
      <c r="H13417" s="34">
        <v>256</v>
      </c>
      <c r="I13417" s="34">
        <v>294</v>
      </c>
      <c r="J13417" s="34">
        <v>202</v>
      </c>
      <c r="K13417" s="34">
        <v>395</v>
      </c>
      <c r="L13417" s="34">
        <v>156</v>
      </c>
      <c r="M13417" s="34">
        <v>290</v>
      </c>
      <c r="N13417" s="34">
        <v>268</v>
      </c>
      <c r="O13417" s="34">
        <v>278</v>
      </c>
      <c r="P13417" s="34">
        <v>208</v>
      </c>
      <c r="Q13417" s="34">
        <v>331</v>
      </c>
      <c r="R13417" s="34">
        <v>327</v>
      </c>
      <c r="S13417" s="34">
        <v>486</v>
      </c>
      <c r="T13417" s="34">
        <v>228</v>
      </c>
      <c r="U13417" s="34">
        <v>260</v>
      </c>
      <c r="V13417" s="34">
        <v>302</v>
      </c>
      <c r="W13417" s="34">
        <v>407</v>
      </c>
      <c r="X13417" s="34">
        <v>354</v>
      </c>
      <c r="Y13417" s="34">
        <v>306</v>
      </c>
      <c r="Z13417" s="34">
        <v>307</v>
      </c>
      <c r="AA13417" s="34">
        <v>469</v>
      </c>
      <c r="AB13417" s="34">
        <v>263</v>
      </c>
      <c r="AC13417" s="34">
        <v>546</v>
      </c>
    </row>
    <row r="13418" spans="1:29" x14ac:dyDescent="0.2">
      <c r="A13418" s="34" t="s">
        <v>73911</v>
      </c>
      <c r="B13418" s="34">
        <v>372</v>
      </c>
      <c r="C13418" s="34">
        <v>380</v>
      </c>
      <c r="D13418" s="34">
        <v>477</v>
      </c>
      <c r="E13418" s="34">
        <v>389</v>
      </c>
      <c r="F13418" s="34">
        <v>477</v>
      </c>
      <c r="G13418" s="34">
        <v>476</v>
      </c>
      <c r="H13418" s="34">
        <v>361</v>
      </c>
      <c r="I13418" s="34">
        <v>415</v>
      </c>
      <c r="J13418" s="34">
        <v>308</v>
      </c>
      <c r="K13418" s="34">
        <v>393</v>
      </c>
      <c r="L13418" s="34">
        <v>276</v>
      </c>
      <c r="M13418" s="34">
        <v>336</v>
      </c>
      <c r="N13418" s="34">
        <v>348</v>
      </c>
      <c r="O13418" s="34">
        <v>304</v>
      </c>
      <c r="P13418" s="34">
        <v>342</v>
      </c>
      <c r="Q13418" s="34">
        <v>382</v>
      </c>
      <c r="R13418" s="34">
        <v>447</v>
      </c>
      <c r="S13418" s="34">
        <v>456</v>
      </c>
      <c r="T13418" s="34">
        <v>309</v>
      </c>
      <c r="U13418" s="34">
        <v>350</v>
      </c>
      <c r="V13418" s="34">
        <v>431</v>
      </c>
      <c r="W13418" s="34">
        <v>431</v>
      </c>
      <c r="X13418" s="34">
        <v>524</v>
      </c>
      <c r="Y13418" s="34">
        <v>308</v>
      </c>
      <c r="Z13418" s="34">
        <v>435</v>
      </c>
      <c r="AA13418" s="34">
        <v>477</v>
      </c>
      <c r="AB13418" s="34">
        <v>427</v>
      </c>
      <c r="AC13418" s="34">
        <v>667</v>
      </c>
    </row>
    <row r="13419" spans="1:29" x14ac:dyDescent="0.2">
      <c r="A13419" s="34" t="s">
        <v>73912</v>
      </c>
      <c r="B13419" s="34">
        <v>759</v>
      </c>
      <c r="C13419" s="34">
        <v>1131</v>
      </c>
      <c r="D13419" s="34">
        <v>1081</v>
      </c>
      <c r="E13419" s="34">
        <v>1151</v>
      </c>
      <c r="F13419" s="34">
        <v>1004</v>
      </c>
      <c r="G13419" s="34">
        <v>1123</v>
      </c>
      <c r="H13419" s="34">
        <v>830</v>
      </c>
      <c r="I13419" s="34">
        <v>1009</v>
      </c>
      <c r="J13419" s="34">
        <v>760</v>
      </c>
      <c r="K13419" s="34">
        <v>1012</v>
      </c>
      <c r="L13419" s="34">
        <v>523</v>
      </c>
      <c r="M13419" s="34">
        <v>984</v>
      </c>
      <c r="N13419" s="34">
        <v>742</v>
      </c>
      <c r="O13419" s="34">
        <v>930</v>
      </c>
      <c r="P13419" s="34">
        <v>749</v>
      </c>
      <c r="Q13419" s="34">
        <v>1361</v>
      </c>
      <c r="R13419" s="34">
        <v>954</v>
      </c>
      <c r="S13419" s="34">
        <v>1429</v>
      </c>
      <c r="T13419" s="34">
        <v>715</v>
      </c>
      <c r="U13419" s="34">
        <v>906</v>
      </c>
      <c r="V13419" s="34">
        <v>949</v>
      </c>
      <c r="W13419" s="34">
        <v>1139</v>
      </c>
      <c r="X13419" s="34">
        <v>1077</v>
      </c>
      <c r="Y13419" s="34">
        <v>895</v>
      </c>
      <c r="Z13419" s="34">
        <v>1083</v>
      </c>
      <c r="AA13419" s="34">
        <v>1342</v>
      </c>
      <c r="AB13419" s="34">
        <v>844</v>
      </c>
      <c r="AC13419" s="34">
        <v>1673</v>
      </c>
    </row>
    <row r="13420" spans="1:29" x14ac:dyDescent="0.2">
      <c r="A13420" s="34" t="s">
        <v>73913</v>
      </c>
      <c r="B13420" s="34">
        <v>315</v>
      </c>
      <c r="C13420" s="34">
        <v>468</v>
      </c>
      <c r="D13420" s="34">
        <v>483</v>
      </c>
      <c r="E13420" s="34">
        <v>497</v>
      </c>
      <c r="F13420" s="34">
        <v>412</v>
      </c>
      <c r="G13420" s="34">
        <v>478</v>
      </c>
      <c r="H13420" s="34">
        <v>388</v>
      </c>
      <c r="I13420" s="34">
        <v>423</v>
      </c>
      <c r="J13420" s="34">
        <v>324</v>
      </c>
      <c r="K13420" s="34">
        <v>484</v>
      </c>
      <c r="L13420" s="34">
        <v>245</v>
      </c>
      <c r="M13420" s="34">
        <v>410</v>
      </c>
      <c r="N13420" s="34">
        <v>382</v>
      </c>
      <c r="O13420" s="34">
        <v>416</v>
      </c>
      <c r="P13420" s="34">
        <v>386</v>
      </c>
      <c r="Q13420" s="34">
        <v>586</v>
      </c>
      <c r="R13420" s="34">
        <v>409</v>
      </c>
      <c r="S13420" s="34">
        <v>633</v>
      </c>
      <c r="T13420" s="34">
        <v>301</v>
      </c>
      <c r="U13420" s="34">
        <v>427</v>
      </c>
      <c r="V13420" s="34">
        <v>428</v>
      </c>
      <c r="W13420" s="34">
        <v>509</v>
      </c>
      <c r="X13420" s="34">
        <v>504</v>
      </c>
      <c r="Y13420" s="34">
        <v>468</v>
      </c>
      <c r="Z13420" s="34">
        <v>479</v>
      </c>
      <c r="AA13420" s="34">
        <v>551</v>
      </c>
      <c r="AB13420" s="34">
        <v>390</v>
      </c>
      <c r="AC13420" s="34">
        <v>736</v>
      </c>
    </row>
    <row r="13421" spans="1:29" x14ac:dyDescent="0.2">
      <c r="A13421" s="34" t="s">
        <v>73914</v>
      </c>
      <c r="B13421" s="34">
        <v>335</v>
      </c>
      <c r="C13421" s="34">
        <v>476</v>
      </c>
      <c r="D13421" s="34">
        <v>492</v>
      </c>
      <c r="E13421" s="34">
        <v>602</v>
      </c>
      <c r="F13421" s="34">
        <v>424</v>
      </c>
      <c r="G13421" s="34">
        <v>592</v>
      </c>
      <c r="H13421" s="34">
        <v>339</v>
      </c>
      <c r="I13421" s="34">
        <v>462</v>
      </c>
      <c r="J13421" s="34">
        <v>353</v>
      </c>
      <c r="K13421" s="34">
        <v>490</v>
      </c>
      <c r="L13421" s="34">
        <v>264</v>
      </c>
      <c r="M13421" s="34">
        <v>423</v>
      </c>
      <c r="N13421" s="34">
        <v>366</v>
      </c>
      <c r="O13421" s="34">
        <v>389</v>
      </c>
      <c r="P13421" s="34">
        <v>302</v>
      </c>
      <c r="Q13421" s="34">
        <v>555</v>
      </c>
      <c r="R13421" s="34">
        <v>500</v>
      </c>
      <c r="S13421" s="34">
        <v>605</v>
      </c>
      <c r="T13421" s="34">
        <v>310</v>
      </c>
      <c r="U13421" s="34">
        <v>440</v>
      </c>
      <c r="V13421" s="34">
        <v>429</v>
      </c>
      <c r="W13421" s="34">
        <v>417</v>
      </c>
      <c r="X13421" s="34">
        <v>460</v>
      </c>
      <c r="Y13421" s="34">
        <v>357</v>
      </c>
      <c r="Z13421" s="34">
        <v>449</v>
      </c>
      <c r="AA13421" s="34">
        <v>601</v>
      </c>
      <c r="AB13421" s="34">
        <v>328</v>
      </c>
      <c r="AC13421" s="34">
        <v>821</v>
      </c>
    </row>
    <row r="13422" spans="1:29" x14ac:dyDescent="0.2">
      <c r="A13422" s="34" t="s">
        <v>73915</v>
      </c>
      <c r="B13422" s="34">
        <v>191</v>
      </c>
      <c r="C13422" s="34">
        <v>200</v>
      </c>
      <c r="D13422" s="34">
        <v>264</v>
      </c>
      <c r="E13422" s="34">
        <v>239</v>
      </c>
      <c r="F13422" s="34">
        <v>156</v>
      </c>
      <c r="G13422" s="34">
        <v>231</v>
      </c>
      <c r="H13422" s="34">
        <v>188</v>
      </c>
      <c r="I13422" s="34">
        <v>194</v>
      </c>
      <c r="J13422" s="34">
        <v>130</v>
      </c>
      <c r="K13422" s="34">
        <v>229</v>
      </c>
      <c r="L13422" s="34">
        <v>85</v>
      </c>
      <c r="M13422" s="34">
        <v>142</v>
      </c>
      <c r="N13422" s="34">
        <v>157</v>
      </c>
      <c r="O13422" s="34">
        <v>166</v>
      </c>
      <c r="P13422" s="34">
        <v>140</v>
      </c>
      <c r="Q13422" s="34">
        <v>194</v>
      </c>
      <c r="R13422" s="34">
        <v>160</v>
      </c>
      <c r="S13422" s="34">
        <v>272</v>
      </c>
      <c r="T13422" s="34">
        <v>122</v>
      </c>
      <c r="U13422" s="34">
        <v>162</v>
      </c>
      <c r="V13422" s="34">
        <v>199</v>
      </c>
      <c r="W13422" s="34">
        <v>156</v>
      </c>
      <c r="X13422" s="34">
        <v>168</v>
      </c>
      <c r="Y13422" s="34">
        <v>89</v>
      </c>
      <c r="Z13422" s="34">
        <v>232</v>
      </c>
      <c r="AA13422" s="34">
        <v>225</v>
      </c>
      <c r="AB13422" s="34">
        <v>121</v>
      </c>
      <c r="AC13422" s="34">
        <v>295</v>
      </c>
    </row>
    <row r="13423" spans="1:29" x14ac:dyDescent="0.2">
      <c r="A13423" s="34" t="s">
        <v>73916</v>
      </c>
      <c r="B13423" s="34">
        <v>117</v>
      </c>
      <c r="C13423" s="34">
        <v>189</v>
      </c>
      <c r="D13423" s="34">
        <v>199</v>
      </c>
      <c r="E13423" s="34">
        <v>191</v>
      </c>
      <c r="F13423" s="34">
        <v>154</v>
      </c>
      <c r="G13423" s="34">
        <v>205</v>
      </c>
      <c r="H13423" s="34">
        <v>109</v>
      </c>
      <c r="I13423" s="34">
        <v>202</v>
      </c>
      <c r="J13423" s="34">
        <v>104</v>
      </c>
      <c r="K13423" s="34">
        <v>183</v>
      </c>
      <c r="L13423" s="34">
        <v>53</v>
      </c>
      <c r="M13423" s="34">
        <v>129</v>
      </c>
      <c r="N13423" s="34">
        <v>125</v>
      </c>
      <c r="O13423" s="34">
        <v>106</v>
      </c>
      <c r="P13423" s="34">
        <v>94</v>
      </c>
      <c r="Q13423" s="34">
        <v>141</v>
      </c>
      <c r="R13423" s="34">
        <v>92</v>
      </c>
      <c r="S13423" s="34">
        <v>202</v>
      </c>
      <c r="T13423" s="34">
        <v>71</v>
      </c>
      <c r="U13423" s="34">
        <v>126</v>
      </c>
      <c r="V13423" s="34">
        <v>111</v>
      </c>
      <c r="W13423" s="34">
        <v>153</v>
      </c>
      <c r="X13423" s="34">
        <v>173</v>
      </c>
      <c r="Y13423" s="34">
        <v>113</v>
      </c>
      <c r="Z13423" s="34">
        <v>137</v>
      </c>
      <c r="AA13423" s="34">
        <v>214</v>
      </c>
      <c r="AB13423" s="34">
        <v>83</v>
      </c>
      <c r="AC13423" s="34">
        <v>274</v>
      </c>
    </row>
    <row r="13424" spans="1:29" x14ac:dyDescent="0.2">
      <c r="A13424" s="34" t="s">
        <v>73917</v>
      </c>
      <c r="B13424" s="34">
        <v>187</v>
      </c>
      <c r="C13424" s="34">
        <v>295</v>
      </c>
      <c r="D13424" s="34">
        <v>279</v>
      </c>
      <c r="E13424" s="34">
        <v>383</v>
      </c>
      <c r="F13424" s="34">
        <v>249</v>
      </c>
      <c r="G13424" s="34">
        <v>298</v>
      </c>
      <c r="H13424" s="34">
        <v>198</v>
      </c>
      <c r="I13424" s="34">
        <v>267</v>
      </c>
      <c r="J13424" s="34">
        <v>175</v>
      </c>
      <c r="K13424" s="34">
        <v>405</v>
      </c>
      <c r="L13424" s="34">
        <v>113</v>
      </c>
      <c r="M13424" s="34">
        <v>274</v>
      </c>
      <c r="N13424" s="34">
        <v>231</v>
      </c>
      <c r="O13424" s="34">
        <v>242</v>
      </c>
      <c r="P13424" s="34">
        <v>135</v>
      </c>
      <c r="Q13424" s="34">
        <v>291</v>
      </c>
      <c r="R13424" s="34">
        <v>176</v>
      </c>
      <c r="S13424" s="34">
        <v>411</v>
      </c>
      <c r="T13424" s="34">
        <v>144</v>
      </c>
      <c r="U13424" s="34">
        <v>240</v>
      </c>
      <c r="V13424" s="34">
        <v>229</v>
      </c>
      <c r="W13424" s="34">
        <v>271</v>
      </c>
      <c r="X13424" s="34">
        <v>292</v>
      </c>
      <c r="Y13424" s="34">
        <v>232</v>
      </c>
      <c r="Z13424" s="34">
        <v>246</v>
      </c>
      <c r="AA13424" s="34">
        <v>390</v>
      </c>
      <c r="AB13424" s="34">
        <v>190</v>
      </c>
      <c r="AC13424" s="34">
        <v>504</v>
      </c>
    </row>
    <row r="13425" spans="1:29" x14ac:dyDescent="0.2">
      <c r="A13425" s="34" t="s">
        <v>73918</v>
      </c>
      <c r="B13425" s="34">
        <v>263</v>
      </c>
      <c r="C13425" s="34">
        <v>474</v>
      </c>
      <c r="D13425" s="34">
        <v>602</v>
      </c>
      <c r="E13425" s="34">
        <v>519</v>
      </c>
      <c r="F13425" s="34">
        <v>451</v>
      </c>
      <c r="G13425" s="34">
        <v>594</v>
      </c>
      <c r="H13425" s="34">
        <v>330</v>
      </c>
      <c r="I13425" s="34">
        <v>446</v>
      </c>
      <c r="J13425" s="34">
        <v>296</v>
      </c>
      <c r="K13425" s="34">
        <v>575</v>
      </c>
      <c r="L13425" s="34">
        <v>167</v>
      </c>
      <c r="M13425" s="34">
        <v>392</v>
      </c>
      <c r="N13425" s="34">
        <v>321</v>
      </c>
      <c r="O13425" s="34">
        <v>339</v>
      </c>
      <c r="P13425" s="34">
        <v>319</v>
      </c>
      <c r="Q13425" s="34">
        <v>444</v>
      </c>
      <c r="R13425" s="34">
        <v>353</v>
      </c>
      <c r="S13425" s="34">
        <v>643</v>
      </c>
      <c r="T13425" s="34">
        <v>214</v>
      </c>
      <c r="U13425" s="34">
        <v>338</v>
      </c>
      <c r="V13425" s="34">
        <v>401</v>
      </c>
      <c r="W13425" s="34">
        <v>403</v>
      </c>
      <c r="X13425" s="34">
        <v>442</v>
      </c>
      <c r="Y13425" s="34">
        <v>306</v>
      </c>
      <c r="Z13425" s="34">
        <v>516</v>
      </c>
      <c r="AA13425" s="34">
        <v>608</v>
      </c>
      <c r="AB13425" s="34">
        <v>251</v>
      </c>
      <c r="AC13425" s="34">
        <v>707</v>
      </c>
    </row>
    <row r="13426" spans="1:29" x14ac:dyDescent="0.2">
      <c r="A13426" s="34" t="s">
        <v>73919</v>
      </c>
      <c r="B13426" s="34">
        <v>102</v>
      </c>
      <c r="C13426" s="34">
        <v>227</v>
      </c>
      <c r="D13426" s="34">
        <v>279</v>
      </c>
      <c r="E13426" s="34">
        <v>258</v>
      </c>
      <c r="F13426" s="34">
        <v>186</v>
      </c>
      <c r="G13426" s="34">
        <v>272</v>
      </c>
      <c r="H13426" s="34">
        <v>172</v>
      </c>
      <c r="I13426" s="34">
        <v>222</v>
      </c>
      <c r="J13426" s="34">
        <v>152</v>
      </c>
      <c r="K13426" s="34">
        <v>227</v>
      </c>
      <c r="L13426" s="34">
        <v>54</v>
      </c>
      <c r="M13426" s="34">
        <v>198</v>
      </c>
      <c r="N13426" s="34">
        <v>133</v>
      </c>
      <c r="O13426" s="34">
        <v>174</v>
      </c>
      <c r="P13426" s="34">
        <v>163</v>
      </c>
      <c r="Q13426" s="34">
        <v>206</v>
      </c>
      <c r="R13426" s="34">
        <v>134</v>
      </c>
      <c r="S13426" s="34">
        <v>367</v>
      </c>
      <c r="T13426" s="34">
        <v>65</v>
      </c>
      <c r="U13426" s="34">
        <v>184</v>
      </c>
      <c r="V13426" s="34">
        <v>147</v>
      </c>
      <c r="W13426" s="34">
        <v>155</v>
      </c>
      <c r="X13426" s="34">
        <v>239</v>
      </c>
      <c r="Y13426" s="34">
        <v>134</v>
      </c>
      <c r="Z13426" s="34">
        <v>245</v>
      </c>
      <c r="AA13426" s="34">
        <v>268</v>
      </c>
      <c r="AB13426" s="34">
        <v>88</v>
      </c>
      <c r="AC13426" s="34">
        <v>333</v>
      </c>
    </row>
    <row r="13427" spans="1:29" x14ac:dyDescent="0.2">
      <c r="A13427" s="34" t="s">
        <v>73920</v>
      </c>
      <c r="B13427" s="34">
        <v>313</v>
      </c>
      <c r="C13427" s="34">
        <v>721</v>
      </c>
      <c r="D13427" s="34">
        <v>700</v>
      </c>
      <c r="E13427" s="34">
        <v>824</v>
      </c>
      <c r="F13427" s="34">
        <v>609</v>
      </c>
      <c r="G13427" s="34">
        <v>739</v>
      </c>
      <c r="H13427" s="34">
        <v>599</v>
      </c>
      <c r="I13427" s="34">
        <v>736</v>
      </c>
      <c r="J13427" s="34">
        <v>560</v>
      </c>
      <c r="K13427" s="34">
        <v>789</v>
      </c>
      <c r="L13427" s="34">
        <v>363</v>
      </c>
      <c r="M13427" s="34">
        <v>650</v>
      </c>
      <c r="N13427" s="34">
        <v>514</v>
      </c>
      <c r="O13427" s="34">
        <v>597</v>
      </c>
      <c r="P13427" s="34">
        <v>541</v>
      </c>
      <c r="Q13427" s="34">
        <v>924</v>
      </c>
      <c r="R13427" s="34">
        <v>652</v>
      </c>
      <c r="S13427" s="34">
        <v>895</v>
      </c>
      <c r="T13427" s="34">
        <v>482</v>
      </c>
      <c r="U13427" s="34">
        <v>636</v>
      </c>
      <c r="V13427" s="34">
        <v>566</v>
      </c>
      <c r="W13427" s="34">
        <v>751</v>
      </c>
      <c r="X13427" s="34">
        <v>665</v>
      </c>
      <c r="Y13427" s="34">
        <v>656</v>
      </c>
      <c r="Z13427" s="34">
        <v>638</v>
      </c>
      <c r="AA13427" s="34">
        <v>911</v>
      </c>
      <c r="AB13427" s="34">
        <v>503</v>
      </c>
      <c r="AC13427" s="34">
        <v>1053</v>
      </c>
    </row>
    <row r="13428" spans="1:29" x14ac:dyDescent="0.2">
      <c r="A13428" s="34" t="s">
        <v>73921</v>
      </c>
      <c r="B13428" s="34">
        <v>138</v>
      </c>
      <c r="C13428" s="34">
        <v>350</v>
      </c>
      <c r="D13428" s="34">
        <v>288</v>
      </c>
      <c r="E13428" s="34">
        <v>389</v>
      </c>
      <c r="F13428" s="34">
        <v>218</v>
      </c>
      <c r="G13428" s="34">
        <v>269</v>
      </c>
      <c r="H13428" s="34">
        <v>134</v>
      </c>
      <c r="I13428" s="34">
        <v>265</v>
      </c>
      <c r="J13428" s="34">
        <v>122</v>
      </c>
      <c r="K13428" s="34">
        <v>395</v>
      </c>
      <c r="L13428" s="34">
        <v>72</v>
      </c>
      <c r="M13428" s="34">
        <v>263</v>
      </c>
      <c r="N13428" s="34">
        <v>170</v>
      </c>
      <c r="O13428" s="34">
        <v>233</v>
      </c>
      <c r="P13428" s="34">
        <v>175</v>
      </c>
      <c r="Q13428" s="34">
        <v>307</v>
      </c>
      <c r="R13428" s="34">
        <v>171</v>
      </c>
      <c r="S13428" s="34">
        <v>411</v>
      </c>
      <c r="T13428" s="34">
        <v>98</v>
      </c>
      <c r="U13428" s="34">
        <v>202</v>
      </c>
      <c r="V13428" s="34">
        <v>246</v>
      </c>
      <c r="W13428" s="34">
        <v>228</v>
      </c>
      <c r="X13428" s="34">
        <v>263</v>
      </c>
      <c r="Y13428" s="34">
        <v>182</v>
      </c>
      <c r="Z13428" s="34">
        <v>251</v>
      </c>
      <c r="AA13428" s="34">
        <v>368</v>
      </c>
      <c r="AB13428" s="34">
        <v>116</v>
      </c>
      <c r="AC13428" s="34">
        <v>440</v>
      </c>
    </row>
    <row r="13429" spans="1:29" x14ac:dyDescent="0.2">
      <c r="A13429" s="34" t="s">
        <v>73922</v>
      </c>
      <c r="B13429" s="34">
        <v>263</v>
      </c>
      <c r="C13429" s="34">
        <v>439</v>
      </c>
      <c r="D13429" s="34">
        <v>463</v>
      </c>
      <c r="E13429" s="34">
        <v>492</v>
      </c>
      <c r="F13429" s="34">
        <v>356</v>
      </c>
      <c r="G13429" s="34">
        <v>470</v>
      </c>
      <c r="H13429" s="34">
        <v>297</v>
      </c>
      <c r="I13429" s="34">
        <v>425</v>
      </c>
      <c r="J13429" s="34">
        <v>257</v>
      </c>
      <c r="K13429" s="34">
        <v>541</v>
      </c>
      <c r="L13429" s="34">
        <v>159</v>
      </c>
      <c r="M13429" s="34">
        <v>409</v>
      </c>
      <c r="N13429" s="34">
        <v>319</v>
      </c>
      <c r="O13429" s="34">
        <v>366</v>
      </c>
      <c r="P13429" s="34">
        <v>269</v>
      </c>
      <c r="Q13429" s="34">
        <v>474</v>
      </c>
      <c r="R13429" s="34">
        <v>345</v>
      </c>
      <c r="S13429" s="34">
        <v>580</v>
      </c>
      <c r="T13429" s="34">
        <v>208</v>
      </c>
      <c r="U13429" s="34">
        <v>364</v>
      </c>
      <c r="V13429" s="34">
        <v>343</v>
      </c>
      <c r="W13429" s="34">
        <v>424</v>
      </c>
      <c r="X13429" s="34">
        <v>446</v>
      </c>
      <c r="Y13429" s="34">
        <v>325</v>
      </c>
      <c r="Z13429" s="34">
        <v>359</v>
      </c>
      <c r="AA13429" s="34">
        <v>550</v>
      </c>
      <c r="AB13429" s="34">
        <v>216</v>
      </c>
      <c r="AC13429" s="34">
        <v>607</v>
      </c>
    </row>
    <row r="13430" spans="1:29" x14ac:dyDescent="0.2">
      <c r="A13430" s="34" t="s">
        <v>73923</v>
      </c>
      <c r="B13430" s="34">
        <v>195</v>
      </c>
      <c r="C13430" s="34">
        <v>714</v>
      </c>
      <c r="D13430" s="34">
        <v>460</v>
      </c>
      <c r="E13430" s="34">
        <v>767</v>
      </c>
      <c r="F13430" s="34">
        <v>350</v>
      </c>
      <c r="G13430" s="34">
        <v>808</v>
      </c>
      <c r="H13430" s="34">
        <v>356</v>
      </c>
      <c r="I13430" s="34">
        <v>601</v>
      </c>
      <c r="J13430" s="34">
        <v>212</v>
      </c>
      <c r="K13430" s="34">
        <v>823</v>
      </c>
      <c r="L13430" s="34">
        <v>117</v>
      </c>
      <c r="M13430" s="34">
        <v>504</v>
      </c>
      <c r="N13430" s="34">
        <v>220</v>
      </c>
      <c r="O13430" s="34">
        <v>489</v>
      </c>
      <c r="P13430" s="34">
        <v>230</v>
      </c>
      <c r="Q13430" s="34">
        <v>532</v>
      </c>
      <c r="R13430" s="34">
        <v>255</v>
      </c>
      <c r="S13430" s="34">
        <v>812</v>
      </c>
      <c r="T13430" s="34">
        <v>133</v>
      </c>
      <c r="U13430" s="34">
        <v>373</v>
      </c>
      <c r="V13430" s="34">
        <v>328</v>
      </c>
      <c r="W13430" s="34">
        <v>460</v>
      </c>
      <c r="X13430" s="34">
        <v>453</v>
      </c>
      <c r="Y13430" s="34">
        <v>328</v>
      </c>
      <c r="Z13430" s="34">
        <v>388</v>
      </c>
      <c r="AA13430" s="34">
        <v>747</v>
      </c>
      <c r="AB13430" s="34">
        <v>208</v>
      </c>
      <c r="AC13430" s="34">
        <v>876</v>
      </c>
    </row>
    <row r="13431" spans="1:29" x14ac:dyDescent="0.2">
      <c r="A13431" s="34" t="s">
        <v>73924</v>
      </c>
      <c r="B13431" s="34">
        <v>267</v>
      </c>
      <c r="C13431" s="34">
        <v>440</v>
      </c>
      <c r="D13431" s="34">
        <v>418</v>
      </c>
      <c r="E13431" s="34">
        <v>442</v>
      </c>
      <c r="F13431" s="34">
        <v>351</v>
      </c>
      <c r="G13431" s="34">
        <v>422</v>
      </c>
      <c r="H13431" s="34">
        <v>344</v>
      </c>
      <c r="I13431" s="34">
        <v>445</v>
      </c>
      <c r="J13431" s="34">
        <v>263</v>
      </c>
      <c r="K13431" s="34">
        <v>473</v>
      </c>
      <c r="L13431" s="34">
        <v>195</v>
      </c>
      <c r="M13431" s="34">
        <v>363</v>
      </c>
      <c r="N13431" s="34">
        <v>273</v>
      </c>
      <c r="O13431" s="34">
        <v>395</v>
      </c>
      <c r="P13431" s="34">
        <v>250</v>
      </c>
      <c r="Q13431" s="34">
        <v>465</v>
      </c>
      <c r="R13431" s="34">
        <v>388</v>
      </c>
      <c r="S13431" s="34">
        <v>551</v>
      </c>
      <c r="T13431" s="34">
        <v>253</v>
      </c>
      <c r="U13431" s="34">
        <v>360</v>
      </c>
      <c r="V13431" s="34">
        <v>407</v>
      </c>
      <c r="W13431" s="34">
        <v>440</v>
      </c>
      <c r="X13431" s="34">
        <v>445</v>
      </c>
      <c r="Y13431" s="34">
        <v>319</v>
      </c>
      <c r="Z13431" s="34">
        <v>396</v>
      </c>
      <c r="AA13431" s="34">
        <v>484</v>
      </c>
      <c r="AB13431" s="34">
        <v>268</v>
      </c>
      <c r="AC13431" s="34">
        <v>612</v>
      </c>
    </row>
    <row r="13432" spans="1:29" x14ac:dyDescent="0.2">
      <c r="A13432" s="34" t="s">
        <v>73925</v>
      </c>
      <c r="B13432" s="34">
        <v>322</v>
      </c>
      <c r="C13432" s="34">
        <v>467</v>
      </c>
      <c r="D13432" s="34">
        <v>619</v>
      </c>
      <c r="E13432" s="34">
        <v>574</v>
      </c>
      <c r="F13432" s="34">
        <v>486</v>
      </c>
      <c r="G13432" s="34">
        <v>533</v>
      </c>
      <c r="H13432" s="34">
        <v>372</v>
      </c>
      <c r="I13432" s="34">
        <v>501</v>
      </c>
      <c r="J13432" s="34">
        <v>360</v>
      </c>
      <c r="K13432" s="34">
        <v>645</v>
      </c>
      <c r="L13432" s="34">
        <v>261</v>
      </c>
      <c r="M13432" s="34">
        <v>432</v>
      </c>
      <c r="N13432" s="34">
        <v>364</v>
      </c>
      <c r="O13432" s="34">
        <v>470</v>
      </c>
      <c r="P13432" s="34">
        <v>390</v>
      </c>
      <c r="Q13432" s="34">
        <v>557</v>
      </c>
      <c r="R13432" s="34">
        <v>458</v>
      </c>
      <c r="S13432" s="34">
        <v>642</v>
      </c>
      <c r="T13432" s="34">
        <v>359</v>
      </c>
      <c r="U13432" s="34">
        <v>436</v>
      </c>
      <c r="V13432" s="34">
        <v>490</v>
      </c>
      <c r="W13432" s="34">
        <v>522</v>
      </c>
      <c r="X13432" s="34">
        <v>523</v>
      </c>
      <c r="Y13432" s="34">
        <v>387</v>
      </c>
      <c r="Z13432" s="34">
        <v>496</v>
      </c>
      <c r="AA13432" s="34">
        <v>627</v>
      </c>
      <c r="AB13432" s="34">
        <v>424</v>
      </c>
      <c r="AC13432" s="34">
        <v>862</v>
      </c>
    </row>
    <row r="13433" spans="1:29" x14ac:dyDescent="0.2">
      <c r="A13433" s="34" t="s">
        <v>73926</v>
      </c>
      <c r="B13433" s="34">
        <v>108</v>
      </c>
      <c r="C13433" s="34">
        <v>275</v>
      </c>
      <c r="D13433" s="34">
        <v>275</v>
      </c>
      <c r="E13433" s="34">
        <v>288</v>
      </c>
      <c r="F13433" s="34">
        <v>188</v>
      </c>
      <c r="G13433" s="34">
        <v>208</v>
      </c>
      <c r="H13433" s="34">
        <v>205</v>
      </c>
      <c r="I13433" s="34">
        <v>246</v>
      </c>
      <c r="J13433" s="34">
        <v>136</v>
      </c>
      <c r="K13433" s="34">
        <v>247</v>
      </c>
      <c r="L13433" s="34">
        <v>78</v>
      </c>
      <c r="M13433" s="34">
        <v>188</v>
      </c>
      <c r="N13433" s="34">
        <v>130</v>
      </c>
      <c r="O13433" s="34">
        <v>246</v>
      </c>
      <c r="P13433" s="34">
        <v>143</v>
      </c>
      <c r="Q13433" s="34">
        <v>239</v>
      </c>
      <c r="R13433" s="34">
        <v>163</v>
      </c>
      <c r="S13433" s="34">
        <v>331</v>
      </c>
      <c r="T13433" s="34">
        <v>79</v>
      </c>
      <c r="U13433" s="34">
        <v>172</v>
      </c>
      <c r="V13433" s="34">
        <v>182</v>
      </c>
      <c r="W13433" s="34">
        <v>154</v>
      </c>
      <c r="X13433" s="34">
        <v>276</v>
      </c>
      <c r="Y13433" s="34">
        <v>154</v>
      </c>
      <c r="Z13433" s="34">
        <v>222</v>
      </c>
      <c r="AA13433" s="34">
        <v>277</v>
      </c>
      <c r="AB13433" s="34">
        <v>110</v>
      </c>
      <c r="AC13433" s="34">
        <v>344</v>
      </c>
    </row>
    <row r="13434" spans="1:29" x14ac:dyDescent="0.2">
      <c r="A13434" s="34" t="s">
        <v>73927</v>
      </c>
      <c r="B13434" s="34">
        <v>264</v>
      </c>
      <c r="C13434" s="34">
        <v>416</v>
      </c>
      <c r="D13434" s="34">
        <v>425</v>
      </c>
      <c r="E13434" s="34">
        <v>473</v>
      </c>
      <c r="F13434" s="34">
        <v>377</v>
      </c>
      <c r="G13434" s="34">
        <v>506</v>
      </c>
      <c r="H13434" s="34">
        <v>327</v>
      </c>
      <c r="I13434" s="34">
        <v>396</v>
      </c>
      <c r="J13434" s="34">
        <v>263</v>
      </c>
      <c r="K13434" s="34">
        <v>537</v>
      </c>
      <c r="L13434" s="34">
        <v>140</v>
      </c>
      <c r="M13434" s="34">
        <v>385</v>
      </c>
      <c r="N13434" s="34">
        <v>281</v>
      </c>
      <c r="O13434" s="34">
        <v>336</v>
      </c>
      <c r="P13434" s="34">
        <v>248</v>
      </c>
      <c r="Q13434" s="34">
        <v>425</v>
      </c>
      <c r="R13434" s="34">
        <v>327</v>
      </c>
      <c r="S13434" s="34">
        <v>549</v>
      </c>
      <c r="T13434" s="34">
        <v>205</v>
      </c>
      <c r="U13434" s="34">
        <v>304</v>
      </c>
      <c r="V13434" s="34">
        <v>376</v>
      </c>
      <c r="W13434" s="34">
        <v>352</v>
      </c>
      <c r="X13434" s="34">
        <v>468</v>
      </c>
      <c r="Y13434" s="34">
        <v>250</v>
      </c>
      <c r="Z13434" s="34">
        <v>445</v>
      </c>
      <c r="AA13434" s="34">
        <v>531</v>
      </c>
      <c r="AB13434" s="34">
        <v>250</v>
      </c>
      <c r="AC13434" s="34">
        <v>640</v>
      </c>
    </row>
    <row r="13435" spans="1:29" x14ac:dyDescent="0.2">
      <c r="A13435" s="34" t="s">
        <v>73928</v>
      </c>
      <c r="B13435" s="34">
        <v>190</v>
      </c>
      <c r="C13435" s="34">
        <v>311</v>
      </c>
      <c r="D13435" s="34">
        <v>357</v>
      </c>
      <c r="E13435" s="34">
        <v>343</v>
      </c>
      <c r="F13435" s="34">
        <v>308</v>
      </c>
      <c r="G13435" s="34">
        <v>376</v>
      </c>
      <c r="H13435" s="34">
        <v>233</v>
      </c>
      <c r="I13435" s="34">
        <v>312</v>
      </c>
      <c r="J13435" s="34">
        <v>222</v>
      </c>
      <c r="K13435" s="34">
        <v>315</v>
      </c>
      <c r="L13435" s="34">
        <v>99</v>
      </c>
      <c r="M13435" s="34">
        <v>298</v>
      </c>
      <c r="N13435" s="34">
        <v>189</v>
      </c>
      <c r="O13435" s="34">
        <v>284</v>
      </c>
      <c r="P13435" s="34">
        <v>239</v>
      </c>
      <c r="Q13435" s="34">
        <v>354</v>
      </c>
      <c r="R13435" s="34">
        <v>240</v>
      </c>
      <c r="S13435" s="34">
        <v>475</v>
      </c>
      <c r="T13435" s="34">
        <v>185</v>
      </c>
      <c r="U13435" s="34">
        <v>223</v>
      </c>
      <c r="V13435" s="34">
        <v>218</v>
      </c>
      <c r="W13435" s="34">
        <v>254</v>
      </c>
      <c r="X13435" s="34">
        <v>305</v>
      </c>
      <c r="Y13435" s="34">
        <v>244</v>
      </c>
      <c r="Z13435" s="34">
        <v>332</v>
      </c>
      <c r="AA13435" s="34">
        <v>360</v>
      </c>
      <c r="AB13435" s="34">
        <v>248</v>
      </c>
      <c r="AC13435" s="34">
        <v>487</v>
      </c>
    </row>
    <row r="13436" spans="1:29" x14ac:dyDescent="0.2">
      <c r="A13436" s="34" t="s">
        <v>73929</v>
      </c>
      <c r="B13436" s="34">
        <v>138</v>
      </c>
      <c r="C13436" s="34">
        <v>142</v>
      </c>
      <c r="D13436" s="34">
        <v>147</v>
      </c>
      <c r="E13436" s="34">
        <v>134</v>
      </c>
      <c r="F13436" s="34">
        <v>104</v>
      </c>
      <c r="G13436" s="34">
        <v>131</v>
      </c>
      <c r="H13436" s="34">
        <v>98</v>
      </c>
      <c r="I13436" s="34">
        <v>140</v>
      </c>
      <c r="J13436" s="34">
        <v>95</v>
      </c>
      <c r="K13436" s="34">
        <v>174</v>
      </c>
      <c r="L13436" s="34">
        <v>54</v>
      </c>
      <c r="M13436" s="34">
        <v>83</v>
      </c>
      <c r="N13436" s="34">
        <v>82</v>
      </c>
      <c r="O13436" s="34">
        <v>122</v>
      </c>
      <c r="P13436" s="34">
        <v>90</v>
      </c>
      <c r="Q13436" s="34">
        <v>172</v>
      </c>
      <c r="R13436" s="34">
        <v>116</v>
      </c>
      <c r="S13436" s="34">
        <v>258</v>
      </c>
      <c r="T13436" s="34">
        <v>91</v>
      </c>
      <c r="U13436" s="34">
        <v>101</v>
      </c>
      <c r="V13436" s="34">
        <v>172</v>
      </c>
      <c r="W13436" s="34">
        <v>154</v>
      </c>
      <c r="X13436" s="34">
        <v>150</v>
      </c>
      <c r="Y13436" s="34">
        <v>84</v>
      </c>
      <c r="Z13436" s="34">
        <v>132</v>
      </c>
      <c r="AA13436" s="34">
        <v>226</v>
      </c>
      <c r="AB13436" s="34">
        <v>79</v>
      </c>
      <c r="AC13436" s="34">
        <v>229</v>
      </c>
    </row>
    <row r="13437" spans="1:29" x14ac:dyDescent="0.2">
      <c r="A13437" s="34" t="s">
        <v>73930</v>
      </c>
      <c r="B13437" s="34">
        <v>161</v>
      </c>
      <c r="C13437" s="34">
        <v>107</v>
      </c>
      <c r="D13437" s="34">
        <v>81</v>
      </c>
      <c r="E13437" s="34">
        <v>129</v>
      </c>
      <c r="F13437" s="34">
        <v>73</v>
      </c>
      <c r="G13437" s="34">
        <v>77</v>
      </c>
      <c r="H13437" s="34">
        <v>90</v>
      </c>
      <c r="I13437" s="34">
        <v>110</v>
      </c>
      <c r="J13437" s="34">
        <v>89</v>
      </c>
      <c r="K13437" s="34">
        <v>132</v>
      </c>
      <c r="L13437" s="34">
        <v>70</v>
      </c>
      <c r="M13437" s="34">
        <v>99</v>
      </c>
      <c r="N13437" s="34">
        <v>87</v>
      </c>
      <c r="O13437" s="34">
        <v>105</v>
      </c>
      <c r="P13437" s="34">
        <v>90</v>
      </c>
      <c r="Q13437" s="34">
        <v>145</v>
      </c>
      <c r="R13437" s="34">
        <v>93</v>
      </c>
      <c r="S13437" s="34">
        <v>136</v>
      </c>
      <c r="T13437" s="34">
        <v>90</v>
      </c>
      <c r="U13437" s="34">
        <v>125</v>
      </c>
      <c r="V13437" s="34">
        <v>106</v>
      </c>
      <c r="W13437" s="34">
        <v>194</v>
      </c>
      <c r="X13437" s="34">
        <v>110</v>
      </c>
      <c r="Y13437" s="34">
        <v>127</v>
      </c>
      <c r="Z13437" s="34">
        <v>116</v>
      </c>
      <c r="AA13437" s="34">
        <v>127</v>
      </c>
      <c r="AB13437" s="34">
        <v>85</v>
      </c>
      <c r="AC13437" s="34">
        <v>145</v>
      </c>
    </row>
    <row r="13438" spans="1:29" x14ac:dyDescent="0.2">
      <c r="A13438" s="34" t="s">
        <v>73931</v>
      </c>
      <c r="B13438" s="34">
        <v>260</v>
      </c>
      <c r="C13438" s="34">
        <v>411</v>
      </c>
      <c r="D13438" s="34">
        <v>361</v>
      </c>
      <c r="E13438" s="34">
        <v>530</v>
      </c>
      <c r="F13438" s="34">
        <v>329</v>
      </c>
      <c r="G13438" s="34">
        <v>535</v>
      </c>
      <c r="H13438" s="34">
        <v>228</v>
      </c>
      <c r="I13438" s="34">
        <v>374</v>
      </c>
      <c r="J13438" s="34">
        <v>243</v>
      </c>
      <c r="K13438" s="34">
        <v>389</v>
      </c>
      <c r="L13438" s="34">
        <v>128</v>
      </c>
      <c r="M13438" s="34">
        <v>327</v>
      </c>
      <c r="N13438" s="34">
        <v>232</v>
      </c>
      <c r="O13438" s="34">
        <v>306</v>
      </c>
      <c r="P13438" s="34">
        <v>237</v>
      </c>
      <c r="Q13438" s="34">
        <v>463</v>
      </c>
      <c r="R13438" s="34">
        <v>251</v>
      </c>
      <c r="S13438" s="34">
        <v>500</v>
      </c>
      <c r="T13438" s="34">
        <v>200</v>
      </c>
      <c r="U13438" s="34">
        <v>326</v>
      </c>
      <c r="V13438" s="34">
        <v>282</v>
      </c>
      <c r="W13438" s="34">
        <v>372</v>
      </c>
      <c r="X13438" s="34">
        <v>344</v>
      </c>
      <c r="Y13438" s="34">
        <v>271</v>
      </c>
      <c r="Z13438" s="34">
        <v>343</v>
      </c>
      <c r="AA13438" s="34">
        <v>553</v>
      </c>
      <c r="AB13438" s="34">
        <v>187</v>
      </c>
      <c r="AC13438" s="34">
        <v>557</v>
      </c>
    </row>
    <row r="13439" spans="1:29" x14ac:dyDescent="0.2">
      <c r="A13439" s="34" t="s">
        <v>73932</v>
      </c>
      <c r="B13439" s="34">
        <v>155</v>
      </c>
      <c r="C13439" s="34">
        <v>178</v>
      </c>
      <c r="D13439" s="34">
        <v>165</v>
      </c>
      <c r="E13439" s="34">
        <v>223</v>
      </c>
      <c r="F13439" s="34">
        <v>147</v>
      </c>
      <c r="G13439" s="34">
        <v>238</v>
      </c>
      <c r="H13439" s="34">
        <v>105</v>
      </c>
      <c r="I13439" s="34">
        <v>164</v>
      </c>
      <c r="J13439" s="34">
        <v>96</v>
      </c>
      <c r="K13439" s="34">
        <v>147</v>
      </c>
      <c r="L13439" s="34">
        <v>111</v>
      </c>
      <c r="M13439" s="34">
        <v>182</v>
      </c>
      <c r="N13439" s="34">
        <v>110</v>
      </c>
      <c r="O13439" s="34">
        <v>161</v>
      </c>
      <c r="P13439" s="34">
        <v>101</v>
      </c>
      <c r="Q13439" s="34">
        <v>223</v>
      </c>
      <c r="R13439" s="34">
        <v>147</v>
      </c>
      <c r="S13439" s="34">
        <v>244</v>
      </c>
      <c r="T13439" s="34">
        <v>107</v>
      </c>
      <c r="U13439" s="34">
        <v>146</v>
      </c>
      <c r="V13439" s="34">
        <v>135</v>
      </c>
      <c r="W13439" s="34">
        <v>221</v>
      </c>
      <c r="X13439" s="34">
        <v>233</v>
      </c>
      <c r="Y13439" s="34">
        <v>136</v>
      </c>
      <c r="Z13439" s="34">
        <v>153</v>
      </c>
      <c r="AA13439" s="34">
        <v>222</v>
      </c>
      <c r="AB13439" s="34">
        <v>119</v>
      </c>
      <c r="AC13439" s="34">
        <v>258</v>
      </c>
    </row>
    <row r="13440" spans="1:29" x14ac:dyDescent="0.2">
      <c r="A13440" s="34" t="s">
        <v>73933</v>
      </c>
      <c r="B13440" s="34">
        <v>223</v>
      </c>
      <c r="C13440" s="34">
        <v>201</v>
      </c>
      <c r="D13440" s="34">
        <v>289</v>
      </c>
      <c r="E13440" s="34">
        <v>246</v>
      </c>
      <c r="F13440" s="34">
        <v>218</v>
      </c>
      <c r="G13440" s="34">
        <v>220</v>
      </c>
      <c r="H13440" s="34">
        <v>223</v>
      </c>
      <c r="I13440" s="34">
        <v>273</v>
      </c>
      <c r="J13440" s="34">
        <v>164</v>
      </c>
      <c r="K13440" s="34">
        <v>255</v>
      </c>
      <c r="L13440" s="34">
        <v>98</v>
      </c>
      <c r="M13440" s="34">
        <v>184</v>
      </c>
      <c r="N13440" s="34">
        <v>204</v>
      </c>
      <c r="O13440" s="34">
        <v>164</v>
      </c>
      <c r="P13440" s="34">
        <v>175</v>
      </c>
      <c r="Q13440" s="34">
        <v>229</v>
      </c>
      <c r="R13440" s="34">
        <v>230</v>
      </c>
      <c r="S13440" s="34">
        <v>281</v>
      </c>
      <c r="T13440" s="34">
        <v>118</v>
      </c>
      <c r="U13440" s="34">
        <v>175</v>
      </c>
      <c r="V13440" s="34">
        <v>236</v>
      </c>
      <c r="W13440" s="34">
        <v>193</v>
      </c>
      <c r="X13440" s="34">
        <v>296</v>
      </c>
      <c r="Y13440" s="34">
        <v>187</v>
      </c>
      <c r="Z13440" s="34">
        <v>225</v>
      </c>
      <c r="AA13440" s="34">
        <v>251</v>
      </c>
      <c r="AB13440" s="34">
        <v>140</v>
      </c>
      <c r="AC13440" s="34">
        <v>359</v>
      </c>
    </row>
    <row r="13441" spans="1:29" x14ac:dyDescent="0.2">
      <c r="A13441" s="34" t="s">
        <v>73934</v>
      </c>
      <c r="B13441" s="34">
        <v>328</v>
      </c>
      <c r="C13441" s="34">
        <v>468</v>
      </c>
      <c r="D13441" s="34">
        <v>537</v>
      </c>
      <c r="E13441" s="34">
        <v>632</v>
      </c>
      <c r="F13441" s="34">
        <v>467</v>
      </c>
      <c r="G13441" s="34">
        <v>529</v>
      </c>
      <c r="H13441" s="34">
        <v>357</v>
      </c>
      <c r="I13441" s="34">
        <v>471</v>
      </c>
      <c r="J13441" s="34">
        <v>316</v>
      </c>
      <c r="K13441" s="34">
        <v>634</v>
      </c>
      <c r="L13441" s="34">
        <v>195</v>
      </c>
      <c r="M13441" s="34">
        <v>456</v>
      </c>
      <c r="N13441" s="34">
        <v>313</v>
      </c>
      <c r="O13441" s="34">
        <v>448</v>
      </c>
      <c r="P13441" s="34">
        <v>316</v>
      </c>
      <c r="Q13441" s="34">
        <v>588</v>
      </c>
      <c r="R13441" s="34">
        <v>391</v>
      </c>
      <c r="S13441" s="34">
        <v>646</v>
      </c>
      <c r="T13441" s="34">
        <v>252</v>
      </c>
      <c r="U13441" s="34">
        <v>435</v>
      </c>
      <c r="V13441" s="34">
        <v>469</v>
      </c>
      <c r="W13441" s="34">
        <v>465</v>
      </c>
      <c r="X13441" s="34">
        <v>448</v>
      </c>
      <c r="Y13441" s="34">
        <v>369</v>
      </c>
      <c r="Z13441" s="34">
        <v>385</v>
      </c>
      <c r="AA13441" s="34">
        <v>651</v>
      </c>
      <c r="AB13441" s="34">
        <v>322</v>
      </c>
      <c r="AC13441" s="34">
        <v>904</v>
      </c>
    </row>
    <row r="13442" spans="1:29" x14ac:dyDescent="0.2">
      <c r="A13442" s="34" t="s">
        <v>73935</v>
      </c>
      <c r="B13442" s="34">
        <v>628</v>
      </c>
      <c r="C13442" s="34">
        <v>957</v>
      </c>
      <c r="D13442" s="34">
        <v>1242</v>
      </c>
      <c r="E13442" s="34">
        <v>1116</v>
      </c>
      <c r="F13442" s="34">
        <v>864</v>
      </c>
      <c r="G13442" s="34">
        <v>925</v>
      </c>
      <c r="H13442" s="34">
        <v>712</v>
      </c>
      <c r="I13442" s="34">
        <v>887</v>
      </c>
      <c r="J13442" s="34">
        <v>616</v>
      </c>
      <c r="K13442" s="34">
        <v>1099</v>
      </c>
      <c r="L13442" s="34">
        <v>368</v>
      </c>
      <c r="M13442" s="34">
        <v>747</v>
      </c>
      <c r="N13442" s="34">
        <v>671</v>
      </c>
      <c r="O13442" s="34">
        <v>722</v>
      </c>
      <c r="P13442" s="34">
        <v>650</v>
      </c>
      <c r="Q13442" s="34">
        <v>953</v>
      </c>
      <c r="R13442" s="34">
        <v>788</v>
      </c>
      <c r="S13442" s="34">
        <v>1261</v>
      </c>
      <c r="T13442" s="34">
        <v>491</v>
      </c>
      <c r="U13442" s="34">
        <v>669</v>
      </c>
      <c r="V13442" s="34">
        <v>890</v>
      </c>
      <c r="W13442" s="34">
        <v>803</v>
      </c>
      <c r="X13442" s="34">
        <v>974</v>
      </c>
      <c r="Y13442" s="34">
        <v>588</v>
      </c>
      <c r="Z13442" s="34">
        <v>965</v>
      </c>
      <c r="AA13442" s="34">
        <v>1130</v>
      </c>
      <c r="AB13442" s="34">
        <v>657</v>
      </c>
      <c r="AC13442" s="34">
        <v>1414</v>
      </c>
    </row>
    <row r="13443" spans="1:29" x14ac:dyDescent="0.2">
      <c r="A13443" s="34" t="s">
        <v>73936</v>
      </c>
      <c r="B13443" s="34">
        <v>186</v>
      </c>
      <c r="C13443" s="34">
        <v>282</v>
      </c>
      <c r="D13443" s="34">
        <v>272</v>
      </c>
      <c r="E13443" s="34">
        <v>271</v>
      </c>
      <c r="F13443" s="34">
        <v>169</v>
      </c>
      <c r="G13443" s="34">
        <v>326</v>
      </c>
      <c r="H13443" s="34">
        <v>184</v>
      </c>
      <c r="I13443" s="34">
        <v>246</v>
      </c>
      <c r="J13443" s="34">
        <v>187</v>
      </c>
      <c r="K13443" s="34">
        <v>296</v>
      </c>
      <c r="L13443" s="34">
        <v>101</v>
      </c>
      <c r="M13443" s="34">
        <v>261</v>
      </c>
      <c r="N13443" s="34">
        <v>160</v>
      </c>
      <c r="O13443" s="34">
        <v>219</v>
      </c>
      <c r="P13443" s="34">
        <v>159</v>
      </c>
      <c r="Q13443" s="34">
        <v>305</v>
      </c>
      <c r="R13443" s="34">
        <v>206</v>
      </c>
      <c r="S13443" s="34">
        <v>415</v>
      </c>
      <c r="T13443" s="34">
        <v>138</v>
      </c>
      <c r="U13443" s="34">
        <v>212</v>
      </c>
      <c r="V13443" s="34">
        <v>212</v>
      </c>
      <c r="W13443" s="34">
        <v>253</v>
      </c>
      <c r="X13443" s="34">
        <v>258</v>
      </c>
      <c r="Y13443" s="34">
        <v>198</v>
      </c>
      <c r="Z13443" s="34">
        <v>193</v>
      </c>
      <c r="AA13443" s="34">
        <v>394</v>
      </c>
      <c r="AB13443" s="34">
        <v>185</v>
      </c>
      <c r="AC13443" s="34">
        <v>428</v>
      </c>
    </row>
    <row r="13444" spans="1:29" x14ac:dyDescent="0.2">
      <c r="A13444" s="34" t="s">
        <v>73937</v>
      </c>
      <c r="B13444" s="34">
        <v>274</v>
      </c>
      <c r="C13444" s="34">
        <v>556</v>
      </c>
      <c r="D13444" s="34">
        <v>493</v>
      </c>
      <c r="E13444" s="34">
        <v>652</v>
      </c>
      <c r="F13444" s="34">
        <v>388</v>
      </c>
      <c r="G13444" s="34">
        <v>548</v>
      </c>
      <c r="H13444" s="34">
        <v>379</v>
      </c>
      <c r="I13444" s="34">
        <v>451</v>
      </c>
      <c r="J13444" s="34">
        <v>280</v>
      </c>
      <c r="K13444" s="34">
        <v>711</v>
      </c>
      <c r="L13444" s="34">
        <v>186</v>
      </c>
      <c r="M13444" s="34">
        <v>481</v>
      </c>
      <c r="N13444" s="34">
        <v>305</v>
      </c>
      <c r="O13444" s="34">
        <v>403</v>
      </c>
      <c r="P13444" s="34">
        <v>322</v>
      </c>
      <c r="Q13444" s="34">
        <v>522</v>
      </c>
      <c r="R13444" s="34">
        <v>354</v>
      </c>
      <c r="S13444" s="34">
        <v>714</v>
      </c>
      <c r="T13444" s="34">
        <v>214</v>
      </c>
      <c r="U13444" s="34">
        <v>437</v>
      </c>
      <c r="V13444" s="34">
        <v>348</v>
      </c>
      <c r="W13444" s="34">
        <v>446</v>
      </c>
      <c r="X13444" s="34">
        <v>433</v>
      </c>
      <c r="Y13444" s="34">
        <v>434</v>
      </c>
      <c r="Z13444" s="34">
        <v>402</v>
      </c>
      <c r="AA13444" s="34">
        <v>604</v>
      </c>
      <c r="AB13444" s="34">
        <v>281</v>
      </c>
      <c r="AC13444" s="34">
        <v>782</v>
      </c>
    </row>
    <row r="13445" spans="1:29" x14ac:dyDescent="0.2">
      <c r="A13445" s="34" t="s">
        <v>73938</v>
      </c>
      <c r="B13445" s="34">
        <v>242</v>
      </c>
      <c r="C13445" s="34">
        <v>237</v>
      </c>
      <c r="D13445" s="34">
        <v>464</v>
      </c>
      <c r="E13445" s="34">
        <v>348</v>
      </c>
      <c r="F13445" s="34">
        <v>304</v>
      </c>
      <c r="G13445" s="34">
        <v>295</v>
      </c>
      <c r="H13445" s="34">
        <v>244</v>
      </c>
      <c r="I13445" s="34">
        <v>277</v>
      </c>
      <c r="J13445" s="34">
        <v>220</v>
      </c>
      <c r="K13445" s="34">
        <v>302</v>
      </c>
      <c r="L13445" s="34">
        <v>146</v>
      </c>
      <c r="M13445" s="34">
        <v>253</v>
      </c>
      <c r="N13445" s="34">
        <v>228</v>
      </c>
      <c r="O13445" s="34">
        <v>216</v>
      </c>
      <c r="P13445" s="34">
        <v>236</v>
      </c>
      <c r="Q13445" s="34">
        <v>330</v>
      </c>
      <c r="R13445" s="34">
        <v>246</v>
      </c>
      <c r="S13445" s="34">
        <v>384</v>
      </c>
      <c r="T13445" s="34">
        <v>163</v>
      </c>
      <c r="U13445" s="34">
        <v>212</v>
      </c>
      <c r="V13445" s="34">
        <v>310</v>
      </c>
      <c r="W13445" s="34">
        <v>257</v>
      </c>
      <c r="X13445" s="34">
        <v>356</v>
      </c>
      <c r="Y13445" s="34">
        <v>183</v>
      </c>
      <c r="Z13445" s="34">
        <v>374</v>
      </c>
      <c r="AA13445" s="34">
        <v>403</v>
      </c>
      <c r="AB13445" s="34">
        <v>221</v>
      </c>
      <c r="AC13445" s="34">
        <v>463</v>
      </c>
    </row>
    <row r="13446" spans="1:29" x14ac:dyDescent="0.2">
      <c r="A13446" s="34" t="s">
        <v>73939</v>
      </c>
      <c r="B13446" s="34">
        <v>954</v>
      </c>
      <c r="C13446" s="34">
        <v>1158</v>
      </c>
      <c r="D13446" s="34">
        <v>1357</v>
      </c>
      <c r="E13446" s="34">
        <v>1307</v>
      </c>
      <c r="F13446" s="34">
        <v>1164</v>
      </c>
      <c r="G13446" s="34">
        <v>1232</v>
      </c>
      <c r="H13446" s="34">
        <v>946</v>
      </c>
      <c r="I13446" s="34">
        <v>1035</v>
      </c>
      <c r="J13446" s="34">
        <v>825</v>
      </c>
      <c r="K13446" s="34">
        <v>1317</v>
      </c>
      <c r="L13446" s="34">
        <v>577</v>
      </c>
      <c r="M13446" s="34">
        <v>1030</v>
      </c>
      <c r="N13446" s="34">
        <v>924</v>
      </c>
      <c r="O13446" s="34">
        <v>999</v>
      </c>
      <c r="P13446" s="34">
        <v>838</v>
      </c>
      <c r="Q13446" s="34">
        <v>1299</v>
      </c>
      <c r="R13446" s="34">
        <v>1142</v>
      </c>
      <c r="S13446" s="34">
        <v>1547</v>
      </c>
      <c r="T13446" s="34">
        <v>774</v>
      </c>
      <c r="U13446" s="34">
        <v>1037</v>
      </c>
      <c r="V13446" s="34">
        <v>1190</v>
      </c>
      <c r="W13446" s="34">
        <v>1130</v>
      </c>
      <c r="X13446" s="34">
        <v>1504</v>
      </c>
      <c r="Y13446" s="34">
        <v>978</v>
      </c>
      <c r="Z13446" s="34">
        <v>1377</v>
      </c>
      <c r="AA13446" s="34">
        <v>1515</v>
      </c>
      <c r="AB13446" s="34">
        <v>974</v>
      </c>
      <c r="AC13446" s="34">
        <v>1791</v>
      </c>
    </row>
    <row r="13447" spans="1:29" x14ac:dyDescent="0.2">
      <c r="A13447" s="34" t="s">
        <v>73940</v>
      </c>
      <c r="B13447" s="34">
        <v>262</v>
      </c>
      <c r="C13447" s="34">
        <v>587</v>
      </c>
      <c r="D13447" s="34">
        <v>421</v>
      </c>
      <c r="E13447" s="34">
        <v>590</v>
      </c>
      <c r="F13447" s="34">
        <v>325</v>
      </c>
      <c r="G13447" s="34">
        <v>606</v>
      </c>
      <c r="H13447" s="34">
        <v>285</v>
      </c>
      <c r="I13447" s="34">
        <v>503</v>
      </c>
      <c r="J13447" s="34">
        <v>243</v>
      </c>
      <c r="K13447" s="34">
        <v>598</v>
      </c>
      <c r="L13447" s="34">
        <v>125</v>
      </c>
      <c r="M13447" s="34">
        <v>400</v>
      </c>
      <c r="N13447" s="34">
        <v>259</v>
      </c>
      <c r="O13447" s="34">
        <v>430</v>
      </c>
      <c r="P13447" s="34">
        <v>209</v>
      </c>
      <c r="Q13447" s="34">
        <v>468</v>
      </c>
      <c r="R13447" s="34">
        <v>285</v>
      </c>
      <c r="S13447" s="34">
        <v>688</v>
      </c>
      <c r="T13447" s="34">
        <v>173</v>
      </c>
      <c r="U13447" s="34">
        <v>365</v>
      </c>
      <c r="V13447" s="34">
        <v>313</v>
      </c>
      <c r="W13447" s="34">
        <v>453</v>
      </c>
      <c r="X13447" s="34">
        <v>395</v>
      </c>
      <c r="Y13447" s="34">
        <v>265</v>
      </c>
      <c r="Z13447" s="34">
        <v>378</v>
      </c>
      <c r="AA13447" s="34">
        <v>507</v>
      </c>
      <c r="AB13447" s="34">
        <v>233</v>
      </c>
      <c r="AC13447" s="34">
        <v>801</v>
      </c>
    </row>
    <row r="13448" spans="1:29" x14ac:dyDescent="0.2">
      <c r="A13448" s="34" t="s">
        <v>73941</v>
      </c>
      <c r="B13448" s="34">
        <v>298</v>
      </c>
      <c r="C13448" s="34">
        <v>426</v>
      </c>
      <c r="D13448" s="34">
        <v>450</v>
      </c>
      <c r="E13448" s="34">
        <v>499</v>
      </c>
      <c r="F13448" s="34">
        <v>444</v>
      </c>
      <c r="G13448" s="34">
        <v>524</v>
      </c>
      <c r="H13448" s="34">
        <v>359</v>
      </c>
      <c r="I13448" s="34">
        <v>483</v>
      </c>
      <c r="J13448" s="34">
        <v>428</v>
      </c>
      <c r="K13448" s="34">
        <v>481</v>
      </c>
      <c r="L13448" s="34">
        <v>282</v>
      </c>
      <c r="M13448" s="34">
        <v>387</v>
      </c>
      <c r="N13448" s="34">
        <v>315</v>
      </c>
      <c r="O13448" s="34">
        <v>404</v>
      </c>
      <c r="P13448" s="34">
        <v>364</v>
      </c>
      <c r="Q13448" s="34">
        <v>570</v>
      </c>
      <c r="R13448" s="34">
        <v>496</v>
      </c>
      <c r="S13448" s="34">
        <v>574</v>
      </c>
      <c r="T13448" s="34">
        <v>441</v>
      </c>
      <c r="U13448" s="34">
        <v>463</v>
      </c>
      <c r="V13448" s="34">
        <v>530</v>
      </c>
      <c r="W13448" s="34">
        <v>491</v>
      </c>
      <c r="X13448" s="34">
        <v>492</v>
      </c>
      <c r="Y13448" s="34">
        <v>483</v>
      </c>
      <c r="Z13448" s="34">
        <v>509</v>
      </c>
      <c r="AA13448" s="34">
        <v>521</v>
      </c>
      <c r="AB13448" s="34">
        <v>453</v>
      </c>
      <c r="AC13448" s="34">
        <v>813</v>
      </c>
    </row>
    <row r="13449" spans="1:29" x14ac:dyDescent="0.2">
      <c r="A13449" s="34" t="s">
        <v>73942</v>
      </c>
      <c r="B13449" s="34">
        <v>328</v>
      </c>
      <c r="C13449" s="34">
        <v>358</v>
      </c>
      <c r="D13449" s="34">
        <v>445</v>
      </c>
      <c r="E13449" s="34">
        <v>462</v>
      </c>
      <c r="F13449" s="34">
        <v>365</v>
      </c>
      <c r="G13449" s="34">
        <v>387</v>
      </c>
      <c r="H13449" s="34">
        <v>375</v>
      </c>
      <c r="I13449" s="34">
        <v>362</v>
      </c>
      <c r="J13449" s="34">
        <v>312</v>
      </c>
      <c r="K13449" s="34">
        <v>444</v>
      </c>
      <c r="L13449" s="34">
        <v>200</v>
      </c>
      <c r="M13449" s="34">
        <v>318</v>
      </c>
      <c r="N13449" s="34">
        <v>278</v>
      </c>
      <c r="O13449" s="34">
        <v>328</v>
      </c>
      <c r="P13449" s="34">
        <v>333</v>
      </c>
      <c r="Q13449" s="34">
        <v>476</v>
      </c>
      <c r="R13449" s="34">
        <v>365</v>
      </c>
      <c r="S13449" s="34">
        <v>479</v>
      </c>
      <c r="T13449" s="34">
        <v>327</v>
      </c>
      <c r="U13449" s="34">
        <v>366</v>
      </c>
      <c r="V13449" s="34">
        <v>389</v>
      </c>
      <c r="W13449" s="34">
        <v>422</v>
      </c>
      <c r="X13449" s="34">
        <v>514</v>
      </c>
      <c r="Y13449" s="34">
        <v>366</v>
      </c>
      <c r="Z13449" s="34">
        <v>422</v>
      </c>
      <c r="AA13449" s="34">
        <v>429</v>
      </c>
      <c r="AB13449" s="34">
        <v>279</v>
      </c>
      <c r="AC13449" s="34">
        <v>515</v>
      </c>
    </row>
    <row r="13450" spans="1:29" x14ac:dyDescent="0.2">
      <c r="A13450" s="34" t="s">
        <v>73943</v>
      </c>
      <c r="B13450" s="34">
        <v>136</v>
      </c>
      <c r="C13450" s="34">
        <v>298</v>
      </c>
      <c r="D13450" s="34">
        <v>299</v>
      </c>
      <c r="E13450" s="34">
        <v>291</v>
      </c>
      <c r="F13450" s="34">
        <v>228</v>
      </c>
      <c r="G13450" s="34">
        <v>285</v>
      </c>
      <c r="H13450" s="34">
        <v>194</v>
      </c>
      <c r="I13450" s="34">
        <v>248</v>
      </c>
      <c r="J13450" s="34">
        <v>177</v>
      </c>
      <c r="K13450" s="34">
        <v>288</v>
      </c>
      <c r="L13450" s="34">
        <v>122</v>
      </c>
      <c r="M13450" s="34">
        <v>220</v>
      </c>
      <c r="N13450" s="34">
        <v>177</v>
      </c>
      <c r="O13450" s="34">
        <v>255</v>
      </c>
      <c r="P13450" s="34">
        <v>205</v>
      </c>
      <c r="Q13450" s="34">
        <v>285</v>
      </c>
      <c r="R13450" s="34">
        <v>236</v>
      </c>
      <c r="S13450" s="34">
        <v>338</v>
      </c>
      <c r="T13450" s="34">
        <v>125</v>
      </c>
      <c r="U13450" s="34">
        <v>239</v>
      </c>
      <c r="V13450" s="34">
        <v>238</v>
      </c>
      <c r="W13450" s="34">
        <v>296</v>
      </c>
      <c r="X13450" s="34">
        <v>236</v>
      </c>
      <c r="Y13450" s="34">
        <v>240</v>
      </c>
      <c r="Z13450" s="34">
        <v>282</v>
      </c>
      <c r="AA13450" s="34">
        <v>323</v>
      </c>
      <c r="AB13450" s="34">
        <v>191</v>
      </c>
      <c r="AC13450" s="34">
        <v>439</v>
      </c>
    </row>
    <row r="13451" spans="1:29" x14ac:dyDescent="0.2">
      <c r="A13451" s="34" t="s">
        <v>73944</v>
      </c>
      <c r="B13451" s="34">
        <v>412</v>
      </c>
      <c r="C13451" s="34">
        <v>381</v>
      </c>
      <c r="D13451" s="34">
        <v>424</v>
      </c>
      <c r="E13451" s="34">
        <v>430</v>
      </c>
      <c r="F13451" s="34">
        <v>371</v>
      </c>
      <c r="G13451" s="34">
        <v>340</v>
      </c>
      <c r="H13451" s="34">
        <v>340</v>
      </c>
      <c r="I13451" s="34">
        <v>363</v>
      </c>
      <c r="J13451" s="34">
        <v>381</v>
      </c>
      <c r="K13451" s="34">
        <v>387</v>
      </c>
      <c r="L13451" s="34">
        <v>250</v>
      </c>
      <c r="M13451" s="34">
        <v>332</v>
      </c>
      <c r="N13451" s="34">
        <v>337</v>
      </c>
      <c r="O13451" s="34">
        <v>325</v>
      </c>
      <c r="P13451" s="34">
        <v>334</v>
      </c>
      <c r="Q13451" s="34">
        <v>482</v>
      </c>
      <c r="R13451" s="34">
        <v>458</v>
      </c>
      <c r="S13451" s="34">
        <v>577</v>
      </c>
      <c r="T13451" s="34">
        <v>405</v>
      </c>
      <c r="U13451" s="34">
        <v>355</v>
      </c>
      <c r="V13451" s="34">
        <v>511</v>
      </c>
      <c r="W13451" s="34">
        <v>448</v>
      </c>
      <c r="X13451" s="34">
        <v>446</v>
      </c>
      <c r="Y13451" s="34">
        <v>417</v>
      </c>
      <c r="Z13451" s="34">
        <v>458</v>
      </c>
      <c r="AA13451" s="34">
        <v>491</v>
      </c>
      <c r="AB13451" s="34">
        <v>465</v>
      </c>
      <c r="AC13451" s="34">
        <v>589</v>
      </c>
    </row>
    <row r="13452" spans="1:29" x14ac:dyDescent="0.2">
      <c r="A13452" s="34" t="s">
        <v>73945</v>
      </c>
      <c r="B13452" s="34">
        <v>140</v>
      </c>
      <c r="C13452" s="34">
        <v>276</v>
      </c>
      <c r="D13452" s="34">
        <v>362</v>
      </c>
      <c r="E13452" s="34">
        <v>338</v>
      </c>
      <c r="F13452" s="34">
        <v>182</v>
      </c>
      <c r="G13452" s="34">
        <v>298</v>
      </c>
      <c r="H13452" s="34">
        <v>129</v>
      </c>
      <c r="I13452" s="34">
        <v>249</v>
      </c>
      <c r="J13452" s="34">
        <v>96</v>
      </c>
      <c r="K13452" s="34">
        <v>343</v>
      </c>
      <c r="L13452" s="34">
        <v>29</v>
      </c>
      <c r="M13452" s="34">
        <v>202</v>
      </c>
      <c r="N13452" s="34">
        <v>135</v>
      </c>
      <c r="O13452" s="34">
        <v>207</v>
      </c>
      <c r="P13452" s="34">
        <v>129</v>
      </c>
      <c r="Q13452" s="34">
        <v>166</v>
      </c>
      <c r="R13452" s="34">
        <v>102</v>
      </c>
      <c r="S13452" s="34">
        <v>384</v>
      </c>
      <c r="T13452" s="34">
        <v>44</v>
      </c>
      <c r="U13452" s="34">
        <v>137</v>
      </c>
      <c r="V13452" s="34">
        <v>142</v>
      </c>
      <c r="W13452" s="34">
        <v>148</v>
      </c>
      <c r="X13452" s="34">
        <v>170</v>
      </c>
      <c r="Y13452" s="34">
        <v>91</v>
      </c>
      <c r="Z13452" s="34">
        <v>210</v>
      </c>
      <c r="AA13452" s="34">
        <v>255</v>
      </c>
      <c r="AB13452" s="34">
        <v>59</v>
      </c>
      <c r="AC13452" s="34">
        <v>345</v>
      </c>
    </row>
    <row r="13453" spans="1:29" x14ac:dyDescent="0.2">
      <c r="A13453" s="34" t="s">
        <v>73946</v>
      </c>
      <c r="B13453" s="34">
        <v>195</v>
      </c>
      <c r="C13453" s="34">
        <v>239</v>
      </c>
      <c r="D13453" s="34">
        <v>257</v>
      </c>
      <c r="E13453" s="34">
        <v>289</v>
      </c>
      <c r="F13453" s="34">
        <v>240</v>
      </c>
      <c r="G13453" s="34">
        <v>276</v>
      </c>
      <c r="H13453" s="34">
        <v>196</v>
      </c>
      <c r="I13453" s="34">
        <v>234</v>
      </c>
      <c r="J13453" s="34">
        <v>202</v>
      </c>
      <c r="K13453" s="34">
        <v>292</v>
      </c>
      <c r="L13453" s="34">
        <v>117</v>
      </c>
      <c r="M13453" s="34">
        <v>218</v>
      </c>
      <c r="N13453" s="34">
        <v>207</v>
      </c>
      <c r="O13453" s="34">
        <v>225</v>
      </c>
      <c r="P13453" s="34">
        <v>205</v>
      </c>
      <c r="Q13453" s="34">
        <v>337</v>
      </c>
      <c r="R13453" s="34">
        <v>285</v>
      </c>
      <c r="S13453" s="34">
        <v>331</v>
      </c>
      <c r="T13453" s="34">
        <v>181</v>
      </c>
      <c r="U13453" s="34">
        <v>184</v>
      </c>
      <c r="V13453" s="34">
        <v>317</v>
      </c>
      <c r="W13453" s="34">
        <v>254</v>
      </c>
      <c r="X13453" s="34">
        <v>310</v>
      </c>
      <c r="Y13453" s="34">
        <v>211</v>
      </c>
      <c r="Z13453" s="34">
        <v>258</v>
      </c>
      <c r="AA13453" s="34">
        <v>282</v>
      </c>
      <c r="AB13453" s="34">
        <v>218</v>
      </c>
      <c r="AC13453" s="34">
        <v>422</v>
      </c>
    </row>
    <row r="13454" spans="1:29" x14ac:dyDescent="0.2">
      <c r="A13454" s="34" t="s">
        <v>73947</v>
      </c>
      <c r="B13454" s="34">
        <v>175</v>
      </c>
      <c r="C13454" s="34">
        <v>259</v>
      </c>
      <c r="D13454" s="34">
        <v>285</v>
      </c>
      <c r="E13454" s="34">
        <v>291</v>
      </c>
      <c r="F13454" s="34">
        <v>233</v>
      </c>
      <c r="G13454" s="34">
        <v>186</v>
      </c>
      <c r="H13454" s="34">
        <v>193</v>
      </c>
      <c r="I13454" s="34">
        <v>220</v>
      </c>
      <c r="J13454" s="34">
        <v>193</v>
      </c>
      <c r="K13454" s="34">
        <v>232</v>
      </c>
      <c r="L13454" s="34">
        <v>129</v>
      </c>
      <c r="M13454" s="34">
        <v>201</v>
      </c>
      <c r="N13454" s="34">
        <v>161</v>
      </c>
      <c r="O13454" s="34">
        <v>181</v>
      </c>
      <c r="P13454" s="34">
        <v>187</v>
      </c>
      <c r="Q13454" s="34">
        <v>276</v>
      </c>
      <c r="R13454" s="34">
        <v>219</v>
      </c>
      <c r="S13454" s="34">
        <v>354</v>
      </c>
      <c r="T13454" s="34">
        <v>133</v>
      </c>
      <c r="U13454" s="34">
        <v>172</v>
      </c>
      <c r="V13454" s="34">
        <v>203</v>
      </c>
      <c r="W13454" s="34">
        <v>276</v>
      </c>
      <c r="X13454" s="34">
        <v>306</v>
      </c>
      <c r="Y13454" s="34">
        <v>214</v>
      </c>
      <c r="Z13454" s="34">
        <v>234</v>
      </c>
      <c r="AA13454" s="34">
        <v>290</v>
      </c>
      <c r="AB13454" s="34">
        <v>175</v>
      </c>
      <c r="AC13454" s="34">
        <v>337</v>
      </c>
    </row>
    <row r="13455" spans="1:29" x14ac:dyDescent="0.2">
      <c r="A13455" s="34" t="s">
        <v>73948</v>
      </c>
      <c r="B13455" s="34">
        <v>268</v>
      </c>
      <c r="C13455" s="34">
        <v>568</v>
      </c>
      <c r="D13455" s="34">
        <v>517</v>
      </c>
      <c r="E13455" s="34">
        <v>659</v>
      </c>
      <c r="F13455" s="34">
        <v>296</v>
      </c>
      <c r="G13455" s="34">
        <v>515</v>
      </c>
      <c r="H13455" s="34">
        <v>339</v>
      </c>
      <c r="I13455" s="34">
        <v>481</v>
      </c>
      <c r="J13455" s="34">
        <v>248</v>
      </c>
      <c r="K13455" s="34">
        <v>565</v>
      </c>
      <c r="L13455" s="34">
        <v>143</v>
      </c>
      <c r="M13455" s="34">
        <v>425</v>
      </c>
      <c r="N13455" s="34">
        <v>258</v>
      </c>
      <c r="O13455" s="34">
        <v>402</v>
      </c>
      <c r="P13455" s="34">
        <v>264</v>
      </c>
      <c r="Q13455" s="34">
        <v>405</v>
      </c>
      <c r="R13455" s="34">
        <v>298</v>
      </c>
      <c r="S13455" s="34">
        <v>607</v>
      </c>
      <c r="T13455" s="34">
        <v>154</v>
      </c>
      <c r="U13455" s="34">
        <v>343</v>
      </c>
      <c r="V13455" s="34">
        <v>374</v>
      </c>
      <c r="W13455" s="34">
        <v>344</v>
      </c>
      <c r="X13455" s="34">
        <v>419</v>
      </c>
      <c r="Y13455" s="34">
        <v>277</v>
      </c>
      <c r="Z13455" s="34">
        <v>379</v>
      </c>
      <c r="AA13455" s="34">
        <v>568</v>
      </c>
      <c r="AB13455" s="34">
        <v>219</v>
      </c>
      <c r="AC13455" s="34">
        <v>627</v>
      </c>
    </row>
    <row r="13456" spans="1:29" x14ac:dyDescent="0.2">
      <c r="A13456" s="34" t="s">
        <v>73949</v>
      </c>
      <c r="B13456" s="34">
        <v>331</v>
      </c>
      <c r="C13456" s="34">
        <v>423</v>
      </c>
      <c r="D13456" s="34">
        <v>404</v>
      </c>
      <c r="E13456" s="34">
        <v>488</v>
      </c>
      <c r="F13456" s="34">
        <v>333</v>
      </c>
      <c r="G13456" s="34">
        <v>422</v>
      </c>
      <c r="H13456" s="34">
        <v>316</v>
      </c>
      <c r="I13456" s="34">
        <v>410</v>
      </c>
      <c r="J13456" s="34">
        <v>281</v>
      </c>
      <c r="K13456" s="34">
        <v>456</v>
      </c>
      <c r="L13456" s="34">
        <v>241</v>
      </c>
      <c r="M13456" s="34">
        <v>374</v>
      </c>
      <c r="N13456" s="34">
        <v>298</v>
      </c>
      <c r="O13456" s="34">
        <v>414</v>
      </c>
      <c r="P13456" s="34">
        <v>283</v>
      </c>
      <c r="Q13456" s="34">
        <v>544</v>
      </c>
      <c r="R13456" s="34">
        <v>367</v>
      </c>
      <c r="S13456" s="34">
        <v>616</v>
      </c>
      <c r="T13456" s="34">
        <v>299</v>
      </c>
      <c r="U13456" s="34">
        <v>358</v>
      </c>
      <c r="V13456" s="34">
        <v>374</v>
      </c>
      <c r="W13456" s="34">
        <v>542</v>
      </c>
      <c r="X13456" s="34">
        <v>406</v>
      </c>
      <c r="Y13456" s="34">
        <v>438</v>
      </c>
      <c r="Z13456" s="34">
        <v>379</v>
      </c>
      <c r="AA13456" s="34">
        <v>527</v>
      </c>
      <c r="AB13456" s="34">
        <v>360</v>
      </c>
      <c r="AC13456" s="34">
        <v>699</v>
      </c>
    </row>
    <row r="13457" spans="1:29" x14ac:dyDescent="0.2">
      <c r="A13457" s="34" t="s">
        <v>73950</v>
      </c>
      <c r="B13457" s="34">
        <v>174</v>
      </c>
      <c r="C13457" s="34">
        <v>377</v>
      </c>
      <c r="D13457" s="34">
        <v>356</v>
      </c>
      <c r="E13457" s="34">
        <v>347</v>
      </c>
      <c r="F13457" s="34">
        <v>194</v>
      </c>
      <c r="G13457" s="34">
        <v>312</v>
      </c>
      <c r="H13457" s="34">
        <v>107</v>
      </c>
      <c r="I13457" s="34">
        <v>232</v>
      </c>
      <c r="J13457" s="34">
        <v>79</v>
      </c>
      <c r="K13457" s="34">
        <v>445</v>
      </c>
      <c r="L13457" s="34">
        <v>40</v>
      </c>
      <c r="M13457" s="34">
        <v>202</v>
      </c>
      <c r="N13457" s="34">
        <v>116</v>
      </c>
      <c r="O13457" s="34">
        <v>212</v>
      </c>
      <c r="P13457" s="34">
        <v>114</v>
      </c>
      <c r="Q13457" s="34">
        <v>216</v>
      </c>
      <c r="R13457" s="34">
        <v>92</v>
      </c>
      <c r="S13457" s="34">
        <v>478</v>
      </c>
      <c r="T13457" s="34">
        <v>32</v>
      </c>
      <c r="U13457" s="34">
        <v>135</v>
      </c>
      <c r="V13457" s="34">
        <v>185</v>
      </c>
      <c r="W13457" s="34">
        <v>167</v>
      </c>
      <c r="X13457" s="34">
        <v>203</v>
      </c>
      <c r="Y13457" s="34">
        <v>105</v>
      </c>
      <c r="Z13457" s="34">
        <v>280</v>
      </c>
      <c r="AA13457" s="34">
        <v>373</v>
      </c>
      <c r="AB13457" s="34">
        <v>64</v>
      </c>
      <c r="AC13457" s="34">
        <v>431</v>
      </c>
    </row>
    <row r="13458" spans="1:29" x14ac:dyDescent="0.2">
      <c r="A13458" s="34" t="s">
        <v>73951</v>
      </c>
      <c r="B13458" s="34">
        <v>829</v>
      </c>
      <c r="C13458" s="34">
        <v>1328</v>
      </c>
      <c r="D13458" s="34">
        <v>1414</v>
      </c>
      <c r="E13458" s="34">
        <v>1535</v>
      </c>
      <c r="F13458" s="34">
        <v>1072</v>
      </c>
      <c r="G13458" s="34">
        <v>1491</v>
      </c>
      <c r="H13458" s="34">
        <v>980</v>
      </c>
      <c r="I13458" s="34">
        <v>1241</v>
      </c>
      <c r="J13458" s="34">
        <v>774</v>
      </c>
      <c r="K13458" s="34">
        <v>1632</v>
      </c>
      <c r="L13458" s="34">
        <v>492</v>
      </c>
      <c r="M13458" s="34">
        <v>1066</v>
      </c>
      <c r="N13458" s="34">
        <v>927</v>
      </c>
      <c r="O13458" s="34">
        <v>1089</v>
      </c>
      <c r="P13458" s="34">
        <v>845</v>
      </c>
      <c r="Q13458" s="34">
        <v>1416</v>
      </c>
      <c r="R13458" s="34">
        <v>1017</v>
      </c>
      <c r="S13458" s="34">
        <v>1857</v>
      </c>
      <c r="T13458" s="34">
        <v>619</v>
      </c>
      <c r="U13458" s="34">
        <v>992</v>
      </c>
      <c r="V13458" s="34">
        <v>1078</v>
      </c>
      <c r="W13458" s="34">
        <v>1184</v>
      </c>
      <c r="X13458" s="34">
        <v>1205</v>
      </c>
      <c r="Y13458" s="34">
        <v>906</v>
      </c>
      <c r="Z13458" s="34">
        <v>1223</v>
      </c>
      <c r="AA13458" s="34">
        <v>1687</v>
      </c>
      <c r="AB13458" s="34">
        <v>807</v>
      </c>
      <c r="AC13458" s="34">
        <v>1969</v>
      </c>
    </row>
    <row r="13459" spans="1:29" x14ac:dyDescent="0.2">
      <c r="A13459" s="34" t="s">
        <v>73952</v>
      </c>
      <c r="B13459" s="34">
        <v>247</v>
      </c>
      <c r="C13459" s="34">
        <v>435</v>
      </c>
      <c r="D13459" s="34">
        <v>446</v>
      </c>
      <c r="E13459" s="34">
        <v>472</v>
      </c>
      <c r="F13459" s="34">
        <v>356</v>
      </c>
      <c r="G13459" s="34">
        <v>466</v>
      </c>
      <c r="H13459" s="34">
        <v>336</v>
      </c>
      <c r="I13459" s="34">
        <v>440</v>
      </c>
      <c r="J13459" s="34">
        <v>272</v>
      </c>
      <c r="K13459" s="34">
        <v>505</v>
      </c>
      <c r="L13459" s="34">
        <v>181</v>
      </c>
      <c r="M13459" s="34">
        <v>421</v>
      </c>
      <c r="N13459" s="34">
        <v>317</v>
      </c>
      <c r="O13459" s="34">
        <v>421</v>
      </c>
      <c r="P13459" s="34">
        <v>299</v>
      </c>
      <c r="Q13459" s="34">
        <v>535</v>
      </c>
      <c r="R13459" s="34">
        <v>416</v>
      </c>
      <c r="S13459" s="34">
        <v>654</v>
      </c>
      <c r="T13459" s="34">
        <v>299</v>
      </c>
      <c r="U13459" s="34">
        <v>412</v>
      </c>
      <c r="V13459" s="34">
        <v>378</v>
      </c>
      <c r="W13459" s="34">
        <v>444</v>
      </c>
      <c r="X13459" s="34">
        <v>480</v>
      </c>
      <c r="Y13459" s="34">
        <v>404</v>
      </c>
      <c r="Z13459" s="34">
        <v>430</v>
      </c>
      <c r="AA13459" s="34">
        <v>631</v>
      </c>
      <c r="AB13459" s="34">
        <v>299</v>
      </c>
      <c r="AC13459" s="34">
        <v>651</v>
      </c>
    </row>
    <row r="13460" spans="1:29" x14ac:dyDescent="0.2">
      <c r="A13460" s="34" t="s">
        <v>73953</v>
      </c>
      <c r="B13460" s="34">
        <v>115</v>
      </c>
      <c r="C13460" s="34">
        <v>158</v>
      </c>
      <c r="D13460" s="34">
        <v>140</v>
      </c>
      <c r="E13460" s="34">
        <v>149</v>
      </c>
      <c r="F13460" s="34">
        <v>78</v>
      </c>
      <c r="G13460" s="34">
        <v>141</v>
      </c>
      <c r="H13460" s="34">
        <v>73</v>
      </c>
      <c r="I13460" s="34">
        <v>85</v>
      </c>
      <c r="J13460" s="34">
        <v>73</v>
      </c>
      <c r="K13460" s="34">
        <v>119</v>
      </c>
      <c r="L13460" s="34">
        <v>29</v>
      </c>
      <c r="M13460" s="34">
        <v>112</v>
      </c>
      <c r="N13460" s="34">
        <v>78</v>
      </c>
      <c r="O13460" s="34">
        <v>111</v>
      </c>
      <c r="P13460" s="34">
        <v>72</v>
      </c>
      <c r="Q13460" s="34">
        <v>74</v>
      </c>
      <c r="R13460" s="34">
        <v>68</v>
      </c>
      <c r="S13460" s="34">
        <v>148</v>
      </c>
      <c r="T13460" s="34">
        <v>43</v>
      </c>
      <c r="U13460" s="34">
        <v>77</v>
      </c>
      <c r="V13460" s="34">
        <v>89</v>
      </c>
      <c r="W13460" s="34">
        <v>72</v>
      </c>
      <c r="X13460" s="34">
        <v>151</v>
      </c>
      <c r="Y13460" s="34">
        <v>53</v>
      </c>
      <c r="Z13460" s="34">
        <v>105</v>
      </c>
      <c r="AA13460" s="34">
        <v>138</v>
      </c>
      <c r="AB13460" s="34">
        <v>51</v>
      </c>
      <c r="AC13460" s="34">
        <v>184</v>
      </c>
    </row>
    <row r="13461" spans="1:29" x14ac:dyDescent="0.2">
      <c r="A13461" s="34" t="s">
        <v>73954</v>
      </c>
      <c r="B13461" s="34">
        <v>38</v>
      </c>
      <c r="C13461" s="34">
        <v>52</v>
      </c>
      <c r="D13461" s="34">
        <v>53</v>
      </c>
      <c r="E13461" s="34">
        <v>57</v>
      </c>
      <c r="F13461" s="34">
        <v>25</v>
      </c>
      <c r="G13461" s="34">
        <v>84</v>
      </c>
      <c r="H13461" s="34">
        <v>33</v>
      </c>
      <c r="I13461" s="34">
        <v>45</v>
      </c>
      <c r="J13461" s="34">
        <v>14</v>
      </c>
      <c r="K13461" s="34">
        <v>49</v>
      </c>
      <c r="L13461" s="34">
        <v>15</v>
      </c>
      <c r="M13461" s="34">
        <v>65</v>
      </c>
      <c r="N13461" s="34">
        <v>25</v>
      </c>
      <c r="O13461" s="34">
        <v>58</v>
      </c>
      <c r="P13461" s="34">
        <v>38</v>
      </c>
      <c r="Q13461" s="34">
        <v>53</v>
      </c>
      <c r="R13461" s="34">
        <v>39</v>
      </c>
      <c r="S13461" s="34">
        <v>85</v>
      </c>
      <c r="T13461" s="34">
        <v>35</v>
      </c>
      <c r="U13461" s="34">
        <v>46</v>
      </c>
      <c r="V13461" s="34">
        <v>39</v>
      </c>
      <c r="W13461" s="34">
        <v>59</v>
      </c>
      <c r="X13461" s="34">
        <v>42</v>
      </c>
      <c r="Y13461" s="34">
        <v>48</v>
      </c>
      <c r="Z13461" s="34">
        <v>55</v>
      </c>
      <c r="AA13461" s="34">
        <v>73</v>
      </c>
      <c r="AB13461" s="34">
        <v>21</v>
      </c>
      <c r="AC13461" s="34">
        <v>99</v>
      </c>
    </row>
    <row r="13462" spans="1:29" x14ac:dyDescent="0.2">
      <c r="A13462" s="34" t="s">
        <v>73955</v>
      </c>
      <c r="B13462" s="34">
        <v>332</v>
      </c>
      <c r="C13462" s="34">
        <v>459</v>
      </c>
      <c r="D13462" s="34">
        <v>479</v>
      </c>
      <c r="E13462" s="34">
        <v>528</v>
      </c>
      <c r="F13462" s="34">
        <v>397</v>
      </c>
      <c r="G13462" s="34">
        <v>506</v>
      </c>
      <c r="H13462" s="34">
        <v>354</v>
      </c>
      <c r="I13462" s="34">
        <v>489</v>
      </c>
      <c r="J13462" s="34">
        <v>290</v>
      </c>
      <c r="K13462" s="34">
        <v>493</v>
      </c>
      <c r="L13462" s="34">
        <v>211</v>
      </c>
      <c r="M13462" s="34">
        <v>468</v>
      </c>
      <c r="N13462" s="34">
        <v>327</v>
      </c>
      <c r="O13462" s="34">
        <v>446</v>
      </c>
      <c r="P13462" s="34">
        <v>289</v>
      </c>
      <c r="Q13462" s="34">
        <v>597</v>
      </c>
      <c r="R13462" s="34">
        <v>359</v>
      </c>
      <c r="S13462" s="34">
        <v>665</v>
      </c>
      <c r="T13462" s="34">
        <v>282</v>
      </c>
      <c r="U13462" s="34">
        <v>376</v>
      </c>
      <c r="V13462" s="34">
        <v>402</v>
      </c>
      <c r="W13462" s="34">
        <v>509</v>
      </c>
      <c r="X13462" s="34">
        <v>503</v>
      </c>
      <c r="Y13462" s="34">
        <v>387</v>
      </c>
      <c r="Z13462" s="34">
        <v>435</v>
      </c>
      <c r="AA13462" s="34">
        <v>644</v>
      </c>
      <c r="AB13462" s="34">
        <v>330</v>
      </c>
      <c r="AC13462" s="34">
        <v>775</v>
      </c>
    </row>
    <row r="13463" spans="1:29" x14ac:dyDescent="0.2">
      <c r="A13463" s="34" t="s">
        <v>73956</v>
      </c>
      <c r="B13463" s="34">
        <v>74</v>
      </c>
      <c r="C13463" s="34">
        <v>99</v>
      </c>
      <c r="D13463" s="34">
        <v>86</v>
      </c>
      <c r="E13463" s="34">
        <v>91</v>
      </c>
      <c r="F13463" s="34">
        <v>54</v>
      </c>
      <c r="G13463" s="34">
        <v>93</v>
      </c>
      <c r="H13463" s="34">
        <v>50</v>
      </c>
      <c r="I13463" s="34">
        <v>72</v>
      </c>
      <c r="J13463" s="34">
        <v>41</v>
      </c>
      <c r="K13463" s="34">
        <v>103</v>
      </c>
      <c r="L13463" s="34">
        <v>18</v>
      </c>
      <c r="M13463" s="34">
        <v>66</v>
      </c>
      <c r="N13463" s="34">
        <v>33</v>
      </c>
      <c r="O13463" s="34">
        <v>56</v>
      </c>
      <c r="P13463" s="34">
        <v>37</v>
      </c>
      <c r="Q13463" s="34">
        <v>81</v>
      </c>
      <c r="R13463" s="34">
        <v>43</v>
      </c>
      <c r="S13463" s="34">
        <v>102</v>
      </c>
      <c r="T13463" s="34">
        <v>30</v>
      </c>
      <c r="U13463" s="34">
        <v>39</v>
      </c>
      <c r="V13463" s="34">
        <v>50</v>
      </c>
      <c r="W13463" s="34">
        <v>45</v>
      </c>
      <c r="X13463" s="34">
        <v>59</v>
      </c>
      <c r="Y13463" s="34">
        <v>37</v>
      </c>
      <c r="Z13463" s="34">
        <v>56</v>
      </c>
      <c r="AA13463" s="34">
        <v>73</v>
      </c>
      <c r="AB13463" s="34">
        <v>31</v>
      </c>
      <c r="AC13463" s="34">
        <v>97</v>
      </c>
    </row>
    <row r="13464" spans="1:29" x14ac:dyDescent="0.2">
      <c r="A13464" s="34" t="s">
        <v>73957</v>
      </c>
      <c r="B13464" s="34">
        <v>483</v>
      </c>
      <c r="C13464" s="34">
        <v>589</v>
      </c>
      <c r="D13464" s="34">
        <v>621</v>
      </c>
      <c r="E13464" s="34">
        <v>587</v>
      </c>
      <c r="F13464" s="34">
        <v>560</v>
      </c>
      <c r="G13464" s="34">
        <v>635</v>
      </c>
      <c r="H13464" s="34">
        <v>526</v>
      </c>
      <c r="I13464" s="34">
        <v>545</v>
      </c>
      <c r="J13464" s="34">
        <v>511</v>
      </c>
      <c r="K13464" s="34">
        <v>566</v>
      </c>
      <c r="L13464" s="34">
        <v>418</v>
      </c>
      <c r="M13464" s="34">
        <v>506</v>
      </c>
      <c r="N13464" s="34">
        <v>518</v>
      </c>
      <c r="O13464" s="34">
        <v>510</v>
      </c>
      <c r="P13464" s="34">
        <v>495</v>
      </c>
      <c r="Q13464" s="34">
        <v>750</v>
      </c>
      <c r="R13464" s="34">
        <v>651</v>
      </c>
      <c r="S13464" s="34">
        <v>713</v>
      </c>
      <c r="T13464" s="34">
        <v>517</v>
      </c>
      <c r="U13464" s="34">
        <v>588</v>
      </c>
      <c r="V13464" s="34">
        <v>586</v>
      </c>
      <c r="W13464" s="34">
        <v>682</v>
      </c>
      <c r="X13464" s="34">
        <v>682</v>
      </c>
      <c r="Y13464" s="34">
        <v>614</v>
      </c>
      <c r="Z13464" s="34">
        <v>631</v>
      </c>
      <c r="AA13464" s="34">
        <v>733</v>
      </c>
      <c r="AB13464" s="34">
        <v>627</v>
      </c>
      <c r="AC13464" s="34">
        <v>867</v>
      </c>
    </row>
    <row r="13465" spans="1:29" x14ac:dyDescent="0.2">
      <c r="A13465" s="34" t="s">
        <v>73958</v>
      </c>
      <c r="B13465" s="34">
        <v>278</v>
      </c>
      <c r="C13465" s="34">
        <v>478</v>
      </c>
      <c r="D13465" s="34">
        <v>487</v>
      </c>
      <c r="E13465" s="34">
        <v>557</v>
      </c>
      <c r="F13465" s="34">
        <v>356</v>
      </c>
      <c r="G13465" s="34">
        <v>505</v>
      </c>
      <c r="H13465" s="34">
        <v>325</v>
      </c>
      <c r="I13465" s="34">
        <v>473</v>
      </c>
      <c r="J13465" s="34">
        <v>344</v>
      </c>
      <c r="K13465" s="34">
        <v>542</v>
      </c>
      <c r="L13465" s="34">
        <v>211</v>
      </c>
      <c r="M13465" s="34">
        <v>490</v>
      </c>
      <c r="N13465" s="34">
        <v>334</v>
      </c>
      <c r="O13465" s="34">
        <v>381</v>
      </c>
      <c r="P13465" s="34">
        <v>351</v>
      </c>
      <c r="Q13465" s="34">
        <v>564</v>
      </c>
      <c r="R13465" s="34">
        <v>391</v>
      </c>
      <c r="S13465" s="34">
        <v>694</v>
      </c>
      <c r="T13465" s="34">
        <v>250</v>
      </c>
      <c r="U13465" s="34">
        <v>414</v>
      </c>
      <c r="V13465" s="34">
        <v>407</v>
      </c>
      <c r="W13465" s="34">
        <v>538</v>
      </c>
      <c r="X13465" s="34">
        <v>507</v>
      </c>
      <c r="Y13465" s="34">
        <v>418</v>
      </c>
      <c r="Z13465" s="34">
        <v>428</v>
      </c>
      <c r="AA13465" s="34">
        <v>577</v>
      </c>
      <c r="AB13465" s="34">
        <v>303</v>
      </c>
      <c r="AC13465" s="34">
        <v>859</v>
      </c>
    </row>
    <row r="13466" spans="1:29" x14ac:dyDescent="0.2">
      <c r="A13466" s="34" t="s">
        <v>73959</v>
      </c>
      <c r="B13466" s="34">
        <v>403</v>
      </c>
      <c r="C13466" s="34">
        <v>463</v>
      </c>
      <c r="D13466" s="34">
        <v>517</v>
      </c>
      <c r="E13466" s="34">
        <v>505</v>
      </c>
      <c r="F13466" s="34">
        <v>530</v>
      </c>
      <c r="G13466" s="34">
        <v>503</v>
      </c>
      <c r="H13466" s="34">
        <v>480</v>
      </c>
      <c r="I13466" s="34">
        <v>467</v>
      </c>
      <c r="J13466" s="34">
        <v>414</v>
      </c>
      <c r="K13466" s="34">
        <v>597</v>
      </c>
      <c r="L13466" s="34">
        <v>297</v>
      </c>
      <c r="M13466" s="34">
        <v>427</v>
      </c>
      <c r="N13466" s="34">
        <v>400</v>
      </c>
      <c r="O13466" s="34">
        <v>408</v>
      </c>
      <c r="P13466" s="34">
        <v>394</v>
      </c>
      <c r="Q13466" s="34">
        <v>601</v>
      </c>
      <c r="R13466" s="34">
        <v>442</v>
      </c>
      <c r="S13466" s="34">
        <v>586</v>
      </c>
      <c r="T13466" s="34">
        <v>383</v>
      </c>
      <c r="U13466" s="34">
        <v>406</v>
      </c>
      <c r="V13466" s="34">
        <v>551</v>
      </c>
      <c r="W13466" s="34">
        <v>459</v>
      </c>
      <c r="X13466" s="34">
        <v>615</v>
      </c>
      <c r="Y13466" s="34">
        <v>446</v>
      </c>
      <c r="Z13466" s="34">
        <v>633</v>
      </c>
      <c r="AA13466" s="34">
        <v>632</v>
      </c>
      <c r="AB13466" s="34">
        <v>383</v>
      </c>
      <c r="AC13466" s="34">
        <v>739</v>
      </c>
    </row>
    <row r="13467" spans="1:29" x14ac:dyDescent="0.2">
      <c r="A13467" s="34" t="s">
        <v>73960</v>
      </c>
      <c r="B13467" s="34">
        <v>1134</v>
      </c>
      <c r="C13467" s="34">
        <v>643</v>
      </c>
      <c r="D13467" s="34">
        <v>737</v>
      </c>
      <c r="E13467" s="34">
        <v>659</v>
      </c>
      <c r="F13467" s="34">
        <v>778</v>
      </c>
      <c r="G13467" s="34">
        <v>734</v>
      </c>
      <c r="H13467" s="34">
        <v>730</v>
      </c>
      <c r="I13467" s="34">
        <v>623</v>
      </c>
      <c r="J13467" s="34">
        <v>734</v>
      </c>
      <c r="K13467" s="34">
        <v>664</v>
      </c>
      <c r="L13467" s="34">
        <v>792</v>
      </c>
      <c r="M13467" s="34">
        <v>661</v>
      </c>
      <c r="N13467" s="34">
        <v>638</v>
      </c>
      <c r="O13467" s="34">
        <v>648</v>
      </c>
      <c r="P13467" s="34">
        <v>771</v>
      </c>
      <c r="Q13467" s="34">
        <v>1046</v>
      </c>
      <c r="R13467" s="34">
        <v>985</v>
      </c>
      <c r="S13467" s="34">
        <v>757</v>
      </c>
      <c r="T13467" s="34">
        <v>1143</v>
      </c>
      <c r="U13467" s="34">
        <v>796</v>
      </c>
      <c r="V13467" s="34">
        <v>905</v>
      </c>
      <c r="W13467" s="34">
        <v>1286</v>
      </c>
      <c r="X13467" s="34">
        <v>1029</v>
      </c>
      <c r="Y13467" s="34">
        <v>918</v>
      </c>
      <c r="Z13467" s="34">
        <v>789</v>
      </c>
      <c r="AA13467" s="34">
        <v>835</v>
      </c>
      <c r="AB13467" s="34">
        <v>1031</v>
      </c>
      <c r="AC13467" s="34">
        <v>1220</v>
      </c>
    </row>
    <row r="13468" spans="1:29" x14ac:dyDescent="0.2">
      <c r="A13468" s="34" t="s">
        <v>73961</v>
      </c>
      <c r="B13468" s="34">
        <v>7</v>
      </c>
      <c r="C13468" s="34">
        <v>0</v>
      </c>
      <c r="D13468" s="34">
        <v>0</v>
      </c>
      <c r="E13468" s="34">
        <v>0</v>
      </c>
      <c r="F13468" s="34">
        <v>0</v>
      </c>
      <c r="G13468" s="34">
        <v>0</v>
      </c>
      <c r="H13468" s="34">
        <v>0</v>
      </c>
      <c r="I13468" s="34">
        <v>0</v>
      </c>
      <c r="J13468" s="34">
        <v>0</v>
      </c>
      <c r="K13468" s="34">
        <v>0</v>
      </c>
      <c r="L13468" s="34">
        <v>0</v>
      </c>
      <c r="M13468" s="34">
        <v>0</v>
      </c>
      <c r="N13468" s="34">
        <v>0</v>
      </c>
      <c r="O13468" s="34">
        <v>0</v>
      </c>
      <c r="P13468" s="34">
        <v>0</v>
      </c>
      <c r="Q13468" s="34">
        <v>0</v>
      </c>
      <c r="R13468" s="34">
        <v>0</v>
      </c>
      <c r="S13468" s="34">
        <v>0</v>
      </c>
      <c r="T13468" s="34">
        <v>0</v>
      </c>
      <c r="U13468" s="34">
        <v>0</v>
      </c>
      <c r="V13468" s="34">
        <v>1</v>
      </c>
      <c r="W13468" s="34">
        <v>0</v>
      </c>
      <c r="X13468" s="34">
        <v>0</v>
      </c>
      <c r="Y13468" s="34">
        <v>0</v>
      </c>
      <c r="Z13468" s="34">
        <v>0</v>
      </c>
      <c r="AA13468" s="34">
        <v>0</v>
      </c>
      <c r="AB13468" s="34">
        <v>0</v>
      </c>
      <c r="AC13468" s="34">
        <v>0</v>
      </c>
    </row>
    <row r="13469" spans="1:29" x14ac:dyDescent="0.2">
      <c r="A13469" s="34" t="s">
        <v>73962</v>
      </c>
      <c r="B13469" s="34">
        <v>104</v>
      </c>
      <c r="C13469" s="34">
        <v>111</v>
      </c>
      <c r="D13469" s="34">
        <v>111</v>
      </c>
      <c r="E13469" s="34">
        <v>88</v>
      </c>
      <c r="F13469" s="34">
        <v>122</v>
      </c>
      <c r="G13469" s="34">
        <v>105</v>
      </c>
      <c r="H13469" s="34">
        <v>111</v>
      </c>
      <c r="I13469" s="34">
        <v>105</v>
      </c>
      <c r="J13469" s="34">
        <v>85</v>
      </c>
      <c r="K13469" s="34">
        <v>122</v>
      </c>
      <c r="L13469" s="34">
        <v>72</v>
      </c>
      <c r="M13469" s="34">
        <v>83</v>
      </c>
      <c r="N13469" s="34">
        <v>73</v>
      </c>
      <c r="O13469" s="34">
        <v>81</v>
      </c>
      <c r="P13469" s="34">
        <v>121</v>
      </c>
      <c r="Q13469" s="34">
        <v>86</v>
      </c>
      <c r="R13469" s="34">
        <v>97</v>
      </c>
      <c r="S13469" s="34">
        <v>144</v>
      </c>
      <c r="T13469" s="34">
        <v>105</v>
      </c>
      <c r="U13469" s="34">
        <v>116</v>
      </c>
      <c r="V13469" s="34">
        <v>157</v>
      </c>
      <c r="W13469" s="34">
        <v>130</v>
      </c>
      <c r="X13469" s="34">
        <v>143</v>
      </c>
      <c r="Y13469" s="34">
        <v>114</v>
      </c>
      <c r="Z13469" s="34">
        <v>133</v>
      </c>
      <c r="AA13469" s="34">
        <v>132</v>
      </c>
      <c r="AB13469" s="34">
        <v>135</v>
      </c>
      <c r="AC13469" s="34">
        <v>141</v>
      </c>
    </row>
    <row r="13470" spans="1:29" x14ac:dyDescent="0.2">
      <c r="A13470" s="34" t="s">
        <v>73963</v>
      </c>
      <c r="B13470" s="34">
        <v>98</v>
      </c>
      <c r="C13470" s="34">
        <v>100</v>
      </c>
      <c r="D13470" s="34">
        <v>110</v>
      </c>
      <c r="E13470" s="34">
        <v>114</v>
      </c>
      <c r="F13470" s="34">
        <v>102</v>
      </c>
      <c r="G13470" s="34">
        <v>103</v>
      </c>
      <c r="H13470" s="34">
        <v>125</v>
      </c>
      <c r="I13470" s="34">
        <v>75</v>
      </c>
      <c r="J13470" s="34">
        <v>100</v>
      </c>
      <c r="K13470" s="34">
        <v>109</v>
      </c>
      <c r="L13470" s="34">
        <v>95</v>
      </c>
      <c r="M13470" s="34">
        <v>77</v>
      </c>
      <c r="N13470" s="34">
        <v>93</v>
      </c>
      <c r="O13470" s="34">
        <v>76</v>
      </c>
      <c r="P13470" s="34">
        <v>90</v>
      </c>
      <c r="Q13470" s="34">
        <v>90</v>
      </c>
      <c r="R13470" s="34">
        <v>100</v>
      </c>
      <c r="S13470" s="34">
        <v>105</v>
      </c>
      <c r="T13470" s="34">
        <v>83</v>
      </c>
      <c r="U13470" s="34">
        <v>74</v>
      </c>
      <c r="V13470" s="34">
        <v>163</v>
      </c>
      <c r="W13470" s="34">
        <v>139</v>
      </c>
      <c r="X13470" s="34">
        <v>110</v>
      </c>
      <c r="Y13470" s="34">
        <v>112</v>
      </c>
      <c r="Z13470" s="34">
        <v>148</v>
      </c>
      <c r="AA13470" s="34">
        <v>106</v>
      </c>
      <c r="AB13470" s="34">
        <v>137</v>
      </c>
      <c r="AC13470" s="34">
        <v>136</v>
      </c>
    </row>
    <row r="13471" spans="1:29" x14ac:dyDescent="0.2">
      <c r="A13471" s="34" t="s">
        <v>73964</v>
      </c>
      <c r="B13471" s="34">
        <v>49</v>
      </c>
      <c r="C13471" s="34">
        <v>51</v>
      </c>
      <c r="D13471" s="34">
        <v>59</v>
      </c>
      <c r="E13471" s="34">
        <v>48</v>
      </c>
      <c r="F13471" s="34">
        <v>59</v>
      </c>
      <c r="G13471" s="34">
        <v>67</v>
      </c>
      <c r="H13471" s="34">
        <v>70</v>
      </c>
      <c r="I13471" s="34">
        <v>48</v>
      </c>
      <c r="J13471" s="34">
        <v>53</v>
      </c>
      <c r="K13471" s="34">
        <v>59</v>
      </c>
      <c r="L13471" s="34">
        <v>35</v>
      </c>
      <c r="M13471" s="34">
        <v>41</v>
      </c>
      <c r="N13471" s="34">
        <v>50</v>
      </c>
      <c r="O13471" s="34">
        <v>51</v>
      </c>
      <c r="P13471" s="34">
        <v>40</v>
      </c>
      <c r="Q13471" s="34">
        <v>64</v>
      </c>
      <c r="R13471" s="34">
        <v>52</v>
      </c>
      <c r="S13471" s="34">
        <v>68</v>
      </c>
      <c r="T13471" s="34">
        <v>71</v>
      </c>
      <c r="U13471" s="34">
        <v>35</v>
      </c>
      <c r="V13471" s="34">
        <v>75</v>
      </c>
      <c r="W13471" s="34">
        <v>47</v>
      </c>
      <c r="X13471" s="34">
        <v>105</v>
      </c>
      <c r="Y13471" s="34">
        <v>48</v>
      </c>
      <c r="Z13471" s="34">
        <v>40</v>
      </c>
      <c r="AA13471" s="34">
        <v>48</v>
      </c>
      <c r="AB13471" s="34">
        <v>62</v>
      </c>
      <c r="AC13471" s="34">
        <v>65</v>
      </c>
    </row>
    <row r="13472" spans="1:29" x14ac:dyDescent="0.2">
      <c r="A13472" s="34" t="s">
        <v>73965</v>
      </c>
      <c r="B13472" s="34">
        <v>69</v>
      </c>
      <c r="C13472" s="34">
        <v>79</v>
      </c>
      <c r="D13472" s="34">
        <v>84</v>
      </c>
      <c r="E13472" s="34">
        <v>58</v>
      </c>
      <c r="F13472" s="34">
        <v>79</v>
      </c>
      <c r="G13472" s="34">
        <v>63</v>
      </c>
      <c r="H13472" s="34">
        <v>98</v>
      </c>
      <c r="I13472" s="34">
        <v>77</v>
      </c>
      <c r="J13472" s="34">
        <v>75</v>
      </c>
      <c r="K13472" s="34">
        <v>67</v>
      </c>
      <c r="L13472" s="34">
        <v>59</v>
      </c>
      <c r="M13472" s="34">
        <v>62</v>
      </c>
      <c r="N13472" s="34">
        <v>80</v>
      </c>
      <c r="O13472" s="34">
        <v>52</v>
      </c>
      <c r="P13472" s="34">
        <v>70</v>
      </c>
      <c r="Q13472" s="34">
        <v>79</v>
      </c>
      <c r="R13472" s="34">
        <v>94</v>
      </c>
      <c r="S13472" s="34">
        <v>83</v>
      </c>
      <c r="T13472" s="34">
        <v>66</v>
      </c>
      <c r="U13472" s="34">
        <v>75</v>
      </c>
      <c r="V13472" s="34">
        <v>93</v>
      </c>
      <c r="W13472" s="34">
        <v>63</v>
      </c>
      <c r="X13472" s="34">
        <v>99</v>
      </c>
      <c r="Y13472" s="34">
        <v>58</v>
      </c>
      <c r="Z13472" s="34">
        <v>89</v>
      </c>
      <c r="AA13472" s="34">
        <v>73</v>
      </c>
      <c r="AB13472" s="34">
        <v>90</v>
      </c>
      <c r="AC13472" s="34">
        <v>118</v>
      </c>
    </row>
    <row r="13473" spans="1:29" x14ac:dyDescent="0.2">
      <c r="A13473" s="34" t="s">
        <v>73966</v>
      </c>
      <c r="B13473" s="34">
        <v>41</v>
      </c>
      <c r="C13473" s="34">
        <v>60</v>
      </c>
      <c r="D13473" s="34">
        <v>57</v>
      </c>
      <c r="E13473" s="34">
        <v>51</v>
      </c>
      <c r="F13473" s="34">
        <v>49</v>
      </c>
      <c r="G13473" s="34">
        <v>59</v>
      </c>
      <c r="H13473" s="34">
        <v>45</v>
      </c>
      <c r="I13473" s="34">
        <v>32</v>
      </c>
      <c r="J13473" s="34">
        <v>36</v>
      </c>
      <c r="K13473" s="34">
        <v>38</v>
      </c>
      <c r="L13473" s="34">
        <v>25</v>
      </c>
      <c r="M13473" s="34">
        <v>40</v>
      </c>
      <c r="N13473" s="34">
        <v>33</v>
      </c>
      <c r="O13473" s="34">
        <v>34</v>
      </c>
      <c r="P13473" s="34">
        <v>39</v>
      </c>
      <c r="Q13473" s="34">
        <v>46</v>
      </c>
      <c r="R13473" s="34">
        <v>33</v>
      </c>
      <c r="S13473" s="34">
        <v>66</v>
      </c>
      <c r="T13473" s="34">
        <v>37</v>
      </c>
      <c r="U13473" s="34">
        <v>37</v>
      </c>
      <c r="V13473" s="34">
        <v>40</v>
      </c>
      <c r="W13473" s="34">
        <v>21</v>
      </c>
      <c r="X13473" s="34">
        <v>61</v>
      </c>
      <c r="Y13473" s="34">
        <v>39</v>
      </c>
      <c r="Z13473" s="34">
        <v>61</v>
      </c>
      <c r="AA13473" s="34">
        <v>34</v>
      </c>
      <c r="AB13473" s="34">
        <v>47</v>
      </c>
      <c r="AC13473" s="34">
        <v>76</v>
      </c>
    </row>
    <row r="13474" spans="1:29" x14ac:dyDescent="0.2">
      <c r="A13474" s="34" t="s">
        <v>73967</v>
      </c>
      <c r="B13474" s="34">
        <v>35</v>
      </c>
      <c r="C13474" s="34">
        <v>16</v>
      </c>
      <c r="D13474" s="34">
        <v>41</v>
      </c>
      <c r="E13474" s="34">
        <v>49</v>
      </c>
      <c r="F13474" s="34">
        <v>51</v>
      </c>
      <c r="G13474" s="34">
        <v>38</v>
      </c>
      <c r="H13474" s="34">
        <v>33</v>
      </c>
      <c r="I13474" s="34">
        <v>48</v>
      </c>
      <c r="J13474" s="34">
        <v>32</v>
      </c>
      <c r="K13474" s="34">
        <v>28</v>
      </c>
      <c r="L13474" s="34">
        <v>15</v>
      </c>
      <c r="M13474" s="34">
        <v>33</v>
      </c>
      <c r="N13474" s="34">
        <v>29</v>
      </c>
      <c r="O13474" s="34">
        <v>21</v>
      </c>
      <c r="P13474" s="34">
        <v>21</v>
      </c>
      <c r="Q13474" s="34">
        <v>48</v>
      </c>
      <c r="R13474" s="34">
        <v>35</v>
      </c>
      <c r="S13474" s="34">
        <v>42</v>
      </c>
      <c r="T13474" s="34">
        <v>24</v>
      </c>
      <c r="U13474" s="34">
        <v>33</v>
      </c>
      <c r="V13474" s="34">
        <v>31</v>
      </c>
      <c r="W13474" s="34">
        <v>26</v>
      </c>
      <c r="X13474" s="34">
        <v>48</v>
      </c>
      <c r="Y13474" s="34">
        <v>25</v>
      </c>
      <c r="Z13474" s="34">
        <v>46</v>
      </c>
      <c r="AA13474" s="34">
        <v>73</v>
      </c>
      <c r="AB13474" s="34">
        <v>23</v>
      </c>
      <c r="AC13474" s="34">
        <v>55</v>
      </c>
    </row>
    <row r="13475" spans="1:29" x14ac:dyDescent="0.2">
      <c r="A13475" s="34" t="s">
        <v>73968</v>
      </c>
      <c r="B13475" s="34">
        <v>80</v>
      </c>
      <c r="C13475" s="34">
        <v>135</v>
      </c>
      <c r="D13475" s="34">
        <v>112</v>
      </c>
      <c r="E13475" s="34">
        <v>132</v>
      </c>
      <c r="F13475" s="34">
        <v>92</v>
      </c>
      <c r="G13475" s="34">
        <v>84</v>
      </c>
      <c r="H13475" s="34">
        <v>89</v>
      </c>
      <c r="I13475" s="34">
        <v>119</v>
      </c>
      <c r="J13475" s="34">
        <v>107</v>
      </c>
      <c r="K13475" s="34">
        <v>107</v>
      </c>
      <c r="L13475" s="34">
        <v>52</v>
      </c>
      <c r="M13475" s="34">
        <v>112</v>
      </c>
      <c r="N13475" s="34">
        <v>49</v>
      </c>
      <c r="O13475" s="34">
        <v>101</v>
      </c>
      <c r="P13475" s="34">
        <v>91</v>
      </c>
      <c r="Q13475" s="34">
        <v>138</v>
      </c>
      <c r="R13475" s="34">
        <v>138</v>
      </c>
      <c r="S13475" s="34">
        <v>147</v>
      </c>
      <c r="T13475" s="34">
        <v>71</v>
      </c>
      <c r="U13475" s="34">
        <v>110</v>
      </c>
      <c r="V13475" s="34">
        <v>146</v>
      </c>
      <c r="W13475" s="34">
        <v>118</v>
      </c>
      <c r="X13475" s="34">
        <v>134</v>
      </c>
      <c r="Y13475" s="34">
        <v>108</v>
      </c>
      <c r="Z13475" s="34">
        <v>141</v>
      </c>
      <c r="AA13475" s="34">
        <v>121</v>
      </c>
      <c r="AB13475" s="34">
        <v>129</v>
      </c>
      <c r="AC13475" s="34">
        <v>209</v>
      </c>
    </row>
    <row r="13476" spans="1:29" x14ac:dyDescent="0.2">
      <c r="A13476" s="34" t="s">
        <v>73969</v>
      </c>
      <c r="B13476" s="34">
        <v>52</v>
      </c>
      <c r="C13476" s="34">
        <v>29</v>
      </c>
      <c r="D13476" s="34">
        <v>23</v>
      </c>
      <c r="E13476" s="34">
        <v>49</v>
      </c>
      <c r="F13476" s="34">
        <v>50</v>
      </c>
      <c r="G13476" s="34">
        <v>18</v>
      </c>
      <c r="H13476" s="34">
        <v>36</v>
      </c>
      <c r="I13476" s="34">
        <v>29</v>
      </c>
      <c r="J13476" s="34">
        <v>24</v>
      </c>
      <c r="K13476" s="34">
        <v>34</v>
      </c>
      <c r="L13476" s="34">
        <v>32</v>
      </c>
      <c r="M13476" s="34">
        <v>24</v>
      </c>
      <c r="N13476" s="34">
        <v>37</v>
      </c>
      <c r="O13476" s="34">
        <v>42</v>
      </c>
      <c r="P13476" s="34">
        <v>36</v>
      </c>
      <c r="Q13476" s="34">
        <v>39</v>
      </c>
      <c r="R13476" s="34">
        <v>60</v>
      </c>
      <c r="S13476" s="34">
        <v>34</v>
      </c>
      <c r="T13476" s="34">
        <v>29</v>
      </c>
      <c r="U13476" s="34">
        <v>30</v>
      </c>
      <c r="V13476" s="34">
        <v>40</v>
      </c>
      <c r="W13476" s="34">
        <v>38</v>
      </c>
      <c r="X13476" s="34">
        <v>35</v>
      </c>
      <c r="Y13476" s="34">
        <v>30</v>
      </c>
      <c r="Z13476" s="34">
        <v>61</v>
      </c>
      <c r="AA13476" s="34">
        <v>44</v>
      </c>
      <c r="AB13476" s="34">
        <v>80</v>
      </c>
      <c r="AC13476" s="34">
        <v>58</v>
      </c>
    </row>
    <row r="13477" spans="1:29" x14ac:dyDescent="0.2">
      <c r="A13477" s="34" t="s">
        <v>73970</v>
      </c>
      <c r="B13477" s="34">
        <v>53</v>
      </c>
      <c r="C13477" s="34">
        <v>54</v>
      </c>
      <c r="D13477" s="34">
        <v>89</v>
      </c>
      <c r="E13477" s="34">
        <v>77</v>
      </c>
      <c r="F13477" s="34">
        <v>81</v>
      </c>
      <c r="G13477" s="34">
        <v>65</v>
      </c>
      <c r="H13477" s="34">
        <v>79</v>
      </c>
      <c r="I13477" s="34">
        <v>55</v>
      </c>
      <c r="J13477" s="34">
        <v>53</v>
      </c>
      <c r="K13477" s="34">
        <v>24</v>
      </c>
      <c r="L13477" s="34">
        <v>20</v>
      </c>
      <c r="M13477" s="34">
        <v>46</v>
      </c>
      <c r="N13477" s="34">
        <v>48</v>
      </c>
      <c r="O13477" s="34">
        <v>42</v>
      </c>
      <c r="P13477" s="34">
        <v>54</v>
      </c>
      <c r="Q13477" s="34">
        <v>69</v>
      </c>
      <c r="R13477" s="34">
        <v>56</v>
      </c>
      <c r="S13477" s="34">
        <v>81</v>
      </c>
      <c r="T13477" s="34">
        <v>35</v>
      </c>
      <c r="U13477" s="34">
        <v>42</v>
      </c>
      <c r="V13477" s="34">
        <v>70</v>
      </c>
      <c r="W13477" s="34">
        <v>44</v>
      </c>
      <c r="X13477" s="34">
        <v>91</v>
      </c>
      <c r="Y13477" s="34">
        <v>37</v>
      </c>
      <c r="Z13477" s="34">
        <v>78</v>
      </c>
      <c r="AA13477" s="34">
        <v>73</v>
      </c>
      <c r="AB13477" s="34">
        <v>59</v>
      </c>
      <c r="AC13477" s="34">
        <v>93</v>
      </c>
    </row>
    <row r="13478" spans="1:29" x14ac:dyDescent="0.2">
      <c r="A13478" s="34" t="s">
        <v>73971</v>
      </c>
      <c r="B13478" s="34">
        <v>97</v>
      </c>
      <c r="C13478" s="34">
        <v>82</v>
      </c>
      <c r="D13478" s="34">
        <v>97</v>
      </c>
      <c r="E13478" s="34">
        <v>49</v>
      </c>
      <c r="F13478" s="34">
        <v>75</v>
      </c>
      <c r="G13478" s="34">
        <v>103</v>
      </c>
      <c r="H13478" s="34">
        <v>72</v>
      </c>
      <c r="I13478" s="34">
        <v>61</v>
      </c>
      <c r="J13478" s="34">
        <v>60</v>
      </c>
      <c r="K13478" s="34">
        <v>82</v>
      </c>
      <c r="L13478" s="34">
        <v>29</v>
      </c>
      <c r="M13478" s="34">
        <v>56</v>
      </c>
      <c r="N13478" s="34">
        <v>71</v>
      </c>
      <c r="O13478" s="34">
        <v>61</v>
      </c>
      <c r="P13478" s="34">
        <v>66</v>
      </c>
      <c r="Q13478" s="34">
        <v>72</v>
      </c>
      <c r="R13478" s="34">
        <v>75</v>
      </c>
      <c r="S13478" s="34">
        <v>115</v>
      </c>
      <c r="T13478" s="34">
        <v>31</v>
      </c>
      <c r="U13478" s="34">
        <v>59</v>
      </c>
      <c r="V13478" s="34">
        <v>113</v>
      </c>
      <c r="W13478" s="34">
        <v>67</v>
      </c>
      <c r="X13478" s="34">
        <v>82</v>
      </c>
      <c r="Y13478" s="34">
        <v>64</v>
      </c>
      <c r="Z13478" s="34">
        <v>82</v>
      </c>
      <c r="AA13478" s="34">
        <v>104</v>
      </c>
      <c r="AB13478" s="34">
        <v>77</v>
      </c>
      <c r="AC13478" s="34">
        <v>125</v>
      </c>
    </row>
    <row r="13479" spans="1:29" x14ac:dyDescent="0.2">
      <c r="A13479" s="34" t="s">
        <v>73972</v>
      </c>
      <c r="B13479" s="34">
        <v>51</v>
      </c>
      <c r="C13479" s="34">
        <v>64</v>
      </c>
      <c r="D13479" s="34">
        <v>68</v>
      </c>
      <c r="E13479" s="34">
        <v>32</v>
      </c>
      <c r="F13479" s="34">
        <v>47</v>
      </c>
      <c r="G13479" s="34">
        <v>33</v>
      </c>
      <c r="H13479" s="34">
        <v>43</v>
      </c>
      <c r="I13479" s="34">
        <v>55</v>
      </c>
      <c r="J13479" s="34">
        <v>34</v>
      </c>
      <c r="K13479" s="34">
        <v>35</v>
      </c>
      <c r="L13479" s="34">
        <v>20</v>
      </c>
      <c r="M13479" s="34">
        <v>35</v>
      </c>
      <c r="N13479" s="34">
        <v>26</v>
      </c>
      <c r="O13479" s="34">
        <v>39</v>
      </c>
      <c r="P13479" s="34">
        <v>28</v>
      </c>
      <c r="Q13479" s="34">
        <v>73</v>
      </c>
      <c r="R13479" s="34">
        <v>35</v>
      </c>
      <c r="S13479" s="34">
        <v>39</v>
      </c>
      <c r="T13479" s="34">
        <v>27</v>
      </c>
      <c r="U13479" s="34">
        <v>24</v>
      </c>
      <c r="V13479" s="34">
        <v>56</v>
      </c>
      <c r="W13479" s="34">
        <v>43</v>
      </c>
      <c r="X13479" s="34">
        <v>55</v>
      </c>
      <c r="Y13479" s="34">
        <v>36</v>
      </c>
      <c r="Z13479" s="34">
        <v>42</v>
      </c>
      <c r="AA13479" s="34">
        <v>49</v>
      </c>
      <c r="AB13479" s="34">
        <v>32</v>
      </c>
      <c r="AC13479" s="34">
        <v>68</v>
      </c>
    </row>
    <row r="13480" spans="1:29" x14ac:dyDescent="0.2">
      <c r="A13480" s="34" t="s">
        <v>73973</v>
      </c>
      <c r="B13480" s="34">
        <v>953</v>
      </c>
      <c r="C13480" s="34">
        <v>713</v>
      </c>
      <c r="D13480" s="34">
        <v>1020</v>
      </c>
      <c r="E13480" s="34">
        <v>834</v>
      </c>
      <c r="F13480" s="34">
        <v>1216</v>
      </c>
      <c r="G13480" s="34">
        <v>637</v>
      </c>
      <c r="H13480" s="34">
        <v>1063</v>
      </c>
      <c r="I13480" s="34">
        <v>778</v>
      </c>
      <c r="J13480" s="34">
        <v>1026</v>
      </c>
      <c r="K13480" s="34">
        <v>772</v>
      </c>
      <c r="L13480" s="34">
        <v>1443</v>
      </c>
      <c r="M13480" s="34">
        <v>716</v>
      </c>
      <c r="N13480" s="34">
        <v>958</v>
      </c>
      <c r="O13480" s="34">
        <v>721</v>
      </c>
      <c r="P13480" s="34">
        <v>1198</v>
      </c>
      <c r="Q13480" s="34">
        <v>1211</v>
      </c>
      <c r="R13480" s="34">
        <v>1610</v>
      </c>
      <c r="S13480" s="34">
        <v>931</v>
      </c>
      <c r="T13480" s="34">
        <v>1829</v>
      </c>
      <c r="U13480" s="34">
        <v>1021</v>
      </c>
      <c r="V13480" s="34">
        <v>1546</v>
      </c>
      <c r="W13480" s="34">
        <v>1506</v>
      </c>
      <c r="X13480" s="34">
        <v>1517</v>
      </c>
      <c r="Y13480" s="34">
        <v>1512</v>
      </c>
      <c r="Z13480" s="34">
        <v>1216</v>
      </c>
      <c r="AA13480" s="34">
        <v>1015</v>
      </c>
      <c r="AB13480" s="34">
        <v>1959</v>
      </c>
      <c r="AC13480" s="34">
        <v>1540</v>
      </c>
    </row>
    <row r="13481" spans="1:29" x14ac:dyDescent="0.2">
      <c r="A13481" s="34" t="s">
        <v>73974</v>
      </c>
      <c r="B13481" s="34">
        <v>89</v>
      </c>
      <c r="C13481" s="34">
        <v>133</v>
      </c>
      <c r="D13481" s="34">
        <v>184</v>
      </c>
      <c r="E13481" s="34">
        <v>119</v>
      </c>
      <c r="F13481" s="34">
        <v>143</v>
      </c>
      <c r="G13481" s="34">
        <v>152</v>
      </c>
      <c r="H13481" s="34">
        <v>110</v>
      </c>
      <c r="I13481" s="34">
        <v>104</v>
      </c>
      <c r="J13481" s="34">
        <v>122</v>
      </c>
      <c r="K13481" s="34">
        <v>131</v>
      </c>
      <c r="L13481" s="34">
        <v>71</v>
      </c>
      <c r="M13481" s="34">
        <v>96</v>
      </c>
      <c r="N13481" s="34">
        <v>136</v>
      </c>
      <c r="O13481" s="34">
        <v>115</v>
      </c>
      <c r="P13481" s="34">
        <v>126</v>
      </c>
      <c r="Q13481" s="34">
        <v>147</v>
      </c>
      <c r="R13481" s="34">
        <v>144</v>
      </c>
      <c r="S13481" s="34">
        <v>159</v>
      </c>
      <c r="T13481" s="34">
        <v>109</v>
      </c>
      <c r="U13481" s="34">
        <v>133</v>
      </c>
      <c r="V13481" s="34">
        <v>148</v>
      </c>
      <c r="W13481" s="34">
        <v>141</v>
      </c>
      <c r="X13481" s="34">
        <v>177</v>
      </c>
      <c r="Y13481" s="34">
        <v>126</v>
      </c>
      <c r="Z13481" s="34">
        <v>186</v>
      </c>
      <c r="AA13481" s="34">
        <v>166</v>
      </c>
      <c r="AB13481" s="34">
        <v>130</v>
      </c>
      <c r="AC13481" s="34">
        <v>229</v>
      </c>
    </row>
    <row r="13482" spans="1:29" x14ac:dyDescent="0.2">
      <c r="A13482" s="34" t="s">
        <v>73975</v>
      </c>
      <c r="B13482" s="34">
        <v>71</v>
      </c>
      <c r="C13482" s="34">
        <v>77</v>
      </c>
      <c r="D13482" s="34">
        <v>61</v>
      </c>
      <c r="E13482" s="34">
        <v>95</v>
      </c>
      <c r="F13482" s="34">
        <v>54</v>
      </c>
      <c r="G13482" s="34">
        <v>56</v>
      </c>
      <c r="H13482" s="34">
        <v>56</v>
      </c>
      <c r="I13482" s="34">
        <v>51</v>
      </c>
      <c r="J13482" s="34">
        <v>31</v>
      </c>
      <c r="K13482" s="34">
        <v>78</v>
      </c>
      <c r="L13482" s="34">
        <v>22</v>
      </c>
      <c r="M13482" s="34">
        <v>47</v>
      </c>
      <c r="N13482" s="34">
        <v>37</v>
      </c>
      <c r="O13482" s="34">
        <v>55</v>
      </c>
      <c r="P13482" s="34">
        <v>45</v>
      </c>
      <c r="Q13482" s="34">
        <v>95</v>
      </c>
      <c r="R13482" s="34">
        <v>45</v>
      </c>
      <c r="S13482" s="34">
        <v>65</v>
      </c>
      <c r="T13482" s="34">
        <v>43</v>
      </c>
      <c r="U13482" s="34">
        <v>47</v>
      </c>
      <c r="V13482" s="34">
        <v>69</v>
      </c>
      <c r="W13482" s="34">
        <v>47</v>
      </c>
      <c r="X13482" s="34">
        <v>81</v>
      </c>
      <c r="Y13482" s="34">
        <v>49</v>
      </c>
      <c r="Z13482" s="34">
        <v>57</v>
      </c>
      <c r="AA13482" s="34">
        <v>98</v>
      </c>
      <c r="AB13482" s="34">
        <v>60</v>
      </c>
      <c r="AC13482" s="34">
        <v>80</v>
      </c>
    </row>
    <row r="13483" spans="1:29" x14ac:dyDescent="0.2">
      <c r="A13483" s="34" t="s">
        <v>73976</v>
      </c>
      <c r="B13483" s="34">
        <v>66</v>
      </c>
      <c r="C13483" s="34">
        <v>65</v>
      </c>
      <c r="D13483" s="34">
        <v>85</v>
      </c>
      <c r="E13483" s="34">
        <v>71</v>
      </c>
      <c r="F13483" s="34">
        <v>128</v>
      </c>
      <c r="G13483" s="34">
        <v>71</v>
      </c>
      <c r="H13483" s="34">
        <v>76</v>
      </c>
      <c r="I13483" s="34">
        <v>76</v>
      </c>
      <c r="J13483" s="34">
        <v>101</v>
      </c>
      <c r="K13483" s="34">
        <v>109</v>
      </c>
      <c r="L13483" s="34">
        <v>63</v>
      </c>
      <c r="M13483" s="34">
        <v>76</v>
      </c>
      <c r="N13483" s="34">
        <v>80</v>
      </c>
      <c r="O13483" s="34">
        <v>83</v>
      </c>
      <c r="P13483" s="34">
        <v>90</v>
      </c>
      <c r="Q13483" s="34">
        <v>107</v>
      </c>
      <c r="R13483" s="34">
        <v>108</v>
      </c>
      <c r="S13483" s="34">
        <v>96</v>
      </c>
      <c r="T13483" s="34">
        <v>86</v>
      </c>
      <c r="U13483" s="34">
        <v>84</v>
      </c>
      <c r="V13483" s="34">
        <v>111</v>
      </c>
      <c r="W13483" s="34">
        <v>90</v>
      </c>
      <c r="X13483" s="34">
        <v>72</v>
      </c>
      <c r="Y13483" s="34">
        <v>83</v>
      </c>
      <c r="Z13483" s="34">
        <v>109</v>
      </c>
      <c r="AA13483" s="34">
        <v>122</v>
      </c>
      <c r="AB13483" s="34">
        <v>95</v>
      </c>
      <c r="AC13483" s="34">
        <v>140</v>
      </c>
    </row>
    <row r="13484" spans="1:29" x14ac:dyDescent="0.2">
      <c r="A13484" s="34" t="s">
        <v>73977</v>
      </c>
      <c r="B13484" s="34">
        <v>38</v>
      </c>
      <c r="C13484" s="34">
        <v>63</v>
      </c>
      <c r="D13484" s="34">
        <v>66</v>
      </c>
      <c r="E13484" s="34">
        <v>67</v>
      </c>
      <c r="F13484" s="34">
        <v>51</v>
      </c>
      <c r="G13484" s="34">
        <v>39</v>
      </c>
      <c r="H13484" s="34">
        <v>55</v>
      </c>
      <c r="I13484" s="34">
        <v>37</v>
      </c>
      <c r="J13484" s="34">
        <v>53</v>
      </c>
      <c r="K13484" s="34">
        <v>39</v>
      </c>
      <c r="L13484" s="34">
        <v>23</v>
      </c>
      <c r="M13484" s="34">
        <v>20</v>
      </c>
      <c r="N13484" s="34">
        <v>48</v>
      </c>
      <c r="O13484" s="34">
        <v>36</v>
      </c>
      <c r="P13484" s="34">
        <v>47</v>
      </c>
      <c r="Q13484" s="34">
        <v>75</v>
      </c>
      <c r="R13484" s="34">
        <v>58</v>
      </c>
      <c r="S13484" s="34">
        <v>66</v>
      </c>
      <c r="T13484" s="34">
        <v>36</v>
      </c>
      <c r="U13484" s="34">
        <v>27</v>
      </c>
      <c r="V13484" s="34">
        <v>78</v>
      </c>
      <c r="W13484" s="34">
        <v>35</v>
      </c>
      <c r="X13484" s="34">
        <v>84</v>
      </c>
      <c r="Y13484" s="34">
        <v>27</v>
      </c>
      <c r="Z13484" s="34">
        <v>90</v>
      </c>
      <c r="AA13484" s="34">
        <v>40</v>
      </c>
      <c r="AB13484" s="34">
        <v>49</v>
      </c>
      <c r="AC13484" s="34">
        <v>80</v>
      </c>
    </row>
    <row r="13485" spans="1:29" x14ac:dyDescent="0.2">
      <c r="A13485" s="34" t="s">
        <v>73978</v>
      </c>
      <c r="B13485" s="34">
        <v>61</v>
      </c>
      <c r="C13485" s="34">
        <v>98</v>
      </c>
      <c r="D13485" s="34">
        <v>100</v>
      </c>
      <c r="E13485" s="34">
        <v>66</v>
      </c>
      <c r="F13485" s="34">
        <v>112</v>
      </c>
      <c r="G13485" s="34">
        <v>82</v>
      </c>
      <c r="H13485" s="34">
        <v>93</v>
      </c>
      <c r="I13485" s="34">
        <v>125</v>
      </c>
      <c r="J13485" s="34">
        <v>66</v>
      </c>
      <c r="K13485" s="34">
        <v>74</v>
      </c>
      <c r="L13485" s="34">
        <v>52</v>
      </c>
      <c r="M13485" s="34">
        <v>87</v>
      </c>
      <c r="N13485" s="34">
        <v>72</v>
      </c>
      <c r="O13485" s="34">
        <v>62</v>
      </c>
      <c r="P13485" s="34">
        <v>85</v>
      </c>
      <c r="Q13485" s="34">
        <v>93</v>
      </c>
      <c r="R13485" s="34">
        <v>81</v>
      </c>
      <c r="S13485" s="34">
        <v>117</v>
      </c>
      <c r="T13485" s="34">
        <v>70</v>
      </c>
      <c r="U13485" s="34">
        <v>66</v>
      </c>
      <c r="V13485" s="34">
        <v>114</v>
      </c>
      <c r="W13485" s="34">
        <v>55</v>
      </c>
      <c r="X13485" s="34">
        <v>100</v>
      </c>
      <c r="Y13485" s="34">
        <v>70</v>
      </c>
      <c r="Z13485" s="34">
        <v>125</v>
      </c>
      <c r="AA13485" s="34">
        <v>99</v>
      </c>
      <c r="AB13485" s="34">
        <v>88</v>
      </c>
      <c r="AC13485" s="34">
        <v>139</v>
      </c>
    </row>
    <row r="13486" spans="1:29" x14ac:dyDescent="0.2">
      <c r="A13486" s="34" t="s">
        <v>73979</v>
      </c>
      <c r="B13486" s="34">
        <v>35</v>
      </c>
      <c r="C13486" s="34">
        <v>38</v>
      </c>
      <c r="D13486" s="34">
        <v>41</v>
      </c>
      <c r="E13486" s="34">
        <v>44</v>
      </c>
      <c r="F13486" s="34">
        <v>44</v>
      </c>
      <c r="G13486" s="34">
        <v>36</v>
      </c>
      <c r="H13486" s="34">
        <v>40</v>
      </c>
      <c r="I13486" s="34">
        <v>52</v>
      </c>
      <c r="J13486" s="34">
        <v>40</v>
      </c>
      <c r="K13486" s="34">
        <v>56</v>
      </c>
      <c r="L13486" s="34">
        <v>35</v>
      </c>
      <c r="M13486" s="34">
        <v>41</v>
      </c>
      <c r="N13486" s="34">
        <v>42</v>
      </c>
      <c r="O13486" s="34">
        <v>39</v>
      </c>
      <c r="P13486" s="34">
        <v>15</v>
      </c>
      <c r="Q13486" s="34">
        <v>66</v>
      </c>
      <c r="R13486" s="34">
        <v>47</v>
      </c>
      <c r="S13486" s="34">
        <v>37</v>
      </c>
      <c r="T13486" s="34">
        <v>33</v>
      </c>
      <c r="U13486" s="34">
        <v>34</v>
      </c>
      <c r="V13486" s="34">
        <v>56</v>
      </c>
      <c r="W13486" s="34">
        <v>40</v>
      </c>
      <c r="X13486" s="34">
        <v>59</v>
      </c>
      <c r="Y13486" s="34">
        <v>39</v>
      </c>
      <c r="Z13486" s="34">
        <v>35</v>
      </c>
      <c r="AA13486" s="34">
        <v>73</v>
      </c>
      <c r="AB13486" s="34">
        <v>50</v>
      </c>
      <c r="AC13486" s="34">
        <v>78</v>
      </c>
    </row>
    <row r="13487" spans="1:29" x14ac:dyDescent="0.2">
      <c r="A13487" s="34" t="s">
        <v>73980</v>
      </c>
      <c r="B13487" s="34">
        <v>71</v>
      </c>
      <c r="C13487" s="34">
        <v>86</v>
      </c>
      <c r="D13487" s="34">
        <v>88</v>
      </c>
      <c r="E13487" s="34">
        <v>84</v>
      </c>
      <c r="F13487" s="34">
        <v>91</v>
      </c>
      <c r="G13487" s="34">
        <v>56</v>
      </c>
      <c r="H13487" s="34">
        <v>93</v>
      </c>
      <c r="I13487" s="34">
        <v>63</v>
      </c>
      <c r="J13487" s="34">
        <v>67</v>
      </c>
      <c r="K13487" s="34">
        <v>101</v>
      </c>
      <c r="L13487" s="34">
        <v>73</v>
      </c>
      <c r="M13487" s="34">
        <v>84</v>
      </c>
      <c r="N13487" s="34">
        <v>60</v>
      </c>
      <c r="O13487" s="34">
        <v>67</v>
      </c>
      <c r="P13487" s="34">
        <v>63</v>
      </c>
      <c r="Q13487" s="34">
        <v>106</v>
      </c>
      <c r="R13487" s="34">
        <v>76</v>
      </c>
      <c r="S13487" s="34">
        <v>86</v>
      </c>
      <c r="T13487" s="34">
        <v>79</v>
      </c>
      <c r="U13487" s="34">
        <v>68</v>
      </c>
      <c r="V13487" s="34">
        <v>79</v>
      </c>
      <c r="W13487" s="34">
        <v>88</v>
      </c>
      <c r="X13487" s="34">
        <v>144</v>
      </c>
      <c r="Y13487" s="34">
        <v>78</v>
      </c>
      <c r="Z13487" s="34">
        <v>100</v>
      </c>
      <c r="AA13487" s="34">
        <v>100</v>
      </c>
      <c r="AB13487" s="34">
        <v>115</v>
      </c>
      <c r="AC13487" s="34">
        <v>144</v>
      </c>
    </row>
    <row r="13488" spans="1:29" x14ac:dyDescent="0.2">
      <c r="A13488" s="34" t="s">
        <v>73981</v>
      </c>
      <c r="B13488" s="34">
        <v>92</v>
      </c>
      <c r="C13488" s="34">
        <v>129</v>
      </c>
      <c r="D13488" s="34">
        <v>178</v>
      </c>
      <c r="E13488" s="34">
        <v>144</v>
      </c>
      <c r="F13488" s="34">
        <v>156</v>
      </c>
      <c r="G13488" s="34">
        <v>167</v>
      </c>
      <c r="H13488" s="34">
        <v>119</v>
      </c>
      <c r="I13488" s="34">
        <v>135</v>
      </c>
      <c r="J13488" s="34">
        <v>119</v>
      </c>
      <c r="K13488" s="34">
        <v>135</v>
      </c>
      <c r="L13488" s="34">
        <v>58</v>
      </c>
      <c r="M13488" s="34">
        <v>90</v>
      </c>
      <c r="N13488" s="34">
        <v>103</v>
      </c>
      <c r="O13488" s="34">
        <v>121</v>
      </c>
      <c r="P13488" s="34">
        <v>122</v>
      </c>
      <c r="Q13488" s="34">
        <v>133</v>
      </c>
      <c r="R13488" s="34">
        <v>136</v>
      </c>
      <c r="S13488" s="34">
        <v>163</v>
      </c>
      <c r="T13488" s="34">
        <v>118</v>
      </c>
      <c r="U13488" s="34">
        <v>86</v>
      </c>
      <c r="V13488" s="34">
        <v>175</v>
      </c>
      <c r="W13488" s="34">
        <v>99</v>
      </c>
      <c r="X13488" s="34">
        <v>162</v>
      </c>
      <c r="Y13488" s="34">
        <v>94</v>
      </c>
      <c r="Z13488" s="34">
        <v>143</v>
      </c>
      <c r="AA13488" s="34">
        <v>163</v>
      </c>
      <c r="AB13488" s="34">
        <v>102</v>
      </c>
      <c r="AC13488" s="34">
        <v>200</v>
      </c>
    </row>
    <row r="13489" spans="1:29" x14ac:dyDescent="0.2">
      <c r="A13489" s="34" t="s">
        <v>73982</v>
      </c>
      <c r="B13489" s="34">
        <v>6</v>
      </c>
      <c r="C13489" s="34">
        <v>10</v>
      </c>
      <c r="D13489" s="34">
        <v>10</v>
      </c>
      <c r="E13489" s="34">
        <v>10</v>
      </c>
      <c r="F13489" s="34">
        <v>2</v>
      </c>
      <c r="G13489" s="34">
        <v>2</v>
      </c>
      <c r="H13489" s="34">
        <v>2</v>
      </c>
      <c r="I13489" s="34">
        <v>6</v>
      </c>
      <c r="J13489" s="34">
        <v>1</v>
      </c>
      <c r="K13489" s="34">
        <v>15</v>
      </c>
      <c r="L13489" s="34">
        <v>1</v>
      </c>
      <c r="M13489" s="34">
        <v>5</v>
      </c>
      <c r="N13489" s="34">
        <v>15</v>
      </c>
      <c r="O13489" s="34">
        <v>5</v>
      </c>
      <c r="P13489" s="34">
        <v>7</v>
      </c>
      <c r="Q13489" s="34">
        <v>5</v>
      </c>
      <c r="R13489" s="34">
        <v>1</v>
      </c>
      <c r="S13489" s="34">
        <v>10</v>
      </c>
      <c r="T13489" s="34">
        <v>3</v>
      </c>
      <c r="U13489" s="34">
        <v>14</v>
      </c>
      <c r="V13489" s="34">
        <v>8</v>
      </c>
      <c r="W13489" s="34">
        <v>2</v>
      </c>
      <c r="X13489" s="34">
        <v>9</v>
      </c>
      <c r="Y13489" s="34">
        <v>7</v>
      </c>
      <c r="Z13489" s="34">
        <v>1</v>
      </c>
      <c r="AA13489" s="34">
        <v>17</v>
      </c>
      <c r="AB13489" s="34">
        <v>7</v>
      </c>
      <c r="AC13489" s="34">
        <v>11</v>
      </c>
    </row>
    <row r="13490" spans="1:29" x14ac:dyDescent="0.2">
      <c r="A13490" s="34" t="s">
        <v>73983</v>
      </c>
      <c r="B13490" s="34">
        <v>58</v>
      </c>
      <c r="C13490" s="34">
        <v>68</v>
      </c>
      <c r="D13490" s="34">
        <v>74</v>
      </c>
      <c r="E13490" s="34">
        <v>75</v>
      </c>
      <c r="F13490" s="34">
        <v>78</v>
      </c>
      <c r="G13490" s="34">
        <v>49</v>
      </c>
      <c r="H13490" s="34">
        <v>54</v>
      </c>
      <c r="I13490" s="34">
        <v>34</v>
      </c>
      <c r="J13490" s="34">
        <v>45</v>
      </c>
      <c r="K13490" s="34">
        <v>38</v>
      </c>
      <c r="L13490" s="34">
        <v>39</v>
      </c>
      <c r="M13490" s="34">
        <v>56</v>
      </c>
      <c r="N13490" s="34">
        <v>51</v>
      </c>
      <c r="O13490" s="34">
        <v>36</v>
      </c>
      <c r="P13490" s="34">
        <v>60</v>
      </c>
      <c r="Q13490" s="34">
        <v>65</v>
      </c>
      <c r="R13490" s="34">
        <v>54</v>
      </c>
      <c r="S13490" s="34">
        <v>84</v>
      </c>
      <c r="T13490" s="34">
        <v>48</v>
      </c>
      <c r="U13490" s="34">
        <v>48</v>
      </c>
      <c r="V13490" s="34">
        <v>82</v>
      </c>
      <c r="W13490" s="34">
        <v>57</v>
      </c>
      <c r="X13490" s="34">
        <v>86</v>
      </c>
      <c r="Y13490" s="34">
        <v>42</v>
      </c>
      <c r="Z13490" s="34">
        <v>84</v>
      </c>
      <c r="AA13490" s="34">
        <v>58</v>
      </c>
      <c r="AB13490" s="34">
        <v>62</v>
      </c>
      <c r="AC13490" s="34">
        <v>86</v>
      </c>
    </row>
    <row r="13491" spans="1:29" x14ac:dyDescent="0.2">
      <c r="A13491" s="34" t="s">
        <v>73984</v>
      </c>
      <c r="B13491" s="34">
        <v>70</v>
      </c>
      <c r="C13491" s="34">
        <v>62</v>
      </c>
      <c r="D13491" s="34">
        <v>91</v>
      </c>
      <c r="E13491" s="34">
        <v>48</v>
      </c>
      <c r="F13491" s="34">
        <v>56</v>
      </c>
      <c r="G13491" s="34">
        <v>48</v>
      </c>
      <c r="H13491" s="34">
        <v>50</v>
      </c>
      <c r="I13491" s="34">
        <v>28</v>
      </c>
      <c r="J13491" s="34">
        <v>59</v>
      </c>
      <c r="K13491" s="34">
        <v>53</v>
      </c>
      <c r="L13491" s="34">
        <v>57</v>
      </c>
      <c r="M13491" s="34">
        <v>36</v>
      </c>
      <c r="N13491" s="34">
        <v>35</v>
      </c>
      <c r="O13491" s="34">
        <v>46</v>
      </c>
      <c r="P13491" s="34">
        <v>41</v>
      </c>
      <c r="Q13491" s="34">
        <v>43</v>
      </c>
      <c r="R13491" s="34">
        <v>78</v>
      </c>
      <c r="S13491" s="34">
        <v>61</v>
      </c>
      <c r="T13491" s="34">
        <v>71</v>
      </c>
      <c r="U13491" s="34">
        <v>42</v>
      </c>
      <c r="V13491" s="34">
        <v>59</v>
      </c>
      <c r="W13491" s="34">
        <v>68</v>
      </c>
      <c r="X13491" s="34">
        <v>115</v>
      </c>
      <c r="Y13491" s="34">
        <v>51</v>
      </c>
      <c r="Z13491" s="34">
        <v>57</v>
      </c>
      <c r="AA13491" s="34">
        <v>59</v>
      </c>
      <c r="AB13491" s="34">
        <v>76</v>
      </c>
      <c r="AC13491" s="34">
        <v>103</v>
      </c>
    </row>
    <row r="13492" spans="1:29" x14ac:dyDescent="0.2">
      <c r="A13492" s="34" t="s">
        <v>73985</v>
      </c>
      <c r="B13492" s="34">
        <v>44</v>
      </c>
      <c r="C13492" s="34">
        <v>56</v>
      </c>
      <c r="D13492" s="34">
        <v>62</v>
      </c>
      <c r="E13492" s="34">
        <v>57</v>
      </c>
      <c r="F13492" s="34">
        <v>44</v>
      </c>
      <c r="G13492" s="34">
        <v>89</v>
      </c>
      <c r="H13492" s="34">
        <v>32</v>
      </c>
      <c r="I13492" s="34">
        <v>61</v>
      </c>
      <c r="J13492" s="34">
        <v>48</v>
      </c>
      <c r="K13492" s="34">
        <v>74</v>
      </c>
      <c r="L13492" s="34">
        <v>28</v>
      </c>
      <c r="M13492" s="34">
        <v>37</v>
      </c>
      <c r="N13492" s="34">
        <v>32</v>
      </c>
      <c r="O13492" s="34">
        <v>50</v>
      </c>
      <c r="P13492" s="34">
        <v>33</v>
      </c>
      <c r="Q13492" s="34">
        <v>106</v>
      </c>
      <c r="R13492" s="34">
        <v>60</v>
      </c>
      <c r="S13492" s="34">
        <v>56</v>
      </c>
      <c r="T13492" s="34">
        <v>33</v>
      </c>
      <c r="U13492" s="34">
        <v>46</v>
      </c>
      <c r="V13492" s="34">
        <v>56</v>
      </c>
      <c r="W13492" s="34">
        <v>61</v>
      </c>
      <c r="X13492" s="34">
        <v>72</v>
      </c>
      <c r="Y13492" s="34">
        <v>74</v>
      </c>
      <c r="Z13492" s="34">
        <v>50</v>
      </c>
      <c r="AA13492" s="34">
        <v>66</v>
      </c>
      <c r="AB13492" s="34">
        <v>43</v>
      </c>
      <c r="AC13492" s="34">
        <v>102</v>
      </c>
    </row>
    <row r="13493" spans="1:29" x14ac:dyDescent="0.2">
      <c r="A13493" s="34" t="s">
        <v>73986</v>
      </c>
      <c r="B13493" s="34">
        <v>77</v>
      </c>
      <c r="C13493" s="34">
        <v>104</v>
      </c>
      <c r="D13493" s="34">
        <v>79</v>
      </c>
      <c r="E13493" s="34">
        <v>91</v>
      </c>
      <c r="F13493" s="34">
        <v>101</v>
      </c>
      <c r="G13493" s="34">
        <v>114</v>
      </c>
      <c r="H13493" s="34">
        <v>77</v>
      </c>
      <c r="I13493" s="34">
        <v>130</v>
      </c>
      <c r="J13493" s="34">
        <v>70</v>
      </c>
      <c r="K13493" s="34">
        <v>136</v>
      </c>
      <c r="L13493" s="34">
        <v>59</v>
      </c>
      <c r="M13493" s="34">
        <v>98</v>
      </c>
      <c r="N13493" s="34">
        <v>66</v>
      </c>
      <c r="O13493" s="34">
        <v>90</v>
      </c>
      <c r="P13493" s="34">
        <v>74</v>
      </c>
      <c r="Q13493" s="34">
        <v>115</v>
      </c>
      <c r="R13493" s="34">
        <v>78</v>
      </c>
      <c r="S13493" s="34">
        <v>146</v>
      </c>
      <c r="T13493" s="34">
        <v>71</v>
      </c>
      <c r="U13493" s="34">
        <v>97</v>
      </c>
      <c r="V13493" s="34">
        <v>53</v>
      </c>
      <c r="W13493" s="34">
        <v>115</v>
      </c>
      <c r="X13493" s="34">
        <v>109</v>
      </c>
      <c r="Y13493" s="34">
        <v>91</v>
      </c>
      <c r="Z13493" s="34">
        <v>100</v>
      </c>
      <c r="AA13493" s="34">
        <v>139</v>
      </c>
      <c r="AB13493" s="34">
        <v>71</v>
      </c>
      <c r="AC13493" s="34">
        <v>166</v>
      </c>
    </row>
    <row r="13494" spans="1:29" x14ac:dyDescent="0.2">
      <c r="A13494" s="34" t="s">
        <v>73987</v>
      </c>
      <c r="B13494" s="34">
        <v>102</v>
      </c>
      <c r="C13494" s="34">
        <v>49</v>
      </c>
      <c r="D13494" s="34">
        <v>79</v>
      </c>
      <c r="E13494" s="34">
        <v>60</v>
      </c>
      <c r="F13494" s="34">
        <v>101</v>
      </c>
      <c r="G13494" s="34">
        <v>83</v>
      </c>
      <c r="H13494" s="34">
        <v>86</v>
      </c>
      <c r="I13494" s="34">
        <v>74</v>
      </c>
      <c r="J13494" s="34">
        <v>81</v>
      </c>
      <c r="K13494" s="34">
        <v>65</v>
      </c>
      <c r="L13494" s="34">
        <v>68</v>
      </c>
      <c r="M13494" s="34">
        <v>74</v>
      </c>
      <c r="N13494" s="34">
        <v>77</v>
      </c>
      <c r="O13494" s="34">
        <v>71</v>
      </c>
      <c r="P13494" s="34">
        <v>84</v>
      </c>
      <c r="Q13494" s="34">
        <v>94</v>
      </c>
      <c r="R13494" s="34">
        <v>90</v>
      </c>
      <c r="S13494" s="34">
        <v>102</v>
      </c>
      <c r="T13494" s="34">
        <v>76</v>
      </c>
      <c r="U13494" s="34">
        <v>60</v>
      </c>
      <c r="V13494" s="34">
        <v>108</v>
      </c>
      <c r="W13494" s="34">
        <v>79</v>
      </c>
      <c r="X13494" s="34">
        <v>122</v>
      </c>
      <c r="Y13494" s="34">
        <v>62</v>
      </c>
      <c r="Z13494" s="34">
        <v>109</v>
      </c>
      <c r="AA13494" s="34">
        <v>89</v>
      </c>
      <c r="AB13494" s="34">
        <v>67</v>
      </c>
      <c r="AC13494" s="34">
        <v>139</v>
      </c>
    </row>
    <row r="13495" spans="1:29" x14ac:dyDescent="0.2">
      <c r="A13495" s="34" t="s">
        <v>73988</v>
      </c>
      <c r="B13495" s="34">
        <v>60</v>
      </c>
      <c r="C13495" s="34">
        <v>76</v>
      </c>
      <c r="D13495" s="34">
        <v>131</v>
      </c>
      <c r="E13495" s="34">
        <v>97</v>
      </c>
      <c r="F13495" s="34">
        <v>101</v>
      </c>
      <c r="G13495" s="34">
        <v>67</v>
      </c>
      <c r="H13495" s="34">
        <v>90</v>
      </c>
      <c r="I13495" s="34">
        <v>97</v>
      </c>
      <c r="J13495" s="34">
        <v>102</v>
      </c>
      <c r="K13495" s="34">
        <v>94</v>
      </c>
      <c r="L13495" s="34">
        <v>56</v>
      </c>
      <c r="M13495" s="34">
        <v>56</v>
      </c>
      <c r="N13495" s="34">
        <v>100</v>
      </c>
      <c r="O13495" s="34">
        <v>56</v>
      </c>
      <c r="P13495" s="34">
        <v>92</v>
      </c>
      <c r="Q13495" s="34">
        <v>102</v>
      </c>
      <c r="R13495" s="34">
        <v>117</v>
      </c>
      <c r="S13495" s="34">
        <v>128</v>
      </c>
      <c r="T13495" s="34">
        <v>91</v>
      </c>
      <c r="U13495" s="34">
        <v>68</v>
      </c>
      <c r="V13495" s="34">
        <v>115</v>
      </c>
      <c r="W13495" s="34">
        <v>76</v>
      </c>
      <c r="X13495" s="34">
        <v>106</v>
      </c>
      <c r="Y13495" s="34">
        <v>97</v>
      </c>
      <c r="Z13495" s="34">
        <v>111</v>
      </c>
      <c r="AA13495" s="34">
        <v>95</v>
      </c>
      <c r="AB13495" s="34">
        <v>79</v>
      </c>
      <c r="AC13495" s="34">
        <v>110</v>
      </c>
    </row>
    <row r="13496" spans="1:29" x14ac:dyDescent="0.2">
      <c r="A13496" s="34" t="s">
        <v>73989</v>
      </c>
      <c r="B13496" s="34">
        <v>50</v>
      </c>
      <c r="C13496" s="34">
        <v>71</v>
      </c>
      <c r="D13496" s="34">
        <v>24</v>
      </c>
      <c r="E13496" s="34">
        <v>63</v>
      </c>
      <c r="F13496" s="34">
        <v>24</v>
      </c>
      <c r="G13496" s="34">
        <v>61</v>
      </c>
      <c r="H13496" s="34">
        <v>19</v>
      </c>
      <c r="I13496" s="34">
        <v>51</v>
      </c>
      <c r="J13496" s="34">
        <v>25</v>
      </c>
      <c r="K13496" s="34">
        <v>57</v>
      </c>
      <c r="L13496" s="34">
        <v>19</v>
      </c>
      <c r="M13496" s="34">
        <v>33</v>
      </c>
      <c r="N13496" s="34">
        <v>24</v>
      </c>
      <c r="O13496" s="34">
        <v>53</v>
      </c>
      <c r="P13496" s="34">
        <v>30</v>
      </c>
      <c r="Q13496" s="34">
        <v>71</v>
      </c>
      <c r="R13496" s="34">
        <v>27</v>
      </c>
      <c r="S13496" s="34">
        <v>45</v>
      </c>
      <c r="T13496" s="34">
        <v>39</v>
      </c>
      <c r="U13496" s="34">
        <v>50</v>
      </c>
      <c r="V13496" s="34">
        <v>39</v>
      </c>
      <c r="W13496" s="34">
        <v>39</v>
      </c>
      <c r="X13496" s="34">
        <v>43</v>
      </c>
      <c r="Y13496" s="34">
        <v>38</v>
      </c>
      <c r="Z13496" s="34">
        <v>46</v>
      </c>
      <c r="AA13496" s="34">
        <v>57</v>
      </c>
      <c r="AB13496" s="34">
        <v>37</v>
      </c>
      <c r="AC13496" s="34">
        <v>76</v>
      </c>
    </row>
    <row r="13497" spans="1:29" x14ac:dyDescent="0.2">
      <c r="A13497" s="34" t="s">
        <v>73990</v>
      </c>
      <c r="B13497" s="34">
        <v>53</v>
      </c>
      <c r="C13497" s="34">
        <v>94</v>
      </c>
      <c r="D13497" s="34">
        <v>112</v>
      </c>
      <c r="E13497" s="34">
        <v>80</v>
      </c>
      <c r="F13497" s="34">
        <v>125</v>
      </c>
      <c r="G13497" s="34">
        <v>77</v>
      </c>
      <c r="H13497" s="34">
        <v>92</v>
      </c>
      <c r="I13497" s="34">
        <v>76</v>
      </c>
      <c r="J13497" s="34">
        <v>65</v>
      </c>
      <c r="K13497" s="34">
        <v>125</v>
      </c>
      <c r="L13497" s="34">
        <v>53</v>
      </c>
      <c r="M13497" s="34">
        <v>84</v>
      </c>
      <c r="N13497" s="34">
        <v>72</v>
      </c>
      <c r="O13497" s="34">
        <v>85</v>
      </c>
      <c r="P13497" s="34">
        <v>106</v>
      </c>
      <c r="Q13497" s="34">
        <v>104</v>
      </c>
      <c r="R13497" s="34">
        <v>126</v>
      </c>
      <c r="S13497" s="34">
        <v>94</v>
      </c>
      <c r="T13497" s="34">
        <v>92</v>
      </c>
      <c r="U13497" s="34">
        <v>80</v>
      </c>
      <c r="V13497" s="34">
        <v>115</v>
      </c>
      <c r="W13497" s="34">
        <v>82</v>
      </c>
      <c r="X13497" s="34">
        <v>106</v>
      </c>
      <c r="Y13497" s="34">
        <v>97</v>
      </c>
      <c r="Z13497" s="34">
        <v>92</v>
      </c>
      <c r="AA13497" s="34">
        <v>101</v>
      </c>
      <c r="AB13497" s="34">
        <v>115</v>
      </c>
      <c r="AC13497" s="34">
        <v>111</v>
      </c>
    </row>
    <row r="13498" spans="1:29" x14ac:dyDescent="0.2">
      <c r="A13498" s="34" t="s">
        <v>73991</v>
      </c>
      <c r="B13498" s="34">
        <v>50</v>
      </c>
      <c r="C13498" s="34">
        <v>10</v>
      </c>
      <c r="D13498" s="34">
        <v>32</v>
      </c>
      <c r="E13498" s="34">
        <v>19</v>
      </c>
      <c r="F13498" s="34">
        <v>16</v>
      </c>
      <c r="G13498" s="34">
        <v>29</v>
      </c>
      <c r="H13498" s="34">
        <v>11</v>
      </c>
      <c r="I13498" s="34">
        <v>23</v>
      </c>
      <c r="J13498" s="34">
        <v>14</v>
      </c>
      <c r="K13498" s="34">
        <v>10</v>
      </c>
      <c r="L13498" s="34">
        <v>11</v>
      </c>
      <c r="M13498" s="34">
        <v>6</v>
      </c>
      <c r="N13498" s="34">
        <v>21</v>
      </c>
      <c r="O13498" s="34">
        <v>5</v>
      </c>
      <c r="P13498" s="34">
        <v>16</v>
      </c>
      <c r="Q13498" s="34">
        <v>14</v>
      </c>
      <c r="R13498" s="34">
        <v>18</v>
      </c>
      <c r="S13498" s="34">
        <v>14</v>
      </c>
      <c r="T13498" s="34">
        <v>19</v>
      </c>
      <c r="U13498" s="34">
        <v>19</v>
      </c>
      <c r="V13498" s="34">
        <v>8</v>
      </c>
      <c r="W13498" s="34">
        <v>16</v>
      </c>
      <c r="X13498" s="34">
        <v>16</v>
      </c>
      <c r="Y13498" s="34">
        <v>12</v>
      </c>
      <c r="Z13498" s="34">
        <v>20</v>
      </c>
      <c r="AA13498" s="34">
        <v>20</v>
      </c>
      <c r="AB13498" s="34">
        <v>13</v>
      </c>
      <c r="AC13498" s="34">
        <v>24</v>
      </c>
    </row>
    <row r="13499" spans="1:29" x14ac:dyDescent="0.2">
      <c r="A13499" s="34" t="s">
        <v>73992</v>
      </c>
      <c r="B13499" s="34">
        <v>40</v>
      </c>
      <c r="C13499" s="34">
        <v>46</v>
      </c>
      <c r="D13499" s="34">
        <v>74</v>
      </c>
      <c r="E13499" s="34">
        <v>51</v>
      </c>
      <c r="F13499" s="34">
        <v>52</v>
      </c>
      <c r="G13499" s="34">
        <v>36</v>
      </c>
      <c r="H13499" s="34">
        <v>59</v>
      </c>
      <c r="I13499" s="34">
        <v>38</v>
      </c>
      <c r="J13499" s="34">
        <v>56</v>
      </c>
      <c r="K13499" s="34">
        <v>35</v>
      </c>
      <c r="L13499" s="34">
        <v>26</v>
      </c>
      <c r="M13499" s="34">
        <v>24</v>
      </c>
      <c r="N13499" s="34">
        <v>50</v>
      </c>
      <c r="O13499" s="34">
        <v>45</v>
      </c>
      <c r="P13499" s="34">
        <v>47</v>
      </c>
      <c r="Q13499" s="34">
        <v>57</v>
      </c>
      <c r="R13499" s="34">
        <v>53</v>
      </c>
      <c r="S13499" s="34">
        <v>23</v>
      </c>
      <c r="T13499" s="34">
        <v>36</v>
      </c>
      <c r="U13499" s="34">
        <v>33</v>
      </c>
      <c r="V13499" s="34">
        <v>49</v>
      </c>
      <c r="W13499" s="34">
        <v>31</v>
      </c>
      <c r="X13499" s="34">
        <v>43</v>
      </c>
      <c r="Y13499" s="34">
        <v>19</v>
      </c>
      <c r="Z13499" s="34">
        <v>72</v>
      </c>
      <c r="AA13499" s="34">
        <v>48</v>
      </c>
      <c r="AB13499" s="34">
        <v>49</v>
      </c>
      <c r="AC13499" s="34">
        <v>48</v>
      </c>
    </row>
    <row r="13500" spans="1:29" x14ac:dyDescent="0.2">
      <c r="A13500" s="34" t="s">
        <v>73993</v>
      </c>
      <c r="B13500" s="34">
        <v>162</v>
      </c>
      <c r="C13500" s="34">
        <v>152</v>
      </c>
      <c r="D13500" s="34">
        <v>184</v>
      </c>
      <c r="E13500" s="34">
        <v>132</v>
      </c>
      <c r="F13500" s="34">
        <v>195</v>
      </c>
      <c r="G13500" s="34">
        <v>126</v>
      </c>
      <c r="H13500" s="34">
        <v>149</v>
      </c>
      <c r="I13500" s="34">
        <v>142</v>
      </c>
      <c r="J13500" s="34">
        <v>162</v>
      </c>
      <c r="K13500" s="34">
        <v>156</v>
      </c>
      <c r="L13500" s="34">
        <v>96</v>
      </c>
      <c r="M13500" s="34">
        <v>121</v>
      </c>
      <c r="N13500" s="34">
        <v>133</v>
      </c>
      <c r="O13500" s="34">
        <v>121</v>
      </c>
      <c r="P13500" s="34">
        <v>125</v>
      </c>
      <c r="Q13500" s="34">
        <v>214</v>
      </c>
      <c r="R13500" s="34">
        <v>213</v>
      </c>
      <c r="S13500" s="34">
        <v>152</v>
      </c>
      <c r="T13500" s="34">
        <v>158</v>
      </c>
      <c r="U13500" s="34">
        <v>132</v>
      </c>
      <c r="V13500" s="34">
        <v>184</v>
      </c>
      <c r="W13500" s="34">
        <v>170</v>
      </c>
      <c r="X13500" s="34">
        <v>254</v>
      </c>
      <c r="Y13500" s="34">
        <v>179</v>
      </c>
      <c r="Z13500" s="34">
        <v>179</v>
      </c>
      <c r="AA13500" s="34">
        <v>166</v>
      </c>
      <c r="AB13500" s="34">
        <v>166</v>
      </c>
      <c r="AC13500" s="34">
        <v>287</v>
      </c>
    </row>
    <row r="13501" spans="1:29" x14ac:dyDescent="0.2">
      <c r="A13501" s="34" t="s">
        <v>73994</v>
      </c>
      <c r="B13501" s="34">
        <v>73</v>
      </c>
      <c r="C13501" s="34">
        <v>37</v>
      </c>
      <c r="D13501" s="34">
        <v>70</v>
      </c>
      <c r="E13501" s="34">
        <v>55</v>
      </c>
      <c r="F13501" s="34">
        <v>53</v>
      </c>
      <c r="G13501" s="34">
        <v>37</v>
      </c>
      <c r="H13501" s="34">
        <v>34</v>
      </c>
      <c r="I13501" s="34">
        <v>29</v>
      </c>
      <c r="J13501" s="34">
        <v>38</v>
      </c>
      <c r="K13501" s="34">
        <v>49</v>
      </c>
      <c r="L13501" s="34">
        <v>34</v>
      </c>
      <c r="M13501" s="34">
        <v>52</v>
      </c>
      <c r="N13501" s="34">
        <v>48</v>
      </c>
      <c r="O13501" s="34">
        <v>22</v>
      </c>
      <c r="P13501" s="34">
        <v>44</v>
      </c>
      <c r="Q13501" s="34">
        <v>66</v>
      </c>
      <c r="R13501" s="34">
        <v>51</v>
      </c>
      <c r="S13501" s="34">
        <v>70</v>
      </c>
      <c r="T13501" s="34">
        <v>36</v>
      </c>
      <c r="U13501" s="34">
        <v>45</v>
      </c>
      <c r="V13501" s="34">
        <v>50</v>
      </c>
      <c r="W13501" s="34">
        <v>41</v>
      </c>
      <c r="X13501" s="34">
        <v>50</v>
      </c>
      <c r="Y13501" s="34">
        <v>32</v>
      </c>
      <c r="Z13501" s="34">
        <v>39</v>
      </c>
      <c r="AA13501" s="34">
        <v>67</v>
      </c>
      <c r="AB13501" s="34">
        <v>52</v>
      </c>
      <c r="AC13501" s="34">
        <v>88</v>
      </c>
    </row>
    <row r="13502" spans="1:29" x14ac:dyDescent="0.2">
      <c r="A13502" s="34" t="s">
        <v>73995</v>
      </c>
      <c r="B13502" s="34">
        <v>52</v>
      </c>
      <c r="C13502" s="34">
        <v>52</v>
      </c>
      <c r="D13502" s="34">
        <v>71</v>
      </c>
      <c r="E13502" s="34">
        <v>57</v>
      </c>
      <c r="F13502" s="34">
        <v>58</v>
      </c>
      <c r="G13502" s="34">
        <v>8</v>
      </c>
      <c r="H13502" s="34">
        <v>64</v>
      </c>
      <c r="I13502" s="34">
        <v>60</v>
      </c>
      <c r="J13502" s="34">
        <v>52</v>
      </c>
      <c r="K13502" s="34">
        <v>50</v>
      </c>
      <c r="L13502" s="34">
        <v>32</v>
      </c>
      <c r="M13502" s="34">
        <v>34</v>
      </c>
      <c r="N13502" s="34">
        <v>33</v>
      </c>
      <c r="O13502" s="34">
        <v>41</v>
      </c>
      <c r="P13502" s="34">
        <v>49</v>
      </c>
      <c r="Q13502" s="34">
        <v>36</v>
      </c>
      <c r="R13502" s="34">
        <v>56</v>
      </c>
      <c r="S13502" s="34">
        <v>74</v>
      </c>
      <c r="T13502" s="34">
        <v>54</v>
      </c>
      <c r="U13502" s="34">
        <v>44</v>
      </c>
      <c r="V13502" s="34">
        <v>48</v>
      </c>
      <c r="W13502" s="34">
        <v>29</v>
      </c>
      <c r="X13502" s="34">
        <v>92</v>
      </c>
      <c r="Y13502" s="34">
        <v>47</v>
      </c>
      <c r="Z13502" s="34">
        <v>51</v>
      </c>
      <c r="AA13502" s="34">
        <v>67</v>
      </c>
      <c r="AB13502" s="34">
        <v>58</v>
      </c>
      <c r="AC13502" s="34">
        <v>75</v>
      </c>
    </row>
    <row r="13503" spans="1:29" x14ac:dyDescent="0.2">
      <c r="A13503" s="34" t="s">
        <v>73996</v>
      </c>
      <c r="B13503" s="34">
        <v>54</v>
      </c>
      <c r="C13503" s="34">
        <v>43</v>
      </c>
      <c r="D13503" s="34">
        <v>42</v>
      </c>
      <c r="E13503" s="34">
        <v>45</v>
      </c>
      <c r="F13503" s="34">
        <v>48</v>
      </c>
      <c r="G13503" s="34">
        <v>51</v>
      </c>
      <c r="H13503" s="34">
        <v>47</v>
      </c>
      <c r="I13503" s="34">
        <v>46</v>
      </c>
      <c r="J13503" s="34">
        <v>46</v>
      </c>
      <c r="K13503" s="34">
        <v>33</v>
      </c>
      <c r="L13503" s="34">
        <v>46</v>
      </c>
      <c r="M13503" s="34">
        <v>31</v>
      </c>
      <c r="N13503" s="34">
        <v>67</v>
      </c>
      <c r="O13503" s="34">
        <v>49</v>
      </c>
      <c r="P13503" s="34">
        <v>67</v>
      </c>
      <c r="Q13503" s="34">
        <v>47</v>
      </c>
      <c r="R13503" s="34">
        <v>85</v>
      </c>
      <c r="S13503" s="34">
        <v>39</v>
      </c>
      <c r="T13503" s="34">
        <v>71</v>
      </c>
      <c r="U13503" s="34">
        <v>45</v>
      </c>
      <c r="V13503" s="34">
        <v>90</v>
      </c>
      <c r="W13503" s="34">
        <v>41</v>
      </c>
      <c r="X13503" s="34">
        <v>56</v>
      </c>
      <c r="Y13503" s="34">
        <v>48</v>
      </c>
      <c r="Z13503" s="34">
        <v>60</v>
      </c>
      <c r="AA13503" s="34">
        <v>50</v>
      </c>
      <c r="AB13503" s="34">
        <v>106</v>
      </c>
      <c r="AC13503" s="34">
        <v>62</v>
      </c>
    </row>
    <row r="13504" spans="1:29" x14ac:dyDescent="0.2">
      <c r="A13504" s="34" t="s">
        <v>73997</v>
      </c>
      <c r="B13504" s="34">
        <v>104</v>
      </c>
      <c r="C13504" s="34">
        <v>115</v>
      </c>
      <c r="D13504" s="34">
        <v>154</v>
      </c>
      <c r="E13504" s="34">
        <v>119</v>
      </c>
      <c r="F13504" s="34">
        <v>130</v>
      </c>
      <c r="G13504" s="34">
        <v>114</v>
      </c>
      <c r="H13504" s="34">
        <v>89</v>
      </c>
      <c r="I13504" s="34">
        <v>90</v>
      </c>
      <c r="J13504" s="34">
        <v>74</v>
      </c>
      <c r="K13504" s="34">
        <v>119</v>
      </c>
      <c r="L13504" s="34">
        <v>46</v>
      </c>
      <c r="M13504" s="34">
        <v>87</v>
      </c>
      <c r="N13504" s="34">
        <v>93</v>
      </c>
      <c r="O13504" s="34">
        <v>77</v>
      </c>
      <c r="P13504" s="34">
        <v>84</v>
      </c>
      <c r="Q13504" s="34">
        <v>100</v>
      </c>
      <c r="R13504" s="34">
        <v>91</v>
      </c>
      <c r="S13504" s="34">
        <v>157</v>
      </c>
      <c r="T13504" s="34">
        <v>54</v>
      </c>
      <c r="U13504" s="34">
        <v>84</v>
      </c>
      <c r="V13504" s="34">
        <v>108</v>
      </c>
      <c r="W13504" s="34">
        <v>79</v>
      </c>
      <c r="X13504" s="34">
        <v>150</v>
      </c>
      <c r="Y13504" s="34">
        <v>72</v>
      </c>
      <c r="Z13504" s="34">
        <v>155</v>
      </c>
      <c r="AA13504" s="34">
        <v>135</v>
      </c>
      <c r="AB13504" s="34">
        <v>61</v>
      </c>
      <c r="AC13504" s="34">
        <v>171</v>
      </c>
    </row>
    <row r="13505" spans="1:29" x14ac:dyDescent="0.2">
      <c r="A13505" s="34" t="s">
        <v>73998</v>
      </c>
      <c r="B13505" s="34">
        <v>38</v>
      </c>
      <c r="C13505" s="34">
        <v>31</v>
      </c>
      <c r="D13505" s="34">
        <v>35</v>
      </c>
      <c r="E13505" s="34">
        <v>30</v>
      </c>
      <c r="F13505" s="34">
        <v>34</v>
      </c>
      <c r="G13505" s="34">
        <v>25</v>
      </c>
      <c r="H13505" s="34">
        <v>28</v>
      </c>
      <c r="I13505" s="34">
        <v>27</v>
      </c>
      <c r="J13505" s="34">
        <v>17</v>
      </c>
      <c r="K13505" s="34">
        <v>49</v>
      </c>
      <c r="L13505" s="34">
        <v>10</v>
      </c>
      <c r="M13505" s="34">
        <v>19</v>
      </c>
      <c r="N13505" s="34">
        <v>28</v>
      </c>
      <c r="O13505" s="34">
        <v>23</v>
      </c>
      <c r="P13505" s="34">
        <v>24</v>
      </c>
      <c r="Q13505" s="34">
        <v>12</v>
      </c>
      <c r="R13505" s="34">
        <v>31</v>
      </c>
      <c r="S13505" s="34">
        <v>27</v>
      </c>
      <c r="T13505" s="34">
        <v>15</v>
      </c>
      <c r="U13505" s="34">
        <v>19</v>
      </c>
      <c r="V13505" s="34">
        <v>32</v>
      </c>
      <c r="W13505" s="34">
        <v>33</v>
      </c>
      <c r="X13505" s="34">
        <v>48</v>
      </c>
      <c r="Y13505" s="34">
        <v>18</v>
      </c>
      <c r="Z13505" s="34">
        <v>30</v>
      </c>
      <c r="AA13505" s="34">
        <v>37</v>
      </c>
      <c r="AB13505" s="34">
        <v>33</v>
      </c>
      <c r="AC13505" s="34">
        <v>52</v>
      </c>
    </row>
    <row r="13506" spans="1:29" x14ac:dyDescent="0.2">
      <c r="A13506" s="34" t="s">
        <v>73999</v>
      </c>
      <c r="B13506" s="34">
        <v>50</v>
      </c>
      <c r="C13506" s="34">
        <v>30</v>
      </c>
      <c r="D13506" s="34">
        <v>46</v>
      </c>
      <c r="E13506" s="34">
        <v>45</v>
      </c>
      <c r="F13506" s="34">
        <v>33</v>
      </c>
      <c r="G13506" s="34">
        <v>69</v>
      </c>
      <c r="H13506" s="34">
        <v>43</v>
      </c>
      <c r="I13506" s="34">
        <v>31</v>
      </c>
      <c r="J13506" s="34">
        <v>31</v>
      </c>
      <c r="K13506" s="34">
        <v>48</v>
      </c>
      <c r="L13506" s="34">
        <v>22</v>
      </c>
      <c r="M13506" s="34">
        <v>24</v>
      </c>
      <c r="N13506" s="34">
        <v>28</v>
      </c>
      <c r="O13506" s="34">
        <v>29</v>
      </c>
      <c r="P13506" s="34">
        <v>26</v>
      </c>
      <c r="Q13506" s="34">
        <v>28</v>
      </c>
      <c r="R13506" s="34">
        <v>25</v>
      </c>
      <c r="S13506" s="34">
        <v>38</v>
      </c>
      <c r="T13506" s="34">
        <v>26</v>
      </c>
      <c r="U13506" s="34">
        <v>32</v>
      </c>
      <c r="V13506" s="34">
        <v>63</v>
      </c>
      <c r="W13506" s="34">
        <v>40</v>
      </c>
      <c r="X13506" s="34">
        <v>56</v>
      </c>
      <c r="Y13506" s="34">
        <v>41</v>
      </c>
      <c r="Z13506" s="34">
        <v>35</v>
      </c>
      <c r="AA13506" s="34">
        <v>27</v>
      </c>
      <c r="AB13506" s="34">
        <v>42</v>
      </c>
      <c r="AC13506" s="34">
        <v>91</v>
      </c>
    </row>
    <row r="13507" spans="1:29" x14ac:dyDescent="0.2">
      <c r="A13507" s="34" t="s">
        <v>74000</v>
      </c>
      <c r="B13507" s="34">
        <v>54</v>
      </c>
      <c r="C13507" s="34">
        <v>62</v>
      </c>
      <c r="D13507" s="34">
        <v>112</v>
      </c>
      <c r="E13507" s="34">
        <v>77</v>
      </c>
      <c r="F13507" s="34">
        <v>78</v>
      </c>
      <c r="G13507" s="34">
        <v>70</v>
      </c>
      <c r="H13507" s="34">
        <v>88</v>
      </c>
      <c r="I13507" s="34">
        <v>59</v>
      </c>
      <c r="J13507" s="34">
        <v>65</v>
      </c>
      <c r="K13507" s="34">
        <v>61</v>
      </c>
      <c r="L13507" s="34">
        <v>36</v>
      </c>
      <c r="M13507" s="34">
        <v>49</v>
      </c>
      <c r="N13507" s="34">
        <v>83</v>
      </c>
      <c r="O13507" s="34">
        <v>50</v>
      </c>
      <c r="P13507" s="34">
        <v>70</v>
      </c>
      <c r="Q13507" s="34">
        <v>77</v>
      </c>
      <c r="R13507" s="34">
        <v>97</v>
      </c>
      <c r="S13507" s="34">
        <v>67</v>
      </c>
      <c r="T13507" s="34">
        <v>69</v>
      </c>
      <c r="U13507" s="34">
        <v>77</v>
      </c>
      <c r="V13507" s="34">
        <v>103</v>
      </c>
      <c r="W13507" s="34">
        <v>60</v>
      </c>
      <c r="X13507" s="34">
        <v>66</v>
      </c>
      <c r="Y13507" s="34">
        <v>50</v>
      </c>
      <c r="Z13507" s="34">
        <v>126</v>
      </c>
      <c r="AA13507" s="34">
        <v>90</v>
      </c>
      <c r="AB13507" s="34">
        <v>89</v>
      </c>
      <c r="AC13507" s="34">
        <v>115</v>
      </c>
    </row>
    <row r="13508" spans="1:29" x14ac:dyDescent="0.2">
      <c r="A13508" s="34" t="s">
        <v>74001</v>
      </c>
      <c r="B13508" s="34">
        <v>51</v>
      </c>
      <c r="C13508" s="34">
        <v>42</v>
      </c>
      <c r="D13508" s="34">
        <v>58</v>
      </c>
      <c r="E13508" s="34">
        <v>54</v>
      </c>
      <c r="F13508" s="34">
        <v>54</v>
      </c>
      <c r="G13508" s="34">
        <v>45</v>
      </c>
      <c r="H13508" s="34">
        <v>44</v>
      </c>
      <c r="I13508" s="34">
        <v>40</v>
      </c>
      <c r="J13508" s="34">
        <v>53</v>
      </c>
      <c r="K13508" s="34">
        <v>55</v>
      </c>
      <c r="L13508" s="34">
        <v>28</v>
      </c>
      <c r="M13508" s="34">
        <v>34</v>
      </c>
      <c r="N13508" s="34">
        <v>42</v>
      </c>
      <c r="O13508" s="34">
        <v>41</v>
      </c>
      <c r="P13508" s="34">
        <v>31</v>
      </c>
      <c r="Q13508" s="34">
        <v>46</v>
      </c>
      <c r="R13508" s="34">
        <v>51</v>
      </c>
      <c r="S13508" s="34">
        <v>75</v>
      </c>
      <c r="T13508" s="34">
        <v>27</v>
      </c>
      <c r="U13508" s="34">
        <v>30</v>
      </c>
      <c r="V13508" s="34">
        <v>69</v>
      </c>
      <c r="W13508" s="34">
        <v>32</v>
      </c>
      <c r="X13508" s="34">
        <v>72</v>
      </c>
      <c r="Y13508" s="34">
        <v>28</v>
      </c>
      <c r="Z13508" s="34">
        <v>72</v>
      </c>
      <c r="AA13508" s="34">
        <v>60</v>
      </c>
      <c r="AB13508" s="34">
        <v>37</v>
      </c>
      <c r="AC13508" s="34">
        <v>47</v>
      </c>
    </row>
    <row r="13509" spans="1:29" x14ac:dyDescent="0.2">
      <c r="A13509" s="34" t="s">
        <v>74002</v>
      </c>
      <c r="B13509" s="34">
        <v>169</v>
      </c>
      <c r="C13509" s="34">
        <v>176</v>
      </c>
      <c r="D13509" s="34">
        <v>190</v>
      </c>
      <c r="E13509" s="34">
        <v>230</v>
      </c>
      <c r="F13509" s="34">
        <v>158</v>
      </c>
      <c r="G13509" s="34">
        <v>230</v>
      </c>
      <c r="H13509" s="34">
        <v>170</v>
      </c>
      <c r="I13509" s="34">
        <v>151</v>
      </c>
      <c r="J13509" s="34">
        <v>164</v>
      </c>
      <c r="K13509" s="34">
        <v>186</v>
      </c>
      <c r="L13509" s="34">
        <v>171</v>
      </c>
      <c r="M13509" s="34">
        <v>172</v>
      </c>
      <c r="N13509" s="34">
        <v>139</v>
      </c>
      <c r="O13509" s="34">
        <v>181</v>
      </c>
      <c r="P13509" s="34">
        <v>209</v>
      </c>
      <c r="Q13509" s="34">
        <v>259</v>
      </c>
      <c r="R13509" s="34">
        <v>289</v>
      </c>
      <c r="S13509" s="34">
        <v>240</v>
      </c>
      <c r="T13509" s="34">
        <v>202</v>
      </c>
      <c r="U13509" s="34">
        <v>184</v>
      </c>
      <c r="V13509" s="34">
        <v>217</v>
      </c>
      <c r="W13509" s="34">
        <v>229</v>
      </c>
      <c r="X13509" s="34">
        <v>230</v>
      </c>
      <c r="Y13509" s="34">
        <v>224</v>
      </c>
      <c r="Z13509" s="34">
        <v>162</v>
      </c>
      <c r="AA13509" s="34">
        <v>241</v>
      </c>
      <c r="AB13509" s="34">
        <v>212</v>
      </c>
      <c r="AC13509" s="34">
        <v>308</v>
      </c>
    </row>
    <row r="13510" spans="1:29" x14ac:dyDescent="0.2">
      <c r="A13510" s="34" t="s">
        <v>74003</v>
      </c>
      <c r="B13510" s="34">
        <v>70</v>
      </c>
      <c r="C13510" s="34">
        <v>37</v>
      </c>
      <c r="D13510" s="34">
        <v>58</v>
      </c>
      <c r="E13510" s="34">
        <v>48</v>
      </c>
      <c r="F13510" s="34">
        <v>52</v>
      </c>
      <c r="G13510" s="34">
        <v>61</v>
      </c>
      <c r="H13510" s="34">
        <v>58</v>
      </c>
      <c r="I13510" s="34">
        <v>29</v>
      </c>
      <c r="J13510" s="34">
        <v>74</v>
      </c>
      <c r="K13510" s="34">
        <v>50</v>
      </c>
      <c r="L13510" s="34">
        <v>49</v>
      </c>
      <c r="M13510" s="34">
        <v>38</v>
      </c>
      <c r="N13510" s="34">
        <v>43</v>
      </c>
      <c r="O13510" s="34">
        <v>41</v>
      </c>
      <c r="P13510" s="34">
        <v>59</v>
      </c>
      <c r="Q13510" s="34">
        <v>56</v>
      </c>
      <c r="R13510" s="34">
        <v>64</v>
      </c>
      <c r="S13510" s="34">
        <v>49</v>
      </c>
      <c r="T13510" s="34">
        <v>69</v>
      </c>
      <c r="U13510" s="34">
        <v>45</v>
      </c>
      <c r="V13510" s="34">
        <v>78</v>
      </c>
      <c r="W13510" s="34">
        <v>56</v>
      </c>
      <c r="X13510" s="34">
        <v>54</v>
      </c>
      <c r="Y13510" s="34">
        <v>62</v>
      </c>
      <c r="Z13510" s="34">
        <v>55</v>
      </c>
      <c r="AA13510" s="34">
        <v>56</v>
      </c>
      <c r="AB13510" s="34">
        <v>70</v>
      </c>
      <c r="AC13510" s="34">
        <v>78</v>
      </c>
    </row>
    <row r="13511" spans="1:29" x14ac:dyDescent="0.2">
      <c r="A13511" s="34" t="s">
        <v>74004</v>
      </c>
      <c r="B13511" s="34">
        <v>113</v>
      </c>
      <c r="C13511" s="34">
        <v>201</v>
      </c>
      <c r="D13511" s="34">
        <v>287</v>
      </c>
      <c r="E13511" s="34">
        <v>224</v>
      </c>
      <c r="F13511" s="34">
        <v>219</v>
      </c>
      <c r="G13511" s="34">
        <v>222</v>
      </c>
      <c r="H13511" s="34">
        <v>221</v>
      </c>
      <c r="I13511" s="34">
        <v>203</v>
      </c>
      <c r="J13511" s="34">
        <v>165</v>
      </c>
      <c r="K13511" s="34">
        <v>200</v>
      </c>
      <c r="L13511" s="34">
        <v>131</v>
      </c>
      <c r="M13511" s="34">
        <v>196</v>
      </c>
      <c r="N13511" s="34">
        <v>194</v>
      </c>
      <c r="O13511" s="34">
        <v>167</v>
      </c>
      <c r="P13511" s="34">
        <v>192</v>
      </c>
      <c r="Q13511" s="34">
        <v>323</v>
      </c>
      <c r="R13511" s="34">
        <v>294</v>
      </c>
      <c r="S13511" s="34">
        <v>262</v>
      </c>
      <c r="T13511" s="34">
        <v>173</v>
      </c>
      <c r="U13511" s="34">
        <v>188</v>
      </c>
      <c r="V13511" s="34">
        <v>292</v>
      </c>
      <c r="W13511" s="34">
        <v>250</v>
      </c>
      <c r="X13511" s="34">
        <v>296</v>
      </c>
      <c r="Y13511" s="34">
        <v>191</v>
      </c>
      <c r="Z13511" s="34">
        <v>277</v>
      </c>
      <c r="AA13511" s="34">
        <v>274</v>
      </c>
      <c r="AB13511" s="34">
        <v>241</v>
      </c>
      <c r="AC13511" s="34">
        <v>354</v>
      </c>
    </row>
    <row r="13512" spans="1:29" x14ac:dyDescent="0.2">
      <c r="A13512" s="34" t="s">
        <v>74005</v>
      </c>
      <c r="B13512" s="34">
        <v>78</v>
      </c>
      <c r="C13512" s="34">
        <v>38</v>
      </c>
      <c r="D13512" s="34">
        <v>75</v>
      </c>
      <c r="E13512" s="34">
        <v>47</v>
      </c>
      <c r="F13512" s="34">
        <v>70</v>
      </c>
      <c r="G13512" s="34">
        <v>59</v>
      </c>
      <c r="H13512" s="34">
        <v>60</v>
      </c>
      <c r="I13512" s="34">
        <v>36</v>
      </c>
      <c r="J13512" s="34">
        <v>66</v>
      </c>
      <c r="K13512" s="34">
        <v>26</v>
      </c>
      <c r="L13512" s="34">
        <v>36</v>
      </c>
      <c r="M13512" s="34">
        <v>37</v>
      </c>
      <c r="N13512" s="34">
        <v>67</v>
      </c>
      <c r="O13512" s="34">
        <v>33</v>
      </c>
      <c r="P13512" s="34">
        <v>76</v>
      </c>
      <c r="Q13512" s="34">
        <v>53</v>
      </c>
      <c r="R13512" s="34">
        <v>102</v>
      </c>
      <c r="S13512" s="34">
        <v>66</v>
      </c>
      <c r="T13512" s="34">
        <v>78</v>
      </c>
      <c r="U13512" s="34">
        <v>38</v>
      </c>
      <c r="V13512" s="34">
        <v>84</v>
      </c>
      <c r="W13512" s="34">
        <v>46</v>
      </c>
      <c r="X13512" s="34">
        <v>101</v>
      </c>
      <c r="Y13512" s="34">
        <v>43</v>
      </c>
      <c r="Z13512" s="34">
        <v>62</v>
      </c>
      <c r="AA13512" s="34">
        <v>73</v>
      </c>
      <c r="AB13512" s="34">
        <v>60</v>
      </c>
      <c r="AC13512" s="34">
        <v>85</v>
      </c>
    </row>
    <row r="13513" spans="1:29" x14ac:dyDescent="0.2">
      <c r="A13513" s="34" t="s">
        <v>74006</v>
      </c>
      <c r="B13513" s="34">
        <v>124</v>
      </c>
      <c r="C13513" s="34">
        <v>115</v>
      </c>
      <c r="D13513" s="34">
        <v>242</v>
      </c>
      <c r="E13513" s="34">
        <v>116</v>
      </c>
      <c r="F13513" s="34">
        <v>163</v>
      </c>
      <c r="G13513" s="34">
        <v>141</v>
      </c>
      <c r="H13513" s="34">
        <v>165</v>
      </c>
      <c r="I13513" s="34">
        <v>146</v>
      </c>
      <c r="J13513" s="34">
        <v>128</v>
      </c>
      <c r="K13513" s="34">
        <v>162</v>
      </c>
      <c r="L13513" s="34">
        <v>74</v>
      </c>
      <c r="M13513" s="34">
        <v>110</v>
      </c>
      <c r="N13513" s="34">
        <v>121</v>
      </c>
      <c r="O13513" s="34">
        <v>115</v>
      </c>
      <c r="P13513" s="34">
        <v>134</v>
      </c>
      <c r="Q13513" s="34">
        <v>150</v>
      </c>
      <c r="R13513" s="34">
        <v>171</v>
      </c>
      <c r="S13513" s="34">
        <v>187</v>
      </c>
      <c r="T13513" s="34">
        <v>128</v>
      </c>
      <c r="U13513" s="34">
        <v>95</v>
      </c>
      <c r="V13513" s="34">
        <v>160</v>
      </c>
      <c r="W13513" s="34">
        <v>77</v>
      </c>
      <c r="X13513" s="34">
        <v>175</v>
      </c>
      <c r="Y13513" s="34">
        <v>121</v>
      </c>
      <c r="Z13513" s="34">
        <v>223</v>
      </c>
      <c r="AA13513" s="34">
        <v>157</v>
      </c>
      <c r="AB13513" s="34">
        <v>126</v>
      </c>
      <c r="AC13513" s="34">
        <v>177</v>
      </c>
    </row>
    <row r="13514" spans="1:29" x14ac:dyDescent="0.2">
      <c r="A13514" s="34" t="s">
        <v>74007</v>
      </c>
      <c r="B13514" s="34">
        <v>44</v>
      </c>
      <c r="C13514" s="34">
        <v>57</v>
      </c>
      <c r="D13514" s="34">
        <v>90</v>
      </c>
      <c r="E13514" s="34">
        <v>72</v>
      </c>
      <c r="F13514" s="34">
        <v>77</v>
      </c>
      <c r="G13514" s="34">
        <v>33</v>
      </c>
      <c r="H13514" s="34">
        <v>75</v>
      </c>
      <c r="I13514" s="34">
        <v>71</v>
      </c>
      <c r="J13514" s="34">
        <v>48</v>
      </c>
      <c r="K13514" s="34">
        <v>67</v>
      </c>
      <c r="L13514" s="34">
        <v>24</v>
      </c>
      <c r="M13514" s="34">
        <v>55</v>
      </c>
      <c r="N13514" s="34">
        <v>56</v>
      </c>
      <c r="O13514" s="34">
        <v>48</v>
      </c>
      <c r="P13514" s="34">
        <v>46</v>
      </c>
      <c r="Q13514" s="34">
        <v>79</v>
      </c>
      <c r="R13514" s="34">
        <v>84</v>
      </c>
      <c r="S13514" s="34">
        <v>61</v>
      </c>
      <c r="T13514" s="34">
        <v>34</v>
      </c>
      <c r="U13514" s="34">
        <v>64</v>
      </c>
      <c r="V13514" s="34">
        <v>62</v>
      </c>
      <c r="W13514" s="34">
        <v>30</v>
      </c>
      <c r="X13514" s="34">
        <v>45</v>
      </c>
      <c r="Y13514" s="34">
        <v>41</v>
      </c>
      <c r="Z13514" s="34">
        <v>64</v>
      </c>
      <c r="AA13514" s="34">
        <v>77</v>
      </c>
      <c r="AB13514" s="34">
        <v>27</v>
      </c>
      <c r="AC13514" s="34">
        <v>93</v>
      </c>
    </row>
    <row r="13515" spans="1:29" x14ac:dyDescent="0.2">
      <c r="A13515" s="34" t="s">
        <v>74008</v>
      </c>
      <c r="B13515" s="34">
        <v>86</v>
      </c>
      <c r="C13515" s="34">
        <v>90</v>
      </c>
      <c r="D13515" s="34">
        <v>171</v>
      </c>
      <c r="E13515" s="34">
        <v>89</v>
      </c>
      <c r="F13515" s="34">
        <v>125</v>
      </c>
      <c r="G13515" s="34">
        <v>83</v>
      </c>
      <c r="H13515" s="34">
        <v>124</v>
      </c>
      <c r="I13515" s="34">
        <v>72</v>
      </c>
      <c r="J13515" s="34">
        <v>128</v>
      </c>
      <c r="K13515" s="34">
        <v>107</v>
      </c>
      <c r="L13515" s="34">
        <v>89</v>
      </c>
      <c r="M13515" s="34">
        <v>99</v>
      </c>
      <c r="N13515" s="34">
        <v>99</v>
      </c>
      <c r="O13515" s="34">
        <v>67</v>
      </c>
      <c r="P13515" s="34">
        <v>127</v>
      </c>
      <c r="Q13515" s="34">
        <v>93</v>
      </c>
      <c r="R13515" s="34">
        <v>137</v>
      </c>
      <c r="S13515" s="34">
        <v>159</v>
      </c>
      <c r="T13515" s="34">
        <v>96</v>
      </c>
      <c r="U13515" s="34">
        <v>92</v>
      </c>
      <c r="V13515" s="34">
        <v>196</v>
      </c>
      <c r="W13515" s="34">
        <v>96</v>
      </c>
      <c r="X13515" s="34">
        <v>192</v>
      </c>
      <c r="Y13515" s="34">
        <v>105</v>
      </c>
      <c r="Z13515" s="34">
        <v>165</v>
      </c>
      <c r="AA13515" s="34">
        <v>142</v>
      </c>
      <c r="AB13515" s="34">
        <v>100</v>
      </c>
      <c r="AC13515" s="34">
        <v>147</v>
      </c>
    </row>
    <row r="13516" spans="1:29" x14ac:dyDescent="0.2">
      <c r="A13516" s="34" t="s">
        <v>74009</v>
      </c>
      <c r="B13516" s="34">
        <v>74</v>
      </c>
      <c r="C13516" s="34">
        <v>86</v>
      </c>
      <c r="D13516" s="34">
        <v>85</v>
      </c>
      <c r="E13516" s="34">
        <v>54</v>
      </c>
      <c r="F13516" s="34">
        <v>78</v>
      </c>
      <c r="G13516" s="34">
        <v>104</v>
      </c>
      <c r="H13516" s="34">
        <v>80</v>
      </c>
      <c r="I13516" s="34">
        <v>73</v>
      </c>
      <c r="J13516" s="34">
        <v>70</v>
      </c>
      <c r="K13516" s="34">
        <v>78</v>
      </c>
      <c r="L13516" s="34">
        <v>67</v>
      </c>
      <c r="M13516" s="34">
        <v>57</v>
      </c>
      <c r="N13516" s="34">
        <v>63</v>
      </c>
      <c r="O13516" s="34">
        <v>111</v>
      </c>
      <c r="P13516" s="34">
        <v>92</v>
      </c>
      <c r="Q13516" s="34">
        <v>103</v>
      </c>
      <c r="R13516" s="34">
        <v>89</v>
      </c>
      <c r="S13516" s="34">
        <v>114</v>
      </c>
      <c r="T13516" s="34">
        <v>87</v>
      </c>
      <c r="U13516" s="34">
        <v>86</v>
      </c>
      <c r="V13516" s="34">
        <v>63</v>
      </c>
      <c r="W13516" s="34">
        <v>85</v>
      </c>
      <c r="X13516" s="34">
        <v>112</v>
      </c>
      <c r="Y13516" s="34">
        <v>61</v>
      </c>
      <c r="Z13516" s="34">
        <v>56</v>
      </c>
      <c r="AA13516" s="34">
        <v>99</v>
      </c>
      <c r="AB13516" s="34">
        <v>90</v>
      </c>
      <c r="AC13516" s="34">
        <v>142</v>
      </c>
    </row>
    <row r="13517" spans="1:29" x14ac:dyDescent="0.2">
      <c r="A13517" s="34" t="s">
        <v>74010</v>
      </c>
      <c r="B13517" s="34">
        <v>86</v>
      </c>
      <c r="C13517" s="34">
        <v>84</v>
      </c>
      <c r="D13517" s="34">
        <v>107</v>
      </c>
      <c r="E13517" s="34">
        <v>93</v>
      </c>
      <c r="F13517" s="34">
        <v>79</v>
      </c>
      <c r="G13517" s="34">
        <v>56</v>
      </c>
      <c r="H13517" s="34">
        <v>80</v>
      </c>
      <c r="I13517" s="34">
        <v>68</v>
      </c>
      <c r="J13517" s="34">
        <v>74</v>
      </c>
      <c r="K13517" s="34">
        <v>74</v>
      </c>
      <c r="L13517" s="34">
        <v>69</v>
      </c>
      <c r="M13517" s="34">
        <v>56</v>
      </c>
      <c r="N13517" s="34">
        <v>74</v>
      </c>
      <c r="O13517" s="34">
        <v>51</v>
      </c>
      <c r="P13517" s="34">
        <v>107</v>
      </c>
      <c r="Q13517" s="34">
        <v>72</v>
      </c>
      <c r="R13517" s="34">
        <v>105</v>
      </c>
      <c r="S13517" s="34">
        <v>84</v>
      </c>
      <c r="T13517" s="34">
        <v>93</v>
      </c>
      <c r="U13517" s="34">
        <v>60</v>
      </c>
      <c r="V13517" s="34">
        <v>119</v>
      </c>
      <c r="W13517" s="34">
        <v>68</v>
      </c>
      <c r="X13517" s="34">
        <v>79</v>
      </c>
      <c r="Y13517" s="34">
        <v>61</v>
      </c>
      <c r="Z13517" s="34">
        <v>128</v>
      </c>
      <c r="AA13517" s="34">
        <v>76</v>
      </c>
      <c r="AB13517" s="34">
        <v>105</v>
      </c>
      <c r="AC13517" s="34">
        <v>89</v>
      </c>
    </row>
    <row r="13518" spans="1:29" x14ac:dyDescent="0.2">
      <c r="A13518" s="34" t="s">
        <v>74011</v>
      </c>
      <c r="B13518" s="34">
        <v>33</v>
      </c>
      <c r="C13518" s="34">
        <v>20</v>
      </c>
      <c r="D13518" s="34">
        <v>30</v>
      </c>
      <c r="E13518" s="34">
        <v>39</v>
      </c>
      <c r="F13518" s="34">
        <v>36</v>
      </c>
      <c r="G13518" s="34">
        <v>29</v>
      </c>
      <c r="H13518" s="34">
        <v>28</v>
      </c>
      <c r="I13518" s="34">
        <v>42</v>
      </c>
      <c r="J13518" s="34">
        <v>39</v>
      </c>
      <c r="K13518" s="34">
        <v>42</v>
      </c>
      <c r="L13518" s="34">
        <v>20</v>
      </c>
      <c r="M13518" s="34">
        <v>35</v>
      </c>
      <c r="N13518" s="34">
        <v>46</v>
      </c>
      <c r="O13518" s="34">
        <v>25</v>
      </c>
      <c r="P13518" s="34">
        <v>32</v>
      </c>
      <c r="Q13518" s="34">
        <v>39</v>
      </c>
      <c r="R13518" s="34">
        <v>35</v>
      </c>
      <c r="S13518" s="34">
        <v>51</v>
      </c>
      <c r="T13518" s="34">
        <v>33</v>
      </c>
      <c r="U13518" s="34">
        <v>29</v>
      </c>
      <c r="V13518" s="34">
        <v>42</v>
      </c>
      <c r="W13518" s="34">
        <v>27</v>
      </c>
      <c r="X13518" s="34">
        <v>49</v>
      </c>
      <c r="Y13518" s="34">
        <v>33</v>
      </c>
      <c r="Z13518" s="34">
        <v>48</v>
      </c>
      <c r="AA13518" s="34">
        <v>49</v>
      </c>
      <c r="AB13518" s="34">
        <v>30</v>
      </c>
      <c r="AC13518" s="34">
        <v>63</v>
      </c>
    </row>
    <row r="13519" spans="1:29" x14ac:dyDescent="0.2">
      <c r="A13519" s="34" t="s">
        <v>74012</v>
      </c>
      <c r="B13519" s="34">
        <v>112</v>
      </c>
      <c r="C13519" s="34">
        <v>148</v>
      </c>
      <c r="D13519" s="34">
        <v>192</v>
      </c>
      <c r="E13519" s="34">
        <v>154</v>
      </c>
      <c r="F13519" s="34">
        <v>148</v>
      </c>
      <c r="G13519" s="34">
        <v>142</v>
      </c>
      <c r="H13519" s="34">
        <v>145</v>
      </c>
      <c r="I13519" s="34">
        <v>138</v>
      </c>
      <c r="J13519" s="34">
        <v>123</v>
      </c>
      <c r="K13519" s="34">
        <v>127</v>
      </c>
      <c r="L13519" s="34">
        <v>68</v>
      </c>
      <c r="M13519" s="34">
        <v>104</v>
      </c>
      <c r="N13519" s="34">
        <v>103</v>
      </c>
      <c r="O13519" s="34">
        <v>137</v>
      </c>
      <c r="P13519" s="34">
        <v>121</v>
      </c>
      <c r="Q13519" s="34">
        <v>154</v>
      </c>
      <c r="R13519" s="34">
        <v>129</v>
      </c>
      <c r="S13519" s="34">
        <v>194</v>
      </c>
      <c r="T13519" s="34">
        <v>79</v>
      </c>
      <c r="U13519" s="34">
        <v>114</v>
      </c>
      <c r="V13519" s="34">
        <v>181</v>
      </c>
      <c r="W13519" s="34">
        <v>123</v>
      </c>
      <c r="X13519" s="34">
        <v>221</v>
      </c>
      <c r="Y13519" s="34">
        <v>117</v>
      </c>
      <c r="Z13519" s="34">
        <v>165</v>
      </c>
      <c r="AA13519" s="34">
        <v>163</v>
      </c>
      <c r="AB13519" s="34">
        <v>132</v>
      </c>
      <c r="AC13519" s="34">
        <v>248</v>
      </c>
    </row>
    <row r="13520" spans="1:29" x14ac:dyDescent="0.2">
      <c r="A13520" s="34" t="s">
        <v>74013</v>
      </c>
      <c r="B13520" s="34">
        <v>75</v>
      </c>
      <c r="C13520" s="34">
        <v>85</v>
      </c>
      <c r="D13520" s="34">
        <v>111</v>
      </c>
      <c r="E13520" s="34">
        <v>82</v>
      </c>
      <c r="F13520" s="34">
        <v>101</v>
      </c>
      <c r="G13520" s="34">
        <v>64</v>
      </c>
      <c r="H13520" s="34">
        <v>68</v>
      </c>
      <c r="I13520" s="34">
        <v>59</v>
      </c>
      <c r="J13520" s="34">
        <v>114</v>
      </c>
      <c r="K13520" s="34">
        <v>88</v>
      </c>
      <c r="L13520" s="34">
        <v>78</v>
      </c>
      <c r="M13520" s="34">
        <v>76</v>
      </c>
      <c r="N13520" s="34">
        <v>69</v>
      </c>
      <c r="O13520" s="34">
        <v>81</v>
      </c>
      <c r="P13520" s="34">
        <v>96</v>
      </c>
      <c r="Q13520" s="34">
        <v>121</v>
      </c>
      <c r="R13520" s="34">
        <v>109</v>
      </c>
      <c r="S13520" s="34">
        <v>122</v>
      </c>
      <c r="T13520" s="34">
        <v>120</v>
      </c>
      <c r="U13520" s="34">
        <v>87</v>
      </c>
      <c r="V13520" s="34">
        <v>111</v>
      </c>
      <c r="W13520" s="34">
        <v>119</v>
      </c>
      <c r="X13520" s="34">
        <v>116</v>
      </c>
      <c r="Y13520" s="34">
        <v>85</v>
      </c>
      <c r="Z13520" s="34">
        <v>122</v>
      </c>
      <c r="AA13520" s="34">
        <v>96</v>
      </c>
      <c r="AB13520" s="34">
        <v>164</v>
      </c>
      <c r="AC13520" s="34">
        <v>122</v>
      </c>
    </row>
    <row r="13521" spans="1:29" x14ac:dyDescent="0.2">
      <c r="A13521" s="34" t="s">
        <v>74014</v>
      </c>
      <c r="B13521" s="34">
        <v>80</v>
      </c>
      <c r="C13521" s="34">
        <v>100</v>
      </c>
      <c r="D13521" s="34">
        <v>105</v>
      </c>
      <c r="E13521" s="34">
        <v>161</v>
      </c>
      <c r="F13521" s="34">
        <v>131</v>
      </c>
      <c r="G13521" s="34">
        <v>96</v>
      </c>
      <c r="H13521" s="34">
        <v>124</v>
      </c>
      <c r="I13521" s="34">
        <v>84</v>
      </c>
      <c r="J13521" s="34">
        <v>96</v>
      </c>
      <c r="K13521" s="34">
        <v>128</v>
      </c>
      <c r="L13521" s="34">
        <v>103</v>
      </c>
      <c r="M13521" s="34">
        <v>93</v>
      </c>
      <c r="N13521" s="34">
        <v>145</v>
      </c>
      <c r="O13521" s="34">
        <v>108</v>
      </c>
      <c r="P13521" s="34">
        <v>98</v>
      </c>
      <c r="Q13521" s="34">
        <v>167</v>
      </c>
      <c r="R13521" s="34">
        <v>155</v>
      </c>
      <c r="S13521" s="34">
        <v>145</v>
      </c>
      <c r="T13521" s="34">
        <v>106</v>
      </c>
      <c r="U13521" s="34">
        <v>82</v>
      </c>
      <c r="V13521" s="34">
        <v>169</v>
      </c>
      <c r="W13521" s="34">
        <v>181</v>
      </c>
      <c r="X13521" s="34">
        <v>172</v>
      </c>
      <c r="Y13521" s="34">
        <v>90</v>
      </c>
      <c r="Z13521" s="34">
        <v>158</v>
      </c>
      <c r="AA13521" s="34">
        <v>196</v>
      </c>
      <c r="AB13521" s="34">
        <v>131</v>
      </c>
      <c r="AC13521" s="34">
        <v>193</v>
      </c>
    </row>
    <row r="13522" spans="1:29" x14ac:dyDescent="0.2">
      <c r="A13522" s="34" t="s">
        <v>74015</v>
      </c>
      <c r="B13522" s="34">
        <v>27</v>
      </c>
      <c r="C13522" s="34">
        <v>37</v>
      </c>
      <c r="D13522" s="34">
        <v>34</v>
      </c>
      <c r="E13522" s="34">
        <v>84</v>
      </c>
      <c r="F13522" s="34">
        <v>26</v>
      </c>
      <c r="G13522" s="34">
        <v>43</v>
      </c>
      <c r="H13522" s="34">
        <v>24</v>
      </c>
      <c r="I13522" s="34">
        <v>34</v>
      </c>
      <c r="J13522" s="34">
        <v>23</v>
      </c>
      <c r="K13522" s="34">
        <v>57</v>
      </c>
      <c r="L13522" s="34">
        <v>18</v>
      </c>
      <c r="M13522" s="34">
        <v>35</v>
      </c>
      <c r="N13522" s="34">
        <v>17</v>
      </c>
      <c r="O13522" s="34">
        <v>35</v>
      </c>
      <c r="P13522" s="34">
        <v>23</v>
      </c>
      <c r="Q13522" s="34">
        <v>53</v>
      </c>
      <c r="R13522" s="34">
        <v>27</v>
      </c>
      <c r="S13522" s="34">
        <v>57</v>
      </c>
      <c r="T13522" s="34">
        <v>27</v>
      </c>
      <c r="U13522" s="34">
        <v>51</v>
      </c>
      <c r="V13522" s="34">
        <v>34</v>
      </c>
      <c r="W13522" s="34">
        <v>26</v>
      </c>
      <c r="X13522" s="34">
        <v>54</v>
      </c>
      <c r="Y13522" s="34">
        <v>32</v>
      </c>
      <c r="Z13522" s="34">
        <v>43</v>
      </c>
      <c r="AA13522" s="34">
        <v>47</v>
      </c>
      <c r="AB13522" s="34">
        <v>22</v>
      </c>
      <c r="AC13522" s="34">
        <v>60</v>
      </c>
    </row>
    <row r="13523" spans="1:29" x14ac:dyDescent="0.2">
      <c r="A13523" s="34" t="s">
        <v>74016</v>
      </c>
      <c r="B13523" s="34">
        <v>38</v>
      </c>
      <c r="C13523" s="34">
        <v>53</v>
      </c>
      <c r="D13523" s="34">
        <v>45</v>
      </c>
      <c r="E13523" s="34">
        <v>52</v>
      </c>
      <c r="F13523" s="34">
        <v>31</v>
      </c>
      <c r="G13523" s="34">
        <v>70</v>
      </c>
      <c r="H13523" s="34">
        <v>29</v>
      </c>
      <c r="I13523" s="34">
        <v>46</v>
      </c>
      <c r="J13523" s="34">
        <v>22</v>
      </c>
      <c r="K13523" s="34">
        <v>34</v>
      </c>
      <c r="L13523" s="34">
        <v>23</v>
      </c>
      <c r="M13523" s="34">
        <v>26</v>
      </c>
      <c r="N13523" s="34">
        <v>50</v>
      </c>
      <c r="O13523" s="34">
        <v>22</v>
      </c>
      <c r="P13523" s="34">
        <v>39</v>
      </c>
      <c r="Q13523" s="34">
        <v>29</v>
      </c>
      <c r="R13523" s="34">
        <v>41</v>
      </c>
      <c r="S13523" s="34">
        <v>76</v>
      </c>
      <c r="T13523" s="34">
        <v>46</v>
      </c>
      <c r="U13523" s="34">
        <v>33</v>
      </c>
      <c r="V13523" s="34">
        <v>74</v>
      </c>
      <c r="W13523" s="34">
        <v>31</v>
      </c>
      <c r="X13523" s="34">
        <v>54</v>
      </c>
      <c r="Y13523" s="34">
        <v>33</v>
      </c>
      <c r="Z13523" s="34">
        <v>44</v>
      </c>
      <c r="AA13523" s="34">
        <v>61</v>
      </c>
      <c r="AB13523" s="34">
        <v>38</v>
      </c>
      <c r="AC13523" s="34">
        <v>72</v>
      </c>
    </row>
    <row r="13524" spans="1:29" x14ac:dyDescent="0.2">
      <c r="A13524" s="34" t="s">
        <v>74017</v>
      </c>
      <c r="B13524" s="34">
        <v>89</v>
      </c>
      <c r="C13524" s="34">
        <v>93</v>
      </c>
      <c r="D13524" s="34">
        <v>119</v>
      </c>
      <c r="E13524" s="34">
        <v>104</v>
      </c>
      <c r="F13524" s="34">
        <v>97</v>
      </c>
      <c r="G13524" s="34">
        <v>97</v>
      </c>
      <c r="H13524" s="34">
        <v>88</v>
      </c>
      <c r="I13524" s="34">
        <v>107</v>
      </c>
      <c r="J13524" s="34">
        <v>76</v>
      </c>
      <c r="K13524" s="34">
        <v>122</v>
      </c>
      <c r="L13524" s="34">
        <v>47</v>
      </c>
      <c r="M13524" s="34">
        <v>83</v>
      </c>
      <c r="N13524" s="34">
        <v>56</v>
      </c>
      <c r="O13524" s="34">
        <v>84</v>
      </c>
      <c r="P13524" s="34">
        <v>66</v>
      </c>
      <c r="Q13524" s="34">
        <v>124</v>
      </c>
      <c r="R13524" s="34">
        <v>115</v>
      </c>
      <c r="S13524" s="34">
        <v>161</v>
      </c>
      <c r="T13524" s="34">
        <v>81</v>
      </c>
      <c r="U13524" s="34">
        <v>84</v>
      </c>
      <c r="V13524" s="34">
        <v>103</v>
      </c>
      <c r="W13524" s="34">
        <v>97</v>
      </c>
      <c r="X13524" s="34">
        <v>107</v>
      </c>
      <c r="Y13524" s="34">
        <v>73</v>
      </c>
      <c r="Z13524" s="34">
        <v>132</v>
      </c>
      <c r="AA13524" s="34">
        <v>105</v>
      </c>
      <c r="AB13524" s="34">
        <v>74</v>
      </c>
      <c r="AC13524" s="34">
        <v>165</v>
      </c>
    </row>
    <row r="13525" spans="1:29" x14ac:dyDescent="0.2">
      <c r="A13525" s="34" t="s">
        <v>74018</v>
      </c>
      <c r="B13525" s="34">
        <v>38</v>
      </c>
      <c r="C13525" s="34">
        <v>73</v>
      </c>
      <c r="D13525" s="34">
        <v>45</v>
      </c>
      <c r="E13525" s="34">
        <v>69</v>
      </c>
      <c r="F13525" s="34">
        <v>48</v>
      </c>
      <c r="G13525" s="34">
        <v>72</v>
      </c>
      <c r="H13525" s="34">
        <v>33</v>
      </c>
      <c r="I13525" s="34">
        <v>57</v>
      </c>
      <c r="J13525" s="34">
        <v>38</v>
      </c>
      <c r="K13525" s="34">
        <v>85</v>
      </c>
      <c r="L13525" s="34">
        <v>11</v>
      </c>
      <c r="M13525" s="34">
        <v>75</v>
      </c>
      <c r="N13525" s="34">
        <v>35</v>
      </c>
      <c r="O13525" s="34">
        <v>65</v>
      </c>
      <c r="P13525" s="34">
        <v>37</v>
      </c>
      <c r="Q13525" s="34">
        <v>69</v>
      </c>
      <c r="R13525" s="34">
        <v>26</v>
      </c>
      <c r="S13525" s="34">
        <v>67</v>
      </c>
      <c r="T13525" s="34">
        <v>19</v>
      </c>
      <c r="U13525" s="34">
        <v>42</v>
      </c>
      <c r="V13525" s="34">
        <v>58</v>
      </c>
      <c r="W13525" s="34">
        <v>36</v>
      </c>
      <c r="X13525" s="34">
        <v>80</v>
      </c>
      <c r="Y13525" s="34">
        <v>51</v>
      </c>
      <c r="Z13525" s="34">
        <v>49</v>
      </c>
      <c r="AA13525" s="34">
        <v>73</v>
      </c>
      <c r="AB13525" s="34">
        <v>36</v>
      </c>
      <c r="AC13525" s="34">
        <v>106</v>
      </c>
    </row>
    <row r="13526" spans="1:29" x14ac:dyDescent="0.2">
      <c r="A13526" s="34" t="s">
        <v>74019</v>
      </c>
      <c r="B13526" s="34">
        <v>121</v>
      </c>
      <c r="C13526" s="34">
        <v>75</v>
      </c>
      <c r="D13526" s="34">
        <v>191</v>
      </c>
      <c r="E13526" s="34">
        <v>150</v>
      </c>
      <c r="F13526" s="34">
        <v>159</v>
      </c>
      <c r="G13526" s="34">
        <v>62</v>
      </c>
      <c r="H13526" s="34">
        <v>150</v>
      </c>
      <c r="I13526" s="34">
        <v>140</v>
      </c>
      <c r="J13526" s="34">
        <v>151</v>
      </c>
      <c r="K13526" s="34">
        <v>143</v>
      </c>
      <c r="L13526" s="34">
        <v>117</v>
      </c>
      <c r="M13526" s="34">
        <v>126</v>
      </c>
      <c r="N13526" s="34">
        <v>138</v>
      </c>
      <c r="O13526" s="34">
        <v>113</v>
      </c>
      <c r="P13526" s="34">
        <v>144</v>
      </c>
      <c r="Q13526" s="34">
        <v>160</v>
      </c>
      <c r="R13526" s="34">
        <v>205</v>
      </c>
      <c r="S13526" s="34">
        <v>141</v>
      </c>
      <c r="T13526" s="34">
        <v>172</v>
      </c>
      <c r="U13526" s="34">
        <v>88</v>
      </c>
      <c r="V13526" s="34">
        <v>177</v>
      </c>
      <c r="W13526" s="34">
        <v>166</v>
      </c>
      <c r="X13526" s="34">
        <v>189</v>
      </c>
      <c r="Y13526" s="34">
        <v>141</v>
      </c>
      <c r="Z13526" s="34">
        <v>166</v>
      </c>
      <c r="AA13526" s="34">
        <v>134</v>
      </c>
      <c r="AB13526" s="34">
        <v>188</v>
      </c>
      <c r="AC13526" s="34">
        <v>250</v>
      </c>
    </row>
    <row r="13527" spans="1:29" x14ac:dyDescent="0.2">
      <c r="A13527" s="34" t="s">
        <v>74020</v>
      </c>
      <c r="B13527" s="34">
        <v>96</v>
      </c>
      <c r="C13527" s="34">
        <v>107</v>
      </c>
      <c r="D13527" s="34">
        <v>217</v>
      </c>
      <c r="E13527" s="34">
        <v>183</v>
      </c>
      <c r="F13527" s="34">
        <v>166</v>
      </c>
      <c r="G13527" s="34">
        <v>153</v>
      </c>
      <c r="H13527" s="34">
        <v>168</v>
      </c>
      <c r="I13527" s="34">
        <v>150</v>
      </c>
      <c r="J13527" s="34">
        <v>146</v>
      </c>
      <c r="K13527" s="34">
        <v>179</v>
      </c>
      <c r="L13527" s="34">
        <v>60</v>
      </c>
      <c r="M13527" s="34">
        <v>122</v>
      </c>
      <c r="N13527" s="34">
        <v>156</v>
      </c>
      <c r="O13527" s="34">
        <v>69</v>
      </c>
      <c r="P13527" s="34">
        <v>141</v>
      </c>
      <c r="Q13527" s="34">
        <v>126</v>
      </c>
      <c r="R13527" s="34">
        <v>152</v>
      </c>
      <c r="S13527" s="34">
        <v>146</v>
      </c>
      <c r="T13527" s="34">
        <v>102</v>
      </c>
      <c r="U13527" s="34">
        <v>135</v>
      </c>
      <c r="V13527" s="34">
        <v>198</v>
      </c>
      <c r="W13527" s="34">
        <v>129</v>
      </c>
      <c r="X13527" s="34">
        <v>198</v>
      </c>
      <c r="Y13527" s="34">
        <v>104</v>
      </c>
      <c r="Z13527" s="34">
        <v>174</v>
      </c>
      <c r="AA13527" s="34">
        <v>159</v>
      </c>
      <c r="AB13527" s="34">
        <v>101</v>
      </c>
      <c r="AC13527" s="34">
        <v>210</v>
      </c>
    </row>
    <row r="13528" spans="1:29" x14ac:dyDescent="0.2">
      <c r="A13528" s="34" t="s">
        <v>74021</v>
      </c>
      <c r="B13528" s="34">
        <v>76</v>
      </c>
      <c r="C13528" s="34">
        <v>82</v>
      </c>
      <c r="D13528" s="34">
        <v>68</v>
      </c>
      <c r="E13528" s="34">
        <v>119</v>
      </c>
      <c r="F13528" s="34">
        <v>63</v>
      </c>
      <c r="G13528" s="34">
        <v>91</v>
      </c>
      <c r="H13528" s="34">
        <v>68</v>
      </c>
      <c r="I13528" s="34">
        <v>111</v>
      </c>
      <c r="J13528" s="34">
        <v>44</v>
      </c>
      <c r="K13528" s="34">
        <v>76</v>
      </c>
      <c r="L13528" s="34">
        <v>67</v>
      </c>
      <c r="M13528" s="34">
        <v>62</v>
      </c>
      <c r="N13528" s="34">
        <v>51</v>
      </c>
      <c r="O13528" s="34">
        <v>88</v>
      </c>
      <c r="P13528" s="34">
        <v>69</v>
      </c>
      <c r="Q13528" s="34">
        <v>95</v>
      </c>
      <c r="R13528" s="34">
        <v>82</v>
      </c>
      <c r="S13528" s="34">
        <v>101</v>
      </c>
      <c r="T13528" s="34">
        <v>59</v>
      </c>
      <c r="U13528" s="34">
        <v>82</v>
      </c>
      <c r="V13528" s="34">
        <v>67</v>
      </c>
      <c r="W13528" s="34">
        <v>132</v>
      </c>
      <c r="X13528" s="34">
        <v>64</v>
      </c>
      <c r="Y13528" s="34">
        <v>125</v>
      </c>
      <c r="Z13528" s="34">
        <v>62</v>
      </c>
      <c r="AA13528" s="34">
        <v>88</v>
      </c>
      <c r="AB13528" s="34">
        <v>67</v>
      </c>
      <c r="AC13528" s="34">
        <v>122</v>
      </c>
    </row>
    <row r="13529" spans="1:29" x14ac:dyDescent="0.2">
      <c r="A13529" s="34" t="s">
        <v>74022</v>
      </c>
      <c r="B13529" s="34">
        <v>70</v>
      </c>
      <c r="C13529" s="34">
        <v>52</v>
      </c>
      <c r="D13529" s="34">
        <v>99</v>
      </c>
      <c r="E13529" s="34">
        <v>55</v>
      </c>
      <c r="F13529" s="34">
        <v>82</v>
      </c>
      <c r="G13529" s="34">
        <v>48</v>
      </c>
      <c r="H13529" s="34">
        <v>70</v>
      </c>
      <c r="I13529" s="34">
        <v>59</v>
      </c>
      <c r="J13529" s="34">
        <v>73</v>
      </c>
      <c r="K13529" s="34">
        <v>57</v>
      </c>
      <c r="L13529" s="34">
        <v>42</v>
      </c>
      <c r="M13529" s="34">
        <v>53</v>
      </c>
      <c r="N13529" s="34">
        <v>54</v>
      </c>
      <c r="O13529" s="34">
        <v>43</v>
      </c>
      <c r="P13529" s="34">
        <v>90</v>
      </c>
      <c r="Q13529" s="34">
        <v>76</v>
      </c>
      <c r="R13529" s="34">
        <v>85</v>
      </c>
      <c r="S13529" s="34">
        <v>67</v>
      </c>
      <c r="T13529" s="34">
        <v>67</v>
      </c>
      <c r="U13529" s="34">
        <v>39</v>
      </c>
      <c r="V13529" s="34">
        <v>84</v>
      </c>
      <c r="W13529" s="34">
        <v>61</v>
      </c>
      <c r="X13529" s="34">
        <v>89</v>
      </c>
      <c r="Y13529" s="34">
        <v>50</v>
      </c>
      <c r="Z13529" s="34">
        <v>113</v>
      </c>
      <c r="AA13529" s="34">
        <v>87</v>
      </c>
      <c r="AB13529" s="34">
        <v>70</v>
      </c>
      <c r="AC13529" s="34">
        <v>103</v>
      </c>
    </row>
    <row r="13530" spans="1:29" x14ac:dyDescent="0.2">
      <c r="A13530" s="34" t="s">
        <v>74023</v>
      </c>
      <c r="B13530" s="34">
        <v>62</v>
      </c>
      <c r="C13530" s="34">
        <v>20</v>
      </c>
      <c r="D13530" s="34">
        <v>65</v>
      </c>
      <c r="E13530" s="34">
        <v>50</v>
      </c>
      <c r="F13530" s="34">
        <v>38</v>
      </c>
      <c r="G13530" s="34">
        <v>50</v>
      </c>
      <c r="H13530" s="34">
        <v>32</v>
      </c>
      <c r="I13530" s="34">
        <v>54</v>
      </c>
      <c r="J13530" s="34">
        <v>31</v>
      </c>
      <c r="K13530" s="34">
        <v>68</v>
      </c>
      <c r="L13530" s="34">
        <v>26</v>
      </c>
      <c r="M13530" s="34">
        <v>31</v>
      </c>
      <c r="N13530" s="34">
        <v>52</v>
      </c>
      <c r="O13530" s="34">
        <v>32</v>
      </c>
      <c r="P13530" s="34">
        <v>48</v>
      </c>
      <c r="Q13530" s="34">
        <v>44</v>
      </c>
      <c r="R13530" s="34">
        <v>49</v>
      </c>
      <c r="S13530" s="34">
        <v>73</v>
      </c>
      <c r="T13530" s="34">
        <v>30</v>
      </c>
      <c r="U13530" s="34">
        <v>34</v>
      </c>
      <c r="V13530" s="34">
        <v>53</v>
      </c>
      <c r="W13530" s="34">
        <v>26</v>
      </c>
      <c r="X13530" s="34">
        <v>71</v>
      </c>
      <c r="Y13530" s="34">
        <v>38</v>
      </c>
      <c r="Z13530" s="34">
        <v>61</v>
      </c>
      <c r="AA13530" s="34">
        <v>61</v>
      </c>
      <c r="AB13530" s="34">
        <v>48</v>
      </c>
      <c r="AC13530" s="34">
        <v>81</v>
      </c>
    </row>
    <row r="13531" spans="1:29" x14ac:dyDescent="0.2">
      <c r="A13531" s="34" t="s">
        <v>74024</v>
      </c>
      <c r="B13531" s="34">
        <v>41</v>
      </c>
      <c r="C13531" s="34">
        <v>48</v>
      </c>
      <c r="D13531" s="34">
        <v>50</v>
      </c>
      <c r="E13531" s="34">
        <v>49</v>
      </c>
      <c r="F13531" s="34">
        <v>42</v>
      </c>
      <c r="G13531" s="34">
        <v>31</v>
      </c>
      <c r="H13531" s="34">
        <v>48</v>
      </c>
      <c r="I13531" s="34">
        <v>39</v>
      </c>
      <c r="J13531" s="34">
        <v>37</v>
      </c>
      <c r="K13531" s="34">
        <v>38</v>
      </c>
      <c r="L13531" s="34">
        <v>24</v>
      </c>
      <c r="M13531" s="34">
        <v>41</v>
      </c>
      <c r="N13531" s="34">
        <v>44</v>
      </c>
      <c r="O13531" s="34">
        <v>43</v>
      </c>
      <c r="P13531" s="34">
        <v>32</v>
      </c>
      <c r="Q13531" s="34">
        <v>47</v>
      </c>
      <c r="R13531" s="34">
        <v>67</v>
      </c>
      <c r="S13531" s="34">
        <v>54</v>
      </c>
      <c r="T13531" s="34">
        <v>46</v>
      </c>
      <c r="U13531" s="34">
        <v>39</v>
      </c>
      <c r="V13531" s="34">
        <v>38</v>
      </c>
      <c r="W13531" s="34">
        <v>34</v>
      </c>
      <c r="X13531" s="34">
        <v>34</v>
      </c>
      <c r="Y13531" s="34">
        <v>33</v>
      </c>
      <c r="Z13531" s="34">
        <v>39</v>
      </c>
      <c r="AA13531" s="34">
        <v>37</v>
      </c>
      <c r="AB13531" s="34">
        <v>40</v>
      </c>
      <c r="AC13531" s="34">
        <v>73</v>
      </c>
    </row>
    <row r="13532" spans="1:29" x14ac:dyDescent="0.2">
      <c r="A13532" s="34" t="s">
        <v>74025</v>
      </c>
      <c r="B13532" s="34">
        <v>82</v>
      </c>
      <c r="C13532" s="34">
        <v>101</v>
      </c>
      <c r="D13532" s="34">
        <v>117</v>
      </c>
      <c r="E13532" s="34">
        <v>123</v>
      </c>
      <c r="F13532" s="34">
        <v>104</v>
      </c>
      <c r="G13532" s="34">
        <v>95</v>
      </c>
      <c r="H13532" s="34">
        <v>124</v>
      </c>
      <c r="I13532" s="34">
        <v>121</v>
      </c>
      <c r="J13532" s="34">
        <v>87</v>
      </c>
      <c r="K13532" s="34">
        <v>156</v>
      </c>
      <c r="L13532" s="34">
        <v>42</v>
      </c>
      <c r="M13532" s="34">
        <v>97</v>
      </c>
      <c r="N13532" s="34">
        <v>75</v>
      </c>
      <c r="O13532" s="34">
        <v>58</v>
      </c>
      <c r="P13532" s="34">
        <v>93</v>
      </c>
      <c r="Q13532" s="34">
        <v>108</v>
      </c>
      <c r="R13532" s="34">
        <v>132</v>
      </c>
      <c r="S13532" s="34">
        <v>160</v>
      </c>
      <c r="T13532" s="34">
        <v>82</v>
      </c>
      <c r="U13532" s="34">
        <v>95</v>
      </c>
      <c r="V13532" s="34">
        <v>132</v>
      </c>
      <c r="W13532" s="34">
        <v>98</v>
      </c>
      <c r="X13532" s="34">
        <v>136</v>
      </c>
      <c r="Y13532" s="34">
        <v>82</v>
      </c>
      <c r="Z13532" s="34">
        <v>173</v>
      </c>
      <c r="AA13532" s="34">
        <v>152</v>
      </c>
      <c r="AB13532" s="34">
        <v>98</v>
      </c>
      <c r="AC13532" s="34">
        <v>179</v>
      </c>
    </row>
    <row r="13533" spans="1:29" x14ac:dyDescent="0.2">
      <c r="A13533" s="34" t="s">
        <v>74026</v>
      </c>
      <c r="B13533" s="34">
        <v>176</v>
      </c>
      <c r="C13533" s="34">
        <v>285</v>
      </c>
      <c r="D13533" s="34">
        <v>310</v>
      </c>
      <c r="E13533" s="34">
        <v>341</v>
      </c>
      <c r="F13533" s="34">
        <v>332</v>
      </c>
      <c r="G13533" s="34">
        <v>371</v>
      </c>
      <c r="H13533" s="34">
        <v>249</v>
      </c>
      <c r="I13533" s="34">
        <v>305</v>
      </c>
      <c r="J13533" s="34">
        <v>268</v>
      </c>
      <c r="K13533" s="34">
        <v>283</v>
      </c>
      <c r="L13533" s="34">
        <v>211</v>
      </c>
      <c r="M13533" s="34">
        <v>255</v>
      </c>
      <c r="N13533" s="34">
        <v>241</v>
      </c>
      <c r="O13533" s="34">
        <v>251</v>
      </c>
      <c r="P13533" s="34">
        <v>275</v>
      </c>
      <c r="Q13533" s="34">
        <v>441</v>
      </c>
      <c r="R13533" s="34">
        <v>318</v>
      </c>
      <c r="S13533" s="34">
        <v>350</v>
      </c>
      <c r="T13533" s="34">
        <v>269</v>
      </c>
      <c r="U13533" s="34">
        <v>260</v>
      </c>
      <c r="V13533" s="34">
        <v>336</v>
      </c>
      <c r="W13533" s="34">
        <v>356</v>
      </c>
      <c r="X13533" s="34">
        <v>361</v>
      </c>
      <c r="Y13533" s="34">
        <v>343</v>
      </c>
      <c r="Z13533" s="34">
        <v>352</v>
      </c>
      <c r="AA13533" s="34">
        <v>386</v>
      </c>
      <c r="AB13533" s="34">
        <v>303</v>
      </c>
      <c r="AC13533" s="34">
        <v>496</v>
      </c>
    </row>
    <row r="13534" spans="1:29" x14ac:dyDescent="0.2">
      <c r="A13534" s="34" t="s">
        <v>74027</v>
      </c>
      <c r="B13534" s="34">
        <v>175</v>
      </c>
      <c r="C13534" s="34">
        <v>105</v>
      </c>
      <c r="D13534" s="34">
        <v>146</v>
      </c>
      <c r="E13534" s="34">
        <v>107</v>
      </c>
      <c r="F13534" s="34">
        <v>147</v>
      </c>
      <c r="G13534" s="34">
        <v>60</v>
      </c>
      <c r="H13534" s="34">
        <v>156</v>
      </c>
      <c r="I13534" s="34">
        <v>97</v>
      </c>
      <c r="J13534" s="34">
        <v>126</v>
      </c>
      <c r="K13534" s="34">
        <v>116</v>
      </c>
      <c r="L13534" s="34">
        <v>125</v>
      </c>
      <c r="M13534" s="34">
        <v>97</v>
      </c>
      <c r="N13534" s="34">
        <v>147</v>
      </c>
      <c r="O13534" s="34">
        <v>106</v>
      </c>
      <c r="P13534" s="34">
        <v>127</v>
      </c>
      <c r="Q13534" s="34">
        <v>187</v>
      </c>
      <c r="R13534" s="34">
        <v>184</v>
      </c>
      <c r="S13534" s="34">
        <v>149</v>
      </c>
      <c r="T13534" s="34">
        <v>176</v>
      </c>
      <c r="U13534" s="34">
        <v>116</v>
      </c>
      <c r="V13534" s="34">
        <v>155</v>
      </c>
      <c r="W13534" s="34">
        <v>159</v>
      </c>
      <c r="X13534" s="34">
        <v>205</v>
      </c>
      <c r="Y13534" s="34">
        <v>143</v>
      </c>
      <c r="Z13534" s="34">
        <v>174</v>
      </c>
      <c r="AA13534" s="34">
        <v>151</v>
      </c>
      <c r="AB13534" s="34">
        <v>180</v>
      </c>
      <c r="AC13534" s="34">
        <v>197</v>
      </c>
    </row>
    <row r="13535" spans="1:29" x14ac:dyDescent="0.2">
      <c r="A13535" s="34" t="s">
        <v>74028</v>
      </c>
      <c r="B13535" s="34">
        <v>41</v>
      </c>
      <c r="C13535" s="34">
        <v>28</v>
      </c>
      <c r="D13535" s="34">
        <v>35</v>
      </c>
      <c r="E13535" s="34">
        <v>39</v>
      </c>
      <c r="F13535" s="34">
        <v>42</v>
      </c>
      <c r="G13535" s="34">
        <v>40</v>
      </c>
      <c r="H13535" s="34">
        <v>14</v>
      </c>
      <c r="I13535" s="34">
        <v>39</v>
      </c>
      <c r="J13535" s="34">
        <v>21</v>
      </c>
      <c r="K13535" s="34">
        <v>25</v>
      </c>
      <c r="L13535" s="34">
        <v>13</v>
      </c>
      <c r="M13535" s="34">
        <v>20</v>
      </c>
      <c r="N13535" s="34">
        <v>16</v>
      </c>
      <c r="O13535" s="34">
        <v>26</v>
      </c>
      <c r="P13535" s="34">
        <v>16</v>
      </c>
      <c r="Q13535" s="34">
        <v>26</v>
      </c>
      <c r="R13535" s="34">
        <v>40</v>
      </c>
      <c r="S13535" s="34">
        <v>29</v>
      </c>
      <c r="T13535" s="34">
        <v>17</v>
      </c>
      <c r="U13535" s="34">
        <v>26</v>
      </c>
      <c r="V13535" s="34">
        <v>27</v>
      </c>
      <c r="W13535" s="34">
        <v>23</v>
      </c>
      <c r="X13535" s="34">
        <v>34</v>
      </c>
      <c r="Y13535" s="34">
        <v>16</v>
      </c>
      <c r="Z13535" s="34">
        <v>39</v>
      </c>
      <c r="AA13535" s="34">
        <v>42</v>
      </c>
      <c r="AB13535" s="34">
        <v>17</v>
      </c>
      <c r="AC13535" s="34">
        <v>37</v>
      </c>
    </row>
    <row r="13536" spans="1:29" x14ac:dyDescent="0.2">
      <c r="A13536" s="34" t="s">
        <v>74029</v>
      </c>
      <c r="B13536" s="34">
        <v>195</v>
      </c>
      <c r="C13536" s="34">
        <v>222</v>
      </c>
      <c r="D13536" s="34">
        <v>273</v>
      </c>
      <c r="E13536" s="34">
        <v>223</v>
      </c>
      <c r="F13536" s="34">
        <v>199</v>
      </c>
      <c r="G13536" s="34">
        <v>148</v>
      </c>
      <c r="H13536" s="34">
        <v>171</v>
      </c>
      <c r="I13536" s="34">
        <v>180</v>
      </c>
      <c r="J13536" s="34">
        <v>160</v>
      </c>
      <c r="K13536" s="34">
        <v>247</v>
      </c>
      <c r="L13536" s="34">
        <v>85</v>
      </c>
      <c r="M13536" s="34">
        <v>150</v>
      </c>
      <c r="N13536" s="34">
        <v>147</v>
      </c>
      <c r="O13536" s="34">
        <v>151</v>
      </c>
      <c r="P13536" s="34">
        <v>190</v>
      </c>
      <c r="Q13536" s="34">
        <v>234</v>
      </c>
      <c r="R13536" s="34">
        <v>164</v>
      </c>
      <c r="S13536" s="34">
        <v>216</v>
      </c>
      <c r="T13536" s="34">
        <v>134</v>
      </c>
      <c r="U13536" s="34">
        <v>131</v>
      </c>
      <c r="V13536" s="34">
        <v>229</v>
      </c>
      <c r="W13536" s="34">
        <v>190</v>
      </c>
      <c r="X13536" s="34">
        <v>261</v>
      </c>
      <c r="Y13536" s="34">
        <v>127</v>
      </c>
      <c r="Z13536" s="34">
        <v>250</v>
      </c>
      <c r="AA13536" s="34">
        <v>219</v>
      </c>
      <c r="AB13536" s="34">
        <v>191</v>
      </c>
      <c r="AC13536" s="34">
        <v>326</v>
      </c>
    </row>
    <row r="13537" spans="1:29" x14ac:dyDescent="0.2">
      <c r="A13537" s="34" t="s">
        <v>74030</v>
      </c>
      <c r="B13537" s="34">
        <v>102</v>
      </c>
      <c r="C13537" s="34">
        <v>88</v>
      </c>
      <c r="D13537" s="34">
        <v>76</v>
      </c>
      <c r="E13537" s="34">
        <v>68</v>
      </c>
      <c r="F13537" s="34">
        <v>141</v>
      </c>
      <c r="G13537" s="34">
        <v>82</v>
      </c>
      <c r="H13537" s="34">
        <v>87</v>
      </c>
      <c r="I13537" s="34">
        <v>120</v>
      </c>
      <c r="J13537" s="34">
        <v>118</v>
      </c>
      <c r="K13537" s="34">
        <v>105</v>
      </c>
      <c r="L13537" s="34">
        <v>87</v>
      </c>
      <c r="M13537" s="34">
        <v>68</v>
      </c>
      <c r="N13537" s="34">
        <v>82</v>
      </c>
      <c r="O13537" s="34">
        <v>106</v>
      </c>
      <c r="P13537" s="34">
        <v>104</v>
      </c>
      <c r="Q13537" s="34">
        <v>133</v>
      </c>
      <c r="R13537" s="34">
        <v>105</v>
      </c>
      <c r="S13537" s="34">
        <v>109</v>
      </c>
      <c r="T13537" s="34">
        <v>115</v>
      </c>
      <c r="U13537" s="34">
        <v>80</v>
      </c>
      <c r="V13537" s="34">
        <v>113</v>
      </c>
      <c r="W13537" s="34">
        <v>149</v>
      </c>
      <c r="X13537" s="34">
        <v>92</v>
      </c>
      <c r="Y13537" s="34">
        <v>100</v>
      </c>
      <c r="Z13537" s="34">
        <v>100</v>
      </c>
      <c r="AA13537" s="34">
        <v>77</v>
      </c>
      <c r="AB13537" s="34">
        <v>157</v>
      </c>
      <c r="AC13537" s="34">
        <v>153</v>
      </c>
    </row>
    <row r="13538" spans="1:29" x14ac:dyDescent="0.2">
      <c r="A13538" s="34" t="s">
        <v>74031</v>
      </c>
      <c r="B13538" s="34">
        <v>101</v>
      </c>
      <c r="C13538" s="34">
        <v>113</v>
      </c>
      <c r="D13538" s="34">
        <v>149</v>
      </c>
      <c r="E13538" s="34">
        <v>101</v>
      </c>
      <c r="F13538" s="34">
        <v>150</v>
      </c>
      <c r="G13538" s="34">
        <v>153</v>
      </c>
      <c r="H13538" s="34">
        <v>124</v>
      </c>
      <c r="I13538" s="34">
        <v>105</v>
      </c>
      <c r="J13538" s="34">
        <v>133</v>
      </c>
      <c r="K13538" s="34">
        <v>124</v>
      </c>
      <c r="L13538" s="34">
        <v>103</v>
      </c>
      <c r="M13538" s="34">
        <v>109</v>
      </c>
      <c r="N13538" s="34">
        <v>124</v>
      </c>
      <c r="O13538" s="34">
        <v>107</v>
      </c>
      <c r="P13538" s="34">
        <v>107</v>
      </c>
      <c r="Q13538" s="34">
        <v>126</v>
      </c>
      <c r="R13538" s="34">
        <v>188</v>
      </c>
      <c r="S13538" s="34">
        <v>172</v>
      </c>
      <c r="T13538" s="34">
        <v>102</v>
      </c>
      <c r="U13538" s="34">
        <v>134</v>
      </c>
      <c r="V13538" s="34">
        <v>161</v>
      </c>
      <c r="W13538" s="34">
        <v>143</v>
      </c>
      <c r="X13538" s="34">
        <v>213</v>
      </c>
      <c r="Y13538" s="34">
        <v>180</v>
      </c>
      <c r="Z13538" s="34">
        <v>145</v>
      </c>
      <c r="AA13538" s="34">
        <v>164</v>
      </c>
      <c r="AB13538" s="34">
        <v>159</v>
      </c>
      <c r="AC13538" s="34">
        <v>171</v>
      </c>
    </row>
    <row r="13539" spans="1:29" x14ac:dyDescent="0.2">
      <c r="A13539" s="34" t="s">
        <v>74032</v>
      </c>
      <c r="B13539" s="34">
        <v>100</v>
      </c>
      <c r="C13539" s="34">
        <v>81</v>
      </c>
      <c r="D13539" s="34">
        <v>154</v>
      </c>
      <c r="E13539" s="34">
        <v>99</v>
      </c>
      <c r="F13539" s="34">
        <v>131</v>
      </c>
      <c r="G13539" s="34">
        <v>132</v>
      </c>
      <c r="H13539" s="34">
        <v>132</v>
      </c>
      <c r="I13539" s="34">
        <v>85</v>
      </c>
      <c r="J13539" s="34">
        <v>124</v>
      </c>
      <c r="K13539" s="34">
        <v>81</v>
      </c>
      <c r="L13539" s="34">
        <v>108</v>
      </c>
      <c r="M13539" s="34">
        <v>103</v>
      </c>
      <c r="N13539" s="34">
        <v>130</v>
      </c>
      <c r="O13539" s="34">
        <v>113</v>
      </c>
      <c r="P13539" s="34">
        <v>146</v>
      </c>
      <c r="Q13539" s="34">
        <v>135</v>
      </c>
      <c r="R13539" s="34">
        <v>233</v>
      </c>
      <c r="S13539" s="34">
        <v>146</v>
      </c>
      <c r="T13539" s="34">
        <v>133</v>
      </c>
      <c r="U13539" s="34">
        <v>95</v>
      </c>
      <c r="V13539" s="34">
        <v>163</v>
      </c>
      <c r="W13539" s="34">
        <v>122</v>
      </c>
      <c r="X13539" s="34">
        <v>117</v>
      </c>
      <c r="Y13539" s="34">
        <v>104</v>
      </c>
      <c r="Z13539" s="34">
        <v>135</v>
      </c>
      <c r="AA13539" s="34">
        <v>132</v>
      </c>
      <c r="AB13539" s="34">
        <v>144</v>
      </c>
      <c r="AC13539" s="34">
        <v>140</v>
      </c>
    </row>
    <row r="13540" spans="1:29" x14ac:dyDescent="0.2">
      <c r="A13540" s="34" t="s">
        <v>74033</v>
      </c>
      <c r="B13540" s="34">
        <v>32</v>
      </c>
      <c r="C13540" s="34">
        <v>37</v>
      </c>
      <c r="D13540" s="34">
        <v>52</v>
      </c>
      <c r="E13540" s="34">
        <v>24</v>
      </c>
      <c r="F13540" s="34">
        <v>49</v>
      </c>
      <c r="G13540" s="34">
        <v>52</v>
      </c>
      <c r="H13540" s="34">
        <v>38</v>
      </c>
      <c r="I13540" s="34">
        <v>23</v>
      </c>
      <c r="J13540" s="34">
        <v>32</v>
      </c>
      <c r="K13540" s="34">
        <v>53</v>
      </c>
      <c r="L13540" s="34">
        <v>20</v>
      </c>
      <c r="M13540" s="34">
        <v>27</v>
      </c>
      <c r="N13540" s="34">
        <v>34</v>
      </c>
      <c r="O13540" s="34">
        <v>35</v>
      </c>
      <c r="P13540" s="34">
        <v>25</v>
      </c>
      <c r="Q13540" s="34">
        <v>45</v>
      </c>
      <c r="R13540" s="34">
        <v>50</v>
      </c>
      <c r="S13540" s="34">
        <v>51</v>
      </c>
      <c r="T13540" s="34">
        <v>31</v>
      </c>
      <c r="U13540" s="34">
        <v>27</v>
      </c>
      <c r="V13540" s="34">
        <v>35</v>
      </c>
      <c r="W13540" s="34">
        <v>30</v>
      </c>
      <c r="X13540" s="34">
        <v>45</v>
      </c>
      <c r="Y13540" s="34">
        <v>35</v>
      </c>
      <c r="Z13540" s="34">
        <v>47</v>
      </c>
      <c r="AA13540" s="34">
        <v>39</v>
      </c>
      <c r="AB13540" s="34">
        <v>49</v>
      </c>
      <c r="AC13540" s="34">
        <v>47</v>
      </c>
    </row>
    <row r="13541" spans="1:29" x14ac:dyDescent="0.2">
      <c r="A13541" s="34" t="s">
        <v>74034</v>
      </c>
      <c r="B13541" s="34">
        <v>86</v>
      </c>
      <c r="C13541" s="34">
        <v>95</v>
      </c>
      <c r="D13541" s="34">
        <v>84</v>
      </c>
      <c r="E13541" s="34">
        <v>60</v>
      </c>
      <c r="F13541" s="34">
        <v>88</v>
      </c>
      <c r="G13541" s="34">
        <v>101</v>
      </c>
      <c r="H13541" s="34">
        <v>69</v>
      </c>
      <c r="I13541" s="34">
        <v>73</v>
      </c>
      <c r="J13541" s="34">
        <v>73</v>
      </c>
      <c r="K13541" s="34">
        <v>81</v>
      </c>
      <c r="L13541" s="34">
        <v>53</v>
      </c>
      <c r="M13541" s="34">
        <v>55</v>
      </c>
      <c r="N13541" s="34">
        <v>79</v>
      </c>
      <c r="O13541" s="34">
        <v>98</v>
      </c>
      <c r="P13541" s="34">
        <v>69</v>
      </c>
      <c r="Q13541" s="34">
        <v>89</v>
      </c>
      <c r="R13541" s="34">
        <v>88</v>
      </c>
      <c r="S13541" s="34">
        <v>120</v>
      </c>
      <c r="T13541" s="34">
        <v>74</v>
      </c>
      <c r="U13541" s="34">
        <v>66</v>
      </c>
      <c r="V13541" s="34">
        <v>126</v>
      </c>
      <c r="W13541" s="34">
        <v>82</v>
      </c>
      <c r="X13541" s="34">
        <v>85</v>
      </c>
      <c r="Y13541" s="34">
        <v>82</v>
      </c>
      <c r="Z13541" s="34">
        <v>109</v>
      </c>
      <c r="AA13541" s="34">
        <v>77</v>
      </c>
      <c r="AB13541" s="34">
        <v>66</v>
      </c>
      <c r="AC13541" s="34">
        <v>115</v>
      </c>
    </row>
    <row r="13542" spans="1:29" x14ac:dyDescent="0.2">
      <c r="A13542" s="34" t="s">
        <v>74035</v>
      </c>
      <c r="B13542" s="34">
        <v>27</v>
      </c>
      <c r="C13542" s="34">
        <v>11</v>
      </c>
      <c r="D13542" s="34">
        <v>40</v>
      </c>
      <c r="E13542" s="34">
        <v>35</v>
      </c>
      <c r="F13542" s="34">
        <v>34</v>
      </c>
      <c r="G13542" s="34">
        <v>22</v>
      </c>
      <c r="H13542" s="34">
        <v>13</v>
      </c>
      <c r="I13542" s="34">
        <v>19</v>
      </c>
      <c r="J13542" s="34">
        <v>16</v>
      </c>
      <c r="K13542" s="34">
        <v>37</v>
      </c>
      <c r="L13542" s="34">
        <v>9</v>
      </c>
      <c r="M13542" s="34">
        <v>11</v>
      </c>
      <c r="N13542" s="34">
        <v>12</v>
      </c>
      <c r="O13542" s="34">
        <v>24</v>
      </c>
      <c r="P13542" s="34">
        <v>15</v>
      </c>
      <c r="Q13542" s="34">
        <v>22</v>
      </c>
      <c r="R13542" s="34">
        <v>26</v>
      </c>
      <c r="S13542" s="34">
        <v>32</v>
      </c>
      <c r="T13542" s="34">
        <v>6</v>
      </c>
      <c r="U13542" s="34">
        <v>22</v>
      </c>
      <c r="V13542" s="34">
        <v>32</v>
      </c>
      <c r="W13542" s="34">
        <v>21</v>
      </c>
      <c r="X13542" s="34">
        <v>28</v>
      </c>
      <c r="Y13542" s="34">
        <v>10</v>
      </c>
      <c r="Z13542" s="34">
        <v>25</v>
      </c>
      <c r="AA13542" s="34">
        <v>34</v>
      </c>
      <c r="AB13542" s="34">
        <v>13</v>
      </c>
      <c r="AC13542" s="34">
        <v>37</v>
      </c>
    </row>
    <row r="13543" spans="1:29" x14ac:dyDescent="0.2">
      <c r="A13543" s="34" t="s">
        <v>74036</v>
      </c>
      <c r="B13543" s="34">
        <v>34</v>
      </c>
      <c r="C13543" s="34">
        <v>51</v>
      </c>
      <c r="D13543" s="34">
        <v>73</v>
      </c>
      <c r="E13543" s="34">
        <v>49</v>
      </c>
      <c r="F13543" s="34">
        <v>62</v>
      </c>
      <c r="G13543" s="34">
        <v>25</v>
      </c>
      <c r="H13543" s="34">
        <v>30</v>
      </c>
      <c r="I13543" s="34">
        <v>31</v>
      </c>
      <c r="J13543" s="34">
        <v>26</v>
      </c>
      <c r="K13543" s="34">
        <v>68</v>
      </c>
      <c r="L13543" s="34">
        <v>17</v>
      </c>
      <c r="M13543" s="34">
        <v>38</v>
      </c>
      <c r="N13543" s="34">
        <v>30</v>
      </c>
      <c r="O13543" s="34">
        <v>55</v>
      </c>
      <c r="P13543" s="34">
        <v>28</v>
      </c>
      <c r="Q13543" s="34">
        <v>31</v>
      </c>
      <c r="R13543" s="34">
        <v>40</v>
      </c>
      <c r="S13543" s="34">
        <v>49</v>
      </c>
      <c r="T13543" s="34">
        <v>15</v>
      </c>
      <c r="U13543" s="34">
        <v>14</v>
      </c>
      <c r="V13543" s="34">
        <v>26</v>
      </c>
      <c r="W13543" s="34">
        <v>37</v>
      </c>
      <c r="X13543" s="34">
        <v>38</v>
      </c>
      <c r="Y13543" s="34">
        <v>23</v>
      </c>
      <c r="Z13543" s="34">
        <v>42</v>
      </c>
      <c r="AA13543" s="34">
        <v>68</v>
      </c>
      <c r="AB13543" s="34">
        <v>20</v>
      </c>
      <c r="AC13543" s="34">
        <v>72</v>
      </c>
    </row>
    <row r="13544" spans="1:29" x14ac:dyDescent="0.2">
      <c r="A13544" s="34" t="s">
        <v>74037</v>
      </c>
      <c r="B13544" s="34">
        <v>169</v>
      </c>
      <c r="C13544" s="34">
        <v>141</v>
      </c>
      <c r="D13544" s="34">
        <v>171</v>
      </c>
      <c r="E13544" s="34">
        <v>96</v>
      </c>
      <c r="F13544" s="34">
        <v>200</v>
      </c>
      <c r="G13544" s="34">
        <v>140</v>
      </c>
      <c r="H13544" s="34">
        <v>209</v>
      </c>
      <c r="I13544" s="34">
        <v>144</v>
      </c>
      <c r="J13544" s="34">
        <v>188</v>
      </c>
      <c r="K13544" s="34">
        <v>127</v>
      </c>
      <c r="L13544" s="34">
        <v>184</v>
      </c>
      <c r="M13544" s="34">
        <v>110</v>
      </c>
      <c r="N13544" s="34">
        <v>165</v>
      </c>
      <c r="O13544" s="34">
        <v>87</v>
      </c>
      <c r="P13544" s="34">
        <v>187</v>
      </c>
      <c r="Q13544" s="34">
        <v>188</v>
      </c>
      <c r="R13544" s="34">
        <v>256</v>
      </c>
      <c r="S13544" s="34">
        <v>122</v>
      </c>
      <c r="T13544" s="34">
        <v>281</v>
      </c>
      <c r="U13544" s="34">
        <v>108</v>
      </c>
      <c r="V13544" s="34">
        <v>228</v>
      </c>
      <c r="W13544" s="34">
        <v>249</v>
      </c>
      <c r="X13544" s="34">
        <v>224</v>
      </c>
      <c r="Y13544" s="34">
        <v>174</v>
      </c>
      <c r="Z13544" s="34">
        <v>185</v>
      </c>
      <c r="AA13544" s="34">
        <v>140</v>
      </c>
      <c r="AB13544" s="34">
        <v>240</v>
      </c>
      <c r="AC13544" s="34">
        <v>171</v>
      </c>
    </row>
    <row r="13545" spans="1:29" x14ac:dyDescent="0.2">
      <c r="A13545" s="34" t="s">
        <v>74038</v>
      </c>
      <c r="B13545" s="34">
        <v>169</v>
      </c>
      <c r="C13545" s="34">
        <v>127</v>
      </c>
      <c r="D13545" s="34">
        <v>195</v>
      </c>
      <c r="E13545" s="34">
        <v>184</v>
      </c>
      <c r="F13545" s="34">
        <v>149</v>
      </c>
      <c r="G13545" s="34">
        <v>117</v>
      </c>
      <c r="H13545" s="34">
        <v>186</v>
      </c>
      <c r="I13545" s="34">
        <v>161</v>
      </c>
      <c r="J13545" s="34">
        <v>147</v>
      </c>
      <c r="K13545" s="34">
        <v>160</v>
      </c>
      <c r="L13545" s="34">
        <v>86</v>
      </c>
      <c r="M13545" s="34">
        <v>94</v>
      </c>
      <c r="N13545" s="34">
        <v>144</v>
      </c>
      <c r="O13545" s="34">
        <v>147</v>
      </c>
      <c r="P13545" s="34">
        <v>138</v>
      </c>
      <c r="Q13545" s="34">
        <v>183</v>
      </c>
      <c r="R13545" s="34">
        <v>174</v>
      </c>
      <c r="S13545" s="34">
        <v>171</v>
      </c>
      <c r="T13545" s="34">
        <v>122</v>
      </c>
      <c r="U13545" s="34">
        <v>149</v>
      </c>
      <c r="V13545" s="34">
        <v>158</v>
      </c>
      <c r="W13545" s="34">
        <v>130</v>
      </c>
      <c r="X13545" s="34">
        <v>214</v>
      </c>
      <c r="Y13545" s="34">
        <v>130</v>
      </c>
      <c r="Z13545" s="34">
        <v>200</v>
      </c>
      <c r="AA13545" s="34">
        <v>166</v>
      </c>
      <c r="AB13545" s="34">
        <v>151</v>
      </c>
      <c r="AC13545" s="34">
        <v>226</v>
      </c>
    </row>
    <row r="13546" spans="1:29" x14ac:dyDescent="0.2">
      <c r="A13546" s="34" t="s">
        <v>74039</v>
      </c>
      <c r="B13546" s="34">
        <v>137</v>
      </c>
      <c r="C13546" s="34">
        <v>24</v>
      </c>
      <c r="D13546" s="34">
        <v>29</v>
      </c>
      <c r="E13546" s="34">
        <v>47</v>
      </c>
      <c r="F13546" s="34">
        <v>63</v>
      </c>
      <c r="G13546" s="34">
        <v>61</v>
      </c>
      <c r="H13546" s="34">
        <v>73</v>
      </c>
      <c r="I13546" s="34">
        <v>41</v>
      </c>
      <c r="J13546" s="34">
        <v>71</v>
      </c>
      <c r="K13546" s="34">
        <v>28</v>
      </c>
      <c r="L13546" s="34">
        <v>47</v>
      </c>
      <c r="M13546" s="34">
        <v>20</v>
      </c>
      <c r="N13546" s="34">
        <v>48</v>
      </c>
      <c r="O13546" s="34">
        <v>33</v>
      </c>
      <c r="P13546" s="34">
        <v>40</v>
      </c>
      <c r="Q13546" s="34">
        <v>54</v>
      </c>
      <c r="R13546" s="34">
        <v>77</v>
      </c>
      <c r="S13546" s="34">
        <v>51</v>
      </c>
      <c r="T13546" s="34">
        <v>80</v>
      </c>
      <c r="U13546" s="34">
        <v>53</v>
      </c>
      <c r="V13546" s="34">
        <v>88</v>
      </c>
      <c r="W13546" s="34">
        <v>76</v>
      </c>
      <c r="X13546" s="34">
        <v>63</v>
      </c>
      <c r="Y13546" s="34">
        <v>51</v>
      </c>
      <c r="Z13546" s="34">
        <v>54</v>
      </c>
      <c r="AA13546" s="34">
        <v>66</v>
      </c>
      <c r="AB13546" s="34">
        <v>73</v>
      </c>
      <c r="AC13546" s="34">
        <v>61</v>
      </c>
    </row>
    <row r="13547" spans="1:29" x14ac:dyDescent="0.2">
      <c r="A13547" s="34" t="s">
        <v>74040</v>
      </c>
      <c r="B13547" s="34">
        <v>28</v>
      </c>
      <c r="C13547" s="34">
        <v>25</v>
      </c>
      <c r="D13547" s="34">
        <v>41</v>
      </c>
      <c r="E13547" s="34">
        <v>45</v>
      </c>
      <c r="F13547" s="34">
        <v>55</v>
      </c>
      <c r="G13547" s="34">
        <v>68</v>
      </c>
      <c r="H13547" s="34">
        <v>16</v>
      </c>
      <c r="I13547" s="34">
        <v>33</v>
      </c>
      <c r="J13547" s="34">
        <v>41</v>
      </c>
      <c r="K13547" s="34">
        <v>42</v>
      </c>
      <c r="L13547" s="34">
        <v>4</v>
      </c>
      <c r="M13547" s="34">
        <v>35</v>
      </c>
      <c r="N13547" s="34">
        <v>48</v>
      </c>
      <c r="O13547" s="34">
        <v>21</v>
      </c>
      <c r="P13547" s="34">
        <v>34</v>
      </c>
      <c r="Q13547" s="34">
        <v>39</v>
      </c>
      <c r="R13547" s="34">
        <v>36</v>
      </c>
      <c r="S13547" s="34">
        <v>57</v>
      </c>
      <c r="T13547" s="34">
        <v>29</v>
      </c>
      <c r="U13547" s="34">
        <v>31</v>
      </c>
      <c r="V13547" s="34">
        <v>41</v>
      </c>
      <c r="W13547" s="34">
        <v>51</v>
      </c>
      <c r="X13547" s="34">
        <v>32</v>
      </c>
      <c r="Y13547" s="34">
        <v>23</v>
      </c>
      <c r="Z13547" s="34">
        <v>40</v>
      </c>
      <c r="AA13547" s="34">
        <v>43</v>
      </c>
      <c r="AB13547" s="34">
        <v>46</v>
      </c>
      <c r="AC13547" s="34">
        <v>73</v>
      </c>
    </row>
    <row r="13548" spans="1:29" x14ac:dyDescent="0.2">
      <c r="A13548" s="34" t="s">
        <v>74041</v>
      </c>
      <c r="B13548" s="34">
        <v>119</v>
      </c>
      <c r="C13548" s="34">
        <v>112</v>
      </c>
      <c r="D13548" s="34">
        <v>124</v>
      </c>
      <c r="E13548" s="34">
        <v>75</v>
      </c>
      <c r="F13548" s="34">
        <v>90</v>
      </c>
      <c r="G13548" s="34">
        <v>103</v>
      </c>
      <c r="H13548" s="34">
        <v>76</v>
      </c>
      <c r="I13548" s="34">
        <v>83</v>
      </c>
      <c r="J13548" s="34">
        <v>81</v>
      </c>
      <c r="K13548" s="34">
        <v>65</v>
      </c>
      <c r="L13548" s="34">
        <v>73</v>
      </c>
      <c r="M13548" s="34">
        <v>73</v>
      </c>
      <c r="N13548" s="34">
        <v>105</v>
      </c>
      <c r="O13548" s="34">
        <v>78</v>
      </c>
      <c r="P13548" s="34">
        <v>87</v>
      </c>
      <c r="Q13548" s="34">
        <v>106</v>
      </c>
      <c r="R13548" s="34">
        <v>113</v>
      </c>
      <c r="S13548" s="34">
        <v>107</v>
      </c>
      <c r="T13548" s="34">
        <v>74</v>
      </c>
      <c r="U13548" s="34">
        <v>80</v>
      </c>
      <c r="V13548" s="34">
        <v>118</v>
      </c>
      <c r="W13548" s="34">
        <v>83</v>
      </c>
      <c r="X13548" s="34">
        <v>94</v>
      </c>
      <c r="Y13548" s="34">
        <v>122</v>
      </c>
      <c r="Z13548" s="34">
        <v>81</v>
      </c>
      <c r="AA13548" s="34">
        <v>116</v>
      </c>
      <c r="AB13548" s="34">
        <v>102</v>
      </c>
      <c r="AC13548" s="34">
        <v>146</v>
      </c>
    </row>
    <row r="13549" spans="1:29" x14ac:dyDescent="0.2">
      <c r="A13549" s="34" t="s">
        <v>74042</v>
      </c>
      <c r="B13549" s="34">
        <v>72</v>
      </c>
      <c r="C13549" s="34">
        <v>65</v>
      </c>
      <c r="D13549" s="34">
        <v>70</v>
      </c>
      <c r="E13549" s="34">
        <v>61</v>
      </c>
      <c r="F13549" s="34">
        <v>89</v>
      </c>
      <c r="G13549" s="34">
        <v>46</v>
      </c>
      <c r="H13549" s="34">
        <v>66</v>
      </c>
      <c r="I13549" s="34">
        <v>38</v>
      </c>
      <c r="J13549" s="34">
        <v>69</v>
      </c>
      <c r="K13549" s="34">
        <v>66</v>
      </c>
      <c r="L13549" s="34">
        <v>57</v>
      </c>
      <c r="M13549" s="34">
        <v>44</v>
      </c>
      <c r="N13549" s="34">
        <v>74</v>
      </c>
      <c r="O13549" s="34">
        <v>53</v>
      </c>
      <c r="P13549" s="34">
        <v>75</v>
      </c>
      <c r="Q13549" s="34">
        <v>76</v>
      </c>
      <c r="R13549" s="34">
        <v>86</v>
      </c>
      <c r="S13549" s="34">
        <v>103</v>
      </c>
      <c r="T13549" s="34">
        <v>68</v>
      </c>
      <c r="U13549" s="34">
        <v>42</v>
      </c>
      <c r="V13549" s="34">
        <v>83</v>
      </c>
      <c r="W13549" s="34">
        <v>75</v>
      </c>
      <c r="X13549" s="34">
        <v>104</v>
      </c>
      <c r="Y13549" s="34">
        <v>54</v>
      </c>
      <c r="Z13549" s="34">
        <v>71</v>
      </c>
      <c r="AA13549" s="34">
        <v>86</v>
      </c>
      <c r="AB13549" s="34">
        <v>105</v>
      </c>
      <c r="AC13549" s="34">
        <v>83</v>
      </c>
    </row>
    <row r="13550" spans="1:29" x14ac:dyDescent="0.2">
      <c r="A13550" s="34" t="s">
        <v>74043</v>
      </c>
      <c r="B13550" s="34">
        <v>227</v>
      </c>
      <c r="C13550" s="34">
        <v>205</v>
      </c>
      <c r="D13550" s="34">
        <v>243</v>
      </c>
      <c r="E13550" s="34">
        <v>226</v>
      </c>
      <c r="F13550" s="34">
        <v>219</v>
      </c>
      <c r="G13550" s="34">
        <v>259</v>
      </c>
      <c r="H13550" s="34">
        <v>225</v>
      </c>
      <c r="I13550" s="34">
        <v>178</v>
      </c>
      <c r="J13550" s="34">
        <v>187</v>
      </c>
      <c r="K13550" s="34">
        <v>194</v>
      </c>
      <c r="L13550" s="34">
        <v>163</v>
      </c>
      <c r="M13550" s="34">
        <v>173</v>
      </c>
      <c r="N13550" s="34">
        <v>175</v>
      </c>
      <c r="O13550" s="34">
        <v>207</v>
      </c>
      <c r="P13550" s="34">
        <v>201</v>
      </c>
      <c r="Q13550" s="34">
        <v>298</v>
      </c>
      <c r="R13550" s="34">
        <v>225</v>
      </c>
      <c r="S13550" s="34">
        <v>217</v>
      </c>
      <c r="T13550" s="34">
        <v>215</v>
      </c>
      <c r="U13550" s="34">
        <v>202</v>
      </c>
      <c r="V13550" s="34">
        <v>283</v>
      </c>
      <c r="W13550" s="34">
        <v>242</v>
      </c>
      <c r="X13550" s="34">
        <v>274</v>
      </c>
      <c r="Y13550" s="34">
        <v>205</v>
      </c>
      <c r="Z13550" s="34">
        <v>196</v>
      </c>
      <c r="AA13550" s="34">
        <v>243</v>
      </c>
      <c r="AB13550" s="34">
        <v>239</v>
      </c>
      <c r="AC13550" s="34">
        <v>320</v>
      </c>
    </row>
    <row r="13551" spans="1:29" x14ac:dyDescent="0.2">
      <c r="A13551" s="34" t="s">
        <v>74044</v>
      </c>
      <c r="B13551" s="34">
        <v>77</v>
      </c>
      <c r="C13551" s="34">
        <v>84</v>
      </c>
      <c r="D13551" s="34">
        <v>80</v>
      </c>
      <c r="E13551" s="34">
        <v>84</v>
      </c>
      <c r="F13551" s="34">
        <v>73</v>
      </c>
      <c r="G13551" s="34">
        <v>70</v>
      </c>
      <c r="H13551" s="34">
        <v>72</v>
      </c>
      <c r="I13551" s="34">
        <v>58</v>
      </c>
      <c r="J13551" s="34">
        <v>53</v>
      </c>
      <c r="K13551" s="34">
        <v>69</v>
      </c>
      <c r="L13551" s="34">
        <v>23</v>
      </c>
      <c r="M13551" s="34">
        <v>81</v>
      </c>
      <c r="N13551" s="34">
        <v>61</v>
      </c>
      <c r="O13551" s="34">
        <v>66</v>
      </c>
      <c r="P13551" s="34">
        <v>44</v>
      </c>
      <c r="Q13551" s="34">
        <v>58</v>
      </c>
      <c r="R13551" s="34">
        <v>54</v>
      </c>
      <c r="S13551" s="34">
        <v>70</v>
      </c>
      <c r="T13551" s="34">
        <v>41</v>
      </c>
      <c r="U13551" s="34">
        <v>39</v>
      </c>
      <c r="V13551" s="34">
        <v>85</v>
      </c>
      <c r="W13551" s="34">
        <v>78</v>
      </c>
      <c r="X13551" s="34">
        <v>80</v>
      </c>
      <c r="Y13551" s="34">
        <v>36</v>
      </c>
      <c r="Z13551" s="34">
        <v>85</v>
      </c>
      <c r="AA13551" s="34">
        <v>82</v>
      </c>
      <c r="AB13551" s="34">
        <v>45</v>
      </c>
      <c r="AC13551" s="34">
        <v>93</v>
      </c>
    </row>
    <row r="13552" spans="1:29" x14ac:dyDescent="0.2">
      <c r="A13552" s="34" t="s">
        <v>74045</v>
      </c>
      <c r="B13552" s="34">
        <v>63</v>
      </c>
      <c r="C13552" s="34">
        <v>63</v>
      </c>
      <c r="D13552" s="34">
        <v>113</v>
      </c>
      <c r="E13552" s="34">
        <v>87</v>
      </c>
      <c r="F13552" s="34">
        <v>101</v>
      </c>
      <c r="G13552" s="34">
        <v>55</v>
      </c>
      <c r="H13552" s="34">
        <v>98</v>
      </c>
      <c r="I13552" s="34">
        <v>80</v>
      </c>
      <c r="J13552" s="34">
        <v>70</v>
      </c>
      <c r="K13552" s="34">
        <v>71</v>
      </c>
      <c r="L13552" s="34">
        <v>48</v>
      </c>
      <c r="M13552" s="34">
        <v>52</v>
      </c>
      <c r="N13552" s="34">
        <v>84</v>
      </c>
      <c r="O13552" s="34">
        <v>62</v>
      </c>
      <c r="P13552" s="34">
        <v>84</v>
      </c>
      <c r="Q13552" s="34">
        <v>111</v>
      </c>
      <c r="R13552" s="34">
        <v>87</v>
      </c>
      <c r="S13552" s="34">
        <v>79</v>
      </c>
      <c r="T13552" s="34">
        <v>93</v>
      </c>
      <c r="U13552" s="34">
        <v>73</v>
      </c>
      <c r="V13552" s="34">
        <v>82</v>
      </c>
      <c r="W13552" s="34">
        <v>52</v>
      </c>
      <c r="X13552" s="34">
        <v>131</v>
      </c>
      <c r="Y13552" s="34">
        <v>65</v>
      </c>
      <c r="Z13552" s="34">
        <v>90</v>
      </c>
      <c r="AA13552" s="34">
        <v>76</v>
      </c>
      <c r="AB13552" s="34">
        <v>85</v>
      </c>
      <c r="AC13552" s="34">
        <v>105</v>
      </c>
    </row>
    <row r="13553" spans="1:29" x14ac:dyDescent="0.2">
      <c r="A13553" s="34" t="s">
        <v>74046</v>
      </c>
      <c r="B13553" s="34">
        <v>47</v>
      </c>
      <c r="C13553" s="34">
        <v>48</v>
      </c>
      <c r="D13553" s="34">
        <v>91</v>
      </c>
      <c r="E13553" s="34">
        <v>90</v>
      </c>
      <c r="F13553" s="34">
        <v>96</v>
      </c>
      <c r="G13553" s="34">
        <v>87</v>
      </c>
      <c r="H13553" s="34">
        <v>63</v>
      </c>
      <c r="I13553" s="34">
        <v>44</v>
      </c>
      <c r="J13553" s="34">
        <v>68</v>
      </c>
      <c r="K13553" s="34">
        <v>77</v>
      </c>
      <c r="L13553" s="34">
        <v>40</v>
      </c>
      <c r="M13553" s="34">
        <v>51</v>
      </c>
      <c r="N13553" s="34">
        <v>58</v>
      </c>
      <c r="O13553" s="34">
        <v>52</v>
      </c>
      <c r="P13553" s="34">
        <v>51</v>
      </c>
      <c r="Q13553" s="34">
        <v>57</v>
      </c>
      <c r="R13553" s="34">
        <v>82</v>
      </c>
      <c r="S13553" s="34">
        <v>73</v>
      </c>
      <c r="T13553" s="34">
        <v>51</v>
      </c>
      <c r="U13553" s="34">
        <v>47</v>
      </c>
      <c r="V13553" s="34">
        <v>70</v>
      </c>
      <c r="W13553" s="34">
        <v>61</v>
      </c>
      <c r="X13553" s="34">
        <v>103</v>
      </c>
      <c r="Y13553" s="34">
        <v>54</v>
      </c>
      <c r="Z13553" s="34">
        <v>69</v>
      </c>
      <c r="AA13553" s="34">
        <v>77</v>
      </c>
      <c r="AB13553" s="34">
        <v>72</v>
      </c>
      <c r="AC13553" s="34">
        <v>88</v>
      </c>
    </row>
    <row r="13554" spans="1:29" x14ac:dyDescent="0.2">
      <c r="A13554" s="34" t="s">
        <v>74047</v>
      </c>
      <c r="B13554" s="34">
        <v>89</v>
      </c>
      <c r="C13554" s="34">
        <v>116</v>
      </c>
      <c r="D13554" s="34">
        <v>160</v>
      </c>
      <c r="E13554" s="34">
        <v>111</v>
      </c>
      <c r="F13554" s="34">
        <v>85</v>
      </c>
      <c r="G13554" s="34">
        <v>97</v>
      </c>
      <c r="H13554" s="34">
        <v>86</v>
      </c>
      <c r="I13554" s="34">
        <v>111</v>
      </c>
      <c r="J13554" s="34">
        <v>68</v>
      </c>
      <c r="K13554" s="34">
        <v>121</v>
      </c>
      <c r="L13554" s="34">
        <v>41</v>
      </c>
      <c r="M13554" s="34">
        <v>72</v>
      </c>
      <c r="N13554" s="34">
        <v>82</v>
      </c>
      <c r="O13554" s="34">
        <v>77</v>
      </c>
      <c r="P13554" s="34">
        <v>88</v>
      </c>
      <c r="Q13554" s="34">
        <v>101</v>
      </c>
      <c r="R13554" s="34">
        <v>70</v>
      </c>
      <c r="S13554" s="34">
        <v>153</v>
      </c>
      <c r="T13554" s="34">
        <v>36</v>
      </c>
      <c r="U13554" s="34">
        <v>72</v>
      </c>
      <c r="V13554" s="34">
        <v>119</v>
      </c>
      <c r="W13554" s="34">
        <v>88</v>
      </c>
      <c r="X13554" s="34">
        <v>163</v>
      </c>
      <c r="Y13554" s="34">
        <v>64</v>
      </c>
      <c r="Z13554" s="34">
        <v>119</v>
      </c>
      <c r="AA13554" s="34">
        <v>133</v>
      </c>
      <c r="AB13554" s="34">
        <v>85</v>
      </c>
      <c r="AC13554" s="34">
        <v>164</v>
      </c>
    </row>
    <row r="13555" spans="1:29" x14ac:dyDescent="0.2">
      <c r="A13555" s="34" t="s">
        <v>74048</v>
      </c>
      <c r="B13555" s="34">
        <v>102</v>
      </c>
      <c r="C13555" s="34">
        <v>202</v>
      </c>
      <c r="D13555" s="34">
        <v>265</v>
      </c>
      <c r="E13555" s="34">
        <v>192</v>
      </c>
      <c r="F13555" s="34">
        <v>237</v>
      </c>
      <c r="G13555" s="34">
        <v>189</v>
      </c>
      <c r="H13555" s="34">
        <v>215</v>
      </c>
      <c r="I13555" s="34">
        <v>148</v>
      </c>
      <c r="J13555" s="34">
        <v>189</v>
      </c>
      <c r="K13555" s="34">
        <v>208</v>
      </c>
      <c r="L13555" s="34">
        <v>122</v>
      </c>
      <c r="M13555" s="34">
        <v>189</v>
      </c>
      <c r="N13555" s="34">
        <v>185</v>
      </c>
      <c r="O13555" s="34">
        <v>195</v>
      </c>
      <c r="P13555" s="34">
        <v>204</v>
      </c>
      <c r="Q13555" s="34">
        <v>312</v>
      </c>
      <c r="R13555" s="34">
        <v>252</v>
      </c>
      <c r="S13555" s="34">
        <v>280</v>
      </c>
      <c r="T13555" s="34">
        <v>175</v>
      </c>
      <c r="U13555" s="34">
        <v>208</v>
      </c>
      <c r="V13555" s="34">
        <v>233</v>
      </c>
      <c r="W13555" s="34">
        <v>286</v>
      </c>
      <c r="X13555" s="34">
        <v>261</v>
      </c>
      <c r="Y13555" s="34">
        <v>232</v>
      </c>
      <c r="Z13555" s="34">
        <v>221</v>
      </c>
      <c r="AA13555" s="34">
        <v>326</v>
      </c>
      <c r="AB13555" s="34">
        <v>165</v>
      </c>
      <c r="AC13555" s="34">
        <v>332</v>
      </c>
    </row>
    <row r="13556" spans="1:29" x14ac:dyDescent="0.2">
      <c r="A13556" s="34" t="s">
        <v>74049</v>
      </c>
      <c r="B13556" s="34">
        <v>50</v>
      </c>
      <c r="C13556" s="34">
        <v>68</v>
      </c>
      <c r="D13556" s="34">
        <v>66</v>
      </c>
      <c r="E13556" s="34">
        <v>63</v>
      </c>
      <c r="F13556" s="34">
        <v>60</v>
      </c>
      <c r="G13556" s="34">
        <v>37</v>
      </c>
      <c r="H13556" s="34">
        <v>60</v>
      </c>
      <c r="I13556" s="34">
        <v>38</v>
      </c>
      <c r="J13556" s="34">
        <v>69</v>
      </c>
      <c r="K13556" s="34">
        <v>49</v>
      </c>
      <c r="L13556" s="34">
        <v>34</v>
      </c>
      <c r="M13556" s="34">
        <v>31</v>
      </c>
      <c r="N13556" s="34">
        <v>41</v>
      </c>
      <c r="O13556" s="34">
        <v>64</v>
      </c>
      <c r="P13556" s="34">
        <v>37</v>
      </c>
      <c r="Q13556" s="34">
        <v>55</v>
      </c>
      <c r="R13556" s="34">
        <v>45</v>
      </c>
      <c r="S13556" s="34">
        <v>68</v>
      </c>
      <c r="T13556" s="34">
        <v>39</v>
      </c>
      <c r="U13556" s="34">
        <v>43</v>
      </c>
      <c r="V13556" s="34">
        <v>49</v>
      </c>
      <c r="W13556" s="34">
        <v>51</v>
      </c>
      <c r="X13556" s="34">
        <v>42</v>
      </c>
      <c r="Y13556" s="34">
        <v>35</v>
      </c>
      <c r="Z13556" s="34">
        <v>60</v>
      </c>
      <c r="AA13556" s="34">
        <v>73</v>
      </c>
      <c r="AB13556" s="34">
        <v>51</v>
      </c>
      <c r="AC13556" s="34">
        <v>96</v>
      </c>
    </row>
    <row r="13557" spans="1:29" x14ac:dyDescent="0.2">
      <c r="A13557" s="34" t="s">
        <v>74050</v>
      </c>
      <c r="B13557" s="34">
        <v>44</v>
      </c>
      <c r="C13557" s="34">
        <v>33</v>
      </c>
      <c r="D13557" s="34">
        <v>46</v>
      </c>
      <c r="E13557" s="34">
        <v>54</v>
      </c>
      <c r="F13557" s="34">
        <v>45</v>
      </c>
      <c r="G13557" s="34">
        <v>29</v>
      </c>
      <c r="H13557" s="34">
        <v>38</v>
      </c>
      <c r="I13557" s="34">
        <v>37</v>
      </c>
      <c r="J13557" s="34">
        <v>29</v>
      </c>
      <c r="K13557" s="34">
        <v>43</v>
      </c>
      <c r="L13557" s="34">
        <v>34</v>
      </c>
      <c r="M13557" s="34">
        <v>33</v>
      </c>
      <c r="N13557" s="34">
        <v>36</v>
      </c>
      <c r="O13557" s="34">
        <v>43</v>
      </c>
      <c r="P13557" s="34">
        <v>59</v>
      </c>
      <c r="Q13557" s="34">
        <v>20</v>
      </c>
      <c r="R13557" s="34">
        <v>38</v>
      </c>
      <c r="S13557" s="34">
        <v>69</v>
      </c>
      <c r="T13557" s="34">
        <v>35</v>
      </c>
      <c r="U13557" s="34">
        <v>29</v>
      </c>
      <c r="V13557" s="34">
        <v>51</v>
      </c>
      <c r="W13557" s="34">
        <v>59</v>
      </c>
      <c r="X13557" s="34">
        <v>51</v>
      </c>
      <c r="Y13557" s="34">
        <v>42</v>
      </c>
      <c r="Z13557" s="34">
        <v>36</v>
      </c>
      <c r="AA13557" s="34">
        <v>50</v>
      </c>
      <c r="AB13557" s="34">
        <v>40</v>
      </c>
      <c r="AC13557" s="34">
        <v>53</v>
      </c>
    </row>
    <row r="13558" spans="1:29" x14ac:dyDescent="0.2">
      <c r="A13558" s="34" t="s">
        <v>74051</v>
      </c>
      <c r="B13558" s="34">
        <v>26</v>
      </c>
      <c r="C13558" s="34">
        <v>41</v>
      </c>
      <c r="D13558" s="34">
        <v>51</v>
      </c>
      <c r="E13558" s="34">
        <v>59</v>
      </c>
      <c r="F13558" s="34">
        <v>23</v>
      </c>
      <c r="G13558" s="34">
        <v>30</v>
      </c>
      <c r="H13558" s="34">
        <v>39</v>
      </c>
      <c r="I13558" s="34">
        <v>43</v>
      </c>
      <c r="J13558" s="34">
        <v>17</v>
      </c>
      <c r="K13558" s="34">
        <v>60</v>
      </c>
      <c r="L13558" s="34">
        <v>10</v>
      </c>
      <c r="M13558" s="34">
        <v>27</v>
      </c>
      <c r="N13558" s="34">
        <v>12</v>
      </c>
      <c r="O13558" s="34">
        <v>35</v>
      </c>
      <c r="P13558" s="34">
        <v>14</v>
      </c>
      <c r="Q13558" s="34">
        <v>21</v>
      </c>
      <c r="R13558" s="34">
        <v>31</v>
      </c>
      <c r="S13558" s="34">
        <v>50</v>
      </c>
      <c r="T13558" s="34">
        <v>13</v>
      </c>
      <c r="U13558" s="34">
        <v>26</v>
      </c>
      <c r="V13558" s="34">
        <v>34</v>
      </c>
      <c r="W13558" s="34">
        <v>33</v>
      </c>
      <c r="X13558" s="34">
        <v>50</v>
      </c>
      <c r="Y13558" s="34">
        <v>24</v>
      </c>
      <c r="Z13558" s="34">
        <v>33</v>
      </c>
      <c r="AA13558" s="34">
        <v>51</v>
      </c>
      <c r="AB13558" s="34">
        <v>10</v>
      </c>
      <c r="AC13558" s="34">
        <v>38</v>
      </c>
    </row>
    <row r="13559" spans="1:29" x14ac:dyDescent="0.2">
      <c r="A13559" s="34" t="s">
        <v>74052</v>
      </c>
      <c r="B13559" s="34">
        <v>22</v>
      </c>
      <c r="C13559" s="34">
        <v>39</v>
      </c>
      <c r="D13559" s="34">
        <v>44</v>
      </c>
      <c r="E13559" s="34">
        <v>49</v>
      </c>
      <c r="F13559" s="34">
        <v>50</v>
      </c>
      <c r="G13559" s="34">
        <v>18</v>
      </c>
      <c r="H13559" s="34">
        <v>28</v>
      </c>
      <c r="I13559" s="34">
        <v>72</v>
      </c>
      <c r="J13559" s="34">
        <v>33</v>
      </c>
      <c r="K13559" s="34">
        <v>54</v>
      </c>
      <c r="L13559" s="34">
        <v>10</v>
      </c>
      <c r="M13559" s="34">
        <v>31</v>
      </c>
      <c r="N13559" s="34">
        <v>23</v>
      </c>
      <c r="O13559" s="34">
        <v>46</v>
      </c>
      <c r="P13559" s="34">
        <v>31</v>
      </c>
      <c r="Q13559" s="34">
        <v>69</v>
      </c>
      <c r="R13559" s="34">
        <v>22</v>
      </c>
      <c r="S13559" s="34">
        <v>68</v>
      </c>
      <c r="T13559" s="34">
        <v>25</v>
      </c>
      <c r="U13559" s="34">
        <v>29</v>
      </c>
      <c r="V13559" s="34">
        <v>56</v>
      </c>
      <c r="W13559" s="34">
        <v>37</v>
      </c>
      <c r="X13559" s="34">
        <v>54</v>
      </c>
      <c r="Y13559" s="34">
        <v>21</v>
      </c>
      <c r="Z13559" s="34">
        <v>45</v>
      </c>
      <c r="AA13559" s="34">
        <v>52</v>
      </c>
      <c r="AB13559" s="34">
        <v>27</v>
      </c>
      <c r="AC13559" s="34">
        <v>83</v>
      </c>
    </row>
    <row r="13560" spans="1:29" x14ac:dyDescent="0.2">
      <c r="A13560" s="34" t="s">
        <v>74053</v>
      </c>
      <c r="B13560" s="34">
        <v>15</v>
      </c>
      <c r="C13560" s="34">
        <v>0</v>
      </c>
      <c r="D13560" s="34">
        <v>1</v>
      </c>
      <c r="E13560" s="34">
        <v>2</v>
      </c>
      <c r="F13560" s="34">
        <v>1</v>
      </c>
      <c r="G13560" s="34">
        <v>0</v>
      </c>
      <c r="H13560" s="34">
        <v>1</v>
      </c>
      <c r="I13560" s="34">
        <v>0</v>
      </c>
      <c r="J13560" s="34">
        <v>0</v>
      </c>
      <c r="K13560" s="34">
        <v>2</v>
      </c>
      <c r="L13560" s="34">
        <v>0</v>
      </c>
      <c r="M13560" s="34">
        <v>0</v>
      </c>
      <c r="N13560" s="34">
        <v>1</v>
      </c>
      <c r="O13560" s="34">
        <v>0</v>
      </c>
      <c r="P13560" s="34">
        <v>0</v>
      </c>
      <c r="Q13560" s="34">
        <v>0</v>
      </c>
      <c r="R13560" s="34">
        <v>0</v>
      </c>
      <c r="S13560" s="34">
        <v>0</v>
      </c>
      <c r="T13560" s="34">
        <v>2</v>
      </c>
      <c r="U13560" s="34">
        <v>3</v>
      </c>
      <c r="V13560" s="34">
        <v>0</v>
      </c>
      <c r="W13560" s="34">
        <v>1</v>
      </c>
      <c r="X13560" s="34">
        <v>1</v>
      </c>
      <c r="Y13560" s="34">
        <v>5</v>
      </c>
      <c r="Z13560" s="34">
        <v>2</v>
      </c>
      <c r="AA13560" s="34">
        <v>0</v>
      </c>
      <c r="AB13560" s="34">
        <v>8</v>
      </c>
      <c r="AC13560" s="34">
        <v>1</v>
      </c>
    </row>
    <row r="13561" spans="1:29" x14ac:dyDescent="0.2">
      <c r="A13561" s="34" t="s">
        <v>74054</v>
      </c>
      <c r="B13561" s="34">
        <v>48</v>
      </c>
      <c r="C13561" s="34">
        <v>58</v>
      </c>
      <c r="D13561" s="34">
        <v>82</v>
      </c>
      <c r="E13561" s="34">
        <v>65</v>
      </c>
      <c r="F13561" s="34">
        <v>79</v>
      </c>
      <c r="G13561" s="34">
        <v>52</v>
      </c>
      <c r="H13561" s="34">
        <v>71</v>
      </c>
      <c r="I13561" s="34">
        <v>63</v>
      </c>
      <c r="J13561" s="34">
        <v>70</v>
      </c>
      <c r="K13561" s="34">
        <v>83</v>
      </c>
      <c r="L13561" s="34">
        <v>45</v>
      </c>
      <c r="M13561" s="34">
        <v>65</v>
      </c>
      <c r="N13561" s="34">
        <v>69</v>
      </c>
      <c r="O13561" s="34">
        <v>80</v>
      </c>
      <c r="P13561" s="34">
        <v>67</v>
      </c>
      <c r="Q13561" s="34">
        <v>73</v>
      </c>
      <c r="R13561" s="34">
        <v>83</v>
      </c>
      <c r="S13561" s="34">
        <v>88</v>
      </c>
      <c r="T13561" s="34">
        <v>49</v>
      </c>
      <c r="U13561" s="34">
        <v>69</v>
      </c>
      <c r="V13561" s="34">
        <v>47</v>
      </c>
      <c r="W13561" s="34">
        <v>42</v>
      </c>
      <c r="X13561" s="34">
        <v>64</v>
      </c>
      <c r="Y13561" s="34">
        <v>70</v>
      </c>
      <c r="Z13561" s="34">
        <v>64</v>
      </c>
      <c r="AA13561" s="34">
        <v>72</v>
      </c>
      <c r="AB13561" s="34">
        <v>66</v>
      </c>
      <c r="AC13561" s="34">
        <v>84</v>
      </c>
    </row>
    <row r="13562" spans="1:29" x14ac:dyDescent="0.2">
      <c r="A13562" s="34" t="s">
        <v>74055</v>
      </c>
      <c r="B13562" s="34">
        <v>105</v>
      </c>
      <c r="C13562" s="34">
        <v>128</v>
      </c>
      <c r="D13562" s="34">
        <v>173</v>
      </c>
      <c r="E13562" s="34">
        <v>190</v>
      </c>
      <c r="F13562" s="34">
        <v>144</v>
      </c>
      <c r="G13562" s="34">
        <v>127</v>
      </c>
      <c r="H13562" s="34">
        <v>140</v>
      </c>
      <c r="I13562" s="34">
        <v>137</v>
      </c>
      <c r="J13562" s="34">
        <v>134</v>
      </c>
      <c r="K13562" s="34">
        <v>166</v>
      </c>
      <c r="L13562" s="34">
        <v>123</v>
      </c>
      <c r="M13562" s="34">
        <v>116</v>
      </c>
      <c r="N13562" s="34">
        <v>123</v>
      </c>
      <c r="O13562" s="34">
        <v>132</v>
      </c>
      <c r="P13562" s="34">
        <v>132</v>
      </c>
      <c r="Q13562" s="34">
        <v>215</v>
      </c>
      <c r="R13562" s="34">
        <v>216</v>
      </c>
      <c r="S13562" s="34">
        <v>165</v>
      </c>
      <c r="T13562" s="34">
        <v>182</v>
      </c>
      <c r="U13562" s="34">
        <v>153</v>
      </c>
      <c r="V13562" s="34">
        <v>188</v>
      </c>
      <c r="W13562" s="34">
        <v>190</v>
      </c>
      <c r="X13562" s="34">
        <v>197</v>
      </c>
      <c r="Y13562" s="34">
        <v>166</v>
      </c>
      <c r="Z13562" s="34">
        <v>170</v>
      </c>
      <c r="AA13562" s="34">
        <v>197</v>
      </c>
      <c r="AB13562" s="34">
        <v>208</v>
      </c>
      <c r="AC13562" s="34">
        <v>227</v>
      </c>
    </row>
    <row r="13563" spans="1:29" x14ac:dyDescent="0.2">
      <c r="A13563" s="34" t="s">
        <v>74056</v>
      </c>
      <c r="B13563" s="34">
        <v>154</v>
      </c>
      <c r="C13563" s="34">
        <v>191</v>
      </c>
      <c r="D13563" s="34">
        <v>259</v>
      </c>
      <c r="E13563" s="34">
        <v>184</v>
      </c>
      <c r="F13563" s="34">
        <v>252</v>
      </c>
      <c r="G13563" s="34">
        <v>251</v>
      </c>
      <c r="H13563" s="34">
        <v>260</v>
      </c>
      <c r="I13563" s="34">
        <v>166</v>
      </c>
      <c r="J13563" s="34">
        <v>281</v>
      </c>
      <c r="K13563" s="34">
        <v>165</v>
      </c>
      <c r="L13563" s="34">
        <v>224</v>
      </c>
      <c r="M13563" s="34">
        <v>202</v>
      </c>
      <c r="N13563" s="34">
        <v>198</v>
      </c>
      <c r="O13563" s="34">
        <v>142</v>
      </c>
      <c r="P13563" s="34">
        <v>239</v>
      </c>
      <c r="Q13563" s="34">
        <v>256</v>
      </c>
      <c r="R13563" s="34">
        <v>348</v>
      </c>
      <c r="S13563" s="34">
        <v>211</v>
      </c>
      <c r="T13563" s="34">
        <v>313</v>
      </c>
      <c r="U13563" s="34">
        <v>204</v>
      </c>
      <c r="V13563" s="34">
        <v>298</v>
      </c>
      <c r="W13563" s="34">
        <v>226</v>
      </c>
      <c r="X13563" s="34">
        <v>342</v>
      </c>
      <c r="Y13563" s="34">
        <v>263</v>
      </c>
      <c r="Z13563" s="34">
        <v>325</v>
      </c>
      <c r="AA13563" s="34">
        <v>230</v>
      </c>
      <c r="AB13563" s="34">
        <v>310</v>
      </c>
      <c r="AC13563" s="34">
        <v>332</v>
      </c>
    </row>
    <row r="13564" spans="1:29" x14ac:dyDescent="0.2">
      <c r="A13564" s="34" t="s">
        <v>74057</v>
      </c>
      <c r="B13564" s="34">
        <v>33</v>
      </c>
      <c r="C13564" s="34">
        <v>42</v>
      </c>
      <c r="D13564" s="34">
        <v>28</v>
      </c>
      <c r="E13564" s="34">
        <v>51</v>
      </c>
      <c r="F13564" s="34">
        <v>45</v>
      </c>
      <c r="G13564" s="34">
        <v>43</v>
      </c>
      <c r="H13564" s="34">
        <v>29</v>
      </c>
      <c r="I13564" s="34">
        <v>45</v>
      </c>
      <c r="J13564" s="34">
        <v>22</v>
      </c>
      <c r="K13564" s="34">
        <v>30</v>
      </c>
      <c r="L13564" s="34">
        <v>23</v>
      </c>
      <c r="M13564" s="34">
        <v>36</v>
      </c>
      <c r="N13564" s="34">
        <v>26</v>
      </c>
      <c r="O13564" s="34">
        <v>43</v>
      </c>
      <c r="P13564" s="34">
        <v>28</v>
      </c>
      <c r="Q13564" s="34">
        <v>23</v>
      </c>
      <c r="R13564" s="34">
        <v>38</v>
      </c>
      <c r="S13564" s="34">
        <v>40</v>
      </c>
      <c r="T13564" s="34">
        <v>19</v>
      </c>
      <c r="U13564" s="34">
        <v>26</v>
      </c>
      <c r="V13564" s="34">
        <v>37</v>
      </c>
      <c r="W13564" s="34">
        <v>45</v>
      </c>
      <c r="X13564" s="34">
        <v>23</v>
      </c>
      <c r="Y13564" s="34">
        <v>29</v>
      </c>
      <c r="Z13564" s="34">
        <v>47</v>
      </c>
      <c r="AA13564" s="34">
        <v>50</v>
      </c>
      <c r="AB13564" s="34">
        <v>33</v>
      </c>
      <c r="AC13564" s="34">
        <v>52</v>
      </c>
    </row>
    <row r="13565" spans="1:29" x14ac:dyDescent="0.2">
      <c r="A13565" s="34" t="s">
        <v>74058</v>
      </c>
      <c r="B13565" s="34">
        <v>81</v>
      </c>
      <c r="C13565" s="34">
        <v>124</v>
      </c>
      <c r="D13565" s="34">
        <v>169</v>
      </c>
      <c r="E13565" s="34">
        <v>185</v>
      </c>
      <c r="F13565" s="34">
        <v>120</v>
      </c>
      <c r="G13565" s="34">
        <v>159</v>
      </c>
      <c r="H13565" s="34">
        <v>97</v>
      </c>
      <c r="I13565" s="34">
        <v>126</v>
      </c>
      <c r="J13565" s="34">
        <v>79</v>
      </c>
      <c r="K13565" s="34">
        <v>120</v>
      </c>
      <c r="L13565" s="34">
        <v>41</v>
      </c>
      <c r="M13565" s="34">
        <v>119</v>
      </c>
      <c r="N13565" s="34">
        <v>95</v>
      </c>
      <c r="O13565" s="34">
        <v>101</v>
      </c>
      <c r="P13565" s="34">
        <v>83</v>
      </c>
      <c r="Q13565" s="34">
        <v>149</v>
      </c>
      <c r="R13565" s="34">
        <v>80</v>
      </c>
      <c r="S13565" s="34">
        <v>177</v>
      </c>
      <c r="T13565" s="34">
        <v>59</v>
      </c>
      <c r="U13565" s="34">
        <v>87</v>
      </c>
      <c r="V13565" s="34">
        <v>100</v>
      </c>
      <c r="W13565" s="34">
        <v>85</v>
      </c>
      <c r="X13565" s="34">
        <v>142</v>
      </c>
      <c r="Y13565" s="34">
        <v>79</v>
      </c>
      <c r="Z13565" s="34">
        <v>132</v>
      </c>
      <c r="AA13565" s="34">
        <v>159</v>
      </c>
      <c r="AB13565" s="34">
        <v>45</v>
      </c>
      <c r="AC13565" s="34">
        <v>209</v>
      </c>
    </row>
    <row r="13566" spans="1:29" x14ac:dyDescent="0.2">
      <c r="A13566" s="34" t="s">
        <v>74059</v>
      </c>
      <c r="B13566" s="34">
        <v>19</v>
      </c>
      <c r="C13566" s="34">
        <v>14</v>
      </c>
      <c r="D13566" s="34">
        <v>11</v>
      </c>
      <c r="E13566" s="34">
        <v>28</v>
      </c>
      <c r="F13566" s="34">
        <v>30</v>
      </c>
      <c r="G13566" s="34">
        <v>25</v>
      </c>
      <c r="H13566" s="34">
        <v>8</v>
      </c>
      <c r="I13566" s="34">
        <v>18</v>
      </c>
      <c r="J13566" s="34">
        <v>13</v>
      </c>
      <c r="K13566" s="34">
        <v>14</v>
      </c>
      <c r="L13566" s="34">
        <v>11</v>
      </c>
      <c r="M13566" s="34">
        <v>14</v>
      </c>
      <c r="N13566" s="34">
        <v>20</v>
      </c>
      <c r="O13566" s="34">
        <v>9</v>
      </c>
      <c r="P13566" s="34">
        <v>19</v>
      </c>
      <c r="Q13566" s="34">
        <v>15</v>
      </c>
      <c r="R13566" s="34">
        <v>36</v>
      </c>
      <c r="S13566" s="34">
        <v>22</v>
      </c>
      <c r="T13566" s="34">
        <v>14</v>
      </c>
      <c r="U13566" s="34">
        <v>13</v>
      </c>
      <c r="V13566" s="34">
        <v>5</v>
      </c>
      <c r="W13566" s="34">
        <v>17</v>
      </c>
      <c r="X13566" s="34">
        <v>24</v>
      </c>
      <c r="Y13566" s="34">
        <v>21</v>
      </c>
      <c r="Z13566" s="34">
        <v>28</v>
      </c>
      <c r="AA13566" s="34">
        <v>20</v>
      </c>
      <c r="AB13566" s="34">
        <v>3</v>
      </c>
      <c r="AC13566" s="34">
        <v>26</v>
      </c>
    </row>
    <row r="13567" spans="1:29" x14ac:dyDescent="0.2">
      <c r="A13567" s="34" t="s">
        <v>74060</v>
      </c>
      <c r="B13567" s="34">
        <v>31</v>
      </c>
      <c r="C13567" s="34">
        <v>28</v>
      </c>
      <c r="D13567" s="34">
        <v>37</v>
      </c>
      <c r="E13567" s="34">
        <v>31</v>
      </c>
      <c r="F13567" s="34">
        <v>31</v>
      </c>
      <c r="G13567" s="34">
        <v>36</v>
      </c>
      <c r="H13567" s="34">
        <v>31</v>
      </c>
      <c r="I13567" s="34">
        <v>13</v>
      </c>
      <c r="J13567" s="34">
        <v>23</v>
      </c>
      <c r="K13567" s="34">
        <v>17</v>
      </c>
      <c r="L13567" s="34">
        <v>24</v>
      </c>
      <c r="M13567" s="34">
        <v>14</v>
      </c>
      <c r="N13567" s="34">
        <v>32</v>
      </c>
      <c r="O13567" s="34">
        <v>16</v>
      </c>
      <c r="P13567" s="34">
        <v>35</v>
      </c>
      <c r="Q13567" s="34">
        <v>37</v>
      </c>
      <c r="R13567" s="34">
        <v>37</v>
      </c>
      <c r="S13567" s="34">
        <v>33</v>
      </c>
      <c r="T13567" s="34">
        <v>29</v>
      </c>
      <c r="U13567" s="34">
        <v>28</v>
      </c>
      <c r="V13567" s="34">
        <v>41</v>
      </c>
      <c r="W13567" s="34">
        <v>20</v>
      </c>
      <c r="X13567" s="34">
        <v>51</v>
      </c>
      <c r="Y13567" s="34">
        <v>17</v>
      </c>
      <c r="Z13567" s="34">
        <v>23</v>
      </c>
      <c r="AA13567" s="34">
        <v>27</v>
      </c>
      <c r="AB13567" s="34">
        <v>14</v>
      </c>
      <c r="AC13567" s="34">
        <v>35</v>
      </c>
    </row>
    <row r="13568" spans="1:29" x14ac:dyDescent="0.2">
      <c r="A13568" s="34" t="s">
        <v>74061</v>
      </c>
      <c r="B13568" s="34">
        <v>142</v>
      </c>
      <c r="C13568" s="34">
        <v>142</v>
      </c>
      <c r="D13568" s="34">
        <v>143</v>
      </c>
      <c r="E13568" s="34">
        <v>182</v>
      </c>
      <c r="F13568" s="34">
        <v>180</v>
      </c>
      <c r="G13568" s="34">
        <v>181</v>
      </c>
      <c r="H13568" s="34">
        <v>163</v>
      </c>
      <c r="I13568" s="34">
        <v>166</v>
      </c>
      <c r="J13568" s="34">
        <v>169</v>
      </c>
      <c r="K13568" s="34">
        <v>166</v>
      </c>
      <c r="L13568" s="34">
        <v>145</v>
      </c>
      <c r="M13568" s="34">
        <v>135</v>
      </c>
      <c r="N13568" s="34">
        <v>166</v>
      </c>
      <c r="O13568" s="34">
        <v>147</v>
      </c>
      <c r="P13568" s="34">
        <v>163</v>
      </c>
      <c r="Q13568" s="34">
        <v>223</v>
      </c>
      <c r="R13568" s="34">
        <v>205</v>
      </c>
      <c r="S13568" s="34">
        <v>183</v>
      </c>
      <c r="T13568" s="34">
        <v>197</v>
      </c>
      <c r="U13568" s="34">
        <v>149</v>
      </c>
      <c r="V13568" s="34">
        <v>218</v>
      </c>
      <c r="W13568" s="34">
        <v>190</v>
      </c>
      <c r="X13568" s="34">
        <v>200</v>
      </c>
      <c r="Y13568" s="34">
        <v>162</v>
      </c>
      <c r="Z13568" s="34">
        <v>178</v>
      </c>
      <c r="AA13568" s="34">
        <v>230</v>
      </c>
      <c r="AB13568" s="34">
        <v>169</v>
      </c>
      <c r="AC13568" s="34">
        <v>180</v>
      </c>
    </row>
    <row r="13569" spans="1:29" x14ac:dyDescent="0.2">
      <c r="A13569" s="34" t="s">
        <v>74062</v>
      </c>
      <c r="B13569" s="34">
        <v>58</v>
      </c>
      <c r="C13569" s="34">
        <v>111</v>
      </c>
      <c r="D13569" s="34">
        <v>89</v>
      </c>
      <c r="E13569" s="34">
        <v>126</v>
      </c>
      <c r="F13569" s="34">
        <v>117</v>
      </c>
      <c r="G13569" s="34">
        <v>165</v>
      </c>
      <c r="H13569" s="34">
        <v>88</v>
      </c>
      <c r="I13569" s="34">
        <v>102</v>
      </c>
      <c r="J13569" s="34">
        <v>88</v>
      </c>
      <c r="K13569" s="34">
        <v>117</v>
      </c>
      <c r="L13569" s="34">
        <v>52</v>
      </c>
      <c r="M13569" s="34">
        <v>98</v>
      </c>
      <c r="N13569" s="34">
        <v>78</v>
      </c>
      <c r="O13569" s="34">
        <v>95</v>
      </c>
      <c r="P13569" s="34">
        <v>85</v>
      </c>
      <c r="Q13569" s="34">
        <v>147</v>
      </c>
      <c r="R13569" s="34">
        <v>90</v>
      </c>
      <c r="S13569" s="34">
        <v>137</v>
      </c>
      <c r="T13569" s="34">
        <v>100</v>
      </c>
      <c r="U13569" s="34">
        <v>93</v>
      </c>
      <c r="V13569" s="34">
        <v>89</v>
      </c>
      <c r="W13569" s="34">
        <v>113</v>
      </c>
      <c r="X13569" s="34">
        <v>158</v>
      </c>
      <c r="Y13569" s="34">
        <v>123</v>
      </c>
      <c r="Z13569" s="34">
        <v>83</v>
      </c>
      <c r="AA13569" s="34">
        <v>106</v>
      </c>
      <c r="AB13569" s="34">
        <v>93</v>
      </c>
      <c r="AC13569" s="34">
        <v>187</v>
      </c>
    </row>
    <row r="13570" spans="1:29" x14ac:dyDescent="0.2">
      <c r="A13570" s="34" t="s">
        <v>74063</v>
      </c>
      <c r="B13570" s="34">
        <v>31</v>
      </c>
      <c r="C13570" s="34">
        <v>28</v>
      </c>
      <c r="D13570" s="34">
        <v>23</v>
      </c>
      <c r="E13570" s="34">
        <v>13</v>
      </c>
      <c r="F13570" s="34">
        <v>15</v>
      </c>
      <c r="G13570" s="34">
        <v>5</v>
      </c>
      <c r="H13570" s="34">
        <v>8</v>
      </c>
      <c r="I13570" s="34">
        <v>11</v>
      </c>
      <c r="J13570" s="34">
        <v>10</v>
      </c>
      <c r="K13570" s="34">
        <v>33</v>
      </c>
      <c r="L13570" s="34">
        <v>11</v>
      </c>
      <c r="M13570" s="34">
        <v>23</v>
      </c>
      <c r="N13570" s="34">
        <v>15</v>
      </c>
      <c r="O13570" s="34">
        <v>9</v>
      </c>
      <c r="P13570" s="34">
        <v>10</v>
      </c>
      <c r="Q13570" s="34">
        <v>24</v>
      </c>
      <c r="R13570" s="34">
        <v>9</v>
      </c>
      <c r="S13570" s="34">
        <v>24</v>
      </c>
      <c r="T13570" s="34">
        <v>13</v>
      </c>
      <c r="U13570" s="34">
        <v>17</v>
      </c>
      <c r="V13570" s="34">
        <v>28</v>
      </c>
      <c r="W13570" s="34">
        <v>19</v>
      </c>
      <c r="X13570" s="34">
        <v>21</v>
      </c>
      <c r="Y13570" s="34">
        <v>21</v>
      </c>
      <c r="Z13570" s="34">
        <v>11</v>
      </c>
      <c r="AA13570" s="34">
        <v>27</v>
      </c>
      <c r="AB13570" s="34">
        <v>7</v>
      </c>
      <c r="AC13570" s="34">
        <v>31</v>
      </c>
    </row>
    <row r="13571" spans="1:29" x14ac:dyDescent="0.2">
      <c r="A13571" s="34" t="s">
        <v>74064</v>
      </c>
      <c r="B13571" s="34">
        <v>111</v>
      </c>
      <c r="C13571" s="34">
        <v>167</v>
      </c>
      <c r="D13571" s="34">
        <v>122</v>
      </c>
      <c r="E13571" s="34">
        <v>155</v>
      </c>
      <c r="F13571" s="34">
        <v>99</v>
      </c>
      <c r="G13571" s="34">
        <v>149</v>
      </c>
      <c r="H13571" s="34">
        <v>118</v>
      </c>
      <c r="I13571" s="34">
        <v>170</v>
      </c>
      <c r="J13571" s="34">
        <v>94</v>
      </c>
      <c r="K13571" s="34">
        <v>170</v>
      </c>
      <c r="L13571" s="34">
        <v>59</v>
      </c>
      <c r="M13571" s="34">
        <v>116</v>
      </c>
      <c r="N13571" s="34">
        <v>72</v>
      </c>
      <c r="O13571" s="34">
        <v>106</v>
      </c>
      <c r="P13571" s="34">
        <v>79</v>
      </c>
      <c r="Q13571" s="34">
        <v>215</v>
      </c>
      <c r="R13571" s="34">
        <v>93</v>
      </c>
      <c r="S13571" s="34">
        <v>139</v>
      </c>
      <c r="T13571" s="34">
        <v>69</v>
      </c>
      <c r="U13571" s="34">
        <v>135</v>
      </c>
      <c r="V13571" s="34">
        <v>73</v>
      </c>
      <c r="W13571" s="34">
        <v>137</v>
      </c>
      <c r="X13571" s="34">
        <v>121</v>
      </c>
      <c r="Y13571" s="34">
        <v>125</v>
      </c>
      <c r="Z13571" s="34">
        <v>103</v>
      </c>
      <c r="AA13571" s="34">
        <v>181</v>
      </c>
      <c r="AB13571" s="34">
        <v>89</v>
      </c>
      <c r="AC13571" s="34">
        <v>216</v>
      </c>
    </row>
    <row r="13572" spans="1:29" x14ac:dyDescent="0.2">
      <c r="A13572" s="34" t="s">
        <v>74065</v>
      </c>
      <c r="B13572" s="34">
        <v>99</v>
      </c>
      <c r="C13572" s="34">
        <v>164</v>
      </c>
      <c r="D13572" s="34">
        <v>155</v>
      </c>
      <c r="E13572" s="34">
        <v>200</v>
      </c>
      <c r="F13572" s="34">
        <v>117</v>
      </c>
      <c r="G13572" s="34">
        <v>151</v>
      </c>
      <c r="H13572" s="34">
        <v>142</v>
      </c>
      <c r="I13572" s="34">
        <v>198</v>
      </c>
      <c r="J13572" s="34">
        <v>132</v>
      </c>
      <c r="K13572" s="34">
        <v>163</v>
      </c>
      <c r="L13572" s="34">
        <v>115</v>
      </c>
      <c r="M13572" s="34">
        <v>150</v>
      </c>
      <c r="N13572" s="34">
        <v>93</v>
      </c>
      <c r="O13572" s="34">
        <v>154</v>
      </c>
      <c r="P13572" s="34">
        <v>142</v>
      </c>
      <c r="Q13572" s="34">
        <v>233</v>
      </c>
      <c r="R13572" s="34">
        <v>175</v>
      </c>
      <c r="S13572" s="34">
        <v>198</v>
      </c>
      <c r="T13572" s="34">
        <v>125</v>
      </c>
      <c r="U13572" s="34">
        <v>186</v>
      </c>
      <c r="V13572" s="34">
        <v>173</v>
      </c>
      <c r="W13572" s="34">
        <v>211</v>
      </c>
      <c r="X13572" s="34">
        <v>178</v>
      </c>
      <c r="Y13572" s="34">
        <v>173</v>
      </c>
      <c r="Z13572" s="34">
        <v>180</v>
      </c>
      <c r="AA13572" s="34">
        <v>192</v>
      </c>
      <c r="AB13572" s="34">
        <v>164</v>
      </c>
      <c r="AC13572" s="34">
        <v>275</v>
      </c>
    </row>
    <row r="13573" spans="1:29" x14ac:dyDescent="0.2">
      <c r="A13573" s="34" t="s">
        <v>74066</v>
      </c>
      <c r="B13573" s="34">
        <v>65</v>
      </c>
      <c r="C13573" s="34">
        <v>65</v>
      </c>
      <c r="D13573" s="34">
        <v>65</v>
      </c>
      <c r="E13573" s="34">
        <v>96</v>
      </c>
      <c r="F13573" s="34">
        <v>51</v>
      </c>
      <c r="G13573" s="34">
        <v>50</v>
      </c>
      <c r="H13573" s="34">
        <v>55</v>
      </c>
      <c r="I13573" s="34">
        <v>70</v>
      </c>
      <c r="J13573" s="34">
        <v>59</v>
      </c>
      <c r="K13573" s="34">
        <v>87</v>
      </c>
      <c r="L13573" s="34">
        <v>45</v>
      </c>
      <c r="M13573" s="34">
        <v>73</v>
      </c>
      <c r="N13573" s="34">
        <v>47</v>
      </c>
      <c r="O13573" s="34">
        <v>62</v>
      </c>
      <c r="P13573" s="34">
        <v>63</v>
      </c>
      <c r="Q13573" s="34">
        <v>79</v>
      </c>
      <c r="R13573" s="34">
        <v>79</v>
      </c>
      <c r="S13573" s="34">
        <v>103</v>
      </c>
      <c r="T13573" s="34">
        <v>65</v>
      </c>
      <c r="U13573" s="34">
        <v>86</v>
      </c>
      <c r="V13573" s="34">
        <v>74</v>
      </c>
      <c r="W13573" s="34">
        <v>66</v>
      </c>
      <c r="X13573" s="34">
        <v>82</v>
      </c>
      <c r="Y13573" s="34">
        <v>70</v>
      </c>
      <c r="Z13573" s="34">
        <v>67</v>
      </c>
      <c r="AA13573" s="34">
        <v>102</v>
      </c>
      <c r="AB13573" s="34">
        <v>66</v>
      </c>
      <c r="AC13573" s="34">
        <v>133</v>
      </c>
    </row>
    <row r="13574" spans="1:29" x14ac:dyDescent="0.2">
      <c r="A13574" s="34" t="s">
        <v>74067</v>
      </c>
      <c r="B13574" s="34">
        <v>76</v>
      </c>
      <c r="C13574" s="34">
        <v>133</v>
      </c>
      <c r="D13574" s="34">
        <v>96</v>
      </c>
      <c r="E13574" s="34">
        <v>106</v>
      </c>
      <c r="F13574" s="34">
        <v>118</v>
      </c>
      <c r="G13574" s="34">
        <v>146</v>
      </c>
      <c r="H13574" s="34">
        <v>66</v>
      </c>
      <c r="I13574" s="34">
        <v>97</v>
      </c>
      <c r="J13574" s="34">
        <v>72</v>
      </c>
      <c r="K13574" s="34">
        <v>106</v>
      </c>
      <c r="L13574" s="34">
        <v>52</v>
      </c>
      <c r="M13574" s="34">
        <v>85</v>
      </c>
      <c r="N13574" s="34">
        <v>85</v>
      </c>
      <c r="O13574" s="34">
        <v>81</v>
      </c>
      <c r="P13574" s="34">
        <v>68</v>
      </c>
      <c r="Q13574" s="34">
        <v>140</v>
      </c>
      <c r="R13574" s="34">
        <v>107</v>
      </c>
      <c r="S13574" s="34">
        <v>115</v>
      </c>
      <c r="T13574" s="34">
        <v>83</v>
      </c>
      <c r="U13574" s="34">
        <v>90</v>
      </c>
      <c r="V13574" s="34">
        <v>119</v>
      </c>
      <c r="W13574" s="34">
        <v>128</v>
      </c>
      <c r="X13574" s="34">
        <v>123</v>
      </c>
      <c r="Y13574" s="34">
        <v>75</v>
      </c>
      <c r="Z13574" s="34">
        <v>106</v>
      </c>
      <c r="AA13574" s="34">
        <v>122</v>
      </c>
      <c r="AB13574" s="34">
        <v>72</v>
      </c>
      <c r="AC13574" s="34">
        <v>157</v>
      </c>
    </row>
    <row r="13575" spans="1:29" x14ac:dyDescent="0.2">
      <c r="A13575" s="34" t="s">
        <v>74068</v>
      </c>
      <c r="B13575" s="34">
        <v>133</v>
      </c>
      <c r="C13575" s="34">
        <v>165</v>
      </c>
      <c r="D13575" s="34">
        <v>198</v>
      </c>
      <c r="E13575" s="34">
        <v>156</v>
      </c>
      <c r="F13575" s="34">
        <v>204</v>
      </c>
      <c r="G13575" s="34">
        <v>179</v>
      </c>
      <c r="H13575" s="34">
        <v>127</v>
      </c>
      <c r="I13575" s="34">
        <v>131</v>
      </c>
      <c r="J13575" s="34">
        <v>170</v>
      </c>
      <c r="K13575" s="34">
        <v>189</v>
      </c>
      <c r="L13575" s="34">
        <v>116</v>
      </c>
      <c r="M13575" s="34">
        <v>153</v>
      </c>
      <c r="N13575" s="34">
        <v>149</v>
      </c>
      <c r="O13575" s="34">
        <v>159</v>
      </c>
      <c r="P13575" s="34">
        <v>166</v>
      </c>
      <c r="Q13575" s="34">
        <v>207</v>
      </c>
      <c r="R13575" s="34">
        <v>191</v>
      </c>
      <c r="S13575" s="34">
        <v>225</v>
      </c>
      <c r="T13575" s="34">
        <v>154</v>
      </c>
      <c r="U13575" s="34">
        <v>169</v>
      </c>
      <c r="V13575" s="34">
        <v>208</v>
      </c>
      <c r="W13575" s="34">
        <v>186</v>
      </c>
      <c r="X13575" s="34">
        <v>243</v>
      </c>
      <c r="Y13575" s="34">
        <v>249</v>
      </c>
      <c r="Z13575" s="34">
        <v>215</v>
      </c>
      <c r="AA13575" s="34">
        <v>255</v>
      </c>
      <c r="AB13575" s="34">
        <v>174</v>
      </c>
      <c r="AC13575" s="34">
        <v>277</v>
      </c>
    </row>
    <row r="13576" spans="1:29" x14ac:dyDescent="0.2">
      <c r="A13576" s="34" t="s">
        <v>74069</v>
      </c>
      <c r="B13576" s="34">
        <v>99</v>
      </c>
      <c r="C13576" s="34">
        <v>132</v>
      </c>
      <c r="D13576" s="34">
        <v>178</v>
      </c>
      <c r="E13576" s="34">
        <v>159</v>
      </c>
      <c r="F13576" s="34">
        <v>149</v>
      </c>
      <c r="G13576" s="34">
        <v>119</v>
      </c>
      <c r="H13576" s="34">
        <v>147</v>
      </c>
      <c r="I13576" s="34">
        <v>99</v>
      </c>
      <c r="J13576" s="34">
        <v>107</v>
      </c>
      <c r="K13576" s="34">
        <v>164</v>
      </c>
      <c r="L13576" s="34">
        <v>97</v>
      </c>
      <c r="M13576" s="34">
        <v>117</v>
      </c>
      <c r="N13576" s="34">
        <v>136</v>
      </c>
      <c r="O13576" s="34">
        <v>133</v>
      </c>
      <c r="P13576" s="34">
        <v>161</v>
      </c>
      <c r="Q13576" s="34">
        <v>164</v>
      </c>
      <c r="R13576" s="34">
        <v>164</v>
      </c>
      <c r="S13576" s="34">
        <v>179</v>
      </c>
      <c r="T13576" s="34">
        <v>123</v>
      </c>
      <c r="U13576" s="34">
        <v>99</v>
      </c>
      <c r="V13576" s="34">
        <v>150</v>
      </c>
      <c r="W13576" s="34">
        <v>108</v>
      </c>
      <c r="X13576" s="34">
        <v>204</v>
      </c>
      <c r="Y13576" s="34">
        <v>125</v>
      </c>
      <c r="Z13576" s="34">
        <v>188</v>
      </c>
      <c r="AA13576" s="34">
        <v>154</v>
      </c>
      <c r="AB13576" s="34">
        <v>143</v>
      </c>
      <c r="AC13576" s="34">
        <v>199</v>
      </c>
    </row>
    <row r="13577" spans="1:29" x14ac:dyDescent="0.2">
      <c r="A13577" s="34" t="s">
        <v>74070</v>
      </c>
      <c r="B13577" s="34">
        <v>75</v>
      </c>
      <c r="C13577" s="34">
        <v>115</v>
      </c>
      <c r="D13577" s="34">
        <v>131</v>
      </c>
      <c r="E13577" s="34">
        <v>91</v>
      </c>
      <c r="F13577" s="34">
        <v>116</v>
      </c>
      <c r="G13577" s="34">
        <v>84</v>
      </c>
      <c r="H13577" s="34">
        <v>119</v>
      </c>
      <c r="I13577" s="34">
        <v>82</v>
      </c>
      <c r="J13577" s="34">
        <v>98</v>
      </c>
      <c r="K13577" s="34">
        <v>169</v>
      </c>
      <c r="L13577" s="34">
        <v>83</v>
      </c>
      <c r="M13577" s="34">
        <v>86</v>
      </c>
      <c r="N13577" s="34">
        <v>87</v>
      </c>
      <c r="O13577" s="34">
        <v>79</v>
      </c>
      <c r="P13577" s="34">
        <v>97</v>
      </c>
      <c r="Q13577" s="34">
        <v>148</v>
      </c>
      <c r="R13577" s="34">
        <v>174</v>
      </c>
      <c r="S13577" s="34">
        <v>153</v>
      </c>
      <c r="T13577" s="34">
        <v>159</v>
      </c>
      <c r="U13577" s="34">
        <v>124</v>
      </c>
      <c r="V13577" s="34">
        <v>97</v>
      </c>
      <c r="W13577" s="34">
        <v>136</v>
      </c>
      <c r="X13577" s="34">
        <v>97</v>
      </c>
      <c r="Y13577" s="34">
        <v>96</v>
      </c>
      <c r="Z13577" s="34">
        <v>94</v>
      </c>
      <c r="AA13577" s="34">
        <v>133</v>
      </c>
      <c r="AB13577" s="34">
        <v>134</v>
      </c>
      <c r="AC13577" s="34">
        <v>183</v>
      </c>
    </row>
    <row r="13578" spans="1:29" x14ac:dyDescent="0.2">
      <c r="A13578" s="34" t="s">
        <v>74071</v>
      </c>
      <c r="B13578" s="34">
        <v>39</v>
      </c>
      <c r="C13578" s="34">
        <v>97</v>
      </c>
      <c r="D13578" s="34">
        <v>55</v>
      </c>
      <c r="E13578" s="34">
        <v>99</v>
      </c>
      <c r="F13578" s="34">
        <v>75</v>
      </c>
      <c r="G13578" s="34">
        <v>115</v>
      </c>
      <c r="H13578" s="34">
        <v>49</v>
      </c>
      <c r="I13578" s="34">
        <v>91</v>
      </c>
      <c r="J13578" s="34">
        <v>45</v>
      </c>
      <c r="K13578" s="34">
        <v>99</v>
      </c>
      <c r="L13578" s="34">
        <v>49</v>
      </c>
      <c r="M13578" s="34">
        <v>103</v>
      </c>
      <c r="N13578" s="34">
        <v>69</v>
      </c>
      <c r="O13578" s="34">
        <v>84</v>
      </c>
      <c r="P13578" s="34">
        <v>58</v>
      </c>
      <c r="Q13578" s="34">
        <v>109</v>
      </c>
      <c r="R13578" s="34">
        <v>73</v>
      </c>
      <c r="S13578" s="34">
        <v>114</v>
      </c>
      <c r="T13578" s="34">
        <v>49</v>
      </c>
      <c r="U13578" s="34">
        <v>112</v>
      </c>
      <c r="V13578" s="34">
        <v>59</v>
      </c>
      <c r="W13578" s="34">
        <v>73</v>
      </c>
      <c r="X13578" s="34">
        <v>73</v>
      </c>
      <c r="Y13578" s="34">
        <v>79</v>
      </c>
      <c r="Z13578" s="34">
        <v>78</v>
      </c>
      <c r="AA13578" s="34">
        <v>129</v>
      </c>
      <c r="AB13578" s="34">
        <v>83</v>
      </c>
      <c r="AC13578" s="34">
        <v>161</v>
      </c>
    </row>
    <row r="13579" spans="1:29" x14ac:dyDescent="0.2">
      <c r="A13579" s="34" t="s">
        <v>74072</v>
      </c>
      <c r="B13579" s="34">
        <v>0</v>
      </c>
      <c r="C13579" s="34">
        <v>0</v>
      </c>
      <c r="D13579" s="34">
        <v>0</v>
      </c>
      <c r="E13579" s="34">
        <v>0</v>
      </c>
      <c r="F13579" s="34">
        <v>0</v>
      </c>
      <c r="G13579" s="34">
        <v>0</v>
      </c>
      <c r="H13579" s="34">
        <v>0</v>
      </c>
      <c r="I13579" s="34">
        <v>0</v>
      </c>
      <c r="J13579" s="34">
        <v>0</v>
      </c>
      <c r="K13579" s="34">
        <v>0</v>
      </c>
      <c r="L13579" s="34">
        <v>0</v>
      </c>
      <c r="M13579" s="34">
        <v>0</v>
      </c>
      <c r="N13579" s="34">
        <v>0</v>
      </c>
      <c r="O13579" s="34">
        <v>0</v>
      </c>
      <c r="P13579" s="34">
        <v>0</v>
      </c>
      <c r="Q13579" s="34">
        <v>0</v>
      </c>
      <c r="R13579" s="34">
        <v>0</v>
      </c>
      <c r="S13579" s="34">
        <v>0</v>
      </c>
      <c r="T13579" s="34">
        <v>0</v>
      </c>
      <c r="U13579" s="34">
        <v>0</v>
      </c>
      <c r="V13579" s="34">
        <v>0</v>
      </c>
      <c r="W13579" s="34">
        <v>0</v>
      </c>
      <c r="X13579" s="34">
        <v>0</v>
      </c>
      <c r="Y13579" s="34">
        <v>0</v>
      </c>
      <c r="Z13579" s="34">
        <v>0</v>
      </c>
      <c r="AA13579" s="34">
        <v>0</v>
      </c>
      <c r="AB13579" s="34">
        <v>0</v>
      </c>
      <c r="AC13579" s="34">
        <v>0</v>
      </c>
    </row>
    <row r="13580" spans="1:29" x14ac:dyDescent="0.2">
      <c r="A13580" s="34" t="s">
        <v>74073</v>
      </c>
      <c r="B13580" s="34">
        <v>142</v>
      </c>
      <c r="C13580" s="34">
        <v>250</v>
      </c>
      <c r="D13580" s="34">
        <v>219</v>
      </c>
      <c r="E13580" s="34">
        <v>238</v>
      </c>
      <c r="F13580" s="34">
        <v>228</v>
      </c>
      <c r="G13580" s="34">
        <v>296</v>
      </c>
      <c r="H13580" s="34">
        <v>176</v>
      </c>
      <c r="I13580" s="34">
        <v>325</v>
      </c>
      <c r="J13580" s="34">
        <v>150</v>
      </c>
      <c r="K13580" s="34">
        <v>228</v>
      </c>
      <c r="L13580" s="34">
        <v>158</v>
      </c>
      <c r="M13580" s="34">
        <v>184</v>
      </c>
      <c r="N13580" s="34">
        <v>210</v>
      </c>
      <c r="O13580" s="34">
        <v>194</v>
      </c>
      <c r="P13580" s="34">
        <v>168</v>
      </c>
      <c r="Q13580" s="34">
        <v>324</v>
      </c>
      <c r="R13580" s="34">
        <v>266</v>
      </c>
      <c r="S13580" s="34">
        <v>287</v>
      </c>
      <c r="T13580" s="34">
        <v>197</v>
      </c>
      <c r="U13580" s="34">
        <v>204</v>
      </c>
      <c r="V13580" s="34">
        <v>242</v>
      </c>
      <c r="W13580" s="34">
        <v>286</v>
      </c>
      <c r="X13580" s="34">
        <v>241</v>
      </c>
      <c r="Y13580" s="34">
        <v>236</v>
      </c>
      <c r="Z13580" s="34">
        <v>238</v>
      </c>
      <c r="AA13580" s="34">
        <v>287</v>
      </c>
      <c r="AB13580" s="34">
        <v>211</v>
      </c>
      <c r="AC13580" s="34">
        <v>406</v>
      </c>
    </row>
    <row r="13581" spans="1:29" x14ac:dyDescent="0.2">
      <c r="A13581" s="34" t="s">
        <v>74074</v>
      </c>
      <c r="B13581" s="34">
        <v>285</v>
      </c>
      <c r="C13581" s="34">
        <v>246</v>
      </c>
      <c r="D13581" s="34">
        <v>364</v>
      </c>
      <c r="E13581" s="34">
        <v>309</v>
      </c>
      <c r="F13581" s="34">
        <v>420</v>
      </c>
      <c r="G13581" s="34">
        <v>238</v>
      </c>
      <c r="H13581" s="34">
        <v>367</v>
      </c>
      <c r="I13581" s="34">
        <v>339</v>
      </c>
      <c r="J13581" s="34">
        <v>326</v>
      </c>
      <c r="K13581" s="34">
        <v>353</v>
      </c>
      <c r="L13581" s="34">
        <v>318</v>
      </c>
      <c r="M13581" s="34">
        <v>297</v>
      </c>
      <c r="N13581" s="34">
        <v>295</v>
      </c>
      <c r="O13581" s="34">
        <v>292</v>
      </c>
      <c r="P13581" s="34">
        <v>367</v>
      </c>
      <c r="Q13581" s="34">
        <v>407</v>
      </c>
      <c r="R13581" s="34">
        <v>462</v>
      </c>
      <c r="S13581" s="34">
        <v>358</v>
      </c>
      <c r="T13581" s="34">
        <v>441</v>
      </c>
      <c r="U13581" s="34">
        <v>366</v>
      </c>
      <c r="V13581" s="34">
        <v>419</v>
      </c>
      <c r="W13581" s="34">
        <v>432</v>
      </c>
      <c r="X13581" s="34">
        <v>447</v>
      </c>
      <c r="Y13581" s="34">
        <v>448</v>
      </c>
      <c r="Z13581" s="34">
        <v>397</v>
      </c>
      <c r="AA13581" s="34">
        <v>422</v>
      </c>
      <c r="AB13581" s="34">
        <v>477</v>
      </c>
      <c r="AC13581" s="34">
        <v>590</v>
      </c>
    </row>
    <row r="13582" spans="1:29" x14ac:dyDescent="0.2">
      <c r="A13582" s="34" t="s">
        <v>74075</v>
      </c>
      <c r="B13582" s="34">
        <v>80</v>
      </c>
      <c r="C13582" s="34">
        <v>62</v>
      </c>
      <c r="D13582" s="34">
        <v>77</v>
      </c>
      <c r="E13582" s="34">
        <v>57</v>
      </c>
      <c r="F13582" s="34">
        <v>60</v>
      </c>
      <c r="G13582" s="34">
        <v>55</v>
      </c>
      <c r="H13582" s="34">
        <v>33</v>
      </c>
      <c r="I13582" s="34">
        <v>66</v>
      </c>
      <c r="J13582" s="34">
        <v>51</v>
      </c>
      <c r="K13582" s="34">
        <v>72</v>
      </c>
      <c r="L13582" s="34">
        <v>26</v>
      </c>
      <c r="M13582" s="34">
        <v>47</v>
      </c>
      <c r="N13582" s="34">
        <v>27</v>
      </c>
      <c r="O13582" s="34">
        <v>45</v>
      </c>
      <c r="P13582" s="34">
        <v>52</v>
      </c>
      <c r="Q13582" s="34">
        <v>68</v>
      </c>
      <c r="R13582" s="34">
        <v>85</v>
      </c>
      <c r="S13582" s="34">
        <v>92</v>
      </c>
      <c r="T13582" s="34">
        <v>37</v>
      </c>
      <c r="U13582" s="34">
        <v>56</v>
      </c>
      <c r="V13582" s="34">
        <v>57</v>
      </c>
      <c r="W13582" s="34">
        <v>65</v>
      </c>
      <c r="X13582" s="34">
        <v>82</v>
      </c>
      <c r="Y13582" s="34">
        <v>42</v>
      </c>
      <c r="Z13582" s="34">
        <v>62</v>
      </c>
      <c r="AA13582" s="34">
        <v>73</v>
      </c>
      <c r="AB13582" s="34">
        <v>38</v>
      </c>
      <c r="AC13582" s="34">
        <v>118</v>
      </c>
    </row>
    <row r="13583" spans="1:29" x14ac:dyDescent="0.2">
      <c r="A13583" s="34" t="s">
        <v>74076</v>
      </c>
      <c r="B13583" s="34">
        <v>140</v>
      </c>
      <c r="C13583" s="34">
        <v>147</v>
      </c>
      <c r="D13583" s="34">
        <v>160</v>
      </c>
      <c r="E13583" s="34">
        <v>172</v>
      </c>
      <c r="F13583" s="34">
        <v>180</v>
      </c>
      <c r="G13583" s="34">
        <v>177</v>
      </c>
      <c r="H13583" s="34">
        <v>128</v>
      </c>
      <c r="I13583" s="34">
        <v>173</v>
      </c>
      <c r="J13583" s="34">
        <v>133</v>
      </c>
      <c r="K13583" s="34">
        <v>186</v>
      </c>
      <c r="L13583" s="34">
        <v>113</v>
      </c>
      <c r="M13583" s="34">
        <v>169</v>
      </c>
      <c r="N13583" s="34">
        <v>115</v>
      </c>
      <c r="O13583" s="34">
        <v>143</v>
      </c>
      <c r="P13583" s="34">
        <v>117</v>
      </c>
      <c r="Q13583" s="34">
        <v>206</v>
      </c>
      <c r="R13583" s="34">
        <v>162</v>
      </c>
      <c r="S13583" s="34">
        <v>230</v>
      </c>
      <c r="T13583" s="34">
        <v>154</v>
      </c>
      <c r="U13583" s="34">
        <v>151</v>
      </c>
      <c r="V13583" s="34">
        <v>164</v>
      </c>
      <c r="W13583" s="34">
        <v>220</v>
      </c>
      <c r="X13583" s="34">
        <v>155</v>
      </c>
      <c r="Y13583" s="34">
        <v>208</v>
      </c>
      <c r="Z13583" s="34">
        <v>138</v>
      </c>
      <c r="AA13583" s="34">
        <v>235</v>
      </c>
      <c r="AB13583" s="34">
        <v>194</v>
      </c>
      <c r="AC13583" s="34">
        <v>299</v>
      </c>
    </row>
    <row r="13584" spans="1:29" x14ac:dyDescent="0.2">
      <c r="A13584" s="34" t="s">
        <v>74077</v>
      </c>
      <c r="B13584" s="34">
        <v>174</v>
      </c>
      <c r="C13584" s="34">
        <v>254</v>
      </c>
      <c r="D13584" s="34">
        <v>308</v>
      </c>
      <c r="E13584" s="34">
        <v>236</v>
      </c>
      <c r="F13584" s="34">
        <v>232</v>
      </c>
      <c r="G13584" s="34">
        <v>186</v>
      </c>
      <c r="H13584" s="34">
        <v>232</v>
      </c>
      <c r="I13584" s="34">
        <v>192</v>
      </c>
      <c r="J13584" s="34">
        <v>208</v>
      </c>
      <c r="K13584" s="34">
        <v>295</v>
      </c>
      <c r="L13584" s="34">
        <v>151</v>
      </c>
      <c r="M13584" s="34">
        <v>226</v>
      </c>
      <c r="N13584" s="34">
        <v>238</v>
      </c>
      <c r="O13584" s="34">
        <v>221</v>
      </c>
      <c r="P13584" s="34">
        <v>200</v>
      </c>
      <c r="Q13584" s="34">
        <v>286</v>
      </c>
      <c r="R13584" s="34">
        <v>292</v>
      </c>
      <c r="S13584" s="34">
        <v>266</v>
      </c>
      <c r="T13584" s="34">
        <v>252</v>
      </c>
      <c r="U13584" s="34">
        <v>209</v>
      </c>
      <c r="V13584" s="34">
        <v>251</v>
      </c>
      <c r="W13584" s="34">
        <v>287</v>
      </c>
      <c r="X13584" s="34">
        <v>310</v>
      </c>
      <c r="Y13584" s="34">
        <v>274</v>
      </c>
      <c r="Z13584" s="34">
        <v>273</v>
      </c>
      <c r="AA13584" s="34">
        <v>320</v>
      </c>
      <c r="AB13584" s="34">
        <v>316</v>
      </c>
      <c r="AC13584" s="34">
        <v>466</v>
      </c>
    </row>
    <row r="13585" spans="1:29" x14ac:dyDescent="0.2">
      <c r="A13585" s="34" t="s">
        <v>74078</v>
      </c>
      <c r="B13585" s="34">
        <v>7</v>
      </c>
      <c r="C13585" s="34">
        <v>41</v>
      </c>
      <c r="D13585" s="34">
        <v>44</v>
      </c>
      <c r="E13585" s="34">
        <v>40</v>
      </c>
      <c r="F13585" s="34">
        <v>26</v>
      </c>
      <c r="G13585" s="34">
        <v>28</v>
      </c>
      <c r="H13585" s="34">
        <v>11</v>
      </c>
      <c r="I13585" s="34">
        <v>30</v>
      </c>
      <c r="J13585" s="34">
        <v>17</v>
      </c>
      <c r="K13585" s="34">
        <v>43</v>
      </c>
      <c r="L13585" s="34">
        <v>15</v>
      </c>
      <c r="M13585" s="34">
        <v>35</v>
      </c>
      <c r="N13585" s="34">
        <v>14</v>
      </c>
      <c r="O13585" s="34">
        <v>37</v>
      </c>
      <c r="P13585" s="34">
        <v>30</v>
      </c>
      <c r="Q13585" s="34">
        <v>37</v>
      </c>
      <c r="R13585" s="34">
        <v>15</v>
      </c>
      <c r="S13585" s="34">
        <v>33</v>
      </c>
      <c r="T13585" s="34">
        <v>19</v>
      </c>
      <c r="U13585" s="34">
        <v>21</v>
      </c>
      <c r="V13585" s="34">
        <v>24</v>
      </c>
      <c r="W13585" s="34">
        <v>23</v>
      </c>
      <c r="X13585" s="34">
        <v>39</v>
      </c>
      <c r="Y13585" s="34">
        <v>14</v>
      </c>
      <c r="Z13585" s="34">
        <v>26</v>
      </c>
      <c r="AA13585" s="34">
        <v>31</v>
      </c>
      <c r="AB13585" s="34">
        <v>16</v>
      </c>
      <c r="AC13585" s="34">
        <v>46</v>
      </c>
    </row>
    <row r="13586" spans="1:29" x14ac:dyDescent="0.2">
      <c r="A13586" s="34" t="s">
        <v>74079</v>
      </c>
      <c r="B13586" s="34">
        <v>73</v>
      </c>
      <c r="C13586" s="34">
        <v>83</v>
      </c>
      <c r="D13586" s="34">
        <v>92</v>
      </c>
      <c r="E13586" s="34">
        <v>64</v>
      </c>
      <c r="F13586" s="34">
        <v>100</v>
      </c>
      <c r="G13586" s="34">
        <v>122</v>
      </c>
      <c r="H13586" s="34">
        <v>85</v>
      </c>
      <c r="I13586" s="34">
        <v>81</v>
      </c>
      <c r="J13586" s="34">
        <v>58</v>
      </c>
      <c r="K13586" s="34">
        <v>97</v>
      </c>
      <c r="L13586" s="34">
        <v>72</v>
      </c>
      <c r="M13586" s="34">
        <v>56</v>
      </c>
      <c r="N13586" s="34">
        <v>83</v>
      </c>
      <c r="O13586" s="34">
        <v>86</v>
      </c>
      <c r="P13586" s="34">
        <v>93</v>
      </c>
      <c r="Q13586" s="34">
        <v>125</v>
      </c>
      <c r="R13586" s="34">
        <v>75</v>
      </c>
      <c r="S13586" s="34">
        <v>99</v>
      </c>
      <c r="T13586" s="34">
        <v>87</v>
      </c>
      <c r="U13586" s="34">
        <v>95</v>
      </c>
      <c r="V13586" s="34">
        <v>94</v>
      </c>
      <c r="W13586" s="34">
        <v>109</v>
      </c>
      <c r="X13586" s="34">
        <v>93</v>
      </c>
      <c r="Y13586" s="34">
        <v>93</v>
      </c>
      <c r="Z13586" s="34">
        <v>115</v>
      </c>
      <c r="AA13586" s="34">
        <v>108</v>
      </c>
      <c r="AB13586" s="34">
        <v>72</v>
      </c>
      <c r="AC13586" s="34">
        <v>155</v>
      </c>
    </row>
    <row r="13587" spans="1:29" x14ac:dyDescent="0.2">
      <c r="A13587" s="34" t="s">
        <v>74080</v>
      </c>
      <c r="B13587" s="34">
        <v>51</v>
      </c>
      <c r="C13587" s="34">
        <v>99</v>
      </c>
      <c r="D13587" s="34">
        <v>88</v>
      </c>
      <c r="E13587" s="34">
        <v>78</v>
      </c>
      <c r="F13587" s="34">
        <v>76</v>
      </c>
      <c r="G13587" s="34">
        <v>75</v>
      </c>
      <c r="H13587" s="34">
        <v>57</v>
      </c>
      <c r="I13587" s="34">
        <v>70</v>
      </c>
      <c r="J13587" s="34">
        <v>70</v>
      </c>
      <c r="K13587" s="34">
        <v>79</v>
      </c>
      <c r="L13587" s="34">
        <v>34</v>
      </c>
      <c r="M13587" s="34">
        <v>72</v>
      </c>
      <c r="N13587" s="34">
        <v>54</v>
      </c>
      <c r="O13587" s="34">
        <v>60</v>
      </c>
      <c r="P13587" s="34">
        <v>79</v>
      </c>
      <c r="Q13587" s="34">
        <v>90</v>
      </c>
      <c r="R13587" s="34">
        <v>79</v>
      </c>
      <c r="S13587" s="34">
        <v>102</v>
      </c>
      <c r="T13587" s="34">
        <v>53</v>
      </c>
      <c r="U13587" s="34">
        <v>45</v>
      </c>
      <c r="V13587" s="34">
        <v>75</v>
      </c>
      <c r="W13587" s="34">
        <v>58</v>
      </c>
      <c r="X13587" s="34">
        <v>80</v>
      </c>
      <c r="Y13587" s="34">
        <v>59</v>
      </c>
      <c r="Z13587" s="34">
        <v>91</v>
      </c>
      <c r="AA13587" s="34">
        <v>87</v>
      </c>
      <c r="AB13587" s="34">
        <v>78</v>
      </c>
      <c r="AC13587" s="34">
        <v>107</v>
      </c>
    </row>
    <row r="13588" spans="1:29" x14ac:dyDescent="0.2">
      <c r="A13588" s="34" t="s">
        <v>74081</v>
      </c>
      <c r="B13588" s="34">
        <v>120</v>
      </c>
      <c r="C13588" s="34">
        <v>117</v>
      </c>
      <c r="D13588" s="34">
        <v>183</v>
      </c>
      <c r="E13588" s="34">
        <v>121</v>
      </c>
      <c r="F13588" s="34">
        <v>147</v>
      </c>
      <c r="G13588" s="34">
        <v>149</v>
      </c>
      <c r="H13588" s="34">
        <v>121</v>
      </c>
      <c r="I13588" s="34">
        <v>129</v>
      </c>
      <c r="J13588" s="34">
        <v>109</v>
      </c>
      <c r="K13588" s="34">
        <v>118</v>
      </c>
      <c r="L13588" s="34">
        <v>90</v>
      </c>
      <c r="M13588" s="34">
        <v>106</v>
      </c>
      <c r="N13588" s="34">
        <v>121</v>
      </c>
      <c r="O13588" s="34">
        <v>90</v>
      </c>
      <c r="P13588" s="34">
        <v>135</v>
      </c>
      <c r="Q13588" s="34">
        <v>148</v>
      </c>
      <c r="R13588" s="34">
        <v>144</v>
      </c>
      <c r="S13588" s="34">
        <v>155</v>
      </c>
      <c r="T13588" s="34">
        <v>111</v>
      </c>
      <c r="U13588" s="34">
        <v>94</v>
      </c>
      <c r="V13588" s="34">
        <v>139</v>
      </c>
      <c r="W13588" s="34">
        <v>118</v>
      </c>
      <c r="X13588" s="34">
        <v>144</v>
      </c>
      <c r="Y13588" s="34">
        <v>137</v>
      </c>
      <c r="Z13588" s="34">
        <v>156</v>
      </c>
      <c r="AA13588" s="34">
        <v>154</v>
      </c>
      <c r="AB13588" s="34">
        <v>159</v>
      </c>
      <c r="AC13588" s="34">
        <v>209</v>
      </c>
    </row>
    <row r="13589" spans="1:29" x14ac:dyDescent="0.2">
      <c r="A13589" s="34" t="s">
        <v>74082</v>
      </c>
      <c r="B13589" s="34">
        <v>340</v>
      </c>
      <c r="C13589" s="34">
        <v>377</v>
      </c>
      <c r="D13589" s="34">
        <v>482</v>
      </c>
      <c r="E13589" s="34">
        <v>383</v>
      </c>
      <c r="F13589" s="34">
        <v>495</v>
      </c>
      <c r="G13589" s="34">
        <v>343</v>
      </c>
      <c r="H13589" s="34">
        <v>463</v>
      </c>
      <c r="I13589" s="34">
        <v>349</v>
      </c>
      <c r="J13589" s="34">
        <v>413</v>
      </c>
      <c r="K13589" s="34">
        <v>364</v>
      </c>
      <c r="L13589" s="34">
        <v>418</v>
      </c>
      <c r="M13589" s="34">
        <v>346</v>
      </c>
      <c r="N13589" s="34">
        <v>383</v>
      </c>
      <c r="O13589" s="34">
        <v>326</v>
      </c>
      <c r="P13589" s="34">
        <v>454</v>
      </c>
      <c r="Q13589" s="34">
        <v>597</v>
      </c>
      <c r="R13589" s="34">
        <v>608</v>
      </c>
      <c r="S13589" s="34">
        <v>529</v>
      </c>
      <c r="T13589" s="34">
        <v>478</v>
      </c>
      <c r="U13589" s="34">
        <v>449</v>
      </c>
      <c r="V13589" s="34">
        <v>513</v>
      </c>
      <c r="W13589" s="34">
        <v>459</v>
      </c>
      <c r="X13589" s="34">
        <v>635</v>
      </c>
      <c r="Y13589" s="34">
        <v>474</v>
      </c>
      <c r="Z13589" s="34">
        <v>552</v>
      </c>
      <c r="AA13589" s="34">
        <v>454</v>
      </c>
      <c r="AB13589" s="34">
        <v>599</v>
      </c>
      <c r="AC13589" s="34">
        <v>614</v>
      </c>
    </row>
    <row r="13590" spans="1:29" x14ac:dyDescent="0.2">
      <c r="A13590" s="34" t="s">
        <v>74083</v>
      </c>
      <c r="B13590" s="34">
        <v>71</v>
      </c>
      <c r="C13590" s="34">
        <v>68</v>
      </c>
      <c r="D13590" s="34">
        <v>114</v>
      </c>
      <c r="E13590" s="34">
        <v>103</v>
      </c>
      <c r="F13590" s="34">
        <v>139</v>
      </c>
      <c r="G13590" s="34">
        <v>84</v>
      </c>
      <c r="H13590" s="34">
        <v>103</v>
      </c>
      <c r="I13590" s="34">
        <v>71</v>
      </c>
      <c r="J13590" s="34">
        <v>100</v>
      </c>
      <c r="K13590" s="34">
        <v>70</v>
      </c>
      <c r="L13590" s="34">
        <v>71</v>
      </c>
      <c r="M13590" s="34">
        <v>88</v>
      </c>
      <c r="N13590" s="34">
        <v>107</v>
      </c>
      <c r="O13590" s="34">
        <v>93</v>
      </c>
      <c r="P13590" s="34">
        <v>87</v>
      </c>
      <c r="Q13590" s="34">
        <v>86</v>
      </c>
      <c r="R13590" s="34">
        <v>89</v>
      </c>
      <c r="S13590" s="34">
        <v>126</v>
      </c>
      <c r="T13590" s="34">
        <v>104</v>
      </c>
      <c r="U13590" s="34">
        <v>80</v>
      </c>
      <c r="V13590" s="34">
        <v>114</v>
      </c>
      <c r="W13590" s="34">
        <v>114</v>
      </c>
      <c r="X13590" s="34">
        <v>122</v>
      </c>
      <c r="Y13590" s="34">
        <v>110</v>
      </c>
      <c r="Z13590" s="34">
        <v>125</v>
      </c>
      <c r="AA13590" s="34">
        <v>130</v>
      </c>
      <c r="AB13590" s="34">
        <v>113</v>
      </c>
      <c r="AC13590" s="34">
        <v>148</v>
      </c>
    </row>
    <row r="13591" spans="1:29" x14ac:dyDescent="0.2">
      <c r="A13591" s="34" t="s">
        <v>74084</v>
      </c>
      <c r="B13591" s="34">
        <v>39</v>
      </c>
      <c r="C13591" s="34">
        <v>102</v>
      </c>
      <c r="D13591" s="34">
        <v>114</v>
      </c>
      <c r="E13591" s="34">
        <v>104</v>
      </c>
      <c r="F13591" s="34">
        <v>81</v>
      </c>
      <c r="G13591" s="34">
        <v>102</v>
      </c>
      <c r="H13591" s="34">
        <v>53</v>
      </c>
      <c r="I13591" s="34">
        <v>77</v>
      </c>
      <c r="J13591" s="34">
        <v>39</v>
      </c>
      <c r="K13591" s="34">
        <v>100</v>
      </c>
      <c r="L13591" s="34">
        <v>20</v>
      </c>
      <c r="M13591" s="34">
        <v>60</v>
      </c>
      <c r="N13591" s="34">
        <v>38</v>
      </c>
      <c r="O13591" s="34">
        <v>64</v>
      </c>
      <c r="P13591" s="34">
        <v>50</v>
      </c>
      <c r="Q13591" s="34">
        <v>87</v>
      </c>
      <c r="R13591" s="34">
        <v>49</v>
      </c>
      <c r="S13591" s="34">
        <v>117</v>
      </c>
      <c r="T13591" s="34">
        <v>27</v>
      </c>
      <c r="U13591" s="34">
        <v>61</v>
      </c>
      <c r="V13591" s="34">
        <v>69</v>
      </c>
      <c r="W13591" s="34">
        <v>71</v>
      </c>
      <c r="X13591" s="34">
        <v>83</v>
      </c>
      <c r="Y13591" s="34">
        <v>48</v>
      </c>
      <c r="Z13591" s="34">
        <v>61</v>
      </c>
      <c r="AA13591" s="34">
        <v>118</v>
      </c>
      <c r="AB13591" s="34">
        <v>33</v>
      </c>
      <c r="AC13591" s="34">
        <v>119</v>
      </c>
    </row>
    <row r="13592" spans="1:29" x14ac:dyDescent="0.2">
      <c r="A13592" s="34" t="s">
        <v>74085</v>
      </c>
      <c r="B13592" s="34">
        <v>354</v>
      </c>
      <c r="C13592" s="34">
        <v>390</v>
      </c>
      <c r="D13592" s="34">
        <v>472</v>
      </c>
      <c r="E13592" s="34">
        <v>375</v>
      </c>
      <c r="F13592" s="34">
        <v>416</v>
      </c>
      <c r="G13592" s="34">
        <v>446</v>
      </c>
      <c r="H13592" s="34">
        <v>395</v>
      </c>
      <c r="I13592" s="34">
        <v>425</v>
      </c>
      <c r="J13592" s="34">
        <v>352</v>
      </c>
      <c r="K13592" s="34">
        <v>475</v>
      </c>
      <c r="L13592" s="34">
        <v>281</v>
      </c>
      <c r="M13592" s="34">
        <v>346</v>
      </c>
      <c r="N13592" s="34">
        <v>371</v>
      </c>
      <c r="O13592" s="34">
        <v>389</v>
      </c>
      <c r="P13592" s="34">
        <v>407</v>
      </c>
      <c r="Q13592" s="34">
        <v>530</v>
      </c>
      <c r="R13592" s="34">
        <v>579</v>
      </c>
      <c r="S13592" s="34">
        <v>460</v>
      </c>
      <c r="T13592" s="34">
        <v>439</v>
      </c>
      <c r="U13592" s="34">
        <v>439</v>
      </c>
      <c r="V13592" s="34">
        <v>486</v>
      </c>
      <c r="W13592" s="34">
        <v>569</v>
      </c>
      <c r="X13592" s="34">
        <v>556</v>
      </c>
      <c r="Y13592" s="34">
        <v>516</v>
      </c>
      <c r="Z13592" s="34">
        <v>517</v>
      </c>
      <c r="AA13592" s="34">
        <v>532</v>
      </c>
      <c r="AB13592" s="34">
        <v>465</v>
      </c>
      <c r="AC13592" s="34">
        <v>766</v>
      </c>
    </row>
    <row r="13593" spans="1:29" x14ac:dyDescent="0.2">
      <c r="A13593" s="34" t="s">
        <v>74086</v>
      </c>
      <c r="B13593" s="34">
        <v>60</v>
      </c>
      <c r="C13593" s="34">
        <v>87</v>
      </c>
      <c r="D13593" s="34">
        <v>118</v>
      </c>
      <c r="E13593" s="34">
        <v>127</v>
      </c>
      <c r="F13593" s="34">
        <v>80</v>
      </c>
      <c r="G13593" s="34">
        <v>99</v>
      </c>
      <c r="H13593" s="34">
        <v>78</v>
      </c>
      <c r="I13593" s="34">
        <v>90</v>
      </c>
      <c r="J13593" s="34">
        <v>74</v>
      </c>
      <c r="K13593" s="34">
        <v>107</v>
      </c>
      <c r="L13593" s="34">
        <v>44</v>
      </c>
      <c r="M13593" s="34">
        <v>69</v>
      </c>
      <c r="N13593" s="34">
        <v>57</v>
      </c>
      <c r="O13593" s="34">
        <v>99</v>
      </c>
      <c r="P13593" s="34">
        <v>71</v>
      </c>
      <c r="Q13593" s="34">
        <v>101</v>
      </c>
      <c r="R13593" s="34">
        <v>84</v>
      </c>
      <c r="S13593" s="34">
        <v>122</v>
      </c>
      <c r="T13593" s="34">
        <v>50</v>
      </c>
      <c r="U13593" s="34">
        <v>86</v>
      </c>
      <c r="V13593" s="34">
        <v>97</v>
      </c>
      <c r="W13593" s="34">
        <v>83</v>
      </c>
      <c r="X13593" s="34">
        <v>121</v>
      </c>
      <c r="Y13593" s="34">
        <v>82</v>
      </c>
      <c r="Z13593" s="34">
        <v>96</v>
      </c>
      <c r="AA13593" s="34">
        <v>113</v>
      </c>
      <c r="AB13593" s="34">
        <v>73</v>
      </c>
      <c r="AC13593" s="34">
        <v>165</v>
      </c>
    </row>
    <row r="13594" spans="1:29" x14ac:dyDescent="0.2">
      <c r="A13594" s="34" t="s">
        <v>74087</v>
      </c>
      <c r="B13594" s="34">
        <v>67</v>
      </c>
      <c r="C13594" s="34">
        <v>105</v>
      </c>
      <c r="D13594" s="34">
        <v>157</v>
      </c>
      <c r="E13594" s="34">
        <v>143</v>
      </c>
      <c r="F13594" s="34">
        <v>179</v>
      </c>
      <c r="G13594" s="34">
        <v>122</v>
      </c>
      <c r="H13594" s="34">
        <v>140</v>
      </c>
      <c r="I13594" s="34">
        <v>111</v>
      </c>
      <c r="J13594" s="34">
        <v>98</v>
      </c>
      <c r="K13594" s="34">
        <v>160</v>
      </c>
      <c r="L13594" s="34">
        <v>69</v>
      </c>
      <c r="M13594" s="34">
        <v>101</v>
      </c>
      <c r="N13594" s="34">
        <v>100</v>
      </c>
      <c r="O13594" s="34">
        <v>140</v>
      </c>
      <c r="P13594" s="34">
        <v>111</v>
      </c>
      <c r="Q13594" s="34">
        <v>137</v>
      </c>
      <c r="R13594" s="34">
        <v>139</v>
      </c>
      <c r="S13594" s="34">
        <v>151</v>
      </c>
      <c r="T13594" s="34">
        <v>96</v>
      </c>
      <c r="U13594" s="34">
        <v>121</v>
      </c>
      <c r="V13594" s="34">
        <v>143</v>
      </c>
      <c r="W13594" s="34">
        <v>170</v>
      </c>
      <c r="X13594" s="34">
        <v>173</v>
      </c>
      <c r="Y13594" s="34">
        <v>118</v>
      </c>
      <c r="Z13594" s="34">
        <v>137</v>
      </c>
      <c r="AA13594" s="34">
        <v>164</v>
      </c>
      <c r="AB13594" s="34">
        <v>136</v>
      </c>
      <c r="AC13594" s="34">
        <v>218</v>
      </c>
    </row>
    <row r="13595" spans="1:29" x14ac:dyDescent="0.2">
      <c r="A13595" s="34" t="s">
        <v>74088</v>
      </c>
      <c r="B13595" s="34">
        <v>94</v>
      </c>
      <c r="C13595" s="34">
        <v>196</v>
      </c>
      <c r="D13595" s="34">
        <v>161</v>
      </c>
      <c r="E13595" s="34">
        <v>180</v>
      </c>
      <c r="F13595" s="34">
        <v>169</v>
      </c>
      <c r="G13595" s="34">
        <v>207</v>
      </c>
      <c r="H13595" s="34">
        <v>131</v>
      </c>
      <c r="I13595" s="34">
        <v>180</v>
      </c>
      <c r="J13595" s="34">
        <v>105</v>
      </c>
      <c r="K13595" s="34">
        <v>215</v>
      </c>
      <c r="L13595" s="34">
        <v>79</v>
      </c>
      <c r="M13595" s="34">
        <v>198</v>
      </c>
      <c r="N13595" s="34">
        <v>118</v>
      </c>
      <c r="O13595" s="34">
        <v>141</v>
      </c>
      <c r="P13595" s="34">
        <v>112</v>
      </c>
      <c r="Q13595" s="34">
        <v>243</v>
      </c>
      <c r="R13595" s="34">
        <v>129</v>
      </c>
      <c r="S13595" s="34">
        <v>219</v>
      </c>
      <c r="T13595" s="34">
        <v>102</v>
      </c>
      <c r="U13595" s="34">
        <v>180</v>
      </c>
      <c r="V13595" s="34">
        <v>120</v>
      </c>
      <c r="W13595" s="34">
        <v>135</v>
      </c>
      <c r="X13595" s="34">
        <v>150</v>
      </c>
      <c r="Y13595" s="34">
        <v>144</v>
      </c>
      <c r="Z13595" s="34">
        <v>183</v>
      </c>
      <c r="AA13595" s="34">
        <v>241</v>
      </c>
      <c r="AB13595" s="34">
        <v>99</v>
      </c>
      <c r="AC13595" s="34">
        <v>320</v>
      </c>
    </row>
    <row r="13596" spans="1:29" x14ac:dyDescent="0.2">
      <c r="A13596" s="34" t="s">
        <v>74089</v>
      </c>
      <c r="B13596" s="34">
        <v>72</v>
      </c>
      <c r="C13596" s="34">
        <v>121</v>
      </c>
      <c r="D13596" s="34">
        <v>113</v>
      </c>
      <c r="E13596" s="34">
        <v>184</v>
      </c>
      <c r="F13596" s="34">
        <v>88</v>
      </c>
      <c r="G13596" s="34">
        <v>176</v>
      </c>
      <c r="H13596" s="34">
        <v>77</v>
      </c>
      <c r="I13596" s="34">
        <v>145</v>
      </c>
      <c r="J13596" s="34">
        <v>63</v>
      </c>
      <c r="K13596" s="34">
        <v>164</v>
      </c>
      <c r="L13596" s="34">
        <v>72</v>
      </c>
      <c r="M13596" s="34">
        <v>129</v>
      </c>
      <c r="N13596" s="34">
        <v>101</v>
      </c>
      <c r="O13596" s="34">
        <v>134</v>
      </c>
      <c r="P13596" s="34">
        <v>91</v>
      </c>
      <c r="Q13596" s="34">
        <v>211</v>
      </c>
      <c r="R13596" s="34">
        <v>108</v>
      </c>
      <c r="S13596" s="34">
        <v>193</v>
      </c>
      <c r="T13596" s="34">
        <v>86</v>
      </c>
      <c r="U13596" s="34">
        <v>147</v>
      </c>
      <c r="V13596" s="34">
        <v>74</v>
      </c>
      <c r="W13596" s="34">
        <v>182</v>
      </c>
      <c r="X13596" s="34">
        <v>158</v>
      </c>
      <c r="Y13596" s="34">
        <v>118</v>
      </c>
      <c r="Z13596" s="34">
        <v>118</v>
      </c>
      <c r="AA13596" s="34">
        <v>176</v>
      </c>
      <c r="AB13596" s="34">
        <v>90</v>
      </c>
      <c r="AC13596" s="34">
        <v>258</v>
      </c>
    </row>
    <row r="13597" spans="1:29" x14ac:dyDescent="0.2">
      <c r="A13597" s="34" t="s">
        <v>74090</v>
      </c>
      <c r="B13597" s="34">
        <v>61</v>
      </c>
      <c r="C13597" s="34">
        <v>81</v>
      </c>
      <c r="D13597" s="34">
        <v>81</v>
      </c>
      <c r="E13597" s="34">
        <v>86</v>
      </c>
      <c r="F13597" s="34">
        <v>91</v>
      </c>
      <c r="G13597" s="34">
        <v>73</v>
      </c>
      <c r="H13597" s="34">
        <v>69</v>
      </c>
      <c r="I13597" s="34">
        <v>54</v>
      </c>
      <c r="J13597" s="34">
        <v>51</v>
      </c>
      <c r="K13597" s="34">
        <v>66</v>
      </c>
      <c r="L13597" s="34">
        <v>23</v>
      </c>
      <c r="M13597" s="34">
        <v>65</v>
      </c>
      <c r="N13597" s="34">
        <v>41</v>
      </c>
      <c r="O13597" s="34">
        <v>53</v>
      </c>
      <c r="P13597" s="34">
        <v>47</v>
      </c>
      <c r="Q13597" s="34">
        <v>59</v>
      </c>
      <c r="R13597" s="34">
        <v>74</v>
      </c>
      <c r="S13597" s="34">
        <v>102</v>
      </c>
      <c r="T13597" s="34">
        <v>31</v>
      </c>
      <c r="U13597" s="34">
        <v>65</v>
      </c>
      <c r="V13597" s="34">
        <v>71</v>
      </c>
      <c r="W13597" s="34">
        <v>64</v>
      </c>
      <c r="X13597" s="34">
        <v>57</v>
      </c>
      <c r="Y13597" s="34">
        <v>57</v>
      </c>
      <c r="Z13597" s="34">
        <v>124</v>
      </c>
      <c r="AA13597" s="34">
        <v>78</v>
      </c>
      <c r="AB13597" s="34">
        <v>55</v>
      </c>
      <c r="AC13597" s="34">
        <v>118</v>
      </c>
    </row>
    <row r="13598" spans="1:29" x14ac:dyDescent="0.2">
      <c r="A13598" s="34" t="s">
        <v>74091</v>
      </c>
      <c r="B13598" s="34">
        <v>54</v>
      </c>
      <c r="C13598" s="34">
        <v>58</v>
      </c>
      <c r="D13598" s="34">
        <v>37</v>
      </c>
      <c r="E13598" s="34">
        <v>44</v>
      </c>
      <c r="F13598" s="34">
        <v>44</v>
      </c>
      <c r="G13598" s="34">
        <v>57</v>
      </c>
      <c r="H13598" s="34">
        <v>16</v>
      </c>
      <c r="I13598" s="34">
        <v>62</v>
      </c>
      <c r="J13598" s="34">
        <v>29</v>
      </c>
      <c r="K13598" s="34">
        <v>102</v>
      </c>
      <c r="L13598" s="34">
        <v>15</v>
      </c>
      <c r="M13598" s="34">
        <v>75</v>
      </c>
      <c r="N13598" s="34">
        <v>25</v>
      </c>
      <c r="O13598" s="34">
        <v>74</v>
      </c>
      <c r="P13598" s="34">
        <v>35</v>
      </c>
      <c r="Q13598" s="34">
        <v>92</v>
      </c>
      <c r="R13598" s="34">
        <v>42</v>
      </c>
      <c r="S13598" s="34">
        <v>73</v>
      </c>
      <c r="T13598" s="34">
        <v>33</v>
      </c>
      <c r="U13598" s="34">
        <v>41</v>
      </c>
      <c r="V13598" s="34">
        <v>41</v>
      </c>
      <c r="W13598" s="34">
        <v>68</v>
      </c>
      <c r="X13598" s="34">
        <v>51</v>
      </c>
      <c r="Y13598" s="34">
        <v>56</v>
      </c>
      <c r="Z13598" s="34">
        <v>60</v>
      </c>
      <c r="AA13598" s="34">
        <v>69</v>
      </c>
      <c r="AB13598" s="34">
        <v>31</v>
      </c>
      <c r="AC13598" s="34">
        <v>71</v>
      </c>
    </row>
    <row r="13599" spans="1:29" x14ac:dyDescent="0.2">
      <c r="A13599" s="34" t="s">
        <v>74092</v>
      </c>
      <c r="B13599" s="34">
        <v>62</v>
      </c>
      <c r="C13599" s="34">
        <v>140</v>
      </c>
      <c r="D13599" s="34">
        <v>143</v>
      </c>
      <c r="E13599" s="34">
        <v>99</v>
      </c>
      <c r="F13599" s="34">
        <v>108</v>
      </c>
      <c r="G13599" s="34">
        <v>94</v>
      </c>
      <c r="H13599" s="34">
        <v>108</v>
      </c>
      <c r="I13599" s="34">
        <v>102</v>
      </c>
      <c r="J13599" s="34">
        <v>69</v>
      </c>
      <c r="K13599" s="34">
        <v>123</v>
      </c>
      <c r="L13599" s="34">
        <v>67</v>
      </c>
      <c r="M13599" s="34">
        <v>108</v>
      </c>
      <c r="N13599" s="34">
        <v>116</v>
      </c>
      <c r="O13599" s="34">
        <v>109</v>
      </c>
      <c r="P13599" s="34">
        <v>108</v>
      </c>
      <c r="Q13599" s="34">
        <v>116</v>
      </c>
      <c r="R13599" s="34">
        <v>124</v>
      </c>
      <c r="S13599" s="34">
        <v>129</v>
      </c>
      <c r="T13599" s="34">
        <v>105</v>
      </c>
      <c r="U13599" s="34">
        <v>79</v>
      </c>
      <c r="V13599" s="34">
        <v>133</v>
      </c>
      <c r="W13599" s="34">
        <v>144</v>
      </c>
      <c r="X13599" s="34">
        <v>133</v>
      </c>
      <c r="Y13599" s="34">
        <v>95</v>
      </c>
      <c r="Z13599" s="34">
        <v>147</v>
      </c>
      <c r="AA13599" s="34">
        <v>121</v>
      </c>
      <c r="AB13599" s="34">
        <v>122</v>
      </c>
      <c r="AC13599" s="34">
        <v>213</v>
      </c>
    </row>
    <row r="13600" spans="1:29" x14ac:dyDescent="0.2">
      <c r="A13600" s="34" t="s">
        <v>74093</v>
      </c>
      <c r="B13600" s="34">
        <v>110</v>
      </c>
      <c r="C13600" s="34">
        <v>115</v>
      </c>
      <c r="D13600" s="34">
        <v>140</v>
      </c>
      <c r="E13600" s="34">
        <v>91</v>
      </c>
      <c r="F13600" s="34">
        <v>149</v>
      </c>
      <c r="G13600" s="34">
        <v>105</v>
      </c>
      <c r="H13600" s="34">
        <v>147</v>
      </c>
      <c r="I13600" s="34">
        <v>113</v>
      </c>
      <c r="J13600" s="34">
        <v>137</v>
      </c>
      <c r="K13600" s="34">
        <v>102</v>
      </c>
      <c r="L13600" s="34">
        <v>90</v>
      </c>
      <c r="M13600" s="34">
        <v>87</v>
      </c>
      <c r="N13600" s="34">
        <v>135</v>
      </c>
      <c r="O13600" s="34">
        <v>104</v>
      </c>
      <c r="P13600" s="34">
        <v>124</v>
      </c>
      <c r="Q13600" s="34">
        <v>133</v>
      </c>
      <c r="R13600" s="34">
        <v>202</v>
      </c>
      <c r="S13600" s="34">
        <v>153</v>
      </c>
      <c r="T13600" s="34">
        <v>152</v>
      </c>
      <c r="U13600" s="34">
        <v>125</v>
      </c>
      <c r="V13600" s="34">
        <v>142</v>
      </c>
      <c r="W13600" s="34">
        <v>110</v>
      </c>
      <c r="X13600" s="34">
        <v>190</v>
      </c>
      <c r="Y13600" s="34">
        <v>129</v>
      </c>
      <c r="Z13600" s="34">
        <v>133</v>
      </c>
      <c r="AA13600" s="34">
        <v>148</v>
      </c>
      <c r="AB13600" s="34">
        <v>137</v>
      </c>
      <c r="AC13600" s="34">
        <v>154</v>
      </c>
    </row>
    <row r="13601" spans="1:29" x14ac:dyDescent="0.2">
      <c r="A13601" s="34" t="s">
        <v>74094</v>
      </c>
      <c r="B13601" s="34">
        <v>69</v>
      </c>
      <c r="C13601" s="34">
        <v>144</v>
      </c>
      <c r="D13601" s="34">
        <v>141</v>
      </c>
      <c r="E13601" s="34">
        <v>146</v>
      </c>
      <c r="F13601" s="34">
        <v>111</v>
      </c>
      <c r="G13601" s="34">
        <v>166</v>
      </c>
      <c r="H13601" s="34">
        <v>89</v>
      </c>
      <c r="I13601" s="34">
        <v>170</v>
      </c>
      <c r="J13601" s="34">
        <v>115</v>
      </c>
      <c r="K13601" s="34">
        <v>143</v>
      </c>
      <c r="L13601" s="34">
        <v>55</v>
      </c>
      <c r="M13601" s="34">
        <v>118</v>
      </c>
      <c r="N13601" s="34">
        <v>89</v>
      </c>
      <c r="O13601" s="34">
        <v>126</v>
      </c>
      <c r="P13601" s="34">
        <v>105</v>
      </c>
      <c r="Q13601" s="34">
        <v>224</v>
      </c>
      <c r="R13601" s="34">
        <v>127</v>
      </c>
      <c r="S13601" s="34">
        <v>204</v>
      </c>
      <c r="T13601" s="34">
        <v>136</v>
      </c>
      <c r="U13601" s="34">
        <v>135</v>
      </c>
      <c r="V13601" s="34">
        <v>115</v>
      </c>
      <c r="W13601" s="34">
        <v>172</v>
      </c>
      <c r="X13601" s="34">
        <v>150</v>
      </c>
      <c r="Y13601" s="34">
        <v>163</v>
      </c>
      <c r="Z13601" s="34">
        <v>126</v>
      </c>
      <c r="AA13601" s="34">
        <v>210</v>
      </c>
      <c r="AB13601" s="34">
        <v>125</v>
      </c>
      <c r="AC13601" s="34">
        <v>228</v>
      </c>
    </row>
    <row r="13602" spans="1:29" x14ac:dyDescent="0.2">
      <c r="A13602" s="34" t="s">
        <v>74095</v>
      </c>
      <c r="B13602" s="34">
        <v>37</v>
      </c>
      <c r="C13602" s="34">
        <v>31</v>
      </c>
      <c r="D13602" s="34">
        <v>36</v>
      </c>
      <c r="E13602" s="34">
        <v>31</v>
      </c>
      <c r="F13602" s="34">
        <v>13</v>
      </c>
      <c r="G13602" s="34">
        <v>45</v>
      </c>
      <c r="H13602" s="34">
        <v>17</v>
      </c>
      <c r="I13602" s="34">
        <v>33</v>
      </c>
      <c r="J13602" s="34">
        <v>25</v>
      </c>
      <c r="K13602" s="34">
        <v>52</v>
      </c>
      <c r="L13602" s="34">
        <v>12</v>
      </c>
      <c r="M13602" s="34">
        <v>19</v>
      </c>
      <c r="N13602" s="34">
        <v>18</v>
      </c>
      <c r="O13602" s="34">
        <v>25</v>
      </c>
      <c r="P13602" s="34">
        <v>16</v>
      </c>
      <c r="Q13602" s="34">
        <v>34</v>
      </c>
      <c r="R13602" s="34">
        <v>12</v>
      </c>
      <c r="S13602" s="34">
        <v>57</v>
      </c>
      <c r="T13602" s="34">
        <v>8</v>
      </c>
      <c r="U13602" s="34">
        <v>16</v>
      </c>
      <c r="V13602" s="34">
        <v>28</v>
      </c>
      <c r="W13602" s="34">
        <v>23</v>
      </c>
      <c r="X13602" s="34">
        <v>48</v>
      </c>
      <c r="Y13602" s="34">
        <v>18</v>
      </c>
      <c r="Z13602" s="34">
        <v>37</v>
      </c>
      <c r="AA13602" s="34">
        <v>34</v>
      </c>
      <c r="AB13602" s="34">
        <v>15</v>
      </c>
      <c r="AC13602" s="34">
        <v>56</v>
      </c>
    </row>
    <row r="13603" spans="1:29" x14ac:dyDescent="0.2">
      <c r="A13603" s="34" t="s">
        <v>74096</v>
      </c>
      <c r="B13603" s="34">
        <v>72</v>
      </c>
      <c r="C13603" s="34">
        <v>76</v>
      </c>
      <c r="D13603" s="34">
        <v>57</v>
      </c>
      <c r="E13603" s="34">
        <v>49</v>
      </c>
      <c r="F13603" s="34">
        <v>56</v>
      </c>
      <c r="G13603" s="34">
        <v>65</v>
      </c>
      <c r="H13603" s="34">
        <v>62</v>
      </c>
      <c r="I13603" s="34">
        <v>78</v>
      </c>
      <c r="J13603" s="34">
        <v>56</v>
      </c>
      <c r="K13603" s="34">
        <v>65</v>
      </c>
      <c r="L13603" s="34">
        <v>38</v>
      </c>
      <c r="M13603" s="34">
        <v>16</v>
      </c>
      <c r="N13603" s="34">
        <v>46</v>
      </c>
      <c r="O13603" s="34">
        <v>59</v>
      </c>
      <c r="P13603" s="34">
        <v>51</v>
      </c>
      <c r="Q13603" s="34">
        <v>35</v>
      </c>
      <c r="R13603" s="34">
        <v>61</v>
      </c>
      <c r="S13603" s="34">
        <v>80</v>
      </c>
      <c r="T13603" s="34">
        <v>59</v>
      </c>
      <c r="U13603" s="34">
        <v>69</v>
      </c>
      <c r="V13603" s="34">
        <v>48</v>
      </c>
      <c r="W13603" s="34">
        <v>89</v>
      </c>
      <c r="X13603" s="34">
        <v>82</v>
      </c>
      <c r="Y13603" s="34">
        <v>36</v>
      </c>
      <c r="Z13603" s="34">
        <v>58</v>
      </c>
      <c r="AA13603" s="34">
        <v>69</v>
      </c>
      <c r="AB13603" s="34">
        <v>59</v>
      </c>
      <c r="AC13603" s="34">
        <v>77</v>
      </c>
    </row>
    <row r="13604" spans="1:29" x14ac:dyDescent="0.2">
      <c r="A13604" s="34" t="s">
        <v>74097</v>
      </c>
      <c r="B13604" s="34">
        <v>34</v>
      </c>
      <c r="C13604" s="34">
        <v>25</v>
      </c>
      <c r="D13604" s="34">
        <v>62</v>
      </c>
      <c r="E13604" s="34">
        <v>41</v>
      </c>
      <c r="F13604" s="34">
        <v>34</v>
      </c>
      <c r="G13604" s="34">
        <v>38</v>
      </c>
      <c r="H13604" s="34">
        <v>38</v>
      </c>
      <c r="I13604" s="34">
        <v>24</v>
      </c>
      <c r="J13604" s="34">
        <v>33</v>
      </c>
      <c r="K13604" s="34">
        <v>33</v>
      </c>
      <c r="L13604" s="34">
        <v>18</v>
      </c>
      <c r="M13604" s="34">
        <v>21</v>
      </c>
      <c r="N13604" s="34">
        <v>26</v>
      </c>
      <c r="O13604" s="34">
        <v>38</v>
      </c>
      <c r="P13604" s="34">
        <v>22</v>
      </c>
      <c r="Q13604" s="34">
        <v>33</v>
      </c>
      <c r="R13604" s="34">
        <v>52</v>
      </c>
      <c r="S13604" s="34">
        <v>61</v>
      </c>
      <c r="T13604" s="34">
        <v>19</v>
      </c>
      <c r="U13604" s="34">
        <v>38</v>
      </c>
      <c r="V13604" s="34">
        <v>27</v>
      </c>
      <c r="W13604" s="34">
        <v>37</v>
      </c>
      <c r="X13604" s="34">
        <v>43</v>
      </c>
      <c r="Y13604" s="34">
        <v>23</v>
      </c>
      <c r="Z13604" s="34">
        <v>40</v>
      </c>
      <c r="AA13604" s="34">
        <v>58</v>
      </c>
      <c r="AB13604" s="34">
        <v>22</v>
      </c>
      <c r="AC13604" s="34">
        <v>64</v>
      </c>
    </row>
    <row r="13605" spans="1:29" x14ac:dyDescent="0.2">
      <c r="A13605" s="34" t="s">
        <v>74098</v>
      </c>
      <c r="B13605" s="34">
        <v>145</v>
      </c>
      <c r="C13605" s="34">
        <v>174</v>
      </c>
      <c r="D13605" s="34">
        <v>279</v>
      </c>
      <c r="E13605" s="34">
        <v>204</v>
      </c>
      <c r="F13605" s="34">
        <v>240</v>
      </c>
      <c r="G13605" s="34">
        <v>155</v>
      </c>
      <c r="H13605" s="34">
        <v>173</v>
      </c>
      <c r="I13605" s="34">
        <v>170</v>
      </c>
      <c r="J13605" s="34">
        <v>204</v>
      </c>
      <c r="K13605" s="34">
        <v>228</v>
      </c>
      <c r="L13605" s="34">
        <v>139</v>
      </c>
      <c r="M13605" s="34">
        <v>177</v>
      </c>
      <c r="N13605" s="34">
        <v>180</v>
      </c>
      <c r="O13605" s="34">
        <v>172</v>
      </c>
      <c r="P13605" s="34">
        <v>221</v>
      </c>
      <c r="Q13605" s="34">
        <v>230</v>
      </c>
      <c r="R13605" s="34">
        <v>246</v>
      </c>
      <c r="S13605" s="34">
        <v>210</v>
      </c>
      <c r="T13605" s="34">
        <v>227</v>
      </c>
      <c r="U13605" s="34">
        <v>204</v>
      </c>
      <c r="V13605" s="34">
        <v>249</v>
      </c>
      <c r="W13605" s="34">
        <v>232</v>
      </c>
      <c r="X13605" s="34">
        <v>225</v>
      </c>
      <c r="Y13605" s="34">
        <v>210</v>
      </c>
      <c r="Z13605" s="34">
        <v>207</v>
      </c>
      <c r="AA13605" s="34">
        <v>333</v>
      </c>
      <c r="AB13605" s="34">
        <v>239</v>
      </c>
      <c r="AC13605" s="34">
        <v>363</v>
      </c>
    </row>
    <row r="13606" spans="1:29" x14ac:dyDescent="0.2">
      <c r="A13606" s="34" t="s">
        <v>74099</v>
      </c>
      <c r="B13606" s="34">
        <v>17</v>
      </c>
      <c r="C13606" s="34">
        <v>4</v>
      </c>
      <c r="D13606" s="34">
        <v>7</v>
      </c>
      <c r="E13606" s="34">
        <v>10</v>
      </c>
      <c r="F13606" s="34">
        <v>8</v>
      </c>
      <c r="G13606" s="34">
        <v>10</v>
      </c>
      <c r="H13606" s="34">
        <v>7</v>
      </c>
      <c r="I13606" s="34">
        <v>4</v>
      </c>
      <c r="J13606" s="34">
        <v>2</v>
      </c>
      <c r="K13606" s="34">
        <v>8</v>
      </c>
      <c r="L13606" s="34">
        <v>3</v>
      </c>
      <c r="M13606" s="34">
        <v>3</v>
      </c>
      <c r="N13606" s="34">
        <v>5</v>
      </c>
      <c r="O13606" s="34">
        <v>5</v>
      </c>
      <c r="P13606" s="34">
        <v>12</v>
      </c>
      <c r="Q13606" s="34">
        <v>11</v>
      </c>
      <c r="R13606" s="34">
        <v>7</v>
      </c>
      <c r="S13606" s="34">
        <v>3</v>
      </c>
      <c r="T13606" s="34">
        <v>6</v>
      </c>
      <c r="U13606" s="34">
        <v>9</v>
      </c>
      <c r="V13606" s="34">
        <v>17</v>
      </c>
      <c r="W13606" s="34">
        <v>12</v>
      </c>
      <c r="X13606" s="34">
        <v>23</v>
      </c>
      <c r="Y13606" s="34">
        <v>2</v>
      </c>
      <c r="Z13606" s="34">
        <v>7</v>
      </c>
      <c r="AA13606" s="34">
        <v>12</v>
      </c>
      <c r="AB13606" s="34">
        <v>8</v>
      </c>
      <c r="AC13606" s="34">
        <v>10</v>
      </c>
    </row>
    <row r="13607" spans="1:29" x14ac:dyDescent="0.2">
      <c r="A13607" s="34" t="s">
        <v>74100</v>
      </c>
      <c r="B13607" s="34">
        <v>76</v>
      </c>
      <c r="C13607" s="34">
        <v>67</v>
      </c>
      <c r="D13607" s="34">
        <v>66</v>
      </c>
      <c r="E13607" s="34">
        <v>68</v>
      </c>
      <c r="F13607" s="34">
        <v>70</v>
      </c>
      <c r="G13607" s="34">
        <v>65</v>
      </c>
      <c r="H13607" s="34">
        <v>74</v>
      </c>
      <c r="I13607" s="34">
        <v>58</v>
      </c>
      <c r="J13607" s="34">
        <v>51</v>
      </c>
      <c r="K13607" s="34">
        <v>76</v>
      </c>
      <c r="L13607" s="34">
        <v>46</v>
      </c>
      <c r="M13607" s="34">
        <v>64</v>
      </c>
      <c r="N13607" s="34">
        <v>85</v>
      </c>
      <c r="O13607" s="34">
        <v>59</v>
      </c>
      <c r="P13607" s="34">
        <v>63</v>
      </c>
      <c r="Q13607" s="34">
        <v>120</v>
      </c>
      <c r="R13607" s="34">
        <v>72</v>
      </c>
      <c r="S13607" s="34">
        <v>95</v>
      </c>
      <c r="T13607" s="34">
        <v>65</v>
      </c>
      <c r="U13607" s="34">
        <v>61</v>
      </c>
      <c r="V13607" s="34">
        <v>93</v>
      </c>
      <c r="W13607" s="34">
        <v>84</v>
      </c>
      <c r="X13607" s="34">
        <v>84</v>
      </c>
      <c r="Y13607" s="34">
        <v>88</v>
      </c>
      <c r="Z13607" s="34">
        <v>88</v>
      </c>
      <c r="AA13607" s="34">
        <v>121</v>
      </c>
      <c r="AB13607" s="34">
        <v>126</v>
      </c>
      <c r="AC13607" s="34">
        <v>116</v>
      </c>
    </row>
    <row r="13608" spans="1:29" x14ac:dyDescent="0.2">
      <c r="A13608" s="34" t="s">
        <v>74101</v>
      </c>
      <c r="B13608" s="34">
        <v>55</v>
      </c>
      <c r="C13608" s="34">
        <v>78</v>
      </c>
      <c r="D13608" s="34">
        <v>63</v>
      </c>
      <c r="E13608" s="34">
        <v>73</v>
      </c>
      <c r="F13608" s="34">
        <v>69</v>
      </c>
      <c r="G13608" s="34">
        <v>84</v>
      </c>
      <c r="H13608" s="34">
        <v>58</v>
      </c>
      <c r="I13608" s="34">
        <v>48</v>
      </c>
      <c r="J13608" s="34">
        <v>54</v>
      </c>
      <c r="K13608" s="34">
        <v>98</v>
      </c>
      <c r="L13608" s="34">
        <v>44</v>
      </c>
      <c r="M13608" s="34">
        <v>52</v>
      </c>
      <c r="N13608" s="34">
        <v>48</v>
      </c>
      <c r="O13608" s="34">
        <v>62</v>
      </c>
      <c r="P13608" s="34">
        <v>46</v>
      </c>
      <c r="Q13608" s="34">
        <v>79</v>
      </c>
      <c r="R13608" s="34">
        <v>86</v>
      </c>
      <c r="S13608" s="34">
        <v>77</v>
      </c>
      <c r="T13608" s="34">
        <v>65</v>
      </c>
      <c r="U13608" s="34">
        <v>64</v>
      </c>
      <c r="V13608" s="34">
        <v>80</v>
      </c>
      <c r="W13608" s="34">
        <v>82</v>
      </c>
      <c r="X13608" s="34">
        <v>65</v>
      </c>
      <c r="Y13608" s="34">
        <v>99</v>
      </c>
      <c r="Z13608" s="34">
        <v>58</v>
      </c>
      <c r="AA13608" s="34">
        <v>91</v>
      </c>
      <c r="AB13608" s="34">
        <v>81</v>
      </c>
      <c r="AC13608" s="34">
        <v>135</v>
      </c>
    </row>
    <row r="13609" spans="1:29" x14ac:dyDescent="0.2">
      <c r="A13609" s="34" t="s">
        <v>74102</v>
      </c>
      <c r="B13609" s="34">
        <v>69</v>
      </c>
      <c r="C13609" s="34">
        <v>88</v>
      </c>
      <c r="D13609" s="34">
        <v>100</v>
      </c>
      <c r="E13609" s="34">
        <v>86</v>
      </c>
      <c r="F13609" s="34">
        <v>65</v>
      </c>
      <c r="G13609" s="34">
        <v>92</v>
      </c>
      <c r="H13609" s="34">
        <v>57</v>
      </c>
      <c r="I13609" s="34">
        <v>82</v>
      </c>
      <c r="J13609" s="34">
        <v>71</v>
      </c>
      <c r="K13609" s="34">
        <v>123</v>
      </c>
      <c r="L13609" s="34">
        <v>29</v>
      </c>
      <c r="M13609" s="34">
        <v>75</v>
      </c>
      <c r="N13609" s="34">
        <v>59</v>
      </c>
      <c r="O13609" s="34">
        <v>82</v>
      </c>
      <c r="P13609" s="34">
        <v>57</v>
      </c>
      <c r="Q13609" s="34">
        <v>83</v>
      </c>
      <c r="R13609" s="34">
        <v>55</v>
      </c>
      <c r="S13609" s="34">
        <v>124</v>
      </c>
      <c r="T13609" s="34">
        <v>40</v>
      </c>
      <c r="U13609" s="34">
        <v>64</v>
      </c>
      <c r="V13609" s="34">
        <v>62</v>
      </c>
      <c r="W13609" s="34">
        <v>98</v>
      </c>
      <c r="X13609" s="34">
        <v>94</v>
      </c>
      <c r="Y13609" s="34">
        <v>56</v>
      </c>
      <c r="Z13609" s="34">
        <v>83</v>
      </c>
      <c r="AA13609" s="34">
        <v>127</v>
      </c>
      <c r="AB13609" s="34">
        <v>45</v>
      </c>
      <c r="AC13609" s="34">
        <v>126</v>
      </c>
    </row>
    <row r="13610" spans="1:29" x14ac:dyDescent="0.2">
      <c r="A13610" s="34" t="s">
        <v>74103</v>
      </c>
      <c r="B13610" s="34">
        <v>85</v>
      </c>
      <c r="C13610" s="34">
        <v>40</v>
      </c>
      <c r="D13610" s="34">
        <v>84</v>
      </c>
      <c r="E13610" s="34">
        <v>54</v>
      </c>
      <c r="F13610" s="34">
        <v>54</v>
      </c>
      <c r="G13610" s="34">
        <v>56</v>
      </c>
      <c r="H13610" s="34">
        <v>57</v>
      </c>
      <c r="I13610" s="34">
        <v>46</v>
      </c>
      <c r="J13610" s="34">
        <v>50</v>
      </c>
      <c r="K13610" s="34">
        <v>62</v>
      </c>
      <c r="L13610" s="34">
        <v>30</v>
      </c>
      <c r="M13610" s="34">
        <v>48</v>
      </c>
      <c r="N13610" s="34">
        <v>68</v>
      </c>
      <c r="O13610" s="34">
        <v>56</v>
      </c>
      <c r="P13610" s="34">
        <v>55</v>
      </c>
      <c r="Q13610" s="34">
        <v>64</v>
      </c>
      <c r="R13610" s="34">
        <v>61</v>
      </c>
      <c r="S13610" s="34">
        <v>61</v>
      </c>
      <c r="T13610" s="34">
        <v>36</v>
      </c>
      <c r="U13610" s="34">
        <v>49</v>
      </c>
      <c r="V13610" s="34">
        <v>72</v>
      </c>
      <c r="W13610" s="34">
        <v>47</v>
      </c>
      <c r="X13610" s="34">
        <v>84</v>
      </c>
      <c r="Y13610" s="34">
        <v>58</v>
      </c>
      <c r="Z13610" s="34">
        <v>55</v>
      </c>
      <c r="AA13610" s="34">
        <v>90</v>
      </c>
      <c r="AB13610" s="34">
        <v>72</v>
      </c>
      <c r="AC13610" s="34">
        <v>89</v>
      </c>
    </row>
    <row r="13611" spans="1:29" x14ac:dyDescent="0.2">
      <c r="A13611" s="34" t="s">
        <v>74104</v>
      </c>
      <c r="B13611" s="34">
        <v>26</v>
      </c>
      <c r="C13611" s="34">
        <v>46</v>
      </c>
      <c r="D13611" s="34">
        <v>29</v>
      </c>
      <c r="E13611" s="34">
        <v>60</v>
      </c>
      <c r="F13611" s="34">
        <v>46</v>
      </c>
      <c r="G13611" s="34">
        <v>26</v>
      </c>
      <c r="H13611" s="34">
        <v>39</v>
      </c>
      <c r="I13611" s="34">
        <v>39</v>
      </c>
      <c r="J13611" s="34">
        <v>35</v>
      </c>
      <c r="K13611" s="34">
        <v>51</v>
      </c>
      <c r="L13611" s="34">
        <v>16</v>
      </c>
      <c r="M13611" s="34">
        <v>37</v>
      </c>
      <c r="N13611" s="34">
        <v>56</v>
      </c>
      <c r="O13611" s="34">
        <v>13</v>
      </c>
      <c r="P13611" s="34">
        <v>32</v>
      </c>
      <c r="Q13611" s="34">
        <v>81</v>
      </c>
      <c r="R13611" s="34">
        <v>49</v>
      </c>
      <c r="S13611" s="34">
        <v>69</v>
      </c>
      <c r="T13611" s="34">
        <v>17</v>
      </c>
      <c r="U13611" s="34">
        <v>50</v>
      </c>
      <c r="V13611" s="34">
        <v>81</v>
      </c>
      <c r="W13611" s="34">
        <v>47</v>
      </c>
      <c r="X13611" s="34">
        <v>57</v>
      </c>
      <c r="Y13611" s="34">
        <v>56</v>
      </c>
      <c r="Z13611" s="34">
        <v>60</v>
      </c>
      <c r="AA13611" s="34">
        <v>69</v>
      </c>
      <c r="AB13611" s="34">
        <v>37</v>
      </c>
      <c r="AC13611" s="34">
        <v>80</v>
      </c>
    </row>
    <row r="13612" spans="1:29" x14ac:dyDescent="0.2">
      <c r="A13612" s="34" t="s">
        <v>74105</v>
      </c>
      <c r="B13612" s="34">
        <v>75</v>
      </c>
      <c r="C13612" s="34">
        <v>78</v>
      </c>
      <c r="D13612" s="34">
        <v>116</v>
      </c>
      <c r="E13612" s="34">
        <v>107</v>
      </c>
      <c r="F13612" s="34">
        <v>110</v>
      </c>
      <c r="G13612" s="34">
        <v>79</v>
      </c>
      <c r="H13612" s="34">
        <v>74</v>
      </c>
      <c r="I13612" s="34">
        <v>73</v>
      </c>
      <c r="J13612" s="34">
        <v>87</v>
      </c>
      <c r="K13612" s="34">
        <v>76</v>
      </c>
      <c r="L13612" s="34">
        <v>80</v>
      </c>
      <c r="M13612" s="34">
        <v>90</v>
      </c>
      <c r="N13612" s="34">
        <v>99</v>
      </c>
      <c r="O13612" s="34">
        <v>79</v>
      </c>
      <c r="P13612" s="34">
        <v>108</v>
      </c>
      <c r="Q13612" s="34">
        <v>116</v>
      </c>
      <c r="R13612" s="34">
        <v>110</v>
      </c>
      <c r="S13612" s="34">
        <v>115</v>
      </c>
      <c r="T13612" s="34">
        <v>111</v>
      </c>
      <c r="U13612" s="34">
        <v>68</v>
      </c>
      <c r="V13612" s="34">
        <v>108</v>
      </c>
      <c r="W13612" s="34">
        <v>109</v>
      </c>
      <c r="X13612" s="34">
        <v>147</v>
      </c>
      <c r="Y13612" s="34">
        <v>75</v>
      </c>
      <c r="Z13612" s="34">
        <v>126</v>
      </c>
      <c r="AA13612" s="34">
        <v>144</v>
      </c>
      <c r="AB13612" s="34">
        <v>117</v>
      </c>
      <c r="AC13612" s="34">
        <v>170</v>
      </c>
    </row>
    <row r="13613" spans="1:29" x14ac:dyDescent="0.2">
      <c r="A13613" s="34" t="s">
        <v>74106</v>
      </c>
      <c r="B13613" s="34">
        <v>140</v>
      </c>
      <c r="C13613" s="34">
        <v>101</v>
      </c>
      <c r="D13613" s="34">
        <v>121</v>
      </c>
      <c r="E13613" s="34">
        <v>110</v>
      </c>
      <c r="F13613" s="34">
        <v>143</v>
      </c>
      <c r="G13613" s="34">
        <v>171</v>
      </c>
      <c r="H13613" s="34">
        <v>146</v>
      </c>
      <c r="I13613" s="34">
        <v>143</v>
      </c>
      <c r="J13613" s="34">
        <v>133</v>
      </c>
      <c r="K13613" s="34">
        <v>125</v>
      </c>
      <c r="L13613" s="34">
        <v>112</v>
      </c>
      <c r="M13613" s="34">
        <v>100</v>
      </c>
      <c r="N13613" s="34">
        <v>81</v>
      </c>
      <c r="O13613" s="34">
        <v>120</v>
      </c>
      <c r="P13613" s="34">
        <v>113</v>
      </c>
      <c r="Q13613" s="34">
        <v>154</v>
      </c>
      <c r="R13613" s="34">
        <v>183</v>
      </c>
      <c r="S13613" s="34">
        <v>174</v>
      </c>
      <c r="T13613" s="34">
        <v>147</v>
      </c>
      <c r="U13613" s="34">
        <v>130</v>
      </c>
      <c r="V13613" s="34">
        <v>173</v>
      </c>
      <c r="W13613" s="34">
        <v>141</v>
      </c>
      <c r="X13613" s="34">
        <v>183</v>
      </c>
      <c r="Y13613" s="34">
        <v>159</v>
      </c>
      <c r="Z13613" s="34">
        <v>113</v>
      </c>
      <c r="AA13613" s="34">
        <v>153</v>
      </c>
      <c r="AB13613" s="34">
        <v>125</v>
      </c>
      <c r="AC13613" s="34">
        <v>240</v>
      </c>
    </row>
    <row r="13614" spans="1:29" x14ac:dyDescent="0.2">
      <c r="A13614" s="34" t="s">
        <v>74107</v>
      </c>
      <c r="B13614" s="34">
        <v>43</v>
      </c>
      <c r="C13614" s="34">
        <v>57</v>
      </c>
      <c r="D13614" s="34">
        <v>48</v>
      </c>
      <c r="E13614" s="34">
        <v>47</v>
      </c>
      <c r="F13614" s="34">
        <v>43</v>
      </c>
      <c r="G13614" s="34">
        <v>34</v>
      </c>
      <c r="H13614" s="34">
        <v>41</v>
      </c>
      <c r="I13614" s="34">
        <v>42</v>
      </c>
      <c r="J13614" s="34">
        <v>39</v>
      </c>
      <c r="K13614" s="34">
        <v>55</v>
      </c>
      <c r="L13614" s="34">
        <v>23</v>
      </c>
      <c r="M13614" s="34">
        <v>36</v>
      </c>
      <c r="N13614" s="34">
        <v>30</v>
      </c>
      <c r="O13614" s="34">
        <v>37</v>
      </c>
      <c r="P13614" s="34">
        <v>26</v>
      </c>
      <c r="Q13614" s="34">
        <v>63</v>
      </c>
      <c r="R13614" s="34">
        <v>51</v>
      </c>
      <c r="S13614" s="34">
        <v>58</v>
      </c>
      <c r="T13614" s="34">
        <v>36</v>
      </c>
      <c r="U13614" s="34">
        <v>22</v>
      </c>
      <c r="V13614" s="34">
        <v>66</v>
      </c>
      <c r="W13614" s="34">
        <v>46</v>
      </c>
      <c r="X13614" s="34">
        <v>58</v>
      </c>
      <c r="Y13614" s="34">
        <v>36</v>
      </c>
      <c r="Z13614" s="34">
        <v>69</v>
      </c>
      <c r="AA13614" s="34">
        <v>39</v>
      </c>
      <c r="AB13614" s="34">
        <v>44</v>
      </c>
      <c r="AC13614" s="34">
        <v>66</v>
      </c>
    </row>
    <row r="13615" spans="1:29" x14ac:dyDescent="0.2">
      <c r="A13615" s="34" t="s">
        <v>74108</v>
      </c>
      <c r="B13615" s="34">
        <v>104</v>
      </c>
      <c r="C13615" s="34">
        <v>140</v>
      </c>
      <c r="D13615" s="34">
        <v>230</v>
      </c>
      <c r="E13615" s="34">
        <v>143</v>
      </c>
      <c r="F13615" s="34">
        <v>185</v>
      </c>
      <c r="G13615" s="34">
        <v>129</v>
      </c>
      <c r="H13615" s="34">
        <v>136</v>
      </c>
      <c r="I13615" s="34">
        <v>113</v>
      </c>
      <c r="J13615" s="34">
        <v>145</v>
      </c>
      <c r="K13615" s="34">
        <v>121</v>
      </c>
      <c r="L13615" s="34">
        <v>115</v>
      </c>
      <c r="M13615" s="34">
        <v>125</v>
      </c>
      <c r="N13615" s="34">
        <v>146</v>
      </c>
      <c r="O13615" s="34">
        <v>106</v>
      </c>
      <c r="P13615" s="34">
        <v>141</v>
      </c>
      <c r="Q13615" s="34">
        <v>140</v>
      </c>
      <c r="R13615" s="34">
        <v>163</v>
      </c>
      <c r="S13615" s="34">
        <v>152</v>
      </c>
      <c r="T13615" s="34">
        <v>123</v>
      </c>
      <c r="U13615" s="34">
        <v>82</v>
      </c>
      <c r="V13615" s="34">
        <v>189</v>
      </c>
      <c r="W13615" s="34">
        <v>139</v>
      </c>
      <c r="X13615" s="34">
        <v>215</v>
      </c>
      <c r="Y13615" s="34">
        <v>102</v>
      </c>
      <c r="Z13615" s="34">
        <v>157</v>
      </c>
      <c r="AA13615" s="34">
        <v>140</v>
      </c>
      <c r="AB13615" s="34">
        <v>171</v>
      </c>
      <c r="AC13615" s="34">
        <v>173</v>
      </c>
    </row>
    <row r="13616" spans="1:29" x14ac:dyDescent="0.2">
      <c r="A13616" s="34" t="s">
        <v>74109</v>
      </c>
      <c r="B13616" s="34">
        <v>165</v>
      </c>
      <c r="C13616" s="34">
        <v>267</v>
      </c>
      <c r="D13616" s="34">
        <v>223</v>
      </c>
      <c r="E13616" s="34">
        <v>253</v>
      </c>
      <c r="F13616" s="34">
        <v>205</v>
      </c>
      <c r="G13616" s="34">
        <v>219</v>
      </c>
      <c r="H13616" s="34">
        <v>179</v>
      </c>
      <c r="I13616" s="34">
        <v>256</v>
      </c>
      <c r="J13616" s="34">
        <v>187</v>
      </c>
      <c r="K13616" s="34">
        <v>248</v>
      </c>
      <c r="L13616" s="34">
        <v>163</v>
      </c>
      <c r="M13616" s="34">
        <v>196</v>
      </c>
      <c r="N13616" s="34">
        <v>189</v>
      </c>
      <c r="O13616" s="34">
        <v>264</v>
      </c>
      <c r="P13616" s="34">
        <v>206</v>
      </c>
      <c r="Q13616" s="34">
        <v>365</v>
      </c>
      <c r="R13616" s="34">
        <v>279</v>
      </c>
      <c r="S13616" s="34">
        <v>299</v>
      </c>
      <c r="T13616" s="34">
        <v>245</v>
      </c>
      <c r="U13616" s="34">
        <v>227</v>
      </c>
      <c r="V13616" s="34">
        <v>267</v>
      </c>
      <c r="W13616" s="34">
        <v>369</v>
      </c>
      <c r="X13616" s="34">
        <v>270</v>
      </c>
      <c r="Y13616" s="34">
        <v>296</v>
      </c>
      <c r="Z13616" s="34">
        <v>280</v>
      </c>
      <c r="AA13616" s="34">
        <v>339</v>
      </c>
      <c r="AB13616" s="34">
        <v>325</v>
      </c>
      <c r="AC13616" s="34">
        <v>468</v>
      </c>
    </row>
    <row r="13617" spans="1:29" x14ac:dyDescent="0.2">
      <c r="A13617" s="34" t="s">
        <v>74110</v>
      </c>
      <c r="B13617" s="34">
        <v>39</v>
      </c>
      <c r="C13617" s="34">
        <v>30</v>
      </c>
      <c r="D13617" s="34">
        <v>14</v>
      </c>
      <c r="E13617" s="34">
        <v>19</v>
      </c>
      <c r="F13617" s="34">
        <v>15</v>
      </c>
      <c r="G13617" s="34">
        <v>56</v>
      </c>
      <c r="H13617" s="34">
        <v>20</v>
      </c>
      <c r="I13617" s="34">
        <v>41</v>
      </c>
      <c r="J13617" s="34">
        <v>15</v>
      </c>
      <c r="K13617" s="34">
        <v>29</v>
      </c>
      <c r="L13617" s="34">
        <v>13</v>
      </c>
      <c r="M13617" s="34">
        <v>23</v>
      </c>
      <c r="N13617" s="34">
        <v>28</v>
      </c>
      <c r="O13617" s="34">
        <v>11</v>
      </c>
      <c r="P13617" s="34">
        <v>22</v>
      </c>
      <c r="Q13617" s="34">
        <v>30</v>
      </c>
      <c r="R13617" s="34">
        <v>21</v>
      </c>
      <c r="S13617" s="34">
        <v>35</v>
      </c>
      <c r="T13617" s="34">
        <v>19</v>
      </c>
      <c r="U13617" s="34">
        <v>16</v>
      </c>
      <c r="V13617" s="34">
        <v>15</v>
      </c>
      <c r="W13617" s="34">
        <v>36</v>
      </c>
      <c r="X13617" s="34">
        <v>32</v>
      </c>
      <c r="Y13617" s="34">
        <v>13</v>
      </c>
      <c r="Z13617" s="34">
        <v>23</v>
      </c>
      <c r="AA13617" s="34">
        <v>39</v>
      </c>
      <c r="AB13617" s="34">
        <v>20</v>
      </c>
      <c r="AC13617" s="34">
        <v>53</v>
      </c>
    </row>
    <row r="13618" spans="1:29" x14ac:dyDescent="0.2">
      <c r="A13618" s="34" t="s">
        <v>74111</v>
      </c>
      <c r="B13618" s="34">
        <v>72</v>
      </c>
      <c r="C13618" s="34">
        <v>273</v>
      </c>
      <c r="D13618" s="34">
        <v>47</v>
      </c>
      <c r="E13618" s="34">
        <v>247</v>
      </c>
      <c r="F13618" s="34">
        <v>41</v>
      </c>
      <c r="G13618" s="34">
        <v>220</v>
      </c>
      <c r="H13618" s="34">
        <v>61</v>
      </c>
      <c r="I13618" s="34">
        <v>236</v>
      </c>
      <c r="J13618" s="34">
        <v>55</v>
      </c>
      <c r="K13618" s="34">
        <v>258</v>
      </c>
      <c r="L13618" s="34">
        <v>32</v>
      </c>
      <c r="M13618" s="34">
        <v>176</v>
      </c>
      <c r="N13618" s="34">
        <v>40</v>
      </c>
      <c r="O13618" s="34">
        <v>184</v>
      </c>
      <c r="P13618" s="34">
        <v>46</v>
      </c>
      <c r="Q13618" s="34">
        <v>257</v>
      </c>
      <c r="R13618" s="34">
        <v>51</v>
      </c>
      <c r="S13618" s="34">
        <v>246</v>
      </c>
      <c r="T13618" s="34">
        <v>38</v>
      </c>
      <c r="U13618" s="34">
        <v>190</v>
      </c>
      <c r="V13618" s="34">
        <v>30</v>
      </c>
      <c r="W13618" s="34">
        <v>176</v>
      </c>
      <c r="X13618" s="34">
        <v>34</v>
      </c>
      <c r="Y13618" s="34">
        <v>168</v>
      </c>
      <c r="Z13618" s="34">
        <v>33</v>
      </c>
      <c r="AA13618" s="34">
        <v>191</v>
      </c>
      <c r="AB13618" s="34">
        <v>40</v>
      </c>
      <c r="AC13618" s="34">
        <v>281</v>
      </c>
    </row>
    <row r="13619" spans="1:29" x14ac:dyDescent="0.2">
      <c r="A13619" s="34" t="s">
        <v>74112</v>
      </c>
      <c r="B13619" s="34">
        <v>111</v>
      </c>
      <c r="C13619" s="34">
        <v>87</v>
      </c>
      <c r="D13619" s="34">
        <v>119</v>
      </c>
      <c r="E13619" s="34">
        <v>119</v>
      </c>
      <c r="F13619" s="34">
        <v>110</v>
      </c>
      <c r="G13619" s="34">
        <v>109</v>
      </c>
      <c r="H13619" s="34">
        <v>110</v>
      </c>
      <c r="I13619" s="34">
        <v>123</v>
      </c>
      <c r="J13619" s="34">
        <v>81</v>
      </c>
      <c r="K13619" s="34">
        <v>93</v>
      </c>
      <c r="L13619" s="34">
        <v>72</v>
      </c>
      <c r="M13619" s="34">
        <v>79</v>
      </c>
      <c r="N13619" s="34">
        <v>115</v>
      </c>
      <c r="O13619" s="34">
        <v>86</v>
      </c>
      <c r="P13619" s="34">
        <v>91</v>
      </c>
      <c r="Q13619" s="34">
        <v>98</v>
      </c>
      <c r="R13619" s="34">
        <v>111</v>
      </c>
      <c r="S13619" s="34">
        <v>130</v>
      </c>
      <c r="T13619" s="34">
        <v>94</v>
      </c>
      <c r="U13619" s="34">
        <v>75</v>
      </c>
      <c r="V13619" s="34">
        <v>83</v>
      </c>
      <c r="W13619" s="34">
        <v>132</v>
      </c>
      <c r="X13619" s="34">
        <v>141</v>
      </c>
      <c r="Y13619" s="34">
        <v>128</v>
      </c>
      <c r="Z13619" s="34">
        <v>103</v>
      </c>
      <c r="AA13619" s="34">
        <v>119</v>
      </c>
      <c r="AB13619" s="34">
        <v>110</v>
      </c>
      <c r="AC13619" s="34">
        <v>148</v>
      </c>
    </row>
    <row r="13620" spans="1:29" x14ac:dyDescent="0.2">
      <c r="A13620" s="34" t="s">
        <v>74113</v>
      </c>
      <c r="B13620" s="34">
        <v>213</v>
      </c>
      <c r="C13620" s="34">
        <v>222</v>
      </c>
      <c r="D13620" s="34">
        <v>284</v>
      </c>
      <c r="E13620" s="34">
        <v>259</v>
      </c>
      <c r="F13620" s="34">
        <v>281</v>
      </c>
      <c r="G13620" s="34">
        <v>232</v>
      </c>
      <c r="H13620" s="34">
        <v>273</v>
      </c>
      <c r="I13620" s="34">
        <v>223</v>
      </c>
      <c r="J13620" s="34">
        <v>301</v>
      </c>
      <c r="K13620" s="34">
        <v>227</v>
      </c>
      <c r="L13620" s="34">
        <v>190</v>
      </c>
      <c r="M13620" s="34">
        <v>201</v>
      </c>
      <c r="N13620" s="34">
        <v>239</v>
      </c>
      <c r="O13620" s="34">
        <v>199</v>
      </c>
      <c r="P13620" s="34">
        <v>197</v>
      </c>
      <c r="Q13620" s="34">
        <v>277</v>
      </c>
      <c r="R13620" s="34">
        <v>300</v>
      </c>
      <c r="S13620" s="34">
        <v>271</v>
      </c>
      <c r="T13620" s="34">
        <v>255</v>
      </c>
      <c r="U13620" s="34">
        <v>202</v>
      </c>
      <c r="V13620" s="34">
        <v>328</v>
      </c>
      <c r="W13620" s="34">
        <v>222</v>
      </c>
      <c r="X13620" s="34">
        <v>335</v>
      </c>
      <c r="Y13620" s="34">
        <v>274</v>
      </c>
      <c r="Z13620" s="34">
        <v>279</v>
      </c>
      <c r="AA13620" s="34">
        <v>315</v>
      </c>
      <c r="AB13620" s="34">
        <v>300</v>
      </c>
      <c r="AC13620" s="34">
        <v>378</v>
      </c>
    </row>
    <row r="13621" spans="1:29" x14ac:dyDescent="0.2">
      <c r="A13621" s="34" t="s">
        <v>74114</v>
      </c>
      <c r="B13621" s="34">
        <v>59</v>
      </c>
      <c r="C13621" s="34">
        <v>40</v>
      </c>
      <c r="D13621" s="34">
        <v>49</v>
      </c>
      <c r="E13621" s="34">
        <v>48</v>
      </c>
      <c r="F13621" s="34">
        <v>40</v>
      </c>
      <c r="G13621" s="34">
        <v>38</v>
      </c>
      <c r="H13621" s="34">
        <v>37</v>
      </c>
      <c r="I13621" s="34">
        <v>26</v>
      </c>
      <c r="J13621" s="34">
        <v>49</v>
      </c>
      <c r="K13621" s="34">
        <v>49</v>
      </c>
      <c r="L13621" s="34">
        <v>25</v>
      </c>
      <c r="M13621" s="34">
        <v>49</v>
      </c>
      <c r="N13621" s="34">
        <v>40</v>
      </c>
      <c r="O13621" s="34">
        <v>39</v>
      </c>
      <c r="P13621" s="34">
        <v>38</v>
      </c>
      <c r="Q13621" s="34">
        <v>54</v>
      </c>
      <c r="R13621" s="34">
        <v>69</v>
      </c>
      <c r="S13621" s="34">
        <v>52</v>
      </c>
      <c r="T13621" s="34">
        <v>51</v>
      </c>
      <c r="U13621" s="34">
        <v>46</v>
      </c>
      <c r="V13621" s="34">
        <v>64</v>
      </c>
      <c r="W13621" s="34">
        <v>67</v>
      </c>
      <c r="X13621" s="34">
        <v>56</v>
      </c>
      <c r="Y13621" s="34">
        <v>40</v>
      </c>
      <c r="Z13621" s="34">
        <v>54</v>
      </c>
      <c r="AA13621" s="34">
        <v>60</v>
      </c>
      <c r="AB13621" s="34">
        <v>56</v>
      </c>
      <c r="AC13621" s="34">
        <v>84</v>
      </c>
    </row>
    <row r="13622" spans="1:29" x14ac:dyDescent="0.2">
      <c r="A13622" s="34" t="s">
        <v>74115</v>
      </c>
      <c r="B13622" s="34">
        <v>106</v>
      </c>
      <c r="C13622" s="34">
        <v>167</v>
      </c>
      <c r="D13622" s="34">
        <v>160</v>
      </c>
      <c r="E13622" s="34">
        <v>153</v>
      </c>
      <c r="F13622" s="34">
        <v>154</v>
      </c>
      <c r="G13622" s="34">
        <v>157</v>
      </c>
      <c r="H13622" s="34">
        <v>153</v>
      </c>
      <c r="I13622" s="34">
        <v>155</v>
      </c>
      <c r="J13622" s="34">
        <v>122</v>
      </c>
      <c r="K13622" s="34">
        <v>180</v>
      </c>
      <c r="L13622" s="34">
        <v>95</v>
      </c>
      <c r="M13622" s="34">
        <v>162</v>
      </c>
      <c r="N13622" s="34">
        <v>125</v>
      </c>
      <c r="O13622" s="34">
        <v>126</v>
      </c>
      <c r="P13622" s="34">
        <v>128</v>
      </c>
      <c r="Q13622" s="34">
        <v>219</v>
      </c>
      <c r="R13622" s="34">
        <v>148</v>
      </c>
      <c r="S13622" s="34">
        <v>181</v>
      </c>
      <c r="T13622" s="34">
        <v>172</v>
      </c>
      <c r="U13622" s="34">
        <v>176</v>
      </c>
      <c r="V13622" s="34">
        <v>163</v>
      </c>
      <c r="W13622" s="34">
        <v>159</v>
      </c>
      <c r="X13622" s="34">
        <v>142</v>
      </c>
      <c r="Y13622" s="34">
        <v>146</v>
      </c>
      <c r="Z13622" s="34">
        <v>180</v>
      </c>
      <c r="AA13622" s="34">
        <v>219</v>
      </c>
      <c r="AB13622" s="34">
        <v>179</v>
      </c>
      <c r="AC13622" s="34">
        <v>239</v>
      </c>
    </row>
    <row r="13623" spans="1:29" x14ac:dyDescent="0.2">
      <c r="A13623" s="34" t="s">
        <v>74116</v>
      </c>
      <c r="B13623" s="34">
        <v>62</v>
      </c>
      <c r="C13623" s="34">
        <v>83</v>
      </c>
      <c r="D13623" s="34">
        <v>92</v>
      </c>
      <c r="E13623" s="34">
        <v>75</v>
      </c>
      <c r="F13623" s="34">
        <v>83</v>
      </c>
      <c r="G13623" s="34">
        <v>70</v>
      </c>
      <c r="H13623" s="34">
        <v>83</v>
      </c>
      <c r="I13623" s="34">
        <v>70</v>
      </c>
      <c r="J13623" s="34">
        <v>71</v>
      </c>
      <c r="K13623" s="34">
        <v>104</v>
      </c>
      <c r="L13623" s="34">
        <v>44</v>
      </c>
      <c r="M13623" s="34">
        <v>84</v>
      </c>
      <c r="N13623" s="34">
        <v>73</v>
      </c>
      <c r="O13623" s="34">
        <v>82</v>
      </c>
      <c r="P13623" s="34">
        <v>81</v>
      </c>
      <c r="Q13623" s="34">
        <v>114</v>
      </c>
      <c r="R13623" s="34">
        <v>90</v>
      </c>
      <c r="S13623" s="34">
        <v>101</v>
      </c>
      <c r="T13623" s="34">
        <v>56</v>
      </c>
      <c r="U13623" s="34">
        <v>85</v>
      </c>
      <c r="V13623" s="34">
        <v>103</v>
      </c>
      <c r="W13623" s="34">
        <v>72</v>
      </c>
      <c r="X13623" s="34">
        <v>130</v>
      </c>
      <c r="Y13623" s="34">
        <v>81</v>
      </c>
      <c r="Z13623" s="34">
        <v>68</v>
      </c>
      <c r="AA13623" s="34">
        <v>127</v>
      </c>
      <c r="AB13623" s="34">
        <v>62</v>
      </c>
      <c r="AC13623" s="34">
        <v>134</v>
      </c>
    </row>
    <row r="13624" spans="1:29" x14ac:dyDescent="0.2">
      <c r="A13624" s="34" t="s">
        <v>74117</v>
      </c>
      <c r="B13624" s="34">
        <v>35</v>
      </c>
      <c r="C13624" s="34">
        <v>75</v>
      </c>
      <c r="D13624" s="34">
        <v>79</v>
      </c>
      <c r="E13624" s="34">
        <v>75</v>
      </c>
      <c r="F13624" s="34">
        <v>69</v>
      </c>
      <c r="G13624" s="34">
        <v>59</v>
      </c>
      <c r="H13624" s="34">
        <v>51</v>
      </c>
      <c r="I13624" s="34">
        <v>81</v>
      </c>
      <c r="J13624" s="34">
        <v>47</v>
      </c>
      <c r="K13624" s="34">
        <v>75</v>
      </c>
      <c r="L13624" s="34">
        <v>23</v>
      </c>
      <c r="M13624" s="34">
        <v>47</v>
      </c>
      <c r="N13624" s="34">
        <v>64</v>
      </c>
      <c r="O13624" s="34">
        <v>52</v>
      </c>
      <c r="P13624" s="34">
        <v>53</v>
      </c>
      <c r="Q13624" s="34">
        <v>89</v>
      </c>
      <c r="R13624" s="34">
        <v>48</v>
      </c>
      <c r="S13624" s="34">
        <v>91</v>
      </c>
      <c r="T13624" s="34">
        <v>30</v>
      </c>
      <c r="U13624" s="34">
        <v>49</v>
      </c>
      <c r="V13624" s="34">
        <v>60</v>
      </c>
      <c r="W13624" s="34">
        <v>58</v>
      </c>
      <c r="X13624" s="34">
        <v>54</v>
      </c>
      <c r="Y13624" s="34">
        <v>35</v>
      </c>
      <c r="Z13624" s="34">
        <v>75</v>
      </c>
      <c r="AA13624" s="34">
        <v>84</v>
      </c>
      <c r="AB13624" s="34">
        <v>47</v>
      </c>
      <c r="AC13624" s="34">
        <v>106</v>
      </c>
    </row>
    <row r="13625" spans="1:29" x14ac:dyDescent="0.2">
      <c r="A13625" s="34" t="s">
        <v>74118</v>
      </c>
      <c r="B13625" s="34">
        <v>47</v>
      </c>
      <c r="C13625" s="34">
        <v>38</v>
      </c>
      <c r="D13625" s="34">
        <v>44</v>
      </c>
      <c r="E13625" s="34">
        <v>43</v>
      </c>
      <c r="F13625" s="34">
        <v>41</v>
      </c>
      <c r="G13625" s="34">
        <v>52</v>
      </c>
      <c r="H13625" s="34">
        <v>29</v>
      </c>
      <c r="I13625" s="34">
        <v>24</v>
      </c>
      <c r="J13625" s="34">
        <v>31</v>
      </c>
      <c r="K13625" s="34">
        <v>27</v>
      </c>
      <c r="L13625" s="34">
        <v>17</v>
      </c>
      <c r="M13625" s="34">
        <v>34</v>
      </c>
      <c r="N13625" s="34">
        <v>47</v>
      </c>
      <c r="O13625" s="34">
        <v>38</v>
      </c>
      <c r="P13625" s="34">
        <v>21</v>
      </c>
      <c r="Q13625" s="34">
        <v>66</v>
      </c>
      <c r="R13625" s="34">
        <v>23</v>
      </c>
      <c r="S13625" s="34">
        <v>26</v>
      </c>
      <c r="T13625" s="34">
        <v>41</v>
      </c>
      <c r="U13625" s="34">
        <v>33</v>
      </c>
      <c r="V13625" s="34">
        <v>32</v>
      </c>
      <c r="W13625" s="34">
        <v>35</v>
      </c>
      <c r="X13625" s="34">
        <v>74</v>
      </c>
      <c r="Y13625" s="34">
        <v>31</v>
      </c>
      <c r="Z13625" s="34">
        <v>40</v>
      </c>
      <c r="AA13625" s="34">
        <v>58</v>
      </c>
      <c r="AB13625" s="34">
        <v>41</v>
      </c>
      <c r="AC13625" s="34">
        <v>65</v>
      </c>
    </row>
    <row r="13626" spans="1:29" x14ac:dyDescent="0.2">
      <c r="A13626" s="34" t="s">
        <v>74119</v>
      </c>
      <c r="B13626" s="34">
        <v>46</v>
      </c>
      <c r="C13626" s="34">
        <v>73</v>
      </c>
      <c r="D13626" s="34">
        <v>73</v>
      </c>
      <c r="E13626" s="34">
        <v>69</v>
      </c>
      <c r="F13626" s="34">
        <v>54</v>
      </c>
      <c r="G13626" s="34">
        <v>49</v>
      </c>
      <c r="H13626" s="34">
        <v>58</v>
      </c>
      <c r="I13626" s="34">
        <v>81</v>
      </c>
      <c r="J13626" s="34">
        <v>42</v>
      </c>
      <c r="K13626" s="34">
        <v>88</v>
      </c>
      <c r="L13626" s="34">
        <v>35</v>
      </c>
      <c r="M13626" s="34">
        <v>64</v>
      </c>
      <c r="N13626" s="34">
        <v>47</v>
      </c>
      <c r="O13626" s="34">
        <v>50</v>
      </c>
      <c r="P13626" s="34">
        <v>51</v>
      </c>
      <c r="Q13626" s="34">
        <v>108</v>
      </c>
      <c r="R13626" s="34">
        <v>53</v>
      </c>
      <c r="S13626" s="34">
        <v>86</v>
      </c>
      <c r="T13626" s="34">
        <v>31</v>
      </c>
      <c r="U13626" s="34">
        <v>64</v>
      </c>
      <c r="V13626" s="34">
        <v>66</v>
      </c>
      <c r="W13626" s="34">
        <v>72</v>
      </c>
      <c r="X13626" s="34">
        <v>72</v>
      </c>
      <c r="Y13626" s="34">
        <v>48</v>
      </c>
      <c r="Z13626" s="34">
        <v>79</v>
      </c>
      <c r="AA13626" s="34">
        <v>68</v>
      </c>
      <c r="AB13626" s="34">
        <v>62</v>
      </c>
      <c r="AC13626" s="34">
        <v>85</v>
      </c>
    </row>
    <row r="13627" spans="1:29" x14ac:dyDescent="0.2">
      <c r="A13627" s="34" t="s">
        <v>74120</v>
      </c>
      <c r="B13627" s="34">
        <v>18</v>
      </c>
      <c r="C13627" s="34">
        <v>23</v>
      </c>
      <c r="D13627" s="34">
        <v>29</v>
      </c>
      <c r="E13627" s="34">
        <v>35</v>
      </c>
      <c r="F13627" s="34">
        <v>26</v>
      </c>
      <c r="G13627" s="34">
        <v>28</v>
      </c>
      <c r="H13627" s="34">
        <v>20</v>
      </c>
      <c r="I13627" s="34">
        <v>23</v>
      </c>
      <c r="J13627" s="34">
        <v>21</v>
      </c>
      <c r="K13627" s="34">
        <v>25</v>
      </c>
      <c r="L13627" s="34">
        <v>6</v>
      </c>
      <c r="M13627" s="34">
        <v>30</v>
      </c>
      <c r="N13627" s="34">
        <v>40</v>
      </c>
      <c r="O13627" s="34">
        <v>18</v>
      </c>
      <c r="P13627" s="34">
        <v>19</v>
      </c>
      <c r="Q13627" s="34">
        <v>32</v>
      </c>
      <c r="R13627" s="34">
        <v>20</v>
      </c>
      <c r="S13627" s="34">
        <v>40</v>
      </c>
      <c r="T13627" s="34">
        <v>16</v>
      </c>
      <c r="U13627" s="34">
        <v>8</v>
      </c>
      <c r="V13627" s="34">
        <v>12</v>
      </c>
      <c r="W13627" s="34">
        <v>15</v>
      </c>
      <c r="X13627" s="34">
        <v>23</v>
      </c>
      <c r="Y13627" s="34">
        <v>16</v>
      </c>
      <c r="Z13627" s="34">
        <v>32</v>
      </c>
      <c r="AA13627" s="34">
        <v>32</v>
      </c>
      <c r="AB13627" s="34">
        <v>14</v>
      </c>
      <c r="AC13627" s="34">
        <v>44</v>
      </c>
    </row>
    <row r="13628" spans="1:29" x14ac:dyDescent="0.2">
      <c r="A13628" s="34" t="s">
        <v>74121</v>
      </c>
      <c r="B13628" s="34">
        <v>100</v>
      </c>
      <c r="C13628" s="34">
        <v>218</v>
      </c>
      <c r="D13628" s="34">
        <v>169</v>
      </c>
      <c r="E13628" s="34">
        <v>150</v>
      </c>
      <c r="F13628" s="34">
        <v>153</v>
      </c>
      <c r="G13628" s="34">
        <v>155</v>
      </c>
      <c r="H13628" s="34">
        <v>176</v>
      </c>
      <c r="I13628" s="34">
        <v>153</v>
      </c>
      <c r="J13628" s="34">
        <v>128</v>
      </c>
      <c r="K13628" s="34">
        <v>175</v>
      </c>
      <c r="L13628" s="34">
        <v>101</v>
      </c>
      <c r="M13628" s="34">
        <v>143</v>
      </c>
      <c r="N13628" s="34">
        <v>129</v>
      </c>
      <c r="O13628" s="34">
        <v>143</v>
      </c>
      <c r="P13628" s="34">
        <v>153</v>
      </c>
      <c r="Q13628" s="34">
        <v>196</v>
      </c>
      <c r="R13628" s="34">
        <v>213</v>
      </c>
      <c r="S13628" s="34">
        <v>207</v>
      </c>
      <c r="T13628" s="34">
        <v>142</v>
      </c>
      <c r="U13628" s="34">
        <v>148</v>
      </c>
      <c r="V13628" s="34">
        <v>201</v>
      </c>
      <c r="W13628" s="34">
        <v>213</v>
      </c>
      <c r="X13628" s="34">
        <v>195</v>
      </c>
      <c r="Y13628" s="34">
        <v>183</v>
      </c>
      <c r="Z13628" s="34">
        <v>149</v>
      </c>
      <c r="AA13628" s="34">
        <v>200</v>
      </c>
      <c r="AB13628" s="34">
        <v>162</v>
      </c>
      <c r="AC13628" s="34">
        <v>328</v>
      </c>
    </row>
    <row r="13629" spans="1:29" x14ac:dyDescent="0.2">
      <c r="A13629" s="34" t="s">
        <v>74122</v>
      </c>
      <c r="B13629" s="34">
        <v>28</v>
      </c>
      <c r="C13629" s="34">
        <v>79</v>
      </c>
      <c r="D13629" s="34">
        <v>69</v>
      </c>
      <c r="E13629" s="34">
        <v>62</v>
      </c>
      <c r="F13629" s="34">
        <v>61</v>
      </c>
      <c r="G13629" s="34">
        <v>62</v>
      </c>
      <c r="H13629" s="34">
        <v>52</v>
      </c>
      <c r="I13629" s="34">
        <v>35</v>
      </c>
      <c r="J13629" s="34">
        <v>40</v>
      </c>
      <c r="K13629" s="34">
        <v>64</v>
      </c>
      <c r="L13629" s="34">
        <v>17</v>
      </c>
      <c r="M13629" s="34">
        <v>54</v>
      </c>
      <c r="N13629" s="34">
        <v>53</v>
      </c>
      <c r="O13629" s="34">
        <v>81</v>
      </c>
      <c r="P13629" s="34">
        <v>54</v>
      </c>
      <c r="Q13629" s="34">
        <v>69</v>
      </c>
      <c r="R13629" s="34">
        <v>63</v>
      </c>
      <c r="S13629" s="34">
        <v>79</v>
      </c>
      <c r="T13629" s="34">
        <v>24</v>
      </c>
      <c r="U13629" s="34">
        <v>44</v>
      </c>
      <c r="V13629" s="34">
        <v>69</v>
      </c>
      <c r="W13629" s="34">
        <v>56</v>
      </c>
      <c r="X13629" s="34">
        <v>98</v>
      </c>
      <c r="Y13629" s="34">
        <v>40</v>
      </c>
      <c r="Z13629" s="34">
        <v>56</v>
      </c>
      <c r="AA13629" s="34">
        <v>110</v>
      </c>
      <c r="AB13629" s="34">
        <v>48</v>
      </c>
      <c r="AC13629" s="34">
        <v>75</v>
      </c>
    </row>
    <row r="13630" spans="1:29" x14ac:dyDescent="0.2">
      <c r="A13630" s="34" t="s">
        <v>74123</v>
      </c>
      <c r="B13630" s="34">
        <v>50</v>
      </c>
      <c r="C13630" s="34">
        <v>35</v>
      </c>
      <c r="D13630" s="34">
        <v>39</v>
      </c>
      <c r="E13630" s="34">
        <v>44</v>
      </c>
      <c r="F13630" s="34">
        <v>50</v>
      </c>
      <c r="G13630" s="34">
        <v>26</v>
      </c>
      <c r="H13630" s="34">
        <v>27</v>
      </c>
      <c r="I13630" s="34">
        <v>45</v>
      </c>
      <c r="J13630" s="34">
        <v>20</v>
      </c>
      <c r="K13630" s="34">
        <v>35</v>
      </c>
      <c r="L13630" s="34">
        <v>24</v>
      </c>
      <c r="M13630" s="34">
        <v>45</v>
      </c>
      <c r="N13630" s="34">
        <v>34</v>
      </c>
      <c r="O13630" s="34">
        <v>27</v>
      </c>
      <c r="P13630" s="34">
        <v>22</v>
      </c>
      <c r="Q13630" s="34">
        <v>56</v>
      </c>
      <c r="R13630" s="34">
        <v>14</v>
      </c>
      <c r="S13630" s="34">
        <v>50</v>
      </c>
      <c r="T13630" s="34">
        <v>21</v>
      </c>
      <c r="U13630" s="34">
        <v>25</v>
      </c>
      <c r="V13630" s="34">
        <v>26</v>
      </c>
      <c r="W13630" s="34">
        <v>28</v>
      </c>
      <c r="X13630" s="34">
        <v>45</v>
      </c>
      <c r="Y13630" s="34">
        <v>37</v>
      </c>
      <c r="Z13630" s="34">
        <v>53</v>
      </c>
      <c r="AA13630" s="34">
        <v>28</v>
      </c>
      <c r="AB13630" s="34">
        <v>28</v>
      </c>
      <c r="AC13630" s="34">
        <v>89</v>
      </c>
    </row>
    <row r="13631" spans="1:29" x14ac:dyDescent="0.2">
      <c r="A13631" s="34" t="s">
        <v>74124</v>
      </c>
      <c r="B13631" s="34">
        <v>89</v>
      </c>
      <c r="C13631" s="34">
        <v>209</v>
      </c>
      <c r="D13631" s="34">
        <v>243</v>
      </c>
      <c r="E13631" s="34">
        <v>207</v>
      </c>
      <c r="F13631" s="34">
        <v>211</v>
      </c>
      <c r="G13631" s="34">
        <v>127</v>
      </c>
      <c r="H13631" s="34">
        <v>143</v>
      </c>
      <c r="I13631" s="34">
        <v>196</v>
      </c>
      <c r="J13631" s="34">
        <v>145</v>
      </c>
      <c r="K13631" s="34">
        <v>224</v>
      </c>
      <c r="L13631" s="34">
        <v>56</v>
      </c>
      <c r="M13631" s="34">
        <v>141</v>
      </c>
      <c r="N13631" s="34">
        <v>159</v>
      </c>
      <c r="O13631" s="34">
        <v>133</v>
      </c>
      <c r="P13631" s="34">
        <v>130</v>
      </c>
      <c r="Q13631" s="34">
        <v>174</v>
      </c>
      <c r="R13631" s="34">
        <v>162</v>
      </c>
      <c r="S13631" s="34">
        <v>272</v>
      </c>
      <c r="T13631" s="34">
        <v>107</v>
      </c>
      <c r="U13631" s="34">
        <v>156</v>
      </c>
      <c r="V13631" s="34">
        <v>176</v>
      </c>
      <c r="W13631" s="34">
        <v>174</v>
      </c>
      <c r="X13631" s="34">
        <v>233</v>
      </c>
      <c r="Y13631" s="34">
        <v>163</v>
      </c>
      <c r="Z13631" s="34">
        <v>187</v>
      </c>
      <c r="AA13631" s="34">
        <v>247</v>
      </c>
      <c r="AB13631" s="34">
        <v>118</v>
      </c>
      <c r="AC13631" s="34">
        <v>327</v>
      </c>
    </row>
    <row r="13632" spans="1:29" x14ac:dyDescent="0.2">
      <c r="A13632" s="34" t="s">
        <v>74125</v>
      </c>
      <c r="B13632" s="34">
        <v>84</v>
      </c>
      <c r="C13632" s="34">
        <v>120</v>
      </c>
      <c r="D13632" s="34">
        <v>90</v>
      </c>
      <c r="E13632" s="34">
        <v>124</v>
      </c>
      <c r="F13632" s="34">
        <v>112</v>
      </c>
      <c r="G13632" s="34">
        <v>132</v>
      </c>
      <c r="H13632" s="34">
        <v>73</v>
      </c>
      <c r="I13632" s="34">
        <v>81</v>
      </c>
      <c r="J13632" s="34">
        <v>75</v>
      </c>
      <c r="K13632" s="34">
        <v>151</v>
      </c>
      <c r="L13632" s="34">
        <v>63</v>
      </c>
      <c r="M13632" s="34">
        <v>82</v>
      </c>
      <c r="N13632" s="34">
        <v>56</v>
      </c>
      <c r="O13632" s="34">
        <v>94</v>
      </c>
      <c r="P13632" s="34">
        <v>60</v>
      </c>
      <c r="Q13632" s="34">
        <v>172</v>
      </c>
      <c r="R13632" s="34">
        <v>132</v>
      </c>
      <c r="S13632" s="34">
        <v>155</v>
      </c>
      <c r="T13632" s="34">
        <v>87</v>
      </c>
      <c r="U13632" s="34">
        <v>101</v>
      </c>
      <c r="V13632" s="34">
        <v>100</v>
      </c>
      <c r="W13632" s="34">
        <v>103</v>
      </c>
      <c r="X13632" s="34">
        <v>147</v>
      </c>
      <c r="Y13632" s="34">
        <v>137</v>
      </c>
      <c r="Z13632" s="34">
        <v>121</v>
      </c>
      <c r="AA13632" s="34">
        <v>165</v>
      </c>
      <c r="AB13632" s="34">
        <v>110</v>
      </c>
      <c r="AC13632" s="34">
        <v>172</v>
      </c>
    </row>
    <row r="13633" spans="1:29" x14ac:dyDescent="0.2">
      <c r="A13633" s="34" t="s">
        <v>74126</v>
      </c>
      <c r="B13633" s="34">
        <v>103</v>
      </c>
      <c r="C13633" s="34">
        <v>88</v>
      </c>
      <c r="D13633" s="34">
        <v>145</v>
      </c>
      <c r="E13633" s="34">
        <v>144</v>
      </c>
      <c r="F13633" s="34">
        <v>159</v>
      </c>
      <c r="G13633" s="34">
        <v>110</v>
      </c>
      <c r="H13633" s="34">
        <v>129</v>
      </c>
      <c r="I13633" s="34">
        <v>132</v>
      </c>
      <c r="J13633" s="34">
        <v>106</v>
      </c>
      <c r="K13633" s="34">
        <v>92</v>
      </c>
      <c r="L13633" s="34">
        <v>114</v>
      </c>
      <c r="M13633" s="34">
        <v>84</v>
      </c>
      <c r="N13633" s="34">
        <v>137</v>
      </c>
      <c r="O13633" s="34">
        <v>83</v>
      </c>
      <c r="P13633" s="34">
        <v>107</v>
      </c>
      <c r="Q13633" s="34">
        <v>167</v>
      </c>
      <c r="R13633" s="34">
        <v>178</v>
      </c>
      <c r="S13633" s="34">
        <v>157</v>
      </c>
      <c r="T13633" s="34">
        <v>172</v>
      </c>
      <c r="U13633" s="34">
        <v>107</v>
      </c>
      <c r="V13633" s="34">
        <v>128</v>
      </c>
      <c r="W13633" s="34">
        <v>121</v>
      </c>
      <c r="X13633" s="34">
        <v>142</v>
      </c>
      <c r="Y13633" s="34">
        <v>152</v>
      </c>
      <c r="Z13633" s="34">
        <v>167</v>
      </c>
      <c r="AA13633" s="34">
        <v>142</v>
      </c>
      <c r="AB13633" s="34">
        <v>128</v>
      </c>
      <c r="AC13633" s="34">
        <v>200</v>
      </c>
    </row>
    <row r="13634" spans="1:29" x14ac:dyDescent="0.2">
      <c r="A13634" s="34" t="s">
        <v>74127</v>
      </c>
      <c r="B13634" s="34">
        <v>40</v>
      </c>
      <c r="C13634" s="34">
        <v>76</v>
      </c>
      <c r="D13634" s="34">
        <v>77</v>
      </c>
      <c r="E13634" s="34">
        <v>86</v>
      </c>
      <c r="F13634" s="34">
        <v>53</v>
      </c>
      <c r="G13634" s="34">
        <v>92</v>
      </c>
      <c r="H13634" s="34">
        <v>57</v>
      </c>
      <c r="I13634" s="34">
        <v>56</v>
      </c>
      <c r="J13634" s="34">
        <v>59</v>
      </c>
      <c r="K13634" s="34">
        <v>89</v>
      </c>
      <c r="L13634" s="34">
        <v>36</v>
      </c>
      <c r="M13634" s="34">
        <v>70</v>
      </c>
      <c r="N13634" s="34">
        <v>44</v>
      </c>
      <c r="O13634" s="34">
        <v>70</v>
      </c>
      <c r="P13634" s="34">
        <v>55</v>
      </c>
      <c r="Q13634" s="34">
        <v>90</v>
      </c>
      <c r="R13634" s="34">
        <v>68</v>
      </c>
      <c r="S13634" s="34">
        <v>83</v>
      </c>
      <c r="T13634" s="34">
        <v>50</v>
      </c>
      <c r="U13634" s="34">
        <v>70</v>
      </c>
      <c r="V13634" s="34">
        <v>134</v>
      </c>
      <c r="W13634" s="34">
        <v>77</v>
      </c>
      <c r="X13634" s="34">
        <v>110</v>
      </c>
      <c r="Y13634" s="34">
        <v>65</v>
      </c>
      <c r="Z13634" s="34">
        <v>76</v>
      </c>
      <c r="AA13634" s="34">
        <v>107</v>
      </c>
      <c r="AB13634" s="34">
        <v>70</v>
      </c>
      <c r="AC13634" s="34">
        <v>163</v>
      </c>
    </row>
    <row r="13635" spans="1:29" x14ac:dyDescent="0.2">
      <c r="A13635" s="34" t="s">
        <v>74128</v>
      </c>
      <c r="B13635" s="34">
        <v>86</v>
      </c>
      <c r="C13635" s="34">
        <v>83</v>
      </c>
      <c r="D13635" s="34">
        <v>96</v>
      </c>
      <c r="E13635" s="34">
        <v>116</v>
      </c>
      <c r="F13635" s="34">
        <v>96</v>
      </c>
      <c r="G13635" s="34">
        <v>81</v>
      </c>
      <c r="H13635" s="34">
        <v>70</v>
      </c>
      <c r="I13635" s="34">
        <v>87</v>
      </c>
      <c r="J13635" s="34">
        <v>78</v>
      </c>
      <c r="K13635" s="34">
        <v>82</v>
      </c>
      <c r="L13635" s="34">
        <v>47</v>
      </c>
      <c r="M13635" s="34">
        <v>85</v>
      </c>
      <c r="N13635" s="34">
        <v>83</v>
      </c>
      <c r="O13635" s="34">
        <v>56</v>
      </c>
      <c r="P13635" s="34">
        <v>93</v>
      </c>
      <c r="Q13635" s="34">
        <v>107</v>
      </c>
      <c r="R13635" s="34">
        <v>98</v>
      </c>
      <c r="S13635" s="34">
        <v>100</v>
      </c>
      <c r="T13635" s="34">
        <v>52</v>
      </c>
      <c r="U13635" s="34">
        <v>91</v>
      </c>
      <c r="V13635" s="34">
        <v>92</v>
      </c>
      <c r="W13635" s="34">
        <v>86</v>
      </c>
      <c r="X13635" s="34">
        <v>92</v>
      </c>
      <c r="Y13635" s="34">
        <v>51</v>
      </c>
      <c r="Z13635" s="34">
        <v>86</v>
      </c>
      <c r="AA13635" s="34">
        <v>127</v>
      </c>
      <c r="AB13635" s="34">
        <v>63</v>
      </c>
      <c r="AC13635" s="34">
        <v>140</v>
      </c>
    </row>
    <row r="13636" spans="1:29" x14ac:dyDescent="0.2">
      <c r="A13636" s="34" t="s">
        <v>74129</v>
      </c>
      <c r="B13636" s="34">
        <v>61</v>
      </c>
      <c r="C13636" s="34">
        <v>131</v>
      </c>
      <c r="D13636" s="34">
        <v>121</v>
      </c>
      <c r="E13636" s="34">
        <v>124</v>
      </c>
      <c r="F13636" s="34">
        <v>108</v>
      </c>
      <c r="G13636" s="34">
        <v>108</v>
      </c>
      <c r="H13636" s="34">
        <v>92</v>
      </c>
      <c r="I13636" s="34">
        <v>113</v>
      </c>
      <c r="J13636" s="34">
        <v>74</v>
      </c>
      <c r="K13636" s="34">
        <v>110</v>
      </c>
      <c r="L13636" s="34">
        <v>76</v>
      </c>
      <c r="M13636" s="34">
        <v>118</v>
      </c>
      <c r="N13636" s="34">
        <v>93</v>
      </c>
      <c r="O13636" s="34">
        <v>107</v>
      </c>
      <c r="P13636" s="34">
        <v>118</v>
      </c>
      <c r="Q13636" s="34">
        <v>135</v>
      </c>
      <c r="R13636" s="34">
        <v>126</v>
      </c>
      <c r="S13636" s="34">
        <v>150</v>
      </c>
      <c r="T13636" s="34">
        <v>101</v>
      </c>
      <c r="U13636" s="34">
        <v>108</v>
      </c>
      <c r="V13636" s="34">
        <v>136</v>
      </c>
      <c r="W13636" s="34">
        <v>150</v>
      </c>
      <c r="X13636" s="34">
        <v>161</v>
      </c>
      <c r="Y13636" s="34">
        <v>105</v>
      </c>
      <c r="Z13636" s="34">
        <v>149</v>
      </c>
      <c r="AA13636" s="34">
        <v>148</v>
      </c>
      <c r="AB13636" s="34">
        <v>142</v>
      </c>
      <c r="AC13636" s="34">
        <v>157</v>
      </c>
    </row>
    <row r="13637" spans="1:29" x14ac:dyDescent="0.2">
      <c r="A13637" s="34" t="s">
        <v>74130</v>
      </c>
      <c r="B13637" s="34">
        <v>50</v>
      </c>
      <c r="C13637" s="34">
        <v>41</v>
      </c>
      <c r="D13637" s="34">
        <v>30</v>
      </c>
      <c r="E13637" s="34">
        <v>63</v>
      </c>
      <c r="F13637" s="34">
        <v>43</v>
      </c>
      <c r="G13637" s="34">
        <v>59</v>
      </c>
      <c r="H13637" s="34">
        <v>38</v>
      </c>
      <c r="I13637" s="34">
        <v>42</v>
      </c>
      <c r="J13637" s="34">
        <v>22</v>
      </c>
      <c r="K13637" s="34">
        <v>29</v>
      </c>
      <c r="L13637" s="34">
        <v>17</v>
      </c>
      <c r="M13637" s="34">
        <v>54</v>
      </c>
      <c r="N13637" s="34">
        <v>24</v>
      </c>
      <c r="O13637" s="34">
        <v>53</v>
      </c>
      <c r="P13637" s="34">
        <v>20</v>
      </c>
      <c r="Q13637" s="34">
        <v>45</v>
      </c>
      <c r="R13637" s="34">
        <v>19</v>
      </c>
      <c r="S13637" s="34">
        <v>74</v>
      </c>
      <c r="T13637" s="34">
        <v>20</v>
      </c>
      <c r="U13637" s="34">
        <v>47</v>
      </c>
      <c r="V13637" s="34">
        <v>32</v>
      </c>
      <c r="W13637" s="34">
        <v>32</v>
      </c>
      <c r="X13637" s="34">
        <v>50</v>
      </c>
      <c r="Y13637" s="34">
        <v>36</v>
      </c>
      <c r="Z13637" s="34">
        <v>47</v>
      </c>
      <c r="AA13637" s="34">
        <v>52</v>
      </c>
      <c r="AB13637" s="34">
        <v>35</v>
      </c>
      <c r="AC13637" s="34">
        <v>64</v>
      </c>
    </row>
    <row r="13638" spans="1:29" x14ac:dyDescent="0.2">
      <c r="A13638" s="34" t="s">
        <v>74131</v>
      </c>
      <c r="B13638" s="34">
        <v>38</v>
      </c>
      <c r="C13638" s="34">
        <v>49</v>
      </c>
      <c r="D13638" s="34">
        <v>32</v>
      </c>
      <c r="E13638" s="34">
        <v>30</v>
      </c>
      <c r="F13638" s="34">
        <v>39</v>
      </c>
      <c r="G13638" s="34">
        <v>84</v>
      </c>
      <c r="H13638" s="34">
        <v>46</v>
      </c>
      <c r="I13638" s="34">
        <v>27</v>
      </c>
      <c r="J13638" s="34">
        <v>43</v>
      </c>
      <c r="K13638" s="34">
        <v>42</v>
      </c>
      <c r="L13638" s="34">
        <v>31</v>
      </c>
      <c r="M13638" s="34">
        <v>30</v>
      </c>
      <c r="N13638" s="34">
        <v>24</v>
      </c>
      <c r="O13638" s="34">
        <v>55</v>
      </c>
      <c r="P13638" s="34">
        <v>33</v>
      </c>
      <c r="Q13638" s="34">
        <v>50</v>
      </c>
      <c r="R13638" s="34">
        <v>44</v>
      </c>
      <c r="S13638" s="34">
        <v>56</v>
      </c>
      <c r="T13638" s="34">
        <v>35</v>
      </c>
      <c r="U13638" s="34">
        <v>52</v>
      </c>
      <c r="V13638" s="34">
        <v>35</v>
      </c>
      <c r="W13638" s="34">
        <v>52</v>
      </c>
      <c r="X13638" s="34">
        <v>51</v>
      </c>
      <c r="Y13638" s="34">
        <v>57</v>
      </c>
      <c r="Z13638" s="34">
        <v>45</v>
      </c>
      <c r="AA13638" s="34">
        <v>34</v>
      </c>
      <c r="AB13638" s="34">
        <v>83</v>
      </c>
      <c r="AC13638" s="34">
        <v>69</v>
      </c>
    </row>
    <row r="13639" spans="1:29" x14ac:dyDescent="0.2">
      <c r="A13639" s="34" t="s">
        <v>74132</v>
      </c>
      <c r="B13639" s="34">
        <v>83</v>
      </c>
      <c r="C13639" s="34">
        <v>111</v>
      </c>
      <c r="D13639" s="34">
        <v>110</v>
      </c>
      <c r="E13639" s="34">
        <v>152</v>
      </c>
      <c r="F13639" s="34">
        <v>128</v>
      </c>
      <c r="G13639" s="34">
        <v>130</v>
      </c>
      <c r="H13639" s="34">
        <v>107</v>
      </c>
      <c r="I13639" s="34">
        <v>137</v>
      </c>
      <c r="J13639" s="34">
        <v>101</v>
      </c>
      <c r="K13639" s="34">
        <v>136</v>
      </c>
      <c r="L13639" s="34">
        <v>57</v>
      </c>
      <c r="M13639" s="34">
        <v>123</v>
      </c>
      <c r="N13639" s="34">
        <v>94</v>
      </c>
      <c r="O13639" s="34">
        <v>106</v>
      </c>
      <c r="P13639" s="34">
        <v>102</v>
      </c>
      <c r="Q13639" s="34">
        <v>157</v>
      </c>
      <c r="R13639" s="34">
        <v>130</v>
      </c>
      <c r="S13639" s="34">
        <v>123</v>
      </c>
      <c r="T13639" s="34">
        <v>79</v>
      </c>
      <c r="U13639" s="34">
        <v>130</v>
      </c>
      <c r="V13639" s="34">
        <v>124</v>
      </c>
      <c r="W13639" s="34">
        <v>134</v>
      </c>
      <c r="X13639" s="34">
        <v>99</v>
      </c>
      <c r="Y13639" s="34">
        <v>108</v>
      </c>
      <c r="Z13639" s="34">
        <v>119</v>
      </c>
      <c r="AA13639" s="34">
        <v>170</v>
      </c>
      <c r="AB13639" s="34">
        <v>110</v>
      </c>
      <c r="AC13639" s="34">
        <v>168</v>
      </c>
    </row>
    <row r="13640" spans="1:29" x14ac:dyDescent="0.2">
      <c r="A13640" s="34" t="s">
        <v>74133</v>
      </c>
      <c r="B13640" s="34">
        <v>47</v>
      </c>
      <c r="C13640" s="34">
        <v>62</v>
      </c>
      <c r="D13640" s="34">
        <v>95</v>
      </c>
      <c r="E13640" s="34">
        <v>80</v>
      </c>
      <c r="F13640" s="34">
        <v>93</v>
      </c>
      <c r="G13640" s="34">
        <v>89</v>
      </c>
      <c r="H13640" s="34">
        <v>106</v>
      </c>
      <c r="I13640" s="34">
        <v>98</v>
      </c>
      <c r="J13640" s="34">
        <v>70</v>
      </c>
      <c r="K13640" s="34">
        <v>74</v>
      </c>
      <c r="L13640" s="34">
        <v>65</v>
      </c>
      <c r="M13640" s="34">
        <v>74</v>
      </c>
      <c r="N13640" s="34">
        <v>114</v>
      </c>
      <c r="O13640" s="34">
        <v>76</v>
      </c>
      <c r="P13640" s="34">
        <v>91</v>
      </c>
      <c r="Q13640" s="34">
        <v>124</v>
      </c>
      <c r="R13640" s="34">
        <v>106</v>
      </c>
      <c r="S13640" s="34">
        <v>89</v>
      </c>
      <c r="T13640" s="34">
        <v>99</v>
      </c>
      <c r="U13640" s="34">
        <v>116</v>
      </c>
      <c r="V13640" s="34">
        <v>97</v>
      </c>
      <c r="W13640" s="34">
        <v>109</v>
      </c>
      <c r="X13640" s="34">
        <v>87</v>
      </c>
      <c r="Y13640" s="34">
        <v>104</v>
      </c>
      <c r="Z13640" s="34">
        <v>116</v>
      </c>
      <c r="AA13640" s="34">
        <v>113</v>
      </c>
      <c r="AB13640" s="34">
        <v>96</v>
      </c>
      <c r="AC13640" s="34">
        <v>112</v>
      </c>
    </row>
    <row r="13641" spans="1:29" x14ac:dyDescent="0.2">
      <c r="A13641" s="34" t="s">
        <v>74134</v>
      </c>
      <c r="B13641" s="34">
        <v>94</v>
      </c>
      <c r="C13641" s="34">
        <v>112</v>
      </c>
      <c r="D13641" s="34">
        <v>178</v>
      </c>
      <c r="E13641" s="34">
        <v>131</v>
      </c>
      <c r="F13641" s="34">
        <v>134</v>
      </c>
      <c r="G13641" s="34">
        <v>103</v>
      </c>
      <c r="H13641" s="34">
        <v>146</v>
      </c>
      <c r="I13641" s="34">
        <v>154</v>
      </c>
      <c r="J13641" s="34">
        <v>134</v>
      </c>
      <c r="K13641" s="34">
        <v>96</v>
      </c>
      <c r="L13641" s="34">
        <v>84</v>
      </c>
      <c r="M13641" s="34">
        <v>122</v>
      </c>
      <c r="N13641" s="34">
        <v>105</v>
      </c>
      <c r="O13641" s="34">
        <v>69</v>
      </c>
      <c r="P13641" s="34">
        <v>129</v>
      </c>
      <c r="Q13641" s="34">
        <v>128</v>
      </c>
      <c r="R13641" s="34">
        <v>156</v>
      </c>
      <c r="S13641" s="34">
        <v>151</v>
      </c>
      <c r="T13641" s="34">
        <v>81</v>
      </c>
      <c r="U13641" s="34">
        <v>95</v>
      </c>
      <c r="V13641" s="34">
        <v>133</v>
      </c>
      <c r="W13641" s="34">
        <v>101</v>
      </c>
      <c r="X13641" s="34">
        <v>176</v>
      </c>
      <c r="Y13641" s="34">
        <v>79</v>
      </c>
      <c r="Z13641" s="34">
        <v>123</v>
      </c>
      <c r="AA13641" s="34">
        <v>141</v>
      </c>
      <c r="AB13641" s="34">
        <v>124</v>
      </c>
      <c r="AC13641" s="34">
        <v>179</v>
      </c>
    </row>
    <row r="13642" spans="1:29" x14ac:dyDescent="0.2">
      <c r="A13642" s="34" t="s">
        <v>74135</v>
      </c>
      <c r="B13642" s="34">
        <v>92</v>
      </c>
      <c r="C13642" s="34">
        <v>212</v>
      </c>
      <c r="D13642" s="34">
        <v>124</v>
      </c>
      <c r="E13642" s="34">
        <v>182</v>
      </c>
      <c r="F13642" s="34">
        <v>153</v>
      </c>
      <c r="G13642" s="34">
        <v>197</v>
      </c>
      <c r="H13642" s="34">
        <v>129</v>
      </c>
      <c r="I13642" s="34">
        <v>183</v>
      </c>
      <c r="J13642" s="34">
        <v>148</v>
      </c>
      <c r="K13642" s="34">
        <v>230</v>
      </c>
      <c r="L13642" s="34">
        <v>80</v>
      </c>
      <c r="M13642" s="34">
        <v>190</v>
      </c>
      <c r="N13642" s="34">
        <v>122</v>
      </c>
      <c r="O13642" s="34">
        <v>186</v>
      </c>
      <c r="P13642" s="34">
        <v>125</v>
      </c>
      <c r="Q13642" s="34">
        <v>247</v>
      </c>
      <c r="R13642" s="34">
        <v>140</v>
      </c>
      <c r="S13642" s="34">
        <v>282</v>
      </c>
      <c r="T13642" s="34">
        <v>105</v>
      </c>
      <c r="U13642" s="34">
        <v>185</v>
      </c>
      <c r="V13642" s="34">
        <v>146</v>
      </c>
      <c r="W13642" s="34">
        <v>265</v>
      </c>
      <c r="X13642" s="34">
        <v>190</v>
      </c>
      <c r="Y13642" s="34">
        <v>167</v>
      </c>
      <c r="Z13642" s="34">
        <v>205</v>
      </c>
      <c r="AA13642" s="34">
        <v>262</v>
      </c>
      <c r="AB13642" s="34">
        <v>147</v>
      </c>
      <c r="AC13642" s="34">
        <v>321</v>
      </c>
    </row>
    <row r="13643" spans="1:29" x14ac:dyDescent="0.2">
      <c r="A13643" s="34" t="s">
        <v>74136</v>
      </c>
      <c r="B13643" s="34">
        <v>181</v>
      </c>
      <c r="C13643" s="34">
        <v>316</v>
      </c>
      <c r="D13643" s="34">
        <v>387</v>
      </c>
      <c r="E13643" s="34">
        <v>390</v>
      </c>
      <c r="F13643" s="34">
        <v>345</v>
      </c>
      <c r="G13643" s="34">
        <v>410</v>
      </c>
      <c r="H13643" s="34">
        <v>256</v>
      </c>
      <c r="I13643" s="34">
        <v>325</v>
      </c>
      <c r="J13643" s="34">
        <v>235</v>
      </c>
      <c r="K13643" s="34">
        <v>372</v>
      </c>
      <c r="L13643" s="34">
        <v>157</v>
      </c>
      <c r="M13643" s="34">
        <v>303</v>
      </c>
      <c r="N13643" s="34">
        <v>249</v>
      </c>
      <c r="O13643" s="34">
        <v>258</v>
      </c>
      <c r="P13643" s="34">
        <v>303</v>
      </c>
      <c r="Q13643" s="34">
        <v>410</v>
      </c>
      <c r="R13643" s="34">
        <v>298</v>
      </c>
      <c r="S13643" s="34">
        <v>523</v>
      </c>
      <c r="T13643" s="34">
        <v>239</v>
      </c>
      <c r="U13643" s="34">
        <v>314</v>
      </c>
      <c r="V13643" s="34">
        <v>310</v>
      </c>
      <c r="W13643" s="34">
        <v>355</v>
      </c>
      <c r="X13643" s="34">
        <v>391</v>
      </c>
      <c r="Y13643" s="34">
        <v>334</v>
      </c>
      <c r="Z13643" s="34">
        <v>344</v>
      </c>
      <c r="AA13643" s="34">
        <v>542</v>
      </c>
      <c r="AB13643" s="34">
        <v>311</v>
      </c>
      <c r="AC13643" s="34">
        <v>521</v>
      </c>
    </row>
    <row r="13644" spans="1:29" x14ac:dyDescent="0.2">
      <c r="A13644" s="34" t="s">
        <v>74137</v>
      </c>
      <c r="B13644" s="34">
        <v>55</v>
      </c>
      <c r="C13644" s="34">
        <v>58</v>
      </c>
      <c r="D13644" s="34">
        <v>73</v>
      </c>
      <c r="E13644" s="34">
        <v>66</v>
      </c>
      <c r="F13644" s="34">
        <v>63</v>
      </c>
      <c r="G13644" s="34">
        <v>100</v>
      </c>
      <c r="H13644" s="34">
        <v>83</v>
      </c>
      <c r="I13644" s="34">
        <v>71</v>
      </c>
      <c r="J13644" s="34">
        <v>64</v>
      </c>
      <c r="K13644" s="34">
        <v>73</v>
      </c>
      <c r="L13644" s="34">
        <v>52</v>
      </c>
      <c r="M13644" s="34">
        <v>49</v>
      </c>
      <c r="N13644" s="34">
        <v>68</v>
      </c>
      <c r="O13644" s="34">
        <v>55</v>
      </c>
      <c r="P13644" s="34">
        <v>85</v>
      </c>
      <c r="Q13644" s="34">
        <v>90</v>
      </c>
      <c r="R13644" s="34">
        <v>75</v>
      </c>
      <c r="S13644" s="34">
        <v>100</v>
      </c>
      <c r="T13644" s="34">
        <v>66</v>
      </c>
      <c r="U13644" s="34">
        <v>91</v>
      </c>
      <c r="V13644" s="34">
        <v>70</v>
      </c>
      <c r="W13644" s="34">
        <v>93</v>
      </c>
      <c r="X13644" s="34">
        <v>99</v>
      </c>
      <c r="Y13644" s="34">
        <v>72</v>
      </c>
      <c r="Z13644" s="34">
        <v>93</v>
      </c>
      <c r="AA13644" s="34">
        <v>80</v>
      </c>
      <c r="AB13644" s="34">
        <v>91</v>
      </c>
      <c r="AC13644" s="34">
        <v>110</v>
      </c>
    </row>
    <row r="13645" spans="1:29" x14ac:dyDescent="0.2">
      <c r="A13645" s="34" t="s">
        <v>74138</v>
      </c>
      <c r="B13645" s="34">
        <v>63</v>
      </c>
      <c r="C13645" s="34">
        <v>73</v>
      </c>
      <c r="D13645" s="34">
        <v>62</v>
      </c>
      <c r="E13645" s="34">
        <v>90</v>
      </c>
      <c r="F13645" s="34">
        <v>57</v>
      </c>
      <c r="G13645" s="34">
        <v>81</v>
      </c>
      <c r="H13645" s="34">
        <v>38</v>
      </c>
      <c r="I13645" s="34">
        <v>50</v>
      </c>
      <c r="J13645" s="34">
        <v>48</v>
      </c>
      <c r="K13645" s="34">
        <v>79</v>
      </c>
      <c r="L13645" s="34">
        <v>31</v>
      </c>
      <c r="M13645" s="34">
        <v>50</v>
      </c>
      <c r="N13645" s="34">
        <v>31</v>
      </c>
      <c r="O13645" s="34">
        <v>53</v>
      </c>
      <c r="P13645" s="34">
        <v>33</v>
      </c>
      <c r="Q13645" s="34">
        <v>84</v>
      </c>
      <c r="R13645" s="34">
        <v>54</v>
      </c>
      <c r="S13645" s="34">
        <v>62</v>
      </c>
      <c r="T13645" s="34">
        <v>54</v>
      </c>
      <c r="U13645" s="34">
        <v>86</v>
      </c>
      <c r="V13645" s="34">
        <v>51</v>
      </c>
      <c r="W13645" s="34">
        <v>92</v>
      </c>
      <c r="X13645" s="34">
        <v>100</v>
      </c>
      <c r="Y13645" s="34">
        <v>66</v>
      </c>
      <c r="Z13645" s="34">
        <v>67</v>
      </c>
      <c r="AA13645" s="34">
        <v>101</v>
      </c>
      <c r="AB13645" s="34">
        <v>58</v>
      </c>
      <c r="AC13645" s="34">
        <v>129</v>
      </c>
    </row>
    <row r="13646" spans="1:29" x14ac:dyDescent="0.2">
      <c r="A13646" s="34" t="s">
        <v>74139</v>
      </c>
      <c r="B13646" s="34">
        <v>57</v>
      </c>
      <c r="C13646" s="34">
        <v>71</v>
      </c>
      <c r="D13646" s="34">
        <v>82</v>
      </c>
      <c r="E13646" s="34">
        <v>73</v>
      </c>
      <c r="F13646" s="34">
        <v>79</v>
      </c>
      <c r="G13646" s="34">
        <v>94</v>
      </c>
      <c r="H13646" s="34">
        <v>46</v>
      </c>
      <c r="I13646" s="34">
        <v>69</v>
      </c>
      <c r="J13646" s="34">
        <v>59</v>
      </c>
      <c r="K13646" s="34">
        <v>87</v>
      </c>
      <c r="L13646" s="34">
        <v>28</v>
      </c>
      <c r="M13646" s="34">
        <v>68</v>
      </c>
      <c r="N13646" s="34">
        <v>48</v>
      </c>
      <c r="O13646" s="34">
        <v>49</v>
      </c>
      <c r="P13646" s="34">
        <v>61</v>
      </c>
      <c r="Q13646" s="34">
        <v>95</v>
      </c>
      <c r="R13646" s="34">
        <v>77</v>
      </c>
      <c r="S13646" s="34">
        <v>116</v>
      </c>
      <c r="T13646" s="34">
        <v>51</v>
      </c>
      <c r="U13646" s="34">
        <v>57</v>
      </c>
      <c r="V13646" s="34">
        <v>69</v>
      </c>
      <c r="W13646" s="34">
        <v>52</v>
      </c>
      <c r="X13646" s="34">
        <v>85</v>
      </c>
      <c r="Y13646" s="34">
        <v>56</v>
      </c>
      <c r="Z13646" s="34">
        <v>77</v>
      </c>
      <c r="AA13646" s="34">
        <v>87</v>
      </c>
      <c r="AB13646" s="34">
        <v>52</v>
      </c>
      <c r="AC13646" s="34">
        <v>91</v>
      </c>
    </row>
    <row r="13647" spans="1:29" x14ac:dyDescent="0.2">
      <c r="A13647" s="34" t="s">
        <v>74140</v>
      </c>
      <c r="B13647" s="34">
        <v>305</v>
      </c>
      <c r="C13647" s="34">
        <v>469</v>
      </c>
      <c r="D13647" s="34">
        <v>347</v>
      </c>
      <c r="E13647" s="34">
        <v>433</v>
      </c>
      <c r="F13647" s="34">
        <v>365</v>
      </c>
      <c r="G13647" s="34">
        <v>359</v>
      </c>
      <c r="H13647" s="34">
        <v>304</v>
      </c>
      <c r="I13647" s="34">
        <v>396</v>
      </c>
      <c r="J13647" s="34">
        <v>276</v>
      </c>
      <c r="K13647" s="34">
        <v>429</v>
      </c>
      <c r="L13647" s="34">
        <v>242</v>
      </c>
      <c r="M13647" s="34">
        <v>357</v>
      </c>
      <c r="N13647" s="34">
        <v>282</v>
      </c>
      <c r="O13647" s="34">
        <v>315</v>
      </c>
      <c r="P13647" s="34">
        <v>270</v>
      </c>
      <c r="Q13647" s="34">
        <v>559</v>
      </c>
      <c r="R13647" s="34">
        <v>368</v>
      </c>
      <c r="S13647" s="34">
        <v>545</v>
      </c>
      <c r="T13647" s="34">
        <v>291</v>
      </c>
      <c r="U13647" s="34">
        <v>431</v>
      </c>
      <c r="V13647" s="34">
        <v>346</v>
      </c>
      <c r="W13647" s="34">
        <v>512</v>
      </c>
      <c r="X13647" s="34">
        <v>476</v>
      </c>
      <c r="Y13647" s="34">
        <v>453</v>
      </c>
      <c r="Z13647" s="34">
        <v>373</v>
      </c>
      <c r="AA13647" s="34">
        <v>589</v>
      </c>
      <c r="AB13647" s="34">
        <v>310</v>
      </c>
      <c r="AC13647" s="34">
        <v>697</v>
      </c>
    </row>
    <row r="13648" spans="1:29" x14ac:dyDescent="0.2">
      <c r="A13648" s="34" t="s">
        <v>74141</v>
      </c>
      <c r="B13648" s="34">
        <v>90</v>
      </c>
      <c r="C13648" s="34">
        <v>116</v>
      </c>
      <c r="D13648" s="34">
        <v>134</v>
      </c>
      <c r="E13648" s="34">
        <v>108</v>
      </c>
      <c r="F13648" s="34">
        <v>109</v>
      </c>
      <c r="G13648" s="34">
        <v>100</v>
      </c>
      <c r="H13648" s="34">
        <v>110</v>
      </c>
      <c r="I13648" s="34">
        <v>72</v>
      </c>
      <c r="J13648" s="34">
        <v>70</v>
      </c>
      <c r="K13648" s="34">
        <v>128</v>
      </c>
      <c r="L13648" s="34">
        <v>51</v>
      </c>
      <c r="M13648" s="34">
        <v>81</v>
      </c>
      <c r="N13648" s="34">
        <v>88</v>
      </c>
      <c r="O13648" s="34">
        <v>90</v>
      </c>
      <c r="P13648" s="34">
        <v>83</v>
      </c>
      <c r="Q13648" s="34">
        <v>112</v>
      </c>
      <c r="R13648" s="34">
        <v>100</v>
      </c>
      <c r="S13648" s="34">
        <v>142</v>
      </c>
      <c r="T13648" s="34">
        <v>83</v>
      </c>
      <c r="U13648" s="34">
        <v>76</v>
      </c>
      <c r="V13648" s="34">
        <v>85</v>
      </c>
      <c r="W13648" s="34">
        <v>101</v>
      </c>
      <c r="X13648" s="34">
        <v>150</v>
      </c>
      <c r="Y13648" s="34">
        <v>90</v>
      </c>
      <c r="Z13648" s="34">
        <v>124</v>
      </c>
      <c r="AA13648" s="34">
        <v>143</v>
      </c>
      <c r="AB13648" s="34">
        <v>93</v>
      </c>
      <c r="AC13648" s="34">
        <v>139</v>
      </c>
    </row>
    <row r="13649" spans="1:29" x14ac:dyDescent="0.2">
      <c r="A13649" s="34" t="s">
        <v>74142</v>
      </c>
      <c r="B13649" s="34">
        <v>111</v>
      </c>
      <c r="C13649" s="34">
        <v>88</v>
      </c>
      <c r="D13649" s="34">
        <v>128</v>
      </c>
      <c r="E13649" s="34">
        <v>114</v>
      </c>
      <c r="F13649" s="34">
        <v>159</v>
      </c>
      <c r="G13649" s="34">
        <v>144</v>
      </c>
      <c r="H13649" s="34">
        <v>147</v>
      </c>
      <c r="I13649" s="34">
        <v>121</v>
      </c>
      <c r="J13649" s="34">
        <v>175</v>
      </c>
      <c r="K13649" s="34">
        <v>139</v>
      </c>
      <c r="L13649" s="34">
        <v>123</v>
      </c>
      <c r="M13649" s="34">
        <v>127</v>
      </c>
      <c r="N13649" s="34">
        <v>118</v>
      </c>
      <c r="O13649" s="34">
        <v>84</v>
      </c>
      <c r="P13649" s="34">
        <v>150</v>
      </c>
      <c r="Q13649" s="34">
        <v>132</v>
      </c>
      <c r="R13649" s="34">
        <v>200</v>
      </c>
      <c r="S13649" s="34">
        <v>186</v>
      </c>
      <c r="T13649" s="34">
        <v>172</v>
      </c>
      <c r="U13649" s="34">
        <v>141</v>
      </c>
      <c r="V13649" s="34">
        <v>176</v>
      </c>
      <c r="W13649" s="34">
        <v>153</v>
      </c>
      <c r="X13649" s="34">
        <v>183</v>
      </c>
      <c r="Y13649" s="34">
        <v>163</v>
      </c>
      <c r="Z13649" s="34">
        <v>182</v>
      </c>
      <c r="AA13649" s="34">
        <v>168</v>
      </c>
      <c r="AB13649" s="34">
        <v>188</v>
      </c>
      <c r="AC13649" s="34">
        <v>231</v>
      </c>
    </row>
    <row r="13650" spans="1:29" x14ac:dyDescent="0.2">
      <c r="A13650" s="34" t="s">
        <v>74143</v>
      </c>
      <c r="B13650" s="34">
        <v>93</v>
      </c>
      <c r="C13650" s="34">
        <v>50</v>
      </c>
      <c r="D13650" s="34">
        <v>82</v>
      </c>
      <c r="E13650" s="34">
        <v>48</v>
      </c>
      <c r="F13650" s="34">
        <v>83</v>
      </c>
      <c r="G13650" s="34">
        <v>46</v>
      </c>
      <c r="H13650" s="34">
        <v>81</v>
      </c>
      <c r="I13650" s="34">
        <v>65</v>
      </c>
      <c r="J13650" s="34">
        <v>59</v>
      </c>
      <c r="K13650" s="34">
        <v>70</v>
      </c>
      <c r="L13650" s="34">
        <v>52</v>
      </c>
      <c r="M13650" s="34">
        <v>61</v>
      </c>
      <c r="N13650" s="34">
        <v>58</v>
      </c>
      <c r="O13650" s="34">
        <v>43</v>
      </c>
      <c r="P13650" s="34">
        <v>71</v>
      </c>
      <c r="Q13650" s="34">
        <v>68</v>
      </c>
      <c r="R13650" s="34">
        <v>66</v>
      </c>
      <c r="S13650" s="34">
        <v>56</v>
      </c>
      <c r="T13650" s="34">
        <v>75</v>
      </c>
      <c r="U13650" s="34">
        <v>48</v>
      </c>
      <c r="V13650" s="34">
        <v>94</v>
      </c>
      <c r="W13650" s="34">
        <v>62</v>
      </c>
      <c r="X13650" s="34">
        <v>109</v>
      </c>
      <c r="Y13650" s="34">
        <v>52</v>
      </c>
      <c r="Z13650" s="34">
        <v>92</v>
      </c>
      <c r="AA13650" s="34">
        <v>76</v>
      </c>
      <c r="AB13650" s="34">
        <v>46</v>
      </c>
      <c r="AC13650" s="34">
        <v>86</v>
      </c>
    </row>
    <row r="13651" spans="1:29" x14ac:dyDescent="0.2">
      <c r="A13651" s="34" t="s">
        <v>74144</v>
      </c>
      <c r="B13651" s="34">
        <v>46</v>
      </c>
      <c r="C13651" s="34">
        <v>70</v>
      </c>
      <c r="D13651" s="34">
        <v>58</v>
      </c>
      <c r="E13651" s="34">
        <v>78</v>
      </c>
      <c r="F13651" s="34">
        <v>33</v>
      </c>
      <c r="G13651" s="34">
        <v>78</v>
      </c>
      <c r="H13651" s="34">
        <v>36</v>
      </c>
      <c r="I13651" s="34">
        <v>73</v>
      </c>
      <c r="J13651" s="34">
        <v>47</v>
      </c>
      <c r="K13651" s="34">
        <v>89</v>
      </c>
      <c r="L13651" s="34">
        <v>34</v>
      </c>
      <c r="M13651" s="34">
        <v>60</v>
      </c>
      <c r="N13651" s="34">
        <v>54</v>
      </c>
      <c r="O13651" s="34">
        <v>69</v>
      </c>
      <c r="P13651" s="34">
        <v>55</v>
      </c>
      <c r="Q13651" s="34">
        <v>95</v>
      </c>
      <c r="R13651" s="34">
        <v>63</v>
      </c>
      <c r="S13651" s="34">
        <v>93</v>
      </c>
      <c r="T13651" s="34">
        <v>58</v>
      </c>
      <c r="U13651" s="34">
        <v>73</v>
      </c>
      <c r="V13651" s="34">
        <v>69</v>
      </c>
      <c r="W13651" s="34">
        <v>59</v>
      </c>
      <c r="X13651" s="34">
        <v>48</v>
      </c>
      <c r="Y13651" s="34">
        <v>60</v>
      </c>
      <c r="Z13651" s="34">
        <v>48</v>
      </c>
      <c r="AA13651" s="34">
        <v>84</v>
      </c>
      <c r="AB13651" s="34">
        <v>58</v>
      </c>
      <c r="AC13651" s="34">
        <v>92</v>
      </c>
    </row>
    <row r="13652" spans="1:29" x14ac:dyDescent="0.2">
      <c r="A13652" s="34" t="s">
        <v>74145</v>
      </c>
      <c r="B13652" s="34">
        <v>99</v>
      </c>
      <c r="C13652" s="34">
        <v>70</v>
      </c>
      <c r="D13652" s="34">
        <v>77</v>
      </c>
      <c r="E13652" s="34">
        <v>56</v>
      </c>
      <c r="F13652" s="34">
        <v>94</v>
      </c>
      <c r="G13652" s="34">
        <v>80</v>
      </c>
      <c r="H13652" s="34">
        <v>55</v>
      </c>
      <c r="I13652" s="34">
        <v>69</v>
      </c>
      <c r="J13652" s="34">
        <v>62</v>
      </c>
      <c r="K13652" s="34">
        <v>103</v>
      </c>
      <c r="L13652" s="34">
        <v>56</v>
      </c>
      <c r="M13652" s="34">
        <v>26</v>
      </c>
      <c r="N13652" s="34">
        <v>54</v>
      </c>
      <c r="O13652" s="34">
        <v>60</v>
      </c>
      <c r="P13652" s="34">
        <v>74</v>
      </c>
      <c r="Q13652" s="34">
        <v>83</v>
      </c>
      <c r="R13652" s="34">
        <v>76</v>
      </c>
      <c r="S13652" s="34">
        <v>77</v>
      </c>
      <c r="T13652" s="34">
        <v>97</v>
      </c>
      <c r="U13652" s="34">
        <v>62</v>
      </c>
      <c r="V13652" s="34">
        <v>79</v>
      </c>
      <c r="W13652" s="34">
        <v>81</v>
      </c>
      <c r="X13652" s="34">
        <v>92</v>
      </c>
      <c r="Y13652" s="34">
        <v>97</v>
      </c>
      <c r="Z13652" s="34">
        <v>69</v>
      </c>
      <c r="AA13652" s="34">
        <v>106</v>
      </c>
      <c r="AB13652" s="34">
        <v>93</v>
      </c>
      <c r="AC13652" s="34">
        <v>98</v>
      </c>
    </row>
    <row r="13653" spans="1:29" x14ac:dyDescent="0.2">
      <c r="A13653" s="34" t="s">
        <v>74146</v>
      </c>
      <c r="B13653" s="34">
        <v>31</v>
      </c>
      <c r="C13653" s="34">
        <v>66</v>
      </c>
      <c r="D13653" s="34">
        <v>55</v>
      </c>
      <c r="E13653" s="34">
        <v>63</v>
      </c>
      <c r="F13653" s="34">
        <v>33</v>
      </c>
      <c r="G13653" s="34">
        <v>62</v>
      </c>
      <c r="H13653" s="34">
        <v>20</v>
      </c>
      <c r="I13653" s="34">
        <v>48</v>
      </c>
      <c r="J13653" s="34">
        <v>13</v>
      </c>
      <c r="K13653" s="34">
        <v>89</v>
      </c>
      <c r="L13653" s="34">
        <v>9</v>
      </c>
      <c r="M13653" s="34">
        <v>36</v>
      </c>
      <c r="N13653" s="34">
        <v>24</v>
      </c>
      <c r="O13653" s="34">
        <v>26</v>
      </c>
      <c r="P13653" s="34">
        <v>24</v>
      </c>
      <c r="Q13653" s="34">
        <v>36</v>
      </c>
      <c r="R13653" s="34">
        <v>17</v>
      </c>
      <c r="S13653" s="34">
        <v>65</v>
      </c>
      <c r="T13653" s="34">
        <v>20</v>
      </c>
      <c r="U13653" s="34">
        <v>38</v>
      </c>
      <c r="V13653" s="34">
        <v>31</v>
      </c>
      <c r="W13653" s="34">
        <v>26</v>
      </c>
      <c r="X13653" s="34">
        <v>31</v>
      </c>
      <c r="Y13653" s="34">
        <v>16</v>
      </c>
      <c r="Z13653" s="34">
        <v>28</v>
      </c>
      <c r="AA13653" s="34">
        <v>52</v>
      </c>
      <c r="AB13653" s="34">
        <v>13</v>
      </c>
      <c r="AC13653" s="34">
        <v>56</v>
      </c>
    </row>
    <row r="13654" spans="1:29" x14ac:dyDescent="0.2">
      <c r="A13654" s="34" t="s">
        <v>74147</v>
      </c>
      <c r="B13654" s="34">
        <v>72</v>
      </c>
      <c r="C13654" s="34">
        <v>157</v>
      </c>
      <c r="D13654" s="34">
        <v>121</v>
      </c>
      <c r="E13654" s="34">
        <v>132</v>
      </c>
      <c r="F13654" s="34">
        <v>114</v>
      </c>
      <c r="G13654" s="34">
        <v>96</v>
      </c>
      <c r="H13654" s="34">
        <v>97</v>
      </c>
      <c r="I13654" s="34">
        <v>119</v>
      </c>
      <c r="J13654" s="34">
        <v>99</v>
      </c>
      <c r="K13654" s="34">
        <v>129</v>
      </c>
      <c r="L13654" s="34">
        <v>72</v>
      </c>
      <c r="M13654" s="34">
        <v>111</v>
      </c>
      <c r="N13654" s="34">
        <v>84</v>
      </c>
      <c r="O13654" s="34">
        <v>98</v>
      </c>
      <c r="P13654" s="34">
        <v>108</v>
      </c>
      <c r="Q13654" s="34">
        <v>117</v>
      </c>
      <c r="R13654" s="34">
        <v>113</v>
      </c>
      <c r="S13654" s="34">
        <v>140</v>
      </c>
      <c r="T13654" s="34">
        <v>148</v>
      </c>
      <c r="U13654" s="34">
        <v>119</v>
      </c>
      <c r="V13654" s="34">
        <v>129</v>
      </c>
      <c r="W13654" s="34">
        <v>130</v>
      </c>
      <c r="X13654" s="34">
        <v>154</v>
      </c>
      <c r="Y13654" s="34">
        <v>127</v>
      </c>
      <c r="Z13654" s="34">
        <v>121</v>
      </c>
      <c r="AA13654" s="34">
        <v>153</v>
      </c>
      <c r="AB13654" s="34">
        <v>143</v>
      </c>
      <c r="AC13654" s="34">
        <v>216</v>
      </c>
    </row>
    <row r="13655" spans="1:29" x14ac:dyDescent="0.2">
      <c r="A13655" s="34" t="s">
        <v>74148</v>
      </c>
      <c r="B13655" s="34">
        <v>63</v>
      </c>
      <c r="C13655" s="34">
        <v>101</v>
      </c>
      <c r="D13655" s="34">
        <v>111</v>
      </c>
      <c r="E13655" s="34">
        <v>108</v>
      </c>
      <c r="F13655" s="34">
        <v>96</v>
      </c>
      <c r="G13655" s="34">
        <v>100</v>
      </c>
      <c r="H13655" s="34">
        <v>91</v>
      </c>
      <c r="I13655" s="34">
        <v>75</v>
      </c>
      <c r="J13655" s="34">
        <v>103</v>
      </c>
      <c r="K13655" s="34">
        <v>117</v>
      </c>
      <c r="L13655" s="34">
        <v>64</v>
      </c>
      <c r="M13655" s="34">
        <v>66</v>
      </c>
      <c r="N13655" s="34">
        <v>72</v>
      </c>
      <c r="O13655" s="34">
        <v>92</v>
      </c>
      <c r="P13655" s="34">
        <v>102</v>
      </c>
      <c r="Q13655" s="34">
        <v>126</v>
      </c>
      <c r="R13655" s="34">
        <v>118</v>
      </c>
      <c r="S13655" s="34">
        <v>117</v>
      </c>
      <c r="T13655" s="34">
        <v>97</v>
      </c>
      <c r="U13655" s="34">
        <v>98</v>
      </c>
      <c r="V13655" s="34">
        <v>125</v>
      </c>
      <c r="W13655" s="34">
        <v>111</v>
      </c>
      <c r="X13655" s="34">
        <v>119</v>
      </c>
      <c r="Y13655" s="34">
        <v>109</v>
      </c>
      <c r="Z13655" s="34">
        <v>114</v>
      </c>
      <c r="AA13655" s="34">
        <v>154</v>
      </c>
      <c r="AB13655" s="34">
        <v>113</v>
      </c>
      <c r="AC13655" s="34">
        <v>167</v>
      </c>
    </row>
    <row r="13656" spans="1:29" x14ac:dyDescent="0.2">
      <c r="A13656" s="34" t="s">
        <v>74149</v>
      </c>
      <c r="B13656" s="34">
        <v>101</v>
      </c>
      <c r="C13656" s="34">
        <v>157</v>
      </c>
      <c r="D13656" s="34">
        <v>167</v>
      </c>
      <c r="E13656" s="34">
        <v>188</v>
      </c>
      <c r="F13656" s="34">
        <v>133</v>
      </c>
      <c r="G13656" s="34">
        <v>116</v>
      </c>
      <c r="H13656" s="34">
        <v>133</v>
      </c>
      <c r="I13656" s="34">
        <v>153</v>
      </c>
      <c r="J13656" s="34">
        <v>96</v>
      </c>
      <c r="K13656" s="34">
        <v>172</v>
      </c>
      <c r="L13656" s="34">
        <v>61</v>
      </c>
      <c r="M13656" s="34">
        <v>115</v>
      </c>
      <c r="N13656" s="34">
        <v>106</v>
      </c>
      <c r="O13656" s="34">
        <v>123</v>
      </c>
      <c r="P13656" s="34">
        <v>105</v>
      </c>
      <c r="Q13656" s="34">
        <v>185</v>
      </c>
      <c r="R13656" s="34">
        <v>174</v>
      </c>
      <c r="S13656" s="34">
        <v>185</v>
      </c>
      <c r="T13656" s="34">
        <v>91</v>
      </c>
      <c r="U13656" s="34">
        <v>127</v>
      </c>
      <c r="V13656" s="34">
        <v>162</v>
      </c>
      <c r="W13656" s="34">
        <v>173</v>
      </c>
      <c r="X13656" s="34">
        <v>173</v>
      </c>
      <c r="Y13656" s="34">
        <v>87</v>
      </c>
      <c r="Z13656" s="34">
        <v>182</v>
      </c>
      <c r="AA13656" s="34">
        <v>213</v>
      </c>
      <c r="AB13656" s="34">
        <v>124</v>
      </c>
      <c r="AC13656" s="34">
        <v>230</v>
      </c>
    </row>
    <row r="13657" spans="1:29" x14ac:dyDescent="0.2">
      <c r="A13657" s="34" t="s">
        <v>74150</v>
      </c>
      <c r="B13657" s="34">
        <v>129</v>
      </c>
      <c r="C13657" s="34">
        <v>117</v>
      </c>
      <c r="D13657" s="34">
        <v>141</v>
      </c>
      <c r="E13657" s="34">
        <v>118</v>
      </c>
      <c r="F13657" s="34">
        <v>165</v>
      </c>
      <c r="G13657" s="34">
        <v>101</v>
      </c>
      <c r="H13657" s="34">
        <v>96</v>
      </c>
      <c r="I13657" s="34">
        <v>79</v>
      </c>
      <c r="J13657" s="34">
        <v>105</v>
      </c>
      <c r="K13657" s="34">
        <v>207</v>
      </c>
      <c r="L13657" s="34">
        <v>111</v>
      </c>
      <c r="M13657" s="34">
        <v>119</v>
      </c>
      <c r="N13657" s="34">
        <v>92</v>
      </c>
      <c r="O13657" s="34">
        <v>118</v>
      </c>
      <c r="P13657" s="34">
        <v>96</v>
      </c>
      <c r="Q13657" s="34">
        <v>189</v>
      </c>
      <c r="R13657" s="34">
        <v>143</v>
      </c>
      <c r="S13657" s="34">
        <v>141</v>
      </c>
      <c r="T13657" s="34">
        <v>149</v>
      </c>
      <c r="U13657" s="34">
        <v>142</v>
      </c>
      <c r="V13657" s="34">
        <v>158</v>
      </c>
      <c r="W13657" s="34">
        <v>138</v>
      </c>
      <c r="X13657" s="34">
        <v>199</v>
      </c>
      <c r="Y13657" s="34">
        <v>120</v>
      </c>
      <c r="Z13657" s="34">
        <v>155</v>
      </c>
      <c r="AA13657" s="34">
        <v>147</v>
      </c>
      <c r="AB13657" s="34">
        <v>180</v>
      </c>
      <c r="AC13657" s="34">
        <v>176</v>
      </c>
    </row>
    <row r="13658" spans="1:29" x14ac:dyDescent="0.2">
      <c r="A13658" s="34" t="s">
        <v>74151</v>
      </c>
      <c r="B13658" s="34">
        <v>38</v>
      </c>
      <c r="C13658" s="34">
        <v>73</v>
      </c>
      <c r="D13658" s="34">
        <v>60</v>
      </c>
      <c r="E13658" s="34">
        <v>93</v>
      </c>
      <c r="F13658" s="34">
        <v>45</v>
      </c>
      <c r="G13658" s="34">
        <v>78</v>
      </c>
      <c r="H13658" s="34">
        <v>49</v>
      </c>
      <c r="I13658" s="34">
        <v>33</v>
      </c>
      <c r="J13658" s="34">
        <v>23</v>
      </c>
      <c r="K13658" s="34">
        <v>84</v>
      </c>
      <c r="L13658" s="34">
        <v>11</v>
      </c>
      <c r="M13658" s="34">
        <v>42</v>
      </c>
      <c r="N13658" s="34">
        <v>41</v>
      </c>
      <c r="O13658" s="34">
        <v>47</v>
      </c>
      <c r="P13658" s="34">
        <v>34</v>
      </c>
      <c r="Q13658" s="34">
        <v>52</v>
      </c>
      <c r="R13658" s="34">
        <v>33</v>
      </c>
      <c r="S13658" s="34">
        <v>108</v>
      </c>
      <c r="T13658" s="34">
        <v>19</v>
      </c>
      <c r="U13658" s="34">
        <v>35</v>
      </c>
      <c r="V13658" s="34">
        <v>43</v>
      </c>
      <c r="W13658" s="34">
        <v>75</v>
      </c>
      <c r="X13658" s="34">
        <v>51</v>
      </c>
      <c r="Y13658" s="34">
        <v>22</v>
      </c>
      <c r="Z13658" s="34">
        <v>68</v>
      </c>
      <c r="AA13658" s="34">
        <v>59</v>
      </c>
      <c r="AB13658" s="34">
        <v>18</v>
      </c>
      <c r="AC13658" s="34">
        <v>77</v>
      </c>
    </row>
    <row r="13659" spans="1:29" x14ac:dyDescent="0.2">
      <c r="A13659" s="34" t="s">
        <v>74152</v>
      </c>
      <c r="B13659" s="34">
        <v>228</v>
      </c>
      <c r="C13659" s="34">
        <v>296</v>
      </c>
      <c r="D13659" s="34">
        <v>340</v>
      </c>
      <c r="E13659" s="34">
        <v>265</v>
      </c>
      <c r="F13659" s="34">
        <v>339</v>
      </c>
      <c r="G13659" s="34">
        <v>247</v>
      </c>
      <c r="H13659" s="34">
        <v>264</v>
      </c>
      <c r="I13659" s="34">
        <v>200</v>
      </c>
      <c r="J13659" s="34">
        <v>245</v>
      </c>
      <c r="K13659" s="34">
        <v>342</v>
      </c>
      <c r="L13659" s="34">
        <v>151</v>
      </c>
      <c r="M13659" s="34">
        <v>229</v>
      </c>
      <c r="N13659" s="34">
        <v>196</v>
      </c>
      <c r="O13659" s="34">
        <v>249</v>
      </c>
      <c r="P13659" s="34">
        <v>213</v>
      </c>
      <c r="Q13659" s="34">
        <v>283</v>
      </c>
      <c r="R13659" s="34">
        <v>288</v>
      </c>
      <c r="S13659" s="34">
        <v>384</v>
      </c>
      <c r="T13659" s="34">
        <v>219</v>
      </c>
      <c r="U13659" s="34">
        <v>213</v>
      </c>
      <c r="V13659" s="34">
        <v>296</v>
      </c>
      <c r="W13659" s="34">
        <v>232</v>
      </c>
      <c r="X13659" s="34">
        <v>353</v>
      </c>
      <c r="Y13659" s="34">
        <v>229</v>
      </c>
      <c r="Z13659" s="34">
        <v>317</v>
      </c>
      <c r="AA13659" s="34">
        <v>342</v>
      </c>
      <c r="AB13659" s="34">
        <v>262</v>
      </c>
      <c r="AC13659" s="34">
        <v>436</v>
      </c>
    </row>
    <row r="13660" spans="1:29" x14ac:dyDescent="0.2">
      <c r="A13660" s="34" t="s">
        <v>74153</v>
      </c>
      <c r="B13660" s="34">
        <v>77</v>
      </c>
      <c r="C13660" s="34">
        <v>116</v>
      </c>
      <c r="D13660" s="34">
        <v>176</v>
      </c>
      <c r="E13660" s="34">
        <v>164</v>
      </c>
      <c r="F13660" s="34">
        <v>147</v>
      </c>
      <c r="G13660" s="34">
        <v>93</v>
      </c>
      <c r="H13660" s="34">
        <v>124</v>
      </c>
      <c r="I13660" s="34">
        <v>105</v>
      </c>
      <c r="J13660" s="34">
        <v>123</v>
      </c>
      <c r="K13660" s="34">
        <v>134</v>
      </c>
      <c r="L13660" s="34">
        <v>86</v>
      </c>
      <c r="M13660" s="34">
        <v>113</v>
      </c>
      <c r="N13660" s="34">
        <v>117</v>
      </c>
      <c r="O13660" s="34">
        <v>129</v>
      </c>
      <c r="P13660" s="34">
        <v>102</v>
      </c>
      <c r="Q13660" s="34">
        <v>158</v>
      </c>
      <c r="R13660" s="34">
        <v>140</v>
      </c>
      <c r="S13660" s="34">
        <v>150</v>
      </c>
      <c r="T13660" s="34">
        <v>112</v>
      </c>
      <c r="U13660" s="34">
        <v>124</v>
      </c>
      <c r="V13660" s="34">
        <v>137</v>
      </c>
      <c r="W13660" s="34">
        <v>124</v>
      </c>
      <c r="X13660" s="34">
        <v>216</v>
      </c>
      <c r="Y13660" s="34">
        <v>138</v>
      </c>
      <c r="Z13660" s="34">
        <v>181</v>
      </c>
      <c r="AA13660" s="34">
        <v>184</v>
      </c>
      <c r="AB13660" s="34">
        <v>128</v>
      </c>
      <c r="AC13660" s="34">
        <v>217</v>
      </c>
    </row>
    <row r="13661" spans="1:29" x14ac:dyDescent="0.2">
      <c r="A13661" s="34" t="s">
        <v>74154</v>
      </c>
      <c r="B13661" s="34">
        <v>51</v>
      </c>
      <c r="C13661" s="34">
        <v>75</v>
      </c>
      <c r="D13661" s="34">
        <v>142</v>
      </c>
      <c r="E13661" s="34">
        <v>123</v>
      </c>
      <c r="F13661" s="34">
        <v>107</v>
      </c>
      <c r="G13661" s="34">
        <v>100</v>
      </c>
      <c r="H13661" s="34">
        <v>94</v>
      </c>
      <c r="I13661" s="34">
        <v>76</v>
      </c>
      <c r="J13661" s="34">
        <v>62</v>
      </c>
      <c r="K13661" s="34">
        <v>97</v>
      </c>
      <c r="L13661" s="34">
        <v>38</v>
      </c>
      <c r="M13661" s="34">
        <v>70</v>
      </c>
      <c r="N13661" s="34">
        <v>89</v>
      </c>
      <c r="O13661" s="34">
        <v>109</v>
      </c>
      <c r="P13661" s="34">
        <v>60</v>
      </c>
      <c r="Q13661" s="34">
        <v>87</v>
      </c>
      <c r="R13661" s="34">
        <v>83</v>
      </c>
      <c r="S13661" s="34">
        <v>123</v>
      </c>
      <c r="T13661" s="34">
        <v>83</v>
      </c>
      <c r="U13661" s="34">
        <v>90</v>
      </c>
      <c r="V13661" s="34">
        <v>97</v>
      </c>
      <c r="W13661" s="34">
        <v>103</v>
      </c>
      <c r="X13661" s="34">
        <v>160</v>
      </c>
      <c r="Y13661" s="34">
        <v>76</v>
      </c>
      <c r="Z13661" s="34">
        <v>133</v>
      </c>
      <c r="AA13661" s="34">
        <v>122</v>
      </c>
      <c r="AB13661" s="34">
        <v>52</v>
      </c>
      <c r="AC13661" s="34">
        <v>153</v>
      </c>
    </row>
    <row r="13662" spans="1:29" x14ac:dyDescent="0.2">
      <c r="A13662" s="34" t="s">
        <v>74155</v>
      </c>
      <c r="B13662" s="34">
        <v>15</v>
      </c>
      <c r="C13662" s="34">
        <v>23</v>
      </c>
      <c r="D13662" s="34">
        <v>11</v>
      </c>
      <c r="E13662" s="34">
        <v>24</v>
      </c>
      <c r="F13662" s="34">
        <v>15</v>
      </c>
      <c r="G13662" s="34">
        <v>22</v>
      </c>
      <c r="H13662" s="34">
        <v>6</v>
      </c>
      <c r="I13662" s="34">
        <v>13</v>
      </c>
      <c r="J13662" s="34">
        <v>10</v>
      </c>
      <c r="K13662" s="34">
        <v>17</v>
      </c>
      <c r="L13662" s="34">
        <v>8</v>
      </c>
      <c r="M13662" s="34">
        <v>40</v>
      </c>
      <c r="N13662" s="34">
        <v>12</v>
      </c>
      <c r="O13662" s="34">
        <v>14</v>
      </c>
      <c r="P13662" s="34">
        <v>19</v>
      </c>
      <c r="Q13662" s="34">
        <v>18</v>
      </c>
      <c r="R13662" s="34">
        <v>19</v>
      </c>
      <c r="S13662" s="34">
        <v>24</v>
      </c>
      <c r="T13662" s="34">
        <v>15</v>
      </c>
      <c r="U13662" s="34">
        <v>9</v>
      </c>
      <c r="V13662" s="34">
        <v>14</v>
      </c>
      <c r="W13662" s="34">
        <v>21</v>
      </c>
      <c r="X13662" s="34">
        <v>21</v>
      </c>
      <c r="Y13662" s="34">
        <v>21</v>
      </c>
      <c r="Z13662" s="34">
        <v>18</v>
      </c>
      <c r="AA13662" s="34">
        <v>19</v>
      </c>
      <c r="AB13662" s="34">
        <v>10</v>
      </c>
      <c r="AC13662" s="34">
        <v>13</v>
      </c>
    </row>
    <row r="13663" spans="1:29" x14ac:dyDescent="0.2">
      <c r="A13663" s="34" t="s">
        <v>74156</v>
      </c>
      <c r="B13663" s="34">
        <v>142</v>
      </c>
      <c r="C13663" s="34">
        <v>216</v>
      </c>
      <c r="D13663" s="34">
        <v>322</v>
      </c>
      <c r="E13663" s="34">
        <v>355</v>
      </c>
      <c r="F13663" s="34">
        <v>268</v>
      </c>
      <c r="G13663" s="34">
        <v>284</v>
      </c>
      <c r="H13663" s="34">
        <v>227</v>
      </c>
      <c r="I13663" s="34">
        <v>245</v>
      </c>
      <c r="J13663" s="34">
        <v>203</v>
      </c>
      <c r="K13663" s="34">
        <v>277</v>
      </c>
      <c r="L13663" s="34">
        <v>150</v>
      </c>
      <c r="M13663" s="34">
        <v>245</v>
      </c>
      <c r="N13663" s="34">
        <v>210</v>
      </c>
      <c r="O13663" s="34">
        <v>271</v>
      </c>
      <c r="P13663" s="34">
        <v>241</v>
      </c>
      <c r="Q13663" s="34">
        <v>272</v>
      </c>
      <c r="R13663" s="34">
        <v>286</v>
      </c>
      <c r="S13663" s="34">
        <v>338</v>
      </c>
      <c r="T13663" s="34">
        <v>239</v>
      </c>
      <c r="U13663" s="34">
        <v>206</v>
      </c>
      <c r="V13663" s="34">
        <v>213</v>
      </c>
      <c r="W13663" s="34">
        <v>274</v>
      </c>
      <c r="X13663" s="34">
        <v>299</v>
      </c>
      <c r="Y13663" s="34">
        <v>241</v>
      </c>
      <c r="Z13663" s="34">
        <v>285</v>
      </c>
      <c r="AA13663" s="34">
        <v>308</v>
      </c>
      <c r="AB13663" s="34">
        <v>244</v>
      </c>
      <c r="AC13663" s="34">
        <v>374</v>
      </c>
    </row>
    <row r="13664" spans="1:29" x14ac:dyDescent="0.2">
      <c r="A13664" s="34" t="s">
        <v>74157</v>
      </c>
      <c r="B13664" s="34">
        <v>34</v>
      </c>
      <c r="C13664" s="34">
        <v>34</v>
      </c>
      <c r="D13664" s="34">
        <v>28</v>
      </c>
      <c r="E13664" s="34">
        <v>20</v>
      </c>
      <c r="F13664" s="34">
        <v>26</v>
      </c>
      <c r="G13664" s="34">
        <v>44</v>
      </c>
      <c r="H13664" s="34">
        <v>30</v>
      </c>
      <c r="I13664" s="34">
        <v>31</v>
      </c>
      <c r="J13664" s="34">
        <v>18</v>
      </c>
      <c r="K13664" s="34">
        <v>45</v>
      </c>
      <c r="L13664" s="34">
        <v>8</v>
      </c>
      <c r="M13664" s="34">
        <v>15</v>
      </c>
      <c r="N13664" s="34">
        <v>25</v>
      </c>
      <c r="O13664" s="34">
        <v>17</v>
      </c>
      <c r="P13664" s="34">
        <v>12</v>
      </c>
      <c r="Q13664" s="34">
        <v>20</v>
      </c>
      <c r="R13664" s="34">
        <v>7</v>
      </c>
      <c r="S13664" s="34">
        <v>49</v>
      </c>
      <c r="T13664" s="34">
        <v>13</v>
      </c>
      <c r="U13664" s="34">
        <v>11</v>
      </c>
      <c r="V13664" s="34">
        <v>11</v>
      </c>
      <c r="W13664" s="34">
        <v>29</v>
      </c>
      <c r="X13664" s="34">
        <v>19</v>
      </c>
      <c r="Y13664" s="34">
        <v>18</v>
      </c>
      <c r="Z13664" s="34">
        <v>25</v>
      </c>
      <c r="AA13664" s="34">
        <v>28</v>
      </c>
      <c r="AB13664" s="34">
        <v>16</v>
      </c>
      <c r="AC13664" s="34">
        <v>44</v>
      </c>
    </row>
    <row r="13665" spans="1:29" x14ac:dyDescent="0.2">
      <c r="A13665" s="34" t="s">
        <v>74158</v>
      </c>
      <c r="B13665" s="34">
        <v>107</v>
      </c>
      <c r="C13665" s="34">
        <v>56</v>
      </c>
      <c r="D13665" s="34">
        <v>80</v>
      </c>
      <c r="E13665" s="34">
        <v>74</v>
      </c>
      <c r="F13665" s="34">
        <v>65</v>
      </c>
      <c r="G13665" s="34">
        <v>51</v>
      </c>
      <c r="H13665" s="34">
        <v>58</v>
      </c>
      <c r="I13665" s="34">
        <v>74</v>
      </c>
      <c r="J13665" s="34">
        <v>60</v>
      </c>
      <c r="K13665" s="34">
        <v>70</v>
      </c>
      <c r="L13665" s="34">
        <v>81</v>
      </c>
      <c r="M13665" s="34">
        <v>76</v>
      </c>
      <c r="N13665" s="34">
        <v>50</v>
      </c>
      <c r="O13665" s="34">
        <v>68</v>
      </c>
      <c r="P13665" s="34">
        <v>48</v>
      </c>
      <c r="Q13665" s="34">
        <v>123</v>
      </c>
      <c r="R13665" s="34">
        <v>73</v>
      </c>
      <c r="S13665" s="34">
        <v>112</v>
      </c>
      <c r="T13665" s="34">
        <v>92</v>
      </c>
      <c r="U13665" s="34">
        <v>96</v>
      </c>
      <c r="V13665" s="34">
        <v>71</v>
      </c>
      <c r="W13665" s="34">
        <v>155</v>
      </c>
      <c r="X13665" s="34">
        <v>90</v>
      </c>
      <c r="Y13665" s="34">
        <v>133</v>
      </c>
      <c r="Z13665" s="34">
        <v>57</v>
      </c>
      <c r="AA13665" s="34">
        <v>122</v>
      </c>
      <c r="AB13665" s="34">
        <v>76</v>
      </c>
      <c r="AC13665" s="34">
        <v>139</v>
      </c>
    </row>
    <row r="13666" spans="1:29" x14ac:dyDescent="0.2">
      <c r="A13666" s="34" t="s">
        <v>74159</v>
      </c>
      <c r="B13666" s="34">
        <v>100</v>
      </c>
      <c r="C13666" s="34">
        <v>138</v>
      </c>
      <c r="D13666" s="34">
        <v>167</v>
      </c>
      <c r="E13666" s="34">
        <v>116</v>
      </c>
      <c r="F13666" s="34">
        <v>148</v>
      </c>
      <c r="G13666" s="34">
        <v>136</v>
      </c>
      <c r="H13666" s="34">
        <v>134</v>
      </c>
      <c r="I13666" s="34">
        <v>85</v>
      </c>
      <c r="J13666" s="34">
        <v>135</v>
      </c>
      <c r="K13666" s="34">
        <v>152</v>
      </c>
      <c r="L13666" s="34">
        <v>84</v>
      </c>
      <c r="M13666" s="34">
        <v>108</v>
      </c>
      <c r="N13666" s="34">
        <v>139</v>
      </c>
      <c r="O13666" s="34">
        <v>120</v>
      </c>
      <c r="P13666" s="34">
        <v>125</v>
      </c>
      <c r="Q13666" s="34">
        <v>155</v>
      </c>
      <c r="R13666" s="34">
        <v>151</v>
      </c>
      <c r="S13666" s="34">
        <v>181</v>
      </c>
      <c r="T13666" s="34">
        <v>157</v>
      </c>
      <c r="U13666" s="34">
        <v>164</v>
      </c>
      <c r="V13666" s="34">
        <v>154</v>
      </c>
      <c r="W13666" s="34">
        <v>157</v>
      </c>
      <c r="X13666" s="34">
        <v>217</v>
      </c>
      <c r="Y13666" s="34">
        <v>151</v>
      </c>
      <c r="Z13666" s="34">
        <v>189</v>
      </c>
      <c r="AA13666" s="34">
        <v>242</v>
      </c>
      <c r="AB13666" s="34">
        <v>166</v>
      </c>
      <c r="AC13666" s="34">
        <v>244</v>
      </c>
    </row>
    <row r="13667" spans="1:29" x14ac:dyDescent="0.2">
      <c r="A13667" s="34" t="s">
        <v>74160</v>
      </c>
      <c r="B13667" s="34">
        <v>125</v>
      </c>
      <c r="C13667" s="34">
        <v>116</v>
      </c>
      <c r="D13667" s="34">
        <v>123</v>
      </c>
      <c r="E13667" s="34">
        <v>148</v>
      </c>
      <c r="F13667" s="34">
        <v>123</v>
      </c>
      <c r="G13667" s="34">
        <v>135</v>
      </c>
      <c r="H13667" s="34">
        <v>116</v>
      </c>
      <c r="I13667" s="34">
        <v>162</v>
      </c>
      <c r="J13667" s="34">
        <v>106</v>
      </c>
      <c r="K13667" s="34">
        <v>119</v>
      </c>
      <c r="L13667" s="34">
        <v>107</v>
      </c>
      <c r="M13667" s="34">
        <v>114</v>
      </c>
      <c r="N13667" s="34">
        <v>116</v>
      </c>
      <c r="O13667" s="34">
        <v>140</v>
      </c>
      <c r="P13667" s="34">
        <v>84</v>
      </c>
      <c r="Q13667" s="34">
        <v>188</v>
      </c>
      <c r="R13667" s="34">
        <v>139</v>
      </c>
      <c r="S13667" s="34">
        <v>140</v>
      </c>
      <c r="T13667" s="34">
        <v>126</v>
      </c>
      <c r="U13667" s="34">
        <v>120</v>
      </c>
      <c r="V13667" s="34">
        <v>122</v>
      </c>
      <c r="W13667" s="34">
        <v>137</v>
      </c>
      <c r="X13667" s="34">
        <v>140</v>
      </c>
      <c r="Y13667" s="34">
        <v>164</v>
      </c>
      <c r="Z13667" s="34">
        <v>162</v>
      </c>
      <c r="AA13667" s="34">
        <v>148</v>
      </c>
      <c r="AB13667" s="34">
        <v>142</v>
      </c>
      <c r="AC13667" s="34">
        <v>208</v>
      </c>
    </row>
    <row r="13668" spans="1:29" x14ac:dyDescent="0.2">
      <c r="A13668" s="34" t="s">
        <v>74161</v>
      </c>
      <c r="B13668" s="34">
        <v>365</v>
      </c>
      <c r="C13668" s="34">
        <v>241</v>
      </c>
      <c r="D13668" s="34">
        <v>257</v>
      </c>
      <c r="E13668" s="34">
        <v>292</v>
      </c>
      <c r="F13668" s="34">
        <v>284</v>
      </c>
      <c r="G13668" s="34">
        <v>249</v>
      </c>
      <c r="H13668" s="34">
        <v>305</v>
      </c>
      <c r="I13668" s="34">
        <v>255</v>
      </c>
      <c r="J13668" s="34">
        <v>269</v>
      </c>
      <c r="K13668" s="34">
        <v>309</v>
      </c>
      <c r="L13668" s="34">
        <v>376</v>
      </c>
      <c r="M13668" s="34">
        <v>267</v>
      </c>
      <c r="N13668" s="34">
        <v>271</v>
      </c>
      <c r="O13668" s="34">
        <v>252</v>
      </c>
      <c r="P13668" s="34">
        <v>321</v>
      </c>
      <c r="Q13668" s="34">
        <v>380</v>
      </c>
      <c r="R13668" s="34">
        <v>422</v>
      </c>
      <c r="S13668" s="34">
        <v>310</v>
      </c>
      <c r="T13668" s="34">
        <v>440</v>
      </c>
      <c r="U13668" s="34">
        <v>294</v>
      </c>
      <c r="V13668" s="34">
        <v>382</v>
      </c>
      <c r="W13668" s="34">
        <v>582</v>
      </c>
      <c r="X13668" s="34">
        <v>291</v>
      </c>
      <c r="Y13668" s="34">
        <v>466</v>
      </c>
      <c r="Z13668" s="34">
        <v>297</v>
      </c>
      <c r="AA13668" s="34">
        <v>413</v>
      </c>
      <c r="AB13668" s="34">
        <v>482</v>
      </c>
      <c r="AC13668" s="34">
        <v>458</v>
      </c>
    </row>
    <row r="13669" spans="1:29" x14ac:dyDescent="0.2">
      <c r="A13669" s="34" t="s">
        <v>74162</v>
      </c>
      <c r="B13669" s="34">
        <v>1</v>
      </c>
      <c r="C13669" s="34">
        <v>0</v>
      </c>
      <c r="D13669" s="34">
        <v>0</v>
      </c>
      <c r="E13669" s="34">
        <v>0</v>
      </c>
      <c r="F13669" s="34">
        <v>0</v>
      </c>
      <c r="G13669" s="34">
        <v>0</v>
      </c>
      <c r="H13669" s="34">
        <v>0</v>
      </c>
      <c r="I13669" s="34">
        <v>0</v>
      </c>
      <c r="J13669" s="34">
        <v>0</v>
      </c>
      <c r="K13669" s="34">
        <v>0</v>
      </c>
      <c r="L13669" s="34">
        <v>0</v>
      </c>
      <c r="M13669" s="34">
        <v>0</v>
      </c>
      <c r="N13669" s="34">
        <v>0</v>
      </c>
      <c r="O13669" s="34">
        <v>0</v>
      </c>
      <c r="P13669" s="34">
        <v>0</v>
      </c>
      <c r="Q13669" s="34">
        <v>0</v>
      </c>
      <c r="R13669" s="34">
        <v>0</v>
      </c>
      <c r="S13669" s="34">
        <v>0</v>
      </c>
      <c r="T13669" s="34">
        <v>0</v>
      </c>
      <c r="U13669" s="34">
        <v>0</v>
      </c>
      <c r="V13669" s="34">
        <v>0</v>
      </c>
      <c r="W13669" s="34">
        <v>0</v>
      </c>
      <c r="X13669" s="34">
        <v>0</v>
      </c>
      <c r="Y13669" s="34">
        <v>0</v>
      </c>
      <c r="Z13669" s="34">
        <v>0</v>
      </c>
      <c r="AA13669" s="34">
        <v>0</v>
      </c>
      <c r="AB13669" s="34">
        <v>0</v>
      </c>
      <c r="AC13669" s="34">
        <v>0</v>
      </c>
    </row>
    <row r="13670" spans="1:29" x14ac:dyDescent="0.2">
      <c r="A13670" s="34" t="s">
        <v>74163</v>
      </c>
      <c r="B13670" s="34">
        <v>61</v>
      </c>
      <c r="C13670" s="34">
        <v>56</v>
      </c>
      <c r="D13670" s="34">
        <v>75</v>
      </c>
      <c r="E13670" s="34">
        <v>55</v>
      </c>
      <c r="F13670" s="34">
        <v>71</v>
      </c>
      <c r="G13670" s="34">
        <v>69</v>
      </c>
      <c r="H13670" s="34">
        <v>60</v>
      </c>
      <c r="I13670" s="34">
        <v>55</v>
      </c>
      <c r="J13670" s="34">
        <v>70</v>
      </c>
      <c r="K13670" s="34">
        <v>55</v>
      </c>
      <c r="L13670" s="34">
        <v>57</v>
      </c>
      <c r="M13670" s="34">
        <v>56</v>
      </c>
      <c r="N13670" s="34">
        <v>61</v>
      </c>
      <c r="O13670" s="34">
        <v>36</v>
      </c>
      <c r="P13670" s="34">
        <v>58</v>
      </c>
      <c r="Q13670" s="34">
        <v>98</v>
      </c>
      <c r="R13670" s="34">
        <v>97</v>
      </c>
      <c r="S13670" s="34">
        <v>42</v>
      </c>
      <c r="T13670" s="34">
        <v>74</v>
      </c>
      <c r="U13670" s="34">
        <v>61</v>
      </c>
      <c r="V13670" s="34">
        <v>104</v>
      </c>
      <c r="W13670" s="34">
        <v>63</v>
      </c>
      <c r="X13670" s="34">
        <v>124</v>
      </c>
      <c r="Y13670" s="34">
        <v>68</v>
      </c>
      <c r="Z13670" s="34">
        <v>75</v>
      </c>
      <c r="AA13670" s="34">
        <v>63</v>
      </c>
      <c r="AB13670" s="34">
        <v>88</v>
      </c>
      <c r="AC13670" s="34">
        <v>118</v>
      </c>
    </row>
    <row r="13671" spans="1:29" x14ac:dyDescent="0.2">
      <c r="A13671" s="34" t="s">
        <v>74164</v>
      </c>
      <c r="B13671" s="34">
        <v>74</v>
      </c>
      <c r="C13671" s="34">
        <v>57</v>
      </c>
      <c r="D13671" s="34">
        <v>95</v>
      </c>
      <c r="E13671" s="34">
        <v>64</v>
      </c>
      <c r="F13671" s="34">
        <v>78</v>
      </c>
      <c r="G13671" s="34">
        <v>78</v>
      </c>
      <c r="H13671" s="34">
        <v>70</v>
      </c>
      <c r="I13671" s="34">
        <v>52</v>
      </c>
      <c r="J13671" s="34">
        <v>64</v>
      </c>
      <c r="K13671" s="34">
        <v>49</v>
      </c>
      <c r="L13671" s="34">
        <v>44</v>
      </c>
      <c r="M13671" s="34">
        <v>68</v>
      </c>
      <c r="N13671" s="34">
        <v>70</v>
      </c>
      <c r="O13671" s="34">
        <v>62</v>
      </c>
      <c r="P13671" s="34">
        <v>90</v>
      </c>
      <c r="Q13671" s="34">
        <v>102</v>
      </c>
      <c r="R13671" s="34">
        <v>96</v>
      </c>
      <c r="S13671" s="34">
        <v>75</v>
      </c>
      <c r="T13671" s="34">
        <v>77</v>
      </c>
      <c r="U13671" s="34">
        <v>73</v>
      </c>
      <c r="V13671" s="34">
        <v>89</v>
      </c>
      <c r="W13671" s="34">
        <v>61</v>
      </c>
      <c r="X13671" s="34">
        <v>69</v>
      </c>
      <c r="Y13671" s="34">
        <v>70</v>
      </c>
      <c r="Z13671" s="34">
        <v>90</v>
      </c>
      <c r="AA13671" s="34">
        <v>76</v>
      </c>
      <c r="AB13671" s="34">
        <v>101</v>
      </c>
      <c r="AC13671" s="34">
        <v>128</v>
      </c>
    </row>
    <row r="13672" spans="1:29" x14ac:dyDescent="0.2">
      <c r="A13672" s="34" t="s">
        <v>74165</v>
      </c>
      <c r="B13672" s="34">
        <v>53</v>
      </c>
      <c r="C13672" s="34">
        <v>64</v>
      </c>
      <c r="D13672" s="34">
        <v>80</v>
      </c>
      <c r="E13672" s="34">
        <v>73</v>
      </c>
      <c r="F13672" s="34">
        <v>72</v>
      </c>
      <c r="G13672" s="34">
        <v>42</v>
      </c>
      <c r="H13672" s="34">
        <v>57</v>
      </c>
      <c r="I13672" s="34">
        <v>49</v>
      </c>
      <c r="J13672" s="34">
        <v>81</v>
      </c>
      <c r="K13672" s="34">
        <v>66</v>
      </c>
      <c r="L13672" s="34">
        <v>48</v>
      </c>
      <c r="M13672" s="34">
        <v>63</v>
      </c>
      <c r="N13672" s="34">
        <v>52</v>
      </c>
      <c r="O13672" s="34">
        <v>37</v>
      </c>
      <c r="P13672" s="34">
        <v>41</v>
      </c>
      <c r="Q13672" s="34">
        <v>71</v>
      </c>
      <c r="R13672" s="34">
        <v>71</v>
      </c>
      <c r="S13672" s="34">
        <v>80</v>
      </c>
      <c r="T13672" s="34">
        <v>38</v>
      </c>
      <c r="U13672" s="34">
        <v>55</v>
      </c>
      <c r="V13672" s="34">
        <v>86</v>
      </c>
      <c r="W13672" s="34">
        <v>55</v>
      </c>
      <c r="X13672" s="34">
        <v>70</v>
      </c>
      <c r="Y13672" s="34">
        <v>47</v>
      </c>
      <c r="Z13672" s="34">
        <v>95</v>
      </c>
      <c r="AA13672" s="34">
        <v>67</v>
      </c>
      <c r="AB13672" s="34">
        <v>62</v>
      </c>
      <c r="AC13672" s="34">
        <v>95</v>
      </c>
    </row>
    <row r="13673" spans="1:29" x14ac:dyDescent="0.2">
      <c r="A13673" s="34" t="s">
        <v>74166</v>
      </c>
      <c r="B13673" s="34">
        <v>61</v>
      </c>
      <c r="C13673" s="34">
        <v>91</v>
      </c>
      <c r="D13673" s="34">
        <v>95</v>
      </c>
      <c r="E13673" s="34">
        <v>88</v>
      </c>
      <c r="F13673" s="34">
        <v>104</v>
      </c>
      <c r="G13673" s="34">
        <v>97</v>
      </c>
      <c r="H13673" s="34">
        <v>97</v>
      </c>
      <c r="I13673" s="34">
        <v>69</v>
      </c>
      <c r="J13673" s="34">
        <v>86</v>
      </c>
      <c r="K13673" s="34">
        <v>128</v>
      </c>
      <c r="L13673" s="34">
        <v>72</v>
      </c>
      <c r="M13673" s="34">
        <v>118</v>
      </c>
      <c r="N13673" s="34">
        <v>80</v>
      </c>
      <c r="O13673" s="34">
        <v>94</v>
      </c>
      <c r="P13673" s="34">
        <v>87</v>
      </c>
      <c r="Q13673" s="34">
        <v>116</v>
      </c>
      <c r="R13673" s="34">
        <v>114</v>
      </c>
      <c r="S13673" s="34">
        <v>123</v>
      </c>
      <c r="T13673" s="34">
        <v>82</v>
      </c>
      <c r="U13673" s="34">
        <v>83</v>
      </c>
      <c r="V13673" s="34">
        <v>107</v>
      </c>
      <c r="W13673" s="34">
        <v>83</v>
      </c>
      <c r="X13673" s="34">
        <v>127</v>
      </c>
      <c r="Y13673" s="34">
        <v>71</v>
      </c>
      <c r="Z13673" s="34">
        <v>88</v>
      </c>
      <c r="AA13673" s="34">
        <v>110</v>
      </c>
      <c r="AB13673" s="34">
        <v>124</v>
      </c>
      <c r="AC13673" s="34">
        <v>177</v>
      </c>
    </row>
    <row r="13674" spans="1:29" x14ac:dyDescent="0.2">
      <c r="A13674" s="34" t="s">
        <v>74167</v>
      </c>
      <c r="B13674" s="34">
        <v>41</v>
      </c>
      <c r="C13674" s="34">
        <v>65</v>
      </c>
      <c r="D13674" s="34">
        <v>168</v>
      </c>
      <c r="E13674" s="34">
        <v>98</v>
      </c>
      <c r="F13674" s="34">
        <v>84</v>
      </c>
      <c r="G13674" s="34">
        <v>45</v>
      </c>
      <c r="H13674" s="34">
        <v>77</v>
      </c>
      <c r="I13674" s="34">
        <v>57</v>
      </c>
      <c r="J13674" s="34">
        <v>78</v>
      </c>
      <c r="K13674" s="34">
        <v>80</v>
      </c>
      <c r="L13674" s="34">
        <v>35</v>
      </c>
      <c r="M13674" s="34">
        <v>64</v>
      </c>
      <c r="N13674" s="34">
        <v>67</v>
      </c>
      <c r="O13674" s="34">
        <v>39</v>
      </c>
      <c r="P13674" s="34">
        <v>80</v>
      </c>
      <c r="Q13674" s="34">
        <v>83</v>
      </c>
      <c r="R13674" s="34">
        <v>79</v>
      </c>
      <c r="S13674" s="34">
        <v>80</v>
      </c>
      <c r="T13674" s="34">
        <v>43</v>
      </c>
      <c r="U13674" s="34">
        <v>66</v>
      </c>
      <c r="V13674" s="34">
        <v>90</v>
      </c>
      <c r="W13674" s="34">
        <v>56</v>
      </c>
      <c r="X13674" s="34">
        <v>100</v>
      </c>
      <c r="Y13674" s="34">
        <v>32</v>
      </c>
      <c r="Z13674" s="34">
        <v>99</v>
      </c>
      <c r="AA13674" s="34">
        <v>70</v>
      </c>
      <c r="AB13674" s="34">
        <v>65</v>
      </c>
      <c r="AC13674" s="34">
        <v>142</v>
      </c>
    </row>
    <row r="13675" spans="1:29" x14ac:dyDescent="0.2">
      <c r="A13675" s="34" t="s">
        <v>74168</v>
      </c>
      <c r="B13675" s="34">
        <v>34</v>
      </c>
      <c r="C13675" s="34">
        <v>80</v>
      </c>
      <c r="D13675" s="34">
        <v>87</v>
      </c>
      <c r="E13675" s="34">
        <v>126</v>
      </c>
      <c r="F13675" s="34">
        <v>48</v>
      </c>
      <c r="G13675" s="34">
        <v>147</v>
      </c>
      <c r="H13675" s="34">
        <v>52</v>
      </c>
      <c r="I13675" s="34">
        <v>97</v>
      </c>
      <c r="J13675" s="34">
        <v>63</v>
      </c>
      <c r="K13675" s="34">
        <v>81</v>
      </c>
      <c r="L13675" s="34">
        <v>18</v>
      </c>
      <c r="M13675" s="34">
        <v>83</v>
      </c>
      <c r="N13675" s="34">
        <v>47</v>
      </c>
      <c r="O13675" s="34">
        <v>118</v>
      </c>
      <c r="P13675" s="34">
        <v>62</v>
      </c>
      <c r="Q13675" s="34">
        <v>114</v>
      </c>
      <c r="R13675" s="34">
        <v>55</v>
      </c>
      <c r="S13675" s="34">
        <v>113</v>
      </c>
      <c r="T13675" s="34">
        <v>29</v>
      </c>
      <c r="U13675" s="34">
        <v>79</v>
      </c>
      <c r="V13675" s="34">
        <v>60</v>
      </c>
      <c r="W13675" s="34">
        <v>63</v>
      </c>
      <c r="X13675" s="34">
        <v>86</v>
      </c>
      <c r="Y13675" s="34">
        <v>56</v>
      </c>
      <c r="Z13675" s="34">
        <v>69</v>
      </c>
      <c r="AA13675" s="34">
        <v>122</v>
      </c>
      <c r="AB13675" s="34">
        <v>40</v>
      </c>
      <c r="AC13675" s="34">
        <v>163</v>
      </c>
    </row>
    <row r="13676" spans="1:29" x14ac:dyDescent="0.2">
      <c r="A13676" s="34" t="s">
        <v>74169</v>
      </c>
      <c r="B13676" s="34">
        <v>80</v>
      </c>
      <c r="C13676" s="34">
        <v>72</v>
      </c>
      <c r="D13676" s="34">
        <v>106</v>
      </c>
      <c r="E13676" s="34">
        <v>88</v>
      </c>
      <c r="F13676" s="34">
        <v>91</v>
      </c>
      <c r="G13676" s="34">
        <v>87</v>
      </c>
      <c r="H13676" s="34">
        <v>91</v>
      </c>
      <c r="I13676" s="34">
        <v>46</v>
      </c>
      <c r="J13676" s="34">
        <v>97</v>
      </c>
      <c r="K13676" s="34">
        <v>60</v>
      </c>
      <c r="L13676" s="34">
        <v>48</v>
      </c>
      <c r="M13676" s="34">
        <v>55</v>
      </c>
      <c r="N13676" s="34">
        <v>95</v>
      </c>
      <c r="O13676" s="34">
        <v>70</v>
      </c>
      <c r="P13676" s="34">
        <v>95</v>
      </c>
      <c r="Q13676" s="34">
        <v>63</v>
      </c>
      <c r="R13676" s="34">
        <v>95</v>
      </c>
      <c r="S13676" s="34">
        <v>81</v>
      </c>
      <c r="T13676" s="34">
        <v>68</v>
      </c>
      <c r="U13676" s="34">
        <v>73</v>
      </c>
      <c r="V13676" s="34">
        <v>115</v>
      </c>
      <c r="W13676" s="34">
        <v>70</v>
      </c>
      <c r="X13676" s="34">
        <v>143</v>
      </c>
      <c r="Y13676" s="34">
        <v>77</v>
      </c>
      <c r="Z13676" s="34">
        <v>101</v>
      </c>
      <c r="AA13676" s="34">
        <v>110</v>
      </c>
      <c r="AB13676" s="34">
        <v>105</v>
      </c>
      <c r="AC13676" s="34">
        <v>133</v>
      </c>
    </row>
    <row r="13677" spans="1:29" x14ac:dyDescent="0.2">
      <c r="A13677" s="34" t="s">
        <v>74170</v>
      </c>
      <c r="B13677" s="34">
        <v>55</v>
      </c>
      <c r="C13677" s="34">
        <v>51</v>
      </c>
      <c r="D13677" s="34">
        <v>66</v>
      </c>
      <c r="E13677" s="34">
        <v>63</v>
      </c>
      <c r="F13677" s="34">
        <v>57</v>
      </c>
      <c r="G13677" s="34">
        <v>47</v>
      </c>
      <c r="H13677" s="34">
        <v>51</v>
      </c>
      <c r="I13677" s="34">
        <v>34</v>
      </c>
      <c r="J13677" s="34">
        <v>63</v>
      </c>
      <c r="K13677" s="34">
        <v>53</v>
      </c>
      <c r="L13677" s="34">
        <v>51</v>
      </c>
      <c r="M13677" s="34">
        <v>38</v>
      </c>
      <c r="N13677" s="34">
        <v>63</v>
      </c>
      <c r="O13677" s="34">
        <v>29</v>
      </c>
      <c r="P13677" s="34">
        <v>49</v>
      </c>
      <c r="Q13677" s="34">
        <v>65</v>
      </c>
      <c r="R13677" s="34">
        <v>64</v>
      </c>
      <c r="S13677" s="34">
        <v>62</v>
      </c>
      <c r="T13677" s="34">
        <v>59</v>
      </c>
      <c r="U13677" s="34">
        <v>26</v>
      </c>
      <c r="V13677" s="34">
        <v>74</v>
      </c>
      <c r="W13677" s="34">
        <v>72</v>
      </c>
      <c r="X13677" s="34">
        <v>83</v>
      </c>
      <c r="Y13677" s="34">
        <v>39</v>
      </c>
      <c r="Z13677" s="34">
        <v>39</v>
      </c>
      <c r="AA13677" s="34">
        <v>33</v>
      </c>
      <c r="AB13677" s="34">
        <v>71</v>
      </c>
      <c r="AC13677" s="34">
        <v>85</v>
      </c>
    </row>
    <row r="13678" spans="1:29" x14ac:dyDescent="0.2">
      <c r="A13678" s="34" t="s">
        <v>74171</v>
      </c>
      <c r="B13678" s="34">
        <v>42</v>
      </c>
      <c r="C13678" s="34">
        <v>82</v>
      </c>
      <c r="D13678" s="34">
        <v>104</v>
      </c>
      <c r="E13678" s="34">
        <v>71</v>
      </c>
      <c r="F13678" s="34">
        <v>74</v>
      </c>
      <c r="G13678" s="34">
        <v>39</v>
      </c>
      <c r="H13678" s="34">
        <v>59</v>
      </c>
      <c r="I13678" s="34">
        <v>77</v>
      </c>
      <c r="J13678" s="34">
        <v>59</v>
      </c>
      <c r="K13678" s="34">
        <v>99</v>
      </c>
      <c r="L13678" s="34">
        <v>30</v>
      </c>
      <c r="M13678" s="34">
        <v>82</v>
      </c>
      <c r="N13678" s="34">
        <v>51</v>
      </c>
      <c r="O13678" s="34">
        <v>67</v>
      </c>
      <c r="P13678" s="34">
        <v>65</v>
      </c>
      <c r="Q13678" s="34">
        <v>101</v>
      </c>
      <c r="R13678" s="34">
        <v>73</v>
      </c>
      <c r="S13678" s="34">
        <v>107</v>
      </c>
      <c r="T13678" s="34">
        <v>37</v>
      </c>
      <c r="U13678" s="34">
        <v>60</v>
      </c>
      <c r="V13678" s="34">
        <v>75</v>
      </c>
      <c r="W13678" s="34">
        <v>62</v>
      </c>
      <c r="X13678" s="34">
        <v>93</v>
      </c>
      <c r="Y13678" s="34">
        <v>47</v>
      </c>
      <c r="Z13678" s="34">
        <v>92</v>
      </c>
      <c r="AA13678" s="34">
        <v>115</v>
      </c>
      <c r="AB13678" s="34">
        <v>50</v>
      </c>
      <c r="AC13678" s="34">
        <v>139</v>
      </c>
    </row>
    <row r="13679" spans="1:29" x14ac:dyDescent="0.2">
      <c r="A13679" s="34" t="s">
        <v>74172</v>
      </c>
      <c r="B13679" s="34">
        <v>72</v>
      </c>
      <c r="C13679" s="34">
        <v>47</v>
      </c>
      <c r="D13679" s="34">
        <v>70</v>
      </c>
      <c r="E13679" s="34">
        <v>35</v>
      </c>
      <c r="F13679" s="34">
        <v>49</v>
      </c>
      <c r="G13679" s="34">
        <v>41</v>
      </c>
      <c r="H13679" s="34">
        <v>57</v>
      </c>
      <c r="I13679" s="34">
        <v>33</v>
      </c>
      <c r="J13679" s="34">
        <v>50</v>
      </c>
      <c r="K13679" s="34">
        <v>57</v>
      </c>
      <c r="L13679" s="34">
        <v>28</v>
      </c>
      <c r="M13679" s="34">
        <v>45</v>
      </c>
      <c r="N13679" s="34">
        <v>22</v>
      </c>
      <c r="O13679" s="34">
        <v>46</v>
      </c>
      <c r="P13679" s="34">
        <v>35</v>
      </c>
      <c r="Q13679" s="34">
        <v>50</v>
      </c>
      <c r="R13679" s="34">
        <v>44</v>
      </c>
      <c r="S13679" s="34">
        <v>72</v>
      </c>
      <c r="T13679" s="34">
        <v>28</v>
      </c>
      <c r="U13679" s="34">
        <v>27</v>
      </c>
      <c r="V13679" s="34">
        <v>40</v>
      </c>
      <c r="W13679" s="34">
        <v>32</v>
      </c>
      <c r="X13679" s="34">
        <v>81</v>
      </c>
      <c r="Y13679" s="34">
        <v>23</v>
      </c>
      <c r="Z13679" s="34">
        <v>53</v>
      </c>
      <c r="AA13679" s="34">
        <v>57</v>
      </c>
      <c r="AB13679" s="34">
        <v>38</v>
      </c>
      <c r="AC13679" s="34">
        <v>84</v>
      </c>
    </row>
    <row r="13680" spans="1:29" x14ac:dyDescent="0.2">
      <c r="A13680" s="34" t="s">
        <v>74173</v>
      </c>
      <c r="B13680" s="34">
        <v>36</v>
      </c>
      <c r="C13680" s="34">
        <v>18</v>
      </c>
      <c r="D13680" s="34">
        <v>23</v>
      </c>
      <c r="E13680" s="34">
        <v>13</v>
      </c>
      <c r="F13680" s="34">
        <v>49</v>
      </c>
      <c r="G13680" s="34">
        <v>31</v>
      </c>
      <c r="H13680" s="34">
        <v>27</v>
      </c>
      <c r="I13680" s="34">
        <v>16</v>
      </c>
      <c r="J13680" s="34">
        <v>39</v>
      </c>
      <c r="K13680" s="34">
        <v>25</v>
      </c>
      <c r="L13680" s="34">
        <v>2</v>
      </c>
      <c r="M13680" s="34">
        <v>26</v>
      </c>
      <c r="N13680" s="34">
        <v>24</v>
      </c>
      <c r="O13680" s="34">
        <v>19</v>
      </c>
      <c r="P13680" s="34">
        <v>32</v>
      </c>
      <c r="Q13680" s="34">
        <v>15</v>
      </c>
      <c r="R13680" s="34">
        <v>36</v>
      </c>
      <c r="S13680" s="34">
        <v>30</v>
      </c>
      <c r="T13680" s="34">
        <v>17</v>
      </c>
      <c r="U13680" s="34">
        <v>18</v>
      </c>
      <c r="V13680" s="34">
        <v>23</v>
      </c>
      <c r="W13680" s="34">
        <v>19</v>
      </c>
      <c r="X13680" s="34">
        <v>46</v>
      </c>
      <c r="Y13680" s="34">
        <v>18</v>
      </c>
      <c r="Z13680" s="34">
        <v>37</v>
      </c>
      <c r="AA13680" s="34">
        <v>25</v>
      </c>
      <c r="AB13680" s="34">
        <v>29</v>
      </c>
      <c r="AC13680" s="34">
        <v>28</v>
      </c>
    </row>
    <row r="13681" spans="1:29" x14ac:dyDescent="0.2">
      <c r="A13681" s="34" t="s">
        <v>74174</v>
      </c>
      <c r="B13681" s="34">
        <v>649</v>
      </c>
      <c r="C13681" s="34">
        <v>526</v>
      </c>
      <c r="D13681" s="34">
        <v>883</v>
      </c>
      <c r="E13681" s="34">
        <v>546</v>
      </c>
      <c r="F13681" s="34">
        <v>910</v>
      </c>
      <c r="G13681" s="34">
        <v>448</v>
      </c>
      <c r="H13681" s="34">
        <v>820</v>
      </c>
      <c r="I13681" s="34">
        <v>595</v>
      </c>
      <c r="J13681" s="34">
        <v>962</v>
      </c>
      <c r="K13681" s="34">
        <v>590</v>
      </c>
      <c r="L13681" s="34">
        <v>1021</v>
      </c>
      <c r="M13681" s="34">
        <v>543</v>
      </c>
      <c r="N13681" s="34">
        <v>845</v>
      </c>
      <c r="O13681" s="34">
        <v>622</v>
      </c>
      <c r="P13681" s="34">
        <v>856</v>
      </c>
      <c r="Q13681" s="34">
        <v>882</v>
      </c>
      <c r="R13681" s="34">
        <v>1329</v>
      </c>
      <c r="S13681" s="34">
        <v>669</v>
      </c>
      <c r="T13681" s="34">
        <v>1328</v>
      </c>
      <c r="U13681" s="34">
        <v>712</v>
      </c>
      <c r="V13681" s="34">
        <v>1205</v>
      </c>
      <c r="W13681" s="34">
        <v>1013</v>
      </c>
      <c r="X13681" s="34">
        <v>1131</v>
      </c>
      <c r="Y13681" s="34">
        <v>938</v>
      </c>
      <c r="Z13681" s="34">
        <v>803</v>
      </c>
      <c r="AA13681" s="34">
        <v>802</v>
      </c>
      <c r="AB13681" s="34">
        <v>1314</v>
      </c>
      <c r="AC13681" s="34">
        <v>982</v>
      </c>
    </row>
    <row r="13682" spans="1:29" x14ac:dyDescent="0.2">
      <c r="A13682" s="34" t="s">
        <v>74175</v>
      </c>
      <c r="B13682" s="34">
        <v>56</v>
      </c>
      <c r="C13682" s="34">
        <v>111</v>
      </c>
      <c r="D13682" s="34">
        <v>72</v>
      </c>
      <c r="E13682" s="34">
        <v>115</v>
      </c>
      <c r="F13682" s="34">
        <v>63</v>
      </c>
      <c r="G13682" s="34">
        <v>73</v>
      </c>
      <c r="H13682" s="34">
        <v>85</v>
      </c>
      <c r="I13682" s="34">
        <v>87</v>
      </c>
      <c r="J13682" s="34">
        <v>57</v>
      </c>
      <c r="K13682" s="34">
        <v>89</v>
      </c>
      <c r="L13682" s="34">
        <v>38</v>
      </c>
      <c r="M13682" s="34">
        <v>78</v>
      </c>
      <c r="N13682" s="34">
        <v>61</v>
      </c>
      <c r="O13682" s="34">
        <v>92</v>
      </c>
      <c r="P13682" s="34">
        <v>53</v>
      </c>
      <c r="Q13682" s="34">
        <v>122</v>
      </c>
      <c r="R13682" s="34">
        <v>61</v>
      </c>
      <c r="S13682" s="34">
        <v>126</v>
      </c>
      <c r="T13682" s="34">
        <v>33</v>
      </c>
      <c r="U13682" s="34">
        <v>60</v>
      </c>
      <c r="V13682" s="34">
        <v>65</v>
      </c>
      <c r="W13682" s="34">
        <v>63</v>
      </c>
      <c r="X13682" s="34">
        <v>88</v>
      </c>
      <c r="Y13682" s="34">
        <v>84</v>
      </c>
      <c r="Z13682" s="34">
        <v>68</v>
      </c>
      <c r="AA13682" s="34">
        <v>111</v>
      </c>
      <c r="AB13682" s="34">
        <v>67</v>
      </c>
      <c r="AC13682" s="34">
        <v>100</v>
      </c>
    </row>
    <row r="13683" spans="1:29" x14ac:dyDescent="0.2">
      <c r="A13683" s="34" t="s">
        <v>74176</v>
      </c>
      <c r="B13683" s="34">
        <v>76</v>
      </c>
      <c r="C13683" s="34">
        <v>89</v>
      </c>
      <c r="D13683" s="34">
        <v>122</v>
      </c>
      <c r="E13683" s="34">
        <v>120</v>
      </c>
      <c r="F13683" s="34">
        <v>101</v>
      </c>
      <c r="G13683" s="34">
        <v>117</v>
      </c>
      <c r="H13683" s="34">
        <v>115</v>
      </c>
      <c r="I13683" s="34">
        <v>74</v>
      </c>
      <c r="J13683" s="34">
        <v>79</v>
      </c>
      <c r="K13683" s="34">
        <v>110</v>
      </c>
      <c r="L13683" s="34">
        <v>61</v>
      </c>
      <c r="M13683" s="34">
        <v>112</v>
      </c>
      <c r="N13683" s="34">
        <v>100</v>
      </c>
      <c r="O13683" s="34">
        <v>77</v>
      </c>
      <c r="P13683" s="34">
        <v>88</v>
      </c>
      <c r="Q13683" s="34">
        <v>117</v>
      </c>
      <c r="R13683" s="34">
        <v>80</v>
      </c>
      <c r="S13683" s="34">
        <v>117</v>
      </c>
      <c r="T13683" s="34">
        <v>69</v>
      </c>
      <c r="U13683" s="34">
        <v>64</v>
      </c>
      <c r="V13683" s="34">
        <v>103</v>
      </c>
      <c r="W13683" s="34">
        <v>86</v>
      </c>
      <c r="X13683" s="34">
        <v>150</v>
      </c>
      <c r="Y13683" s="34">
        <v>84</v>
      </c>
      <c r="Z13683" s="34">
        <v>135</v>
      </c>
      <c r="AA13683" s="34">
        <v>111</v>
      </c>
      <c r="AB13683" s="34">
        <v>77</v>
      </c>
      <c r="AC13683" s="34">
        <v>145</v>
      </c>
    </row>
    <row r="13684" spans="1:29" x14ac:dyDescent="0.2">
      <c r="A13684" s="34" t="s">
        <v>74177</v>
      </c>
      <c r="B13684" s="34">
        <v>78</v>
      </c>
      <c r="C13684" s="34">
        <v>107</v>
      </c>
      <c r="D13684" s="34">
        <v>162</v>
      </c>
      <c r="E13684" s="34">
        <v>133</v>
      </c>
      <c r="F13684" s="34">
        <v>147</v>
      </c>
      <c r="G13684" s="34">
        <v>89</v>
      </c>
      <c r="H13684" s="34">
        <v>142</v>
      </c>
      <c r="I13684" s="34">
        <v>131</v>
      </c>
      <c r="J13684" s="34">
        <v>130</v>
      </c>
      <c r="K13684" s="34">
        <v>129</v>
      </c>
      <c r="L13684" s="34">
        <v>110</v>
      </c>
      <c r="M13684" s="34">
        <v>111</v>
      </c>
      <c r="N13684" s="34">
        <v>116</v>
      </c>
      <c r="O13684" s="34">
        <v>109</v>
      </c>
      <c r="P13684" s="34">
        <v>124</v>
      </c>
      <c r="Q13684" s="34">
        <v>174</v>
      </c>
      <c r="R13684" s="34">
        <v>144</v>
      </c>
      <c r="S13684" s="34">
        <v>164</v>
      </c>
      <c r="T13684" s="34">
        <v>130</v>
      </c>
      <c r="U13684" s="34">
        <v>143</v>
      </c>
      <c r="V13684" s="34">
        <v>159</v>
      </c>
      <c r="W13684" s="34">
        <v>150</v>
      </c>
      <c r="X13684" s="34">
        <v>197</v>
      </c>
      <c r="Y13684" s="34">
        <v>138</v>
      </c>
      <c r="Z13684" s="34">
        <v>141</v>
      </c>
      <c r="AA13684" s="34">
        <v>174</v>
      </c>
      <c r="AB13684" s="34">
        <v>182</v>
      </c>
      <c r="AC13684" s="34">
        <v>207</v>
      </c>
    </row>
    <row r="13685" spans="1:29" x14ac:dyDescent="0.2">
      <c r="A13685" s="34" t="s">
        <v>74178</v>
      </c>
      <c r="B13685" s="34">
        <v>36</v>
      </c>
      <c r="C13685" s="34">
        <v>57</v>
      </c>
      <c r="D13685" s="34">
        <v>54</v>
      </c>
      <c r="E13685" s="34">
        <v>50</v>
      </c>
      <c r="F13685" s="34">
        <v>38</v>
      </c>
      <c r="G13685" s="34">
        <v>63</v>
      </c>
      <c r="H13685" s="34">
        <v>33</v>
      </c>
      <c r="I13685" s="34">
        <v>35</v>
      </c>
      <c r="J13685" s="34">
        <v>43</v>
      </c>
      <c r="K13685" s="34">
        <v>45</v>
      </c>
      <c r="L13685" s="34">
        <v>20</v>
      </c>
      <c r="M13685" s="34">
        <v>36</v>
      </c>
      <c r="N13685" s="34">
        <v>50</v>
      </c>
      <c r="O13685" s="34">
        <v>27</v>
      </c>
      <c r="P13685" s="34">
        <v>52</v>
      </c>
      <c r="Q13685" s="34">
        <v>76</v>
      </c>
      <c r="R13685" s="34">
        <v>42</v>
      </c>
      <c r="S13685" s="34">
        <v>67</v>
      </c>
      <c r="T13685" s="34">
        <v>30</v>
      </c>
      <c r="U13685" s="34">
        <v>41</v>
      </c>
      <c r="V13685" s="34">
        <v>48</v>
      </c>
      <c r="W13685" s="34">
        <v>35</v>
      </c>
      <c r="X13685" s="34">
        <v>68</v>
      </c>
      <c r="Y13685" s="34">
        <v>42</v>
      </c>
      <c r="Z13685" s="34">
        <v>89</v>
      </c>
      <c r="AA13685" s="34">
        <v>64</v>
      </c>
      <c r="AB13685" s="34">
        <v>33</v>
      </c>
      <c r="AC13685" s="34">
        <v>73</v>
      </c>
    </row>
    <row r="13686" spans="1:29" x14ac:dyDescent="0.2">
      <c r="A13686" s="34" t="s">
        <v>74179</v>
      </c>
      <c r="B13686" s="34">
        <v>38</v>
      </c>
      <c r="C13686" s="34">
        <v>52</v>
      </c>
      <c r="D13686" s="34">
        <v>108</v>
      </c>
      <c r="E13686" s="34">
        <v>69</v>
      </c>
      <c r="F13686" s="34">
        <v>69</v>
      </c>
      <c r="G13686" s="34">
        <v>81</v>
      </c>
      <c r="H13686" s="34">
        <v>64</v>
      </c>
      <c r="I13686" s="34">
        <v>58</v>
      </c>
      <c r="J13686" s="34">
        <v>42</v>
      </c>
      <c r="K13686" s="34">
        <v>59</v>
      </c>
      <c r="L13686" s="34">
        <v>29</v>
      </c>
      <c r="M13686" s="34">
        <v>51</v>
      </c>
      <c r="N13686" s="34">
        <v>53</v>
      </c>
      <c r="O13686" s="34">
        <v>58</v>
      </c>
      <c r="P13686" s="34">
        <v>64</v>
      </c>
      <c r="Q13686" s="34">
        <v>57</v>
      </c>
      <c r="R13686" s="34">
        <v>90</v>
      </c>
      <c r="S13686" s="34">
        <v>92</v>
      </c>
      <c r="T13686" s="34">
        <v>42</v>
      </c>
      <c r="U13686" s="34">
        <v>68</v>
      </c>
      <c r="V13686" s="34">
        <v>76</v>
      </c>
      <c r="W13686" s="34">
        <v>38</v>
      </c>
      <c r="X13686" s="34">
        <v>93</v>
      </c>
      <c r="Y13686" s="34">
        <v>47</v>
      </c>
      <c r="Z13686" s="34">
        <v>79</v>
      </c>
      <c r="AA13686" s="34">
        <v>92</v>
      </c>
      <c r="AB13686" s="34">
        <v>41</v>
      </c>
      <c r="AC13686" s="34">
        <v>92</v>
      </c>
    </row>
    <row r="13687" spans="1:29" x14ac:dyDescent="0.2">
      <c r="A13687" s="34" t="s">
        <v>74180</v>
      </c>
      <c r="B13687" s="34">
        <v>31</v>
      </c>
      <c r="C13687" s="34">
        <v>88</v>
      </c>
      <c r="D13687" s="34">
        <v>85</v>
      </c>
      <c r="E13687" s="34">
        <v>82</v>
      </c>
      <c r="F13687" s="34">
        <v>92</v>
      </c>
      <c r="G13687" s="34">
        <v>91</v>
      </c>
      <c r="H13687" s="34">
        <v>66</v>
      </c>
      <c r="I13687" s="34">
        <v>77</v>
      </c>
      <c r="J13687" s="34">
        <v>83</v>
      </c>
      <c r="K13687" s="34">
        <v>93</v>
      </c>
      <c r="L13687" s="34">
        <v>58</v>
      </c>
      <c r="M13687" s="34">
        <v>86</v>
      </c>
      <c r="N13687" s="34">
        <v>67</v>
      </c>
      <c r="O13687" s="34">
        <v>72</v>
      </c>
      <c r="P13687" s="34">
        <v>60</v>
      </c>
      <c r="Q13687" s="34">
        <v>102</v>
      </c>
      <c r="R13687" s="34">
        <v>90</v>
      </c>
      <c r="S13687" s="34">
        <v>111</v>
      </c>
      <c r="T13687" s="34">
        <v>63</v>
      </c>
      <c r="U13687" s="34">
        <v>89</v>
      </c>
      <c r="V13687" s="34">
        <v>87</v>
      </c>
      <c r="W13687" s="34">
        <v>71</v>
      </c>
      <c r="X13687" s="34">
        <v>86</v>
      </c>
      <c r="Y13687" s="34">
        <v>85</v>
      </c>
      <c r="Z13687" s="34">
        <v>94</v>
      </c>
      <c r="AA13687" s="34">
        <v>101</v>
      </c>
      <c r="AB13687" s="34">
        <v>95</v>
      </c>
      <c r="AC13687" s="34">
        <v>141</v>
      </c>
    </row>
    <row r="13688" spans="1:29" x14ac:dyDescent="0.2">
      <c r="A13688" s="34" t="s">
        <v>74181</v>
      </c>
      <c r="B13688" s="34">
        <v>70</v>
      </c>
      <c r="C13688" s="34">
        <v>55</v>
      </c>
      <c r="D13688" s="34">
        <v>69</v>
      </c>
      <c r="E13688" s="34">
        <v>63</v>
      </c>
      <c r="F13688" s="34">
        <v>44</v>
      </c>
      <c r="G13688" s="34">
        <v>59</v>
      </c>
      <c r="H13688" s="34">
        <v>37</v>
      </c>
      <c r="I13688" s="34">
        <v>43</v>
      </c>
      <c r="J13688" s="34">
        <v>48</v>
      </c>
      <c r="K13688" s="34">
        <v>61</v>
      </c>
      <c r="L13688" s="34">
        <v>29</v>
      </c>
      <c r="M13688" s="34">
        <v>54</v>
      </c>
      <c r="N13688" s="34">
        <v>38</v>
      </c>
      <c r="O13688" s="34">
        <v>77</v>
      </c>
      <c r="P13688" s="34">
        <v>35</v>
      </c>
      <c r="Q13688" s="34">
        <v>84</v>
      </c>
      <c r="R13688" s="34">
        <v>51</v>
      </c>
      <c r="S13688" s="34">
        <v>43</v>
      </c>
      <c r="T13688" s="34">
        <v>50</v>
      </c>
      <c r="U13688" s="34">
        <v>78</v>
      </c>
      <c r="V13688" s="34">
        <v>69</v>
      </c>
      <c r="W13688" s="34">
        <v>58</v>
      </c>
      <c r="X13688" s="34">
        <v>79</v>
      </c>
      <c r="Y13688" s="34">
        <v>62</v>
      </c>
      <c r="Z13688" s="34">
        <v>56</v>
      </c>
      <c r="AA13688" s="34">
        <v>47</v>
      </c>
      <c r="AB13688" s="34">
        <v>63</v>
      </c>
      <c r="AC13688" s="34">
        <v>70</v>
      </c>
    </row>
    <row r="13689" spans="1:29" x14ac:dyDescent="0.2">
      <c r="A13689" s="34" t="s">
        <v>74182</v>
      </c>
      <c r="B13689" s="34">
        <v>100</v>
      </c>
      <c r="C13689" s="34">
        <v>240</v>
      </c>
      <c r="D13689" s="34">
        <v>219</v>
      </c>
      <c r="E13689" s="34">
        <v>270</v>
      </c>
      <c r="F13689" s="34">
        <v>177</v>
      </c>
      <c r="G13689" s="34">
        <v>239</v>
      </c>
      <c r="H13689" s="34">
        <v>136</v>
      </c>
      <c r="I13689" s="34">
        <v>210</v>
      </c>
      <c r="J13689" s="34">
        <v>140</v>
      </c>
      <c r="K13689" s="34">
        <v>242</v>
      </c>
      <c r="L13689" s="34">
        <v>58</v>
      </c>
      <c r="M13689" s="34">
        <v>132</v>
      </c>
      <c r="N13689" s="34">
        <v>130</v>
      </c>
      <c r="O13689" s="34">
        <v>171</v>
      </c>
      <c r="P13689" s="34">
        <v>130</v>
      </c>
      <c r="Q13689" s="34">
        <v>242</v>
      </c>
      <c r="R13689" s="34">
        <v>155</v>
      </c>
      <c r="S13689" s="34">
        <v>299</v>
      </c>
      <c r="T13689" s="34">
        <v>89</v>
      </c>
      <c r="U13689" s="34">
        <v>132</v>
      </c>
      <c r="V13689" s="34">
        <v>177</v>
      </c>
      <c r="W13689" s="34">
        <v>145</v>
      </c>
      <c r="X13689" s="34">
        <v>216</v>
      </c>
      <c r="Y13689" s="34">
        <v>132</v>
      </c>
      <c r="Z13689" s="34">
        <v>217</v>
      </c>
      <c r="AA13689" s="34">
        <v>245</v>
      </c>
      <c r="AB13689" s="34">
        <v>102</v>
      </c>
      <c r="AC13689" s="34">
        <v>294</v>
      </c>
    </row>
    <row r="13690" spans="1:29" x14ac:dyDescent="0.2">
      <c r="A13690" s="34" t="s">
        <v>74183</v>
      </c>
      <c r="B13690" s="34">
        <v>23</v>
      </c>
      <c r="C13690" s="34">
        <v>7</v>
      </c>
      <c r="D13690" s="34">
        <v>46</v>
      </c>
      <c r="E13690" s="34">
        <v>25</v>
      </c>
      <c r="F13690" s="34">
        <v>18</v>
      </c>
      <c r="G13690" s="34">
        <v>26</v>
      </c>
      <c r="H13690" s="34">
        <v>25</v>
      </c>
      <c r="I13690" s="34">
        <v>30</v>
      </c>
      <c r="J13690" s="34">
        <v>25</v>
      </c>
      <c r="K13690" s="34">
        <v>16</v>
      </c>
      <c r="L13690" s="34">
        <v>11</v>
      </c>
      <c r="M13690" s="34">
        <v>13</v>
      </c>
      <c r="N13690" s="34">
        <v>30</v>
      </c>
      <c r="O13690" s="34">
        <v>13</v>
      </c>
      <c r="P13690" s="34">
        <v>22</v>
      </c>
      <c r="Q13690" s="34">
        <v>22</v>
      </c>
      <c r="R13690" s="34">
        <v>24</v>
      </c>
      <c r="S13690" s="34">
        <v>38</v>
      </c>
      <c r="T13690" s="34">
        <v>24</v>
      </c>
      <c r="U13690" s="34">
        <v>24</v>
      </c>
      <c r="V13690" s="34">
        <v>28</v>
      </c>
      <c r="W13690" s="34">
        <v>9</v>
      </c>
      <c r="X13690" s="34">
        <v>54</v>
      </c>
      <c r="Y13690" s="34">
        <v>9</v>
      </c>
      <c r="Z13690" s="34">
        <v>23</v>
      </c>
      <c r="AA13690" s="34">
        <v>23</v>
      </c>
      <c r="AB13690" s="34">
        <v>17</v>
      </c>
      <c r="AC13690" s="34">
        <v>33</v>
      </c>
    </row>
    <row r="13691" spans="1:29" x14ac:dyDescent="0.2">
      <c r="A13691" s="34" t="s">
        <v>74184</v>
      </c>
      <c r="B13691" s="34">
        <v>35</v>
      </c>
      <c r="C13691" s="34">
        <v>45</v>
      </c>
      <c r="D13691" s="34">
        <v>56</v>
      </c>
      <c r="E13691" s="34">
        <v>61</v>
      </c>
      <c r="F13691" s="34">
        <v>53</v>
      </c>
      <c r="G13691" s="34">
        <v>23</v>
      </c>
      <c r="H13691" s="34">
        <v>62</v>
      </c>
      <c r="I13691" s="34">
        <v>44</v>
      </c>
      <c r="J13691" s="34">
        <v>47</v>
      </c>
      <c r="K13691" s="34">
        <v>45</v>
      </c>
      <c r="L13691" s="34">
        <v>25</v>
      </c>
      <c r="M13691" s="34">
        <v>26</v>
      </c>
      <c r="N13691" s="34">
        <v>41</v>
      </c>
      <c r="O13691" s="34">
        <v>30</v>
      </c>
      <c r="P13691" s="34">
        <v>36</v>
      </c>
      <c r="Q13691" s="34">
        <v>36</v>
      </c>
      <c r="R13691" s="34">
        <v>67</v>
      </c>
      <c r="S13691" s="34">
        <v>63</v>
      </c>
      <c r="T13691" s="34">
        <v>33</v>
      </c>
      <c r="U13691" s="34">
        <v>42</v>
      </c>
      <c r="V13691" s="34">
        <v>64</v>
      </c>
      <c r="W13691" s="34">
        <v>44</v>
      </c>
      <c r="X13691" s="34">
        <v>85</v>
      </c>
      <c r="Y13691" s="34">
        <v>41</v>
      </c>
      <c r="Z13691" s="34">
        <v>68</v>
      </c>
      <c r="AA13691" s="34">
        <v>42</v>
      </c>
      <c r="AB13691" s="34">
        <v>42</v>
      </c>
      <c r="AC13691" s="34">
        <v>51</v>
      </c>
    </row>
    <row r="13692" spans="1:29" x14ac:dyDescent="0.2">
      <c r="A13692" s="34" t="s">
        <v>74185</v>
      </c>
      <c r="B13692" s="34">
        <v>70</v>
      </c>
      <c r="C13692" s="34">
        <v>61</v>
      </c>
      <c r="D13692" s="34">
        <v>48</v>
      </c>
      <c r="E13692" s="34">
        <v>58</v>
      </c>
      <c r="F13692" s="34">
        <v>52</v>
      </c>
      <c r="G13692" s="34">
        <v>73</v>
      </c>
      <c r="H13692" s="34">
        <v>39</v>
      </c>
      <c r="I13692" s="34">
        <v>43</v>
      </c>
      <c r="J13692" s="34">
        <v>49</v>
      </c>
      <c r="K13692" s="34">
        <v>63</v>
      </c>
      <c r="L13692" s="34">
        <v>57</v>
      </c>
      <c r="M13692" s="34">
        <v>36</v>
      </c>
      <c r="N13692" s="34">
        <v>51</v>
      </c>
      <c r="O13692" s="34">
        <v>49</v>
      </c>
      <c r="P13692" s="34">
        <v>63</v>
      </c>
      <c r="Q13692" s="34">
        <v>72</v>
      </c>
      <c r="R13692" s="34">
        <v>85</v>
      </c>
      <c r="S13692" s="34">
        <v>83</v>
      </c>
      <c r="T13692" s="34">
        <v>71</v>
      </c>
      <c r="U13692" s="34">
        <v>88</v>
      </c>
      <c r="V13692" s="34">
        <v>75</v>
      </c>
      <c r="W13692" s="34">
        <v>86</v>
      </c>
      <c r="X13692" s="34">
        <v>95</v>
      </c>
      <c r="Y13692" s="34">
        <v>57</v>
      </c>
      <c r="Z13692" s="34">
        <v>53</v>
      </c>
      <c r="AA13692" s="34">
        <v>87</v>
      </c>
      <c r="AB13692" s="34">
        <v>44</v>
      </c>
      <c r="AC13692" s="34">
        <v>119</v>
      </c>
    </row>
    <row r="13693" spans="1:29" x14ac:dyDescent="0.2">
      <c r="A13693" s="34" t="s">
        <v>74186</v>
      </c>
      <c r="B13693" s="34">
        <v>67</v>
      </c>
      <c r="C13693" s="34">
        <v>75</v>
      </c>
      <c r="D13693" s="34">
        <v>99</v>
      </c>
      <c r="E13693" s="34">
        <v>92</v>
      </c>
      <c r="F13693" s="34">
        <v>98</v>
      </c>
      <c r="G13693" s="34">
        <v>82</v>
      </c>
      <c r="H13693" s="34">
        <v>79</v>
      </c>
      <c r="I13693" s="34">
        <v>81</v>
      </c>
      <c r="J13693" s="34">
        <v>68</v>
      </c>
      <c r="K13693" s="34">
        <v>86</v>
      </c>
      <c r="L13693" s="34">
        <v>44</v>
      </c>
      <c r="M13693" s="34">
        <v>48</v>
      </c>
      <c r="N13693" s="34">
        <v>63</v>
      </c>
      <c r="O13693" s="34">
        <v>51</v>
      </c>
      <c r="P13693" s="34">
        <v>77</v>
      </c>
      <c r="Q13693" s="34">
        <v>91</v>
      </c>
      <c r="R13693" s="34">
        <v>103</v>
      </c>
      <c r="S13693" s="34">
        <v>86</v>
      </c>
      <c r="T13693" s="34">
        <v>39</v>
      </c>
      <c r="U13693" s="34">
        <v>58</v>
      </c>
      <c r="V13693" s="34">
        <v>83</v>
      </c>
      <c r="W13693" s="34">
        <v>48</v>
      </c>
      <c r="X13693" s="34">
        <v>126</v>
      </c>
      <c r="Y13693" s="34">
        <v>54</v>
      </c>
      <c r="Z13693" s="34">
        <v>104</v>
      </c>
      <c r="AA13693" s="34">
        <v>103</v>
      </c>
      <c r="AB13693" s="34">
        <v>67</v>
      </c>
      <c r="AC13693" s="34">
        <v>119</v>
      </c>
    </row>
    <row r="13694" spans="1:29" x14ac:dyDescent="0.2">
      <c r="A13694" s="34" t="s">
        <v>74187</v>
      </c>
      <c r="B13694" s="34">
        <v>36</v>
      </c>
      <c r="C13694" s="34">
        <v>33</v>
      </c>
      <c r="D13694" s="34">
        <v>20</v>
      </c>
      <c r="E13694" s="34">
        <v>40</v>
      </c>
      <c r="F13694" s="34">
        <v>33</v>
      </c>
      <c r="G13694" s="34">
        <v>29</v>
      </c>
      <c r="H13694" s="34">
        <v>21</v>
      </c>
      <c r="I13694" s="34">
        <v>21</v>
      </c>
      <c r="J13694" s="34">
        <v>23</v>
      </c>
      <c r="K13694" s="34">
        <v>46</v>
      </c>
      <c r="L13694" s="34">
        <v>11</v>
      </c>
      <c r="M13694" s="34">
        <v>15</v>
      </c>
      <c r="N13694" s="34">
        <v>17</v>
      </c>
      <c r="O13694" s="34">
        <v>20</v>
      </c>
      <c r="P13694" s="34">
        <v>21</v>
      </c>
      <c r="Q13694" s="34">
        <v>34</v>
      </c>
      <c r="R13694" s="34">
        <v>35</v>
      </c>
      <c r="S13694" s="34">
        <v>23</v>
      </c>
      <c r="T13694" s="34">
        <v>15</v>
      </c>
      <c r="U13694" s="34">
        <v>18</v>
      </c>
      <c r="V13694" s="34">
        <v>25</v>
      </c>
      <c r="W13694" s="34">
        <v>18</v>
      </c>
      <c r="X13694" s="34">
        <v>19</v>
      </c>
      <c r="Y13694" s="34">
        <v>12</v>
      </c>
      <c r="Z13694" s="34">
        <v>21</v>
      </c>
      <c r="AA13694" s="34">
        <v>34</v>
      </c>
      <c r="AB13694" s="34">
        <v>24</v>
      </c>
      <c r="AC13694" s="34">
        <v>34</v>
      </c>
    </row>
    <row r="13695" spans="1:29" x14ac:dyDescent="0.2">
      <c r="A13695" s="34" t="s">
        <v>74188</v>
      </c>
      <c r="B13695" s="34">
        <v>95</v>
      </c>
      <c r="C13695" s="34">
        <v>123</v>
      </c>
      <c r="D13695" s="34">
        <v>136</v>
      </c>
      <c r="E13695" s="34">
        <v>152</v>
      </c>
      <c r="F13695" s="34">
        <v>146</v>
      </c>
      <c r="G13695" s="34">
        <v>144</v>
      </c>
      <c r="H13695" s="34">
        <v>129</v>
      </c>
      <c r="I13695" s="34">
        <v>121</v>
      </c>
      <c r="J13695" s="34">
        <v>160</v>
      </c>
      <c r="K13695" s="34">
        <v>103</v>
      </c>
      <c r="L13695" s="34">
        <v>122</v>
      </c>
      <c r="M13695" s="34">
        <v>101</v>
      </c>
      <c r="N13695" s="34">
        <v>157</v>
      </c>
      <c r="O13695" s="34">
        <v>117</v>
      </c>
      <c r="P13695" s="34">
        <v>141</v>
      </c>
      <c r="Q13695" s="34">
        <v>162</v>
      </c>
      <c r="R13695" s="34">
        <v>195</v>
      </c>
      <c r="S13695" s="34">
        <v>157</v>
      </c>
      <c r="T13695" s="34">
        <v>122</v>
      </c>
      <c r="U13695" s="34">
        <v>103</v>
      </c>
      <c r="V13695" s="34">
        <v>116</v>
      </c>
      <c r="W13695" s="34">
        <v>121</v>
      </c>
      <c r="X13695" s="34">
        <v>218</v>
      </c>
      <c r="Y13695" s="34">
        <v>134</v>
      </c>
      <c r="Z13695" s="34">
        <v>128</v>
      </c>
      <c r="AA13695" s="34">
        <v>179</v>
      </c>
      <c r="AB13695" s="34">
        <v>134</v>
      </c>
      <c r="AC13695" s="34">
        <v>220</v>
      </c>
    </row>
    <row r="13696" spans="1:29" x14ac:dyDescent="0.2">
      <c r="A13696" s="34" t="s">
        <v>74189</v>
      </c>
      <c r="B13696" s="34">
        <v>54</v>
      </c>
      <c r="C13696" s="34">
        <v>76</v>
      </c>
      <c r="D13696" s="34">
        <v>111</v>
      </c>
      <c r="E13696" s="34">
        <v>131</v>
      </c>
      <c r="F13696" s="34">
        <v>117</v>
      </c>
      <c r="G13696" s="34">
        <v>103</v>
      </c>
      <c r="H13696" s="34">
        <v>63</v>
      </c>
      <c r="I13696" s="34">
        <v>90</v>
      </c>
      <c r="J13696" s="34">
        <v>65</v>
      </c>
      <c r="K13696" s="34">
        <v>99</v>
      </c>
      <c r="L13696" s="34">
        <v>43</v>
      </c>
      <c r="M13696" s="34">
        <v>85</v>
      </c>
      <c r="N13696" s="34">
        <v>95</v>
      </c>
      <c r="O13696" s="34">
        <v>83</v>
      </c>
      <c r="P13696" s="34">
        <v>101</v>
      </c>
      <c r="Q13696" s="34">
        <v>121</v>
      </c>
      <c r="R13696" s="34">
        <v>109</v>
      </c>
      <c r="S13696" s="34">
        <v>123</v>
      </c>
      <c r="T13696" s="34">
        <v>62</v>
      </c>
      <c r="U13696" s="34">
        <v>90</v>
      </c>
      <c r="V13696" s="34">
        <v>101</v>
      </c>
      <c r="W13696" s="34">
        <v>82</v>
      </c>
      <c r="X13696" s="34">
        <v>100</v>
      </c>
      <c r="Y13696" s="34">
        <v>81</v>
      </c>
      <c r="Z13696" s="34">
        <v>111</v>
      </c>
      <c r="AA13696" s="34">
        <v>122</v>
      </c>
      <c r="AB13696" s="34">
        <v>74</v>
      </c>
      <c r="AC13696" s="34">
        <v>154</v>
      </c>
    </row>
    <row r="13697" spans="1:29" x14ac:dyDescent="0.2">
      <c r="A13697" s="34" t="s">
        <v>74190</v>
      </c>
      <c r="B13697" s="34">
        <v>68</v>
      </c>
      <c r="C13697" s="34">
        <v>128</v>
      </c>
      <c r="D13697" s="34">
        <v>162</v>
      </c>
      <c r="E13697" s="34">
        <v>131</v>
      </c>
      <c r="F13697" s="34">
        <v>133</v>
      </c>
      <c r="G13697" s="34">
        <v>99</v>
      </c>
      <c r="H13697" s="34">
        <v>102</v>
      </c>
      <c r="I13697" s="34">
        <v>130</v>
      </c>
      <c r="J13697" s="34">
        <v>113</v>
      </c>
      <c r="K13697" s="34">
        <v>167</v>
      </c>
      <c r="L13697" s="34">
        <v>78</v>
      </c>
      <c r="M13697" s="34">
        <v>110</v>
      </c>
      <c r="N13697" s="34">
        <v>129</v>
      </c>
      <c r="O13697" s="34">
        <v>104</v>
      </c>
      <c r="P13697" s="34">
        <v>123</v>
      </c>
      <c r="Q13697" s="34">
        <v>133</v>
      </c>
      <c r="R13697" s="34">
        <v>135</v>
      </c>
      <c r="S13697" s="34">
        <v>153</v>
      </c>
      <c r="T13697" s="34">
        <v>89</v>
      </c>
      <c r="U13697" s="34">
        <v>103</v>
      </c>
      <c r="V13697" s="34">
        <v>140</v>
      </c>
      <c r="W13697" s="34">
        <v>116</v>
      </c>
      <c r="X13697" s="34">
        <v>193</v>
      </c>
      <c r="Y13697" s="34">
        <v>124</v>
      </c>
      <c r="Z13697" s="34">
        <v>138</v>
      </c>
      <c r="AA13697" s="34">
        <v>158</v>
      </c>
      <c r="AB13697" s="34">
        <v>99</v>
      </c>
      <c r="AC13697" s="34">
        <v>208</v>
      </c>
    </row>
    <row r="13698" spans="1:29" x14ac:dyDescent="0.2">
      <c r="A13698" s="34" t="s">
        <v>74191</v>
      </c>
      <c r="B13698" s="34">
        <v>51</v>
      </c>
      <c r="C13698" s="34">
        <v>83</v>
      </c>
      <c r="D13698" s="34">
        <v>105</v>
      </c>
      <c r="E13698" s="34">
        <v>121</v>
      </c>
      <c r="F13698" s="34">
        <v>112</v>
      </c>
      <c r="G13698" s="34">
        <v>91</v>
      </c>
      <c r="H13698" s="34">
        <v>89</v>
      </c>
      <c r="I13698" s="34">
        <v>110</v>
      </c>
      <c r="J13698" s="34">
        <v>68</v>
      </c>
      <c r="K13698" s="34">
        <v>102</v>
      </c>
      <c r="L13698" s="34">
        <v>63</v>
      </c>
      <c r="M13698" s="34">
        <v>79</v>
      </c>
      <c r="N13698" s="34">
        <v>82</v>
      </c>
      <c r="O13698" s="34">
        <v>87</v>
      </c>
      <c r="P13698" s="34">
        <v>61</v>
      </c>
      <c r="Q13698" s="34">
        <v>87</v>
      </c>
      <c r="R13698" s="34">
        <v>91</v>
      </c>
      <c r="S13698" s="34">
        <v>113</v>
      </c>
      <c r="T13698" s="34">
        <v>59</v>
      </c>
      <c r="U13698" s="34">
        <v>71</v>
      </c>
      <c r="V13698" s="34">
        <v>96</v>
      </c>
      <c r="W13698" s="34">
        <v>63</v>
      </c>
      <c r="X13698" s="34">
        <v>98</v>
      </c>
      <c r="Y13698" s="34">
        <v>83</v>
      </c>
      <c r="Z13698" s="34">
        <v>122</v>
      </c>
      <c r="AA13698" s="34">
        <v>119</v>
      </c>
      <c r="AB13698" s="34">
        <v>101</v>
      </c>
      <c r="AC13698" s="34">
        <v>105</v>
      </c>
    </row>
    <row r="13699" spans="1:29" x14ac:dyDescent="0.2">
      <c r="A13699" s="34" t="s">
        <v>74192</v>
      </c>
      <c r="B13699" s="34">
        <v>75</v>
      </c>
      <c r="C13699" s="34">
        <v>122</v>
      </c>
      <c r="D13699" s="34">
        <v>126</v>
      </c>
      <c r="E13699" s="34">
        <v>136</v>
      </c>
      <c r="F13699" s="34">
        <v>148</v>
      </c>
      <c r="G13699" s="34">
        <v>110</v>
      </c>
      <c r="H13699" s="34">
        <v>131</v>
      </c>
      <c r="I13699" s="34">
        <v>114</v>
      </c>
      <c r="J13699" s="34">
        <v>99</v>
      </c>
      <c r="K13699" s="34">
        <v>96</v>
      </c>
      <c r="L13699" s="34">
        <v>102</v>
      </c>
      <c r="M13699" s="34">
        <v>74</v>
      </c>
      <c r="N13699" s="34">
        <v>111</v>
      </c>
      <c r="O13699" s="34">
        <v>120</v>
      </c>
      <c r="P13699" s="34">
        <v>140</v>
      </c>
      <c r="Q13699" s="34">
        <v>179</v>
      </c>
      <c r="R13699" s="34">
        <v>135</v>
      </c>
      <c r="S13699" s="34">
        <v>104</v>
      </c>
      <c r="T13699" s="34">
        <v>141</v>
      </c>
      <c r="U13699" s="34">
        <v>91</v>
      </c>
      <c r="V13699" s="34">
        <v>136</v>
      </c>
      <c r="W13699" s="34">
        <v>90</v>
      </c>
      <c r="X13699" s="34">
        <v>161</v>
      </c>
      <c r="Y13699" s="34">
        <v>138</v>
      </c>
      <c r="Z13699" s="34">
        <v>131</v>
      </c>
      <c r="AA13699" s="34">
        <v>129</v>
      </c>
      <c r="AB13699" s="34">
        <v>161</v>
      </c>
      <c r="AC13699" s="34">
        <v>166</v>
      </c>
    </row>
    <row r="13700" spans="1:29" x14ac:dyDescent="0.2">
      <c r="A13700" s="34" t="s">
        <v>74193</v>
      </c>
      <c r="B13700" s="34">
        <v>77</v>
      </c>
      <c r="C13700" s="34">
        <v>74</v>
      </c>
      <c r="D13700" s="34">
        <v>176</v>
      </c>
      <c r="E13700" s="34">
        <v>96</v>
      </c>
      <c r="F13700" s="34">
        <v>129</v>
      </c>
      <c r="G13700" s="34">
        <v>82</v>
      </c>
      <c r="H13700" s="34">
        <v>127</v>
      </c>
      <c r="I13700" s="34">
        <v>81</v>
      </c>
      <c r="J13700" s="34">
        <v>117</v>
      </c>
      <c r="K13700" s="34">
        <v>76</v>
      </c>
      <c r="L13700" s="34">
        <v>56</v>
      </c>
      <c r="M13700" s="34">
        <v>75</v>
      </c>
      <c r="N13700" s="34">
        <v>84</v>
      </c>
      <c r="O13700" s="34">
        <v>54</v>
      </c>
      <c r="P13700" s="34">
        <v>96</v>
      </c>
      <c r="Q13700" s="34">
        <v>97</v>
      </c>
      <c r="R13700" s="34">
        <v>134</v>
      </c>
      <c r="S13700" s="34">
        <v>113</v>
      </c>
      <c r="T13700" s="34">
        <v>93</v>
      </c>
      <c r="U13700" s="34">
        <v>81</v>
      </c>
      <c r="V13700" s="34">
        <v>129</v>
      </c>
      <c r="W13700" s="34">
        <v>57</v>
      </c>
      <c r="X13700" s="34">
        <v>147</v>
      </c>
      <c r="Y13700" s="34">
        <v>73</v>
      </c>
      <c r="Z13700" s="34">
        <v>153</v>
      </c>
      <c r="AA13700" s="34">
        <v>88</v>
      </c>
      <c r="AB13700" s="34">
        <v>74</v>
      </c>
      <c r="AC13700" s="34">
        <v>110</v>
      </c>
    </row>
    <row r="13701" spans="1:29" x14ac:dyDescent="0.2">
      <c r="A13701" s="34" t="s">
        <v>74194</v>
      </c>
      <c r="B13701" s="34">
        <v>157</v>
      </c>
      <c r="C13701" s="34">
        <v>207</v>
      </c>
      <c r="D13701" s="34">
        <v>193</v>
      </c>
      <c r="E13701" s="34">
        <v>218</v>
      </c>
      <c r="F13701" s="34">
        <v>183</v>
      </c>
      <c r="G13701" s="34">
        <v>167</v>
      </c>
      <c r="H13701" s="34">
        <v>160</v>
      </c>
      <c r="I13701" s="34">
        <v>185</v>
      </c>
      <c r="J13701" s="34">
        <v>178</v>
      </c>
      <c r="K13701" s="34">
        <v>193</v>
      </c>
      <c r="L13701" s="34">
        <v>127</v>
      </c>
      <c r="M13701" s="34">
        <v>151</v>
      </c>
      <c r="N13701" s="34">
        <v>120</v>
      </c>
      <c r="O13701" s="34">
        <v>167</v>
      </c>
      <c r="P13701" s="34">
        <v>169</v>
      </c>
      <c r="Q13701" s="34">
        <v>185</v>
      </c>
      <c r="R13701" s="34">
        <v>194</v>
      </c>
      <c r="S13701" s="34">
        <v>194</v>
      </c>
      <c r="T13701" s="34">
        <v>146</v>
      </c>
      <c r="U13701" s="34">
        <v>162</v>
      </c>
      <c r="V13701" s="34">
        <v>230</v>
      </c>
      <c r="W13701" s="34">
        <v>181</v>
      </c>
      <c r="X13701" s="34">
        <v>250</v>
      </c>
      <c r="Y13701" s="34">
        <v>183</v>
      </c>
      <c r="Z13701" s="34">
        <v>205</v>
      </c>
      <c r="AA13701" s="34">
        <v>244</v>
      </c>
      <c r="AB13701" s="34">
        <v>205</v>
      </c>
      <c r="AC13701" s="34">
        <v>226</v>
      </c>
    </row>
    <row r="13702" spans="1:29" x14ac:dyDescent="0.2">
      <c r="A13702" s="34" t="s">
        <v>74195</v>
      </c>
      <c r="B13702" s="34">
        <v>73</v>
      </c>
      <c r="C13702" s="34">
        <v>89</v>
      </c>
      <c r="D13702" s="34">
        <v>99</v>
      </c>
      <c r="E13702" s="34">
        <v>84</v>
      </c>
      <c r="F13702" s="34">
        <v>106</v>
      </c>
      <c r="G13702" s="34">
        <v>47</v>
      </c>
      <c r="H13702" s="34">
        <v>108</v>
      </c>
      <c r="I13702" s="34">
        <v>72</v>
      </c>
      <c r="J13702" s="34">
        <v>93</v>
      </c>
      <c r="K13702" s="34">
        <v>96</v>
      </c>
      <c r="L13702" s="34">
        <v>59</v>
      </c>
      <c r="M13702" s="34">
        <v>58</v>
      </c>
      <c r="N13702" s="34">
        <v>95</v>
      </c>
      <c r="O13702" s="34">
        <v>62</v>
      </c>
      <c r="P13702" s="34">
        <v>90</v>
      </c>
      <c r="Q13702" s="34">
        <v>111</v>
      </c>
      <c r="R13702" s="34">
        <v>105</v>
      </c>
      <c r="S13702" s="34">
        <v>77</v>
      </c>
      <c r="T13702" s="34">
        <v>96</v>
      </c>
      <c r="U13702" s="34">
        <v>69</v>
      </c>
      <c r="V13702" s="34">
        <v>133</v>
      </c>
      <c r="W13702" s="34">
        <v>77</v>
      </c>
      <c r="X13702" s="34">
        <v>154</v>
      </c>
      <c r="Y13702" s="34">
        <v>65</v>
      </c>
      <c r="Z13702" s="34">
        <v>127</v>
      </c>
      <c r="AA13702" s="34">
        <v>112</v>
      </c>
      <c r="AB13702" s="34">
        <v>128</v>
      </c>
      <c r="AC13702" s="34">
        <v>99</v>
      </c>
    </row>
    <row r="13703" spans="1:29" x14ac:dyDescent="0.2">
      <c r="A13703" s="34" t="s">
        <v>74196</v>
      </c>
      <c r="B13703" s="34">
        <v>54</v>
      </c>
      <c r="C13703" s="34">
        <v>82</v>
      </c>
      <c r="D13703" s="34">
        <v>106</v>
      </c>
      <c r="E13703" s="34">
        <v>102</v>
      </c>
      <c r="F13703" s="34">
        <v>112</v>
      </c>
      <c r="G13703" s="34">
        <v>95</v>
      </c>
      <c r="H13703" s="34">
        <v>89</v>
      </c>
      <c r="I13703" s="34">
        <v>83</v>
      </c>
      <c r="J13703" s="34">
        <v>78</v>
      </c>
      <c r="K13703" s="34">
        <v>87</v>
      </c>
      <c r="L13703" s="34">
        <v>53</v>
      </c>
      <c r="M13703" s="34">
        <v>54</v>
      </c>
      <c r="N13703" s="34">
        <v>89</v>
      </c>
      <c r="O13703" s="34">
        <v>50</v>
      </c>
      <c r="P13703" s="34">
        <v>62</v>
      </c>
      <c r="Q13703" s="34">
        <v>109</v>
      </c>
      <c r="R13703" s="34">
        <v>105</v>
      </c>
      <c r="S13703" s="34">
        <v>113</v>
      </c>
      <c r="T13703" s="34">
        <v>48</v>
      </c>
      <c r="U13703" s="34">
        <v>71</v>
      </c>
      <c r="V13703" s="34">
        <v>108</v>
      </c>
      <c r="W13703" s="34">
        <v>80</v>
      </c>
      <c r="X13703" s="34">
        <v>121</v>
      </c>
      <c r="Y13703" s="34">
        <v>98</v>
      </c>
      <c r="Z13703" s="34">
        <v>92</v>
      </c>
      <c r="AA13703" s="34">
        <v>103</v>
      </c>
      <c r="AB13703" s="34">
        <v>103</v>
      </c>
      <c r="AC13703" s="34">
        <v>137</v>
      </c>
    </row>
    <row r="13704" spans="1:29" x14ac:dyDescent="0.2">
      <c r="A13704" s="34" t="s">
        <v>74197</v>
      </c>
      <c r="B13704" s="34">
        <v>61</v>
      </c>
      <c r="C13704" s="34">
        <v>55</v>
      </c>
      <c r="D13704" s="34">
        <v>124</v>
      </c>
      <c r="E13704" s="34">
        <v>101</v>
      </c>
      <c r="F13704" s="34">
        <v>84</v>
      </c>
      <c r="G13704" s="34">
        <v>97</v>
      </c>
      <c r="H13704" s="34">
        <v>81</v>
      </c>
      <c r="I13704" s="34">
        <v>44</v>
      </c>
      <c r="J13704" s="34">
        <v>72</v>
      </c>
      <c r="K13704" s="34">
        <v>72</v>
      </c>
      <c r="L13704" s="34">
        <v>55</v>
      </c>
      <c r="M13704" s="34">
        <v>57</v>
      </c>
      <c r="N13704" s="34">
        <v>73</v>
      </c>
      <c r="O13704" s="34">
        <v>62</v>
      </c>
      <c r="P13704" s="34">
        <v>81</v>
      </c>
      <c r="Q13704" s="34">
        <v>97</v>
      </c>
      <c r="R13704" s="34">
        <v>85</v>
      </c>
      <c r="S13704" s="34">
        <v>79</v>
      </c>
      <c r="T13704" s="34">
        <v>76</v>
      </c>
      <c r="U13704" s="34">
        <v>70</v>
      </c>
      <c r="V13704" s="34">
        <v>101</v>
      </c>
      <c r="W13704" s="34">
        <v>63</v>
      </c>
      <c r="X13704" s="34">
        <v>107</v>
      </c>
      <c r="Y13704" s="34">
        <v>97</v>
      </c>
      <c r="Z13704" s="34">
        <v>88</v>
      </c>
      <c r="AA13704" s="34">
        <v>100</v>
      </c>
      <c r="AB13704" s="34">
        <v>79</v>
      </c>
      <c r="AC13704" s="34">
        <v>99</v>
      </c>
    </row>
    <row r="13705" spans="1:29" x14ac:dyDescent="0.2">
      <c r="A13705" s="34" t="s">
        <v>74198</v>
      </c>
      <c r="B13705" s="34">
        <v>77</v>
      </c>
      <c r="C13705" s="34">
        <v>77</v>
      </c>
      <c r="D13705" s="34">
        <v>96</v>
      </c>
      <c r="E13705" s="34">
        <v>117</v>
      </c>
      <c r="F13705" s="34">
        <v>83</v>
      </c>
      <c r="G13705" s="34">
        <v>108</v>
      </c>
      <c r="H13705" s="34">
        <v>51</v>
      </c>
      <c r="I13705" s="34">
        <v>53</v>
      </c>
      <c r="J13705" s="34">
        <v>26</v>
      </c>
      <c r="K13705" s="34">
        <v>98</v>
      </c>
      <c r="L13705" s="34">
        <v>18</v>
      </c>
      <c r="M13705" s="34">
        <v>77</v>
      </c>
      <c r="N13705" s="34">
        <v>43</v>
      </c>
      <c r="O13705" s="34">
        <v>68</v>
      </c>
      <c r="P13705" s="34">
        <v>63</v>
      </c>
      <c r="Q13705" s="34">
        <v>73</v>
      </c>
      <c r="R13705" s="34">
        <v>47</v>
      </c>
      <c r="S13705" s="34">
        <v>107</v>
      </c>
      <c r="T13705" s="34">
        <v>28</v>
      </c>
      <c r="U13705" s="34">
        <v>37</v>
      </c>
      <c r="V13705" s="34">
        <v>71</v>
      </c>
      <c r="W13705" s="34">
        <v>39</v>
      </c>
      <c r="X13705" s="34">
        <v>96</v>
      </c>
      <c r="Y13705" s="34">
        <v>27</v>
      </c>
      <c r="Z13705" s="34">
        <v>89</v>
      </c>
      <c r="AA13705" s="34">
        <v>99</v>
      </c>
      <c r="AB13705" s="34">
        <v>42</v>
      </c>
      <c r="AC13705" s="34">
        <v>114</v>
      </c>
    </row>
    <row r="13706" spans="1:29" x14ac:dyDescent="0.2">
      <c r="A13706" s="34" t="s">
        <v>74199</v>
      </c>
      <c r="B13706" s="34">
        <v>55</v>
      </c>
      <c r="C13706" s="34">
        <v>64</v>
      </c>
      <c r="D13706" s="34">
        <v>76</v>
      </c>
      <c r="E13706" s="34">
        <v>49</v>
      </c>
      <c r="F13706" s="34">
        <v>46</v>
      </c>
      <c r="G13706" s="34">
        <v>60</v>
      </c>
      <c r="H13706" s="34">
        <v>64</v>
      </c>
      <c r="I13706" s="34">
        <v>43</v>
      </c>
      <c r="J13706" s="34">
        <v>37</v>
      </c>
      <c r="K13706" s="34">
        <v>64</v>
      </c>
      <c r="L13706" s="34">
        <v>30</v>
      </c>
      <c r="M13706" s="34">
        <v>43</v>
      </c>
      <c r="N13706" s="34">
        <v>47</v>
      </c>
      <c r="O13706" s="34">
        <v>44</v>
      </c>
      <c r="P13706" s="34">
        <v>44</v>
      </c>
      <c r="Q13706" s="34">
        <v>63</v>
      </c>
      <c r="R13706" s="34">
        <v>62</v>
      </c>
      <c r="S13706" s="34">
        <v>123</v>
      </c>
      <c r="T13706" s="34">
        <v>36</v>
      </c>
      <c r="U13706" s="34">
        <v>51</v>
      </c>
      <c r="V13706" s="34">
        <v>51</v>
      </c>
      <c r="W13706" s="34">
        <v>63</v>
      </c>
      <c r="X13706" s="34">
        <v>104</v>
      </c>
      <c r="Y13706" s="34">
        <v>62</v>
      </c>
      <c r="Z13706" s="34">
        <v>83</v>
      </c>
      <c r="AA13706" s="34">
        <v>98</v>
      </c>
      <c r="AB13706" s="34">
        <v>51</v>
      </c>
      <c r="AC13706" s="34">
        <v>103</v>
      </c>
    </row>
    <row r="13707" spans="1:29" x14ac:dyDescent="0.2">
      <c r="A13707" s="34" t="s">
        <v>74200</v>
      </c>
      <c r="B13707" s="34">
        <v>62</v>
      </c>
      <c r="C13707" s="34">
        <v>120</v>
      </c>
      <c r="D13707" s="34">
        <v>118</v>
      </c>
      <c r="E13707" s="34">
        <v>111</v>
      </c>
      <c r="F13707" s="34">
        <v>90</v>
      </c>
      <c r="G13707" s="34">
        <v>110</v>
      </c>
      <c r="H13707" s="34">
        <v>101</v>
      </c>
      <c r="I13707" s="34">
        <v>65</v>
      </c>
      <c r="J13707" s="34">
        <v>54</v>
      </c>
      <c r="K13707" s="34">
        <v>91</v>
      </c>
      <c r="L13707" s="34">
        <v>35</v>
      </c>
      <c r="M13707" s="34">
        <v>84</v>
      </c>
      <c r="N13707" s="34">
        <v>61</v>
      </c>
      <c r="O13707" s="34">
        <v>73</v>
      </c>
      <c r="P13707" s="34">
        <v>58</v>
      </c>
      <c r="Q13707" s="34">
        <v>138</v>
      </c>
      <c r="R13707" s="34">
        <v>77</v>
      </c>
      <c r="S13707" s="34">
        <v>101</v>
      </c>
      <c r="T13707" s="34">
        <v>65</v>
      </c>
      <c r="U13707" s="34">
        <v>111</v>
      </c>
      <c r="V13707" s="34">
        <v>84</v>
      </c>
      <c r="W13707" s="34">
        <v>107</v>
      </c>
      <c r="X13707" s="34">
        <v>92</v>
      </c>
      <c r="Y13707" s="34">
        <v>58</v>
      </c>
      <c r="Z13707" s="34">
        <v>104</v>
      </c>
      <c r="AA13707" s="34">
        <v>99</v>
      </c>
      <c r="AB13707" s="34">
        <v>66</v>
      </c>
      <c r="AC13707" s="34">
        <v>139</v>
      </c>
    </row>
    <row r="13708" spans="1:29" x14ac:dyDescent="0.2">
      <c r="A13708" s="34" t="s">
        <v>74201</v>
      </c>
      <c r="B13708" s="34">
        <v>42</v>
      </c>
      <c r="C13708" s="34">
        <v>39</v>
      </c>
      <c r="D13708" s="34">
        <v>41</v>
      </c>
      <c r="E13708" s="34">
        <v>43</v>
      </c>
      <c r="F13708" s="34">
        <v>24</v>
      </c>
      <c r="G13708" s="34">
        <v>23</v>
      </c>
      <c r="H13708" s="34">
        <v>28</v>
      </c>
      <c r="I13708" s="34">
        <v>31</v>
      </c>
      <c r="J13708" s="34">
        <v>27</v>
      </c>
      <c r="K13708" s="34">
        <v>27</v>
      </c>
      <c r="L13708" s="34">
        <v>16</v>
      </c>
      <c r="M13708" s="34">
        <v>25</v>
      </c>
      <c r="N13708" s="34">
        <v>24</v>
      </c>
      <c r="O13708" s="34">
        <v>27</v>
      </c>
      <c r="P13708" s="34">
        <v>31</v>
      </c>
      <c r="Q13708" s="34">
        <v>40</v>
      </c>
      <c r="R13708" s="34">
        <v>32</v>
      </c>
      <c r="S13708" s="34">
        <v>44</v>
      </c>
      <c r="T13708" s="34">
        <v>15</v>
      </c>
      <c r="U13708" s="34">
        <v>17</v>
      </c>
      <c r="V13708" s="34">
        <v>50</v>
      </c>
      <c r="W13708" s="34">
        <v>19</v>
      </c>
      <c r="X13708" s="34">
        <v>31</v>
      </c>
      <c r="Y13708" s="34">
        <v>27</v>
      </c>
      <c r="Z13708" s="34">
        <v>29</v>
      </c>
      <c r="AA13708" s="34">
        <v>46</v>
      </c>
      <c r="AB13708" s="34">
        <v>38</v>
      </c>
      <c r="AC13708" s="34">
        <v>56</v>
      </c>
    </row>
    <row r="13709" spans="1:29" x14ac:dyDescent="0.2">
      <c r="A13709" s="34" t="s">
        <v>74202</v>
      </c>
      <c r="B13709" s="34">
        <v>70</v>
      </c>
      <c r="C13709" s="34">
        <v>116</v>
      </c>
      <c r="D13709" s="34">
        <v>203</v>
      </c>
      <c r="E13709" s="34">
        <v>156</v>
      </c>
      <c r="F13709" s="34">
        <v>114</v>
      </c>
      <c r="G13709" s="34">
        <v>180</v>
      </c>
      <c r="H13709" s="34">
        <v>117</v>
      </c>
      <c r="I13709" s="34">
        <v>95</v>
      </c>
      <c r="J13709" s="34">
        <v>95</v>
      </c>
      <c r="K13709" s="34">
        <v>135</v>
      </c>
      <c r="L13709" s="34">
        <v>43</v>
      </c>
      <c r="M13709" s="34">
        <v>75</v>
      </c>
      <c r="N13709" s="34">
        <v>130</v>
      </c>
      <c r="O13709" s="34">
        <v>108</v>
      </c>
      <c r="P13709" s="34">
        <v>77</v>
      </c>
      <c r="Q13709" s="34">
        <v>160</v>
      </c>
      <c r="R13709" s="34">
        <v>99</v>
      </c>
      <c r="S13709" s="34">
        <v>176</v>
      </c>
      <c r="T13709" s="34">
        <v>59</v>
      </c>
      <c r="U13709" s="34">
        <v>73</v>
      </c>
      <c r="V13709" s="34">
        <v>109</v>
      </c>
      <c r="W13709" s="34">
        <v>67</v>
      </c>
      <c r="X13709" s="34">
        <v>154</v>
      </c>
      <c r="Y13709" s="34">
        <v>83</v>
      </c>
      <c r="Z13709" s="34">
        <v>193</v>
      </c>
      <c r="AA13709" s="34">
        <v>121</v>
      </c>
      <c r="AB13709" s="34">
        <v>90</v>
      </c>
      <c r="AC13709" s="34">
        <v>184</v>
      </c>
    </row>
    <row r="13710" spans="1:29" x14ac:dyDescent="0.2">
      <c r="A13710" s="34" t="s">
        <v>74203</v>
      </c>
      <c r="B13710" s="34">
        <v>88</v>
      </c>
      <c r="C13710" s="34">
        <v>170</v>
      </c>
      <c r="D13710" s="34">
        <v>77</v>
      </c>
      <c r="E13710" s="34">
        <v>205</v>
      </c>
      <c r="F13710" s="34">
        <v>117</v>
      </c>
      <c r="G13710" s="34">
        <v>210</v>
      </c>
      <c r="H13710" s="34">
        <v>94</v>
      </c>
      <c r="I13710" s="34">
        <v>210</v>
      </c>
      <c r="J13710" s="34">
        <v>93</v>
      </c>
      <c r="K13710" s="34">
        <v>201</v>
      </c>
      <c r="L13710" s="34">
        <v>78</v>
      </c>
      <c r="M13710" s="34">
        <v>202</v>
      </c>
      <c r="N13710" s="34">
        <v>82</v>
      </c>
      <c r="O13710" s="34">
        <v>196</v>
      </c>
      <c r="P13710" s="34">
        <v>134</v>
      </c>
      <c r="Q13710" s="34">
        <v>244</v>
      </c>
      <c r="R13710" s="34">
        <v>121</v>
      </c>
      <c r="S13710" s="34">
        <v>241</v>
      </c>
      <c r="T13710" s="34">
        <v>121</v>
      </c>
      <c r="U13710" s="34">
        <v>164</v>
      </c>
      <c r="V13710" s="34">
        <v>137</v>
      </c>
      <c r="W13710" s="34">
        <v>229</v>
      </c>
      <c r="X13710" s="34">
        <v>123</v>
      </c>
      <c r="Y13710" s="34">
        <v>195</v>
      </c>
      <c r="Z13710" s="34">
        <v>87</v>
      </c>
      <c r="AA13710" s="34">
        <v>204</v>
      </c>
      <c r="AB13710" s="34">
        <v>127</v>
      </c>
      <c r="AC13710" s="34">
        <v>305</v>
      </c>
    </row>
    <row r="13711" spans="1:29" x14ac:dyDescent="0.2">
      <c r="A13711" s="34" t="s">
        <v>74204</v>
      </c>
      <c r="B13711" s="34">
        <v>102</v>
      </c>
      <c r="C13711" s="34">
        <v>103</v>
      </c>
      <c r="D13711" s="34">
        <v>204</v>
      </c>
      <c r="E13711" s="34">
        <v>144</v>
      </c>
      <c r="F13711" s="34">
        <v>188</v>
      </c>
      <c r="G13711" s="34">
        <v>148</v>
      </c>
      <c r="H13711" s="34">
        <v>186</v>
      </c>
      <c r="I13711" s="34">
        <v>152</v>
      </c>
      <c r="J13711" s="34">
        <v>192</v>
      </c>
      <c r="K13711" s="34">
        <v>136</v>
      </c>
      <c r="L13711" s="34">
        <v>167</v>
      </c>
      <c r="M13711" s="34">
        <v>138</v>
      </c>
      <c r="N13711" s="34">
        <v>164</v>
      </c>
      <c r="O13711" s="34">
        <v>116</v>
      </c>
      <c r="P13711" s="34">
        <v>158</v>
      </c>
      <c r="Q13711" s="34">
        <v>197</v>
      </c>
      <c r="R13711" s="34">
        <v>204</v>
      </c>
      <c r="S13711" s="34">
        <v>161</v>
      </c>
      <c r="T13711" s="34">
        <v>208</v>
      </c>
      <c r="U13711" s="34">
        <v>137</v>
      </c>
      <c r="V13711" s="34">
        <v>198</v>
      </c>
      <c r="W13711" s="34">
        <v>161</v>
      </c>
      <c r="X13711" s="34">
        <v>181</v>
      </c>
      <c r="Y13711" s="34">
        <v>191</v>
      </c>
      <c r="Z13711" s="34">
        <v>150</v>
      </c>
      <c r="AA13711" s="34">
        <v>161</v>
      </c>
      <c r="AB13711" s="34">
        <v>246</v>
      </c>
      <c r="AC13711" s="34">
        <v>245</v>
      </c>
    </row>
    <row r="13712" spans="1:29" x14ac:dyDescent="0.2">
      <c r="A13712" s="34" t="s">
        <v>74205</v>
      </c>
      <c r="B13712" s="34">
        <v>53</v>
      </c>
      <c r="C13712" s="34">
        <v>74</v>
      </c>
      <c r="D13712" s="34">
        <v>97</v>
      </c>
      <c r="E13712" s="34">
        <v>108</v>
      </c>
      <c r="F13712" s="34">
        <v>81</v>
      </c>
      <c r="G13712" s="34">
        <v>106</v>
      </c>
      <c r="H13712" s="34">
        <v>84</v>
      </c>
      <c r="I13712" s="34">
        <v>96</v>
      </c>
      <c r="J13712" s="34">
        <v>82</v>
      </c>
      <c r="K13712" s="34">
        <v>91</v>
      </c>
      <c r="L13712" s="34">
        <v>59</v>
      </c>
      <c r="M13712" s="34">
        <v>60</v>
      </c>
      <c r="N13712" s="34">
        <v>54</v>
      </c>
      <c r="O13712" s="34">
        <v>71</v>
      </c>
      <c r="P13712" s="34">
        <v>72</v>
      </c>
      <c r="Q13712" s="34">
        <v>121</v>
      </c>
      <c r="R13712" s="34">
        <v>84</v>
      </c>
      <c r="S13712" s="34">
        <v>124</v>
      </c>
      <c r="T13712" s="34">
        <v>46</v>
      </c>
      <c r="U13712" s="34">
        <v>96</v>
      </c>
      <c r="V13712" s="34">
        <v>77</v>
      </c>
      <c r="W13712" s="34">
        <v>87</v>
      </c>
      <c r="X13712" s="34">
        <v>127</v>
      </c>
      <c r="Y13712" s="34">
        <v>98</v>
      </c>
      <c r="Z13712" s="34">
        <v>120</v>
      </c>
      <c r="AA13712" s="34">
        <v>151</v>
      </c>
      <c r="AB13712" s="34">
        <v>55</v>
      </c>
      <c r="AC13712" s="34">
        <v>175</v>
      </c>
    </row>
    <row r="13713" spans="1:29" x14ac:dyDescent="0.2">
      <c r="A13713" s="34" t="s">
        <v>74206</v>
      </c>
      <c r="B13713" s="34">
        <v>55</v>
      </c>
      <c r="C13713" s="34">
        <v>23</v>
      </c>
      <c r="D13713" s="34">
        <v>57</v>
      </c>
      <c r="E13713" s="34">
        <v>36</v>
      </c>
      <c r="F13713" s="34">
        <v>40</v>
      </c>
      <c r="G13713" s="34">
        <v>29</v>
      </c>
      <c r="H13713" s="34">
        <v>47</v>
      </c>
      <c r="I13713" s="34">
        <v>45</v>
      </c>
      <c r="J13713" s="34">
        <v>28</v>
      </c>
      <c r="K13713" s="34">
        <v>49</v>
      </c>
      <c r="L13713" s="34">
        <v>15</v>
      </c>
      <c r="M13713" s="34">
        <v>29</v>
      </c>
      <c r="N13713" s="34">
        <v>31</v>
      </c>
      <c r="O13713" s="34">
        <v>23</v>
      </c>
      <c r="P13713" s="34">
        <v>34</v>
      </c>
      <c r="Q13713" s="34">
        <v>36</v>
      </c>
      <c r="R13713" s="34">
        <v>34</v>
      </c>
      <c r="S13713" s="34">
        <v>38</v>
      </c>
      <c r="T13713" s="34">
        <v>34</v>
      </c>
      <c r="U13713" s="34">
        <v>39</v>
      </c>
      <c r="V13713" s="34">
        <v>56</v>
      </c>
      <c r="W13713" s="34">
        <v>47</v>
      </c>
      <c r="X13713" s="34">
        <v>48</v>
      </c>
      <c r="Y13713" s="34">
        <v>30</v>
      </c>
      <c r="Z13713" s="34">
        <v>53</v>
      </c>
      <c r="AA13713" s="34">
        <v>52</v>
      </c>
      <c r="AB13713" s="34">
        <v>33</v>
      </c>
      <c r="AC13713" s="34">
        <v>34</v>
      </c>
    </row>
    <row r="13714" spans="1:29" x14ac:dyDescent="0.2">
      <c r="A13714" s="34" t="s">
        <v>74207</v>
      </c>
      <c r="B13714" s="34">
        <v>76</v>
      </c>
      <c r="C13714" s="34">
        <v>161</v>
      </c>
      <c r="D13714" s="34">
        <v>153</v>
      </c>
      <c r="E13714" s="34">
        <v>176</v>
      </c>
      <c r="F13714" s="34">
        <v>120</v>
      </c>
      <c r="G13714" s="34">
        <v>146</v>
      </c>
      <c r="H13714" s="34">
        <v>144</v>
      </c>
      <c r="I13714" s="34">
        <v>158</v>
      </c>
      <c r="J13714" s="34">
        <v>96</v>
      </c>
      <c r="K13714" s="34">
        <v>189</v>
      </c>
      <c r="L13714" s="34">
        <v>53</v>
      </c>
      <c r="M13714" s="34">
        <v>110</v>
      </c>
      <c r="N13714" s="34">
        <v>127</v>
      </c>
      <c r="O13714" s="34">
        <v>140</v>
      </c>
      <c r="P13714" s="34">
        <v>129</v>
      </c>
      <c r="Q13714" s="34">
        <v>143</v>
      </c>
      <c r="R13714" s="34">
        <v>131</v>
      </c>
      <c r="S13714" s="34">
        <v>197</v>
      </c>
      <c r="T13714" s="34">
        <v>68</v>
      </c>
      <c r="U13714" s="34">
        <v>116</v>
      </c>
      <c r="V13714" s="34">
        <v>134</v>
      </c>
      <c r="W13714" s="34">
        <v>126</v>
      </c>
      <c r="X13714" s="34">
        <v>155</v>
      </c>
      <c r="Y13714" s="34">
        <v>92</v>
      </c>
      <c r="Z13714" s="34">
        <v>155</v>
      </c>
      <c r="AA13714" s="34">
        <v>199</v>
      </c>
      <c r="AB13714" s="34">
        <v>82</v>
      </c>
      <c r="AC13714" s="34">
        <v>237</v>
      </c>
    </row>
    <row r="13715" spans="1:29" x14ac:dyDescent="0.2">
      <c r="A13715" s="34" t="s">
        <v>74208</v>
      </c>
      <c r="B13715" s="34">
        <v>25</v>
      </c>
      <c r="C13715" s="34">
        <v>136</v>
      </c>
      <c r="D13715" s="34">
        <v>73</v>
      </c>
      <c r="E13715" s="34">
        <v>148</v>
      </c>
      <c r="F13715" s="34">
        <v>46</v>
      </c>
      <c r="G13715" s="34">
        <v>142</v>
      </c>
      <c r="H13715" s="34">
        <v>54</v>
      </c>
      <c r="I13715" s="34">
        <v>132</v>
      </c>
      <c r="J13715" s="34">
        <v>37</v>
      </c>
      <c r="K13715" s="34">
        <v>159</v>
      </c>
      <c r="L13715" s="34">
        <v>18</v>
      </c>
      <c r="M13715" s="34">
        <v>117</v>
      </c>
      <c r="N13715" s="34">
        <v>37</v>
      </c>
      <c r="O13715" s="34">
        <v>101</v>
      </c>
      <c r="P13715" s="34">
        <v>35</v>
      </c>
      <c r="Q13715" s="34">
        <v>85</v>
      </c>
      <c r="R13715" s="34">
        <v>58</v>
      </c>
      <c r="S13715" s="34">
        <v>108</v>
      </c>
      <c r="T13715" s="34">
        <v>24</v>
      </c>
      <c r="U13715" s="34">
        <v>90</v>
      </c>
      <c r="V13715" s="34">
        <v>49</v>
      </c>
      <c r="W13715" s="34">
        <v>93</v>
      </c>
      <c r="X13715" s="34">
        <v>73</v>
      </c>
      <c r="Y13715" s="34">
        <v>67</v>
      </c>
      <c r="Z13715" s="34">
        <v>69</v>
      </c>
      <c r="AA13715" s="34">
        <v>94</v>
      </c>
      <c r="AB13715" s="34">
        <v>39</v>
      </c>
      <c r="AC13715" s="34">
        <v>134</v>
      </c>
    </row>
    <row r="13716" spans="1:29" x14ac:dyDescent="0.2">
      <c r="A13716" s="34" t="s">
        <v>74209</v>
      </c>
      <c r="B13716" s="34">
        <v>28</v>
      </c>
      <c r="C13716" s="34">
        <v>38</v>
      </c>
      <c r="D13716" s="34">
        <v>63</v>
      </c>
      <c r="E13716" s="34">
        <v>54</v>
      </c>
      <c r="F13716" s="34">
        <v>53</v>
      </c>
      <c r="G13716" s="34">
        <v>55</v>
      </c>
      <c r="H13716" s="34">
        <v>46</v>
      </c>
      <c r="I13716" s="34">
        <v>38</v>
      </c>
      <c r="J13716" s="34">
        <v>58</v>
      </c>
      <c r="K13716" s="34">
        <v>60</v>
      </c>
      <c r="L13716" s="34">
        <v>19</v>
      </c>
      <c r="M13716" s="34">
        <v>41</v>
      </c>
      <c r="N13716" s="34">
        <v>34</v>
      </c>
      <c r="O13716" s="34">
        <v>27</v>
      </c>
      <c r="P13716" s="34">
        <v>19</v>
      </c>
      <c r="Q13716" s="34">
        <v>53</v>
      </c>
      <c r="R13716" s="34">
        <v>69</v>
      </c>
      <c r="S13716" s="34">
        <v>70</v>
      </c>
      <c r="T13716" s="34">
        <v>28</v>
      </c>
      <c r="U13716" s="34">
        <v>42</v>
      </c>
      <c r="V13716" s="34">
        <v>49</v>
      </c>
      <c r="W13716" s="34">
        <v>46</v>
      </c>
      <c r="X13716" s="34">
        <v>71</v>
      </c>
      <c r="Y13716" s="34">
        <v>46</v>
      </c>
      <c r="Z13716" s="34">
        <v>47</v>
      </c>
      <c r="AA13716" s="34">
        <v>53</v>
      </c>
      <c r="AB13716" s="34">
        <v>76</v>
      </c>
      <c r="AC13716" s="34">
        <v>75</v>
      </c>
    </row>
    <row r="13717" spans="1:29" x14ac:dyDescent="0.2">
      <c r="A13717" s="34" t="s">
        <v>74210</v>
      </c>
      <c r="B13717" s="34">
        <v>125</v>
      </c>
      <c r="C13717" s="34">
        <v>158</v>
      </c>
      <c r="D13717" s="34">
        <v>213</v>
      </c>
      <c r="E13717" s="34">
        <v>184</v>
      </c>
      <c r="F13717" s="34">
        <v>188</v>
      </c>
      <c r="G13717" s="34">
        <v>164</v>
      </c>
      <c r="H13717" s="34">
        <v>182</v>
      </c>
      <c r="I13717" s="34">
        <v>133</v>
      </c>
      <c r="J13717" s="34">
        <v>187</v>
      </c>
      <c r="K13717" s="34">
        <v>181</v>
      </c>
      <c r="L13717" s="34">
        <v>133</v>
      </c>
      <c r="M13717" s="34">
        <v>162</v>
      </c>
      <c r="N13717" s="34">
        <v>150</v>
      </c>
      <c r="O13717" s="34">
        <v>146</v>
      </c>
      <c r="P13717" s="34">
        <v>181</v>
      </c>
      <c r="Q13717" s="34">
        <v>269</v>
      </c>
      <c r="R13717" s="34">
        <v>222</v>
      </c>
      <c r="S13717" s="34">
        <v>236</v>
      </c>
      <c r="T13717" s="34">
        <v>184</v>
      </c>
      <c r="U13717" s="34">
        <v>173</v>
      </c>
      <c r="V13717" s="34">
        <v>218</v>
      </c>
      <c r="W13717" s="34">
        <v>177</v>
      </c>
      <c r="X13717" s="34">
        <v>327</v>
      </c>
      <c r="Y13717" s="34">
        <v>218</v>
      </c>
      <c r="Z13717" s="34">
        <v>257</v>
      </c>
      <c r="AA13717" s="34">
        <v>223</v>
      </c>
      <c r="AB13717" s="34">
        <v>242</v>
      </c>
      <c r="AC13717" s="34">
        <v>313</v>
      </c>
    </row>
    <row r="13718" spans="1:29" x14ac:dyDescent="0.2">
      <c r="A13718" s="34" t="s">
        <v>74211</v>
      </c>
      <c r="B13718" s="34">
        <v>66</v>
      </c>
      <c r="C13718" s="34">
        <v>109</v>
      </c>
      <c r="D13718" s="34">
        <v>109</v>
      </c>
      <c r="E13718" s="34">
        <v>97</v>
      </c>
      <c r="F13718" s="34">
        <v>95</v>
      </c>
      <c r="G13718" s="34">
        <v>89</v>
      </c>
      <c r="H13718" s="34">
        <v>125</v>
      </c>
      <c r="I13718" s="34">
        <v>101</v>
      </c>
      <c r="J13718" s="34">
        <v>86</v>
      </c>
      <c r="K13718" s="34">
        <v>79</v>
      </c>
      <c r="L13718" s="34">
        <v>75</v>
      </c>
      <c r="M13718" s="34">
        <v>78</v>
      </c>
      <c r="N13718" s="34">
        <v>76</v>
      </c>
      <c r="O13718" s="34">
        <v>73</v>
      </c>
      <c r="P13718" s="34">
        <v>76</v>
      </c>
      <c r="Q13718" s="34">
        <v>102</v>
      </c>
      <c r="R13718" s="34">
        <v>85</v>
      </c>
      <c r="S13718" s="34">
        <v>118</v>
      </c>
      <c r="T13718" s="34">
        <v>74</v>
      </c>
      <c r="U13718" s="34">
        <v>86</v>
      </c>
      <c r="V13718" s="34">
        <v>91</v>
      </c>
      <c r="W13718" s="34">
        <v>120</v>
      </c>
      <c r="X13718" s="34">
        <v>120</v>
      </c>
      <c r="Y13718" s="34">
        <v>114</v>
      </c>
      <c r="Z13718" s="34">
        <v>101</v>
      </c>
      <c r="AA13718" s="34">
        <v>129</v>
      </c>
      <c r="AB13718" s="34">
        <v>108</v>
      </c>
      <c r="AC13718" s="34">
        <v>128</v>
      </c>
    </row>
    <row r="13719" spans="1:29" x14ac:dyDescent="0.2">
      <c r="A13719" s="34" t="s">
        <v>74212</v>
      </c>
      <c r="B13719" s="34">
        <v>22</v>
      </c>
      <c r="C13719" s="34">
        <v>65</v>
      </c>
      <c r="D13719" s="34">
        <v>59</v>
      </c>
      <c r="E13719" s="34">
        <v>64</v>
      </c>
      <c r="F13719" s="34">
        <v>54</v>
      </c>
      <c r="G13719" s="34">
        <v>52</v>
      </c>
      <c r="H13719" s="34">
        <v>50</v>
      </c>
      <c r="I13719" s="34">
        <v>57</v>
      </c>
      <c r="J13719" s="34">
        <v>46</v>
      </c>
      <c r="K13719" s="34">
        <v>66</v>
      </c>
      <c r="L13719" s="34">
        <v>13</v>
      </c>
      <c r="M13719" s="34">
        <v>37</v>
      </c>
      <c r="N13719" s="34">
        <v>45</v>
      </c>
      <c r="O13719" s="34">
        <v>44</v>
      </c>
      <c r="P13719" s="34">
        <v>48</v>
      </c>
      <c r="Q13719" s="34">
        <v>43</v>
      </c>
      <c r="R13719" s="34">
        <v>50</v>
      </c>
      <c r="S13719" s="34">
        <v>67</v>
      </c>
      <c r="T13719" s="34">
        <v>30</v>
      </c>
      <c r="U13719" s="34">
        <v>35</v>
      </c>
      <c r="V13719" s="34">
        <v>45</v>
      </c>
      <c r="W13719" s="34">
        <v>36</v>
      </c>
      <c r="X13719" s="34">
        <v>92</v>
      </c>
      <c r="Y13719" s="34">
        <v>32</v>
      </c>
      <c r="Z13719" s="34">
        <v>43</v>
      </c>
      <c r="AA13719" s="34">
        <v>84</v>
      </c>
      <c r="AB13719" s="34">
        <v>43</v>
      </c>
      <c r="AC13719" s="34">
        <v>78</v>
      </c>
    </row>
    <row r="13720" spans="1:29" x14ac:dyDescent="0.2">
      <c r="A13720" s="34" t="s">
        <v>74213</v>
      </c>
      <c r="B13720" s="34">
        <v>83</v>
      </c>
      <c r="C13720" s="34">
        <v>219</v>
      </c>
      <c r="D13720" s="34">
        <v>162</v>
      </c>
      <c r="E13720" s="34">
        <v>215</v>
      </c>
      <c r="F13720" s="34">
        <v>136</v>
      </c>
      <c r="G13720" s="34">
        <v>229</v>
      </c>
      <c r="H13720" s="34">
        <v>107</v>
      </c>
      <c r="I13720" s="34">
        <v>172</v>
      </c>
      <c r="J13720" s="34">
        <v>102</v>
      </c>
      <c r="K13720" s="34">
        <v>237</v>
      </c>
      <c r="L13720" s="34">
        <v>59</v>
      </c>
      <c r="M13720" s="34">
        <v>154</v>
      </c>
      <c r="N13720" s="34">
        <v>108</v>
      </c>
      <c r="O13720" s="34">
        <v>174</v>
      </c>
      <c r="P13720" s="34">
        <v>107</v>
      </c>
      <c r="Q13720" s="34">
        <v>160</v>
      </c>
      <c r="R13720" s="34">
        <v>120</v>
      </c>
      <c r="S13720" s="34">
        <v>236</v>
      </c>
      <c r="T13720" s="34">
        <v>82</v>
      </c>
      <c r="U13720" s="34">
        <v>92</v>
      </c>
      <c r="V13720" s="34">
        <v>111</v>
      </c>
      <c r="W13720" s="34">
        <v>112</v>
      </c>
      <c r="X13720" s="34">
        <v>138</v>
      </c>
      <c r="Y13720" s="34">
        <v>107</v>
      </c>
      <c r="Z13720" s="34">
        <v>148</v>
      </c>
      <c r="AA13720" s="34">
        <v>192</v>
      </c>
      <c r="AB13720" s="34">
        <v>65</v>
      </c>
      <c r="AC13720" s="34">
        <v>298</v>
      </c>
    </row>
    <row r="13721" spans="1:29" x14ac:dyDescent="0.2">
      <c r="A13721" s="34" t="s">
        <v>74214</v>
      </c>
      <c r="B13721" s="34">
        <v>52</v>
      </c>
      <c r="C13721" s="34">
        <v>57</v>
      </c>
      <c r="D13721" s="34">
        <v>56</v>
      </c>
      <c r="E13721" s="34">
        <v>56</v>
      </c>
      <c r="F13721" s="34">
        <v>79</v>
      </c>
      <c r="G13721" s="34">
        <v>54</v>
      </c>
      <c r="H13721" s="34">
        <v>97</v>
      </c>
      <c r="I13721" s="34">
        <v>67</v>
      </c>
      <c r="J13721" s="34">
        <v>70</v>
      </c>
      <c r="K13721" s="34">
        <v>67</v>
      </c>
      <c r="L13721" s="34">
        <v>59</v>
      </c>
      <c r="M13721" s="34">
        <v>77</v>
      </c>
      <c r="N13721" s="34">
        <v>84</v>
      </c>
      <c r="O13721" s="34">
        <v>67</v>
      </c>
      <c r="P13721" s="34">
        <v>63</v>
      </c>
      <c r="Q13721" s="34">
        <v>100</v>
      </c>
      <c r="R13721" s="34">
        <v>75</v>
      </c>
      <c r="S13721" s="34">
        <v>67</v>
      </c>
      <c r="T13721" s="34">
        <v>54</v>
      </c>
      <c r="U13721" s="34">
        <v>65</v>
      </c>
      <c r="V13721" s="34">
        <v>76</v>
      </c>
      <c r="W13721" s="34">
        <v>71</v>
      </c>
      <c r="X13721" s="34">
        <v>109</v>
      </c>
      <c r="Y13721" s="34">
        <v>70</v>
      </c>
      <c r="Z13721" s="34">
        <v>84</v>
      </c>
      <c r="AA13721" s="34">
        <v>87</v>
      </c>
      <c r="AB13721" s="34">
        <v>98</v>
      </c>
      <c r="AC13721" s="34">
        <v>95</v>
      </c>
    </row>
    <row r="13722" spans="1:29" x14ac:dyDescent="0.2">
      <c r="A13722" s="34" t="s">
        <v>74215</v>
      </c>
      <c r="B13722" s="34">
        <v>76</v>
      </c>
      <c r="C13722" s="34">
        <v>101</v>
      </c>
      <c r="D13722" s="34">
        <v>110</v>
      </c>
      <c r="E13722" s="34">
        <v>137</v>
      </c>
      <c r="F13722" s="34">
        <v>102</v>
      </c>
      <c r="G13722" s="34">
        <v>170</v>
      </c>
      <c r="H13722" s="34">
        <v>108</v>
      </c>
      <c r="I13722" s="34">
        <v>111</v>
      </c>
      <c r="J13722" s="34">
        <v>97</v>
      </c>
      <c r="K13722" s="34">
        <v>132</v>
      </c>
      <c r="L13722" s="34">
        <v>58</v>
      </c>
      <c r="M13722" s="34">
        <v>149</v>
      </c>
      <c r="N13722" s="34">
        <v>76</v>
      </c>
      <c r="O13722" s="34">
        <v>115</v>
      </c>
      <c r="P13722" s="34">
        <v>69</v>
      </c>
      <c r="Q13722" s="34">
        <v>172</v>
      </c>
      <c r="R13722" s="34">
        <v>127</v>
      </c>
      <c r="S13722" s="34">
        <v>144</v>
      </c>
      <c r="T13722" s="34">
        <v>86</v>
      </c>
      <c r="U13722" s="34">
        <v>107</v>
      </c>
      <c r="V13722" s="34">
        <v>122</v>
      </c>
      <c r="W13722" s="34">
        <v>102</v>
      </c>
      <c r="X13722" s="34">
        <v>116</v>
      </c>
      <c r="Y13722" s="34">
        <v>148</v>
      </c>
      <c r="Z13722" s="34">
        <v>93</v>
      </c>
      <c r="AA13722" s="34">
        <v>150</v>
      </c>
      <c r="AB13722" s="34">
        <v>76</v>
      </c>
      <c r="AC13722" s="34">
        <v>191</v>
      </c>
    </row>
    <row r="13723" spans="1:29" x14ac:dyDescent="0.2">
      <c r="A13723" s="34" t="s">
        <v>74216</v>
      </c>
      <c r="B13723" s="34">
        <v>39</v>
      </c>
      <c r="C13723" s="34">
        <v>42</v>
      </c>
      <c r="D13723" s="34">
        <v>38</v>
      </c>
      <c r="E13723" s="34">
        <v>37</v>
      </c>
      <c r="F13723" s="34">
        <v>41</v>
      </c>
      <c r="G13723" s="34">
        <v>41</v>
      </c>
      <c r="H13723" s="34">
        <v>30</v>
      </c>
      <c r="I13723" s="34">
        <v>41</v>
      </c>
      <c r="J13723" s="34">
        <v>44</v>
      </c>
      <c r="K13723" s="34">
        <v>35</v>
      </c>
      <c r="L13723" s="34">
        <v>9</v>
      </c>
      <c r="M13723" s="34">
        <v>35</v>
      </c>
      <c r="N13723" s="34">
        <v>31</v>
      </c>
      <c r="O13723" s="34">
        <v>35</v>
      </c>
      <c r="P13723" s="34">
        <v>31</v>
      </c>
      <c r="Q13723" s="34">
        <v>37</v>
      </c>
      <c r="R13723" s="34">
        <v>49</v>
      </c>
      <c r="S13723" s="34">
        <v>81</v>
      </c>
      <c r="T13723" s="34">
        <v>14</v>
      </c>
      <c r="U13723" s="34">
        <v>47</v>
      </c>
      <c r="V13723" s="34">
        <v>34</v>
      </c>
      <c r="W13723" s="34">
        <v>37</v>
      </c>
      <c r="X13723" s="34">
        <v>55</v>
      </c>
      <c r="Y13723" s="34">
        <v>39</v>
      </c>
      <c r="Z13723" s="34">
        <v>39</v>
      </c>
      <c r="AA13723" s="34">
        <v>64</v>
      </c>
      <c r="AB13723" s="34">
        <v>27</v>
      </c>
      <c r="AC13723" s="34">
        <v>70</v>
      </c>
    </row>
    <row r="13724" spans="1:29" x14ac:dyDescent="0.2">
      <c r="A13724" s="34" t="s">
        <v>74217</v>
      </c>
      <c r="B13724" s="34">
        <v>42</v>
      </c>
      <c r="C13724" s="34">
        <v>84</v>
      </c>
      <c r="D13724" s="34">
        <v>127</v>
      </c>
      <c r="E13724" s="34">
        <v>135</v>
      </c>
      <c r="F13724" s="34">
        <v>79</v>
      </c>
      <c r="G13724" s="34">
        <v>111</v>
      </c>
      <c r="H13724" s="34">
        <v>74</v>
      </c>
      <c r="I13724" s="34">
        <v>87</v>
      </c>
      <c r="J13724" s="34">
        <v>58</v>
      </c>
      <c r="K13724" s="34">
        <v>142</v>
      </c>
      <c r="L13724" s="34">
        <v>39</v>
      </c>
      <c r="M13724" s="34">
        <v>67</v>
      </c>
      <c r="N13724" s="34">
        <v>60</v>
      </c>
      <c r="O13724" s="34">
        <v>97</v>
      </c>
      <c r="P13724" s="34">
        <v>57</v>
      </c>
      <c r="Q13724" s="34">
        <v>104</v>
      </c>
      <c r="R13724" s="34">
        <v>97</v>
      </c>
      <c r="S13724" s="34">
        <v>149</v>
      </c>
      <c r="T13724" s="34">
        <v>32</v>
      </c>
      <c r="U13724" s="34">
        <v>67</v>
      </c>
      <c r="V13724" s="34">
        <v>72</v>
      </c>
      <c r="W13724" s="34">
        <v>70</v>
      </c>
      <c r="X13724" s="34">
        <v>94</v>
      </c>
      <c r="Y13724" s="34">
        <v>81</v>
      </c>
      <c r="Z13724" s="34">
        <v>107</v>
      </c>
      <c r="AA13724" s="34">
        <v>160</v>
      </c>
      <c r="AB13724" s="34">
        <v>51</v>
      </c>
      <c r="AC13724" s="34">
        <v>192</v>
      </c>
    </row>
    <row r="13725" spans="1:29" x14ac:dyDescent="0.2">
      <c r="A13725" s="34" t="s">
        <v>74218</v>
      </c>
      <c r="B13725" s="34">
        <v>87</v>
      </c>
      <c r="C13725" s="34">
        <v>100</v>
      </c>
      <c r="D13725" s="34">
        <v>146</v>
      </c>
      <c r="E13725" s="34">
        <v>109</v>
      </c>
      <c r="F13725" s="34">
        <v>135</v>
      </c>
      <c r="G13725" s="34">
        <v>87</v>
      </c>
      <c r="H13725" s="34">
        <v>131</v>
      </c>
      <c r="I13725" s="34">
        <v>69</v>
      </c>
      <c r="J13725" s="34">
        <v>98</v>
      </c>
      <c r="K13725" s="34">
        <v>92</v>
      </c>
      <c r="L13725" s="34">
        <v>49</v>
      </c>
      <c r="M13725" s="34">
        <v>73</v>
      </c>
      <c r="N13725" s="34">
        <v>75</v>
      </c>
      <c r="O13725" s="34">
        <v>94</v>
      </c>
      <c r="P13725" s="34">
        <v>98</v>
      </c>
      <c r="Q13725" s="34">
        <v>116</v>
      </c>
      <c r="R13725" s="34">
        <v>129</v>
      </c>
      <c r="S13725" s="34">
        <v>107</v>
      </c>
      <c r="T13725" s="34">
        <v>70</v>
      </c>
      <c r="U13725" s="34">
        <v>64</v>
      </c>
      <c r="V13725" s="34">
        <v>164</v>
      </c>
      <c r="W13725" s="34">
        <v>74</v>
      </c>
      <c r="X13725" s="34">
        <v>158</v>
      </c>
      <c r="Y13725" s="34">
        <v>95</v>
      </c>
      <c r="Z13725" s="34">
        <v>161</v>
      </c>
      <c r="AA13725" s="34">
        <v>113</v>
      </c>
      <c r="AB13725" s="34">
        <v>91</v>
      </c>
      <c r="AC13725" s="34">
        <v>157</v>
      </c>
    </row>
    <row r="13726" spans="1:29" x14ac:dyDescent="0.2">
      <c r="A13726" s="34" t="s">
        <v>74219</v>
      </c>
      <c r="B13726" s="34">
        <v>23</v>
      </c>
      <c r="C13726" s="34">
        <v>33</v>
      </c>
      <c r="D13726" s="34">
        <v>54</v>
      </c>
      <c r="E13726" s="34">
        <v>22</v>
      </c>
      <c r="F13726" s="34">
        <v>41</v>
      </c>
      <c r="G13726" s="34">
        <v>39</v>
      </c>
      <c r="H13726" s="34">
        <v>23</v>
      </c>
      <c r="I13726" s="34">
        <v>24</v>
      </c>
      <c r="J13726" s="34">
        <v>22</v>
      </c>
      <c r="K13726" s="34">
        <v>19</v>
      </c>
      <c r="L13726" s="34">
        <v>11</v>
      </c>
      <c r="M13726" s="34">
        <v>20</v>
      </c>
      <c r="N13726" s="34">
        <v>22</v>
      </c>
      <c r="O13726" s="34">
        <v>28</v>
      </c>
      <c r="P13726" s="34">
        <v>20</v>
      </c>
      <c r="Q13726" s="34">
        <v>23</v>
      </c>
      <c r="R13726" s="34">
        <v>27</v>
      </c>
      <c r="S13726" s="34">
        <v>32</v>
      </c>
      <c r="T13726" s="34">
        <v>25</v>
      </c>
      <c r="U13726" s="34">
        <v>9</v>
      </c>
      <c r="V13726" s="34">
        <v>21</v>
      </c>
      <c r="W13726" s="34">
        <v>25</v>
      </c>
      <c r="X13726" s="34">
        <v>42</v>
      </c>
      <c r="Y13726" s="34">
        <v>15</v>
      </c>
      <c r="Z13726" s="34">
        <v>56</v>
      </c>
      <c r="AA13726" s="34">
        <v>19</v>
      </c>
      <c r="AB13726" s="34">
        <v>23</v>
      </c>
      <c r="AC13726" s="34">
        <v>47</v>
      </c>
    </row>
    <row r="13727" spans="1:29" x14ac:dyDescent="0.2">
      <c r="A13727" s="34" t="s">
        <v>74220</v>
      </c>
      <c r="B13727" s="34">
        <v>73</v>
      </c>
      <c r="C13727" s="34">
        <v>133</v>
      </c>
      <c r="D13727" s="34">
        <v>89</v>
      </c>
      <c r="E13727" s="34">
        <v>103</v>
      </c>
      <c r="F13727" s="34">
        <v>117</v>
      </c>
      <c r="G13727" s="34">
        <v>116</v>
      </c>
      <c r="H13727" s="34">
        <v>72</v>
      </c>
      <c r="I13727" s="34">
        <v>100</v>
      </c>
      <c r="J13727" s="34">
        <v>90</v>
      </c>
      <c r="K13727" s="34">
        <v>122</v>
      </c>
      <c r="L13727" s="34">
        <v>61</v>
      </c>
      <c r="M13727" s="34">
        <v>79</v>
      </c>
      <c r="N13727" s="34">
        <v>88</v>
      </c>
      <c r="O13727" s="34">
        <v>56</v>
      </c>
      <c r="P13727" s="34">
        <v>82</v>
      </c>
      <c r="Q13727" s="34">
        <v>116</v>
      </c>
      <c r="R13727" s="34">
        <v>122</v>
      </c>
      <c r="S13727" s="34">
        <v>145</v>
      </c>
      <c r="T13727" s="34">
        <v>78</v>
      </c>
      <c r="U13727" s="34">
        <v>74</v>
      </c>
      <c r="V13727" s="34">
        <v>101</v>
      </c>
      <c r="W13727" s="34">
        <v>82</v>
      </c>
      <c r="X13727" s="34">
        <v>129</v>
      </c>
      <c r="Y13727" s="34">
        <v>84</v>
      </c>
      <c r="Z13727" s="34">
        <v>91</v>
      </c>
      <c r="AA13727" s="34">
        <v>90</v>
      </c>
      <c r="AB13727" s="34">
        <v>105</v>
      </c>
      <c r="AC13727" s="34">
        <v>183</v>
      </c>
    </row>
    <row r="13728" spans="1:29" x14ac:dyDescent="0.2">
      <c r="A13728" s="34" t="s">
        <v>74221</v>
      </c>
      <c r="B13728" s="34">
        <v>86</v>
      </c>
      <c r="C13728" s="34">
        <v>175</v>
      </c>
      <c r="D13728" s="34">
        <v>239</v>
      </c>
      <c r="E13728" s="34">
        <v>160</v>
      </c>
      <c r="F13728" s="34">
        <v>171</v>
      </c>
      <c r="G13728" s="34">
        <v>171</v>
      </c>
      <c r="H13728" s="34">
        <v>141</v>
      </c>
      <c r="I13728" s="34">
        <v>155</v>
      </c>
      <c r="J13728" s="34">
        <v>129</v>
      </c>
      <c r="K13728" s="34">
        <v>133</v>
      </c>
      <c r="L13728" s="34">
        <v>65</v>
      </c>
      <c r="M13728" s="34">
        <v>117</v>
      </c>
      <c r="N13728" s="34">
        <v>125</v>
      </c>
      <c r="O13728" s="34">
        <v>137</v>
      </c>
      <c r="P13728" s="34">
        <v>152</v>
      </c>
      <c r="Q13728" s="34">
        <v>167</v>
      </c>
      <c r="R13728" s="34">
        <v>125</v>
      </c>
      <c r="S13728" s="34">
        <v>206</v>
      </c>
      <c r="T13728" s="34">
        <v>86</v>
      </c>
      <c r="U13728" s="34">
        <v>89</v>
      </c>
      <c r="V13728" s="34">
        <v>150</v>
      </c>
      <c r="W13728" s="34">
        <v>93</v>
      </c>
      <c r="X13728" s="34">
        <v>214</v>
      </c>
      <c r="Y13728" s="34">
        <v>107</v>
      </c>
      <c r="Z13728" s="34">
        <v>156</v>
      </c>
      <c r="AA13728" s="34">
        <v>167</v>
      </c>
      <c r="AB13728" s="34">
        <v>131</v>
      </c>
      <c r="AC13728" s="34">
        <v>191</v>
      </c>
    </row>
    <row r="13729" spans="1:29" x14ac:dyDescent="0.2">
      <c r="A13729" s="34" t="s">
        <v>74222</v>
      </c>
      <c r="B13729" s="34">
        <v>50</v>
      </c>
      <c r="C13729" s="34">
        <v>56</v>
      </c>
      <c r="D13729" s="34">
        <v>47</v>
      </c>
      <c r="E13729" s="34">
        <v>59</v>
      </c>
      <c r="F13729" s="34">
        <v>78</v>
      </c>
      <c r="G13729" s="34">
        <v>91</v>
      </c>
      <c r="H13729" s="34">
        <v>59</v>
      </c>
      <c r="I13729" s="34">
        <v>63</v>
      </c>
      <c r="J13729" s="34">
        <v>52</v>
      </c>
      <c r="K13729" s="34">
        <v>43</v>
      </c>
      <c r="L13729" s="34">
        <v>44</v>
      </c>
      <c r="M13729" s="34">
        <v>51</v>
      </c>
      <c r="N13729" s="34">
        <v>59</v>
      </c>
      <c r="O13729" s="34">
        <v>69</v>
      </c>
      <c r="P13729" s="34">
        <v>46</v>
      </c>
      <c r="Q13729" s="34">
        <v>87</v>
      </c>
      <c r="R13729" s="34">
        <v>85</v>
      </c>
      <c r="S13729" s="34">
        <v>71</v>
      </c>
      <c r="T13729" s="34">
        <v>60</v>
      </c>
      <c r="U13729" s="34">
        <v>48</v>
      </c>
      <c r="V13729" s="34">
        <v>70</v>
      </c>
      <c r="W13729" s="34">
        <v>64</v>
      </c>
      <c r="X13729" s="34">
        <v>76</v>
      </c>
      <c r="Y13729" s="34">
        <v>62</v>
      </c>
      <c r="Z13729" s="34">
        <v>30</v>
      </c>
      <c r="AA13729" s="34">
        <v>62</v>
      </c>
      <c r="AB13729" s="34">
        <v>71</v>
      </c>
      <c r="AC13729" s="34">
        <v>98</v>
      </c>
    </row>
    <row r="13730" spans="1:29" x14ac:dyDescent="0.2">
      <c r="A13730" s="34" t="s">
        <v>74223</v>
      </c>
      <c r="B13730" s="34">
        <v>63</v>
      </c>
      <c r="C13730" s="34">
        <v>109</v>
      </c>
      <c r="D13730" s="34">
        <v>141</v>
      </c>
      <c r="E13730" s="34">
        <v>102</v>
      </c>
      <c r="F13730" s="34">
        <v>113</v>
      </c>
      <c r="G13730" s="34">
        <v>142</v>
      </c>
      <c r="H13730" s="34">
        <v>92</v>
      </c>
      <c r="I13730" s="34">
        <v>121</v>
      </c>
      <c r="J13730" s="34">
        <v>69</v>
      </c>
      <c r="K13730" s="34">
        <v>121</v>
      </c>
      <c r="L13730" s="34">
        <v>62</v>
      </c>
      <c r="M13730" s="34">
        <v>95</v>
      </c>
      <c r="N13730" s="34">
        <v>108</v>
      </c>
      <c r="O13730" s="34">
        <v>100</v>
      </c>
      <c r="P13730" s="34">
        <v>104</v>
      </c>
      <c r="Q13730" s="34">
        <v>159</v>
      </c>
      <c r="R13730" s="34">
        <v>95</v>
      </c>
      <c r="S13730" s="34">
        <v>142</v>
      </c>
      <c r="T13730" s="34">
        <v>85</v>
      </c>
      <c r="U13730" s="34">
        <v>86</v>
      </c>
      <c r="V13730" s="34">
        <v>148</v>
      </c>
      <c r="W13730" s="34">
        <v>121</v>
      </c>
      <c r="X13730" s="34">
        <v>133</v>
      </c>
      <c r="Y13730" s="34">
        <v>92</v>
      </c>
      <c r="Z13730" s="34">
        <v>153</v>
      </c>
      <c r="AA13730" s="34">
        <v>156</v>
      </c>
      <c r="AB13730" s="34">
        <v>131</v>
      </c>
      <c r="AC13730" s="34">
        <v>194</v>
      </c>
    </row>
    <row r="13731" spans="1:29" x14ac:dyDescent="0.2">
      <c r="A13731" s="34" t="s">
        <v>74224</v>
      </c>
      <c r="B13731" s="34">
        <v>79</v>
      </c>
      <c r="C13731" s="34">
        <v>125</v>
      </c>
      <c r="D13731" s="34">
        <v>155</v>
      </c>
      <c r="E13731" s="34">
        <v>117</v>
      </c>
      <c r="F13731" s="34">
        <v>116</v>
      </c>
      <c r="G13731" s="34">
        <v>179</v>
      </c>
      <c r="H13731" s="34">
        <v>106</v>
      </c>
      <c r="I13731" s="34">
        <v>118</v>
      </c>
      <c r="J13731" s="34">
        <v>89</v>
      </c>
      <c r="K13731" s="34">
        <v>153</v>
      </c>
      <c r="L13731" s="34">
        <v>55</v>
      </c>
      <c r="M13731" s="34">
        <v>89</v>
      </c>
      <c r="N13731" s="34">
        <v>95</v>
      </c>
      <c r="O13731" s="34">
        <v>96</v>
      </c>
      <c r="P13731" s="34">
        <v>125</v>
      </c>
      <c r="Q13731" s="34">
        <v>165</v>
      </c>
      <c r="R13731" s="34">
        <v>123</v>
      </c>
      <c r="S13731" s="34">
        <v>148</v>
      </c>
      <c r="T13731" s="34">
        <v>70</v>
      </c>
      <c r="U13731" s="34">
        <v>95</v>
      </c>
      <c r="V13731" s="34">
        <v>114</v>
      </c>
      <c r="W13731" s="34">
        <v>108</v>
      </c>
      <c r="X13731" s="34">
        <v>128</v>
      </c>
      <c r="Y13731" s="34">
        <v>86</v>
      </c>
      <c r="Z13731" s="34">
        <v>127</v>
      </c>
      <c r="AA13731" s="34">
        <v>168</v>
      </c>
      <c r="AB13731" s="34">
        <v>99</v>
      </c>
      <c r="AC13731" s="34">
        <v>205</v>
      </c>
    </row>
    <row r="13732" spans="1:29" x14ac:dyDescent="0.2">
      <c r="A13732" s="34" t="s">
        <v>74225</v>
      </c>
      <c r="B13732" s="34">
        <v>35</v>
      </c>
      <c r="C13732" s="34">
        <v>19</v>
      </c>
      <c r="D13732" s="34">
        <v>38</v>
      </c>
      <c r="E13732" s="34">
        <v>29</v>
      </c>
      <c r="F13732" s="34">
        <v>61</v>
      </c>
      <c r="G13732" s="34">
        <v>40</v>
      </c>
      <c r="H13732" s="34">
        <v>46</v>
      </c>
      <c r="I13732" s="34">
        <v>25</v>
      </c>
      <c r="J13732" s="34">
        <v>42</v>
      </c>
      <c r="K13732" s="34">
        <v>28</v>
      </c>
      <c r="L13732" s="34">
        <v>20</v>
      </c>
      <c r="M13732" s="34">
        <v>20</v>
      </c>
      <c r="N13732" s="34">
        <v>52</v>
      </c>
      <c r="O13732" s="34">
        <v>29</v>
      </c>
      <c r="P13732" s="34">
        <v>52</v>
      </c>
      <c r="Q13732" s="34">
        <v>25</v>
      </c>
      <c r="R13732" s="34">
        <v>62</v>
      </c>
      <c r="S13732" s="34">
        <v>38</v>
      </c>
      <c r="T13732" s="34">
        <v>42</v>
      </c>
      <c r="U13732" s="34">
        <v>26</v>
      </c>
      <c r="V13732" s="34">
        <v>71</v>
      </c>
      <c r="W13732" s="34">
        <v>23</v>
      </c>
      <c r="X13732" s="34">
        <v>72</v>
      </c>
      <c r="Y13732" s="34">
        <v>18</v>
      </c>
      <c r="Z13732" s="34">
        <v>71</v>
      </c>
      <c r="AA13732" s="34">
        <v>58</v>
      </c>
      <c r="AB13732" s="34">
        <v>64</v>
      </c>
      <c r="AC13732" s="34">
        <v>52</v>
      </c>
    </row>
    <row r="13733" spans="1:29" x14ac:dyDescent="0.2">
      <c r="A13733" s="34" t="s">
        <v>74226</v>
      </c>
      <c r="B13733" s="34">
        <v>96</v>
      </c>
      <c r="C13733" s="34">
        <v>194</v>
      </c>
      <c r="D13733" s="34">
        <v>212</v>
      </c>
      <c r="E13733" s="34">
        <v>245</v>
      </c>
      <c r="F13733" s="34">
        <v>158</v>
      </c>
      <c r="G13733" s="34">
        <v>182</v>
      </c>
      <c r="H13733" s="34">
        <v>152</v>
      </c>
      <c r="I13733" s="34">
        <v>158</v>
      </c>
      <c r="J13733" s="34">
        <v>121</v>
      </c>
      <c r="K13733" s="34">
        <v>229</v>
      </c>
      <c r="L13733" s="34">
        <v>94</v>
      </c>
      <c r="M13733" s="34">
        <v>210</v>
      </c>
      <c r="N13733" s="34">
        <v>150</v>
      </c>
      <c r="O13733" s="34">
        <v>198</v>
      </c>
      <c r="P13733" s="34">
        <v>151</v>
      </c>
      <c r="Q13733" s="34">
        <v>297</v>
      </c>
      <c r="R13733" s="34">
        <v>161</v>
      </c>
      <c r="S13733" s="34">
        <v>263</v>
      </c>
      <c r="T13733" s="34">
        <v>91</v>
      </c>
      <c r="U13733" s="34">
        <v>220</v>
      </c>
      <c r="V13733" s="34">
        <v>203</v>
      </c>
      <c r="W13733" s="34">
        <v>214</v>
      </c>
      <c r="X13733" s="34">
        <v>233</v>
      </c>
      <c r="Y13733" s="34">
        <v>193</v>
      </c>
      <c r="Z13733" s="34">
        <v>178</v>
      </c>
      <c r="AA13733" s="34">
        <v>279</v>
      </c>
      <c r="AB13733" s="34">
        <v>125</v>
      </c>
      <c r="AC13733" s="34">
        <v>332</v>
      </c>
    </row>
    <row r="13734" spans="1:29" x14ac:dyDescent="0.2">
      <c r="A13734" s="34" t="s">
        <v>74227</v>
      </c>
      <c r="B13734" s="34">
        <v>120</v>
      </c>
      <c r="C13734" s="34">
        <v>156</v>
      </c>
      <c r="D13734" s="34">
        <v>129</v>
      </c>
      <c r="E13734" s="34">
        <v>168</v>
      </c>
      <c r="F13734" s="34">
        <v>169</v>
      </c>
      <c r="G13734" s="34">
        <v>143</v>
      </c>
      <c r="H13734" s="34">
        <v>115</v>
      </c>
      <c r="I13734" s="34">
        <v>153</v>
      </c>
      <c r="J13734" s="34">
        <v>98</v>
      </c>
      <c r="K13734" s="34">
        <v>224</v>
      </c>
      <c r="L13734" s="34">
        <v>82</v>
      </c>
      <c r="M13734" s="34">
        <v>136</v>
      </c>
      <c r="N13734" s="34">
        <v>89</v>
      </c>
      <c r="O13734" s="34">
        <v>143</v>
      </c>
      <c r="P13734" s="34">
        <v>143</v>
      </c>
      <c r="Q13734" s="34">
        <v>177</v>
      </c>
      <c r="R13734" s="34">
        <v>165</v>
      </c>
      <c r="S13734" s="34">
        <v>182</v>
      </c>
      <c r="T13734" s="34">
        <v>135</v>
      </c>
      <c r="U13734" s="34">
        <v>152</v>
      </c>
      <c r="V13734" s="34">
        <v>197</v>
      </c>
      <c r="W13734" s="34">
        <v>157</v>
      </c>
      <c r="X13734" s="34">
        <v>161</v>
      </c>
      <c r="Y13734" s="34">
        <v>122</v>
      </c>
      <c r="Z13734" s="34">
        <v>156</v>
      </c>
      <c r="AA13734" s="34">
        <v>222</v>
      </c>
      <c r="AB13734" s="34">
        <v>112</v>
      </c>
      <c r="AC13734" s="34">
        <v>255</v>
      </c>
    </row>
    <row r="13735" spans="1:29" x14ac:dyDescent="0.2">
      <c r="A13735" s="34" t="s">
        <v>74228</v>
      </c>
      <c r="B13735" s="34">
        <v>159</v>
      </c>
      <c r="C13735" s="34">
        <v>99</v>
      </c>
      <c r="D13735" s="34">
        <v>138</v>
      </c>
      <c r="E13735" s="34">
        <v>93</v>
      </c>
      <c r="F13735" s="34">
        <v>136</v>
      </c>
      <c r="G13735" s="34">
        <v>129</v>
      </c>
      <c r="H13735" s="34">
        <v>140</v>
      </c>
      <c r="I13735" s="34">
        <v>84</v>
      </c>
      <c r="J13735" s="34">
        <v>129</v>
      </c>
      <c r="K13735" s="34">
        <v>129</v>
      </c>
      <c r="L13735" s="34">
        <v>121</v>
      </c>
      <c r="M13735" s="34">
        <v>83</v>
      </c>
      <c r="N13735" s="34">
        <v>107</v>
      </c>
      <c r="O13735" s="34">
        <v>92</v>
      </c>
      <c r="P13735" s="34">
        <v>104</v>
      </c>
      <c r="Q13735" s="34">
        <v>137</v>
      </c>
      <c r="R13735" s="34">
        <v>170</v>
      </c>
      <c r="S13735" s="34">
        <v>111</v>
      </c>
      <c r="T13735" s="34">
        <v>146</v>
      </c>
      <c r="U13735" s="34">
        <v>119</v>
      </c>
      <c r="V13735" s="34">
        <v>136</v>
      </c>
      <c r="W13735" s="34">
        <v>143</v>
      </c>
      <c r="X13735" s="34">
        <v>157</v>
      </c>
      <c r="Y13735" s="34">
        <v>156</v>
      </c>
      <c r="Z13735" s="34">
        <v>144</v>
      </c>
      <c r="AA13735" s="34">
        <v>148</v>
      </c>
      <c r="AB13735" s="34">
        <v>189</v>
      </c>
      <c r="AC13735" s="34">
        <v>190</v>
      </c>
    </row>
    <row r="13736" spans="1:29" x14ac:dyDescent="0.2">
      <c r="A13736" s="34" t="s">
        <v>74229</v>
      </c>
      <c r="B13736" s="34">
        <v>53</v>
      </c>
      <c r="C13736" s="34">
        <v>47</v>
      </c>
      <c r="D13736" s="34">
        <v>133</v>
      </c>
      <c r="E13736" s="34">
        <v>55</v>
      </c>
      <c r="F13736" s="34">
        <v>83</v>
      </c>
      <c r="G13736" s="34">
        <v>56</v>
      </c>
      <c r="H13736" s="34">
        <v>84</v>
      </c>
      <c r="I13736" s="34">
        <v>56</v>
      </c>
      <c r="J13736" s="34">
        <v>77</v>
      </c>
      <c r="K13736" s="34">
        <v>67</v>
      </c>
      <c r="L13736" s="34">
        <v>36</v>
      </c>
      <c r="M13736" s="34">
        <v>66</v>
      </c>
      <c r="N13736" s="34">
        <v>78</v>
      </c>
      <c r="O13736" s="34">
        <v>60</v>
      </c>
      <c r="P13736" s="34">
        <v>63</v>
      </c>
      <c r="Q13736" s="34">
        <v>59</v>
      </c>
      <c r="R13736" s="34">
        <v>97</v>
      </c>
      <c r="S13736" s="34">
        <v>100</v>
      </c>
      <c r="T13736" s="34">
        <v>79</v>
      </c>
      <c r="U13736" s="34">
        <v>45</v>
      </c>
      <c r="V13736" s="34">
        <v>110</v>
      </c>
      <c r="W13736" s="34">
        <v>47</v>
      </c>
      <c r="X13736" s="34">
        <v>92</v>
      </c>
      <c r="Y13736" s="34">
        <v>53</v>
      </c>
      <c r="Z13736" s="34">
        <v>87</v>
      </c>
      <c r="AA13736" s="34">
        <v>53</v>
      </c>
      <c r="AB13736" s="34">
        <v>89</v>
      </c>
      <c r="AC13736" s="34">
        <v>90</v>
      </c>
    </row>
    <row r="13737" spans="1:29" x14ac:dyDescent="0.2">
      <c r="A13737" s="34" t="s">
        <v>74230</v>
      </c>
      <c r="B13737" s="34">
        <v>151</v>
      </c>
      <c r="C13737" s="34">
        <v>152</v>
      </c>
      <c r="D13737" s="34">
        <v>198</v>
      </c>
      <c r="E13737" s="34">
        <v>162</v>
      </c>
      <c r="F13737" s="34">
        <v>207</v>
      </c>
      <c r="G13737" s="34">
        <v>151</v>
      </c>
      <c r="H13737" s="34">
        <v>174</v>
      </c>
      <c r="I13737" s="34">
        <v>139</v>
      </c>
      <c r="J13737" s="34">
        <v>137</v>
      </c>
      <c r="K13737" s="34">
        <v>148</v>
      </c>
      <c r="L13737" s="34">
        <v>96</v>
      </c>
      <c r="M13737" s="34">
        <v>123</v>
      </c>
      <c r="N13737" s="34">
        <v>132</v>
      </c>
      <c r="O13737" s="34">
        <v>119</v>
      </c>
      <c r="P13737" s="34">
        <v>136</v>
      </c>
      <c r="Q13737" s="34">
        <v>170</v>
      </c>
      <c r="R13737" s="34">
        <v>181</v>
      </c>
      <c r="S13737" s="34">
        <v>200</v>
      </c>
      <c r="T13737" s="34">
        <v>132</v>
      </c>
      <c r="U13737" s="34">
        <v>106</v>
      </c>
      <c r="V13737" s="34">
        <v>235</v>
      </c>
      <c r="W13737" s="34">
        <v>122</v>
      </c>
      <c r="X13737" s="34">
        <v>183</v>
      </c>
      <c r="Y13737" s="34">
        <v>104</v>
      </c>
      <c r="Z13737" s="34">
        <v>223</v>
      </c>
      <c r="AA13737" s="34">
        <v>188</v>
      </c>
      <c r="AB13737" s="34">
        <v>169</v>
      </c>
      <c r="AC13737" s="34">
        <v>223</v>
      </c>
    </row>
    <row r="13738" spans="1:29" x14ac:dyDescent="0.2">
      <c r="A13738" s="34" t="s">
        <v>74231</v>
      </c>
      <c r="B13738" s="34">
        <v>112</v>
      </c>
      <c r="C13738" s="34">
        <v>98</v>
      </c>
      <c r="D13738" s="34">
        <v>155</v>
      </c>
      <c r="E13738" s="34">
        <v>146</v>
      </c>
      <c r="F13738" s="34">
        <v>166</v>
      </c>
      <c r="G13738" s="34">
        <v>140</v>
      </c>
      <c r="H13738" s="34">
        <v>176</v>
      </c>
      <c r="I13738" s="34">
        <v>102</v>
      </c>
      <c r="J13738" s="34">
        <v>129</v>
      </c>
      <c r="K13738" s="34">
        <v>90</v>
      </c>
      <c r="L13738" s="34">
        <v>136</v>
      </c>
      <c r="M13738" s="34">
        <v>95</v>
      </c>
      <c r="N13738" s="34">
        <v>124</v>
      </c>
      <c r="O13738" s="34">
        <v>124</v>
      </c>
      <c r="P13738" s="34">
        <v>140</v>
      </c>
      <c r="Q13738" s="34">
        <v>177</v>
      </c>
      <c r="R13738" s="34">
        <v>210</v>
      </c>
      <c r="S13738" s="34">
        <v>132</v>
      </c>
      <c r="T13738" s="34">
        <v>174</v>
      </c>
      <c r="U13738" s="34">
        <v>113</v>
      </c>
      <c r="V13738" s="34">
        <v>214</v>
      </c>
      <c r="W13738" s="34">
        <v>126</v>
      </c>
      <c r="X13738" s="34">
        <v>192</v>
      </c>
      <c r="Y13738" s="34">
        <v>102</v>
      </c>
      <c r="Z13738" s="34">
        <v>167</v>
      </c>
      <c r="AA13738" s="34">
        <v>138</v>
      </c>
      <c r="AB13738" s="34">
        <v>221</v>
      </c>
      <c r="AC13738" s="34">
        <v>225</v>
      </c>
    </row>
    <row r="13739" spans="1:29" x14ac:dyDescent="0.2">
      <c r="A13739" s="34" t="s">
        <v>74232</v>
      </c>
      <c r="B13739" s="34">
        <v>54</v>
      </c>
      <c r="C13739" s="34">
        <v>69</v>
      </c>
      <c r="D13739" s="34">
        <v>77</v>
      </c>
      <c r="E13739" s="34">
        <v>69</v>
      </c>
      <c r="F13739" s="34">
        <v>89</v>
      </c>
      <c r="G13739" s="34">
        <v>48</v>
      </c>
      <c r="H13739" s="34">
        <v>76</v>
      </c>
      <c r="I13739" s="34">
        <v>51</v>
      </c>
      <c r="J13739" s="34">
        <v>65</v>
      </c>
      <c r="K13739" s="34">
        <v>56</v>
      </c>
      <c r="L13739" s="34">
        <v>45</v>
      </c>
      <c r="M13739" s="34">
        <v>70</v>
      </c>
      <c r="N13739" s="34">
        <v>75</v>
      </c>
      <c r="O13739" s="34">
        <v>82</v>
      </c>
      <c r="P13739" s="34">
        <v>57</v>
      </c>
      <c r="Q13739" s="34">
        <v>60</v>
      </c>
      <c r="R13739" s="34">
        <v>100</v>
      </c>
      <c r="S13739" s="34">
        <v>73</v>
      </c>
      <c r="T13739" s="34">
        <v>73</v>
      </c>
      <c r="U13739" s="34">
        <v>66</v>
      </c>
      <c r="V13739" s="34">
        <v>82</v>
      </c>
      <c r="W13739" s="34">
        <v>56</v>
      </c>
      <c r="X13739" s="34">
        <v>82</v>
      </c>
      <c r="Y13739" s="34">
        <v>65</v>
      </c>
      <c r="Z13739" s="34">
        <v>75</v>
      </c>
      <c r="AA13739" s="34">
        <v>79</v>
      </c>
      <c r="AB13739" s="34">
        <v>86</v>
      </c>
      <c r="AC13739" s="34">
        <v>79</v>
      </c>
    </row>
    <row r="13740" spans="1:29" x14ac:dyDescent="0.2">
      <c r="A13740" s="34" t="s">
        <v>74233</v>
      </c>
      <c r="B13740" s="34">
        <v>73</v>
      </c>
      <c r="C13740" s="34">
        <v>94</v>
      </c>
      <c r="D13740" s="34">
        <v>98</v>
      </c>
      <c r="E13740" s="34">
        <v>86</v>
      </c>
      <c r="F13740" s="34">
        <v>100</v>
      </c>
      <c r="G13740" s="34">
        <v>100</v>
      </c>
      <c r="H13740" s="34">
        <v>76</v>
      </c>
      <c r="I13740" s="34">
        <v>76</v>
      </c>
      <c r="J13740" s="34">
        <v>73</v>
      </c>
      <c r="K13740" s="34">
        <v>111</v>
      </c>
      <c r="L13740" s="34">
        <v>50</v>
      </c>
      <c r="M13740" s="34">
        <v>71</v>
      </c>
      <c r="N13740" s="34">
        <v>71</v>
      </c>
      <c r="O13740" s="34">
        <v>62</v>
      </c>
      <c r="P13740" s="34">
        <v>49</v>
      </c>
      <c r="Q13740" s="34">
        <v>130</v>
      </c>
      <c r="R13740" s="34">
        <v>76</v>
      </c>
      <c r="S13740" s="34">
        <v>98</v>
      </c>
      <c r="T13740" s="34">
        <v>55</v>
      </c>
      <c r="U13740" s="34">
        <v>77</v>
      </c>
      <c r="V13740" s="34">
        <v>97</v>
      </c>
      <c r="W13740" s="34">
        <v>86</v>
      </c>
      <c r="X13740" s="34">
        <v>120</v>
      </c>
      <c r="Y13740" s="34">
        <v>74</v>
      </c>
      <c r="Z13740" s="34">
        <v>86</v>
      </c>
      <c r="AA13740" s="34">
        <v>94</v>
      </c>
      <c r="AB13740" s="34">
        <v>68</v>
      </c>
      <c r="AC13740" s="34">
        <v>150</v>
      </c>
    </row>
    <row r="13741" spans="1:29" x14ac:dyDescent="0.2">
      <c r="A13741" s="34" t="s">
        <v>74234</v>
      </c>
      <c r="B13741" s="34">
        <v>21</v>
      </c>
      <c r="C13741" s="34">
        <v>31</v>
      </c>
      <c r="D13741" s="34">
        <v>37</v>
      </c>
      <c r="E13741" s="34">
        <v>28</v>
      </c>
      <c r="F13741" s="34">
        <v>39</v>
      </c>
      <c r="G13741" s="34">
        <v>34</v>
      </c>
      <c r="H13741" s="34">
        <v>29</v>
      </c>
      <c r="I13741" s="34">
        <v>19</v>
      </c>
      <c r="J13741" s="34">
        <v>31</v>
      </c>
      <c r="K13741" s="34">
        <v>18</v>
      </c>
      <c r="L13741" s="34">
        <v>20</v>
      </c>
      <c r="M13741" s="34">
        <v>20</v>
      </c>
      <c r="N13741" s="34">
        <v>30</v>
      </c>
      <c r="O13741" s="34">
        <v>14</v>
      </c>
      <c r="P13741" s="34">
        <v>12</v>
      </c>
      <c r="Q13741" s="34">
        <v>28</v>
      </c>
      <c r="R13741" s="34">
        <v>33</v>
      </c>
      <c r="S13741" s="34">
        <v>23</v>
      </c>
      <c r="T13741" s="34">
        <v>30</v>
      </c>
      <c r="U13741" s="34">
        <v>18</v>
      </c>
      <c r="V13741" s="34">
        <v>52</v>
      </c>
      <c r="W13741" s="34">
        <v>32</v>
      </c>
      <c r="X13741" s="34">
        <v>58</v>
      </c>
      <c r="Y13741" s="34">
        <v>13</v>
      </c>
      <c r="Z13741" s="34">
        <v>35</v>
      </c>
      <c r="AA13741" s="34">
        <v>34</v>
      </c>
      <c r="AB13741" s="34">
        <v>30</v>
      </c>
      <c r="AC13741" s="34">
        <v>45</v>
      </c>
    </row>
    <row r="13742" spans="1:29" x14ac:dyDescent="0.2">
      <c r="A13742" s="34" t="s">
        <v>74235</v>
      </c>
      <c r="B13742" s="34">
        <v>125</v>
      </c>
      <c r="C13742" s="34">
        <v>148</v>
      </c>
      <c r="D13742" s="34">
        <v>184</v>
      </c>
      <c r="E13742" s="34">
        <v>98</v>
      </c>
      <c r="F13742" s="34">
        <v>188</v>
      </c>
      <c r="G13742" s="34">
        <v>85</v>
      </c>
      <c r="H13742" s="34">
        <v>149</v>
      </c>
      <c r="I13742" s="34">
        <v>94</v>
      </c>
      <c r="J13742" s="34">
        <v>119</v>
      </c>
      <c r="K13742" s="34">
        <v>103</v>
      </c>
      <c r="L13742" s="34">
        <v>82</v>
      </c>
      <c r="M13742" s="34">
        <v>94</v>
      </c>
      <c r="N13742" s="34">
        <v>157</v>
      </c>
      <c r="O13742" s="34">
        <v>101</v>
      </c>
      <c r="P13742" s="34">
        <v>104</v>
      </c>
      <c r="Q13742" s="34">
        <v>139</v>
      </c>
      <c r="R13742" s="34">
        <v>174</v>
      </c>
      <c r="S13742" s="34">
        <v>135</v>
      </c>
      <c r="T13742" s="34">
        <v>119</v>
      </c>
      <c r="U13742" s="34">
        <v>113</v>
      </c>
      <c r="V13742" s="34">
        <v>177</v>
      </c>
      <c r="W13742" s="34">
        <v>98</v>
      </c>
      <c r="X13742" s="34">
        <v>230</v>
      </c>
      <c r="Y13742" s="34">
        <v>93</v>
      </c>
      <c r="Z13742" s="34">
        <v>181</v>
      </c>
      <c r="AA13742" s="34">
        <v>126</v>
      </c>
      <c r="AB13742" s="34">
        <v>138</v>
      </c>
      <c r="AC13742" s="34">
        <v>178</v>
      </c>
    </row>
    <row r="13743" spans="1:29" x14ac:dyDescent="0.2">
      <c r="A13743" s="34" t="s">
        <v>74236</v>
      </c>
      <c r="B13743" s="34">
        <v>23</v>
      </c>
      <c r="C13743" s="34">
        <v>78</v>
      </c>
      <c r="D13743" s="34">
        <v>90</v>
      </c>
      <c r="E13743" s="34">
        <v>96</v>
      </c>
      <c r="F13743" s="34">
        <v>37</v>
      </c>
      <c r="G13743" s="34">
        <v>63</v>
      </c>
      <c r="H13743" s="34">
        <v>61</v>
      </c>
      <c r="I13743" s="34">
        <v>58</v>
      </c>
      <c r="J13743" s="34">
        <v>30</v>
      </c>
      <c r="K13743" s="34">
        <v>47</v>
      </c>
      <c r="L13743" s="34">
        <v>18</v>
      </c>
      <c r="M13743" s="34">
        <v>64</v>
      </c>
      <c r="N13743" s="34">
        <v>32</v>
      </c>
      <c r="O13743" s="34">
        <v>58</v>
      </c>
      <c r="P13743" s="34">
        <v>38</v>
      </c>
      <c r="Q13743" s="34">
        <v>63</v>
      </c>
      <c r="R13743" s="34">
        <v>39</v>
      </c>
      <c r="S13743" s="34">
        <v>102</v>
      </c>
      <c r="T13743" s="34">
        <v>29</v>
      </c>
      <c r="U13743" s="34">
        <v>41</v>
      </c>
      <c r="V13743" s="34">
        <v>35</v>
      </c>
      <c r="W13743" s="34">
        <v>57</v>
      </c>
      <c r="X13743" s="34">
        <v>46</v>
      </c>
      <c r="Y13743" s="34">
        <v>29</v>
      </c>
      <c r="Z13743" s="34">
        <v>74</v>
      </c>
      <c r="AA13743" s="34">
        <v>85</v>
      </c>
      <c r="AB13743" s="34">
        <v>19</v>
      </c>
      <c r="AC13743" s="34">
        <v>94</v>
      </c>
    </row>
    <row r="13744" spans="1:29" x14ac:dyDescent="0.2">
      <c r="A13744" s="34" t="s">
        <v>74237</v>
      </c>
      <c r="B13744" s="34">
        <v>22</v>
      </c>
      <c r="C13744" s="34">
        <v>58</v>
      </c>
      <c r="D13744" s="34">
        <v>76</v>
      </c>
      <c r="E13744" s="34">
        <v>80</v>
      </c>
      <c r="F13744" s="34">
        <v>46</v>
      </c>
      <c r="G13744" s="34">
        <v>79</v>
      </c>
      <c r="H13744" s="34">
        <v>32</v>
      </c>
      <c r="I13744" s="34">
        <v>33</v>
      </c>
      <c r="J13744" s="34">
        <v>38</v>
      </c>
      <c r="K13744" s="34">
        <v>69</v>
      </c>
      <c r="L13744" s="34">
        <v>12</v>
      </c>
      <c r="M13744" s="34">
        <v>39</v>
      </c>
      <c r="N13744" s="34">
        <v>29</v>
      </c>
      <c r="O13744" s="34">
        <v>31</v>
      </c>
      <c r="P13744" s="34">
        <v>17</v>
      </c>
      <c r="Q13744" s="34">
        <v>35</v>
      </c>
      <c r="R13744" s="34">
        <v>48</v>
      </c>
      <c r="S13744" s="34">
        <v>82</v>
      </c>
      <c r="T13744" s="34">
        <v>22</v>
      </c>
      <c r="U13744" s="34">
        <v>35</v>
      </c>
      <c r="V13744" s="34">
        <v>56</v>
      </c>
      <c r="W13744" s="34">
        <v>34</v>
      </c>
      <c r="X13744" s="34">
        <v>44</v>
      </c>
      <c r="Y13744" s="34">
        <v>22</v>
      </c>
      <c r="Z13744" s="34">
        <v>55</v>
      </c>
      <c r="AA13744" s="34">
        <v>59</v>
      </c>
      <c r="AB13744" s="34">
        <v>23</v>
      </c>
      <c r="AC13744" s="34">
        <v>88</v>
      </c>
    </row>
    <row r="13745" spans="1:29" x14ac:dyDescent="0.2">
      <c r="A13745" s="34" t="s">
        <v>74238</v>
      </c>
      <c r="B13745" s="34">
        <v>161</v>
      </c>
      <c r="C13745" s="34">
        <v>190</v>
      </c>
      <c r="D13745" s="34">
        <v>224</v>
      </c>
      <c r="E13745" s="34">
        <v>206</v>
      </c>
      <c r="F13745" s="34">
        <v>266</v>
      </c>
      <c r="G13745" s="34">
        <v>181</v>
      </c>
      <c r="H13745" s="34">
        <v>231</v>
      </c>
      <c r="I13745" s="34">
        <v>177</v>
      </c>
      <c r="J13745" s="34">
        <v>263</v>
      </c>
      <c r="K13745" s="34">
        <v>179</v>
      </c>
      <c r="L13745" s="34">
        <v>255</v>
      </c>
      <c r="M13745" s="34">
        <v>185</v>
      </c>
      <c r="N13745" s="34">
        <v>232</v>
      </c>
      <c r="O13745" s="34">
        <v>212</v>
      </c>
      <c r="P13745" s="34">
        <v>262</v>
      </c>
      <c r="Q13745" s="34">
        <v>258</v>
      </c>
      <c r="R13745" s="34">
        <v>334</v>
      </c>
      <c r="S13745" s="34">
        <v>217</v>
      </c>
      <c r="T13745" s="34">
        <v>350</v>
      </c>
      <c r="U13745" s="34">
        <v>222</v>
      </c>
      <c r="V13745" s="34">
        <v>352</v>
      </c>
      <c r="W13745" s="34">
        <v>244</v>
      </c>
      <c r="X13745" s="34">
        <v>331</v>
      </c>
      <c r="Y13745" s="34">
        <v>338</v>
      </c>
      <c r="Z13745" s="34">
        <v>270</v>
      </c>
      <c r="AA13745" s="34">
        <v>263</v>
      </c>
      <c r="AB13745" s="34">
        <v>336</v>
      </c>
      <c r="AC13745" s="34">
        <v>358</v>
      </c>
    </row>
    <row r="13746" spans="1:29" x14ac:dyDescent="0.2">
      <c r="A13746" s="34" t="s">
        <v>74239</v>
      </c>
      <c r="B13746" s="34">
        <v>322</v>
      </c>
      <c r="C13746" s="34">
        <v>643</v>
      </c>
      <c r="D13746" s="34">
        <v>988</v>
      </c>
      <c r="E13746" s="34">
        <v>725</v>
      </c>
      <c r="F13746" s="34">
        <v>856</v>
      </c>
      <c r="G13746" s="34">
        <v>755</v>
      </c>
      <c r="H13746" s="34">
        <v>744</v>
      </c>
      <c r="I13746" s="34">
        <v>745</v>
      </c>
      <c r="J13746" s="34">
        <v>709</v>
      </c>
      <c r="K13746" s="34">
        <v>710</v>
      </c>
      <c r="L13746" s="34">
        <v>490</v>
      </c>
      <c r="M13746" s="34">
        <v>560</v>
      </c>
      <c r="N13746" s="34">
        <v>699</v>
      </c>
      <c r="O13746" s="34">
        <v>575</v>
      </c>
      <c r="P13746" s="34">
        <v>684</v>
      </c>
      <c r="Q13746" s="34">
        <v>762</v>
      </c>
      <c r="R13746" s="34">
        <v>861</v>
      </c>
      <c r="S13746" s="34">
        <v>891</v>
      </c>
      <c r="T13746" s="34">
        <v>603</v>
      </c>
      <c r="U13746" s="34">
        <v>526</v>
      </c>
      <c r="V13746" s="34">
        <v>874</v>
      </c>
      <c r="W13746" s="34">
        <v>729</v>
      </c>
      <c r="X13746" s="34">
        <v>992</v>
      </c>
      <c r="Y13746" s="34">
        <v>601</v>
      </c>
      <c r="Z13746" s="34">
        <v>917</v>
      </c>
      <c r="AA13746" s="34">
        <v>842</v>
      </c>
      <c r="AB13746" s="34">
        <v>821</v>
      </c>
      <c r="AC13746" s="34">
        <v>1129</v>
      </c>
    </row>
    <row r="13747" spans="1:29" x14ac:dyDescent="0.2">
      <c r="A13747" s="34" t="s">
        <v>74240</v>
      </c>
      <c r="B13747" s="34">
        <v>143</v>
      </c>
      <c r="C13747" s="34">
        <v>130</v>
      </c>
      <c r="D13747" s="34">
        <v>120</v>
      </c>
      <c r="E13747" s="34">
        <v>190</v>
      </c>
      <c r="F13747" s="34">
        <v>162</v>
      </c>
      <c r="G13747" s="34">
        <v>156</v>
      </c>
      <c r="H13747" s="34">
        <v>113</v>
      </c>
      <c r="I13747" s="34">
        <v>100</v>
      </c>
      <c r="J13747" s="34">
        <v>97</v>
      </c>
      <c r="K13747" s="34">
        <v>121</v>
      </c>
      <c r="L13747" s="34">
        <v>111</v>
      </c>
      <c r="M13747" s="34">
        <v>133</v>
      </c>
      <c r="N13747" s="34">
        <v>119</v>
      </c>
      <c r="O13747" s="34">
        <v>148</v>
      </c>
      <c r="P13747" s="34">
        <v>99</v>
      </c>
      <c r="Q13747" s="34">
        <v>206</v>
      </c>
      <c r="R13747" s="34">
        <v>178</v>
      </c>
      <c r="S13747" s="34">
        <v>160</v>
      </c>
      <c r="T13747" s="34">
        <v>203</v>
      </c>
      <c r="U13747" s="34">
        <v>169</v>
      </c>
      <c r="V13747" s="34">
        <v>139</v>
      </c>
      <c r="W13747" s="34">
        <v>156</v>
      </c>
      <c r="X13747" s="34">
        <v>210</v>
      </c>
      <c r="Y13747" s="34">
        <v>181</v>
      </c>
      <c r="Z13747" s="34">
        <v>166</v>
      </c>
      <c r="AA13747" s="34">
        <v>148</v>
      </c>
      <c r="AB13747" s="34">
        <v>156</v>
      </c>
      <c r="AC13747" s="34">
        <v>242</v>
      </c>
    </row>
    <row r="13748" spans="1:29" x14ac:dyDescent="0.2">
      <c r="A13748" s="34" t="s">
        <v>74241</v>
      </c>
      <c r="B13748" s="34">
        <v>30</v>
      </c>
      <c r="C13748" s="34">
        <v>61</v>
      </c>
      <c r="D13748" s="34">
        <v>55</v>
      </c>
      <c r="E13748" s="34">
        <v>84</v>
      </c>
      <c r="F13748" s="34">
        <v>37</v>
      </c>
      <c r="G13748" s="34">
        <v>70</v>
      </c>
      <c r="H13748" s="34">
        <v>42</v>
      </c>
      <c r="I13748" s="34">
        <v>59</v>
      </c>
      <c r="J13748" s="34">
        <v>42</v>
      </c>
      <c r="K13748" s="34">
        <v>92</v>
      </c>
      <c r="L13748" s="34">
        <v>20</v>
      </c>
      <c r="M13748" s="34">
        <v>55</v>
      </c>
      <c r="N13748" s="34">
        <v>32</v>
      </c>
      <c r="O13748" s="34">
        <v>64</v>
      </c>
      <c r="P13748" s="34">
        <v>39</v>
      </c>
      <c r="Q13748" s="34">
        <v>57</v>
      </c>
      <c r="R13748" s="34">
        <v>25</v>
      </c>
      <c r="S13748" s="34">
        <v>66</v>
      </c>
      <c r="T13748" s="34">
        <v>17</v>
      </c>
      <c r="U13748" s="34">
        <v>45</v>
      </c>
      <c r="V13748" s="34">
        <v>40</v>
      </c>
      <c r="W13748" s="34">
        <v>40</v>
      </c>
      <c r="X13748" s="34">
        <v>42</v>
      </c>
      <c r="Y13748" s="34">
        <v>60</v>
      </c>
      <c r="Z13748" s="34">
        <v>39</v>
      </c>
      <c r="AA13748" s="34">
        <v>86</v>
      </c>
      <c r="AB13748" s="34">
        <v>31</v>
      </c>
      <c r="AC13748" s="34">
        <v>96</v>
      </c>
    </row>
    <row r="13749" spans="1:29" x14ac:dyDescent="0.2">
      <c r="A13749" s="34" t="s">
        <v>74242</v>
      </c>
      <c r="B13749" s="34">
        <v>111</v>
      </c>
      <c r="C13749" s="34">
        <v>314</v>
      </c>
      <c r="D13749" s="34">
        <v>231</v>
      </c>
      <c r="E13749" s="34">
        <v>326</v>
      </c>
      <c r="F13749" s="34">
        <v>222</v>
      </c>
      <c r="G13749" s="34">
        <v>396</v>
      </c>
      <c r="H13749" s="34">
        <v>185</v>
      </c>
      <c r="I13749" s="34">
        <v>333</v>
      </c>
      <c r="J13749" s="34">
        <v>191</v>
      </c>
      <c r="K13749" s="34">
        <v>314</v>
      </c>
      <c r="L13749" s="34">
        <v>142</v>
      </c>
      <c r="M13749" s="34">
        <v>298</v>
      </c>
      <c r="N13749" s="34">
        <v>197</v>
      </c>
      <c r="O13749" s="34">
        <v>291</v>
      </c>
      <c r="P13749" s="34">
        <v>168</v>
      </c>
      <c r="Q13749" s="34">
        <v>427</v>
      </c>
      <c r="R13749" s="34">
        <v>254</v>
      </c>
      <c r="S13749" s="34">
        <v>411</v>
      </c>
      <c r="T13749" s="34">
        <v>220</v>
      </c>
      <c r="U13749" s="34">
        <v>309</v>
      </c>
      <c r="V13749" s="34">
        <v>221</v>
      </c>
      <c r="W13749" s="34">
        <v>309</v>
      </c>
      <c r="X13749" s="34">
        <v>233</v>
      </c>
      <c r="Y13749" s="34">
        <v>264</v>
      </c>
      <c r="Z13749" s="34">
        <v>219</v>
      </c>
      <c r="AA13749" s="34">
        <v>380</v>
      </c>
      <c r="AB13749" s="34">
        <v>215</v>
      </c>
      <c r="AC13749" s="34">
        <v>532</v>
      </c>
    </row>
    <row r="13750" spans="1:29" x14ac:dyDescent="0.2">
      <c r="A13750" s="34" t="s">
        <v>74243</v>
      </c>
      <c r="B13750" s="34">
        <v>67</v>
      </c>
      <c r="C13750" s="34">
        <v>120</v>
      </c>
      <c r="D13750" s="34">
        <v>134</v>
      </c>
      <c r="E13750" s="34">
        <v>96</v>
      </c>
      <c r="F13750" s="34">
        <v>161</v>
      </c>
      <c r="G13750" s="34">
        <v>98</v>
      </c>
      <c r="H13750" s="34">
        <v>66</v>
      </c>
      <c r="I13750" s="34">
        <v>91</v>
      </c>
      <c r="J13750" s="34">
        <v>94</v>
      </c>
      <c r="K13750" s="34">
        <v>105</v>
      </c>
      <c r="L13750" s="34">
        <v>73</v>
      </c>
      <c r="M13750" s="34">
        <v>98</v>
      </c>
      <c r="N13750" s="34">
        <v>126</v>
      </c>
      <c r="O13750" s="34">
        <v>126</v>
      </c>
      <c r="P13750" s="34">
        <v>107</v>
      </c>
      <c r="Q13750" s="34">
        <v>136</v>
      </c>
      <c r="R13750" s="34">
        <v>130</v>
      </c>
      <c r="S13750" s="34">
        <v>156</v>
      </c>
      <c r="T13750" s="34">
        <v>127</v>
      </c>
      <c r="U13750" s="34">
        <v>118</v>
      </c>
      <c r="V13750" s="34">
        <v>163</v>
      </c>
      <c r="W13750" s="34">
        <v>130</v>
      </c>
      <c r="X13750" s="34">
        <v>176</v>
      </c>
      <c r="Y13750" s="34">
        <v>104</v>
      </c>
      <c r="Z13750" s="34">
        <v>176</v>
      </c>
      <c r="AA13750" s="34">
        <v>108</v>
      </c>
      <c r="AB13750" s="34">
        <v>138</v>
      </c>
      <c r="AC13750" s="34">
        <v>169</v>
      </c>
    </row>
    <row r="13751" spans="1:29" x14ac:dyDescent="0.2">
      <c r="A13751" s="34" t="s">
        <v>74244</v>
      </c>
      <c r="B13751" s="34">
        <v>174</v>
      </c>
      <c r="C13751" s="34">
        <v>175</v>
      </c>
      <c r="D13751" s="34">
        <v>229</v>
      </c>
      <c r="E13751" s="34">
        <v>171</v>
      </c>
      <c r="F13751" s="34">
        <v>180</v>
      </c>
      <c r="G13751" s="34">
        <v>155</v>
      </c>
      <c r="H13751" s="34">
        <v>171</v>
      </c>
      <c r="I13751" s="34">
        <v>133</v>
      </c>
      <c r="J13751" s="34">
        <v>159</v>
      </c>
      <c r="K13751" s="34">
        <v>190</v>
      </c>
      <c r="L13751" s="34">
        <v>110</v>
      </c>
      <c r="M13751" s="34">
        <v>141</v>
      </c>
      <c r="N13751" s="34">
        <v>160</v>
      </c>
      <c r="O13751" s="34">
        <v>108</v>
      </c>
      <c r="P13751" s="34">
        <v>154</v>
      </c>
      <c r="Q13751" s="34">
        <v>178</v>
      </c>
      <c r="R13751" s="34">
        <v>202</v>
      </c>
      <c r="S13751" s="34">
        <v>223</v>
      </c>
      <c r="T13751" s="34">
        <v>187</v>
      </c>
      <c r="U13751" s="34">
        <v>147</v>
      </c>
      <c r="V13751" s="34">
        <v>207</v>
      </c>
      <c r="W13751" s="34">
        <v>164</v>
      </c>
      <c r="X13751" s="34">
        <v>164</v>
      </c>
      <c r="Y13751" s="34">
        <v>138</v>
      </c>
      <c r="Z13751" s="34">
        <v>196</v>
      </c>
      <c r="AA13751" s="34">
        <v>168</v>
      </c>
      <c r="AB13751" s="34">
        <v>202</v>
      </c>
      <c r="AC13751" s="34">
        <v>325</v>
      </c>
    </row>
    <row r="13752" spans="1:29" x14ac:dyDescent="0.2">
      <c r="A13752" s="34" t="s">
        <v>74245</v>
      </c>
      <c r="B13752" s="34">
        <v>86</v>
      </c>
      <c r="C13752" s="34">
        <v>92</v>
      </c>
      <c r="D13752" s="34">
        <v>157</v>
      </c>
      <c r="E13752" s="34">
        <v>124</v>
      </c>
      <c r="F13752" s="34">
        <v>103</v>
      </c>
      <c r="G13752" s="34">
        <v>127</v>
      </c>
      <c r="H13752" s="34">
        <v>91</v>
      </c>
      <c r="I13752" s="34">
        <v>89</v>
      </c>
      <c r="J13752" s="34">
        <v>56</v>
      </c>
      <c r="K13752" s="34">
        <v>113</v>
      </c>
      <c r="L13752" s="34">
        <v>40</v>
      </c>
      <c r="M13752" s="34">
        <v>76</v>
      </c>
      <c r="N13752" s="34">
        <v>71</v>
      </c>
      <c r="O13752" s="34">
        <v>70</v>
      </c>
      <c r="P13752" s="34">
        <v>55</v>
      </c>
      <c r="Q13752" s="34">
        <v>84</v>
      </c>
      <c r="R13752" s="34">
        <v>89</v>
      </c>
      <c r="S13752" s="34">
        <v>123</v>
      </c>
      <c r="T13752" s="34">
        <v>61</v>
      </c>
      <c r="U13752" s="34">
        <v>62</v>
      </c>
      <c r="V13752" s="34">
        <v>100</v>
      </c>
      <c r="W13752" s="34">
        <v>85</v>
      </c>
      <c r="X13752" s="34">
        <v>107</v>
      </c>
      <c r="Y13752" s="34">
        <v>62</v>
      </c>
      <c r="Z13752" s="34">
        <v>111</v>
      </c>
      <c r="AA13752" s="34">
        <v>144</v>
      </c>
      <c r="AB13752" s="34">
        <v>68</v>
      </c>
      <c r="AC13752" s="34">
        <v>164</v>
      </c>
    </row>
    <row r="13753" spans="1:29" x14ac:dyDescent="0.2">
      <c r="A13753" s="34" t="s">
        <v>74246</v>
      </c>
      <c r="B13753" s="34">
        <v>41</v>
      </c>
      <c r="C13753" s="34">
        <v>104</v>
      </c>
      <c r="D13753" s="34">
        <v>135</v>
      </c>
      <c r="E13753" s="34">
        <v>85</v>
      </c>
      <c r="F13753" s="34">
        <v>120</v>
      </c>
      <c r="G13753" s="34">
        <v>88</v>
      </c>
      <c r="H13753" s="34">
        <v>77</v>
      </c>
      <c r="I13753" s="34">
        <v>95</v>
      </c>
      <c r="J13753" s="34">
        <v>85</v>
      </c>
      <c r="K13753" s="34">
        <v>125</v>
      </c>
      <c r="L13753" s="34">
        <v>47</v>
      </c>
      <c r="M13753" s="34">
        <v>96</v>
      </c>
      <c r="N13753" s="34">
        <v>91</v>
      </c>
      <c r="O13753" s="34">
        <v>71</v>
      </c>
      <c r="P13753" s="34">
        <v>86</v>
      </c>
      <c r="Q13753" s="34">
        <v>118</v>
      </c>
      <c r="R13753" s="34">
        <v>134</v>
      </c>
      <c r="S13753" s="34">
        <v>131</v>
      </c>
      <c r="T13753" s="34">
        <v>81</v>
      </c>
      <c r="U13753" s="34">
        <v>94</v>
      </c>
      <c r="V13753" s="34">
        <v>129</v>
      </c>
      <c r="W13753" s="34">
        <v>111</v>
      </c>
      <c r="X13753" s="34">
        <v>126</v>
      </c>
      <c r="Y13753" s="34">
        <v>101</v>
      </c>
      <c r="Z13753" s="34">
        <v>118</v>
      </c>
      <c r="AA13753" s="34">
        <v>182</v>
      </c>
      <c r="AB13753" s="34">
        <v>122</v>
      </c>
      <c r="AC13753" s="34">
        <v>162</v>
      </c>
    </row>
    <row r="13754" spans="1:29" x14ac:dyDescent="0.2">
      <c r="A13754" s="34" t="s">
        <v>74247</v>
      </c>
      <c r="B13754" s="34">
        <v>24</v>
      </c>
      <c r="C13754" s="34">
        <v>27</v>
      </c>
      <c r="D13754" s="34">
        <v>25</v>
      </c>
      <c r="E13754" s="34">
        <v>17</v>
      </c>
      <c r="F13754" s="34">
        <v>31</v>
      </c>
      <c r="G13754" s="34">
        <v>22</v>
      </c>
      <c r="H13754" s="34">
        <v>20</v>
      </c>
      <c r="I13754" s="34">
        <v>20</v>
      </c>
      <c r="J13754" s="34">
        <v>13</v>
      </c>
      <c r="K13754" s="34">
        <v>14</v>
      </c>
      <c r="L13754" s="34">
        <v>14</v>
      </c>
      <c r="M13754" s="34">
        <v>19</v>
      </c>
      <c r="N13754" s="34">
        <v>26</v>
      </c>
      <c r="O13754" s="34">
        <v>32</v>
      </c>
      <c r="P13754" s="34">
        <v>27</v>
      </c>
      <c r="Q13754" s="34">
        <v>31</v>
      </c>
      <c r="R13754" s="34">
        <v>20</v>
      </c>
      <c r="S13754" s="34">
        <v>48</v>
      </c>
      <c r="T13754" s="34">
        <v>20</v>
      </c>
      <c r="U13754" s="34">
        <v>29</v>
      </c>
      <c r="V13754" s="34">
        <v>36</v>
      </c>
      <c r="W13754" s="34">
        <v>15</v>
      </c>
      <c r="X13754" s="34">
        <v>21</v>
      </c>
      <c r="Y13754" s="34">
        <v>26</v>
      </c>
      <c r="Z13754" s="34">
        <v>31</v>
      </c>
      <c r="AA13754" s="34">
        <v>36</v>
      </c>
      <c r="AB13754" s="34">
        <v>36</v>
      </c>
      <c r="AC13754" s="34">
        <v>34</v>
      </c>
    </row>
    <row r="13755" spans="1:29" x14ac:dyDescent="0.2">
      <c r="A13755" s="34" t="s">
        <v>74248</v>
      </c>
      <c r="B13755" s="34">
        <v>77</v>
      </c>
      <c r="C13755" s="34">
        <v>139</v>
      </c>
      <c r="D13755" s="34">
        <v>271</v>
      </c>
      <c r="E13755" s="34">
        <v>168</v>
      </c>
      <c r="F13755" s="34">
        <v>133</v>
      </c>
      <c r="G13755" s="34">
        <v>147</v>
      </c>
      <c r="H13755" s="34">
        <v>108</v>
      </c>
      <c r="I13755" s="34">
        <v>100</v>
      </c>
      <c r="J13755" s="34">
        <v>126</v>
      </c>
      <c r="K13755" s="34">
        <v>133</v>
      </c>
      <c r="L13755" s="34">
        <v>61</v>
      </c>
      <c r="M13755" s="34">
        <v>86</v>
      </c>
      <c r="N13755" s="34">
        <v>126</v>
      </c>
      <c r="O13755" s="34">
        <v>100</v>
      </c>
      <c r="P13755" s="34">
        <v>128</v>
      </c>
      <c r="Q13755" s="34">
        <v>134</v>
      </c>
      <c r="R13755" s="34">
        <v>107</v>
      </c>
      <c r="S13755" s="34">
        <v>172</v>
      </c>
      <c r="T13755" s="34">
        <v>76</v>
      </c>
      <c r="U13755" s="34">
        <v>87</v>
      </c>
      <c r="V13755" s="34">
        <v>147</v>
      </c>
      <c r="W13755" s="34">
        <v>79</v>
      </c>
      <c r="X13755" s="34">
        <v>175</v>
      </c>
      <c r="Y13755" s="34">
        <v>65</v>
      </c>
      <c r="Z13755" s="34">
        <v>162</v>
      </c>
      <c r="AA13755" s="34">
        <v>150</v>
      </c>
      <c r="AB13755" s="34">
        <v>74</v>
      </c>
      <c r="AC13755" s="34">
        <v>184</v>
      </c>
    </row>
    <row r="13756" spans="1:29" x14ac:dyDescent="0.2">
      <c r="A13756" s="34" t="s">
        <v>74249</v>
      </c>
      <c r="B13756" s="34">
        <v>46</v>
      </c>
      <c r="C13756" s="34">
        <v>71</v>
      </c>
      <c r="D13756" s="34">
        <v>49</v>
      </c>
      <c r="E13756" s="34">
        <v>54</v>
      </c>
      <c r="F13756" s="34">
        <v>74</v>
      </c>
      <c r="G13756" s="34">
        <v>49</v>
      </c>
      <c r="H13756" s="34">
        <v>48</v>
      </c>
      <c r="I13756" s="34">
        <v>52</v>
      </c>
      <c r="J13756" s="34">
        <v>58</v>
      </c>
      <c r="K13756" s="34">
        <v>50</v>
      </c>
      <c r="L13756" s="34">
        <v>35</v>
      </c>
      <c r="M13756" s="34">
        <v>64</v>
      </c>
      <c r="N13756" s="34">
        <v>47</v>
      </c>
      <c r="O13756" s="34">
        <v>49</v>
      </c>
      <c r="P13756" s="34">
        <v>69</v>
      </c>
      <c r="Q13756" s="34">
        <v>77</v>
      </c>
      <c r="R13756" s="34">
        <v>73</v>
      </c>
      <c r="S13756" s="34">
        <v>59</v>
      </c>
      <c r="T13756" s="34">
        <v>56</v>
      </c>
      <c r="U13756" s="34">
        <v>65</v>
      </c>
      <c r="V13756" s="34">
        <v>65</v>
      </c>
      <c r="W13756" s="34">
        <v>52</v>
      </c>
      <c r="X13756" s="34">
        <v>58</v>
      </c>
      <c r="Y13756" s="34">
        <v>55</v>
      </c>
      <c r="Z13756" s="34">
        <v>72</v>
      </c>
      <c r="AA13756" s="34">
        <v>76</v>
      </c>
      <c r="AB13756" s="34">
        <v>52</v>
      </c>
      <c r="AC13756" s="34">
        <v>101</v>
      </c>
    </row>
    <row r="13757" spans="1:29" x14ac:dyDescent="0.2">
      <c r="A13757" s="34" t="s">
        <v>74250</v>
      </c>
      <c r="B13757" s="34">
        <v>45</v>
      </c>
      <c r="C13757" s="34">
        <v>69</v>
      </c>
      <c r="D13757" s="34">
        <v>49</v>
      </c>
      <c r="E13757" s="34">
        <v>84</v>
      </c>
      <c r="F13757" s="34">
        <v>52</v>
      </c>
      <c r="G13757" s="34">
        <v>99</v>
      </c>
      <c r="H13757" s="34">
        <v>45</v>
      </c>
      <c r="I13757" s="34">
        <v>71</v>
      </c>
      <c r="J13757" s="34">
        <v>48</v>
      </c>
      <c r="K13757" s="34">
        <v>81</v>
      </c>
      <c r="L13757" s="34">
        <v>12</v>
      </c>
      <c r="M13757" s="34">
        <v>68</v>
      </c>
      <c r="N13757" s="34">
        <v>44</v>
      </c>
      <c r="O13757" s="34">
        <v>61</v>
      </c>
      <c r="P13757" s="34">
        <v>41</v>
      </c>
      <c r="Q13757" s="34">
        <v>71</v>
      </c>
      <c r="R13757" s="34">
        <v>54</v>
      </c>
      <c r="S13757" s="34">
        <v>83</v>
      </c>
      <c r="T13757" s="34">
        <v>24</v>
      </c>
      <c r="U13757" s="34">
        <v>67</v>
      </c>
      <c r="V13757" s="34">
        <v>52</v>
      </c>
      <c r="W13757" s="34">
        <v>52</v>
      </c>
      <c r="X13757" s="34">
        <v>51</v>
      </c>
      <c r="Y13757" s="34">
        <v>52</v>
      </c>
      <c r="Z13757" s="34">
        <v>50</v>
      </c>
      <c r="AA13757" s="34">
        <v>86</v>
      </c>
      <c r="AB13757" s="34">
        <v>47</v>
      </c>
      <c r="AC13757" s="34">
        <v>93</v>
      </c>
    </row>
    <row r="13758" spans="1:29" x14ac:dyDescent="0.2">
      <c r="A13758" s="34" t="s">
        <v>74251</v>
      </c>
      <c r="B13758" s="34">
        <v>51</v>
      </c>
      <c r="C13758" s="34">
        <v>107</v>
      </c>
      <c r="D13758" s="34">
        <v>93</v>
      </c>
      <c r="E13758" s="34">
        <v>81</v>
      </c>
      <c r="F13758" s="34">
        <v>81</v>
      </c>
      <c r="G13758" s="34">
        <v>165</v>
      </c>
      <c r="H13758" s="34">
        <v>76</v>
      </c>
      <c r="I13758" s="34">
        <v>111</v>
      </c>
      <c r="J13758" s="34">
        <v>74</v>
      </c>
      <c r="K13758" s="34">
        <v>349</v>
      </c>
      <c r="L13758" s="34">
        <v>62</v>
      </c>
      <c r="M13758" s="34">
        <v>80</v>
      </c>
      <c r="N13758" s="34">
        <v>53</v>
      </c>
      <c r="O13758" s="34">
        <v>97</v>
      </c>
      <c r="P13758" s="34">
        <v>74</v>
      </c>
      <c r="Q13758" s="34">
        <v>115</v>
      </c>
      <c r="R13758" s="34">
        <v>80</v>
      </c>
      <c r="S13758" s="34">
        <v>128</v>
      </c>
      <c r="T13758" s="34">
        <v>85</v>
      </c>
      <c r="U13758" s="34">
        <v>86</v>
      </c>
      <c r="V13758" s="34">
        <v>107</v>
      </c>
      <c r="W13758" s="34">
        <v>125</v>
      </c>
      <c r="X13758" s="34">
        <v>90</v>
      </c>
      <c r="Y13758" s="34">
        <v>189</v>
      </c>
      <c r="Z13758" s="34">
        <v>102</v>
      </c>
      <c r="AA13758" s="34">
        <v>150</v>
      </c>
      <c r="AB13758" s="34">
        <v>123</v>
      </c>
      <c r="AC13758" s="34">
        <v>197</v>
      </c>
    </row>
    <row r="13759" spans="1:29" x14ac:dyDescent="0.2">
      <c r="A13759" s="34" t="s">
        <v>74252</v>
      </c>
      <c r="B13759" s="34">
        <v>34</v>
      </c>
      <c r="C13759" s="34">
        <v>101</v>
      </c>
      <c r="D13759" s="34">
        <v>87</v>
      </c>
      <c r="E13759" s="34">
        <v>99</v>
      </c>
      <c r="F13759" s="34">
        <v>61</v>
      </c>
      <c r="G13759" s="34">
        <v>62</v>
      </c>
      <c r="H13759" s="34">
        <v>45</v>
      </c>
      <c r="I13759" s="34">
        <v>61</v>
      </c>
      <c r="J13759" s="34">
        <v>29</v>
      </c>
      <c r="K13759" s="34">
        <v>81</v>
      </c>
      <c r="L13759" s="34">
        <v>9</v>
      </c>
      <c r="M13759" s="34">
        <v>63</v>
      </c>
      <c r="N13759" s="34">
        <v>53</v>
      </c>
      <c r="O13759" s="34">
        <v>67</v>
      </c>
      <c r="P13759" s="34">
        <v>48</v>
      </c>
      <c r="Q13759" s="34">
        <v>41</v>
      </c>
      <c r="R13759" s="34">
        <v>29</v>
      </c>
      <c r="S13759" s="34">
        <v>85</v>
      </c>
      <c r="T13759" s="34">
        <v>15</v>
      </c>
      <c r="U13759" s="34">
        <v>30</v>
      </c>
      <c r="V13759" s="34">
        <v>51</v>
      </c>
      <c r="W13759" s="34">
        <v>54</v>
      </c>
      <c r="X13759" s="34">
        <v>79</v>
      </c>
      <c r="Y13759" s="34">
        <v>27</v>
      </c>
      <c r="Z13759" s="34">
        <v>63</v>
      </c>
      <c r="AA13759" s="34">
        <v>87</v>
      </c>
      <c r="AB13759" s="34">
        <v>25</v>
      </c>
      <c r="AC13759" s="34">
        <v>90</v>
      </c>
    </row>
    <row r="13760" spans="1:29" x14ac:dyDescent="0.2">
      <c r="A13760" s="34" t="s">
        <v>74253</v>
      </c>
      <c r="B13760" s="34">
        <v>18</v>
      </c>
      <c r="C13760" s="34">
        <v>18</v>
      </c>
      <c r="D13760" s="34">
        <v>10</v>
      </c>
      <c r="E13760" s="34">
        <v>7</v>
      </c>
      <c r="F13760" s="34">
        <v>9</v>
      </c>
      <c r="G13760" s="34">
        <v>8</v>
      </c>
      <c r="H13760" s="34">
        <v>3</v>
      </c>
      <c r="I13760" s="34">
        <v>7</v>
      </c>
      <c r="J13760" s="34">
        <v>19</v>
      </c>
      <c r="K13760" s="34">
        <v>8</v>
      </c>
      <c r="L13760" s="34">
        <v>1</v>
      </c>
      <c r="M13760" s="34">
        <v>5</v>
      </c>
      <c r="N13760" s="34">
        <v>8</v>
      </c>
      <c r="O13760" s="34">
        <v>7</v>
      </c>
      <c r="P13760" s="34">
        <v>5</v>
      </c>
      <c r="Q13760" s="34">
        <v>5</v>
      </c>
      <c r="R13760" s="34">
        <v>6</v>
      </c>
      <c r="S13760" s="34">
        <v>20</v>
      </c>
      <c r="T13760" s="34">
        <v>6</v>
      </c>
      <c r="U13760" s="34">
        <v>11</v>
      </c>
      <c r="V13760" s="34">
        <v>6</v>
      </c>
      <c r="W13760" s="34">
        <v>9</v>
      </c>
      <c r="X13760" s="34">
        <v>9</v>
      </c>
      <c r="Y13760" s="34">
        <v>4</v>
      </c>
      <c r="Z13760" s="34">
        <v>7</v>
      </c>
      <c r="AA13760" s="34">
        <v>12</v>
      </c>
      <c r="AB13760" s="34">
        <v>10</v>
      </c>
      <c r="AC13760" s="34">
        <v>12</v>
      </c>
    </row>
    <row r="13761" spans="1:29" x14ac:dyDescent="0.2">
      <c r="A13761" s="34" t="s">
        <v>74254</v>
      </c>
      <c r="B13761" s="34">
        <v>15</v>
      </c>
      <c r="C13761" s="34">
        <v>30</v>
      </c>
      <c r="D13761" s="34">
        <v>16</v>
      </c>
      <c r="E13761" s="34">
        <v>13</v>
      </c>
      <c r="F13761" s="34">
        <v>11</v>
      </c>
      <c r="G13761" s="34">
        <v>34</v>
      </c>
      <c r="H13761" s="34">
        <v>7</v>
      </c>
      <c r="I13761" s="34">
        <v>14</v>
      </c>
      <c r="J13761" s="34">
        <v>22</v>
      </c>
      <c r="K13761" s="34">
        <v>26</v>
      </c>
      <c r="L13761" s="34">
        <v>9</v>
      </c>
      <c r="M13761" s="34">
        <v>25</v>
      </c>
      <c r="N13761" s="34">
        <v>22</v>
      </c>
      <c r="O13761" s="34">
        <v>15</v>
      </c>
      <c r="P13761" s="34">
        <v>20</v>
      </c>
      <c r="Q13761" s="34">
        <v>20</v>
      </c>
      <c r="R13761" s="34">
        <v>25</v>
      </c>
      <c r="S13761" s="34">
        <v>40</v>
      </c>
      <c r="T13761" s="34">
        <v>11</v>
      </c>
      <c r="U13761" s="34">
        <v>13</v>
      </c>
      <c r="V13761" s="34">
        <v>17</v>
      </c>
      <c r="W13761" s="34">
        <v>17</v>
      </c>
      <c r="X13761" s="34">
        <v>27</v>
      </c>
      <c r="Y13761" s="34">
        <v>10</v>
      </c>
      <c r="Z13761" s="34">
        <v>35</v>
      </c>
      <c r="AA13761" s="34">
        <v>31</v>
      </c>
      <c r="AB13761" s="34">
        <v>13</v>
      </c>
      <c r="AC13761" s="34">
        <v>31</v>
      </c>
    </row>
    <row r="13762" spans="1:29" x14ac:dyDescent="0.2">
      <c r="A13762" s="34" t="s">
        <v>74255</v>
      </c>
      <c r="B13762" s="34">
        <v>50</v>
      </c>
      <c r="C13762" s="34">
        <v>84</v>
      </c>
      <c r="D13762" s="34">
        <v>177</v>
      </c>
      <c r="E13762" s="34">
        <v>136</v>
      </c>
      <c r="F13762" s="34">
        <v>152</v>
      </c>
      <c r="G13762" s="34">
        <v>88</v>
      </c>
      <c r="H13762" s="34">
        <v>108</v>
      </c>
      <c r="I13762" s="34">
        <v>101</v>
      </c>
      <c r="J13762" s="34">
        <v>100</v>
      </c>
      <c r="K13762" s="34">
        <v>142</v>
      </c>
      <c r="L13762" s="34">
        <v>104</v>
      </c>
      <c r="M13762" s="34">
        <v>89</v>
      </c>
      <c r="N13762" s="34">
        <v>93</v>
      </c>
      <c r="O13762" s="34">
        <v>114</v>
      </c>
      <c r="P13762" s="34">
        <v>100</v>
      </c>
      <c r="Q13762" s="34">
        <v>184</v>
      </c>
      <c r="R13762" s="34">
        <v>123</v>
      </c>
      <c r="S13762" s="34">
        <v>139</v>
      </c>
      <c r="T13762" s="34">
        <v>86</v>
      </c>
      <c r="U13762" s="34">
        <v>101</v>
      </c>
      <c r="V13762" s="34">
        <v>177</v>
      </c>
      <c r="W13762" s="34">
        <v>99</v>
      </c>
      <c r="X13762" s="34">
        <v>154</v>
      </c>
      <c r="Y13762" s="34">
        <v>97</v>
      </c>
      <c r="Z13762" s="34">
        <v>112</v>
      </c>
      <c r="AA13762" s="34">
        <v>99</v>
      </c>
      <c r="AB13762" s="34">
        <v>125</v>
      </c>
      <c r="AC13762" s="34">
        <v>162</v>
      </c>
    </row>
    <row r="13763" spans="1:29" x14ac:dyDescent="0.2">
      <c r="A13763" s="34" t="s">
        <v>74256</v>
      </c>
      <c r="B13763" s="34">
        <v>60</v>
      </c>
      <c r="C13763" s="34">
        <v>48</v>
      </c>
      <c r="D13763" s="34">
        <v>72</v>
      </c>
      <c r="E13763" s="34">
        <v>55</v>
      </c>
      <c r="F13763" s="34">
        <v>84</v>
      </c>
      <c r="G13763" s="34">
        <v>36</v>
      </c>
      <c r="H13763" s="34">
        <v>46</v>
      </c>
      <c r="I13763" s="34">
        <v>66</v>
      </c>
      <c r="J13763" s="34">
        <v>69</v>
      </c>
      <c r="K13763" s="34">
        <v>56</v>
      </c>
      <c r="L13763" s="34">
        <v>74</v>
      </c>
      <c r="M13763" s="34">
        <v>52</v>
      </c>
      <c r="N13763" s="34">
        <v>53</v>
      </c>
      <c r="O13763" s="34">
        <v>39</v>
      </c>
      <c r="P13763" s="34">
        <v>42</v>
      </c>
      <c r="Q13763" s="34">
        <v>56</v>
      </c>
      <c r="R13763" s="34">
        <v>62</v>
      </c>
      <c r="S13763" s="34">
        <v>83</v>
      </c>
      <c r="T13763" s="34">
        <v>94</v>
      </c>
      <c r="U13763" s="34">
        <v>64</v>
      </c>
      <c r="V13763" s="34">
        <v>61</v>
      </c>
      <c r="W13763" s="34">
        <v>80</v>
      </c>
      <c r="X13763" s="34">
        <v>65</v>
      </c>
      <c r="Y13763" s="34">
        <v>56</v>
      </c>
      <c r="Z13763" s="34">
        <v>101</v>
      </c>
      <c r="AA13763" s="34">
        <v>57</v>
      </c>
      <c r="AB13763" s="34">
        <v>75</v>
      </c>
      <c r="AC13763" s="34">
        <v>73</v>
      </c>
    </row>
    <row r="13764" spans="1:29" x14ac:dyDescent="0.2">
      <c r="A13764" s="34" t="s">
        <v>74257</v>
      </c>
      <c r="B13764" s="34">
        <v>84</v>
      </c>
      <c r="C13764" s="34">
        <v>97</v>
      </c>
      <c r="D13764" s="34">
        <v>221</v>
      </c>
      <c r="E13764" s="34">
        <v>144</v>
      </c>
      <c r="F13764" s="34">
        <v>168</v>
      </c>
      <c r="G13764" s="34">
        <v>194</v>
      </c>
      <c r="H13764" s="34">
        <v>176</v>
      </c>
      <c r="I13764" s="34">
        <v>129</v>
      </c>
      <c r="J13764" s="34">
        <v>156</v>
      </c>
      <c r="K13764" s="34">
        <v>144</v>
      </c>
      <c r="L13764" s="34">
        <v>131</v>
      </c>
      <c r="M13764" s="34">
        <v>141</v>
      </c>
      <c r="N13764" s="34">
        <v>140</v>
      </c>
      <c r="O13764" s="34">
        <v>123</v>
      </c>
      <c r="P13764" s="34">
        <v>132</v>
      </c>
      <c r="Q13764" s="34">
        <v>162</v>
      </c>
      <c r="R13764" s="34">
        <v>238</v>
      </c>
      <c r="S13764" s="34">
        <v>174</v>
      </c>
      <c r="T13764" s="34">
        <v>211</v>
      </c>
      <c r="U13764" s="34">
        <v>150</v>
      </c>
      <c r="V13764" s="34">
        <v>187</v>
      </c>
      <c r="W13764" s="34">
        <v>126</v>
      </c>
      <c r="X13764" s="34">
        <v>198</v>
      </c>
      <c r="Y13764" s="34">
        <v>136</v>
      </c>
      <c r="Z13764" s="34">
        <v>228</v>
      </c>
      <c r="AA13764" s="34">
        <v>151</v>
      </c>
      <c r="AB13764" s="34">
        <v>220</v>
      </c>
      <c r="AC13764" s="34">
        <v>227</v>
      </c>
    </row>
    <row r="13765" spans="1:29" x14ac:dyDescent="0.2">
      <c r="A13765" s="34" t="s">
        <v>74258</v>
      </c>
      <c r="B13765" s="34">
        <v>38</v>
      </c>
      <c r="C13765" s="34">
        <v>78</v>
      </c>
      <c r="D13765" s="34">
        <v>62</v>
      </c>
      <c r="E13765" s="34">
        <v>80</v>
      </c>
      <c r="F13765" s="34">
        <v>70</v>
      </c>
      <c r="G13765" s="34">
        <v>108</v>
      </c>
      <c r="H13765" s="34">
        <v>77</v>
      </c>
      <c r="I13765" s="34">
        <v>64</v>
      </c>
      <c r="J13765" s="34">
        <v>97</v>
      </c>
      <c r="K13765" s="34">
        <v>93</v>
      </c>
      <c r="L13765" s="34">
        <v>45</v>
      </c>
      <c r="M13765" s="34">
        <v>75</v>
      </c>
      <c r="N13765" s="34">
        <v>56</v>
      </c>
      <c r="O13765" s="34">
        <v>85</v>
      </c>
      <c r="P13765" s="34">
        <v>68</v>
      </c>
      <c r="Q13765" s="34">
        <v>98</v>
      </c>
      <c r="R13765" s="34">
        <v>74</v>
      </c>
      <c r="S13765" s="34">
        <v>98</v>
      </c>
      <c r="T13765" s="34">
        <v>62</v>
      </c>
      <c r="U13765" s="34">
        <v>93</v>
      </c>
      <c r="V13765" s="34">
        <v>89</v>
      </c>
      <c r="W13765" s="34">
        <v>81</v>
      </c>
      <c r="X13765" s="34">
        <v>97</v>
      </c>
      <c r="Y13765" s="34">
        <v>83</v>
      </c>
      <c r="Z13765" s="34">
        <v>96</v>
      </c>
      <c r="AA13765" s="34">
        <v>99</v>
      </c>
      <c r="AB13765" s="34">
        <v>75</v>
      </c>
      <c r="AC13765" s="34">
        <v>104</v>
      </c>
    </row>
    <row r="13766" spans="1:29" x14ac:dyDescent="0.2">
      <c r="A13766" s="34" t="s">
        <v>74259</v>
      </c>
      <c r="B13766" s="34">
        <v>59</v>
      </c>
      <c r="C13766" s="34">
        <v>99</v>
      </c>
      <c r="D13766" s="34">
        <v>118</v>
      </c>
      <c r="E13766" s="34">
        <v>128</v>
      </c>
      <c r="F13766" s="34">
        <v>90</v>
      </c>
      <c r="G13766" s="34">
        <v>103</v>
      </c>
      <c r="H13766" s="34">
        <v>61</v>
      </c>
      <c r="I13766" s="34">
        <v>121</v>
      </c>
      <c r="J13766" s="34">
        <v>43</v>
      </c>
      <c r="K13766" s="34">
        <v>124</v>
      </c>
      <c r="L13766" s="34">
        <v>17</v>
      </c>
      <c r="M13766" s="34">
        <v>103</v>
      </c>
      <c r="N13766" s="34">
        <v>57</v>
      </c>
      <c r="O13766" s="34">
        <v>69</v>
      </c>
      <c r="P13766" s="34">
        <v>60</v>
      </c>
      <c r="Q13766" s="34">
        <v>74</v>
      </c>
      <c r="R13766" s="34">
        <v>53</v>
      </c>
      <c r="S13766" s="34">
        <v>175</v>
      </c>
      <c r="T13766" s="34">
        <v>40</v>
      </c>
      <c r="U13766" s="34">
        <v>58</v>
      </c>
      <c r="V13766" s="34">
        <v>85</v>
      </c>
      <c r="W13766" s="34">
        <v>58</v>
      </c>
      <c r="X13766" s="34">
        <v>84</v>
      </c>
      <c r="Y13766" s="34">
        <v>61</v>
      </c>
      <c r="Z13766" s="34">
        <v>80</v>
      </c>
      <c r="AA13766" s="34">
        <v>126</v>
      </c>
      <c r="AB13766" s="34">
        <v>44</v>
      </c>
      <c r="AC13766" s="34">
        <v>170</v>
      </c>
    </row>
    <row r="13767" spans="1:29" x14ac:dyDescent="0.2">
      <c r="A13767" s="34" t="s">
        <v>74260</v>
      </c>
      <c r="B13767" s="34">
        <v>18</v>
      </c>
      <c r="C13767" s="34">
        <v>41</v>
      </c>
      <c r="D13767" s="34">
        <v>78</v>
      </c>
      <c r="E13767" s="34">
        <v>86</v>
      </c>
      <c r="F13767" s="34">
        <v>44</v>
      </c>
      <c r="G13767" s="34">
        <v>32</v>
      </c>
      <c r="H13767" s="34">
        <v>34</v>
      </c>
      <c r="I13767" s="34">
        <v>52</v>
      </c>
      <c r="J13767" s="34">
        <v>34</v>
      </c>
      <c r="K13767" s="34">
        <v>38</v>
      </c>
      <c r="L13767" s="34">
        <v>33</v>
      </c>
      <c r="M13767" s="34">
        <v>27</v>
      </c>
      <c r="N13767" s="34">
        <v>62</v>
      </c>
      <c r="O13767" s="34">
        <v>43</v>
      </c>
      <c r="P13767" s="34">
        <v>42</v>
      </c>
      <c r="Q13767" s="34">
        <v>69</v>
      </c>
      <c r="R13767" s="34">
        <v>53</v>
      </c>
      <c r="S13767" s="34">
        <v>66</v>
      </c>
      <c r="T13767" s="34">
        <v>40</v>
      </c>
      <c r="U13767" s="34">
        <v>38</v>
      </c>
      <c r="V13767" s="34">
        <v>57</v>
      </c>
      <c r="W13767" s="34">
        <v>40</v>
      </c>
      <c r="X13767" s="34">
        <v>64</v>
      </c>
      <c r="Y13767" s="34">
        <v>58</v>
      </c>
      <c r="Z13767" s="34">
        <v>61</v>
      </c>
      <c r="AA13767" s="34">
        <v>91</v>
      </c>
      <c r="AB13767" s="34">
        <v>56</v>
      </c>
      <c r="AC13767" s="34">
        <v>100</v>
      </c>
    </row>
    <row r="13768" spans="1:29" x14ac:dyDescent="0.2">
      <c r="A13768" s="34" t="s">
        <v>74261</v>
      </c>
      <c r="B13768" s="34">
        <v>14</v>
      </c>
      <c r="C13768" s="34">
        <v>8</v>
      </c>
      <c r="D13768" s="34">
        <v>15</v>
      </c>
      <c r="E13768" s="34">
        <v>11</v>
      </c>
      <c r="F13768" s="34">
        <v>15</v>
      </c>
      <c r="G13768" s="34">
        <v>35</v>
      </c>
      <c r="H13768" s="34">
        <v>17</v>
      </c>
      <c r="I13768" s="34">
        <v>5</v>
      </c>
      <c r="J13768" s="34">
        <v>16</v>
      </c>
      <c r="K13768" s="34">
        <v>19</v>
      </c>
      <c r="L13768" s="34">
        <v>8</v>
      </c>
      <c r="M13768" s="34">
        <v>10</v>
      </c>
      <c r="N13768" s="34">
        <v>19</v>
      </c>
      <c r="O13768" s="34">
        <v>25</v>
      </c>
      <c r="P13768" s="34">
        <v>15</v>
      </c>
      <c r="Q13768" s="34">
        <v>14</v>
      </c>
      <c r="R13768" s="34">
        <v>15</v>
      </c>
      <c r="S13768" s="34">
        <v>29</v>
      </c>
      <c r="T13768" s="34">
        <v>10</v>
      </c>
      <c r="U13768" s="34">
        <v>17</v>
      </c>
      <c r="V13768" s="34">
        <v>21</v>
      </c>
      <c r="W13768" s="34">
        <v>25</v>
      </c>
      <c r="X13768" s="34">
        <v>15</v>
      </c>
      <c r="Y13768" s="34">
        <v>16</v>
      </c>
      <c r="Z13768" s="34">
        <v>18</v>
      </c>
      <c r="AA13768" s="34">
        <v>16</v>
      </c>
      <c r="AB13768" s="34">
        <v>21</v>
      </c>
      <c r="AC13768" s="34">
        <v>17</v>
      </c>
    </row>
    <row r="13769" spans="1:29" x14ac:dyDescent="0.2">
      <c r="A13769" s="34" t="s">
        <v>74262</v>
      </c>
      <c r="B13769" s="34">
        <v>86</v>
      </c>
      <c r="C13769" s="34">
        <v>123</v>
      </c>
      <c r="D13769" s="34">
        <v>123</v>
      </c>
      <c r="E13769" s="34">
        <v>127</v>
      </c>
      <c r="F13769" s="34">
        <v>109</v>
      </c>
      <c r="G13769" s="34">
        <v>137</v>
      </c>
      <c r="H13769" s="34">
        <v>98</v>
      </c>
      <c r="I13769" s="34">
        <v>144</v>
      </c>
      <c r="J13769" s="34">
        <v>96</v>
      </c>
      <c r="K13769" s="34">
        <v>98</v>
      </c>
      <c r="L13769" s="34">
        <v>87</v>
      </c>
      <c r="M13769" s="34">
        <v>126</v>
      </c>
      <c r="N13769" s="34">
        <v>104</v>
      </c>
      <c r="O13769" s="34">
        <v>129</v>
      </c>
      <c r="P13769" s="34">
        <v>86</v>
      </c>
      <c r="Q13769" s="34">
        <v>211</v>
      </c>
      <c r="R13769" s="34">
        <v>134</v>
      </c>
      <c r="S13769" s="34">
        <v>171</v>
      </c>
      <c r="T13769" s="34">
        <v>103</v>
      </c>
      <c r="U13769" s="34">
        <v>118</v>
      </c>
      <c r="V13769" s="34">
        <v>153</v>
      </c>
      <c r="W13769" s="34">
        <v>117</v>
      </c>
      <c r="X13769" s="34">
        <v>132</v>
      </c>
      <c r="Y13769" s="34">
        <v>137</v>
      </c>
      <c r="Z13769" s="34">
        <v>168</v>
      </c>
      <c r="AA13769" s="34">
        <v>134</v>
      </c>
      <c r="AB13769" s="34">
        <v>153</v>
      </c>
      <c r="AC13769" s="34">
        <v>181</v>
      </c>
    </row>
    <row r="13770" spans="1:29" x14ac:dyDescent="0.2">
      <c r="A13770" s="34" t="s">
        <v>74263</v>
      </c>
      <c r="B13770" s="34">
        <v>63</v>
      </c>
      <c r="C13770" s="34">
        <v>87</v>
      </c>
      <c r="D13770" s="34">
        <v>108</v>
      </c>
      <c r="E13770" s="34">
        <v>78</v>
      </c>
      <c r="F13770" s="34">
        <v>64</v>
      </c>
      <c r="G13770" s="34">
        <v>60</v>
      </c>
      <c r="H13770" s="34">
        <v>71</v>
      </c>
      <c r="I13770" s="34">
        <v>80</v>
      </c>
      <c r="J13770" s="34">
        <v>57</v>
      </c>
      <c r="K13770" s="34">
        <v>109</v>
      </c>
      <c r="L13770" s="34">
        <v>48</v>
      </c>
      <c r="M13770" s="34">
        <v>89</v>
      </c>
      <c r="N13770" s="34">
        <v>60</v>
      </c>
      <c r="O13770" s="34">
        <v>77</v>
      </c>
      <c r="P13770" s="34">
        <v>89</v>
      </c>
      <c r="Q13770" s="34">
        <v>117</v>
      </c>
      <c r="R13770" s="34">
        <v>92</v>
      </c>
      <c r="S13770" s="34">
        <v>105</v>
      </c>
      <c r="T13770" s="34">
        <v>55</v>
      </c>
      <c r="U13770" s="34">
        <v>76</v>
      </c>
      <c r="V13770" s="34">
        <v>85</v>
      </c>
      <c r="W13770" s="34">
        <v>94</v>
      </c>
      <c r="X13770" s="34">
        <v>108</v>
      </c>
      <c r="Y13770" s="34">
        <v>92</v>
      </c>
      <c r="Z13770" s="34">
        <v>92</v>
      </c>
      <c r="AA13770" s="34">
        <v>107</v>
      </c>
      <c r="AB13770" s="34">
        <v>76</v>
      </c>
      <c r="AC13770" s="34">
        <v>138</v>
      </c>
    </row>
    <row r="13771" spans="1:29" x14ac:dyDescent="0.2">
      <c r="A13771" s="34" t="s">
        <v>74264</v>
      </c>
      <c r="B13771" s="34">
        <v>19</v>
      </c>
      <c r="C13771" s="34">
        <v>79</v>
      </c>
      <c r="D13771" s="34">
        <v>80</v>
      </c>
      <c r="E13771" s="34">
        <v>73</v>
      </c>
      <c r="F13771" s="34">
        <v>66</v>
      </c>
      <c r="G13771" s="34">
        <v>41</v>
      </c>
      <c r="H13771" s="34">
        <v>38</v>
      </c>
      <c r="I13771" s="34">
        <v>50</v>
      </c>
      <c r="J13771" s="34">
        <v>50</v>
      </c>
      <c r="K13771" s="34">
        <v>57</v>
      </c>
      <c r="L13771" s="34">
        <v>21</v>
      </c>
      <c r="M13771" s="34">
        <v>53</v>
      </c>
      <c r="N13771" s="34">
        <v>47</v>
      </c>
      <c r="O13771" s="34">
        <v>43</v>
      </c>
      <c r="P13771" s="34">
        <v>37</v>
      </c>
      <c r="Q13771" s="34">
        <v>72</v>
      </c>
      <c r="R13771" s="34">
        <v>51</v>
      </c>
      <c r="S13771" s="34">
        <v>73</v>
      </c>
      <c r="T13771" s="34">
        <v>43</v>
      </c>
      <c r="U13771" s="34">
        <v>47</v>
      </c>
      <c r="V13771" s="34">
        <v>36</v>
      </c>
      <c r="W13771" s="34">
        <v>39</v>
      </c>
      <c r="X13771" s="34">
        <v>73</v>
      </c>
      <c r="Y13771" s="34">
        <v>44</v>
      </c>
      <c r="Z13771" s="34">
        <v>71</v>
      </c>
      <c r="AA13771" s="34">
        <v>81</v>
      </c>
      <c r="AB13771" s="34">
        <v>39</v>
      </c>
      <c r="AC13771" s="34">
        <v>108</v>
      </c>
    </row>
    <row r="13772" spans="1:29" x14ac:dyDescent="0.2">
      <c r="A13772" s="34" t="s">
        <v>74265</v>
      </c>
      <c r="B13772" s="34">
        <v>130</v>
      </c>
      <c r="C13772" s="34">
        <v>277</v>
      </c>
      <c r="D13772" s="34">
        <v>241</v>
      </c>
      <c r="E13772" s="34">
        <v>376</v>
      </c>
      <c r="F13772" s="34">
        <v>195</v>
      </c>
      <c r="G13772" s="34">
        <v>319</v>
      </c>
      <c r="H13772" s="34">
        <v>209</v>
      </c>
      <c r="I13772" s="34">
        <v>232</v>
      </c>
      <c r="J13772" s="34">
        <v>172</v>
      </c>
      <c r="K13772" s="34">
        <v>246</v>
      </c>
      <c r="L13772" s="34">
        <v>126</v>
      </c>
      <c r="M13772" s="34">
        <v>305</v>
      </c>
      <c r="N13772" s="34">
        <v>179</v>
      </c>
      <c r="O13772" s="34">
        <v>258</v>
      </c>
      <c r="P13772" s="34">
        <v>156</v>
      </c>
      <c r="Q13772" s="34">
        <v>363</v>
      </c>
      <c r="R13772" s="34">
        <v>219</v>
      </c>
      <c r="S13772" s="34">
        <v>374</v>
      </c>
      <c r="T13772" s="34">
        <v>141</v>
      </c>
      <c r="U13772" s="34">
        <v>274</v>
      </c>
      <c r="V13772" s="34">
        <v>200</v>
      </c>
      <c r="W13772" s="34">
        <v>249</v>
      </c>
      <c r="X13772" s="34">
        <v>269</v>
      </c>
      <c r="Y13772" s="34">
        <v>262</v>
      </c>
      <c r="Z13772" s="34">
        <v>213</v>
      </c>
      <c r="AA13772" s="34">
        <v>384</v>
      </c>
      <c r="AB13772" s="34">
        <v>165</v>
      </c>
      <c r="AC13772" s="34">
        <v>539</v>
      </c>
    </row>
    <row r="13773" spans="1:29" x14ac:dyDescent="0.2">
      <c r="A13773" s="34" t="s">
        <v>74266</v>
      </c>
      <c r="B13773" s="34">
        <v>63</v>
      </c>
      <c r="C13773" s="34">
        <v>245</v>
      </c>
      <c r="D13773" s="34">
        <v>109</v>
      </c>
      <c r="E13773" s="34">
        <v>255</v>
      </c>
      <c r="F13773" s="34">
        <v>104</v>
      </c>
      <c r="G13773" s="34">
        <v>191</v>
      </c>
      <c r="H13773" s="34">
        <v>65</v>
      </c>
      <c r="I13773" s="34">
        <v>233</v>
      </c>
      <c r="J13773" s="34">
        <v>75</v>
      </c>
      <c r="K13773" s="34">
        <v>234</v>
      </c>
      <c r="L13773" s="34">
        <v>56</v>
      </c>
      <c r="M13773" s="34">
        <v>197</v>
      </c>
      <c r="N13773" s="34">
        <v>76</v>
      </c>
      <c r="O13773" s="34">
        <v>198</v>
      </c>
      <c r="P13773" s="34">
        <v>63</v>
      </c>
      <c r="Q13773" s="34">
        <v>248</v>
      </c>
      <c r="R13773" s="34">
        <v>101</v>
      </c>
      <c r="S13773" s="34">
        <v>298</v>
      </c>
      <c r="T13773" s="34">
        <v>76</v>
      </c>
      <c r="U13773" s="34">
        <v>186</v>
      </c>
      <c r="V13773" s="34">
        <v>83</v>
      </c>
      <c r="W13773" s="34">
        <v>236</v>
      </c>
      <c r="X13773" s="34">
        <v>110</v>
      </c>
      <c r="Y13773" s="34">
        <v>203</v>
      </c>
      <c r="Z13773" s="34">
        <v>109</v>
      </c>
      <c r="AA13773" s="34">
        <v>256</v>
      </c>
      <c r="AB13773" s="34">
        <v>64</v>
      </c>
      <c r="AC13773" s="34">
        <v>334</v>
      </c>
    </row>
    <row r="13774" spans="1:29" x14ac:dyDescent="0.2">
      <c r="A13774" s="34" t="s">
        <v>74267</v>
      </c>
      <c r="B13774" s="34">
        <v>90</v>
      </c>
      <c r="C13774" s="34">
        <v>120</v>
      </c>
      <c r="D13774" s="34">
        <v>152</v>
      </c>
      <c r="E13774" s="34">
        <v>147</v>
      </c>
      <c r="F13774" s="34">
        <v>143</v>
      </c>
      <c r="G13774" s="34">
        <v>124</v>
      </c>
      <c r="H13774" s="34">
        <v>114</v>
      </c>
      <c r="I13774" s="34">
        <v>154</v>
      </c>
      <c r="J13774" s="34">
        <v>130</v>
      </c>
      <c r="K13774" s="34">
        <v>133</v>
      </c>
      <c r="L13774" s="34">
        <v>80</v>
      </c>
      <c r="M13774" s="34">
        <v>139</v>
      </c>
      <c r="N13774" s="34">
        <v>123</v>
      </c>
      <c r="O13774" s="34">
        <v>138</v>
      </c>
      <c r="P13774" s="34">
        <v>144</v>
      </c>
      <c r="Q13774" s="34">
        <v>220</v>
      </c>
      <c r="R13774" s="34">
        <v>161</v>
      </c>
      <c r="S13774" s="34">
        <v>180</v>
      </c>
      <c r="T13774" s="34">
        <v>98</v>
      </c>
      <c r="U13774" s="34">
        <v>143</v>
      </c>
      <c r="V13774" s="34">
        <v>161</v>
      </c>
      <c r="W13774" s="34">
        <v>166</v>
      </c>
      <c r="X13774" s="34">
        <v>220</v>
      </c>
      <c r="Y13774" s="34">
        <v>151</v>
      </c>
      <c r="Z13774" s="34">
        <v>148</v>
      </c>
      <c r="AA13774" s="34">
        <v>171</v>
      </c>
      <c r="AB13774" s="34">
        <v>95</v>
      </c>
      <c r="AC13774" s="34">
        <v>224</v>
      </c>
    </row>
    <row r="13775" spans="1:29" x14ac:dyDescent="0.2">
      <c r="A13775" s="34" t="s">
        <v>74268</v>
      </c>
      <c r="B13775" s="34">
        <v>76</v>
      </c>
      <c r="C13775" s="34">
        <v>73</v>
      </c>
      <c r="D13775" s="34">
        <v>87</v>
      </c>
      <c r="E13775" s="34">
        <v>75</v>
      </c>
      <c r="F13775" s="34">
        <v>90</v>
      </c>
      <c r="G13775" s="34">
        <v>87</v>
      </c>
      <c r="H13775" s="34">
        <v>103</v>
      </c>
      <c r="I13775" s="34">
        <v>70</v>
      </c>
      <c r="J13775" s="34">
        <v>61</v>
      </c>
      <c r="K13775" s="34">
        <v>70</v>
      </c>
      <c r="L13775" s="34">
        <v>33</v>
      </c>
      <c r="M13775" s="34">
        <v>55</v>
      </c>
      <c r="N13775" s="34">
        <v>51</v>
      </c>
      <c r="O13775" s="34">
        <v>78</v>
      </c>
      <c r="P13775" s="34">
        <v>100</v>
      </c>
      <c r="Q13775" s="34">
        <v>127</v>
      </c>
      <c r="R13775" s="34">
        <v>125</v>
      </c>
      <c r="S13775" s="34">
        <v>118</v>
      </c>
      <c r="T13775" s="34">
        <v>83</v>
      </c>
      <c r="U13775" s="34">
        <v>60</v>
      </c>
      <c r="V13775" s="34">
        <v>99</v>
      </c>
      <c r="W13775" s="34">
        <v>74</v>
      </c>
      <c r="X13775" s="34">
        <v>118</v>
      </c>
      <c r="Y13775" s="34">
        <v>99</v>
      </c>
      <c r="Z13775" s="34">
        <v>93</v>
      </c>
      <c r="AA13775" s="34">
        <v>79</v>
      </c>
      <c r="AB13775" s="34">
        <v>51</v>
      </c>
      <c r="AC13775" s="34">
        <v>136</v>
      </c>
    </row>
    <row r="13776" spans="1:29" x14ac:dyDescent="0.2">
      <c r="A13776" s="34" t="s">
        <v>74269</v>
      </c>
      <c r="B13776" s="34">
        <v>104</v>
      </c>
      <c r="C13776" s="34">
        <v>124</v>
      </c>
      <c r="D13776" s="34">
        <v>173</v>
      </c>
      <c r="E13776" s="34">
        <v>158</v>
      </c>
      <c r="F13776" s="34">
        <v>116</v>
      </c>
      <c r="G13776" s="34">
        <v>118</v>
      </c>
      <c r="H13776" s="34">
        <v>166</v>
      </c>
      <c r="I13776" s="34">
        <v>111</v>
      </c>
      <c r="J13776" s="34">
        <v>118</v>
      </c>
      <c r="K13776" s="34">
        <v>128</v>
      </c>
      <c r="L13776" s="34">
        <v>98</v>
      </c>
      <c r="M13776" s="34">
        <v>122</v>
      </c>
      <c r="N13776" s="34">
        <v>123</v>
      </c>
      <c r="O13776" s="34">
        <v>114</v>
      </c>
      <c r="P13776" s="34">
        <v>126</v>
      </c>
      <c r="Q13776" s="34">
        <v>176</v>
      </c>
      <c r="R13776" s="34">
        <v>161</v>
      </c>
      <c r="S13776" s="34">
        <v>173</v>
      </c>
      <c r="T13776" s="34">
        <v>94</v>
      </c>
      <c r="U13776" s="34">
        <v>101</v>
      </c>
      <c r="V13776" s="34">
        <v>178</v>
      </c>
      <c r="W13776" s="34">
        <v>156</v>
      </c>
      <c r="X13776" s="34">
        <v>203</v>
      </c>
      <c r="Y13776" s="34">
        <v>188</v>
      </c>
      <c r="Z13776" s="34">
        <v>161</v>
      </c>
      <c r="AA13776" s="34">
        <v>190</v>
      </c>
      <c r="AB13776" s="34">
        <v>178</v>
      </c>
      <c r="AC13776" s="34">
        <v>204</v>
      </c>
    </row>
    <row r="13777" spans="1:29" x14ac:dyDescent="0.2">
      <c r="A13777" s="34" t="s">
        <v>74270</v>
      </c>
      <c r="B13777" s="34">
        <v>70</v>
      </c>
      <c r="C13777" s="34">
        <v>96</v>
      </c>
      <c r="D13777" s="34">
        <v>105</v>
      </c>
      <c r="E13777" s="34">
        <v>134</v>
      </c>
      <c r="F13777" s="34">
        <v>91</v>
      </c>
      <c r="G13777" s="34">
        <v>141</v>
      </c>
      <c r="H13777" s="34">
        <v>90</v>
      </c>
      <c r="I13777" s="34">
        <v>98</v>
      </c>
      <c r="J13777" s="34">
        <v>76</v>
      </c>
      <c r="K13777" s="34">
        <v>116</v>
      </c>
      <c r="L13777" s="34">
        <v>53</v>
      </c>
      <c r="M13777" s="34">
        <v>105</v>
      </c>
      <c r="N13777" s="34">
        <v>89</v>
      </c>
      <c r="O13777" s="34">
        <v>110</v>
      </c>
      <c r="P13777" s="34">
        <v>72</v>
      </c>
      <c r="Q13777" s="34">
        <v>143</v>
      </c>
      <c r="R13777" s="34">
        <v>95</v>
      </c>
      <c r="S13777" s="34">
        <v>161</v>
      </c>
      <c r="T13777" s="34">
        <v>69</v>
      </c>
      <c r="U13777" s="34">
        <v>132</v>
      </c>
      <c r="V13777" s="34">
        <v>102</v>
      </c>
      <c r="W13777" s="34">
        <v>165</v>
      </c>
      <c r="X13777" s="34">
        <v>124</v>
      </c>
      <c r="Y13777" s="34">
        <v>140</v>
      </c>
      <c r="Z13777" s="34">
        <v>101</v>
      </c>
      <c r="AA13777" s="34">
        <v>145</v>
      </c>
      <c r="AB13777" s="34">
        <v>88</v>
      </c>
      <c r="AC13777" s="34">
        <v>258</v>
      </c>
    </row>
    <row r="13778" spans="1:29" x14ac:dyDescent="0.2">
      <c r="A13778" s="34" t="s">
        <v>74271</v>
      </c>
      <c r="B13778" s="34">
        <v>61</v>
      </c>
      <c r="C13778" s="34">
        <v>51</v>
      </c>
      <c r="D13778" s="34">
        <v>107</v>
      </c>
      <c r="E13778" s="34">
        <v>79</v>
      </c>
      <c r="F13778" s="34">
        <v>76</v>
      </c>
      <c r="G13778" s="34">
        <v>98</v>
      </c>
      <c r="H13778" s="34">
        <v>84</v>
      </c>
      <c r="I13778" s="34">
        <v>69</v>
      </c>
      <c r="J13778" s="34">
        <v>89</v>
      </c>
      <c r="K13778" s="34">
        <v>97</v>
      </c>
      <c r="L13778" s="34">
        <v>70</v>
      </c>
      <c r="M13778" s="34">
        <v>70</v>
      </c>
      <c r="N13778" s="34">
        <v>77</v>
      </c>
      <c r="O13778" s="34">
        <v>65</v>
      </c>
      <c r="P13778" s="34">
        <v>77</v>
      </c>
      <c r="Q13778" s="34">
        <v>118</v>
      </c>
      <c r="R13778" s="34">
        <v>79</v>
      </c>
      <c r="S13778" s="34">
        <v>89</v>
      </c>
      <c r="T13778" s="34">
        <v>69</v>
      </c>
      <c r="U13778" s="34">
        <v>72</v>
      </c>
      <c r="V13778" s="34">
        <v>93</v>
      </c>
      <c r="W13778" s="34">
        <v>128</v>
      </c>
      <c r="X13778" s="34">
        <v>131</v>
      </c>
      <c r="Y13778" s="34">
        <v>118</v>
      </c>
      <c r="Z13778" s="34">
        <v>85</v>
      </c>
      <c r="AA13778" s="34">
        <v>104</v>
      </c>
      <c r="AB13778" s="34">
        <v>91</v>
      </c>
      <c r="AC13778" s="34">
        <v>160</v>
      </c>
    </row>
    <row r="13779" spans="1:29" x14ac:dyDescent="0.2">
      <c r="A13779" s="34" t="s">
        <v>74272</v>
      </c>
      <c r="B13779" s="34">
        <v>29</v>
      </c>
      <c r="C13779" s="34">
        <v>34</v>
      </c>
      <c r="D13779" s="34">
        <v>41</v>
      </c>
      <c r="E13779" s="34">
        <v>41</v>
      </c>
      <c r="F13779" s="34">
        <v>35</v>
      </c>
      <c r="G13779" s="34">
        <v>52</v>
      </c>
      <c r="H13779" s="34">
        <v>42</v>
      </c>
      <c r="I13779" s="34">
        <v>48</v>
      </c>
      <c r="J13779" s="34">
        <v>44</v>
      </c>
      <c r="K13779" s="34">
        <v>54</v>
      </c>
      <c r="L13779" s="34">
        <v>28</v>
      </c>
      <c r="M13779" s="34">
        <v>35</v>
      </c>
      <c r="N13779" s="34">
        <v>53</v>
      </c>
      <c r="O13779" s="34">
        <v>39</v>
      </c>
      <c r="P13779" s="34">
        <v>43</v>
      </c>
      <c r="Q13779" s="34">
        <v>44</v>
      </c>
      <c r="R13779" s="34">
        <v>65</v>
      </c>
      <c r="S13779" s="34">
        <v>52</v>
      </c>
      <c r="T13779" s="34">
        <v>50</v>
      </c>
      <c r="U13779" s="34">
        <v>35</v>
      </c>
      <c r="V13779" s="34">
        <v>27</v>
      </c>
      <c r="W13779" s="34">
        <v>37</v>
      </c>
      <c r="X13779" s="34">
        <v>40</v>
      </c>
      <c r="Y13779" s="34">
        <v>46</v>
      </c>
      <c r="Z13779" s="34">
        <v>66</v>
      </c>
      <c r="AA13779" s="34">
        <v>54</v>
      </c>
      <c r="AB13779" s="34">
        <v>48</v>
      </c>
      <c r="AC13779" s="34">
        <v>71</v>
      </c>
    </row>
    <row r="13780" spans="1:29" x14ac:dyDescent="0.2">
      <c r="A13780" s="34" t="s">
        <v>74273</v>
      </c>
      <c r="B13780" s="34">
        <v>0</v>
      </c>
      <c r="C13780" s="34">
        <v>0</v>
      </c>
      <c r="D13780" s="34">
        <v>0</v>
      </c>
      <c r="E13780" s="34">
        <v>0</v>
      </c>
      <c r="F13780" s="34">
        <v>0</v>
      </c>
      <c r="G13780" s="34">
        <v>0</v>
      </c>
      <c r="H13780" s="34">
        <v>0</v>
      </c>
      <c r="I13780" s="34">
        <v>0</v>
      </c>
      <c r="J13780" s="34">
        <v>0</v>
      </c>
      <c r="K13780" s="34">
        <v>0</v>
      </c>
      <c r="L13780" s="34">
        <v>0</v>
      </c>
      <c r="M13780" s="34">
        <v>0</v>
      </c>
      <c r="N13780" s="34">
        <v>0</v>
      </c>
      <c r="O13780" s="34">
        <v>0</v>
      </c>
      <c r="P13780" s="34">
        <v>0</v>
      </c>
      <c r="Q13780" s="34">
        <v>0</v>
      </c>
      <c r="R13780" s="34">
        <v>0</v>
      </c>
      <c r="S13780" s="34">
        <v>0</v>
      </c>
      <c r="T13780" s="34">
        <v>0</v>
      </c>
      <c r="U13780" s="34">
        <v>0</v>
      </c>
      <c r="V13780" s="34">
        <v>0</v>
      </c>
      <c r="W13780" s="34">
        <v>0</v>
      </c>
      <c r="X13780" s="34">
        <v>0</v>
      </c>
      <c r="Y13780" s="34">
        <v>0</v>
      </c>
      <c r="Z13780" s="34">
        <v>0</v>
      </c>
      <c r="AA13780" s="34">
        <v>0</v>
      </c>
      <c r="AB13780" s="34">
        <v>0</v>
      </c>
      <c r="AC13780" s="34">
        <v>0</v>
      </c>
    </row>
    <row r="13781" spans="1:29" x14ac:dyDescent="0.2">
      <c r="A13781" s="34" t="s">
        <v>74274</v>
      </c>
      <c r="B13781" s="34">
        <v>88</v>
      </c>
      <c r="C13781" s="34">
        <v>170</v>
      </c>
      <c r="D13781" s="34">
        <v>105</v>
      </c>
      <c r="E13781" s="34">
        <v>219</v>
      </c>
      <c r="F13781" s="34">
        <v>111</v>
      </c>
      <c r="G13781" s="34">
        <v>242</v>
      </c>
      <c r="H13781" s="34">
        <v>107</v>
      </c>
      <c r="I13781" s="34">
        <v>120</v>
      </c>
      <c r="J13781" s="34">
        <v>96</v>
      </c>
      <c r="K13781" s="34">
        <v>174</v>
      </c>
      <c r="L13781" s="34">
        <v>68</v>
      </c>
      <c r="M13781" s="34">
        <v>114</v>
      </c>
      <c r="N13781" s="34">
        <v>73</v>
      </c>
      <c r="O13781" s="34">
        <v>145</v>
      </c>
      <c r="P13781" s="34">
        <v>62</v>
      </c>
      <c r="Q13781" s="34">
        <v>193</v>
      </c>
      <c r="R13781" s="34">
        <v>122</v>
      </c>
      <c r="S13781" s="34">
        <v>171</v>
      </c>
      <c r="T13781" s="34">
        <v>87</v>
      </c>
      <c r="U13781" s="34">
        <v>193</v>
      </c>
      <c r="V13781" s="34">
        <v>97</v>
      </c>
      <c r="W13781" s="34">
        <v>169</v>
      </c>
      <c r="X13781" s="34">
        <v>131</v>
      </c>
      <c r="Y13781" s="34">
        <v>161</v>
      </c>
      <c r="Z13781" s="34">
        <v>99</v>
      </c>
      <c r="AA13781" s="34">
        <v>209</v>
      </c>
      <c r="AB13781" s="34">
        <v>151</v>
      </c>
      <c r="AC13781" s="34">
        <v>233</v>
      </c>
    </row>
    <row r="13782" spans="1:29" x14ac:dyDescent="0.2">
      <c r="A13782" s="34" t="s">
        <v>74275</v>
      </c>
      <c r="B13782" s="34">
        <v>280</v>
      </c>
      <c r="C13782" s="34">
        <v>307</v>
      </c>
      <c r="D13782" s="34">
        <v>392</v>
      </c>
      <c r="E13782" s="34">
        <v>329</v>
      </c>
      <c r="F13782" s="34">
        <v>380</v>
      </c>
      <c r="G13782" s="34">
        <v>340</v>
      </c>
      <c r="H13782" s="34">
        <v>344</v>
      </c>
      <c r="I13782" s="34">
        <v>257</v>
      </c>
      <c r="J13782" s="34">
        <v>364</v>
      </c>
      <c r="K13782" s="34">
        <v>297</v>
      </c>
      <c r="L13782" s="34">
        <v>351</v>
      </c>
      <c r="M13782" s="34">
        <v>321</v>
      </c>
      <c r="N13782" s="34">
        <v>331</v>
      </c>
      <c r="O13782" s="34">
        <v>304</v>
      </c>
      <c r="P13782" s="34">
        <v>389</v>
      </c>
      <c r="Q13782" s="34">
        <v>480</v>
      </c>
      <c r="R13782" s="34">
        <v>498</v>
      </c>
      <c r="S13782" s="34">
        <v>437</v>
      </c>
      <c r="T13782" s="34">
        <v>473</v>
      </c>
      <c r="U13782" s="34">
        <v>335</v>
      </c>
      <c r="V13782" s="34">
        <v>461</v>
      </c>
      <c r="W13782" s="34">
        <v>396</v>
      </c>
      <c r="X13782" s="34">
        <v>474</v>
      </c>
      <c r="Y13782" s="34">
        <v>421</v>
      </c>
      <c r="Z13782" s="34">
        <v>401</v>
      </c>
      <c r="AA13782" s="34">
        <v>408</v>
      </c>
      <c r="AB13782" s="34">
        <v>491</v>
      </c>
      <c r="AC13782" s="34">
        <v>562</v>
      </c>
    </row>
    <row r="13783" spans="1:29" x14ac:dyDescent="0.2">
      <c r="A13783" s="34" t="s">
        <v>74276</v>
      </c>
      <c r="B13783" s="34">
        <v>84</v>
      </c>
      <c r="C13783" s="34">
        <v>97</v>
      </c>
      <c r="D13783" s="34">
        <v>127</v>
      </c>
      <c r="E13783" s="34">
        <v>85</v>
      </c>
      <c r="F13783" s="34">
        <v>103</v>
      </c>
      <c r="G13783" s="34">
        <v>155</v>
      </c>
      <c r="H13783" s="34">
        <v>118</v>
      </c>
      <c r="I13783" s="34">
        <v>94</v>
      </c>
      <c r="J13783" s="34">
        <v>96</v>
      </c>
      <c r="K13783" s="34">
        <v>85</v>
      </c>
      <c r="L13783" s="34">
        <v>48</v>
      </c>
      <c r="M13783" s="34">
        <v>99</v>
      </c>
      <c r="N13783" s="34">
        <v>66</v>
      </c>
      <c r="O13783" s="34">
        <v>87</v>
      </c>
      <c r="P13783" s="34">
        <v>77</v>
      </c>
      <c r="Q13783" s="34">
        <v>113</v>
      </c>
      <c r="R13783" s="34">
        <v>120</v>
      </c>
      <c r="S13783" s="34">
        <v>173</v>
      </c>
      <c r="T13783" s="34">
        <v>78</v>
      </c>
      <c r="U13783" s="34">
        <v>91</v>
      </c>
      <c r="V13783" s="34">
        <v>146</v>
      </c>
      <c r="W13783" s="34">
        <v>133</v>
      </c>
      <c r="X13783" s="34">
        <v>124</v>
      </c>
      <c r="Y13783" s="34">
        <v>89</v>
      </c>
      <c r="Z13783" s="34">
        <v>161</v>
      </c>
      <c r="AA13783" s="34">
        <v>134</v>
      </c>
      <c r="AB13783" s="34">
        <v>100</v>
      </c>
      <c r="AC13783" s="34">
        <v>131</v>
      </c>
    </row>
    <row r="13784" spans="1:29" x14ac:dyDescent="0.2">
      <c r="A13784" s="34" t="s">
        <v>74277</v>
      </c>
      <c r="B13784" s="34">
        <v>140</v>
      </c>
      <c r="C13784" s="34">
        <v>200</v>
      </c>
      <c r="D13784" s="34">
        <v>222</v>
      </c>
      <c r="E13784" s="34">
        <v>220</v>
      </c>
      <c r="F13784" s="34">
        <v>244</v>
      </c>
      <c r="G13784" s="34">
        <v>218</v>
      </c>
      <c r="H13784" s="34">
        <v>167</v>
      </c>
      <c r="I13784" s="34">
        <v>237</v>
      </c>
      <c r="J13784" s="34">
        <v>190</v>
      </c>
      <c r="K13784" s="34">
        <v>204</v>
      </c>
      <c r="L13784" s="34">
        <v>155</v>
      </c>
      <c r="M13784" s="34">
        <v>215</v>
      </c>
      <c r="N13784" s="34">
        <v>187</v>
      </c>
      <c r="O13784" s="34">
        <v>193</v>
      </c>
      <c r="P13784" s="34">
        <v>215</v>
      </c>
      <c r="Q13784" s="34">
        <v>289</v>
      </c>
      <c r="R13784" s="34">
        <v>255</v>
      </c>
      <c r="S13784" s="34">
        <v>265</v>
      </c>
      <c r="T13784" s="34">
        <v>237</v>
      </c>
      <c r="U13784" s="34">
        <v>224</v>
      </c>
      <c r="V13784" s="34">
        <v>168</v>
      </c>
      <c r="W13784" s="34">
        <v>280</v>
      </c>
      <c r="X13784" s="34">
        <v>256</v>
      </c>
      <c r="Y13784" s="34">
        <v>237</v>
      </c>
      <c r="Z13784" s="34">
        <v>199</v>
      </c>
      <c r="AA13784" s="34">
        <v>279</v>
      </c>
      <c r="AB13784" s="34">
        <v>234</v>
      </c>
      <c r="AC13784" s="34">
        <v>444</v>
      </c>
    </row>
    <row r="13785" spans="1:29" x14ac:dyDescent="0.2">
      <c r="A13785" s="34" t="s">
        <v>74278</v>
      </c>
      <c r="B13785" s="34">
        <v>120</v>
      </c>
      <c r="C13785" s="34">
        <v>144</v>
      </c>
      <c r="D13785" s="34">
        <v>194</v>
      </c>
      <c r="E13785" s="34">
        <v>174</v>
      </c>
      <c r="F13785" s="34">
        <v>223</v>
      </c>
      <c r="G13785" s="34">
        <v>165</v>
      </c>
      <c r="H13785" s="34">
        <v>176</v>
      </c>
      <c r="I13785" s="34">
        <v>176</v>
      </c>
      <c r="J13785" s="34">
        <v>194</v>
      </c>
      <c r="K13785" s="34">
        <v>199</v>
      </c>
      <c r="L13785" s="34">
        <v>153</v>
      </c>
      <c r="M13785" s="34">
        <v>148</v>
      </c>
      <c r="N13785" s="34">
        <v>205</v>
      </c>
      <c r="O13785" s="34">
        <v>189</v>
      </c>
      <c r="P13785" s="34">
        <v>143</v>
      </c>
      <c r="Q13785" s="34">
        <v>273</v>
      </c>
      <c r="R13785" s="34">
        <v>215</v>
      </c>
      <c r="S13785" s="34">
        <v>277</v>
      </c>
      <c r="T13785" s="34">
        <v>196</v>
      </c>
      <c r="U13785" s="34">
        <v>166</v>
      </c>
      <c r="V13785" s="34">
        <v>194</v>
      </c>
      <c r="W13785" s="34">
        <v>166</v>
      </c>
      <c r="X13785" s="34">
        <v>279</v>
      </c>
      <c r="Y13785" s="34">
        <v>196</v>
      </c>
      <c r="Z13785" s="34">
        <v>224</v>
      </c>
      <c r="AA13785" s="34">
        <v>256</v>
      </c>
      <c r="AB13785" s="34">
        <v>233</v>
      </c>
      <c r="AC13785" s="34">
        <v>291</v>
      </c>
    </row>
    <row r="13786" spans="1:29" x14ac:dyDescent="0.2">
      <c r="A13786" s="34" t="s">
        <v>74279</v>
      </c>
      <c r="B13786" s="34">
        <v>12</v>
      </c>
      <c r="C13786" s="34">
        <v>9</v>
      </c>
      <c r="D13786" s="34">
        <v>16</v>
      </c>
      <c r="E13786" s="34">
        <v>14</v>
      </c>
      <c r="F13786" s="34">
        <v>6</v>
      </c>
      <c r="G13786" s="34">
        <v>32</v>
      </c>
      <c r="H13786" s="34">
        <v>4</v>
      </c>
      <c r="I13786" s="34">
        <v>11</v>
      </c>
      <c r="J13786" s="34">
        <v>8</v>
      </c>
      <c r="K13786" s="34">
        <v>14</v>
      </c>
      <c r="L13786" s="34">
        <v>1</v>
      </c>
      <c r="M13786" s="34">
        <v>3</v>
      </c>
      <c r="N13786" s="34">
        <v>1</v>
      </c>
      <c r="O13786" s="34">
        <v>7</v>
      </c>
      <c r="P13786" s="34">
        <v>9</v>
      </c>
      <c r="Q13786" s="34">
        <v>8</v>
      </c>
      <c r="R13786" s="34">
        <v>5</v>
      </c>
      <c r="S13786" s="34">
        <v>18</v>
      </c>
      <c r="T13786" s="34">
        <v>0</v>
      </c>
      <c r="U13786" s="34">
        <v>12</v>
      </c>
      <c r="V13786" s="34">
        <v>3</v>
      </c>
      <c r="W13786" s="34">
        <v>2</v>
      </c>
      <c r="X13786" s="34">
        <v>5</v>
      </c>
      <c r="Y13786" s="34">
        <v>5</v>
      </c>
      <c r="Z13786" s="34">
        <v>3</v>
      </c>
      <c r="AA13786" s="34">
        <v>19</v>
      </c>
      <c r="AB13786" s="34">
        <v>11</v>
      </c>
      <c r="AC13786" s="34">
        <v>18</v>
      </c>
    </row>
    <row r="13787" spans="1:29" x14ac:dyDescent="0.2">
      <c r="A13787" s="34" t="s">
        <v>74280</v>
      </c>
      <c r="B13787" s="34">
        <v>75</v>
      </c>
      <c r="C13787" s="34">
        <v>54</v>
      </c>
      <c r="D13787" s="34">
        <v>104</v>
      </c>
      <c r="E13787" s="34">
        <v>77</v>
      </c>
      <c r="F13787" s="34">
        <v>100</v>
      </c>
      <c r="G13787" s="34">
        <v>106</v>
      </c>
      <c r="H13787" s="34">
        <v>114</v>
      </c>
      <c r="I13787" s="34">
        <v>71</v>
      </c>
      <c r="J13787" s="34">
        <v>103</v>
      </c>
      <c r="K13787" s="34">
        <v>62</v>
      </c>
      <c r="L13787" s="34">
        <v>100</v>
      </c>
      <c r="M13787" s="34">
        <v>69</v>
      </c>
      <c r="N13787" s="34">
        <v>88</v>
      </c>
      <c r="O13787" s="34">
        <v>44</v>
      </c>
      <c r="P13787" s="34">
        <v>91</v>
      </c>
      <c r="Q13787" s="34">
        <v>80</v>
      </c>
      <c r="R13787" s="34">
        <v>151</v>
      </c>
      <c r="S13787" s="34">
        <v>117</v>
      </c>
      <c r="T13787" s="34">
        <v>113</v>
      </c>
      <c r="U13787" s="34">
        <v>87</v>
      </c>
      <c r="V13787" s="34">
        <v>147</v>
      </c>
      <c r="W13787" s="34">
        <v>89</v>
      </c>
      <c r="X13787" s="34">
        <v>124</v>
      </c>
      <c r="Y13787" s="34">
        <v>107</v>
      </c>
      <c r="Z13787" s="34">
        <v>132</v>
      </c>
      <c r="AA13787" s="34">
        <v>108</v>
      </c>
      <c r="AB13787" s="34">
        <v>115</v>
      </c>
      <c r="AC13787" s="34">
        <v>112</v>
      </c>
    </row>
    <row r="13788" spans="1:29" x14ac:dyDescent="0.2">
      <c r="A13788" s="34" t="s">
        <v>74281</v>
      </c>
      <c r="B13788" s="34">
        <v>48</v>
      </c>
      <c r="C13788" s="34">
        <v>38</v>
      </c>
      <c r="D13788" s="34">
        <v>56</v>
      </c>
      <c r="E13788" s="34">
        <v>67</v>
      </c>
      <c r="F13788" s="34">
        <v>52</v>
      </c>
      <c r="G13788" s="34">
        <v>56</v>
      </c>
      <c r="H13788" s="34">
        <v>48</v>
      </c>
      <c r="I13788" s="34">
        <v>55</v>
      </c>
      <c r="J13788" s="34">
        <v>38</v>
      </c>
      <c r="K13788" s="34">
        <v>61</v>
      </c>
      <c r="L13788" s="34">
        <v>24</v>
      </c>
      <c r="M13788" s="34">
        <v>48</v>
      </c>
      <c r="N13788" s="34">
        <v>42</v>
      </c>
      <c r="O13788" s="34">
        <v>17</v>
      </c>
      <c r="P13788" s="34">
        <v>37</v>
      </c>
      <c r="Q13788" s="34">
        <v>62</v>
      </c>
      <c r="R13788" s="34">
        <v>29</v>
      </c>
      <c r="S13788" s="34">
        <v>76</v>
      </c>
      <c r="T13788" s="34">
        <v>32</v>
      </c>
      <c r="U13788" s="34">
        <v>51</v>
      </c>
      <c r="V13788" s="34">
        <v>43</v>
      </c>
      <c r="W13788" s="34">
        <v>38</v>
      </c>
      <c r="X13788" s="34">
        <v>56</v>
      </c>
      <c r="Y13788" s="34">
        <v>32</v>
      </c>
      <c r="Z13788" s="34">
        <v>49</v>
      </c>
      <c r="AA13788" s="34">
        <v>84</v>
      </c>
      <c r="AB13788" s="34">
        <v>42</v>
      </c>
      <c r="AC13788" s="34">
        <v>63</v>
      </c>
    </row>
    <row r="13789" spans="1:29" x14ac:dyDescent="0.2">
      <c r="A13789" s="34" t="s">
        <v>74282</v>
      </c>
      <c r="B13789" s="34">
        <v>86</v>
      </c>
      <c r="C13789" s="34">
        <v>183</v>
      </c>
      <c r="D13789" s="34">
        <v>127</v>
      </c>
      <c r="E13789" s="34">
        <v>186</v>
      </c>
      <c r="F13789" s="34">
        <v>131</v>
      </c>
      <c r="G13789" s="34">
        <v>189</v>
      </c>
      <c r="H13789" s="34">
        <v>141</v>
      </c>
      <c r="I13789" s="34">
        <v>153</v>
      </c>
      <c r="J13789" s="34">
        <v>107</v>
      </c>
      <c r="K13789" s="34">
        <v>180</v>
      </c>
      <c r="L13789" s="34">
        <v>75</v>
      </c>
      <c r="M13789" s="34">
        <v>152</v>
      </c>
      <c r="N13789" s="34">
        <v>132</v>
      </c>
      <c r="O13789" s="34">
        <v>152</v>
      </c>
      <c r="P13789" s="34">
        <v>100</v>
      </c>
      <c r="Q13789" s="34">
        <v>231</v>
      </c>
      <c r="R13789" s="34">
        <v>144</v>
      </c>
      <c r="S13789" s="34">
        <v>202</v>
      </c>
      <c r="T13789" s="34">
        <v>86</v>
      </c>
      <c r="U13789" s="34">
        <v>147</v>
      </c>
      <c r="V13789" s="34">
        <v>152</v>
      </c>
      <c r="W13789" s="34">
        <v>138</v>
      </c>
      <c r="X13789" s="34">
        <v>165</v>
      </c>
      <c r="Y13789" s="34">
        <v>140</v>
      </c>
      <c r="Z13789" s="34">
        <v>164</v>
      </c>
      <c r="AA13789" s="34">
        <v>188</v>
      </c>
      <c r="AB13789" s="34">
        <v>131</v>
      </c>
      <c r="AC13789" s="34">
        <v>246</v>
      </c>
    </row>
    <row r="13790" spans="1:29" x14ac:dyDescent="0.2">
      <c r="A13790" s="34" t="s">
        <v>74283</v>
      </c>
      <c r="B13790" s="34">
        <v>296</v>
      </c>
      <c r="C13790" s="34">
        <v>352</v>
      </c>
      <c r="D13790" s="34">
        <v>460</v>
      </c>
      <c r="E13790" s="34">
        <v>447</v>
      </c>
      <c r="F13790" s="34">
        <v>557</v>
      </c>
      <c r="G13790" s="34">
        <v>401</v>
      </c>
      <c r="H13790" s="34">
        <v>467</v>
      </c>
      <c r="I13790" s="34">
        <v>356</v>
      </c>
      <c r="J13790" s="34">
        <v>404</v>
      </c>
      <c r="K13790" s="34">
        <v>507</v>
      </c>
      <c r="L13790" s="34">
        <v>410</v>
      </c>
      <c r="M13790" s="34">
        <v>327</v>
      </c>
      <c r="N13790" s="34">
        <v>403</v>
      </c>
      <c r="O13790" s="34">
        <v>408</v>
      </c>
      <c r="P13790" s="34">
        <v>469</v>
      </c>
      <c r="Q13790" s="34">
        <v>573</v>
      </c>
      <c r="R13790" s="34">
        <v>609</v>
      </c>
      <c r="S13790" s="34">
        <v>585</v>
      </c>
      <c r="T13790" s="34">
        <v>453</v>
      </c>
      <c r="U13790" s="34">
        <v>497</v>
      </c>
      <c r="V13790" s="34">
        <v>506</v>
      </c>
      <c r="W13790" s="34">
        <v>511</v>
      </c>
      <c r="X13790" s="34">
        <v>561</v>
      </c>
      <c r="Y13790" s="34">
        <v>566</v>
      </c>
      <c r="Z13790" s="34">
        <v>538</v>
      </c>
      <c r="AA13790" s="34">
        <v>568</v>
      </c>
      <c r="AB13790" s="34">
        <v>507</v>
      </c>
      <c r="AC13790" s="34">
        <v>792</v>
      </c>
    </row>
    <row r="13791" spans="1:29" x14ac:dyDescent="0.2">
      <c r="A13791" s="34" t="s">
        <v>74284</v>
      </c>
      <c r="B13791" s="34">
        <v>56</v>
      </c>
      <c r="C13791" s="34">
        <v>103</v>
      </c>
      <c r="D13791" s="34">
        <v>100</v>
      </c>
      <c r="E13791" s="34">
        <v>107</v>
      </c>
      <c r="F13791" s="34">
        <v>96</v>
      </c>
      <c r="G13791" s="34">
        <v>77</v>
      </c>
      <c r="H13791" s="34">
        <v>115</v>
      </c>
      <c r="I13791" s="34">
        <v>93</v>
      </c>
      <c r="J13791" s="34">
        <v>105</v>
      </c>
      <c r="K13791" s="34">
        <v>106</v>
      </c>
      <c r="L13791" s="34">
        <v>90</v>
      </c>
      <c r="M13791" s="34">
        <v>65</v>
      </c>
      <c r="N13791" s="34">
        <v>85</v>
      </c>
      <c r="O13791" s="34">
        <v>64</v>
      </c>
      <c r="P13791" s="34">
        <v>98</v>
      </c>
      <c r="Q13791" s="34">
        <v>83</v>
      </c>
      <c r="R13791" s="34">
        <v>97</v>
      </c>
      <c r="S13791" s="34">
        <v>98</v>
      </c>
      <c r="T13791" s="34">
        <v>106</v>
      </c>
      <c r="U13791" s="34">
        <v>94</v>
      </c>
      <c r="V13791" s="34">
        <v>92</v>
      </c>
      <c r="W13791" s="34">
        <v>121</v>
      </c>
      <c r="X13791" s="34">
        <v>142</v>
      </c>
      <c r="Y13791" s="34">
        <v>104</v>
      </c>
      <c r="Z13791" s="34">
        <v>115</v>
      </c>
      <c r="AA13791" s="34">
        <v>99</v>
      </c>
      <c r="AB13791" s="34">
        <v>102</v>
      </c>
      <c r="AC13791" s="34">
        <v>131</v>
      </c>
    </row>
    <row r="13792" spans="1:29" x14ac:dyDescent="0.2">
      <c r="A13792" s="34" t="s">
        <v>74285</v>
      </c>
      <c r="B13792" s="34">
        <v>25</v>
      </c>
      <c r="C13792" s="34">
        <v>60</v>
      </c>
      <c r="D13792" s="34">
        <v>50</v>
      </c>
      <c r="E13792" s="34">
        <v>58</v>
      </c>
      <c r="F13792" s="34">
        <v>34</v>
      </c>
      <c r="G13792" s="34">
        <v>71</v>
      </c>
      <c r="H13792" s="34">
        <v>25</v>
      </c>
      <c r="I13792" s="34">
        <v>63</v>
      </c>
      <c r="J13792" s="34">
        <v>31</v>
      </c>
      <c r="K13792" s="34">
        <v>60</v>
      </c>
      <c r="L13792" s="34">
        <v>12</v>
      </c>
      <c r="M13792" s="34">
        <v>44</v>
      </c>
      <c r="N13792" s="34">
        <v>33</v>
      </c>
      <c r="O13792" s="34">
        <v>42</v>
      </c>
      <c r="P13792" s="34">
        <v>33</v>
      </c>
      <c r="Q13792" s="34">
        <v>62</v>
      </c>
      <c r="R13792" s="34">
        <v>19</v>
      </c>
      <c r="S13792" s="34">
        <v>81</v>
      </c>
      <c r="T13792" s="34">
        <v>21</v>
      </c>
      <c r="U13792" s="34">
        <v>51</v>
      </c>
      <c r="V13792" s="34">
        <v>48</v>
      </c>
      <c r="W13792" s="34">
        <v>31</v>
      </c>
      <c r="X13792" s="34">
        <v>47</v>
      </c>
      <c r="Y13792" s="34">
        <v>31</v>
      </c>
      <c r="Z13792" s="34">
        <v>52</v>
      </c>
      <c r="AA13792" s="34">
        <v>41</v>
      </c>
      <c r="AB13792" s="34">
        <v>19</v>
      </c>
      <c r="AC13792" s="34">
        <v>70</v>
      </c>
    </row>
    <row r="13793" spans="1:29" x14ac:dyDescent="0.2">
      <c r="A13793" s="34" t="s">
        <v>74286</v>
      </c>
      <c r="B13793" s="34">
        <v>280</v>
      </c>
      <c r="C13793" s="34">
        <v>228</v>
      </c>
      <c r="D13793" s="34">
        <v>328</v>
      </c>
      <c r="E13793" s="34">
        <v>267</v>
      </c>
      <c r="F13793" s="34">
        <v>289</v>
      </c>
      <c r="G13793" s="34">
        <v>274</v>
      </c>
      <c r="H13793" s="34">
        <v>305</v>
      </c>
      <c r="I13793" s="34">
        <v>251</v>
      </c>
      <c r="J13793" s="34">
        <v>280</v>
      </c>
      <c r="K13793" s="34">
        <v>349</v>
      </c>
      <c r="L13793" s="34">
        <v>183</v>
      </c>
      <c r="M13793" s="34">
        <v>267</v>
      </c>
      <c r="N13793" s="34">
        <v>246</v>
      </c>
      <c r="O13793" s="34">
        <v>242</v>
      </c>
      <c r="P13793" s="34">
        <v>288</v>
      </c>
      <c r="Q13793" s="34">
        <v>382</v>
      </c>
      <c r="R13793" s="34">
        <v>373</v>
      </c>
      <c r="S13793" s="34">
        <v>432</v>
      </c>
      <c r="T13793" s="34">
        <v>271</v>
      </c>
      <c r="U13793" s="34">
        <v>266</v>
      </c>
      <c r="V13793" s="34">
        <v>315</v>
      </c>
      <c r="W13793" s="34">
        <v>337</v>
      </c>
      <c r="X13793" s="34">
        <v>356</v>
      </c>
      <c r="Y13793" s="34">
        <v>357</v>
      </c>
      <c r="Z13793" s="34">
        <v>285</v>
      </c>
      <c r="AA13793" s="34">
        <v>390</v>
      </c>
      <c r="AB13793" s="34">
        <v>350</v>
      </c>
      <c r="AC13793" s="34">
        <v>478</v>
      </c>
    </row>
    <row r="13794" spans="1:29" x14ac:dyDescent="0.2">
      <c r="A13794" s="34" t="s">
        <v>74287</v>
      </c>
      <c r="B13794" s="34">
        <v>38</v>
      </c>
      <c r="C13794" s="34">
        <v>63</v>
      </c>
      <c r="D13794" s="34">
        <v>77</v>
      </c>
      <c r="E13794" s="34">
        <v>48</v>
      </c>
      <c r="F13794" s="34">
        <v>52</v>
      </c>
      <c r="G13794" s="34">
        <v>36</v>
      </c>
      <c r="H13794" s="34">
        <v>41</v>
      </c>
      <c r="I13794" s="34">
        <v>47</v>
      </c>
      <c r="J13794" s="34">
        <v>37</v>
      </c>
      <c r="K13794" s="34">
        <v>46</v>
      </c>
      <c r="L13794" s="34">
        <v>22</v>
      </c>
      <c r="M13794" s="34">
        <v>30</v>
      </c>
      <c r="N13794" s="34">
        <v>52</v>
      </c>
      <c r="O13794" s="34">
        <v>38</v>
      </c>
      <c r="P13794" s="34">
        <v>43</v>
      </c>
      <c r="Q13794" s="34">
        <v>60</v>
      </c>
      <c r="R13794" s="34">
        <v>46</v>
      </c>
      <c r="S13794" s="34">
        <v>74</v>
      </c>
      <c r="T13794" s="34">
        <v>26</v>
      </c>
      <c r="U13794" s="34">
        <v>52</v>
      </c>
      <c r="V13794" s="34">
        <v>56</v>
      </c>
      <c r="W13794" s="34">
        <v>53</v>
      </c>
      <c r="X13794" s="34">
        <v>54</v>
      </c>
      <c r="Y13794" s="34">
        <v>57</v>
      </c>
      <c r="Z13794" s="34">
        <v>47</v>
      </c>
      <c r="AA13794" s="34">
        <v>67</v>
      </c>
      <c r="AB13794" s="34">
        <v>27</v>
      </c>
      <c r="AC13794" s="34">
        <v>113</v>
      </c>
    </row>
    <row r="13795" spans="1:29" x14ac:dyDescent="0.2">
      <c r="A13795" s="34" t="s">
        <v>74288</v>
      </c>
      <c r="B13795" s="34">
        <v>45</v>
      </c>
      <c r="C13795" s="34">
        <v>139</v>
      </c>
      <c r="D13795" s="34">
        <v>101</v>
      </c>
      <c r="E13795" s="34">
        <v>113</v>
      </c>
      <c r="F13795" s="34">
        <v>107</v>
      </c>
      <c r="G13795" s="34">
        <v>159</v>
      </c>
      <c r="H13795" s="34">
        <v>92</v>
      </c>
      <c r="I13795" s="34">
        <v>113</v>
      </c>
      <c r="J13795" s="34">
        <v>77</v>
      </c>
      <c r="K13795" s="34">
        <v>131</v>
      </c>
      <c r="L13795" s="34">
        <v>24</v>
      </c>
      <c r="M13795" s="34">
        <v>116</v>
      </c>
      <c r="N13795" s="34">
        <v>69</v>
      </c>
      <c r="O13795" s="34">
        <v>88</v>
      </c>
      <c r="P13795" s="34">
        <v>79</v>
      </c>
      <c r="Q13795" s="34">
        <v>145</v>
      </c>
      <c r="R13795" s="34">
        <v>94</v>
      </c>
      <c r="S13795" s="34">
        <v>148</v>
      </c>
      <c r="T13795" s="34">
        <v>67</v>
      </c>
      <c r="U13795" s="34">
        <v>99</v>
      </c>
      <c r="V13795" s="34">
        <v>115</v>
      </c>
      <c r="W13795" s="34">
        <v>78</v>
      </c>
      <c r="X13795" s="34">
        <v>120</v>
      </c>
      <c r="Y13795" s="34">
        <v>63</v>
      </c>
      <c r="Z13795" s="34">
        <v>121</v>
      </c>
      <c r="AA13795" s="34">
        <v>128</v>
      </c>
      <c r="AB13795" s="34">
        <v>93</v>
      </c>
      <c r="AC13795" s="34">
        <v>164</v>
      </c>
    </row>
    <row r="13796" spans="1:29" x14ac:dyDescent="0.2">
      <c r="A13796" s="34" t="s">
        <v>74289</v>
      </c>
      <c r="B13796" s="34">
        <v>61</v>
      </c>
      <c r="C13796" s="34">
        <v>92</v>
      </c>
      <c r="D13796" s="34">
        <v>111</v>
      </c>
      <c r="E13796" s="34">
        <v>121</v>
      </c>
      <c r="F13796" s="34">
        <v>81</v>
      </c>
      <c r="G13796" s="34">
        <v>111</v>
      </c>
      <c r="H13796" s="34">
        <v>89</v>
      </c>
      <c r="I13796" s="34">
        <v>142</v>
      </c>
      <c r="J13796" s="34">
        <v>78</v>
      </c>
      <c r="K13796" s="34">
        <v>101</v>
      </c>
      <c r="L13796" s="34">
        <v>38</v>
      </c>
      <c r="M13796" s="34">
        <v>74</v>
      </c>
      <c r="N13796" s="34">
        <v>66</v>
      </c>
      <c r="O13796" s="34">
        <v>62</v>
      </c>
      <c r="P13796" s="34">
        <v>53</v>
      </c>
      <c r="Q13796" s="34">
        <v>106</v>
      </c>
      <c r="R13796" s="34">
        <v>90</v>
      </c>
      <c r="S13796" s="34">
        <v>131</v>
      </c>
      <c r="T13796" s="34">
        <v>37</v>
      </c>
      <c r="U13796" s="34">
        <v>105</v>
      </c>
      <c r="V13796" s="34">
        <v>102</v>
      </c>
      <c r="W13796" s="34">
        <v>91</v>
      </c>
      <c r="X13796" s="34">
        <v>84</v>
      </c>
      <c r="Y13796" s="34">
        <v>88</v>
      </c>
      <c r="Z13796" s="34">
        <v>117</v>
      </c>
      <c r="AA13796" s="34">
        <v>129</v>
      </c>
      <c r="AB13796" s="34">
        <v>69</v>
      </c>
      <c r="AC13796" s="34">
        <v>171</v>
      </c>
    </row>
    <row r="13797" spans="1:29" x14ac:dyDescent="0.2">
      <c r="A13797" s="34" t="s">
        <v>74290</v>
      </c>
      <c r="B13797" s="34">
        <v>99</v>
      </c>
      <c r="C13797" s="34">
        <v>186</v>
      </c>
      <c r="D13797" s="34">
        <v>190</v>
      </c>
      <c r="E13797" s="34">
        <v>211</v>
      </c>
      <c r="F13797" s="34">
        <v>207</v>
      </c>
      <c r="G13797" s="34">
        <v>178</v>
      </c>
      <c r="H13797" s="34">
        <v>183</v>
      </c>
      <c r="I13797" s="34">
        <v>140</v>
      </c>
      <c r="J13797" s="34">
        <v>175</v>
      </c>
      <c r="K13797" s="34">
        <v>217</v>
      </c>
      <c r="L13797" s="34">
        <v>122</v>
      </c>
      <c r="M13797" s="34">
        <v>174</v>
      </c>
      <c r="N13797" s="34">
        <v>161</v>
      </c>
      <c r="O13797" s="34">
        <v>179</v>
      </c>
      <c r="P13797" s="34">
        <v>165</v>
      </c>
      <c r="Q13797" s="34">
        <v>198</v>
      </c>
      <c r="R13797" s="34">
        <v>213</v>
      </c>
      <c r="S13797" s="34">
        <v>226</v>
      </c>
      <c r="T13797" s="34">
        <v>162</v>
      </c>
      <c r="U13797" s="34">
        <v>166</v>
      </c>
      <c r="V13797" s="34">
        <v>197</v>
      </c>
      <c r="W13797" s="34">
        <v>192</v>
      </c>
      <c r="X13797" s="34">
        <v>249</v>
      </c>
      <c r="Y13797" s="34">
        <v>190</v>
      </c>
      <c r="Z13797" s="34">
        <v>204</v>
      </c>
      <c r="AA13797" s="34">
        <v>231</v>
      </c>
      <c r="AB13797" s="34">
        <v>185</v>
      </c>
      <c r="AC13797" s="34">
        <v>295</v>
      </c>
    </row>
    <row r="13798" spans="1:29" x14ac:dyDescent="0.2">
      <c r="A13798" s="34" t="s">
        <v>74291</v>
      </c>
      <c r="B13798" s="34">
        <v>34</v>
      </c>
      <c r="C13798" s="34">
        <v>54</v>
      </c>
      <c r="D13798" s="34">
        <v>61</v>
      </c>
      <c r="E13798" s="34">
        <v>78</v>
      </c>
      <c r="F13798" s="34">
        <v>44</v>
      </c>
      <c r="G13798" s="34">
        <v>71</v>
      </c>
      <c r="H13798" s="34">
        <v>33</v>
      </c>
      <c r="I13798" s="34">
        <v>49</v>
      </c>
      <c r="J13798" s="34">
        <v>28</v>
      </c>
      <c r="K13798" s="34">
        <v>70</v>
      </c>
      <c r="L13798" s="34">
        <v>16</v>
      </c>
      <c r="M13798" s="34">
        <v>50</v>
      </c>
      <c r="N13798" s="34">
        <v>30</v>
      </c>
      <c r="O13798" s="34">
        <v>46</v>
      </c>
      <c r="P13798" s="34">
        <v>26</v>
      </c>
      <c r="Q13798" s="34">
        <v>54</v>
      </c>
      <c r="R13798" s="34">
        <v>34</v>
      </c>
      <c r="S13798" s="34">
        <v>74</v>
      </c>
      <c r="T13798" s="34">
        <v>28</v>
      </c>
      <c r="U13798" s="34">
        <v>51</v>
      </c>
      <c r="V13798" s="34">
        <v>57</v>
      </c>
      <c r="W13798" s="34">
        <v>36</v>
      </c>
      <c r="X13798" s="34">
        <v>40</v>
      </c>
      <c r="Y13798" s="34">
        <v>47</v>
      </c>
      <c r="Z13798" s="34">
        <v>50</v>
      </c>
      <c r="AA13798" s="34">
        <v>72</v>
      </c>
      <c r="AB13798" s="34">
        <v>25</v>
      </c>
      <c r="AC13798" s="34">
        <v>68</v>
      </c>
    </row>
    <row r="13799" spans="1:29" x14ac:dyDescent="0.2">
      <c r="A13799" s="34" t="s">
        <v>74292</v>
      </c>
      <c r="B13799" s="34">
        <v>67</v>
      </c>
      <c r="C13799" s="34">
        <v>100</v>
      </c>
      <c r="D13799" s="34">
        <v>106</v>
      </c>
      <c r="E13799" s="34">
        <v>120</v>
      </c>
      <c r="F13799" s="34">
        <v>79</v>
      </c>
      <c r="G13799" s="34">
        <v>93</v>
      </c>
      <c r="H13799" s="34">
        <v>93</v>
      </c>
      <c r="I13799" s="34">
        <v>82</v>
      </c>
      <c r="J13799" s="34">
        <v>60</v>
      </c>
      <c r="K13799" s="34">
        <v>92</v>
      </c>
      <c r="L13799" s="34">
        <v>49</v>
      </c>
      <c r="M13799" s="34">
        <v>97</v>
      </c>
      <c r="N13799" s="34">
        <v>68</v>
      </c>
      <c r="O13799" s="34">
        <v>102</v>
      </c>
      <c r="P13799" s="34">
        <v>52</v>
      </c>
      <c r="Q13799" s="34">
        <v>116</v>
      </c>
      <c r="R13799" s="34">
        <v>96</v>
      </c>
      <c r="S13799" s="34">
        <v>142</v>
      </c>
      <c r="T13799" s="34">
        <v>57</v>
      </c>
      <c r="U13799" s="34">
        <v>79</v>
      </c>
      <c r="V13799" s="34">
        <v>117</v>
      </c>
      <c r="W13799" s="34">
        <v>88</v>
      </c>
      <c r="X13799" s="34">
        <v>126</v>
      </c>
      <c r="Y13799" s="34">
        <v>88</v>
      </c>
      <c r="Z13799" s="34">
        <v>66</v>
      </c>
      <c r="AA13799" s="34">
        <v>138</v>
      </c>
      <c r="AB13799" s="34">
        <v>73</v>
      </c>
      <c r="AC13799" s="34">
        <v>135</v>
      </c>
    </row>
    <row r="13800" spans="1:29" x14ac:dyDescent="0.2">
      <c r="A13800" s="34" t="s">
        <v>74293</v>
      </c>
      <c r="B13800" s="34">
        <v>44</v>
      </c>
      <c r="C13800" s="34">
        <v>92</v>
      </c>
      <c r="D13800" s="34">
        <v>88</v>
      </c>
      <c r="E13800" s="34">
        <v>98</v>
      </c>
      <c r="F13800" s="34">
        <v>50</v>
      </c>
      <c r="G13800" s="34">
        <v>67</v>
      </c>
      <c r="H13800" s="34">
        <v>42</v>
      </c>
      <c r="I13800" s="34">
        <v>45</v>
      </c>
      <c r="J13800" s="34">
        <v>45</v>
      </c>
      <c r="K13800" s="34">
        <v>82</v>
      </c>
      <c r="L13800" s="34">
        <v>30</v>
      </c>
      <c r="M13800" s="34">
        <v>75</v>
      </c>
      <c r="N13800" s="34">
        <v>51</v>
      </c>
      <c r="O13800" s="34">
        <v>59</v>
      </c>
      <c r="P13800" s="34">
        <v>52</v>
      </c>
      <c r="Q13800" s="34">
        <v>77</v>
      </c>
      <c r="R13800" s="34">
        <v>78</v>
      </c>
      <c r="S13800" s="34">
        <v>63</v>
      </c>
      <c r="T13800" s="34">
        <v>57</v>
      </c>
      <c r="U13800" s="34">
        <v>80</v>
      </c>
      <c r="V13800" s="34">
        <v>74</v>
      </c>
      <c r="W13800" s="34">
        <v>50</v>
      </c>
      <c r="X13800" s="34">
        <v>82</v>
      </c>
      <c r="Y13800" s="34">
        <v>65</v>
      </c>
      <c r="Z13800" s="34">
        <v>81</v>
      </c>
      <c r="AA13800" s="34">
        <v>91</v>
      </c>
      <c r="AB13800" s="34">
        <v>64</v>
      </c>
      <c r="AC13800" s="34">
        <v>130</v>
      </c>
    </row>
    <row r="13801" spans="1:29" x14ac:dyDescent="0.2">
      <c r="A13801" s="34" t="s">
        <v>74294</v>
      </c>
      <c r="B13801" s="34">
        <v>66</v>
      </c>
      <c r="C13801" s="34">
        <v>85</v>
      </c>
      <c r="D13801" s="34">
        <v>79</v>
      </c>
      <c r="E13801" s="34">
        <v>97</v>
      </c>
      <c r="F13801" s="34">
        <v>64</v>
      </c>
      <c r="G13801" s="34">
        <v>108</v>
      </c>
      <c r="H13801" s="34">
        <v>66</v>
      </c>
      <c r="I13801" s="34">
        <v>60</v>
      </c>
      <c r="J13801" s="34">
        <v>61</v>
      </c>
      <c r="K13801" s="34">
        <v>74</v>
      </c>
      <c r="L13801" s="34">
        <v>56</v>
      </c>
      <c r="M13801" s="34">
        <v>79</v>
      </c>
      <c r="N13801" s="34">
        <v>50</v>
      </c>
      <c r="O13801" s="34">
        <v>45</v>
      </c>
      <c r="P13801" s="34">
        <v>55</v>
      </c>
      <c r="Q13801" s="34">
        <v>103</v>
      </c>
      <c r="R13801" s="34">
        <v>72</v>
      </c>
      <c r="S13801" s="34">
        <v>97</v>
      </c>
      <c r="T13801" s="34">
        <v>93</v>
      </c>
      <c r="U13801" s="34">
        <v>85</v>
      </c>
      <c r="V13801" s="34">
        <v>76</v>
      </c>
      <c r="W13801" s="34">
        <v>95</v>
      </c>
      <c r="X13801" s="34">
        <v>102</v>
      </c>
      <c r="Y13801" s="34">
        <v>76</v>
      </c>
      <c r="Z13801" s="34">
        <v>69</v>
      </c>
      <c r="AA13801" s="34">
        <v>91</v>
      </c>
      <c r="AB13801" s="34">
        <v>92</v>
      </c>
      <c r="AC13801" s="34">
        <v>154</v>
      </c>
    </row>
    <row r="13802" spans="1:29" x14ac:dyDescent="0.2">
      <c r="A13802" s="34" t="s">
        <v>74295</v>
      </c>
      <c r="B13802" s="34">
        <v>41</v>
      </c>
      <c r="C13802" s="34">
        <v>55</v>
      </c>
      <c r="D13802" s="34">
        <v>52</v>
      </c>
      <c r="E13802" s="34">
        <v>77</v>
      </c>
      <c r="F13802" s="34">
        <v>57</v>
      </c>
      <c r="G13802" s="34">
        <v>57</v>
      </c>
      <c r="H13802" s="34">
        <v>30</v>
      </c>
      <c r="I13802" s="34">
        <v>65</v>
      </c>
      <c r="J13802" s="34">
        <v>47</v>
      </c>
      <c r="K13802" s="34">
        <v>105</v>
      </c>
      <c r="L13802" s="34">
        <v>15</v>
      </c>
      <c r="M13802" s="34">
        <v>46</v>
      </c>
      <c r="N13802" s="34">
        <v>49</v>
      </c>
      <c r="O13802" s="34">
        <v>49</v>
      </c>
      <c r="P13802" s="34">
        <v>27</v>
      </c>
      <c r="Q13802" s="34">
        <v>61</v>
      </c>
      <c r="R13802" s="34">
        <v>64</v>
      </c>
      <c r="S13802" s="34">
        <v>76</v>
      </c>
      <c r="T13802" s="34">
        <v>30</v>
      </c>
      <c r="U13802" s="34">
        <v>78</v>
      </c>
      <c r="V13802" s="34">
        <v>57</v>
      </c>
      <c r="W13802" s="34">
        <v>47</v>
      </c>
      <c r="X13802" s="34">
        <v>55</v>
      </c>
      <c r="Y13802" s="34">
        <v>55</v>
      </c>
      <c r="Z13802" s="34">
        <v>58</v>
      </c>
      <c r="AA13802" s="34">
        <v>62</v>
      </c>
      <c r="AB13802" s="34">
        <v>59</v>
      </c>
      <c r="AC13802" s="34">
        <v>75</v>
      </c>
    </row>
    <row r="13803" spans="1:29" x14ac:dyDescent="0.2">
      <c r="A13803" s="34" t="s">
        <v>74296</v>
      </c>
      <c r="B13803" s="34">
        <v>31</v>
      </c>
      <c r="C13803" s="34">
        <v>40</v>
      </c>
      <c r="D13803" s="34">
        <v>62</v>
      </c>
      <c r="E13803" s="34">
        <v>53</v>
      </c>
      <c r="F13803" s="34">
        <v>28</v>
      </c>
      <c r="G13803" s="34">
        <v>59</v>
      </c>
      <c r="H13803" s="34">
        <v>28</v>
      </c>
      <c r="I13803" s="34">
        <v>29</v>
      </c>
      <c r="J13803" s="34">
        <v>28</v>
      </c>
      <c r="K13803" s="34">
        <v>30</v>
      </c>
      <c r="L13803" s="34">
        <v>16</v>
      </c>
      <c r="M13803" s="34">
        <v>41</v>
      </c>
      <c r="N13803" s="34">
        <v>27</v>
      </c>
      <c r="O13803" s="34">
        <v>35</v>
      </c>
      <c r="P13803" s="34">
        <v>34</v>
      </c>
      <c r="Q13803" s="34">
        <v>46</v>
      </c>
      <c r="R13803" s="34">
        <v>38</v>
      </c>
      <c r="S13803" s="34">
        <v>48</v>
      </c>
      <c r="T13803" s="34">
        <v>10</v>
      </c>
      <c r="U13803" s="34">
        <v>29</v>
      </c>
      <c r="V13803" s="34">
        <v>46</v>
      </c>
      <c r="W13803" s="34">
        <v>15</v>
      </c>
      <c r="X13803" s="34">
        <v>49</v>
      </c>
      <c r="Y13803" s="34">
        <v>33</v>
      </c>
      <c r="Z13803" s="34">
        <v>27</v>
      </c>
      <c r="AA13803" s="34">
        <v>56</v>
      </c>
      <c r="AB13803" s="34">
        <v>30</v>
      </c>
      <c r="AC13803" s="34">
        <v>64</v>
      </c>
    </row>
    <row r="13804" spans="1:29" x14ac:dyDescent="0.2">
      <c r="A13804" s="34" t="s">
        <v>74297</v>
      </c>
      <c r="B13804" s="34">
        <v>66</v>
      </c>
      <c r="C13804" s="34">
        <v>67</v>
      </c>
      <c r="D13804" s="34">
        <v>64</v>
      </c>
      <c r="E13804" s="34">
        <v>65</v>
      </c>
      <c r="F13804" s="34">
        <v>81</v>
      </c>
      <c r="G13804" s="34">
        <v>60</v>
      </c>
      <c r="H13804" s="34">
        <v>59</v>
      </c>
      <c r="I13804" s="34">
        <v>67</v>
      </c>
      <c r="J13804" s="34">
        <v>41</v>
      </c>
      <c r="K13804" s="34">
        <v>65</v>
      </c>
      <c r="L13804" s="34">
        <v>63</v>
      </c>
      <c r="M13804" s="34">
        <v>65</v>
      </c>
      <c r="N13804" s="34">
        <v>63</v>
      </c>
      <c r="O13804" s="34">
        <v>57</v>
      </c>
      <c r="P13804" s="34">
        <v>71</v>
      </c>
      <c r="Q13804" s="34">
        <v>116</v>
      </c>
      <c r="R13804" s="34">
        <v>85</v>
      </c>
      <c r="S13804" s="34">
        <v>84</v>
      </c>
      <c r="T13804" s="34">
        <v>55</v>
      </c>
      <c r="U13804" s="34">
        <v>88</v>
      </c>
      <c r="V13804" s="34">
        <v>83</v>
      </c>
      <c r="W13804" s="34">
        <v>110</v>
      </c>
      <c r="X13804" s="34">
        <v>107</v>
      </c>
      <c r="Y13804" s="34">
        <v>117</v>
      </c>
      <c r="Z13804" s="34">
        <v>62</v>
      </c>
      <c r="AA13804" s="34">
        <v>111</v>
      </c>
      <c r="AB13804" s="34">
        <v>88</v>
      </c>
      <c r="AC13804" s="34">
        <v>133</v>
      </c>
    </row>
    <row r="13805" spans="1:29" x14ac:dyDescent="0.2">
      <c r="A13805" s="34" t="s">
        <v>74298</v>
      </c>
      <c r="B13805" s="34">
        <v>42</v>
      </c>
      <c r="C13805" s="34">
        <v>95</v>
      </c>
      <c r="D13805" s="34">
        <v>56</v>
      </c>
      <c r="E13805" s="34">
        <v>101</v>
      </c>
      <c r="F13805" s="34">
        <v>65</v>
      </c>
      <c r="G13805" s="34">
        <v>78</v>
      </c>
      <c r="H13805" s="34">
        <v>46</v>
      </c>
      <c r="I13805" s="34">
        <v>80</v>
      </c>
      <c r="J13805" s="34">
        <v>55</v>
      </c>
      <c r="K13805" s="34">
        <v>80</v>
      </c>
      <c r="L13805" s="34">
        <v>32</v>
      </c>
      <c r="M13805" s="34">
        <v>69</v>
      </c>
      <c r="N13805" s="34">
        <v>42</v>
      </c>
      <c r="O13805" s="34">
        <v>77</v>
      </c>
      <c r="P13805" s="34">
        <v>81</v>
      </c>
      <c r="Q13805" s="34">
        <v>75</v>
      </c>
      <c r="R13805" s="34">
        <v>60</v>
      </c>
      <c r="S13805" s="34">
        <v>75</v>
      </c>
      <c r="T13805" s="34">
        <v>28</v>
      </c>
      <c r="U13805" s="34">
        <v>47</v>
      </c>
      <c r="V13805" s="34">
        <v>49</v>
      </c>
      <c r="W13805" s="34">
        <v>65</v>
      </c>
      <c r="X13805" s="34">
        <v>67</v>
      </c>
      <c r="Y13805" s="34">
        <v>38</v>
      </c>
      <c r="Z13805" s="34">
        <v>96</v>
      </c>
      <c r="AA13805" s="34">
        <v>107</v>
      </c>
      <c r="AB13805" s="34">
        <v>51</v>
      </c>
      <c r="AC13805" s="34">
        <v>114</v>
      </c>
    </row>
    <row r="13806" spans="1:29" x14ac:dyDescent="0.2">
      <c r="A13806" s="34" t="s">
        <v>74299</v>
      </c>
      <c r="B13806" s="34">
        <v>108</v>
      </c>
      <c r="C13806" s="34">
        <v>241</v>
      </c>
      <c r="D13806" s="34">
        <v>185</v>
      </c>
      <c r="E13806" s="34">
        <v>253</v>
      </c>
      <c r="F13806" s="34">
        <v>219</v>
      </c>
      <c r="G13806" s="34">
        <v>212</v>
      </c>
      <c r="H13806" s="34">
        <v>200</v>
      </c>
      <c r="I13806" s="34">
        <v>224</v>
      </c>
      <c r="J13806" s="34">
        <v>176</v>
      </c>
      <c r="K13806" s="34">
        <v>225</v>
      </c>
      <c r="L13806" s="34">
        <v>126</v>
      </c>
      <c r="M13806" s="34">
        <v>220</v>
      </c>
      <c r="N13806" s="34">
        <v>181</v>
      </c>
      <c r="O13806" s="34">
        <v>197</v>
      </c>
      <c r="P13806" s="34">
        <v>151</v>
      </c>
      <c r="Q13806" s="34">
        <v>217</v>
      </c>
      <c r="R13806" s="34">
        <v>254</v>
      </c>
      <c r="S13806" s="34">
        <v>266</v>
      </c>
      <c r="T13806" s="34">
        <v>178</v>
      </c>
      <c r="U13806" s="34">
        <v>183</v>
      </c>
      <c r="V13806" s="34">
        <v>286</v>
      </c>
      <c r="W13806" s="34">
        <v>205</v>
      </c>
      <c r="X13806" s="34">
        <v>239</v>
      </c>
      <c r="Y13806" s="34">
        <v>189</v>
      </c>
      <c r="Z13806" s="34">
        <v>222</v>
      </c>
      <c r="AA13806" s="34">
        <v>284</v>
      </c>
      <c r="AB13806" s="34">
        <v>233</v>
      </c>
      <c r="AC13806" s="34">
        <v>307</v>
      </c>
    </row>
    <row r="13807" spans="1:29" x14ac:dyDescent="0.2">
      <c r="A13807" s="34" t="s">
        <v>74300</v>
      </c>
      <c r="B13807" s="34">
        <v>14</v>
      </c>
      <c r="C13807" s="34">
        <v>32</v>
      </c>
      <c r="D13807" s="34">
        <v>25</v>
      </c>
      <c r="E13807" s="34">
        <v>16</v>
      </c>
      <c r="F13807" s="34">
        <v>30</v>
      </c>
      <c r="G13807" s="34">
        <v>38</v>
      </c>
      <c r="H13807" s="34">
        <v>24</v>
      </c>
      <c r="I13807" s="34">
        <v>21</v>
      </c>
      <c r="J13807" s="34">
        <v>13</v>
      </c>
      <c r="K13807" s="34">
        <v>28</v>
      </c>
      <c r="L13807" s="34">
        <v>17</v>
      </c>
      <c r="M13807" s="34">
        <v>16</v>
      </c>
      <c r="N13807" s="34">
        <v>21</v>
      </c>
      <c r="O13807" s="34">
        <v>8</v>
      </c>
      <c r="P13807" s="34">
        <v>28</v>
      </c>
      <c r="Q13807" s="34">
        <v>37</v>
      </c>
      <c r="R13807" s="34">
        <v>26</v>
      </c>
      <c r="S13807" s="34">
        <v>47</v>
      </c>
      <c r="T13807" s="34">
        <v>17</v>
      </c>
      <c r="U13807" s="34">
        <v>29</v>
      </c>
      <c r="V13807" s="34">
        <v>54</v>
      </c>
      <c r="W13807" s="34">
        <v>39</v>
      </c>
      <c r="X13807" s="34">
        <v>42</v>
      </c>
      <c r="Y13807" s="34">
        <v>17</v>
      </c>
      <c r="Z13807" s="34">
        <v>38</v>
      </c>
      <c r="AA13807" s="34">
        <v>19</v>
      </c>
      <c r="AB13807" s="34">
        <v>19</v>
      </c>
      <c r="AC13807" s="34">
        <v>34</v>
      </c>
    </row>
    <row r="13808" spans="1:29" x14ac:dyDescent="0.2">
      <c r="A13808" s="34" t="s">
        <v>74301</v>
      </c>
      <c r="B13808" s="34">
        <v>83</v>
      </c>
      <c r="C13808" s="34">
        <v>130</v>
      </c>
      <c r="D13808" s="34">
        <v>110</v>
      </c>
      <c r="E13808" s="34">
        <v>198</v>
      </c>
      <c r="F13808" s="34">
        <v>138</v>
      </c>
      <c r="G13808" s="34">
        <v>126</v>
      </c>
      <c r="H13808" s="34">
        <v>127</v>
      </c>
      <c r="I13808" s="34">
        <v>114</v>
      </c>
      <c r="J13808" s="34">
        <v>104</v>
      </c>
      <c r="K13808" s="34">
        <v>135</v>
      </c>
      <c r="L13808" s="34">
        <v>95</v>
      </c>
      <c r="M13808" s="34">
        <v>132</v>
      </c>
      <c r="N13808" s="34">
        <v>94</v>
      </c>
      <c r="O13808" s="34">
        <v>124</v>
      </c>
      <c r="P13808" s="34">
        <v>127</v>
      </c>
      <c r="Q13808" s="34">
        <v>173</v>
      </c>
      <c r="R13808" s="34">
        <v>165</v>
      </c>
      <c r="S13808" s="34">
        <v>163</v>
      </c>
      <c r="T13808" s="34">
        <v>116</v>
      </c>
      <c r="U13808" s="34">
        <v>144</v>
      </c>
      <c r="V13808" s="34">
        <v>190</v>
      </c>
      <c r="W13808" s="34">
        <v>142</v>
      </c>
      <c r="X13808" s="34">
        <v>173</v>
      </c>
      <c r="Y13808" s="34">
        <v>163</v>
      </c>
      <c r="Z13808" s="34">
        <v>207</v>
      </c>
      <c r="AA13808" s="34">
        <v>185</v>
      </c>
      <c r="AB13808" s="34">
        <v>154</v>
      </c>
      <c r="AC13808" s="34">
        <v>268</v>
      </c>
    </row>
    <row r="13809" spans="1:29" x14ac:dyDescent="0.2">
      <c r="A13809" s="34" t="s">
        <v>74302</v>
      </c>
      <c r="B13809" s="34">
        <v>49</v>
      </c>
      <c r="C13809" s="34">
        <v>113</v>
      </c>
      <c r="D13809" s="34">
        <v>69</v>
      </c>
      <c r="E13809" s="34">
        <v>73</v>
      </c>
      <c r="F13809" s="34">
        <v>55</v>
      </c>
      <c r="G13809" s="34">
        <v>125</v>
      </c>
      <c r="H13809" s="34">
        <v>75</v>
      </c>
      <c r="I13809" s="34">
        <v>80</v>
      </c>
      <c r="J13809" s="34">
        <v>67</v>
      </c>
      <c r="K13809" s="34">
        <v>94</v>
      </c>
      <c r="L13809" s="34">
        <v>48</v>
      </c>
      <c r="M13809" s="34">
        <v>74</v>
      </c>
      <c r="N13809" s="34">
        <v>69</v>
      </c>
      <c r="O13809" s="34">
        <v>54</v>
      </c>
      <c r="P13809" s="34">
        <v>76</v>
      </c>
      <c r="Q13809" s="34">
        <v>103</v>
      </c>
      <c r="R13809" s="34">
        <v>77</v>
      </c>
      <c r="S13809" s="34">
        <v>112</v>
      </c>
      <c r="T13809" s="34">
        <v>74</v>
      </c>
      <c r="U13809" s="34">
        <v>96</v>
      </c>
      <c r="V13809" s="34">
        <v>98</v>
      </c>
      <c r="W13809" s="34">
        <v>95</v>
      </c>
      <c r="X13809" s="34">
        <v>72</v>
      </c>
      <c r="Y13809" s="34">
        <v>69</v>
      </c>
      <c r="Z13809" s="34">
        <v>93</v>
      </c>
      <c r="AA13809" s="34">
        <v>97</v>
      </c>
      <c r="AB13809" s="34">
        <v>78</v>
      </c>
      <c r="AC13809" s="34">
        <v>146</v>
      </c>
    </row>
    <row r="13810" spans="1:29" x14ac:dyDescent="0.2">
      <c r="A13810" s="34" t="s">
        <v>74303</v>
      </c>
      <c r="B13810" s="34">
        <v>62</v>
      </c>
      <c r="C13810" s="34">
        <v>171</v>
      </c>
      <c r="D13810" s="34">
        <v>105</v>
      </c>
      <c r="E13810" s="34">
        <v>119</v>
      </c>
      <c r="F13810" s="34">
        <v>111</v>
      </c>
      <c r="G13810" s="34">
        <v>93</v>
      </c>
      <c r="H13810" s="34">
        <v>82</v>
      </c>
      <c r="I13810" s="34">
        <v>127</v>
      </c>
      <c r="J13810" s="34">
        <v>71</v>
      </c>
      <c r="K13810" s="34">
        <v>146</v>
      </c>
      <c r="L13810" s="34">
        <v>33</v>
      </c>
      <c r="M13810" s="34">
        <v>93</v>
      </c>
      <c r="N13810" s="34">
        <v>76</v>
      </c>
      <c r="O13810" s="34">
        <v>90</v>
      </c>
      <c r="P13810" s="34">
        <v>73</v>
      </c>
      <c r="Q13810" s="34">
        <v>90</v>
      </c>
      <c r="R13810" s="34">
        <v>106</v>
      </c>
      <c r="S13810" s="34">
        <v>158</v>
      </c>
      <c r="T13810" s="34">
        <v>43</v>
      </c>
      <c r="U13810" s="34">
        <v>70</v>
      </c>
      <c r="V13810" s="34">
        <v>96</v>
      </c>
      <c r="W13810" s="34">
        <v>85</v>
      </c>
      <c r="X13810" s="34">
        <v>99</v>
      </c>
      <c r="Y13810" s="34">
        <v>83</v>
      </c>
      <c r="Z13810" s="34">
        <v>101</v>
      </c>
      <c r="AA13810" s="34">
        <v>158</v>
      </c>
      <c r="AB13810" s="34">
        <v>77</v>
      </c>
      <c r="AC13810" s="34">
        <v>162</v>
      </c>
    </row>
    <row r="13811" spans="1:29" x14ac:dyDescent="0.2">
      <c r="A13811" s="34" t="s">
        <v>74304</v>
      </c>
      <c r="B13811" s="34">
        <v>72</v>
      </c>
      <c r="C13811" s="34">
        <v>93</v>
      </c>
      <c r="D13811" s="34">
        <v>116</v>
      </c>
      <c r="E13811" s="34">
        <v>99</v>
      </c>
      <c r="F13811" s="34">
        <v>137</v>
      </c>
      <c r="G13811" s="34">
        <v>105</v>
      </c>
      <c r="H13811" s="34">
        <v>84</v>
      </c>
      <c r="I13811" s="34">
        <v>119</v>
      </c>
      <c r="J13811" s="34">
        <v>121</v>
      </c>
      <c r="K13811" s="34">
        <v>108</v>
      </c>
      <c r="L13811" s="34">
        <v>72</v>
      </c>
      <c r="M13811" s="34">
        <v>76</v>
      </c>
      <c r="N13811" s="34">
        <v>90</v>
      </c>
      <c r="O13811" s="34">
        <v>96</v>
      </c>
      <c r="P13811" s="34">
        <v>92</v>
      </c>
      <c r="Q13811" s="34">
        <v>152</v>
      </c>
      <c r="R13811" s="34">
        <v>156</v>
      </c>
      <c r="S13811" s="34">
        <v>151</v>
      </c>
      <c r="T13811" s="34">
        <v>110</v>
      </c>
      <c r="U13811" s="34">
        <v>101</v>
      </c>
      <c r="V13811" s="34">
        <v>154</v>
      </c>
      <c r="W13811" s="34">
        <v>116</v>
      </c>
      <c r="X13811" s="34">
        <v>159</v>
      </c>
      <c r="Y13811" s="34">
        <v>117</v>
      </c>
      <c r="Z13811" s="34">
        <v>178</v>
      </c>
      <c r="AA13811" s="34">
        <v>165</v>
      </c>
      <c r="AB13811" s="34">
        <v>107</v>
      </c>
      <c r="AC13811" s="34">
        <v>183</v>
      </c>
    </row>
    <row r="13812" spans="1:29" x14ac:dyDescent="0.2">
      <c r="A13812" s="34" t="s">
        <v>74305</v>
      </c>
      <c r="B13812" s="34">
        <v>42</v>
      </c>
      <c r="C13812" s="34">
        <v>67</v>
      </c>
      <c r="D13812" s="34">
        <v>72</v>
      </c>
      <c r="E13812" s="34">
        <v>97</v>
      </c>
      <c r="F13812" s="34">
        <v>48</v>
      </c>
      <c r="G13812" s="34">
        <v>27</v>
      </c>
      <c r="H13812" s="34">
        <v>59</v>
      </c>
      <c r="I13812" s="34">
        <v>88</v>
      </c>
      <c r="J13812" s="34">
        <v>56</v>
      </c>
      <c r="K13812" s="34">
        <v>86</v>
      </c>
      <c r="L13812" s="34">
        <v>21</v>
      </c>
      <c r="M13812" s="34">
        <v>80</v>
      </c>
      <c r="N13812" s="34">
        <v>37</v>
      </c>
      <c r="O13812" s="34">
        <v>78</v>
      </c>
      <c r="P13812" s="34">
        <v>71</v>
      </c>
      <c r="Q13812" s="34">
        <v>104</v>
      </c>
      <c r="R13812" s="34">
        <v>48</v>
      </c>
      <c r="S13812" s="34">
        <v>97</v>
      </c>
      <c r="T13812" s="34">
        <v>30</v>
      </c>
      <c r="U13812" s="34">
        <v>58</v>
      </c>
      <c r="V13812" s="34">
        <v>55</v>
      </c>
      <c r="W13812" s="34">
        <v>58</v>
      </c>
      <c r="X13812" s="34">
        <v>79</v>
      </c>
      <c r="Y13812" s="34">
        <v>56</v>
      </c>
      <c r="Z13812" s="34">
        <v>94</v>
      </c>
      <c r="AA13812" s="34">
        <v>87</v>
      </c>
      <c r="AB13812" s="34">
        <v>39</v>
      </c>
      <c r="AC13812" s="34">
        <v>138</v>
      </c>
    </row>
    <row r="13813" spans="1:29" x14ac:dyDescent="0.2">
      <c r="A13813" s="34" t="s">
        <v>74306</v>
      </c>
      <c r="B13813" s="34">
        <v>61</v>
      </c>
      <c r="C13813" s="34">
        <v>88</v>
      </c>
      <c r="D13813" s="34">
        <v>128</v>
      </c>
      <c r="E13813" s="34">
        <v>144</v>
      </c>
      <c r="F13813" s="34">
        <v>119</v>
      </c>
      <c r="G13813" s="34">
        <v>117</v>
      </c>
      <c r="H13813" s="34">
        <v>134</v>
      </c>
      <c r="I13813" s="34">
        <v>116</v>
      </c>
      <c r="J13813" s="34">
        <v>93</v>
      </c>
      <c r="K13813" s="34">
        <v>136</v>
      </c>
      <c r="L13813" s="34">
        <v>65</v>
      </c>
      <c r="M13813" s="34">
        <v>116</v>
      </c>
      <c r="N13813" s="34">
        <v>95</v>
      </c>
      <c r="O13813" s="34">
        <v>93</v>
      </c>
      <c r="P13813" s="34">
        <v>94</v>
      </c>
      <c r="Q13813" s="34">
        <v>185</v>
      </c>
      <c r="R13813" s="34">
        <v>115</v>
      </c>
      <c r="S13813" s="34">
        <v>113</v>
      </c>
      <c r="T13813" s="34">
        <v>79</v>
      </c>
      <c r="U13813" s="34">
        <v>101</v>
      </c>
      <c r="V13813" s="34">
        <v>164</v>
      </c>
      <c r="W13813" s="34">
        <v>132</v>
      </c>
      <c r="X13813" s="34">
        <v>147</v>
      </c>
      <c r="Y13813" s="34">
        <v>110</v>
      </c>
      <c r="Z13813" s="34">
        <v>129</v>
      </c>
      <c r="AA13813" s="34">
        <v>165</v>
      </c>
      <c r="AB13813" s="34">
        <v>123</v>
      </c>
      <c r="AC13813" s="34">
        <v>199</v>
      </c>
    </row>
    <row r="13814" spans="1:29" x14ac:dyDescent="0.2">
      <c r="A13814" s="34" t="s">
        <v>74307</v>
      </c>
      <c r="B13814" s="34">
        <v>88</v>
      </c>
      <c r="C13814" s="34">
        <v>102</v>
      </c>
      <c r="D13814" s="34">
        <v>62</v>
      </c>
      <c r="E13814" s="34">
        <v>91</v>
      </c>
      <c r="F13814" s="34">
        <v>86</v>
      </c>
      <c r="G13814" s="34">
        <v>72</v>
      </c>
      <c r="H13814" s="34">
        <v>60</v>
      </c>
      <c r="I13814" s="34">
        <v>65</v>
      </c>
      <c r="J13814" s="34">
        <v>58</v>
      </c>
      <c r="K13814" s="34">
        <v>81</v>
      </c>
      <c r="L13814" s="34">
        <v>63</v>
      </c>
      <c r="M13814" s="34">
        <v>56</v>
      </c>
      <c r="N13814" s="34">
        <v>51</v>
      </c>
      <c r="O13814" s="34">
        <v>53</v>
      </c>
      <c r="P13814" s="34">
        <v>66</v>
      </c>
      <c r="Q13814" s="34">
        <v>111</v>
      </c>
      <c r="R13814" s="34">
        <v>73</v>
      </c>
      <c r="S13814" s="34">
        <v>75</v>
      </c>
      <c r="T13814" s="34">
        <v>63</v>
      </c>
      <c r="U13814" s="34">
        <v>70</v>
      </c>
      <c r="V13814" s="34">
        <v>54</v>
      </c>
      <c r="W13814" s="34">
        <v>92</v>
      </c>
      <c r="X13814" s="34">
        <v>103</v>
      </c>
      <c r="Y13814" s="34">
        <v>99</v>
      </c>
      <c r="Z13814" s="34">
        <v>64</v>
      </c>
      <c r="AA13814" s="34">
        <v>87</v>
      </c>
      <c r="AB13814" s="34">
        <v>35</v>
      </c>
      <c r="AC13814" s="34">
        <v>114</v>
      </c>
    </row>
    <row r="13815" spans="1:29" x14ac:dyDescent="0.2">
      <c r="A13815" s="34" t="s">
        <v>74308</v>
      </c>
      <c r="B13815" s="34">
        <v>40</v>
      </c>
      <c r="C13815" s="34">
        <v>105</v>
      </c>
      <c r="D13815" s="34">
        <v>56</v>
      </c>
      <c r="E13815" s="34">
        <v>65</v>
      </c>
      <c r="F13815" s="34">
        <v>63</v>
      </c>
      <c r="G13815" s="34">
        <v>92</v>
      </c>
      <c r="H13815" s="34">
        <v>57</v>
      </c>
      <c r="I13815" s="34">
        <v>86</v>
      </c>
      <c r="J13815" s="34">
        <v>55</v>
      </c>
      <c r="K13815" s="34">
        <v>96</v>
      </c>
      <c r="L13815" s="34">
        <v>30</v>
      </c>
      <c r="M13815" s="34">
        <v>68</v>
      </c>
      <c r="N13815" s="34">
        <v>42</v>
      </c>
      <c r="O13815" s="34">
        <v>62</v>
      </c>
      <c r="P13815" s="34">
        <v>34</v>
      </c>
      <c r="Q13815" s="34">
        <v>72</v>
      </c>
      <c r="R13815" s="34">
        <v>75</v>
      </c>
      <c r="S13815" s="34">
        <v>95</v>
      </c>
      <c r="T13815" s="34">
        <v>28</v>
      </c>
      <c r="U13815" s="34">
        <v>65</v>
      </c>
      <c r="V13815" s="34">
        <v>66</v>
      </c>
      <c r="W13815" s="34">
        <v>52</v>
      </c>
      <c r="X13815" s="34">
        <v>68</v>
      </c>
      <c r="Y13815" s="34">
        <v>65</v>
      </c>
      <c r="Z13815" s="34">
        <v>66</v>
      </c>
      <c r="AA13815" s="34">
        <v>111</v>
      </c>
      <c r="AB13815" s="34">
        <v>55</v>
      </c>
      <c r="AC13815" s="34">
        <v>96</v>
      </c>
    </row>
    <row r="13816" spans="1:29" x14ac:dyDescent="0.2">
      <c r="A13816" s="34" t="s">
        <v>74309</v>
      </c>
      <c r="B13816" s="34">
        <v>78</v>
      </c>
      <c r="C13816" s="34">
        <v>125</v>
      </c>
      <c r="D13816" s="34">
        <v>154</v>
      </c>
      <c r="E13816" s="34">
        <v>170</v>
      </c>
      <c r="F13816" s="34">
        <v>141</v>
      </c>
      <c r="G13816" s="34">
        <v>158</v>
      </c>
      <c r="H13816" s="34">
        <v>141</v>
      </c>
      <c r="I13816" s="34">
        <v>112</v>
      </c>
      <c r="J13816" s="34">
        <v>109</v>
      </c>
      <c r="K13816" s="34">
        <v>125</v>
      </c>
      <c r="L13816" s="34">
        <v>81</v>
      </c>
      <c r="M13816" s="34">
        <v>138</v>
      </c>
      <c r="N13816" s="34">
        <v>98</v>
      </c>
      <c r="O13816" s="34">
        <v>134</v>
      </c>
      <c r="P13816" s="34">
        <v>111</v>
      </c>
      <c r="Q13816" s="34">
        <v>185</v>
      </c>
      <c r="R13816" s="34">
        <v>170</v>
      </c>
      <c r="S13816" s="34">
        <v>182</v>
      </c>
      <c r="T13816" s="34">
        <v>136</v>
      </c>
      <c r="U13816" s="34">
        <v>142</v>
      </c>
      <c r="V13816" s="34">
        <v>212</v>
      </c>
      <c r="W13816" s="34">
        <v>146</v>
      </c>
      <c r="X13816" s="34">
        <v>200</v>
      </c>
      <c r="Y13816" s="34">
        <v>128</v>
      </c>
      <c r="Z13816" s="34">
        <v>175</v>
      </c>
      <c r="AA13816" s="34">
        <v>175</v>
      </c>
      <c r="AB13816" s="34">
        <v>180</v>
      </c>
      <c r="AC13816" s="34">
        <v>196</v>
      </c>
    </row>
    <row r="13817" spans="1:29" x14ac:dyDescent="0.2">
      <c r="A13817" s="34" t="s">
        <v>74310</v>
      </c>
      <c r="B13817" s="34">
        <v>108</v>
      </c>
      <c r="C13817" s="34">
        <v>118</v>
      </c>
      <c r="D13817" s="34">
        <v>123</v>
      </c>
      <c r="E13817" s="34">
        <v>106</v>
      </c>
      <c r="F13817" s="34">
        <v>110</v>
      </c>
      <c r="G13817" s="34">
        <v>123</v>
      </c>
      <c r="H13817" s="34">
        <v>138</v>
      </c>
      <c r="I13817" s="34">
        <v>74</v>
      </c>
      <c r="J13817" s="34">
        <v>124</v>
      </c>
      <c r="K13817" s="34">
        <v>105</v>
      </c>
      <c r="L13817" s="34">
        <v>73</v>
      </c>
      <c r="M13817" s="34">
        <v>77</v>
      </c>
      <c r="N13817" s="34">
        <v>93</v>
      </c>
      <c r="O13817" s="34">
        <v>83</v>
      </c>
      <c r="P13817" s="34">
        <v>96</v>
      </c>
      <c r="Q13817" s="34">
        <v>141</v>
      </c>
      <c r="R13817" s="34">
        <v>111</v>
      </c>
      <c r="S13817" s="34">
        <v>112</v>
      </c>
      <c r="T13817" s="34">
        <v>130</v>
      </c>
      <c r="U13817" s="34">
        <v>115</v>
      </c>
      <c r="V13817" s="34">
        <v>147</v>
      </c>
      <c r="W13817" s="34">
        <v>141</v>
      </c>
      <c r="X13817" s="34">
        <v>169</v>
      </c>
      <c r="Y13817" s="34">
        <v>119</v>
      </c>
      <c r="Z13817" s="34">
        <v>210</v>
      </c>
      <c r="AA13817" s="34">
        <v>134</v>
      </c>
      <c r="AB13817" s="34">
        <v>177</v>
      </c>
      <c r="AC13817" s="34">
        <v>149</v>
      </c>
    </row>
    <row r="13818" spans="1:29" x14ac:dyDescent="0.2">
      <c r="A13818" s="34" t="s">
        <v>74311</v>
      </c>
      <c r="B13818" s="34">
        <v>41</v>
      </c>
      <c r="C13818" s="34">
        <v>64</v>
      </c>
      <c r="D13818" s="34">
        <v>52</v>
      </c>
      <c r="E13818" s="34">
        <v>55</v>
      </c>
      <c r="F13818" s="34">
        <v>65</v>
      </c>
      <c r="G13818" s="34">
        <v>66</v>
      </c>
      <c r="H13818" s="34">
        <v>46</v>
      </c>
      <c r="I13818" s="34">
        <v>66</v>
      </c>
      <c r="J13818" s="34">
        <v>40</v>
      </c>
      <c r="K13818" s="34">
        <v>76</v>
      </c>
      <c r="L13818" s="34">
        <v>22</v>
      </c>
      <c r="M13818" s="34">
        <v>68</v>
      </c>
      <c r="N13818" s="34">
        <v>33</v>
      </c>
      <c r="O13818" s="34">
        <v>61</v>
      </c>
      <c r="P13818" s="34">
        <v>41</v>
      </c>
      <c r="Q13818" s="34">
        <v>96</v>
      </c>
      <c r="R13818" s="34">
        <v>47</v>
      </c>
      <c r="S13818" s="34">
        <v>74</v>
      </c>
      <c r="T13818" s="34">
        <v>27</v>
      </c>
      <c r="U13818" s="34">
        <v>46</v>
      </c>
      <c r="V13818" s="34">
        <v>66</v>
      </c>
      <c r="W13818" s="34">
        <v>97</v>
      </c>
      <c r="X13818" s="34">
        <v>86</v>
      </c>
      <c r="Y13818" s="34">
        <v>61</v>
      </c>
      <c r="Z13818" s="34">
        <v>72</v>
      </c>
      <c r="AA13818" s="34">
        <v>120</v>
      </c>
      <c r="AB13818" s="34">
        <v>59</v>
      </c>
      <c r="AC13818" s="34">
        <v>93</v>
      </c>
    </row>
    <row r="13819" spans="1:29" x14ac:dyDescent="0.2">
      <c r="A13819" s="34" t="s">
        <v>74312</v>
      </c>
      <c r="B13819" s="34">
        <v>73</v>
      </c>
      <c r="C13819" s="34">
        <v>82</v>
      </c>
      <c r="D13819" s="34">
        <v>65</v>
      </c>
      <c r="E13819" s="34">
        <v>125</v>
      </c>
      <c r="F13819" s="34">
        <v>46</v>
      </c>
      <c r="G13819" s="34">
        <v>97</v>
      </c>
      <c r="H13819" s="34">
        <v>58</v>
      </c>
      <c r="I13819" s="34">
        <v>80</v>
      </c>
      <c r="J13819" s="34">
        <v>52</v>
      </c>
      <c r="K13819" s="34">
        <v>83</v>
      </c>
      <c r="L13819" s="34">
        <v>40</v>
      </c>
      <c r="M13819" s="34">
        <v>106</v>
      </c>
      <c r="N13819" s="34">
        <v>46</v>
      </c>
      <c r="O13819" s="34">
        <v>71</v>
      </c>
      <c r="P13819" s="34">
        <v>49</v>
      </c>
      <c r="Q13819" s="34">
        <v>143</v>
      </c>
      <c r="R13819" s="34">
        <v>72</v>
      </c>
      <c r="S13819" s="34">
        <v>90</v>
      </c>
      <c r="T13819" s="34">
        <v>72</v>
      </c>
      <c r="U13819" s="34">
        <v>114</v>
      </c>
      <c r="V13819" s="34">
        <v>52</v>
      </c>
      <c r="W13819" s="34">
        <v>113</v>
      </c>
      <c r="X13819" s="34">
        <v>77</v>
      </c>
      <c r="Y13819" s="34">
        <v>103</v>
      </c>
      <c r="Z13819" s="34">
        <v>66</v>
      </c>
      <c r="AA13819" s="34">
        <v>131</v>
      </c>
      <c r="AB13819" s="34">
        <v>65</v>
      </c>
      <c r="AC13819" s="34">
        <v>164</v>
      </c>
    </row>
    <row r="13820" spans="1:29" x14ac:dyDescent="0.2">
      <c r="A13820" s="34" t="s">
        <v>74313</v>
      </c>
      <c r="B13820" s="34">
        <v>107</v>
      </c>
      <c r="C13820" s="34">
        <v>144</v>
      </c>
      <c r="D13820" s="34">
        <v>171</v>
      </c>
      <c r="E13820" s="34">
        <v>147</v>
      </c>
      <c r="F13820" s="34">
        <v>165</v>
      </c>
      <c r="G13820" s="34">
        <v>130</v>
      </c>
      <c r="H13820" s="34">
        <v>184</v>
      </c>
      <c r="I13820" s="34">
        <v>148</v>
      </c>
      <c r="J13820" s="34">
        <v>154</v>
      </c>
      <c r="K13820" s="34">
        <v>140</v>
      </c>
      <c r="L13820" s="34">
        <v>87</v>
      </c>
      <c r="M13820" s="34">
        <v>145</v>
      </c>
      <c r="N13820" s="34">
        <v>133</v>
      </c>
      <c r="O13820" s="34">
        <v>123</v>
      </c>
      <c r="P13820" s="34">
        <v>128</v>
      </c>
      <c r="Q13820" s="34">
        <v>170</v>
      </c>
      <c r="R13820" s="34">
        <v>231</v>
      </c>
      <c r="S13820" s="34">
        <v>154</v>
      </c>
      <c r="T13820" s="34">
        <v>154</v>
      </c>
      <c r="U13820" s="34">
        <v>141</v>
      </c>
      <c r="V13820" s="34">
        <v>167</v>
      </c>
      <c r="W13820" s="34">
        <v>126</v>
      </c>
      <c r="X13820" s="34">
        <v>171</v>
      </c>
      <c r="Y13820" s="34">
        <v>144</v>
      </c>
      <c r="Z13820" s="34">
        <v>207</v>
      </c>
      <c r="AA13820" s="34">
        <v>202</v>
      </c>
      <c r="AB13820" s="34">
        <v>157</v>
      </c>
      <c r="AC13820" s="34">
        <v>234</v>
      </c>
    </row>
    <row r="13821" spans="1:29" x14ac:dyDescent="0.2">
      <c r="A13821" s="34" t="s">
        <v>74314</v>
      </c>
      <c r="B13821" s="34">
        <v>155</v>
      </c>
      <c r="C13821" s="34">
        <v>128</v>
      </c>
      <c r="D13821" s="34">
        <v>189</v>
      </c>
      <c r="E13821" s="34">
        <v>130</v>
      </c>
      <c r="F13821" s="34">
        <v>204</v>
      </c>
      <c r="G13821" s="34">
        <v>149</v>
      </c>
      <c r="H13821" s="34">
        <v>139</v>
      </c>
      <c r="I13821" s="34">
        <v>142</v>
      </c>
      <c r="J13821" s="34">
        <v>130</v>
      </c>
      <c r="K13821" s="34">
        <v>169</v>
      </c>
      <c r="L13821" s="34">
        <v>95</v>
      </c>
      <c r="M13821" s="34">
        <v>120</v>
      </c>
      <c r="N13821" s="34">
        <v>144</v>
      </c>
      <c r="O13821" s="34">
        <v>142</v>
      </c>
      <c r="P13821" s="34">
        <v>132</v>
      </c>
      <c r="Q13821" s="34">
        <v>178</v>
      </c>
      <c r="R13821" s="34">
        <v>163</v>
      </c>
      <c r="S13821" s="34">
        <v>199</v>
      </c>
      <c r="T13821" s="34">
        <v>159</v>
      </c>
      <c r="U13821" s="34">
        <v>139</v>
      </c>
      <c r="V13821" s="34">
        <v>182</v>
      </c>
      <c r="W13821" s="34">
        <v>159</v>
      </c>
      <c r="X13821" s="34">
        <v>198</v>
      </c>
      <c r="Y13821" s="34">
        <v>167</v>
      </c>
      <c r="Z13821" s="34">
        <v>212</v>
      </c>
      <c r="AA13821" s="34">
        <v>192</v>
      </c>
      <c r="AB13821" s="34">
        <v>166</v>
      </c>
      <c r="AC13821" s="34">
        <v>234</v>
      </c>
    </row>
    <row r="13822" spans="1:29" x14ac:dyDescent="0.2">
      <c r="A13822" s="34" t="s">
        <v>74315</v>
      </c>
      <c r="B13822" s="34">
        <v>79</v>
      </c>
      <c r="C13822" s="34">
        <v>155</v>
      </c>
      <c r="D13822" s="34">
        <v>151</v>
      </c>
      <c r="E13822" s="34">
        <v>170</v>
      </c>
      <c r="F13822" s="34">
        <v>143</v>
      </c>
      <c r="G13822" s="34">
        <v>194</v>
      </c>
      <c r="H13822" s="34">
        <v>123</v>
      </c>
      <c r="I13822" s="34">
        <v>114</v>
      </c>
      <c r="J13822" s="34">
        <v>116</v>
      </c>
      <c r="K13822" s="34">
        <v>138</v>
      </c>
      <c r="L13822" s="34">
        <v>102</v>
      </c>
      <c r="M13822" s="34">
        <v>123</v>
      </c>
      <c r="N13822" s="34">
        <v>99</v>
      </c>
      <c r="O13822" s="34">
        <v>118</v>
      </c>
      <c r="P13822" s="34">
        <v>129</v>
      </c>
      <c r="Q13822" s="34">
        <v>177</v>
      </c>
      <c r="R13822" s="34">
        <v>135</v>
      </c>
      <c r="S13822" s="34">
        <v>161</v>
      </c>
      <c r="T13822" s="34">
        <v>131</v>
      </c>
      <c r="U13822" s="34">
        <v>131</v>
      </c>
      <c r="V13822" s="34">
        <v>169</v>
      </c>
      <c r="W13822" s="34">
        <v>169</v>
      </c>
      <c r="X13822" s="34">
        <v>175</v>
      </c>
      <c r="Y13822" s="34">
        <v>177</v>
      </c>
      <c r="Z13822" s="34">
        <v>156</v>
      </c>
      <c r="AA13822" s="34">
        <v>226</v>
      </c>
      <c r="AB13822" s="34">
        <v>164</v>
      </c>
      <c r="AC13822" s="34">
        <v>232</v>
      </c>
    </row>
    <row r="13823" spans="1:29" x14ac:dyDescent="0.2">
      <c r="A13823" s="34" t="s">
        <v>74316</v>
      </c>
      <c r="B13823" s="34">
        <v>132</v>
      </c>
      <c r="C13823" s="34">
        <v>388</v>
      </c>
      <c r="D13823" s="34">
        <v>302</v>
      </c>
      <c r="E13823" s="34">
        <v>331</v>
      </c>
      <c r="F13823" s="34">
        <v>280</v>
      </c>
      <c r="G13823" s="34">
        <v>319</v>
      </c>
      <c r="H13823" s="34">
        <v>236</v>
      </c>
      <c r="I13823" s="34">
        <v>260</v>
      </c>
      <c r="J13823" s="34">
        <v>231</v>
      </c>
      <c r="K13823" s="34">
        <v>350</v>
      </c>
      <c r="L13823" s="34">
        <v>166</v>
      </c>
      <c r="M13823" s="34">
        <v>322</v>
      </c>
      <c r="N13823" s="34">
        <v>214</v>
      </c>
      <c r="O13823" s="34">
        <v>273</v>
      </c>
      <c r="P13823" s="34">
        <v>219</v>
      </c>
      <c r="Q13823" s="34">
        <v>423</v>
      </c>
      <c r="R13823" s="34">
        <v>319</v>
      </c>
      <c r="S13823" s="34">
        <v>427</v>
      </c>
      <c r="T13823" s="34">
        <v>204</v>
      </c>
      <c r="U13823" s="34">
        <v>306</v>
      </c>
      <c r="V13823" s="34">
        <v>299</v>
      </c>
      <c r="W13823" s="34">
        <v>334</v>
      </c>
      <c r="X13823" s="34">
        <v>384</v>
      </c>
      <c r="Y13823" s="34">
        <v>269</v>
      </c>
      <c r="Z13823" s="34">
        <v>301</v>
      </c>
      <c r="AA13823" s="34">
        <v>440</v>
      </c>
      <c r="AB13823" s="34">
        <v>274</v>
      </c>
      <c r="AC13823" s="34">
        <v>468</v>
      </c>
    </row>
    <row r="13824" spans="1:29" x14ac:dyDescent="0.2">
      <c r="A13824" s="34" t="s">
        <v>74317</v>
      </c>
      <c r="B13824" s="34">
        <v>62</v>
      </c>
      <c r="C13824" s="34">
        <v>131</v>
      </c>
      <c r="D13824" s="34">
        <v>145</v>
      </c>
      <c r="E13824" s="34">
        <v>146</v>
      </c>
      <c r="F13824" s="34">
        <v>151</v>
      </c>
      <c r="G13824" s="34">
        <v>170</v>
      </c>
      <c r="H13824" s="34">
        <v>123</v>
      </c>
      <c r="I13824" s="34">
        <v>158</v>
      </c>
      <c r="J13824" s="34">
        <v>114</v>
      </c>
      <c r="K13824" s="34">
        <v>199</v>
      </c>
      <c r="L13824" s="34">
        <v>87</v>
      </c>
      <c r="M13824" s="34">
        <v>148</v>
      </c>
      <c r="N13824" s="34">
        <v>95</v>
      </c>
      <c r="O13824" s="34">
        <v>154</v>
      </c>
      <c r="P13824" s="34">
        <v>113</v>
      </c>
      <c r="Q13824" s="34">
        <v>221</v>
      </c>
      <c r="R13824" s="34">
        <v>140</v>
      </c>
      <c r="S13824" s="34">
        <v>225</v>
      </c>
      <c r="T13824" s="34">
        <v>124</v>
      </c>
      <c r="U13824" s="34">
        <v>180</v>
      </c>
      <c r="V13824" s="34">
        <v>147</v>
      </c>
      <c r="W13824" s="34">
        <v>185</v>
      </c>
      <c r="X13824" s="34">
        <v>158</v>
      </c>
      <c r="Y13824" s="34">
        <v>178</v>
      </c>
      <c r="Z13824" s="34">
        <v>140</v>
      </c>
      <c r="AA13824" s="34">
        <v>220</v>
      </c>
      <c r="AB13824" s="34">
        <v>141</v>
      </c>
      <c r="AC13824" s="34">
        <v>323</v>
      </c>
    </row>
    <row r="13825" spans="1:29" x14ac:dyDescent="0.2">
      <c r="A13825" s="34" t="s">
        <v>74318</v>
      </c>
      <c r="B13825" s="34">
        <v>32</v>
      </c>
      <c r="C13825" s="34">
        <v>76</v>
      </c>
      <c r="D13825" s="34">
        <v>68</v>
      </c>
      <c r="E13825" s="34">
        <v>97</v>
      </c>
      <c r="F13825" s="34">
        <v>47</v>
      </c>
      <c r="G13825" s="34">
        <v>86</v>
      </c>
      <c r="H13825" s="34">
        <v>44</v>
      </c>
      <c r="I13825" s="34">
        <v>43</v>
      </c>
      <c r="J13825" s="34">
        <v>29</v>
      </c>
      <c r="K13825" s="34">
        <v>83</v>
      </c>
      <c r="L13825" s="34">
        <v>17</v>
      </c>
      <c r="M13825" s="34">
        <v>51</v>
      </c>
      <c r="N13825" s="34">
        <v>36</v>
      </c>
      <c r="O13825" s="34">
        <v>52</v>
      </c>
      <c r="P13825" s="34">
        <v>35</v>
      </c>
      <c r="Q13825" s="34">
        <v>56</v>
      </c>
      <c r="R13825" s="34">
        <v>53</v>
      </c>
      <c r="S13825" s="34">
        <v>102</v>
      </c>
      <c r="T13825" s="34">
        <v>22</v>
      </c>
      <c r="U13825" s="34">
        <v>44</v>
      </c>
      <c r="V13825" s="34">
        <v>45</v>
      </c>
      <c r="W13825" s="34">
        <v>52</v>
      </c>
      <c r="X13825" s="34">
        <v>65</v>
      </c>
      <c r="Y13825" s="34">
        <v>46</v>
      </c>
      <c r="Z13825" s="34">
        <v>55</v>
      </c>
      <c r="AA13825" s="34">
        <v>65</v>
      </c>
      <c r="AB13825" s="34">
        <v>41</v>
      </c>
      <c r="AC13825" s="34">
        <v>77</v>
      </c>
    </row>
    <row r="13826" spans="1:29" x14ac:dyDescent="0.2">
      <c r="A13826" s="34" t="s">
        <v>74319</v>
      </c>
      <c r="B13826" s="34">
        <v>76</v>
      </c>
      <c r="C13826" s="34">
        <v>157</v>
      </c>
      <c r="D13826" s="34">
        <v>197</v>
      </c>
      <c r="E13826" s="34">
        <v>172</v>
      </c>
      <c r="F13826" s="34">
        <v>163</v>
      </c>
      <c r="G13826" s="34">
        <v>187</v>
      </c>
      <c r="H13826" s="34">
        <v>137</v>
      </c>
      <c r="I13826" s="34">
        <v>126</v>
      </c>
      <c r="J13826" s="34">
        <v>112</v>
      </c>
      <c r="K13826" s="34">
        <v>150</v>
      </c>
      <c r="L13826" s="34">
        <v>71</v>
      </c>
      <c r="M13826" s="34">
        <v>110</v>
      </c>
      <c r="N13826" s="34">
        <v>149</v>
      </c>
      <c r="O13826" s="34">
        <v>141</v>
      </c>
      <c r="P13826" s="34">
        <v>132</v>
      </c>
      <c r="Q13826" s="34">
        <v>193</v>
      </c>
      <c r="R13826" s="34">
        <v>140</v>
      </c>
      <c r="S13826" s="34">
        <v>189</v>
      </c>
      <c r="T13826" s="34">
        <v>124</v>
      </c>
      <c r="U13826" s="34">
        <v>97</v>
      </c>
      <c r="V13826" s="34">
        <v>157</v>
      </c>
      <c r="W13826" s="34">
        <v>133</v>
      </c>
      <c r="X13826" s="34">
        <v>183</v>
      </c>
      <c r="Y13826" s="34">
        <v>127</v>
      </c>
      <c r="Z13826" s="34">
        <v>165</v>
      </c>
      <c r="AA13826" s="34">
        <v>192</v>
      </c>
      <c r="AB13826" s="34">
        <v>145</v>
      </c>
      <c r="AC13826" s="34">
        <v>188</v>
      </c>
    </row>
    <row r="13827" spans="1:29" x14ac:dyDescent="0.2">
      <c r="A13827" s="34" t="s">
        <v>74320</v>
      </c>
      <c r="B13827" s="34">
        <v>69</v>
      </c>
      <c r="C13827" s="34">
        <v>125</v>
      </c>
      <c r="D13827" s="34">
        <v>111</v>
      </c>
      <c r="E13827" s="34">
        <v>160</v>
      </c>
      <c r="F13827" s="34">
        <v>100</v>
      </c>
      <c r="G13827" s="34">
        <v>172</v>
      </c>
      <c r="H13827" s="34">
        <v>80</v>
      </c>
      <c r="I13827" s="34">
        <v>138</v>
      </c>
      <c r="J13827" s="34">
        <v>78</v>
      </c>
      <c r="K13827" s="34">
        <v>121</v>
      </c>
      <c r="L13827" s="34">
        <v>41</v>
      </c>
      <c r="M13827" s="34">
        <v>102</v>
      </c>
      <c r="N13827" s="34">
        <v>77</v>
      </c>
      <c r="O13827" s="34">
        <v>116</v>
      </c>
      <c r="P13827" s="34">
        <v>82</v>
      </c>
      <c r="Q13827" s="34">
        <v>146</v>
      </c>
      <c r="R13827" s="34">
        <v>90</v>
      </c>
      <c r="S13827" s="34">
        <v>176</v>
      </c>
      <c r="T13827" s="34">
        <v>69</v>
      </c>
      <c r="U13827" s="34">
        <v>106</v>
      </c>
      <c r="V13827" s="34">
        <v>133</v>
      </c>
      <c r="W13827" s="34">
        <v>122</v>
      </c>
      <c r="X13827" s="34">
        <v>131</v>
      </c>
      <c r="Y13827" s="34">
        <v>122</v>
      </c>
      <c r="Z13827" s="34">
        <v>134</v>
      </c>
      <c r="AA13827" s="34">
        <v>173</v>
      </c>
      <c r="AB13827" s="34">
        <v>70</v>
      </c>
      <c r="AC13827" s="34">
        <v>216</v>
      </c>
    </row>
    <row r="13828" spans="1:29" x14ac:dyDescent="0.2">
      <c r="A13828" s="34" t="s">
        <v>74321</v>
      </c>
      <c r="B13828" s="34">
        <v>21</v>
      </c>
      <c r="C13828" s="34">
        <v>46</v>
      </c>
      <c r="D13828" s="34">
        <v>59</v>
      </c>
      <c r="E13828" s="34">
        <v>71</v>
      </c>
      <c r="F13828" s="34">
        <v>39</v>
      </c>
      <c r="G13828" s="34">
        <v>49</v>
      </c>
      <c r="H13828" s="34">
        <v>25</v>
      </c>
      <c r="I13828" s="34">
        <v>58</v>
      </c>
      <c r="J13828" s="34">
        <v>29</v>
      </c>
      <c r="K13828" s="34">
        <v>81</v>
      </c>
      <c r="L13828" s="34">
        <v>6</v>
      </c>
      <c r="M13828" s="34">
        <v>50</v>
      </c>
      <c r="N13828" s="34">
        <v>21</v>
      </c>
      <c r="O13828" s="34">
        <v>37</v>
      </c>
      <c r="P13828" s="34">
        <v>37</v>
      </c>
      <c r="Q13828" s="34">
        <v>47</v>
      </c>
      <c r="R13828" s="34">
        <v>30</v>
      </c>
      <c r="S13828" s="34">
        <v>60</v>
      </c>
      <c r="T13828" s="34">
        <v>18</v>
      </c>
      <c r="U13828" s="34">
        <v>48</v>
      </c>
      <c r="V13828" s="34">
        <v>37</v>
      </c>
      <c r="W13828" s="34">
        <v>45</v>
      </c>
      <c r="X13828" s="34">
        <v>51</v>
      </c>
      <c r="Y13828" s="34">
        <v>45</v>
      </c>
      <c r="Z13828" s="34">
        <v>34</v>
      </c>
      <c r="AA13828" s="34">
        <v>61</v>
      </c>
      <c r="AB13828" s="34">
        <v>15</v>
      </c>
      <c r="AC13828" s="34">
        <v>72</v>
      </c>
    </row>
    <row r="13829" spans="1:29" x14ac:dyDescent="0.2">
      <c r="A13829" s="34" t="s">
        <v>74322</v>
      </c>
      <c r="B13829" s="34">
        <v>82</v>
      </c>
      <c r="C13829" s="34">
        <v>106</v>
      </c>
      <c r="D13829" s="34">
        <v>99</v>
      </c>
      <c r="E13829" s="34">
        <v>117</v>
      </c>
      <c r="F13829" s="34">
        <v>84</v>
      </c>
      <c r="G13829" s="34">
        <v>116</v>
      </c>
      <c r="H13829" s="34">
        <v>153</v>
      </c>
      <c r="I13829" s="34">
        <v>116</v>
      </c>
      <c r="J13829" s="34">
        <v>107</v>
      </c>
      <c r="K13829" s="34">
        <v>145</v>
      </c>
      <c r="L13829" s="34">
        <v>77</v>
      </c>
      <c r="M13829" s="34">
        <v>87</v>
      </c>
      <c r="N13829" s="34">
        <v>102</v>
      </c>
      <c r="O13829" s="34">
        <v>118</v>
      </c>
      <c r="P13829" s="34">
        <v>92</v>
      </c>
      <c r="Q13829" s="34">
        <v>134</v>
      </c>
      <c r="R13829" s="34">
        <v>103</v>
      </c>
      <c r="S13829" s="34">
        <v>153</v>
      </c>
      <c r="T13829" s="34">
        <v>99</v>
      </c>
      <c r="U13829" s="34">
        <v>138</v>
      </c>
      <c r="V13829" s="34">
        <v>145</v>
      </c>
      <c r="W13829" s="34">
        <v>149</v>
      </c>
      <c r="X13829" s="34">
        <v>141</v>
      </c>
      <c r="Y13829" s="34">
        <v>133</v>
      </c>
      <c r="Z13829" s="34">
        <v>99</v>
      </c>
      <c r="AA13829" s="34">
        <v>191</v>
      </c>
      <c r="AB13829" s="34">
        <v>120</v>
      </c>
      <c r="AC13829" s="34">
        <v>260</v>
      </c>
    </row>
    <row r="13830" spans="1:29" x14ac:dyDescent="0.2">
      <c r="A13830" s="34" t="s">
        <v>74323</v>
      </c>
      <c r="B13830" s="34">
        <v>31</v>
      </c>
      <c r="C13830" s="34">
        <v>44</v>
      </c>
      <c r="D13830" s="34">
        <v>39</v>
      </c>
      <c r="E13830" s="34">
        <v>73</v>
      </c>
      <c r="F13830" s="34">
        <v>40</v>
      </c>
      <c r="G13830" s="34">
        <v>58</v>
      </c>
      <c r="H13830" s="34">
        <v>21</v>
      </c>
      <c r="I13830" s="34">
        <v>62</v>
      </c>
      <c r="J13830" s="34">
        <v>24</v>
      </c>
      <c r="K13830" s="34">
        <v>51</v>
      </c>
      <c r="L13830" s="34">
        <v>13</v>
      </c>
      <c r="M13830" s="34">
        <v>42</v>
      </c>
      <c r="N13830" s="34">
        <v>21</v>
      </c>
      <c r="O13830" s="34">
        <v>36</v>
      </c>
      <c r="P13830" s="34">
        <v>23</v>
      </c>
      <c r="Q13830" s="34">
        <v>52</v>
      </c>
      <c r="R13830" s="34">
        <v>34</v>
      </c>
      <c r="S13830" s="34">
        <v>84</v>
      </c>
      <c r="T13830" s="34">
        <v>19</v>
      </c>
      <c r="U13830" s="34">
        <v>46</v>
      </c>
      <c r="V13830" s="34">
        <v>30</v>
      </c>
      <c r="W13830" s="34">
        <v>43</v>
      </c>
      <c r="X13830" s="34">
        <v>48</v>
      </c>
      <c r="Y13830" s="34">
        <v>47</v>
      </c>
      <c r="Z13830" s="34">
        <v>70</v>
      </c>
      <c r="AA13830" s="34">
        <v>65</v>
      </c>
      <c r="AB13830" s="34">
        <v>12</v>
      </c>
      <c r="AC13830" s="34">
        <v>86</v>
      </c>
    </row>
    <row r="13831" spans="1:29" x14ac:dyDescent="0.2">
      <c r="A13831" s="34" t="s">
        <v>74324</v>
      </c>
      <c r="B13831" s="34">
        <v>63</v>
      </c>
      <c r="C13831" s="34">
        <v>128</v>
      </c>
      <c r="D13831" s="34">
        <v>109</v>
      </c>
      <c r="E13831" s="34">
        <v>122</v>
      </c>
      <c r="F13831" s="34">
        <v>95</v>
      </c>
      <c r="G13831" s="34">
        <v>116</v>
      </c>
      <c r="H13831" s="34">
        <v>123</v>
      </c>
      <c r="I13831" s="34">
        <v>92</v>
      </c>
      <c r="J13831" s="34">
        <v>89</v>
      </c>
      <c r="K13831" s="34">
        <v>118</v>
      </c>
      <c r="L13831" s="34">
        <v>61</v>
      </c>
      <c r="M13831" s="34">
        <v>98</v>
      </c>
      <c r="N13831" s="34">
        <v>86</v>
      </c>
      <c r="O13831" s="34">
        <v>112</v>
      </c>
      <c r="P13831" s="34">
        <v>113</v>
      </c>
      <c r="Q13831" s="34">
        <v>130</v>
      </c>
      <c r="R13831" s="34">
        <v>106</v>
      </c>
      <c r="S13831" s="34">
        <v>138</v>
      </c>
      <c r="T13831" s="34">
        <v>77</v>
      </c>
      <c r="U13831" s="34">
        <v>93</v>
      </c>
      <c r="V13831" s="34">
        <v>117</v>
      </c>
      <c r="W13831" s="34">
        <v>114</v>
      </c>
      <c r="X13831" s="34">
        <v>137</v>
      </c>
      <c r="Y13831" s="34">
        <v>88</v>
      </c>
      <c r="Z13831" s="34">
        <v>153</v>
      </c>
      <c r="AA13831" s="34">
        <v>125</v>
      </c>
      <c r="AB13831" s="34">
        <v>94</v>
      </c>
      <c r="AC13831" s="34">
        <v>163</v>
      </c>
    </row>
    <row r="13832" spans="1:29" x14ac:dyDescent="0.2">
      <c r="A13832" s="34" t="s">
        <v>74325</v>
      </c>
      <c r="B13832" s="34">
        <v>34</v>
      </c>
      <c r="C13832" s="34">
        <v>36</v>
      </c>
      <c r="D13832" s="34">
        <v>34</v>
      </c>
      <c r="E13832" s="34">
        <v>49</v>
      </c>
      <c r="F13832" s="34">
        <v>44</v>
      </c>
      <c r="G13832" s="34">
        <v>20</v>
      </c>
      <c r="H13832" s="34">
        <v>22</v>
      </c>
      <c r="I13832" s="34">
        <v>38</v>
      </c>
      <c r="J13832" s="34">
        <v>16</v>
      </c>
      <c r="K13832" s="34">
        <v>30</v>
      </c>
      <c r="L13832" s="34">
        <v>14</v>
      </c>
      <c r="M13832" s="34">
        <v>23</v>
      </c>
      <c r="N13832" s="34">
        <v>37</v>
      </c>
      <c r="O13832" s="34">
        <v>36</v>
      </c>
      <c r="P13832" s="34">
        <v>15</v>
      </c>
      <c r="Q13832" s="34">
        <v>27</v>
      </c>
      <c r="R13832" s="34">
        <v>26</v>
      </c>
      <c r="S13832" s="34">
        <v>51</v>
      </c>
      <c r="T13832" s="34">
        <v>10</v>
      </c>
      <c r="U13832" s="34">
        <v>30</v>
      </c>
      <c r="V13832" s="34">
        <v>26</v>
      </c>
      <c r="W13832" s="34">
        <v>28</v>
      </c>
      <c r="X13832" s="34">
        <v>45</v>
      </c>
      <c r="Y13832" s="34">
        <v>19</v>
      </c>
      <c r="Z13832" s="34">
        <v>40</v>
      </c>
      <c r="AA13832" s="34">
        <v>51</v>
      </c>
      <c r="AB13832" s="34">
        <v>33</v>
      </c>
      <c r="AC13832" s="34">
        <v>41</v>
      </c>
    </row>
    <row r="13833" spans="1:29" x14ac:dyDescent="0.2">
      <c r="A13833" s="34" t="s">
        <v>74326</v>
      </c>
      <c r="B13833" s="34">
        <v>63</v>
      </c>
      <c r="C13833" s="34">
        <v>128</v>
      </c>
      <c r="D13833" s="34">
        <v>87</v>
      </c>
      <c r="E13833" s="34">
        <v>129</v>
      </c>
      <c r="F13833" s="34">
        <v>73</v>
      </c>
      <c r="G13833" s="34">
        <v>125</v>
      </c>
      <c r="H13833" s="34">
        <v>84</v>
      </c>
      <c r="I13833" s="34">
        <v>110</v>
      </c>
      <c r="J13833" s="34">
        <v>58</v>
      </c>
      <c r="K13833" s="34">
        <v>110</v>
      </c>
      <c r="L13833" s="34">
        <v>35</v>
      </c>
      <c r="M13833" s="34">
        <v>96</v>
      </c>
      <c r="N13833" s="34">
        <v>55</v>
      </c>
      <c r="O13833" s="34">
        <v>108</v>
      </c>
      <c r="P13833" s="34">
        <v>68</v>
      </c>
      <c r="Q13833" s="34">
        <v>139</v>
      </c>
      <c r="R13833" s="34">
        <v>86</v>
      </c>
      <c r="S13833" s="34">
        <v>129</v>
      </c>
      <c r="T13833" s="34">
        <v>75</v>
      </c>
      <c r="U13833" s="34">
        <v>97</v>
      </c>
      <c r="V13833" s="34">
        <v>56</v>
      </c>
      <c r="W13833" s="34">
        <v>114</v>
      </c>
      <c r="X13833" s="34">
        <v>74</v>
      </c>
      <c r="Y13833" s="34">
        <v>94</v>
      </c>
      <c r="Z13833" s="34">
        <v>92</v>
      </c>
      <c r="AA13833" s="34">
        <v>113</v>
      </c>
      <c r="AB13833" s="34">
        <v>91</v>
      </c>
      <c r="AC13833" s="34">
        <v>182</v>
      </c>
    </row>
    <row r="13834" spans="1:29" x14ac:dyDescent="0.2">
      <c r="A13834" s="34" t="s">
        <v>74327</v>
      </c>
      <c r="B13834" s="34">
        <v>80</v>
      </c>
      <c r="C13834" s="34">
        <v>78</v>
      </c>
      <c r="D13834" s="34">
        <v>95</v>
      </c>
      <c r="E13834" s="34">
        <v>90</v>
      </c>
      <c r="F13834" s="34">
        <v>91</v>
      </c>
      <c r="G13834" s="34">
        <v>47</v>
      </c>
      <c r="H13834" s="34">
        <v>82</v>
      </c>
      <c r="I13834" s="34">
        <v>92</v>
      </c>
      <c r="J13834" s="34">
        <v>83</v>
      </c>
      <c r="K13834" s="34">
        <v>92</v>
      </c>
      <c r="L13834" s="34">
        <v>54</v>
      </c>
      <c r="M13834" s="34">
        <v>81</v>
      </c>
      <c r="N13834" s="34">
        <v>92</v>
      </c>
      <c r="O13834" s="34">
        <v>59</v>
      </c>
      <c r="P13834" s="34">
        <v>63</v>
      </c>
      <c r="Q13834" s="34">
        <v>115</v>
      </c>
      <c r="R13834" s="34">
        <v>81</v>
      </c>
      <c r="S13834" s="34">
        <v>105</v>
      </c>
      <c r="T13834" s="34">
        <v>78</v>
      </c>
      <c r="U13834" s="34">
        <v>75</v>
      </c>
      <c r="V13834" s="34">
        <v>97</v>
      </c>
      <c r="W13834" s="34">
        <v>63</v>
      </c>
      <c r="X13834" s="34">
        <v>75</v>
      </c>
      <c r="Y13834" s="34">
        <v>97</v>
      </c>
      <c r="Z13834" s="34">
        <v>121</v>
      </c>
      <c r="AA13834" s="34">
        <v>112</v>
      </c>
      <c r="AB13834" s="34">
        <v>97</v>
      </c>
      <c r="AC13834" s="34">
        <v>131</v>
      </c>
    </row>
    <row r="13835" spans="1:29" x14ac:dyDescent="0.2">
      <c r="A13835" s="34" t="s">
        <v>74328</v>
      </c>
      <c r="B13835" s="34">
        <v>33</v>
      </c>
      <c r="C13835" s="34">
        <v>169</v>
      </c>
      <c r="D13835" s="34">
        <v>128</v>
      </c>
      <c r="E13835" s="34">
        <v>165</v>
      </c>
      <c r="F13835" s="34">
        <v>83</v>
      </c>
      <c r="G13835" s="34">
        <v>161</v>
      </c>
      <c r="H13835" s="34">
        <v>72</v>
      </c>
      <c r="I13835" s="34">
        <v>138</v>
      </c>
      <c r="J13835" s="34">
        <v>88</v>
      </c>
      <c r="K13835" s="34">
        <v>168</v>
      </c>
      <c r="L13835" s="34">
        <v>23</v>
      </c>
      <c r="M13835" s="34">
        <v>123</v>
      </c>
      <c r="N13835" s="34">
        <v>70</v>
      </c>
      <c r="O13835" s="34">
        <v>96</v>
      </c>
      <c r="P13835" s="34">
        <v>48</v>
      </c>
      <c r="Q13835" s="34">
        <v>203</v>
      </c>
      <c r="R13835" s="34">
        <v>93</v>
      </c>
      <c r="S13835" s="34">
        <v>180</v>
      </c>
      <c r="T13835" s="34">
        <v>42</v>
      </c>
      <c r="U13835" s="34">
        <v>91</v>
      </c>
      <c r="V13835" s="34">
        <v>118</v>
      </c>
      <c r="W13835" s="34">
        <v>89</v>
      </c>
      <c r="X13835" s="34">
        <v>102</v>
      </c>
      <c r="Y13835" s="34">
        <v>84</v>
      </c>
      <c r="Z13835" s="34">
        <v>105</v>
      </c>
      <c r="AA13835" s="34">
        <v>178</v>
      </c>
      <c r="AB13835" s="34">
        <v>55</v>
      </c>
      <c r="AC13835" s="34">
        <v>246</v>
      </c>
    </row>
    <row r="13836" spans="1:29" x14ac:dyDescent="0.2">
      <c r="A13836" s="34" t="s">
        <v>74329</v>
      </c>
      <c r="B13836" s="34">
        <v>74</v>
      </c>
      <c r="C13836" s="34">
        <v>163</v>
      </c>
      <c r="D13836" s="34">
        <v>165</v>
      </c>
      <c r="E13836" s="34">
        <v>190</v>
      </c>
      <c r="F13836" s="34">
        <v>167</v>
      </c>
      <c r="G13836" s="34">
        <v>182</v>
      </c>
      <c r="H13836" s="34">
        <v>123</v>
      </c>
      <c r="I13836" s="34">
        <v>115</v>
      </c>
      <c r="J13836" s="34">
        <v>87</v>
      </c>
      <c r="K13836" s="34">
        <v>194</v>
      </c>
      <c r="L13836" s="34">
        <v>64</v>
      </c>
      <c r="M13836" s="34">
        <v>122</v>
      </c>
      <c r="N13836" s="34">
        <v>110</v>
      </c>
      <c r="O13836" s="34">
        <v>127</v>
      </c>
      <c r="P13836" s="34">
        <v>82</v>
      </c>
      <c r="Q13836" s="34">
        <v>173</v>
      </c>
      <c r="R13836" s="34">
        <v>109</v>
      </c>
      <c r="S13836" s="34">
        <v>252</v>
      </c>
      <c r="T13836" s="34">
        <v>73</v>
      </c>
      <c r="U13836" s="34">
        <v>131</v>
      </c>
      <c r="V13836" s="34">
        <v>124</v>
      </c>
      <c r="W13836" s="34">
        <v>124</v>
      </c>
      <c r="X13836" s="34">
        <v>143</v>
      </c>
      <c r="Y13836" s="34">
        <v>111</v>
      </c>
      <c r="Z13836" s="34">
        <v>131</v>
      </c>
      <c r="AA13836" s="34">
        <v>224</v>
      </c>
      <c r="AB13836" s="34">
        <v>80</v>
      </c>
      <c r="AC13836" s="34">
        <v>220</v>
      </c>
    </row>
    <row r="13837" spans="1:29" x14ac:dyDescent="0.2">
      <c r="A13837" s="34" t="s">
        <v>74330</v>
      </c>
      <c r="B13837" s="34">
        <v>55</v>
      </c>
      <c r="C13837" s="34">
        <v>142</v>
      </c>
      <c r="D13837" s="34">
        <v>143</v>
      </c>
      <c r="E13837" s="34">
        <v>184</v>
      </c>
      <c r="F13837" s="34">
        <v>150</v>
      </c>
      <c r="G13837" s="34">
        <v>193</v>
      </c>
      <c r="H13837" s="34">
        <v>105</v>
      </c>
      <c r="I13837" s="34">
        <v>149</v>
      </c>
      <c r="J13837" s="34">
        <v>88</v>
      </c>
      <c r="K13837" s="34">
        <v>168</v>
      </c>
      <c r="L13837" s="34">
        <v>55</v>
      </c>
      <c r="M13837" s="34">
        <v>144</v>
      </c>
      <c r="N13837" s="34">
        <v>119</v>
      </c>
      <c r="O13837" s="34">
        <v>139</v>
      </c>
      <c r="P13837" s="34">
        <v>106</v>
      </c>
      <c r="Q13837" s="34">
        <v>182</v>
      </c>
      <c r="R13837" s="34">
        <v>139</v>
      </c>
      <c r="S13837" s="34">
        <v>213</v>
      </c>
      <c r="T13837" s="34">
        <v>65</v>
      </c>
      <c r="U13837" s="34">
        <v>148</v>
      </c>
      <c r="V13837" s="34">
        <v>155</v>
      </c>
      <c r="W13837" s="34">
        <v>184</v>
      </c>
      <c r="X13837" s="34">
        <v>130</v>
      </c>
      <c r="Y13837" s="34">
        <v>160</v>
      </c>
      <c r="Z13837" s="34">
        <v>106</v>
      </c>
      <c r="AA13837" s="34">
        <v>238</v>
      </c>
      <c r="AB13837" s="34">
        <v>139</v>
      </c>
      <c r="AC13837" s="34">
        <v>238</v>
      </c>
    </row>
    <row r="13838" spans="1:29" x14ac:dyDescent="0.2">
      <c r="A13838" s="34" t="s">
        <v>74331</v>
      </c>
      <c r="B13838" s="34">
        <v>45</v>
      </c>
      <c r="C13838" s="34">
        <v>165</v>
      </c>
      <c r="D13838" s="34">
        <v>102</v>
      </c>
      <c r="E13838" s="34">
        <v>164</v>
      </c>
      <c r="F13838" s="34">
        <v>101</v>
      </c>
      <c r="G13838" s="34">
        <v>161</v>
      </c>
      <c r="H13838" s="34">
        <v>81</v>
      </c>
      <c r="I13838" s="34">
        <v>165</v>
      </c>
      <c r="J13838" s="34">
        <v>72</v>
      </c>
      <c r="K13838" s="34">
        <v>205</v>
      </c>
      <c r="L13838" s="34">
        <v>38</v>
      </c>
      <c r="M13838" s="34">
        <v>154</v>
      </c>
      <c r="N13838" s="34">
        <v>76</v>
      </c>
      <c r="O13838" s="34">
        <v>102</v>
      </c>
      <c r="P13838" s="34">
        <v>78</v>
      </c>
      <c r="Q13838" s="34">
        <v>219</v>
      </c>
      <c r="R13838" s="34">
        <v>115</v>
      </c>
      <c r="S13838" s="34">
        <v>207</v>
      </c>
      <c r="T13838" s="34">
        <v>75</v>
      </c>
      <c r="U13838" s="34">
        <v>114</v>
      </c>
      <c r="V13838" s="34">
        <v>88</v>
      </c>
      <c r="W13838" s="34">
        <v>155</v>
      </c>
      <c r="X13838" s="34">
        <v>161</v>
      </c>
      <c r="Y13838" s="34">
        <v>162</v>
      </c>
      <c r="Z13838" s="34">
        <v>116</v>
      </c>
      <c r="AA13838" s="34">
        <v>206</v>
      </c>
      <c r="AB13838" s="34">
        <v>101</v>
      </c>
      <c r="AC13838" s="34">
        <v>208</v>
      </c>
    </row>
    <row r="13839" spans="1:29" x14ac:dyDescent="0.2">
      <c r="A13839" s="34" t="s">
        <v>74332</v>
      </c>
      <c r="B13839" s="34">
        <v>62</v>
      </c>
      <c r="C13839" s="34">
        <v>64</v>
      </c>
      <c r="D13839" s="34">
        <v>71</v>
      </c>
      <c r="E13839" s="34">
        <v>67</v>
      </c>
      <c r="F13839" s="34">
        <v>80</v>
      </c>
      <c r="G13839" s="34">
        <v>86</v>
      </c>
      <c r="H13839" s="34">
        <v>96</v>
      </c>
      <c r="I13839" s="34">
        <v>56</v>
      </c>
      <c r="J13839" s="34">
        <v>65</v>
      </c>
      <c r="K13839" s="34">
        <v>80</v>
      </c>
      <c r="L13839" s="34">
        <v>63</v>
      </c>
      <c r="M13839" s="34">
        <v>49</v>
      </c>
      <c r="N13839" s="34">
        <v>66</v>
      </c>
      <c r="O13839" s="34">
        <v>51</v>
      </c>
      <c r="P13839" s="34">
        <v>76</v>
      </c>
      <c r="Q13839" s="34">
        <v>76</v>
      </c>
      <c r="R13839" s="34">
        <v>106</v>
      </c>
      <c r="S13839" s="34">
        <v>68</v>
      </c>
      <c r="T13839" s="34">
        <v>99</v>
      </c>
      <c r="U13839" s="34">
        <v>67</v>
      </c>
      <c r="V13839" s="34">
        <v>102</v>
      </c>
      <c r="W13839" s="34">
        <v>73</v>
      </c>
      <c r="X13839" s="34">
        <v>74</v>
      </c>
      <c r="Y13839" s="34">
        <v>103</v>
      </c>
      <c r="Z13839" s="34">
        <v>98</v>
      </c>
      <c r="AA13839" s="34">
        <v>94</v>
      </c>
      <c r="AB13839" s="34">
        <v>126</v>
      </c>
      <c r="AC13839" s="34">
        <v>85</v>
      </c>
    </row>
    <row r="13840" spans="1:29" x14ac:dyDescent="0.2">
      <c r="A13840" s="34" t="s">
        <v>74333</v>
      </c>
      <c r="B13840" s="34">
        <v>74</v>
      </c>
      <c r="C13840" s="34">
        <v>78</v>
      </c>
      <c r="D13840" s="34">
        <v>97</v>
      </c>
      <c r="E13840" s="34">
        <v>92</v>
      </c>
      <c r="F13840" s="34">
        <v>104</v>
      </c>
      <c r="G13840" s="34">
        <v>120</v>
      </c>
      <c r="H13840" s="34">
        <v>66</v>
      </c>
      <c r="I13840" s="34">
        <v>111</v>
      </c>
      <c r="J13840" s="34">
        <v>62</v>
      </c>
      <c r="K13840" s="34">
        <v>121</v>
      </c>
      <c r="L13840" s="34">
        <v>46</v>
      </c>
      <c r="M13840" s="34">
        <v>67</v>
      </c>
      <c r="N13840" s="34">
        <v>80</v>
      </c>
      <c r="O13840" s="34">
        <v>86</v>
      </c>
      <c r="P13840" s="34">
        <v>85</v>
      </c>
      <c r="Q13840" s="34">
        <v>124</v>
      </c>
      <c r="R13840" s="34">
        <v>79</v>
      </c>
      <c r="S13840" s="34">
        <v>130</v>
      </c>
      <c r="T13840" s="34">
        <v>60</v>
      </c>
      <c r="U13840" s="34">
        <v>71</v>
      </c>
      <c r="V13840" s="34">
        <v>111</v>
      </c>
      <c r="W13840" s="34">
        <v>87</v>
      </c>
      <c r="X13840" s="34">
        <v>69</v>
      </c>
      <c r="Y13840" s="34">
        <v>102</v>
      </c>
      <c r="Z13840" s="34">
        <v>93</v>
      </c>
      <c r="AA13840" s="34">
        <v>126</v>
      </c>
      <c r="AB13840" s="34">
        <v>67</v>
      </c>
      <c r="AC13840" s="34">
        <v>165</v>
      </c>
    </row>
    <row r="13841" spans="1:29" x14ac:dyDescent="0.2">
      <c r="A13841" s="34" t="s">
        <v>74334</v>
      </c>
      <c r="B13841" s="34">
        <v>49</v>
      </c>
      <c r="C13841" s="34">
        <v>34</v>
      </c>
      <c r="D13841" s="34">
        <v>50</v>
      </c>
      <c r="E13841" s="34">
        <v>57</v>
      </c>
      <c r="F13841" s="34">
        <v>51</v>
      </c>
      <c r="G13841" s="34">
        <v>54</v>
      </c>
      <c r="H13841" s="34">
        <v>33</v>
      </c>
      <c r="I13841" s="34">
        <v>40</v>
      </c>
      <c r="J13841" s="34">
        <v>31</v>
      </c>
      <c r="K13841" s="34">
        <v>47</v>
      </c>
      <c r="L13841" s="34">
        <v>28</v>
      </c>
      <c r="M13841" s="34">
        <v>35</v>
      </c>
      <c r="N13841" s="34">
        <v>33</v>
      </c>
      <c r="O13841" s="34">
        <v>37</v>
      </c>
      <c r="P13841" s="34">
        <v>55</v>
      </c>
      <c r="Q13841" s="34">
        <v>55</v>
      </c>
      <c r="R13841" s="34">
        <v>32</v>
      </c>
      <c r="S13841" s="34">
        <v>46</v>
      </c>
      <c r="T13841" s="34">
        <v>42</v>
      </c>
      <c r="U13841" s="34">
        <v>47</v>
      </c>
      <c r="V13841" s="34">
        <v>59</v>
      </c>
      <c r="W13841" s="34">
        <v>60</v>
      </c>
      <c r="X13841" s="34">
        <v>61</v>
      </c>
      <c r="Y13841" s="34">
        <v>65</v>
      </c>
      <c r="Z13841" s="34">
        <v>34</v>
      </c>
      <c r="AA13841" s="34">
        <v>51</v>
      </c>
      <c r="AB13841" s="34">
        <v>27</v>
      </c>
      <c r="AC13841" s="34">
        <v>86</v>
      </c>
    </row>
    <row r="13842" spans="1:29" x14ac:dyDescent="0.2">
      <c r="A13842" s="34" t="s">
        <v>74335</v>
      </c>
      <c r="B13842" s="34">
        <v>74</v>
      </c>
      <c r="C13842" s="34">
        <v>136</v>
      </c>
      <c r="D13842" s="34">
        <v>160</v>
      </c>
      <c r="E13842" s="34">
        <v>145</v>
      </c>
      <c r="F13842" s="34">
        <v>136</v>
      </c>
      <c r="G13842" s="34">
        <v>81</v>
      </c>
      <c r="H13842" s="34">
        <v>140</v>
      </c>
      <c r="I13842" s="34">
        <v>143</v>
      </c>
      <c r="J13842" s="34">
        <v>110</v>
      </c>
      <c r="K13842" s="34">
        <v>156</v>
      </c>
      <c r="L13842" s="34">
        <v>93</v>
      </c>
      <c r="M13842" s="34">
        <v>109</v>
      </c>
      <c r="N13842" s="34">
        <v>116</v>
      </c>
      <c r="O13842" s="34">
        <v>123</v>
      </c>
      <c r="P13842" s="34">
        <v>126</v>
      </c>
      <c r="Q13842" s="34">
        <v>155</v>
      </c>
      <c r="R13842" s="34">
        <v>131</v>
      </c>
      <c r="S13842" s="34">
        <v>184</v>
      </c>
      <c r="T13842" s="34">
        <v>95</v>
      </c>
      <c r="U13842" s="34">
        <v>150</v>
      </c>
      <c r="V13842" s="34">
        <v>137</v>
      </c>
      <c r="W13842" s="34">
        <v>161</v>
      </c>
      <c r="X13842" s="34">
        <v>189</v>
      </c>
      <c r="Y13842" s="34">
        <v>125</v>
      </c>
      <c r="Z13842" s="34">
        <v>130</v>
      </c>
      <c r="AA13842" s="34">
        <v>197</v>
      </c>
      <c r="AB13842" s="34">
        <v>160</v>
      </c>
      <c r="AC13842" s="34">
        <v>214</v>
      </c>
    </row>
    <row r="13843" spans="1:29" x14ac:dyDescent="0.2">
      <c r="A13843" s="34" t="s">
        <v>74336</v>
      </c>
      <c r="B13843" s="34">
        <v>116</v>
      </c>
      <c r="C13843" s="34">
        <v>188</v>
      </c>
      <c r="D13843" s="34">
        <v>193</v>
      </c>
      <c r="E13843" s="34">
        <v>216</v>
      </c>
      <c r="F13843" s="34">
        <v>189</v>
      </c>
      <c r="G13843" s="34">
        <v>188</v>
      </c>
      <c r="H13843" s="34">
        <v>194</v>
      </c>
      <c r="I13843" s="34">
        <v>195</v>
      </c>
      <c r="J13843" s="34">
        <v>145</v>
      </c>
      <c r="K13843" s="34">
        <v>230</v>
      </c>
      <c r="L13843" s="34">
        <v>96</v>
      </c>
      <c r="M13843" s="34">
        <v>169</v>
      </c>
      <c r="N13843" s="34">
        <v>172</v>
      </c>
      <c r="O13843" s="34">
        <v>183</v>
      </c>
      <c r="P13843" s="34">
        <v>165</v>
      </c>
      <c r="Q13843" s="34">
        <v>244</v>
      </c>
      <c r="R13843" s="34">
        <v>203</v>
      </c>
      <c r="S13843" s="34">
        <v>243</v>
      </c>
      <c r="T13843" s="34">
        <v>133</v>
      </c>
      <c r="U13843" s="34">
        <v>151</v>
      </c>
      <c r="V13843" s="34">
        <v>205</v>
      </c>
      <c r="W13843" s="34">
        <v>142</v>
      </c>
      <c r="X13843" s="34">
        <v>278</v>
      </c>
      <c r="Y13843" s="34">
        <v>138</v>
      </c>
      <c r="Z13843" s="34">
        <v>234</v>
      </c>
      <c r="AA13843" s="34">
        <v>234</v>
      </c>
      <c r="AB13843" s="34">
        <v>162</v>
      </c>
      <c r="AC13843" s="34">
        <v>308</v>
      </c>
    </row>
    <row r="13844" spans="1:29" x14ac:dyDescent="0.2">
      <c r="A13844" s="34" t="s">
        <v>74337</v>
      </c>
      <c r="B13844" s="34">
        <v>121</v>
      </c>
      <c r="C13844" s="34">
        <v>218</v>
      </c>
      <c r="D13844" s="34">
        <v>195</v>
      </c>
      <c r="E13844" s="34">
        <v>260</v>
      </c>
      <c r="F13844" s="34">
        <v>138</v>
      </c>
      <c r="G13844" s="34">
        <v>258</v>
      </c>
      <c r="H13844" s="34">
        <v>160</v>
      </c>
      <c r="I13844" s="34">
        <v>192</v>
      </c>
      <c r="J13844" s="34">
        <v>148</v>
      </c>
      <c r="K13844" s="34">
        <v>207</v>
      </c>
      <c r="L13844" s="34">
        <v>79</v>
      </c>
      <c r="M13844" s="34">
        <v>195</v>
      </c>
      <c r="N13844" s="34">
        <v>138</v>
      </c>
      <c r="O13844" s="34">
        <v>188</v>
      </c>
      <c r="P13844" s="34">
        <v>103</v>
      </c>
      <c r="Q13844" s="34">
        <v>233</v>
      </c>
      <c r="R13844" s="34">
        <v>173</v>
      </c>
      <c r="S13844" s="34">
        <v>289</v>
      </c>
      <c r="T13844" s="34">
        <v>87</v>
      </c>
      <c r="U13844" s="34">
        <v>204</v>
      </c>
      <c r="V13844" s="34">
        <v>138</v>
      </c>
      <c r="W13844" s="34">
        <v>171</v>
      </c>
      <c r="X13844" s="34">
        <v>167</v>
      </c>
      <c r="Y13844" s="34">
        <v>156</v>
      </c>
      <c r="Z13844" s="34">
        <v>165</v>
      </c>
      <c r="AA13844" s="34">
        <v>291</v>
      </c>
      <c r="AB13844" s="34">
        <v>127</v>
      </c>
      <c r="AC13844" s="34">
        <v>289</v>
      </c>
    </row>
    <row r="13845" spans="1:29" x14ac:dyDescent="0.2">
      <c r="A13845" s="34" t="s">
        <v>74338</v>
      </c>
      <c r="B13845" s="34">
        <v>62</v>
      </c>
      <c r="C13845" s="34">
        <v>74</v>
      </c>
      <c r="D13845" s="34">
        <v>72</v>
      </c>
      <c r="E13845" s="34">
        <v>70</v>
      </c>
      <c r="F13845" s="34">
        <v>50</v>
      </c>
      <c r="G13845" s="34">
        <v>76</v>
      </c>
      <c r="H13845" s="34">
        <v>61</v>
      </c>
      <c r="I13845" s="34">
        <v>72</v>
      </c>
      <c r="J13845" s="34">
        <v>52</v>
      </c>
      <c r="K13845" s="34">
        <v>96</v>
      </c>
      <c r="L13845" s="34">
        <v>34</v>
      </c>
      <c r="M13845" s="34">
        <v>61</v>
      </c>
      <c r="N13845" s="34">
        <v>53</v>
      </c>
      <c r="O13845" s="34">
        <v>65</v>
      </c>
      <c r="P13845" s="34">
        <v>78</v>
      </c>
      <c r="Q13845" s="34">
        <v>98</v>
      </c>
      <c r="R13845" s="34">
        <v>82</v>
      </c>
      <c r="S13845" s="34">
        <v>65</v>
      </c>
      <c r="T13845" s="34">
        <v>67</v>
      </c>
      <c r="U13845" s="34">
        <v>97</v>
      </c>
      <c r="V13845" s="34">
        <v>90</v>
      </c>
      <c r="W13845" s="34">
        <v>61</v>
      </c>
      <c r="X13845" s="34">
        <v>61</v>
      </c>
      <c r="Y13845" s="34">
        <v>77</v>
      </c>
      <c r="Z13845" s="34">
        <v>51</v>
      </c>
      <c r="AA13845" s="34">
        <v>72</v>
      </c>
      <c r="AB13845" s="34">
        <v>77</v>
      </c>
      <c r="AC13845" s="34">
        <v>113</v>
      </c>
    </row>
    <row r="13846" spans="1:29" x14ac:dyDescent="0.2">
      <c r="A13846" s="34" t="s">
        <v>74339</v>
      </c>
      <c r="B13846" s="34">
        <v>68</v>
      </c>
      <c r="C13846" s="34">
        <v>122</v>
      </c>
      <c r="D13846" s="34">
        <v>165</v>
      </c>
      <c r="E13846" s="34">
        <v>164</v>
      </c>
      <c r="F13846" s="34">
        <v>128</v>
      </c>
      <c r="G13846" s="34">
        <v>108</v>
      </c>
      <c r="H13846" s="34">
        <v>140</v>
      </c>
      <c r="I13846" s="34">
        <v>124</v>
      </c>
      <c r="J13846" s="34">
        <v>107</v>
      </c>
      <c r="K13846" s="34">
        <v>135</v>
      </c>
      <c r="L13846" s="34">
        <v>77</v>
      </c>
      <c r="M13846" s="34">
        <v>120</v>
      </c>
      <c r="N13846" s="34">
        <v>98</v>
      </c>
      <c r="O13846" s="34">
        <v>123</v>
      </c>
      <c r="P13846" s="34">
        <v>98</v>
      </c>
      <c r="Q13846" s="34">
        <v>130</v>
      </c>
      <c r="R13846" s="34">
        <v>151</v>
      </c>
      <c r="S13846" s="34">
        <v>170</v>
      </c>
      <c r="T13846" s="34">
        <v>124</v>
      </c>
      <c r="U13846" s="34">
        <v>128</v>
      </c>
      <c r="V13846" s="34">
        <v>137</v>
      </c>
      <c r="W13846" s="34">
        <v>103</v>
      </c>
      <c r="X13846" s="34">
        <v>152</v>
      </c>
      <c r="Y13846" s="34">
        <v>120</v>
      </c>
      <c r="Z13846" s="34">
        <v>153</v>
      </c>
      <c r="AA13846" s="34">
        <v>171</v>
      </c>
      <c r="AB13846" s="34">
        <v>129</v>
      </c>
      <c r="AC13846" s="34">
        <v>178</v>
      </c>
    </row>
    <row r="13847" spans="1:29" x14ac:dyDescent="0.2">
      <c r="A13847" s="34" t="s">
        <v>74340</v>
      </c>
      <c r="B13847" s="34">
        <v>60</v>
      </c>
      <c r="C13847" s="34">
        <v>77</v>
      </c>
      <c r="D13847" s="34">
        <v>103</v>
      </c>
      <c r="E13847" s="34">
        <v>84</v>
      </c>
      <c r="F13847" s="34">
        <v>115</v>
      </c>
      <c r="G13847" s="34">
        <v>97</v>
      </c>
      <c r="H13847" s="34">
        <v>95</v>
      </c>
      <c r="I13847" s="34">
        <v>75</v>
      </c>
      <c r="J13847" s="34">
        <v>59</v>
      </c>
      <c r="K13847" s="34">
        <v>69</v>
      </c>
      <c r="L13847" s="34">
        <v>42</v>
      </c>
      <c r="M13847" s="34">
        <v>71</v>
      </c>
      <c r="N13847" s="34">
        <v>63</v>
      </c>
      <c r="O13847" s="34">
        <v>69</v>
      </c>
      <c r="P13847" s="34">
        <v>70</v>
      </c>
      <c r="Q13847" s="34">
        <v>91</v>
      </c>
      <c r="R13847" s="34">
        <v>75</v>
      </c>
      <c r="S13847" s="34">
        <v>110</v>
      </c>
      <c r="T13847" s="34">
        <v>73</v>
      </c>
      <c r="U13847" s="34">
        <v>68</v>
      </c>
      <c r="V13847" s="34">
        <v>102</v>
      </c>
      <c r="W13847" s="34">
        <v>79</v>
      </c>
      <c r="X13847" s="34">
        <v>94</v>
      </c>
      <c r="Y13847" s="34">
        <v>50</v>
      </c>
      <c r="Z13847" s="34">
        <v>99</v>
      </c>
      <c r="AA13847" s="34">
        <v>96</v>
      </c>
      <c r="AB13847" s="34">
        <v>66</v>
      </c>
      <c r="AC13847" s="34">
        <v>133</v>
      </c>
    </row>
    <row r="13848" spans="1:29" x14ac:dyDescent="0.2">
      <c r="A13848" s="34" t="s">
        <v>74341</v>
      </c>
      <c r="B13848" s="34">
        <v>245</v>
      </c>
      <c r="C13848" s="34">
        <v>289</v>
      </c>
      <c r="D13848" s="34">
        <v>374</v>
      </c>
      <c r="E13848" s="34">
        <v>332</v>
      </c>
      <c r="F13848" s="34">
        <v>348</v>
      </c>
      <c r="G13848" s="34">
        <v>279</v>
      </c>
      <c r="H13848" s="34">
        <v>324</v>
      </c>
      <c r="I13848" s="34">
        <v>296</v>
      </c>
      <c r="J13848" s="34">
        <v>291</v>
      </c>
      <c r="K13848" s="34">
        <v>299</v>
      </c>
      <c r="L13848" s="34">
        <v>204</v>
      </c>
      <c r="M13848" s="34">
        <v>263</v>
      </c>
      <c r="N13848" s="34">
        <v>326</v>
      </c>
      <c r="O13848" s="34">
        <v>274</v>
      </c>
      <c r="P13848" s="34">
        <v>284</v>
      </c>
      <c r="Q13848" s="34">
        <v>377</v>
      </c>
      <c r="R13848" s="34">
        <v>443</v>
      </c>
      <c r="S13848" s="34">
        <v>397</v>
      </c>
      <c r="T13848" s="34">
        <v>321</v>
      </c>
      <c r="U13848" s="34">
        <v>286</v>
      </c>
      <c r="V13848" s="34">
        <v>339</v>
      </c>
      <c r="W13848" s="34">
        <v>291</v>
      </c>
      <c r="X13848" s="34">
        <v>410</v>
      </c>
      <c r="Y13848" s="34">
        <v>339</v>
      </c>
      <c r="Z13848" s="34">
        <v>417</v>
      </c>
      <c r="AA13848" s="34">
        <v>426</v>
      </c>
      <c r="AB13848" s="34">
        <v>371</v>
      </c>
      <c r="AC13848" s="34">
        <v>516</v>
      </c>
    </row>
    <row r="13849" spans="1:29" x14ac:dyDescent="0.2">
      <c r="A13849" s="34" t="s">
        <v>74342</v>
      </c>
      <c r="B13849" s="34">
        <v>50</v>
      </c>
      <c r="C13849" s="34">
        <v>95</v>
      </c>
      <c r="D13849" s="34">
        <v>124</v>
      </c>
      <c r="E13849" s="34">
        <v>161</v>
      </c>
      <c r="F13849" s="34">
        <v>93</v>
      </c>
      <c r="G13849" s="34">
        <v>188</v>
      </c>
      <c r="H13849" s="34">
        <v>103</v>
      </c>
      <c r="I13849" s="34">
        <v>102</v>
      </c>
      <c r="J13849" s="34">
        <v>67</v>
      </c>
      <c r="K13849" s="34">
        <v>127</v>
      </c>
      <c r="L13849" s="34">
        <v>54</v>
      </c>
      <c r="M13849" s="34">
        <v>104</v>
      </c>
      <c r="N13849" s="34">
        <v>75</v>
      </c>
      <c r="O13849" s="34">
        <v>110</v>
      </c>
      <c r="P13849" s="34">
        <v>50</v>
      </c>
      <c r="Q13849" s="34">
        <v>100</v>
      </c>
      <c r="R13849" s="34">
        <v>88</v>
      </c>
      <c r="S13849" s="34">
        <v>136</v>
      </c>
      <c r="T13849" s="34">
        <v>52</v>
      </c>
      <c r="U13849" s="34">
        <v>80</v>
      </c>
      <c r="V13849" s="34">
        <v>91</v>
      </c>
      <c r="W13849" s="34">
        <v>90</v>
      </c>
      <c r="X13849" s="34">
        <v>117</v>
      </c>
      <c r="Y13849" s="34">
        <v>84</v>
      </c>
      <c r="Z13849" s="34">
        <v>94</v>
      </c>
      <c r="AA13849" s="34">
        <v>102</v>
      </c>
      <c r="AB13849" s="34">
        <v>52</v>
      </c>
      <c r="AC13849" s="34">
        <v>160</v>
      </c>
    </row>
    <row r="13850" spans="1:29" x14ac:dyDescent="0.2">
      <c r="A13850" s="34" t="s">
        <v>74343</v>
      </c>
      <c r="B13850" s="34">
        <v>52</v>
      </c>
      <c r="C13850" s="34">
        <v>33</v>
      </c>
      <c r="D13850" s="34">
        <v>49</v>
      </c>
      <c r="E13850" s="34">
        <v>39</v>
      </c>
      <c r="F13850" s="34">
        <v>69</v>
      </c>
      <c r="G13850" s="34">
        <v>19</v>
      </c>
      <c r="H13850" s="34">
        <v>75</v>
      </c>
      <c r="I13850" s="34">
        <v>62</v>
      </c>
      <c r="J13850" s="34">
        <v>40</v>
      </c>
      <c r="K13850" s="34">
        <v>24</v>
      </c>
      <c r="L13850" s="34">
        <v>44</v>
      </c>
      <c r="M13850" s="34">
        <v>25</v>
      </c>
      <c r="N13850" s="34">
        <v>55</v>
      </c>
      <c r="O13850" s="34">
        <v>37</v>
      </c>
      <c r="P13850" s="34">
        <v>46</v>
      </c>
      <c r="Q13850" s="34">
        <v>71</v>
      </c>
      <c r="R13850" s="34">
        <v>59</v>
      </c>
      <c r="S13850" s="34">
        <v>38</v>
      </c>
      <c r="T13850" s="34">
        <v>58</v>
      </c>
      <c r="U13850" s="34">
        <v>41</v>
      </c>
      <c r="V13850" s="34">
        <v>48</v>
      </c>
      <c r="W13850" s="34">
        <v>58</v>
      </c>
      <c r="X13850" s="34">
        <v>39</v>
      </c>
      <c r="Y13850" s="34">
        <v>39</v>
      </c>
      <c r="Z13850" s="34">
        <v>38</v>
      </c>
      <c r="AA13850" s="34">
        <v>57</v>
      </c>
      <c r="AB13850" s="34">
        <v>46</v>
      </c>
      <c r="AC13850" s="34">
        <v>58</v>
      </c>
    </row>
    <row r="13851" spans="1:29" x14ac:dyDescent="0.2">
      <c r="A13851" s="34" t="s">
        <v>74344</v>
      </c>
      <c r="B13851" s="34">
        <v>75</v>
      </c>
      <c r="C13851" s="34">
        <v>136</v>
      </c>
      <c r="D13851" s="34">
        <v>99</v>
      </c>
      <c r="E13851" s="34">
        <v>155</v>
      </c>
      <c r="F13851" s="34">
        <v>98</v>
      </c>
      <c r="G13851" s="34">
        <v>138</v>
      </c>
      <c r="H13851" s="34">
        <v>110</v>
      </c>
      <c r="I13851" s="34">
        <v>120</v>
      </c>
      <c r="J13851" s="34">
        <v>135</v>
      </c>
      <c r="K13851" s="34">
        <v>152</v>
      </c>
      <c r="L13851" s="34">
        <v>91</v>
      </c>
      <c r="M13851" s="34">
        <v>152</v>
      </c>
      <c r="N13851" s="34">
        <v>92</v>
      </c>
      <c r="O13851" s="34">
        <v>138</v>
      </c>
      <c r="P13851" s="34">
        <v>117</v>
      </c>
      <c r="Q13851" s="34">
        <v>175</v>
      </c>
      <c r="R13851" s="34">
        <v>128</v>
      </c>
      <c r="S13851" s="34">
        <v>183</v>
      </c>
      <c r="T13851" s="34">
        <v>119</v>
      </c>
      <c r="U13851" s="34">
        <v>176</v>
      </c>
      <c r="V13851" s="34">
        <v>118</v>
      </c>
      <c r="W13851" s="34">
        <v>208</v>
      </c>
      <c r="X13851" s="34">
        <v>175</v>
      </c>
      <c r="Y13851" s="34">
        <v>184</v>
      </c>
      <c r="Z13851" s="34">
        <v>133</v>
      </c>
      <c r="AA13851" s="34">
        <v>196</v>
      </c>
      <c r="AB13851" s="34">
        <v>153</v>
      </c>
      <c r="AC13851" s="34">
        <v>264</v>
      </c>
    </row>
    <row r="13852" spans="1:29" x14ac:dyDescent="0.2">
      <c r="A13852" s="34" t="s">
        <v>74345</v>
      </c>
      <c r="B13852" s="34">
        <v>44</v>
      </c>
      <c r="C13852" s="34">
        <v>67</v>
      </c>
      <c r="D13852" s="34">
        <v>52</v>
      </c>
      <c r="E13852" s="34">
        <v>67</v>
      </c>
      <c r="F13852" s="34">
        <v>67</v>
      </c>
      <c r="G13852" s="34">
        <v>80</v>
      </c>
      <c r="H13852" s="34">
        <v>77</v>
      </c>
      <c r="I13852" s="34">
        <v>52</v>
      </c>
      <c r="J13852" s="34">
        <v>50</v>
      </c>
      <c r="K13852" s="34">
        <v>73</v>
      </c>
      <c r="L13852" s="34">
        <v>27</v>
      </c>
      <c r="M13852" s="34">
        <v>67</v>
      </c>
      <c r="N13852" s="34">
        <v>39</v>
      </c>
      <c r="O13852" s="34">
        <v>52</v>
      </c>
      <c r="P13852" s="34">
        <v>55</v>
      </c>
      <c r="Q13852" s="34">
        <v>81</v>
      </c>
      <c r="R13852" s="34">
        <v>86</v>
      </c>
      <c r="S13852" s="34">
        <v>102</v>
      </c>
      <c r="T13852" s="34">
        <v>47</v>
      </c>
      <c r="U13852" s="34">
        <v>62</v>
      </c>
      <c r="V13852" s="34">
        <v>61</v>
      </c>
      <c r="W13852" s="34">
        <v>42</v>
      </c>
      <c r="X13852" s="34">
        <v>85</v>
      </c>
      <c r="Y13852" s="34">
        <v>62</v>
      </c>
      <c r="Z13852" s="34">
        <v>78</v>
      </c>
      <c r="AA13852" s="34">
        <v>69</v>
      </c>
      <c r="AB13852" s="34">
        <v>64</v>
      </c>
      <c r="AC13852" s="34">
        <v>120</v>
      </c>
    </row>
    <row r="13853" spans="1:29" x14ac:dyDescent="0.2">
      <c r="A13853" s="34" t="s">
        <v>74346</v>
      </c>
      <c r="B13853" s="34">
        <v>93</v>
      </c>
      <c r="C13853" s="34">
        <v>163</v>
      </c>
      <c r="D13853" s="34">
        <v>145</v>
      </c>
      <c r="E13853" s="34">
        <v>199</v>
      </c>
      <c r="F13853" s="34">
        <v>122</v>
      </c>
      <c r="G13853" s="34">
        <v>92</v>
      </c>
      <c r="H13853" s="34">
        <v>117</v>
      </c>
      <c r="I13853" s="34">
        <v>132</v>
      </c>
      <c r="J13853" s="34">
        <v>160</v>
      </c>
      <c r="K13853" s="34">
        <v>127</v>
      </c>
      <c r="L13853" s="34">
        <v>123</v>
      </c>
      <c r="M13853" s="34">
        <v>166</v>
      </c>
      <c r="N13853" s="34">
        <v>118</v>
      </c>
      <c r="O13853" s="34">
        <v>113</v>
      </c>
      <c r="P13853" s="34">
        <v>143</v>
      </c>
      <c r="Q13853" s="34">
        <v>177</v>
      </c>
      <c r="R13853" s="34">
        <v>159</v>
      </c>
      <c r="S13853" s="34">
        <v>173</v>
      </c>
      <c r="T13853" s="34">
        <v>180</v>
      </c>
      <c r="U13853" s="34">
        <v>147</v>
      </c>
      <c r="V13853" s="34">
        <v>148</v>
      </c>
      <c r="W13853" s="34">
        <v>178</v>
      </c>
      <c r="X13853" s="34">
        <v>216</v>
      </c>
      <c r="Y13853" s="34">
        <v>140</v>
      </c>
      <c r="Z13853" s="34">
        <v>142</v>
      </c>
      <c r="AA13853" s="34">
        <v>149</v>
      </c>
      <c r="AB13853" s="34">
        <v>186</v>
      </c>
      <c r="AC13853" s="34">
        <v>199</v>
      </c>
    </row>
    <row r="13854" spans="1:29" x14ac:dyDescent="0.2">
      <c r="A13854" s="34" t="s">
        <v>74347</v>
      </c>
      <c r="B13854" s="34">
        <v>44</v>
      </c>
      <c r="C13854" s="34">
        <v>126</v>
      </c>
      <c r="D13854" s="34">
        <v>174</v>
      </c>
      <c r="E13854" s="34">
        <v>180</v>
      </c>
      <c r="F13854" s="34">
        <v>98</v>
      </c>
      <c r="G13854" s="34">
        <v>128</v>
      </c>
      <c r="H13854" s="34">
        <v>64</v>
      </c>
      <c r="I13854" s="34">
        <v>111</v>
      </c>
      <c r="J13854" s="34">
        <v>55</v>
      </c>
      <c r="K13854" s="34">
        <v>183</v>
      </c>
      <c r="L13854" s="34">
        <v>24</v>
      </c>
      <c r="M13854" s="34">
        <v>116</v>
      </c>
      <c r="N13854" s="34">
        <v>64</v>
      </c>
      <c r="O13854" s="34">
        <v>90</v>
      </c>
      <c r="P13854" s="34">
        <v>87</v>
      </c>
      <c r="Q13854" s="34">
        <v>133</v>
      </c>
      <c r="R13854" s="34">
        <v>54</v>
      </c>
      <c r="S13854" s="34">
        <v>199</v>
      </c>
      <c r="T13854" s="34">
        <v>30</v>
      </c>
      <c r="U13854" s="34">
        <v>84</v>
      </c>
      <c r="V13854" s="34">
        <v>112</v>
      </c>
      <c r="W13854" s="34">
        <v>86</v>
      </c>
      <c r="X13854" s="34">
        <v>135</v>
      </c>
      <c r="Y13854" s="34">
        <v>60</v>
      </c>
      <c r="Z13854" s="34">
        <v>135</v>
      </c>
      <c r="AA13854" s="34">
        <v>162</v>
      </c>
      <c r="AB13854" s="34">
        <v>32</v>
      </c>
      <c r="AC13854" s="34">
        <v>170</v>
      </c>
    </row>
    <row r="13855" spans="1:29" x14ac:dyDescent="0.2">
      <c r="A13855" s="34" t="s">
        <v>74348</v>
      </c>
      <c r="B13855" s="34">
        <v>53</v>
      </c>
      <c r="C13855" s="34">
        <v>59</v>
      </c>
      <c r="D13855" s="34">
        <v>60</v>
      </c>
      <c r="E13855" s="34">
        <v>82</v>
      </c>
      <c r="F13855" s="34">
        <v>81</v>
      </c>
      <c r="G13855" s="34">
        <v>67</v>
      </c>
      <c r="H13855" s="34">
        <v>95</v>
      </c>
      <c r="I13855" s="34">
        <v>38</v>
      </c>
      <c r="J13855" s="34">
        <v>60</v>
      </c>
      <c r="K13855" s="34">
        <v>60</v>
      </c>
      <c r="L13855" s="34">
        <v>38</v>
      </c>
      <c r="M13855" s="34">
        <v>87</v>
      </c>
      <c r="N13855" s="34">
        <v>74</v>
      </c>
      <c r="O13855" s="34">
        <v>55</v>
      </c>
      <c r="P13855" s="34">
        <v>66</v>
      </c>
      <c r="Q13855" s="34">
        <v>69</v>
      </c>
      <c r="R13855" s="34">
        <v>63</v>
      </c>
      <c r="S13855" s="34">
        <v>52</v>
      </c>
      <c r="T13855" s="34">
        <v>41</v>
      </c>
      <c r="U13855" s="34">
        <v>60</v>
      </c>
      <c r="V13855" s="34">
        <v>81</v>
      </c>
      <c r="W13855" s="34">
        <v>64</v>
      </c>
      <c r="X13855" s="34">
        <v>74</v>
      </c>
      <c r="Y13855" s="34">
        <v>70</v>
      </c>
      <c r="Z13855" s="34">
        <v>61</v>
      </c>
      <c r="AA13855" s="34">
        <v>98</v>
      </c>
      <c r="AB13855" s="34">
        <v>66</v>
      </c>
      <c r="AC13855" s="34">
        <v>87</v>
      </c>
    </row>
    <row r="13856" spans="1:29" x14ac:dyDescent="0.2">
      <c r="A13856" s="34" t="s">
        <v>74349</v>
      </c>
      <c r="B13856" s="34">
        <v>86</v>
      </c>
      <c r="C13856" s="34">
        <v>130</v>
      </c>
      <c r="D13856" s="34">
        <v>180</v>
      </c>
      <c r="E13856" s="34">
        <v>108</v>
      </c>
      <c r="F13856" s="34">
        <v>155</v>
      </c>
      <c r="G13856" s="34">
        <v>157</v>
      </c>
      <c r="H13856" s="34">
        <v>154</v>
      </c>
      <c r="I13856" s="34">
        <v>123</v>
      </c>
      <c r="J13856" s="34">
        <v>120</v>
      </c>
      <c r="K13856" s="34">
        <v>133</v>
      </c>
      <c r="L13856" s="34">
        <v>80</v>
      </c>
      <c r="M13856" s="34">
        <v>83</v>
      </c>
      <c r="N13856" s="34">
        <v>181</v>
      </c>
      <c r="O13856" s="34">
        <v>89</v>
      </c>
      <c r="P13856" s="34">
        <v>130</v>
      </c>
      <c r="Q13856" s="34">
        <v>178</v>
      </c>
      <c r="R13856" s="34">
        <v>171</v>
      </c>
      <c r="S13856" s="34">
        <v>142</v>
      </c>
      <c r="T13856" s="34">
        <v>127</v>
      </c>
      <c r="U13856" s="34">
        <v>133</v>
      </c>
      <c r="V13856" s="34">
        <v>202</v>
      </c>
      <c r="W13856" s="34">
        <v>136</v>
      </c>
      <c r="X13856" s="34">
        <v>215</v>
      </c>
      <c r="Y13856" s="34">
        <v>160</v>
      </c>
      <c r="Z13856" s="34">
        <v>177</v>
      </c>
      <c r="AA13856" s="34">
        <v>172</v>
      </c>
      <c r="AB13856" s="34">
        <v>112</v>
      </c>
      <c r="AC13856" s="34">
        <v>203</v>
      </c>
    </row>
    <row r="13857" spans="1:29" x14ac:dyDescent="0.2">
      <c r="A13857" s="34" t="s">
        <v>74350</v>
      </c>
      <c r="B13857" s="34">
        <v>68</v>
      </c>
      <c r="C13857" s="34">
        <v>165</v>
      </c>
      <c r="D13857" s="34">
        <v>152</v>
      </c>
      <c r="E13857" s="34">
        <v>154</v>
      </c>
      <c r="F13857" s="34">
        <v>103</v>
      </c>
      <c r="G13857" s="34">
        <v>220</v>
      </c>
      <c r="H13857" s="34">
        <v>138</v>
      </c>
      <c r="I13857" s="34">
        <v>144</v>
      </c>
      <c r="J13857" s="34">
        <v>85</v>
      </c>
      <c r="K13857" s="34">
        <v>194</v>
      </c>
      <c r="L13857" s="34">
        <v>59</v>
      </c>
      <c r="M13857" s="34">
        <v>130</v>
      </c>
      <c r="N13857" s="34">
        <v>113</v>
      </c>
      <c r="O13857" s="34">
        <v>98</v>
      </c>
      <c r="P13857" s="34">
        <v>110</v>
      </c>
      <c r="Q13857" s="34">
        <v>156</v>
      </c>
      <c r="R13857" s="34">
        <v>150</v>
      </c>
      <c r="S13857" s="34">
        <v>195</v>
      </c>
      <c r="T13857" s="34">
        <v>80</v>
      </c>
      <c r="U13857" s="34">
        <v>112</v>
      </c>
      <c r="V13857" s="34">
        <v>129</v>
      </c>
      <c r="W13857" s="34">
        <v>141</v>
      </c>
      <c r="X13857" s="34">
        <v>172</v>
      </c>
      <c r="Y13857" s="34">
        <v>151</v>
      </c>
      <c r="Z13857" s="34">
        <v>159</v>
      </c>
      <c r="AA13857" s="34">
        <v>205</v>
      </c>
      <c r="AB13857" s="34">
        <v>85</v>
      </c>
      <c r="AC13857" s="34">
        <v>211</v>
      </c>
    </row>
    <row r="13858" spans="1:29" x14ac:dyDescent="0.2">
      <c r="A13858" s="34" t="s">
        <v>74351</v>
      </c>
      <c r="B13858" s="34">
        <v>68</v>
      </c>
      <c r="C13858" s="34">
        <v>80</v>
      </c>
      <c r="D13858" s="34">
        <v>79</v>
      </c>
      <c r="E13858" s="34">
        <v>107</v>
      </c>
      <c r="F13858" s="34">
        <v>80</v>
      </c>
      <c r="G13858" s="34">
        <v>107</v>
      </c>
      <c r="H13858" s="34">
        <v>104</v>
      </c>
      <c r="I13858" s="34">
        <v>110</v>
      </c>
      <c r="J13858" s="34">
        <v>69</v>
      </c>
      <c r="K13858" s="34">
        <v>128</v>
      </c>
      <c r="L13858" s="34">
        <v>73</v>
      </c>
      <c r="M13858" s="34">
        <v>107</v>
      </c>
      <c r="N13858" s="34">
        <v>80</v>
      </c>
      <c r="O13858" s="34">
        <v>98</v>
      </c>
      <c r="P13858" s="34">
        <v>98</v>
      </c>
      <c r="Q13858" s="34">
        <v>147</v>
      </c>
      <c r="R13858" s="34">
        <v>115</v>
      </c>
      <c r="S13858" s="34">
        <v>115</v>
      </c>
      <c r="T13858" s="34">
        <v>92</v>
      </c>
      <c r="U13858" s="34">
        <v>140</v>
      </c>
      <c r="V13858" s="34">
        <v>103</v>
      </c>
      <c r="W13858" s="34">
        <v>129</v>
      </c>
      <c r="X13858" s="34">
        <v>136</v>
      </c>
      <c r="Y13858" s="34">
        <v>145</v>
      </c>
      <c r="Z13858" s="34">
        <v>118</v>
      </c>
      <c r="AA13858" s="34">
        <v>142</v>
      </c>
      <c r="AB13858" s="34">
        <v>128</v>
      </c>
      <c r="AC13858" s="34">
        <v>166</v>
      </c>
    </row>
    <row r="13859" spans="1:29" x14ac:dyDescent="0.2">
      <c r="A13859" s="34" t="s">
        <v>74352</v>
      </c>
      <c r="B13859" s="34">
        <v>39</v>
      </c>
      <c r="C13859" s="34">
        <v>107</v>
      </c>
      <c r="D13859" s="34">
        <v>80</v>
      </c>
      <c r="E13859" s="34">
        <v>100</v>
      </c>
      <c r="F13859" s="34">
        <v>55</v>
      </c>
      <c r="G13859" s="34">
        <v>63</v>
      </c>
      <c r="H13859" s="34">
        <v>21</v>
      </c>
      <c r="I13859" s="34">
        <v>59</v>
      </c>
      <c r="J13859" s="34">
        <v>25</v>
      </c>
      <c r="K13859" s="34">
        <v>85</v>
      </c>
      <c r="L13859" s="34">
        <v>8</v>
      </c>
      <c r="M13859" s="34">
        <v>53</v>
      </c>
      <c r="N13859" s="34">
        <v>31</v>
      </c>
      <c r="O13859" s="34">
        <v>62</v>
      </c>
      <c r="P13859" s="34">
        <v>25</v>
      </c>
      <c r="Q13859" s="34">
        <v>82</v>
      </c>
      <c r="R13859" s="34">
        <v>32</v>
      </c>
      <c r="S13859" s="34">
        <v>99</v>
      </c>
      <c r="T13859" s="34">
        <v>20</v>
      </c>
      <c r="U13859" s="34">
        <v>50</v>
      </c>
      <c r="V13859" s="34">
        <v>58</v>
      </c>
      <c r="W13859" s="34">
        <v>52</v>
      </c>
      <c r="X13859" s="34">
        <v>60</v>
      </c>
      <c r="Y13859" s="34">
        <v>35</v>
      </c>
      <c r="Z13859" s="34">
        <v>55</v>
      </c>
      <c r="AA13859" s="34">
        <v>80</v>
      </c>
      <c r="AB13859" s="34">
        <v>31</v>
      </c>
      <c r="AC13859" s="34">
        <v>87</v>
      </c>
    </row>
    <row r="13860" spans="1:29" x14ac:dyDescent="0.2">
      <c r="A13860" s="34" t="s">
        <v>74353</v>
      </c>
      <c r="B13860" s="34">
        <v>159</v>
      </c>
      <c r="C13860" s="34">
        <v>195</v>
      </c>
      <c r="D13860" s="34">
        <v>240</v>
      </c>
      <c r="E13860" s="34">
        <v>265</v>
      </c>
      <c r="F13860" s="34">
        <v>204</v>
      </c>
      <c r="G13860" s="34">
        <v>193</v>
      </c>
      <c r="H13860" s="34">
        <v>183</v>
      </c>
      <c r="I13860" s="34">
        <v>216</v>
      </c>
      <c r="J13860" s="34">
        <v>139</v>
      </c>
      <c r="K13860" s="34">
        <v>262</v>
      </c>
      <c r="L13860" s="34">
        <v>96</v>
      </c>
      <c r="M13860" s="34">
        <v>164</v>
      </c>
      <c r="N13860" s="34">
        <v>185</v>
      </c>
      <c r="O13860" s="34">
        <v>212</v>
      </c>
      <c r="P13860" s="34">
        <v>156</v>
      </c>
      <c r="Q13860" s="34">
        <v>270</v>
      </c>
      <c r="R13860" s="34">
        <v>203</v>
      </c>
      <c r="S13860" s="34">
        <v>285</v>
      </c>
      <c r="T13860" s="34">
        <v>172</v>
      </c>
      <c r="U13860" s="34">
        <v>185</v>
      </c>
      <c r="V13860" s="34">
        <v>182</v>
      </c>
      <c r="W13860" s="34">
        <v>194</v>
      </c>
      <c r="X13860" s="34">
        <v>266</v>
      </c>
      <c r="Y13860" s="34">
        <v>176</v>
      </c>
      <c r="Z13860" s="34">
        <v>234</v>
      </c>
      <c r="AA13860" s="34">
        <v>262</v>
      </c>
      <c r="AB13860" s="34">
        <v>191</v>
      </c>
      <c r="AC13860" s="34">
        <v>389</v>
      </c>
    </row>
    <row r="13861" spans="1:29" x14ac:dyDescent="0.2">
      <c r="A13861" s="34" t="s">
        <v>74354</v>
      </c>
      <c r="B13861" s="34">
        <v>59</v>
      </c>
      <c r="C13861" s="34">
        <v>131</v>
      </c>
      <c r="D13861" s="34">
        <v>81</v>
      </c>
      <c r="E13861" s="34">
        <v>108</v>
      </c>
      <c r="F13861" s="34">
        <v>101</v>
      </c>
      <c r="G13861" s="34">
        <v>171</v>
      </c>
      <c r="H13861" s="34">
        <v>88</v>
      </c>
      <c r="I13861" s="34">
        <v>118</v>
      </c>
      <c r="J13861" s="34">
        <v>64</v>
      </c>
      <c r="K13861" s="34">
        <v>114</v>
      </c>
      <c r="L13861" s="34">
        <v>58</v>
      </c>
      <c r="M13861" s="34">
        <v>120</v>
      </c>
      <c r="N13861" s="34">
        <v>64</v>
      </c>
      <c r="O13861" s="34">
        <v>140</v>
      </c>
      <c r="P13861" s="34">
        <v>88</v>
      </c>
      <c r="Q13861" s="34">
        <v>145</v>
      </c>
      <c r="R13861" s="34">
        <v>119</v>
      </c>
      <c r="S13861" s="34">
        <v>120</v>
      </c>
      <c r="T13861" s="34">
        <v>97</v>
      </c>
      <c r="U13861" s="34">
        <v>98</v>
      </c>
      <c r="V13861" s="34">
        <v>97</v>
      </c>
      <c r="W13861" s="34">
        <v>127</v>
      </c>
      <c r="X13861" s="34">
        <v>150</v>
      </c>
      <c r="Y13861" s="34">
        <v>149</v>
      </c>
      <c r="Z13861" s="34">
        <v>122</v>
      </c>
      <c r="AA13861" s="34">
        <v>167</v>
      </c>
      <c r="AB13861" s="34">
        <v>93</v>
      </c>
      <c r="AC13861" s="34">
        <v>197</v>
      </c>
    </row>
    <row r="13862" spans="1:29" x14ac:dyDescent="0.2">
      <c r="A13862" s="34" t="s">
        <v>74355</v>
      </c>
      <c r="B13862" s="34">
        <v>28</v>
      </c>
      <c r="C13862" s="34">
        <v>104</v>
      </c>
      <c r="D13862" s="34">
        <v>98</v>
      </c>
      <c r="E13862" s="34">
        <v>129</v>
      </c>
      <c r="F13862" s="34">
        <v>73</v>
      </c>
      <c r="G13862" s="34">
        <v>99</v>
      </c>
      <c r="H13862" s="34">
        <v>56</v>
      </c>
      <c r="I13862" s="34">
        <v>77</v>
      </c>
      <c r="J13862" s="34">
        <v>61</v>
      </c>
      <c r="K13862" s="34">
        <v>129</v>
      </c>
      <c r="L13862" s="34">
        <v>26</v>
      </c>
      <c r="M13862" s="34">
        <v>58</v>
      </c>
      <c r="N13862" s="34">
        <v>58</v>
      </c>
      <c r="O13862" s="34">
        <v>99</v>
      </c>
      <c r="P13862" s="34">
        <v>79</v>
      </c>
      <c r="Q13862" s="34">
        <v>117</v>
      </c>
      <c r="R13862" s="34">
        <v>68</v>
      </c>
      <c r="S13862" s="34">
        <v>118</v>
      </c>
      <c r="T13862" s="34">
        <v>27</v>
      </c>
      <c r="U13862" s="34">
        <v>70</v>
      </c>
      <c r="V13862" s="34">
        <v>69</v>
      </c>
      <c r="W13862" s="34">
        <v>61</v>
      </c>
      <c r="X13862" s="34">
        <v>95</v>
      </c>
      <c r="Y13862" s="34">
        <v>79</v>
      </c>
      <c r="Z13862" s="34">
        <v>99</v>
      </c>
      <c r="AA13862" s="34">
        <v>107</v>
      </c>
      <c r="AB13862" s="34">
        <v>46</v>
      </c>
      <c r="AC13862" s="34">
        <v>115</v>
      </c>
    </row>
    <row r="13863" spans="1:29" x14ac:dyDescent="0.2">
      <c r="A13863" s="34" t="s">
        <v>74356</v>
      </c>
      <c r="B13863" s="34">
        <v>15</v>
      </c>
      <c r="C13863" s="34">
        <v>9</v>
      </c>
      <c r="D13863" s="34">
        <v>16</v>
      </c>
      <c r="E13863" s="34">
        <v>11</v>
      </c>
      <c r="F13863" s="34">
        <v>28</v>
      </c>
      <c r="G13863" s="34">
        <v>19</v>
      </c>
      <c r="H13863" s="34">
        <v>13</v>
      </c>
      <c r="I13863" s="34">
        <v>11</v>
      </c>
      <c r="J13863" s="34">
        <v>19</v>
      </c>
      <c r="K13863" s="34">
        <v>6</v>
      </c>
      <c r="L13863" s="34">
        <v>7</v>
      </c>
      <c r="M13863" s="34">
        <v>10</v>
      </c>
      <c r="N13863" s="34">
        <v>9</v>
      </c>
      <c r="O13863" s="34">
        <v>19</v>
      </c>
      <c r="P13863" s="34">
        <v>15</v>
      </c>
      <c r="Q13863" s="34">
        <v>6</v>
      </c>
      <c r="R13863" s="34">
        <v>12</v>
      </c>
      <c r="S13863" s="34">
        <v>16</v>
      </c>
      <c r="T13863" s="34">
        <v>23</v>
      </c>
      <c r="U13863" s="34">
        <v>14</v>
      </c>
      <c r="V13863" s="34">
        <v>12</v>
      </c>
      <c r="W13863" s="34">
        <v>10</v>
      </c>
      <c r="X13863" s="34">
        <v>31</v>
      </c>
      <c r="Y13863" s="34">
        <v>5</v>
      </c>
      <c r="Z13863" s="34">
        <v>34</v>
      </c>
      <c r="AA13863" s="34">
        <v>9</v>
      </c>
      <c r="AB13863" s="34">
        <v>11</v>
      </c>
      <c r="AC13863" s="34">
        <v>13</v>
      </c>
    </row>
    <row r="13864" spans="1:29" x14ac:dyDescent="0.2">
      <c r="A13864" s="34" t="s">
        <v>74357</v>
      </c>
      <c r="B13864" s="34">
        <v>109</v>
      </c>
      <c r="C13864" s="34">
        <v>218</v>
      </c>
      <c r="D13864" s="34">
        <v>214</v>
      </c>
      <c r="E13864" s="34">
        <v>250</v>
      </c>
      <c r="F13864" s="34">
        <v>179</v>
      </c>
      <c r="G13864" s="34">
        <v>287</v>
      </c>
      <c r="H13864" s="34">
        <v>191</v>
      </c>
      <c r="I13864" s="34">
        <v>260</v>
      </c>
      <c r="J13864" s="34">
        <v>154</v>
      </c>
      <c r="K13864" s="34">
        <v>287</v>
      </c>
      <c r="L13864" s="34">
        <v>111</v>
      </c>
      <c r="M13864" s="34">
        <v>251</v>
      </c>
      <c r="N13864" s="34">
        <v>149</v>
      </c>
      <c r="O13864" s="34">
        <v>249</v>
      </c>
      <c r="P13864" s="34">
        <v>148</v>
      </c>
      <c r="Q13864" s="34">
        <v>304</v>
      </c>
      <c r="R13864" s="34">
        <v>221</v>
      </c>
      <c r="S13864" s="34">
        <v>261</v>
      </c>
      <c r="T13864" s="34">
        <v>164</v>
      </c>
      <c r="U13864" s="34">
        <v>255</v>
      </c>
      <c r="V13864" s="34">
        <v>220</v>
      </c>
      <c r="W13864" s="34">
        <v>258</v>
      </c>
      <c r="X13864" s="34">
        <v>204</v>
      </c>
      <c r="Y13864" s="34">
        <v>202</v>
      </c>
      <c r="Z13864" s="34">
        <v>239</v>
      </c>
      <c r="AA13864" s="34">
        <v>301</v>
      </c>
      <c r="AB13864" s="34">
        <v>179</v>
      </c>
      <c r="AC13864" s="34">
        <v>376</v>
      </c>
    </row>
    <row r="13865" spans="1:29" x14ac:dyDescent="0.2">
      <c r="A13865" s="34" t="s">
        <v>74358</v>
      </c>
      <c r="B13865" s="34">
        <v>19</v>
      </c>
      <c r="C13865" s="34">
        <v>27</v>
      </c>
      <c r="D13865" s="34">
        <v>43</v>
      </c>
      <c r="E13865" s="34">
        <v>31</v>
      </c>
      <c r="F13865" s="34">
        <v>31</v>
      </c>
      <c r="G13865" s="34">
        <v>33</v>
      </c>
      <c r="H13865" s="34">
        <v>31</v>
      </c>
      <c r="I13865" s="34">
        <v>28</v>
      </c>
      <c r="J13865" s="34">
        <v>12</v>
      </c>
      <c r="K13865" s="34">
        <v>31</v>
      </c>
      <c r="L13865" s="34">
        <v>19</v>
      </c>
      <c r="M13865" s="34">
        <v>31</v>
      </c>
      <c r="N13865" s="34">
        <v>8</v>
      </c>
      <c r="O13865" s="34">
        <v>14</v>
      </c>
      <c r="P13865" s="34">
        <v>27</v>
      </c>
      <c r="Q13865" s="34">
        <v>34</v>
      </c>
      <c r="R13865" s="34">
        <v>14</v>
      </c>
      <c r="S13865" s="34">
        <v>29</v>
      </c>
      <c r="T13865" s="34">
        <v>22</v>
      </c>
      <c r="U13865" s="34">
        <v>15</v>
      </c>
      <c r="V13865" s="34">
        <v>25</v>
      </c>
      <c r="W13865" s="34">
        <v>15</v>
      </c>
      <c r="X13865" s="34">
        <v>24</v>
      </c>
      <c r="Y13865" s="34">
        <v>22</v>
      </c>
      <c r="Z13865" s="34">
        <v>30</v>
      </c>
      <c r="AA13865" s="34">
        <v>36</v>
      </c>
      <c r="AB13865" s="34">
        <v>13</v>
      </c>
      <c r="AC13865" s="34">
        <v>22</v>
      </c>
    </row>
    <row r="13866" spans="1:29" x14ac:dyDescent="0.2">
      <c r="A13866" s="34" t="s">
        <v>74359</v>
      </c>
      <c r="B13866" s="34">
        <v>84</v>
      </c>
      <c r="C13866" s="34">
        <v>98</v>
      </c>
      <c r="D13866" s="34">
        <v>78</v>
      </c>
      <c r="E13866" s="34">
        <v>82</v>
      </c>
      <c r="F13866" s="34">
        <v>75</v>
      </c>
      <c r="G13866" s="34">
        <v>75</v>
      </c>
      <c r="H13866" s="34">
        <v>113</v>
      </c>
      <c r="I13866" s="34">
        <v>78</v>
      </c>
      <c r="J13866" s="34">
        <v>113</v>
      </c>
      <c r="K13866" s="34">
        <v>80</v>
      </c>
      <c r="L13866" s="34">
        <v>96</v>
      </c>
      <c r="M13866" s="34">
        <v>72</v>
      </c>
      <c r="N13866" s="34">
        <v>73</v>
      </c>
      <c r="O13866" s="34">
        <v>101</v>
      </c>
      <c r="P13866" s="34">
        <v>82</v>
      </c>
      <c r="Q13866" s="34">
        <v>115</v>
      </c>
      <c r="R13866" s="34">
        <v>147</v>
      </c>
      <c r="S13866" s="34">
        <v>120</v>
      </c>
      <c r="T13866" s="34">
        <v>136</v>
      </c>
      <c r="U13866" s="34">
        <v>104</v>
      </c>
      <c r="V13866" s="34">
        <v>135</v>
      </c>
      <c r="W13866" s="34">
        <v>124</v>
      </c>
      <c r="X13866" s="34">
        <v>171</v>
      </c>
      <c r="Y13866" s="34">
        <v>92</v>
      </c>
      <c r="Z13866" s="34">
        <v>165</v>
      </c>
      <c r="AA13866" s="34">
        <v>108</v>
      </c>
      <c r="AB13866" s="34">
        <v>116</v>
      </c>
      <c r="AC13866" s="34">
        <v>140</v>
      </c>
    </row>
    <row r="13867" spans="1:29" x14ac:dyDescent="0.2">
      <c r="A13867" s="34" t="s">
        <v>74360</v>
      </c>
      <c r="B13867" s="34">
        <v>63</v>
      </c>
      <c r="C13867" s="34">
        <v>102</v>
      </c>
      <c r="D13867" s="34">
        <v>98</v>
      </c>
      <c r="E13867" s="34">
        <v>101</v>
      </c>
      <c r="F13867" s="34">
        <v>111</v>
      </c>
      <c r="G13867" s="34">
        <v>97</v>
      </c>
      <c r="H13867" s="34">
        <v>108</v>
      </c>
      <c r="I13867" s="34">
        <v>82</v>
      </c>
      <c r="J13867" s="34">
        <v>85</v>
      </c>
      <c r="K13867" s="34">
        <v>85</v>
      </c>
      <c r="L13867" s="34">
        <v>62</v>
      </c>
      <c r="M13867" s="34">
        <v>87</v>
      </c>
      <c r="N13867" s="34">
        <v>61</v>
      </c>
      <c r="O13867" s="34">
        <v>75</v>
      </c>
      <c r="P13867" s="34">
        <v>65</v>
      </c>
      <c r="Q13867" s="34">
        <v>126</v>
      </c>
      <c r="R13867" s="34">
        <v>101</v>
      </c>
      <c r="S13867" s="34">
        <v>100</v>
      </c>
      <c r="T13867" s="34">
        <v>56</v>
      </c>
      <c r="U13867" s="34">
        <v>94</v>
      </c>
      <c r="V13867" s="34">
        <v>97</v>
      </c>
      <c r="W13867" s="34">
        <v>88</v>
      </c>
      <c r="X13867" s="34">
        <v>137</v>
      </c>
      <c r="Y13867" s="34">
        <v>95</v>
      </c>
      <c r="Z13867" s="34">
        <v>91</v>
      </c>
      <c r="AA13867" s="34">
        <v>123</v>
      </c>
      <c r="AB13867" s="34">
        <v>92</v>
      </c>
      <c r="AC13867" s="34">
        <v>166</v>
      </c>
    </row>
    <row r="13868" spans="1:29" x14ac:dyDescent="0.2">
      <c r="A13868" s="34" t="s">
        <v>74361</v>
      </c>
      <c r="B13868" s="34">
        <v>118</v>
      </c>
      <c r="C13868" s="34">
        <v>197</v>
      </c>
      <c r="D13868" s="34">
        <v>178</v>
      </c>
      <c r="E13868" s="34">
        <v>251</v>
      </c>
      <c r="F13868" s="34">
        <v>192</v>
      </c>
      <c r="G13868" s="34">
        <v>240</v>
      </c>
      <c r="H13868" s="34">
        <v>157</v>
      </c>
      <c r="I13868" s="34">
        <v>168</v>
      </c>
      <c r="J13868" s="34">
        <v>151</v>
      </c>
      <c r="K13868" s="34">
        <v>231</v>
      </c>
      <c r="L13868" s="34">
        <v>106</v>
      </c>
      <c r="M13868" s="34">
        <v>193</v>
      </c>
      <c r="N13868" s="34">
        <v>152</v>
      </c>
      <c r="O13868" s="34">
        <v>163</v>
      </c>
      <c r="P13868" s="34">
        <v>141</v>
      </c>
      <c r="Q13868" s="34">
        <v>241</v>
      </c>
      <c r="R13868" s="34">
        <v>206</v>
      </c>
      <c r="S13868" s="34">
        <v>244</v>
      </c>
      <c r="T13868" s="34">
        <v>149</v>
      </c>
      <c r="U13868" s="34">
        <v>182</v>
      </c>
      <c r="V13868" s="34">
        <v>167</v>
      </c>
      <c r="W13868" s="34">
        <v>277</v>
      </c>
      <c r="X13868" s="34">
        <v>197</v>
      </c>
      <c r="Y13868" s="34">
        <v>186</v>
      </c>
      <c r="Z13868" s="34">
        <v>179</v>
      </c>
      <c r="AA13868" s="34">
        <v>238</v>
      </c>
      <c r="AB13868" s="34">
        <v>230</v>
      </c>
      <c r="AC13868" s="34">
        <v>308</v>
      </c>
    </row>
    <row r="13869" spans="1:29" x14ac:dyDescent="0.2">
      <c r="A13869" s="34" t="s">
        <v>74362</v>
      </c>
      <c r="B13869" s="34">
        <v>341</v>
      </c>
      <c r="C13869" s="34">
        <v>214</v>
      </c>
      <c r="D13869" s="34">
        <v>261</v>
      </c>
      <c r="E13869" s="34">
        <v>297</v>
      </c>
      <c r="F13869" s="34">
        <v>338</v>
      </c>
      <c r="G13869" s="34">
        <v>301</v>
      </c>
      <c r="H13869" s="34">
        <v>299</v>
      </c>
      <c r="I13869" s="34">
        <v>347</v>
      </c>
      <c r="J13869" s="34">
        <v>312</v>
      </c>
      <c r="K13869" s="34">
        <v>303</v>
      </c>
      <c r="L13869" s="34">
        <v>413</v>
      </c>
      <c r="M13869" s="34">
        <v>281</v>
      </c>
      <c r="N13869" s="34">
        <v>252</v>
      </c>
      <c r="O13869" s="34">
        <v>275</v>
      </c>
      <c r="P13869" s="34">
        <v>276</v>
      </c>
      <c r="Q13869" s="34">
        <v>452</v>
      </c>
      <c r="R13869" s="34">
        <v>460</v>
      </c>
      <c r="S13869" s="34">
        <v>404</v>
      </c>
      <c r="T13869" s="34">
        <v>498</v>
      </c>
      <c r="U13869" s="34">
        <v>412</v>
      </c>
      <c r="V13869" s="34">
        <v>472</v>
      </c>
      <c r="W13869" s="34">
        <v>623</v>
      </c>
      <c r="X13869" s="34">
        <v>361</v>
      </c>
      <c r="Y13869" s="34">
        <v>606</v>
      </c>
      <c r="Z13869" s="34">
        <v>312</v>
      </c>
      <c r="AA13869" s="34">
        <v>442</v>
      </c>
      <c r="AB13869" s="34">
        <v>561</v>
      </c>
      <c r="AC13869" s="34">
        <v>494</v>
      </c>
    </row>
    <row r="13870" spans="1:29" x14ac:dyDescent="0.2">
      <c r="A13870" s="34" t="s">
        <v>74363</v>
      </c>
      <c r="B13870" s="34">
        <v>2</v>
      </c>
      <c r="C13870" s="34">
        <v>0</v>
      </c>
      <c r="D13870" s="34">
        <v>0</v>
      </c>
      <c r="E13870" s="34">
        <v>0</v>
      </c>
      <c r="F13870" s="34">
        <v>0</v>
      </c>
      <c r="G13870" s="34">
        <v>0</v>
      </c>
      <c r="H13870" s="34">
        <v>0</v>
      </c>
      <c r="I13870" s="34">
        <v>0</v>
      </c>
      <c r="J13870" s="34">
        <v>0</v>
      </c>
      <c r="K13870" s="34">
        <v>0</v>
      </c>
      <c r="L13870" s="34">
        <v>0</v>
      </c>
      <c r="M13870" s="34">
        <v>0</v>
      </c>
      <c r="N13870" s="34">
        <v>0</v>
      </c>
      <c r="O13870" s="34">
        <v>0</v>
      </c>
      <c r="P13870" s="34">
        <v>0</v>
      </c>
      <c r="Q13870" s="34">
        <v>0</v>
      </c>
      <c r="R13870" s="34">
        <v>0</v>
      </c>
      <c r="S13870" s="34">
        <v>0</v>
      </c>
      <c r="T13870" s="34">
        <v>0</v>
      </c>
      <c r="U13870" s="34">
        <v>0</v>
      </c>
      <c r="V13870" s="34">
        <v>0</v>
      </c>
      <c r="W13870" s="34">
        <v>0</v>
      </c>
      <c r="X13870" s="34">
        <v>0</v>
      </c>
      <c r="Y13870" s="34">
        <v>0</v>
      </c>
      <c r="Z13870" s="34">
        <v>0</v>
      </c>
      <c r="AA13870" s="34">
        <v>0</v>
      </c>
      <c r="AB13870" s="34">
        <v>0</v>
      </c>
      <c r="AC13870" s="34">
        <v>0</v>
      </c>
    </row>
    <row r="13871" spans="1:29" x14ac:dyDescent="0.2">
      <c r="A13871" s="34" t="s">
        <v>74364</v>
      </c>
      <c r="B13871" s="34">
        <v>82</v>
      </c>
      <c r="C13871" s="34">
        <v>61</v>
      </c>
      <c r="D13871" s="34">
        <v>60</v>
      </c>
      <c r="E13871" s="34">
        <v>51</v>
      </c>
      <c r="F13871" s="34">
        <v>75</v>
      </c>
      <c r="G13871" s="34">
        <v>78</v>
      </c>
      <c r="H13871" s="34">
        <v>45</v>
      </c>
      <c r="I13871" s="34">
        <v>68</v>
      </c>
      <c r="J13871" s="34">
        <v>64</v>
      </c>
      <c r="K13871" s="34">
        <v>105</v>
      </c>
      <c r="L13871" s="34">
        <v>44</v>
      </c>
      <c r="M13871" s="34">
        <v>56</v>
      </c>
      <c r="N13871" s="34">
        <v>52</v>
      </c>
      <c r="O13871" s="34">
        <v>55</v>
      </c>
      <c r="P13871" s="34">
        <v>56</v>
      </c>
      <c r="Q13871" s="34">
        <v>88</v>
      </c>
      <c r="R13871" s="34">
        <v>86</v>
      </c>
      <c r="S13871" s="34">
        <v>94</v>
      </c>
      <c r="T13871" s="34">
        <v>76</v>
      </c>
      <c r="U13871" s="34">
        <v>94</v>
      </c>
      <c r="V13871" s="34">
        <v>96</v>
      </c>
      <c r="W13871" s="34">
        <v>84</v>
      </c>
      <c r="X13871" s="34">
        <v>83</v>
      </c>
      <c r="Y13871" s="34">
        <v>77</v>
      </c>
      <c r="Z13871" s="34">
        <v>63</v>
      </c>
      <c r="AA13871" s="34">
        <v>100</v>
      </c>
      <c r="AB13871" s="34">
        <v>93</v>
      </c>
      <c r="AC13871" s="34">
        <v>123</v>
      </c>
    </row>
    <row r="13872" spans="1:29" x14ac:dyDescent="0.2">
      <c r="A13872" s="34" t="s">
        <v>74365</v>
      </c>
      <c r="B13872" s="34">
        <v>111</v>
      </c>
      <c r="C13872" s="34">
        <v>77</v>
      </c>
      <c r="D13872" s="34">
        <v>111</v>
      </c>
      <c r="E13872" s="34">
        <v>96</v>
      </c>
      <c r="F13872" s="34">
        <v>99</v>
      </c>
      <c r="G13872" s="34">
        <v>69</v>
      </c>
      <c r="H13872" s="34">
        <v>68</v>
      </c>
      <c r="I13872" s="34">
        <v>99</v>
      </c>
      <c r="J13872" s="34">
        <v>85</v>
      </c>
      <c r="K13872" s="34">
        <v>108</v>
      </c>
      <c r="L13872" s="34">
        <v>80</v>
      </c>
      <c r="M13872" s="34">
        <v>77</v>
      </c>
      <c r="N13872" s="34">
        <v>78</v>
      </c>
      <c r="O13872" s="34">
        <v>79</v>
      </c>
      <c r="P13872" s="34">
        <v>87</v>
      </c>
      <c r="Q13872" s="34">
        <v>110</v>
      </c>
      <c r="R13872" s="34">
        <v>117</v>
      </c>
      <c r="S13872" s="34">
        <v>89</v>
      </c>
      <c r="T13872" s="34">
        <v>133</v>
      </c>
      <c r="U13872" s="34">
        <v>72</v>
      </c>
      <c r="V13872" s="34">
        <v>94</v>
      </c>
      <c r="W13872" s="34">
        <v>94</v>
      </c>
      <c r="X13872" s="34">
        <v>94</v>
      </c>
      <c r="Y13872" s="34">
        <v>82</v>
      </c>
      <c r="Z13872" s="34">
        <v>94</v>
      </c>
      <c r="AA13872" s="34">
        <v>103</v>
      </c>
      <c r="AB13872" s="34">
        <v>120</v>
      </c>
      <c r="AC13872" s="34">
        <v>131</v>
      </c>
    </row>
    <row r="13873" spans="1:29" x14ac:dyDescent="0.2">
      <c r="A13873" s="34" t="s">
        <v>74366</v>
      </c>
      <c r="B13873" s="34">
        <v>67</v>
      </c>
      <c r="C13873" s="34">
        <v>42</v>
      </c>
      <c r="D13873" s="34">
        <v>57</v>
      </c>
      <c r="E13873" s="34">
        <v>75</v>
      </c>
      <c r="F13873" s="34">
        <v>57</v>
      </c>
      <c r="G13873" s="34">
        <v>30</v>
      </c>
      <c r="H13873" s="34">
        <v>51</v>
      </c>
      <c r="I13873" s="34">
        <v>30</v>
      </c>
      <c r="J13873" s="34">
        <v>39</v>
      </c>
      <c r="K13873" s="34">
        <v>73</v>
      </c>
      <c r="L13873" s="34">
        <v>26</v>
      </c>
      <c r="M13873" s="34">
        <v>46</v>
      </c>
      <c r="N13873" s="34">
        <v>34</v>
      </c>
      <c r="O13873" s="34">
        <v>45</v>
      </c>
      <c r="P13873" s="34">
        <v>43</v>
      </c>
      <c r="Q13873" s="34">
        <v>78</v>
      </c>
      <c r="R13873" s="34">
        <v>47</v>
      </c>
      <c r="S13873" s="34">
        <v>49</v>
      </c>
      <c r="T13873" s="34">
        <v>50</v>
      </c>
      <c r="U13873" s="34">
        <v>31</v>
      </c>
      <c r="V13873" s="34">
        <v>50</v>
      </c>
      <c r="W13873" s="34">
        <v>67</v>
      </c>
      <c r="X13873" s="34">
        <v>62</v>
      </c>
      <c r="Y13873" s="34">
        <v>44</v>
      </c>
      <c r="Z13873" s="34">
        <v>54</v>
      </c>
      <c r="AA13873" s="34">
        <v>44</v>
      </c>
      <c r="AB13873" s="34">
        <v>44</v>
      </c>
      <c r="AC13873" s="34">
        <v>68</v>
      </c>
    </row>
    <row r="13874" spans="1:29" x14ac:dyDescent="0.2">
      <c r="A13874" s="34" t="s">
        <v>74367</v>
      </c>
      <c r="B13874" s="34">
        <v>88</v>
      </c>
      <c r="C13874" s="34">
        <v>53</v>
      </c>
      <c r="D13874" s="34">
        <v>75</v>
      </c>
      <c r="E13874" s="34">
        <v>84</v>
      </c>
      <c r="F13874" s="34">
        <v>91</v>
      </c>
      <c r="G13874" s="34">
        <v>65</v>
      </c>
      <c r="H13874" s="34">
        <v>94</v>
      </c>
      <c r="I13874" s="34">
        <v>68</v>
      </c>
      <c r="J13874" s="34">
        <v>67</v>
      </c>
      <c r="K13874" s="34">
        <v>86</v>
      </c>
      <c r="L13874" s="34">
        <v>60</v>
      </c>
      <c r="M13874" s="34">
        <v>67</v>
      </c>
      <c r="N13874" s="34">
        <v>68</v>
      </c>
      <c r="O13874" s="34">
        <v>42</v>
      </c>
      <c r="P13874" s="34">
        <v>57</v>
      </c>
      <c r="Q13874" s="34">
        <v>66</v>
      </c>
      <c r="R13874" s="34">
        <v>102</v>
      </c>
      <c r="S13874" s="34">
        <v>89</v>
      </c>
      <c r="T13874" s="34">
        <v>69</v>
      </c>
      <c r="U13874" s="34">
        <v>44</v>
      </c>
      <c r="V13874" s="34">
        <v>94</v>
      </c>
      <c r="W13874" s="34">
        <v>68</v>
      </c>
      <c r="X13874" s="34">
        <v>82</v>
      </c>
      <c r="Y13874" s="34">
        <v>62</v>
      </c>
      <c r="Z13874" s="34">
        <v>113</v>
      </c>
      <c r="AA13874" s="34">
        <v>82</v>
      </c>
      <c r="AB13874" s="34">
        <v>69</v>
      </c>
      <c r="AC13874" s="34">
        <v>98</v>
      </c>
    </row>
    <row r="13875" spans="1:29" x14ac:dyDescent="0.2">
      <c r="A13875" s="34" t="s">
        <v>74368</v>
      </c>
      <c r="B13875" s="34">
        <v>58</v>
      </c>
      <c r="C13875" s="34">
        <v>76</v>
      </c>
      <c r="D13875" s="34">
        <v>99</v>
      </c>
      <c r="E13875" s="34">
        <v>76</v>
      </c>
      <c r="F13875" s="34">
        <v>62</v>
      </c>
      <c r="G13875" s="34">
        <v>94</v>
      </c>
      <c r="H13875" s="34">
        <v>51</v>
      </c>
      <c r="I13875" s="34">
        <v>49</v>
      </c>
      <c r="J13875" s="34">
        <v>49</v>
      </c>
      <c r="K13875" s="34">
        <v>100</v>
      </c>
      <c r="L13875" s="34">
        <v>29</v>
      </c>
      <c r="M13875" s="34">
        <v>59</v>
      </c>
      <c r="N13875" s="34">
        <v>47</v>
      </c>
      <c r="O13875" s="34">
        <v>44</v>
      </c>
      <c r="P13875" s="34">
        <v>44</v>
      </c>
      <c r="Q13875" s="34">
        <v>64</v>
      </c>
      <c r="R13875" s="34">
        <v>88</v>
      </c>
      <c r="S13875" s="34">
        <v>102</v>
      </c>
      <c r="T13875" s="34">
        <v>49</v>
      </c>
      <c r="U13875" s="34">
        <v>59</v>
      </c>
      <c r="V13875" s="34">
        <v>78</v>
      </c>
      <c r="W13875" s="34">
        <v>80</v>
      </c>
      <c r="X13875" s="34">
        <v>69</v>
      </c>
      <c r="Y13875" s="34">
        <v>68</v>
      </c>
      <c r="Z13875" s="34">
        <v>65</v>
      </c>
      <c r="AA13875" s="34">
        <v>79</v>
      </c>
      <c r="AB13875" s="34">
        <v>85</v>
      </c>
      <c r="AC13875" s="34">
        <v>103</v>
      </c>
    </row>
    <row r="13876" spans="1:29" x14ac:dyDescent="0.2">
      <c r="A13876" s="34" t="s">
        <v>74369</v>
      </c>
      <c r="B13876" s="34">
        <v>60</v>
      </c>
      <c r="C13876" s="34">
        <v>113</v>
      </c>
      <c r="D13876" s="34">
        <v>158</v>
      </c>
      <c r="E13876" s="34">
        <v>133</v>
      </c>
      <c r="F13876" s="34">
        <v>90</v>
      </c>
      <c r="G13876" s="34">
        <v>123</v>
      </c>
      <c r="H13876" s="34">
        <v>124</v>
      </c>
      <c r="I13876" s="34">
        <v>82</v>
      </c>
      <c r="J13876" s="34">
        <v>102</v>
      </c>
      <c r="K13876" s="34">
        <v>105</v>
      </c>
      <c r="L13876" s="34">
        <v>56</v>
      </c>
      <c r="M13876" s="34">
        <v>80</v>
      </c>
      <c r="N13876" s="34">
        <v>66</v>
      </c>
      <c r="O13876" s="34">
        <v>74</v>
      </c>
      <c r="P13876" s="34">
        <v>98</v>
      </c>
      <c r="Q13876" s="34">
        <v>103</v>
      </c>
      <c r="R13876" s="34">
        <v>103</v>
      </c>
      <c r="S13876" s="34">
        <v>140</v>
      </c>
      <c r="T13876" s="34">
        <v>96</v>
      </c>
      <c r="U13876" s="34">
        <v>86</v>
      </c>
      <c r="V13876" s="34">
        <v>122</v>
      </c>
      <c r="W13876" s="34">
        <v>76</v>
      </c>
      <c r="X13876" s="34">
        <v>115</v>
      </c>
      <c r="Y13876" s="34">
        <v>101</v>
      </c>
      <c r="Z13876" s="34">
        <v>132</v>
      </c>
      <c r="AA13876" s="34">
        <v>122</v>
      </c>
      <c r="AB13876" s="34">
        <v>95</v>
      </c>
      <c r="AC13876" s="34">
        <v>139</v>
      </c>
    </row>
    <row r="13877" spans="1:29" x14ac:dyDescent="0.2">
      <c r="A13877" s="34" t="s">
        <v>74370</v>
      </c>
      <c r="B13877" s="34">
        <v>98</v>
      </c>
      <c r="C13877" s="34">
        <v>96</v>
      </c>
      <c r="D13877" s="34">
        <v>162</v>
      </c>
      <c r="E13877" s="34">
        <v>114</v>
      </c>
      <c r="F13877" s="34">
        <v>149</v>
      </c>
      <c r="G13877" s="34">
        <v>75</v>
      </c>
      <c r="H13877" s="34">
        <v>106</v>
      </c>
      <c r="I13877" s="34">
        <v>116</v>
      </c>
      <c r="J13877" s="34">
        <v>112</v>
      </c>
      <c r="K13877" s="34">
        <v>105</v>
      </c>
      <c r="L13877" s="34">
        <v>76</v>
      </c>
      <c r="M13877" s="34">
        <v>106</v>
      </c>
      <c r="N13877" s="34">
        <v>113</v>
      </c>
      <c r="O13877" s="34">
        <v>89</v>
      </c>
      <c r="P13877" s="34">
        <v>119</v>
      </c>
      <c r="Q13877" s="34">
        <v>167</v>
      </c>
      <c r="R13877" s="34">
        <v>118</v>
      </c>
      <c r="S13877" s="34">
        <v>133</v>
      </c>
      <c r="T13877" s="34">
        <v>121</v>
      </c>
      <c r="U13877" s="34">
        <v>118</v>
      </c>
      <c r="V13877" s="34">
        <v>141</v>
      </c>
      <c r="W13877" s="34">
        <v>124</v>
      </c>
      <c r="X13877" s="34">
        <v>175</v>
      </c>
      <c r="Y13877" s="34">
        <v>97</v>
      </c>
      <c r="Z13877" s="34">
        <v>123</v>
      </c>
      <c r="AA13877" s="34">
        <v>170</v>
      </c>
      <c r="AB13877" s="34">
        <v>137</v>
      </c>
      <c r="AC13877" s="34">
        <v>163</v>
      </c>
    </row>
    <row r="13878" spans="1:29" x14ac:dyDescent="0.2">
      <c r="A13878" s="34" t="s">
        <v>74371</v>
      </c>
      <c r="B13878" s="34">
        <v>58</v>
      </c>
      <c r="C13878" s="34">
        <v>55</v>
      </c>
      <c r="D13878" s="34">
        <v>64</v>
      </c>
      <c r="E13878" s="34">
        <v>24</v>
      </c>
      <c r="F13878" s="34">
        <v>50</v>
      </c>
      <c r="G13878" s="34">
        <v>61</v>
      </c>
      <c r="H13878" s="34">
        <v>40</v>
      </c>
      <c r="I13878" s="34">
        <v>63</v>
      </c>
      <c r="J13878" s="34">
        <v>48</v>
      </c>
      <c r="K13878" s="34">
        <v>66</v>
      </c>
      <c r="L13878" s="34">
        <v>74</v>
      </c>
      <c r="M13878" s="34">
        <v>45</v>
      </c>
      <c r="N13878" s="34">
        <v>46</v>
      </c>
      <c r="O13878" s="34">
        <v>39</v>
      </c>
      <c r="P13878" s="34">
        <v>35</v>
      </c>
      <c r="Q13878" s="34">
        <v>79</v>
      </c>
      <c r="R13878" s="34">
        <v>74</v>
      </c>
      <c r="S13878" s="34">
        <v>56</v>
      </c>
      <c r="T13878" s="34">
        <v>78</v>
      </c>
      <c r="U13878" s="34">
        <v>57</v>
      </c>
      <c r="V13878" s="34">
        <v>71</v>
      </c>
      <c r="W13878" s="34">
        <v>38</v>
      </c>
      <c r="X13878" s="34">
        <v>87</v>
      </c>
      <c r="Y13878" s="34">
        <v>94</v>
      </c>
      <c r="Z13878" s="34">
        <v>63</v>
      </c>
      <c r="AA13878" s="34">
        <v>54</v>
      </c>
      <c r="AB13878" s="34">
        <v>64</v>
      </c>
      <c r="AC13878" s="34">
        <v>79</v>
      </c>
    </row>
    <row r="13879" spans="1:29" x14ac:dyDescent="0.2">
      <c r="A13879" s="34" t="s">
        <v>74372</v>
      </c>
      <c r="B13879" s="34">
        <v>33</v>
      </c>
      <c r="C13879" s="34">
        <v>87</v>
      </c>
      <c r="D13879" s="34">
        <v>102</v>
      </c>
      <c r="E13879" s="34">
        <v>79</v>
      </c>
      <c r="F13879" s="34">
        <v>80</v>
      </c>
      <c r="G13879" s="34">
        <v>99</v>
      </c>
      <c r="H13879" s="34">
        <v>70</v>
      </c>
      <c r="I13879" s="34">
        <v>92</v>
      </c>
      <c r="J13879" s="34">
        <v>75</v>
      </c>
      <c r="K13879" s="34">
        <v>81</v>
      </c>
      <c r="L13879" s="34">
        <v>49</v>
      </c>
      <c r="M13879" s="34">
        <v>63</v>
      </c>
      <c r="N13879" s="34">
        <v>71</v>
      </c>
      <c r="O13879" s="34">
        <v>65</v>
      </c>
      <c r="P13879" s="34">
        <v>62</v>
      </c>
      <c r="Q13879" s="34">
        <v>126</v>
      </c>
      <c r="R13879" s="34">
        <v>81</v>
      </c>
      <c r="S13879" s="34">
        <v>126</v>
      </c>
      <c r="T13879" s="34">
        <v>67</v>
      </c>
      <c r="U13879" s="34">
        <v>79</v>
      </c>
      <c r="V13879" s="34">
        <v>125</v>
      </c>
      <c r="W13879" s="34">
        <v>59</v>
      </c>
      <c r="X13879" s="34">
        <v>128</v>
      </c>
      <c r="Y13879" s="34">
        <v>71</v>
      </c>
      <c r="Z13879" s="34">
        <v>91</v>
      </c>
      <c r="AA13879" s="34">
        <v>89</v>
      </c>
      <c r="AB13879" s="34">
        <v>45</v>
      </c>
      <c r="AC13879" s="34">
        <v>127</v>
      </c>
    </row>
    <row r="13880" spans="1:29" x14ac:dyDescent="0.2">
      <c r="A13880" s="34" t="s">
        <v>74373</v>
      </c>
      <c r="B13880" s="34">
        <v>109</v>
      </c>
      <c r="C13880" s="34">
        <v>136</v>
      </c>
      <c r="D13880" s="34">
        <v>111</v>
      </c>
      <c r="E13880" s="34">
        <v>152</v>
      </c>
      <c r="F13880" s="34">
        <v>132</v>
      </c>
      <c r="G13880" s="34">
        <v>171</v>
      </c>
      <c r="H13880" s="34">
        <v>91</v>
      </c>
      <c r="I13880" s="34">
        <v>168</v>
      </c>
      <c r="J13880" s="34">
        <v>93</v>
      </c>
      <c r="K13880" s="34">
        <v>181</v>
      </c>
      <c r="L13880" s="34">
        <v>64</v>
      </c>
      <c r="M13880" s="34">
        <v>120</v>
      </c>
      <c r="N13880" s="34">
        <v>68</v>
      </c>
      <c r="O13880" s="34">
        <v>125</v>
      </c>
      <c r="P13880" s="34">
        <v>73</v>
      </c>
      <c r="Q13880" s="34">
        <v>208</v>
      </c>
      <c r="R13880" s="34">
        <v>107</v>
      </c>
      <c r="S13880" s="34">
        <v>193</v>
      </c>
      <c r="T13880" s="34">
        <v>90</v>
      </c>
      <c r="U13880" s="34">
        <v>142</v>
      </c>
      <c r="V13880" s="34">
        <v>114</v>
      </c>
      <c r="W13880" s="34">
        <v>150</v>
      </c>
      <c r="X13880" s="34">
        <v>142</v>
      </c>
      <c r="Y13880" s="34">
        <v>142</v>
      </c>
      <c r="Z13880" s="34">
        <v>131</v>
      </c>
      <c r="AA13880" s="34">
        <v>128</v>
      </c>
      <c r="AB13880" s="34">
        <v>104</v>
      </c>
      <c r="AC13880" s="34">
        <v>220</v>
      </c>
    </row>
    <row r="13881" spans="1:29" x14ac:dyDescent="0.2">
      <c r="A13881" s="34" t="s">
        <v>74374</v>
      </c>
      <c r="B13881" s="34">
        <v>34</v>
      </c>
      <c r="C13881" s="34">
        <v>82</v>
      </c>
      <c r="D13881" s="34">
        <v>92</v>
      </c>
      <c r="E13881" s="34">
        <v>56</v>
      </c>
      <c r="F13881" s="34">
        <v>69</v>
      </c>
      <c r="G13881" s="34">
        <v>73</v>
      </c>
      <c r="H13881" s="34">
        <v>65</v>
      </c>
      <c r="I13881" s="34">
        <v>93</v>
      </c>
      <c r="J13881" s="34">
        <v>49</v>
      </c>
      <c r="K13881" s="34">
        <v>75</v>
      </c>
      <c r="L13881" s="34">
        <v>33</v>
      </c>
      <c r="M13881" s="34">
        <v>70</v>
      </c>
      <c r="N13881" s="34">
        <v>63</v>
      </c>
      <c r="O13881" s="34">
        <v>42</v>
      </c>
      <c r="P13881" s="34">
        <v>41</v>
      </c>
      <c r="Q13881" s="34">
        <v>62</v>
      </c>
      <c r="R13881" s="34">
        <v>65</v>
      </c>
      <c r="S13881" s="34">
        <v>90</v>
      </c>
      <c r="T13881" s="34">
        <v>58</v>
      </c>
      <c r="U13881" s="34">
        <v>68</v>
      </c>
      <c r="V13881" s="34">
        <v>73</v>
      </c>
      <c r="W13881" s="34">
        <v>85</v>
      </c>
      <c r="X13881" s="34">
        <v>93</v>
      </c>
      <c r="Y13881" s="34">
        <v>87</v>
      </c>
      <c r="Z13881" s="34">
        <v>70</v>
      </c>
      <c r="AA13881" s="34">
        <v>68</v>
      </c>
      <c r="AB13881" s="34">
        <v>57</v>
      </c>
      <c r="AC13881" s="34">
        <v>118</v>
      </c>
    </row>
    <row r="13882" spans="1:29" x14ac:dyDescent="0.2">
      <c r="A13882" s="34" t="s">
        <v>74375</v>
      </c>
      <c r="B13882" s="34">
        <v>751</v>
      </c>
      <c r="C13882" s="34">
        <v>632</v>
      </c>
      <c r="D13882" s="34">
        <v>774</v>
      </c>
      <c r="E13882" s="34">
        <v>658</v>
      </c>
      <c r="F13882" s="34">
        <v>867</v>
      </c>
      <c r="G13882" s="34">
        <v>755</v>
      </c>
      <c r="H13882" s="34">
        <v>797</v>
      </c>
      <c r="I13882" s="34">
        <v>637</v>
      </c>
      <c r="J13882" s="34">
        <v>895</v>
      </c>
      <c r="K13882" s="34">
        <v>669</v>
      </c>
      <c r="L13882" s="34">
        <v>950</v>
      </c>
      <c r="M13882" s="34">
        <v>645</v>
      </c>
      <c r="N13882" s="34">
        <v>753</v>
      </c>
      <c r="O13882" s="34">
        <v>724</v>
      </c>
      <c r="P13882" s="34">
        <v>922</v>
      </c>
      <c r="Q13882" s="34">
        <v>948</v>
      </c>
      <c r="R13882" s="34">
        <v>1210</v>
      </c>
      <c r="S13882" s="34">
        <v>833</v>
      </c>
      <c r="T13882" s="34">
        <v>1289</v>
      </c>
      <c r="U13882" s="34">
        <v>848</v>
      </c>
      <c r="V13882" s="34">
        <v>1095</v>
      </c>
      <c r="W13882" s="34">
        <v>1127</v>
      </c>
      <c r="X13882" s="34">
        <v>1063</v>
      </c>
      <c r="Y13882" s="34">
        <v>970</v>
      </c>
      <c r="Z13882" s="34">
        <v>823</v>
      </c>
      <c r="AA13882" s="34">
        <v>831</v>
      </c>
      <c r="AB13882" s="34">
        <v>1378</v>
      </c>
      <c r="AC13882" s="34">
        <v>1164</v>
      </c>
    </row>
    <row r="13883" spans="1:29" x14ac:dyDescent="0.2">
      <c r="A13883" s="34" t="s">
        <v>74376</v>
      </c>
      <c r="B13883" s="34">
        <v>97</v>
      </c>
      <c r="C13883" s="34">
        <v>100</v>
      </c>
      <c r="D13883" s="34">
        <v>169</v>
      </c>
      <c r="E13883" s="34">
        <v>100</v>
      </c>
      <c r="F13883" s="34">
        <v>155</v>
      </c>
      <c r="G13883" s="34">
        <v>106</v>
      </c>
      <c r="H13883" s="34">
        <v>144</v>
      </c>
      <c r="I13883" s="34">
        <v>113</v>
      </c>
      <c r="J13883" s="34">
        <v>125</v>
      </c>
      <c r="K13883" s="34">
        <v>117</v>
      </c>
      <c r="L13883" s="34">
        <v>92</v>
      </c>
      <c r="M13883" s="34">
        <v>56</v>
      </c>
      <c r="N13883" s="34">
        <v>150</v>
      </c>
      <c r="O13883" s="34">
        <v>77</v>
      </c>
      <c r="P13883" s="34">
        <v>146</v>
      </c>
      <c r="Q13883" s="34">
        <v>135</v>
      </c>
      <c r="R13883" s="34">
        <v>153</v>
      </c>
      <c r="S13883" s="34">
        <v>131</v>
      </c>
      <c r="T13883" s="34">
        <v>133</v>
      </c>
      <c r="U13883" s="34">
        <v>96</v>
      </c>
      <c r="V13883" s="34">
        <v>161</v>
      </c>
      <c r="W13883" s="34">
        <v>82</v>
      </c>
      <c r="X13883" s="34">
        <v>188</v>
      </c>
      <c r="Y13883" s="34">
        <v>98</v>
      </c>
      <c r="Z13883" s="34">
        <v>159</v>
      </c>
      <c r="AA13883" s="34">
        <v>141</v>
      </c>
      <c r="AB13883" s="34">
        <v>151</v>
      </c>
      <c r="AC13883" s="34">
        <v>171</v>
      </c>
    </row>
    <row r="13884" spans="1:29" x14ac:dyDescent="0.2">
      <c r="A13884" s="34" t="s">
        <v>74377</v>
      </c>
      <c r="B13884" s="34">
        <v>130</v>
      </c>
      <c r="C13884" s="34">
        <v>139</v>
      </c>
      <c r="D13884" s="34">
        <v>213</v>
      </c>
      <c r="E13884" s="34">
        <v>164</v>
      </c>
      <c r="F13884" s="34">
        <v>197</v>
      </c>
      <c r="G13884" s="34">
        <v>198</v>
      </c>
      <c r="H13884" s="34">
        <v>152</v>
      </c>
      <c r="I13884" s="34">
        <v>147</v>
      </c>
      <c r="J13884" s="34">
        <v>148</v>
      </c>
      <c r="K13884" s="34">
        <v>157</v>
      </c>
      <c r="L13884" s="34">
        <v>82</v>
      </c>
      <c r="M13884" s="34">
        <v>134</v>
      </c>
      <c r="N13884" s="34">
        <v>163</v>
      </c>
      <c r="O13884" s="34">
        <v>112</v>
      </c>
      <c r="P13884" s="34">
        <v>124</v>
      </c>
      <c r="Q13884" s="34">
        <v>175</v>
      </c>
      <c r="R13884" s="34">
        <v>176</v>
      </c>
      <c r="S13884" s="34">
        <v>211</v>
      </c>
      <c r="T13884" s="34">
        <v>107</v>
      </c>
      <c r="U13884" s="34">
        <v>105</v>
      </c>
      <c r="V13884" s="34">
        <v>182</v>
      </c>
      <c r="W13884" s="34">
        <v>123</v>
      </c>
      <c r="X13884" s="34">
        <v>220</v>
      </c>
      <c r="Y13884" s="34">
        <v>114</v>
      </c>
      <c r="Z13884" s="34">
        <v>218</v>
      </c>
      <c r="AA13884" s="34">
        <v>238</v>
      </c>
      <c r="AB13884" s="34">
        <v>168</v>
      </c>
      <c r="AC13884" s="34">
        <v>245</v>
      </c>
    </row>
    <row r="13885" spans="1:29" x14ac:dyDescent="0.2">
      <c r="A13885" s="34" t="s">
        <v>74378</v>
      </c>
      <c r="B13885" s="34">
        <v>90</v>
      </c>
      <c r="C13885" s="34">
        <v>104</v>
      </c>
      <c r="D13885" s="34">
        <v>83</v>
      </c>
      <c r="E13885" s="34">
        <v>81</v>
      </c>
      <c r="F13885" s="34">
        <v>117</v>
      </c>
      <c r="G13885" s="34">
        <v>66</v>
      </c>
      <c r="H13885" s="34">
        <v>95</v>
      </c>
      <c r="I13885" s="34">
        <v>83</v>
      </c>
      <c r="J13885" s="34">
        <v>86</v>
      </c>
      <c r="K13885" s="34">
        <v>68</v>
      </c>
      <c r="L13885" s="34">
        <v>70</v>
      </c>
      <c r="M13885" s="34">
        <v>93</v>
      </c>
      <c r="N13885" s="34">
        <v>66</v>
      </c>
      <c r="O13885" s="34">
        <v>64</v>
      </c>
      <c r="P13885" s="34">
        <v>84</v>
      </c>
      <c r="Q13885" s="34">
        <v>134</v>
      </c>
      <c r="R13885" s="34">
        <v>99</v>
      </c>
      <c r="S13885" s="34">
        <v>130</v>
      </c>
      <c r="T13885" s="34">
        <v>96</v>
      </c>
      <c r="U13885" s="34">
        <v>99</v>
      </c>
      <c r="V13885" s="34">
        <v>110</v>
      </c>
      <c r="W13885" s="34">
        <v>77</v>
      </c>
      <c r="X13885" s="34">
        <v>125</v>
      </c>
      <c r="Y13885" s="34">
        <v>81</v>
      </c>
      <c r="Z13885" s="34">
        <v>76</v>
      </c>
      <c r="AA13885" s="34">
        <v>130</v>
      </c>
      <c r="AB13885" s="34">
        <v>113</v>
      </c>
      <c r="AC13885" s="34">
        <v>172</v>
      </c>
    </row>
    <row r="13886" spans="1:29" x14ac:dyDescent="0.2">
      <c r="A13886" s="34" t="s">
        <v>74379</v>
      </c>
      <c r="B13886" s="34">
        <v>82</v>
      </c>
      <c r="C13886" s="34">
        <v>95</v>
      </c>
      <c r="D13886" s="34">
        <v>213</v>
      </c>
      <c r="E13886" s="34">
        <v>109</v>
      </c>
      <c r="F13886" s="34">
        <v>127</v>
      </c>
      <c r="G13886" s="34">
        <v>98</v>
      </c>
      <c r="H13886" s="34">
        <v>143</v>
      </c>
      <c r="I13886" s="34">
        <v>101</v>
      </c>
      <c r="J13886" s="34">
        <v>111</v>
      </c>
      <c r="K13886" s="34">
        <v>97</v>
      </c>
      <c r="L13886" s="34">
        <v>62</v>
      </c>
      <c r="M13886" s="34">
        <v>76</v>
      </c>
      <c r="N13886" s="34">
        <v>162</v>
      </c>
      <c r="O13886" s="34">
        <v>97</v>
      </c>
      <c r="P13886" s="34">
        <v>119</v>
      </c>
      <c r="Q13886" s="34">
        <v>141</v>
      </c>
      <c r="R13886" s="34">
        <v>153</v>
      </c>
      <c r="S13886" s="34">
        <v>141</v>
      </c>
      <c r="T13886" s="34">
        <v>133</v>
      </c>
      <c r="U13886" s="34">
        <v>73</v>
      </c>
      <c r="V13886" s="34">
        <v>128</v>
      </c>
      <c r="W13886" s="34">
        <v>62</v>
      </c>
      <c r="X13886" s="34">
        <v>160</v>
      </c>
      <c r="Y13886" s="34">
        <v>87</v>
      </c>
      <c r="Z13886" s="34">
        <v>187</v>
      </c>
      <c r="AA13886" s="34">
        <v>101</v>
      </c>
      <c r="AB13886" s="34">
        <v>99</v>
      </c>
      <c r="AC13886" s="34">
        <v>146</v>
      </c>
    </row>
    <row r="13887" spans="1:29" x14ac:dyDescent="0.2">
      <c r="A13887" s="34" t="s">
        <v>74380</v>
      </c>
      <c r="B13887" s="34">
        <v>75</v>
      </c>
      <c r="C13887" s="34">
        <v>108</v>
      </c>
      <c r="D13887" s="34">
        <v>111</v>
      </c>
      <c r="E13887" s="34">
        <v>154</v>
      </c>
      <c r="F13887" s="34">
        <v>75</v>
      </c>
      <c r="G13887" s="34">
        <v>151</v>
      </c>
      <c r="H13887" s="34">
        <v>93</v>
      </c>
      <c r="I13887" s="34">
        <v>106</v>
      </c>
      <c r="J13887" s="34">
        <v>67</v>
      </c>
      <c r="K13887" s="34">
        <v>118</v>
      </c>
      <c r="L13887" s="34">
        <v>66</v>
      </c>
      <c r="M13887" s="34">
        <v>111</v>
      </c>
      <c r="N13887" s="34">
        <v>85</v>
      </c>
      <c r="O13887" s="34">
        <v>103</v>
      </c>
      <c r="P13887" s="34">
        <v>101</v>
      </c>
      <c r="Q13887" s="34">
        <v>126</v>
      </c>
      <c r="R13887" s="34">
        <v>85</v>
      </c>
      <c r="S13887" s="34">
        <v>152</v>
      </c>
      <c r="T13887" s="34">
        <v>79</v>
      </c>
      <c r="U13887" s="34">
        <v>74</v>
      </c>
      <c r="V13887" s="34">
        <v>88</v>
      </c>
      <c r="W13887" s="34">
        <v>81</v>
      </c>
      <c r="X13887" s="34">
        <v>149</v>
      </c>
      <c r="Y13887" s="34">
        <v>81</v>
      </c>
      <c r="Z13887" s="34">
        <v>121</v>
      </c>
      <c r="AA13887" s="34">
        <v>115</v>
      </c>
      <c r="AB13887" s="34">
        <v>80</v>
      </c>
      <c r="AC13887" s="34">
        <v>176</v>
      </c>
    </row>
    <row r="13888" spans="1:29" x14ac:dyDescent="0.2">
      <c r="A13888" s="34" t="s">
        <v>74381</v>
      </c>
      <c r="B13888" s="34">
        <v>48</v>
      </c>
      <c r="C13888" s="34">
        <v>79</v>
      </c>
      <c r="D13888" s="34">
        <v>30</v>
      </c>
      <c r="E13888" s="34">
        <v>82</v>
      </c>
      <c r="F13888" s="34">
        <v>44</v>
      </c>
      <c r="G13888" s="34">
        <v>58</v>
      </c>
      <c r="H13888" s="34">
        <v>28</v>
      </c>
      <c r="I13888" s="34">
        <v>94</v>
      </c>
      <c r="J13888" s="34">
        <v>33</v>
      </c>
      <c r="K13888" s="34">
        <v>107</v>
      </c>
      <c r="L13888" s="34">
        <v>42</v>
      </c>
      <c r="M13888" s="34">
        <v>80</v>
      </c>
      <c r="N13888" s="34">
        <v>31</v>
      </c>
      <c r="O13888" s="34">
        <v>46</v>
      </c>
      <c r="P13888" s="34">
        <v>36</v>
      </c>
      <c r="Q13888" s="34">
        <v>107</v>
      </c>
      <c r="R13888" s="34">
        <v>40</v>
      </c>
      <c r="S13888" s="34">
        <v>103</v>
      </c>
      <c r="T13888" s="34">
        <v>76</v>
      </c>
      <c r="U13888" s="34">
        <v>85</v>
      </c>
      <c r="V13888" s="34">
        <v>47</v>
      </c>
      <c r="W13888" s="34">
        <v>96</v>
      </c>
      <c r="X13888" s="34">
        <v>66</v>
      </c>
      <c r="Y13888" s="34">
        <v>86</v>
      </c>
      <c r="Z13888" s="34">
        <v>59</v>
      </c>
      <c r="AA13888" s="34">
        <v>85</v>
      </c>
      <c r="AB13888" s="34">
        <v>70</v>
      </c>
      <c r="AC13888" s="34">
        <v>110</v>
      </c>
    </row>
    <row r="13889" spans="1:29" x14ac:dyDescent="0.2">
      <c r="A13889" s="34" t="s">
        <v>74382</v>
      </c>
      <c r="B13889" s="34">
        <v>84</v>
      </c>
      <c r="C13889" s="34">
        <v>80</v>
      </c>
      <c r="D13889" s="34">
        <v>78</v>
      </c>
      <c r="E13889" s="34">
        <v>64</v>
      </c>
      <c r="F13889" s="34">
        <v>63</v>
      </c>
      <c r="G13889" s="34">
        <v>52</v>
      </c>
      <c r="H13889" s="34">
        <v>64</v>
      </c>
      <c r="I13889" s="34">
        <v>76</v>
      </c>
      <c r="J13889" s="34">
        <v>52</v>
      </c>
      <c r="K13889" s="34">
        <v>67</v>
      </c>
      <c r="L13889" s="34">
        <v>62</v>
      </c>
      <c r="M13889" s="34">
        <v>50</v>
      </c>
      <c r="N13889" s="34">
        <v>51</v>
      </c>
      <c r="O13889" s="34">
        <v>48</v>
      </c>
      <c r="P13889" s="34">
        <v>90</v>
      </c>
      <c r="Q13889" s="34">
        <v>93</v>
      </c>
      <c r="R13889" s="34">
        <v>59</v>
      </c>
      <c r="S13889" s="34">
        <v>69</v>
      </c>
      <c r="T13889" s="34">
        <v>40</v>
      </c>
      <c r="U13889" s="34">
        <v>59</v>
      </c>
      <c r="V13889" s="34">
        <v>89</v>
      </c>
      <c r="W13889" s="34">
        <v>72</v>
      </c>
      <c r="X13889" s="34">
        <v>77</v>
      </c>
      <c r="Y13889" s="34">
        <v>61</v>
      </c>
      <c r="Z13889" s="34">
        <v>82</v>
      </c>
      <c r="AA13889" s="34">
        <v>80</v>
      </c>
      <c r="AB13889" s="34">
        <v>90</v>
      </c>
      <c r="AC13889" s="34">
        <v>110</v>
      </c>
    </row>
    <row r="13890" spans="1:29" x14ac:dyDescent="0.2">
      <c r="A13890" s="34" t="s">
        <v>74383</v>
      </c>
      <c r="B13890" s="34">
        <v>97</v>
      </c>
      <c r="C13890" s="34">
        <v>160</v>
      </c>
      <c r="D13890" s="34">
        <v>143</v>
      </c>
      <c r="E13890" s="34">
        <v>142</v>
      </c>
      <c r="F13890" s="34">
        <v>158</v>
      </c>
      <c r="G13890" s="34">
        <v>146</v>
      </c>
      <c r="H13890" s="34">
        <v>113</v>
      </c>
      <c r="I13890" s="34">
        <v>119</v>
      </c>
      <c r="J13890" s="34">
        <v>118</v>
      </c>
      <c r="K13890" s="34">
        <v>137</v>
      </c>
      <c r="L13890" s="34">
        <v>66</v>
      </c>
      <c r="M13890" s="34">
        <v>115</v>
      </c>
      <c r="N13890" s="34">
        <v>125</v>
      </c>
      <c r="O13890" s="34">
        <v>105</v>
      </c>
      <c r="P13890" s="34">
        <v>110</v>
      </c>
      <c r="Q13890" s="34">
        <v>145</v>
      </c>
      <c r="R13890" s="34">
        <v>133</v>
      </c>
      <c r="S13890" s="34">
        <v>161</v>
      </c>
      <c r="T13890" s="34">
        <v>99</v>
      </c>
      <c r="U13890" s="34">
        <v>117</v>
      </c>
      <c r="V13890" s="34">
        <v>112</v>
      </c>
      <c r="W13890" s="34">
        <v>124</v>
      </c>
      <c r="X13890" s="34">
        <v>202</v>
      </c>
      <c r="Y13890" s="34">
        <v>126</v>
      </c>
      <c r="Z13890" s="34">
        <v>167</v>
      </c>
      <c r="AA13890" s="34">
        <v>168</v>
      </c>
      <c r="AB13890" s="34">
        <v>118</v>
      </c>
      <c r="AC13890" s="34">
        <v>234</v>
      </c>
    </row>
    <row r="13891" spans="1:29" x14ac:dyDescent="0.2">
      <c r="A13891" s="34" t="s">
        <v>74384</v>
      </c>
      <c r="B13891" s="34">
        <v>35</v>
      </c>
      <c r="C13891" s="34">
        <v>37</v>
      </c>
      <c r="D13891" s="34">
        <v>72</v>
      </c>
      <c r="E13891" s="34">
        <v>57</v>
      </c>
      <c r="F13891" s="34">
        <v>40</v>
      </c>
      <c r="G13891" s="34">
        <v>35</v>
      </c>
      <c r="H13891" s="34">
        <v>56</v>
      </c>
      <c r="I13891" s="34">
        <v>30</v>
      </c>
      <c r="J13891" s="34">
        <v>25</v>
      </c>
      <c r="K13891" s="34">
        <v>38</v>
      </c>
      <c r="L13891" s="34">
        <v>25</v>
      </c>
      <c r="M13891" s="34">
        <v>45</v>
      </c>
      <c r="N13891" s="34">
        <v>31</v>
      </c>
      <c r="O13891" s="34">
        <v>25</v>
      </c>
      <c r="P13891" s="34">
        <v>31</v>
      </c>
      <c r="Q13891" s="34">
        <v>43</v>
      </c>
      <c r="R13891" s="34">
        <v>50</v>
      </c>
      <c r="S13891" s="34">
        <v>46</v>
      </c>
      <c r="T13891" s="34">
        <v>38</v>
      </c>
      <c r="U13891" s="34">
        <v>32</v>
      </c>
      <c r="V13891" s="34">
        <v>60</v>
      </c>
      <c r="W13891" s="34">
        <v>54</v>
      </c>
      <c r="X13891" s="34">
        <v>64</v>
      </c>
      <c r="Y13891" s="34">
        <v>42</v>
      </c>
      <c r="Z13891" s="34">
        <v>59</v>
      </c>
      <c r="AA13891" s="34">
        <v>53</v>
      </c>
      <c r="AB13891" s="34">
        <v>39</v>
      </c>
      <c r="AC13891" s="34">
        <v>65</v>
      </c>
    </row>
    <row r="13892" spans="1:29" x14ac:dyDescent="0.2">
      <c r="A13892" s="34" t="s">
        <v>74385</v>
      </c>
      <c r="B13892" s="34">
        <v>73</v>
      </c>
      <c r="C13892" s="34">
        <v>69</v>
      </c>
      <c r="D13892" s="34">
        <v>108</v>
      </c>
      <c r="E13892" s="34">
        <v>54</v>
      </c>
      <c r="F13892" s="34">
        <v>73</v>
      </c>
      <c r="G13892" s="34">
        <v>56</v>
      </c>
      <c r="H13892" s="34">
        <v>57</v>
      </c>
      <c r="I13892" s="34">
        <v>60</v>
      </c>
      <c r="J13892" s="34">
        <v>51</v>
      </c>
      <c r="K13892" s="34">
        <v>79</v>
      </c>
      <c r="L13892" s="34">
        <v>40</v>
      </c>
      <c r="M13892" s="34">
        <v>59</v>
      </c>
      <c r="N13892" s="34">
        <v>67</v>
      </c>
      <c r="O13892" s="34">
        <v>68</v>
      </c>
      <c r="P13892" s="34">
        <v>100</v>
      </c>
      <c r="Q13892" s="34">
        <v>77</v>
      </c>
      <c r="R13892" s="34">
        <v>100</v>
      </c>
      <c r="S13892" s="34">
        <v>97</v>
      </c>
      <c r="T13892" s="34">
        <v>66</v>
      </c>
      <c r="U13892" s="34">
        <v>67</v>
      </c>
      <c r="V13892" s="34">
        <v>102</v>
      </c>
      <c r="W13892" s="34">
        <v>77</v>
      </c>
      <c r="X13892" s="34">
        <v>87</v>
      </c>
      <c r="Y13892" s="34">
        <v>57</v>
      </c>
      <c r="Z13892" s="34">
        <v>85</v>
      </c>
      <c r="AA13892" s="34">
        <v>96</v>
      </c>
      <c r="AB13892" s="34">
        <v>62</v>
      </c>
      <c r="AC13892" s="34">
        <v>105</v>
      </c>
    </row>
    <row r="13893" spans="1:29" x14ac:dyDescent="0.2">
      <c r="A13893" s="34" t="s">
        <v>74386</v>
      </c>
      <c r="B13893" s="34">
        <v>94</v>
      </c>
      <c r="C13893" s="34">
        <v>69</v>
      </c>
      <c r="D13893" s="34">
        <v>95</v>
      </c>
      <c r="E13893" s="34">
        <v>65</v>
      </c>
      <c r="F13893" s="34">
        <v>88</v>
      </c>
      <c r="G13893" s="34">
        <v>57</v>
      </c>
      <c r="H13893" s="34">
        <v>70</v>
      </c>
      <c r="I13893" s="34">
        <v>84</v>
      </c>
      <c r="J13893" s="34">
        <v>75</v>
      </c>
      <c r="K13893" s="34">
        <v>75</v>
      </c>
      <c r="L13893" s="34">
        <v>58</v>
      </c>
      <c r="M13893" s="34">
        <v>54</v>
      </c>
      <c r="N13893" s="34">
        <v>72</v>
      </c>
      <c r="O13893" s="34">
        <v>45</v>
      </c>
      <c r="P13893" s="34">
        <v>55</v>
      </c>
      <c r="Q13893" s="34">
        <v>105</v>
      </c>
      <c r="R13893" s="34">
        <v>90</v>
      </c>
      <c r="S13893" s="34">
        <v>104</v>
      </c>
      <c r="T13893" s="34">
        <v>68</v>
      </c>
      <c r="U13893" s="34">
        <v>50</v>
      </c>
      <c r="V13893" s="34">
        <v>99</v>
      </c>
      <c r="W13893" s="34">
        <v>112</v>
      </c>
      <c r="X13893" s="34">
        <v>93</v>
      </c>
      <c r="Y13893" s="34">
        <v>93</v>
      </c>
      <c r="Z13893" s="34">
        <v>63</v>
      </c>
      <c r="AA13893" s="34">
        <v>127</v>
      </c>
      <c r="AB13893" s="34">
        <v>106</v>
      </c>
      <c r="AC13893" s="34">
        <v>89</v>
      </c>
    </row>
    <row r="13894" spans="1:29" x14ac:dyDescent="0.2">
      <c r="A13894" s="34" t="s">
        <v>74387</v>
      </c>
      <c r="B13894" s="34">
        <v>89</v>
      </c>
      <c r="C13894" s="34">
        <v>102</v>
      </c>
      <c r="D13894" s="34">
        <v>139</v>
      </c>
      <c r="E13894" s="34">
        <v>115</v>
      </c>
      <c r="F13894" s="34">
        <v>131</v>
      </c>
      <c r="G13894" s="34">
        <v>102</v>
      </c>
      <c r="H13894" s="34">
        <v>105</v>
      </c>
      <c r="I13894" s="34">
        <v>86</v>
      </c>
      <c r="J13894" s="34">
        <v>102</v>
      </c>
      <c r="K13894" s="34">
        <v>125</v>
      </c>
      <c r="L13894" s="34">
        <v>84</v>
      </c>
      <c r="M13894" s="34">
        <v>111</v>
      </c>
      <c r="N13894" s="34">
        <v>73</v>
      </c>
      <c r="O13894" s="34">
        <v>120</v>
      </c>
      <c r="P13894" s="34">
        <v>116</v>
      </c>
      <c r="Q13894" s="34">
        <v>131</v>
      </c>
      <c r="R13894" s="34">
        <v>120</v>
      </c>
      <c r="S13894" s="34">
        <v>155</v>
      </c>
      <c r="T13894" s="34">
        <v>84</v>
      </c>
      <c r="U13894" s="34">
        <v>84</v>
      </c>
      <c r="V13894" s="34">
        <v>147</v>
      </c>
      <c r="W13894" s="34">
        <v>114</v>
      </c>
      <c r="X13894" s="34">
        <v>148</v>
      </c>
      <c r="Y13894" s="34">
        <v>137</v>
      </c>
      <c r="Z13894" s="34">
        <v>149</v>
      </c>
      <c r="AA13894" s="34">
        <v>155</v>
      </c>
      <c r="AB13894" s="34">
        <v>146</v>
      </c>
      <c r="AC13894" s="34">
        <v>187</v>
      </c>
    </row>
    <row r="13895" spans="1:29" x14ac:dyDescent="0.2">
      <c r="A13895" s="34" t="s">
        <v>74388</v>
      </c>
      <c r="B13895" s="34">
        <v>46</v>
      </c>
      <c r="C13895" s="34">
        <v>15</v>
      </c>
      <c r="D13895" s="34">
        <v>5</v>
      </c>
      <c r="E13895" s="34">
        <v>21</v>
      </c>
      <c r="F13895" s="34">
        <v>26</v>
      </c>
      <c r="G13895" s="34">
        <v>17</v>
      </c>
      <c r="H13895" s="34">
        <v>17</v>
      </c>
      <c r="I13895" s="34">
        <v>10</v>
      </c>
      <c r="J13895" s="34">
        <v>14</v>
      </c>
      <c r="K13895" s="34">
        <v>18</v>
      </c>
      <c r="L13895" s="34">
        <v>19</v>
      </c>
      <c r="M13895" s="34">
        <v>9</v>
      </c>
      <c r="N13895" s="34">
        <v>24</v>
      </c>
      <c r="O13895" s="34">
        <v>13</v>
      </c>
      <c r="P13895" s="34">
        <v>10</v>
      </c>
      <c r="Q13895" s="34">
        <v>10</v>
      </c>
      <c r="R13895" s="34">
        <v>15</v>
      </c>
      <c r="S13895" s="34">
        <v>28</v>
      </c>
      <c r="T13895" s="34">
        <v>9</v>
      </c>
      <c r="U13895" s="34">
        <v>5</v>
      </c>
      <c r="V13895" s="34">
        <v>21</v>
      </c>
      <c r="W13895" s="34">
        <v>16</v>
      </c>
      <c r="X13895" s="34">
        <v>4</v>
      </c>
      <c r="Y13895" s="34">
        <v>14</v>
      </c>
      <c r="Z13895" s="34">
        <v>24</v>
      </c>
      <c r="AA13895" s="34">
        <v>11</v>
      </c>
      <c r="AB13895" s="34">
        <v>6</v>
      </c>
      <c r="AC13895" s="34">
        <v>21</v>
      </c>
    </row>
    <row r="13896" spans="1:29" x14ac:dyDescent="0.2">
      <c r="A13896" s="34" t="s">
        <v>74389</v>
      </c>
      <c r="B13896" s="34">
        <v>139</v>
      </c>
      <c r="C13896" s="34">
        <v>153</v>
      </c>
      <c r="D13896" s="34">
        <v>207</v>
      </c>
      <c r="E13896" s="34">
        <v>158</v>
      </c>
      <c r="F13896" s="34">
        <v>228</v>
      </c>
      <c r="G13896" s="34">
        <v>101</v>
      </c>
      <c r="H13896" s="34">
        <v>215</v>
      </c>
      <c r="I13896" s="34">
        <v>145</v>
      </c>
      <c r="J13896" s="34">
        <v>171</v>
      </c>
      <c r="K13896" s="34">
        <v>178</v>
      </c>
      <c r="L13896" s="34">
        <v>173</v>
      </c>
      <c r="M13896" s="34">
        <v>140</v>
      </c>
      <c r="N13896" s="34">
        <v>140</v>
      </c>
      <c r="O13896" s="34">
        <v>156</v>
      </c>
      <c r="P13896" s="34">
        <v>194</v>
      </c>
      <c r="Q13896" s="34">
        <v>232</v>
      </c>
      <c r="R13896" s="34">
        <v>226</v>
      </c>
      <c r="S13896" s="34">
        <v>168</v>
      </c>
      <c r="T13896" s="34">
        <v>220</v>
      </c>
      <c r="U13896" s="34">
        <v>149</v>
      </c>
      <c r="V13896" s="34">
        <v>254</v>
      </c>
      <c r="W13896" s="34">
        <v>157</v>
      </c>
      <c r="X13896" s="34">
        <v>247</v>
      </c>
      <c r="Y13896" s="34">
        <v>157</v>
      </c>
      <c r="Z13896" s="34">
        <v>224</v>
      </c>
      <c r="AA13896" s="34">
        <v>226</v>
      </c>
      <c r="AB13896" s="34">
        <v>210</v>
      </c>
      <c r="AC13896" s="34">
        <v>235</v>
      </c>
    </row>
    <row r="13897" spans="1:29" x14ac:dyDescent="0.2">
      <c r="A13897" s="34" t="s">
        <v>74390</v>
      </c>
      <c r="B13897" s="34">
        <v>48</v>
      </c>
      <c r="C13897" s="34">
        <v>54</v>
      </c>
      <c r="D13897" s="34">
        <v>48</v>
      </c>
      <c r="E13897" s="34">
        <v>46</v>
      </c>
      <c r="F13897" s="34">
        <v>48</v>
      </c>
      <c r="G13897" s="34">
        <v>47</v>
      </c>
      <c r="H13897" s="34">
        <v>38</v>
      </c>
      <c r="I13897" s="34">
        <v>32</v>
      </c>
      <c r="J13897" s="34">
        <v>19</v>
      </c>
      <c r="K13897" s="34">
        <v>73</v>
      </c>
      <c r="L13897" s="34">
        <v>18</v>
      </c>
      <c r="M13897" s="34">
        <v>37</v>
      </c>
      <c r="N13897" s="34">
        <v>36</v>
      </c>
      <c r="O13897" s="34">
        <v>50</v>
      </c>
      <c r="P13897" s="34">
        <v>35</v>
      </c>
      <c r="Q13897" s="34">
        <v>47</v>
      </c>
      <c r="R13897" s="34">
        <v>56</v>
      </c>
      <c r="S13897" s="34">
        <v>51</v>
      </c>
      <c r="T13897" s="34">
        <v>38</v>
      </c>
      <c r="U13897" s="34">
        <v>45</v>
      </c>
      <c r="V13897" s="34">
        <v>15</v>
      </c>
      <c r="W13897" s="34">
        <v>39</v>
      </c>
      <c r="X13897" s="34">
        <v>33</v>
      </c>
      <c r="Y13897" s="34">
        <v>33</v>
      </c>
      <c r="Z13897" s="34">
        <v>48</v>
      </c>
      <c r="AA13897" s="34">
        <v>46</v>
      </c>
      <c r="AB13897" s="34">
        <v>45</v>
      </c>
      <c r="AC13897" s="34">
        <v>66</v>
      </c>
    </row>
    <row r="13898" spans="1:29" x14ac:dyDescent="0.2">
      <c r="A13898" s="34" t="s">
        <v>74391</v>
      </c>
      <c r="B13898" s="34">
        <v>131</v>
      </c>
      <c r="C13898" s="34">
        <v>111</v>
      </c>
      <c r="D13898" s="34">
        <v>185</v>
      </c>
      <c r="E13898" s="34">
        <v>132</v>
      </c>
      <c r="F13898" s="34">
        <v>188</v>
      </c>
      <c r="G13898" s="34">
        <v>151</v>
      </c>
      <c r="H13898" s="34">
        <v>162</v>
      </c>
      <c r="I13898" s="34">
        <v>135</v>
      </c>
      <c r="J13898" s="34">
        <v>172</v>
      </c>
      <c r="K13898" s="34">
        <v>113</v>
      </c>
      <c r="L13898" s="34">
        <v>110</v>
      </c>
      <c r="M13898" s="34">
        <v>127</v>
      </c>
      <c r="N13898" s="34">
        <v>127</v>
      </c>
      <c r="O13898" s="34">
        <v>144</v>
      </c>
      <c r="P13898" s="34">
        <v>164</v>
      </c>
      <c r="Q13898" s="34">
        <v>190</v>
      </c>
      <c r="R13898" s="34">
        <v>202</v>
      </c>
      <c r="S13898" s="34">
        <v>219</v>
      </c>
      <c r="T13898" s="34">
        <v>211</v>
      </c>
      <c r="U13898" s="34">
        <v>118</v>
      </c>
      <c r="V13898" s="34">
        <v>206</v>
      </c>
      <c r="W13898" s="34">
        <v>175</v>
      </c>
      <c r="X13898" s="34">
        <v>227</v>
      </c>
      <c r="Y13898" s="34">
        <v>140</v>
      </c>
      <c r="Z13898" s="34">
        <v>176</v>
      </c>
      <c r="AA13898" s="34">
        <v>183</v>
      </c>
      <c r="AB13898" s="34">
        <v>193</v>
      </c>
      <c r="AC13898" s="34">
        <v>232</v>
      </c>
    </row>
    <row r="13899" spans="1:29" x14ac:dyDescent="0.2">
      <c r="A13899" s="34" t="s">
        <v>74392</v>
      </c>
      <c r="B13899" s="34">
        <v>50</v>
      </c>
      <c r="C13899" s="34">
        <v>80</v>
      </c>
      <c r="D13899" s="34">
        <v>90</v>
      </c>
      <c r="E13899" s="34">
        <v>76</v>
      </c>
      <c r="F13899" s="34">
        <v>75</v>
      </c>
      <c r="G13899" s="34">
        <v>63</v>
      </c>
      <c r="H13899" s="34">
        <v>53</v>
      </c>
      <c r="I13899" s="34">
        <v>67</v>
      </c>
      <c r="J13899" s="34">
        <v>43</v>
      </c>
      <c r="K13899" s="34">
        <v>89</v>
      </c>
      <c r="L13899" s="34">
        <v>50</v>
      </c>
      <c r="M13899" s="34">
        <v>49</v>
      </c>
      <c r="N13899" s="34">
        <v>56</v>
      </c>
      <c r="O13899" s="34">
        <v>63</v>
      </c>
      <c r="P13899" s="34">
        <v>58</v>
      </c>
      <c r="Q13899" s="34">
        <v>96</v>
      </c>
      <c r="R13899" s="34">
        <v>75</v>
      </c>
      <c r="S13899" s="34">
        <v>75</v>
      </c>
      <c r="T13899" s="34">
        <v>58</v>
      </c>
      <c r="U13899" s="34">
        <v>62</v>
      </c>
      <c r="V13899" s="34">
        <v>76</v>
      </c>
      <c r="W13899" s="34">
        <v>74</v>
      </c>
      <c r="X13899" s="34">
        <v>97</v>
      </c>
      <c r="Y13899" s="34">
        <v>70</v>
      </c>
      <c r="Z13899" s="34">
        <v>73</v>
      </c>
      <c r="AA13899" s="34">
        <v>96</v>
      </c>
      <c r="AB13899" s="34">
        <v>80</v>
      </c>
      <c r="AC13899" s="34">
        <v>89</v>
      </c>
    </row>
    <row r="13900" spans="1:29" x14ac:dyDescent="0.2">
      <c r="A13900" s="34" t="s">
        <v>74393</v>
      </c>
      <c r="B13900" s="34">
        <v>101</v>
      </c>
      <c r="C13900" s="34">
        <v>106</v>
      </c>
      <c r="D13900" s="34">
        <v>107</v>
      </c>
      <c r="E13900" s="34">
        <v>101</v>
      </c>
      <c r="F13900" s="34">
        <v>152</v>
      </c>
      <c r="G13900" s="34">
        <v>66</v>
      </c>
      <c r="H13900" s="34">
        <v>102</v>
      </c>
      <c r="I13900" s="34">
        <v>107</v>
      </c>
      <c r="J13900" s="34">
        <v>127</v>
      </c>
      <c r="K13900" s="34">
        <v>86</v>
      </c>
      <c r="L13900" s="34">
        <v>109</v>
      </c>
      <c r="M13900" s="34">
        <v>83</v>
      </c>
      <c r="N13900" s="34">
        <v>111</v>
      </c>
      <c r="O13900" s="34">
        <v>84</v>
      </c>
      <c r="P13900" s="34">
        <v>110</v>
      </c>
      <c r="Q13900" s="34">
        <v>165</v>
      </c>
      <c r="R13900" s="34">
        <v>178</v>
      </c>
      <c r="S13900" s="34">
        <v>120</v>
      </c>
      <c r="T13900" s="34">
        <v>140</v>
      </c>
      <c r="U13900" s="34">
        <v>92</v>
      </c>
      <c r="V13900" s="34">
        <v>127</v>
      </c>
      <c r="W13900" s="34">
        <v>116</v>
      </c>
      <c r="X13900" s="34">
        <v>176</v>
      </c>
      <c r="Y13900" s="34">
        <v>112</v>
      </c>
      <c r="Z13900" s="34">
        <v>130</v>
      </c>
      <c r="AA13900" s="34">
        <v>94</v>
      </c>
      <c r="AB13900" s="34">
        <v>186</v>
      </c>
      <c r="AC13900" s="34">
        <v>164</v>
      </c>
    </row>
    <row r="13901" spans="1:29" x14ac:dyDescent="0.2">
      <c r="A13901" s="34" t="s">
        <v>74394</v>
      </c>
      <c r="B13901" s="34">
        <v>44</v>
      </c>
      <c r="C13901" s="34">
        <v>23</v>
      </c>
      <c r="D13901" s="34">
        <v>47</v>
      </c>
      <c r="E13901" s="34">
        <v>47</v>
      </c>
      <c r="F13901" s="34">
        <v>47</v>
      </c>
      <c r="G13901" s="34">
        <v>22</v>
      </c>
      <c r="H13901" s="34">
        <v>32</v>
      </c>
      <c r="I13901" s="34">
        <v>15</v>
      </c>
      <c r="J13901" s="34">
        <v>45</v>
      </c>
      <c r="K13901" s="34">
        <v>13</v>
      </c>
      <c r="L13901" s="34">
        <v>12</v>
      </c>
      <c r="M13901" s="34">
        <v>15</v>
      </c>
      <c r="N13901" s="34">
        <v>27</v>
      </c>
      <c r="O13901" s="34">
        <v>9</v>
      </c>
      <c r="P13901" s="34">
        <v>35</v>
      </c>
      <c r="Q13901" s="34">
        <v>35</v>
      </c>
      <c r="R13901" s="34">
        <v>29</v>
      </c>
      <c r="S13901" s="34">
        <v>32</v>
      </c>
      <c r="T13901" s="34">
        <v>21</v>
      </c>
      <c r="U13901" s="34">
        <v>22</v>
      </c>
      <c r="V13901" s="34">
        <v>33</v>
      </c>
      <c r="W13901" s="34">
        <v>41</v>
      </c>
      <c r="X13901" s="34">
        <v>58</v>
      </c>
      <c r="Y13901" s="34">
        <v>13</v>
      </c>
      <c r="Z13901" s="34">
        <v>34</v>
      </c>
      <c r="AA13901" s="34">
        <v>30</v>
      </c>
      <c r="AB13901" s="34">
        <v>24</v>
      </c>
      <c r="AC13901" s="34">
        <v>28</v>
      </c>
    </row>
    <row r="13902" spans="1:29" x14ac:dyDescent="0.2">
      <c r="A13902" s="34" t="s">
        <v>74395</v>
      </c>
      <c r="B13902" s="34">
        <v>269</v>
      </c>
      <c r="C13902" s="34">
        <v>399</v>
      </c>
      <c r="D13902" s="34">
        <v>434</v>
      </c>
      <c r="E13902" s="34">
        <v>425</v>
      </c>
      <c r="F13902" s="34">
        <v>403</v>
      </c>
      <c r="G13902" s="34">
        <v>396</v>
      </c>
      <c r="H13902" s="34">
        <v>349</v>
      </c>
      <c r="I13902" s="34">
        <v>410</v>
      </c>
      <c r="J13902" s="34">
        <v>319</v>
      </c>
      <c r="K13902" s="34">
        <v>472</v>
      </c>
      <c r="L13902" s="34">
        <v>278</v>
      </c>
      <c r="M13902" s="34">
        <v>346</v>
      </c>
      <c r="N13902" s="34">
        <v>364</v>
      </c>
      <c r="O13902" s="34">
        <v>320</v>
      </c>
      <c r="P13902" s="34">
        <v>367</v>
      </c>
      <c r="Q13902" s="34">
        <v>491</v>
      </c>
      <c r="R13902" s="34">
        <v>488</v>
      </c>
      <c r="S13902" s="34">
        <v>473</v>
      </c>
      <c r="T13902" s="34">
        <v>363</v>
      </c>
      <c r="U13902" s="34">
        <v>369</v>
      </c>
      <c r="V13902" s="34">
        <v>442</v>
      </c>
      <c r="W13902" s="34">
        <v>406</v>
      </c>
      <c r="X13902" s="34">
        <v>494</v>
      </c>
      <c r="Y13902" s="34">
        <v>433</v>
      </c>
      <c r="Z13902" s="34">
        <v>399</v>
      </c>
      <c r="AA13902" s="34">
        <v>493</v>
      </c>
      <c r="AB13902" s="34">
        <v>512</v>
      </c>
      <c r="AC13902" s="34">
        <v>668</v>
      </c>
    </row>
    <row r="13903" spans="1:29" x14ac:dyDescent="0.2">
      <c r="A13903" s="34" t="s">
        <v>74396</v>
      </c>
      <c r="B13903" s="34">
        <v>103</v>
      </c>
      <c r="C13903" s="34">
        <v>75</v>
      </c>
      <c r="D13903" s="34">
        <v>93</v>
      </c>
      <c r="E13903" s="34">
        <v>98</v>
      </c>
      <c r="F13903" s="34">
        <v>119</v>
      </c>
      <c r="G13903" s="34">
        <v>95</v>
      </c>
      <c r="H13903" s="34">
        <v>117</v>
      </c>
      <c r="I13903" s="34">
        <v>92</v>
      </c>
      <c r="J13903" s="34">
        <v>94</v>
      </c>
      <c r="K13903" s="34">
        <v>111</v>
      </c>
      <c r="L13903" s="34">
        <v>68</v>
      </c>
      <c r="M13903" s="34">
        <v>74</v>
      </c>
      <c r="N13903" s="34">
        <v>92</v>
      </c>
      <c r="O13903" s="34">
        <v>86</v>
      </c>
      <c r="P13903" s="34">
        <v>93</v>
      </c>
      <c r="Q13903" s="34">
        <v>110</v>
      </c>
      <c r="R13903" s="34">
        <v>112</v>
      </c>
      <c r="S13903" s="34">
        <v>115</v>
      </c>
      <c r="T13903" s="34">
        <v>87</v>
      </c>
      <c r="U13903" s="34">
        <v>103</v>
      </c>
      <c r="V13903" s="34">
        <v>127</v>
      </c>
      <c r="W13903" s="34">
        <v>102</v>
      </c>
      <c r="X13903" s="34">
        <v>147</v>
      </c>
      <c r="Y13903" s="34">
        <v>88</v>
      </c>
      <c r="Z13903" s="34">
        <v>88</v>
      </c>
      <c r="AA13903" s="34">
        <v>111</v>
      </c>
      <c r="AB13903" s="34">
        <v>86</v>
      </c>
      <c r="AC13903" s="34">
        <v>108</v>
      </c>
    </row>
    <row r="13904" spans="1:29" x14ac:dyDescent="0.2">
      <c r="A13904" s="34" t="s">
        <v>74397</v>
      </c>
      <c r="B13904" s="34">
        <v>69</v>
      </c>
      <c r="C13904" s="34">
        <v>120</v>
      </c>
      <c r="D13904" s="34">
        <v>83</v>
      </c>
      <c r="E13904" s="34">
        <v>170</v>
      </c>
      <c r="F13904" s="34">
        <v>78</v>
      </c>
      <c r="G13904" s="34">
        <v>107</v>
      </c>
      <c r="H13904" s="34">
        <v>67</v>
      </c>
      <c r="I13904" s="34">
        <v>178</v>
      </c>
      <c r="J13904" s="34">
        <v>72</v>
      </c>
      <c r="K13904" s="34">
        <v>133</v>
      </c>
      <c r="L13904" s="34">
        <v>59</v>
      </c>
      <c r="M13904" s="34">
        <v>126</v>
      </c>
      <c r="N13904" s="34">
        <v>68</v>
      </c>
      <c r="O13904" s="34">
        <v>121</v>
      </c>
      <c r="P13904" s="34">
        <v>68</v>
      </c>
      <c r="Q13904" s="34">
        <v>151</v>
      </c>
      <c r="R13904" s="34">
        <v>68</v>
      </c>
      <c r="S13904" s="34">
        <v>131</v>
      </c>
      <c r="T13904" s="34">
        <v>85</v>
      </c>
      <c r="U13904" s="34">
        <v>151</v>
      </c>
      <c r="V13904" s="34">
        <v>66</v>
      </c>
      <c r="W13904" s="34">
        <v>172</v>
      </c>
      <c r="X13904" s="34">
        <v>89</v>
      </c>
      <c r="Y13904" s="34">
        <v>97</v>
      </c>
      <c r="Z13904" s="34">
        <v>77</v>
      </c>
      <c r="AA13904" s="34">
        <v>141</v>
      </c>
      <c r="AB13904" s="34">
        <v>92</v>
      </c>
      <c r="AC13904" s="34">
        <v>193</v>
      </c>
    </row>
    <row r="13905" spans="1:29" x14ac:dyDescent="0.2">
      <c r="A13905" s="34" t="s">
        <v>74398</v>
      </c>
      <c r="B13905" s="34">
        <v>64</v>
      </c>
      <c r="C13905" s="34">
        <v>87</v>
      </c>
      <c r="D13905" s="34">
        <v>94</v>
      </c>
      <c r="E13905" s="34">
        <v>105</v>
      </c>
      <c r="F13905" s="34">
        <v>117</v>
      </c>
      <c r="G13905" s="34">
        <v>87</v>
      </c>
      <c r="H13905" s="34">
        <v>88</v>
      </c>
      <c r="I13905" s="34">
        <v>61</v>
      </c>
      <c r="J13905" s="34">
        <v>77</v>
      </c>
      <c r="K13905" s="34">
        <v>100</v>
      </c>
      <c r="L13905" s="34">
        <v>81</v>
      </c>
      <c r="M13905" s="34">
        <v>76</v>
      </c>
      <c r="N13905" s="34">
        <v>90</v>
      </c>
      <c r="O13905" s="34">
        <v>93</v>
      </c>
      <c r="P13905" s="34">
        <v>78</v>
      </c>
      <c r="Q13905" s="34">
        <v>125</v>
      </c>
      <c r="R13905" s="34">
        <v>130</v>
      </c>
      <c r="S13905" s="34">
        <v>105</v>
      </c>
      <c r="T13905" s="34">
        <v>116</v>
      </c>
      <c r="U13905" s="34">
        <v>71</v>
      </c>
      <c r="V13905" s="34">
        <v>141</v>
      </c>
      <c r="W13905" s="34">
        <v>98</v>
      </c>
      <c r="X13905" s="34">
        <v>139</v>
      </c>
      <c r="Y13905" s="34">
        <v>89</v>
      </c>
      <c r="Z13905" s="34">
        <v>166</v>
      </c>
      <c r="AA13905" s="34">
        <v>130</v>
      </c>
      <c r="AB13905" s="34">
        <v>158</v>
      </c>
      <c r="AC13905" s="34">
        <v>145</v>
      </c>
    </row>
    <row r="13906" spans="1:29" x14ac:dyDescent="0.2">
      <c r="A13906" s="34" t="s">
        <v>74399</v>
      </c>
      <c r="B13906" s="34">
        <v>126</v>
      </c>
      <c r="C13906" s="34">
        <v>160</v>
      </c>
      <c r="D13906" s="34">
        <v>249</v>
      </c>
      <c r="E13906" s="34">
        <v>228</v>
      </c>
      <c r="F13906" s="34">
        <v>191</v>
      </c>
      <c r="G13906" s="34">
        <v>183</v>
      </c>
      <c r="H13906" s="34">
        <v>169</v>
      </c>
      <c r="I13906" s="34">
        <v>149</v>
      </c>
      <c r="J13906" s="34">
        <v>134</v>
      </c>
      <c r="K13906" s="34">
        <v>241</v>
      </c>
      <c r="L13906" s="34">
        <v>60</v>
      </c>
      <c r="M13906" s="34">
        <v>150</v>
      </c>
      <c r="N13906" s="34">
        <v>155</v>
      </c>
      <c r="O13906" s="34">
        <v>135</v>
      </c>
      <c r="P13906" s="34">
        <v>166</v>
      </c>
      <c r="Q13906" s="34">
        <v>175</v>
      </c>
      <c r="R13906" s="34">
        <v>166</v>
      </c>
      <c r="S13906" s="34">
        <v>233</v>
      </c>
      <c r="T13906" s="34">
        <v>95</v>
      </c>
      <c r="U13906" s="34">
        <v>141</v>
      </c>
      <c r="V13906" s="34">
        <v>234</v>
      </c>
      <c r="W13906" s="34">
        <v>137</v>
      </c>
      <c r="X13906" s="34">
        <v>242</v>
      </c>
      <c r="Y13906" s="34">
        <v>96</v>
      </c>
      <c r="Z13906" s="34">
        <v>246</v>
      </c>
      <c r="AA13906" s="34">
        <v>223</v>
      </c>
      <c r="AB13906" s="34">
        <v>123</v>
      </c>
      <c r="AC13906" s="34">
        <v>271</v>
      </c>
    </row>
    <row r="13907" spans="1:29" x14ac:dyDescent="0.2">
      <c r="A13907" s="34" t="s">
        <v>74400</v>
      </c>
      <c r="B13907" s="34">
        <v>58</v>
      </c>
      <c r="C13907" s="34">
        <v>34</v>
      </c>
      <c r="D13907" s="34">
        <v>33</v>
      </c>
      <c r="E13907" s="34">
        <v>16</v>
      </c>
      <c r="F13907" s="34">
        <v>16</v>
      </c>
      <c r="G13907" s="34">
        <v>16</v>
      </c>
      <c r="H13907" s="34">
        <v>17</v>
      </c>
      <c r="I13907" s="34">
        <v>27</v>
      </c>
      <c r="J13907" s="34">
        <v>16</v>
      </c>
      <c r="K13907" s="34">
        <v>31</v>
      </c>
      <c r="L13907" s="34">
        <v>12</v>
      </c>
      <c r="M13907" s="34">
        <v>36</v>
      </c>
      <c r="N13907" s="34">
        <v>28</v>
      </c>
      <c r="O13907" s="34">
        <v>28</v>
      </c>
      <c r="P13907" s="34">
        <v>29</v>
      </c>
      <c r="Q13907" s="34">
        <v>15</v>
      </c>
      <c r="R13907" s="34">
        <v>29</v>
      </c>
      <c r="S13907" s="34">
        <v>23</v>
      </c>
      <c r="T13907" s="34">
        <v>16</v>
      </c>
      <c r="U13907" s="34">
        <v>19</v>
      </c>
      <c r="V13907" s="34">
        <v>20</v>
      </c>
      <c r="W13907" s="34">
        <v>21</v>
      </c>
      <c r="X13907" s="34">
        <v>36</v>
      </c>
      <c r="Y13907" s="34">
        <v>21</v>
      </c>
      <c r="Z13907" s="34">
        <v>26</v>
      </c>
      <c r="AA13907" s="34">
        <v>24</v>
      </c>
      <c r="AB13907" s="34">
        <v>10</v>
      </c>
      <c r="AC13907" s="34">
        <v>25</v>
      </c>
    </row>
    <row r="13908" spans="1:29" x14ac:dyDescent="0.2">
      <c r="A13908" s="34" t="s">
        <v>74401</v>
      </c>
      <c r="B13908" s="34">
        <v>83</v>
      </c>
      <c r="C13908" s="34">
        <v>93</v>
      </c>
      <c r="D13908" s="34">
        <v>97</v>
      </c>
      <c r="E13908" s="34">
        <v>87</v>
      </c>
      <c r="F13908" s="34">
        <v>100</v>
      </c>
      <c r="G13908" s="34">
        <v>110</v>
      </c>
      <c r="H13908" s="34">
        <v>69</v>
      </c>
      <c r="I13908" s="34">
        <v>91</v>
      </c>
      <c r="J13908" s="34">
        <v>53</v>
      </c>
      <c r="K13908" s="34">
        <v>107</v>
      </c>
      <c r="L13908" s="34">
        <v>50</v>
      </c>
      <c r="M13908" s="34">
        <v>59</v>
      </c>
      <c r="N13908" s="34">
        <v>82</v>
      </c>
      <c r="O13908" s="34">
        <v>57</v>
      </c>
      <c r="P13908" s="34">
        <v>70</v>
      </c>
      <c r="Q13908" s="34">
        <v>94</v>
      </c>
      <c r="R13908" s="34">
        <v>79</v>
      </c>
      <c r="S13908" s="34">
        <v>138</v>
      </c>
      <c r="T13908" s="34">
        <v>56</v>
      </c>
      <c r="U13908" s="34">
        <v>127</v>
      </c>
      <c r="V13908" s="34">
        <v>87</v>
      </c>
      <c r="W13908" s="34">
        <v>117</v>
      </c>
      <c r="X13908" s="34">
        <v>99</v>
      </c>
      <c r="Y13908" s="34">
        <v>84</v>
      </c>
      <c r="Z13908" s="34">
        <v>100</v>
      </c>
      <c r="AA13908" s="34">
        <v>128</v>
      </c>
      <c r="AB13908" s="34">
        <v>94</v>
      </c>
      <c r="AC13908" s="34">
        <v>160</v>
      </c>
    </row>
    <row r="13909" spans="1:29" x14ac:dyDescent="0.2">
      <c r="A13909" s="34" t="s">
        <v>74402</v>
      </c>
      <c r="B13909" s="34">
        <v>69</v>
      </c>
      <c r="C13909" s="34">
        <v>54</v>
      </c>
      <c r="D13909" s="34">
        <v>71</v>
      </c>
      <c r="E13909" s="34">
        <v>86</v>
      </c>
      <c r="F13909" s="34">
        <v>65</v>
      </c>
      <c r="G13909" s="34">
        <v>25</v>
      </c>
      <c r="H13909" s="34">
        <v>40</v>
      </c>
      <c r="I13909" s="34">
        <v>67</v>
      </c>
      <c r="J13909" s="34">
        <v>34</v>
      </c>
      <c r="K13909" s="34">
        <v>89</v>
      </c>
      <c r="L13909" s="34">
        <v>32</v>
      </c>
      <c r="M13909" s="34">
        <v>48</v>
      </c>
      <c r="N13909" s="34">
        <v>32</v>
      </c>
      <c r="O13909" s="34">
        <v>39</v>
      </c>
      <c r="P13909" s="34">
        <v>51</v>
      </c>
      <c r="Q13909" s="34">
        <v>78</v>
      </c>
      <c r="R13909" s="34">
        <v>58</v>
      </c>
      <c r="S13909" s="34">
        <v>67</v>
      </c>
      <c r="T13909" s="34">
        <v>46</v>
      </c>
      <c r="U13909" s="34">
        <v>54</v>
      </c>
      <c r="V13909" s="34">
        <v>32</v>
      </c>
      <c r="W13909" s="34">
        <v>54</v>
      </c>
      <c r="X13909" s="34">
        <v>61</v>
      </c>
      <c r="Y13909" s="34">
        <v>57</v>
      </c>
      <c r="Z13909" s="34">
        <v>60</v>
      </c>
      <c r="AA13909" s="34">
        <v>80</v>
      </c>
      <c r="AB13909" s="34">
        <v>53</v>
      </c>
      <c r="AC13909" s="34">
        <v>87</v>
      </c>
    </row>
    <row r="13910" spans="1:29" x14ac:dyDescent="0.2">
      <c r="A13910" s="34" t="s">
        <v>74403</v>
      </c>
      <c r="B13910" s="34">
        <v>78</v>
      </c>
      <c r="C13910" s="34">
        <v>64</v>
      </c>
      <c r="D13910" s="34">
        <v>178</v>
      </c>
      <c r="E13910" s="34">
        <v>85</v>
      </c>
      <c r="F13910" s="34">
        <v>95</v>
      </c>
      <c r="G13910" s="34">
        <v>41</v>
      </c>
      <c r="H13910" s="34">
        <v>134</v>
      </c>
      <c r="I13910" s="34">
        <v>103</v>
      </c>
      <c r="J13910" s="34">
        <v>114</v>
      </c>
      <c r="K13910" s="34">
        <v>82</v>
      </c>
      <c r="L13910" s="34">
        <v>42</v>
      </c>
      <c r="M13910" s="34">
        <v>56</v>
      </c>
      <c r="N13910" s="34">
        <v>107</v>
      </c>
      <c r="O13910" s="34">
        <v>81</v>
      </c>
      <c r="P13910" s="34">
        <v>94</v>
      </c>
      <c r="Q13910" s="34">
        <v>78</v>
      </c>
      <c r="R13910" s="34">
        <v>97</v>
      </c>
      <c r="S13910" s="34">
        <v>66</v>
      </c>
      <c r="T13910" s="34">
        <v>73</v>
      </c>
      <c r="U13910" s="34">
        <v>49</v>
      </c>
      <c r="V13910" s="34">
        <v>150</v>
      </c>
      <c r="W13910" s="34">
        <v>46</v>
      </c>
      <c r="X13910" s="34">
        <v>138</v>
      </c>
      <c r="Y13910" s="34">
        <v>53</v>
      </c>
      <c r="Z13910" s="34">
        <v>157</v>
      </c>
      <c r="AA13910" s="34">
        <v>73</v>
      </c>
      <c r="AB13910" s="34">
        <v>71</v>
      </c>
      <c r="AC13910" s="34">
        <v>113</v>
      </c>
    </row>
    <row r="13911" spans="1:29" x14ac:dyDescent="0.2">
      <c r="A13911" s="34" t="s">
        <v>74404</v>
      </c>
      <c r="B13911" s="34">
        <v>174</v>
      </c>
      <c r="C13911" s="34">
        <v>183</v>
      </c>
      <c r="D13911" s="34">
        <v>213</v>
      </c>
      <c r="E13911" s="34">
        <v>185</v>
      </c>
      <c r="F13911" s="34">
        <v>197</v>
      </c>
      <c r="G13911" s="34">
        <v>171</v>
      </c>
      <c r="H13911" s="34">
        <v>216</v>
      </c>
      <c r="I13911" s="34">
        <v>199</v>
      </c>
      <c r="J13911" s="34">
        <v>213</v>
      </c>
      <c r="K13911" s="34">
        <v>237</v>
      </c>
      <c r="L13911" s="34">
        <v>210</v>
      </c>
      <c r="M13911" s="34">
        <v>214</v>
      </c>
      <c r="N13911" s="34">
        <v>183</v>
      </c>
      <c r="O13911" s="34">
        <v>191</v>
      </c>
      <c r="P13911" s="34">
        <v>206</v>
      </c>
      <c r="Q13911" s="34">
        <v>273</v>
      </c>
      <c r="R13911" s="34">
        <v>283</v>
      </c>
      <c r="S13911" s="34">
        <v>243</v>
      </c>
      <c r="T13911" s="34">
        <v>220</v>
      </c>
      <c r="U13911" s="34">
        <v>261</v>
      </c>
      <c r="V13911" s="34">
        <v>229</v>
      </c>
      <c r="W13911" s="34">
        <v>318</v>
      </c>
      <c r="X13911" s="34">
        <v>231</v>
      </c>
      <c r="Y13911" s="34">
        <v>282</v>
      </c>
      <c r="Z13911" s="34">
        <v>221</v>
      </c>
      <c r="AA13911" s="34">
        <v>286</v>
      </c>
      <c r="AB13911" s="34">
        <v>377</v>
      </c>
      <c r="AC13911" s="34">
        <v>384</v>
      </c>
    </row>
    <row r="13912" spans="1:29" x14ac:dyDescent="0.2">
      <c r="A13912" s="34" t="s">
        <v>74405</v>
      </c>
      <c r="B13912" s="34">
        <v>121</v>
      </c>
      <c r="C13912" s="34">
        <v>90</v>
      </c>
      <c r="D13912" s="34">
        <v>142</v>
      </c>
      <c r="E13912" s="34">
        <v>121</v>
      </c>
      <c r="F13912" s="34">
        <v>157</v>
      </c>
      <c r="G13912" s="34">
        <v>119</v>
      </c>
      <c r="H13912" s="34">
        <v>149</v>
      </c>
      <c r="I13912" s="34">
        <v>89</v>
      </c>
      <c r="J13912" s="34">
        <v>130</v>
      </c>
      <c r="K13912" s="34">
        <v>97</v>
      </c>
      <c r="L13912" s="34">
        <v>112</v>
      </c>
      <c r="M13912" s="34">
        <v>115</v>
      </c>
      <c r="N13912" s="34">
        <v>144</v>
      </c>
      <c r="O13912" s="34">
        <v>71</v>
      </c>
      <c r="P13912" s="34">
        <v>124</v>
      </c>
      <c r="Q13912" s="34">
        <v>139</v>
      </c>
      <c r="R13912" s="34">
        <v>206</v>
      </c>
      <c r="S13912" s="34">
        <v>127</v>
      </c>
      <c r="T13912" s="34">
        <v>154</v>
      </c>
      <c r="U13912" s="34">
        <v>121</v>
      </c>
      <c r="V13912" s="34">
        <v>181</v>
      </c>
      <c r="W13912" s="34">
        <v>122</v>
      </c>
      <c r="X13912" s="34">
        <v>120</v>
      </c>
      <c r="Y13912" s="34">
        <v>142</v>
      </c>
      <c r="Z13912" s="34">
        <v>114</v>
      </c>
      <c r="AA13912" s="34">
        <v>135</v>
      </c>
      <c r="AB13912" s="34">
        <v>169</v>
      </c>
      <c r="AC13912" s="34">
        <v>185</v>
      </c>
    </row>
    <row r="13913" spans="1:29" x14ac:dyDescent="0.2">
      <c r="A13913" s="34" t="s">
        <v>74406</v>
      </c>
      <c r="B13913" s="34">
        <v>100</v>
      </c>
      <c r="C13913" s="34">
        <v>83</v>
      </c>
      <c r="D13913" s="34">
        <v>194</v>
      </c>
      <c r="E13913" s="34">
        <v>134</v>
      </c>
      <c r="F13913" s="34">
        <v>150</v>
      </c>
      <c r="G13913" s="34">
        <v>109</v>
      </c>
      <c r="H13913" s="34">
        <v>127</v>
      </c>
      <c r="I13913" s="34">
        <v>108</v>
      </c>
      <c r="J13913" s="34">
        <v>137</v>
      </c>
      <c r="K13913" s="34">
        <v>113</v>
      </c>
      <c r="L13913" s="34">
        <v>101</v>
      </c>
      <c r="M13913" s="34">
        <v>117</v>
      </c>
      <c r="N13913" s="34">
        <v>100</v>
      </c>
      <c r="O13913" s="34">
        <v>97</v>
      </c>
      <c r="P13913" s="34">
        <v>113</v>
      </c>
      <c r="Q13913" s="34">
        <v>135</v>
      </c>
      <c r="R13913" s="34">
        <v>148</v>
      </c>
      <c r="S13913" s="34">
        <v>170</v>
      </c>
      <c r="T13913" s="34">
        <v>104</v>
      </c>
      <c r="U13913" s="34">
        <v>106</v>
      </c>
      <c r="V13913" s="34">
        <v>156</v>
      </c>
      <c r="W13913" s="34">
        <v>122</v>
      </c>
      <c r="X13913" s="34">
        <v>203</v>
      </c>
      <c r="Y13913" s="34">
        <v>88</v>
      </c>
      <c r="Z13913" s="34">
        <v>136</v>
      </c>
      <c r="AA13913" s="34">
        <v>126</v>
      </c>
      <c r="AB13913" s="34">
        <v>111</v>
      </c>
      <c r="AC13913" s="34">
        <v>194</v>
      </c>
    </row>
    <row r="13914" spans="1:29" x14ac:dyDescent="0.2">
      <c r="A13914" s="34" t="s">
        <v>74407</v>
      </c>
      <c r="B13914" s="34">
        <v>92</v>
      </c>
      <c r="C13914" s="34">
        <v>100</v>
      </c>
      <c r="D13914" s="34">
        <v>138</v>
      </c>
      <c r="E13914" s="34">
        <v>127</v>
      </c>
      <c r="F13914" s="34">
        <v>125</v>
      </c>
      <c r="G13914" s="34">
        <v>96</v>
      </c>
      <c r="H13914" s="34">
        <v>88</v>
      </c>
      <c r="I13914" s="34">
        <v>106</v>
      </c>
      <c r="J13914" s="34">
        <v>103</v>
      </c>
      <c r="K13914" s="34">
        <v>99</v>
      </c>
      <c r="L13914" s="34">
        <v>73</v>
      </c>
      <c r="M13914" s="34">
        <v>97</v>
      </c>
      <c r="N13914" s="34">
        <v>100</v>
      </c>
      <c r="O13914" s="34">
        <v>119</v>
      </c>
      <c r="P13914" s="34">
        <v>95</v>
      </c>
      <c r="Q13914" s="34">
        <v>88</v>
      </c>
      <c r="R13914" s="34">
        <v>155</v>
      </c>
      <c r="S13914" s="34">
        <v>167</v>
      </c>
      <c r="T13914" s="34">
        <v>94</v>
      </c>
      <c r="U13914" s="34">
        <v>114</v>
      </c>
      <c r="V13914" s="34">
        <v>134</v>
      </c>
      <c r="W13914" s="34">
        <v>95</v>
      </c>
      <c r="X13914" s="34">
        <v>156</v>
      </c>
      <c r="Y13914" s="34">
        <v>126</v>
      </c>
      <c r="Z13914" s="34">
        <v>149</v>
      </c>
      <c r="AA13914" s="34">
        <v>162</v>
      </c>
      <c r="AB13914" s="34">
        <v>138</v>
      </c>
      <c r="AC13914" s="34">
        <v>201</v>
      </c>
    </row>
    <row r="13915" spans="1:29" x14ac:dyDescent="0.2">
      <c r="A13915" s="34" t="s">
        <v>74408</v>
      </c>
      <c r="B13915" s="34">
        <v>161</v>
      </c>
      <c r="C13915" s="34">
        <v>188</v>
      </c>
      <c r="D13915" s="34">
        <v>239</v>
      </c>
      <c r="E13915" s="34">
        <v>215</v>
      </c>
      <c r="F13915" s="34">
        <v>260</v>
      </c>
      <c r="G13915" s="34">
        <v>168</v>
      </c>
      <c r="H13915" s="34">
        <v>208</v>
      </c>
      <c r="I13915" s="34">
        <v>153</v>
      </c>
      <c r="J13915" s="34">
        <v>170</v>
      </c>
      <c r="K13915" s="34">
        <v>181</v>
      </c>
      <c r="L13915" s="34">
        <v>98</v>
      </c>
      <c r="M13915" s="34">
        <v>110</v>
      </c>
      <c r="N13915" s="34">
        <v>208</v>
      </c>
      <c r="O13915" s="34">
        <v>120</v>
      </c>
      <c r="P13915" s="34">
        <v>224</v>
      </c>
      <c r="Q13915" s="34">
        <v>173</v>
      </c>
      <c r="R13915" s="34">
        <v>191</v>
      </c>
      <c r="S13915" s="34">
        <v>225</v>
      </c>
      <c r="T13915" s="34">
        <v>116</v>
      </c>
      <c r="U13915" s="34">
        <v>131</v>
      </c>
      <c r="V13915" s="34">
        <v>226</v>
      </c>
      <c r="W13915" s="34">
        <v>121</v>
      </c>
      <c r="X13915" s="34">
        <v>276</v>
      </c>
      <c r="Y13915" s="34">
        <v>136</v>
      </c>
      <c r="Z13915" s="34">
        <v>259</v>
      </c>
      <c r="AA13915" s="34">
        <v>230</v>
      </c>
      <c r="AB13915" s="34">
        <v>182</v>
      </c>
      <c r="AC13915" s="34">
        <v>270</v>
      </c>
    </row>
    <row r="13916" spans="1:29" x14ac:dyDescent="0.2">
      <c r="A13916" s="34" t="s">
        <v>74409</v>
      </c>
      <c r="B13916" s="34">
        <v>29</v>
      </c>
      <c r="C13916" s="34">
        <v>33</v>
      </c>
      <c r="D13916" s="34">
        <v>52</v>
      </c>
      <c r="E13916" s="34">
        <v>21</v>
      </c>
      <c r="F13916" s="34">
        <v>37</v>
      </c>
      <c r="G13916" s="34">
        <v>37</v>
      </c>
      <c r="H13916" s="34">
        <v>31</v>
      </c>
      <c r="I13916" s="34">
        <v>26</v>
      </c>
      <c r="J13916" s="34">
        <v>29</v>
      </c>
      <c r="K13916" s="34">
        <v>26</v>
      </c>
      <c r="L13916" s="34">
        <v>17</v>
      </c>
      <c r="M13916" s="34">
        <v>29</v>
      </c>
      <c r="N13916" s="34">
        <v>30</v>
      </c>
      <c r="O13916" s="34">
        <v>23</v>
      </c>
      <c r="P13916" s="34">
        <v>20</v>
      </c>
      <c r="Q13916" s="34">
        <v>33</v>
      </c>
      <c r="R13916" s="34">
        <v>40</v>
      </c>
      <c r="S13916" s="34">
        <v>36</v>
      </c>
      <c r="T13916" s="34">
        <v>23</v>
      </c>
      <c r="U13916" s="34">
        <v>19</v>
      </c>
      <c r="V13916" s="34">
        <v>25</v>
      </c>
      <c r="W13916" s="34">
        <v>17</v>
      </c>
      <c r="X13916" s="34">
        <v>37</v>
      </c>
      <c r="Y13916" s="34">
        <v>31</v>
      </c>
      <c r="Z13916" s="34">
        <v>28</v>
      </c>
      <c r="AA13916" s="34">
        <v>34</v>
      </c>
      <c r="AB13916" s="34">
        <v>36</v>
      </c>
      <c r="AC13916" s="34">
        <v>40</v>
      </c>
    </row>
    <row r="13917" spans="1:29" x14ac:dyDescent="0.2">
      <c r="A13917" s="34" t="s">
        <v>74410</v>
      </c>
      <c r="B13917" s="34">
        <v>104</v>
      </c>
      <c r="C13917" s="34">
        <v>148</v>
      </c>
      <c r="D13917" s="34">
        <v>155</v>
      </c>
      <c r="E13917" s="34">
        <v>156</v>
      </c>
      <c r="F13917" s="34">
        <v>158</v>
      </c>
      <c r="G13917" s="34">
        <v>142</v>
      </c>
      <c r="H13917" s="34">
        <v>162</v>
      </c>
      <c r="I13917" s="34">
        <v>140</v>
      </c>
      <c r="J13917" s="34">
        <v>125</v>
      </c>
      <c r="K13917" s="34">
        <v>179</v>
      </c>
      <c r="L13917" s="34">
        <v>78</v>
      </c>
      <c r="M13917" s="34">
        <v>158</v>
      </c>
      <c r="N13917" s="34">
        <v>131</v>
      </c>
      <c r="O13917" s="34">
        <v>135</v>
      </c>
      <c r="P13917" s="34">
        <v>130</v>
      </c>
      <c r="Q13917" s="34">
        <v>212</v>
      </c>
      <c r="R13917" s="34">
        <v>151</v>
      </c>
      <c r="S13917" s="34">
        <v>250</v>
      </c>
      <c r="T13917" s="34">
        <v>102</v>
      </c>
      <c r="U13917" s="34">
        <v>140</v>
      </c>
      <c r="V13917" s="34">
        <v>140</v>
      </c>
      <c r="W13917" s="34">
        <v>179</v>
      </c>
      <c r="X13917" s="34">
        <v>182</v>
      </c>
      <c r="Y13917" s="34">
        <v>209</v>
      </c>
      <c r="Z13917" s="34">
        <v>175</v>
      </c>
      <c r="AA13917" s="34">
        <v>229</v>
      </c>
      <c r="AB13917" s="34">
        <v>133</v>
      </c>
      <c r="AC13917" s="34">
        <v>258</v>
      </c>
    </row>
    <row r="13918" spans="1:29" x14ac:dyDescent="0.2">
      <c r="A13918" s="34" t="s">
        <v>74411</v>
      </c>
      <c r="B13918" s="34">
        <v>136</v>
      </c>
      <c r="C13918" s="34">
        <v>167</v>
      </c>
      <c r="D13918" s="34">
        <v>184</v>
      </c>
      <c r="E13918" s="34">
        <v>193</v>
      </c>
      <c r="F13918" s="34">
        <v>196</v>
      </c>
      <c r="G13918" s="34">
        <v>193</v>
      </c>
      <c r="H13918" s="34">
        <v>182</v>
      </c>
      <c r="I13918" s="34">
        <v>149</v>
      </c>
      <c r="J13918" s="34">
        <v>194</v>
      </c>
      <c r="K13918" s="34">
        <v>187</v>
      </c>
      <c r="L13918" s="34">
        <v>133</v>
      </c>
      <c r="M13918" s="34">
        <v>149</v>
      </c>
      <c r="N13918" s="34">
        <v>134</v>
      </c>
      <c r="O13918" s="34">
        <v>142</v>
      </c>
      <c r="P13918" s="34">
        <v>168</v>
      </c>
      <c r="Q13918" s="34">
        <v>215</v>
      </c>
      <c r="R13918" s="34">
        <v>218</v>
      </c>
      <c r="S13918" s="34">
        <v>193</v>
      </c>
      <c r="T13918" s="34">
        <v>237</v>
      </c>
      <c r="U13918" s="34">
        <v>166</v>
      </c>
      <c r="V13918" s="34">
        <v>207</v>
      </c>
      <c r="W13918" s="34">
        <v>208</v>
      </c>
      <c r="X13918" s="34">
        <v>181</v>
      </c>
      <c r="Y13918" s="34">
        <v>194</v>
      </c>
      <c r="Z13918" s="34">
        <v>220</v>
      </c>
      <c r="AA13918" s="34">
        <v>209</v>
      </c>
      <c r="AB13918" s="34">
        <v>220</v>
      </c>
      <c r="AC13918" s="34">
        <v>253</v>
      </c>
    </row>
    <row r="13919" spans="1:29" x14ac:dyDescent="0.2">
      <c r="A13919" s="34" t="s">
        <v>74412</v>
      </c>
      <c r="B13919" s="34">
        <v>67</v>
      </c>
      <c r="C13919" s="34">
        <v>30</v>
      </c>
      <c r="D13919" s="34">
        <v>57</v>
      </c>
      <c r="E13919" s="34">
        <v>41</v>
      </c>
      <c r="F13919" s="34">
        <v>48</v>
      </c>
      <c r="G13919" s="34">
        <v>29</v>
      </c>
      <c r="H13919" s="34">
        <v>45</v>
      </c>
      <c r="I13919" s="34">
        <v>33</v>
      </c>
      <c r="J13919" s="34">
        <v>33</v>
      </c>
      <c r="K13919" s="34">
        <v>52</v>
      </c>
      <c r="L13919" s="34">
        <v>60</v>
      </c>
      <c r="M13919" s="34">
        <v>35</v>
      </c>
      <c r="N13919" s="34">
        <v>62</v>
      </c>
      <c r="O13919" s="34">
        <v>32</v>
      </c>
      <c r="P13919" s="34">
        <v>56</v>
      </c>
      <c r="Q13919" s="34">
        <v>51</v>
      </c>
      <c r="R13919" s="34">
        <v>57</v>
      </c>
      <c r="S13919" s="34">
        <v>48</v>
      </c>
      <c r="T13919" s="34">
        <v>64</v>
      </c>
      <c r="U13919" s="34">
        <v>42</v>
      </c>
      <c r="V13919" s="34">
        <v>76</v>
      </c>
      <c r="W13919" s="34">
        <v>50</v>
      </c>
      <c r="X13919" s="34">
        <v>57</v>
      </c>
      <c r="Y13919" s="34">
        <v>52</v>
      </c>
      <c r="Z13919" s="34">
        <v>57</v>
      </c>
      <c r="AA13919" s="34">
        <v>51</v>
      </c>
      <c r="AB13919" s="34">
        <v>46</v>
      </c>
      <c r="AC13919" s="34">
        <v>68</v>
      </c>
    </row>
    <row r="13920" spans="1:29" x14ac:dyDescent="0.2">
      <c r="A13920" s="34" t="s">
        <v>74413</v>
      </c>
      <c r="B13920" s="34">
        <v>47</v>
      </c>
      <c r="C13920" s="34">
        <v>55</v>
      </c>
      <c r="D13920" s="34">
        <v>84</v>
      </c>
      <c r="E13920" s="34">
        <v>88</v>
      </c>
      <c r="F13920" s="34">
        <v>99</v>
      </c>
      <c r="G13920" s="34">
        <v>35</v>
      </c>
      <c r="H13920" s="34">
        <v>78</v>
      </c>
      <c r="I13920" s="34">
        <v>54</v>
      </c>
      <c r="J13920" s="34">
        <v>70</v>
      </c>
      <c r="K13920" s="34">
        <v>47</v>
      </c>
      <c r="L13920" s="34">
        <v>31</v>
      </c>
      <c r="M13920" s="34">
        <v>61</v>
      </c>
      <c r="N13920" s="34">
        <v>54</v>
      </c>
      <c r="O13920" s="34">
        <v>50</v>
      </c>
      <c r="P13920" s="34">
        <v>76</v>
      </c>
      <c r="Q13920" s="34">
        <v>66</v>
      </c>
      <c r="R13920" s="34">
        <v>46</v>
      </c>
      <c r="S13920" s="34">
        <v>94</v>
      </c>
      <c r="T13920" s="34">
        <v>52</v>
      </c>
      <c r="U13920" s="34">
        <v>57</v>
      </c>
      <c r="V13920" s="34">
        <v>70</v>
      </c>
      <c r="W13920" s="34">
        <v>60</v>
      </c>
      <c r="X13920" s="34">
        <v>87</v>
      </c>
      <c r="Y13920" s="34">
        <v>67</v>
      </c>
      <c r="Z13920" s="34">
        <v>111</v>
      </c>
      <c r="AA13920" s="34">
        <v>64</v>
      </c>
      <c r="AB13920" s="34">
        <v>65</v>
      </c>
      <c r="AC13920" s="34">
        <v>82</v>
      </c>
    </row>
    <row r="13921" spans="1:29" x14ac:dyDescent="0.2">
      <c r="A13921" s="34" t="s">
        <v>74414</v>
      </c>
      <c r="B13921" s="34">
        <v>128</v>
      </c>
      <c r="C13921" s="34">
        <v>150</v>
      </c>
      <c r="D13921" s="34">
        <v>186</v>
      </c>
      <c r="E13921" s="34">
        <v>157</v>
      </c>
      <c r="F13921" s="34">
        <v>140</v>
      </c>
      <c r="G13921" s="34">
        <v>135</v>
      </c>
      <c r="H13921" s="34">
        <v>105</v>
      </c>
      <c r="I13921" s="34">
        <v>147</v>
      </c>
      <c r="J13921" s="34">
        <v>148</v>
      </c>
      <c r="K13921" s="34">
        <v>191</v>
      </c>
      <c r="L13921" s="34">
        <v>63</v>
      </c>
      <c r="M13921" s="34">
        <v>130</v>
      </c>
      <c r="N13921" s="34">
        <v>101</v>
      </c>
      <c r="O13921" s="34">
        <v>119</v>
      </c>
      <c r="P13921" s="34">
        <v>81</v>
      </c>
      <c r="Q13921" s="34">
        <v>122</v>
      </c>
      <c r="R13921" s="34">
        <v>109</v>
      </c>
      <c r="S13921" s="34">
        <v>235</v>
      </c>
      <c r="T13921" s="34">
        <v>86</v>
      </c>
      <c r="U13921" s="34">
        <v>125</v>
      </c>
      <c r="V13921" s="34">
        <v>127</v>
      </c>
      <c r="W13921" s="34">
        <v>97</v>
      </c>
      <c r="X13921" s="34">
        <v>168</v>
      </c>
      <c r="Y13921" s="34">
        <v>93</v>
      </c>
      <c r="Z13921" s="34">
        <v>171</v>
      </c>
      <c r="AA13921" s="34">
        <v>170</v>
      </c>
      <c r="AB13921" s="34">
        <v>94</v>
      </c>
      <c r="AC13921" s="34">
        <v>196</v>
      </c>
    </row>
    <row r="13922" spans="1:29" x14ac:dyDescent="0.2">
      <c r="A13922" s="34" t="s">
        <v>74415</v>
      </c>
      <c r="B13922" s="34">
        <v>91</v>
      </c>
      <c r="C13922" s="34">
        <v>64</v>
      </c>
      <c r="D13922" s="34">
        <v>92</v>
      </c>
      <c r="E13922" s="34">
        <v>62</v>
      </c>
      <c r="F13922" s="34">
        <v>113</v>
      </c>
      <c r="G13922" s="34">
        <v>56</v>
      </c>
      <c r="H13922" s="34">
        <v>115</v>
      </c>
      <c r="I13922" s="34">
        <v>47</v>
      </c>
      <c r="J13922" s="34">
        <v>103</v>
      </c>
      <c r="K13922" s="34">
        <v>55</v>
      </c>
      <c r="L13922" s="34">
        <v>84</v>
      </c>
      <c r="M13922" s="34">
        <v>46</v>
      </c>
      <c r="N13922" s="34">
        <v>104</v>
      </c>
      <c r="O13922" s="34">
        <v>50</v>
      </c>
      <c r="P13922" s="34">
        <v>91</v>
      </c>
      <c r="Q13922" s="34">
        <v>127</v>
      </c>
      <c r="R13922" s="34">
        <v>136</v>
      </c>
      <c r="S13922" s="34">
        <v>69</v>
      </c>
      <c r="T13922" s="34">
        <v>121</v>
      </c>
      <c r="U13922" s="34">
        <v>66</v>
      </c>
      <c r="V13922" s="34">
        <v>108</v>
      </c>
      <c r="W13922" s="34">
        <v>112</v>
      </c>
      <c r="X13922" s="34">
        <v>144</v>
      </c>
      <c r="Y13922" s="34">
        <v>84</v>
      </c>
      <c r="Z13922" s="34">
        <v>143</v>
      </c>
      <c r="AA13922" s="34">
        <v>92</v>
      </c>
      <c r="AB13922" s="34">
        <v>149</v>
      </c>
      <c r="AC13922" s="34">
        <v>127</v>
      </c>
    </row>
    <row r="13923" spans="1:29" x14ac:dyDescent="0.2">
      <c r="A13923" s="34" t="s">
        <v>74416</v>
      </c>
      <c r="B13923" s="34">
        <v>81</v>
      </c>
      <c r="C13923" s="34">
        <v>64</v>
      </c>
      <c r="D13923" s="34">
        <v>70</v>
      </c>
      <c r="E13923" s="34">
        <v>54</v>
      </c>
      <c r="F13923" s="34">
        <v>74</v>
      </c>
      <c r="G13923" s="34">
        <v>37</v>
      </c>
      <c r="H13923" s="34">
        <v>49</v>
      </c>
      <c r="I13923" s="34">
        <v>52</v>
      </c>
      <c r="J13923" s="34">
        <v>88</v>
      </c>
      <c r="K13923" s="34">
        <v>83</v>
      </c>
      <c r="L13923" s="34">
        <v>44</v>
      </c>
      <c r="M13923" s="34">
        <v>68</v>
      </c>
      <c r="N13923" s="34">
        <v>55</v>
      </c>
      <c r="O13923" s="34">
        <v>40</v>
      </c>
      <c r="P13923" s="34">
        <v>69</v>
      </c>
      <c r="Q13923" s="34">
        <v>52</v>
      </c>
      <c r="R13923" s="34">
        <v>124</v>
      </c>
      <c r="S13923" s="34">
        <v>73</v>
      </c>
      <c r="T13923" s="34">
        <v>58</v>
      </c>
      <c r="U13923" s="34">
        <v>41</v>
      </c>
      <c r="V13923" s="34">
        <v>78</v>
      </c>
      <c r="W13923" s="34">
        <v>46</v>
      </c>
      <c r="X13923" s="34">
        <v>69</v>
      </c>
      <c r="Y13923" s="34">
        <v>56</v>
      </c>
      <c r="Z13923" s="34">
        <v>88</v>
      </c>
      <c r="AA13923" s="34">
        <v>61</v>
      </c>
      <c r="AB13923" s="34">
        <v>127</v>
      </c>
      <c r="AC13923" s="34">
        <v>99</v>
      </c>
    </row>
    <row r="13924" spans="1:29" x14ac:dyDescent="0.2">
      <c r="A13924" s="34" t="s">
        <v>74417</v>
      </c>
      <c r="B13924" s="34">
        <v>42</v>
      </c>
      <c r="C13924" s="34">
        <v>47</v>
      </c>
      <c r="D13924" s="34">
        <v>62</v>
      </c>
      <c r="E13924" s="34">
        <v>59</v>
      </c>
      <c r="F13924" s="34">
        <v>61</v>
      </c>
      <c r="G13924" s="34">
        <v>34</v>
      </c>
      <c r="H13924" s="34">
        <v>65</v>
      </c>
      <c r="I13924" s="34">
        <v>71</v>
      </c>
      <c r="J13924" s="34">
        <v>67</v>
      </c>
      <c r="K13924" s="34">
        <v>54</v>
      </c>
      <c r="L13924" s="34">
        <v>36</v>
      </c>
      <c r="M13924" s="34">
        <v>84</v>
      </c>
      <c r="N13924" s="34">
        <v>64</v>
      </c>
      <c r="O13924" s="34">
        <v>59</v>
      </c>
      <c r="P13924" s="34">
        <v>48</v>
      </c>
      <c r="Q13924" s="34">
        <v>70</v>
      </c>
      <c r="R13924" s="34">
        <v>88</v>
      </c>
      <c r="S13924" s="34">
        <v>75</v>
      </c>
      <c r="T13924" s="34">
        <v>33</v>
      </c>
      <c r="U13924" s="34">
        <v>63</v>
      </c>
      <c r="V13924" s="34">
        <v>72</v>
      </c>
      <c r="W13924" s="34">
        <v>47</v>
      </c>
      <c r="X13924" s="34">
        <v>92</v>
      </c>
      <c r="Y13924" s="34">
        <v>73</v>
      </c>
      <c r="Z13924" s="34">
        <v>56</v>
      </c>
      <c r="AA13924" s="34">
        <v>144</v>
      </c>
      <c r="AB13924" s="34">
        <v>69</v>
      </c>
      <c r="AC13924" s="34">
        <v>89</v>
      </c>
    </row>
    <row r="13925" spans="1:29" x14ac:dyDescent="0.2">
      <c r="A13925" s="34" t="s">
        <v>74418</v>
      </c>
      <c r="B13925" s="34">
        <v>45</v>
      </c>
      <c r="C13925" s="34">
        <v>65</v>
      </c>
      <c r="D13925" s="34">
        <v>94</v>
      </c>
      <c r="E13925" s="34">
        <v>86</v>
      </c>
      <c r="F13925" s="34">
        <v>94</v>
      </c>
      <c r="G13925" s="34">
        <v>102</v>
      </c>
      <c r="H13925" s="34">
        <v>111</v>
      </c>
      <c r="I13925" s="34">
        <v>66</v>
      </c>
      <c r="J13925" s="34">
        <v>87</v>
      </c>
      <c r="K13925" s="34">
        <v>100</v>
      </c>
      <c r="L13925" s="34">
        <v>45</v>
      </c>
      <c r="M13925" s="34">
        <v>75</v>
      </c>
      <c r="N13925" s="34">
        <v>78</v>
      </c>
      <c r="O13925" s="34">
        <v>70</v>
      </c>
      <c r="P13925" s="34">
        <v>90</v>
      </c>
      <c r="Q13925" s="34">
        <v>75</v>
      </c>
      <c r="R13925" s="34">
        <v>155</v>
      </c>
      <c r="S13925" s="34">
        <v>94</v>
      </c>
      <c r="T13925" s="34">
        <v>78</v>
      </c>
      <c r="U13925" s="34">
        <v>89</v>
      </c>
      <c r="V13925" s="34">
        <v>112</v>
      </c>
      <c r="W13925" s="34">
        <v>49</v>
      </c>
      <c r="X13925" s="34">
        <v>102</v>
      </c>
      <c r="Y13925" s="34">
        <v>61</v>
      </c>
      <c r="Z13925" s="34">
        <v>108</v>
      </c>
      <c r="AA13925" s="34">
        <v>108</v>
      </c>
      <c r="AB13925" s="34">
        <v>74</v>
      </c>
      <c r="AC13925" s="34">
        <v>121</v>
      </c>
    </row>
    <row r="13926" spans="1:29" x14ac:dyDescent="0.2">
      <c r="A13926" s="34" t="s">
        <v>74419</v>
      </c>
      <c r="B13926" s="34">
        <v>160</v>
      </c>
      <c r="C13926" s="34">
        <v>223</v>
      </c>
      <c r="D13926" s="34">
        <v>328</v>
      </c>
      <c r="E13926" s="34">
        <v>227</v>
      </c>
      <c r="F13926" s="34">
        <v>257</v>
      </c>
      <c r="G13926" s="34">
        <v>186</v>
      </c>
      <c r="H13926" s="34">
        <v>251</v>
      </c>
      <c r="I13926" s="34">
        <v>191</v>
      </c>
      <c r="J13926" s="34">
        <v>230</v>
      </c>
      <c r="K13926" s="34">
        <v>181</v>
      </c>
      <c r="L13926" s="34">
        <v>139</v>
      </c>
      <c r="M13926" s="34">
        <v>122</v>
      </c>
      <c r="N13926" s="34">
        <v>191</v>
      </c>
      <c r="O13926" s="34">
        <v>158</v>
      </c>
      <c r="P13926" s="34">
        <v>199</v>
      </c>
      <c r="Q13926" s="34">
        <v>221</v>
      </c>
      <c r="R13926" s="34">
        <v>255</v>
      </c>
      <c r="S13926" s="34">
        <v>282</v>
      </c>
      <c r="T13926" s="34">
        <v>232</v>
      </c>
      <c r="U13926" s="34">
        <v>209</v>
      </c>
      <c r="V13926" s="34">
        <v>324</v>
      </c>
      <c r="W13926" s="34">
        <v>178</v>
      </c>
      <c r="X13926" s="34">
        <v>330</v>
      </c>
      <c r="Y13926" s="34">
        <v>167</v>
      </c>
      <c r="Z13926" s="34">
        <v>324</v>
      </c>
      <c r="AA13926" s="34">
        <v>246</v>
      </c>
      <c r="AB13926" s="34">
        <v>250</v>
      </c>
      <c r="AC13926" s="34">
        <v>310</v>
      </c>
    </row>
    <row r="13927" spans="1:29" x14ac:dyDescent="0.2">
      <c r="A13927" s="34" t="s">
        <v>74420</v>
      </c>
      <c r="B13927" s="34">
        <v>55</v>
      </c>
      <c r="C13927" s="34">
        <v>77</v>
      </c>
      <c r="D13927" s="34">
        <v>80</v>
      </c>
      <c r="E13927" s="34">
        <v>93</v>
      </c>
      <c r="F13927" s="34">
        <v>67</v>
      </c>
      <c r="G13927" s="34">
        <v>61</v>
      </c>
      <c r="H13927" s="34">
        <v>77</v>
      </c>
      <c r="I13927" s="34">
        <v>79</v>
      </c>
      <c r="J13927" s="34">
        <v>63</v>
      </c>
      <c r="K13927" s="34">
        <v>59</v>
      </c>
      <c r="L13927" s="34">
        <v>33</v>
      </c>
      <c r="M13927" s="34">
        <v>60</v>
      </c>
      <c r="N13927" s="34">
        <v>66</v>
      </c>
      <c r="O13927" s="34">
        <v>74</v>
      </c>
      <c r="P13927" s="34">
        <v>80</v>
      </c>
      <c r="Q13927" s="34">
        <v>67</v>
      </c>
      <c r="R13927" s="34">
        <v>76</v>
      </c>
      <c r="S13927" s="34">
        <v>79</v>
      </c>
      <c r="T13927" s="34">
        <v>63</v>
      </c>
      <c r="U13927" s="34">
        <v>45</v>
      </c>
      <c r="V13927" s="34">
        <v>58</v>
      </c>
      <c r="W13927" s="34">
        <v>35</v>
      </c>
      <c r="X13927" s="34">
        <v>84</v>
      </c>
      <c r="Y13927" s="34">
        <v>34</v>
      </c>
      <c r="Z13927" s="34">
        <v>92</v>
      </c>
      <c r="AA13927" s="34">
        <v>63</v>
      </c>
      <c r="AB13927" s="34">
        <v>61</v>
      </c>
      <c r="AC13927" s="34">
        <v>89</v>
      </c>
    </row>
    <row r="13928" spans="1:29" x14ac:dyDescent="0.2">
      <c r="A13928" s="34" t="s">
        <v>74421</v>
      </c>
      <c r="B13928" s="34">
        <v>117</v>
      </c>
      <c r="C13928" s="34">
        <v>183</v>
      </c>
      <c r="D13928" s="34">
        <v>130</v>
      </c>
      <c r="E13928" s="34">
        <v>189</v>
      </c>
      <c r="F13928" s="34">
        <v>131</v>
      </c>
      <c r="G13928" s="34">
        <v>215</v>
      </c>
      <c r="H13928" s="34">
        <v>109</v>
      </c>
      <c r="I13928" s="34">
        <v>206</v>
      </c>
      <c r="J13928" s="34">
        <v>125</v>
      </c>
      <c r="K13928" s="34">
        <v>166</v>
      </c>
      <c r="L13928" s="34">
        <v>117</v>
      </c>
      <c r="M13928" s="34">
        <v>151</v>
      </c>
      <c r="N13928" s="34">
        <v>106</v>
      </c>
      <c r="O13928" s="34">
        <v>192</v>
      </c>
      <c r="P13928" s="34">
        <v>97</v>
      </c>
      <c r="Q13928" s="34">
        <v>251</v>
      </c>
      <c r="R13928" s="34">
        <v>228</v>
      </c>
      <c r="S13928" s="34">
        <v>189</v>
      </c>
      <c r="T13928" s="34">
        <v>102</v>
      </c>
      <c r="U13928" s="34">
        <v>177</v>
      </c>
      <c r="V13928" s="34">
        <v>152</v>
      </c>
      <c r="W13928" s="34">
        <v>186</v>
      </c>
      <c r="X13928" s="34">
        <v>174</v>
      </c>
      <c r="Y13928" s="34">
        <v>124</v>
      </c>
      <c r="Z13928" s="34">
        <v>145</v>
      </c>
      <c r="AA13928" s="34">
        <v>219</v>
      </c>
      <c r="AB13928" s="34">
        <v>166</v>
      </c>
      <c r="AC13928" s="34">
        <v>288</v>
      </c>
    </row>
    <row r="13929" spans="1:29" x14ac:dyDescent="0.2">
      <c r="A13929" s="34" t="s">
        <v>74422</v>
      </c>
      <c r="B13929" s="34">
        <v>81</v>
      </c>
      <c r="C13929" s="34">
        <v>66</v>
      </c>
      <c r="D13929" s="34">
        <v>87</v>
      </c>
      <c r="E13929" s="34">
        <v>93</v>
      </c>
      <c r="F13929" s="34">
        <v>56</v>
      </c>
      <c r="G13929" s="34">
        <v>95</v>
      </c>
      <c r="H13929" s="34">
        <v>68</v>
      </c>
      <c r="I13929" s="34">
        <v>92</v>
      </c>
      <c r="J13929" s="34">
        <v>51</v>
      </c>
      <c r="K13929" s="34">
        <v>74</v>
      </c>
      <c r="L13929" s="34">
        <v>29</v>
      </c>
      <c r="M13929" s="34">
        <v>67</v>
      </c>
      <c r="N13929" s="34">
        <v>40</v>
      </c>
      <c r="O13929" s="34">
        <v>67</v>
      </c>
      <c r="P13929" s="34">
        <v>51</v>
      </c>
      <c r="Q13929" s="34">
        <v>90</v>
      </c>
      <c r="R13929" s="34">
        <v>61</v>
      </c>
      <c r="S13929" s="34">
        <v>99</v>
      </c>
      <c r="T13929" s="34">
        <v>38</v>
      </c>
      <c r="U13929" s="34">
        <v>94</v>
      </c>
      <c r="V13929" s="34">
        <v>78</v>
      </c>
      <c r="W13929" s="34">
        <v>84</v>
      </c>
      <c r="X13929" s="34">
        <v>63</v>
      </c>
      <c r="Y13929" s="34">
        <v>53</v>
      </c>
      <c r="Z13929" s="34">
        <v>72</v>
      </c>
      <c r="AA13929" s="34">
        <v>127</v>
      </c>
      <c r="AB13929" s="34">
        <v>61</v>
      </c>
      <c r="AC13929" s="34">
        <v>121</v>
      </c>
    </row>
    <row r="13930" spans="1:29" x14ac:dyDescent="0.2">
      <c r="A13930" s="34" t="s">
        <v>74423</v>
      </c>
      <c r="B13930" s="34">
        <v>108</v>
      </c>
      <c r="C13930" s="34">
        <v>110</v>
      </c>
      <c r="D13930" s="34">
        <v>112</v>
      </c>
      <c r="E13930" s="34">
        <v>98</v>
      </c>
      <c r="F13930" s="34">
        <v>136</v>
      </c>
      <c r="G13930" s="34">
        <v>193</v>
      </c>
      <c r="H13930" s="34">
        <v>127</v>
      </c>
      <c r="I13930" s="34">
        <v>97</v>
      </c>
      <c r="J13930" s="34">
        <v>137</v>
      </c>
      <c r="K13930" s="34">
        <v>97</v>
      </c>
      <c r="L13930" s="34">
        <v>116</v>
      </c>
      <c r="M13930" s="34">
        <v>123</v>
      </c>
      <c r="N13930" s="34">
        <v>104</v>
      </c>
      <c r="O13930" s="34">
        <v>118</v>
      </c>
      <c r="P13930" s="34">
        <v>133</v>
      </c>
      <c r="Q13930" s="34">
        <v>183</v>
      </c>
      <c r="R13930" s="34">
        <v>173</v>
      </c>
      <c r="S13930" s="34">
        <v>148</v>
      </c>
      <c r="T13930" s="34">
        <v>180</v>
      </c>
      <c r="U13930" s="34">
        <v>133</v>
      </c>
      <c r="V13930" s="34">
        <v>171</v>
      </c>
      <c r="W13930" s="34">
        <v>177</v>
      </c>
      <c r="X13930" s="34">
        <v>213</v>
      </c>
      <c r="Y13930" s="34">
        <v>176</v>
      </c>
      <c r="Z13930" s="34">
        <v>125</v>
      </c>
      <c r="AA13930" s="34">
        <v>146</v>
      </c>
      <c r="AB13930" s="34">
        <v>162</v>
      </c>
      <c r="AC13930" s="34">
        <v>223</v>
      </c>
    </row>
    <row r="13931" spans="1:29" x14ac:dyDescent="0.2">
      <c r="A13931" s="34" t="s">
        <v>74424</v>
      </c>
      <c r="B13931" s="34">
        <v>119</v>
      </c>
      <c r="C13931" s="34">
        <v>149</v>
      </c>
      <c r="D13931" s="34">
        <v>199</v>
      </c>
      <c r="E13931" s="34">
        <v>164</v>
      </c>
      <c r="F13931" s="34">
        <v>186</v>
      </c>
      <c r="G13931" s="34">
        <v>129</v>
      </c>
      <c r="H13931" s="34">
        <v>153</v>
      </c>
      <c r="I13931" s="34">
        <v>168</v>
      </c>
      <c r="J13931" s="34">
        <v>149</v>
      </c>
      <c r="K13931" s="34">
        <v>180</v>
      </c>
      <c r="L13931" s="34">
        <v>102</v>
      </c>
      <c r="M13931" s="34">
        <v>163</v>
      </c>
      <c r="N13931" s="34">
        <v>174</v>
      </c>
      <c r="O13931" s="34">
        <v>141</v>
      </c>
      <c r="P13931" s="34">
        <v>144</v>
      </c>
      <c r="Q13931" s="34">
        <v>211</v>
      </c>
      <c r="R13931" s="34">
        <v>201</v>
      </c>
      <c r="S13931" s="34">
        <v>171</v>
      </c>
      <c r="T13931" s="34">
        <v>131</v>
      </c>
      <c r="U13931" s="34">
        <v>158</v>
      </c>
      <c r="V13931" s="34">
        <v>160</v>
      </c>
      <c r="W13931" s="34">
        <v>177</v>
      </c>
      <c r="X13931" s="34">
        <v>222</v>
      </c>
      <c r="Y13931" s="34">
        <v>171</v>
      </c>
      <c r="Z13931" s="34">
        <v>214</v>
      </c>
      <c r="AA13931" s="34">
        <v>206</v>
      </c>
      <c r="AB13931" s="34">
        <v>149</v>
      </c>
      <c r="AC13931" s="34">
        <v>224</v>
      </c>
    </row>
    <row r="13932" spans="1:29" x14ac:dyDescent="0.2">
      <c r="A13932" s="34" t="s">
        <v>74425</v>
      </c>
      <c r="B13932" s="34">
        <v>120</v>
      </c>
      <c r="C13932" s="34">
        <v>151</v>
      </c>
      <c r="D13932" s="34">
        <v>179</v>
      </c>
      <c r="E13932" s="34">
        <v>159</v>
      </c>
      <c r="F13932" s="34">
        <v>157</v>
      </c>
      <c r="G13932" s="34">
        <v>96</v>
      </c>
      <c r="H13932" s="34">
        <v>127</v>
      </c>
      <c r="I13932" s="34">
        <v>152</v>
      </c>
      <c r="J13932" s="34">
        <v>117</v>
      </c>
      <c r="K13932" s="34">
        <v>90</v>
      </c>
      <c r="L13932" s="34">
        <v>91</v>
      </c>
      <c r="M13932" s="34">
        <v>123</v>
      </c>
      <c r="N13932" s="34">
        <v>126</v>
      </c>
      <c r="O13932" s="34">
        <v>81</v>
      </c>
      <c r="P13932" s="34">
        <v>121</v>
      </c>
      <c r="Q13932" s="34">
        <v>147</v>
      </c>
      <c r="R13932" s="34">
        <v>153</v>
      </c>
      <c r="S13932" s="34">
        <v>167</v>
      </c>
      <c r="T13932" s="34">
        <v>108</v>
      </c>
      <c r="U13932" s="34">
        <v>101</v>
      </c>
      <c r="V13932" s="34">
        <v>182</v>
      </c>
      <c r="W13932" s="34">
        <v>127</v>
      </c>
      <c r="X13932" s="34">
        <v>209</v>
      </c>
      <c r="Y13932" s="34">
        <v>130</v>
      </c>
      <c r="Z13932" s="34">
        <v>196</v>
      </c>
      <c r="AA13932" s="34">
        <v>135</v>
      </c>
      <c r="AB13932" s="34">
        <v>138</v>
      </c>
      <c r="AC13932" s="34">
        <v>220</v>
      </c>
    </row>
    <row r="13933" spans="1:29" x14ac:dyDescent="0.2">
      <c r="A13933" s="34" t="s">
        <v>74426</v>
      </c>
      <c r="B13933" s="34">
        <v>72</v>
      </c>
      <c r="C13933" s="34">
        <v>57</v>
      </c>
      <c r="D13933" s="34">
        <v>80</v>
      </c>
      <c r="E13933" s="34">
        <v>66</v>
      </c>
      <c r="F13933" s="34">
        <v>76</v>
      </c>
      <c r="G13933" s="34">
        <v>75</v>
      </c>
      <c r="H13933" s="34">
        <v>75</v>
      </c>
      <c r="I13933" s="34">
        <v>77</v>
      </c>
      <c r="J13933" s="34">
        <v>75</v>
      </c>
      <c r="K13933" s="34">
        <v>60</v>
      </c>
      <c r="L13933" s="34">
        <v>60</v>
      </c>
      <c r="M13933" s="34">
        <v>56</v>
      </c>
      <c r="N13933" s="34">
        <v>100</v>
      </c>
      <c r="O13933" s="34">
        <v>60</v>
      </c>
      <c r="P13933" s="34">
        <v>49</v>
      </c>
      <c r="Q13933" s="34">
        <v>98</v>
      </c>
      <c r="R13933" s="34">
        <v>85</v>
      </c>
      <c r="S13933" s="34">
        <v>72</v>
      </c>
      <c r="T13933" s="34">
        <v>81</v>
      </c>
      <c r="U13933" s="34">
        <v>84</v>
      </c>
      <c r="V13933" s="34">
        <v>83</v>
      </c>
      <c r="W13933" s="34">
        <v>63</v>
      </c>
      <c r="X13933" s="34">
        <v>104</v>
      </c>
      <c r="Y13933" s="34">
        <v>73</v>
      </c>
      <c r="Z13933" s="34">
        <v>67</v>
      </c>
      <c r="AA13933" s="34">
        <v>108</v>
      </c>
      <c r="AB13933" s="34">
        <v>86</v>
      </c>
      <c r="AC13933" s="34">
        <v>111</v>
      </c>
    </row>
    <row r="13934" spans="1:29" x14ac:dyDescent="0.2">
      <c r="A13934" s="34" t="s">
        <v>74427</v>
      </c>
      <c r="B13934" s="34">
        <v>98</v>
      </c>
      <c r="C13934" s="34">
        <v>68</v>
      </c>
      <c r="D13934" s="34">
        <v>150</v>
      </c>
      <c r="E13934" s="34">
        <v>91</v>
      </c>
      <c r="F13934" s="34">
        <v>114</v>
      </c>
      <c r="G13934" s="34">
        <v>105</v>
      </c>
      <c r="H13934" s="34">
        <v>88</v>
      </c>
      <c r="I13934" s="34">
        <v>101</v>
      </c>
      <c r="J13934" s="34">
        <v>87</v>
      </c>
      <c r="K13934" s="34">
        <v>78</v>
      </c>
      <c r="L13934" s="34">
        <v>56</v>
      </c>
      <c r="M13934" s="34">
        <v>88</v>
      </c>
      <c r="N13934" s="34">
        <v>94</v>
      </c>
      <c r="O13934" s="34">
        <v>70</v>
      </c>
      <c r="P13934" s="34">
        <v>103</v>
      </c>
      <c r="Q13934" s="34">
        <v>92</v>
      </c>
      <c r="R13934" s="34">
        <v>118</v>
      </c>
      <c r="S13934" s="34">
        <v>124</v>
      </c>
      <c r="T13934" s="34">
        <v>65</v>
      </c>
      <c r="U13934" s="34">
        <v>76</v>
      </c>
      <c r="V13934" s="34">
        <v>159</v>
      </c>
      <c r="W13934" s="34">
        <v>69</v>
      </c>
      <c r="X13934" s="34">
        <v>208</v>
      </c>
      <c r="Y13934" s="34">
        <v>74</v>
      </c>
      <c r="Z13934" s="34">
        <v>146</v>
      </c>
      <c r="AA13934" s="34">
        <v>120</v>
      </c>
      <c r="AB13934" s="34">
        <v>109</v>
      </c>
      <c r="AC13934" s="34">
        <v>101</v>
      </c>
    </row>
    <row r="13935" spans="1:29" x14ac:dyDescent="0.2">
      <c r="A13935" s="34" t="s">
        <v>74428</v>
      </c>
      <c r="B13935" s="34">
        <v>134</v>
      </c>
      <c r="C13935" s="34">
        <v>142</v>
      </c>
      <c r="D13935" s="34">
        <v>160</v>
      </c>
      <c r="E13935" s="34">
        <v>144</v>
      </c>
      <c r="F13935" s="34">
        <v>187</v>
      </c>
      <c r="G13935" s="34">
        <v>126</v>
      </c>
      <c r="H13935" s="34">
        <v>147</v>
      </c>
      <c r="I13935" s="34">
        <v>119</v>
      </c>
      <c r="J13935" s="34">
        <v>143</v>
      </c>
      <c r="K13935" s="34">
        <v>156</v>
      </c>
      <c r="L13935" s="34">
        <v>86</v>
      </c>
      <c r="M13935" s="34">
        <v>127</v>
      </c>
      <c r="N13935" s="34">
        <v>107</v>
      </c>
      <c r="O13935" s="34">
        <v>146</v>
      </c>
      <c r="P13935" s="34">
        <v>127</v>
      </c>
      <c r="Q13935" s="34">
        <v>254</v>
      </c>
      <c r="R13935" s="34">
        <v>244</v>
      </c>
      <c r="S13935" s="34">
        <v>172</v>
      </c>
      <c r="T13935" s="34">
        <v>191</v>
      </c>
      <c r="U13935" s="34">
        <v>136</v>
      </c>
      <c r="V13935" s="34">
        <v>193</v>
      </c>
      <c r="W13935" s="34">
        <v>131</v>
      </c>
      <c r="X13935" s="34">
        <v>145</v>
      </c>
      <c r="Y13935" s="34">
        <v>118</v>
      </c>
      <c r="Z13935" s="34">
        <v>161</v>
      </c>
      <c r="AA13935" s="34">
        <v>233</v>
      </c>
      <c r="AB13935" s="34">
        <v>161</v>
      </c>
      <c r="AC13935" s="34">
        <v>244</v>
      </c>
    </row>
    <row r="13936" spans="1:29" x14ac:dyDescent="0.2">
      <c r="A13936" s="34" t="s">
        <v>74429</v>
      </c>
      <c r="B13936" s="34">
        <v>224</v>
      </c>
      <c r="C13936" s="34">
        <v>171</v>
      </c>
      <c r="D13936" s="34">
        <v>211</v>
      </c>
      <c r="E13936" s="34">
        <v>129</v>
      </c>
      <c r="F13936" s="34">
        <v>226</v>
      </c>
      <c r="G13936" s="34">
        <v>185</v>
      </c>
      <c r="H13936" s="34">
        <v>208</v>
      </c>
      <c r="I13936" s="34">
        <v>146</v>
      </c>
      <c r="J13936" s="34">
        <v>209</v>
      </c>
      <c r="K13936" s="34">
        <v>143</v>
      </c>
      <c r="L13936" s="34">
        <v>209</v>
      </c>
      <c r="M13936" s="34">
        <v>135</v>
      </c>
      <c r="N13936" s="34">
        <v>177</v>
      </c>
      <c r="O13936" s="34">
        <v>138</v>
      </c>
      <c r="P13936" s="34">
        <v>204</v>
      </c>
      <c r="Q13936" s="34">
        <v>232</v>
      </c>
      <c r="R13936" s="34">
        <v>295</v>
      </c>
      <c r="S13936" s="34">
        <v>190</v>
      </c>
      <c r="T13936" s="34">
        <v>295</v>
      </c>
      <c r="U13936" s="34">
        <v>190</v>
      </c>
      <c r="V13936" s="34">
        <v>301</v>
      </c>
      <c r="W13936" s="34">
        <v>208</v>
      </c>
      <c r="X13936" s="34">
        <v>237</v>
      </c>
      <c r="Y13936" s="34">
        <v>225</v>
      </c>
      <c r="Z13936" s="34">
        <v>245</v>
      </c>
      <c r="AA13936" s="34">
        <v>222</v>
      </c>
      <c r="AB13936" s="34">
        <v>256</v>
      </c>
      <c r="AC13936" s="34">
        <v>278</v>
      </c>
    </row>
    <row r="13937" spans="1:29" x14ac:dyDescent="0.2">
      <c r="A13937" s="34" t="s">
        <v>74430</v>
      </c>
      <c r="B13937" s="34">
        <v>51</v>
      </c>
      <c r="C13937" s="34">
        <v>60</v>
      </c>
      <c r="D13937" s="34">
        <v>92</v>
      </c>
      <c r="E13937" s="34">
        <v>67</v>
      </c>
      <c r="F13937" s="34">
        <v>63</v>
      </c>
      <c r="G13937" s="34">
        <v>72</v>
      </c>
      <c r="H13937" s="34">
        <v>44</v>
      </c>
      <c r="I13937" s="34">
        <v>44</v>
      </c>
      <c r="J13937" s="34">
        <v>46</v>
      </c>
      <c r="K13937" s="34">
        <v>54</v>
      </c>
      <c r="L13937" s="34">
        <v>29</v>
      </c>
      <c r="M13937" s="34">
        <v>52</v>
      </c>
      <c r="N13937" s="34">
        <v>46</v>
      </c>
      <c r="O13937" s="34">
        <v>49</v>
      </c>
      <c r="P13937" s="34">
        <v>57</v>
      </c>
      <c r="Q13937" s="34">
        <v>80</v>
      </c>
      <c r="R13937" s="34">
        <v>57</v>
      </c>
      <c r="S13937" s="34">
        <v>73</v>
      </c>
      <c r="T13937" s="34">
        <v>39</v>
      </c>
      <c r="U13937" s="34">
        <v>52</v>
      </c>
      <c r="V13937" s="34">
        <v>63</v>
      </c>
      <c r="W13937" s="34">
        <v>59</v>
      </c>
      <c r="X13937" s="34">
        <v>88</v>
      </c>
      <c r="Y13937" s="34">
        <v>49</v>
      </c>
      <c r="Z13937" s="34">
        <v>106</v>
      </c>
      <c r="AA13937" s="34">
        <v>82</v>
      </c>
      <c r="AB13937" s="34">
        <v>71</v>
      </c>
      <c r="AC13937" s="34">
        <v>86</v>
      </c>
    </row>
    <row r="13938" spans="1:29" x14ac:dyDescent="0.2">
      <c r="A13938" s="34" t="s">
        <v>74431</v>
      </c>
      <c r="B13938" s="34">
        <v>197</v>
      </c>
      <c r="C13938" s="34">
        <v>202</v>
      </c>
      <c r="D13938" s="34">
        <v>317</v>
      </c>
      <c r="E13938" s="34">
        <v>211</v>
      </c>
      <c r="F13938" s="34">
        <v>250</v>
      </c>
      <c r="G13938" s="34">
        <v>199</v>
      </c>
      <c r="H13938" s="34">
        <v>174</v>
      </c>
      <c r="I13938" s="34">
        <v>195</v>
      </c>
      <c r="J13938" s="34">
        <v>157</v>
      </c>
      <c r="K13938" s="34">
        <v>219</v>
      </c>
      <c r="L13938" s="34">
        <v>129</v>
      </c>
      <c r="M13938" s="34">
        <v>124</v>
      </c>
      <c r="N13938" s="34">
        <v>170</v>
      </c>
      <c r="O13938" s="34">
        <v>152</v>
      </c>
      <c r="P13938" s="34">
        <v>205</v>
      </c>
      <c r="Q13938" s="34">
        <v>215</v>
      </c>
      <c r="R13938" s="34">
        <v>239</v>
      </c>
      <c r="S13938" s="34">
        <v>204</v>
      </c>
      <c r="T13938" s="34">
        <v>151</v>
      </c>
      <c r="U13938" s="34">
        <v>173</v>
      </c>
      <c r="V13938" s="34">
        <v>191</v>
      </c>
      <c r="W13938" s="34">
        <v>178</v>
      </c>
      <c r="X13938" s="34">
        <v>286</v>
      </c>
      <c r="Y13938" s="34">
        <v>157</v>
      </c>
      <c r="Z13938" s="34">
        <v>255</v>
      </c>
      <c r="AA13938" s="34">
        <v>236</v>
      </c>
      <c r="AB13938" s="34">
        <v>219</v>
      </c>
      <c r="AC13938" s="34">
        <v>283</v>
      </c>
    </row>
    <row r="13939" spans="1:29" x14ac:dyDescent="0.2">
      <c r="A13939" s="34" t="s">
        <v>74432</v>
      </c>
      <c r="B13939" s="34">
        <v>147</v>
      </c>
      <c r="C13939" s="34">
        <v>152</v>
      </c>
      <c r="D13939" s="34">
        <v>140</v>
      </c>
      <c r="E13939" s="34">
        <v>145</v>
      </c>
      <c r="F13939" s="34">
        <v>116</v>
      </c>
      <c r="G13939" s="34">
        <v>165</v>
      </c>
      <c r="H13939" s="34">
        <v>144</v>
      </c>
      <c r="I13939" s="34">
        <v>159</v>
      </c>
      <c r="J13939" s="34">
        <v>135</v>
      </c>
      <c r="K13939" s="34">
        <v>164</v>
      </c>
      <c r="L13939" s="34">
        <v>66</v>
      </c>
      <c r="M13939" s="34">
        <v>457</v>
      </c>
      <c r="N13939" s="34">
        <v>99</v>
      </c>
      <c r="O13939" s="34">
        <v>150</v>
      </c>
      <c r="P13939" s="34">
        <v>156</v>
      </c>
      <c r="Q13939" s="34">
        <v>222</v>
      </c>
      <c r="R13939" s="34">
        <v>213</v>
      </c>
      <c r="S13939" s="34">
        <v>210</v>
      </c>
      <c r="T13939" s="34">
        <v>168</v>
      </c>
      <c r="U13939" s="34">
        <v>193</v>
      </c>
      <c r="V13939" s="34">
        <v>192</v>
      </c>
      <c r="W13939" s="34">
        <v>190</v>
      </c>
      <c r="X13939" s="34">
        <v>173</v>
      </c>
      <c r="Y13939" s="34">
        <v>221</v>
      </c>
      <c r="Z13939" s="34">
        <v>68</v>
      </c>
      <c r="AA13939" s="34">
        <v>350</v>
      </c>
      <c r="AB13939" s="34">
        <v>193</v>
      </c>
      <c r="AC13939" s="34">
        <v>372</v>
      </c>
    </row>
    <row r="13940" spans="1:29" x14ac:dyDescent="0.2">
      <c r="A13940" s="34" t="s">
        <v>74433</v>
      </c>
      <c r="B13940" s="34">
        <v>77</v>
      </c>
      <c r="C13940" s="34">
        <v>47</v>
      </c>
      <c r="D13940" s="34">
        <v>51</v>
      </c>
      <c r="E13940" s="34">
        <v>50</v>
      </c>
      <c r="F13940" s="34">
        <v>66</v>
      </c>
      <c r="G13940" s="34">
        <v>48</v>
      </c>
      <c r="H13940" s="34">
        <v>65</v>
      </c>
      <c r="I13940" s="34">
        <v>53</v>
      </c>
      <c r="J13940" s="34">
        <v>63</v>
      </c>
      <c r="K13940" s="34">
        <v>46</v>
      </c>
      <c r="L13940" s="34">
        <v>47</v>
      </c>
      <c r="M13940" s="34">
        <v>64</v>
      </c>
      <c r="N13940" s="34">
        <v>62</v>
      </c>
      <c r="O13940" s="34">
        <v>37</v>
      </c>
      <c r="P13940" s="34">
        <v>45</v>
      </c>
      <c r="Q13940" s="34">
        <v>65</v>
      </c>
      <c r="R13940" s="34">
        <v>54</v>
      </c>
      <c r="S13940" s="34">
        <v>82</v>
      </c>
      <c r="T13940" s="34">
        <v>49</v>
      </c>
      <c r="U13940" s="34">
        <v>32</v>
      </c>
      <c r="V13940" s="34">
        <v>80</v>
      </c>
      <c r="W13940" s="34">
        <v>62</v>
      </c>
      <c r="X13940" s="34">
        <v>84</v>
      </c>
      <c r="Y13940" s="34">
        <v>80</v>
      </c>
      <c r="Z13940" s="34">
        <v>98</v>
      </c>
      <c r="AA13940" s="34">
        <v>81</v>
      </c>
      <c r="AB13940" s="34">
        <v>67</v>
      </c>
      <c r="AC13940" s="34">
        <v>77</v>
      </c>
    </row>
    <row r="13941" spans="1:29" x14ac:dyDescent="0.2">
      <c r="A13941" s="34" t="s">
        <v>74434</v>
      </c>
      <c r="B13941" s="34">
        <v>95</v>
      </c>
      <c r="C13941" s="34">
        <v>123</v>
      </c>
      <c r="D13941" s="34">
        <v>171</v>
      </c>
      <c r="E13941" s="34">
        <v>147</v>
      </c>
      <c r="F13941" s="34">
        <v>138</v>
      </c>
      <c r="G13941" s="34">
        <v>109</v>
      </c>
      <c r="H13941" s="34">
        <v>145</v>
      </c>
      <c r="I13941" s="34">
        <v>116</v>
      </c>
      <c r="J13941" s="34">
        <v>133</v>
      </c>
      <c r="K13941" s="34">
        <v>127</v>
      </c>
      <c r="L13941" s="34">
        <v>108</v>
      </c>
      <c r="M13941" s="34">
        <v>182</v>
      </c>
      <c r="N13941" s="34">
        <v>126</v>
      </c>
      <c r="O13941" s="34">
        <v>115</v>
      </c>
      <c r="P13941" s="34">
        <v>130</v>
      </c>
      <c r="Q13941" s="34">
        <v>156</v>
      </c>
      <c r="R13941" s="34">
        <v>205</v>
      </c>
      <c r="S13941" s="34">
        <v>143</v>
      </c>
      <c r="T13941" s="34">
        <v>177</v>
      </c>
      <c r="U13941" s="34">
        <v>152</v>
      </c>
      <c r="V13941" s="34">
        <v>186</v>
      </c>
      <c r="W13941" s="34">
        <v>134</v>
      </c>
      <c r="X13941" s="34">
        <v>227</v>
      </c>
      <c r="Y13941" s="34">
        <v>157</v>
      </c>
      <c r="Z13941" s="34">
        <v>131</v>
      </c>
      <c r="AA13941" s="34">
        <v>176</v>
      </c>
      <c r="AB13941" s="34">
        <v>168</v>
      </c>
      <c r="AC13941" s="34">
        <v>152</v>
      </c>
    </row>
    <row r="13942" spans="1:29" x14ac:dyDescent="0.2">
      <c r="A13942" s="34" t="s">
        <v>74435</v>
      </c>
      <c r="B13942" s="34">
        <v>49</v>
      </c>
      <c r="C13942" s="34">
        <v>82</v>
      </c>
      <c r="D13942" s="34">
        <v>140</v>
      </c>
      <c r="E13942" s="34">
        <v>113</v>
      </c>
      <c r="F13942" s="34">
        <v>117</v>
      </c>
      <c r="G13942" s="34">
        <v>108</v>
      </c>
      <c r="H13942" s="34">
        <v>88</v>
      </c>
      <c r="I13942" s="34">
        <v>99</v>
      </c>
      <c r="J13942" s="34">
        <v>89</v>
      </c>
      <c r="K13942" s="34">
        <v>103</v>
      </c>
      <c r="L13942" s="34">
        <v>63</v>
      </c>
      <c r="M13942" s="34">
        <v>59</v>
      </c>
      <c r="N13942" s="34">
        <v>101</v>
      </c>
      <c r="O13942" s="34">
        <v>91</v>
      </c>
      <c r="P13942" s="34">
        <v>98</v>
      </c>
      <c r="Q13942" s="34">
        <v>111</v>
      </c>
      <c r="R13942" s="34">
        <v>88</v>
      </c>
      <c r="S13942" s="34">
        <v>116</v>
      </c>
      <c r="T13942" s="34">
        <v>55</v>
      </c>
      <c r="U13942" s="34">
        <v>85</v>
      </c>
      <c r="V13942" s="34">
        <v>117</v>
      </c>
      <c r="W13942" s="34">
        <v>104</v>
      </c>
      <c r="X13942" s="34">
        <v>102</v>
      </c>
      <c r="Y13942" s="34">
        <v>75</v>
      </c>
      <c r="Z13942" s="34">
        <v>86</v>
      </c>
      <c r="AA13942" s="34">
        <v>117</v>
      </c>
      <c r="AB13942" s="34">
        <v>116</v>
      </c>
      <c r="AC13942" s="34">
        <v>168</v>
      </c>
    </row>
    <row r="13943" spans="1:29" x14ac:dyDescent="0.2">
      <c r="A13943" s="34" t="s">
        <v>74436</v>
      </c>
      <c r="B13943" s="34">
        <v>159</v>
      </c>
      <c r="C13943" s="34">
        <v>167</v>
      </c>
      <c r="D13943" s="34">
        <v>179</v>
      </c>
      <c r="E13943" s="34">
        <v>169</v>
      </c>
      <c r="F13943" s="34">
        <v>184</v>
      </c>
      <c r="G13943" s="34">
        <v>189</v>
      </c>
      <c r="H13943" s="34">
        <v>178</v>
      </c>
      <c r="I13943" s="34">
        <v>138</v>
      </c>
      <c r="J13943" s="34">
        <v>201</v>
      </c>
      <c r="K13943" s="34">
        <v>160</v>
      </c>
      <c r="L13943" s="34">
        <v>134</v>
      </c>
      <c r="M13943" s="34">
        <v>178</v>
      </c>
      <c r="N13943" s="34">
        <v>169</v>
      </c>
      <c r="O13943" s="34">
        <v>155</v>
      </c>
      <c r="P13943" s="34">
        <v>149</v>
      </c>
      <c r="Q13943" s="34">
        <v>156</v>
      </c>
      <c r="R13943" s="34">
        <v>175</v>
      </c>
      <c r="S13943" s="34">
        <v>194</v>
      </c>
      <c r="T13943" s="34">
        <v>161</v>
      </c>
      <c r="U13943" s="34">
        <v>148</v>
      </c>
      <c r="V13943" s="34">
        <v>229</v>
      </c>
      <c r="W13943" s="34">
        <v>145</v>
      </c>
      <c r="X13943" s="34">
        <v>213</v>
      </c>
      <c r="Y13943" s="34">
        <v>174</v>
      </c>
      <c r="Z13943" s="34">
        <v>177</v>
      </c>
      <c r="AA13943" s="34">
        <v>184</v>
      </c>
      <c r="AB13943" s="34">
        <v>176</v>
      </c>
      <c r="AC13943" s="34">
        <v>271</v>
      </c>
    </row>
    <row r="13944" spans="1:29" x14ac:dyDescent="0.2">
      <c r="A13944" s="34" t="s">
        <v>74437</v>
      </c>
      <c r="B13944" s="34">
        <v>52</v>
      </c>
      <c r="C13944" s="34">
        <v>72</v>
      </c>
      <c r="D13944" s="34">
        <v>110</v>
      </c>
      <c r="E13944" s="34">
        <v>97</v>
      </c>
      <c r="F13944" s="34">
        <v>78</v>
      </c>
      <c r="G13944" s="34">
        <v>91</v>
      </c>
      <c r="H13944" s="34">
        <v>48</v>
      </c>
      <c r="I13944" s="34">
        <v>62</v>
      </c>
      <c r="J13944" s="34">
        <v>52</v>
      </c>
      <c r="K13944" s="34">
        <v>101</v>
      </c>
      <c r="L13944" s="34">
        <v>19</v>
      </c>
      <c r="M13944" s="34">
        <v>68</v>
      </c>
      <c r="N13944" s="34">
        <v>67</v>
      </c>
      <c r="O13944" s="34">
        <v>62</v>
      </c>
      <c r="P13944" s="34">
        <v>55</v>
      </c>
      <c r="Q13944" s="34">
        <v>62</v>
      </c>
      <c r="R13944" s="34">
        <v>69</v>
      </c>
      <c r="S13944" s="34">
        <v>138</v>
      </c>
      <c r="T13944" s="34">
        <v>27</v>
      </c>
      <c r="U13944" s="34">
        <v>56</v>
      </c>
      <c r="V13944" s="34">
        <v>83</v>
      </c>
      <c r="W13944" s="34">
        <v>57</v>
      </c>
      <c r="X13944" s="34">
        <v>76</v>
      </c>
      <c r="Y13944" s="34">
        <v>40</v>
      </c>
      <c r="Z13944" s="34">
        <v>98</v>
      </c>
      <c r="AA13944" s="34">
        <v>100</v>
      </c>
      <c r="AB13944" s="34">
        <v>40</v>
      </c>
      <c r="AC13944" s="34">
        <v>121</v>
      </c>
    </row>
    <row r="13945" spans="1:29" x14ac:dyDescent="0.2">
      <c r="A13945" s="34" t="s">
        <v>74438</v>
      </c>
      <c r="B13945" s="34">
        <v>24</v>
      </c>
      <c r="C13945" s="34">
        <v>62</v>
      </c>
      <c r="D13945" s="34">
        <v>69</v>
      </c>
      <c r="E13945" s="34">
        <v>67</v>
      </c>
      <c r="F13945" s="34">
        <v>64</v>
      </c>
      <c r="G13945" s="34">
        <v>30</v>
      </c>
      <c r="H13945" s="34">
        <v>46</v>
      </c>
      <c r="I13945" s="34">
        <v>46</v>
      </c>
      <c r="J13945" s="34">
        <v>48</v>
      </c>
      <c r="K13945" s="34">
        <v>52</v>
      </c>
      <c r="L13945" s="34">
        <v>22</v>
      </c>
      <c r="M13945" s="34">
        <v>44</v>
      </c>
      <c r="N13945" s="34">
        <v>28</v>
      </c>
      <c r="O13945" s="34">
        <v>54</v>
      </c>
      <c r="P13945" s="34">
        <v>40</v>
      </c>
      <c r="Q13945" s="34">
        <v>56</v>
      </c>
      <c r="R13945" s="34">
        <v>38</v>
      </c>
      <c r="S13945" s="34">
        <v>72</v>
      </c>
      <c r="T13945" s="34">
        <v>25</v>
      </c>
      <c r="U13945" s="34">
        <v>22</v>
      </c>
      <c r="V13945" s="34">
        <v>55</v>
      </c>
      <c r="W13945" s="34">
        <v>32</v>
      </c>
      <c r="X13945" s="34">
        <v>62</v>
      </c>
      <c r="Y13945" s="34">
        <v>31</v>
      </c>
      <c r="Z13945" s="34">
        <v>62</v>
      </c>
      <c r="AA13945" s="34">
        <v>73</v>
      </c>
      <c r="AB13945" s="34">
        <v>35</v>
      </c>
      <c r="AC13945" s="34">
        <v>77</v>
      </c>
    </row>
    <row r="13946" spans="1:29" x14ac:dyDescent="0.2">
      <c r="A13946" s="34" t="s">
        <v>74439</v>
      </c>
      <c r="B13946" s="34">
        <v>185</v>
      </c>
      <c r="C13946" s="34">
        <v>144</v>
      </c>
      <c r="D13946" s="34">
        <v>195</v>
      </c>
      <c r="E13946" s="34">
        <v>167</v>
      </c>
      <c r="F13946" s="34">
        <v>197</v>
      </c>
      <c r="G13946" s="34">
        <v>127</v>
      </c>
      <c r="H13946" s="34">
        <v>164</v>
      </c>
      <c r="I13946" s="34">
        <v>160</v>
      </c>
      <c r="J13946" s="34">
        <v>163</v>
      </c>
      <c r="K13946" s="34">
        <v>185</v>
      </c>
      <c r="L13946" s="34">
        <v>203</v>
      </c>
      <c r="M13946" s="34">
        <v>130</v>
      </c>
      <c r="N13946" s="34">
        <v>165</v>
      </c>
      <c r="O13946" s="34">
        <v>176</v>
      </c>
      <c r="P13946" s="34">
        <v>178</v>
      </c>
      <c r="Q13946" s="34">
        <v>185</v>
      </c>
      <c r="R13946" s="34">
        <v>296</v>
      </c>
      <c r="S13946" s="34">
        <v>187</v>
      </c>
      <c r="T13946" s="34">
        <v>303</v>
      </c>
      <c r="U13946" s="34">
        <v>167</v>
      </c>
      <c r="V13946" s="34">
        <v>272</v>
      </c>
      <c r="W13946" s="34">
        <v>266</v>
      </c>
      <c r="X13946" s="34">
        <v>251</v>
      </c>
      <c r="Y13946" s="34">
        <v>201</v>
      </c>
      <c r="Z13946" s="34">
        <v>194</v>
      </c>
      <c r="AA13946" s="34">
        <v>200</v>
      </c>
      <c r="AB13946" s="34">
        <v>323</v>
      </c>
      <c r="AC13946" s="34">
        <v>234</v>
      </c>
    </row>
    <row r="13947" spans="1:29" x14ac:dyDescent="0.2">
      <c r="A13947" s="34" t="s">
        <v>74440</v>
      </c>
      <c r="B13947" s="34">
        <v>330</v>
      </c>
      <c r="C13947" s="34">
        <v>395</v>
      </c>
      <c r="D13947" s="34">
        <v>664</v>
      </c>
      <c r="E13947" s="34">
        <v>446</v>
      </c>
      <c r="F13947" s="34">
        <v>585</v>
      </c>
      <c r="G13947" s="34">
        <v>419</v>
      </c>
      <c r="H13947" s="34">
        <v>583</v>
      </c>
      <c r="I13947" s="34">
        <v>390</v>
      </c>
      <c r="J13947" s="34">
        <v>469</v>
      </c>
      <c r="K13947" s="34">
        <v>484</v>
      </c>
      <c r="L13947" s="34">
        <v>351</v>
      </c>
      <c r="M13947" s="34">
        <v>360</v>
      </c>
      <c r="N13947" s="34">
        <v>463</v>
      </c>
      <c r="O13947" s="34">
        <v>361</v>
      </c>
      <c r="P13947" s="34">
        <v>511</v>
      </c>
      <c r="Q13947" s="34">
        <v>531</v>
      </c>
      <c r="R13947" s="34">
        <v>679</v>
      </c>
      <c r="S13947" s="34">
        <v>603</v>
      </c>
      <c r="T13947" s="34">
        <v>497</v>
      </c>
      <c r="U13947" s="34">
        <v>422</v>
      </c>
      <c r="V13947" s="34">
        <v>612</v>
      </c>
      <c r="W13947" s="34">
        <v>518</v>
      </c>
      <c r="X13947" s="34">
        <v>727</v>
      </c>
      <c r="Y13947" s="34">
        <v>387</v>
      </c>
      <c r="Z13947" s="34">
        <v>643</v>
      </c>
      <c r="AA13947" s="34">
        <v>501</v>
      </c>
      <c r="AB13947" s="34">
        <v>582</v>
      </c>
      <c r="AC13947" s="34">
        <v>781</v>
      </c>
    </row>
    <row r="13948" spans="1:29" x14ac:dyDescent="0.2">
      <c r="A13948" s="34" t="s">
        <v>74441</v>
      </c>
      <c r="B13948" s="34">
        <v>198</v>
      </c>
      <c r="C13948" s="34">
        <v>102</v>
      </c>
      <c r="D13948" s="34">
        <v>240</v>
      </c>
      <c r="E13948" s="34">
        <v>171</v>
      </c>
      <c r="F13948" s="34">
        <v>239</v>
      </c>
      <c r="G13948" s="34">
        <v>186</v>
      </c>
      <c r="H13948" s="34">
        <v>262</v>
      </c>
      <c r="I13948" s="34">
        <v>131</v>
      </c>
      <c r="J13948" s="34">
        <v>234</v>
      </c>
      <c r="K13948" s="34">
        <v>128</v>
      </c>
      <c r="L13948" s="34">
        <v>225</v>
      </c>
      <c r="M13948" s="34">
        <v>130</v>
      </c>
      <c r="N13948" s="34">
        <v>239</v>
      </c>
      <c r="O13948" s="34">
        <v>158</v>
      </c>
      <c r="P13948" s="34">
        <v>251</v>
      </c>
      <c r="Q13948" s="34">
        <v>189</v>
      </c>
      <c r="R13948" s="34">
        <v>281</v>
      </c>
      <c r="S13948" s="34">
        <v>206</v>
      </c>
      <c r="T13948" s="34">
        <v>345</v>
      </c>
      <c r="U13948" s="34">
        <v>138</v>
      </c>
      <c r="V13948" s="34">
        <v>289</v>
      </c>
      <c r="W13948" s="34">
        <v>183</v>
      </c>
      <c r="X13948" s="34">
        <v>270</v>
      </c>
      <c r="Y13948" s="34">
        <v>231</v>
      </c>
      <c r="Z13948" s="34">
        <v>264</v>
      </c>
      <c r="AA13948" s="34">
        <v>207</v>
      </c>
      <c r="AB13948" s="34">
        <v>305</v>
      </c>
      <c r="AC13948" s="34">
        <v>277</v>
      </c>
    </row>
    <row r="13949" spans="1:29" x14ac:dyDescent="0.2">
      <c r="A13949" s="34" t="s">
        <v>74442</v>
      </c>
      <c r="B13949" s="34">
        <v>43</v>
      </c>
      <c r="C13949" s="34">
        <v>21</v>
      </c>
      <c r="D13949" s="34">
        <v>57</v>
      </c>
      <c r="E13949" s="34">
        <v>42</v>
      </c>
      <c r="F13949" s="34">
        <v>35</v>
      </c>
      <c r="G13949" s="34">
        <v>17</v>
      </c>
      <c r="H13949" s="34">
        <v>40</v>
      </c>
      <c r="I13949" s="34">
        <v>39</v>
      </c>
      <c r="J13949" s="34">
        <v>26</v>
      </c>
      <c r="K13949" s="34">
        <v>45</v>
      </c>
      <c r="L13949" s="34">
        <v>16</v>
      </c>
      <c r="M13949" s="34">
        <v>19</v>
      </c>
      <c r="N13949" s="34">
        <v>27</v>
      </c>
      <c r="O13949" s="34">
        <v>29</v>
      </c>
      <c r="P13949" s="34">
        <v>32</v>
      </c>
      <c r="Q13949" s="34">
        <v>44</v>
      </c>
      <c r="R13949" s="34">
        <v>21</v>
      </c>
      <c r="S13949" s="34">
        <v>52</v>
      </c>
      <c r="T13949" s="34">
        <v>22</v>
      </c>
      <c r="U13949" s="34">
        <v>18</v>
      </c>
      <c r="V13949" s="34">
        <v>55</v>
      </c>
      <c r="W13949" s="34">
        <v>14</v>
      </c>
      <c r="X13949" s="34">
        <v>37</v>
      </c>
      <c r="Y13949" s="34">
        <v>32</v>
      </c>
      <c r="Z13949" s="34">
        <v>52</v>
      </c>
      <c r="AA13949" s="34">
        <v>34</v>
      </c>
      <c r="AB13949" s="34">
        <v>25</v>
      </c>
      <c r="AC13949" s="34">
        <v>43</v>
      </c>
    </row>
    <row r="13950" spans="1:29" x14ac:dyDescent="0.2">
      <c r="A13950" s="34" t="s">
        <v>74443</v>
      </c>
      <c r="B13950" s="34">
        <v>165</v>
      </c>
      <c r="C13950" s="34">
        <v>77</v>
      </c>
      <c r="D13950" s="34">
        <v>137</v>
      </c>
      <c r="E13950" s="34">
        <v>106</v>
      </c>
      <c r="F13950" s="34">
        <v>151</v>
      </c>
      <c r="G13950" s="34">
        <v>79</v>
      </c>
      <c r="H13950" s="34">
        <v>130</v>
      </c>
      <c r="I13950" s="34">
        <v>155</v>
      </c>
      <c r="J13950" s="34">
        <v>147</v>
      </c>
      <c r="K13950" s="34">
        <v>102</v>
      </c>
      <c r="L13950" s="34">
        <v>99</v>
      </c>
      <c r="M13950" s="34">
        <v>95</v>
      </c>
      <c r="N13950" s="34">
        <v>157</v>
      </c>
      <c r="O13950" s="34">
        <v>77</v>
      </c>
      <c r="P13950" s="34">
        <v>118</v>
      </c>
      <c r="Q13950" s="34">
        <v>133</v>
      </c>
      <c r="R13950" s="34">
        <v>176</v>
      </c>
      <c r="S13950" s="34">
        <v>142</v>
      </c>
      <c r="T13950" s="34">
        <v>185</v>
      </c>
      <c r="U13950" s="34">
        <v>118</v>
      </c>
      <c r="V13950" s="34">
        <v>171</v>
      </c>
      <c r="W13950" s="34">
        <v>128</v>
      </c>
      <c r="X13950" s="34">
        <v>175</v>
      </c>
      <c r="Y13950" s="34">
        <v>113</v>
      </c>
      <c r="Z13950" s="34">
        <v>178</v>
      </c>
      <c r="AA13950" s="34">
        <v>186</v>
      </c>
      <c r="AB13950" s="34">
        <v>173</v>
      </c>
      <c r="AC13950" s="34">
        <v>171</v>
      </c>
    </row>
    <row r="13951" spans="1:29" x14ac:dyDescent="0.2">
      <c r="A13951" s="34" t="s">
        <v>74444</v>
      </c>
      <c r="B13951" s="34">
        <v>54</v>
      </c>
      <c r="C13951" s="34">
        <v>122</v>
      </c>
      <c r="D13951" s="34">
        <v>96</v>
      </c>
      <c r="E13951" s="34">
        <v>117</v>
      </c>
      <c r="F13951" s="34">
        <v>107</v>
      </c>
      <c r="G13951" s="34">
        <v>132</v>
      </c>
      <c r="H13951" s="34">
        <v>66</v>
      </c>
      <c r="I13951" s="34">
        <v>111</v>
      </c>
      <c r="J13951" s="34">
        <v>64</v>
      </c>
      <c r="K13951" s="34">
        <v>128</v>
      </c>
      <c r="L13951" s="34">
        <v>56</v>
      </c>
      <c r="M13951" s="34">
        <v>104</v>
      </c>
      <c r="N13951" s="34">
        <v>86</v>
      </c>
      <c r="O13951" s="34">
        <v>121</v>
      </c>
      <c r="P13951" s="34">
        <v>55</v>
      </c>
      <c r="Q13951" s="34">
        <v>138</v>
      </c>
      <c r="R13951" s="34">
        <v>79</v>
      </c>
      <c r="S13951" s="34">
        <v>139</v>
      </c>
      <c r="T13951" s="34">
        <v>70</v>
      </c>
      <c r="U13951" s="34">
        <v>106</v>
      </c>
      <c r="V13951" s="34">
        <v>70</v>
      </c>
      <c r="W13951" s="34">
        <v>155</v>
      </c>
      <c r="X13951" s="34">
        <v>97</v>
      </c>
      <c r="Y13951" s="34">
        <v>113</v>
      </c>
      <c r="Z13951" s="34">
        <v>107</v>
      </c>
      <c r="AA13951" s="34">
        <v>127</v>
      </c>
      <c r="AB13951" s="34">
        <v>95</v>
      </c>
      <c r="AC13951" s="34">
        <v>163</v>
      </c>
    </row>
    <row r="13952" spans="1:29" x14ac:dyDescent="0.2">
      <c r="A13952" s="34" t="s">
        <v>74445</v>
      </c>
      <c r="B13952" s="34">
        <v>262</v>
      </c>
      <c r="C13952" s="34">
        <v>223</v>
      </c>
      <c r="D13952" s="34">
        <v>361</v>
      </c>
      <c r="E13952" s="34">
        <v>262</v>
      </c>
      <c r="F13952" s="34">
        <v>325</v>
      </c>
      <c r="G13952" s="34">
        <v>175</v>
      </c>
      <c r="H13952" s="34">
        <v>294</v>
      </c>
      <c r="I13952" s="34">
        <v>201</v>
      </c>
      <c r="J13952" s="34">
        <v>271</v>
      </c>
      <c r="K13952" s="34">
        <v>223</v>
      </c>
      <c r="L13952" s="34">
        <v>222</v>
      </c>
      <c r="M13952" s="34">
        <v>248</v>
      </c>
      <c r="N13952" s="34">
        <v>261</v>
      </c>
      <c r="O13952" s="34">
        <v>181</v>
      </c>
      <c r="P13952" s="34">
        <v>246</v>
      </c>
      <c r="Q13952" s="34">
        <v>314</v>
      </c>
      <c r="R13952" s="34">
        <v>369</v>
      </c>
      <c r="S13952" s="34">
        <v>268</v>
      </c>
      <c r="T13952" s="34">
        <v>325</v>
      </c>
      <c r="U13952" s="34">
        <v>246</v>
      </c>
      <c r="V13952" s="34">
        <v>293</v>
      </c>
      <c r="W13952" s="34">
        <v>262</v>
      </c>
      <c r="X13952" s="34">
        <v>354</v>
      </c>
      <c r="Y13952" s="34">
        <v>305</v>
      </c>
      <c r="Z13952" s="34">
        <v>329</v>
      </c>
      <c r="AA13952" s="34">
        <v>298</v>
      </c>
      <c r="AB13952" s="34">
        <v>367</v>
      </c>
      <c r="AC13952" s="34">
        <v>395</v>
      </c>
    </row>
    <row r="13953" spans="1:29" x14ac:dyDescent="0.2">
      <c r="A13953" s="34" t="s">
        <v>74446</v>
      </c>
      <c r="B13953" s="34">
        <v>147</v>
      </c>
      <c r="C13953" s="34">
        <v>221</v>
      </c>
      <c r="D13953" s="34">
        <v>287</v>
      </c>
      <c r="E13953" s="34">
        <v>256</v>
      </c>
      <c r="F13953" s="34">
        <v>241</v>
      </c>
      <c r="G13953" s="34">
        <v>251</v>
      </c>
      <c r="H13953" s="34">
        <v>190</v>
      </c>
      <c r="I13953" s="34">
        <v>225</v>
      </c>
      <c r="J13953" s="34">
        <v>168</v>
      </c>
      <c r="K13953" s="34">
        <v>233</v>
      </c>
      <c r="L13953" s="34">
        <v>106</v>
      </c>
      <c r="M13953" s="34">
        <v>190</v>
      </c>
      <c r="N13953" s="34">
        <v>156</v>
      </c>
      <c r="O13953" s="34">
        <v>212</v>
      </c>
      <c r="P13953" s="34">
        <v>156</v>
      </c>
      <c r="Q13953" s="34">
        <v>255</v>
      </c>
      <c r="R13953" s="34">
        <v>213</v>
      </c>
      <c r="S13953" s="34">
        <v>341</v>
      </c>
      <c r="T13953" s="34">
        <v>144</v>
      </c>
      <c r="U13953" s="34">
        <v>184</v>
      </c>
      <c r="V13953" s="34">
        <v>225</v>
      </c>
      <c r="W13953" s="34">
        <v>185</v>
      </c>
      <c r="X13953" s="34">
        <v>303</v>
      </c>
      <c r="Y13953" s="34">
        <v>147</v>
      </c>
      <c r="Z13953" s="34">
        <v>243</v>
      </c>
      <c r="AA13953" s="34">
        <v>318</v>
      </c>
      <c r="AB13953" s="34">
        <v>176</v>
      </c>
      <c r="AC13953" s="34">
        <v>394</v>
      </c>
    </row>
    <row r="13954" spans="1:29" x14ac:dyDescent="0.2">
      <c r="A13954" s="34" t="s">
        <v>74447</v>
      </c>
      <c r="B13954" s="34">
        <v>64</v>
      </c>
      <c r="C13954" s="34">
        <v>56</v>
      </c>
      <c r="D13954" s="34">
        <v>80</v>
      </c>
      <c r="E13954" s="34">
        <v>84</v>
      </c>
      <c r="F13954" s="34">
        <v>75</v>
      </c>
      <c r="G13954" s="34">
        <v>90</v>
      </c>
      <c r="H13954" s="34">
        <v>62</v>
      </c>
      <c r="I13954" s="34">
        <v>76</v>
      </c>
      <c r="J13954" s="34">
        <v>71</v>
      </c>
      <c r="K13954" s="34">
        <v>68</v>
      </c>
      <c r="L13954" s="34">
        <v>44</v>
      </c>
      <c r="M13954" s="34">
        <v>72</v>
      </c>
      <c r="N13954" s="34">
        <v>65</v>
      </c>
      <c r="O13954" s="34">
        <v>62</v>
      </c>
      <c r="P13954" s="34">
        <v>52</v>
      </c>
      <c r="Q13954" s="34">
        <v>76</v>
      </c>
      <c r="R13954" s="34">
        <v>84</v>
      </c>
      <c r="S13954" s="34">
        <v>93</v>
      </c>
      <c r="T13954" s="34">
        <v>58</v>
      </c>
      <c r="U13954" s="34">
        <v>47</v>
      </c>
      <c r="V13954" s="34">
        <v>58</v>
      </c>
      <c r="W13954" s="34">
        <v>54</v>
      </c>
      <c r="X13954" s="34">
        <v>79</v>
      </c>
      <c r="Y13954" s="34">
        <v>57</v>
      </c>
      <c r="Z13954" s="34">
        <v>75</v>
      </c>
      <c r="AA13954" s="34">
        <v>91</v>
      </c>
      <c r="AB13954" s="34">
        <v>34</v>
      </c>
      <c r="AC13954" s="34">
        <v>84</v>
      </c>
    </row>
    <row r="13955" spans="1:29" x14ac:dyDescent="0.2">
      <c r="A13955" s="34" t="s">
        <v>74448</v>
      </c>
      <c r="B13955" s="34">
        <v>32</v>
      </c>
      <c r="C13955" s="34">
        <v>15</v>
      </c>
      <c r="D13955" s="34">
        <v>27</v>
      </c>
      <c r="E13955" s="34">
        <v>28</v>
      </c>
      <c r="F13955" s="34">
        <v>23</v>
      </c>
      <c r="G13955" s="34">
        <v>8</v>
      </c>
      <c r="H13955" s="34">
        <v>9</v>
      </c>
      <c r="I13955" s="34">
        <v>18</v>
      </c>
      <c r="J13955" s="34">
        <v>26</v>
      </c>
      <c r="K13955" s="34">
        <v>21</v>
      </c>
      <c r="L13955" s="34">
        <v>16</v>
      </c>
      <c r="M13955" s="34">
        <v>18</v>
      </c>
      <c r="N13955" s="34">
        <v>17</v>
      </c>
      <c r="O13955" s="34">
        <v>12</v>
      </c>
      <c r="P13955" s="34">
        <v>23</v>
      </c>
      <c r="Q13955" s="34">
        <v>16</v>
      </c>
      <c r="R13955" s="34">
        <v>19</v>
      </c>
      <c r="S13955" s="34">
        <v>21</v>
      </c>
      <c r="T13955" s="34">
        <v>15</v>
      </c>
      <c r="U13955" s="34">
        <v>17</v>
      </c>
      <c r="V13955" s="34">
        <v>30</v>
      </c>
      <c r="W13955" s="34">
        <v>11</v>
      </c>
      <c r="X13955" s="34">
        <v>20</v>
      </c>
      <c r="Y13955" s="34">
        <v>11</v>
      </c>
      <c r="Z13955" s="34">
        <v>18</v>
      </c>
      <c r="AA13955" s="34">
        <v>24</v>
      </c>
      <c r="AB13955" s="34">
        <v>23</v>
      </c>
      <c r="AC13955" s="34">
        <v>28</v>
      </c>
    </row>
    <row r="13956" spans="1:29" x14ac:dyDescent="0.2">
      <c r="A13956" s="34" t="s">
        <v>74449</v>
      </c>
      <c r="B13956" s="34">
        <v>121</v>
      </c>
      <c r="C13956" s="34">
        <v>116</v>
      </c>
      <c r="D13956" s="34">
        <v>197</v>
      </c>
      <c r="E13956" s="34">
        <v>129</v>
      </c>
      <c r="F13956" s="34">
        <v>134</v>
      </c>
      <c r="G13956" s="34">
        <v>149</v>
      </c>
      <c r="H13956" s="34">
        <v>151</v>
      </c>
      <c r="I13956" s="34">
        <v>119</v>
      </c>
      <c r="J13956" s="34">
        <v>113</v>
      </c>
      <c r="K13956" s="34">
        <v>99</v>
      </c>
      <c r="L13956" s="34">
        <v>56</v>
      </c>
      <c r="M13956" s="34">
        <v>91</v>
      </c>
      <c r="N13956" s="34">
        <v>100</v>
      </c>
      <c r="O13956" s="34">
        <v>105</v>
      </c>
      <c r="P13956" s="34">
        <v>92</v>
      </c>
      <c r="Q13956" s="34">
        <v>116</v>
      </c>
      <c r="R13956" s="34">
        <v>131</v>
      </c>
      <c r="S13956" s="34">
        <v>174</v>
      </c>
      <c r="T13956" s="34">
        <v>61</v>
      </c>
      <c r="U13956" s="34">
        <v>97</v>
      </c>
      <c r="V13956" s="34">
        <v>179</v>
      </c>
      <c r="W13956" s="34">
        <v>92</v>
      </c>
      <c r="X13956" s="34">
        <v>175</v>
      </c>
      <c r="Y13956" s="34">
        <v>65</v>
      </c>
      <c r="Z13956" s="34">
        <v>193</v>
      </c>
      <c r="AA13956" s="34">
        <v>175</v>
      </c>
      <c r="AB13956" s="34">
        <v>95</v>
      </c>
      <c r="AC13956" s="34">
        <v>175</v>
      </c>
    </row>
    <row r="13957" spans="1:29" x14ac:dyDescent="0.2">
      <c r="A13957" s="34" t="s">
        <v>74450</v>
      </c>
      <c r="B13957" s="34">
        <v>63</v>
      </c>
      <c r="C13957" s="34">
        <v>46</v>
      </c>
      <c r="D13957" s="34">
        <v>67</v>
      </c>
      <c r="E13957" s="34">
        <v>68</v>
      </c>
      <c r="F13957" s="34">
        <v>41</v>
      </c>
      <c r="G13957" s="34">
        <v>48</v>
      </c>
      <c r="H13957" s="34">
        <v>44</v>
      </c>
      <c r="I13957" s="34">
        <v>44</v>
      </c>
      <c r="J13957" s="34">
        <v>49</v>
      </c>
      <c r="K13957" s="34">
        <v>64</v>
      </c>
      <c r="L13957" s="34">
        <v>37</v>
      </c>
      <c r="M13957" s="34">
        <v>51</v>
      </c>
      <c r="N13957" s="34">
        <v>52</v>
      </c>
      <c r="O13957" s="34">
        <v>40</v>
      </c>
      <c r="P13957" s="34">
        <v>40</v>
      </c>
      <c r="Q13957" s="34">
        <v>95</v>
      </c>
      <c r="R13957" s="34">
        <v>67</v>
      </c>
      <c r="S13957" s="34">
        <v>81</v>
      </c>
      <c r="T13957" s="34">
        <v>57</v>
      </c>
      <c r="U13957" s="34">
        <v>58</v>
      </c>
      <c r="V13957" s="34">
        <v>83</v>
      </c>
      <c r="W13957" s="34">
        <v>73</v>
      </c>
      <c r="X13957" s="34">
        <v>81</v>
      </c>
      <c r="Y13957" s="34">
        <v>53</v>
      </c>
      <c r="Z13957" s="34">
        <v>58</v>
      </c>
      <c r="AA13957" s="34">
        <v>75</v>
      </c>
      <c r="AB13957" s="34">
        <v>65</v>
      </c>
      <c r="AC13957" s="34">
        <v>89</v>
      </c>
    </row>
    <row r="13958" spans="1:29" x14ac:dyDescent="0.2">
      <c r="A13958" s="34" t="s">
        <v>74451</v>
      </c>
      <c r="B13958" s="34">
        <v>50</v>
      </c>
      <c r="C13958" s="34">
        <v>97</v>
      </c>
      <c r="D13958" s="34">
        <v>139</v>
      </c>
      <c r="E13958" s="34">
        <v>90</v>
      </c>
      <c r="F13958" s="34">
        <v>108</v>
      </c>
      <c r="G13958" s="34">
        <v>74</v>
      </c>
      <c r="H13958" s="34">
        <v>89</v>
      </c>
      <c r="I13958" s="34">
        <v>96</v>
      </c>
      <c r="J13958" s="34">
        <v>76</v>
      </c>
      <c r="K13958" s="34">
        <v>95</v>
      </c>
      <c r="L13958" s="34">
        <v>54</v>
      </c>
      <c r="M13958" s="34">
        <v>71</v>
      </c>
      <c r="N13958" s="34">
        <v>65</v>
      </c>
      <c r="O13958" s="34">
        <v>64</v>
      </c>
      <c r="P13958" s="34">
        <v>67</v>
      </c>
      <c r="Q13958" s="34">
        <v>105</v>
      </c>
      <c r="R13958" s="34">
        <v>115</v>
      </c>
      <c r="S13958" s="34">
        <v>116</v>
      </c>
      <c r="T13958" s="34">
        <v>51</v>
      </c>
      <c r="U13958" s="34">
        <v>57</v>
      </c>
      <c r="V13958" s="34">
        <v>138</v>
      </c>
      <c r="W13958" s="34">
        <v>65</v>
      </c>
      <c r="X13958" s="34">
        <v>111</v>
      </c>
      <c r="Y13958" s="34">
        <v>58</v>
      </c>
      <c r="Z13958" s="34">
        <v>119</v>
      </c>
      <c r="AA13958" s="34">
        <v>113</v>
      </c>
      <c r="AB13958" s="34">
        <v>87</v>
      </c>
      <c r="AC13958" s="34">
        <v>167</v>
      </c>
    </row>
    <row r="13959" spans="1:29" x14ac:dyDescent="0.2">
      <c r="A13959" s="34" t="s">
        <v>74452</v>
      </c>
      <c r="B13959" s="34">
        <v>91</v>
      </c>
      <c r="C13959" s="34">
        <v>168</v>
      </c>
      <c r="D13959" s="34">
        <v>123</v>
      </c>
      <c r="E13959" s="34">
        <v>139</v>
      </c>
      <c r="F13959" s="34">
        <v>142</v>
      </c>
      <c r="G13959" s="34">
        <v>182</v>
      </c>
      <c r="H13959" s="34">
        <v>141</v>
      </c>
      <c r="I13959" s="34">
        <v>141</v>
      </c>
      <c r="J13959" s="34">
        <v>136</v>
      </c>
      <c r="K13959" s="34">
        <v>134</v>
      </c>
      <c r="L13959" s="34">
        <v>90</v>
      </c>
      <c r="M13959" s="34">
        <v>111</v>
      </c>
      <c r="N13959" s="34">
        <v>124</v>
      </c>
      <c r="O13959" s="34">
        <v>144</v>
      </c>
      <c r="P13959" s="34">
        <v>86</v>
      </c>
      <c r="Q13959" s="34">
        <v>170</v>
      </c>
      <c r="R13959" s="34">
        <v>163</v>
      </c>
      <c r="S13959" s="34">
        <v>166</v>
      </c>
      <c r="T13959" s="34">
        <v>168</v>
      </c>
      <c r="U13959" s="34">
        <v>136</v>
      </c>
      <c r="V13959" s="34">
        <v>126</v>
      </c>
      <c r="W13959" s="34">
        <v>170</v>
      </c>
      <c r="X13959" s="34">
        <v>180</v>
      </c>
      <c r="Y13959" s="34">
        <v>133</v>
      </c>
      <c r="Z13959" s="34">
        <v>132</v>
      </c>
      <c r="AA13959" s="34">
        <v>154</v>
      </c>
      <c r="AB13959" s="34">
        <v>132</v>
      </c>
      <c r="AC13959" s="34">
        <v>233</v>
      </c>
    </row>
    <row r="13960" spans="1:29" x14ac:dyDescent="0.2">
      <c r="A13960" s="34" t="s">
        <v>74453</v>
      </c>
      <c r="B13960" s="34">
        <v>46</v>
      </c>
      <c r="C13960" s="34">
        <v>91</v>
      </c>
      <c r="D13960" s="34">
        <v>78</v>
      </c>
      <c r="E13960" s="34">
        <v>67</v>
      </c>
      <c r="F13960" s="34">
        <v>65</v>
      </c>
      <c r="G13960" s="34">
        <v>87</v>
      </c>
      <c r="H13960" s="34">
        <v>51</v>
      </c>
      <c r="I13960" s="34">
        <v>52</v>
      </c>
      <c r="J13960" s="34">
        <v>43</v>
      </c>
      <c r="K13960" s="34">
        <v>68</v>
      </c>
      <c r="L13960" s="34">
        <v>19</v>
      </c>
      <c r="M13960" s="34">
        <v>34</v>
      </c>
      <c r="N13960" s="34">
        <v>35</v>
      </c>
      <c r="O13960" s="34">
        <v>49</v>
      </c>
      <c r="P13960" s="34">
        <v>29</v>
      </c>
      <c r="Q13960" s="34">
        <v>70</v>
      </c>
      <c r="R13960" s="34">
        <v>51</v>
      </c>
      <c r="S13960" s="34">
        <v>97</v>
      </c>
      <c r="T13960" s="34">
        <v>21</v>
      </c>
      <c r="U13960" s="34">
        <v>35</v>
      </c>
      <c r="V13960" s="34">
        <v>60</v>
      </c>
      <c r="W13960" s="34">
        <v>41</v>
      </c>
      <c r="X13960" s="34">
        <v>56</v>
      </c>
      <c r="Y13960" s="34">
        <v>40</v>
      </c>
      <c r="Z13960" s="34">
        <v>78</v>
      </c>
      <c r="AA13960" s="34">
        <v>73</v>
      </c>
      <c r="AB13960" s="34">
        <v>38</v>
      </c>
      <c r="AC13960" s="34">
        <v>99</v>
      </c>
    </row>
    <row r="13961" spans="1:29" x14ac:dyDescent="0.2">
      <c r="A13961" s="34" t="s">
        <v>74454</v>
      </c>
      <c r="B13961" s="34">
        <v>28</v>
      </c>
      <c r="C13961" s="34">
        <v>34</v>
      </c>
      <c r="D13961" s="34">
        <v>51</v>
      </c>
      <c r="E13961" s="34">
        <v>58</v>
      </c>
      <c r="F13961" s="34">
        <v>28</v>
      </c>
      <c r="G13961" s="34">
        <v>50</v>
      </c>
      <c r="H13961" s="34">
        <v>25</v>
      </c>
      <c r="I13961" s="34">
        <v>18</v>
      </c>
      <c r="J13961" s="34">
        <v>37</v>
      </c>
      <c r="K13961" s="34">
        <v>58</v>
      </c>
      <c r="L13961" s="34">
        <v>27</v>
      </c>
      <c r="M13961" s="34">
        <v>31</v>
      </c>
      <c r="N13961" s="34">
        <v>27</v>
      </c>
      <c r="O13961" s="34">
        <v>28</v>
      </c>
      <c r="P13961" s="34">
        <v>29</v>
      </c>
      <c r="Q13961" s="34">
        <v>42</v>
      </c>
      <c r="R13961" s="34">
        <v>33</v>
      </c>
      <c r="S13961" s="34">
        <v>49</v>
      </c>
      <c r="T13961" s="34">
        <v>24</v>
      </c>
      <c r="U13961" s="34">
        <v>30</v>
      </c>
      <c r="V13961" s="34">
        <v>55</v>
      </c>
      <c r="W13961" s="34">
        <v>56</v>
      </c>
      <c r="X13961" s="34">
        <v>27</v>
      </c>
      <c r="Y13961" s="34">
        <v>36</v>
      </c>
      <c r="Z13961" s="34">
        <v>36</v>
      </c>
      <c r="AA13961" s="34">
        <v>36</v>
      </c>
      <c r="AB13961" s="34">
        <v>34</v>
      </c>
      <c r="AC13961" s="34">
        <v>41</v>
      </c>
    </row>
    <row r="13962" spans="1:29" x14ac:dyDescent="0.2">
      <c r="A13962" s="34" t="s">
        <v>74455</v>
      </c>
      <c r="B13962" s="34">
        <v>38</v>
      </c>
      <c r="C13962" s="34">
        <v>58</v>
      </c>
      <c r="D13962" s="34">
        <v>39</v>
      </c>
      <c r="E13962" s="34">
        <v>24</v>
      </c>
      <c r="F13962" s="34">
        <v>28</v>
      </c>
      <c r="G13962" s="34">
        <v>39</v>
      </c>
      <c r="H13962" s="34">
        <v>41</v>
      </c>
      <c r="I13962" s="34">
        <v>37</v>
      </c>
      <c r="J13962" s="34">
        <v>16</v>
      </c>
      <c r="K13962" s="34">
        <v>34</v>
      </c>
      <c r="L13962" s="34">
        <v>29</v>
      </c>
      <c r="M13962" s="34">
        <v>23</v>
      </c>
      <c r="N13962" s="34">
        <v>32</v>
      </c>
      <c r="O13962" s="34">
        <v>29</v>
      </c>
      <c r="P13962" s="34">
        <v>36</v>
      </c>
      <c r="Q13962" s="34">
        <v>47</v>
      </c>
      <c r="R13962" s="34">
        <v>40</v>
      </c>
      <c r="S13962" s="34">
        <v>52</v>
      </c>
      <c r="T13962" s="34">
        <v>33</v>
      </c>
      <c r="U13962" s="34">
        <v>44</v>
      </c>
      <c r="V13962" s="34">
        <v>57</v>
      </c>
      <c r="W13962" s="34">
        <v>31</v>
      </c>
      <c r="X13962" s="34">
        <v>39</v>
      </c>
      <c r="Y13962" s="34">
        <v>34</v>
      </c>
      <c r="Z13962" s="34">
        <v>29</v>
      </c>
      <c r="AA13962" s="34">
        <v>24</v>
      </c>
      <c r="AB13962" s="34">
        <v>39</v>
      </c>
      <c r="AC13962" s="34">
        <v>69</v>
      </c>
    </row>
    <row r="13963" spans="1:29" x14ac:dyDescent="0.2">
      <c r="A13963" s="34" t="s">
        <v>74456</v>
      </c>
      <c r="B13963" s="34">
        <v>50</v>
      </c>
      <c r="C13963" s="34">
        <v>65</v>
      </c>
      <c r="D13963" s="34">
        <v>52</v>
      </c>
      <c r="E13963" s="34">
        <v>60</v>
      </c>
      <c r="F13963" s="34">
        <v>49</v>
      </c>
      <c r="G13963" s="34">
        <v>74</v>
      </c>
      <c r="H13963" s="34">
        <v>41</v>
      </c>
      <c r="I13963" s="34">
        <v>52</v>
      </c>
      <c r="J13963" s="34">
        <v>25</v>
      </c>
      <c r="K13963" s="34">
        <v>64</v>
      </c>
      <c r="L13963" s="34">
        <v>23</v>
      </c>
      <c r="M13963" s="34">
        <v>38</v>
      </c>
      <c r="N13963" s="34">
        <v>19</v>
      </c>
      <c r="O13963" s="34">
        <v>27</v>
      </c>
      <c r="P13963" s="34">
        <v>20</v>
      </c>
      <c r="Q13963" s="34">
        <v>65</v>
      </c>
      <c r="R13963" s="34">
        <v>44</v>
      </c>
      <c r="S13963" s="34">
        <v>61</v>
      </c>
      <c r="T13963" s="34">
        <v>26</v>
      </c>
      <c r="U13963" s="34">
        <v>30</v>
      </c>
      <c r="V13963" s="34">
        <v>54</v>
      </c>
      <c r="W13963" s="34">
        <v>48</v>
      </c>
      <c r="X13963" s="34">
        <v>29</v>
      </c>
      <c r="Y13963" s="34">
        <v>88</v>
      </c>
      <c r="Z13963" s="34">
        <v>47</v>
      </c>
      <c r="AA13963" s="34">
        <v>77</v>
      </c>
      <c r="AB13963" s="34">
        <v>19</v>
      </c>
      <c r="AC13963" s="34">
        <v>73</v>
      </c>
    </row>
    <row r="13964" spans="1:29" x14ac:dyDescent="0.2">
      <c r="A13964" s="34" t="s">
        <v>74457</v>
      </c>
      <c r="B13964" s="34">
        <v>143</v>
      </c>
      <c r="C13964" s="34">
        <v>211</v>
      </c>
      <c r="D13964" s="34">
        <v>259</v>
      </c>
      <c r="E13964" s="34">
        <v>224</v>
      </c>
      <c r="F13964" s="34">
        <v>295</v>
      </c>
      <c r="G13964" s="34">
        <v>174</v>
      </c>
      <c r="H13964" s="34">
        <v>269</v>
      </c>
      <c r="I13964" s="34">
        <v>202</v>
      </c>
      <c r="J13964" s="34">
        <v>231</v>
      </c>
      <c r="K13964" s="34">
        <v>263</v>
      </c>
      <c r="L13964" s="34">
        <v>259</v>
      </c>
      <c r="M13964" s="34">
        <v>164</v>
      </c>
      <c r="N13964" s="34">
        <v>219</v>
      </c>
      <c r="O13964" s="34">
        <v>233</v>
      </c>
      <c r="P13964" s="34">
        <v>230</v>
      </c>
      <c r="Q13964" s="34">
        <v>330</v>
      </c>
      <c r="R13964" s="34">
        <v>390</v>
      </c>
      <c r="S13964" s="34">
        <v>254</v>
      </c>
      <c r="T13964" s="34">
        <v>359</v>
      </c>
      <c r="U13964" s="34">
        <v>234</v>
      </c>
      <c r="V13964" s="34">
        <v>328</v>
      </c>
      <c r="W13964" s="34">
        <v>324</v>
      </c>
      <c r="X13964" s="34">
        <v>393</v>
      </c>
      <c r="Y13964" s="34">
        <v>292</v>
      </c>
      <c r="Z13964" s="34">
        <v>287</v>
      </c>
      <c r="AA13964" s="34">
        <v>264</v>
      </c>
      <c r="AB13964" s="34">
        <v>397</v>
      </c>
      <c r="AC13964" s="34">
        <v>379</v>
      </c>
    </row>
    <row r="13965" spans="1:29" x14ac:dyDescent="0.2">
      <c r="A13965" s="34" t="s">
        <v>74458</v>
      </c>
      <c r="B13965" s="34">
        <v>130</v>
      </c>
      <c r="C13965" s="34">
        <v>95</v>
      </c>
      <c r="D13965" s="34">
        <v>164</v>
      </c>
      <c r="E13965" s="34">
        <v>147</v>
      </c>
      <c r="F13965" s="34">
        <v>133</v>
      </c>
      <c r="G13965" s="34">
        <v>70</v>
      </c>
      <c r="H13965" s="34">
        <v>114</v>
      </c>
      <c r="I13965" s="34">
        <v>114</v>
      </c>
      <c r="J13965" s="34">
        <v>138</v>
      </c>
      <c r="K13965" s="34">
        <v>118</v>
      </c>
      <c r="L13965" s="34">
        <v>100</v>
      </c>
      <c r="M13965" s="34">
        <v>98</v>
      </c>
      <c r="N13965" s="34">
        <v>111</v>
      </c>
      <c r="O13965" s="34">
        <v>117</v>
      </c>
      <c r="P13965" s="34">
        <v>139</v>
      </c>
      <c r="Q13965" s="34">
        <v>210</v>
      </c>
      <c r="R13965" s="34">
        <v>202</v>
      </c>
      <c r="S13965" s="34">
        <v>152</v>
      </c>
      <c r="T13965" s="34">
        <v>139</v>
      </c>
      <c r="U13965" s="34">
        <v>142</v>
      </c>
      <c r="V13965" s="34">
        <v>184</v>
      </c>
      <c r="W13965" s="34">
        <v>153</v>
      </c>
      <c r="X13965" s="34">
        <v>203</v>
      </c>
      <c r="Y13965" s="34">
        <v>105</v>
      </c>
      <c r="Z13965" s="34">
        <v>131</v>
      </c>
      <c r="AA13965" s="34">
        <v>150</v>
      </c>
      <c r="AB13965" s="34">
        <v>182</v>
      </c>
      <c r="AC13965" s="34">
        <v>229</v>
      </c>
    </row>
    <row r="13966" spans="1:29" x14ac:dyDescent="0.2">
      <c r="A13966" s="34" t="s">
        <v>74459</v>
      </c>
      <c r="B13966" s="34">
        <v>39</v>
      </c>
      <c r="C13966" s="34">
        <v>25</v>
      </c>
      <c r="D13966" s="34">
        <v>46</v>
      </c>
      <c r="E13966" s="34">
        <v>30</v>
      </c>
      <c r="F13966" s="34">
        <v>38</v>
      </c>
      <c r="G13966" s="34">
        <v>30</v>
      </c>
      <c r="H13966" s="34">
        <v>37</v>
      </c>
      <c r="I13966" s="34">
        <v>42</v>
      </c>
      <c r="J13966" s="34">
        <v>37</v>
      </c>
      <c r="K13966" s="34">
        <v>39</v>
      </c>
      <c r="L13966" s="34">
        <v>16</v>
      </c>
      <c r="M13966" s="34">
        <v>33</v>
      </c>
      <c r="N13966" s="34">
        <v>32</v>
      </c>
      <c r="O13966" s="34">
        <v>37</v>
      </c>
      <c r="P13966" s="34">
        <v>56</v>
      </c>
      <c r="Q13966" s="34">
        <v>29</v>
      </c>
      <c r="R13966" s="34">
        <v>42</v>
      </c>
      <c r="S13966" s="34">
        <v>35</v>
      </c>
      <c r="T13966" s="34">
        <v>37</v>
      </c>
      <c r="U13966" s="34">
        <v>41</v>
      </c>
      <c r="V13966" s="34">
        <v>59</v>
      </c>
      <c r="W13966" s="34">
        <v>34</v>
      </c>
      <c r="X13966" s="34">
        <v>61</v>
      </c>
      <c r="Y13966" s="34">
        <v>35</v>
      </c>
      <c r="Z13966" s="34">
        <v>39</v>
      </c>
      <c r="AA13966" s="34">
        <v>43</v>
      </c>
      <c r="AB13966" s="34">
        <v>42</v>
      </c>
      <c r="AC13966" s="34">
        <v>59</v>
      </c>
    </row>
    <row r="13967" spans="1:29" x14ac:dyDescent="0.2">
      <c r="A13967" s="34" t="s">
        <v>74460</v>
      </c>
      <c r="B13967" s="34">
        <v>79</v>
      </c>
      <c r="C13967" s="34">
        <v>148</v>
      </c>
      <c r="D13967" s="34">
        <v>143</v>
      </c>
      <c r="E13967" s="34">
        <v>154</v>
      </c>
      <c r="F13967" s="34">
        <v>121</v>
      </c>
      <c r="G13967" s="34">
        <v>186</v>
      </c>
      <c r="H13967" s="34">
        <v>108</v>
      </c>
      <c r="I13967" s="34">
        <v>108</v>
      </c>
      <c r="J13967" s="34">
        <v>119</v>
      </c>
      <c r="K13967" s="34">
        <v>138</v>
      </c>
      <c r="L13967" s="34">
        <v>54</v>
      </c>
      <c r="M13967" s="34">
        <v>135</v>
      </c>
      <c r="N13967" s="34">
        <v>110</v>
      </c>
      <c r="O13967" s="34">
        <v>97</v>
      </c>
      <c r="P13967" s="34">
        <v>89</v>
      </c>
      <c r="Q13967" s="34">
        <v>122</v>
      </c>
      <c r="R13967" s="34">
        <v>114</v>
      </c>
      <c r="S13967" s="34">
        <v>176</v>
      </c>
      <c r="T13967" s="34">
        <v>54</v>
      </c>
      <c r="U13967" s="34">
        <v>99</v>
      </c>
      <c r="V13967" s="34">
        <v>128</v>
      </c>
      <c r="W13967" s="34">
        <v>66</v>
      </c>
      <c r="X13967" s="34">
        <v>161</v>
      </c>
      <c r="Y13967" s="34">
        <v>106</v>
      </c>
      <c r="Z13967" s="34">
        <v>161</v>
      </c>
      <c r="AA13967" s="34">
        <v>195</v>
      </c>
      <c r="AB13967" s="34">
        <v>78</v>
      </c>
      <c r="AC13967" s="34">
        <v>198</v>
      </c>
    </row>
    <row r="13968" spans="1:29" x14ac:dyDescent="0.2">
      <c r="A13968" s="34" t="s">
        <v>74461</v>
      </c>
      <c r="B13968" s="34">
        <v>42</v>
      </c>
      <c r="C13968" s="34">
        <v>84</v>
      </c>
      <c r="D13968" s="34">
        <v>46</v>
      </c>
      <c r="E13968" s="34">
        <v>74</v>
      </c>
      <c r="F13968" s="34">
        <v>44</v>
      </c>
      <c r="G13968" s="34">
        <v>65</v>
      </c>
      <c r="H13968" s="34">
        <v>35</v>
      </c>
      <c r="I13968" s="34">
        <v>61</v>
      </c>
      <c r="J13968" s="34">
        <v>46</v>
      </c>
      <c r="K13968" s="34">
        <v>75</v>
      </c>
      <c r="L13968" s="34">
        <v>33</v>
      </c>
      <c r="M13968" s="34">
        <v>53</v>
      </c>
      <c r="N13968" s="34">
        <v>53</v>
      </c>
      <c r="O13968" s="34">
        <v>75</v>
      </c>
      <c r="P13968" s="34">
        <v>41</v>
      </c>
      <c r="Q13968" s="34">
        <v>102</v>
      </c>
      <c r="R13968" s="34">
        <v>48</v>
      </c>
      <c r="S13968" s="34">
        <v>82</v>
      </c>
      <c r="T13968" s="34">
        <v>30</v>
      </c>
      <c r="U13968" s="34">
        <v>84</v>
      </c>
      <c r="V13968" s="34">
        <v>32</v>
      </c>
      <c r="W13968" s="34">
        <v>71</v>
      </c>
      <c r="X13968" s="34">
        <v>34</v>
      </c>
      <c r="Y13968" s="34">
        <v>55</v>
      </c>
      <c r="Z13968" s="34">
        <v>47</v>
      </c>
      <c r="AA13968" s="34">
        <v>78</v>
      </c>
      <c r="AB13968" s="34">
        <v>52</v>
      </c>
      <c r="AC13968" s="34">
        <v>101</v>
      </c>
    </row>
    <row r="13969" spans="1:29" x14ac:dyDescent="0.2">
      <c r="A13969" s="34" t="s">
        <v>74462</v>
      </c>
      <c r="B13969" s="34">
        <v>19</v>
      </c>
      <c r="C13969" s="34">
        <v>9</v>
      </c>
      <c r="D13969" s="34">
        <v>17</v>
      </c>
      <c r="E13969" s="34">
        <v>11</v>
      </c>
      <c r="F13969" s="34">
        <v>9</v>
      </c>
      <c r="G13969" s="34">
        <v>12</v>
      </c>
      <c r="H13969" s="34">
        <v>7</v>
      </c>
      <c r="I13969" s="34">
        <v>9</v>
      </c>
      <c r="J13969" s="34">
        <v>9</v>
      </c>
      <c r="K13969" s="34">
        <v>12</v>
      </c>
      <c r="L13969" s="34">
        <v>9</v>
      </c>
      <c r="M13969" s="34">
        <v>11</v>
      </c>
      <c r="N13969" s="34">
        <v>15</v>
      </c>
      <c r="O13969" s="34">
        <v>14</v>
      </c>
      <c r="P13969" s="34">
        <v>14</v>
      </c>
      <c r="Q13969" s="34">
        <v>8</v>
      </c>
      <c r="R13969" s="34">
        <v>14</v>
      </c>
      <c r="S13969" s="34">
        <v>10</v>
      </c>
      <c r="T13969" s="34">
        <v>9</v>
      </c>
      <c r="U13969" s="34">
        <v>16</v>
      </c>
      <c r="V13969" s="34">
        <v>5</v>
      </c>
      <c r="W13969" s="34">
        <v>11</v>
      </c>
      <c r="X13969" s="34">
        <v>10</v>
      </c>
      <c r="Y13969" s="34">
        <v>20</v>
      </c>
      <c r="Z13969" s="34">
        <v>12</v>
      </c>
      <c r="AA13969" s="34">
        <v>18</v>
      </c>
      <c r="AB13969" s="34">
        <v>16</v>
      </c>
      <c r="AC13969" s="34">
        <v>21</v>
      </c>
    </row>
    <row r="13970" spans="1:29" x14ac:dyDescent="0.2">
      <c r="A13970" s="34" t="s">
        <v>74463</v>
      </c>
      <c r="B13970" s="34">
        <v>116</v>
      </c>
      <c r="C13970" s="34">
        <v>60</v>
      </c>
      <c r="D13970" s="34">
        <v>75</v>
      </c>
      <c r="E13970" s="34">
        <v>69</v>
      </c>
      <c r="F13970" s="34">
        <v>86</v>
      </c>
      <c r="G13970" s="34">
        <v>83</v>
      </c>
      <c r="H13970" s="34">
        <v>97</v>
      </c>
      <c r="I13970" s="34">
        <v>99</v>
      </c>
      <c r="J13970" s="34">
        <v>76</v>
      </c>
      <c r="K13970" s="34">
        <v>78</v>
      </c>
      <c r="L13970" s="34">
        <v>64</v>
      </c>
      <c r="M13970" s="34">
        <v>45</v>
      </c>
      <c r="N13970" s="34">
        <v>80</v>
      </c>
      <c r="O13970" s="34">
        <v>37</v>
      </c>
      <c r="P13970" s="34">
        <v>57</v>
      </c>
      <c r="Q13970" s="34">
        <v>102</v>
      </c>
      <c r="R13970" s="34">
        <v>101</v>
      </c>
      <c r="S13970" s="34">
        <v>70</v>
      </c>
      <c r="T13970" s="34">
        <v>66</v>
      </c>
      <c r="U13970" s="34">
        <v>64</v>
      </c>
      <c r="V13970" s="34">
        <v>56</v>
      </c>
      <c r="W13970" s="34">
        <v>90</v>
      </c>
      <c r="X13970" s="34">
        <v>117</v>
      </c>
      <c r="Y13970" s="34">
        <v>111</v>
      </c>
      <c r="Z13970" s="34">
        <v>82</v>
      </c>
      <c r="AA13970" s="34">
        <v>80</v>
      </c>
      <c r="AB13970" s="34">
        <v>86</v>
      </c>
      <c r="AC13970" s="34">
        <v>100</v>
      </c>
    </row>
    <row r="13971" spans="1:29" x14ac:dyDescent="0.2">
      <c r="A13971" s="34" t="s">
        <v>74464</v>
      </c>
      <c r="B13971" s="34">
        <v>90</v>
      </c>
      <c r="C13971" s="34">
        <v>115</v>
      </c>
      <c r="D13971" s="34">
        <v>116</v>
      </c>
      <c r="E13971" s="34">
        <v>152</v>
      </c>
      <c r="F13971" s="34">
        <v>132</v>
      </c>
      <c r="G13971" s="34">
        <v>148</v>
      </c>
      <c r="H13971" s="34">
        <v>138</v>
      </c>
      <c r="I13971" s="34">
        <v>122</v>
      </c>
      <c r="J13971" s="34">
        <v>124</v>
      </c>
      <c r="K13971" s="34">
        <v>95</v>
      </c>
      <c r="L13971" s="34">
        <v>102</v>
      </c>
      <c r="M13971" s="34">
        <v>103</v>
      </c>
      <c r="N13971" s="34">
        <v>113</v>
      </c>
      <c r="O13971" s="34">
        <v>110</v>
      </c>
      <c r="P13971" s="34">
        <v>121</v>
      </c>
      <c r="Q13971" s="34">
        <v>205</v>
      </c>
      <c r="R13971" s="34">
        <v>151</v>
      </c>
      <c r="S13971" s="34">
        <v>191</v>
      </c>
      <c r="T13971" s="34">
        <v>142</v>
      </c>
      <c r="U13971" s="34">
        <v>139</v>
      </c>
      <c r="V13971" s="34">
        <v>136</v>
      </c>
      <c r="W13971" s="34">
        <v>139</v>
      </c>
      <c r="X13971" s="34">
        <v>186</v>
      </c>
      <c r="Y13971" s="34">
        <v>159</v>
      </c>
      <c r="Z13971" s="34">
        <v>150</v>
      </c>
      <c r="AA13971" s="34">
        <v>138</v>
      </c>
      <c r="AB13971" s="34">
        <v>154</v>
      </c>
      <c r="AC13971" s="34">
        <v>206</v>
      </c>
    </row>
    <row r="13972" spans="1:29" x14ac:dyDescent="0.2">
      <c r="A13972" s="34" t="s">
        <v>74465</v>
      </c>
      <c r="B13972" s="34">
        <v>29</v>
      </c>
      <c r="C13972" s="34">
        <v>50</v>
      </c>
      <c r="D13972" s="34">
        <v>60</v>
      </c>
      <c r="E13972" s="34">
        <v>90</v>
      </c>
      <c r="F13972" s="34">
        <v>53</v>
      </c>
      <c r="G13972" s="34">
        <v>83</v>
      </c>
      <c r="H13972" s="34">
        <v>37</v>
      </c>
      <c r="I13972" s="34">
        <v>51</v>
      </c>
      <c r="J13972" s="34">
        <v>39</v>
      </c>
      <c r="K13972" s="34">
        <v>91</v>
      </c>
      <c r="L13972" s="34">
        <v>24</v>
      </c>
      <c r="M13972" s="34">
        <v>79</v>
      </c>
      <c r="N13972" s="34">
        <v>42</v>
      </c>
      <c r="O13972" s="34">
        <v>54</v>
      </c>
      <c r="P13972" s="34">
        <v>37</v>
      </c>
      <c r="Q13972" s="34">
        <v>99</v>
      </c>
      <c r="R13972" s="34">
        <v>40</v>
      </c>
      <c r="S13972" s="34">
        <v>102</v>
      </c>
      <c r="T13972" s="34">
        <v>34</v>
      </c>
      <c r="U13972" s="34">
        <v>57</v>
      </c>
      <c r="V13972" s="34">
        <v>63</v>
      </c>
      <c r="W13972" s="34">
        <v>87</v>
      </c>
      <c r="X13972" s="34">
        <v>58</v>
      </c>
      <c r="Y13972" s="34">
        <v>55</v>
      </c>
      <c r="Z13972" s="34">
        <v>52</v>
      </c>
      <c r="AA13972" s="34">
        <v>91</v>
      </c>
      <c r="AB13972" s="34">
        <v>29</v>
      </c>
      <c r="AC13972" s="34">
        <v>100</v>
      </c>
    </row>
    <row r="13973" spans="1:29" x14ac:dyDescent="0.2">
      <c r="A13973" s="34" t="s">
        <v>74466</v>
      </c>
      <c r="B13973" s="34">
        <v>192</v>
      </c>
      <c r="C13973" s="34">
        <v>156</v>
      </c>
      <c r="D13973" s="34">
        <v>262</v>
      </c>
      <c r="E13973" s="34">
        <v>271</v>
      </c>
      <c r="F13973" s="34">
        <v>157</v>
      </c>
      <c r="G13973" s="34">
        <v>204</v>
      </c>
      <c r="H13973" s="34">
        <v>192</v>
      </c>
      <c r="I13973" s="34">
        <v>175</v>
      </c>
      <c r="J13973" s="34">
        <v>156</v>
      </c>
      <c r="K13973" s="34">
        <v>190</v>
      </c>
      <c r="L13973" s="34">
        <v>103</v>
      </c>
      <c r="M13973" s="34">
        <v>133</v>
      </c>
      <c r="N13973" s="34">
        <v>143</v>
      </c>
      <c r="O13973" s="34">
        <v>128</v>
      </c>
      <c r="P13973" s="34">
        <v>123</v>
      </c>
      <c r="Q13973" s="34">
        <v>219</v>
      </c>
      <c r="R13973" s="34">
        <v>205</v>
      </c>
      <c r="S13973" s="34">
        <v>195</v>
      </c>
      <c r="T13973" s="34">
        <v>121</v>
      </c>
      <c r="U13973" s="34">
        <v>106</v>
      </c>
      <c r="V13973" s="34">
        <v>181</v>
      </c>
      <c r="W13973" s="34">
        <v>199</v>
      </c>
      <c r="X13973" s="34">
        <v>156</v>
      </c>
      <c r="Y13973" s="34">
        <v>137</v>
      </c>
      <c r="Z13973" s="34">
        <v>141</v>
      </c>
      <c r="AA13973" s="34">
        <v>216</v>
      </c>
      <c r="AB13973" s="34">
        <v>210</v>
      </c>
      <c r="AC13973" s="34">
        <v>282</v>
      </c>
    </row>
    <row r="13974" spans="1:29" x14ac:dyDescent="0.2">
      <c r="A13974" s="34" t="s">
        <v>74467</v>
      </c>
      <c r="B13974" s="34">
        <v>148</v>
      </c>
      <c r="C13974" s="34">
        <v>203</v>
      </c>
      <c r="D13974" s="34">
        <v>230</v>
      </c>
      <c r="E13974" s="34">
        <v>217</v>
      </c>
      <c r="F13974" s="34">
        <v>179</v>
      </c>
      <c r="G13974" s="34">
        <v>219</v>
      </c>
      <c r="H13974" s="34">
        <v>154</v>
      </c>
      <c r="I13974" s="34">
        <v>201</v>
      </c>
      <c r="J13974" s="34">
        <v>162</v>
      </c>
      <c r="K13974" s="34">
        <v>259</v>
      </c>
      <c r="L13974" s="34">
        <v>111</v>
      </c>
      <c r="M13974" s="34">
        <v>190</v>
      </c>
      <c r="N13974" s="34">
        <v>173</v>
      </c>
      <c r="O13974" s="34">
        <v>180</v>
      </c>
      <c r="P13974" s="34">
        <v>189</v>
      </c>
      <c r="Q13974" s="34">
        <v>309</v>
      </c>
      <c r="R13974" s="34">
        <v>269</v>
      </c>
      <c r="S13974" s="34">
        <v>291</v>
      </c>
      <c r="T13974" s="34">
        <v>178</v>
      </c>
      <c r="U13974" s="34">
        <v>215</v>
      </c>
      <c r="V13974" s="34">
        <v>216</v>
      </c>
      <c r="W13974" s="34">
        <v>241</v>
      </c>
      <c r="X13974" s="34">
        <v>234</v>
      </c>
      <c r="Y13974" s="34">
        <v>271</v>
      </c>
      <c r="Z13974" s="34">
        <v>201</v>
      </c>
      <c r="AA13974" s="34">
        <v>298</v>
      </c>
      <c r="AB13974" s="34">
        <v>219</v>
      </c>
      <c r="AC13974" s="34">
        <v>343</v>
      </c>
    </row>
    <row r="13975" spans="1:29" x14ac:dyDescent="0.2">
      <c r="A13975" s="34" t="s">
        <v>74468</v>
      </c>
      <c r="B13975" s="34">
        <v>118</v>
      </c>
      <c r="C13975" s="34">
        <v>159</v>
      </c>
      <c r="D13975" s="34">
        <v>155</v>
      </c>
      <c r="E13975" s="34">
        <v>176</v>
      </c>
      <c r="F13975" s="34">
        <v>166</v>
      </c>
      <c r="G13975" s="34">
        <v>179</v>
      </c>
      <c r="H13975" s="34">
        <v>166</v>
      </c>
      <c r="I13975" s="34">
        <v>195</v>
      </c>
      <c r="J13975" s="34">
        <v>142</v>
      </c>
      <c r="K13975" s="34">
        <v>171</v>
      </c>
      <c r="L13975" s="34">
        <v>118</v>
      </c>
      <c r="M13975" s="34">
        <v>158</v>
      </c>
      <c r="N13975" s="34">
        <v>137</v>
      </c>
      <c r="O13975" s="34">
        <v>191</v>
      </c>
      <c r="P13975" s="34">
        <v>154</v>
      </c>
      <c r="Q13975" s="34">
        <v>240</v>
      </c>
      <c r="R13975" s="34">
        <v>193</v>
      </c>
      <c r="S13975" s="34">
        <v>235</v>
      </c>
      <c r="T13975" s="34">
        <v>160</v>
      </c>
      <c r="U13975" s="34">
        <v>210</v>
      </c>
      <c r="V13975" s="34">
        <v>141</v>
      </c>
      <c r="W13975" s="34">
        <v>232</v>
      </c>
      <c r="X13975" s="34">
        <v>220</v>
      </c>
      <c r="Y13975" s="34">
        <v>216</v>
      </c>
      <c r="Z13975" s="34">
        <v>149</v>
      </c>
      <c r="AA13975" s="34">
        <v>305</v>
      </c>
      <c r="AB13975" s="34">
        <v>210</v>
      </c>
      <c r="AC13975" s="34">
        <v>342</v>
      </c>
    </row>
    <row r="13976" spans="1:29" x14ac:dyDescent="0.2">
      <c r="A13976" s="34" t="s">
        <v>74469</v>
      </c>
      <c r="B13976" s="34">
        <v>95</v>
      </c>
      <c r="C13976" s="34">
        <v>129</v>
      </c>
      <c r="D13976" s="34">
        <v>122</v>
      </c>
      <c r="E13976" s="34">
        <v>138</v>
      </c>
      <c r="F13976" s="34">
        <v>106</v>
      </c>
      <c r="G13976" s="34">
        <v>71</v>
      </c>
      <c r="H13976" s="34">
        <v>92</v>
      </c>
      <c r="I13976" s="34">
        <v>137</v>
      </c>
      <c r="J13976" s="34">
        <v>92</v>
      </c>
      <c r="K13976" s="34">
        <v>115</v>
      </c>
      <c r="L13976" s="34">
        <v>85</v>
      </c>
      <c r="M13976" s="34">
        <v>129</v>
      </c>
      <c r="N13976" s="34">
        <v>98</v>
      </c>
      <c r="O13976" s="34">
        <v>92</v>
      </c>
      <c r="P13976" s="34">
        <v>87</v>
      </c>
      <c r="Q13976" s="34">
        <v>124</v>
      </c>
      <c r="R13976" s="34">
        <v>115</v>
      </c>
      <c r="S13976" s="34">
        <v>168</v>
      </c>
      <c r="T13976" s="34">
        <v>92</v>
      </c>
      <c r="U13976" s="34">
        <v>111</v>
      </c>
      <c r="V13976" s="34">
        <v>114</v>
      </c>
      <c r="W13976" s="34">
        <v>151</v>
      </c>
      <c r="X13976" s="34">
        <v>124</v>
      </c>
      <c r="Y13976" s="34">
        <v>145</v>
      </c>
      <c r="Z13976" s="34">
        <v>90</v>
      </c>
      <c r="AA13976" s="34">
        <v>178</v>
      </c>
      <c r="AB13976" s="34">
        <v>116</v>
      </c>
      <c r="AC13976" s="34">
        <v>187</v>
      </c>
    </row>
    <row r="13977" spans="1:29" x14ac:dyDescent="0.2">
      <c r="A13977" s="34" t="s">
        <v>74470</v>
      </c>
      <c r="B13977" s="34">
        <v>122</v>
      </c>
      <c r="C13977" s="34">
        <v>117</v>
      </c>
      <c r="D13977" s="34">
        <v>141</v>
      </c>
      <c r="E13977" s="34">
        <v>148</v>
      </c>
      <c r="F13977" s="34">
        <v>92</v>
      </c>
      <c r="G13977" s="34">
        <v>75</v>
      </c>
      <c r="H13977" s="34">
        <v>118</v>
      </c>
      <c r="I13977" s="34">
        <v>145</v>
      </c>
      <c r="J13977" s="34">
        <v>87</v>
      </c>
      <c r="K13977" s="34">
        <v>153</v>
      </c>
      <c r="L13977" s="34">
        <v>99</v>
      </c>
      <c r="M13977" s="34">
        <v>90</v>
      </c>
      <c r="N13977" s="34">
        <v>102</v>
      </c>
      <c r="O13977" s="34">
        <v>127</v>
      </c>
      <c r="P13977" s="34">
        <v>130</v>
      </c>
      <c r="Q13977" s="34">
        <v>173</v>
      </c>
      <c r="R13977" s="34">
        <v>139</v>
      </c>
      <c r="S13977" s="34">
        <v>167</v>
      </c>
      <c r="T13977" s="34">
        <v>103</v>
      </c>
      <c r="U13977" s="34">
        <v>132</v>
      </c>
      <c r="V13977" s="34">
        <v>143</v>
      </c>
      <c r="W13977" s="34">
        <v>116</v>
      </c>
      <c r="X13977" s="34">
        <v>149</v>
      </c>
      <c r="Y13977" s="34">
        <v>134</v>
      </c>
      <c r="Z13977" s="34">
        <v>136</v>
      </c>
      <c r="AA13977" s="34">
        <v>210</v>
      </c>
      <c r="AB13977" s="34">
        <v>130</v>
      </c>
      <c r="AC13977" s="34">
        <v>223</v>
      </c>
    </row>
    <row r="13978" spans="1:29" x14ac:dyDescent="0.2">
      <c r="A13978" s="34" t="s">
        <v>74471</v>
      </c>
      <c r="B13978" s="34">
        <v>85</v>
      </c>
      <c r="C13978" s="34">
        <v>88</v>
      </c>
      <c r="D13978" s="34">
        <v>141</v>
      </c>
      <c r="E13978" s="34">
        <v>147</v>
      </c>
      <c r="F13978" s="34">
        <v>102</v>
      </c>
      <c r="G13978" s="34">
        <v>123</v>
      </c>
      <c r="H13978" s="34">
        <v>133</v>
      </c>
      <c r="I13978" s="34">
        <v>114</v>
      </c>
      <c r="J13978" s="34">
        <v>99</v>
      </c>
      <c r="K13978" s="34">
        <v>116</v>
      </c>
      <c r="L13978" s="34">
        <v>85</v>
      </c>
      <c r="M13978" s="34">
        <v>112</v>
      </c>
      <c r="N13978" s="34">
        <v>102</v>
      </c>
      <c r="O13978" s="34">
        <v>86</v>
      </c>
      <c r="P13978" s="34">
        <v>84</v>
      </c>
      <c r="Q13978" s="34">
        <v>155</v>
      </c>
      <c r="R13978" s="34">
        <v>158</v>
      </c>
      <c r="S13978" s="34">
        <v>121</v>
      </c>
      <c r="T13978" s="34">
        <v>124</v>
      </c>
      <c r="U13978" s="34">
        <v>95</v>
      </c>
      <c r="V13978" s="34">
        <v>113</v>
      </c>
      <c r="W13978" s="34">
        <v>143</v>
      </c>
      <c r="X13978" s="34">
        <v>162</v>
      </c>
      <c r="Y13978" s="34">
        <v>112</v>
      </c>
      <c r="Z13978" s="34">
        <v>133</v>
      </c>
      <c r="AA13978" s="34">
        <v>142</v>
      </c>
      <c r="AB13978" s="34">
        <v>144</v>
      </c>
      <c r="AC13978" s="34">
        <v>142</v>
      </c>
    </row>
    <row r="13979" spans="1:29" x14ac:dyDescent="0.2">
      <c r="A13979" s="34" t="s">
        <v>74472</v>
      </c>
      <c r="B13979" s="34">
        <v>116</v>
      </c>
      <c r="C13979" s="34">
        <v>230</v>
      </c>
      <c r="D13979" s="34">
        <v>198</v>
      </c>
      <c r="E13979" s="34">
        <v>244</v>
      </c>
      <c r="F13979" s="34">
        <v>193</v>
      </c>
      <c r="G13979" s="34">
        <v>155</v>
      </c>
      <c r="H13979" s="34">
        <v>164</v>
      </c>
      <c r="I13979" s="34">
        <v>184</v>
      </c>
      <c r="J13979" s="34">
        <v>195</v>
      </c>
      <c r="K13979" s="34">
        <v>282</v>
      </c>
      <c r="L13979" s="34">
        <v>141</v>
      </c>
      <c r="M13979" s="34">
        <v>185</v>
      </c>
      <c r="N13979" s="34">
        <v>167</v>
      </c>
      <c r="O13979" s="34">
        <v>155</v>
      </c>
      <c r="P13979" s="34">
        <v>165</v>
      </c>
      <c r="Q13979" s="34">
        <v>271</v>
      </c>
      <c r="R13979" s="34">
        <v>205</v>
      </c>
      <c r="S13979" s="34">
        <v>262</v>
      </c>
      <c r="T13979" s="34">
        <v>184</v>
      </c>
      <c r="U13979" s="34">
        <v>242</v>
      </c>
      <c r="V13979" s="34">
        <v>172</v>
      </c>
      <c r="W13979" s="34">
        <v>263</v>
      </c>
      <c r="X13979" s="34">
        <v>270</v>
      </c>
      <c r="Y13979" s="34">
        <v>254</v>
      </c>
      <c r="Z13979" s="34">
        <v>224</v>
      </c>
      <c r="AA13979" s="34">
        <v>253</v>
      </c>
      <c r="AB13979" s="34">
        <v>222</v>
      </c>
      <c r="AC13979" s="34">
        <v>417</v>
      </c>
    </row>
    <row r="13980" spans="1:29" x14ac:dyDescent="0.2">
      <c r="A13980" s="34" t="s">
        <v>74473</v>
      </c>
      <c r="B13980" s="34">
        <v>27</v>
      </c>
      <c r="C13980" s="34">
        <v>67</v>
      </c>
      <c r="D13980" s="34">
        <v>30</v>
      </c>
      <c r="E13980" s="34">
        <v>42</v>
      </c>
      <c r="F13980" s="34">
        <v>44</v>
      </c>
      <c r="G13980" s="34">
        <v>19</v>
      </c>
      <c r="H13980" s="34">
        <v>35</v>
      </c>
      <c r="I13980" s="34">
        <v>55</v>
      </c>
      <c r="J13980" s="34">
        <v>32</v>
      </c>
      <c r="K13980" s="34">
        <v>56</v>
      </c>
      <c r="L13980" s="34">
        <v>19</v>
      </c>
      <c r="M13980" s="34">
        <v>45</v>
      </c>
      <c r="N13980" s="34">
        <v>45</v>
      </c>
      <c r="O13980" s="34">
        <v>46</v>
      </c>
      <c r="P13980" s="34">
        <v>32</v>
      </c>
      <c r="Q13980" s="34">
        <v>51</v>
      </c>
      <c r="R13980" s="34">
        <v>40</v>
      </c>
      <c r="S13980" s="34">
        <v>51</v>
      </c>
      <c r="T13980" s="34">
        <v>48</v>
      </c>
      <c r="U13980" s="34">
        <v>45</v>
      </c>
      <c r="V13980" s="34">
        <v>24</v>
      </c>
      <c r="W13980" s="34">
        <v>43</v>
      </c>
      <c r="X13980" s="34">
        <v>19</v>
      </c>
      <c r="Y13980" s="34">
        <v>59</v>
      </c>
      <c r="Z13980" s="34">
        <v>38</v>
      </c>
      <c r="AA13980" s="34">
        <v>57</v>
      </c>
      <c r="AB13980" s="34">
        <v>42</v>
      </c>
      <c r="AC13980" s="34">
        <v>61</v>
      </c>
    </row>
    <row r="13981" spans="1:29" x14ac:dyDescent="0.2">
      <c r="A13981" s="34" t="s">
        <v>74474</v>
      </c>
      <c r="B13981" s="34">
        <v>0</v>
      </c>
      <c r="C13981" s="34">
        <v>0</v>
      </c>
      <c r="D13981" s="34">
        <v>0</v>
      </c>
      <c r="E13981" s="34">
        <v>0</v>
      </c>
      <c r="F13981" s="34">
        <v>0</v>
      </c>
      <c r="G13981" s="34">
        <v>0</v>
      </c>
      <c r="H13981" s="34">
        <v>0</v>
      </c>
      <c r="I13981" s="34">
        <v>0</v>
      </c>
      <c r="J13981" s="34">
        <v>0</v>
      </c>
      <c r="K13981" s="34">
        <v>0</v>
      </c>
      <c r="L13981" s="34">
        <v>0</v>
      </c>
      <c r="M13981" s="34">
        <v>0</v>
      </c>
      <c r="N13981" s="34">
        <v>0</v>
      </c>
      <c r="O13981" s="34">
        <v>0</v>
      </c>
      <c r="P13981" s="34">
        <v>0</v>
      </c>
      <c r="Q13981" s="34">
        <v>0</v>
      </c>
      <c r="R13981" s="34">
        <v>0</v>
      </c>
      <c r="S13981" s="34">
        <v>0</v>
      </c>
      <c r="T13981" s="34">
        <v>0</v>
      </c>
      <c r="U13981" s="34">
        <v>0</v>
      </c>
      <c r="V13981" s="34">
        <v>0</v>
      </c>
      <c r="W13981" s="34">
        <v>0</v>
      </c>
      <c r="X13981" s="34">
        <v>0</v>
      </c>
      <c r="Y13981" s="34">
        <v>0</v>
      </c>
      <c r="Z13981" s="34">
        <v>0</v>
      </c>
      <c r="AA13981" s="34">
        <v>0</v>
      </c>
      <c r="AB13981" s="34">
        <v>0</v>
      </c>
      <c r="AC13981" s="34">
        <v>0</v>
      </c>
    </row>
    <row r="13982" spans="1:29" x14ac:dyDescent="0.2">
      <c r="A13982" s="34" t="s">
        <v>74475</v>
      </c>
      <c r="B13982" s="34">
        <v>110</v>
      </c>
      <c r="C13982" s="34">
        <v>123</v>
      </c>
      <c r="D13982" s="34">
        <v>132</v>
      </c>
      <c r="E13982" s="34">
        <v>163</v>
      </c>
      <c r="F13982" s="34">
        <v>146</v>
      </c>
      <c r="G13982" s="34">
        <v>143</v>
      </c>
      <c r="H13982" s="34">
        <v>134</v>
      </c>
      <c r="I13982" s="34">
        <v>176</v>
      </c>
      <c r="J13982" s="34">
        <v>120</v>
      </c>
      <c r="K13982" s="34">
        <v>154</v>
      </c>
      <c r="L13982" s="34">
        <v>105</v>
      </c>
      <c r="M13982" s="34">
        <v>130</v>
      </c>
      <c r="N13982" s="34">
        <v>96</v>
      </c>
      <c r="O13982" s="34">
        <v>120</v>
      </c>
      <c r="P13982" s="34">
        <v>126</v>
      </c>
      <c r="Q13982" s="34">
        <v>179</v>
      </c>
      <c r="R13982" s="34">
        <v>180</v>
      </c>
      <c r="S13982" s="34">
        <v>158</v>
      </c>
      <c r="T13982" s="34">
        <v>120</v>
      </c>
      <c r="U13982" s="34">
        <v>140</v>
      </c>
      <c r="V13982" s="34">
        <v>120</v>
      </c>
      <c r="W13982" s="34">
        <v>153</v>
      </c>
      <c r="X13982" s="34">
        <v>165</v>
      </c>
      <c r="Y13982" s="34">
        <v>172</v>
      </c>
      <c r="Z13982" s="34">
        <v>113</v>
      </c>
      <c r="AA13982" s="34">
        <v>206</v>
      </c>
      <c r="AB13982" s="34">
        <v>151</v>
      </c>
      <c r="AC13982" s="34">
        <v>201</v>
      </c>
    </row>
    <row r="13983" spans="1:29" x14ac:dyDescent="0.2">
      <c r="A13983" s="34" t="s">
        <v>74476</v>
      </c>
      <c r="B13983" s="34">
        <v>389</v>
      </c>
      <c r="C13983" s="34">
        <v>363</v>
      </c>
      <c r="D13983" s="34">
        <v>448</v>
      </c>
      <c r="E13983" s="34">
        <v>404</v>
      </c>
      <c r="F13983" s="34">
        <v>464</v>
      </c>
      <c r="G13983" s="34">
        <v>340</v>
      </c>
      <c r="H13983" s="34">
        <v>406</v>
      </c>
      <c r="I13983" s="34">
        <v>373</v>
      </c>
      <c r="J13983" s="34">
        <v>452</v>
      </c>
      <c r="K13983" s="34">
        <v>411</v>
      </c>
      <c r="L13983" s="34">
        <v>455</v>
      </c>
      <c r="M13983" s="34">
        <v>342</v>
      </c>
      <c r="N13983" s="34">
        <v>359</v>
      </c>
      <c r="O13983" s="34">
        <v>352</v>
      </c>
      <c r="P13983" s="34">
        <v>408</v>
      </c>
      <c r="Q13983" s="34">
        <v>529</v>
      </c>
      <c r="R13983" s="34">
        <v>654</v>
      </c>
      <c r="S13983" s="34">
        <v>469</v>
      </c>
      <c r="T13983" s="34">
        <v>564</v>
      </c>
      <c r="U13983" s="34">
        <v>492</v>
      </c>
      <c r="V13983" s="34">
        <v>518</v>
      </c>
      <c r="W13983" s="34">
        <v>606</v>
      </c>
      <c r="X13983" s="34">
        <v>543</v>
      </c>
      <c r="Y13983" s="34">
        <v>509</v>
      </c>
      <c r="Z13983" s="34">
        <v>444</v>
      </c>
      <c r="AA13983" s="34">
        <v>474</v>
      </c>
      <c r="AB13983" s="34">
        <v>617</v>
      </c>
      <c r="AC13983" s="34">
        <v>632</v>
      </c>
    </row>
    <row r="13984" spans="1:29" x14ac:dyDescent="0.2">
      <c r="A13984" s="34" t="s">
        <v>74477</v>
      </c>
      <c r="B13984" s="34">
        <v>98</v>
      </c>
      <c r="C13984" s="34">
        <v>192</v>
      </c>
      <c r="D13984" s="34">
        <v>136</v>
      </c>
      <c r="E13984" s="34">
        <v>200</v>
      </c>
      <c r="F13984" s="34">
        <v>101</v>
      </c>
      <c r="G13984" s="34">
        <v>156</v>
      </c>
      <c r="H13984" s="34">
        <v>122</v>
      </c>
      <c r="I13984" s="34">
        <v>172</v>
      </c>
      <c r="J13984" s="34">
        <v>73</v>
      </c>
      <c r="K13984" s="34">
        <v>191</v>
      </c>
      <c r="L13984" s="34">
        <v>64</v>
      </c>
      <c r="M13984" s="34">
        <v>180</v>
      </c>
      <c r="N13984" s="34">
        <v>106</v>
      </c>
      <c r="O13984" s="34">
        <v>128</v>
      </c>
      <c r="P13984" s="34">
        <v>88</v>
      </c>
      <c r="Q13984" s="34">
        <v>199</v>
      </c>
      <c r="R13984" s="34">
        <v>137</v>
      </c>
      <c r="S13984" s="34">
        <v>183</v>
      </c>
      <c r="T13984" s="34">
        <v>87</v>
      </c>
      <c r="U13984" s="34">
        <v>140</v>
      </c>
      <c r="V13984" s="34">
        <v>116</v>
      </c>
      <c r="W13984" s="34">
        <v>142</v>
      </c>
      <c r="X13984" s="34">
        <v>136</v>
      </c>
      <c r="Y13984" s="34">
        <v>153</v>
      </c>
      <c r="Z13984" s="34">
        <v>157</v>
      </c>
      <c r="AA13984" s="34">
        <v>217</v>
      </c>
      <c r="AB13984" s="34">
        <v>106</v>
      </c>
      <c r="AC13984" s="34">
        <v>241</v>
      </c>
    </row>
    <row r="13985" spans="1:29" x14ac:dyDescent="0.2">
      <c r="A13985" s="34" t="s">
        <v>74478</v>
      </c>
      <c r="B13985" s="34">
        <v>180</v>
      </c>
      <c r="C13985" s="34">
        <v>116</v>
      </c>
      <c r="D13985" s="34">
        <v>171</v>
      </c>
      <c r="E13985" s="34">
        <v>116</v>
      </c>
      <c r="F13985" s="34">
        <v>145</v>
      </c>
      <c r="G13985" s="34">
        <v>129</v>
      </c>
      <c r="H13985" s="34">
        <v>158</v>
      </c>
      <c r="I13985" s="34">
        <v>115</v>
      </c>
      <c r="J13985" s="34">
        <v>160</v>
      </c>
      <c r="K13985" s="34">
        <v>135</v>
      </c>
      <c r="L13985" s="34">
        <v>125</v>
      </c>
      <c r="M13985" s="34">
        <v>108</v>
      </c>
      <c r="N13985" s="34">
        <v>146</v>
      </c>
      <c r="O13985" s="34">
        <v>137</v>
      </c>
      <c r="P13985" s="34">
        <v>160</v>
      </c>
      <c r="Q13985" s="34">
        <v>189</v>
      </c>
      <c r="R13985" s="34">
        <v>178</v>
      </c>
      <c r="S13985" s="34">
        <v>153</v>
      </c>
      <c r="T13985" s="34">
        <v>151</v>
      </c>
      <c r="U13985" s="34">
        <v>158</v>
      </c>
      <c r="V13985" s="34">
        <v>164</v>
      </c>
      <c r="W13985" s="34">
        <v>165</v>
      </c>
      <c r="X13985" s="34">
        <v>168</v>
      </c>
      <c r="Y13985" s="34">
        <v>155</v>
      </c>
      <c r="Z13985" s="34">
        <v>198</v>
      </c>
      <c r="AA13985" s="34">
        <v>206</v>
      </c>
      <c r="AB13985" s="34">
        <v>187</v>
      </c>
      <c r="AC13985" s="34">
        <v>220</v>
      </c>
    </row>
    <row r="13986" spans="1:29" x14ac:dyDescent="0.2">
      <c r="A13986" s="34" t="s">
        <v>74479</v>
      </c>
      <c r="B13986" s="34">
        <v>171</v>
      </c>
      <c r="C13986" s="34">
        <v>157</v>
      </c>
      <c r="D13986" s="34">
        <v>209</v>
      </c>
      <c r="E13986" s="34">
        <v>216</v>
      </c>
      <c r="F13986" s="34">
        <v>238</v>
      </c>
      <c r="G13986" s="34">
        <v>233</v>
      </c>
      <c r="H13986" s="34">
        <v>212</v>
      </c>
      <c r="I13986" s="34">
        <v>203</v>
      </c>
      <c r="J13986" s="34">
        <v>231</v>
      </c>
      <c r="K13986" s="34">
        <v>191</v>
      </c>
      <c r="L13986" s="34">
        <v>140</v>
      </c>
      <c r="M13986" s="34">
        <v>162</v>
      </c>
      <c r="N13986" s="34">
        <v>198</v>
      </c>
      <c r="O13986" s="34">
        <v>175</v>
      </c>
      <c r="P13986" s="34">
        <v>199</v>
      </c>
      <c r="Q13986" s="34">
        <v>266</v>
      </c>
      <c r="R13986" s="34">
        <v>250</v>
      </c>
      <c r="S13986" s="34">
        <v>256</v>
      </c>
      <c r="T13986" s="34">
        <v>236</v>
      </c>
      <c r="U13986" s="34">
        <v>163</v>
      </c>
      <c r="V13986" s="34">
        <v>231</v>
      </c>
      <c r="W13986" s="34">
        <v>202</v>
      </c>
      <c r="X13986" s="34">
        <v>209</v>
      </c>
      <c r="Y13986" s="34">
        <v>244</v>
      </c>
      <c r="Z13986" s="34">
        <v>275</v>
      </c>
      <c r="AA13986" s="34">
        <v>269</v>
      </c>
      <c r="AB13986" s="34">
        <v>254</v>
      </c>
      <c r="AC13986" s="34">
        <v>305</v>
      </c>
    </row>
    <row r="13987" spans="1:29" x14ac:dyDescent="0.2">
      <c r="A13987" s="34" t="s">
        <v>74480</v>
      </c>
      <c r="B13987" s="34">
        <v>21</v>
      </c>
      <c r="C13987" s="34">
        <v>16</v>
      </c>
      <c r="D13987" s="34">
        <v>43</v>
      </c>
      <c r="E13987" s="34">
        <v>18</v>
      </c>
      <c r="F13987" s="34">
        <v>17</v>
      </c>
      <c r="G13987" s="34">
        <v>30</v>
      </c>
      <c r="H13987" s="34">
        <v>16</v>
      </c>
      <c r="I13987" s="34">
        <v>24</v>
      </c>
      <c r="J13987" s="34">
        <v>20</v>
      </c>
      <c r="K13987" s="34">
        <v>24</v>
      </c>
      <c r="L13987" s="34">
        <v>14</v>
      </c>
      <c r="M13987" s="34">
        <v>4</v>
      </c>
      <c r="N13987" s="34">
        <v>22</v>
      </c>
      <c r="O13987" s="34">
        <v>12</v>
      </c>
      <c r="P13987" s="34">
        <v>27</v>
      </c>
      <c r="Q13987" s="34">
        <v>28</v>
      </c>
      <c r="R13987" s="34">
        <v>22</v>
      </c>
      <c r="S13987" s="34">
        <v>16</v>
      </c>
      <c r="T13987" s="34">
        <v>7</v>
      </c>
      <c r="U13987" s="34">
        <v>6</v>
      </c>
      <c r="V13987" s="34">
        <v>20</v>
      </c>
      <c r="W13987" s="34">
        <v>13</v>
      </c>
      <c r="X13987" s="34">
        <v>19</v>
      </c>
      <c r="Y13987" s="34">
        <v>17</v>
      </c>
      <c r="Z13987" s="34">
        <v>25</v>
      </c>
      <c r="AA13987" s="34">
        <v>41</v>
      </c>
      <c r="AB13987" s="34">
        <v>19</v>
      </c>
      <c r="AC13987" s="34">
        <v>43</v>
      </c>
    </row>
    <row r="13988" spans="1:29" x14ac:dyDescent="0.2">
      <c r="A13988" s="34" t="s">
        <v>74481</v>
      </c>
      <c r="B13988" s="34">
        <v>78</v>
      </c>
      <c r="C13988" s="34">
        <v>65</v>
      </c>
      <c r="D13988" s="34">
        <v>61</v>
      </c>
      <c r="E13988" s="34">
        <v>58</v>
      </c>
      <c r="F13988" s="34">
        <v>64</v>
      </c>
      <c r="G13988" s="34">
        <v>58</v>
      </c>
      <c r="H13988" s="34">
        <v>50</v>
      </c>
      <c r="I13988" s="34">
        <v>67</v>
      </c>
      <c r="J13988" s="34">
        <v>66</v>
      </c>
      <c r="K13988" s="34">
        <v>53</v>
      </c>
      <c r="L13988" s="34">
        <v>58</v>
      </c>
      <c r="M13988" s="34">
        <v>41</v>
      </c>
      <c r="N13988" s="34">
        <v>77</v>
      </c>
      <c r="O13988" s="34">
        <v>59</v>
      </c>
      <c r="P13988" s="34">
        <v>60</v>
      </c>
      <c r="Q13988" s="34">
        <v>81</v>
      </c>
      <c r="R13988" s="34">
        <v>103</v>
      </c>
      <c r="S13988" s="34">
        <v>78</v>
      </c>
      <c r="T13988" s="34">
        <v>92</v>
      </c>
      <c r="U13988" s="34">
        <v>60</v>
      </c>
      <c r="V13988" s="34">
        <v>64</v>
      </c>
      <c r="W13988" s="34">
        <v>79</v>
      </c>
      <c r="X13988" s="34">
        <v>58</v>
      </c>
      <c r="Y13988" s="34">
        <v>51</v>
      </c>
      <c r="Z13988" s="34">
        <v>71</v>
      </c>
      <c r="AA13988" s="34">
        <v>78</v>
      </c>
      <c r="AB13988" s="34">
        <v>99</v>
      </c>
      <c r="AC13988" s="34">
        <v>111</v>
      </c>
    </row>
    <row r="13989" spans="1:29" x14ac:dyDescent="0.2">
      <c r="A13989" s="34" t="s">
        <v>74482</v>
      </c>
      <c r="B13989" s="34">
        <v>63</v>
      </c>
      <c r="C13989" s="34">
        <v>140</v>
      </c>
      <c r="D13989" s="34">
        <v>111</v>
      </c>
      <c r="E13989" s="34">
        <v>152</v>
      </c>
      <c r="F13989" s="34">
        <v>84</v>
      </c>
      <c r="G13989" s="34">
        <v>120</v>
      </c>
      <c r="H13989" s="34">
        <v>66</v>
      </c>
      <c r="I13989" s="34">
        <v>103</v>
      </c>
      <c r="J13989" s="34">
        <v>71</v>
      </c>
      <c r="K13989" s="34">
        <v>110</v>
      </c>
      <c r="L13989" s="34">
        <v>38</v>
      </c>
      <c r="M13989" s="34">
        <v>96</v>
      </c>
      <c r="N13989" s="34">
        <v>50</v>
      </c>
      <c r="O13989" s="34">
        <v>86</v>
      </c>
      <c r="P13989" s="34">
        <v>80</v>
      </c>
      <c r="Q13989" s="34">
        <v>203</v>
      </c>
      <c r="R13989" s="34">
        <v>114</v>
      </c>
      <c r="S13989" s="34">
        <v>165</v>
      </c>
      <c r="T13989" s="34">
        <v>47</v>
      </c>
      <c r="U13989" s="34">
        <v>138</v>
      </c>
      <c r="V13989" s="34">
        <v>93</v>
      </c>
      <c r="W13989" s="34">
        <v>96</v>
      </c>
      <c r="X13989" s="34">
        <v>97</v>
      </c>
      <c r="Y13989" s="34">
        <v>111</v>
      </c>
      <c r="Z13989" s="34">
        <v>123</v>
      </c>
      <c r="AA13989" s="34">
        <v>170</v>
      </c>
      <c r="AB13989" s="34">
        <v>91</v>
      </c>
      <c r="AC13989" s="34">
        <v>201</v>
      </c>
    </row>
    <row r="13990" spans="1:29" x14ac:dyDescent="0.2">
      <c r="A13990" s="34" t="s">
        <v>74483</v>
      </c>
      <c r="B13990" s="34">
        <v>148</v>
      </c>
      <c r="C13990" s="34">
        <v>240</v>
      </c>
      <c r="D13990" s="34">
        <v>236</v>
      </c>
      <c r="E13990" s="34">
        <v>265</v>
      </c>
      <c r="F13990" s="34">
        <v>193</v>
      </c>
      <c r="G13990" s="34">
        <v>237</v>
      </c>
      <c r="H13990" s="34">
        <v>187</v>
      </c>
      <c r="I13990" s="34">
        <v>266</v>
      </c>
      <c r="J13990" s="34">
        <v>172</v>
      </c>
      <c r="K13990" s="34">
        <v>290</v>
      </c>
      <c r="L13990" s="34">
        <v>136</v>
      </c>
      <c r="M13990" s="34">
        <v>232</v>
      </c>
      <c r="N13990" s="34">
        <v>155</v>
      </c>
      <c r="O13990" s="34">
        <v>220</v>
      </c>
      <c r="P13990" s="34">
        <v>187</v>
      </c>
      <c r="Q13990" s="34">
        <v>354</v>
      </c>
      <c r="R13990" s="34">
        <v>276</v>
      </c>
      <c r="S13990" s="34">
        <v>271</v>
      </c>
      <c r="T13990" s="34">
        <v>165</v>
      </c>
      <c r="U13990" s="34">
        <v>222</v>
      </c>
      <c r="V13990" s="34">
        <v>210</v>
      </c>
      <c r="W13990" s="34">
        <v>235</v>
      </c>
      <c r="X13990" s="34">
        <v>246</v>
      </c>
      <c r="Y13990" s="34">
        <v>219</v>
      </c>
      <c r="Z13990" s="34">
        <v>200</v>
      </c>
      <c r="AA13990" s="34">
        <v>303</v>
      </c>
      <c r="AB13990" s="34">
        <v>206</v>
      </c>
      <c r="AC13990" s="34">
        <v>396</v>
      </c>
    </row>
    <row r="13991" spans="1:29" x14ac:dyDescent="0.2">
      <c r="A13991" s="34" t="s">
        <v>74484</v>
      </c>
      <c r="B13991" s="34">
        <v>342</v>
      </c>
      <c r="C13991" s="34">
        <v>266</v>
      </c>
      <c r="D13991" s="34">
        <v>297</v>
      </c>
      <c r="E13991" s="34">
        <v>368</v>
      </c>
      <c r="F13991" s="34">
        <v>375</v>
      </c>
      <c r="G13991" s="34">
        <v>339</v>
      </c>
      <c r="H13991" s="34">
        <v>332</v>
      </c>
      <c r="I13991" s="34">
        <v>266</v>
      </c>
      <c r="J13991" s="34">
        <v>297</v>
      </c>
      <c r="K13991" s="34">
        <v>306</v>
      </c>
      <c r="L13991" s="34">
        <v>237</v>
      </c>
      <c r="M13991" s="34">
        <v>268</v>
      </c>
      <c r="N13991" s="34">
        <v>282</v>
      </c>
      <c r="O13991" s="34">
        <v>265</v>
      </c>
      <c r="P13991" s="34">
        <v>258</v>
      </c>
      <c r="Q13991" s="34">
        <v>419</v>
      </c>
      <c r="R13991" s="34">
        <v>409</v>
      </c>
      <c r="S13991" s="34">
        <v>359</v>
      </c>
      <c r="T13991" s="34">
        <v>368</v>
      </c>
      <c r="U13991" s="34">
        <v>353</v>
      </c>
      <c r="V13991" s="34">
        <v>355</v>
      </c>
      <c r="W13991" s="34">
        <v>381</v>
      </c>
      <c r="X13991" s="34">
        <v>480</v>
      </c>
      <c r="Y13991" s="34">
        <v>349</v>
      </c>
      <c r="Z13991" s="34">
        <v>354</v>
      </c>
      <c r="AA13991" s="34">
        <v>377</v>
      </c>
      <c r="AB13991" s="34">
        <v>409</v>
      </c>
      <c r="AC13991" s="34">
        <v>500</v>
      </c>
    </row>
    <row r="13992" spans="1:29" x14ac:dyDescent="0.2">
      <c r="A13992" s="34" t="s">
        <v>74485</v>
      </c>
      <c r="B13992" s="34">
        <v>75</v>
      </c>
      <c r="C13992" s="34">
        <v>104</v>
      </c>
      <c r="D13992" s="34">
        <v>88</v>
      </c>
      <c r="E13992" s="34">
        <v>123</v>
      </c>
      <c r="F13992" s="34">
        <v>77</v>
      </c>
      <c r="G13992" s="34">
        <v>102</v>
      </c>
      <c r="H13992" s="34">
        <v>93</v>
      </c>
      <c r="I13992" s="34">
        <v>79</v>
      </c>
      <c r="J13992" s="34">
        <v>69</v>
      </c>
      <c r="K13992" s="34">
        <v>104</v>
      </c>
      <c r="L13992" s="34">
        <v>59</v>
      </c>
      <c r="M13992" s="34">
        <v>59</v>
      </c>
      <c r="N13992" s="34">
        <v>85</v>
      </c>
      <c r="O13992" s="34">
        <v>75</v>
      </c>
      <c r="P13992" s="34">
        <v>41</v>
      </c>
      <c r="Q13992" s="34">
        <v>154</v>
      </c>
      <c r="R13992" s="34">
        <v>100</v>
      </c>
      <c r="S13992" s="34">
        <v>127</v>
      </c>
      <c r="T13992" s="34">
        <v>89</v>
      </c>
      <c r="U13992" s="34">
        <v>131</v>
      </c>
      <c r="V13992" s="34">
        <v>83</v>
      </c>
      <c r="W13992" s="34">
        <v>155</v>
      </c>
      <c r="X13992" s="34">
        <v>123</v>
      </c>
      <c r="Y13992" s="34">
        <v>104</v>
      </c>
      <c r="Z13992" s="34">
        <v>81</v>
      </c>
      <c r="AA13992" s="34">
        <v>114</v>
      </c>
      <c r="AB13992" s="34">
        <v>98</v>
      </c>
      <c r="AC13992" s="34">
        <v>167</v>
      </c>
    </row>
    <row r="13993" spans="1:29" x14ac:dyDescent="0.2">
      <c r="A13993" s="34" t="s">
        <v>74486</v>
      </c>
      <c r="B13993" s="34">
        <v>28</v>
      </c>
      <c r="C13993" s="34">
        <v>48</v>
      </c>
      <c r="D13993" s="34">
        <v>42</v>
      </c>
      <c r="E13993" s="34">
        <v>64</v>
      </c>
      <c r="F13993" s="34">
        <v>46</v>
      </c>
      <c r="G13993" s="34">
        <v>63</v>
      </c>
      <c r="H13993" s="34">
        <v>32</v>
      </c>
      <c r="I13993" s="34">
        <v>52</v>
      </c>
      <c r="J13993" s="34">
        <v>30</v>
      </c>
      <c r="K13993" s="34">
        <v>65</v>
      </c>
      <c r="L13993" s="34">
        <v>12</v>
      </c>
      <c r="M13993" s="34">
        <v>38</v>
      </c>
      <c r="N13993" s="34">
        <v>27</v>
      </c>
      <c r="O13993" s="34">
        <v>28</v>
      </c>
      <c r="P13993" s="34">
        <v>21</v>
      </c>
      <c r="Q13993" s="34">
        <v>49</v>
      </c>
      <c r="R13993" s="34">
        <v>32</v>
      </c>
      <c r="S13993" s="34">
        <v>88</v>
      </c>
      <c r="T13993" s="34">
        <v>14</v>
      </c>
      <c r="U13993" s="34">
        <v>52</v>
      </c>
      <c r="V13993" s="34">
        <v>42</v>
      </c>
      <c r="W13993" s="34">
        <v>51</v>
      </c>
      <c r="X13993" s="34">
        <v>64</v>
      </c>
      <c r="Y13993" s="34">
        <v>31</v>
      </c>
      <c r="Z13993" s="34">
        <v>45</v>
      </c>
      <c r="AA13993" s="34">
        <v>49</v>
      </c>
      <c r="AB13993" s="34">
        <v>19</v>
      </c>
      <c r="AC13993" s="34">
        <v>83</v>
      </c>
    </row>
    <row r="13994" spans="1:29" x14ac:dyDescent="0.2">
      <c r="A13994" s="34" t="s">
        <v>74487</v>
      </c>
      <c r="B13994" s="34">
        <v>404</v>
      </c>
      <c r="C13994" s="34">
        <v>305</v>
      </c>
      <c r="D13994" s="34">
        <v>297</v>
      </c>
      <c r="E13994" s="34">
        <v>281</v>
      </c>
      <c r="F13994" s="34">
        <v>367</v>
      </c>
      <c r="G13994" s="34">
        <v>324</v>
      </c>
      <c r="H13994" s="34">
        <v>360</v>
      </c>
      <c r="I13994" s="34">
        <v>289</v>
      </c>
      <c r="J13994" s="34">
        <v>323</v>
      </c>
      <c r="K13994" s="34">
        <v>290</v>
      </c>
      <c r="L13994" s="34">
        <v>273</v>
      </c>
      <c r="M13994" s="34">
        <v>275</v>
      </c>
      <c r="N13994" s="34">
        <v>302</v>
      </c>
      <c r="O13994" s="34">
        <v>318</v>
      </c>
      <c r="P13994" s="34">
        <v>302</v>
      </c>
      <c r="Q13994" s="34">
        <v>402</v>
      </c>
      <c r="R13994" s="34">
        <v>473</v>
      </c>
      <c r="S13994" s="34">
        <v>404</v>
      </c>
      <c r="T13994" s="34">
        <v>406</v>
      </c>
      <c r="U13994" s="34">
        <v>303</v>
      </c>
      <c r="V13994" s="34">
        <v>442</v>
      </c>
      <c r="W13994" s="34">
        <v>383</v>
      </c>
      <c r="X13994" s="34">
        <v>437</v>
      </c>
      <c r="Y13994" s="34">
        <v>459</v>
      </c>
      <c r="Z13994" s="34">
        <v>333</v>
      </c>
      <c r="AA13994" s="34">
        <v>414</v>
      </c>
      <c r="AB13994" s="34">
        <v>422</v>
      </c>
      <c r="AC13994" s="34">
        <v>572</v>
      </c>
    </row>
    <row r="13995" spans="1:29" x14ac:dyDescent="0.2">
      <c r="A13995" s="34" t="s">
        <v>74488</v>
      </c>
      <c r="B13995" s="34">
        <v>44</v>
      </c>
      <c r="C13995" s="34">
        <v>70</v>
      </c>
      <c r="D13995" s="34">
        <v>88</v>
      </c>
      <c r="E13995" s="34">
        <v>62</v>
      </c>
      <c r="F13995" s="34">
        <v>75</v>
      </c>
      <c r="G13995" s="34">
        <v>45</v>
      </c>
      <c r="H13995" s="34">
        <v>58</v>
      </c>
      <c r="I13995" s="34">
        <v>76</v>
      </c>
      <c r="J13995" s="34">
        <v>56</v>
      </c>
      <c r="K13995" s="34">
        <v>63</v>
      </c>
      <c r="L13995" s="34">
        <v>36</v>
      </c>
      <c r="M13995" s="34">
        <v>66</v>
      </c>
      <c r="N13995" s="34">
        <v>51</v>
      </c>
      <c r="O13995" s="34">
        <v>55</v>
      </c>
      <c r="P13995" s="34">
        <v>69</v>
      </c>
      <c r="Q13995" s="34">
        <v>83</v>
      </c>
      <c r="R13995" s="34">
        <v>88</v>
      </c>
      <c r="S13995" s="34">
        <v>77</v>
      </c>
      <c r="T13995" s="34">
        <v>45</v>
      </c>
      <c r="U13995" s="34">
        <v>72</v>
      </c>
      <c r="V13995" s="34">
        <v>64</v>
      </c>
      <c r="W13995" s="34">
        <v>68</v>
      </c>
      <c r="X13995" s="34">
        <v>64</v>
      </c>
      <c r="Y13995" s="34">
        <v>56</v>
      </c>
      <c r="Z13995" s="34">
        <v>65</v>
      </c>
      <c r="AA13995" s="34">
        <v>77</v>
      </c>
      <c r="AB13995" s="34">
        <v>88</v>
      </c>
      <c r="AC13995" s="34">
        <v>110</v>
      </c>
    </row>
    <row r="13996" spans="1:29" x14ac:dyDescent="0.2">
      <c r="A13996" s="34" t="s">
        <v>74489</v>
      </c>
      <c r="B13996" s="34">
        <v>65</v>
      </c>
      <c r="C13996" s="34">
        <v>89</v>
      </c>
      <c r="D13996" s="34">
        <v>101</v>
      </c>
      <c r="E13996" s="34">
        <v>114</v>
      </c>
      <c r="F13996" s="34">
        <v>98</v>
      </c>
      <c r="G13996" s="34">
        <v>103</v>
      </c>
      <c r="H13996" s="34">
        <v>73</v>
      </c>
      <c r="I13996" s="34">
        <v>97</v>
      </c>
      <c r="J13996" s="34">
        <v>85</v>
      </c>
      <c r="K13996" s="34">
        <v>121</v>
      </c>
      <c r="L13996" s="34">
        <v>45</v>
      </c>
      <c r="M13996" s="34">
        <v>93</v>
      </c>
      <c r="N13996" s="34">
        <v>70</v>
      </c>
      <c r="O13996" s="34">
        <v>72</v>
      </c>
      <c r="P13996" s="34">
        <v>67</v>
      </c>
      <c r="Q13996" s="34">
        <v>150</v>
      </c>
      <c r="R13996" s="34">
        <v>91</v>
      </c>
      <c r="S13996" s="34">
        <v>134</v>
      </c>
      <c r="T13996" s="34">
        <v>89</v>
      </c>
      <c r="U13996" s="34">
        <v>99</v>
      </c>
      <c r="V13996" s="34">
        <v>111</v>
      </c>
      <c r="W13996" s="34">
        <v>85</v>
      </c>
      <c r="X13996" s="34">
        <v>116</v>
      </c>
      <c r="Y13996" s="34">
        <v>104</v>
      </c>
      <c r="Z13996" s="34">
        <v>115</v>
      </c>
      <c r="AA13996" s="34">
        <v>170</v>
      </c>
      <c r="AB13996" s="34">
        <v>55</v>
      </c>
      <c r="AC13996" s="34">
        <v>182</v>
      </c>
    </row>
    <row r="13997" spans="1:29" x14ac:dyDescent="0.2">
      <c r="A13997" s="34" t="s">
        <v>74490</v>
      </c>
      <c r="B13997" s="34">
        <v>81</v>
      </c>
      <c r="C13997" s="34">
        <v>200</v>
      </c>
      <c r="D13997" s="34">
        <v>140</v>
      </c>
      <c r="E13997" s="34">
        <v>205</v>
      </c>
      <c r="F13997" s="34">
        <v>133</v>
      </c>
      <c r="G13997" s="34">
        <v>177</v>
      </c>
      <c r="H13997" s="34">
        <v>141</v>
      </c>
      <c r="I13997" s="34">
        <v>158</v>
      </c>
      <c r="J13997" s="34">
        <v>102</v>
      </c>
      <c r="K13997" s="34">
        <v>190</v>
      </c>
      <c r="L13997" s="34">
        <v>74</v>
      </c>
      <c r="M13997" s="34">
        <v>150</v>
      </c>
      <c r="N13997" s="34">
        <v>117</v>
      </c>
      <c r="O13997" s="34">
        <v>150</v>
      </c>
      <c r="P13997" s="34">
        <v>129</v>
      </c>
      <c r="Q13997" s="34">
        <v>214</v>
      </c>
      <c r="R13997" s="34">
        <v>134</v>
      </c>
      <c r="S13997" s="34">
        <v>259</v>
      </c>
      <c r="T13997" s="34">
        <v>93</v>
      </c>
      <c r="U13997" s="34">
        <v>178</v>
      </c>
      <c r="V13997" s="34">
        <v>162</v>
      </c>
      <c r="W13997" s="34">
        <v>158</v>
      </c>
      <c r="X13997" s="34">
        <v>166</v>
      </c>
      <c r="Y13997" s="34">
        <v>194</v>
      </c>
      <c r="Z13997" s="34">
        <v>149</v>
      </c>
      <c r="AA13997" s="34">
        <v>252</v>
      </c>
      <c r="AB13997" s="34">
        <v>134</v>
      </c>
      <c r="AC13997" s="34">
        <v>310</v>
      </c>
    </row>
    <row r="13998" spans="1:29" x14ac:dyDescent="0.2">
      <c r="A13998" s="34" t="s">
        <v>74491</v>
      </c>
      <c r="B13998" s="34">
        <v>116</v>
      </c>
      <c r="C13998" s="34">
        <v>99</v>
      </c>
      <c r="D13998" s="34">
        <v>181</v>
      </c>
      <c r="E13998" s="34">
        <v>120</v>
      </c>
      <c r="F13998" s="34">
        <v>143</v>
      </c>
      <c r="G13998" s="34">
        <v>101</v>
      </c>
      <c r="H13998" s="34">
        <v>117</v>
      </c>
      <c r="I13998" s="34">
        <v>101</v>
      </c>
      <c r="J13998" s="34">
        <v>108</v>
      </c>
      <c r="K13998" s="34">
        <v>115</v>
      </c>
      <c r="L13998" s="34">
        <v>82</v>
      </c>
      <c r="M13998" s="34">
        <v>93</v>
      </c>
      <c r="N13998" s="34">
        <v>125</v>
      </c>
      <c r="O13998" s="34">
        <v>98</v>
      </c>
      <c r="P13998" s="34">
        <v>97</v>
      </c>
      <c r="Q13998" s="34">
        <v>172</v>
      </c>
      <c r="R13998" s="34">
        <v>148</v>
      </c>
      <c r="S13998" s="34">
        <v>166</v>
      </c>
      <c r="T13998" s="34">
        <v>102</v>
      </c>
      <c r="U13998" s="34">
        <v>160</v>
      </c>
      <c r="V13998" s="34">
        <v>135</v>
      </c>
      <c r="W13998" s="34">
        <v>104</v>
      </c>
      <c r="X13998" s="34">
        <v>175</v>
      </c>
      <c r="Y13998" s="34">
        <v>132</v>
      </c>
      <c r="Z13998" s="34">
        <v>131</v>
      </c>
      <c r="AA13998" s="34">
        <v>183</v>
      </c>
      <c r="AB13998" s="34">
        <v>124</v>
      </c>
      <c r="AC13998" s="34">
        <v>213</v>
      </c>
    </row>
    <row r="13999" spans="1:29" x14ac:dyDescent="0.2">
      <c r="A13999" s="34" t="s">
        <v>74492</v>
      </c>
      <c r="B13999" s="34">
        <v>61</v>
      </c>
      <c r="C13999" s="34">
        <v>88</v>
      </c>
      <c r="D13999" s="34">
        <v>159</v>
      </c>
      <c r="E13999" s="34">
        <v>107</v>
      </c>
      <c r="F13999" s="34">
        <v>112</v>
      </c>
      <c r="G13999" s="34">
        <v>59</v>
      </c>
      <c r="H13999" s="34">
        <v>85</v>
      </c>
      <c r="I13999" s="34">
        <v>71</v>
      </c>
      <c r="J13999" s="34">
        <v>87</v>
      </c>
      <c r="K13999" s="34">
        <v>109</v>
      </c>
      <c r="L13999" s="34">
        <v>45</v>
      </c>
      <c r="M13999" s="34">
        <v>84</v>
      </c>
      <c r="N13999" s="34">
        <v>89</v>
      </c>
      <c r="O13999" s="34">
        <v>68</v>
      </c>
      <c r="P13999" s="34">
        <v>82</v>
      </c>
      <c r="Q13999" s="34">
        <v>102</v>
      </c>
      <c r="R13999" s="34">
        <v>90</v>
      </c>
      <c r="S13999" s="34">
        <v>107</v>
      </c>
      <c r="T13999" s="34">
        <v>73</v>
      </c>
      <c r="U13999" s="34">
        <v>64</v>
      </c>
      <c r="V13999" s="34">
        <v>104</v>
      </c>
      <c r="W13999" s="34">
        <v>87</v>
      </c>
      <c r="X13999" s="34">
        <v>106</v>
      </c>
      <c r="Y13999" s="34">
        <v>58</v>
      </c>
      <c r="Z13999" s="34">
        <v>101</v>
      </c>
      <c r="AA13999" s="34">
        <v>101</v>
      </c>
      <c r="AB13999" s="34">
        <v>89</v>
      </c>
      <c r="AC13999" s="34">
        <v>129</v>
      </c>
    </row>
    <row r="14000" spans="1:29" x14ac:dyDescent="0.2">
      <c r="A14000" s="34" t="s">
        <v>74493</v>
      </c>
      <c r="B14000" s="34">
        <v>88</v>
      </c>
      <c r="C14000" s="34">
        <v>252</v>
      </c>
      <c r="D14000" s="34">
        <v>213</v>
      </c>
      <c r="E14000" s="34">
        <v>253</v>
      </c>
      <c r="F14000" s="34">
        <v>165</v>
      </c>
      <c r="G14000" s="34">
        <v>256</v>
      </c>
      <c r="H14000" s="34">
        <v>124</v>
      </c>
      <c r="I14000" s="34">
        <v>201</v>
      </c>
      <c r="J14000" s="34">
        <v>110</v>
      </c>
      <c r="K14000" s="34">
        <v>288</v>
      </c>
      <c r="L14000" s="34">
        <v>70</v>
      </c>
      <c r="M14000" s="34">
        <v>153</v>
      </c>
      <c r="N14000" s="34">
        <v>130</v>
      </c>
      <c r="O14000" s="34">
        <v>187</v>
      </c>
      <c r="P14000" s="34">
        <v>103</v>
      </c>
      <c r="Q14000" s="34">
        <v>230</v>
      </c>
      <c r="R14000" s="34">
        <v>154</v>
      </c>
      <c r="S14000" s="34">
        <v>242</v>
      </c>
      <c r="T14000" s="34">
        <v>119</v>
      </c>
      <c r="U14000" s="34">
        <v>180</v>
      </c>
      <c r="V14000" s="34">
        <v>131</v>
      </c>
      <c r="W14000" s="34">
        <v>178</v>
      </c>
      <c r="X14000" s="34">
        <v>187</v>
      </c>
      <c r="Y14000" s="34">
        <v>230</v>
      </c>
      <c r="Z14000" s="34">
        <v>176</v>
      </c>
      <c r="AA14000" s="34">
        <v>280</v>
      </c>
      <c r="AB14000" s="34">
        <v>131</v>
      </c>
      <c r="AC14000" s="34">
        <v>389</v>
      </c>
    </row>
    <row r="14001" spans="1:29" x14ac:dyDescent="0.2">
      <c r="A14001" s="34" t="s">
        <v>74494</v>
      </c>
      <c r="B14001" s="34">
        <v>59</v>
      </c>
      <c r="C14001" s="34">
        <v>149</v>
      </c>
      <c r="D14001" s="34">
        <v>99</v>
      </c>
      <c r="E14001" s="34">
        <v>125</v>
      </c>
      <c r="F14001" s="34">
        <v>101</v>
      </c>
      <c r="G14001" s="34">
        <v>133</v>
      </c>
      <c r="H14001" s="34">
        <v>93</v>
      </c>
      <c r="I14001" s="34">
        <v>173</v>
      </c>
      <c r="J14001" s="34">
        <v>61</v>
      </c>
      <c r="K14001" s="34">
        <v>163</v>
      </c>
      <c r="L14001" s="34">
        <v>55</v>
      </c>
      <c r="M14001" s="34">
        <v>101</v>
      </c>
      <c r="N14001" s="34">
        <v>62</v>
      </c>
      <c r="O14001" s="34">
        <v>122</v>
      </c>
      <c r="P14001" s="34">
        <v>79</v>
      </c>
      <c r="Q14001" s="34">
        <v>178</v>
      </c>
      <c r="R14001" s="34">
        <v>96</v>
      </c>
      <c r="S14001" s="34">
        <v>180</v>
      </c>
      <c r="T14001" s="34">
        <v>77</v>
      </c>
      <c r="U14001" s="34">
        <v>132</v>
      </c>
      <c r="V14001" s="34">
        <v>115</v>
      </c>
      <c r="W14001" s="34">
        <v>143</v>
      </c>
      <c r="X14001" s="34">
        <v>129</v>
      </c>
      <c r="Y14001" s="34">
        <v>159</v>
      </c>
      <c r="Z14001" s="34">
        <v>120</v>
      </c>
      <c r="AA14001" s="34">
        <v>164</v>
      </c>
      <c r="AB14001" s="34">
        <v>78</v>
      </c>
      <c r="AC14001" s="34">
        <v>228</v>
      </c>
    </row>
    <row r="14002" spans="1:29" x14ac:dyDescent="0.2">
      <c r="A14002" s="34" t="s">
        <v>74495</v>
      </c>
      <c r="B14002" s="34">
        <v>72</v>
      </c>
      <c r="C14002" s="34">
        <v>62</v>
      </c>
      <c r="D14002" s="34">
        <v>83</v>
      </c>
      <c r="E14002" s="34">
        <v>77</v>
      </c>
      <c r="F14002" s="34">
        <v>73</v>
      </c>
      <c r="G14002" s="34">
        <v>46</v>
      </c>
      <c r="H14002" s="34">
        <v>87</v>
      </c>
      <c r="I14002" s="34">
        <v>59</v>
      </c>
      <c r="J14002" s="34">
        <v>49</v>
      </c>
      <c r="K14002" s="34">
        <v>90</v>
      </c>
      <c r="L14002" s="34">
        <v>52</v>
      </c>
      <c r="M14002" s="34">
        <v>52</v>
      </c>
      <c r="N14002" s="34">
        <v>46</v>
      </c>
      <c r="O14002" s="34">
        <v>54</v>
      </c>
      <c r="P14002" s="34">
        <v>65</v>
      </c>
      <c r="Q14002" s="34">
        <v>83</v>
      </c>
      <c r="R14002" s="34">
        <v>84</v>
      </c>
      <c r="S14002" s="34">
        <v>68</v>
      </c>
      <c r="T14002" s="34">
        <v>65</v>
      </c>
      <c r="U14002" s="34">
        <v>76</v>
      </c>
      <c r="V14002" s="34">
        <v>66</v>
      </c>
      <c r="W14002" s="34">
        <v>103</v>
      </c>
      <c r="X14002" s="34">
        <v>97</v>
      </c>
      <c r="Y14002" s="34">
        <v>74</v>
      </c>
      <c r="Z14002" s="34">
        <v>58</v>
      </c>
      <c r="AA14002" s="34">
        <v>65</v>
      </c>
      <c r="AB14002" s="34">
        <v>90</v>
      </c>
      <c r="AC14002" s="34">
        <v>141</v>
      </c>
    </row>
    <row r="14003" spans="1:29" x14ac:dyDescent="0.2">
      <c r="A14003" s="34" t="s">
        <v>74496</v>
      </c>
      <c r="B14003" s="34">
        <v>52</v>
      </c>
      <c r="C14003" s="34">
        <v>114</v>
      </c>
      <c r="D14003" s="34">
        <v>56</v>
      </c>
      <c r="E14003" s="34">
        <v>126</v>
      </c>
      <c r="F14003" s="34">
        <v>41</v>
      </c>
      <c r="G14003" s="34">
        <v>133</v>
      </c>
      <c r="H14003" s="34">
        <v>36</v>
      </c>
      <c r="I14003" s="34">
        <v>146</v>
      </c>
      <c r="J14003" s="34">
        <v>32</v>
      </c>
      <c r="K14003" s="34">
        <v>130</v>
      </c>
      <c r="L14003" s="34">
        <v>40</v>
      </c>
      <c r="M14003" s="34">
        <v>121</v>
      </c>
      <c r="N14003" s="34">
        <v>43</v>
      </c>
      <c r="O14003" s="34">
        <v>111</v>
      </c>
      <c r="P14003" s="34">
        <v>43</v>
      </c>
      <c r="Q14003" s="34">
        <v>136</v>
      </c>
      <c r="R14003" s="34">
        <v>44</v>
      </c>
      <c r="S14003" s="34">
        <v>121</v>
      </c>
      <c r="T14003" s="34">
        <v>21</v>
      </c>
      <c r="U14003" s="34">
        <v>113</v>
      </c>
      <c r="V14003" s="34">
        <v>58</v>
      </c>
      <c r="W14003" s="34">
        <v>97</v>
      </c>
      <c r="X14003" s="34">
        <v>49</v>
      </c>
      <c r="Y14003" s="34">
        <v>103</v>
      </c>
      <c r="Z14003" s="34">
        <v>39</v>
      </c>
      <c r="AA14003" s="34">
        <v>121</v>
      </c>
      <c r="AB14003" s="34">
        <v>31</v>
      </c>
      <c r="AC14003" s="34">
        <v>156</v>
      </c>
    </row>
    <row r="14004" spans="1:29" x14ac:dyDescent="0.2">
      <c r="A14004" s="34" t="s">
        <v>74497</v>
      </c>
      <c r="B14004" s="34">
        <v>27</v>
      </c>
      <c r="C14004" s="34">
        <v>57</v>
      </c>
      <c r="D14004" s="34">
        <v>52</v>
      </c>
      <c r="E14004" s="34">
        <v>61</v>
      </c>
      <c r="F14004" s="34">
        <v>42</v>
      </c>
      <c r="G14004" s="34">
        <v>43</v>
      </c>
      <c r="H14004" s="34">
        <v>36</v>
      </c>
      <c r="I14004" s="34">
        <v>56</v>
      </c>
      <c r="J14004" s="34">
        <v>22</v>
      </c>
      <c r="K14004" s="34">
        <v>43</v>
      </c>
      <c r="L14004" s="34">
        <v>13</v>
      </c>
      <c r="M14004" s="34">
        <v>31</v>
      </c>
      <c r="N14004" s="34">
        <v>35</v>
      </c>
      <c r="O14004" s="34">
        <v>40</v>
      </c>
      <c r="P14004" s="34">
        <v>31</v>
      </c>
      <c r="Q14004" s="34">
        <v>73</v>
      </c>
      <c r="R14004" s="34">
        <v>37</v>
      </c>
      <c r="S14004" s="34">
        <v>24</v>
      </c>
      <c r="T14004" s="34">
        <v>21</v>
      </c>
      <c r="U14004" s="34">
        <v>26</v>
      </c>
      <c r="V14004" s="34">
        <v>40</v>
      </c>
      <c r="W14004" s="34">
        <v>28</v>
      </c>
      <c r="X14004" s="34">
        <v>38</v>
      </c>
      <c r="Y14004" s="34">
        <v>27</v>
      </c>
      <c r="Z14004" s="34">
        <v>31</v>
      </c>
      <c r="AA14004" s="34">
        <v>45</v>
      </c>
      <c r="AB14004" s="34">
        <v>21</v>
      </c>
      <c r="AC14004" s="34">
        <v>93</v>
      </c>
    </row>
    <row r="14005" spans="1:29" x14ac:dyDescent="0.2">
      <c r="A14005" s="34" t="s">
        <v>74498</v>
      </c>
      <c r="B14005" s="34">
        <v>112</v>
      </c>
      <c r="C14005" s="34">
        <v>152</v>
      </c>
      <c r="D14005" s="34">
        <v>146</v>
      </c>
      <c r="E14005" s="34">
        <v>158</v>
      </c>
      <c r="F14005" s="34">
        <v>151</v>
      </c>
      <c r="G14005" s="34">
        <v>146</v>
      </c>
      <c r="H14005" s="34">
        <v>145</v>
      </c>
      <c r="I14005" s="34">
        <v>185</v>
      </c>
      <c r="J14005" s="34">
        <v>96</v>
      </c>
      <c r="K14005" s="34">
        <v>196</v>
      </c>
      <c r="L14005" s="34">
        <v>96</v>
      </c>
      <c r="M14005" s="34">
        <v>129</v>
      </c>
      <c r="N14005" s="34">
        <v>93</v>
      </c>
      <c r="O14005" s="34">
        <v>135</v>
      </c>
      <c r="P14005" s="34">
        <v>115</v>
      </c>
      <c r="Q14005" s="34">
        <v>236</v>
      </c>
      <c r="R14005" s="34">
        <v>184</v>
      </c>
      <c r="S14005" s="34">
        <v>204</v>
      </c>
      <c r="T14005" s="34">
        <v>150</v>
      </c>
      <c r="U14005" s="34">
        <v>170</v>
      </c>
      <c r="V14005" s="34">
        <v>145</v>
      </c>
      <c r="W14005" s="34">
        <v>194</v>
      </c>
      <c r="X14005" s="34">
        <v>146</v>
      </c>
      <c r="Y14005" s="34">
        <v>190</v>
      </c>
      <c r="Z14005" s="34">
        <v>148</v>
      </c>
      <c r="AA14005" s="34">
        <v>220</v>
      </c>
      <c r="AB14005" s="34">
        <v>183</v>
      </c>
      <c r="AC14005" s="34">
        <v>254</v>
      </c>
    </row>
    <row r="14006" spans="1:29" x14ac:dyDescent="0.2">
      <c r="A14006" s="34" t="s">
        <v>74499</v>
      </c>
      <c r="B14006" s="34">
        <v>48</v>
      </c>
      <c r="C14006" s="34">
        <v>49</v>
      </c>
      <c r="D14006" s="34">
        <v>35</v>
      </c>
      <c r="E14006" s="34">
        <v>47</v>
      </c>
      <c r="F14006" s="34">
        <v>48</v>
      </c>
      <c r="G14006" s="34">
        <v>46</v>
      </c>
      <c r="H14006" s="34">
        <v>20</v>
      </c>
      <c r="I14006" s="34">
        <v>38</v>
      </c>
      <c r="J14006" s="34">
        <v>37</v>
      </c>
      <c r="K14006" s="34">
        <v>50</v>
      </c>
      <c r="L14006" s="34">
        <v>16</v>
      </c>
      <c r="M14006" s="34">
        <v>46</v>
      </c>
      <c r="N14006" s="34">
        <v>35</v>
      </c>
      <c r="O14006" s="34">
        <v>44</v>
      </c>
      <c r="P14006" s="34">
        <v>35</v>
      </c>
      <c r="Q14006" s="34">
        <v>58</v>
      </c>
      <c r="R14006" s="34">
        <v>53</v>
      </c>
      <c r="S14006" s="34">
        <v>49</v>
      </c>
      <c r="T14006" s="34">
        <v>30</v>
      </c>
      <c r="U14006" s="34">
        <v>48</v>
      </c>
      <c r="V14006" s="34">
        <v>62</v>
      </c>
      <c r="W14006" s="34">
        <v>67</v>
      </c>
      <c r="X14006" s="34">
        <v>61</v>
      </c>
      <c r="Y14006" s="34">
        <v>44</v>
      </c>
      <c r="Z14006" s="34">
        <v>72</v>
      </c>
      <c r="AA14006" s="34">
        <v>43</v>
      </c>
      <c r="AB14006" s="34">
        <v>37</v>
      </c>
      <c r="AC14006" s="34">
        <v>79</v>
      </c>
    </row>
    <row r="14007" spans="1:29" x14ac:dyDescent="0.2">
      <c r="A14007" s="34" t="s">
        <v>74500</v>
      </c>
      <c r="B14007" s="34">
        <v>171</v>
      </c>
      <c r="C14007" s="34">
        <v>262</v>
      </c>
      <c r="D14007" s="34">
        <v>246</v>
      </c>
      <c r="E14007" s="34">
        <v>339</v>
      </c>
      <c r="F14007" s="34">
        <v>235</v>
      </c>
      <c r="G14007" s="34">
        <v>220</v>
      </c>
      <c r="H14007" s="34">
        <v>213</v>
      </c>
      <c r="I14007" s="34">
        <v>316</v>
      </c>
      <c r="J14007" s="34">
        <v>199</v>
      </c>
      <c r="K14007" s="34">
        <v>350</v>
      </c>
      <c r="L14007" s="34">
        <v>138</v>
      </c>
      <c r="M14007" s="34">
        <v>241</v>
      </c>
      <c r="N14007" s="34">
        <v>181</v>
      </c>
      <c r="O14007" s="34">
        <v>217</v>
      </c>
      <c r="P14007" s="34">
        <v>188</v>
      </c>
      <c r="Q14007" s="34">
        <v>329</v>
      </c>
      <c r="R14007" s="34">
        <v>223</v>
      </c>
      <c r="S14007" s="34">
        <v>266</v>
      </c>
      <c r="T14007" s="34">
        <v>174</v>
      </c>
      <c r="U14007" s="34">
        <v>285</v>
      </c>
      <c r="V14007" s="34">
        <v>243</v>
      </c>
      <c r="W14007" s="34">
        <v>272</v>
      </c>
      <c r="X14007" s="34">
        <v>243</v>
      </c>
      <c r="Y14007" s="34">
        <v>276</v>
      </c>
      <c r="Z14007" s="34">
        <v>229</v>
      </c>
      <c r="AA14007" s="34">
        <v>335</v>
      </c>
      <c r="AB14007" s="34">
        <v>215</v>
      </c>
      <c r="AC14007" s="34">
        <v>423</v>
      </c>
    </row>
    <row r="14008" spans="1:29" x14ac:dyDescent="0.2">
      <c r="A14008" s="34" t="s">
        <v>74501</v>
      </c>
      <c r="B14008" s="34">
        <v>20</v>
      </c>
      <c r="C14008" s="34">
        <v>16</v>
      </c>
      <c r="D14008" s="34">
        <v>31</v>
      </c>
      <c r="E14008" s="34">
        <v>32</v>
      </c>
      <c r="F14008" s="34">
        <v>34</v>
      </c>
      <c r="G14008" s="34">
        <v>35</v>
      </c>
      <c r="H14008" s="34">
        <v>16</v>
      </c>
      <c r="I14008" s="34">
        <v>25</v>
      </c>
      <c r="J14008" s="34">
        <v>18</v>
      </c>
      <c r="K14008" s="34">
        <v>37</v>
      </c>
      <c r="L14008" s="34">
        <v>20</v>
      </c>
      <c r="M14008" s="34">
        <v>23</v>
      </c>
      <c r="N14008" s="34">
        <v>22</v>
      </c>
      <c r="O14008" s="34">
        <v>26</v>
      </c>
      <c r="P14008" s="34">
        <v>27</v>
      </c>
      <c r="Q14008" s="34">
        <v>45</v>
      </c>
      <c r="R14008" s="34">
        <v>40</v>
      </c>
      <c r="S14008" s="34">
        <v>53</v>
      </c>
      <c r="T14008" s="34">
        <v>13</v>
      </c>
      <c r="U14008" s="34">
        <v>17</v>
      </c>
      <c r="V14008" s="34">
        <v>23</v>
      </c>
      <c r="W14008" s="34">
        <v>19</v>
      </c>
      <c r="X14008" s="34">
        <v>40</v>
      </c>
      <c r="Y14008" s="34">
        <v>18</v>
      </c>
      <c r="Z14008" s="34">
        <v>33</v>
      </c>
      <c r="AA14008" s="34">
        <v>38</v>
      </c>
      <c r="AB14008" s="34">
        <v>41</v>
      </c>
      <c r="AC14008" s="34">
        <v>49</v>
      </c>
    </row>
    <row r="14009" spans="1:29" x14ac:dyDescent="0.2">
      <c r="A14009" s="34" t="s">
        <v>74502</v>
      </c>
      <c r="B14009" s="34">
        <v>66</v>
      </c>
      <c r="C14009" s="34">
        <v>75</v>
      </c>
      <c r="D14009" s="34">
        <v>44</v>
      </c>
      <c r="E14009" s="34">
        <v>115</v>
      </c>
      <c r="F14009" s="34">
        <v>85</v>
      </c>
      <c r="G14009" s="34">
        <v>70</v>
      </c>
      <c r="H14009" s="34">
        <v>79</v>
      </c>
      <c r="I14009" s="34">
        <v>86</v>
      </c>
      <c r="J14009" s="34">
        <v>77</v>
      </c>
      <c r="K14009" s="34">
        <v>85</v>
      </c>
      <c r="L14009" s="34">
        <v>58</v>
      </c>
      <c r="M14009" s="34">
        <v>99</v>
      </c>
      <c r="N14009" s="34">
        <v>62</v>
      </c>
      <c r="O14009" s="34">
        <v>74</v>
      </c>
      <c r="P14009" s="34">
        <v>65</v>
      </c>
      <c r="Q14009" s="34">
        <v>96</v>
      </c>
      <c r="R14009" s="34">
        <v>111</v>
      </c>
      <c r="S14009" s="34">
        <v>112</v>
      </c>
      <c r="T14009" s="34">
        <v>76</v>
      </c>
      <c r="U14009" s="34">
        <v>96</v>
      </c>
      <c r="V14009" s="34">
        <v>91</v>
      </c>
      <c r="W14009" s="34">
        <v>82</v>
      </c>
      <c r="X14009" s="34">
        <v>130</v>
      </c>
      <c r="Y14009" s="34">
        <v>105</v>
      </c>
      <c r="Z14009" s="34">
        <v>54</v>
      </c>
      <c r="AA14009" s="34">
        <v>100</v>
      </c>
      <c r="AB14009" s="34">
        <v>70</v>
      </c>
      <c r="AC14009" s="34">
        <v>149</v>
      </c>
    </row>
    <row r="14010" spans="1:29" x14ac:dyDescent="0.2">
      <c r="A14010" s="34" t="s">
        <v>74503</v>
      </c>
      <c r="B14010" s="34">
        <v>58</v>
      </c>
      <c r="C14010" s="34">
        <v>29</v>
      </c>
      <c r="D14010" s="34">
        <v>45</v>
      </c>
      <c r="E14010" s="34">
        <v>61</v>
      </c>
      <c r="F14010" s="34">
        <v>49</v>
      </c>
      <c r="G14010" s="34">
        <v>85</v>
      </c>
      <c r="H14010" s="34">
        <v>34</v>
      </c>
      <c r="I14010" s="34">
        <v>46</v>
      </c>
      <c r="J14010" s="34">
        <v>58</v>
      </c>
      <c r="K14010" s="34">
        <v>54</v>
      </c>
      <c r="L14010" s="34">
        <v>49</v>
      </c>
      <c r="M14010" s="34">
        <v>57</v>
      </c>
      <c r="N14010" s="34">
        <v>43</v>
      </c>
      <c r="O14010" s="34">
        <v>51</v>
      </c>
      <c r="P14010" s="34">
        <v>68</v>
      </c>
      <c r="Q14010" s="34">
        <v>90</v>
      </c>
      <c r="R14010" s="34">
        <v>61</v>
      </c>
      <c r="S14010" s="34">
        <v>55</v>
      </c>
      <c r="T14010" s="34">
        <v>40</v>
      </c>
      <c r="U14010" s="34">
        <v>41</v>
      </c>
      <c r="V14010" s="34">
        <v>43</v>
      </c>
      <c r="W14010" s="34">
        <v>86</v>
      </c>
      <c r="X14010" s="34">
        <v>77</v>
      </c>
      <c r="Y14010" s="34">
        <v>39</v>
      </c>
      <c r="Z14010" s="34">
        <v>51</v>
      </c>
      <c r="AA14010" s="34">
        <v>76</v>
      </c>
      <c r="AB14010" s="34">
        <v>53</v>
      </c>
      <c r="AC14010" s="34">
        <v>109</v>
      </c>
    </row>
    <row r="14011" spans="1:29" x14ac:dyDescent="0.2">
      <c r="A14011" s="34" t="s">
        <v>74504</v>
      </c>
      <c r="B14011" s="34">
        <v>102</v>
      </c>
      <c r="C14011" s="34">
        <v>91</v>
      </c>
      <c r="D14011" s="34">
        <v>126</v>
      </c>
      <c r="E14011" s="34">
        <v>125</v>
      </c>
      <c r="F14011" s="34">
        <v>109</v>
      </c>
      <c r="G14011" s="34">
        <v>89</v>
      </c>
      <c r="H14011" s="34">
        <v>75</v>
      </c>
      <c r="I14011" s="34">
        <v>68</v>
      </c>
      <c r="J14011" s="34">
        <v>77</v>
      </c>
      <c r="K14011" s="34">
        <v>126</v>
      </c>
      <c r="L14011" s="34">
        <v>45</v>
      </c>
      <c r="M14011" s="34">
        <v>79</v>
      </c>
      <c r="N14011" s="34">
        <v>60</v>
      </c>
      <c r="O14011" s="34">
        <v>67</v>
      </c>
      <c r="P14011" s="34">
        <v>80</v>
      </c>
      <c r="Q14011" s="34">
        <v>105</v>
      </c>
      <c r="R14011" s="34">
        <v>106</v>
      </c>
      <c r="S14011" s="34">
        <v>134</v>
      </c>
      <c r="T14011" s="34">
        <v>62</v>
      </c>
      <c r="U14011" s="34">
        <v>87</v>
      </c>
      <c r="V14011" s="34">
        <v>79</v>
      </c>
      <c r="W14011" s="34">
        <v>81</v>
      </c>
      <c r="X14011" s="34">
        <v>114</v>
      </c>
      <c r="Y14011" s="34">
        <v>86</v>
      </c>
      <c r="Z14011" s="34">
        <v>133</v>
      </c>
      <c r="AA14011" s="34">
        <v>135</v>
      </c>
      <c r="AB14011" s="34">
        <v>96</v>
      </c>
      <c r="AC14011" s="34">
        <v>162</v>
      </c>
    </row>
    <row r="14012" spans="1:29" x14ac:dyDescent="0.2">
      <c r="A14012" s="34" t="s">
        <v>74505</v>
      </c>
      <c r="B14012" s="34">
        <v>86</v>
      </c>
      <c r="C14012" s="34">
        <v>52</v>
      </c>
      <c r="D14012" s="34">
        <v>36</v>
      </c>
      <c r="E14012" s="34">
        <v>39</v>
      </c>
      <c r="F14012" s="34">
        <v>46</v>
      </c>
      <c r="G14012" s="34">
        <v>36</v>
      </c>
      <c r="H14012" s="34">
        <v>37</v>
      </c>
      <c r="I14012" s="34">
        <v>47</v>
      </c>
      <c r="J14012" s="34">
        <v>37</v>
      </c>
      <c r="K14012" s="34">
        <v>49</v>
      </c>
      <c r="L14012" s="34">
        <v>25</v>
      </c>
      <c r="M14012" s="34">
        <v>43</v>
      </c>
      <c r="N14012" s="34">
        <v>32</v>
      </c>
      <c r="O14012" s="34">
        <v>45</v>
      </c>
      <c r="P14012" s="34">
        <v>37</v>
      </c>
      <c r="Q14012" s="34">
        <v>51</v>
      </c>
      <c r="R14012" s="34">
        <v>35</v>
      </c>
      <c r="S14012" s="34">
        <v>54</v>
      </c>
      <c r="T14012" s="34">
        <v>39</v>
      </c>
      <c r="U14012" s="34">
        <v>46</v>
      </c>
      <c r="V14012" s="34">
        <v>38</v>
      </c>
      <c r="W14012" s="34">
        <v>52</v>
      </c>
      <c r="X14012" s="34">
        <v>51</v>
      </c>
      <c r="Y14012" s="34">
        <v>53</v>
      </c>
      <c r="Z14012" s="34">
        <v>46</v>
      </c>
      <c r="AA14012" s="34">
        <v>66</v>
      </c>
      <c r="AB14012" s="34">
        <v>43</v>
      </c>
      <c r="AC14012" s="34">
        <v>81</v>
      </c>
    </row>
    <row r="14013" spans="1:29" x14ac:dyDescent="0.2">
      <c r="A14013" s="34" t="s">
        <v>74506</v>
      </c>
      <c r="B14013" s="34">
        <v>68</v>
      </c>
      <c r="C14013" s="34">
        <v>125</v>
      </c>
      <c r="D14013" s="34">
        <v>169</v>
      </c>
      <c r="E14013" s="34">
        <v>146</v>
      </c>
      <c r="F14013" s="34">
        <v>171</v>
      </c>
      <c r="G14013" s="34">
        <v>151</v>
      </c>
      <c r="H14013" s="34">
        <v>141</v>
      </c>
      <c r="I14013" s="34">
        <v>136</v>
      </c>
      <c r="J14013" s="34">
        <v>103</v>
      </c>
      <c r="K14013" s="34">
        <v>131</v>
      </c>
      <c r="L14013" s="34">
        <v>52</v>
      </c>
      <c r="M14013" s="34">
        <v>123</v>
      </c>
      <c r="N14013" s="34">
        <v>87</v>
      </c>
      <c r="O14013" s="34">
        <v>93</v>
      </c>
      <c r="P14013" s="34">
        <v>105</v>
      </c>
      <c r="Q14013" s="34">
        <v>174</v>
      </c>
      <c r="R14013" s="34">
        <v>150</v>
      </c>
      <c r="S14013" s="34">
        <v>157</v>
      </c>
      <c r="T14013" s="34">
        <v>102</v>
      </c>
      <c r="U14013" s="34">
        <v>124</v>
      </c>
      <c r="V14013" s="34">
        <v>177</v>
      </c>
      <c r="W14013" s="34">
        <v>87</v>
      </c>
      <c r="X14013" s="34">
        <v>137</v>
      </c>
      <c r="Y14013" s="34">
        <v>130</v>
      </c>
      <c r="Z14013" s="34">
        <v>180</v>
      </c>
      <c r="AA14013" s="34">
        <v>135</v>
      </c>
      <c r="AB14013" s="34">
        <v>132</v>
      </c>
      <c r="AC14013" s="34">
        <v>253</v>
      </c>
    </row>
    <row r="14014" spans="1:29" x14ac:dyDescent="0.2">
      <c r="A14014" s="34" t="s">
        <v>74507</v>
      </c>
      <c r="B14014" s="34">
        <v>93</v>
      </c>
      <c r="C14014" s="34">
        <v>121</v>
      </c>
      <c r="D14014" s="34">
        <v>108</v>
      </c>
      <c r="E14014" s="34">
        <v>206</v>
      </c>
      <c r="F14014" s="34">
        <v>130</v>
      </c>
      <c r="G14014" s="34">
        <v>143</v>
      </c>
      <c r="H14014" s="34">
        <v>115</v>
      </c>
      <c r="I14014" s="34">
        <v>131</v>
      </c>
      <c r="J14014" s="34">
        <v>122</v>
      </c>
      <c r="K14014" s="34">
        <v>188</v>
      </c>
      <c r="L14014" s="34">
        <v>78</v>
      </c>
      <c r="M14014" s="34">
        <v>135</v>
      </c>
      <c r="N14014" s="34">
        <v>110</v>
      </c>
      <c r="O14014" s="34">
        <v>135</v>
      </c>
      <c r="P14014" s="34">
        <v>111</v>
      </c>
      <c r="Q14014" s="34">
        <v>210</v>
      </c>
      <c r="R14014" s="34">
        <v>161</v>
      </c>
      <c r="S14014" s="34">
        <v>189</v>
      </c>
      <c r="T14014" s="34">
        <v>134</v>
      </c>
      <c r="U14014" s="34">
        <v>155</v>
      </c>
      <c r="V14014" s="34">
        <v>170</v>
      </c>
      <c r="W14014" s="34">
        <v>184</v>
      </c>
      <c r="X14014" s="34">
        <v>156</v>
      </c>
      <c r="Y14014" s="34">
        <v>198</v>
      </c>
      <c r="Z14014" s="34">
        <v>141</v>
      </c>
      <c r="AA14014" s="34">
        <v>180</v>
      </c>
      <c r="AB14014" s="34">
        <v>174</v>
      </c>
      <c r="AC14014" s="34">
        <v>202</v>
      </c>
    </row>
    <row r="14015" spans="1:29" x14ac:dyDescent="0.2">
      <c r="A14015" s="34" t="s">
        <v>74508</v>
      </c>
      <c r="B14015" s="34">
        <v>148</v>
      </c>
      <c r="C14015" s="34">
        <v>299</v>
      </c>
      <c r="D14015" s="34">
        <v>202</v>
      </c>
      <c r="E14015" s="34">
        <v>334</v>
      </c>
      <c r="F14015" s="34">
        <v>217</v>
      </c>
      <c r="G14015" s="34">
        <v>444</v>
      </c>
      <c r="H14015" s="34">
        <v>230</v>
      </c>
      <c r="I14015" s="34">
        <v>289</v>
      </c>
      <c r="J14015" s="34">
        <v>191</v>
      </c>
      <c r="K14015" s="34">
        <v>367</v>
      </c>
      <c r="L14015" s="34">
        <v>244</v>
      </c>
      <c r="M14015" s="34">
        <v>293</v>
      </c>
      <c r="N14015" s="34">
        <v>194</v>
      </c>
      <c r="O14015" s="34">
        <v>302</v>
      </c>
      <c r="P14015" s="34">
        <v>202</v>
      </c>
      <c r="Q14015" s="34">
        <v>490</v>
      </c>
      <c r="R14015" s="34">
        <v>272</v>
      </c>
      <c r="S14015" s="34">
        <v>354</v>
      </c>
      <c r="T14015" s="34">
        <v>252</v>
      </c>
      <c r="U14015" s="34">
        <v>374</v>
      </c>
      <c r="V14015" s="34">
        <v>245</v>
      </c>
      <c r="W14015" s="34">
        <v>347</v>
      </c>
      <c r="X14015" s="34">
        <v>284</v>
      </c>
      <c r="Y14015" s="34">
        <v>407</v>
      </c>
      <c r="Z14015" s="34">
        <v>256</v>
      </c>
      <c r="AA14015" s="34">
        <v>393</v>
      </c>
      <c r="AB14015" s="34">
        <v>337</v>
      </c>
      <c r="AC14015" s="34">
        <v>457</v>
      </c>
    </row>
    <row r="14016" spans="1:29" x14ac:dyDescent="0.2">
      <c r="A14016" s="34" t="s">
        <v>74509</v>
      </c>
      <c r="B14016" s="34">
        <v>48</v>
      </c>
      <c r="C14016" s="34">
        <v>61</v>
      </c>
      <c r="D14016" s="34">
        <v>53</v>
      </c>
      <c r="E14016" s="34">
        <v>80</v>
      </c>
      <c r="F14016" s="34">
        <v>52</v>
      </c>
      <c r="G14016" s="34">
        <v>61</v>
      </c>
      <c r="H14016" s="34">
        <v>36</v>
      </c>
      <c r="I14016" s="34">
        <v>65</v>
      </c>
      <c r="J14016" s="34">
        <v>51</v>
      </c>
      <c r="K14016" s="34">
        <v>89</v>
      </c>
      <c r="L14016" s="34">
        <v>31</v>
      </c>
      <c r="M14016" s="34">
        <v>49</v>
      </c>
      <c r="N14016" s="34">
        <v>36</v>
      </c>
      <c r="O14016" s="34">
        <v>49</v>
      </c>
      <c r="P14016" s="34">
        <v>32</v>
      </c>
      <c r="Q14016" s="34">
        <v>69</v>
      </c>
      <c r="R14016" s="34">
        <v>75</v>
      </c>
      <c r="S14016" s="34">
        <v>71</v>
      </c>
      <c r="T14016" s="34">
        <v>40</v>
      </c>
      <c r="U14016" s="34">
        <v>50</v>
      </c>
      <c r="V14016" s="34">
        <v>48</v>
      </c>
      <c r="W14016" s="34">
        <v>39</v>
      </c>
      <c r="X14016" s="34">
        <v>80</v>
      </c>
      <c r="Y14016" s="34">
        <v>46</v>
      </c>
      <c r="Z14016" s="34">
        <v>68</v>
      </c>
      <c r="AA14016" s="34">
        <v>62</v>
      </c>
      <c r="AB14016" s="34">
        <v>46</v>
      </c>
      <c r="AC14016" s="34">
        <v>88</v>
      </c>
    </row>
    <row r="14017" spans="1:29" x14ac:dyDescent="0.2">
      <c r="A14017" s="34" t="s">
        <v>74510</v>
      </c>
      <c r="B14017" s="34">
        <v>81</v>
      </c>
      <c r="C14017" s="34">
        <v>92</v>
      </c>
      <c r="D14017" s="34">
        <v>145</v>
      </c>
      <c r="E14017" s="34">
        <v>99</v>
      </c>
      <c r="F14017" s="34">
        <v>125</v>
      </c>
      <c r="G14017" s="34">
        <v>102</v>
      </c>
      <c r="H14017" s="34">
        <v>90</v>
      </c>
      <c r="I14017" s="34">
        <v>120</v>
      </c>
      <c r="J14017" s="34">
        <v>83</v>
      </c>
      <c r="K14017" s="34">
        <v>115</v>
      </c>
      <c r="L14017" s="34">
        <v>73</v>
      </c>
      <c r="M14017" s="34">
        <v>81</v>
      </c>
      <c r="N14017" s="34">
        <v>73</v>
      </c>
      <c r="O14017" s="34">
        <v>99</v>
      </c>
      <c r="P14017" s="34">
        <v>106</v>
      </c>
      <c r="Q14017" s="34">
        <v>154</v>
      </c>
      <c r="R14017" s="34">
        <v>134</v>
      </c>
      <c r="S14017" s="34">
        <v>133</v>
      </c>
      <c r="T14017" s="34">
        <v>105</v>
      </c>
      <c r="U14017" s="34">
        <v>111</v>
      </c>
      <c r="V14017" s="34">
        <v>146</v>
      </c>
      <c r="W14017" s="34">
        <v>143</v>
      </c>
      <c r="X14017" s="34">
        <v>140</v>
      </c>
      <c r="Y14017" s="34">
        <v>120</v>
      </c>
      <c r="Z14017" s="34">
        <v>147</v>
      </c>
      <c r="AA14017" s="34">
        <v>138</v>
      </c>
      <c r="AB14017" s="34">
        <v>169</v>
      </c>
      <c r="AC14017" s="34">
        <v>178</v>
      </c>
    </row>
    <row r="14018" spans="1:29" x14ac:dyDescent="0.2">
      <c r="A14018" s="34" t="s">
        <v>74511</v>
      </c>
      <c r="B14018" s="34">
        <v>166</v>
      </c>
      <c r="C14018" s="34">
        <v>90</v>
      </c>
      <c r="D14018" s="34">
        <v>142</v>
      </c>
      <c r="E14018" s="34">
        <v>159</v>
      </c>
      <c r="F14018" s="34">
        <v>133</v>
      </c>
      <c r="G14018" s="34">
        <v>125</v>
      </c>
      <c r="H14018" s="34">
        <v>130</v>
      </c>
      <c r="I14018" s="34">
        <v>150</v>
      </c>
      <c r="J14018" s="34">
        <v>103</v>
      </c>
      <c r="K14018" s="34">
        <v>114</v>
      </c>
      <c r="L14018" s="34">
        <v>136</v>
      </c>
      <c r="M14018" s="34">
        <v>123</v>
      </c>
      <c r="N14018" s="34">
        <v>116</v>
      </c>
      <c r="O14018" s="34">
        <v>121</v>
      </c>
      <c r="P14018" s="34">
        <v>158</v>
      </c>
      <c r="Q14018" s="34">
        <v>166</v>
      </c>
      <c r="R14018" s="34">
        <v>221</v>
      </c>
      <c r="S14018" s="34">
        <v>156</v>
      </c>
      <c r="T14018" s="34">
        <v>180</v>
      </c>
      <c r="U14018" s="34">
        <v>165</v>
      </c>
      <c r="V14018" s="34">
        <v>170</v>
      </c>
      <c r="W14018" s="34">
        <v>172</v>
      </c>
      <c r="X14018" s="34">
        <v>166</v>
      </c>
      <c r="Y14018" s="34">
        <v>160</v>
      </c>
      <c r="Z14018" s="34">
        <v>171</v>
      </c>
      <c r="AA14018" s="34">
        <v>185</v>
      </c>
      <c r="AB14018" s="34">
        <v>157</v>
      </c>
      <c r="AC14018" s="34">
        <v>242</v>
      </c>
    </row>
    <row r="14019" spans="1:29" x14ac:dyDescent="0.2">
      <c r="A14019" s="34" t="s">
        <v>74512</v>
      </c>
      <c r="B14019" s="34">
        <v>66</v>
      </c>
      <c r="C14019" s="34">
        <v>43</v>
      </c>
      <c r="D14019" s="34">
        <v>64</v>
      </c>
      <c r="E14019" s="34">
        <v>99</v>
      </c>
      <c r="F14019" s="34">
        <v>55</v>
      </c>
      <c r="G14019" s="34">
        <v>79</v>
      </c>
      <c r="H14019" s="34">
        <v>47</v>
      </c>
      <c r="I14019" s="34">
        <v>50</v>
      </c>
      <c r="J14019" s="34">
        <v>49</v>
      </c>
      <c r="K14019" s="34">
        <v>72</v>
      </c>
      <c r="L14019" s="34">
        <v>50</v>
      </c>
      <c r="M14019" s="34">
        <v>62</v>
      </c>
      <c r="N14019" s="34">
        <v>48</v>
      </c>
      <c r="O14019" s="34">
        <v>45</v>
      </c>
      <c r="P14019" s="34">
        <v>65</v>
      </c>
      <c r="Q14019" s="34">
        <v>81</v>
      </c>
      <c r="R14019" s="34">
        <v>57</v>
      </c>
      <c r="S14019" s="34">
        <v>71</v>
      </c>
      <c r="T14019" s="34">
        <v>51</v>
      </c>
      <c r="U14019" s="34">
        <v>78</v>
      </c>
      <c r="V14019" s="34">
        <v>81</v>
      </c>
      <c r="W14019" s="34">
        <v>83</v>
      </c>
      <c r="X14019" s="34">
        <v>83</v>
      </c>
      <c r="Y14019" s="34">
        <v>90</v>
      </c>
      <c r="Z14019" s="34">
        <v>57</v>
      </c>
      <c r="AA14019" s="34">
        <v>54</v>
      </c>
      <c r="AB14019" s="34">
        <v>51</v>
      </c>
      <c r="AC14019" s="34">
        <v>80</v>
      </c>
    </row>
    <row r="14020" spans="1:29" x14ac:dyDescent="0.2">
      <c r="A14020" s="34" t="s">
        <v>74513</v>
      </c>
      <c r="B14020" s="34">
        <v>53</v>
      </c>
      <c r="C14020" s="34">
        <v>70</v>
      </c>
      <c r="D14020" s="34">
        <v>83</v>
      </c>
      <c r="E14020" s="34">
        <v>98</v>
      </c>
      <c r="F14020" s="34">
        <v>93</v>
      </c>
      <c r="G14020" s="34">
        <v>95</v>
      </c>
      <c r="H14020" s="34">
        <v>65</v>
      </c>
      <c r="I14020" s="34">
        <v>57</v>
      </c>
      <c r="J14020" s="34">
        <v>62</v>
      </c>
      <c r="K14020" s="34">
        <v>88</v>
      </c>
      <c r="L14020" s="34">
        <v>61</v>
      </c>
      <c r="M14020" s="34">
        <v>90</v>
      </c>
      <c r="N14020" s="34">
        <v>81</v>
      </c>
      <c r="O14020" s="34">
        <v>64</v>
      </c>
      <c r="P14020" s="34">
        <v>46</v>
      </c>
      <c r="Q14020" s="34">
        <v>123</v>
      </c>
      <c r="R14020" s="34">
        <v>109</v>
      </c>
      <c r="S14020" s="34">
        <v>123</v>
      </c>
      <c r="T14020" s="34">
        <v>80</v>
      </c>
      <c r="U14020" s="34">
        <v>101</v>
      </c>
      <c r="V14020" s="34">
        <v>91</v>
      </c>
      <c r="W14020" s="34">
        <v>95</v>
      </c>
      <c r="X14020" s="34">
        <v>89</v>
      </c>
      <c r="Y14020" s="34">
        <v>103</v>
      </c>
      <c r="Z14020" s="34">
        <v>48</v>
      </c>
      <c r="AA14020" s="34">
        <v>112</v>
      </c>
      <c r="AB14020" s="34">
        <v>73</v>
      </c>
      <c r="AC14020" s="34">
        <v>166</v>
      </c>
    </row>
    <row r="14021" spans="1:29" x14ac:dyDescent="0.2">
      <c r="A14021" s="34" t="s">
        <v>74514</v>
      </c>
      <c r="B14021" s="34">
        <v>103</v>
      </c>
      <c r="C14021" s="34">
        <v>106</v>
      </c>
      <c r="D14021" s="34">
        <v>129</v>
      </c>
      <c r="E14021" s="34">
        <v>115</v>
      </c>
      <c r="F14021" s="34">
        <v>100</v>
      </c>
      <c r="G14021" s="34">
        <v>100</v>
      </c>
      <c r="H14021" s="34">
        <v>87</v>
      </c>
      <c r="I14021" s="34">
        <v>95</v>
      </c>
      <c r="J14021" s="34">
        <v>92</v>
      </c>
      <c r="K14021" s="34">
        <v>141</v>
      </c>
      <c r="L14021" s="34">
        <v>71</v>
      </c>
      <c r="M14021" s="34">
        <v>95</v>
      </c>
      <c r="N14021" s="34">
        <v>94</v>
      </c>
      <c r="O14021" s="34">
        <v>106</v>
      </c>
      <c r="P14021" s="34">
        <v>126</v>
      </c>
      <c r="Q14021" s="34">
        <v>158</v>
      </c>
      <c r="R14021" s="34">
        <v>100</v>
      </c>
      <c r="S14021" s="34">
        <v>176</v>
      </c>
      <c r="T14021" s="34">
        <v>97</v>
      </c>
      <c r="U14021" s="34">
        <v>98</v>
      </c>
      <c r="V14021" s="34">
        <v>124</v>
      </c>
      <c r="W14021" s="34">
        <v>139</v>
      </c>
      <c r="X14021" s="34">
        <v>103</v>
      </c>
      <c r="Y14021" s="34">
        <v>140</v>
      </c>
      <c r="Z14021" s="34">
        <v>94</v>
      </c>
      <c r="AA14021" s="34">
        <v>137</v>
      </c>
      <c r="AB14021" s="34">
        <v>157</v>
      </c>
      <c r="AC14021" s="34">
        <v>179</v>
      </c>
    </row>
    <row r="14022" spans="1:29" x14ac:dyDescent="0.2">
      <c r="A14022" s="34" t="s">
        <v>74515</v>
      </c>
      <c r="B14022" s="34">
        <v>243</v>
      </c>
      <c r="C14022" s="34">
        <v>263</v>
      </c>
      <c r="D14022" s="34">
        <v>310</v>
      </c>
      <c r="E14022" s="34">
        <v>274</v>
      </c>
      <c r="F14022" s="34">
        <v>303</v>
      </c>
      <c r="G14022" s="34">
        <v>294</v>
      </c>
      <c r="H14022" s="34">
        <v>278</v>
      </c>
      <c r="I14022" s="34">
        <v>246</v>
      </c>
      <c r="J14022" s="34">
        <v>263</v>
      </c>
      <c r="K14022" s="34">
        <v>237</v>
      </c>
      <c r="L14022" s="34">
        <v>209</v>
      </c>
      <c r="M14022" s="34">
        <v>239</v>
      </c>
      <c r="N14022" s="34">
        <v>232</v>
      </c>
      <c r="O14022" s="34">
        <v>241</v>
      </c>
      <c r="P14022" s="34">
        <v>221</v>
      </c>
      <c r="Q14022" s="34">
        <v>315</v>
      </c>
      <c r="R14022" s="34">
        <v>349</v>
      </c>
      <c r="S14022" s="34">
        <v>319</v>
      </c>
      <c r="T14022" s="34">
        <v>292</v>
      </c>
      <c r="U14022" s="34">
        <v>241</v>
      </c>
      <c r="V14022" s="34">
        <v>288</v>
      </c>
      <c r="W14022" s="34">
        <v>306</v>
      </c>
      <c r="X14022" s="34">
        <v>328</v>
      </c>
      <c r="Y14022" s="34">
        <v>307</v>
      </c>
      <c r="Z14022" s="34">
        <v>345</v>
      </c>
      <c r="AA14022" s="34">
        <v>301</v>
      </c>
      <c r="AB14022" s="34">
        <v>366</v>
      </c>
      <c r="AC14022" s="34">
        <v>431</v>
      </c>
    </row>
    <row r="14023" spans="1:29" x14ac:dyDescent="0.2">
      <c r="A14023" s="34" t="s">
        <v>74516</v>
      </c>
      <c r="B14023" s="34">
        <v>70</v>
      </c>
      <c r="C14023" s="34">
        <v>47</v>
      </c>
      <c r="D14023" s="34">
        <v>76</v>
      </c>
      <c r="E14023" s="34">
        <v>81</v>
      </c>
      <c r="F14023" s="34">
        <v>50</v>
      </c>
      <c r="G14023" s="34">
        <v>58</v>
      </c>
      <c r="H14023" s="34">
        <v>82</v>
      </c>
      <c r="I14023" s="34">
        <v>98</v>
      </c>
      <c r="J14023" s="34">
        <v>61</v>
      </c>
      <c r="K14023" s="34">
        <v>68</v>
      </c>
      <c r="L14023" s="34">
        <v>63</v>
      </c>
      <c r="M14023" s="34">
        <v>71</v>
      </c>
      <c r="N14023" s="34">
        <v>54</v>
      </c>
      <c r="O14023" s="34">
        <v>54</v>
      </c>
      <c r="P14023" s="34">
        <v>54</v>
      </c>
      <c r="Q14023" s="34">
        <v>120</v>
      </c>
      <c r="R14023" s="34">
        <v>98</v>
      </c>
      <c r="S14023" s="34">
        <v>91</v>
      </c>
      <c r="T14023" s="34">
        <v>67</v>
      </c>
      <c r="U14023" s="34">
        <v>76</v>
      </c>
      <c r="V14023" s="34">
        <v>85</v>
      </c>
      <c r="W14023" s="34">
        <v>88</v>
      </c>
      <c r="X14023" s="34">
        <v>73</v>
      </c>
      <c r="Y14023" s="34">
        <v>108</v>
      </c>
      <c r="Z14023" s="34">
        <v>74</v>
      </c>
      <c r="AA14023" s="34">
        <v>103</v>
      </c>
      <c r="AB14023" s="34">
        <v>115</v>
      </c>
      <c r="AC14023" s="34">
        <v>165</v>
      </c>
    </row>
    <row r="14024" spans="1:29" x14ac:dyDescent="0.2">
      <c r="A14024" s="34" t="s">
        <v>74517</v>
      </c>
      <c r="B14024" s="34">
        <v>190</v>
      </c>
      <c r="C14024" s="34">
        <v>330</v>
      </c>
      <c r="D14024" s="34">
        <v>359</v>
      </c>
      <c r="E14024" s="34">
        <v>429</v>
      </c>
      <c r="F14024" s="34">
        <v>296</v>
      </c>
      <c r="G14024" s="34">
        <v>318</v>
      </c>
      <c r="H14024" s="34">
        <v>348</v>
      </c>
      <c r="I14024" s="34">
        <v>358</v>
      </c>
      <c r="J14024" s="34">
        <v>256</v>
      </c>
      <c r="K14024" s="34">
        <v>351</v>
      </c>
      <c r="L14024" s="34">
        <v>226</v>
      </c>
      <c r="M14024" s="34">
        <v>366</v>
      </c>
      <c r="N14024" s="34">
        <v>270</v>
      </c>
      <c r="O14024" s="34">
        <v>327</v>
      </c>
      <c r="P14024" s="34">
        <v>282</v>
      </c>
      <c r="Q14024" s="34">
        <v>411</v>
      </c>
      <c r="R14024" s="34">
        <v>374</v>
      </c>
      <c r="S14024" s="34">
        <v>404</v>
      </c>
      <c r="T14024" s="34">
        <v>300</v>
      </c>
      <c r="U14024" s="34">
        <v>350</v>
      </c>
      <c r="V14024" s="34">
        <v>370</v>
      </c>
      <c r="W14024" s="34">
        <v>406</v>
      </c>
      <c r="X14024" s="34">
        <v>348</v>
      </c>
      <c r="Y14024" s="34">
        <v>381</v>
      </c>
      <c r="Z14024" s="34">
        <v>345</v>
      </c>
      <c r="AA14024" s="34">
        <v>508</v>
      </c>
      <c r="AB14024" s="34">
        <v>305</v>
      </c>
      <c r="AC14024" s="34">
        <v>570</v>
      </c>
    </row>
    <row r="14025" spans="1:29" x14ac:dyDescent="0.2">
      <c r="A14025" s="34" t="s">
        <v>74518</v>
      </c>
      <c r="B14025" s="34">
        <v>87</v>
      </c>
      <c r="C14025" s="34">
        <v>144</v>
      </c>
      <c r="D14025" s="34">
        <v>168</v>
      </c>
      <c r="E14025" s="34">
        <v>142</v>
      </c>
      <c r="F14025" s="34">
        <v>148</v>
      </c>
      <c r="G14025" s="34">
        <v>139</v>
      </c>
      <c r="H14025" s="34">
        <v>134</v>
      </c>
      <c r="I14025" s="34">
        <v>143</v>
      </c>
      <c r="J14025" s="34">
        <v>147</v>
      </c>
      <c r="K14025" s="34">
        <v>123</v>
      </c>
      <c r="L14025" s="34">
        <v>90</v>
      </c>
      <c r="M14025" s="34">
        <v>133</v>
      </c>
      <c r="N14025" s="34">
        <v>169</v>
      </c>
      <c r="O14025" s="34">
        <v>105</v>
      </c>
      <c r="P14025" s="34">
        <v>128</v>
      </c>
      <c r="Q14025" s="34">
        <v>160</v>
      </c>
      <c r="R14025" s="34">
        <v>158</v>
      </c>
      <c r="S14025" s="34">
        <v>195</v>
      </c>
      <c r="T14025" s="34">
        <v>160</v>
      </c>
      <c r="U14025" s="34">
        <v>120</v>
      </c>
      <c r="V14025" s="34">
        <v>167</v>
      </c>
      <c r="W14025" s="34">
        <v>132</v>
      </c>
      <c r="X14025" s="34">
        <v>165</v>
      </c>
      <c r="Y14025" s="34">
        <v>144</v>
      </c>
      <c r="Z14025" s="34">
        <v>205</v>
      </c>
      <c r="AA14025" s="34">
        <v>197</v>
      </c>
      <c r="AB14025" s="34">
        <v>160</v>
      </c>
      <c r="AC14025" s="34">
        <v>248</v>
      </c>
    </row>
    <row r="14026" spans="1:29" x14ac:dyDescent="0.2">
      <c r="A14026" s="34" t="s">
        <v>74519</v>
      </c>
      <c r="B14026" s="34">
        <v>49</v>
      </c>
      <c r="C14026" s="34">
        <v>78</v>
      </c>
      <c r="D14026" s="34">
        <v>95</v>
      </c>
      <c r="E14026" s="34">
        <v>91</v>
      </c>
      <c r="F14026" s="34">
        <v>60</v>
      </c>
      <c r="G14026" s="34">
        <v>69</v>
      </c>
      <c r="H14026" s="34">
        <v>75</v>
      </c>
      <c r="I14026" s="34">
        <v>57</v>
      </c>
      <c r="J14026" s="34">
        <v>53</v>
      </c>
      <c r="K14026" s="34">
        <v>87</v>
      </c>
      <c r="L14026" s="34">
        <v>39</v>
      </c>
      <c r="M14026" s="34">
        <v>67</v>
      </c>
      <c r="N14026" s="34">
        <v>66</v>
      </c>
      <c r="O14026" s="34">
        <v>66</v>
      </c>
      <c r="P14026" s="34">
        <v>55</v>
      </c>
      <c r="Q14026" s="34">
        <v>75</v>
      </c>
      <c r="R14026" s="34">
        <v>62</v>
      </c>
      <c r="S14026" s="34">
        <v>101</v>
      </c>
      <c r="T14026" s="34">
        <v>45</v>
      </c>
      <c r="U14026" s="34">
        <v>69</v>
      </c>
      <c r="V14026" s="34">
        <v>84</v>
      </c>
      <c r="W14026" s="34">
        <v>54</v>
      </c>
      <c r="X14026" s="34">
        <v>102</v>
      </c>
      <c r="Y14026" s="34">
        <v>64</v>
      </c>
      <c r="Z14026" s="34">
        <v>76</v>
      </c>
      <c r="AA14026" s="34">
        <v>88</v>
      </c>
      <c r="AB14026" s="34">
        <v>46</v>
      </c>
      <c r="AC14026" s="34">
        <v>119</v>
      </c>
    </row>
    <row r="14027" spans="1:29" x14ac:dyDescent="0.2">
      <c r="A14027" s="34" t="s">
        <v>74520</v>
      </c>
      <c r="B14027" s="34">
        <v>52</v>
      </c>
      <c r="C14027" s="34">
        <v>55</v>
      </c>
      <c r="D14027" s="34">
        <v>62</v>
      </c>
      <c r="E14027" s="34">
        <v>56</v>
      </c>
      <c r="F14027" s="34">
        <v>60</v>
      </c>
      <c r="G14027" s="34">
        <v>68</v>
      </c>
      <c r="H14027" s="34">
        <v>60</v>
      </c>
      <c r="I14027" s="34">
        <v>56</v>
      </c>
      <c r="J14027" s="34">
        <v>46</v>
      </c>
      <c r="K14027" s="34">
        <v>57</v>
      </c>
      <c r="L14027" s="34">
        <v>48</v>
      </c>
      <c r="M14027" s="34">
        <v>42</v>
      </c>
      <c r="N14027" s="34">
        <v>63</v>
      </c>
      <c r="O14027" s="34">
        <v>70</v>
      </c>
      <c r="P14027" s="34">
        <v>59</v>
      </c>
      <c r="Q14027" s="34">
        <v>115</v>
      </c>
      <c r="R14027" s="34">
        <v>74</v>
      </c>
      <c r="S14027" s="34">
        <v>87</v>
      </c>
      <c r="T14027" s="34">
        <v>32</v>
      </c>
      <c r="U14027" s="34">
        <v>62</v>
      </c>
      <c r="V14027" s="34">
        <v>77</v>
      </c>
      <c r="W14027" s="34">
        <v>73</v>
      </c>
      <c r="X14027" s="34">
        <v>65</v>
      </c>
      <c r="Y14027" s="34">
        <v>73</v>
      </c>
      <c r="Z14027" s="34">
        <v>88</v>
      </c>
      <c r="AA14027" s="34">
        <v>103</v>
      </c>
      <c r="AB14027" s="34">
        <v>78</v>
      </c>
      <c r="AC14027" s="34">
        <v>144</v>
      </c>
    </row>
    <row r="14028" spans="1:29" x14ac:dyDescent="0.2">
      <c r="A14028" s="34" t="s">
        <v>74521</v>
      </c>
      <c r="B14028" s="34">
        <v>87</v>
      </c>
      <c r="C14028" s="34">
        <v>118</v>
      </c>
      <c r="D14028" s="34">
        <v>125</v>
      </c>
      <c r="E14028" s="34">
        <v>143</v>
      </c>
      <c r="F14028" s="34">
        <v>106</v>
      </c>
      <c r="G14028" s="34">
        <v>73</v>
      </c>
      <c r="H14028" s="34">
        <v>107</v>
      </c>
      <c r="I14028" s="34">
        <v>130</v>
      </c>
      <c r="J14028" s="34">
        <v>129</v>
      </c>
      <c r="K14028" s="34">
        <v>117</v>
      </c>
      <c r="L14028" s="34">
        <v>60</v>
      </c>
      <c r="M14028" s="34">
        <v>107</v>
      </c>
      <c r="N14028" s="34">
        <v>119</v>
      </c>
      <c r="O14028" s="34">
        <v>122</v>
      </c>
      <c r="P14028" s="34">
        <v>104</v>
      </c>
      <c r="Q14028" s="34">
        <v>123</v>
      </c>
      <c r="R14028" s="34">
        <v>118</v>
      </c>
      <c r="S14028" s="34">
        <v>167</v>
      </c>
      <c r="T14028" s="34">
        <v>80</v>
      </c>
      <c r="U14028" s="34">
        <v>120</v>
      </c>
      <c r="V14028" s="34">
        <v>118</v>
      </c>
      <c r="W14028" s="34">
        <v>117</v>
      </c>
      <c r="X14028" s="34">
        <v>123</v>
      </c>
      <c r="Y14028" s="34">
        <v>80</v>
      </c>
      <c r="Z14028" s="34">
        <v>124</v>
      </c>
      <c r="AA14028" s="34">
        <v>134</v>
      </c>
      <c r="AB14028" s="34">
        <v>114</v>
      </c>
      <c r="AC14028" s="34">
        <v>191</v>
      </c>
    </row>
    <row r="14029" spans="1:29" x14ac:dyDescent="0.2">
      <c r="A14029" s="34" t="s">
        <v>74522</v>
      </c>
      <c r="B14029" s="34">
        <v>40</v>
      </c>
      <c r="C14029" s="34">
        <v>141</v>
      </c>
      <c r="D14029" s="34">
        <v>161</v>
      </c>
      <c r="E14029" s="34">
        <v>181</v>
      </c>
      <c r="F14029" s="34">
        <v>119</v>
      </c>
      <c r="G14029" s="34">
        <v>128</v>
      </c>
      <c r="H14029" s="34">
        <v>132</v>
      </c>
      <c r="I14029" s="34">
        <v>111</v>
      </c>
      <c r="J14029" s="34">
        <v>85</v>
      </c>
      <c r="K14029" s="34">
        <v>182</v>
      </c>
      <c r="L14029" s="34">
        <v>68</v>
      </c>
      <c r="M14029" s="34">
        <v>120</v>
      </c>
      <c r="N14029" s="34">
        <v>118</v>
      </c>
      <c r="O14029" s="34">
        <v>119</v>
      </c>
      <c r="P14029" s="34">
        <v>84</v>
      </c>
      <c r="Q14029" s="34">
        <v>177</v>
      </c>
      <c r="R14029" s="34">
        <v>125</v>
      </c>
      <c r="S14029" s="34">
        <v>204</v>
      </c>
      <c r="T14029" s="34">
        <v>81</v>
      </c>
      <c r="U14029" s="34">
        <v>103</v>
      </c>
      <c r="V14029" s="34">
        <v>150</v>
      </c>
      <c r="W14029" s="34">
        <v>141</v>
      </c>
      <c r="X14029" s="34">
        <v>198</v>
      </c>
      <c r="Y14029" s="34">
        <v>88</v>
      </c>
      <c r="Z14029" s="34">
        <v>177</v>
      </c>
      <c r="AA14029" s="34">
        <v>184</v>
      </c>
      <c r="AB14029" s="34">
        <v>104</v>
      </c>
      <c r="AC14029" s="34">
        <v>234</v>
      </c>
    </row>
    <row r="14030" spans="1:29" x14ac:dyDescent="0.2">
      <c r="A14030" s="34" t="s">
        <v>74523</v>
      </c>
      <c r="B14030" s="34">
        <v>99</v>
      </c>
      <c r="C14030" s="34">
        <v>153</v>
      </c>
      <c r="D14030" s="34">
        <v>137</v>
      </c>
      <c r="E14030" s="34">
        <v>174</v>
      </c>
      <c r="F14030" s="34">
        <v>146</v>
      </c>
      <c r="G14030" s="34">
        <v>161</v>
      </c>
      <c r="H14030" s="34">
        <v>122</v>
      </c>
      <c r="I14030" s="34">
        <v>159</v>
      </c>
      <c r="J14030" s="34">
        <v>120</v>
      </c>
      <c r="K14030" s="34">
        <v>196</v>
      </c>
      <c r="L14030" s="34">
        <v>104</v>
      </c>
      <c r="M14030" s="34">
        <v>162</v>
      </c>
      <c r="N14030" s="34">
        <v>107</v>
      </c>
      <c r="O14030" s="34">
        <v>179</v>
      </c>
      <c r="P14030" s="34">
        <v>129</v>
      </c>
      <c r="Q14030" s="34">
        <v>230</v>
      </c>
      <c r="R14030" s="34">
        <v>156</v>
      </c>
      <c r="S14030" s="34">
        <v>206</v>
      </c>
      <c r="T14030" s="34">
        <v>181</v>
      </c>
      <c r="U14030" s="34">
        <v>211</v>
      </c>
      <c r="V14030" s="34">
        <v>175</v>
      </c>
      <c r="W14030" s="34">
        <v>245</v>
      </c>
      <c r="X14030" s="34">
        <v>172</v>
      </c>
      <c r="Y14030" s="34">
        <v>207</v>
      </c>
      <c r="Z14030" s="34">
        <v>177</v>
      </c>
      <c r="AA14030" s="34">
        <v>198</v>
      </c>
      <c r="AB14030" s="34">
        <v>158</v>
      </c>
      <c r="AC14030" s="34">
        <v>237</v>
      </c>
    </row>
    <row r="14031" spans="1:29" x14ac:dyDescent="0.2">
      <c r="A14031" s="34" t="s">
        <v>74524</v>
      </c>
      <c r="B14031" s="34">
        <v>55</v>
      </c>
      <c r="C14031" s="34">
        <v>89</v>
      </c>
      <c r="D14031" s="34">
        <v>102</v>
      </c>
      <c r="E14031" s="34">
        <v>98</v>
      </c>
      <c r="F14031" s="34">
        <v>68</v>
      </c>
      <c r="G14031" s="34">
        <v>127</v>
      </c>
      <c r="H14031" s="34">
        <v>60</v>
      </c>
      <c r="I14031" s="34">
        <v>81</v>
      </c>
      <c r="J14031" s="34">
        <v>48</v>
      </c>
      <c r="K14031" s="34">
        <v>94</v>
      </c>
      <c r="L14031" s="34">
        <v>31</v>
      </c>
      <c r="M14031" s="34">
        <v>86</v>
      </c>
      <c r="N14031" s="34">
        <v>59</v>
      </c>
      <c r="O14031" s="34">
        <v>89</v>
      </c>
      <c r="P14031" s="34">
        <v>69</v>
      </c>
      <c r="Q14031" s="34">
        <v>113</v>
      </c>
      <c r="R14031" s="34">
        <v>59</v>
      </c>
      <c r="S14031" s="34">
        <v>96</v>
      </c>
      <c r="T14031" s="34">
        <v>34</v>
      </c>
      <c r="U14031" s="34">
        <v>69</v>
      </c>
      <c r="V14031" s="34">
        <v>91</v>
      </c>
      <c r="W14031" s="34">
        <v>54</v>
      </c>
      <c r="X14031" s="34">
        <v>82</v>
      </c>
      <c r="Y14031" s="34">
        <v>84</v>
      </c>
      <c r="Z14031" s="34">
        <v>73</v>
      </c>
      <c r="AA14031" s="34">
        <v>105</v>
      </c>
      <c r="AB14031" s="34">
        <v>70</v>
      </c>
      <c r="AC14031" s="34">
        <v>129</v>
      </c>
    </row>
    <row r="14032" spans="1:29" x14ac:dyDescent="0.2">
      <c r="A14032" s="34" t="s">
        <v>74525</v>
      </c>
      <c r="B14032" s="34">
        <v>76</v>
      </c>
      <c r="C14032" s="34">
        <v>94</v>
      </c>
      <c r="D14032" s="34">
        <v>76</v>
      </c>
      <c r="E14032" s="34">
        <v>59</v>
      </c>
      <c r="F14032" s="34">
        <v>81</v>
      </c>
      <c r="G14032" s="34">
        <v>64</v>
      </c>
      <c r="H14032" s="34">
        <v>93</v>
      </c>
      <c r="I14032" s="34">
        <v>70</v>
      </c>
      <c r="J14032" s="34">
        <v>100</v>
      </c>
      <c r="K14032" s="34">
        <v>83</v>
      </c>
      <c r="L14032" s="34">
        <v>57</v>
      </c>
      <c r="M14032" s="34">
        <v>80</v>
      </c>
      <c r="N14032" s="34">
        <v>101</v>
      </c>
      <c r="O14032" s="34">
        <v>91</v>
      </c>
      <c r="P14032" s="34">
        <v>90</v>
      </c>
      <c r="Q14032" s="34">
        <v>104</v>
      </c>
      <c r="R14032" s="34">
        <v>76</v>
      </c>
      <c r="S14032" s="34">
        <v>98</v>
      </c>
      <c r="T14032" s="34">
        <v>77</v>
      </c>
      <c r="U14032" s="34">
        <v>77</v>
      </c>
      <c r="V14032" s="34">
        <v>98</v>
      </c>
      <c r="W14032" s="34">
        <v>90</v>
      </c>
      <c r="X14032" s="34">
        <v>118</v>
      </c>
      <c r="Y14032" s="34">
        <v>67</v>
      </c>
      <c r="Z14032" s="34">
        <v>72</v>
      </c>
      <c r="AA14032" s="34">
        <v>81</v>
      </c>
      <c r="AB14032" s="34">
        <v>90</v>
      </c>
      <c r="AC14032" s="34">
        <v>151</v>
      </c>
    </row>
    <row r="14033" spans="1:29" x14ac:dyDescent="0.2">
      <c r="A14033" s="34" t="s">
        <v>74526</v>
      </c>
      <c r="B14033" s="34">
        <v>82</v>
      </c>
      <c r="C14033" s="34">
        <v>107</v>
      </c>
      <c r="D14033" s="34">
        <v>153</v>
      </c>
      <c r="E14033" s="34">
        <v>132</v>
      </c>
      <c r="F14033" s="34">
        <v>100</v>
      </c>
      <c r="G14033" s="34">
        <v>125</v>
      </c>
      <c r="H14033" s="34">
        <v>103</v>
      </c>
      <c r="I14033" s="34">
        <v>111</v>
      </c>
      <c r="J14033" s="34">
        <v>85</v>
      </c>
      <c r="K14033" s="34">
        <v>126</v>
      </c>
      <c r="L14033" s="34">
        <v>47</v>
      </c>
      <c r="M14033" s="34">
        <v>151</v>
      </c>
      <c r="N14033" s="34">
        <v>91</v>
      </c>
      <c r="O14033" s="34">
        <v>89</v>
      </c>
      <c r="P14033" s="34">
        <v>95</v>
      </c>
      <c r="Q14033" s="34">
        <v>123</v>
      </c>
      <c r="R14033" s="34">
        <v>88</v>
      </c>
      <c r="S14033" s="34">
        <v>123</v>
      </c>
      <c r="T14033" s="34">
        <v>42</v>
      </c>
      <c r="U14033" s="34">
        <v>94</v>
      </c>
      <c r="V14033" s="34">
        <v>135</v>
      </c>
      <c r="W14033" s="34">
        <v>117</v>
      </c>
      <c r="X14033" s="34">
        <v>158</v>
      </c>
      <c r="Y14033" s="34">
        <v>87</v>
      </c>
      <c r="Z14033" s="34">
        <v>103</v>
      </c>
      <c r="AA14033" s="34">
        <v>143</v>
      </c>
      <c r="AB14033" s="34">
        <v>83</v>
      </c>
      <c r="AC14033" s="34">
        <v>215</v>
      </c>
    </row>
    <row r="14034" spans="1:29" x14ac:dyDescent="0.2">
      <c r="A14034" s="34" t="s">
        <v>74527</v>
      </c>
      <c r="B14034" s="34">
        <v>81</v>
      </c>
      <c r="C14034" s="34">
        <v>52</v>
      </c>
      <c r="D14034" s="34">
        <v>90</v>
      </c>
      <c r="E14034" s="34">
        <v>73</v>
      </c>
      <c r="F14034" s="34">
        <v>89</v>
      </c>
      <c r="G14034" s="34">
        <v>52</v>
      </c>
      <c r="H14034" s="34">
        <v>60</v>
      </c>
      <c r="I14034" s="34">
        <v>49</v>
      </c>
      <c r="J14034" s="34">
        <v>70</v>
      </c>
      <c r="K14034" s="34">
        <v>67</v>
      </c>
      <c r="L14034" s="34">
        <v>40</v>
      </c>
      <c r="M14034" s="34">
        <v>62</v>
      </c>
      <c r="N14034" s="34">
        <v>37</v>
      </c>
      <c r="O14034" s="34">
        <v>47</v>
      </c>
      <c r="P14034" s="34">
        <v>55</v>
      </c>
      <c r="Q14034" s="34">
        <v>122</v>
      </c>
      <c r="R14034" s="34">
        <v>91</v>
      </c>
      <c r="S14034" s="34">
        <v>95</v>
      </c>
      <c r="T14034" s="34">
        <v>90</v>
      </c>
      <c r="U14034" s="34">
        <v>61</v>
      </c>
      <c r="V14034" s="34">
        <v>65</v>
      </c>
      <c r="W14034" s="34">
        <v>89</v>
      </c>
      <c r="X14034" s="34">
        <v>73</v>
      </c>
      <c r="Y14034" s="34">
        <v>99</v>
      </c>
      <c r="Z14034" s="34">
        <v>63</v>
      </c>
      <c r="AA14034" s="34">
        <v>112</v>
      </c>
      <c r="AB14034" s="34">
        <v>93</v>
      </c>
      <c r="AC14034" s="34">
        <v>125</v>
      </c>
    </row>
    <row r="14035" spans="1:29" x14ac:dyDescent="0.2">
      <c r="A14035" s="34" t="s">
        <v>74528</v>
      </c>
      <c r="B14035" s="34">
        <v>122</v>
      </c>
      <c r="C14035" s="34">
        <v>202</v>
      </c>
      <c r="D14035" s="34">
        <v>179</v>
      </c>
      <c r="E14035" s="34">
        <v>253</v>
      </c>
      <c r="F14035" s="34">
        <v>190</v>
      </c>
      <c r="G14035" s="34">
        <v>257</v>
      </c>
      <c r="H14035" s="34">
        <v>174</v>
      </c>
      <c r="I14035" s="34">
        <v>208</v>
      </c>
      <c r="J14035" s="34">
        <v>165</v>
      </c>
      <c r="K14035" s="34">
        <v>249</v>
      </c>
      <c r="L14035" s="34">
        <v>103</v>
      </c>
      <c r="M14035" s="34">
        <v>152</v>
      </c>
      <c r="N14035" s="34">
        <v>167</v>
      </c>
      <c r="O14035" s="34">
        <v>204</v>
      </c>
      <c r="P14035" s="34">
        <v>191</v>
      </c>
      <c r="Q14035" s="34">
        <v>310</v>
      </c>
      <c r="R14035" s="34">
        <v>233</v>
      </c>
      <c r="S14035" s="34">
        <v>274</v>
      </c>
      <c r="T14035" s="34">
        <v>153</v>
      </c>
      <c r="U14035" s="34">
        <v>248</v>
      </c>
      <c r="V14035" s="34">
        <v>205</v>
      </c>
      <c r="W14035" s="34">
        <v>264</v>
      </c>
      <c r="X14035" s="34">
        <v>237</v>
      </c>
      <c r="Y14035" s="34">
        <v>263</v>
      </c>
      <c r="Z14035" s="34">
        <v>232</v>
      </c>
      <c r="AA14035" s="34">
        <v>314</v>
      </c>
      <c r="AB14035" s="34">
        <v>166</v>
      </c>
      <c r="AC14035" s="34">
        <v>327</v>
      </c>
    </row>
    <row r="14036" spans="1:29" x14ac:dyDescent="0.2">
      <c r="A14036" s="34" t="s">
        <v>74529</v>
      </c>
      <c r="B14036" s="34">
        <v>29</v>
      </c>
      <c r="C14036" s="34">
        <v>66</v>
      </c>
      <c r="D14036" s="34">
        <v>30</v>
      </c>
      <c r="E14036" s="34">
        <v>59</v>
      </c>
      <c r="F14036" s="34">
        <v>45</v>
      </c>
      <c r="G14036" s="34">
        <v>60</v>
      </c>
      <c r="H14036" s="34">
        <v>34</v>
      </c>
      <c r="I14036" s="34">
        <v>88</v>
      </c>
      <c r="J14036" s="34">
        <v>19</v>
      </c>
      <c r="K14036" s="34">
        <v>70</v>
      </c>
      <c r="L14036" s="34">
        <v>30</v>
      </c>
      <c r="M14036" s="34">
        <v>52</v>
      </c>
      <c r="N14036" s="34">
        <v>29</v>
      </c>
      <c r="O14036" s="34">
        <v>64</v>
      </c>
      <c r="P14036" s="34">
        <v>24</v>
      </c>
      <c r="Q14036" s="34">
        <v>49</v>
      </c>
      <c r="R14036" s="34">
        <v>46</v>
      </c>
      <c r="S14036" s="34">
        <v>78</v>
      </c>
      <c r="T14036" s="34">
        <v>14</v>
      </c>
      <c r="U14036" s="34">
        <v>55</v>
      </c>
      <c r="V14036" s="34">
        <v>35</v>
      </c>
      <c r="W14036" s="34">
        <v>38</v>
      </c>
      <c r="X14036" s="34">
        <v>67</v>
      </c>
      <c r="Y14036" s="34">
        <v>41</v>
      </c>
      <c r="Z14036" s="34">
        <v>22</v>
      </c>
      <c r="AA14036" s="34">
        <v>62</v>
      </c>
      <c r="AB14036" s="34">
        <v>38</v>
      </c>
      <c r="AC14036" s="34">
        <v>64</v>
      </c>
    </row>
    <row r="14037" spans="1:29" x14ac:dyDescent="0.2">
      <c r="A14037" s="34" t="s">
        <v>74530</v>
      </c>
      <c r="B14037" s="34">
        <v>112</v>
      </c>
      <c r="C14037" s="34">
        <v>204</v>
      </c>
      <c r="D14037" s="34">
        <v>262</v>
      </c>
      <c r="E14037" s="34">
        <v>234</v>
      </c>
      <c r="F14037" s="34">
        <v>230</v>
      </c>
      <c r="G14037" s="34">
        <v>234</v>
      </c>
      <c r="H14037" s="34">
        <v>179</v>
      </c>
      <c r="I14037" s="34">
        <v>223</v>
      </c>
      <c r="J14037" s="34">
        <v>153</v>
      </c>
      <c r="K14037" s="34">
        <v>231</v>
      </c>
      <c r="L14037" s="34">
        <v>111</v>
      </c>
      <c r="M14037" s="34">
        <v>207</v>
      </c>
      <c r="N14037" s="34">
        <v>155</v>
      </c>
      <c r="O14037" s="34">
        <v>176</v>
      </c>
      <c r="P14037" s="34">
        <v>214</v>
      </c>
      <c r="Q14037" s="34">
        <v>249</v>
      </c>
      <c r="R14037" s="34">
        <v>222</v>
      </c>
      <c r="S14037" s="34">
        <v>263</v>
      </c>
      <c r="T14037" s="34">
        <v>169</v>
      </c>
      <c r="U14037" s="34">
        <v>175</v>
      </c>
      <c r="V14037" s="34">
        <v>185</v>
      </c>
      <c r="W14037" s="34">
        <v>239</v>
      </c>
      <c r="X14037" s="34">
        <v>247</v>
      </c>
      <c r="Y14037" s="34">
        <v>201</v>
      </c>
      <c r="Z14037" s="34">
        <v>213</v>
      </c>
      <c r="AA14037" s="34">
        <v>274</v>
      </c>
      <c r="AB14037" s="34">
        <v>202</v>
      </c>
      <c r="AC14037" s="34">
        <v>360</v>
      </c>
    </row>
    <row r="14038" spans="1:29" x14ac:dyDescent="0.2">
      <c r="A14038" s="34" t="s">
        <v>74531</v>
      </c>
      <c r="B14038" s="34">
        <v>65</v>
      </c>
      <c r="C14038" s="34">
        <v>60</v>
      </c>
      <c r="D14038" s="34">
        <v>77</v>
      </c>
      <c r="E14038" s="34">
        <v>77</v>
      </c>
      <c r="F14038" s="34">
        <v>90</v>
      </c>
      <c r="G14038" s="34">
        <v>64</v>
      </c>
      <c r="H14038" s="34">
        <v>70</v>
      </c>
      <c r="I14038" s="34">
        <v>62</v>
      </c>
      <c r="J14038" s="34">
        <v>80</v>
      </c>
      <c r="K14038" s="34">
        <v>81</v>
      </c>
      <c r="L14038" s="34">
        <v>44</v>
      </c>
      <c r="M14038" s="34">
        <v>71</v>
      </c>
      <c r="N14038" s="34">
        <v>62</v>
      </c>
      <c r="O14038" s="34">
        <v>78</v>
      </c>
      <c r="P14038" s="34">
        <v>84</v>
      </c>
      <c r="Q14038" s="34">
        <v>86</v>
      </c>
      <c r="R14038" s="34">
        <v>106</v>
      </c>
      <c r="S14038" s="34">
        <v>81</v>
      </c>
      <c r="T14038" s="34">
        <v>65</v>
      </c>
      <c r="U14038" s="34">
        <v>65</v>
      </c>
      <c r="V14038" s="34">
        <v>73</v>
      </c>
      <c r="W14038" s="34">
        <v>83</v>
      </c>
      <c r="X14038" s="34">
        <v>121</v>
      </c>
      <c r="Y14038" s="34">
        <v>59</v>
      </c>
      <c r="Z14038" s="34">
        <v>68</v>
      </c>
      <c r="AA14038" s="34">
        <v>76</v>
      </c>
      <c r="AB14038" s="34">
        <v>104</v>
      </c>
      <c r="AC14038" s="34">
        <v>139</v>
      </c>
    </row>
    <row r="14039" spans="1:29" x14ac:dyDescent="0.2">
      <c r="A14039" s="34" t="s">
        <v>74532</v>
      </c>
      <c r="B14039" s="34">
        <v>58</v>
      </c>
      <c r="C14039" s="34">
        <v>62</v>
      </c>
      <c r="D14039" s="34">
        <v>105</v>
      </c>
      <c r="E14039" s="34">
        <v>63</v>
      </c>
      <c r="F14039" s="34">
        <v>101</v>
      </c>
      <c r="G14039" s="34">
        <v>68</v>
      </c>
      <c r="H14039" s="34">
        <v>82</v>
      </c>
      <c r="I14039" s="34">
        <v>84</v>
      </c>
      <c r="J14039" s="34">
        <v>104</v>
      </c>
      <c r="K14039" s="34">
        <v>60</v>
      </c>
      <c r="L14039" s="34">
        <v>59</v>
      </c>
      <c r="M14039" s="34">
        <v>80</v>
      </c>
      <c r="N14039" s="34">
        <v>80</v>
      </c>
      <c r="O14039" s="34">
        <v>60</v>
      </c>
      <c r="P14039" s="34">
        <v>81</v>
      </c>
      <c r="Q14039" s="34">
        <v>109</v>
      </c>
      <c r="R14039" s="34">
        <v>103</v>
      </c>
      <c r="S14039" s="34">
        <v>92</v>
      </c>
      <c r="T14039" s="34">
        <v>88</v>
      </c>
      <c r="U14039" s="34">
        <v>79</v>
      </c>
      <c r="V14039" s="34">
        <v>88</v>
      </c>
      <c r="W14039" s="34">
        <v>66</v>
      </c>
      <c r="X14039" s="34">
        <v>94</v>
      </c>
      <c r="Y14039" s="34">
        <v>48</v>
      </c>
      <c r="Z14039" s="34">
        <v>121</v>
      </c>
      <c r="AA14039" s="34">
        <v>80</v>
      </c>
      <c r="AB14039" s="34">
        <v>85</v>
      </c>
      <c r="AC14039" s="34">
        <v>144</v>
      </c>
    </row>
    <row r="14040" spans="1:29" x14ac:dyDescent="0.2">
      <c r="A14040" s="34" t="s">
        <v>74533</v>
      </c>
      <c r="B14040" s="34">
        <v>76</v>
      </c>
      <c r="C14040" s="34">
        <v>25</v>
      </c>
      <c r="D14040" s="34">
        <v>25</v>
      </c>
      <c r="E14040" s="34">
        <v>25</v>
      </c>
      <c r="F14040" s="34">
        <v>45</v>
      </c>
      <c r="G14040" s="34">
        <v>49</v>
      </c>
      <c r="H14040" s="34">
        <v>45</v>
      </c>
      <c r="I14040" s="34">
        <v>36</v>
      </c>
      <c r="J14040" s="34">
        <v>45</v>
      </c>
      <c r="K14040" s="34">
        <v>41</v>
      </c>
      <c r="L14040" s="34">
        <v>43</v>
      </c>
      <c r="M14040" s="34">
        <v>22</v>
      </c>
      <c r="N14040" s="34">
        <v>31</v>
      </c>
      <c r="O14040" s="34">
        <v>35</v>
      </c>
      <c r="P14040" s="34">
        <v>33</v>
      </c>
      <c r="Q14040" s="34">
        <v>65</v>
      </c>
      <c r="R14040" s="34">
        <v>54</v>
      </c>
      <c r="S14040" s="34">
        <v>49</v>
      </c>
      <c r="T14040" s="34">
        <v>38</v>
      </c>
      <c r="U14040" s="34">
        <v>47</v>
      </c>
      <c r="V14040" s="34">
        <v>52</v>
      </c>
      <c r="W14040" s="34">
        <v>56</v>
      </c>
      <c r="X14040" s="34">
        <v>44</v>
      </c>
      <c r="Y14040" s="34">
        <v>53</v>
      </c>
      <c r="Z14040" s="34">
        <v>46</v>
      </c>
      <c r="AA14040" s="34">
        <v>65</v>
      </c>
      <c r="AB14040" s="34">
        <v>39</v>
      </c>
      <c r="AC14040" s="34">
        <v>98</v>
      </c>
    </row>
    <row r="14041" spans="1:29" x14ac:dyDescent="0.2">
      <c r="A14041" s="34" t="s">
        <v>74534</v>
      </c>
      <c r="B14041" s="34">
        <v>94</v>
      </c>
      <c r="C14041" s="34">
        <v>159</v>
      </c>
      <c r="D14041" s="34">
        <v>151</v>
      </c>
      <c r="E14041" s="34">
        <v>150</v>
      </c>
      <c r="F14041" s="34">
        <v>141</v>
      </c>
      <c r="G14041" s="34">
        <v>129</v>
      </c>
      <c r="H14041" s="34">
        <v>144</v>
      </c>
      <c r="I14041" s="34">
        <v>171</v>
      </c>
      <c r="J14041" s="34">
        <v>128</v>
      </c>
      <c r="K14041" s="34">
        <v>187</v>
      </c>
      <c r="L14041" s="34">
        <v>99</v>
      </c>
      <c r="M14041" s="34">
        <v>145</v>
      </c>
      <c r="N14041" s="34">
        <v>122</v>
      </c>
      <c r="O14041" s="34">
        <v>149</v>
      </c>
      <c r="P14041" s="34">
        <v>114</v>
      </c>
      <c r="Q14041" s="34">
        <v>167</v>
      </c>
      <c r="R14041" s="34">
        <v>186</v>
      </c>
      <c r="S14041" s="34">
        <v>191</v>
      </c>
      <c r="T14041" s="34">
        <v>101</v>
      </c>
      <c r="U14041" s="34">
        <v>152</v>
      </c>
      <c r="V14041" s="34">
        <v>135</v>
      </c>
      <c r="W14041" s="34">
        <v>150</v>
      </c>
      <c r="X14041" s="34">
        <v>167</v>
      </c>
      <c r="Y14041" s="34">
        <v>153</v>
      </c>
      <c r="Z14041" s="34">
        <v>143</v>
      </c>
      <c r="AA14041" s="34">
        <v>211</v>
      </c>
      <c r="AB14041" s="34">
        <v>119</v>
      </c>
      <c r="AC14041" s="34">
        <v>280</v>
      </c>
    </row>
    <row r="14042" spans="1:29" x14ac:dyDescent="0.2">
      <c r="A14042" s="34" t="s">
        <v>74535</v>
      </c>
      <c r="B14042" s="34">
        <v>67</v>
      </c>
      <c r="C14042" s="34">
        <v>106</v>
      </c>
      <c r="D14042" s="34">
        <v>142</v>
      </c>
      <c r="E14042" s="34">
        <v>115</v>
      </c>
      <c r="F14042" s="34">
        <v>140</v>
      </c>
      <c r="G14042" s="34">
        <v>116</v>
      </c>
      <c r="H14042" s="34">
        <v>136</v>
      </c>
      <c r="I14042" s="34">
        <v>114</v>
      </c>
      <c r="J14042" s="34">
        <v>101</v>
      </c>
      <c r="K14042" s="34">
        <v>126</v>
      </c>
      <c r="L14042" s="34">
        <v>99</v>
      </c>
      <c r="M14042" s="34">
        <v>95</v>
      </c>
      <c r="N14042" s="34">
        <v>101</v>
      </c>
      <c r="O14042" s="34">
        <v>133</v>
      </c>
      <c r="P14042" s="34">
        <v>99</v>
      </c>
      <c r="Q14042" s="34">
        <v>132</v>
      </c>
      <c r="R14042" s="34">
        <v>142</v>
      </c>
      <c r="S14042" s="34">
        <v>159</v>
      </c>
      <c r="T14042" s="34">
        <v>112</v>
      </c>
      <c r="U14042" s="34">
        <v>124</v>
      </c>
      <c r="V14042" s="34">
        <v>134</v>
      </c>
      <c r="W14042" s="34">
        <v>176</v>
      </c>
      <c r="X14042" s="34">
        <v>140</v>
      </c>
      <c r="Y14042" s="34">
        <v>163</v>
      </c>
      <c r="Z14042" s="34">
        <v>133</v>
      </c>
      <c r="AA14042" s="34">
        <v>166</v>
      </c>
      <c r="AB14042" s="34">
        <v>121</v>
      </c>
      <c r="AC14042" s="34">
        <v>156</v>
      </c>
    </row>
    <row r="14043" spans="1:29" x14ac:dyDescent="0.2">
      <c r="A14043" s="34" t="s">
        <v>74536</v>
      </c>
      <c r="B14043" s="34">
        <v>73</v>
      </c>
      <c r="C14043" s="34">
        <v>33</v>
      </c>
      <c r="D14043" s="34">
        <v>56</v>
      </c>
      <c r="E14043" s="34">
        <v>55</v>
      </c>
      <c r="F14043" s="34">
        <v>62</v>
      </c>
      <c r="G14043" s="34">
        <v>55</v>
      </c>
      <c r="H14043" s="34">
        <v>53</v>
      </c>
      <c r="I14043" s="34">
        <v>45</v>
      </c>
      <c r="J14043" s="34">
        <v>66</v>
      </c>
      <c r="K14043" s="34">
        <v>51</v>
      </c>
      <c r="L14043" s="34">
        <v>33</v>
      </c>
      <c r="M14043" s="34">
        <v>75</v>
      </c>
      <c r="N14043" s="34">
        <v>44</v>
      </c>
      <c r="O14043" s="34">
        <v>63</v>
      </c>
      <c r="P14043" s="34">
        <v>49</v>
      </c>
      <c r="Q14043" s="34">
        <v>96</v>
      </c>
      <c r="R14043" s="34">
        <v>46</v>
      </c>
      <c r="S14043" s="34">
        <v>93</v>
      </c>
      <c r="T14043" s="34">
        <v>52</v>
      </c>
      <c r="U14043" s="34">
        <v>61</v>
      </c>
      <c r="V14043" s="34">
        <v>56</v>
      </c>
      <c r="W14043" s="34">
        <v>78</v>
      </c>
      <c r="X14043" s="34">
        <v>93</v>
      </c>
      <c r="Y14043" s="34">
        <v>57</v>
      </c>
      <c r="Z14043" s="34">
        <v>67</v>
      </c>
      <c r="AA14043" s="34">
        <v>98</v>
      </c>
      <c r="AB14043" s="34">
        <v>73</v>
      </c>
      <c r="AC14043" s="34">
        <v>100</v>
      </c>
    </row>
    <row r="14044" spans="1:29" x14ac:dyDescent="0.2">
      <c r="A14044" s="34" t="s">
        <v>74537</v>
      </c>
      <c r="B14044" s="34">
        <v>93</v>
      </c>
      <c r="C14044" s="34">
        <v>141</v>
      </c>
      <c r="D14044" s="34">
        <v>103</v>
      </c>
      <c r="E14044" s="34">
        <v>131</v>
      </c>
      <c r="F14044" s="34">
        <v>107</v>
      </c>
      <c r="G14044" s="34">
        <v>130</v>
      </c>
      <c r="H14044" s="34">
        <v>100</v>
      </c>
      <c r="I14044" s="34">
        <v>154</v>
      </c>
      <c r="J14044" s="34">
        <v>105</v>
      </c>
      <c r="K14044" s="34">
        <v>149</v>
      </c>
      <c r="L14044" s="34">
        <v>62</v>
      </c>
      <c r="M14044" s="34">
        <v>142</v>
      </c>
      <c r="N14044" s="34">
        <v>98</v>
      </c>
      <c r="O14044" s="34">
        <v>161</v>
      </c>
      <c r="P14044" s="34">
        <v>88</v>
      </c>
      <c r="Q14044" s="34">
        <v>170</v>
      </c>
      <c r="R14044" s="34">
        <v>141</v>
      </c>
      <c r="S14044" s="34">
        <v>165</v>
      </c>
      <c r="T14044" s="34">
        <v>98</v>
      </c>
      <c r="U14044" s="34">
        <v>124</v>
      </c>
      <c r="V14044" s="34">
        <v>89</v>
      </c>
      <c r="W14044" s="34">
        <v>114</v>
      </c>
      <c r="X14044" s="34">
        <v>135</v>
      </c>
      <c r="Y14044" s="34">
        <v>139</v>
      </c>
      <c r="Z14044" s="34">
        <v>108</v>
      </c>
      <c r="AA14044" s="34">
        <v>181</v>
      </c>
      <c r="AB14044" s="34">
        <v>156</v>
      </c>
      <c r="AC14044" s="34">
        <v>212</v>
      </c>
    </row>
    <row r="14045" spans="1:29" x14ac:dyDescent="0.2">
      <c r="A14045" s="34" t="s">
        <v>74538</v>
      </c>
      <c r="B14045" s="34">
        <v>130</v>
      </c>
      <c r="C14045" s="34">
        <v>141</v>
      </c>
      <c r="D14045" s="34">
        <v>138</v>
      </c>
      <c r="E14045" s="34">
        <v>169</v>
      </c>
      <c r="F14045" s="34">
        <v>125</v>
      </c>
      <c r="G14045" s="34">
        <v>226</v>
      </c>
      <c r="H14045" s="34">
        <v>109</v>
      </c>
      <c r="I14045" s="34">
        <v>163</v>
      </c>
      <c r="J14045" s="34">
        <v>83</v>
      </c>
      <c r="K14045" s="34">
        <v>181</v>
      </c>
      <c r="L14045" s="34">
        <v>83</v>
      </c>
      <c r="M14045" s="34">
        <v>137</v>
      </c>
      <c r="N14045" s="34">
        <v>102</v>
      </c>
      <c r="O14045" s="34">
        <v>174</v>
      </c>
      <c r="P14045" s="34">
        <v>96</v>
      </c>
      <c r="Q14045" s="34">
        <v>219</v>
      </c>
      <c r="R14045" s="34">
        <v>120</v>
      </c>
      <c r="S14045" s="34">
        <v>227</v>
      </c>
      <c r="T14045" s="34">
        <v>95</v>
      </c>
      <c r="U14045" s="34">
        <v>145</v>
      </c>
      <c r="V14045" s="34">
        <v>115</v>
      </c>
      <c r="W14045" s="34">
        <v>165</v>
      </c>
      <c r="X14045" s="34">
        <v>169</v>
      </c>
      <c r="Y14045" s="34">
        <v>166</v>
      </c>
      <c r="Z14045" s="34">
        <v>133</v>
      </c>
      <c r="AA14045" s="34">
        <v>181</v>
      </c>
      <c r="AB14045" s="34">
        <v>145</v>
      </c>
      <c r="AC14045" s="34">
        <v>269</v>
      </c>
    </row>
    <row r="14046" spans="1:29" x14ac:dyDescent="0.2">
      <c r="A14046" s="34" t="s">
        <v>74539</v>
      </c>
      <c r="B14046" s="34">
        <v>70</v>
      </c>
      <c r="C14046" s="34">
        <v>71</v>
      </c>
      <c r="D14046" s="34">
        <v>48</v>
      </c>
      <c r="E14046" s="34">
        <v>77</v>
      </c>
      <c r="F14046" s="34">
        <v>47</v>
      </c>
      <c r="G14046" s="34">
        <v>108</v>
      </c>
      <c r="H14046" s="34">
        <v>51</v>
      </c>
      <c r="I14046" s="34">
        <v>77</v>
      </c>
      <c r="J14046" s="34">
        <v>61</v>
      </c>
      <c r="K14046" s="34">
        <v>91</v>
      </c>
      <c r="L14046" s="34">
        <v>38</v>
      </c>
      <c r="M14046" s="34">
        <v>65</v>
      </c>
      <c r="N14046" s="34">
        <v>60</v>
      </c>
      <c r="O14046" s="34">
        <v>43</v>
      </c>
      <c r="P14046" s="34">
        <v>39</v>
      </c>
      <c r="Q14046" s="34">
        <v>81</v>
      </c>
      <c r="R14046" s="34">
        <v>73</v>
      </c>
      <c r="S14046" s="34">
        <v>105</v>
      </c>
      <c r="T14046" s="34">
        <v>43</v>
      </c>
      <c r="U14046" s="34">
        <v>60</v>
      </c>
      <c r="V14046" s="34">
        <v>74</v>
      </c>
      <c r="W14046" s="34">
        <v>85</v>
      </c>
      <c r="X14046" s="34">
        <v>96</v>
      </c>
      <c r="Y14046" s="34">
        <v>58</v>
      </c>
      <c r="Z14046" s="34">
        <v>77</v>
      </c>
      <c r="AA14046" s="34">
        <v>100</v>
      </c>
      <c r="AB14046" s="34">
        <v>85</v>
      </c>
      <c r="AC14046" s="34">
        <v>150</v>
      </c>
    </row>
    <row r="14047" spans="1:29" x14ac:dyDescent="0.2">
      <c r="A14047" s="34" t="s">
        <v>74540</v>
      </c>
      <c r="B14047" s="34">
        <v>72</v>
      </c>
      <c r="C14047" s="34">
        <v>92</v>
      </c>
      <c r="D14047" s="34">
        <v>69</v>
      </c>
      <c r="E14047" s="34">
        <v>105</v>
      </c>
      <c r="F14047" s="34">
        <v>67</v>
      </c>
      <c r="G14047" s="34">
        <v>90</v>
      </c>
      <c r="H14047" s="34">
        <v>70</v>
      </c>
      <c r="I14047" s="34">
        <v>82</v>
      </c>
      <c r="J14047" s="34">
        <v>36</v>
      </c>
      <c r="K14047" s="34">
        <v>121</v>
      </c>
      <c r="L14047" s="34">
        <v>33</v>
      </c>
      <c r="M14047" s="34">
        <v>96</v>
      </c>
      <c r="N14047" s="34">
        <v>60</v>
      </c>
      <c r="O14047" s="34">
        <v>51</v>
      </c>
      <c r="P14047" s="34">
        <v>57</v>
      </c>
      <c r="Q14047" s="34">
        <v>145</v>
      </c>
      <c r="R14047" s="34">
        <v>76</v>
      </c>
      <c r="S14047" s="34">
        <v>112</v>
      </c>
      <c r="T14047" s="34">
        <v>64</v>
      </c>
      <c r="U14047" s="34">
        <v>86</v>
      </c>
      <c r="V14047" s="34">
        <v>87</v>
      </c>
      <c r="W14047" s="34">
        <v>112</v>
      </c>
      <c r="X14047" s="34">
        <v>112</v>
      </c>
      <c r="Y14047" s="34">
        <v>87</v>
      </c>
      <c r="Z14047" s="34">
        <v>63</v>
      </c>
      <c r="AA14047" s="34">
        <v>114</v>
      </c>
      <c r="AB14047" s="34">
        <v>79</v>
      </c>
      <c r="AC14047" s="34">
        <v>161</v>
      </c>
    </row>
    <row r="14048" spans="1:29" x14ac:dyDescent="0.2">
      <c r="A14048" s="34" t="s">
        <v>74541</v>
      </c>
      <c r="B14048" s="34">
        <v>73</v>
      </c>
      <c r="C14048" s="34">
        <v>112</v>
      </c>
      <c r="D14048" s="34">
        <v>112</v>
      </c>
      <c r="E14048" s="34">
        <v>118</v>
      </c>
      <c r="F14048" s="34">
        <v>110</v>
      </c>
      <c r="G14048" s="34">
        <v>123</v>
      </c>
      <c r="H14048" s="34">
        <v>76</v>
      </c>
      <c r="I14048" s="34">
        <v>85</v>
      </c>
      <c r="J14048" s="34">
        <v>80</v>
      </c>
      <c r="K14048" s="34">
        <v>145</v>
      </c>
      <c r="L14048" s="34">
        <v>50</v>
      </c>
      <c r="M14048" s="34">
        <v>140</v>
      </c>
      <c r="N14048" s="34">
        <v>110</v>
      </c>
      <c r="O14048" s="34">
        <v>115</v>
      </c>
      <c r="P14048" s="34">
        <v>93</v>
      </c>
      <c r="Q14048" s="34">
        <v>200</v>
      </c>
      <c r="R14048" s="34">
        <v>133</v>
      </c>
      <c r="S14048" s="34">
        <v>126</v>
      </c>
      <c r="T14048" s="34">
        <v>102</v>
      </c>
      <c r="U14048" s="34">
        <v>117</v>
      </c>
      <c r="V14048" s="34">
        <v>93</v>
      </c>
      <c r="W14048" s="34">
        <v>97</v>
      </c>
      <c r="X14048" s="34">
        <v>152</v>
      </c>
      <c r="Y14048" s="34">
        <v>133</v>
      </c>
      <c r="Z14048" s="34">
        <v>159</v>
      </c>
      <c r="AA14048" s="34">
        <v>181</v>
      </c>
      <c r="AB14048" s="34">
        <v>119</v>
      </c>
      <c r="AC14048" s="34">
        <v>252</v>
      </c>
    </row>
    <row r="14049" spans="1:29" x14ac:dyDescent="0.2">
      <c r="A14049" s="34" t="s">
        <v>74542</v>
      </c>
      <c r="B14049" s="34">
        <v>336</v>
      </c>
      <c r="C14049" s="34">
        <v>266</v>
      </c>
      <c r="D14049" s="34">
        <v>369</v>
      </c>
      <c r="E14049" s="34">
        <v>290</v>
      </c>
      <c r="F14049" s="34">
        <v>369</v>
      </c>
      <c r="G14049" s="34">
        <v>306</v>
      </c>
      <c r="H14049" s="34">
        <v>365</v>
      </c>
      <c r="I14049" s="34">
        <v>330</v>
      </c>
      <c r="J14049" s="34">
        <v>301</v>
      </c>
      <c r="K14049" s="34">
        <v>292</v>
      </c>
      <c r="L14049" s="34">
        <v>243</v>
      </c>
      <c r="M14049" s="34">
        <v>222</v>
      </c>
      <c r="N14049" s="34">
        <v>275</v>
      </c>
      <c r="O14049" s="34">
        <v>256</v>
      </c>
      <c r="P14049" s="34">
        <v>276</v>
      </c>
      <c r="Q14049" s="34">
        <v>400</v>
      </c>
      <c r="R14049" s="34">
        <v>437</v>
      </c>
      <c r="S14049" s="34">
        <v>316</v>
      </c>
      <c r="T14049" s="34">
        <v>314</v>
      </c>
      <c r="U14049" s="34">
        <v>314</v>
      </c>
      <c r="V14049" s="34">
        <v>338</v>
      </c>
      <c r="W14049" s="34">
        <v>331</v>
      </c>
      <c r="X14049" s="34">
        <v>417</v>
      </c>
      <c r="Y14049" s="34">
        <v>322</v>
      </c>
      <c r="Z14049" s="34">
        <v>346</v>
      </c>
      <c r="AA14049" s="34">
        <v>350</v>
      </c>
      <c r="AB14049" s="34">
        <v>425</v>
      </c>
      <c r="AC14049" s="34">
        <v>400</v>
      </c>
    </row>
    <row r="14050" spans="1:29" x14ac:dyDescent="0.2">
      <c r="A14050" s="34" t="s">
        <v>74543</v>
      </c>
      <c r="B14050" s="34">
        <v>84</v>
      </c>
      <c r="C14050" s="34">
        <v>167</v>
      </c>
      <c r="D14050" s="34">
        <v>177</v>
      </c>
      <c r="E14050" s="34">
        <v>183</v>
      </c>
      <c r="F14050" s="34">
        <v>159</v>
      </c>
      <c r="G14050" s="34">
        <v>131</v>
      </c>
      <c r="H14050" s="34">
        <v>123</v>
      </c>
      <c r="I14050" s="34">
        <v>148</v>
      </c>
      <c r="J14050" s="34">
        <v>90</v>
      </c>
      <c r="K14050" s="34">
        <v>182</v>
      </c>
      <c r="L14050" s="34">
        <v>66</v>
      </c>
      <c r="M14050" s="34">
        <v>128</v>
      </c>
      <c r="N14050" s="34">
        <v>120</v>
      </c>
      <c r="O14050" s="34">
        <v>133</v>
      </c>
      <c r="P14050" s="34">
        <v>127</v>
      </c>
      <c r="Q14050" s="34">
        <v>197</v>
      </c>
      <c r="R14050" s="34">
        <v>145</v>
      </c>
      <c r="S14050" s="34">
        <v>207</v>
      </c>
      <c r="T14050" s="34">
        <v>86</v>
      </c>
      <c r="U14050" s="34">
        <v>166</v>
      </c>
      <c r="V14050" s="34">
        <v>178</v>
      </c>
      <c r="W14050" s="34">
        <v>176</v>
      </c>
      <c r="X14050" s="34">
        <v>186</v>
      </c>
      <c r="Y14050" s="34">
        <v>148</v>
      </c>
      <c r="Z14050" s="34">
        <v>156</v>
      </c>
      <c r="AA14050" s="34">
        <v>189</v>
      </c>
      <c r="AB14050" s="34">
        <v>134</v>
      </c>
      <c r="AC14050" s="34">
        <v>204</v>
      </c>
    </row>
    <row r="14051" spans="1:29" x14ac:dyDescent="0.2">
      <c r="A14051" s="34" t="s">
        <v>74544</v>
      </c>
      <c r="B14051" s="34">
        <v>79</v>
      </c>
      <c r="C14051" s="34">
        <v>64</v>
      </c>
      <c r="D14051" s="34">
        <v>65</v>
      </c>
      <c r="E14051" s="34">
        <v>99</v>
      </c>
      <c r="F14051" s="34">
        <v>71</v>
      </c>
      <c r="G14051" s="34">
        <v>87</v>
      </c>
      <c r="H14051" s="34">
        <v>73</v>
      </c>
      <c r="I14051" s="34">
        <v>65</v>
      </c>
      <c r="J14051" s="34">
        <v>89</v>
      </c>
      <c r="K14051" s="34">
        <v>80</v>
      </c>
      <c r="L14051" s="34">
        <v>75</v>
      </c>
      <c r="M14051" s="34">
        <v>63</v>
      </c>
      <c r="N14051" s="34">
        <v>86</v>
      </c>
      <c r="O14051" s="34">
        <v>63</v>
      </c>
      <c r="P14051" s="34">
        <v>89</v>
      </c>
      <c r="Q14051" s="34">
        <v>88</v>
      </c>
      <c r="R14051" s="34">
        <v>112</v>
      </c>
      <c r="S14051" s="34">
        <v>107</v>
      </c>
      <c r="T14051" s="34">
        <v>83</v>
      </c>
      <c r="U14051" s="34">
        <v>83</v>
      </c>
      <c r="V14051" s="34">
        <v>134</v>
      </c>
      <c r="W14051" s="34">
        <v>93</v>
      </c>
      <c r="X14051" s="34">
        <v>135</v>
      </c>
      <c r="Y14051" s="34">
        <v>105</v>
      </c>
      <c r="Z14051" s="34">
        <v>77</v>
      </c>
      <c r="AA14051" s="34">
        <v>101</v>
      </c>
      <c r="AB14051" s="34">
        <v>131</v>
      </c>
      <c r="AC14051" s="34">
        <v>124</v>
      </c>
    </row>
    <row r="14052" spans="1:29" x14ac:dyDescent="0.2">
      <c r="A14052" s="34" t="s">
        <v>74545</v>
      </c>
      <c r="B14052" s="34">
        <v>102</v>
      </c>
      <c r="C14052" s="34">
        <v>145</v>
      </c>
      <c r="D14052" s="34">
        <v>108</v>
      </c>
      <c r="E14052" s="34">
        <v>179</v>
      </c>
      <c r="F14052" s="34">
        <v>123</v>
      </c>
      <c r="G14052" s="34">
        <v>143</v>
      </c>
      <c r="H14052" s="34">
        <v>150</v>
      </c>
      <c r="I14052" s="34">
        <v>136</v>
      </c>
      <c r="J14052" s="34">
        <v>99</v>
      </c>
      <c r="K14052" s="34">
        <v>142</v>
      </c>
      <c r="L14052" s="34">
        <v>80</v>
      </c>
      <c r="M14052" s="34">
        <v>140</v>
      </c>
      <c r="N14052" s="34">
        <v>95</v>
      </c>
      <c r="O14052" s="34">
        <v>109</v>
      </c>
      <c r="P14052" s="34">
        <v>99</v>
      </c>
      <c r="Q14052" s="34">
        <v>208</v>
      </c>
      <c r="R14052" s="34">
        <v>146</v>
      </c>
      <c r="S14052" s="34">
        <v>171</v>
      </c>
      <c r="T14052" s="34">
        <v>103</v>
      </c>
      <c r="U14052" s="34">
        <v>135</v>
      </c>
      <c r="V14052" s="34">
        <v>146</v>
      </c>
      <c r="W14052" s="34">
        <v>179</v>
      </c>
      <c r="X14052" s="34">
        <v>118</v>
      </c>
      <c r="Y14052" s="34">
        <v>172</v>
      </c>
      <c r="Z14052" s="34">
        <v>106</v>
      </c>
      <c r="AA14052" s="34">
        <v>146</v>
      </c>
      <c r="AB14052" s="34">
        <v>142</v>
      </c>
      <c r="AC14052" s="34">
        <v>219</v>
      </c>
    </row>
    <row r="14053" spans="1:29" x14ac:dyDescent="0.2">
      <c r="A14053" s="34" t="s">
        <v>74546</v>
      </c>
      <c r="B14053" s="34">
        <v>52</v>
      </c>
      <c r="C14053" s="34">
        <v>149</v>
      </c>
      <c r="D14053" s="34">
        <v>79</v>
      </c>
      <c r="E14053" s="34">
        <v>165</v>
      </c>
      <c r="F14053" s="34">
        <v>114</v>
      </c>
      <c r="G14053" s="34">
        <v>144</v>
      </c>
      <c r="H14053" s="34">
        <v>76</v>
      </c>
      <c r="I14053" s="34">
        <v>143</v>
      </c>
      <c r="J14053" s="34">
        <v>84</v>
      </c>
      <c r="K14053" s="34">
        <v>176</v>
      </c>
      <c r="L14053" s="34">
        <v>66</v>
      </c>
      <c r="M14053" s="34">
        <v>124</v>
      </c>
      <c r="N14053" s="34">
        <v>76</v>
      </c>
      <c r="O14053" s="34">
        <v>118</v>
      </c>
      <c r="P14053" s="34">
        <v>59</v>
      </c>
      <c r="Q14053" s="34">
        <v>181</v>
      </c>
      <c r="R14053" s="34">
        <v>106</v>
      </c>
      <c r="S14053" s="34">
        <v>172</v>
      </c>
      <c r="T14053" s="34">
        <v>80</v>
      </c>
      <c r="U14053" s="34">
        <v>145</v>
      </c>
      <c r="V14053" s="34">
        <v>88</v>
      </c>
      <c r="W14053" s="34">
        <v>222</v>
      </c>
      <c r="X14053" s="34">
        <v>106</v>
      </c>
      <c r="Y14053" s="34">
        <v>185</v>
      </c>
      <c r="Z14053" s="34">
        <v>131</v>
      </c>
      <c r="AA14053" s="34">
        <v>169</v>
      </c>
      <c r="AB14053" s="34">
        <v>84</v>
      </c>
      <c r="AC14053" s="34">
        <v>211</v>
      </c>
    </row>
    <row r="14054" spans="1:29" x14ac:dyDescent="0.2">
      <c r="A14054" s="34" t="s">
        <v>74547</v>
      </c>
      <c r="B14054" s="34">
        <v>116</v>
      </c>
      <c r="C14054" s="34">
        <v>39</v>
      </c>
      <c r="D14054" s="34">
        <v>76</v>
      </c>
      <c r="E14054" s="34">
        <v>59</v>
      </c>
      <c r="F14054" s="34">
        <v>99</v>
      </c>
      <c r="G14054" s="34">
        <v>91</v>
      </c>
      <c r="H14054" s="34">
        <v>85</v>
      </c>
      <c r="I14054" s="34">
        <v>56</v>
      </c>
      <c r="J14054" s="34">
        <v>61</v>
      </c>
      <c r="K14054" s="34">
        <v>69</v>
      </c>
      <c r="L14054" s="34">
        <v>74</v>
      </c>
      <c r="M14054" s="34">
        <v>31</v>
      </c>
      <c r="N14054" s="34">
        <v>65</v>
      </c>
      <c r="O14054" s="34">
        <v>68</v>
      </c>
      <c r="P14054" s="34">
        <v>79</v>
      </c>
      <c r="Q14054" s="34">
        <v>82</v>
      </c>
      <c r="R14054" s="34">
        <v>87</v>
      </c>
      <c r="S14054" s="34">
        <v>84</v>
      </c>
      <c r="T14054" s="34">
        <v>82</v>
      </c>
      <c r="U14054" s="34">
        <v>89</v>
      </c>
      <c r="V14054" s="34">
        <v>95</v>
      </c>
      <c r="W14054" s="34">
        <v>101</v>
      </c>
      <c r="X14054" s="34">
        <v>123</v>
      </c>
      <c r="Y14054" s="34">
        <v>116</v>
      </c>
      <c r="Z14054" s="34">
        <v>63</v>
      </c>
      <c r="AA14054" s="34">
        <v>119</v>
      </c>
      <c r="AB14054" s="34">
        <v>105</v>
      </c>
      <c r="AC14054" s="34">
        <v>127</v>
      </c>
    </row>
    <row r="14055" spans="1:29" x14ac:dyDescent="0.2">
      <c r="A14055" s="34" t="s">
        <v>74548</v>
      </c>
      <c r="B14055" s="34">
        <v>41</v>
      </c>
      <c r="C14055" s="34">
        <v>94</v>
      </c>
      <c r="D14055" s="34">
        <v>113</v>
      </c>
      <c r="E14055" s="34">
        <v>75</v>
      </c>
      <c r="F14055" s="34">
        <v>54</v>
      </c>
      <c r="G14055" s="34">
        <v>76</v>
      </c>
      <c r="H14055" s="34">
        <v>52</v>
      </c>
      <c r="I14055" s="34">
        <v>98</v>
      </c>
      <c r="J14055" s="34">
        <v>41</v>
      </c>
      <c r="K14055" s="34">
        <v>71</v>
      </c>
      <c r="L14055" s="34">
        <v>18</v>
      </c>
      <c r="M14055" s="34">
        <v>79</v>
      </c>
      <c r="N14055" s="34">
        <v>51</v>
      </c>
      <c r="O14055" s="34">
        <v>75</v>
      </c>
      <c r="P14055" s="34">
        <v>46</v>
      </c>
      <c r="Q14055" s="34">
        <v>67</v>
      </c>
      <c r="R14055" s="34">
        <v>37</v>
      </c>
      <c r="S14055" s="34">
        <v>91</v>
      </c>
      <c r="T14055" s="34">
        <v>20</v>
      </c>
      <c r="U14055" s="34">
        <v>50</v>
      </c>
      <c r="V14055" s="34">
        <v>82</v>
      </c>
      <c r="W14055" s="34">
        <v>49</v>
      </c>
      <c r="X14055" s="34">
        <v>66</v>
      </c>
      <c r="Y14055" s="34">
        <v>40</v>
      </c>
      <c r="Z14055" s="34">
        <v>86</v>
      </c>
      <c r="AA14055" s="34">
        <v>89</v>
      </c>
      <c r="AB14055" s="34">
        <v>34</v>
      </c>
      <c r="AC14055" s="34">
        <v>90</v>
      </c>
    </row>
    <row r="14056" spans="1:29" x14ac:dyDescent="0.2">
      <c r="A14056" s="34" t="s">
        <v>74549</v>
      </c>
      <c r="B14056" s="34">
        <v>90</v>
      </c>
      <c r="C14056" s="34">
        <v>224</v>
      </c>
      <c r="D14056" s="34">
        <v>140</v>
      </c>
      <c r="E14056" s="34">
        <v>200</v>
      </c>
      <c r="F14056" s="34">
        <v>131</v>
      </c>
      <c r="G14056" s="34">
        <v>205</v>
      </c>
      <c r="H14056" s="34">
        <v>146</v>
      </c>
      <c r="I14056" s="34">
        <v>173</v>
      </c>
      <c r="J14056" s="34">
        <v>99</v>
      </c>
      <c r="K14056" s="34">
        <v>182</v>
      </c>
      <c r="L14056" s="34">
        <v>95</v>
      </c>
      <c r="M14056" s="34">
        <v>181</v>
      </c>
      <c r="N14056" s="34">
        <v>130</v>
      </c>
      <c r="O14056" s="34">
        <v>184</v>
      </c>
      <c r="P14056" s="34">
        <v>139</v>
      </c>
      <c r="Q14056" s="34">
        <v>237</v>
      </c>
      <c r="R14056" s="34">
        <v>179</v>
      </c>
      <c r="S14056" s="34">
        <v>220</v>
      </c>
      <c r="T14056" s="34">
        <v>108</v>
      </c>
      <c r="U14056" s="34">
        <v>194</v>
      </c>
      <c r="V14056" s="34">
        <v>115</v>
      </c>
      <c r="W14056" s="34">
        <v>183</v>
      </c>
      <c r="X14056" s="34">
        <v>129</v>
      </c>
      <c r="Y14056" s="34">
        <v>219</v>
      </c>
      <c r="Z14056" s="34">
        <v>115</v>
      </c>
      <c r="AA14056" s="34">
        <v>249</v>
      </c>
      <c r="AB14056" s="34">
        <v>146</v>
      </c>
      <c r="AC14056" s="34">
        <v>278</v>
      </c>
    </row>
    <row r="14057" spans="1:29" x14ac:dyDescent="0.2">
      <c r="A14057" s="34" t="s">
        <v>74550</v>
      </c>
      <c r="B14057" s="34">
        <v>71</v>
      </c>
      <c r="C14057" s="34">
        <v>81</v>
      </c>
      <c r="D14057" s="34">
        <v>78</v>
      </c>
      <c r="E14057" s="34">
        <v>88</v>
      </c>
      <c r="F14057" s="34">
        <v>84</v>
      </c>
      <c r="G14057" s="34">
        <v>74</v>
      </c>
      <c r="H14057" s="34">
        <v>76</v>
      </c>
      <c r="I14057" s="34">
        <v>83</v>
      </c>
      <c r="J14057" s="34">
        <v>75</v>
      </c>
      <c r="K14057" s="34">
        <v>113</v>
      </c>
      <c r="L14057" s="34">
        <v>58</v>
      </c>
      <c r="M14057" s="34">
        <v>56</v>
      </c>
      <c r="N14057" s="34">
        <v>50</v>
      </c>
      <c r="O14057" s="34">
        <v>79</v>
      </c>
      <c r="P14057" s="34">
        <v>54</v>
      </c>
      <c r="Q14057" s="34">
        <v>95</v>
      </c>
      <c r="R14057" s="34">
        <v>104</v>
      </c>
      <c r="S14057" s="34">
        <v>88</v>
      </c>
      <c r="T14057" s="34">
        <v>68</v>
      </c>
      <c r="U14057" s="34">
        <v>96</v>
      </c>
      <c r="V14057" s="34">
        <v>103</v>
      </c>
      <c r="W14057" s="34">
        <v>91</v>
      </c>
      <c r="X14057" s="34">
        <v>95</v>
      </c>
      <c r="Y14057" s="34">
        <v>95</v>
      </c>
      <c r="Z14057" s="34">
        <v>99</v>
      </c>
      <c r="AA14057" s="34">
        <v>83</v>
      </c>
      <c r="AB14057" s="34">
        <v>112</v>
      </c>
      <c r="AC14057" s="34">
        <v>148</v>
      </c>
    </row>
    <row r="14058" spans="1:29" x14ac:dyDescent="0.2">
      <c r="A14058" s="34" t="s">
        <v>74551</v>
      </c>
      <c r="B14058" s="34">
        <v>92</v>
      </c>
      <c r="C14058" s="34">
        <v>181</v>
      </c>
      <c r="D14058" s="34">
        <v>146</v>
      </c>
      <c r="E14058" s="34">
        <v>149</v>
      </c>
      <c r="F14058" s="34">
        <v>154</v>
      </c>
      <c r="G14058" s="34">
        <v>174</v>
      </c>
      <c r="H14058" s="34">
        <v>141</v>
      </c>
      <c r="I14058" s="34">
        <v>175</v>
      </c>
      <c r="J14058" s="34">
        <v>113</v>
      </c>
      <c r="K14058" s="34">
        <v>169</v>
      </c>
      <c r="L14058" s="34">
        <v>73</v>
      </c>
      <c r="M14058" s="34">
        <v>135</v>
      </c>
      <c r="N14058" s="34">
        <v>85</v>
      </c>
      <c r="O14058" s="34">
        <v>124</v>
      </c>
      <c r="P14058" s="34">
        <v>112</v>
      </c>
      <c r="Q14058" s="34">
        <v>223</v>
      </c>
      <c r="R14058" s="34">
        <v>154</v>
      </c>
      <c r="S14058" s="34">
        <v>200</v>
      </c>
      <c r="T14058" s="34">
        <v>76</v>
      </c>
      <c r="U14058" s="34">
        <v>149</v>
      </c>
      <c r="V14058" s="34">
        <v>156</v>
      </c>
      <c r="W14058" s="34">
        <v>148</v>
      </c>
      <c r="X14058" s="34">
        <v>177</v>
      </c>
      <c r="Y14058" s="34">
        <v>141</v>
      </c>
      <c r="Z14058" s="34">
        <v>168</v>
      </c>
      <c r="AA14058" s="34">
        <v>229</v>
      </c>
      <c r="AB14058" s="34">
        <v>135</v>
      </c>
      <c r="AC14058" s="34">
        <v>297</v>
      </c>
    </row>
    <row r="14059" spans="1:29" x14ac:dyDescent="0.2">
      <c r="A14059" s="34" t="s">
        <v>74552</v>
      </c>
      <c r="B14059" s="34">
        <v>155</v>
      </c>
      <c r="C14059" s="34">
        <v>144</v>
      </c>
      <c r="D14059" s="34">
        <v>144</v>
      </c>
      <c r="E14059" s="34">
        <v>128</v>
      </c>
      <c r="F14059" s="34">
        <v>139</v>
      </c>
      <c r="G14059" s="34">
        <v>202</v>
      </c>
      <c r="H14059" s="34">
        <v>102</v>
      </c>
      <c r="I14059" s="34">
        <v>109</v>
      </c>
      <c r="J14059" s="34">
        <v>139</v>
      </c>
      <c r="K14059" s="34">
        <v>130</v>
      </c>
      <c r="L14059" s="34">
        <v>108</v>
      </c>
      <c r="M14059" s="34">
        <v>134</v>
      </c>
      <c r="N14059" s="34">
        <v>135</v>
      </c>
      <c r="O14059" s="34">
        <v>121</v>
      </c>
      <c r="P14059" s="34">
        <v>118</v>
      </c>
      <c r="Q14059" s="34">
        <v>189</v>
      </c>
      <c r="R14059" s="34">
        <v>166</v>
      </c>
      <c r="S14059" s="34">
        <v>213</v>
      </c>
      <c r="T14059" s="34">
        <v>181</v>
      </c>
      <c r="U14059" s="34">
        <v>186</v>
      </c>
      <c r="V14059" s="34">
        <v>151</v>
      </c>
      <c r="W14059" s="34">
        <v>178</v>
      </c>
      <c r="X14059" s="34">
        <v>153</v>
      </c>
      <c r="Y14059" s="34">
        <v>171</v>
      </c>
      <c r="Z14059" s="34">
        <v>175</v>
      </c>
      <c r="AA14059" s="34">
        <v>163</v>
      </c>
      <c r="AB14059" s="34">
        <v>162</v>
      </c>
      <c r="AC14059" s="34">
        <v>211</v>
      </c>
    </row>
    <row r="14060" spans="1:29" x14ac:dyDescent="0.2">
      <c r="A14060" s="34" t="s">
        <v>74553</v>
      </c>
      <c r="B14060" s="34">
        <v>49</v>
      </c>
      <c r="C14060" s="34">
        <v>106</v>
      </c>
      <c r="D14060" s="34">
        <v>139</v>
      </c>
      <c r="E14060" s="34">
        <v>143</v>
      </c>
      <c r="F14060" s="34">
        <v>71</v>
      </c>
      <c r="G14060" s="34">
        <v>92</v>
      </c>
      <c r="H14060" s="34">
        <v>59</v>
      </c>
      <c r="I14060" s="34">
        <v>75</v>
      </c>
      <c r="J14060" s="34">
        <v>50</v>
      </c>
      <c r="K14060" s="34">
        <v>136</v>
      </c>
      <c r="L14060" s="34">
        <v>28</v>
      </c>
      <c r="M14060" s="34">
        <v>71</v>
      </c>
      <c r="N14060" s="34">
        <v>68</v>
      </c>
      <c r="O14060" s="34">
        <v>73</v>
      </c>
      <c r="P14060" s="34">
        <v>68</v>
      </c>
      <c r="Q14060" s="34">
        <v>87</v>
      </c>
      <c r="R14060" s="34">
        <v>60</v>
      </c>
      <c r="S14060" s="34">
        <v>141</v>
      </c>
      <c r="T14060" s="34">
        <v>30</v>
      </c>
      <c r="U14060" s="34">
        <v>55</v>
      </c>
      <c r="V14060" s="34">
        <v>76</v>
      </c>
      <c r="W14060" s="34">
        <v>82</v>
      </c>
      <c r="X14060" s="34">
        <v>99</v>
      </c>
      <c r="Y14060" s="34">
        <v>51</v>
      </c>
      <c r="Z14060" s="34">
        <v>122</v>
      </c>
      <c r="AA14060" s="34">
        <v>134</v>
      </c>
      <c r="AB14060" s="34">
        <v>49</v>
      </c>
      <c r="AC14060" s="34">
        <v>128</v>
      </c>
    </row>
    <row r="14061" spans="1:29" x14ac:dyDescent="0.2">
      <c r="A14061" s="34" t="s">
        <v>74554</v>
      </c>
      <c r="B14061" s="34">
        <v>234</v>
      </c>
      <c r="C14061" s="34">
        <v>219</v>
      </c>
      <c r="D14061" s="34">
        <v>363</v>
      </c>
      <c r="E14061" s="34">
        <v>208</v>
      </c>
      <c r="F14061" s="34">
        <v>272</v>
      </c>
      <c r="G14061" s="34">
        <v>192</v>
      </c>
      <c r="H14061" s="34">
        <v>264</v>
      </c>
      <c r="I14061" s="34">
        <v>205</v>
      </c>
      <c r="J14061" s="34">
        <v>220</v>
      </c>
      <c r="K14061" s="34">
        <v>222</v>
      </c>
      <c r="L14061" s="34">
        <v>173</v>
      </c>
      <c r="M14061" s="34">
        <v>162</v>
      </c>
      <c r="N14061" s="34">
        <v>263</v>
      </c>
      <c r="O14061" s="34">
        <v>186</v>
      </c>
      <c r="P14061" s="34">
        <v>273</v>
      </c>
      <c r="Q14061" s="34">
        <v>247</v>
      </c>
      <c r="R14061" s="34">
        <v>318</v>
      </c>
      <c r="S14061" s="34">
        <v>256</v>
      </c>
      <c r="T14061" s="34">
        <v>248</v>
      </c>
      <c r="U14061" s="34">
        <v>201</v>
      </c>
      <c r="V14061" s="34">
        <v>305</v>
      </c>
      <c r="W14061" s="34">
        <v>198</v>
      </c>
      <c r="X14061" s="34">
        <v>391</v>
      </c>
      <c r="Y14061" s="34">
        <v>203</v>
      </c>
      <c r="Z14061" s="34">
        <v>364</v>
      </c>
      <c r="AA14061" s="34">
        <v>277</v>
      </c>
      <c r="AB14061" s="34">
        <v>282</v>
      </c>
      <c r="AC14061" s="34">
        <v>309</v>
      </c>
    </row>
    <row r="14062" spans="1:29" x14ac:dyDescent="0.2">
      <c r="A14062" s="34" t="s">
        <v>74555</v>
      </c>
      <c r="B14062" s="34">
        <v>55</v>
      </c>
      <c r="C14062" s="34">
        <v>189</v>
      </c>
      <c r="D14062" s="34">
        <v>100</v>
      </c>
      <c r="E14062" s="34">
        <v>278</v>
      </c>
      <c r="F14062" s="34">
        <v>122</v>
      </c>
      <c r="G14062" s="34">
        <v>229</v>
      </c>
      <c r="H14062" s="34">
        <v>124</v>
      </c>
      <c r="I14062" s="34">
        <v>167</v>
      </c>
      <c r="J14062" s="34">
        <v>110</v>
      </c>
      <c r="K14062" s="34">
        <v>207</v>
      </c>
      <c r="L14062" s="34">
        <v>96</v>
      </c>
      <c r="M14062" s="34">
        <v>163</v>
      </c>
      <c r="N14062" s="34">
        <v>72</v>
      </c>
      <c r="O14062" s="34">
        <v>157</v>
      </c>
      <c r="P14062" s="34">
        <v>122</v>
      </c>
      <c r="Q14062" s="34">
        <v>221</v>
      </c>
      <c r="R14062" s="34">
        <v>149</v>
      </c>
      <c r="S14062" s="34">
        <v>211</v>
      </c>
      <c r="T14062" s="34">
        <v>134</v>
      </c>
      <c r="U14062" s="34">
        <v>194</v>
      </c>
      <c r="V14062" s="34">
        <v>133</v>
      </c>
      <c r="W14062" s="34">
        <v>178</v>
      </c>
      <c r="X14062" s="34">
        <v>155</v>
      </c>
      <c r="Y14062" s="34">
        <v>209</v>
      </c>
      <c r="Z14062" s="34">
        <v>152</v>
      </c>
      <c r="AA14062" s="34">
        <v>193</v>
      </c>
      <c r="AB14062" s="34">
        <v>117</v>
      </c>
      <c r="AC14062" s="34">
        <v>253</v>
      </c>
    </row>
    <row r="14063" spans="1:29" x14ac:dyDescent="0.2">
      <c r="A14063" s="34" t="s">
        <v>74556</v>
      </c>
      <c r="B14063" s="34">
        <v>62</v>
      </c>
      <c r="C14063" s="34">
        <v>174</v>
      </c>
      <c r="D14063" s="34">
        <v>165</v>
      </c>
      <c r="E14063" s="34">
        <v>170</v>
      </c>
      <c r="F14063" s="34">
        <v>119</v>
      </c>
      <c r="G14063" s="34">
        <v>179</v>
      </c>
      <c r="H14063" s="34">
        <v>101</v>
      </c>
      <c r="I14063" s="34">
        <v>191</v>
      </c>
      <c r="J14063" s="34">
        <v>91</v>
      </c>
      <c r="K14063" s="34">
        <v>163</v>
      </c>
      <c r="L14063" s="34">
        <v>56</v>
      </c>
      <c r="M14063" s="34">
        <v>168</v>
      </c>
      <c r="N14063" s="34">
        <v>80</v>
      </c>
      <c r="O14063" s="34">
        <v>135</v>
      </c>
      <c r="P14063" s="34">
        <v>89</v>
      </c>
      <c r="Q14063" s="34">
        <v>205</v>
      </c>
      <c r="R14063" s="34">
        <v>142</v>
      </c>
      <c r="S14063" s="34">
        <v>222</v>
      </c>
      <c r="T14063" s="34">
        <v>77</v>
      </c>
      <c r="U14063" s="34">
        <v>124</v>
      </c>
      <c r="V14063" s="34">
        <v>111</v>
      </c>
      <c r="W14063" s="34">
        <v>134</v>
      </c>
      <c r="X14063" s="34">
        <v>172</v>
      </c>
      <c r="Y14063" s="34">
        <v>107</v>
      </c>
      <c r="Z14063" s="34">
        <v>104</v>
      </c>
      <c r="AA14063" s="34">
        <v>190</v>
      </c>
      <c r="AB14063" s="34">
        <v>86</v>
      </c>
      <c r="AC14063" s="34">
        <v>291</v>
      </c>
    </row>
    <row r="14064" spans="1:29" x14ac:dyDescent="0.2">
      <c r="A14064" s="34" t="s">
        <v>74557</v>
      </c>
      <c r="B14064" s="34">
        <v>23</v>
      </c>
      <c r="C14064" s="34">
        <v>93</v>
      </c>
      <c r="D14064" s="34">
        <v>70</v>
      </c>
      <c r="E14064" s="34">
        <v>87</v>
      </c>
      <c r="F14064" s="34">
        <v>35</v>
      </c>
      <c r="G14064" s="34">
        <v>60</v>
      </c>
      <c r="H14064" s="34">
        <v>52</v>
      </c>
      <c r="I14064" s="34">
        <v>80</v>
      </c>
      <c r="J14064" s="34">
        <v>32</v>
      </c>
      <c r="K14064" s="34">
        <v>84</v>
      </c>
      <c r="L14064" s="34">
        <v>24</v>
      </c>
      <c r="M14064" s="34">
        <v>63</v>
      </c>
      <c r="N14064" s="34">
        <v>22</v>
      </c>
      <c r="O14064" s="34">
        <v>44</v>
      </c>
      <c r="P14064" s="34">
        <v>24</v>
      </c>
      <c r="Q14064" s="34">
        <v>94</v>
      </c>
      <c r="R14064" s="34">
        <v>73</v>
      </c>
      <c r="S14064" s="34">
        <v>85</v>
      </c>
      <c r="T14064" s="34">
        <v>26</v>
      </c>
      <c r="U14064" s="34">
        <v>85</v>
      </c>
      <c r="V14064" s="34">
        <v>58</v>
      </c>
      <c r="W14064" s="34">
        <v>88</v>
      </c>
      <c r="X14064" s="34">
        <v>41</v>
      </c>
      <c r="Y14064" s="34">
        <v>71</v>
      </c>
      <c r="Z14064" s="34">
        <v>83</v>
      </c>
      <c r="AA14064" s="34">
        <v>73</v>
      </c>
      <c r="AB14064" s="34">
        <v>44</v>
      </c>
      <c r="AC14064" s="34">
        <v>130</v>
      </c>
    </row>
    <row r="14065" spans="1:29" x14ac:dyDescent="0.2">
      <c r="A14065" s="34" t="s">
        <v>74558</v>
      </c>
      <c r="B14065" s="34">
        <v>107</v>
      </c>
      <c r="C14065" s="34">
        <v>187</v>
      </c>
      <c r="D14065" s="34">
        <v>147</v>
      </c>
      <c r="E14065" s="34">
        <v>214</v>
      </c>
      <c r="F14065" s="34">
        <v>104</v>
      </c>
      <c r="G14065" s="34">
        <v>182</v>
      </c>
      <c r="H14065" s="34">
        <v>168</v>
      </c>
      <c r="I14065" s="34">
        <v>157</v>
      </c>
      <c r="J14065" s="34">
        <v>109</v>
      </c>
      <c r="K14065" s="34">
        <v>166</v>
      </c>
      <c r="L14065" s="34">
        <v>98</v>
      </c>
      <c r="M14065" s="34">
        <v>174</v>
      </c>
      <c r="N14065" s="34">
        <v>95</v>
      </c>
      <c r="O14065" s="34">
        <v>168</v>
      </c>
      <c r="P14065" s="34">
        <v>125</v>
      </c>
      <c r="Q14065" s="34">
        <v>213</v>
      </c>
      <c r="R14065" s="34">
        <v>169</v>
      </c>
      <c r="S14065" s="34">
        <v>241</v>
      </c>
      <c r="T14065" s="34">
        <v>114</v>
      </c>
      <c r="U14065" s="34">
        <v>184</v>
      </c>
      <c r="V14065" s="34">
        <v>192</v>
      </c>
      <c r="W14065" s="34">
        <v>237</v>
      </c>
      <c r="X14065" s="34">
        <v>170</v>
      </c>
      <c r="Y14065" s="34">
        <v>180</v>
      </c>
      <c r="Z14065" s="34">
        <v>137</v>
      </c>
      <c r="AA14065" s="34">
        <v>219</v>
      </c>
      <c r="AB14065" s="34">
        <v>158</v>
      </c>
      <c r="AC14065" s="34">
        <v>276</v>
      </c>
    </row>
    <row r="14066" spans="1:29" x14ac:dyDescent="0.2">
      <c r="A14066" s="34" t="s">
        <v>74559</v>
      </c>
      <c r="B14066" s="34">
        <v>30</v>
      </c>
      <c r="C14066" s="34">
        <v>48</v>
      </c>
      <c r="D14066" s="34">
        <v>53</v>
      </c>
      <c r="E14066" s="34">
        <v>41</v>
      </c>
      <c r="F14066" s="34">
        <v>32</v>
      </c>
      <c r="G14066" s="34">
        <v>95</v>
      </c>
      <c r="H14066" s="34">
        <v>27</v>
      </c>
      <c r="I14066" s="34">
        <v>52</v>
      </c>
      <c r="J14066" s="34">
        <v>12</v>
      </c>
      <c r="K14066" s="34">
        <v>53</v>
      </c>
      <c r="L14066" s="34">
        <v>17</v>
      </c>
      <c r="M14066" s="34">
        <v>28</v>
      </c>
      <c r="N14066" s="34">
        <v>20</v>
      </c>
      <c r="O14066" s="34">
        <v>45</v>
      </c>
      <c r="P14066" s="34">
        <v>27</v>
      </c>
      <c r="Q14066" s="34">
        <v>51</v>
      </c>
      <c r="R14066" s="34">
        <v>29</v>
      </c>
      <c r="S14066" s="34">
        <v>48</v>
      </c>
      <c r="T14066" s="34">
        <v>7</v>
      </c>
      <c r="U14066" s="34">
        <v>32</v>
      </c>
      <c r="V14066" s="34">
        <v>22</v>
      </c>
      <c r="W14066" s="34">
        <v>43</v>
      </c>
      <c r="X14066" s="34">
        <v>37</v>
      </c>
      <c r="Y14066" s="34">
        <v>29</v>
      </c>
      <c r="Z14066" s="34">
        <v>28</v>
      </c>
      <c r="AA14066" s="34">
        <v>47</v>
      </c>
      <c r="AB14066" s="34">
        <v>25</v>
      </c>
      <c r="AC14066" s="34">
        <v>54</v>
      </c>
    </row>
    <row r="14067" spans="1:29" x14ac:dyDescent="0.2">
      <c r="A14067" s="34" t="s">
        <v>74560</v>
      </c>
      <c r="B14067" s="34">
        <v>156</v>
      </c>
      <c r="C14067" s="34">
        <v>106</v>
      </c>
      <c r="D14067" s="34">
        <v>144</v>
      </c>
      <c r="E14067" s="34">
        <v>96</v>
      </c>
      <c r="F14067" s="34">
        <v>140</v>
      </c>
      <c r="G14067" s="34">
        <v>115</v>
      </c>
      <c r="H14067" s="34">
        <v>145</v>
      </c>
      <c r="I14067" s="34">
        <v>123</v>
      </c>
      <c r="J14067" s="34">
        <v>145</v>
      </c>
      <c r="K14067" s="34">
        <v>120</v>
      </c>
      <c r="L14067" s="34">
        <v>123</v>
      </c>
      <c r="M14067" s="34">
        <v>93</v>
      </c>
      <c r="N14067" s="34">
        <v>137</v>
      </c>
      <c r="O14067" s="34">
        <v>103</v>
      </c>
      <c r="P14067" s="34">
        <v>149</v>
      </c>
      <c r="Q14067" s="34">
        <v>173</v>
      </c>
      <c r="R14067" s="34">
        <v>141</v>
      </c>
      <c r="S14067" s="34">
        <v>117</v>
      </c>
      <c r="T14067" s="34">
        <v>187</v>
      </c>
      <c r="U14067" s="34">
        <v>161</v>
      </c>
      <c r="V14067" s="34">
        <v>146</v>
      </c>
      <c r="W14067" s="34">
        <v>195</v>
      </c>
      <c r="X14067" s="34">
        <v>138</v>
      </c>
      <c r="Y14067" s="34">
        <v>135</v>
      </c>
      <c r="Z14067" s="34">
        <v>131</v>
      </c>
      <c r="AA14067" s="34">
        <v>124</v>
      </c>
      <c r="AB14067" s="34">
        <v>202</v>
      </c>
      <c r="AC14067" s="34">
        <v>183</v>
      </c>
    </row>
    <row r="14068" spans="1:29" x14ac:dyDescent="0.2">
      <c r="A14068" s="34" t="s">
        <v>74561</v>
      </c>
      <c r="B14068" s="34">
        <v>83</v>
      </c>
      <c r="C14068" s="34">
        <v>80</v>
      </c>
      <c r="D14068" s="34">
        <v>88</v>
      </c>
      <c r="E14068" s="34">
        <v>84</v>
      </c>
      <c r="F14068" s="34">
        <v>78</v>
      </c>
      <c r="G14068" s="34">
        <v>106</v>
      </c>
      <c r="H14068" s="34">
        <v>103</v>
      </c>
      <c r="I14068" s="34">
        <v>42</v>
      </c>
      <c r="J14068" s="34">
        <v>68</v>
      </c>
      <c r="K14068" s="34">
        <v>105</v>
      </c>
      <c r="L14068" s="34">
        <v>39</v>
      </c>
      <c r="M14068" s="34">
        <v>80</v>
      </c>
      <c r="N14068" s="34">
        <v>52</v>
      </c>
      <c r="O14068" s="34">
        <v>77</v>
      </c>
      <c r="P14068" s="34">
        <v>69</v>
      </c>
      <c r="Q14068" s="34">
        <v>67</v>
      </c>
      <c r="R14068" s="34">
        <v>94</v>
      </c>
      <c r="S14068" s="34">
        <v>104</v>
      </c>
      <c r="T14068" s="34">
        <v>93</v>
      </c>
      <c r="U14068" s="34">
        <v>80</v>
      </c>
      <c r="V14068" s="34">
        <v>57</v>
      </c>
      <c r="W14068" s="34">
        <v>108</v>
      </c>
      <c r="X14068" s="34">
        <v>88</v>
      </c>
      <c r="Y14068" s="34">
        <v>107</v>
      </c>
      <c r="Z14068" s="34">
        <v>75</v>
      </c>
      <c r="AA14068" s="34">
        <v>104</v>
      </c>
      <c r="AB14068" s="34">
        <v>80</v>
      </c>
      <c r="AC14068" s="34">
        <v>122</v>
      </c>
    </row>
    <row r="14069" spans="1:29" x14ac:dyDescent="0.2">
      <c r="A14069" s="34" t="s">
        <v>74562</v>
      </c>
      <c r="B14069" s="34">
        <v>117</v>
      </c>
      <c r="C14069" s="34">
        <v>87</v>
      </c>
      <c r="D14069" s="34">
        <v>88</v>
      </c>
      <c r="E14069" s="34">
        <v>112</v>
      </c>
      <c r="F14069" s="34">
        <v>90</v>
      </c>
      <c r="G14069" s="34">
        <v>77</v>
      </c>
      <c r="H14069" s="34">
        <v>84</v>
      </c>
      <c r="I14069" s="34">
        <v>84</v>
      </c>
      <c r="J14069" s="34">
        <v>78</v>
      </c>
      <c r="K14069" s="34">
        <v>113</v>
      </c>
      <c r="L14069" s="34">
        <v>85</v>
      </c>
      <c r="M14069" s="34">
        <v>104</v>
      </c>
      <c r="N14069" s="34">
        <v>65</v>
      </c>
      <c r="O14069" s="34">
        <v>100</v>
      </c>
      <c r="P14069" s="34">
        <v>57</v>
      </c>
      <c r="Q14069" s="34">
        <v>174</v>
      </c>
      <c r="R14069" s="34">
        <v>104</v>
      </c>
      <c r="S14069" s="34">
        <v>177</v>
      </c>
      <c r="T14069" s="34">
        <v>98</v>
      </c>
      <c r="U14069" s="34">
        <v>135</v>
      </c>
      <c r="V14069" s="34">
        <v>86</v>
      </c>
      <c r="W14069" s="34">
        <v>94</v>
      </c>
      <c r="X14069" s="34">
        <v>103</v>
      </c>
      <c r="Y14069" s="34">
        <v>133</v>
      </c>
      <c r="Z14069" s="34">
        <v>114</v>
      </c>
      <c r="AA14069" s="34">
        <v>138</v>
      </c>
      <c r="AB14069" s="34">
        <v>127</v>
      </c>
      <c r="AC14069" s="34">
        <v>168</v>
      </c>
    </row>
    <row r="14070" spans="1:29" x14ac:dyDescent="0.2">
      <c r="A14070" s="34" t="s">
        <v>74563</v>
      </c>
      <c r="B14070" s="34">
        <v>416</v>
      </c>
      <c r="C14070" s="34">
        <v>277</v>
      </c>
      <c r="D14070" s="34">
        <v>278</v>
      </c>
      <c r="E14070" s="34">
        <v>337</v>
      </c>
      <c r="F14070" s="34">
        <v>363</v>
      </c>
      <c r="G14070" s="34">
        <v>364</v>
      </c>
      <c r="H14070" s="34">
        <v>350</v>
      </c>
      <c r="I14070" s="34">
        <v>318</v>
      </c>
      <c r="J14070" s="34">
        <v>368</v>
      </c>
      <c r="K14070" s="34">
        <v>328</v>
      </c>
      <c r="L14070" s="34">
        <v>420</v>
      </c>
      <c r="M14070" s="34">
        <v>354</v>
      </c>
      <c r="N14070" s="34">
        <v>332</v>
      </c>
      <c r="O14070" s="34">
        <v>331</v>
      </c>
      <c r="P14070" s="34">
        <v>401</v>
      </c>
      <c r="Q14070" s="34">
        <v>581</v>
      </c>
      <c r="R14070" s="34">
        <v>486</v>
      </c>
      <c r="S14070" s="34">
        <v>383</v>
      </c>
      <c r="T14070" s="34">
        <v>670</v>
      </c>
      <c r="U14070" s="34">
        <v>462</v>
      </c>
      <c r="V14070" s="34">
        <v>413</v>
      </c>
      <c r="W14070" s="34">
        <v>696</v>
      </c>
      <c r="X14070" s="34">
        <v>371</v>
      </c>
      <c r="Y14070" s="34">
        <v>666</v>
      </c>
      <c r="Z14070" s="34">
        <v>362</v>
      </c>
      <c r="AA14070" s="34">
        <v>457</v>
      </c>
      <c r="AB14070" s="34">
        <v>555</v>
      </c>
      <c r="AC14070" s="34">
        <v>624</v>
      </c>
    </row>
    <row r="14071" spans="1:29" x14ac:dyDescent="0.2">
      <c r="A14071" s="34" t="s">
        <v>74564</v>
      </c>
      <c r="B14071" s="34">
        <v>4</v>
      </c>
      <c r="C14071" s="34">
        <v>0</v>
      </c>
      <c r="D14071" s="34">
        <v>0</v>
      </c>
      <c r="E14071" s="34">
        <v>0</v>
      </c>
      <c r="F14071" s="34">
        <v>0</v>
      </c>
      <c r="G14071" s="34">
        <v>0</v>
      </c>
      <c r="H14071" s="34">
        <v>0</v>
      </c>
      <c r="I14071" s="34">
        <v>0</v>
      </c>
      <c r="J14071" s="34">
        <v>0</v>
      </c>
      <c r="K14071" s="34">
        <v>0</v>
      </c>
      <c r="L14071" s="34">
        <v>0</v>
      </c>
      <c r="M14071" s="34">
        <v>0</v>
      </c>
      <c r="N14071" s="34">
        <v>0</v>
      </c>
      <c r="O14071" s="34">
        <v>0</v>
      </c>
      <c r="P14071" s="34">
        <v>0</v>
      </c>
      <c r="Q14071" s="34">
        <v>0</v>
      </c>
      <c r="R14071" s="34">
        <v>0</v>
      </c>
      <c r="S14071" s="34">
        <v>0</v>
      </c>
      <c r="T14071" s="34">
        <v>0</v>
      </c>
      <c r="U14071" s="34">
        <v>0</v>
      </c>
      <c r="V14071" s="34">
        <v>0</v>
      </c>
      <c r="W14071" s="34">
        <v>0</v>
      </c>
      <c r="X14071" s="34">
        <v>0</v>
      </c>
      <c r="Y14071" s="34">
        <v>0</v>
      </c>
      <c r="Z14071" s="34">
        <v>0</v>
      </c>
      <c r="AA14071" s="34">
        <v>0</v>
      </c>
      <c r="AB14071" s="34">
        <v>0</v>
      </c>
      <c r="AC14071" s="34">
        <v>0</v>
      </c>
    </row>
    <row r="14072" spans="1:29" x14ac:dyDescent="0.2">
      <c r="A14072" s="34" t="s">
        <v>74565</v>
      </c>
      <c r="B14072" s="34">
        <v>60</v>
      </c>
      <c r="C14072" s="34">
        <v>81</v>
      </c>
      <c r="D14072" s="34">
        <v>103</v>
      </c>
      <c r="E14072" s="34">
        <v>89</v>
      </c>
      <c r="F14072" s="34">
        <v>102</v>
      </c>
      <c r="G14072" s="34">
        <v>71</v>
      </c>
      <c r="H14072" s="34">
        <v>108</v>
      </c>
      <c r="I14072" s="34">
        <v>83</v>
      </c>
      <c r="J14072" s="34">
        <v>97</v>
      </c>
      <c r="K14072" s="34">
        <v>75</v>
      </c>
      <c r="L14072" s="34">
        <v>69</v>
      </c>
      <c r="M14072" s="34">
        <v>87</v>
      </c>
      <c r="N14072" s="34">
        <v>93</v>
      </c>
      <c r="O14072" s="34">
        <v>79</v>
      </c>
      <c r="P14072" s="34">
        <v>104</v>
      </c>
      <c r="Q14072" s="34">
        <v>81</v>
      </c>
      <c r="R14072" s="34">
        <v>151</v>
      </c>
      <c r="S14072" s="34">
        <v>77</v>
      </c>
      <c r="T14072" s="34">
        <v>101</v>
      </c>
      <c r="U14072" s="34">
        <v>90</v>
      </c>
      <c r="V14072" s="34">
        <v>82</v>
      </c>
      <c r="W14072" s="34">
        <v>52</v>
      </c>
      <c r="X14072" s="34">
        <v>152</v>
      </c>
      <c r="Y14072" s="34">
        <v>56</v>
      </c>
      <c r="Z14072" s="34">
        <v>105</v>
      </c>
      <c r="AA14072" s="34">
        <v>84</v>
      </c>
      <c r="AB14072" s="34">
        <v>86</v>
      </c>
      <c r="AC14072" s="34">
        <v>155</v>
      </c>
    </row>
    <row r="14073" spans="1:29" x14ac:dyDescent="0.2">
      <c r="A14073" s="34" t="s">
        <v>74566</v>
      </c>
      <c r="B14073" s="34">
        <v>47</v>
      </c>
      <c r="C14073" s="34">
        <v>80</v>
      </c>
      <c r="D14073" s="34">
        <v>50</v>
      </c>
      <c r="E14073" s="34">
        <v>89</v>
      </c>
      <c r="F14073" s="34">
        <v>44</v>
      </c>
      <c r="G14073" s="34">
        <v>92</v>
      </c>
      <c r="H14073" s="34">
        <v>35</v>
      </c>
      <c r="I14073" s="34">
        <v>74</v>
      </c>
      <c r="J14073" s="34">
        <v>26</v>
      </c>
      <c r="K14073" s="34">
        <v>98</v>
      </c>
      <c r="L14073" s="34">
        <v>32</v>
      </c>
      <c r="M14073" s="34">
        <v>80</v>
      </c>
      <c r="N14073" s="34">
        <v>32</v>
      </c>
      <c r="O14073" s="34">
        <v>78</v>
      </c>
      <c r="P14073" s="34">
        <v>41</v>
      </c>
      <c r="Q14073" s="34">
        <v>97</v>
      </c>
      <c r="R14073" s="34">
        <v>40</v>
      </c>
      <c r="S14073" s="34">
        <v>86</v>
      </c>
      <c r="T14073" s="34">
        <v>40</v>
      </c>
      <c r="U14073" s="34">
        <v>66</v>
      </c>
      <c r="V14073" s="34">
        <v>46</v>
      </c>
      <c r="W14073" s="34">
        <v>87</v>
      </c>
      <c r="X14073" s="34">
        <v>56</v>
      </c>
      <c r="Y14073" s="34">
        <v>79</v>
      </c>
      <c r="Z14073" s="34">
        <v>52</v>
      </c>
      <c r="AA14073" s="34">
        <v>83</v>
      </c>
      <c r="AB14073" s="34">
        <v>55</v>
      </c>
      <c r="AC14073" s="34">
        <v>132</v>
      </c>
    </row>
    <row r="14074" spans="1:29" x14ac:dyDescent="0.2">
      <c r="A14074" s="34" t="s">
        <v>74567</v>
      </c>
      <c r="B14074" s="34">
        <v>9</v>
      </c>
      <c r="C14074" s="34">
        <v>12</v>
      </c>
      <c r="D14074" s="34">
        <v>18</v>
      </c>
      <c r="E14074" s="34">
        <v>4</v>
      </c>
      <c r="F14074" s="34">
        <v>26</v>
      </c>
      <c r="G14074" s="34">
        <v>4</v>
      </c>
      <c r="H14074" s="34">
        <v>17</v>
      </c>
      <c r="I14074" s="34">
        <v>5</v>
      </c>
      <c r="J14074" s="34">
        <v>8</v>
      </c>
      <c r="K14074" s="34">
        <v>16</v>
      </c>
      <c r="L14074" s="34">
        <v>12</v>
      </c>
      <c r="M14074" s="34">
        <v>2</v>
      </c>
      <c r="N14074" s="34">
        <v>5</v>
      </c>
      <c r="O14074" s="34">
        <v>6</v>
      </c>
      <c r="P14074" s="34">
        <v>13</v>
      </c>
      <c r="Q14074" s="34">
        <v>12</v>
      </c>
      <c r="R14074" s="34">
        <v>8</v>
      </c>
      <c r="S14074" s="34">
        <v>15</v>
      </c>
      <c r="T14074" s="34">
        <v>11</v>
      </c>
      <c r="U14074" s="34">
        <v>4</v>
      </c>
      <c r="V14074" s="34">
        <v>19</v>
      </c>
      <c r="W14074" s="34">
        <v>5</v>
      </c>
      <c r="X14074" s="34">
        <v>17</v>
      </c>
      <c r="Y14074" s="34">
        <v>11</v>
      </c>
      <c r="Z14074" s="34">
        <v>11</v>
      </c>
      <c r="AA14074" s="34">
        <v>14</v>
      </c>
      <c r="AB14074" s="34">
        <v>19</v>
      </c>
      <c r="AC14074" s="34">
        <v>11</v>
      </c>
    </row>
    <row r="14075" spans="1:29" x14ac:dyDescent="0.2">
      <c r="A14075" s="34" t="s">
        <v>74568</v>
      </c>
      <c r="B14075" s="34">
        <v>33</v>
      </c>
      <c r="C14075" s="34">
        <v>96</v>
      </c>
      <c r="D14075" s="34">
        <v>118</v>
      </c>
      <c r="E14075" s="34">
        <v>104</v>
      </c>
      <c r="F14075" s="34">
        <v>77</v>
      </c>
      <c r="G14075" s="34">
        <v>53</v>
      </c>
      <c r="H14075" s="34">
        <v>98</v>
      </c>
      <c r="I14075" s="34">
        <v>61</v>
      </c>
      <c r="J14075" s="34">
        <v>66</v>
      </c>
      <c r="K14075" s="34">
        <v>111</v>
      </c>
      <c r="L14075" s="34">
        <v>47</v>
      </c>
      <c r="M14075" s="34">
        <v>65</v>
      </c>
      <c r="N14075" s="34">
        <v>79</v>
      </c>
      <c r="O14075" s="34">
        <v>74</v>
      </c>
      <c r="P14075" s="34">
        <v>74</v>
      </c>
      <c r="Q14075" s="34">
        <v>113</v>
      </c>
      <c r="R14075" s="34">
        <v>83</v>
      </c>
      <c r="S14075" s="34">
        <v>77</v>
      </c>
      <c r="T14075" s="34">
        <v>69</v>
      </c>
      <c r="U14075" s="34">
        <v>70</v>
      </c>
      <c r="V14075" s="34">
        <v>73</v>
      </c>
      <c r="W14075" s="34">
        <v>95</v>
      </c>
      <c r="X14075" s="34">
        <v>82</v>
      </c>
      <c r="Y14075" s="34">
        <v>84</v>
      </c>
      <c r="Z14075" s="34">
        <v>90</v>
      </c>
      <c r="AA14075" s="34">
        <v>99</v>
      </c>
      <c r="AB14075" s="34">
        <v>81</v>
      </c>
      <c r="AC14075" s="34">
        <v>128</v>
      </c>
    </row>
    <row r="14076" spans="1:29" x14ac:dyDescent="0.2">
      <c r="A14076" s="34" t="s">
        <v>74569</v>
      </c>
      <c r="B14076" s="34">
        <v>20</v>
      </c>
      <c r="C14076" s="34">
        <v>17</v>
      </c>
      <c r="D14076" s="34">
        <v>14</v>
      </c>
      <c r="E14076" s="34">
        <v>17</v>
      </c>
      <c r="F14076" s="34">
        <v>24</v>
      </c>
      <c r="G14076" s="34">
        <v>22</v>
      </c>
      <c r="H14076" s="34">
        <v>7</v>
      </c>
      <c r="I14076" s="34">
        <v>10</v>
      </c>
      <c r="J14076" s="34">
        <v>11</v>
      </c>
      <c r="K14076" s="34">
        <v>24</v>
      </c>
      <c r="L14076" s="34">
        <v>2</v>
      </c>
      <c r="M14076" s="34">
        <v>10</v>
      </c>
      <c r="N14076" s="34">
        <v>8</v>
      </c>
      <c r="O14076" s="34">
        <v>21</v>
      </c>
      <c r="P14076" s="34">
        <v>11</v>
      </c>
      <c r="Q14076" s="34">
        <v>30</v>
      </c>
      <c r="R14076" s="34">
        <v>10</v>
      </c>
      <c r="S14076" s="34">
        <v>36</v>
      </c>
      <c r="T14076" s="34">
        <v>14</v>
      </c>
      <c r="U14076" s="34">
        <v>15</v>
      </c>
      <c r="V14076" s="34">
        <v>15</v>
      </c>
      <c r="W14076" s="34">
        <v>18</v>
      </c>
      <c r="X14076" s="34">
        <v>18</v>
      </c>
      <c r="Y14076" s="34">
        <v>8</v>
      </c>
      <c r="Z14076" s="34">
        <v>11</v>
      </c>
      <c r="AA14076" s="34">
        <v>19</v>
      </c>
      <c r="AB14076" s="34">
        <v>7</v>
      </c>
      <c r="AC14076" s="34">
        <v>34</v>
      </c>
    </row>
    <row r="14077" spans="1:29" x14ac:dyDescent="0.2">
      <c r="A14077" s="34" t="s">
        <v>74570</v>
      </c>
      <c r="B14077" s="34">
        <v>16</v>
      </c>
      <c r="C14077" s="34">
        <v>9</v>
      </c>
      <c r="D14077" s="34">
        <v>20</v>
      </c>
      <c r="E14077" s="34">
        <v>8</v>
      </c>
      <c r="F14077" s="34">
        <v>18</v>
      </c>
      <c r="G14077" s="34">
        <v>5</v>
      </c>
      <c r="H14077" s="34">
        <v>9</v>
      </c>
      <c r="I14077" s="34">
        <v>12</v>
      </c>
      <c r="J14077" s="34">
        <v>16</v>
      </c>
      <c r="K14077" s="34">
        <v>13</v>
      </c>
      <c r="L14077" s="34">
        <v>13</v>
      </c>
      <c r="M14077" s="34">
        <v>6</v>
      </c>
      <c r="N14077" s="34">
        <v>15</v>
      </c>
      <c r="O14077" s="34">
        <v>15</v>
      </c>
      <c r="P14077" s="34">
        <v>19</v>
      </c>
      <c r="Q14077" s="34">
        <v>22</v>
      </c>
      <c r="R14077" s="34">
        <v>30</v>
      </c>
      <c r="S14077" s="34">
        <v>20</v>
      </c>
      <c r="T14077" s="34">
        <v>2</v>
      </c>
      <c r="U14077" s="34">
        <v>18</v>
      </c>
      <c r="V14077" s="34">
        <v>18</v>
      </c>
      <c r="W14077" s="34">
        <v>11</v>
      </c>
      <c r="X14077" s="34">
        <v>42</v>
      </c>
      <c r="Y14077" s="34">
        <v>12</v>
      </c>
      <c r="Z14077" s="34">
        <v>29</v>
      </c>
      <c r="AA14077" s="34">
        <v>9</v>
      </c>
      <c r="AB14077" s="34">
        <v>10</v>
      </c>
      <c r="AC14077" s="34">
        <v>29</v>
      </c>
    </row>
    <row r="14078" spans="1:29" x14ac:dyDescent="0.2">
      <c r="A14078" s="34" t="s">
        <v>74571</v>
      </c>
      <c r="B14078" s="34">
        <v>52</v>
      </c>
      <c r="C14078" s="34">
        <v>74</v>
      </c>
      <c r="D14078" s="34">
        <v>85</v>
      </c>
      <c r="E14078" s="34">
        <v>67</v>
      </c>
      <c r="F14078" s="34">
        <v>91</v>
      </c>
      <c r="G14078" s="34">
        <v>96</v>
      </c>
      <c r="H14078" s="34">
        <v>88</v>
      </c>
      <c r="I14078" s="34">
        <v>52</v>
      </c>
      <c r="J14078" s="34">
        <v>96</v>
      </c>
      <c r="K14078" s="34">
        <v>61</v>
      </c>
      <c r="L14078" s="34">
        <v>56</v>
      </c>
      <c r="M14078" s="34">
        <v>64</v>
      </c>
      <c r="N14078" s="34">
        <v>64</v>
      </c>
      <c r="O14078" s="34">
        <v>43</v>
      </c>
      <c r="P14078" s="34">
        <v>45</v>
      </c>
      <c r="Q14078" s="34">
        <v>62</v>
      </c>
      <c r="R14078" s="34">
        <v>92</v>
      </c>
      <c r="S14078" s="34">
        <v>99</v>
      </c>
      <c r="T14078" s="34">
        <v>66</v>
      </c>
      <c r="U14078" s="34">
        <v>72</v>
      </c>
      <c r="V14078" s="34">
        <v>85</v>
      </c>
      <c r="W14078" s="34">
        <v>75</v>
      </c>
      <c r="X14078" s="34">
        <v>121</v>
      </c>
      <c r="Y14078" s="34">
        <v>65</v>
      </c>
      <c r="Z14078" s="34">
        <v>113</v>
      </c>
      <c r="AA14078" s="34">
        <v>90</v>
      </c>
      <c r="AB14078" s="34">
        <v>86</v>
      </c>
      <c r="AC14078" s="34">
        <v>116</v>
      </c>
    </row>
    <row r="14079" spans="1:29" x14ac:dyDescent="0.2">
      <c r="A14079" s="34" t="s">
        <v>74572</v>
      </c>
      <c r="B14079" s="34">
        <v>31</v>
      </c>
      <c r="C14079" s="34">
        <v>49</v>
      </c>
      <c r="D14079" s="34">
        <v>34</v>
      </c>
      <c r="E14079" s="34">
        <v>55</v>
      </c>
      <c r="F14079" s="34">
        <v>28</v>
      </c>
      <c r="G14079" s="34">
        <v>46</v>
      </c>
      <c r="H14079" s="34">
        <v>52</v>
      </c>
      <c r="I14079" s="34">
        <v>41</v>
      </c>
      <c r="J14079" s="34">
        <v>20</v>
      </c>
      <c r="K14079" s="34">
        <v>136</v>
      </c>
      <c r="L14079" s="34">
        <v>20</v>
      </c>
      <c r="M14079" s="34">
        <v>26</v>
      </c>
      <c r="N14079" s="34">
        <v>37</v>
      </c>
      <c r="O14079" s="34">
        <v>27</v>
      </c>
      <c r="P14079" s="34">
        <v>23</v>
      </c>
      <c r="Q14079" s="34">
        <v>44</v>
      </c>
      <c r="R14079" s="34">
        <v>53</v>
      </c>
      <c r="S14079" s="34">
        <v>42</v>
      </c>
      <c r="T14079" s="34">
        <v>41</v>
      </c>
      <c r="U14079" s="34">
        <v>26</v>
      </c>
      <c r="V14079" s="34">
        <v>41</v>
      </c>
      <c r="W14079" s="34">
        <v>37</v>
      </c>
      <c r="X14079" s="34">
        <v>33</v>
      </c>
      <c r="Y14079" s="34">
        <v>83</v>
      </c>
      <c r="Z14079" s="34">
        <v>57</v>
      </c>
      <c r="AA14079" s="34">
        <v>48</v>
      </c>
      <c r="AB14079" s="34">
        <v>36</v>
      </c>
      <c r="AC14079" s="34">
        <v>52</v>
      </c>
    </row>
    <row r="14080" spans="1:29" x14ac:dyDescent="0.2">
      <c r="A14080" s="34" t="s">
        <v>74573</v>
      </c>
      <c r="B14080" s="34">
        <v>12</v>
      </c>
      <c r="C14080" s="34">
        <v>24</v>
      </c>
      <c r="D14080" s="34">
        <v>13</v>
      </c>
      <c r="E14080" s="34">
        <v>29</v>
      </c>
      <c r="F14080" s="34">
        <v>10</v>
      </c>
      <c r="G14080" s="34">
        <v>20</v>
      </c>
      <c r="H14080" s="34">
        <v>5</v>
      </c>
      <c r="I14080" s="34">
        <v>20</v>
      </c>
      <c r="J14080" s="34">
        <v>8</v>
      </c>
      <c r="K14080" s="34">
        <v>41</v>
      </c>
      <c r="L14080" s="34">
        <v>4</v>
      </c>
      <c r="M14080" s="34">
        <v>24</v>
      </c>
      <c r="N14080" s="34">
        <v>11</v>
      </c>
      <c r="O14080" s="34">
        <v>24</v>
      </c>
      <c r="P14080" s="34">
        <v>8</v>
      </c>
      <c r="Q14080" s="34">
        <v>20</v>
      </c>
      <c r="R14080" s="34">
        <v>7</v>
      </c>
      <c r="S14080" s="34">
        <v>31</v>
      </c>
      <c r="T14080" s="34">
        <v>13</v>
      </c>
      <c r="U14080" s="34">
        <v>18</v>
      </c>
      <c r="V14080" s="34">
        <v>12</v>
      </c>
      <c r="W14080" s="34">
        <v>21</v>
      </c>
      <c r="X14080" s="34">
        <v>12</v>
      </c>
      <c r="Y14080" s="34">
        <v>6</v>
      </c>
      <c r="Z14080" s="34">
        <v>10</v>
      </c>
      <c r="AA14080" s="34">
        <v>29</v>
      </c>
      <c r="AB14080" s="34">
        <v>11</v>
      </c>
      <c r="AC14080" s="34">
        <v>37</v>
      </c>
    </row>
    <row r="14081" spans="1:29" x14ac:dyDescent="0.2">
      <c r="A14081" s="34" t="s">
        <v>74574</v>
      </c>
      <c r="B14081" s="34">
        <v>43</v>
      </c>
      <c r="C14081" s="34">
        <v>67</v>
      </c>
      <c r="D14081" s="34">
        <v>91</v>
      </c>
      <c r="E14081" s="34">
        <v>66</v>
      </c>
      <c r="F14081" s="34">
        <v>69</v>
      </c>
      <c r="G14081" s="34">
        <v>44</v>
      </c>
      <c r="H14081" s="34">
        <v>73</v>
      </c>
      <c r="I14081" s="34">
        <v>50</v>
      </c>
      <c r="J14081" s="34">
        <v>58</v>
      </c>
      <c r="K14081" s="34">
        <v>68</v>
      </c>
      <c r="L14081" s="34">
        <v>27</v>
      </c>
      <c r="M14081" s="34">
        <v>53</v>
      </c>
      <c r="N14081" s="34">
        <v>63</v>
      </c>
      <c r="O14081" s="34">
        <v>47</v>
      </c>
      <c r="P14081" s="34">
        <v>54</v>
      </c>
      <c r="Q14081" s="34">
        <v>52</v>
      </c>
      <c r="R14081" s="34">
        <v>53</v>
      </c>
      <c r="S14081" s="34">
        <v>106</v>
      </c>
      <c r="T14081" s="34">
        <v>45</v>
      </c>
      <c r="U14081" s="34">
        <v>42</v>
      </c>
      <c r="V14081" s="34">
        <v>77</v>
      </c>
      <c r="W14081" s="34">
        <v>73</v>
      </c>
      <c r="X14081" s="34">
        <v>76</v>
      </c>
      <c r="Y14081" s="34">
        <v>46</v>
      </c>
      <c r="Z14081" s="34">
        <v>89</v>
      </c>
      <c r="AA14081" s="34">
        <v>57</v>
      </c>
      <c r="AB14081" s="34">
        <v>55</v>
      </c>
      <c r="AC14081" s="34">
        <v>84</v>
      </c>
    </row>
    <row r="14082" spans="1:29" x14ac:dyDescent="0.2">
      <c r="A14082" s="34" t="s">
        <v>74575</v>
      </c>
      <c r="B14082" s="34">
        <v>10</v>
      </c>
      <c r="C14082" s="34">
        <v>6</v>
      </c>
      <c r="D14082" s="34">
        <v>7</v>
      </c>
      <c r="E14082" s="34">
        <v>10</v>
      </c>
      <c r="F14082" s="34">
        <v>8</v>
      </c>
      <c r="G14082" s="34">
        <v>2</v>
      </c>
      <c r="H14082" s="34">
        <v>4</v>
      </c>
      <c r="I14082" s="34">
        <v>13</v>
      </c>
      <c r="J14082" s="34">
        <v>2</v>
      </c>
      <c r="K14082" s="34">
        <v>13</v>
      </c>
      <c r="L14082" s="34">
        <v>2</v>
      </c>
      <c r="M14082" s="34">
        <v>4</v>
      </c>
      <c r="N14082" s="34">
        <v>3</v>
      </c>
      <c r="O14082" s="34">
        <v>3</v>
      </c>
      <c r="P14082" s="34">
        <v>6</v>
      </c>
      <c r="Q14082" s="34">
        <v>12</v>
      </c>
      <c r="R14082" s="34">
        <v>7</v>
      </c>
      <c r="S14082" s="34">
        <v>10</v>
      </c>
      <c r="T14082" s="34">
        <v>6</v>
      </c>
      <c r="U14082" s="34">
        <v>9</v>
      </c>
      <c r="V14082" s="34">
        <v>0</v>
      </c>
      <c r="W14082" s="34">
        <v>8</v>
      </c>
      <c r="X14082" s="34">
        <v>8</v>
      </c>
      <c r="Y14082" s="34">
        <v>5</v>
      </c>
      <c r="Z14082" s="34">
        <v>8</v>
      </c>
      <c r="AA14082" s="34">
        <v>15</v>
      </c>
      <c r="AB14082" s="34">
        <v>2</v>
      </c>
      <c r="AC14082" s="34">
        <v>1</v>
      </c>
    </row>
    <row r="14083" spans="1:29" x14ac:dyDescent="0.2">
      <c r="A14083" s="34" t="s">
        <v>74576</v>
      </c>
      <c r="B14083" s="34">
        <v>336</v>
      </c>
      <c r="C14083" s="34">
        <v>261</v>
      </c>
      <c r="D14083" s="34">
        <v>396</v>
      </c>
      <c r="E14083" s="34">
        <v>307</v>
      </c>
      <c r="F14083" s="34">
        <v>419</v>
      </c>
      <c r="G14083" s="34">
        <v>254</v>
      </c>
      <c r="H14083" s="34">
        <v>382</v>
      </c>
      <c r="I14083" s="34">
        <v>265</v>
      </c>
      <c r="J14083" s="34">
        <v>359</v>
      </c>
      <c r="K14083" s="34">
        <v>713</v>
      </c>
      <c r="L14083" s="34">
        <v>602</v>
      </c>
      <c r="M14083" s="34">
        <v>268</v>
      </c>
      <c r="N14083" s="34">
        <v>348</v>
      </c>
      <c r="O14083" s="34">
        <v>241</v>
      </c>
      <c r="P14083" s="34">
        <v>457</v>
      </c>
      <c r="Q14083" s="34">
        <v>366</v>
      </c>
      <c r="R14083" s="34">
        <v>712</v>
      </c>
      <c r="S14083" s="34">
        <v>376</v>
      </c>
      <c r="T14083" s="34">
        <v>759</v>
      </c>
      <c r="U14083" s="34">
        <v>345</v>
      </c>
      <c r="V14083" s="34">
        <v>571</v>
      </c>
      <c r="W14083" s="34">
        <v>490</v>
      </c>
      <c r="X14083" s="34">
        <v>394</v>
      </c>
      <c r="Y14083" s="34">
        <v>629</v>
      </c>
      <c r="Z14083" s="34">
        <v>418</v>
      </c>
      <c r="AA14083" s="34">
        <v>365</v>
      </c>
      <c r="AB14083" s="34">
        <v>674</v>
      </c>
      <c r="AC14083" s="34">
        <v>448</v>
      </c>
    </row>
    <row r="14084" spans="1:29" x14ac:dyDescent="0.2">
      <c r="A14084" s="34" t="s">
        <v>74577</v>
      </c>
      <c r="B14084" s="34">
        <v>26</v>
      </c>
      <c r="C14084" s="34">
        <v>60</v>
      </c>
      <c r="D14084" s="34">
        <v>43</v>
      </c>
      <c r="E14084" s="34">
        <v>61</v>
      </c>
      <c r="F14084" s="34">
        <v>50</v>
      </c>
      <c r="G14084" s="34">
        <v>36</v>
      </c>
      <c r="H14084" s="34">
        <v>41</v>
      </c>
      <c r="I14084" s="34">
        <v>35</v>
      </c>
      <c r="J14084" s="34">
        <v>28</v>
      </c>
      <c r="K14084" s="34">
        <v>83</v>
      </c>
      <c r="L14084" s="34">
        <v>21</v>
      </c>
      <c r="M14084" s="34">
        <v>51</v>
      </c>
      <c r="N14084" s="34">
        <v>26</v>
      </c>
      <c r="O14084" s="34">
        <v>42</v>
      </c>
      <c r="P14084" s="34">
        <v>26</v>
      </c>
      <c r="Q14084" s="34">
        <v>33</v>
      </c>
      <c r="R14084" s="34">
        <v>38</v>
      </c>
      <c r="S14084" s="34">
        <v>65</v>
      </c>
      <c r="T14084" s="34">
        <v>13</v>
      </c>
      <c r="U14084" s="34">
        <v>42</v>
      </c>
      <c r="V14084" s="34">
        <v>41</v>
      </c>
      <c r="W14084" s="34">
        <v>45</v>
      </c>
      <c r="X14084" s="34">
        <v>32</v>
      </c>
      <c r="Y14084" s="34">
        <v>47</v>
      </c>
      <c r="Z14084" s="34">
        <v>39</v>
      </c>
      <c r="AA14084" s="34">
        <v>55</v>
      </c>
      <c r="AB14084" s="34">
        <v>34</v>
      </c>
      <c r="AC14084" s="34">
        <v>81</v>
      </c>
    </row>
    <row r="14085" spans="1:29" x14ac:dyDescent="0.2">
      <c r="A14085" s="34" t="s">
        <v>74578</v>
      </c>
      <c r="B14085" s="34">
        <v>35</v>
      </c>
      <c r="C14085" s="34">
        <v>14</v>
      </c>
      <c r="D14085" s="34">
        <v>32</v>
      </c>
      <c r="E14085" s="34">
        <v>36</v>
      </c>
      <c r="F14085" s="34">
        <v>34</v>
      </c>
      <c r="G14085" s="34">
        <v>23</v>
      </c>
      <c r="H14085" s="34">
        <v>14</v>
      </c>
      <c r="I14085" s="34">
        <v>25</v>
      </c>
      <c r="J14085" s="34">
        <v>25</v>
      </c>
      <c r="K14085" s="34">
        <v>44</v>
      </c>
      <c r="L14085" s="34">
        <v>12</v>
      </c>
      <c r="M14085" s="34">
        <v>16</v>
      </c>
      <c r="N14085" s="34">
        <v>29</v>
      </c>
      <c r="O14085" s="34">
        <v>38</v>
      </c>
      <c r="P14085" s="34">
        <v>27</v>
      </c>
      <c r="Q14085" s="34">
        <v>25</v>
      </c>
      <c r="R14085" s="34">
        <v>26</v>
      </c>
      <c r="S14085" s="34">
        <v>43</v>
      </c>
      <c r="T14085" s="34">
        <v>14</v>
      </c>
      <c r="U14085" s="34">
        <v>26</v>
      </c>
      <c r="V14085" s="34">
        <v>15</v>
      </c>
      <c r="W14085" s="34">
        <v>21</v>
      </c>
      <c r="X14085" s="34">
        <v>21</v>
      </c>
      <c r="Y14085" s="34">
        <v>25</v>
      </c>
      <c r="Z14085" s="34">
        <v>32</v>
      </c>
      <c r="AA14085" s="34">
        <v>35</v>
      </c>
      <c r="AB14085" s="34">
        <v>25</v>
      </c>
      <c r="AC14085" s="34">
        <v>43</v>
      </c>
    </row>
    <row r="14086" spans="1:29" x14ac:dyDescent="0.2">
      <c r="A14086" s="34" t="s">
        <v>74579</v>
      </c>
      <c r="B14086" s="34">
        <v>31</v>
      </c>
      <c r="C14086" s="34">
        <v>15</v>
      </c>
      <c r="D14086" s="34">
        <v>16</v>
      </c>
      <c r="E14086" s="34">
        <v>16</v>
      </c>
      <c r="F14086" s="34">
        <v>13</v>
      </c>
      <c r="G14086" s="34">
        <v>7</v>
      </c>
      <c r="H14086" s="34">
        <v>27</v>
      </c>
      <c r="I14086" s="34">
        <v>13</v>
      </c>
      <c r="J14086" s="34">
        <v>21</v>
      </c>
      <c r="K14086" s="34">
        <v>18</v>
      </c>
      <c r="L14086" s="34">
        <v>16</v>
      </c>
      <c r="M14086" s="34">
        <v>13</v>
      </c>
      <c r="N14086" s="34">
        <v>15</v>
      </c>
      <c r="O14086" s="34">
        <v>19</v>
      </c>
      <c r="P14086" s="34">
        <v>25</v>
      </c>
      <c r="Q14086" s="34">
        <v>22</v>
      </c>
      <c r="R14086" s="34">
        <v>16</v>
      </c>
      <c r="S14086" s="34">
        <v>17</v>
      </c>
      <c r="T14086" s="34">
        <v>15</v>
      </c>
      <c r="U14086" s="34">
        <v>11</v>
      </c>
      <c r="V14086" s="34">
        <v>11</v>
      </c>
      <c r="W14086" s="34">
        <v>22</v>
      </c>
      <c r="X14086" s="34">
        <v>28</v>
      </c>
      <c r="Y14086" s="34">
        <v>24</v>
      </c>
      <c r="Z14086" s="34">
        <v>13</v>
      </c>
      <c r="AA14086" s="34">
        <v>32</v>
      </c>
      <c r="AB14086" s="34">
        <v>26</v>
      </c>
      <c r="AC14086" s="34">
        <v>35</v>
      </c>
    </row>
    <row r="14087" spans="1:29" x14ac:dyDescent="0.2">
      <c r="A14087" s="34" t="s">
        <v>74580</v>
      </c>
      <c r="B14087" s="34">
        <v>21</v>
      </c>
      <c r="C14087" s="34">
        <v>23</v>
      </c>
      <c r="D14087" s="34">
        <v>43</v>
      </c>
      <c r="E14087" s="34">
        <v>30</v>
      </c>
      <c r="F14087" s="34">
        <v>26</v>
      </c>
      <c r="G14087" s="34">
        <v>36</v>
      </c>
      <c r="H14087" s="34">
        <v>41</v>
      </c>
      <c r="I14087" s="34">
        <v>11</v>
      </c>
      <c r="J14087" s="34">
        <v>21</v>
      </c>
      <c r="K14087" s="34">
        <v>32</v>
      </c>
      <c r="L14087" s="34">
        <v>11</v>
      </c>
      <c r="M14087" s="34">
        <v>33</v>
      </c>
      <c r="N14087" s="34">
        <v>25</v>
      </c>
      <c r="O14087" s="34">
        <v>21</v>
      </c>
      <c r="P14087" s="34">
        <v>13</v>
      </c>
      <c r="Q14087" s="34">
        <v>20</v>
      </c>
      <c r="R14087" s="34">
        <v>34</v>
      </c>
      <c r="S14087" s="34">
        <v>25</v>
      </c>
      <c r="T14087" s="34">
        <v>15</v>
      </c>
      <c r="U14087" s="34">
        <v>13</v>
      </c>
      <c r="V14087" s="34">
        <v>39</v>
      </c>
      <c r="W14087" s="34">
        <v>29</v>
      </c>
      <c r="X14087" s="34">
        <v>34</v>
      </c>
      <c r="Y14087" s="34">
        <v>21</v>
      </c>
      <c r="Z14087" s="34">
        <v>30</v>
      </c>
      <c r="AA14087" s="34">
        <v>44</v>
      </c>
      <c r="AB14087" s="34">
        <v>20</v>
      </c>
      <c r="AC14087" s="34">
        <v>57</v>
      </c>
    </row>
    <row r="14088" spans="1:29" x14ac:dyDescent="0.2">
      <c r="A14088" s="34" t="s">
        <v>74581</v>
      </c>
      <c r="B14088" s="34">
        <v>22</v>
      </c>
      <c r="C14088" s="34">
        <v>35</v>
      </c>
      <c r="D14088" s="34">
        <v>42</v>
      </c>
      <c r="E14088" s="34">
        <v>46</v>
      </c>
      <c r="F14088" s="34">
        <v>56</v>
      </c>
      <c r="G14088" s="34">
        <v>38</v>
      </c>
      <c r="H14088" s="34">
        <v>34</v>
      </c>
      <c r="I14088" s="34">
        <v>33</v>
      </c>
      <c r="J14088" s="34">
        <v>27</v>
      </c>
      <c r="K14088" s="34">
        <v>38</v>
      </c>
      <c r="L14088" s="34">
        <v>24</v>
      </c>
      <c r="M14088" s="34">
        <v>34</v>
      </c>
      <c r="N14088" s="34">
        <v>33</v>
      </c>
      <c r="O14088" s="34">
        <v>39</v>
      </c>
      <c r="P14088" s="34">
        <v>34</v>
      </c>
      <c r="Q14088" s="34">
        <v>37</v>
      </c>
      <c r="R14088" s="34">
        <v>36</v>
      </c>
      <c r="S14088" s="34">
        <v>37</v>
      </c>
      <c r="T14088" s="34">
        <v>32</v>
      </c>
      <c r="U14088" s="34">
        <v>29</v>
      </c>
      <c r="V14088" s="34">
        <v>38</v>
      </c>
      <c r="W14088" s="34">
        <v>33</v>
      </c>
      <c r="X14088" s="34">
        <v>49</v>
      </c>
      <c r="Y14088" s="34">
        <v>15</v>
      </c>
      <c r="Z14088" s="34">
        <v>57</v>
      </c>
      <c r="AA14088" s="34">
        <v>51</v>
      </c>
      <c r="AB14088" s="34">
        <v>41</v>
      </c>
      <c r="AC14088" s="34">
        <v>55</v>
      </c>
    </row>
    <row r="14089" spans="1:29" x14ac:dyDescent="0.2">
      <c r="A14089" s="34" t="s">
        <v>74582</v>
      </c>
      <c r="B14089" s="34">
        <v>22</v>
      </c>
      <c r="C14089" s="34">
        <v>22</v>
      </c>
      <c r="D14089" s="34">
        <v>28</v>
      </c>
      <c r="E14089" s="34">
        <v>28</v>
      </c>
      <c r="F14089" s="34">
        <v>33</v>
      </c>
      <c r="G14089" s="34">
        <v>13</v>
      </c>
      <c r="H14089" s="34">
        <v>29</v>
      </c>
      <c r="I14089" s="34">
        <v>30</v>
      </c>
      <c r="J14089" s="34">
        <v>28</v>
      </c>
      <c r="K14089" s="34">
        <v>26</v>
      </c>
      <c r="L14089" s="34">
        <v>28</v>
      </c>
      <c r="M14089" s="34">
        <v>18</v>
      </c>
      <c r="N14089" s="34">
        <v>21</v>
      </c>
      <c r="O14089" s="34">
        <v>12</v>
      </c>
      <c r="P14089" s="34">
        <v>16</v>
      </c>
      <c r="Q14089" s="34">
        <v>35</v>
      </c>
      <c r="R14089" s="34">
        <v>33</v>
      </c>
      <c r="S14089" s="34">
        <v>16</v>
      </c>
      <c r="T14089" s="34">
        <v>20</v>
      </c>
      <c r="U14089" s="34">
        <v>30</v>
      </c>
      <c r="V14089" s="34">
        <v>20</v>
      </c>
      <c r="W14089" s="34">
        <v>17</v>
      </c>
      <c r="X14089" s="34">
        <v>65</v>
      </c>
      <c r="Y14089" s="34">
        <v>30</v>
      </c>
      <c r="Z14089" s="34">
        <v>32</v>
      </c>
      <c r="AA14089" s="34">
        <v>36</v>
      </c>
      <c r="AB14089" s="34">
        <v>18</v>
      </c>
      <c r="AC14089" s="34">
        <v>26</v>
      </c>
    </row>
    <row r="14090" spans="1:29" x14ac:dyDescent="0.2">
      <c r="A14090" s="34" t="s">
        <v>74583</v>
      </c>
      <c r="B14090" s="34">
        <v>45</v>
      </c>
      <c r="C14090" s="34">
        <v>28</v>
      </c>
      <c r="D14090" s="34">
        <v>35</v>
      </c>
      <c r="E14090" s="34">
        <v>36</v>
      </c>
      <c r="F14090" s="34">
        <v>41</v>
      </c>
      <c r="G14090" s="34">
        <v>32</v>
      </c>
      <c r="H14090" s="34">
        <v>45</v>
      </c>
      <c r="I14090" s="34">
        <v>39</v>
      </c>
      <c r="J14090" s="34">
        <v>44</v>
      </c>
      <c r="K14090" s="34">
        <v>64</v>
      </c>
      <c r="L14090" s="34">
        <v>45</v>
      </c>
      <c r="M14090" s="34">
        <v>28</v>
      </c>
      <c r="N14090" s="34">
        <v>39</v>
      </c>
      <c r="O14090" s="34">
        <v>49</v>
      </c>
      <c r="P14090" s="34">
        <v>33</v>
      </c>
      <c r="Q14090" s="34">
        <v>28</v>
      </c>
      <c r="R14090" s="34">
        <v>50</v>
      </c>
      <c r="S14090" s="34">
        <v>50</v>
      </c>
      <c r="T14090" s="34">
        <v>36</v>
      </c>
      <c r="U14090" s="34">
        <v>46</v>
      </c>
      <c r="V14090" s="34">
        <v>73</v>
      </c>
      <c r="W14090" s="34">
        <v>55</v>
      </c>
      <c r="X14090" s="34">
        <v>41</v>
      </c>
      <c r="Y14090" s="34">
        <v>51</v>
      </c>
      <c r="Z14090" s="34">
        <v>70</v>
      </c>
      <c r="AA14090" s="34">
        <v>59</v>
      </c>
      <c r="AB14090" s="34">
        <v>27</v>
      </c>
      <c r="AC14090" s="34">
        <v>83</v>
      </c>
    </row>
    <row r="14091" spans="1:29" x14ac:dyDescent="0.2">
      <c r="A14091" s="34" t="s">
        <v>74584</v>
      </c>
      <c r="B14091" s="34">
        <v>27</v>
      </c>
      <c r="C14091" s="34">
        <v>40</v>
      </c>
      <c r="D14091" s="34">
        <v>36</v>
      </c>
      <c r="E14091" s="34">
        <v>53</v>
      </c>
      <c r="F14091" s="34">
        <v>29</v>
      </c>
      <c r="G14091" s="34">
        <v>50</v>
      </c>
      <c r="H14091" s="34">
        <v>25</v>
      </c>
      <c r="I14091" s="34">
        <v>33</v>
      </c>
      <c r="J14091" s="34">
        <v>17</v>
      </c>
      <c r="K14091" s="34">
        <v>36</v>
      </c>
      <c r="L14091" s="34">
        <v>10</v>
      </c>
      <c r="M14091" s="34">
        <v>35</v>
      </c>
      <c r="N14091" s="34">
        <v>31</v>
      </c>
      <c r="O14091" s="34">
        <v>18</v>
      </c>
      <c r="P14091" s="34">
        <v>19</v>
      </c>
      <c r="Q14091" s="34">
        <v>58</v>
      </c>
      <c r="R14091" s="34">
        <v>30</v>
      </c>
      <c r="S14091" s="34">
        <v>46</v>
      </c>
      <c r="T14091" s="34">
        <v>16</v>
      </c>
      <c r="U14091" s="34">
        <v>36</v>
      </c>
      <c r="V14091" s="34">
        <v>32</v>
      </c>
      <c r="W14091" s="34">
        <v>22</v>
      </c>
      <c r="X14091" s="34">
        <v>37</v>
      </c>
      <c r="Y14091" s="34">
        <v>27</v>
      </c>
      <c r="Z14091" s="34">
        <v>28</v>
      </c>
      <c r="AA14091" s="34">
        <v>42</v>
      </c>
      <c r="AB14091" s="34">
        <v>14</v>
      </c>
      <c r="AC14091" s="34">
        <v>44</v>
      </c>
    </row>
    <row r="14092" spans="1:29" x14ac:dyDescent="0.2">
      <c r="A14092" s="34" t="s">
        <v>74585</v>
      </c>
      <c r="B14092" s="34">
        <v>7</v>
      </c>
      <c r="C14092" s="34">
        <v>6</v>
      </c>
      <c r="D14092" s="34">
        <v>11</v>
      </c>
      <c r="E14092" s="34">
        <v>6</v>
      </c>
      <c r="F14092" s="34">
        <v>10</v>
      </c>
      <c r="G14092" s="34">
        <v>5</v>
      </c>
      <c r="H14092" s="34">
        <v>15</v>
      </c>
      <c r="I14092" s="34">
        <v>2</v>
      </c>
      <c r="J14092" s="34">
        <v>9</v>
      </c>
      <c r="K14092" s="34">
        <v>3</v>
      </c>
      <c r="L14092" s="34">
        <v>3</v>
      </c>
      <c r="M14092" s="34">
        <v>2</v>
      </c>
      <c r="N14092" s="34">
        <v>8</v>
      </c>
      <c r="O14092" s="34">
        <v>2</v>
      </c>
      <c r="P14092" s="34">
        <v>4</v>
      </c>
      <c r="Q14092" s="34">
        <v>5</v>
      </c>
      <c r="R14092" s="34">
        <v>11</v>
      </c>
      <c r="S14092" s="34">
        <v>1</v>
      </c>
      <c r="T14092" s="34">
        <v>2</v>
      </c>
      <c r="U14092" s="34">
        <v>5</v>
      </c>
      <c r="V14092" s="34">
        <v>10</v>
      </c>
      <c r="W14092" s="34">
        <v>6</v>
      </c>
      <c r="X14092" s="34">
        <v>5</v>
      </c>
      <c r="Y14092" s="34">
        <v>2</v>
      </c>
      <c r="Z14092" s="34">
        <v>5</v>
      </c>
      <c r="AA14092" s="34">
        <v>4</v>
      </c>
      <c r="AB14092" s="34">
        <v>4</v>
      </c>
      <c r="AC14092" s="34">
        <v>12</v>
      </c>
    </row>
    <row r="14093" spans="1:29" x14ac:dyDescent="0.2">
      <c r="A14093" s="34" t="s">
        <v>74586</v>
      </c>
      <c r="B14093" s="34">
        <v>17</v>
      </c>
      <c r="C14093" s="34">
        <v>13</v>
      </c>
      <c r="D14093" s="34">
        <v>28</v>
      </c>
      <c r="E14093" s="34">
        <v>20</v>
      </c>
      <c r="F14093" s="34">
        <v>17</v>
      </c>
      <c r="G14093" s="34">
        <v>30</v>
      </c>
      <c r="H14093" s="34">
        <v>6</v>
      </c>
      <c r="I14093" s="34">
        <v>30</v>
      </c>
      <c r="J14093" s="34">
        <v>12</v>
      </c>
      <c r="K14093" s="34">
        <v>34</v>
      </c>
      <c r="L14093" s="34">
        <v>15</v>
      </c>
      <c r="M14093" s="34">
        <v>21</v>
      </c>
      <c r="N14093" s="34">
        <v>13</v>
      </c>
      <c r="O14093" s="34">
        <v>22</v>
      </c>
      <c r="P14093" s="34">
        <v>8</v>
      </c>
      <c r="Q14093" s="34">
        <v>18</v>
      </c>
      <c r="R14093" s="34">
        <v>29</v>
      </c>
      <c r="S14093" s="34">
        <v>24</v>
      </c>
      <c r="T14093" s="34">
        <v>12</v>
      </c>
      <c r="U14093" s="34">
        <v>18</v>
      </c>
      <c r="V14093" s="34">
        <v>22</v>
      </c>
      <c r="W14093" s="34">
        <v>13</v>
      </c>
      <c r="X14093" s="34">
        <v>26</v>
      </c>
      <c r="Y14093" s="34">
        <v>29</v>
      </c>
      <c r="Z14093" s="34">
        <v>19</v>
      </c>
      <c r="AA14093" s="34">
        <v>28</v>
      </c>
      <c r="AB14093" s="34">
        <v>17</v>
      </c>
      <c r="AC14093" s="34">
        <v>50</v>
      </c>
    </row>
    <row r="14094" spans="1:29" x14ac:dyDescent="0.2">
      <c r="A14094" s="34" t="s">
        <v>74587</v>
      </c>
      <c r="B14094" s="34">
        <v>33</v>
      </c>
      <c r="C14094" s="34">
        <v>37</v>
      </c>
      <c r="D14094" s="34">
        <v>20</v>
      </c>
      <c r="E14094" s="34">
        <v>18</v>
      </c>
      <c r="F14094" s="34">
        <v>29</v>
      </c>
      <c r="G14094" s="34">
        <v>7</v>
      </c>
      <c r="H14094" s="34">
        <v>17</v>
      </c>
      <c r="I14094" s="34">
        <v>7</v>
      </c>
      <c r="J14094" s="34">
        <v>23</v>
      </c>
      <c r="K14094" s="34">
        <v>3</v>
      </c>
      <c r="L14094" s="34">
        <v>6</v>
      </c>
      <c r="M14094" s="34">
        <v>18</v>
      </c>
      <c r="N14094" s="34">
        <v>26</v>
      </c>
      <c r="O14094" s="34">
        <v>6</v>
      </c>
      <c r="P14094" s="34">
        <v>9</v>
      </c>
      <c r="Q14094" s="34">
        <v>13</v>
      </c>
      <c r="R14094" s="34">
        <v>20</v>
      </c>
      <c r="S14094" s="34">
        <v>27</v>
      </c>
      <c r="T14094" s="34">
        <v>14</v>
      </c>
      <c r="U14094" s="34">
        <v>16</v>
      </c>
      <c r="V14094" s="34">
        <v>22</v>
      </c>
      <c r="W14094" s="34">
        <v>8</v>
      </c>
      <c r="X14094" s="34">
        <v>38</v>
      </c>
      <c r="Y14094" s="34">
        <v>22</v>
      </c>
      <c r="Z14094" s="34">
        <v>15</v>
      </c>
      <c r="AA14094" s="34">
        <v>18</v>
      </c>
      <c r="AB14094" s="34">
        <v>13</v>
      </c>
      <c r="AC14094" s="34">
        <v>30</v>
      </c>
    </row>
    <row r="14095" spans="1:29" x14ac:dyDescent="0.2">
      <c r="A14095" s="34" t="s">
        <v>74588</v>
      </c>
      <c r="B14095" s="34">
        <v>27</v>
      </c>
      <c r="C14095" s="34">
        <v>46</v>
      </c>
      <c r="D14095" s="34">
        <v>36</v>
      </c>
      <c r="E14095" s="34">
        <v>36</v>
      </c>
      <c r="F14095" s="34">
        <v>28</v>
      </c>
      <c r="G14095" s="34">
        <v>46</v>
      </c>
      <c r="H14095" s="34">
        <v>23</v>
      </c>
      <c r="I14095" s="34">
        <v>34</v>
      </c>
      <c r="J14095" s="34">
        <v>25</v>
      </c>
      <c r="K14095" s="34">
        <v>25</v>
      </c>
      <c r="L14095" s="34">
        <v>15</v>
      </c>
      <c r="M14095" s="34">
        <v>45</v>
      </c>
      <c r="N14095" s="34">
        <v>9</v>
      </c>
      <c r="O14095" s="34">
        <v>29</v>
      </c>
      <c r="P14095" s="34">
        <v>20</v>
      </c>
      <c r="Q14095" s="34">
        <v>54</v>
      </c>
      <c r="R14095" s="34">
        <v>18</v>
      </c>
      <c r="S14095" s="34">
        <v>44</v>
      </c>
      <c r="T14095" s="34">
        <v>17</v>
      </c>
      <c r="U14095" s="34">
        <v>37</v>
      </c>
      <c r="V14095" s="34">
        <v>31</v>
      </c>
      <c r="W14095" s="34">
        <v>44</v>
      </c>
      <c r="X14095" s="34">
        <v>30</v>
      </c>
      <c r="Y14095" s="34">
        <v>20</v>
      </c>
      <c r="Z14095" s="34">
        <v>14</v>
      </c>
      <c r="AA14095" s="34">
        <v>39</v>
      </c>
      <c r="AB14095" s="34">
        <v>22</v>
      </c>
      <c r="AC14095" s="34">
        <v>43</v>
      </c>
    </row>
    <row r="14096" spans="1:29" x14ac:dyDescent="0.2">
      <c r="A14096" s="34" t="s">
        <v>74589</v>
      </c>
      <c r="B14096" s="34">
        <v>32</v>
      </c>
      <c r="C14096" s="34">
        <v>16</v>
      </c>
      <c r="D14096" s="34">
        <v>38</v>
      </c>
      <c r="E14096" s="34">
        <v>58</v>
      </c>
      <c r="F14096" s="34">
        <v>24</v>
      </c>
      <c r="G14096" s="34">
        <v>14</v>
      </c>
      <c r="H14096" s="34">
        <v>27</v>
      </c>
      <c r="I14096" s="34">
        <v>15</v>
      </c>
      <c r="J14096" s="34">
        <v>12</v>
      </c>
      <c r="K14096" s="34">
        <v>117</v>
      </c>
      <c r="L14096" s="34">
        <v>19</v>
      </c>
      <c r="M14096" s="34">
        <v>16</v>
      </c>
      <c r="N14096" s="34">
        <v>14</v>
      </c>
      <c r="O14096" s="34">
        <v>17</v>
      </c>
      <c r="P14096" s="34">
        <v>24</v>
      </c>
      <c r="Q14096" s="34">
        <v>25</v>
      </c>
      <c r="R14096" s="34">
        <v>22</v>
      </c>
      <c r="S14096" s="34">
        <v>34</v>
      </c>
      <c r="T14096" s="34">
        <v>35</v>
      </c>
      <c r="U14096" s="34">
        <v>27</v>
      </c>
      <c r="V14096" s="34">
        <v>29</v>
      </c>
      <c r="W14096" s="34">
        <v>38</v>
      </c>
      <c r="X14096" s="34">
        <v>12</v>
      </c>
      <c r="Y14096" s="34">
        <v>49</v>
      </c>
      <c r="Z14096" s="34">
        <v>34</v>
      </c>
      <c r="AA14096" s="34">
        <v>24</v>
      </c>
      <c r="AB14096" s="34">
        <v>42</v>
      </c>
      <c r="AC14096" s="34">
        <v>30</v>
      </c>
    </row>
    <row r="14097" spans="1:29" x14ac:dyDescent="0.2">
      <c r="A14097" s="34" t="s">
        <v>74590</v>
      </c>
      <c r="B14097" s="34">
        <v>47</v>
      </c>
      <c r="C14097" s="34">
        <v>48</v>
      </c>
      <c r="D14097" s="34">
        <v>89</v>
      </c>
      <c r="E14097" s="34">
        <v>66</v>
      </c>
      <c r="F14097" s="34">
        <v>85</v>
      </c>
      <c r="G14097" s="34">
        <v>64</v>
      </c>
      <c r="H14097" s="34">
        <v>84</v>
      </c>
      <c r="I14097" s="34">
        <v>24</v>
      </c>
      <c r="J14097" s="34">
        <v>63</v>
      </c>
      <c r="K14097" s="34">
        <v>29</v>
      </c>
      <c r="L14097" s="34">
        <v>39</v>
      </c>
      <c r="M14097" s="34">
        <v>46</v>
      </c>
      <c r="N14097" s="34">
        <v>62</v>
      </c>
      <c r="O14097" s="34">
        <v>45</v>
      </c>
      <c r="P14097" s="34">
        <v>86</v>
      </c>
      <c r="Q14097" s="34">
        <v>56</v>
      </c>
      <c r="R14097" s="34">
        <v>106</v>
      </c>
      <c r="S14097" s="34">
        <v>66</v>
      </c>
      <c r="T14097" s="34">
        <v>68</v>
      </c>
      <c r="U14097" s="34">
        <v>37</v>
      </c>
      <c r="V14097" s="34">
        <v>76</v>
      </c>
      <c r="W14097" s="34">
        <v>64</v>
      </c>
      <c r="X14097" s="34">
        <v>97</v>
      </c>
      <c r="Y14097" s="34">
        <v>52</v>
      </c>
      <c r="Z14097" s="34">
        <v>107</v>
      </c>
      <c r="AA14097" s="34">
        <v>42</v>
      </c>
      <c r="AB14097" s="34">
        <v>79</v>
      </c>
      <c r="AC14097" s="34">
        <v>100</v>
      </c>
    </row>
    <row r="14098" spans="1:29" x14ac:dyDescent="0.2">
      <c r="A14098" s="34" t="s">
        <v>74591</v>
      </c>
      <c r="B14098" s="34">
        <v>27</v>
      </c>
      <c r="C14098" s="34">
        <v>45</v>
      </c>
      <c r="D14098" s="34">
        <v>62</v>
      </c>
      <c r="E14098" s="34">
        <v>66</v>
      </c>
      <c r="F14098" s="34">
        <v>52</v>
      </c>
      <c r="G14098" s="34">
        <v>53</v>
      </c>
      <c r="H14098" s="34">
        <v>44</v>
      </c>
      <c r="I14098" s="34">
        <v>44</v>
      </c>
      <c r="J14098" s="34">
        <v>43</v>
      </c>
      <c r="K14098" s="34">
        <v>69</v>
      </c>
      <c r="L14098" s="34">
        <v>21</v>
      </c>
      <c r="M14098" s="34">
        <v>50</v>
      </c>
      <c r="N14098" s="34">
        <v>22</v>
      </c>
      <c r="O14098" s="34">
        <v>46</v>
      </c>
      <c r="P14098" s="34">
        <v>37</v>
      </c>
      <c r="Q14098" s="34">
        <v>44</v>
      </c>
      <c r="R14098" s="34">
        <v>45</v>
      </c>
      <c r="S14098" s="34">
        <v>70</v>
      </c>
      <c r="T14098" s="34">
        <v>32</v>
      </c>
      <c r="U14098" s="34">
        <v>42</v>
      </c>
      <c r="V14098" s="34">
        <v>45</v>
      </c>
      <c r="W14098" s="34">
        <v>73</v>
      </c>
      <c r="X14098" s="34">
        <v>35</v>
      </c>
      <c r="Y14098" s="34">
        <v>43</v>
      </c>
      <c r="Z14098" s="34">
        <v>76</v>
      </c>
      <c r="AA14098" s="34">
        <v>64</v>
      </c>
      <c r="AB14098" s="34">
        <v>51</v>
      </c>
      <c r="AC14098" s="34">
        <v>70</v>
      </c>
    </row>
    <row r="14099" spans="1:29" x14ac:dyDescent="0.2">
      <c r="A14099" s="34" t="s">
        <v>74592</v>
      </c>
      <c r="B14099" s="34">
        <v>29</v>
      </c>
      <c r="C14099" s="34">
        <v>35</v>
      </c>
      <c r="D14099" s="34">
        <v>27</v>
      </c>
      <c r="E14099" s="34">
        <v>30</v>
      </c>
      <c r="F14099" s="34">
        <v>20</v>
      </c>
      <c r="G14099" s="34">
        <v>26</v>
      </c>
      <c r="H14099" s="34">
        <v>22</v>
      </c>
      <c r="I14099" s="34">
        <v>27</v>
      </c>
      <c r="J14099" s="34">
        <v>15</v>
      </c>
      <c r="K14099" s="34">
        <v>22</v>
      </c>
      <c r="L14099" s="34">
        <v>18</v>
      </c>
      <c r="M14099" s="34">
        <v>32</v>
      </c>
      <c r="N14099" s="34">
        <v>34</v>
      </c>
      <c r="O14099" s="34">
        <v>20</v>
      </c>
      <c r="P14099" s="34">
        <v>25</v>
      </c>
      <c r="Q14099" s="34">
        <v>31</v>
      </c>
      <c r="R14099" s="34">
        <v>25</v>
      </c>
      <c r="S14099" s="34">
        <v>48</v>
      </c>
      <c r="T14099" s="34">
        <v>26</v>
      </c>
      <c r="U14099" s="34">
        <v>32</v>
      </c>
      <c r="V14099" s="34">
        <v>24</v>
      </c>
      <c r="W14099" s="34">
        <v>35</v>
      </c>
      <c r="X14099" s="34">
        <v>45</v>
      </c>
      <c r="Y14099" s="34">
        <v>27</v>
      </c>
      <c r="Z14099" s="34">
        <v>36</v>
      </c>
      <c r="AA14099" s="34">
        <v>53</v>
      </c>
      <c r="AB14099" s="34">
        <v>20</v>
      </c>
      <c r="AC14099" s="34">
        <v>48</v>
      </c>
    </row>
    <row r="14100" spans="1:29" x14ac:dyDescent="0.2">
      <c r="A14100" s="34" t="s">
        <v>74593</v>
      </c>
      <c r="B14100" s="34">
        <v>14</v>
      </c>
      <c r="C14100" s="34">
        <v>13</v>
      </c>
      <c r="D14100" s="34">
        <v>37</v>
      </c>
      <c r="E14100" s="34">
        <v>21</v>
      </c>
      <c r="F14100" s="34">
        <v>28</v>
      </c>
      <c r="G14100" s="34">
        <v>28</v>
      </c>
      <c r="H14100" s="34">
        <v>24</v>
      </c>
      <c r="I14100" s="34">
        <v>17</v>
      </c>
      <c r="J14100" s="34">
        <v>21</v>
      </c>
      <c r="K14100" s="34">
        <v>33</v>
      </c>
      <c r="L14100" s="34">
        <v>7</v>
      </c>
      <c r="M14100" s="34">
        <v>18</v>
      </c>
      <c r="N14100" s="34">
        <v>24</v>
      </c>
      <c r="O14100" s="34">
        <v>12</v>
      </c>
      <c r="P14100" s="34">
        <v>25</v>
      </c>
      <c r="Q14100" s="34">
        <v>14</v>
      </c>
      <c r="R14100" s="34">
        <v>23</v>
      </c>
      <c r="S14100" s="34">
        <v>36</v>
      </c>
      <c r="T14100" s="34">
        <v>31</v>
      </c>
      <c r="U14100" s="34">
        <v>13</v>
      </c>
      <c r="V14100" s="34">
        <v>36</v>
      </c>
      <c r="W14100" s="34">
        <v>11</v>
      </c>
      <c r="X14100" s="34">
        <v>49</v>
      </c>
      <c r="Y14100" s="34">
        <v>9</v>
      </c>
      <c r="Z14100" s="34">
        <v>42</v>
      </c>
      <c r="AA14100" s="34">
        <v>20</v>
      </c>
      <c r="AB14100" s="34">
        <v>22</v>
      </c>
      <c r="AC14100" s="34">
        <v>20</v>
      </c>
    </row>
    <row r="14101" spans="1:29" x14ac:dyDescent="0.2">
      <c r="A14101" s="34" t="s">
        <v>74594</v>
      </c>
      <c r="B14101" s="34">
        <v>40</v>
      </c>
      <c r="C14101" s="34">
        <v>25</v>
      </c>
      <c r="D14101" s="34">
        <v>41</v>
      </c>
      <c r="E14101" s="34">
        <v>18</v>
      </c>
      <c r="F14101" s="34">
        <v>41</v>
      </c>
      <c r="G14101" s="34">
        <v>43</v>
      </c>
      <c r="H14101" s="34">
        <v>28</v>
      </c>
      <c r="I14101" s="34">
        <v>41</v>
      </c>
      <c r="J14101" s="34">
        <v>39</v>
      </c>
      <c r="K14101" s="34">
        <v>48</v>
      </c>
      <c r="L14101" s="34">
        <v>12</v>
      </c>
      <c r="M14101" s="34">
        <v>18</v>
      </c>
      <c r="N14101" s="34">
        <v>29</v>
      </c>
      <c r="O14101" s="34">
        <v>17</v>
      </c>
      <c r="P14101" s="34">
        <v>36</v>
      </c>
      <c r="Q14101" s="34">
        <v>37</v>
      </c>
      <c r="R14101" s="34">
        <v>40</v>
      </c>
      <c r="S14101" s="34">
        <v>45</v>
      </c>
      <c r="T14101" s="34">
        <v>31</v>
      </c>
      <c r="U14101" s="34">
        <v>28</v>
      </c>
      <c r="V14101" s="34">
        <v>44</v>
      </c>
      <c r="W14101" s="34">
        <v>25</v>
      </c>
      <c r="X14101" s="34">
        <v>35</v>
      </c>
      <c r="Y14101" s="34">
        <v>50</v>
      </c>
      <c r="Z14101" s="34">
        <v>56</v>
      </c>
      <c r="AA14101" s="34">
        <v>36</v>
      </c>
      <c r="AB14101" s="34">
        <v>42</v>
      </c>
      <c r="AC14101" s="34">
        <v>50</v>
      </c>
    </row>
    <row r="14102" spans="1:29" x14ac:dyDescent="0.2">
      <c r="A14102" s="34" t="s">
        <v>74595</v>
      </c>
      <c r="B14102" s="34">
        <v>23</v>
      </c>
      <c r="C14102" s="34">
        <v>12</v>
      </c>
      <c r="D14102" s="34">
        <v>18</v>
      </c>
      <c r="E14102" s="34">
        <v>16</v>
      </c>
      <c r="F14102" s="34">
        <v>12</v>
      </c>
      <c r="G14102" s="34">
        <v>5</v>
      </c>
      <c r="H14102" s="34">
        <v>14</v>
      </c>
      <c r="I14102" s="34">
        <v>14</v>
      </c>
      <c r="J14102" s="34">
        <v>19</v>
      </c>
      <c r="K14102" s="34">
        <v>16</v>
      </c>
      <c r="L14102" s="34">
        <v>7</v>
      </c>
      <c r="M14102" s="34">
        <v>8</v>
      </c>
      <c r="N14102" s="34">
        <v>13</v>
      </c>
      <c r="O14102" s="34">
        <v>14</v>
      </c>
      <c r="P14102" s="34">
        <v>10</v>
      </c>
      <c r="Q14102" s="34">
        <v>10</v>
      </c>
      <c r="R14102" s="34">
        <v>19</v>
      </c>
      <c r="S14102" s="34">
        <v>19</v>
      </c>
      <c r="T14102" s="34">
        <v>21</v>
      </c>
      <c r="U14102" s="34">
        <v>11</v>
      </c>
      <c r="V14102" s="34">
        <v>23</v>
      </c>
      <c r="W14102" s="34">
        <v>19</v>
      </c>
      <c r="X14102" s="34">
        <v>3</v>
      </c>
      <c r="Y14102" s="34">
        <v>8</v>
      </c>
      <c r="Z14102" s="34">
        <v>32</v>
      </c>
      <c r="AA14102" s="34">
        <v>20</v>
      </c>
      <c r="AB14102" s="34">
        <v>20</v>
      </c>
      <c r="AC14102" s="34">
        <v>25</v>
      </c>
    </row>
    <row r="14103" spans="1:29" x14ac:dyDescent="0.2">
      <c r="A14103" s="34" t="s">
        <v>74596</v>
      </c>
      <c r="B14103" s="34">
        <v>113</v>
      </c>
      <c r="C14103" s="34">
        <v>157</v>
      </c>
      <c r="D14103" s="34">
        <v>304</v>
      </c>
      <c r="E14103" s="34">
        <v>220</v>
      </c>
      <c r="F14103" s="34">
        <v>272</v>
      </c>
      <c r="G14103" s="34">
        <v>214</v>
      </c>
      <c r="H14103" s="34">
        <v>256</v>
      </c>
      <c r="I14103" s="34">
        <v>176</v>
      </c>
      <c r="J14103" s="34">
        <v>188</v>
      </c>
      <c r="K14103" s="34">
        <v>263</v>
      </c>
      <c r="L14103" s="34">
        <v>148</v>
      </c>
      <c r="M14103" s="34">
        <v>154</v>
      </c>
      <c r="N14103" s="34">
        <v>198</v>
      </c>
      <c r="O14103" s="34">
        <v>236</v>
      </c>
      <c r="P14103" s="34">
        <v>241</v>
      </c>
      <c r="Q14103" s="34">
        <v>271</v>
      </c>
      <c r="R14103" s="34">
        <v>258</v>
      </c>
      <c r="S14103" s="34">
        <v>285</v>
      </c>
      <c r="T14103" s="34">
        <v>215</v>
      </c>
      <c r="U14103" s="34">
        <v>193</v>
      </c>
      <c r="V14103" s="34">
        <v>285</v>
      </c>
      <c r="W14103" s="34">
        <v>193</v>
      </c>
      <c r="X14103" s="34">
        <v>358</v>
      </c>
      <c r="Y14103" s="34">
        <v>204</v>
      </c>
      <c r="Z14103" s="34">
        <v>277</v>
      </c>
      <c r="AA14103" s="34">
        <v>287</v>
      </c>
      <c r="AB14103" s="34">
        <v>259</v>
      </c>
      <c r="AC14103" s="34">
        <v>329</v>
      </c>
    </row>
    <row r="14104" spans="1:29" x14ac:dyDescent="0.2">
      <c r="A14104" s="34" t="s">
        <v>74597</v>
      </c>
      <c r="B14104" s="34">
        <v>27</v>
      </c>
      <c r="C14104" s="34">
        <v>37</v>
      </c>
      <c r="D14104" s="34">
        <v>35</v>
      </c>
      <c r="E14104" s="34">
        <v>42</v>
      </c>
      <c r="F14104" s="34">
        <v>40</v>
      </c>
      <c r="G14104" s="34">
        <v>48</v>
      </c>
      <c r="H14104" s="34">
        <v>16</v>
      </c>
      <c r="I14104" s="34">
        <v>40</v>
      </c>
      <c r="J14104" s="34">
        <v>28</v>
      </c>
      <c r="K14104" s="34">
        <v>43</v>
      </c>
      <c r="L14104" s="34">
        <v>11</v>
      </c>
      <c r="M14104" s="34">
        <v>28</v>
      </c>
      <c r="N14104" s="34">
        <v>19</v>
      </c>
      <c r="O14104" s="34">
        <v>29</v>
      </c>
      <c r="P14104" s="34">
        <v>24</v>
      </c>
      <c r="Q14104" s="34">
        <v>29</v>
      </c>
      <c r="R14104" s="34">
        <v>50</v>
      </c>
      <c r="S14104" s="34">
        <v>40</v>
      </c>
      <c r="T14104" s="34">
        <v>25</v>
      </c>
      <c r="U14104" s="34">
        <v>51</v>
      </c>
      <c r="V14104" s="34">
        <v>42</v>
      </c>
      <c r="W14104" s="34">
        <v>24</v>
      </c>
      <c r="X14104" s="34">
        <v>18</v>
      </c>
      <c r="Y14104" s="34">
        <v>32</v>
      </c>
      <c r="Z14104" s="34">
        <v>46</v>
      </c>
      <c r="AA14104" s="34">
        <v>48</v>
      </c>
      <c r="AB14104" s="34">
        <v>30</v>
      </c>
      <c r="AC14104" s="34">
        <v>62</v>
      </c>
    </row>
    <row r="14105" spans="1:29" x14ac:dyDescent="0.2">
      <c r="A14105" s="34" t="s">
        <v>74598</v>
      </c>
      <c r="B14105" s="34">
        <v>35</v>
      </c>
      <c r="C14105" s="34">
        <v>41</v>
      </c>
      <c r="D14105" s="34">
        <v>33</v>
      </c>
      <c r="E14105" s="34">
        <v>67</v>
      </c>
      <c r="F14105" s="34">
        <v>33</v>
      </c>
      <c r="G14105" s="34">
        <v>97</v>
      </c>
      <c r="H14105" s="34">
        <v>35</v>
      </c>
      <c r="I14105" s="34">
        <v>65</v>
      </c>
      <c r="J14105" s="34">
        <v>36</v>
      </c>
      <c r="K14105" s="34">
        <v>73</v>
      </c>
      <c r="L14105" s="34">
        <v>10</v>
      </c>
      <c r="M14105" s="34">
        <v>45</v>
      </c>
      <c r="N14105" s="34">
        <v>38</v>
      </c>
      <c r="O14105" s="34">
        <v>62</v>
      </c>
      <c r="P14105" s="34">
        <v>34</v>
      </c>
      <c r="Q14105" s="34">
        <v>67</v>
      </c>
      <c r="R14105" s="34">
        <v>24</v>
      </c>
      <c r="S14105" s="34">
        <v>52</v>
      </c>
      <c r="T14105" s="34">
        <v>32</v>
      </c>
      <c r="U14105" s="34">
        <v>72</v>
      </c>
      <c r="V14105" s="34">
        <v>43</v>
      </c>
      <c r="W14105" s="34">
        <v>39</v>
      </c>
      <c r="X14105" s="34">
        <v>26</v>
      </c>
      <c r="Y14105" s="34">
        <v>51</v>
      </c>
      <c r="Z14105" s="34">
        <v>40</v>
      </c>
      <c r="AA14105" s="34">
        <v>55</v>
      </c>
      <c r="AB14105" s="34">
        <v>25</v>
      </c>
      <c r="AC14105" s="34">
        <v>62</v>
      </c>
    </row>
    <row r="14106" spans="1:29" x14ac:dyDescent="0.2">
      <c r="A14106" s="34" t="s">
        <v>74599</v>
      </c>
      <c r="B14106" s="34">
        <v>13</v>
      </c>
      <c r="C14106" s="34">
        <v>6</v>
      </c>
      <c r="D14106" s="34">
        <v>8</v>
      </c>
      <c r="E14106" s="34">
        <v>12</v>
      </c>
      <c r="F14106" s="34">
        <v>7</v>
      </c>
      <c r="G14106" s="34">
        <v>31</v>
      </c>
      <c r="H14106" s="34">
        <v>9</v>
      </c>
      <c r="I14106" s="34">
        <v>11</v>
      </c>
      <c r="J14106" s="34">
        <v>13</v>
      </c>
      <c r="K14106" s="34">
        <v>16</v>
      </c>
      <c r="L14106" s="34">
        <v>4</v>
      </c>
      <c r="M14106" s="34">
        <v>9</v>
      </c>
      <c r="N14106" s="34">
        <v>8</v>
      </c>
      <c r="O14106" s="34">
        <v>11</v>
      </c>
      <c r="P14106" s="34">
        <v>2</v>
      </c>
      <c r="Q14106" s="34">
        <v>8</v>
      </c>
      <c r="R14106" s="34">
        <v>10</v>
      </c>
      <c r="S14106" s="34">
        <v>2</v>
      </c>
      <c r="T14106" s="34">
        <v>9</v>
      </c>
      <c r="U14106" s="34">
        <v>6</v>
      </c>
      <c r="V14106" s="34">
        <v>3</v>
      </c>
      <c r="W14106" s="34">
        <v>9</v>
      </c>
      <c r="X14106" s="34">
        <v>9</v>
      </c>
      <c r="Y14106" s="34">
        <v>21</v>
      </c>
      <c r="Z14106" s="34">
        <v>15</v>
      </c>
      <c r="AA14106" s="34">
        <v>10</v>
      </c>
      <c r="AB14106" s="34">
        <v>5</v>
      </c>
      <c r="AC14106" s="34">
        <v>22</v>
      </c>
    </row>
    <row r="14107" spans="1:29" x14ac:dyDescent="0.2">
      <c r="A14107" s="34" t="s">
        <v>74600</v>
      </c>
      <c r="B14107" s="34">
        <v>38</v>
      </c>
      <c r="C14107" s="34">
        <v>41</v>
      </c>
      <c r="D14107" s="34">
        <v>57</v>
      </c>
      <c r="E14107" s="34">
        <v>57</v>
      </c>
      <c r="F14107" s="34">
        <v>48</v>
      </c>
      <c r="G14107" s="34">
        <v>40</v>
      </c>
      <c r="H14107" s="34">
        <v>37</v>
      </c>
      <c r="I14107" s="34">
        <v>28</v>
      </c>
      <c r="J14107" s="34">
        <v>31</v>
      </c>
      <c r="K14107" s="34">
        <v>47</v>
      </c>
      <c r="L14107" s="34">
        <v>22</v>
      </c>
      <c r="M14107" s="34">
        <v>30</v>
      </c>
      <c r="N14107" s="34">
        <v>34</v>
      </c>
      <c r="O14107" s="34">
        <v>41</v>
      </c>
      <c r="P14107" s="34">
        <v>28</v>
      </c>
      <c r="Q14107" s="34">
        <v>63</v>
      </c>
      <c r="R14107" s="34">
        <v>29</v>
      </c>
      <c r="S14107" s="34">
        <v>86</v>
      </c>
      <c r="T14107" s="34">
        <v>17</v>
      </c>
      <c r="U14107" s="34">
        <v>37</v>
      </c>
      <c r="V14107" s="34">
        <v>54</v>
      </c>
      <c r="W14107" s="34">
        <v>35</v>
      </c>
      <c r="X14107" s="34">
        <v>66</v>
      </c>
      <c r="Y14107" s="34">
        <v>31</v>
      </c>
      <c r="Z14107" s="34">
        <v>73</v>
      </c>
      <c r="AA14107" s="34">
        <v>99</v>
      </c>
      <c r="AB14107" s="34">
        <v>42</v>
      </c>
      <c r="AC14107" s="34">
        <v>85</v>
      </c>
    </row>
    <row r="14108" spans="1:29" x14ac:dyDescent="0.2">
      <c r="A14108" s="34" t="s">
        <v>74601</v>
      </c>
      <c r="B14108" s="34">
        <v>28</v>
      </c>
      <c r="C14108" s="34">
        <v>3</v>
      </c>
      <c r="D14108" s="34">
        <v>8</v>
      </c>
      <c r="E14108" s="34">
        <v>3</v>
      </c>
      <c r="F14108" s="34">
        <v>11</v>
      </c>
      <c r="G14108" s="34">
        <v>1</v>
      </c>
      <c r="H14108" s="34">
        <v>6</v>
      </c>
      <c r="I14108" s="34">
        <v>14</v>
      </c>
      <c r="J14108" s="34">
        <v>4</v>
      </c>
      <c r="K14108" s="34">
        <v>25</v>
      </c>
      <c r="L14108" s="34">
        <v>7</v>
      </c>
      <c r="M14108" s="34">
        <v>10</v>
      </c>
      <c r="N14108" s="34">
        <v>7</v>
      </c>
      <c r="O14108" s="34">
        <v>6</v>
      </c>
      <c r="P14108" s="34">
        <v>0</v>
      </c>
      <c r="Q14108" s="34">
        <v>21</v>
      </c>
      <c r="R14108" s="34">
        <v>12</v>
      </c>
      <c r="S14108" s="34">
        <v>13</v>
      </c>
      <c r="T14108" s="34">
        <v>4</v>
      </c>
      <c r="U14108" s="34">
        <v>6</v>
      </c>
      <c r="V14108" s="34">
        <v>19</v>
      </c>
      <c r="W14108" s="34">
        <v>9</v>
      </c>
      <c r="X14108" s="34">
        <v>6</v>
      </c>
      <c r="Y14108" s="34">
        <v>3</v>
      </c>
      <c r="Z14108" s="34">
        <v>19</v>
      </c>
      <c r="AA14108" s="34">
        <v>7</v>
      </c>
      <c r="AB14108" s="34">
        <v>1</v>
      </c>
      <c r="AC14108" s="34">
        <v>4</v>
      </c>
    </row>
    <row r="14109" spans="1:29" x14ac:dyDescent="0.2">
      <c r="A14109" s="34" t="s">
        <v>74602</v>
      </c>
      <c r="B14109" s="34">
        <v>36</v>
      </c>
      <c r="C14109" s="34">
        <v>44</v>
      </c>
      <c r="D14109" s="34">
        <v>77</v>
      </c>
      <c r="E14109" s="34">
        <v>47</v>
      </c>
      <c r="F14109" s="34">
        <v>51</v>
      </c>
      <c r="G14109" s="34">
        <v>58</v>
      </c>
      <c r="H14109" s="34">
        <v>48</v>
      </c>
      <c r="I14109" s="34">
        <v>46</v>
      </c>
      <c r="J14109" s="34">
        <v>51</v>
      </c>
      <c r="K14109" s="34">
        <v>65</v>
      </c>
      <c r="L14109" s="34">
        <v>36</v>
      </c>
      <c r="M14109" s="34">
        <v>43</v>
      </c>
      <c r="N14109" s="34">
        <v>44</v>
      </c>
      <c r="O14109" s="34">
        <v>33</v>
      </c>
      <c r="P14109" s="34">
        <v>38</v>
      </c>
      <c r="Q14109" s="34">
        <v>48</v>
      </c>
      <c r="R14109" s="34">
        <v>52</v>
      </c>
      <c r="S14109" s="34">
        <v>74</v>
      </c>
      <c r="T14109" s="34">
        <v>45</v>
      </c>
      <c r="U14109" s="34">
        <v>44</v>
      </c>
      <c r="V14109" s="34">
        <v>72</v>
      </c>
      <c r="W14109" s="34">
        <v>45</v>
      </c>
      <c r="X14109" s="34">
        <v>69</v>
      </c>
      <c r="Y14109" s="34">
        <v>28</v>
      </c>
      <c r="Z14109" s="34">
        <v>74</v>
      </c>
      <c r="AA14109" s="34">
        <v>62</v>
      </c>
      <c r="AB14109" s="34">
        <v>44</v>
      </c>
      <c r="AC14109" s="34">
        <v>85</v>
      </c>
    </row>
    <row r="14110" spans="1:29" x14ac:dyDescent="0.2">
      <c r="A14110" s="34" t="s">
        <v>74603</v>
      </c>
      <c r="B14110" s="34">
        <v>24</v>
      </c>
      <c r="C14110" s="34">
        <v>38</v>
      </c>
      <c r="D14110" s="34">
        <v>52</v>
      </c>
      <c r="E14110" s="34">
        <v>42</v>
      </c>
      <c r="F14110" s="34">
        <v>37</v>
      </c>
      <c r="G14110" s="34">
        <v>41</v>
      </c>
      <c r="H14110" s="34">
        <v>22</v>
      </c>
      <c r="I14110" s="34">
        <v>29</v>
      </c>
      <c r="J14110" s="34">
        <v>20</v>
      </c>
      <c r="K14110" s="34">
        <v>68</v>
      </c>
      <c r="L14110" s="34">
        <v>24</v>
      </c>
      <c r="M14110" s="34">
        <v>32</v>
      </c>
      <c r="N14110" s="34">
        <v>27</v>
      </c>
      <c r="O14110" s="34">
        <v>32</v>
      </c>
      <c r="P14110" s="34">
        <v>38</v>
      </c>
      <c r="Q14110" s="34">
        <v>47</v>
      </c>
      <c r="R14110" s="34">
        <v>32</v>
      </c>
      <c r="S14110" s="34">
        <v>53</v>
      </c>
      <c r="T14110" s="34">
        <v>35</v>
      </c>
      <c r="U14110" s="34">
        <v>24</v>
      </c>
      <c r="V14110" s="34">
        <v>54</v>
      </c>
      <c r="W14110" s="34">
        <v>34</v>
      </c>
      <c r="X14110" s="34">
        <v>64</v>
      </c>
      <c r="Y14110" s="34">
        <v>28</v>
      </c>
      <c r="Z14110" s="34">
        <v>50</v>
      </c>
      <c r="AA14110" s="34">
        <v>37</v>
      </c>
      <c r="AB14110" s="34">
        <v>15</v>
      </c>
      <c r="AC14110" s="34">
        <v>57</v>
      </c>
    </row>
    <row r="14111" spans="1:29" x14ac:dyDescent="0.2">
      <c r="A14111" s="34" t="s">
        <v>74604</v>
      </c>
      <c r="B14111" s="34">
        <v>29</v>
      </c>
      <c r="C14111" s="34">
        <v>23</v>
      </c>
      <c r="D14111" s="34">
        <v>34</v>
      </c>
      <c r="E14111" s="34">
        <v>30</v>
      </c>
      <c r="F14111" s="34">
        <v>17</v>
      </c>
      <c r="G14111" s="34">
        <v>22</v>
      </c>
      <c r="H14111" s="34">
        <v>13</v>
      </c>
      <c r="I14111" s="34">
        <v>32</v>
      </c>
      <c r="J14111" s="34">
        <v>6</v>
      </c>
      <c r="K14111" s="34">
        <v>33</v>
      </c>
      <c r="L14111" s="34">
        <v>10</v>
      </c>
      <c r="M14111" s="34">
        <v>3</v>
      </c>
      <c r="N14111" s="34">
        <v>20</v>
      </c>
      <c r="O14111" s="34">
        <v>12</v>
      </c>
      <c r="P14111" s="34">
        <v>19</v>
      </c>
      <c r="Q14111" s="34">
        <v>17</v>
      </c>
      <c r="R14111" s="34">
        <v>19</v>
      </c>
      <c r="S14111" s="34">
        <v>30</v>
      </c>
      <c r="T14111" s="34">
        <v>5</v>
      </c>
      <c r="U14111" s="34">
        <v>13</v>
      </c>
      <c r="V14111" s="34">
        <v>36</v>
      </c>
      <c r="W14111" s="34">
        <v>17</v>
      </c>
      <c r="X14111" s="34">
        <v>18</v>
      </c>
      <c r="Y14111" s="34">
        <v>13</v>
      </c>
      <c r="Z14111" s="34">
        <v>47</v>
      </c>
      <c r="AA14111" s="34">
        <v>32</v>
      </c>
      <c r="AB14111" s="34">
        <v>16</v>
      </c>
      <c r="AC14111" s="34">
        <v>24</v>
      </c>
    </row>
    <row r="14112" spans="1:29" x14ac:dyDescent="0.2">
      <c r="A14112" s="34" t="s">
        <v>74605</v>
      </c>
      <c r="B14112" s="34">
        <v>71</v>
      </c>
      <c r="C14112" s="34">
        <v>44</v>
      </c>
      <c r="D14112" s="34">
        <v>67</v>
      </c>
      <c r="E14112" s="34">
        <v>80</v>
      </c>
      <c r="F14112" s="34">
        <v>71</v>
      </c>
      <c r="G14112" s="34">
        <v>66</v>
      </c>
      <c r="H14112" s="34">
        <v>67</v>
      </c>
      <c r="I14112" s="34">
        <v>48</v>
      </c>
      <c r="J14112" s="34">
        <v>47</v>
      </c>
      <c r="K14112" s="34">
        <v>121</v>
      </c>
      <c r="L14112" s="34">
        <v>49</v>
      </c>
      <c r="M14112" s="34">
        <v>50</v>
      </c>
      <c r="N14112" s="34">
        <v>56</v>
      </c>
      <c r="O14112" s="34">
        <v>45</v>
      </c>
      <c r="P14112" s="34">
        <v>52</v>
      </c>
      <c r="Q14112" s="34">
        <v>89</v>
      </c>
      <c r="R14112" s="34">
        <v>104</v>
      </c>
      <c r="S14112" s="34">
        <v>98</v>
      </c>
      <c r="T14112" s="34">
        <v>71</v>
      </c>
      <c r="U14112" s="34">
        <v>67</v>
      </c>
      <c r="V14112" s="34">
        <v>104</v>
      </c>
      <c r="W14112" s="34">
        <v>92</v>
      </c>
      <c r="X14112" s="34">
        <v>94</v>
      </c>
      <c r="Y14112" s="34">
        <v>101</v>
      </c>
      <c r="Z14112" s="34">
        <v>69</v>
      </c>
      <c r="AA14112" s="34">
        <v>71</v>
      </c>
      <c r="AB14112" s="34">
        <v>103</v>
      </c>
      <c r="AC14112" s="34">
        <v>81</v>
      </c>
    </row>
    <row r="14113" spans="1:29" x14ac:dyDescent="0.2">
      <c r="A14113" s="34" t="s">
        <v>74606</v>
      </c>
      <c r="B14113" s="34">
        <v>54</v>
      </c>
      <c r="C14113" s="34">
        <v>45</v>
      </c>
      <c r="D14113" s="34">
        <v>77</v>
      </c>
      <c r="E14113" s="34">
        <v>60</v>
      </c>
      <c r="F14113" s="34">
        <v>48</v>
      </c>
      <c r="G14113" s="34">
        <v>34</v>
      </c>
      <c r="H14113" s="34">
        <v>52</v>
      </c>
      <c r="I14113" s="34">
        <v>47</v>
      </c>
      <c r="J14113" s="34">
        <v>55</v>
      </c>
      <c r="K14113" s="34">
        <v>66</v>
      </c>
      <c r="L14113" s="34">
        <v>37</v>
      </c>
      <c r="M14113" s="34">
        <v>43</v>
      </c>
      <c r="N14113" s="34">
        <v>28</v>
      </c>
      <c r="O14113" s="34">
        <v>53</v>
      </c>
      <c r="P14113" s="34">
        <v>58</v>
      </c>
      <c r="Q14113" s="34">
        <v>56</v>
      </c>
      <c r="R14113" s="34">
        <v>62</v>
      </c>
      <c r="S14113" s="34">
        <v>57</v>
      </c>
      <c r="T14113" s="34">
        <v>56</v>
      </c>
      <c r="U14113" s="34">
        <v>46</v>
      </c>
      <c r="V14113" s="34">
        <v>59</v>
      </c>
      <c r="W14113" s="34">
        <v>43</v>
      </c>
      <c r="X14113" s="34">
        <v>47</v>
      </c>
      <c r="Y14113" s="34">
        <v>45</v>
      </c>
      <c r="Z14113" s="34">
        <v>59</v>
      </c>
      <c r="AA14113" s="34">
        <v>63</v>
      </c>
      <c r="AB14113" s="34">
        <v>58</v>
      </c>
      <c r="AC14113" s="34">
        <v>45</v>
      </c>
    </row>
    <row r="14114" spans="1:29" x14ac:dyDescent="0.2">
      <c r="A14114" s="34" t="s">
        <v>74607</v>
      </c>
      <c r="B14114" s="34">
        <v>25</v>
      </c>
      <c r="C14114" s="34">
        <v>24</v>
      </c>
      <c r="D14114" s="34">
        <v>22</v>
      </c>
      <c r="E14114" s="34">
        <v>41</v>
      </c>
      <c r="F14114" s="34">
        <v>31</v>
      </c>
      <c r="G14114" s="34">
        <v>47</v>
      </c>
      <c r="H14114" s="34">
        <v>12</v>
      </c>
      <c r="I14114" s="34">
        <v>48</v>
      </c>
      <c r="J14114" s="34">
        <v>11</v>
      </c>
      <c r="K14114" s="34">
        <v>230</v>
      </c>
      <c r="L14114" s="34">
        <v>9</v>
      </c>
      <c r="M14114" s="34">
        <v>39</v>
      </c>
      <c r="N14114" s="34">
        <v>22</v>
      </c>
      <c r="O14114" s="34">
        <v>58</v>
      </c>
      <c r="P14114" s="34">
        <v>12</v>
      </c>
      <c r="Q14114" s="34">
        <v>50</v>
      </c>
      <c r="R14114" s="34">
        <v>29</v>
      </c>
      <c r="S14114" s="34">
        <v>41</v>
      </c>
      <c r="T14114" s="34">
        <v>18</v>
      </c>
      <c r="U14114" s="34">
        <v>34</v>
      </c>
      <c r="V14114" s="34">
        <v>28</v>
      </c>
      <c r="W14114" s="34">
        <v>32</v>
      </c>
      <c r="X14114" s="34">
        <v>16</v>
      </c>
      <c r="Y14114" s="34">
        <v>96</v>
      </c>
      <c r="Z14114" s="34">
        <v>23</v>
      </c>
      <c r="AA14114" s="34">
        <v>60</v>
      </c>
      <c r="AB14114" s="34">
        <v>22</v>
      </c>
      <c r="AC14114" s="34">
        <v>95</v>
      </c>
    </row>
    <row r="14115" spans="1:29" x14ac:dyDescent="0.2">
      <c r="A14115" s="34" t="s">
        <v>74608</v>
      </c>
      <c r="B14115" s="34">
        <v>31</v>
      </c>
      <c r="C14115" s="34">
        <v>14</v>
      </c>
      <c r="D14115" s="34">
        <v>23</v>
      </c>
      <c r="E14115" s="34">
        <v>38</v>
      </c>
      <c r="F14115" s="34">
        <v>27</v>
      </c>
      <c r="G14115" s="34">
        <v>45</v>
      </c>
      <c r="H14115" s="34">
        <v>21</v>
      </c>
      <c r="I14115" s="34">
        <v>30</v>
      </c>
      <c r="J14115" s="34">
        <v>28</v>
      </c>
      <c r="K14115" s="34">
        <v>47</v>
      </c>
      <c r="L14115" s="34">
        <v>17</v>
      </c>
      <c r="M14115" s="34">
        <v>24</v>
      </c>
      <c r="N14115" s="34">
        <v>21</v>
      </c>
      <c r="O14115" s="34">
        <v>28</v>
      </c>
      <c r="P14115" s="34">
        <v>13</v>
      </c>
      <c r="Q14115" s="34">
        <v>27</v>
      </c>
      <c r="R14115" s="34">
        <v>17</v>
      </c>
      <c r="S14115" s="34">
        <v>56</v>
      </c>
      <c r="T14115" s="34">
        <v>25</v>
      </c>
      <c r="U14115" s="34">
        <v>30</v>
      </c>
      <c r="V14115" s="34">
        <v>16</v>
      </c>
      <c r="W14115" s="34">
        <v>25</v>
      </c>
      <c r="X14115" s="34">
        <v>31</v>
      </c>
      <c r="Y14115" s="34">
        <v>35</v>
      </c>
      <c r="Z14115" s="34">
        <v>25</v>
      </c>
      <c r="AA14115" s="34">
        <v>52</v>
      </c>
      <c r="AB14115" s="34">
        <v>26</v>
      </c>
      <c r="AC14115" s="34">
        <v>60</v>
      </c>
    </row>
    <row r="14116" spans="1:29" x14ac:dyDescent="0.2">
      <c r="A14116" s="34" t="s">
        <v>74609</v>
      </c>
      <c r="B14116" s="34">
        <v>57</v>
      </c>
      <c r="C14116" s="34">
        <v>77</v>
      </c>
      <c r="D14116" s="34">
        <v>148</v>
      </c>
      <c r="E14116" s="34">
        <v>88</v>
      </c>
      <c r="F14116" s="34">
        <v>113</v>
      </c>
      <c r="G14116" s="34">
        <v>105</v>
      </c>
      <c r="H14116" s="34">
        <v>97</v>
      </c>
      <c r="I14116" s="34">
        <v>71</v>
      </c>
      <c r="J14116" s="34">
        <v>55</v>
      </c>
      <c r="K14116" s="34">
        <v>71</v>
      </c>
      <c r="L14116" s="34">
        <v>27</v>
      </c>
      <c r="M14116" s="34">
        <v>76</v>
      </c>
      <c r="N14116" s="34">
        <v>69</v>
      </c>
      <c r="O14116" s="34">
        <v>47</v>
      </c>
      <c r="P14116" s="34">
        <v>64</v>
      </c>
      <c r="Q14116" s="34">
        <v>71</v>
      </c>
      <c r="R14116" s="34">
        <v>103</v>
      </c>
      <c r="S14116" s="34">
        <v>111</v>
      </c>
      <c r="T14116" s="34">
        <v>50</v>
      </c>
      <c r="U14116" s="34">
        <v>46</v>
      </c>
      <c r="V14116" s="34">
        <v>124</v>
      </c>
      <c r="W14116" s="34">
        <v>60</v>
      </c>
      <c r="X14116" s="34">
        <v>138</v>
      </c>
      <c r="Y14116" s="34">
        <v>33</v>
      </c>
      <c r="Z14116" s="34">
        <v>82</v>
      </c>
      <c r="AA14116" s="34">
        <v>91</v>
      </c>
      <c r="AB14116" s="34">
        <v>70</v>
      </c>
      <c r="AC14116" s="34">
        <v>157</v>
      </c>
    </row>
    <row r="14117" spans="1:29" x14ac:dyDescent="0.2">
      <c r="A14117" s="34" t="s">
        <v>74610</v>
      </c>
      <c r="B14117" s="34">
        <v>12</v>
      </c>
      <c r="C14117" s="34">
        <v>17</v>
      </c>
      <c r="D14117" s="34">
        <v>25</v>
      </c>
      <c r="E14117" s="34">
        <v>5</v>
      </c>
      <c r="F14117" s="34">
        <v>12</v>
      </c>
      <c r="G14117" s="34">
        <v>17</v>
      </c>
      <c r="H14117" s="34">
        <v>13</v>
      </c>
      <c r="I14117" s="34">
        <v>4</v>
      </c>
      <c r="J14117" s="34">
        <v>4</v>
      </c>
      <c r="K14117" s="34">
        <v>4</v>
      </c>
      <c r="L14117" s="34">
        <v>4</v>
      </c>
      <c r="M14117" s="34">
        <v>4</v>
      </c>
      <c r="N14117" s="34">
        <v>13</v>
      </c>
      <c r="O14117" s="34">
        <v>11</v>
      </c>
      <c r="P14117" s="34">
        <v>11</v>
      </c>
      <c r="Q14117" s="34">
        <v>20</v>
      </c>
      <c r="R14117" s="34">
        <v>15</v>
      </c>
      <c r="S14117" s="34">
        <v>6</v>
      </c>
      <c r="T14117" s="34">
        <v>11</v>
      </c>
      <c r="U14117" s="34">
        <v>7</v>
      </c>
      <c r="V14117" s="34">
        <v>22</v>
      </c>
      <c r="W14117" s="34">
        <v>18</v>
      </c>
      <c r="X14117" s="34">
        <v>19</v>
      </c>
      <c r="Y14117" s="34">
        <v>1</v>
      </c>
      <c r="Z14117" s="34">
        <v>18</v>
      </c>
      <c r="AA14117" s="34">
        <v>12</v>
      </c>
      <c r="AB14117" s="34">
        <v>5</v>
      </c>
      <c r="AC14117" s="34">
        <v>8</v>
      </c>
    </row>
    <row r="14118" spans="1:29" x14ac:dyDescent="0.2">
      <c r="A14118" s="34" t="s">
        <v>74611</v>
      </c>
      <c r="B14118" s="34">
        <v>23</v>
      </c>
      <c r="C14118" s="34">
        <v>24</v>
      </c>
      <c r="D14118" s="34">
        <v>22</v>
      </c>
      <c r="E14118" s="34">
        <v>18</v>
      </c>
      <c r="F14118" s="34">
        <v>9</v>
      </c>
      <c r="G14118" s="34">
        <v>22</v>
      </c>
      <c r="H14118" s="34">
        <v>13</v>
      </c>
      <c r="I14118" s="34">
        <v>17</v>
      </c>
      <c r="J14118" s="34">
        <v>10</v>
      </c>
      <c r="K14118" s="34">
        <v>24</v>
      </c>
      <c r="L14118" s="34">
        <v>10</v>
      </c>
      <c r="M14118" s="34">
        <v>11</v>
      </c>
      <c r="N14118" s="34">
        <v>8</v>
      </c>
      <c r="O14118" s="34">
        <v>22</v>
      </c>
      <c r="P14118" s="34">
        <v>8</v>
      </c>
      <c r="Q14118" s="34">
        <v>9</v>
      </c>
      <c r="R14118" s="34">
        <v>12</v>
      </c>
      <c r="S14118" s="34">
        <v>23</v>
      </c>
      <c r="T14118" s="34">
        <v>7</v>
      </c>
      <c r="U14118" s="34">
        <v>15</v>
      </c>
      <c r="V14118" s="34">
        <v>15</v>
      </c>
      <c r="W14118" s="34">
        <v>9</v>
      </c>
      <c r="X14118" s="34">
        <v>8</v>
      </c>
      <c r="Y14118" s="34">
        <v>11</v>
      </c>
      <c r="Z14118" s="34">
        <v>29</v>
      </c>
      <c r="AA14118" s="34">
        <v>20</v>
      </c>
      <c r="AB14118" s="34">
        <v>15</v>
      </c>
      <c r="AC14118" s="34">
        <v>23</v>
      </c>
    </row>
    <row r="14119" spans="1:29" x14ac:dyDescent="0.2">
      <c r="A14119" s="34" t="s">
        <v>74612</v>
      </c>
      <c r="B14119" s="34">
        <v>71</v>
      </c>
      <c r="C14119" s="34">
        <v>84</v>
      </c>
      <c r="D14119" s="34">
        <v>158</v>
      </c>
      <c r="E14119" s="34">
        <v>103</v>
      </c>
      <c r="F14119" s="34">
        <v>144</v>
      </c>
      <c r="G14119" s="34">
        <v>96</v>
      </c>
      <c r="H14119" s="34">
        <v>132</v>
      </c>
      <c r="I14119" s="34">
        <v>89</v>
      </c>
      <c r="J14119" s="34">
        <v>85</v>
      </c>
      <c r="K14119" s="34">
        <v>61</v>
      </c>
      <c r="L14119" s="34">
        <v>106</v>
      </c>
      <c r="M14119" s="34">
        <v>61</v>
      </c>
      <c r="N14119" s="34">
        <v>100</v>
      </c>
      <c r="O14119" s="34">
        <v>61</v>
      </c>
      <c r="P14119" s="34">
        <v>115</v>
      </c>
      <c r="Q14119" s="34">
        <v>94</v>
      </c>
      <c r="R14119" s="34">
        <v>151</v>
      </c>
      <c r="S14119" s="34">
        <v>81</v>
      </c>
      <c r="T14119" s="34">
        <v>118</v>
      </c>
      <c r="U14119" s="34">
        <v>62</v>
      </c>
      <c r="V14119" s="34">
        <v>132</v>
      </c>
      <c r="W14119" s="34">
        <v>77</v>
      </c>
      <c r="X14119" s="34">
        <v>146</v>
      </c>
      <c r="Y14119" s="34">
        <v>55</v>
      </c>
      <c r="Z14119" s="34">
        <v>113</v>
      </c>
      <c r="AA14119" s="34">
        <v>96</v>
      </c>
      <c r="AB14119" s="34">
        <v>134</v>
      </c>
      <c r="AC14119" s="34">
        <v>124</v>
      </c>
    </row>
    <row r="14120" spans="1:29" x14ac:dyDescent="0.2">
      <c r="A14120" s="34" t="s">
        <v>74613</v>
      </c>
      <c r="B14120" s="34">
        <v>60</v>
      </c>
      <c r="C14120" s="34">
        <v>63</v>
      </c>
      <c r="D14120" s="34">
        <v>90</v>
      </c>
      <c r="E14120" s="34">
        <v>53</v>
      </c>
      <c r="F14120" s="34">
        <v>99</v>
      </c>
      <c r="G14120" s="34">
        <v>42</v>
      </c>
      <c r="H14120" s="34">
        <v>65</v>
      </c>
      <c r="I14120" s="34">
        <v>49</v>
      </c>
      <c r="J14120" s="34">
        <v>70</v>
      </c>
      <c r="K14120" s="34">
        <v>53</v>
      </c>
      <c r="L14120" s="34">
        <v>47</v>
      </c>
      <c r="M14120" s="34">
        <v>28</v>
      </c>
      <c r="N14120" s="34">
        <v>68</v>
      </c>
      <c r="O14120" s="34">
        <v>47</v>
      </c>
      <c r="P14120" s="34">
        <v>88</v>
      </c>
      <c r="Q14120" s="34">
        <v>56</v>
      </c>
      <c r="R14120" s="34">
        <v>107</v>
      </c>
      <c r="S14120" s="34">
        <v>74</v>
      </c>
      <c r="T14120" s="34">
        <v>59</v>
      </c>
      <c r="U14120" s="34">
        <v>52</v>
      </c>
      <c r="V14120" s="34">
        <v>75</v>
      </c>
      <c r="W14120" s="34">
        <v>59</v>
      </c>
      <c r="X14120" s="34">
        <v>96</v>
      </c>
      <c r="Y14120" s="34">
        <v>35</v>
      </c>
      <c r="Z14120" s="34">
        <v>95</v>
      </c>
      <c r="AA14120" s="34">
        <v>78</v>
      </c>
      <c r="AB14120" s="34">
        <v>72</v>
      </c>
      <c r="AC14120" s="34">
        <v>99</v>
      </c>
    </row>
    <row r="14121" spans="1:29" x14ac:dyDescent="0.2">
      <c r="A14121" s="34" t="s">
        <v>74614</v>
      </c>
      <c r="B14121" s="34">
        <v>13</v>
      </c>
      <c r="C14121" s="34">
        <v>4</v>
      </c>
      <c r="D14121" s="34">
        <v>16</v>
      </c>
      <c r="E14121" s="34">
        <v>15</v>
      </c>
      <c r="F14121" s="34">
        <v>5</v>
      </c>
      <c r="G14121" s="34">
        <v>18</v>
      </c>
      <c r="H14121" s="34">
        <v>7</v>
      </c>
      <c r="I14121" s="34">
        <v>11</v>
      </c>
      <c r="J14121" s="34">
        <v>2</v>
      </c>
      <c r="K14121" s="34">
        <v>15</v>
      </c>
      <c r="L14121" s="34">
        <v>4</v>
      </c>
      <c r="M14121" s="34">
        <v>7</v>
      </c>
      <c r="N14121" s="34">
        <v>3</v>
      </c>
      <c r="O14121" s="34">
        <v>8</v>
      </c>
      <c r="P14121" s="34">
        <v>5</v>
      </c>
      <c r="Q14121" s="34">
        <v>12</v>
      </c>
      <c r="R14121" s="34">
        <v>10</v>
      </c>
      <c r="S14121" s="34">
        <v>15</v>
      </c>
      <c r="T14121" s="34">
        <v>2</v>
      </c>
      <c r="U14121" s="34">
        <v>6</v>
      </c>
      <c r="V14121" s="34">
        <v>1</v>
      </c>
      <c r="W14121" s="34">
        <v>5</v>
      </c>
      <c r="X14121" s="34">
        <v>3</v>
      </c>
      <c r="Y14121" s="34">
        <v>11</v>
      </c>
      <c r="Z14121" s="34">
        <v>13</v>
      </c>
      <c r="AA14121" s="34">
        <v>18</v>
      </c>
      <c r="AB14121" s="34">
        <v>10</v>
      </c>
      <c r="AC14121" s="34">
        <v>11</v>
      </c>
    </row>
    <row r="14122" spans="1:29" x14ac:dyDescent="0.2">
      <c r="A14122" s="34" t="s">
        <v>74615</v>
      </c>
      <c r="B14122" s="34">
        <v>37</v>
      </c>
      <c r="C14122" s="34">
        <v>34</v>
      </c>
      <c r="D14122" s="34">
        <v>45</v>
      </c>
      <c r="E14122" s="34">
        <v>25</v>
      </c>
      <c r="F14122" s="34">
        <v>36</v>
      </c>
      <c r="G14122" s="34">
        <v>25</v>
      </c>
      <c r="H14122" s="34">
        <v>22</v>
      </c>
      <c r="I14122" s="34">
        <v>49</v>
      </c>
      <c r="J14122" s="34">
        <v>21</v>
      </c>
      <c r="K14122" s="34">
        <v>18</v>
      </c>
      <c r="L14122" s="34">
        <v>12</v>
      </c>
      <c r="M14122" s="34">
        <v>20</v>
      </c>
      <c r="N14122" s="34">
        <v>38</v>
      </c>
      <c r="O14122" s="34">
        <v>22</v>
      </c>
      <c r="P14122" s="34">
        <v>18</v>
      </c>
      <c r="Q14122" s="34">
        <v>20</v>
      </c>
      <c r="R14122" s="34">
        <v>27</v>
      </c>
      <c r="S14122" s="34">
        <v>41</v>
      </c>
      <c r="T14122" s="34">
        <v>12</v>
      </c>
      <c r="U14122" s="34">
        <v>16</v>
      </c>
      <c r="V14122" s="34">
        <v>31</v>
      </c>
      <c r="W14122" s="34">
        <v>40</v>
      </c>
      <c r="X14122" s="34">
        <v>20</v>
      </c>
      <c r="Y14122" s="34">
        <v>18</v>
      </c>
      <c r="Z14122" s="34">
        <v>29</v>
      </c>
      <c r="AA14122" s="34">
        <v>27</v>
      </c>
      <c r="AB14122" s="34">
        <v>30</v>
      </c>
      <c r="AC14122" s="34">
        <v>43</v>
      </c>
    </row>
    <row r="14123" spans="1:29" x14ac:dyDescent="0.2">
      <c r="A14123" s="34" t="s">
        <v>74616</v>
      </c>
      <c r="B14123" s="34">
        <v>48</v>
      </c>
      <c r="C14123" s="34">
        <v>52</v>
      </c>
      <c r="D14123" s="34">
        <v>77</v>
      </c>
      <c r="E14123" s="34">
        <v>65</v>
      </c>
      <c r="F14123" s="34">
        <v>62</v>
      </c>
      <c r="G14123" s="34">
        <v>35</v>
      </c>
      <c r="H14123" s="34">
        <v>65</v>
      </c>
      <c r="I14123" s="34">
        <v>48</v>
      </c>
      <c r="J14123" s="34">
        <v>63</v>
      </c>
      <c r="K14123" s="34">
        <v>51</v>
      </c>
      <c r="L14123" s="34">
        <v>50</v>
      </c>
      <c r="M14123" s="34">
        <v>37</v>
      </c>
      <c r="N14123" s="34">
        <v>39</v>
      </c>
      <c r="O14123" s="34">
        <v>59</v>
      </c>
      <c r="P14123" s="34">
        <v>42</v>
      </c>
      <c r="Q14123" s="34">
        <v>90</v>
      </c>
      <c r="R14123" s="34">
        <v>70</v>
      </c>
      <c r="S14123" s="34">
        <v>63</v>
      </c>
      <c r="T14123" s="34">
        <v>55</v>
      </c>
      <c r="U14123" s="34">
        <v>38</v>
      </c>
      <c r="V14123" s="34">
        <v>92</v>
      </c>
      <c r="W14123" s="34">
        <v>60</v>
      </c>
      <c r="X14123" s="34">
        <v>137</v>
      </c>
      <c r="Y14123" s="34">
        <v>37</v>
      </c>
      <c r="Z14123" s="34">
        <v>83</v>
      </c>
      <c r="AA14123" s="34">
        <v>76</v>
      </c>
      <c r="AB14123" s="34">
        <v>54</v>
      </c>
      <c r="AC14123" s="34">
        <v>55</v>
      </c>
    </row>
    <row r="14124" spans="1:29" x14ac:dyDescent="0.2">
      <c r="A14124" s="34" t="s">
        <v>74617</v>
      </c>
      <c r="B14124" s="34">
        <v>21</v>
      </c>
      <c r="C14124" s="34">
        <v>34</v>
      </c>
      <c r="D14124" s="34">
        <v>37</v>
      </c>
      <c r="E14124" s="34">
        <v>28</v>
      </c>
      <c r="F14124" s="34">
        <v>24</v>
      </c>
      <c r="G14124" s="34">
        <v>25</v>
      </c>
      <c r="H14124" s="34">
        <v>32</v>
      </c>
      <c r="I14124" s="34">
        <v>32</v>
      </c>
      <c r="J14124" s="34">
        <v>18</v>
      </c>
      <c r="K14124" s="34">
        <v>29</v>
      </c>
      <c r="L14124" s="34">
        <v>12</v>
      </c>
      <c r="M14124" s="34">
        <v>22</v>
      </c>
      <c r="N14124" s="34">
        <v>26</v>
      </c>
      <c r="O14124" s="34">
        <v>21</v>
      </c>
      <c r="P14124" s="34">
        <v>18</v>
      </c>
      <c r="Q14124" s="34">
        <v>24</v>
      </c>
      <c r="R14124" s="34">
        <v>27</v>
      </c>
      <c r="S14124" s="34">
        <v>38</v>
      </c>
      <c r="T14124" s="34">
        <v>32</v>
      </c>
      <c r="U14124" s="34">
        <v>31</v>
      </c>
      <c r="V14124" s="34">
        <v>21</v>
      </c>
      <c r="W14124" s="34">
        <v>36</v>
      </c>
      <c r="X14124" s="34">
        <v>69</v>
      </c>
      <c r="Y14124" s="34">
        <v>29</v>
      </c>
      <c r="Z14124" s="34">
        <v>41</v>
      </c>
      <c r="AA14124" s="34">
        <v>29</v>
      </c>
      <c r="AB14124" s="34">
        <v>25</v>
      </c>
      <c r="AC14124" s="34">
        <v>50</v>
      </c>
    </row>
    <row r="14125" spans="1:29" x14ac:dyDescent="0.2">
      <c r="A14125" s="34" t="s">
        <v>74618</v>
      </c>
      <c r="B14125" s="34">
        <v>16</v>
      </c>
      <c r="C14125" s="34">
        <v>11</v>
      </c>
      <c r="D14125" s="34">
        <v>34</v>
      </c>
      <c r="E14125" s="34">
        <v>53</v>
      </c>
      <c r="F14125" s="34">
        <v>34</v>
      </c>
      <c r="G14125" s="34">
        <v>22</v>
      </c>
      <c r="H14125" s="34">
        <v>5</v>
      </c>
      <c r="I14125" s="34">
        <v>24</v>
      </c>
      <c r="J14125" s="34">
        <v>11</v>
      </c>
      <c r="K14125" s="34">
        <v>29</v>
      </c>
      <c r="L14125" s="34">
        <v>9</v>
      </c>
      <c r="M14125" s="34">
        <v>43</v>
      </c>
      <c r="N14125" s="34">
        <v>13</v>
      </c>
      <c r="O14125" s="34">
        <v>18</v>
      </c>
      <c r="P14125" s="34">
        <v>12</v>
      </c>
      <c r="Q14125" s="34">
        <v>28</v>
      </c>
      <c r="R14125" s="34">
        <v>11</v>
      </c>
      <c r="S14125" s="34">
        <v>15</v>
      </c>
      <c r="T14125" s="34">
        <v>9</v>
      </c>
      <c r="U14125" s="34">
        <v>28</v>
      </c>
      <c r="V14125" s="34">
        <v>8</v>
      </c>
      <c r="W14125" s="34">
        <v>18</v>
      </c>
      <c r="X14125" s="34">
        <v>19</v>
      </c>
      <c r="Y14125" s="34">
        <v>22</v>
      </c>
      <c r="Z14125" s="34">
        <v>42</v>
      </c>
      <c r="AA14125" s="34">
        <v>29</v>
      </c>
      <c r="AB14125" s="34">
        <v>17</v>
      </c>
      <c r="AC14125" s="34">
        <v>34</v>
      </c>
    </row>
    <row r="14126" spans="1:29" x14ac:dyDescent="0.2">
      <c r="A14126" s="34" t="s">
        <v>74619</v>
      </c>
      <c r="B14126" s="34">
        <v>15</v>
      </c>
      <c r="C14126" s="34">
        <v>20</v>
      </c>
      <c r="D14126" s="34">
        <v>30</v>
      </c>
      <c r="E14126" s="34">
        <v>25</v>
      </c>
      <c r="F14126" s="34">
        <v>14</v>
      </c>
      <c r="G14126" s="34">
        <v>20</v>
      </c>
      <c r="H14126" s="34">
        <v>11</v>
      </c>
      <c r="I14126" s="34">
        <v>13</v>
      </c>
      <c r="J14126" s="34">
        <v>9</v>
      </c>
      <c r="K14126" s="34">
        <v>28</v>
      </c>
      <c r="L14126" s="34">
        <v>10</v>
      </c>
      <c r="M14126" s="34">
        <v>12</v>
      </c>
      <c r="N14126" s="34">
        <v>21</v>
      </c>
      <c r="O14126" s="34">
        <v>11</v>
      </c>
      <c r="P14126" s="34">
        <v>13</v>
      </c>
      <c r="Q14126" s="34">
        <v>15</v>
      </c>
      <c r="R14126" s="34">
        <v>20</v>
      </c>
      <c r="S14126" s="34">
        <v>11</v>
      </c>
      <c r="T14126" s="34">
        <v>5</v>
      </c>
      <c r="U14126" s="34">
        <v>29</v>
      </c>
      <c r="V14126" s="34">
        <v>22</v>
      </c>
      <c r="W14126" s="34">
        <v>13</v>
      </c>
      <c r="X14126" s="34">
        <v>12</v>
      </c>
      <c r="Y14126" s="34">
        <v>9</v>
      </c>
      <c r="Z14126" s="34">
        <v>27</v>
      </c>
      <c r="AA14126" s="34">
        <v>18</v>
      </c>
      <c r="AB14126" s="34">
        <v>6</v>
      </c>
      <c r="AC14126" s="34">
        <v>23</v>
      </c>
    </row>
    <row r="14127" spans="1:29" x14ac:dyDescent="0.2">
      <c r="A14127" s="34" t="s">
        <v>74620</v>
      </c>
      <c r="B14127" s="34">
        <v>59</v>
      </c>
      <c r="C14127" s="34">
        <v>70</v>
      </c>
      <c r="D14127" s="34">
        <v>57</v>
      </c>
      <c r="E14127" s="34">
        <v>96</v>
      </c>
      <c r="F14127" s="34">
        <v>72</v>
      </c>
      <c r="G14127" s="34">
        <v>73</v>
      </c>
      <c r="H14127" s="34">
        <v>66</v>
      </c>
      <c r="I14127" s="34">
        <v>65</v>
      </c>
      <c r="J14127" s="34">
        <v>36</v>
      </c>
      <c r="K14127" s="34">
        <v>81</v>
      </c>
      <c r="L14127" s="34">
        <v>19</v>
      </c>
      <c r="M14127" s="34">
        <v>69</v>
      </c>
      <c r="N14127" s="34">
        <v>58</v>
      </c>
      <c r="O14127" s="34">
        <v>68</v>
      </c>
      <c r="P14127" s="34">
        <v>40</v>
      </c>
      <c r="Q14127" s="34">
        <v>87</v>
      </c>
      <c r="R14127" s="34">
        <v>46</v>
      </c>
      <c r="S14127" s="34">
        <v>97</v>
      </c>
      <c r="T14127" s="34">
        <v>44</v>
      </c>
      <c r="U14127" s="34">
        <v>64</v>
      </c>
      <c r="V14127" s="34">
        <v>68</v>
      </c>
      <c r="W14127" s="34">
        <v>63</v>
      </c>
      <c r="X14127" s="34">
        <v>91</v>
      </c>
      <c r="Y14127" s="34">
        <v>51</v>
      </c>
      <c r="Z14127" s="34">
        <v>78</v>
      </c>
      <c r="AA14127" s="34">
        <v>80</v>
      </c>
      <c r="AB14127" s="34">
        <v>45</v>
      </c>
      <c r="AC14127" s="34">
        <v>110</v>
      </c>
    </row>
    <row r="14128" spans="1:29" x14ac:dyDescent="0.2">
      <c r="A14128" s="34" t="s">
        <v>74621</v>
      </c>
      <c r="B14128" s="34">
        <v>17</v>
      </c>
      <c r="C14128" s="34">
        <v>32</v>
      </c>
      <c r="D14128" s="34">
        <v>26</v>
      </c>
      <c r="E14128" s="34">
        <v>14</v>
      </c>
      <c r="F14128" s="34">
        <v>37</v>
      </c>
      <c r="G14128" s="34">
        <v>10</v>
      </c>
      <c r="H14128" s="34">
        <v>18</v>
      </c>
      <c r="I14128" s="34">
        <v>21</v>
      </c>
      <c r="J14128" s="34">
        <v>16</v>
      </c>
      <c r="K14128" s="34">
        <v>39</v>
      </c>
      <c r="L14128" s="34">
        <v>10</v>
      </c>
      <c r="M14128" s="34">
        <v>17</v>
      </c>
      <c r="N14128" s="34">
        <v>15</v>
      </c>
      <c r="O14128" s="34">
        <v>19</v>
      </c>
      <c r="P14128" s="34">
        <v>9</v>
      </c>
      <c r="Q14128" s="34">
        <v>31</v>
      </c>
      <c r="R14128" s="34">
        <v>21</v>
      </c>
      <c r="S14128" s="34">
        <v>43</v>
      </c>
      <c r="T14128" s="34">
        <v>6</v>
      </c>
      <c r="U14128" s="34">
        <v>19</v>
      </c>
      <c r="V14128" s="34">
        <v>14</v>
      </c>
      <c r="W14128" s="34">
        <v>16</v>
      </c>
      <c r="X14128" s="34">
        <v>13</v>
      </c>
      <c r="Y14128" s="34">
        <v>17</v>
      </c>
      <c r="Z14128" s="34">
        <v>29</v>
      </c>
      <c r="AA14128" s="34">
        <v>18</v>
      </c>
      <c r="AB14128" s="34">
        <v>10</v>
      </c>
      <c r="AC14128" s="34">
        <v>28</v>
      </c>
    </row>
    <row r="14129" spans="1:29" x14ac:dyDescent="0.2">
      <c r="A14129" s="34" t="s">
        <v>74622</v>
      </c>
      <c r="B14129" s="34">
        <v>29</v>
      </c>
      <c r="C14129" s="34">
        <v>37</v>
      </c>
      <c r="D14129" s="34">
        <v>37</v>
      </c>
      <c r="E14129" s="34">
        <v>38</v>
      </c>
      <c r="F14129" s="34">
        <v>60</v>
      </c>
      <c r="G14129" s="34">
        <v>11</v>
      </c>
      <c r="H14129" s="34">
        <v>37</v>
      </c>
      <c r="I14129" s="34">
        <v>29</v>
      </c>
      <c r="J14129" s="34">
        <v>23</v>
      </c>
      <c r="K14129" s="34">
        <v>24</v>
      </c>
      <c r="L14129" s="34">
        <v>20</v>
      </c>
      <c r="M14129" s="34">
        <v>30</v>
      </c>
      <c r="N14129" s="34">
        <v>16</v>
      </c>
      <c r="O14129" s="34">
        <v>20</v>
      </c>
      <c r="P14129" s="34">
        <v>25</v>
      </c>
      <c r="Q14129" s="34">
        <v>52</v>
      </c>
      <c r="R14129" s="34">
        <v>42</v>
      </c>
      <c r="S14129" s="34">
        <v>37</v>
      </c>
      <c r="T14129" s="34">
        <v>21</v>
      </c>
      <c r="U14129" s="34">
        <v>35</v>
      </c>
      <c r="V14129" s="34">
        <v>22</v>
      </c>
      <c r="W14129" s="34">
        <v>30</v>
      </c>
      <c r="X14129" s="34">
        <v>41</v>
      </c>
      <c r="Y14129" s="34">
        <v>19</v>
      </c>
      <c r="Z14129" s="34">
        <v>27</v>
      </c>
      <c r="AA14129" s="34">
        <v>27</v>
      </c>
      <c r="AB14129" s="34">
        <v>20</v>
      </c>
      <c r="AC14129" s="34">
        <v>54</v>
      </c>
    </row>
    <row r="14130" spans="1:29" x14ac:dyDescent="0.2">
      <c r="A14130" s="34" t="s">
        <v>74623</v>
      </c>
      <c r="B14130" s="34">
        <v>38</v>
      </c>
      <c r="C14130" s="34">
        <v>80</v>
      </c>
      <c r="D14130" s="34">
        <v>90</v>
      </c>
      <c r="E14130" s="34">
        <v>114</v>
      </c>
      <c r="F14130" s="34">
        <v>85</v>
      </c>
      <c r="G14130" s="34">
        <v>98</v>
      </c>
      <c r="H14130" s="34">
        <v>67</v>
      </c>
      <c r="I14130" s="34">
        <v>107</v>
      </c>
      <c r="J14130" s="34">
        <v>15</v>
      </c>
      <c r="K14130" s="34">
        <v>473</v>
      </c>
      <c r="L14130" s="34">
        <v>33</v>
      </c>
      <c r="M14130" s="34">
        <v>72</v>
      </c>
      <c r="N14130" s="34">
        <v>73</v>
      </c>
      <c r="O14130" s="34">
        <v>77</v>
      </c>
      <c r="P14130" s="34">
        <v>57</v>
      </c>
      <c r="Q14130" s="34">
        <v>135</v>
      </c>
      <c r="R14130" s="34">
        <v>80</v>
      </c>
      <c r="S14130" s="34">
        <v>121</v>
      </c>
      <c r="T14130" s="34">
        <v>48</v>
      </c>
      <c r="U14130" s="34">
        <v>67</v>
      </c>
      <c r="V14130" s="34">
        <v>97</v>
      </c>
      <c r="W14130" s="34">
        <v>79</v>
      </c>
      <c r="X14130" s="34">
        <v>33</v>
      </c>
      <c r="Y14130" s="34">
        <v>160</v>
      </c>
      <c r="Z14130" s="34">
        <v>95</v>
      </c>
      <c r="AA14130" s="34">
        <v>131</v>
      </c>
      <c r="AB14130" s="34">
        <v>49</v>
      </c>
      <c r="AC14130" s="34">
        <v>135</v>
      </c>
    </row>
    <row r="14131" spans="1:29" x14ac:dyDescent="0.2">
      <c r="A14131" s="34" t="s">
        <v>74624</v>
      </c>
      <c r="B14131" s="34">
        <v>55</v>
      </c>
      <c r="C14131" s="34">
        <v>119</v>
      </c>
      <c r="D14131" s="34">
        <v>106</v>
      </c>
      <c r="E14131" s="34">
        <v>135</v>
      </c>
      <c r="F14131" s="34">
        <v>93</v>
      </c>
      <c r="G14131" s="34">
        <v>84</v>
      </c>
      <c r="H14131" s="34">
        <v>131</v>
      </c>
      <c r="I14131" s="34">
        <v>98</v>
      </c>
      <c r="J14131" s="34">
        <v>77</v>
      </c>
      <c r="K14131" s="34">
        <v>120</v>
      </c>
      <c r="L14131" s="34">
        <v>87</v>
      </c>
      <c r="M14131" s="34">
        <v>102</v>
      </c>
      <c r="N14131" s="34">
        <v>79</v>
      </c>
      <c r="O14131" s="34">
        <v>86</v>
      </c>
      <c r="P14131" s="34">
        <v>98</v>
      </c>
      <c r="Q14131" s="34">
        <v>182</v>
      </c>
      <c r="R14131" s="34">
        <v>111</v>
      </c>
      <c r="S14131" s="34">
        <v>146</v>
      </c>
      <c r="T14131" s="34">
        <v>72</v>
      </c>
      <c r="U14131" s="34">
        <v>111</v>
      </c>
      <c r="V14131" s="34">
        <v>120</v>
      </c>
      <c r="W14131" s="34">
        <v>111</v>
      </c>
      <c r="X14131" s="34">
        <v>126</v>
      </c>
      <c r="Y14131" s="34">
        <v>128</v>
      </c>
      <c r="Z14131" s="34">
        <v>74</v>
      </c>
      <c r="AA14131" s="34">
        <v>126</v>
      </c>
      <c r="AB14131" s="34">
        <v>94</v>
      </c>
      <c r="AC14131" s="34">
        <v>138</v>
      </c>
    </row>
    <row r="14132" spans="1:29" x14ac:dyDescent="0.2">
      <c r="A14132" s="34" t="s">
        <v>74625</v>
      </c>
      <c r="B14132" s="34">
        <v>50</v>
      </c>
      <c r="C14132" s="34">
        <v>72</v>
      </c>
      <c r="D14132" s="34">
        <v>83</v>
      </c>
      <c r="E14132" s="34">
        <v>110</v>
      </c>
      <c r="F14132" s="34">
        <v>88</v>
      </c>
      <c r="G14132" s="34">
        <v>76</v>
      </c>
      <c r="H14132" s="34">
        <v>57</v>
      </c>
      <c r="I14132" s="34">
        <v>99</v>
      </c>
      <c r="J14132" s="34">
        <v>49</v>
      </c>
      <c r="K14132" s="34">
        <v>92</v>
      </c>
      <c r="L14132" s="34">
        <v>33</v>
      </c>
      <c r="M14132" s="34">
        <v>50</v>
      </c>
      <c r="N14132" s="34">
        <v>47</v>
      </c>
      <c r="O14132" s="34">
        <v>30</v>
      </c>
      <c r="P14132" s="34">
        <v>67</v>
      </c>
      <c r="Q14132" s="34">
        <v>93</v>
      </c>
      <c r="R14132" s="34">
        <v>96</v>
      </c>
      <c r="S14132" s="34">
        <v>107</v>
      </c>
      <c r="T14132" s="34">
        <v>44</v>
      </c>
      <c r="U14132" s="34">
        <v>70</v>
      </c>
      <c r="V14132" s="34">
        <v>85</v>
      </c>
      <c r="W14132" s="34">
        <v>97</v>
      </c>
      <c r="X14132" s="34">
        <v>98</v>
      </c>
      <c r="Y14132" s="34">
        <v>71</v>
      </c>
      <c r="Z14132" s="34">
        <v>72</v>
      </c>
      <c r="AA14132" s="34">
        <v>122</v>
      </c>
      <c r="AB14132" s="34">
        <v>62</v>
      </c>
      <c r="AC14132" s="34">
        <v>116</v>
      </c>
    </row>
    <row r="14133" spans="1:29" x14ac:dyDescent="0.2">
      <c r="A14133" s="34" t="s">
        <v>74626</v>
      </c>
      <c r="B14133" s="34">
        <v>41</v>
      </c>
      <c r="C14133" s="34">
        <v>81</v>
      </c>
      <c r="D14133" s="34">
        <v>89</v>
      </c>
      <c r="E14133" s="34">
        <v>67</v>
      </c>
      <c r="F14133" s="34">
        <v>62</v>
      </c>
      <c r="G14133" s="34">
        <v>51</v>
      </c>
      <c r="H14133" s="34">
        <v>52</v>
      </c>
      <c r="I14133" s="34">
        <v>66</v>
      </c>
      <c r="J14133" s="34">
        <v>56</v>
      </c>
      <c r="K14133" s="34">
        <v>76</v>
      </c>
      <c r="L14133" s="34">
        <v>16</v>
      </c>
      <c r="M14133" s="34">
        <v>39</v>
      </c>
      <c r="N14133" s="34">
        <v>54</v>
      </c>
      <c r="O14133" s="34">
        <v>45</v>
      </c>
      <c r="P14133" s="34">
        <v>54</v>
      </c>
      <c r="Q14133" s="34">
        <v>56</v>
      </c>
      <c r="R14133" s="34">
        <v>54</v>
      </c>
      <c r="S14133" s="34">
        <v>91</v>
      </c>
      <c r="T14133" s="34">
        <v>30</v>
      </c>
      <c r="U14133" s="34">
        <v>39</v>
      </c>
      <c r="V14133" s="34">
        <v>46</v>
      </c>
      <c r="W14133" s="34">
        <v>55</v>
      </c>
      <c r="X14133" s="34">
        <v>87</v>
      </c>
      <c r="Y14133" s="34">
        <v>47</v>
      </c>
      <c r="Z14133" s="34">
        <v>47</v>
      </c>
      <c r="AA14133" s="34">
        <v>67</v>
      </c>
      <c r="AB14133" s="34">
        <v>43</v>
      </c>
      <c r="AC14133" s="34">
        <v>95</v>
      </c>
    </row>
    <row r="14134" spans="1:29" x14ac:dyDescent="0.2">
      <c r="A14134" s="34" t="s">
        <v>74627</v>
      </c>
      <c r="B14134" s="34">
        <v>23</v>
      </c>
      <c r="C14134" s="34">
        <v>21</v>
      </c>
      <c r="D14134" s="34">
        <v>49</v>
      </c>
      <c r="E14134" s="34">
        <v>30</v>
      </c>
      <c r="F14134" s="34">
        <v>37</v>
      </c>
      <c r="G14134" s="34">
        <v>52</v>
      </c>
      <c r="H14134" s="34">
        <v>38</v>
      </c>
      <c r="I14134" s="34">
        <v>32</v>
      </c>
      <c r="J14134" s="34">
        <v>22</v>
      </c>
      <c r="K14134" s="34">
        <v>32</v>
      </c>
      <c r="L14134" s="34">
        <v>24</v>
      </c>
      <c r="M14134" s="34">
        <v>28</v>
      </c>
      <c r="N14134" s="34">
        <v>44</v>
      </c>
      <c r="O14134" s="34">
        <v>37</v>
      </c>
      <c r="P14134" s="34">
        <v>33</v>
      </c>
      <c r="Q14134" s="34">
        <v>30</v>
      </c>
      <c r="R14134" s="34">
        <v>33</v>
      </c>
      <c r="S14134" s="34">
        <v>37</v>
      </c>
      <c r="T14134" s="34">
        <v>33</v>
      </c>
      <c r="U14134" s="34">
        <v>24</v>
      </c>
      <c r="V14134" s="34">
        <v>57</v>
      </c>
      <c r="W14134" s="34">
        <v>28</v>
      </c>
      <c r="X14134" s="34">
        <v>69</v>
      </c>
      <c r="Y14134" s="34">
        <v>28</v>
      </c>
      <c r="Z14134" s="34">
        <v>53</v>
      </c>
      <c r="AA14134" s="34">
        <v>38</v>
      </c>
      <c r="AB14134" s="34">
        <v>54</v>
      </c>
      <c r="AC14134" s="34">
        <v>46</v>
      </c>
    </row>
    <row r="14135" spans="1:29" x14ac:dyDescent="0.2">
      <c r="A14135" s="34" t="s">
        <v>74628</v>
      </c>
      <c r="B14135" s="34">
        <v>67</v>
      </c>
      <c r="C14135" s="34">
        <v>165</v>
      </c>
      <c r="D14135" s="34">
        <v>210</v>
      </c>
      <c r="E14135" s="34">
        <v>173</v>
      </c>
      <c r="F14135" s="34">
        <v>125</v>
      </c>
      <c r="G14135" s="34">
        <v>122</v>
      </c>
      <c r="H14135" s="34">
        <v>151</v>
      </c>
      <c r="I14135" s="34">
        <v>133</v>
      </c>
      <c r="J14135" s="34">
        <v>129</v>
      </c>
      <c r="K14135" s="34">
        <v>203</v>
      </c>
      <c r="L14135" s="34">
        <v>67</v>
      </c>
      <c r="M14135" s="34">
        <v>123</v>
      </c>
      <c r="N14135" s="34">
        <v>99</v>
      </c>
      <c r="O14135" s="34">
        <v>137</v>
      </c>
      <c r="P14135" s="34">
        <v>127</v>
      </c>
      <c r="Q14135" s="34">
        <v>188</v>
      </c>
      <c r="R14135" s="34">
        <v>132</v>
      </c>
      <c r="S14135" s="34">
        <v>215</v>
      </c>
      <c r="T14135" s="34">
        <v>84</v>
      </c>
      <c r="U14135" s="34">
        <v>130</v>
      </c>
      <c r="V14135" s="34">
        <v>148</v>
      </c>
      <c r="W14135" s="34">
        <v>142</v>
      </c>
      <c r="X14135" s="34">
        <v>199</v>
      </c>
      <c r="Y14135" s="34">
        <v>137</v>
      </c>
      <c r="Z14135" s="34">
        <v>170</v>
      </c>
      <c r="AA14135" s="34">
        <v>191</v>
      </c>
      <c r="AB14135" s="34">
        <v>98</v>
      </c>
      <c r="AC14135" s="34">
        <v>284</v>
      </c>
    </row>
    <row r="14136" spans="1:29" x14ac:dyDescent="0.2">
      <c r="A14136" s="34" t="s">
        <v>74629</v>
      </c>
      <c r="B14136" s="34">
        <v>57</v>
      </c>
      <c r="C14136" s="34">
        <v>65</v>
      </c>
      <c r="D14136" s="34">
        <v>113</v>
      </c>
      <c r="E14136" s="34">
        <v>55</v>
      </c>
      <c r="F14136" s="34">
        <v>88</v>
      </c>
      <c r="G14136" s="34">
        <v>52</v>
      </c>
      <c r="H14136" s="34">
        <v>91</v>
      </c>
      <c r="I14136" s="34">
        <v>65</v>
      </c>
      <c r="J14136" s="34">
        <v>68</v>
      </c>
      <c r="K14136" s="34">
        <v>58</v>
      </c>
      <c r="L14136" s="34">
        <v>54</v>
      </c>
      <c r="M14136" s="34">
        <v>64</v>
      </c>
      <c r="N14136" s="34">
        <v>101</v>
      </c>
      <c r="O14136" s="34">
        <v>51</v>
      </c>
      <c r="P14136" s="34">
        <v>111</v>
      </c>
      <c r="Q14136" s="34">
        <v>78</v>
      </c>
      <c r="R14136" s="34">
        <v>130</v>
      </c>
      <c r="S14136" s="34">
        <v>114</v>
      </c>
      <c r="T14136" s="34">
        <v>84</v>
      </c>
      <c r="U14136" s="34">
        <v>69</v>
      </c>
      <c r="V14136" s="34">
        <v>112</v>
      </c>
      <c r="W14136" s="34">
        <v>47</v>
      </c>
      <c r="X14136" s="34">
        <v>126</v>
      </c>
      <c r="Y14136" s="34">
        <v>79</v>
      </c>
      <c r="Z14136" s="34">
        <v>71</v>
      </c>
      <c r="AA14136" s="34">
        <v>78</v>
      </c>
      <c r="AB14136" s="34">
        <v>99</v>
      </c>
      <c r="AC14136" s="34">
        <v>121</v>
      </c>
    </row>
    <row r="14137" spans="1:29" x14ac:dyDescent="0.2">
      <c r="A14137" s="34" t="s">
        <v>74630</v>
      </c>
      <c r="B14137" s="34">
        <v>121</v>
      </c>
      <c r="C14137" s="34">
        <v>92</v>
      </c>
      <c r="D14137" s="34">
        <v>155</v>
      </c>
      <c r="E14137" s="34">
        <v>129</v>
      </c>
      <c r="F14137" s="34">
        <v>201</v>
      </c>
      <c r="G14137" s="34">
        <v>126</v>
      </c>
      <c r="H14137" s="34">
        <v>154</v>
      </c>
      <c r="I14137" s="34">
        <v>124</v>
      </c>
      <c r="J14137" s="34">
        <v>165</v>
      </c>
      <c r="K14137" s="34">
        <v>132</v>
      </c>
      <c r="L14137" s="34">
        <v>138</v>
      </c>
      <c r="M14137" s="34">
        <v>111</v>
      </c>
      <c r="N14137" s="34">
        <v>127</v>
      </c>
      <c r="O14137" s="34">
        <v>100</v>
      </c>
      <c r="P14137" s="34">
        <v>138</v>
      </c>
      <c r="Q14137" s="34">
        <v>121</v>
      </c>
      <c r="R14137" s="34">
        <v>218</v>
      </c>
      <c r="S14137" s="34">
        <v>129</v>
      </c>
      <c r="T14137" s="34">
        <v>216</v>
      </c>
      <c r="U14137" s="34">
        <v>128</v>
      </c>
      <c r="V14137" s="34">
        <v>155</v>
      </c>
      <c r="W14137" s="34">
        <v>137</v>
      </c>
      <c r="X14137" s="34">
        <v>195</v>
      </c>
      <c r="Y14137" s="34">
        <v>110</v>
      </c>
      <c r="Z14137" s="34">
        <v>208</v>
      </c>
      <c r="AA14137" s="34">
        <v>134</v>
      </c>
      <c r="AB14137" s="34">
        <v>211</v>
      </c>
      <c r="AC14137" s="34">
        <v>186</v>
      </c>
    </row>
    <row r="14138" spans="1:29" x14ac:dyDescent="0.2">
      <c r="A14138" s="34" t="s">
        <v>74631</v>
      </c>
      <c r="B14138" s="34">
        <v>34</v>
      </c>
      <c r="C14138" s="34">
        <v>63</v>
      </c>
      <c r="D14138" s="34">
        <v>151</v>
      </c>
      <c r="E14138" s="34">
        <v>79</v>
      </c>
      <c r="F14138" s="34">
        <v>79</v>
      </c>
      <c r="G14138" s="34">
        <v>80</v>
      </c>
      <c r="H14138" s="34">
        <v>80</v>
      </c>
      <c r="I14138" s="34">
        <v>52</v>
      </c>
      <c r="J14138" s="34">
        <v>58</v>
      </c>
      <c r="K14138" s="34">
        <v>68</v>
      </c>
      <c r="L14138" s="34">
        <v>26</v>
      </c>
      <c r="M14138" s="34">
        <v>62</v>
      </c>
      <c r="N14138" s="34">
        <v>51</v>
      </c>
      <c r="O14138" s="34">
        <v>59</v>
      </c>
      <c r="P14138" s="34">
        <v>43</v>
      </c>
      <c r="Q14138" s="34">
        <v>74</v>
      </c>
      <c r="R14138" s="34">
        <v>75</v>
      </c>
      <c r="S14138" s="34">
        <v>82</v>
      </c>
      <c r="T14138" s="34">
        <v>38</v>
      </c>
      <c r="U14138" s="34">
        <v>53</v>
      </c>
      <c r="V14138" s="34">
        <v>50</v>
      </c>
      <c r="W14138" s="34">
        <v>51</v>
      </c>
      <c r="X14138" s="34">
        <v>85</v>
      </c>
      <c r="Y14138" s="34">
        <v>40</v>
      </c>
      <c r="Z14138" s="34">
        <v>90</v>
      </c>
      <c r="AA14138" s="34">
        <v>95</v>
      </c>
      <c r="AB14138" s="34">
        <v>66</v>
      </c>
      <c r="AC14138" s="34">
        <v>83</v>
      </c>
    </row>
    <row r="14139" spans="1:29" x14ac:dyDescent="0.2">
      <c r="A14139" s="34" t="s">
        <v>74632</v>
      </c>
      <c r="B14139" s="34">
        <v>68</v>
      </c>
      <c r="C14139" s="34">
        <v>87</v>
      </c>
      <c r="D14139" s="34">
        <v>88</v>
      </c>
      <c r="E14139" s="34">
        <v>111</v>
      </c>
      <c r="F14139" s="34">
        <v>60</v>
      </c>
      <c r="G14139" s="34">
        <v>100</v>
      </c>
      <c r="H14139" s="34">
        <v>75</v>
      </c>
      <c r="I14139" s="34">
        <v>62</v>
      </c>
      <c r="J14139" s="34">
        <v>50</v>
      </c>
      <c r="K14139" s="34">
        <v>96</v>
      </c>
      <c r="L14139" s="34">
        <v>32</v>
      </c>
      <c r="M14139" s="34">
        <v>66</v>
      </c>
      <c r="N14139" s="34">
        <v>58</v>
      </c>
      <c r="O14139" s="34">
        <v>59</v>
      </c>
      <c r="P14139" s="34">
        <v>86</v>
      </c>
      <c r="Q14139" s="34">
        <v>95</v>
      </c>
      <c r="R14139" s="34">
        <v>57</v>
      </c>
      <c r="S14139" s="34">
        <v>117</v>
      </c>
      <c r="T14139" s="34">
        <v>47</v>
      </c>
      <c r="U14139" s="34">
        <v>48</v>
      </c>
      <c r="V14139" s="34">
        <v>67</v>
      </c>
      <c r="W14139" s="34">
        <v>82</v>
      </c>
      <c r="X14139" s="34">
        <v>94</v>
      </c>
      <c r="Y14139" s="34">
        <v>54</v>
      </c>
      <c r="Z14139" s="34">
        <v>91</v>
      </c>
      <c r="AA14139" s="34">
        <v>88</v>
      </c>
      <c r="AB14139" s="34">
        <v>49</v>
      </c>
      <c r="AC14139" s="34">
        <v>116</v>
      </c>
    </row>
    <row r="14140" spans="1:29" x14ac:dyDescent="0.2">
      <c r="A14140" s="34" t="s">
        <v>74633</v>
      </c>
      <c r="B14140" s="34">
        <v>69</v>
      </c>
      <c r="C14140" s="34">
        <v>45</v>
      </c>
      <c r="D14140" s="34">
        <v>45</v>
      </c>
      <c r="E14140" s="34">
        <v>50</v>
      </c>
      <c r="F14140" s="34">
        <v>65</v>
      </c>
      <c r="G14140" s="34">
        <v>46</v>
      </c>
      <c r="H14140" s="34">
        <v>32</v>
      </c>
      <c r="I14140" s="34">
        <v>39</v>
      </c>
      <c r="J14140" s="34">
        <v>30</v>
      </c>
      <c r="K14140" s="34">
        <v>56</v>
      </c>
      <c r="L14140" s="34">
        <v>50</v>
      </c>
      <c r="M14140" s="34">
        <v>51</v>
      </c>
      <c r="N14140" s="34">
        <v>40</v>
      </c>
      <c r="O14140" s="34">
        <v>43</v>
      </c>
      <c r="P14140" s="34">
        <v>46</v>
      </c>
      <c r="Q14140" s="34">
        <v>57</v>
      </c>
      <c r="R14140" s="34">
        <v>66</v>
      </c>
      <c r="S14140" s="34">
        <v>52</v>
      </c>
      <c r="T14140" s="34">
        <v>56</v>
      </c>
      <c r="U14140" s="34">
        <v>59</v>
      </c>
      <c r="V14140" s="34">
        <v>57</v>
      </c>
      <c r="W14140" s="34">
        <v>79</v>
      </c>
      <c r="X14140" s="34">
        <v>69</v>
      </c>
      <c r="Y14140" s="34">
        <v>68</v>
      </c>
      <c r="Z14140" s="34">
        <v>56</v>
      </c>
      <c r="AA14140" s="34">
        <v>49</v>
      </c>
      <c r="AB14140" s="34">
        <v>41</v>
      </c>
      <c r="AC14140" s="34">
        <v>104</v>
      </c>
    </row>
    <row r="14141" spans="1:29" x14ac:dyDescent="0.2">
      <c r="A14141" s="34" t="s">
        <v>74634</v>
      </c>
      <c r="B14141" s="34">
        <v>20</v>
      </c>
      <c r="C14141" s="34">
        <v>37</v>
      </c>
      <c r="D14141" s="34">
        <v>17</v>
      </c>
      <c r="E14141" s="34">
        <v>44</v>
      </c>
      <c r="F14141" s="34">
        <v>16</v>
      </c>
      <c r="G14141" s="34">
        <v>44</v>
      </c>
      <c r="H14141" s="34">
        <v>22</v>
      </c>
      <c r="I14141" s="34">
        <v>37</v>
      </c>
      <c r="J14141" s="34">
        <v>19</v>
      </c>
      <c r="K14141" s="34">
        <v>21</v>
      </c>
      <c r="L14141" s="34">
        <v>26</v>
      </c>
      <c r="M14141" s="34">
        <v>33</v>
      </c>
      <c r="N14141" s="34">
        <v>17</v>
      </c>
      <c r="O14141" s="34">
        <v>31</v>
      </c>
      <c r="P14141" s="34">
        <v>7</v>
      </c>
      <c r="Q14141" s="34">
        <v>30</v>
      </c>
      <c r="R14141" s="34">
        <v>33</v>
      </c>
      <c r="S14141" s="34">
        <v>44</v>
      </c>
      <c r="T14141" s="34">
        <v>27</v>
      </c>
      <c r="U14141" s="34">
        <v>32</v>
      </c>
      <c r="V14141" s="34">
        <v>38</v>
      </c>
      <c r="W14141" s="34">
        <v>32</v>
      </c>
      <c r="X14141" s="34">
        <v>24</v>
      </c>
      <c r="Y14141" s="34">
        <v>36</v>
      </c>
      <c r="Z14141" s="34">
        <v>14</v>
      </c>
      <c r="AA14141" s="34">
        <v>32</v>
      </c>
      <c r="AB14141" s="34">
        <v>16</v>
      </c>
      <c r="AC14141" s="34">
        <v>54</v>
      </c>
    </row>
    <row r="14142" spans="1:29" x14ac:dyDescent="0.2">
      <c r="A14142" s="34" t="s">
        <v>74635</v>
      </c>
      <c r="B14142" s="34">
        <v>33</v>
      </c>
      <c r="C14142" s="34">
        <v>35</v>
      </c>
      <c r="D14142" s="34">
        <v>47</v>
      </c>
      <c r="E14142" s="34">
        <v>39</v>
      </c>
      <c r="F14142" s="34">
        <v>31</v>
      </c>
      <c r="G14142" s="34">
        <v>49</v>
      </c>
      <c r="H14142" s="34">
        <v>33</v>
      </c>
      <c r="I14142" s="34">
        <v>28</v>
      </c>
      <c r="J14142" s="34">
        <v>22</v>
      </c>
      <c r="K14142" s="34">
        <v>53</v>
      </c>
      <c r="L14142" s="34">
        <v>31</v>
      </c>
      <c r="M14142" s="34">
        <v>34</v>
      </c>
      <c r="N14142" s="34">
        <v>35</v>
      </c>
      <c r="O14142" s="34">
        <v>24</v>
      </c>
      <c r="P14142" s="34">
        <v>28</v>
      </c>
      <c r="Q14142" s="34">
        <v>35</v>
      </c>
      <c r="R14142" s="34">
        <v>44</v>
      </c>
      <c r="S14142" s="34">
        <v>43</v>
      </c>
      <c r="T14142" s="34">
        <v>22</v>
      </c>
      <c r="U14142" s="34">
        <v>30</v>
      </c>
      <c r="V14142" s="34">
        <v>29</v>
      </c>
      <c r="W14142" s="34">
        <v>27</v>
      </c>
      <c r="X14142" s="34">
        <v>47</v>
      </c>
      <c r="Y14142" s="34">
        <v>33</v>
      </c>
      <c r="Z14142" s="34">
        <v>70</v>
      </c>
      <c r="AA14142" s="34">
        <v>29</v>
      </c>
      <c r="AB14142" s="34">
        <v>39</v>
      </c>
      <c r="AC14142" s="34">
        <v>76</v>
      </c>
    </row>
    <row r="14143" spans="1:29" x14ac:dyDescent="0.2">
      <c r="A14143" s="34" t="s">
        <v>74636</v>
      </c>
      <c r="B14143" s="34">
        <v>15</v>
      </c>
      <c r="C14143" s="34">
        <v>18</v>
      </c>
      <c r="D14143" s="34">
        <v>40</v>
      </c>
      <c r="E14143" s="34">
        <v>36</v>
      </c>
      <c r="F14143" s="34">
        <v>14</v>
      </c>
      <c r="G14143" s="34">
        <v>17</v>
      </c>
      <c r="H14143" s="34">
        <v>26</v>
      </c>
      <c r="I14143" s="34">
        <v>19</v>
      </c>
      <c r="J14143" s="34">
        <v>17</v>
      </c>
      <c r="K14143" s="34">
        <v>20</v>
      </c>
      <c r="L14143" s="34">
        <v>8</v>
      </c>
      <c r="M14143" s="34">
        <v>22</v>
      </c>
      <c r="N14143" s="34">
        <v>27</v>
      </c>
      <c r="O14143" s="34">
        <v>28</v>
      </c>
      <c r="P14143" s="34">
        <v>20</v>
      </c>
      <c r="Q14143" s="34">
        <v>23</v>
      </c>
      <c r="R14143" s="34">
        <v>12</v>
      </c>
      <c r="S14143" s="34">
        <v>33</v>
      </c>
      <c r="T14143" s="34">
        <v>13</v>
      </c>
      <c r="U14143" s="34">
        <v>23</v>
      </c>
      <c r="V14143" s="34">
        <v>23</v>
      </c>
      <c r="W14143" s="34">
        <v>21</v>
      </c>
      <c r="X14143" s="34">
        <v>27</v>
      </c>
      <c r="Y14143" s="34">
        <v>27</v>
      </c>
      <c r="Z14143" s="34">
        <v>37</v>
      </c>
      <c r="AA14143" s="34">
        <v>29</v>
      </c>
      <c r="AB14143" s="34">
        <v>34</v>
      </c>
      <c r="AC14143" s="34">
        <v>26</v>
      </c>
    </row>
    <row r="14144" spans="1:29" x14ac:dyDescent="0.2">
      <c r="A14144" s="34" t="s">
        <v>74637</v>
      </c>
      <c r="B14144" s="34">
        <v>45</v>
      </c>
      <c r="C14144" s="34">
        <v>68</v>
      </c>
      <c r="D14144" s="34">
        <v>79</v>
      </c>
      <c r="E14144" s="34">
        <v>66</v>
      </c>
      <c r="F14144" s="34">
        <v>62</v>
      </c>
      <c r="G14144" s="34">
        <v>100</v>
      </c>
      <c r="H14144" s="34">
        <v>62</v>
      </c>
      <c r="I14144" s="34">
        <v>72</v>
      </c>
      <c r="J14144" s="34">
        <v>48</v>
      </c>
      <c r="K14144" s="34">
        <v>69</v>
      </c>
      <c r="L14144" s="34">
        <v>34</v>
      </c>
      <c r="M14144" s="34">
        <v>62</v>
      </c>
      <c r="N14144" s="34">
        <v>41</v>
      </c>
      <c r="O14144" s="34">
        <v>55</v>
      </c>
      <c r="P14144" s="34">
        <v>59</v>
      </c>
      <c r="Q14144" s="34">
        <v>63</v>
      </c>
      <c r="R14144" s="34">
        <v>55</v>
      </c>
      <c r="S14144" s="34">
        <v>73</v>
      </c>
      <c r="T14144" s="34">
        <v>43</v>
      </c>
      <c r="U14144" s="34">
        <v>57</v>
      </c>
      <c r="V14144" s="34">
        <v>68</v>
      </c>
      <c r="W14144" s="34">
        <v>70</v>
      </c>
      <c r="X14144" s="34">
        <v>78</v>
      </c>
      <c r="Y14144" s="34">
        <v>58</v>
      </c>
      <c r="Z14144" s="34">
        <v>68</v>
      </c>
      <c r="AA14144" s="34">
        <v>85</v>
      </c>
      <c r="AB14144" s="34">
        <v>63</v>
      </c>
      <c r="AC14144" s="34">
        <v>111</v>
      </c>
    </row>
    <row r="14145" spans="1:29" x14ac:dyDescent="0.2">
      <c r="A14145" s="34" t="s">
        <v>74638</v>
      </c>
      <c r="B14145" s="34">
        <v>9</v>
      </c>
      <c r="C14145" s="34">
        <v>17</v>
      </c>
      <c r="D14145" s="34">
        <v>13</v>
      </c>
      <c r="E14145" s="34">
        <v>15</v>
      </c>
      <c r="F14145" s="34">
        <v>16</v>
      </c>
      <c r="G14145" s="34">
        <v>6</v>
      </c>
      <c r="H14145" s="34">
        <v>6</v>
      </c>
      <c r="I14145" s="34">
        <v>12</v>
      </c>
      <c r="J14145" s="34">
        <v>7</v>
      </c>
      <c r="K14145" s="34">
        <v>16</v>
      </c>
      <c r="L14145" s="34">
        <v>2</v>
      </c>
      <c r="M14145" s="34">
        <v>8</v>
      </c>
      <c r="N14145" s="34">
        <v>5</v>
      </c>
      <c r="O14145" s="34">
        <v>10</v>
      </c>
      <c r="P14145" s="34">
        <v>4</v>
      </c>
      <c r="Q14145" s="34">
        <v>10</v>
      </c>
      <c r="R14145" s="34">
        <v>5</v>
      </c>
      <c r="S14145" s="34">
        <v>13</v>
      </c>
      <c r="T14145" s="34">
        <v>4</v>
      </c>
      <c r="U14145" s="34">
        <v>5</v>
      </c>
      <c r="V14145" s="34">
        <v>8</v>
      </c>
      <c r="W14145" s="34">
        <v>12</v>
      </c>
      <c r="X14145" s="34">
        <v>9</v>
      </c>
      <c r="Y14145" s="34">
        <v>7</v>
      </c>
      <c r="Z14145" s="34">
        <v>26</v>
      </c>
      <c r="AA14145" s="34">
        <v>16</v>
      </c>
      <c r="AB14145" s="34">
        <v>4</v>
      </c>
      <c r="AC14145" s="34">
        <v>16</v>
      </c>
    </row>
    <row r="14146" spans="1:29" x14ac:dyDescent="0.2">
      <c r="A14146" s="34" t="s">
        <v>74639</v>
      </c>
      <c r="B14146" s="34">
        <v>14</v>
      </c>
      <c r="C14146" s="34">
        <v>13</v>
      </c>
      <c r="D14146" s="34">
        <v>23</v>
      </c>
      <c r="E14146" s="34">
        <v>25</v>
      </c>
      <c r="F14146" s="34">
        <v>16</v>
      </c>
      <c r="G14146" s="34">
        <v>20</v>
      </c>
      <c r="H14146" s="34">
        <v>9</v>
      </c>
      <c r="I14146" s="34">
        <v>20</v>
      </c>
      <c r="J14146" s="34">
        <v>14</v>
      </c>
      <c r="K14146" s="34">
        <v>23</v>
      </c>
      <c r="L14146" s="34">
        <v>2</v>
      </c>
      <c r="M14146" s="34">
        <v>14</v>
      </c>
      <c r="N14146" s="34">
        <v>10</v>
      </c>
      <c r="O14146" s="34">
        <v>9</v>
      </c>
      <c r="P14146" s="34">
        <v>12</v>
      </c>
      <c r="Q14146" s="34">
        <v>11</v>
      </c>
      <c r="R14146" s="34">
        <v>18</v>
      </c>
      <c r="S14146" s="34">
        <v>23</v>
      </c>
      <c r="T14146" s="34">
        <v>7</v>
      </c>
      <c r="U14146" s="34">
        <v>15</v>
      </c>
      <c r="V14146" s="34">
        <v>24</v>
      </c>
      <c r="W14146" s="34">
        <v>8</v>
      </c>
      <c r="X14146" s="34">
        <v>22</v>
      </c>
      <c r="Y14146" s="34">
        <v>5</v>
      </c>
      <c r="Z14146" s="34">
        <v>25</v>
      </c>
      <c r="AA14146" s="34">
        <v>25</v>
      </c>
      <c r="AB14146" s="34">
        <v>12</v>
      </c>
      <c r="AC14146" s="34">
        <v>32</v>
      </c>
    </row>
    <row r="14147" spans="1:29" x14ac:dyDescent="0.2">
      <c r="A14147" s="34" t="s">
        <v>74640</v>
      </c>
      <c r="B14147" s="34">
        <v>60</v>
      </c>
      <c r="C14147" s="34">
        <v>76</v>
      </c>
      <c r="D14147" s="34">
        <v>50</v>
      </c>
      <c r="E14147" s="34">
        <v>59</v>
      </c>
      <c r="F14147" s="34">
        <v>66</v>
      </c>
      <c r="G14147" s="34">
        <v>78</v>
      </c>
      <c r="H14147" s="34">
        <v>75</v>
      </c>
      <c r="I14147" s="34">
        <v>70</v>
      </c>
      <c r="J14147" s="34">
        <v>55</v>
      </c>
      <c r="K14147" s="34">
        <v>62</v>
      </c>
      <c r="L14147" s="34">
        <v>49</v>
      </c>
      <c r="M14147" s="34">
        <v>45</v>
      </c>
      <c r="N14147" s="34">
        <v>72</v>
      </c>
      <c r="O14147" s="34">
        <v>71</v>
      </c>
      <c r="P14147" s="34">
        <v>56</v>
      </c>
      <c r="Q14147" s="34">
        <v>113</v>
      </c>
      <c r="R14147" s="34">
        <v>107</v>
      </c>
      <c r="S14147" s="34">
        <v>60</v>
      </c>
      <c r="T14147" s="34">
        <v>92</v>
      </c>
      <c r="U14147" s="34">
        <v>37</v>
      </c>
      <c r="V14147" s="34">
        <v>83</v>
      </c>
      <c r="W14147" s="34">
        <v>87</v>
      </c>
      <c r="X14147" s="34">
        <v>81</v>
      </c>
      <c r="Y14147" s="34">
        <v>54</v>
      </c>
      <c r="Z14147" s="34">
        <v>82</v>
      </c>
      <c r="AA14147" s="34">
        <v>39</v>
      </c>
      <c r="AB14147" s="34">
        <v>112</v>
      </c>
      <c r="AC14147" s="34">
        <v>78</v>
      </c>
    </row>
    <row r="14148" spans="1:29" x14ac:dyDescent="0.2">
      <c r="A14148" s="34" t="s">
        <v>74641</v>
      </c>
      <c r="B14148" s="34">
        <v>124</v>
      </c>
      <c r="C14148" s="34">
        <v>171</v>
      </c>
      <c r="D14148" s="34">
        <v>246</v>
      </c>
      <c r="E14148" s="34">
        <v>160</v>
      </c>
      <c r="F14148" s="34">
        <v>209</v>
      </c>
      <c r="G14148" s="34">
        <v>139</v>
      </c>
      <c r="H14148" s="34">
        <v>170</v>
      </c>
      <c r="I14148" s="34">
        <v>138</v>
      </c>
      <c r="J14148" s="34">
        <v>157</v>
      </c>
      <c r="K14148" s="34">
        <v>150</v>
      </c>
      <c r="L14148" s="34">
        <v>105</v>
      </c>
      <c r="M14148" s="34">
        <v>122</v>
      </c>
      <c r="N14148" s="34">
        <v>164</v>
      </c>
      <c r="O14148" s="34">
        <v>154</v>
      </c>
      <c r="P14148" s="34">
        <v>169</v>
      </c>
      <c r="Q14148" s="34">
        <v>169</v>
      </c>
      <c r="R14148" s="34">
        <v>206</v>
      </c>
      <c r="S14148" s="34">
        <v>215</v>
      </c>
      <c r="T14148" s="34">
        <v>141</v>
      </c>
      <c r="U14148" s="34">
        <v>109</v>
      </c>
      <c r="V14148" s="34">
        <v>211</v>
      </c>
      <c r="W14148" s="34">
        <v>154</v>
      </c>
      <c r="X14148" s="34">
        <v>218</v>
      </c>
      <c r="Y14148" s="34">
        <v>117</v>
      </c>
      <c r="Z14148" s="34">
        <v>246</v>
      </c>
      <c r="AA14148" s="34">
        <v>188</v>
      </c>
      <c r="AB14148" s="34">
        <v>170</v>
      </c>
      <c r="AC14148" s="34">
        <v>215</v>
      </c>
    </row>
    <row r="14149" spans="1:29" x14ac:dyDescent="0.2">
      <c r="A14149" s="34" t="s">
        <v>74642</v>
      </c>
      <c r="B14149" s="34">
        <v>57</v>
      </c>
      <c r="C14149" s="34">
        <v>85</v>
      </c>
      <c r="D14149" s="34">
        <v>97</v>
      </c>
      <c r="E14149" s="34">
        <v>74</v>
      </c>
      <c r="F14149" s="34">
        <v>111</v>
      </c>
      <c r="G14149" s="34">
        <v>57</v>
      </c>
      <c r="H14149" s="34">
        <v>97</v>
      </c>
      <c r="I14149" s="34">
        <v>81</v>
      </c>
      <c r="J14149" s="34">
        <v>93</v>
      </c>
      <c r="K14149" s="34">
        <v>86</v>
      </c>
      <c r="L14149" s="34">
        <v>125</v>
      </c>
      <c r="M14149" s="34">
        <v>75</v>
      </c>
      <c r="N14149" s="34">
        <v>75</v>
      </c>
      <c r="O14149" s="34">
        <v>70</v>
      </c>
      <c r="P14149" s="34">
        <v>65</v>
      </c>
      <c r="Q14149" s="34">
        <v>98</v>
      </c>
      <c r="R14149" s="34">
        <v>134</v>
      </c>
      <c r="S14149" s="34">
        <v>117</v>
      </c>
      <c r="T14149" s="34">
        <v>135</v>
      </c>
      <c r="U14149" s="34">
        <v>68</v>
      </c>
      <c r="V14149" s="34">
        <v>128</v>
      </c>
      <c r="W14149" s="34">
        <v>99</v>
      </c>
      <c r="X14149" s="34">
        <v>115</v>
      </c>
      <c r="Y14149" s="34">
        <v>67</v>
      </c>
      <c r="Z14149" s="34">
        <v>107</v>
      </c>
      <c r="AA14149" s="34">
        <v>110</v>
      </c>
      <c r="AB14149" s="34">
        <v>115</v>
      </c>
      <c r="AC14149" s="34">
        <v>112</v>
      </c>
    </row>
    <row r="14150" spans="1:29" x14ac:dyDescent="0.2">
      <c r="A14150" s="34" t="s">
        <v>74643</v>
      </c>
      <c r="B14150" s="34">
        <v>20</v>
      </c>
      <c r="C14150" s="34">
        <v>26</v>
      </c>
      <c r="D14150" s="34">
        <v>34</v>
      </c>
      <c r="E14150" s="34">
        <v>48</v>
      </c>
      <c r="F14150" s="34">
        <v>35</v>
      </c>
      <c r="G14150" s="34">
        <v>47</v>
      </c>
      <c r="H14150" s="34">
        <v>18</v>
      </c>
      <c r="I14150" s="34">
        <v>41</v>
      </c>
      <c r="J14150" s="34">
        <v>10</v>
      </c>
      <c r="K14150" s="34">
        <v>29</v>
      </c>
      <c r="L14150" s="34">
        <v>10</v>
      </c>
      <c r="M14150" s="34">
        <v>23</v>
      </c>
      <c r="N14150" s="34">
        <v>15</v>
      </c>
      <c r="O14150" s="34">
        <v>28</v>
      </c>
      <c r="P14150" s="34">
        <v>22</v>
      </c>
      <c r="Q14150" s="34">
        <v>27</v>
      </c>
      <c r="R14150" s="34">
        <v>28</v>
      </c>
      <c r="S14150" s="34">
        <v>65</v>
      </c>
      <c r="T14150" s="34">
        <v>22</v>
      </c>
      <c r="U14150" s="34">
        <v>37</v>
      </c>
      <c r="V14150" s="34">
        <v>43</v>
      </c>
      <c r="W14150" s="34">
        <v>26</v>
      </c>
      <c r="X14150" s="34">
        <v>43</v>
      </c>
      <c r="Y14150" s="34">
        <v>17</v>
      </c>
      <c r="Z14150" s="34">
        <v>37</v>
      </c>
      <c r="AA14150" s="34">
        <v>49</v>
      </c>
      <c r="AB14150" s="34">
        <v>19</v>
      </c>
      <c r="AC14150" s="34">
        <v>47</v>
      </c>
    </row>
    <row r="14151" spans="1:29" x14ac:dyDescent="0.2">
      <c r="A14151" s="34" t="s">
        <v>74644</v>
      </c>
      <c r="B14151" s="34">
        <v>49</v>
      </c>
      <c r="C14151" s="34">
        <v>42</v>
      </c>
      <c r="D14151" s="34">
        <v>69</v>
      </c>
      <c r="E14151" s="34">
        <v>31</v>
      </c>
      <c r="F14151" s="34">
        <v>55</v>
      </c>
      <c r="G14151" s="34">
        <v>43</v>
      </c>
      <c r="H14151" s="34">
        <v>60</v>
      </c>
      <c r="I14151" s="34">
        <v>35</v>
      </c>
      <c r="J14151" s="34">
        <v>40</v>
      </c>
      <c r="K14151" s="34">
        <v>36</v>
      </c>
      <c r="L14151" s="34">
        <v>25</v>
      </c>
      <c r="M14151" s="34">
        <v>33</v>
      </c>
      <c r="N14151" s="34">
        <v>45</v>
      </c>
      <c r="O14151" s="34">
        <v>27</v>
      </c>
      <c r="P14151" s="34">
        <v>54</v>
      </c>
      <c r="Q14151" s="34">
        <v>27</v>
      </c>
      <c r="R14151" s="34">
        <v>76</v>
      </c>
      <c r="S14151" s="34">
        <v>38</v>
      </c>
      <c r="T14151" s="34">
        <v>42</v>
      </c>
      <c r="U14151" s="34">
        <v>30</v>
      </c>
      <c r="V14151" s="34">
        <v>74</v>
      </c>
      <c r="W14151" s="34">
        <v>49</v>
      </c>
      <c r="X14151" s="34">
        <v>78</v>
      </c>
      <c r="Y14151" s="34">
        <v>34</v>
      </c>
      <c r="Z14151" s="34">
        <v>63</v>
      </c>
      <c r="AA14151" s="34">
        <v>56</v>
      </c>
      <c r="AB14151" s="34">
        <v>59</v>
      </c>
      <c r="AC14151" s="34">
        <v>59</v>
      </c>
    </row>
    <row r="14152" spans="1:29" x14ac:dyDescent="0.2">
      <c r="A14152" s="34" t="s">
        <v>74645</v>
      </c>
      <c r="B14152" s="34">
        <v>22</v>
      </c>
      <c r="C14152" s="34">
        <v>23</v>
      </c>
      <c r="D14152" s="34">
        <v>36</v>
      </c>
      <c r="E14152" s="34">
        <v>20</v>
      </c>
      <c r="F14152" s="34">
        <v>28</v>
      </c>
      <c r="G14152" s="34">
        <v>43</v>
      </c>
      <c r="H14152" s="34">
        <v>32</v>
      </c>
      <c r="I14152" s="34">
        <v>25</v>
      </c>
      <c r="J14152" s="34">
        <v>28</v>
      </c>
      <c r="K14152" s="34">
        <v>29</v>
      </c>
      <c r="L14152" s="34">
        <v>22</v>
      </c>
      <c r="M14152" s="34">
        <v>18</v>
      </c>
      <c r="N14152" s="34">
        <v>22</v>
      </c>
      <c r="O14152" s="34">
        <v>27</v>
      </c>
      <c r="P14152" s="34">
        <v>19</v>
      </c>
      <c r="Q14152" s="34">
        <v>17</v>
      </c>
      <c r="R14152" s="34">
        <v>36</v>
      </c>
      <c r="S14152" s="34">
        <v>12</v>
      </c>
      <c r="T14152" s="34">
        <v>17</v>
      </c>
      <c r="U14152" s="34">
        <v>19</v>
      </c>
      <c r="V14152" s="34">
        <v>30</v>
      </c>
      <c r="W14152" s="34">
        <v>26</v>
      </c>
      <c r="X14152" s="34">
        <v>41</v>
      </c>
      <c r="Y14152" s="34">
        <v>23</v>
      </c>
      <c r="Z14152" s="34">
        <v>31</v>
      </c>
      <c r="AA14152" s="34">
        <v>31</v>
      </c>
      <c r="AB14152" s="34">
        <v>31</v>
      </c>
      <c r="AC14152" s="34">
        <v>28</v>
      </c>
    </row>
    <row r="14153" spans="1:29" x14ac:dyDescent="0.2">
      <c r="A14153" s="34" t="s">
        <v>74646</v>
      </c>
      <c r="B14153" s="34">
        <v>128</v>
      </c>
      <c r="C14153" s="34">
        <v>190</v>
      </c>
      <c r="D14153" s="34">
        <v>355</v>
      </c>
      <c r="E14153" s="34">
        <v>194</v>
      </c>
      <c r="F14153" s="34">
        <v>282</v>
      </c>
      <c r="G14153" s="34">
        <v>181</v>
      </c>
      <c r="H14153" s="34">
        <v>256</v>
      </c>
      <c r="I14153" s="34">
        <v>187</v>
      </c>
      <c r="J14153" s="34">
        <v>242</v>
      </c>
      <c r="K14153" s="34">
        <v>225</v>
      </c>
      <c r="L14153" s="34">
        <v>208</v>
      </c>
      <c r="M14153" s="34">
        <v>164</v>
      </c>
      <c r="N14153" s="34">
        <v>222</v>
      </c>
      <c r="O14153" s="34">
        <v>180</v>
      </c>
      <c r="P14153" s="34">
        <v>199</v>
      </c>
      <c r="Q14153" s="34">
        <v>212</v>
      </c>
      <c r="R14153" s="34">
        <v>339</v>
      </c>
      <c r="S14153" s="34">
        <v>278</v>
      </c>
      <c r="T14153" s="34">
        <v>257</v>
      </c>
      <c r="U14153" s="34">
        <v>189</v>
      </c>
      <c r="V14153" s="34">
        <v>301</v>
      </c>
      <c r="W14153" s="34">
        <v>203</v>
      </c>
      <c r="X14153" s="34">
        <v>288</v>
      </c>
      <c r="Y14153" s="34">
        <v>175</v>
      </c>
      <c r="Z14153" s="34">
        <v>308</v>
      </c>
      <c r="AA14153" s="34">
        <v>284</v>
      </c>
      <c r="AB14153" s="34">
        <v>281</v>
      </c>
      <c r="AC14153" s="34">
        <v>343</v>
      </c>
    </row>
    <row r="14154" spans="1:29" x14ac:dyDescent="0.2">
      <c r="A14154" s="34" t="s">
        <v>74647</v>
      </c>
      <c r="B14154" s="34">
        <v>45</v>
      </c>
      <c r="C14154" s="34">
        <v>69</v>
      </c>
      <c r="D14154" s="34">
        <v>98</v>
      </c>
      <c r="E14154" s="34">
        <v>60</v>
      </c>
      <c r="F14154" s="34">
        <v>76</v>
      </c>
      <c r="G14154" s="34">
        <v>64</v>
      </c>
      <c r="H14154" s="34">
        <v>62</v>
      </c>
      <c r="I14154" s="34">
        <v>67</v>
      </c>
      <c r="J14154" s="34">
        <v>47</v>
      </c>
      <c r="K14154" s="34">
        <v>61</v>
      </c>
      <c r="L14154" s="34">
        <v>33</v>
      </c>
      <c r="M14154" s="34">
        <v>65</v>
      </c>
      <c r="N14154" s="34">
        <v>67</v>
      </c>
      <c r="O14154" s="34">
        <v>41</v>
      </c>
      <c r="P14154" s="34">
        <v>49</v>
      </c>
      <c r="Q14154" s="34">
        <v>78</v>
      </c>
      <c r="R14154" s="34">
        <v>63</v>
      </c>
      <c r="S14154" s="34">
        <v>88</v>
      </c>
      <c r="T14154" s="34">
        <v>42</v>
      </c>
      <c r="U14154" s="34">
        <v>61</v>
      </c>
      <c r="V14154" s="34">
        <v>54</v>
      </c>
      <c r="W14154" s="34">
        <v>43</v>
      </c>
      <c r="X14154" s="34">
        <v>99</v>
      </c>
      <c r="Y14154" s="34">
        <v>30</v>
      </c>
      <c r="Z14154" s="34">
        <v>81</v>
      </c>
      <c r="AA14154" s="34">
        <v>88</v>
      </c>
      <c r="AB14154" s="34">
        <v>55</v>
      </c>
      <c r="AC14154" s="34">
        <v>83</v>
      </c>
    </row>
    <row r="14155" spans="1:29" x14ac:dyDescent="0.2">
      <c r="A14155" s="34" t="s">
        <v>74648</v>
      </c>
      <c r="B14155" s="34">
        <v>24</v>
      </c>
      <c r="C14155" s="34">
        <v>30</v>
      </c>
      <c r="D14155" s="34">
        <v>34</v>
      </c>
      <c r="E14155" s="34">
        <v>20</v>
      </c>
      <c r="F14155" s="34">
        <v>29</v>
      </c>
      <c r="G14155" s="34">
        <v>8</v>
      </c>
      <c r="H14155" s="34">
        <v>27</v>
      </c>
      <c r="I14155" s="34">
        <v>19</v>
      </c>
      <c r="J14155" s="34">
        <v>21</v>
      </c>
      <c r="K14155" s="34">
        <v>36</v>
      </c>
      <c r="L14155" s="34">
        <v>15</v>
      </c>
      <c r="M14155" s="34">
        <v>21</v>
      </c>
      <c r="N14155" s="34">
        <v>31</v>
      </c>
      <c r="O14155" s="34">
        <v>12</v>
      </c>
      <c r="P14155" s="34">
        <v>27</v>
      </c>
      <c r="Q14155" s="34">
        <v>32</v>
      </c>
      <c r="R14155" s="34">
        <v>17</v>
      </c>
      <c r="S14155" s="34">
        <v>44</v>
      </c>
      <c r="T14155" s="34">
        <v>26</v>
      </c>
      <c r="U14155" s="34">
        <v>13</v>
      </c>
      <c r="V14155" s="34">
        <v>42</v>
      </c>
      <c r="W14155" s="34">
        <v>26</v>
      </c>
      <c r="X14155" s="34">
        <v>43</v>
      </c>
      <c r="Y14155" s="34">
        <v>18</v>
      </c>
      <c r="Z14155" s="34">
        <v>46</v>
      </c>
      <c r="AA14155" s="34">
        <v>37</v>
      </c>
      <c r="AB14155" s="34">
        <v>19</v>
      </c>
      <c r="AC14155" s="34">
        <v>42</v>
      </c>
    </row>
    <row r="14156" spans="1:29" x14ac:dyDescent="0.2">
      <c r="A14156" s="34" t="s">
        <v>74649</v>
      </c>
      <c r="B14156" s="34">
        <v>34</v>
      </c>
      <c r="C14156" s="34">
        <v>86</v>
      </c>
      <c r="D14156" s="34">
        <v>50</v>
      </c>
      <c r="E14156" s="34">
        <v>87</v>
      </c>
      <c r="F14156" s="34">
        <v>50</v>
      </c>
      <c r="G14156" s="34">
        <v>93</v>
      </c>
      <c r="H14156" s="34">
        <v>34</v>
      </c>
      <c r="I14156" s="34">
        <v>70</v>
      </c>
      <c r="J14156" s="34">
        <v>30</v>
      </c>
      <c r="K14156" s="34">
        <v>95</v>
      </c>
      <c r="L14156" s="34">
        <v>26</v>
      </c>
      <c r="M14156" s="34">
        <v>52</v>
      </c>
      <c r="N14156" s="34">
        <v>48</v>
      </c>
      <c r="O14156" s="34">
        <v>70</v>
      </c>
      <c r="P14156" s="34">
        <v>62</v>
      </c>
      <c r="Q14156" s="34">
        <v>75</v>
      </c>
      <c r="R14156" s="34">
        <v>44</v>
      </c>
      <c r="S14156" s="34">
        <v>97</v>
      </c>
      <c r="T14156" s="34">
        <v>31</v>
      </c>
      <c r="U14156" s="34">
        <v>48</v>
      </c>
      <c r="V14156" s="34">
        <v>34</v>
      </c>
      <c r="W14156" s="34">
        <v>92</v>
      </c>
      <c r="X14156" s="34">
        <v>79</v>
      </c>
      <c r="Y14156" s="34">
        <v>66</v>
      </c>
      <c r="Z14156" s="34">
        <v>50</v>
      </c>
      <c r="AA14156" s="34">
        <v>82</v>
      </c>
      <c r="AB14156" s="34">
        <v>53</v>
      </c>
      <c r="AC14156" s="34">
        <v>129</v>
      </c>
    </row>
    <row r="14157" spans="1:29" x14ac:dyDescent="0.2">
      <c r="A14157" s="34" t="s">
        <v>74650</v>
      </c>
      <c r="B14157" s="34">
        <v>27</v>
      </c>
      <c r="C14157" s="34">
        <v>10</v>
      </c>
      <c r="D14157" s="34">
        <v>14</v>
      </c>
      <c r="E14157" s="34">
        <v>11</v>
      </c>
      <c r="F14157" s="34">
        <v>12</v>
      </c>
      <c r="G14157" s="34">
        <v>10</v>
      </c>
      <c r="H14157" s="34">
        <v>5</v>
      </c>
      <c r="I14157" s="34">
        <v>14</v>
      </c>
      <c r="J14157" s="34">
        <v>6</v>
      </c>
      <c r="K14157" s="34">
        <v>13</v>
      </c>
      <c r="L14157" s="34">
        <v>3</v>
      </c>
      <c r="M14157" s="34">
        <v>14</v>
      </c>
      <c r="N14157" s="34">
        <v>1</v>
      </c>
      <c r="O14157" s="34">
        <v>6</v>
      </c>
      <c r="P14157" s="34">
        <v>10</v>
      </c>
      <c r="Q14157" s="34">
        <v>10</v>
      </c>
      <c r="R14157" s="34">
        <v>8</v>
      </c>
      <c r="S14157" s="34">
        <v>15</v>
      </c>
      <c r="T14157" s="34">
        <v>4</v>
      </c>
      <c r="U14157" s="34">
        <v>14</v>
      </c>
      <c r="V14157" s="34">
        <v>24</v>
      </c>
      <c r="W14157" s="34">
        <v>2</v>
      </c>
      <c r="X14157" s="34">
        <v>21</v>
      </c>
      <c r="Y14157" s="34">
        <v>11</v>
      </c>
      <c r="Z14157" s="34">
        <v>10</v>
      </c>
      <c r="AA14157" s="34">
        <v>15</v>
      </c>
      <c r="AB14157" s="34">
        <v>5</v>
      </c>
      <c r="AC14157" s="34">
        <v>22</v>
      </c>
    </row>
    <row r="14158" spans="1:29" x14ac:dyDescent="0.2">
      <c r="A14158" s="34" t="s">
        <v>74651</v>
      </c>
      <c r="B14158" s="34">
        <v>20</v>
      </c>
      <c r="C14158" s="34">
        <v>17</v>
      </c>
      <c r="D14158" s="34">
        <v>22</v>
      </c>
      <c r="E14158" s="34">
        <v>19</v>
      </c>
      <c r="F14158" s="34">
        <v>19</v>
      </c>
      <c r="G14158" s="34">
        <v>14</v>
      </c>
      <c r="H14158" s="34">
        <v>11</v>
      </c>
      <c r="I14158" s="34">
        <v>11</v>
      </c>
      <c r="J14158" s="34">
        <v>10</v>
      </c>
      <c r="K14158" s="34">
        <v>20</v>
      </c>
      <c r="L14158" s="34">
        <v>7</v>
      </c>
      <c r="M14158" s="34">
        <v>8</v>
      </c>
      <c r="N14158" s="34">
        <v>9</v>
      </c>
      <c r="O14158" s="34">
        <v>9</v>
      </c>
      <c r="P14158" s="34">
        <v>10</v>
      </c>
      <c r="Q14158" s="34">
        <v>25</v>
      </c>
      <c r="R14158" s="34">
        <v>18</v>
      </c>
      <c r="S14158" s="34">
        <v>25</v>
      </c>
      <c r="T14158" s="34">
        <v>14</v>
      </c>
      <c r="U14158" s="34">
        <v>16</v>
      </c>
      <c r="V14158" s="34">
        <v>10</v>
      </c>
      <c r="W14158" s="34">
        <v>26</v>
      </c>
      <c r="X14158" s="34">
        <v>33</v>
      </c>
      <c r="Y14158" s="34">
        <v>19</v>
      </c>
      <c r="Z14158" s="34">
        <v>5</v>
      </c>
      <c r="AA14158" s="34">
        <v>18</v>
      </c>
      <c r="AB14158" s="34">
        <v>13</v>
      </c>
      <c r="AC14158" s="34">
        <v>33</v>
      </c>
    </row>
    <row r="14159" spans="1:29" x14ac:dyDescent="0.2">
      <c r="A14159" s="34" t="s">
        <v>74652</v>
      </c>
      <c r="B14159" s="34">
        <v>16</v>
      </c>
      <c r="C14159" s="34">
        <v>48</v>
      </c>
      <c r="D14159" s="34">
        <v>53</v>
      </c>
      <c r="E14159" s="34">
        <v>45</v>
      </c>
      <c r="F14159" s="34">
        <v>35</v>
      </c>
      <c r="G14159" s="34">
        <v>38</v>
      </c>
      <c r="H14159" s="34">
        <v>41</v>
      </c>
      <c r="I14159" s="34">
        <v>44</v>
      </c>
      <c r="J14159" s="34">
        <v>22</v>
      </c>
      <c r="K14159" s="34">
        <v>62</v>
      </c>
      <c r="L14159" s="34">
        <v>22</v>
      </c>
      <c r="M14159" s="34">
        <v>33</v>
      </c>
      <c r="N14159" s="34">
        <v>22</v>
      </c>
      <c r="O14159" s="34">
        <v>46</v>
      </c>
      <c r="P14159" s="34">
        <v>16</v>
      </c>
      <c r="Q14159" s="34">
        <v>45</v>
      </c>
      <c r="R14159" s="34">
        <v>43</v>
      </c>
      <c r="S14159" s="34">
        <v>65</v>
      </c>
      <c r="T14159" s="34">
        <v>15</v>
      </c>
      <c r="U14159" s="34">
        <v>38</v>
      </c>
      <c r="V14159" s="34">
        <v>33</v>
      </c>
      <c r="W14159" s="34">
        <v>26</v>
      </c>
      <c r="X14159" s="34">
        <v>46</v>
      </c>
      <c r="Y14159" s="34">
        <v>45</v>
      </c>
      <c r="Z14159" s="34">
        <v>44</v>
      </c>
      <c r="AA14159" s="34">
        <v>58</v>
      </c>
      <c r="AB14159" s="34">
        <v>28</v>
      </c>
      <c r="AC14159" s="34">
        <v>51</v>
      </c>
    </row>
    <row r="14160" spans="1:29" x14ac:dyDescent="0.2">
      <c r="A14160" s="34" t="s">
        <v>74653</v>
      </c>
      <c r="B14160" s="34">
        <v>19</v>
      </c>
      <c r="C14160" s="34">
        <v>23</v>
      </c>
      <c r="D14160" s="34">
        <v>15</v>
      </c>
      <c r="E14160" s="34">
        <v>19</v>
      </c>
      <c r="F14160" s="34">
        <v>22</v>
      </c>
      <c r="G14160" s="34">
        <v>33</v>
      </c>
      <c r="H14160" s="34">
        <v>16</v>
      </c>
      <c r="I14160" s="34">
        <v>21</v>
      </c>
      <c r="J14160" s="34">
        <v>8</v>
      </c>
      <c r="K14160" s="34">
        <v>67</v>
      </c>
      <c r="L14160" s="34">
        <v>10</v>
      </c>
      <c r="M14160" s="34">
        <v>30</v>
      </c>
      <c r="N14160" s="34">
        <v>24</v>
      </c>
      <c r="O14160" s="34">
        <v>26</v>
      </c>
      <c r="P14160" s="34">
        <v>19</v>
      </c>
      <c r="Q14160" s="34">
        <v>18</v>
      </c>
      <c r="R14160" s="34">
        <v>17</v>
      </c>
      <c r="S14160" s="34">
        <v>23</v>
      </c>
      <c r="T14160" s="34">
        <v>16</v>
      </c>
      <c r="U14160" s="34">
        <v>17</v>
      </c>
      <c r="V14160" s="34">
        <v>17</v>
      </c>
      <c r="W14160" s="34">
        <v>19</v>
      </c>
      <c r="X14160" s="34">
        <v>19</v>
      </c>
      <c r="Y14160" s="34">
        <v>30</v>
      </c>
      <c r="Z14160" s="34">
        <v>20</v>
      </c>
      <c r="AA14160" s="34">
        <v>21</v>
      </c>
      <c r="AB14160" s="34">
        <v>8</v>
      </c>
      <c r="AC14160" s="34">
        <v>16</v>
      </c>
    </row>
    <row r="14161" spans="1:29" x14ac:dyDescent="0.2">
      <c r="A14161" s="34" t="s">
        <v>74654</v>
      </c>
      <c r="B14161" s="34">
        <v>19</v>
      </c>
      <c r="C14161" s="34">
        <v>6</v>
      </c>
      <c r="D14161" s="34">
        <v>17</v>
      </c>
      <c r="E14161" s="34">
        <v>4</v>
      </c>
      <c r="F14161" s="34">
        <v>14</v>
      </c>
      <c r="G14161" s="34">
        <v>14</v>
      </c>
      <c r="H14161" s="34">
        <v>10</v>
      </c>
      <c r="I14161" s="34">
        <v>7</v>
      </c>
      <c r="J14161" s="34">
        <v>4</v>
      </c>
      <c r="K14161" s="34">
        <v>3</v>
      </c>
      <c r="L14161" s="34">
        <v>3</v>
      </c>
      <c r="M14161" s="34">
        <v>14</v>
      </c>
      <c r="N14161" s="34">
        <v>5</v>
      </c>
      <c r="O14161" s="34">
        <v>4</v>
      </c>
      <c r="P14161" s="34">
        <v>6</v>
      </c>
      <c r="Q14161" s="34">
        <v>9</v>
      </c>
      <c r="R14161" s="34">
        <v>11</v>
      </c>
      <c r="S14161" s="34">
        <v>13</v>
      </c>
      <c r="T14161" s="34">
        <v>1</v>
      </c>
      <c r="U14161" s="34">
        <v>3</v>
      </c>
      <c r="V14161" s="34">
        <v>7</v>
      </c>
      <c r="W14161" s="34">
        <v>4</v>
      </c>
      <c r="X14161" s="34">
        <v>11</v>
      </c>
      <c r="Y14161" s="34">
        <v>2</v>
      </c>
      <c r="Z14161" s="34">
        <v>21</v>
      </c>
      <c r="AA14161" s="34">
        <v>14</v>
      </c>
      <c r="AB14161" s="34">
        <v>5</v>
      </c>
      <c r="AC14161" s="34">
        <v>10</v>
      </c>
    </row>
    <row r="14162" spans="1:29" x14ac:dyDescent="0.2">
      <c r="A14162" s="34" t="s">
        <v>74655</v>
      </c>
      <c r="B14162" s="34">
        <v>47</v>
      </c>
      <c r="C14162" s="34">
        <v>121</v>
      </c>
      <c r="D14162" s="34">
        <v>163</v>
      </c>
      <c r="E14162" s="34">
        <v>147</v>
      </c>
      <c r="F14162" s="34">
        <v>126</v>
      </c>
      <c r="G14162" s="34">
        <v>137</v>
      </c>
      <c r="H14162" s="34">
        <v>91</v>
      </c>
      <c r="I14162" s="34">
        <v>115</v>
      </c>
      <c r="J14162" s="34">
        <v>88</v>
      </c>
      <c r="K14162" s="34">
        <v>133</v>
      </c>
      <c r="L14162" s="34">
        <v>51</v>
      </c>
      <c r="M14162" s="34">
        <v>118</v>
      </c>
      <c r="N14162" s="34">
        <v>96</v>
      </c>
      <c r="O14162" s="34">
        <v>93</v>
      </c>
      <c r="P14162" s="34">
        <v>60</v>
      </c>
      <c r="Q14162" s="34">
        <v>99</v>
      </c>
      <c r="R14162" s="34">
        <v>92</v>
      </c>
      <c r="S14162" s="34">
        <v>166</v>
      </c>
      <c r="T14162" s="34">
        <v>82</v>
      </c>
      <c r="U14162" s="34">
        <v>54</v>
      </c>
      <c r="V14162" s="34">
        <v>128</v>
      </c>
      <c r="W14162" s="34">
        <v>125</v>
      </c>
      <c r="X14162" s="34">
        <v>142</v>
      </c>
      <c r="Y14162" s="34">
        <v>84</v>
      </c>
      <c r="Z14162" s="34">
        <v>159</v>
      </c>
      <c r="AA14162" s="34">
        <v>162</v>
      </c>
      <c r="AB14162" s="34">
        <v>99</v>
      </c>
      <c r="AC14162" s="34">
        <v>188</v>
      </c>
    </row>
    <row r="14163" spans="1:29" x14ac:dyDescent="0.2">
      <c r="A14163" s="34" t="s">
        <v>74656</v>
      </c>
      <c r="B14163" s="34">
        <v>6</v>
      </c>
      <c r="C14163" s="34">
        <v>4</v>
      </c>
      <c r="D14163" s="34">
        <v>2</v>
      </c>
      <c r="E14163" s="34">
        <v>0</v>
      </c>
      <c r="F14163" s="34">
        <v>4</v>
      </c>
      <c r="G14163" s="34">
        <v>1</v>
      </c>
      <c r="H14163" s="34">
        <v>1</v>
      </c>
      <c r="I14163" s="34">
        <v>0</v>
      </c>
      <c r="J14163" s="34">
        <v>1</v>
      </c>
      <c r="K14163" s="34">
        <v>6</v>
      </c>
      <c r="L14163" s="34">
        <v>0</v>
      </c>
      <c r="M14163" s="34">
        <v>3</v>
      </c>
      <c r="N14163" s="34">
        <v>0</v>
      </c>
      <c r="O14163" s="34">
        <v>0</v>
      </c>
      <c r="P14163" s="34">
        <v>2</v>
      </c>
      <c r="Q14163" s="34">
        <v>3</v>
      </c>
      <c r="R14163" s="34">
        <v>1</v>
      </c>
      <c r="S14163" s="34">
        <v>4</v>
      </c>
      <c r="T14163" s="34">
        <v>0</v>
      </c>
      <c r="U14163" s="34">
        <v>3</v>
      </c>
      <c r="V14163" s="34">
        <v>1</v>
      </c>
      <c r="W14163" s="34">
        <v>0</v>
      </c>
      <c r="X14163" s="34">
        <v>1</v>
      </c>
      <c r="Y14163" s="34">
        <v>1</v>
      </c>
      <c r="Z14163" s="34">
        <v>1</v>
      </c>
      <c r="AA14163" s="34">
        <v>7</v>
      </c>
      <c r="AB14163" s="34">
        <v>2</v>
      </c>
      <c r="AC14163" s="34">
        <v>4</v>
      </c>
    </row>
    <row r="14164" spans="1:29" x14ac:dyDescent="0.2">
      <c r="A14164" s="34" t="s">
        <v>74657</v>
      </c>
      <c r="B14164" s="34">
        <v>18</v>
      </c>
      <c r="C14164" s="34">
        <v>4</v>
      </c>
      <c r="D14164" s="34">
        <v>11</v>
      </c>
      <c r="E14164" s="34">
        <v>3</v>
      </c>
      <c r="F14164" s="34">
        <v>0</v>
      </c>
      <c r="G14164" s="34">
        <v>0</v>
      </c>
      <c r="H14164" s="34">
        <v>14</v>
      </c>
      <c r="I14164" s="34">
        <v>9</v>
      </c>
      <c r="J14164" s="34">
        <v>5</v>
      </c>
      <c r="K14164" s="34">
        <v>5</v>
      </c>
      <c r="L14164" s="34">
        <v>3</v>
      </c>
      <c r="M14164" s="34">
        <v>15</v>
      </c>
      <c r="N14164" s="34">
        <v>0</v>
      </c>
      <c r="O14164" s="34">
        <v>4</v>
      </c>
      <c r="P14164" s="34">
        <v>0</v>
      </c>
      <c r="Q14164" s="34">
        <v>3</v>
      </c>
      <c r="R14164" s="34">
        <v>4</v>
      </c>
      <c r="S14164" s="34">
        <v>6</v>
      </c>
      <c r="T14164" s="34">
        <v>7</v>
      </c>
      <c r="U14164" s="34">
        <v>5</v>
      </c>
      <c r="V14164" s="34">
        <v>10</v>
      </c>
      <c r="W14164" s="34">
        <v>6</v>
      </c>
      <c r="X14164" s="34">
        <v>10</v>
      </c>
      <c r="Y14164" s="34">
        <v>7</v>
      </c>
      <c r="Z14164" s="34">
        <v>11</v>
      </c>
      <c r="AA14164" s="34">
        <v>5</v>
      </c>
      <c r="AB14164" s="34">
        <v>6</v>
      </c>
      <c r="AC14164" s="34">
        <v>10</v>
      </c>
    </row>
    <row r="14165" spans="1:29" x14ac:dyDescent="0.2">
      <c r="A14165" s="34" t="s">
        <v>74658</v>
      </c>
      <c r="B14165" s="34">
        <v>42</v>
      </c>
      <c r="C14165" s="34">
        <v>39</v>
      </c>
      <c r="D14165" s="34">
        <v>54</v>
      </c>
      <c r="E14165" s="34">
        <v>52</v>
      </c>
      <c r="F14165" s="34">
        <v>58</v>
      </c>
      <c r="G14165" s="34">
        <v>13</v>
      </c>
      <c r="H14165" s="34">
        <v>66</v>
      </c>
      <c r="I14165" s="34">
        <v>25</v>
      </c>
      <c r="J14165" s="34">
        <v>66</v>
      </c>
      <c r="K14165" s="34">
        <v>45</v>
      </c>
      <c r="L14165" s="34">
        <v>46</v>
      </c>
      <c r="M14165" s="34">
        <v>46</v>
      </c>
      <c r="N14165" s="34">
        <v>55</v>
      </c>
      <c r="O14165" s="34">
        <v>55</v>
      </c>
      <c r="P14165" s="34">
        <v>51</v>
      </c>
      <c r="Q14165" s="34">
        <v>53</v>
      </c>
      <c r="R14165" s="34">
        <v>78</v>
      </c>
      <c r="S14165" s="34">
        <v>69</v>
      </c>
      <c r="T14165" s="34">
        <v>42</v>
      </c>
      <c r="U14165" s="34">
        <v>39</v>
      </c>
      <c r="V14165" s="34">
        <v>45</v>
      </c>
      <c r="W14165" s="34">
        <v>83</v>
      </c>
      <c r="X14165" s="34">
        <v>50</v>
      </c>
      <c r="Y14165" s="34">
        <v>61</v>
      </c>
      <c r="Z14165" s="34">
        <v>58</v>
      </c>
      <c r="AA14165" s="34">
        <v>61</v>
      </c>
      <c r="AB14165" s="34">
        <v>56</v>
      </c>
      <c r="AC14165" s="34">
        <v>70</v>
      </c>
    </row>
    <row r="14166" spans="1:29" x14ac:dyDescent="0.2">
      <c r="A14166" s="34" t="s">
        <v>74659</v>
      </c>
      <c r="B14166" s="34">
        <v>63</v>
      </c>
      <c r="C14166" s="34">
        <v>90</v>
      </c>
      <c r="D14166" s="34">
        <v>157</v>
      </c>
      <c r="E14166" s="34">
        <v>104</v>
      </c>
      <c r="F14166" s="34">
        <v>126</v>
      </c>
      <c r="G14166" s="34">
        <v>71</v>
      </c>
      <c r="H14166" s="34">
        <v>138</v>
      </c>
      <c r="I14166" s="34">
        <v>100</v>
      </c>
      <c r="J14166" s="34">
        <v>108</v>
      </c>
      <c r="K14166" s="34">
        <v>93</v>
      </c>
      <c r="L14166" s="34">
        <v>101</v>
      </c>
      <c r="M14166" s="34">
        <v>99</v>
      </c>
      <c r="N14166" s="34">
        <v>101</v>
      </c>
      <c r="O14166" s="34">
        <v>88</v>
      </c>
      <c r="P14166" s="34">
        <v>108</v>
      </c>
      <c r="Q14166" s="34">
        <v>127</v>
      </c>
      <c r="R14166" s="34">
        <v>137</v>
      </c>
      <c r="S14166" s="34">
        <v>128</v>
      </c>
      <c r="T14166" s="34">
        <v>142</v>
      </c>
      <c r="U14166" s="34">
        <v>110</v>
      </c>
      <c r="V14166" s="34">
        <v>149</v>
      </c>
      <c r="W14166" s="34">
        <v>115</v>
      </c>
      <c r="X14166" s="34">
        <v>157</v>
      </c>
      <c r="Y14166" s="34">
        <v>116</v>
      </c>
      <c r="Z14166" s="34">
        <v>140</v>
      </c>
      <c r="AA14166" s="34">
        <v>166</v>
      </c>
      <c r="AB14166" s="34">
        <v>139</v>
      </c>
      <c r="AC14166" s="34">
        <v>169</v>
      </c>
    </row>
    <row r="14167" spans="1:29" x14ac:dyDescent="0.2">
      <c r="A14167" s="34" t="s">
        <v>74660</v>
      </c>
      <c r="B14167" s="34">
        <v>21</v>
      </c>
      <c r="C14167" s="34">
        <v>24</v>
      </c>
      <c r="D14167" s="34">
        <v>44</v>
      </c>
      <c r="E14167" s="34">
        <v>25</v>
      </c>
      <c r="F14167" s="34">
        <v>65</v>
      </c>
      <c r="G14167" s="34">
        <v>44</v>
      </c>
      <c r="H14167" s="34">
        <v>31</v>
      </c>
      <c r="I14167" s="34">
        <v>23</v>
      </c>
      <c r="J14167" s="34">
        <v>41</v>
      </c>
      <c r="K14167" s="34">
        <v>34</v>
      </c>
      <c r="L14167" s="34">
        <v>20</v>
      </c>
      <c r="M14167" s="34">
        <v>23</v>
      </c>
      <c r="N14167" s="34">
        <v>38</v>
      </c>
      <c r="O14167" s="34">
        <v>15</v>
      </c>
      <c r="P14167" s="34">
        <v>46</v>
      </c>
      <c r="Q14167" s="34">
        <v>49</v>
      </c>
      <c r="R14167" s="34">
        <v>37</v>
      </c>
      <c r="S14167" s="34">
        <v>31</v>
      </c>
      <c r="T14167" s="34">
        <v>33</v>
      </c>
      <c r="U14167" s="34">
        <v>23</v>
      </c>
      <c r="V14167" s="34">
        <v>41</v>
      </c>
      <c r="W14167" s="34">
        <v>31</v>
      </c>
      <c r="X14167" s="34">
        <v>49</v>
      </c>
      <c r="Y14167" s="34">
        <v>19</v>
      </c>
      <c r="Z14167" s="34">
        <v>48</v>
      </c>
      <c r="AA14167" s="34">
        <v>28</v>
      </c>
      <c r="AB14167" s="34">
        <v>30</v>
      </c>
      <c r="AC14167" s="34">
        <v>31</v>
      </c>
    </row>
    <row r="14168" spans="1:29" x14ac:dyDescent="0.2">
      <c r="A14168" s="34" t="s">
        <v>74661</v>
      </c>
      <c r="B14168" s="34">
        <v>33</v>
      </c>
      <c r="C14168" s="34">
        <v>48</v>
      </c>
      <c r="D14168" s="34">
        <v>80</v>
      </c>
      <c r="E14168" s="34">
        <v>65</v>
      </c>
      <c r="F14168" s="34">
        <v>54</v>
      </c>
      <c r="G14168" s="34">
        <v>29</v>
      </c>
      <c r="H14168" s="34">
        <v>43</v>
      </c>
      <c r="I14168" s="34">
        <v>37</v>
      </c>
      <c r="J14168" s="34">
        <v>28</v>
      </c>
      <c r="K14168" s="34">
        <v>49</v>
      </c>
      <c r="L14168" s="34">
        <v>15</v>
      </c>
      <c r="M14168" s="34">
        <v>33</v>
      </c>
      <c r="N14168" s="34">
        <v>30</v>
      </c>
      <c r="O14168" s="34">
        <v>38</v>
      </c>
      <c r="P14168" s="34">
        <v>17</v>
      </c>
      <c r="Q14168" s="34">
        <v>51</v>
      </c>
      <c r="R14168" s="34">
        <v>42</v>
      </c>
      <c r="S14168" s="34">
        <v>55</v>
      </c>
      <c r="T14168" s="34">
        <v>22</v>
      </c>
      <c r="U14168" s="34">
        <v>29</v>
      </c>
      <c r="V14168" s="34">
        <v>43</v>
      </c>
      <c r="W14168" s="34">
        <v>33</v>
      </c>
      <c r="X14168" s="34">
        <v>46</v>
      </c>
      <c r="Y14168" s="34">
        <v>29</v>
      </c>
      <c r="Z14168" s="34">
        <v>47</v>
      </c>
      <c r="AA14168" s="34">
        <v>55</v>
      </c>
      <c r="AB14168" s="34">
        <v>17</v>
      </c>
      <c r="AC14168" s="34">
        <v>73</v>
      </c>
    </row>
    <row r="14169" spans="1:29" x14ac:dyDescent="0.2">
      <c r="A14169" s="34" t="s">
        <v>74662</v>
      </c>
      <c r="B14169" s="34">
        <v>14</v>
      </c>
      <c r="C14169" s="34">
        <v>20</v>
      </c>
      <c r="D14169" s="34">
        <v>25</v>
      </c>
      <c r="E14169" s="34">
        <v>18</v>
      </c>
      <c r="F14169" s="34">
        <v>23</v>
      </c>
      <c r="G14169" s="34">
        <v>35</v>
      </c>
      <c r="H14169" s="34">
        <v>25</v>
      </c>
      <c r="I14169" s="34">
        <v>22</v>
      </c>
      <c r="J14169" s="34">
        <v>14</v>
      </c>
      <c r="K14169" s="34">
        <v>11</v>
      </c>
      <c r="L14169" s="34">
        <v>15</v>
      </c>
      <c r="M14169" s="34">
        <v>23</v>
      </c>
      <c r="N14169" s="34">
        <v>27</v>
      </c>
      <c r="O14169" s="34">
        <v>16</v>
      </c>
      <c r="P14169" s="34">
        <v>22</v>
      </c>
      <c r="Q14169" s="34">
        <v>15</v>
      </c>
      <c r="R14169" s="34">
        <v>15</v>
      </c>
      <c r="S14169" s="34">
        <v>25</v>
      </c>
      <c r="T14169" s="34">
        <v>23</v>
      </c>
      <c r="U14169" s="34">
        <v>18</v>
      </c>
      <c r="V14169" s="34">
        <v>30</v>
      </c>
      <c r="W14169" s="34">
        <v>23</v>
      </c>
      <c r="X14169" s="34">
        <v>38</v>
      </c>
      <c r="Y14169" s="34">
        <v>19</v>
      </c>
      <c r="Z14169" s="34">
        <v>44</v>
      </c>
      <c r="AA14169" s="34">
        <v>27</v>
      </c>
      <c r="AB14169" s="34">
        <v>31</v>
      </c>
      <c r="AC14169" s="34">
        <v>42</v>
      </c>
    </row>
    <row r="14170" spans="1:29" x14ac:dyDescent="0.2">
      <c r="A14170" s="34" t="s">
        <v>74663</v>
      </c>
      <c r="B14170" s="34">
        <v>12</v>
      </c>
      <c r="C14170" s="34">
        <v>10</v>
      </c>
      <c r="D14170" s="34">
        <v>11</v>
      </c>
      <c r="E14170" s="34">
        <v>18</v>
      </c>
      <c r="F14170" s="34">
        <v>9</v>
      </c>
      <c r="G14170" s="34">
        <v>4</v>
      </c>
      <c r="H14170" s="34">
        <v>9</v>
      </c>
      <c r="I14170" s="34">
        <v>6</v>
      </c>
      <c r="J14170" s="34">
        <v>10</v>
      </c>
      <c r="K14170" s="34">
        <v>11</v>
      </c>
      <c r="L14170" s="34">
        <v>8</v>
      </c>
      <c r="M14170" s="34">
        <v>10</v>
      </c>
      <c r="N14170" s="34">
        <v>2</v>
      </c>
      <c r="O14170" s="34">
        <v>11</v>
      </c>
      <c r="P14170" s="34">
        <v>21</v>
      </c>
      <c r="Q14170" s="34">
        <v>12</v>
      </c>
      <c r="R14170" s="34">
        <v>10</v>
      </c>
      <c r="S14170" s="34">
        <v>3</v>
      </c>
      <c r="T14170" s="34">
        <v>5</v>
      </c>
      <c r="U14170" s="34">
        <v>8</v>
      </c>
      <c r="V14170" s="34">
        <v>4</v>
      </c>
      <c r="W14170" s="34">
        <v>10</v>
      </c>
      <c r="X14170" s="34">
        <v>20</v>
      </c>
      <c r="Y14170" s="34">
        <v>4</v>
      </c>
      <c r="Z14170" s="34">
        <v>4</v>
      </c>
      <c r="AA14170" s="34">
        <v>16</v>
      </c>
      <c r="AB14170" s="34">
        <v>8</v>
      </c>
      <c r="AC14170" s="34">
        <v>26</v>
      </c>
    </row>
    <row r="14171" spans="1:29" x14ac:dyDescent="0.2">
      <c r="A14171" s="34" t="s">
        <v>74664</v>
      </c>
      <c r="B14171" s="34">
        <v>47</v>
      </c>
      <c r="C14171" s="34">
        <v>20</v>
      </c>
      <c r="D14171" s="34">
        <v>25</v>
      </c>
      <c r="E14171" s="34">
        <v>31</v>
      </c>
      <c r="F14171" s="34">
        <v>32</v>
      </c>
      <c r="G14171" s="34">
        <v>11</v>
      </c>
      <c r="H14171" s="34">
        <v>21</v>
      </c>
      <c r="I14171" s="34">
        <v>28</v>
      </c>
      <c r="J14171" s="34">
        <v>19</v>
      </c>
      <c r="K14171" s="34">
        <v>49</v>
      </c>
      <c r="L14171" s="34">
        <v>15</v>
      </c>
      <c r="M14171" s="34">
        <v>39</v>
      </c>
      <c r="N14171" s="34">
        <v>25</v>
      </c>
      <c r="O14171" s="34">
        <v>21</v>
      </c>
      <c r="P14171" s="34">
        <v>23</v>
      </c>
      <c r="Q14171" s="34">
        <v>33</v>
      </c>
      <c r="R14171" s="34">
        <v>23</v>
      </c>
      <c r="S14171" s="34">
        <v>36</v>
      </c>
      <c r="T14171" s="34">
        <v>21</v>
      </c>
      <c r="U14171" s="34">
        <v>26</v>
      </c>
      <c r="V14171" s="34">
        <v>28</v>
      </c>
      <c r="W14171" s="34">
        <v>46</v>
      </c>
      <c r="X14171" s="34">
        <v>26</v>
      </c>
      <c r="Y14171" s="34">
        <v>21</v>
      </c>
      <c r="Z14171" s="34">
        <v>27</v>
      </c>
      <c r="AA14171" s="34">
        <v>25</v>
      </c>
      <c r="AB14171" s="34">
        <v>34</v>
      </c>
      <c r="AC14171" s="34">
        <v>46</v>
      </c>
    </row>
    <row r="14172" spans="1:29" x14ac:dyDescent="0.2">
      <c r="A14172" s="34" t="s">
        <v>74665</v>
      </c>
      <c r="B14172" s="34">
        <v>28</v>
      </c>
      <c r="C14172" s="34">
        <v>32</v>
      </c>
      <c r="D14172" s="34">
        <v>54</v>
      </c>
      <c r="E14172" s="34">
        <v>28</v>
      </c>
      <c r="F14172" s="34">
        <v>48</v>
      </c>
      <c r="G14172" s="34">
        <v>28</v>
      </c>
      <c r="H14172" s="34">
        <v>33</v>
      </c>
      <c r="I14172" s="34">
        <v>30</v>
      </c>
      <c r="J14172" s="34">
        <v>23</v>
      </c>
      <c r="K14172" s="34">
        <v>64</v>
      </c>
      <c r="L14172" s="34">
        <v>17</v>
      </c>
      <c r="M14172" s="34">
        <v>27</v>
      </c>
      <c r="N14172" s="34">
        <v>25</v>
      </c>
      <c r="O14172" s="34">
        <v>39</v>
      </c>
      <c r="P14172" s="34">
        <v>37</v>
      </c>
      <c r="Q14172" s="34">
        <v>45</v>
      </c>
      <c r="R14172" s="34">
        <v>31</v>
      </c>
      <c r="S14172" s="34">
        <v>47</v>
      </c>
      <c r="T14172" s="34">
        <v>24</v>
      </c>
      <c r="U14172" s="34">
        <v>33</v>
      </c>
      <c r="V14172" s="34">
        <v>40</v>
      </c>
      <c r="W14172" s="34">
        <v>34</v>
      </c>
      <c r="X14172" s="34">
        <v>48</v>
      </c>
      <c r="Y14172" s="34">
        <v>29</v>
      </c>
      <c r="Z14172" s="34">
        <v>30</v>
      </c>
      <c r="AA14172" s="34">
        <v>50</v>
      </c>
      <c r="AB14172" s="34">
        <v>32</v>
      </c>
      <c r="AC14172" s="34">
        <v>72</v>
      </c>
    </row>
    <row r="14173" spans="1:29" x14ac:dyDescent="0.2">
      <c r="A14173" s="34" t="s">
        <v>74666</v>
      </c>
      <c r="B14173" s="34">
        <v>23</v>
      </c>
      <c r="C14173" s="34">
        <v>39</v>
      </c>
      <c r="D14173" s="34">
        <v>51</v>
      </c>
      <c r="E14173" s="34">
        <v>52</v>
      </c>
      <c r="F14173" s="34">
        <v>53</v>
      </c>
      <c r="G14173" s="34">
        <v>46</v>
      </c>
      <c r="H14173" s="34">
        <v>34</v>
      </c>
      <c r="I14173" s="34">
        <v>39</v>
      </c>
      <c r="J14173" s="34">
        <v>31</v>
      </c>
      <c r="K14173" s="34">
        <v>49</v>
      </c>
      <c r="L14173" s="34">
        <v>15</v>
      </c>
      <c r="M14173" s="34">
        <v>39</v>
      </c>
      <c r="N14173" s="34">
        <v>49</v>
      </c>
      <c r="O14173" s="34">
        <v>28</v>
      </c>
      <c r="P14173" s="34">
        <v>32</v>
      </c>
      <c r="Q14173" s="34">
        <v>44</v>
      </c>
      <c r="R14173" s="34">
        <v>36</v>
      </c>
      <c r="S14173" s="34">
        <v>65</v>
      </c>
      <c r="T14173" s="34">
        <v>20</v>
      </c>
      <c r="U14173" s="34">
        <v>33</v>
      </c>
      <c r="V14173" s="34">
        <v>41</v>
      </c>
      <c r="W14173" s="34">
        <v>24</v>
      </c>
      <c r="X14173" s="34">
        <v>57</v>
      </c>
      <c r="Y14173" s="34">
        <v>23</v>
      </c>
      <c r="Z14173" s="34">
        <v>70</v>
      </c>
      <c r="AA14173" s="34">
        <v>48</v>
      </c>
      <c r="AB14173" s="34">
        <v>32</v>
      </c>
      <c r="AC14173" s="34">
        <v>64</v>
      </c>
    </row>
    <row r="14174" spans="1:29" x14ac:dyDescent="0.2">
      <c r="A14174" s="34" t="s">
        <v>74667</v>
      </c>
      <c r="B14174" s="34">
        <v>69</v>
      </c>
      <c r="C14174" s="34">
        <v>95</v>
      </c>
      <c r="D14174" s="34">
        <v>91</v>
      </c>
      <c r="E14174" s="34">
        <v>81</v>
      </c>
      <c r="F14174" s="34">
        <v>73</v>
      </c>
      <c r="G14174" s="34">
        <v>64</v>
      </c>
      <c r="H14174" s="34">
        <v>55</v>
      </c>
      <c r="I14174" s="34">
        <v>47</v>
      </c>
      <c r="J14174" s="34">
        <v>46</v>
      </c>
      <c r="K14174" s="34">
        <v>82</v>
      </c>
      <c r="L14174" s="34">
        <v>50</v>
      </c>
      <c r="M14174" s="34">
        <v>77</v>
      </c>
      <c r="N14174" s="34">
        <v>74</v>
      </c>
      <c r="O14174" s="34">
        <v>47</v>
      </c>
      <c r="P14174" s="34">
        <v>74</v>
      </c>
      <c r="Q14174" s="34">
        <v>78</v>
      </c>
      <c r="R14174" s="34">
        <v>54</v>
      </c>
      <c r="S14174" s="34">
        <v>117</v>
      </c>
      <c r="T14174" s="34">
        <v>62</v>
      </c>
      <c r="U14174" s="34">
        <v>58</v>
      </c>
      <c r="V14174" s="34">
        <v>86</v>
      </c>
      <c r="W14174" s="34">
        <v>80</v>
      </c>
      <c r="X14174" s="34">
        <v>87</v>
      </c>
      <c r="Y14174" s="34">
        <v>61</v>
      </c>
      <c r="Z14174" s="34">
        <v>84</v>
      </c>
      <c r="AA14174" s="34">
        <v>101</v>
      </c>
      <c r="AB14174" s="34">
        <v>73</v>
      </c>
      <c r="AC14174" s="34">
        <v>128</v>
      </c>
    </row>
    <row r="14175" spans="1:29" x14ac:dyDescent="0.2">
      <c r="A14175" s="34" t="s">
        <v>74668</v>
      </c>
      <c r="B14175" s="34">
        <v>56</v>
      </c>
      <c r="C14175" s="34">
        <v>137</v>
      </c>
      <c r="D14175" s="34">
        <v>136</v>
      </c>
      <c r="E14175" s="34">
        <v>197</v>
      </c>
      <c r="F14175" s="34">
        <v>139</v>
      </c>
      <c r="G14175" s="34">
        <v>154</v>
      </c>
      <c r="H14175" s="34">
        <v>130</v>
      </c>
      <c r="I14175" s="34">
        <v>132</v>
      </c>
      <c r="J14175" s="34">
        <v>124</v>
      </c>
      <c r="K14175" s="34">
        <v>147</v>
      </c>
      <c r="L14175" s="34">
        <v>99</v>
      </c>
      <c r="M14175" s="34">
        <v>179</v>
      </c>
      <c r="N14175" s="34">
        <v>103</v>
      </c>
      <c r="O14175" s="34">
        <v>147</v>
      </c>
      <c r="P14175" s="34">
        <v>119</v>
      </c>
      <c r="Q14175" s="34">
        <v>179</v>
      </c>
      <c r="R14175" s="34">
        <v>126</v>
      </c>
      <c r="S14175" s="34">
        <v>220</v>
      </c>
      <c r="T14175" s="34">
        <v>117</v>
      </c>
      <c r="U14175" s="34">
        <v>149</v>
      </c>
      <c r="V14175" s="34">
        <v>138</v>
      </c>
      <c r="W14175" s="34">
        <v>188</v>
      </c>
      <c r="X14175" s="34">
        <v>183</v>
      </c>
      <c r="Y14175" s="34">
        <v>157</v>
      </c>
      <c r="Z14175" s="34">
        <v>175</v>
      </c>
      <c r="AA14175" s="34">
        <v>205</v>
      </c>
      <c r="AB14175" s="34">
        <v>155</v>
      </c>
      <c r="AC14175" s="34">
        <v>259</v>
      </c>
    </row>
    <row r="14176" spans="1:29" x14ac:dyDescent="0.2">
      <c r="A14176" s="34" t="s">
        <v>74669</v>
      </c>
      <c r="B14176" s="34">
        <v>37</v>
      </c>
      <c r="C14176" s="34">
        <v>70</v>
      </c>
      <c r="D14176" s="34">
        <v>61</v>
      </c>
      <c r="E14176" s="34">
        <v>70</v>
      </c>
      <c r="F14176" s="34">
        <v>76</v>
      </c>
      <c r="G14176" s="34">
        <v>103</v>
      </c>
      <c r="H14176" s="34">
        <v>69</v>
      </c>
      <c r="I14176" s="34">
        <v>64</v>
      </c>
      <c r="J14176" s="34">
        <v>79</v>
      </c>
      <c r="K14176" s="34">
        <v>83</v>
      </c>
      <c r="L14176" s="34">
        <v>47</v>
      </c>
      <c r="M14176" s="34">
        <v>59</v>
      </c>
      <c r="N14176" s="34">
        <v>54</v>
      </c>
      <c r="O14176" s="34">
        <v>48</v>
      </c>
      <c r="P14176" s="34">
        <v>65</v>
      </c>
      <c r="Q14176" s="34">
        <v>120</v>
      </c>
      <c r="R14176" s="34">
        <v>95</v>
      </c>
      <c r="S14176" s="34">
        <v>108</v>
      </c>
      <c r="T14176" s="34">
        <v>69</v>
      </c>
      <c r="U14176" s="34">
        <v>93</v>
      </c>
      <c r="V14176" s="34">
        <v>96</v>
      </c>
      <c r="W14176" s="34">
        <v>117</v>
      </c>
      <c r="X14176" s="34">
        <v>91</v>
      </c>
      <c r="Y14176" s="34">
        <v>67</v>
      </c>
      <c r="Z14176" s="34">
        <v>74</v>
      </c>
      <c r="AA14176" s="34">
        <v>74</v>
      </c>
      <c r="AB14176" s="34">
        <v>86</v>
      </c>
      <c r="AC14176" s="34">
        <v>112</v>
      </c>
    </row>
    <row r="14177" spans="1:29" x14ac:dyDescent="0.2">
      <c r="A14177" s="34" t="s">
        <v>74670</v>
      </c>
      <c r="B14177" s="34">
        <v>42</v>
      </c>
      <c r="C14177" s="34">
        <v>75</v>
      </c>
      <c r="D14177" s="34">
        <v>63</v>
      </c>
      <c r="E14177" s="34">
        <v>68</v>
      </c>
      <c r="F14177" s="34">
        <v>62</v>
      </c>
      <c r="G14177" s="34">
        <v>54</v>
      </c>
      <c r="H14177" s="34">
        <v>41</v>
      </c>
      <c r="I14177" s="34">
        <v>75</v>
      </c>
      <c r="J14177" s="34">
        <v>48</v>
      </c>
      <c r="K14177" s="34">
        <v>75</v>
      </c>
      <c r="L14177" s="34">
        <v>30</v>
      </c>
      <c r="M14177" s="34">
        <v>34</v>
      </c>
      <c r="N14177" s="34">
        <v>39</v>
      </c>
      <c r="O14177" s="34">
        <v>71</v>
      </c>
      <c r="P14177" s="34">
        <v>58</v>
      </c>
      <c r="Q14177" s="34">
        <v>53</v>
      </c>
      <c r="R14177" s="34">
        <v>59</v>
      </c>
      <c r="S14177" s="34">
        <v>71</v>
      </c>
      <c r="T14177" s="34">
        <v>30</v>
      </c>
      <c r="U14177" s="34">
        <v>55</v>
      </c>
      <c r="V14177" s="34">
        <v>59</v>
      </c>
      <c r="W14177" s="34">
        <v>66</v>
      </c>
      <c r="X14177" s="34">
        <v>68</v>
      </c>
      <c r="Y14177" s="34">
        <v>76</v>
      </c>
      <c r="Z14177" s="34">
        <v>75</v>
      </c>
      <c r="AA14177" s="34">
        <v>69</v>
      </c>
      <c r="AB14177" s="34">
        <v>50</v>
      </c>
      <c r="AC14177" s="34">
        <v>89</v>
      </c>
    </row>
    <row r="14178" spans="1:29" x14ac:dyDescent="0.2">
      <c r="A14178" s="34" t="s">
        <v>74671</v>
      </c>
      <c r="B14178" s="34">
        <v>47</v>
      </c>
      <c r="C14178" s="34">
        <v>116</v>
      </c>
      <c r="D14178" s="34">
        <v>74</v>
      </c>
      <c r="E14178" s="34">
        <v>147</v>
      </c>
      <c r="F14178" s="34">
        <v>83</v>
      </c>
      <c r="G14178" s="34">
        <v>155</v>
      </c>
      <c r="H14178" s="34">
        <v>59</v>
      </c>
      <c r="I14178" s="34">
        <v>119</v>
      </c>
      <c r="J14178" s="34">
        <v>60</v>
      </c>
      <c r="K14178" s="34">
        <v>154</v>
      </c>
      <c r="L14178" s="34">
        <v>27</v>
      </c>
      <c r="M14178" s="34">
        <v>118</v>
      </c>
      <c r="N14178" s="34">
        <v>39</v>
      </c>
      <c r="O14178" s="34">
        <v>80</v>
      </c>
      <c r="P14178" s="34">
        <v>40</v>
      </c>
      <c r="Q14178" s="34">
        <v>134</v>
      </c>
      <c r="R14178" s="34">
        <v>71</v>
      </c>
      <c r="S14178" s="34">
        <v>129</v>
      </c>
      <c r="T14178" s="34">
        <v>57</v>
      </c>
      <c r="U14178" s="34">
        <v>108</v>
      </c>
      <c r="V14178" s="34">
        <v>55</v>
      </c>
      <c r="W14178" s="34">
        <v>139</v>
      </c>
      <c r="X14178" s="34">
        <v>93</v>
      </c>
      <c r="Y14178" s="34">
        <v>97</v>
      </c>
      <c r="Z14178" s="34">
        <v>72</v>
      </c>
      <c r="AA14178" s="34">
        <v>169</v>
      </c>
      <c r="AB14178" s="34">
        <v>71</v>
      </c>
      <c r="AC14178" s="34">
        <v>177</v>
      </c>
    </row>
    <row r="14179" spans="1:29" x14ac:dyDescent="0.2">
      <c r="A14179" s="34" t="s">
        <v>74672</v>
      </c>
      <c r="B14179" s="34">
        <v>51</v>
      </c>
      <c r="C14179" s="34">
        <v>39</v>
      </c>
      <c r="D14179" s="34">
        <v>63</v>
      </c>
      <c r="E14179" s="34">
        <v>53</v>
      </c>
      <c r="F14179" s="34">
        <v>51</v>
      </c>
      <c r="G14179" s="34">
        <v>66</v>
      </c>
      <c r="H14179" s="34">
        <v>38</v>
      </c>
      <c r="I14179" s="34">
        <v>40</v>
      </c>
      <c r="J14179" s="34">
        <v>37</v>
      </c>
      <c r="K14179" s="34">
        <v>62</v>
      </c>
      <c r="L14179" s="34">
        <v>36</v>
      </c>
      <c r="M14179" s="34">
        <v>48</v>
      </c>
      <c r="N14179" s="34">
        <v>34</v>
      </c>
      <c r="O14179" s="34">
        <v>38</v>
      </c>
      <c r="P14179" s="34">
        <v>49</v>
      </c>
      <c r="Q14179" s="34">
        <v>54</v>
      </c>
      <c r="R14179" s="34">
        <v>59</v>
      </c>
      <c r="S14179" s="34">
        <v>63</v>
      </c>
      <c r="T14179" s="34">
        <v>38</v>
      </c>
      <c r="U14179" s="34">
        <v>47</v>
      </c>
      <c r="V14179" s="34">
        <v>90</v>
      </c>
      <c r="W14179" s="34">
        <v>29</v>
      </c>
      <c r="X14179" s="34">
        <v>51</v>
      </c>
      <c r="Y14179" s="34">
        <v>39</v>
      </c>
      <c r="Z14179" s="34">
        <v>74</v>
      </c>
      <c r="AA14179" s="34">
        <v>51</v>
      </c>
      <c r="AB14179" s="34">
        <v>66</v>
      </c>
      <c r="AC14179" s="34">
        <v>50</v>
      </c>
    </row>
    <row r="14180" spans="1:29" x14ac:dyDescent="0.2">
      <c r="A14180" s="34" t="s">
        <v>74673</v>
      </c>
      <c r="B14180" s="34">
        <v>29</v>
      </c>
      <c r="C14180" s="34">
        <v>30</v>
      </c>
      <c r="D14180" s="34">
        <v>36</v>
      </c>
      <c r="E14180" s="34">
        <v>14</v>
      </c>
      <c r="F14180" s="34">
        <v>38</v>
      </c>
      <c r="G14180" s="34">
        <v>36</v>
      </c>
      <c r="H14180" s="34">
        <v>30</v>
      </c>
      <c r="I14180" s="34">
        <v>21</v>
      </c>
      <c r="J14180" s="34">
        <v>35</v>
      </c>
      <c r="K14180" s="34">
        <v>11</v>
      </c>
      <c r="L14180" s="34">
        <v>31</v>
      </c>
      <c r="M14180" s="34">
        <v>18</v>
      </c>
      <c r="N14180" s="34">
        <v>31</v>
      </c>
      <c r="O14180" s="34">
        <v>11</v>
      </c>
      <c r="P14180" s="34">
        <v>36</v>
      </c>
      <c r="Q14180" s="34">
        <v>30</v>
      </c>
      <c r="R14180" s="34">
        <v>49</v>
      </c>
      <c r="S14180" s="34">
        <v>30</v>
      </c>
      <c r="T14180" s="34">
        <v>26</v>
      </c>
      <c r="U14180" s="34">
        <v>11</v>
      </c>
      <c r="V14180" s="34">
        <v>38</v>
      </c>
      <c r="W14180" s="34">
        <v>33</v>
      </c>
      <c r="X14180" s="34">
        <v>42</v>
      </c>
      <c r="Y14180" s="34">
        <v>29</v>
      </c>
      <c r="Z14180" s="34">
        <v>40</v>
      </c>
      <c r="AA14180" s="34">
        <v>31</v>
      </c>
      <c r="AB14180" s="34">
        <v>43</v>
      </c>
      <c r="AC14180" s="34">
        <v>34</v>
      </c>
    </row>
    <row r="14181" spans="1:29" x14ac:dyDescent="0.2">
      <c r="A14181" s="34" t="s">
        <v>74674</v>
      </c>
      <c r="B14181" s="34">
        <v>26</v>
      </c>
      <c r="C14181" s="34">
        <v>46</v>
      </c>
      <c r="D14181" s="34">
        <v>65</v>
      </c>
      <c r="E14181" s="34">
        <v>67</v>
      </c>
      <c r="F14181" s="34">
        <v>48</v>
      </c>
      <c r="G14181" s="34">
        <v>77</v>
      </c>
      <c r="H14181" s="34">
        <v>85</v>
      </c>
      <c r="I14181" s="34">
        <v>56</v>
      </c>
      <c r="J14181" s="34">
        <v>54</v>
      </c>
      <c r="K14181" s="34">
        <v>63</v>
      </c>
      <c r="L14181" s="34">
        <v>50</v>
      </c>
      <c r="M14181" s="34">
        <v>60</v>
      </c>
      <c r="N14181" s="34">
        <v>60</v>
      </c>
      <c r="O14181" s="34">
        <v>52</v>
      </c>
      <c r="P14181" s="34">
        <v>41</v>
      </c>
      <c r="Q14181" s="34">
        <v>45</v>
      </c>
      <c r="R14181" s="34">
        <v>61</v>
      </c>
      <c r="S14181" s="34">
        <v>66</v>
      </c>
      <c r="T14181" s="34">
        <v>47</v>
      </c>
      <c r="U14181" s="34">
        <v>54</v>
      </c>
      <c r="V14181" s="34">
        <v>77</v>
      </c>
      <c r="W14181" s="34">
        <v>48</v>
      </c>
      <c r="X14181" s="34">
        <v>79</v>
      </c>
      <c r="Y14181" s="34">
        <v>51</v>
      </c>
      <c r="Z14181" s="34">
        <v>67</v>
      </c>
      <c r="AA14181" s="34">
        <v>78</v>
      </c>
      <c r="AB14181" s="34">
        <v>53</v>
      </c>
      <c r="AC14181" s="34">
        <v>62</v>
      </c>
    </row>
    <row r="14182" spans="1:29" x14ac:dyDescent="0.2">
      <c r="A14182" s="34" t="s">
        <v>74675</v>
      </c>
      <c r="B14182" s="34">
        <v>0</v>
      </c>
      <c r="C14182" s="34">
        <v>0</v>
      </c>
      <c r="D14182" s="34">
        <v>0</v>
      </c>
      <c r="E14182" s="34">
        <v>0</v>
      </c>
      <c r="F14182" s="34">
        <v>0</v>
      </c>
      <c r="G14182" s="34">
        <v>0</v>
      </c>
      <c r="H14182" s="34">
        <v>0</v>
      </c>
      <c r="I14182" s="34">
        <v>0</v>
      </c>
      <c r="J14182" s="34">
        <v>0</v>
      </c>
      <c r="K14182" s="34">
        <v>0</v>
      </c>
      <c r="L14182" s="34">
        <v>0</v>
      </c>
      <c r="M14182" s="34">
        <v>1</v>
      </c>
      <c r="N14182" s="34">
        <v>0</v>
      </c>
      <c r="O14182" s="34">
        <v>0</v>
      </c>
      <c r="P14182" s="34">
        <v>0</v>
      </c>
      <c r="Q14182" s="34">
        <v>0</v>
      </c>
      <c r="R14182" s="34">
        <v>0</v>
      </c>
      <c r="S14182" s="34">
        <v>0</v>
      </c>
      <c r="T14182" s="34">
        <v>0</v>
      </c>
      <c r="U14182" s="34">
        <v>0</v>
      </c>
      <c r="V14182" s="34">
        <v>0</v>
      </c>
      <c r="W14182" s="34">
        <v>0</v>
      </c>
      <c r="X14182" s="34">
        <v>0</v>
      </c>
      <c r="Y14182" s="34">
        <v>0</v>
      </c>
      <c r="Z14182" s="34">
        <v>0</v>
      </c>
      <c r="AA14182" s="34">
        <v>0</v>
      </c>
      <c r="AB14182" s="34">
        <v>0</v>
      </c>
      <c r="AC14182" s="34">
        <v>0</v>
      </c>
    </row>
    <row r="14183" spans="1:29" x14ac:dyDescent="0.2">
      <c r="A14183" s="34" t="s">
        <v>74676</v>
      </c>
      <c r="B14183" s="34">
        <v>39</v>
      </c>
      <c r="C14183" s="34">
        <v>54</v>
      </c>
      <c r="D14183" s="34">
        <v>29</v>
      </c>
      <c r="E14183" s="34">
        <v>73</v>
      </c>
      <c r="F14183" s="34">
        <v>24</v>
      </c>
      <c r="G14183" s="34">
        <v>63</v>
      </c>
      <c r="H14183" s="34">
        <v>36</v>
      </c>
      <c r="I14183" s="34">
        <v>31</v>
      </c>
      <c r="J14183" s="34">
        <v>30</v>
      </c>
      <c r="K14183" s="34">
        <v>51</v>
      </c>
      <c r="L14183" s="34">
        <v>10</v>
      </c>
      <c r="M14183" s="34">
        <v>34</v>
      </c>
      <c r="N14183" s="34">
        <v>22</v>
      </c>
      <c r="O14183" s="34">
        <v>56</v>
      </c>
      <c r="P14183" s="34">
        <v>33</v>
      </c>
      <c r="Q14183" s="34">
        <v>62</v>
      </c>
      <c r="R14183" s="34">
        <v>29</v>
      </c>
      <c r="S14183" s="34">
        <v>73</v>
      </c>
      <c r="T14183" s="34">
        <v>23</v>
      </c>
      <c r="U14183" s="34">
        <v>64</v>
      </c>
      <c r="V14183" s="34">
        <v>26</v>
      </c>
      <c r="W14183" s="34">
        <v>61</v>
      </c>
      <c r="X14183" s="34">
        <v>43</v>
      </c>
      <c r="Y14183" s="34">
        <v>42</v>
      </c>
      <c r="Z14183" s="34">
        <v>51</v>
      </c>
      <c r="AA14183" s="34">
        <v>55</v>
      </c>
      <c r="AB14183" s="34">
        <v>31</v>
      </c>
      <c r="AC14183" s="34">
        <v>64</v>
      </c>
    </row>
    <row r="14184" spans="1:29" x14ac:dyDescent="0.2">
      <c r="A14184" s="34" t="s">
        <v>74677</v>
      </c>
      <c r="B14184" s="34">
        <v>99</v>
      </c>
      <c r="C14184" s="34">
        <v>61</v>
      </c>
      <c r="D14184" s="34">
        <v>87</v>
      </c>
      <c r="E14184" s="34">
        <v>84</v>
      </c>
      <c r="F14184" s="34">
        <v>105</v>
      </c>
      <c r="G14184" s="34">
        <v>118</v>
      </c>
      <c r="H14184" s="34">
        <v>90</v>
      </c>
      <c r="I14184" s="34">
        <v>77</v>
      </c>
      <c r="J14184" s="34">
        <v>63</v>
      </c>
      <c r="K14184" s="34">
        <v>63</v>
      </c>
      <c r="L14184" s="34">
        <v>89</v>
      </c>
      <c r="M14184" s="34">
        <v>92</v>
      </c>
      <c r="N14184" s="34">
        <v>97</v>
      </c>
      <c r="O14184" s="34">
        <v>80</v>
      </c>
      <c r="P14184" s="34">
        <v>85</v>
      </c>
      <c r="Q14184" s="34">
        <v>93</v>
      </c>
      <c r="R14184" s="34">
        <v>107</v>
      </c>
      <c r="S14184" s="34">
        <v>111</v>
      </c>
      <c r="T14184" s="34">
        <v>85</v>
      </c>
      <c r="U14184" s="34">
        <v>83</v>
      </c>
      <c r="V14184" s="34">
        <v>123</v>
      </c>
      <c r="W14184" s="34">
        <v>106</v>
      </c>
      <c r="X14184" s="34">
        <v>143</v>
      </c>
      <c r="Y14184" s="34">
        <v>82</v>
      </c>
      <c r="Z14184" s="34">
        <v>89</v>
      </c>
      <c r="AA14184" s="34">
        <v>104</v>
      </c>
      <c r="AB14184" s="34">
        <v>107</v>
      </c>
      <c r="AC14184" s="34">
        <v>147</v>
      </c>
    </row>
    <row r="14185" spans="1:29" x14ac:dyDescent="0.2">
      <c r="A14185" s="34" t="s">
        <v>74678</v>
      </c>
      <c r="B14185" s="34">
        <v>44</v>
      </c>
      <c r="C14185" s="34">
        <v>66</v>
      </c>
      <c r="D14185" s="34">
        <v>72</v>
      </c>
      <c r="E14185" s="34">
        <v>67</v>
      </c>
      <c r="F14185" s="34">
        <v>59</v>
      </c>
      <c r="G14185" s="34">
        <v>77</v>
      </c>
      <c r="H14185" s="34">
        <v>64</v>
      </c>
      <c r="I14185" s="34">
        <v>57</v>
      </c>
      <c r="J14185" s="34">
        <v>52</v>
      </c>
      <c r="K14185" s="34">
        <v>55</v>
      </c>
      <c r="L14185" s="34">
        <v>25</v>
      </c>
      <c r="M14185" s="34">
        <v>39</v>
      </c>
      <c r="N14185" s="34">
        <v>37</v>
      </c>
      <c r="O14185" s="34">
        <v>24</v>
      </c>
      <c r="P14185" s="34">
        <v>46</v>
      </c>
      <c r="Q14185" s="34">
        <v>73</v>
      </c>
      <c r="R14185" s="34">
        <v>59</v>
      </c>
      <c r="S14185" s="34">
        <v>115</v>
      </c>
      <c r="T14185" s="34">
        <v>26</v>
      </c>
      <c r="U14185" s="34">
        <v>49</v>
      </c>
      <c r="V14185" s="34">
        <v>69</v>
      </c>
      <c r="W14185" s="34">
        <v>67</v>
      </c>
      <c r="X14185" s="34">
        <v>67</v>
      </c>
      <c r="Y14185" s="34">
        <v>60</v>
      </c>
      <c r="Z14185" s="34">
        <v>63</v>
      </c>
      <c r="AA14185" s="34">
        <v>88</v>
      </c>
      <c r="AB14185" s="34">
        <v>47</v>
      </c>
      <c r="AC14185" s="34">
        <v>91</v>
      </c>
    </row>
    <row r="14186" spans="1:29" x14ac:dyDescent="0.2">
      <c r="A14186" s="34" t="s">
        <v>74679</v>
      </c>
      <c r="B14186" s="34">
        <v>66</v>
      </c>
      <c r="C14186" s="34">
        <v>143</v>
      </c>
      <c r="D14186" s="34">
        <v>149</v>
      </c>
      <c r="E14186" s="34">
        <v>132</v>
      </c>
      <c r="F14186" s="34">
        <v>140</v>
      </c>
      <c r="G14186" s="34">
        <v>102</v>
      </c>
      <c r="H14186" s="34">
        <v>147</v>
      </c>
      <c r="I14186" s="34">
        <v>92</v>
      </c>
      <c r="J14186" s="34">
        <v>127</v>
      </c>
      <c r="K14186" s="34">
        <v>134</v>
      </c>
      <c r="L14186" s="34">
        <v>90</v>
      </c>
      <c r="M14186" s="34">
        <v>119</v>
      </c>
      <c r="N14186" s="34">
        <v>113</v>
      </c>
      <c r="O14186" s="34">
        <v>142</v>
      </c>
      <c r="P14186" s="34">
        <v>115</v>
      </c>
      <c r="Q14186" s="34">
        <v>125</v>
      </c>
      <c r="R14186" s="34">
        <v>141</v>
      </c>
      <c r="S14186" s="34">
        <v>118</v>
      </c>
      <c r="T14186" s="34">
        <v>120</v>
      </c>
      <c r="U14186" s="34">
        <v>141</v>
      </c>
      <c r="V14186" s="34">
        <v>118</v>
      </c>
      <c r="W14186" s="34">
        <v>114</v>
      </c>
      <c r="X14186" s="34">
        <v>109</v>
      </c>
      <c r="Y14186" s="34">
        <v>111</v>
      </c>
      <c r="Z14186" s="34">
        <v>158</v>
      </c>
      <c r="AA14186" s="34">
        <v>138</v>
      </c>
      <c r="AB14186" s="34">
        <v>147</v>
      </c>
      <c r="AC14186" s="34">
        <v>214</v>
      </c>
    </row>
    <row r="14187" spans="1:29" x14ac:dyDescent="0.2">
      <c r="A14187" s="34" t="s">
        <v>74680</v>
      </c>
      <c r="B14187" s="34">
        <v>73</v>
      </c>
      <c r="C14187" s="34">
        <v>80</v>
      </c>
      <c r="D14187" s="34">
        <v>76</v>
      </c>
      <c r="E14187" s="34">
        <v>61</v>
      </c>
      <c r="F14187" s="34">
        <v>92</v>
      </c>
      <c r="G14187" s="34">
        <v>59</v>
      </c>
      <c r="H14187" s="34">
        <v>80</v>
      </c>
      <c r="I14187" s="34">
        <v>60</v>
      </c>
      <c r="J14187" s="34">
        <v>74</v>
      </c>
      <c r="K14187" s="34">
        <v>98</v>
      </c>
      <c r="L14187" s="34">
        <v>59</v>
      </c>
      <c r="M14187" s="34">
        <v>61</v>
      </c>
      <c r="N14187" s="34">
        <v>52</v>
      </c>
      <c r="O14187" s="34">
        <v>50</v>
      </c>
      <c r="P14187" s="34">
        <v>65</v>
      </c>
      <c r="Q14187" s="34">
        <v>89</v>
      </c>
      <c r="R14187" s="34">
        <v>57</v>
      </c>
      <c r="S14187" s="34">
        <v>74</v>
      </c>
      <c r="T14187" s="34">
        <v>57</v>
      </c>
      <c r="U14187" s="34">
        <v>54</v>
      </c>
      <c r="V14187" s="34">
        <v>82</v>
      </c>
      <c r="W14187" s="34">
        <v>84</v>
      </c>
      <c r="X14187" s="34">
        <v>76</v>
      </c>
      <c r="Y14187" s="34">
        <v>71</v>
      </c>
      <c r="Z14187" s="34">
        <v>80</v>
      </c>
      <c r="AA14187" s="34">
        <v>92</v>
      </c>
      <c r="AB14187" s="34">
        <v>78</v>
      </c>
      <c r="AC14187" s="34">
        <v>98</v>
      </c>
    </row>
    <row r="14188" spans="1:29" x14ac:dyDescent="0.2">
      <c r="A14188" s="34" t="s">
        <v>74681</v>
      </c>
      <c r="B14188" s="34">
        <v>8</v>
      </c>
      <c r="C14188" s="34">
        <v>19</v>
      </c>
      <c r="D14188" s="34">
        <v>8</v>
      </c>
      <c r="E14188" s="34">
        <v>14</v>
      </c>
      <c r="F14188" s="34">
        <v>5</v>
      </c>
      <c r="G14188" s="34">
        <v>24</v>
      </c>
      <c r="H14188" s="34">
        <v>3</v>
      </c>
      <c r="I14188" s="34">
        <v>30</v>
      </c>
      <c r="J14188" s="34">
        <v>9</v>
      </c>
      <c r="K14188" s="34">
        <v>29</v>
      </c>
      <c r="L14188" s="34">
        <v>8</v>
      </c>
      <c r="M14188" s="34">
        <v>14</v>
      </c>
      <c r="N14188" s="34">
        <v>6</v>
      </c>
      <c r="O14188" s="34">
        <v>11</v>
      </c>
      <c r="P14188" s="34">
        <v>11</v>
      </c>
      <c r="Q14188" s="34">
        <v>28</v>
      </c>
      <c r="R14188" s="34">
        <v>12</v>
      </c>
      <c r="S14188" s="34">
        <v>46</v>
      </c>
      <c r="T14188" s="34">
        <v>1</v>
      </c>
      <c r="U14188" s="34">
        <v>9</v>
      </c>
      <c r="V14188" s="34">
        <v>5</v>
      </c>
      <c r="W14188" s="34">
        <v>23</v>
      </c>
      <c r="X14188" s="34">
        <v>25</v>
      </c>
      <c r="Y14188" s="34">
        <v>4</v>
      </c>
      <c r="Z14188" s="34">
        <v>18</v>
      </c>
      <c r="AA14188" s="34">
        <v>16</v>
      </c>
      <c r="AB14188" s="34">
        <v>15</v>
      </c>
      <c r="AC14188" s="34">
        <v>44</v>
      </c>
    </row>
    <row r="14189" spans="1:29" x14ac:dyDescent="0.2">
      <c r="A14189" s="34" t="s">
        <v>74682</v>
      </c>
      <c r="B14189" s="34">
        <v>49</v>
      </c>
      <c r="C14189" s="34">
        <v>75</v>
      </c>
      <c r="D14189" s="34">
        <v>81</v>
      </c>
      <c r="E14189" s="34">
        <v>106</v>
      </c>
      <c r="F14189" s="34">
        <v>74</v>
      </c>
      <c r="G14189" s="34">
        <v>94</v>
      </c>
      <c r="H14189" s="34">
        <v>86</v>
      </c>
      <c r="I14189" s="34">
        <v>100</v>
      </c>
      <c r="J14189" s="34">
        <v>67</v>
      </c>
      <c r="K14189" s="34">
        <v>62</v>
      </c>
      <c r="L14189" s="34">
        <v>61</v>
      </c>
      <c r="M14189" s="34">
        <v>61</v>
      </c>
      <c r="N14189" s="34">
        <v>63</v>
      </c>
      <c r="O14189" s="34">
        <v>49</v>
      </c>
      <c r="P14189" s="34">
        <v>63</v>
      </c>
      <c r="Q14189" s="34">
        <v>101</v>
      </c>
      <c r="R14189" s="34">
        <v>89</v>
      </c>
      <c r="S14189" s="34">
        <v>105</v>
      </c>
      <c r="T14189" s="34">
        <v>81</v>
      </c>
      <c r="U14189" s="34">
        <v>74</v>
      </c>
      <c r="V14189" s="34">
        <v>82</v>
      </c>
      <c r="W14189" s="34">
        <v>82</v>
      </c>
      <c r="X14189" s="34">
        <v>89</v>
      </c>
      <c r="Y14189" s="34">
        <v>63</v>
      </c>
      <c r="Z14189" s="34">
        <v>63</v>
      </c>
      <c r="AA14189" s="34">
        <v>106</v>
      </c>
      <c r="AB14189" s="34">
        <v>101</v>
      </c>
      <c r="AC14189" s="34">
        <v>136</v>
      </c>
    </row>
    <row r="14190" spans="1:29" x14ac:dyDescent="0.2">
      <c r="A14190" s="34" t="s">
        <v>74683</v>
      </c>
      <c r="B14190" s="34">
        <v>12</v>
      </c>
      <c r="C14190" s="34">
        <v>29</v>
      </c>
      <c r="D14190" s="34">
        <v>40</v>
      </c>
      <c r="E14190" s="34">
        <v>28</v>
      </c>
      <c r="F14190" s="34">
        <v>22</v>
      </c>
      <c r="G14190" s="34">
        <v>22</v>
      </c>
      <c r="H14190" s="34">
        <v>6</v>
      </c>
      <c r="I14190" s="34">
        <v>9</v>
      </c>
      <c r="J14190" s="34">
        <v>11</v>
      </c>
      <c r="K14190" s="34">
        <v>29</v>
      </c>
      <c r="L14190" s="34">
        <v>5</v>
      </c>
      <c r="M14190" s="34">
        <v>15</v>
      </c>
      <c r="N14190" s="34">
        <v>22</v>
      </c>
      <c r="O14190" s="34">
        <v>44</v>
      </c>
      <c r="P14190" s="34">
        <v>19</v>
      </c>
      <c r="Q14190" s="34">
        <v>35</v>
      </c>
      <c r="R14190" s="34">
        <v>26</v>
      </c>
      <c r="S14190" s="34">
        <v>34</v>
      </c>
      <c r="T14190" s="34">
        <v>7</v>
      </c>
      <c r="U14190" s="34">
        <v>11</v>
      </c>
      <c r="V14190" s="34">
        <v>16</v>
      </c>
      <c r="W14190" s="34">
        <v>24</v>
      </c>
      <c r="X14190" s="34">
        <v>28</v>
      </c>
      <c r="Y14190" s="34">
        <v>10</v>
      </c>
      <c r="Z14190" s="34">
        <v>33</v>
      </c>
      <c r="AA14190" s="34">
        <v>29</v>
      </c>
      <c r="AB14190" s="34">
        <v>11</v>
      </c>
      <c r="AC14190" s="34">
        <v>32</v>
      </c>
    </row>
    <row r="14191" spans="1:29" x14ac:dyDescent="0.2">
      <c r="A14191" s="34" t="s">
        <v>74684</v>
      </c>
      <c r="B14191" s="34">
        <v>51</v>
      </c>
      <c r="C14191" s="34">
        <v>88</v>
      </c>
      <c r="D14191" s="34">
        <v>70</v>
      </c>
      <c r="E14191" s="34">
        <v>87</v>
      </c>
      <c r="F14191" s="34">
        <v>80</v>
      </c>
      <c r="G14191" s="34">
        <v>104</v>
      </c>
      <c r="H14191" s="34">
        <v>92</v>
      </c>
      <c r="I14191" s="34">
        <v>72</v>
      </c>
      <c r="J14191" s="34">
        <v>49</v>
      </c>
      <c r="K14191" s="34">
        <v>122</v>
      </c>
      <c r="L14191" s="34">
        <v>23</v>
      </c>
      <c r="M14191" s="34">
        <v>78</v>
      </c>
      <c r="N14191" s="34">
        <v>44</v>
      </c>
      <c r="O14191" s="34">
        <v>45</v>
      </c>
      <c r="P14191" s="34">
        <v>73</v>
      </c>
      <c r="Q14191" s="34">
        <v>94</v>
      </c>
      <c r="R14191" s="34">
        <v>77</v>
      </c>
      <c r="S14191" s="34">
        <v>110</v>
      </c>
      <c r="T14191" s="34">
        <v>49</v>
      </c>
      <c r="U14191" s="34">
        <v>80</v>
      </c>
      <c r="V14191" s="34">
        <v>90</v>
      </c>
      <c r="W14191" s="34">
        <v>108</v>
      </c>
      <c r="X14191" s="34">
        <v>99</v>
      </c>
      <c r="Y14191" s="34">
        <v>111</v>
      </c>
      <c r="Z14191" s="34">
        <v>78</v>
      </c>
      <c r="AA14191" s="34">
        <v>90</v>
      </c>
      <c r="AB14191" s="34">
        <v>44</v>
      </c>
      <c r="AC14191" s="34">
        <v>144</v>
      </c>
    </row>
    <row r="14192" spans="1:29" x14ac:dyDescent="0.2">
      <c r="A14192" s="34" t="s">
        <v>74685</v>
      </c>
      <c r="B14192" s="34">
        <v>121</v>
      </c>
      <c r="C14192" s="34">
        <v>159</v>
      </c>
      <c r="D14192" s="34">
        <v>185</v>
      </c>
      <c r="E14192" s="34">
        <v>159</v>
      </c>
      <c r="F14192" s="34">
        <v>153</v>
      </c>
      <c r="G14192" s="34">
        <v>205</v>
      </c>
      <c r="H14192" s="34">
        <v>143</v>
      </c>
      <c r="I14192" s="34">
        <v>138</v>
      </c>
      <c r="J14192" s="34">
        <v>155</v>
      </c>
      <c r="K14192" s="34">
        <v>175</v>
      </c>
      <c r="L14192" s="34">
        <v>96</v>
      </c>
      <c r="M14192" s="34">
        <v>186</v>
      </c>
      <c r="N14192" s="34">
        <v>135</v>
      </c>
      <c r="O14192" s="34">
        <v>137</v>
      </c>
      <c r="P14192" s="34">
        <v>115</v>
      </c>
      <c r="Q14192" s="34">
        <v>195</v>
      </c>
      <c r="R14192" s="34">
        <v>177</v>
      </c>
      <c r="S14192" s="34">
        <v>196</v>
      </c>
      <c r="T14192" s="34">
        <v>133</v>
      </c>
      <c r="U14192" s="34">
        <v>177</v>
      </c>
      <c r="V14192" s="34">
        <v>169</v>
      </c>
      <c r="W14192" s="34">
        <v>241</v>
      </c>
      <c r="X14192" s="34">
        <v>158</v>
      </c>
      <c r="Y14192" s="34">
        <v>181</v>
      </c>
      <c r="Z14192" s="34">
        <v>158</v>
      </c>
      <c r="AA14192" s="34">
        <v>189</v>
      </c>
      <c r="AB14192" s="34">
        <v>167</v>
      </c>
      <c r="AC14192" s="34">
        <v>259</v>
      </c>
    </row>
    <row r="14193" spans="1:29" x14ac:dyDescent="0.2">
      <c r="A14193" s="34" t="s">
        <v>74686</v>
      </c>
      <c r="B14193" s="34">
        <v>35</v>
      </c>
      <c r="C14193" s="34">
        <v>32</v>
      </c>
      <c r="D14193" s="34">
        <v>28</v>
      </c>
      <c r="E14193" s="34">
        <v>23</v>
      </c>
      <c r="F14193" s="34">
        <v>36</v>
      </c>
      <c r="G14193" s="34">
        <v>16</v>
      </c>
      <c r="H14193" s="34">
        <v>22</v>
      </c>
      <c r="I14193" s="34">
        <v>35</v>
      </c>
      <c r="J14193" s="34">
        <v>19</v>
      </c>
      <c r="K14193" s="34">
        <v>18</v>
      </c>
      <c r="L14193" s="34">
        <v>20</v>
      </c>
      <c r="M14193" s="34">
        <v>23</v>
      </c>
      <c r="N14193" s="34">
        <v>24</v>
      </c>
      <c r="O14193" s="34">
        <v>21</v>
      </c>
      <c r="P14193" s="34">
        <v>37</v>
      </c>
      <c r="Q14193" s="34">
        <v>33</v>
      </c>
      <c r="R14193" s="34">
        <v>48</v>
      </c>
      <c r="S14193" s="34">
        <v>18</v>
      </c>
      <c r="T14193" s="34">
        <v>27</v>
      </c>
      <c r="U14193" s="34">
        <v>40</v>
      </c>
      <c r="V14193" s="34">
        <v>27</v>
      </c>
      <c r="W14193" s="34">
        <v>49</v>
      </c>
      <c r="X14193" s="34">
        <v>35</v>
      </c>
      <c r="Y14193" s="34">
        <v>32</v>
      </c>
      <c r="Z14193" s="34">
        <v>41</v>
      </c>
      <c r="AA14193" s="34">
        <v>42</v>
      </c>
      <c r="AB14193" s="34">
        <v>23</v>
      </c>
      <c r="AC14193" s="34">
        <v>39</v>
      </c>
    </row>
    <row r="14194" spans="1:29" x14ac:dyDescent="0.2">
      <c r="A14194" s="34" t="s">
        <v>74687</v>
      </c>
      <c r="B14194" s="34">
        <v>8</v>
      </c>
      <c r="C14194" s="34">
        <v>12</v>
      </c>
      <c r="D14194" s="34">
        <v>12</v>
      </c>
      <c r="E14194" s="34">
        <v>11</v>
      </c>
      <c r="F14194" s="34">
        <v>3</v>
      </c>
      <c r="G14194" s="34">
        <v>10</v>
      </c>
      <c r="H14194" s="34">
        <v>5</v>
      </c>
      <c r="I14194" s="34">
        <v>24</v>
      </c>
      <c r="J14194" s="34">
        <v>3</v>
      </c>
      <c r="K14194" s="34">
        <v>11</v>
      </c>
      <c r="L14194" s="34">
        <v>1</v>
      </c>
      <c r="M14194" s="34">
        <v>10</v>
      </c>
      <c r="N14194" s="34">
        <v>2</v>
      </c>
      <c r="O14194" s="34">
        <v>7</v>
      </c>
      <c r="P14194" s="34">
        <v>11</v>
      </c>
      <c r="Q14194" s="34">
        <v>6</v>
      </c>
      <c r="R14194" s="34">
        <v>4</v>
      </c>
      <c r="S14194" s="34">
        <v>1</v>
      </c>
      <c r="T14194" s="34">
        <v>3</v>
      </c>
      <c r="U14194" s="34">
        <v>5</v>
      </c>
      <c r="V14194" s="34">
        <v>15</v>
      </c>
      <c r="W14194" s="34">
        <v>2</v>
      </c>
      <c r="X14194" s="34">
        <v>8</v>
      </c>
      <c r="Y14194" s="34">
        <v>3</v>
      </c>
      <c r="Z14194" s="34">
        <v>3</v>
      </c>
      <c r="AA14194" s="34">
        <v>10</v>
      </c>
      <c r="AB14194" s="34">
        <v>4</v>
      </c>
      <c r="AC14194" s="34">
        <v>9</v>
      </c>
    </row>
    <row r="14195" spans="1:29" x14ac:dyDescent="0.2">
      <c r="A14195" s="34" t="s">
        <v>74688</v>
      </c>
      <c r="B14195" s="34">
        <v>182</v>
      </c>
      <c r="C14195" s="34">
        <v>166</v>
      </c>
      <c r="D14195" s="34">
        <v>210</v>
      </c>
      <c r="E14195" s="34">
        <v>163</v>
      </c>
      <c r="F14195" s="34">
        <v>227</v>
      </c>
      <c r="G14195" s="34">
        <v>185</v>
      </c>
      <c r="H14195" s="34">
        <v>200</v>
      </c>
      <c r="I14195" s="34">
        <v>154</v>
      </c>
      <c r="J14195" s="34">
        <v>198</v>
      </c>
      <c r="K14195" s="34">
        <v>154</v>
      </c>
      <c r="L14195" s="34">
        <v>155</v>
      </c>
      <c r="M14195" s="34">
        <v>122</v>
      </c>
      <c r="N14195" s="34">
        <v>169</v>
      </c>
      <c r="O14195" s="34">
        <v>137</v>
      </c>
      <c r="P14195" s="34">
        <v>187</v>
      </c>
      <c r="Q14195" s="34">
        <v>273</v>
      </c>
      <c r="R14195" s="34">
        <v>261</v>
      </c>
      <c r="S14195" s="34">
        <v>195</v>
      </c>
      <c r="T14195" s="34">
        <v>211</v>
      </c>
      <c r="U14195" s="34">
        <v>171</v>
      </c>
      <c r="V14195" s="34">
        <v>261</v>
      </c>
      <c r="W14195" s="34">
        <v>221</v>
      </c>
      <c r="X14195" s="34">
        <v>282</v>
      </c>
      <c r="Y14195" s="34">
        <v>217</v>
      </c>
      <c r="Z14195" s="34">
        <v>284</v>
      </c>
      <c r="AA14195" s="34">
        <v>214</v>
      </c>
      <c r="AB14195" s="34">
        <v>232</v>
      </c>
      <c r="AC14195" s="34">
        <v>257</v>
      </c>
    </row>
    <row r="14196" spans="1:29" x14ac:dyDescent="0.2">
      <c r="A14196" s="34" t="s">
        <v>74689</v>
      </c>
      <c r="B14196" s="34">
        <v>23</v>
      </c>
      <c r="C14196" s="34">
        <v>45</v>
      </c>
      <c r="D14196" s="34">
        <v>17</v>
      </c>
      <c r="E14196" s="34">
        <v>56</v>
      </c>
      <c r="F14196" s="34">
        <v>19</v>
      </c>
      <c r="G14196" s="34">
        <v>33</v>
      </c>
      <c r="H14196" s="34">
        <v>21</v>
      </c>
      <c r="I14196" s="34">
        <v>32</v>
      </c>
      <c r="J14196" s="34">
        <v>22</v>
      </c>
      <c r="K14196" s="34">
        <v>40</v>
      </c>
      <c r="L14196" s="34">
        <v>17</v>
      </c>
      <c r="M14196" s="34">
        <v>43</v>
      </c>
      <c r="N14196" s="34">
        <v>18</v>
      </c>
      <c r="O14196" s="34">
        <v>26</v>
      </c>
      <c r="P14196" s="34">
        <v>24</v>
      </c>
      <c r="Q14196" s="34">
        <v>63</v>
      </c>
      <c r="R14196" s="34">
        <v>16</v>
      </c>
      <c r="S14196" s="34">
        <v>62</v>
      </c>
      <c r="T14196" s="34">
        <v>10</v>
      </c>
      <c r="U14196" s="34">
        <v>28</v>
      </c>
      <c r="V14196" s="34">
        <v>28</v>
      </c>
      <c r="W14196" s="34">
        <v>39</v>
      </c>
      <c r="X14196" s="34">
        <v>34</v>
      </c>
      <c r="Y14196" s="34">
        <v>21</v>
      </c>
      <c r="Z14196" s="34">
        <v>39</v>
      </c>
      <c r="AA14196" s="34">
        <v>52</v>
      </c>
      <c r="AB14196" s="34">
        <v>26</v>
      </c>
      <c r="AC14196" s="34">
        <v>63</v>
      </c>
    </row>
    <row r="14197" spans="1:29" x14ac:dyDescent="0.2">
      <c r="A14197" s="34" t="s">
        <v>74690</v>
      </c>
      <c r="B14197" s="34">
        <v>34</v>
      </c>
      <c r="C14197" s="34">
        <v>99</v>
      </c>
      <c r="D14197" s="34">
        <v>97</v>
      </c>
      <c r="E14197" s="34">
        <v>72</v>
      </c>
      <c r="F14197" s="34">
        <v>78</v>
      </c>
      <c r="G14197" s="34">
        <v>69</v>
      </c>
      <c r="H14197" s="34">
        <v>69</v>
      </c>
      <c r="I14197" s="34">
        <v>51</v>
      </c>
      <c r="J14197" s="34">
        <v>74</v>
      </c>
      <c r="K14197" s="34">
        <v>119</v>
      </c>
      <c r="L14197" s="34">
        <v>30</v>
      </c>
      <c r="M14197" s="34">
        <v>57</v>
      </c>
      <c r="N14197" s="34">
        <v>56</v>
      </c>
      <c r="O14197" s="34">
        <v>81</v>
      </c>
      <c r="P14197" s="34">
        <v>58</v>
      </c>
      <c r="Q14197" s="34">
        <v>81</v>
      </c>
      <c r="R14197" s="34">
        <v>67</v>
      </c>
      <c r="S14197" s="34">
        <v>94</v>
      </c>
      <c r="T14197" s="34">
        <v>50</v>
      </c>
      <c r="U14197" s="34">
        <v>82</v>
      </c>
      <c r="V14197" s="34">
        <v>78</v>
      </c>
      <c r="W14197" s="34">
        <v>53</v>
      </c>
      <c r="X14197" s="34">
        <v>79</v>
      </c>
      <c r="Y14197" s="34">
        <v>53</v>
      </c>
      <c r="Z14197" s="34">
        <v>89</v>
      </c>
      <c r="AA14197" s="34">
        <v>124</v>
      </c>
      <c r="AB14197" s="34">
        <v>55</v>
      </c>
      <c r="AC14197" s="34">
        <v>125</v>
      </c>
    </row>
    <row r="14198" spans="1:29" x14ac:dyDescent="0.2">
      <c r="A14198" s="34" t="s">
        <v>74691</v>
      </c>
      <c r="B14198" s="34">
        <v>35</v>
      </c>
      <c r="C14198" s="34">
        <v>76</v>
      </c>
      <c r="D14198" s="34">
        <v>88</v>
      </c>
      <c r="E14198" s="34">
        <v>49</v>
      </c>
      <c r="F14198" s="34">
        <v>74</v>
      </c>
      <c r="G14198" s="34">
        <v>65</v>
      </c>
      <c r="H14198" s="34">
        <v>67</v>
      </c>
      <c r="I14198" s="34">
        <v>71</v>
      </c>
      <c r="J14198" s="34">
        <v>52</v>
      </c>
      <c r="K14198" s="34">
        <v>86</v>
      </c>
      <c r="L14198" s="34">
        <v>24</v>
      </c>
      <c r="M14198" s="34">
        <v>61</v>
      </c>
      <c r="N14198" s="34">
        <v>56</v>
      </c>
      <c r="O14198" s="34">
        <v>74</v>
      </c>
      <c r="P14198" s="34">
        <v>58</v>
      </c>
      <c r="Q14198" s="34">
        <v>72</v>
      </c>
      <c r="R14198" s="34">
        <v>81</v>
      </c>
      <c r="S14198" s="34">
        <v>103</v>
      </c>
      <c r="T14198" s="34">
        <v>38</v>
      </c>
      <c r="U14198" s="34">
        <v>60</v>
      </c>
      <c r="V14198" s="34">
        <v>72</v>
      </c>
      <c r="W14198" s="34">
        <v>78</v>
      </c>
      <c r="X14198" s="34">
        <v>96</v>
      </c>
      <c r="Y14198" s="34">
        <v>55</v>
      </c>
      <c r="Z14198" s="34">
        <v>81</v>
      </c>
      <c r="AA14198" s="34">
        <v>91</v>
      </c>
      <c r="AB14198" s="34">
        <v>60</v>
      </c>
      <c r="AC14198" s="34">
        <v>108</v>
      </c>
    </row>
    <row r="14199" spans="1:29" x14ac:dyDescent="0.2">
      <c r="A14199" s="34" t="s">
        <v>74692</v>
      </c>
      <c r="B14199" s="34">
        <v>48</v>
      </c>
      <c r="C14199" s="34">
        <v>119</v>
      </c>
      <c r="D14199" s="34">
        <v>134</v>
      </c>
      <c r="E14199" s="34">
        <v>123</v>
      </c>
      <c r="F14199" s="34">
        <v>123</v>
      </c>
      <c r="G14199" s="34">
        <v>93</v>
      </c>
      <c r="H14199" s="34">
        <v>77</v>
      </c>
      <c r="I14199" s="34">
        <v>144</v>
      </c>
      <c r="J14199" s="34">
        <v>67</v>
      </c>
      <c r="K14199" s="34">
        <v>145</v>
      </c>
      <c r="L14199" s="34">
        <v>64</v>
      </c>
      <c r="M14199" s="34">
        <v>98</v>
      </c>
      <c r="N14199" s="34">
        <v>92</v>
      </c>
      <c r="O14199" s="34">
        <v>97</v>
      </c>
      <c r="P14199" s="34">
        <v>66</v>
      </c>
      <c r="Q14199" s="34">
        <v>167</v>
      </c>
      <c r="R14199" s="34">
        <v>110</v>
      </c>
      <c r="S14199" s="34">
        <v>126</v>
      </c>
      <c r="T14199" s="34">
        <v>90</v>
      </c>
      <c r="U14199" s="34">
        <v>99</v>
      </c>
      <c r="V14199" s="34">
        <v>99</v>
      </c>
      <c r="W14199" s="34">
        <v>110</v>
      </c>
      <c r="X14199" s="34">
        <v>133</v>
      </c>
      <c r="Y14199" s="34">
        <v>124</v>
      </c>
      <c r="Z14199" s="34">
        <v>118</v>
      </c>
      <c r="AA14199" s="34">
        <v>129</v>
      </c>
      <c r="AB14199" s="34">
        <v>99</v>
      </c>
      <c r="AC14199" s="34">
        <v>192</v>
      </c>
    </row>
    <row r="14200" spans="1:29" x14ac:dyDescent="0.2">
      <c r="A14200" s="34" t="s">
        <v>74693</v>
      </c>
      <c r="B14200" s="34">
        <v>37</v>
      </c>
      <c r="C14200" s="34">
        <v>82</v>
      </c>
      <c r="D14200" s="34">
        <v>117</v>
      </c>
      <c r="E14200" s="34">
        <v>80</v>
      </c>
      <c r="F14200" s="34">
        <v>73</v>
      </c>
      <c r="G14200" s="34">
        <v>60</v>
      </c>
      <c r="H14200" s="34">
        <v>54</v>
      </c>
      <c r="I14200" s="34">
        <v>80</v>
      </c>
      <c r="J14200" s="34">
        <v>49</v>
      </c>
      <c r="K14200" s="34">
        <v>97</v>
      </c>
      <c r="L14200" s="34">
        <v>31</v>
      </c>
      <c r="M14200" s="34">
        <v>62</v>
      </c>
      <c r="N14200" s="34">
        <v>39</v>
      </c>
      <c r="O14200" s="34">
        <v>42</v>
      </c>
      <c r="P14200" s="34">
        <v>58</v>
      </c>
      <c r="Q14200" s="34">
        <v>66</v>
      </c>
      <c r="R14200" s="34">
        <v>46</v>
      </c>
      <c r="S14200" s="34">
        <v>88</v>
      </c>
      <c r="T14200" s="34">
        <v>35</v>
      </c>
      <c r="U14200" s="34">
        <v>54</v>
      </c>
      <c r="V14200" s="34">
        <v>72</v>
      </c>
      <c r="W14200" s="34">
        <v>56</v>
      </c>
      <c r="X14200" s="34">
        <v>93</v>
      </c>
      <c r="Y14200" s="34">
        <v>52</v>
      </c>
      <c r="Z14200" s="34">
        <v>89</v>
      </c>
      <c r="AA14200" s="34">
        <v>86</v>
      </c>
      <c r="AB14200" s="34">
        <v>30</v>
      </c>
      <c r="AC14200" s="34">
        <v>115</v>
      </c>
    </row>
    <row r="14201" spans="1:29" x14ac:dyDescent="0.2">
      <c r="A14201" s="34" t="s">
        <v>74694</v>
      </c>
      <c r="B14201" s="34">
        <v>31</v>
      </c>
      <c r="C14201" s="34">
        <v>86</v>
      </c>
      <c r="D14201" s="34">
        <v>80</v>
      </c>
      <c r="E14201" s="34">
        <v>87</v>
      </c>
      <c r="F14201" s="34">
        <v>79</v>
      </c>
      <c r="G14201" s="34">
        <v>78</v>
      </c>
      <c r="H14201" s="34">
        <v>49</v>
      </c>
      <c r="I14201" s="34">
        <v>84</v>
      </c>
      <c r="J14201" s="34">
        <v>56</v>
      </c>
      <c r="K14201" s="34">
        <v>83</v>
      </c>
      <c r="L14201" s="34">
        <v>26</v>
      </c>
      <c r="M14201" s="34">
        <v>45</v>
      </c>
      <c r="N14201" s="34">
        <v>53</v>
      </c>
      <c r="O14201" s="34">
        <v>64</v>
      </c>
      <c r="P14201" s="34">
        <v>38</v>
      </c>
      <c r="Q14201" s="34">
        <v>71</v>
      </c>
      <c r="R14201" s="34">
        <v>57</v>
      </c>
      <c r="S14201" s="34">
        <v>94</v>
      </c>
      <c r="T14201" s="34">
        <v>60</v>
      </c>
      <c r="U14201" s="34">
        <v>77</v>
      </c>
      <c r="V14201" s="34">
        <v>57</v>
      </c>
      <c r="W14201" s="34">
        <v>60</v>
      </c>
      <c r="X14201" s="34">
        <v>73</v>
      </c>
      <c r="Y14201" s="34">
        <v>49</v>
      </c>
      <c r="Z14201" s="34">
        <v>83</v>
      </c>
      <c r="AA14201" s="34">
        <v>83</v>
      </c>
      <c r="AB14201" s="34">
        <v>54</v>
      </c>
      <c r="AC14201" s="34">
        <v>126</v>
      </c>
    </row>
    <row r="14202" spans="1:29" x14ac:dyDescent="0.2">
      <c r="A14202" s="34" t="s">
        <v>74695</v>
      </c>
      <c r="B14202" s="34">
        <v>12</v>
      </c>
      <c r="C14202" s="34">
        <v>10</v>
      </c>
      <c r="D14202" s="34">
        <v>16</v>
      </c>
      <c r="E14202" s="34">
        <v>23</v>
      </c>
      <c r="F14202" s="34">
        <v>9</v>
      </c>
      <c r="G14202" s="34">
        <v>10</v>
      </c>
      <c r="H14202" s="34">
        <v>15</v>
      </c>
      <c r="I14202" s="34">
        <v>10</v>
      </c>
      <c r="J14202" s="34">
        <v>7</v>
      </c>
      <c r="K14202" s="34">
        <v>11</v>
      </c>
      <c r="L14202" s="34">
        <v>3</v>
      </c>
      <c r="M14202" s="34">
        <v>10</v>
      </c>
      <c r="N14202" s="34">
        <v>11</v>
      </c>
      <c r="O14202" s="34">
        <v>9</v>
      </c>
      <c r="P14202" s="34">
        <v>21</v>
      </c>
      <c r="Q14202" s="34">
        <v>18</v>
      </c>
      <c r="R14202" s="34">
        <v>15</v>
      </c>
      <c r="S14202" s="34">
        <v>22</v>
      </c>
      <c r="T14202" s="34">
        <v>17</v>
      </c>
      <c r="U14202" s="34">
        <v>11</v>
      </c>
      <c r="V14202" s="34">
        <v>9</v>
      </c>
      <c r="W14202" s="34">
        <v>8</v>
      </c>
      <c r="X14202" s="34">
        <v>14</v>
      </c>
      <c r="Y14202" s="34">
        <v>4</v>
      </c>
      <c r="Z14202" s="34">
        <v>17</v>
      </c>
      <c r="AA14202" s="34">
        <v>17</v>
      </c>
      <c r="AB14202" s="34">
        <v>15</v>
      </c>
      <c r="AC14202" s="34">
        <v>43</v>
      </c>
    </row>
    <row r="14203" spans="1:29" x14ac:dyDescent="0.2">
      <c r="A14203" s="34" t="s">
        <v>74696</v>
      </c>
      <c r="B14203" s="34">
        <v>46</v>
      </c>
      <c r="C14203" s="34">
        <v>21</v>
      </c>
      <c r="D14203" s="34">
        <v>48</v>
      </c>
      <c r="E14203" s="34">
        <v>60</v>
      </c>
      <c r="F14203" s="34">
        <v>45</v>
      </c>
      <c r="G14203" s="34">
        <v>53</v>
      </c>
      <c r="H14203" s="34">
        <v>45</v>
      </c>
      <c r="I14203" s="34">
        <v>34</v>
      </c>
      <c r="J14203" s="34">
        <v>25</v>
      </c>
      <c r="K14203" s="34">
        <v>53</v>
      </c>
      <c r="L14203" s="34">
        <v>21</v>
      </c>
      <c r="M14203" s="34">
        <v>28</v>
      </c>
      <c r="N14203" s="34">
        <v>41</v>
      </c>
      <c r="O14203" s="34">
        <v>48</v>
      </c>
      <c r="P14203" s="34">
        <v>29</v>
      </c>
      <c r="Q14203" s="34">
        <v>59</v>
      </c>
      <c r="R14203" s="34">
        <v>45</v>
      </c>
      <c r="S14203" s="34">
        <v>56</v>
      </c>
      <c r="T14203" s="34">
        <v>40</v>
      </c>
      <c r="U14203" s="34">
        <v>56</v>
      </c>
      <c r="V14203" s="34">
        <v>40</v>
      </c>
      <c r="W14203" s="34">
        <v>49</v>
      </c>
      <c r="X14203" s="34">
        <v>45</v>
      </c>
      <c r="Y14203" s="34">
        <v>41</v>
      </c>
      <c r="Z14203" s="34">
        <v>24</v>
      </c>
      <c r="AA14203" s="34">
        <v>42</v>
      </c>
      <c r="AB14203" s="34">
        <v>44</v>
      </c>
      <c r="AC14203" s="34">
        <v>55</v>
      </c>
    </row>
    <row r="14204" spans="1:29" x14ac:dyDescent="0.2">
      <c r="A14204" s="34" t="s">
        <v>74697</v>
      </c>
      <c r="B14204" s="34">
        <v>28</v>
      </c>
      <c r="C14204" s="34">
        <v>40</v>
      </c>
      <c r="D14204" s="34">
        <v>41</v>
      </c>
      <c r="E14204" s="34">
        <v>35</v>
      </c>
      <c r="F14204" s="34">
        <v>56</v>
      </c>
      <c r="G14204" s="34">
        <v>43</v>
      </c>
      <c r="H14204" s="34">
        <v>61</v>
      </c>
      <c r="I14204" s="34">
        <v>50</v>
      </c>
      <c r="J14204" s="34">
        <v>36</v>
      </c>
      <c r="K14204" s="34">
        <v>60</v>
      </c>
      <c r="L14204" s="34">
        <v>34</v>
      </c>
      <c r="M14204" s="34">
        <v>31</v>
      </c>
      <c r="N14204" s="34">
        <v>45</v>
      </c>
      <c r="O14204" s="34">
        <v>45</v>
      </c>
      <c r="P14204" s="34">
        <v>33</v>
      </c>
      <c r="Q14204" s="34">
        <v>51</v>
      </c>
      <c r="R14204" s="34">
        <v>62</v>
      </c>
      <c r="S14204" s="34">
        <v>53</v>
      </c>
      <c r="T14204" s="34">
        <v>28</v>
      </c>
      <c r="U14204" s="34">
        <v>29</v>
      </c>
      <c r="V14204" s="34">
        <v>63</v>
      </c>
      <c r="W14204" s="34">
        <v>49</v>
      </c>
      <c r="X14204" s="34">
        <v>65</v>
      </c>
      <c r="Y14204" s="34">
        <v>51</v>
      </c>
      <c r="Z14204" s="34">
        <v>89</v>
      </c>
      <c r="AA14204" s="34">
        <v>54</v>
      </c>
      <c r="AB14204" s="34">
        <v>67</v>
      </c>
      <c r="AC14204" s="34">
        <v>94</v>
      </c>
    </row>
    <row r="14205" spans="1:29" x14ac:dyDescent="0.2">
      <c r="A14205" s="34" t="s">
        <v>74698</v>
      </c>
      <c r="B14205" s="34">
        <v>17</v>
      </c>
      <c r="C14205" s="34">
        <v>75</v>
      </c>
      <c r="D14205" s="34">
        <v>47</v>
      </c>
      <c r="E14205" s="34">
        <v>89</v>
      </c>
      <c r="F14205" s="34">
        <v>35</v>
      </c>
      <c r="G14205" s="34">
        <v>54</v>
      </c>
      <c r="H14205" s="34">
        <v>24</v>
      </c>
      <c r="I14205" s="34">
        <v>53</v>
      </c>
      <c r="J14205" s="34">
        <v>17</v>
      </c>
      <c r="K14205" s="34">
        <v>58</v>
      </c>
      <c r="L14205" s="34">
        <v>12</v>
      </c>
      <c r="M14205" s="34">
        <v>40</v>
      </c>
      <c r="N14205" s="34">
        <v>24</v>
      </c>
      <c r="O14205" s="34">
        <v>37</v>
      </c>
      <c r="P14205" s="34">
        <v>14</v>
      </c>
      <c r="Q14205" s="34">
        <v>74</v>
      </c>
      <c r="R14205" s="34">
        <v>32</v>
      </c>
      <c r="S14205" s="34">
        <v>63</v>
      </c>
      <c r="T14205" s="34">
        <v>12</v>
      </c>
      <c r="U14205" s="34">
        <v>32</v>
      </c>
      <c r="V14205" s="34">
        <v>40</v>
      </c>
      <c r="W14205" s="34">
        <v>45</v>
      </c>
      <c r="X14205" s="34">
        <v>41</v>
      </c>
      <c r="Y14205" s="34">
        <v>24</v>
      </c>
      <c r="Z14205" s="34">
        <v>37</v>
      </c>
      <c r="AA14205" s="34">
        <v>66</v>
      </c>
      <c r="AB14205" s="34">
        <v>9</v>
      </c>
      <c r="AC14205" s="34">
        <v>86</v>
      </c>
    </row>
    <row r="14206" spans="1:29" x14ac:dyDescent="0.2">
      <c r="A14206" s="34" t="s">
        <v>74699</v>
      </c>
      <c r="B14206" s="34">
        <v>46</v>
      </c>
      <c r="C14206" s="34">
        <v>50</v>
      </c>
      <c r="D14206" s="34">
        <v>66</v>
      </c>
      <c r="E14206" s="34">
        <v>50</v>
      </c>
      <c r="F14206" s="34">
        <v>76</v>
      </c>
      <c r="G14206" s="34">
        <v>50</v>
      </c>
      <c r="H14206" s="34">
        <v>75</v>
      </c>
      <c r="I14206" s="34">
        <v>56</v>
      </c>
      <c r="J14206" s="34">
        <v>79</v>
      </c>
      <c r="K14206" s="34">
        <v>77</v>
      </c>
      <c r="L14206" s="34">
        <v>40</v>
      </c>
      <c r="M14206" s="34">
        <v>65</v>
      </c>
      <c r="N14206" s="34">
        <v>64</v>
      </c>
      <c r="O14206" s="34">
        <v>69</v>
      </c>
      <c r="P14206" s="34">
        <v>53</v>
      </c>
      <c r="Q14206" s="34">
        <v>90</v>
      </c>
      <c r="R14206" s="34">
        <v>59</v>
      </c>
      <c r="S14206" s="34">
        <v>62</v>
      </c>
      <c r="T14206" s="34">
        <v>66</v>
      </c>
      <c r="U14206" s="34">
        <v>62</v>
      </c>
      <c r="V14206" s="34">
        <v>63</v>
      </c>
      <c r="W14206" s="34">
        <v>89</v>
      </c>
      <c r="X14206" s="34">
        <v>96</v>
      </c>
      <c r="Y14206" s="34">
        <v>54</v>
      </c>
      <c r="Z14206" s="34">
        <v>84</v>
      </c>
      <c r="AA14206" s="34">
        <v>106</v>
      </c>
      <c r="AB14206" s="34">
        <v>64</v>
      </c>
      <c r="AC14206" s="34">
        <v>110</v>
      </c>
    </row>
    <row r="14207" spans="1:29" x14ac:dyDescent="0.2">
      <c r="A14207" s="34" t="s">
        <v>74700</v>
      </c>
      <c r="B14207" s="34">
        <v>12</v>
      </c>
      <c r="C14207" s="34">
        <v>36</v>
      </c>
      <c r="D14207" s="34">
        <v>48</v>
      </c>
      <c r="E14207" s="34">
        <v>40</v>
      </c>
      <c r="F14207" s="34">
        <v>55</v>
      </c>
      <c r="G14207" s="34">
        <v>45</v>
      </c>
      <c r="H14207" s="34">
        <v>36</v>
      </c>
      <c r="I14207" s="34">
        <v>19</v>
      </c>
      <c r="J14207" s="34">
        <v>39</v>
      </c>
      <c r="K14207" s="34">
        <v>30</v>
      </c>
      <c r="L14207" s="34">
        <v>31</v>
      </c>
      <c r="M14207" s="34">
        <v>20</v>
      </c>
      <c r="N14207" s="34">
        <v>22</v>
      </c>
      <c r="O14207" s="34">
        <v>40</v>
      </c>
      <c r="P14207" s="34">
        <v>40</v>
      </c>
      <c r="Q14207" s="34">
        <v>35</v>
      </c>
      <c r="R14207" s="34">
        <v>41</v>
      </c>
      <c r="S14207" s="34">
        <v>48</v>
      </c>
      <c r="T14207" s="34">
        <v>30</v>
      </c>
      <c r="U14207" s="34">
        <v>36</v>
      </c>
      <c r="V14207" s="34">
        <v>64</v>
      </c>
      <c r="W14207" s="34">
        <v>32</v>
      </c>
      <c r="X14207" s="34">
        <v>81</v>
      </c>
      <c r="Y14207" s="34">
        <v>47</v>
      </c>
      <c r="Z14207" s="34">
        <v>71</v>
      </c>
      <c r="AA14207" s="34">
        <v>42</v>
      </c>
      <c r="AB14207" s="34">
        <v>33</v>
      </c>
      <c r="AC14207" s="34">
        <v>68</v>
      </c>
    </row>
    <row r="14208" spans="1:29" x14ac:dyDescent="0.2">
      <c r="A14208" s="34" t="s">
        <v>74701</v>
      </c>
      <c r="B14208" s="34">
        <v>54</v>
      </c>
      <c r="C14208" s="34">
        <v>92</v>
      </c>
      <c r="D14208" s="34">
        <v>92</v>
      </c>
      <c r="E14208" s="34">
        <v>129</v>
      </c>
      <c r="F14208" s="34">
        <v>89</v>
      </c>
      <c r="G14208" s="34">
        <v>145</v>
      </c>
      <c r="H14208" s="34">
        <v>90</v>
      </c>
      <c r="I14208" s="34">
        <v>93</v>
      </c>
      <c r="J14208" s="34">
        <v>87</v>
      </c>
      <c r="K14208" s="34">
        <v>125</v>
      </c>
      <c r="L14208" s="34">
        <v>68</v>
      </c>
      <c r="M14208" s="34">
        <v>113</v>
      </c>
      <c r="N14208" s="34">
        <v>95</v>
      </c>
      <c r="O14208" s="34">
        <v>109</v>
      </c>
      <c r="P14208" s="34">
        <v>56</v>
      </c>
      <c r="Q14208" s="34">
        <v>122</v>
      </c>
      <c r="R14208" s="34">
        <v>101</v>
      </c>
      <c r="S14208" s="34">
        <v>204</v>
      </c>
      <c r="T14208" s="34">
        <v>75</v>
      </c>
      <c r="U14208" s="34">
        <v>104</v>
      </c>
      <c r="V14208" s="34">
        <v>139</v>
      </c>
      <c r="W14208" s="34">
        <v>109</v>
      </c>
      <c r="X14208" s="34">
        <v>126</v>
      </c>
      <c r="Y14208" s="34">
        <v>109</v>
      </c>
      <c r="Z14208" s="34">
        <v>144</v>
      </c>
      <c r="AA14208" s="34">
        <v>147</v>
      </c>
      <c r="AB14208" s="34">
        <v>85</v>
      </c>
      <c r="AC14208" s="34">
        <v>202</v>
      </c>
    </row>
    <row r="14209" spans="1:29" x14ac:dyDescent="0.2">
      <c r="A14209" s="34" t="s">
        <v>74702</v>
      </c>
      <c r="B14209" s="34">
        <v>7</v>
      </c>
      <c r="C14209" s="34">
        <v>6</v>
      </c>
      <c r="D14209" s="34">
        <v>8</v>
      </c>
      <c r="E14209" s="34">
        <v>13</v>
      </c>
      <c r="F14209" s="34">
        <v>8</v>
      </c>
      <c r="G14209" s="34">
        <v>6</v>
      </c>
      <c r="H14209" s="34">
        <v>6</v>
      </c>
      <c r="I14209" s="34">
        <v>7</v>
      </c>
      <c r="J14209" s="34">
        <v>3</v>
      </c>
      <c r="K14209" s="34">
        <v>7</v>
      </c>
      <c r="L14209" s="34">
        <v>1</v>
      </c>
      <c r="M14209" s="34">
        <v>4</v>
      </c>
      <c r="N14209" s="34">
        <v>11</v>
      </c>
      <c r="O14209" s="34">
        <v>8</v>
      </c>
      <c r="P14209" s="34">
        <v>1</v>
      </c>
      <c r="Q14209" s="34">
        <v>17</v>
      </c>
      <c r="R14209" s="34">
        <v>2</v>
      </c>
      <c r="S14209" s="34">
        <v>14</v>
      </c>
      <c r="T14209" s="34">
        <v>7</v>
      </c>
      <c r="U14209" s="34">
        <v>2</v>
      </c>
      <c r="V14209" s="34">
        <v>3</v>
      </c>
      <c r="W14209" s="34">
        <v>8</v>
      </c>
      <c r="X14209" s="34">
        <v>3</v>
      </c>
      <c r="Y14209" s="34">
        <v>2</v>
      </c>
      <c r="Z14209" s="34">
        <v>10</v>
      </c>
      <c r="AA14209" s="34">
        <v>14</v>
      </c>
      <c r="AB14209" s="34">
        <v>4</v>
      </c>
      <c r="AC14209" s="34">
        <v>11</v>
      </c>
    </row>
    <row r="14210" spans="1:29" x14ac:dyDescent="0.2">
      <c r="A14210" s="34" t="s">
        <v>74703</v>
      </c>
      <c r="B14210" s="34">
        <v>36</v>
      </c>
      <c r="C14210" s="34">
        <v>45</v>
      </c>
      <c r="D14210" s="34">
        <v>45</v>
      </c>
      <c r="E14210" s="34">
        <v>39</v>
      </c>
      <c r="F14210" s="34">
        <v>57</v>
      </c>
      <c r="G14210" s="34">
        <v>57</v>
      </c>
      <c r="H14210" s="34">
        <v>30</v>
      </c>
      <c r="I14210" s="34">
        <v>34</v>
      </c>
      <c r="J14210" s="34">
        <v>46</v>
      </c>
      <c r="K14210" s="34">
        <v>36</v>
      </c>
      <c r="L14210" s="34">
        <v>43</v>
      </c>
      <c r="M14210" s="34">
        <v>36</v>
      </c>
      <c r="N14210" s="34">
        <v>41</v>
      </c>
      <c r="O14210" s="34">
        <v>39</v>
      </c>
      <c r="P14210" s="34">
        <v>35</v>
      </c>
      <c r="Q14210" s="34">
        <v>57</v>
      </c>
      <c r="R14210" s="34">
        <v>64</v>
      </c>
      <c r="S14210" s="34">
        <v>29</v>
      </c>
      <c r="T14210" s="34">
        <v>39</v>
      </c>
      <c r="U14210" s="34">
        <v>55</v>
      </c>
      <c r="V14210" s="34">
        <v>64</v>
      </c>
      <c r="W14210" s="34">
        <v>35</v>
      </c>
      <c r="X14210" s="34">
        <v>48</v>
      </c>
      <c r="Y14210" s="34">
        <v>41</v>
      </c>
      <c r="Z14210" s="34">
        <v>50</v>
      </c>
      <c r="AA14210" s="34">
        <v>60</v>
      </c>
      <c r="AB14210" s="34">
        <v>32</v>
      </c>
      <c r="AC14210" s="34">
        <v>37</v>
      </c>
    </row>
    <row r="14211" spans="1:29" x14ac:dyDescent="0.2">
      <c r="A14211" s="34" t="s">
        <v>74704</v>
      </c>
      <c r="B14211" s="34">
        <v>17</v>
      </c>
      <c r="C14211" s="34">
        <v>15</v>
      </c>
      <c r="D14211" s="34">
        <v>26</v>
      </c>
      <c r="E14211" s="34">
        <v>15</v>
      </c>
      <c r="F14211" s="34">
        <v>14</v>
      </c>
      <c r="G14211" s="34">
        <v>10</v>
      </c>
      <c r="H14211" s="34">
        <v>18</v>
      </c>
      <c r="I14211" s="34">
        <v>12</v>
      </c>
      <c r="J14211" s="34">
        <v>9</v>
      </c>
      <c r="K14211" s="34">
        <v>9</v>
      </c>
      <c r="L14211" s="34">
        <v>12</v>
      </c>
      <c r="M14211" s="34">
        <v>1</v>
      </c>
      <c r="N14211" s="34">
        <v>14</v>
      </c>
      <c r="O14211" s="34">
        <v>22</v>
      </c>
      <c r="P14211" s="34">
        <v>11</v>
      </c>
      <c r="Q14211" s="34">
        <v>27</v>
      </c>
      <c r="R14211" s="34">
        <v>16</v>
      </c>
      <c r="S14211" s="34">
        <v>26</v>
      </c>
      <c r="T14211" s="34">
        <v>22</v>
      </c>
      <c r="U14211" s="34">
        <v>11</v>
      </c>
      <c r="V14211" s="34">
        <v>19</v>
      </c>
      <c r="W14211" s="34">
        <v>10</v>
      </c>
      <c r="X14211" s="34">
        <v>19</v>
      </c>
      <c r="Y14211" s="34">
        <v>13</v>
      </c>
      <c r="Z14211" s="34">
        <v>15</v>
      </c>
      <c r="AA14211" s="34">
        <v>26</v>
      </c>
      <c r="AB14211" s="34">
        <v>23</v>
      </c>
      <c r="AC14211" s="34">
        <v>8</v>
      </c>
    </row>
    <row r="14212" spans="1:29" x14ac:dyDescent="0.2">
      <c r="A14212" s="34" t="s">
        <v>74705</v>
      </c>
      <c r="B14212" s="34">
        <v>29</v>
      </c>
      <c r="C14212" s="34">
        <v>55</v>
      </c>
      <c r="D14212" s="34">
        <v>71</v>
      </c>
      <c r="E14212" s="34">
        <v>65</v>
      </c>
      <c r="F14212" s="34">
        <v>56</v>
      </c>
      <c r="G14212" s="34">
        <v>75</v>
      </c>
      <c r="H14212" s="34">
        <v>43</v>
      </c>
      <c r="I14212" s="34">
        <v>50</v>
      </c>
      <c r="J14212" s="34">
        <v>32</v>
      </c>
      <c r="K14212" s="34">
        <v>88</v>
      </c>
      <c r="L14212" s="34">
        <v>13</v>
      </c>
      <c r="M14212" s="34">
        <v>45</v>
      </c>
      <c r="N14212" s="34">
        <v>32</v>
      </c>
      <c r="O14212" s="34">
        <v>50</v>
      </c>
      <c r="P14212" s="34">
        <v>17</v>
      </c>
      <c r="Q14212" s="34">
        <v>62</v>
      </c>
      <c r="R14212" s="34">
        <v>42</v>
      </c>
      <c r="S14212" s="34">
        <v>76</v>
      </c>
      <c r="T14212" s="34">
        <v>22</v>
      </c>
      <c r="U14212" s="34">
        <v>43</v>
      </c>
      <c r="V14212" s="34">
        <v>64</v>
      </c>
      <c r="W14212" s="34">
        <v>49</v>
      </c>
      <c r="X14212" s="34">
        <v>48</v>
      </c>
      <c r="Y14212" s="34">
        <v>21</v>
      </c>
      <c r="Z14212" s="34">
        <v>43</v>
      </c>
      <c r="AA14212" s="34">
        <v>70</v>
      </c>
      <c r="AB14212" s="34">
        <v>28</v>
      </c>
      <c r="AC14212" s="34">
        <v>83</v>
      </c>
    </row>
    <row r="14213" spans="1:29" x14ac:dyDescent="0.2">
      <c r="A14213" s="34" t="s">
        <v>74706</v>
      </c>
      <c r="B14213" s="34">
        <v>40</v>
      </c>
      <c r="C14213" s="34">
        <v>70</v>
      </c>
      <c r="D14213" s="34">
        <v>27</v>
      </c>
      <c r="E14213" s="34">
        <v>36</v>
      </c>
      <c r="F14213" s="34">
        <v>26</v>
      </c>
      <c r="G14213" s="34">
        <v>57</v>
      </c>
      <c r="H14213" s="34">
        <v>15</v>
      </c>
      <c r="I14213" s="34">
        <v>33</v>
      </c>
      <c r="J14213" s="34">
        <v>12</v>
      </c>
      <c r="K14213" s="34">
        <v>59</v>
      </c>
      <c r="L14213" s="34">
        <v>10</v>
      </c>
      <c r="M14213" s="34">
        <v>53</v>
      </c>
      <c r="N14213" s="34">
        <v>19</v>
      </c>
      <c r="O14213" s="34">
        <v>57</v>
      </c>
      <c r="P14213" s="34">
        <v>21</v>
      </c>
      <c r="Q14213" s="34">
        <v>81</v>
      </c>
      <c r="R14213" s="34">
        <v>19</v>
      </c>
      <c r="S14213" s="34">
        <v>68</v>
      </c>
      <c r="T14213" s="34">
        <v>29</v>
      </c>
      <c r="U14213" s="34">
        <v>52</v>
      </c>
      <c r="V14213" s="34">
        <v>16</v>
      </c>
      <c r="W14213" s="34">
        <v>53</v>
      </c>
      <c r="X14213" s="34">
        <v>21</v>
      </c>
      <c r="Y14213" s="34">
        <v>31</v>
      </c>
      <c r="Z14213" s="34">
        <v>22</v>
      </c>
      <c r="AA14213" s="34">
        <v>68</v>
      </c>
      <c r="AB14213" s="34">
        <v>20</v>
      </c>
      <c r="AC14213" s="34">
        <v>81</v>
      </c>
    </row>
    <row r="14214" spans="1:29" x14ac:dyDescent="0.2">
      <c r="A14214" s="34" t="s">
        <v>74707</v>
      </c>
      <c r="B14214" s="34">
        <v>22</v>
      </c>
      <c r="C14214" s="34">
        <v>51</v>
      </c>
      <c r="D14214" s="34">
        <v>72</v>
      </c>
      <c r="E14214" s="34">
        <v>41</v>
      </c>
      <c r="F14214" s="34">
        <v>44</v>
      </c>
      <c r="G14214" s="34">
        <v>40</v>
      </c>
      <c r="H14214" s="34">
        <v>52</v>
      </c>
      <c r="I14214" s="34">
        <v>33</v>
      </c>
      <c r="J14214" s="34">
        <v>30</v>
      </c>
      <c r="K14214" s="34">
        <v>78</v>
      </c>
      <c r="L14214" s="34">
        <v>24</v>
      </c>
      <c r="M14214" s="34">
        <v>52</v>
      </c>
      <c r="N14214" s="34">
        <v>19</v>
      </c>
      <c r="O14214" s="34">
        <v>57</v>
      </c>
      <c r="P14214" s="34">
        <v>34</v>
      </c>
      <c r="Q14214" s="34">
        <v>48</v>
      </c>
      <c r="R14214" s="34">
        <v>53</v>
      </c>
      <c r="S14214" s="34">
        <v>68</v>
      </c>
      <c r="T14214" s="34">
        <v>32</v>
      </c>
      <c r="U14214" s="34">
        <v>42</v>
      </c>
      <c r="V14214" s="34">
        <v>45</v>
      </c>
      <c r="W14214" s="34">
        <v>42</v>
      </c>
      <c r="X14214" s="34">
        <v>58</v>
      </c>
      <c r="Y14214" s="34">
        <v>21</v>
      </c>
      <c r="Z14214" s="34">
        <v>44</v>
      </c>
      <c r="AA14214" s="34">
        <v>50</v>
      </c>
      <c r="AB14214" s="34">
        <v>43</v>
      </c>
      <c r="AC14214" s="34">
        <v>76</v>
      </c>
    </row>
    <row r="14215" spans="1:29" x14ac:dyDescent="0.2">
      <c r="A14215" s="34" t="s">
        <v>74708</v>
      </c>
      <c r="B14215" s="34">
        <v>35</v>
      </c>
      <c r="C14215" s="34">
        <v>34</v>
      </c>
      <c r="D14215" s="34">
        <v>45</v>
      </c>
      <c r="E14215" s="34">
        <v>29</v>
      </c>
      <c r="F14215" s="34">
        <v>38</v>
      </c>
      <c r="G14215" s="34">
        <v>47</v>
      </c>
      <c r="H14215" s="34">
        <v>34</v>
      </c>
      <c r="I14215" s="34">
        <v>42</v>
      </c>
      <c r="J14215" s="34">
        <v>46</v>
      </c>
      <c r="K14215" s="34">
        <v>50</v>
      </c>
      <c r="L14215" s="34">
        <v>39</v>
      </c>
      <c r="M14215" s="34">
        <v>42</v>
      </c>
      <c r="N14215" s="34">
        <v>35</v>
      </c>
      <c r="O14215" s="34">
        <v>37</v>
      </c>
      <c r="P14215" s="34">
        <v>34</v>
      </c>
      <c r="Q14215" s="34">
        <v>47</v>
      </c>
      <c r="R14215" s="34">
        <v>47</v>
      </c>
      <c r="S14215" s="34">
        <v>58</v>
      </c>
      <c r="T14215" s="34">
        <v>41</v>
      </c>
      <c r="U14215" s="34">
        <v>47</v>
      </c>
      <c r="V14215" s="34">
        <v>49</v>
      </c>
      <c r="W14215" s="34">
        <v>45</v>
      </c>
      <c r="X14215" s="34">
        <v>68</v>
      </c>
      <c r="Y14215" s="34">
        <v>60</v>
      </c>
      <c r="Z14215" s="34">
        <v>80</v>
      </c>
      <c r="AA14215" s="34">
        <v>80</v>
      </c>
      <c r="AB14215" s="34">
        <v>39</v>
      </c>
      <c r="AC14215" s="34">
        <v>69</v>
      </c>
    </row>
    <row r="14216" spans="1:29" x14ac:dyDescent="0.2">
      <c r="A14216" s="34" t="s">
        <v>74709</v>
      </c>
      <c r="B14216" s="34">
        <v>60</v>
      </c>
      <c r="C14216" s="34">
        <v>55</v>
      </c>
      <c r="D14216" s="34">
        <v>53</v>
      </c>
      <c r="E14216" s="34">
        <v>43</v>
      </c>
      <c r="F14216" s="34">
        <v>50</v>
      </c>
      <c r="G14216" s="34">
        <v>92</v>
      </c>
      <c r="H14216" s="34">
        <v>61</v>
      </c>
      <c r="I14216" s="34">
        <v>58</v>
      </c>
      <c r="J14216" s="34">
        <v>31</v>
      </c>
      <c r="K14216" s="34">
        <v>72</v>
      </c>
      <c r="L14216" s="34">
        <v>31</v>
      </c>
      <c r="M14216" s="34">
        <v>37</v>
      </c>
      <c r="N14216" s="34">
        <v>39</v>
      </c>
      <c r="O14216" s="34">
        <v>54</v>
      </c>
      <c r="P14216" s="34">
        <v>59</v>
      </c>
      <c r="Q14216" s="34">
        <v>57</v>
      </c>
      <c r="R14216" s="34">
        <v>46</v>
      </c>
      <c r="S14216" s="34">
        <v>71</v>
      </c>
      <c r="T14216" s="34">
        <v>52</v>
      </c>
      <c r="U14216" s="34">
        <v>44</v>
      </c>
      <c r="V14216" s="34">
        <v>56</v>
      </c>
      <c r="W14216" s="34">
        <v>60</v>
      </c>
      <c r="X14216" s="34">
        <v>47</v>
      </c>
      <c r="Y14216" s="34">
        <v>55</v>
      </c>
      <c r="Z14216" s="34">
        <v>56</v>
      </c>
      <c r="AA14216" s="34">
        <v>60</v>
      </c>
      <c r="AB14216" s="34">
        <v>58</v>
      </c>
      <c r="AC14216" s="34">
        <v>82</v>
      </c>
    </row>
    <row r="14217" spans="1:29" x14ac:dyDescent="0.2">
      <c r="A14217" s="34" t="s">
        <v>74710</v>
      </c>
      <c r="B14217" s="34">
        <v>14</v>
      </c>
      <c r="C14217" s="34">
        <v>32</v>
      </c>
      <c r="D14217" s="34">
        <v>27</v>
      </c>
      <c r="E14217" s="34">
        <v>40</v>
      </c>
      <c r="F14217" s="34">
        <v>24</v>
      </c>
      <c r="G14217" s="34">
        <v>15</v>
      </c>
      <c r="H14217" s="34">
        <v>32</v>
      </c>
      <c r="I14217" s="34">
        <v>27</v>
      </c>
      <c r="J14217" s="34">
        <v>14</v>
      </c>
      <c r="K14217" s="34">
        <v>31</v>
      </c>
      <c r="L14217" s="34">
        <v>8</v>
      </c>
      <c r="M14217" s="34">
        <v>21</v>
      </c>
      <c r="N14217" s="34">
        <v>10</v>
      </c>
      <c r="O14217" s="34">
        <v>22</v>
      </c>
      <c r="P14217" s="34">
        <v>20</v>
      </c>
      <c r="Q14217" s="34">
        <v>27</v>
      </c>
      <c r="R14217" s="34">
        <v>21</v>
      </c>
      <c r="S14217" s="34">
        <v>25</v>
      </c>
      <c r="T14217" s="34">
        <v>16</v>
      </c>
      <c r="U14217" s="34">
        <v>20</v>
      </c>
      <c r="V14217" s="34">
        <v>18</v>
      </c>
      <c r="W14217" s="34">
        <v>18</v>
      </c>
      <c r="X14217" s="34">
        <v>24</v>
      </c>
      <c r="Y14217" s="34">
        <v>18</v>
      </c>
      <c r="Z14217" s="34">
        <v>25</v>
      </c>
      <c r="AA14217" s="34">
        <v>27</v>
      </c>
      <c r="AB14217" s="34">
        <v>12</v>
      </c>
      <c r="AC14217" s="34">
        <v>27</v>
      </c>
    </row>
    <row r="14218" spans="1:29" x14ac:dyDescent="0.2">
      <c r="A14218" s="34" t="s">
        <v>74711</v>
      </c>
      <c r="B14218" s="34">
        <v>40</v>
      </c>
      <c r="C14218" s="34">
        <v>123</v>
      </c>
      <c r="D14218" s="34">
        <v>47</v>
      </c>
      <c r="E14218" s="34">
        <v>111</v>
      </c>
      <c r="F14218" s="34">
        <v>65</v>
      </c>
      <c r="G14218" s="34">
        <v>145</v>
      </c>
      <c r="H14218" s="34">
        <v>62</v>
      </c>
      <c r="I14218" s="34">
        <v>111</v>
      </c>
      <c r="J14218" s="34">
        <v>55</v>
      </c>
      <c r="K14218" s="34">
        <v>167</v>
      </c>
      <c r="L14218" s="34">
        <v>32</v>
      </c>
      <c r="M14218" s="34">
        <v>90</v>
      </c>
      <c r="N14218" s="34">
        <v>47</v>
      </c>
      <c r="O14218" s="34">
        <v>84</v>
      </c>
      <c r="P14218" s="34">
        <v>42</v>
      </c>
      <c r="Q14218" s="34">
        <v>143</v>
      </c>
      <c r="R14218" s="34">
        <v>91</v>
      </c>
      <c r="S14218" s="34">
        <v>120</v>
      </c>
      <c r="T14218" s="34">
        <v>53</v>
      </c>
      <c r="U14218" s="34">
        <v>94</v>
      </c>
      <c r="V14218" s="34">
        <v>75</v>
      </c>
      <c r="W14218" s="34">
        <v>104</v>
      </c>
      <c r="X14218" s="34">
        <v>120</v>
      </c>
      <c r="Y14218" s="34">
        <v>99</v>
      </c>
      <c r="Z14218" s="34">
        <v>87</v>
      </c>
      <c r="AA14218" s="34">
        <v>149</v>
      </c>
      <c r="AB14218" s="34">
        <v>55</v>
      </c>
      <c r="AC14218" s="34">
        <v>147</v>
      </c>
    </row>
    <row r="14219" spans="1:29" x14ac:dyDescent="0.2">
      <c r="A14219" s="34" t="s">
        <v>74712</v>
      </c>
      <c r="B14219" s="34">
        <v>60</v>
      </c>
      <c r="C14219" s="34">
        <v>63</v>
      </c>
      <c r="D14219" s="34">
        <v>61</v>
      </c>
      <c r="E14219" s="34">
        <v>74</v>
      </c>
      <c r="F14219" s="34">
        <v>68</v>
      </c>
      <c r="G14219" s="34">
        <v>85</v>
      </c>
      <c r="H14219" s="34">
        <v>48</v>
      </c>
      <c r="I14219" s="34">
        <v>75</v>
      </c>
      <c r="J14219" s="34">
        <v>53</v>
      </c>
      <c r="K14219" s="34">
        <v>62</v>
      </c>
      <c r="L14219" s="34">
        <v>37</v>
      </c>
      <c r="M14219" s="34">
        <v>56</v>
      </c>
      <c r="N14219" s="34">
        <v>50</v>
      </c>
      <c r="O14219" s="34">
        <v>59</v>
      </c>
      <c r="P14219" s="34">
        <v>58</v>
      </c>
      <c r="Q14219" s="34">
        <v>62</v>
      </c>
      <c r="R14219" s="34">
        <v>71</v>
      </c>
      <c r="S14219" s="34">
        <v>70</v>
      </c>
      <c r="T14219" s="34">
        <v>45</v>
      </c>
      <c r="U14219" s="34">
        <v>84</v>
      </c>
      <c r="V14219" s="34">
        <v>79</v>
      </c>
      <c r="W14219" s="34">
        <v>133</v>
      </c>
      <c r="X14219" s="34">
        <v>65</v>
      </c>
      <c r="Y14219" s="34">
        <v>68</v>
      </c>
      <c r="Z14219" s="34">
        <v>68</v>
      </c>
      <c r="AA14219" s="34">
        <v>84</v>
      </c>
      <c r="AB14219" s="34">
        <v>90</v>
      </c>
      <c r="AC14219" s="34">
        <v>134</v>
      </c>
    </row>
    <row r="14220" spans="1:29" x14ac:dyDescent="0.2">
      <c r="A14220" s="34" t="s">
        <v>74713</v>
      </c>
      <c r="B14220" s="34">
        <v>20</v>
      </c>
      <c r="C14220" s="34">
        <v>28</v>
      </c>
      <c r="D14220" s="34">
        <v>25</v>
      </c>
      <c r="E14220" s="34">
        <v>26</v>
      </c>
      <c r="F14220" s="34">
        <v>33</v>
      </c>
      <c r="G14220" s="34">
        <v>22</v>
      </c>
      <c r="H14220" s="34">
        <v>15</v>
      </c>
      <c r="I14220" s="34">
        <v>33</v>
      </c>
      <c r="J14220" s="34">
        <v>30</v>
      </c>
      <c r="K14220" s="34">
        <v>31</v>
      </c>
      <c r="L14220" s="34">
        <v>24</v>
      </c>
      <c r="M14220" s="34">
        <v>24</v>
      </c>
      <c r="N14220" s="34">
        <v>16</v>
      </c>
      <c r="O14220" s="34">
        <v>38</v>
      </c>
      <c r="P14220" s="34">
        <v>21</v>
      </c>
      <c r="Q14220" s="34">
        <v>32</v>
      </c>
      <c r="R14220" s="34">
        <v>29</v>
      </c>
      <c r="S14220" s="34">
        <v>42</v>
      </c>
      <c r="T14220" s="34">
        <v>19</v>
      </c>
      <c r="U14220" s="34">
        <v>22</v>
      </c>
      <c r="V14220" s="34">
        <v>16</v>
      </c>
      <c r="W14220" s="34">
        <v>41</v>
      </c>
      <c r="X14220" s="34">
        <v>23</v>
      </c>
      <c r="Y14220" s="34">
        <v>30</v>
      </c>
      <c r="Z14220" s="34">
        <v>25</v>
      </c>
      <c r="AA14220" s="34">
        <v>25</v>
      </c>
      <c r="AB14220" s="34">
        <v>33</v>
      </c>
      <c r="AC14220" s="34">
        <v>43</v>
      </c>
    </row>
    <row r="14221" spans="1:29" x14ac:dyDescent="0.2">
      <c r="A14221" s="34" t="s">
        <v>74714</v>
      </c>
      <c r="B14221" s="34">
        <v>41</v>
      </c>
      <c r="C14221" s="34">
        <v>62</v>
      </c>
      <c r="D14221" s="34">
        <v>51</v>
      </c>
      <c r="E14221" s="34">
        <v>109</v>
      </c>
      <c r="F14221" s="34">
        <v>45</v>
      </c>
      <c r="G14221" s="34">
        <v>61</v>
      </c>
      <c r="H14221" s="34">
        <v>61</v>
      </c>
      <c r="I14221" s="34">
        <v>64</v>
      </c>
      <c r="J14221" s="34">
        <v>32</v>
      </c>
      <c r="K14221" s="34">
        <v>71</v>
      </c>
      <c r="L14221" s="34">
        <v>38</v>
      </c>
      <c r="M14221" s="34">
        <v>71</v>
      </c>
      <c r="N14221" s="34">
        <v>35</v>
      </c>
      <c r="O14221" s="34">
        <v>43</v>
      </c>
      <c r="P14221" s="34">
        <v>29</v>
      </c>
      <c r="Q14221" s="34">
        <v>70</v>
      </c>
      <c r="R14221" s="34">
        <v>51</v>
      </c>
      <c r="S14221" s="34">
        <v>87</v>
      </c>
      <c r="T14221" s="34">
        <v>30</v>
      </c>
      <c r="U14221" s="34">
        <v>47</v>
      </c>
      <c r="V14221" s="34">
        <v>49</v>
      </c>
      <c r="W14221" s="34">
        <v>81</v>
      </c>
      <c r="X14221" s="34">
        <v>41</v>
      </c>
      <c r="Y14221" s="34">
        <v>83</v>
      </c>
      <c r="Z14221" s="34">
        <v>63</v>
      </c>
      <c r="AA14221" s="34">
        <v>102</v>
      </c>
      <c r="AB14221" s="34">
        <v>50</v>
      </c>
      <c r="AC14221" s="34">
        <v>109</v>
      </c>
    </row>
    <row r="14222" spans="1:29" x14ac:dyDescent="0.2">
      <c r="A14222" s="34" t="s">
        <v>74715</v>
      </c>
      <c r="B14222" s="34">
        <v>37</v>
      </c>
      <c r="C14222" s="34">
        <v>33</v>
      </c>
      <c r="D14222" s="34">
        <v>42</v>
      </c>
      <c r="E14222" s="34">
        <v>21</v>
      </c>
      <c r="F14222" s="34">
        <v>19</v>
      </c>
      <c r="G14222" s="34">
        <v>31</v>
      </c>
      <c r="H14222" s="34">
        <v>27</v>
      </c>
      <c r="I14222" s="34">
        <v>47</v>
      </c>
      <c r="J14222" s="34">
        <v>24</v>
      </c>
      <c r="K14222" s="34">
        <v>60</v>
      </c>
      <c r="L14222" s="34">
        <v>13</v>
      </c>
      <c r="M14222" s="34">
        <v>36</v>
      </c>
      <c r="N14222" s="34">
        <v>18</v>
      </c>
      <c r="O14222" s="34">
        <v>24</v>
      </c>
      <c r="P14222" s="34">
        <v>23</v>
      </c>
      <c r="Q14222" s="34">
        <v>66</v>
      </c>
      <c r="R14222" s="34">
        <v>33</v>
      </c>
      <c r="S14222" s="34">
        <v>40</v>
      </c>
      <c r="T14222" s="34">
        <v>10</v>
      </c>
      <c r="U14222" s="34">
        <v>44</v>
      </c>
      <c r="V14222" s="34">
        <v>32</v>
      </c>
      <c r="W14222" s="34">
        <v>53</v>
      </c>
      <c r="X14222" s="34">
        <v>20</v>
      </c>
      <c r="Y14222" s="34">
        <v>36</v>
      </c>
      <c r="Z14222" s="34">
        <v>20</v>
      </c>
      <c r="AA14222" s="34">
        <v>52</v>
      </c>
      <c r="AB14222" s="34">
        <v>20</v>
      </c>
      <c r="AC14222" s="34">
        <v>47</v>
      </c>
    </row>
    <row r="14223" spans="1:29" x14ac:dyDescent="0.2">
      <c r="A14223" s="34" t="s">
        <v>74716</v>
      </c>
      <c r="B14223" s="34">
        <v>83</v>
      </c>
      <c r="C14223" s="34">
        <v>94</v>
      </c>
      <c r="D14223" s="34">
        <v>96</v>
      </c>
      <c r="E14223" s="34">
        <v>104</v>
      </c>
      <c r="F14223" s="34">
        <v>110</v>
      </c>
      <c r="G14223" s="34">
        <v>60</v>
      </c>
      <c r="H14223" s="34">
        <v>88</v>
      </c>
      <c r="I14223" s="34">
        <v>98</v>
      </c>
      <c r="J14223" s="34">
        <v>114</v>
      </c>
      <c r="K14223" s="34">
        <v>108</v>
      </c>
      <c r="L14223" s="34">
        <v>66</v>
      </c>
      <c r="M14223" s="34">
        <v>91</v>
      </c>
      <c r="N14223" s="34">
        <v>70</v>
      </c>
      <c r="O14223" s="34">
        <v>79</v>
      </c>
      <c r="P14223" s="34">
        <v>77</v>
      </c>
      <c r="Q14223" s="34">
        <v>116</v>
      </c>
      <c r="R14223" s="34">
        <v>101</v>
      </c>
      <c r="S14223" s="34">
        <v>126</v>
      </c>
      <c r="T14223" s="34">
        <v>92</v>
      </c>
      <c r="U14223" s="34">
        <v>76</v>
      </c>
      <c r="V14223" s="34">
        <v>124</v>
      </c>
      <c r="W14223" s="34">
        <v>104</v>
      </c>
      <c r="X14223" s="34">
        <v>127</v>
      </c>
      <c r="Y14223" s="34">
        <v>102</v>
      </c>
      <c r="Z14223" s="34">
        <v>78</v>
      </c>
      <c r="AA14223" s="34">
        <v>122</v>
      </c>
      <c r="AB14223" s="34">
        <v>111</v>
      </c>
      <c r="AC14223" s="34">
        <v>112</v>
      </c>
    </row>
    <row r="14224" spans="1:29" x14ac:dyDescent="0.2">
      <c r="A14224" s="34" t="s">
        <v>74717</v>
      </c>
      <c r="B14224" s="34">
        <v>49</v>
      </c>
      <c r="C14224" s="34">
        <v>109</v>
      </c>
      <c r="D14224" s="34">
        <v>69</v>
      </c>
      <c r="E14224" s="34">
        <v>106</v>
      </c>
      <c r="F14224" s="34">
        <v>49</v>
      </c>
      <c r="G14224" s="34">
        <v>144</v>
      </c>
      <c r="H14224" s="34">
        <v>77</v>
      </c>
      <c r="I14224" s="34">
        <v>120</v>
      </c>
      <c r="J14224" s="34">
        <v>64</v>
      </c>
      <c r="K14224" s="34">
        <v>110</v>
      </c>
      <c r="L14224" s="34">
        <v>38</v>
      </c>
      <c r="M14224" s="34">
        <v>77</v>
      </c>
      <c r="N14224" s="34">
        <v>63</v>
      </c>
      <c r="O14224" s="34">
        <v>108</v>
      </c>
      <c r="P14224" s="34">
        <v>68</v>
      </c>
      <c r="Q14224" s="34">
        <v>113</v>
      </c>
      <c r="R14224" s="34">
        <v>102</v>
      </c>
      <c r="S14224" s="34">
        <v>116</v>
      </c>
      <c r="T14224" s="34">
        <v>83</v>
      </c>
      <c r="U14224" s="34">
        <v>109</v>
      </c>
      <c r="V14224" s="34">
        <v>70</v>
      </c>
      <c r="W14224" s="34">
        <v>123</v>
      </c>
      <c r="X14224" s="34">
        <v>105</v>
      </c>
      <c r="Y14224" s="34">
        <v>105</v>
      </c>
      <c r="Z14224" s="34">
        <v>64</v>
      </c>
      <c r="AA14224" s="34">
        <v>140</v>
      </c>
      <c r="AB14224" s="34">
        <v>62</v>
      </c>
      <c r="AC14224" s="34">
        <v>132</v>
      </c>
    </row>
    <row r="14225" spans="1:29" x14ac:dyDescent="0.2">
      <c r="A14225" s="34" t="s">
        <v>74718</v>
      </c>
      <c r="B14225" s="34">
        <v>44</v>
      </c>
      <c r="C14225" s="34">
        <v>50</v>
      </c>
      <c r="D14225" s="34">
        <v>44</v>
      </c>
      <c r="E14225" s="34">
        <v>76</v>
      </c>
      <c r="F14225" s="34">
        <v>68</v>
      </c>
      <c r="G14225" s="34">
        <v>83</v>
      </c>
      <c r="H14225" s="34">
        <v>36</v>
      </c>
      <c r="I14225" s="34">
        <v>59</v>
      </c>
      <c r="J14225" s="34">
        <v>52</v>
      </c>
      <c r="K14225" s="34">
        <v>91</v>
      </c>
      <c r="L14225" s="34">
        <v>35</v>
      </c>
      <c r="M14225" s="34">
        <v>70</v>
      </c>
      <c r="N14225" s="34">
        <v>50</v>
      </c>
      <c r="O14225" s="34">
        <v>77</v>
      </c>
      <c r="P14225" s="34">
        <v>39</v>
      </c>
      <c r="Q14225" s="34">
        <v>71</v>
      </c>
      <c r="R14225" s="34">
        <v>106</v>
      </c>
      <c r="S14225" s="34">
        <v>97</v>
      </c>
      <c r="T14225" s="34">
        <v>40</v>
      </c>
      <c r="U14225" s="34">
        <v>66</v>
      </c>
      <c r="V14225" s="34">
        <v>83</v>
      </c>
      <c r="W14225" s="34">
        <v>83</v>
      </c>
      <c r="X14225" s="34">
        <v>93</v>
      </c>
      <c r="Y14225" s="34">
        <v>70</v>
      </c>
      <c r="Z14225" s="34">
        <v>67</v>
      </c>
      <c r="AA14225" s="34">
        <v>92</v>
      </c>
      <c r="AB14225" s="34">
        <v>61</v>
      </c>
      <c r="AC14225" s="34">
        <v>114</v>
      </c>
    </row>
    <row r="14226" spans="1:29" x14ac:dyDescent="0.2">
      <c r="A14226" s="34" t="s">
        <v>74719</v>
      </c>
      <c r="B14226" s="34">
        <v>23</v>
      </c>
      <c r="C14226" s="34">
        <v>36</v>
      </c>
      <c r="D14226" s="34">
        <v>32</v>
      </c>
      <c r="E14226" s="34">
        <v>22</v>
      </c>
      <c r="F14226" s="34">
        <v>20</v>
      </c>
      <c r="G14226" s="34">
        <v>42</v>
      </c>
      <c r="H14226" s="34">
        <v>17</v>
      </c>
      <c r="I14226" s="34">
        <v>35</v>
      </c>
      <c r="J14226" s="34">
        <v>20</v>
      </c>
      <c r="K14226" s="34">
        <v>45</v>
      </c>
      <c r="L14226" s="34">
        <v>12</v>
      </c>
      <c r="M14226" s="34">
        <v>35</v>
      </c>
      <c r="N14226" s="34">
        <v>29</v>
      </c>
      <c r="O14226" s="34">
        <v>27</v>
      </c>
      <c r="P14226" s="34">
        <v>29</v>
      </c>
      <c r="Q14226" s="34">
        <v>31</v>
      </c>
      <c r="R14226" s="34">
        <v>26</v>
      </c>
      <c r="S14226" s="34">
        <v>49</v>
      </c>
      <c r="T14226" s="34">
        <v>26</v>
      </c>
      <c r="U14226" s="34">
        <v>27</v>
      </c>
      <c r="V14226" s="34">
        <v>33</v>
      </c>
      <c r="W14226" s="34">
        <v>33</v>
      </c>
      <c r="X14226" s="34">
        <v>46</v>
      </c>
      <c r="Y14226" s="34">
        <v>24</v>
      </c>
      <c r="Z14226" s="34">
        <v>36</v>
      </c>
      <c r="AA14226" s="34">
        <v>51</v>
      </c>
      <c r="AB14226" s="34">
        <v>22</v>
      </c>
      <c r="AC14226" s="34">
        <v>60</v>
      </c>
    </row>
    <row r="14227" spans="1:29" x14ac:dyDescent="0.2">
      <c r="A14227" s="34" t="s">
        <v>74720</v>
      </c>
      <c r="B14227" s="34">
        <v>30</v>
      </c>
      <c r="C14227" s="34">
        <v>59</v>
      </c>
      <c r="D14227" s="34">
        <v>49</v>
      </c>
      <c r="E14227" s="34">
        <v>68</v>
      </c>
      <c r="F14227" s="34">
        <v>45</v>
      </c>
      <c r="G14227" s="34">
        <v>58</v>
      </c>
      <c r="H14227" s="34">
        <v>31</v>
      </c>
      <c r="I14227" s="34">
        <v>52</v>
      </c>
      <c r="J14227" s="34">
        <v>20</v>
      </c>
      <c r="K14227" s="34">
        <v>54</v>
      </c>
      <c r="L14227" s="34">
        <v>16</v>
      </c>
      <c r="M14227" s="34">
        <v>56</v>
      </c>
      <c r="N14227" s="34">
        <v>38</v>
      </c>
      <c r="O14227" s="34">
        <v>33</v>
      </c>
      <c r="P14227" s="34">
        <v>39</v>
      </c>
      <c r="Q14227" s="34">
        <v>44</v>
      </c>
      <c r="R14227" s="34">
        <v>34</v>
      </c>
      <c r="S14227" s="34">
        <v>60</v>
      </c>
      <c r="T14227" s="34">
        <v>28</v>
      </c>
      <c r="U14227" s="34">
        <v>27</v>
      </c>
      <c r="V14227" s="34">
        <v>22</v>
      </c>
      <c r="W14227" s="34">
        <v>38</v>
      </c>
      <c r="X14227" s="34">
        <v>38</v>
      </c>
      <c r="Y14227" s="34">
        <v>35</v>
      </c>
      <c r="Z14227" s="34">
        <v>39</v>
      </c>
      <c r="AA14227" s="34">
        <v>59</v>
      </c>
      <c r="AB14227" s="34">
        <v>22</v>
      </c>
      <c r="AC14227" s="34">
        <v>63</v>
      </c>
    </row>
    <row r="14228" spans="1:29" x14ac:dyDescent="0.2">
      <c r="A14228" s="34" t="s">
        <v>74721</v>
      </c>
      <c r="B14228" s="34">
        <v>25</v>
      </c>
      <c r="C14228" s="34">
        <v>28</v>
      </c>
      <c r="D14228" s="34">
        <v>33</v>
      </c>
      <c r="E14228" s="34">
        <v>28</v>
      </c>
      <c r="F14228" s="34">
        <v>21</v>
      </c>
      <c r="G14228" s="34">
        <v>31</v>
      </c>
      <c r="H14228" s="34">
        <v>15</v>
      </c>
      <c r="I14228" s="34">
        <v>22</v>
      </c>
      <c r="J14228" s="34">
        <v>26</v>
      </c>
      <c r="K14228" s="34">
        <v>36</v>
      </c>
      <c r="L14228" s="34">
        <v>12</v>
      </c>
      <c r="M14228" s="34">
        <v>24</v>
      </c>
      <c r="N14228" s="34">
        <v>7</v>
      </c>
      <c r="O14228" s="34">
        <v>11</v>
      </c>
      <c r="P14228" s="34">
        <v>18</v>
      </c>
      <c r="Q14228" s="34">
        <v>35</v>
      </c>
      <c r="R14228" s="34">
        <v>25</v>
      </c>
      <c r="S14228" s="34">
        <v>27</v>
      </c>
      <c r="T14228" s="34">
        <v>21</v>
      </c>
      <c r="U14228" s="34">
        <v>25</v>
      </c>
      <c r="V14228" s="34">
        <v>16</v>
      </c>
      <c r="W14228" s="34">
        <v>28</v>
      </c>
      <c r="X14228" s="34">
        <v>43</v>
      </c>
      <c r="Y14228" s="34">
        <v>20</v>
      </c>
      <c r="Z14228" s="34">
        <v>36</v>
      </c>
      <c r="AA14228" s="34">
        <v>48</v>
      </c>
      <c r="AB14228" s="34">
        <v>19</v>
      </c>
      <c r="AC14228" s="34">
        <v>42</v>
      </c>
    </row>
    <row r="14229" spans="1:29" x14ac:dyDescent="0.2">
      <c r="A14229" s="34" t="s">
        <v>74722</v>
      </c>
      <c r="B14229" s="34">
        <v>43</v>
      </c>
      <c r="C14229" s="34">
        <v>134</v>
      </c>
      <c r="D14229" s="34">
        <v>121</v>
      </c>
      <c r="E14229" s="34">
        <v>141</v>
      </c>
      <c r="F14229" s="34">
        <v>117</v>
      </c>
      <c r="G14229" s="34">
        <v>113</v>
      </c>
      <c r="H14229" s="34">
        <v>71</v>
      </c>
      <c r="I14229" s="34">
        <v>119</v>
      </c>
      <c r="J14229" s="34">
        <v>68</v>
      </c>
      <c r="K14229" s="34">
        <v>122</v>
      </c>
      <c r="L14229" s="34">
        <v>44</v>
      </c>
      <c r="M14229" s="34">
        <v>124</v>
      </c>
      <c r="N14229" s="34">
        <v>81</v>
      </c>
      <c r="O14229" s="34">
        <v>93</v>
      </c>
      <c r="P14229" s="34">
        <v>46</v>
      </c>
      <c r="Q14229" s="34">
        <v>161</v>
      </c>
      <c r="R14229" s="34">
        <v>81</v>
      </c>
      <c r="S14229" s="34">
        <v>171</v>
      </c>
      <c r="T14229" s="34">
        <v>59</v>
      </c>
      <c r="U14229" s="34">
        <v>79</v>
      </c>
      <c r="V14229" s="34">
        <v>89</v>
      </c>
      <c r="W14229" s="34">
        <v>122</v>
      </c>
      <c r="X14229" s="34">
        <v>99</v>
      </c>
      <c r="Y14229" s="34">
        <v>105</v>
      </c>
      <c r="Z14229" s="34">
        <v>115</v>
      </c>
      <c r="AA14229" s="34">
        <v>157</v>
      </c>
      <c r="AB14229" s="34">
        <v>56</v>
      </c>
      <c r="AC14229" s="34">
        <v>177</v>
      </c>
    </row>
    <row r="14230" spans="1:29" x14ac:dyDescent="0.2">
      <c r="A14230" s="34" t="s">
        <v>74723</v>
      </c>
      <c r="B14230" s="34">
        <v>10</v>
      </c>
      <c r="C14230" s="34">
        <v>19</v>
      </c>
      <c r="D14230" s="34">
        <v>21</v>
      </c>
      <c r="E14230" s="34">
        <v>41</v>
      </c>
      <c r="F14230" s="34">
        <v>13</v>
      </c>
      <c r="G14230" s="34">
        <v>12</v>
      </c>
      <c r="H14230" s="34">
        <v>15</v>
      </c>
      <c r="I14230" s="34">
        <v>40</v>
      </c>
      <c r="J14230" s="34">
        <v>23</v>
      </c>
      <c r="K14230" s="34">
        <v>42</v>
      </c>
      <c r="L14230" s="34">
        <v>7</v>
      </c>
      <c r="M14230" s="34">
        <v>12</v>
      </c>
      <c r="N14230" s="34">
        <v>10</v>
      </c>
      <c r="O14230" s="34">
        <v>24</v>
      </c>
      <c r="P14230" s="34">
        <v>13</v>
      </c>
      <c r="Q14230" s="34">
        <v>22</v>
      </c>
      <c r="R14230" s="34">
        <v>18</v>
      </c>
      <c r="S14230" s="34">
        <v>43</v>
      </c>
      <c r="T14230" s="34">
        <v>11</v>
      </c>
      <c r="U14230" s="34">
        <v>25</v>
      </c>
      <c r="V14230" s="34">
        <v>18</v>
      </c>
      <c r="W14230" s="34">
        <v>13</v>
      </c>
      <c r="X14230" s="34">
        <v>16</v>
      </c>
      <c r="Y14230" s="34">
        <v>24</v>
      </c>
      <c r="Z14230" s="34">
        <v>13</v>
      </c>
      <c r="AA14230" s="34">
        <v>30</v>
      </c>
      <c r="AB14230" s="34">
        <v>11</v>
      </c>
      <c r="AC14230" s="34">
        <v>31</v>
      </c>
    </row>
    <row r="14231" spans="1:29" x14ac:dyDescent="0.2">
      <c r="A14231" s="34" t="s">
        <v>74724</v>
      </c>
      <c r="B14231" s="34">
        <v>50</v>
      </c>
      <c r="C14231" s="34">
        <v>151</v>
      </c>
      <c r="D14231" s="34">
        <v>106</v>
      </c>
      <c r="E14231" s="34">
        <v>125</v>
      </c>
      <c r="F14231" s="34">
        <v>87</v>
      </c>
      <c r="G14231" s="34">
        <v>110</v>
      </c>
      <c r="H14231" s="34">
        <v>77</v>
      </c>
      <c r="I14231" s="34">
        <v>106</v>
      </c>
      <c r="J14231" s="34">
        <v>76</v>
      </c>
      <c r="K14231" s="34">
        <v>132</v>
      </c>
      <c r="L14231" s="34">
        <v>49</v>
      </c>
      <c r="M14231" s="34">
        <v>101</v>
      </c>
      <c r="N14231" s="34">
        <v>58</v>
      </c>
      <c r="O14231" s="34">
        <v>108</v>
      </c>
      <c r="P14231" s="34">
        <v>87</v>
      </c>
      <c r="Q14231" s="34">
        <v>154</v>
      </c>
      <c r="R14231" s="34">
        <v>101</v>
      </c>
      <c r="S14231" s="34">
        <v>159</v>
      </c>
      <c r="T14231" s="34">
        <v>67</v>
      </c>
      <c r="U14231" s="34">
        <v>112</v>
      </c>
      <c r="V14231" s="34">
        <v>78</v>
      </c>
      <c r="W14231" s="34">
        <v>121</v>
      </c>
      <c r="X14231" s="34">
        <v>102</v>
      </c>
      <c r="Y14231" s="34">
        <v>132</v>
      </c>
      <c r="Z14231" s="34">
        <v>105</v>
      </c>
      <c r="AA14231" s="34">
        <v>165</v>
      </c>
      <c r="AB14231" s="34">
        <v>92</v>
      </c>
      <c r="AC14231" s="34">
        <v>206</v>
      </c>
    </row>
    <row r="14232" spans="1:29" x14ac:dyDescent="0.2">
      <c r="A14232" s="34" t="s">
        <v>74725</v>
      </c>
      <c r="B14232" s="34">
        <v>18</v>
      </c>
      <c r="C14232" s="34">
        <v>14</v>
      </c>
      <c r="D14232" s="34">
        <v>18</v>
      </c>
      <c r="E14232" s="34">
        <v>18</v>
      </c>
      <c r="F14232" s="34">
        <v>11</v>
      </c>
      <c r="G14232" s="34">
        <v>1</v>
      </c>
      <c r="H14232" s="34">
        <v>14</v>
      </c>
      <c r="I14232" s="34">
        <v>18</v>
      </c>
      <c r="J14232" s="34">
        <v>6</v>
      </c>
      <c r="K14232" s="34">
        <v>14</v>
      </c>
      <c r="L14232" s="34">
        <v>8</v>
      </c>
      <c r="M14232" s="34">
        <v>10</v>
      </c>
      <c r="N14232" s="34">
        <v>9</v>
      </c>
      <c r="O14232" s="34">
        <v>15</v>
      </c>
      <c r="P14232" s="34">
        <v>5</v>
      </c>
      <c r="Q14232" s="34">
        <v>13</v>
      </c>
      <c r="R14232" s="34">
        <v>15</v>
      </c>
      <c r="S14232" s="34">
        <v>26</v>
      </c>
      <c r="T14232" s="34">
        <v>7</v>
      </c>
      <c r="U14232" s="34">
        <v>13</v>
      </c>
      <c r="V14232" s="34">
        <v>3</v>
      </c>
      <c r="W14232" s="34">
        <v>7</v>
      </c>
      <c r="X14232" s="34">
        <v>16</v>
      </c>
      <c r="Y14232" s="34">
        <v>5</v>
      </c>
      <c r="Z14232" s="34">
        <v>22</v>
      </c>
      <c r="AA14232" s="34">
        <v>22</v>
      </c>
      <c r="AB14232" s="34">
        <v>6</v>
      </c>
      <c r="AC14232" s="34">
        <v>25</v>
      </c>
    </row>
    <row r="14233" spans="1:29" x14ac:dyDescent="0.2">
      <c r="A14233" s="34" t="s">
        <v>74726</v>
      </c>
      <c r="B14233" s="34">
        <v>30</v>
      </c>
      <c r="C14233" s="34">
        <v>62</v>
      </c>
      <c r="D14233" s="34">
        <v>52</v>
      </c>
      <c r="E14233" s="34">
        <v>56</v>
      </c>
      <c r="F14233" s="34">
        <v>46</v>
      </c>
      <c r="G14233" s="34">
        <v>58</v>
      </c>
      <c r="H14233" s="34">
        <v>35</v>
      </c>
      <c r="I14233" s="34">
        <v>56</v>
      </c>
      <c r="J14233" s="34">
        <v>43</v>
      </c>
      <c r="K14233" s="34">
        <v>61</v>
      </c>
      <c r="L14233" s="34">
        <v>24</v>
      </c>
      <c r="M14233" s="34">
        <v>52</v>
      </c>
      <c r="N14233" s="34">
        <v>19</v>
      </c>
      <c r="O14233" s="34">
        <v>44</v>
      </c>
      <c r="P14233" s="34">
        <v>32</v>
      </c>
      <c r="Q14233" s="34">
        <v>76</v>
      </c>
      <c r="R14233" s="34">
        <v>37</v>
      </c>
      <c r="S14233" s="34">
        <v>79</v>
      </c>
      <c r="T14233" s="34">
        <v>27</v>
      </c>
      <c r="U14233" s="34">
        <v>39</v>
      </c>
      <c r="V14233" s="34">
        <v>44</v>
      </c>
      <c r="W14233" s="34">
        <v>40</v>
      </c>
      <c r="X14233" s="34">
        <v>61</v>
      </c>
      <c r="Y14233" s="34">
        <v>40</v>
      </c>
      <c r="Z14233" s="34">
        <v>49</v>
      </c>
      <c r="AA14233" s="34">
        <v>44</v>
      </c>
      <c r="AB14233" s="34">
        <v>45</v>
      </c>
      <c r="AC14233" s="34">
        <v>74</v>
      </c>
    </row>
    <row r="14234" spans="1:29" x14ac:dyDescent="0.2">
      <c r="A14234" s="34" t="s">
        <v>74727</v>
      </c>
      <c r="B14234" s="34">
        <v>17</v>
      </c>
      <c r="C14234" s="34">
        <v>25</v>
      </c>
      <c r="D14234" s="34">
        <v>22</v>
      </c>
      <c r="E14234" s="34">
        <v>41</v>
      </c>
      <c r="F14234" s="34">
        <v>21</v>
      </c>
      <c r="G14234" s="34">
        <v>23</v>
      </c>
      <c r="H14234" s="34">
        <v>18</v>
      </c>
      <c r="I14234" s="34">
        <v>10</v>
      </c>
      <c r="J14234" s="34">
        <v>12</v>
      </c>
      <c r="K14234" s="34">
        <v>24</v>
      </c>
      <c r="L14234" s="34">
        <v>8</v>
      </c>
      <c r="M14234" s="34">
        <v>23</v>
      </c>
      <c r="N14234" s="34">
        <v>16</v>
      </c>
      <c r="O14234" s="34">
        <v>17</v>
      </c>
      <c r="P14234" s="34">
        <v>13</v>
      </c>
      <c r="Q14234" s="34">
        <v>17</v>
      </c>
      <c r="R14234" s="34">
        <v>24</v>
      </c>
      <c r="S14234" s="34">
        <v>36</v>
      </c>
      <c r="T14234" s="34">
        <v>17</v>
      </c>
      <c r="U14234" s="34">
        <v>13</v>
      </c>
      <c r="V14234" s="34">
        <v>16</v>
      </c>
      <c r="W14234" s="34">
        <v>23</v>
      </c>
      <c r="X14234" s="34">
        <v>16</v>
      </c>
      <c r="Y14234" s="34">
        <v>18</v>
      </c>
      <c r="Z14234" s="34">
        <v>30</v>
      </c>
      <c r="AA14234" s="34">
        <v>40</v>
      </c>
      <c r="AB14234" s="34">
        <v>13</v>
      </c>
      <c r="AC14234" s="34">
        <v>44</v>
      </c>
    </row>
    <row r="14235" spans="1:29" x14ac:dyDescent="0.2">
      <c r="A14235" s="34" t="s">
        <v>74728</v>
      </c>
      <c r="B14235" s="34">
        <v>29</v>
      </c>
      <c r="C14235" s="34">
        <v>51</v>
      </c>
      <c r="D14235" s="34">
        <v>42</v>
      </c>
      <c r="E14235" s="34">
        <v>71</v>
      </c>
      <c r="F14235" s="34">
        <v>54</v>
      </c>
      <c r="G14235" s="34">
        <v>71</v>
      </c>
      <c r="H14235" s="34">
        <v>44</v>
      </c>
      <c r="I14235" s="34">
        <v>67</v>
      </c>
      <c r="J14235" s="34">
        <v>41</v>
      </c>
      <c r="K14235" s="34">
        <v>75</v>
      </c>
      <c r="L14235" s="34">
        <v>26</v>
      </c>
      <c r="M14235" s="34">
        <v>53</v>
      </c>
      <c r="N14235" s="34">
        <v>61</v>
      </c>
      <c r="O14235" s="34">
        <v>79</v>
      </c>
      <c r="P14235" s="34">
        <v>34</v>
      </c>
      <c r="Q14235" s="34">
        <v>100</v>
      </c>
      <c r="R14235" s="34">
        <v>32</v>
      </c>
      <c r="S14235" s="34">
        <v>83</v>
      </c>
      <c r="T14235" s="34">
        <v>41</v>
      </c>
      <c r="U14235" s="34">
        <v>60</v>
      </c>
      <c r="V14235" s="34">
        <v>48</v>
      </c>
      <c r="W14235" s="34">
        <v>44</v>
      </c>
      <c r="X14235" s="34">
        <v>48</v>
      </c>
      <c r="Y14235" s="34">
        <v>68</v>
      </c>
      <c r="Z14235" s="34">
        <v>59</v>
      </c>
      <c r="AA14235" s="34">
        <v>100</v>
      </c>
      <c r="AB14235" s="34">
        <v>43</v>
      </c>
      <c r="AC14235" s="34">
        <v>101</v>
      </c>
    </row>
    <row r="14236" spans="1:29" x14ac:dyDescent="0.2">
      <c r="A14236" s="34" t="s">
        <v>74729</v>
      </c>
      <c r="B14236" s="34">
        <v>34</v>
      </c>
      <c r="C14236" s="34">
        <v>83</v>
      </c>
      <c r="D14236" s="34">
        <v>58</v>
      </c>
      <c r="E14236" s="34">
        <v>77</v>
      </c>
      <c r="F14236" s="34">
        <v>44</v>
      </c>
      <c r="G14236" s="34">
        <v>75</v>
      </c>
      <c r="H14236" s="34">
        <v>60</v>
      </c>
      <c r="I14236" s="34">
        <v>103</v>
      </c>
      <c r="J14236" s="34">
        <v>48</v>
      </c>
      <c r="K14236" s="34">
        <v>80</v>
      </c>
      <c r="L14236" s="34">
        <v>39</v>
      </c>
      <c r="M14236" s="34">
        <v>78</v>
      </c>
      <c r="N14236" s="34">
        <v>55</v>
      </c>
      <c r="O14236" s="34">
        <v>59</v>
      </c>
      <c r="P14236" s="34">
        <v>38</v>
      </c>
      <c r="Q14236" s="34">
        <v>88</v>
      </c>
      <c r="R14236" s="34">
        <v>45</v>
      </c>
      <c r="S14236" s="34">
        <v>94</v>
      </c>
      <c r="T14236" s="34">
        <v>35</v>
      </c>
      <c r="U14236" s="34">
        <v>65</v>
      </c>
      <c r="V14236" s="34">
        <v>48</v>
      </c>
      <c r="W14236" s="34">
        <v>71</v>
      </c>
      <c r="X14236" s="34">
        <v>61</v>
      </c>
      <c r="Y14236" s="34">
        <v>70</v>
      </c>
      <c r="Z14236" s="34">
        <v>85</v>
      </c>
      <c r="AA14236" s="34">
        <v>116</v>
      </c>
      <c r="AB14236" s="34">
        <v>59</v>
      </c>
      <c r="AC14236" s="34">
        <v>117</v>
      </c>
    </row>
    <row r="14237" spans="1:29" x14ac:dyDescent="0.2">
      <c r="A14237" s="34" t="s">
        <v>74730</v>
      </c>
      <c r="B14237" s="34">
        <v>19</v>
      </c>
      <c r="C14237" s="34">
        <v>24</v>
      </c>
      <c r="D14237" s="34">
        <v>48</v>
      </c>
      <c r="E14237" s="34">
        <v>38</v>
      </c>
      <c r="F14237" s="34">
        <v>44</v>
      </c>
      <c r="G14237" s="34">
        <v>36</v>
      </c>
      <c r="H14237" s="34">
        <v>22</v>
      </c>
      <c r="I14237" s="34">
        <v>44</v>
      </c>
      <c r="J14237" s="34">
        <v>24</v>
      </c>
      <c r="K14237" s="34">
        <v>29</v>
      </c>
      <c r="L14237" s="34">
        <v>22</v>
      </c>
      <c r="M14237" s="34">
        <v>30</v>
      </c>
      <c r="N14237" s="34">
        <v>18</v>
      </c>
      <c r="O14237" s="34">
        <v>24</v>
      </c>
      <c r="P14237" s="34">
        <v>19</v>
      </c>
      <c r="Q14237" s="34">
        <v>46</v>
      </c>
      <c r="R14237" s="34">
        <v>34</v>
      </c>
      <c r="S14237" s="34">
        <v>50</v>
      </c>
      <c r="T14237" s="34">
        <v>19</v>
      </c>
      <c r="U14237" s="34">
        <v>37</v>
      </c>
      <c r="V14237" s="34">
        <v>38</v>
      </c>
      <c r="W14237" s="34">
        <v>40</v>
      </c>
      <c r="X14237" s="34">
        <v>42</v>
      </c>
      <c r="Y14237" s="34">
        <v>28</v>
      </c>
      <c r="Z14237" s="34">
        <v>49</v>
      </c>
      <c r="AA14237" s="34">
        <v>50</v>
      </c>
      <c r="AB14237" s="34">
        <v>28</v>
      </c>
      <c r="AC14237" s="34">
        <v>38</v>
      </c>
    </row>
    <row r="14238" spans="1:29" x14ac:dyDescent="0.2">
      <c r="A14238" s="34" t="s">
        <v>74731</v>
      </c>
      <c r="B14238" s="34">
        <v>36</v>
      </c>
      <c r="C14238" s="34">
        <v>88</v>
      </c>
      <c r="D14238" s="34">
        <v>76</v>
      </c>
      <c r="E14238" s="34">
        <v>92</v>
      </c>
      <c r="F14238" s="34">
        <v>75</v>
      </c>
      <c r="G14238" s="34">
        <v>78</v>
      </c>
      <c r="H14238" s="34">
        <v>66</v>
      </c>
      <c r="I14238" s="34">
        <v>62</v>
      </c>
      <c r="J14238" s="34">
        <v>60</v>
      </c>
      <c r="K14238" s="34">
        <v>82</v>
      </c>
      <c r="L14238" s="34">
        <v>38</v>
      </c>
      <c r="M14238" s="34">
        <v>70</v>
      </c>
      <c r="N14238" s="34">
        <v>75</v>
      </c>
      <c r="O14238" s="34">
        <v>72</v>
      </c>
      <c r="P14238" s="34">
        <v>62</v>
      </c>
      <c r="Q14238" s="34">
        <v>96</v>
      </c>
      <c r="R14238" s="34">
        <v>72</v>
      </c>
      <c r="S14238" s="34">
        <v>105</v>
      </c>
      <c r="T14238" s="34">
        <v>52</v>
      </c>
      <c r="U14238" s="34">
        <v>83</v>
      </c>
      <c r="V14238" s="34">
        <v>88</v>
      </c>
      <c r="W14238" s="34">
        <v>88</v>
      </c>
      <c r="X14238" s="34">
        <v>109</v>
      </c>
      <c r="Y14238" s="34">
        <v>61</v>
      </c>
      <c r="Z14238" s="34">
        <v>83</v>
      </c>
      <c r="AA14238" s="34">
        <v>95</v>
      </c>
      <c r="AB14238" s="34">
        <v>70</v>
      </c>
      <c r="AC14238" s="34">
        <v>128</v>
      </c>
    </row>
    <row r="14239" spans="1:29" x14ac:dyDescent="0.2">
      <c r="A14239" s="34" t="s">
        <v>74732</v>
      </c>
      <c r="B14239" s="34">
        <v>27</v>
      </c>
      <c r="C14239" s="34">
        <v>30</v>
      </c>
      <c r="D14239" s="34">
        <v>33</v>
      </c>
      <c r="E14239" s="34">
        <v>24</v>
      </c>
      <c r="F14239" s="34">
        <v>44</v>
      </c>
      <c r="G14239" s="34">
        <v>41</v>
      </c>
      <c r="H14239" s="34">
        <v>19</v>
      </c>
      <c r="I14239" s="34">
        <v>28</v>
      </c>
      <c r="J14239" s="34">
        <v>31</v>
      </c>
      <c r="K14239" s="34">
        <v>38</v>
      </c>
      <c r="L14239" s="34">
        <v>22</v>
      </c>
      <c r="M14239" s="34">
        <v>19</v>
      </c>
      <c r="N14239" s="34">
        <v>30</v>
      </c>
      <c r="O14239" s="34">
        <v>22</v>
      </c>
      <c r="P14239" s="34">
        <v>28</v>
      </c>
      <c r="Q14239" s="34">
        <v>41</v>
      </c>
      <c r="R14239" s="34">
        <v>22</v>
      </c>
      <c r="S14239" s="34">
        <v>38</v>
      </c>
      <c r="T14239" s="34">
        <v>23</v>
      </c>
      <c r="U14239" s="34">
        <v>41</v>
      </c>
      <c r="V14239" s="34">
        <v>36</v>
      </c>
      <c r="W14239" s="34">
        <v>26</v>
      </c>
      <c r="X14239" s="34">
        <v>30</v>
      </c>
      <c r="Y14239" s="34">
        <v>46</v>
      </c>
      <c r="Z14239" s="34">
        <v>42</v>
      </c>
      <c r="AA14239" s="34">
        <v>48</v>
      </c>
      <c r="AB14239" s="34">
        <v>10</v>
      </c>
      <c r="AC14239" s="34">
        <v>68</v>
      </c>
    </row>
    <row r="14240" spans="1:29" x14ac:dyDescent="0.2">
      <c r="A14240" s="34" t="s">
        <v>74733</v>
      </c>
      <c r="B14240" s="34">
        <v>28</v>
      </c>
      <c r="C14240" s="34">
        <v>92</v>
      </c>
      <c r="D14240" s="34">
        <v>58</v>
      </c>
      <c r="E14240" s="34">
        <v>92</v>
      </c>
      <c r="F14240" s="34">
        <v>75</v>
      </c>
      <c r="G14240" s="34">
        <v>93</v>
      </c>
      <c r="H14240" s="34">
        <v>49</v>
      </c>
      <c r="I14240" s="34">
        <v>66</v>
      </c>
      <c r="J14240" s="34">
        <v>38</v>
      </c>
      <c r="K14240" s="34">
        <v>89</v>
      </c>
      <c r="L14240" s="34">
        <v>22</v>
      </c>
      <c r="M14240" s="34">
        <v>71</v>
      </c>
      <c r="N14240" s="34">
        <v>62</v>
      </c>
      <c r="O14240" s="34">
        <v>64</v>
      </c>
      <c r="P14240" s="34">
        <v>34</v>
      </c>
      <c r="Q14240" s="34">
        <v>106</v>
      </c>
      <c r="R14240" s="34">
        <v>54</v>
      </c>
      <c r="S14240" s="34">
        <v>120</v>
      </c>
      <c r="T14240" s="34">
        <v>46</v>
      </c>
      <c r="U14240" s="34">
        <v>55</v>
      </c>
      <c r="V14240" s="34">
        <v>69</v>
      </c>
      <c r="W14240" s="34">
        <v>108</v>
      </c>
      <c r="X14240" s="34">
        <v>59</v>
      </c>
      <c r="Y14240" s="34">
        <v>73</v>
      </c>
      <c r="Z14240" s="34">
        <v>57</v>
      </c>
      <c r="AA14240" s="34">
        <v>111</v>
      </c>
      <c r="AB14240" s="34">
        <v>43</v>
      </c>
      <c r="AC14240" s="34">
        <v>128</v>
      </c>
    </row>
    <row r="14241" spans="1:29" x14ac:dyDescent="0.2">
      <c r="A14241" s="34" t="s">
        <v>74734</v>
      </c>
      <c r="B14241" s="34">
        <v>27</v>
      </c>
      <c r="C14241" s="34">
        <v>47</v>
      </c>
      <c r="D14241" s="34">
        <v>46</v>
      </c>
      <c r="E14241" s="34">
        <v>70</v>
      </c>
      <c r="F14241" s="34">
        <v>46</v>
      </c>
      <c r="G14241" s="34">
        <v>29</v>
      </c>
      <c r="H14241" s="34">
        <v>45</v>
      </c>
      <c r="I14241" s="34">
        <v>39</v>
      </c>
      <c r="J14241" s="34">
        <v>29</v>
      </c>
      <c r="K14241" s="34">
        <v>102</v>
      </c>
      <c r="L14241" s="34">
        <v>24</v>
      </c>
      <c r="M14241" s="34">
        <v>55</v>
      </c>
      <c r="N14241" s="34">
        <v>28</v>
      </c>
      <c r="O14241" s="34">
        <v>66</v>
      </c>
      <c r="P14241" s="34">
        <v>36</v>
      </c>
      <c r="Q14241" s="34">
        <v>80</v>
      </c>
      <c r="R14241" s="34">
        <v>35</v>
      </c>
      <c r="S14241" s="34">
        <v>78</v>
      </c>
      <c r="T14241" s="34">
        <v>40</v>
      </c>
      <c r="U14241" s="34">
        <v>68</v>
      </c>
      <c r="V14241" s="34">
        <v>59</v>
      </c>
      <c r="W14241" s="34">
        <v>99</v>
      </c>
      <c r="X14241" s="34">
        <v>38</v>
      </c>
      <c r="Y14241" s="34">
        <v>100</v>
      </c>
      <c r="Z14241" s="34">
        <v>45</v>
      </c>
      <c r="AA14241" s="34">
        <v>82</v>
      </c>
      <c r="AB14241" s="34">
        <v>43</v>
      </c>
      <c r="AC14241" s="34">
        <v>128</v>
      </c>
    </row>
    <row r="14242" spans="1:29" x14ac:dyDescent="0.2">
      <c r="A14242" s="34" t="s">
        <v>74735</v>
      </c>
      <c r="B14242" s="34">
        <v>33</v>
      </c>
      <c r="C14242" s="34">
        <v>94</v>
      </c>
      <c r="D14242" s="34">
        <v>69</v>
      </c>
      <c r="E14242" s="34">
        <v>118</v>
      </c>
      <c r="F14242" s="34">
        <v>75</v>
      </c>
      <c r="G14242" s="34">
        <v>61</v>
      </c>
      <c r="H14242" s="34">
        <v>75</v>
      </c>
      <c r="I14242" s="34">
        <v>85</v>
      </c>
      <c r="J14242" s="34">
        <v>59</v>
      </c>
      <c r="K14242" s="34">
        <v>81</v>
      </c>
      <c r="L14242" s="34">
        <v>38</v>
      </c>
      <c r="M14242" s="34">
        <v>61</v>
      </c>
      <c r="N14242" s="34">
        <v>51</v>
      </c>
      <c r="O14242" s="34">
        <v>64</v>
      </c>
      <c r="P14242" s="34">
        <v>46</v>
      </c>
      <c r="Q14242" s="34">
        <v>122</v>
      </c>
      <c r="R14242" s="34">
        <v>100</v>
      </c>
      <c r="S14242" s="34">
        <v>148</v>
      </c>
      <c r="T14242" s="34">
        <v>66</v>
      </c>
      <c r="U14242" s="34">
        <v>89</v>
      </c>
      <c r="V14242" s="34">
        <v>102</v>
      </c>
      <c r="W14242" s="34">
        <v>119</v>
      </c>
      <c r="X14242" s="34">
        <v>94</v>
      </c>
      <c r="Y14242" s="34">
        <v>84</v>
      </c>
      <c r="Z14242" s="34">
        <v>90</v>
      </c>
      <c r="AA14242" s="34">
        <v>125</v>
      </c>
      <c r="AB14242" s="34">
        <v>64</v>
      </c>
      <c r="AC14242" s="34">
        <v>162</v>
      </c>
    </row>
    <row r="14243" spans="1:29" x14ac:dyDescent="0.2">
      <c r="A14243" s="34" t="s">
        <v>74736</v>
      </c>
      <c r="B14243" s="34">
        <v>29</v>
      </c>
      <c r="C14243" s="34">
        <v>44</v>
      </c>
      <c r="D14243" s="34">
        <v>41</v>
      </c>
      <c r="E14243" s="34">
        <v>58</v>
      </c>
      <c r="F14243" s="34">
        <v>56</v>
      </c>
      <c r="G14243" s="34">
        <v>59</v>
      </c>
      <c r="H14243" s="34">
        <v>32</v>
      </c>
      <c r="I14243" s="34">
        <v>53</v>
      </c>
      <c r="J14243" s="34">
        <v>38</v>
      </c>
      <c r="K14243" s="34">
        <v>58</v>
      </c>
      <c r="L14243" s="34">
        <v>45</v>
      </c>
      <c r="M14243" s="34">
        <v>52</v>
      </c>
      <c r="N14243" s="34">
        <v>33</v>
      </c>
      <c r="O14243" s="34">
        <v>49</v>
      </c>
      <c r="P14243" s="34">
        <v>30</v>
      </c>
      <c r="Q14243" s="34">
        <v>62</v>
      </c>
      <c r="R14243" s="34">
        <v>66</v>
      </c>
      <c r="S14243" s="34">
        <v>75</v>
      </c>
      <c r="T14243" s="34">
        <v>35</v>
      </c>
      <c r="U14243" s="34">
        <v>48</v>
      </c>
      <c r="V14243" s="34">
        <v>69</v>
      </c>
      <c r="W14243" s="34">
        <v>52</v>
      </c>
      <c r="X14243" s="34">
        <v>56</v>
      </c>
      <c r="Y14243" s="34">
        <v>40</v>
      </c>
      <c r="Z14243" s="34">
        <v>27</v>
      </c>
      <c r="AA14243" s="34">
        <v>79</v>
      </c>
      <c r="AB14243" s="34">
        <v>42</v>
      </c>
      <c r="AC14243" s="34">
        <v>77</v>
      </c>
    </row>
    <row r="14244" spans="1:29" x14ac:dyDescent="0.2">
      <c r="A14244" s="34" t="s">
        <v>74737</v>
      </c>
      <c r="B14244" s="34">
        <v>25</v>
      </c>
      <c r="C14244" s="34">
        <v>55</v>
      </c>
      <c r="D14244" s="34">
        <v>42</v>
      </c>
      <c r="E14244" s="34">
        <v>38</v>
      </c>
      <c r="F14244" s="34">
        <v>48</v>
      </c>
      <c r="G14244" s="34">
        <v>43</v>
      </c>
      <c r="H14244" s="34">
        <v>41</v>
      </c>
      <c r="I14244" s="34">
        <v>48</v>
      </c>
      <c r="J14244" s="34">
        <v>26</v>
      </c>
      <c r="K14244" s="34">
        <v>65</v>
      </c>
      <c r="L14244" s="34">
        <v>17</v>
      </c>
      <c r="M14244" s="34">
        <v>43</v>
      </c>
      <c r="N14244" s="34">
        <v>34</v>
      </c>
      <c r="O14244" s="34">
        <v>44</v>
      </c>
      <c r="P14244" s="34">
        <v>21</v>
      </c>
      <c r="Q14244" s="34">
        <v>34</v>
      </c>
      <c r="R14244" s="34">
        <v>21</v>
      </c>
      <c r="S14244" s="34">
        <v>53</v>
      </c>
      <c r="T14244" s="34">
        <v>26</v>
      </c>
      <c r="U14244" s="34">
        <v>33</v>
      </c>
      <c r="V14244" s="34">
        <v>30</v>
      </c>
      <c r="W14244" s="34">
        <v>48</v>
      </c>
      <c r="X14244" s="34">
        <v>47</v>
      </c>
      <c r="Y14244" s="34">
        <v>31</v>
      </c>
      <c r="Z14244" s="34">
        <v>44</v>
      </c>
      <c r="AA14244" s="34">
        <v>73</v>
      </c>
      <c r="AB14244" s="34">
        <v>39</v>
      </c>
      <c r="AC14244" s="34">
        <v>86</v>
      </c>
    </row>
    <row r="14245" spans="1:29" x14ac:dyDescent="0.2">
      <c r="A14245" s="34" t="s">
        <v>74738</v>
      </c>
      <c r="B14245" s="34">
        <v>44</v>
      </c>
      <c r="C14245" s="34">
        <v>72</v>
      </c>
      <c r="D14245" s="34">
        <v>46</v>
      </c>
      <c r="E14245" s="34">
        <v>70</v>
      </c>
      <c r="F14245" s="34">
        <v>69</v>
      </c>
      <c r="G14245" s="34">
        <v>77</v>
      </c>
      <c r="H14245" s="34">
        <v>40</v>
      </c>
      <c r="I14245" s="34">
        <v>79</v>
      </c>
      <c r="J14245" s="34">
        <v>43</v>
      </c>
      <c r="K14245" s="34">
        <v>63</v>
      </c>
      <c r="L14245" s="34">
        <v>32</v>
      </c>
      <c r="M14245" s="34">
        <v>67</v>
      </c>
      <c r="N14245" s="34">
        <v>78</v>
      </c>
      <c r="O14245" s="34">
        <v>53</v>
      </c>
      <c r="P14245" s="34">
        <v>48</v>
      </c>
      <c r="Q14245" s="34">
        <v>82</v>
      </c>
      <c r="R14245" s="34">
        <v>68</v>
      </c>
      <c r="S14245" s="34">
        <v>82</v>
      </c>
      <c r="T14245" s="34">
        <v>41</v>
      </c>
      <c r="U14245" s="34">
        <v>64</v>
      </c>
      <c r="V14245" s="34">
        <v>71</v>
      </c>
      <c r="W14245" s="34">
        <v>94</v>
      </c>
      <c r="X14245" s="34">
        <v>67</v>
      </c>
      <c r="Y14245" s="34">
        <v>51</v>
      </c>
      <c r="Z14245" s="34">
        <v>46</v>
      </c>
      <c r="AA14245" s="34">
        <v>63</v>
      </c>
      <c r="AB14245" s="34">
        <v>60</v>
      </c>
      <c r="AC14245" s="34">
        <v>95</v>
      </c>
    </row>
    <row r="14246" spans="1:29" x14ac:dyDescent="0.2">
      <c r="A14246" s="34" t="s">
        <v>74739</v>
      </c>
      <c r="B14246" s="34">
        <v>87</v>
      </c>
      <c r="C14246" s="34">
        <v>179</v>
      </c>
      <c r="D14246" s="34">
        <v>162</v>
      </c>
      <c r="E14246" s="34">
        <v>210</v>
      </c>
      <c r="F14246" s="34">
        <v>109</v>
      </c>
      <c r="G14246" s="34">
        <v>170</v>
      </c>
      <c r="H14246" s="34">
        <v>95</v>
      </c>
      <c r="I14246" s="34">
        <v>170</v>
      </c>
      <c r="J14246" s="34">
        <v>110</v>
      </c>
      <c r="K14246" s="34">
        <v>175</v>
      </c>
      <c r="L14246" s="34">
        <v>65</v>
      </c>
      <c r="M14246" s="34">
        <v>133</v>
      </c>
      <c r="N14246" s="34">
        <v>108</v>
      </c>
      <c r="O14246" s="34">
        <v>132</v>
      </c>
      <c r="P14246" s="34">
        <v>129</v>
      </c>
      <c r="Q14246" s="34">
        <v>169</v>
      </c>
      <c r="R14246" s="34">
        <v>115</v>
      </c>
      <c r="S14246" s="34">
        <v>202</v>
      </c>
      <c r="T14246" s="34">
        <v>89</v>
      </c>
      <c r="U14246" s="34">
        <v>124</v>
      </c>
      <c r="V14246" s="34">
        <v>118</v>
      </c>
      <c r="W14246" s="34">
        <v>131</v>
      </c>
      <c r="X14246" s="34">
        <v>166</v>
      </c>
      <c r="Y14246" s="34">
        <v>100</v>
      </c>
      <c r="Z14246" s="34">
        <v>161</v>
      </c>
      <c r="AA14246" s="34">
        <v>181</v>
      </c>
      <c r="AB14246" s="34">
        <v>99</v>
      </c>
      <c r="AC14246" s="34">
        <v>234</v>
      </c>
    </row>
    <row r="14247" spans="1:29" x14ac:dyDescent="0.2">
      <c r="A14247" s="34" t="s">
        <v>74740</v>
      </c>
      <c r="B14247" s="34">
        <v>19</v>
      </c>
      <c r="C14247" s="34">
        <v>15</v>
      </c>
      <c r="D14247" s="34">
        <v>18</v>
      </c>
      <c r="E14247" s="34">
        <v>22</v>
      </c>
      <c r="F14247" s="34">
        <v>10</v>
      </c>
      <c r="G14247" s="34">
        <v>17</v>
      </c>
      <c r="H14247" s="34">
        <v>23</v>
      </c>
      <c r="I14247" s="34">
        <v>13</v>
      </c>
      <c r="J14247" s="34">
        <v>9</v>
      </c>
      <c r="K14247" s="34">
        <v>21</v>
      </c>
      <c r="L14247" s="34">
        <v>11</v>
      </c>
      <c r="M14247" s="34">
        <v>14</v>
      </c>
      <c r="N14247" s="34">
        <v>11</v>
      </c>
      <c r="O14247" s="34">
        <v>28</v>
      </c>
      <c r="P14247" s="34">
        <v>13</v>
      </c>
      <c r="Q14247" s="34">
        <v>20</v>
      </c>
      <c r="R14247" s="34">
        <v>25</v>
      </c>
      <c r="S14247" s="34">
        <v>25</v>
      </c>
      <c r="T14247" s="34">
        <v>13</v>
      </c>
      <c r="U14247" s="34">
        <v>16</v>
      </c>
      <c r="V14247" s="34">
        <v>4</v>
      </c>
      <c r="W14247" s="34">
        <v>11</v>
      </c>
      <c r="X14247" s="34">
        <v>17</v>
      </c>
      <c r="Y14247" s="34">
        <v>14</v>
      </c>
      <c r="Z14247" s="34">
        <v>30</v>
      </c>
      <c r="AA14247" s="34">
        <v>11</v>
      </c>
      <c r="AB14247" s="34">
        <v>6</v>
      </c>
      <c r="AC14247" s="34">
        <v>33</v>
      </c>
    </row>
    <row r="14248" spans="1:29" x14ac:dyDescent="0.2">
      <c r="A14248" s="34" t="s">
        <v>74741</v>
      </c>
      <c r="B14248" s="34">
        <v>29</v>
      </c>
      <c r="C14248" s="34">
        <v>31</v>
      </c>
      <c r="D14248" s="34">
        <v>27</v>
      </c>
      <c r="E14248" s="34">
        <v>44</v>
      </c>
      <c r="F14248" s="34">
        <v>24</v>
      </c>
      <c r="G14248" s="34">
        <v>40</v>
      </c>
      <c r="H14248" s="34">
        <v>28</v>
      </c>
      <c r="I14248" s="34">
        <v>55</v>
      </c>
      <c r="J14248" s="34">
        <v>11</v>
      </c>
      <c r="K14248" s="34">
        <v>47</v>
      </c>
      <c r="L14248" s="34">
        <v>13</v>
      </c>
      <c r="M14248" s="34">
        <v>39</v>
      </c>
      <c r="N14248" s="34">
        <v>27</v>
      </c>
      <c r="O14248" s="34">
        <v>49</v>
      </c>
      <c r="P14248" s="34">
        <v>28</v>
      </c>
      <c r="Q14248" s="34">
        <v>55</v>
      </c>
      <c r="R14248" s="34">
        <v>27</v>
      </c>
      <c r="S14248" s="34">
        <v>45</v>
      </c>
      <c r="T14248" s="34">
        <v>14</v>
      </c>
      <c r="U14248" s="34">
        <v>38</v>
      </c>
      <c r="V14248" s="34">
        <v>13</v>
      </c>
      <c r="W14248" s="34">
        <v>29</v>
      </c>
      <c r="X14248" s="34">
        <v>24</v>
      </c>
      <c r="Y14248" s="34">
        <v>34</v>
      </c>
      <c r="Z14248" s="34">
        <v>25</v>
      </c>
      <c r="AA14248" s="34">
        <v>35</v>
      </c>
      <c r="AB14248" s="34">
        <v>21</v>
      </c>
      <c r="AC14248" s="34">
        <v>56</v>
      </c>
    </row>
    <row r="14249" spans="1:29" x14ac:dyDescent="0.2">
      <c r="A14249" s="34" t="s">
        <v>74742</v>
      </c>
      <c r="B14249" s="34">
        <v>19</v>
      </c>
      <c r="C14249" s="34">
        <v>55</v>
      </c>
      <c r="D14249" s="34">
        <v>57</v>
      </c>
      <c r="E14249" s="34">
        <v>72</v>
      </c>
      <c r="F14249" s="34">
        <v>49</v>
      </c>
      <c r="G14249" s="34">
        <v>51</v>
      </c>
      <c r="H14249" s="34">
        <v>39</v>
      </c>
      <c r="I14249" s="34">
        <v>58</v>
      </c>
      <c r="J14249" s="34">
        <v>29</v>
      </c>
      <c r="K14249" s="34">
        <v>71</v>
      </c>
      <c r="L14249" s="34">
        <v>12</v>
      </c>
      <c r="M14249" s="34">
        <v>51</v>
      </c>
      <c r="N14249" s="34">
        <v>26</v>
      </c>
      <c r="O14249" s="34">
        <v>44</v>
      </c>
      <c r="P14249" s="34">
        <v>22</v>
      </c>
      <c r="Q14249" s="34">
        <v>60</v>
      </c>
      <c r="R14249" s="34">
        <v>40</v>
      </c>
      <c r="S14249" s="34">
        <v>67</v>
      </c>
      <c r="T14249" s="34">
        <v>25</v>
      </c>
      <c r="U14249" s="34">
        <v>55</v>
      </c>
      <c r="V14249" s="34">
        <v>41</v>
      </c>
      <c r="W14249" s="34">
        <v>56</v>
      </c>
      <c r="X14249" s="34">
        <v>32</v>
      </c>
      <c r="Y14249" s="34">
        <v>31</v>
      </c>
      <c r="Z14249" s="34">
        <v>29</v>
      </c>
      <c r="AA14249" s="34">
        <v>58</v>
      </c>
      <c r="AB14249" s="34">
        <v>29</v>
      </c>
      <c r="AC14249" s="34">
        <v>99</v>
      </c>
    </row>
    <row r="14250" spans="1:29" x14ac:dyDescent="0.2">
      <c r="A14250" s="34" t="s">
        <v>74743</v>
      </c>
      <c r="B14250" s="34">
        <v>133</v>
      </c>
      <c r="C14250" s="34">
        <v>128</v>
      </c>
      <c r="D14250" s="34">
        <v>148</v>
      </c>
      <c r="E14250" s="34">
        <v>145</v>
      </c>
      <c r="F14250" s="34">
        <v>130</v>
      </c>
      <c r="G14250" s="34">
        <v>125</v>
      </c>
      <c r="H14250" s="34">
        <v>108</v>
      </c>
      <c r="I14250" s="34">
        <v>97</v>
      </c>
      <c r="J14250" s="34">
        <v>110</v>
      </c>
      <c r="K14250" s="34">
        <v>116</v>
      </c>
      <c r="L14250" s="34">
        <v>81</v>
      </c>
      <c r="M14250" s="34">
        <v>101</v>
      </c>
      <c r="N14250" s="34">
        <v>105</v>
      </c>
      <c r="O14250" s="34">
        <v>79</v>
      </c>
      <c r="P14250" s="34">
        <v>95</v>
      </c>
      <c r="Q14250" s="34">
        <v>149</v>
      </c>
      <c r="R14250" s="34">
        <v>136</v>
      </c>
      <c r="S14250" s="34">
        <v>114</v>
      </c>
      <c r="T14250" s="34">
        <v>100</v>
      </c>
      <c r="U14250" s="34">
        <v>117</v>
      </c>
      <c r="V14250" s="34">
        <v>89</v>
      </c>
      <c r="W14250" s="34">
        <v>109</v>
      </c>
      <c r="X14250" s="34">
        <v>162</v>
      </c>
      <c r="Y14250" s="34">
        <v>95</v>
      </c>
      <c r="Z14250" s="34">
        <v>128</v>
      </c>
      <c r="AA14250" s="34">
        <v>134</v>
      </c>
      <c r="AB14250" s="34">
        <v>105</v>
      </c>
      <c r="AC14250" s="34">
        <v>163</v>
      </c>
    </row>
    <row r="14251" spans="1:29" x14ac:dyDescent="0.2">
      <c r="A14251" s="34" t="s">
        <v>74744</v>
      </c>
      <c r="B14251" s="34">
        <v>32</v>
      </c>
      <c r="C14251" s="34">
        <v>65</v>
      </c>
      <c r="D14251" s="34">
        <v>52</v>
      </c>
      <c r="E14251" s="34">
        <v>41</v>
      </c>
      <c r="F14251" s="34">
        <v>32</v>
      </c>
      <c r="G14251" s="34">
        <v>57</v>
      </c>
      <c r="H14251" s="34">
        <v>32</v>
      </c>
      <c r="I14251" s="34">
        <v>55</v>
      </c>
      <c r="J14251" s="34">
        <v>24</v>
      </c>
      <c r="K14251" s="34">
        <v>56</v>
      </c>
      <c r="L14251" s="34">
        <v>20</v>
      </c>
      <c r="M14251" s="34">
        <v>45</v>
      </c>
      <c r="N14251" s="34">
        <v>31</v>
      </c>
      <c r="O14251" s="34">
        <v>31</v>
      </c>
      <c r="P14251" s="34">
        <v>28</v>
      </c>
      <c r="Q14251" s="34">
        <v>61</v>
      </c>
      <c r="R14251" s="34">
        <v>21</v>
      </c>
      <c r="S14251" s="34">
        <v>76</v>
      </c>
      <c r="T14251" s="34">
        <v>19</v>
      </c>
      <c r="U14251" s="34">
        <v>40</v>
      </c>
      <c r="V14251" s="34">
        <v>28</v>
      </c>
      <c r="W14251" s="34">
        <v>56</v>
      </c>
      <c r="X14251" s="34">
        <v>43</v>
      </c>
      <c r="Y14251" s="34">
        <v>35</v>
      </c>
      <c r="Z14251" s="34">
        <v>43</v>
      </c>
      <c r="AA14251" s="34">
        <v>54</v>
      </c>
      <c r="AB14251" s="34">
        <v>28</v>
      </c>
      <c r="AC14251" s="34">
        <v>96</v>
      </c>
    </row>
    <row r="14252" spans="1:29" x14ac:dyDescent="0.2">
      <c r="A14252" s="34" t="s">
        <v>74745</v>
      </c>
      <c r="B14252" s="34">
        <v>56</v>
      </c>
      <c r="C14252" s="34">
        <v>123</v>
      </c>
      <c r="D14252" s="34">
        <v>101</v>
      </c>
      <c r="E14252" s="34">
        <v>128</v>
      </c>
      <c r="F14252" s="34">
        <v>129</v>
      </c>
      <c r="G14252" s="34">
        <v>94</v>
      </c>
      <c r="H14252" s="34">
        <v>97</v>
      </c>
      <c r="I14252" s="34">
        <v>109</v>
      </c>
      <c r="J14252" s="34">
        <v>91</v>
      </c>
      <c r="K14252" s="34">
        <v>101</v>
      </c>
      <c r="L14252" s="34">
        <v>57</v>
      </c>
      <c r="M14252" s="34">
        <v>70</v>
      </c>
      <c r="N14252" s="34">
        <v>106</v>
      </c>
      <c r="O14252" s="34">
        <v>87</v>
      </c>
      <c r="P14252" s="34">
        <v>112</v>
      </c>
      <c r="Q14252" s="34">
        <v>138</v>
      </c>
      <c r="R14252" s="34">
        <v>129</v>
      </c>
      <c r="S14252" s="34">
        <v>145</v>
      </c>
      <c r="T14252" s="34">
        <v>93</v>
      </c>
      <c r="U14252" s="34">
        <v>135</v>
      </c>
      <c r="V14252" s="34">
        <v>129</v>
      </c>
      <c r="W14252" s="34">
        <v>176</v>
      </c>
      <c r="X14252" s="34">
        <v>134</v>
      </c>
      <c r="Y14252" s="34">
        <v>147</v>
      </c>
      <c r="Z14252" s="34">
        <v>125</v>
      </c>
      <c r="AA14252" s="34">
        <v>154</v>
      </c>
      <c r="AB14252" s="34">
        <v>192</v>
      </c>
      <c r="AC14252" s="34">
        <v>213</v>
      </c>
    </row>
    <row r="14253" spans="1:29" x14ac:dyDescent="0.2">
      <c r="A14253" s="34" t="s">
        <v>74746</v>
      </c>
      <c r="B14253" s="34">
        <v>48</v>
      </c>
      <c r="C14253" s="34">
        <v>124</v>
      </c>
      <c r="D14253" s="34">
        <v>96</v>
      </c>
      <c r="E14253" s="34">
        <v>104</v>
      </c>
      <c r="F14253" s="34">
        <v>96</v>
      </c>
      <c r="G14253" s="34">
        <v>117</v>
      </c>
      <c r="H14253" s="34">
        <v>73</v>
      </c>
      <c r="I14253" s="34">
        <v>76</v>
      </c>
      <c r="J14253" s="34">
        <v>58</v>
      </c>
      <c r="K14253" s="34">
        <v>109</v>
      </c>
      <c r="L14253" s="34">
        <v>48</v>
      </c>
      <c r="M14253" s="34">
        <v>79</v>
      </c>
      <c r="N14253" s="34">
        <v>46</v>
      </c>
      <c r="O14253" s="34">
        <v>89</v>
      </c>
      <c r="P14253" s="34">
        <v>51</v>
      </c>
      <c r="Q14253" s="34">
        <v>107</v>
      </c>
      <c r="R14253" s="34">
        <v>86</v>
      </c>
      <c r="S14253" s="34">
        <v>123</v>
      </c>
      <c r="T14253" s="34">
        <v>73</v>
      </c>
      <c r="U14253" s="34">
        <v>55</v>
      </c>
      <c r="V14253" s="34">
        <v>111</v>
      </c>
      <c r="W14253" s="34">
        <v>133</v>
      </c>
      <c r="X14253" s="34">
        <v>106</v>
      </c>
      <c r="Y14253" s="34">
        <v>87</v>
      </c>
      <c r="Z14253" s="34">
        <v>92</v>
      </c>
      <c r="AA14253" s="34">
        <v>135</v>
      </c>
      <c r="AB14253" s="34">
        <v>74</v>
      </c>
      <c r="AC14253" s="34">
        <v>155</v>
      </c>
    </row>
    <row r="14254" spans="1:29" x14ac:dyDescent="0.2">
      <c r="A14254" s="34" t="s">
        <v>74747</v>
      </c>
      <c r="B14254" s="34">
        <v>8</v>
      </c>
      <c r="C14254" s="34">
        <v>24</v>
      </c>
      <c r="D14254" s="34">
        <v>17</v>
      </c>
      <c r="E14254" s="34">
        <v>25</v>
      </c>
      <c r="F14254" s="34">
        <v>21</v>
      </c>
      <c r="G14254" s="34">
        <v>4</v>
      </c>
      <c r="H14254" s="34">
        <v>11</v>
      </c>
      <c r="I14254" s="34">
        <v>27</v>
      </c>
      <c r="J14254" s="34">
        <v>13</v>
      </c>
      <c r="K14254" s="34">
        <v>16</v>
      </c>
      <c r="L14254" s="34">
        <v>7</v>
      </c>
      <c r="M14254" s="34">
        <v>13</v>
      </c>
      <c r="N14254" s="34">
        <v>11</v>
      </c>
      <c r="O14254" s="34">
        <v>34</v>
      </c>
      <c r="P14254" s="34">
        <v>13</v>
      </c>
      <c r="Q14254" s="34">
        <v>27</v>
      </c>
      <c r="R14254" s="34">
        <v>14</v>
      </c>
      <c r="S14254" s="34">
        <v>34</v>
      </c>
      <c r="T14254" s="34">
        <v>9</v>
      </c>
      <c r="U14254" s="34">
        <v>23</v>
      </c>
      <c r="V14254" s="34">
        <v>17</v>
      </c>
      <c r="W14254" s="34">
        <v>27</v>
      </c>
      <c r="X14254" s="34">
        <v>17</v>
      </c>
      <c r="Y14254" s="34">
        <v>12</v>
      </c>
      <c r="Z14254" s="34">
        <v>11</v>
      </c>
      <c r="AA14254" s="34">
        <v>17</v>
      </c>
      <c r="AB14254" s="34">
        <v>7</v>
      </c>
      <c r="AC14254" s="34">
        <v>42</v>
      </c>
    </row>
    <row r="14255" spans="1:29" x14ac:dyDescent="0.2">
      <c r="A14255" s="34" t="s">
        <v>74748</v>
      </c>
      <c r="B14255" s="34">
        <v>57</v>
      </c>
      <c r="C14255" s="34">
        <v>90</v>
      </c>
      <c r="D14255" s="34">
        <v>95</v>
      </c>
      <c r="E14255" s="34">
        <v>69</v>
      </c>
      <c r="F14255" s="34">
        <v>72</v>
      </c>
      <c r="G14255" s="34">
        <v>78</v>
      </c>
      <c r="H14255" s="34">
        <v>54</v>
      </c>
      <c r="I14255" s="34">
        <v>68</v>
      </c>
      <c r="J14255" s="34">
        <v>49</v>
      </c>
      <c r="K14255" s="34">
        <v>85</v>
      </c>
      <c r="L14255" s="34">
        <v>45</v>
      </c>
      <c r="M14255" s="34">
        <v>74</v>
      </c>
      <c r="N14255" s="34">
        <v>41</v>
      </c>
      <c r="O14255" s="34">
        <v>68</v>
      </c>
      <c r="P14255" s="34">
        <v>79</v>
      </c>
      <c r="Q14255" s="34">
        <v>113</v>
      </c>
      <c r="R14255" s="34">
        <v>117</v>
      </c>
      <c r="S14255" s="34">
        <v>112</v>
      </c>
      <c r="T14255" s="34">
        <v>67</v>
      </c>
      <c r="U14255" s="34">
        <v>75</v>
      </c>
      <c r="V14255" s="34">
        <v>84</v>
      </c>
      <c r="W14255" s="34">
        <v>114</v>
      </c>
      <c r="X14255" s="34">
        <v>71</v>
      </c>
      <c r="Y14255" s="34">
        <v>81</v>
      </c>
      <c r="Z14255" s="34">
        <v>84</v>
      </c>
      <c r="AA14255" s="34">
        <v>111</v>
      </c>
      <c r="AB14255" s="34">
        <v>68</v>
      </c>
      <c r="AC14255" s="34">
        <v>129</v>
      </c>
    </row>
    <row r="14256" spans="1:29" x14ac:dyDescent="0.2">
      <c r="A14256" s="34" t="s">
        <v>74749</v>
      </c>
      <c r="B14256" s="34">
        <v>13</v>
      </c>
      <c r="C14256" s="34">
        <v>35</v>
      </c>
      <c r="D14256" s="34">
        <v>72</v>
      </c>
      <c r="E14256" s="34">
        <v>44</v>
      </c>
      <c r="F14256" s="34">
        <v>26</v>
      </c>
      <c r="G14256" s="34">
        <v>32</v>
      </c>
      <c r="H14256" s="34">
        <v>31</v>
      </c>
      <c r="I14256" s="34">
        <v>28</v>
      </c>
      <c r="J14256" s="34">
        <v>13</v>
      </c>
      <c r="K14256" s="34">
        <v>37</v>
      </c>
      <c r="L14256" s="34">
        <v>10</v>
      </c>
      <c r="M14256" s="34">
        <v>19</v>
      </c>
      <c r="N14256" s="34">
        <v>17</v>
      </c>
      <c r="O14256" s="34">
        <v>13</v>
      </c>
      <c r="P14256" s="34">
        <v>31</v>
      </c>
      <c r="Q14256" s="34">
        <v>20</v>
      </c>
      <c r="R14256" s="34">
        <v>22</v>
      </c>
      <c r="S14256" s="34">
        <v>37</v>
      </c>
      <c r="T14256" s="34">
        <v>10</v>
      </c>
      <c r="U14256" s="34">
        <v>24</v>
      </c>
      <c r="V14256" s="34">
        <v>28</v>
      </c>
      <c r="W14256" s="34">
        <v>9</v>
      </c>
      <c r="X14256" s="34">
        <v>42</v>
      </c>
      <c r="Y14256" s="34">
        <v>18</v>
      </c>
      <c r="Z14256" s="34">
        <v>49</v>
      </c>
      <c r="AA14256" s="34">
        <v>46</v>
      </c>
      <c r="AB14256" s="34">
        <v>15</v>
      </c>
      <c r="AC14256" s="34">
        <v>70</v>
      </c>
    </row>
    <row r="14257" spans="1:29" x14ac:dyDescent="0.2">
      <c r="A14257" s="34" t="s">
        <v>74750</v>
      </c>
      <c r="B14257" s="34">
        <v>30</v>
      </c>
      <c r="C14257" s="34">
        <v>43</v>
      </c>
      <c r="D14257" s="34">
        <v>53</v>
      </c>
      <c r="E14257" s="34">
        <v>50</v>
      </c>
      <c r="F14257" s="34">
        <v>52</v>
      </c>
      <c r="G14257" s="34">
        <v>60</v>
      </c>
      <c r="H14257" s="34">
        <v>52</v>
      </c>
      <c r="I14257" s="34">
        <v>37</v>
      </c>
      <c r="J14257" s="34">
        <v>40</v>
      </c>
      <c r="K14257" s="34">
        <v>66</v>
      </c>
      <c r="L14257" s="34">
        <v>17</v>
      </c>
      <c r="M14257" s="34">
        <v>46</v>
      </c>
      <c r="N14257" s="34">
        <v>24</v>
      </c>
      <c r="O14257" s="34">
        <v>66</v>
      </c>
      <c r="P14257" s="34">
        <v>43</v>
      </c>
      <c r="Q14257" s="34">
        <v>82</v>
      </c>
      <c r="R14257" s="34">
        <v>35</v>
      </c>
      <c r="S14257" s="34">
        <v>43</v>
      </c>
      <c r="T14257" s="34">
        <v>33</v>
      </c>
      <c r="U14257" s="34">
        <v>58</v>
      </c>
      <c r="V14257" s="34">
        <v>39</v>
      </c>
      <c r="W14257" s="34">
        <v>73</v>
      </c>
      <c r="X14257" s="34">
        <v>57</v>
      </c>
      <c r="Y14257" s="34">
        <v>34</v>
      </c>
      <c r="Z14257" s="34">
        <v>42</v>
      </c>
      <c r="AA14257" s="34">
        <v>82</v>
      </c>
      <c r="AB14257" s="34">
        <v>53</v>
      </c>
      <c r="AC14257" s="34">
        <v>87</v>
      </c>
    </row>
    <row r="14258" spans="1:29" x14ac:dyDescent="0.2">
      <c r="A14258" s="34" t="s">
        <v>74751</v>
      </c>
      <c r="B14258" s="34">
        <v>33</v>
      </c>
      <c r="C14258" s="34">
        <v>35</v>
      </c>
      <c r="D14258" s="34">
        <v>55</v>
      </c>
      <c r="E14258" s="34">
        <v>76</v>
      </c>
      <c r="F14258" s="34">
        <v>37</v>
      </c>
      <c r="G14258" s="34">
        <v>76</v>
      </c>
      <c r="H14258" s="34">
        <v>37</v>
      </c>
      <c r="I14258" s="34">
        <v>59</v>
      </c>
      <c r="J14258" s="34">
        <v>34</v>
      </c>
      <c r="K14258" s="34">
        <v>73</v>
      </c>
      <c r="L14258" s="34">
        <v>35</v>
      </c>
      <c r="M14258" s="34">
        <v>52</v>
      </c>
      <c r="N14258" s="34">
        <v>32</v>
      </c>
      <c r="O14258" s="34">
        <v>40</v>
      </c>
      <c r="P14258" s="34">
        <v>44</v>
      </c>
      <c r="Q14258" s="34">
        <v>78</v>
      </c>
      <c r="R14258" s="34">
        <v>64</v>
      </c>
      <c r="S14258" s="34">
        <v>105</v>
      </c>
      <c r="T14258" s="34">
        <v>30</v>
      </c>
      <c r="U14258" s="34">
        <v>68</v>
      </c>
      <c r="V14258" s="34">
        <v>36</v>
      </c>
      <c r="W14258" s="34">
        <v>79</v>
      </c>
      <c r="X14258" s="34">
        <v>54</v>
      </c>
      <c r="Y14258" s="34">
        <v>65</v>
      </c>
      <c r="Z14258" s="34">
        <v>63</v>
      </c>
      <c r="AA14258" s="34">
        <v>62</v>
      </c>
      <c r="AB14258" s="34">
        <v>31</v>
      </c>
      <c r="AC14258" s="34">
        <v>123</v>
      </c>
    </row>
    <row r="14259" spans="1:29" x14ac:dyDescent="0.2">
      <c r="A14259" s="34" t="s">
        <v>74752</v>
      </c>
      <c r="B14259" s="34">
        <v>52</v>
      </c>
      <c r="C14259" s="34">
        <v>95</v>
      </c>
      <c r="D14259" s="34">
        <v>84</v>
      </c>
      <c r="E14259" s="34">
        <v>73</v>
      </c>
      <c r="F14259" s="34">
        <v>75</v>
      </c>
      <c r="G14259" s="34">
        <v>79</v>
      </c>
      <c r="H14259" s="34">
        <v>75</v>
      </c>
      <c r="I14259" s="34">
        <v>79</v>
      </c>
      <c r="J14259" s="34">
        <v>65</v>
      </c>
      <c r="K14259" s="34">
        <v>106</v>
      </c>
      <c r="L14259" s="34">
        <v>28</v>
      </c>
      <c r="M14259" s="34">
        <v>76</v>
      </c>
      <c r="N14259" s="34">
        <v>41</v>
      </c>
      <c r="O14259" s="34">
        <v>68</v>
      </c>
      <c r="P14259" s="34">
        <v>36</v>
      </c>
      <c r="Q14259" s="34">
        <v>94</v>
      </c>
      <c r="R14259" s="34">
        <v>56</v>
      </c>
      <c r="S14259" s="34">
        <v>111</v>
      </c>
      <c r="T14259" s="34">
        <v>25</v>
      </c>
      <c r="U14259" s="34">
        <v>51</v>
      </c>
      <c r="V14259" s="34">
        <v>76</v>
      </c>
      <c r="W14259" s="34">
        <v>47</v>
      </c>
      <c r="X14259" s="34">
        <v>120</v>
      </c>
      <c r="Y14259" s="34">
        <v>63</v>
      </c>
      <c r="Z14259" s="34">
        <v>76</v>
      </c>
      <c r="AA14259" s="34">
        <v>91</v>
      </c>
      <c r="AB14259" s="34">
        <v>58</v>
      </c>
      <c r="AC14259" s="34">
        <v>136</v>
      </c>
    </row>
    <row r="14260" spans="1:29" x14ac:dyDescent="0.2">
      <c r="A14260" s="34" t="s">
        <v>74753</v>
      </c>
      <c r="B14260" s="34">
        <v>65</v>
      </c>
      <c r="C14260" s="34">
        <v>66</v>
      </c>
      <c r="D14260" s="34">
        <v>96</v>
      </c>
      <c r="E14260" s="34">
        <v>81</v>
      </c>
      <c r="F14260" s="34">
        <v>82</v>
      </c>
      <c r="G14260" s="34">
        <v>41</v>
      </c>
      <c r="H14260" s="34">
        <v>56</v>
      </c>
      <c r="I14260" s="34">
        <v>49</v>
      </c>
      <c r="J14260" s="34">
        <v>59</v>
      </c>
      <c r="K14260" s="34">
        <v>75</v>
      </c>
      <c r="L14260" s="34">
        <v>48</v>
      </c>
      <c r="M14260" s="34">
        <v>54</v>
      </c>
      <c r="N14260" s="34">
        <v>48</v>
      </c>
      <c r="O14260" s="34">
        <v>55</v>
      </c>
      <c r="P14260" s="34">
        <v>70</v>
      </c>
      <c r="Q14260" s="34">
        <v>93</v>
      </c>
      <c r="R14260" s="34">
        <v>101</v>
      </c>
      <c r="S14260" s="34">
        <v>82</v>
      </c>
      <c r="T14260" s="34">
        <v>63</v>
      </c>
      <c r="U14260" s="34">
        <v>68</v>
      </c>
      <c r="V14260" s="34">
        <v>90</v>
      </c>
      <c r="W14260" s="34">
        <v>88</v>
      </c>
      <c r="X14260" s="34">
        <v>86</v>
      </c>
      <c r="Y14260" s="34">
        <v>69</v>
      </c>
      <c r="Z14260" s="34">
        <v>68</v>
      </c>
      <c r="AA14260" s="34">
        <v>99</v>
      </c>
      <c r="AB14260" s="34">
        <v>66</v>
      </c>
      <c r="AC14260" s="34">
        <v>103</v>
      </c>
    </row>
    <row r="14261" spans="1:29" x14ac:dyDescent="0.2">
      <c r="A14261" s="34" t="s">
        <v>74754</v>
      </c>
      <c r="B14261" s="34">
        <v>17</v>
      </c>
      <c r="C14261" s="34">
        <v>25</v>
      </c>
      <c r="D14261" s="34">
        <v>31</v>
      </c>
      <c r="E14261" s="34">
        <v>28</v>
      </c>
      <c r="F14261" s="34">
        <v>13</v>
      </c>
      <c r="G14261" s="34">
        <v>25</v>
      </c>
      <c r="H14261" s="34">
        <v>5</v>
      </c>
      <c r="I14261" s="34">
        <v>31</v>
      </c>
      <c r="J14261" s="34">
        <v>9</v>
      </c>
      <c r="K14261" s="34">
        <v>36</v>
      </c>
      <c r="L14261" s="34">
        <v>5</v>
      </c>
      <c r="M14261" s="34">
        <v>15</v>
      </c>
      <c r="N14261" s="34">
        <v>8</v>
      </c>
      <c r="O14261" s="34">
        <v>22</v>
      </c>
      <c r="P14261" s="34">
        <v>5</v>
      </c>
      <c r="Q14261" s="34">
        <v>17</v>
      </c>
      <c r="R14261" s="34">
        <v>15</v>
      </c>
      <c r="S14261" s="34">
        <v>27</v>
      </c>
      <c r="T14261" s="34">
        <v>5</v>
      </c>
      <c r="U14261" s="34">
        <v>8</v>
      </c>
      <c r="V14261" s="34">
        <v>8</v>
      </c>
      <c r="W14261" s="34">
        <v>7</v>
      </c>
      <c r="X14261" s="34">
        <v>20</v>
      </c>
      <c r="Y14261" s="34">
        <v>3</v>
      </c>
      <c r="Z14261" s="34">
        <v>16</v>
      </c>
      <c r="AA14261" s="34">
        <v>18</v>
      </c>
      <c r="AB14261" s="34">
        <v>7</v>
      </c>
      <c r="AC14261" s="34">
        <v>26</v>
      </c>
    </row>
    <row r="14262" spans="1:29" x14ac:dyDescent="0.2">
      <c r="A14262" s="34" t="s">
        <v>74755</v>
      </c>
      <c r="B14262" s="34">
        <v>114</v>
      </c>
      <c r="C14262" s="34">
        <v>197</v>
      </c>
      <c r="D14262" s="34">
        <v>210</v>
      </c>
      <c r="E14262" s="34">
        <v>207</v>
      </c>
      <c r="F14262" s="34">
        <v>164</v>
      </c>
      <c r="G14262" s="34">
        <v>191</v>
      </c>
      <c r="H14262" s="34">
        <v>152</v>
      </c>
      <c r="I14262" s="34">
        <v>205</v>
      </c>
      <c r="J14262" s="34">
        <v>138</v>
      </c>
      <c r="K14262" s="34">
        <v>209</v>
      </c>
      <c r="L14262" s="34">
        <v>79</v>
      </c>
      <c r="M14262" s="34">
        <v>172</v>
      </c>
      <c r="N14262" s="34">
        <v>165</v>
      </c>
      <c r="O14262" s="34">
        <v>180</v>
      </c>
      <c r="P14262" s="34">
        <v>127</v>
      </c>
      <c r="Q14262" s="34">
        <v>181</v>
      </c>
      <c r="R14262" s="34">
        <v>184</v>
      </c>
      <c r="S14262" s="34">
        <v>215</v>
      </c>
      <c r="T14262" s="34">
        <v>123</v>
      </c>
      <c r="U14262" s="34">
        <v>139</v>
      </c>
      <c r="V14262" s="34">
        <v>165</v>
      </c>
      <c r="W14262" s="34">
        <v>172</v>
      </c>
      <c r="X14262" s="34">
        <v>217</v>
      </c>
      <c r="Y14262" s="34">
        <v>159</v>
      </c>
      <c r="Z14262" s="34">
        <v>206</v>
      </c>
      <c r="AA14262" s="34">
        <v>255</v>
      </c>
      <c r="AB14262" s="34">
        <v>156</v>
      </c>
      <c r="AC14262" s="34">
        <v>285</v>
      </c>
    </row>
    <row r="14263" spans="1:29" x14ac:dyDescent="0.2">
      <c r="A14263" s="34" t="s">
        <v>74756</v>
      </c>
      <c r="B14263" s="34">
        <v>20</v>
      </c>
      <c r="C14263" s="34">
        <v>22</v>
      </c>
      <c r="D14263" s="34">
        <v>8</v>
      </c>
      <c r="E14263" s="34">
        <v>12</v>
      </c>
      <c r="F14263" s="34">
        <v>15</v>
      </c>
      <c r="G14263" s="34">
        <v>10</v>
      </c>
      <c r="H14263" s="34">
        <v>9</v>
      </c>
      <c r="I14263" s="34">
        <v>8</v>
      </c>
      <c r="J14263" s="34">
        <v>11</v>
      </c>
      <c r="K14263" s="34">
        <v>22</v>
      </c>
      <c r="L14263" s="34">
        <v>19</v>
      </c>
      <c r="M14263" s="34">
        <v>12</v>
      </c>
      <c r="N14263" s="34">
        <v>10</v>
      </c>
      <c r="O14263" s="34">
        <v>10</v>
      </c>
      <c r="P14263" s="34">
        <v>19</v>
      </c>
      <c r="Q14263" s="34">
        <v>25</v>
      </c>
      <c r="R14263" s="34">
        <v>11</v>
      </c>
      <c r="S14263" s="34">
        <v>12</v>
      </c>
      <c r="T14263" s="34">
        <v>10</v>
      </c>
      <c r="U14263" s="34">
        <v>18</v>
      </c>
      <c r="V14263" s="34">
        <v>15</v>
      </c>
      <c r="W14263" s="34">
        <v>9</v>
      </c>
      <c r="X14263" s="34">
        <v>29</v>
      </c>
      <c r="Y14263" s="34">
        <v>5</v>
      </c>
      <c r="Z14263" s="34">
        <v>23</v>
      </c>
      <c r="AA14263" s="34">
        <v>22</v>
      </c>
      <c r="AB14263" s="34">
        <v>7</v>
      </c>
      <c r="AC14263" s="34">
        <v>22</v>
      </c>
    </row>
    <row r="14264" spans="1:29" x14ac:dyDescent="0.2">
      <c r="A14264" s="34" t="s">
        <v>74757</v>
      </c>
      <c r="B14264" s="34">
        <v>11</v>
      </c>
      <c r="C14264" s="34">
        <v>9</v>
      </c>
      <c r="D14264" s="34">
        <v>19</v>
      </c>
      <c r="E14264" s="34">
        <v>6</v>
      </c>
      <c r="F14264" s="34">
        <v>17</v>
      </c>
      <c r="G14264" s="34">
        <v>3</v>
      </c>
      <c r="H14264" s="34">
        <v>10</v>
      </c>
      <c r="I14264" s="34">
        <v>9</v>
      </c>
      <c r="J14264" s="34">
        <v>5</v>
      </c>
      <c r="K14264" s="34">
        <v>20</v>
      </c>
      <c r="L14264" s="34">
        <v>0</v>
      </c>
      <c r="M14264" s="34">
        <v>10</v>
      </c>
      <c r="N14264" s="34">
        <v>4</v>
      </c>
      <c r="O14264" s="34">
        <v>14</v>
      </c>
      <c r="P14264" s="34">
        <v>0</v>
      </c>
      <c r="Q14264" s="34">
        <v>11</v>
      </c>
      <c r="R14264" s="34">
        <v>1</v>
      </c>
      <c r="S14264" s="34">
        <v>11</v>
      </c>
      <c r="T14264" s="34">
        <v>5</v>
      </c>
      <c r="U14264" s="34">
        <v>12</v>
      </c>
      <c r="V14264" s="34">
        <v>12</v>
      </c>
      <c r="W14264" s="34">
        <v>6</v>
      </c>
      <c r="X14264" s="34">
        <v>1</v>
      </c>
      <c r="Y14264" s="34">
        <v>9</v>
      </c>
      <c r="Z14264" s="34">
        <v>9</v>
      </c>
      <c r="AA14264" s="34">
        <v>11</v>
      </c>
      <c r="AB14264" s="34">
        <v>8</v>
      </c>
      <c r="AC14264" s="34">
        <v>14</v>
      </c>
    </row>
    <row r="14265" spans="1:29" x14ac:dyDescent="0.2">
      <c r="A14265" s="34" t="s">
        <v>74758</v>
      </c>
      <c r="B14265" s="34">
        <v>4</v>
      </c>
      <c r="C14265" s="34">
        <v>4</v>
      </c>
      <c r="D14265" s="34">
        <v>5</v>
      </c>
      <c r="E14265" s="34">
        <v>4</v>
      </c>
      <c r="F14265" s="34">
        <v>2</v>
      </c>
      <c r="G14265" s="34">
        <v>3</v>
      </c>
      <c r="H14265" s="34">
        <v>4</v>
      </c>
      <c r="I14265" s="34">
        <v>6</v>
      </c>
      <c r="J14265" s="34">
        <v>3</v>
      </c>
      <c r="K14265" s="34">
        <v>3</v>
      </c>
      <c r="L14265" s="34">
        <v>1</v>
      </c>
      <c r="M14265" s="34">
        <v>0</v>
      </c>
      <c r="N14265" s="34">
        <v>1</v>
      </c>
      <c r="O14265" s="34">
        <v>5</v>
      </c>
      <c r="P14265" s="34">
        <v>0</v>
      </c>
      <c r="Q14265" s="34">
        <v>0</v>
      </c>
      <c r="R14265" s="34">
        <v>1</v>
      </c>
      <c r="S14265" s="34">
        <v>5</v>
      </c>
      <c r="T14265" s="34">
        <v>3</v>
      </c>
      <c r="U14265" s="34">
        <v>0</v>
      </c>
      <c r="V14265" s="34">
        <v>0</v>
      </c>
      <c r="W14265" s="34">
        <v>5</v>
      </c>
      <c r="X14265" s="34">
        <v>3</v>
      </c>
      <c r="Y14265" s="34">
        <v>4</v>
      </c>
      <c r="Z14265" s="34">
        <v>6</v>
      </c>
      <c r="AA14265" s="34">
        <v>3</v>
      </c>
      <c r="AB14265" s="34">
        <v>2</v>
      </c>
      <c r="AC14265" s="34">
        <v>2</v>
      </c>
    </row>
    <row r="14266" spans="1:29" x14ac:dyDescent="0.2">
      <c r="A14266" s="34" t="s">
        <v>74759</v>
      </c>
      <c r="B14266" s="34">
        <v>26</v>
      </c>
      <c r="C14266" s="34">
        <v>42</v>
      </c>
      <c r="D14266" s="34">
        <v>25</v>
      </c>
      <c r="E14266" s="34">
        <v>33</v>
      </c>
      <c r="F14266" s="34">
        <v>32</v>
      </c>
      <c r="G14266" s="34">
        <v>61</v>
      </c>
      <c r="H14266" s="34">
        <v>32</v>
      </c>
      <c r="I14266" s="34">
        <v>47</v>
      </c>
      <c r="J14266" s="34">
        <v>24</v>
      </c>
      <c r="K14266" s="34">
        <v>35</v>
      </c>
      <c r="L14266" s="34">
        <v>20</v>
      </c>
      <c r="M14266" s="34">
        <v>38</v>
      </c>
      <c r="N14266" s="34">
        <v>28</v>
      </c>
      <c r="O14266" s="34">
        <v>26</v>
      </c>
      <c r="P14266" s="34">
        <v>32</v>
      </c>
      <c r="Q14266" s="34">
        <v>37</v>
      </c>
      <c r="R14266" s="34">
        <v>37</v>
      </c>
      <c r="S14266" s="34">
        <v>57</v>
      </c>
      <c r="T14266" s="34">
        <v>25</v>
      </c>
      <c r="U14266" s="34">
        <v>34</v>
      </c>
      <c r="V14266" s="34">
        <v>50</v>
      </c>
      <c r="W14266" s="34">
        <v>36</v>
      </c>
      <c r="X14266" s="34">
        <v>43</v>
      </c>
      <c r="Y14266" s="34">
        <v>32</v>
      </c>
      <c r="Z14266" s="34">
        <v>39</v>
      </c>
      <c r="AA14266" s="34">
        <v>60</v>
      </c>
      <c r="AB14266" s="34">
        <v>55</v>
      </c>
      <c r="AC14266" s="34">
        <v>55</v>
      </c>
    </row>
    <row r="14267" spans="1:29" x14ac:dyDescent="0.2">
      <c r="A14267" s="34" t="s">
        <v>74760</v>
      </c>
      <c r="B14267" s="34">
        <v>12</v>
      </c>
      <c r="C14267" s="34">
        <v>45</v>
      </c>
      <c r="D14267" s="34">
        <v>24</v>
      </c>
      <c r="E14267" s="34">
        <v>29</v>
      </c>
      <c r="F14267" s="34">
        <v>16</v>
      </c>
      <c r="G14267" s="34">
        <v>13</v>
      </c>
      <c r="H14267" s="34">
        <v>20</v>
      </c>
      <c r="I14267" s="34">
        <v>26</v>
      </c>
      <c r="J14267" s="34">
        <v>27</v>
      </c>
      <c r="K14267" s="34">
        <v>33</v>
      </c>
      <c r="L14267" s="34">
        <v>8</v>
      </c>
      <c r="M14267" s="34">
        <v>30</v>
      </c>
      <c r="N14267" s="34">
        <v>22</v>
      </c>
      <c r="O14267" s="34">
        <v>28</v>
      </c>
      <c r="P14267" s="34">
        <v>8</v>
      </c>
      <c r="Q14267" s="34">
        <v>20</v>
      </c>
      <c r="R14267" s="34">
        <v>26</v>
      </c>
      <c r="S14267" s="34">
        <v>31</v>
      </c>
      <c r="T14267" s="34">
        <v>13</v>
      </c>
      <c r="U14267" s="34">
        <v>11</v>
      </c>
      <c r="V14267" s="34">
        <v>19</v>
      </c>
      <c r="W14267" s="34">
        <v>12</v>
      </c>
      <c r="X14267" s="34">
        <v>24</v>
      </c>
      <c r="Y14267" s="34">
        <v>14</v>
      </c>
      <c r="Z14267" s="34">
        <v>24</v>
      </c>
      <c r="AA14267" s="34">
        <v>31</v>
      </c>
      <c r="AB14267" s="34">
        <v>15</v>
      </c>
      <c r="AC14267" s="34">
        <v>33</v>
      </c>
    </row>
    <row r="14268" spans="1:29" x14ac:dyDescent="0.2">
      <c r="A14268" s="34" t="s">
        <v>74761</v>
      </c>
      <c r="B14268" s="34">
        <v>63</v>
      </c>
      <c r="C14268" s="34">
        <v>99</v>
      </c>
      <c r="D14268" s="34">
        <v>100</v>
      </c>
      <c r="E14268" s="34">
        <v>115</v>
      </c>
      <c r="F14268" s="34">
        <v>100</v>
      </c>
      <c r="G14268" s="34">
        <v>48</v>
      </c>
      <c r="H14268" s="34">
        <v>78</v>
      </c>
      <c r="I14268" s="34">
        <v>75</v>
      </c>
      <c r="J14268" s="34">
        <v>80</v>
      </c>
      <c r="K14268" s="34">
        <v>48</v>
      </c>
      <c r="L14268" s="34">
        <v>65</v>
      </c>
      <c r="M14268" s="34">
        <v>53</v>
      </c>
      <c r="N14268" s="34">
        <v>94</v>
      </c>
      <c r="O14268" s="34">
        <v>88</v>
      </c>
      <c r="P14268" s="34">
        <v>99</v>
      </c>
      <c r="Q14268" s="34">
        <v>121</v>
      </c>
      <c r="R14268" s="34">
        <v>99</v>
      </c>
      <c r="S14268" s="34">
        <v>104</v>
      </c>
      <c r="T14268" s="34">
        <v>100</v>
      </c>
      <c r="U14268" s="34">
        <v>92</v>
      </c>
      <c r="V14268" s="34">
        <v>94</v>
      </c>
      <c r="W14268" s="34">
        <v>138</v>
      </c>
      <c r="X14268" s="34">
        <v>137</v>
      </c>
      <c r="Y14268" s="34">
        <v>104</v>
      </c>
      <c r="Z14268" s="34">
        <v>96</v>
      </c>
      <c r="AA14268" s="34">
        <v>128</v>
      </c>
      <c r="AB14268" s="34">
        <v>112</v>
      </c>
      <c r="AC14268" s="34">
        <v>207</v>
      </c>
    </row>
    <row r="14269" spans="1:29" x14ac:dyDescent="0.2">
      <c r="A14269" s="34" t="s">
        <v>74762</v>
      </c>
      <c r="B14269" s="34">
        <v>31</v>
      </c>
      <c r="C14269" s="34">
        <v>53</v>
      </c>
      <c r="D14269" s="34">
        <v>54</v>
      </c>
      <c r="E14269" s="34">
        <v>64</v>
      </c>
      <c r="F14269" s="34">
        <v>52</v>
      </c>
      <c r="G14269" s="34">
        <v>44</v>
      </c>
      <c r="H14269" s="34">
        <v>26</v>
      </c>
      <c r="I14269" s="34">
        <v>58</v>
      </c>
      <c r="J14269" s="34">
        <v>40</v>
      </c>
      <c r="K14269" s="34">
        <v>66</v>
      </c>
      <c r="L14269" s="34">
        <v>25</v>
      </c>
      <c r="M14269" s="34">
        <v>41</v>
      </c>
      <c r="N14269" s="34">
        <v>39</v>
      </c>
      <c r="O14269" s="34">
        <v>41</v>
      </c>
      <c r="P14269" s="34">
        <v>49</v>
      </c>
      <c r="Q14269" s="34">
        <v>85</v>
      </c>
      <c r="R14269" s="34">
        <v>39</v>
      </c>
      <c r="S14269" s="34">
        <v>83</v>
      </c>
      <c r="T14269" s="34">
        <v>39</v>
      </c>
      <c r="U14269" s="34">
        <v>37</v>
      </c>
      <c r="V14269" s="34">
        <v>52</v>
      </c>
      <c r="W14269" s="34">
        <v>104</v>
      </c>
      <c r="X14269" s="34">
        <v>48</v>
      </c>
      <c r="Y14269" s="34">
        <v>81</v>
      </c>
      <c r="Z14269" s="34">
        <v>59</v>
      </c>
      <c r="AA14269" s="34">
        <v>70</v>
      </c>
      <c r="AB14269" s="34">
        <v>36</v>
      </c>
      <c r="AC14269" s="34">
        <v>78</v>
      </c>
    </row>
    <row r="14270" spans="1:29" x14ac:dyDescent="0.2">
      <c r="A14270" s="34" t="s">
        <v>74763</v>
      </c>
      <c r="B14270" s="34">
        <v>51</v>
      </c>
      <c r="C14270" s="34">
        <v>58</v>
      </c>
      <c r="D14270" s="34">
        <v>66</v>
      </c>
      <c r="E14270" s="34">
        <v>62</v>
      </c>
      <c r="F14270" s="34">
        <v>56</v>
      </c>
      <c r="G14270" s="34">
        <v>58</v>
      </c>
      <c r="H14270" s="34">
        <v>50</v>
      </c>
      <c r="I14270" s="34">
        <v>53</v>
      </c>
      <c r="J14270" s="34">
        <v>32</v>
      </c>
      <c r="K14270" s="34">
        <v>51</v>
      </c>
      <c r="L14270" s="34">
        <v>49</v>
      </c>
      <c r="M14270" s="34">
        <v>48</v>
      </c>
      <c r="N14270" s="34">
        <v>48</v>
      </c>
      <c r="O14270" s="34">
        <v>46</v>
      </c>
      <c r="P14270" s="34">
        <v>44</v>
      </c>
      <c r="Q14270" s="34">
        <v>95</v>
      </c>
      <c r="R14270" s="34">
        <v>78</v>
      </c>
      <c r="S14270" s="34">
        <v>97</v>
      </c>
      <c r="T14270" s="34">
        <v>41</v>
      </c>
      <c r="U14270" s="34">
        <v>64</v>
      </c>
      <c r="V14270" s="34">
        <v>65</v>
      </c>
      <c r="W14270" s="34">
        <v>88</v>
      </c>
      <c r="X14270" s="34">
        <v>47</v>
      </c>
      <c r="Y14270" s="34">
        <v>54</v>
      </c>
      <c r="Z14270" s="34">
        <v>61</v>
      </c>
      <c r="AA14270" s="34">
        <v>89</v>
      </c>
      <c r="AB14270" s="34">
        <v>55</v>
      </c>
      <c r="AC14270" s="34">
        <v>110</v>
      </c>
    </row>
    <row r="14271" spans="1:29" x14ac:dyDescent="0.2">
      <c r="A14271" s="34" t="s">
        <v>74764</v>
      </c>
      <c r="B14271" s="34">
        <v>150</v>
      </c>
      <c r="C14271" s="34">
        <v>139</v>
      </c>
      <c r="D14271" s="34">
        <v>112</v>
      </c>
      <c r="E14271" s="34">
        <v>130</v>
      </c>
      <c r="F14271" s="34">
        <v>135</v>
      </c>
      <c r="G14271" s="34">
        <v>180</v>
      </c>
      <c r="H14271" s="34">
        <v>152</v>
      </c>
      <c r="I14271" s="34">
        <v>92</v>
      </c>
      <c r="J14271" s="34">
        <v>144</v>
      </c>
      <c r="K14271" s="34">
        <v>166</v>
      </c>
      <c r="L14271" s="34">
        <v>138</v>
      </c>
      <c r="M14271" s="34">
        <v>152</v>
      </c>
      <c r="N14271" s="34">
        <v>118</v>
      </c>
      <c r="O14271" s="34">
        <v>142</v>
      </c>
      <c r="P14271" s="34">
        <v>159</v>
      </c>
      <c r="Q14271" s="34">
        <v>247</v>
      </c>
      <c r="R14271" s="34">
        <v>185</v>
      </c>
      <c r="S14271" s="34">
        <v>183</v>
      </c>
      <c r="T14271" s="34">
        <v>205</v>
      </c>
      <c r="U14271" s="34">
        <v>150</v>
      </c>
      <c r="V14271" s="34">
        <v>178</v>
      </c>
      <c r="W14271" s="34">
        <v>248</v>
      </c>
      <c r="X14271" s="34">
        <v>173</v>
      </c>
      <c r="Y14271" s="34">
        <v>192</v>
      </c>
      <c r="Z14271" s="34">
        <v>128</v>
      </c>
      <c r="AA14271" s="34">
        <v>176</v>
      </c>
      <c r="AB14271" s="34">
        <v>211</v>
      </c>
      <c r="AC14271" s="34">
        <v>267</v>
      </c>
    </row>
    <row r="14272" spans="1:29" x14ac:dyDescent="0.2">
      <c r="A14272" s="34" t="s">
        <v>74765</v>
      </c>
      <c r="B14272" s="34">
        <v>1</v>
      </c>
      <c r="C14272" s="34">
        <v>0</v>
      </c>
      <c r="D14272" s="34">
        <v>0</v>
      </c>
      <c r="E14272" s="34">
        <v>0</v>
      </c>
      <c r="F14272" s="34">
        <v>0</v>
      </c>
      <c r="G14272" s="34">
        <v>0</v>
      </c>
      <c r="H14272" s="34">
        <v>0</v>
      </c>
      <c r="I14272" s="34">
        <v>0</v>
      </c>
      <c r="J14272" s="34">
        <v>0</v>
      </c>
      <c r="K14272" s="34">
        <v>0</v>
      </c>
      <c r="L14272" s="34">
        <v>0</v>
      </c>
      <c r="M14272" s="34">
        <v>0</v>
      </c>
      <c r="N14272" s="34">
        <v>0</v>
      </c>
      <c r="O14272" s="34">
        <v>0</v>
      </c>
      <c r="P14272" s="34">
        <v>0</v>
      </c>
      <c r="Q14272" s="34">
        <v>0</v>
      </c>
      <c r="R14272" s="34">
        <v>0</v>
      </c>
      <c r="S14272" s="34">
        <v>0</v>
      </c>
      <c r="T14272" s="34">
        <v>0</v>
      </c>
      <c r="U14272" s="34">
        <v>0</v>
      </c>
      <c r="V14272" s="34">
        <v>0</v>
      </c>
      <c r="W14272" s="34">
        <v>0</v>
      </c>
      <c r="X14272" s="34">
        <v>0</v>
      </c>
      <c r="Y14272" s="34">
        <v>0</v>
      </c>
      <c r="Z14272" s="34">
        <v>0</v>
      </c>
      <c r="AA14272" s="34">
        <v>0</v>
      </c>
      <c r="AB14272" s="34">
        <v>0</v>
      </c>
      <c r="AC14272" s="34">
        <v>0</v>
      </c>
    </row>
    <row r="14273" spans="1:29" x14ac:dyDescent="0.2">
      <c r="A14273" s="34" t="s">
        <v>74766</v>
      </c>
      <c r="B14273" s="34">
        <v>302</v>
      </c>
      <c r="C14273" s="34">
        <v>240</v>
      </c>
      <c r="D14273" s="34">
        <v>256</v>
      </c>
      <c r="E14273" s="34">
        <v>216</v>
      </c>
      <c r="F14273" s="34">
        <v>283</v>
      </c>
      <c r="G14273" s="34">
        <v>223</v>
      </c>
      <c r="H14273" s="34">
        <v>310</v>
      </c>
      <c r="I14273" s="34">
        <v>263</v>
      </c>
      <c r="J14273" s="34">
        <v>286</v>
      </c>
      <c r="K14273" s="34">
        <v>267</v>
      </c>
      <c r="L14273" s="34">
        <v>288</v>
      </c>
      <c r="M14273" s="34">
        <v>207</v>
      </c>
      <c r="N14273" s="34">
        <v>263</v>
      </c>
      <c r="O14273" s="34">
        <v>217</v>
      </c>
      <c r="P14273" s="34">
        <v>279</v>
      </c>
      <c r="Q14273" s="34">
        <v>281</v>
      </c>
      <c r="R14273" s="34">
        <v>343</v>
      </c>
      <c r="S14273" s="34">
        <v>262</v>
      </c>
      <c r="T14273" s="34">
        <v>301</v>
      </c>
      <c r="U14273" s="34">
        <v>227</v>
      </c>
      <c r="V14273" s="34">
        <v>301</v>
      </c>
      <c r="W14273" s="34">
        <v>274</v>
      </c>
      <c r="X14273" s="34">
        <v>332</v>
      </c>
      <c r="Y14273" s="34">
        <v>324</v>
      </c>
      <c r="Z14273" s="34">
        <v>390</v>
      </c>
      <c r="AA14273" s="34">
        <v>298</v>
      </c>
      <c r="AB14273" s="34">
        <v>383</v>
      </c>
      <c r="AC14273" s="34">
        <v>467</v>
      </c>
    </row>
    <row r="14274" spans="1:29" x14ac:dyDescent="0.2">
      <c r="A14274" s="34" t="s">
        <v>74767</v>
      </c>
      <c r="B14274" s="34">
        <v>240</v>
      </c>
      <c r="C14274" s="34">
        <v>219</v>
      </c>
      <c r="D14274" s="34">
        <v>215</v>
      </c>
      <c r="E14274" s="34">
        <v>263</v>
      </c>
      <c r="F14274" s="34">
        <v>277</v>
      </c>
      <c r="G14274" s="34">
        <v>243</v>
      </c>
      <c r="H14274" s="34">
        <v>217</v>
      </c>
      <c r="I14274" s="34">
        <v>244</v>
      </c>
      <c r="J14274" s="34">
        <v>215</v>
      </c>
      <c r="K14274" s="34">
        <v>226</v>
      </c>
      <c r="L14274" s="34">
        <v>250</v>
      </c>
      <c r="M14274" s="34">
        <v>252</v>
      </c>
      <c r="N14274" s="34">
        <v>256</v>
      </c>
      <c r="O14274" s="34">
        <v>227</v>
      </c>
      <c r="P14274" s="34">
        <v>266</v>
      </c>
      <c r="Q14274" s="34">
        <v>280</v>
      </c>
      <c r="R14274" s="34">
        <v>299</v>
      </c>
      <c r="S14274" s="34">
        <v>273</v>
      </c>
      <c r="T14274" s="34">
        <v>250</v>
      </c>
      <c r="U14274" s="34">
        <v>219</v>
      </c>
      <c r="V14274" s="34">
        <v>278</v>
      </c>
      <c r="W14274" s="34">
        <v>299</v>
      </c>
      <c r="X14274" s="34">
        <v>295</v>
      </c>
      <c r="Y14274" s="34">
        <v>262</v>
      </c>
      <c r="Z14274" s="34">
        <v>290</v>
      </c>
      <c r="AA14274" s="34">
        <v>300</v>
      </c>
      <c r="AB14274" s="34">
        <v>257</v>
      </c>
      <c r="AC14274" s="34">
        <v>379</v>
      </c>
    </row>
    <row r="14275" spans="1:29" x14ac:dyDescent="0.2">
      <c r="A14275" s="34" t="s">
        <v>74768</v>
      </c>
      <c r="B14275" s="34">
        <v>247</v>
      </c>
      <c r="C14275" s="34">
        <v>284</v>
      </c>
      <c r="D14275" s="34">
        <v>311</v>
      </c>
      <c r="E14275" s="34">
        <v>270</v>
      </c>
      <c r="F14275" s="34">
        <v>330</v>
      </c>
      <c r="G14275" s="34">
        <v>315</v>
      </c>
      <c r="H14275" s="34">
        <v>292</v>
      </c>
      <c r="I14275" s="34">
        <v>274</v>
      </c>
      <c r="J14275" s="34">
        <v>272</v>
      </c>
      <c r="K14275" s="34">
        <v>314</v>
      </c>
      <c r="L14275" s="34">
        <v>225</v>
      </c>
      <c r="M14275" s="34">
        <v>246</v>
      </c>
      <c r="N14275" s="34">
        <v>321</v>
      </c>
      <c r="O14275" s="34">
        <v>244</v>
      </c>
      <c r="P14275" s="34">
        <v>270</v>
      </c>
      <c r="Q14275" s="34">
        <v>342</v>
      </c>
      <c r="R14275" s="34">
        <v>388</v>
      </c>
      <c r="S14275" s="34">
        <v>305</v>
      </c>
      <c r="T14275" s="34">
        <v>290</v>
      </c>
      <c r="U14275" s="34">
        <v>308</v>
      </c>
      <c r="V14275" s="34">
        <v>338</v>
      </c>
      <c r="W14275" s="34">
        <v>366</v>
      </c>
      <c r="X14275" s="34">
        <v>351</v>
      </c>
      <c r="Y14275" s="34">
        <v>342</v>
      </c>
      <c r="Z14275" s="34">
        <v>316</v>
      </c>
      <c r="AA14275" s="34">
        <v>368</v>
      </c>
      <c r="AB14275" s="34">
        <v>335</v>
      </c>
      <c r="AC14275" s="34">
        <v>485</v>
      </c>
    </row>
    <row r="14276" spans="1:29" x14ac:dyDescent="0.2">
      <c r="A14276" s="34" t="s">
        <v>74769</v>
      </c>
      <c r="B14276" s="34">
        <v>290</v>
      </c>
      <c r="C14276" s="34">
        <v>241</v>
      </c>
      <c r="D14276" s="34">
        <v>287</v>
      </c>
      <c r="E14276" s="34">
        <v>334</v>
      </c>
      <c r="F14276" s="34">
        <v>332</v>
      </c>
      <c r="G14276" s="34">
        <v>212</v>
      </c>
      <c r="H14276" s="34">
        <v>346</v>
      </c>
      <c r="I14276" s="34">
        <v>242</v>
      </c>
      <c r="J14276" s="34">
        <v>246</v>
      </c>
      <c r="K14276" s="34">
        <v>215</v>
      </c>
      <c r="L14276" s="34">
        <v>205</v>
      </c>
      <c r="M14276" s="34">
        <v>212</v>
      </c>
      <c r="N14276" s="34">
        <v>227</v>
      </c>
      <c r="O14276" s="34">
        <v>235</v>
      </c>
      <c r="P14276" s="34">
        <v>267</v>
      </c>
      <c r="Q14276" s="34">
        <v>327</v>
      </c>
      <c r="R14276" s="34">
        <v>313</v>
      </c>
      <c r="S14276" s="34">
        <v>300</v>
      </c>
      <c r="T14276" s="34">
        <v>325</v>
      </c>
      <c r="U14276" s="34">
        <v>247</v>
      </c>
      <c r="V14276" s="34">
        <v>333</v>
      </c>
      <c r="W14276" s="34">
        <v>243</v>
      </c>
      <c r="X14276" s="34">
        <v>299</v>
      </c>
      <c r="Y14276" s="34">
        <v>250</v>
      </c>
      <c r="Z14276" s="34">
        <v>256</v>
      </c>
      <c r="AA14276" s="34">
        <v>309</v>
      </c>
      <c r="AB14276" s="34">
        <v>398</v>
      </c>
      <c r="AC14276" s="34">
        <v>402</v>
      </c>
    </row>
    <row r="14277" spans="1:29" x14ac:dyDescent="0.2">
      <c r="A14277" s="34" t="s">
        <v>74770</v>
      </c>
      <c r="B14277" s="34">
        <v>175</v>
      </c>
      <c r="C14277" s="34">
        <v>202</v>
      </c>
      <c r="D14277" s="34">
        <v>255</v>
      </c>
      <c r="E14277" s="34">
        <v>184</v>
      </c>
      <c r="F14277" s="34">
        <v>214</v>
      </c>
      <c r="G14277" s="34">
        <v>175</v>
      </c>
      <c r="H14277" s="34">
        <v>197</v>
      </c>
      <c r="I14277" s="34">
        <v>201</v>
      </c>
      <c r="J14277" s="34">
        <v>174</v>
      </c>
      <c r="K14277" s="34">
        <v>224</v>
      </c>
      <c r="L14277" s="34">
        <v>117</v>
      </c>
      <c r="M14277" s="34">
        <v>172</v>
      </c>
      <c r="N14277" s="34">
        <v>192</v>
      </c>
      <c r="O14277" s="34">
        <v>150</v>
      </c>
      <c r="P14277" s="34">
        <v>164</v>
      </c>
      <c r="Q14277" s="34">
        <v>268</v>
      </c>
      <c r="R14277" s="34">
        <v>242</v>
      </c>
      <c r="S14277" s="34">
        <v>245</v>
      </c>
      <c r="T14277" s="34">
        <v>135</v>
      </c>
      <c r="U14277" s="34">
        <v>148</v>
      </c>
      <c r="V14277" s="34">
        <v>261</v>
      </c>
      <c r="W14277" s="34">
        <v>214</v>
      </c>
      <c r="X14277" s="34">
        <v>289</v>
      </c>
      <c r="Y14277" s="34">
        <v>185</v>
      </c>
      <c r="Z14277" s="34">
        <v>260</v>
      </c>
      <c r="AA14277" s="34">
        <v>273</v>
      </c>
      <c r="AB14277" s="34">
        <v>191</v>
      </c>
      <c r="AC14277" s="34">
        <v>346</v>
      </c>
    </row>
    <row r="14278" spans="1:29" x14ac:dyDescent="0.2">
      <c r="A14278" s="34" t="s">
        <v>74771</v>
      </c>
      <c r="B14278" s="34">
        <v>121</v>
      </c>
      <c r="C14278" s="34">
        <v>178</v>
      </c>
      <c r="D14278" s="34">
        <v>167</v>
      </c>
      <c r="E14278" s="34">
        <v>166</v>
      </c>
      <c r="F14278" s="34">
        <v>176</v>
      </c>
      <c r="G14278" s="34">
        <v>160</v>
      </c>
      <c r="H14278" s="34">
        <v>165</v>
      </c>
      <c r="I14278" s="34">
        <v>127</v>
      </c>
      <c r="J14278" s="34">
        <v>147</v>
      </c>
      <c r="K14278" s="34">
        <v>163</v>
      </c>
      <c r="L14278" s="34">
        <v>126</v>
      </c>
      <c r="M14278" s="34">
        <v>156</v>
      </c>
      <c r="N14278" s="34">
        <v>111</v>
      </c>
      <c r="O14278" s="34">
        <v>114</v>
      </c>
      <c r="P14278" s="34">
        <v>161</v>
      </c>
      <c r="Q14278" s="34">
        <v>201</v>
      </c>
      <c r="R14278" s="34">
        <v>169</v>
      </c>
      <c r="S14278" s="34">
        <v>169</v>
      </c>
      <c r="T14278" s="34">
        <v>146</v>
      </c>
      <c r="U14278" s="34">
        <v>162</v>
      </c>
      <c r="V14278" s="34">
        <v>183</v>
      </c>
      <c r="W14278" s="34">
        <v>166</v>
      </c>
      <c r="X14278" s="34">
        <v>221</v>
      </c>
      <c r="Y14278" s="34">
        <v>154</v>
      </c>
      <c r="Z14278" s="34">
        <v>179</v>
      </c>
      <c r="AA14278" s="34">
        <v>229</v>
      </c>
      <c r="AB14278" s="34">
        <v>138</v>
      </c>
      <c r="AC14278" s="34">
        <v>208</v>
      </c>
    </row>
    <row r="14279" spans="1:29" x14ac:dyDescent="0.2">
      <c r="A14279" s="34" t="s">
        <v>74772</v>
      </c>
      <c r="B14279" s="34">
        <v>284</v>
      </c>
      <c r="C14279" s="34">
        <v>201</v>
      </c>
      <c r="D14279" s="34">
        <v>351</v>
      </c>
      <c r="E14279" s="34">
        <v>273</v>
      </c>
      <c r="F14279" s="34">
        <v>327</v>
      </c>
      <c r="G14279" s="34">
        <v>237</v>
      </c>
      <c r="H14279" s="34">
        <v>290</v>
      </c>
      <c r="I14279" s="34">
        <v>265</v>
      </c>
      <c r="J14279" s="34">
        <v>280</v>
      </c>
      <c r="K14279" s="34">
        <v>255</v>
      </c>
      <c r="L14279" s="34">
        <v>202</v>
      </c>
      <c r="M14279" s="34">
        <v>239</v>
      </c>
      <c r="N14279" s="34">
        <v>266</v>
      </c>
      <c r="O14279" s="34">
        <v>251</v>
      </c>
      <c r="P14279" s="34">
        <v>327</v>
      </c>
      <c r="Q14279" s="34">
        <v>300</v>
      </c>
      <c r="R14279" s="34">
        <v>337</v>
      </c>
      <c r="S14279" s="34">
        <v>276</v>
      </c>
      <c r="T14279" s="34">
        <v>324</v>
      </c>
      <c r="U14279" s="34">
        <v>297</v>
      </c>
      <c r="V14279" s="34">
        <v>371</v>
      </c>
      <c r="W14279" s="34">
        <v>262</v>
      </c>
      <c r="X14279" s="34">
        <v>385</v>
      </c>
      <c r="Y14279" s="34">
        <v>266</v>
      </c>
      <c r="Z14279" s="34">
        <v>336</v>
      </c>
      <c r="AA14279" s="34">
        <v>329</v>
      </c>
      <c r="AB14279" s="34">
        <v>385</v>
      </c>
      <c r="AC14279" s="34">
        <v>346</v>
      </c>
    </row>
    <row r="14280" spans="1:29" x14ac:dyDescent="0.2">
      <c r="A14280" s="34" t="s">
        <v>74773</v>
      </c>
      <c r="B14280" s="34">
        <v>273</v>
      </c>
      <c r="C14280" s="34">
        <v>280</v>
      </c>
      <c r="D14280" s="34">
        <v>344</v>
      </c>
      <c r="E14280" s="34">
        <v>294</v>
      </c>
      <c r="F14280" s="34">
        <v>423</v>
      </c>
      <c r="G14280" s="34">
        <v>263</v>
      </c>
      <c r="H14280" s="34">
        <v>343</v>
      </c>
      <c r="I14280" s="34">
        <v>233</v>
      </c>
      <c r="J14280" s="34">
        <v>332</v>
      </c>
      <c r="K14280" s="34">
        <v>340</v>
      </c>
      <c r="L14280" s="34">
        <v>336</v>
      </c>
      <c r="M14280" s="34">
        <v>305</v>
      </c>
      <c r="N14280" s="34">
        <v>329</v>
      </c>
      <c r="O14280" s="34">
        <v>283</v>
      </c>
      <c r="P14280" s="34">
        <v>364</v>
      </c>
      <c r="Q14280" s="34">
        <v>473</v>
      </c>
      <c r="R14280" s="34">
        <v>464</v>
      </c>
      <c r="S14280" s="34">
        <v>400</v>
      </c>
      <c r="T14280" s="34">
        <v>463</v>
      </c>
      <c r="U14280" s="34">
        <v>340</v>
      </c>
      <c r="V14280" s="34">
        <v>398</v>
      </c>
      <c r="W14280" s="34">
        <v>454</v>
      </c>
      <c r="X14280" s="34">
        <v>411</v>
      </c>
      <c r="Y14280" s="34">
        <v>375</v>
      </c>
      <c r="Z14280" s="34">
        <v>448</v>
      </c>
      <c r="AA14280" s="34">
        <v>363</v>
      </c>
      <c r="AB14280" s="34">
        <v>507</v>
      </c>
      <c r="AC14280" s="34">
        <v>508</v>
      </c>
    </row>
    <row r="14281" spans="1:29" x14ac:dyDescent="0.2">
      <c r="A14281" s="34" t="s">
        <v>74774</v>
      </c>
      <c r="B14281" s="34">
        <v>113</v>
      </c>
      <c r="C14281" s="34">
        <v>77</v>
      </c>
      <c r="D14281" s="34">
        <v>95</v>
      </c>
      <c r="E14281" s="34">
        <v>74</v>
      </c>
      <c r="F14281" s="34">
        <v>92</v>
      </c>
      <c r="G14281" s="34">
        <v>79</v>
      </c>
      <c r="H14281" s="34">
        <v>82</v>
      </c>
      <c r="I14281" s="34">
        <v>66</v>
      </c>
      <c r="J14281" s="34">
        <v>80</v>
      </c>
      <c r="K14281" s="34">
        <v>88</v>
      </c>
      <c r="L14281" s="34">
        <v>53</v>
      </c>
      <c r="M14281" s="34">
        <v>87</v>
      </c>
      <c r="N14281" s="34">
        <v>83</v>
      </c>
      <c r="O14281" s="34">
        <v>76</v>
      </c>
      <c r="P14281" s="34">
        <v>87</v>
      </c>
      <c r="Q14281" s="34">
        <v>98</v>
      </c>
      <c r="R14281" s="34">
        <v>105</v>
      </c>
      <c r="S14281" s="34">
        <v>116</v>
      </c>
      <c r="T14281" s="34">
        <v>71</v>
      </c>
      <c r="U14281" s="34">
        <v>51</v>
      </c>
      <c r="V14281" s="34">
        <v>82</v>
      </c>
      <c r="W14281" s="34">
        <v>64</v>
      </c>
      <c r="X14281" s="34">
        <v>142</v>
      </c>
      <c r="Y14281" s="34">
        <v>60</v>
      </c>
      <c r="Z14281" s="34">
        <v>107</v>
      </c>
      <c r="AA14281" s="34">
        <v>78</v>
      </c>
      <c r="AB14281" s="34">
        <v>93</v>
      </c>
      <c r="AC14281" s="34">
        <v>111</v>
      </c>
    </row>
    <row r="14282" spans="1:29" x14ac:dyDescent="0.2">
      <c r="A14282" s="34" t="s">
        <v>74775</v>
      </c>
      <c r="B14282" s="34">
        <v>343</v>
      </c>
      <c r="C14282" s="34">
        <v>330</v>
      </c>
      <c r="D14282" s="34">
        <v>432</v>
      </c>
      <c r="E14282" s="34">
        <v>395</v>
      </c>
      <c r="F14282" s="34">
        <v>456</v>
      </c>
      <c r="G14282" s="34">
        <v>319</v>
      </c>
      <c r="H14282" s="34">
        <v>367</v>
      </c>
      <c r="I14282" s="34">
        <v>350</v>
      </c>
      <c r="J14282" s="34">
        <v>302</v>
      </c>
      <c r="K14282" s="34">
        <v>365</v>
      </c>
      <c r="L14282" s="34">
        <v>201</v>
      </c>
      <c r="M14282" s="34">
        <v>279</v>
      </c>
      <c r="N14282" s="34">
        <v>300</v>
      </c>
      <c r="O14282" s="34">
        <v>313</v>
      </c>
      <c r="P14282" s="34">
        <v>328</v>
      </c>
      <c r="Q14282" s="34">
        <v>446</v>
      </c>
      <c r="R14282" s="34">
        <v>353</v>
      </c>
      <c r="S14282" s="34">
        <v>426</v>
      </c>
      <c r="T14282" s="34">
        <v>310</v>
      </c>
      <c r="U14282" s="34">
        <v>310</v>
      </c>
      <c r="V14282" s="34">
        <v>372</v>
      </c>
      <c r="W14282" s="34">
        <v>344</v>
      </c>
      <c r="X14282" s="34">
        <v>443</v>
      </c>
      <c r="Y14282" s="34">
        <v>301</v>
      </c>
      <c r="Z14282" s="34">
        <v>423</v>
      </c>
      <c r="AA14282" s="34">
        <v>473</v>
      </c>
      <c r="AB14282" s="34">
        <v>340</v>
      </c>
      <c r="AC14282" s="34">
        <v>550</v>
      </c>
    </row>
    <row r="14283" spans="1:29" x14ac:dyDescent="0.2">
      <c r="A14283" s="34" t="s">
        <v>74776</v>
      </c>
      <c r="B14283" s="34">
        <v>123</v>
      </c>
      <c r="C14283" s="34">
        <v>144</v>
      </c>
      <c r="D14283" s="34">
        <v>220</v>
      </c>
      <c r="E14283" s="34">
        <v>151</v>
      </c>
      <c r="F14283" s="34">
        <v>185</v>
      </c>
      <c r="G14283" s="34">
        <v>150</v>
      </c>
      <c r="H14283" s="34">
        <v>182</v>
      </c>
      <c r="I14283" s="34">
        <v>153</v>
      </c>
      <c r="J14283" s="34">
        <v>163</v>
      </c>
      <c r="K14283" s="34">
        <v>179</v>
      </c>
      <c r="L14283" s="34">
        <v>118</v>
      </c>
      <c r="M14283" s="34">
        <v>121</v>
      </c>
      <c r="N14283" s="34">
        <v>147</v>
      </c>
      <c r="O14283" s="34">
        <v>102</v>
      </c>
      <c r="P14283" s="34">
        <v>185</v>
      </c>
      <c r="Q14283" s="34">
        <v>208</v>
      </c>
      <c r="R14283" s="34">
        <v>234</v>
      </c>
      <c r="S14283" s="34">
        <v>213</v>
      </c>
      <c r="T14283" s="34">
        <v>164</v>
      </c>
      <c r="U14283" s="34">
        <v>154</v>
      </c>
      <c r="V14283" s="34">
        <v>191</v>
      </c>
      <c r="W14283" s="34">
        <v>167</v>
      </c>
      <c r="X14283" s="34">
        <v>217</v>
      </c>
      <c r="Y14283" s="34">
        <v>137</v>
      </c>
      <c r="Z14283" s="34">
        <v>161</v>
      </c>
      <c r="AA14283" s="34">
        <v>191</v>
      </c>
      <c r="AB14283" s="34">
        <v>163</v>
      </c>
      <c r="AC14283" s="34">
        <v>264</v>
      </c>
    </row>
    <row r="14284" spans="1:29" x14ac:dyDescent="0.2">
      <c r="A14284" s="34" t="s">
        <v>74777</v>
      </c>
      <c r="B14284" s="34">
        <v>2103</v>
      </c>
      <c r="C14284" s="34">
        <v>1166</v>
      </c>
      <c r="D14284" s="34">
        <v>1890</v>
      </c>
      <c r="E14284" s="34">
        <v>1306</v>
      </c>
      <c r="F14284" s="34">
        <v>2143</v>
      </c>
      <c r="G14284" s="34">
        <v>1229</v>
      </c>
      <c r="H14284" s="34">
        <v>2025</v>
      </c>
      <c r="I14284" s="34">
        <v>1268</v>
      </c>
      <c r="J14284" s="34">
        <v>2028</v>
      </c>
      <c r="K14284" s="34">
        <v>1348</v>
      </c>
      <c r="L14284" s="34">
        <v>2400</v>
      </c>
      <c r="M14284" s="34">
        <v>1170</v>
      </c>
      <c r="N14284" s="34">
        <v>1747</v>
      </c>
      <c r="O14284" s="34">
        <v>1212</v>
      </c>
      <c r="P14284" s="34">
        <v>1989</v>
      </c>
      <c r="Q14284" s="34">
        <v>1893</v>
      </c>
      <c r="R14284" s="34">
        <v>2974</v>
      </c>
      <c r="S14284" s="34">
        <v>1647</v>
      </c>
      <c r="T14284" s="34">
        <v>3279</v>
      </c>
      <c r="U14284" s="34">
        <v>1589</v>
      </c>
      <c r="V14284" s="34">
        <v>2718</v>
      </c>
      <c r="W14284" s="34">
        <v>2363</v>
      </c>
      <c r="X14284" s="34">
        <v>2341</v>
      </c>
      <c r="Y14284" s="34">
        <v>2235</v>
      </c>
      <c r="Z14284" s="34">
        <v>2197</v>
      </c>
      <c r="AA14284" s="34">
        <v>1746</v>
      </c>
      <c r="AB14284" s="34">
        <v>3311</v>
      </c>
      <c r="AC14284" s="34">
        <v>2128</v>
      </c>
    </row>
    <row r="14285" spans="1:29" x14ac:dyDescent="0.2">
      <c r="A14285" s="34" t="s">
        <v>74778</v>
      </c>
      <c r="B14285" s="34">
        <v>232</v>
      </c>
      <c r="C14285" s="34">
        <v>230</v>
      </c>
      <c r="D14285" s="34">
        <v>332</v>
      </c>
      <c r="E14285" s="34">
        <v>205</v>
      </c>
      <c r="F14285" s="34">
        <v>239</v>
      </c>
      <c r="G14285" s="34">
        <v>203</v>
      </c>
      <c r="H14285" s="34">
        <v>237</v>
      </c>
      <c r="I14285" s="34">
        <v>212</v>
      </c>
      <c r="J14285" s="34">
        <v>224</v>
      </c>
      <c r="K14285" s="34">
        <v>228</v>
      </c>
      <c r="L14285" s="34">
        <v>202</v>
      </c>
      <c r="M14285" s="34">
        <v>210</v>
      </c>
      <c r="N14285" s="34">
        <v>207</v>
      </c>
      <c r="O14285" s="34">
        <v>227</v>
      </c>
      <c r="P14285" s="34">
        <v>208</v>
      </c>
      <c r="Q14285" s="34">
        <v>287</v>
      </c>
      <c r="R14285" s="34">
        <v>320</v>
      </c>
      <c r="S14285" s="34">
        <v>287</v>
      </c>
      <c r="T14285" s="34">
        <v>216</v>
      </c>
      <c r="U14285" s="34">
        <v>239</v>
      </c>
      <c r="V14285" s="34">
        <v>290</v>
      </c>
      <c r="W14285" s="34">
        <v>253</v>
      </c>
      <c r="X14285" s="34">
        <v>355</v>
      </c>
      <c r="Y14285" s="34">
        <v>248</v>
      </c>
      <c r="Z14285" s="34">
        <v>312</v>
      </c>
      <c r="AA14285" s="34">
        <v>286</v>
      </c>
      <c r="AB14285" s="34">
        <v>261</v>
      </c>
      <c r="AC14285" s="34">
        <v>413</v>
      </c>
    </row>
    <row r="14286" spans="1:29" x14ac:dyDescent="0.2">
      <c r="A14286" s="34" t="s">
        <v>74779</v>
      </c>
      <c r="B14286" s="34">
        <v>362</v>
      </c>
      <c r="C14286" s="34">
        <v>438</v>
      </c>
      <c r="D14286" s="34">
        <v>551</v>
      </c>
      <c r="E14286" s="34">
        <v>481</v>
      </c>
      <c r="F14286" s="34">
        <v>444</v>
      </c>
      <c r="G14286" s="34">
        <v>487</v>
      </c>
      <c r="H14286" s="34">
        <v>412</v>
      </c>
      <c r="I14286" s="34">
        <v>444</v>
      </c>
      <c r="J14286" s="34">
        <v>398</v>
      </c>
      <c r="K14286" s="34">
        <v>478</v>
      </c>
      <c r="L14286" s="34">
        <v>278</v>
      </c>
      <c r="M14286" s="34">
        <v>400</v>
      </c>
      <c r="N14286" s="34">
        <v>403</v>
      </c>
      <c r="O14286" s="34">
        <v>402</v>
      </c>
      <c r="P14286" s="34">
        <v>368</v>
      </c>
      <c r="Q14286" s="34">
        <v>542</v>
      </c>
      <c r="R14286" s="34">
        <v>494</v>
      </c>
      <c r="S14286" s="34">
        <v>597</v>
      </c>
      <c r="T14286" s="34">
        <v>335</v>
      </c>
      <c r="U14286" s="34">
        <v>388</v>
      </c>
      <c r="V14286" s="34">
        <v>540</v>
      </c>
      <c r="W14286" s="34">
        <v>496</v>
      </c>
      <c r="X14286" s="34">
        <v>645</v>
      </c>
      <c r="Y14286" s="34">
        <v>420</v>
      </c>
      <c r="Z14286" s="34">
        <v>497</v>
      </c>
      <c r="AA14286" s="34">
        <v>550</v>
      </c>
      <c r="AB14286" s="34">
        <v>454</v>
      </c>
      <c r="AC14286" s="34">
        <v>789</v>
      </c>
    </row>
    <row r="14287" spans="1:29" x14ac:dyDescent="0.2">
      <c r="A14287" s="34" t="s">
        <v>74780</v>
      </c>
      <c r="B14287" s="34">
        <v>321</v>
      </c>
      <c r="C14287" s="34">
        <v>192</v>
      </c>
      <c r="D14287" s="34">
        <v>328</v>
      </c>
      <c r="E14287" s="34">
        <v>274</v>
      </c>
      <c r="F14287" s="34">
        <v>292</v>
      </c>
      <c r="G14287" s="34">
        <v>234</v>
      </c>
      <c r="H14287" s="34">
        <v>298</v>
      </c>
      <c r="I14287" s="34">
        <v>231</v>
      </c>
      <c r="J14287" s="34">
        <v>271</v>
      </c>
      <c r="K14287" s="34">
        <v>255</v>
      </c>
      <c r="L14287" s="34">
        <v>259</v>
      </c>
      <c r="M14287" s="34">
        <v>214</v>
      </c>
      <c r="N14287" s="34">
        <v>242</v>
      </c>
      <c r="O14287" s="34">
        <v>238</v>
      </c>
      <c r="P14287" s="34">
        <v>276</v>
      </c>
      <c r="Q14287" s="34">
        <v>329</v>
      </c>
      <c r="R14287" s="34">
        <v>420</v>
      </c>
      <c r="S14287" s="34">
        <v>295</v>
      </c>
      <c r="T14287" s="34">
        <v>344</v>
      </c>
      <c r="U14287" s="34">
        <v>304</v>
      </c>
      <c r="V14287" s="34">
        <v>357</v>
      </c>
      <c r="W14287" s="34">
        <v>281</v>
      </c>
      <c r="X14287" s="34">
        <v>323</v>
      </c>
      <c r="Y14287" s="34">
        <v>315</v>
      </c>
      <c r="Z14287" s="34">
        <v>346</v>
      </c>
      <c r="AA14287" s="34">
        <v>303</v>
      </c>
      <c r="AB14287" s="34">
        <v>318</v>
      </c>
      <c r="AC14287" s="34">
        <v>453</v>
      </c>
    </row>
    <row r="14288" spans="1:29" x14ac:dyDescent="0.2">
      <c r="A14288" s="34" t="s">
        <v>74781</v>
      </c>
      <c r="B14288" s="34">
        <v>166</v>
      </c>
      <c r="C14288" s="34">
        <v>219</v>
      </c>
      <c r="D14288" s="34">
        <v>271</v>
      </c>
      <c r="E14288" s="34">
        <v>221</v>
      </c>
      <c r="F14288" s="34">
        <v>186</v>
      </c>
      <c r="G14288" s="34">
        <v>186</v>
      </c>
      <c r="H14288" s="34">
        <v>193</v>
      </c>
      <c r="I14288" s="34">
        <v>170</v>
      </c>
      <c r="J14288" s="34">
        <v>171</v>
      </c>
      <c r="K14288" s="34">
        <v>214</v>
      </c>
      <c r="L14288" s="34">
        <v>86</v>
      </c>
      <c r="M14288" s="34">
        <v>167</v>
      </c>
      <c r="N14288" s="34">
        <v>166</v>
      </c>
      <c r="O14288" s="34">
        <v>158</v>
      </c>
      <c r="P14288" s="34">
        <v>173</v>
      </c>
      <c r="Q14288" s="34">
        <v>224</v>
      </c>
      <c r="R14288" s="34">
        <v>206</v>
      </c>
      <c r="S14288" s="34">
        <v>263</v>
      </c>
      <c r="T14288" s="34">
        <v>154</v>
      </c>
      <c r="U14288" s="34">
        <v>133</v>
      </c>
      <c r="V14288" s="34">
        <v>266</v>
      </c>
      <c r="W14288" s="34">
        <v>173</v>
      </c>
      <c r="X14288" s="34">
        <v>280</v>
      </c>
      <c r="Y14288" s="34">
        <v>159</v>
      </c>
      <c r="Z14288" s="34">
        <v>242</v>
      </c>
      <c r="AA14288" s="34">
        <v>216</v>
      </c>
      <c r="AB14288" s="34">
        <v>187</v>
      </c>
      <c r="AC14288" s="34">
        <v>295</v>
      </c>
    </row>
    <row r="14289" spans="1:29" x14ac:dyDescent="0.2">
      <c r="A14289" s="34" t="s">
        <v>74782</v>
      </c>
      <c r="B14289" s="34">
        <v>206</v>
      </c>
      <c r="C14289" s="34">
        <v>216</v>
      </c>
      <c r="D14289" s="34">
        <v>334</v>
      </c>
      <c r="E14289" s="34">
        <v>228</v>
      </c>
      <c r="F14289" s="34">
        <v>307</v>
      </c>
      <c r="G14289" s="34">
        <v>226</v>
      </c>
      <c r="H14289" s="34">
        <v>284</v>
      </c>
      <c r="I14289" s="34">
        <v>182</v>
      </c>
      <c r="J14289" s="34">
        <v>231</v>
      </c>
      <c r="K14289" s="34">
        <v>272</v>
      </c>
      <c r="L14289" s="34">
        <v>156</v>
      </c>
      <c r="M14289" s="34">
        <v>192</v>
      </c>
      <c r="N14289" s="34">
        <v>218</v>
      </c>
      <c r="O14289" s="34">
        <v>221</v>
      </c>
      <c r="P14289" s="34">
        <v>230</v>
      </c>
      <c r="Q14289" s="34">
        <v>271</v>
      </c>
      <c r="R14289" s="34">
        <v>266</v>
      </c>
      <c r="S14289" s="34">
        <v>316</v>
      </c>
      <c r="T14289" s="34">
        <v>224</v>
      </c>
      <c r="U14289" s="34">
        <v>185</v>
      </c>
      <c r="V14289" s="34">
        <v>264</v>
      </c>
      <c r="W14289" s="34">
        <v>237</v>
      </c>
      <c r="X14289" s="34">
        <v>391</v>
      </c>
      <c r="Y14289" s="34">
        <v>221</v>
      </c>
      <c r="Z14289" s="34">
        <v>327</v>
      </c>
      <c r="AA14289" s="34">
        <v>294</v>
      </c>
      <c r="AB14289" s="34">
        <v>310</v>
      </c>
      <c r="AC14289" s="34">
        <v>396</v>
      </c>
    </row>
    <row r="14290" spans="1:29" x14ac:dyDescent="0.2">
      <c r="A14290" s="34" t="s">
        <v>74783</v>
      </c>
      <c r="B14290" s="34">
        <v>106</v>
      </c>
      <c r="C14290" s="34">
        <v>65</v>
      </c>
      <c r="D14290" s="34">
        <v>64</v>
      </c>
      <c r="E14290" s="34">
        <v>73</v>
      </c>
      <c r="F14290" s="34">
        <v>66</v>
      </c>
      <c r="G14290" s="34">
        <v>62</v>
      </c>
      <c r="H14290" s="34">
        <v>48</v>
      </c>
      <c r="I14290" s="34">
        <v>42</v>
      </c>
      <c r="J14290" s="34">
        <v>64</v>
      </c>
      <c r="K14290" s="34">
        <v>57</v>
      </c>
      <c r="L14290" s="34">
        <v>46</v>
      </c>
      <c r="M14290" s="34">
        <v>57</v>
      </c>
      <c r="N14290" s="34">
        <v>57</v>
      </c>
      <c r="O14290" s="34">
        <v>49</v>
      </c>
      <c r="P14290" s="34">
        <v>77</v>
      </c>
      <c r="Q14290" s="34">
        <v>73</v>
      </c>
      <c r="R14290" s="34">
        <v>64</v>
      </c>
      <c r="S14290" s="34">
        <v>84</v>
      </c>
      <c r="T14290" s="34">
        <v>62</v>
      </c>
      <c r="U14290" s="34">
        <v>75</v>
      </c>
      <c r="V14290" s="34">
        <v>93</v>
      </c>
      <c r="W14290" s="34">
        <v>79</v>
      </c>
      <c r="X14290" s="34">
        <v>86</v>
      </c>
      <c r="Y14290" s="34">
        <v>58</v>
      </c>
      <c r="Z14290" s="34">
        <v>70</v>
      </c>
      <c r="AA14290" s="34">
        <v>69</v>
      </c>
      <c r="AB14290" s="34">
        <v>100</v>
      </c>
      <c r="AC14290" s="34">
        <v>99</v>
      </c>
    </row>
    <row r="14291" spans="1:29" x14ac:dyDescent="0.2">
      <c r="A14291" s="34" t="s">
        <v>74784</v>
      </c>
      <c r="B14291" s="34">
        <v>213</v>
      </c>
      <c r="C14291" s="34">
        <v>115</v>
      </c>
      <c r="D14291" s="34">
        <v>176</v>
      </c>
      <c r="E14291" s="34">
        <v>185</v>
      </c>
      <c r="F14291" s="34">
        <v>184</v>
      </c>
      <c r="G14291" s="34">
        <v>119</v>
      </c>
      <c r="H14291" s="34">
        <v>184</v>
      </c>
      <c r="I14291" s="34">
        <v>140</v>
      </c>
      <c r="J14291" s="34">
        <v>168</v>
      </c>
      <c r="K14291" s="34">
        <v>114</v>
      </c>
      <c r="L14291" s="34">
        <v>138</v>
      </c>
      <c r="M14291" s="34">
        <v>146</v>
      </c>
      <c r="N14291" s="34">
        <v>158</v>
      </c>
      <c r="O14291" s="34">
        <v>125</v>
      </c>
      <c r="P14291" s="34">
        <v>179</v>
      </c>
      <c r="Q14291" s="34">
        <v>191</v>
      </c>
      <c r="R14291" s="34">
        <v>193</v>
      </c>
      <c r="S14291" s="34">
        <v>190</v>
      </c>
      <c r="T14291" s="34">
        <v>228</v>
      </c>
      <c r="U14291" s="34">
        <v>126</v>
      </c>
      <c r="V14291" s="34">
        <v>234</v>
      </c>
      <c r="W14291" s="34">
        <v>194</v>
      </c>
      <c r="X14291" s="34">
        <v>211</v>
      </c>
      <c r="Y14291" s="34">
        <v>155</v>
      </c>
      <c r="Z14291" s="34">
        <v>153</v>
      </c>
      <c r="AA14291" s="34">
        <v>173</v>
      </c>
      <c r="AB14291" s="34">
        <v>206</v>
      </c>
      <c r="AC14291" s="34">
        <v>234</v>
      </c>
    </row>
    <row r="14292" spans="1:29" x14ac:dyDescent="0.2">
      <c r="A14292" s="34" t="s">
        <v>74785</v>
      </c>
      <c r="B14292" s="34">
        <v>229</v>
      </c>
      <c r="C14292" s="34">
        <v>199</v>
      </c>
      <c r="D14292" s="34">
        <v>275</v>
      </c>
      <c r="E14292" s="34">
        <v>231</v>
      </c>
      <c r="F14292" s="34">
        <v>230</v>
      </c>
      <c r="G14292" s="34">
        <v>204</v>
      </c>
      <c r="H14292" s="34">
        <v>217</v>
      </c>
      <c r="I14292" s="34">
        <v>205</v>
      </c>
      <c r="J14292" s="34">
        <v>184</v>
      </c>
      <c r="K14292" s="34">
        <v>225</v>
      </c>
      <c r="L14292" s="34">
        <v>153</v>
      </c>
      <c r="M14292" s="34">
        <v>209</v>
      </c>
      <c r="N14292" s="34">
        <v>207</v>
      </c>
      <c r="O14292" s="34">
        <v>190</v>
      </c>
      <c r="P14292" s="34">
        <v>181</v>
      </c>
      <c r="Q14292" s="34">
        <v>222</v>
      </c>
      <c r="R14292" s="34">
        <v>216</v>
      </c>
      <c r="S14292" s="34">
        <v>268</v>
      </c>
      <c r="T14292" s="34">
        <v>174</v>
      </c>
      <c r="U14292" s="34">
        <v>217</v>
      </c>
      <c r="V14292" s="34">
        <v>222</v>
      </c>
      <c r="W14292" s="34">
        <v>232</v>
      </c>
      <c r="X14292" s="34">
        <v>317</v>
      </c>
      <c r="Y14292" s="34">
        <v>203</v>
      </c>
      <c r="Z14292" s="34">
        <v>296</v>
      </c>
      <c r="AA14292" s="34">
        <v>296</v>
      </c>
      <c r="AB14292" s="34">
        <v>172</v>
      </c>
      <c r="AC14292" s="34">
        <v>348</v>
      </c>
    </row>
    <row r="14293" spans="1:29" x14ac:dyDescent="0.2">
      <c r="A14293" s="34" t="s">
        <v>74786</v>
      </c>
      <c r="B14293" s="34">
        <v>76</v>
      </c>
      <c r="C14293" s="34">
        <v>94</v>
      </c>
      <c r="D14293" s="34">
        <v>91</v>
      </c>
      <c r="E14293" s="34">
        <v>80</v>
      </c>
      <c r="F14293" s="34">
        <v>80</v>
      </c>
      <c r="G14293" s="34">
        <v>66</v>
      </c>
      <c r="H14293" s="34">
        <v>96</v>
      </c>
      <c r="I14293" s="34">
        <v>58</v>
      </c>
      <c r="J14293" s="34">
        <v>79</v>
      </c>
      <c r="K14293" s="34">
        <v>64</v>
      </c>
      <c r="L14293" s="34">
        <v>48</v>
      </c>
      <c r="M14293" s="34">
        <v>64</v>
      </c>
      <c r="N14293" s="34">
        <v>88</v>
      </c>
      <c r="O14293" s="34">
        <v>70</v>
      </c>
      <c r="P14293" s="34">
        <v>81</v>
      </c>
      <c r="Q14293" s="34">
        <v>77</v>
      </c>
      <c r="R14293" s="34">
        <v>122</v>
      </c>
      <c r="S14293" s="34">
        <v>105</v>
      </c>
      <c r="T14293" s="34">
        <v>66</v>
      </c>
      <c r="U14293" s="34">
        <v>57</v>
      </c>
      <c r="V14293" s="34">
        <v>140</v>
      </c>
      <c r="W14293" s="34">
        <v>56</v>
      </c>
      <c r="X14293" s="34">
        <v>143</v>
      </c>
      <c r="Y14293" s="34">
        <v>59</v>
      </c>
      <c r="Z14293" s="34">
        <v>100</v>
      </c>
      <c r="AA14293" s="34">
        <v>88</v>
      </c>
      <c r="AB14293" s="34">
        <v>82</v>
      </c>
      <c r="AC14293" s="34">
        <v>125</v>
      </c>
    </row>
    <row r="14294" spans="1:29" x14ac:dyDescent="0.2">
      <c r="A14294" s="34" t="s">
        <v>74787</v>
      </c>
      <c r="B14294" s="34">
        <v>219</v>
      </c>
      <c r="C14294" s="34">
        <v>191</v>
      </c>
      <c r="D14294" s="34">
        <v>246</v>
      </c>
      <c r="E14294" s="34">
        <v>157</v>
      </c>
      <c r="F14294" s="34">
        <v>236</v>
      </c>
      <c r="G14294" s="34">
        <v>162</v>
      </c>
      <c r="H14294" s="34">
        <v>218</v>
      </c>
      <c r="I14294" s="34">
        <v>225</v>
      </c>
      <c r="J14294" s="34">
        <v>209</v>
      </c>
      <c r="K14294" s="34">
        <v>180</v>
      </c>
      <c r="L14294" s="34">
        <v>146</v>
      </c>
      <c r="M14294" s="34">
        <v>140</v>
      </c>
      <c r="N14294" s="34">
        <v>170</v>
      </c>
      <c r="O14294" s="34">
        <v>143</v>
      </c>
      <c r="P14294" s="34">
        <v>234</v>
      </c>
      <c r="Q14294" s="34">
        <v>242</v>
      </c>
      <c r="R14294" s="34">
        <v>212</v>
      </c>
      <c r="S14294" s="34">
        <v>204</v>
      </c>
      <c r="T14294" s="34">
        <v>182</v>
      </c>
      <c r="U14294" s="34">
        <v>157</v>
      </c>
      <c r="V14294" s="34">
        <v>273</v>
      </c>
      <c r="W14294" s="34">
        <v>172</v>
      </c>
      <c r="X14294" s="34">
        <v>331</v>
      </c>
      <c r="Y14294" s="34">
        <v>181</v>
      </c>
      <c r="Z14294" s="34">
        <v>267</v>
      </c>
      <c r="AA14294" s="34">
        <v>182</v>
      </c>
      <c r="AB14294" s="34">
        <v>241</v>
      </c>
      <c r="AC14294" s="34">
        <v>311</v>
      </c>
    </row>
    <row r="14295" spans="1:29" x14ac:dyDescent="0.2">
      <c r="A14295" s="34" t="s">
        <v>74788</v>
      </c>
      <c r="B14295" s="34">
        <v>289</v>
      </c>
      <c r="C14295" s="34">
        <v>167</v>
      </c>
      <c r="D14295" s="34">
        <v>276</v>
      </c>
      <c r="E14295" s="34">
        <v>160</v>
      </c>
      <c r="F14295" s="34">
        <v>278</v>
      </c>
      <c r="G14295" s="34">
        <v>155</v>
      </c>
      <c r="H14295" s="34">
        <v>212</v>
      </c>
      <c r="I14295" s="34">
        <v>217</v>
      </c>
      <c r="J14295" s="34">
        <v>229</v>
      </c>
      <c r="K14295" s="34">
        <v>223</v>
      </c>
      <c r="L14295" s="34">
        <v>186</v>
      </c>
      <c r="M14295" s="34">
        <v>177</v>
      </c>
      <c r="N14295" s="34">
        <v>222</v>
      </c>
      <c r="O14295" s="34">
        <v>159</v>
      </c>
      <c r="P14295" s="34">
        <v>209</v>
      </c>
      <c r="Q14295" s="34">
        <v>233</v>
      </c>
      <c r="R14295" s="34">
        <v>392</v>
      </c>
      <c r="S14295" s="34">
        <v>218</v>
      </c>
      <c r="T14295" s="34">
        <v>246</v>
      </c>
      <c r="U14295" s="34">
        <v>205</v>
      </c>
      <c r="V14295" s="34">
        <v>285</v>
      </c>
      <c r="W14295" s="34">
        <v>229</v>
      </c>
      <c r="X14295" s="34">
        <v>329</v>
      </c>
      <c r="Y14295" s="34">
        <v>236</v>
      </c>
      <c r="Z14295" s="34">
        <v>285</v>
      </c>
      <c r="AA14295" s="34">
        <v>264</v>
      </c>
      <c r="AB14295" s="34">
        <v>355</v>
      </c>
      <c r="AC14295" s="34">
        <v>316</v>
      </c>
    </row>
    <row r="14296" spans="1:29" x14ac:dyDescent="0.2">
      <c r="A14296" s="34" t="s">
        <v>74789</v>
      </c>
      <c r="B14296" s="34">
        <v>231</v>
      </c>
      <c r="C14296" s="34">
        <v>182</v>
      </c>
      <c r="D14296" s="34">
        <v>331</v>
      </c>
      <c r="E14296" s="34">
        <v>235</v>
      </c>
      <c r="F14296" s="34">
        <v>304</v>
      </c>
      <c r="G14296" s="34">
        <v>219</v>
      </c>
      <c r="H14296" s="34">
        <v>269</v>
      </c>
      <c r="I14296" s="34">
        <v>210</v>
      </c>
      <c r="J14296" s="34">
        <v>209</v>
      </c>
      <c r="K14296" s="34">
        <v>190</v>
      </c>
      <c r="L14296" s="34">
        <v>191</v>
      </c>
      <c r="M14296" s="34">
        <v>180</v>
      </c>
      <c r="N14296" s="34">
        <v>215</v>
      </c>
      <c r="O14296" s="34">
        <v>234</v>
      </c>
      <c r="P14296" s="34">
        <v>283</v>
      </c>
      <c r="Q14296" s="34">
        <v>283</v>
      </c>
      <c r="R14296" s="34">
        <v>327</v>
      </c>
      <c r="S14296" s="34">
        <v>296</v>
      </c>
      <c r="T14296" s="34">
        <v>254</v>
      </c>
      <c r="U14296" s="34">
        <v>194</v>
      </c>
      <c r="V14296" s="34">
        <v>367</v>
      </c>
      <c r="W14296" s="34">
        <v>227</v>
      </c>
      <c r="X14296" s="34">
        <v>345</v>
      </c>
      <c r="Y14296" s="34">
        <v>229</v>
      </c>
      <c r="Z14296" s="34">
        <v>355</v>
      </c>
      <c r="AA14296" s="34">
        <v>291</v>
      </c>
      <c r="AB14296" s="34">
        <v>294</v>
      </c>
      <c r="AC14296" s="34">
        <v>368</v>
      </c>
    </row>
    <row r="14297" spans="1:29" x14ac:dyDescent="0.2">
      <c r="A14297" s="34" t="s">
        <v>74790</v>
      </c>
      <c r="B14297" s="34">
        <v>206</v>
      </c>
      <c r="C14297" s="34">
        <v>228</v>
      </c>
      <c r="D14297" s="34">
        <v>242</v>
      </c>
      <c r="E14297" s="34">
        <v>279</v>
      </c>
      <c r="F14297" s="34">
        <v>217</v>
      </c>
      <c r="G14297" s="34">
        <v>245</v>
      </c>
      <c r="H14297" s="34">
        <v>224</v>
      </c>
      <c r="I14297" s="34">
        <v>246</v>
      </c>
      <c r="J14297" s="34">
        <v>223</v>
      </c>
      <c r="K14297" s="34">
        <v>301</v>
      </c>
      <c r="L14297" s="34">
        <v>171</v>
      </c>
      <c r="M14297" s="34">
        <v>255</v>
      </c>
      <c r="N14297" s="34">
        <v>208</v>
      </c>
      <c r="O14297" s="34">
        <v>255</v>
      </c>
      <c r="P14297" s="34">
        <v>223</v>
      </c>
      <c r="Q14297" s="34">
        <v>312</v>
      </c>
      <c r="R14297" s="34">
        <v>248</v>
      </c>
      <c r="S14297" s="34">
        <v>305</v>
      </c>
      <c r="T14297" s="34">
        <v>246</v>
      </c>
      <c r="U14297" s="34">
        <v>287</v>
      </c>
      <c r="V14297" s="34">
        <v>242</v>
      </c>
      <c r="W14297" s="34">
        <v>383</v>
      </c>
      <c r="X14297" s="34">
        <v>251</v>
      </c>
      <c r="Y14297" s="34">
        <v>296</v>
      </c>
      <c r="Z14297" s="34">
        <v>239</v>
      </c>
      <c r="AA14297" s="34">
        <v>334</v>
      </c>
      <c r="AB14297" s="34">
        <v>244</v>
      </c>
      <c r="AC14297" s="34">
        <v>453</v>
      </c>
    </row>
    <row r="14298" spans="1:29" x14ac:dyDescent="0.2">
      <c r="A14298" s="34" t="s">
        <v>74791</v>
      </c>
      <c r="B14298" s="34">
        <v>383</v>
      </c>
      <c r="C14298" s="34">
        <v>341</v>
      </c>
      <c r="D14298" s="34">
        <v>496</v>
      </c>
      <c r="E14298" s="34">
        <v>394</v>
      </c>
      <c r="F14298" s="34">
        <v>492</v>
      </c>
      <c r="G14298" s="34">
        <v>296</v>
      </c>
      <c r="H14298" s="34">
        <v>459</v>
      </c>
      <c r="I14298" s="34">
        <v>376</v>
      </c>
      <c r="J14298" s="34">
        <v>436</v>
      </c>
      <c r="K14298" s="34">
        <v>405</v>
      </c>
      <c r="L14298" s="34">
        <v>420</v>
      </c>
      <c r="M14298" s="34">
        <v>312</v>
      </c>
      <c r="N14298" s="34">
        <v>441</v>
      </c>
      <c r="O14298" s="34">
        <v>358</v>
      </c>
      <c r="P14298" s="34">
        <v>398</v>
      </c>
      <c r="Q14298" s="34">
        <v>582</v>
      </c>
      <c r="R14298" s="34">
        <v>561</v>
      </c>
      <c r="S14298" s="34">
        <v>465</v>
      </c>
      <c r="T14298" s="34">
        <v>541</v>
      </c>
      <c r="U14298" s="34">
        <v>442</v>
      </c>
      <c r="V14298" s="34">
        <v>537</v>
      </c>
      <c r="W14298" s="34">
        <v>497</v>
      </c>
      <c r="X14298" s="34">
        <v>538</v>
      </c>
      <c r="Y14298" s="34">
        <v>517</v>
      </c>
      <c r="Z14298" s="34">
        <v>482</v>
      </c>
      <c r="AA14298" s="34">
        <v>528</v>
      </c>
      <c r="AB14298" s="34">
        <v>602</v>
      </c>
      <c r="AC14298" s="34">
        <v>664</v>
      </c>
    </row>
    <row r="14299" spans="1:29" x14ac:dyDescent="0.2">
      <c r="A14299" s="34" t="s">
        <v>74792</v>
      </c>
      <c r="B14299" s="34">
        <v>163</v>
      </c>
      <c r="C14299" s="34">
        <v>118</v>
      </c>
      <c r="D14299" s="34">
        <v>148</v>
      </c>
      <c r="E14299" s="34">
        <v>107</v>
      </c>
      <c r="F14299" s="34">
        <v>154</v>
      </c>
      <c r="G14299" s="34">
        <v>112</v>
      </c>
      <c r="H14299" s="34">
        <v>106</v>
      </c>
      <c r="I14299" s="34">
        <v>110</v>
      </c>
      <c r="J14299" s="34">
        <v>158</v>
      </c>
      <c r="K14299" s="34">
        <v>128</v>
      </c>
      <c r="L14299" s="34">
        <v>88</v>
      </c>
      <c r="M14299" s="34">
        <v>105</v>
      </c>
      <c r="N14299" s="34">
        <v>99</v>
      </c>
      <c r="O14299" s="34">
        <v>126</v>
      </c>
      <c r="P14299" s="34">
        <v>133</v>
      </c>
      <c r="Q14299" s="34">
        <v>145</v>
      </c>
      <c r="R14299" s="34">
        <v>169</v>
      </c>
      <c r="S14299" s="34">
        <v>119</v>
      </c>
      <c r="T14299" s="34">
        <v>128</v>
      </c>
      <c r="U14299" s="34">
        <v>107</v>
      </c>
      <c r="V14299" s="34">
        <v>200</v>
      </c>
      <c r="W14299" s="34">
        <v>131</v>
      </c>
      <c r="X14299" s="34">
        <v>201</v>
      </c>
      <c r="Y14299" s="34">
        <v>130</v>
      </c>
      <c r="Z14299" s="34">
        <v>127</v>
      </c>
      <c r="AA14299" s="34">
        <v>164</v>
      </c>
      <c r="AB14299" s="34">
        <v>148</v>
      </c>
      <c r="AC14299" s="34">
        <v>183</v>
      </c>
    </row>
    <row r="14300" spans="1:29" x14ac:dyDescent="0.2">
      <c r="A14300" s="34" t="s">
        <v>74793</v>
      </c>
      <c r="B14300" s="34">
        <v>216</v>
      </c>
      <c r="C14300" s="34">
        <v>200</v>
      </c>
      <c r="D14300" s="34">
        <v>289</v>
      </c>
      <c r="E14300" s="34">
        <v>168</v>
      </c>
      <c r="F14300" s="34">
        <v>252</v>
      </c>
      <c r="G14300" s="34">
        <v>164</v>
      </c>
      <c r="H14300" s="34">
        <v>240</v>
      </c>
      <c r="I14300" s="34">
        <v>123</v>
      </c>
      <c r="J14300" s="34">
        <v>210</v>
      </c>
      <c r="K14300" s="34">
        <v>177</v>
      </c>
      <c r="L14300" s="34">
        <v>195</v>
      </c>
      <c r="M14300" s="34">
        <v>161</v>
      </c>
      <c r="N14300" s="34">
        <v>225</v>
      </c>
      <c r="O14300" s="34">
        <v>128</v>
      </c>
      <c r="P14300" s="34">
        <v>254</v>
      </c>
      <c r="Q14300" s="34">
        <v>266</v>
      </c>
      <c r="R14300" s="34">
        <v>293</v>
      </c>
      <c r="S14300" s="34">
        <v>218</v>
      </c>
      <c r="T14300" s="34">
        <v>282</v>
      </c>
      <c r="U14300" s="34">
        <v>190</v>
      </c>
      <c r="V14300" s="34">
        <v>299</v>
      </c>
      <c r="W14300" s="34">
        <v>190</v>
      </c>
      <c r="X14300" s="34">
        <v>332</v>
      </c>
      <c r="Y14300" s="34">
        <v>224</v>
      </c>
      <c r="Z14300" s="34">
        <v>340</v>
      </c>
      <c r="AA14300" s="34">
        <v>241</v>
      </c>
      <c r="AB14300" s="34">
        <v>272</v>
      </c>
      <c r="AC14300" s="34">
        <v>309</v>
      </c>
    </row>
    <row r="14301" spans="1:29" x14ac:dyDescent="0.2">
      <c r="A14301" s="34" t="s">
        <v>74794</v>
      </c>
      <c r="B14301" s="34">
        <v>146</v>
      </c>
      <c r="C14301" s="34">
        <v>126</v>
      </c>
      <c r="D14301" s="34">
        <v>145</v>
      </c>
      <c r="E14301" s="34">
        <v>118</v>
      </c>
      <c r="F14301" s="34">
        <v>128</v>
      </c>
      <c r="G14301" s="34">
        <v>84</v>
      </c>
      <c r="H14301" s="34">
        <v>105</v>
      </c>
      <c r="I14301" s="34">
        <v>77</v>
      </c>
      <c r="J14301" s="34">
        <v>105</v>
      </c>
      <c r="K14301" s="34">
        <v>111</v>
      </c>
      <c r="L14301" s="34">
        <v>102</v>
      </c>
      <c r="M14301" s="34">
        <v>66</v>
      </c>
      <c r="N14301" s="34">
        <v>87</v>
      </c>
      <c r="O14301" s="34">
        <v>88</v>
      </c>
      <c r="P14301" s="34">
        <v>132</v>
      </c>
      <c r="Q14301" s="34">
        <v>128</v>
      </c>
      <c r="R14301" s="34">
        <v>159</v>
      </c>
      <c r="S14301" s="34">
        <v>147</v>
      </c>
      <c r="T14301" s="34">
        <v>80</v>
      </c>
      <c r="U14301" s="34">
        <v>107</v>
      </c>
      <c r="V14301" s="34">
        <v>136</v>
      </c>
      <c r="W14301" s="34">
        <v>129</v>
      </c>
      <c r="X14301" s="34">
        <v>157</v>
      </c>
      <c r="Y14301" s="34">
        <v>112</v>
      </c>
      <c r="Z14301" s="34">
        <v>128</v>
      </c>
      <c r="AA14301" s="34">
        <v>95</v>
      </c>
      <c r="AB14301" s="34">
        <v>139</v>
      </c>
      <c r="AC14301" s="34">
        <v>180</v>
      </c>
    </row>
    <row r="14302" spans="1:29" x14ac:dyDescent="0.2">
      <c r="A14302" s="34" t="s">
        <v>74795</v>
      </c>
      <c r="B14302" s="34">
        <v>263</v>
      </c>
      <c r="C14302" s="34">
        <v>282</v>
      </c>
      <c r="D14302" s="34">
        <v>336</v>
      </c>
      <c r="E14302" s="34">
        <v>249</v>
      </c>
      <c r="F14302" s="34">
        <v>346</v>
      </c>
      <c r="G14302" s="34">
        <v>249</v>
      </c>
      <c r="H14302" s="34">
        <v>345</v>
      </c>
      <c r="I14302" s="34">
        <v>266</v>
      </c>
      <c r="J14302" s="34">
        <v>258</v>
      </c>
      <c r="K14302" s="34">
        <v>307</v>
      </c>
      <c r="L14302" s="34">
        <v>254</v>
      </c>
      <c r="M14302" s="34">
        <v>212</v>
      </c>
      <c r="N14302" s="34">
        <v>237</v>
      </c>
      <c r="O14302" s="34">
        <v>240</v>
      </c>
      <c r="P14302" s="34">
        <v>272</v>
      </c>
      <c r="Q14302" s="34">
        <v>356</v>
      </c>
      <c r="R14302" s="34">
        <v>409</v>
      </c>
      <c r="S14302" s="34">
        <v>306</v>
      </c>
      <c r="T14302" s="34">
        <v>315</v>
      </c>
      <c r="U14302" s="34">
        <v>214</v>
      </c>
      <c r="V14302" s="34">
        <v>395</v>
      </c>
      <c r="W14302" s="34">
        <v>291</v>
      </c>
      <c r="X14302" s="34">
        <v>382</v>
      </c>
      <c r="Y14302" s="34">
        <v>327</v>
      </c>
      <c r="Z14302" s="34">
        <v>375</v>
      </c>
      <c r="AA14302" s="34">
        <v>402</v>
      </c>
      <c r="AB14302" s="34">
        <v>413</v>
      </c>
      <c r="AC14302" s="34">
        <v>380</v>
      </c>
    </row>
    <row r="14303" spans="1:29" x14ac:dyDescent="0.2">
      <c r="A14303" s="34" t="s">
        <v>74796</v>
      </c>
      <c r="B14303" s="34">
        <v>178</v>
      </c>
      <c r="C14303" s="34">
        <v>197</v>
      </c>
      <c r="D14303" s="34">
        <v>279</v>
      </c>
      <c r="E14303" s="34">
        <v>156</v>
      </c>
      <c r="F14303" s="34">
        <v>235</v>
      </c>
      <c r="G14303" s="34">
        <v>220</v>
      </c>
      <c r="H14303" s="34">
        <v>214</v>
      </c>
      <c r="I14303" s="34">
        <v>155</v>
      </c>
      <c r="J14303" s="34">
        <v>198</v>
      </c>
      <c r="K14303" s="34">
        <v>197</v>
      </c>
      <c r="L14303" s="34">
        <v>145</v>
      </c>
      <c r="M14303" s="34">
        <v>172</v>
      </c>
      <c r="N14303" s="34">
        <v>169</v>
      </c>
      <c r="O14303" s="34">
        <v>145</v>
      </c>
      <c r="P14303" s="34">
        <v>221</v>
      </c>
      <c r="Q14303" s="34">
        <v>193</v>
      </c>
      <c r="R14303" s="34">
        <v>247</v>
      </c>
      <c r="S14303" s="34">
        <v>240</v>
      </c>
      <c r="T14303" s="34">
        <v>201</v>
      </c>
      <c r="U14303" s="34">
        <v>180</v>
      </c>
      <c r="V14303" s="34">
        <v>270</v>
      </c>
      <c r="W14303" s="34">
        <v>182</v>
      </c>
      <c r="X14303" s="34">
        <v>306</v>
      </c>
      <c r="Y14303" s="34">
        <v>195</v>
      </c>
      <c r="Z14303" s="34">
        <v>251</v>
      </c>
      <c r="AA14303" s="34">
        <v>210</v>
      </c>
      <c r="AB14303" s="34">
        <v>217</v>
      </c>
      <c r="AC14303" s="34">
        <v>267</v>
      </c>
    </row>
    <row r="14304" spans="1:29" x14ac:dyDescent="0.2">
      <c r="A14304" s="34" t="s">
        <v>74797</v>
      </c>
      <c r="B14304" s="34">
        <v>614</v>
      </c>
      <c r="C14304" s="34">
        <v>528</v>
      </c>
      <c r="D14304" s="34">
        <v>617</v>
      </c>
      <c r="E14304" s="34">
        <v>529</v>
      </c>
      <c r="F14304" s="34">
        <v>678</v>
      </c>
      <c r="G14304" s="34">
        <v>570</v>
      </c>
      <c r="H14304" s="34">
        <v>582</v>
      </c>
      <c r="I14304" s="34">
        <v>468</v>
      </c>
      <c r="J14304" s="34">
        <v>624</v>
      </c>
      <c r="K14304" s="34">
        <v>446</v>
      </c>
      <c r="L14304" s="34">
        <v>514</v>
      </c>
      <c r="M14304" s="34">
        <v>509</v>
      </c>
      <c r="N14304" s="34">
        <v>540</v>
      </c>
      <c r="O14304" s="34">
        <v>423</v>
      </c>
      <c r="P14304" s="34">
        <v>579</v>
      </c>
      <c r="Q14304" s="34">
        <v>686</v>
      </c>
      <c r="R14304" s="34">
        <v>792</v>
      </c>
      <c r="S14304" s="34">
        <v>562</v>
      </c>
      <c r="T14304" s="34">
        <v>691</v>
      </c>
      <c r="U14304" s="34">
        <v>581</v>
      </c>
      <c r="V14304" s="34">
        <v>781</v>
      </c>
      <c r="W14304" s="34">
        <v>668</v>
      </c>
      <c r="X14304" s="34">
        <v>732</v>
      </c>
      <c r="Y14304" s="34">
        <v>633</v>
      </c>
      <c r="Z14304" s="34">
        <v>629</v>
      </c>
      <c r="AA14304" s="34">
        <v>700</v>
      </c>
      <c r="AB14304" s="34">
        <v>730</v>
      </c>
      <c r="AC14304" s="34">
        <v>881</v>
      </c>
    </row>
    <row r="14305" spans="1:29" x14ac:dyDescent="0.2">
      <c r="A14305" s="34" t="s">
        <v>74798</v>
      </c>
      <c r="B14305" s="34">
        <v>299</v>
      </c>
      <c r="C14305" s="34">
        <v>239</v>
      </c>
      <c r="D14305" s="34">
        <v>285</v>
      </c>
      <c r="E14305" s="34">
        <v>280</v>
      </c>
      <c r="F14305" s="34">
        <v>321</v>
      </c>
      <c r="G14305" s="34">
        <v>260</v>
      </c>
      <c r="H14305" s="34">
        <v>323</v>
      </c>
      <c r="I14305" s="34">
        <v>266</v>
      </c>
      <c r="J14305" s="34">
        <v>232</v>
      </c>
      <c r="K14305" s="34">
        <v>277</v>
      </c>
      <c r="L14305" s="34">
        <v>207</v>
      </c>
      <c r="M14305" s="34">
        <v>216</v>
      </c>
      <c r="N14305" s="34">
        <v>267</v>
      </c>
      <c r="O14305" s="34">
        <v>244</v>
      </c>
      <c r="P14305" s="34">
        <v>322</v>
      </c>
      <c r="Q14305" s="34">
        <v>337</v>
      </c>
      <c r="R14305" s="34">
        <v>343</v>
      </c>
      <c r="S14305" s="34">
        <v>330</v>
      </c>
      <c r="T14305" s="34">
        <v>329</v>
      </c>
      <c r="U14305" s="34">
        <v>302</v>
      </c>
      <c r="V14305" s="34">
        <v>312</v>
      </c>
      <c r="W14305" s="34">
        <v>323</v>
      </c>
      <c r="X14305" s="34">
        <v>332</v>
      </c>
      <c r="Y14305" s="34">
        <v>299</v>
      </c>
      <c r="Z14305" s="34">
        <v>298</v>
      </c>
      <c r="AA14305" s="34">
        <v>418</v>
      </c>
      <c r="AB14305" s="34">
        <v>316</v>
      </c>
      <c r="AC14305" s="34">
        <v>480</v>
      </c>
    </row>
    <row r="14306" spans="1:29" x14ac:dyDescent="0.2">
      <c r="A14306" s="34" t="s">
        <v>74799</v>
      </c>
      <c r="B14306" s="34">
        <v>204</v>
      </c>
      <c r="C14306" s="34">
        <v>115</v>
      </c>
      <c r="D14306" s="34">
        <v>159</v>
      </c>
      <c r="E14306" s="34">
        <v>145</v>
      </c>
      <c r="F14306" s="34">
        <v>156</v>
      </c>
      <c r="G14306" s="34">
        <v>159</v>
      </c>
      <c r="H14306" s="34">
        <v>166</v>
      </c>
      <c r="I14306" s="34">
        <v>124</v>
      </c>
      <c r="J14306" s="34">
        <v>154</v>
      </c>
      <c r="K14306" s="34">
        <v>113</v>
      </c>
      <c r="L14306" s="34">
        <v>129</v>
      </c>
      <c r="M14306" s="34">
        <v>118</v>
      </c>
      <c r="N14306" s="34">
        <v>116</v>
      </c>
      <c r="O14306" s="34">
        <v>149</v>
      </c>
      <c r="P14306" s="34">
        <v>146</v>
      </c>
      <c r="Q14306" s="34">
        <v>163</v>
      </c>
      <c r="R14306" s="34">
        <v>216</v>
      </c>
      <c r="S14306" s="34">
        <v>172</v>
      </c>
      <c r="T14306" s="34">
        <v>201</v>
      </c>
      <c r="U14306" s="34">
        <v>124</v>
      </c>
      <c r="V14306" s="34">
        <v>178</v>
      </c>
      <c r="W14306" s="34">
        <v>143</v>
      </c>
      <c r="X14306" s="34">
        <v>211</v>
      </c>
      <c r="Y14306" s="34">
        <v>148</v>
      </c>
      <c r="Z14306" s="34">
        <v>172</v>
      </c>
      <c r="AA14306" s="34">
        <v>157</v>
      </c>
      <c r="AB14306" s="34">
        <v>193</v>
      </c>
      <c r="AC14306" s="34">
        <v>219</v>
      </c>
    </row>
    <row r="14307" spans="1:29" x14ac:dyDescent="0.2">
      <c r="A14307" s="34" t="s">
        <v>74800</v>
      </c>
      <c r="B14307" s="34">
        <v>251</v>
      </c>
      <c r="C14307" s="34">
        <v>278</v>
      </c>
      <c r="D14307" s="34">
        <v>323</v>
      </c>
      <c r="E14307" s="34">
        <v>261</v>
      </c>
      <c r="F14307" s="34">
        <v>335</v>
      </c>
      <c r="G14307" s="34">
        <v>298</v>
      </c>
      <c r="H14307" s="34">
        <v>303</v>
      </c>
      <c r="I14307" s="34">
        <v>228</v>
      </c>
      <c r="J14307" s="34">
        <v>326</v>
      </c>
      <c r="K14307" s="34">
        <v>259</v>
      </c>
      <c r="L14307" s="34">
        <v>273</v>
      </c>
      <c r="M14307" s="34">
        <v>188</v>
      </c>
      <c r="N14307" s="34">
        <v>310</v>
      </c>
      <c r="O14307" s="34">
        <v>207</v>
      </c>
      <c r="P14307" s="34">
        <v>324</v>
      </c>
      <c r="Q14307" s="34">
        <v>303</v>
      </c>
      <c r="R14307" s="34">
        <v>437</v>
      </c>
      <c r="S14307" s="34">
        <v>343</v>
      </c>
      <c r="T14307" s="34">
        <v>368</v>
      </c>
      <c r="U14307" s="34">
        <v>247</v>
      </c>
      <c r="V14307" s="34">
        <v>441</v>
      </c>
      <c r="W14307" s="34">
        <v>369</v>
      </c>
      <c r="X14307" s="34">
        <v>494</v>
      </c>
      <c r="Y14307" s="34">
        <v>349</v>
      </c>
      <c r="Z14307" s="34">
        <v>413</v>
      </c>
      <c r="AA14307" s="34">
        <v>366</v>
      </c>
      <c r="AB14307" s="34">
        <v>423</v>
      </c>
      <c r="AC14307" s="34">
        <v>461</v>
      </c>
    </row>
    <row r="14308" spans="1:29" x14ac:dyDescent="0.2">
      <c r="A14308" s="34" t="s">
        <v>74801</v>
      </c>
      <c r="B14308" s="34">
        <v>367</v>
      </c>
      <c r="C14308" s="34">
        <v>333</v>
      </c>
      <c r="D14308" s="34">
        <v>498</v>
      </c>
      <c r="E14308" s="34">
        <v>349</v>
      </c>
      <c r="F14308" s="34">
        <v>331</v>
      </c>
      <c r="G14308" s="34">
        <v>316</v>
      </c>
      <c r="H14308" s="34">
        <v>343</v>
      </c>
      <c r="I14308" s="34">
        <v>322</v>
      </c>
      <c r="J14308" s="34">
        <v>279</v>
      </c>
      <c r="K14308" s="34">
        <v>399</v>
      </c>
      <c r="L14308" s="34">
        <v>152</v>
      </c>
      <c r="M14308" s="34">
        <v>324</v>
      </c>
      <c r="N14308" s="34">
        <v>259</v>
      </c>
      <c r="O14308" s="34">
        <v>280</v>
      </c>
      <c r="P14308" s="34">
        <v>280</v>
      </c>
      <c r="Q14308" s="34">
        <v>388</v>
      </c>
      <c r="R14308" s="34">
        <v>295</v>
      </c>
      <c r="S14308" s="34">
        <v>494</v>
      </c>
      <c r="T14308" s="34">
        <v>177</v>
      </c>
      <c r="U14308" s="34">
        <v>244</v>
      </c>
      <c r="V14308" s="34">
        <v>369</v>
      </c>
      <c r="W14308" s="34">
        <v>361</v>
      </c>
      <c r="X14308" s="34">
        <v>415</v>
      </c>
      <c r="Y14308" s="34">
        <v>235</v>
      </c>
      <c r="Z14308" s="34">
        <v>415</v>
      </c>
      <c r="AA14308" s="34">
        <v>430</v>
      </c>
      <c r="AB14308" s="34">
        <v>262</v>
      </c>
      <c r="AC14308" s="34">
        <v>564</v>
      </c>
    </row>
    <row r="14309" spans="1:29" x14ac:dyDescent="0.2">
      <c r="A14309" s="34" t="s">
        <v>74802</v>
      </c>
      <c r="B14309" s="34">
        <v>165</v>
      </c>
      <c r="C14309" s="34">
        <v>155</v>
      </c>
      <c r="D14309" s="34">
        <v>204</v>
      </c>
      <c r="E14309" s="34">
        <v>206</v>
      </c>
      <c r="F14309" s="34">
        <v>217</v>
      </c>
      <c r="G14309" s="34">
        <v>191</v>
      </c>
      <c r="H14309" s="34">
        <v>179</v>
      </c>
      <c r="I14309" s="34">
        <v>162</v>
      </c>
      <c r="J14309" s="34">
        <v>167</v>
      </c>
      <c r="K14309" s="34">
        <v>179</v>
      </c>
      <c r="L14309" s="34">
        <v>114</v>
      </c>
      <c r="M14309" s="34">
        <v>171</v>
      </c>
      <c r="N14309" s="34">
        <v>177</v>
      </c>
      <c r="O14309" s="34">
        <v>175</v>
      </c>
      <c r="P14309" s="34">
        <v>146</v>
      </c>
      <c r="Q14309" s="34">
        <v>211</v>
      </c>
      <c r="R14309" s="34">
        <v>204</v>
      </c>
      <c r="S14309" s="34">
        <v>228</v>
      </c>
      <c r="T14309" s="34">
        <v>145</v>
      </c>
      <c r="U14309" s="34">
        <v>134</v>
      </c>
      <c r="V14309" s="34">
        <v>228</v>
      </c>
      <c r="W14309" s="34">
        <v>175</v>
      </c>
      <c r="X14309" s="34">
        <v>225</v>
      </c>
      <c r="Y14309" s="34">
        <v>184</v>
      </c>
      <c r="Z14309" s="34">
        <v>230</v>
      </c>
      <c r="AA14309" s="34">
        <v>228</v>
      </c>
      <c r="AB14309" s="34">
        <v>140</v>
      </c>
      <c r="AC14309" s="34">
        <v>284</v>
      </c>
    </row>
    <row r="14310" spans="1:29" x14ac:dyDescent="0.2">
      <c r="A14310" s="34" t="s">
        <v>74803</v>
      </c>
      <c r="B14310" s="34">
        <v>170</v>
      </c>
      <c r="C14310" s="34">
        <v>146</v>
      </c>
      <c r="D14310" s="34">
        <v>192</v>
      </c>
      <c r="E14310" s="34">
        <v>120</v>
      </c>
      <c r="F14310" s="34">
        <v>169</v>
      </c>
      <c r="G14310" s="34">
        <v>130</v>
      </c>
      <c r="H14310" s="34">
        <v>166</v>
      </c>
      <c r="I14310" s="34">
        <v>170</v>
      </c>
      <c r="J14310" s="34">
        <v>163</v>
      </c>
      <c r="K14310" s="34">
        <v>125</v>
      </c>
      <c r="L14310" s="34">
        <v>136</v>
      </c>
      <c r="M14310" s="34">
        <v>123</v>
      </c>
      <c r="N14310" s="34">
        <v>154</v>
      </c>
      <c r="O14310" s="34">
        <v>155</v>
      </c>
      <c r="P14310" s="34">
        <v>191</v>
      </c>
      <c r="Q14310" s="34">
        <v>209</v>
      </c>
      <c r="R14310" s="34">
        <v>225</v>
      </c>
      <c r="S14310" s="34">
        <v>156</v>
      </c>
      <c r="T14310" s="34">
        <v>156</v>
      </c>
      <c r="U14310" s="34">
        <v>160</v>
      </c>
      <c r="V14310" s="34">
        <v>223</v>
      </c>
      <c r="W14310" s="34">
        <v>176</v>
      </c>
      <c r="X14310" s="34">
        <v>221</v>
      </c>
      <c r="Y14310" s="34">
        <v>110</v>
      </c>
      <c r="Z14310" s="34">
        <v>216</v>
      </c>
      <c r="AA14310" s="34">
        <v>224</v>
      </c>
      <c r="AB14310" s="34">
        <v>189</v>
      </c>
      <c r="AC14310" s="34">
        <v>272</v>
      </c>
    </row>
    <row r="14311" spans="1:29" x14ac:dyDescent="0.2">
      <c r="A14311" s="34" t="s">
        <v>74804</v>
      </c>
      <c r="B14311" s="34">
        <v>205</v>
      </c>
      <c r="C14311" s="34">
        <v>278</v>
      </c>
      <c r="D14311" s="34">
        <v>200</v>
      </c>
      <c r="E14311" s="34">
        <v>417</v>
      </c>
      <c r="F14311" s="34">
        <v>240</v>
      </c>
      <c r="G14311" s="34">
        <v>322</v>
      </c>
      <c r="H14311" s="34">
        <v>203</v>
      </c>
      <c r="I14311" s="34">
        <v>232</v>
      </c>
      <c r="J14311" s="34">
        <v>195</v>
      </c>
      <c r="K14311" s="34">
        <v>339</v>
      </c>
      <c r="L14311" s="34">
        <v>150</v>
      </c>
      <c r="M14311" s="34">
        <v>244</v>
      </c>
      <c r="N14311" s="34">
        <v>229</v>
      </c>
      <c r="O14311" s="34">
        <v>243</v>
      </c>
      <c r="P14311" s="34">
        <v>185</v>
      </c>
      <c r="Q14311" s="34">
        <v>343</v>
      </c>
      <c r="R14311" s="34">
        <v>287</v>
      </c>
      <c r="S14311" s="34">
        <v>322</v>
      </c>
      <c r="T14311" s="34">
        <v>200</v>
      </c>
      <c r="U14311" s="34">
        <v>294</v>
      </c>
      <c r="V14311" s="34">
        <v>221</v>
      </c>
      <c r="W14311" s="34">
        <v>342</v>
      </c>
      <c r="X14311" s="34">
        <v>321</v>
      </c>
      <c r="Y14311" s="34">
        <v>290</v>
      </c>
      <c r="Z14311" s="34">
        <v>275</v>
      </c>
      <c r="AA14311" s="34">
        <v>354</v>
      </c>
      <c r="AB14311" s="34">
        <v>255</v>
      </c>
      <c r="AC14311" s="34">
        <v>518</v>
      </c>
    </row>
    <row r="14312" spans="1:29" x14ac:dyDescent="0.2">
      <c r="A14312" s="34" t="s">
        <v>74805</v>
      </c>
      <c r="B14312" s="34">
        <v>157</v>
      </c>
      <c r="C14312" s="34">
        <v>155</v>
      </c>
      <c r="D14312" s="34">
        <v>147</v>
      </c>
      <c r="E14312" s="34">
        <v>147</v>
      </c>
      <c r="F14312" s="34">
        <v>141</v>
      </c>
      <c r="G14312" s="34">
        <v>152</v>
      </c>
      <c r="H14312" s="34">
        <v>108</v>
      </c>
      <c r="I14312" s="34">
        <v>137</v>
      </c>
      <c r="J14312" s="34">
        <v>137</v>
      </c>
      <c r="K14312" s="34">
        <v>168</v>
      </c>
      <c r="L14312" s="34">
        <v>46</v>
      </c>
      <c r="M14312" s="34">
        <v>113</v>
      </c>
      <c r="N14312" s="34">
        <v>135</v>
      </c>
      <c r="O14312" s="34">
        <v>121</v>
      </c>
      <c r="P14312" s="34">
        <v>108</v>
      </c>
      <c r="Q14312" s="34">
        <v>144</v>
      </c>
      <c r="R14312" s="34">
        <v>123</v>
      </c>
      <c r="S14312" s="34">
        <v>202</v>
      </c>
      <c r="T14312" s="34">
        <v>113</v>
      </c>
      <c r="U14312" s="34">
        <v>105</v>
      </c>
      <c r="V14312" s="34">
        <v>126</v>
      </c>
      <c r="W14312" s="34">
        <v>108</v>
      </c>
      <c r="X14312" s="34">
        <v>199</v>
      </c>
      <c r="Y14312" s="34">
        <v>110</v>
      </c>
      <c r="Z14312" s="34">
        <v>177</v>
      </c>
      <c r="AA14312" s="34">
        <v>140</v>
      </c>
      <c r="AB14312" s="34">
        <v>131</v>
      </c>
      <c r="AC14312" s="34">
        <v>208</v>
      </c>
    </row>
    <row r="14313" spans="1:29" x14ac:dyDescent="0.2">
      <c r="A14313" s="34" t="s">
        <v>74806</v>
      </c>
      <c r="B14313" s="34">
        <v>357</v>
      </c>
      <c r="C14313" s="34">
        <v>219</v>
      </c>
      <c r="D14313" s="34">
        <v>252</v>
      </c>
      <c r="E14313" s="34">
        <v>231</v>
      </c>
      <c r="F14313" s="34">
        <v>288</v>
      </c>
      <c r="G14313" s="34">
        <v>208</v>
      </c>
      <c r="H14313" s="34">
        <v>250</v>
      </c>
      <c r="I14313" s="34">
        <v>178</v>
      </c>
      <c r="J14313" s="34">
        <v>281</v>
      </c>
      <c r="K14313" s="34">
        <v>188</v>
      </c>
      <c r="L14313" s="34">
        <v>278</v>
      </c>
      <c r="M14313" s="34">
        <v>144</v>
      </c>
      <c r="N14313" s="34">
        <v>247</v>
      </c>
      <c r="O14313" s="34">
        <v>190</v>
      </c>
      <c r="P14313" s="34">
        <v>236</v>
      </c>
      <c r="Q14313" s="34">
        <v>280</v>
      </c>
      <c r="R14313" s="34">
        <v>392</v>
      </c>
      <c r="S14313" s="34">
        <v>273</v>
      </c>
      <c r="T14313" s="34">
        <v>352</v>
      </c>
      <c r="U14313" s="34">
        <v>223</v>
      </c>
      <c r="V14313" s="34">
        <v>287</v>
      </c>
      <c r="W14313" s="34">
        <v>288</v>
      </c>
      <c r="X14313" s="34">
        <v>283</v>
      </c>
      <c r="Y14313" s="34">
        <v>287</v>
      </c>
      <c r="Z14313" s="34">
        <v>314</v>
      </c>
      <c r="AA14313" s="34">
        <v>240</v>
      </c>
      <c r="AB14313" s="34">
        <v>369</v>
      </c>
      <c r="AC14313" s="34">
        <v>315</v>
      </c>
    </row>
    <row r="14314" spans="1:29" x14ac:dyDescent="0.2">
      <c r="A14314" s="34" t="s">
        <v>74807</v>
      </c>
      <c r="B14314" s="34">
        <v>338</v>
      </c>
      <c r="C14314" s="34">
        <v>294</v>
      </c>
      <c r="D14314" s="34">
        <v>322</v>
      </c>
      <c r="E14314" s="34">
        <v>375</v>
      </c>
      <c r="F14314" s="34">
        <v>327</v>
      </c>
      <c r="G14314" s="34">
        <v>283</v>
      </c>
      <c r="H14314" s="34">
        <v>352</v>
      </c>
      <c r="I14314" s="34">
        <v>324</v>
      </c>
      <c r="J14314" s="34">
        <v>373</v>
      </c>
      <c r="K14314" s="34">
        <v>353</v>
      </c>
      <c r="L14314" s="34">
        <v>354</v>
      </c>
      <c r="M14314" s="34">
        <v>321</v>
      </c>
      <c r="N14314" s="34">
        <v>346</v>
      </c>
      <c r="O14314" s="34">
        <v>280</v>
      </c>
      <c r="P14314" s="34">
        <v>359</v>
      </c>
      <c r="Q14314" s="34">
        <v>436</v>
      </c>
      <c r="R14314" s="34">
        <v>523</v>
      </c>
      <c r="S14314" s="34">
        <v>362</v>
      </c>
      <c r="T14314" s="34">
        <v>484</v>
      </c>
      <c r="U14314" s="34">
        <v>321</v>
      </c>
      <c r="V14314" s="34">
        <v>402</v>
      </c>
      <c r="W14314" s="34">
        <v>526</v>
      </c>
      <c r="X14314" s="34">
        <v>478</v>
      </c>
      <c r="Y14314" s="34">
        <v>436</v>
      </c>
      <c r="Z14314" s="34">
        <v>375</v>
      </c>
      <c r="AA14314" s="34">
        <v>389</v>
      </c>
      <c r="AB14314" s="34">
        <v>565</v>
      </c>
      <c r="AC14314" s="34">
        <v>559</v>
      </c>
    </row>
    <row r="14315" spans="1:29" x14ac:dyDescent="0.2">
      <c r="A14315" s="34" t="s">
        <v>74808</v>
      </c>
      <c r="B14315" s="34">
        <v>304</v>
      </c>
      <c r="C14315" s="34">
        <v>227</v>
      </c>
      <c r="D14315" s="34">
        <v>322</v>
      </c>
      <c r="E14315" s="34">
        <v>268</v>
      </c>
      <c r="F14315" s="34">
        <v>334</v>
      </c>
      <c r="G14315" s="34">
        <v>192</v>
      </c>
      <c r="H14315" s="34">
        <v>270</v>
      </c>
      <c r="I14315" s="34">
        <v>228</v>
      </c>
      <c r="J14315" s="34">
        <v>260</v>
      </c>
      <c r="K14315" s="34">
        <v>262</v>
      </c>
      <c r="L14315" s="34">
        <v>176</v>
      </c>
      <c r="M14315" s="34">
        <v>240</v>
      </c>
      <c r="N14315" s="34">
        <v>228</v>
      </c>
      <c r="O14315" s="34">
        <v>188</v>
      </c>
      <c r="P14315" s="34">
        <v>245</v>
      </c>
      <c r="Q14315" s="34">
        <v>296</v>
      </c>
      <c r="R14315" s="34">
        <v>393</v>
      </c>
      <c r="S14315" s="34">
        <v>314</v>
      </c>
      <c r="T14315" s="34">
        <v>286</v>
      </c>
      <c r="U14315" s="34">
        <v>246</v>
      </c>
      <c r="V14315" s="34">
        <v>324</v>
      </c>
      <c r="W14315" s="34">
        <v>265</v>
      </c>
      <c r="X14315" s="34">
        <v>364</v>
      </c>
      <c r="Y14315" s="34">
        <v>281</v>
      </c>
      <c r="Z14315" s="34">
        <v>272</v>
      </c>
      <c r="AA14315" s="34">
        <v>309</v>
      </c>
      <c r="AB14315" s="34">
        <v>326</v>
      </c>
      <c r="AC14315" s="34">
        <v>421</v>
      </c>
    </row>
    <row r="14316" spans="1:29" x14ac:dyDescent="0.2">
      <c r="A14316" s="34" t="s">
        <v>74809</v>
      </c>
      <c r="B14316" s="34">
        <v>302</v>
      </c>
      <c r="C14316" s="34">
        <v>310</v>
      </c>
      <c r="D14316" s="34">
        <v>392</v>
      </c>
      <c r="E14316" s="34">
        <v>342</v>
      </c>
      <c r="F14316" s="34">
        <v>414</v>
      </c>
      <c r="G14316" s="34">
        <v>297</v>
      </c>
      <c r="H14316" s="34">
        <v>381</v>
      </c>
      <c r="I14316" s="34">
        <v>319</v>
      </c>
      <c r="J14316" s="34">
        <v>339</v>
      </c>
      <c r="K14316" s="34">
        <v>330</v>
      </c>
      <c r="L14316" s="34">
        <v>301</v>
      </c>
      <c r="M14316" s="34">
        <v>280</v>
      </c>
      <c r="N14316" s="34">
        <v>344</v>
      </c>
      <c r="O14316" s="34">
        <v>268</v>
      </c>
      <c r="P14316" s="34">
        <v>324</v>
      </c>
      <c r="Q14316" s="34">
        <v>383</v>
      </c>
      <c r="R14316" s="34">
        <v>436</v>
      </c>
      <c r="S14316" s="34">
        <v>374</v>
      </c>
      <c r="T14316" s="34">
        <v>438</v>
      </c>
      <c r="U14316" s="34">
        <v>307</v>
      </c>
      <c r="V14316" s="34">
        <v>443</v>
      </c>
      <c r="W14316" s="34">
        <v>394</v>
      </c>
      <c r="X14316" s="34">
        <v>445</v>
      </c>
      <c r="Y14316" s="34">
        <v>277</v>
      </c>
      <c r="Z14316" s="34">
        <v>405</v>
      </c>
      <c r="AA14316" s="34">
        <v>381</v>
      </c>
      <c r="AB14316" s="34">
        <v>481</v>
      </c>
      <c r="AC14316" s="34">
        <v>539</v>
      </c>
    </row>
    <row r="14317" spans="1:29" x14ac:dyDescent="0.2">
      <c r="A14317" s="34" t="s">
        <v>74810</v>
      </c>
      <c r="B14317" s="34">
        <v>364</v>
      </c>
      <c r="C14317" s="34">
        <v>375</v>
      </c>
      <c r="D14317" s="34">
        <v>426</v>
      </c>
      <c r="E14317" s="34">
        <v>373</v>
      </c>
      <c r="F14317" s="34">
        <v>339</v>
      </c>
      <c r="G14317" s="34">
        <v>386</v>
      </c>
      <c r="H14317" s="34">
        <v>329</v>
      </c>
      <c r="I14317" s="34">
        <v>325</v>
      </c>
      <c r="J14317" s="34">
        <v>278</v>
      </c>
      <c r="K14317" s="34">
        <v>374</v>
      </c>
      <c r="L14317" s="34">
        <v>208</v>
      </c>
      <c r="M14317" s="34">
        <v>289</v>
      </c>
      <c r="N14317" s="34">
        <v>281</v>
      </c>
      <c r="O14317" s="34">
        <v>280</v>
      </c>
      <c r="P14317" s="34">
        <v>266</v>
      </c>
      <c r="Q14317" s="34">
        <v>390</v>
      </c>
      <c r="R14317" s="34">
        <v>385</v>
      </c>
      <c r="S14317" s="34">
        <v>454</v>
      </c>
      <c r="T14317" s="34">
        <v>222</v>
      </c>
      <c r="U14317" s="34">
        <v>331</v>
      </c>
      <c r="V14317" s="34">
        <v>377</v>
      </c>
      <c r="W14317" s="34">
        <v>318</v>
      </c>
      <c r="X14317" s="34">
        <v>380</v>
      </c>
      <c r="Y14317" s="34">
        <v>286</v>
      </c>
      <c r="Z14317" s="34">
        <v>350</v>
      </c>
      <c r="AA14317" s="34">
        <v>399</v>
      </c>
      <c r="AB14317" s="34">
        <v>298</v>
      </c>
      <c r="AC14317" s="34">
        <v>643</v>
      </c>
    </row>
    <row r="14318" spans="1:29" x14ac:dyDescent="0.2">
      <c r="A14318" s="34" t="s">
        <v>74811</v>
      </c>
      <c r="B14318" s="34">
        <v>99</v>
      </c>
      <c r="C14318" s="34">
        <v>95</v>
      </c>
      <c r="D14318" s="34">
        <v>128</v>
      </c>
      <c r="E14318" s="34">
        <v>89</v>
      </c>
      <c r="F14318" s="34">
        <v>99</v>
      </c>
      <c r="G14318" s="34">
        <v>82</v>
      </c>
      <c r="H14318" s="34">
        <v>101</v>
      </c>
      <c r="I14318" s="34">
        <v>88</v>
      </c>
      <c r="J14318" s="34">
        <v>87</v>
      </c>
      <c r="K14318" s="34">
        <v>103</v>
      </c>
      <c r="L14318" s="34">
        <v>48</v>
      </c>
      <c r="M14318" s="34">
        <v>77</v>
      </c>
      <c r="N14318" s="34">
        <v>73</v>
      </c>
      <c r="O14318" s="34">
        <v>91</v>
      </c>
      <c r="P14318" s="34">
        <v>87</v>
      </c>
      <c r="Q14318" s="34">
        <v>112</v>
      </c>
      <c r="R14318" s="34">
        <v>90</v>
      </c>
      <c r="S14318" s="34">
        <v>126</v>
      </c>
      <c r="T14318" s="34">
        <v>83</v>
      </c>
      <c r="U14318" s="34">
        <v>85</v>
      </c>
      <c r="V14318" s="34">
        <v>107</v>
      </c>
      <c r="W14318" s="34">
        <v>107</v>
      </c>
      <c r="X14318" s="34">
        <v>136</v>
      </c>
      <c r="Y14318" s="34">
        <v>102</v>
      </c>
      <c r="Z14318" s="34">
        <v>153</v>
      </c>
      <c r="AA14318" s="34">
        <v>118</v>
      </c>
      <c r="AB14318" s="34">
        <v>95</v>
      </c>
      <c r="AC14318" s="34">
        <v>166</v>
      </c>
    </row>
    <row r="14319" spans="1:29" x14ac:dyDescent="0.2">
      <c r="A14319" s="34" t="s">
        <v>74812</v>
      </c>
      <c r="B14319" s="34">
        <v>251</v>
      </c>
      <c r="C14319" s="34">
        <v>304</v>
      </c>
      <c r="D14319" s="34">
        <v>278</v>
      </c>
      <c r="E14319" s="34">
        <v>281</v>
      </c>
      <c r="F14319" s="34">
        <v>247</v>
      </c>
      <c r="G14319" s="34">
        <v>295</v>
      </c>
      <c r="H14319" s="34">
        <v>289</v>
      </c>
      <c r="I14319" s="34">
        <v>225</v>
      </c>
      <c r="J14319" s="34">
        <v>258</v>
      </c>
      <c r="K14319" s="34">
        <v>243</v>
      </c>
      <c r="L14319" s="34">
        <v>208</v>
      </c>
      <c r="M14319" s="34">
        <v>225</v>
      </c>
      <c r="N14319" s="34">
        <v>244</v>
      </c>
      <c r="O14319" s="34">
        <v>221</v>
      </c>
      <c r="P14319" s="34">
        <v>250</v>
      </c>
      <c r="Q14319" s="34">
        <v>316</v>
      </c>
      <c r="R14319" s="34">
        <v>360</v>
      </c>
      <c r="S14319" s="34">
        <v>343</v>
      </c>
      <c r="T14319" s="34">
        <v>260</v>
      </c>
      <c r="U14319" s="34">
        <v>249</v>
      </c>
      <c r="V14319" s="34">
        <v>305</v>
      </c>
      <c r="W14319" s="34">
        <v>274</v>
      </c>
      <c r="X14319" s="34">
        <v>387</v>
      </c>
      <c r="Y14319" s="34">
        <v>294</v>
      </c>
      <c r="Z14319" s="34">
        <v>280</v>
      </c>
      <c r="AA14319" s="34">
        <v>339</v>
      </c>
      <c r="AB14319" s="34">
        <v>313</v>
      </c>
      <c r="AC14319" s="34">
        <v>440</v>
      </c>
    </row>
    <row r="14320" spans="1:29" x14ac:dyDescent="0.2">
      <c r="A14320" s="34" t="s">
        <v>74813</v>
      </c>
      <c r="B14320" s="34">
        <v>332</v>
      </c>
      <c r="C14320" s="34">
        <v>250</v>
      </c>
      <c r="D14320" s="34">
        <v>305</v>
      </c>
      <c r="E14320" s="34">
        <v>268</v>
      </c>
      <c r="F14320" s="34">
        <v>344</v>
      </c>
      <c r="G14320" s="34">
        <v>371</v>
      </c>
      <c r="H14320" s="34">
        <v>342</v>
      </c>
      <c r="I14320" s="34">
        <v>252</v>
      </c>
      <c r="J14320" s="34">
        <v>329</v>
      </c>
      <c r="K14320" s="34">
        <v>311</v>
      </c>
      <c r="L14320" s="34">
        <v>343</v>
      </c>
      <c r="M14320" s="34">
        <v>263</v>
      </c>
      <c r="N14320" s="34">
        <v>283</v>
      </c>
      <c r="O14320" s="34">
        <v>267</v>
      </c>
      <c r="P14320" s="34">
        <v>346</v>
      </c>
      <c r="Q14320" s="34">
        <v>348</v>
      </c>
      <c r="R14320" s="34">
        <v>406</v>
      </c>
      <c r="S14320" s="34">
        <v>340</v>
      </c>
      <c r="T14320" s="34">
        <v>410</v>
      </c>
      <c r="U14320" s="34">
        <v>328</v>
      </c>
      <c r="V14320" s="34">
        <v>429</v>
      </c>
      <c r="W14320" s="34">
        <v>399</v>
      </c>
      <c r="X14320" s="34">
        <v>413</v>
      </c>
      <c r="Y14320" s="34">
        <v>394</v>
      </c>
      <c r="Z14320" s="34">
        <v>302</v>
      </c>
      <c r="AA14320" s="34">
        <v>383</v>
      </c>
      <c r="AB14320" s="34">
        <v>428</v>
      </c>
      <c r="AC14320" s="34">
        <v>487</v>
      </c>
    </row>
    <row r="14321" spans="1:29" x14ac:dyDescent="0.2">
      <c r="A14321" s="34" t="s">
        <v>74814</v>
      </c>
      <c r="B14321" s="34">
        <v>267</v>
      </c>
      <c r="C14321" s="34">
        <v>225</v>
      </c>
      <c r="D14321" s="34">
        <v>251</v>
      </c>
      <c r="E14321" s="34">
        <v>211</v>
      </c>
      <c r="F14321" s="34">
        <v>261</v>
      </c>
      <c r="G14321" s="34">
        <v>207</v>
      </c>
      <c r="H14321" s="34">
        <v>217</v>
      </c>
      <c r="I14321" s="34">
        <v>214</v>
      </c>
      <c r="J14321" s="34">
        <v>214</v>
      </c>
      <c r="K14321" s="34">
        <v>210</v>
      </c>
      <c r="L14321" s="34">
        <v>173</v>
      </c>
      <c r="M14321" s="34">
        <v>163</v>
      </c>
      <c r="N14321" s="34">
        <v>199</v>
      </c>
      <c r="O14321" s="34">
        <v>209</v>
      </c>
      <c r="P14321" s="34">
        <v>212</v>
      </c>
      <c r="Q14321" s="34">
        <v>263</v>
      </c>
      <c r="R14321" s="34">
        <v>303</v>
      </c>
      <c r="S14321" s="34">
        <v>261</v>
      </c>
      <c r="T14321" s="34">
        <v>268</v>
      </c>
      <c r="U14321" s="34">
        <v>182</v>
      </c>
      <c r="V14321" s="34">
        <v>272</v>
      </c>
      <c r="W14321" s="34">
        <v>249</v>
      </c>
      <c r="X14321" s="34">
        <v>293</v>
      </c>
      <c r="Y14321" s="34">
        <v>231</v>
      </c>
      <c r="Z14321" s="34">
        <v>258</v>
      </c>
      <c r="AA14321" s="34">
        <v>286</v>
      </c>
      <c r="AB14321" s="34">
        <v>262</v>
      </c>
      <c r="AC14321" s="34">
        <v>362</v>
      </c>
    </row>
    <row r="14322" spans="1:29" x14ac:dyDescent="0.2">
      <c r="A14322" s="34" t="s">
        <v>74815</v>
      </c>
      <c r="B14322" s="34">
        <v>86</v>
      </c>
      <c r="C14322" s="34">
        <v>79</v>
      </c>
      <c r="D14322" s="34">
        <v>125</v>
      </c>
      <c r="E14322" s="34">
        <v>128</v>
      </c>
      <c r="F14322" s="34">
        <v>123</v>
      </c>
      <c r="G14322" s="34">
        <v>64</v>
      </c>
      <c r="H14322" s="34">
        <v>90</v>
      </c>
      <c r="I14322" s="34">
        <v>87</v>
      </c>
      <c r="J14322" s="34">
        <v>105</v>
      </c>
      <c r="K14322" s="34">
        <v>113</v>
      </c>
      <c r="L14322" s="34">
        <v>79</v>
      </c>
      <c r="M14322" s="34">
        <v>93</v>
      </c>
      <c r="N14322" s="34">
        <v>97</v>
      </c>
      <c r="O14322" s="34">
        <v>109</v>
      </c>
      <c r="P14322" s="34">
        <v>102</v>
      </c>
      <c r="Q14322" s="34">
        <v>139</v>
      </c>
      <c r="R14322" s="34">
        <v>116</v>
      </c>
      <c r="S14322" s="34">
        <v>129</v>
      </c>
      <c r="T14322" s="34">
        <v>88</v>
      </c>
      <c r="U14322" s="34">
        <v>112</v>
      </c>
      <c r="V14322" s="34">
        <v>116</v>
      </c>
      <c r="W14322" s="34">
        <v>94</v>
      </c>
      <c r="X14322" s="34">
        <v>128</v>
      </c>
      <c r="Y14322" s="34">
        <v>96</v>
      </c>
      <c r="Z14322" s="34">
        <v>136</v>
      </c>
      <c r="AA14322" s="34">
        <v>96</v>
      </c>
      <c r="AB14322" s="34">
        <v>106</v>
      </c>
      <c r="AC14322" s="34">
        <v>151</v>
      </c>
    </row>
    <row r="14323" spans="1:29" x14ac:dyDescent="0.2">
      <c r="A14323" s="34" t="s">
        <v>74816</v>
      </c>
      <c r="B14323" s="34">
        <v>322</v>
      </c>
      <c r="C14323" s="34">
        <v>367</v>
      </c>
      <c r="D14323" s="34">
        <v>404</v>
      </c>
      <c r="E14323" s="34">
        <v>431</v>
      </c>
      <c r="F14323" s="34">
        <v>382</v>
      </c>
      <c r="G14323" s="34">
        <v>480</v>
      </c>
      <c r="H14323" s="34">
        <v>326</v>
      </c>
      <c r="I14323" s="34">
        <v>419</v>
      </c>
      <c r="J14323" s="34">
        <v>279</v>
      </c>
      <c r="K14323" s="34">
        <v>450</v>
      </c>
      <c r="L14323" s="34">
        <v>168</v>
      </c>
      <c r="M14323" s="34">
        <v>351</v>
      </c>
      <c r="N14323" s="34">
        <v>247</v>
      </c>
      <c r="O14323" s="34">
        <v>327</v>
      </c>
      <c r="P14323" s="34">
        <v>280</v>
      </c>
      <c r="Q14323" s="34">
        <v>394</v>
      </c>
      <c r="R14323" s="34">
        <v>392</v>
      </c>
      <c r="S14323" s="34">
        <v>466</v>
      </c>
      <c r="T14323" s="34">
        <v>250</v>
      </c>
      <c r="U14323" s="34">
        <v>280</v>
      </c>
      <c r="V14323" s="34">
        <v>382</v>
      </c>
      <c r="W14323" s="34">
        <v>388</v>
      </c>
      <c r="X14323" s="34">
        <v>443</v>
      </c>
      <c r="Y14323" s="34">
        <v>285</v>
      </c>
      <c r="Z14323" s="34">
        <v>369</v>
      </c>
      <c r="AA14323" s="34">
        <v>433</v>
      </c>
      <c r="AB14323" s="34">
        <v>302</v>
      </c>
      <c r="AC14323" s="34">
        <v>541</v>
      </c>
    </row>
    <row r="14324" spans="1:29" x14ac:dyDescent="0.2">
      <c r="A14324" s="34" t="s">
        <v>74817</v>
      </c>
      <c r="B14324" s="34">
        <v>243</v>
      </c>
      <c r="C14324" s="34">
        <v>119</v>
      </c>
      <c r="D14324" s="34">
        <v>187</v>
      </c>
      <c r="E14324" s="34">
        <v>181</v>
      </c>
      <c r="F14324" s="34">
        <v>213</v>
      </c>
      <c r="G14324" s="34">
        <v>167</v>
      </c>
      <c r="H14324" s="34">
        <v>249</v>
      </c>
      <c r="I14324" s="34">
        <v>160</v>
      </c>
      <c r="J14324" s="34">
        <v>245</v>
      </c>
      <c r="K14324" s="34">
        <v>184</v>
      </c>
      <c r="L14324" s="34">
        <v>209</v>
      </c>
      <c r="M14324" s="34">
        <v>124</v>
      </c>
      <c r="N14324" s="34">
        <v>188</v>
      </c>
      <c r="O14324" s="34">
        <v>129</v>
      </c>
      <c r="P14324" s="34">
        <v>192</v>
      </c>
      <c r="Q14324" s="34">
        <v>209</v>
      </c>
      <c r="R14324" s="34">
        <v>258</v>
      </c>
      <c r="S14324" s="34">
        <v>178</v>
      </c>
      <c r="T14324" s="34">
        <v>306</v>
      </c>
      <c r="U14324" s="34">
        <v>189</v>
      </c>
      <c r="V14324" s="34">
        <v>302</v>
      </c>
      <c r="W14324" s="34">
        <v>244</v>
      </c>
      <c r="X14324" s="34">
        <v>261</v>
      </c>
      <c r="Y14324" s="34">
        <v>200</v>
      </c>
      <c r="Z14324" s="34">
        <v>202</v>
      </c>
      <c r="AA14324" s="34">
        <v>193</v>
      </c>
      <c r="AB14324" s="34">
        <v>264</v>
      </c>
      <c r="AC14324" s="34">
        <v>255</v>
      </c>
    </row>
    <row r="14325" spans="1:29" x14ac:dyDescent="0.2">
      <c r="A14325" s="34" t="s">
        <v>74818</v>
      </c>
      <c r="B14325" s="34">
        <v>315</v>
      </c>
      <c r="C14325" s="34">
        <v>288</v>
      </c>
      <c r="D14325" s="34">
        <v>454</v>
      </c>
      <c r="E14325" s="34">
        <v>290</v>
      </c>
      <c r="F14325" s="34">
        <v>430</v>
      </c>
      <c r="G14325" s="34">
        <v>346</v>
      </c>
      <c r="H14325" s="34">
        <v>437</v>
      </c>
      <c r="I14325" s="34">
        <v>274</v>
      </c>
      <c r="J14325" s="34">
        <v>343</v>
      </c>
      <c r="K14325" s="34">
        <v>292</v>
      </c>
      <c r="L14325" s="34">
        <v>328</v>
      </c>
      <c r="M14325" s="34">
        <v>315</v>
      </c>
      <c r="N14325" s="34">
        <v>392</v>
      </c>
      <c r="O14325" s="34">
        <v>276</v>
      </c>
      <c r="P14325" s="34">
        <v>415</v>
      </c>
      <c r="Q14325" s="34">
        <v>443</v>
      </c>
      <c r="R14325" s="34">
        <v>523</v>
      </c>
      <c r="S14325" s="34">
        <v>425</v>
      </c>
      <c r="T14325" s="34">
        <v>534</v>
      </c>
      <c r="U14325" s="34">
        <v>329</v>
      </c>
      <c r="V14325" s="34">
        <v>501</v>
      </c>
      <c r="W14325" s="34">
        <v>426</v>
      </c>
      <c r="X14325" s="34">
        <v>559</v>
      </c>
      <c r="Y14325" s="34">
        <v>371</v>
      </c>
      <c r="Z14325" s="34">
        <v>441</v>
      </c>
      <c r="AA14325" s="34">
        <v>444</v>
      </c>
      <c r="AB14325" s="34">
        <v>534</v>
      </c>
      <c r="AC14325" s="34">
        <v>587</v>
      </c>
    </row>
    <row r="14326" spans="1:29" x14ac:dyDescent="0.2">
      <c r="A14326" s="34" t="s">
        <v>74819</v>
      </c>
      <c r="B14326" s="34">
        <v>138</v>
      </c>
      <c r="C14326" s="34">
        <v>177</v>
      </c>
      <c r="D14326" s="34">
        <v>207</v>
      </c>
      <c r="E14326" s="34">
        <v>190</v>
      </c>
      <c r="F14326" s="34">
        <v>191</v>
      </c>
      <c r="G14326" s="34">
        <v>186</v>
      </c>
      <c r="H14326" s="34">
        <v>169</v>
      </c>
      <c r="I14326" s="34">
        <v>139</v>
      </c>
      <c r="J14326" s="34">
        <v>141</v>
      </c>
      <c r="K14326" s="34">
        <v>195</v>
      </c>
      <c r="L14326" s="34">
        <v>124</v>
      </c>
      <c r="M14326" s="34">
        <v>155</v>
      </c>
      <c r="N14326" s="34">
        <v>130</v>
      </c>
      <c r="O14326" s="34">
        <v>153</v>
      </c>
      <c r="P14326" s="34">
        <v>165</v>
      </c>
      <c r="Q14326" s="34">
        <v>218</v>
      </c>
      <c r="R14326" s="34">
        <v>204</v>
      </c>
      <c r="S14326" s="34">
        <v>217</v>
      </c>
      <c r="T14326" s="34">
        <v>170</v>
      </c>
      <c r="U14326" s="34">
        <v>169</v>
      </c>
      <c r="V14326" s="34">
        <v>220</v>
      </c>
      <c r="W14326" s="34">
        <v>208</v>
      </c>
      <c r="X14326" s="34">
        <v>242</v>
      </c>
      <c r="Y14326" s="34">
        <v>194</v>
      </c>
      <c r="Z14326" s="34">
        <v>183</v>
      </c>
      <c r="AA14326" s="34">
        <v>211</v>
      </c>
      <c r="AB14326" s="34">
        <v>158</v>
      </c>
      <c r="AC14326" s="34">
        <v>358</v>
      </c>
    </row>
    <row r="14327" spans="1:29" x14ac:dyDescent="0.2">
      <c r="A14327" s="34" t="s">
        <v>74820</v>
      </c>
      <c r="B14327" s="34">
        <v>121</v>
      </c>
      <c r="C14327" s="34">
        <v>136</v>
      </c>
      <c r="D14327" s="34">
        <v>155</v>
      </c>
      <c r="E14327" s="34">
        <v>178</v>
      </c>
      <c r="F14327" s="34">
        <v>154</v>
      </c>
      <c r="G14327" s="34">
        <v>139</v>
      </c>
      <c r="H14327" s="34">
        <v>161</v>
      </c>
      <c r="I14327" s="34">
        <v>134</v>
      </c>
      <c r="J14327" s="34">
        <v>126</v>
      </c>
      <c r="K14327" s="34">
        <v>106</v>
      </c>
      <c r="L14327" s="34">
        <v>80</v>
      </c>
      <c r="M14327" s="34">
        <v>117</v>
      </c>
      <c r="N14327" s="34">
        <v>130</v>
      </c>
      <c r="O14327" s="34">
        <v>83</v>
      </c>
      <c r="P14327" s="34">
        <v>122</v>
      </c>
      <c r="Q14327" s="34">
        <v>165</v>
      </c>
      <c r="R14327" s="34">
        <v>157</v>
      </c>
      <c r="S14327" s="34">
        <v>188</v>
      </c>
      <c r="T14327" s="34">
        <v>98</v>
      </c>
      <c r="U14327" s="34">
        <v>131</v>
      </c>
      <c r="V14327" s="34">
        <v>154</v>
      </c>
      <c r="W14327" s="34">
        <v>149</v>
      </c>
      <c r="X14327" s="34">
        <v>226</v>
      </c>
      <c r="Y14327" s="34">
        <v>143</v>
      </c>
      <c r="Z14327" s="34">
        <v>156</v>
      </c>
      <c r="AA14327" s="34">
        <v>130</v>
      </c>
      <c r="AB14327" s="34">
        <v>154</v>
      </c>
      <c r="AC14327" s="34">
        <v>194</v>
      </c>
    </row>
    <row r="14328" spans="1:29" x14ac:dyDescent="0.2">
      <c r="A14328" s="34" t="s">
        <v>74821</v>
      </c>
      <c r="B14328" s="34">
        <v>355</v>
      </c>
      <c r="C14328" s="34">
        <v>341</v>
      </c>
      <c r="D14328" s="34">
        <v>451</v>
      </c>
      <c r="E14328" s="34">
        <v>374</v>
      </c>
      <c r="F14328" s="34">
        <v>433</v>
      </c>
      <c r="G14328" s="34">
        <v>346</v>
      </c>
      <c r="H14328" s="34">
        <v>392</v>
      </c>
      <c r="I14328" s="34">
        <v>351</v>
      </c>
      <c r="J14328" s="34">
        <v>371</v>
      </c>
      <c r="K14328" s="34">
        <v>370</v>
      </c>
      <c r="L14328" s="34">
        <v>223</v>
      </c>
      <c r="M14328" s="34">
        <v>284</v>
      </c>
      <c r="N14328" s="34">
        <v>327</v>
      </c>
      <c r="O14328" s="34">
        <v>338</v>
      </c>
      <c r="P14328" s="34">
        <v>332</v>
      </c>
      <c r="Q14328" s="34">
        <v>436</v>
      </c>
      <c r="R14328" s="34">
        <v>483</v>
      </c>
      <c r="S14328" s="34">
        <v>503</v>
      </c>
      <c r="T14328" s="34">
        <v>402</v>
      </c>
      <c r="U14328" s="34">
        <v>305</v>
      </c>
      <c r="V14328" s="34">
        <v>477</v>
      </c>
      <c r="W14328" s="34">
        <v>412</v>
      </c>
      <c r="X14328" s="34">
        <v>496</v>
      </c>
      <c r="Y14328" s="34">
        <v>366</v>
      </c>
      <c r="Z14328" s="34">
        <v>502</v>
      </c>
      <c r="AA14328" s="34">
        <v>421</v>
      </c>
      <c r="AB14328" s="34">
        <v>410</v>
      </c>
      <c r="AC14328" s="34">
        <v>605</v>
      </c>
    </row>
    <row r="14329" spans="1:29" x14ac:dyDescent="0.2">
      <c r="A14329" s="34" t="s">
        <v>74822</v>
      </c>
      <c r="B14329" s="34">
        <v>126</v>
      </c>
      <c r="C14329" s="34">
        <v>239</v>
      </c>
      <c r="D14329" s="34">
        <v>248</v>
      </c>
      <c r="E14329" s="34">
        <v>266</v>
      </c>
      <c r="F14329" s="34">
        <v>234</v>
      </c>
      <c r="G14329" s="34">
        <v>238</v>
      </c>
      <c r="H14329" s="34">
        <v>201</v>
      </c>
      <c r="I14329" s="34">
        <v>170</v>
      </c>
      <c r="J14329" s="34">
        <v>163</v>
      </c>
      <c r="K14329" s="34">
        <v>230</v>
      </c>
      <c r="L14329" s="34">
        <v>103</v>
      </c>
      <c r="M14329" s="34">
        <v>177</v>
      </c>
      <c r="N14329" s="34">
        <v>162</v>
      </c>
      <c r="O14329" s="34">
        <v>217</v>
      </c>
      <c r="P14329" s="34">
        <v>169</v>
      </c>
      <c r="Q14329" s="34">
        <v>234</v>
      </c>
      <c r="R14329" s="34">
        <v>210</v>
      </c>
      <c r="S14329" s="34">
        <v>319</v>
      </c>
      <c r="T14329" s="34">
        <v>159</v>
      </c>
      <c r="U14329" s="34">
        <v>171</v>
      </c>
      <c r="V14329" s="34">
        <v>207</v>
      </c>
      <c r="W14329" s="34">
        <v>181</v>
      </c>
      <c r="X14329" s="34">
        <v>278</v>
      </c>
      <c r="Y14329" s="34">
        <v>158</v>
      </c>
      <c r="Z14329" s="34">
        <v>231</v>
      </c>
      <c r="AA14329" s="34">
        <v>279</v>
      </c>
      <c r="AB14329" s="34">
        <v>184</v>
      </c>
      <c r="AC14329" s="34">
        <v>377</v>
      </c>
    </row>
    <row r="14330" spans="1:29" x14ac:dyDescent="0.2">
      <c r="A14330" s="34" t="s">
        <v>74823</v>
      </c>
      <c r="B14330" s="34">
        <v>428</v>
      </c>
      <c r="C14330" s="34">
        <v>410</v>
      </c>
      <c r="D14330" s="34">
        <v>582</v>
      </c>
      <c r="E14330" s="34">
        <v>500</v>
      </c>
      <c r="F14330" s="34">
        <v>700</v>
      </c>
      <c r="G14330" s="34">
        <v>452</v>
      </c>
      <c r="H14330" s="34">
        <v>553</v>
      </c>
      <c r="I14330" s="34">
        <v>381</v>
      </c>
      <c r="J14330" s="34">
        <v>568</v>
      </c>
      <c r="K14330" s="34">
        <v>434</v>
      </c>
      <c r="L14330" s="34">
        <v>495</v>
      </c>
      <c r="M14330" s="34">
        <v>398</v>
      </c>
      <c r="N14330" s="34">
        <v>541</v>
      </c>
      <c r="O14330" s="34">
        <v>508</v>
      </c>
      <c r="P14330" s="34">
        <v>553</v>
      </c>
      <c r="Q14330" s="34">
        <v>616</v>
      </c>
      <c r="R14330" s="34">
        <v>803</v>
      </c>
      <c r="S14330" s="34">
        <v>577</v>
      </c>
      <c r="T14330" s="34">
        <v>683</v>
      </c>
      <c r="U14330" s="34">
        <v>574</v>
      </c>
      <c r="V14330" s="34">
        <v>659</v>
      </c>
      <c r="W14330" s="34">
        <v>546</v>
      </c>
      <c r="X14330" s="34">
        <v>711</v>
      </c>
      <c r="Y14330" s="34">
        <v>564</v>
      </c>
      <c r="Z14330" s="34">
        <v>643</v>
      </c>
      <c r="AA14330" s="34">
        <v>628</v>
      </c>
      <c r="AB14330" s="34">
        <v>740</v>
      </c>
      <c r="AC14330" s="34">
        <v>733</v>
      </c>
    </row>
    <row r="14331" spans="1:29" x14ac:dyDescent="0.2">
      <c r="A14331" s="34" t="s">
        <v>74824</v>
      </c>
      <c r="B14331" s="34">
        <v>231</v>
      </c>
      <c r="C14331" s="34">
        <v>222</v>
      </c>
      <c r="D14331" s="34">
        <v>210</v>
      </c>
      <c r="E14331" s="34">
        <v>241</v>
      </c>
      <c r="F14331" s="34">
        <v>252</v>
      </c>
      <c r="G14331" s="34">
        <v>287</v>
      </c>
      <c r="H14331" s="34">
        <v>236</v>
      </c>
      <c r="I14331" s="34">
        <v>216</v>
      </c>
      <c r="J14331" s="34">
        <v>218</v>
      </c>
      <c r="K14331" s="34">
        <v>302</v>
      </c>
      <c r="L14331" s="34">
        <v>143</v>
      </c>
      <c r="M14331" s="34">
        <v>204</v>
      </c>
      <c r="N14331" s="34">
        <v>180</v>
      </c>
      <c r="O14331" s="34">
        <v>225</v>
      </c>
      <c r="P14331" s="34">
        <v>204</v>
      </c>
      <c r="Q14331" s="34">
        <v>298</v>
      </c>
      <c r="R14331" s="34">
        <v>228</v>
      </c>
      <c r="S14331" s="34">
        <v>315</v>
      </c>
      <c r="T14331" s="34">
        <v>155</v>
      </c>
      <c r="U14331" s="34">
        <v>235</v>
      </c>
      <c r="V14331" s="34">
        <v>279</v>
      </c>
      <c r="W14331" s="34">
        <v>188</v>
      </c>
      <c r="X14331" s="34">
        <v>317</v>
      </c>
      <c r="Y14331" s="34">
        <v>188</v>
      </c>
      <c r="Z14331" s="34">
        <v>290</v>
      </c>
      <c r="AA14331" s="34">
        <v>334</v>
      </c>
      <c r="AB14331" s="34">
        <v>229</v>
      </c>
      <c r="AC14331" s="34">
        <v>388</v>
      </c>
    </row>
    <row r="14332" spans="1:29" x14ac:dyDescent="0.2">
      <c r="A14332" s="34" t="s">
        <v>74825</v>
      </c>
      <c r="B14332" s="34">
        <v>241</v>
      </c>
      <c r="C14332" s="34">
        <v>156</v>
      </c>
      <c r="D14332" s="34">
        <v>204</v>
      </c>
      <c r="E14332" s="34">
        <v>147</v>
      </c>
      <c r="F14332" s="34">
        <v>209</v>
      </c>
      <c r="G14332" s="34">
        <v>158</v>
      </c>
      <c r="H14332" s="34">
        <v>248</v>
      </c>
      <c r="I14332" s="34">
        <v>129</v>
      </c>
      <c r="J14332" s="34">
        <v>220</v>
      </c>
      <c r="K14332" s="34">
        <v>171</v>
      </c>
      <c r="L14332" s="34">
        <v>272</v>
      </c>
      <c r="M14332" s="34">
        <v>189</v>
      </c>
      <c r="N14332" s="34">
        <v>231</v>
      </c>
      <c r="O14332" s="34">
        <v>192</v>
      </c>
      <c r="P14332" s="34">
        <v>202</v>
      </c>
      <c r="Q14332" s="34">
        <v>232</v>
      </c>
      <c r="R14332" s="34">
        <v>347</v>
      </c>
      <c r="S14332" s="34">
        <v>193</v>
      </c>
      <c r="T14332" s="34">
        <v>367</v>
      </c>
      <c r="U14332" s="34">
        <v>176</v>
      </c>
      <c r="V14332" s="34">
        <v>367</v>
      </c>
      <c r="W14332" s="34">
        <v>271</v>
      </c>
      <c r="X14332" s="34">
        <v>353</v>
      </c>
      <c r="Y14332" s="34">
        <v>270</v>
      </c>
      <c r="Z14332" s="34">
        <v>255</v>
      </c>
      <c r="AA14332" s="34">
        <v>206</v>
      </c>
      <c r="AB14332" s="34">
        <v>391</v>
      </c>
      <c r="AC14332" s="34">
        <v>310</v>
      </c>
    </row>
    <row r="14333" spans="1:29" x14ac:dyDescent="0.2">
      <c r="A14333" s="34" t="s">
        <v>74826</v>
      </c>
      <c r="B14333" s="34">
        <v>324</v>
      </c>
      <c r="C14333" s="34">
        <v>279</v>
      </c>
      <c r="D14333" s="34">
        <v>365</v>
      </c>
      <c r="E14333" s="34">
        <v>276</v>
      </c>
      <c r="F14333" s="34">
        <v>370</v>
      </c>
      <c r="G14333" s="34">
        <v>237</v>
      </c>
      <c r="H14333" s="34">
        <v>345</v>
      </c>
      <c r="I14333" s="34">
        <v>193</v>
      </c>
      <c r="J14333" s="34">
        <v>356</v>
      </c>
      <c r="K14333" s="34">
        <v>312</v>
      </c>
      <c r="L14333" s="34">
        <v>288</v>
      </c>
      <c r="M14333" s="34">
        <v>284</v>
      </c>
      <c r="N14333" s="34">
        <v>322</v>
      </c>
      <c r="O14333" s="34">
        <v>253</v>
      </c>
      <c r="P14333" s="34">
        <v>338</v>
      </c>
      <c r="Q14333" s="34">
        <v>327</v>
      </c>
      <c r="R14333" s="34">
        <v>464</v>
      </c>
      <c r="S14333" s="34">
        <v>312</v>
      </c>
      <c r="T14333" s="34">
        <v>355</v>
      </c>
      <c r="U14333" s="34">
        <v>359</v>
      </c>
      <c r="V14333" s="34">
        <v>359</v>
      </c>
      <c r="W14333" s="34">
        <v>372</v>
      </c>
      <c r="X14333" s="34">
        <v>439</v>
      </c>
      <c r="Y14333" s="34">
        <v>318</v>
      </c>
      <c r="Z14333" s="34">
        <v>416</v>
      </c>
      <c r="AA14333" s="34">
        <v>376</v>
      </c>
      <c r="AB14333" s="34">
        <v>426</v>
      </c>
      <c r="AC14333" s="34">
        <v>454</v>
      </c>
    </row>
    <row r="14334" spans="1:29" x14ac:dyDescent="0.2">
      <c r="A14334" s="34" t="s">
        <v>74827</v>
      </c>
      <c r="B14334" s="34">
        <v>270</v>
      </c>
      <c r="C14334" s="34">
        <v>252</v>
      </c>
      <c r="D14334" s="34">
        <v>356</v>
      </c>
      <c r="E14334" s="34">
        <v>248</v>
      </c>
      <c r="F14334" s="34">
        <v>330</v>
      </c>
      <c r="G14334" s="34">
        <v>193</v>
      </c>
      <c r="H14334" s="34">
        <v>268</v>
      </c>
      <c r="I14334" s="34">
        <v>220</v>
      </c>
      <c r="J14334" s="34">
        <v>236</v>
      </c>
      <c r="K14334" s="34">
        <v>266</v>
      </c>
      <c r="L14334" s="34">
        <v>159</v>
      </c>
      <c r="M14334" s="34">
        <v>214</v>
      </c>
      <c r="N14334" s="34">
        <v>236</v>
      </c>
      <c r="O14334" s="34">
        <v>200</v>
      </c>
      <c r="P14334" s="34">
        <v>267</v>
      </c>
      <c r="Q14334" s="34">
        <v>298</v>
      </c>
      <c r="R14334" s="34">
        <v>284</v>
      </c>
      <c r="S14334" s="34">
        <v>288</v>
      </c>
      <c r="T14334" s="34">
        <v>215</v>
      </c>
      <c r="U14334" s="34">
        <v>245</v>
      </c>
      <c r="V14334" s="34">
        <v>338</v>
      </c>
      <c r="W14334" s="34">
        <v>255</v>
      </c>
      <c r="X14334" s="34">
        <v>411</v>
      </c>
      <c r="Y14334" s="34">
        <v>254</v>
      </c>
      <c r="Z14334" s="34">
        <v>334</v>
      </c>
      <c r="AA14334" s="34">
        <v>309</v>
      </c>
      <c r="AB14334" s="34">
        <v>311</v>
      </c>
      <c r="AC14334" s="34">
        <v>408</v>
      </c>
    </row>
    <row r="14335" spans="1:29" x14ac:dyDescent="0.2">
      <c r="A14335" s="34" t="s">
        <v>74828</v>
      </c>
      <c r="B14335" s="34">
        <v>180</v>
      </c>
      <c r="C14335" s="34">
        <v>203</v>
      </c>
      <c r="D14335" s="34">
        <v>220</v>
      </c>
      <c r="E14335" s="34">
        <v>194</v>
      </c>
      <c r="F14335" s="34">
        <v>218</v>
      </c>
      <c r="G14335" s="34">
        <v>223</v>
      </c>
      <c r="H14335" s="34">
        <v>209</v>
      </c>
      <c r="I14335" s="34">
        <v>181</v>
      </c>
      <c r="J14335" s="34">
        <v>193</v>
      </c>
      <c r="K14335" s="34">
        <v>224</v>
      </c>
      <c r="L14335" s="34">
        <v>171</v>
      </c>
      <c r="M14335" s="34">
        <v>171</v>
      </c>
      <c r="N14335" s="34">
        <v>182</v>
      </c>
      <c r="O14335" s="34">
        <v>199</v>
      </c>
      <c r="P14335" s="34">
        <v>216</v>
      </c>
      <c r="Q14335" s="34">
        <v>223</v>
      </c>
      <c r="R14335" s="34">
        <v>292</v>
      </c>
      <c r="S14335" s="34">
        <v>304</v>
      </c>
      <c r="T14335" s="34">
        <v>235</v>
      </c>
      <c r="U14335" s="34">
        <v>235</v>
      </c>
      <c r="V14335" s="34">
        <v>241</v>
      </c>
      <c r="W14335" s="34">
        <v>265</v>
      </c>
      <c r="X14335" s="34">
        <v>294</v>
      </c>
      <c r="Y14335" s="34">
        <v>306</v>
      </c>
      <c r="Z14335" s="34">
        <v>245</v>
      </c>
      <c r="AA14335" s="34">
        <v>335</v>
      </c>
      <c r="AB14335" s="34">
        <v>334</v>
      </c>
      <c r="AC14335" s="34">
        <v>355</v>
      </c>
    </row>
    <row r="14336" spans="1:29" x14ac:dyDescent="0.2">
      <c r="A14336" s="34" t="s">
        <v>74829</v>
      </c>
      <c r="B14336" s="34">
        <v>270</v>
      </c>
      <c r="C14336" s="34">
        <v>189</v>
      </c>
      <c r="D14336" s="34">
        <v>218</v>
      </c>
      <c r="E14336" s="34">
        <v>246</v>
      </c>
      <c r="F14336" s="34">
        <v>223</v>
      </c>
      <c r="G14336" s="34">
        <v>245</v>
      </c>
      <c r="H14336" s="34">
        <v>188</v>
      </c>
      <c r="I14336" s="34">
        <v>244</v>
      </c>
      <c r="J14336" s="34">
        <v>194</v>
      </c>
      <c r="K14336" s="34">
        <v>247</v>
      </c>
      <c r="L14336" s="34">
        <v>121</v>
      </c>
      <c r="M14336" s="34">
        <v>204</v>
      </c>
      <c r="N14336" s="34">
        <v>160</v>
      </c>
      <c r="O14336" s="34">
        <v>199</v>
      </c>
      <c r="P14336" s="34">
        <v>218</v>
      </c>
      <c r="Q14336" s="34">
        <v>307</v>
      </c>
      <c r="R14336" s="34">
        <v>276</v>
      </c>
      <c r="S14336" s="34">
        <v>287</v>
      </c>
      <c r="T14336" s="34">
        <v>167</v>
      </c>
      <c r="U14336" s="34">
        <v>255</v>
      </c>
      <c r="V14336" s="34">
        <v>255</v>
      </c>
      <c r="W14336" s="34">
        <v>250</v>
      </c>
      <c r="X14336" s="34">
        <v>248</v>
      </c>
      <c r="Y14336" s="34">
        <v>209</v>
      </c>
      <c r="Z14336" s="34">
        <v>233</v>
      </c>
      <c r="AA14336" s="34">
        <v>269</v>
      </c>
      <c r="AB14336" s="34">
        <v>223</v>
      </c>
      <c r="AC14336" s="34">
        <v>327</v>
      </c>
    </row>
    <row r="14337" spans="1:29" x14ac:dyDescent="0.2">
      <c r="A14337" s="34" t="s">
        <v>74830</v>
      </c>
      <c r="B14337" s="34">
        <v>430</v>
      </c>
      <c r="C14337" s="34">
        <v>407</v>
      </c>
      <c r="D14337" s="34">
        <v>434</v>
      </c>
      <c r="E14337" s="34">
        <v>389</v>
      </c>
      <c r="F14337" s="34">
        <v>489</v>
      </c>
      <c r="G14337" s="34">
        <v>335</v>
      </c>
      <c r="H14337" s="34">
        <v>445</v>
      </c>
      <c r="I14337" s="34">
        <v>309</v>
      </c>
      <c r="J14337" s="34">
        <v>470</v>
      </c>
      <c r="K14337" s="34">
        <v>373</v>
      </c>
      <c r="L14337" s="34">
        <v>333</v>
      </c>
      <c r="M14337" s="34">
        <v>340</v>
      </c>
      <c r="N14337" s="34">
        <v>437</v>
      </c>
      <c r="O14337" s="34">
        <v>340</v>
      </c>
      <c r="P14337" s="34">
        <v>355</v>
      </c>
      <c r="Q14337" s="34">
        <v>527</v>
      </c>
      <c r="R14337" s="34">
        <v>506</v>
      </c>
      <c r="S14337" s="34">
        <v>430</v>
      </c>
      <c r="T14337" s="34">
        <v>502</v>
      </c>
      <c r="U14337" s="34">
        <v>398</v>
      </c>
      <c r="V14337" s="34">
        <v>446</v>
      </c>
      <c r="W14337" s="34">
        <v>552</v>
      </c>
      <c r="X14337" s="34">
        <v>601</v>
      </c>
      <c r="Y14337" s="34">
        <v>522</v>
      </c>
      <c r="Z14337" s="34">
        <v>498</v>
      </c>
      <c r="AA14337" s="34">
        <v>462</v>
      </c>
      <c r="AB14337" s="34">
        <v>580</v>
      </c>
      <c r="AC14337" s="34">
        <v>647</v>
      </c>
    </row>
    <row r="14338" spans="1:29" x14ac:dyDescent="0.2">
      <c r="A14338" s="34" t="s">
        <v>74831</v>
      </c>
      <c r="B14338" s="34">
        <v>610</v>
      </c>
      <c r="C14338" s="34">
        <v>317</v>
      </c>
      <c r="D14338" s="34">
        <v>515</v>
      </c>
      <c r="E14338" s="34">
        <v>370</v>
      </c>
      <c r="F14338" s="34">
        <v>565</v>
      </c>
      <c r="G14338" s="34">
        <v>271</v>
      </c>
      <c r="H14338" s="34">
        <v>505</v>
      </c>
      <c r="I14338" s="34">
        <v>350</v>
      </c>
      <c r="J14338" s="34">
        <v>538</v>
      </c>
      <c r="K14338" s="34">
        <v>431</v>
      </c>
      <c r="L14338" s="34">
        <v>610</v>
      </c>
      <c r="M14338" s="34">
        <v>379</v>
      </c>
      <c r="N14338" s="34">
        <v>448</v>
      </c>
      <c r="O14338" s="34">
        <v>368</v>
      </c>
      <c r="P14338" s="34">
        <v>488</v>
      </c>
      <c r="Q14338" s="34">
        <v>591</v>
      </c>
      <c r="R14338" s="34">
        <v>741</v>
      </c>
      <c r="S14338" s="34">
        <v>437</v>
      </c>
      <c r="T14338" s="34">
        <v>720</v>
      </c>
      <c r="U14338" s="34">
        <v>426</v>
      </c>
      <c r="V14338" s="34">
        <v>615</v>
      </c>
      <c r="W14338" s="34">
        <v>678</v>
      </c>
      <c r="X14338" s="34">
        <v>674</v>
      </c>
      <c r="Y14338" s="34">
        <v>582</v>
      </c>
      <c r="Z14338" s="34">
        <v>617</v>
      </c>
      <c r="AA14338" s="34">
        <v>540</v>
      </c>
      <c r="AB14338" s="34">
        <v>842</v>
      </c>
      <c r="AC14338" s="34">
        <v>751</v>
      </c>
    </row>
    <row r="14339" spans="1:29" x14ac:dyDescent="0.2">
      <c r="A14339" s="34" t="s">
        <v>74832</v>
      </c>
      <c r="B14339" s="34">
        <v>206</v>
      </c>
      <c r="C14339" s="34">
        <v>213</v>
      </c>
      <c r="D14339" s="34">
        <v>311</v>
      </c>
      <c r="E14339" s="34">
        <v>239</v>
      </c>
      <c r="F14339" s="34">
        <v>322</v>
      </c>
      <c r="G14339" s="34">
        <v>254</v>
      </c>
      <c r="H14339" s="34">
        <v>217</v>
      </c>
      <c r="I14339" s="34">
        <v>195</v>
      </c>
      <c r="J14339" s="34">
        <v>201</v>
      </c>
      <c r="K14339" s="34">
        <v>231</v>
      </c>
      <c r="L14339" s="34">
        <v>152</v>
      </c>
      <c r="M14339" s="34">
        <v>175</v>
      </c>
      <c r="N14339" s="34">
        <v>200</v>
      </c>
      <c r="O14339" s="34">
        <v>181</v>
      </c>
      <c r="P14339" s="34">
        <v>236</v>
      </c>
      <c r="Q14339" s="34">
        <v>221</v>
      </c>
      <c r="R14339" s="34">
        <v>310</v>
      </c>
      <c r="S14339" s="34">
        <v>301</v>
      </c>
      <c r="T14339" s="34">
        <v>234</v>
      </c>
      <c r="U14339" s="34">
        <v>157</v>
      </c>
      <c r="V14339" s="34">
        <v>300</v>
      </c>
      <c r="W14339" s="34">
        <v>188</v>
      </c>
      <c r="X14339" s="34">
        <v>306</v>
      </c>
      <c r="Y14339" s="34">
        <v>140</v>
      </c>
      <c r="Z14339" s="34">
        <v>298</v>
      </c>
      <c r="AA14339" s="34">
        <v>262</v>
      </c>
      <c r="AB14339" s="34">
        <v>213</v>
      </c>
      <c r="AC14339" s="34">
        <v>356</v>
      </c>
    </row>
    <row r="14340" spans="1:29" x14ac:dyDescent="0.2">
      <c r="A14340" s="34" t="s">
        <v>74833</v>
      </c>
      <c r="B14340" s="34">
        <v>552</v>
      </c>
      <c r="C14340" s="34">
        <v>372</v>
      </c>
      <c r="D14340" s="34">
        <v>774</v>
      </c>
      <c r="E14340" s="34">
        <v>470</v>
      </c>
      <c r="F14340" s="34">
        <v>569</v>
      </c>
      <c r="G14340" s="34">
        <v>387</v>
      </c>
      <c r="H14340" s="34">
        <v>479</v>
      </c>
      <c r="I14340" s="34">
        <v>420</v>
      </c>
      <c r="J14340" s="34">
        <v>433</v>
      </c>
      <c r="K14340" s="34">
        <v>481</v>
      </c>
      <c r="L14340" s="34">
        <v>321</v>
      </c>
      <c r="M14340" s="34">
        <v>408</v>
      </c>
      <c r="N14340" s="34">
        <v>482</v>
      </c>
      <c r="O14340" s="34">
        <v>370</v>
      </c>
      <c r="P14340" s="34">
        <v>495</v>
      </c>
      <c r="Q14340" s="34">
        <v>498</v>
      </c>
      <c r="R14340" s="34">
        <v>519</v>
      </c>
      <c r="S14340" s="34">
        <v>572</v>
      </c>
      <c r="T14340" s="34">
        <v>439</v>
      </c>
      <c r="U14340" s="34">
        <v>370</v>
      </c>
      <c r="V14340" s="34">
        <v>663</v>
      </c>
      <c r="W14340" s="34">
        <v>423</v>
      </c>
      <c r="X14340" s="34">
        <v>742</v>
      </c>
      <c r="Y14340" s="34">
        <v>358</v>
      </c>
      <c r="Z14340" s="34">
        <v>700</v>
      </c>
      <c r="AA14340" s="34">
        <v>555</v>
      </c>
      <c r="AB14340" s="34">
        <v>531</v>
      </c>
      <c r="AC14340" s="34">
        <v>774</v>
      </c>
    </row>
    <row r="14341" spans="1:29" x14ac:dyDescent="0.2">
      <c r="A14341" s="34" t="s">
        <v>74834</v>
      </c>
      <c r="B14341" s="34">
        <v>540</v>
      </c>
      <c r="C14341" s="34">
        <v>366</v>
      </c>
      <c r="D14341" s="34">
        <v>527</v>
      </c>
      <c r="E14341" s="34">
        <v>521</v>
      </c>
      <c r="F14341" s="34">
        <v>584</v>
      </c>
      <c r="G14341" s="34">
        <v>356</v>
      </c>
      <c r="H14341" s="34">
        <v>624</v>
      </c>
      <c r="I14341" s="34">
        <v>367</v>
      </c>
      <c r="J14341" s="34">
        <v>586</v>
      </c>
      <c r="K14341" s="34">
        <v>451</v>
      </c>
      <c r="L14341" s="34">
        <v>642</v>
      </c>
      <c r="M14341" s="34">
        <v>335</v>
      </c>
      <c r="N14341" s="34">
        <v>470</v>
      </c>
      <c r="O14341" s="34">
        <v>389</v>
      </c>
      <c r="P14341" s="34">
        <v>542</v>
      </c>
      <c r="Q14341" s="34">
        <v>634</v>
      </c>
      <c r="R14341" s="34">
        <v>723</v>
      </c>
      <c r="S14341" s="34">
        <v>529</v>
      </c>
      <c r="T14341" s="34">
        <v>795</v>
      </c>
      <c r="U14341" s="34">
        <v>458</v>
      </c>
      <c r="V14341" s="34">
        <v>686</v>
      </c>
      <c r="W14341" s="34">
        <v>646</v>
      </c>
      <c r="X14341" s="34">
        <v>661</v>
      </c>
      <c r="Y14341" s="34">
        <v>682</v>
      </c>
      <c r="Z14341" s="34">
        <v>695</v>
      </c>
      <c r="AA14341" s="34">
        <v>512</v>
      </c>
      <c r="AB14341" s="34">
        <v>890</v>
      </c>
      <c r="AC14341" s="34">
        <v>763</v>
      </c>
    </row>
    <row r="14342" spans="1:29" x14ac:dyDescent="0.2">
      <c r="A14342" s="34" t="s">
        <v>74835</v>
      </c>
      <c r="B14342" s="34">
        <v>257</v>
      </c>
      <c r="C14342" s="34">
        <v>208</v>
      </c>
      <c r="D14342" s="34">
        <v>296</v>
      </c>
      <c r="E14342" s="34">
        <v>231</v>
      </c>
      <c r="F14342" s="34">
        <v>316</v>
      </c>
      <c r="G14342" s="34">
        <v>218</v>
      </c>
      <c r="H14342" s="34">
        <v>266</v>
      </c>
      <c r="I14342" s="34">
        <v>252</v>
      </c>
      <c r="J14342" s="34">
        <v>273</v>
      </c>
      <c r="K14342" s="34">
        <v>258</v>
      </c>
      <c r="L14342" s="34">
        <v>218</v>
      </c>
      <c r="M14342" s="34">
        <v>268</v>
      </c>
      <c r="N14342" s="34">
        <v>201</v>
      </c>
      <c r="O14342" s="34">
        <v>220</v>
      </c>
      <c r="P14342" s="34">
        <v>233</v>
      </c>
      <c r="Q14342" s="34">
        <v>302</v>
      </c>
      <c r="R14342" s="34">
        <v>330</v>
      </c>
      <c r="S14342" s="34">
        <v>267</v>
      </c>
      <c r="T14342" s="34">
        <v>263</v>
      </c>
      <c r="U14342" s="34">
        <v>239</v>
      </c>
      <c r="V14342" s="34">
        <v>298</v>
      </c>
      <c r="W14342" s="34">
        <v>295</v>
      </c>
      <c r="X14342" s="34">
        <v>268</v>
      </c>
      <c r="Y14342" s="34">
        <v>279</v>
      </c>
      <c r="Z14342" s="34">
        <v>262</v>
      </c>
      <c r="AA14342" s="34">
        <v>293</v>
      </c>
      <c r="AB14342" s="34">
        <v>321</v>
      </c>
      <c r="AC14342" s="34">
        <v>357</v>
      </c>
    </row>
    <row r="14343" spans="1:29" x14ac:dyDescent="0.2">
      <c r="A14343" s="34" t="s">
        <v>74836</v>
      </c>
      <c r="B14343" s="34">
        <v>292</v>
      </c>
      <c r="C14343" s="34">
        <v>324</v>
      </c>
      <c r="D14343" s="34">
        <v>409</v>
      </c>
      <c r="E14343" s="34">
        <v>351</v>
      </c>
      <c r="F14343" s="34">
        <v>441</v>
      </c>
      <c r="G14343" s="34">
        <v>400</v>
      </c>
      <c r="H14343" s="34">
        <v>378</v>
      </c>
      <c r="I14343" s="34">
        <v>346</v>
      </c>
      <c r="J14343" s="34">
        <v>353</v>
      </c>
      <c r="K14343" s="34">
        <v>389</v>
      </c>
      <c r="L14343" s="34">
        <v>365</v>
      </c>
      <c r="M14343" s="34">
        <v>313</v>
      </c>
      <c r="N14343" s="34">
        <v>402</v>
      </c>
      <c r="O14343" s="34">
        <v>328</v>
      </c>
      <c r="P14343" s="34">
        <v>350</v>
      </c>
      <c r="Q14343" s="34">
        <v>524</v>
      </c>
      <c r="R14343" s="34">
        <v>598</v>
      </c>
      <c r="S14343" s="34">
        <v>448</v>
      </c>
      <c r="T14343" s="34">
        <v>449</v>
      </c>
      <c r="U14343" s="34">
        <v>345</v>
      </c>
      <c r="V14343" s="34">
        <v>496</v>
      </c>
      <c r="W14343" s="34">
        <v>400</v>
      </c>
      <c r="X14343" s="34">
        <v>466</v>
      </c>
      <c r="Y14343" s="34">
        <v>455</v>
      </c>
      <c r="Z14343" s="34">
        <v>449</v>
      </c>
      <c r="AA14343" s="34">
        <v>491</v>
      </c>
      <c r="AB14343" s="34">
        <v>484</v>
      </c>
      <c r="AC14343" s="34">
        <v>571</v>
      </c>
    </row>
    <row r="14344" spans="1:29" x14ac:dyDescent="0.2">
      <c r="A14344" s="34" t="s">
        <v>74837</v>
      </c>
      <c r="B14344" s="34">
        <v>113</v>
      </c>
      <c r="C14344" s="34">
        <v>151</v>
      </c>
      <c r="D14344" s="34">
        <v>211</v>
      </c>
      <c r="E14344" s="34">
        <v>210</v>
      </c>
      <c r="F14344" s="34">
        <v>202</v>
      </c>
      <c r="G14344" s="34">
        <v>198</v>
      </c>
      <c r="H14344" s="34">
        <v>193</v>
      </c>
      <c r="I14344" s="34">
        <v>164</v>
      </c>
      <c r="J14344" s="34">
        <v>175</v>
      </c>
      <c r="K14344" s="34">
        <v>165</v>
      </c>
      <c r="L14344" s="34">
        <v>102</v>
      </c>
      <c r="M14344" s="34">
        <v>131</v>
      </c>
      <c r="N14344" s="34">
        <v>151</v>
      </c>
      <c r="O14344" s="34">
        <v>167</v>
      </c>
      <c r="P14344" s="34">
        <v>177</v>
      </c>
      <c r="Q14344" s="34">
        <v>253</v>
      </c>
      <c r="R14344" s="34">
        <v>213</v>
      </c>
      <c r="S14344" s="34">
        <v>247</v>
      </c>
      <c r="T14344" s="34">
        <v>148</v>
      </c>
      <c r="U14344" s="34">
        <v>178</v>
      </c>
      <c r="V14344" s="34">
        <v>212</v>
      </c>
      <c r="W14344" s="34">
        <v>206</v>
      </c>
      <c r="X14344" s="34">
        <v>190</v>
      </c>
      <c r="Y14344" s="34">
        <v>170</v>
      </c>
      <c r="Z14344" s="34">
        <v>215</v>
      </c>
      <c r="AA14344" s="34">
        <v>215</v>
      </c>
      <c r="AB14344" s="34">
        <v>196</v>
      </c>
      <c r="AC14344" s="34">
        <v>336</v>
      </c>
    </row>
    <row r="14345" spans="1:29" x14ac:dyDescent="0.2">
      <c r="A14345" s="34" t="s">
        <v>74838</v>
      </c>
      <c r="B14345" s="34">
        <v>366</v>
      </c>
      <c r="C14345" s="34">
        <v>406</v>
      </c>
      <c r="D14345" s="34">
        <v>483</v>
      </c>
      <c r="E14345" s="34">
        <v>412</v>
      </c>
      <c r="F14345" s="34">
        <v>490</v>
      </c>
      <c r="G14345" s="34">
        <v>436</v>
      </c>
      <c r="H14345" s="34">
        <v>419</v>
      </c>
      <c r="I14345" s="34">
        <v>365</v>
      </c>
      <c r="J14345" s="34">
        <v>391</v>
      </c>
      <c r="K14345" s="34">
        <v>418</v>
      </c>
      <c r="L14345" s="34">
        <v>324</v>
      </c>
      <c r="M14345" s="34">
        <v>285</v>
      </c>
      <c r="N14345" s="34">
        <v>387</v>
      </c>
      <c r="O14345" s="34">
        <v>374</v>
      </c>
      <c r="P14345" s="34">
        <v>375</v>
      </c>
      <c r="Q14345" s="34">
        <v>470</v>
      </c>
      <c r="R14345" s="34">
        <v>517</v>
      </c>
      <c r="S14345" s="34">
        <v>483</v>
      </c>
      <c r="T14345" s="34">
        <v>386</v>
      </c>
      <c r="U14345" s="34">
        <v>403</v>
      </c>
      <c r="V14345" s="34">
        <v>517</v>
      </c>
      <c r="W14345" s="34">
        <v>406</v>
      </c>
      <c r="X14345" s="34">
        <v>523</v>
      </c>
      <c r="Y14345" s="34">
        <v>441</v>
      </c>
      <c r="Z14345" s="34">
        <v>477</v>
      </c>
      <c r="AA14345" s="34">
        <v>504</v>
      </c>
      <c r="AB14345" s="34">
        <v>517</v>
      </c>
      <c r="AC14345" s="34">
        <v>637</v>
      </c>
    </row>
    <row r="14346" spans="1:29" x14ac:dyDescent="0.2">
      <c r="A14346" s="34" t="s">
        <v>74839</v>
      </c>
      <c r="B14346" s="34">
        <v>122</v>
      </c>
      <c r="C14346" s="34">
        <v>205</v>
      </c>
      <c r="D14346" s="34">
        <v>244</v>
      </c>
      <c r="E14346" s="34">
        <v>204</v>
      </c>
      <c r="F14346" s="34">
        <v>143</v>
      </c>
      <c r="G14346" s="34">
        <v>118</v>
      </c>
      <c r="H14346" s="34">
        <v>130</v>
      </c>
      <c r="I14346" s="34">
        <v>119</v>
      </c>
      <c r="J14346" s="34">
        <v>94</v>
      </c>
      <c r="K14346" s="34">
        <v>176</v>
      </c>
      <c r="L14346" s="34">
        <v>40</v>
      </c>
      <c r="M14346" s="34">
        <v>137</v>
      </c>
      <c r="N14346" s="34">
        <v>134</v>
      </c>
      <c r="O14346" s="34">
        <v>116</v>
      </c>
      <c r="P14346" s="34">
        <v>105</v>
      </c>
      <c r="Q14346" s="34">
        <v>140</v>
      </c>
      <c r="R14346" s="34">
        <v>103</v>
      </c>
      <c r="S14346" s="34">
        <v>226</v>
      </c>
      <c r="T14346" s="34">
        <v>63</v>
      </c>
      <c r="U14346" s="34">
        <v>109</v>
      </c>
      <c r="V14346" s="34">
        <v>146</v>
      </c>
      <c r="W14346" s="34">
        <v>125</v>
      </c>
      <c r="X14346" s="34">
        <v>170</v>
      </c>
      <c r="Y14346" s="34">
        <v>109</v>
      </c>
      <c r="Z14346" s="34">
        <v>193</v>
      </c>
      <c r="AA14346" s="34">
        <v>201</v>
      </c>
      <c r="AB14346" s="34">
        <v>117</v>
      </c>
      <c r="AC14346" s="34">
        <v>224</v>
      </c>
    </row>
    <row r="14347" spans="1:29" x14ac:dyDescent="0.2">
      <c r="A14347" s="34" t="s">
        <v>74840</v>
      </c>
      <c r="B14347" s="34">
        <v>104</v>
      </c>
      <c r="C14347" s="34">
        <v>135</v>
      </c>
      <c r="D14347" s="34">
        <v>125</v>
      </c>
      <c r="E14347" s="34">
        <v>127</v>
      </c>
      <c r="F14347" s="34">
        <v>98</v>
      </c>
      <c r="G14347" s="34">
        <v>86</v>
      </c>
      <c r="H14347" s="34">
        <v>85</v>
      </c>
      <c r="I14347" s="34">
        <v>90</v>
      </c>
      <c r="J14347" s="34">
        <v>81</v>
      </c>
      <c r="K14347" s="34">
        <v>124</v>
      </c>
      <c r="L14347" s="34">
        <v>29</v>
      </c>
      <c r="M14347" s="34">
        <v>86</v>
      </c>
      <c r="N14347" s="34">
        <v>89</v>
      </c>
      <c r="O14347" s="34">
        <v>90</v>
      </c>
      <c r="P14347" s="34">
        <v>85</v>
      </c>
      <c r="Q14347" s="34">
        <v>98</v>
      </c>
      <c r="R14347" s="34">
        <v>69</v>
      </c>
      <c r="S14347" s="34">
        <v>152</v>
      </c>
      <c r="T14347" s="34">
        <v>60</v>
      </c>
      <c r="U14347" s="34">
        <v>106</v>
      </c>
      <c r="V14347" s="34">
        <v>104</v>
      </c>
      <c r="W14347" s="34">
        <v>85</v>
      </c>
      <c r="X14347" s="34">
        <v>159</v>
      </c>
      <c r="Y14347" s="34">
        <v>69</v>
      </c>
      <c r="Z14347" s="34">
        <v>128</v>
      </c>
      <c r="AA14347" s="34">
        <v>183</v>
      </c>
      <c r="AB14347" s="34">
        <v>77</v>
      </c>
      <c r="AC14347" s="34">
        <v>163</v>
      </c>
    </row>
    <row r="14348" spans="1:29" x14ac:dyDescent="0.2">
      <c r="A14348" s="34" t="s">
        <v>74841</v>
      </c>
      <c r="B14348" s="34">
        <v>464</v>
      </c>
      <c r="C14348" s="34">
        <v>274</v>
      </c>
      <c r="D14348" s="34">
        <v>280</v>
      </c>
      <c r="E14348" s="34">
        <v>279</v>
      </c>
      <c r="F14348" s="34">
        <v>309</v>
      </c>
      <c r="G14348" s="34">
        <v>239</v>
      </c>
      <c r="H14348" s="34">
        <v>284</v>
      </c>
      <c r="I14348" s="34">
        <v>253</v>
      </c>
      <c r="J14348" s="34">
        <v>386</v>
      </c>
      <c r="K14348" s="34">
        <v>245</v>
      </c>
      <c r="L14348" s="34">
        <v>351</v>
      </c>
      <c r="M14348" s="34">
        <v>283</v>
      </c>
      <c r="N14348" s="34">
        <v>265</v>
      </c>
      <c r="O14348" s="34">
        <v>265</v>
      </c>
      <c r="P14348" s="34">
        <v>290</v>
      </c>
      <c r="Q14348" s="34">
        <v>437</v>
      </c>
      <c r="R14348" s="34">
        <v>502</v>
      </c>
      <c r="S14348" s="34">
        <v>389</v>
      </c>
      <c r="T14348" s="34">
        <v>444</v>
      </c>
      <c r="U14348" s="34">
        <v>317</v>
      </c>
      <c r="V14348" s="34">
        <v>439</v>
      </c>
      <c r="W14348" s="34">
        <v>459</v>
      </c>
      <c r="X14348" s="34">
        <v>377</v>
      </c>
      <c r="Y14348" s="34">
        <v>430</v>
      </c>
      <c r="Z14348" s="34">
        <v>400</v>
      </c>
      <c r="AA14348" s="34">
        <v>418</v>
      </c>
      <c r="AB14348" s="34">
        <v>477</v>
      </c>
      <c r="AC14348" s="34">
        <v>519</v>
      </c>
    </row>
    <row r="14349" spans="1:29" x14ac:dyDescent="0.2">
      <c r="A14349" s="34" t="s">
        <v>74842</v>
      </c>
      <c r="B14349" s="34">
        <v>477</v>
      </c>
      <c r="C14349" s="34">
        <v>160</v>
      </c>
      <c r="D14349" s="34">
        <v>199</v>
      </c>
      <c r="E14349" s="34">
        <v>201</v>
      </c>
      <c r="F14349" s="34">
        <v>257</v>
      </c>
      <c r="G14349" s="34">
        <v>155</v>
      </c>
      <c r="H14349" s="34">
        <v>153</v>
      </c>
      <c r="I14349" s="34">
        <v>189</v>
      </c>
      <c r="J14349" s="34">
        <v>179</v>
      </c>
      <c r="K14349" s="34">
        <v>219</v>
      </c>
      <c r="L14349" s="34">
        <v>117</v>
      </c>
      <c r="M14349" s="34">
        <v>158</v>
      </c>
      <c r="N14349" s="34">
        <v>191</v>
      </c>
      <c r="O14349" s="34">
        <v>204</v>
      </c>
      <c r="P14349" s="34">
        <v>156</v>
      </c>
      <c r="Q14349" s="34">
        <v>195</v>
      </c>
      <c r="R14349" s="34">
        <v>195</v>
      </c>
      <c r="S14349" s="34">
        <v>277</v>
      </c>
      <c r="T14349" s="34">
        <v>166</v>
      </c>
      <c r="U14349" s="34">
        <v>181</v>
      </c>
      <c r="V14349" s="34">
        <v>221</v>
      </c>
      <c r="W14349" s="34">
        <v>276</v>
      </c>
      <c r="X14349" s="34">
        <v>268</v>
      </c>
      <c r="Y14349" s="34">
        <v>228</v>
      </c>
      <c r="Z14349" s="34">
        <v>265</v>
      </c>
      <c r="AA14349" s="34">
        <v>261</v>
      </c>
      <c r="AB14349" s="34">
        <v>182</v>
      </c>
      <c r="AC14349" s="34">
        <v>315</v>
      </c>
    </row>
    <row r="14350" spans="1:29" x14ac:dyDescent="0.2">
      <c r="A14350" s="34" t="s">
        <v>74843</v>
      </c>
      <c r="B14350" s="34">
        <v>532</v>
      </c>
      <c r="C14350" s="34">
        <v>396</v>
      </c>
      <c r="D14350" s="34">
        <v>451</v>
      </c>
      <c r="E14350" s="34">
        <v>440</v>
      </c>
      <c r="F14350" s="34">
        <v>550</v>
      </c>
      <c r="G14350" s="34">
        <v>366</v>
      </c>
      <c r="H14350" s="34">
        <v>449</v>
      </c>
      <c r="I14350" s="34">
        <v>373</v>
      </c>
      <c r="J14350" s="34">
        <v>466</v>
      </c>
      <c r="K14350" s="34">
        <v>420</v>
      </c>
      <c r="L14350" s="34">
        <v>552</v>
      </c>
      <c r="M14350" s="34">
        <v>323</v>
      </c>
      <c r="N14350" s="34">
        <v>457</v>
      </c>
      <c r="O14350" s="34">
        <v>319</v>
      </c>
      <c r="P14350" s="34">
        <v>494</v>
      </c>
      <c r="Q14350" s="34">
        <v>589</v>
      </c>
      <c r="R14350" s="34">
        <v>731</v>
      </c>
      <c r="S14350" s="34">
        <v>452</v>
      </c>
      <c r="T14350" s="34">
        <v>692</v>
      </c>
      <c r="U14350" s="34">
        <v>438</v>
      </c>
      <c r="V14350" s="34">
        <v>636</v>
      </c>
      <c r="W14350" s="34">
        <v>654</v>
      </c>
      <c r="X14350" s="34">
        <v>644</v>
      </c>
      <c r="Y14350" s="34">
        <v>642</v>
      </c>
      <c r="Z14350" s="34">
        <v>608</v>
      </c>
      <c r="AA14350" s="34">
        <v>555</v>
      </c>
      <c r="AB14350" s="34">
        <v>791</v>
      </c>
      <c r="AC14350" s="34">
        <v>717</v>
      </c>
    </row>
    <row r="14351" spans="1:29" x14ac:dyDescent="0.2">
      <c r="A14351" s="34" t="s">
        <v>74844</v>
      </c>
      <c r="B14351" s="34">
        <v>97</v>
      </c>
      <c r="C14351" s="34">
        <v>110</v>
      </c>
      <c r="D14351" s="34">
        <v>157</v>
      </c>
      <c r="E14351" s="34">
        <v>113</v>
      </c>
      <c r="F14351" s="34">
        <v>126</v>
      </c>
      <c r="G14351" s="34">
        <v>126</v>
      </c>
      <c r="H14351" s="34">
        <v>88</v>
      </c>
      <c r="I14351" s="34">
        <v>96</v>
      </c>
      <c r="J14351" s="34">
        <v>102</v>
      </c>
      <c r="K14351" s="34">
        <v>78</v>
      </c>
      <c r="L14351" s="34">
        <v>42</v>
      </c>
      <c r="M14351" s="34">
        <v>96</v>
      </c>
      <c r="N14351" s="34">
        <v>120</v>
      </c>
      <c r="O14351" s="34">
        <v>97</v>
      </c>
      <c r="P14351" s="34">
        <v>109</v>
      </c>
      <c r="Q14351" s="34">
        <v>117</v>
      </c>
      <c r="R14351" s="34">
        <v>115</v>
      </c>
      <c r="S14351" s="34">
        <v>143</v>
      </c>
      <c r="T14351" s="34">
        <v>77</v>
      </c>
      <c r="U14351" s="34">
        <v>88</v>
      </c>
      <c r="V14351" s="34">
        <v>125</v>
      </c>
      <c r="W14351" s="34">
        <v>99</v>
      </c>
      <c r="X14351" s="34">
        <v>200</v>
      </c>
      <c r="Y14351" s="34">
        <v>103</v>
      </c>
      <c r="Z14351" s="34">
        <v>164</v>
      </c>
      <c r="AA14351" s="34">
        <v>127</v>
      </c>
      <c r="AB14351" s="34">
        <v>70</v>
      </c>
      <c r="AC14351" s="34">
        <v>191</v>
      </c>
    </row>
    <row r="14352" spans="1:29" x14ac:dyDescent="0.2">
      <c r="A14352" s="34" t="s">
        <v>74845</v>
      </c>
      <c r="B14352" s="34">
        <v>443</v>
      </c>
      <c r="C14352" s="34">
        <v>330</v>
      </c>
      <c r="D14352" s="34">
        <v>422</v>
      </c>
      <c r="E14352" s="34">
        <v>389</v>
      </c>
      <c r="F14352" s="34">
        <v>432</v>
      </c>
      <c r="G14352" s="34">
        <v>312</v>
      </c>
      <c r="H14352" s="34">
        <v>416</v>
      </c>
      <c r="I14352" s="34">
        <v>330</v>
      </c>
      <c r="J14352" s="34">
        <v>431</v>
      </c>
      <c r="K14352" s="34">
        <v>372</v>
      </c>
      <c r="L14352" s="34">
        <v>339</v>
      </c>
      <c r="M14352" s="34">
        <v>275</v>
      </c>
      <c r="N14352" s="34">
        <v>414</v>
      </c>
      <c r="O14352" s="34">
        <v>287</v>
      </c>
      <c r="P14352" s="34">
        <v>433</v>
      </c>
      <c r="Q14352" s="34">
        <v>495</v>
      </c>
      <c r="R14352" s="34">
        <v>531</v>
      </c>
      <c r="S14352" s="34">
        <v>410</v>
      </c>
      <c r="T14352" s="34">
        <v>519</v>
      </c>
      <c r="U14352" s="34">
        <v>366</v>
      </c>
      <c r="V14352" s="34">
        <v>478</v>
      </c>
      <c r="W14352" s="34">
        <v>453</v>
      </c>
      <c r="X14352" s="34">
        <v>676</v>
      </c>
      <c r="Y14352" s="34">
        <v>441</v>
      </c>
      <c r="Z14352" s="34">
        <v>499</v>
      </c>
      <c r="AA14352" s="34">
        <v>507</v>
      </c>
      <c r="AB14352" s="34">
        <v>490</v>
      </c>
      <c r="AC14352" s="34">
        <v>636</v>
      </c>
    </row>
    <row r="14353" spans="1:29" x14ac:dyDescent="0.2">
      <c r="A14353" s="34" t="s">
        <v>74846</v>
      </c>
      <c r="B14353" s="34">
        <v>192</v>
      </c>
      <c r="C14353" s="34">
        <v>196</v>
      </c>
      <c r="D14353" s="34">
        <v>201</v>
      </c>
      <c r="E14353" s="34">
        <v>206</v>
      </c>
      <c r="F14353" s="34">
        <v>266</v>
      </c>
      <c r="G14353" s="34">
        <v>181</v>
      </c>
      <c r="H14353" s="34">
        <v>198</v>
      </c>
      <c r="I14353" s="34">
        <v>163</v>
      </c>
      <c r="J14353" s="34">
        <v>162</v>
      </c>
      <c r="K14353" s="34">
        <v>136</v>
      </c>
      <c r="L14353" s="34">
        <v>172</v>
      </c>
      <c r="M14353" s="34">
        <v>172</v>
      </c>
      <c r="N14353" s="34">
        <v>207</v>
      </c>
      <c r="O14353" s="34">
        <v>165</v>
      </c>
      <c r="P14353" s="34">
        <v>197</v>
      </c>
      <c r="Q14353" s="34">
        <v>212</v>
      </c>
      <c r="R14353" s="34">
        <v>238</v>
      </c>
      <c r="S14353" s="34">
        <v>206</v>
      </c>
      <c r="T14353" s="34">
        <v>218</v>
      </c>
      <c r="U14353" s="34">
        <v>183</v>
      </c>
      <c r="V14353" s="34">
        <v>243</v>
      </c>
      <c r="W14353" s="34">
        <v>234</v>
      </c>
      <c r="X14353" s="34">
        <v>280</v>
      </c>
      <c r="Y14353" s="34">
        <v>172</v>
      </c>
      <c r="Z14353" s="34">
        <v>219</v>
      </c>
      <c r="AA14353" s="34">
        <v>171</v>
      </c>
      <c r="AB14353" s="34">
        <v>280</v>
      </c>
      <c r="AC14353" s="34">
        <v>286</v>
      </c>
    </row>
    <row r="14354" spans="1:29" x14ac:dyDescent="0.2">
      <c r="A14354" s="34" t="s">
        <v>74847</v>
      </c>
      <c r="B14354" s="34">
        <v>712</v>
      </c>
      <c r="C14354" s="34">
        <v>431</v>
      </c>
      <c r="D14354" s="34">
        <v>663</v>
      </c>
      <c r="E14354" s="34">
        <v>551</v>
      </c>
      <c r="F14354" s="34">
        <v>663</v>
      </c>
      <c r="G14354" s="34">
        <v>430</v>
      </c>
      <c r="H14354" s="34">
        <v>682</v>
      </c>
      <c r="I14354" s="34">
        <v>444</v>
      </c>
      <c r="J14354" s="34">
        <v>651</v>
      </c>
      <c r="K14354" s="34">
        <v>481</v>
      </c>
      <c r="L14354" s="34">
        <v>516</v>
      </c>
      <c r="M14354" s="34">
        <v>438</v>
      </c>
      <c r="N14354" s="34">
        <v>550</v>
      </c>
      <c r="O14354" s="34">
        <v>387</v>
      </c>
      <c r="P14354" s="34">
        <v>576</v>
      </c>
      <c r="Q14354" s="34">
        <v>658</v>
      </c>
      <c r="R14354" s="34">
        <v>832</v>
      </c>
      <c r="S14354" s="34">
        <v>527</v>
      </c>
      <c r="T14354" s="34">
        <v>739</v>
      </c>
      <c r="U14354" s="34">
        <v>496</v>
      </c>
      <c r="V14354" s="34">
        <v>773</v>
      </c>
      <c r="W14354" s="34">
        <v>636</v>
      </c>
      <c r="X14354" s="34">
        <v>852</v>
      </c>
      <c r="Y14354" s="34">
        <v>583</v>
      </c>
      <c r="Z14354" s="34">
        <v>767</v>
      </c>
      <c r="AA14354" s="34">
        <v>633</v>
      </c>
      <c r="AB14354" s="34">
        <v>723</v>
      </c>
      <c r="AC14354" s="34">
        <v>819</v>
      </c>
    </row>
    <row r="14355" spans="1:29" x14ac:dyDescent="0.2">
      <c r="A14355" s="34" t="s">
        <v>74848</v>
      </c>
      <c r="B14355" s="34">
        <v>373</v>
      </c>
      <c r="C14355" s="34">
        <v>450</v>
      </c>
      <c r="D14355" s="34">
        <v>609</v>
      </c>
      <c r="E14355" s="34">
        <v>482</v>
      </c>
      <c r="F14355" s="34">
        <v>543</v>
      </c>
      <c r="G14355" s="34">
        <v>432</v>
      </c>
      <c r="H14355" s="34">
        <v>499</v>
      </c>
      <c r="I14355" s="34">
        <v>401</v>
      </c>
      <c r="J14355" s="34">
        <v>375</v>
      </c>
      <c r="K14355" s="34">
        <v>435</v>
      </c>
      <c r="L14355" s="34">
        <v>247</v>
      </c>
      <c r="M14355" s="34">
        <v>392</v>
      </c>
      <c r="N14355" s="34">
        <v>417</v>
      </c>
      <c r="O14355" s="34">
        <v>384</v>
      </c>
      <c r="P14355" s="34">
        <v>474</v>
      </c>
      <c r="Q14355" s="34">
        <v>513</v>
      </c>
      <c r="R14355" s="34">
        <v>510</v>
      </c>
      <c r="S14355" s="34">
        <v>562</v>
      </c>
      <c r="T14355" s="34">
        <v>408</v>
      </c>
      <c r="U14355" s="34">
        <v>333</v>
      </c>
      <c r="V14355" s="34">
        <v>577</v>
      </c>
      <c r="W14355" s="34">
        <v>444</v>
      </c>
      <c r="X14355" s="34">
        <v>634</v>
      </c>
      <c r="Y14355" s="34">
        <v>310</v>
      </c>
      <c r="Z14355" s="34">
        <v>607</v>
      </c>
      <c r="AA14355" s="34">
        <v>611</v>
      </c>
      <c r="AB14355" s="34">
        <v>374</v>
      </c>
      <c r="AC14355" s="34">
        <v>753</v>
      </c>
    </row>
    <row r="14356" spans="1:29" x14ac:dyDescent="0.2">
      <c r="A14356" s="34" t="s">
        <v>74849</v>
      </c>
      <c r="B14356" s="34">
        <v>160</v>
      </c>
      <c r="C14356" s="34">
        <v>155</v>
      </c>
      <c r="D14356" s="34">
        <v>144</v>
      </c>
      <c r="E14356" s="34">
        <v>152</v>
      </c>
      <c r="F14356" s="34">
        <v>167</v>
      </c>
      <c r="G14356" s="34">
        <v>96</v>
      </c>
      <c r="H14356" s="34">
        <v>122</v>
      </c>
      <c r="I14356" s="34">
        <v>92</v>
      </c>
      <c r="J14356" s="34">
        <v>115</v>
      </c>
      <c r="K14356" s="34">
        <v>122</v>
      </c>
      <c r="L14356" s="34">
        <v>105</v>
      </c>
      <c r="M14356" s="34">
        <v>131</v>
      </c>
      <c r="N14356" s="34">
        <v>94</v>
      </c>
      <c r="O14356" s="34">
        <v>125</v>
      </c>
      <c r="P14356" s="34">
        <v>115</v>
      </c>
      <c r="Q14356" s="34">
        <v>164</v>
      </c>
      <c r="R14356" s="34">
        <v>155</v>
      </c>
      <c r="S14356" s="34">
        <v>151</v>
      </c>
      <c r="T14356" s="34">
        <v>144</v>
      </c>
      <c r="U14356" s="34">
        <v>128</v>
      </c>
      <c r="V14356" s="34">
        <v>167</v>
      </c>
      <c r="W14356" s="34">
        <v>136</v>
      </c>
      <c r="X14356" s="34">
        <v>200</v>
      </c>
      <c r="Y14356" s="34">
        <v>149</v>
      </c>
      <c r="Z14356" s="34">
        <v>185</v>
      </c>
      <c r="AA14356" s="34">
        <v>152</v>
      </c>
      <c r="AB14356" s="34">
        <v>151</v>
      </c>
      <c r="AC14356" s="34">
        <v>211</v>
      </c>
    </row>
    <row r="14357" spans="1:29" x14ac:dyDescent="0.2">
      <c r="A14357" s="34" t="s">
        <v>74850</v>
      </c>
      <c r="B14357" s="34">
        <v>130</v>
      </c>
      <c r="C14357" s="34">
        <v>92</v>
      </c>
      <c r="D14357" s="34">
        <v>146</v>
      </c>
      <c r="E14357" s="34">
        <v>102</v>
      </c>
      <c r="F14357" s="34">
        <v>114</v>
      </c>
      <c r="G14357" s="34">
        <v>131</v>
      </c>
      <c r="H14357" s="34">
        <v>98</v>
      </c>
      <c r="I14357" s="34">
        <v>100</v>
      </c>
      <c r="J14357" s="34">
        <v>82</v>
      </c>
      <c r="K14357" s="34">
        <v>100</v>
      </c>
      <c r="L14357" s="34">
        <v>83</v>
      </c>
      <c r="M14357" s="34">
        <v>71</v>
      </c>
      <c r="N14357" s="34">
        <v>81</v>
      </c>
      <c r="O14357" s="34">
        <v>76</v>
      </c>
      <c r="P14357" s="34">
        <v>132</v>
      </c>
      <c r="Q14357" s="34">
        <v>179</v>
      </c>
      <c r="R14357" s="34">
        <v>136</v>
      </c>
      <c r="S14357" s="34">
        <v>127</v>
      </c>
      <c r="T14357" s="34">
        <v>106</v>
      </c>
      <c r="U14357" s="34">
        <v>70</v>
      </c>
      <c r="V14357" s="34">
        <v>132</v>
      </c>
      <c r="W14357" s="34">
        <v>95</v>
      </c>
      <c r="X14357" s="34">
        <v>145</v>
      </c>
      <c r="Y14357" s="34">
        <v>82</v>
      </c>
      <c r="Z14357" s="34">
        <v>173</v>
      </c>
      <c r="AA14357" s="34">
        <v>136</v>
      </c>
      <c r="AB14357" s="34">
        <v>124</v>
      </c>
      <c r="AC14357" s="34">
        <v>152</v>
      </c>
    </row>
    <row r="14358" spans="1:29" x14ac:dyDescent="0.2">
      <c r="A14358" s="34" t="s">
        <v>74851</v>
      </c>
      <c r="B14358" s="34">
        <v>311</v>
      </c>
      <c r="C14358" s="34">
        <v>339</v>
      </c>
      <c r="D14358" s="34">
        <v>465</v>
      </c>
      <c r="E14358" s="34">
        <v>340</v>
      </c>
      <c r="F14358" s="34">
        <v>312</v>
      </c>
      <c r="G14358" s="34">
        <v>213</v>
      </c>
      <c r="H14358" s="34">
        <v>282</v>
      </c>
      <c r="I14358" s="34">
        <v>238</v>
      </c>
      <c r="J14358" s="34">
        <v>227</v>
      </c>
      <c r="K14358" s="34">
        <v>295</v>
      </c>
      <c r="L14358" s="34">
        <v>111</v>
      </c>
      <c r="M14358" s="34">
        <v>262</v>
      </c>
      <c r="N14358" s="34">
        <v>240</v>
      </c>
      <c r="O14358" s="34">
        <v>233</v>
      </c>
      <c r="P14358" s="34">
        <v>255</v>
      </c>
      <c r="Q14358" s="34">
        <v>314</v>
      </c>
      <c r="R14358" s="34">
        <v>326</v>
      </c>
      <c r="S14358" s="34">
        <v>403</v>
      </c>
      <c r="T14358" s="34">
        <v>214</v>
      </c>
      <c r="U14358" s="34">
        <v>222</v>
      </c>
      <c r="V14358" s="34">
        <v>331</v>
      </c>
      <c r="W14358" s="34">
        <v>235</v>
      </c>
      <c r="X14358" s="34">
        <v>384</v>
      </c>
      <c r="Y14358" s="34">
        <v>195</v>
      </c>
      <c r="Z14358" s="34">
        <v>416</v>
      </c>
      <c r="AA14358" s="34">
        <v>353</v>
      </c>
      <c r="AB14358" s="34">
        <v>253</v>
      </c>
      <c r="AC14358" s="34">
        <v>409</v>
      </c>
    </row>
    <row r="14359" spans="1:29" x14ac:dyDescent="0.2">
      <c r="A14359" s="34" t="s">
        <v>74852</v>
      </c>
      <c r="B14359" s="34">
        <v>164</v>
      </c>
      <c r="C14359" s="34">
        <v>75</v>
      </c>
      <c r="D14359" s="34">
        <v>121</v>
      </c>
      <c r="E14359" s="34">
        <v>62</v>
      </c>
      <c r="F14359" s="34">
        <v>80</v>
      </c>
      <c r="G14359" s="34">
        <v>61</v>
      </c>
      <c r="H14359" s="34">
        <v>94</v>
      </c>
      <c r="I14359" s="34">
        <v>67</v>
      </c>
      <c r="J14359" s="34">
        <v>79</v>
      </c>
      <c r="K14359" s="34">
        <v>71</v>
      </c>
      <c r="L14359" s="34">
        <v>58</v>
      </c>
      <c r="M14359" s="34">
        <v>64</v>
      </c>
      <c r="N14359" s="34">
        <v>91</v>
      </c>
      <c r="O14359" s="34">
        <v>52</v>
      </c>
      <c r="P14359" s="34">
        <v>84</v>
      </c>
      <c r="Q14359" s="34">
        <v>84</v>
      </c>
      <c r="R14359" s="34">
        <v>83</v>
      </c>
      <c r="S14359" s="34">
        <v>99</v>
      </c>
      <c r="T14359" s="34">
        <v>121</v>
      </c>
      <c r="U14359" s="34">
        <v>58</v>
      </c>
      <c r="V14359" s="34">
        <v>94</v>
      </c>
      <c r="W14359" s="34">
        <v>97</v>
      </c>
      <c r="X14359" s="34">
        <v>101</v>
      </c>
      <c r="Y14359" s="34">
        <v>60</v>
      </c>
      <c r="Z14359" s="34">
        <v>77</v>
      </c>
      <c r="AA14359" s="34">
        <v>76</v>
      </c>
      <c r="AB14359" s="34">
        <v>117</v>
      </c>
      <c r="AC14359" s="34">
        <v>104</v>
      </c>
    </row>
    <row r="14360" spans="1:29" x14ac:dyDescent="0.2">
      <c r="A14360" s="34" t="s">
        <v>74853</v>
      </c>
      <c r="B14360" s="34">
        <v>115</v>
      </c>
      <c r="C14360" s="34">
        <v>133</v>
      </c>
      <c r="D14360" s="34">
        <v>116</v>
      </c>
      <c r="E14360" s="34">
        <v>105</v>
      </c>
      <c r="F14360" s="34">
        <v>110</v>
      </c>
      <c r="G14360" s="34">
        <v>109</v>
      </c>
      <c r="H14360" s="34">
        <v>129</v>
      </c>
      <c r="I14360" s="34">
        <v>86</v>
      </c>
      <c r="J14360" s="34">
        <v>87</v>
      </c>
      <c r="K14360" s="34">
        <v>127</v>
      </c>
      <c r="L14360" s="34">
        <v>70</v>
      </c>
      <c r="M14360" s="34">
        <v>109</v>
      </c>
      <c r="N14360" s="34">
        <v>84</v>
      </c>
      <c r="O14360" s="34">
        <v>117</v>
      </c>
      <c r="P14360" s="34">
        <v>89</v>
      </c>
      <c r="Q14360" s="34">
        <v>182</v>
      </c>
      <c r="R14360" s="34">
        <v>130</v>
      </c>
      <c r="S14360" s="34">
        <v>135</v>
      </c>
      <c r="T14360" s="34">
        <v>96</v>
      </c>
      <c r="U14360" s="34">
        <v>113</v>
      </c>
      <c r="V14360" s="34">
        <v>147</v>
      </c>
      <c r="W14360" s="34">
        <v>109</v>
      </c>
      <c r="X14360" s="34">
        <v>163</v>
      </c>
      <c r="Y14360" s="34">
        <v>120</v>
      </c>
      <c r="Z14360" s="34">
        <v>155</v>
      </c>
      <c r="AA14360" s="34">
        <v>186</v>
      </c>
      <c r="AB14360" s="34">
        <v>95</v>
      </c>
      <c r="AC14360" s="34">
        <v>202</v>
      </c>
    </row>
    <row r="14361" spans="1:29" x14ac:dyDescent="0.2">
      <c r="A14361" s="34" t="s">
        <v>74854</v>
      </c>
      <c r="B14361" s="34">
        <v>217</v>
      </c>
      <c r="C14361" s="34">
        <v>385</v>
      </c>
      <c r="D14361" s="34">
        <v>324</v>
      </c>
      <c r="E14361" s="34">
        <v>421</v>
      </c>
      <c r="F14361" s="34">
        <v>280</v>
      </c>
      <c r="G14361" s="34">
        <v>418</v>
      </c>
      <c r="H14361" s="34">
        <v>253</v>
      </c>
      <c r="I14361" s="34">
        <v>373</v>
      </c>
      <c r="J14361" s="34">
        <v>260</v>
      </c>
      <c r="K14361" s="34">
        <v>471</v>
      </c>
      <c r="L14361" s="34">
        <v>221</v>
      </c>
      <c r="M14361" s="34">
        <v>432</v>
      </c>
      <c r="N14361" s="34">
        <v>250</v>
      </c>
      <c r="O14361" s="34">
        <v>353</v>
      </c>
      <c r="P14361" s="34">
        <v>245</v>
      </c>
      <c r="Q14361" s="34">
        <v>533</v>
      </c>
      <c r="R14361" s="34">
        <v>320</v>
      </c>
      <c r="S14361" s="34">
        <v>478</v>
      </c>
      <c r="T14361" s="34">
        <v>304</v>
      </c>
      <c r="U14361" s="34">
        <v>438</v>
      </c>
      <c r="V14361" s="34">
        <v>359</v>
      </c>
      <c r="W14361" s="34">
        <v>486</v>
      </c>
      <c r="X14361" s="34">
        <v>340</v>
      </c>
      <c r="Y14361" s="34">
        <v>422</v>
      </c>
      <c r="Z14361" s="34">
        <v>344</v>
      </c>
      <c r="AA14361" s="34">
        <v>512</v>
      </c>
      <c r="AB14361" s="34">
        <v>345</v>
      </c>
      <c r="AC14361" s="34">
        <v>544</v>
      </c>
    </row>
    <row r="14362" spans="1:29" x14ac:dyDescent="0.2">
      <c r="A14362" s="34" t="s">
        <v>74855</v>
      </c>
      <c r="B14362" s="34">
        <v>144</v>
      </c>
      <c r="C14362" s="34">
        <v>276</v>
      </c>
      <c r="D14362" s="34">
        <v>369</v>
      </c>
      <c r="E14362" s="34">
        <v>321</v>
      </c>
      <c r="F14362" s="34">
        <v>275</v>
      </c>
      <c r="G14362" s="34">
        <v>187</v>
      </c>
      <c r="H14362" s="34">
        <v>188</v>
      </c>
      <c r="I14362" s="34">
        <v>248</v>
      </c>
      <c r="J14362" s="34">
        <v>172</v>
      </c>
      <c r="K14362" s="34">
        <v>281</v>
      </c>
      <c r="L14362" s="34">
        <v>80</v>
      </c>
      <c r="M14362" s="34">
        <v>185</v>
      </c>
      <c r="N14362" s="34">
        <v>204</v>
      </c>
      <c r="O14362" s="34">
        <v>234</v>
      </c>
      <c r="P14362" s="34">
        <v>189</v>
      </c>
      <c r="Q14362" s="34">
        <v>242</v>
      </c>
      <c r="R14362" s="34">
        <v>172</v>
      </c>
      <c r="S14362" s="34">
        <v>357</v>
      </c>
      <c r="T14362" s="34">
        <v>113</v>
      </c>
      <c r="U14362" s="34">
        <v>164</v>
      </c>
      <c r="V14362" s="34">
        <v>216</v>
      </c>
      <c r="W14362" s="34">
        <v>201</v>
      </c>
      <c r="X14362" s="34">
        <v>290</v>
      </c>
      <c r="Y14362" s="34">
        <v>123</v>
      </c>
      <c r="Z14362" s="34">
        <v>326</v>
      </c>
      <c r="AA14362" s="34">
        <v>264</v>
      </c>
      <c r="AB14362" s="34">
        <v>160</v>
      </c>
      <c r="AC14362" s="34">
        <v>341</v>
      </c>
    </row>
    <row r="14363" spans="1:29" x14ac:dyDescent="0.2">
      <c r="A14363" s="34" t="s">
        <v>74856</v>
      </c>
      <c r="B14363" s="34">
        <v>80</v>
      </c>
      <c r="C14363" s="34">
        <v>64</v>
      </c>
      <c r="D14363" s="34">
        <v>81</v>
      </c>
      <c r="E14363" s="34">
        <v>94</v>
      </c>
      <c r="F14363" s="34">
        <v>83</v>
      </c>
      <c r="G14363" s="34">
        <v>51</v>
      </c>
      <c r="H14363" s="34">
        <v>75</v>
      </c>
      <c r="I14363" s="34">
        <v>71</v>
      </c>
      <c r="J14363" s="34">
        <v>60</v>
      </c>
      <c r="K14363" s="34">
        <v>77</v>
      </c>
      <c r="L14363" s="34">
        <v>46</v>
      </c>
      <c r="M14363" s="34">
        <v>52</v>
      </c>
      <c r="N14363" s="34">
        <v>49</v>
      </c>
      <c r="O14363" s="34">
        <v>38</v>
      </c>
      <c r="P14363" s="34">
        <v>68</v>
      </c>
      <c r="Q14363" s="34">
        <v>85</v>
      </c>
      <c r="R14363" s="34">
        <v>98</v>
      </c>
      <c r="S14363" s="34">
        <v>68</v>
      </c>
      <c r="T14363" s="34">
        <v>71</v>
      </c>
      <c r="U14363" s="34">
        <v>50</v>
      </c>
      <c r="V14363" s="34">
        <v>106</v>
      </c>
      <c r="W14363" s="34">
        <v>53</v>
      </c>
      <c r="X14363" s="34">
        <v>79</v>
      </c>
      <c r="Y14363" s="34">
        <v>63</v>
      </c>
      <c r="Z14363" s="34">
        <v>122</v>
      </c>
      <c r="AA14363" s="34">
        <v>126</v>
      </c>
      <c r="AB14363" s="34">
        <v>102</v>
      </c>
      <c r="AC14363" s="34">
        <v>109</v>
      </c>
    </row>
    <row r="14364" spans="1:29" x14ac:dyDescent="0.2">
      <c r="A14364" s="34" t="s">
        <v>74857</v>
      </c>
      <c r="B14364" s="34">
        <v>57</v>
      </c>
      <c r="C14364" s="34">
        <v>58</v>
      </c>
      <c r="D14364" s="34">
        <v>66</v>
      </c>
      <c r="E14364" s="34">
        <v>69</v>
      </c>
      <c r="F14364" s="34">
        <v>55</v>
      </c>
      <c r="G14364" s="34">
        <v>35</v>
      </c>
      <c r="H14364" s="34">
        <v>57</v>
      </c>
      <c r="I14364" s="34">
        <v>55</v>
      </c>
      <c r="J14364" s="34">
        <v>57</v>
      </c>
      <c r="K14364" s="34">
        <v>68</v>
      </c>
      <c r="L14364" s="34">
        <v>29</v>
      </c>
      <c r="M14364" s="34">
        <v>60</v>
      </c>
      <c r="N14364" s="34">
        <v>44</v>
      </c>
      <c r="O14364" s="34">
        <v>40</v>
      </c>
      <c r="P14364" s="34">
        <v>66</v>
      </c>
      <c r="Q14364" s="34">
        <v>51</v>
      </c>
      <c r="R14364" s="34">
        <v>53</v>
      </c>
      <c r="S14364" s="34">
        <v>72</v>
      </c>
      <c r="T14364" s="34">
        <v>34</v>
      </c>
      <c r="U14364" s="34">
        <v>71</v>
      </c>
      <c r="V14364" s="34">
        <v>46</v>
      </c>
      <c r="W14364" s="34">
        <v>85</v>
      </c>
      <c r="X14364" s="34">
        <v>51</v>
      </c>
      <c r="Y14364" s="34">
        <v>83</v>
      </c>
      <c r="Z14364" s="34">
        <v>66</v>
      </c>
      <c r="AA14364" s="34">
        <v>82</v>
      </c>
      <c r="AB14364" s="34">
        <v>65</v>
      </c>
      <c r="AC14364" s="34">
        <v>106</v>
      </c>
    </row>
    <row r="14365" spans="1:29" x14ac:dyDescent="0.2">
      <c r="A14365" s="34" t="s">
        <v>74858</v>
      </c>
      <c r="B14365" s="34">
        <v>130</v>
      </c>
      <c r="C14365" s="34">
        <v>69</v>
      </c>
      <c r="D14365" s="34">
        <v>108</v>
      </c>
      <c r="E14365" s="34">
        <v>94</v>
      </c>
      <c r="F14365" s="34">
        <v>157</v>
      </c>
      <c r="G14365" s="34">
        <v>78</v>
      </c>
      <c r="H14365" s="34">
        <v>96</v>
      </c>
      <c r="I14365" s="34">
        <v>91</v>
      </c>
      <c r="J14365" s="34">
        <v>126</v>
      </c>
      <c r="K14365" s="34">
        <v>87</v>
      </c>
      <c r="L14365" s="34">
        <v>76</v>
      </c>
      <c r="M14365" s="34">
        <v>99</v>
      </c>
      <c r="N14365" s="34">
        <v>68</v>
      </c>
      <c r="O14365" s="34">
        <v>105</v>
      </c>
      <c r="P14365" s="34">
        <v>78</v>
      </c>
      <c r="Q14365" s="34">
        <v>124</v>
      </c>
      <c r="R14365" s="34">
        <v>148</v>
      </c>
      <c r="S14365" s="34">
        <v>111</v>
      </c>
      <c r="T14365" s="34">
        <v>127</v>
      </c>
      <c r="U14365" s="34">
        <v>83</v>
      </c>
      <c r="V14365" s="34">
        <v>140</v>
      </c>
      <c r="W14365" s="34">
        <v>114</v>
      </c>
      <c r="X14365" s="34">
        <v>128</v>
      </c>
      <c r="Y14365" s="34">
        <v>74</v>
      </c>
      <c r="Z14365" s="34">
        <v>135</v>
      </c>
      <c r="AA14365" s="34">
        <v>121</v>
      </c>
      <c r="AB14365" s="34">
        <v>90</v>
      </c>
      <c r="AC14365" s="34">
        <v>167</v>
      </c>
    </row>
    <row r="14366" spans="1:29" x14ac:dyDescent="0.2">
      <c r="A14366" s="34" t="s">
        <v>74859</v>
      </c>
      <c r="B14366" s="34">
        <v>304</v>
      </c>
      <c r="C14366" s="34">
        <v>227</v>
      </c>
      <c r="D14366" s="34">
        <v>365</v>
      </c>
      <c r="E14366" s="34">
        <v>299</v>
      </c>
      <c r="F14366" s="34">
        <v>417</v>
      </c>
      <c r="G14366" s="34">
        <v>253</v>
      </c>
      <c r="H14366" s="34">
        <v>405</v>
      </c>
      <c r="I14366" s="34">
        <v>223</v>
      </c>
      <c r="J14366" s="34">
        <v>370</v>
      </c>
      <c r="K14366" s="34">
        <v>281</v>
      </c>
      <c r="L14366" s="34">
        <v>413</v>
      </c>
      <c r="M14366" s="34">
        <v>252</v>
      </c>
      <c r="N14366" s="34">
        <v>398</v>
      </c>
      <c r="O14366" s="34">
        <v>260</v>
      </c>
      <c r="P14366" s="34">
        <v>359</v>
      </c>
      <c r="Q14366" s="34">
        <v>388</v>
      </c>
      <c r="R14366" s="34">
        <v>431</v>
      </c>
      <c r="S14366" s="34">
        <v>334</v>
      </c>
      <c r="T14366" s="34">
        <v>440</v>
      </c>
      <c r="U14366" s="34">
        <v>316</v>
      </c>
      <c r="V14366" s="34">
        <v>454</v>
      </c>
      <c r="W14366" s="34">
        <v>449</v>
      </c>
      <c r="X14366" s="34">
        <v>587</v>
      </c>
      <c r="Y14366" s="34">
        <v>386</v>
      </c>
      <c r="Z14366" s="34">
        <v>396</v>
      </c>
      <c r="AA14366" s="34">
        <v>355</v>
      </c>
      <c r="AB14366" s="34">
        <v>528</v>
      </c>
      <c r="AC14366" s="34">
        <v>419</v>
      </c>
    </row>
    <row r="14367" spans="1:29" x14ac:dyDescent="0.2">
      <c r="A14367" s="34" t="s">
        <v>74860</v>
      </c>
      <c r="B14367" s="34">
        <v>318</v>
      </c>
      <c r="C14367" s="34">
        <v>247</v>
      </c>
      <c r="D14367" s="34">
        <v>361</v>
      </c>
      <c r="E14367" s="34">
        <v>273</v>
      </c>
      <c r="F14367" s="34">
        <v>348</v>
      </c>
      <c r="G14367" s="34">
        <v>274</v>
      </c>
      <c r="H14367" s="34">
        <v>349</v>
      </c>
      <c r="I14367" s="34">
        <v>238</v>
      </c>
      <c r="J14367" s="34">
        <v>307</v>
      </c>
      <c r="K14367" s="34">
        <v>249</v>
      </c>
      <c r="L14367" s="34">
        <v>327</v>
      </c>
      <c r="M14367" s="34">
        <v>285</v>
      </c>
      <c r="N14367" s="34">
        <v>340</v>
      </c>
      <c r="O14367" s="34">
        <v>276</v>
      </c>
      <c r="P14367" s="34">
        <v>378</v>
      </c>
      <c r="Q14367" s="34">
        <v>395</v>
      </c>
      <c r="R14367" s="34">
        <v>503</v>
      </c>
      <c r="S14367" s="34">
        <v>326</v>
      </c>
      <c r="T14367" s="34">
        <v>426</v>
      </c>
      <c r="U14367" s="34">
        <v>355</v>
      </c>
      <c r="V14367" s="34">
        <v>398</v>
      </c>
      <c r="W14367" s="34">
        <v>420</v>
      </c>
      <c r="X14367" s="34">
        <v>448</v>
      </c>
      <c r="Y14367" s="34">
        <v>392</v>
      </c>
      <c r="Z14367" s="34">
        <v>384</v>
      </c>
      <c r="AA14367" s="34">
        <v>349</v>
      </c>
      <c r="AB14367" s="34">
        <v>530</v>
      </c>
      <c r="AC14367" s="34">
        <v>472</v>
      </c>
    </row>
    <row r="14368" spans="1:29" x14ac:dyDescent="0.2">
      <c r="A14368" s="34" t="s">
        <v>74861</v>
      </c>
      <c r="B14368" s="34">
        <v>117</v>
      </c>
      <c r="C14368" s="34">
        <v>113</v>
      </c>
      <c r="D14368" s="34">
        <v>148</v>
      </c>
      <c r="E14368" s="34">
        <v>141</v>
      </c>
      <c r="F14368" s="34">
        <v>131</v>
      </c>
      <c r="G14368" s="34">
        <v>108</v>
      </c>
      <c r="H14368" s="34">
        <v>130</v>
      </c>
      <c r="I14368" s="34">
        <v>120</v>
      </c>
      <c r="J14368" s="34">
        <v>117</v>
      </c>
      <c r="K14368" s="34">
        <v>90</v>
      </c>
      <c r="L14368" s="34">
        <v>107</v>
      </c>
      <c r="M14368" s="34">
        <v>100</v>
      </c>
      <c r="N14368" s="34">
        <v>104</v>
      </c>
      <c r="O14368" s="34">
        <v>104</v>
      </c>
      <c r="P14368" s="34">
        <v>130</v>
      </c>
      <c r="Q14368" s="34">
        <v>174</v>
      </c>
      <c r="R14368" s="34">
        <v>126</v>
      </c>
      <c r="S14368" s="34">
        <v>138</v>
      </c>
      <c r="T14368" s="34">
        <v>162</v>
      </c>
      <c r="U14368" s="34">
        <v>121</v>
      </c>
      <c r="V14368" s="34">
        <v>137</v>
      </c>
      <c r="W14368" s="34">
        <v>106</v>
      </c>
      <c r="X14368" s="34">
        <v>160</v>
      </c>
      <c r="Y14368" s="34">
        <v>116</v>
      </c>
      <c r="Z14368" s="34">
        <v>133</v>
      </c>
      <c r="AA14368" s="34">
        <v>137</v>
      </c>
      <c r="AB14368" s="34">
        <v>138</v>
      </c>
      <c r="AC14368" s="34">
        <v>150</v>
      </c>
    </row>
    <row r="14369" spans="1:29" x14ac:dyDescent="0.2">
      <c r="A14369" s="34" t="s">
        <v>74862</v>
      </c>
      <c r="B14369" s="34">
        <v>305</v>
      </c>
      <c r="C14369" s="34">
        <v>460</v>
      </c>
      <c r="D14369" s="34">
        <v>564</v>
      </c>
      <c r="E14369" s="34">
        <v>512</v>
      </c>
      <c r="F14369" s="34">
        <v>480</v>
      </c>
      <c r="G14369" s="34">
        <v>458</v>
      </c>
      <c r="H14369" s="34">
        <v>444</v>
      </c>
      <c r="I14369" s="34">
        <v>372</v>
      </c>
      <c r="J14369" s="34">
        <v>293</v>
      </c>
      <c r="K14369" s="34">
        <v>516</v>
      </c>
      <c r="L14369" s="34">
        <v>198</v>
      </c>
      <c r="M14369" s="34">
        <v>351</v>
      </c>
      <c r="N14369" s="34">
        <v>384</v>
      </c>
      <c r="O14369" s="34">
        <v>393</v>
      </c>
      <c r="P14369" s="34">
        <v>362</v>
      </c>
      <c r="Q14369" s="34">
        <v>460</v>
      </c>
      <c r="R14369" s="34">
        <v>430</v>
      </c>
      <c r="S14369" s="34">
        <v>546</v>
      </c>
      <c r="T14369" s="34">
        <v>250</v>
      </c>
      <c r="U14369" s="34">
        <v>334</v>
      </c>
      <c r="V14369" s="34">
        <v>428</v>
      </c>
      <c r="W14369" s="34">
        <v>319</v>
      </c>
      <c r="X14369" s="34">
        <v>476</v>
      </c>
      <c r="Y14369" s="34">
        <v>335</v>
      </c>
      <c r="Z14369" s="34">
        <v>528</v>
      </c>
      <c r="AA14369" s="34">
        <v>556</v>
      </c>
      <c r="AB14369" s="34">
        <v>323</v>
      </c>
      <c r="AC14369" s="34">
        <v>657</v>
      </c>
    </row>
    <row r="14370" spans="1:29" x14ac:dyDescent="0.2">
      <c r="A14370" s="34" t="s">
        <v>74863</v>
      </c>
      <c r="B14370" s="34">
        <v>133</v>
      </c>
      <c r="C14370" s="34">
        <v>96</v>
      </c>
      <c r="D14370" s="34">
        <v>140</v>
      </c>
      <c r="E14370" s="34">
        <v>105</v>
      </c>
      <c r="F14370" s="34">
        <v>114</v>
      </c>
      <c r="G14370" s="34">
        <v>102</v>
      </c>
      <c r="H14370" s="34">
        <v>158</v>
      </c>
      <c r="I14370" s="34">
        <v>96</v>
      </c>
      <c r="J14370" s="34">
        <v>137</v>
      </c>
      <c r="K14370" s="34">
        <v>93</v>
      </c>
      <c r="L14370" s="34">
        <v>119</v>
      </c>
      <c r="M14370" s="34">
        <v>67</v>
      </c>
      <c r="N14370" s="34">
        <v>122</v>
      </c>
      <c r="O14370" s="34">
        <v>91</v>
      </c>
      <c r="P14370" s="34">
        <v>131</v>
      </c>
      <c r="Q14370" s="34">
        <v>108</v>
      </c>
      <c r="R14370" s="34">
        <v>153</v>
      </c>
      <c r="S14370" s="34">
        <v>115</v>
      </c>
      <c r="T14370" s="34">
        <v>124</v>
      </c>
      <c r="U14370" s="34">
        <v>70</v>
      </c>
      <c r="V14370" s="34">
        <v>184</v>
      </c>
      <c r="W14370" s="34">
        <v>101</v>
      </c>
      <c r="X14370" s="34">
        <v>191</v>
      </c>
      <c r="Y14370" s="34">
        <v>94</v>
      </c>
      <c r="Z14370" s="34">
        <v>180</v>
      </c>
      <c r="AA14370" s="34">
        <v>92</v>
      </c>
      <c r="AB14370" s="34">
        <v>177</v>
      </c>
      <c r="AC14370" s="34">
        <v>166</v>
      </c>
    </row>
    <row r="14371" spans="1:29" x14ac:dyDescent="0.2">
      <c r="A14371" s="34" t="s">
        <v>74864</v>
      </c>
      <c r="B14371" s="34">
        <v>103</v>
      </c>
      <c r="C14371" s="34">
        <v>75</v>
      </c>
      <c r="D14371" s="34">
        <v>113</v>
      </c>
      <c r="E14371" s="34">
        <v>86</v>
      </c>
      <c r="F14371" s="34">
        <v>102</v>
      </c>
      <c r="G14371" s="34">
        <v>87</v>
      </c>
      <c r="H14371" s="34">
        <v>96</v>
      </c>
      <c r="I14371" s="34">
        <v>73</v>
      </c>
      <c r="J14371" s="34">
        <v>75</v>
      </c>
      <c r="K14371" s="34">
        <v>82</v>
      </c>
      <c r="L14371" s="34">
        <v>61</v>
      </c>
      <c r="M14371" s="34">
        <v>60</v>
      </c>
      <c r="N14371" s="34">
        <v>112</v>
      </c>
      <c r="O14371" s="34">
        <v>43</v>
      </c>
      <c r="P14371" s="34">
        <v>81</v>
      </c>
      <c r="Q14371" s="34">
        <v>76</v>
      </c>
      <c r="R14371" s="34">
        <v>90</v>
      </c>
      <c r="S14371" s="34">
        <v>67</v>
      </c>
      <c r="T14371" s="34">
        <v>75</v>
      </c>
      <c r="U14371" s="34">
        <v>63</v>
      </c>
      <c r="V14371" s="34">
        <v>105</v>
      </c>
      <c r="W14371" s="34">
        <v>61</v>
      </c>
      <c r="X14371" s="34">
        <v>103</v>
      </c>
      <c r="Y14371" s="34">
        <v>66</v>
      </c>
      <c r="Z14371" s="34">
        <v>137</v>
      </c>
      <c r="AA14371" s="34">
        <v>90</v>
      </c>
      <c r="AB14371" s="34">
        <v>80</v>
      </c>
      <c r="AC14371" s="34">
        <v>106</v>
      </c>
    </row>
    <row r="14372" spans="1:29" x14ac:dyDescent="0.2">
      <c r="A14372" s="34" t="s">
        <v>74865</v>
      </c>
      <c r="B14372" s="34">
        <v>379</v>
      </c>
      <c r="C14372" s="34">
        <v>298</v>
      </c>
      <c r="D14372" s="34">
        <v>302</v>
      </c>
      <c r="E14372" s="34">
        <v>336</v>
      </c>
      <c r="F14372" s="34">
        <v>295</v>
      </c>
      <c r="G14372" s="34">
        <v>237</v>
      </c>
      <c r="H14372" s="34">
        <v>352</v>
      </c>
      <c r="I14372" s="34">
        <v>201</v>
      </c>
      <c r="J14372" s="34">
        <v>240</v>
      </c>
      <c r="K14372" s="34">
        <v>241</v>
      </c>
      <c r="L14372" s="34">
        <v>270</v>
      </c>
      <c r="M14372" s="34">
        <v>277</v>
      </c>
      <c r="N14372" s="34">
        <v>282</v>
      </c>
      <c r="O14372" s="34">
        <v>263</v>
      </c>
      <c r="P14372" s="34">
        <v>249</v>
      </c>
      <c r="Q14372" s="34">
        <v>441</v>
      </c>
      <c r="R14372" s="34">
        <v>335</v>
      </c>
      <c r="S14372" s="34">
        <v>391</v>
      </c>
      <c r="T14372" s="34">
        <v>351</v>
      </c>
      <c r="U14372" s="34">
        <v>300</v>
      </c>
      <c r="V14372" s="34">
        <v>302</v>
      </c>
      <c r="W14372" s="34">
        <v>399</v>
      </c>
      <c r="X14372" s="34">
        <v>387</v>
      </c>
      <c r="Y14372" s="34">
        <v>374</v>
      </c>
      <c r="Z14372" s="34">
        <v>258</v>
      </c>
      <c r="AA14372" s="34">
        <v>455</v>
      </c>
      <c r="AB14372" s="34">
        <v>331</v>
      </c>
      <c r="AC14372" s="34">
        <v>492</v>
      </c>
    </row>
    <row r="14373" spans="1:29" x14ac:dyDescent="0.2">
      <c r="A14373" s="34" t="s">
        <v>74866</v>
      </c>
      <c r="B14373" s="34">
        <v>192</v>
      </c>
      <c r="C14373" s="34">
        <v>261</v>
      </c>
      <c r="D14373" s="34">
        <v>244</v>
      </c>
      <c r="E14373" s="34">
        <v>218</v>
      </c>
      <c r="F14373" s="34">
        <v>246</v>
      </c>
      <c r="G14373" s="34">
        <v>235</v>
      </c>
      <c r="H14373" s="34">
        <v>188</v>
      </c>
      <c r="I14373" s="34">
        <v>159</v>
      </c>
      <c r="J14373" s="34">
        <v>192</v>
      </c>
      <c r="K14373" s="34">
        <v>207</v>
      </c>
      <c r="L14373" s="34">
        <v>147</v>
      </c>
      <c r="M14373" s="34">
        <v>183</v>
      </c>
      <c r="N14373" s="34">
        <v>166</v>
      </c>
      <c r="O14373" s="34">
        <v>201</v>
      </c>
      <c r="P14373" s="34">
        <v>168</v>
      </c>
      <c r="Q14373" s="34">
        <v>249</v>
      </c>
      <c r="R14373" s="34">
        <v>224</v>
      </c>
      <c r="S14373" s="34">
        <v>255</v>
      </c>
      <c r="T14373" s="34">
        <v>186</v>
      </c>
      <c r="U14373" s="34">
        <v>173</v>
      </c>
      <c r="V14373" s="34">
        <v>234</v>
      </c>
      <c r="W14373" s="34">
        <v>261</v>
      </c>
      <c r="X14373" s="34">
        <v>231</v>
      </c>
      <c r="Y14373" s="34">
        <v>215</v>
      </c>
      <c r="Z14373" s="34">
        <v>196</v>
      </c>
      <c r="AA14373" s="34">
        <v>266</v>
      </c>
      <c r="AB14373" s="34">
        <v>226</v>
      </c>
      <c r="AC14373" s="34">
        <v>386</v>
      </c>
    </row>
    <row r="14374" spans="1:29" x14ac:dyDescent="0.2">
      <c r="A14374" s="34" t="s">
        <v>74867</v>
      </c>
      <c r="B14374" s="34">
        <v>112</v>
      </c>
      <c r="C14374" s="34">
        <v>141</v>
      </c>
      <c r="D14374" s="34">
        <v>164</v>
      </c>
      <c r="E14374" s="34">
        <v>203</v>
      </c>
      <c r="F14374" s="34">
        <v>165</v>
      </c>
      <c r="G14374" s="34">
        <v>151</v>
      </c>
      <c r="H14374" s="34">
        <v>135</v>
      </c>
      <c r="I14374" s="34">
        <v>161</v>
      </c>
      <c r="J14374" s="34">
        <v>105</v>
      </c>
      <c r="K14374" s="34">
        <v>161</v>
      </c>
      <c r="L14374" s="34">
        <v>86</v>
      </c>
      <c r="M14374" s="34">
        <v>148</v>
      </c>
      <c r="N14374" s="34">
        <v>136</v>
      </c>
      <c r="O14374" s="34">
        <v>105</v>
      </c>
      <c r="P14374" s="34">
        <v>93</v>
      </c>
      <c r="Q14374" s="34">
        <v>184</v>
      </c>
      <c r="R14374" s="34">
        <v>148</v>
      </c>
      <c r="S14374" s="34">
        <v>231</v>
      </c>
      <c r="T14374" s="34">
        <v>91</v>
      </c>
      <c r="U14374" s="34">
        <v>143</v>
      </c>
      <c r="V14374" s="34">
        <v>135</v>
      </c>
      <c r="W14374" s="34">
        <v>141</v>
      </c>
      <c r="X14374" s="34">
        <v>157</v>
      </c>
      <c r="Y14374" s="34">
        <v>189</v>
      </c>
      <c r="Z14374" s="34">
        <v>170</v>
      </c>
      <c r="AA14374" s="34">
        <v>225</v>
      </c>
      <c r="AB14374" s="34">
        <v>151</v>
      </c>
      <c r="AC14374" s="34">
        <v>273</v>
      </c>
    </row>
    <row r="14375" spans="1:29" x14ac:dyDescent="0.2">
      <c r="A14375" s="34" t="s">
        <v>74868</v>
      </c>
      <c r="B14375" s="34">
        <v>490</v>
      </c>
      <c r="C14375" s="34">
        <v>636</v>
      </c>
      <c r="D14375" s="34">
        <v>668</v>
      </c>
      <c r="E14375" s="34">
        <v>740</v>
      </c>
      <c r="F14375" s="34">
        <v>654</v>
      </c>
      <c r="G14375" s="34">
        <v>678</v>
      </c>
      <c r="H14375" s="34">
        <v>585</v>
      </c>
      <c r="I14375" s="34">
        <v>566</v>
      </c>
      <c r="J14375" s="34">
        <v>531</v>
      </c>
      <c r="K14375" s="34">
        <v>747</v>
      </c>
      <c r="L14375" s="34">
        <v>417</v>
      </c>
      <c r="M14375" s="34">
        <v>578</v>
      </c>
      <c r="N14375" s="34">
        <v>537</v>
      </c>
      <c r="O14375" s="34">
        <v>591</v>
      </c>
      <c r="P14375" s="34">
        <v>551</v>
      </c>
      <c r="Q14375" s="34">
        <v>907</v>
      </c>
      <c r="R14375" s="34">
        <v>726</v>
      </c>
      <c r="S14375" s="34">
        <v>918</v>
      </c>
      <c r="T14375" s="34">
        <v>589</v>
      </c>
      <c r="U14375" s="34">
        <v>666</v>
      </c>
      <c r="V14375" s="34">
        <v>728</v>
      </c>
      <c r="W14375" s="34">
        <v>815</v>
      </c>
      <c r="X14375" s="34">
        <v>780</v>
      </c>
      <c r="Y14375" s="34">
        <v>856</v>
      </c>
      <c r="Z14375" s="34">
        <v>740</v>
      </c>
      <c r="AA14375" s="34">
        <v>959</v>
      </c>
      <c r="AB14375" s="34">
        <v>676</v>
      </c>
      <c r="AC14375" s="34">
        <v>1243</v>
      </c>
    </row>
    <row r="14376" spans="1:29" x14ac:dyDescent="0.2">
      <c r="A14376" s="34" t="s">
        <v>74869</v>
      </c>
      <c r="B14376" s="34">
        <v>399</v>
      </c>
      <c r="C14376" s="34">
        <v>487</v>
      </c>
      <c r="D14376" s="34">
        <v>489</v>
      </c>
      <c r="E14376" s="34">
        <v>546</v>
      </c>
      <c r="F14376" s="34">
        <v>542</v>
      </c>
      <c r="G14376" s="34">
        <v>581</v>
      </c>
      <c r="H14376" s="34">
        <v>484</v>
      </c>
      <c r="I14376" s="34">
        <v>558</v>
      </c>
      <c r="J14376" s="34">
        <v>431</v>
      </c>
      <c r="K14376" s="34">
        <v>572</v>
      </c>
      <c r="L14376" s="34">
        <v>381</v>
      </c>
      <c r="M14376" s="34">
        <v>484</v>
      </c>
      <c r="N14376" s="34">
        <v>356</v>
      </c>
      <c r="O14376" s="34">
        <v>465</v>
      </c>
      <c r="P14376" s="34">
        <v>419</v>
      </c>
      <c r="Q14376" s="34">
        <v>643</v>
      </c>
      <c r="R14376" s="34">
        <v>608</v>
      </c>
      <c r="S14376" s="34">
        <v>629</v>
      </c>
      <c r="T14376" s="34">
        <v>478</v>
      </c>
      <c r="U14376" s="34">
        <v>537</v>
      </c>
      <c r="V14376" s="34">
        <v>555</v>
      </c>
      <c r="W14376" s="34">
        <v>667</v>
      </c>
      <c r="X14376" s="34">
        <v>696</v>
      </c>
      <c r="Y14376" s="34">
        <v>724</v>
      </c>
      <c r="Z14376" s="34">
        <v>443</v>
      </c>
      <c r="AA14376" s="34">
        <v>763</v>
      </c>
      <c r="AB14376" s="34">
        <v>624</v>
      </c>
      <c r="AC14376" s="34">
        <v>945</v>
      </c>
    </row>
    <row r="14377" spans="1:29" x14ac:dyDescent="0.2">
      <c r="A14377" s="34" t="s">
        <v>74870</v>
      </c>
      <c r="B14377" s="34">
        <v>305</v>
      </c>
      <c r="C14377" s="34">
        <v>316</v>
      </c>
      <c r="D14377" s="34">
        <v>335</v>
      </c>
      <c r="E14377" s="34">
        <v>407</v>
      </c>
      <c r="F14377" s="34">
        <v>407</v>
      </c>
      <c r="G14377" s="34">
        <v>434</v>
      </c>
      <c r="H14377" s="34">
        <v>354</v>
      </c>
      <c r="I14377" s="34">
        <v>333</v>
      </c>
      <c r="J14377" s="34">
        <v>382</v>
      </c>
      <c r="K14377" s="34">
        <v>389</v>
      </c>
      <c r="L14377" s="34">
        <v>311</v>
      </c>
      <c r="M14377" s="34">
        <v>355</v>
      </c>
      <c r="N14377" s="34">
        <v>314</v>
      </c>
      <c r="O14377" s="34">
        <v>404</v>
      </c>
      <c r="P14377" s="34">
        <v>350</v>
      </c>
      <c r="Q14377" s="34">
        <v>528</v>
      </c>
      <c r="R14377" s="34">
        <v>487</v>
      </c>
      <c r="S14377" s="34">
        <v>502</v>
      </c>
      <c r="T14377" s="34">
        <v>438</v>
      </c>
      <c r="U14377" s="34">
        <v>471</v>
      </c>
      <c r="V14377" s="34">
        <v>420</v>
      </c>
      <c r="W14377" s="34">
        <v>538</v>
      </c>
      <c r="X14377" s="34">
        <v>465</v>
      </c>
      <c r="Y14377" s="34">
        <v>467</v>
      </c>
      <c r="Z14377" s="34">
        <v>393</v>
      </c>
      <c r="AA14377" s="34">
        <v>510</v>
      </c>
      <c r="AB14377" s="34">
        <v>496</v>
      </c>
      <c r="AC14377" s="34">
        <v>720</v>
      </c>
    </row>
    <row r="14378" spans="1:29" x14ac:dyDescent="0.2">
      <c r="A14378" s="34" t="s">
        <v>74871</v>
      </c>
      <c r="B14378" s="34">
        <v>338</v>
      </c>
      <c r="C14378" s="34">
        <v>362</v>
      </c>
      <c r="D14378" s="34">
        <v>407</v>
      </c>
      <c r="E14378" s="34">
        <v>449</v>
      </c>
      <c r="F14378" s="34">
        <v>516</v>
      </c>
      <c r="G14378" s="34">
        <v>373</v>
      </c>
      <c r="H14378" s="34">
        <v>456</v>
      </c>
      <c r="I14378" s="34">
        <v>322</v>
      </c>
      <c r="J14378" s="34">
        <v>394</v>
      </c>
      <c r="K14378" s="34">
        <v>473</v>
      </c>
      <c r="L14378" s="34">
        <v>331</v>
      </c>
      <c r="M14378" s="34">
        <v>383</v>
      </c>
      <c r="N14378" s="34">
        <v>332</v>
      </c>
      <c r="O14378" s="34">
        <v>381</v>
      </c>
      <c r="P14378" s="34">
        <v>412</v>
      </c>
      <c r="Q14378" s="34">
        <v>538</v>
      </c>
      <c r="R14378" s="34">
        <v>549</v>
      </c>
      <c r="S14378" s="34">
        <v>569</v>
      </c>
      <c r="T14378" s="34">
        <v>482</v>
      </c>
      <c r="U14378" s="34">
        <v>379</v>
      </c>
      <c r="V14378" s="34">
        <v>536</v>
      </c>
      <c r="W14378" s="34">
        <v>555</v>
      </c>
      <c r="X14378" s="34">
        <v>501</v>
      </c>
      <c r="Y14378" s="34">
        <v>474</v>
      </c>
      <c r="Z14378" s="34">
        <v>444</v>
      </c>
      <c r="AA14378" s="34">
        <v>463</v>
      </c>
      <c r="AB14378" s="34">
        <v>581</v>
      </c>
      <c r="AC14378" s="34">
        <v>706</v>
      </c>
    </row>
    <row r="14379" spans="1:29" x14ac:dyDescent="0.2">
      <c r="A14379" s="34" t="s">
        <v>74872</v>
      </c>
      <c r="B14379" s="34">
        <v>420</v>
      </c>
      <c r="C14379" s="34">
        <v>364</v>
      </c>
      <c r="D14379" s="34">
        <v>450</v>
      </c>
      <c r="E14379" s="34">
        <v>446</v>
      </c>
      <c r="F14379" s="34">
        <v>413</v>
      </c>
      <c r="G14379" s="34">
        <v>463</v>
      </c>
      <c r="H14379" s="34">
        <v>403</v>
      </c>
      <c r="I14379" s="34">
        <v>362</v>
      </c>
      <c r="J14379" s="34">
        <v>397</v>
      </c>
      <c r="K14379" s="34">
        <v>407</v>
      </c>
      <c r="L14379" s="34">
        <v>315</v>
      </c>
      <c r="M14379" s="34">
        <v>342</v>
      </c>
      <c r="N14379" s="34">
        <v>400</v>
      </c>
      <c r="O14379" s="34">
        <v>367</v>
      </c>
      <c r="P14379" s="34">
        <v>355</v>
      </c>
      <c r="Q14379" s="34">
        <v>520</v>
      </c>
      <c r="R14379" s="34">
        <v>540</v>
      </c>
      <c r="S14379" s="34">
        <v>499</v>
      </c>
      <c r="T14379" s="34">
        <v>436</v>
      </c>
      <c r="U14379" s="34">
        <v>426</v>
      </c>
      <c r="V14379" s="34">
        <v>496</v>
      </c>
      <c r="W14379" s="34">
        <v>501</v>
      </c>
      <c r="X14379" s="34">
        <v>560</v>
      </c>
      <c r="Y14379" s="34">
        <v>451</v>
      </c>
      <c r="Z14379" s="34">
        <v>525</v>
      </c>
      <c r="AA14379" s="34">
        <v>519</v>
      </c>
      <c r="AB14379" s="34">
        <v>533</v>
      </c>
      <c r="AC14379" s="34">
        <v>680</v>
      </c>
    </row>
    <row r="14380" spans="1:29" x14ac:dyDescent="0.2">
      <c r="A14380" s="34" t="s">
        <v>74873</v>
      </c>
      <c r="B14380" s="34">
        <v>239</v>
      </c>
      <c r="C14380" s="34">
        <v>174</v>
      </c>
      <c r="D14380" s="34">
        <v>207</v>
      </c>
      <c r="E14380" s="34">
        <v>198</v>
      </c>
      <c r="F14380" s="34">
        <v>190</v>
      </c>
      <c r="G14380" s="34">
        <v>186</v>
      </c>
      <c r="H14380" s="34">
        <v>194</v>
      </c>
      <c r="I14380" s="34">
        <v>195</v>
      </c>
      <c r="J14380" s="34">
        <v>183</v>
      </c>
      <c r="K14380" s="34">
        <v>230</v>
      </c>
      <c r="L14380" s="34">
        <v>119</v>
      </c>
      <c r="M14380" s="34">
        <v>164</v>
      </c>
      <c r="N14380" s="34">
        <v>165</v>
      </c>
      <c r="O14380" s="34">
        <v>184</v>
      </c>
      <c r="P14380" s="34">
        <v>167</v>
      </c>
      <c r="Q14380" s="34">
        <v>253</v>
      </c>
      <c r="R14380" s="34">
        <v>181</v>
      </c>
      <c r="S14380" s="34">
        <v>233</v>
      </c>
      <c r="T14380" s="34">
        <v>230</v>
      </c>
      <c r="U14380" s="34">
        <v>215</v>
      </c>
      <c r="V14380" s="34">
        <v>226</v>
      </c>
      <c r="W14380" s="34">
        <v>245</v>
      </c>
      <c r="X14380" s="34">
        <v>244</v>
      </c>
      <c r="Y14380" s="34">
        <v>207</v>
      </c>
      <c r="Z14380" s="34">
        <v>261</v>
      </c>
      <c r="AA14380" s="34">
        <v>238</v>
      </c>
      <c r="AB14380" s="34">
        <v>231</v>
      </c>
      <c r="AC14380" s="34">
        <v>303</v>
      </c>
    </row>
    <row r="14381" spans="1:29" x14ac:dyDescent="0.2">
      <c r="A14381" s="34" t="s">
        <v>74874</v>
      </c>
      <c r="B14381" s="34">
        <v>237</v>
      </c>
      <c r="C14381" s="34">
        <v>292</v>
      </c>
      <c r="D14381" s="34">
        <v>223</v>
      </c>
      <c r="E14381" s="34">
        <v>324</v>
      </c>
      <c r="F14381" s="34">
        <v>271</v>
      </c>
      <c r="G14381" s="34">
        <v>259</v>
      </c>
      <c r="H14381" s="34">
        <v>289</v>
      </c>
      <c r="I14381" s="34">
        <v>313</v>
      </c>
      <c r="J14381" s="34">
        <v>210</v>
      </c>
      <c r="K14381" s="34">
        <v>296</v>
      </c>
      <c r="L14381" s="34">
        <v>188</v>
      </c>
      <c r="M14381" s="34">
        <v>269</v>
      </c>
      <c r="N14381" s="34">
        <v>214</v>
      </c>
      <c r="O14381" s="34">
        <v>326</v>
      </c>
      <c r="P14381" s="34">
        <v>233</v>
      </c>
      <c r="Q14381" s="34">
        <v>419</v>
      </c>
      <c r="R14381" s="34">
        <v>296</v>
      </c>
      <c r="S14381" s="34">
        <v>350</v>
      </c>
      <c r="T14381" s="34">
        <v>328</v>
      </c>
      <c r="U14381" s="34">
        <v>258</v>
      </c>
      <c r="V14381" s="34">
        <v>289</v>
      </c>
      <c r="W14381" s="34">
        <v>439</v>
      </c>
      <c r="X14381" s="34">
        <v>330</v>
      </c>
      <c r="Y14381" s="34">
        <v>341</v>
      </c>
      <c r="Z14381" s="34">
        <v>204</v>
      </c>
      <c r="AA14381" s="34">
        <v>374</v>
      </c>
      <c r="AB14381" s="34">
        <v>354</v>
      </c>
      <c r="AC14381" s="34">
        <v>538</v>
      </c>
    </row>
    <row r="14382" spans="1:29" x14ac:dyDescent="0.2">
      <c r="A14382" s="34" t="s">
        <v>74875</v>
      </c>
      <c r="B14382" s="34">
        <v>120</v>
      </c>
      <c r="C14382" s="34">
        <v>603</v>
      </c>
      <c r="D14382" s="34">
        <v>160</v>
      </c>
      <c r="E14382" s="34">
        <v>727</v>
      </c>
      <c r="F14382" s="34">
        <v>170</v>
      </c>
      <c r="G14382" s="34">
        <v>749</v>
      </c>
      <c r="H14382" s="34">
        <v>165</v>
      </c>
      <c r="I14382" s="34">
        <v>680</v>
      </c>
      <c r="J14382" s="34">
        <v>157</v>
      </c>
      <c r="K14382" s="34">
        <v>645</v>
      </c>
      <c r="L14382" s="34">
        <v>155</v>
      </c>
      <c r="M14382" s="34">
        <v>639</v>
      </c>
      <c r="N14382" s="34">
        <v>149</v>
      </c>
      <c r="O14382" s="34">
        <v>616</v>
      </c>
      <c r="P14382" s="34">
        <v>190</v>
      </c>
      <c r="Q14382" s="34">
        <v>726</v>
      </c>
      <c r="R14382" s="34">
        <v>171</v>
      </c>
      <c r="S14382" s="34">
        <v>678</v>
      </c>
      <c r="T14382" s="34">
        <v>179</v>
      </c>
      <c r="U14382" s="34">
        <v>600</v>
      </c>
      <c r="V14382" s="34">
        <v>222</v>
      </c>
      <c r="W14382" s="34">
        <v>626</v>
      </c>
      <c r="X14382" s="34">
        <v>185</v>
      </c>
      <c r="Y14382" s="34">
        <v>598</v>
      </c>
      <c r="Z14382" s="34">
        <v>199</v>
      </c>
      <c r="AA14382" s="34">
        <v>595</v>
      </c>
      <c r="AB14382" s="34">
        <v>185</v>
      </c>
      <c r="AC14382" s="34">
        <v>888</v>
      </c>
    </row>
    <row r="14383" spans="1:29" x14ac:dyDescent="0.2">
      <c r="A14383" s="34" t="s">
        <v>74876</v>
      </c>
      <c r="B14383" s="34">
        <v>0</v>
      </c>
      <c r="C14383" s="34">
        <v>0</v>
      </c>
      <c r="D14383" s="34">
        <v>0</v>
      </c>
      <c r="E14383" s="34">
        <v>0</v>
      </c>
      <c r="F14383" s="34">
        <v>0</v>
      </c>
      <c r="G14383" s="34">
        <v>0</v>
      </c>
      <c r="H14383" s="34">
        <v>0</v>
      </c>
      <c r="I14383" s="34">
        <v>0</v>
      </c>
      <c r="J14383" s="34">
        <v>0</v>
      </c>
      <c r="K14383" s="34">
        <v>0</v>
      </c>
      <c r="L14383" s="34">
        <v>0</v>
      </c>
      <c r="M14383" s="34">
        <v>0</v>
      </c>
      <c r="N14383" s="34">
        <v>0</v>
      </c>
      <c r="O14383" s="34">
        <v>0</v>
      </c>
      <c r="P14383" s="34">
        <v>0</v>
      </c>
      <c r="Q14383" s="34">
        <v>0</v>
      </c>
      <c r="R14383" s="34">
        <v>0</v>
      </c>
      <c r="S14383" s="34">
        <v>0</v>
      </c>
      <c r="T14383" s="34">
        <v>0</v>
      </c>
      <c r="U14383" s="34">
        <v>0</v>
      </c>
      <c r="V14383" s="34">
        <v>0</v>
      </c>
      <c r="W14383" s="34">
        <v>0</v>
      </c>
      <c r="X14383" s="34">
        <v>0</v>
      </c>
      <c r="Y14383" s="34">
        <v>0</v>
      </c>
      <c r="Z14383" s="34">
        <v>0</v>
      </c>
      <c r="AA14383" s="34">
        <v>0</v>
      </c>
      <c r="AB14383" s="34">
        <v>0</v>
      </c>
      <c r="AC14383" s="34">
        <v>0</v>
      </c>
    </row>
    <row r="14384" spans="1:29" x14ac:dyDescent="0.2">
      <c r="A14384" s="34" t="s">
        <v>74877</v>
      </c>
      <c r="B14384" s="34">
        <v>363</v>
      </c>
      <c r="C14384" s="34">
        <v>431</v>
      </c>
      <c r="D14384" s="34">
        <v>391</v>
      </c>
      <c r="E14384" s="34">
        <v>426</v>
      </c>
      <c r="F14384" s="34">
        <v>420</v>
      </c>
      <c r="G14384" s="34">
        <v>593</v>
      </c>
      <c r="H14384" s="34">
        <v>374</v>
      </c>
      <c r="I14384" s="34">
        <v>372</v>
      </c>
      <c r="J14384" s="34">
        <v>342</v>
      </c>
      <c r="K14384" s="34">
        <v>460</v>
      </c>
      <c r="L14384" s="34">
        <v>366</v>
      </c>
      <c r="M14384" s="34">
        <v>431</v>
      </c>
      <c r="N14384" s="34">
        <v>373</v>
      </c>
      <c r="O14384" s="34">
        <v>421</v>
      </c>
      <c r="P14384" s="34">
        <v>388</v>
      </c>
      <c r="Q14384" s="34">
        <v>608</v>
      </c>
      <c r="R14384" s="34">
        <v>531</v>
      </c>
      <c r="S14384" s="34">
        <v>532</v>
      </c>
      <c r="T14384" s="34">
        <v>448</v>
      </c>
      <c r="U14384" s="34">
        <v>545</v>
      </c>
      <c r="V14384" s="34">
        <v>508</v>
      </c>
      <c r="W14384" s="34">
        <v>617</v>
      </c>
      <c r="X14384" s="34">
        <v>535</v>
      </c>
      <c r="Y14384" s="34">
        <v>467</v>
      </c>
      <c r="Z14384" s="34">
        <v>370</v>
      </c>
      <c r="AA14384" s="34">
        <v>586</v>
      </c>
      <c r="AB14384" s="34">
        <v>501</v>
      </c>
      <c r="AC14384" s="34">
        <v>763</v>
      </c>
    </row>
    <row r="14385" spans="1:29" x14ac:dyDescent="0.2">
      <c r="A14385" s="34" t="s">
        <v>74878</v>
      </c>
      <c r="B14385" s="34">
        <v>1198</v>
      </c>
      <c r="C14385" s="34">
        <v>989</v>
      </c>
      <c r="D14385" s="34">
        <v>1366</v>
      </c>
      <c r="E14385" s="34">
        <v>1067</v>
      </c>
      <c r="F14385" s="34">
        <v>1543</v>
      </c>
      <c r="G14385" s="34">
        <v>1038</v>
      </c>
      <c r="H14385" s="34">
        <v>1359</v>
      </c>
      <c r="I14385" s="34">
        <v>1048</v>
      </c>
      <c r="J14385" s="34">
        <v>1411</v>
      </c>
      <c r="K14385" s="34">
        <v>1065</v>
      </c>
      <c r="L14385" s="34">
        <v>1505</v>
      </c>
      <c r="M14385" s="34">
        <v>996</v>
      </c>
      <c r="N14385" s="34">
        <v>1283</v>
      </c>
      <c r="O14385" s="34">
        <v>994</v>
      </c>
      <c r="P14385" s="34">
        <v>1455</v>
      </c>
      <c r="Q14385" s="34">
        <v>1698</v>
      </c>
      <c r="R14385" s="34">
        <v>2075</v>
      </c>
      <c r="S14385" s="34">
        <v>1478</v>
      </c>
      <c r="T14385" s="34">
        <v>2173</v>
      </c>
      <c r="U14385" s="34">
        <v>1258</v>
      </c>
      <c r="V14385" s="34">
        <v>1819</v>
      </c>
      <c r="W14385" s="34">
        <v>1713</v>
      </c>
      <c r="X14385" s="34">
        <v>1746</v>
      </c>
      <c r="Y14385" s="34">
        <v>1609</v>
      </c>
      <c r="Z14385" s="34">
        <v>1446</v>
      </c>
      <c r="AA14385" s="34">
        <v>1471</v>
      </c>
      <c r="AB14385" s="34">
        <v>2147</v>
      </c>
      <c r="AC14385" s="34">
        <v>1979</v>
      </c>
    </row>
    <row r="14386" spans="1:29" x14ac:dyDescent="0.2">
      <c r="A14386" s="34" t="s">
        <v>74879</v>
      </c>
      <c r="B14386" s="34">
        <v>500</v>
      </c>
      <c r="C14386" s="34">
        <v>696</v>
      </c>
      <c r="D14386" s="34">
        <v>925</v>
      </c>
      <c r="E14386" s="34">
        <v>793</v>
      </c>
      <c r="F14386" s="34">
        <v>870</v>
      </c>
      <c r="G14386" s="34">
        <v>698</v>
      </c>
      <c r="H14386" s="34">
        <v>840</v>
      </c>
      <c r="I14386" s="34">
        <v>772</v>
      </c>
      <c r="J14386" s="34">
        <v>646</v>
      </c>
      <c r="K14386" s="34">
        <v>743</v>
      </c>
      <c r="L14386" s="34">
        <v>514</v>
      </c>
      <c r="M14386" s="34">
        <v>691</v>
      </c>
      <c r="N14386" s="34">
        <v>665</v>
      </c>
      <c r="O14386" s="34">
        <v>689</v>
      </c>
      <c r="P14386" s="34">
        <v>672</v>
      </c>
      <c r="Q14386" s="34">
        <v>824</v>
      </c>
      <c r="R14386" s="34">
        <v>809</v>
      </c>
      <c r="S14386" s="34">
        <v>950</v>
      </c>
      <c r="T14386" s="34">
        <v>700</v>
      </c>
      <c r="U14386" s="34">
        <v>675</v>
      </c>
      <c r="V14386" s="34">
        <v>896</v>
      </c>
      <c r="W14386" s="34">
        <v>722</v>
      </c>
      <c r="X14386" s="34">
        <v>952</v>
      </c>
      <c r="Y14386" s="34">
        <v>688</v>
      </c>
      <c r="Z14386" s="34">
        <v>897</v>
      </c>
      <c r="AA14386" s="34">
        <v>1039</v>
      </c>
      <c r="AB14386" s="34">
        <v>783</v>
      </c>
      <c r="AC14386" s="34">
        <v>1189</v>
      </c>
    </row>
    <row r="14387" spans="1:29" x14ac:dyDescent="0.2">
      <c r="A14387" s="34" t="s">
        <v>74880</v>
      </c>
      <c r="B14387" s="34">
        <v>488</v>
      </c>
      <c r="C14387" s="34">
        <v>444</v>
      </c>
      <c r="D14387" s="34">
        <v>489</v>
      </c>
      <c r="E14387" s="34">
        <v>478</v>
      </c>
      <c r="F14387" s="34">
        <v>483</v>
      </c>
      <c r="G14387" s="34">
        <v>392</v>
      </c>
      <c r="H14387" s="34">
        <v>513</v>
      </c>
      <c r="I14387" s="34">
        <v>416</v>
      </c>
      <c r="J14387" s="34">
        <v>524</v>
      </c>
      <c r="K14387" s="34">
        <v>467</v>
      </c>
      <c r="L14387" s="34">
        <v>433</v>
      </c>
      <c r="M14387" s="34">
        <v>479</v>
      </c>
      <c r="N14387" s="34">
        <v>453</v>
      </c>
      <c r="O14387" s="34">
        <v>431</v>
      </c>
      <c r="P14387" s="34">
        <v>509</v>
      </c>
      <c r="Q14387" s="34">
        <v>747</v>
      </c>
      <c r="R14387" s="34">
        <v>738</v>
      </c>
      <c r="S14387" s="34">
        <v>509</v>
      </c>
      <c r="T14387" s="34">
        <v>686</v>
      </c>
      <c r="U14387" s="34">
        <v>543</v>
      </c>
      <c r="V14387" s="34">
        <v>635</v>
      </c>
      <c r="W14387" s="34">
        <v>684</v>
      </c>
      <c r="X14387" s="34">
        <v>620</v>
      </c>
      <c r="Y14387" s="34">
        <v>635</v>
      </c>
      <c r="Z14387" s="34">
        <v>623</v>
      </c>
      <c r="AA14387" s="34">
        <v>563</v>
      </c>
      <c r="AB14387" s="34">
        <v>693</v>
      </c>
      <c r="AC14387" s="34">
        <v>836</v>
      </c>
    </row>
    <row r="14388" spans="1:29" x14ac:dyDescent="0.2">
      <c r="A14388" s="34" t="s">
        <v>74881</v>
      </c>
      <c r="B14388" s="34">
        <v>457</v>
      </c>
      <c r="C14388" s="34">
        <v>247</v>
      </c>
      <c r="D14388" s="34">
        <v>482</v>
      </c>
      <c r="E14388" s="34">
        <v>298</v>
      </c>
      <c r="F14388" s="34">
        <v>426</v>
      </c>
      <c r="G14388" s="34">
        <v>286</v>
      </c>
      <c r="H14388" s="34">
        <v>378</v>
      </c>
      <c r="I14388" s="34">
        <v>281</v>
      </c>
      <c r="J14388" s="34">
        <v>407</v>
      </c>
      <c r="K14388" s="34">
        <v>315</v>
      </c>
      <c r="L14388" s="34">
        <v>351</v>
      </c>
      <c r="M14388" s="34">
        <v>289</v>
      </c>
      <c r="N14388" s="34">
        <v>373</v>
      </c>
      <c r="O14388" s="34">
        <v>294</v>
      </c>
      <c r="P14388" s="34">
        <v>368</v>
      </c>
      <c r="Q14388" s="34">
        <v>460</v>
      </c>
      <c r="R14388" s="34">
        <v>498</v>
      </c>
      <c r="S14388" s="34">
        <v>392</v>
      </c>
      <c r="T14388" s="34">
        <v>506</v>
      </c>
      <c r="U14388" s="34">
        <v>373</v>
      </c>
      <c r="V14388" s="34">
        <v>543</v>
      </c>
      <c r="W14388" s="34">
        <v>470</v>
      </c>
      <c r="X14388" s="34">
        <v>555</v>
      </c>
      <c r="Y14388" s="34">
        <v>456</v>
      </c>
      <c r="Z14388" s="34">
        <v>462</v>
      </c>
      <c r="AA14388" s="34">
        <v>478</v>
      </c>
      <c r="AB14388" s="34">
        <v>558</v>
      </c>
      <c r="AC14388" s="34">
        <v>597</v>
      </c>
    </row>
    <row r="14389" spans="1:29" x14ac:dyDescent="0.2">
      <c r="A14389" s="34" t="s">
        <v>74882</v>
      </c>
      <c r="B14389" s="34">
        <v>52</v>
      </c>
      <c r="C14389" s="34">
        <v>63</v>
      </c>
      <c r="D14389" s="34">
        <v>68</v>
      </c>
      <c r="E14389" s="34">
        <v>86</v>
      </c>
      <c r="F14389" s="34">
        <v>67</v>
      </c>
      <c r="G14389" s="34">
        <v>56</v>
      </c>
      <c r="H14389" s="34">
        <v>63</v>
      </c>
      <c r="I14389" s="34">
        <v>47</v>
      </c>
      <c r="J14389" s="34">
        <v>58</v>
      </c>
      <c r="K14389" s="34">
        <v>77</v>
      </c>
      <c r="L14389" s="34">
        <v>25</v>
      </c>
      <c r="M14389" s="34">
        <v>64</v>
      </c>
      <c r="N14389" s="34">
        <v>61</v>
      </c>
      <c r="O14389" s="34">
        <v>59</v>
      </c>
      <c r="P14389" s="34">
        <v>52</v>
      </c>
      <c r="Q14389" s="34">
        <v>88</v>
      </c>
      <c r="R14389" s="34">
        <v>70</v>
      </c>
      <c r="S14389" s="34">
        <v>102</v>
      </c>
      <c r="T14389" s="34">
        <v>49</v>
      </c>
      <c r="U14389" s="34">
        <v>54</v>
      </c>
      <c r="V14389" s="34">
        <v>72</v>
      </c>
      <c r="W14389" s="34">
        <v>87</v>
      </c>
      <c r="X14389" s="34">
        <v>48</v>
      </c>
      <c r="Y14389" s="34">
        <v>50</v>
      </c>
      <c r="Z14389" s="34">
        <v>77</v>
      </c>
      <c r="AA14389" s="34">
        <v>86</v>
      </c>
      <c r="AB14389" s="34">
        <v>27</v>
      </c>
      <c r="AC14389" s="34">
        <v>106</v>
      </c>
    </row>
    <row r="14390" spans="1:29" x14ac:dyDescent="0.2">
      <c r="A14390" s="34" t="s">
        <v>74883</v>
      </c>
      <c r="B14390" s="34">
        <v>239</v>
      </c>
      <c r="C14390" s="34">
        <v>234</v>
      </c>
      <c r="D14390" s="34">
        <v>280</v>
      </c>
      <c r="E14390" s="34">
        <v>334</v>
      </c>
      <c r="F14390" s="34">
        <v>350</v>
      </c>
      <c r="G14390" s="34">
        <v>203</v>
      </c>
      <c r="H14390" s="34">
        <v>294</v>
      </c>
      <c r="I14390" s="34">
        <v>230</v>
      </c>
      <c r="J14390" s="34">
        <v>300</v>
      </c>
      <c r="K14390" s="34">
        <v>244</v>
      </c>
      <c r="L14390" s="34">
        <v>295</v>
      </c>
      <c r="M14390" s="34">
        <v>267</v>
      </c>
      <c r="N14390" s="34">
        <v>300</v>
      </c>
      <c r="O14390" s="34">
        <v>283</v>
      </c>
      <c r="P14390" s="34">
        <v>294</v>
      </c>
      <c r="Q14390" s="34">
        <v>408</v>
      </c>
      <c r="R14390" s="34">
        <v>371</v>
      </c>
      <c r="S14390" s="34">
        <v>332</v>
      </c>
      <c r="T14390" s="34">
        <v>427</v>
      </c>
      <c r="U14390" s="34">
        <v>306</v>
      </c>
      <c r="V14390" s="34">
        <v>354</v>
      </c>
      <c r="W14390" s="34">
        <v>445</v>
      </c>
      <c r="X14390" s="34">
        <v>415</v>
      </c>
      <c r="Y14390" s="34">
        <v>383</v>
      </c>
      <c r="Z14390" s="34">
        <v>298</v>
      </c>
      <c r="AA14390" s="34">
        <v>395</v>
      </c>
      <c r="AB14390" s="34">
        <v>464</v>
      </c>
      <c r="AC14390" s="34">
        <v>487</v>
      </c>
    </row>
    <row r="14391" spans="1:29" x14ac:dyDescent="0.2">
      <c r="A14391" s="34" t="s">
        <v>74884</v>
      </c>
      <c r="B14391" s="34">
        <v>113</v>
      </c>
      <c r="C14391" s="34">
        <v>122</v>
      </c>
      <c r="D14391" s="34">
        <v>105</v>
      </c>
      <c r="E14391" s="34">
        <v>130</v>
      </c>
      <c r="F14391" s="34">
        <v>113</v>
      </c>
      <c r="G14391" s="34">
        <v>161</v>
      </c>
      <c r="H14391" s="34">
        <v>67</v>
      </c>
      <c r="I14391" s="34">
        <v>113</v>
      </c>
      <c r="J14391" s="34">
        <v>87</v>
      </c>
      <c r="K14391" s="34">
        <v>113</v>
      </c>
      <c r="L14391" s="34">
        <v>46</v>
      </c>
      <c r="M14391" s="34">
        <v>112</v>
      </c>
      <c r="N14391" s="34">
        <v>65</v>
      </c>
      <c r="O14391" s="34">
        <v>108</v>
      </c>
      <c r="P14391" s="34">
        <v>76</v>
      </c>
      <c r="Q14391" s="34">
        <v>136</v>
      </c>
      <c r="R14391" s="34">
        <v>85</v>
      </c>
      <c r="S14391" s="34">
        <v>144</v>
      </c>
      <c r="T14391" s="34">
        <v>67</v>
      </c>
      <c r="U14391" s="34">
        <v>102</v>
      </c>
      <c r="V14391" s="34">
        <v>110</v>
      </c>
      <c r="W14391" s="34">
        <v>113</v>
      </c>
      <c r="X14391" s="34">
        <v>89</v>
      </c>
      <c r="Y14391" s="34">
        <v>131</v>
      </c>
      <c r="Z14391" s="34">
        <v>119</v>
      </c>
      <c r="AA14391" s="34">
        <v>153</v>
      </c>
      <c r="AB14391" s="34">
        <v>83</v>
      </c>
      <c r="AC14391" s="34">
        <v>168</v>
      </c>
    </row>
    <row r="14392" spans="1:29" x14ac:dyDescent="0.2">
      <c r="A14392" s="34" t="s">
        <v>74885</v>
      </c>
      <c r="B14392" s="34">
        <v>333</v>
      </c>
      <c r="C14392" s="34">
        <v>250</v>
      </c>
      <c r="D14392" s="34">
        <v>298</v>
      </c>
      <c r="E14392" s="34">
        <v>273</v>
      </c>
      <c r="F14392" s="34">
        <v>307</v>
      </c>
      <c r="G14392" s="34">
        <v>275</v>
      </c>
      <c r="H14392" s="34">
        <v>288</v>
      </c>
      <c r="I14392" s="34">
        <v>286</v>
      </c>
      <c r="J14392" s="34">
        <v>283</v>
      </c>
      <c r="K14392" s="34">
        <v>298</v>
      </c>
      <c r="L14392" s="34">
        <v>215</v>
      </c>
      <c r="M14392" s="34">
        <v>218</v>
      </c>
      <c r="N14392" s="34">
        <v>262</v>
      </c>
      <c r="O14392" s="34">
        <v>219</v>
      </c>
      <c r="P14392" s="34">
        <v>259</v>
      </c>
      <c r="Q14392" s="34">
        <v>377</v>
      </c>
      <c r="R14392" s="34">
        <v>403</v>
      </c>
      <c r="S14392" s="34">
        <v>418</v>
      </c>
      <c r="T14392" s="34">
        <v>258</v>
      </c>
      <c r="U14392" s="34">
        <v>272</v>
      </c>
      <c r="V14392" s="34">
        <v>336</v>
      </c>
      <c r="W14392" s="34">
        <v>395</v>
      </c>
      <c r="X14392" s="34">
        <v>310</v>
      </c>
      <c r="Y14392" s="34">
        <v>378</v>
      </c>
      <c r="Z14392" s="34">
        <v>308</v>
      </c>
      <c r="AA14392" s="34">
        <v>353</v>
      </c>
      <c r="AB14392" s="34">
        <v>348</v>
      </c>
      <c r="AC14392" s="34">
        <v>459</v>
      </c>
    </row>
    <row r="14393" spans="1:29" x14ac:dyDescent="0.2">
      <c r="A14393" s="34" t="s">
        <v>74886</v>
      </c>
      <c r="B14393" s="34">
        <v>982</v>
      </c>
      <c r="C14393" s="34">
        <v>571</v>
      </c>
      <c r="D14393" s="34">
        <v>947</v>
      </c>
      <c r="E14393" s="34">
        <v>760</v>
      </c>
      <c r="F14393" s="34">
        <v>905</v>
      </c>
      <c r="G14393" s="34">
        <v>636</v>
      </c>
      <c r="H14393" s="34">
        <v>953</v>
      </c>
      <c r="I14393" s="34">
        <v>759</v>
      </c>
      <c r="J14393" s="34">
        <v>934</v>
      </c>
      <c r="K14393" s="34">
        <v>703</v>
      </c>
      <c r="L14393" s="34">
        <v>789</v>
      </c>
      <c r="M14393" s="34">
        <v>621</v>
      </c>
      <c r="N14393" s="34">
        <v>860</v>
      </c>
      <c r="O14393" s="34">
        <v>651</v>
      </c>
      <c r="P14393" s="34">
        <v>903</v>
      </c>
      <c r="Q14393" s="34">
        <v>991</v>
      </c>
      <c r="R14393" s="34">
        <v>1108</v>
      </c>
      <c r="S14393" s="34">
        <v>892</v>
      </c>
      <c r="T14393" s="34">
        <v>1095</v>
      </c>
      <c r="U14393" s="34">
        <v>822</v>
      </c>
      <c r="V14393" s="34">
        <v>1141</v>
      </c>
      <c r="W14393" s="34">
        <v>1122</v>
      </c>
      <c r="X14393" s="34">
        <v>1111</v>
      </c>
      <c r="Y14393" s="34">
        <v>993</v>
      </c>
      <c r="Z14393" s="34">
        <v>918</v>
      </c>
      <c r="AA14393" s="34">
        <v>915</v>
      </c>
      <c r="AB14393" s="34">
        <v>1205</v>
      </c>
      <c r="AC14393" s="34">
        <v>1268</v>
      </c>
    </row>
    <row r="14394" spans="1:29" x14ac:dyDescent="0.2">
      <c r="A14394" s="34" t="s">
        <v>74887</v>
      </c>
      <c r="B14394" s="34">
        <v>241</v>
      </c>
      <c r="C14394" s="34">
        <v>329</v>
      </c>
      <c r="D14394" s="34">
        <v>412</v>
      </c>
      <c r="E14394" s="34">
        <v>427</v>
      </c>
      <c r="F14394" s="34">
        <v>382</v>
      </c>
      <c r="G14394" s="34">
        <v>318</v>
      </c>
      <c r="H14394" s="34">
        <v>366</v>
      </c>
      <c r="I14394" s="34">
        <v>366</v>
      </c>
      <c r="J14394" s="34">
        <v>295</v>
      </c>
      <c r="K14394" s="34">
        <v>354</v>
      </c>
      <c r="L14394" s="34">
        <v>319</v>
      </c>
      <c r="M14394" s="34">
        <v>315</v>
      </c>
      <c r="N14394" s="34">
        <v>316</v>
      </c>
      <c r="O14394" s="34">
        <v>292</v>
      </c>
      <c r="P14394" s="34">
        <v>308</v>
      </c>
      <c r="Q14394" s="34">
        <v>443</v>
      </c>
      <c r="R14394" s="34">
        <v>526</v>
      </c>
      <c r="S14394" s="34">
        <v>431</v>
      </c>
      <c r="T14394" s="34">
        <v>405</v>
      </c>
      <c r="U14394" s="34">
        <v>397</v>
      </c>
      <c r="V14394" s="34">
        <v>432</v>
      </c>
      <c r="W14394" s="34">
        <v>428</v>
      </c>
      <c r="X14394" s="34">
        <v>452</v>
      </c>
      <c r="Y14394" s="34">
        <v>441</v>
      </c>
      <c r="Z14394" s="34">
        <v>395</v>
      </c>
      <c r="AA14394" s="34">
        <v>487</v>
      </c>
      <c r="AB14394" s="34">
        <v>497</v>
      </c>
      <c r="AC14394" s="34">
        <v>520</v>
      </c>
    </row>
    <row r="14395" spans="1:29" x14ac:dyDescent="0.2">
      <c r="A14395" s="34" t="s">
        <v>74888</v>
      </c>
      <c r="B14395" s="34">
        <v>123</v>
      </c>
      <c r="C14395" s="34">
        <v>142</v>
      </c>
      <c r="D14395" s="34">
        <v>169</v>
      </c>
      <c r="E14395" s="34">
        <v>200</v>
      </c>
      <c r="F14395" s="34">
        <v>161</v>
      </c>
      <c r="G14395" s="34">
        <v>130</v>
      </c>
      <c r="H14395" s="34">
        <v>136</v>
      </c>
      <c r="I14395" s="34">
        <v>155</v>
      </c>
      <c r="J14395" s="34">
        <v>92</v>
      </c>
      <c r="K14395" s="34">
        <v>177</v>
      </c>
      <c r="L14395" s="34">
        <v>63</v>
      </c>
      <c r="M14395" s="34">
        <v>143</v>
      </c>
      <c r="N14395" s="34">
        <v>136</v>
      </c>
      <c r="O14395" s="34">
        <v>123</v>
      </c>
      <c r="P14395" s="34">
        <v>105</v>
      </c>
      <c r="Q14395" s="34">
        <v>178</v>
      </c>
      <c r="R14395" s="34">
        <v>100</v>
      </c>
      <c r="S14395" s="34">
        <v>172</v>
      </c>
      <c r="T14395" s="34">
        <v>66</v>
      </c>
      <c r="U14395" s="34">
        <v>128</v>
      </c>
      <c r="V14395" s="34">
        <v>114</v>
      </c>
      <c r="W14395" s="34">
        <v>131</v>
      </c>
      <c r="X14395" s="34">
        <v>170</v>
      </c>
      <c r="Y14395" s="34">
        <v>97</v>
      </c>
      <c r="Z14395" s="34">
        <v>176</v>
      </c>
      <c r="AA14395" s="34">
        <v>209</v>
      </c>
      <c r="AB14395" s="34">
        <v>104</v>
      </c>
      <c r="AC14395" s="34">
        <v>272</v>
      </c>
    </row>
    <row r="14396" spans="1:29" x14ac:dyDescent="0.2">
      <c r="A14396" s="34" t="s">
        <v>74889</v>
      </c>
      <c r="B14396" s="34">
        <v>1286</v>
      </c>
      <c r="C14396" s="34">
        <v>1026</v>
      </c>
      <c r="D14396" s="34">
        <v>1248</v>
      </c>
      <c r="E14396" s="34">
        <v>1100</v>
      </c>
      <c r="F14396" s="34">
        <v>1199</v>
      </c>
      <c r="G14396" s="34">
        <v>1076</v>
      </c>
      <c r="H14396" s="34">
        <v>1262</v>
      </c>
      <c r="I14396" s="34">
        <v>906</v>
      </c>
      <c r="J14396" s="34">
        <v>1153</v>
      </c>
      <c r="K14396" s="34">
        <v>1044</v>
      </c>
      <c r="L14396" s="34">
        <v>1086</v>
      </c>
      <c r="M14396" s="34">
        <v>872</v>
      </c>
      <c r="N14396" s="34">
        <v>1149</v>
      </c>
      <c r="O14396" s="34">
        <v>923</v>
      </c>
      <c r="P14396" s="34">
        <v>1178</v>
      </c>
      <c r="Q14396" s="34">
        <v>1406</v>
      </c>
      <c r="R14396" s="34">
        <v>1558</v>
      </c>
      <c r="S14396" s="34">
        <v>1156</v>
      </c>
      <c r="T14396" s="34">
        <v>1416</v>
      </c>
      <c r="U14396" s="34">
        <v>1141</v>
      </c>
      <c r="V14396" s="34">
        <v>1340</v>
      </c>
      <c r="W14396" s="34">
        <v>1323</v>
      </c>
      <c r="X14396" s="34">
        <v>1566</v>
      </c>
      <c r="Y14396" s="34">
        <v>1331</v>
      </c>
      <c r="Z14396" s="34">
        <v>1369</v>
      </c>
      <c r="AA14396" s="34">
        <v>1342</v>
      </c>
      <c r="AB14396" s="34">
        <v>1542</v>
      </c>
      <c r="AC14396" s="34">
        <v>1664</v>
      </c>
    </row>
    <row r="14397" spans="1:29" x14ac:dyDescent="0.2">
      <c r="A14397" s="34" t="s">
        <v>74890</v>
      </c>
      <c r="B14397" s="34">
        <v>160</v>
      </c>
      <c r="C14397" s="34">
        <v>193</v>
      </c>
      <c r="D14397" s="34">
        <v>236</v>
      </c>
      <c r="E14397" s="34">
        <v>221</v>
      </c>
      <c r="F14397" s="34">
        <v>194</v>
      </c>
      <c r="G14397" s="34">
        <v>190</v>
      </c>
      <c r="H14397" s="34">
        <v>164</v>
      </c>
      <c r="I14397" s="34">
        <v>167</v>
      </c>
      <c r="J14397" s="34">
        <v>115</v>
      </c>
      <c r="K14397" s="34">
        <v>199</v>
      </c>
      <c r="L14397" s="34">
        <v>96</v>
      </c>
      <c r="M14397" s="34">
        <v>127</v>
      </c>
      <c r="N14397" s="34">
        <v>137</v>
      </c>
      <c r="O14397" s="34">
        <v>156</v>
      </c>
      <c r="P14397" s="34">
        <v>149</v>
      </c>
      <c r="Q14397" s="34">
        <v>217</v>
      </c>
      <c r="R14397" s="34">
        <v>166</v>
      </c>
      <c r="S14397" s="34">
        <v>226</v>
      </c>
      <c r="T14397" s="34">
        <v>102</v>
      </c>
      <c r="U14397" s="34">
        <v>164</v>
      </c>
      <c r="V14397" s="34">
        <v>161</v>
      </c>
      <c r="W14397" s="34">
        <v>167</v>
      </c>
      <c r="X14397" s="34">
        <v>183</v>
      </c>
      <c r="Y14397" s="34">
        <v>170</v>
      </c>
      <c r="Z14397" s="34">
        <v>243</v>
      </c>
      <c r="AA14397" s="34">
        <v>246</v>
      </c>
      <c r="AB14397" s="34">
        <v>161</v>
      </c>
      <c r="AC14397" s="34">
        <v>302</v>
      </c>
    </row>
    <row r="14398" spans="1:29" x14ac:dyDescent="0.2">
      <c r="A14398" s="34" t="s">
        <v>74891</v>
      </c>
      <c r="B14398" s="34">
        <v>140</v>
      </c>
      <c r="C14398" s="34">
        <v>284</v>
      </c>
      <c r="D14398" s="34">
        <v>248</v>
      </c>
      <c r="E14398" s="34">
        <v>273</v>
      </c>
      <c r="F14398" s="34">
        <v>209</v>
      </c>
      <c r="G14398" s="34">
        <v>274</v>
      </c>
      <c r="H14398" s="34">
        <v>190</v>
      </c>
      <c r="I14398" s="34">
        <v>243</v>
      </c>
      <c r="J14398" s="34">
        <v>144</v>
      </c>
      <c r="K14398" s="34">
        <v>336</v>
      </c>
      <c r="L14398" s="34">
        <v>122</v>
      </c>
      <c r="M14398" s="34">
        <v>276</v>
      </c>
      <c r="N14398" s="34">
        <v>189</v>
      </c>
      <c r="O14398" s="34">
        <v>261</v>
      </c>
      <c r="P14398" s="34">
        <v>206</v>
      </c>
      <c r="Q14398" s="34">
        <v>359</v>
      </c>
      <c r="R14398" s="34">
        <v>204</v>
      </c>
      <c r="S14398" s="34">
        <v>437</v>
      </c>
      <c r="T14398" s="34">
        <v>162</v>
      </c>
      <c r="U14398" s="34">
        <v>256</v>
      </c>
      <c r="V14398" s="34">
        <v>264</v>
      </c>
      <c r="W14398" s="34">
        <v>257</v>
      </c>
      <c r="X14398" s="34">
        <v>287</v>
      </c>
      <c r="Y14398" s="34">
        <v>273</v>
      </c>
      <c r="Z14398" s="34">
        <v>242</v>
      </c>
      <c r="AA14398" s="34">
        <v>345</v>
      </c>
      <c r="AB14398" s="34">
        <v>254</v>
      </c>
      <c r="AC14398" s="34">
        <v>482</v>
      </c>
    </row>
    <row r="14399" spans="1:29" x14ac:dyDescent="0.2">
      <c r="A14399" s="34" t="s">
        <v>74892</v>
      </c>
      <c r="B14399" s="34">
        <v>292</v>
      </c>
      <c r="C14399" s="34">
        <v>361</v>
      </c>
      <c r="D14399" s="34">
        <v>396</v>
      </c>
      <c r="E14399" s="34">
        <v>452</v>
      </c>
      <c r="F14399" s="34">
        <v>411</v>
      </c>
      <c r="G14399" s="34">
        <v>361</v>
      </c>
      <c r="H14399" s="34">
        <v>337</v>
      </c>
      <c r="I14399" s="34">
        <v>390</v>
      </c>
      <c r="J14399" s="34">
        <v>316</v>
      </c>
      <c r="K14399" s="34">
        <v>456</v>
      </c>
      <c r="L14399" s="34">
        <v>224</v>
      </c>
      <c r="M14399" s="34">
        <v>357</v>
      </c>
      <c r="N14399" s="34">
        <v>258</v>
      </c>
      <c r="O14399" s="34">
        <v>295</v>
      </c>
      <c r="P14399" s="34">
        <v>266</v>
      </c>
      <c r="Q14399" s="34">
        <v>514</v>
      </c>
      <c r="R14399" s="34">
        <v>386</v>
      </c>
      <c r="S14399" s="34">
        <v>607</v>
      </c>
      <c r="T14399" s="34">
        <v>276</v>
      </c>
      <c r="U14399" s="34">
        <v>358</v>
      </c>
      <c r="V14399" s="34">
        <v>390</v>
      </c>
      <c r="W14399" s="34">
        <v>403</v>
      </c>
      <c r="X14399" s="34">
        <v>482</v>
      </c>
      <c r="Y14399" s="34">
        <v>339</v>
      </c>
      <c r="Z14399" s="34">
        <v>471</v>
      </c>
      <c r="AA14399" s="34">
        <v>538</v>
      </c>
      <c r="AB14399" s="34">
        <v>322</v>
      </c>
      <c r="AC14399" s="34">
        <v>674</v>
      </c>
    </row>
    <row r="14400" spans="1:29" x14ac:dyDescent="0.2">
      <c r="A14400" s="34" t="s">
        <v>74893</v>
      </c>
      <c r="B14400" s="34">
        <v>384</v>
      </c>
      <c r="C14400" s="34">
        <v>543</v>
      </c>
      <c r="D14400" s="34">
        <v>655</v>
      </c>
      <c r="E14400" s="34">
        <v>530</v>
      </c>
      <c r="F14400" s="34">
        <v>523</v>
      </c>
      <c r="G14400" s="34">
        <v>506</v>
      </c>
      <c r="H14400" s="34">
        <v>477</v>
      </c>
      <c r="I14400" s="34">
        <v>468</v>
      </c>
      <c r="J14400" s="34">
        <v>498</v>
      </c>
      <c r="K14400" s="34">
        <v>520</v>
      </c>
      <c r="L14400" s="34">
        <v>390</v>
      </c>
      <c r="M14400" s="34">
        <v>515</v>
      </c>
      <c r="N14400" s="34">
        <v>491</v>
      </c>
      <c r="O14400" s="34">
        <v>416</v>
      </c>
      <c r="P14400" s="34">
        <v>487</v>
      </c>
      <c r="Q14400" s="34">
        <v>686</v>
      </c>
      <c r="R14400" s="34">
        <v>702</v>
      </c>
      <c r="S14400" s="34">
        <v>584</v>
      </c>
      <c r="T14400" s="34">
        <v>535</v>
      </c>
      <c r="U14400" s="34">
        <v>512</v>
      </c>
      <c r="V14400" s="34">
        <v>661</v>
      </c>
      <c r="W14400" s="34">
        <v>673</v>
      </c>
      <c r="X14400" s="34">
        <v>741</v>
      </c>
      <c r="Y14400" s="34">
        <v>573</v>
      </c>
      <c r="Z14400" s="34">
        <v>677</v>
      </c>
      <c r="AA14400" s="34">
        <v>756</v>
      </c>
      <c r="AB14400" s="34">
        <v>651</v>
      </c>
      <c r="AC14400" s="34">
        <v>883</v>
      </c>
    </row>
    <row r="14401" spans="1:29" x14ac:dyDescent="0.2">
      <c r="A14401" s="34" t="s">
        <v>74894</v>
      </c>
      <c r="B14401" s="34">
        <v>130</v>
      </c>
      <c r="C14401" s="34">
        <v>150</v>
      </c>
      <c r="D14401" s="34">
        <v>165</v>
      </c>
      <c r="E14401" s="34">
        <v>198</v>
      </c>
      <c r="F14401" s="34">
        <v>181</v>
      </c>
      <c r="G14401" s="34">
        <v>212</v>
      </c>
      <c r="H14401" s="34">
        <v>106</v>
      </c>
      <c r="I14401" s="34">
        <v>163</v>
      </c>
      <c r="J14401" s="34">
        <v>109</v>
      </c>
      <c r="K14401" s="34">
        <v>178</v>
      </c>
      <c r="L14401" s="34">
        <v>78</v>
      </c>
      <c r="M14401" s="34">
        <v>151</v>
      </c>
      <c r="N14401" s="34">
        <v>125</v>
      </c>
      <c r="O14401" s="34">
        <v>148</v>
      </c>
      <c r="P14401" s="34">
        <v>142</v>
      </c>
      <c r="Q14401" s="34">
        <v>211</v>
      </c>
      <c r="R14401" s="34">
        <v>160</v>
      </c>
      <c r="S14401" s="34">
        <v>224</v>
      </c>
      <c r="T14401" s="34">
        <v>108</v>
      </c>
      <c r="U14401" s="34">
        <v>118</v>
      </c>
      <c r="V14401" s="34">
        <v>170</v>
      </c>
      <c r="W14401" s="34">
        <v>138</v>
      </c>
      <c r="X14401" s="34">
        <v>178</v>
      </c>
      <c r="Y14401" s="34">
        <v>123</v>
      </c>
      <c r="Z14401" s="34">
        <v>188</v>
      </c>
      <c r="AA14401" s="34">
        <v>239</v>
      </c>
      <c r="AB14401" s="34">
        <v>136</v>
      </c>
      <c r="AC14401" s="34">
        <v>238</v>
      </c>
    </row>
    <row r="14402" spans="1:29" x14ac:dyDescent="0.2">
      <c r="A14402" s="34" t="s">
        <v>74895</v>
      </c>
      <c r="B14402" s="34">
        <v>298</v>
      </c>
      <c r="C14402" s="34">
        <v>405</v>
      </c>
      <c r="D14402" s="34">
        <v>444</v>
      </c>
      <c r="E14402" s="34">
        <v>464</v>
      </c>
      <c r="F14402" s="34">
        <v>379</v>
      </c>
      <c r="G14402" s="34">
        <v>465</v>
      </c>
      <c r="H14402" s="34">
        <v>346</v>
      </c>
      <c r="I14402" s="34">
        <v>382</v>
      </c>
      <c r="J14402" s="34">
        <v>318</v>
      </c>
      <c r="K14402" s="34">
        <v>423</v>
      </c>
      <c r="L14402" s="34">
        <v>230</v>
      </c>
      <c r="M14402" s="34">
        <v>423</v>
      </c>
      <c r="N14402" s="34">
        <v>311</v>
      </c>
      <c r="O14402" s="34">
        <v>423</v>
      </c>
      <c r="P14402" s="34">
        <v>316</v>
      </c>
      <c r="Q14402" s="34">
        <v>556</v>
      </c>
      <c r="R14402" s="34">
        <v>416</v>
      </c>
      <c r="S14402" s="34">
        <v>617</v>
      </c>
      <c r="T14402" s="34">
        <v>291</v>
      </c>
      <c r="U14402" s="34">
        <v>396</v>
      </c>
      <c r="V14402" s="34">
        <v>443</v>
      </c>
      <c r="W14402" s="34">
        <v>484</v>
      </c>
      <c r="X14402" s="34">
        <v>468</v>
      </c>
      <c r="Y14402" s="34">
        <v>431</v>
      </c>
      <c r="Z14402" s="34">
        <v>449</v>
      </c>
      <c r="AA14402" s="34">
        <v>578</v>
      </c>
      <c r="AB14402" s="34">
        <v>431</v>
      </c>
      <c r="AC14402" s="34">
        <v>728</v>
      </c>
    </row>
    <row r="14403" spans="1:29" x14ac:dyDescent="0.2">
      <c r="A14403" s="34" t="s">
        <v>74896</v>
      </c>
      <c r="B14403" s="34">
        <v>182</v>
      </c>
      <c r="C14403" s="34">
        <v>220</v>
      </c>
      <c r="D14403" s="34">
        <v>262</v>
      </c>
      <c r="E14403" s="34">
        <v>165</v>
      </c>
      <c r="F14403" s="34">
        <v>233</v>
      </c>
      <c r="G14403" s="34">
        <v>195</v>
      </c>
      <c r="H14403" s="34">
        <v>198</v>
      </c>
      <c r="I14403" s="34">
        <v>127</v>
      </c>
      <c r="J14403" s="34">
        <v>156</v>
      </c>
      <c r="K14403" s="34">
        <v>146</v>
      </c>
      <c r="L14403" s="34">
        <v>135</v>
      </c>
      <c r="M14403" s="34">
        <v>170</v>
      </c>
      <c r="N14403" s="34">
        <v>184</v>
      </c>
      <c r="O14403" s="34">
        <v>138</v>
      </c>
      <c r="P14403" s="34">
        <v>170</v>
      </c>
      <c r="Q14403" s="34">
        <v>227</v>
      </c>
      <c r="R14403" s="34">
        <v>249</v>
      </c>
      <c r="S14403" s="34">
        <v>245</v>
      </c>
      <c r="T14403" s="34">
        <v>183</v>
      </c>
      <c r="U14403" s="34">
        <v>178</v>
      </c>
      <c r="V14403" s="34">
        <v>251</v>
      </c>
      <c r="W14403" s="34">
        <v>254</v>
      </c>
      <c r="X14403" s="34">
        <v>273</v>
      </c>
      <c r="Y14403" s="34">
        <v>181</v>
      </c>
      <c r="Z14403" s="34">
        <v>264</v>
      </c>
      <c r="AA14403" s="34">
        <v>258</v>
      </c>
      <c r="AB14403" s="34">
        <v>225</v>
      </c>
      <c r="AC14403" s="34">
        <v>290</v>
      </c>
    </row>
    <row r="14404" spans="1:29" x14ac:dyDescent="0.2">
      <c r="A14404" s="34" t="s">
        <v>74897</v>
      </c>
      <c r="B14404" s="34">
        <v>274</v>
      </c>
      <c r="C14404" s="34">
        <v>284</v>
      </c>
      <c r="D14404" s="34">
        <v>294</v>
      </c>
      <c r="E14404" s="34">
        <v>320</v>
      </c>
      <c r="F14404" s="34">
        <v>315</v>
      </c>
      <c r="G14404" s="34">
        <v>306</v>
      </c>
      <c r="H14404" s="34">
        <v>268</v>
      </c>
      <c r="I14404" s="34">
        <v>290</v>
      </c>
      <c r="J14404" s="34">
        <v>270</v>
      </c>
      <c r="K14404" s="34">
        <v>329</v>
      </c>
      <c r="L14404" s="34">
        <v>228</v>
      </c>
      <c r="M14404" s="34">
        <v>290</v>
      </c>
      <c r="N14404" s="34">
        <v>276</v>
      </c>
      <c r="O14404" s="34">
        <v>325</v>
      </c>
      <c r="P14404" s="34">
        <v>313</v>
      </c>
      <c r="Q14404" s="34">
        <v>323</v>
      </c>
      <c r="R14404" s="34">
        <v>358</v>
      </c>
      <c r="S14404" s="34">
        <v>341</v>
      </c>
      <c r="T14404" s="34">
        <v>338</v>
      </c>
      <c r="U14404" s="34">
        <v>257</v>
      </c>
      <c r="V14404" s="34">
        <v>318</v>
      </c>
      <c r="W14404" s="34">
        <v>466</v>
      </c>
      <c r="X14404" s="34">
        <v>338</v>
      </c>
      <c r="Y14404" s="34">
        <v>374</v>
      </c>
      <c r="Z14404" s="34">
        <v>311</v>
      </c>
      <c r="AA14404" s="34">
        <v>419</v>
      </c>
      <c r="AB14404" s="34">
        <v>331</v>
      </c>
      <c r="AC14404" s="34">
        <v>500</v>
      </c>
    </row>
    <row r="14405" spans="1:29" x14ac:dyDescent="0.2">
      <c r="A14405" s="34" t="s">
        <v>74898</v>
      </c>
      <c r="B14405" s="34">
        <v>204</v>
      </c>
      <c r="C14405" s="34">
        <v>357</v>
      </c>
      <c r="D14405" s="34">
        <v>270</v>
      </c>
      <c r="E14405" s="34">
        <v>408</v>
      </c>
      <c r="F14405" s="34">
        <v>356</v>
      </c>
      <c r="G14405" s="34">
        <v>349</v>
      </c>
      <c r="H14405" s="34">
        <v>275</v>
      </c>
      <c r="I14405" s="34">
        <v>354</v>
      </c>
      <c r="J14405" s="34">
        <v>260</v>
      </c>
      <c r="K14405" s="34">
        <v>387</v>
      </c>
      <c r="L14405" s="34">
        <v>288</v>
      </c>
      <c r="M14405" s="34">
        <v>272</v>
      </c>
      <c r="N14405" s="34">
        <v>279</v>
      </c>
      <c r="O14405" s="34">
        <v>351</v>
      </c>
      <c r="P14405" s="34">
        <v>279</v>
      </c>
      <c r="Q14405" s="34">
        <v>494</v>
      </c>
      <c r="R14405" s="34">
        <v>374</v>
      </c>
      <c r="S14405" s="34">
        <v>454</v>
      </c>
      <c r="T14405" s="34">
        <v>276</v>
      </c>
      <c r="U14405" s="34">
        <v>372</v>
      </c>
      <c r="V14405" s="34">
        <v>330</v>
      </c>
      <c r="W14405" s="34">
        <v>498</v>
      </c>
      <c r="X14405" s="34">
        <v>357</v>
      </c>
      <c r="Y14405" s="34">
        <v>433</v>
      </c>
      <c r="Z14405" s="34">
        <v>297</v>
      </c>
      <c r="AA14405" s="34">
        <v>474</v>
      </c>
      <c r="AB14405" s="34">
        <v>393</v>
      </c>
      <c r="AC14405" s="34">
        <v>584</v>
      </c>
    </row>
    <row r="14406" spans="1:29" x14ac:dyDescent="0.2">
      <c r="A14406" s="34" t="s">
        <v>74899</v>
      </c>
      <c r="B14406" s="34">
        <v>139</v>
      </c>
      <c r="C14406" s="34">
        <v>245</v>
      </c>
      <c r="D14406" s="34">
        <v>231</v>
      </c>
      <c r="E14406" s="34">
        <v>218</v>
      </c>
      <c r="F14406" s="34">
        <v>190</v>
      </c>
      <c r="G14406" s="34">
        <v>244</v>
      </c>
      <c r="H14406" s="34">
        <v>148</v>
      </c>
      <c r="I14406" s="34">
        <v>200</v>
      </c>
      <c r="J14406" s="34">
        <v>137</v>
      </c>
      <c r="K14406" s="34">
        <v>225</v>
      </c>
      <c r="L14406" s="34">
        <v>84</v>
      </c>
      <c r="M14406" s="34">
        <v>191</v>
      </c>
      <c r="N14406" s="34">
        <v>169</v>
      </c>
      <c r="O14406" s="34">
        <v>179</v>
      </c>
      <c r="P14406" s="34">
        <v>135</v>
      </c>
      <c r="Q14406" s="34">
        <v>207</v>
      </c>
      <c r="R14406" s="34">
        <v>128</v>
      </c>
      <c r="S14406" s="34">
        <v>322</v>
      </c>
      <c r="T14406" s="34">
        <v>86</v>
      </c>
      <c r="U14406" s="34">
        <v>188</v>
      </c>
      <c r="V14406" s="34">
        <v>206</v>
      </c>
      <c r="W14406" s="34">
        <v>164</v>
      </c>
      <c r="X14406" s="34">
        <v>237</v>
      </c>
      <c r="Y14406" s="34">
        <v>194</v>
      </c>
      <c r="Z14406" s="34">
        <v>196</v>
      </c>
      <c r="AA14406" s="34">
        <v>253</v>
      </c>
      <c r="AB14406" s="34">
        <v>142</v>
      </c>
      <c r="AC14406" s="34">
        <v>366</v>
      </c>
    </row>
    <row r="14407" spans="1:29" x14ac:dyDescent="0.2">
      <c r="A14407" s="34" t="s">
        <v>74900</v>
      </c>
      <c r="B14407" s="34">
        <v>294</v>
      </c>
      <c r="C14407" s="34">
        <v>249</v>
      </c>
      <c r="D14407" s="34">
        <v>346</v>
      </c>
      <c r="E14407" s="34">
        <v>329</v>
      </c>
      <c r="F14407" s="34">
        <v>340</v>
      </c>
      <c r="G14407" s="34">
        <v>344</v>
      </c>
      <c r="H14407" s="34">
        <v>410</v>
      </c>
      <c r="I14407" s="34">
        <v>289</v>
      </c>
      <c r="J14407" s="34">
        <v>323</v>
      </c>
      <c r="K14407" s="34">
        <v>329</v>
      </c>
      <c r="L14407" s="34">
        <v>279</v>
      </c>
      <c r="M14407" s="34">
        <v>279</v>
      </c>
      <c r="N14407" s="34">
        <v>273</v>
      </c>
      <c r="O14407" s="34">
        <v>298</v>
      </c>
      <c r="P14407" s="34">
        <v>326</v>
      </c>
      <c r="Q14407" s="34">
        <v>446</v>
      </c>
      <c r="R14407" s="34">
        <v>433</v>
      </c>
      <c r="S14407" s="34">
        <v>474</v>
      </c>
      <c r="T14407" s="34">
        <v>359</v>
      </c>
      <c r="U14407" s="34">
        <v>287</v>
      </c>
      <c r="V14407" s="34">
        <v>408</v>
      </c>
      <c r="W14407" s="34">
        <v>455</v>
      </c>
      <c r="X14407" s="34">
        <v>459</v>
      </c>
      <c r="Y14407" s="34">
        <v>412</v>
      </c>
      <c r="Z14407" s="34">
        <v>356</v>
      </c>
      <c r="AA14407" s="34">
        <v>437</v>
      </c>
      <c r="AB14407" s="34">
        <v>448</v>
      </c>
      <c r="AC14407" s="34">
        <v>543</v>
      </c>
    </row>
    <row r="14408" spans="1:29" x14ac:dyDescent="0.2">
      <c r="A14408" s="34" t="s">
        <v>74901</v>
      </c>
      <c r="B14408" s="34">
        <v>152</v>
      </c>
      <c r="C14408" s="34">
        <v>128</v>
      </c>
      <c r="D14408" s="34">
        <v>140</v>
      </c>
      <c r="E14408" s="34">
        <v>133</v>
      </c>
      <c r="F14408" s="34">
        <v>135</v>
      </c>
      <c r="G14408" s="34">
        <v>123</v>
      </c>
      <c r="H14408" s="34">
        <v>112</v>
      </c>
      <c r="I14408" s="34">
        <v>112</v>
      </c>
      <c r="J14408" s="34">
        <v>106</v>
      </c>
      <c r="K14408" s="34">
        <v>163</v>
      </c>
      <c r="L14408" s="34">
        <v>91</v>
      </c>
      <c r="M14408" s="34">
        <v>76</v>
      </c>
      <c r="N14408" s="34">
        <v>92</v>
      </c>
      <c r="O14408" s="34">
        <v>106</v>
      </c>
      <c r="P14408" s="34">
        <v>88</v>
      </c>
      <c r="Q14408" s="34">
        <v>130</v>
      </c>
      <c r="R14408" s="34">
        <v>116</v>
      </c>
      <c r="S14408" s="34">
        <v>158</v>
      </c>
      <c r="T14408" s="34">
        <v>111</v>
      </c>
      <c r="U14408" s="34">
        <v>115</v>
      </c>
      <c r="V14408" s="34">
        <v>137</v>
      </c>
      <c r="W14408" s="34">
        <v>126</v>
      </c>
      <c r="X14408" s="34">
        <v>143</v>
      </c>
      <c r="Y14408" s="34">
        <v>148</v>
      </c>
      <c r="Z14408" s="34">
        <v>180</v>
      </c>
      <c r="AA14408" s="34">
        <v>129</v>
      </c>
      <c r="AB14408" s="34">
        <v>138</v>
      </c>
      <c r="AC14408" s="34">
        <v>196</v>
      </c>
    </row>
    <row r="14409" spans="1:29" x14ac:dyDescent="0.2">
      <c r="A14409" s="34" t="s">
        <v>74902</v>
      </c>
      <c r="B14409" s="34">
        <v>340</v>
      </c>
      <c r="C14409" s="34">
        <v>348</v>
      </c>
      <c r="D14409" s="34">
        <v>411</v>
      </c>
      <c r="E14409" s="34">
        <v>375</v>
      </c>
      <c r="F14409" s="34">
        <v>417</v>
      </c>
      <c r="G14409" s="34">
        <v>363</v>
      </c>
      <c r="H14409" s="34">
        <v>405</v>
      </c>
      <c r="I14409" s="34">
        <v>325</v>
      </c>
      <c r="J14409" s="34">
        <v>389</v>
      </c>
      <c r="K14409" s="34">
        <v>375</v>
      </c>
      <c r="L14409" s="34">
        <v>248</v>
      </c>
      <c r="M14409" s="34">
        <v>321</v>
      </c>
      <c r="N14409" s="34">
        <v>304</v>
      </c>
      <c r="O14409" s="34">
        <v>297</v>
      </c>
      <c r="P14409" s="34">
        <v>367</v>
      </c>
      <c r="Q14409" s="34">
        <v>602</v>
      </c>
      <c r="R14409" s="34">
        <v>493</v>
      </c>
      <c r="S14409" s="34">
        <v>507</v>
      </c>
      <c r="T14409" s="34">
        <v>393</v>
      </c>
      <c r="U14409" s="34">
        <v>404</v>
      </c>
      <c r="V14409" s="34">
        <v>436</v>
      </c>
      <c r="W14409" s="34">
        <v>482</v>
      </c>
      <c r="X14409" s="34">
        <v>463</v>
      </c>
      <c r="Y14409" s="34">
        <v>449</v>
      </c>
      <c r="Z14409" s="34">
        <v>419</v>
      </c>
      <c r="AA14409" s="34">
        <v>496</v>
      </c>
      <c r="AB14409" s="34">
        <v>418</v>
      </c>
      <c r="AC14409" s="34">
        <v>639</v>
      </c>
    </row>
    <row r="14410" spans="1:29" x14ac:dyDescent="0.2">
      <c r="A14410" s="34" t="s">
        <v>74903</v>
      </c>
      <c r="B14410" s="34">
        <v>62</v>
      </c>
      <c r="C14410" s="34">
        <v>65</v>
      </c>
      <c r="D14410" s="34">
        <v>113</v>
      </c>
      <c r="E14410" s="34">
        <v>73</v>
      </c>
      <c r="F14410" s="34">
        <v>99</v>
      </c>
      <c r="G14410" s="34">
        <v>60</v>
      </c>
      <c r="H14410" s="34">
        <v>88</v>
      </c>
      <c r="I14410" s="34">
        <v>85</v>
      </c>
      <c r="J14410" s="34">
        <v>79</v>
      </c>
      <c r="K14410" s="34">
        <v>101</v>
      </c>
      <c r="L14410" s="34">
        <v>55</v>
      </c>
      <c r="M14410" s="34">
        <v>59</v>
      </c>
      <c r="N14410" s="34">
        <v>77</v>
      </c>
      <c r="O14410" s="34">
        <v>75</v>
      </c>
      <c r="P14410" s="34">
        <v>58</v>
      </c>
      <c r="Q14410" s="34">
        <v>104</v>
      </c>
      <c r="R14410" s="34">
        <v>112</v>
      </c>
      <c r="S14410" s="34">
        <v>120</v>
      </c>
      <c r="T14410" s="34">
        <v>76</v>
      </c>
      <c r="U14410" s="34">
        <v>82</v>
      </c>
      <c r="V14410" s="34">
        <v>88</v>
      </c>
      <c r="W14410" s="34">
        <v>77</v>
      </c>
      <c r="X14410" s="34">
        <v>104</v>
      </c>
      <c r="Y14410" s="34">
        <v>92</v>
      </c>
      <c r="Z14410" s="34">
        <v>75</v>
      </c>
      <c r="AA14410" s="34">
        <v>89</v>
      </c>
      <c r="AB14410" s="34">
        <v>81</v>
      </c>
      <c r="AC14410" s="34">
        <v>139</v>
      </c>
    </row>
    <row r="14411" spans="1:29" x14ac:dyDescent="0.2">
      <c r="A14411" s="34" t="s">
        <v>74904</v>
      </c>
      <c r="B14411" s="34">
        <v>272</v>
      </c>
      <c r="C14411" s="34">
        <v>262</v>
      </c>
      <c r="D14411" s="34">
        <v>359</v>
      </c>
      <c r="E14411" s="34">
        <v>377</v>
      </c>
      <c r="F14411" s="34">
        <v>388</v>
      </c>
      <c r="G14411" s="34">
        <v>345</v>
      </c>
      <c r="H14411" s="34">
        <v>344</v>
      </c>
      <c r="I14411" s="34">
        <v>278</v>
      </c>
      <c r="J14411" s="34">
        <v>333</v>
      </c>
      <c r="K14411" s="34">
        <v>357</v>
      </c>
      <c r="L14411" s="34">
        <v>337</v>
      </c>
      <c r="M14411" s="34">
        <v>283</v>
      </c>
      <c r="N14411" s="34">
        <v>340</v>
      </c>
      <c r="O14411" s="34">
        <v>297</v>
      </c>
      <c r="P14411" s="34">
        <v>360</v>
      </c>
      <c r="Q14411" s="34">
        <v>450</v>
      </c>
      <c r="R14411" s="34">
        <v>474</v>
      </c>
      <c r="S14411" s="34">
        <v>413</v>
      </c>
      <c r="T14411" s="34">
        <v>411</v>
      </c>
      <c r="U14411" s="34">
        <v>385</v>
      </c>
      <c r="V14411" s="34">
        <v>489</v>
      </c>
      <c r="W14411" s="34">
        <v>453</v>
      </c>
      <c r="X14411" s="34">
        <v>452</v>
      </c>
      <c r="Y14411" s="34">
        <v>503</v>
      </c>
      <c r="Z14411" s="34">
        <v>395</v>
      </c>
      <c r="AA14411" s="34">
        <v>436</v>
      </c>
      <c r="AB14411" s="34">
        <v>479</v>
      </c>
      <c r="AC14411" s="34">
        <v>597</v>
      </c>
    </row>
    <row r="14412" spans="1:29" x14ac:dyDescent="0.2">
      <c r="A14412" s="34" t="s">
        <v>74905</v>
      </c>
      <c r="B14412" s="34">
        <v>115</v>
      </c>
      <c r="C14412" s="34">
        <v>84</v>
      </c>
      <c r="D14412" s="34">
        <v>105</v>
      </c>
      <c r="E14412" s="34">
        <v>126</v>
      </c>
      <c r="F14412" s="34">
        <v>105</v>
      </c>
      <c r="G14412" s="34">
        <v>138</v>
      </c>
      <c r="H14412" s="34">
        <v>93</v>
      </c>
      <c r="I14412" s="34">
        <v>95</v>
      </c>
      <c r="J14412" s="34">
        <v>99</v>
      </c>
      <c r="K14412" s="34">
        <v>126</v>
      </c>
      <c r="L14412" s="34">
        <v>99</v>
      </c>
      <c r="M14412" s="34">
        <v>146</v>
      </c>
      <c r="N14412" s="34">
        <v>120</v>
      </c>
      <c r="O14412" s="34">
        <v>110</v>
      </c>
      <c r="P14412" s="34">
        <v>97</v>
      </c>
      <c r="Q14412" s="34">
        <v>160</v>
      </c>
      <c r="R14412" s="34">
        <v>197</v>
      </c>
      <c r="S14412" s="34">
        <v>128</v>
      </c>
      <c r="T14412" s="34">
        <v>140</v>
      </c>
      <c r="U14412" s="34">
        <v>143</v>
      </c>
      <c r="V14412" s="34">
        <v>119</v>
      </c>
      <c r="W14412" s="34">
        <v>221</v>
      </c>
      <c r="X14412" s="34">
        <v>103</v>
      </c>
      <c r="Y14412" s="34">
        <v>169</v>
      </c>
      <c r="Z14412" s="34">
        <v>132</v>
      </c>
      <c r="AA14412" s="34">
        <v>189</v>
      </c>
      <c r="AB14412" s="34">
        <v>174</v>
      </c>
      <c r="AC14412" s="34">
        <v>289</v>
      </c>
    </row>
    <row r="14413" spans="1:29" x14ac:dyDescent="0.2">
      <c r="A14413" s="34" t="s">
        <v>74906</v>
      </c>
      <c r="B14413" s="34">
        <v>227</v>
      </c>
      <c r="C14413" s="34">
        <v>303</v>
      </c>
      <c r="D14413" s="34">
        <v>306</v>
      </c>
      <c r="E14413" s="34">
        <v>316</v>
      </c>
      <c r="F14413" s="34">
        <v>250</v>
      </c>
      <c r="G14413" s="34">
        <v>328</v>
      </c>
      <c r="H14413" s="34">
        <v>208</v>
      </c>
      <c r="I14413" s="34">
        <v>269</v>
      </c>
      <c r="J14413" s="34">
        <v>206</v>
      </c>
      <c r="K14413" s="34">
        <v>355</v>
      </c>
      <c r="L14413" s="34">
        <v>141</v>
      </c>
      <c r="M14413" s="34">
        <v>215</v>
      </c>
      <c r="N14413" s="34">
        <v>197</v>
      </c>
      <c r="O14413" s="34">
        <v>210</v>
      </c>
      <c r="P14413" s="34">
        <v>218</v>
      </c>
      <c r="Q14413" s="34">
        <v>291</v>
      </c>
      <c r="R14413" s="34">
        <v>274</v>
      </c>
      <c r="S14413" s="34">
        <v>351</v>
      </c>
      <c r="T14413" s="34">
        <v>153</v>
      </c>
      <c r="U14413" s="34">
        <v>236</v>
      </c>
      <c r="V14413" s="34">
        <v>224</v>
      </c>
      <c r="W14413" s="34">
        <v>312</v>
      </c>
      <c r="X14413" s="34">
        <v>317</v>
      </c>
      <c r="Y14413" s="34">
        <v>263</v>
      </c>
      <c r="Z14413" s="34">
        <v>334</v>
      </c>
      <c r="AA14413" s="34">
        <v>374</v>
      </c>
      <c r="AB14413" s="34">
        <v>227</v>
      </c>
      <c r="AC14413" s="34">
        <v>452</v>
      </c>
    </row>
    <row r="14414" spans="1:29" x14ac:dyDescent="0.2">
      <c r="A14414" s="34" t="s">
        <v>74907</v>
      </c>
      <c r="B14414" s="34">
        <v>299</v>
      </c>
      <c r="C14414" s="34">
        <v>349</v>
      </c>
      <c r="D14414" s="34">
        <v>432</v>
      </c>
      <c r="E14414" s="34">
        <v>383</v>
      </c>
      <c r="F14414" s="34">
        <v>385</v>
      </c>
      <c r="G14414" s="34">
        <v>335</v>
      </c>
      <c r="H14414" s="34">
        <v>317</v>
      </c>
      <c r="I14414" s="34">
        <v>304</v>
      </c>
      <c r="J14414" s="34">
        <v>372</v>
      </c>
      <c r="K14414" s="34">
        <v>343</v>
      </c>
      <c r="L14414" s="34">
        <v>265</v>
      </c>
      <c r="M14414" s="34">
        <v>321</v>
      </c>
      <c r="N14414" s="34">
        <v>317</v>
      </c>
      <c r="O14414" s="34">
        <v>329</v>
      </c>
      <c r="P14414" s="34">
        <v>356</v>
      </c>
      <c r="Q14414" s="34">
        <v>453</v>
      </c>
      <c r="R14414" s="34">
        <v>475</v>
      </c>
      <c r="S14414" s="34">
        <v>429</v>
      </c>
      <c r="T14414" s="34">
        <v>374</v>
      </c>
      <c r="U14414" s="34">
        <v>342</v>
      </c>
      <c r="V14414" s="34">
        <v>435</v>
      </c>
      <c r="W14414" s="34">
        <v>447</v>
      </c>
      <c r="X14414" s="34">
        <v>468</v>
      </c>
      <c r="Y14414" s="34">
        <v>396</v>
      </c>
      <c r="Z14414" s="34">
        <v>469</v>
      </c>
      <c r="AA14414" s="34">
        <v>405</v>
      </c>
      <c r="AB14414" s="34">
        <v>459</v>
      </c>
      <c r="AC14414" s="34">
        <v>588</v>
      </c>
    </row>
    <row r="14415" spans="1:29" x14ac:dyDescent="0.2">
      <c r="A14415" s="34" t="s">
        <v>74908</v>
      </c>
      <c r="B14415" s="34">
        <v>144</v>
      </c>
      <c r="C14415" s="34">
        <v>179</v>
      </c>
      <c r="D14415" s="34">
        <v>227</v>
      </c>
      <c r="E14415" s="34">
        <v>236</v>
      </c>
      <c r="F14415" s="34">
        <v>226</v>
      </c>
      <c r="G14415" s="34">
        <v>241</v>
      </c>
      <c r="H14415" s="34">
        <v>168</v>
      </c>
      <c r="I14415" s="34">
        <v>199</v>
      </c>
      <c r="J14415" s="34">
        <v>213</v>
      </c>
      <c r="K14415" s="34">
        <v>271</v>
      </c>
      <c r="L14415" s="34">
        <v>119</v>
      </c>
      <c r="M14415" s="34">
        <v>181</v>
      </c>
      <c r="N14415" s="34">
        <v>160</v>
      </c>
      <c r="O14415" s="34">
        <v>211</v>
      </c>
      <c r="P14415" s="34">
        <v>238</v>
      </c>
      <c r="Q14415" s="34">
        <v>260</v>
      </c>
      <c r="R14415" s="34">
        <v>268</v>
      </c>
      <c r="S14415" s="34">
        <v>282</v>
      </c>
      <c r="T14415" s="34">
        <v>152</v>
      </c>
      <c r="U14415" s="34">
        <v>193</v>
      </c>
      <c r="V14415" s="34">
        <v>238</v>
      </c>
      <c r="W14415" s="34">
        <v>222</v>
      </c>
      <c r="X14415" s="34">
        <v>265</v>
      </c>
      <c r="Y14415" s="34">
        <v>258</v>
      </c>
      <c r="Z14415" s="34">
        <v>282</v>
      </c>
      <c r="AA14415" s="34">
        <v>333</v>
      </c>
      <c r="AB14415" s="34">
        <v>169</v>
      </c>
      <c r="AC14415" s="34">
        <v>316</v>
      </c>
    </row>
    <row r="14416" spans="1:29" x14ac:dyDescent="0.2">
      <c r="A14416" s="34" t="s">
        <v>74909</v>
      </c>
      <c r="B14416" s="34">
        <v>333</v>
      </c>
      <c r="C14416" s="34">
        <v>381</v>
      </c>
      <c r="D14416" s="34">
        <v>433</v>
      </c>
      <c r="E14416" s="34">
        <v>445</v>
      </c>
      <c r="F14416" s="34">
        <v>464</v>
      </c>
      <c r="G14416" s="34">
        <v>516</v>
      </c>
      <c r="H14416" s="34">
        <v>446</v>
      </c>
      <c r="I14416" s="34">
        <v>388</v>
      </c>
      <c r="J14416" s="34">
        <v>331</v>
      </c>
      <c r="K14416" s="34">
        <v>510</v>
      </c>
      <c r="L14416" s="34">
        <v>341</v>
      </c>
      <c r="M14416" s="34">
        <v>437</v>
      </c>
      <c r="N14416" s="34">
        <v>406</v>
      </c>
      <c r="O14416" s="34">
        <v>404</v>
      </c>
      <c r="P14416" s="34">
        <v>408</v>
      </c>
      <c r="Q14416" s="34">
        <v>610</v>
      </c>
      <c r="R14416" s="34">
        <v>493</v>
      </c>
      <c r="S14416" s="34">
        <v>550</v>
      </c>
      <c r="T14416" s="34">
        <v>400</v>
      </c>
      <c r="U14416" s="34">
        <v>507</v>
      </c>
      <c r="V14416" s="34">
        <v>499</v>
      </c>
      <c r="W14416" s="34">
        <v>578</v>
      </c>
      <c r="X14416" s="34">
        <v>466</v>
      </c>
      <c r="Y14416" s="34">
        <v>561</v>
      </c>
      <c r="Z14416" s="34">
        <v>466</v>
      </c>
      <c r="AA14416" s="34">
        <v>605</v>
      </c>
      <c r="AB14416" s="34">
        <v>517</v>
      </c>
      <c r="AC14416" s="34">
        <v>771</v>
      </c>
    </row>
    <row r="14417" spans="1:29" x14ac:dyDescent="0.2">
      <c r="A14417" s="34" t="s">
        <v>74910</v>
      </c>
      <c r="B14417" s="34">
        <v>558</v>
      </c>
      <c r="C14417" s="34">
        <v>840</v>
      </c>
      <c r="D14417" s="34">
        <v>638</v>
      </c>
      <c r="E14417" s="34">
        <v>805</v>
      </c>
      <c r="F14417" s="34">
        <v>693</v>
      </c>
      <c r="G14417" s="34">
        <v>1138</v>
      </c>
      <c r="H14417" s="34">
        <v>729</v>
      </c>
      <c r="I14417" s="34">
        <v>790</v>
      </c>
      <c r="J14417" s="34">
        <v>693</v>
      </c>
      <c r="K14417" s="34">
        <v>825</v>
      </c>
      <c r="L14417" s="34">
        <v>659</v>
      </c>
      <c r="M14417" s="34">
        <v>707</v>
      </c>
      <c r="N14417" s="34">
        <v>639</v>
      </c>
      <c r="O14417" s="34">
        <v>750</v>
      </c>
      <c r="P14417" s="34">
        <v>669</v>
      </c>
      <c r="Q14417" s="34">
        <v>1131</v>
      </c>
      <c r="R14417" s="34">
        <v>857</v>
      </c>
      <c r="S14417" s="34">
        <v>923</v>
      </c>
      <c r="T14417" s="34">
        <v>865</v>
      </c>
      <c r="U14417" s="34">
        <v>869</v>
      </c>
      <c r="V14417" s="34">
        <v>780</v>
      </c>
      <c r="W14417" s="34">
        <v>1204</v>
      </c>
      <c r="X14417" s="34">
        <v>808</v>
      </c>
      <c r="Y14417" s="34">
        <v>1115</v>
      </c>
      <c r="Z14417" s="34">
        <v>765</v>
      </c>
      <c r="AA14417" s="34">
        <v>993</v>
      </c>
      <c r="AB14417" s="34">
        <v>932</v>
      </c>
      <c r="AC14417" s="34">
        <v>1196</v>
      </c>
    </row>
    <row r="14418" spans="1:29" x14ac:dyDescent="0.2">
      <c r="A14418" s="34" t="s">
        <v>74911</v>
      </c>
      <c r="B14418" s="34">
        <v>161</v>
      </c>
      <c r="C14418" s="34">
        <v>259</v>
      </c>
      <c r="D14418" s="34">
        <v>242</v>
      </c>
      <c r="E14418" s="34">
        <v>297</v>
      </c>
      <c r="F14418" s="34">
        <v>212</v>
      </c>
      <c r="G14418" s="34">
        <v>265</v>
      </c>
      <c r="H14418" s="34">
        <v>196</v>
      </c>
      <c r="I14418" s="34">
        <v>257</v>
      </c>
      <c r="J14418" s="34">
        <v>208</v>
      </c>
      <c r="K14418" s="34">
        <v>321</v>
      </c>
      <c r="L14418" s="34">
        <v>137</v>
      </c>
      <c r="M14418" s="34">
        <v>265</v>
      </c>
      <c r="N14418" s="34">
        <v>211</v>
      </c>
      <c r="O14418" s="34">
        <v>271</v>
      </c>
      <c r="P14418" s="34">
        <v>202</v>
      </c>
      <c r="Q14418" s="34">
        <v>342</v>
      </c>
      <c r="R14418" s="34">
        <v>234</v>
      </c>
      <c r="S14418" s="34">
        <v>376</v>
      </c>
      <c r="T14418" s="34">
        <v>191</v>
      </c>
      <c r="U14418" s="34">
        <v>248</v>
      </c>
      <c r="V14418" s="34">
        <v>269</v>
      </c>
      <c r="W14418" s="34">
        <v>345</v>
      </c>
      <c r="X14418" s="34">
        <v>340</v>
      </c>
      <c r="Y14418" s="34">
        <v>284</v>
      </c>
      <c r="Z14418" s="34">
        <v>289</v>
      </c>
      <c r="AA14418" s="34">
        <v>378</v>
      </c>
      <c r="AB14418" s="34">
        <v>252</v>
      </c>
      <c r="AC14418" s="34">
        <v>448</v>
      </c>
    </row>
    <row r="14419" spans="1:29" x14ac:dyDescent="0.2">
      <c r="A14419" s="34" t="s">
        <v>74912</v>
      </c>
      <c r="B14419" s="34">
        <v>217</v>
      </c>
      <c r="C14419" s="34">
        <v>182</v>
      </c>
      <c r="D14419" s="34">
        <v>223</v>
      </c>
      <c r="E14419" s="34">
        <v>205</v>
      </c>
      <c r="F14419" s="34">
        <v>210</v>
      </c>
      <c r="G14419" s="34">
        <v>208</v>
      </c>
      <c r="H14419" s="34">
        <v>168</v>
      </c>
      <c r="I14419" s="34">
        <v>183</v>
      </c>
      <c r="J14419" s="34">
        <v>203</v>
      </c>
      <c r="K14419" s="34">
        <v>212</v>
      </c>
      <c r="L14419" s="34">
        <v>160</v>
      </c>
      <c r="M14419" s="34">
        <v>171</v>
      </c>
      <c r="N14419" s="34">
        <v>190</v>
      </c>
      <c r="O14419" s="34">
        <v>226</v>
      </c>
      <c r="P14419" s="34">
        <v>178</v>
      </c>
      <c r="Q14419" s="34">
        <v>293</v>
      </c>
      <c r="R14419" s="34">
        <v>199</v>
      </c>
      <c r="S14419" s="34">
        <v>260</v>
      </c>
      <c r="T14419" s="34">
        <v>194</v>
      </c>
      <c r="U14419" s="34">
        <v>248</v>
      </c>
      <c r="V14419" s="34">
        <v>227</v>
      </c>
      <c r="W14419" s="34">
        <v>208</v>
      </c>
      <c r="X14419" s="34">
        <v>259</v>
      </c>
      <c r="Y14419" s="34">
        <v>252</v>
      </c>
      <c r="Z14419" s="34">
        <v>223</v>
      </c>
      <c r="AA14419" s="34">
        <v>289</v>
      </c>
      <c r="AB14419" s="34">
        <v>221</v>
      </c>
      <c r="AC14419" s="34">
        <v>334</v>
      </c>
    </row>
    <row r="14420" spans="1:29" x14ac:dyDescent="0.2">
      <c r="A14420" s="34" t="s">
        <v>74913</v>
      </c>
      <c r="B14420" s="34">
        <v>446</v>
      </c>
      <c r="C14420" s="34">
        <v>460</v>
      </c>
      <c r="D14420" s="34">
        <v>535</v>
      </c>
      <c r="E14420" s="34">
        <v>539</v>
      </c>
      <c r="F14420" s="34">
        <v>500</v>
      </c>
      <c r="G14420" s="34">
        <v>474</v>
      </c>
      <c r="H14420" s="34">
        <v>466</v>
      </c>
      <c r="I14420" s="34">
        <v>487</v>
      </c>
      <c r="J14420" s="34">
        <v>485</v>
      </c>
      <c r="K14420" s="34">
        <v>510</v>
      </c>
      <c r="L14420" s="34">
        <v>487</v>
      </c>
      <c r="M14420" s="34">
        <v>403</v>
      </c>
      <c r="N14420" s="34">
        <v>498</v>
      </c>
      <c r="O14420" s="34">
        <v>409</v>
      </c>
      <c r="P14420" s="34">
        <v>483</v>
      </c>
      <c r="Q14420" s="34">
        <v>651</v>
      </c>
      <c r="R14420" s="34">
        <v>707</v>
      </c>
      <c r="S14420" s="34">
        <v>654</v>
      </c>
      <c r="T14420" s="34">
        <v>665</v>
      </c>
      <c r="U14420" s="34">
        <v>540</v>
      </c>
      <c r="V14420" s="34">
        <v>619</v>
      </c>
      <c r="W14420" s="34">
        <v>703</v>
      </c>
      <c r="X14420" s="34">
        <v>592</v>
      </c>
      <c r="Y14420" s="34">
        <v>695</v>
      </c>
      <c r="Z14420" s="34">
        <v>508</v>
      </c>
      <c r="AA14420" s="34">
        <v>650</v>
      </c>
      <c r="AB14420" s="34">
        <v>781</v>
      </c>
      <c r="AC14420" s="34">
        <v>861</v>
      </c>
    </row>
    <row r="14421" spans="1:29" x14ac:dyDescent="0.2">
      <c r="A14421" s="34" t="s">
        <v>74914</v>
      </c>
      <c r="B14421" s="34">
        <v>247</v>
      </c>
      <c r="C14421" s="34">
        <v>299</v>
      </c>
      <c r="D14421" s="34">
        <v>318</v>
      </c>
      <c r="E14421" s="34">
        <v>312</v>
      </c>
      <c r="F14421" s="34">
        <v>292</v>
      </c>
      <c r="G14421" s="34">
        <v>296</v>
      </c>
      <c r="H14421" s="34">
        <v>230</v>
      </c>
      <c r="I14421" s="34">
        <v>256</v>
      </c>
      <c r="J14421" s="34">
        <v>311</v>
      </c>
      <c r="K14421" s="34">
        <v>333</v>
      </c>
      <c r="L14421" s="34">
        <v>236</v>
      </c>
      <c r="M14421" s="34">
        <v>295</v>
      </c>
      <c r="N14421" s="34">
        <v>271</v>
      </c>
      <c r="O14421" s="34">
        <v>245</v>
      </c>
      <c r="P14421" s="34">
        <v>287</v>
      </c>
      <c r="Q14421" s="34">
        <v>378</v>
      </c>
      <c r="R14421" s="34">
        <v>369</v>
      </c>
      <c r="S14421" s="34">
        <v>347</v>
      </c>
      <c r="T14421" s="34">
        <v>331</v>
      </c>
      <c r="U14421" s="34">
        <v>306</v>
      </c>
      <c r="V14421" s="34">
        <v>293</v>
      </c>
      <c r="W14421" s="34">
        <v>444</v>
      </c>
      <c r="X14421" s="34">
        <v>395</v>
      </c>
      <c r="Y14421" s="34">
        <v>366</v>
      </c>
      <c r="Z14421" s="34">
        <v>428</v>
      </c>
      <c r="AA14421" s="34">
        <v>427</v>
      </c>
      <c r="AB14421" s="34">
        <v>397</v>
      </c>
      <c r="AC14421" s="34">
        <v>579</v>
      </c>
    </row>
    <row r="14422" spans="1:29" x14ac:dyDescent="0.2">
      <c r="A14422" s="34" t="s">
        <v>74915</v>
      </c>
      <c r="B14422" s="34">
        <v>259</v>
      </c>
      <c r="C14422" s="34">
        <v>278</v>
      </c>
      <c r="D14422" s="34">
        <v>291</v>
      </c>
      <c r="E14422" s="34">
        <v>305</v>
      </c>
      <c r="F14422" s="34">
        <v>284</v>
      </c>
      <c r="G14422" s="34">
        <v>302</v>
      </c>
      <c r="H14422" s="34">
        <v>259</v>
      </c>
      <c r="I14422" s="34">
        <v>277</v>
      </c>
      <c r="J14422" s="34">
        <v>297</v>
      </c>
      <c r="K14422" s="34">
        <v>337</v>
      </c>
      <c r="L14422" s="34">
        <v>227</v>
      </c>
      <c r="M14422" s="34">
        <v>262</v>
      </c>
      <c r="N14422" s="34">
        <v>250</v>
      </c>
      <c r="O14422" s="34">
        <v>293</v>
      </c>
      <c r="P14422" s="34">
        <v>278</v>
      </c>
      <c r="Q14422" s="34">
        <v>508</v>
      </c>
      <c r="R14422" s="34">
        <v>375</v>
      </c>
      <c r="S14422" s="34">
        <v>372</v>
      </c>
      <c r="T14422" s="34">
        <v>277</v>
      </c>
      <c r="U14422" s="34">
        <v>305</v>
      </c>
      <c r="V14422" s="34">
        <v>295</v>
      </c>
      <c r="W14422" s="34">
        <v>396</v>
      </c>
      <c r="X14422" s="34">
        <v>371</v>
      </c>
      <c r="Y14422" s="34">
        <v>339</v>
      </c>
      <c r="Z14422" s="34">
        <v>254</v>
      </c>
      <c r="AA14422" s="34">
        <v>407</v>
      </c>
      <c r="AB14422" s="34">
        <v>333</v>
      </c>
      <c r="AC14422" s="34">
        <v>468</v>
      </c>
    </row>
    <row r="14423" spans="1:29" x14ac:dyDescent="0.2">
      <c r="A14423" s="34" t="s">
        <v>74916</v>
      </c>
      <c r="B14423" s="34">
        <v>497</v>
      </c>
      <c r="C14423" s="34">
        <v>650</v>
      </c>
      <c r="D14423" s="34">
        <v>730</v>
      </c>
      <c r="E14423" s="34">
        <v>701</v>
      </c>
      <c r="F14423" s="34">
        <v>742</v>
      </c>
      <c r="G14423" s="34">
        <v>663</v>
      </c>
      <c r="H14423" s="34">
        <v>743</v>
      </c>
      <c r="I14423" s="34">
        <v>647</v>
      </c>
      <c r="J14423" s="34">
        <v>676</v>
      </c>
      <c r="K14423" s="34">
        <v>713</v>
      </c>
      <c r="L14423" s="34">
        <v>582</v>
      </c>
      <c r="M14423" s="34">
        <v>539</v>
      </c>
      <c r="N14423" s="34">
        <v>621</v>
      </c>
      <c r="O14423" s="34">
        <v>639</v>
      </c>
      <c r="P14423" s="34">
        <v>742</v>
      </c>
      <c r="Q14423" s="34">
        <v>846</v>
      </c>
      <c r="R14423" s="34">
        <v>841</v>
      </c>
      <c r="S14423" s="34">
        <v>794</v>
      </c>
      <c r="T14423" s="34">
        <v>786</v>
      </c>
      <c r="U14423" s="34">
        <v>684</v>
      </c>
      <c r="V14423" s="34">
        <v>736</v>
      </c>
      <c r="W14423" s="34">
        <v>883</v>
      </c>
      <c r="X14423" s="34">
        <v>829</v>
      </c>
      <c r="Y14423" s="34">
        <v>833</v>
      </c>
      <c r="Z14423" s="34">
        <v>696</v>
      </c>
      <c r="AA14423" s="34">
        <v>871</v>
      </c>
      <c r="AB14423" s="34">
        <v>792</v>
      </c>
      <c r="AC14423" s="34">
        <v>1203</v>
      </c>
    </row>
    <row r="14424" spans="1:29" x14ac:dyDescent="0.2">
      <c r="A14424" s="34" t="s">
        <v>74917</v>
      </c>
      <c r="B14424" s="34">
        <v>800</v>
      </c>
      <c r="C14424" s="34">
        <v>674</v>
      </c>
      <c r="D14424" s="34">
        <v>1000</v>
      </c>
      <c r="E14424" s="34">
        <v>768</v>
      </c>
      <c r="F14424" s="34">
        <v>1079</v>
      </c>
      <c r="G14424" s="34">
        <v>709</v>
      </c>
      <c r="H14424" s="34">
        <v>941</v>
      </c>
      <c r="I14424" s="34">
        <v>750</v>
      </c>
      <c r="J14424" s="34">
        <v>1034</v>
      </c>
      <c r="K14424" s="34">
        <v>698</v>
      </c>
      <c r="L14424" s="34">
        <v>797</v>
      </c>
      <c r="M14424" s="34">
        <v>669</v>
      </c>
      <c r="N14424" s="34">
        <v>846</v>
      </c>
      <c r="O14424" s="34">
        <v>599</v>
      </c>
      <c r="P14424" s="34">
        <v>817</v>
      </c>
      <c r="Q14424" s="34">
        <v>883</v>
      </c>
      <c r="R14424" s="34">
        <v>1220</v>
      </c>
      <c r="S14424" s="34">
        <v>857</v>
      </c>
      <c r="T14424" s="34">
        <v>1059</v>
      </c>
      <c r="U14424" s="34">
        <v>852</v>
      </c>
      <c r="V14424" s="34">
        <v>1087</v>
      </c>
      <c r="W14424" s="34">
        <v>995</v>
      </c>
      <c r="X14424" s="34">
        <v>1060</v>
      </c>
      <c r="Y14424" s="34">
        <v>863</v>
      </c>
      <c r="Z14424" s="34">
        <v>934</v>
      </c>
      <c r="AA14424" s="34">
        <v>926</v>
      </c>
      <c r="AB14424" s="34">
        <v>1098</v>
      </c>
      <c r="AC14424" s="34">
        <v>1327</v>
      </c>
    </row>
    <row r="14425" spans="1:29" x14ac:dyDescent="0.2">
      <c r="A14425" s="34" t="s">
        <v>74918</v>
      </c>
      <c r="B14425" s="34">
        <v>331</v>
      </c>
      <c r="C14425" s="34">
        <v>439</v>
      </c>
      <c r="D14425" s="34">
        <v>425</v>
      </c>
      <c r="E14425" s="34">
        <v>510</v>
      </c>
      <c r="F14425" s="34">
        <v>441</v>
      </c>
      <c r="G14425" s="34">
        <v>506</v>
      </c>
      <c r="H14425" s="34">
        <v>440</v>
      </c>
      <c r="I14425" s="34">
        <v>480</v>
      </c>
      <c r="J14425" s="34">
        <v>382</v>
      </c>
      <c r="K14425" s="34">
        <v>511</v>
      </c>
      <c r="L14425" s="34">
        <v>361</v>
      </c>
      <c r="M14425" s="34">
        <v>506</v>
      </c>
      <c r="N14425" s="34">
        <v>350</v>
      </c>
      <c r="O14425" s="34">
        <v>457</v>
      </c>
      <c r="P14425" s="34">
        <v>358</v>
      </c>
      <c r="Q14425" s="34">
        <v>617</v>
      </c>
      <c r="R14425" s="34">
        <v>603</v>
      </c>
      <c r="S14425" s="34">
        <v>611</v>
      </c>
      <c r="T14425" s="34">
        <v>513</v>
      </c>
      <c r="U14425" s="34">
        <v>506</v>
      </c>
      <c r="V14425" s="34">
        <v>499</v>
      </c>
      <c r="W14425" s="34">
        <v>694</v>
      </c>
      <c r="X14425" s="34">
        <v>531</v>
      </c>
      <c r="Y14425" s="34">
        <v>605</v>
      </c>
      <c r="Z14425" s="34">
        <v>470</v>
      </c>
      <c r="AA14425" s="34">
        <v>552</v>
      </c>
      <c r="AB14425" s="34">
        <v>520</v>
      </c>
      <c r="AC14425" s="34">
        <v>843</v>
      </c>
    </row>
    <row r="14426" spans="1:29" x14ac:dyDescent="0.2">
      <c r="A14426" s="34" t="s">
        <v>74919</v>
      </c>
      <c r="B14426" s="34">
        <v>398</v>
      </c>
      <c r="C14426" s="34">
        <v>414</v>
      </c>
      <c r="D14426" s="34">
        <v>465</v>
      </c>
      <c r="E14426" s="34">
        <v>521</v>
      </c>
      <c r="F14426" s="34">
        <v>457</v>
      </c>
      <c r="G14426" s="34">
        <v>439</v>
      </c>
      <c r="H14426" s="34">
        <v>478</v>
      </c>
      <c r="I14426" s="34">
        <v>437</v>
      </c>
      <c r="J14426" s="34">
        <v>443</v>
      </c>
      <c r="K14426" s="34">
        <v>514</v>
      </c>
      <c r="L14426" s="34">
        <v>406</v>
      </c>
      <c r="M14426" s="34">
        <v>433</v>
      </c>
      <c r="N14426" s="34">
        <v>463</v>
      </c>
      <c r="O14426" s="34">
        <v>404</v>
      </c>
      <c r="P14426" s="34">
        <v>418</v>
      </c>
      <c r="Q14426" s="34">
        <v>661</v>
      </c>
      <c r="R14426" s="34">
        <v>593</v>
      </c>
      <c r="S14426" s="34">
        <v>633</v>
      </c>
      <c r="T14426" s="34">
        <v>527</v>
      </c>
      <c r="U14426" s="34">
        <v>437</v>
      </c>
      <c r="V14426" s="34">
        <v>550</v>
      </c>
      <c r="W14426" s="34">
        <v>609</v>
      </c>
      <c r="X14426" s="34">
        <v>579</v>
      </c>
      <c r="Y14426" s="34">
        <v>563</v>
      </c>
      <c r="Z14426" s="34">
        <v>500</v>
      </c>
      <c r="AA14426" s="34">
        <v>531</v>
      </c>
      <c r="AB14426" s="34">
        <v>664</v>
      </c>
      <c r="AC14426" s="34">
        <v>758</v>
      </c>
    </row>
    <row r="14427" spans="1:29" x14ac:dyDescent="0.2">
      <c r="A14427" s="34" t="s">
        <v>74920</v>
      </c>
      <c r="B14427" s="34">
        <v>284</v>
      </c>
      <c r="C14427" s="34">
        <v>395</v>
      </c>
      <c r="D14427" s="34">
        <v>382</v>
      </c>
      <c r="E14427" s="34">
        <v>405</v>
      </c>
      <c r="F14427" s="34">
        <v>433</v>
      </c>
      <c r="G14427" s="34">
        <v>456</v>
      </c>
      <c r="H14427" s="34">
        <v>412</v>
      </c>
      <c r="I14427" s="34">
        <v>307</v>
      </c>
      <c r="J14427" s="34">
        <v>339</v>
      </c>
      <c r="K14427" s="34">
        <v>428</v>
      </c>
      <c r="L14427" s="34">
        <v>273</v>
      </c>
      <c r="M14427" s="34">
        <v>325</v>
      </c>
      <c r="N14427" s="34">
        <v>353</v>
      </c>
      <c r="O14427" s="34">
        <v>324</v>
      </c>
      <c r="P14427" s="34">
        <v>384</v>
      </c>
      <c r="Q14427" s="34">
        <v>458</v>
      </c>
      <c r="R14427" s="34">
        <v>470</v>
      </c>
      <c r="S14427" s="34">
        <v>491</v>
      </c>
      <c r="T14427" s="34">
        <v>402</v>
      </c>
      <c r="U14427" s="34">
        <v>337</v>
      </c>
      <c r="V14427" s="34">
        <v>398</v>
      </c>
      <c r="W14427" s="34">
        <v>471</v>
      </c>
      <c r="X14427" s="34">
        <v>590</v>
      </c>
      <c r="Y14427" s="34">
        <v>403</v>
      </c>
      <c r="Z14427" s="34">
        <v>454</v>
      </c>
      <c r="AA14427" s="34">
        <v>468</v>
      </c>
      <c r="AB14427" s="34">
        <v>492</v>
      </c>
      <c r="AC14427" s="34">
        <v>661</v>
      </c>
    </row>
    <row r="14428" spans="1:29" x14ac:dyDescent="0.2">
      <c r="A14428" s="34" t="s">
        <v>74921</v>
      </c>
      <c r="B14428" s="34">
        <v>119</v>
      </c>
      <c r="C14428" s="34">
        <v>174</v>
      </c>
      <c r="D14428" s="34">
        <v>156</v>
      </c>
      <c r="E14428" s="34">
        <v>164</v>
      </c>
      <c r="F14428" s="34">
        <v>178</v>
      </c>
      <c r="G14428" s="34">
        <v>170</v>
      </c>
      <c r="H14428" s="34">
        <v>129</v>
      </c>
      <c r="I14428" s="34">
        <v>154</v>
      </c>
      <c r="J14428" s="34">
        <v>134</v>
      </c>
      <c r="K14428" s="34">
        <v>163</v>
      </c>
      <c r="L14428" s="34">
        <v>90</v>
      </c>
      <c r="M14428" s="34">
        <v>154</v>
      </c>
      <c r="N14428" s="34">
        <v>141</v>
      </c>
      <c r="O14428" s="34">
        <v>127</v>
      </c>
      <c r="P14428" s="34">
        <v>117</v>
      </c>
      <c r="Q14428" s="34">
        <v>174</v>
      </c>
      <c r="R14428" s="34">
        <v>165</v>
      </c>
      <c r="S14428" s="34">
        <v>194</v>
      </c>
      <c r="T14428" s="34">
        <v>103</v>
      </c>
      <c r="U14428" s="34">
        <v>151</v>
      </c>
      <c r="V14428" s="34">
        <v>183</v>
      </c>
      <c r="W14428" s="34">
        <v>204</v>
      </c>
      <c r="X14428" s="34">
        <v>174</v>
      </c>
      <c r="Y14428" s="34">
        <v>139</v>
      </c>
      <c r="Z14428" s="34">
        <v>160</v>
      </c>
      <c r="AA14428" s="34">
        <v>205</v>
      </c>
      <c r="AB14428" s="34">
        <v>136</v>
      </c>
      <c r="AC14428" s="34">
        <v>283</v>
      </c>
    </row>
    <row r="14429" spans="1:29" x14ac:dyDescent="0.2">
      <c r="A14429" s="34" t="s">
        <v>74922</v>
      </c>
      <c r="B14429" s="34">
        <v>206</v>
      </c>
      <c r="C14429" s="34">
        <v>223</v>
      </c>
      <c r="D14429" s="34">
        <v>199</v>
      </c>
      <c r="E14429" s="34">
        <v>228</v>
      </c>
      <c r="F14429" s="34">
        <v>213</v>
      </c>
      <c r="G14429" s="34">
        <v>214</v>
      </c>
      <c r="H14429" s="34">
        <v>209</v>
      </c>
      <c r="I14429" s="34">
        <v>257</v>
      </c>
      <c r="J14429" s="34">
        <v>189</v>
      </c>
      <c r="K14429" s="34">
        <v>283</v>
      </c>
      <c r="L14429" s="34">
        <v>173</v>
      </c>
      <c r="M14429" s="34">
        <v>219</v>
      </c>
      <c r="N14429" s="34">
        <v>194</v>
      </c>
      <c r="O14429" s="34">
        <v>214</v>
      </c>
      <c r="P14429" s="34">
        <v>164</v>
      </c>
      <c r="Q14429" s="34">
        <v>300</v>
      </c>
      <c r="R14429" s="34">
        <v>213</v>
      </c>
      <c r="S14429" s="34">
        <v>280</v>
      </c>
      <c r="T14429" s="34">
        <v>195</v>
      </c>
      <c r="U14429" s="34">
        <v>211</v>
      </c>
      <c r="V14429" s="34">
        <v>235</v>
      </c>
      <c r="W14429" s="34">
        <v>302</v>
      </c>
      <c r="X14429" s="34">
        <v>312</v>
      </c>
      <c r="Y14429" s="34">
        <v>230</v>
      </c>
      <c r="Z14429" s="34">
        <v>264</v>
      </c>
      <c r="AA14429" s="34">
        <v>252</v>
      </c>
      <c r="AB14429" s="34">
        <v>251</v>
      </c>
      <c r="AC14429" s="34">
        <v>406</v>
      </c>
    </row>
    <row r="14430" spans="1:29" x14ac:dyDescent="0.2">
      <c r="A14430" s="34" t="s">
        <v>74923</v>
      </c>
      <c r="B14430" s="34">
        <v>268</v>
      </c>
      <c r="C14430" s="34">
        <v>370</v>
      </c>
      <c r="D14430" s="34">
        <v>417</v>
      </c>
      <c r="E14430" s="34">
        <v>536</v>
      </c>
      <c r="F14430" s="34">
        <v>453</v>
      </c>
      <c r="G14430" s="34">
        <v>387</v>
      </c>
      <c r="H14430" s="34">
        <v>366</v>
      </c>
      <c r="I14430" s="34">
        <v>369</v>
      </c>
      <c r="J14430" s="34">
        <v>305</v>
      </c>
      <c r="K14430" s="34">
        <v>484</v>
      </c>
      <c r="L14430" s="34">
        <v>168</v>
      </c>
      <c r="M14430" s="34">
        <v>352</v>
      </c>
      <c r="N14430" s="34">
        <v>316</v>
      </c>
      <c r="O14430" s="34">
        <v>338</v>
      </c>
      <c r="P14430" s="34">
        <v>381</v>
      </c>
      <c r="Q14430" s="34">
        <v>636</v>
      </c>
      <c r="R14430" s="34">
        <v>402</v>
      </c>
      <c r="S14430" s="34">
        <v>602</v>
      </c>
      <c r="T14430" s="34">
        <v>287</v>
      </c>
      <c r="U14430" s="34">
        <v>440</v>
      </c>
      <c r="V14430" s="34">
        <v>432</v>
      </c>
      <c r="W14430" s="34">
        <v>439</v>
      </c>
      <c r="X14430" s="34">
        <v>487</v>
      </c>
      <c r="Y14430" s="34">
        <v>423</v>
      </c>
      <c r="Z14430" s="34">
        <v>412</v>
      </c>
      <c r="AA14430" s="34">
        <v>611</v>
      </c>
      <c r="AB14430" s="34">
        <v>342</v>
      </c>
      <c r="AC14430" s="34">
        <v>718</v>
      </c>
    </row>
    <row r="14431" spans="1:29" x14ac:dyDescent="0.2">
      <c r="A14431" s="34" t="s">
        <v>74924</v>
      </c>
      <c r="B14431" s="34">
        <v>80</v>
      </c>
      <c r="C14431" s="34">
        <v>215</v>
      </c>
      <c r="D14431" s="34">
        <v>187</v>
      </c>
      <c r="E14431" s="34">
        <v>186</v>
      </c>
      <c r="F14431" s="34">
        <v>167</v>
      </c>
      <c r="G14431" s="34">
        <v>232</v>
      </c>
      <c r="H14431" s="34">
        <v>113</v>
      </c>
      <c r="I14431" s="34">
        <v>172</v>
      </c>
      <c r="J14431" s="34">
        <v>114</v>
      </c>
      <c r="K14431" s="34">
        <v>198</v>
      </c>
      <c r="L14431" s="34">
        <v>74</v>
      </c>
      <c r="M14431" s="34">
        <v>182</v>
      </c>
      <c r="N14431" s="34">
        <v>123</v>
      </c>
      <c r="O14431" s="34">
        <v>153</v>
      </c>
      <c r="P14431" s="34">
        <v>110</v>
      </c>
      <c r="Q14431" s="34">
        <v>265</v>
      </c>
      <c r="R14431" s="34">
        <v>135</v>
      </c>
      <c r="S14431" s="34">
        <v>305</v>
      </c>
      <c r="T14431" s="34">
        <v>115</v>
      </c>
      <c r="U14431" s="34">
        <v>192</v>
      </c>
      <c r="V14431" s="34">
        <v>134</v>
      </c>
      <c r="W14431" s="34">
        <v>180</v>
      </c>
      <c r="X14431" s="34">
        <v>216</v>
      </c>
      <c r="Y14431" s="34">
        <v>153</v>
      </c>
      <c r="Z14431" s="34">
        <v>192</v>
      </c>
      <c r="AA14431" s="34">
        <v>258</v>
      </c>
      <c r="AB14431" s="34">
        <v>152</v>
      </c>
      <c r="AC14431" s="34">
        <v>338</v>
      </c>
    </row>
    <row r="14432" spans="1:29" x14ac:dyDescent="0.2">
      <c r="A14432" s="34" t="s">
        <v>74925</v>
      </c>
      <c r="B14432" s="34">
        <v>303</v>
      </c>
      <c r="C14432" s="34">
        <v>307</v>
      </c>
      <c r="D14432" s="34">
        <v>330</v>
      </c>
      <c r="E14432" s="34">
        <v>289</v>
      </c>
      <c r="F14432" s="34">
        <v>365</v>
      </c>
      <c r="G14432" s="34">
        <v>314</v>
      </c>
      <c r="H14432" s="34">
        <v>313</v>
      </c>
      <c r="I14432" s="34">
        <v>279</v>
      </c>
      <c r="J14432" s="34">
        <v>314</v>
      </c>
      <c r="K14432" s="34">
        <v>354</v>
      </c>
      <c r="L14432" s="34">
        <v>304</v>
      </c>
      <c r="M14432" s="34">
        <v>227</v>
      </c>
      <c r="N14432" s="34">
        <v>306</v>
      </c>
      <c r="O14432" s="34">
        <v>278</v>
      </c>
      <c r="P14432" s="34">
        <v>279</v>
      </c>
      <c r="Q14432" s="34">
        <v>347</v>
      </c>
      <c r="R14432" s="34">
        <v>485</v>
      </c>
      <c r="S14432" s="34">
        <v>357</v>
      </c>
      <c r="T14432" s="34">
        <v>455</v>
      </c>
      <c r="U14432" s="34">
        <v>298</v>
      </c>
      <c r="V14432" s="34">
        <v>420</v>
      </c>
      <c r="W14432" s="34">
        <v>438</v>
      </c>
      <c r="X14432" s="34">
        <v>436</v>
      </c>
      <c r="Y14432" s="34">
        <v>451</v>
      </c>
      <c r="Z14432" s="34">
        <v>355</v>
      </c>
      <c r="AA14432" s="34">
        <v>352</v>
      </c>
      <c r="AB14432" s="34">
        <v>451</v>
      </c>
      <c r="AC14432" s="34">
        <v>495</v>
      </c>
    </row>
    <row r="14433" spans="1:29" x14ac:dyDescent="0.2">
      <c r="A14433" s="34" t="s">
        <v>74926</v>
      </c>
      <c r="B14433" s="34">
        <v>150</v>
      </c>
      <c r="C14433" s="34">
        <v>211</v>
      </c>
      <c r="D14433" s="34">
        <v>255</v>
      </c>
      <c r="E14433" s="34">
        <v>175</v>
      </c>
      <c r="F14433" s="34">
        <v>206</v>
      </c>
      <c r="G14433" s="34">
        <v>190</v>
      </c>
      <c r="H14433" s="34">
        <v>182</v>
      </c>
      <c r="I14433" s="34">
        <v>227</v>
      </c>
      <c r="J14433" s="34">
        <v>135</v>
      </c>
      <c r="K14433" s="34">
        <v>201</v>
      </c>
      <c r="L14433" s="34">
        <v>90</v>
      </c>
      <c r="M14433" s="34">
        <v>157</v>
      </c>
      <c r="N14433" s="34">
        <v>173</v>
      </c>
      <c r="O14433" s="34">
        <v>176</v>
      </c>
      <c r="P14433" s="34">
        <v>138</v>
      </c>
      <c r="Q14433" s="34">
        <v>213</v>
      </c>
      <c r="R14433" s="34">
        <v>176</v>
      </c>
      <c r="S14433" s="34">
        <v>248</v>
      </c>
      <c r="T14433" s="34">
        <v>107</v>
      </c>
      <c r="U14433" s="34">
        <v>187</v>
      </c>
      <c r="V14433" s="34">
        <v>189</v>
      </c>
      <c r="W14433" s="34">
        <v>202</v>
      </c>
      <c r="X14433" s="34">
        <v>247</v>
      </c>
      <c r="Y14433" s="34">
        <v>142</v>
      </c>
      <c r="Z14433" s="34">
        <v>206</v>
      </c>
      <c r="AA14433" s="34">
        <v>282</v>
      </c>
      <c r="AB14433" s="34">
        <v>189</v>
      </c>
      <c r="AC14433" s="34">
        <v>343</v>
      </c>
    </row>
    <row r="14434" spans="1:29" x14ac:dyDescent="0.2">
      <c r="A14434" s="34" t="s">
        <v>74927</v>
      </c>
      <c r="B14434" s="34">
        <v>216</v>
      </c>
      <c r="C14434" s="34">
        <v>196</v>
      </c>
      <c r="D14434" s="34">
        <v>306</v>
      </c>
      <c r="E14434" s="34">
        <v>249</v>
      </c>
      <c r="F14434" s="34">
        <v>272</v>
      </c>
      <c r="G14434" s="34">
        <v>179</v>
      </c>
      <c r="H14434" s="34">
        <v>273</v>
      </c>
      <c r="I14434" s="34">
        <v>178</v>
      </c>
      <c r="J14434" s="34">
        <v>236</v>
      </c>
      <c r="K14434" s="34">
        <v>241</v>
      </c>
      <c r="L14434" s="34">
        <v>179</v>
      </c>
      <c r="M14434" s="34">
        <v>257</v>
      </c>
      <c r="N14434" s="34">
        <v>210</v>
      </c>
      <c r="O14434" s="34">
        <v>221</v>
      </c>
      <c r="P14434" s="34">
        <v>241</v>
      </c>
      <c r="Q14434" s="34">
        <v>311</v>
      </c>
      <c r="R14434" s="34">
        <v>309</v>
      </c>
      <c r="S14434" s="34">
        <v>261</v>
      </c>
      <c r="T14434" s="34">
        <v>273</v>
      </c>
      <c r="U14434" s="34">
        <v>230</v>
      </c>
      <c r="V14434" s="34">
        <v>353</v>
      </c>
      <c r="W14434" s="34">
        <v>251</v>
      </c>
      <c r="X14434" s="34">
        <v>319</v>
      </c>
      <c r="Y14434" s="34">
        <v>208</v>
      </c>
      <c r="Z14434" s="34">
        <v>261</v>
      </c>
      <c r="AA14434" s="34">
        <v>312</v>
      </c>
      <c r="AB14434" s="34">
        <v>308</v>
      </c>
      <c r="AC14434" s="34">
        <v>383</v>
      </c>
    </row>
    <row r="14435" spans="1:29" x14ac:dyDescent="0.2">
      <c r="A14435" s="34" t="s">
        <v>74928</v>
      </c>
      <c r="B14435" s="34">
        <v>203</v>
      </c>
      <c r="C14435" s="34">
        <v>363</v>
      </c>
      <c r="D14435" s="34">
        <v>304</v>
      </c>
      <c r="E14435" s="34">
        <v>449</v>
      </c>
      <c r="F14435" s="34">
        <v>222</v>
      </c>
      <c r="G14435" s="34">
        <v>393</v>
      </c>
      <c r="H14435" s="34">
        <v>221</v>
      </c>
      <c r="I14435" s="34">
        <v>351</v>
      </c>
      <c r="J14435" s="34">
        <v>180</v>
      </c>
      <c r="K14435" s="34">
        <v>390</v>
      </c>
      <c r="L14435" s="34">
        <v>124</v>
      </c>
      <c r="M14435" s="34">
        <v>337</v>
      </c>
      <c r="N14435" s="34">
        <v>207</v>
      </c>
      <c r="O14435" s="34">
        <v>297</v>
      </c>
      <c r="P14435" s="34">
        <v>203</v>
      </c>
      <c r="Q14435" s="34">
        <v>389</v>
      </c>
      <c r="R14435" s="34">
        <v>244</v>
      </c>
      <c r="S14435" s="34">
        <v>447</v>
      </c>
      <c r="T14435" s="34">
        <v>176</v>
      </c>
      <c r="U14435" s="34">
        <v>314</v>
      </c>
      <c r="V14435" s="34">
        <v>290</v>
      </c>
      <c r="W14435" s="34">
        <v>346</v>
      </c>
      <c r="X14435" s="34">
        <v>375</v>
      </c>
      <c r="Y14435" s="34">
        <v>313</v>
      </c>
      <c r="Z14435" s="34">
        <v>328</v>
      </c>
      <c r="AA14435" s="34">
        <v>446</v>
      </c>
      <c r="AB14435" s="34">
        <v>239</v>
      </c>
      <c r="AC14435" s="34">
        <v>512</v>
      </c>
    </row>
    <row r="14436" spans="1:29" x14ac:dyDescent="0.2">
      <c r="A14436" s="34" t="s">
        <v>74929</v>
      </c>
      <c r="B14436" s="34">
        <v>290</v>
      </c>
      <c r="C14436" s="34">
        <v>387</v>
      </c>
      <c r="D14436" s="34">
        <v>379</v>
      </c>
      <c r="E14436" s="34">
        <v>436</v>
      </c>
      <c r="F14436" s="34">
        <v>355</v>
      </c>
      <c r="G14436" s="34">
        <v>363</v>
      </c>
      <c r="H14436" s="34">
        <v>356</v>
      </c>
      <c r="I14436" s="34">
        <v>382</v>
      </c>
      <c r="J14436" s="34">
        <v>331</v>
      </c>
      <c r="K14436" s="34">
        <v>345</v>
      </c>
      <c r="L14436" s="34">
        <v>272</v>
      </c>
      <c r="M14436" s="34">
        <v>367</v>
      </c>
      <c r="N14436" s="34">
        <v>240</v>
      </c>
      <c r="O14436" s="34">
        <v>328</v>
      </c>
      <c r="P14436" s="34">
        <v>255</v>
      </c>
      <c r="Q14436" s="34">
        <v>496</v>
      </c>
      <c r="R14436" s="34">
        <v>403</v>
      </c>
      <c r="S14436" s="34">
        <v>468</v>
      </c>
      <c r="T14436" s="34">
        <v>327</v>
      </c>
      <c r="U14436" s="34">
        <v>384</v>
      </c>
      <c r="V14436" s="34">
        <v>379</v>
      </c>
      <c r="W14436" s="34">
        <v>500</v>
      </c>
      <c r="X14436" s="34">
        <v>405</v>
      </c>
      <c r="Y14436" s="34">
        <v>393</v>
      </c>
      <c r="Z14436" s="34">
        <v>363</v>
      </c>
      <c r="AA14436" s="34">
        <v>474</v>
      </c>
      <c r="AB14436" s="34">
        <v>365</v>
      </c>
      <c r="AC14436" s="34">
        <v>658</v>
      </c>
    </row>
    <row r="14437" spans="1:29" x14ac:dyDescent="0.2">
      <c r="A14437" s="34" t="s">
        <v>74930</v>
      </c>
      <c r="B14437" s="34">
        <v>314</v>
      </c>
      <c r="C14437" s="34">
        <v>294</v>
      </c>
      <c r="D14437" s="34">
        <v>350</v>
      </c>
      <c r="E14437" s="34">
        <v>330</v>
      </c>
      <c r="F14437" s="34">
        <v>450</v>
      </c>
      <c r="G14437" s="34">
        <v>377</v>
      </c>
      <c r="H14437" s="34">
        <v>361</v>
      </c>
      <c r="I14437" s="34">
        <v>311</v>
      </c>
      <c r="J14437" s="34">
        <v>385</v>
      </c>
      <c r="K14437" s="34">
        <v>393</v>
      </c>
      <c r="L14437" s="34">
        <v>287</v>
      </c>
      <c r="M14437" s="34">
        <v>276</v>
      </c>
      <c r="N14437" s="34">
        <v>341</v>
      </c>
      <c r="O14437" s="34">
        <v>273</v>
      </c>
      <c r="P14437" s="34">
        <v>319</v>
      </c>
      <c r="Q14437" s="34">
        <v>489</v>
      </c>
      <c r="R14437" s="34">
        <v>491</v>
      </c>
      <c r="S14437" s="34">
        <v>439</v>
      </c>
      <c r="T14437" s="34">
        <v>406</v>
      </c>
      <c r="U14437" s="34">
        <v>322</v>
      </c>
      <c r="V14437" s="34">
        <v>441</v>
      </c>
      <c r="W14437" s="34">
        <v>409</v>
      </c>
      <c r="X14437" s="34">
        <v>503</v>
      </c>
      <c r="Y14437" s="34">
        <v>473</v>
      </c>
      <c r="Z14437" s="34">
        <v>443</v>
      </c>
      <c r="AA14437" s="34">
        <v>566</v>
      </c>
      <c r="AB14437" s="34">
        <v>519</v>
      </c>
      <c r="AC14437" s="34">
        <v>536</v>
      </c>
    </row>
    <row r="14438" spans="1:29" x14ac:dyDescent="0.2">
      <c r="A14438" s="34" t="s">
        <v>74931</v>
      </c>
      <c r="B14438" s="34">
        <v>168</v>
      </c>
      <c r="C14438" s="34">
        <v>335</v>
      </c>
      <c r="D14438" s="34">
        <v>373</v>
      </c>
      <c r="E14438" s="34">
        <v>412</v>
      </c>
      <c r="F14438" s="34">
        <v>429</v>
      </c>
      <c r="G14438" s="34">
        <v>283</v>
      </c>
      <c r="H14438" s="34">
        <v>323</v>
      </c>
      <c r="I14438" s="34">
        <v>364</v>
      </c>
      <c r="J14438" s="34">
        <v>297</v>
      </c>
      <c r="K14438" s="34">
        <v>347</v>
      </c>
      <c r="L14438" s="34">
        <v>182</v>
      </c>
      <c r="M14438" s="34">
        <v>306</v>
      </c>
      <c r="N14438" s="34">
        <v>270</v>
      </c>
      <c r="O14438" s="34">
        <v>297</v>
      </c>
      <c r="P14438" s="34">
        <v>299</v>
      </c>
      <c r="Q14438" s="34">
        <v>429</v>
      </c>
      <c r="R14438" s="34">
        <v>385</v>
      </c>
      <c r="S14438" s="34">
        <v>421</v>
      </c>
      <c r="T14438" s="34">
        <v>298</v>
      </c>
      <c r="U14438" s="34">
        <v>298</v>
      </c>
      <c r="V14438" s="34">
        <v>332</v>
      </c>
      <c r="W14438" s="34">
        <v>324</v>
      </c>
      <c r="X14438" s="34">
        <v>384</v>
      </c>
      <c r="Y14438" s="34">
        <v>324</v>
      </c>
      <c r="Z14438" s="34">
        <v>388</v>
      </c>
      <c r="AA14438" s="34">
        <v>410</v>
      </c>
      <c r="AB14438" s="34">
        <v>281</v>
      </c>
      <c r="AC14438" s="34">
        <v>494</v>
      </c>
    </row>
    <row r="14439" spans="1:29" x14ac:dyDescent="0.2">
      <c r="A14439" s="34" t="s">
        <v>74932</v>
      </c>
      <c r="B14439" s="34">
        <v>328</v>
      </c>
      <c r="C14439" s="34">
        <v>432</v>
      </c>
      <c r="D14439" s="34">
        <v>509</v>
      </c>
      <c r="E14439" s="34">
        <v>494</v>
      </c>
      <c r="F14439" s="34">
        <v>464</v>
      </c>
      <c r="G14439" s="34">
        <v>489</v>
      </c>
      <c r="H14439" s="34">
        <v>413</v>
      </c>
      <c r="I14439" s="34">
        <v>448</v>
      </c>
      <c r="J14439" s="34">
        <v>360</v>
      </c>
      <c r="K14439" s="34">
        <v>471</v>
      </c>
      <c r="L14439" s="34">
        <v>236</v>
      </c>
      <c r="M14439" s="34">
        <v>458</v>
      </c>
      <c r="N14439" s="34">
        <v>425</v>
      </c>
      <c r="O14439" s="34">
        <v>416</v>
      </c>
      <c r="P14439" s="34">
        <v>392</v>
      </c>
      <c r="Q14439" s="34">
        <v>569</v>
      </c>
      <c r="R14439" s="34">
        <v>468</v>
      </c>
      <c r="S14439" s="34">
        <v>591</v>
      </c>
      <c r="T14439" s="34">
        <v>330</v>
      </c>
      <c r="U14439" s="34">
        <v>411</v>
      </c>
      <c r="V14439" s="34">
        <v>472</v>
      </c>
      <c r="W14439" s="34">
        <v>442</v>
      </c>
      <c r="X14439" s="34">
        <v>572</v>
      </c>
      <c r="Y14439" s="34">
        <v>486</v>
      </c>
      <c r="Z14439" s="34">
        <v>490</v>
      </c>
      <c r="AA14439" s="34">
        <v>631</v>
      </c>
      <c r="AB14439" s="34">
        <v>403</v>
      </c>
      <c r="AC14439" s="34">
        <v>757</v>
      </c>
    </row>
    <row r="14440" spans="1:29" x14ac:dyDescent="0.2">
      <c r="A14440" s="34" t="s">
        <v>74933</v>
      </c>
      <c r="B14440" s="34">
        <v>160</v>
      </c>
      <c r="C14440" s="34">
        <v>174</v>
      </c>
      <c r="D14440" s="34">
        <v>163</v>
      </c>
      <c r="E14440" s="34">
        <v>199</v>
      </c>
      <c r="F14440" s="34">
        <v>150</v>
      </c>
      <c r="G14440" s="34">
        <v>208</v>
      </c>
      <c r="H14440" s="34">
        <v>157</v>
      </c>
      <c r="I14440" s="34">
        <v>185</v>
      </c>
      <c r="J14440" s="34">
        <v>132</v>
      </c>
      <c r="K14440" s="34">
        <v>225</v>
      </c>
      <c r="L14440" s="34">
        <v>111</v>
      </c>
      <c r="M14440" s="34">
        <v>126</v>
      </c>
      <c r="N14440" s="34">
        <v>137</v>
      </c>
      <c r="O14440" s="34">
        <v>153</v>
      </c>
      <c r="P14440" s="34">
        <v>138</v>
      </c>
      <c r="Q14440" s="34">
        <v>248</v>
      </c>
      <c r="R14440" s="34">
        <v>164</v>
      </c>
      <c r="S14440" s="34">
        <v>254</v>
      </c>
      <c r="T14440" s="34">
        <v>140</v>
      </c>
      <c r="U14440" s="34">
        <v>210</v>
      </c>
      <c r="V14440" s="34">
        <v>140</v>
      </c>
      <c r="W14440" s="34">
        <v>252</v>
      </c>
      <c r="X14440" s="34">
        <v>230</v>
      </c>
      <c r="Y14440" s="34">
        <v>203</v>
      </c>
      <c r="Z14440" s="34">
        <v>152</v>
      </c>
      <c r="AA14440" s="34">
        <v>255</v>
      </c>
      <c r="AB14440" s="34">
        <v>201</v>
      </c>
      <c r="AC14440" s="34">
        <v>346</v>
      </c>
    </row>
    <row r="14441" spans="1:29" x14ac:dyDescent="0.2">
      <c r="A14441" s="34" t="s">
        <v>74934</v>
      </c>
      <c r="B14441" s="34">
        <v>188</v>
      </c>
      <c r="C14441" s="34">
        <v>222</v>
      </c>
      <c r="D14441" s="34">
        <v>258</v>
      </c>
      <c r="E14441" s="34">
        <v>264</v>
      </c>
      <c r="F14441" s="34">
        <v>315</v>
      </c>
      <c r="G14441" s="34">
        <v>265</v>
      </c>
      <c r="H14441" s="34">
        <v>261</v>
      </c>
      <c r="I14441" s="34">
        <v>268</v>
      </c>
      <c r="J14441" s="34">
        <v>260</v>
      </c>
      <c r="K14441" s="34">
        <v>262</v>
      </c>
      <c r="L14441" s="34">
        <v>196</v>
      </c>
      <c r="M14441" s="34">
        <v>188</v>
      </c>
      <c r="N14441" s="34">
        <v>217</v>
      </c>
      <c r="O14441" s="34">
        <v>245</v>
      </c>
      <c r="P14441" s="34">
        <v>265</v>
      </c>
      <c r="Q14441" s="34">
        <v>342</v>
      </c>
      <c r="R14441" s="34">
        <v>317</v>
      </c>
      <c r="S14441" s="34">
        <v>356</v>
      </c>
      <c r="T14441" s="34">
        <v>339</v>
      </c>
      <c r="U14441" s="34">
        <v>236</v>
      </c>
      <c r="V14441" s="34">
        <v>329</v>
      </c>
      <c r="W14441" s="34">
        <v>337</v>
      </c>
      <c r="X14441" s="34">
        <v>368</v>
      </c>
      <c r="Y14441" s="34">
        <v>305</v>
      </c>
      <c r="Z14441" s="34">
        <v>332</v>
      </c>
      <c r="AA14441" s="34">
        <v>337</v>
      </c>
      <c r="AB14441" s="34">
        <v>305</v>
      </c>
      <c r="AC14441" s="34">
        <v>359</v>
      </c>
    </row>
    <row r="14442" spans="1:29" x14ac:dyDescent="0.2">
      <c r="A14442" s="34" t="s">
        <v>74935</v>
      </c>
      <c r="B14442" s="34">
        <v>200</v>
      </c>
      <c r="C14442" s="34">
        <v>198</v>
      </c>
      <c r="D14442" s="34">
        <v>177</v>
      </c>
      <c r="E14442" s="34">
        <v>217</v>
      </c>
      <c r="F14442" s="34">
        <v>242</v>
      </c>
      <c r="G14442" s="34">
        <v>224</v>
      </c>
      <c r="H14442" s="34">
        <v>176</v>
      </c>
      <c r="I14442" s="34">
        <v>208</v>
      </c>
      <c r="J14442" s="34">
        <v>209</v>
      </c>
      <c r="K14442" s="34">
        <v>194</v>
      </c>
      <c r="L14442" s="34">
        <v>240</v>
      </c>
      <c r="M14442" s="34">
        <v>208</v>
      </c>
      <c r="N14442" s="34">
        <v>174</v>
      </c>
      <c r="O14442" s="34">
        <v>197</v>
      </c>
      <c r="P14442" s="34">
        <v>199</v>
      </c>
      <c r="Q14442" s="34">
        <v>351</v>
      </c>
      <c r="R14442" s="34">
        <v>308</v>
      </c>
      <c r="S14442" s="34">
        <v>206</v>
      </c>
      <c r="T14442" s="34">
        <v>262</v>
      </c>
      <c r="U14442" s="34">
        <v>236</v>
      </c>
      <c r="V14442" s="34">
        <v>221</v>
      </c>
      <c r="W14442" s="34">
        <v>338</v>
      </c>
      <c r="X14442" s="34">
        <v>250</v>
      </c>
      <c r="Y14442" s="34">
        <v>331</v>
      </c>
      <c r="Z14442" s="34">
        <v>246</v>
      </c>
      <c r="AA14442" s="34">
        <v>286</v>
      </c>
      <c r="AB14442" s="34">
        <v>303</v>
      </c>
      <c r="AC14442" s="34">
        <v>363</v>
      </c>
    </row>
    <row r="14443" spans="1:29" x14ac:dyDescent="0.2">
      <c r="A14443" s="34" t="s">
        <v>74936</v>
      </c>
      <c r="B14443" s="34">
        <v>251</v>
      </c>
      <c r="C14443" s="34">
        <v>310</v>
      </c>
      <c r="D14443" s="34">
        <v>320</v>
      </c>
      <c r="E14443" s="34">
        <v>320</v>
      </c>
      <c r="F14443" s="34">
        <v>310</v>
      </c>
      <c r="G14443" s="34">
        <v>350</v>
      </c>
      <c r="H14443" s="34">
        <v>299</v>
      </c>
      <c r="I14443" s="34">
        <v>292</v>
      </c>
      <c r="J14443" s="34">
        <v>252</v>
      </c>
      <c r="K14443" s="34">
        <v>330</v>
      </c>
      <c r="L14443" s="34">
        <v>182</v>
      </c>
      <c r="M14443" s="34">
        <v>273</v>
      </c>
      <c r="N14443" s="34">
        <v>252</v>
      </c>
      <c r="O14443" s="34">
        <v>293</v>
      </c>
      <c r="P14443" s="34">
        <v>261</v>
      </c>
      <c r="Q14443" s="34">
        <v>368</v>
      </c>
      <c r="R14443" s="34">
        <v>327</v>
      </c>
      <c r="S14443" s="34">
        <v>417</v>
      </c>
      <c r="T14443" s="34">
        <v>295</v>
      </c>
      <c r="U14443" s="34">
        <v>315</v>
      </c>
      <c r="V14443" s="34">
        <v>387</v>
      </c>
      <c r="W14443" s="34">
        <v>372</v>
      </c>
      <c r="X14443" s="34">
        <v>371</v>
      </c>
      <c r="Y14443" s="34">
        <v>315</v>
      </c>
      <c r="Z14443" s="34">
        <v>360</v>
      </c>
      <c r="AA14443" s="34">
        <v>400</v>
      </c>
      <c r="AB14443" s="34">
        <v>321</v>
      </c>
      <c r="AC14443" s="34">
        <v>543</v>
      </c>
    </row>
    <row r="14444" spans="1:29" x14ac:dyDescent="0.2">
      <c r="A14444" s="34" t="s">
        <v>74937</v>
      </c>
      <c r="B14444" s="34">
        <v>162</v>
      </c>
      <c r="C14444" s="34">
        <v>213</v>
      </c>
      <c r="D14444" s="34">
        <v>171</v>
      </c>
      <c r="E14444" s="34">
        <v>251</v>
      </c>
      <c r="F14444" s="34">
        <v>186</v>
      </c>
      <c r="G14444" s="34">
        <v>291</v>
      </c>
      <c r="H14444" s="34">
        <v>225</v>
      </c>
      <c r="I14444" s="34">
        <v>211</v>
      </c>
      <c r="J14444" s="34">
        <v>159</v>
      </c>
      <c r="K14444" s="34">
        <v>247</v>
      </c>
      <c r="L14444" s="34">
        <v>134</v>
      </c>
      <c r="M14444" s="34">
        <v>206</v>
      </c>
      <c r="N14444" s="34">
        <v>172</v>
      </c>
      <c r="O14444" s="34">
        <v>219</v>
      </c>
      <c r="P14444" s="34">
        <v>155</v>
      </c>
      <c r="Q14444" s="34">
        <v>311</v>
      </c>
      <c r="R14444" s="34">
        <v>221</v>
      </c>
      <c r="S14444" s="34">
        <v>267</v>
      </c>
      <c r="T14444" s="34">
        <v>175</v>
      </c>
      <c r="U14444" s="34">
        <v>279</v>
      </c>
      <c r="V14444" s="34">
        <v>211</v>
      </c>
      <c r="W14444" s="34">
        <v>314</v>
      </c>
      <c r="X14444" s="34">
        <v>283</v>
      </c>
      <c r="Y14444" s="34">
        <v>325</v>
      </c>
      <c r="Z14444" s="34">
        <v>213</v>
      </c>
      <c r="AA14444" s="34">
        <v>300</v>
      </c>
      <c r="AB14444" s="34">
        <v>224</v>
      </c>
      <c r="AC14444" s="34">
        <v>360</v>
      </c>
    </row>
    <row r="14445" spans="1:29" x14ac:dyDescent="0.2">
      <c r="A14445" s="34" t="s">
        <v>74938</v>
      </c>
      <c r="B14445" s="34">
        <v>219</v>
      </c>
      <c r="C14445" s="34">
        <v>262</v>
      </c>
      <c r="D14445" s="34">
        <v>298</v>
      </c>
      <c r="E14445" s="34">
        <v>229</v>
      </c>
      <c r="F14445" s="34">
        <v>236</v>
      </c>
      <c r="G14445" s="34">
        <v>257</v>
      </c>
      <c r="H14445" s="34">
        <v>264</v>
      </c>
      <c r="I14445" s="34">
        <v>233</v>
      </c>
      <c r="J14445" s="34">
        <v>192</v>
      </c>
      <c r="K14445" s="34">
        <v>277</v>
      </c>
      <c r="L14445" s="34">
        <v>182</v>
      </c>
      <c r="M14445" s="34">
        <v>215</v>
      </c>
      <c r="N14445" s="34">
        <v>220</v>
      </c>
      <c r="O14445" s="34">
        <v>223</v>
      </c>
      <c r="P14445" s="34">
        <v>225</v>
      </c>
      <c r="Q14445" s="34">
        <v>338</v>
      </c>
      <c r="R14445" s="34">
        <v>318</v>
      </c>
      <c r="S14445" s="34">
        <v>332</v>
      </c>
      <c r="T14445" s="34">
        <v>241</v>
      </c>
      <c r="U14445" s="34">
        <v>255</v>
      </c>
      <c r="V14445" s="34">
        <v>252</v>
      </c>
      <c r="W14445" s="34">
        <v>313</v>
      </c>
      <c r="X14445" s="34">
        <v>287</v>
      </c>
      <c r="Y14445" s="34">
        <v>280</v>
      </c>
      <c r="Z14445" s="34">
        <v>292</v>
      </c>
      <c r="AA14445" s="34">
        <v>385</v>
      </c>
      <c r="AB14445" s="34">
        <v>306</v>
      </c>
      <c r="AC14445" s="34">
        <v>474</v>
      </c>
    </row>
    <row r="14446" spans="1:29" x14ac:dyDescent="0.2">
      <c r="A14446" s="34" t="s">
        <v>74939</v>
      </c>
      <c r="B14446" s="34">
        <v>317</v>
      </c>
      <c r="C14446" s="34">
        <v>392</v>
      </c>
      <c r="D14446" s="34">
        <v>389</v>
      </c>
      <c r="E14446" s="34">
        <v>430</v>
      </c>
      <c r="F14446" s="34">
        <v>401</v>
      </c>
      <c r="G14446" s="34">
        <v>367</v>
      </c>
      <c r="H14446" s="34">
        <v>383</v>
      </c>
      <c r="I14446" s="34">
        <v>403</v>
      </c>
      <c r="J14446" s="34">
        <v>332</v>
      </c>
      <c r="K14446" s="34">
        <v>418</v>
      </c>
      <c r="L14446" s="34">
        <v>256</v>
      </c>
      <c r="M14446" s="34">
        <v>345</v>
      </c>
      <c r="N14446" s="34">
        <v>356</v>
      </c>
      <c r="O14446" s="34">
        <v>314</v>
      </c>
      <c r="P14446" s="34">
        <v>369</v>
      </c>
      <c r="Q14446" s="34">
        <v>523</v>
      </c>
      <c r="R14446" s="34">
        <v>438</v>
      </c>
      <c r="S14446" s="34">
        <v>511</v>
      </c>
      <c r="T14446" s="34">
        <v>370</v>
      </c>
      <c r="U14446" s="34">
        <v>359</v>
      </c>
      <c r="V14446" s="34">
        <v>373</v>
      </c>
      <c r="W14446" s="34">
        <v>526</v>
      </c>
      <c r="X14446" s="34">
        <v>459</v>
      </c>
      <c r="Y14446" s="34">
        <v>415</v>
      </c>
      <c r="Z14446" s="34">
        <v>452</v>
      </c>
      <c r="AA14446" s="34">
        <v>467</v>
      </c>
      <c r="AB14446" s="34">
        <v>426</v>
      </c>
      <c r="AC14446" s="34">
        <v>705</v>
      </c>
    </row>
    <row r="14447" spans="1:29" x14ac:dyDescent="0.2">
      <c r="A14447" s="34" t="s">
        <v>74940</v>
      </c>
      <c r="B14447" s="34">
        <v>584</v>
      </c>
      <c r="C14447" s="34">
        <v>884</v>
      </c>
      <c r="D14447" s="34">
        <v>870</v>
      </c>
      <c r="E14447" s="34">
        <v>857</v>
      </c>
      <c r="F14447" s="34">
        <v>839</v>
      </c>
      <c r="G14447" s="34">
        <v>820</v>
      </c>
      <c r="H14447" s="34">
        <v>741</v>
      </c>
      <c r="I14447" s="34">
        <v>782</v>
      </c>
      <c r="J14447" s="34">
        <v>635</v>
      </c>
      <c r="K14447" s="34">
        <v>950</v>
      </c>
      <c r="L14447" s="34">
        <v>522</v>
      </c>
      <c r="M14447" s="34">
        <v>762</v>
      </c>
      <c r="N14447" s="34">
        <v>599</v>
      </c>
      <c r="O14447" s="34">
        <v>725</v>
      </c>
      <c r="P14447" s="34">
        <v>616</v>
      </c>
      <c r="Q14447" s="34">
        <v>1115</v>
      </c>
      <c r="R14447" s="34">
        <v>812</v>
      </c>
      <c r="S14447" s="34">
        <v>1014</v>
      </c>
      <c r="T14447" s="34">
        <v>638</v>
      </c>
      <c r="U14447" s="34">
        <v>833</v>
      </c>
      <c r="V14447" s="34">
        <v>835</v>
      </c>
      <c r="W14447" s="34">
        <v>937</v>
      </c>
      <c r="X14447" s="34">
        <v>910</v>
      </c>
      <c r="Y14447" s="34">
        <v>825</v>
      </c>
      <c r="Z14447" s="34">
        <v>807</v>
      </c>
      <c r="AA14447" s="34">
        <v>1114</v>
      </c>
      <c r="AB14447" s="34">
        <v>809</v>
      </c>
      <c r="AC14447" s="34">
        <v>1448</v>
      </c>
    </row>
    <row r="14448" spans="1:29" x14ac:dyDescent="0.2">
      <c r="A14448" s="34" t="s">
        <v>74941</v>
      </c>
      <c r="B14448" s="34">
        <v>256</v>
      </c>
      <c r="C14448" s="34">
        <v>304</v>
      </c>
      <c r="D14448" s="34">
        <v>319</v>
      </c>
      <c r="E14448" s="34">
        <v>306</v>
      </c>
      <c r="F14448" s="34">
        <v>313</v>
      </c>
      <c r="G14448" s="34">
        <v>285</v>
      </c>
      <c r="H14448" s="34">
        <v>299</v>
      </c>
      <c r="I14448" s="34">
        <v>283</v>
      </c>
      <c r="J14448" s="34">
        <v>298</v>
      </c>
      <c r="K14448" s="34">
        <v>369</v>
      </c>
      <c r="L14448" s="34">
        <v>246</v>
      </c>
      <c r="M14448" s="34">
        <v>295</v>
      </c>
      <c r="N14448" s="34">
        <v>259</v>
      </c>
      <c r="O14448" s="34">
        <v>263</v>
      </c>
      <c r="P14448" s="34">
        <v>306</v>
      </c>
      <c r="Q14448" s="34">
        <v>391</v>
      </c>
      <c r="R14448" s="34">
        <v>353</v>
      </c>
      <c r="S14448" s="34">
        <v>431</v>
      </c>
      <c r="T14448" s="34">
        <v>345</v>
      </c>
      <c r="U14448" s="34">
        <v>305</v>
      </c>
      <c r="V14448" s="34">
        <v>424</v>
      </c>
      <c r="W14448" s="34">
        <v>446</v>
      </c>
      <c r="X14448" s="34">
        <v>441</v>
      </c>
      <c r="Y14448" s="34">
        <v>331</v>
      </c>
      <c r="Z14448" s="34">
        <v>314</v>
      </c>
      <c r="AA14448" s="34">
        <v>460</v>
      </c>
      <c r="AB14448" s="34">
        <v>398</v>
      </c>
      <c r="AC14448" s="34">
        <v>499</v>
      </c>
    </row>
    <row r="14449" spans="1:29" x14ac:dyDescent="0.2">
      <c r="A14449" s="34" t="s">
        <v>74942</v>
      </c>
      <c r="B14449" s="34">
        <v>270</v>
      </c>
      <c r="C14449" s="34">
        <v>244</v>
      </c>
      <c r="D14449" s="34">
        <v>253</v>
      </c>
      <c r="E14449" s="34">
        <v>242</v>
      </c>
      <c r="F14449" s="34">
        <v>256</v>
      </c>
      <c r="G14449" s="34">
        <v>280</v>
      </c>
      <c r="H14449" s="34">
        <v>265</v>
      </c>
      <c r="I14449" s="34">
        <v>232</v>
      </c>
      <c r="J14449" s="34">
        <v>230</v>
      </c>
      <c r="K14449" s="34">
        <v>241</v>
      </c>
      <c r="L14449" s="34">
        <v>179</v>
      </c>
      <c r="M14449" s="34">
        <v>214</v>
      </c>
      <c r="N14449" s="34">
        <v>213</v>
      </c>
      <c r="O14449" s="34">
        <v>223</v>
      </c>
      <c r="P14449" s="34">
        <v>226</v>
      </c>
      <c r="Q14449" s="34">
        <v>302</v>
      </c>
      <c r="R14449" s="34">
        <v>305</v>
      </c>
      <c r="S14449" s="34">
        <v>299</v>
      </c>
      <c r="T14449" s="34">
        <v>254</v>
      </c>
      <c r="U14449" s="34">
        <v>265</v>
      </c>
      <c r="V14449" s="34">
        <v>280</v>
      </c>
      <c r="W14449" s="34">
        <v>270</v>
      </c>
      <c r="X14449" s="34">
        <v>338</v>
      </c>
      <c r="Y14449" s="34">
        <v>270</v>
      </c>
      <c r="Z14449" s="34">
        <v>234</v>
      </c>
      <c r="AA14449" s="34">
        <v>316</v>
      </c>
      <c r="AB14449" s="34">
        <v>336</v>
      </c>
      <c r="AC14449" s="34">
        <v>378</v>
      </c>
    </row>
    <row r="14450" spans="1:29" x14ac:dyDescent="0.2">
      <c r="A14450" s="34" t="s">
        <v>74943</v>
      </c>
      <c r="B14450" s="34">
        <v>214</v>
      </c>
      <c r="C14450" s="34">
        <v>255</v>
      </c>
      <c r="D14450" s="34">
        <v>318</v>
      </c>
      <c r="E14450" s="34">
        <v>334</v>
      </c>
      <c r="F14450" s="34">
        <v>349</v>
      </c>
      <c r="G14450" s="34">
        <v>278</v>
      </c>
      <c r="H14450" s="34">
        <v>286</v>
      </c>
      <c r="I14450" s="34">
        <v>251</v>
      </c>
      <c r="J14450" s="34">
        <v>240</v>
      </c>
      <c r="K14450" s="34">
        <v>333</v>
      </c>
      <c r="L14450" s="34">
        <v>189</v>
      </c>
      <c r="M14450" s="34">
        <v>246</v>
      </c>
      <c r="N14450" s="34">
        <v>227</v>
      </c>
      <c r="O14450" s="34">
        <v>228</v>
      </c>
      <c r="P14450" s="34">
        <v>224</v>
      </c>
      <c r="Q14450" s="34">
        <v>333</v>
      </c>
      <c r="R14450" s="34">
        <v>348</v>
      </c>
      <c r="S14450" s="34">
        <v>352</v>
      </c>
      <c r="T14450" s="34">
        <v>230</v>
      </c>
      <c r="U14450" s="34">
        <v>244</v>
      </c>
      <c r="V14450" s="34">
        <v>305</v>
      </c>
      <c r="W14450" s="34">
        <v>330</v>
      </c>
      <c r="X14450" s="34">
        <v>453</v>
      </c>
      <c r="Y14450" s="34">
        <v>262</v>
      </c>
      <c r="Z14450" s="34">
        <v>359</v>
      </c>
      <c r="AA14450" s="34">
        <v>324</v>
      </c>
      <c r="AB14450" s="34">
        <v>288</v>
      </c>
      <c r="AC14450" s="34">
        <v>445</v>
      </c>
    </row>
    <row r="14451" spans="1:29" x14ac:dyDescent="0.2">
      <c r="A14451" s="34" t="s">
        <v>74944</v>
      </c>
      <c r="B14451" s="34">
        <v>1125</v>
      </c>
      <c r="C14451" s="34">
        <v>902</v>
      </c>
      <c r="D14451" s="34">
        <v>1375</v>
      </c>
      <c r="E14451" s="34">
        <v>974</v>
      </c>
      <c r="F14451" s="34">
        <v>1237</v>
      </c>
      <c r="G14451" s="34">
        <v>967</v>
      </c>
      <c r="H14451" s="34">
        <v>1237</v>
      </c>
      <c r="I14451" s="34">
        <v>1011</v>
      </c>
      <c r="J14451" s="34">
        <v>1205</v>
      </c>
      <c r="K14451" s="34">
        <v>1092</v>
      </c>
      <c r="L14451" s="34">
        <v>973</v>
      </c>
      <c r="M14451" s="34">
        <v>933</v>
      </c>
      <c r="N14451" s="34">
        <v>1041</v>
      </c>
      <c r="O14451" s="34">
        <v>886</v>
      </c>
      <c r="P14451" s="34">
        <v>1153</v>
      </c>
      <c r="Q14451" s="34">
        <v>1271</v>
      </c>
      <c r="R14451" s="34">
        <v>1603</v>
      </c>
      <c r="S14451" s="34">
        <v>1266</v>
      </c>
      <c r="T14451" s="34">
        <v>1276</v>
      </c>
      <c r="U14451" s="34">
        <v>1061</v>
      </c>
      <c r="V14451" s="34">
        <v>1522</v>
      </c>
      <c r="W14451" s="34">
        <v>1248</v>
      </c>
      <c r="X14451" s="34">
        <v>1557</v>
      </c>
      <c r="Y14451" s="34">
        <v>1211</v>
      </c>
      <c r="Z14451" s="34">
        <v>1395</v>
      </c>
      <c r="AA14451" s="34">
        <v>1218</v>
      </c>
      <c r="AB14451" s="34">
        <v>1356</v>
      </c>
      <c r="AC14451" s="34">
        <v>1770</v>
      </c>
    </row>
    <row r="14452" spans="1:29" x14ac:dyDescent="0.2">
      <c r="A14452" s="34" t="s">
        <v>74945</v>
      </c>
      <c r="B14452" s="34">
        <v>245</v>
      </c>
      <c r="C14452" s="34">
        <v>373</v>
      </c>
      <c r="D14452" s="34">
        <v>416</v>
      </c>
      <c r="E14452" s="34">
        <v>457</v>
      </c>
      <c r="F14452" s="34">
        <v>339</v>
      </c>
      <c r="G14452" s="34">
        <v>410</v>
      </c>
      <c r="H14452" s="34">
        <v>326</v>
      </c>
      <c r="I14452" s="34">
        <v>409</v>
      </c>
      <c r="J14452" s="34">
        <v>236</v>
      </c>
      <c r="K14452" s="34">
        <v>430</v>
      </c>
      <c r="L14452" s="34">
        <v>189</v>
      </c>
      <c r="M14452" s="34">
        <v>373</v>
      </c>
      <c r="N14452" s="34">
        <v>318</v>
      </c>
      <c r="O14452" s="34">
        <v>299</v>
      </c>
      <c r="P14452" s="34">
        <v>319</v>
      </c>
      <c r="Q14452" s="34">
        <v>449</v>
      </c>
      <c r="R14452" s="34">
        <v>350</v>
      </c>
      <c r="S14452" s="34">
        <v>470</v>
      </c>
      <c r="T14452" s="34">
        <v>259</v>
      </c>
      <c r="U14452" s="34">
        <v>357</v>
      </c>
      <c r="V14452" s="34">
        <v>399</v>
      </c>
      <c r="W14452" s="34">
        <v>412</v>
      </c>
      <c r="X14452" s="34">
        <v>476</v>
      </c>
      <c r="Y14452" s="34">
        <v>392</v>
      </c>
      <c r="Z14452" s="34">
        <v>421</v>
      </c>
      <c r="AA14452" s="34">
        <v>525</v>
      </c>
      <c r="AB14452" s="34">
        <v>318</v>
      </c>
      <c r="AC14452" s="34">
        <v>667</v>
      </c>
    </row>
    <row r="14453" spans="1:29" x14ac:dyDescent="0.2">
      <c r="A14453" s="34" t="s">
        <v>74946</v>
      </c>
      <c r="B14453" s="34">
        <v>373</v>
      </c>
      <c r="C14453" s="34">
        <v>531</v>
      </c>
      <c r="D14453" s="34">
        <v>610</v>
      </c>
      <c r="E14453" s="34">
        <v>508</v>
      </c>
      <c r="F14453" s="34">
        <v>653</v>
      </c>
      <c r="G14453" s="34">
        <v>496</v>
      </c>
      <c r="H14453" s="34">
        <v>587</v>
      </c>
      <c r="I14453" s="34">
        <v>568</v>
      </c>
      <c r="J14453" s="34">
        <v>586</v>
      </c>
      <c r="K14453" s="34">
        <v>593</v>
      </c>
      <c r="L14453" s="34">
        <v>627</v>
      </c>
      <c r="M14453" s="34">
        <v>504</v>
      </c>
      <c r="N14453" s="34">
        <v>519</v>
      </c>
      <c r="O14453" s="34">
        <v>517</v>
      </c>
      <c r="P14453" s="34">
        <v>618</v>
      </c>
      <c r="Q14453" s="34">
        <v>765</v>
      </c>
      <c r="R14453" s="34">
        <v>834</v>
      </c>
      <c r="S14453" s="34">
        <v>689</v>
      </c>
      <c r="T14453" s="34">
        <v>836</v>
      </c>
      <c r="U14453" s="34">
        <v>700</v>
      </c>
      <c r="V14453" s="34">
        <v>821</v>
      </c>
      <c r="W14453" s="34">
        <v>829</v>
      </c>
      <c r="X14453" s="34">
        <v>665</v>
      </c>
      <c r="Y14453" s="34">
        <v>814</v>
      </c>
      <c r="Z14453" s="34">
        <v>717</v>
      </c>
      <c r="AA14453" s="34">
        <v>693</v>
      </c>
      <c r="AB14453" s="34">
        <v>730</v>
      </c>
      <c r="AC14453" s="34">
        <v>1021</v>
      </c>
    </row>
    <row r="14454" spans="1:29" x14ac:dyDescent="0.2">
      <c r="A14454" s="34" t="s">
        <v>74947</v>
      </c>
      <c r="B14454" s="34">
        <v>279</v>
      </c>
      <c r="C14454" s="34">
        <v>277</v>
      </c>
      <c r="D14454" s="34">
        <v>280</v>
      </c>
      <c r="E14454" s="34">
        <v>298</v>
      </c>
      <c r="F14454" s="34">
        <v>318</v>
      </c>
      <c r="G14454" s="34">
        <v>295</v>
      </c>
      <c r="H14454" s="34">
        <v>309</v>
      </c>
      <c r="I14454" s="34">
        <v>263</v>
      </c>
      <c r="J14454" s="34">
        <v>272</v>
      </c>
      <c r="K14454" s="34">
        <v>265</v>
      </c>
      <c r="L14454" s="34">
        <v>264</v>
      </c>
      <c r="M14454" s="34">
        <v>272</v>
      </c>
      <c r="N14454" s="34">
        <v>246</v>
      </c>
      <c r="O14454" s="34">
        <v>270</v>
      </c>
      <c r="P14454" s="34">
        <v>271</v>
      </c>
      <c r="Q14454" s="34">
        <v>378</v>
      </c>
      <c r="R14454" s="34">
        <v>337</v>
      </c>
      <c r="S14454" s="34">
        <v>335</v>
      </c>
      <c r="T14454" s="34">
        <v>371</v>
      </c>
      <c r="U14454" s="34">
        <v>328</v>
      </c>
      <c r="V14454" s="34">
        <v>366</v>
      </c>
      <c r="W14454" s="34">
        <v>414</v>
      </c>
      <c r="X14454" s="34">
        <v>340</v>
      </c>
      <c r="Y14454" s="34">
        <v>398</v>
      </c>
      <c r="Z14454" s="34">
        <v>340</v>
      </c>
      <c r="AA14454" s="34">
        <v>389</v>
      </c>
      <c r="AB14454" s="34">
        <v>343</v>
      </c>
      <c r="AC14454" s="34">
        <v>420</v>
      </c>
    </row>
    <row r="14455" spans="1:29" x14ac:dyDescent="0.2">
      <c r="A14455" s="34" t="s">
        <v>74948</v>
      </c>
      <c r="B14455" s="34">
        <v>136</v>
      </c>
      <c r="C14455" s="34">
        <v>225</v>
      </c>
      <c r="D14455" s="34">
        <v>225</v>
      </c>
      <c r="E14455" s="34">
        <v>228</v>
      </c>
      <c r="F14455" s="34">
        <v>201</v>
      </c>
      <c r="G14455" s="34">
        <v>203</v>
      </c>
      <c r="H14455" s="34">
        <v>255</v>
      </c>
      <c r="I14455" s="34">
        <v>222</v>
      </c>
      <c r="J14455" s="34">
        <v>180</v>
      </c>
      <c r="K14455" s="34">
        <v>197</v>
      </c>
      <c r="L14455" s="34">
        <v>175</v>
      </c>
      <c r="M14455" s="34">
        <v>212</v>
      </c>
      <c r="N14455" s="34">
        <v>191</v>
      </c>
      <c r="O14455" s="34">
        <v>182</v>
      </c>
      <c r="P14455" s="34">
        <v>187</v>
      </c>
      <c r="Q14455" s="34">
        <v>289</v>
      </c>
      <c r="R14455" s="34">
        <v>272</v>
      </c>
      <c r="S14455" s="34">
        <v>271</v>
      </c>
      <c r="T14455" s="34">
        <v>209</v>
      </c>
      <c r="U14455" s="34">
        <v>219</v>
      </c>
      <c r="V14455" s="34">
        <v>247</v>
      </c>
      <c r="W14455" s="34">
        <v>312</v>
      </c>
      <c r="X14455" s="34">
        <v>264</v>
      </c>
      <c r="Y14455" s="34">
        <v>284</v>
      </c>
      <c r="Z14455" s="34">
        <v>197</v>
      </c>
      <c r="AA14455" s="34">
        <v>296</v>
      </c>
      <c r="AB14455" s="34">
        <v>286</v>
      </c>
      <c r="AC14455" s="34">
        <v>306</v>
      </c>
    </row>
    <row r="14456" spans="1:29" x14ac:dyDescent="0.2">
      <c r="A14456" s="34" t="s">
        <v>74949</v>
      </c>
      <c r="B14456" s="34">
        <v>309</v>
      </c>
      <c r="C14456" s="34">
        <v>208</v>
      </c>
      <c r="D14456" s="34">
        <v>238</v>
      </c>
      <c r="E14456" s="34">
        <v>222</v>
      </c>
      <c r="F14456" s="34">
        <v>231</v>
      </c>
      <c r="G14456" s="34">
        <v>280</v>
      </c>
      <c r="H14456" s="34">
        <v>225</v>
      </c>
      <c r="I14456" s="34">
        <v>228</v>
      </c>
      <c r="J14456" s="34">
        <v>202</v>
      </c>
      <c r="K14456" s="34">
        <v>211</v>
      </c>
      <c r="L14456" s="34">
        <v>277</v>
      </c>
      <c r="M14456" s="34">
        <v>198</v>
      </c>
      <c r="N14456" s="34">
        <v>232</v>
      </c>
      <c r="O14456" s="34">
        <v>223</v>
      </c>
      <c r="P14456" s="34">
        <v>226</v>
      </c>
      <c r="Q14456" s="34">
        <v>372</v>
      </c>
      <c r="R14456" s="34">
        <v>348</v>
      </c>
      <c r="S14456" s="34">
        <v>318</v>
      </c>
      <c r="T14456" s="34">
        <v>343</v>
      </c>
      <c r="U14456" s="34">
        <v>275</v>
      </c>
      <c r="V14456" s="34">
        <v>285</v>
      </c>
      <c r="W14456" s="34">
        <v>407</v>
      </c>
      <c r="X14456" s="34">
        <v>346</v>
      </c>
      <c r="Y14456" s="34">
        <v>336</v>
      </c>
      <c r="Z14456" s="34">
        <v>307</v>
      </c>
      <c r="AA14456" s="34">
        <v>301</v>
      </c>
      <c r="AB14456" s="34">
        <v>460</v>
      </c>
      <c r="AC14456" s="34">
        <v>384</v>
      </c>
    </row>
    <row r="14457" spans="1:29" x14ac:dyDescent="0.2">
      <c r="A14457" s="34" t="s">
        <v>74950</v>
      </c>
      <c r="B14457" s="34">
        <v>130</v>
      </c>
      <c r="C14457" s="34">
        <v>275</v>
      </c>
      <c r="D14457" s="34">
        <v>336</v>
      </c>
      <c r="E14457" s="34">
        <v>351</v>
      </c>
      <c r="F14457" s="34">
        <v>185</v>
      </c>
      <c r="G14457" s="34">
        <v>271</v>
      </c>
      <c r="H14457" s="34">
        <v>166</v>
      </c>
      <c r="I14457" s="34">
        <v>256</v>
      </c>
      <c r="J14457" s="34">
        <v>136</v>
      </c>
      <c r="K14457" s="34">
        <v>271</v>
      </c>
      <c r="L14457" s="34">
        <v>65</v>
      </c>
      <c r="M14457" s="34">
        <v>223</v>
      </c>
      <c r="N14457" s="34">
        <v>178</v>
      </c>
      <c r="O14457" s="34">
        <v>206</v>
      </c>
      <c r="P14457" s="34">
        <v>146</v>
      </c>
      <c r="Q14457" s="34">
        <v>225</v>
      </c>
      <c r="R14457" s="34">
        <v>119</v>
      </c>
      <c r="S14457" s="34">
        <v>348</v>
      </c>
      <c r="T14457" s="34">
        <v>90</v>
      </c>
      <c r="U14457" s="34">
        <v>191</v>
      </c>
      <c r="V14457" s="34">
        <v>220</v>
      </c>
      <c r="W14457" s="34">
        <v>189</v>
      </c>
      <c r="X14457" s="34">
        <v>254</v>
      </c>
      <c r="Y14457" s="34">
        <v>162</v>
      </c>
      <c r="Z14457" s="34">
        <v>221</v>
      </c>
      <c r="AA14457" s="34">
        <v>325</v>
      </c>
      <c r="AB14457" s="34">
        <v>99</v>
      </c>
      <c r="AC14457" s="34">
        <v>366</v>
      </c>
    </row>
    <row r="14458" spans="1:29" x14ac:dyDescent="0.2">
      <c r="A14458" s="34" t="s">
        <v>74951</v>
      </c>
      <c r="B14458" s="34">
        <v>231</v>
      </c>
      <c r="C14458" s="34">
        <v>327</v>
      </c>
      <c r="D14458" s="34">
        <v>230</v>
      </c>
      <c r="E14458" s="34">
        <v>353</v>
      </c>
      <c r="F14458" s="34">
        <v>330</v>
      </c>
      <c r="G14458" s="34">
        <v>269</v>
      </c>
      <c r="H14458" s="34">
        <v>304</v>
      </c>
      <c r="I14458" s="34">
        <v>274</v>
      </c>
      <c r="J14458" s="34">
        <v>261</v>
      </c>
      <c r="K14458" s="34">
        <v>321</v>
      </c>
      <c r="L14458" s="34">
        <v>264</v>
      </c>
      <c r="M14458" s="34">
        <v>265</v>
      </c>
      <c r="N14458" s="34">
        <v>253</v>
      </c>
      <c r="O14458" s="34">
        <v>287</v>
      </c>
      <c r="P14458" s="34">
        <v>283</v>
      </c>
      <c r="Q14458" s="34">
        <v>470</v>
      </c>
      <c r="R14458" s="34">
        <v>358</v>
      </c>
      <c r="S14458" s="34">
        <v>328</v>
      </c>
      <c r="T14458" s="34">
        <v>337</v>
      </c>
      <c r="U14458" s="34">
        <v>316</v>
      </c>
      <c r="V14458" s="34">
        <v>351</v>
      </c>
      <c r="W14458" s="34">
        <v>364</v>
      </c>
      <c r="X14458" s="34">
        <v>464</v>
      </c>
      <c r="Y14458" s="34">
        <v>404</v>
      </c>
      <c r="Z14458" s="34">
        <v>288</v>
      </c>
      <c r="AA14458" s="34">
        <v>379</v>
      </c>
      <c r="AB14458" s="34">
        <v>394</v>
      </c>
      <c r="AC14458" s="34">
        <v>536</v>
      </c>
    </row>
    <row r="14459" spans="1:29" x14ac:dyDescent="0.2">
      <c r="A14459" s="34" t="s">
        <v>74952</v>
      </c>
      <c r="B14459" s="34">
        <v>157</v>
      </c>
      <c r="C14459" s="34">
        <v>134</v>
      </c>
      <c r="D14459" s="34">
        <v>162</v>
      </c>
      <c r="E14459" s="34">
        <v>178</v>
      </c>
      <c r="F14459" s="34">
        <v>159</v>
      </c>
      <c r="G14459" s="34">
        <v>144</v>
      </c>
      <c r="H14459" s="34">
        <v>134</v>
      </c>
      <c r="I14459" s="34">
        <v>108</v>
      </c>
      <c r="J14459" s="34">
        <v>135</v>
      </c>
      <c r="K14459" s="34">
        <v>146</v>
      </c>
      <c r="L14459" s="34">
        <v>102</v>
      </c>
      <c r="M14459" s="34">
        <v>115</v>
      </c>
      <c r="N14459" s="34">
        <v>131</v>
      </c>
      <c r="O14459" s="34">
        <v>123</v>
      </c>
      <c r="P14459" s="34">
        <v>167</v>
      </c>
      <c r="Q14459" s="34">
        <v>187</v>
      </c>
      <c r="R14459" s="34">
        <v>216</v>
      </c>
      <c r="S14459" s="34">
        <v>189</v>
      </c>
      <c r="T14459" s="34">
        <v>169</v>
      </c>
      <c r="U14459" s="34">
        <v>133</v>
      </c>
      <c r="V14459" s="34">
        <v>150</v>
      </c>
      <c r="W14459" s="34">
        <v>210</v>
      </c>
      <c r="X14459" s="34">
        <v>182</v>
      </c>
      <c r="Y14459" s="34">
        <v>180</v>
      </c>
      <c r="Z14459" s="34">
        <v>169</v>
      </c>
      <c r="AA14459" s="34">
        <v>150</v>
      </c>
      <c r="AB14459" s="34">
        <v>213</v>
      </c>
      <c r="AC14459" s="34">
        <v>250</v>
      </c>
    </row>
    <row r="14460" spans="1:29" x14ac:dyDescent="0.2">
      <c r="A14460" s="34" t="s">
        <v>74953</v>
      </c>
      <c r="B14460" s="34">
        <v>296</v>
      </c>
      <c r="C14460" s="34">
        <v>365</v>
      </c>
      <c r="D14460" s="34">
        <v>384</v>
      </c>
      <c r="E14460" s="34">
        <v>447</v>
      </c>
      <c r="F14460" s="34">
        <v>323</v>
      </c>
      <c r="G14460" s="34">
        <v>409</v>
      </c>
      <c r="H14460" s="34">
        <v>308</v>
      </c>
      <c r="I14460" s="34">
        <v>362</v>
      </c>
      <c r="J14460" s="34">
        <v>285</v>
      </c>
      <c r="K14460" s="34">
        <v>478</v>
      </c>
      <c r="L14460" s="34">
        <v>170</v>
      </c>
      <c r="M14460" s="34">
        <v>316</v>
      </c>
      <c r="N14460" s="34">
        <v>252</v>
      </c>
      <c r="O14460" s="34">
        <v>369</v>
      </c>
      <c r="P14460" s="34">
        <v>274</v>
      </c>
      <c r="Q14460" s="34">
        <v>484</v>
      </c>
      <c r="R14460" s="34">
        <v>350</v>
      </c>
      <c r="S14460" s="34">
        <v>521</v>
      </c>
      <c r="T14460" s="34">
        <v>236</v>
      </c>
      <c r="U14460" s="34">
        <v>406</v>
      </c>
      <c r="V14460" s="34">
        <v>355</v>
      </c>
      <c r="W14460" s="34">
        <v>380</v>
      </c>
      <c r="X14460" s="34">
        <v>367</v>
      </c>
      <c r="Y14460" s="34">
        <v>355</v>
      </c>
      <c r="Z14460" s="34">
        <v>477</v>
      </c>
      <c r="AA14460" s="34">
        <v>603</v>
      </c>
      <c r="AB14460" s="34">
        <v>298</v>
      </c>
      <c r="AC14460" s="34">
        <v>652</v>
      </c>
    </row>
    <row r="14461" spans="1:29" x14ac:dyDescent="0.2">
      <c r="A14461" s="34" t="s">
        <v>74954</v>
      </c>
      <c r="B14461" s="34">
        <v>385</v>
      </c>
      <c r="C14461" s="34">
        <v>385</v>
      </c>
      <c r="D14461" s="34">
        <v>402</v>
      </c>
      <c r="E14461" s="34">
        <v>374</v>
      </c>
      <c r="F14461" s="34">
        <v>459</v>
      </c>
      <c r="G14461" s="34">
        <v>373</v>
      </c>
      <c r="H14461" s="34">
        <v>391</v>
      </c>
      <c r="I14461" s="34">
        <v>332</v>
      </c>
      <c r="J14461" s="34">
        <v>428</v>
      </c>
      <c r="K14461" s="34">
        <v>325</v>
      </c>
      <c r="L14461" s="34">
        <v>344</v>
      </c>
      <c r="M14461" s="34">
        <v>313</v>
      </c>
      <c r="N14461" s="34">
        <v>379</v>
      </c>
      <c r="O14461" s="34">
        <v>331</v>
      </c>
      <c r="P14461" s="34">
        <v>457</v>
      </c>
      <c r="Q14461" s="34">
        <v>491</v>
      </c>
      <c r="R14461" s="34">
        <v>590</v>
      </c>
      <c r="S14461" s="34">
        <v>425</v>
      </c>
      <c r="T14461" s="34">
        <v>503</v>
      </c>
      <c r="U14461" s="34">
        <v>390</v>
      </c>
      <c r="V14461" s="34">
        <v>507</v>
      </c>
      <c r="W14461" s="34">
        <v>590</v>
      </c>
      <c r="X14461" s="34">
        <v>506</v>
      </c>
      <c r="Y14461" s="34">
        <v>506</v>
      </c>
      <c r="Z14461" s="34">
        <v>468</v>
      </c>
      <c r="AA14461" s="34">
        <v>448</v>
      </c>
      <c r="AB14461" s="34">
        <v>635</v>
      </c>
      <c r="AC14461" s="34">
        <v>626</v>
      </c>
    </row>
    <row r="14462" spans="1:29" x14ac:dyDescent="0.2">
      <c r="A14462" s="34" t="s">
        <v>74955</v>
      </c>
      <c r="B14462" s="34">
        <v>132</v>
      </c>
      <c r="C14462" s="34">
        <v>216</v>
      </c>
      <c r="D14462" s="34">
        <v>249</v>
      </c>
      <c r="E14462" s="34">
        <v>241</v>
      </c>
      <c r="F14462" s="34">
        <v>143</v>
      </c>
      <c r="G14462" s="34">
        <v>133</v>
      </c>
      <c r="H14462" s="34">
        <v>126</v>
      </c>
      <c r="I14462" s="34">
        <v>173</v>
      </c>
      <c r="J14462" s="34">
        <v>98</v>
      </c>
      <c r="K14462" s="34">
        <v>202</v>
      </c>
      <c r="L14462" s="34">
        <v>45</v>
      </c>
      <c r="M14462" s="34">
        <v>144</v>
      </c>
      <c r="N14462" s="34">
        <v>109</v>
      </c>
      <c r="O14462" s="34">
        <v>151</v>
      </c>
      <c r="P14462" s="34">
        <v>101</v>
      </c>
      <c r="Q14462" s="34">
        <v>180</v>
      </c>
      <c r="R14462" s="34">
        <v>104</v>
      </c>
      <c r="S14462" s="34">
        <v>224</v>
      </c>
      <c r="T14462" s="34">
        <v>58</v>
      </c>
      <c r="U14462" s="34">
        <v>119</v>
      </c>
      <c r="V14462" s="34">
        <v>154</v>
      </c>
      <c r="W14462" s="34">
        <v>148</v>
      </c>
      <c r="X14462" s="34">
        <v>170</v>
      </c>
      <c r="Y14462" s="34">
        <v>100</v>
      </c>
      <c r="Z14462" s="34">
        <v>208</v>
      </c>
      <c r="AA14462" s="34">
        <v>222</v>
      </c>
      <c r="AB14462" s="34">
        <v>76</v>
      </c>
      <c r="AC14462" s="34">
        <v>265</v>
      </c>
    </row>
    <row r="14463" spans="1:29" x14ac:dyDescent="0.2">
      <c r="A14463" s="34" t="s">
        <v>74956</v>
      </c>
      <c r="B14463" s="34">
        <v>741</v>
      </c>
      <c r="C14463" s="34">
        <v>714</v>
      </c>
      <c r="D14463" s="34">
        <v>1018</v>
      </c>
      <c r="E14463" s="34">
        <v>763</v>
      </c>
      <c r="F14463" s="34">
        <v>887</v>
      </c>
      <c r="G14463" s="34">
        <v>865</v>
      </c>
      <c r="H14463" s="34">
        <v>754</v>
      </c>
      <c r="I14463" s="34">
        <v>718</v>
      </c>
      <c r="J14463" s="34">
        <v>788</v>
      </c>
      <c r="K14463" s="34">
        <v>787</v>
      </c>
      <c r="L14463" s="34">
        <v>624</v>
      </c>
      <c r="M14463" s="34">
        <v>724</v>
      </c>
      <c r="N14463" s="34">
        <v>787</v>
      </c>
      <c r="O14463" s="34">
        <v>630</v>
      </c>
      <c r="P14463" s="34">
        <v>838</v>
      </c>
      <c r="Q14463" s="34">
        <v>999</v>
      </c>
      <c r="R14463" s="34">
        <v>1115</v>
      </c>
      <c r="S14463" s="34">
        <v>1004</v>
      </c>
      <c r="T14463" s="34">
        <v>684</v>
      </c>
      <c r="U14463" s="34">
        <v>755</v>
      </c>
      <c r="V14463" s="34">
        <v>1049</v>
      </c>
      <c r="W14463" s="34">
        <v>958</v>
      </c>
      <c r="X14463" s="34">
        <v>1076</v>
      </c>
      <c r="Y14463" s="34">
        <v>825</v>
      </c>
      <c r="Z14463" s="34">
        <v>1026</v>
      </c>
      <c r="AA14463" s="34">
        <v>998</v>
      </c>
      <c r="AB14463" s="34">
        <v>1053</v>
      </c>
      <c r="AC14463" s="34">
        <v>1361</v>
      </c>
    </row>
    <row r="14464" spans="1:29" x14ac:dyDescent="0.2">
      <c r="A14464" s="34" t="s">
        <v>74957</v>
      </c>
      <c r="B14464" s="34">
        <v>162</v>
      </c>
      <c r="C14464" s="34">
        <v>124</v>
      </c>
      <c r="D14464" s="34">
        <v>164</v>
      </c>
      <c r="E14464" s="34">
        <v>209</v>
      </c>
      <c r="F14464" s="34">
        <v>180</v>
      </c>
      <c r="G14464" s="34">
        <v>175</v>
      </c>
      <c r="H14464" s="34">
        <v>142</v>
      </c>
      <c r="I14464" s="34">
        <v>159</v>
      </c>
      <c r="J14464" s="34">
        <v>151</v>
      </c>
      <c r="K14464" s="34">
        <v>214</v>
      </c>
      <c r="L14464" s="34">
        <v>156</v>
      </c>
      <c r="M14464" s="34">
        <v>179</v>
      </c>
      <c r="N14464" s="34">
        <v>128</v>
      </c>
      <c r="O14464" s="34">
        <v>148</v>
      </c>
      <c r="P14464" s="34">
        <v>199</v>
      </c>
      <c r="Q14464" s="34">
        <v>244</v>
      </c>
      <c r="R14464" s="34">
        <v>204</v>
      </c>
      <c r="S14464" s="34">
        <v>238</v>
      </c>
      <c r="T14464" s="34">
        <v>185</v>
      </c>
      <c r="U14464" s="34">
        <v>190</v>
      </c>
      <c r="V14464" s="34">
        <v>210</v>
      </c>
      <c r="W14464" s="34">
        <v>266</v>
      </c>
      <c r="X14464" s="34">
        <v>268</v>
      </c>
      <c r="Y14464" s="34">
        <v>231</v>
      </c>
      <c r="Z14464" s="34">
        <v>173</v>
      </c>
      <c r="AA14464" s="34">
        <v>209</v>
      </c>
      <c r="AB14464" s="34">
        <v>281</v>
      </c>
      <c r="AC14464" s="34">
        <v>308</v>
      </c>
    </row>
    <row r="14465" spans="1:29" x14ac:dyDescent="0.2">
      <c r="A14465" s="34" t="s">
        <v>74958</v>
      </c>
      <c r="B14465" s="34">
        <v>157</v>
      </c>
      <c r="C14465" s="34">
        <v>191</v>
      </c>
      <c r="D14465" s="34">
        <v>208</v>
      </c>
      <c r="E14465" s="34">
        <v>209</v>
      </c>
      <c r="F14465" s="34">
        <v>129</v>
      </c>
      <c r="G14465" s="34">
        <v>192</v>
      </c>
      <c r="H14465" s="34">
        <v>127</v>
      </c>
      <c r="I14465" s="34">
        <v>187</v>
      </c>
      <c r="J14465" s="34">
        <v>124</v>
      </c>
      <c r="K14465" s="34">
        <v>202</v>
      </c>
      <c r="L14465" s="34">
        <v>72</v>
      </c>
      <c r="M14465" s="34">
        <v>156</v>
      </c>
      <c r="N14465" s="34">
        <v>112</v>
      </c>
      <c r="O14465" s="34">
        <v>139</v>
      </c>
      <c r="P14465" s="34">
        <v>108</v>
      </c>
      <c r="Q14465" s="34">
        <v>186</v>
      </c>
      <c r="R14465" s="34">
        <v>115</v>
      </c>
      <c r="S14465" s="34">
        <v>213</v>
      </c>
      <c r="T14465" s="34">
        <v>102</v>
      </c>
      <c r="U14465" s="34">
        <v>134</v>
      </c>
      <c r="V14465" s="34">
        <v>148</v>
      </c>
      <c r="W14465" s="34">
        <v>155</v>
      </c>
      <c r="X14465" s="34">
        <v>173</v>
      </c>
      <c r="Y14465" s="34">
        <v>135</v>
      </c>
      <c r="Z14465" s="34">
        <v>205</v>
      </c>
      <c r="AA14465" s="34">
        <v>229</v>
      </c>
      <c r="AB14465" s="34">
        <v>121</v>
      </c>
      <c r="AC14465" s="34">
        <v>277</v>
      </c>
    </row>
    <row r="14466" spans="1:29" x14ac:dyDescent="0.2">
      <c r="A14466" s="34" t="s">
        <v>74959</v>
      </c>
      <c r="B14466" s="34">
        <v>62</v>
      </c>
      <c r="C14466" s="34">
        <v>64</v>
      </c>
      <c r="D14466" s="34">
        <v>65</v>
      </c>
      <c r="E14466" s="34">
        <v>72</v>
      </c>
      <c r="F14466" s="34">
        <v>83</v>
      </c>
      <c r="G14466" s="34">
        <v>59</v>
      </c>
      <c r="H14466" s="34">
        <v>46</v>
      </c>
      <c r="I14466" s="34">
        <v>47</v>
      </c>
      <c r="J14466" s="34">
        <v>39</v>
      </c>
      <c r="K14466" s="34">
        <v>77</v>
      </c>
      <c r="L14466" s="34">
        <v>56</v>
      </c>
      <c r="M14466" s="34">
        <v>77</v>
      </c>
      <c r="N14466" s="34">
        <v>54</v>
      </c>
      <c r="O14466" s="34">
        <v>39</v>
      </c>
      <c r="P14466" s="34">
        <v>52</v>
      </c>
      <c r="Q14466" s="34">
        <v>99</v>
      </c>
      <c r="R14466" s="34">
        <v>70</v>
      </c>
      <c r="S14466" s="34">
        <v>72</v>
      </c>
      <c r="T14466" s="34">
        <v>65</v>
      </c>
      <c r="U14466" s="34">
        <v>66</v>
      </c>
      <c r="V14466" s="34">
        <v>55</v>
      </c>
      <c r="W14466" s="34">
        <v>91</v>
      </c>
      <c r="X14466" s="34">
        <v>69</v>
      </c>
      <c r="Y14466" s="34">
        <v>69</v>
      </c>
      <c r="Z14466" s="34">
        <v>70</v>
      </c>
      <c r="AA14466" s="34">
        <v>97</v>
      </c>
      <c r="AB14466" s="34">
        <v>49</v>
      </c>
      <c r="AC14466" s="34">
        <v>98</v>
      </c>
    </row>
    <row r="14467" spans="1:29" x14ac:dyDescent="0.2">
      <c r="A14467" s="34" t="s">
        <v>74960</v>
      </c>
      <c r="B14467" s="34">
        <v>357</v>
      </c>
      <c r="C14467" s="34">
        <v>357</v>
      </c>
      <c r="D14467" s="34">
        <v>384</v>
      </c>
      <c r="E14467" s="34">
        <v>437</v>
      </c>
      <c r="F14467" s="34">
        <v>383</v>
      </c>
      <c r="G14467" s="34">
        <v>455</v>
      </c>
      <c r="H14467" s="34">
        <v>328</v>
      </c>
      <c r="I14467" s="34">
        <v>383</v>
      </c>
      <c r="J14467" s="34">
        <v>355</v>
      </c>
      <c r="K14467" s="34">
        <v>412</v>
      </c>
      <c r="L14467" s="34">
        <v>244</v>
      </c>
      <c r="M14467" s="34">
        <v>352</v>
      </c>
      <c r="N14467" s="34">
        <v>331</v>
      </c>
      <c r="O14467" s="34">
        <v>409</v>
      </c>
      <c r="P14467" s="34">
        <v>350</v>
      </c>
      <c r="Q14467" s="34">
        <v>546</v>
      </c>
      <c r="R14467" s="34">
        <v>391</v>
      </c>
      <c r="S14467" s="34">
        <v>507</v>
      </c>
      <c r="T14467" s="34">
        <v>390</v>
      </c>
      <c r="U14467" s="34">
        <v>333</v>
      </c>
      <c r="V14467" s="34">
        <v>407</v>
      </c>
      <c r="W14467" s="34">
        <v>501</v>
      </c>
      <c r="X14467" s="34">
        <v>472</v>
      </c>
      <c r="Y14467" s="34">
        <v>485</v>
      </c>
      <c r="Z14467" s="34">
        <v>421</v>
      </c>
      <c r="AA14467" s="34">
        <v>446</v>
      </c>
      <c r="AB14467" s="34">
        <v>456</v>
      </c>
      <c r="AC14467" s="34">
        <v>629</v>
      </c>
    </row>
    <row r="14468" spans="1:29" x14ac:dyDescent="0.2">
      <c r="A14468" s="34" t="s">
        <v>74961</v>
      </c>
      <c r="B14468" s="34">
        <v>90</v>
      </c>
      <c r="C14468" s="34">
        <v>113</v>
      </c>
      <c r="D14468" s="34">
        <v>145</v>
      </c>
      <c r="E14468" s="34">
        <v>111</v>
      </c>
      <c r="F14468" s="34">
        <v>102</v>
      </c>
      <c r="G14468" s="34">
        <v>92</v>
      </c>
      <c r="H14468" s="34">
        <v>72</v>
      </c>
      <c r="I14468" s="34">
        <v>107</v>
      </c>
      <c r="J14468" s="34">
        <v>74</v>
      </c>
      <c r="K14468" s="34">
        <v>121</v>
      </c>
      <c r="L14468" s="34">
        <v>36</v>
      </c>
      <c r="M14468" s="34">
        <v>94</v>
      </c>
      <c r="N14468" s="34">
        <v>77</v>
      </c>
      <c r="O14468" s="34">
        <v>70</v>
      </c>
      <c r="P14468" s="34">
        <v>53</v>
      </c>
      <c r="Q14468" s="34">
        <v>110</v>
      </c>
      <c r="R14468" s="34">
        <v>107</v>
      </c>
      <c r="S14468" s="34">
        <v>140</v>
      </c>
      <c r="T14468" s="34">
        <v>63</v>
      </c>
      <c r="U14468" s="34">
        <v>83</v>
      </c>
      <c r="V14468" s="34">
        <v>101</v>
      </c>
      <c r="W14468" s="34">
        <v>109</v>
      </c>
      <c r="X14468" s="34">
        <v>106</v>
      </c>
      <c r="Y14468" s="34">
        <v>92</v>
      </c>
      <c r="Z14468" s="34">
        <v>121</v>
      </c>
      <c r="AA14468" s="34">
        <v>102</v>
      </c>
      <c r="AB14468" s="34">
        <v>81</v>
      </c>
      <c r="AC14468" s="34">
        <v>187</v>
      </c>
    </row>
    <row r="14469" spans="1:29" x14ac:dyDescent="0.2">
      <c r="A14469" s="34" t="s">
        <v>74962</v>
      </c>
      <c r="B14469" s="34">
        <v>418</v>
      </c>
      <c r="C14469" s="34">
        <v>297</v>
      </c>
      <c r="D14469" s="34">
        <v>321</v>
      </c>
      <c r="E14469" s="34">
        <v>325</v>
      </c>
      <c r="F14469" s="34">
        <v>358</v>
      </c>
      <c r="G14469" s="34">
        <v>391</v>
      </c>
      <c r="H14469" s="34">
        <v>412</v>
      </c>
      <c r="I14469" s="34">
        <v>307</v>
      </c>
      <c r="J14469" s="34">
        <v>346</v>
      </c>
      <c r="K14469" s="34">
        <v>360</v>
      </c>
      <c r="L14469" s="34">
        <v>363</v>
      </c>
      <c r="M14469" s="34">
        <v>323</v>
      </c>
      <c r="N14469" s="34">
        <v>351</v>
      </c>
      <c r="O14469" s="34">
        <v>295</v>
      </c>
      <c r="P14469" s="34">
        <v>311</v>
      </c>
      <c r="Q14469" s="34">
        <v>439</v>
      </c>
      <c r="R14469" s="34">
        <v>551</v>
      </c>
      <c r="S14469" s="34">
        <v>467</v>
      </c>
      <c r="T14469" s="34">
        <v>521</v>
      </c>
      <c r="U14469" s="34">
        <v>349</v>
      </c>
      <c r="V14469" s="34">
        <v>480</v>
      </c>
      <c r="W14469" s="34">
        <v>493</v>
      </c>
      <c r="X14469" s="34">
        <v>398</v>
      </c>
      <c r="Y14469" s="34">
        <v>504</v>
      </c>
      <c r="Z14469" s="34">
        <v>410</v>
      </c>
      <c r="AA14469" s="34">
        <v>416</v>
      </c>
      <c r="AB14469" s="34">
        <v>624</v>
      </c>
      <c r="AC14469" s="34">
        <v>589</v>
      </c>
    </row>
    <row r="14470" spans="1:29" x14ac:dyDescent="0.2">
      <c r="A14470" s="34" t="s">
        <v>74963</v>
      </c>
      <c r="B14470" s="34">
        <v>298</v>
      </c>
      <c r="C14470" s="34">
        <v>355</v>
      </c>
      <c r="D14470" s="34">
        <v>455</v>
      </c>
      <c r="E14470" s="34">
        <v>444</v>
      </c>
      <c r="F14470" s="34">
        <v>434</v>
      </c>
      <c r="G14470" s="34">
        <v>417</v>
      </c>
      <c r="H14470" s="34">
        <v>446</v>
      </c>
      <c r="I14470" s="34">
        <v>381</v>
      </c>
      <c r="J14470" s="34">
        <v>381</v>
      </c>
      <c r="K14470" s="34">
        <v>372</v>
      </c>
      <c r="L14470" s="34">
        <v>307</v>
      </c>
      <c r="M14470" s="34">
        <v>326</v>
      </c>
      <c r="N14470" s="34">
        <v>331</v>
      </c>
      <c r="O14470" s="34">
        <v>367</v>
      </c>
      <c r="P14470" s="34">
        <v>336</v>
      </c>
      <c r="Q14470" s="34">
        <v>474</v>
      </c>
      <c r="R14470" s="34">
        <v>541</v>
      </c>
      <c r="S14470" s="34">
        <v>481</v>
      </c>
      <c r="T14470" s="34">
        <v>453</v>
      </c>
      <c r="U14470" s="34">
        <v>345</v>
      </c>
      <c r="V14470" s="34">
        <v>521</v>
      </c>
      <c r="W14470" s="34">
        <v>458</v>
      </c>
      <c r="X14470" s="34">
        <v>513</v>
      </c>
      <c r="Y14470" s="34">
        <v>455</v>
      </c>
      <c r="Z14470" s="34">
        <v>407</v>
      </c>
      <c r="AA14470" s="34">
        <v>523</v>
      </c>
      <c r="AB14470" s="34">
        <v>508</v>
      </c>
      <c r="AC14470" s="34">
        <v>647</v>
      </c>
    </row>
    <row r="14471" spans="1:29" x14ac:dyDescent="0.2">
      <c r="A14471" s="34" t="s">
        <v>74964</v>
      </c>
      <c r="B14471" s="34">
        <v>331</v>
      </c>
      <c r="C14471" s="34">
        <v>284</v>
      </c>
      <c r="D14471" s="34">
        <v>260</v>
      </c>
      <c r="E14471" s="34">
        <v>290</v>
      </c>
      <c r="F14471" s="34">
        <v>266</v>
      </c>
      <c r="G14471" s="34">
        <v>280</v>
      </c>
      <c r="H14471" s="34">
        <v>292</v>
      </c>
      <c r="I14471" s="34">
        <v>304</v>
      </c>
      <c r="J14471" s="34">
        <v>251</v>
      </c>
      <c r="K14471" s="34">
        <v>294</v>
      </c>
      <c r="L14471" s="34">
        <v>245</v>
      </c>
      <c r="M14471" s="34">
        <v>250</v>
      </c>
      <c r="N14471" s="34">
        <v>233</v>
      </c>
      <c r="O14471" s="34">
        <v>264</v>
      </c>
      <c r="P14471" s="34">
        <v>266</v>
      </c>
      <c r="Q14471" s="34">
        <v>387</v>
      </c>
      <c r="R14471" s="34">
        <v>372</v>
      </c>
      <c r="S14471" s="34">
        <v>379</v>
      </c>
      <c r="T14471" s="34">
        <v>297</v>
      </c>
      <c r="U14471" s="34">
        <v>347</v>
      </c>
      <c r="V14471" s="34">
        <v>314</v>
      </c>
      <c r="W14471" s="34">
        <v>386</v>
      </c>
      <c r="X14471" s="34">
        <v>407</v>
      </c>
      <c r="Y14471" s="34">
        <v>386</v>
      </c>
      <c r="Z14471" s="34">
        <v>334</v>
      </c>
      <c r="AA14471" s="34">
        <v>404</v>
      </c>
      <c r="AB14471" s="34">
        <v>430</v>
      </c>
      <c r="AC14471" s="34">
        <v>456</v>
      </c>
    </row>
    <row r="14472" spans="1:29" x14ac:dyDescent="0.2">
      <c r="A14472" s="34" t="s">
        <v>74965</v>
      </c>
      <c r="B14472" s="34">
        <v>1325</v>
      </c>
      <c r="C14472" s="34">
        <v>632</v>
      </c>
      <c r="D14472" s="34">
        <v>800</v>
      </c>
      <c r="E14472" s="34">
        <v>672</v>
      </c>
      <c r="F14472" s="34">
        <v>932</v>
      </c>
      <c r="G14472" s="34">
        <v>715</v>
      </c>
      <c r="H14472" s="34">
        <v>1017</v>
      </c>
      <c r="I14472" s="34">
        <v>688</v>
      </c>
      <c r="J14472" s="34">
        <v>951</v>
      </c>
      <c r="K14472" s="34">
        <v>750</v>
      </c>
      <c r="L14472" s="34">
        <v>1233</v>
      </c>
      <c r="M14472" s="34">
        <v>782</v>
      </c>
      <c r="N14472" s="34">
        <v>767</v>
      </c>
      <c r="O14472" s="34">
        <v>762</v>
      </c>
      <c r="P14472" s="34">
        <v>930</v>
      </c>
      <c r="Q14472" s="34">
        <v>1200</v>
      </c>
      <c r="R14472" s="34">
        <v>1352</v>
      </c>
      <c r="S14472" s="34">
        <v>887</v>
      </c>
      <c r="T14472" s="34">
        <v>1526</v>
      </c>
      <c r="U14472" s="34">
        <v>941</v>
      </c>
      <c r="V14472" s="34">
        <v>1145</v>
      </c>
      <c r="W14472" s="34">
        <v>1699</v>
      </c>
      <c r="X14472" s="34">
        <v>1070</v>
      </c>
      <c r="Y14472" s="34">
        <v>1374</v>
      </c>
      <c r="Z14472" s="34">
        <v>830</v>
      </c>
      <c r="AA14472" s="34">
        <v>958</v>
      </c>
      <c r="AB14472" s="34">
        <v>1646</v>
      </c>
      <c r="AC14472" s="34">
        <v>1318</v>
      </c>
    </row>
    <row r="14473" spans="1:29" x14ac:dyDescent="0.2">
      <c r="A14473" s="34" t="s">
        <v>74966</v>
      </c>
      <c r="B14473" s="34">
        <v>7</v>
      </c>
      <c r="C14473" s="34">
        <v>0</v>
      </c>
      <c r="D14473" s="34">
        <v>0</v>
      </c>
      <c r="E14473" s="34">
        <v>0</v>
      </c>
      <c r="F14473" s="34">
        <v>0</v>
      </c>
      <c r="G14473" s="34">
        <v>0</v>
      </c>
      <c r="H14473" s="34">
        <v>0</v>
      </c>
      <c r="I14473" s="34">
        <v>0</v>
      </c>
      <c r="J14473" s="34">
        <v>0</v>
      </c>
      <c r="K14473" s="34">
        <v>0</v>
      </c>
      <c r="L14473" s="34">
        <v>0</v>
      </c>
      <c r="M14473" s="34">
        <v>0</v>
      </c>
      <c r="N14473" s="34">
        <v>0</v>
      </c>
      <c r="O14473" s="34">
        <v>0</v>
      </c>
      <c r="P14473" s="34">
        <v>1</v>
      </c>
      <c r="Q14473" s="34">
        <v>0</v>
      </c>
      <c r="R14473" s="34">
        <v>0</v>
      </c>
      <c r="S14473" s="34">
        <v>0</v>
      </c>
      <c r="T14473" s="34">
        <v>0</v>
      </c>
      <c r="U14473" s="34">
        <v>0</v>
      </c>
      <c r="V14473" s="34">
        <v>0</v>
      </c>
      <c r="W14473" s="34">
        <v>0</v>
      </c>
      <c r="X14473" s="34">
        <v>0</v>
      </c>
      <c r="Y14473" s="34">
        <v>0</v>
      </c>
      <c r="Z14473" s="34">
        <v>0</v>
      </c>
      <c r="AA14473" s="34">
        <v>0</v>
      </c>
      <c r="AB14473" s="34">
        <v>0</v>
      </c>
      <c r="AC14473" s="34">
        <v>0</v>
      </c>
    </row>
    <row r="14474" spans="1:29" x14ac:dyDescent="0.2">
      <c r="A14474" s="34" t="s">
        <v>74967</v>
      </c>
      <c r="B14474" s="34">
        <v>11</v>
      </c>
      <c r="C14474" s="34">
        <v>5</v>
      </c>
      <c r="D14474" s="34">
        <v>7</v>
      </c>
      <c r="E14474" s="34">
        <v>5</v>
      </c>
      <c r="F14474" s="34">
        <v>7</v>
      </c>
      <c r="G14474" s="34">
        <v>3</v>
      </c>
      <c r="H14474" s="34">
        <v>8</v>
      </c>
      <c r="I14474" s="34">
        <v>12</v>
      </c>
      <c r="J14474" s="34">
        <v>6</v>
      </c>
      <c r="K14474" s="34">
        <v>14</v>
      </c>
      <c r="L14474" s="34">
        <v>15</v>
      </c>
      <c r="M14474" s="34">
        <v>23</v>
      </c>
      <c r="N14474" s="34">
        <v>12</v>
      </c>
      <c r="O14474" s="34">
        <v>9</v>
      </c>
      <c r="P14474" s="34">
        <v>1</v>
      </c>
      <c r="Q14474" s="34">
        <v>9</v>
      </c>
      <c r="R14474" s="34">
        <v>12</v>
      </c>
      <c r="S14474" s="34">
        <v>11</v>
      </c>
      <c r="T14474" s="34">
        <v>13</v>
      </c>
      <c r="U14474" s="34">
        <v>15</v>
      </c>
      <c r="V14474" s="34">
        <v>18</v>
      </c>
      <c r="W14474" s="34">
        <v>12</v>
      </c>
      <c r="X14474" s="34">
        <v>24</v>
      </c>
      <c r="Y14474" s="34">
        <v>15</v>
      </c>
      <c r="Z14474" s="34">
        <v>5</v>
      </c>
      <c r="AA14474" s="34">
        <v>9</v>
      </c>
      <c r="AB14474" s="34">
        <v>14</v>
      </c>
      <c r="AC14474" s="34">
        <v>13</v>
      </c>
    </row>
    <row r="14475" spans="1:29" x14ac:dyDescent="0.2">
      <c r="A14475" s="34" t="s">
        <v>74968</v>
      </c>
      <c r="B14475" s="34">
        <v>15</v>
      </c>
      <c r="C14475" s="34">
        <v>14</v>
      </c>
      <c r="D14475" s="34">
        <v>7</v>
      </c>
      <c r="E14475" s="34">
        <v>18</v>
      </c>
      <c r="F14475" s="34">
        <v>8</v>
      </c>
      <c r="G14475" s="34">
        <v>12</v>
      </c>
      <c r="H14475" s="34">
        <v>4</v>
      </c>
      <c r="I14475" s="34">
        <v>13</v>
      </c>
      <c r="J14475" s="34">
        <v>7</v>
      </c>
      <c r="K14475" s="34">
        <v>5</v>
      </c>
      <c r="L14475" s="34">
        <v>8</v>
      </c>
      <c r="M14475" s="34">
        <v>8</v>
      </c>
      <c r="N14475" s="34">
        <v>4</v>
      </c>
      <c r="O14475" s="34">
        <v>7</v>
      </c>
      <c r="P14475" s="34">
        <v>8</v>
      </c>
      <c r="Q14475" s="34">
        <v>11</v>
      </c>
      <c r="R14475" s="34">
        <v>9</v>
      </c>
      <c r="S14475" s="34">
        <v>20</v>
      </c>
      <c r="T14475" s="34">
        <v>9</v>
      </c>
      <c r="U14475" s="34">
        <v>10</v>
      </c>
      <c r="V14475" s="34">
        <v>9</v>
      </c>
      <c r="W14475" s="34">
        <v>30</v>
      </c>
      <c r="X14475" s="34">
        <v>6</v>
      </c>
      <c r="Y14475" s="34">
        <v>8</v>
      </c>
      <c r="Z14475" s="34">
        <v>12</v>
      </c>
      <c r="AA14475" s="34">
        <v>9</v>
      </c>
      <c r="AB14475" s="34">
        <v>6</v>
      </c>
      <c r="AC14475" s="34">
        <v>14</v>
      </c>
    </row>
    <row r="14476" spans="1:29" x14ac:dyDescent="0.2">
      <c r="A14476" s="34" t="s">
        <v>74969</v>
      </c>
      <c r="B14476" s="34">
        <v>10</v>
      </c>
      <c r="C14476" s="34">
        <v>5</v>
      </c>
      <c r="D14476" s="34">
        <v>0</v>
      </c>
      <c r="E14476" s="34">
        <v>3</v>
      </c>
      <c r="F14476" s="34">
        <v>1</v>
      </c>
      <c r="G14476" s="34">
        <v>2</v>
      </c>
      <c r="H14476" s="34">
        <v>0</v>
      </c>
      <c r="I14476" s="34">
        <v>1</v>
      </c>
      <c r="J14476" s="34">
        <v>1</v>
      </c>
      <c r="K14476" s="34">
        <v>8</v>
      </c>
      <c r="L14476" s="34">
        <v>1</v>
      </c>
      <c r="M14476" s="34">
        <v>0</v>
      </c>
      <c r="N14476" s="34">
        <v>0</v>
      </c>
      <c r="O14476" s="34">
        <v>0</v>
      </c>
      <c r="P14476" s="34">
        <v>0</v>
      </c>
      <c r="Q14476" s="34">
        <v>6</v>
      </c>
      <c r="R14476" s="34">
        <v>5</v>
      </c>
      <c r="S14476" s="34">
        <v>2</v>
      </c>
      <c r="T14476" s="34">
        <v>3</v>
      </c>
      <c r="U14476" s="34">
        <v>3</v>
      </c>
      <c r="V14476" s="34">
        <v>9</v>
      </c>
      <c r="W14476" s="34">
        <v>0</v>
      </c>
      <c r="X14476" s="34">
        <v>0</v>
      </c>
      <c r="Y14476" s="34">
        <v>2</v>
      </c>
      <c r="Z14476" s="34">
        <v>1</v>
      </c>
      <c r="AA14476" s="34">
        <v>1</v>
      </c>
      <c r="AB14476" s="34">
        <v>3</v>
      </c>
      <c r="AC14476" s="34">
        <v>0</v>
      </c>
    </row>
    <row r="14477" spans="1:29" x14ac:dyDescent="0.2">
      <c r="A14477" s="34" t="s">
        <v>74970</v>
      </c>
      <c r="B14477" s="34">
        <v>12</v>
      </c>
      <c r="C14477" s="34">
        <v>39</v>
      </c>
      <c r="D14477" s="34">
        <v>34</v>
      </c>
      <c r="E14477" s="34">
        <v>28</v>
      </c>
      <c r="F14477" s="34">
        <v>32</v>
      </c>
      <c r="G14477" s="34">
        <v>44</v>
      </c>
      <c r="H14477" s="34">
        <v>15</v>
      </c>
      <c r="I14477" s="34">
        <v>34</v>
      </c>
      <c r="J14477" s="34">
        <v>23</v>
      </c>
      <c r="K14477" s="34">
        <v>25</v>
      </c>
      <c r="L14477" s="34">
        <v>32</v>
      </c>
      <c r="M14477" s="34">
        <v>32</v>
      </c>
      <c r="N14477" s="34">
        <v>26</v>
      </c>
      <c r="O14477" s="34">
        <v>28</v>
      </c>
      <c r="P14477" s="34">
        <v>25</v>
      </c>
      <c r="Q14477" s="34">
        <v>34</v>
      </c>
      <c r="R14477" s="34">
        <v>35</v>
      </c>
      <c r="S14477" s="34">
        <v>45</v>
      </c>
      <c r="T14477" s="34">
        <v>26</v>
      </c>
      <c r="U14477" s="34">
        <v>50</v>
      </c>
      <c r="V14477" s="34">
        <v>27</v>
      </c>
      <c r="W14477" s="34">
        <v>18</v>
      </c>
      <c r="X14477" s="34">
        <v>59</v>
      </c>
      <c r="Y14477" s="34">
        <v>44</v>
      </c>
      <c r="Z14477" s="34">
        <v>31</v>
      </c>
      <c r="AA14477" s="34">
        <v>30</v>
      </c>
      <c r="AB14477" s="34">
        <v>54</v>
      </c>
      <c r="AC14477" s="34">
        <v>81</v>
      </c>
    </row>
    <row r="14478" spans="1:29" x14ac:dyDescent="0.2">
      <c r="A14478" s="34" t="s">
        <v>74971</v>
      </c>
      <c r="B14478" s="34">
        <v>4</v>
      </c>
      <c r="C14478" s="34">
        <v>7</v>
      </c>
      <c r="D14478" s="34">
        <v>12</v>
      </c>
      <c r="E14478" s="34">
        <v>7</v>
      </c>
      <c r="F14478" s="34">
        <v>8</v>
      </c>
      <c r="G14478" s="34">
        <v>27</v>
      </c>
      <c r="H14478" s="34">
        <v>8</v>
      </c>
      <c r="I14478" s="34">
        <v>10</v>
      </c>
      <c r="J14478" s="34">
        <v>8</v>
      </c>
      <c r="K14478" s="34">
        <v>15</v>
      </c>
      <c r="L14478" s="34">
        <v>2</v>
      </c>
      <c r="M14478" s="34">
        <v>14</v>
      </c>
      <c r="N14478" s="34">
        <v>7</v>
      </c>
      <c r="O14478" s="34">
        <v>7</v>
      </c>
      <c r="P14478" s="34">
        <v>5</v>
      </c>
      <c r="Q14478" s="34">
        <v>7</v>
      </c>
      <c r="R14478" s="34">
        <v>8</v>
      </c>
      <c r="S14478" s="34">
        <v>22</v>
      </c>
      <c r="T14478" s="34">
        <v>5</v>
      </c>
      <c r="U14478" s="34">
        <v>8</v>
      </c>
      <c r="V14478" s="34">
        <v>21</v>
      </c>
      <c r="W14478" s="34">
        <v>4</v>
      </c>
      <c r="X14478" s="34">
        <v>15</v>
      </c>
      <c r="Y14478" s="34">
        <v>6</v>
      </c>
      <c r="Z14478" s="34">
        <v>15</v>
      </c>
      <c r="AA14478" s="34">
        <v>8</v>
      </c>
      <c r="AB14478" s="34">
        <v>9</v>
      </c>
      <c r="AC14478" s="34">
        <v>22</v>
      </c>
    </row>
    <row r="14479" spans="1:29" x14ac:dyDescent="0.2">
      <c r="A14479" s="34" t="s">
        <v>74972</v>
      </c>
      <c r="B14479" s="34">
        <v>3</v>
      </c>
      <c r="C14479" s="34">
        <v>9</v>
      </c>
      <c r="D14479" s="34">
        <v>5</v>
      </c>
      <c r="E14479" s="34">
        <v>11</v>
      </c>
      <c r="F14479" s="34">
        <v>6</v>
      </c>
      <c r="G14479" s="34">
        <v>8</v>
      </c>
      <c r="H14479" s="34">
        <v>8</v>
      </c>
      <c r="I14479" s="34">
        <v>12</v>
      </c>
      <c r="J14479" s="34">
        <v>7</v>
      </c>
      <c r="K14479" s="34">
        <v>1</v>
      </c>
      <c r="L14479" s="34">
        <v>5</v>
      </c>
      <c r="M14479" s="34">
        <v>13</v>
      </c>
      <c r="N14479" s="34">
        <v>4</v>
      </c>
      <c r="O14479" s="34">
        <v>7</v>
      </c>
      <c r="P14479" s="34">
        <v>2</v>
      </c>
      <c r="Q14479" s="34">
        <v>11</v>
      </c>
      <c r="R14479" s="34">
        <v>8</v>
      </c>
      <c r="S14479" s="34">
        <v>15</v>
      </c>
      <c r="T14479" s="34">
        <v>1</v>
      </c>
      <c r="U14479" s="34">
        <v>9</v>
      </c>
      <c r="V14479" s="34">
        <v>1</v>
      </c>
      <c r="W14479" s="34">
        <v>8</v>
      </c>
      <c r="X14479" s="34">
        <v>13</v>
      </c>
      <c r="Y14479" s="34">
        <v>1</v>
      </c>
      <c r="Z14479" s="34">
        <v>7</v>
      </c>
      <c r="AA14479" s="34">
        <v>2</v>
      </c>
      <c r="AB14479" s="34">
        <v>5</v>
      </c>
      <c r="AC14479" s="34">
        <v>9</v>
      </c>
    </row>
    <row r="14480" spans="1:29" x14ac:dyDescent="0.2">
      <c r="A14480" s="34" t="s">
        <v>74973</v>
      </c>
      <c r="B14480" s="34">
        <v>6</v>
      </c>
      <c r="C14480" s="34">
        <v>6</v>
      </c>
      <c r="D14480" s="34">
        <v>5</v>
      </c>
      <c r="E14480" s="34">
        <v>3</v>
      </c>
      <c r="F14480" s="34">
        <v>17</v>
      </c>
      <c r="G14480" s="34">
        <v>7</v>
      </c>
      <c r="H14480" s="34">
        <v>0</v>
      </c>
      <c r="I14480" s="34">
        <v>5</v>
      </c>
      <c r="J14480" s="34">
        <v>6</v>
      </c>
      <c r="K14480" s="34">
        <v>1</v>
      </c>
      <c r="L14480" s="34">
        <v>6</v>
      </c>
      <c r="M14480" s="34">
        <v>0</v>
      </c>
      <c r="N14480" s="34">
        <v>1</v>
      </c>
      <c r="O14480" s="34">
        <v>1</v>
      </c>
      <c r="P14480" s="34">
        <v>5</v>
      </c>
      <c r="Q14480" s="34">
        <v>2</v>
      </c>
      <c r="R14480" s="34">
        <v>3</v>
      </c>
      <c r="S14480" s="34">
        <v>4</v>
      </c>
      <c r="T14480" s="34">
        <v>5</v>
      </c>
      <c r="U14480" s="34">
        <v>1</v>
      </c>
      <c r="V14480" s="34">
        <v>1</v>
      </c>
      <c r="W14480" s="34">
        <v>3</v>
      </c>
      <c r="X14480" s="34">
        <v>26</v>
      </c>
      <c r="Y14480" s="34">
        <v>3</v>
      </c>
      <c r="Z14480" s="34">
        <v>4</v>
      </c>
      <c r="AA14480" s="34">
        <v>6</v>
      </c>
      <c r="AB14480" s="34">
        <v>5</v>
      </c>
      <c r="AC14480" s="34">
        <v>0</v>
      </c>
    </row>
    <row r="14481" spans="1:29" x14ac:dyDescent="0.2">
      <c r="A14481" s="34" t="s">
        <v>74974</v>
      </c>
      <c r="B14481" s="34">
        <v>28</v>
      </c>
      <c r="C14481" s="34">
        <v>20</v>
      </c>
      <c r="D14481" s="34">
        <v>87</v>
      </c>
      <c r="E14481" s="34">
        <v>58</v>
      </c>
      <c r="F14481" s="34">
        <v>59</v>
      </c>
      <c r="G14481" s="34">
        <v>20</v>
      </c>
      <c r="H14481" s="34">
        <v>70</v>
      </c>
      <c r="I14481" s="34">
        <v>37</v>
      </c>
      <c r="J14481" s="34">
        <v>60</v>
      </c>
      <c r="K14481" s="34">
        <v>20</v>
      </c>
      <c r="L14481" s="34">
        <v>70</v>
      </c>
      <c r="M14481" s="34">
        <v>22</v>
      </c>
      <c r="N14481" s="34">
        <v>61</v>
      </c>
      <c r="O14481" s="34">
        <v>29</v>
      </c>
      <c r="P14481" s="34">
        <v>59</v>
      </c>
      <c r="Q14481" s="34">
        <v>42</v>
      </c>
      <c r="R14481" s="34">
        <v>150</v>
      </c>
      <c r="S14481" s="34">
        <v>55</v>
      </c>
      <c r="T14481" s="34">
        <v>63</v>
      </c>
      <c r="U14481" s="34">
        <v>48</v>
      </c>
      <c r="V14481" s="34">
        <v>96</v>
      </c>
      <c r="W14481" s="34">
        <v>42</v>
      </c>
      <c r="X14481" s="34">
        <v>76</v>
      </c>
      <c r="Y14481" s="34">
        <v>50</v>
      </c>
      <c r="Z14481" s="34">
        <v>61</v>
      </c>
      <c r="AA14481" s="34">
        <v>51</v>
      </c>
      <c r="AB14481" s="34">
        <v>98</v>
      </c>
      <c r="AC14481" s="34">
        <v>39</v>
      </c>
    </row>
    <row r="14482" spans="1:29" x14ac:dyDescent="0.2">
      <c r="A14482" s="34" t="s">
        <v>74975</v>
      </c>
      <c r="B14482" s="34">
        <v>3</v>
      </c>
      <c r="C14482" s="34">
        <v>3</v>
      </c>
      <c r="D14482" s="34">
        <v>2</v>
      </c>
      <c r="E14482" s="34">
        <v>1</v>
      </c>
      <c r="F14482" s="34">
        <v>7</v>
      </c>
      <c r="G14482" s="34">
        <v>0</v>
      </c>
      <c r="H14482" s="34">
        <v>13</v>
      </c>
      <c r="I14482" s="34">
        <v>1</v>
      </c>
      <c r="J14482" s="34">
        <v>3</v>
      </c>
      <c r="K14482" s="34">
        <v>1</v>
      </c>
      <c r="L14482" s="34">
        <v>2</v>
      </c>
      <c r="M14482" s="34">
        <v>2</v>
      </c>
      <c r="N14482" s="34">
        <v>5</v>
      </c>
      <c r="O14482" s="34">
        <v>1</v>
      </c>
      <c r="P14482" s="34">
        <v>5</v>
      </c>
      <c r="Q14482" s="34">
        <v>3</v>
      </c>
      <c r="R14482" s="34">
        <v>9</v>
      </c>
      <c r="S14482" s="34">
        <v>4</v>
      </c>
      <c r="T14482" s="34">
        <v>6</v>
      </c>
      <c r="U14482" s="34">
        <v>5</v>
      </c>
      <c r="V14482" s="34">
        <v>15</v>
      </c>
      <c r="W14482" s="34">
        <v>1</v>
      </c>
      <c r="X14482" s="34">
        <v>4</v>
      </c>
      <c r="Y14482" s="34">
        <v>4</v>
      </c>
      <c r="Z14482" s="34">
        <v>15</v>
      </c>
      <c r="AA14482" s="34">
        <v>6</v>
      </c>
      <c r="AB14482" s="34">
        <v>1</v>
      </c>
      <c r="AC14482" s="34">
        <v>10</v>
      </c>
    </row>
    <row r="14483" spans="1:29" x14ac:dyDescent="0.2">
      <c r="A14483" s="34" t="s">
        <v>74976</v>
      </c>
      <c r="B14483" s="34">
        <v>15</v>
      </c>
      <c r="C14483" s="34">
        <v>2</v>
      </c>
      <c r="D14483" s="34">
        <v>1</v>
      </c>
      <c r="E14483" s="34">
        <v>7</v>
      </c>
      <c r="F14483" s="34">
        <v>1</v>
      </c>
      <c r="G14483" s="34">
        <v>6</v>
      </c>
      <c r="H14483" s="34">
        <v>0</v>
      </c>
      <c r="I14483" s="34">
        <v>0</v>
      </c>
      <c r="J14483" s="34">
        <v>0</v>
      </c>
      <c r="K14483" s="34">
        <v>0</v>
      </c>
      <c r="L14483" s="34">
        <v>1</v>
      </c>
      <c r="M14483" s="34">
        <v>0</v>
      </c>
      <c r="N14483" s="34">
        <v>3</v>
      </c>
      <c r="O14483" s="34">
        <v>1</v>
      </c>
      <c r="P14483" s="34">
        <v>2</v>
      </c>
      <c r="Q14483" s="34">
        <v>2</v>
      </c>
      <c r="R14483" s="34">
        <v>4</v>
      </c>
      <c r="S14483" s="34">
        <v>0</v>
      </c>
      <c r="T14483" s="34">
        <v>0</v>
      </c>
      <c r="U14483" s="34">
        <v>2</v>
      </c>
      <c r="V14483" s="34">
        <v>0</v>
      </c>
      <c r="W14483" s="34">
        <v>0</v>
      </c>
      <c r="X14483" s="34">
        <v>2</v>
      </c>
      <c r="Y14483" s="34">
        <v>4</v>
      </c>
      <c r="Z14483" s="34">
        <v>2</v>
      </c>
      <c r="AA14483" s="34">
        <v>1</v>
      </c>
      <c r="AB14483" s="34">
        <v>3</v>
      </c>
      <c r="AC14483" s="34">
        <v>4</v>
      </c>
    </row>
    <row r="14484" spans="1:29" x14ac:dyDescent="0.2">
      <c r="A14484" s="34" t="s">
        <v>74977</v>
      </c>
      <c r="B14484" s="34">
        <v>5</v>
      </c>
      <c r="C14484" s="34">
        <v>1</v>
      </c>
      <c r="D14484" s="34">
        <v>9</v>
      </c>
      <c r="E14484" s="34">
        <v>5</v>
      </c>
      <c r="F14484" s="34">
        <v>6</v>
      </c>
      <c r="G14484" s="34">
        <v>6</v>
      </c>
      <c r="H14484" s="34">
        <v>6</v>
      </c>
      <c r="I14484" s="34">
        <v>2</v>
      </c>
      <c r="J14484" s="34">
        <v>9</v>
      </c>
      <c r="K14484" s="34">
        <v>7</v>
      </c>
      <c r="L14484" s="34">
        <v>3</v>
      </c>
      <c r="M14484" s="34">
        <v>5</v>
      </c>
      <c r="N14484" s="34">
        <v>6</v>
      </c>
      <c r="O14484" s="34">
        <v>2</v>
      </c>
      <c r="P14484" s="34">
        <v>8</v>
      </c>
      <c r="Q14484" s="34">
        <v>6</v>
      </c>
      <c r="R14484" s="34">
        <v>14</v>
      </c>
      <c r="S14484" s="34">
        <v>1</v>
      </c>
      <c r="T14484" s="34">
        <v>4</v>
      </c>
      <c r="U14484" s="34">
        <v>7</v>
      </c>
      <c r="V14484" s="34">
        <v>8</v>
      </c>
      <c r="W14484" s="34">
        <v>14</v>
      </c>
      <c r="X14484" s="34">
        <v>5</v>
      </c>
      <c r="Y14484" s="34">
        <v>0</v>
      </c>
      <c r="Z14484" s="34">
        <v>14</v>
      </c>
      <c r="AA14484" s="34">
        <v>9</v>
      </c>
      <c r="AB14484" s="34">
        <v>11</v>
      </c>
      <c r="AC14484" s="34">
        <v>11</v>
      </c>
    </row>
    <row r="14485" spans="1:29" x14ac:dyDescent="0.2">
      <c r="A14485" s="34" t="s">
        <v>74978</v>
      </c>
      <c r="B14485" s="34">
        <v>119</v>
      </c>
      <c r="C14485" s="34">
        <v>81</v>
      </c>
      <c r="D14485" s="34">
        <v>103</v>
      </c>
      <c r="E14485" s="34">
        <v>60</v>
      </c>
      <c r="F14485" s="34">
        <v>127</v>
      </c>
      <c r="G14485" s="34">
        <v>57</v>
      </c>
      <c r="H14485" s="34">
        <v>118</v>
      </c>
      <c r="I14485" s="34">
        <v>67</v>
      </c>
      <c r="J14485" s="34">
        <v>154</v>
      </c>
      <c r="K14485" s="34">
        <v>51</v>
      </c>
      <c r="L14485" s="34">
        <v>192</v>
      </c>
      <c r="M14485" s="34">
        <v>56</v>
      </c>
      <c r="N14485" s="34">
        <v>117</v>
      </c>
      <c r="O14485" s="34">
        <v>72</v>
      </c>
      <c r="P14485" s="34">
        <v>158</v>
      </c>
      <c r="Q14485" s="34">
        <v>100</v>
      </c>
      <c r="R14485" s="34">
        <v>170</v>
      </c>
      <c r="S14485" s="34">
        <v>51</v>
      </c>
      <c r="T14485" s="34">
        <v>213</v>
      </c>
      <c r="U14485" s="34">
        <v>96</v>
      </c>
      <c r="V14485" s="34">
        <v>186</v>
      </c>
      <c r="W14485" s="34">
        <v>115</v>
      </c>
      <c r="X14485" s="34">
        <v>108</v>
      </c>
      <c r="Y14485" s="34">
        <v>71</v>
      </c>
      <c r="Z14485" s="34">
        <v>141</v>
      </c>
      <c r="AA14485" s="34">
        <v>99</v>
      </c>
      <c r="AB14485" s="34">
        <v>199</v>
      </c>
      <c r="AC14485" s="34">
        <v>108</v>
      </c>
    </row>
    <row r="14486" spans="1:29" x14ac:dyDescent="0.2">
      <c r="A14486" s="34" t="s">
        <v>74979</v>
      </c>
      <c r="B14486" s="34">
        <v>10</v>
      </c>
      <c r="C14486" s="34">
        <v>4</v>
      </c>
      <c r="D14486" s="34">
        <v>5</v>
      </c>
      <c r="E14486" s="34">
        <v>14</v>
      </c>
      <c r="F14486" s="34">
        <v>11</v>
      </c>
      <c r="G14486" s="34">
        <v>0</v>
      </c>
      <c r="H14486" s="34">
        <v>6</v>
      </c>
      <c r="I14486" s="34">
        <v>8</v>
      </c>
      <c r="J14486" s="34">
        <v>8</v>
      </c>
      <c r="K14486" s="34">
        <v>6</v>
      </c>
      <c r="L14486" s="34">
        <v>5</v>
      </c>
      <c r="M14486" s="34">
        <v>11</v>
      </c>
      <c r="N14486" s="34">
        <v>11</v>
      </c>
      <c r="O14486" s="34">
        <v>3</v>
      </c>
      <c r="P14486" s="34">
        <v>5</v>
      </c>
      <c r="Q14486" s="34">
        <v>5</v>
      </c>
      <c r="R14486" s="34">
        <v>7</v>
      </c>
      <c r="S14486" s="34">
        <v>8</v>
      </c>
      <c r="T14486" s="34">
        <v>4</v>
      </c>
      <c r="U14486" s="34">
        <v>2</v>
      </c>
      <c r="V14486" s="34">
        <v>16</v>
      </c>
      <c r="W14486" s="34">
        <v>3</v>
      </c>
      <c r="X14486" s="34">
        <v>14</v>
      </c>
      <c r="Y14486" s="34">
        <v>13</v>
      </c>
      <c r="Z14486" s="34">
        <v>9</v>
      </c>
      <c r="AA14486" s="34">
        <v>7</v>
      </c>
      <c r="AB14486" s="34">
        <v>8</v>
      </c>
      <c r="AC14486" s="34">
        <v>14</v>
      </c>
    </row>
    <row r="14487" spans="1:29" x14ac:dyDescent="0.2">
      <c r="A14487" s="34" t="s">
        <v>74980</v>
      </c>
      <c r="B14487" s="34">
        <v>3</v>
      </c>
      <c r="C14487" s="34">
        <v>1</v>
      </c>
      <c r="D14487" s="34">
        <v>5</v>
      </c>
      <c r="E14487" s="34">
        <v>7</v>
      </c>
      <c r="F14487" s="34">
        <v>6</v>
      </c>
      <c r="G14487" s="34">
        <v>4</v>
      </c>
      <c r="H14487" s="34">
        <v>2</v>
      </c>
      <c r="I14487" s="34">
        <v>3</v>
      </c>
      <c r="J14487" s="34">
        <v>5</v>
      </c>
      <c r="K14487" s="34">
        <v>5</v>
      </c>
      <c r="L14487" s="34">
        <v>2</v>
      </c>
      <c r="M14487" s="34">
        <v>1</v>
      </c>
      <c r="N14487" s="34">
        <v>4</v>
      </c>
      <c r="O14487" s="34">
        <v>2</v>
      </c>
      <c r="P14487" s="34">
        <v>3</v>
      </c>
      <c r="Q14487" s="34">
        <v>6</v>
      </c>
      <c r="R14487" s="34">
        <v>2</v>
      </c>
      <c r="S14487" s="34">
        <v>2</v>
      </c>
      <c r="T14487" s="34">
        <v>1</v>
      </c>
      <c r="U14487" s="34">
        <v>0</v>
      </c>
      <c r="V14487" s="34">
        <v>5</v>
      </c>
      <c r="W14487" s="34">
        <v>5</v>
      </c>
      <c r="X14487" s="34">
        <v>8</v>
      </c>
      <c r="Y14487" s="34">
        <v>3</v>
      </c>
      <c r="Z14487" s="34">
        <v>16</v>
      </c>
      <c r="AA14487" s="34">
        <v>7</v>
      </c>
      <c r="AB14487" s="34">
        <v>3</v>
      </c>
      <c r="AC14487" s="34">
        <v>5</v>
      </c>
    </row>
    <row r="14488" spans="1:29" x14ac:dyDescent="0.2">
      <c r="A14488" s="34" t="s">
        <v>74981</v>
      </c>
      <c r="B14488" s="34">
        <v>11</v>
      </c>
      <c r="C14488" s="34">
        <v>15</v>
      </c>
      <c r="D14488" s="34">
        <v>16</v>
      </c>
      <c r="E14488" s="34">
        <v>20</v>
      </c>
      <c r="F14488" s="34">
        <v>7</v>
      </c>
      <c r="G14488" s="34">
        <v>9</v>
      </c>
      <c r="H14488" s="34">
        <v>17</v>
      </c>
      <c r="I14488" s="34">
        <v>12</v>
      </c>
      <c r="J14488" s="34">
        <v>21</v>
      </c>
      <c r="K14488" s="34">
        <v>25</v>
      </c>
      <c r="L14488" s="34">
        <v>21</v>
      </c>
      <c r="M14488" s="34">
        <v>14</v>
      </c>
      <c r="N14488" s="34">
        <v>26</v>
      </c>
      <c r="O14488" s="34">
        <v>12</v>
      </c>
      <c r="P14488" s="34">
        <v>7</v>
      </c>
      <c r="Q14488" s="34">
        <v>10</v>
      </c>
      <c r="R14488" s="34">
        <v>15</v>
      </c>
      <c r="S14488" s="34">
        <v>11</v>
      </c>
      <c r="T14488" s="34">
        <v>14</v>
      </c>
      <c r="U14488" s="34">
        <v>7</v>
      </c>
      <c r="V14488" s="34">
        <v>21</v>
      </c>
      <c r="W14488" s="34">
        <v>12</v>
      </c>
      <c r="X14488" s="34">
        <v>21</v>
      </c>
      <c r="Y14488" s="34">
        <v>15</v>
      </c>
      <c r="Z14488" s="34">
        <v>24</v>
      </c>
      <c r="AA14488" s="34">
        <v>14</v>
      </c>
      <c r="AB14488" s="34">
        <v>29</v>
      </c>
      <c r="AC14488" s="34">
        <v>14</v>
      </c>
    </row>
    <row r="14489" spans="1:29" x14ac:dyDescent="0.2">
      <c r="A14489" s="34" t="s">
        <v>74982</v>
      </c>
      <c r="B14489" s="34">
        <v>5</v>
      </c>
      <c r="C14489" s="34">
        <v>7</v>
      </c>
      <c r="D14489" s="34">
        <v>4</v>
      </c>
      <c r="E14489" s="34">
        <v>5</v>
      </c>
      <c r="F14489" s="34">
        <v>3</v>
      </c>
      <c r="G14489" s="34">
        <v>0</v>
      </c>
      <c r="H14489" s="34">
        <v>2</v>
      </c>
      <c r="I14489" s="34">
        <v>7</v>
      </c>
      <c r="J14489" s="34">
        <v>3</v>
      </c>
      <c r="K14489" s="34">
        <v>16</v>
      </c>
      <c r="L14489" s="34">
        <v>0</v>
      </c>
      <c r="M14489" s="34">
        <v>2</v>
      </c>
      <c r="N14489" s="34">
        <v>3</v>
      </c>
      <c r="O14489" s="34">
        <v>7</v>
      </c>
      <c r="P14489" s="34">
        <v>0</v>
      </c>
      <c r="Q14489" s="34">
        <v>9</v>
      </c>
      <c r="R14489" s="34">
        <v>9</v>
      </c>
      <c r="S14489" s="34">
        <v>11</v>
      </c>
      <c r="T14489" s="34">
        <v>3</v>
      </c>
      <c r="U14489" s="34">
        <v>2</v>
      </c>
      <c r="V14489" s="34">
        <v>5</v>
      </c>
      <c r="W14489" s="34">
        <v>8</v>
      </c>
      <c r="X14489" s="34">
        <v>1</v>
      </c>
      <c r="Y14489" s="34">
        <v>0</v>
      </c>
      <c r="Z14489" s="34">
        <v>4</v>
      </c>
      <c r="AA14489" s="34">
        <v>7</v>
      </c>
      <c r="AB14489" s="34">
        <v>4</v>
      </c>
      <c r="AC14489" s="34">
        <v>6</v>
      </c>
    </row>
    <row r="14490" spans="1:29" x14ac:dyDescent="0.2">
      <c r="A14490" s="34" t="s">
        <v>74983</v>
      </c>
      <c r="B14490" s="34">
        <v>3</v>
      </c>
      <c r="C14490" s="34">
        <v>5</v>
      </c>
      <c r="D14490" s="34">
        <v>4</v>
      </c>
      <c r="E14490" s="34">
        <v>10</v>
      </c>
      <c r="F14490" s="34">
        <v>11</v>
      </c>
      <c r="G14490" s="34">
        <v>14</v>
      </c>
      <c r="H14490" s="34">
        <v>0</v>
      </c>
      <c r="I14490" s="34">
        <v>3</v>
      </c>
      <c r="J14490" s="34">
        <v>8</v>
      </c>
      <c r="K14490" s="34">
        <v>6</v>
      </c>
      <c r="L14490" s="34">
        <v>1</v>
      </c>
      <c r="M14490" s="34">
        <v>1</v>
      </c>
      <c r="N14490" s="34">
        <v>2</v>
      </c>
      <c r="O14490" s="34">
        <v>2</v>
      </c>
      <c r="P14490" s="34">
        <v>8</v>
      </c>
      <c r="Q14490" s="34">
        <v>20</v>
      </c>
      <c r="R14490" s="34">
        <v>0</v>
      </c>
      <c r="S14490" s="34">
        <v>17</v>
      </c>
      <c r="T14490" s="34">
        <v>2</v>
      </c>
      <c r="U14490" s="34">
        <v>10</v>
      </c>
      <c r="V14490" s="34">
        <v>5</v>
      </c>
      <c r="W14490" s="34">
        <v>2</v>
      </c>
      <c r="X14490" s="34">
        <v>6</v>
      </c>
      <c r="Y14490" s="34">
        <v>5</v>
      </c>
      <c r="Z14490" s="34">
        <v>11</v>
      </c>
      <c r="AA14490" s="34">
        <v>22</v>
      </c>
      <c r="AB14490" s="34">
        <v>4</v>
      </c>
      <c r="AC14490" s="34">
        <v>14</v>
      </c>
    </row>
    <row r="14491" spans="1:29" x14ac:dyDescent="0.2">
      <c r="A14491" s="34" t="s">
        <v>74984</v>
      </c>
      <c r="B14491" s="34">
        <v>6</v>
      </c>
      <c r="C14491" s="34">
        <v>5</v>
      </c>
      <c r="D14491" s="34">
        <v>6</v>
      </c>
      <c r="E14491" s="34">
        <v>3</v>
      </c>
      <c r="F14491" s="34">
        <v>5</v>
      </c>
      <c r="G14491" s="34">
        <v>1</v>
      </c>
      <c r="H14491" s="34">
        <v>5</v>
      </c>
      <c r="I14491" s="34">
        <v>6</v>
      </c>
      <c r="J14491" s="34">
        <v>0</v>
      </c>
      <c r="K14491" s="34">
        <v>10</v>
      </c>
      <c r="L14491" s="34">
        <v>5</v>
      </c>
      <c r="M14491" s="34">
        <v>8</v>
      </c>
      <c r="N14491" s="34">
        <v>2</v>
      </c>
      <c r="O14491" s="34">
        <v>0</v>
      </c>
      <c r="P14491" s="34">
        <v>4</v>
      </c>
      <c r="Q14491" s="34">
        <v>3</v>
      </c>
      <c r="R14491" s="34">
        <v>3</v>
      </c>
      <c r="S14491" s="34">
        <v>7</v>
      </c>
      <c r="T14491" s="34">
        <v>17</v>
      </c>
      <c r="U14491" s="34">
        <v>0</v>
      </c>
      <c r="V14491" s="34">
        <v>6</v>
      </c>
      <c r="W14491" s="34">
        <v>4</v>
      </c>
      <c r="X14491" s="34">
        <v>2</v>
      </c>
      <c r="Y14491" s="34">
        <v>0</v>
      </c>
      <c r="Z14491" s="34">
        <v>6</v>
      </c>
      <c r="AA14491" s="34">
        <v>8</v>
      </c>
      <c r="AB14491" s="34">
        <v>6</v>
      </c>
      <c r="AC14491" s="34">
        <v>6</v>
      </c>
    </row>
    <row r="14492" spans="1:29" x14ac:dyDescent="0.2">
      <c r="A14492" s="34" t="s">
        <v>74985</v>
      </c>
      <c r="B14492" s="34">
        <v>4</v>
      </c>
      <c r="C14492" s="34">
        <v>1</v>
      </c>
      <c r="D14492" s="34">
        <v>1</v>
      </c>
      <c r="E14492" s="34">
        <v>0</v>
      </c>
      <c r="F14492" s="34">
        <v>3</v>
      </c>
      <c r="G14492" s="34">
        <v>0</v>
      </c>
      <c r="H14492" s="34">
        <v>3</v>
      </c>
      <c r="I14492" s="34">
        <v>1</v>
      </c>
      <c r="J14492" s="34">
        <v>5</v>
      </c>
      <c r="K14492" s="34">
        <v>3</v>
      </c>
      <c r="L14492" s="34">
        <v>0</v>
      </c>
      <c r="M14492" s="34">
        <v>3</v>
      </c>
      <c r="N14492" s="34">
        <v>4</v>
      </c>
      <c r="O14492" s="34">
        <v>4</v>
      </c>
      <c r="P14492" s="34">
        <v>5</v>
      </c>
      <c r="Q14492" s="34">
        <v>3</v>
      </c>
      <c r="R14492" s="34">
        <v>10</v>
      </c>
      <c r="S14492" s="34">
        <v>2</v>
      </c>
      <c r="T14492" s="34">
        <v>0</v>
      </c>
      <c r="U14492" s="34">
        <v>3</v>
      </c>
      <c r="V14492" s="34">
        <v>7</v>
      </c>
      <c r="W14492" s="34">
        <v>3</v>
      </c>
      <c r="X14492" s="34">
        <v>1</v>
      </c>
      <c r="Y14492" s="34">
        <v>10</v>
      </c>
      <c r="Z14492" s="34">
        <v>3</v>
      </c>
      <c r="AA14492" s="34">
        <v>18</v>
      </c>
      <c r="AB14492" s="34">
        <v>2</v>
      </c>
      <c r="AC14492" s="34">
        <v>12</v>
      </c>
    </row>
    <row r="14493" spans="1:29" x14ac:dyDescent="0.2">
      <c r="A14493" s="34" t="s">
        <v>74986</v>
      </c>
      <c r="B14493" s="34">
        <v>10</v>
      </c>
      <c r="C14493" s="34">
        <v>18</v>
      </c>
      <c r="D14493" s="34">
        <v>21</v>
      </c>
      <c r="E14493" s="34">
        <v>15</v>
      </c>
      <c r="F14493" s="34">
        <v>34</v>
      </c>
      <c r="G14493" s="34">
        <v>5</v>
      </c>
      <c r="H14493" s="34">
        <v>20</v>
      </c>
      <c r="I14493" s="34">
        <v>7</v>
      </c>
      <c r="J14493" s="34">
        <v>6</v>
      </c>
      <c r="K14493" s="34">
        <v>16</v>
      </c>
      <c r="L14493" s="34">
        <v>3</v>
      </c>
      <c r="M14493" s="34">
        <v>10</v>
      </c>
      <c r="N14493" s="34">
        <v>18</v>
      </c>
      <c r="O14493" s="34">
        <v>13</v>
      </c>
      <c r="P14493" s="34">
        <v>16</v>
      </c>
      <c r="Q14493" s="34">
        <v>16</v>
      </c>
      <c r="R14493" s="34">
        <v>16</v>
      </c>
      <c r="S14493" s="34">
        <v>16</v>
      </c>
      <c r="T14493" s="34">
        <v>7</v>
      </c>
      <c r="U14493" s="34">
        <v>11</v>
      </c>
      <c r="V14493" s="34">
        <v>21</v>
      </c>
      <c r="W14493" s="34">
        <v>8</v>
      </c>
      <c r="X14493" s="34">
        <v>15</v>
      </c>
      <c r="Y14493" s="34">
        <v>14</v>
      </c>
      <c r="Z14493" s="34">
        <v>30</v>
      </c>
      <c r="AA14493" s="34">
        <v>14</v>
      </c>
      <c r="AB14493" s="34">
        <v>8</v>
      </c>
      <c r="AC14493" s="34">
        <v>13</v>
      </c>
    </row>
    <row r="14494" spans="1:29" x14ac:dyDescent="0.2">
      <c r="A14494" s="34" t="s">
        <v>74987</v>
      </c>
      <c r="B14494" s="34">
        <v>4</v>
      </c>
      <c r="C14494" s="34">
        <v>2</v>
      </c>
      <c r="D14494" s="34">
        <v>9</v>
      </c>
      <c r="E14494" s="34">
        <v>8</v>
      </c>
      <c r="F14494" s="34">
        <v>1</v>
      </c>
      <c r="G14494" s="34">
        <v>0</v>
      </c>
      <c r="H14494" s="34">
        <v>1</v>
      </c>
      <c r="I14494" s="34">
        <v>0</v>
      </c>
      <c r="J14494" s="34">
        <v>0</v>
      </c>
      <c r="K14494" s="34">
        <v>5</v>
      </c>
      <c r="L14494" s="34">
        <v>2</v>
      </c>
      <c r="M14494" s="34">
        <v>5</v>
      </c>
      <c r="N14494" s="34">
        <v>0</v>
      </c>
      <c r="O14494" s="34">
        <v>1</v>
      </c>
      <c r="P14494" s="34">
        <v>0</v>
      </c>
      <c r="Q14494" s="34">
        <v>7</v>
      </c>
      <c r="R14494" s="34">
        <v>2</v>
      </c>
      <c r="S14494" s="34">
        <v>1</v>
      </c>
      <c r="T14494" s="34">
        <v>1</v>
      </c>
      <c r="U14494" s="34">
        <v>3</v>
      </c>
      <c r="V14494" s="34">
        <v>1</v>
      </c>
      <c r="W14494" s="34">
        <v>4</v>
      </c>
      <c r="X14494" s="34">
        <v>0</v>
      </c>
      <c r="Y14494" s="34">
        <v>4</v>
      </c>
      <c r="Z14494" s="34">
        <v>0</v>
      </c>
      <c r="AA14494" s="34">
        <v>12</v>
      </c>
      <c r="AB14494" s="34">
        <v>2</v>
      </c>
      <c r="AC14494" s="34">
        <v>5</v>
      </c>
    </row>
    <row r="14495" spans="1:29" x14ac:dyDescent="0.2">
      <c r="A14495" s="34" t="s">
        <v>74988</v>
      </c>
      <c r="B14495" s="34">
        <v>8</v>
      </c>
      <c r="C14495" s="34">
        <v>5</v>
      </c>
      <c r="D14495" s="34">
        <v>7</v>
      </c>
      <c r="E14495" s="34">
        <v>7</v>
      </c>
      <c r="F14495" s="34">
        <v>7</v>
      </c>
      <c r="G14495" s="34">
        <v>13</v>
      </c>
      <c r="H14495" s="34">
        <v>7</v>
      </c>
      <c r="I14495" s="34">
        <v>4</v>
      </c>
      <c r="J14495" s="34">
        <v>2</v>
      </c>
      <c r="K14495" s="34">
        <v>1</v>
      </c>
      <c r="L14495" s="34">
        <v>5</v>
      </c>
      <c r="M14495" s="34">
        <v>3</v>
      </c>
      <c r="N14495" s="34">
        <v>1</v>
      </c>
      <c r="O14495" s="34">
        <v>8</v>
      </c>
      <c r="P14495" s="34">
        <v>13</v>
      </c>
      <c r="Q14495" s="34">
        <v>7</v>
      </c>
      <c r="R14495" s="34">
        <v>4</v>
      </c>
      <c r="S14495" s="34">
        <v>4</v>
      </c>
      <c r="T14495" s="34">
        <v>4</v>
      </c>
      <c r="U14495" s="34">
        <v>4</v>
      </c>
      <c r="V14495" s="34">
        <v>4</v>
      </c>
      <c r="W14495" s="34">
        <v>3</v>
      </c>
      <c r="X14495" s="34">
        <v>7</v>
      </c>
      <c r="Y14495" s="34">
        <v>8</v>
      </c>
      <c r="Z14495" s="34">
        <v>9</v>
      </c>
      <c r="AA14495" s="34">
        <v>7</v>
      </c>
      <c r="AB14495" s="34">
        <v>3</v>
      </c>
      <c r="AC14495" s="34">
        <v>7</v>
      </c>
    </row>
    <row r="14496" spans="1:29" x14ac:dyDescent="0.2">
      <c r="A14496" s="34" t="s">
        <v>74989</v>
      </c>
      <c r="B14496" s="34">
        <v>8</v>
      </c>
      <c r="C14496" s="34">
        <v>6</v>
      </c>
      <c r="D14496" s="34">
        <v>9</v>
      </c>
      <c r="E14496" s="34">
        <v>8</v>
      </c>
      <c r="F14496" s="34">
        <v>9</v>
      </c>
      <c r="G14496" s="34">
        <v>9</v>
      </c>
      <c r="H14496" s="34">
        <v>17</v>
      </c>
      <c r="I14496" s="34">
        <v>14</v>
      </c>
      <c r="J14496" s="34">
        <v>15</v>
      </c>
      <c r="K14496" s="34">
        <v>5</v>
      </c>
      <c r="L14496" s="34">
        <v>10</v>
      </c>
      <c r="M14496" s="34">
        <v>3</v>
      </c>
      <c r="N14496" s="34">
        <v>7</v>
      </c>
      <c r="O14496" s="34">
        <v>8</v>
      </c>
      <c r="P14496" s="34">
        <v>11</v>
      </c>
      <c r="Q14496" s="34">
        <v>14</v>
      </c>
      <c r="R14496" s="34">
        <v>19</v>
      </c>
      <c r="S14496" s="34">
        <v>13</v>
      </c>
      <c r="T14496" s="34">
        <v>10</v>
      </c>
      <c r="U14496" s="34">
        <v>8</v>
      </c>
      <c r="V14496" s="34">
        <v>12</v>
      </c>
      <c r="W14496" s="34">
        <v>5</v>
      </c>
      <c r="X14496" s="34">
        <v>7</v>
      </c>
      <c r="Y14496" s="34">
        <v>10</v>
      </c>
      <c r="Z14496" s="34">
        <v>13</v>
      </c>
      <c r="AA14496" s="34">
        <v>10</v>
      </c>
      <c r="AB14496" s="34">
        <v>8</v>
      </c>
      <c r="AC14496" s="34">
        <v>8</v>
      </c>
    </row>
    <row r="14497" spans="1:29" x14ac:dyDescent="0.2">
      <c r="A14497" s="34" t="s">
        <v>74990</v>
      </c>
      <c r="B14497" s="34">
        <v>8</v>
      </c>
      <c r="C14497" s="34">
        <v>3</v>
      </c>
      <c r="D14497" s="34">
        <v>1</v>
      </c>
      <c r="E14497" s="34">
        <v>3</v>
      </c>
      <c r="F14497" s="34">
        <v>0</v>
      </c>
      <c r="G14497" s="34">
        <v>4</v>
      </c>
      <c r="H14497" s="34">
        <v>0</v>
      </c>
      <c r="I14497" s="34">
        <v>0</v>
      </c>
      <c r="J14497" s="34">
        <v>4</v>
      </c>
      <c r="K14497" s="34">
        <v>7</v>
      </c>
      <c r="L14497" s="34">
        <v>2</v>
      </c>
      <c r="M14497" s="34">
        <v>1</v>
      </c>
      <c r="N14497" s="34">
        <v>0</v>
      </c>
      <c r="O14497" s="34">
        <v>0</v>
      </c>
      <c r="P14497" s="34">
        <v>1</v>
      </c>
      <c r="Q14497" s="34">
        <v>4</v>
      </c>
      <c r="R14497" s="34">
        <v>0</v>
      </c>
      <c r="S14497" s="34">
        <v>6</v>
      </c>
      <c r="T14497" s="34">
        <v>0</v>
      </c>
      <c r="U14497" s="34">
        <v>0</v>
      </c>
      <c r="V14497" s="34">
        <v>4</v>
      </c>
      <c r="W14497" s="34">
        <v>0</v>
      </c>
      <c r="X14497" s="34">
        <v>1</v>
      </c>
      <c r="Y14497" s="34">
        <v>0</v>
      </c>
      <c r="Z14497" s="34">
        <v>4</v>
      </c>
      <c r="AA14497" s="34">
        <v>3</v>
      </c>
      <c r="AB14497" s="34">
        <v>1</v>
      </c>
      <c r="AC14497" s="34">
        <v>1</v>
      </c>
    </row>
    <row r="14498" spans="1:29" x14ac:dyDescent="0.2">
      <c r="A14498" s="34" t="s">
        <v>74991</v>
      </c>
      <c r="B14498" s="34">
        <v>5</v>
      </c>
      <c r="C14498" s="34">
        <v>4</v>
      </c>
      <c r="D14498" s="34">
        <v>14</v>
      </c>
      <c r="E14498" s="34">
        <v>4</v>
      </c>
      <c r="F14498" s="34">
        <v>9</v>
      </c>
      <c r="G14498" s="34">
        <v>7</v>
      </c>
      <c r="H14498" s="34">
        <v>13</v>
      </c>
      <c r="I14498" s="34">
        <v>6</v>
      </c>
      <c r="J14498" s="34">
        <v>5</v>
      </c>
      <c r="K14498" s="34">
        <v>6</v>
      </c>
      <c r="L14498" s="34">
        <v>6</v>
      </c>
      <c r="M14498" s="34">
        <v>1</v>
      </c>
      <c r="N14498" s="34">
        <v>12</v>
      </c>
      <c r="O14498" s="34">
        <v>13</v>
      </c>
      <c r="P14498" s="34">
        <v>9</v>
      </c>
      <c r="Q14498" s="34">
        <v>16</v>
      </c>
      <c r="R14498" s="34">
        <v>18</v>
      </c>
      <c r="S14498" s="34">
        <v>9</v>
      </c>
      <c r="T14498" s="34">
        <v>9</v>
      </c>
      <c r="U14498" s="34">
        <v>2</v>
      </c>
      <c r="V14498" s="34">
        <v>20</v>
      </c>
      <c r="W14498" s="34">
        <v>13</v>
      </c>
      <c r="X14498" s="34">
        <v>10</v>
      </c>
      <c r="Y14498" s="34">
        <v>5</v>
      </c>
      <c r="Z14498" s="34">
        <v>20</v>
      </c>
      <c r="AA14498" s="34">
        <v>8</v>
      </c>
      <c r="AB14498" s="34">
        <v>15</v>
      </c>
      <c r="AC14498" s="34">
        <v>6</v>
      </c>
    </row>
    <row r="14499" spans="1:29" x14ac:dyDescent="0.2">
      <c r="A14499" s="34" t="s">
        <v>74992</v>
      </c>
      <c r="B14499" s="34">
        <v>8</v>
      </c>
      <c r="C14499" s="34">
        <v>0</v>
      </c>
      <c r="D14499" s="34">
        <v>0</v>
      </c>
      <c r="E14499" s="34">
        <v>0</v>
      </c>
      <c r="F14499" s="34">
        <v>0</v>
      </c>
      <c r="G14499" s="34">
        <v>0</v>
      </c>
      <c r="H14499" s="34">
        <v>0</v>
      </c>
      <c r="I14499" s="34">
        <v>0</v>
      </c>
      <c r="J14499" s="34">
        <v>0</v>
      </c>
      <c r="K14499" s="34">
        <v>0</v>
      </c>
      <c r="L14499" s="34">
        <v>2</v>
      </c>
      <c r="M14499" s="34">
        <v>1</v>
      </c>
      <c r="N14499" s="34">
        <v>3</v>
      </c>
      <c r="O14499" s="34">
        <v>0</v>
      </c>
      <c r="P14499" s="34">
        <v>1</v>
      </c>
      <c r="Q14499" s="34">
        <v>3</v>
      </c>
      <c r="R14499" s="34">
        <v>0</v>
      </c>
      <c r="S14499" s="34">
        <v>0</v>
      </c>
      <c r="T14499" s="34">
        <v>1</v>
      </c>
      <c r="U14499" s="34">
        <v>4</v>
      </c>
      <c r="V14499" s="34">
        <v>1</v>
      </c>
      <c r="W14499" s="34">
        <v>0</v>
      </c>
      <c r="X14499" s="34">
        <v>0</v>
      </c>
      <c r="Y14499" s="34">
        <v>0</v>
      </c>
      <c r="Z14499" s="34">
        <v>0</v>
      </c>
      <c r="AA14499" s="34">
        <v>0</v>
      </c>
      <c r="AB14499" s="34">
        <v>0</v>
      </c>
      <c r="AC14499" s="34">
        <v>2</v>
      </c>
    </row>
    <row r="14500" spans="1:29" x14ac:dyDescent="0.2">
      <c r="A14500" s="34" t="s">
        <v>74993</v>
      </c>
      <c r="B14500" s="34">
        <v>22</v>
      </c>
      <c r="C14500" s="34">
        <v>43</v>
      </c>
      <c r="D14500" s="34">
        <v>77</v>
      </c>
      <c r="E14500" s="34">
        <v>37</v>
      </c>
      <c r="F14500" s="34">
        <v>75</v>
      </c>
      <c r="G14500" s="34">
        <v>41</v>
      </c>
      <c r="H14500" s="34">
        <v>52</v>
      </c>
      <c r="I14500" s="34">
        <v>30</v>
      </c>
      <c r="J14500" s="34">
        <v>57</v>
      </c>
      <c r="K14500" s="34">
        <v>37</v>
      </c>
      <c r="L14500" s="34">
        <v>37</v>
      </c>
      <c r="M14500" s="34">
        <v>34</v>
      </c>
      <c r="N14500" s="34">
        <v>39</v>
      </c>
      <c r="O14500" s="34">
        <v>40</v>
      </c>
      <c r="P14500" s="34">
        <v>53</v>
      </c>
      <c r="Q14500" s="34">
        <v>47</v>
      </c>
      <c r="R14500" s="34">
        <v>62</v>
      </c>
      <c r="S14500" s="34">
        <v>35</v>
      </c>
      <c r="T14500" s="34">
        <v>59</v>
      </c>
      <c r="U14500" s="34">
        <v>33</v>
      </c>
      <c r="V14500" s="34">
        <v>68</v>
      </c>
      <c r="W14500" s="34">
        <v>22</v>
      </c>
      <c r="X14500" s="34">
        <v>100</v>
      </c>
      <c r="Y14500" s="34">
        <v>31</v>
      </c>
      <c r="Z14500" s="34">
        <v>79</v>
      </c>
      <c r="AA14500" s="34">
        <v>46</v>
      </c>
      <c r="AB14500" s="34">
        <v>46</v>
      </c>
      <c r="AC14500" s="34">
        <v>48</v>
      </c>
    </row>
    <row r="14501" spans="1:29" x14ac:dyDescent="0.2">
      <c r="A14501" s="34" t="s">
        <v>74994</v>
      </c>
      <c r="B14501" s="34">
        <v>4</v>
      </c>
      <c r="C14501" s="34">
        <v>1</v>
      </c>
      <c r="D14501" s="34">
        <v>0</v>
      </c>
      <c r="E14501" s="34">
        <v>0</v>
      </c>
      <c r="F14501" s="34">
        <v>2</v>
      </c>
      <c r="G14501" s="34">
        <v>0</v>
      </c>
      <c r="H14501" s="34">
        <v>2</v>
      </c>
      <c r="I14501" s="34">
        <v>0</v>
      </c>
      <c r="J14501" s="34">
        <v>2</v>
      </c>
      <c r="K14501" s="34">
        <v>3</v>
      </c>
      <c r="L14501" s="34">
        <v>3</v>
      </c>
      <c r="M14501" s="34">
        <v>4</v>
      </c>
      <c r="N14501" s="34">
        <v>4</v>
      </c>
      <c r="O14501" s="34">
        <v>0</v>
      </c>
      <c r="P14501" s="34">
        <v>0</v>
      </c>
      <c r="Q14501" s="34">
        <v>3</v>
      </c>
      <c r="R14501" s="34">
        <v>0</v>
      </c>
      <c r="S14501" s="34">
        <v>0</v>
      </c>
      <c r="T14501" s="34">
        <v>2</v>
      </c>
      <c r="U14501" s="34">
        <v>0</v>
      </c>
      <c r="V14501" s="34">
        <v>5</v>
      </c>
      <c r="W14501" s="34">
        <v>2</v>
      </c>
      <c r="X14501" s="34">
        <v>0</v>
      </c>
      <c r="Y14501" s="34">
        <v>1</v>
      </c>
      <c r="Z14501" s="34">
        <v>0</v>
      </c>
      <c r="AA14501" s="34">
        <v>11</v>
      </c>
      <c r="AB14501" s="34">
        <v>0</v>
      </c>
      <c r="AC14501" s="34">
        <v>0</v>
      </c>
    </row>
    <row r="14502" spans="1:29" x14ac:dyDescent="0.2">
      <c r="A14502" s="34" t="s">
        <v>74995</v>
      </c>
      <c r="B14502" s="34">
        <v>8</v>
      </c>
      <c r="C14502" s="34">
        <v>10</v>
      </c>
      <c r="D14502" s="34">
        <v>11</v>
      </c>
      <c r="E14502" s="34">
        <v>5</v>
      </c>
      <c r="F14502" s="34">
        <v>9</v>
      </c>
      <c r="G14502" s="34">
        <v>2</v>
      </c>
      <c r="H14502" s="34">
        <v>10</v>
      </c>
      <c r="I14502" s="34">
        <v>5</v>
      </c>
      <c r="J14502" s="34">
        <v>4</v>
      </c>
      <c r="K14502" s="34">
        <v>9</v>
      </c>
      <c r="L14502" s="34">
        <v>4</v>
      </c>
      <c r="M14502" s="34">
        <v>3</v>
      </c>
      <c r="N14502" s="34">
        <v>7</v>
      </c>
      <c r="O14502" s="34">
        <v>4</v>
      </c>
      <c r="P14502" s="34">
        <v>12</v>
      </c>
      <c r="Q14502" s="34">
        <v>1</v>
      </c>
      <c r="R14502" s="34">
        <v>7</v>
      </c>
      <c r="S14502" s="34">
        <v>5</v>
      </c>
      <c r="T14502" s="34">
        <v>4</v>
      </c>
      <c r="U14502" s="34">
        <v>4</v>
      </c>
      <c r="V14502" s="34">
        <v>15</v>
      </c>
      <c r="W14502" s="34">
        <v>8</v>
      </c>
      <c r="X14502" s="34">
        <v>10</v>
      </c>
      <c r="Y14502" s="34">
        <v>3</v>
      </c>
      <c r="Z14502" s="34">
        <v>3</v>
      </c>
      <c r="AA14502" s="34">
        <v>5</v>
      </c>
      <c r="AB14502" s="34">
        <v>4</v>
      </c>
      <c r="AC14502" s="34">
        <v>10</v>
      </c>
    </row>
    <row r="14503" spans="1:29" x14ac:dyDescent="0.2">
      <c r="A14503" s="34" t="s">
        <v>74996</v>
      </c>
      <c r="B14503" s="34">
        <v>19</v>
      </c>
      <c r="C14503" s="34">
        <v>26</v>
      </c>
      <c r="D14503" s="34">
        <v>5</v>
      </c>
      <c r="E14503" s="34">
        <v>20</v>
      </c>
      <c r="F14503" s="34">
        <v>15</v>
      </c>
      <c r="G14503" s="34">
        <v>10</v>
      </c>
      <c r="H14503" s="34">
        <v>5</v>
      </c>
      <c r="I14503" s="34">
        <v>12</v>
      </c>
      <c r="J14503" s="34">
        <v>11</v>
      </c>
      <c r="K14503" s="34">
        <v>23</v>
      </c>
      <c r="L14503" s="34">
        <v>7</v>
      </c>
      <c r="M14503" s="34">
        <v>13</v>
      </c>
      <c r="N14503" s="34">
        <v>8</v>
      </c>
      <c r="O14503" s="34">
        <v>7</v>
      </c>
      <c r="P14503" s="34">
        <v>6</v>
      </c>
      <c r="Q14503" s="34">
        <v>34</v>
      </c>
      <c r="R14503" s="34">
        <v>26</v>
      </c>
      <c r="S14503" s="34">
        <v>24</v>
      </c>
      <c r="T14503" s="34">
        <v>9</v>
      </c>
      <c r="U14503" s="34">
        <v>17</v>
      </c>
      <c r="V14503" s="34">
        <v>9</v>
      </c>
      <c r="W14503" s="34">
        <v>18</v>
      </c>
      <c r="X14503" s="34">
        <v>10</v>
      </c>
      <c r="Y14503" s="34">
        <v>23</v>
      </c>
      <c r="Z14503" s="34">
        <v>17</v>
      </c>
      <c r="AA14503" s="34">
        <v>16</v>
      </c>
      <c r="AB14503" s="34">
        <v>9</v>
      </c>
      <c r="AC14503" s="34">
        <v>27</v>
      </c>
    </row>
    <row r="14504" spans="1:29" x14ac:dyDescent="0.2">
      <c r="A14504" s="34" t="s">
        <v>74997</v>
      </c>
      <c r="B14504" s="34">
        <v>4</v>
      </c>
      <c r="C14504" s="34">
        <v>2</v>
      </c>
      <c r="D14504" s="34">
        <v>0</v>
      </c>
      <c r="E14504" s="34">
        <v>0</v>
      </c>
      <c r="F14504" s="34">
        <v>0</v>
      </c>
      <c r="G14504" s="34">
        <v>0</v>
      </c>
      <c r="H14504" s="34">
        <v>0</v>
      </c>
      <c r="I14504" s="34">
        <v>1</v>
      </c>
      <c r="J14504" s="34">
        <v>0</v>
      </c>
      <c r="K14504" s="34">
        <v>0</v>
      </c>
      <c r="L14504" s="34">
        <v>0</v>
      </c>
      <c r="M14504" s="34">
        <v>0</v>
      </c>
      <c r="N14504" s="34">
        <v>3</v>
      </c>
      <c r="O14504" s="34">
        <v>0</v>
      </c>
      <c r="P14504" s="34">
        <v>0</v>
      </c>
      <c r="Q14504" s="34">
        <v>0</v>
      </c>
      <c r="R14504" s="34">
        <v>0</v>
      </c>
      <c r="S14504" s="34">
        <v>0</v>
      </c>
      <c r="T14504" s="34">
        <v>0</v>
      </c>
      <c r="U14504" s="34">
        <v>0</v>
      </c>
      <c r="V14504" s="34">
        <v>0</v>
      </c>
      <c r="W14504" s="34">
        <v>0</v>
      </c>
      <c r="X14504" s="34">
        <v>3</v>
      </c>
      <c r="Y14504" s="34">
        <v>0</v>
      </c>
      <c r="Z14504" s="34">
        <v>0</v>
      </c>
      <c r="AA14504" s="34">
        <v>1</v>
      </c>
      <c r="AB14504" s="34">
        <v>0</v>
      </c>
      <c r="AC14504" s="34">
        <v>1</v>
      </c>
    </row>
    <row r="14505" spans="1:29" x14ac:dyDescent="0.2">
      <c r="A14505" s="34" t="s">
        <v>74998</v>
      </c>
      <c r="B14505" s="34">
        <v>21</v>
      </c>
      <c r="C14505" s="34">
        <v>18</v>
      </c>
      <c r="D14505" s="34">
        <v>34</v>
      </c>
      <c r="E14505" s="34">
        <v>23</v>
      </c>
      <c r="F14505" s="34">
        <v>34</v>
      </c>
      <c r="G14505" s="34">
        <v>39</v>
      </c>
      <c r="H14505" s="34">
        <v>39</v>
      </c>
      <c r="I14505" s="34">
        <v>20</v>
      </c>
      <c r="J14505" s="34">
        <v>26</v>
      </c>
      <c r="K14505" s="34">
        <v>33</v>
      </c>
      <c r="L14505" s="34">
        <v>25</v>
      </c>
      <c r="M14505" s="34">
        <v>19</v>
      </c>
      <c r="N14505" s="34">
        <v>46</v>
      </c>
      <c r="O14505" s="34">
        <v>16</v>
      </c>
      <c r="P14505" s="34">
        <v>17</v>
      </c>
      <c r="Q14505" s="34">
        <v>27</v>
      </c>
      <c r="R14505" s="34">
        <v>46</v>
      </c>
      <c r="S14505" s="34">
        <v>34</v>
      </c>
      <c r="T14505" s="34">
        <v>38</v>
      </c>
      <c r="U14505" s="34">
        <v>34</v>
      </c>
      <c r="V14505" s="34">
        <v>27</v>
      </c>
      <c r="W14505" s="34">
        <v>34</v>
      </c>
      <c r="X14505" s="34">
        <v>38</v>
      </c>
      <c r="Y14505" s="34">
        <v>40</v>
      </c>
      <c r="Z14505" s="34">
        <v>28</v>
      </c>
      <c r="AA14505" s="34">
        <v>46</v>
      </c>
      <c r="AB14505" s="34">
        <v>63</v>
      </c>
      <c r="AC14505" s="34">
        <v>53</v>
      </c>
    </row>
    <row r="14506" spans="1:29" x14ac:dyDescent="0.2">
      <c r="A14506" s="34" t="s">
        <v>74999</v>
      </c>
      <c r="B14506" s="34">
        <v>8</v>
      </c>
      <c r="C14506" s="34">
        <v>20</v>
      </c>
      <c r="D14506" s="34">
        <v>7</v>
      </c>
      <c r="E14506" s="34">
        <v>26</v>
      </c>
      <c r="F14506" s="34">
        <v>6</v>
      </c>
      <c r="G14506" s="34">
        <v>15</v>
      </c>
      <c r="H14506" s="34">
        <v>30</v>
      </c>
      <c r="I14506" s="34">
        <v>46</v>
      </c>
      <c r="J14506" s="34">
        <v>7</v>
      </c>
      <c r="K14506" s="34">
        <v>36</v>
      </c>
      <c r="L14506" s="34">
        <v>11</v>
      </c>
      <c r="M14506" s="34">
        <v>15</v>
      </c>
      <c r="N14506" s="34">
        <v>9</v>
      </c>
      <c r="O14506" s="34">
        <v>16</v>
      </c>
      <c r="P14506" s="34">
        <v>11</v>
      </c>
      <c r="Q14506" s="34">
        <v>19</v>
      </c>
      <c r="R14506" s="34">
        <v>21</v>
      </c>
      <c r="S14506" s="34">
        <v>27</v>
      </c>
      <c r="T14506" s="34">
        <v>29</v>
      </c>
      <c r="U14506" s="34">
        <v>22</v>
      </c>
      <c r="V14506" s="34">
        <v>18</v>
      </c>
      <c r="W14506" s="34">
        <v>23</v>
      </c>
      <c r="X14506" s="34">
        <v>23</v>
      </c>
      <c r="Y14506" s="34">
        <v>30</v>
      </c>
      <c r="Z14506" s="34">
        <v>20</v>
      </c>
      <c r="AA14506" s="34">
        <v>29</v>
      </c>
      <c r="AB14506" s="34">
        <v>13</v>
      </c>
      <c r="AC14506" s="34">
        <v>43</v>
      </c>
    </row>
    <row r="14507" spans="1:29" x14ac:dyDescent="0.2">
      <c r="A14507" s="34" t="s">
        <v>75000</v>
      </c>
      <c r="B14507" s="34">
        <v>3</v>
      </c>
      <c r="C14507" s="34">
        <v>2</v>
      </c>
      <c r="D14507" s="34">
        <v>1</v>
      </c>
      <c r="E14507" s="34">
        <v>0</v>
      </c>
      <c r="F14507" s="34">
        <v>7</v>
      </c>
      <c r="G14507" s="34">
        <v>0</v>
      </c>
      <c r="H14507" s="34">
        <v>3</v>
      </c>
      <c r="I14507" s="34">
        <v>3</v>
      </c>
      <c r="J14507" s="34">
        <v>0</v>
      </c>
      <c r="K14507" s="34">
        <v>1</v>
      </c>
      <c r="L14507" s="34">
        <v>4</v>
      </c>
      <c r="M14507" s="34">
        <v>0</v>
      </c>
      <c r="N14507" s="34">
        <v>1</v>
      </c>
      <c r="O14507" s="34">
        <v>4</v>
      </c>
      <c r="P14507" s="34">
        <v>1</v>
      </c>
      <c r="Q14507" s="34">
        <v>1</v>
      </c>
      <c r="R14507" s="34">
        <v>6</v>
      </c>
      <c r="S14507" s="34">
        <v>1</v>
      </c>
      <c r="T14507" s="34">
        <v>3</v>
      </c>
      <c r="U14507" s="34">
        <v>1</v>
      </c>
      <c r="V14507" s="34">
        <v>9</v>
      </c>
      <c r="W14507" s="34">
        <v>0</v>
      </c>
      <c r="X14507" s="34">
        <v>0</v>
      </c>
      <c r="Y14507" s="34">
        <v>4</v>
      </c>
      <c r="Z14507" s="34">
        <v>0</v>
      </c>
      <c r="AA14507" s="34">
        <v>2</v>
      </c>
      <c r="AB14507" s="34">
        <v>8</v>
      </c>
      <c r="AC14507" s="34">
        <v>3</v>
      </c>
    </row>
    <row r="14508" spans="1:29" x14ac:dyDescent="0.2">
      <c r="A14508" s="34" t="s">
        <v>75001</v>
      </c>
      <c r="B14508" s="34">
        <v>7</v>
      </c>
      <c r="C14508" s="34">
        <v>12</v>
      </c>
      <c r="D14508" s="34">
        <v>16</v>
      </c>
      <c r="E14508" s="34">
        <v>9</v>
      </c>
      <c r="F14508" s="34">
        <v>19</v>
      </c>
      <c r="G14508" s="34">
        <v>4</v>
      </c>
      <c r="H14508" s="34">
        <v>26</v>
      </c>
      <c r="I14508" s="34">
        <v>10</v>
      </c>
      <c r="J14508" s="34">
        <v>14</v>
      </c>
      <c r="K14508" s="34">
        <v>5</v>
      </c>
      <c r="L14508" s="34">
        <v>8</v>
      </c>
      <c r="M14508" s="34">
        <v>10</v>
      </c>
      <c r="N14508" s="34">
        <v>12</v>
      </c>
      <c r="O14508" s="34">
        <v>6</v>
      </c>
      <c r="P14508" s="34">
        <v>16</v>
      </c>
      <c r="Q14508" s="34">
        <v>14</v>
      </c>
      <c r="R14508" s="34">
        <v>15</v>
      </c>
      <c r="S14508" s="34">
        <v>11</v>
      </c>
      <c r="T14508" s="34">
        <v>9</v>
      </c>
      <c r="U14508" s="34">
        <v>9</v>
      </c>
      <c r="V14508" s="34">
        <v>27</v>
      </c>
      <c r="W14508" s="34">
        <v>2</v>
      </c>
      <c r="X14508" s="34">
        <v>22</v>
      </c>
      <c r="Y14508" s="34">
        <v>15</v>
      </c>
      <c r="Z14508" s="34">
        <v>21</v>
      </c>
      <c r="AA14508" s="34">
        <v>17</v>
      </c>
      <c r="AB14508" s="34">
        <v>4</v>
      </c>
      <c r="AC14508" s="34">
        <v>13</v>
      </c>
    </row>
    <row r="14509" spans="1:29" x14ac:dyDescent="0.2">
      <c r="A14509" s="34" t="s">
        <v>75002</v>
      </c>
      <c r="B14509" s="34">
        <v>21</v>
      </c>
      <c r="C14509" s="34">
        <v>9</v>
      </c>
      <c r="D14509" s="34">
        <v>39</v>
      </c>
      <c r="E14509" s="34">
        <v>10</v>
      </c>
      <c r="F14509" s="34">
        <v>25</v>
      </c>
      <c r="G14509" s="34">
        <v>16</v>
      </c>
      <c r="H14509" s="34">
        <v>22</v>
      </c>
      <c r="I14509" s="34">
        <v>17</v>
      </c>
      <c r="J14509" s="34">
        <v>17</v>
      </c>
      <c r="K14509" s="34">
        <v>12</v>
      </c>
      <c r="L14509" s="34">
        <v>17</v>
      </c>
      <c r="M14509" s="34">
        <v>19</v>
      </c>
      <c r="N14509" s="34">
        <v>19</v>
      </c>
      <c r="O14509" s="34">
        <v>9</v>
      </c>
      <c r="P14509" s="34">
        <v>20</v>
      </c>
      <c r="Q14509" s="34">
        <v>12</v>
      </c>
      <c r="R14509" s="34">
        <v>10</v>
      </c>
      <c r="S14509" s="34">
        <v>35</v>
      </c>
      <c r="T14509" s="34">
        <v>13</v>
      </c>
      <c r="U14509" s="34">
        <v>6</v>
      </c>
      <c r="V14509" s="34">
        <v>21</v>
      </c>
      <c r="W14509" s="34">
        <v>12</v>
      </c>
      <c r="X14509" s="34">
        <v>37</v>
      </c>
      <c r="Y14509" s="34">
        <v>7</v>
      </c>
      <c r="Z14509" s="34">
        <v>21</v>
      </c>
      <c r="AA14509" s="34">
        <v>17</v>
      </c>
      <c r="AB14509" s="34">
        <v>11</v>
      </c>
      <c r="AC14509" s="34">
        <v>15</v>
      </c>
    </row>
    <row r="14510" spans="1:29" x14ac:dyDescent="0.2">
      <c r="A14510" s="34" t="s">
        <v>75003</v>
      </c>
      <c r="B14510" s="34">
        <v>15</v>
      </c>
      <c r="C14510" s="34">
        <v>17</v>
      </c>
      <c r="D14510" s="34">
        <v>17</v>
      </c>
      <c r="E14510" s="34">
        <v>14</v>
      </c>
      <c r="F14510" s="34">
        <v>23</v>
      </c>
      <c r="G14510" s="34">
        <v>15</v>
      </c>
      <c r="H14510" s="34">
        <v>13</v>
      </c>
      <c r="I14510" s="34">
        <v>14</v>
      </c>
      <c r="J14510" s="34">
        <v>18</v>
      </c>
      <c r="K14510" s="34">
        <v>17</v>
      </c>
      <c r="L14510" s="34">
        <v>10</v>
      </c>
      <c r="M14510" s="34">
        <v>16</v>
      </c>
      <c r="N14510" s="34">
        <v>14</v>
      </c>
      <c r="O14510" s="34">
        <v>24</v>
      </c>
      <c r="P14510" s="34">
        <v>18</v>
      </c>
      <c r="Q14510" s="34">
        <v>24</v>
      </c>
      <c r="R14510" s="34">
        <v>17</v>
      </c>
      <c r="S14510" s="34">
        <v>21</v>
      </c>
      <c r="T14510" s="34">
        <v>15</v>
      </c>
      <c r="U14510" s="34">
        <v>25</v>
      </c>
      <c r="V14510" s="34">
        <v>18</v>
      </c>
      <c r="W14510" s="34">
        <v>15</v>
      </c>
      <c r="X14510" s="34">
        <v>22</v>
      </c>
      <c r="Y14510" s="34">
        <v>17</v>
      </c>
      <c r="Z14510" s="34">
        <v>31</v>
      </c>
      <c r="AA14510" s="34">
        <v>24</v>
      </c>
      <c r="AB14510" s="34">
        <v>23</v>
      </c>
      <c r="AC14510" s="34">
        <v>31</v>
      </c>
    </row>
    <row r="14511" spans="1:29" x14ac:dyDescent="0.2">
      <c r="A14511" s="34" t="s">
        <v>75004</v>
      </c>
      <c r="B14511" s="34">
        <v>9</v>
      </c>
      <c r="C14511" s="34">
        <v>2</v>
      </c>
      <c r="D14511" s="34">
        <v>1</v>
      </c>
      <c r="E14511" s="34">
        <v>7</v>
      </c>
      <c r="F14511" s="34">
        <v>1</v>
      </c>
      <c r="G14511" s="34">
        <v>9</v>
      </c>
      <c r="H14511" s="34">
        <v>6</v>
      </c>
      <c r="I14511" s="34">
        <v>2</v>
      </c>
      <c r="J14511" s="34">
        <v>3</v>
      </c>
      <c r="K14511" s="34">
        <v>6</v>
      </c>
      <c r="L14511" s="34">
        <v>4</v>
      </c>
      <c r="M14511" s="34">
        <v>4</v>
      </c>
      <c r="N14511" s="34">
        <v>1</v>
      </c>
      <c r="O14511" s="34">
        <v>8</v>
      </c>
      <c r="P14511" s="34">
        <v>1</v>
      </c>
      <c r="Q14511" s="34">
        <v>6</v>
      </c>
      <c r="R14511" s="34">
        <v>2</v>
      </c>
      <c r="S14511" s="34">
        <v>4</v>
      </c>
      <c r="T14511" s="34">
        <v>2</v>
      </c>
      <c r="U14511" s="34">
        <v>3</v>
      </c>
      <c r="V14511" s="34">
        <v>2</v>
      </c>
      <c r="W14511" s="34">
        <v>4</v>
      </c>
      <c r="X14511" s="34">
        <v>6</v>
      </c>
      <c r="Y14511" s="34">
        <v>5</v>
      </c>
      <c r="Z14511" s="34">
        <v>2</v>
      </c>
      <c r="AA14511" s="34">
        <v>3</v>
      </c>
      <c r="AB14511" s="34">
        <v>9</v>
      </c>
      <c r="AC14511" s="34">
        <v>5</v>
      </c>
    </row>
    <row r="14512" spans="1:29" x14ac:dyDescent="0.2">
      <c r="A14512" s="34" t="s">
        <v>75005</v>
      </c>
      <c r="B14512" s="34">
        <v>8</v>
      </c>
      <c r="C14512" s="34">
        <v>4</v>
      </c>
      <c r="D14512" s="34">
        <v>1</v>
      </c>
      <c r="E14512" s="34">
        <v>3</v>
      </c>
      <c r="F14512" s="34">
        <v>2</v>
      </c>
      <c r="G14512" s="34">
        <v>0</v>
      </c>
      <c r="H14512" s="34">
        <v>0</v>
      </c>
      <c r="I14512" s="34">
        <v>0</v>
      </c>
      <c r="J14512" s="34">
        <v>1</v>
      </c>
      <c r="K14512" s="34">
        <v>2</v>
      </c>
      <c r="L14512" s="34">
        <v>2</v>
      </c>
      <c r="M14512" s="34">
        <v>1</v>
      </c>
      <c r="N14512" s="34">
        <v>3</v>
      </c>
      <c r="O14512" s="34">
        <v>1</v>
      </c>
      <c r="P14512" s="34">
        <v>4</v>
      </c>
      <c r="Q14512" s="34">
        <v>2</v>
      </c>
      <c r="R14512" s="34">
        <v>3</v>
      </c>
      <c r="S14512" s="34">
        <v>1</v>
      </c>
      <c r="T14512" s="34">
        <v>2</v>
      </c>
      <c r="U14512" s="34">
        <v>1</v>
      </c>
      <c r="V14512" s="34">
        <v>4</v>
      </c>
      <c r="W14512" s="34">
        <v>3</v>
      </c>
      <c r="X14512" s="34">
        <v>1</v>
      </c>
      <c r="Y14512" s="34">
        <v>0</v>
      </c>
      <c r="Z14512" s="34">
        <v>1</v>
      </c>
      <c r="AA14512" s="34">
        <v>0</v>
      </c>
      <c r="AB14512" s="34">
        <v>5</v>
      </c>
      <c r="AC14512" s="34">
        <v>9</v>
      </c>
    </row>
    <row r="14513" spans="1:29" x14ac:dyDescent="0.2">
      <c r="A14513" s="34" t="s">
        <v>75006</v>
      </c>
      <c r="B14513" s="34">
        <v>5</v>
      </c>
      <c r="C14513" s="34">
        <v>3</v>
      </c>
      <c r="D14513" s="34">
        <v>4</v>
      </c>
      <c r="E14513" s="34">
        <v>7</v>
      </c>
      <c r="F14513" s="34">
        <v>5</v>
      </c>
      <c r="G14513" s="34">
        <v>4</v>
      </c>
      <c r="H14513" s="34">
        <v>5</v>
      </c>
      <c r="I14513" s="34">
        <v>3</v>
      </c>
      <c r="J14513" s="34">
        <v>5</v>
      </c>
      <c r="K14513" s="34">
        <v>6</v>
      </c>
      <c r="L14513" s="34">
        <v>1</v>
      </c>
      <c r="M14513" s="34">
        <v>4</v>
      </c>
      <c r="N14513" s="34">
        <v>0</v>
      </c>
      <c r="O14513" s="34">
        <v>4</v>
      </c>
      <c r="P14513" s="34">
        <v>1</v>
      </c>
      <c r="Q14513" s="34">
        <v>2</v>
      </c>
      <c r="R14513" s="34">
        <v>11</v>
      </c>
      <c r="S14513" s="34">
        <v>5</v>
      </c>
      <c r="T14513" s="34">
        <v>1</v>
      </c>
      <c r="U14513" s="34">
        <v>1</v>
      </c>
      <c r="V14513" s="34">
        <v>7</v>
      </c>
      <c r="W14513" s="34">
        <v>2</v>
      </c>
      <c r="X14513" s="34">
        <v>2</v>
      </c>
      <c r="Y14513" s="34">
        <v>2</v>
      </c>
      <c r="Z14513" s="34">
        <v>0</v>
      </c>
      <c r="AA14513" s="34">
        <v>2</v>
      </c>
      <c r="AB14513" s="34">
        <v>1</v>
      </c>
      <c r="AC14513" s="34">
        <v>1</v>
      </c>
    </row>
    <row r="14514" spans="1:29" x14ac:dyDescent="0.2">
      <c r="A14514" s="34" t="s">
        <v>75007</v>
      </c>
      <c r="B14514" s="34">
        <v>16</v>
      </c>
      <c r="C14514" s="34">
        <v>50</v>
      </c>
      <c r="D14514" s="34">
        <v>33</v>
      </c>
      <c r="E14514" s="34">
        <v>52</v>
      </c>
      <c r="F14514" s="34">
        <v>37</v>
      </c>
      <c r="G14514" s="34">
        <v>37</v>
      </c>
      <c r="H14514" s="34">
        <v>47</v>
      </c>
      <c r="I14514" s="34">
        <v>38</v>
      </c>
      <c r="J14514" s="34">
        <v>53</v>
      </c>
      <c r="K14514" s="34">
        <v>33</v>
      </c>
      <c r="L14514" s="34">
        <v>27</v>
      </c>
      <c r="M14514" s="34">
        <v>42</v>
      </c>
      <c r="N14514" s="34">
        <v>32</v>
      </c>
      <c r="O14514" s="34">
        <v>38</v>
      </c>
      <c r="P14514" s="34">
        <v>21</v>
      </c>
      <c r="Q14514" s="34">
        <v>45</v>
      </c>
      <c r="R14514" s="34">
        <v>55</v>
      </c>
      <c r="S14514" s="34">
        <v>37</v>
      </c>
      <c r="T14514" s="34">
        <v>21</v>
      </c>
      <c r="U14514" s="34">
        <v>42</v>
      </c>
      <c r="V14514" s="34">
        <v>36</v>
      </c>
      <c r="W14514" s="34">
        <v>37</v>
      </c>
      <c r="X14514" s="34">
        <v>27</v>
      </c>
      <c r="Y14514" s="34">
        <v>52</v>
      </c>
      <c r="Z14514" s="34">
        <v>42</v>
      </c>
      <c r="AA14514" s="34">
        <v>51</v>
      </c>
      <c r="AB14514" s="34">
        <v>49</v>
      </c>
      <c r="AC14514" s="34">
        <v>44</v>
      </c>
    </row>
    <row r="14515" spans="1:29" x14ac:dyDescent="0.2">
      <c r="A14515" s="34" t="s">
        <v>75008</v>
      </c>
      <c r="B14515" s="34">
        <v>23</v>
      </c>
      <c r="C14515" s="34">
        <v>46</v>
      </c>
      <c r="D14515" s="34">
        <v>74</v>
      </c>
      <c r="E14515" s="34">
        <v>55</v>
      </c>
      <c r="F14515" s="34">
        <v>63</v>
      </c>
      <c r="G14515" s="34">
        <v>24</v>
      </c>
      <c r="H14515" s="34">
        <v>56</v>
      </c>
      <c r="I14515" s="34">
        <v>32</v>
      </c>
      <c r="J14515" s="34">
        <v>45</v>
      </c>
      <c r="K14515" s="34">
        <v>59</v>
      </c>
      <c r="L14515" s="34">
        <v>56</v>
      </c>
      <c r="M14515" s="34">
        <v>45</v>
      </c>
      <c r="N14515" s="34">
        <v>68</v>
      </c>
      <c r="O14515" s="34">
        <v>48</v>
      </c>
      <c r="P14515" s="34">
        <v>58</v>
      </c>
      <c r="Q14515" s="34">
        <v>50</v>
      </c>
      <c r="R14515" s="34">
        <v>70</v>
      </c>
      <c r="S14515" s="34">
        <v>46</v>
      </c>
      <c r="T14515" s="34">
        <v>75</v>
      </c>
      <c r="U14515" s="34">
        <v>53</v>
      </c>
      <c r="V14515" s="34">
        <v>77</v>
      </c>
      <c r="W14515" s="34">
        <v>43</v>
      </c>
      <c r="X14515" s="34">
        <v>103</v>
      </c>
      <c r="Y14515" s="34">
        <v>46</v>
      </c>
      <c r="Z14515" s="34">
        <v>62</v>
      </c>
      <c r="AA14515" s="34">
        <v>60</v>
      </c>
      <c r="AB14515" s="34">
        <v>81</v>
      </c>
      <c r="AC14515" s="34">
        <v>97</v>
      </c>
    </row>
    <row r="14516" spans="1:29" x14ac:dyDescent="0.2">
      <c r="A14516" s="34" t="s">
        <v>75009</v>
      </c>
      <c r="B14516" s="34">
        <v>13</v>
      </c>
      <c r="C14516" s="34">
        <v>7</v>
      </c>
      <c r="D14516" s="34">
        <v>7</v>
      </c>
      <c r="E14516" s="34">
        <v>5</v>
      </c>
      <c r="F14516" s="34">
        <v>7</v>
      </c>
      <c r="G14516" s="34">
        <v>8</v>
      </c>
      <c r="H14516" s="34">
        <v>5</v>
      </c>
      <c r="I14516" s="34">
        <v>8</v>
      </c>
      <c r="J14516" s="34">
        <v>1</v>
      </c>
      <c r="K14516" s="34">
        <v>13</v>
      </c>
      <c r="L14516" s="34">
        <v>5</v>
      </c>
      <c r="M14516" s="34">
        <v>1</v>
      </c>
      <c r="N14516" s="34">
        <v>5</v>
      </c>
      <c r="O14516" s="34">
        <v>4</v>
      </c>
      <c r="P14516" s="34">
        <v>8</v>
      </c>
      <c r="Q14516" s="34">
        <v>4</v>
      </c>
      <c r="R14516" s="34">
        <v>8</v>
      </c>
      <c r="S14516" s="34">
        <v>5</v>
      </c>
      <c r="T14516" s="34">
        <v>6</v>
      </c>
      <c r="U14516" s="34">
        <v>2</v>
      </c>
      <c r="V14516" s="34">
        <v>0</v>
      </c>
      <c r="W14516" s="34">
        <v>2</v>
      </c>
      <c r="X14516" s="34">
        <v>5</v>
      </c>
      <c r="Y14516" s="34">
        <v>1</v>
      </c>
      <c r="Z14516" s="34">
        <v>2</v>
      </c>
      <c r="AA14516" s="34">
        <v>14</v>
      </c>
      <c r="AB14516" s="34">
        <v>2</v>
      </c>
      <c r="AC14516" s="34">
        <v>1</v>
      </c>
    </row>
    <row r="14517" spans="1:29" x14ac:dyDescent="0.2">
      <c r="A14517" s="34" t="s">
        <v>75010</v>
      </c>
      <c r="B14517" s="34">
        <v>14</v>
      </c>
      <c r="C14517" s="34">
        <v>8</v>
      </c>
      <c r="D14517" s="34">
        <v>14</v>
      </c>
      <c r="E14517" s="34">
        <v>7</v>
      </c>
      <c r="F14517" s="34">
        <v>9</v>
      </c>
      <c r="G14517" s="34">
        <v>10</v>
      </c>
      <c r="H14517" s="34">
        <v>12</v>
      </c>
      <c r="I14517" s="34">
        <v>7</v>
      </c>
      <c r="J14517" s="34">
        <v>11</v>
      </c>
      <c r="K14517" s="34">
        <v>16</v>
      </c>
      <c r="L14517" s="34">
        <v>15</v>
      </c>
      <c r="M14517" s="34">
        <v>10</v>
      </c>
      <c r="N14517" s="34">
        <v>12</v>
      </c>
      <c r="O14517" s="34">
        <v>4</v>
      </c>
      <c r="P14517" s="34">
        <v>12</v>
      </c>
      <c r="Q14517" s="34">
        <v>22</v>
      </c>
      <c r="R14517" s="34">
        <v>20</v>
      </c>
      <c r="S14517" s="34">
        <v>8</v>
      </c>
      <c r="T14517" s="34">
        <v>12</v>
      </c>
      <c r="U14517" s="34">
        <v>18</v>
      </c>
      <c r="V14517" s="34">
        <v>14</v>
      </c>
      <c r="W14517" s="34">
        <v>2</v>
      </c>
      <c r="X14517" s="34">
        <v>25</v>
      </c>
      <c r="Y14517" s="34">
        <v>10</v>
      </c>
      <c r="Z14517" s="34">
        <v>12</v>
      </c>
      <c r="AA14517" s="34">
        <v>17</v>
      </c>
      <c r="AB14517" s="34">
        <v>11</v>
      </c>
      <c r="AC14517" s="34">
        <v>17</v>
      </c>
    </row>
    <row r="14518" spans="1:29" x14ac:dyDescent="0.2">
      <c r="A14518" s="34" t="s">
        <v>75011</v>
      </c>
      <c r="B14518" s="34">
        <v>6</v>
      </c>
      <c r="C14518" s="34">
        <v>3</v>
      </c>
      <c r="D14518" s="34">
        <v>8</v>
      </c>
      <c r="E14518" s="34">
        <v>4</v>
      </c>
      <c r="F14518" s="34">
        <v>6</v>
      </c>
      <c r="G14518" s="34">
        <v>9</v>
      </c>
      <c r="H14518" s="34">
        <v>1</v>
      </c>
      <c r="I14518" s="34">
        <v>0</v>
      </c>
      <c r="J14518" s="34">
        <v>5</v>
      </c>
      <c r="K14518" s="34">
        <v>12</v>
      </c>
      <c r="L14518" s="34">
        <v>5</v>
      </c>
      <c r="M14518" s="34">
        <v>2</v>
      </c>
      <c r="N14518" s="34">
        <v>0</v>
      </c>
      <c r="O14518" s="34">
        <v>1</v>
      </c>
      <c r="P14518" s="34">
        <v>7</v>
      </c>
      <c r="Q14518" s="34">
        <v>13</v>
      </c>
      <c r="R14518" s="34">
        <v>8</v>
      </c>
      <c r="S14518" s="34">
        <v>4</v>
      </c>
      <c r="T14518" s="34">
        <v>2</v>
      </c>
      <c r="U14518" s="34">
        <v>3</v>
      </c>
      <c r="V14518" s="34">
        <v>12</v>
      </c>
      <c r="W14518" s="34">
        <v>4</v>
      </c>
      <c r="X14518" s="34">
        <v>7</v>
      </c>
      <c r="Y14518" s="34">
        <v>5</v>
      </c>
      <c r="Z14518" s="34">
        <v>1</v>
      </c>
      <c r="AA14518" s="34">
        <v>18</v>
      </c>
      <c r="AB14518" s="34">
        <v>4</v>
      </c>
      <c r="AC14518" s="34">
        <v>7</v>
      </c>
    </row>
    <row r="14519" spans="1:29" x14ac:dyDescent="0.2">
      <c r="A14519" s="34" t="s">
        <v>75012</v>
      </c>
      <c r="B14519" s="34">
        <v>2</v>
      </c>
      <c r="C14519" s="34">
        <v>4</v>
      </c>
      <c r="D14519" s="34">
        <v>4</v>
      </c>
      <c r="E14519" s="34">
        <v>7</v>
      </c>
      <c r="F14519" s="34">
        <v>1</v>
      </c>
      <c r="G14519" s="34">
        <v>5</v>
      </c>
      <c r="H14519" s="34">
        <v>3</v>
      </c>
      <c r="I14519" s="34">
        <v>2</v>
      </c>
      <c r="J14519" s="34">
        <v>3</v>
      </c>
      <c r="K14519" s="34">
        <v>3</v>
      </c>
      <c r="L14519" s="34">
        <v>0</v>
      </c>
      <c r="M14519" s="34">
        <v>3</v>
      </c>
      <c r="N14519" s="34">
        <v>3</v>
      </c>
      <c r="O14519" s="34">
        <v>0</v>
      </c>
      <c r="P14519" s="34">
        <v>2</v>
      </c>
      <c r="Q14519" s="34">
        <v>4</v>
      </c>
      <c r="R14519" s="34">
        <v>1</v>
      </c>
      <c r="S14519" s="34">
        <v>4</v>
      </c>
      <c r="T14519" s="34">
        <v>2</v>
      </c>
      <c r="U14519" s="34">
        <v>3</v>
      </c>
      <c r="V14519" s="34">
        <v>2</v>
      </c>
      <c r="W14519" s="34">
        <v>3</v>
      </c>
      <c r="X14519" s="34">
        <v>3</v>
      </c>
      <c r="Y14519" s="34">
        <v>1</v>
      </c>
      <c r="Z14519" s="34">
        <v>15</v>
      </c>
      <c r="AA14519" s="34">
        <v>1</v>
      </c>
      <c r="AB14519" s="34">
        <v>2</v>
      </c>
      <c r="AC14519" s="34">
        <v>2</v>
      </c>
    </row>
    <row r="14520" spans="1:29" x14ac:dyDescent="0.2">
      <c r="A14520" s="34" t="s">
        <v>75013</v>
      </c>
      <c r="B14520" s="34">
        <v>18</v>
      </c>
      <c r="C14520" s="34">
        <v>26</v>
      </c>
      <c r="D14520" s="34">
        <v>58</v>
      </c>
      <c r="E14520" s="34">
        <v>45</v>
      </c>
      <c r="F14520" s="34">
        <v>38</v>
      </c>
      <c r="G14520" s="34">
        <v>41</v>
      </c>
      <c r="H14520" s="34">
        <v>39</v>
      </c>
      <c r="I14520" s="34">
        <v>42</v>
      </c>
      <c r="J14520" s="34">
        <v>28</v>
      </c>
      <c r="K14520" s="34">
        <v>39</v>
      </c>
      <c r="L14520" s="34">
        <v>22</v>
      </c>
      <c r="M14520" s="34">
        <v>32</v>
      </c>
      <c r="N14520" s="34">
        <v>36</v>
      </c>
      <c r="O14520" s="34">
        <v>33</v>
      </c>
      <c r="P14520" s="34">
        <v>38</v>
      </c>
      <c r="Q14520" s="34">
        <v>58</v>
      </c>
      <c r="R14520" s="34">
        <v>41</v>
      </c>
      <c r="S14520" s="34">
        <v>43</v>
      </c>
      <c r="T14520" s="34">
        <v>43</v>
      </c>
      <c r="U14520" s="34">
        <v>47</v>
      </c>
      <c r="V14520" s="34">
        <v>58</v>
      </c>
      <c r="W14520" s="34">
        <v>54</v>
      </c>
      <c r="X14520" s="34">
        <v>54</v>
      </c>
      <c r="Y14520" s="34">
        <v>52</v>
      </c>
      <c r="Z14520" s="34">
        <v>39</v>
      </c>
      <c r="AA14520" s="34">
        <v>63</v>
      </c>
      <c r="AB14520" s="34">
        <v>28</v>
      </c>
      <c r="AC14520" s="34">
        <v>59</v>
      </c>
    </row>
    <row r="14521" spans="1:29" x14ac:dyDescent="0.2">
      <c r="A14521" s="34" t="s">
        <v>75014</v>
      </c>
      <c r="B14521" s="34">
        <v>12</v>
      </c>
      <c r="C14521" s="34">
        <v>10</v>
      </c>
      <c r="D14521" s="34">
        <v>18</v>
      </c>
      <c r="E14521" s="34">
        <v>18</v>
      </c>
      <c r="F14521" s="34">
        <v>35</v>
      </c>
      <c r="G14521" s="34">
        <v>27</v>
      </c>
      <c r="H14521" s="34">
        <v>18</v>
      </c>
      <c r="I14521" s="34">
        <v>10</v>
      </c>
      <c r="J14521" s="34">
        <v>18</v>
      </c>
      <c r="K14521" s="34">
        <v>14</v>
      </c>
      <c r="L14521" s="34">
        <v>21</v>
      </c>
      <c r="M14521" s="34">
        <v>14</v>
      </c>
      <c r="N14521" s="34">
        <v>22</v>
      </c>
      <c r="O14521" s="34">
        <v>24</v>
      </c>
      <c r="P14521" s="34">
        <v>18</v>
      </c>
      <c r="Q14521" s="34">
        <v>20</v>
      </c>
      <c r="R14521" s="34">
        <v>29</v>
      </c>
      <c r="S14521" s="34">
        <v>33</v>
      </c>
      <c r="T14521" s="34">
        <v>20</v>
      </c>
      <c r="U14521" s="34">
        <v>18</v>
      </c>
      <c r="V14521" s="34">
        <v>30</v>
      </c>
      <c r="W14521" s="34">
        <v>14</v>
      </c>
      <c r="X14521" s="34">
        <v>28</v>
      </c>
      <c r="Y14521" s="34">
        <v>20</v>
      </c>
      <c r="Z14521" s="34">
        <v>36</v>
      </c>
      <c r="AA14521" s="34">
        <v>29</v>
      </c>
      <c r="AB14521" s="34">
        <v>43</v>
      </c>
      <c r="AC14521" s="34">
        <v>27</v>
      </c>
    </row>
    <row r="14522" spans="1:29" x14ac:dyDescent="0.2">
      <c r="A14522" s="34" t="s">
        <v>75015</v>
      </c>
      <c r="B14522" s="34">
        <v>10</v>
      </c>
      <c r="C14522" s="34">
        <v>0</v>
      </c>
      <c r="D14522" s="34">
        <v>4</v>
      </c>
      <c r="E14522" s="34">
        <v>3</v>
      </c>
      <c r="F14522" s="34">
        <v>9</v>
      </c>
      <c r="G14522" s="34">
        <v>1</v>
      </c>
      <c r="H14522" s="34">
        <v>1</v>
      </c>
      <c r="I14522" s="34">
        <v>6</v>
      </c>
      <c r="J14522" s="34">
        <v>0</v>
      </c>
      <c r="K14522" s="34">
        <v>0</v>
      </c>
      <c r="L14522" s="34">
        <v>2</v>
      </c>
      <c r="M14522" s="34">
        <v>0</v>
      </c>
      <c r="N14522" s="34">
        <v>4</v>
      </c>
      <c r="O14522" s="34">
        <v>4</v>
      </c>
      <c r="P14522" s="34">
        <v>0</v>
      </c>
      <c r="Q14522" s="34">
        <v>3</v>
      </c>
      <c r="R14522" s="34">
        <v>2</v>
      </c>
      <c r="S14522" s="34">
        <v>3</v>
      </c>
      <c r="T14522" s="34">
        <v>7</v>
      </c>
      <c r="U14522" s="34">
        <v>2</v>
      </c>
      <c r="V14522" s="34">
        <v>1</v>
      </c>
      <c r="W14522" s="34">
        <v>5</v>
      </c>
      <c r="X14522" s="34">
        <v>3</v>
      </c>
      <c r="Y14522" s="34">
        <v>3</v>
      </c>
      <c r="Z14522" s="34">
        <v>0</v>
      </c>
      <c r="AA14522" s="34">
        <v>1</v>
      </c>
      <c r="AB14522" s="34">
        <v>6</v>
      </c>
      <c r="AC14522" s="34">
        <v>5</v>
      </c>
    </row>
    <row r="14523" spans="1:29" x14ac:dyDescent="0.2">
      <c r="A14523" s="34" t="s">
        <v>75016</v>
      </c>
      <c r="B14523" s="34">
        <v>2</v>
      </c>
      <c r="C14523" s="34">
        <v>8</v>
      </c>
      <c r="D14523" s="34">
        <v>7</v>
      </c>
      <c r="E14523" s="34">
        <v>17</v>
      </c>
      <c r="F14523" s="34">
        <v>4</v>
      </c>
      <c r="G14523" s="34">
        <v>9</v>
      </c>
      <c r="H14523" s="34">
        <v>3</v>
      </c>
      <c r="I14523" s="34">
        <v>8</v>
      </c>
      <c r="J14523" s="34">
        <v>0</v>
      </c>
      <c r="K14523" s="34">
        <v>6</v>
      </c>
      <c r="L14523" s="34">
        <v>4</v>
      </c>
      <c r="M14523" s="34">
        <v>8</v>
      </c>
      <c r="N14523" s="34">
        <v>8</v>
      </c>
      <c r="O14523" s="34">
        <v>4</v>
      </c>
      <c r="P14523" s="34">
        <v>11</v>
      </c>
      <c r="Q14523" s="34">
        <v>11</v>
      </c>
      <c r="R14523" s="34">
        <v>10</v>
      </c>
      <c r="S14523" s="34">
        <v>5</v>
      </c>
      <c r="T14523" s="34">
        <v>3</v>
      </c>
      <c r="U14523" s="34">
        <v>0</v>
      </c>
      <c r="V14523" s="34">
        <v>8</v>
      </c>
      <c r="W14523" s="34">
        <v>8</v>
      </c>
      <c r="X14523" s="34">
        <v>1</v>
      </c>
      <c r="Y14523" s="34">
        <v>5</v>
      </c>
      <c r="Z14523" s="34">
        <v>11</v>
      </c>
      <c r="AA14523" s="34">
        <v>6</v>
      </c>
      <c r="AB14523" s="34">
        <v>6</v>
      </c>
      <c r="AC14523" s="34">
        <v>10</v>
      </c>
    </row>
    <row r="14524" spans="1:29" x14ac:dyDescent="0.2">
      <c r="A14524" s="34" t="s">
        <v>75017</v>
      </c>
      <c r="B14524" s="34">
        <v>8</v>
      </c>
      <c r="C14524" s="34">
        <v>5</v>
      </c>
      <c r="D14524" s="34">
        <v>3</v>
      </c>
      <c r="E14524" s="34">
        <v>3</v>
      </c>
      <c r="F14524" s="34">
        <v>5</v>
      </c>
      <c r="G14524" s="34">
        <v>0</v>
      </c>
      <c r="H14524" s="34">
        <v>8</v>
      </c>
      <c r="I14524" s="34">
        <v>0</v>
      </c>
      <c r="J14524" s="34">
        <v>3</v>
      </c>
      <c r="K14524" s="34">
        <v>4</v>
      </c>
      <c r="L14524" s="34">
        <v>0</v>
      </c>
      <c r="M14524" s="34">
        <v>2</v>
      </c>
      <c r="N14524" s="34">
        <v>1</v>
      </c>
      <c r="O14524" s="34">
        <v>0</v>
      </c>
      <c r="P14524" s="34">
        <v>2</v>
      </c>
      <c r="Q14524" s="34">
        <v>5</v>
      </c>
      <c r="R14524" s="34">
        <v>7</v>
      </c>
      <c r="S14524" s="34">
        <v>6</v>
      </c>
      <c r="T14524" s="34">
        <v>3</v>
      </c>
      <c r="U14524" s="34">
        <v>2</v>
      </c>
      <c r="V14524" s="34">
        <v>1</v>
      </c>
      <c r="W14524" s="34">
        <v>6</v>
      </c>
      <c r="X14524" s="34">
        <v>1</v>
      </c>
      <c r="Y14524" s="34">
        <v>3</v>
      </c>
      <c r="Z14524" s="34">
        <v>4</v>
      </c>
      <c r="AA14524" s="34">
        <v>9</v>
      </c>
      <c r="AB14524" s="34">
        <v>2</v>
      </c>
      <c r="AC14524" s="34">
        <v>4</v>
      </c>
    </row>
    <row r="14525" spans="1:29" x14ac:dyDescent="0.2">
      <c r="A14525" s="34" t="s">
        <v>75018</v>
      </c>
      <c r="B14525" s="34">
        <v>12</v>
      </c>
      <c r="C14525" s="34">
        <v>20</v>
      </c>
      <c r="D14525" s="34">
        <v>11</v>
      </c>
      <c r="E14525" s="34">
        <v>25</v>
      </c>
      <c r="F14525" s="34">
        <v>11</v>
      </c>
      <c r="G14525" s="34">
        <v>50</v>
      </c>
      <c r="H14525" s="34">
        <v>17</v>
      </c>
      <c r="I14525" s="34">
        <v>12</v>
      </c>
      <c r="J14525" s="34">
        <v>13</v>
      </c>
      <c r="K14525" s="34">
        <v>27</v>
      </c>
      <c r="L14525" s="34">
        <v>19</v>
      </c>
      <c r="M14525" s="34">
        <v>26</v>
      </c>
      <c r="N14525" s="34">
        <v>8</v>
      </c>
      <c r="O14525" s="34">
        <v>20</v>
      </c>
      <c r="P14525" s="34">
        <v>6</v>
      </c>
      <c r="Q14525" s="34">
        <v>50</v>
      </c>
      <c r="R14525" s="34">
        <v>26</v>
      </c>
      <c r="S14525" s="34">
        <v>25</v>
      </c>
      <c r="T14525" s="34">
        <v>15</v>
      </c>
      <c r="U14525" s="34">
        <v>26</v>
      </c>
      <c r="V14525" s="34">
        <v>17</v>
      </c>
      <c r="W14525" s="34">
        <v>29</v>
      </c>
      <c r="X14525" s="34">
        <v>15</v>
      </c>
      <c r="Y14525" s="34">
        <v>46</v>
      </c>
      <c r="Z14525" s="34">
        <v>26</v>
      </c>
      <c r="AA14525" s="34">
        <v>34</v>
      </c>
      <c r="AB14525" s="34">
        <v>21</v>
      </c>
      <c r="AC14525" s="34">
        <v>20</v>
      </c>
    </row>
    <row r="14526" spans="1:29" x14ac:dyDescent="0.2">
      <c r="A14526" s="34" t="s">
        <v>75019</v>
      </c>
      <c r="B14526" s="34">
        <v>3</v>
      </c>
      <c r="C14526" s="34">
        <v>10</v>
      </c>
      <c r="D14526" s="34">
        <v>1</v>
      </c>
      <c r="E14526" s="34">
        <v>6</v>
      </c>
      <c r="F14526" s="34">
        <v>1</v>
      </c>
      <c r="G14526" s="34">
        <v>10</v>
      </c>
      <c r="H14526" s="34">
        <v>7</v>
      </c>
      <c r="I14526" s="34">
        <v>5</v>
      </c>
      <c r="J14526" s="34">
        <v>4</v>
      </c>
      <c r="K14526" s="34">
        <v>4</v>
      </c>
      <c r="L14526" s="34">
        <v>2</v>
      </c>
      <c r="M14526" s="34">
        <v>7</v>
      </c>
      <c r="N14526" s="34">
        <v>6</v>
      </c>
      <c r="O14526" s="34">
        <v>6</v>
      </c>
      <c r="P14526" s="34">
        <v>2</v>
      </c>
      <c r="Q14526" s="34">
        <v>8</v>
      </c>
      <c r="R14526" s="34">
        <v>4</v>
      </c>
      <c r="S14526" s="34">
        <v>6</v>
      </c>
      <c r="T14526" s="34">
        <v>1</v>
      </c>
      <c r="U14526" s="34">
        <v>5</v>
      </c>
      <c r="V14526" s="34">
        <v>5</v>
      </c>
      <c r="W14526" s="34">
        <v>8</v>
      </c>
      <c r="X14526" s="34">
        <v>6</v>
      </c>
      <c r="Y14526" s="34">
        <v>1</v>
      </c>
      <c r="Z14526" s="34">
        <v>0</v>
      </c>
      <c r="AA14526" s="34">
        <v>6</v>
      </c>
      <c r="AB14526" s="34">
        <v>10</v>
      </c>
      <c r="AC14526" s="34">
        <v>5</v>
      </c>
    </row>
    <row r="14527" spans="1:29" x14ac:dyDescent="0.2">
      <c r="A14527" s="34" t="s">
        <v>75020</v>
      </c>
      <c r="B14527" s="34">
        <v>5</v>
      </c>
      <c r="C14527" s="34">
        <v>5</v>
      </c>
      <c r="D14527" s="34">
        <v>16</v>
      </c>
      <c r="E14527" s="34">
        <v>12</v>
      </c>
      <c r="F14527" s="34">
        <v>12</v>
      </c>
      <c r="G14527" s="34">
        <v>14</v>
      </c>
      <c r="H14527" s="34">
        <v>14</v>
      </c>
      <c r="I14527" s="34">
        <v>10</v>
      </c>
      <c r="J14527" s="34">
        <v>11</v>
      </c>
      <c r="K14527" s="34">
        <v>11</v>
      </c>
      <c r="L14527" s="34">
        <v>11</v>
      </c>
      <c r="M14527" s="34">
        <v>10</v>
      </c>
      <c r="N14527" s="34">
        <v>21</v>
      </c>
      <c r="O14527" s="34">
        <v>5</v>
      </c>
      <c r="P14527" s="34">
        <v>9</v>
      </c>
      <c r="Q14527" s="34">
        <v>10</v>
      </c>
      <c r="R14527" s="34">
        <v>7</v>
      </c>
      <c r="S14527" s="34">
        <v>20</v>
      </c>
      <c r="T14527" s="34">
        <v>6</v>
      </c>
      <c r="U14527" s="34">
        <v>4</v>
      </c>
      <c r="V14527" s="34">
        <v>14</v>
      </c>
      <c r="W14527" s="34">
        <v>8</v>
      </c>
      <c r="X14527" s="34">
        <v>9</v>
      </c>
      <c r="Y14527" s="34">
        <v>2</v>
      </c>
      <c r="Z14527" s="34">
        <v>16</v>
      </c>
      <c r="AA14527" s="34">
        <v>13</v>
      </c>
      <c r="AB14527" s="34">
        <v>10</v>
      </c>
      <c r="AC14527" s="34">
        <v>31</v>
      </c>
    </row>
    <row r="14528" spans="1:29" x14ac:dyDescent="0.2">
      <c r="A14528" s="34" t="s">
        <v>75021</v>
      </c>
      <c r="B14528" s="34">
        <v>7</v>
      </c>
      <c r="C14528" s="34">
        <v>9</v>
      </c>
      <c r="D14528" s="34">
        <v>3</v>
      </c>
      <c r="E14528" s="34">
        <v>5</v>
      </c>
      <c r="F14528" s="34">
        <v>3</v>
      </c>
      <c r="G14528" s="34">
        <v>2</v>
      </c>
      <c r="H14528" s="34">
        <v>2</v>
      </c>
      <c r="I14528" s="34">
        <v>8</v>
      </c>
      <c r="J14528" s="34">
        <v>9</v>
      </c>
      <c r="K14528" s="34">
        <v>19</v>
      </c>
      <c r="L14528" s="34">
        <v>2</v>
      </c>
      <c r="M14528" s="34">
        <v>3</v>
      </c>
      <c r="N14528" s="34">
        <v>8</v>
      </c>
      <c r="O14528" s="34">
        <v>1</v>
      </c>
      <c r="P14528" s="34">
        <v>3</v>
      </c>
      <c r="Q14528" s="34">
        <v>7</v>
      </c>
      <c r="R14528" s="34">
        <v>8</v>
      </c>
      <c r="S14528" s="34">
        <v>9</v>
      </c>
      <c r="T14528" s="34">
        <v>6</v>
      </c>
      <c r="U14528" s="34">
        <v>3</v>
      </c>
      <c r="V14528" s="34">
        <v>11</v>
      </c>
      <c r="W14528" s="34">
        <v>2</v>
      </c>
      <c r="X14528" s="34">
        <v>3</v>
      </c>
      <c r="Y14528" s="34">
        <v>5</v>
      </c>
      <c r="Z14528" s="34">
        <v>20</v>
      </c>
      <c r="AA14528" s="34">
        <v>5</v>
      </c>
      <c r="AB14528" s="34">
        <v>16</v>
      </c>
      <c r="AC14528" s="34">
        <v>7</v>
      </c>
    </row>
    <row r="14529" spans="1:29" x14ac:dyDescent="0.2">
      <c r="A14529" s="34" t="s">
        <v>75022</v>
      </c>
      <c r="B14529" s="34">
        <v>13</v>
      </c>
      <c r="C14529" s="34">
        <v>10</v>
      </c>
      <c r="D14529" s="34">
        <v>21</v>
      </c>
      <c r="E14529" s="34">
        <v>11</v>
      </c>
      <c r="F14529" s="34">
        <v>22</v>
      </c>
      <c r="G14529" s="34">
        <v>5</v>
      </c>
      <c r="H14529" s="34">
        <v>13</v>
      </c>
      <c r="I14529" s="34">
        <v>7</v>
      </c>
      <c r="J14529" s="34">
        <v>5</v>
      </c>
      <c r="K14529" s="34">
        <v>12</v>
      </c>
      <c r="L14529" s="34">
        <v>9</v>
      </c>
      <c r="M14529" s="34">
        <v>9</v>
      </c>
      <c r="N14529" s="34">
        <v>13</v>
      </c>
      <c r="O14529" s="34">
        <v>7</v>
      </c>
      <c r="P14529" s="34">
        <v>4</v>
      </c>
      <c r="Q14529" s="34">
        <v>13</v>
      </c>
      <c r="R14529" s="34">
        <v>18</v>
      </c>
      <c r="S14529" s="34">
        <v>11</v>
      </c>
      <c r="T14529" s="34">
        <v>8</v>
      </c>
      <c r="U14529" s="34">
        <v>9</v>
      </c>
      <c r="V14529" s="34">
        <v>10</v>
      </c>
      <c r="W14529" s="34">
        <v>13</v>
      </c>
      <c r="X14529" s="34">
        <v>19</v>
      </c>
      <c r="Y14529" s="34">
        <v>13</v>
      </c>
      <c r="Z14529" s="34">
        <v>15</v>
      </c>
      <c r="AA14529" s="34">
        <v>17</v>
      </c>
      <c r="AB14529" s="34">
        <v>12</v>
      </c>
      <c r="AC14529" s="34">
        <v>26</v>
      </c>
    </row>
    <row r="14530" spans="1:29" x14ac:dyDescent="0.2">
      <c r="A14530" s="34" t="s">
        <v>75023</v>
      </c>
      <c r="B14530" s="34">
        <v>6</v>
      </c>
      <c r="C14530" s="34">
        <v>9</v>
      </c>
      <c r="D14530" s="34">
        <v>16</v>
      </c>
      <c r="E14530" s="34">
        <v>21</v>
      </c>
      <c r="F14530" s="34">
        <v>17</v>
      </c>
      <c r="G14530" s="34">
        <v>2</v>
      </c>
      <c r="H14530" s="34">
        <v>10</v>
      </c>
      <c r="I14530" s="34">
        <v>14</v>
      </c>
      <c r="J14530" s="34">
        <v>17</v>
      </c>
      <c r="K14530" s="34">
        <v>18</v>
      </c>
      <c r="L14530" s="34">
        <v>9</v>
      </c>
      <c r="M14530" s="34">
        <v>18</v>
      </c>
      <c r="N14530" s="34">
        <v>9</v>
      </c>
      <c r="O14530" s="34">
        <v>9</v>
      </c>
      <c r="P14530" s="34">
        <v>8</v>
      </c>
      <c r="Q14530" s="34">
        <v>9</v>
      </c>
      <c r="R14530" s="34">
        <v>22</v>
      </c>
      <c r="S14530" s="34">
        <v>8</v>
      </c>
      <c r="T14530" s="34">
        <v>11</v>
      </c>
      <c r="U14530" s="34">
        <v>17</v>
      </c>
      <c r="V14530" s="34">
        <v>18</v>
      </c>
      <c r="W14530" s="34">
        <v>10</v>
      </c>
      <c r="X14530" s="34">
        <v>18</v>
      </c>
      <c r="Y14530" s="34">
        <v>13</v>
      </c>
      <c r="Z14530" s="34">
        <v>23</v>
      </c>
      <c r="AA14530" s="34">
        <v>21</v>
      </c>
      <c r="AB14530" s="34">
        <v>13</v>
      </c>
      <c r="AC14530" s="34">
        <v>32</v>
      </c>
    </row>
    <row r="14531" spans="1:29" x14ac:dyDescent="0.2">
      <c r="A14531" s="34" t="s">
        <v>75024</v>
      </c>
      <c r="B14531" s="34">
        <v>11</v>
      </c>
      <c r="C14531" s="34">
        <v>5</v>
      </c>
      <c r="D14531" s="34">
        <v>24</v>
      </c>
      <c r="E14531" s="34">
        <v>7</v>
      </c>
      <c r="F14531" s="34">
        <v>14</v>
      </c>
      <c r="G14531" s="34">
        <v>22</v>
      </c>
      <c r="H14531" s="34">
        <v>17</v>
      </c>
      <c r="I14531" s="34">
        <v>5</v>
      </c>
      <c r="J14531" s="34">
        <v>11</v>
      </c>
      <c r="K14531" s="34">
        <v>2</v>
      </c>
      <c r="L14531" s="34">
        <v>5</v>
      </c>
      <c r="M14531" s="34">
        <v>7</v>
      </c>
      <c r="N14531" s="34">
        <v>4</v>
      </c>
      <c r="O14531" s="34">
        <v>8</v>
      </c>
      <c r="P14531" s="34">
        <v>7</v>
      </c>
      <c r="Q14531" s="34">
        <v>3</v>
      </c>
      <c r="R14531" s="34">
        <v>10</v>
      </c>
      <c r="S14531" s="34">
        <v>15</v>
      </c>
      <c r="T14531" s="34">
        <v>8</v>
      </c>
      <c r="U14531" s="34">
        <v>13</v>
      </c>
      <c r="V14531" s="34">
        <v>19</v>
      </c>
      <c r="W14531" s="34">
        <v>11</v>
      </c>
      <c r="X14531" s="34">
        <v>1</v>
      </c>
      <c r="Y14531" s="34">
        <v>6</v>
      </c>
      <c r="Z14531" s="34">
        <v>21</v>
      </c>
      <c r="AA14531" s="34">
        <v>5</v>
      </c>
      <c r="AB14531" s="34">
        <v>11</v>
      </c>
      <c r="AC14531" s="34">
        <v>6</v>
      </c>
    </row>
    <row r="14532" spans="1:29" x14ac:dyDescent="0.2">
      <c r="A14532" s="34" t="s">
        <v>75025</v>
      </c>
      <c r="B14532" s="34">
        <v>13</v>
      </c>
      <c r="C14532" s="34">
        <v>10</v>
      </c>
      <c r="D14532" s="34">
        <v>14</v>
      </c>
      <c r="E14532" s="34">
        <v>28</v>
      </c>
      <c r="F14532" s="34">
        <v>16</v>
      </c>
      <c r="G14532" s="34">
        <v>23</v>
      </c>
      <c r="H14532" s="34">
        <v>17</v>
      </c>
      <c r="I14532" s="34">
        <v>15</v>
      </c>
      <c r="J14532" s="34">
        <v>13</v>
      </c>
      <c r="K14532" s="34">
        <v>21</v>
      </c>
      <c r="L14532" s="34">
        <v>3</v>
      </c>
      <c r="M14532" s="34">
        <v>7</v>
      </c>
      <c r="N14532" s="34">
        <v>14</v>
      </c>
      <c r="O14532" s="34">
        <v>6</v>
      </c>
      <c r="P14532" s="34">
        <v>6</v>
      </c>
      <c r="Q14532" s="34">
        <v>22</v>
      </c>
      <c r="R14532" s="34">
        <v>10</v>
      </c>
      <c r="S14532" s="34">
        <v>34</v>
      </c>
      <c r="T14532" s="34">
        <v>5</v>
      </c>
      <c r="U14532" s="34">
        <v>16</v>
      </c>
      <c r="V14532" s="34">
        <v>23</v>
      </c>
      <c r="W14532" s="34">
        <v>14</v>
      </c>
      <c r="X14532" s="34">
        <v>19</v>
      </c>
      <c r="Y14532" s="34">
        <v>10</v>
      </c>
      <c r="Z14532" s="34">
        <v>18</v>
      </c>
      <c r="AA14532" s="34">
        <v>21</v>
      </c>
      <c r="AB14532" s="34">
        <v>11</v>
      </c>
      <c r="AC14532" s="34">
        <v>27</v>
      </c>
    </row>
    <row r="14533" spans="1:29" x14ac:dyDescent="0.2">
      <c r="A14533" s="34" t="s">
        <v>75026</v>
      </c>
      <c r="B14533" s="34">
        <v>11</v>
      </c>
      <c r="C14533" s="34">
        <v>4</v>
      </c>
      <c r="D14533" s="34">
        <v>12</v>
      </c>
      <c r="E14533" s="34">
        <v>3</v>
      </c>
      <c r="F14533" s="34">
        <v>3</v>
      </c>
      <c r="G14533" s="34">
        <v>7</v>
      </c>
      <c r="H14533" s="34">
        <v>1</v>
      </c>
      <c r="I14533" s="34">
        <v>7</v>
      </c>
      <c r="J14533" s="34">
        <v>7</v>
      </c>
      <c r="K14533" s="34">
        <v>13</v>
      </c>
      <c r="L14533" s="34">
        <v>15</v>
      </c>
      <c r="M14533" s="34">
        <v>5</v>
      </c>
      <c r="N14533" s="34">
        <v>6</v>
      </c>
      <c r="O14533" s="34">
        <v>1</v>
      </c>
      <c r="P14533" s="34">
        <v>10</v>
      </c>
      <c r="Q14533" s="34">
        <v>8</v>
      </c>
      <c r="R14533" s="34">
        <v>17</v>
      </c>
      <c r="S14533" s="34">
        <v>8</v>
      </c>
      <c r="T14533" s="34">
        <v>4</v>
      </c>
      <c r="U14533" s="34">
        <v>14</v>
      </c>
      <c r="V14533" s="34">
        <v>17</v>
      </c>
      <c r="W14533" s="34">
        <v>2</v>
      </c>
      <c r="X14533" s="34">
        <v>17</v>
      </c>
      <c r="Y14533" s="34">
        <v>10</v>
      </c>
      <c r="Z14533" s="34">
        <v>3</v>
      </c>
      <c r="AA14533" s="34">
        <v>9</v>
      </c>
      <c r="AB14533" s="34">
        <v>6</v>
      </c>
      <c r="AC14533" s="34">
        <v>11</v>
      </c>
    </row>
    <row r="14534" spans="1:29" x14ac:dyDescent="0.2">
      <c r="A14534" s="34" t="s">
        <v>75027</v>
      </c>
      <c r="B14534" s="34">
        <v>8</v>
      </c>
      <c r="C14534" s="34">
        <v>1</v>
      </c>
      <c r="D14534" s="34">
        <v>0</v>
      </c>
      <c r="E14534" s="34">
        <v>3</v>
      </c>
      <c r="F14534" s="34">
        <v>6</v>
      </c>
      <c r="G14534" s="34">
        <v>0</v>
      </c>
      <c r="H14534" s="34">
        <v>0</v>
      </c>
      <c r="I14534" s="34">
        <v>4</v>
      </c>
      <c r="J14534" s="34">
        <v>3</v>
      </c>
      <c r="K14534" s="34">
        <v>11</v>
      </c>
      <c r="L14534" s="34">
        <v>2</v>
      </c>
      <c r="M14534" s="34">
        <v>3</v>
      </c>
      <c r="N14534" s="34">
        <v>2</v>
      </c>
      <c r="O14534" s="34">
        <v>0</v>
      </c>
      <c r="P14534" s="34">
        <v>4</v>
      </c>
      <c r="Q14534" s="34">
        <v>6</v>
      </c>
      <c r="R14534" s="34">
        <v>0</v>
      </c>
      <c r="S14534" s="34">
        <v>5</v>
      </c>
      <c r="T14534" s="34">
        <v>5</v>
      </c>
      <c r="U14534" s="34">
        <v>4</v>
      </c>
      <c r="V14534" s="34">
        <v>1</v>
      </c>
      <c r="W14534" s="34">
        <v>5</v>
      </c>
      <c r="X14534" s="34">
        <v>3</v>
      </c>
      <c r="Y14534" s="34">
        <v>6</v>
      </c>
      <c r="Z14534" s="34">
        <v>3</v>
      </c>
      <c r="AA14534" s="34">
        <v>3</v>
      </c>
      <c r="AB14534" s="34">
        <v>4</v>
      </c>
      <c r="AC14534" s="34">
        <v>7</v>
      </c>
    </row>
    <row r="14535" spans="1:29" x14ac:dyDescent="0.2">
      <c r="A14535" s="34" t="s">
        <v>75028</v>
      </c>
      <c r="B14535" s="34">
        <v>17</v>
      </c>
      <c r="C14535" s="34">
        <v>16</v>
      </c>
      <c r="D14535" s="34">
        <v>51</v>
      </c>
      <c r="E14535" s="34">
        <v>19</v>
      </c>
      <c r="F14535" s="34">
        <v>36</v>
      </c>
      <c r="G14535" s="34">
        <v>29</v>
      </c>
      <c r="H14535" s="34">
        <v>35</v>
      </c>
      <c r="I14535" s="34">
        <v>24</v>
      </c>
      <c r="J14535" s="34">
        <v>28</v>
      </c>
      <c r="K14535" s="34">
        <v>19</v>
      </c>
      <c r="L14535" s="34">
        <v>20</v>
      </c>
      <c r="M14535" s="34">
        <v>9</v>
      </c>
      <c r="N14535" s="34">
        <v>45</v>
      </c>
      <c r="O14535" s="34">
        <v>4</v>
      </c>
      <c r="P14535" s="34">
        <v>29</v>
      </c>
      <c r="Q14535" s="34">
        <v>31</v>
      </c>
      <c r="R14535" s="34">
        <v>33</v>
      </c>
      <c r="S14535" s="34">
        <v>14</v>
      </c>
      <c r="T14535" s="34">
        <v>26</v>
      </c>
      <c r="U14535" s="34">
        <v>28</v>
      </c>
      <c r="V14535" s="34">
        <v>57</v>
      </c>
      <c r="W14535" s="34">
        <v>14</v>
      </c>
      <c r="X14535" s="34">
        <v>60</v>
      </c>
      <c r="Y14535" s="34">
        <v>19</v>
      </c>
      <c r="Z14535" s="34">
        <v>46</v>
      </c>
      <c r="AA14535" s="34">
        <v>38</v>
      </c>
      <c r="AB14535" s="34">
        <v>39</v>
      </c>
      <c r="AC14535" s="34">
        <v>34</v>
      </c>
    </row>
    <row r="14536" spans="1:29" x14ac:dyDescent="0.2">
      <c r="A14536" s="34" t="s">
        <v>75029</v>
      </c>
      <c r="B14536" s="34">
        <v>5</v>
      </c>
      <c r="C14536" s="34">
        <v>5</v>
      </c>
      <c r="D14536" s="34">
        <v>0</v>
      </c>
      <c r="E14536" s="34">
        <v>2</v>
      </c>
      <c r="F14536" s="34">
        <v>2</v>
      </c>
      <c r="G14536" s="34">
        <v>10</v>
      </c>
      <c r="H14536" s="34">
        <v>3</v>
      </c>
      <c r="I14536" s="34">
        <v>2</v>
      </c>
      <c r="J14536" s="34">
        <v>0</v>
      </c>
      <c r="K14536" s="34">
        <v>1</v>
      </c>
      <c r="L14536" s="34">
        <v>1</v>
      </c>
      <c r="M14536" s="34">
        <v>4</v>
      </c>
      <c r="N14536" s="34">
        <v>0</v>
      </c>
      <c r="O14536" s="34">
        <v>0</v>
      </c>
      <c r="P14536" s="34">
        <v>7</v>
      </c>
      <c r="Q14536" s="34">
        <v>4</v>
      </c>
      <c r="R14536" s="34">
        <v>6</v>
      </c>
      <c r="S14536" s="34">
        <v>6</v>
      </c>
      <c r="T14536" s="34">
        <v>6</v>
      </c>
      <c r="U14536" s="34">
        <v>2</v>
      </c>
      <c r="V14536" s="34">
        <v>19</v>
      </c>
      <c r="W14536" s="34">
        <v>8</v>
      </c>
      <c r="X14536" s="34">
        <v>0</v>
      </c>
      <c r="Y14536" s="34">
        <v>1</v>
      </c>
      <c r="Z14536" s="34">
        <v>1</v>
      </c>
      <c r="AA14536" s="34">
        <v>3</v>
      </c>
      <c r="AB14536" s="34">
        <v>4</v>
      </c>
      <c r="AC14536" s="34">
        <v>10</v>
      </c>
    </row>
    <row r="14537" spans="1:29" x14ac:dyDescent="0.2">
      <c r="A14537" s="34" t="s">
        <v>75030</v>
      </c>
      <c r="B14537" s="34">
        <v>14</v>
      </c>
      <c r="C14537" s="34">
        <v>15</v>
      </c>
      <c r="D14537" s="34">
        <v>13</v>
      </c>
      <c r="E14537" s="34">
        <v>15</v>
      </c>
      <c r="F14537" s="34">
        <v>6</v>
      </c>
      <c r="G14537" s="34">
        <v>10</v>
      </c>
      <c r="H14537" s="34">
        <v>7</v>
      </c>
      <c r="I14537" s="34">
        <v>4</v>
      </c>
      <c r="J14537" s="34">
        <v>7</v>
      </c>
      <c r="K14537" s="34">
        <v>15</v>
      </c>
      <c r="L14537" s="34">
        <v>5</v>
      </c>
      <c r="M14537" s="34">
        <v>22</v>
      </c>
      <c r="N14537" s="34">
        <v>6</v>
      </c>
      <c r="O14537" s="34">
        <v>10</v>
      </c>
      <c r="P14537" s="34">
        <v>7</v>
      </c>
      <c r="Q14537" s="34">
        <v>8</v>
      </c>
      <c r="R14537" s="34">
        <v>9</v>
      </c>
      <c r="S14537" s="34">
        <v>27</v>
      </c>
      <c r="T14537" s="34">
        <v>7</v>
      </c>
      <c r="U14537" s="34">
        <v>11</v>
      </c>
      <c r="V14537" s="34">
        <v>10</v>
      </c>
      <c r="W14537" s="34">
        <v>11</v>
      </c>
      <c r="X14537" s="34">
        <v>10</v>
      </c>
      <c r="Y14537" s="34">
        <v>11</v>
      </c>
      <c r="Z14537" s="34">
        <v>5</v>
      </c>
      <c r="AA14537" s="34">
        <v>14</v>
      </c>
      <c r="AB14537" s="34">
        <v>15</v>
      </c>
      <c r="AC14537" s="34">
        <v>19</v>
      </c>
    </row>
    <row r="14538" spans="1:29" x14ac:dyDescent="0.2">
      <c r="A14538" s="34" t="s">
        <v>75031</v>
      </c>
      <c r="B14538" s="34">
        <v>21</v>
      </c>
      <c r="C14538" s="34">
        <v>74</v>
      </c>
      <c r="D14538" s="34">
        <v>41</v>
      </c>
      <c r="E14538" s="34">
        <v>89</v>
      </c>
      <c r="F14538" s="34">
        <v>35</v>
      </c>
      <c r="G14538" s="34">
        <v>38</v>
      </c>
      <c r="H14538" s="34">
        <v>41</v>
      </c>
      <c r="I14538" s="34">
        <v>81</v>
      </c>
      <c r="J14538" s="34">
        <v>53</v>
      </c>
      <c r="K14538" s="34">
        <v>82</v>
      </c>
      <c r="L14538" s="34">
        <v>38</v>
      </c>
      <c r="M14538" s="34">
        <v>68</v>
      </c>
      <c r="N14538" s="34">
        <v>35</v>
      </c>
      <c r="O14538" s="34">
        <v>57</v>
      </c>
      <c r="P14538" s="34">
        <v>25</v>
      </c>
      <c r="Q14538" s="34">
        <v>86</v>
      </c>
      <c r="R14538" s="34">
        <v>55</v>
      </c>
      <c r="S14538" s="34">
        <v>76</v>
      </c>
      <c r="T14538" s="34">
        <v>48</v>
      </c>
      <c r="U14538" s="34">
        <v>61</v>
      </c>
      <c r="V14538" s="34">
        <v>60</v>
      </c>
      <c r="W14538" s="34">
        <v>92</v>
      </c>
      <c r="X14538" s="34">
        <v>56</v>
      </c>
      <c r="Y14538" s="34">
        <v>69</v>
      </c>
      <c r="Z14538" s="34">
        <v>54</v>
      </c>
      <c r="AA14538" s="34">
        <v>111</v>
      </c>
      <c r="AB14538" s="34">
        <v>59</v>
      </c>
      <c r="AC14538" s="34">
        <v>121</v>
      </c>
    </row>
    <row r="14539" spans="1:29" x14ac:dyDescent="0.2">
      <c r="A14539" s="34" t="s">
        <v>75032</v>
      </c>
      <c r="B14539" s="34">
        <v>23</v>
      </c>
      <c r="C14539" s="34">
        <v>10</v>
      </c>
      <c r="D14539" s="34">
        <v>15</v>
      </c>
      <c r="E14539" s="34">
        <v>7</v>
      </c>
      <c r="F14539" s="34">
        <v>19</v>
      </c>
      <c r="G14539" s="34">
        <v>3</v>
      </c>
      <c r="H14539" s="34">
        <v>16</v>
      </c>
      <c r="I14539" s="34">
        <v>16</v>
      </c>
      <c r="J14539" s="34">
        <v>8</v>
      </c>
      <c r="K14539" s="34">
        <v>13</v>
      </c>
      <c r="L14539" s="34">
        <v>11</v>
      </c>
      <c r="M14539" s="34">
        <v>13</v>
      </c>
      <c r="N14539" s="34">
        <v>9</v>
      </c>
      <c r="O14539" s="34">
        <v>15</v>
      </c>
      <c r="P14539" s="34">
        <v>5</v>
      </c>
      <c r="Q14539" s="34">
        <v>13</v>
      </c>
      <c r="R14539" s="34">
        <v>7</v>
      </c>
      <c r="S14539" s="34">
        <v>4</v>
      </c>
      <c r="T14539" s="34">
        <v>18</v>
      </c>
      <c r="U14539" s="34">
        <v>11</v>
      </c>
      <c r="V14539" s="34">
        <v>5</v>
      </c>
      <c r="W14539" s="34">
        <v>25</v>
      </c>
      <c r="X14539" s="34">
        <v>22</v>
      </c>
      <c r="Y14539" s="34">
        <v>31</v>
      </c>
      <c r="Z14539" s="34">
        <v>12</v>
      </c>
      <c r="AA14539" s="34">
        <v>29</v>
      </c>
      <c r="AB14539" s="34">
        <v>17</v>
      </c>
      <c r="AC14539" s="34">
        <v>25</v>
      </c>
    </row>
    <row r="14540" spans="1:29" x14ac:dyDescent="0.2">
      <c r="A14540" s="34" t="s">
        <v>75033</v>
      </c>
      <c r="B14540" s="34">
        <v>7</v>
      </c>
      <c r="C14540" s="34">
        <v>13</v>
      </c>
      <c r="D14540" s="34">
        <v>12</v>
      </c>
      <c r="E14540" s="34">
        <v>11</v>
      </c>
      <c r="F14540" s="34">
        <v>2</v>
      </c>
      <c r="G14540" s="34">
        <v>15</v>
      </c>
      <c r="H14540" s="34">
        <v>5</v>
      </c>
      <c r="I14540" s="34">
        <v>10</v>
      </c>
      <c r="J14540" s="34">
        <v>6</v>
      </c>
      <c r="K14540" s="34">
        <v>12</v>
      </c>
      <c r="L14540" s="34">
        <v>3</v>
      </c>
      <c r="M14540" s="34">
        <v>10</v>
      </c>
      <c r="N14540" s="34">
        <v>9</v>
      </c>
      <c r="O14540" s="34">
        <v>4</v>
      </c>
      <c r="P14540" s="34">
        <v>4</v>
      </c>
      <c r="Q14540" s="34">
        <v>8</v>
      </c>
      <c r="R14540" s="34">
        <v>2</v>
      </c>
      <c r="S14540" s="34">
        <v>4</v>
      </c>
      <c r="T14540" s="34">
        <v>2</v>
      </c>
      <c r="U14540" s="34">
        <v>5</v>
      </c>
      <c r="V14540" s="34">
        <v>3</v>
      </c>
      <c r="W14540" s="34">
        <v>3</v>
      </c>
      <c r="X14540" s="34">
        <v>12</v>
      </c>
      <c r="Y14540" s="34">
        <v>7</v>
      </c>
      <c r="Z14540" s="34">
        <v>2</v>
      </c>
      <c r="AA14540" s="34">
        <v>13</v>
      </c>
      <c r="AB14540" s="34">
        <v>6</v>
      </c>
      <c r="AC14540" s="34">
        <v>12</v>
      </c>
    </row>
    <row r="14541" spans="1:29" x14ac:dyDescent="0.2">
      <c r="A14541" s="34" t="s">
        <v>75034</v>
      </c>
      <c r="B14541" s="34">
        <v>14</v>
      </c>
      <c r="C14541" s="34">
        <v>1</v>
      </c>
      <c r="D14541" s="34">
        <v>0</v>
      </c>
      <c r="E14541" s="34">
        <v>0</v>
      </c>
      <c r="F14541" s="34">
        <v>4</v>
      </c>
      <c r="G14541" s="34">
        <v>0</v>
      </c>
      <c r="H14541" s="34">
        <v>2</v>
      </c>
      <c r="I14541" s="34">
        <v>3</v>
      </c>
      <c r="J14541" s="34">
        <v>2</v>
      </c>
      <c r="K14541" s="34">
        <v>4</v>
      </c>
      <c r="L14541" s="34">
        <v>0</v>
      </c>
      <c r="M14541" s="34">
        <v>1</v>
      </c>
      <c r="N14541" s="34">
        <v>6</v>
      </c>
      <c r="O14541" s="34">
        <v>0</v>
      </c>
      <c r="P14541" s="34">
        <v>2</v>
      </c>
      <c r="Q14541" s="34">
        <v>1</v>
      </c>
      <c r="R14541" s="34">
        <v>0</v>
      </c>
      <c r="S14541" s="34">
        <v>2</v>
      </c>
      <c r="T14541" s="34">
        <v>0</v>
      </c>
      <c r="U14541" s="34">
        <v>0</v>
      </c>
      <c r="V14541" s="34">
        <v>4</v>
      </c>
      <c r="W14541" s="34">
        <v>0</v>
      </c>
      <c r="X14541" s="34">
        <v>0</v>
      </c>
      <c r="Y14541" s="34">
        <v>0</v>
      </c>
      <c r="Z14541" s="34">
        <v>3</v>
      </c>
      <c r="AA14541" s="34">
        <v>0</v>
      </c>
      <c r="AB14541" s="34">
        <v>3</v>
      </c>
      <c r="AC14541" s="34">
        <v>1</v>
      </c>
    </row>
    <row r="14542" spans="1:29" x14ac:dyDescent="0.2">
      <c r="A14542" s="34" t="s">
        <v>75035</v>
      </c>
      <c r="B14542" s="34">
        <v>26</v>
      </c>
      <c r="C14542" s="34">
        <v>20</v>
      </c>
      <c r="D14542" s="34">
        <v>29</v>
      </c>
      <c r="E14542" s="34">
        <v>34</v>
      </c>
      <c r="F14542" s="34">
        <v>37</v>
      </c>
      <c r="G14542" s="34">
        <v>13</v>
      </c>
      <c r="H14542" s="34">
        <v>25</v>
      </c>
      <c r="I14542" s="34">
        <v>13</v>
      </c>
      <c r="J14542" s="34">
        <v>23</v>
      </c>
      <c r="K14542" s="34">
        <v>13</v>
      </c>
      <c r="L14542" s="34">
        <v>31</v>
      </c>
      <c r="M14542" s="34">
        <v>19</v>
      </c>
      <c r="N14542" s="34">
        <v>30</v>
      </c>
      <c r="O14542" s="34">
        <v>8</v>
      </c>
      <c r="P14542" s="34">
        <v>10</v>
      </c>
      <c r="Q14542" s="34">
        <v>31</v>
      </c>
      <c r="R14542" s="34">
        <v>35</v>
      </c>
      <c r="S14542" s="34">
        <v>18</v>
      </c>
      <c r="T14542" s="34">
        <v>33</v>
      </c>
      <c r="U14542" s="34">
        <v>19</v>
      </c>
      <c r="V14542" s="34">
        <v>29</v>
      </c>
      <c r="W14542" s="34">
        <v>25</v>
      </c>
      <c r="X14542" s="34">
        <v>31</v>
      </c>
      <c r="Y14542" s="34">
        <v>38</v>
      </c>
      <c r="Z14542" s="34">
        <v>32</v>
      </c>
      <c r="AA14542" s="34">
        <v>22</v>
      </c>
      <c r="AB14542" s="34">
        <v>52</v>
      </c>
      <c r="AC14542" s="34">
        <v>20</v>
      </c>
    </row>
    <row r="14543" spans="1:29" x14ac:dyDescent="0.2">
      <c r="A14543" s="34" t="s">
        <v>75036</v>
      </c>
      <c r="B14543" s="34">
        <v>10</v>
      </c>
      <c r="C14543" s="34">
        <v>0</v>
      </c>
      <c r="D14543" s="34">
        <v>0</v>
      </c>
      <c r="E14543" s="34">
        <v>15</v>
      </c>
      <c r="F14543" s="34">
        <v>4</v>
      </c>
      <c r="G14543" s="34">
        <v>0</v>
      </c>
      <c r="H14543" s="34">
        <v>2</v>
      </c>
      <c r="I14543" s="34">
        <v>2</v>
      </c>
      <c r="J14543" s="34">
        <v>0</v>
      </c>
      <c r="K14543" s="34">
        <v>0</v>
      </c>
      <c r="L14543" s="34">
        <v>0</v>
      </c>
      <c r="M14543" s="34">
        <v>0</v>
      </c>
      <c r="N14543" s="34">
        <v>0</v>
      </c>
      <c r="O14543" s="34">
        <v>0</v>
      </c>
      <c r="P14543" s="34">
        <v>0</v>
      </c>
      <c r="Q14543" s="34">
        <v>3</v>
      </c>
      <c r="R14543" s="34">
        <v>0</v>
      </c>
      <c r="S14543" s="34">
        <v>0</v>
      </c>
      <c r="T14543" s="34">
        <v>0</v>
      </c>
      <c r="U14543" s="34">
        <v>0</v>
      </c>
      <c r="V14543" s="34">
        <v>0</v>
      </c>
      <c r="W14543" s="34">
        <v>1</v>
      </c>
      <c r="X14543" s="34">
        <v>0</v>
      </c>
      <c r="Y14543" s="34">
        <v>0</v>
      </c>
      <c r="Z14543" s="34">
        <v>0</v>
      </c>
      <c r="AA14543" s="34">
        <v>2</v>
      </c>
      <c r="AB14543" s="34">
        <v>1</v>
      </c>
      <c r="AC14543" s="34">
        <v>2</v>
      </c>
    </row>
    <row r="14544" spans="1:29" x14ac:dyDescent="0.2">
      <c r="A14544" s="34" t="s">
        <v>75037</v>
      </c>
      <c r="B14544" s="34">
        <v>11</v>
      </c>
      <c r="C14544" s="34">
        <v>9</v>
      </c>
      <c r="D14544" s="34">
        <v>10</v>
      </c>
      <c r="E14544" s="34">
        <v>16</v>
      </c>
      <c r="F14544" s="34">
        <v>11</v>
      </c>
      <c r="G14544" s="34">
        <v>8</v>
      </c>
      <c r="H14544" s="34">
        <v>14</v>
      </c>
      <c r="I14544" s="34">
        <v>8</v>
      </c>
      <c r="J14544" s="34">
        <v>14</v>
      </c>
      <c r="K14544" s="34">
        <v>13</v>
      </c>
      <c r="L14544" s="34">
        <v>11</v>
      </c>
      <c r="M14544" s="34">
        <v>2</v>
      </c>
      <c r="N14544" s="34">
        <v>15</v>
      </c>
      <c r="O14544" s="34">
        <v>9</v>
      </c>
      <c r="P14544" s="34">
        <v>16</v>
      </c>
      <c r="Q14544" s="34">
        <v>11</v>
      </c>
      <c r="R14544" s="34">
        <v>15</v>
      </c>
      <c r="S14544" s="34">
        <v>14</v>
      </c>
      <c r="T14544" s="34">
        <v>17</v>
      </c>
      <c r="U14544" s="34">
        <v>5</v>
      </c>
      <c r="V14544" s="34">
        <v>13</v>
      </c>
      <c r="W14544" s="34">
        <v>23</v>
      </c>
      <c r="X14544" s="34">
        <v>4</v>
      </c>
      <c r="Y14544" s="34">
        <v>15</v>
      </c>
      <c r="Z14544" s="34">
        <v>15</v>
      </c>
      <c r="AA14544" s="34">
        <v>4</v>
      </c>
      <c r="AB14544" s="34">
        <v>12</v>
      </c>
      <c r="AC14544" s="34">
        <v>12</v>
      </c>
    </row>
    <row r="14545" spans="1:29" x14ac:dyDescent="0.2">
      <c r="A14545" s="34" t="s">
        <v>75038</v>
      </c>
      <c r="B14545" s="34">
        <v>2</v>
      </c>
      <c r="C14545" s="34">
        <v>2</v>
      </c>
      <c r="D14545" s="34">
        <v>4</v>
      </c>
      <c r="E14545" s="34">
        <v>2</v>
      </c>
      <c r="F14545" s="34">
        <v>2</v>
      </c>
      <c r="G14545" s="34">
        <v>0</v>
      </c>
      <c r="H14545" s="34">
        <v>2</v>
      </c>
      <c r="I14545" s="34">
        <v>3</v>
      </c>
      <c r="J14545" s="34">
        <v>3</v>
      </c>
      <c r="K14545" s="34">
        <v>3</v>
      </c>
      <c r="L14545" s="34">
        <v>1</v>
      </c>
      <c r="M14545" s="34">
        <v>0</v>
      </c>
      <c r="N14545" s="34">
        <v>1</v>
      </c>
      <c r="O14545" s="34">
        <v>1</v>
      </c>
      <c r="P14545" s="34">
        <v>5</v>
      </c>
      <c r="Q14545" s="34">
        <v>0</v>
      </c>
      <c r="R14545" s="34">
        <v>10</v>
      </c>
      <c r="S14545" s="34">
        <v>3</v>
      </c>
      <c r="T14545" s="34">
        <v>5</v>
      </c>
      <c r="U14545" s="34">
        <v>2</v>
      </c>
      <c r="V14545" s="34">
        <v>5</v>
      </c>
      <c r="W14545" s="34">
        <v>5</v>
      </c>
      <c r="X14545" s="34">
        <v>7</v>
      </c>
      <c r="Y14545" s="34">
        <v>3</v>
      </c>
      <c r="Z14545" s="34">
        <v>8</v>
      </c>
      <c r="AA14545" s="34">
        <v>12</v>
      </c>
      <c r="AB14545" s="34">
        <v>2</v>
      </c>
      <c r="AC14545" s="34">
        <v>5</v>
      </c>
    </row>
    <row r="14546" spans="1:29" x14ac:dyDescent="0.2">
      <c r="A14546" s="34" t="s">
        <v>75039</v>
      </c>
      <c r="B14546" s="34">
        <v>17</v>
      </c>
      <c r="C14546" s="34">
        <v>3</v>
      </c>
      <c r="D14546" s="34">
        <v>5</v>
      </c>
      <c r="E14546" s="34">
        <v>3</v>
      </c>
      <c r="F14546" s="34">
        <v>1</v>
      </c>
      <c r="G14546" s="34">
        <v>13</v>
      </c>
      <c r="H14546" s="34">
        <v>4</v>
      </c>
      <c r="I14546" s="34">
        <v>0</v>
      </c>
      <c r="J14546" s="34">
        <v>2</v>
      </c>
      <c r="K14546" s="34">
        <v>0</v>
      </c>
      <c r="L14546" s="34">
        <v>1</v>
      </c>
      <c r="M14546" s="34">
        <v>1</v>
      </c>
      <c r="N14546" s="34">
        <v>0</v>
      </c>
      <c r="O14546" s="34">
        <v>0</v>
      </c>
      <c r="P14546" s="34">
        <v>0</v>
      </c>
      <c r="Q14546" s="34">
        <v>3</v>
      </c>
      <c r="R14546" s="34">
        <v>2</v>
      </c>
      <c r="S14546" s="34">
        <v>2</v>
      </c>
      <c r="T14546" s="34">
        <v>4</v>
      </c>
      <c r="U14546" s="34">
        <v>0</v>
      </c>
      <c r="V14546" s="34">
        <v>3</v>
      </c>
      <c r="W14546" s="34">
        <v>0</v>
      </c>
      <c r="X14546" s="34">
        <v>0</v>
      </c>
      <c r="Y14546" s="34">
        <v>0</v>
      </c>
      <c r="Z14546" s="34">
        <v>0</v>
      </c>
      <c r="AA14546" s="34">
        <v>3</v>
      </c>
      <c r="AB14546" s="34">
        <v>3</v>
      </c>
      <c r="AC14546" s="34">
        <v>1</v>
      </c>
    </row>
    <row r="14547" spans="1:29" x14ac:dyDescent="0.2">
      <c r="A14547" s="34" t="s">
        <v>75040</v>
      </c>
      <c r="B14547" s="34">
        <v>4</v>
      </c>
      <c r="C14547" s="34">
        <v>7</v>
      </c>
      <c r="D14547" s="34">
        <v>2</v>
      </c>
      <c r="E14547" s="34">
        <v>10</v>
      </c>
      <c r="F14547" s="34">
        <v>1</v>
      </c>
      <c r="G14547" s="34">
        <v>3</v>
      </c>
      <c r="H14547" s="34">
        <v>2</v>
      </c>
      <c r="I14547" s="34">
        <v>0</v>
      </c>
      <c r="J14547" s="34">
        <v>0</v>
      </c>
      <c r="K14547" s="34">
        <v>1</v>
      </c>
      <c r="L14547" s="34">
        <v>0</v>
      </c>
      <c r="M14547" s="34">
        <v>2</v>
      </c>
      <c r="N14547" s="34">
        <v>1</v>
      </c>
      <c r="O14547" s="34">
        <v>0</v>
      </c>
      <c r="P14547" s="34">
        <v>1</v>
      </c>
      <c r="Q14547" s="34">
        <v>3</v>
      </c>
      <c r="R14547" s="34">
        <v>0</v>
      </c>
      <c r="S14547" s="34">
        <v>1</v>
      </c>
      <c r="T14547" s="34">
        <v>0</v>
      </c>
      <c r="U14547" s="34">
        <v>2</v>
      </c>
      <c r="V14547" s="34">
        <v>0</v>
      </c>
      <c r="W14547" s="34">
        <v>3</v>
      </c>
      <c r="X14547" s="34">
        <v>3</v>
      </c>
      <c r="Y14547" s="34">
        <v>2</v>
      </c>
      <c r="Z14547" s="34">
        <v>1</v>
      </c>
      <c r="AA14547" s="34">
        <v>2</v>
      </c>
      <c r="AB14547" s="34">
        <v>1</v>
      </c>
      <c r="AC14547" s="34">
        <v>1</v>
      </c>
    </row>
    <row r="14548" spans="1:29" x14ac:dyDescent="0.2">
      <c r="A14548" s="34" t="s">
        <v>75041</v>
      </c>
      <c r="B14548" s="34">
        <v>5</v>
      </c>
      <c r="C14548" s="34">
        <v>2</v>
      </c>
      <c r="D14548" s="34">
        <v>3</v>
      </c>
      <c r="E14548" s="34">
        <v>1</v>
      </c>
      <c r="F14548" s="34">
        <v>3</v>
      </c>
      <c r="G14548" s="34">
        <v>5</v>
      </c>
      <c r="H14548" s="34">
        <v>1</v>
      </c>
      <c r="I14548" s="34">
        <v>3</v>
      </c>
      <c r="J14548" s="34">
        <v>1</v>
      </c>
      <c r="K14548" s="34">
        <v>3</v>
      </c>
      <c r="L14548" s="34">
        <v>0</v>
      </c>
      <c r="M14548" s="34">
        <v>0</v>
      </c>
      <c r="N14548" s="34">
        <v>2</v>
      </c>
      <c r="O14548" s="34">
        <v>4</v>
      </c>
      <c r="P14548" s="34">
        <v>2</v>
      </c>
      <c r="Q14548" s="34">
        <v>1</v>
      </c>
      <c r="R14548" s="34">
        <v>2</v>
      </c>
      <c r="S14548" s="34">
        <v>1</v>
      </c>
      <c r="T14548" s="34">
        <v>0</v>
      </c>
      <c r="U14548" s="34">
        <v>0</v>
      </c>
      <c r="V14548" s="34">
        <v>3</v>
      </c>
      <c r="W14548" s="34">
        <v>4</v>
      </c>
      <c r="X14548" s="34">
        <v>5</v>
      </c>
      <c r="Y14548" s="34">
        <v>6</v>
      </c>
      <c r="Z14548" s="34">
        <v>3</v>
      </c>
      <c r="AA14548" s="34">
        <v>10</v>
      </c>
      <c r="AB14548" s="34">
        <v>1</v>
      </c>
      <c r="AC14548" s="34">
        <v>5</v>
      </c>
    </row>
    <row r="14549" spans="1:29" x14ac:dyDescent="0.2">
      <c r="A14549" s="34" t="s">
        <v>75042</v>
      </c>
      <c r="B14549" s="34">
        <v>19</v>
      </c>
      <c r="C14549" s="34">
        <v>9</v>
      </c>
      <c r="D14549" s="34">
        <v>10</v>
      </c>
      <c r="E14549" s="34">
        <v>24</v>
      </c>
      <c r="F14549" s="34">
        <v>9</v>
      </c>
      <c r="G14549" s="34">
        <v>14</v>
      </c>
      <c r="H14549" s="34">
        <v>18</v>
      </c>
      <c r="I14549" s="34">
        <v>10</v>
      </c>
      <c r="J14549" s="34">
        <v>15</v>
      </c>
      <c r="K14549" s="34">
        <v>11</v>
      </c>
      <c r="L14549" s="34">
        <v>16</v>
      </c>
      <c r="M14549" s="34">
        <v>10</v>
      </c>
      <c r="N14549" s="34">
        <v>7</v>
      </c>
      <c r="O14549" s="34">
        <v>18</v>
      </c>
      <c r="P14549" s="34">
        <v>13</v>
      </c>
      <c r="Q14549" s="34">
        <v>21</v>
      </c>
      <c r="R14549" s="34">
        <v>18</v>
      </c>
      <c r="S14549" s="34">
        <v>13</v>
      </c>
      <c r="T14549" s="34">
        <v>7</v>
      </c>
      <c r="U14549" s="34">
        <v>15</v>
      </c>
      <c r="V14549" s="34">
        <v>14</v>
      </c>
      <c r="W14549" s="34">
        <v>13</v>
      </c>
      <c r="X14549" s="34">
        <v>15</v>
      </c>
      <c r="Y14549" s="34">
        <v>9</v>
      </c>
      <c r="Z14549" s="34">
        <v>16</v>
      </c>
      <c r="AA14549" s="34">
        <v>7</v>
      </c>
      <c r="AB14549" s="34">
        <v>16</v>
      </c>
      <c r="AC14549" s="34">
        <v>21</v>
      </c>
    </row>
    <row r="14550" spans="1:29" x14ac:dyDescent="0.2">
      <c r="A14550" s="34" t="s">
        <v>75043</v>
      </c>
      <c r="B14550" s="34">
        <v>85</v>
      </c>
      <c r="C14550" s="34">
        <v>138</v>
      </c>
      <c r="D14550" s="34">
        <v>177</v>
      </c>
      <c r="E14550" s="34">
        <v>98</v>
      </c>
      <c r="F14550" s="34">
        <v>199</v>
      </c>
      <c r="G14550" s="34">
        <v>123</v>
      </c>
      <c r="H14550" s="34">
        <v>152</v>
      </c>
      <c r="I14550" s="34">
        <v>118</v>
      </c>
      <c r="J14550" s="34">
        <v>158</v>
      </c>
      <c r="K14550" s="34">
        <v>148</v>
      </c>
      <c r="L14550" s="34">
        <v>100</v>
      </c>
      <c r="M14550" s="34">
        <v>133</v>
      </c>
      <c r="N14550" s="34">
        <v>129</v>
      </c>
      <c r="O14550" s="34">
        <v>137</v>
      </c>
      <c r="P14550" s="34">
        <v>129</v>
      </c>
      <c r="Q14550" s="34">
        <v>206</v>
      </c>
      <c r="R14550" s="34">
        <v>194</v>
      </c>
      <c r="S14550" s="34">
        <v>164</v>
      </c>
      <c r="T14550" s="34">
        <v>132</v>
      </c>
      <c r="U14550" s="34">
        <v>134</v>
      </c>
      <c r="V14550" s="34">
        <v>196</v>
      </c>
      <c r="W14550" s="34">
        <v>105</v>
      </c>
      <c r="X14550" s="34">
        <v>184</v>
      </c>
      <c r="Y14550" s="34">
        <v>107</v>
      </c>
      <c r="Z14550" s="34">
        <v>184</v>
      </c>
      <c r="AA14550" s="34">
        <v>174</v>
      </c>
      <c r="AB14550" s="34">
        <v>174</v>
      </c>
      <c r="AC14550" s="34">
        <v>215</v>
      </c>
    </row>
    <row r="14551" spans="1:29" x14ac:dyDescent="0.2">
      <c r="A14551" s="34" t="s">
        <v>75044</v>
      </c>
      <c r="B14551" s="34">
        <v>33</v>
      </c>
      <c r="C14551" s="34">
        <v>35</v>
      </c>
      <c r="D14551" s="34">
        <v>33</v>
      </c>
      <c r="E14551" s="34">
        <v>38</v>
      </c>
      <c r="F14551" s="34">
        <v>49</v>
      </c>
      <c r="G14551" s="34">
        <v>30</v>
      </c>
      <c r="H14551" s="34">
        <v>33</v>
      </c>
      <c r="I14551" s="34">
        <v>46</v>
      </c>
      <c r="J14551" s="34">
        <v>41</v>
      </c>
      <c r="K14551" s="34">
        <v>32</v>
      </c>
      <c r="L14551" s="34">
        <v>33</v>
      </c>
      <c r="M14551" s="34">
        <v>28</v>
      </c>
      <c r="N14551" s="34">
        <v>35</v>
      </c>
      <c r="O14551" s="34">
        <v>34</v>
      </c>
      <c r="P14551" s="34">
        <v>26</v>
      </c>
      <c r="Q14551" s="34">
        <v>63</v>
      </c>
      <c r="R14551" s="34">
        <v>40</v>
      </c>
      <c r="S14551" s="34">
        <v>35</v>
      </c>
      <c r="T14551" s="34">
        <v>50</v>
      </c>
      <c r="U14551" s="34">
        <v>29</v>
      </c>
      <c r="V14551" s="34">
        <v>57</v>
      </c>
      <c r="W14551" s="34">
        <v>48</v>
      </c>
      <c r="X14551" s="34">
        <v>44</v>
      </c>
      <c r="Y14551" s="34">
        <v>41</v>
      </c>
      <c r="Z14551" s="34">
        <v>40</v>
      </c>
      <c r="AA14551" s="34">
        <v>51</v>
      </c>
      <c r="AB14551" s="34">
        <v>72</v>
      </c>
      <c r="AC14551" s="34">
        <v>70</v>
      </c>
    </row>
    <row r="14552" spans="1:29" x14ac:dyDescent="0.2">
      <c r="A14552" s="34" t="s">
        <v>75045</v>
      </c>
      <c r="B14552" s="34">
        <v>8</v>
      </c>
      <c r="C14552" s="34">
        <v>10</v>
      </c>
      <c r="D14552" s="34">
        <v>24</v>
      </c>
      <c r="E14552" s="34">
        <v>25</v>
      </c>
      <c r="F14552" s="34">
        <v>30</v>
      </c>
      <c r="G14552" s="34">
        <v>12</v>
      </c>
      <c r="H14552" s="34">
        <v>18</v>
      </c>
      <c r="I14552" s="34">
        <v>20</v>
      </c>
      <c r="J14552" s="34">
        <v>13</v>
      </c>
      <c r="K14552" s="34">
        <v>10</v>
      </c>
      <c r="L14552" s="34">
        <v>11</v>
      </c>
      <c r="M14552" s="34">
        <v>10</v>
      </c>
      <c r="N14552" s="34">
        <v>24</v>
      </c>
      <c r="O14552" s="34">
        <v>12</v>
      </c>
      <c r="P14552" s="34">
        <v>16</v>
      </c>
      <c r="Q14552" s="34">
        <v>15</v>
      </c>
      <c r="R14552" s="34">
        <v>25</v>
      </c>
      <c r="S14552" s="34">
        <v>19</v>
      </c>
      <c r="T14552" s="34">
        <v>22</v>
      </c>
      <c r="U14552" s="34">
        <v>12</v>
      </c>
      <c r="V14552" s="34">
        <v>17</v>
      </c>
      <c r="W14552" s="34">
        <v>7</v>
      </c>
      <c r="X14552" s="34">
        <v>34</v>
      </c>
      <c r="Y14552" s="34">
        <v>17</v>
      </c>
      <c r="Z14552" s="34">
        <v>18</v>
      </c>
      <c r="AA14552" s="34">
        <v>25</v>
      </c>
      <c r="AB14552" s="34">
        <v>17</v>
      </c>
      <c r="AC14552" s="34">
        <v>23</v>
      </c>
    </row>
    <row r="14553" spans="1:29" x14ac:dyDescent="0.2">
      <c r="A14553" s="34" t="s">
        <v>75046</v>
      </c>
      <c r="B14553" s="34">
        <v>22</v>
      </c>
      <c r="C14553" s="34">
        <v>27</v>
      </c>
      <c r="D14553" s="34">
        <v>33</v>
      </c>
      <c r="E14553" s="34">
        <v>41</v>
      </c>
      <c r="F14553" s="34">
        <v>32</v>
      </c>
      <c r="G14553" s="34">
        <v>36</v>
      </c>
      <c r="H14553" s="34">
        <v>48</v>
      </c>
      <c r="I14553" s="34">
        <v>26</v>
      </c>
      <c r="J14553" s="34">
        <v>38</v>
      </c>
      <c r="K14553" s="34">
        <v>35</v>
      </c>
      <c r="L14553" s="34">
        <v>18</v>
      </c>
      <c r="M14553" s="34">
        <v>36</v>
      </c>
      <c r="N14553" s="34">
        <v>17</v>
      </c>
      <c r="O14553" s="34">
        <v>33</v>
      </c>
      <c r="P14553" s="34">
        <v>33</v>
      </c>
      <c r="Q14553" s="34">
        <v>29</v>
      </c>
      <c r="R14553" s="34">
        <v>39</v>
      </c>
      <c r="S14553" s="34">
        <v>42</v>
      </c>
      <c r="T14553" s="34">
        <v>32</v>
      </c>
      <c r="U14553" s="34">
        <v>28</v>
      </c>
      <c r="V14553" s="34">
        <v>42</v>
      </c>
      <c r="W14553" s="34">
        <v>36</v>
      </c>
      <c r="X14553" s="34">
        <v>39</v>
      </c>
      <c r="Y14553" s="34">
        <v>34</v>
      </c>
      <c r="Z14553" s="34">
        <v>48</v>
      </c>
      <c r="AA14553" s="34">
        <v>26</v>
      </c>
      <c r="AB14553" s="34">
        <v>40</v>
      </c>
      <c r="AC14553" s="34">
        <v>42</v>
      </c>
    </row>
    <row r="14554" spans="1:29" x14ac:dyDescent="0.2">
      <c r="A14554" s="34" t="s">
        <v>75047</v>
      </c>
      <c r="B14554" s="34">
        <v>26</v>
      </c>
      <c r="C14554" s="34">
        <v>22</v>
      </c>
      <c r="D14554" s="34">
        <v>46</v>
      </c>
      <c r="E14554" s="34">
        <v>13</v>
      </c>
      <c r="F14554" s="34">
        <v>44</v>
      </c>
      <c r="G14554" s="34">
        <v>29</v>
      </c>
      <c r="H14554" s="34">
        <v>26</v>
      </c>
      <c r="I14554" s="34">
        <v>17</v>
      </c>
      <c r="J14554" s="34">
        <v>34</v>
      </c>
      <c r="K14554" s="34">
        <v>40</v>
      </c>
      <c r="L14554" s="34">
        <v>41</v>
      </c>
      <c r="M14554" s="34">
        <v>27</v>
      </c>
      <c r="N14554" s="34">
        <v>37</v>
      </c>
      <c r="O14554" s="34">
        <v>27</v>
      </c>
      <c r="P14554" s="34">
        <v>22</v>
      </c>
      <c r="Q14554" s="34">
        <v>33</v>
      </c>
      <c r="R14554" s="34">
        <v>37</v>
      </c>
      <c r="S14554" s="34">
        <v>30</v>
      </c>
      <c r="T14554" s="34">
        <v>49</v>
      </c>
      <c r="U14554" s="34">
        <v>34</v>
      </c>
      <c r="V14554" s="34">
        <v>49</v>
      </c>
      <c r="W14554" s="34">
        <v>51</v>
      </c>
      <c r="X14554" s="34">
        <v>56</v>
      </c>
      <c r="Y14554" s="34">
        <v>25</v>
      </c>
      <c r="Z14554" s="34">
        <v>50</v>
      </c>
      <c r="AA14554" s="34">
        <v>35</v>
      </c>
      <c r="AB14554" s="34">
        <v>60</v>
      </c>
      <c r="AC14554" s="34">
        <v>53</v>
      </c>
    </row>
    <row r="14555" spans="1:29" x14ac:dyDescent="0.2">
      <c r="A14555" s="34" t="s">
        <v>75048</v>
      </c>
      <c r="B14555" s="34">
        <v>17</v>
      </c>
      <c r="C14555" s="34">
        <v>5</v>
      </c>
      <c r="D14555" s="34">
        <v>2</v>
      </c>
      <c r="E14555" s="34">
        <v>9</v>
      </c>
      <c r="F14555" s="34">
        <v>7</v>
      </c>
      <c r="G14555" s="34">
        <v>3</v>
      </c>
      <c r="H14555" s="34">
        <v>8</v>
      </c>
      <c r="I14555" s="34">
        <v>8</v>
      </c>
      <c r="J14555" s="34">
        <v>4</v>
      </c>
      <c r="K14555" s="34">
        <v>7</v>
      </c>
      <c r="L14555" s="34">
        <v>2</v>
      </c>
      <c r="M14555" s="34">
        <v>3</v>
      </c>
      <c r="N14555" s="34">
        <v>7</v>
      </c>
      <c r="O14555" s="34">
        <v>4</v>
      </c>
      <c r="P14555" s="34">
        <v>9</v>
      </c>
      <c r="Q14555" s="34">
        <v>13</v>
      </c>
      <c r="R14555" s="34">
        <v>6</v>
      </c>
      <c r="S14555" s="34">
        <v>8</v>
      </c>
      <c r="T14555" s="34">
        <v>13</v>
      </c>
      <c r="U14555" s="34">
        <v>11</v>
      </c>
      <c r="V14555" s="34">
        <v>15</v>
      </c>
      <c r="W14555" s="34">
        <v>4</v>
      </c>
      <c r="X14555" s="34">
        <v>12</v>
      </c>
      <c r="Y14555" s="34">
        <v>7</v>
      </c>
      <c r="Z14555" s="34">
        <v>0</v>
      </c>
      <c r="AA14555" s="34">
        <v>7</v>
      </c>
      <c r="AB14555" s="34">
        <v>5</v>
      </c>
      <c r="AC14555" s="34">
        <v>5</v>
      </c>
    </row>
    <row r="14556" spans="1:29" x14ac:dyDescent="0.2">
      <c r="A14556" s="34" t="s">
        <v>75049</v>
      </c>
      <c r="B14556" s="34">
        <v>10</v>
      </c>
      <c r="C14556" s="34">
        <v>9</v>
      </c>
      <c r="D14556" s="34">
        <v>13</v>
      </c>
      <c r="E14556" s="34">
        <v>11</v>
      </c>
      <c r="F14556" s="34">
        <v>2</v>
      </c>
      <c r="G14556" s="34">
        <v>12</v>
      </c>
      <c r="H14556" s="34">
        <v>5</v>
      </c>
      <c r="I14556" s="34">
        <v>7</v>
      </c>
      <c r="J14556" s="34">
        <v>7</v>
      </c>
      <c r="K14556" s="34">
        <v>27</v>
      </c>
      <c r="L14556" s="34">
        <v>7</v>
      </c>
      <c r="M14556" s="34">
        <v>6</v>
      </c>
      <c r="N14556" s="34">
        <v>9</v>
      </c>
      <c r="O14556" s="34">
        <v>12</v>
      </c>
      <c r="P14556" s="34">
        <v>5</v>
      </c>
      <c r="Q14556" s="34">
        <v>11</v>
      </c>
      <c r="R14556" s="34">
        <v>5</v>
      </c>
      <c r="S14556" s="34">
        <v>19</v>
      </c>
      <c r="T14556" s="34">
        <v>6</v>
      </c>
      <c r="U14556" s="34">
        <v>2</v>
      </c>
      <c r="V14556" s="34">
        <v>9</v>
      </c>
      <c r="W14556" s="34">
        <v>10</v>
      </c>
      <c r="X14556" s="34">
        <v>18</v>
      </c>
      <c r="Y14556" s="34">
        <v>9</v>
      </c>
      <c r="Z14556" s="34">
        <v>19</v>
      </c>
      <c r="AA14556" s="34">
        <v>25</v>
      </c>
      <c r="AB14556" s="34">
        <v>10</v>
      </c>
      <c r="AC14556" s="34">
        <v>19</v>
      </c>
    </row>
    <row r="14557" spans="1:29" x14ac:dyDescent="0.2">
      <c r="A14557" s="34" t="s">
        <v>75050</v>
      </c>
      <c r="B14557" s="34">
        <v>9</v>
      </c>
      <c r="C14557" s="34">
        <v>14</v>
      </c>
      <c r="D14557" s="34">
        <v>12</v>
      </c>
      <c r="E14557" s="34">
        <v>12</v>
      </c>
      <c r="F14557" s="34">
        <v>12</v>
      </c>
      <c r="G14557" s="34">
        <v>13</v>
      </c>
      <c r="H14557" s="34">
        <v>11</v>
      </c>
      <c r="I14557" s="34">
        <v>5</v>
      </c>
      <c r="J14557" s="34">
        <v>8</v>
      </c>
      <c r="K14557" s="34">
        <v>1</v>
      </c>
      <c r="L14557" s="34">
        <v>13</v>
      </c>
      <c r="M14557" s="34">
        <v>4</v>
      </c>
      <c r="N14557" s="34">
        <v>24</v>
      </c>
      <c r="O14557" s="34">
        <v>8</v>
      </c>
      <c r="P14557" s="34">
        <v>16</v>
      </c>
      <c r="Q14557" s="34">
        <v>9</v>
      </c>
      <c r="R14557" s="34">
        <v>10</v>
      </c>
      <c r="S14557" s="34">
        <v>10</v>
      </c>
      <c r="T14557" s="34">
        <v>11</v>
      </c>
      <c r="U14557" s="34">
        <v>2</v>
      </c>
      <c r="V14557" s="34">
        <v>20</v>
      </c>
      <c r="W14557" s="34">
        <v>2</v>
      </c>
      <c r="X14557" s="34">
        <v>24</v>
      </c>
      <c r="Y14557" s="34">
        <v>3</v>
      </c>
      <c r="Z14557" s="34">
        <v>18</v>
      </c>
      <c r="AA14557" s="34">
        <v>5</v>
      </c>
      <c r="AB14557" s="34">
        <v>19</v>
      </c>
      <c r="AC14557" s="34">
        <v>14</v>
      </c>
    </row>
    <row r="14558" spans="1:29" x14ac:dyDescent="0.2">
      <c r="A14558" s="34" t="s">
        <v>75051</v>
      </c>
      <c r="B14558" s="34">
        <v>7</v>
      </c>
      <c r="C14558" s="34">
        <v>23</v>
      </c>
      <c r="D14558" s="34">
        <v>12</v>
      </c>
      <c r="E14558" s="34">
        <v>12</v>
      </c>
      <c r="F14558" s="34">
        <v>9</v>
      </c>
      <c r="G14558" s="34">
        <v>8</v>
      </c>
      <c r="H14558" s="34">
        <v>12</v>
      </c>
      <c r="I14558" s="34">
        <v>7</v>
      </c>
      <c r="J14558" s="34">
        <v>7</v>
      </c>
      <c r="K14558" s="34">
        <v>20</v>
      </c>
      <c r="L14558" s="34">
        <v>11</v>
      </c>
      <c r="M14558" s="34">
        <v>11</v>
      </c>
      <c r="N14558" s="34">
        <v>6</v>
      </c>
      <c r="O14558" s="34">
        <v>9</v>
      </c>
      <c r="P14558" s="34">
        <v>8</v>
      </c>
      <c r="Q14558" s="34">
        <v>7</v>
      </c>
      <c r="R14558" s="34">
        <v>8</v>
      </c>
      <c r="S14558" s="34">
        <v>14</v>
      </c>
      <c r="T14558" s="34">
        <v>8</v>
      </c>
      <c r="U14558" s="34">
        <v>6</v>
      </c>
      <c r="V14558" s="34">
        <v>19</v>
      </c>
      <c r="W14558" s="34">
        <v>17</v>
      </c>
      <c r="X14558" s="34">
        <v>11</v>
      </c>
      <c r="Y14558" s="34">
        <v>11</v>
      </c>
      <c r="Z14558" s="34">
        <v>14</v>
      </c>
      <c r="AA14558" s="34">
        <v>16</v>
      </c>
      <c r="AB14558" s="34">
        <v>17</v>
      </c>
      <c r="AC14558" s="34">
        <v>24</v>
      </c>
    </row>
    <row r="14559" spans="1:29" x14ac:dyDescent="0.2">
      <c r="A14559" s="34" t="s">
        <v>75052</v>
      </c>
      <c r="B14559" s="34">
        <v>4</v>
      </c>
      <c r="C14559" s="34">
        <v>0</v>
      </c>
      <c r="D14559" s="34">
        <v>3</v>
      </c>
      <c r="E14559" s="34">
        <v>0</v>
      </c>
      <c r="F14559" s="34">
        <v>0</v>
      </c>
      <c r="G14559" s="34">
        <v>0</v>
      </c>
      <c r="H14559" s="34">
        <v>0</v>
      </c>
      <c r="I14559" s="34">
        <v>0</v>
      </c>
      <c r="J14559" s="34">
        <v>0</v>
      </c>
      <c r="K14559" s="34">
        <v>0</v>
      </c>
      <c r="L14559" s="34">
        <v>0</v>
      </c>
      <c r="M14559" s="34">
        <v>0</v>
      </c>
      <c r="N14559" s="34">
        <v>0</v>
      </c>
      <c r="O14559" s="34">
        <v>0</v>
      </c>
      <c r="P14559" s="34">
        <v>0</v>
      </c>
      <c r="Q14559" s="34">
        <v>0</v>
      </c>
      <c r="R14559" s="34">
        <v>1</v>
      </c>
      <c r="S14559" s="34">
        <v>0</v>
      </c>
      <c r="T14559" s="34">
        <v>0</v>
      </c>
      <c r="U14559" s="34">
        <v>0</v>
      </c>
      <c r="V14559" s="34">
        <v>1</v>
      </c>
      <c r="W14559" s="34">
        <v>0</v>
      </c>
      <c r="X14559" s="34">
        <v>0</v>
      </c>
      <c r="Y14559" s="34">
        <v>0</v>
      </c>
      <c r="Z14559" s="34">
        <v>0</v>
      </c>
      <c r="AA14559" s="34">
        <v>0</v>
      </c>
      <c r="AB14559" s="34">
        <v>0</v>
      </c>
      <c r="AC14559" s="34">
        <v>0</v>
      </c>
    </row>
    <row r="14560" spans="1:29" x14ac:dyDescent="0.2">
      <c r="A14560" s="34" t="s">
        <v>75053</v>
      </c>
      <c r="B14560" s="34">
        <v>12</v>
      </c>
      <c r="C14560" s="34">
        <v>10</v>
      </c>
      <c r="D14560" s="34">
        <v>13</v>
      </c>
      <c r="E14560" s="34">
        <v>16</v>
      </c>
      <c r="F14560" s="34">
        <v>16</v>
      </c>
      <c r="G14560" s="34">
        <v>25</v>
      </c>
      <c r="H14560" s="34">
        <v>7</v>
      </c>
      <c r="I14560" s="34">
        <v>18</v>
      </c>
      <c r="J14560" s="34">
        <v>16</v>
      </c>
      <c r="K14560" s="34">
        <v>11</v>
      </c>
      <c r="L14560" s="34">
        <v>10</v>
      </c>
      <c r="M14560" s="34">
        <v>8</v>
      </c>
      <c r="N14560" s="34">
        <v>10</v>
      </c>
      <c r="O14560" s="34">
        <v>8</v>
      </c>
      <c r="P14560" s="34">
        <v>13</v>
      </c>
      <c r="Q14560" s="34">
        <v>18</v>
      </c>
      <c r="R14560" s="34">
        <v>12</v>
      </c>
      <c r="S14560" s="34">
        <v>15</v>
      </c>
      <c r="T14560" s="34">
        <v>9</v>
      </c>
      <c r="U14560" s="34">
        <v>8</v>
      </c>
      <c r="V14560" s="34">
        <v>22</v>
      </c>
      <c r="W14560" s="34">
        <v>17</v>
      </c>
      <c r="X14560" s="34">
        <v>23</v>
      </c>
      <c r="Y14560" s="34">
        <v>12</v>
      </c>
      <c r="Z14560" s="34">
        <v>23</v>
      </c>
      <c r="AA14560" s="34">
        <v>27</v>
      </c>
      <c r="AB14560" s="34">
        <v>18</v>
      </c>
      <c r="AC14560" s="34">
        <v>27</v>
      </c>
    </row>
    <row r="14561" spans="1:29" x14ac:dyDescent="0.2">
      <c r="A14561" s="34" t="s">
        <v>75054</v>
      </c>
      <c r="B14561" s="34">
        <v>8</v>
      </c>
      <c r="C14561" s="34">
        <v>13</v>
      </c>
      <c r="D14561" s="34">
        <v>14</v>
      </c>
      <c r="E14561" s="34">
        <v>14</v>
      </c>
      <c r="F14561" s="34">
        <v>22</v>
      </c>
      <c r="G14561" s="34">
        <v>3</v>
      </c>
      <c r="H14561" s="34">
        <v>10</v>
      </c>
      <c r="I14561" s="34">
        <v>3</v>
      </c>
      <c r="J14561" s="34">
        <v>6</v>
      </c>
      <c r="K14561" s="34">
        <v>12</v>
      </c>
      <c r="L14561" s="34">
        <v>8</v>
      </c>
      <c r="M14561" s="34">
        <v>5</v>
      </c>
      <c r="N14561" s="34">
        <v>9</v>
      </c>
      <c r="O14561" s="34">
        <v>9</v>
      </c>
      <c r="P14561" s="34">
        <v>16</v>
      </c>
      <c r="Q14561" s="34">
        <v>11</v>
      </c>
      <c r="R14561" s="34">
        <v>18</v>
      </c>
      <c r="S14561" s="34">
        <v>13</v>
      </c>
      <c r="T14561" s="34">
        <v>14</v>
      </c>
      <c r="U14561" s="34">
        <v>27</v>
      </c>
      <c r="V14561" s="34">
        <v>22</v>
      </c>
      <c r="W14561" s="34">
        <v>17</v>
      </c>
      <c r="X14561" s="34">
        <v>10</v>
      </c>
      <c r="Y14561" s="34">
        <v>10</v>
      </c>
      <c r="Z14561" s="34">
        <v>19</v>
      </c>
      <c r="AA14561" s="34">
        <v>17</v>
      </c>
      <c r="AB14561" s="34">
        <v>10</v>
      </c>
      <c r="AC14561" s="34">
        <v>8</v>
      </c>
    </row>
    <row r="14562" spans="1:29" x14ac:dyDescent="0.2">
      <c r="A14562" s="34" t="s">
        <v>75055</v>
      </c>
      <c r="B14562" s="34">
        <v>1</v>
      </c>
      <c r="C14562" s="34">
        <v>4</v>
      </c>
      <c r="D14562" s="34">
        <v>13</v>
      </c>
      <c r="E14562" s="34">
        <v>3</v>
      </c>
      <c r="F14562" s="34">
        <v>14</v>
      </c>
      <c r="G14562" s="34">
        <v>5</v>
      </c>
      <c r="H14562" s="34">
        <v>7</v>
      </c>
      <c r="I14562" s="34">
        <v>4</v>
      </c>
      <c r="J14562" s="34">
        <v>13</v>
      </c>
      <c r="K14562" s="34">
        <v>4</v>
      </c>
      <c r="L14562" s="34">
        <v>15</v>
      </c>
      <c r="M14562" s="34">
        <v>9</v>
      </c>
      <c r="N14562" s="34">
        <v>8</v>
      </c>
      <c r="O14562" s="34">
        <v>4</v>
      </c>
      <c r="P14562" s="34">
        <v>1</v>
      </c>
      <c r="Q14562" s="34">
        <v>8</v>
      </c>
      <c r="R14562" s="34">
        <v>4</v>
      </c>
      <c r="S14562" s="34">
        <v>9</v>
      </c>
      <c r="T14562" s="34">
        <v>16</v>
      </c>
      <c r="U14562" s="34">
        <v>0</v>
      </c>
      <c r="V14562" s="34">
        <v>13</v>
      </c>
      <c r="W14562" s="34">
        <v>7</v>
      </c>
      <c r="X14562" s="34">
        <v>16</v>
      </c>
      <c r="Y14562" s="34">
        <v>15</v>
      </c>
      <c r="Z14562" s="34">
        <v>6</v>
      </c>
      <c r="AA14562" s="34">
        <v>5</v>
      </c>
      <c r="AB14562" s="34">
        <v>11</v>
      </c>
      <c r="AC14562" s="34">
        <v>7</v>
      </c>
    </row>
    <row r="14563" spans="1:29" x14ac:dyDescent="0.2">
      <c r="A14563" s="34" t="s">
        <v>75056</v>
      </c>
      <c r="B14563" s="34">
        <v>2</v>
      </c>
      <c r="C14563" s="34">
        <v>35</v>
      </c>
      <c r="D14563" s="34">
        <v>11</v>
      </c>
      <c r="E14563" s="34">
        <v>33</v>
      </c>
      <c r="F14563" s="34">
        <v>10</v>
      </c>
      <c r="G14563" s="34">
        <v>17</v>
      </c>
      <c r="H14563" s="34">
        <v>5</v>
      </c>
      <c r="I14563" s="34">
        <v>24</v>
      </c>
      <c r="J14563" s="34">
        <v>10</v>
      </c>
      <c r="K14563" s="34">
        <v>25</v>
      </c>
      <c r="L14563" s="34">
        <v>1</v>
      </c>
      <c r="M14563" s="34">
        <v>20</v>
      </c>
      <c r="N14563" s="34">
        <v>11</v>
      </c>
      <c r="O14563" s="34">
        <v>24</v>
      </c>
      <c r="P14563" s="34">
        <v>7</v>
      </c>
      <c r="Q14563" s="34">
        <v>22</v>
      </c>
      <c r="R14563" s="34">
        <v>5</v>
      </c>
      <c r="S14563" s="34">
        <v>30</v>
      </c>
      <c r="T14563" s="34">
        <v>3</v>
      </c>
      <c r="U14563" s="34">
        <v>14</v>
      </c>
      <c r="V14563" s="34">
        <v>18</v>
      </c>
      <c r="W14563" s="34">
        <v>26</v>
      </c>
      <c r="X14563" s="34">
        <v>15</v>
      </c>
      <c r="Y14563" s="34">
        <v>9</v>
      </c>
      <c r="Z14563" s="34">
        <v>20</v>
      </c>
      <c r="AA14563" s="34">
        <v>25</v>
      </c>
      <c r="AB14563" s="34">
        <v>3</v>
      </c>
      <c r="AC14563" s="34">
        <v>36</v>
      </c>
    </row>
    <row r="14564" spans="1:29" x14ac:dyDescent="0.2">
      <c r="A14564" s="34" t="s">
        <v>75057</v>
      </c>
      <c r="B14564" s="34">
        <v>6</v>
      </c>
      <c r="C14564" s="34">
        <v>21</v>
      </c>
      <c r="D14564" s="34">
        <v>19</v>
      </c>
      <c r="E14564" s="34">
        <v>31</v>
      </c>
      <c r="F14564" s="34">
        <v>9</v>
      </c>
      <c r="G14564" s="34">
        <v>38</v>
      </c>
      <c r="H14564" s="34">
        <v>11</v>
      </c>
      <c r="I14564" s="34">
        <v>36</v>
      </c>
      <c r="J14564" s="34">
        <v>5</v>
      </c>
      <c r="K14564" s="34">
        <v>23</v>
      </c>
      <c r="L14564" s="34">
        <v>6</v>
      </c>
      <c r="M14564" s="34">
        <v>22</v>
      </c>
      <c r="N14564" s="34">
        <v>1</v>
      </c>
      <c r="O14564" s="34">
        <v>14</v>
      </c>
      <c r="P14564" s="34">
        <v>6</v>
      </c>
      <c r="Q14564" s="34">
        <v>17</v>
      </c>
      <c r="R14564" s="34">
        <v>13</v>
      </c>
      <c r="S14564" s="34">
        <v>26</v>
      </c>
      <c r="T14564" s="34">
        <v>12</v>
      </c>
      <c r="U14564" s="34">
        <v>24</v>
      </c>
      <c r="V14564" s="34">
        <v>32</v>
      </c>
      <c r="W14564" s="34">
        <v>18</v>
      </c>
      <c r="X14564" s="34">
        <v>9</v>
      </c>
      <c r="Y14564" s="34">
        <v>13</v>
      </c>
      <c r="Z14564" s="34">
        <v>18</v>
      </c>
      <c r="AA14564" s="34">
        <v>34</v>
      </c>
      <c r="AB14564" s="34">
        <v>8</v>
      </c>
      <c r="AC14564" s="34">
        <v>32</v>
      </c>
    </row>
    <row r="14565" spans="1:29" x14ac:dyDescent="0.2">
      <c r="A14565" s="34" t="s">
        <v>75058</v>
      </c>
      <c r="B14565" s="34">
        <v>0</v>
      </c>
      <c r="C14565" s="34">
        <v>0</v>
      </c>
      <c r="D14565" s="34">
        <v>1</v>
      </c>
      <c r="E14565" s="34">
        <v>0</v>
      </c>
      <c r="F14565" s="34">
        <v>0</v>
      </c>
      <c r="G14565" s="34">
        <v>0</v>
      </c>
      <c r="H14565" s="34">
        <v>0</v>
      </c>
      <c r="I14565" s="34">
        <v>0</v>
      </c>
      <c r="J14565" s="34">
        <v>0</v>
      </c>
      <c r="K14565" s="34">
        <v>0</v>
      </c>
      <c r="L14565" s="34">
        <v>0</v>
      </c>
      <c r="M14565" s="34">
        <v>0</v>
      </c>
      <c r="N14565" s="34">
        <v>0</v>
      </c>
      <c r="O14565" s="34">
        <v>0</v>
      </c>
      <c r="P14565" s="34">
        <v>2</v>
      </c>
      <c r="Q14565" s="34">
        <v>0</v>
      </c>
      <c r="R14565" s="34">
        <v>0</v>
      </c>
      <c r="S14565" s="34">
        <v>0</v>
      </c>
      <c r="T14565" s="34">
        <v>0</v>
      </c>
      <c r="U14565" s="34">
        <v>0</v>
      </c>
      <c r="V14565" s="34">
        <v>1</v>
      </c>
      <c r="W14565" s="34">
        <v>0</v>
      </c>
      <c r="X14565" s="34">
        <v>1</v>
      </c>
      <c r="Y14565" s="34">
        <v>2</v>
      </c>
      <c r="Z14565" s="34">
        <v>0</v>
      </c>
      <c r="AA14565" s="34">
        <v>0</v>
      </c>
      <c r="AB14565" s="34">
        <v>1</v>
      </c>
      <c r="AC14565" s="34">
        <v>0</v>
      </c>
    </row>
    <row r="14566" spans="1:29" x14ac:dyDescent="0.2">
      <c r="A14566" s="34" t="s">
        <v>75059</v>
      </c>
      <c r="B14566" s="34">
        <v>7</v>
      </c>
      <c r="C14566" s="34">
        <v>1</v>
      </c>
      <c r="D14566" s="34">
        <v>2</v>
      </c>
      <c r="E14566" s="34">
        <v>1</v>
      </c>
      <c r="F14566" s="34">
        <v>3</v>
      </c>
      <c r="G14566" s="34">
        <v>0</v>
      </c>
      <c r="H14566" s="34">
        <v>8</v>
      </c>
      <c r="I14566" s="34">
        <v>1</v>
      </c>
      <c r="J14566" s="34">
        <v>2</v>
      </c>
      <c r="K14566" s="34">
        <v>5</v>
      </c>
      <c r="L14566" s="34">
        <v>1</v>
      </c>
      <c r="M14566" s="34">
        <v>2</v>
      </c>
      <c r="N14566" s="34">
        <v>2</v>
      </c>
      <c r="O14566" s="34">
        <v>4</v>
      </c>
      <c r="P14566" s="34">
        <v>9</v>
      </c>
      <c r="Q14566" s="34">
        <v>1</v>
      </c>
      <c r="R14566" s="34">
        <v>4</v>
      </c>
      <c r="S14566" s="34">
        <v>2</v>
      </c>
      <c r="T14566" s="34">
        <v>4</v>
      </c>
      <c r="U14566" s="34">
        <v>4</v>
      </c>
      <c r="V14566" s="34">
        <v>4</v>
      </c>
      <c r="W14566" s="34">
        <v>14</v>
      </c>
      <c r="X14566" s="34">
        <v>4</v>
      </c>
      <c r="Y14566" s="34">
        <v>2</v>
      </c>
      <c r="Z14566" s="34">
        <v>1</v>
      </c>
      <c r="AA14566" s="34">
        <v>10</v>
      </c>
      <c r="AB14566" s="34">
        <v>6</v>
      </c>
      <c r="AC14566" s="34">
        <v>4</v>
      </c>
    </row>
    <row r="14567" spans="1:29" x14ac:dyDescent="0.2">
      <c r="A14567" s="34" t="s">
        <v>75060</v>
      </c>
      <c r="B14567" s="34">
        <v>19</v>
      </c>
      <c r="C14567" s="34">
        <v>13</v>
      </c>
      <c r="D14567" s="34">
        <v>27</v>
      </c>
      <c r="E14567" s="34">
        <v>21</v>
      </c>
      <c r="F14567" s="34">
        <v>24</v>
      </c>
      <c r="G14567" s="34">
        <v>13</v>
      </c>
      <c r="H14567" s="34">
        <v>25</v>
      </c>
      <c r="I14567" s="34">
        <v>21</v>
      </c>
      <c r="J14567" s="34">
        <v>28</v>
      </c>
      <c r="K14567" s="34">
        <v>17</v>
      </c>
      <c r="L14567" s="34">
        <v>30</v>
      </c>
      <c r="M14567" s="34">
        <v>15</v>
      </c>
      <c r="N14567" s="34">
        <v>23</v>
      </c>
      <c r="O14567" s="34">
        <v>4</v>
      </c>
      <c r="P14567" s="34">
        <v>18</v>
      </c>
      <c r="Q14567" s="34">
        <v>28</v>
      </c>
      <c r="R14567" s="34">
        <v>46</v>
      </c>
      <c r="S14567" s="34">
        <v>34</v>
      </c>
      <c r="T14567" s="34">
        <v>39</v>
      </c>
      <c r="U14567" s="34">
        <v>38</v>
      </c>
      <c r="V14567" s="34">
        <v>29</v>
      </c>
      <c r="W14567" s="34">
        <v>23</v>
      </c>
      <c r="X14567" s="34">
        <v>26</v>
      </c>
      <c r="Y14567" s="34">
        <v>18</v>
      </c>
      <c r="Z14567" s="34">
        <v>36</v>
      </c>
      <c r="AA14567" s="34">
        <v>24</v>
      </c>
      <c r="AB14567" s="34">
        <v>31</v>
      </c>
      <c r="AC14567" s="34">
        <v>27</v>
      </c>
    </row>
    <row r="14568" spans="1:29" x14ac:dyDescent="0.2">
      <c r="A14568" s="34" t="s">
        <v>75061</v>
      </c>
      <c r="B14568" s="34">
        <v>26</v>
      </c>
      <c r="C14568" s="34">
        <v>8</v>
      </c>
      <c r="D14568" s="34">
        <v>23</v>
      </c>
      <c r="E14568" s="34">
        <v>15</v>
      </c>
      <c r="F14568" s="34">
        <v>14</v>
      </c>
      <c r="G14568" s="34">
        <v>29</v>
      </c>
      <c r="H14568" s="34">
        <v>21</v>
      </c>
      <c r="I14568" s="34">
        <v>18</v>
      </c>
      <c r="J14568" s="34">
        <v>14</v>
      </c>
      <c r="K14568" s="34">
        <v>15</v>
      </c>
      <c r="L14568" s="34">
        <v>20</v>
      </c>
      <c r="M14568" s="34">
        <v>10</v>
      </c>
      <c r="N14568" s="34">
        <v>10</v>
      </c>
      <c r="O14568" s="34">
        <v>20</v>
      </c>
      <c r="P14568" s="34">
        <v>19</v>
      </c>
      <c r="Q14568" s="34">
        <v>24</v>
      </c>
      <c r="R14568" s="34">
        <v>37</v>
      </c>
      <c r="S14568" s="34">
        <v>15</v>
      </c>
      <c r="T14568" s="34">
        <v>18</v>
      </c>
      <c r="U14568" s="34">
        <v>11</v>
      </c>
      <c r="V14568" s="34">
        <v>34</v>
      </c>
      <c r="W14568" s="34">
        <v>20</v>
      </c>
      <c r="X14568" s="34">
        <v>18</v>
      </c>
      <c r="Y14568" s="34">
        <v>32</v>
      </c>
      <c r="Z14568" s="34">
        <v>31</v>
      </c>
      <c r="AA14568" s="34">
        <v>17</v>
      </c>
      <c r="AB14568" s="34">
        <v>29</v>
      </c>
      <c r="AC14568" s="34">
        <v>28</v>
      </c>
    </row>
    <row r="14569" spans="1:29" x14ac:dyDescent="0.2">
      <c r="A14569" s="34" t="s">
        <v>75062</v>
      </c>
      <c r="B14569" s="34">
        <v>2</v>
      </c>
      <c r="C14569" s="34">
        <v>0</v>
      </c>
      <c r="D14569" s="34">
        <v>0</v>
      </c>
      <c r="E14569" s="34">
        <v>0</v>
      </c>
      <c r="F14569" s="34">
        <v>0</v>
      </c>
      <c r="G14569" s="34">
        <v>0</v>
      </c>
      <c r="H14569" s="34">
        <v>0</v>
      </c>
      <c r="I14569" s="34">
        <v>1</v>
      </c>
      <c r="J14569" s="34">
        <v>0</v>
      </c>
      <c r="K14569" s="34">
        <v>1</v>
      </c>
      <c r="L14569" s="34">
        <v>1</v>
      </c>
      <c r="M14569" s="34">
        <v>0</v>
      </c>
      <c r="N14569" s="34">
        <v>0</v>
      </c>
      <c r="O14569" s="34">
        <v>1</v>
      </c>
      <c r="P14569" s="34">
        <v>0</v>
      </c>
      <c r="Q14569" s="34">
        <v>0</v>
      </c>
      <c r="R14569" s="34">
        <v>0</v>
      </c>
      <c r="S14569" s="34">
        <v>2</v>
      </c>
      <c r="T14569" s="34">
        <v>3</v>
      </c>
      <c r="U14569" s="34">
        <v>3</v>
      </c>
      <c r="V14569" s="34">
        <v>2</v>
      </c>
      <c r="W14569" s="34">
        <v>2</v>
      </c>
      <c r="X14569" s="34">
        <v>0</v>
      </c>
      <c r="Y14569" s="34">
        <v>1</v>
      </c>
      <c r="Z14569" s="34">
        <v>0</v>
      </c>
      <c r="AA14569" s="34">
        <v>1</v>
      </c>
      <c r="AB14569" s="34">
        <v>0</v>
      </c>
      <c r="AC14569" s="34">
        <v>3</v>
      </c>
    </row>
    <row r="14570" spans="1:29" x14ac:dyDescent="0.2">
      <c r="A14570" s="34" t="s">
        <v>75063</v>
      </c>
      <c r="B14570" s="34">
        <v>4</v>
      </c>
      <c r="C14570" s="34">
        <v>2</v>
      </c>
      <c r="D14570" s="34">
        <v>1</v>
      </c>
      <c r="E14570" s="34">
        <v>5</v>
      </c>
      <c r="F14570" s="34">
        <v>7</v>
      </c>
      <c r="G14570" s="34">
        <v>1</v>
      </c>
      <c r="H14570" s="34">
        <v>1</v>
      </c>
      <c r="I14570" s="34">
        <v>0</v>
      </c>
      <c r="J14570" s="34">
        <v>6</v>
      </c>
      <c r="K14570" s="34">
        <v>5</v>
      </c>
      <c r="L14570" s="34">
        <v>0</v>
      </c>
      <c r="M14570" s="34">
        <v>2</v>
      </c>
      <c r="N14570" s="34">
        <v>1</v>
      </c>
      <c r="O14570" s="34">
        <v>1</v>
      </c>
      <c r="P14570" s="34">
        <v>4</v>
      </c>
      <c r="Q14570" s="34">
        <v>9</v>
      </c>
      <c r="R14570" s="34">
        <v>4</v>
      </c>
      <c r="S14570" s="34">
        <v>6</v>
      </c>
      <c r="T14570" s="34">
        <v>0</v>
      </c>
      <c r="U14570" s="34">
        <v>2</v>
      </c>
      <c r="V14570" s="34">
        <v>7</v>
      </c>
      <c r="W14570" s="34">
        <v>7</v>
      </c>
      <c r="X14570" s="34">
        <v>15</v>
      </c>
      <c r="Y14570" s="34">
        <v>3</v>
      </c>
      <c r="Z14570" s="34">
        <v>8</v>
      </c>
      <c r="AA14570" s="34">
        <v>3</v>
      </c>
      <c r="AB14570" s="34">
        <v>0</v>
      </c>
      <c r="AC14570" s="34">
        <v>0</v>
      </c>
    </row>
    <row r="14571" spans="1:29" x14ac:dyDescent="0.2">
      <c r="A14571" s="34" t="s">
        <v>75064</v>
      </c>
      <c r="B14571" s="34">
        <v>1</v>
      </c>
      <c r="C14571" s="34">
        <v>13</v>
      </c>
      <c r="D14571" s="34">
        <v>8</v>
      </c>
      <c r="E14571" s="34">
        <v>7</v>
      </c>
      <c r="F14571" s="34">
        <v>5</v>
      </c>
      <c r="G14571" s="34">
        <v>7</v>
      </c>
      <c r="H14571" s="34">
        <v>17</v>
      </c>
      <c r="I14571" s="34">
        <v>11</v>
      </c>
      <c r="J14571" s="34">
        <v>13</v>
      </c>
      <c r="K14571" s="34">
        <v>2</v>
      </c>
      <c r="L14571" s="34">
        <v>10</v>
      </c>
      <c r="M14571" s="34">
        <v>7</v>
      </c>
      <c r="N14571" s="34">
        <v>9</v>
      </c>
      <c r="O14571" s="34">
        <v>9</v>
      </c>
      <c r="P14571" s="34">
        <v>13</v>
      </c>
      <c r="Q14571" s="34">
        <v>13</v>
      </c>
      <c r="R14571" s="34">
        <v>21</v>
      </c>
      <c r="S14571" s="34">
        <v>30</v>
      </c>
      <c r="T14571" s="34">
        <v>6</v>
      </c>
      <c r="U14571" s="34">
        <v>8</v>
      </c>
      <c r="V14571" s="34">
        <v>10</v>
      </c>
      <c r="W14571" s="34">
        <v>20</v>
      </c>
      <c r="X14571" s="34">
        <v>22</v>
      </c>
      <c r="Y14571" s="34">
        <v>9</v>
      </c>
      <c r="Z14571" s="34">
        <v>16</v>
      </c>
      <c r="AA14571" s="34">
        <v>21</v>
      </c>
      <c r="AB14571" s="34">
        <v>26</v>
      </c>
      <c r="AC14571" s="34">
        <v>30</v>
      </c>
    </row>
    <row r="14572" spans="1:29" x14ac:dyDescent="0.2">
      <c r="A14572" s="34" t="s">
        <v>75065</v>
      </c>
      <c r="B14572" s="34">
        <v>4</v>
      </c>
      <c r="C14572" s="34">
        <v>1</v>
      </c>
      <c r="D14572" s="34">
        <v>0</v>
      </c>
      <c r="E14572" s="34">
        <v>0</v>
      </c>
      <c r="F14572" s="34">
        <v>0</v>
      </c>
      <c r="G14572" s="34">
        <v>3</v>
      </c>
      <c r="H14572" s="34">
        <v>0</v>
      </c>
      <c r="I14572" s="34">
        <v>0</v>
      </c>
      <c r="J14572" s="34">
        <v>0</v>
      </c>
      <c r="K14572" s="34">
        <v>0</v>
      </c>
      <c r="L14572" s="34">
        <v>0</v>
      </c>
      <c r="M14572" s="34">
        <v>0</v>
      </c>
      <c r="N14572" s="34">
        <v>0</v>
      </c>
      <c r="O14572" s="34">
        <v>0</v>
      </c>
      <c r="P14572" s="34">
        <v>0</v>
      </c>
      <c r="Q14572" s="34">
        <v>0</v>
      </c>
      <c r="R14572" s="34">
        <v>2</v>
      </c>
      <c r="S14572" s="34">
        <v>0</v>
      </c>
      <c r="T14572" s="34">
        <v>1</v>
      </c>
      <c r="U14572" s="34">
        <v>0</v>
      </c>
      <c r="V14572" s="34">
        <v>1</v>
      </c>
      <c r="W14572" s="34">
        <v>0</v>
      </c>
      <c r="X14572" s="34">
        <v>0</v>
      </c>
      <c r="Y14572" s="34">
        <v>0</v>
      </c>
      <c r="Z14572" s="34">
        <v>0</v>
      </c>
      <c r="AA14572" s="34">
        <v>0</v>
      </c>
      <c r="AB14572" s="34">
        <v>2</v>
      </c>
      <c r="AC14572" s="34">
        <v>0</v>
      </c>
    </row>
    <row r="14573" spans="1:29" x14ac:dyDescent="0.2">
      <c r="A14573" s="34" t="s">
        <v>75066</v>
      </c>
      <c r="B14573" s="34">
        <v>47</v>
      </c>
      <c r="C14573" s="34">
        <v>44</v>
      </c>
      <c r="D14573" s="34">
        <v>77</v>
      </c>
      <c r="E14573" s="34">
        <v>67</v>
      </c>
      <c r="F14573" s="34">
        <v>61</v>
      </c>
      <c r="G14573" s="34">
        <v>27</v>
      </c>
      <c r="H14573" s="34">
        <v>95</v>
      </c>
      <c r="I14573" s="34">
        <v>55</v>
      </c>
      <c r="J14573" s="34">
        <v>107</v>
      </c>
      <c r="K14573" s="34">
        <v>62</v>
      </c>
      <c r="L14573" s="34">
        <v>74</v>
      </c>
      <c r="M14573" s="34">
        <v>41</v>
      </c>
      <c r="N14573" s="34">
        <v>59</v>
      </c>
      <c r="O14573" s="34">
        <v>37</v>
      </c>
      <c r="P14573" s="34">
        <v>90</v>
      </c>
      <c r="Q14573" s="34">
        <v>73</v>
      </c>
      <c r="R14573" s="34">
        <v>105</v>
      </c>
      <c r="S14573" s="34">
        <v>60</v>
      </c>
      <c r="T14573" s="34">
        <v>98</v>
      </c>
      <c r="U14573" s="34">
        <v>61</v>
      </c>
      <c r="V14573" s="34">
        <v>129</v>
      </c>
      <c r="W14573" s="34">
        <v>83</v>
      </c>
      <c r="X14573" s="34">
        <v>111</v>
      </c>
      <c r="Y14573" s="34">
        <v>50</v>
      </c>
      <c r="Z14573" s="34">
        <v>69</v>
      </c>
      <c r="AA14573" s="34">
        <v>79</v>
      </c>
      <c r="AB14573" s="34">
        <v>94</v>
      </c>
      <c r="AC14573" s="34">
        <v>93</v>
      </c>
    </row>
    <row r="14574" spans="1:29" x14ac:dyDescent="0.2">
      <c r="A14574" s="34" t="s">
        <v>75067</v>
      </c>
      <c r="B14574" s="34">
        <v>1</v>
      </c>
      <c r="C14574" s="34">
        <v>14</v>
      </c>
      <c r="D14574" s="34">
        <v>5</v>
      </c>
      <c r="E14574" s="34">
        <v>13</v>
      </c>
      <c r="F14574" s="34">
        <v>11</v>
      </c>
      <c r="G14574" s="34">
        <v>33</v>
      </c>
      <c r="H14574" s="34">
        <v>14</v>
      </c>
      <c r="I14574" s="34">
        <v>11</v>
      </c>
      <c r="J14574" s="34">
        <v>10</v>
      </c>
      <c r="K14574" s="34">
        <v>18</v>
      </c>
      <c r="L14574" s="34">
        <v>10</v>
      </c>
      <c r="M14574" s="34">
        <v>8</v>
      </c>
      <c r="N14574" s="34">
        <v>4</v>
      </c>
      <c r="O14574" s="34">
        <v>14</v>
      </c>
      <c r="P14574" s="34">
        <v>10</v>
      </c>
      <c r="Q14574" s="34">
        <v>12</v>
      </c>
      <c r="R14574" s="34">
        <v>16</v>
      </c>
      <c r="S14574" s="34">
        <v>9</v>
      </c>
      <c r="T14574" s="34">
        <v>11</v>
      </c>
      <c r="U14574" s="34">
        <v>11</v>
      </c>
      <c r="V14574" s="34">
        <v>11</v>
      </c>
      <c r="W14574" s="34">
        <v>14</v>
      </c>
      <c r="X14574" s="34">
        <v>8</v>
      </c>
      <c r="Y14574" s="34">
        <v>14</v>
      </c>
      <c r="Z14574" s="34">
        <v>14</v>
      </c>
      <c r="AA14574" s="34">
        <v>8</v>
      </c>
      <c r="AB14574" s="34">
        <v>5</v>
      </c>
      <c r="AC14574" s="34">
        <v>9</v>
      </c>
    </row>
    <row r="14575" spans="1:29" x14ac:dyDescent="0.2">
      <c r="A14575" s="34" t="s">
        <v>75068</v>
      </c>
      <c r="B14575" s="34">
        <v>0</v>
      </c>
      <c r="C14575" s="34">
        <v>1</v>
      </c>
      <c r="D14575" s="34">
        <v>5</v>
      </c>
      <c r="E14575" s="34">
        <v>8</v>
      </c>
      <c r="F14575" s="34">
        <v>0</v>
      </c>
      <c r="G14575" s="34">
        <v>14</v>
      </c>
      <c r="H14575" s="34">
        <v>4</v>
      </c>
      <c r="I14575" s="34">
        <v>4</v>
      </c>
      <c r="J14575" s="34">
        <v>4</v>
      </c>
      <c r="K14575" s="34">
        <v>3</v>
      </c>
      <c r="L14575" s="34">
        <v>2</v>
      </c>
      <c r="M14575" s="34">
        <v>8</v>
      </c>
      <c r="N14575" s="34">
        <v>4</v>
      </c>
      <c r="O14575" s="34">
        <v>0</v>
      </c>
      <c r="P14575" s="34">
        <v>9</v>
      </c>
      <c r="Q14575" s="34">
        <v>9</v>
      </c>
      <c r="R14575" s="34">
        <v>0</v>
      </c>
      <c r="S14575" s="34">
        <v>2</v>
      </c>
      <c r="T14575" s="34">
        <v>1</v>
      </c>
      <c r="U14575" s="34">
        <v>1</v>
      </c>
      <c r="V14575" s="34">
        <v>2</v>
      </c>
      <c r="W14575" s="34">
        <v>2</v>
      </c>
      <c r="X14575" s="34">
        <v>0</v>
      </c>
      <c r="Y14575" s="34">
        <v>13</v>
      </c>
      <c r="Z14575" s="34">
        <v>1</v>
      </c>
      <c r="AA14575" s="34">
        <v>3</v>
      </c>
      <c r="AB14575" s="34">
        <v>3</v>
      </c>
      <c r="AC14575" s="34">
        <v>2</v>
      </c>
    </row>
    <row r="14576" spans="1:29" x14ac:dyDescent="0.2">
      <c r="A14576" s="34" t="s">
        <v>75069</v>
      </c>
      <c r="B14576" s="34">
        <v>14</v>
      </c>
      <c r="C14576" s="34">
        <v>8</v>
      </c>
      <c r="D14576" s="34">
        <v>1</v>
      </c>
      <c r="E14576" s="34">
        <v>3</v>
      </c>
      <c r="F14576" s="34">
        <v>3</v>
      </c>
      <c r="G14576" s="34">
        <v>2</v>
      </c>
      <c r="H14576" s="34">
        <v>5</v>
      </c>
      <c r="I14576" s="34">
        <v>4</v>
      </c>
      <c r="J14576" s="34">
        <v>6</v>
      </c>
      <c r="K14576" s="34">
        <v>6</v>
      </c>
      <c r="L14576" s="34">
        <v>2</v>
      </c>
      <c r="M14576" s="34">
        <v>5</v>
      </c>
      <c r="N14576" s="34">
        <v>10</v>
      </c>
      <c r="O14576" s="34">
        <v>1</v>
      </c>
      <c r="P14576" s="34">
        <v>2</v>
      </c>
      <c r="Q14576" s="34">
        <v>8</v>
      </c>
      <c r="R14576" s="34">
        <v>4</v>
      </c>
      <c r="S14576" s="34">
        <v>1</v>
      </c>
      <c r="T14576" s="34">
        <v>0</v>
      </c>
      <c r="U14576" s="34">
        <v>2</v>
      </c>
      <c r="V14576" s="34">
        <v>2</v>
      </c>
      <c r="W14576" s="34">
        <v>1</v>
      </c>
      <c r="X14576" s="34">
        <v>2</v>
      </c>
      <c r="Y14576" s="34">
        <v>5</v>
      </c>
      <c r="Z14576" s="34">
        <v>0</v>
      </c>
      <c r="AA14576" s="34">
        <v>1</v>
      </c>
      <c r="AB14576" s="34">
        <v>2</v>
      </c>
      <c r="AC14576" s="34">
        <v>1</v>
      </c>
    </row>
    <row r="14577" spans="1:29" x14ac:dyDescent="0.2">
      <c r="A14577" s="34" t="s">
        <v>75070</v>
      </c>
      <c r="B14577" s="34">
        <v>9</v>
      </c>
      <c r="C14577" s="34">
        <v>19</v>
      </c>
      <c r="D14577" s="34">
        <v>22</v>
      </c>
      <c r="E14577" s="34">
        <v>16</v>
      </c>
      <c r="F14577" s="34">
        <v>28</v>
      </c>
      <c r="G14577" s="34">
        <v>16</v>
      </c>
      <c r="H14577" s="34">
        <v>34</v>
      </c>
      <c r="I14577" s="34">
        <v>12</v>
      </c>
      <c r="J14577" s="34">
        <v>19</v>
      </c>
      <c r="K14577" s="34">
        <v>20</v>
      </c>
      <c r="L14577" s="34">
        <v>23</v>
      </c>
      <c r="M14577" s="34">
        <v>25</v>
      </c>
      <c r="N14577" s="34">
        <v>22</v>
      </c>
      <c r="O14577" s="34">
        <v>24</v>
      </c>
      <c r="P14577" s="34">
        <v>17</v>
      </c>
      <c r="Q14577" s="34">
        <v>41</v>
      </c>
      <c r="R14577" s="34">
        <v>32</v>
      </c>
      <c r="S14577" s="34">
        <v>25</v>
      </c>
      <c r="T14577" s="34">
        <v>12</v>
      </c>
      <c r="U14577" s="34">
        <v>15</v>
      </c>
      <c r="V14577" s="34">
        <v>38</v>
      </c>
      <c r="W14577" s="34">
        <v>25</v>
      </c>
      <c r="X14577" s="34">
        <v>20</v>
      </c>
      <c r="Y14577" s="34">
        <v>31</v>
      </c>
      <c r="Z14577" s="34">
        <v>21</v>
      </c>
      <c r="AA14577" s="34">
        <v>49</v>
      </c>
      <c r="AB14577" s="34">
        <v>26</v>
      </c>
      <c r="AC14577" s="34">
        <v>35</v>
      </c>
    </row>
    <row r="14578" spans="1:29" x14ac:dyDescent="0.2">
      <c r="A14578" s="34" t="s">
        <v>75071</v>
      </c>
      <c r="B14578" s="34">
        <v>7</v>
      </c>
      <c r="C14578" s="34">
        <v>0</v>
      </c>
      <c r="D14578" s="34">
        <v>4</v>
      </c>
      <c r="E14578" s="34">
        <v>0</v>
      </c>
      <c r="F14578" s="34">
        <v>6</v>
      </c>
      <c r="G14578" s="34">
        <v>0</v>
      </c>
      <c r="H14578" s="34">
        <v>3</v>
      </c>
      <c r="I14578" s="34">
        <v>0</v>
      </c>
      <c r="J14578" s="34">
        <v>3</v>
      </c>
      <c r="K14578" s="34">
        <v>1</v>
      </c>
      <c r="L14578" s="34">
        <v>1</v>
      </c>
      <c r="M14578" s="34">
        <v>2</v>
      </c>
      <c r="N14578" s="34">
        <v>2</v>
      </c>
      <c r="O14578" s="34">
        <v>4</v>
      </c>
      <c r="P14578" s="34">
        <v>2</v>
      </c>
      <c r="Q14578" s="34">
        <v>10</v>
      </c>
      <c r="R14578" s="34">
        <v>7</v>
      </c>
      <c r="S14578" s="34">
        <v>5</v>
      </c>
      <c r="T14578" s="34">
        <v>0</v>
      </c>
      <c r="U14578" s="34">
        <v>5</v>
      </c>
      <c r="V14578" s="34">
        <v>1</v>
      </c>
      <c r="W14578" s="34">
        <v>7</v>
      </c>
      <c r="X14578" s="34">
        <v>0</v>
      </c>
      <c r="Y14578" s="34">
        <v>1</v>
      </c>
      <c r="Z14578" s="34">
        <v>5</v>
      </c>
      <c r="AA14578" s="34">
        <v>0</v>
      </c>
      <c r="AB14578" s="34">
        <v>1</v>
      </c>
      <c r="AC14578" s="34">
        <v>6</v>
      </c>
    </row>
    <row r="14579" spans="1:29" x14ac:dyDescent="0.2">
      <c r="A14579" s="34" t="s">
        <v>75072</v>
      </c>
      <c r="B14579" s="34">
        <v>8</v>
      </c>
      <c r="C14579" s="34">
        <v>0</v>
      </c>
      <c r="D14579" s="34">
        <v>2</v>
      </c>
      <c r="E14579" s="34">
        <v>3</v>
      </c>
      <c r="F14579" s="34">
        <v>0</v>
      </c>
      <c r="G14579" s="34">
        <v>0</v>
      </c>
      <c r="H14579" s="34">
        <v>0</v>
      </c>
      <c r="I14579" s="34">
        <v>5</v>
      </c>
      <c r="J14579" s="34">
        <v>0</v>
      </c>
      <c r="K14579" s="34">
        <v>3</v>
      </c>
      <c r="L14579" s="34">
        <v>2</v>
      </c>
      <c r="M14579" s="34">
        <v>1</v>
      </c>
      <c r="N14579" s="34">
        <v>0</v>
      </c>
      <c r="O14579" s="34">
        <v>7</v>
      </c>
      <c r="P14579" s="34">
        <v>0</v>
      </c>
      <c r="Q14579" s="34">
        <v>1</v>
      </c>
      <c r="R14579" s="34">
        <v>3</v>
      </c>
      <c r="S14579" s="34">
        <v>6</v>
      </c>
      <c r="T14579" s="34">
        <v>0</v>
      </c>
      <c r="U14579" s="34">
        <v>1</v>
      </c>
      <c r="V14579" s="34">
        <v>0</v>
      </c>
      <c r="W14579" s="34">
        <v>1</v>
      </c>
      <c r="X14579" s="34">
        <v>5</v>
      </c>
      <c r="Y14579" s="34">
        <v>0</v>
      </c>
      <c r="Z14579" s="34">
        <v>2</v>
      </c>
      <c r="AA14579" s="34">
        <v>5</v>
      </c>
      <c r="AB14579" s="34">
        <v>1</v>
      </c>
      <c r="AC14579" s="34">
        <v>5</v>
      </c>
    </row>
    <row r="14580" spans="1:29" x14ac:dyDescent="0.2">
      <c r="A14580" s="34" t="s">
        <v>75073</v>
      </c>
      <c r="B14580" s="34">
        <v>10</v>
      </c>
      <c r="C14580" s="34">
        <v>20</v>
      </c>
      <c r="D14580" s="34">
        <v>34</v>
      </c>
      <c r="E14580" s="34">
        <v>14</v>
      </c>
      <c r="F14580" s="34">
        <v>23</v>
      </c>
      <c r="G14580" s="34">
        <v>34</v>
      </c>
      <c r="H14580" s="34">
        <v>19</v>
      </c>
      <c r="I14580" s="34">
        <v>27</v>
      </c>
      <c r="J14580" s="34">
        <v>34</v>
      </c>
      <c r="K14580" s="34">
        <v>27</v>
      </c>
      <c r="L14580" s="34">
        <v>13</v>
      </c>
      <c r="M14580" s="34">
        <v>21</v>
      </c>
      <c r="N14580" s="34">
        <v>10</v>
      </c>
      <c r="O14580" s="34">
        <v>27</v>
      </c>
      <c r="P14580" s="34">
        <v>21</v>
      </c>
      <c r="Q14580" s="34">
        <v>34</v>
      </c>
      <c r="R14580" s="34">
        <v>28</v>
      </c>
      <c r="S14580" s="34">
        <v>39</v>
      </c>
      <c r="T14580" s="34">
        <v>17</v>
      </c>
      <c r="U14580" s="34">
        <v>49</v>
      </c>
      <c r="V14580" s="34">
        <v>21</v>
      </c>
      <c r="W14580" s="34">
        <v>34</v>
      </c>
      <c r="X14580" s="34">
        <v>43</v>
      </c>
      <c r="Y14580" s="34">
        <v>29</v>
      </c>
      <c r="Z14580" s="34">
        <v>40</v>
      </c>
      <c r="AA14580" s="34">
        <v>30</v>
      </c>
      <c r="AB14580" s="34">
        <v>21</v>
      </c>
      <c r="AC14580" s="34">
        <v>30</v>
      </c>
    </row>
    <row r="14581" spans="1:29" x14ac:dyDescent="0.2">
      <c r="A14581" s="34" t="s">
        <v>75074</v>
      </c>
      <c r="B14581" s="34">
        <v>3</v>
      </c>
      <c r="C14581" s="34">
        <v>0</v>
      </c>
      <c r="D14581" s="34">
        <v>0</v>
      </c>
      <c r="E14581" s="34">
        <v>0</v>
      </c>
      <c r="F14581" s="34">
        <v>0</v>
      </c>
      <c r="G14581" s="34">
        <v>0</v>
      </c>
      <c r="H14581" s="34">
        <v>0</v>
      </c>
      <c r="I14581" s="34">
        <v>0</v>
      </c>
      <c r="J14581" s="34">
        <v>1</v>
      </c>
      <c r="K14581" s="34">
        <v>0</v>
      </c>
      <c r="L14581" s="34">
        <v>0</v>
      </c>
      <c r="M14581" s="34">
        <v>0</v>
      </c>
      <c r="N14581" s="34">
        <v>0</v>
      </c>
      <c r="O14581" s="34">
        <v>0</v>
      </c>
      <c r="P14581" s="34">
        <v>0</v>
      </c>
      <c r="Q14581" s="34">
        <v>0</v>
      </c>
      <c r="R14581" s="34">
        <v>0</v>
      </c>
      <c r="S14581" s="34">
        <v>0</v>
      </c>
      <c r="T14581" s="34">
        <v>0</v>
      </c>
      <c r="U14581" s="34">
        <v>2</v>
      </c>
      <c r="V14581" s="34">
        <v>0</v>
      </c>
      <c r="W14581" s="34">
        <v>0</v>
      </c>
      <c r="X14581" s="34">
        <v>0</v>
      </c>
      <c r="Y14581" s="34">
        <v>0</v>
      </c>
      <c r="Z14581" s="34">
        <v>3</v>
      </c>
      <c r="AA14581" s="34">
        <v>0</v>
      </c>
      <c r="AB14581" s="34">
        <v>0</v>
      </c>
      <c r="AC14581" s="34">
        <v>1</v>
      </c>
    </row>
    <row r="14582" spans="1:29" x14ac:dyDescent="0.2">
      <c r="A14582" s="34" t="s">
        <v>75075</v>
      </c>
      <c r="B14582" s="34">
        <v>17</v>
      </c>
      <c r="C14582" s="34">
        <v>13</v>
      </c>
      <c r="D14582" s="34">
        <v>23</v>
      </c>
      <c r="E14582" s="34">
        <v>11</v>
      </c>
      <c r="F14582" s="34">
        <v>33</v>
      </c>
      <c r="G14582" s="34">
        <v>20</v>
      </c>
      <c r="H14582" s="34">
        <v>15</v>
      </c>
      <c r="I14582" s="34">
        <v>12</v>
      </c>
      <c r="J14582" s="34">
        <v>19</v>
      </c>
      <c r="K14582" s="34">
        <v>21</v>
      </c>
      <c r="L14582" s="34">
        <v>21</v>
      </c>
      <c r="M14582" s="34">
        <v>13</v>
      </c>
      <c r="N14582" s="34">
        <v>38</v>
      </c>
      <c r="O14582" s="34">
        <v>21</v>
      </c>
      <c r="P14582" s="34">
        <v>28</v>
      </c>
      <c r="Q14582" s="34">
        <v>22</v>
      </c>
      <c r="R14582" s="34">
        <v>39</v>
      </c>
      <c r="S14582" s="34">
        <v>11</v>
      </c>
      <c r="T14582" s="34">
        <v>31</v>
      </c>
      <c r="U14582" s="34">
        <v>14</v>
      </c>
      <c r="V14582" s="34">
        <v>29</v>
      </c>
      <c r="W14582" s="34">
        <v>19</v>
      </c>
      <c r="X14582" s="34">
        <v>25</v>
      </c>
      <c r="Y14582" s="34">
        <v>24</v>
      </c>
      <c r="Z14582" s="34">
        <v>15</v>
      </c>
      <c r="AA14582" s="34">
        <v>8</v>
      </c>
      <c r="AB14582" s="34">
        <v>31</v>
      </c>
      <c r="AC14582" s="34">
        <v>14</v>
      </c>
    </row>
    <row r="14583" spans="1:29" x14ac:dyDescent="0.2">
      <c r="A14583" s="34" t="s">
        <v>75076</v>
      </c>
      <c r="B14583" s="34">
        <v>8</v>
      </c>
      <c r="C14583" s="34">
        <v>4</v>
      </c>
      <c r="D14583" s="34">
        <v>6</v>
      </c>
      <c r="E14583" s="34">
        <v>3</v>
      </c>
      <c r="F14583" s="34">
        <v>11</v>
      </c>
      <c r="G14583" s="34">
        <v>5</v>
      </c>
      <c r="H14583" s="34">
        <v>7</v>
      </c>
      <c r="I14583" s="34">
        <v>0</v>
      </c>
      <c r="J14583" s="34">
        <v>5</v>
      </c>
      <c r="K14583" s="34">
        <v>0</v>
      </c>
      <c r="L14583" s="34">
        <v>4</v>
      </c>
      <c r="M14583" s="34">
        <v>0</v>
      </c>
      <c r="N14583" s="34">
        <v>4</v>
      </c>
      <c r="O14583" s="34">
        <v>6</v>
      </c>
      <c r="P14583" s="34">
        <v>5</v>
      </c>
      <c r="Q14583" s="34">
        <v>5</v>
      </c>
      <c r="R14583" s="34">
        <v>2</v>
      </c>
      <c r="S14583" s="34">
        <v>11</v>
      </c>
      <c r="T14583" s="34">
        <v>3</v>
      </c>
      <c r="U14583" s="34">
        <v>5</v>
      </c>
      <c r="V14583" s="34">
        <v>5</v>
      </c>
      <c r="W14583" s="34">
        <v>4</v>
      </c>
      <c r="X14583" s="34">
        <v>7</v>
      </c>
      <c r="Y14583" s="34">
        <v>1</v>
      </c>
      <c r="Z14583" s="34">
        <v>10</v>
      </c>
      <c r="AA14583" s="34">
        <v>1</v>
      </c>
      <c r="AB14583" s="34">
        <v>8</v>
      </c>
      <c r="AC14583" s="34">
        <v>7</v>
      </c>
    </row>
    <row r="14584" spans="1:29" x14ac:dyDescent="0.2">
      <c r="A14584" s="34" t="s">
        <v>75077</v>
      </c>
      <c r="B14584" s="34">
        <v>0</v>
      </c>
      <c r="C14584" s="34">
        <v>0</v>
      </c>
      <c r="D14584" s="34">
        <v>0</v>
      </c>
      <c r="E14584" s="34">
        <v>0</v>
      </c>
      <c r="F14584" s="34">
        <v>0</v>
      </c>
      <c r="G14584" s="34">
        <v>0</v>
      </c>
      <c r="H14584" s="34">
        <v>0</v>
      </c>
      <c r="I14584" s="34">
        <v>0</v>
      </c>
      <c r="J14584" s="34">
        <v>0</v>
      </c>
      <c r="K14584" s="34">
        <v>0</v>
      </c>
      <c r="L14584" s="34">
        <v>0</v>
      </c>
      <c r="M14584" s="34">
        <v>0</v>
      </c>
      <c r="N14584" s="34">
        <v>0</v>
      </c>
      <c r="O14584" s="34">
        <v>0</v>
      </c>
      <c r="P14584" s="34">
        <v>0</v>
      </c>
      <c r="Q14584" s="34">
        <v>0</v>
      </c>
      <c r="R14584" s="34">
        <v>0</v>
      </c>
      <c r="S14584" s="34">
        <v>0</v>
      </c>
      <c r="T14584" s="34">
        <v>0</v>
      </c>
      <c r="U14584" s="34">
        <v>0</v>
      </c>
      <c r="V14584" s="34">
        <v>0</v>
      </c>
      <c r="W14584" s="34">
        <v>0</v>
      </c>
      <c r="X14584" s="34">
        <v>0</v>
      </c>
      <c r="Y14584" s="34">
        <v>0</v>
      </c>
      <c r="Z14584" s="34">
        <v>0</v>
      </c>
      <c r="AA14584" s="34">
        <v>0</v>
      </c>
      <c r="AB14584" s="34">
        <v>0</v>
      </c>
      <c r="AC14584" s="34">
        <v>0</v>
      </c>
    </row>
    <row r="14585" spans="1:29" x14ac:dyDescent="0.2">
      <c r="A14585" s="34" t="s">
        <v>75078</v>
      </c>
      <c r="B14585" s="34">
        <v>15</v>
      </c>
      <c r="C14585" s="34">
        <v>28</v>
      </c>
      <c r="D14585" s="34">
        <v>27</v>
      </c>
      <c r="E14585" s="34">
        <v>22</v>
      </c>
      <c r="F14585" s="34">
        <v>23</v>
      </c>
      <c r="G14585" s="34">
        <v>12</v>
      </c>
      <c r="H14585" s="34">
        <v>24</v>
      </c>
      <c r="I14585" s="34">
        <v>19</v>
      </c>
      <c r="J14585" s="34">
        <v>12</v>
      </c>
      <c r="K14585" s="34">
        <v>29</v>
      </c>
      <c r="L14585" s="34">
        <v>14</v>
      </c>
      <c r="M14585" s="34">
        <v>31</v>
      </c>
      <c r="N14585" s="34">
        <v>19</v>
      </c>
      <c r="O14585" s="34">
        <v>25</v>
      </c>
      <c r="P14585" s="34">
        <v>20</v>
      </c>
      <c r="Q14585" s="34">
        <v>32</v>
      </c>
      <c r="R14585" s="34">
        <v>27</v>
      </c>
      <c r="S14585" s="34">
        <v>38</v>
      </c>
      <c r="T14585" s="34">
        <v>9</v>
      </c>
      <c r="U14585" s="34">
        <v>17</v>
      </c>
      <c r="V14585" s="34">
        <v>22</v>
      </c>
      <c r="W14585" s="34">
        <v>15</v>
      </c>
      <c r="X14585" s="34">
        <v>21</v>
      </c>
      <c r="Y14585" s="34">
        <v>14</v>
      </c>
      <c r="Z14585" s="34">
        <v>22</v>
      </c>
      <c r="AA14585" s="34">
        <v>40</v>
      </c>
      <c r="AB14585" s="34">
        <v>14</v>
      </c>
      <c r="AC14585" s="34">
        <v>22</v>
      </c>
    </row>
    <row r="14586" spans="1:29" x14ac:dyDescent="0.2">
      <c r="A14586" s="34" t="s">
        <v>75079</v>
      </c>
      <c r="B14586" s="34">
        <v>43</v>
      </c>
      <c r="C14586" s="34">
        <v>7</v>
      </c>
      <c r="D14586" s="34">
        <v>3</v>
      </c>
      <c r="E14586" s="34">
        <v>12</v>
      </c>
      <c r="F14586" s="34">
        <v>16</v>
      </c>
      <c r="G14586" s="34">
        <v>14</v>
      </c>
      <c r="H14586" s="34">
        <v>7</v>
      </c>
      <c r="I14586" s="34">
        <v>7</v>
      </c>
      <c r="J14586" s="34">
        <v>14</v>
      </c>
      <c r="K14586" s="34">
        <v>20</v>
      </c>
      <c r="L14586" s="34">
        <v>10</v>
      </c>
      <c r="M14586" s="34">
        <v>2</v>
      </c>
      <c r="N14586" s="34">
        <v>12</v>
      </c>
      <c r="O14586" s="34">
        <v>8</v>
      </c>
      <c r="P14586" s="34">
        <v>12</v>
      </c>
      <c r="Q14586" s="34">
        <v>12</v>
      </c>
      <c r="R14586" s="34">
        <v>21</v>
      </c>
      <c r="S14586" s="34">
        <v>12</v>
      </c>
      <c r="T14586" s="34">
        <v>12</v>
      </c>
      <c r="U14586" s="34">
        <v>16</v>
      </c>
      <c r="V14586" s="34">
        <v>2</v>
      </c>
      <c r="W14586" s="34">
        <v>27</v>
      </c>
      <c r="X14586" s="34">
        <v>12</v>
      </c>
      <c r="Y14586" s="34">
        <v>15</v>
      </c>
      <c r="Z14586" s="34">
        <v>11</v>
      </c>
      <c r="AA14586" s="34">
        <v>36</v>
      </c>
      <c r="AB14586" s="34">
        <v>21</v>
      </c>
      <c r="AC14586" s="34">
        <v>7</v>
      </c>
    </row>
    <row r="14587" spans="1:29" x14ac:dyDescent="0.2">
      <c r="A14587" s="34" t="s">
        <v>75080</v>
      </c>
      <c r="B14587" s="34">
        <v>12</v>
      </c>
      <c r="C14587" s="34">
        <v>26</v>
      </c>
      <c r="D14587" s="34">
        <v>15</v>
      </c>
      <c r="E14587" s="34">
        <v>23</v>
      </c>
      <c r="F14587" s="34">
        <v>21</v>
      </c>
      <c r="G14587" s="34">
        <v>9</v>
      </c>
      <c r="H14587" s="34">
        <v>11</v>
      </c>
      <c r="I14587" s="34">
        <v>10</v>
      </c>
      <c r="J14587" s="34">
        <v>13</v>
      </c>
      <c r="K14587" s="34">
        <v>23</v>
      </c>
      <c r="L14587" s="34">
        <v>9</v>
      </c>
      <c r="M14587" s="34">
        <v>7</v>
      </c>
      <c r="N14587" s="34">
        <v>12</v>
      </c>
      <c r="O14587" s="34">
        <v>15</v>
      </c>
      <c r="P14587" s="34">
        <v>6</v>
      </c>
      <c r="Q14587" s="34">
        <v>29</v>
      </c>
      <c r="R14587" s="34">
        <v>25</v>
      </c>
      <c r="S14587" s="34">
        <v>18</v>
      </c>
      <c r="T14587" s="34">
        <v>11</v>
      </c>
      <c r="U14587" s="34">
        <v>15</v>
      </c>
      <c r="V14587" s="34">
        <v>18</v>
      </c>
      <c r="W14587" s="34">
        <v>10</v>
      </c>
      <c r="X14587" s="34">
        <v>19</v>
      </c>
      <c r="Y14587" s="34">
        <v>13</v>
      </c>
      <c r="Z14587" s="34">
        <v>14</v>
      </c>
      <c r="AA14587" s="34">
        <v>21</v>
      </c>
      <c r="AB14587" s="34">
        <v>22</v>
      </c>
      <c r="AC14587" s="34">
        <v>27</v>
      </c>
    </row>
    <row r="14588" spans="1:29" x14ac:dyDescent="0.2">
      <c r="A14588" s="34" t="s">
        <v>75081</v>
      </c>
      <c r="B14588" s="34">
        <v>27</v>
      </c>
      <c r="C14588" s="34">
        <v>20</v>
      </c>
      <c r="D14588" s="34">
        <v>53</v>
      </c>
      <c r="E14588" s="34">
        <v>29</v>
      </c>
      <c r="F14588" s="34">
        <v>46</v>
      </c>
      <c r="G14588" s="34">
        <v>30</v>
      </c>
      <c r="H14588" s="34">
        <v>32</v>
      </c>
      <c r="I14588" s="34">
        <v>18</v>
      </c>
      <c r="J14588" s="34">
        <v>27</v>
      </c>
      <c r="K14588" s="34">
        <v>25</v>
      </c>
      <c r="L14588" s="34">
        <v>37</v>
      </c>
      <c r="M14588" s="34">
        <v>10</v>
      </c>
      <c r="N14588" s="34">
        <v>14</v>
      </c>
      <c r="O14588" s="34">
        <v>29</v>
      </c>
      <c r="P14588" s="34">
        <v>32</v>
      </c>
      <c r="Q14588" s="34">
        <v>27</v>
      </c>
      <c r="R14588" s="34">
        <v>48</v>
      </c>
      <c r="S14588" s="34">
        <v>51</v>
      </c>
      <c r="T14588" s="34">
        <v>43</v>
      </c>
      <c r="U14588" s="34">
        <v>28</v>
      </c>
      <c r="V14588" s="34">
        <v>25</v>
      </c>
      <c r="W14588" s="34">
        <v>45</v>
      </c>
      <c r="X14588" s="34">
        <v>34</v>
      </c>
      <c r="Y14588" s="34">
        <v>13</v>
      </c>
      <c r="Z14588" s="34">
        <v>23</v>
      </c>
      <c r="AA14588" s="34">
        <v>45</v>
      </c>
      <c r="AB14588" s="34">
        <v>43</v>
      </c>
      <c r="AC14588" s="34">
        <v>38</v>
      </c>
    </row>
    <row r="14589" spans="1:29" x14ac:dyDescent="0.2">
      <c r="A14589" s="34" t="s">
        <v>75082</v>
      </c>
      <c r="B14589" s="34">
        <v>18</v>
      </c>
      <c r="C14589" s="34">
        <v>24</v>
      </c>
      <c r="D14589" s="34">
        <v>20</v>
      </c>
      <c r="E14589" s="34">
        <v>12</v>
      </c>
      <c r="F14589" s="34">
        <v>17</v>
      </c>
      <c r="G14589" s="34">
        <v>4</v>
      </c>
      <c r="H14589" s="34">
        <v>21</v>
      </c>
      <c r="I14589" s="34">
        <v>4</v>
      </c>
      <c r="J14589" s="34">
        <v>2</v>
      </c>
      <c r="K14589" s="34">
        <v>17</v>
      </c>
      <c r="L14589" s="34">
        <v>4</v>
      </c>
      <c r="M14589" s="34">
        <v>11</v>
      </c>
      <c r="N14589" s="34">
        <v>5</v>
      </c>
      <c r="O14589" s="34">
        <v>10</v>
      </c>
      <c r="P14589" s="34">
        <v>9</v>
      </c>
      <c r="Q14589" s="34">
        <v>8</v>
      </c>
      <c r="R14589" s="34">
        <v>13</v>
      </c>
      <c r="S14589" s="34">
        <v>18</v>
      </c>
      <c r="T14589" s="34">
        <v>13</v>
      </c>
      <c r="U14589" s="34">
        <v>18</v>
      </c>
      <c r="V14589" s="34">
        <v>8</v>
      </c>
      <c r="W14589" s="34">
        <v>19</v>
      </c>
      <c r="X14589" s="34">
        <v>21</v>
      </c>
      <c r="Y14589" s="34">
        <v>3</v>
      </c>
      <c r="Z14589" s="34">
        <v>23</v>
      </c>
      <c r="AA14589" s="34">
        <v>14</v>
      </c>
      <c r="AB14589" s="34">
        <v>7</v>
      </c>
      <c r="AC14589" s="34">
        <v>20</v>
      </c>
    </row>
    <row r="14590" spans="1:29" x14ac:dyDescent="0.2">
      <c r="A14590" s="34" t="s">
        <v>75083</v>
      </c>
      <c r="B14590" s="34">
        <v>8</v>
      </c>
      <c r="C14590" s="34">
        <v>3</v>
      </c>
      <c r="D14590" s="34">
        <v>9</v>
      </c>
      <c r="E14590" s="34">
        <v>0</v>
      </c>
      <c r="F14590" s="34">
        <v>10</v>
      </c>
      <c r="G14590" s="34">
        <v>6</v>
      </c>
      <c r="H14590" s="34">
        <v>4</v>
      </c>
      <c r="I14590" s="34">
        <v>1</v>
      </c>
      <c r="J14590" s="34">
        <v>6</v>
      </c>
      <c r="K14590" s="34">
        <v>6</v>
      </c>
      <c r="L14590" s="34">
        <v>4</v>
      </c>
      <c r="M14590" s="34">
        <v>3</v>
      </c>
      <c r="N14590" s="34">
        <v>2</v>
      </c>
      <c r="O14590" s="34">
        <v>10</v>
      </c>
      <c r="P14590" s="34">
        <v>8</v>
      </c>
      <c r="Q14590" s="34">
        <v>1</v>
      </c>
      <c r="R14590" s="34">
        <v>5</v>
      </c>
      <c r="S14590" s="34">
        <v>2</v>
      </c>
      <c r="T14590" s="34">
        <v>6</v>
      </c>
      <c r="U14590" s="34">
        <v>3</v>
      </c>
      <c r="V14590" s="34">
        <v>3</v>
      </c>
      <c r="W14590" s="34">
        <v>11</v>
      </c>
      <c r="X14590" s="34">
        <v>4</v>
      </c>
      <c r="Y14590" s="34">
        <v>7</v>
      </c>
      <c r="Z14590" s="34">
        <v>3</v>
      </c>
      <c r="AA14590" s="34">
        <v>0</v>
      </c>
      <c r="AB14590" s="34">
        <v>4</v>
      </c>
      <c r="AC14590" s="34">
        <v>10</v>
      </c>
    </row>
    <row r="14591" spans="1:29" x14ac:dyDescent="0.2">
      <c r="A14591" s="34" t="s">
        <v>75084</v>
      </c>
      <c r="B14591" s="34">
        <v>16</v>
      </c>
      <c r="C14591" s="34">
        <v>15</v>
      </c>
      <c r="D14591" s="34">
        <v>15</v>
      </c>
      <c r="E14591" s="34">
        <v>7</v>
      </c>
      <c r="F14591" s="34">
        <v>11</v>
      </c>
      <c r="G14591" s="34">
        <v>8</v>
      </c>
      <c r="H14591" s="34">
        <v>9</v>
      </c>
      <c r="I14591" s="34">
        <v>17</v>
      </c>
      <c r="J14591" s="34">
        <v>11</v>
      </c>
      <c r="K14591" s="34">
        <v>17</v>
      </c>
      <c r="L14591" s="34">
        <v>20</v>
      </c>
      <c r="M14591" s="34">
        <v>11</v>
      </c>
      <c r="N14591" s="34">
        <v>20</v>
      </c>
      <c r="O14591" s="34">
        <v>15</v>
      </c>
      <c r="P14591" s="34">
        <v>28</v>
      </c>
      <c r="Q14591" s="34">
        <v>5</v>
      </c>
      <c r="R14591" s="34">
        <v>31</v>
      </c>
      <c r="S14591" s="34">
        <v>31</v>
      </c>
      <c r="T14591" s="34">
        <v>36</v>
      </c>
      <c r="U14591" s="34">
        <v>19</v>
      </c>
      <c r="V14591" s="34">
        <v>15</v>
      </c>
      <c r="W14591" s="34">
        <v>17</v>
      </c>
      <c r="X14591" s="34">
        <v>31</v>
      </c>
      <c r="Y14591" s="34">
        <v>18</v>
      </c>
      <c r="Z14591" s="34">
        <v>24</v>
      </c>
      <c r="AA14591" s="34">
        <v>14</v>
      </c>
      <c r="AB14591" s="34">
        <v>30</v>
      </c>
      <c r="AC14591" s="34">
        <v>21</v>
      </c>
    </row>
    <row r="14592" spans="1:29" x14ac:dyDescent="0.2">
      <c r="A14592" s="34" t="s">
        <v>75085</v>
      </c>
      <c r="B14592" s="34">
        <v>11</v>
      </c>
      <c r="C14592" s="34">
        <v>21</v>
      </c>
      <c r="D14592" s="34">
        <v>22</v>
      </c>
      <c r="E14592" s="34">
        <v>12</v>
      </c>
      <c r="F14592" s="34">
        <v>37</v>
      </c>
      <c r="G14592" s="34">
        <v>9</v>
      </c>
      <c r="H14592" s="34">
        <v>30</v>
      </c>
      <c r="I14592" s="34">
        <v>13</v>
      </c>
      <c r="J14592" s="34">
        <v>9</v>
      </c>
      <c r="K14592" s="34">
        <v>28</v>
      </c>
      <c r="L14592" s="34">
        <v>12</v>
      </c>
      <c r="M14592" s="34">
        <v>24</v>
      </c>
      <c r="N14592" s="34">
        <v>12</v>
      </c>
      <c r="O14592" s="34">
        <v>13</v>
      </c>
      <c r="P14592" s="34">
        <v>13</v>
      </c>
      <c r="Q14592" s="34">
        <v>20</v>
      </c>
      <c r="R14592" s="34">
        <v>32</v>
      </c>
      <c r="S14592" s="34">
        <v>26</v>
      </c>
      <c r="T14592" s="34">
        <v>11</v>
      </c>
      <c r="U14592" s="34">
        <v>23</v>
      </c>
      <c r="V14592" s="34">
        <v>17</v>
      </c>
      <c r="W14592" s="34">
        <v>20</v>
      </c>
      <c r="X14592" s="34">
        <v>27</v>
      </c>
      <c r="Y14592" s="34">
        <v>26</v>
      </c>
      <c r="Z14592" s="34">
        <v>7</v>
      </c>
      <c r="AA14592" s="34">
        <v>27</v>
      </c>
      <c r="AB14592" s="34">
        <v>20</v>
      </c>
      <c r="AC14592" s="34">
        <v>43</v>
      </c>
    </row>
    <row r="14593" spans="1:29" x14ac:dyDescent="0.2">
      <c r="A14593" s="34" t="s">
        <v>75086</v>
      </c>
      <c r="B14593" s="34">
        <v>23</v>
      </c>
      <c r="C14593" s="34">
        <v>18</v>
      </c>
      <c r="D14593" s="34">
        <v>31</v>
      </c>
      <c r="E14593" s="34">
        <v>2</v>
      </c>
      <c r="F14593" s="34">
        <v>30</v>
      </c>
      <c r="G14593" s="34">
        <v>11</v>
      </c>
      <c r="H14593" s="34">
        <v>44</v>
      </c>
      <c r="I14593" s="34">
        <v>15</v>
      </c>
      <c r="J14593" s="34">
        <v>27</v>
      </c>
      <c r="K14593" s="34">
        <v>13</v>
      </c>
      <c r="L14593" s="34">
        <v>17</v>
      </c>
      <c r="M14593" s="34">
        <v>15</v>
      </c>
      <c r="N14593" s="34">
        <v>26</v>
      </c>
      <c r="O14593" s="34">
        <v>12</v>
      </c>
      <c r="P14593" s="34">
        <v>10</v>
      </c>
      <c r="Q14593" s="34">
        <v>23</v>
      </c>
      <c r="R14593" s="34">
        <v>24</v>
      </c>
      <c r="S14593" s="34">
        <v>10</v>
      </c>
      <c r="T14593" s="34">
        <v>21</v>
      </c>
      <c r="U14593" s="34">
        <v>24</v>
      </c>
      <c r="V14593" s="34">
        <v>22</v>
      </c>
      <c r="W14593" s="34">
        <v>14</v>
      </c>
      <c r="X14593" s="34">
        <v>22</v>
      </c>
      <c r="Y14593" s="34">
        <v>11</v>
      </c>
      <c r="Z14593" s="34">
        <v>12</v>
      </c>
      <c r="AA14593" s="34">
        <v>33</v>
      </c>
      <c r="AB14593" s="34">
        <v>34</v>
      </c>
      <c r="AC14593" s="34">
        <v>20</v>
      </c>
    </row>
    <row r="14594" spans="1:29" x14ac:dyDescent="0.2">
      <c r="A14594" s="34" t="s">
        <v>75087</v>
      </c>
      <c r="B14594" s="34">
        <v>34</v>
      </c>
      <c r="C14594" s="34">
        <v>13</v>
      </c>
      <c r="D14594" s="34">
        <v>30</v>
      </c>
      <c r="E14594" s="34">
        <v>9</v>
      </c>
      <c r="F14594" s="34">
        <v>33</v>
      </c>
      <c r="G14594" s="34">
        <v>12</v>
      </c>
      <c r="H14594" s="34">
        <v>39</v>
      </c>
      <c r="I14594" s="34">
        <v>23</v>
      </c>
      <c r="J14594" s="34">
        <v>41</v>
      </c>
      <c r="K14594" s="34">
        <v>24</v>
      </c>
      <c r="L14594" s="34">
        <v>28</v>
      </c>
      <c r="M14594" s="34">
        <v>10</v>
      </c>
      <c r="N14594" s="34">
        <v>22</v>
      </c>
      <c r="O14594" s="34">
        <v>14</v>
      </c>
      <c r="P14594" s="34">
        <v>26</v>
      </c>
      <c r="Q14594" s="34">
        <v>18</v>
      </c>
      <c r="R14594" s="34">
        <v>47</v>
      </c>
      <c r="S14594" s="34">
        <v>23</v>
      </c>
      <c r="T14594" s="34">
        <v>48</v>
      </c>
      <c r="U14594" s="34">
        <v>21</v>
      </c>
      <c r="V14594" s="34">
        <v>42</v>
      </c>
      <c r="W14594" s="34">
        <v>33</v>
      </c>
      <c r="X14594" s="34">
        <v>61</v>
      </c>
      <c r="Y14594" s="34">
        <v>20</v>
      </c>
      <c r="Z14594" s="34">
        <v>18</v>
      </c>
      <c r="AA14594" s="34">
        <v>21</v>
      </c>
      <c r="AB14594" s="34">
        <v>65</v>
      </c>
      <c r="AC14594" s="34">
        <v>23</v>
      </c>
    </row>
    <row r="14595" spans="1:29" x14ac:dyDescent="0.2">
      <c r="A14595" s="34" t="s">
        <v>75088</v>
      </c>
      <c r="B14595" s="34">
        <v>10</v>
      </c>
      <c r="C14595" s="34">
        <v>19</v>
      </c>
      <c r="D14595" s="34">
        <v>12</v>
      </c>
      <c r="E14595" s="34">
        <v>22</v>
      </c>
      <c r="F14595" s="34">
        <v>20</v>
      </c>
      <c r="G14595" s="34">
        <v>16</v>
      </c>
      <c r="H14595" s="34">
        <v>18</v>
      </c>
      <c r="I14595" s="34">
        <v>15</v>
      </c>
      <c r="J14595" s="34">
        <v>22</v>
      </c>
      <c r="K14595" s="34">
        <v>19</v>
      </c>
      <c r="L14595" s="34">
        <v>12</v>
      </c>
      <c r="M14595" s="34">
        <v>20</v>
      </c>
      <c r="N14595" s="34">
        <v>14</v>
      </c>
      <c r="O14595" s="34">
        <v>22</v>
      </c>
      <c r="P14595" s="34">
        <v>18</v>
      </c>
      <c r="Q14595" s="34">
        <v>28</v>
      </c>
      <c r="R14595" s="34">
        <v>21</v>
      </c>
      <c r="S14595" s="34">
        <v>22</v>
      </c>
      <c r="T14595" s="34">
        <v>13</v>
      </c>
      <c r="U14595" s="34">
        <v>19</v>
      </c>
      <c r="V14595" s="34">
        <v>22</v>
      </c>
      <c r="W14595" s="34">
        <v>16</v>
      </c>
      <c r="X14595" s="34">
        <v>29</v>
      </c>
      <c r="Y14595" s="34">
        <v>23</v>
      </c>
      <c r="Z14595" s="34">
        <v>19</v>
      </c>
      <c r="AA14595" s="34">
        <v>25</v>
      </c>
      <c r="AB14595" s="34">
        <v>19</v>
      </c>
      <c r="AC14595" s="34">
        <v>34</v>
      </c>
    </row>
    <row r="14596" spans="1:29" x14ac:dyDescent="0.2">
      <c r="A14596" s="34" t="s">
        <v>75089</v>
      </c>
      <c r="B14596" s="34">
        <v>5</v>
      </c>
      <c r="C14596" s="34">
        <v>8</v>
      </c>
      <c r="D14596" s="34">
        <v>2</v>
      </c>
      <c r="E14596" s="34">
        <v>15</v>
      </c>
      <c r="F14596" s="34">
        <v>1</v>
      </c>
      <c r="G14596" s="34">
        <v>6</v>
      </c>
      <c r="H14596" s="34">
        <v>3</v>
      </c>
      <c r="I14596" s="34">
        <v>8</v>
      </c>
      <c r="J14596" s="34">
        <v>5</v>
      </c>
      <c r="K14596" s="34">
        <v>5</v>
      </c>
      <c r="L14596" s="34">
        <v>2</v>
      </c>
      <c r="M14596" s="34">
        <v>3</v>
      </c>
      <c r="N14596" s="34">
        <v>2</v>
      </c>
      <c r="O14596" s="34">
        <v>4</v>
      </c>
      <c r="P14596" s="34">
        <v>4</v>
      </c>
      <c r="Q14596" s="34">
        <v>5</v>
      </c>
      <c r="R14596" s="34">
        <v>2</v>
      </c>
      <c r="S14596" s="34">
        <v>3</v>
      </c>
      <c r="T14596" s="34">
        <v>5</v>
      </c>
      <c r="U14596" s="34">
        <v>3</v>
      </c>
      <c r="V14596" s="34">
        <v>1</v>
      </c>
      <c r="W14596" s="34">
        <v>10</v>
      </c>
      <c r="X14596" s="34">
        <v>2</v>
      </c>
      <c r="Y14596" s="34">
        <v>1</v>
      </c>
      <c r="Z14596" s="34">
        <v>4</v>
      </c>
      <c r="AA14596" s="34">
        <v>2</v>
      </c>
      <c r="AB14596" s="34">
        <v>2</v>
      </c>
      <c r="AC14596" s="34">
        <v>9</v>
      </c>
    </row>
    <row r="14597" spans="1:29" x14ac:dyDescent="0.2">
      <c r="A14597" s="34" t="s">
        <v>75090</v>
      </c>
      <c r="B14597" s="34">
        <v>40</v>
      </c>
      <c r="C14597" s="34">
        <v>39</v>
      </c>
      <c r="D14597" s="34">
        <v>23</v>
      </c>
      <c r="E14597" s="34">
        <v>17</v>
      </c>
      <c r="F14597" s="34">
        <v>33</v>
      </c>
      <c r="G14597" s="34">
        <v>21</v>
      </c>
      <c r="H14597" s="34">
        <v>36</v>
      </c>
      <c r="I14597" s="34">
        <v>19</v>
      </c>
      <c r="J14597" s="34">
        <v>14</v>
      </c>
      <c r="K14597" s="34">
        <v>17</v>
      </c>
      <c r="L14597" s="34">
        <v>26</v>
      </c>
      <c r="M14597" s="34">
        <v>5</v>
      </c>
      <c r="N14597" s="34">
        <v>24</v>
      </c>
      <c r="O14597" s="34">
        <v>23</v>
      </c>
      <c r="P14597" s="34">
        <v>20</v>
      </c>
      <c r="Q14597" s="34">
        <v>30</v>
      </c>
      <c r="R14597" s="34">
        <v>32</v>
      </c>
      <c r="S14597" s="34">
        <v>18</v>
      </c>
      <c r="T14597" s="34">
        <v>29</v>
      </c>
      <c r="U14597" s="34">
        <v>22</v>
      </c>
      <c r="V14597" s="34">
        <v>25</v>
      </c>
      <c r="W14597" s="34">
        <v>29</v>
      </c>
      <c r="X14597" s="34">
        <v>28</v>
      </c>
      <c r="Y14597" s="34">
        <v>24</v>
      </c>
      <c r="Z14597" s="34">
        <v>31</v>
      </c>
      <c r="AA14597" s="34">
        <v>33</v>
      </c>
      <c r="AB14597" s="34">
        <v>30</v>
      </c>
      <c r="AC14597" s="34">
        <v>39</v>
      </c>
    </row>
    <row r="14598" spans="1:29" x14ac:dyDescent="0.2">
      <c r="A14598" s="34" t="s">
        <v>75091</v>
      </c>
      <c r="B14598" s="34">
        <v>7</v>
      </c>
      <c r="C14598" s="34">
        <v>0</v>
      </c>
      <c r="D14598" s="34">
        <v>6</v>
      </c>
      <c r="E14598" s="34">
        <v>6</v>
      </c>
      <c r="F14598" s="34">
        <v>9</v>
      </c>
      <c r="G14598" s="34">
        <v>0</v>
      </c>
      <c r="H14598" s="34">
        <v>3</v>
      </c>
      <c r="I14598" s="34">
        <v>2</v>
      </c>
      <c r="J14598" s="34">
        <v>4</v>
      </c>
      <c r="K14598" s="34">
        <v>0</v>
      </c>
      <c r="L14598" s="34">
        <v>2</v>
      </c>
      <c r="M14598" s="34">
        <v>12</v>
      </c>
      <c r="N14598" s="34">
        <v>0</v>
      </c>
      <c r="O14598" s="34">
        <v>7</v>
      </c>
      <c r="P14598" s="34">
        <v>10</v>
      </c>
      <c r="Q14598" s="34">
        <v>10</v>
      </c>
      <c r="R14598" s="34">
        <v>3</v>
      </c>
      <c r="S14598" s="34">
        <v>11</v>
      </c>
      <c r="T14598" s="34">
        <v>6</v>
      </c>
      <c r="U14598" s="34">
        <v>3</v>
      </c>
      <c r="V14598" s="34">
        <v>0</v>
      </c>
      <c r="W14598" s="34">
        <v>1</v>
      </c>
      <c r="X14598" s="34">
        <v>15</v>
      </c>
      <c r="Y14598" s="34">
        <v>2</v>
      </c>
      <c r="Z14598" s="34">
        <v>2</v>
      </c>
      <c r="AA14598" s="34">
        <v>11</v>
      </c>
      <c r="AB14598" s="34">
        <v>5</v>
      </c>
      <c r="AC14598" s="34">
        <v>8</v>
      </c>
    </row>
    <row r="14599" spans="1:29" x14ac:dyDescent="0.2">
      <c r="A14599" s="34" t="s">
        <v>75092</v>
      </c>
      <c r="B14599" s="34">
        <v>4</v>
      </c>
      <c r="C14599" s="34">
        <v>66</v>
      </c>
      <c r="D14599" s="34">
        <v>33</v>
      </c>
      <c r="E14599" s="34">
        <v>57</v>
      </c>
      <c r="F14599" s="34">
        <v>35</v>
      </c>
      <c r="G14599" s="34">
        <v>38</v>
      </c>
      <c r="H14599" s="34">
        <v>42</v>
      </c>
      <c r="I14599" s="34">
        <v>33</v>
      </c>
      <c r="J14599" s="34">
        <v>21</v>
      </c>
      <c r="K14599" s="34">
        <v>35</v>
      </c>
      <c r="L14599" s="34">
        <v>10</v>
      </c>
      <c r="M14599" s="34">
        <v>35</v>
      </c>
      <c r="N14599" s="34">
        <v>28</v>
      </c>
      <c r="O14599" s="34">
        <v>57</v>
      </c>
      <c r="P14599" s="34">
        <v>38</v>
      </c>
      <c r="Q14599" s="34">
        <v>67</v>
      </c>
      <c r="R14599" s="34">
        <v>39</v>
      </c>
      <c r="S14599" s="34">
        <v>56</v>
      </c>
      <c r="T14599" s="34">
        <v>16</v>
      </c>
      <c r="U14599" s="34">
        <v>32</v>
      </c>
      <c r="V14599" s="34">
        <v>20</v>
      </c>
      <c r="W14599" s="34">
        <v>43</v>
      </c>
      <c r="X14599" s="34">
        <v>24</v>
      </c>
      <c r="Y14599" s="34">
        <v>21</v>
      </c>
      <c r="Z14599" s="34">
        <v>43</v>
      </c>
      <c r="AA14599" s="34">
        <v>44</v>
      </c>
      <c r="AB14599" s="34">
        <v>24</v>
      </c>
      <c r="AC14599" s="34">
        <v>38</v>
      </c>
    </row>
    <row r="14600" spans="1:29" x14ac:dyDescent="0.2">
      <c r="A14600" s="34" t="s">
        <v>75093</v>
      </c>
      <c r="B14600" s="34">
        <v>5</v>
      </c>
      <c r="C14600" s="34">
        <v>4</v>
      </c>
      <c r="D14600" s="34">
        <v>6</v>
      </c>
      <c r="E14600" s="34">
        <v>4</v>
      </c>
      <c r="F14600" s="34">
        <v>5</v>
      </c>
      <c r="G14600" s="34">
        <v>5</v>
      </c>
      <c r="H14600" s="34">
        <v>6</v>
      </c>
      <c r="I14600" s="34">
        <v>16</v>
      </c>
      <c r="J14600" s="34">
        <v>8</v>
      </c>
      <c r="K14600" s="34">
        <v>8</v>
      </c>
      <c r="L14600" s="34">
        <v>2</v>
      </c>
      <c r="M14600" s="34">
        <v>3</v>
      </c>
      <c r="N14600" s="34">
        <v>9</v>
      </c>
      <c r="O14600" s="34">
        <v>14</v>
      </c>
      <c r="P14600" s="34">
        <v>9</v>
      </c>
      <c r="Q14600" s="34">
        <v>6</v>
      </c>
      <c r="R14600" s="34">
        <v>7</v>
      </c>
      <c r="S14600" s="34">
        <v>16</v>
      </c>
      <c r="T14600" s="34">
        <v>6</v>
      </c>
      <c r="U14600" s="34">
        <v>7</v>
      </c>
      <c r="V14600" s="34">
        <v>4</v>
      </c>
      <c r="W14600" s="34">
        <v>9</v>
      </c>
      <c r="X14600" s="34">
        <v>2</v>
      </c>
      <c r="Y14600" s="34">
        <v>7</v>
      </c>
      <c r="Z14600" s="34">
        <v>7</v>
      </c>
      <c r="AA14600" s="34">
        <v>8</v>
      </c>
      <c r="AB14600" s="34">
        <v>6</v>
      </c>
      <c r="AC14600" s="34">
        <v>10</v>
      </c>
    </row>
    <row r="14601" spans="1:29" x14ac:dyDescent="0.2">
      <c r="A14601" s="34" t="s">
        <v>75094</v>
      </c>
      <c r="B14601" s="34">
        <v>17</v>
      </c>
      <c r="C14601" s="34">
        <v>23</v>
      </c>
      <c r="D14601" s="34">
        <v>14</v>
      </c>
      <c r="E14601" s="34">
        <v>37</v>
      </c>
      <c r="F14601" s="34">
        <v>26</v>
      </c>
      <c r="G14601" s="34">
        <v>29</v>
      </c>
      <c r="H14601" s="34">
        <v>26</v>
      </c>
      <c r="I14601" s="34">
        <v>26</v>
      </c>
      <c r="J14601" s="34">
        <v>24</v>
      </c>
      <c r="K14601" s="34">
        <v>27</v>
      </c>
      <c r="L14601" s="34">
        <v>17</v>
      </c>
      <c r="M14601" s="34">
        <v>17</v>
      </c>
      <c r="N14601" s="34">
        <v>20</v>
      </c>
      <c r="O14601" s="34">
        <v>24</v>
      </c>
      <c r="P14601" s="34">
        <v>13</v>
      </c>
      <c r="Q14601" s="34">
        <v>52</v>
      </c>
      <c r="R14601" s="34">
        <v>10</v>
      </c>
      <c r="S14601" s="34">
        <v>22</v>
      </c>
      <c r="T14601" s="34">
        <v>16</v>
      </c>
      <c r="U14601" s="34">
        <v>27</v>
      </c>
      <c r="V14601" s="34">
        <v>26</v>
      </c>
      <c r="W14601" s="34">
        <v>30</v>
      </c>
      <c r="X14601" s="34">
        <v>17</v>
      </c>
      <c r="Y14601" s="34">
        <v>20</v>
      </c>
      <c r="Z14601" s="34">
        <v>21</v>
      </c>
      <c r="AA14601" s="34">
        <v>63</v>
      </c>
      <c r="AB14601" s="34">
        <v>20</v>
      </c>
      <c r="AC14601" s="34">
        <v>48</v>
      </c>
    </row>
    <row r="14602" spans="1:29" x14ac:dyDescent="0.2">
      <c r="A14602" s="34" t="s">
        <v>75095</v>
      </c>
      <c r="B14602" s="34">
        <v>7</v>
      </c>
      <c r="C14602" s="34">
        <v>9</v>
      </c>
      <c r="D14602" s="34">
        <v>9</v>
      </c>
      <c r="E14602" s="34">
        <v>7</v>
      </c>
      <c r="F14602" s="34">
        <v>9</v>
      </c>
      <c r="G14602" s="34">
        <v>12</v>
      </c>
      <c r="H14602" s="34">
        <v>6</v>
      </c>
      <c r="I14602" s="34">
        <v>5</v>
      </c>
      <c r="J14602" s="34">
        <v>5</v>
      </c>
      <c r="K14602" s="34">
        <v>17</v>
      </c>
      <c r="L14602" s="34">
        <v>10</v>
      </c>
      <c r="M14602" s="34">
        <v>4</v>
      </c>
      <c r="N14602" s="34">
        <v>5</v>
      </c>
      <c r="O14602" s="34">
        <v>11</v>
      </c>
      <c r="P14602" s="34">
        <v>9</v>
      </c>
      <c r="Q14602" s="34">
        <v>10</v>
      </c>
      <c r="R14602" s="34">
        <v>6</v>
      </c>
      <c r="S14602" s="34">
        <v>2</v>
      </c>
      <c r="T14602" s="34">
        <v>5</v>
      </c>
      <c r="U14602" s="34">
        <v>6</v>
      </c>
      <c r="V14602" s="34">
        <v>3</v>
      </c>
      <c r="W14602" s="34">
        <v>10</v>
      </c>
      <c r="X14602" s="34">
        <v>12</v>
      </c>
      <c r="Y14602" s="34">
        <v>12</v>
      </c>
      <c r="Z14602" s="34">
        <v>12</v>
      </c>
      <c r="AA14602" s="34">
        <v>7</v>
      </c>
      <c r="AB14602" s="34">
        <v>5</v>
      </c>
      <c r="AC14602" s="34">
        <v>7</v>
      </c>
    </row>
    <row r="14603" spans="1:29" x14ac:dyDescent="0.2">
      <c r="A14603" s="34" t="s">
        <v>75096</v>
      </c>
      <c r="B14603" s="34">
        <v>8</v>
      </c>
      <c r="C14603" s="34">
        <v>11</v>
      </c>
      <c r="D14603" s="34">
        <v>18</v>
      </c>
      <c r="E14603" s="34">
        <v>10</v>
      </c>
      <c r="F14603" s="34">
        <v>13</v>
      </c>
      <c r="G14603" s="34">
        <v>20</v>
      </c>
      <c r="H14603" s="34">
        <v>14</v>
      </c>
      <c r="I14603" s="34">
        <v>20</v>
      </c>
      <c r="J14603" s="34">
        <v>11</v>
      </c>
      <c r="K14603" s="34">
        <v>12</v>
      </c>
      <c r="L14603" s="34">
        <v>8</v>
      </c>
      <c r="M14603" s="34">
        <v>19</v>
      </c>
      <c r="N14603" s="34">
        <v>5</v>
      </c>
      <c r="O14603" s="34">
        <v>8</v>
      </c>
      <c r="P14603" s="34">
        <v>13</v>
      </c>
      <c r="Q14603" s="34">
        <v>15</v>
      </c>
      <c r="R14603" s="34">
        <v>21</v>
      </c>
      <c r="S14603" s="34">
        <v>25</v>
      </c>
      <c r="T14603" s="34">
        <v>5</v>
      </c>
      <c r="U14603" s="34">
        <v>9</v>
      </c>
      <c r="V14603" s="34">
        <v>29</v>
      </c>
      <c r="W14603" s="34">
        <v>12</v>
      </c>
      <c r="X14603" s="34">
        <v>19</v>
      </c>
      <c r="Y14603" s="34">
        <v>7</v>
      </c>
      <c r="Z14603" s="34">
        <v>7</v>
      </c>
      <c r="AA14603" s="34">
        <v>7</v>
      </c>
      <c r="AB14603" s="34">
        <v>13</v>
      </c>
      <c r="AC14603" s="34">
        <v>8</v>
      </c>
    </row>
    <row r="14604" spans="1:29" x14ac:dyDescent="0.2">
      <c r="A14604" s="34" t="s">
        <v>75097</v>
      </c>
      <c r="B14604" s="34">
        <v>17</v>
      </c>
      <c r="C14604" s="34">
        <v>62</v>
      </c>
      <c r="D14604" s="34">
        <v>54</v>
      </c>
      <c r="E14604" s="34">
        <v>58</v>
      </c>
      <c r="F14604" s="34">
        <v>58</v>
      </c>
      <c r="G14604" s="34">
        <v>48</v>
      </c>
      <c r="H14604" s="34">
        <v>44</v>
      </c>
      <c r="I14604" s="34">
        <v>45</v>
      </c>
      <c r="J14604" s="34">
        <v>60</v>
      </c>
      <c r="K14604" s="34">
        <v>73</v>
      </c>
      <c r="L14604" s="34">
        <v>38</v>
      </c>
      <c r="M14604" s="34">
        <v>40</v>
      </c>
      <c r="N14604" s="34">
        <v>42</v>
      </c>
      <c r="O14604" s="34">
        <v>55</v>
      </c>
      <c r="P14604" s="34">
        <v>41</v>
      </c>
      <c r="Q14604" s="34">
        <v>69</v>
      </c>
      <c r="R14604" s="34">
        <v>69</v>
      </c>
      <c r="S14604" s="34">
        <v>51</v>
      </c>
      <c r="T14604" s="34">
        <v>45</v>
      </c>
      <c r="U14604" s="34">
        <v>49</v>
      </c>
      <c r="V14604" s="34">
        <v>55</v>
      </c>
      <c r="W14604" s="34">
        <v>38</v>
      </c>
      <c r="X14604" s="34">
        <v>46</v>
      </c>
      <c r="Y14604" s="34">
        <v>42</v>
      </c>
      <c r="Z14604" s="34">
        <v>68</v>
      </c>
      <c r="AA14604" s="34">
        <v>63</v>
      </c>
      <c r="AB14604" s="34">
        <v>45</v>
      </c>
      <c r="AC14604" s="34">
        <v>77</v>
      </c>
    </row>
    <row r="14605" spans="1:29" x14ac:dyDescent="0.2">
      <c r="A14605" s="34" t="s">
        <v>75098</v>
      </c>
      <c r="B14605" s="34">
        <v>7</v>
      </c>
      <c r="C14605" s="34">
        <v>7</v>
      </c>
      <c r="D14605" s="34">
        <v>22</v>
      </c>
      <c r="E14605" s="34">
        <v>19</v>
      </c>
      <c r="F14605" s="34">
        <v>16</v>
      </c>
      <c r="G14605" s="34">
        <v>17</v>
      </c>
      <c r="H14605" s="34">
        <v>9</v>
      </c>
      <c r="I14605" s="34">
        <v>6</v>
      </c>
      <c r="J14605" s="34">
        <v>14</v>
      </c>
      <c r="K14605" s="34">
        <v>7</v>
      </c>
      <c r="L14605" s="34">
        <v>0</v>
      </c>
      <c r="M14605" s="34">
        <v>12</v>
      </c>
      <c r="N14605" s="34">
        <v>9</v>
      </c>
      <c r="O14605" s="34">
        <v>13</v>
      </c>
      <c r="P14605" s="34">
        <v>7</v>
      </c>
      <c r="Q14605" s="34">
        <v>13</v>
      </c>
      <c r="R14605" s="34">
        <v>8</v>
      </c>
      <c r="S14605" s="34">
        <v>6</v>
      </c>
      <c r="T14605" s="34">
        <v>9</v>
      </c>
      <c r="U14605" s="34">
        <v>17</v>
      </c>
      <c r="V14605" s="34">
        <v>11</v>
      </c>
      <c r="W14605" s="34">
        <v>12</v>
      </c>
      <c r="X14605" s="34">
        <v>12</v>
      </c>
      <c r="Y14605" s="34">
        <v>14</v>
      </c>
      <c r="Z14605" s="34">
        <v>5</v>
      </c>
      <c r="AA14605" s="34">
        <v>16</v>
      </c>
      <c r="AB14605" s="34">
        <v>18</v>
      </c>
      <c r="AC14605" s="34">
        <v>19</v>
      </c>
    </row>
    <row r="14606" spans="1:29" x14ac:dyDescent="0.2">
      <c r="A14606" s="34" t="s">
        <v>75099</v>
      </c>
      <c r="B14606" s="34">
        <v>11</v>
      </c>
      <c r="C14606" s="34">
        <v>11</v>
      </c>
      <c r="D14606" s="34">
        <v>1</v>
      </c>
      <c r="E14606" s="34">
        <v>17</v>
      </c>
      <c r="F14606" s="34">
        <v>5</v>
      </c>
      <c r="G14606" s="34">
        <v>4</v>
      </c>
      <c r="H14606" s="34">
        <v>9</v>
      </c>
      <c r="I14606" s="34">
        <v>7</v>
      </c>
      <c r="J14606" s="34">
        <v>6</v>
      </c>
      <c r="K14606" s="34">
        <v>13</v>
      </c>
      <c r="L14606" s="34">
        <v>5</v>
      </c>
      <c r="M14606" s="34">
        <v>10</v>
      </c>
      <c r="N14606" s="34">
        <v>4</v>
      </c>
      <c r="O14606" s="34">
        <v>8</v>
      </c>
      <c r="P14606" s="34">
        <v>10</v>
      </c>
      <c r="Q14606" s="34">
        <v>2</v>
      </c>
      <c r="R14606" s="34">
        <v>7</v>
      </c>
      <c r="S14606" s="34">
        <v>4</v>
      </c>
      <c r="T14606" s="34">
        <v>14</v>
      </c>
      <c r="U14606" s="34">
        <v>5</v>
      </c>
      <c r="V14606" s="34">
        <v>8</v>
      </c>
      <c r="W14606" s="34">
        <v>4</v>
      </c>
      <c r="X14606" s="34">
        <v>13</v>
      </c>
      <c r="Y14606" s="34">
        <v>9</v>
      </c>
      <c r="Z14606" s="34">
        <v>17</v>
      </c>
      <c r="AA14606" s="34">
        <v>17</v>
      </c>
      <c r="AB14606" s="34">
        <v>6</v>
      </c>
      <c r="AC14606" s="34">
        <v>5</v>
      </c>
    </row>
    <row r="14607" spans="1:29" x14ac:dyDescent="0.2">
      <c r="A14607" s="34" t="s">
        <v>75100</v>
      </c>
      <c r="B14607" s="34">
        <v>6</v>
      </c>
      <c r="C14607" s="34">
        <v>6</v>
      </c>
      <c r="D14607" s="34">
        <v>2</v>
      </c>
      <c r="E14607" s="34">
        <v>11</v>
      </c>
      <c r="F14607" s="34">
        <v>7</v>
      </c>
      <c r="G14607" s="34">
        <v>6</v>
      </c>
      <c r="H14607" s="34">
        <v>1</v>
      </c>
      <c r="I14607" s="34">
        <v>10</v>
      </c>
      <c r="J14607" s="34">
        <v>4</v>
      </c>
      <c r="K14607" s="34">
        <v>24</v>
      </c>
      <c r="L14607" s="34">
        <v>3</v>
      </c>
      <c r="M14607" s="34">
        <v>14</v>
      </c>
      <c r="N14607" s="34">
        <v>7</v>
      </c>
      <c r="O14607" s="34">
        <v>5</v>
      </c>
      <c r="P14607" s="34">
        <v>6</v>
      </c>
      <c r="Q14607" s="34">
        <v>1</v>
      </c>
      <c r="R14607" s="34">
        <v>4</v>
      </c>
      <c r="S14607" s="34">
        <v>5</v>
      </c>
      <c r="T14607" s="34">
        <v>1</v>
      </c>
      <c r="U14607" s="34">
        <v>3</v>
      </c>
      <c r="V14607" s="34">
        <v>10</v>
      </c>
      <c r="W14607" s="34">
        <v>5</v>
      </c>
      <c r="X14607" s="34">
        <v>1</v>
      </c>
      <c r="Y14607" s="34">
        <v>7</v>
      </c>
      <c r="Z14607" s="34">
        <v>9</v>
      </c>
      <c r="AA14607" s="34">
        <v>10</v>
      </c>
      <c r="AB14607" s="34">
        <v>1</v>
      </c>
      <c r="AC14607" s="34">
        <v>9</v>
      </c>
    </row>
    <row r="14608" spans="1:29" x14ac:dyDescent="0.2">
      <c r="A14608" s="34" t="s">
        <v>75101</v>
      </c>
      <c r="B14608" s="34">
        <v>10</v>
      </c>
      <c r="C14608" s="34">
        <v>14</v>
      </c>
      <c r="D14608" s="34">
        <v>6</v>
      </c>
      <c r="E14608" s="34">
        <v>19</v>
      </c>
      <c r="F14608" s="34">
        <v>13</v>
      </c>
      <c r="G14608" s="34">
        <v>0</v>
      </c>
      <c r="H14608" s="34">
        <v>9</v>
      </c>
      <c r="I14608" s="34">
        <v>7</v>
      </c>
      <c r="J14608" s="34">
        <v>6</v>
      </c>
      <c r="K14608" s="34">
        <v>19</v>
      </c>
      <c r="L14608" s="34">
        <v>10</v>
      </c>
      <c r="M14608" s="34">
        <v>10</v>
      </c>
      <c r="N14608" s="34">
        <v>4</v>
      </c>
      <c r="O14608" s="34">
        <v>10</v>
      </c>
      <c r="P14608" s="34">
        <v>13</v>
      </c>
      <c r="Q14608" s="34">
        <v>8</v>
      </c>
      <c r="R14608" s="34">
        <v>13</v>
      </c>
      <c r="S14608" s="34">
        <v>15</v>
      </c>
      <c r="T14608" s="34">
        <v>7</v>
      </c>
      <c r="U14608" s="34">
        <v>17</v>
      </c>
      <c r="V14608" s="34">
        <v>8</v>
      </c>
      <c r="W14608" s="34">
        <v>17</v>
      </c>
      <c r="X14608" s="34">
        <v>12</v>
      </c>
      <c r="Y14608" s="34">
        <v>14</v>
      </c>
      <c r="Z14608" s="34">
        <v>8</v>
      </c>
      <c r="AA14608" s="34">
        <v>10</v>
      </c>
      <c r="AB14608" s="34">
        <v>20</v>
      </c>
      <c r="AC14608" s="34">
        <v>9</v>
      </c>
    </row>
    <row r="14609" spans="1:29" x14ac:dyDescent="0.2">
      <c r="A14609" s="34" t="s">
        <v>75102</v>
      </c>
      <c r="B14609" s="34">
        <v>4</v>
      </c>
      <c r="C14609" s="34">
        <v>1</v>
      </c>
      <c r="D14609" s="34">
        <v>3</v>
      </c>
      <c r="E14609" s="34">
        <v>3</v>
      </c>
      <c r="F14609" s="34">
        <v>2</v>
      </c>
      <c r="G14609" s="34">
        <v>0</v>
      </c>
      <c r="H14609" s="34">
        <v>0</v>
      </c>
      <c r="I14609" s="34">
        <v>0</v>
      </c>
      <c r="J14609" s="34">
        <v>0</v>
      </c>
      <c r="K14609" s="34">
        <v>0</v>
      </c>
      <c r="L14609" s="34">
        <v>0</v>
      </c>
      <c r="M14609" s="34">
        <v>0</v>
      </c>
      <c r="N14609" s="34">
        <v>0</v>
      </c>
      <c r="O14609" s="34">
        <v>2</v>
      </c>
      <c r="P14609" s="34">
        <v>3</v>
      </c>
      <c r="Q14609" s="34">
        <v>2</v>
      </c>
      <c r="R14609" s="34">
        <v>0</v>
      </c>
      <c r="S14609" s="34">
        <v>3</v>
      </c>
      <c r="T14609" s="34">
        <v>2</v>
      </c>
      <c r="U14609" s="34">
        <v>0</v>
      </c>
      <c r="V14609" s="34">
        <v>4</v>
      </c>
      <c r="W14609" s="34">
        <v>1</v>
      </c>
      <c r="X14609" s="34">
        <v>8</v>
      </c>
      <c r="Y14609" s="34">
        <v>1</v>
      </c>
      <c r="Z14609" s="34">
        <v>0</v>
      </c>
      <c r="AA14609" s="34">
        <v>0</v>
      </c>
      <c r="AB14609" s="34">
        <v>3</v>
      </c>
      <c r="AC14609" s="34">
        <v>1</v>
      </c>
    </row>
    <row r="14610" spans="1:29" x14ac:dyDescent="0.2">
      <c r="A14610" s="34" t="s">
        <v>75103</v>
      </c>
      <c r="B14610" s="34">
        <v>11</v>
      </c>
      <c r="C14610" s="34">
        <v>10</v>
      </c>
      <c r="D14610" s="34">
        <v>9</v>
      </c>
      <c r="E14610" s="34">
        <v>5</v>
      </c>
      <c r="F14610" s="34">
        <v>7</v>
      </c>
      <c r="G14610" s="34">
        <v>4</v>
      </c>
      <c r="H14610" s="34">
        <v>9</v>
      </c>
      <c r="I14610" s="34">
        <v>9</v>
      </c>
      <c r="J14610" s="34">
        <v>13</v>
      </c>
      <c r="K14610" s="34">
        <v>19</v>
      </c>
      <c r="L14610" s="34">
        <v>7</v>
      </c>
      <c r="M14610" s="34">
        <v>14</v>
      </c>
      <c r="N14610" s="34">
        <v>11</v>
      </c>
      <c r="O14610" s="34">
        <v>19</v>
      </c>
      <c r="P14610" s="34">
        <v>8</v>
      </c>
      <c r="Q14610" s="34">
        <v>16</v>
      </c>
      <c r="R14610" s="34">
        <v>16</v>
      </c>
      <c r="S14610" s="34">
        <v>18</v>
      </c>
      <c r="T14610" s="34">
        <v>13</v>
      </c>
      <c r="U14610" s="34">
        <v>12</v>
      </c>
      <c r="V14610" s="34">
        <v>17</v>
      </c>
      <c r="W14610" s="34">
        <v>7</v>
      </c>
      <c r="X14610" s="34">
        <v>9</v>
      </c>
      <c r="Y14610" s="34">
        <v>26</v>
      </c>
      <c r="Z14610" s="34">
        <v>8</v>
      </c>
      <c r="AA14610" s="34">
        <v>8</v>
      </c>
      <c r="AB14610" s="34">
        <v>16</v>
      </c>
      <c r="AC14610" s="34">
        <v>19</v>
      </c>
    </row>
    <row r="14611" spans="1:29" x14ac:dyDescent="0.2">
      <c r="A14611" s="34" t="s">
        <v>75104</v>
      </c>
      <c r="B14611" s="34">
        <v>2</v>
      </c>
      <c r="C14611" s="34">
        <v>10</v>
      </c>
      <c r="D14611" s="34">
        <v>5</v>
      </c>
      <c r="E14611" s="34">
        <v>9</v>
      </c>
      <c r="F14611" s="34">
        <v>6</v>
      </c>
      <c r="G14611" s="34">
        <v>9</v>
      </c>
      <c r="H14611" s="34">
        <v>0</v>
      </c>
      <c r="I14611" s="34">
        <v>7</v>
      </c>
      <c r="J14611" s="34">
        <v>1</v>
      </c>
      <c r="K14611" s="34">
        <v>13</v>
      </c>
      <c r="L14611" s="34">
        <v>2</v>
      </c>
      <c r="M14611" s="34">
        <v>12</v>
      </c>
      <c r="N14611" s="34">
        <v>5</v>
      </c>
      <c r="O14611" s="34">
        <v>13</v>
      </c>
      <c r="P14611" s="34">
        <v>6</v>
      </c>
      <c r="Q14611" s="34">
        <v>12</v>
      </c>
      <c r="R14611" s="34">
        <v>2</v>
      </c>
      <c r="S14611" s="34">
        <v>20</v>
      </c>
      <c r="T14611" s="34">
        <v>1</v>
      </c>
      <c r="U14611" s="34">
        <v>4</v>
      </c>
      <c r="V14611" s="34">
        <v>2</v>
      </c>
      <c r="W14611" s="34">
        <v>27</v>
      </c>
      <c r="X14611" s="34">
        <v>7</v>
      </c>
      <c r="Y14611" s="34">
        <v>11</v>
      </c>
      <c r="Z14611" s="34">
        <v>2</v>
      </c>
      <c r="AA14611" s="34">
        <v>8</v>
      </c>
      <c r="AB14611" s="34">
        <v>0</v>
      </c>
      <c r="AC14611" s="34">
        <v>17</v>
      </c>
    </row>
    <row r="14612" spans="1:29" x14ac:dyDescent="0.2">
      <c r="A14612" s="34" t="s">
        <v>75105</v>
      </c>
      <c r="B14612" s="34">
        <v>22</v>
      </c>
      <c r="C14612" s="34">
        <v>116</v>
      </c>
      <c r="D14612" s="34">
        <v>86</v>
      </c>
      <c r="E14612" s="34">
        <v>144</v>
      </c>
      <c r="F14612" s="34">
        <v>81</v>
      </c>
      <c r="G14612" s="34">
        <v>129</v>
      </c>
      <c r="H14612" s="34">
        <v>113</v>
      </c>
      <c r="I14612" s="34">
        <v>103</v>
      </c>
      <c r="J14612" s="34">
        <v>48</v>
      </c>
      <c r="K14612" s="34">
        <v>85</v>
      </c>
      <c r="L14612" s="34">
        <v>38</v>
      </c>
      <c r="M14612" s="34">
        <v>105</v>
      </c>
      <c r="N14612" s="34">
        <v>54</v>
      </c>
      <c r="O14612" s="34">
        <v>91</v>
      </c>
      <c r="P14612" s="34">
        <v>54</v>
      </c>
      <c r="Q14612" s="34">
        <v>124</v>
      </c>
      <c r="R14612" s="34">
        <v>99</v>
      </c>
      <c r="S14612" s="34">
        <v>144</v>
      </c>
      <c r="T14612" s="34">
        <v>61</v>
      </c>
      <c r="U14612" s="34">
        <v>112</v>
      </c>
      <c r="V14612" s="34">
        <v>92</v>
      </c>
      <c r="W14612" s="34">
        <v>107</v>
      </c>
      <c r="X14612" s="34">
        <v>86</v>
      </c>
      <c r="Y14612" s="34">
        <v>108</v>
      </c>
      <c r="Z14612" s="34">
        <v>74</v>
      </c>
      <c r="AA14612" s="34">
        <v>154</v>
      </c>
      <c r="AB14612" s="34">
        <v>143</v>
      </c>
      <c r="AC14612" s="34">
        <v>178</v>
      </c>
    </row>
    <row r="14613" spans="1:29" x14ac:dyDescent="0.2">
      <c r="A14613" s="34" t="s">
        <v>75106</v>
      </c>
      <c r="B14613" s="34">
        <v>5</v>
      </c>
      <c r="C14613" s="34">
        <v>10</v>
      </c>
      <c r="D14613" s="34">
        <v>7</v>
      </c>
      <c r="E14613" s="34">
        <v>7</v>
      </c>
      <c r="F14613" s="34">
        <v>7</v>
      </c>
      <c r="G14613" s="34">
        <v>17</v>
      </c>
      <c r="H14613" s="34">
        <v>9</v>
      </c>
      <c r="I14613" s="34">
        <v>10</v>
      </c>
      <c r="J14613" s="34">
        <v>2</v>
      </c>
      <c r="K14613" s="34">
        <v>12</v>
      </c>
      <c r="L14613" s="34">
        <v>2</v>
      </c>
      <c r="M14613" s="34">
        <v>12</v>
      </c>
      <c r="N14613" s="34">
        <v>3</v>
      </c>
      <c r="O14613" s="34">
        <v>4</v>
      </c>
      <c r="P14613" s="34">
        <v>3</v>
      </c>
      <c r="Q14613" s="34">
        <v>12</v>
      </c>
      <c r="R14613" s="34">
        <v>0</v>
      </c>
      <c r="S14613" s="34">
        <v>1</v>
      </c>
      <c r="T14613" s="34">
        <v>7</v>
      </c>
      <c r="U14613" s="34">
        <v>5</v>
      </c>
      <c r="V14613" s="34">
        <v>0</v>
      </c>
      <c r="W14613" s="34">
        <v>15</v>
      </c>
      <c r="X14613" s="34">
        <v>4</v>
      </c>
      <c r="Y14613" s="34">
        <v>1</v>
      </c>
      <c r="Z14613" s="34">
        <v>13</v>
      </c>
      <c r="AA14613" s="34">
        <v>9</v>
      </c>
      <c r="AB14613" s="34">
        <v>7</v>
      </c>
      <c r="AC14613" s="34">
        <v>24</v>
      </c>
    </row>
    <row r="14614" spans="1:29" x14ac:dyDescent="0.2">
      <c r="A14614" s="34" t="s">
        <v>75107</v>
      </c>
      <c r="B14614" s="34">
        <v>12</v>
      </c>
      <c r="C14614" s="34">
        <v>13</v>
      </c>
      <c r="D14614" s="34">
        <v>19</v>
      </c>
      <c r="E14614" s="34">
        <v>14</v>
      </c>
      <c r="F14614" s="34">
        <v>13</v>
      </c>
      <c r="G14614" s="34">
        <v>4</v>
      </c>
      <c r="H14614" s="34">
        <v>9</v>
      </c>
      <c r="I14614" s="34">
        <v>11</v>
      </c>
      <c r="J14614" s="34">
        <v>9</v>
      </c>
      <c r="K14614" s="34">
        <v>11</v>
      </c>
      <c r="L14614" s="34">
        <v>7</v>
      </c>
      <c r="M14614" s="34">
        <v>5</v>
      </c>
      <c r="N14614" s="34">
        <v>6</v>
      </c>
      <c r="O14614" s="34">
        <v>11</v>
      </c>
      <c r="P14614" s="34">
        <v>13</v>
      </c>
      <c r="Q14614" s="34">
        <v>12</v>
      </c>
      <c r="R14614" s="34">
        <v>10</v>
      </c>
      <c r="S14614" s="34">
        <v>17</v>
      </c>
      <c r="T14614" s="34">
        <v>6</v>
      </c>
      <c r="U14614" s="34">
        <v>5</v>
      </c>
      <c r="V14614" s="34">
        <v>6</v>
      </c>
      <c r="W14614" s="34">
        <v>7</v>
      </c>
      <c r="X14614" s="34">
        <v>13</v>
      </c>
      <c r="Y14614" s="34">
        <v>7</v>
      </c>
      <c r="Z14614" s="34">
        <v>9</v>
      </c>
      <c r="AA14614" s="34">
        <v>27</v>
      </c>
      <c r="AB14614" s="34">
        <v>13</v>
      </c>
      <c r="AC14614" s="34">
        <v>24</v>
      </c>
    </row>
    <row r="14615" spans="1:29" x14ac:dyDescent="0.2">
      <c r="A14615" s="34" t="s">
        <v>75108</v>
      </c>
      <c r="B14615" s="34">
        <v>13</v>
      </c>
      <c r="C14615" s="34">
        <v>6</v>
      </c>
      <c r="D14615" s="34">
        <v>14</v>
      </c>
      <c r="E14615" s="34">
        <v>4</v>
      </c>
      <c r="F14615" s="34">
        <v>23</v>
      </c>
      <c r="G14615" s="34">
        <v>27</v>
      </c>
      <c r="H14615" s="34">
        <v>8</v>
      </c>
      <c r="I14615" s="34">
        <v>19</v>
      </c>
      <c r="J14615" s="34">
        <v>9</v>
      </c>
      <c r="K14615" s="34">
        <v>7</v>
      </c>
      <c r="L14615" s="34">
        <v>14</v>
      </c>
      <c r="M14615" s="34">
        <v>11</v>
      </c>
      <c r="N14615" s="34">
        <v>9</v>
      </c>
      <c r="O14615" s="34">
        <v>6</v>
      </c>
      <c r="P14615" s="34">
        <v>16</v>
      </c>
      <c r="Q14615" s="34">
        <v>13</v>
      </c>
      <c r="R14615" s="34">
        <v>9</v>
      </c>
      <c r="S14615" s="34">
        <v>11</v>
      </c>
      <c r="T14615" s="34">
        <v>8</v>
      </c>
      <c r="U14615" s="34">
        <v>18</v>
      </c>
      <c r="V14615" s="34">
        <v>20</v>
      </c>
      <c r="W14615" s="34">
        <v>14</v>
      </c>
      <c r="X14615" s="34">
        <v>11</v>
      </c>
      <c r="Y14615" s="34">
        <v>9</v>
      </c>
      <c r="Z14615" s="34">
        <v>7</v>
      </c>
      <c r="AA14615" s="34">
        <v>18</v>
      </c>
      <c r="AB14615" s="34">
        <v>16</v>
      </c>
      <c r="AC14615" s="34">
        <v>18</v>
      </c>
    </row>
    <row r="14616" spans="1:29" x14ac:dyDescent="0.2">
      <c r="A14616" s="34" t="s">
        <v>75109</v>
      </c>
      <c r="B14616" s="34">
        <v>8</v>
      </c>
      <c r="C14616" s="34">
        <v>15</v>
      </c>
      <c r="D14616" s="34">
        <v>14</v>
      </c>
      <c r="E14616" s="34">
        <v>14</v>
      </c>
      <c r="F14616" s="34">
        <v>8</v>
      </c>
      <c r="G14616" s="34">
        <v>14</v>
      </c>
      <c r="H14616" s="34">
        <v>9</v>
      </c>
      <c r="I14616" s="34">
        <v>13</v>
      </c>
      <c r="J14616" s="34">
        <v>13</v>
      </c>
      <c r="K14616" s="34">
        <v>30</v>
      </c>
      <c r="L14616" s="34">
        <v>9</v>
      </c>
      <c r="M14616" s="34">
        <v>10</v>
      </c>
      <c r="N14616" s="34">
        <v>23</v>
      </c>
      <c r="O14616" s="34">
        <v>30</v>
      </c>
      <c r="P14616" s="34">
        <v>16</v>
      </c>
      <c r="Q14616" s="34">
        <v>23</v>
      </c>
      <c r="R14616" s="34">
        <v>15</v>
      </c>
      <c r="S14616" s="34">
        <v>39</v>
      </c>
      <c r="T14616" s="34">
        <v>5</v>
      </c>
      <c r="U14616" s="34">
        <v>14</v>
      </c>
      <c r="V14616" s="34">
        <v>26</v>
      </c>
      <c r="W14616" s="34">
        <v>17</v>
      </c>
      <c r="X14616" s="34">
        <v>27</v>
      </c>
      <c r="Y14616" s="34">
        <v>19</v>
      </c>
      <c r="Z14616" s="34">
        <v>12</v>
      </c>
      <c r="AA14616" s="34">
        <v>26</v>
      </c>
      <c r="AB14616" s="34">
        <v>23</v>
      </c>
      <c r="AC14616" s="34">
        <v>23</v>
      </c>
    </row>
    <row r="14617" spans="1:29" x14ac:dyDescent="0.2">
      <c r="A14617" s="34" t="s">
        <v>75110</v>
      </c>
      <c r="B14617" s="34">
        <v>18</v>
      </c>
      <c r="C14617" s="34">
        <v>12</v>
      </c>
      <c r="D14617" s="34">
        <v>13</v>
      </c>
      <c r="E14617" s="34">
        <v>19</v>
      </c>
      <c r="F14617" s="34">
        <v>20</v>
      </c>
      <c r="G14617" s="34">
        <v>36</v>
      </c>
      <c r="H14617" s="34">
        <v>19</v>
      </c>
      <c r="I14617" s="34">
        <v>27</v>
      </c>
      <c r="J14617" s="34">
        <v>17</v>
      </c>
      <c r="K14617" s="34">
        <v>18</v>
      </c>
      <c r="L14617" s="34">
        <v>20</v>
      </c>
      <c r="M14617" s="34">
        <v>21</v>
      </c>
      <c r="N14617" s="34">
        <v>10</v>
      </c>
      <c r="O14617" s="34">
        <v>8</v>
      </c>
      <c r="P14617" s="34">
        <v>12</v>
      </c>
      <c r="Q14617" s="34">
        <v>19</v>
      </c>
      <c r="R14617" s="34">
        <v>27</v>
      </c>
      <c r="S14617" s="34">
        <v>22</v>
      </c>
      <c r="T14617" s="34">
        <v>17</v>
      </c>
      <c r="U14617" s="34">
        <v>27</v>
      </c>
      <c r="V14617" s="34">
        <v>12</v>
      </c>
      <c r="W14617" s="34">
        <v>16</v>
      </c>
      <c r="X14617" s="34">
        <v>28</v>
      </c>
      <c r="Y14617" s="34">
        <v>6</v>
      </c>
      <c r="Z14617" s="34">
        <v>23</v>
      </c>
      <c r="AA14617" s="34">
        <v>32</v>
      </c>
      <c r="AB14617" s="34">
        <v>9</v>
      </c>
      <c r="AC14617" s="34">
        <v>28</v>
      </c>
    </row>
    <row r="14618" spans="1:29" x14ac:dyDescent="0.2">
      <c r="A14618" s="34" t="s">
        <v>75111</v>
      </c>
      <c r="B14618" s="34">
        <v>7</v>
      </c>
      <c r="C14618" s="34">
        <v>3</v>
      </c>
      <c r="D14618" s="34">
        <v>8</v>
      </c>
      <c r="E14618" s="34">
        <v>14</v>
      </c>
      <c r="F14618" s="34">
        <v>9</v>
      </c>
      <c r="G14618" s="34">
        <v>12</v>
      </c>
      <c r="H14618" s="34">
        <v>14</v>
      </c>
      <c r="I14618" s="34">
        <v>8</v>
      </c>
      <c r="J14618" s="34">
        <v>6</v>
      </c>
      <c r="K14618" s="34">
        <v>8</v>
      </c>
      <c r="L14618" s="34">
        <v>4</v>
      </c>
      <c r="M14618" s="34">
        <v>4</v>
      </c>
      <c r="N14618" s="34">
        <v>11</v>
      </c>
      <c r="O14618" s="34">
        <v>0</v>
      </c>
      <c r="P14618" s="34">
        <v>3</v>
      </c>
      <c r="Q14618" s="34">
        <v>10</v>
      </c>
      <c r="R14618" s="34">
        <v>14</v>
      </c>
      <c r="S14618" s="34">
        <v>10</v>
      </c>
      <c r="T14618" s="34">
        <v>11</v>
      </c>
      <c r="U14618" s="34">
        <v>4</v>
      </c>
      <c r="V14618" s="34">
        <v>11</v>
      </c>
      <c r="W14618" s="34">
        <v>10</v>
      </c>
      <c r="X14618" s="34">
        <v>10</v>
      </c>
      <c r="Y14618" s="34">
        <v>18</v>
      </c>
      <c r="Z14618" s="34">
        <v>3</v>
      </c>
      <c r="AA14618" s="34">
        <v>3</v>
      </c>
      <c r="AB14618" s="34">
        <v>8</v>
      </c>
      <c r="AC14618" s="34">
        <v>22</v>
      </c>
    </row>
    <row r="14619" spans="1:29" x14ac:dyDescent="0.2">
      <c r="A14619" s="34" t="s">
        <v>75112</v>
      </c>
      <c r="B14619" s="34">
        <v>10</v>
      </c>
      <c r="C14619" s="34">
        <v>8</v>
      </c>
      <c r="D14619" s="34">
        <v>21</v>
      </c>
      <c r="E14619" s="34">
        <v>14</v>
      </c>
      <c r="F14619" s="34">
        <v>17</v>
      </c>
      <c r="G14619" s="34">
        <v>10</v>
      </c>
      <c r="H14619" s="34">
        <v>13</v>
      </c>
      <c r="I14619" s="34">
        <v>19</v>
      </c>
      <c r="J14619" s="34">
        <v>11</v>
      </c>
      <c r="K14619" s="34">
        <v>8</v>
      </c>
      <c r="L14619" s="34">
        <v>5</v>
      </c>
      <c r="M14619" s="34">
        <v>11</v>
      </c>
      <c r="N14619" s="34">
        <v>11</v>
      </c>
      <c r="O14619" s="34">
        <v>12</v>
      </c>
      <c r="P14619" s="34">
        <v>21</v>
      </c>
      <c r="Q14619" s="34">
        <v>12</v>
      </c>
      <c r="R14619" s="34">
        <v>23</v>
      </c>
      <c r="S14619" s="34">
        <v>21</v>
      </c>
      <c r="T14619" s="34">
        <v>13</v>
      </c>
      <c r="U14619" s="34">
        <v>11</v>
      </c>
      <c r="V14619" s="34">
        <v>28</v>
      </c>
      <c r="W14619" s="34">
        <v>12</v>
      </c>
      <c r="X14619" s="34">
        <v>23</v>
      </c>
      <c r="Y14619" s="34">
        <v>9</v>
      </c>
      <c r="Z14619" s="34">
        <v>26</v>
      </c>
      <c r="AA14619" s="34">
        <v>8</v>
      </c>
      <c r="AB14619" s="34">
        <v>13</v>
      </c>
      <c r="AC14619" s="34">
        <v>22</v>
      </c>
    </row>
    <row r="14620" spans="1:29" x14ac:dyDescent="0.2">
      <c r="A14620" s="34" t="s">
        <v>75113</v>
      </c>
      <c r="B14620" s="34">
        <v>8</v>
      </c>
      <c r="C14620" s="34">
        <v>12</v>
      </c>
      <c r="D14620" s="34">
        <v>11</v>
      </c>
      <c r="E14620" s="34">
        <v>6</v>
      </c>
      <c r="F14620" s="34">
        <v>12</v>
      </c>
      <c r="G14620" s="34">
        <v>20</v>
      </c>
      <c r="H14620" s="34">
        <v>18</v>
      </c>
      <c r="I14620" s="34">
        <v>17</v>
      </c>
      <c r="J14620" s="34">
        <v>10</v>
      </c>
      <c r="K14620" s="34">
        <v>6</v>
      </c>
      <c r="L14620" s="34">
        <v>2</v>
      </c>
      <c r="M14620" s="34">
        <v>8</v>
      </c>
      <c r="N14620" s="34">
        <v>5</v>
      </c>
      <c r="O14620" s="34">
        <v>9</v>
      </c>
      <c r="P14620" s="34">
        <v>18</v>
      </c>
      <c r="Q14620" s="34">
        <v>34</v>
      </c>
      <c r="R14620" s="34">
        <v>9</v>
      </c>
      <c r="S14620" s="34">
        <v>9</v>
      </c>
      <c r="T14620" s="34">
        <v>3</v>
      </c>
      <c r="U14620" s="34">
        <v>5</v>
      </c>
      <c r="V14620" s="34">
        <v>0</v>
      </c>
      <c r="W14620" s="34">
        <v>15</v>
      </c>
      <c r="X14620" s="34">
        <v>9</v>
      </c>
      <c r="Y14620" s="34">
        <v>16</v>
      </c>
      <c r="Z14620" s="34">
        <v>21</v>
      </c>
      <c r="AA14620" s="34">
        <v>6</v>
      </c>
      <c r="AB14620" s="34">
        <v>0</v>
      </c>
      <c r="AC14620" s="34">
        <v>13</v>
      </c>
    </row>
    <row r="14621" spans="1:29" x14ac:dyDescent="0.2">
      <c r="A14621" s="34" t="s">
        <v>75114</v>
      </c>
      <c r="B14621" s="34">
        <v>21</v>
      </c>
      <c r="C14621" s="34">
        <v>7</v>
      </c>
      <c r="D14621" s="34">
        <v>32</v>
      </c>
      <c r="E14621" s="34">
        <v>7</v>
      </c>
      <c r="F14621" s="34">
        <v>21</v>
      </c>
      <c r="G14621" s="34">
        <v>11</v>
      </c>
      <c r="H14621" s="34">
        <v>13</v>
      </c>
      <c r="I14621" s="34">
        <v>22</v>
      </c>
      <c r="J14621" s="34">
        <v>21</v>
      </c>
      <c r="K14621" s="34">
        <v>10</v>
      </c>
      <c r="L14621" s="34">
        <v>31</v>
      </c>
      <c r="M14621" s="34">
        <v>7</v>
      </c>
      <c r="N14621" s="34">
        <v>12</v>
      </c>
      <c r="O14621" s="34">
        <v>5</v>
      </c>
      <c r="P14621" s="34">
        <v>20</v>
      </c>
      <c r="Q14621" s="34">
        <v>25</v>
      </c>
      <c r="R14621" s="34">
        <v>23</v>
      </c>
      <c r="S14621" s="34">
        <v>11</v>
      </c>
      <c r="T14621" s="34">
        <v>25</v>
      </c>
      <c r="U14621" s="34">
        <v>17</v>
      </c>
      <c r="V14621" s="34">
        <v>21</v>
      </c>
      <c r="W14621" s="34">
        <v>5</v>
      </c>
      <c r="X14621" s="34">
        <v>23</v>
      </c>
      <c r="Y14621" s="34">
        <v>16</v>
      </c>
      <c r="Z14621" s="34">
        <v>22</v>
      </c>
      <c r="AA14621" s="34">
        <v>8</v>
      </c>
      <c r="AB14621" s="34">
        <v>11</v>
      </c>
      <c r="AC14621" s="34">
        <v>37</v>
      </c>
    </row>
    <row r="14622" spans="1:29" x14ac:dyDescent="0.2">
      <c r="A14622" s="34" t="s">
        <v>75115</v>
      </c>
      <c r="B14622" s="34">
        <v>5</v>
      </c>
      <c r="C14622" s="34">
        <v>4</v>
      </c>
      <c r="D14622" s="34">
        <v>12</v>
      </c>
      <c r="E14622" s="34">
        <v>12</v>
      </c>
      <c r="F14622" s="34">
        <v>8</v>
      </c>
      <c r="G14622" s="34">
        <v>3</v>
      </c>
      <c r="H14622" s="34">
        <v>6</v>
      </c>
      <c r="I14622" s="34">
        <v>13</v>
      </c>
      <c r="J14622" s="34">
        <v>5</v>
      </c>
      <c r="K14622" s="34">
        <v>13</v>
      </c>
      <c r="L14622" s="34">
        <v>10</v>
      </c>
      <c r="M14622" s="34">
        <v>5</v>
      </c>
      <c r="N14622" s="34">
        <v>8</v>
      </c>
      <c r="O14622" s="34">
        <v>14</v>
      </c>
      <c r="P14622" s="34">
        <v>2</v>
      </c>
      <c r="Q14622" s="34">
        <v>7</v>
      </c>
      <c r="R14622" s="34">
        <v>5</v>
      </c>
      <c r="S14622" s="34">
        <v>5</v>
      </c>
      <c r="T14622" s="34">
        <v>12</v>
      </c>
      <c r="U14622" s="34">
        <v>7</v>
      </c>
      <c r="V14622" s="34">
        <v>6</v>
      </c>
      <c r="W14622" s="34">
        <v>6</v>
      </c>
      <c r="X14622" s="34">
        <v>1</v>
      </c>
      <c r="Y14622" s="34">
        <v>2</v>
      </c>
      <c r="Z14622" s="34">
        <v>5</v>
      </c>
      <c r="AA14622" s="34">
        <v>17</v>
      </c>
      <c r="AB14622" s="34">
        <v>6</v>
      </c>
      <c r="AC14622" s="34">
        <v>10</v>
      </c>
    </row>
    <row r="14623" spans="1:29" x14ac:dyDescent="0.2">
      <c r="A14623" s="34" t="s">
        <v>75116</v>
      </c>
      <c r="B14623" s="34">
        <v>14</v>
      </c>
      <c r="C14623" s="34">
        <v>18</v>
      </c>
      <c r="D14623" s="34">
        <v>20</v>
      </c>
      <c r="E14623" s="34">
        <v>17</v>
      </c>
      <c r="F14623" s="34">
        <v>28</v>
      </c>
      <c r="G14623" s="34">
        <v>16</v>
      </c>
      <c r="H14623" s="34">
        <v>11</v>
      </c>
      <c r="I14623" s="34">
        <v>7</v>
      </c>
      <c r="J14623" s="34">
        <v>17</v>
      </c>
      <c r="K14623" s="34">
        <v>11</v>
      </c>
      <c r="L14623" s="34">
        <v>14</v>
      </c>
      <c r="M14623" s="34">
        <v>16</v>
      </c>
      <c r="N14623" s="34">
        <v>14</v>
      </c>
      <c r="O14623" s="34">
        <v>16</v>
      </c>
      <c r="P14623" s="34">
        <v>13</v>
      </c>
      <c r="Q14623" s="34">
        <v>20</v>
      </c>
      <c r="R14623" s="34">
        <v>23</v>
      </c>
      <c r="S14623" s="34">
        <v>16</v>
      </c>
      <c r="T14623" s="34">
        <v>14</v>
      </c>
      <c r="U14623" s="34">
        <v>22</v>
      </c>
      <c r="V14623" s="34">
        <v>12</v>
      </c>
      <c r="W14623" s="34">
        <v>25</v>
      </c>
      <c r="X14623" s="34">
        <v>14</v>
      </c>
      <c r="Y14623" s="34">
        <v>14</v>
      </c>
      <c r="Z14623" s="34">
        <v>31</v>
      </c>
      <c r="AA14623" s="34">
        <v>18</v>
      </c>
      <c r="AB14623" s="34">
        <v>16</v>
      </c>
      <c r="AC14623" s="34">
        <v>28</v>
      </c>
    </row>
    <row r="14624" spans="1:29" x14ac:dyDescent="0.2">
      <c r="A14624" s="34" t="s">
        <v>75117</v>
      </c>
      <c r="B14624" s="34">
        <v>14</v>
      </c>
      <c r="C14624" s="34">
        <v>11</v>
      </c>
      <c r="D14624" s="34">
        <v>18</v>
      </c>
      <c r="E14624" s="34">
        <v>21</v>
      </c>
      <c r="F14624" s="34">
        <v>36</v>
      </c>
      <c r="G14624" s="34">
        <v>18</v>
      </c>
      <c r="H14624" s="34">
        <v>30</v>
      </c>
      <c r="I14624" s="34">
        <v>19</v>
      </c>
      <c r="J14624" s="34">
        <v>18</v>
      </c>
      <c r="K14624" s="34">
        <v>20</v>
      </c>
      <c r="L14624" s="34">
        <v>23</v>
      </c>
      <c r="M14624" s="34">
        <v>21</v>
      </c>
      <c r="N14624" s="34">
        <v>20</v>
      </c>
      <c r="O14624" s="34">
        <v>12</v>
      </c>
      <c r="P14624" s="34">
        <v>13</v>
      </c>
      <c r="Q14624" s="34">
        <v>15</v>
      </c>
      <c r="R14624" s="34">
        <v>25</v>
      </c>
      <c r="S14624" s="34">
        <v>41</v>
      </c>
      <c r="T14624" s="34">
        <v>24</v>
      </c>
      <c r="U14624" s="34">
        <v>22</v>
      </c>
      <c r="V14624" s="34">
        <v>16</v>
      </c>
      <c r="W14624" s="34">
        <v>24</v>
      </c>
      <c r="X14624" s="34">
        <v>33</v>
      </c>
      <c r="Y14624" s="34">
        <v>26</v>
      </c>
      <c r="Z14624" s="34">
        <v>39</v>
      </c>
      <c r="AA14624" s="34">
        <v>18</v>
      </c>
      <c r="AB14624" s="34">
        <v>53</v>
      </c>
      <c r="AC14624" s="34">
        <v>32</v>
      </c>
    </row>
    <row r="14625" spans="1:29" x14ac:dyDescent="0.2">
      <c r="A14625" s="34" t="s">
        <v>75118</v>
      </c>
      <c r="B14625" s="34">
        <v>26</v>
      </c>
      <c r="C14625" s="34">
        <v>30</v>
      </c>
      <c r="D14625" s="34">
        <v>8</v>
      </c>
      <c r="E14625" s="34">
        <v>8</v>
      </c>
      <c r="F14625" s="34">
        <v>11</v>
      </c>
      <c r="G14625" s="34">
        <v>24</v>
      </c>
      <c r="H14625" s="34">
        <v>1</v>
      </c>
      <c r="I14625" s="34">
        <v>18</v>
      </c>
      <c r="J14625" s="34">
        <v>14</v>
      </c>
      <c r="K14625" s="34">
        <v>21</v>
      </c>
      <c r="L14625" s="34">
        <v>8</v>
      </c>
      <c r="M14625" s="34">
        <v>24</v>
      </c>
      <c r="N14625" s="34">
        <v>15</v>
      </c>
      <c r="O14625" s="34">
        <v>17</v>
      </c>
      <c r="P14625" s="34">
        <v>9</v>
      </c>
      <c r="Q14625" s="34">
        <v>45</v>
      </c>
      <c r="R14625" s="34">
        <v>13</v>
      </c>
      <c r="S14625" s="34">
        <v>17</v>
      </c>
      <c r="T14625" s="34">
        <v>4</v>
      </c>
      <c r="U14625" s="34">
        <v>15</v>
      </c>
      <c r="V14625" s="34">
        <v>23</v>
      </c>
      <c r="W14625" s="34">
        <v>11</v>
      </c>
      <c r="X14625" s="34">
        <v>18</v>
      </c>
      <c r="Y14625" s="34">
        <v>14</v>
      </c>
      <c r="Z14625" s="34">
        <v>20</v>
      </c>
      <c r="AA14625" s="34">
        <v>27</v>
      </c>
      <c r="AB14625" s="34">
        <v>9</v>
      </c>
      <c r="AC14625" s="34">
        <v>25</v>
      </c>
    </row>
    <row r="14626" spans="1:29" x14ac:dyDescent="0.2">
      <c r="A14626" s="34" t="s">
        <v>75119</v>
      </c>
      <c r="B14626" s="34">
        <v>8</v>
      </c>
      <c r="C14626" s="34">
        <v>4</v>
      </c>
      <c r="D14626" s="34">
        <v>8</v>
      </c>
      <c r="E14626" s="34">
        <v>2</v>
      </c>
      <c r="F14626" s="34">
        <v>1</v>
      </c>
      <c r="G14626" s="34">
        <v>5</v>
      </c>
      <c r="H14626" s="34">
        <v>3</v>
      </c>
      <c r="I14626" s="34">
        <v>4</v>
      </c>
      <c r="J14626" s="34">
        <v>1</v>
      </c>
      <c r="K14626" s="34">
        <v>3</v>
      </c>
      <c r="L14626" s="34">
        <v>4</v>
      </c>
      <c r="M14626" s="34">
        <v>8</v>
      </c>
      <c r="N14626" s="34">
        <v>1</v>
      </c>
      <c r="O14626" s="34">
        <v>8</v>
      </c>
      <c r="P14626" s="34">
        <v>3</v>
      </c>
      <c r="Q14626" s="34">
        <v>10</v>
      </c>
      <c r="R14626" s="34">
        <v>12</v>
      </c>
      <c r="S14626" s="34">
        <v>6</v>
      </c>
      <c r="T14626" s="34">
        <v>8</v>
      </c>
      <c r="U14626" s="34">
        <v>8</v>
      </c>
      <c r="V14626" s="34">
        <v>1</v>
      </c>
      <c r="W14626" s="34">
        <v>2</v>
      </c>
      <c r="X14626" s="34">
        <v>4</v>
      </c>
      <c r="Y14626" s="34">
        <v>4</v>
      </c>
      <c r="Z14626" s="34">
        <v>2</v>
      </c>
      <c r="AA14626" s="34">
        <v>6</v>
      </c>
      <c r="AB14626" s="34">
        <v>9</v>
      </c>
      <c r="AC14626" s="34">
        <v>8</v>
      </c>
    </row>
    <row r="14627" spans="1:29" x14ac:dyDescent="0.2">
      <c r="A14627" s="34" t="s">
        <v>75120</v>
      </c>
      <c r="B14627" s="34">
        <v>20</v>
      </c>
      <c r="C14627" s="34">
        <v>20</v>
      </c>
      <c r="D14627" s="34">
        <v>34</v>
      </c>
      <c r="E14627" s="34">
        <v>22</v>
      </c>
      <c r="F14627" s="34">
        <v>45</v>
      </c>
      <c r="G14627" s="34">
        <v>30</v>
      </c>
      <c r="H14627" s="34">
        <v>27</v>
      </c>
      <c r="I14627" s="34">
        <v>16</v>
      </c>
      <c r="J14627" s="34">
        <v>34</v>
      </c>
      <c r="K14627" s="34">
        <v>14</v>
      </c>
      <c r="L14627" s="34">
        <v>18</v>
      </c>
      <c r="M14627" s="34">
        <v>21</v>
      </c>
      <c r="N14627" s="34">
        <v>21</v>
      </c>
      <c r="O14627" s="34">
        <v>20</v>
      </c>
      <c r="P14627" s="34">
        <v>34</v>
      </c>
      <c r="Q14627" s="34">
        <v>50</v>
      </c>
      <c r="R14627" s="34">
        <v>46</v>
      </c>
      <c r="S14627" s="34">
        <v>36</v>
      </c>
      <c r="T14627" s="34">
        <v>41</v>
      </c>
      <c r="U14627" s="34">
        <v>19</v>
      </c>
      <c r="V14627" s="34">
        <v>53</v>
      </c>
      <c r="W14627" s="34">
        <v>18</v>
      </c>
      <c r="X14627" s="34">
        <v>56</v>
      </c>
      <c r="Y14627" s="34">
        <v>40</v>
      </c>
      <c r="Z14627" s="34">
        <v>21</v>
      </c>
      <c r="AA14627" s="34">
        <v>22</v>
      </c>
      <c r="AB14627" s="34">
        <v>40</v>
      </c>
      <c r="AC14627" s="34">
        <v>46</v>
      </c>
    </row>
    <row r="14628" spans="1:29" x14ac:dyDescent="0.2">
      <c r="A14628" s="34" t="s">
        <v>75121</v>
      </c>
      <c r="B14628" s="34">
        <v>5</v>
      </c>
      <c r="C14628" s="34">
        <v>3</v>
      </c>
      <c r="D14628" s="34">
        <v>9</v>
      </c>
      <c r="E14628" s="34">
        <v>3</v>
      </c>
      <c r="F14628" s="34">
        <v>11</v>
      </c>
      <c r="G14628" s="34">
        <v>0</v>
      </c>
      <c r="H14628" s="34">
        <v>17</v>
      </c>
      <c r="I14628" s="34">
        <v>13</v>
      </c>
      <c r="J14628" s="34">
        <v>5</v>
      </c>
      <c r="K14628" s="34">
        <v>8</v>
      </c>
      <c r="L14628" s="34">
        <v>8</v>
      </c>
      <c r="M14628" s="34">
        <v>3</v>
      </c>
      <c r="N14628" s="34">
        <v>8</v>
      </c>
      <c r="O14628" s="34">
        <v>1</v>
      </c>
      <c r="P14628" s="34">
        <v>4</v>
      </c>
      <c r="Q14628" s="34">
        <v>3</v>
      </c>
      <c r="R14628" s="34">
        <v>3</v>
      </c>
      <c r="S14628" s="34">
        <v>9</v>
      </c>
      <c r="T14628" s="34">
        <v>3</v>
      </c>
      <c r="U14628" s="34">
        <v>10</v>
      </c>
      <c r="V14628" s="34">
        <v>5</v>
      </c>
      <c r="W14628" s="34">
        <v>18</v>
      </c>
      <c r="X14628" s="34">
        <v>14</v>
      </c>
      <c r="Y14628" s="34">
        <v>7</v>
      </c>
      <c r="Z14628" s="34">
        <v>12</v>
      </c>
      <c r="AA14628" s="34">
        <v>14</v>
      </c>
      <c r="AB14628" s="34">
        <v>10</v>
      </c>
      <c r="AC14628" s="34">
        <v>6</v>
      </c>
    </row>
    <row r="14629" spans="1:29" x14ac:dyDescent="0.2">
      <c r="A14629" s="34" t="s">
        <v>75122</v>
      </c>
      <c r="B14629" s="34">
        <v>5</v>
      </c>
      <c r="C14629" s="34">
        <v>11</v>
      </c>
      <c r="D14629" s="34">
        <v>5</v>
      </c>
      <c r="E14629" s="34">
        <v>10</v>
      </c>
      <c r="F14629" s="34">
        <v>3</v>
      </c>
      <c r="G14629" s="34">
        <v>6</v>
      </c>
      <c r="H14629" s="34">
        <v>5</v>
      </c>
      <c r="I14629" s="34">
        <v>10</v>
      </c>
      <c r="J14629" s="34">
        <v>5</v>
      </c>
      <c r="K14629" s="34">
        <v>14</v>
      </c>
      <c r="L14629" s="34">
        <v>5</v>
      </c>
      <c r="M14629" s="34">
        <v>8</v>
      </c>
      <c r="N14629" s="34">
        <v>8</v>
      </c>
      <c r="O14629" s="34">
        <v>13</v>
      </c>
      <c r="P14629" s="34">
        <v>8</v>
      </c>
      <c r="Q14629" s="34">
        <v>9</v>
      </c>
      <c r="R14629" s="34">
        <v>10</v>
      </c>
      <c r="S14629" s="34">
        <v>21</v>
      </c>
      <c r="T14629" s="34">
        <v>4</v>
      </c>
      <c r="U14629" s="34">
        <v>7</v>
      </c>
      <c r="V14629" s="34">
        <v>9</v>
      </c>
      <c r="W14629" s="34">
        <v>8</v>
      </c>
      <c r="X14629" s="34">
        <v>5</v>
      </c>
      <c r="Y14629" s="34">
        <v>9</v>
      </c>
      <c r="Z14629" s="34">
        <v>11</v>
      </c>
      <c r="AA14629" s="34">
        <v>14</v>
      </c>
      <c r="AB14629" s="34">
        <v>7</v>
      </c>
      <c r="AC14629" s="34">
        <v>16</v>
      </c>
    </row>
    <row r="14630" spans="1:29" x14ac:dyDescent="0.2">
      <c r="A14630" s="34" t="s">
        <v>75123</v>
      </c>
      <c r="B14630" s="34">
        <v>10</v>
      </c>
      <c r="C14630" s="34">
        <v>23</v>
      </c>
      <c r="D14630" s="34">
        <v>16</v>
      </c>
      <c r="E14630" s="34">
        <v>17</v>
      </c>
      <c r="F14630" s="34">
        <v>40</v>
      </c>
      <c r="G14630" s="34">
        <v>56</v>
      </c>
      <c r="H14630" s="34">
        <v>42</v>
      </c>
      <c r="I14630" s="34">
        <v>25</v>
      </c>
      <c r="J14630" s="34">
        <v>21</v>
      </c>
      <c r="K14630" s="34">
        <v>40</v>
      </c>
      <c r="L14630" s="34">
        <v>19</v>
      </c>
      <c r="M14630" s="34">
        <v>32</v>
      </c>
      <c r="N14630" s="34">
        <v>38</v>
      </c>
      <c r="O14630" s="34">
        <v>34</v>
      </c>
      <c r="P14630" s="34">
        <v>38</v>
      </c>
      <c r="Q14630" s="34">
        <v>59</v>
      </c>
      <c r="R14630" s="34">
        <v>38</v>
      </c>
      <c r="S14630" s="34">
        <v>38</v>
      </c>
      <c r="T14630" s="34">
        <v>33</v>
      </c>
      <c r="U14630" s="34">
        <v>32</v>
      </c>
      <c r="V14630" s="34">
        <v>33</v>
      </c>
      <c r="W14630" s="34">
        <v>38</v>
      </c>
      <c r="X14630" s="34">
        <v>51</v>
      </c>
      <c r="Y14630" s="34">
        <v>37</v>
      </c>
      <c r="Z14630" s="34">
        <v>29</v>
      </c>
      <c r="AA14630" s="34">
        <v>58</v>
      </c>
      <c r="AB14630" s="34">
        <v>31</v>
      </c>
      <c r="AC14630" s="34">
        <v>44</v>
      </c>
    </row>
    <row r="14631" spans="1:29" x14ac:dyDescent="0.2">
      <c r="A14631" s="34" t="s">
        <v>75124</v>
      </c>
      <c r="B14631" s="34">
        <v>8</v>
      </c>
      <c r="C14631" s="34">
        <v>19</v>
      </c>
      <c r="D14631" s="34">
        <v>12</v>
      </c>
      <c r="E14631" s="34">
        <v>12</v>
      </c>
      <c r="F14631" s="34">
        <v>5</v>
      </c>
      <c r="G14631" s="34">
        <v>8</v>
      </c>
      <c r="H14631" s="34">
        <v>10</v>
      </c>
      <c r="I14631" s="34">
        <v>26</v>
      </c>
      <c r="J14631" s="34">
        <v>2</v>
      </c>
      <c r="K14631" s="34">
        <v>14</v>
      </c>
      <c r="L14631" s="34">
        <v>11</v>
      </c>
      <c r="M14631" s="34">
        <v>28</v>
      </c>
      <c r="N14631" s="34">
        <v>10</v>
      </c>
      <c r="O14631" s="34">
        <v>8</v>
      </c>
      <c r="P14631" s="34">
        <v>6</v>
      </c>
      <c r="Q14631" s="34">
        <v>25</v>
      </c>
      <c r="R14631" s="34">
        <v>15</v>
      </c>
      <c r="S14631" s="34">
        <v>28</v>
      </c>
      <c r="T14631" s="34">
        <v>6</v>
      </c>
      <c r="U14631" s="34">
        <v>10</v>
      </c>
      <c r="V14631" s="34">
        <v>10</v>
      </c>
      <c r="W14631" s="34">
        <v>21</v>
      </c>
      <c r="X14631" s="34">
        <v>14</v>
      </c>
      <c r="Y14631" s="34">
        <v>12</v>
      </c>
      <c r="Z14631" s="34">
        <v>21</v>
      </c>
      <c r="AA14631" s="34">
        <v>19</v>
      </c>
      <c r="AB14631" s="34">
        <v>6</v>
      </c>
      <c r="AC14631" s="34">
        <v>9</v>
      </c>
    </row>
    <row r="14632" spans="1:29" x14ac:dyDescent="0.2">
      <c r="A14632" s="34" t="s">
        <v>75125</v>
      </c>
      <c r="B14632" s="34">
        <v>5</v>
      </c>
      <c r="C14632" s="34">
        <v>15</v>
      </c>
      <c r="D14632" s="34">
        <v>18</v>
      </c>
      <c r="E14632" s="34">
        <v>7</v>
      </c>
      <c r="F14632" s="34">
        <v>3</v>
      </c>
      <c r="G14632" s="34">
        <v>16</v>
      </c>
      <c r="H14632" s="34">
        <v>1</v>
      </c>
      <c r="I14632" s="34">
        <v>13</v>
      </c>
      <c r="J14632" s="34">
        <v>9</v>
      </c>
      <c r="K14632" s="34">
        <v>13</v>
      </c>
      <c r="L14632" s="34">
        <v>1</v>
      </c>
      <c r="M14632" s="34">
        <v>16</v>
      </c>
      <c r="N14632" s="34">
        <v>3</v>
      </c>
      <c r="O14632" s="34">
        <v>9</v>
      </c>
      <c r="P14632" s="34">
        <v>3</v>
      </c>
      <c r="Q14632" s="34">
        <v>12</v>
      </c>
      <c r="R14632" s="34">
        <v>5</v>
      </c>
      <c r="S14632" s="34">
        <v>22</v>
      </c>
      <c r="T14632" s="34">
        <v>2</v>
      </c>
      <c r="U14632" s="34">
        <v>7</v>
      </c>
      <c r="V14632" s="34">
        <v>2</v>
      </c>
      <c r="W14632" s="34">
        <v>1</v>
      </c>
      <c r="X14632" s="34">
        <v>10</v>
      </c>
      <c r="Y14632" s="34">
        <v>7</v>
      </c>
      <c r="Z14632" s="34">
        <v>11</v>
      </c>
      <c r="AA14632" s="34">
        <v>23</v>
      </c>
      <c r="AB14632" s="34">
        <v>1</v>
      </c>
      <c r="AC14632" s="34">
        <v>28</v>
      </c>
    </row>
    <row r="14633" spans="1:29" x14ac:dyDescent="0.2">
      <c r="A14633" s="34" t="s">
        <v>75126</v>
      </c>
      <c r="B14633" s="34">
        <v>27</v>
      </c>
      <c r="C14633" s="34">
        <v>70</v>
      </c>
      <c r="D14633" s="34">
        <v>60</v>
      </c>
      <c r="E14633" s="34">
        <v>73</v>
      </c>
      <c r="F14633" s="34">
        <v>44</v>
      </c>
      <c r="G14633" s="34">
        <v>27</v>
      </c>
      <c r="H14633" s="34">
        <v>66</v>
      </c>
      <c r="I14633" s="34">
        <v>40</v>
      </c>
      <c r="J14633" s="34">
        <v>43</v>
      </c>
      <c r="K14633" s="34">
        <v>34</v>
      </c>
      <c r="L14633" s="34">
        <v>42</v>
      </c>
      <c r="M14633" s="34">
        <v>35</v>
      </c>
      <c r="N14633" s="34">
        <v>69</v>
      </c>
      <c r="O14633" s="34">
        <v>40</v>
      </c>
      <c r="P14633" s="34">
        <v>54</v>
      </c>
      <c r="Q14633" s="34">
        <v>46</v>
      </c>
      <c r="R14633" s="34">
        <v>96</v>
      </c>
      <c r="S14633" s="34">
        <v>32</v>
      </c>
      <c r="T14633" s="34">
        <v>79</v>
      </c>
      <c r="U14633" s="34">
        <v>50</v>
      </c>
      <c r="V14633" s="34">
        <v>40</v>
      </c>
      <c r="W14633" s="34">
        <v>43</v>
      </c>
      <c r="X14633" s="34">
        <v>78</v>
      </c>
      <c r="Y14633" s="34">
        <v>72</v>
      </c>
      <c r="Z14633" s="34">
        <v>49</v>
      </c>
      <c r="AA14633" s="34">
        <v>67</v>
      </c>
      <c r="AB14633" s="34">
        <v>55</v>
      </c>
      <c r="AC14633" s="34">
        <v>54</v>
      </c>
    </row>
    <row r="14634" spans="1:29" x14ac:dyDescent="0.2">
      <c r="A14634" s="34" t="s">
        <v>75127</v>
      </c>
      <c r="B14634" s="34">
        <v>8</v>
      </c>
      <c r="C14634" s="34">
        <v>6</v>
      </c>
      <c r="D14634" s="34">
        <v>3</v>
      </c>
      <c r="E14634" s="34">
        <v>2</v>
      </c>
      <c r="F14634" s="34">
        <v>3</v>
      </c>
      <c r="G14634" s="34">
        <v>1</v>
      </c>
      <c r="H14634" s="34">
        <v>1</v>
      </c>
      <c r="I14634" s="34">
        <v>8</v>
      </c>
      <c r="J14634" s="34">
        <v>7</v>
      </c>
      <c r="K14634" s="34">
        <v>2</v>
      </c>
      <c r="L14634" s="34">
        <v>1</v>
      </c>
      <c r="M14634" s="34">
        <v>6</v>
      </c>
      <c r="N14634" s="34">
        <v>5</v>
      </c>
      <c r="O14634" s="34">
        <v>2</v>
      </c>
      <c r="P14634" s="34">
        <v>6</v>
      </c>
      <c r="Q14634" s="34">
        <v>13</v>
      </c>
      <c r="R14634" s="34">
        <v>9</v>
      </c>
      <c r="S14634" s="34">
        <v>7</v>
      </c>
      <c r="T14634" s="34">
        <v>3</v>
      </c>
      <c r="U14634" s="34">
        <v>3</v>
      </c>
      <c r="V14634" s="34">
        <v>4</v>
      </c>
      <c r="W14634" s="34">
        <v>4</v>
      </c>
      <c r="X14634" s="34">
        <v>5</v>
      </c>
      <c r="Y14634" s="34">
        <v>6</v>
      </c>
      <c r="Z14634" s="34">
        <v>3</v>
      </c>
      <c r="AA14634" s="34">
        <v>19</v>
      </c>
      <c r="AB14634" s="34">
        <v>3</v>
      </c>
      <c r="AC14634" s="34">
        <v>15</v>
      </c>
    </row>
    <row r="14635" spans="1:29" x14ac:dyDescent="0.2">
      <c r="A14635" s="34" t="s">
        <v>75128</v>
      </c>
      <c r="B14635" s="34">
        <v>5</v>
      </c>
      <c r="C14635" s="34">
        <v>0</v>
      </c>
      <c r="D14635" s="34">
        <v>0</v>
      </c>
      <c r="E14635" s="34">
        <v>2</v>
      </c>
      <c r="F14635" s="34">
        <v>4</v>
      </c>
      <c r="G14635" s="34">
        <v>5</v>
      </c>
      <c r="H14635" s="34">
        <v>4</v>
      </c>
      <c r="I14635" s="34">
        <v>5</v>
      </c>
      <c r="J14635" s="34">
        <v>0</v>
      </c>
      <c r="K14635" s="34">
        <v>1</v>
      </c>
      <c r="L14635" s="34">
        <v>1</v>
      </c>
      <c r="M14635" s="34">
        <v>3</v>
      </c>
      <c r="N14635" s="34">
        <v>2</v>
      </c>
      <c r="O14635" s="34">
        <v>1</v>
      </c>
      <c r="P14635" s="34">
        <v>0</v>
      </c>
      <c r="Q14635" s="34">
        <v>7</v>
      </c>
      <c r="R14635" s="34">
        <v>1</v>
      </c>
      <c r="S14635" s="34">
        <v>1</v>
      </c>
      <c r="T14635" s="34">
        <v>0</v>
      </c>
      <c r="U14635" s="34">
        <v>5</v>
      </c>
      <c r="V14635" s="34">
        <v>5</v>
      </c>
      <c r="W14635" s="34">
        <v>11</v>
      </c>
      <c r="X14635" s="34">
        <v>2</v>
      </c>
      <c r="Y14635" s="34">
        <v>5</v>
      </c>
      <c r="Z14635" s="34">
        <v>0</v>
      </c>
      <c r="AA14635" s="34">
        <v>5</v>
      </c>
      <c r="AB14635" s="34">
        <v>7</v>
      </c>
      <c r="AC14635" s="34">
        <v>7</v>
      </c>
    </row>
    <row r="14636" spans="1:29" x14ac:dyDescent="0.2">
      <c r="A14636" s="34" t="s">
        <v>75129</v>
      </c>
      <c r="B14636" s="34">
        <v>4</v>
      </c>
      <c r="C14636" s="34">
        <v>4</v>
      </c>
      <c r="D14636" s="34">
        <v>3</v>
      </c>
      <c r="E14636" s="34">
        <v>1</v>
      </c>
      <c r="F14636" s="34">
        <v>7</v>
      </c>
      <c r="G14636" s="34">
        <v>0</v>
      </c>
      <c r="H14636" s="34">
        <v>0</v>
      </c>
      <c r="I14636" s="34">
        <v>2</v>
      </c>
      <c r="J14636" s="34">
        <v>4</v>
      </c>
      <c r="K14636" s="34">
        <v>2</v>
      </c>
      <c r="L14636" s="34">
        <v>0</v>
      </c>
      <c r="M14636" s="34">
        <v>1</v>
      </c>
      <c r="N14636" s="34">
        <v>5</v>
      </c>
      <c r="O14636" s="34">
        <v>1</v>
      </c>
      <c r="P14636" s="34">
        <v>7</v>
      </c>
      <c r="Q14636" s="34">
        <v>2</v>
      </c>
      <c r="R14636" s="34">
        <v>1</v>
      </c>
      <c r="S14636" s="34">
        <v>4</v>
      </c>
      <c r="T14636" s="34">
        <v>0</v>
      </c>
      <c r="U14636" s="34">
        <v>3</v>
      </c>
      <c r="V14636" s="34">
        <v>3</v>
      </c>
      <c r="W14636" s="34">
        <v>7</v>
      </c>
      <c r="X14636" s="34">
        <v>0</v>
      </c>
      <c r="Y14636" s="34">
        <v>2</v>
      </c>
      <c r="Z14636" s="34">
        <v>0</v>
      </c>
      <c r="AA14636" s="34">
        <v>3</v>
      </c>
      <c r="AB14636" s="34">
        <v>1</v>
      </c>
      <c r="AC14636" s="34">
        <v>9</v>
      </c>
    </row>
    <row r="14637" spans="1:29" x14ac:dyDescent="0.2">
      <c r="A14637" s="34" t="s">
        <v>75130</v>
      </c>
      <c r="B14637" s="34">
        <v>6</v>
      </c>
      <c r="C14637" s="34">
        <v>11</v>
      </c>
      <c r="D14637" s="34">
        <v>12</v>
      </c>
      <c r="E14637" s="34">
        <v>6</v>
      </c>
      <c r="F14637" s="34">
        <v>7</v>
      </c>
      <c r="G14637" s="34">
        <v>0</v>
      </c>
      <c r="H14637" s="34">
        <v>10</v>
      </c>
      <c r="I14637" s="34">
        <v>4</v>
      </c>
      <c r="J14637" s="34">
        <v>8</v>
      </c>
      <c r="K14637" s="34">
        <v>4</v>
      </c>
      <c r="L14637" s="34">
        <v>2</v>
      </c>
      <c r="M14637" s="34">
        <v>4</v>
      </c>
      <c r="N14637" s="34">
        <v>6</v>
      </c>
      <c r="O14637" s="34">
        <v>1</v>
      </c>
      <c r="P14637" s="34">
        <v>7</v>
      </c>
      <c r="Q14637" s="34">
        <v>15</v>
      </c>
      <c r="R14637" s="34">
        <v>16</v>
      </c>
      <c r="S14637" s="34">
        <v>15</v>
      </c>
      <c r="T14637" s="34">
        <v>3</v>
      </c>
      <c r="U14637" s="34">
        <v>11</v>
      </c>
      <c r="V14637" s="34">
        <v>13</v>
      </c>
      <c r="W14637" s="34">
        <v>1</v>
      </c>
      <c r="X14637" s="34">
        <v>3</v>
      </c>
      <c r="Y14637" s="34">
        <v>9</v>
      </c>
      <c r="Z14637" s="34">
        <v>15</v>
      </c>
      <c r="AA14637" s="34">
        <v>4</v>
      </c>
      <c r="AB14637" s="34">
        <v>8</v>
      </c>
      <c r="AC14637" s="34">
        <v>4</v>
      </c>
    </row>
    <row r="14638" spans="1:29" x14ac:dyDescent="0.2">
      <c r="A14638" s="34" t="s">
        <v>75131</v>
      </c>
      <c r="B14638" s="34">
        <v>9</v>
      </c>
      <c r="C14638" s="34">
        <v>14</v>
      </c>
      <c r="D14638" s="34">
        <v>18</v>
      </c>
      <c r="E14638" s="34">
        <v>25</v>
      </c>
      <c r="F14638" s="34">
        <v>24</v>
      </c>
      <c r="G14638" s="34">
        <v>38</v>
      </c>
      <c r="H14638" s="34">
        <v>26</v>
      </c>
      <c r="I14638" s="34">
        <v>18</v>
      </c>
      <c r="J14638" s="34">
        <v>14</v>
      </c>
      <c r="K14638" s="34">
        <v>18</v>
      </c>
      <c r="L14638" s="34">
        <v>17</v>
      </c>
      <c r="M14638" s="34">
        <v>20</v>
      </c>
      <c r="N14638" s="34">
        <v>17</v>
      </c>
      <c r="O14638" s="34">
        <v>15</v>
      </c>
      <c r="P14638" s="34">
        <v>16</v>
      </c>
      <c r="Q14638" s="34">
        <v>33</v>
      </c>
      <c r="R14638" s="34">
        <v>35</v>
      </c>
      <c r="S14638" s="34">
        <v>32</v>
      </c>
      <c r="T14638" s="34">
        <v>31</v>
      </c>
      <c r="U14638" s="34">
        <v>11</v>
      </c>
      <c r="V14638" s="34">
        <v>33</v>
      </c>
      <c r="W14638" s="34">
        <v>12</v>
      </c>
      <c r="X14638" s="34">
        <v>27</v>
      </c>
      <c r="Y14638" s="34">
        <v>15</v>
      </c>
      <c r="Z14638" s="34">
        <v>25</v>
      </c>
      <c r="AA14638" s="34">
        <v>30</v>
      </c>
      <c r="AB14638" s="34">
        <v>20</v>
      </c>
      <c r="AC14638" s="34">
        <v>42</v>
      </c>
    </row>
    <row r="14639" spans="1:29" x14ac:dyDescent="0.2">
      <c r="A14639" s="34" t="s">
        <v>75132</v>
      </c>
      <c r="B14639" s="34">
        <v>7</v>
      </c>
      <c r="C14639" s="34">
        <v>6</v>
      </c>
      <c r="D14639" s="34">
        <v>5</v>
      </c>
      <c r="E14639" s="34">
        <v>5</v>
      </c>
      <c r="F14639" s="34">
        <v>5</v>
      </c>
      <c r="G14639" s="34">
        <v>5</v>
      </c>
      <c r="H14639" s="34">
        <v>6</v>
      </c>
      <c r="I14639" s="34">
        <v>16</v>
      </c>
      <c r="J14639" s="34">
        <v>6</v>
      </c>
      <c r="K14639" s="34">
        <v>7</v>
      </c>
      <c r="L14639" s="34">
        <v>3</v>
      </c>
      <c r="M14639" s="34">
        <v>4</v>
      </c>
      <c r="N14639" s="34">
        <v>13</v>
      </c>
      <c r="O14639" s="34">
        <v>9</v>
      </c>
      <c r="P14639" s="34">
        <v>6</v>
      </c>
      <c r="Q14639" s="34">
        <v>10</v>
      </c>
      <c r="R14639" s="34">
        <v>3</v>
      </c>
      <c r="S14639" s="34">
        <v>3</v>
      </c>
      <c r="T14639" s="34">
        <v>0</v>
      </c>
      <c r="U14639" s="34">
        <v>5</v>
      </c>
      <c r="V14639" s="34">
        <v>10</v>
      </c>
      <c r="W14639" s="34">
        <v>3</v>
      </c>
      <c r="X14639" s="34">
        <v>5</v>
      </c>
      <c r="Y14639" s="34">
        <v>0</v>
      </c>
      <c r="Z14639" s="34">
        <v>2</v>
      </c>
      <c r="AA14639" s="34">
        <v>8</v>
      </c>
      <c r="AB14639" s="34">
        <v>4</v>
      </c>
      <c r="AC14639" s="34">
        <v>14</v>
      </c>
    </row>
    <row r="14640" spans="1:29" x14ac:dyDescent="0.2">
      <c r="A14640" s="34" t="s">
        <v>75133</v>
      </c>
      <c r="B14640" s="34">
        <v>13</v>
      </c>
      <c r="C14640" s="34">
        <v>11</v>
      </c>
      <c r="D14640" s="34">
        <v>6</v>
      </c>
      <c r="E14640" s="34">
        <v>3</v>
      </c>
      <c r="F14640" s="34">
        <v>13</v>
      </c>
      <c r="G14640" s="34">
        <v>10</v>
      </c>
      <c r="H14640" s="34">
        <v>5</v>
      </c>
      <c r="I14640" s="34">
        <v>6</v>
      </c>
      <c r="J14640" s="34">
        <v>7</v>
      </c>
      <c r="K14640" s="34">
        <v>8</v>
      </c>
      <c r="L14640" s="34">
        <v>3</v>
      </c>
      <c r="M14640" s="34">
        <v>7</v>
      </c>
      <c r="N14640" s="34">
        <v>8</v>
      </c>
      <c r="O14640" s="34">
        <v>16</v>
      </c>
      <c r="P14640" s="34">
        <v>9</v>
      </c>
      <c r="Q14640" s="34">
        <v>4</v>
      </c>
      <c r="R14640" s="34">
        <v>6</v>
      </c>
      <c r="S14640" s="34">
        <v>16</v>
      </c>
      <c r="T14640" s="34">
        <v>8</v>
      </c>
      <c r="U14640" s="34">
        <v>7</v>
      </c>
      <c r="V14640" s="34">
        <v>6</v>
      </c>
      <c r="W14640" s="34">
        <v>11</v>
      </c>
      <c r="X14640" s="34">
        <v>18</v>
      </c>
      <c r="Y14640" s="34">
        <v>17</v>
      </c>
      <c r="Z14640" s="34">
        <v>11</v>
      </c>
      <c r="AA14640" s="34">
        <v>13</v>
      </c>
      <c r="AB14640" s="34">
        <v>1</v>
      </c>
      <c r="AC14640" s="34">
        <v>13</v>
      </c>
    </row>
    <row r="14641" spans="1:29" x14ac:dyDescent="0.2">
      <c r="A14641" s="34" t="s">
        <v>75134</v>
      </c>
      <c r="B14641" s="34">
        <v>1</v>
      </c>
      <c r="C14641" s="34">
        <v>1</v>
      </c>
      <c r="D14641" s="34">
        <v>6</v>
      </c>
      <c r="E14641" s="34">
        <v>0</v>
      </c>
      <c r="F14641" s="34">
        <v>0</v>
      </c>
      <c r="G14641" s="34">
        <v>0</v>
      </c>
      <c r="H14641" s="34">
        <v>0</v>
      </c>
      <c r="I14641" s="34">
        <v>2</v>
      </c>
      <c r="J14641" s="34">
        <v>3</v>
      </c>
      <c r="K14641" s="34">
        <v>0</v>
      </c>
      <c r="L14641" s="34">
        <v>2</v>
      </c>
      <c r="M14641" s="34">
        <v>3</v>
      </c>
      <c r="N14641" s="34">
        <v>5</v>
      </c>
      <c r="O14641" s="34">
        <v>2</v>
      </c>
      <c r="P14641" s="34">
        <v>4</v>
      </c>
      <c r="Q14641" s="34">
        <v>5</v>
      </c>
      <c r="R14641" s="34">
        <v>5</v>
      </c>
      <c r="S14641" s="34">
        <v>2</v>
      </c>
      <c r="T14641" s="34">
        <v>6</v>
      </c>
      <c r="U14641" s="34">
        <v>6</v>
      </c>
      <c r="V14641" s="34">
        <v>2</v>
      </c>
      <c r="W14641" s="34">
        <v>6</v>
      </c>
      <c r="X14641" s="34">
        <v>4</v>
      </c>
      <c r="Y14641" s="34">
        <v>11</v>
      </c>
      <c r="Z14641" s="34">
        <v>1</v>
      </c>
      <c r="AA14641" s="34">
        <v>4</v>
      </c>
      <c r="AB14641" s="34">
        <v>2</v>
      </c>
      <c r="AC14641" s="34">
        <v>3</v>
      </c>
    </row>
    <row r="14642" spans="1:29" x14ac:dyDescent="0.2">
      <c r="A14642" s="34" t="s">
        <v>75135</v>
      </c>
      <c r="B14642" s="34">
        <v>8</v>
      </c>
      <c r="C14642" s="34">
        <v>20</v>
      </c>
      <c r="D14642" s="34">
        <v>31</v>
      </c>
      <c r="E14642" s="34">
        <v>17</v>
      </c>
      <c r="F14642" s="34">
        <v>15</v>
      </c>
      <c r="G14642" s="34">
        <v>14</v>
      </c>
      <c r="H14642" s="34">
        <v>24</v>
      </c>
      <c r="I14642" s="34">
        <v>10</v>
      </c>
      <c r="J14642" s="34">
        <v>13</v>
      </c>
      <c r="K14642" s="34">
        <v>21</v>
      </c>
      <c r="L14642" s="34">
        <v>8</v>
      </c>
      <c r="M14642" s="34">
        <v>7</v>
      </c>
      <c r="N14642" s="34">
        <v>10</v>
      </c>
      <c r="O14642" s="34">
        <v>18</v>
      </c>
      <c r="P14642" s="34">
        <v>16</v>
      </c>
      <c r="Q14642" s="34">
        <v>13</v>
      </c>
      <c r="R14642" s="34">
        <v>13</v>
      </c>
      <c r="S14642" s="34">
        <v>13</v>
      </c>
      <c r="T14642" s="34">
        <v>9</v>
      </c>
      <c r="U14642" s="34">
        <v>33</v>
      </c>
      <c r="V14642" s="34">
        <v>30</v>
      </c>
      <c r="W14642" s="34">
        <v>27</v>
      </c>
      <c r="X14642" s="34">
        <v>12</v>
      </c>
      <c r="Y14642" s="34">
        <v>24</v>
      </c>
      <c r="Z14642" s="34">
        <v>23</v>
      </c>
      <c r="AA14642" s="34">
        <v>22</v>
      </c>
      <c r="AB14642" s="34">
        <v>12</v>
      </c>
      <c r="AC14642" s="34">
        <v>29</v>
      </c>
    </row>
    <row r="14643" spans="1:29" x14ac:dyDescent="0.2">
      <c r="A14643" s="34" t="s">
        <v>75136</v>
      </c>
      <c r="B14643" s="34">
        <v>5</v>
      </c>
      <c r="C14643" s="34">
        <v>0</v>
      </c>
      <c r="D14643" s="34">
        <v>1</v>
      </c>
      <c r="E14643" s="34">
        <v>0</v>
      </c>
      <c r="F14643" s="34">
        <v>4</v>
      </c>
      <c r="G14643" s="34">
        <v>2</v>
      </c>
      <c r="H14643" s="34">
        <v>6</v>
      </c>
      <c r="I14643" s="34">
        <v>0</v>
      </c>
      <c r="J14643" s="34">
        <v>0</v>
      </c>
      <c r="K14643" s="34">
        <v>3</v>
      </c>
      <c r="L14643" s="34">
        <v>1</v>
      </c>
      <c r="M14643" s="34">
        <v>0</v>
      </c>
      <c r="N14643" s="34">
        <v>0</v>
      </c>
      <c r="O14643" s="34">
        <v>2</v>
      </c>
      <c r="P14643" s="34">
        <v>0</v>
      </c>
      <c r="Q14643" s="34">
        <v>3</v>
      </c>
      <c r="R14643" s="34">
        <v>0</v>
      </c>
      <c r="S14643" s="34">
        <v>0</v>
      </c>
      <c r="T14643" s="34">
        <v>0</v>
      </c>
      <c r="U14643" s="34">
        <v>0</v>
      </c>
      <c r="V14643" s="34">
        <v>0</v>
      </c>
      <c r="W14643" s="34">
        <v>0</v>
      </c>
      <c r="X14643" s="34">
        <v>0</v>
      </c>
      <c r="Y14643" s="34">
        <v>0</v>
      </c>
      <c r="Z14643" s="34">
        <v>0</v>
      </c>
      <c r="AA14643" s="34">
        <v>0</v>
      </c>
      <c r="AB14643" s="34">
        <v>0</v>
      </c>
      <c r="AC14643" s="34">
        <v>3</v>
      </c>
    </row>
    <row r="14644" spans="1:29" x14ac:dyDescent="0.2">
      <c r="A14644" s="34" t="s">
        <v>75137</v>
      </c>
      <c r="B14644" s="34">
        <v>10</v>
      </c>
      <c r="C14644" s="34">
        <v>27</v>
      </c>
      <c r="D14644" s="34">
        <v>8</v>
      </c>
      <c r="E14644" s="34">
        <v>23</v>
      </c>
      <c r="F14644" s="34">
        <v>7</v>
      </c>
      <c r="G14644" s="34">
        <v>22</v>
      </c>
      <c r="H14644" s="34">
        <v>6</v>
      </c>
      <c r="I14644" s="34">
        <v>12</v>
      </c>
      <c r="J14644" s="34">
        <v>8</v>
      </c>
      <c r="K14644" s="34">
        <v>19</v>
      </c>
      <c r="L14644" s="34">
        <v>4</v>
      </c>
      <c r="M14644" s="34">
        <v>16</v>
      </c>
      <c r="N14644" s="34">
        <v>6</v>
      </c>
      <c r="O14644" s="34">
        <v>13</v>
      </c>
      <c r="P14644" s="34">
        <v>17</v>
      </c>
      <c r="Q14644" s="34">
        <v>16</v>
      </c>
      <c r="R14644" s="34">
        <v>13</v>
      </c>
      <c r="S14644" s="34">
        <v>26</v>
      </c>
      <c r="T14644" s="34">
        <v>2</v>
      </c>
      <c r="U14644" s="34">
        <v>14</v>
      </c>
      <c r="V14644" s="34">
        <v>3</v>
      </c>
      <c r="W14644" s="34">
        <v>12</v>
      </c>
      <c r="X14644" s="34">
        <v>12</v>
      </c>
      <c r="Y14644" s="34">
        <v>19</v>
      </c>
      <c r="Z14644" s="34">
        <v>5</v>
      </c>
      <c r="AA14644" s="34">
        <v>9</v>
      </c>
      <c r="AB14644" s="34">
        <v>5</v>
      </c>
      <c r="AC14644" s="34">
        <v>28</v>
      </c>
    </row>
    <row r="14645" spans="1:29" x14ac:dyDescent="0.2">
      <c r="A14645" s="34" t="s">
        <v>75138</v>
      </c>
      <c r="B14645" s="34">
        <v>6</v>
      </c>
      <c r="C14645" s="34">
        <v>87</v>
      </c>
      <c r="D14645" s="34">
        <v>32</v>
      </c>
      <c r="E14645" s="34">
        <v>100</v>
      </c>
      <c r="F14645" s="34">
        <v>30</v>
      </c>
      <c r="G14645" s="34">
        <v>90</v>
      </c>
      <c r="H14645" s="34">
        <v>17</v>
      </c>
      <c r="I14645" s="34">
        <v>76</v>
      </c>
      <c r="J14645" s="34">
        <v>20</v>
      </c>
      <c r="K14645" s="34">
        <v>96</v>
      </c>
      <c r="L14645" s="34">
        <v>24</v>
      </c>
      <c r="M14645" s="34">
        <v>80</v>
      </c>
      <c r="N14645" s="34">
        <v>27</v>
      </c>
      <c r="O14645" s="34">
        <v>54</v>
      </c>
      <c r="P14645" s="34">
        <v>24</v>
      </c>
      <c r="Q14645" s="34">
        <v>73</v>
      </c>
      <c r="R14645" s="34">
        <v>41</v>
      </c>
      <c r="S14645" s="34">
        <v>89</v>
      </c>
      <c r="T14645" s="34">
        <v>20</v>
      </c>
      <c r="U14645" s="34">
        <v>74</v>
      </c>
      <c r="V14645" s="34">
        <v>35</v>
      </c>
      <c r="W14645" s="34">
        <v>126</v>
      </c>
      <c r="X14645" s="34">
        <v>16</v>
      </c>
      <c r="Y14645" s="34">
        <v>99</v>
      </c>
      <c r="Z14645" s="34">
        <v>21</v>
      </c>
      <c r="AA14645" s="34">
        <v>106</v>
      </c>
      <c r="AB14645" s="34">
        <v>32</v>
      </c>
      <c r="AC14645" s="34">
        <v>127</v>
      </c>
    </row>
    <row r="14646" spans="1:29" x14ac:dyDescent="0.2">
      <c r="A14646" s="34" t="s">
        <v>75139</v>
      </c>
      <c r="B14646" s="34">
        <v>7</v>
      </c>
      <c r="C14646" s="34">
        <v>22</v>
      </c>
      <c r="D14646" s="34">
        <v>18</v>
      </c>
      <c r="E14646" s="34">
        <v>30</v>
      </c>
      <c r="F14646" s="34">
        <v>30</v>
      </c>
      <c r="G14646" s="34">
        <v>26</v>
      </c>
      <c r="H14646" s="34">
        <v>17</v>
      </c>
      <c r="I14646" s="34">
        <v>6</v>
      </c>
      <c r="J14646" s="34">
        <v>8</v>
      </c>
      <c r="K14646" s="34">
        <v>16</v>
      </c>
      <c r="L14646" s="34">
        <v>16</v>
      </c>
      <c r="M14646" s="34">
        <v>15</v>
      </c>
      <c r="N14646" s="34">
        <v>20</v>
      </c>
      <c r="O14646" s="34">
        <v>8</v>
      </c>
      <c r="P14646" s="34">
        <v>25</v>
      </c>
      <c r="Q14646" s="34">
        <v>15</v>
      </c>
      <c r="R14646" s="34">
        <v>7</v>
      </c>
      <c r="S14646" s="34">
        <v>13</v>
      </c>
      <c r="T14646" s="34">
        <v>17</v>
      </c>
      <c r="U14646" s="34">
        <v>9</v>
      </c>
      <c r="V14646" s="34">
        <v>24</v>
      </c>
      <c r="W14646" s="34">
        <v>19</v>
      </c>
      <c r="X14646" s="34">
        <v>32</v>
      </c>
      <c r="Y14646" s="34">
        <v>16</v>
      </c>
      <c r="Z14646" s="34">
        <v>25</v>
      </c>
      <c r="AA14646" s="34">
        <v>32</v>
      </c>
      <c r="AB14646" s="34">
        <v>29</v>
      </c>
      <c r="AC14646" s="34">
        <v>30</v>
      </c>
    </row>
    <row r="14647" spans="1:29" x14ac:dyDescent="0.2">
      <c r="A14647" s="34" t="s">
        <v>75140</v>
      </c>
      <c r="B14647" s="34">
        <v>10</v>
      </c>
      <c r="C14647" s="34">
        <v>22</v>
      </c>
      <c r="D14647" s="34">
        <v>13</v>
      </c>
      <c r="E14647" s="34">
        <v>27</v>
      </c>
      <c r="F14647" s="34">
        <v>13</v>
      </c>
      <c r="G14647" s="34">
        <v>38</v>
      </c>
      <c r="H14647" s="34">
        <v>4</v>
      </c>
      <c r="I14647" s="34">
        <v>28</v>
      </c>
      <c r="J14647" s="34">
        <v>7</v>
      </c>
      <c r="K14647" s="34">
        <v>19</v>
      </c>
      <c r="L14647" s="34">
        <v>7</v>
      </c>
      <c r="M14647" s="34">
        <v>12</v>
      </c>
      <c r="N14647" s="34">
        <v>3</v>
      </c>
      <c r="O14647" s="34">
        <v>19</v>
      </c>
      <c r="P14647" s="34">
        <v>10</v>
      </c>
      <c r="Q14647" s="34">
        <v>28</v>
      </c>
      <c r="R14647" s="34">
        <v>8</v>
      </c>
      <c r="S14647" s="34">
        <v>22</v>
      </c>
      <c r="T14647" s="34">
        <v>7</v>
      </c>
      <c r="U14647" s="34">
        <v>26</v>
      </c>
      <c r="V14647" s="34">
        <v>6</v>
      </c>
      <c r="W14647" s="34">
        <v>11</v>
      </c>
      <c r="X14647" s="34">
        <v>11</v>
      </c>
      <c r="Y14647" s="34">
        <v>26</v>
      </c>
      <c r="Z14647" s="34">
        <v>12</v>
      </c>
      <c r="AA14647" s="34">
        <v>34</v>
      </c>
      <c r="AB14647" s="34">
        <v>16</v>
      </c>
      <c r="AC14647" s="34">
        <v>17</v>
      </c>
    </row>
    <row r="14648" spans="1:29" x14ac:dyDescent="0.2">
      <c r="A14648" s="34" t="s">
        <v>75141</v>
      </c>
      <c r="B14648" s="34">
        <v>26</v>
      </c>
      <c r="C14648" s="34">
        <v>23</v>
      </c>
      <c r="D14648" s="34">
        <v>15</v>
      </c>
      <c r="E14648" s="34">
        <v>18</v>
      </c>
      <c r="F14648" s="34">
        <v>13</v>
      </c>
      <c r="G14648" s="34">
        <v>35</v>
      </c>
      <c r="H14648" s="34">
        <v>17</v>
      </c>
      <c r="I14648" s="34">
        <v>13</v>
      </c>
      <c r="J14648" s="34">
        <v>7</v>
      </c>
      <c r="K14648" s="34">
        <v>12</v>
      </c>
      <c r="L14648" s="34">
        <v>7</v>
      </c>
      <c r="M14648" s="34">
        <v>14</v>
      </c>
      <c r="N14648" s="34">
        <v>9</v>
      </c>
      <c r="O14648" s="34">
        <v>18</v>
      </c>
      <c r="P14648" s="34">
        <v>6</v>
      </c>
      <c r="Q14648" s="34">
        <v>29</v>
      </c>
      <c r="R14648" s="34">
        <v>4</v>
      </c>
      <c r="S14648" s="34">
        <v>25</v>
      </c>
      <c r="T14648" s="34">
        <v>9</v>
      </c>
      <c r="U14648" s="34">
        <v>8</v>
      </c>
      <c r="V14648" s="34">
        <v>5</v>
      </c>
      <c r="W14648" s="34">
        <v>17</v>
      </c>
      <c r="X14648" s="34">
        <v>12</v>
      </c>
      <c r="Y14648" s="34">
        <v>6</v>
      </c>
      <c r="Z14648" s="34">
        <v>19</v>
      </c>
      <c r="AA14648" s="34">
        <v>30</v>
      </c>
      <c r="AB14648" s="34">
        <v>30</v>
      </c>
      <c r="AC14648" s="34">
        <v>17</v>
      </c>
    </row>
    <row r="14649" spans="1:29" x14ac:dyDescent="0.2">
      <c r="A14649" s="34" t="s">
        <v>75142</v>
      </c>
      <c r="B14649" s="34">
        <v>4</v>
      </c>
      <c r="C14649" s="34">
        <v>4</v>
      </c>
      <c r="D14649" s="34">
        <v>6</v>
      </c>
      <c r="E14649" s="34">
        <v>11</v>
      </c>
      <c r="F14649" s="34">
        <v>5</v>
      </c>
      <c r="G14649" s="34">
        <v>19</v>
      </c>
      <c r="H14649" s="34">
        <v>13</v>
      </c>
      <c r="I14649" s="34">
        <v>3</v>
      </c>
      <c r="J14649" s="34">
        <v>6</v>
      </c>
      <c r="K14649" s="34">
        <v>2</v>
      </c>
      <c r="L14649" s="34">
        <v>5</v>
      </c>
      <c r="M14649" s="34">
        <v>2</v>
      </c>
      <c r="N14649" s="34">
        <v>6</v>
      </c>
      <c r="O14649" s="34">
        <v>1</v>
      </c>
      <c r="P14649" s="34">
        <v>7</v>
      </c>
      <c r="Q14649" s="34">
        <v>3</v>
      </c>
      <c r="R14649" s="34">
        <v>16</v>
      </c>
      <c r="S14649" s="34">
        <v>5</v>
      </c>
      <c r="T14649" s="34">
        <v>4</v>
      </c>
      <c r="U14649" s="34">
        <v>4</v>
      </c>
      <c r="V14649" s="34">
        <v>7</v>
      </c>
      <c r="W14649" s="34">
        <v>8</v>
      </c>
      <c r="X14649" s="34">
        <v>6</v>
      </c>
      <c r="Y14649" s="34">
        <v>11</v>
      </c>
      <c r="Z14649" s="34">
        <v>6</v>
      </c>
      <c r="AA14649" s="34">
        <v>9</v>
      </c>
      <c r="AB14649" s="34">
        <v>15</v>
      </c>
      <c r="AC14649" s="34">
        <v>11</v>
      </c>
    </row>
    <row r="14650" spans="1:29" x14ac:dyDescent="0.2">
      <c r="A14650" s="34" t="s">
        <v>75143</v>
      </c>
      <c r="B14650" s="34">
        <v>12</v>
      </c>
      <c r="C14650" s="34">
        <v>9</v>
      </c>
      <c r="D14650" s="34">
        <v>23</v>
      </c>
      <c r="E14650" s="34">
        <v>11</v>
      </c>
      <c r="F14650" s="34">
        <v>20</v>
      </c>
      <c r="G14650" s="34">
        <v>9</v>
      </c>
      <c r="H14650" s="34">
        <v>12</v>
      </c>
      <c r="I14650" s="34">
        <v>6</v>
      </c>
      <c r="J14650" s="34">
        <v>13</v>
      </c>
      <c r="K14650" s="34">
        <v>11</v>
      </c>
      <c r="L14650" s="34">
        <v>10</v>
      </c>
      <c r="M14650" s="34">
        <v>7</v>
      </c>
      <c r="N14650" s="34">
        <v>8</v>
      </c>
      <c r="O14650" s="34">
        <v>9</v>
      </c>
      <c r="P14650" s="34">
        <v>10</v>
      </c>
      <c r="Q14650" s="34">
        <v>15</v>
      </c>
      <c r="R14650" s="34">
        <v>7</v>
      </c>
      <c r="S14650" s="34">
        <v>14</v>
      </c>
      <c r="T14650" s="34">
        <v>11</v>
      </c>
      <c r="U14650" s="34">
        <v>9</v>
      </c>
      <c r="V14650" s="34">
        <v>29</v>
      </c>
      <c r="W14650" s="34">
        <v>8</v>
      </c>
      <c r="X14650" s="34">
        <v>10</v>
      </c>
      <c r="Y14650" s="34">
        <v>4</v>
      </c>
      <c r="Z14650" s="34">
        <v>6</v>
      </c>
      <c r="AA14650" s="34">
        <v>17</v>
      </c>
      <c r="AB14650" s="34">
        <v>10</v>
      </c>
      <c r="AC14650" s="34">
        <v>11</v>
      </c>
    </row>
    <row r="14651" spans="1:29" x14ac:dyDescent="0.2">
      <c r="A14651" s="34" t="s">
        <v>75144</v>
      </c>
      <c r="B14651" s="34">
        <v>8</v>
      </c>
      <c r="C14651" s="34">
        <v>23</v>
      </c>
      <c r="D14651" s="34">
        <v>17</v>
      </c>
      <c r="E14651" s="34">
        <v>17</v>
      </c>
      <c r="F14651" s="34">
        <v>15</v>
      </c>
      <c r="G14651" s="34">
        <v>21</v>
      </c>
      <c r="H14651" s="34">
        <v>22</v>
      </c>
      <c r="I14651" s="34">
        <v>7</v>
      </c>
      <c r="J14651" s="34">
        <v>18</v>
      </c>
      <c r="K14651" s="34">
        <v>29</v>
      </c>
      <c r="L14651" s="34">
        <v>18</v>
      </c>
      <c r="M14651" s="34">
        <v>20</v>
      </c>
      <c r="N14651" s="34">
        <v>11</v>
      </c>
      <c r="O14651" s="34">
        <v>31</v>
      </c>
      <c r="P14651" s="34">
        <v>14</v>
      </c>
      <c r="Q14651" s="34">
        <v>24</v>
      </c>
      <c r="R14651" s="34">
        <v>23</v>
      </c>
      <c r="S14651" s="34">
        <v>31</v>
      </c>
      <c r="T14651" s="34">
        <v>15</v>
      </c>
      <c r="U14651" s="34">
        <v>24</v>
      </c>
      <c r="V14651" s="34">
        <v>21</v>
      </c>
      <c r="W14651" s="34">
        <v>21</v>
      </c>
      <c r="X14651" s="34">
        <v>32</v>
      </c>
      <c r="Y14651" s="34">
        <v>33</v>
      </c>
      <c r="Z14651" s="34">
        <v>23</v>
      </c>
      <c r="AA14651" s="34">
        <v>21</v>
      </c>
      <c r="AB14651" s="34">
        <v>21</v>
      </c>
      <c r="AC14651" s="34">
        <v>41</v>
      </c>
    </row>
    <row r="14652" spans="1:29" x14ac:dyDescent="0.2">
      <c r="A14652" s="34" t="s">
        <v>75145</v>
      </c>
      <c r="B14652" s="34">
        <v>18</v>
      </c>
      <c r="C14652" s="34">
        <v>3</v>
      </c>
      <c r="D14652" s="34">
        <v>4</v>
      </c>
      <c r="E14652" s="34">
        <v>7</v>
      </c>
      <c r="F14652" s="34">
        <v>4</v>
      </c>
      <c r="G14652" s="34">
        <v>0</v>
      </c>
      <c r="H14652" s="34">
        <v>0</v>
      </c>
      <c r="I14652" s="34">
        <v>3</v>
      </c>
      <c r="J14652" s="34">
        <v>3</v>
      </c>
      <c r="K14652" s="34">
        <v>6</v>
      </c>
      <c r="L14652" s="34">
        <v>5</v>
      </c>
      <c r="M14652" s="34">
        <v>9</v>
      </c>
      <c r="N14652" s="34">
        <v>2</v>
      </c>
      <c r="O14652" s="34">
        <v>3</v>
      </c>
      <c r="P14652" s="34">
        <v>12</v>
      </c>
      <c r="Q14652" s="34">
        <v>2</v>
      </c>
      <c r="R14652" s="34">
        <v>2</v>
      </c>
      <c r="S14652" s="34">
        <v>2</v>
      </c>
      <c r="T14652" s="34">
        <v>2</v>
      </c>
      <c r="U14652" s="34">
        <v>4</v>
      </c>
      <c r="V14652" s="34">
        <v>7</v>
      </c>
      <c r="W14652" s="34">
        <v>3</v>
      </c>
      <c r="X14652" s="34">
        <v>5</v>
      </c>
      <c r="Y14652" s="34">
        <v>1</v>
      </c>
      <c r="Z14652" s="34">
        <v>3</v>
      </c>
      <c r="AA14652" s="34">
        <v>8</v>
      </c>
      <c r="AB14652" s="34">
        <v>0</v>
      </c>
      <c r="AC14652" s="34">
        <v>5</v>
      </c>
    </row>
    <row r="14653" spans="1:29" x14ac:dyDescent="0.2">
      <c r="A14653" s="34" t="s">
        <v>75146</v>
      </c>
      <c r="B14653" s="34">
        <v>6</v>
      </c>
      <c r="C14653" s="34">
        <v>4</v>
      </c>
      <c r="D14653" s="34">
        <v>0</v>
      </c>
      <c r="E14653" s="34">
        <v>1</v>
      </c>
      <c r="F14653" s="34">
        <v>2</v>
      </c>
      <c r="G14653" s="34">
        <v>0</v>
      </c>
      <c r="H14653" s="34">
        <v>1</v>
      </c>
      <c r="I14653" s="34">
        <v>2</v>
      </c>
      <c r="J14653" s="34">
        <v>0</v>
      </c>
      <c r="K14653" s="34">
        <v>0</v>
      </c>
      <c r="L14653" s="34">
        <v>0</v>
      </c>
      <c r="M14653" s="34">
        <v>3</v>
      </c>
      <c r="N14653" s="34">
        <v>0</v>
      </c>
      <c r="O14653" s="34">
        <v>0</v>
      </c>
      <c r="P14653" s="34">
        <v>0</v>
      </c>
      <c r="Q14653" s="34">
        <v>0</v>
      </c>
      <c r="R14653" s="34">
        <v>1</v>
      </c>
      <c r="S14653" s="34">
        <v>2</v>
      </c>
      <c r="T14653" s="34">
        <v>0</v>
      </c>
      <c r="U14653" s="34">
        <v>2</v>
      </c>
      <c r="V14653" s="34">
        <v>1</v>
      </c>
      <c r="W14653" s="34">
        <v>0</v>
      </c>
      <c r="X14653" s="34">
        <v>1</v>
      </c>
      <c r="Y14653" s="34">
        <v>1</v>
      </c>
      <c r="Z14653" s="34">
        <v>0</v>
      </c>
      <c r="AA14653" s="34">
        <v>1</v>
      </c>
      <c r="AB14653" s="34">
        <v>0</v>
      </c>
      <c r="AC14653" s="34">
        <v>1</v>
      </c>
    </row>
    <row r="14654" spans="1:29" x14ac:dyDescent="0.2">
      <c r="A14654" s="34" t="s">
        <v>75147</v>
      </c>
      <c r="B14654" s="34">
        <v>17</v>
      </c>
      <c r="C14654" s="34">
        <v>14</v>
      </c>
      <c r="D14654" s="34">
        <v>13</v>
      </c>
      <c r="E14654" s="34">
        <v>33</v>
      </c>
      <c r="F14654" s="34">
        <v>9</v>
      </c>
      <c r="G14654" s="34">
        <v>4</v>
      </c>
      <c r="H14654" s="34">
        <v>13</v>
      </c>
      <c r="I14654" s="34">
        <v>21</v>
      </c>
      <c r="J14654" s="34">
        <v>7</v>
      </c>
      <c r="K14654" s="34">
        <v>24</v>
      </c>
      <c r="L14654" s="34">
        <v>3</v>
      </c>
      <c r="M14654" s="34">
        <v>8</v>
      </c>
      <c r="N14654" s="34">
        <v>9</v>
      </c>
      <c r="O14654" s="34">
        <v>11</v>
      </c>
      <c r="P14654" s="34">
        <v>13</v>
      </c>
      <c r="Q14654" s="34">
        <v>24</v>
      </c>
      <c r="R14654" s="34">
        <v>10</v>
      </c>
      <c r="S14654" s="34">
        <v>27</v>
      </c>
      <c r="T14654" s="34">
        <v>19</v>
      </c>
      <c r="U14654" s="34">
        <v>21</v>
      </c>
      <c r="V14654" s="34">
        <v>24</v>
      </c>
      <c r="W14654" s="34">
        <v>40</v>
      </c>
      <c r="X14654" s="34">
        <v>21</v>
      </c>
      <c r="Y14654" s="34">
        <v>19</v>
      </c>
      <c r="Z14654" s="34">
        <v>6</v>
      </c>
      <c r="AA14654" s="34">
        <v>16</v>
      </c>
      <c r="AB14654" s="34">
        <v>5</v>
      </c>
      <c r="AC14654" s="34">
        <v>52</v>
      </c>
    </row>
    <row r="14655" spans="1:29" x14ac:dyDescent="0.2">
      <c r="A14655" s="34" t="s">
        <v>75148</v>
      </c>
      <c r="B14655" s="34">
        <v>15</v>
      </c>
      <c r="C14655" s="34">
        <v>40</v>
      </c>
      <c r="D14655" s="34">
        <v>19</v>
      </c>
      <c r="E14655" s="34">
        <v>33</v>
      </c>
      <c r="F14655" s="34">
        <v>17</v>
      </c>
      <c r="G14655" s="34">
        <v>27</v>
      </c>
      <c r="H14655" s="34">
        <v>20</v>
      </c>
      <c r="I14655" s="34">
        <v>22</v>
      </c>
      <c r="J14655" s="34">
        <v>13</v>
      </c>
      <c r="K14655" s="34">
        <v>43</v>
      </c>
      <c r="L14655" s="34">
        <v>30</v>
      </c>
      <c r="M14655" s="34">
        <v>17</v>
      </c>
      <c r="N14655" s="34">
        <v>20</v>
      </c>
      <c r="O14655" s="34">
        <v>28</v>
      </c>
      <c r="P14655" s="34">
        <v>17</v>
      </c>
      <c r="Q14655" s="34">
        <v>20</v>
      </c>
      <c r="R14655" s="34">
        <v>31</v>
      </c>
      <c r="S14655" s="34">
        <v>45</v>
      </c>
      <c r="T14655" s="34">
        <v>27</v>
      </c>
      <c r="U14655" s="34">
        <v>40</v>
      </c>
      <c r="V14655" s="34">
        <v>20</v>
      </c>
      <c r="W14655" s="34">
        <v>40</v>
      </c>
      <c r="X14655" s="34">
        <v>29</v>
      </c>
      <c r="Y14655" s="34">
        <v>46</v>
      </c>
      <c r="Z14655" s="34">
        <v>15</v>
      </c>
      <c r="AA14655" s="34">
        <v>32</v>
      </c>
      <c r="AB14655" s="34">
        <v>11</v>
      </c>
      <c r="AC14655" s="34">
        <v>66</v>
      </c>
    </row>
    <row r="14656" spans="1:29" x14ac:dyDescent="0.2">
      <c r="A14656" s="34" t="s">
        <v>75149</v>
      </c>
      <c r="B14656" s="34">
        <v>6</v>
      </c>
      <c r="C14656" s="34">
        <v>2</v>
      </c>
      <c r="D14656" s="34">
        <v>8</v>
      </c>
      <c r="E14656" s="34">
        <v>3</v>
      </c>
      <c r="F14656" s="34">
        <v>4</v>
      </c>
      <c r="G14656" s="34">
        <v>5</v>
      </c>
      <c r="H14656" s="34">
        <v>2</v>
      </c>
      <c r="I14656" s="34">
        <v>2</v>
      </c>
      <c r="J14656" s="34">
        <v>3</v>
      </c>
      <c r="K14656" s="34">
        <v>5</v>
      </c>
      <c r="L14656" s="34">
        <v>5</v>
      </c>
      <c r="M14656" s="34">
        <v>2</v>
      </c>
      <c r="N14656" s="34">
        <v>2</v>
      </c>
      <c r="O14656" s="34">
        <v>4</v>
      </c>
      <c r="P14656" s="34">
        <v>2</v>
      </c>
      <c r="Q14656" s="34">
        <v>2</v>
      </c>
      <c r="R14656" s="34">
        <v>6</v>
      </c>
      <c r="S14656" s="34">
        <v>7</v>
      </c>
      <c r="T14656" s="34">
        <v>6</v>
      </c>
      <c r="U14656" s="34">
        <v>2</v>
      </c>
      <c r="V14656" s="34">
        <v>1</v>
      </c>
      <c r="W14656" s="34">
        <v>5</v>
      </c>
      <c r="X14656" s="34">
        <v>17</v>
      </c>
      <c r="Y14656" s="34">
        <v>5</v>
      </c>
      <c r="Z14656" s="34">
        <v>4</v>
      </c>
      <c r="AA14656" s="34">
        <v>6</v>
      </c>
      <c r="AB14656" s="34">
        <v>2</v>
      </c>
      <c r="AC14656" s="34">
        <v>6</v>
      </c>
    </row>
    <row r="14657" spans="1:29" x14ac:dyDescent="0.2">
      <c r="A14657" s="34" t="s">
        <v>75150</v>
      </c>
      <c r="B14657" s="34">
        <v>13</v>
      </c>
      <c r="C14657" s="34">
        <v>2</v>
      </c>
      <c r="D14657" s="34">
        <v>14</v>
      </c>
      <c r="E14657" s="34">
        <v>9</v>
      </c>
      <c r="F14657" s="34">
        <v>12</v>
      </c>
      <c r="G14657" s="34">
        <v>9</v>
      </c>
      <c r="H14657" s="34">
        <v>20</v>
      </c>
      <c r="I14657" s="34">
        <v>10</v>
      </c>
      <c r="J14657" s="34">
        <v>24</v>
      </c>
      <c r="K14657" s="34">
        <v>7</v>
      </c>
      <c r="L14657" s="34">
        <v>16</v>
      </c>
      <c r="M14657" s="34">
        <v>5</v>
      </c>
      <c r="N14657" s="34">
        <v>18</v>
      </c>
      <c r="O14657" s="34">
        <v>8</v>
      </c>
      <c r="P14657" s="34">
        <v>20</v>
      </c>
      <c r="Q14657" s="34">
        <v>9</v>
      </c>
      <c r="R14657" s="34">
        <v>27</v>
      </c>
      <c r="S14657" s="34">
        <v>13</v>
      </c>
      <c r="T14657" s="34">
        <v>26</v>
      </c>
      <c r="U14657" s="34">
        <v>5</v>
      </c>
      <c r="V14657" s="34">
        <v>24</v>
      </c>
      <c r="W14657" s="34">
        <v>39</v>
      </c>
      <c r="X14657" s="34">
        <v>21</v>
      </c>
      <c r="Y14657" s="34">
        <v>9</v>
      </c>
      <c r="Z14657" s="34">
        <v>8</v>
      </c>
      <c r="AA14657" s="34">
        <v>5</v>
      </c>
      <c r="AB14657" s="34">
        <v>12</v>
      </c>
      <c r="AC14657" s="34">
        <v>7</v>
      </c>
    </row>
    <row r="14658" spans="1:29" x14ac:dyDescent="0.2">
      <c r="A14658" s="34" t="s">
        <v>75151</v>
      </c>
      <c r="B14658" s="34">
        <v>8</v>
      </c>
      <c r="C14658" s="34">
        <v>17</v>
      </c>
      <c r="D14658" s="34">
        <v>21</v>
      </c>
      <c r="E14658" s="34">
        <v>20</v>
      </c>
      <c r="F14658" s="34">
        <v>11</v>
      </c>
      <c r="G14658" s="34">
        <v>18</v>
      </c>
      <c r="H14658" s="34">
        <v>16</v>
      </c>
      <c r="I14658" s="34">
        <v>15</v>
      </c>
      <c r="J14658" s="34">
        <v>14</v>
      </c>
      <c r="K14658" s="34">
        <v>19</v>
      </c>
      <c r="L14658" s="34">
        <v>3</v>
      </c>
      <c r="M14658" s="34">
        <v>20</v>
      </c>
      <c r="N14658" s="34">
        <v>6</v>
      </c>
      <c r="O14658" s="34">
        <v>11</v>
      </c>
      <c r="P14658" s="34">
        <v>8</v>
      </c>
      <c r="Q14658" s="34">
        <v>16</v>
      </c>
      <c r="R14658" s="34">
        <v>6</v>
      </c>
      <c r="S14658" s="34">
        <v>19</v>
      </c>
      <c r="T14658" s="34">
        <v>4</v>
      </c>
      <c r="U14658" s="34">
        <v>6</v>
      </c>
      <c r="V14658" s="34">
        <v>8</v>
      </c>
      <c r="W14658" s="34">
        <v>9</v>
      </c>
      <c r="X14658" s="34">
        <v>7</v>
      </c>
      <c r="Y14658" s="34">
        <v>9</v>
      </c>
      <c r="Z14658" s="34">
        <v>19</v>
      </c>
      <c r="AA14658" s="34">
        <v>6</v>
      </c>
      <c r="AB14658" s="34">
        <v>5</v>
      </c>
      <c r="AC14658" s="34">
        <v>42</v>
      </c>
    </row>
    <row r="14659" spans="1:29" x14ac:dyDescent="0.2">
      <c r="A14659" s="34" t="s">
        <v>75152</v>
      </c>
      <c r="B14659" s="34">
        <v>8</v>
      </c>
      <c r="C14659" s="34">
        <v>19</v>
      </c>
      <c r="D14659" s="34">
        <v>8</v>
      </c>
      <c r="E14659" s="34">
        <v>20</v>
      </c>
      <c r="F14659" s="34">
        <v>7</v>
      </c>
      <c r="G14659" s="34">
        <v>20</v>
      </c>
      <c r="H14659" s="34">
        <v>11</v>
      </c>
      <c r="I14659" s="34">
        <v>15</v>
      </c>
      <c r="J14659" s="34">
        <v>5</v>
      </c>
      <c r="K14659" s="34">
        <v>22</v>
      </c>
      <c r="L14659" s="34">
        <v>11</v>
      </c>
      <c r="M14659" s="34">
        <v>19</v>
      </c>
      <c r="N14659" s="34">
        <v>9</v>
      </c>
      <c r="O14659" s="34">
        <v>12</v>
      </c>
      <c r="P14659" s="34">
        <v>6</v>
      </c>
      <c r="Q14659" s="34">
        <v>15</v>
      </c>
      <c r="R14659" s="34">
        <v>5</v>
      </c>
      <c r="S14659" s="34">
        <v>25</v>
      </c>
      <c r="T14659" s="34">
        <v>11</v>
      </c>
      <c r="U14659" s="34">
        <v>14</v>
      </c>
      <c r="V14659" s="34">
        <v>13</v>
      </c>
      <c r="W14659" s="34">
        <v>18</v>
      </c>
      <c r="X14659" s="34">
        <v>18</v>
      </c>
      <c r="Y14659" s="34">
        <v>16</v>
      </c>
      <c r="Z14659" s="34">
        <v>5</v>
      </c>
      <c r="AA14659" s="34">
        <v>10</v>
      </c>
      <c r="AB14659" s="34">
        <v>27</v>
      </c>
      <c r="AC14659" s="34">
        <v>21</v>
      </c>
    </row>
    <row r="14660" spans="1:29" x14ac:dyDescent="0.2">
      <c r="A14660" s="34" t="s">
        <v>75153</v>
      </c>
      <c r="B14660" s="34">
        <v>18</v>
      </c>
      <c r="C14660" s="34">
        <v>34</v>
      </c>
      <c r="D14660" s="34">
        <v>78</v>
      </c>
      <c r="E14660" s="34">
        <v>37</v>
      </c>
      <c r="F14660" s="34">
        <v>65</v>
      </c>
      <c r="G14660" s="34">
        <v>44</v>
      </c>
      <c r="H14660" s="34">
        <v>31</v>
      </c>
      <c r="I14660" s="34">
        <v>29</v>
      </c>
      <c r="J14660" s="34">
        <v>50</v>
      </c>
      <c r="K14660" s="34">
        <v>51</v>
      </c>
      <c r="L14660" s="34">
        <v>38</v>
      </c>
      <c r="M14660" s="34">
        <v>30</v>
      </c>
      <c r="N14660" s="34">
        <v>51</v>
      </c>
      <c r="O14660" s="34">
        <v>38</v>
      </c>
      <c r="P14660" s="34">
        <v>54</v>
      </c>
      <c r="Q14660" s="34">
        <v>60</v>
      </c>
      <c r="R14660" s="34">
        <v>110</v>
      </c>
      <c r="S14660" s="34">
        <v>83</v>
      </c>
      <c r="T14660" s="34">
        <v>58</v>
      </c>
      <c r="U14660" s="34">
        <v>40</v>
      </c>
      <c r="V14660" s="34">
        <v>60</v>
      </c>
      <c r="W14660" s="34">
        <v>58</v>
      </c>
      <c r="X14660" s="34">
        <v>93</v>
      </c>
      <c r="Y14660" s="34">
        <v>55</v>
      </c>
      <c r="Z14660" s="34">
        <v>62</v>
      </c>
      <c r="AA14660" s="34">
        <v>51</v>
      </c>
      <c r="AB14660" s="34">
        <v>72</v>
      </c>
      <c r="AC14660" s="34">
        <v>75</v>
      </c>
    </row>
    <row r="14661" spans="1:29" x14ac:dyDescent="0.2">
      <c r="A14661" s="34" t="s">
        <v>75154</v>
      </c>
      <c r="B14661" s="34">
        <v>5</v>
      </c>
      <c r="C14661" s="34">
        <v>10</v>
      </c>
      <c r="D14661" s="34">
        <v>14</v>
      </c>
      <c r="E14661" s="34">
        <v>12</v>
      </c>
      <c r="F14661" s="34">
        <v>8</v>
      </c>
      <c r="G14661" s="34">
        <v>12</v>
      </c>
      <c r="H14661" s="34">
        <v>8</v>
      </c>
      <c r="I14661" s="34">
        <v>20</v>
      </c>
      <c r="J14661" s="34">
        <v>1</v>
      </c>
      <c r="K14661" s="34">
        <v>4</v>
      </c>
      <c r="L14661" s="34">
        <v>5</v>
      </c>
      <c r="M14661" s="34">
        <v>25</v>
      </c>
      <c r="N14661" s="34">
        <v>11</v>
      </c>
      <c r="O14661" s="34">
        <v>8</v>
      </c>
      <c r="P14661" s="34">
        <v>5</v>
      </c>
      <c r="Q14661" s="34">
        <v>12</v>
      </c>
      <c r="R14661" s="34">
        <v>5</v>
      </c>
      <c r="S14661" s="34">
        <v>23</v>
      </c>
      <c r="T14661" s="34">
        <v>7</v>
      </c>
      <c r="U14661" s="34">
        <v>10</v>
      </c>
      <c r="V14661" s="34">
        <v>21</v>
      </c>
      <c r="W14661" s="34">
        <v>7</v>
      </c>
      <c r="X14661" s="34">
        <v>10</v>
      </c>
      <c r="Y14661" s="34">
        <v>12</v>
      </c>
      <c r="Z14661" s="34">
        <v>12</v>
      </c>
      <c r="AA14661" s="34">
        <v>11</v>
      </c>
      <c r="AB14661" s="34">
        <v>6</v>
      </c>
      <c r="AC14661" s="34">
        <v>15</v>
      </c>
    </row>
    <row r="14662" spans="1:29" x14ac:dyDescent="0.2">
      <c r="A14662" s="34" t="s">
        <v>75155</v>
      </c>
      <c r="B14662" s="34">
        <v>24</v>
      </c>
      <c r="C14662" s="34">
        <v>39</v>
      </c>
      <c r="D14662" s="34">
        <v>35</v>
      </c>
      <c r="E14662" s="34">
        <v>26</v>
      </c>
      <c r="F14662" s="34">
        <v>56</v>
      </c>
      <c r="G14662" s="34">
        <v>30</v>
      </c>
      <c r="H14662" s="34">
        <v>37</v>
      </c>
      <c r="I14662" s="34">
        <v>31</v>
      </c>
      <c r="J14662" s="34">
        <v>37</v>
      </c>
      <c r="K14662" s="34">
        <v>17</v>
      </c>
      <c r="L14662" s="34">
        <v>39</v>
      </c>
      <c r="M14662" s="34">
        <v>43</v>
      </c>
      <c r="N14662" s="34">
        <v>35</v>
      </c>
      <c r="O14662" s="34">
        <v>28</v>
      </c>
      <c r="P14662" s="34">
        <v>15</v>
      </c>
      <c r="Q14662" s="34">
        <v>45</v>
      </c>
      <c r="R14662" s="34">
        <v>41</v>
      </c>
      <c r="S14662" s="34">
        <v>38</v>
      </c>
      <c r="T14662" s="34">
        <v>58</v>
      </c>
      <c r="U14662" s="34">
        <v>30</v>
      </c>
      <c r="V14662" s="34">
        <v>67</v>
      </c>
      <c r="W14662" s="34">
        <v>39</v>
      </c>
      <c r="X14662" s="34">
        <v>57</v>
      </c>
      <c r="Y14662" s="34">
        <v>51</v>
      </c>
      <c r="Z14662" s="34">
        <v>61</v>
      </c>
      <c r="AA14662" s="34">
        <v>36</v>
      </c>
      <c r="AB14662" s="34">
        <v>68</v>
      </c>
      <c r="AC14662" s="34">
        <v>39</v>
      </c>
    </row>
    <row r="14663" spans="1:29" x14ac:dyDescent="0.2">
      <c r="A14663" s="34" t="s">
        <v>75156</v>
      </c>
      <c r="B14663" s="34">
        <v>7</v>
      </c>
      <c r="C14663" s="34">
        <v>13</v>
      </c>
      <c r="D14663" s="34">
        <v>15</v>
      </c>
      <c r="E14663" s="34">
        <v>25</v>
      </c>
      <c r="F14663" s="34">
        <v>13</v>
      </c>
      <c r="G14663" s="34">
        <v>34</v>
      </c>
      <c r="H14663" s="34">
        <v>8</v>
      </c>
      <c r="I14663" s="34">
        <v>19</v>
      </c>
      <c r="J14663" s="34">
        <v>9</v>
      </c>
      <c r="K14663" s="34">
        <v>23</v>
      </c>
      <c r="L14663" s="34">
        <v>6</v>
      </c>
      <c r="M14663" s="34">
        <v>9</v>
      </c>
      <c r="N14663" s="34">
        <v>7</v>
      </c>
      <c r="O14663" s="34">
        <v>14</v>
      </c>
      <c r="P14663" s="34">
        <v>9</v>
      </c>
      <c r="Q14663" s="34">
        <v>19</v>
      </c>
      <c r="R14663" s="34">
        <v>15</v>
      </c>
      <c r="S14663" s="34">
        <v>23</v>
      </c>
      <c r="T14663" s="34">
        <v>2</v>
      </c>
      <c r="U14663" s="34">
        <v>5</v>
      </c>
      <c r="V14663" s="34">
        <v>14</v>
      </c>
      <c r="W14663" s="34">
        <v>10</v>
      </c>
      <c r="X14663" s="34">
        <v>21</v>
      </c>
      <c r="Y14663" s="34">
        <v>2</v>
      </c>
      <c r="Z14663" s="34">
        <v>11</v>
      </c>
      <c r="AA14663" s="34">
        <v>20</v>
      </c>
      <c r="AB14663" s="34">
        <v>4</v>
      </c>
      <c r="AC14663" s="34">
        <v>31</v>
      </c>
    </row>
    <row r="14664" spans="1:29" x14ac:dyDescent="0.2">
      <c r="A14664" s="34" t="s">
        <v>75157</v>
      </c>
      <c r="B14664" s="34">
        <v>11</v>
      </c>
      <c r="C14664" s="34">
        <v>7</v>
      </c>
      <c r="D14664" s="34">
        <v>7</v>
      </c>
      <c r="E14664" s="34">
        <v>9</v>
      </c>
      <c r="F14664" s="34">
        <v>9</v>
      </c>
      <c r="G14664" s="34">
        <v>4</v>
      </c>
      <c r="H14664" s="34">
        <v>8</v>
      </c>
      <c r="I14664" s="34">
        <v>2</v>
      </c>
      <c r="J14664" s="34">
        <v>3</v>
      </c>
      <c r="K14664" s="34">
        <v>4</v>
      </c>
      <c r="L14664" s="34">
        <v>3</v>
      </c>
      <c r="M14664" s="34">
        <v>5</v>
      </c>
      <c r="N14664" s="34">
        <v>14</v>
      </c>
      <c r="O14664" s="34">
        <v>4</v>
      </c>
      <c r="P14664" s="34">
        <v>4</v>
      </c>
      <c r="Q14664" s="34">
        <v>8</v>
      </c>
      <c r="R14664" s="34">
        <v>6</v>
      </c>
      <c r="S14664" s="34">
        <v>8</v>
      </c>
      <c r="T14664" s="34">
        <v>6</v>
      </c>
      <c r="U14664" s="34">
        <v>10</v>
      </c>
      <c r="V14664" s="34">
        <v>8</v>
      </c>
      <c r="W14664" s="34">
        <v>9</v>
      </c>
      <c r="X14664" s="34">
        <v>0</v>
      </c>
      <c r="Y14664" s="34">
        <v>7</v>
      </c>
      <c r="Z14664" s="34">
        <v>8</v>
      </c>
      <c r="AA14664" s="34">
        <v>6</v>
      </c>
      <c r="AB14664" s="34">
        <v>14</v>
      </c>
      <c r="AC14664" s="34">
        <v>15</v>
      </c>
    </row>
    <row r="14665" spans="1:29" x14ac:dyDescent="0.2">
      <c r="A14665" s="34" t="s">
        <v>75158</v>
      </c>
      <c r="B14665" s="34">
        <v>15</v>
      </c>
      <c r="C14665" s="34">
        <v>15</v>
      </c>
      <c r="D14665" s="34">
        <v>26</v>
      </c>
      <c r="E14665" s="34">
        <v>22</v>
      </c>
      <c r="F14665" s="34">
        <v>24</v>
      </c>
      <c r="G14665" s="34">
        <v>35</v>
      </c>
      <c r="H14665" s="34">
        <v>19</v>
      </c>
      <c r="I14665" s="34">
        <v>22</v>
      </c>
      <c r="J14665" s="34">
        <v>25</v>
      </c>
      <c r="K14665" s="34">
        <v>20</v>
      </c>
      <c r="L14665" s="34">
        <v>21</v>
      </c>
      <c r="M14665" s="34">
        <v>42</v>
      </c>
      <c r="N14665" s="34">
        <v>32</v>
      </c>
      <c r="O14665" s="34">
        <v>26</v>
      </c>
      <c r="P14665" s="34">
        <v>20</v>
      </c>
      <c r="Q14665" s="34">
        <v>23</v>
      </c>
      <c r="R14665" s="34">
        <v>24</v>
      </c>
      <c r="S14665" s="34">
        <v>24</v>
      </c>
      <c r="T14665" s="34">
        <v>20</v>
      </c>
      <c r="U14665" s="34">
        <v>27</v>
      </c>
      <c r="V14665" s="34">
        <v>12</v>
      </c>
      <c r="W14665" s="34">
        <v>31</v>
      </c>
      <c r="X14665" s="34">
        <v>31</v>
      </c>
      <c r="Y14665" s="34">
        <v>53</v>
      </c>
      <c r="Z14665" s="34">
        <v>29</v>
      </c>
      <c r="AA14665" s="34">
        <v>27</v>
      </c>
      <c r="AB14665" s="34">
        <v>33</v>
      </c>
      <c r="AC14665" s="34">
        <v>51</v>
      </c>
    </row>
    <row r="14666" spans="1:29" x14ac:dyDescent="0.2">
      <c r="A14666" s="34" t="s">
        <v>75159</v>
      </c>
      <c r="B14666" s="34">
        <v>9</v>
      </c>
      <c r="C14666" s="34">
        <v>9</v>
      </c>
      <c r="D14666" s="34">
        <v>21</v>
      </c>
      <c r="E14666" s="34">
        <v>13</v>
      </c>
      <c r="F14666" s="34">
        <v>14</v>
      </c>
      <c r="G14666" s="34">
        <v>6</v>
      </c>
      <c r="H14666" s="34">
        <v>9</v>
      </c>
      <c r="I14666" s="34">
        <v>14</v>
      </c>
      <c r="J14666" s="34">
        <v>5</v>
      </c>
      <c r="K14666" s="34">
        <v>16</v>
      </c>
      <c r="L14666" s="34">
        <v>2</v>
      </c>
      <c r="M14666" s="34">
        <v>14</v>
      </c>
      <c r="N14666" s="34">
        <v>16</v>
      </c>
      <c r="O14666" s="34">
        <v>13</v>
      </c>
      <c r="P14666" s="34">
        <v>7</v>
      </c>
      <c r="Q14666" s="34">
        <v>24</v>
      </c>
      <c r="R14666" s="34">
        <v>13</v>
      </c>
      <c r="S14666" s="34">
        <v>21</v>
      </c>
      <c r="T14666" s="34">
        <v>3</v>
      </c>
      <c r="U14666" s="34">
        <v>11</v>
      </c>
      <c r="V14666" s="34">
        <v>6</v>
      </c>
      <c r="W14666" s="34">
        <v>11</v>
      </c>
      <c r="X14666" s="34">
        <v>16</v>
      </c>
      <c r="Y14666" s="34">
        <v>5</v>
      </c>
      <c r="Z14666" s="34">
        <v>13</v>
      </c>
      <c r="AA14666" s="34">
        <v>16</v>
      </c>
      <c r="AB14666" s="34">
        <v>8</v>
      </c>
      <c r="AC14666" s="34">
        <v>14</v>
      </c>
    </row>
    <row r="14667" spans="1:29" x14ac:dyDescent="0.2">
      <c r="A14667" s="34" t="s">
        <v>75160</v>
      </c>
      <c r="B14667" s="34">
        <v>2</v>
      </c>
      <c r="C14667" s="34">
        <v>2</v>
      </c>
      <c r="D14667" s="34">
        <v>3</v>
      </c>
      <c r="E14667" s="34">
        <v>1</v>
      </c>
      <c r="F14667" s="34">
        <v>0</v>
      </c>
      <c r="G14667" s="34">
        <v>0</v>
      </c>
      <c r="H14667" s="34">
        <v>1</v>
      </c>
      <c r="I14667" s="34">
        <v>2</v>
      </c>
      <c r="J14667" s="34">
        <v>1</v>
      </c>
      <c r="K14667" s="34">
        <v>1</v>
      </c>
      <c r="L14667" s="34">
        <v>1</v>
      </c>
      <c r="M14667" s="34">
        <v>0</v>
      </c>
      <c r="N14667" s="34">
        <v>2</v>
      </c>
      <c r="O14667" s="34">
        <v>0</v>
      </c>
      <c r="P14667" s="34">
        <v>0</v>
      </c>
      <c r="Q14667" s="34">
        <v>3</v>
      </c>
      <c r="R14667" s="34">
        <v>3</v>
      </c>
      <c r="S14667" s="34">
        <v>2</v>
      </c>
      <c r="T14667" s="34">
        <v>0</v>
      </c>
      <c r="U14667" s="34">
        <v>0</v>
      </c>
      <c r="V14667" s="34">
        <v>1</v>
      </c>
      <c r="W14667" s="34">
        <v>0</v>
      </c>
      <c r="X14667" s="34">
        <v>3</v>
      </c>
      <c r="Y14667" s="34">
        <v>1</v>
      </c>
      <c r="Z14667" s="34">
        <v>9</v>
      </c>
      <c r="AA14667" s="34">
        <v>6</v>
      </c>
      <c r="AB14667" s="34">
        <v>4</v>
      </c>
      <c r="AC14667" s="34">
        <v>5</v>
      </c>
    </row>
    <row r="14668" spans="1:29" x14ac:dyDescent="0.2">
      <c r="A14668" s="34" t="s">
        <v>75161</v>
      </c>
      <c r="B14668" s="34">
        <v>23</v>
      </c>
      <c r="C14668" s="34">
        <v>25</v>
      </c>
      <c r="D14668" s="34">
        <v>23</v>
      </c>
      <c r="E14668" s="34">
        <v>28</v>
      </c>
      <c r="F14668" s="34">
        <v>16</v>
      </c>
      <c r="G14668" s="34">
        <v>52</v>
      </c>
      <c r="H14668" s="34">
        <v>33</v>
      </c>
      <c r="I14668" s="34">
        <v>29</v>
      </c>
      <c r="J14668" s="34">
        <v>11</v>
      </c>
      <c r="K14668" s="34">
        <v>40</v>
      </c>
      <c r="L14668" s="34">
        <v>25</v>
      </c>
      <c r="M14668" s="34">
        <v>16</v>
      </c>
      <c r="N14668" s="34">
        <v>15</v>
      </c>
      <c r="O14668" s="34">
        <v>28</v>
      </c>
      <c r="P14668" s="34">
        <v>26</v>
      </c>
      <c r="Q14668" s="34">
        <v>32</v>
      </c>
      <c r="R14668" s="34">
        <v>28</v>
      </c>
      <c r="S14668" s="34">
        <v>27</v>
      </c>
      <c r="T14668" s="34">
        <v>21</v>
      </c>
      <c r="U14668" s="34">
        <v>15</v>
      </c>
      <c r="V14668" s="34">
        <v>32</v>
      </c>
      <c r="W14668" s="34">
        <v>22</v>
      </c>
      <c r="X14668" s="34">
        <v>21</v>
      </c>
      <c r="Y14668" s="34">
        <v>21</v>
      </c>
      <c r="Z14668" s="34">
        <v>24</v>
      </c>
      <c r="AA14668" s="34">
        <v>23</v>
      </c>
      <c r="AB14668" s="34">
        <v>34</v>
      </c>
      <c r="AC14668" s="34">
        <v>31</v>
      </c>
    </row>
    <row r="14669" spans="1:29" x14ac:dyDescent="0.2">
      <c r="A14669" s="34" t="s">
        <v>75162</v>
      </c>
      <c r="B14669" s="34">
        <v>12</v>
      </c>
      <c r="C14669" s="34">
        <v>24</v>
      </c>
      <c r="D14669" s="34">
        <v>47</v>
      </c>
      <c r="E14669" s="34">
        <v>53</v>
      </c>
      <c r="F14669" s="34">
        <v>47</v>
      </c>
      <c r="G14669" s="34">
        <v>23</v>
      </c>
      <c r="H14669" s="34">
        <v>38</v>
      </c>
      <c r="I14669" s="34">
        <v>20</v>
      </c>
      <c r="J14669" s="34">
        <v>27</v>
      </c>
      <c r="K14669" s="34">
        <v>19</v>
      </c>
      <c r="L14669" s="34">
        <v>18</v>
      </c>
      <c r="M14669" s="34">
        <v>12</v>
      </c>
      <c r="N14669" s="34">
        <v>21</v>
      </c>
      <c r="O14669" s="34">
        <v>23</v>
      </c>
      <c r="P14669" s="34">
        <v>38</v>
      </c>
      <c r="Q14669" s="34">
        <v>25</v>
      </c>
      <c r="R14669" s="34">
        <v>48</v>
      </c>
      <c r="S14669" s="34">
        <v>19</v>
      </c>
      <c r="T14669" s="34">
        <v>18</v>
      </c>
      <c r="U14669" s="34">
        <v>24</v>
      </c>
      <c r="V14669" s="34">
        <v>25</v>
      </c>
      <c r="W14669" s="34">
        <v>12</v>
      </c>
      <c r="X14669" s="34">
        <v>26</v>
      </c>
      <c r="Y14669" s="34">
        <v>14</v>
      </c>
      <c r="Z14669" s="34">
        <v>45</v>
      </c>
      <c r="AA14669" s="34">
        <v>19</v>
      </c>
      <c r="AB14669" s="34">
        <v>19</v>
      </c>
      <c r="AC14669" s="34">
        <v>53</v>
      </c>
    </row>
    <row r="14670" spans="1:29" x14ac:dyDescent="0.2">
      <c r="A14670" s="34" t="s">
        <v>75163</v>
      </c>
      <c r="B14670" s="34">
        <v>21</v>
      </c>
      <c r="C14670" s="34">
        <v>17</v>
      </c>
      <c r="D14670" s="34">
        <v>47</v>
      </c>
      <c r="E14670" s="34">
        <v>10</v>
      </c>
      <c r="F14670" s="34">
        <v>24</v>
      </c>
      <c r="G14670" s="34">
        <v>23</v>
      </c>
      <c r="H14670" s="34">
        <v>31</v>
      </c>
      <c r="I14670" s="34">
        <v>22</v>
      </c>
      <c r="J14670" s="34">
        <v>37</v>
      </c>
      <c r="K14670" s="34">
        <v>14</v>
      </c>
      <c r="L14670" s="34">
        <v>38</v>
      </c>
      <c r="M14670" s="34">
        <v>20</v>
      </c>
      <c r="N14670" s="34">
        <v>28</v>
      </c>
      <c r="O14670" s="34">
        <v>22</v>
      </c>
      <c r="P14670" s="34">
        <v>19</v>
      </c>
      <c r="Q14670" s="34">
        <v>22</v>
      </c>
      <c r="R14670" s="34">
        <v>55</v>
      </c>
      <c r="S14670" s="34">
        <v>16</v>
      </c>
      <c r="T14670" s="34">
        <v>37</v>
      </c>
      <c r="U14670" s="34">
        <v>31</v>
      </c>
      <c r="V14670" s="34">
        <v>31</v>
      </c>
      <c r="W14670" s="34">
        <v>28</v>
      </c>
      <c r="X14670" s="34">
        <v>30</v>
      </c>
      <c r="Y14670" s="34">
        <v>42</v>
      </c>
      <c r="Z14670" s="34">
        <v>32</v>
      </c>
      <c r="AA14670" s="34">
        <v>25</v>
      </c>
      <c r="AB14670" s="34">
        <v>39</v>
      </c>
      <c r="AC14670" s="34">
        <v>53</v>
      </c>
    </row>
    <row r="14671" spans="1:29" x14ac:dyDescent="0.2">
      <c r="A14671" s="34" t="s">
        <v>75164</v>
      </c>
      <c r="B14671" s="34">
        <v>23</v>
      </c>
      <c r="C14671" s="34">
        <v>24</v>
      </c>
      <c r="D14671" s="34">
        <v>8</v>
      </c>
      <c r="E14671" s="34">
        <v>17</v>
      </c>
      <c r="F14671" s="34">
        <v>13</v>
      </c>
      <c r="G14671" s="34">
        <v>4</v>
      </c>
      <c r="H14671" s="34">
        <v>14</v>
      </c>
      <c r="I14671" s="34">
        <v>15</v>
      </c>
      <c r="J14671" s="34">
        <v>21</v>
      </c>
      <c r="K14671" s="34">
        <v>15</v>
      </c>
      <c r="L14671" s="34">
        <v>19</v>
      </c>
      <c r="M14671" s="34">
        <v>22</v>
      </c>
      <c r="N14671" s="34">
        <v>24</v>
      </c>
      <c r="O14671" s="34">
        <v>8</v>
      </c>
      <c r="P14671" s="34">
        <v>13</v>
      </c>
      <c r="Q14671" s="34">
        <v>15</v>
      </c>
      <c r="R14671" s="34">
        <v>49</v>
      </c>
      <c r="S14671" s="34">
        <v>38</v>
      </c>
      <c r="T14671" s="34">
        <v>35</v>
      </c>
      <c r="U14671" s="34">
        <v>16</v>
      </c>
      <c r="V14671" s="34">
        <v>35</v>
      </c>
      <c r="W14671" s="34">
        <v>28</v>
      </c>
      <c r="X14671" s="34">
        <v>34</v>
      </c>
      <c r="Y14671" s="34">
        <v>22</v>
      </c>
      <c r="Z14671" s="34">
        <v>37</v>
      </c>
      <c r="AA14671" s="34">
        <v>21</v>
      </c>
      <c r="AB14671" s="34">
        <v>21</v>
      </c>
      <c r="AC14671" s="34">
        <v>28</v>
      </c>
    </row>
    <row r="14672" spans="1:29" x14ac:dyDescent="0.2">
      <c r="A14672" s="34" t="s">
        <v>75165</v>
      </c>
      <c r="B14672" s="34">
        <v>24</v>
      </c>
      <c r="C14672" s="34">
        <v>50</v>
      </c>
      <c r="D14672" s="34">
        <v>76</v>
      </c>
      <c r="E14672" s="34">
        <v>80</v>
      </c>
      <c r="F14672" s="34">
        <v>98</v>
      </c>
      <c r="G14672" s="34">
        <v>62</v>
      </c>
      <c r="H14672" s="34">
        <v>67</v>
      </c>
      <c r="I14672" s="34">
        <v>63</v>
      </c>
      <c r="J14672" s="34">
        <v>84</v>
      </c>
      <c r="K14672" s="34">
        <v>56</v>
      </c>
      <c r="L14672" s="34">
        <v>50</v>
      </c>
      <c r="M14672" s="34">
        <v>61</v>
      </c>
      <c r="N14672" s="34">
        <v>38</v>
      </c>
      <c r="O14672" s="34">
        <v>52</v>
      </c>
      <c r="P14672" s="34">
        <v>86</v>
      </c>
      <c r="Q14672" s="34">
        <v>99</v>
      </c>
      <c r="R14672" s="34">
        <v>113</v>
      </c>
      <c r="S14672" s="34">
        <v>72</v>
      </c>
      <c r="T14672" s="34">
        <v>80</v>
      </c>
      <c r="U14672" s="34">
        <v>69</v>
      </c>
      <c r="V14672" s="34">
        <v>62</v>
      </c>
      <c r="W14672" s="34">
        <v>72</v>
      </c>
      <c r="X14672" s="34">
        <v>90</v>
      </c>
      <c r="Y14672" s="34">
        <v>107</v>
      </c>
      <c r="Z14672" s="34">
        <v>97</v>
      </c>
      <c r="AA14672" s="34">
        <v>85</v>
      </c>
      <c r="AB14672" s="34">
        <v>57</v>
      </c>
      <c r="AC14672" s="34">
        <v>90</v>
      </c>
    </row>
    <row r="14673" spans="1:29" x14ac:dyDescent="0.2">
      <c r="A14673" s="34" t="s">
        <v>75166</v>
      </c>
      <c r="B14673" s="34">
        <v>85</v>
      </c>
      <c r="C14673" s="34">
        <v>56</v>
      </c>
      <c r="D14673" s="34">
        <v>83</v>
      </c>
      <c r="E14673" s="34">
        <v>66</v>
      </c>
      <c r="F14673" s="34">
        <v>83</v>
      </c>
      <c r="G14673" s="34">
        <v>63</v>
      </c>
      <c r="H14673" s="34">
        <v>83</v>
      </c>
      <c r="I14673" s="34">
        <v>44</v>
      </c>
      <c r="J14673" s="34">
        <v>103</v>
      </c>
      <c r="K14673" s="34">
        <v>41</v>
      </c>
      <c r="L14673" s="34">
        <v>104</v>
      </c>
      <c r="M14673" s="34">
        <v>62</v>
      </c>
      <c r="N14673" s="34">
        <v>59</v>
      </c>
      <c r="O14673" s="34">
        <v>50</v>
      </c>
      <c r="P14673" s="34">
        <v>79</v>
      </c>
      <c r="Q14673" s="34">
        <v>103</v>
      </c>
      <c r="R14673" s="34">
        <v>101</v>
      </c>
      <c r="S14673" s="34">
        <v>95</v>
      </c>
      <c r="T14673" s="34">
        <v>132</v>
      </c>
      <c r="U14673" s="34">
        <v>72</v>
      </c>
      <c r="V14673" s="34">
        <v>105</v>
      </c>
      <c r="W14673" s="34">
        <v>145</v>
      </c>
      <c r="X14673" s="34">
        <v>109</v>
      </c>
      <c r="Y14673" s="34">
        <v>146</v>
      </c>
      <c r="Z14673" s="34">
        <v>90</v>
      </c>
      <c r="AA14673" s="34">
        <v>138</v>
      </c>
      <c r="AB14673" s="34">
        <v>180</v>
      </c>
      <c r="AC14673" s="34">
        <v>108</v>
      </c>
    </row>
    <row r="14674" spans="1:29" x14ac:dyDescent="0.2">
      <c r="A14674" s="34" t="s">
        <v>75167</v>
      </c>
      <c r="B14674" s="34">
        <v>0</v>
      </c>
      <c r="C14674" s="34">
        <v>0</v>
      </c>
      <c r="D14674" s="34">
        <v>0</v>
      </c>
      <c r="E14674" s="34">
        <v>0</v>
      </c>
      <c r="F14674" s="34">
        <v>0</v>
      </c>
      <c r="G14674" s="34">
        <v>0</v>
      </c>
      <c r="H14674" s="34">
        <v>0</v>
      </c>
      <c r="I14674" s="34">
        <v>0</v>
      </c>
      <c r="J14674" s="34">
        <v>0</v>
      </c>
      <c r="K14674" s="34">
        <v>0</v>
      </c>
      <c r="L14674" s="34">
        <v>0</v>
      </c>
      <c r="M14674" s="34">
        <v>0</v>
      </c>
      <c r="N14674" s="34">
        <v>0</v>
      </c>
      <c r="O14674" s="34">
        <v>0</v>
      </c>
      <c r="P14674" s="34">
        <v>0</v>
      </c>
      <c r="Q14674" s="34">
        <v>0</v>
      </c>
      <c r="R14674" s="34">
        <v>0</v>
      </c>
      <c r="S14674" s="34">
        <v>0</v>
      </c>
      <c r="T14674" s="34">
        <v>0</v>
      </c>
      <c r="U14674" s="34">
        <v>0</v>
      </c>
      <c r="V14674" s="34">
        <v>0</v>
      </c>
      <c r="W14674" s="34">
        <v>0</v>
      </c>
      <c r="X14674" s="34">
        <v>0</v>
      </c>
      <c r="Y14674" s="34">
        <v>0</v>
      </c>
      <c r="Z14674" s="34">
        <v>0</v>
      </c>
      <c r="AA14674" s="34">
        <v>0</v>
      </c>
      <c r="AB14674" s="34">
        <v>0</v>
      </c>
      <c r="AC14674" s="34">
        <v>0</v>
      </c>
    </row>
    <row r="14675" spans="1:29" x14ac:dyDescent="0.2">
      <c r="A14675" s="34" t="s">
        <v>75168</v>
      </c>
      <c r="B14675" s="34">
        <v>228</v>
      </c>
      <c r="C14675" s="34">
        <v>461</v>
      </c>
      <c r="D14675" s="34">
        <v>396</v>
      </c>
      <c r="E14675" s="34">
        <v>510</v>
      </c>
      <c r="F14675" s="34">
        <v>355</v>
      </c>
      <c r="G14675" s="34">
        <v>482</v>
      </c>
      <c r="H14675" s="34">
        <v>313</v>
      </c>
      <c r="I14675" s="34">
        <v>441</v>
      </c>
      <c r="J14675" s="34">
        <v>294</v>
      </c>
      <c r="K14675" s="34">
        <v>558</v>
      </c>
      <c r="L14675" s="34">
        <v>247</v>
      </c>
      <c r="M14675" s="34">
        <v>441</v>
      </c>
      <c r="N14675" s="34">
        <v>277</v>
      </c>
      <c r="O14675" s="34">
        <v>453</v>
      </c>
      <c r="P14675" s="34">
        <v>348</v>
      </c>
      <c r="Q14675" s="34">
        <v>612</v>
      </c>
      <c r="R14675" s="34">
        <v>334</v>
      </c>
      <c r="S14675" s="34">
        <v>609</v>
      </c>
      <c r="T14675" s="34">
        <v>338</v>
      </c>
      <c r="U14675" s="34">
        <v>398</v>
      </c>
      <c r="V14675" s="34">
        <v>397</v>
      </c>
      <c r="W14675" s="34">
        <v>471</v>
      </c>
      <c r="X14675" s="34">
        <v>439</v>
      </c>
      <c r="Y14675" s="34">
        <v>398</v>
      </c>
      <c r="Z14675" s="34">
        <v>385</v>
      </c>
      <c r="AA14675" s="34">
        <v>550</v>
      </c>
      <c r="AB14675" s="34">
        <v>348</v>
      </c>
      <c r="AC14675" s="34">
        <v>688</v>
      </c>
    </row>
    <row r="14676" spans="1:29" x14ac:dyDescent="0.2">
      <c r="A14676" s="34" t="s">
        <v>75169</v>
      </c>
      <c r="B14676" s="34">
        <v>194</v>
      </c>
      <c r="C14676" s="34">
        <v>319</v>
      </c>
      <c r="D14676" s="34">
        <v>186</v>
      </c>
      <c r="E14676" s="34">
        <v>364</v>
      </c>
      <c r="F14676" s="34">
        <v>230</v>
      </c>
      <c r="G14676" s="34">
        <v>440</v>
      </c>
      <c r="H14676" s="34">
        <v>183</v>
      </c>
      <c r="I14676" s="34">
        <v>316</v>
      </c>
      <c r="J14676" s="34">
        <v>155</v>
      </c>
      <c r="K14676" s="34">
        <v>411</v>
      </c>
      <c r="L14676" s="34">
        <v>163</v>
      </c>
      <c r="M14676" s="34">
        <v>257</v>
      </c>
      <c r="N14676" s="34">
        <v>140</v>
      </c>
      <c r="O14676" s="34">
        <v>256</v>
      </c>
      <c r="P14676" s="34">
        <v>168</v>
      </c>
      <c r="Q14676" s="34">
        <v>381</v>
      </c>
      <c r="R14676" s="34">
        <v>222</v>
      </c>
      <c r="S14676" s="34">
        <v>364</v>
      </c>
      <c r="T14676" s="34">
        <v>185</v>
      </c>
      <c r="U14676" s="34">
        <v>276</v>
      </c>
      <c r="V14676" s="34">
        <v>187</v>
      </c>
      <c r="W14676" s="34">
        <v>385</v>
      </c>
      <c r="X14676" s="34">
        <v>252</v>
      </c>
      <c r="Y14676" s="34">
        <v>321</v>
      </c>
      <c r="Z14676" s="34">
        <v>219</v>
      </c>
      <c r="AA14676" s="34">
        <v>383</v>
      </c>
      <c r="AB14676" s="34">
        <v>227</v>
      </c>
      <c r="AC14676" s="34">
        <v>494</v>
      </c>
    </row>
    <row r="14677" spans="1:29" x14ac:dyDescent="0.2">
      <c r="A14677" s="34" t="s">
        <v>75170</v>
      </c>
      <c r="B14677" s="34">
        <v>171</v>
      </c>
      <c r="C14677" s="34">
        <v>258</v>
      </c>
      <c r="D14677" s="34">
        <v>227</v>
      </c>
      <c r="E14677" s="34">
        <v>225</v>
      </c>
      <c r="F14677" s="34">
        <v>267</v>
      </c>
      <c r="G14677" s="34">
        <v>234</v>
      </c>
      <c r="H14677" s="34">
        <v>189</v>
      </c>
      <c r="I14677" s="34">
        <v>204</v>
      </c>
      <c r="J14677" s="34">
        <v>183</v>
      </c>
      <c r="K14677" s="34">
        <v>199</v>
      </c>
      <c r="L14677" s="34">
        <v>125</v>
      </c>
      <c r="M14677" s="34">
        <v>208</v>
      </c>
      <c r="N14677" s="34">
        <v>201</v>
      </c>
      <c r="O14677" s="34">
        <v>203</v>
      </c>
      <c r="P14677" s="34">
        <v>170</v>
      </c>
      <c r="Q14677" s="34">
        <v>334</v>
      </c>
      <c r="R14677" s="34">
        <v>210</v>
      </c>
      <c r="S14677" s="34">
        <v>295</v>
      </c>
      <c r="T14677" s="34">
        <v>177</v>
      </c>
      <c r="U14677" s="34">
        <v>196</v>
      </c>
      <c r="V14677" s="34">
        <v>257</v>
      </c>
      <c r="W14677" s="34">
        <v>231</v>
      </c>
      <c r="X14677" s="34">
        <v>283</v>
      </c>
      <c r="Y14677" s="34">
        <v>188</v>
      </c>
      <c r="Z14677" s="34">
        <v>222</v>
      </c>
      <c r="AA14677" s="34">
        <v>239</v>
      </c>
      <c r="AB14677" s="34">
        <v>207</v>
      </c>
      <c r="AC14677" s="34">
        <v>358</v>
      </c>
    </row>
    <row r="14678" spans="1:29" x14ac:dyDescent="0.2">
      <c r="A14678" s="34" t="s">
        <v>75171</v>
      </c>
      <c r="B14678" s="34">
        <v>200</v>
      </c>
      <c r="C14678" s="34">
        <v>303</v>
      </c>
      <c r="D14678" s="34">
        <v>318</v>
      </c>
      <c r="E14678" s="34">
        <v>359</v>
      </c>
      <c r="F14678" s="34">
        <v>228</v>
      </c>
      <c r="G14678" s="34">
        <v>249</v>
      </c>
      <c r="H14678" s="34">
        <v>213</v>
      </c>
      <c r="I14678" s="34">
        <v>288</v>
      </c>
      <c r="J14678" s="34">
        <v>224</v>
      </c>
      <c r="K14678" s="34">
        <v>275</v>
      </c>
      <c r="L14678" s="34">
        <v>176</v>
      </c>
      <c r="M14678" s="34">
        <v>209</v>
      </c>
      <c r="N14678" s="34">
        <v>249</v>
      </c>
      <c r="O14678" s="34">
        <v>265</v>
      </c>
      <c r="P14678" s="34">
        <v>209</v>
      </c>
      <c r="Q14678" s="34">
        <v>335</v>
      </c>
      <c r="R14678" s="34">
        <v>217</v>
      </c>
      <c r="S14678" s="34">
        <v>333</v>
      </c>
      <c r="T14678" s="34">
        <v>220</v>
      </c>
      <c r="U14678" s="34">
        <v>289</v>
      </c>
      <c r="V14678" s="34">
        <v>278</v>
      </c>
      <c r="W14678" s="34">
        <v>265</v>
      </c>
      <c r="X14678" s="34">
        <v>256</v>
      </c>
      <c r="Y14678" s="34">
        <v>289</v>
      </c>
      <c r="Z14678" s="34">
        <v>244</v>
      </c>
      <c r="AA14678" s="34">
        <v>312</v>
      </c>
      <c r="AB14678" s="34">
        <v>257</v>
      </c>
      <c r="AC14678" s="34">
        <v>443</v>
      </c>
    </row>
    <row r="14679" spans="1:29" x14ac:dyDescent="0.2">
      <c r="A14679" s="34" t="s">
        <v>75172</v>
      </c>
      <c r="B14679" s="34">
        <v>116</v>
      </c>
      <c r="C14679" s="34">
        <v>329</v>
      </c>
      <c r="D14679" s="34">
        <v>219</v>
      </c>
      <c r="E14679" s="34">
        <v>447</v>
      </c>
      <c r="F14679" s="34">
        <v>217</v>
      </c>
      <c r="G14679" s="34">
        <v>417</v>
      </c>
      <c r="H14679" s="34">
        <v>199</v>
      </c>
      <c r="I14679" s="34">
        <v>352</v>
      </c>
      <c r="J14679" s="34">
        <v>167</v>
      </c>
      <c r="K14679" s="34">
        <v>408</v>
      </c>
      <c r="L14679" s="34">
        <v>75</v>
      </c>
      <c r="M14679" s="34">
        <v>252</v>
      </c>
      <c r="N14679" s="34">
        <v>168</v>
      </c>
      <c r="O14679" s="34">
        <v>307</v>
      </c>
      <c r="P14679" s="34">
        <v>189</v>
      </c>
      <c r="Q14679" s="34">
        <v>353</v>
      </c>
      <c r="R14679" s="34">
        <v>172</v>
      </c>
      <c r="S14679" s="34">
        <v>399</v>
      </c>
      <c r="T14679" s="34">
        <v>118</v>
      </c>
      <c r="U14679" s="34">
        <v>220</v>
      </c>
      <c r="V14679" s="34">
        <v>197</v>
      </c>
      <c r="W14679" s="34">
        <v>245</v>
      </c>
      <c r="X14679" s="34">
        <v>206</v>
      </c>
      <c r="Y14679" s="34">
        <v>164</v>
      </c>
      <c r="Z14679" s="34">
        <v>215</v>
      </c>
      <c r="AA14679" s="34">
        <v>345</v>
      </c>
      <c r="AB14679" s="34">
        <v>130</v>
      </c>
      <c r="AC14679" s="34">
        <v>443</v>
      </c>
    </row>
    <row r="14680" spans="1:29" x14ac:dyDescent="0.2">
      <c r="A14680" s="34" t="s">
        <v>75173</v>
      </c>
      <c r="B14680" s="34">
        <v>84</v>
      </c>
      <c r="C14680" s="34">
        <v>174</v>
      </c>
      <c r="D14680" s="34">
        <v>104</v>
      </c>
      <c r="E14680" s="34">
        <v>193</v>
      </c>
      <c r="F14680" s="34">
        <v>125</v>
      </c>
      <c r="G14680" s="34">
        <v>203</v>
      </c>
      <c r="H14680" s="34">
        <v>94</v>
      </c>
      <c r="I14680" s="34">
        <v>188</v>
      </c>
      <c r="J14680" s="34">
        <v>95</v>
      </c>
      <c r="K14680" s="34">
        <v>152</v>
      </c>
      <c r="L14680" s="34">
        <v>38</v>
      </c>
      <c r="M14680" s="34">
        <v>163</v>
      </c>
      <c r="N14680" s="34">
        <v>78</v>
      </c>
      <c r="O14680" s="34">
        <v>156</v>
      </c>
      <c r="P14680" s="34">
        <v>85</v>
      </c>
      <c r="Q14680" s="34">
        <v>167</v>
      </c>
      <c r="R14680" s="34">
        <v>108</v>
      </c>
      <c r="S14680" s="34">
        <v>168</v>
      </c>
      <c r="T14680" s="34">
        <v>84</v>
      </c>
      <c r="U14680" s="34">
        <v>146</v>
      </c>
      <c r="V14680" s="34">
        <v>102</v>
      </c>
      <c r="W14680" s="34">
        <v>137</v>
      </c>
      <c r="X14680" s="34">
        <v>166</v>
      </c>
      <c r="Y14680" s="34">
        <v>118</v>
      </c>
      <c r="Z14680" s="34">
        <v>126</v>
      </c>
      <c r="AA14680" s="34">
        <v>155</v>
      </c>
      <c r="AB14680" s="34">
        <v>99</v>
      </c>
      <c r="AC14680" s="34">
        <v>223</v>
      </c>
    </row>
    <row r="14681" spans="1:29" x14ac:dyDescent="0.2">
      <c r="A14681" s="34" t="s">
        <v>75174</v>
      </c>
      <c r="B14681" s="34">
        <v>183</v>
      </c>
      <c r="C14681" s="34">
        <v>179</v>
      </c>
      <c r="D14681" s="34">
        <v>214</v>
      </c>
      <c r="E14681" s="34">
        <v>182</v>
      </c>
      <c r="F14681" s="34">
        <v>164</v>
      </c>
      <c r="G14681" s="34">
        <v>218</v>
      </c>
      <c r="H14681" s="34">
        <v>201</v>
      </c>
      <c r="I14681" s="34">
        <v>171</v>
      </c>
      <c r="J14681" s="34">
        <v>168</v>
      </c>
      <c r="K14681" s="34">
        <v>182</v>
      </c>
      <c r="L14681" s="34">
        <v>79</v>
      </c>
      <c r="M14681" s="34">
        <v>143</v>
      </c>
      <c r="N14681" s="34">
        <v>133</v>
      </c>
      <c r="O14681" s="34">
        <v>165</v>
      </c>
      <c r="P14681" s="34">
        <v>133</v>
      </c>
      <c r="Q14681" s="34">
        <v>221</v>
      </c>
      <c r="R14681" s="34">
        <v>172</v>
      </c>
      <c r="S14681" s="34">
        <v>193</v>
      </c>
      <c r="T14681" s="34">
        <v>131</v>
      </c>
      <c r="U14681" s="34">
        <v>148</v>
      </c>
      <c r="V14681" s="34">
        <v>200</v>
      </c>
      <c r="W14681" s="34">
        <v>182</v>
      </c>
      <c r="X14681" s="34">
        <v>218</v>
      </c>
      <c r="Y14681" s="34">
        <v>151</v>
      </c>
      <c r="Z14681" s="34">
        <v>180</v>
      </c>
      <c r="AA14681" s="34">
        <v>224</v>
      </c>
      <c r="AB14681" s="34">
        <v>164</v>
      </c>
      <c r="AC14681" s="34">
        <v>297</v>
      </c>
    </row>
    <row r="14682" spans="1:29" x14ac:dyDescent="0.2">
      <c r="A14682" s="34" t="s">
        <v>75175</v>
      </c>
      <c r="B14682" s="34">
        <v>147</v>
      </c>
      <c r="C14682" s="34">
        <v>153</v>
      </c>
      <c r="D14682" s="34">
        <v>134</v>
      </c>
      <c r="E14682" s="34">
        <v>168</v>
      </c>
      <c r="F14682" s="34">
        <v>130</v>
      </c>
      <c r="G14682" s="34">
        <v>141</v>
      </c>
      <c r="H14682" s="34">
        <v>138</v>
      </c>
      <c r="I14682" s="34">
        <v>137</v>
      </c>
      <c r="J14682" s="34">
        <v>134</v>
      </c>
      <c r="K14682" s="34">
        <v>123</v>
      </c>
      <c r="L14682" s="34">
        <v>127</v>
      </c>
      <c r="M14682" s="34">
        <v>156</v>
      </c>
      <c r="N14682" s="34">
        <v>122</v>
      </c>
      <c r="O14682" s="34">
        <v>133</v>
      </c>
      <c r="P14682" s="34">
        <v>127</v>
      </c>
      <c r="Q14682" s="34">
        <v>236</v>
      </c>
      <c r="R14682" s="34">
        <v>178</v>
      </c>
      <c r="S14682" s="34">
        <v>195</v>
      </c>
      <c r="T14682" s="34">
        <v>154</v>
      </c>
      <c r="U14682" s="34">
        <v>167</v>
      </c>
      <c r="V14682" s="34">
        <v>168</v>
      </c>
      <c r="W14682" s="34">
        <v>204</v>
      </c>
      <c r="X14682" s="34">
        <v>212</v>
      </c>
      <c r="Y14682" s="34">
        <v>173</v>
      </c>
      <c r="Z14682" s="34">
        <v>118</v>
      </c>
      <c r="AA14682" s="34">
        <v>248</v>
      </c>
      <c r="AB14682" s="34">
        <v>199</v>
      </c>
      <c r="AC14682" s="34">
        <v>291</v>
      </c>
    </row>
    <row r="14683" spans="1:29" x14ac:dyDescent="0.2">
      <c r="A14683" s="34" t="s">
        <v>75176</v>
      </c>
      <c r="B14683" s="34">
        <v>105</v>
      </c>
      <c r="C14683" s="34">
        <v>145</v>
      </c>
      <c r="D14683" s="34">
        <v>196</v>
      </c>
      <c r="E14683" s="34">
        <v>180</v>
      </c>
      <c r="F14683" s="34">
        <v>138</v>
      </c>
      <c r="G14683" s="34">
        <v>166</v>
      </c>
      <c r="H14683" s="34">
        <v>130</v>
      </c>
      <c r="I14683" s="34">
        <v>129</v>
      </c>
      <c r="J14683" s="34">
        <v>84</v>
      </c>
      <c r="K14683" s="34">
        <v>192</v>
      </c>
      <c r="L14683" s="34">
        <v>67</v>
      </c>
      <c r="M14683" s="34">
        <v>111</v>
      </c>
      <c r="N14683" s="34">
        <v>108</v>
      </c>
      <c r="O14683" s="34">
        <v>126</v>
      </c>
      <c r="P14683" s="34">
        <v>101</v>
      </c>
      <c r="Q14683" s="34">
        <v>158</v>
      </c>
      <c r="R14683" s="34">
        <v>113</v>
      </c>
      <c r="S14683" s="34">
        <v>193</v>
      </c>
      <c r="T14683" s="34">
        <v>79</v>
      </c>
      <c r="U14683" s="34">
        <v>120</v>
      </c>
      <c r="V14683" s="34">
        <v>172</v>
      </c>
      <c r="W14683" s="34">
        <v>135</v>
      </c>
      <c r="X14683" s="34">
        <v>151</v>
      </c>
      <c r="Y14683" s="34">
        <v>97</v>
      </c>
      <c r="Z14683" s="34">
        <v>151</v>
      </c>
      <c r="AA14683" s="34">
        <v>189</v>
      </c>
      <c r="AB14683" s="34">
        <v>100</v>
      </c>
      <c r="AC14683" s="34">
        <v>232</v>
      </c>
    </row>
    <row r="14684" spans="1:29" x14ac:dyDescent="0.2">
      <c r="A14684" s="34" t="s">
        <v>75177</v>
      </c>
      <c r="B14684" s="34">
        <v>213</v>
      </c>
      <c r="C14684" s="34">
        <v>907</v>
      </c>
      <c r="D14684" s="34">
        <v>237</v>
      </c>
      <c r="E14684" s="34">
        <v>884</v>
      </c>
      <c r="F14684" s="34">
        <v>236</v>
      </c>
      <c r="G14684" s="34">
        <v>769</v>
      </c>
      <c r="H14684" s="34">
        <v>201</v>
      </c>
      <c r="I14684" s="34">
        <v>703</v>
      </c>
      <c r="J14684" s="34">
        <v>186</v>
      </c>
      <c r="K14684" s="34">
        <v>841</v>
      </c>
      <c r="L14684" s="34">
        <v>75</v>
      </c>
      <c r="M14684" s="34">
        <v>700</v>
      </c>
      <c r="N14684" s="34">
        <v>162</v>
      </c>
      <c r="O14684" s="34">
        <v>654</v>
      </c>
      <c r="P14684" s="34">
        <v>201</v>
      </c>
      <c r="Q14684" s="34">
        <v>709</v>
      </c>
      <c r="R14684" s="34">
        <v>202</v>
      </c>
      <c r="S14684" s="34">
        <v>792</v>
      </c>
      <c r="T14684" s="34">
        <v>160</v>
      </c>
      <c r="U14684" s="34">
        <v>511</v>
      </c>
      <c r="V14684" s="34">
        <v>244</v>
      </c>
      <c r="W14684" s="34">
        <v>544</v>
      </c>
      <c r="X14684" s="34">
        <v>330</v>
      </c>
      <c r="Y14684" s="34">
        <v>479</v>
      </c>
      <c r="Z14684" s="34">
        <v>302</v>
      </c>
      <c r="AA14684" s="34">
        <v>713</v>
      </c>
      <c r="AB14684" s="34">
        <v>229</v>
      </c>
      <c r="AC14684" s="34">
        <v>843</v>
      </c>
    </row>
    <row r="14685" spans="1:29" x14ac:dyDescent="0.2">
      <c r="A14685" s="34" t="s">
        <v>75178</v>
      </c>
      <c r="B14685" s="34">
        <v>87</v>
      </c>
      <c r="C14685" s="34">
        <v>115</v>
      </c>
      <c r="D14685" s="34">
        <v>132</v>
      </c>
      <c r="E14685" s="34">
        <v>153</v>
      </c>
      <c r="F14685" s="34">
        <v>109</v>
      </c>
      <c r="G14685" s="34">
        <v>100</v>
      </c>
      <c r="H14685" s="34">
        <v>76</v>
      </c>
      <c r="I14685" s="34">
        <v>114</v>
      </c>
      <c r="J14685" s="34">
        <v>66</v>
      </c>
      <c r="K14685" s="34">
        <v>112</v>
      </c>
      <c r="L14685" s="34">
        <v>47</v>
      </c>
      <c r="M14685" s="34">
        <v>100</v>
      </c>
      <c r="N14685" s="34">
        <v>74</v>
      </c>
      <c r="O14685" s="34">
        <v>93</v>
      </c>
      <c r="P14685" s="34">
        <v>65</v>
      </c>
      <c r="Q14685" s="34">
        <v>119</v>
      </c>
      <c r="R14685" s="34">
        <v>93</v>
      </c>
      <c r="S14685" s="34">
        <v>156</v>
      </c>
      <c r="T14685" s="34">
        <v>56</v>
      </c>
      <c r="U14685" s="34">
        <v>83</v>
      </c>
      <c r="V14685" s="34">
        <v>89</v>
      </c>
      <c r="W14685" s="34">
        <v>90</v>
      </c>
      <c r="X14685" s="34">
        <v>115</v>
      </c>
      <c r="Y14685" s="34">
        <v>79</v>
      </c>
      <c r="Z14685" s="34">
        <v>94</v>
      </c>
      <c r="AA14685" s="34">
        <v>147</v>
      </c>
      <c r="AB14685" s="34">
        <v>98</v>
      </c>
      <c r="AC14685" s="34">
        <v>168</v>
      </c>
    </row>
    <row r="14686" spans="1:29" x14ac:dyDescent="0.2">
      <c r="A14686" s="34" t="s">
        <v>75179</v>
      </c>
      <c r="B14686" s="34">
        <v>1443</v>
      </c>
      <c r="C14686" s="34">
        <v>1018</v>
      </c>
      <c r="D14686" s="34">
        <v>1035</v>
      </c>
      <c r="E14686" s="34">
        <v>1154</v>
      </c>
      <c r="F14686" s="34">
        <v>1210</v>
      </c>
      <c r="G14686" s="34">
        <v>1271</v>
      </c>
      <c r="H14686" s="34">
        <v>1166</v>
      </c>
      <c r="I14686" s="34">
        <v>1063</v>
      </c>
      <c r="J14686" s="34">
        <v>1303</v>
      </c>
      <c r="K14686" s="34">
        <v>1092</v>
      </c>
      <c r="L14686" s="34">
        <v>1483</v>
      </c>
      <c r="M14686" s="34">
        <v>903</v>
      </c>
      <c r="N14686" s="34">
        <v>1134</v>
      </c>
      <c r="O14686" s="34">
        <v>1098</v>
      </c>
      <c r="P14686" s="34">
        <v>1327</v>
      </c>
      <c r="Q14686" s="34">
        <v>1677</v>
      </c>
      <c r="R14686" s="34">
        <v>1616</v>
      </c>
      <c r="S14686" s="34">
        <v>1230</v>
      </c>
      <c r="T14686" s="34">
        <v>2021</v>
      </c>
      <c r="U14686" s="34">
        <v>1250</v>
      </c>
      <c r="V14686" s="34">
        <v>1619</v>
      </c>
      <c r="W14686" s="34">
        <v>1878</v>
      </c>
      <c r="X14686" s="34">
        <v>1564</v>
      </c>
      <c r="Y14686" s="34">
        <v>1699</v>
      </c>
      <c r="Z14686" s="34">
        <v>1336</v>
      </c>
      <c r="AA14686" s="34">
        <v>1254</v>
      </c>
      <c r="AB14686" s="34">
        <v>2024</v>
      </c>
      <c r="AC14686" s="34">
        <v>1783</v>
      </c>
    </row>
    <row r="14687" spans="1:29" x14ac:dyDescent="0.2">
      <c r="A14687" s="34" t="s">
        <v>75180</v>
      </c>
      <c r="B14687" s="34">
        <v>224</v>
      </c>
      <c r="C14687" s="34">
        <v>222</v>
      </c>
      <c r="D14687" s="34">
        <v>312</v>
      </c>
      <c r="E14687" s="34">
        <v>301</v>
      </c>
      <c r="F14687" s="34">
        <v>293</v>
      </c>
      <c r="G14687" s="34">
        <v>235</v>
      </c>
      <c r="H14687" s="34">
        <v>245</v>
      </c>
      <c r="I14687" s="34">
        <v>205</v>
      </c>
      <c r="J14687" s="34">
        <v>206</v>
      </c>
      <c r="K14687" s="34">
        <v>261</v>
      </c>
      <c r="L14687" s="34">
        <v>154</v>
      </c>
      <c r="M14687" s="34">
        <v>172</v>
      </c>
      <c r="N14687" s="34">
        <v>200</v>
      </c>
      <c r="O14687" s="34">
        <v>193</v>
      </c>
      <c r="P14687" s="34">
        <v>238</v>
      </c>
      <c r="Q14687" s="34">
        <v>258</v>
      </c>
      <c r="R14687" s="34">
        <v>255</v>
      </c>
      <c r="S14687" s="34">
        <v>287</v>
      </c>
      <c r="T14687" s="34">
        <v>154</v>
      </c>
      <c r="U14687" s="34">
        <v>194</v>
      </c>
      <c r="V14687" s="34">
        <v>312</v>
      </c>
      <c r="W14687" s="34">
        <v>300</v>
      </c>
      <c r="X14687" s="34">
        <v>323</v>
      </c>
      <c r="Y14687" s="34">
        <v>178</v>
      </c>
      <c r="Z14687" s="34">
        <v>306</v>
      </c>
      <c r="AA14687" s="34">
        <v>249</v>
      </c>
      <c r="AB14687" s="34">
        <v>259</v>
      </c>
      <c r="AC14687" s="34">
        <v>380</v>
      </c>
    </row>
    <row r="14688" spans="1:29" x14ac:dyDescent="0.2">
      <c r="A14688" s="34" t="s">
        <v>75181</v>
      </c>
      <c r="B14688" s="34">
        <v>270</v>
      </c>
      <c r="C14688" s="34">
        <v>392</v>
      </c>
      <c r="D14688" s="34">
        <v>492</v>
      </c>
      <c r="E14688" s="34">
        <v>470</v>
      </c>
      <c r="F14688" s="34">
        <v>471</v>
      </c>
      <c r="G14688" s="34">
        <v>428</v>
      </c>
      <c r="H14688" s="34">
        <v>339</v>
      </c>
      <c r="I14688" s="34">
        <v>388</v>
      </c>
      <c r="J14688" s="34">
        <v>345</v>
      </c>
      <c r="K14688" s="34">
        <v>441</v>
      </c>
      <c r="L14688" s="34">
        <v>170</v>
      </c>
      <c r="M14688" s="34">
        <v>332</v>
      </c>
      <c r="N14688" s="34">
        <v>333</v>
      </c>
      <c r="O14688" s="34">
        <v>388</v>
      </c>
      <c r="P14688" s="34">
        <v>307</v>
      </c>
      <c r="Q14688" s="34">
        <v>391</v>
      </c>
      <c r="R14688" s="34">
        <v>357</v>
      </c>
      <c r="S14688" s="34">
        <v>519</v>
      </c>
      <c r="T14688" s="34">
        <v>287</v>
      </c>
      <c r="U14688" s="34">
        <v>309</v>
      </c>
      <c r="V14688" s="34">
        <v>418</v>
      </c>
      <c r="W14688" s="34">
        <v>311</v>
      </c>
      <c r="X14688" s="34">
        <v>506</v>
      </c>
      <c r="Y14688" s="34">
        <v>298</v>
      </c>
      <c r="Z14688" s="34">
        <v>507</v>
      </c>
      <c r="AA14688" s="34">
        <v>472</v>
      </c>
      <c r="AB14688" s="34">
        <v>271</v>
      </c>
      <c r="AC14688" s="34">
        <v>515</v>
      </c>
    </row>
    <row r="14689" spans="1:29" x14ac:dyDescent="0.2">
      <c r="A14689" s="34" t="s">
        <v>75182</v>
      </c>
      <c r="B14689" s="34">
        <v>205</v>
      </c>
      <c r="C14689" s="34">
        <v>188</v>
      </c>
      <c r="D14689" s="34">
        <v>187</v>
      </c>
      <c r="E14689" s="34">
        <v>151</v>
      </c>
      <c r="F14689" s="34">
        <v>148</v>
      </c>
      <c r="G14689" s="34">
        <v>122</v>
      </c>
      <c r="H14689" s="34">
        <v>148</v>
      </c>
      <c r="I14689" s="34">
        <v>158</v>
      </c>
      <c r="J14689" s="34">
        <v>141</v>
      </c>
      <c r="K14689" s="34">
        <v>179</v>
      </c>
      <c r="L14689" s="34">
        <v>122</v>
      </c>
      <c r="M14689" s="34">
        <v>129</v>
      </c>
      <c r="N14689" s="34">
        <v>144</v>
      </c>
      <c r="O14689" s="34">
        <v>148</v>
      </c>
      <c r="P14689" s="34">
        <v>167</v>
      </c>
      <c r="Q14689" s="34">
        <v>238</v>
      </c>
      <c r="R14689" s="34">
        <v>186</v>
      </c>
      <c r="S14689" s="34">
        <v>166</v>
      </c>
      <c r="T14689" s="34">
        <v>194</v>
      </c>
      <c r="U14689" s="34">
        <v>161</v>
      </c>
      <c r="V14689" s="34">
        <v>184</v>
      </c>
      <c r="W14689" s="34">
        <v>193</v>
      </c>
      <c r="X14689" s="34">
        <v>201</v>
      </c>
      <c r="Y14689" s="34">
        <v>171</v>
      </c>
      <c r="Z14689" s="34">
        <v>203</v>
      </c>
      <c r="AA14689" s="34">
        <v>192</v>
      </c>
      <c r="AB14689" s="34">
        <v>200</v>
      </c>
      <c r="AC14689" s="34">
        <v>241</v>
      </c>
    </row>
    <row r="14690" spans="1:29" x14ac:dyDescent="0.2">
      <c r="A14690" s="34" t="s">
        <v>75183</v>
      </c>
      <c r="B14690" s="34">
        <v>93</v>
      </c>
      <c r="C14690" s="34">
        <v>103</v>
      </c>
      <c r="D14690" s="34">
        <v>115</v>
      </c>
      <c r="E14690" s="34">
        <v>93</v>
      </c>
      <c r="F14690" s="34">
        <v>92</v>
      </c>
      <c r="G14690" s="34">
        <v>146</v>
      </c>
      <c r="H14690" s="34">
        <v>100</v>
      </c>
      <c r="I14690" s="34">
        <v>106</v>
      </c>
      <c r="J14690" s="34">
        <v>54</v>
      </c>
      <c r="K14690" s="34">
        <v>94</v>
      </c>
      <c r="L14690" s="34">
        <v>38</v>
      </c>
      <c r="M14690" s="34">
        <v>87</v>
      </c>
      <c r="N14690" s="34">
        <v>86</v>
      </c>
      <c r="O14690" s="34">
        <v>81</v>
      </c>
      <c r="P14690" s="34">
        <v>75</v>
      </c>
      <c r="Q14690" s="34">
        <v>105</v>
      </c>
      <c r="R14690" s="34">
        <v>111</v>
      </c>
      <c r="S14690" s="34">
        <v>143</v>
      </c>
      <c r="T14690" s="34">
        <v>73</v>
      </c>
      <c r="U14690" s="34">
        <v>73</v>
      </c>
      <c r="V14690" s="34">
        <v>97</v>
      </c>
      <c r="W14690" s="34">
        <v>115</v>
      </c>
      <c r="X14690" s="34">
        <v>94</v>
      </c>
      <c r="Y14690" s="34">
        <v>58</v>
      </c>
      <c r="Z14690" s="34">
        <v>124</v>
      </c>
      <c r="AA14690" s="34">
        <v>138</v>
      </c>
      <c r="AB14690" s="34">
        <v>73</v>
      </c>
      <c r="AC14690" s="34">
        <v>154</v>
      </c>
    </row>
    <row r="14691" spans="1:29" x14ac:dyDescent="0.2">
      <c r="A14691" s="34" t="s">
        <v>75184</v>
      </c>
      <c r="B14691" s="34">
        <v>187</v>
      </c>
      <c r="C14691" s="34">
        <v>354</v>
      </c>
      <c r="D14691" s="34">
        <v>448</v>
      </c>
      <c r="E14691" s="34">
        <v>480</v>
      </c>
      <c r="F14691" s="34">
        <v>360</v>
      </c>
      <c r="G14691" s="34">
        <v>320</v>
      </c>
      <c r="H14691" s="34">
        <v>284</v>
      </c>
      <c r="I14691" s="34">
        <v>372</v>
      </c>
      <c r="J14691" s="34">
        <v>315</v>
      </c>
      <c r="K14691" s="34">
        <v>432</v>
      </c>
      <c r="L14691" s="34">
        <v>167</v>
      </c>
      <c r="M14691" s="34">
        <v>379</v>
      </c>
      <c r="N14691" s="34">
        <v>268</v>
      </c>
      <c r="O14691" s="34">
        <v>312</v>
      </c>
      <c r="P14691" s="34">
        <v>274</v>
      </c>
      <c r="Q14691" s="34">
        <v>492</v>
      </c>
      <c r="R14691" s="34">
        <v>325</v>
      </c>
      <c r="S14691" s="34">
        <v>611</v>
      </c>
      <c r="T14691" s="34">
        <v>222</v>
      </c>
      <c r="U14691" s="34">
        <v>323</v>
      </c>
      <c r="V14691" s="34">
        <v>423</v>
      </c>
      <c r="W14691" s="34">
        <v>356</v>
      </c>
      <c r="X14691" s="34">
        <v>395</v>
      </c>
      <c r="Y14691" s="34">
        <v>282</v>
      </c>
      <c r="Z14691" s="34">
        <v>410</v>
      </c>
      <c r="AA14691" s="34">
        <v>460</v>
      </c>
      <c r="AB14691" s="34">
        <v>257</v>
      </c>
      <c r="AC14691" s="34">
        <v>531</v>
      </c>
    </row>
    <row r="14692" spans="1:29" x14ac:dyDescent="0.2">
      <c r="A14692" s="34" t="s">
        <v>75185</v>
      </c>
      <c r="B14692" s="34">
        <v>115</v>
      </c>
      <c r="C14692" s="34">
        <v>105</v>
      </c>
      <c r="D14692" s="34">
        <v>116</v>
      </c>
      <c r="E14692" s="34">
        <v>143</v>
      </c>
      <c r="F14692" s="34">
        <v>97</v>
      </c>
      <c r="G14692" s="34">
        <v>143</v>
      </c>
      <c r="H14692" s="34">
        <v>144</v>
      </c>
      <c r="I14692" s="34">
        <v>118</v>
      </c>
      <c r="J14692" s="34">
        <v>93</v>
      </c>
      <c r="K14692" s="34">
        <v>145</v>
      </c>
      <c r="L14692" s="34">
        <v>73</v>
      </c>
      <c r="M14692" s="34">
        <v>123</v>
      </c>
      <c r="N14692" s="34">
        <v>118</v>
      </c>
      <c r="O14692" s="34">
        <v>104</v>
      </c>
      <c r="P14692" s="34">
        <v>138</v>
      </c>
      <c r="Q14692" s="34">
        <v>159</v>
      </c>
      <c r="R14692" s="34">
        <v>139</v>
      </c>
      <c r="S14692" s="34">
        <v>142</v>
      </c>
      <c r="T14692" s="34">
        <v>110</v>
      </c>
      <c r="U14692" s="34">
        <v>119</v>
      </c>
      <c r="V14692" s="34">
        <v>132</v>
      </c>
      <c r="W14692" s="34">
        <v>111</v>
      </c>
      <c r="X14692" s="34">
        <v>147</v>
      </c>
      <c r="Y14692" s="34">
        <v>135</v>
      </c>
      <c r="Z14692" s="34">
        <v>152</v>
      </c>
      <c r="AA14692" s="34">
        <v>152</v>
      </c>
      <c r="AB14692" s="34">
        <v>186</v>
      </c>
      <c r="AC14692" s="34">
        <v>197</v>
      </c>
    </row>
    <row r="14693" spans="1:29" x14ac:dyDescent="0.2">
      <c r="A14693" s="34" t="s">
        <v>75186</v>
      </c>
      <c r="B14693" s="34">
        <v>146</v>
      </c>
      <c r="C14693" s="34">
        <v>114</v>
      </c>
      <c r="D14693" s="34">
        <v>170</v>
      </c>
      <c r="E14693" s="34">
        <v>115</v>
      </c>
      <c r="F14693" s="34">
        <v>124</v>
      </c>
      <c r="G14693" s="34">
        <v>150</v>
      </c>
      <c r="H14693" s="34">
        <v>124</v>
      </c>
      <c r="I14693" s="34">
        <v>107</v>
      </c>
      <c r="J14693" s="34">
        <v>91</v>
      </c>
      <c r="K14693" s="34">
        <v>141</v>
      </c>
      <c r="L14693" s="34">
        <v>94</v>
      </c>
      <c r="M14693" s="34">
        <v>98</v>
      </c>
      <c r="N14693" s="34">
        <v>108</v>
      </c>
      <c r="O14693" s="34">
        <v>98</v>
      </c>
      <c r="P14693" s="34">
        <v>123</v>
      </c>
      <c r="Q14693" s="34">
        <v>89</v>
      </c>
      <c r="R14693" s="34">
        <v>168</v>
      </c>
      <c r="S14693" s="34">
        <v>134</v>
      </c>
      <c r="T14693" s="34">
        <v>143</v>
      </c>
      <c r="U14693" s="34">
        <v>114</v>
      </c>
      <c r="V14693" s="34">
        <v>170</v>
      </c>
      <c r="W14693" s="34">
        <v>134</v>
      </c>
      <c r="X14693" s="34">
        <v>186</v>
      </c>
      <c r="Y14693" s="34">
        <v>102</v>
      </c>
      <c r="Z14693" s="34">
        <v>141</v>
      </c>
      <c r="AA14693" s="34">
        <v>139</v>
      </c>
      <c r="AB14693" s="34">
        <v>108</v>
      </c>
      <c r="AC14693" s="34">
        <v>202</v>
      </c>
    </row>
    <row r="14694" spans="1:29" x14ac:dyDescent="0.2">
      <c r="A14694" s="34" t="s">
        <v>75187</v>
      </c>
      <c r="B14694" s="34">
        <v>206</v>
      </c>
      <c r="C14694" s="34">
        <v>479</v>
      </c>
      <c r="D14694" s="34">
        <v>338</v>
      </c>
      <c r="E14694" s="34">
        <v>468</v>
      </c>
      <c r="F14694" s="34">
        <v>298</v>
      </c>
      <c r="G14694" s="34">
        <v>470</v>
      </c>
      <c r="H14694" s="34">
        <v>253</v>
      </c>
      <c r="I14694" s="34">
        <v>352</v>
      </c>
      <c r="J14694" s="34">
        <v>235</v>
      </c>
      <c r="K14694" s="34">
        <v>459</v>
      </c>
      <c r="L14694" s="34">
        <v>132</v>
      </c>
      <c r="M14694" s="34">
        <v>358</v>
      </c>
      <c r="N14694" s="34">
        <v>264</v>
      </c>
      <c r="O14694" s="34">
        <v>366</v>
      </c>
      <c r="P14694" s="34">
        <v>255</v>
      </c>
      <c r="Q14694" s="34">
        <v>373</v>
      </c>
      <c r="R14694" s="34">
        <v>290</v>
      </c>
      <c r="S14694" s="34">
        <v>487</v>
      </c>
      <c r="T14694" s="34">
        <v>156</v>
      </c>
      <c r="U14694" s="34">
        <v>296</v>
      </c>
      <c r="V14694" s="34">
        <v>315</v>
      </c>
      <c r="W14694" s="34">
        <v>307</v>
      </c>
      <c r="X14694" s="34">
        <v>432</v>
      </c>
      <c r="Y14694" s="34">
        <v>280</v>
      </c>
      <c r="Z14694" s="34">
        <v>356</v>
      </c>
      <c r="AA14694" s="34">
        <v>424</v>
      </c>
      <c r="AB14694" s="34">
        <v>231</v>
      </c>
      <c r="AC14694" s="34">
        <v>529</v>
      </c>
    </row>
    <row r="14695" spans="1:29" x14ac:dyDescent="0.2">
      <c r="A14695" s="34" t="s">
        <v>75188</v>
      </c>
      <c r="B14695" s="34">
        <v>58</v>
      </c>
      <c r="C14695" s="34">
        <v>84</v>
      </c>
      <c r="D14695" s="34">
        <v>125</v>
      </c>
      <c r="E14695" s="34">
        <v>100</v>
      </c>
      <c r="F14695" s="34">
        <v>81</v>
      </c>
      <c r="G14695" s="34">
        <v>101</v>
      </c>
      <c r="H14695" s="34">
        <v>74</v>
      </c>
      <c r="I14695" s="34">
        <v>92</v>
      </c>
      <c r="J14695" s="34">
        <v>78</v>
      </c>
      <c r="K14695" s="34">
        <v>141</v>
      </c>
      <c r="L14695" s="34">
        <v>60</v>
      </c>
      <c r="M14695" s="34">
        <v>61</v>
      </c>
      <c r="N14695" s="34">
        <v>101</v>
      </c>
      <c r="O14695" s="34">
        <v>67</v>
      </c>
      <c r="P14695" s="34">
        <v>81</v>
      </c>
      <c r="Q14695" s="34">
        <v>79</v>
      </c>
      <c r="R14695" s="34">
        <v>71</v>
      </c>
      <c r="S14695" s="34">
        <v>111</v>
      </c>
      <c r="T14695" s="34">
        <v>72</v>
      </c>
      <c r="U14695" s="34">
        <v>64</v>
      </c>
      <c r="V14695" s="34">
        <v>125</v>
      </c>
      <c r="W14695" s="34">
        <v>96</v>
      </c>
      <c r="X14695" s="34">
        <v>129</v>
      </c>
      <c r="Y14695" s="34">
        <v>63</v>
      </c>
      <c r="Z14695" s="34">
        <v>128</v>
      </c>
      <c r="AA14695" s="34">
        <v>149</v>
      </c>
      <c r="AB14695" s="34">
        <v>101</v>
      </c>
      <c r="AC14695" s="34">
        <v>179</v>
      </c>
    </row>
    <row r="14696" spans="1:29" x14ac:dyDescent="0.2">
      <c r="A14696" s="34" t="s">
        <v>75189</v>
      </c>
      <c r="B14696" s="34">
        <v>165</v>
      </c>
      <c r="C14696" s="34">
        <v>190</v>
      </c>
      <c r="D14696" s="34">
        <v>263</v>
      </c>
      <c r="E14696" s="34">
        <v>171</v>
      </c>
      <c r="F14696" s="34">
        <v>191</v>
      </c>
      <c r="G14696" s="34">
        <v>192</v>
      </c>
      <c r="H14696" s="34">
        <v>184</v>
      </c>
      <c r="I14696" s="34">
        <v>187</v>
      </c>
      <c r="J14696" s="34">
        <v>157</v>
      </c>
      <c r="K14696" s="34">
        <v>172</v>
      </c>
      <c r="L14696" s="34">
        <v>127</v>
      </c>
      <c r="M14696" s="34">
        <v>136</v>
      </c>
      <c r="N14696" s="34">
        <v>169</v>
      </c>
      <c r="O14696" s="34">
        <v>157</v>
      </c>
      <c r="P14696" s="34">
        <v>164</v>
      </c>
      <c r="Q14696" s="34">
        <v>192</v>
      </c>
      <c r="R14696" s="34">
        <v>209</v>
      </c>
      <c r="S14696" s="34">
        <v>246</v>
      </c>
      <c r="T14696" s="34">
        <v>135</v>
      </c>
      <c r="U14696" s="34">
        <v>158</v>
      </c>
      <c r="V14696" s="34">
        <v>238</v>
      </c>
      <c r="W14696" s="34">
        <v>205</v>
      </c>
      <c r="X14696" s="34">
        <v>229</v>
      </c>
      <c r="Y14696" s="34">
        <v>155</v>
      </c>
      <c r="Z14696" s="34">
        <v>229</v>
      </c>
      <c r="AA14696" s="34">
        <v>207</v>
      </c>
      <c r="AB14696" s="34">
        <v>170</v>
      </c>
      <c r="AC14696" s="34">
        <v>252</v>
      </c>
    </row>
    <row r="14697" spans="1:29" x14ac:dyDescent="0.2">
      <c r="A14697" s="34" t="s">
        <v>75190</v>
      </c>
      <c r="B14697" s="34">
        <v>242</v>
      </c>
      <c r="C14697" s="34">
        <v>329</v>
      </c>
      <c r="D14697" s="34">
        <v>342</v>
      </c>
      <c r="E14697" s="34">
        <v>294</v>
      </c>
      <c r="F14697" s="34">
        <v>279</v>
      </c>
      <c r="G14697" s="34">
        <v>278</v>
      </c>
      <c r="H14697" s="34">
        <v>250</v>
      </c>
      <c r="I14697" s="34">
        <v>281</v>
      </c>
      <c r="J14697" s="34">
        <v>264</v>
      </c>
      <c r="K14697" s="34">
        <v>340</v>
      </c>
      <c r="L14697" s="34">
        <v>217</v>
      </c>
      <c r="M14697" s="34">
        <v>258</v>
      </c>
      <c r="N14697" s="34">
        <v>240</v>
      </c>
      <c r="O14697" s="34">
        <v>249</v>
      </c>
      <c r="P14697" s="34">
        <v>273</v>
      </c>
      <c r="Q14697" s="34">
        <v>349</v>
      </c>
      <c r="R14697" s="34">
        <v>351</v>
      </c>
      <c r="S14697" s="34">
        <v>328</v>
      </c>
      <c r="T14697" s="34">
        <v>320</v>
      </c>
      <c r="U14697" s="34">
        <v>257</v>
      </c>
      <c r="V14697" s="34">
        <v>268</v>
      </c>
      <c r="W14697" s="34">
        <v>315</v>
      </c>
      <c r="X14697" s="34">
        <v>368</v>
      </c>
      <c r="Y14697" s="34">
        <v>280</v>
      </c>
      <c r="Z14697" s="34">
        <v>337</v>
      </c>
      <c r="AA14697" s="34">
        <v>347</v>
      </c>
      <c r="AB14697" s="34">
        <v>272</v>
      </c>
      <c r="AC14697" s="34">
        <v>447</v>
      </c>
    </row>
    <row r="14698" spans="1:29" x14ac:dyDescent="0.2">
      <c r="A14698" s="34" t="s">
        <v>75191</v>
      </c>
      <c r="B14698" s="34">
        <v>138</v>
      </c>
      <c r="C14698" s="34">
        <v>186</v>
      </c>
      <c r="D14698" s="34">
        <v>212</v>
      </c>
      <c r="E14698" s="34">
        <v>223</v>
      </c>
      <c r="F14698" s="34">
        <v>179</v>
      </c>
      <c r="G14698" s="34">
        <v>173</v>
      </c>
      <c r="H14698" s="34">
        <v>170</v>
      </c>
      <c r="I14698" s="34">
        <v>198</v>
      </c>
      <c r="J14698" s="34">
        <v>114</v>
      </c>
      <c r="K14698" s="34">
        <v>188</v>
      </c>
      <c r="L14698" s="34">
        <v>111</v>
      </c>
      <c r="M14698" s="34">
        <v>161</v>
      </c>
      <c r="N14698" s="34">
        <v>138</v>
      </c>
      <c r="O14698" s="34">
        <v>141</v>
      </c>
      <c r="P14698" s="34">
        <v>150</v>
      </c>
      <c r="Q14698" s="34">
        <v>213</v>
      </c>
      <c r="R14698" s="34">
        <v>176</v>
      </c>
      <c r="S14698" s="34">
        <v>237</v>
      </c>
      <c r="T14698" s="34">
        <v>143</v>
      </c>
      <c r="U14698" s="34">
        <v>150</v>
      </c>
      <c r="V14698" s="34">
        <v>165</v>
      </c>
      <c r="W14698" s="34">
        <v>168</v>
      </c>
      <c r="X14698" s="34">
        <v>237</v>
      </c>
      <c r="Y14698" s="34">
        <v>181</v>
      </c>
      <c r="Z14698" s="34">
        <v>235</v>
      </c>
      <c r="AA14698" s="34">
        <v>216</v>
      </c>
      <c r="AB14698" s="34">
        <v>171</v>
      </c>
      <c r="AC14698" s="34">
        <v>294</v>
      </c>
    </row>
    <row r="14699" spans="1:29" x14ac:dyDescent="0.2">
      <c r="A14699" s="34" t="s">
        <v>75192</v>
      </c>
      <c r="B14699" s="34">
        <v>143</v>
      </c>
      <c r="C14699" s="34">
        <v>315</v>
      </c>
      <c r="D14699" s="34">
        <v>204</v>
      </c>
      <c r="E14699" s="34">
        <v>376</v>
      </c>
      <c r="F14699" s="34">
        <v>219</v>
      </c>
      <c r="G14699" s="34">
        <v>308</v>
      </c>
      <c r="H14699" s="34">
        <v>189</v>
      </c>
      <c r="I14699" s="34">
        <v>353</v>
      </c>
      <c r="J14699" s="34">
        <v>136</v>
      </c>
      <c r="K14699" s="34">
        <v>311</v>
      </c>
      <c r="L14699" s="34">
        <v>119</v>
      </c>
      <c r="M14699" s="34">
        <v>246</v>
      </c>
      <c r="N14699" s="34">
        <v>177</v>
      </c>
      <c r="O14699" s="34">
        <v>247</v>
      </c>
      <c r="P14699" s="34">
        <v>139</v>
      </c>
      <c r="Q14699" s="34">
        <v>409</v>
      </c>
      <c r="R14699" s="34">
        <v>200</v>
      </c>
      <c r="S14699" s="34">
        <v>331</v>
      </c>
      <c r="T14699" s="34">
        <v>141</v>
      </c>
      <c r="U14699" s="34">
        <v>203</v>
      </c>
      <c r="V14699" s="34">
        <v>196</v>
      </c>
      <c r="W14699" s="34">
        <v>310</v>
      </c>
      <c r="X14699" s="34">
        <v>262</v>
      </c>
      <c r="Y14699" s="34">
        <v>350</v>
      </c>
      <c r="Z14699" s="34">
        <v>207</v>
      </c>
      <c r="AA14699" s="34">
        <v>386</v>
      </c>
      <c r="AB14699" s="34">
        <v>175</v>
      </c>
      <c r="AC14699" s="34">
        <v>461</v>
      </c>
    </row>
    <row r="14700" spans="1:29" x14ac:dyDescent="0.2">
      <c r="A14700" s="34" t="s">
        <v>75193</v>
      </c>
      <c r="B14700" s="34">
        <v>230</v>
      </c>
      <c r="C14700" s="34">
        <v>1095</v>
      </c>
      <c r="D14700" s="34">
        <v>244</v>
      </c>
      <c r="E14700" s="34">
        <v>1209</v>
      </c>
      <c r="F14700" s="34">
        <v>233</v>
      </c>
      <c r="G14700" s="34">
        <v>1156</v>
      </c>
      <c r="H14700" s="34">
        <v>178</v>
      </c>
      <c r="I14700" s="34">
        <v>1007</v>
      </c>
      <c r="J14700" s="34">
        <v>187</v>
      </c>
      <c r="K14700" s="34">
        <v>1013</v>
      </c>
      <c r="L14700" s="34">
        <v>165</v>
      </c>
      <c r="M14700" s="34">
        <v>885</v>
      </c>
      <c r="N14700" s="34">
        <v>149</v>
      </c>
      <c r="O14700" s="34">
        <v>1006</v>
      </c>
      <c r="P14700" s="34">
        <v>182</v>
      </c>
      <c r="Q14700" s="34">
        <v>1129</v>
      </c>
      <c r="R14700" s="34">
        <v>258</v>
      </c>
      <c r="S14700" s="34">
        <v>1058</v>
      </c>
      <c r="T14700" s="34">
        <v>212</v>
      </c>
      <c r="U14700" s="34">
        <v>861</v>
      </c>
      <c r="V14700" s="34">
        <v>201</v>
      </c>
      <c r="W14700" s="34">
        <v>958</v>
      </c>
      <c r="X14700" s="34">
        <v>268</v>
      </c>
      <c r="Y14700" s="34">
        <v>818</v>
      </c>
      <c r="Z14700" s="34">
        <v>276</v>
      </c>
      <c r="AA14700" s="34">
        <v>918</v>
      </c>
      <c r="AB14700" s="34">
        <v>233</v>
      </c>
      <c r="AC14700" s="34">
        <v>1222</v>
      </c>
    </row>
    <row r="14701" spans="1:29" x14ac:dyDescent="0.2">
      <c r="A14701" s="34" t="s">
        <v>75194</v>
      </c>
      <c r="B14701" s="34">
        <v>167</v>
      </c>
      <c r="C14701" s="34">
        <v>327</v>
      </c>
      <c r="D14701" s="34">
        <v>252</v>
      </c>
      <c r="E14701" s="34">
        <v>365</v>
      </c>
      <c r="F14701" s="34">
        <v>209</v>
      </c>
      <c r="G14701" s="34">
        <v>363</v>
      </c>
      <c r="H14701" s="34">
        <v>183</v>
      </c>
      <c r="I14701" s="34">
        <v>291</v>
      </c>
      <c r="J14701" s="34">
        <v>191</v>
      </c>
      <c r="K14701" s="34">
        <v>312</v>
      </c>
      <c r="L14701" s="34">
        <v>102</v>
      </c>
      <c r="M14701" s="34">
        <v>277</v>
      </c>
      <c r="N14701" s="34">
        <v>157</v>
      </c>
      <c r="O14701" s="34">
        <v>236</v>
      </c>
      <c r="P14701" s="34">
        <v>201</v>
      </c>
      <c r="Q14701" s="34">
        <v>349</v>
      </c>
      <c r="R14701" s="34">
        <v>228</v>
      </c>
      <c r="S14701" s="34">
        <v>315</v>
      </c>
      <c r="T14701" s="34">
        <v>142</v>
      </c>
      <c r="U14701" s="34">
        <v>277</v>
      </c>
      <c r="V14701" s="34">
        <v>209</v>
      </c>
      <c r="W14701" s="34">
        <v>304</v>
      </c>
      <c r="X14701" s="34">
        <v>267</v>
      </c>
      <c r="Y14701" s="34">
        <v>265</v>
      </c>
      <c r="Z14701" s="34">
        <v>249</v>
      </c>
      <c r="AA14701" s="34">
        <v>323</v>
      </c>
      <c r="AB14701" s="34">
        <v>239</v>
      </c>
      <c r="AC14701" s="34">
        <v>425</v>
      </c>
    </row>
    <row r="14702" spans="1:29" x14ac:dyDescent="0.2">
      <c r="A14702" s="34" t="s">
        <v>75195</v>
      </c>
      <c r="B14702" s="34">
        <v>228</v>
      </c>
      <c r="C14702" s="34">
        <v>238</v>
      </c>
      <c r="D14702" s="34">
        <v>340</v>
      </c>
      <c r="E14702" s="34">
        <v>330</v>
      </c>
      <c r="F14702" s="34">
        <v>293</v>
      </c>
      <c r="G14702" s="34">
        <v>277</v>
      </c>
      <c r="H14702" s="34">
        <v>294</v>
      </c>
      <c r="I14702" s="34">
        <v>261</v>
      </c>
      <c r="J14702" s="34">
        <v>241</v>
      </c>
      <c r="K14702" s="34">
        <v>339</v>
      </c>
      <c r="L14702" s="34">
        <v>197</v>
      </c>
      <c r="M14702" s="34">
        <v>240</v>
      </c>
      <c r="N14702" s="34">
        <v>249</v>
      </c>
      <c r="O14702" s="34">
        <v>212</v>
      </c>
      <c r="P14702" s="34">
        <v>209</v>
      </c>
      <c r="Q14702" s="34">
        <v>341</v>
      </c>
      <c r="R14702" s="34">
        <v>266</v>
      </c>
      <c r="S14702" s="34">
        <v>351</v>
      </c>
      <c r="T14702" s="34">
        <v>234</v>
      </c>
      <c r="U14702" s="34">
        <v>248</v>
      </c>
      <c r="V14702" s="34">
        <v>341</v>
      </c>
      <c r="W14702" s="34">
        <v>312</v>
      </c>
      <c r="X14702" s="34">
        <v>397</v>
      </c>
      <c r="Y14702" s="34">
        <v>280</v>
      </c>
      <c r="Z14702" s="34">
        <v>325</v>
      </c>
      <c r="AA14702" s="34">
        <v>320</v>
      </c>
      <c r="AB14702" s="34">
        <v>352</v>
      </c>
      <c r="AC14702" s="34">
        <v>403</v>
      </c>
    </row>
    <row r="14703" spans="1:29" x14ac:dyDescent="0.2">
      <c r="A14703" s="34" t="s">
        <v>75196</v>
      </c>
      <c r="B14703" s="34">
        <v>112</v>
      </c>
      <c r="C14703" s="34">
        <v>98</v>
      </c>
      <c r="D14703" s="34">
        <v>136</v>
      </c>
      <c r="E14703" s="34">
        <v>153</v>
      </c>
      <c r="F14703" s="34">
        <v>111</v>
      </c>
      <c r="G14703" s="34">
        <v>96</v>
      </c>
      <c r="H14703" s="34">
        <v>135</v>
      </c>
      <c r="I14703" s="34">
        <v>102</v>
      </c>
      <c r="J14703" s="34">
        <v>83</v>
      </c>
      <c r="K14703" s="34">
        <v>104</v>
      </c>
      <c r="L14703" s="34">
        <v>75</v>
      </c>
      <c r="M14703" s="34">
        <v>81</v>
      </c>
      <c r="N14703" s="34">
        <v>102</v>
      </c>
      <c r="O14703" s="34">
        <v>92</v>
      </c>
      <c r="P14703" s="34">
        <v>103</v>
      </c>
      <c r="Q14703" s="34">
        <v>120</v>
      </c>
      <c r="R14703" s="34">
        <v>127</v>
      </c>
      <c r="S14703" s="34">
        <v>103</v>
      </c>
      <c r="T14703" s="34">
        <v>95</v>
      </c>
      <c r="U14703" s="34">
        <v>77</v>
      </c>
      <c r="V14703" s="34">
        <v>142</v>
      </c>
      <c r="W14703" s="34">
        <v>110</v>
      </c>
      <c r="X14703" s="34">
        <v>157</v>
      </c>
      <c r="Y14703" s="34">
        <v>77</v>
      </c>
      <c r="Z14703" s="34">
        <v>102</v>
      </c>
      <c r="AA14703" s="34">
        <v>110</v>
      </c>
      <c r="AB14703" s="34">
        <v>98</v>
      </c>
      <c r="AC14703" s="34">
        <v>136</v>
      </c>
    </row>
    <row r="14704" spans="1:29" x14ac:dyDescent="0.2">
      <c r="A14704" s="34" t="s">
        <v>75197</v>
      </c>
      <c r="B14704" s="34">
        <v>146</v>
      </c>
      <c r="C14704" s="34">
        <v>63</v>
      </c>
      <c r="D14704" s="34">
        <v>88</v>
      </c>
      <c r="E14704" s="34">
        <v>87</v>
      </c>
      <c r="F14704" s="34">
        <v>60</v>
      </c>
      <c r="G14704" s="34">
        <v>103</v>
      </c>
      <c r="H14704" s="34">
        <v>90</v>
      </c>
      <c r="I14704" s="34">
        <v>72</v>
      </c>
      <c r="J14704" s="34">
        <v>75</v>
      </c>
      <c r="K14704" s="34">
        <v>85</v>
      </c>
      <c r="L14704" s="34">
        <v>61</v>
      </c>
      <c r="M14704" s="34">
        <v>65</v>
      </c>
      <c r="N14704" s="34">
        <v>49</v>
      </c>
      <c r="O14704" s="34">
        <v>58</v>
      </c>
      <c r="P14704" s="34">
        <v>59</v>
      </c>
      <c r="Q14704" s="34">
        <v>79</v>
      </c>
      <c r="R14704" s="34">
        <v>79</v>
      </c>
      <c r="S14704" s="34">
        <v>88</v>
      </c>
      <c r="T14704" s="34">
        <v>63</v>
      </c>
      <c r="U14704" s="34">
        <v>59</v>
      </c>
      <c r="V14704" s="34">
        <v>68</v>
      </c>
      <c r="W14704" s="34">
        <v>117</v>
      </c>
      <c r="X14704" s="34">
        <v>121</v>
      </c>
      <c r="Y14704" s="34">
        <v>75</v>
      </c>
      <c r="Z14704" s="34">
        <v>107</v>
      </c>
      <c r="AA14704" s="34">
        <v>74</v>
      </c>
      <c r="AB14704" s="34">
        <v>89</v>
      </c>
      <c r="AC14704" s="34">
        <v>118</v>
      </c>
    </row>
    <row r="14705" spans="1:29" x14ac:dyDescent="0.2">
      <c r="A14705" s="34" t="s">
        <v>75198</v>
      </c>
      <c r="B14705" s="34">
        <v>101</v>
      </c>
      <c r="C14705" s="34">
        <v>118</v>
      </c>
      <c r="D14705" s="34">
        <v>177</v>
      </c>
      <c r="E14705" s="34">
        <v>111</v>
      </c>
      <c r="F14705" s="34">
        <v>136</v>
      </c>
      <c r="G14705" s="34">
        <v>99</v>
      </c>
      <c r="H14705" s="34">
        <v>124</v>
      </c>
      <c r="I14705" s="34">
        <v>114</v>
      </c>
      <c r="J14705" s="34">
        <v>83</v>
      </c>
      <c r="K14705" s="34">
        <v>130</v>
      </c>
      <c r="L14705" s="34">
        <v>57</v>
      </c>
      <c r="M14705" s="34">
        <v>102</v>
      </c>
      <c r="N14705" s="34">
        <v>114</v>
      </c>
      <c r="O14705" s="34">
        <v>98</v>
      </c>
      <c r="P14705" s="34">
        <v>107</v>
      </c>
      <c r="Q14705" s="34">
        <v>112</v>
      </c>
      <c r="R14705" s="34">
        <v>129</v>
      </c>
      <c r="S14705" s="34">
        <v>139</v>
      </c>
      <c r="T14705" s="34">
        <v>90</v>
      </c>
      <c r="U14705" s="34">
        <v>85</v>
      </c>
      <c r="V14705" s="34">
        <v>162</v>
      </c>
      <c r="W14705" s="34">
        <v>116</v>
      </c>
      <c r="X14705" s="34">
        <v>176</v>
      </c>
      <c r="Y14705" s="34">
        <v>135</v>
      </c>
      <c r="Z14705" s="34">
        <v>120</v>
      </c>
      <c r="AA14705" s="34">
        <v>141</v>
      </c>
      <c r="AB14705" s="34">
        <v>116</v>
      </c>
      <c r="AC14705" s="34">
        <v>189</v>
      </c>
    </row>
    <row r="14706" spans="1:29" x14ac:dyDescent="0.2">
      <c r="A14706" s="34" t="s">
        <v>75199</v>
      </c>
      <c r="B14706" s="34">
        <v>476</v>
      </c>
      <c r="C14706" s="34">
        <v>526</v>
      </c>
      <c r="D14706" s="34">
        <v>622</v>
      </c>
      <c r="E14706" s="34">
        <v>579</v>
      </c>
      <c r="F14706" s="34">
        <v>631</v>
      </c>
      <c r="G14706" s="34">
        <v>575</v>
      </c>
      <c r="H14706" s="34">
        <v>536</v>
      </c>
      <c r="I14706" s="34">
        <v>517</v>
      </c>
      <c r="J14706" s="34">
        <v>570</v>
      </c>
      <c r="K14706" s="34">
        <v>573</v>
      </c>
      <c r="L14706" s="34">
        <v>386</v>
      </c>
      <c r="M14706" s="34">
        <v>454</v>
      </c>
      <c r="N14706" s="34">
        <v>488</v>
      </c>
      <c r="O14706" s="34">
        <v>477</v>
      </c>
      <c r="P14706" s="34">
        <v>556</v>
      </c>
      <c r="Q14706" s="34">
        <v>676</v>
      </c>
      <c r="R14706" s="34">
        <v>692</v>
      </c>
      <c r="S14706" s="34">
        <v>678</v>
      </c>
      <c r="T14706" s="34">
        <v>535</v>
      </c>
      <c r="U14706" s="34">
        <v>501</v>
      </c>
      <c r="V14706" s="34">
        <v>647</v>
      </c>
      <c r="W14706" s="34">
        <v>675</v>
      </c>
      <c r="X14706" s="34">
        <v>645</v>
      </c>
      <c r="Y14706" s="34">
        <v>547</v>
      </c>
      <c r="Z14706" s="34">
        <v>667</v>
      </c>
      <c r="AA14706" s="34">
        <v>686</v>
      </c>
      <c r="AB14706" s="34">
        <v>705</v>
      </c>
      <c r="AC14706" s="34">
        <v>914</v>
      </c>
    </row>
    <row r="14707" spans="1:29" x14ac:dyDescent="0.2">
      <c r="A14707" s="34" t="s">
        <v>75200</v>
      </c>
      <c r="B14707" s="34">
        <v>179</v>
      </c>
      <c r="C14707" s="34">
        <v>254</v>
      </c>
      <c r="D14707" s="34">
        <v>287</v>
      </c>
      <c r="E14707" s="34">
        <v>294</v>
      </c>
      <c r="F14707" s="34">
        <v>246</v>
      </c>
      <c r="G14707" s="34">
        <v>274</v>
      </c>
      <c r="H14707" s="34">
        <v>225</v>
      </c>
      <c r="I14707" s="34">
        <v>243</v>
      </c>
      <c r="J14707" s="34">
        <v>161</v>
      </c>
      <c r="K14707" s="34">
        <v>364</v>
      </c>
      <c r="L14707" s="34">
        <v>151</v>
      </c>
      <c r="M14707" s="34">
        <v>249</v>
      </c>
      <c r="N14707" s="34">
        <v>202</v>
      </c>
      <c r="O14707" s="34">
        <v>264</v>
      </c>
      <c r="P14707" s="34">
        <v>209</v>
      </c>
      <c r="Q14707" s="34">
        <v>311</v>
      </c>
      <c r="R14707" s="34">
        <v>254</v>
      </c>
      <c r="S14707" s="34">
        <v>352</v>
      </c>
      <c r="T14707" s="34">
        <v>197</v>
      </c>
      <c r="U14707" s="34">
        <v>228</v>
      </c>
      <c r="V14707" s="34">
        <v>254</v>
      </c>
      <c r="W14707" s="34">
        <v>315</v>
      </c>
      <c r="X14707" s="34">
        <v>262</v>
      </c>
      <c r="Y14707" s="34">
        <v>252</v>
      </c>
      <c r="Z14707" s="34">
        <v>199</v>
      </c>
      <c r="AA14707" s="34">
        <v>352</v>
      </c>
      <c r="AB14707" s="34">
        <v>251</v>
      </c>
      <c r="AC14707" s="34">
        <v>377</v>
      </c>
    </row>
    <row r="14708" spans="1:29" x14ac:dyDescent="0.2">
      <c r="A14708" s="34" t="s">
        <v>75201</v>
      </c>
      <c r="B14708" s="34">
        <v>117</v>
      </c>
      <c r="C14708" s="34">
        <v>363</v>
      </c>
      <c r="D14708" s="34">
        <v>105</v>
      </c>
      <c r="E14708" s="34">
        <v>367</v>
      </c>
      <c r="F14708" s="34">
        <v>102</v>
      </c>
      <c r="G14708" s="34">
        <v>465</v>
      </c>
      <c r="H14708" s="34">
        <v>100</v>
      </c>
      <c r="I14708" s="34">
        <v>374</v>
      </c>
      <c r="J14708" s="34">
        <v>81</v>
      </c>
      <c r="K14708" s="34">
        <v>390</v>
      </c>
      <c r="L14708" s="34">
        <v>64</v>
      </c>
      <c r="M14708" s="34">
        <v>344</v>
      </c>
      <c r="N14708" s="34">
        <v>64</v>
      </c>
      <c r="O14708" s="34">
        <v>337</v>
      </c>
      <c r="P14708" s="34">
        <v>80</v>
      </c>
      <c r="Q14708" s="34">
        <v>316</v>
      </c>
      <c r="R14708" s="34">
        <v>95</v>
      </c>
      <c r="S14708" s="34">
        <v>366</v>
      </c>
      <c r="T14708" s="34">
        <v>67</v>
      </c>
      <c r="U14708" s="34">
        <v>294</v>
      </c>
      <c r="V14708" s="34">
        <v>100</v>
      </c>
      <c r="W14708" s="34">
        <v>307</v>
      </c>
      <c r="X14708" s="34">
        <v>142</v>
      </c>
      <c r="Y14708" s="34">
        <v>258</v>
      </c>
      <c r="Z14708" s="34">
        <v>106</v>
      </c>
      <c r="AA14708" s="34">
        <v>329</v>
      </c>
      <c r="AB14708" s="34">
        <v>99</v>
      </c>
      <c r="AC14708" s="34">
        <v>442</v>
      </c>
    </row>
    <row r="14709" spans="1:29" x14ac:dyDescent="0.2">
      <c r="A14709" s="34" t="s">
        <v>75202</v>
      </c>
      <c r="B14709" s="34">
        <v>150</v>
      </c>
      <c r="C14709" s="34">
        <v>248</v>
      </c>
      <c r="D14709" s="34">
        <v>252</v>
      </c>
      <c r="E14709" s="34">
        <v>310</v>
      </c>
      <c r="F14709" s="34">
        <v>252</v>
      </c>
      <c r="G14709" s="34">
        <v>292</v>
      </c>
      <c r="H14709" s="34">
        <v>275</v>
      </c>
      <c r="I14709" s="34">
        <v>260</v>
      </c>
      <c r="J14709" s="34">
        <v>167</v>
      </c>
      <c r="K14709" s="34">
        <v>713</v>
      </c>
      <c r="L14709" s="34">
        <v>186</v>
      </c>
      <c r="M14709" s="34">
        <v>266</v>
      </c>
      <c r="N14709" s="34">
        <v>258</v>
      </c>
      <c r="O14709" s="34">
        <v>250</v>
      </c>
      <c r="P14709" s="34">
        <v>252</v>
      </c>
      <c r="Q14709" s="34">
        <v>402</v>
      </c>
      <c r="R14709" s="34">
        <v>324</v>
      </c>
      <c r="S14709" s="34">
        <v>290</v>
      </c>
      <c r="T14709" s="34">
        <v>271</v>
      </c>
      <c r="U14709" s="34">
        <v>258</v>
      </c>
      <c r="V14709" s="34">
        <v>263</v>
      </c>
      <c r="W14709" s="34">
        <v>296</v>
      </c>
      <c r="X14709" s="34">
        <v>351</v>
      </c>
      <c r="Y14709" s="34">
        <v>321</v>
      </c>
      <c r="Z14709" s="34">
        <v>178</v>
      </c>
      <c r="AA14709" s="34">
        <v>560</v>
      </c>
      <c r="AB14709" s="34">
        <v>303</v>
      </c>
      <c r="AC14709" s="34">
        <v>477</v>
      </c>
    </row>
    <row r="14710" spans="1:29" x14ac:dyDescent="0.2">
      <c r="A14710" s="34" t="s">
        <v>75203</v>
      </c>
      <c r="B14710" s="34">
        <v>367</v>
      </c>
      <c r="C14710" s="34">
        <v>546</v>
      </c>
      <c r="D14710" s="34">
        <v>681</v>
      </c>
      <c r="E14710" s="34">
        <v>485</v>
      </c>
      <c r="F14710" s="34">
        <v>393</v>
      </c>
      <c r="G14710" s="34">
        <v>448</v>
      </c>
      <c r="H14710" s="34">
        <v>355</v>
      </c>
      <c r="I14710" s="34">
        <v>405</v>
      </c>
      <c r="J14710" s="34">
        <v>244</v>
      </c>
      <c r="K14710" s="34">
        <v>536</v>
      </c>
      <c r="L14710" s="34">
        <v>131</v>
      </c>
      <c r="M14710" s="34">
        <v>367</v>
      </c>
      <c r="N14710" s="34">
        <v>363</v>
      </c>
      <c r="O14710" s="34">
        <v>340</v>
      </c>
      <c r="P14710" s="34">
        <v>347</v>
      </c>
      <c r="Q14710" s="34">
        <v>356</v>
      </c>
      <c r="R14710" s="34">
        <v>306</v>
      </c>
      <c r="S14710" s="34">
        <v>617</v>
      </c>
      <c r="T14710" s="34">
        <v>206</v>
      </c>
      <c r="U14710" s="34">
        <v>233</v>
      </c>
      <c r="V14710" s="34">
        <v>387</v>
      </c>
      <c r="W14710" s="34">
        <v>345</v>
      </c>
      <c r="X14710" s="34">
        <v>496</v>
      </c>
      <c r="Y14710" s="34">
        <v>213</v>
      </c>
      <c r="Z14710" s="34">
        <v>467</v>
      </c>
      <c r="AA14710" s="34">
        <v>520</v>
      </c>
      <c r="AB14710" s="34">
        <v>253</v>
      </c>
      <c r="AC14710" s="34">
        <v>555</v>
      </c>
    </row>
    <row r="14711" spans="1:29" x14ac:dyDescent="0.2">
      <c r="A14711" s="34" t="s">
        <v>75204</v>
      </c>
      <c r="B14711" s="34">
        <v>108</v>
      </c>
      <c r="C14711" s="34">
        <v>162</v>
      </c>
      <c r="D14711" s="34">
        <v>174</v>
      </c>
      <c r="E14711" s="34">
        <v>232</v>
      </c>
      <c r="F14711" s="34">
        <v>138</v>
      </c>
      <c r="G14711" s="34">
        <v>149</v>
      </c>
      <c r="H14711" s="34">
        <v>92</v>
      </c>
      <c r="I14711" s="34">
        <v>166</v>
      </c>
      <c r="J14711" s="34">
        <v>46</v>
      </c>
      <c r="K14711" s="34">
        <v>504</v>
      </c>
      <c r="L14711" s="34">
        <v>41</v>
      </c>
      <c r="M14711" s="34">
        <v>155</v>
      </c>
      <c r="N14711" s="34">
        <v>97</v>
      </c>
      <c r="O14711" s="34">
        <v>133</v>
      </c>
      <c r="P14711" s="34">
        <v>101</v>
      </c>
      <c r="Q14711" s="34">
        <v>175</v>
      </c>
      <c r="R14711" s="34">
        <v>90</v>
      </c>
      <c r="S14711" s="34">
        <v>177</v>
      </c>
      <c r="T14711" s="34">
        <v>59</v>
      </c>
      <c r="U14711" s="34">
        <v>106</v>
      </c>
      <c r="V14711" s="34">
        <v>99</v>
      </c>
      <c r="W14711" s="34">
        <v>112</v>
      </c>
      <c r="X14711" s="34">
        <v>133</v>
      </c>
      <c r="Y14711" s="34">
        <v>125</v>
      </c>
      <c r="Z14711" s="34">
        <v>82</v>
      </c>
      <c r="AA14711" s="34">
        <v>308</v>
      </c>
      <c r="AB14711" s="34">
        <v>92</v>
      </c>
      <c r="AC14711" s="34">
        <v>205</v>
      </c>
    </row>
    <row r="14712" spans="1:29" x14ac:dyDescent="0.2">
      <c r="A14712" s="34" t="s">
        <v>75205</v>
      </c>
      <c r="B14712" s="34">
        <v>128</v>
      </c>
      <c r="C14712" s="34">
        <v>200</v>
      </c>
      <c r="D14712" s="34">
        <v>155</v>
      </c>
      <c r="E14712" s="34">
        <v>262</v>
      </c>
      <c r="F14712" s="34">
        <v>188</v>
      </c>
      <c r="G14712" s="34">
        <v>183</v>
      </c>
      <c r="H14712" s="34">
        <v>126</v>
      </c>
      <c r="I14712" s="34">
        <v>204</v>
      </c>
      <c r="J14712" s="34">
        <v>131</v>
      </c>
      <c r="K14712" s="34">
        <v>254</v>
      </c>
      <c r="L14712" s="34">
        <v>84</v>
      </c>
      <c r="M14712" s="34">
        <v>215</v>
      </c>
      <c r="N14712" s="34">
        <v>157</v>
      </c>
      <c r="O14712" s="34">
        <v>177</v>
      </c>
      <c r="P14712" s="34">
        <v>115</v>
      </c>
      <c r="Q14712" s="34">
        <v>217</v>
      </c>
      <c r="R14712" s="34">
        <v>126</v>
      </c>
      <c r="S14712" s="34">
        <v>276</v>
      </c>
      <c r="T14712" s="34">
        <v>118</v>
      </c>
      <c r="U14712" s="34">
        <v>178</v>
      </c>
      <c r="V14712" s="34">
        <v>170</v>
      </c>
      <c r="W14712" s="34">
        <v>199</v>
      </c>
      <c r="X14712" s="34">
        <v>150</v>
      </c>
      <c r="Y14712" s="34">
        <v>162</v>
      </c>
      <c r="Z14712" s="34">
        <v>160</v>
      </c>
      <c r="AA14712" s="34">
        <v>286</v>
      </c>
      <c r="AB14712" s="34">
        <v>124</v>
      </c>
      <c r="AC14712" s="34">
        <v>287</v>
      </c>
    </row>
    <row r="14713" spans="1:29" x14ac:dyDescent="0.2">
      <c r="A14713" s="34" t="s">
        <v>75206</v>
      </c>
      <c r="B14713" s="34">
        <v>95</v>
      </c>
      <c r="C14713" s="34">
        <v>718</v>
      </c>
      <c r="D14713" s="34">
        <v>40</v>
      </c>
      <c r="E14713" s="34">
        <v>819</v>
      </c>
      <c r="F14713" s="34">
        <v>40</v>
      </c>
      <c r="G14713" s="34">
        <v>832</v>
      </c>
      <c r="H14713" s="34">
        <v>34</v>
      </c>
      <c r="I14713" s="34">
        <v>735</v>
      </c>
      <c r="J14713" s="34">
        <v>26</v>
      </c>
      <c r="K14713" s="34">
        <v>770</v>
      </c>
      <c r="L14713" s="34">
        <v>18</v>
      </c>
      <c r="M14713" s="34">
        <v>623</v>
      </c>
      <c r="N14713" s="34">
        <v>39</v>
      </c>
      <c r="O14713" s="34">
        <v>599</v>
      </c>
      <c r="P14713" s="34">
        <v>42</v>
      </c>
      <c r="Q14713" s="34">
        <v>671</v>
      </c>
      <c r="R14713" s="34">
        <v>57</v>
      </c>
      <c r="S14713" s="34">
        <v>588</v>
      </c>
      <c r="T14713" s="34">
        <v>27</v>
      </c>
      <c r="U14713" s="34">
        <v>428</v>
      </c>
      <c r="V14713" s="34">
        <v>51</v>
      </c>
      <c r="W14713" s="34">
        <v>477</v>
      </c>
      <c r="X14713" s="34">
        <v>61</v>
      </c>
      <c r="Y14713" s="34">
        <v>377</v>
      </c>
      <c r="Z14713" s="34">
        <v>44</v>
      </c>
      <c r="AA14713" s="34">
        <v>502</v>
      </c>
      <c r="AB14713" s="34">
        <v>50</v>
      </c>
      <c r="AC14713" s="34">
        <v>678</v>
      </c>
    </row>
    <row r="14714" spans="1:29" x14ac:dyDescent="0.2">
      <c r="A14714" s="34" t="s">
        <v>75207</v>
      </c>
      <c r="B14714" s="34">
        <v>114</v>
      </c>
      <c r="C14714" s="34">
        <v>150</v>
      </c>
      <c r="D14714" s="34">
        <v>200</v>
      </c>
      <c r="E14714" s="34">
        <v>141</v>
      </c>
      <c r="F14714" s="34">
        <v>136</v>
      </c>
      <c r="G14714" s="34">
        <v>191</v>
      </c>
      <c r="H14714" s="34">
        <v>130</v>
      </c>
      <c r="I14714" s="34">
        <v>128</v>
      </c>
      <c r="J14714" s="34">
        <v>79</v>
      </c>
      <c r="K14714" s="34">
        <v>143</v>
      </c>
      <c r="L14714" s="34">
        <v>29</v>
      </c>
      <c r="M14714" s="34">
        <v>95</v>
      </c>
      <c r="N14714" s="34">
        <v>102</v>
      </c>
      <c r="O14714" s="34">
        <v>129</v>
      </c>
      <c r="P14714" s="34">
        <v>118</v>
      </c>
      <c r="Q14714" s="34">
        <v>107</v>
      </c>
      <c r="R14714" s="34">
        <v>123</v>
      </c>
      <c r="S14714" s="34">
        <v>183</v>
      </c>
      <c r="T14714" s="34">
        <v>79</v>
      </c>
      <c r="U14714" s="34">
        <v>90</v>
      </c>
      <c r="V14714" s="34">
        <v>151</v>
      </c>
      <c r="W14714" s="34">
        <v>107</v>
      </c>
      <c r="X14714" s="34">
        <v>149</v>
      </c>
      <c r="Y14714" s="34">
        <v>75</v>
      </c>
      <c r="Z14714" s="34">
        <v>155</v>
      </c>
      <c r="AA14714" s="34">
        <v>130</v>
      </c>
      <c r="AB14714" s="34">
        <v>89</v>
      </c>
      <c r="AC14714" s="34">
        <v>193</v>
      </c>
    </row>
    <row r="14715" spans="1:29" x14ac:dyDescent="0.2">
      <c r="A14715" s="34" t="s">
        <v>75208</v>
      </c>
      <c r="B14715" s="34">
        <v>291</v>
      </c>
      <c r="C14715" s="34">
        <v>368</v>
      </c>
      <c r="D14715" s="34">
        <v>352</v>
      </c>
      <c r="E14715" s="34">
        <v>345</v>
      </c>
      <c r="F14715" s="34">
        <v>429</v>
      </c>
      <c r="G14715" s="34">
        <v>335</v>
      </c>
      <c r="H14715" s="34">
        <v>375</v>
      </c>
      <c r="I14715" s="34">
        <v>364</v>
      </c>
      <c r="J14715" s="34">
        <v>360</v>
      </c>
      <c r="K14715" s="34">
        <v>459</v>
      </c>
      <c r="L14715" s="34">
        <v>354</v>
      </c>
      <c r="M14715" s="34">
        <v>321</v>
      </c>
      <c r="N14715" s="34">
        <v>331</v>
      </c>
      <c r="O14715" s="34">
        <v>320</v>
      </c>
      <c r="P14715" s="34">
        <v>309</v>
      </c>
      <c r="Q14715" s="34">
        <v>492</v>
      </c>
      <c r="R14715" s="34">
        <v>455</v>
      </c>
      <c r="S14715" s="34">
        <v>407</v>
      </c>
      <c r="T14715" s="34">
        <v>459</v>
      </c>
      <c r="U14715" s="34">
        <v>390</v>
      </c>
      <c r="V14715" s="34">
        <v>466</v>
      </c>
      <c r="W14715" s="34">
        <v>480</v>
      </c>
      <c r="X14715" s="34">
        <v>478</v>
      </c>
      <c r="Y14715" s="34">
        <v>576</v>
      </c>
      <c r="Z14715" s="34">
        <v>393</v>
      </c>
      <c r="AA14715" s="34">
        <v>529</v>
      </c>
      <c r="AB14715" s="34">
        <v>608</v>
      </c>
      <c r="AC14715" s="34">
        <v>660</v>
      </c>
    </row>
    <row r="14716" spans="1:29" x14ac:dyDescent="0.2">
      <c r="A14716" s="34" t="s">
        <v>75209</v>
      </c>
      <c r="B14716" s="34">
        <v>257</v>
      </c>
      <c r="C14716" s="34">
        <v>317</v>
      </c>
      <c r="D14716" s="34">
        <v>340</v>
      </c>
      <c r="E14716" s="34">
        <v>320</v>
      </c>
      <c r="F14716" s="34">
        <v>328</v>
      </c>
      <c r="G14716" s="34">
        <v>249</v>
      </c>
      <c r="H14716" s="34">
        <v>369</v>
      </c>
      <c r="I14716" s="34">
        <v>283</v>
      </c>
      <c r="J14716" s="34">
        <v>298</v>
      </c>
      <c r="K14716" s="34">
        <v>359</v>
      </c>
      <c r="L14716" s="34">
        <v>310</v>
      </c>
      <c r="M14716" s="34">
        <v>303</v>
      </c>
      <c r="N14716" s="34">
        <v>294</v>
      </c>
      <c r="O14716" s="34">
        <v>297</v>
      </c>
      <c r="P14716" s="34">
        <v>287</v>
      </c>
      <c r="Q14716" s="34">
        <v>433</v>
      </c>
      <c r="R14716" s="34">
        <v>388</v>
      </c>
      <c r="S14716" s="34">
        <v>387</v>
      </c>
      <c r="T14716" s="34">
        <v>368</v>
      </c>
      <c r="U14716" s="34">
        <v>342</v>
      </c>
      <c r="V14716" s="34">
        <v>372</v>
      </c>
      <c r="W14716" s="34">
        <v>456</v>
      </c>
      <c r="X14716" s="34">
        <v>454</v>
      </c>
      <c r="Y14716" s="34">
        <v>352</v>
      </c>
      <c r="Z14716" s="34">
        <v>358</v>
      </c>
      <c r="AA14716" s="34">
        <v>402</v>
      </c>
      <c r="AB14716" s="34">
        <v>365</v>
      </c>
      <c r="AC14716" s="34">
        <v>486</v>
      </c>
    </row>
    <row r="14717" spans="1:29" x14ac:dyDescent="0.2">
      <c r="A14717" s="34" t="s">
        <v>75210</v>
      </c>
      <c r="B14717" s="34">
        <v>226</v>
      </c>
      <c r="C14717" s="34">
        <v>309</v>
      </c>
      <c r="D14717" s="34">
        <v>332</v>
      </c>
      <c r="E14717" s="34">
        <v>376</v>
      </c>
      <c r="F14717" s="34">
        <v>324</v>
      </c>
      <c r="G14717" s="34">
        <v>307</v>
      </c>
      <c r="H14717" s="34">
        <v>286</v>
      </c>
      <c r="I14717" s="34">
        <v>281</v>
      </c>
      <c r="J14717" s="34">
        <v>188</v>
      </c>
      <c r="K14717" s="34">
        <v>376</v>
      </c>
      <c r="L14717" s="34">
        <v>141</v>
      </c>
      <c r="M14717" s="34">
        <v>278</v>
      </c>
      <c r="N14717" s="34">
        <v>263</v>
      </c>
      <c r="O14717" s="34">
        <v>277</v>
      </c>
      <c r="P14717" s="34">
        <v>261</v>
      </c>
      <c r="Q14717" s="34">
        <v>422</v>
      </c>
      <c r="R14717" s="34">
        <v>300</v>
      </c>
      <c r="S14717" s="34">
        <v>379</v>
      </c>
      <c r="T14717" s="34">
        <v>206</v>
      </c>
      <c r="U14717" s="34">
        <v>251</v>
      </c>
      <c r="V14717" s="34">
        <v>302</v>
      </c>
      <c r="W14717" s="34">
        <v>362</v>
      </c>
      <c r="X14717" s="34">
        <v>330</v>
      </c>
      <c r="Y14717" s="34">
        <v>274</v>
      </c>
      <c r="Z14717" s="34">
        <v>335</v>
      </c>
      <c r="AA14717" s="34">
        <v>402</v>
      </c>
      <c r="AB14717" s="34">
        <v>215</v>
      </c>
      <c r="AC14717" s="34">
        <v>503</v>
      </c>
    </row>
    <row r="14718" spans="1:29" x14ac:dyDescent="0.2">
      <c r="A14718" s="34" t="s">
        <v>75211</v>
      </c>
      <c r="B14718" s="34">
        <v>258</v>
      </c>
      <c r="C14718" s="34">
        <v>300</v>
      </c>
      <c r="D14718" s="34">
        <v>347</v>
      </c>
      <c r="E14718" s="34">
        <v>391</v>
      </c>
      <c r="F14718" s="34">
        <v>344</v>
      </c>
      <c r="G14718" s="34">
        <v>315</v>
      </c>
      <c r="H14718" s="34">
        <v>293</v>
      </c>
      <c r="I14718" s="34">
        <v>352</v>
      </c>
      <c r="J14718" s="34">
        <v>294</v>
      </c>
      <c r="K14718" s="34">
        <v>329</v>
      </c>
      <c r="L14718" s="34">
        <v>215</v>
      </c>
      <c r="M14718" s="34">
        <v>294</v>
      </c>
      <c r="N14718" s="34">
        <v>295</v>
      </c>
      <c r="O14718" s="34">
        <v>248</v>
      </c>
      <c r="P14718" s="34">
        <v>322</v>
      </c>
      <c r="Q14718" s="34">
        <v>405</v>
      </c>
      <c r="R14718" s="34">
        <v>393</v>
      </c>
      <c r="S14718" s="34">
        <v>354</v>
      </c>
      <c r="T14718" s="34">
        <v>322</v>
      </c>
      <c r="U14718" s="34">
        <v>296</v>
      </c>
      <c r="V14718" s="34">
        <v>343</v>
      </c>
      <c r="W14718" s="34">
        <v>458</v>
      </c>
      <c r="X14718" s="34">
        <v>388</v>
      </c>
      <c r="Y14718" s="34">
        <v>311</v>
      </c>
      <c r="Z14718" s="34">
        <v>391</v>
      </c>
      <c r="AA14718" s="34">
        <v>433</v>
      </c>
      <c r="AB14718" s="34">
        <v>438</v>
      </c>
      <c r="AC14718" s="34">
        <v>482</v>
      </c>
    </row>
    <row r="14719" spans="1:29" x14ac:dyDescent="0.2">
      <c r="A14719" s="34" t="s">
        <v>75212</v>
      </c>
      <c r="B14719" s="34">
        <v>345</v>
      </c>
      <c r="C14719" s="34">
        <v>518</v>
      </c>
      <c r="D14719" s="34">
        <v>782</v>
      </c>
      <c r="E14719" s="34">
        <v>559</v>
      </c>
      <c r="F14719" s="34">
        <v>571</v>
      </c>
      <c r="G14719" s="34">
        <v>574</v>
      </c>
      <c r="H14719" s="34">
        <v>491</v>
      </c>
      <c r="I14719" s="34">
        <v>453</v>
      </c>
      <c r="J14719" s="34">
        <v>450</v>
      </c>
      <c r="K14719" s="34">
        <v>527</v>
      </c>
      <c r="L14719" s="34">
        <v>236</v>
      </c>
      <c r="M14719" s="34">
        <v>409</v>
      </c>
      <c r="N14719" s="34">
        <v>447</v>
      </c>
      <c r="O14719" s="34">
        <v>357</v>
      </c>
      <c r="P14719" s="34">
        <v>437</v>
      </c>
      <c r="Q14719" s="34">
        <v>538</v>
      </c>
      <c r="R14719" s="34">
        <v>503</v>
      </c>
      <c r="S14719" s="34">
        <v>712</v>
      </c>
      <c r="T14719" s="34">
        <v>353</v>
      </c>
      <c r="U14719" s="34">
        <v>406</v>
      </c>
      <c r="V14719" s="34">
        <v>594</v>
      </c>
      <c r="W14719" s="34">
        <v>399</v>
      </c>
      <c r="X14719" s="34">
        <v>717</v>
      </c>
      <c r="Y14719" s="34">
        <v>333</v>
      </c>
      <c r="Z14719" s="34">
        <v>649</v>
      </c>
      <c r="AA14719" s="34">
        <v>583</v>
      </c>
      <c r="AB14719" s="34">
        <v>448</v>
      </c>
      <c r="AC14719" s="34">
        <v>770</v>
      </c>
    </row>
    <row r="14720" spans="1:29" x14ac:dyDescent="0.2">
      <c r="A14720" s="34" t="s">
        <v>75213</v>
      </c>
      <c r="B14720" s="34">
        <v>48</v>
      </c>
      <c r="C14720" s="34">
        <v>111</v>
      </c>
      <c r="D14720" s="34">
        <v>77</v>
      </c>
      <c r="E14720" s="34">
        <v>117</v>
      </c>
      <c r="F14720" s="34">
        <v>71</v>
      </c>
      <c r="G14720" s="34">
        <v>160</v>
      </c>
      <c r="H14720" s="34">
        <v>41</v>
      </c>
      <c r="I14720" s="34">
        <v>102</v>
      </c>
      <c r="J14720" s="34">
        <v>54</v>
      </c>
      <c r="K14720" s="34">
        <v>153</v>
      </c>
      <c r="L14720" s="34">
        <v>34</v>
      </c>
      <c r="M14720" s="34">
        <v>86</v>
      </c>
      <c r="N14720" s="34">
        <v>55</v>
      </c>
      <c r="O14720" s="34">
        <v>109</v>
      </c>
      <c r="P14720" s="34">
        <v>60</v>
      </c>
      <c r="Q14720" s="34">
        <v>158</v>
      </c>
      <c r="R14720" s="34">
        <v>57</v>
      </c>
      <c r="S14720" s="34">
        <v>121</v>
      </c>
      <c r="T14720" s="34">
        <v>54</v>
      </c>
      <c r="U14720" s="34">
        <v>100</v>
      </c>
      <c r="V14720" s="34">
        <v>64</v>
      </c>
      <c r="W14720" s="34">
        <v>102</v>
      </c>
      <c r="X14720" s="34">
        <v>63</v>
      </c>
      <c r="Y14720" s="34">
        <v>105</v>
      </c>
      <c r="Z14720" s="34">
        <v>52</v>
      </c>
      <c r="AA14720" s="34">
        <v>152</v>
      </c>
      <c r="AB14720" s="34">
        <v>92</v>
      </c>
      <c r="AC14720" s="34">
        <v>180</v>
      </c>
    </row>
    <row r="14721" spans="1:29" x14ac:dyDescent="0.2">
      <c r="A14721" s="34" t="s">
        <v>75214</v>
      </c>
      <c r="B14721" s="34">
        <v>140</v>
      </c>
      <c r="C14721" s="34">
        <v>224</v>
      </c>
      <c r="D14721" s="34">
        <v>195</v>
      </c>
      <c r="E14721" s="34">
        <v>224</v>
      </c>
      <c r="F14721" s="34">
        <v>155</v>
      </c>
      <c r="G14721" s="34">
        <v>280</v>
      </c>
      <c r="H14721" s="34">
        <v>149</v>
      </c>
      <c r="I14721" s="34">
        <v>192</v>
      </c>
      <c r="J14721" s="34">
        <v>125</v>
      </c>
      <c r="K14721" s="34">
        <v>277</v>
      </c>
      <c r="L14721" s="34">
        <v>92</v>
      </c>
      <c r="M14721" s="34">
        <v>163</v>
      </c>
      <c r="N14721" s="34">
        <v>144</v>
      </c>
      <c r="O14721" s="34">
        <v>178</v>
      </c>
      <c r="P14721" s="34">
        <v>151</v>
      </c>
      <c r="Q14721" s="34">
        <v>266</v>
      </c>
      <c r="R14721" s="34">
        <v>188</v>
      </c>
      <c r="S14721" s="34">
        <v>264</v>
      </c>
      <c r="T14721" s="34">
        <v>129</v>
      </c>
      <c r="U14721" s="34">
        <v>157</v>
      </c>
      <c r="V14721" s="34">
        <v>163</v>
      </c>
      <c r="W14721" s="34">
        <v>240</v>
      </c>
      <c r="X14721" s="34">
        <v>198</v>
      </c>
      <c r="Y14721" s="34">
        <v>200</v>
      </c>
      <c r="Z14721" s="34">
        <v>180</v>
      </c>
      <c r="AA14721" s="34">
        <v>289</v>
      </c>
      <c r="AB14721" s="34">
        <v>143</v>
      </c>
      <c r="AC14721" s="34">
        <v>391</v>
      </c>
    </row>
    <row r="14722" spans="1:29" x14ac:dyDescent="0.2">
      <c r="A14722" s="34" t="s">
        <v>75215</v>
      </c>
      <c r="B14722" s="34">
        <v>298</v>
      </c>
      <c r="C14722" s="34">
        <v>428</v>
      </c>
      <c r="D14722" s="34">
        <v>399</v>
      </c>
      <c r="E14722" s="34">
        <v>541</v>
      </c>
      <c r="F14722" s="34">
        <v>418</v>
      </c>
      <c r="G14722" s="34">
        <v>527</v>
      </c>
      <c r="H14722" s="34">
        <v>412</v>
      </c>
      <c r="I14722" s="34">
        <v>520</v>
      </c>
      <c r="J14722" s="34">
        <v>353</v>
      </c>
      <c r="K14722" s="34">
        <v>518</v>
      </c>
      <c r="L14722" s="34">
        <v>323</v>
      </c>
      <c r="M14722" s="34">
        <v>434</v>
      </c>
      <c r="N14722" s="34">
        <v>326</v>
      </c>
      <c r="O14722" s="34">
        <v>436</v>
      </c>
      <c r="P14722" s="34">
        <v>313</v>
      </c>
      <c r="Q14722" s="34">
        <v>644</v>
      </c>
      <c r="R14722" s="34">
        <v>495</v>
      </c>
      <c r="S14722" s="34">
        <v>572</v>
      </c>
      <c r="T14722" s="34">
        <v>510</v>
      </c>
      <c r="U14722" s="34">
        <v>466</v>
      </c>
      <c r="V14722" s="34">
        <v>464</v>
      </c>
      <c r="W14722" s="34">
        <v>570</v>
      </c>
      <c r="X14722" s="34">
        <v>515</v>
      </c>
      <c r="Y14722" s="34">
        <v>536</v>
      </c>
      <c r="Z14722" s="34">
        <v>404</v>
      </c>
      <c r="AA14722" s="34">
        <v>518</v>
      </c>
      <c r="AB14722" s="34">
        <v>482</v>
      </c>
      <c r="AC14722" s="34">
        <v>831</v>
      </c>
    </row>
    <row r="14723" spans="1:29" x14ac:dyDescent="0.2">
      <c r="A14723" s="34" t="s">
        <v>75216</v>
      </c>
      <c r="B14723" s="34">
        <v>166</v>
      </c>
      <c r="C14723" s="34">
        <v>309</v>
      </c>
      <c r="D14723" s="34">
        <v>198</v>
      </c>
      <c r="E14723" s="34">
        <v>372</v>
      </c>
      <c r="F14723" s="34">
        <v>176</v>
      </c>
      <c r="G14723" s="34">
        <v>412</v>
      </c>
      <c r="H14723" s="34">
        <v>162</v>
      </c>
      <c r="I14723" s="34">
        <v>288</v>
      </c>
      <c r="J14723" s="34">
        <v>142</v>
      </c>
      <c r="K14723" s="34">
        <v>341</v>
      </c>
      <c r="L14723" s="34">
        <v>95</v>
      </c>
      <c r="M14723" s="34">
        <v>258</v>
      </c>
      <c r="N14723" s="34">
        <v>164</v>
      </c>
      <c r="O14723" s="34">
        <v>295</v>
      </c>
      <c r="P14723" s="34">
        <v>176</v>
      </c>
      <c r="Q14723" s="34">
        <v>346</v>
      </c>
      <c r="R14723" s="34">
        <v>195</v>
      </c>
      <c r="S14723" s="34">
        <v>395</v>
      </c>
      <c r="T14723" s="34">
        <v>122</v>
      </c>
      <c r="U14723" s="34">
        <v>262</v>
      </c>
      <c r="V14723" s="34">
        <v>177</v>
      </c>
      <c r="W14723" s="34">
        <v>333</v>
      </c>
      <c r="X14723" s="34">
        <v>160</v>
      </c>
      <c r="Y14723" s="34">
        <v>276</v>
      </c>
      <c r="Z14723" s="34">
        <v>214</v>
      </c>
      <c r="AA14723" s="34">
        <v>356</v>
      </c>
      <c r="AB14723" s="34">
        <v>164</v>
      </c>
      <c r="AC14723" s="34">
        <v>481</v>
      </c>
    </row>
    <row r="14724" spans="1:29" x14ac:dyDescent="0.2">
      <c r="A14724" s="34" t="s">
        <v>75217</v>
      </c>
      <c r="B14724" s="34">
        <v>77</v>
      </c>
      <c r="C14724" s="34">
        <v>131</v>
      </c>
      <c r="D14724" s="34">
        <v>159</v>
      </c>
      <c r="E14724" s="34">
        <v>131</v>
      </c>
      <c r="F14724" s="34">
        <v>123</v>
      </c>
      <c r="G14724" s="34">
        <v>146</v>
      </c>
      <c r="H14724" s="34">
        <v>114</v>
      </c>
      <c r="I14724" s="34">
        <v>126</v>
      </c>
      <c r="J14724" s="34">
        <v>115</v>
      </c>
      <c r="K14724" s="34">
        <v>148</v>
      </c>
      <c r="L14724" s="34">
        <v>48</v>
      </c>
      <c r="M14724" s="34">
        <v>102</v>
      </c>
      <c r="N14724" s="34">
        <v>95</v>
      </c>
      <c r="O14724" s="34">
        <v>121</v>
      </c>
      <c r="P14724" s="34">
        <v>111</v>
      </c>
      <c r="Q14724" s="34">
        <v>137</v>
      </c>
      <c r="R14724" s="34">
        <v>116</v>
      </c>
      <c r="S14724" s="34">
        <v>134</v>
      </c>
      <c r="T14724" s="34">
        <v>84</v>
      </c>
      <c r="U14724" s="34">
        <v>92</v>
      </c>
      <c r="V14724" s="34">
        <v>127</v>
      </c>
      <c r="W14724" s="34">
        <v>145</v>
      </c>
      <c r="X14724" s="34">
        <v>159</v>
      </c>
      <c r="Y14724" s="34">
        <v>107</v>
      </c>
      <c r="Z14724" s="34">
        <v>138</v>
      </c>
      <c r="AA14724" s="34">
        <v>109</v>
      </c>
      <c r="AB14724" s="34">
        <v>95</v>
      </c>
      <c r="AC14724" s="34">
        <v>175</v>
      </c>
    </row>
    <row r="14725" spans="1:29" x14ac:dyDescent="0.2">
      <c r="A14725" s="34" t="s">
        <v>75218</v>
      </c>
      <c r="B14725" s="34">
        <v>276</v>
      </c>
      <c r="C14725" s="34">
        <v>569</v>
      </c>
      <c r="D14725" s="34">
        <v>581</v>
      </c>
      <c r="E14725" s="34">
        <v>582</v>
      </c>
      <c r="F14725" s="34">
        <v>497</v>
      </c>
      <c r="G14725" s="34">
        <v>533</v>
      </c>
      <c r="H14725" s="34">
        <v>304</v>
      </c>
      <c r="I14725" s="34">
        <v>405</v>
      </c>
      <c r="J14725" s="34">
        <v>266</v>
      </c>
      <c r="K14725" s="34">
        <v>623</v>
      </c>
      <c r="L14725" s="34">
        <v>184</v>
      </c>
      <c r="M14725" s="34">
        <v>429</v>
      </c>
      <c r="N14725" s="34">
        <v>336</v>
      </c>
      <c r="O14725" s="34">
        <v>358</v>
      </c>
      <c r="P14725" s="34">
        <v>331</v>
      </c>
      <c r="Q14725" s="34">
        <v>518</v>
      </c>
      <c r="R14725" s="34">
        <v>359</v>
      </c>
      <c r="S14725" s="34">
        <v>658</v>
      </c>
      <c r="T14725" s="34">
        <v>225</v>
      </c>
      <c r="U14725" s="34">
        <v>328</v>
      </c>
      <c r="V14725" s="34">
        <v>468</v>
      </c>
      <c r="W14725" s="34">
        <v>419</v>
      </c>
      <c r="X14725" s="34">
        <v>526</v>
      </c>
      <c r="Y14725" s="34">
        <v>308</v>
      </c>
      <c r="Z14725" s="34">
        <v>534</v>
      </c>
      <c r="AA14725" s="34">
        <v>564</v>
      </c>
      <c r="AB14725" s="34">
        <v>304</v>
      </c>
      <c r="AC14725" s="34">
        <v>797</v>
      </c>
    </row>
    <row r="14726" spans="1:29" x14ac:dyDescent="0.2">
      <c r="A14726" s="34" t="s">
        <v>75219</v>
      </c>
      <c r="B14726" s="34">
        <v>186</v>
      </c>
      <c r="C14726" s="34">
        <v>174</v>
      </c>
      <c r="D14726" s="34">
        <v>184</v>
      </c>
      <c r="E14726" s="34">
        <v>215</v>
      </c>
      <c r="F14726" s="34">
        <v>178</v>
      </c>
      <c r="G14726" s="34">
        <v>238</v>
      </c>
      <c r="H14726" s="34">
        <v>182</v>
      </c>
      <c r="I14726" s="34">
        <v>197</v>
      </c>
      <c r="J14726" s="34">
        <v>177</v>
      </c>
      <c r="K14726" s="34">
        <v>183</v>
      </c>
      <c r="L14726" s="34">
        <v>143</v>
      </c>
      <c r="M14726" s="34">
        <v>190</v>
      </c>
      <c r="N14726" s="34">
        <v>150</v>
      </c>
      <c r="O14726" s="34">
        <v>181</v>
      </c>
      <c r="P14726" s="34">
        <v>165</v>
      </c>
      <c r="Q14726" s="34">
        <v>263</v>
      </c>
      <c r="R14726" s="34">
        <v>233</v>
      </c>
      <c r="S14726" s="34">
        <v>255</v>
      </c>
      <c r="T14726" s="34">
        <v>239</v>
      </c>
      <c r="U14726" s="34">
        <v>201</v>
      </c>
      <c r="V14726" s="34">
        <v>245</v>
      </c>
      <c r="W14726" s="34">
        <v>261</v>
      </c>
      <c r="X14726" s="34">
        <v>185</v>
      </c>
      <c r="Y14726" s="34">
        <v>211</v>
      </c>
      <c r="Z14726" s="34">
        <v>214</v>
      </c>
      <c r="AA14726" s="34">
        <v>326</v>
      </c>
      <c r="AB14726" s="34">
        <v>206</v>
      </c>
      <c r="AC14726" s="34">
        <v>281</v>
      </c>
    </row>
    <row r="14727" spans="1:29" x14ac:dyDescent="0.2">
      <c r="A14727" s="34" t="s">
        <v>75220</v>
      </c>
      <c r="B14727" s="34">
        <v>158</v>
      </c>
      <c r="C14727" s="34">
        <v>177</v>
      </c>
      <c r="D14727" s="34">
        <v>236</v>
      </c>
      <c r="E14727" s="34">
        <v>223</v>
      </c>
      <c r="F14727" s="34">
        <v>180</v>
      </c>
      <c r="G14727" s="34">
        <v>230</v>
      </c>
      <c r="H14727" s="34">
        <v>201</v>
      </c>
      <c r="I14727" s="34">
        <v>186</v>
      </c>
      <c r="J14727" s="34">
        <v>177</v>
      </c>
      <c r="K14727" s="34">
        <v>234</v>
      </c>
      <c r="L14727" s="34">
        <v>123</v>
      </c>
      <c r="M14727" s="34">
        <v>180</v>
      </c>
      <c r="N14727" s="34">
        <v>147</v>
      </c>
      <c r="O14727" s="34">
        <v>172</v>
      </c>
      <c r="P14727" s="34">
        <v>183</v>
      </c>
      <c r="Q14727" s="34">
        <v>229</v>
      </c>
      <c r="R14727" s="34">
        <v>244</v>
      </c>
      <c r="S14727" s="34">
        <v>215</v>
      </c>
      <c r="T14727" s="34">
        <v>186</v>
      </c>
      <c r="U14727" s="34">
        <v>189</v>
      </c>
      <c r="V14727" s="34">
        <v>197</v>
      </c>
      <c r="W14727" s="34">
        <v>222</v>
      </c>
      <c r="X14727" s="34">
        <v>262</v>
      </c>
      <c r="Y14727" s="34">
        <v>217</v>
      </c>
      <c r="Z14727" s="34">
        <v>220</v>
      </c>
      <c r="AA14727" s="34">
        <v>262</v>
      </c>
      <c r="AB14727" s="34">
        <v>136</v>
      </c>
      <c r="AC14727" s="34">
        <v>344</v>
      </c>
    </row>
    <row r="14728" spans="1:29" x14ac:dyDescent="0.2">
      <c r="A14728" s="34" t="s">
        <v>75221</v>
      </c>
      <c r="B14728" s="34">
        <v>141</v>
      </c>
      <c r="C14728" s="34">
        <v>201</v>
      </c>
      <c r="D14728" s="34">
        <v>216</v>
      </c>
      <c r="E14728" s="34">
        <v>185</v>
      </c>
      <c r="F14728" s="34">
        <v>201</v>
      </c>
      <c r="G14728" s="34">
        <v>270</v>
      </c>
      <c r="H14728" s="34">
        <v>140</v>
      </c>
      <c r="I14728" s="34">
        <v>200</v>
      </c>
      <c r="J14728" s="34">
        <v>137</v>
      </c>
      <c r="K14728" s="34">
        <v>210</v>
      </c>
      <c r="L14728" s="34">
        <v>76</v>
      </c>
      <c r="M14728" s="34">
        <v>152</v>
      </c>
      <c r="N14728" s="34">
        <v>168</v>
      </c>
      <c r="O14728" s="34">
        <v>158</v>
      </c>
      <c r="P14728" s="34">
        <v>151</v>
      </c>
      <c r="Q14728" s="34">
        <v>179</v>
      </c>
      <c r="R14728" s="34">
        <v>157</v>
      </c>
      <c r="S14728" s="34">
        <v>200</v>
      </c>
      <c r="T14728" s="34">
        <v>129</v>
      </c>
      <c r="U14728" s="34">
        <v>130</v>
      </c>
      <c r="V14728" s="34">
        <v>158</v>
      </c>
      <c r="W14728" s="34">
        <v>188</v>
      </c>
      <c r="X14728" s="34">
        <v>231</v>
      </c>
      <c r="Y14728" s="34">
        <v>115</v>
      </c>
      <c r="Z14728" s="34">
        <v>200</v>
      </c>
      <c r="AA14728" s="34">
        <v>214</v>
      </c>
      <c r="AB14728" s="34">
        <v>138</v>
      </c>
      <c r="AC14728" s="34">
        <v>311</v>
      </c>
    </row>
    <row r="14729" spans="1:29" x14ac:dyDescent="0.2">
      <c r="A14729" s="34" t="s">
        <v>75222</v>
      </c>
      <c r="B14729" s="34">
        <v>143</v>
      </c>
      <c r="C14729" s="34">
        <v>284</v>
      </c>
      <c r="D14729" s="34">
        <v>293</v>
      </c>
      <c r="E14729" s="34">
        <v>371</v>
      </c>
      <c r="F14729" s="34">
        <v>275</v>
      </c>
      <c r="G14729" s="34">
        <v>309</v>
      </c>
      <c r="H14729" s="34">
        <v>288</v>
      </c>
      <c r="I14729" s="34">
        <v>258</v>
      </c>
      <c r="J14729" s="34">
        <v>189</v>
      </c>
      <c r="K14729" s="34">
        <v>303</v>
      </c>
      <c r="L14729" s="34">
        <v>132</v>
      </c>
      <c r="M14729" s="34">
        <v>284</v>
      </c>
      <c r="N14729" s="34">
        <v>224</v>
      </c>
      <c r="O14729" s="34">
        <v>292</v>
      </c>
      <c r="P14729" s="34">
        <v>230</v>
      </c>
      <c r="Q14729" s="34">
        <v>302</v>
      </c>
      <c r="R14729" s="34">
        <v>271</v>
      </c>
      <c r="S14729" s="34">
        <v>384</v>
      </c>
      <c r="T14729" s="34">
        <v>175</v>
      </c>
      <c r="U14729" s="34">
        <v>233</v>
      </c>
      <c r="V14729" s="34">
        <v>240</v>
      </c>
      <c r="W14729" s="34">
        <v>203</v>
      </c>
      <c r="X14729" s="34">
        <v>314</v>
      </c>
      <c r="Y14729" s="34">
        <v>282</v>
      </c>
      <c r="Z14729" s="34">
        <v>256</v>
      </c>
      <c r="AA14729" s="34">
        <v>349</v>
      </c>
      <c r="AB14729" s="34">
        <v>232</v>
      </c>
      <c r="AC14729" s="34">
        <v>451</v>
      </c>
    </row>
    <row r="14730" spans="1:29" x14ac:dyDescent="0.2">
      <c r="A14730" s="34" t="s">
        <v>75223</v>
      </c>
      <c r="B14730" s="34">
        <v>297</v>
      </c>
      <c r="C14730" s="34">
        <v>628</v>
      </c>
      <c r="D14730" s="34">
        <v>545</v>
      </c>
      <c r="E14730" s="34">
        <v>646</v>
      </c>
      <c r="F14730" s="34">
        <v>501</v>
      </c>
      <c r="G14730" s="34">
        <v>597</v>
      </c>
      <c r="H14730" s="34">
        <v>358</v>
      </c>
      <c r="I14730" s="34">
        <v>568</v>
      </c>
      <c r="J14730" s="34">
        <v>364</v>
      </c>
      <c r="K14730" s="34">
        <v>627</v>
      </c>
      <c r="L14730" s="34">
        <v>251</v>
      </c>
      <c r="M14730" s="34">
        <v>513</v>
      </c>
      <c r="N14730" s="34">
        <v>367</v>
      </c>
      <c r="O14730" s="34">
        <v>492</v>
      </c>
      <c r="P14730" s="34">
        <v>320</v>
      </c>
      <c r="Q14730" s="34">
        <v>570</v>
      </c>
      <c r="R14730" s="34">
        <v>404</v>
      </c>
      <c r="S14730" s="34">
        <v>710</v>
      </c>
      <c r="T14730" s="34">
        <v>312</v>
      </c>
      <c r="U14730" s="34">
        <v>438</v>
      </c>
      <c r="V14730" s="34">
        <v>417</v>
      </c>
      <c r="W14730" s="34">
        <v>476</v>
      </c>
      <c r="X14730" s="34">
        <v>623</v>
      </c>
      <c r="Y14730" s="34">
        <v>477</v>
      </c>
      <c r="Z14730" s="34">
        <v>447</v>
      </c>
      <c r="AA14730" s="34">
        <v>635</v>
      </c>
      <c r="AB14730" s="34">
        <v>380</v>
      </c>
      <c r="AC14730" s="34">
        <v>807</v>
      </c>
    </row>
    <row r="14731" spans="1:29" x14ac:dyDescent="0.2">
      <c r="A14731" s="34" t="s">
        <v>75224</v>
      </c>
      <c r="B14731" s="34">
        <v>131</v>
      </c>
      <c r="C14731" s="34">
        <v>186</v>
      </c>
      <c r="D14731" s="34">
        <v>148</v>
      </c>
      <c r="E14731" s="34">
        <v>218</v>
      </c>
      <c r="F14731" s="34">
        <v>132</v>
      </c>
      <c r="G14731" s="34">
        <v>158</v>
      </c>
      <c r="H14731" s="34">
        <v>102</v>
      </c>
      <c r="I14731" s="34">
        <v>166</v>
      </c>
      <c r="J14731" s="34">
        <v>94</v>
      </c>
      <c r="K14731" s="34">
        <v>203</v>
      </c>
      <c r="L14731" s="34">
        <v>66</v>
      </c>
      <c r="M14731" s="34">
        <v>141</v>
      </c>
      <c r="N14731" s="34">
        <v>84</v>
      </c>
      <c r="O14731" s="34">
        <v>131</v>
      </c>
      <c r="P14731" s="34">
        <v>94</v>
      </c>
      <c r="Q14731" s="34">
        <v>152</v>
      </c>
      <c r="R14731" s="34">
        <v>107</v>
      </c>
      <c r="S14731" s="34">
        <v>230</v>
      </c>
      <c r="T14731" s="34">
        <v>80</v>
      </c>
      <c r="U14731" s="34">
        <v>143</v>
      </c>
      <c r="V14731" s="34">
        <v>131</v>
      </c>
      <c r="W14731" s="34">
        <v>108</v>
      </c>
      <c r="X14731" s="34">
        <v>180</v>
      </c>
      <c r="Y14731" s="34">
        <v>128</v>
      </c>
      <c r="Z14731" s="34">
        <v>142</v>
      </c>
      <c r="AA14731" s="34">
        <v>159</v>
      </c>
      <c r="AB14731" s="34">
        <v>83</v>
      </c>
      <c r="AC14731" s="34">
        <v>249</v>
      </c>
    </row>
    <row r="14732" spans="1:29" x14ac:dyDescent="0.2">
      <c r="A14732" s="34" t="s">
        <v>75225</v>
      </c>
      <c r="B14732" s="34">
        <v>266</v>
      </c>
      <c r="C14732" s="34">
        <v>626</v>
      </c>
      <c r="D14732" s="34">
        <v>382</v>
      </c>
      <c r="E14732" s="34">
        <v>673</v>
      </c>
      <c r="F14732" s="34">
        <v>360</v>
      </c>
      <c r="G14732" s="34">
        <v>505</v>
      </c>
      <c r="H14732" s="34">
        <v>378</v>
      </c>
      <c r="I14732" s="34">
        <v>581</v>
      </c>
      <c r="J14732" s="34">
        <v>335</v>
      </c>
      <c r="K14732" s="34">
        <v>689</v>
      </c>
      <c r="L14732" s="34">
        <v>249</v>
      </c>
      <c r="M14732" s="34">
        <v>527</v>
      </c>
      <c r="N14732" s="34">
        <v>309</v>
      </c>
      <c r="O14732" s="34">
        <v>551</v>
      </c>
      <c r="P14732" s="34">
        <v>347</v>
      </c>
      <c r="Q14732" s="34">
        <v>792</v>
      </c>
      <c r="R14732" s="34">
        <v>446</v>
      </c>
      <c r="S14732" s="34">
        <v>611</v>
      </c>
      <c r="T14732" s="34">
        <v>385</v>
      </c>
      <c r="U14732" s="34">
        <v>539</v>
      </c>
      <c r="V14732" s="34">
        <v>362</v>
      </c>
      <c r="W14732" s="34">
        <v>541</v>
      </c>
      <c r="X14732" s="34">
        <v>395</v>
      </c>
      <c r="Y14732" s="34">
        <v>612</v>
      </c>
      <c r="Z14732" s="34">
        <v>403</v>
      </c>
      <c r="AA14732" s="34">
        <v>605</v>
      </c>
      <c r="AB14732" s="34">
        <v>427</v>
      </c>
      <c r="AC14732" s="34">
        <v>907</v>
      </c>
    </row>
    <row r="14733" spans="1:29" x14ac:dyDescent="0.2">
      <c r="A14733" s="34" t="s">
        <v>75226</v>
      </c>
      <c r="B14733" s="34">
        <v>224</v>
      </c>
      <c r="C14733" s="34">
        <v>582</v>
      </c>
      <c r="D14733" s="34">
        <v>491</v>
      </c>
      <c r="E14733" s="34">
        <v>658</v>
      </c>
      <c r="F14733" s="34">
        <v>406</v>
      </c>
      <c r="G14733" s="34">
        <v>646</v>
      </c>
      <c r="H14733" s="34">
        <v>324</v>
      </c>
      <c r="I14733" s="34">
        <v>603</v>
      </c>
      <c r="J14733" s="34">
        <v>317</v>
      </c>
      <c r="K14733" s="34">
        <v>607</v>
      </c>
      <c r="L14733" s="34">
        <v>175</v>
      </c>
      <c r="M14733" s="34">
        <v>519</v>
      </c>
      <c r="N14733" s="34">
        <v>277</v>
      </c>
      <c r="O14733" s="34">
        <v>485</v>
      </c>
      <c r="P14733" s="34">
        <v>309</v>
      </c>
      <c r="Q14733" s="34">
        <v>511</v>
      </c>
      <c r="R14733" s="34">
        <v>386</v>
      </c>
      <c r="S14733" s="34">
        <v>686</v>
      </c>
      <c r="T14733" s="34">
        <v>220</v>
      </c>
      <c r="U14733" s="34">
        <v>409</v>
      </c>
      <c r="V14733" s="34">
        <v>425</v>
      </c>
      <c r="W14733" s="34">
        <v>447</v>
      </c>
      <c r="X14733" s="34">
        <v>481</v>
      </c>
      <c r="Y14733" s="34">
        <v>351</v>
      </c>
      <c r="Z14733" s="34">
        <v>462</v>
      </c>
      <c r="AA14733" s="34">
        <v>639</v>
      </c>
      <c r="AB14733" s="34">
        <v>283</v>
      </c>
      <c r="AC14733" s="34">
        <v>826</v>
      </c>
    </row>
    <row r="14734" spans="1:29" x14ac:dyDescent="0.2">
      <c r="A14734" s="34" t="s">
        <v>75227</v>
      </c>
      <c r="B14734" s="34">
        <v>232</v>
      </c>
      <c r="C14734" s="34">
        <v>320</v>
      </c>
      <c r="D14734" s="34">
        <v>285</v>
      </c>
      <c r="E14734" s="34">
        <v>377</v>
      </c>
      <c r="F14734" s="34">
        <v>296</v>
      </c>
      <c r="G14734" s="34">
        <v>358</v>
      </c>
      <c r="H14734" s="34">
        <v>238</v>
      </c>
      <c r="I14734" s="34">
        <v>347</v>
      </c>
      <c r="J14734" s="34">
        <v>294</v>
      </c>
      <c r="K14734" s="34">
        <v>370</v>
      </c>
      <c r="L14734" s="34">
        <v>175</v>
      </c>
      <c r="M14734" s="34">
        <v>277</v>
      </c>
      <c r="N14734" s="34">
        <v>212</v>
      </c>
      <c r="O14734" s="34">
        <v>285</v>
      </c>
      <c r="P14734" s="34">
        <v>314</v>
      </c>
      <c r="Q14734" s="34">
        <v>422</v>
      </c>
      <c r="R14734" s="34">
        <v>290</v>
      </c>
      <c r="S14734" s="34">
        <v>379</v>
      </c>
      <c r="T14734" s="34">
        <v>298</v>
      </c>
      <c r="U14734" s="34">
        <v>337</v>
      </c>
      <c r="V14734" s="34">
        <v>298</v>
      </c>
      <c r="W14734" s="34">
        <v>343</v>
      </c>
      <c r="X14734" s="34">
        <v>240</v>
      </c>
      <c r="Y14734" s="34">
        <v>391</v>
      </c>
      <c r="Z14734" s="34">
        <v>278</v>
      </c>
      <c r="AA14734" s="34">
        <v>402</v>
      </c>
      <c r="AB14734" s="34">
        <v>348</v>
      </c>
      <c r="AC14734" s="34">
        <v>483</v>
      </c>
    </row>
    <row r="14735" spans="1:29" x14ac:dyDescent="0.2">
      <c r="A14735" s="34" t="s">
        <v>75228</v>
      </c>
      <c r="B14735" s="34">
        <v>248</v>
      </c>
      <c r="C14735" s="34">
        <v>470</v>
      </c>
      <c r="D14735" s="34">
        <v>491</v>
      </c>
      <c r="E14735" s="34">
        <v>506</v>
      </c>
      <c r="F14735" s="34">
        <v>505</v>
      </c>
      <c r="G14735" s="34">
        <v>515</v>
      </c>
      <c r="H14735" s="34">
        <v>432</v>
      </c>
      <c r="I14735" s="34">
        <v>451</v>
      </c>
      <c r="J14735" s="34">
        <v>375</v>
      </c>
      <c r="K14735" s="34">
        <v>565</v>
      </c>
      <c r="L14735" s="34">
        <v>264</v>
      </c>
      <c r="M14735" s="34">
        <v>434</v>
      </c>
      <c r="N14735" s="34">
        <v>357</v>
      </c>
      <c r="O14735" s="34">
        <v>361</v>
      </c>
      <c r="P14735" s="34">
        <v>405</v>
      </c>
      <c r="Q14735" s="34">
        <v>555</v>
      </c>
      <c r="R14735" s="34">
        <v>512</v>
      </c>
      <c r="S14735" s="34">
        <v>633</v>
      </c>
      <c r="T14735" s="34">
        <v>335</v>
      </c>
      <c r="U14735" s="34">
        <v>381</v>
      </c>
      <c r="V14735" s="34">
        <v>541</v>
      </c>
      <c r="W14735" s="34">
        <v>465</v>
      </c>
      <c r="X14735" s="34">
        <v>622</v>
      </c>
      <c r="Y14735" s="34">
        <v>396</v>
      </c>
      <c r="Z14735" s="34">
        <v>507</v>
      </c>
      <c r="AA14735" s="34">
        <v>523</v>
      </c>
      <c r="AB14735" s="34">
        <v>465</v>
      </c>
      <c r="AC14735" s="34">
        <v>643</v>
      </c>
    </row>
    <row r="14736" spans="1:29" x14ac:dyDescent="0.2">
      <c r="A14736" s="34" t="s">
        <v>75229</v>
      </c>
      <c r="B14736" s="34">
        <v>242</v>
      </c>
      <c r="C14736" s="34">
        <v>356</v>
      </c>
      <c r="D14736" s="34">
        <v>440</v>
      </c>
      <c r="E14736" s="34">
        <v>382</v>
      </c>
      <c r="F14736" s="34">
        <v>380</v>
      </c>
      <c r="G14736" s="34">
        <v>276</v>
      </c>
      <c r="H14736" s="34">
        <v>273</v>
      </c>
      <c r="I14736" s="34">
        <v>321</v>
      </c>
      <c r="J14736" s="34">
        <v>273</v>
      </c>
      <c r="K14736" s="34">
        <v>372</v>
      </c>
      <c r="L14736" s="34">
        <v>133</v>
      </c>
      <c r="M14736" s="34">
        <v>269</v>
      </c>
      <c r="N14736" s="34">
        <v>241</v>
      </c>
      <c r="O14736" s="34">
        <v>303</v>
      </c>
      <c r="P14736" s="34">
        <v>293</v>
      </c>
      <c r="Q14736" s="34">
        <v>330</v>
      </c>
      <c r="R14736" s="34">
        <v>260</v>
      </c>
      <c r="S14736" s="34">
        <v>436</v>
      </c>
      <c r="T14736" s="34">
        <v>208</v>
      </c>
      <c r="U14736" s="34">
        <v>238</v>
      </c>
      <c r="V14736" s="34">
        <v>375</v>
      </c>
      <c r="W14736" s="34">
        <v>240</v>
      </c>
      <c r="X14736" s="34">
        <v>386</v>
      </c>
      <c r="Y14736" s="34">
        <v>221</v>
      </c>
      <c r="Z14736" s="34">
        <v>409</v>
      </c>
      <c r="AA14736" s="34">
        <v>400</v>
      </c>
      <c r="AB14736" s="34">
        <v>265</v>
      </c>
      <c r="AC14736" s="34">
        <v>436</v>
      </c>
    </row>
    <row r="14737" spans="1:29" x14ac:dyDescent="0.2">
      <c r="A14737" s="34" t="s">
        <v>75230</v>
      </c>
      <c r="B14737" s="34">
        <v>168</v>
      </c>
      <c r="C14737" s="34">
        <v>351</v>
      </c>
      <c r="D14737" s="34">
        <v>392</v>
      </c>
      <c r="E14737" s="34">
        <v>399</v>
      </c>
      <c r="F14737" s="34">
        <v>348</v>
      </c>
      <c r="G14737" s="34">
        <v>311</v>
      </c>
      <c r="H14737" s="34">
        <v>336</v>
      </c>
      <c r="I14737" s="34">
        <v>338</v>
      </c>
      <c r="J14737" s="34">
        <v>301</v>
      </c>
      <c r="K14737" s="34">
        <v>372</v>
      </c>
      <c r="L14737" s="34">
        <v>204</v>
      </c>
      <c r="M14737" s="34">
        <v>310</v>
      </c>
      <c r="N14737" s="34">
        <v>248</v>
      </c>
      <c r="O14737" s="34">
        <v>289</v>
      </c>
      <c r="P14737" s="34">
        <v>322</v>
      </c>
      <c r="Q14737" s="34">
        <v>453</v>
      </c>
      <c r="R14737" s="34">
        <v>381</v>
      </c>
      <c r="S14737" s="34">
        <v>392</v>
      </c>
      <c r="T14737" s="34">
        <v>266</v>
      </c>
      <c r="U14737" s="34">
        <v>375</v>
      </c>
      <c r="V14737" s="34">
        <v>406</v>
      </c>
      <c r="W14737" s="34">
        <v>381</v>
      </c>
      <c r="X14737" s="34">
        <v>392</v>
      </c>
      <c r="Y14737" s="34">
        <v>375</v>
      </c>
      <c r="Z14737" s="34">
        <v>371</v>
      </c>
      <c r="AA14737" s="34">
        <v>430</v>
      </c>
      <c r="AB14737" s="34">
        <v>362</v>
      </c>
      <c r="AC14737" s="34">
        <v>643</v>
      </c>
    </row>
    <row r="14738" spans="1:29" x14ac:dyDescent="0.2">
      <c r="A14738" s="34" t="s">
        <v>75231</v>
      </c>
      <c r="B14738" s="34">
        <v>300</v>
      </c>
      <c r="C14738" s="34">
        <v>495</v>
      </c>
      <c r="D14738" s="34">
        <v>537</v>
      </c>
      <c r="E14738" s="34">
        <v>502</v>
      </c>
      <c r="F14738" s="34">
        <v>490</v>
      </c>
      <c r="G14738" s="34">
        <v>424</v>
      </c>
      <c r="H14738" s="34">
        <v>383</v>
      </c>
      <c r="I14738" s="34">
        <v>390</v>
      </c>
      <c r="J14738" s="34">
        <v>359</v>
      </c>
      <c r="K14738" s="34">
        <v>516</v>
      </c>
      <c r="L14738" s="34">
        <v>234</v>
      </c>
      <c r="M14738" s="34">
        <v>413</v>
      </c>
      <c r="N14738" s="34">
        <v>374</v>
      </c>
      <c r="O14738" s="34">
        <v>339</v>
      </c>
      <c r="P14738" s="34">
        <v>328</v>
      </c>
      <c r="Q14738" s="34">
        <v>470</v>
      </c>
      <c r="R14738" s="34">
        <v>434</v>
      </c>
      <c r="S14738" s="34">
        <v>557</v>
      </c>
      <c r="T14738" s="34">
        <v>320</v>
      </c>
      <c r="U14738" s="34">
        <v>378</v>
      </c>
      <c r="V14738" s="34">
        <v>494</v>
      </c>
      <c r="W14738" s="34">
        <v>432</v>
      </c>
      <c r="X14738" s="34">
        <v>478</v>
      </c>
      <c r="Y14738" s="34">
        <v>371</v>
      </c>
      <c r="Z14738" s="34">
        <v>496</v>
      </c>
      <c r="AA14738" s="34">
        <v>548</v>
      </c>
      <c r="AB14738" s="34">
        <v>393</v>
      </c>
      <c r="AC14738" s="34">
        <v>800</v>
      </c>
    </row>
    <row r="14739" spans="1:29" x14ac:dyDescent="0.2">
      <c r="A14739" s="34" t="s">
        <v>75232</v>
      </c>
      <c r="B14739" s="34">
        <v>335</v>
      </c>
      <c r="C14739" s="34">
        <v>520</v>
      </c>
      <c r="D14739" s="34">
        <v>452</v>
      </c>
      <c r="E14739" s="34">
        <v>551</v>
      </c>
      <c r="F14739" s="34">
        <v>475</v>
      </c>
      <c r="G14739" s="34">
        <v>541</v>
      </c>
      <c r="H14739" s="34">
        <v>417</v>
      </c>
      <c r="I14739" s="34">
        <v>614</v>
      </c>
      <c r="J14739" s="34">
        <v>362</v>
      </c>
      <c r="K14739" s="34">
        <v>526</v>
      </c>
      <c r="L14739" s="34">
        <v>326</v>
      </c>
      <c r="M14739" s="34">
        <v>494</v>
      </c>
      <c r="N14739" s="34">
        <v>381</v>
      </c>
      <c r="O14739" s="34">
        <v>538</v>
      </c>
      <c r="P14739" s="34">
        <v>416</v>
      </c>
      <c r="Q14739" s="34">
        <v>669</v>
      </c>
      <c r="R14739" s="34">
        <v>459</v>
      </c>
      <c r="S14739" s="34">
        <v>623</v>
      </c>
      <c r="T14739" s="34">
        <v>514</v>
      </c>
      <c r="U14739" s="34">
        <v>520</v>
      </c>
      <c r="V14739" s="34">
        <v>519</v>
      </c>
      <c r="W14739" s="34">
        <v>578</v>
      </c>
      <c r="X14739" s="34">
        <v>528</v>
      </c>
      <c r="Y14739" s="34">
        <v>493</v>
      </c>
      <c r="Z14739" s="34">
        <v>452</v>
      </c>
      <c r="AA14739" s="34">
        <v>687</v>
      </c>
      <c r="AB14739" s="34">
        <v>550</v>
      </c>
      <c r="AC14739" s="34">
        <v>914</v>
      </c>
    </row>
    <row r="14740" spans="1:29" x14ac:dyDescent="0.2">
      <c r="A14740" s="34" t="s">
        <v>75233</v>
      </c>
      <c r="B14740" s="34">
        <v>512</v>
      </c>
      <c r="C14740" s="34">
        <v>776</v>
      </c>
      <c r="D14740" s="34">
        <v>546</v>
      </c>
      <c r="E14740" s="34">
        <v>791</v>
      </c>
      <c r="F14740" s="34">
        <v>589</v>
      </c>
      <c r="G14740" s="34">
        <v>670</v>
      </c>
      <c r="H14740" s="34">
        <v>534</v>
      </c>
      <c r="I14740" s="34">
        <v>719</v>
      </c>
      <c r="J14740" s="34">
        <v>545</v>
      </c>
      <c r="K14740" s="34">
        <v>792</v>
      </c>
      <c r="L14740" s="34">
        <v>486</v>
      </c>
      <c r="M14740" s="34">
        <v>692</v>
      </c>
      <c r="N14740" s="34">
        <v>496</v>
      </c>
      <c r="O14740" s="34">
        <v>730</v>
      </c>
      <c r="P14740" s="34">
        <v>543</v>
      </c>
      <c r="Q14740" s="34">
        <v>978</v>
      </c>
      <c r="R14740" s="34">
        <v>702</v>
      </c>
      <c r="S14740" s="34">
        <v>780</v>
      </c>
      <c r="T14740" s="34">
        <v>657</v>
      </c>
      <c r="U14740" s="34">
        <v>758</v>
      </c>
      <c r="V14740" s="34">
        <v>660</v>
      </c>
      <c r="W14740" s="34">
        <v>992</v>
      </c>
      <c r="X14740" s="34">
        <v>671</v>
      </c>
      <c r="Y14740" s="34">
        <v>727</v>
      </c>
      <c r="Z14740" s="34">
        <v>596</v>
      </c>
      <c r="AA14740" s="34">
        <v>819</v>
      </c>
      <c r="AB14740" s="34">
        <v>701</v>
      </c>
      <c r="AC14740" s="34">
        <v>1032</v>
      </c>
    </row>
    <row r="14741" spans="1:29" x14ac:dyDescent="0.2">
      <c r="A14741" s="34" t="s">
        <v>75234</v>
      </c>
      <c r="B14741" s="34">
        <v>134</v>
      </c>
      <c r="C14741" s="34">
        <v>185</v>
      </c>
      <c r="D14741" s="34">
        <v>197</v>
      </c>
      <c r="E14741" s="34">
        <v>148</v>
      </c>
      <c r="F14741" s="34">
        <v>184</v>
      </c>
      <c r="G14741" s="34">
        <v>128</v>
      </c>
      <c r="H14741" s="34">
        <v>167</v>
      </c>
      <c r="I14741" s="34">
        <v>148</v>
      </c>
      <c r="J14741" s="34">
        <v>152</v>
      </c>
      <c r="K14741" s="34">
        <v>165</v>
      </c>
      <c r="L14741" s="34">
        <v>50</v>
      </c>
      <c r="M14741" s="34">
        <v>130</v>
      </c>
      <c r="N14741" s="34">
        <v>130</v>
      </c>
      <c r="O14741" s="34">
        <v>103</v>
      </c>
      <c r="P14741" s="34">
        <v>137</v>
      </c>
      <c r="Q14741" s="34">
        <v>135</v>
      </c>
      <c r="R14741" s="34">
        <v>157</v>
      </c>
      <c r="S14741" s="34">
        <v>213</v>
      </c>
      <c r="T14741" s="34">
        <v>86</v>
      </c>
      <c r="U14741" s="34">
        <v>108</v>
      </c>
      <c r="V14741" s="34">
        <v>202</v>
      </c>
      <c r="W14741" s="34">
        <v>149</v>
      </c>
      <c r="X14741" s="34">
        <v>230</v>
      </c>
      <c r="Y14741" s="34">
        <v>131</v>
      </c>
      <c r="Z14741" s="34">
        <v>189</v>
      </c>
      <c r="AA14741" s="34">
        <v>191</v>
      </c>
      <c r="AB14741" s="34">
        <v>161</v>
      </c>
      <c r="AC14741" s="34">
        <v>200</v>
      </c>
    </row>
    <row r="14742" spans="1:29" x14ac:dyDescent="0.2">
      <c r="A14742" s="34" t="s">
        <v>75235</v>
      </c>
      <c r="B14742" s="34">
        <v>438</v>
      </c>
      <c r="C14742" s="34">
        <v>655</v>
      </c>
      <c r="D14742" s="34">
        <v>868</v>
      </c>
      <c r="E14742" s="34">
        <v>709</v>
      </c>
      <c r="F14742" s="34">
        <v>708</v>
      </c>
      <c r="G14742" s="34">
        <v>628</v>
      </c>
      <c r="H14742" s="34">
        <v>537</v>
      </c>
      <c r="I14742" s="34">
        <v>600</v>
      </c>
      <c r="J14742" s="34">
        <v>538</v>
      </c>
      <c r="K14742" s="34">
        <v>738</v>
      </c>
      <c r="L14742" s="34">
        <v>285</v>
      </c>
      <c r="M14742" s="34">
        <v>511</v>
      </c>
      <c r="N14742" s="34">
        <v>535</v>
      </c>
      <c r="O14742" s="34">
        <v>517</v>
      </c>
      <c r="P14742" s="34">
        <v>530</v>
      </c>
      <c r="Q14742" s="34">
        <v>681</v>
      </c>
      <c r="R14742" s="34">
        <v>602</v>
      </c>
      <c r="S14742" s="34">
        <v>847</v>
      </c>
      <c r="T14742" s="34">
        <v>384</v>
      </c>
      <c r="U14742" s="34">
        <v>536</v>
      </c>
      <c r="V14742" s="34">
        <v>666</v>
      </c>
      <c r="W14742" s="34">
        <v>534</v>
      </c>
      <c r="X14742" s="34">
        <v>829</v>
      </c>
      <c r="Y14742" s="34">
        <v>438</v>
      </c>
      <c r="Z14742" s="34">
        <v>800</v>
      </c>
      <c r="AA14742" s="34">
        <v>819</v>
      </c>
      <c r="AB14742" s="34">
        <v>486</v>
      </c>
      <c r="AC14742" s="34">
        <v>978</v>
      </c>
    </row>
    <row r="14743" spans="1:29" x14ac:dyDescent="0.2">
      <c r="A14743" s="34" t="s">
        <v>75236</v>
      </c>
      <c r="B14743" s="34">
        <v>336</v>
      </c>
      <c r="C14743" s="34">
        <v>314</v>
      </c>
      <c r="D14743" s="34">
        <v>352</v>
      </c>
      <c r="E14743" s="34">
        <v>368</v>
      </c>
      <c r="F14743" s="34">
        <v>414</v>
      </c>
      <c r="G14743" s="34">
        <v>325</v>
      </c>
      <c r="H14743" s="34">
        <v>417</v>
      </c>
      <c r="I14743" s="34">
        <v>396</v>
      </c>
      <c r="J14743" s="34">
        <v>389</v>
      </c>
      <c r="K14743" s="34">
        <v>319</v>
      </c>
      <c r="L14743" s="34">
        <v>376</v>
      </c>
      <c r="M14743" s="34">
        <v>392</v>
      </c>
      <c r="N14743" s="34">
        <v>348</v>
      </c>
      <c r="O14743" s="34">
        <v>320</v>
      </c>
      <c r="P14743" s="34">
        <v>376</v>
      </c>
      <c r="Q14743" s="34">
        <v>486</v>
      </c>
      <c r="R14743" s="34">
        <v>571</v>
      </c>
      <c r="S14743" s="34">
        <v>480</v>
      </c>
      <c r="T14743" s="34">
        <v>473</v>
      </c>
      <c r="U14743" s="34">
        <v>399</v>
      </c>
      <c r="V14743" s="34">
        <v>455</v>
      </c>
      <c r="W14743" s="34">
        <v>512</v>
      </c>
      <c r="X14743" s="34">
        <v>489</v>
      </c>
      <c r="Y14743" s="34">
        <v>412</v>
      </c>
      <c r="Z14743" s="34">
        <v>399</v>
      </c>
      <c r="AA14743" s="34">
        <v>446</v>
      </c>
      <c r="AB14743" s="34">
        <v>601</v>
      </c>
      <c r="AC14743" s="34">
        <v>635</v>
      </c>
    </row>
    <row r="14744" spans="1:29" x14ac:dyDescent="0.2">
      <c r="A14744" s="34" t="s">
        <v>75237</v>
      </c>
      <c r="B14744" s="34">
        <v>209</v>
      </c>
      <c r="C14744" s="34">
        <v>289</v>
      </c>
      <c r="D14744" s="34">
        <v>339</v>
      </c>
      <c r="E14744" s="34">
        <v>329</v>
      </c>
      <c r="F14744" s="34">
        <v>317</v>
      </c>
      <c r="G14744" s="34">
        <v>332</v>
      </c>
      <c r="H14744" s="34">
        <v>264</v>
      </c>
      <c r="I14744" s="34">
        <v>329</v>
      </c>
      <c r="J14744" s="34">
        <v>247</v>
      </c>
      <c r="K14744" s="34">
        <v>284</v>
      </c>
      <c r="L14744" s="34">
        <v>226</v>
      </c>
      <c r="M14744" s="34">
        <v>278</v>
      </c>
      <c r="N14744" s="34">
        <v>251</v>
      </c>
      <c r="O14744" s="34">
        <v>270</v>
      </c>
      <c r="P14744" s="34">
        <v>263</v>
      </c>
      <c r="Q14744" s="34">
        <v>419</v>
      </c>
      <c r="R14744" s="34">
        <v>353</v>
      </c>
      <c r="S14744" s="34">
        <v>410</v>
      </c>
      <c r="T14744" s="34">
        <v>293</v>
      </c>
      <c r="U14744" s="34">
        <v>329</v>
      </c>
      <c r="V14744" s="34">
        <v>297</v>
      </c>
      <c r="W14744" s="34">
        <v>287</v>
      </c>
      <c r="X14744" s="34">
        <v>363</v>
      </c>
      <c r="Y14744" s="34">
        <v>325</v>
      </c>
      <c r="Z14744" s="34">
        <v>314</v>
      </c>
      <c r="AA14744" s="34">
        <v>374</v>
      </c>
      <c r="AB14744" s="34">
        <v>321</v>
      </c>
      <c r="AC14744" s="34">
        <v>496</v>
      </c>
    </row>
    <row r="14745" spans="1:29" x14ac:dyDescent="0.2">
      <c r="A14745" s="34" t="s">
        <v>75238</v>
      </c>
      <c r="B14745" s="34">
        <v>181</v>
      </c>
      <c r="C14745" s="34">
        <v>302</v>
      </c>
      <c r="D14745" s="34">
        <v>152</v>
      </c>
      <c r="E14745" s="34">
        <v>320</v>
      </c>
      <c r="F14745" s="34">
        <v>166</v>
      </c>
      <c r="G14745" s="34">
        <v>287</v>
      </c>
      <c r="H14745" s="34">
        <v>131</v>
      </c>
      <c r="I14745" s="34">
        <v>334</v>
      </c>
      <c r="J14745" s="34">
        <v>129</v>
      </c>
      <c r="K14745" s="34">
        <v>311</v>
      </c>
      <c r="L14745" s="34">
        <v>114</v>
      </c>
      <c r="M14745" s="34">
        <v>264</v>
      </c>
      <c r="N14745" s="34">
        <v>156</v>
      </c>
      <c r="O14745" s="34">
        <v>296</v>
      </c>
      <c r="P14745" s="34">
        <v>146</v>
      </c>
      <c r="Q14745" s="34">
        <v>306</v>
      </c>
      <c r="R14745" s="34">
        <v>176</v>
      </c>
      <c r="S14745" s="34">
        <v>302</v>
      </c>
      <c r="T14745" s="34">
        <v>123</v>
      </c>
      <c r="U14745" s="34">
        <v>235</v>
      </c>
      <c r="V14745" s="34">
        <v>162</v>
      </c>
      <c r="W14745" s="34">
        <v>232</v>
      </c>
      <c r="X14745" s="34">
        <v>197</v>
      </c>
      <c r="Y14745" s="34">
        <v>284</v>
      </c>
      <c r="Z14745" s="34">
        <v>216</v>
      </c>
      <c r="AA14745" s="34">
        <v>294</v>
      </c>
      <c r="AB14745" s="34">
        <v>173</v>
      </c>
      <c r="AC14745" s="34">
        <v>397</v>
      </c>
    </row>
    <row r="14746" spans="1:29" x14ac:dyDescent="0.2">
      <c r="A14746" s="34" t="s">
        <v>75239</v>
      </c>
      <c r="B14746" s="34">
        <v>73</v>
      </c>
      <c r="C14746" s="34">
        <v>93</v>
      </c>
      <c r="D14746" s="34">
        <v>72</v>
      </c>
      <c r="E14746" s="34">
        <v>77</v>
      </c>
      <c r="F14746" s="34">
        <v>94</v>
      </c>
      <c r="G14746" s="34">
        <v>101</v>
      </c>
      <c r="H14746" s="34">
        <v>81</v>
      </c>
      <c r="I14746" s="34">
        <v>83</v>
      </c>
      <c r="J14746" s="34">
        <v>64</v>
      </c>
      <c r="K14746" s="34">
        <v>94</v>
      </c>
      <c r="L14746" s="34">
        <v>47</v>
      </c>
      <c r="M14746" s="34">
        <v>61</v>
      </c>
      <c r="N14746" s="34">
        <v>68</v>
      </c>
      <c r="O14746" s="34">
        <v>70</v>
      </c>
      <c r="P14746" s="34">
        <v>79</v>
      </c>
      <c r="Q14746" s="34">
        <v>105</v>
      </c>
      <c r="R14746" s="34">
        <v>72</v>
      </c>
      <c r="S14746" s="34">
        <v>115</v>
      </c>
      <c r="T14746" s="34">
        <v>65</v>
      </c>
      <c r="U14746" s="34">
        <v>75</v>
      </c>
      <c r="V14746" s="34">
        <v>85</v>
      </c>
      <c r="W14746" s="34">
        <v>54</v>
      </c>
      <c r="X14746" s="34">
        <v>98</v>
      </c>
      <c r="Y14746" s="34">
        <v>54</v>
      </c>
      <c r="Z14746" s="34">
        <v>79</v>
      </c>
      <c r="AA14746" s="34">
        <v>90</v>
      </c>
      <c r="AB14746" s="34">
        <v>67</v>
      </c>
      <c r="AC14746" s="34">
        <v>128</v>
      </c>
    </row>
    <row r="14747" spans="1:29" x14ac:dyDescent="0.2">
      <c r="A14747" s="34" t="s">
        <v>75240</v>
      </c>
      <c r="B14747" s="34">
        <v>270</v>
      </c>
      <c r="C14747" s="34">
        <v>372</v>
      </c>
      <c r="D14747" s="34">
        <v>374</v>
      </c>
      <c r="E14747" s="34">
        <v>465</v>
      </c>
      <c r="F14747" s="34">
        <v>291</v>
      </c>
      <c r="G14747" s="34">
        <v>411</v>
      </c>
      <c r="H14747" s="34">
        <v>268</v>
      </c>
      <c r="I14747" s="34">
        <v>408</v>
      </c>
      <c r="J14747" s="34">
        <v>239</v>
      </c>
      <c r="K14747" s="34">
        <v>422</v>
      </c>
      <c r="L14747" s="34">
        <v>145</v>
      </c>
      <c r="M14747" s="34">
        <v>307</v>
      </c>
      <c r="N14747" s="34">
        <v>243</v>
      </c>
      <c r="O14747" s="34">
        <v>290</v>
      </c>
      <c r="P14747" s="34">
        <v>247</v>
      </c>
      <c r="Q14747" s="34">
        <v>430</v>
      </c>
      <c r="R14747" s="34">
        <v>311</v>
      </c>
      <c r="S14747" s="34">
        <v>429</v>
      </c>
      <c r="T14747" s="34">
        <v>236</v>
      </c>
      <c r="U14747" s="34">
        <v>329</v>
      </c>
      <c r="V14747" s="34">
        <v>324</v>
      </c>
      <c r="W14747" s="34">
        <v>376</v>
      </c>
      <c r="X14747" s="34">
        <v>397</v>
      </c>
      <c r="Y14747" s="34">
        <v>352</v>
      </c>
      <c r="Z14747" s="34">
        <v>407</v>
      </c>
      <c r="AA14747" s="34">
        <v>373</v>
      </c>
      <c r="AB14747" s="34">
        <v>289</v>
      </c>
      <c r="AC14747" s="34">
        <v>522</v>
      </c>
    </row>
    <row r="14748" spans="1:29" x14ac:dyDescent="0.2">
      <c r="A14748" s="34" t="s">
        <v>75241</v>
      </c>
      <c r="B14748" s="34">
        <v>99</v>
      </c>
      <c r="C14748" s="34">
        <v>152</v>
      </c>
      <c r="D14748" s="34">
        <v>211</v>
      </c>
      <c r="E14748" s="34">
        <v>154</v>
      </c>
      <c r="F14748" s="34">
        <v>111</v>
      </c>
      <c r="G14748" s="34">
        <v>154</v>
      </c>
      <c r="H14748" s="34">
        <v>81</v>
      </c>
      <c r="I14748" s="34">
        <v>84</v>
      </c>
      <c r="J14748" s="34">
        <v>65</v>
      </c>
      <c r="K14748" s="34">
        <v>152</v>
      </c>
      <c r="L14748" s="34">
        <v>26</v>
      </c>
      <c r="M14748" s="34">
        <v>101</v>
      </c>
      <c r="N14748" s="34">
        <v>104</v>
      </c>
      <c r="O14748" s="34">
        <v>98</v>
      </c>
      <c r="P14748" s="34">
        <v>87</v>
      </c>
      <c r="Q14748" s="34">
        <v>109</v>
      </c>
      <c r="R14748" s="34">
        <v>73</v>
      </c>
      <c r="S14748" s="34">
        <v>167</v>
      </c>
      <c r="T14748" s="34">
        <v>47</v>
      </c>
      <c r="U14748" s="34">
        <v>83</v>
      </c>
      <c r="V14748" s="34">
        <v>107</v>
      </c>
      <c r="W14748" s="34">
        <v>75</v>
      </c>
      <c r="X14748" s="34">
        <v>120</v>
      </c>
      <c r="Y14748" s="34">
        <v>62</v>
      </c>
      <c r="Z14748" s="34">
        <v>142</v>
      </c>
      <c r="AA14748" s="34">
        <v>147</v>
      </c>
      <c r="AB14748" s="34">
        <v>53</v>
      </c>
      <c r="AC14748" s="34">
        <v>196</v>
      </c>
    </row>
    <row r="14749" spans="1:29" x14ac:dyDescent="0.2">
      <c r="A14749" s="34" t="s">
        <v>75242</v>
      </c>
      <c r="B14749" s="34">
        <v>79</v>
      </c>
      <c r="C14749" s="34">
        <v>211</v>
      </c>
      <c r="D14749" s="34">
        <v>214</v>
      </c>
      <c r="E14749" s="34">
        <v>192</v>
      </c>
      <c r="F14749" s="34">
        <v>146</v>
      </c>
      <c r="G14749" s="34">
        <v>163</v>
      </c>
      <c r="H14749" s="34">
        <v>117</v>
      </c>
      <c r="I14749" s="34">
        <v>146</v>
      </c>
      <c r="J14749" s="34">
        <v>100</v>
      </c>
      <c r="K14749" s="34">
        <v>165</v>
      </c>
      <c r="L14749" s="34">
        <v>51</v>
      </c>
      <c r="M14749" s="34">
        <v>137</v>
      </c>
      <c r="N14749" s="34">
        <v>87</v>
      </c>
      <c r="O14749" s="34">
        <v>146</v>
      </c>
      <c r="P14749" s="34">
        <v>106</v>
      </c>
      <c r="Q14749" s="34">
        <v>160</v>
      </c>
      <c r="R14749" s="34">
        <v>109</v>
      </c>
      <c r="S14749" s="34">
        <v>223</v>
      </c>
      <c r="T14749" s="34">
        <v>53</v>
      </c>
      <c r="U14749" s="34">
        <v>103</v>
      </c>
      <c r="V14749" s="34">
        <v>118</v>
      </c>
      <c r="W14749" s="34">
        <v>86</v>
      </c>
      <c r="X14749" s="34">
        <v>165</v>
      </c>
      <c r="Y14749" s="34">
        <v>74</v>
      </c>
      <c r="Z14749" s="34">
        <v>181</v>
      </c>
      <c r="AA14749" s="34">
        <v>211</v>
      </c>
      <c r="AB14749" s="34">
        <v>76</v>
      </c>
      <c r="AC14749" s="34">
        <v>205</v>
      </c>
    </row>
    <row r="14750" spans="1:29" x14ac:dyDescent="0.2">
      <c r="A14750" s="34" t="s">
        <v>75243</v>
      </c>
      <c r="B14750" s="34">
        <v>407</v>
      </c>
      <c r="C14750" s="34">
        <v>375</v>
      </c>
      <c r="D14750" s="34">
        <v>526</v>
      </c>
      <c r="E14750" s="34">
        <v>457</v>
      </c>
      <c r="F14750" s="34">
        <v>509</v>
      </c>
      <c r="G14750" s="34">
        <v>421</v>
      </c>
      <c r="H14750" s="34">
        <v>439</v>
      </c>
      <c r="I14750" s="34">
        <v>398</v>
      </c>
      <c r="J14750" s="34">
        <v>427</v>
      </c>
      <c r="K14750" s="34">
        <v>429</v>
      </c>
      <c r="L14750" s="34">
        <v>446</v>
      </c>
      <c r="M14750" s="34">
        <v>368</v>
      </c>
      <c r="N14750" s="34">
        <v>401</v>
      </c>
      <c r="O14750" s="34">
        <v>379</v>
      </c>
      <c r="P14750" s="34">
        <v>444</v>
      </c>
      <c r="Q14750" s="34">
        <v>601</v>
      </c>
      <c r="R14750" s="34">
        <v>616</v>
      </c>
      <c r="S14750" s="34">
        <v>495</v>
      </c>
      <c r="T14750" s="34">
        <v>681</v>
      </c>
      <c r="U14750" s="34">
        <v>493</v>
      </c>
      <c r="V14750" s="34">
        <v>589</v>
      </c>
      <c r="W14750" s="34">
        <v>731</v>
      </c>
      <c r="X14750" s="34">
        <v>612</v>
      </c>
      <c r="Y14750" s="34">
        <v>548</v>
      </c>
      <c r="Z14750" s="34">
        <v>482</v>
      </c>
      <c r="AA14750" s="34">
        <v>565</v>
      </c>
      <c r="AB14750" s="34">
        <v>645</v>
      </c>
      <c r="AC14750" s="34">
        <v>714</v>
      </c>
    </row>
    <row r="14751" spans="1:29" x14ac:dyDescent="0.2">
      <c r="A14751" s="34" t="s">
        <v>75244</v>
      </c>
      <c r="B14751" s="34">
        <v>354</v>
      </c>
      <c r="C14751" s="34">
        <v>98</v>
      </c>
      <c r="D14751" s="34">
        <v>131</v>
      </c>
      <c r="E14751" s="34">
        <v>136</v>
      </c>
      <c r="F14751" s="34">
        <v>103</v>
      </c>
      <c r="G14751" s="34">
        <v>110</v>
      </c>
      <c r="H14751" s="34">
        <v>69</v>
      </c>
      <c r="I14751" s="34">
        <v>108</v>
      </c>
      <c r="J14751" s="34">
        <v>71</v>
      </c>
      <c r="K14751" s="34">
        <v>124</v>
      </c>
      <c r="L14751" s="34">
        <v>59</v>
      </c>
      <c r="M14751" s="34">
        <v>80</v>
      </c>
      <c r="N14751" s="34">
        <v>70</v>
      </c>
      <c r="O14751" s="34">
        <v>102</v>
      </c>
      <c r="P14751" s="34">
        <v>89</v>
      </c>
      <c r="Q14751" s="34">
        <v>124</v>
      </c>
      <c r="R14751" s="34">
        <v>99</v>
      </c>
      <c r="S14751" s="34">
        <v>149</v>
      </c>
      <c r="T14751" s="34">
        <v>57</v>
      </c>
      <c r="U14751" s="34">
        <v>71</v>
      </c>
      <c r="V14751" s="34">
        <v>112</v>
      </c>
      <c r="W14751" s="34">
        <v>127</v>
      </c>
      <c r="X14751" s="34">
        <v>127</v>
      </c>
      <c r="Y14751" s="34">
        <v>76</v>
      </c>
      <c r="Z14751" s="34">
        <v>108</v>
      </c>
      <c r="AA14751" s="34">
        <v>188</v>
      </c>
      <c r="AB14751" s="34">
        <v>76</v>
      </c>
      <c r="AC14751" s="34">
        <v>137</v>
      </c>
    </row>
    <row r="14752" spans="1:29" x14ac:dyDescent="0.2">
      <c r="A14752" s="34" t="s">
        <v>75245</v>
      </c>
      <c r="B14752" s="34">
        <v>350</v>
      </c>
      <c r="C14752" s="34">
        <v>363</v>
      </c>
      <c r="D14752" s="34">
        <v>395</v>
      </c>
      <c r="E14752" s="34">
        <v>391</v>
      </c>
      <c r="F14752" s="34">
        <v>422</v>
      </c>
      <c r="G14752" s="34">
        <v>430</v>
      </c>
      <c r="H14752" s="34">
        <v>377</v>
      </c>
      <c r="I14752" s="34">
        <v>356</v>
      </c>
      <c r="J14752" s="34">
        <v>355</v>
      </c>
      <c r="K14752" s="34">
        <v>403</v>
      </c>
      <c r="L14752" s="34">
        <v>293</v>
      </c>
      <c r="M14752" s="34">
        <v>305</v>
      </c>
      <c r="N14752" s="34">
        <v>318</v>
      </c>
      <c r="O14752" s="34">
        <v>337</v>
      </c>
      <c r="P14752" s="34">
        <v>344</v>
      </c>
      <c r="Q14752" s="34">
        <v>460</v>
      </c>
      <c r="R14752" s="34">
        <v>426</v>
      </c>
      <c r="S14752" s="34">
        <v>391</v>
      </c>
      <c r="T14752" s="34">
        <v>466</v>
      </c>
      <c r="U14752" s="34">
        <v>378</v>
      </c>
      <c r="V14752" s="34">
        <v>568</v>
      </c>
      <c r="W14752" s="34">
        <v>460</v>
      </c>
      <c r="X14752" s="34">
        <v>542</v>
      </c>
      <c r="Y14752" s="34">
        <v>461</v>
      </c>
      <c r="Z14752" s="34">
        <v>392</v>
      </c>
      <c r="AA14752" s="34">
        <v>392</v>
      </c>
      <c r="AB14752" s="34">
        <v>543</v>
      </c>
      <c r="AC14752" s="34">
        <v>586</v>
      </c>
    </row>
    <row r="14753" spans="1:29" x14ac:dyDescent="0.2">
      <c r="A14753" s="34" t="s">
        <v>75246</v>
      </c>
      <c r="B14753" s="34">
        <v>73</v>
      </c>
      <c r="C14753" s="34">
        <v>131</v>
      </c>
      <c r="D14753" s="34">
        <v>177</v>
      </c>
      <c r="E14753" s="34">
        <v>176</v>
      </c>
      <c r="F14753" s="34">
        <v>146</v>
      </c>
      <c r="G14753" s="34">
        <v>136</v>
      </c>
      <c r="H14753" s="34">
        <v>107</v>
      </c>
      <c r="I14753" s="34">
        <v>127</v>
      </c>
      <c r="J14753" s="34">
        <v>97</v>
      </c>
      <c r="K14753" s="34">
        <v>144</v>
      </c>
      <c r="L14753" s="34">
        <v>67</v>
      </c>
      <c r="M14753" s="34">
        <v>98</v>
      </c>
      <c r="N14753" s="34">
        <v>118</v>
      </c>
      <c r="O14753" s="34">
        <v>120</v>
      </c>
      <c r="P14753" s="34">
        <v>114</v>
      </c>
      <c r="Q14753" s="34">
        <v>132</v>
      </c>
      <c r="R14753" s="34">
        <v>133</v>
      </c>
      <c r="S14753" s="34">
        <v>174</v>
      </c>
      <c r="T14753" s="34">
        <v>87</v>
      </c>
      <c r="U14753" s="34">
        <v>85</v>
      </c>
      <c r="V14753" s="34">
        <v>114</v>
      </c>
      <c r="W14753" s="34">
        <v>124</v>
      </c>
      <c r="X14753" s="34">
        <v>129</v>
      </c>
      <c r="Y14753" s="34">
        <v>100</v>
      </c>
      <c r="Z14753" s="34">
        <v>147</v>
      </c>
      <c r="AA14753" s="34">
        <v>173</v>
      </c>
      <c r="AB14753" s="34">
        <v>88</v>
      </c>
      <c r="AC14753" s="34">
        <v>235</v>
      </c>
    </row>
    <row r="14754" spans="1:29" x14ac:dyDescent="0.2">
      <c r="A14754" s="34" t="s">
        <v>75247</v>
      </c>
      <c r="B14754" s="34">
        <v>363</v>
      </c>
      <c r="C14754" s="34">
        <v>511</v>
      </c>
      <c r="D14754" s="34">
        <v>422</v>
      </c>
      <c r="E14754" s="34">
        <v>437</v>
      </c>
      <c r="F14754" s="34">
        <v>424</v>
      </c>
      <c r="G14754" s="34">
        <v>461</v>
      </c>
      <c r="H14754" s="34">
        <v>334</v>
      </c>
      <c r="I14754" s="34">
        <v>472</v>
      </c>
      <c r="J14754" s="34">
        <v>329</v>
      </c>
      <c r="K14754" s="34">
        <v>504</v>
      </c>
      <c r="L14754" s="34">
        <v>273</v>
      </c>
      <c r="M14754" s="34">
        <v>366</v>
      </c>
      <c r="N14754" s="34">
        <v>294</v>
      </c>
      <c r="O14754" s="34">
        <v>411</v>
      </c>
      <c r="P14754" s="34">
        <v>335</v>
      </c>
      <c r="Q14754" s="34">
        <v>557</v>
      </c>
      <c r="R14754" s="34">
        <v>480</v>
      </c>
      <c r="S14754" s="34">
        <v>559</v>
      </c>
      <c r="T14754" s="34">
        <v>353</v>
      </c>
      <c r="U14754" s="34">
        <v>412</v>
      </c>
      <c r="V14754" s="34">
        <v>468</v>
      </c>
      <c r="W14754" s="34">
        <v>496</v>
      </c>
      <c r="X14754" s="34">
        <v>510</v>
      </c>
      <c r="Y14754" s="34">
        <v>406</v>
      </c>
      <c r="Z14754" s="34">
        <v>424</v>
      </c>
      <c r="AA14754" s="34">
        <v>478</v>
      </c>
      <c r="AB14754" s="34">
        <v>444</v>
      </c>
      <c r="AC14754" s="34">
        <v>710</v>
      </c>
    </row>
    <row r="14755" spans="1:29" x14ac:dyDescent="0.2">
      <c r="A14755" s="34" t="s">
        <v>75248</v>
      </c>
      <c r="B14755" s="34">
        <v>119</v>
      </c>
      <c r="C14755" s="34">
        <v>87</v>
      </c>
      <c r="D14755" s="34">
        <v>88</v>
      </c>
      <c r="E14755" s="34">
        <v>69</v>
      </c>
      <c r="F14755" s="34">
        <v>95</v>
      </c>
      <c r="G14755" s="34">
        <v>81</v>
      </c>
      <c r="H14755" s="34">
        <v>70</v>
      </c>
      <c r="I14755" s="34">
        <v>75</v>
      </c>
      <c r="J14755" s="34">
        <v>87</v>
      </c>
      <c r="K14755" s="34">
        <v>71</v>
      </c>
      <c r="L14755" s="34">
        <v>50</v>
      </c>
      <c r="M14755" s="34">
        <v>70</v>
      </c>
      <c r="N14755" s="34">
        <v>84</v>
      </c>
      <c r="O14755" s="34">
        <v>90</v>
      </c>
      <c r="P14755" s="34">
        <v>73</v>
      </c>
      <c r="Q14755" s="34">
        <v>83</v>
      </c>
      <c r="R14755" s="34">
        <v>109</v>
      </c>
      <c r="S14755" s="34">
        <v>110</v>
      </c>
      <c r="T14755" s="34">
        <v>81</v>
      </c>
      <c r="U14755" s="34">
        <v>64</v>
      </c>
      <c r="V14755" s="34">
        <v>102</v>
      </c>
      <c r="W14755" s="34">
        <v>92</v>
      </c>
      <c r="X14755" s="34">
        <v>152</v>
      </c>
      <c r="Y14755" s="34">
        <v>48</v>
      </c>
      <c r="Z14755" s="34">
        <v>83</v>
      </c>
      <c r="AA14755" s="34">
        <v>90</v>
      </c>
      <c r="AB14755" s="34">
        <v>77</v>
      </c>
      <c r="AC14755" s="34">
        <v>150</v>
      </c>
    </row>
    <row r="14756" spans="1:29" x14ac:dyDescent="0.2">
      <c r="A14756" s="34" t="s">
        <v>75249</v>
      </c>
      <c r="B14756" s="34">
        <v>536</v>
      </c>
      <c r="C14756" s="34">
        <v>527</v>
      </c>
      <c r="D14756" s="34">
        <v>616</v>
      </c>
      <c r="E14756" s="34">
        <v>583</v>
      </c>
      <c r="F14756" s="34">
        <v>560</v>
      </c>
      <c r="G14756" s="34">
        <v>547</v>
      </c>
      <c r="H14756" s="34">
        <v>522</v>
      </c>
      <c r="I14756" s="34">
        <v>458</v>
      </c>
      <c r="J14756" s="34">
        <v>556</v>
      </c>
      <c r="K14756" s="34">
        <v>501</v>
      </c>
      <c r="L14756" s="34">
        <v>415</v>
      </c>
      <c r="M14756" s="34">
        <v>479</v>
      </c>
      <c r="N14756" s="34">
        <v>540</v>
      </c>
      <c r="O14756" s="34">
        <v>428</v>
      </c>
      <c r="P14756" s="34">
        <v>487</v>
      </c>
      <c r="Q14756" s="34">
        <v>684</v>
      </c>
      <c r="R14756" s="34">
        <v>676</v>
      </c>
      <c r="S14756" s="34">
        <v>636</v>
      </c>
      <c r="T14756" s="34">
        <v>497</v>
      </c>
      <c r="U14756" s="34">
        <v>440</v>
      </c>
      <c r="V14756" s="34">
        <v>629</v>
      </c>
      <c r="W14756" s="34">
        <v>567</v>
      </c>
      <c r="X14756" s="34">
        <v>681</v>
      </c>
      <c r="Y14756" s="34">
        <v>501</v>
      </c>
      <c r="Z14756" s="34">
        <v>632</v>
      </c>
      <c r="AA14756" s="34">
        <v>649</v>
      </c>
      <c r="AB14756" s="34">
        <v>672</v>
      </c>
      <c r="AC14756" s="34">
        <v>840</v>
      </c>
    </row>
    <row r="14757" spans="1:29" x14ac:dyDescent="0.2">
      <c r="A14757" s="34" t="s">
        <v>75250</v>
      </c>
      <c r="B14757" s="34">
        <v>277</v>
      </c>
      <c r="C14757" s="34">
        <v>372</v>
      </c>
      <c r="D14757" s="34">
        <v>453</v>
      </c>
      <c r="E14757" s="34">
        <v>396</v>
      </c>
      <c r="F14757" s="34">
        <v>320</v>
      </c>
      <c r="G14757" s="34">
        <v>402</v>
      </c>
      <c r="H14757" s="34">
        <v>289</v>
      </c>
      <c r="I14757" s="34">
        <v>358</v>
      </c>
      <c r="J14757" s="34">
        <v>287</v>
      </c>
      <c r="K14757" s="34">
        <v>389</v>
      </c>
      <c r="L14757" s="34">
        <v>133</v>
      </c>
      <c r="M14757" s="34">
        <v>293</v>
      </c>
      <c r="N14757" s="34">
        <v>254</v>
      </c>
      <c r="O14757" s="34">
        <v>287</v>
      </c>
      <c r="P14757" s="34">
        <v>282</v>
      </c>
      <c r="Q14757" s="34">
        <v>363</v>
      </c>
      <c r="R14757" s="34">
        <v>312</v>
      </c>
      <c r="S14757" s="34">
        <v>438</v>
      </c>
      <c r="T14757" s="34">
        <v>224</v>
      </c>
      <c r="U14757" s="34">
        <v>240</v>
      </c>
      <c r="V14757" s="34">
        <v>366</v>
      </c>
      <c r="W14757" s="34">
        <v>340</v>
      </c>
      <c r="X14757" s="34">
        <v>335</v>
      </c>
      <c r="Y14757" s="34">
        <v>225</v>
      </c>
      <c r="Z14757" s="34">
        <v>435</v>
      </c>
      <c r="AA14757" s="34">
        <v>385</v>
      </c>
      <c r="AB14757" s="34">
        <v>259</v>
      </c>
      <c r="AC14757" s="34">
        <v>498</v>
      </c>
    </row>
    <row r="14758" spans="1:29" x14ac:dyDescent="0.2">
      <c r="A14758" s="34" t="s">
        <v>75251</v>
      </c>
      <c r="B14758" s="34">
        <v>200</v>
      </c>
      <c r="C14758" s="34">
        <v>237</v>
      </c>
      <c r="D14758" s="34">
        <v>342</v>
      </c>
      <c r="E14758" s="34">
        <v>257</v>
      </c>
      <c r="F14758" s="34">
        <v>323</v>
      </c>
      <c r="G14758" s="34">
        <v>294</v>
      </c>
      <c r="H14758" s="34">
        <v>280</v>
      </c>
      <c r="I14758" s="34">
        <v>265</v>
      </c>
      <c r="J14758" s="34">
        <v>272</v>
      </c>
      <c r="K14758" s="34">
        <v>267</v>
      </c>
      <c r="L14758" s="34">
        <v>188</v>
      </c>
      <c r="M14758" s="34">
        <v>225</v>
      </c>
      <c r="N14758" s="34">
        <v>264</v>
      </c>
      <c r="O14758" s="34">
        <v>252</v>
      </c>
      <c r="P14758" s="34">
        <v>314</v>
      </c>
      <c r="Q14758" s="34">
        <v>297</v>
      </c>
      <c r="R14758" s="34">
        <v>332</v>
      </c>
      <c r="S14758" s="34">
        <v>335</v>
      </c>
      <c r="T14758" s="34">
        <v>266</v>
      </c>
      <c r="U14758" s="34">
        <v>205</v>
      </c>
      <c r="V14758" s="34">
        <v>373</v>
      </c>
      <c r="W14758" s="34">
        <v>209</v>
      </c>
      <c r="X14758" s="34">
        <v>398</v>
      </c>
      <c r="Y14758" s="34">
        <v>218</v>
      </c>
      <c r="Z14758" s="34">
        <v>380</v>
      </c>
      <c r="AA14758" s="34">
        <v>317</v>
      </c>
      <c r="AB14758" s="34">
        <v>265</v>
      </c>
      <c r="AC14758" s="34">
        <v>385</v>
      </c>
    </row>
    <row r="14759" spans="1:29" x14ac:dyDescent="0.2">
      <c r="A14759" s="34" t="s">
        <v>75252</v>
      </c>
      <c r="B14759" s="34">
        <v>123</v>
      </c>
      <c r="C14759" s="34">
        <v>185</v>
      </c>
      <c r="D14759" s="34">
        <v>200</v>
      </c>
      <c r="E14759" s="34">
        <v>191</v>
      </c>
      <c r="F14759" s="34">
        <v>153</v>
      </c>
      <c r="G14759" s="34">
        <v>151</v>
      </c>
      <c r="H14759" s="34">
        <v>154</v>
      </c>
      <c r="I14759" s="34">
        <v>165</v>
      </c>
      <c r="J14759" s="34">
        <v>131</v>
      </c>
      <c r="K14759" s="34">
        <v>215</v>
      </c>
      <c r="L14759" s="34">
        <v>93</v>
      </c>
      <c r="M14759" s="34">
        <v>136</v>
      </c>
      <c r="N14759" s="34">
        <v>104</v>
      </c>
      <c r="O14759" s="34">
        <v>142</v>
      </c>
      <c r="P14759" s="34">
        <v>150</v>
      </c>
      <c r="Q14759" s="34">
        <v>228</v>
      </c>
      <c r="R14759" s="34">
        <v>131</v>
      </c>
      <c r="S14759" s="34">
        <v>227</v>
      </c>
      <c r="T14759" s="34">
        <v>113</v>
      </c>
      <c r="U14759" s="34">
        <v>131</v>
      </c>
      <c r="V14759" s="34">
        <v>143</v>
      </c>
      <c r="W14759" s="34">
        <v>148</v>
      </c>
      <c r="X14759" s="34">
        <v>189</v>
      </c>
      <c r="Y14759" s="34">
        <v>149</v>
      </c>
      <c r="Z14759" s="34">
        <v>161</v>
      </c>
      <c r="AA14759" s="34">
        <v>226</v>
      </c>
      <c r="AB14759" s="34">
        <v>145</v>
      </c>
      <c r="AC14759" s="34">
        <v>256</v>
      </c>
    </row>
    <row r="14760" spans="1:29" x14ac:dyDescent="0.2">
      <c r="A14760" s="34" t="s">
        <v>75253</v>
      </c>
      <c r="B14760" s="34">
        <v>312</v>
      </c>
      <c r="C14760" s="34">
        <v>530</v>
      </c>
      <c r="D14760" s="34">
        <v>660</v>
      </c>
      <c r="E14760" s="34">
        <v>540</v>
      </c>
      <c r="F14760" s="34">
        <v>512</v>
      </c>
      <c r="G14760" s="34">
        <v>507</v>
      </c>
      <c r="H14760" s="34">
        <v>410</v>
      </c>
      <c r="I14760" s="34">
        <v>385</v>
      </c>
      <c r="J14760" s="34">
        <v>325</v>
      </c>
      <c r="K14760" s="34">
        <v>502</v>
      </c>
      <c r="L14760" s="34">
        <v>179</v>
      </c>
      <c r="M14760" s="34">
        <v>391</v>
      </c>
      <c r="N14760" s="34">
        <v>420</v>
      </c>
      <c r="O14760" s="34">
        <v>375</v>
      </c>
      <c r="P14760" s="34">
        <v>352</v>
      </c>
      <c r="Q14760" s="34">
        <v>470</v>
      </c>
      <c r="R14760" s="34">
        <v>384</v>
      </c>
      <c r="S14760" s="34">
        <v>580</v>
      </c>
      <c r="T14760" s="34">
        <v>243</v>
      </c>
      <c r="U14760" s="34">
        <v>313</v>
      </c>
      <c r="V14760" s="34">
        <v>460</v>
      </c>
      <c r="W14760" s="34">
        <v>311</v>
      </c>
      <c r="X14760" s="34">
        <v>545</v>
      </c>
      <c r="Y14760" s="34">
        <v>247</v>
      </c>
      <c r="Z14760" s="34">
        <v>580</v>
      </c>
      <c r="AA14760" s="34">
        <v>531</v>
      </c>
      <c r="AB14760" s="34">
        <v>287</v>
      </c>
      <c r="AC14760" s="34">
        <v>674</v>
      </c>
    </row>
    <row r="14761" spans="1:29" x14ac:dyDescent="0.2">
      <c r="A14761" s="34" t="s">
        <v>75254</v>
      </c>
      <c r="B14761" s="34">
        <v>114</v>
      </c>
      <c r="C14761" s="34">
        <v>171</v>
      </c>
      <c r="D14761" s="34">
        <v>116</v>
      </c>
      <c r="E14761" s="34">
        <v>208</v>
      </c>
      <c r="F14761" s="34">
        <v>103</v>
      </c>
      <c r="G14761" s="34">
        <v>165</v>
      </c>
      <c r="H14761" s="34">
        <v>75</v>
      </c>
      <c r="I14761" s="34">
        <v>170</v>
      </c>
      <c r="J14761" s="34">
        <v>68</v>
      </c>
      <c r="K14761" s="34">
        <v>200</v>
      </c>
      <c r="L14761" s="34">
        <v>55</v>
      </c>
      <c r="M14761" s="34">
        <v>142</v>
      </c>
      <c r="N14761" s="34">
        <v>70</v>
      </c>
      <c r="O14761" s="34">
        <v>182</v>
      </c>
      <c r="P14761" s="34">
        <v>80</v>
      </c>
      <c r="Q14761" s="34">
        <v>190</v>
      </c>
      <c r="R14761" s="34">
        <v>100</v>
      </c>
      <c r="S14761" s="34">
        <v>204</v>
      </c>
      <c r="T14761" s="34">
        <v>100</v>
      </c>
      <c r="U14761" s="34">
        <v>150</v>
      </c>
      <c r="V14761" s="34">
        <v>115</v>
      </c>
      <c r="W14761" s="34">
        <v>166</v>
      </c>
      <c r="X14761" s="34">
        <v>116</v>
      </c>
      <c r="Y14761" s="34">
        <v>148</v>
      </c>
      <c r="Z14761" s="34">
        <v>78</v>
      </c>
      <c r="AA14761" s="34">
        <v>162</v>
      </c>
      <c r="AB14761" s="34">
        <v>110</v>
      </c>
      <c r="AC14761" s="34">
        <v>217</v>
      </c>
    </row>
    <row r="14762" spans="1:29" x14ac:dyDescent="0.2">
      <c r="A14762" s="34" t="s">
        <v>75255</v>
      </c>
      <c r="B14762" s="34">
        <v>34</v>
      </c>
      <c r="C14762" s="34">
        <v>23</v>
      </c>
      <c r="D14762" s="34">
        <v>11</v>
      </c>
      <c r="E14762" s="34">
        <v>26</v>
      </c>
      <c r="F14762" s="34">
        <v>20</v>
      </c>
      <c r="G14762" s="34">
        <v>29</v>
      </c>
      <c r="H14762" s="34">
        <v>9</v>
      </c>
      <c r="I14762" s="34">
        <v>15</v>
      </c>
      <c r="J14762" s="34">
        <v>11</v>
      </c>
      <c r="K14762" s="34">
        <v>33</v>
      </c>
      <c r="L14762" s="34">
        <v>5</v>
      </c>
      <c r="M14762" s="34">
        <v>27</v>
      </c>
      <c r="N14762" s="34">
        <v>4</v>
      </c>
      <c r="O14762" s="34">
        <v>22</v>
      </c>
      <c r="P14762" s="34">
        <v>9</v>
      </c>
      <c r="Q14762" s="34">
        <v>33</v>
      </c>
      <c r="R14762" s="34">
        <v>15</v>
      </c>
      <c r="S14762" s="34">
        <v>24</v>
      </c>
      <c r="T14762" s="34">
        <v>10</v>
      </c>
      <c r="U14762" s="34">
        <v>20</v>
      </c>
      <c r="V14762" s="34">
        <v>10</v>
      </c>
      <c r="W14762" s="34">
        <v>13</v>
      </c>
      <c r="X14762" s="34">
        <v>10</v>
      </c>
      <c r="Y14762" s="34">
        <v>18</v>
      </c>
      <c r="Z14762" s="34">
        <v>14</v>
      </c>
      <c r="AA14762" s="34">
        <v>32</v>
      </c>
      <c r="AB14762" s="34">
        <v>20</v>
      </c>
      <c r="AC14762" s="34">
        <v>23</v>
      </c>
    </row>
    <row r="14763" spans="1:29" x14ac:dyDescent="0.2">
      <c r="A14763" s="34" t="s">
        <v>75256</v>
      </c>
      <c r="B14763" s="34">
        <v>74</v>
      </c>
      <c r="C14763" s="34">
        <v>270</v>
      </c>
      <c r="D14763" s="34">
        <v>11</v>
      </c>
      <c r="E14763" s="34">
        <v>248</v>
      </c>
      <c r="F14763" s="34">
        <v>14</v>
      </c>
      <c r="G14763" s="34">
        <v>269</v>
      </c>
      <c r="H14763" s="34">
        <v>16</v>
      </c>
      <c r="I14763" s="34">
        <v>230</v>
      </c>
      <c r="J14763" s="34">
        <v>12</v>
      </c>
      <c r="K14763" s="34">
        <v>279</v>
      </c>
      <c r="L14763" s="34">
        <v>11</v>
      </c>
      <c r="M14763" s="34">
        <v>214</v>
      </c>
      <c r="N14763" s="34">
        <v>10</v>
      </c>
      <c r="O14763" s="34">
        <v>205</v>
      </c>
      <c r="P14763" s="34">
        <v>9</v>
      </c>
      <c r="Q14763" s="34">
        <v>224</v>
      </c>
      <c r="R14763" s="34">
        <v>15</v>
      </c>
      <c r="S14763" s="34">
        <v>264</v>
      </c>
      <c r="T14763" s="34">
        <v>14</v>
      </c>
      <c r="U14763" s="34">
        <v>164</v>
      </c>
      <c r="V14763" s="34">
        <v>14</v>
      </c>
      <c r="W14763" s="34">
        <v>198</v>
      </c>
      <c r="X14763" s="34">
        <v>12</v>
      </c>
      <c r="Y14763" s="34">
        <v>167</v>
      </c>
      <c r="Z14763" s="34">
        <v>12</v>
      </c>
      <c r="AA14763" s="34">
        <v>185</v>
      </c>
      <c r="AB14763" s="34">
        <v>19</v>
      </c>
      <c r="AC14763" s="34">
        <v>223</v>
      </c>
    </row>
    <row r="14764" spans="1:29" x14ac:dyDescent="0.2">
      <c r="A14764" s="34" t="s">
        <v>75257</v>
      </c>
      <c r="B14764" s="34">
        <v>100</v>
      </c>
      <c r="C14764" s="34">
        <v>202</v>
      </c>
      <c r="D14764" s="34">
        <v>240</v>
      </c>
      <c r="E14764" s="34">
        <v>214</v>
      </c>
      <c r="F14764" s="34">
        <v>183</v>
      </c>
      <c r="G14764" s="34">
        <v>179</v>
      </c>
      <c r="H14764" s="34">
        <v>123</v>
      </c>
      <c r="I14764" s="34">
        <v>150</v>
      </c>
      <c r="J14764" s="34">
        <v>102</v>
      </c>
      <c r="K14764" s="34">
        <v>216</v>
      </c>
      <c r="L14764" s="34">
        <v>50</v>
      </c>
      <c r="M14764" s="34">
        <v>120</v>
      </c>
      <c r="N14764" s="34">
        <v>112</v>
      </c>
      <c r="O14764" s="34">
        <v>121</v>
      </c>
      <c r="P14764" s="34">
        <v>123</v>
      </c>
      <c r="Q14764" s="34">
        <v>144</v>
      </c>
      <c r="R14764" s="34">
        <v>100</v>
      </c>
      <c r="S14764" s="34">
        <v>228</v>
      </c>
      <c r="T14764" s="34">
        <v>66</v>
      </c>
      <c r="U14764" s="34">
        <v>112</v>
      </c>
      <c r="V14764" s="34">
        <v>161</v>
      </c>
      <c r="W14764" s="34">
        <v>126</v>
      </c>
      <c r="X14764" s="34">
        <v>201</v>
      </c>
      <c r="Y14764" s="34">
        <v>95</v>
      </c>
      <c r="Z14764" s="34">
        <v>218</v>
      </c>
      <c r="AA14764" s="34">
        <v>179</v>
      </c>
      <c r="AB14764" s="34">
        <v>87</v>
      </c>
      <c r="AC14764" s="34">
        <v>224</v>
      </c>
    </row>
    <row r="14765" spans="1:29" x14ac:dyDescent="0.2">
      <c r="A14765" s="34" t="s">
        <v>75258</v>
      </c>
      <c r="B14765" s="34">
        <v>73</v>
      </c>
      <c r="C14765" s="34">
        <v>98</v>
      </c>
      <c r="D14765" s="34">
        <v>125</v>
      </c>
      <c r="E14765" s="34">
        <v>107</v>
      </c>
      <c r="F14765" s="34">
        <v>109</v>
      </c>
      <c r="G14765" s="34">
        <v>95</v>
      </c>
      <c r="H14765" s="34">
        <v>93</v>
      </c>
      <c r="I14765" s="34">
        <v>128</v>
      </c>
      <c r="J14765" s="34">
        <v>59</v>
      </c>
      <c r="K14765" s="34">
        <v>167</v>
      </c>
      <c r="L14765" s="34">
        <v>39</v>
      </c>
      <c r="M14765" s="34">
        <v>105</v>
      </c>
      <c r="N14765" s="34">
        <v>57</v>
      </c>
      <c r="O14765" s="34">
        <v>112</v>
      </c>
      <c r="P14765" s="34">
        <v>97</v>
      </c>
      <c r="Q14765" s="34">
        <v>148</v>
      </c>
      <c r="R14765" s="34">
        <v>77</v>
      </c>
      <c r="S14765" s="34">
        <v>158</v>
      </c>
      <c r="T14765" s="34">
        <v>73</v>
      </c>
      <c r="U14765" s="34">
        <v>120</v>
      </c>
      <c r="V14765" s="34">
        <v>91</v>
      </c>
      <c r="W14765" s="34">
        <v>84</v>
      </c>
      <c r="X14765" s="34">
        <v>100</v>
      </c>
      <c r="Y14765" s="34">
        <v>106</v>
      </c>
      <c r="Z14765" s="34">
        <v>96</v>
      </c>
      <c r="AA14765" s="34">
        <v>139</v>
      </c>
      <c r="AB14765" s="34">
        <v>73</v>
      </c>
      <c r="AC14765" s="34">
        <v>216</v>
      </c>
    </row>
    <row r="14766" spans="1:29" x14ac:dyDescent="0.2">
      <c r="A14766" s="34" t="s">
        <v>75259</v>
      </c>
      <c r="B14766" s="34">
        <v>43</v>
      </c>
      <c r="C14766" s="34">
        <v>61</v>
      </c>
      <c r="D14766" s="34">
        <v>74</v>
      </c>
      <c r="E14766" s="34">
        <v>51</v>
      </c>
      <c r="F14766" s="34">
        <v>60</v>
      </c>
      <c r="G14766" s="34">
        <v>63</v>
      </c>
      <c r="H14766" s="34">
        <v>34</v>
      </c>
      <c r="I14766" s="34">
        <v>50</v>
      </c>
      <c r="J14766" s="34">
        <v>40</v>
      </c>
      <c r="K14766" s="34">
        <v>61</v>
      </c>
      <c r="L14766" s="34">
        <v>26</v>
      </c>
      <c r="M14766" s="34">
        <v>39</v>
      </c>
      <c r="N14766" s="34">
        <v>33</v>
      </c>
      <c r="O14766" s="34">
        <v>61</v>
      </c>
      <c r="P14766" s="34">
        <v>45</v>
      </c>
      <c r="Q14766" s="34">
        <v>60</v>
      </c>
      <c r="R14766" s="34">
        <v>42</v>
      </c>
      <c r="S14766" s="34">
        <v>89</v>
      </c>
      <c r="T14766" s="34">
        <v>35</v>
      </c>
      <c r="U14766" s="34">
        <v>42</v>
      </c>
      <c r="V14766" s="34">
        <v>62</v>
      </c>
      <c r="W14766" s="34">
        <v>55</v>
      </c>
      <c r="X14766" s="34">
        <v>68</v>
      </c>
      <c r="Y14766" s="34">
        <v>24</v>
      </c>
      <c r="Z14766" s="34">
        <v>45</v>
      </c>
      <c r="AA14766" s="34">
        <v>68</v>
      </c>
      <c r="AB14766" s="34">
        <v>66</v>
      </c>
      <c r="AC14766" s="34">
        <v>70</v>
      </c>
    </row>
    <row r="14767" spans="1:29" x14ac:dyDescent="0.2">
      <c r="A14767" s="34" t="s">
        <v>75260</v>
      </c>
      <c r="B14767" s="34">
        <v>115</v>
      </c>
      <c r="C14767" s="34">
        <v>178</v>
      </c>
      <c r="D14767" s="34">
        <v>122</v>
      </c>
      <c r="E14767" s="34">
        <v>183</v>
      </c>
      <c r="F14767" s="34">
        <v>127</v>
      </c>
      <c r="G14767" s="34">
        <v>205</v>
      </c>
      <c r="H14767" s="34">
        <v>97</v>
      </c>
      <c r="I14767" s="34">
        <v>137</v>
      </c>
      <c r="J14767" s="34">
        <v>108</v>
      </c>
      <c r="K14767" s="34">
        <v>196</v>
      </c>
      <c r="L14767" s="34">
        <v>78</v>
      </c>
      <c r="M14767" s="34">
        <v>167</v>
      </c>
      <c r="N14767" s="34">
        <v>108</v>
      </c>
      <c r="O14767" s="34">
        <v>114</v>
      </c>
      <c r="P14767" s="34">
        <v>114</v>
      </c>
      <c r="Q14767" s="34">
        <v>222</v>
      </c>
      <c r="R14767" s="34">
        <v>117</v>
      </c>
      <c r="S14767" s="34">
        <v>221</v>
      </c>
      <c r="T14767" s="34">
        <v>96</v>
      </c>
      <c r="U14767" s="34">
        <v>132</v>
      </c>
      <c r="V14767" s="34">
        <v>179</v>
      </c>
      <c r="W14767" s="34">
        <v>179</v>
      </c>
      <c r="X14767" s="34">
        <v>146</v>
      </c>
      <c r="Y14767" s="34">
        <v>147</v>
      </c>
      <c r="Z14767" s="34">
        <v>153</v>
      </c>
      <c r="AA14767" s="34">
        <v>189</v>
      </c>
      <c r="AB14767" s="34">
        <v>166</v>
      </c>
      <c r="AC14767" s="34">
        <v>262</v>
      </c>
    </row>
    <row r="14768" spans="1:29" x14ac:dyDescent="0.2">
      <c r="A14768" s="34" t="s">
        <v>75261</v>
      </c>
      <c r="B14768" s="34">
        <v>222</v>
      </c>
      <c r="C14768" s="34">
        <v>200</v>
      </c>
      <c r="D14768" s="34">
        <v>176</v>
      </c>
      <c r="E14768" s="34">
        <v>201</v>
      </c>
      <c r="F14768" s="34">
        <v>170</v>
      </c>
      <c r="G14768" s="34">
        <v>202</v>
      </c>
      <c r="H14768" s="34">
        <v>193</v>
      </c>
      <c r="I14768" s="34">
        <v>198</v>
      </c>
      <c r="J14768" s="34">
        <v>160</v>
      </c>
      <c r="K14768" s="34">
        <v>252</v>
      </c>
      <c r="L14768" s="34">
        <v>149</v>
      </c>
      <c r="M14768" s="34">
        <v>178</v>
      </c>
      <c r="N14768" s="34">
        <v>169</v>
      </c>
      <c r="O14768" s="34">
        <v>158</v>
      </c>
      <c r="P14768" s="34">
        <v>135</v>
      </c>
      <c r="Q14768" s="34">
        <v>259</v>
      </c>
      <c r="R14768" s="34">
        <v>195</v>
      </c>
      <c r="S14768" s="34">
        <v>309</v>
      </c>
      <c r="T14768" s="34">
        <v>152</v>
      </c>
      <c r="U14768" s="34">
        <v>201</v>
      </c>
      <c r="V14768" s="34">
        <v>182</v>
      </c>
      <c r="W14768" s="34">
        <v>255</v>
      </c>
      <c r="X14768" s="34">
        <v>196</v>
      </c>
      <c r="Y14768" s="34">
        <v>235</v>
      </c>
      <c r="Z14768" s="34">
        <v>177</v>
      </c>
      <c r="AA14768" s="34">
        <v>269</v>
      </c>
      <c r="AB14768" s="34">
        <v>221</v>
      </c>
      <c r="AC14768" s="34">
        <v>315</v>
      </c>
    </row>
    <row r="14769" spans="1:29" x14ac:dyDescent="0.2">
      <c r="A14769" s="34" t="s">
        <v>75262</v>
      </c>
      <c r="B14769" s="34">
        <v>202</v>
      </c>
      <c r="C14769" s="34">
        <v>230</v>
      </c>
      <c r="D14769" s="34">
        <v>234</v>
      </c>
      <c r="E14769" s="34">
        <v>279</v>
      </c>
      <c r="F14769" s="34">
        <v>276</v>
      </c>
      <c r="G14769" s="34">
        <v>213</v>
      </c>
      <c r="H14769" s="34">
        <v>292</v>
      </c>
      <c r="I14769" s="34">
        <v>250</v>
      </c>
      <c r="J14769" s="34">
        <v>220</v>
      </c>
      <c r="K14769" s="34">
        <v>230</v>
      </c>
      <c r="L14769" s="34">
        <v>168</v>
      </c>
      <c r="M14769" s="34">
        <v>266</v>
      </c>
      <c r="N14769" s="34">
        <v>150</v>
      </c>
      <c r="O14769" s="34">
        <v>231</v>
      </c>
      <c r="P14769" s="34">
        <v>237</v>
      </c>
      <c r="Q14769" s="34">
        <v>327</v>
      </c>
      <c r="R14769" s="34">
        <v>213</v>
      </c>
      <c r="S14769" s="34">
        <v>277</v>
      </c>
      <c r="T14769" s="34">
        <v>273</v>
      </c>
      <c r="U14769" s="34">
        <v>251</v>
      </c>
      <c r="V14769" s="34">
        <v>301</v>
      </c>
      <c r="W14769" s="34">
        <v>309</v>
      </c>
      <c r="X14769" s="34">
        <v>316</v>
      </c>
      <c r="Y14769" s="34">
        <v>268</v>
      </c>
      <c r="Z14769" s="34">
        <v>273</v>
      </c>
      <c r="AA14769" s="34">
        <v>316</v>
      </c>
      <c r="AB14769" s="34">
        <v>300</v>
      </c>
      <c r="AC14769" s="34">
        <v>414</v>
      </c>
    </row>
    <row r="14770" spans="1:29" x14ac:dyDescent="0.2">
      <c r="A14770" s="34" t="s">
        <v>75263</v>
      </c>
      <c r="B14770" s="34">
        <v>105</v>
      </c>
      <c r="C14770" s="34">
        <v>98</v>
      </c>
      <c r="D14770" s="34">
        <v>85</v>
      </c>
      <c r="E14770" s="34">
        <v>132</v>
      </c>
      <c r="F14770" s="34">
        <v>84</v>
      </c>
      <c r="G14770" s="34">
        <v>79</v>
      </c>
      <c r="H14770" s="34">
        <v>70</v>
      </c>
      <c r="I14770" s="34">
        <v>97</v>
      </c>
      <c r="J14770" s="34">
        <v>78</v>
      </c>
      <c r="K14770" s="34">
        <v>98</v>
      </c>
      <c r="L14770" s="34">
        <v>60</v>
      </c>
      <c r="M14770" s="34">
        <v>109</v>
      </c>
      <c r="N14770" s="34">
        <v>68</v>
      </c>
      <c r="O14770" s="34">
        <v>88</v>
      </c>
      <c r="P14770" s="34">
        <v>90</v>
      </c>
      <c r="Q14770" s="34">
        <v>120</v>
      </c>
      <c r="R14770" s="34">
        <v>98</v>
      </c>
      <c r="S14770" s="34">
        <v>145</v>
      </c>
      <c r="T14770" s="34">
        <v>66</v>
      </c>
      <c r="U14770" s="34">
        <v>113</v>
      </c>
      <c r="V14770" s="34">
        <v>126</v>
      </c>
      <c r="W14770" s="34">
        <v>122</v>
      </c>
      <c r="X14770" s="34">
        <v>128</v>
      </c>
      <c r="Y14770" s="34">
        <v>102</v>
      </c>
      <c r="Z14770" s="34">
        <v>109</v>
      </c>
      <c r="AA14770" s="34">
        <v>131</v>
      </c>
      <c r="AB14770" s="34">
        <v>111</v>
      </c>
      <c r="AC14770" s="34">
        <v>207</v>
      </c>
    </row>
    <row r="14771" spans="1:29" x14ac:dyDescent="0.2">
      <c r="A14771" s="34" t="s">
        <v>75264</v>
      </c>
      <c r="B14771" s="34">
        <v>107</v>
      </c>
      <c r="C14771" s="34">
        <v>309</v>
      </c>
      <c r="D14771" s="34">
        <v>142</v>
      </c>
      <c r="E14771" s="34">
        <v>287</v>
      </c>
      <c r="F14771" s="34">
        <v>82</v>
      </c>
      <c r="G14771" s="34">
        <v>329</v>
      </c>
      <c r="H14771" s="34">
        <v>86</v>
      </c>
      <c r="I14771" s="34">
        <v>254</v>
      </c>
      <c r="J14771" s="34">
        <v>64</v>
      </c>
      <c r="K14771" s="34">
        <v>336</v>
      </c>
      <c r="L14771" s="34">
        <v>44</v>
      </c>
      <c r="M14771" s="34">
        <v>245</v>
      </c>
      <c r="N14771" s="34">
        <v>83</v>
      </c>
      <c r="O14771" s="34">
        <v>211</v>
      </c>
      <c r="P14771" s="34">
        <v>95</v>
      </c>
      <c r="Q14771" s="34">
        <v>227</v>
      </c>
      <c r="R14771" s="34">
        <v>103</v>
      </c>
      <c r="S14771" s="34">
        <v>259</v>
      </c>
      <c r="T14771" s="34">
        <v>65</v>
      </c>
      <c r="U14771" s="34">
        <v>160</v>
      </c>
      <c r="V14771" s="34">
        <v>115</v>
      </c>
      <c r="W14771" s="34">
        <v>130</v>
      </c>
      <c r="X14771" s="34">
        <v>146</v>
      </c>
      <c r="Y14771" s="34">
        <v>116</v>
      </c>
      <c r="Z14771" s="34">
        <v>114</v>
      </c>
      <c r="AA14771" s="34">
        <v>245</v>
      </c>
      <c r="AB14771" s="34">
        <v>46</v>
      </c>
      <c r="AC14771" s="34">
        <v>269</v>
      </c>
    </row>
    <row r="14772" spans="1:29" x14ac:dyDescent="0.2">
      <c r="A14772" s="34" t="s">
        <v>75265</v>
      </c>
      <c r="B14772" s="34">
        <v>120</v>
      </c>
      <c r="C14772" s="34">
        <v>285</v>
      </c>
      <c r="D14772" s="34">
        <v>238</v>
      </c>
      <c r="E14772" s="34">
        <v>275</v>
      </c>
      <c r="F14772" s="34">
        <v>280</v>
      </c>
      <c r="G14772" s="34">
        <v>275</v>
      </c>
      <c r="H14772" s="34">
        <v>193</v>
      </c>
      <c r="I14772" s="34">
        <v>244</v>
      </c>
      <c r="J14772" s="34">
        <v>199</v>
      </c>
      <c r="K14772" s="34">
        <v>290</v>
      </c>
      <c r="L14772" s="34">
        <v>139</v>
      </c>
      <c r="M14772" s="34">
        <v>218</v>
      </c>
      <c r="N14772" s="34">
        <v>210</v>
      </c>
      <c r="O14772" s="34">
        <v>218</v>
      </c>
      <c r="P14772" s="34">
        <v>172</v>
      </c>
      <c r="Q14772" s="34">
        <v>299</v>
      </c>
      <c r="R14772" s="34">
        <v>255</v>
      </c>
      <c r="S14772" s="34">
        <v>311</v>
      </c>
      <c r="T14772" s="34">
        <v>188</v>
      </c>
      <c r="U14772" s="34">
        <v>206</v>
      </c>
      <c r="V14772" s="34">
        <v>265</v>
      </c>
      <c r="W14772" s="34">
        <v>277</v>
      </c>
      <c r="X14772" s="34">
        <v>319</v>
      </c>
      <c r="Y14772" s="34">
        <v>240</v>
      </c>
      <c r="Z14772" s="34">
        <v>241</v>
      </c>
      <c r="AA14772" s="34">
        <v>317</v>
      </c>
      <c r="AB14772" s="34">
        <v>234</v>
      </c>
      <c r="AC14772" s="34">
        <v>397</v>
      </c>
    </row>
    <row r="14773" spans="1:29" x14ac:dyDescent="0.2">
      <c r="A14773" s="34" t="s">
        <v>75266</v>
      </c>
      <c r="B14773" s="34">
        <v>82</v>
      </c>
      <c r="C14773" s="34">
        <v>119</v>
      </c>
      <c r="D14773" s="34">
        <v>105</v>
      </c>
      <c r="E14773" s="34">
        <v>148</v>
      </c>
      <c r="F14773" s="34">
        <v>86</v>
      </c>
      <c r="G14773" s="34">
        <v>125</v>
      </c>
      <c r="H14773" s="34">
        <v>96</v>
      </c>
      <c r="I14773" s="34">
        <v>142</v>
      </c>
      <c r="J14773" s="34">
        <v>74</v>
      </c>
      <c r="K14773" s="34">
        <v>114</v>
      </c>
      <c r="L14773" s="34">
        <v>35</v>
      </c>
      <c r="M14773" s="34">
        <v>97</v>
      </c>
      <c r="N14773" s="34">
        <v>82</v>
      </c>
      <c r="O14773" s="34">
        <v>112</v>
      </c>
      <c r="P14773" s="34">
        <v>78</v>
      </c>
      <c r="Q14773" s="34">
        <v>143</v>
      </c>
      <c r="R14773" s="34">
        <v>96</v>
      </c>
      <c r="S14773" s="34">
        <v>141</v>
      </c>
      <c r="T14773" s="34">
        <v>70</v>
      </c>
      <c r="U14773" s="34">
        <v>87</v>
      </c>
      <c r="V14773" s="34">
        <v>105</v>
      </c>
      <c r="W14773" s="34">
        <v>124</v>
      </c>
      <c r="X14773" s="34">
        <v>131</v>
      </c>
      <c r="Y14773" s="34">
        <v>79</v>
      </c>
      <c r="Z14773" s="34">
        <v>78</v>
      </c>
      <c r="AA14773" s="34">
        <v>116</v>
      </c>
      <c r="AB14773" s="34">
        <v>64</v>
      </c>
      <c r="AC14773" s="34">
        <v>180</v>
      </c>
    </row>
    <row r="14774" spans="1:29" x14ac:dyDescent="0.2">
      <c r="A14774" s="34" t="s">
        <v>75267</v>
      </c>
      <c r="B14774" s="34">
        <v>312</v>
      </c>
      <c r="C14774" s="34">
        <v>304</v>
      </c>
      <c r="D14774" s="34">
        <v>377</v>
      </c>
      <c r="E14774" s="34">
        <v>312</v>
      </c>
      <c r="F14774" s="34">
        <v>348</v>
      </c>
      <c r="G14774" s="34">
        <v>321</v>
      </c>
      <c r="H14774" s="34">
        <v>313</v>
      </c>
      <c r="I14774" s="34">
        <v>286</v>
      </c>
      <c r="J14774" s="34">
        <v>277</v>
      </c>
      <c r="K14774" s="34">
        <v>325</v>
      </c>
      <c r="L14774" s="34">
        <v>256</v>
      </c>
      <c r="M14774" s="34">
        <v>227</v>
      </c>
      <c r="N14774" s="34">
        <v>217</v>
      </c>
      <c r="O14774" s="34">
        <v>334</v>
      </c>
      <c r="P14774" s="34">
        <v>257</v>
      </c>
      <c r="Q14774" s="34">
        <v>337</v>
      </c>
      <c r="R14774" s="34">
        <v>358</v>
      </c>
      <c r="S14774" s="34">
        <v>335</v>
      </c>
      <c r="T14774" s="34">
        <v>314</v>
      </c>
      <c r="U14774" s="34">
        <v>307</v>
      </c>
      <c r="V14774" s="34">
        <v>286</v>
      </c>
      <c r="W14774" s="34">
        <v>408</v>
      </c>
      <c r="X14774" s="34">
        <v>341</v>
      </c>
      <c r="Y14774" s="34">
        <v>317</v>
      </c>
      <c r="Z14774" s="34">
        <v>356</v>
      </c>
      <c r="AA14774" s="34">
        <v>340</v>
      </c>
      <c r="AB14774" s="34">
        <v>352</v>
      </c>
      <c r="AC14774" s="34">
        <v>515</v>
      </c>
    </row>
    <row r="14775" spans="1:29" x14ac:dyDescent="0.2">
      <c r="A14775" s="34" t="s">
        <v>75268</v>
      </c>
      <c r="B14775" s="34">
        <v>163</v>
      </c>
      <c r="C14775" s="34">
        <v>326</v>
      </c>
      <c r="D14775" s="34">
        <v>225</v>
      </c>
      <c r="E14775" s="34">
        <v>368</v>
      </c>
      <c r="F14775" s="34">
        <v>222</v>
      </c>
      <c r="G14775" s="34">
        <v>348</v>
      </c>
      <c r="H14775" s="34">
        <v>208</v>
      </c>
      <c r="I14775" s="34">
        <v>300</v>
      </c>
      <c r="J14775" s="34">
        <v>195</v>
      </c>
      <c r="K14775" s="34">
        <v>372</v>
      </c>
      <c r="L14775" s="34">
        <v>130</v>
      </c>
      <c r="M14775" s="34">
        <v>276</v>
      </c>
      <c r="N14775" s="34">
        <v>179</v>
      </c>
      <c r="O14775" s="34">
        <v>268</v>
      </c>
      <c r="P14775" s="34">
        <v>192</v>
      </c>
      <c r="Q14775" s="34">
        <v>401</v>
      </c>
      <c r="R14775" s="34">
        <v>259</v>
      </c>
      <c r="S14775" s="34">
        <v>423</v>
      </c>
      <c r="T14775" s="34">
        <v>150</v>
      </c>
      <c r="U14775" s="34">
        <v>291</v>
      </c>
      <c r="V14775" s="34">
        <v>241</v>
      </c>
      <c r="W14775" s="34">
        <v>339</v>
      </c>
      <c r="X14775" s="34">
        <v>260</v>
      </c>
      <c r="Y14775" s="34">
        <v>274</v>
      </c>
      <c r="Z14775" s="34">
        <v>245</v>
      </c>
      <c r="AA14775" s="34">
        <v>387</v>
      </c>
      <c r="AB14775" s="34">
        <v>214</v>
      </c>
      <c r="AC14775" s="34">
        <v>516</v>
      </c>
    </row>
    <row r="14776" spans="1:29" x14ac:dyDescent="0.2">
      <c r="A14776" s="34" t="s">
        <v>75269</v>
      </c>
      <c r="B14776" s="34">
        <v>135</v>
      </c>
      <c r="C14776" s="34">
        <v>415</v>
      </c>
      <c r="D14776" s="34">
        <v>404</v>
      </c>
      <c r="E14776" s="34">
        <v>446</v>
      </c>
      <c r="F14776" s="34">
        <v>356</v>
      </c>
      <c r="G14776" s="34">
        <v>390</v>
      </c>
      <c r="H14776" s="34">
        <v>281</v>
      </c>
      <c r="I14776" s="34">
        <v>363</v>
      </c>
      <c r="J14776" s="34">
        <v>237</v>
      </c>
      <c r="K14776" s="34">
        <v>475</v>
      </c>
      <c r="L14776" s="34">
        <v>164</v>
      </c>
      <c r="M14776" s="34">
        <v>314</v>
      </c>
      <c r="N14776" s="34">
        <v>234</v>
      </c>
      <c r="O14776" s="34">
        <v>306</v>
      </c>
      <c r="P14776" s="34">
        <v>258</v>
      </c>
      <c r="Q14776" s="34">
        <v>421</v>
      </c>
      <c r="R14776" s="34">
        <v>290</v>
      </c>
      <c r="S14776" s="34">
        <v>500</v>
      </c>
      <c r="T14776" s="34">
        <v>175</v>
      </c>
      <c r="U14776" s="34">
        <v>335</v>
      </c>
      <c r="V14776" s="34">
        <v>305</v>
      </c>
      <c r="W14776" s="34">
        <v>326</v>
      </c>
      <c r="X14776" s="34">
        <v>382</v>
      </c>
      <c r="Y14776" s="34">
        <v>298</v>
      </c>
      <c r="Z14776" s="34">
        <v>379</v>
      </c>
      <c r="AA14776" s="34">
        <v>530</v>
      </c>
      <c r="AB14776" s="34">
        <v>249</v>
      </c>
      <c r="AC14776" s="34">
        <v>601</v>
      </c>
    </row>
    <row r="14777" spans="1:29" x14ac:dyDescent="0.2">
      <c r="A14777" s="34" t="s">
        <v>75270</v>
      </c>
      <c r="B14777" s="34">
        <v>334</v>
      </c>
      <c r="C14777" s="34">
        <v>489</v>
      </c>
      <c r="D14777" s="34">
        <v>432</v>
      </c>
      <c r="E14777" s="34">
        <v>451</v>
      </c>
      <c r="F14777" s="34">
        <v>361</v>
      </c>
      <c r="G14777" s="34">
        <v>430</v>
      </c>
      <c r="H14777" s="34">
        <v>352</v>
      </c>
      <c r="I14777" s="34">
        <v>405</v>
      </c>
      <c r="J14777" s="34">
        <v>297</v>
      </c>
      <c r="K14777" s="34">
        <v>521</v>
      </c>
      <c r="L14777" s="34">
        <v>169</v>
      </c>
      <c r="M14777" s="34">
        <v>413</v>
      </c>
      <c r="N14777" s="34">
        <v>312</v>
      </c>
      <c r="O14777" s="34">
        <v>380</v>
      </c>
      <c r="P14777" s="34">
        <v>290</v>
      </c>
      <c r="Q14777" s="34">
        <v>511</v>
      </c>
      <c r="R14777" s="34">
        <v>382</v>
      </c>
      <c r="S14777" s="34">
        <v>628</v>
      </c>
      <c r="T14777" s="34">
        <v>281</v>
      </c>
      <c r="U14777" s="34">
        <v>422</v>
      </c>
      <c r="V14777" s="34">
        <v>352</v>
      </c>
      <c r="W14777" s="34">
        <v>437</v>
      </c>
      <c r="X14777" s="34">
        <v>484</v>
      </c>
      <c r="Y14777" s="34">
        <v>424</v>
      </c>
      <c r="Z14777" s="34">
        <v>447</v>
      </c>
      <c r="AA14777" s="34">
        <v>569</v>
      </c>
      <c r="AB14777" s="34">
        <v>331</v>
      </c>
      <c r="AC14777" s="34">
        <v>691</v>
      </c>
    </row>
    <row r="14778" spans="1:29" x14ac:dyDescent="0.2">
      <c r="A14778" s="34" t="s">
        <v>75271</v>
      </c>
      <c r="B14778" s="34">
        <v>275</v>
      </c>
      <c r="C14778" s="34">
        <v>488</v>
      </c>
      <c r="D14778" s="34">
        <v>329</v>
      </c>
      <c r="E14778" s="34">
        <v>623</v>
      </c>
      <c r="F14778" s="34">
        <v>350</v>
      </c>
      <c r="G14778" s="34">
        <v>588</v>
      </c>
      <c r="H14778" s="34">
        <v>253</v>
      </c>
      <c r="I14778" s="34">
        <v>504</v>
      </c>
      <c r="J14778" s="34">
        <v>237</v>
      </c>
      <c r="K14778" s="34">
        <v>590</v>
      </c>
      <c r="L14778" s="34">
        <v>200</v>
      </c>
      <c r="M14778" s="34">
        <v>498</v>
      </c>
      <c r="N14778" s="34">
        <v>206</v>
      </c>
      <c r="O14778" s="34">
        <v>383</v>
      </c>
      <c r="P14778" s="34">
        <v>232</v>
      </c>
      <c r="Q14778" s="34">
        <v>607</v>
      </c>
      <c r="R14778" s="34">
        <v>379</v>
      </c>
      <c r="S14778" s="34">
        <v>578</v>
      </c>
      <c r="T14778" s="34">
        <v>280</v>
      </c>
      <c r="U14778" s="34">
        <v>493</v>
      </c>
      <c r="V14778" s="34">
        <v>248</v>
      </c>
      <c r="W14778" s="34">
        <v>554</v>
      </c>
      <c r="X14778" s="34">
        <v>309</v>
      </c>
      <c r="Y14778" s="34">
        <v>496</v>
      </c>
      <c r="Z14778" s="34">
        <v>320</v>
      </c>
      <c r="AA14778" s="34">
        <v>655</v>
      </c>
      <c r="AB14778" s="34">
        <v>290</v>
      </c>
      <c r="AC14778" s="34">
        <v>756</v>
      </c>
    </row>
    <row r="14779" spans="1:29" x14ac:dyDescent="0.2">
      <c r="A14779" s="34" t="s">
        <v>75272</v>
      </c>
      <c r="B14779" s="34">
        <v>220</v>
      </c>
      <c r="C14779" s="34">
        <v>384</v>
      </c>
      <c r="D14779" s="34">
        <v>269</v>
      </c>
      <c r="E14779" s="34">
        <v>458</v>
      </c>
      <c r="F14779" s="34">
        <v>309</v>
      </c>
      <c r="G14779" s="34">
        <v>375</v>
      </c>
      <c r="H14779" s="34">
        <v>233</v>
      </c>
      <c r="I14779" s="34">
        <v>392</v>
      </c>
      <c r="J14779" s="34">
        <v>233</v>
      </c>
      <c r="K14779" s="34">
        <v>396</v>
      </c>
      <c r="L14779" s="34">
        <v>178</v>
      </c>
      <c r="M14779" s="34">
        <v>349</v>
      </c>
      <c r="N14779" s="34">
        <v>223</v>
      </c>
      <c r="O14779" s="34">
        <v>332</v>
      </c>
      <c r="P14779" s="34">
        <v>244</v>
      </c>
      <c r="Q14779" s="34">
        <v>443</v>
      </c>
      <c r="R14779" s="34">
        <v>329</v>
      </c>
      <c r="S14779" s="34">
        <v>422</v>
      </c>
      <c r="T14779" s="34">
        <v>271</v>
      </c>
      <c r="U14779" s="34">
        <v>413</v>
      </c>
      <c r="V14779" s="34">
        <v>305</v>
      </c>
      <c r="W14779" s="34">
        <v>444</v>
      </c>
      <c r="X14779" s="34">
        <v>302</v>
      </c>
      <c r="Y14779" s="34">
        <v>387</v>
      </c>
      <c r="Z14779" s="34">
        <v>291</v>
      </c>
      <c r="AA14779" s="34">
        <v>468</v>
      </c>
      <c r="AB14779" s="34">
        <v>352</v>
      </c>
      <c r="AC14779" s="34">
        <v>626</v>
      </c>
    </row>
    <row r="14780" spans="1:29" x14ac:dyDescent="0.2">
      <c r="A14780" s="34" t="s">
        <v>75273</v>
      </c>
      <c r="B14780" s="34">
        <v>248</v>
      </c>
      <c r="C14780" s="34">
        <v>387</v>
      </c>
      <c r="D14780" s="34">
        <v>444</v>
      </c>
      <c r="E14780" s="34">
        <v>406</v>
      </c>
      <c r="F14780" s="34">
        <v>418</v>
      </c>
      <c r="G14780" s="34">
        <v>414</v>
      </c>
      <c r="H14780" s="34">
        <v>415</v>
      </c>
      <c r="I14780" s="34">
        <v>295</v>
      </c>
      <c r="J14780" s="34">
        <v>364</v>
      </c>
      <c r="K14780" s="34">
        <v>408</v>
      </c>
      <c r="L14780" s="34">
        <v>283</v>
      </c>
      <c r="M14780" s="34">
        <v>312</v>
      </c>
      <c r="N14780" s="34">
        <v>321</v>
      </c>
      <c r="O14780" s="34">
        <v>303</v>
      </c>
      <c r="P14780" s="34">
        <v>355</v>
      </c>
      <c r="Q14780" s="34">
        <v>436</v>
      </c>
      <c r="R14780" s="34">
        <v>419</v>
      </c>
      <c r="S14780" s="34">
        <v>471</v>
      </c>
      <c r="T14780" s="34">
        <v>323</v>
      </c>
      <c r="U14780" s="34">
        <v>366</v>
      </c>
      <c r="V14780" s="34">
        <v>407</v>
      </c>
      <c r="W14780" s="34">
        <v>451</v>
      </c>
      <c r="X14780" s="34">
        <v>439</v>
      </c>
      <c r="Y14780" s="34">
        <v>396</v>
      </c>
      <c r="Z14780" s="34">
        <v>414</v>
      </c>
      <c r="AA14780" s="34">
        <v>472</v>
      </c>
      <c r="AB14780" s="34">
        <v>352</v>
      </c>
      <c r="AC14780" s="34">
        <v>603</v>
      </c>
    </row>
    <row r="14781" spans="1:29" x14ac:dyDescent="0.2">
      <c r="A14781" s="34" t="s">
        <v>75274</v>
      </c>
      <c r="B14781" s="34">
        <v>273</v>
      </c>
      <c r="C14781" s="34">
        <v>392</v>
      </c>
      <c r="D14781" s="34">
        <v>353</v>
      </c>
      <c r="E14781" s="34">
        <v>485</v>
      </c>
      <c r="F14781" s="34">
        <v>331</v>
      </c>
      <c r="G14781" s="34">
        <v>393</v>
      </c>
      <c r="H14781" s="34">
        <v>325</v>
      </c>
      <c r="I14781" s="34">
        <v>350</v>
      </c>
      <c r="J14781" s="34">
        <v>275</v>
      </c>
      <c r="K14781" s="34">
        <v>429</v>
      </c>
      <c r="L14781" s="34">
        <v>210</v>
      </c>
      <c r="M14781" s="34">
        <v>333</v>
      </c>
      <c r="N14781" s="34">
        <v>275</v>
      </c>
      <c r="O14781" s="34">
        <v>348</v>
      </c>
      <c r="P14781" s="34">
        <v>283</v>
      </c>
      <c r="Q14781" s="34">
        <v>471</v>
      </c>
      <c r="R14781" s="34">
        <v>354</v>
      </c>
      <c r="S14781" s="34">
        <v>464</v>
      </c>
      <c r="T14781" s="34">
        <v>284</v>
      </c>
      <c r="U14781" s="34">
        <v>340</v>
      </c>
      <c r="V14781" s="34">
        <v>372</v>
      </c>
      <c r="W14781" s="34">
        <v>493</v>
      </c>
      <c r="X14781" s="34">
        <v>429</v>
      </c>
      <c r="Y14781" s="34">
        <v>408</v>
      </c>
      <c r="Z14781" s="34">
        <v>345</v>
      </c>
      <c r="AA14781" s="34">
        <v>484</v>
      </c>
      <c r="AB14781" s="34">
        <v>350</v>
      </c>
      <c r="AC14781" s="34">
        <v>615</v>
      </c>
    </row>
    <row r="14782" spans="1:29" x14ac:dyDescent="0.2">
      <c r="A14782" s="34" t="s">
        <v>75275</v>
      </c>
      <c r="B14782" s="34">
        <v>276</v>
      </c>
      <c r="C14782" s="34">
        <v>505</v>
      </c>
      <c r="D14782" s="34">
        <v>469</v>
      </c>
      <c r="E14782" s="34">
        <v>530</v>
      </c>
      <c r="F14782" s="34">
        <v>464</v>
      </c>
      <c r="G14782" s="34">
        <v>486</v>
      </c>
      <c r="H14782" s="34">
        <v>338</v>
      </c>
      <c r="I14782" s="34">
        <v>418</v>
      </c>
      <c r="J14782" s="34">
        <v>365</v>
      </c>
      <c r="K14782" s="34">
        <v>555</v>
      </c>
      <c r="L14782" s="34">
        <v>249</v>
      </c>
      <c r="M14782" s="34">
        <v>405</v>
      </c>
      <c r="N14782" s="34">
        <v>357</v>
      </c>
      <c r="O14782" s="34">
        <v>390</v>
      </c>
      <c r="P14782" s="34">
        <v>351</v>
      </c>
      <c r="Q14782" s="34">
        <v>507</v>
      </c>
      <c r="R14782" s="34">
        <v>460</v>
      </c>
      <c r="S14782" s="34">
        <v>586</v>
      </c>
      <c r="T14782" s="34">
        <v>298</v>
      </c>
      <c r="U14782" s="34">
        <v>370</v>
      </c>
      <c r="V14782" s="34">
        <v>443</v>
      </c>
      <c r="W14782" s="34">
        <v>464</v>
      </c>
      <c r="X14782" s="34">
        <v>524</v>
      </c>
      <c r="Y14782" s="34">
        <v>419</v>
      </c>
      <c r="Z14782" s="34">
        <v>499</v>
      </c>
      <c r="AA14782" s="34">
        <v>579</v>
      </c>
      <c r="AB14782" s="34">
        <v>484</v>
      </c>
      <c r="AC14782" s="34">
        <v>629</v>
      </c>
    </row>
    <row r="14783" spans="1:29" x14ac:dyDescent="0.2">
      <c r="A14783" s="34" t="s">
        <v>75276</v>
      </c>
      <c r="B14783" s="34">
        <v>182</v>
      </c>
      <c r="C14783" s="34">
        <v>189</v>
      </c>
      <c r="D14783" s="34">
        <v>166</v>
      </c>
      <c r="E14783" s="34">
        <v>181</v>
      </c>
      <c r="F14783" s="34">
        <v>192</v>
      </c>
      <c r="G14783" s="34">
        <v>186</v>
      </c>
      <c r="H14783" s="34">
        <v>158</v>
      </c>
      <c r="I14783" s="34">
        <v>189</v>
      </c>
      <c r="J14783" s="34">
        <v>149</v>
      </c>
      <c r="K14783" s="34">
        <v>176</v>
      </c>
      <c r="L14783" s="34">
        <v>105</v>
      </c>
      <c r="M14783" s="34">
        <v>163</v>
      </c>
      <c r="N14783" s="34">
        <v>95</v>
      </c>
      <c r="O14783" s="34">
        <v>139</v>
      </c>
      <c r="P14783" s="34">
        <v>158</v>
      </c>
      <c r="Q14783" s="34">
        <v>224</v>
      </c>
      <c r="R14783" s="34">
        <v>195</v>
      </c>
      <c r="S14783" s="34">
        <v>172</v>
      </c>
      <c r="T14783" s="34">
        <v>164</v>
      </c>
      <c r="U14783" s="34">
        <v>208</v>
      </c>
      <c r="V14783" s="34">
        <v>131</v>
      </c>
      <c r="W14783" s="34">
        <v>214</v>
      </c>
      <c r="X14783" s="34">
        <v>186</v>
      </c>
      <c r="Y14783" s="34">
        <v>238</v>
      </c>
      <c r="Z14783" s="34">
        <v>135</v>
      </c>
      <c r="AA14783" s="34">
        <v>188</v>
      </c>
      <c r="AB14783" s="34">
        <v>165</v>
      </c>
      <c r="AC14783" s="34">
        <v>246</v>
      </c>
    </row>
    <row r="14784" spans="1:29" x14ac:dyDescent="0.2">
      <c r="A14784" s="34" t="s">
        <v>75277</v>
      </c>
      <c r="B14784" s="34">
        <v>108</v>
      </c>
      <c r="C14784" s="34">
        <v>214</v>
      </c>
      <c r="D14784" s="34">
        <v>160</v>
      </c>
      <c r="E14784" s="34">
        <v>242</v>
      </c>
      <c r="F14784" s="34">
        <v>190</v>
      </c>
      <c r="G14784" s="34">
        <v>231</v>
      </c>
      <c r="H14784" s="34">
        <v>201</v>
      </c>
      <c r="I14784" s="34">
        <v>169</v>
      </c>
      <c r="J14784" s="34">
        <v>142</v>
      </c>
      <c r="K14784" s="34">
        <v>253</v>
      </c>
      <c r="L14784" s="34">
        <v>145</v>
      </c>
      <c r="M14784" s="34">
        <v>187</v>
      </c>
      <c r="N14784" s="34">
        <v>139</v>
      </c>
      <c r="O14784" s="34">
        <v>189</v>
      </c>
      <c r="P14784" s="34">
        <v>152</v>
      </c>
      <c r="Q14784" s="34">
        <v>257</v>
      </c>
      <c r="R14784" s="34">
        <v>208</v>
      </c>
      <c r="S14784" s="34">
        <v>229</v>
      </c>
      <c r="T14784" s="34">
        <v>136</v>
      </c>
      <c r="U14784" s="34">
        <v>201</v>
      </c>
      <c r="V14784" s="34">
        <v>211</v>
      </c>
      <c r="W14784" s="34">
        <v>265</v>
      </c>
      <c r="X14784" s="34">
        <v>206</v>
      </c>
      <c r="Y14784" s="34">
        <v>197</v>
      </c>
      <c r="Z14784" s="34">
        <v>194</v>
      </c>
      <c r="AA14784" s="34">
        <v>272</v>
      </c>
      <c r="AB14784" s="34">
        <v>246</v>
      </c>
      <c r="AC14784" s="34">
        <v>347</v>
      </c>
    </row>
    <row r="14785" spans="1:29" x14ac:dyDescent="0.2">
      <c r="A14785" s="34" t="s">
        <v>75278</v>
      </c>
      <c r="B14785" s="34">
        <v>0</v>
      </c>
      <c r="C14785" s="34">
        <v>0</v>
      </c>
      <c r="D14785" s="34">
        <v>0</v>
      </c>
      <c r="E14785" s="34">
        <v>0</v>
      </c>
      <c r="F14785" s="34">
        <v>0</v>
      </c>
      <c r="G14785" s="34">
        <v>0</v>
      </c>
      <c r="H14785" s="34">
        <v>0</v>
      </c>
      <c r="I14785" s="34">
        <v>0</v>
      </c>
      <c r="J14785" s="34">
        <v>0</v>
      </c>
      <c r="K14785" s="34">
        <v>0</v>
      </c>
      <c r="L14785" s="34">
        <v>0</v>
      </c>
      <c r="M14785" s="34">
        <v>0</v>
      </c>
      <c r="N14785" s="34">
        <v>0</v>
      </c>
      <c r="O14785" s="34">
        <v>0</v>
      </c>
      <c r="P14785" s="34">
        <v>0</v>
      </c>
      <c r="Q14785" s="34">
        <v>0</v>
      </c>
      <c r="R14785" s="34">
        <v>0</v>
      </c>
      <c r="S14785" s="34">
        <v>0</v>
      </c>
      <c r="T14785" s="34">
        <v>0</v>
      </c>
      <c r="U14785" s="34">
        <v>0</v>
      </c>
      <c r="V14785" s="34">
        <v>0</v>
      </c>
      <c r="W14785" s="34">
        <v>0</v>
      </c>
      <c r="X14785" s="34">
        <v>0</v>
      </c>
      <c r="Y14785" s="34">
        <v>0</v>
      </c>
      <c r="Z14785" s="34">
        <v>0</v>
      </c>
      <c r="AA14785" s="34">
        <v>0</v>
      </c>
      <c r="AB14785" s="34">
        <v>0</v>
      </c>
      <c r="AC14785" s="34">
        <v>0</v>
      </c>
    </row>
    <row r="14786" spans="1:29" x14ac:dyDescent="0.2">
      <c r="A14786" s="34" t="s">
        <v>75279</v>
      </c>
      <c r="B14786" s="34">
        <v>336</v>
      </c>
      <c r="C14786" s="34">
        <v>491</v>
      </c>
      <c r="D14786" s="34">
        <v>532</v>
      </c>
      <c r="E14786" s="34">
        <v>576</v>
      </c>
      <c r="F14786" s="34">
        <v>519</v>
      </c>
      <c r="G14786" s="34">
        <v>565</v>
      </c>
      <c r="H14786" s="34">
        <v>404</v>
      </c>
      <c r="I14786" s="34">
        <v>428</v>
      </c>
      <c r="J14786" s="34">
        <v>382</v>
      </c>
      <c r="K14786" s="34">
        <v>637</v>
      </c>
      <c r="L14786" s="34">
        <v>331</v>
      </c>
      <c r="M14786" s="34">
        <v>494</v>
      </c>
      <c r="N14786" s="34">
        <v>408</v>
      </c>
      <c r="O14786" s="34">
        <v>440</v>
      </c>
      <c r="P14786" s="34">
        <v>462</v>
      </c>
      <c r="Q14786" s="34">
        <v>716</v>
      </c>
      <c r="R14786" s="34">
        <v>565</v>
      </c>
      <c r="S14786" s="34">
        <v>692</v>
      </c>
      <c r="T14786" s="34">
        <v>456</v>
      </c>
      <c r="U14786" s="34">
        <v>562</v>
      </c>
      <c r="V14786" s="34">
        <v>458</v>
      </c>
      <c r="W14786" s="34">
        <v>738</v>
      </c>
      <c r="X14786" s="34">
        <v>480</v>
      </c>
      <c r="Y14786" s="34">
        <v>633</v>
      </c>
      <c r="Z14786" s="34">
        <v>560</v>
      </c>
      <c r="AA14786" s="34">
        <v>643</v>
      </c>
      <c r="AB14786" s="34">
        <v>508</v>
      </c>
      <c r="AC14786" s="34">
        <v>827</v>
      </c>
    </row>
    <row r="14787" spans="1:29" x14ac:dyDescent="0.2">
      <c r="A14787" s="34" t="s">
        <v>75280</v>
      </c>
      <c r="B14787" s="34">
        <v>718</v>
      </c>
      <c r="C14787" s="34">
        <v>660</v>
      </c>
      <c r="D14787" s="34">
        <v>841</v>
      </c>
      <c r="E14787" s="34">
        <v>802</v>
      </c>
      <c r="F14787" s="34">
        <v>1018</v>
      </c>
      <c r="G14787" s="34">
        <v>711</v>
      </c>
      <c r="H14787" s="34">
        <v>835</v>
      </c>
      <c r="I14787" s="34">
        <v>736</v>
      </c>
      <c r="J14787" s="34">
        <v>762</v>
      </c>
      <c r="K14787" s="34">
        <v>688</v>
      </c>
      <c r="L14787" s="34">
        <v>796</v>
      </c>
      <c r="M14787" s="34">
        <v>628</v>
      </c>
      <c r="N14787" s="34">
        <v>715</v>
      </c>
      <c r="O14787" s="34">
        <v>627</v>
      </c>
      <c r="P14787" s="34">
        <v>826</v>
      </c>
      <c r="Q14787" s="34">
        <v>961</v>
      </c>
      <c r="R14787" s="34">
        <v>1107</v>
      </c>
      <c r="S14787" s="34">
        <v>901</v>
      </c>
      <c r="T14787" s="34">
        <v>979</v>
      </c>
      <c r="U14787" s="34">
        <v>763</v>
      </c>
      <c r="V14787" s="34">
        <v>983</v>
      </c>
      <c r="W14787" s="34">
        <v>1049</v>
      </c>
      <c r="X14787" s="34">
        <v>1075</v>
      </c>
      <c r="Y14787" s="34">
        <v>969</v>
      </c>
      <c r="Z14787" s="34">
        <v>899</v>
      </c>
      <c r="AA14787" s="34">
        <v>949</v>
      </c>
      <c r="AB14787" s="34">
        <v>1210</v>
      </c>
      <c r="AC14787" s="34">
        <v>1187</v>
      </c>
    </row>
    <row r="14788" spans="1:29" x14ac:dyDescent="0.2">
      <c r="A14788" s="34" t="s">
        <v>75281</v>
      </c>
      <c r="B14788" s="34">
        <v>233</v>
      </c>
      <c r="C14788" s="34">
        <v>347</v>
      </c>
      <c r="D14788" s="34">
        <v>365</v>
      </c>
      <c r="E14788" s="34">
        <v>424</v>
      </c>
      <c r="F14788" s="34">
        <v>302</v>
      </c>
      <c r="G14788" s="34">
        <v>353</v>
      </c>
      <c r="H14788" s="34">
        <v>254</v>
      </c>
      <c r="I14788" s="34">
        <v>389</v>
      </c>
      <c r="J14788" s="34">
        <v>217</v>
      </c>
      <c r="K14788" s="34">
        <v>452</v>
      </c>
      <c r="L14788" s="34">
        <v>156</v>
      </c>
      <c r="M14788" s="34">
        <v>339</v>
      </c>
      <c r="N14788" s="34">
        <v>255</v>
      </c>
      <c r="O14788" s="34">
        <v>308</v>
      </c>
      <c r="P14788" s="34">
        <v>248</v>
      </c>
      <c r="Q14788" s="34">
        <v>486</v>
      </c>
      <c r="R14788" s="34">
        <v>321</v>
      </c>
      <c r="S14788" s="34">
        <v>526</v>
      </c>
      <c r="T14788" s="34">
        <v>204</v>
      </c>
      <c r="U14788" s="34">
        <v>349</v>
      </c>
      <c r="V14788" s="34">
        <v>333</v>
      </c>
      <c r="W14788" s="34">
        <v>406</v>
      </c>
      <c r="X14788" s="34">
        <v>434</v>
      </c>
      <c r="Y14788" s="34">
        <v>392</v>
      </c>
      <c r="Z14788" s="34">
        <v>327</v>
      </c>
      <c r="AA14788" s="34">
        <v>509</v>
      </c>
      <c r="AB14788" s="34">
        <v>234</v>
      </c>
      <c r="AC14788" s="34">
        <v>609</v>
      </c>
    </row>
    <row r="14789" spans="1:29" x14ac:dyDescent="0.2">
      <c r="A14789" s="34" t="s">
        <v>75282</v>
      </c>
      <c r="B14789" s="34">
        <v>460</v>
      </c>
      <c r="C14789" s="34">
        <v>736</v>
      </c>
      <c r="D14789" s="34">
        <v>661</v>
      </c>
      <c r="E14789" s="34">
        <v>785</v>
      </c>
      <c r="F14789" s="34">
        <v>653</v>
      </c>
      <c r="G14789" s="34">
        <v>740</v>
      </c>
      <c r="H14789" s="34">
        <v>601</v>
      </c>
      <c r="I14789" s="34">
        <v>786</v>
      </c>
      <c r="J14789" s="34">
        <v>587</v>
      </c>
      <c r="K14789" s="34">
        <v>838</v>
      </c>
      <c r="L14789" s="34">
        <v>525</v>
      </c>
      <c r="M14789" s="34">
        <v>714</v>
      </c>
      <c r="N14789" s="34">
        <v>497</v>
      </c>
      <c r="O14789" s="34">
        <v>637</v>
      </c>
      <c r="P14789" s="34">
        <v>551</v>
      </c>
      <c r="Q14789" s="34">
        <v>1061</v>
      </c>
      <c r="R14789" s="34">
        <v>716</v>
      </c>
      <c r="S14789" s="34">
        <v>926</v>
      </c>
      <c r="T14789" s="34">
        <v>618</v>
      </c>
      <c r="U14789" s="34">
        <v>701</v>
      </c>
      <c r="V14789" s="34">
        <v>758</v>
      </c>
      <c r="W14789" s="34">
        <v>1101</v>
      </c>
      <c r="X14789" s="34">
        <v>697</v>
      </c>
      <c r="Y14789" s="34">
        <v>927</v>
      </c>
      <c r="Z14789" s="34">
        <v>667</v>
      </c>
      <c r="AA14789" s="34">
        <v>956</v>
      </c>
      <c r="AB14789" s="34">
        <v>833</v>
      </c>
      <c r="AC14789" s="34">
        <v>1238</v>
      </c>
    </row>
    <row r="14790" spans="1:29" x14ac:dyDescent="0.2">
      <c r="A14790" s="34" t="s">
        <v>75283</v>
      </c>
      <c r="B14790" s="34">
        <v>324</v>
      </c>
      <c r="C14790" s="34">
        <v>353</v>
      </c>
      <c r="D14790" s="34">
        <v>365</v>
      </c>
      <c r="E14790" s="34">
        <v>410</v>
      </c>
      <c r="F14790" s="34">
        <v>366</v>
      </c>
      <c r="G14790" s="34">
        <v>351</v>
      </c>
      <c r="H14790" s="34">
        <v>362</v>
      </c>
      <c r="I14790" s="34">
        <v>311</v>
      </c>
      <c r="J14790" s="34">
        <v>300</v>
      </c>
      <c r="K14790" s="34">
        <v>357</v>
      </c>
      <c r="L14790" s="34">
        <v>255</v>
      </c>
      <c r="M14790" s="34">
        <v>308</v>
      </c>
      <c r="N14790" s="34">
        <v>286</v>
      </c>
      <c r="O14790" s="34">
        <v>336</v>
      </c>
      <c r="P14790" s="34">
        <v>257</v>
      </c>
      <c r="Q14790" s="34">
        <v>481</v>
      </c>
      <c r="R14790" s="34">
        <v>360</v>
      </c>
      <c r="S14790" s="34">
        <v>426</v>
      </c>
      <c r="T14790" s="34">
        <v>313</v>
      </c>
      <c r="U14790" s="34">
        <v>326</v>
      </c>
      <c r="V14790" s="34">
        <v>436</v>
      </c>
      <c r="W14790" s="34">
        <v>437</v>
      </c>
      <c r="X14790" s="34">
        <v>399</v>
      </c>
      <c r="Y14790" s="34">
        <v>369</v>
      </c>
      <c r="Z14790" s="34">
        <v>370</v>
      </c>
      <c r="AA14790" s="34">
        <v>427</v>
      </c>
      <c r="AB14790" s="34">
        <v>358</v>
      </c>
      <c r="AC14790" s="34">
        <v>591</v>
      </c>
    </row>
    <row r="14791" spans="1:29" x14ac:dyDescent="0.2">
      <c r="A14791" s="34" t="s">
        <v>75284</v>
      </c>
      <c r="B14791" s="34">
        <v>33</v>
      </c>
      <c r="C14791" s="34">
        <v>62</v>
      </c>
      <c r="D14791" s="34">
        <v>50</v>
      </c>
      <c r="E14791" s="34">
        <v>50</v>
      </c>
      <c r="F14791" s="34">
        <v>57</v>
      </c>
      <c r="G14791" s="34">
        <v>54</v>
      </c>
      <c r="H14791" s="34">
        <v>36</v>
      </c>
      <c r="I14791" s="34">
        <v>44</v>
      </c>
      <c r="J14791" s="34">
        <v>39</v>
      </c>
      <c r="K14791" s="34">
        <v>91</v>
      </c>
      <c r="L14791" s="34">
        <v>27</v>
      </c>
      <c r="M14791" s="34">
        <v>62</v>
      </c>
      <c r="N14791" s="34">
        <v>33</v>
      </c>
      <c r="O14791" s="34">
        <v>56</v>
      </c>
      <c r="P14791" s="34">
        <v>37</v>
      </c>
      <c r="Q14791" s="34">
        <v>63</v>
      </c>
      <c r="R14791" s="34">
        <v>57</v>
      </c>
      <c r="S14791" s="34">
        <v>75</v>
      </c>
      <c r="T14791" s="34">
        <v>36</v>
      </c>
      <c r="U14791" s="34">
        <v>57</v>
      </c>
      <c r="V14791" s="34">
        <v>54</v>
      </c>
      <c r="W14791" s="34">
        <v>71</v>
      </c>
      <c r="X14791" s="34">
        <v>53</v>
      </c>
      <c r="Y14791" s="34">
        <v>29</v>
      </c>
      <c r="Z14791" s="34">
        <v>61</v>
      </c>
      <c r="AA14791" s="34">
        <v>67</v>
      </c>
      <c r="AB14791" s="34">
        <v>30</v>
      </c>
      <c r="AC14791" s="34">
        <v>104</v>
      </c>
    </row>
    <row r="14792" spans="1:29" x14ac:dyDescent="0.2">
      <c r="A14792" s="34" t="s">
        <v>75285</v>
      </c>
      <c r="B14792" s="34">
        <v>257</v>
      </c>
      <c r="C14792" s="34">
        <v>401</v>
      </c>
      <c r="D14792" s="34">
        <v>374</v>
      </c>
      <c r="E14792" s="34">
        <v>366</v>
      </c>
      <c r="F14792" s="34">
        <v>382</v>
      </c>
      <c r="G14792" s="34">
        <v>379</v>
      </c>
      <c r="H14792" s="34">
        <v>376</v>
      </c>
      <c r="I14792" s="34">
        <v>379</v>
      </c>
      <c r="J14792" s="34">
        <v>322</v>
      </c>
      <c r="K14792" s="34">
        <v>444</v>
      </c>
      <c r="L14792" s="34">
        <v>282</v>
      </c>
      <c r="M14792" s="34">
        <v>359</v>
      </c>
      <c r="N14792" s="34">
        <v>286</v>
      </c>
      <c r="O14792" s="34">
        <v>312</v>
      </c>
      <c r="P14792" s="34">
        <v>310</v>
      </c>
      <c r="Q14792" s="34">
        <v>485</v>
      </c>
      <c r="R14792" s="34">
        <v>458</v>
      </c>
      <c r="S14792" s="34">
        <v>541</v>
      </c>
      <c r="T14792" s="34">
        <v>372</v>
      </c>
      <c r="U14792" s="34">
        <v>358</v>
      </c>
      <c r="V14792" s="34">
        <v>424</v>
      </c>
      <c r="W14792" s="34">
        <v>495</v>
      </c>
      <c r="X14792" s="34">
        <v>425</v>
      </c>
      <c r="Y14792" s="34">
        <v>491</v>
      </c>
      <c r="Z14792" s="34">
        <v>447</v>
      </c>
      <c r="AA14792" s="34">
        <v>567</v>
      </c>
      <c r="AB14792" s="34">
        <v>447</v>
      </c>
      <c r="AC14792" s="34">
        <v>562</v>
      </c>
    </row>
    <row r="14793" spans="1:29" x14ac:dyDescent="0.2">
      <c r="A14793" s="34" t="s">
        <v>75286</v>
      </c>
      <c r="B14793" s="34">
        <v>100</v>
      </c>
      <c r="C14793" s="34">
        <v>258</v>
      </c>
      <c r="D14793" s="34">
        <v>150</v>
      </c>
      <c r="E14793" s="34">
        <v>240</v>
      </c>
      <c r="F14793" s="34">
        <v>163</v>
      </c>
      <c r="G14793" s="34">
        <v>250</v>
      </c>
      <c r="H14793" s="34">
        <v>158</v>
      </c>
      <c r="I14793" s="34">
        <v>212</v>
      </c>
      <c r="J14793" s="34">
        <v>106</v>
      </c>
      <c r="K14793" s="34">
        <v>293</v>
      </c>
      <c r="L14793" s="34">
        <v>71</v>
      </c>
      <c r="M14793" s="34">
        <v>216</v>
      </c>
      <c r="N14793" s="34">
        <v>125</v>
      </c>
      <c r="O14793" s="34">
        <v>187</v>
      </c>
      <c r="P14793" s="34">
        <v>91</v>
      </c>
      <c r="Q14793" s="34">
        <v>297</v>
      </c>
      <c r="R14793" s="34">
        <v>132</v>
      </c>
      <c r="S14793" s="34">
        <v>333</v>
      </c>
      <c r="T14793" s="34">
        <v>86</v>
      </c>
      <c r="U14793" s="34">
        <v>160</v>
      </c>
      <c r="V14793" s="34">
        <v>130</v>
      </c>
      <c r="W14793" s="34">
        <v>249</v>
      </c>
      <c r="X14793" s="34">
        <v>150</v>
      </c>
      <c r="Y14793" s="34">
        <v>211</v>
      </c>
      <c r="Z14793" s="34">
        <v>159</v>
      </c>
      <c r="AA14793" s="34">
        <v>302</v>
      </c>
      <c r="AB14793" s="34">
        <v>79</v>
      </c>
      <c r="AC14793" s="34">
        <v>424</v>
      </c>
    </row>
    <row r="14794" spans="1:29" x14ac:dyDescent="0.2">
      <c r="A14794" s="34" t="s">
        <v>75287</v>
      </c>
      <c r="B14794" s="34">
        <v>290</v>
      </c>
      <c r="C14794" s="34">
        <v>583</v>
      </c>
      <c r="D14794" s="34">
        <v>401</v>
      </c>
      <c r="E14794" s="34">
        <v>670</v>
      </c>
      <c r="F14794" s="34">
        <v>418</v>
      </c>
      <c r="G14794" s="34">
        <v>770</v>
      </c>
      <c r="H14794" s="34">
        <v>353</v>
      </c>
      <c r="I14794" s="34">
        <v>628</v>
      </c>
      <c r="J14794" s="34">
        <v>314</v>
      </c>
      <c r="K14794" s="34">
        <v>700</v>
      </c>
      <c r="L14794" s="34">
        <v>260</v>
      </c>
      <c r="M14794" s="34">
        <v>554</v>
      </c>
      <c r="N14794" s="34">
        <v>316</v>
      </c>
      <c r="O14794" s="34">
        <v>555</v>
      </c>
      <c r="P14794" s="34">
        <v>392</v>
      </c>
      <c r="Q14794" s="34">
        <v>723</v>
      </c>
      <c r="R14794" s="34">
        <v>450</v>
      </c>
      <c r="S14794" s="34">
        <v>733</v>
      </c>
      <c r="T14794" s="34">
        <v>298</v>
      </c>
      <c r="U14794" s="34">
        <v>557</v>
      </c>
      <c r="V14794" s="34">
        <v>384</v>
      </c>
      <c r="W14794" s="34">
        <v>731</v>
      </c>
      <c r="X14794" s="34">
        <v>522</v>
      </c>
      <c r="Y14794" s="34">
        <v>646</v>
      </c>
      <c r="Z14794" s="34">
        <v>433</v>
      </c>
      <c r="AA14794" s="34">
        <v>795</v>
      </c>
      <c r="AB14794" s="34">
        <v>370</v>
      </c>
      <c r="AC14794" s="34">
        <v>949</v>
      </c>
    </row>
    <row r="14795" spans="1:29" x14ac:dyDescent="0.2">
      <c r="A14795" s="34" t="s">
        <v>75288</v>
      </c>
      <c r="B14795" s="34">
        <v>842</v>
      </c>
      <c r="C14795" s="34">
        <v>1267</v>
      </c>
      <c r="D14795" s="34">
        <v>1162</v>
      </c>
      <c r="E14795" s="34">
        <v>1433</v>
      </c>
      <c r="F14795" s="34">
        <v>1222</v>
      </c>
      <c r="G14795" s="34">
        <v>1254</v>
      </c>
      <c r="H14795" s="34">
        <v>1022</v>
      </c>
      <c r="I14795" s="34">
        <v>1281</v>
      </c>
      <c r="J14795" s="34">
        <v>1051</v>
      </c>
      <c r="K14795" s="34">
        <v>1351</v>
      </c>
      <c r="L14795" s="34">
        <v>934</v>
      </c>
      <c r="M14795" s="34">
        <v>1208</v>
      </c>
      <c r="N14795" s="34">
        <v>1001</v>
      </c>
      <c r="O14795" s="34">
        <v>1157</v>
      </c>
      <c r="P14795" s="34">
        <v>995</v>
      </c>
      <c r="Q14795" s="34">
        <v>1714</v>
      </c>
      <c r="R14795" s="34">
        <v>1433</v>
      </c>
      <c r="S14795" s="34">
        <v>1627</v>
      </c>
      <c r="T14795" s="34">
        <v>1241</v>
      </c>
      <c r="U14795" s="34">
        <v>1440</v>
      </c>
      <c r="V14795" s="34">
        <v>1331</v>
      </c>
      <c r="W14795" s="34">
        <v>1902</v>
      </c>
      <c r="X14795" s="34">
        <v>1411</v>
      </c>
      <c r="Y14795" s="34">
        <v>1669</v>
      </c>
      <c r="Z14795" s="34">
        <v>1341</v>
      </c>
      <c r="AA14795" s="34">
        <v>1703</v>
      </c>
      <c r="AB14795" s="34">
        <v>1298</v>
      </c>
      <c r="AC14795" s="34">
        <v>2140</v>
      </c>
    </row>
    <row r="14796" spans="1:29" x14ac:dyDescent="0.2">
      <c r="A14796" s="34" t="s">
        <v>75289</v>
      </c>
      <c r="B14796" s="34">
        <v>182</v>
      </c>
      <c r="C14796" s="34">
        <v>233</v>
      </c>
      <c r="D14796" s="34">
        <v>231</v>
      </c>
      <c r="E14796" s="34">
        <v>268</v>
      </c>
      <c r="F14796" s="34">
        <v>218</v>
      </c>
      <c r="G14796" s="34">
        <v>214</v>
      </c>
      <c r="H14796" s="34">
        <v>242</v>
      </c>
      <c r="I14796" s="34">
        <v>237</v>
      </c>
      <c r="J14796" s="34">
        <v>170</v>
      </c>
      <c r="K14796" s="34">
        <v>339</v>
      </c>
      <c r="L14796" s="34">
        <v>169</v>
      </c>
      <c r="M14796" s="34">
        <v>238</v>
      </c>
      <c r="N14796" s="34">
        <v>153</v>
      </c>
      <c r="O14796" s="34">
        <v>225</v>
      </c>
      <c r="P14796" s="34">
        <v>176</v>
      </c>
      <c r="Q14796" s="34">
        <v>276</v>
      </c>
      <c r="R14796" s="34">
        <v>206</v>
      </c>
      <c r="S14796" s="34">
        <v>355</v>
      </c>
      <c r="T14796" s="34">
        <v>203</v>
      </c>
      <c r="U14796" s="34">
        <v>260</v>
      </c>
      <c r="V14796" s="34">
        <v>267</v>
      </c>
      <c r="W14796" s="34">
        <v>325</v>
      </c>
      <c r="X14796" s="34">
        <v>249</v>
      </c>
      <c r="Y14796" s="34">
        <v>284</v>
      </c>
      <c r="Z14796" s="34">
        <v>200</v>
      </c>
      <c r="AA14796" s="34">
        <v>319</v>
      </c>
      <c r="AB14796" s="34">
        <v>308</v>
      </c>
      <c r="AC14796" s="34">
        <v>407</v>
      </c>
    </row>
    <row r="14797" spans="1:29" x14ac:dyDescent="0.2">
      <c r="A14797" s="34" t="s">
        <v>75290</v>
      </c>
      <c r="B14797" s="34">
        <v>70</v>
      </c>
      <c r="C14797" s="34">
        <v>147</v>
      </c>
      <c r="D14797" s="34">
        <v>127</v>
      </c>
      <c r="E14797" s="34">
        <v>206</v>
      </c>
      <c r="F14797" s="34">
        <v>90</v>
      </c>
      <c r="G14797" s="34">
        <v>185</v>
      </c>
      <c r="H14797" s="34">
        <v>74</v>
      </c>
      <c r="I14797" s="34">
        <v>127</v>
      </c>
      <c r="J14797" s="34">
        <v>67</v>
      </c>
      <c r="K14797" s="34">
        <v>178</v>
      </c>
      <c r="L14797" s="34">
        <v>28</v>
      </c>
      <c r="M14797" s="34">
        <v>115</v>
      </c>
      <c r="N14797" s="34">
        <v>59</v>
      </c>
      <c r="O14797" s="34">
        <v>115</v>
      </c>
      <c r="P14797" s="34">
        <v>52</v>
      </c>
      <c r="Q14797" s="34">
        <v>112</v>
      </c>
      <c r="R14797" s="34">
        <v>52</v>
      </c>
      <c r="S14797" s="34">
        <v>187</v>
      </c>
      <c r="T14797" s="34">
        <v>33</v>
      </c>
      <c r="U14797" s="34">
        <v>114</v>
      </c>
      <c r="V14797" s="34">
        <v>117</v>
      </c>
      <c r="W14797" s="34">
        <v>136</v>
      </c>
      <c r="X14797" s="34">
        <v>122</v>
      </c>
      <c r="Y14797" s="34">
        <v>71</v>
      </c>
      <c r="Z14797" s="34">
        <v>141</v>
      </c>
      <c r="AA14797" s="34">
        <v>188</v>
      </c>
      <c r="AB14797" s="34">
        <v>59</v>
      </c>
      <c r="AC14797" s="34">
        <v>229</v>
      </c>
    </row>
    <row r="14798" spans="1:29" x14ac:dyDescent="0.2">
      <c r="A14798" s="34" t="s">
        <v>75291</v>
      </c>
      <c r="B14798" s="34">
        <v>927</v>
      </c>
      <c r="C14798" s="34">
        <v>1005</v>
      </c>
      <c r="D14798" s="34">
        <v>1208</v>
      </c>
      <c r="E14798" s="34">
        <v>1120</v>
      </c>
      <c r="F14798" s="34">
        <v>1181</v>
      </c>
      <c r="G14798" s="34">
        <v>1115</v>
      </c>
      <c r="H14798" s="34">
        <v>1050</v>
      </c>
      <c r="I14798" s="34">
        <v>963</v>
      </c>
      <c r="J14798" s="34">
        <v>981</v>
      </c>
      <c r="K14798" s="34">
        <v>1093</v>
      </c>
      <c r="L14798" s="34">
        <v>810</v>
      </c>
      <c r="M14798" s="34">
        <v>893</v>
      </c>
      <c r="N14798" s="34">
        <v>915</v>
      </c>
      <c r="O14798" s="34">
        <v>939</v>
      </c>
      <c r="P14798" s="34">
        <v>1018</v>
      </c>
      <c r="Q14798" s="34">
        <v>1471</v>
      </c>
      <c r="R14798" s="34">
        <v>1303</v>
      </c>
      <c r="S14798" s="34">
        <v>1295</v>
      </c>
      <c r="T14798" s="34">
        <v>1132</v>
      </c>
      <c r="U14798" s="34">
        <v>1138</v>
      </c>
      <c r="V14798" s="34">
        <v>1178</v>
      </c>
      <c r="W14798" s="34">
        <v>1390</v>
      </c>
      <c r="X14798" s="34">
        <v>1383</v>
      </c>
      <c r="Y14798" s="34">
        <v>1226</v>
      </c>
      <c r="Z14798" s="34">
        <v>1389</v>
      </c>
      <c r="AA14798" s="34">
        <v>1285</v>
      </c>
      <c r="AB14798" s="34">
        <v>1240</v>
      </c>
      <c r="AC14798" s="34">
        <v>1911</v>
      </c>
    </row>
    <row r="14799" spans="1:29" x14ac:dyDescent="0.2">
      <c r="A14799" s="34" t="s">
        <v>75292</v>
      </c>
      <c r="B14799" s="34">
        <v>123</v>
      </c>
      <c r="C14799" s="34">
        <v>257</v>
      </c>
      <c r="D14799" s="34">
        <v>225</v>
      </c>
      <c r="E14799" s="34">
        <v>286</v>
      </c>
      <c r="F14799" s="34">
        <v>209</v>
      </c>
      <c r="G14799" s="34">
        <v>223</v>
      </c>
      <c r="H14799" s="34">
        <v>145</v>
      </c>
      <c r="I14799" s="34">
        <v>244</v>
      </c>
      <c r="J14799" s="34">
        <v>144</v>
      </c>
      <c r="K14799" s="34">
        <v>302</v>
      </c>
      <c r="L14799" s="34">
        <v>109</v>
      </c>
      <c r="M14799" s="34">
        <v>249</v>
      </c>
      <c r="N14799" s="34">
        <v>129</v>
      </c>
      <c r="O14799" s="34">
        <v>185</v>
      </c>
      <c r="P14799" s="34">
        <v>146</v>
      </c>
      <c r="Q14799" s="34">
        <v>238</v>
      </c>
      <c r="R14799" s="34">
        <v>148</v>
      </c>
      <c r="S14799" s="34">
        <v>328</v>
      </c>
      <c r="T14799" s="34">
        <v>99</v>
      </c>
      <c r="U14799" s="34">
        <v>175</v>
      </c>
      <c r="V14799" s="34">
        <v>178</v>
      </c>
      <c r="W14799" s="34">
        <v>196</v>
      </c>
      <c r="X14799" s="34">
        <v>186</v>
      </c>
      <c r="Y14799" s="34">
        <v>194</v>
      </c>
      <c r="Z14799" s="34">
        <v>227</v>
      </c>
      <c r="AA14799" s="34">
        <v>309</v>
      </c>
      <c r="AB14799" s="34">
        <v>163</v>
      </c>
      <c r="AC14799" s="34">
        <v>410</v>
      </c>
    </row>
    <row r="14800" spans="1:29" x14ac:dyDescent="0.2">
      <c r="A14800" s="34" t="s">
        <v>75293</v>
      </c>
      <c r="B14800" s="34">
        <v>131</v>
      </c>
      <c r="C14800" s="34">
        <v>288</v>
      </c>
      <c r="D14800" s="34">
        <v>224</v>
      </c>
      <c r="E14800" s="34">
        <v>328</v>
      </c>
      <c r="F14800" s="34">
        <v>212</v>
      </c>
      <c r="G14800" s="34">
        <v>274</v>
      </c>
      <c r="H14800" s="34">
        <v>175</v>
      </c>
      <c r="I14800" s="34">
        <v>285</v>
      </c>
      <c r="J14800" s="34">
        <v>159</v>
      </c>
      <c r="K14800" s="34">
        <v>287</v>
      </c>
      <c r="L14800" s="34">
        <v>96</v>
      </c>
      <c r="M14800" s="34">
        <v>328</v>
      </c>
      <c r="N14800" s="34">
        <v>174</v>
      </c>
      <c r="O14800" s="34">
        <v>258</v>
      </c>
      <c r="P14800" s="34">
        <v>218</v>
      </c>
      <c r="Q14800" s="34">
        <v>311</v>
      </c>
      <c r="R14800" s="34">
        <v>186</v>
      </c>
      <c r="S14800" s="34">
        <v>319</v>
      </c>
      <c r="T14800" s="34">
        <v>134</v>
      </c>
      <c r="U14800" s="34">
        <v>224</v>
      </c>
      <c r="V14800" s="34">
        <v>252</v>
      </c>
      <c r="W14800" s="34">
        <v>220</v>
      </c>
      <c r="X14800" s="34">
        <v>300</v>
      </c>
      <c r="Y14800" s="34">
        <v>229</v>
      </c>
      <c r="Z14800" s="34">
        <v>187</v>
      </c>
      <c r="AA14800" s="34">
        <v>308</v>
      </c>
      <c r="AB14800" s="34">
        <v>200</v>
      </c>
      <c r="AC14800" s="34">
        <v>426</v>
      </c>
    </row>
    <row r="14801" spans="1:29" x14ac:dyDescent="0.2">
      <c r="A14801" s="34" t="s">
        <v>75294</v>
      </c>
      <c r="B14801" s="34">
        <v>197</v>
      </c>
      <c r="C14801" s="34">
        <v>342</v>
      </c>
      <c r="D14801" s="34">
        <v>218</v>
      </c>
      <c r="E14801" s="34">
        <v>253</v>
      </c>
      <c r="F14801" s="34">
        <v>197</v>
      </c>
      <c r="G14801" s="34">
        <v>296</v>
      </c>
      <c r="H14801" s="34">
        <v>180</v>
      </c>
      <c r="I14801" s="34">
        <v>227</v>
      </c>
      <c r="J14801" s="34">
        <v>134</v>
      </c>
      <c r="K14801" s="34">
        <v>319</v>
      </c>
      <c r="L14801" s="34">
        <v>88</v>
      </c>
      <c r="M14801" s="34">
        <v>208</v>
      </c>
      <c r="N14801" s="34">
        <v>125</v>
      </c>
      <c r="O14801" s="34">
        <v>283</v>
      </c>
      <c r="P14801" s="34">
        <v>163</v>
      </c>
      <c r="Q14801" s="34">
        <v>313</v>
      </c>
      <c r="R14801" s="34">
        <v>188</v>
      </c>
      <c r="S14801" s="34">
        <v>365</v>
      </c>
      <c r="T14801" s="34">
        <v>115</v>
      </c>
      <c r="U14801" s="34">
        <v>203</v>
      </c>
      <c r="V14801" s="34">
        <v>240</v>
      </c>
      <c r="W14801" s="34">
        <v>219</v>
      </c>
      <c r="X14801" s="34">
        <v>179</v>
      </c>
      <c r="Y14801" s="34">
        <v>206</v>
      </c>
      <c r="Z14801" s="34">
        <v>222</v>
      </c>
      <c r="AA14801" s="34">
        <v>340</v>
      </c>
      <c r="AB14801" s="34">
        <v>143</v>
      </c>
      <c r="AC14801" s="34">
        <v>422</v>
      </c>
    </row>
    <row r="14802" spans="1:29" x14ac:dyDescent="0.2">
      <c r="A14802" s="34" t="s">
        <v>75295</v>
      </c>
      <c r="B14802" s="34">
        <v>252</v>
      </c>
      <c r="C14802" s="34">
        <v>432</v>
      </c>
      <c r="D14802" s="34">
        <v>425</v>
      </c>
      <c r="E14802" s="34">
        <v>548</v>
      </c>
      <c r="F14802" s="34">
        <v>428</v>
      </c>
      <c r="G14802" s="34">
        <v>545</v>
      </c>
      <c r="H14802" s="34">
        <v>404</v>
      </c>
      <c r="I14802" s="34">
        <v>515</v>
      </c>
      <c r="J14802" s="34">
        <v>338</v>
      </c>
      <c r="K14802" s="34">
        <v>549</v>
      </c>
      <c r="L14802" s="34">
        <v>195</v>
      </c>
      <c r="M14802" s="34">
        <v>457</v>
      </c>
      <c r="N14802" s="34">
        <v>304</v>
      </c>
      <c r="O14802" s="34">
        <v>436</v>
      </c>
      <c r="P14802" s="34">
        <v>358</v>
      </c>
      <c r="Q14802" s="34">
        <v>612</v>
      </c>
      <c r="R14802" s="34">
        <v>425</v>
      </c>
      <c r="S14802" s="34">
        <v>657</v>
      </c>
      <c r="T14802" s="34">
        <v>330</v>
      </c>
      <c r="U14802" s="34">
        <v>433</v>
      </c>
      <c r="V14802" s="34">
        <v>442</v>
      </c>
      <c r="W14802" s="34">
        <v>564</v>
      </c>
      <c r="X14802" s="34">
        <v>571</v>
      </c>
      <c r="Y14802" s="34">
        <v>489</v>
      </c>
      <c r="Z14802" s="34">
        <v>411</v>
      </c>
      <c r="AA14802" s="34">
        <v>650</v>
      </c>
      <c r="AB14802" s="34">
        <v>336</v>
      </c>
      <c r="AC14802" s="34">
        <v>763</v>
      </c>
    </row>
    <row r="14803" spans="1:29" x14ac:dyDescent="0.2">
      <c r="A14803" s="34" t="s">
        <v>75296</v>
      </c>
      <c r="B14803" s="34">
        <v>128</v>
      </c>
      <c r="C14803" s="34">
        <v>153</v>
      </c>
      <c r="D14803" s="34">
        <v>153</v>
      </c>
      <c r="E14803" s="34">
        <v>165</v>
      </c>
      <c r="F14803" s="34">
        <v>102</v>
      </c>
      <c r="G14803" s="34">
        <v>171</v>
      </c>
      <c r="H14803" s="34">
        <v>88</v>
      </c>
      <c r="I14803" s="34">
        <v>158</v>
      </c>
      <c r="J14803" s="34">
        <v>87</v>
      </c>
      <c r="K14803" s="34">
        <v>190</v>
      </c>
      <c r="L14803" s="34">
        <v>35</v>
      </c>
      <c r="M14803" s="34">
        <v>127</v>
      </c>
      <c r="N14803" s="34">
        <v>96</v>
      </c>
      <c r="O14803" s="34">
        <v>136</v>
      </c>
      <c r="P14803" s="34">
        <v>97</v>
      </c>
      <c r="Q14803" s="34">
        <v>162</v>
      </c>
      <c r="R14803" s="34">
        <v>98</v>
      </c>
      <c r="S14803" s="34">
        <v>195</v>
      </c>
      <c r="T14803" s="34">
        <v>63</v>
      </c>
      <c r="U14803" s="34">
        <v>135</v>
      </c>
      <c r="V14803" s="34">
        <v>116</v>
      </c>
      <c r="W14803" s="34">
        <v>141</v>
      </c>
      <c r="X14803" s="34">
        <v>157</v>
      </c>
      <c r="Y14803" s="34">
        <v>82</v>
      </c>
      <c r="Z14803" s="34">
        <v>117</v>
      </c>
      <c r="AA14803" s="34">
        <v>215</v>
      </c>
      <c r="AB14803" s="34">
        <v>100</v>
      </c>
      <c r="AC14803" s="34">
        <v>195</v>
      </c>
    </row>
    <row r="14804" spans="1:29" x14ac:dyDescent="0.2">
      <c r="A14804" s="34" t="s">
        <v>75297</v>
      </c>
      <c r="B14804" s="34">
        <v>151</v>
      </c>
      <c r="C14804" s="34">
        <v>393</v>
      </c>
      <c r="D14804" s="34">
        <v>180</v>
      </c>
      <c r="E14804" s="34">
        <v>411</v>
      </c>
      <c r="F14804" s="34">
        <v>197</v>
      </c>
      <c r="G14804" s="34">
        <v>389</v>
      </c>
      <c r="H14804" s="34">
        <v>140</v>
      </c>
      <c r="I14804" s="34">
        <v>286</v>
      </c>
      <c r="J14804" s="34">
        <v>108</v>
      </c>
      <c r="K14804" s="34">
        <v>379</v>
      </c>
      <c r="L14804" s="34">
        <v>84</v>
      </c>
      <c r="M14804" s="34">
        <v>318</v>
      </c>
      <c r="N14804" s="34">
        <v>106</v>
      </c>
      <c r="O14804" s="34">
        <v>340</v>
      </c>
      <c r="P14804" s="34">
        <v>133</v>
      </c>
      <c r="Q14804" s="34">
        <v>398</v>
      </c>
      <c r="R14804" s="34">
        <v>134</v>
      </c>
      <c r="S14804" s="34">
        <v>452</v>
      </c>
      <c r="T14804" s="34">
        <v>104</v>
      </c>
      <c r="U14804" s="34">
        <v>298</v>
      </c>
      <c r="V14804" s="34">
        <v>175</v>
      </c>
      <c r="W14804" s="34">
        <v>295</v>
      </c>
      <c r="X14804" s="34">
        <v>165</v>
      </c>
      <c r="Y14804" s="34">
        <v>261</v>
      </c>
      <c r="Z14804" s="34">
        <v>141</v>
      </c>
      <c r="AA14804" s="34">
        <v>399</v>
      </c>
      <c r="AB14804" s="34">
        <v>135</v>
      </c>
      <c r="AC14804" s="34">
        <v>428</v>
      </c>
    </row>
    <row r="14805" spans="1:29" x14ac:dyDescent="0.2">
      <c r="A14805" s="34" t="s">
        <v>75298</v>
      </c>
      <c r="B14805" s="34">
        <v>158</v>
      </c>
      <c r="C14805" s="34">
        <v>290</v>
      </c>
      <c r="D14805" s="34">
        <v>222</v>
      </c>
      <c r="E14805" s="34">
        <v>299</v>
      </c>
      <c r="F14805" s="34">
        <v>240</v>
      </c>
      <c r="G14805" s="34">
        <v>281</v>
      </c>
      <c r="H14805" s="34">
        <v>188</v>
      </c>
      <c r="I14805" s="34">
        <v>296</v>
      </c>
      <c r="J14805" s="34">
        <v>156</v>
      </c>
      <c r="K14805" s="34">
        <v>338</v>
      </c>
      <c r="L14805" s="34">
        <v>92</v>
      </c>
      <c r="M14805" s="34">
        <v>248</v>
      </c>
      <c r="N14805" s="34">
        <v>173</v>
      </c>
      <c r="O14805" s="34">
        <v>249</v>
      </c>
      <c r="P14805" s="34">
        <v>193</v>
      </c>
      <c r="Q14805" s="34">
        <v>291</v>
      </c>
      <c r="R14805" s="34">
        <v>216</v>
      </c>
      <c r="S14805" s="34">
        <v>333</v>
      </c>
      <c r="T14805" s="34">
        <v>119</v>
      </c>
      <c r="U14805" s="34">
        <v>240</v>
      </c>
      <c r="V14805" s="34">
        <v>264</v>
      </c>
      <c r="W14805" s="34">
        <v>329</v>
      </c>
      <c r="X14805" s="34">
        <v>249</v>
      </c>
      <c r="Y14805" s="34">
        <v>284</v>
      </c>
      <c r="Z14805" s="34">
        <v>243</v>
      </c>
      <c r="AA14805" s="34">
        <v>398</v>
      </c>
      <c r="AB14805" s="34">
        <v>199</v>
      </c>
      <c r="AC14805" s="34">
        <v>504</v>
      </c>
    </row>
    <row r="14806" spans="1:29" x14ac:dyDescent="0.2">
      <c r="A14806" s="34" t="s">
        <v>75299</v>
      </c>
      <c r="B14806" s="34">
        <v>233</v>
      </c>
      <c r="C14806" s="34">
        <v>234</v>
      </c>
      <c r="D14806" s="34">
        <v>284</v>
      </c>
      <c r="E14806" s="34">
        <v>270</v>
      </c>
      <c r="F14806" s="34">
        <v>255</v>
      </c>
      <c r="G14806" s="34">
        <v>336</v>
      </c>
      <c r="H14806" s="34">
        <v>201</v>
      </c>
      <c r="I14806" s="34">
        <v>233</v>
      </c>
      <c r="J14806" s="34">
        <v>229</v>
      </c>
      <c r="K14806" s="34">
        <v>299</v>
      </c>
      <c r="L14806" s="34">
        <v>148</v>
      </c>
      <c r="M14806" s="34">
        <v>215</v>
      </c>
      <c r="N14806" s="34">
        <v>181</v>
      </c>
      <c r="O14806" s="34">
        <v>195</v>
      </c>
      <c r="P14806" s="34">
        <v>224</v>
      </c>
      <c r="Q14806" s="34">
        <v>346</v>
      </c>
      <c r="R14806" s="34">
        <v>254</v>
      </c>
      <c r="S14806" s="34">
        <v>335</v>
      </c>
      <c r="T14806" s="34">
        <v>206</v>
      </c>
      <c r="U14806" s="34">
        <v>217</v>
      </c>
      <c r="V14806" s="34">
        <v>209</v>
      </c>
      <c r="W14806" s="34">
        <v>326</v>
      </c>
      <c r="X14806" s="34">
        <v>295</v>
      </c>
      <c r="Y14806" s="34">
        <v>279</v>
      </c>
      <c r="Z14806" s="34">
        <v>285</v>
      </c>
      <c r="AA14806" s="34">
        <v>307</v>
      </c>
      <c r="AB14806" s="34">
        <v>247</v>
      </c>
      <c r="AC14806" s="34">
        <v>422</v>
      </c>
    </row>
    <row r="14807" spans="1:29" x14ac:dyDescent="0.2">
      <c r="A14807" s="34" t="s">
        <v>75300</v>
      </c>
      <c r="B14807" s="34">
        <v>171</v>
      </c>
      <c r="C14807" s="34">
        <v>290</v>
      </c>
      <c r="D14807" s="34">
        <v>295</v>
      </c>
      <c r="E14807" s="34">
        <v>372</v>
      </c>
      <c r="F14807" s="34">
        <v>282</v>
      </c>
      <c r="G14807" s="34">
        <v>330</v>
      </c>
      <c r="H14807" s="34">
        <v>247</v>
      </c>
      <c r="I14807" s="34">
        <v>302</v>
      </c>
      <c r="J14807" s="34">
        <v>265</v>
      </c>
      <c r="K14807" s="34">
        <v>383</v>
      </c>
      <c r="L14807" s="34">
        <v>164</v>
      </c>
      <c r="M14807" s="34">
        <v>261</v>
      </c>
      <c r="N14807" s="34">
        <v>222</v>
      </c>
      <c r="O14807" s="34">
        <v>279</v>
      </c>
      <c r="P14807" s="34">
        <v>276</v>
      </c>
      <c r="Q14807" s="34">
        <v>454</v>
      </c>
      <c r="R14807" s="34">
        <v>319</v>
      </c>
      <c r="S14807" s="34">
        <v>389</v>
      </c>
      <c r="T14807" s="34">
        <v>206</v>
      </c>
      <c r="U14807" s="34">
        <v>239</v>
      </c>
      <c r="V14807" s="34">
        <v>310</v>
      </c>
      <c r="W14807" s="34">
        <v>340</v>
      </c>
      <c r="X14807" s="34">
        <v>374</v>
      </c>
      <c r="Y14807" s="34">
        <v>263</v>
      </c>
      <c r="Z14807" s="34">
        <v>335</v>
      </c>
      <c r="AA14807" s="34">
        <v>442</v>
      </c>
      <c r="AB14807" s="34">
        <v>287</v>
      </c>
      <c r="AC14807" s="34">
        <v>526</v>
      </c>
    </row>
    <row r="14808" spans="1:29" x14ac:dyDescent="0.2">
      <c r="A14808" s="34" t="s">
        <v>75301</v>
      </c>
      <c r="B14808" s="34">
        <v>81</v>
      </c>
      <c r="C14808" s="34">
        <v>180</v>
      </c>
      <c r="D14808" s="34">
        <v>163</v>
      </c>
      <c r="E14808" s="34">
        <v>195</v>
      </c>
      <c r="F14808" s="34">
        <v>119</v>
      </c>
      <c r="G14808" s="34">
        <v>181</v>
      </c>
      <c r="H14808" s="34">
        <v>101</v>
      </c>
      <c r="I14808" s="34">
        <v>190</v>
      </c>
      <c r="J14808" s="34">
        <v>86</v>
      </c>
      <c r="K14808" s="34">
        <v>188</v>
      </c>
      <c r="L14808" s="34">
        <v>34</v>
      </c>
      <c r="M14808" s="34">
        <v>126</v>
      </c>
      <c r="N14808" s="34">
        <v>109</v>
      </c>
      <c r="O14808" s="34">
        <v>128</v>
      </c>
      <c r="P14808" s="34">
        <v>91</v>
      </c>
      <c r="Q14808" s="34">
        <v>132</v>
      </c>
      <c r="R14808" s="34">
        <v>110</v>
      </c>
      <c r="S14808" s="34">
        <v>215</v>
      </c>
      <c r="T14808" s="34">
        <v>59</v>
      </c>
      <c r="U14808" s="34">
        <v>142</v>
      </c>
      <c r="V14808" s="34">
        <v>118</v>
      </c>
      <c r="W14808" s="34">
        <v>132</v>
      </c>
      <c r="X14808" s="34">
        <v>173</v>
      </c>
      <c r="Y14808" s="34">
        <v>110</v>
      </c>
      <c r="Z14808" s="34">
        <v>153</v>
      </c>
      <c r="AA14808" s="34">
        <v>207</v>
      </c>
      <c r="AB14808" s="34">
        <v>87</v>
      </c>
      <c r="AC14808" s="34">
        <v>248</v>
      </c>
    </row>
    <row r="14809" spans="1:29" x14ac:dyDescent="0.2">
      <c r="A14809" s="34" t="s">
        <v>75302</v>
      </c>
      <c r="B14809" s="34">
        <v>239</v>
      </c>
      <c r="C14809" s="34">
        <v>463</v>
      </c>
      <c r="D14809" s="34">
        <v>303</v>
      </c>
      <c r="E14809" s="34">
        <v>496</v>
      </c>
      <c r="F14809" s="34">
        <v>307</v>
      </c>
      <c r="G14809" s="34">
        <v>482</v>
      </c>
      <c r="H14809" s="34">
        <v>317</v>
      </c>
      <c r="I14809" s="34">
        <v>489</v>
      </c>
      <c r="J14809" s="34">
        <v>328</v>
      </c>
      <c r="K14809" s="34">
        <v>574</v>
      </c>
      <c r="L14809" s="34">
        <v>187</v>
      </c>
      <c r="M14809" s="34">
        <v>446</v>
      </c>
      <c r="N14809" s="34">
        <v>241</v>
      </c>
      <c r="O14809" s="34">
        <v>370</v>
      </c>
      <c r="P14809" s="34">
        <v>272</v>
      </c>
      <c r="Q14809" s="34">
        <v>528</v>
      </c>
      <c r="R14809" s="34">
        <v>309</v>
      </c>
      <c r="S14809" s="34">
        <v>559</v>
      </c>
      <c r="T14809" s="34">
        <v>276</v>
      </c>
      <c r="U14809" s="34">
        <v>443</v>
      </c>
      <c r="V14809" s="34">
        <v>327</v>
      </c>
      <c r="W14809" s="34">
        <v>576</v>
      </c>
      <c r="X14809" s="34">
        <v>405</v>
      </c>
      <c r="Y14809" s="34">
        <v>494</v>
      </c>
      <c r="Z14809" s="34">
        <v>386</v>
      </c>
      <c r="AA14809" s="34">
        <v>594</v>
      </c>
      <c r="AB14809" s="34">
        <v>317</v>
      </c>
      <c r="AC14809" s="34">
        <v>724</v>
      </c>
    </row>
    <row r="14810" spans="1:29" x14ac:dyDescent="0.2">
      <c r="A14810" s="34" t="s">
        <v>75303</v>
      </c>
      <c r="B14810" s="34">
        <v>121</v>
      </c>
      <c r="C14810" s="34">
        <v>275</v>
      </c>
      <c r="D14810" s="34">
        <v>199</v>
      </c>
      <c r="E14810" s="34">
        <v>255</v>
      </c>
      <c r="F14810" s="34">
        <v>192</v>
      </c>
      <c r="G14810" s="34">
        <v>366</v>
      </c>
      <c r="H14810" s="34">
        <v>174</v>
      </c>
      <c r="I14810" s="34">
        <v>215</v>
      </c>
      <c r="J14810" s="34">
        <v>128</v>
      </c>
      <c r="K14810" s="34">
        <v>291</v>
      </c>
      <c r="L14810" s="34">
        <v>105</v>
      </c>
      <c r="M14810" s="34">
        <v>243</v>
      </c>
      <c r="N14810" s="34">
        <v>141</v>
      </c>
      <c r="O14810" s="34">
        <v>201</v>
      </c>
      <c r="P14810" s="34">
        <v>144</v>
      </c>
      <c r="Q14810" s="34">
        <v>300</v>
      </c>
      <c r="R14810" s="34">
        <v>146</v>
      </c>
      <c r="S14810" s="34">
        <v>304</v>
      </c>
      <c r="T14810" s="34">
        <v>100</v>
      </c>
      <c r="U14810" s="34">
        <v>227</v>
      </c>
      <c r="V14810" s="34">
        <v>165</v>
      </c>
      <c r="W14810" s="34">
        <v>235</v>
      </c>
      <c r="X14810" s="34">
        <v>231</v>
      </c>
      <c r="Y14810" s="34">
        <v>220</v>
      </c>
      <c r="Z14810" s="34">
        <v>171</v>
      </c>
      <c r="AA14810" s="34">
        <v>271</v>
      </c>
      <c r="AB14810" s="34">
        <v>111</v>
      </c>
      <c r="AC14810" s="34">
        <v>420</v>
      </c>
    </row>
    <row r="14811" spans="1:29" x14ac:dyDescent="0.2">
      <c r="A14811" s="34" t="s">
        <v>75304</v>
      </c>
      <c r="B14811" s="34">
        <v>330</v>
      </c>
      <c r="C14811" s="34">
        <v>771</v>
      </c>
      <c r="D14811" s="34">
        <v>626</v>
      </c>
      <c r="E14811" s="34">
        <v>904</v>
      </c>
      <c r="F14811" s="34">
        <v>546</v>
      </c>
      <c r="G14811" s="34">
        <v>777</v>
      </c>
      <c r="H14811" s="34">
        <v>577</v>
      </c>
      <c r="I14811" s="34">
        <v>707</v>
      </c>
      <c r="J14811" s="34">
        <v>499</v>
      </c>
      <c r="K14811" s="34">
        <v>794</v>
      </c>
      <c r="L14811" s="34">
        <v>342</v>
      </c>
      <c r="M14811" s="34">
        <v>663</v>
      </c>
      <c r="N14811" s="34">
        <v>457</v>
      </c>
      <c r="O14811" s="34">
        <v>667</v>
      </c>
      <c r="P14811" s="34">
        <v>524</v>
      </c>
      <c r="Q14811" s="34">
        <v>930</v>
      </c>
      <c r="R14811" s="34">
        <v>578</v>
      </c>
      <c r="S14811" s="34">
        <v>923</v>
      </c>
      <c r="T14811" s="34">
        <v>457</v>
      </c>
      <c r="U14811" s="34">
        <v>712</v>
      </c>
      <c r="V14811" s="34">
        <v>581</v>
      </c>
      <c r="W14811" s="34">
        <v>827</v>
      </c>
      <c r="X14811" s="34">
        <v>763</v>
      </c>
      <c r="Y14811" s="34">
        <v>756</v>
      </c>
      <c r="Z14811" s="34">
        <v>736</v>
      </c>
      <c r="AA14811" s="34">
        <v>920</v>
      </c>
      <c r="AB14811" s="34">
        <v>589</v>
      </c>
      <c r="AC14811" s="34">
        <v>1221</v>
      </c>
    </row>
    <row r="14812" spans="1:29" x14ac:dyDescent="0.2">
      <c r="A14812" s="34" t="s">
        <v>75305</v>
      </c>
      <c r="B14812" s="34">
        <v>26</v>
      </c>
      <c r="C14812" s="34">
        <v>47</v>
      </c>
      <c r="D14812" s="34">
        <v>25</v>
      </c>
      <c r="E14812" s="34">
        <v>54</v>
      </c>
      <c r="F14812" s="34">
        <v>28</v>
      </c>
      <c r="G14812" s="34">
        <v>51</v>
      </c>
      <c r="H14812" s="34">
        <v>29</v>
      </c>
      <c r="I14812" s="34">
        <v>38</v>
      </c>
      <c r="J14812" s="34">
        <v>21</v>
      </c>
      <c r="K14812" s="34">
        <v>29</v>
      </c>
      <c r="L14812" s="34">
        <v>20</v>
      </c>
      <c r="M14812" s="34">
        <v>28</v>
      </c>
      <c r="N14812" s="34">
        <v>16</v>
      </c>
      <c r="O14812" s="34">
        <v>24</v>
      </c>
      <c r="P14812" s="34">
        <v>17</v>
      </c>
      <c r="Q14812" s="34">
        <v>36</v>
      </c>
      <c r="R14812" s="34">
        <v>24</v>
      </c>
      <c r="S14812" s="34">
        <v>42</v>
      </c>
      <c r="T14812" s="34">
        <v>33</v>
      </c>
      <c r="U14812" s="34">
        <v>35</v>
      </c>
      <c r="V14812" s="34">
        <v>31</v>
      </c>
      <c r="W14812" s="34">
        <v>37</v>
      </c>
      <c r="X14812" s="34">
        <v>45</v>
      </c>
      <c r="Y14812" s="34">
        <v>19</v>
      </c>
      <c r="Z14812" s="34">
        <v>37</v>
      </c>
      <c r="AA14812" s="34">
        <v>57</v>
      </c>
      <c r="AB14812" s="34">
        <v>28</v>
      </c>
      <c r="AC14812" s="34">
        <v>40</v>
      </c>
    </row>
    <row r="14813" spans="1:29" x14ac:dyDescent="0.2">
      <c r="A14813" s="34" t="s">
        <v>75306</v>
      </c>
      <c r="B14813" s="34">
        <v>247</v>
      </c>
      <c r="C14813" s="34">
        <v>417</v>
      </c>
      <c r="D14813" s="34">
        <v>417</v>
      </c>
      <c r="E14813" s="34">
        <v>556</v>
      </c>
      <c r="F14813" s="34">
        <v>448</v>
      </c>
      <c r="G14813" s="34">
        <v>487</v>
      </c>
      <c r="H14813" s="34">
        <v>422</v>
      </c>
      <c r="I14813" s="34">
        <v>451</v>
      </c>
      <c r="J14813" s="34">
        <v>344</v>
      </c>
      <c r="K14813" s="34">
        <v>543</v>
      </c>
      <c r="L14813" s="34">
        <v>283</v>
      </c>
      <c r="M14813" s="34">
        <v>440</v>
      </c>
      <c r="N14813" s="34">
        <v>347</v>
      </c>
      <c r="O14813" s="34">
        <v>398</v>
      </c>
      <c r="P14813" s="34">
        <v>353</v>
      </c>
      <c r="Q14813" s="34">
        <v>575</v>
      </c>
      <c r="R14813" s="34">
        <v>502</v>
      </c>
      <c r="S14813" s="34">
        <v>573</v>
      </c>
      <c r="T14813" s="34">
        <v>425</v>
      </c>
      <c r="U14813" s="34">
        <v>436</v>
      </c>
      <c r="V14813" s="34">
        <v>492</v>
      </c>
      <c r="W14813" s="34">
        <v>547</v>
      </c>
      <c r="X14813" s="34">
        <v>518</v>
      </c>
      <c r="Y14813" s="34">
        <v>545</v>
      </c>
      <c r="Z14813" s="34">
        <v>392</v>
      </c>
      <c r="AA14813" s="34">
        <v>673</v>
      </c>
      <c r="AB14813" s="34">
        <v>417</v>
      </c>
      <c r="AC14813" s="34">
        <v>747</v>
      </c>
    </row>
    <row r="14814" spans="1:29" x14ac:dyDescent="0.2">
      <c r="A14814" s="34" t="s">
        <v>75307</v>
      </c>
      <c r="B14814" s="34">
        <v>155</v>
      </c>
      <c r="C14814" s="34">
        <v>206</v>
      </c>
      <c r="D14814" s="34">
        <v>275</v>
      </c>
      <c r="E14814" s="34">
        <v>266</v>
      </c>
      <c r="F14814" s="34">
        <v>295</v>
      </c>
      <c r="G14814" s="34">
        <v>136</v>
      </c>
      <c r="H14814" s="34">
        <v>213</v>
      </c>
      <c r="I14814" s="34">
        <v>172</v>
      </c>
      <c r="J14814" s="34">
        <v>269</v>
      </c>
      <c r="K14814" s="34">
        <v>229</v>
      </c>
      <c r="L14814" s="34">
        <v>198</v>
      </c>
      <c r="M14814" s="34">
        <v>208</v>
      </c>
      <c r="N14814" s="34">
        <v>235</v>
      </c>
      <c r="O14814" s="34">
        <v>151</v>
      </c>
      <c r="P14814" s="34">
        <v>241</v>
      </c>
      <c r="Q14814" s="34">
        <v>319</v>
      </c>
      <c r="R14814" s="34">
        <v>314</v>
      </c>
      <c r="S14814" s="34">
        <v>315</v>
      </c>
      <c r="T14814" s="34">
        <v>321</v>
      </c>
      <c r="U14814" s="34">
        <v>214</v>
      </c>
      <c r="V14814" s="34">
        <v>248</v>
      </c>
      <c r="W14814" s="34">
        <v>288</v>
      </c>
      <c r="X14814" s="34">
        <v>334</v>
      </c>
      <c r="Y14814" s="34">
        <v>229</v>
      </c>
      <c r="Z14814" s="34">
        <v>267</v>
      </c>
      <c r="AA14814" s="34">
        <v>339</v>
      </c>
      <c r="AB14814" s="34">
        <v>328</v>
      </c>
      <c r="AC14814" s="34">
        <v>359</v>
      </c>
    </row>
    <row r="14815" spans="1:29" x14ac:dyDescent="0.2">
      <c r="A14815" s="34" t="s">
        <v>75308</v>
      </c>
      <c r="B14815" s="34">
        <v>173</v>
      </c>
      <c r="C14815" s="34">
        <v>332</v>
      </c>
      <c r="D14815" s="34">
        <v>249</v>
      </c>
      <c r="E14815" s="34">
        <v>315</v>
      </c>
      <c r="F14815" s="34">
        <v>168</v>
      </c>
      <c r="G14815" s="34">
        <v>206</v>
      </c>
      <c r="H14815" s="34">
        <v>180</v>
      </c>
      <c r="I14815" s="34">
        <v>235</v>
      </c>
      <c r="J14815" s="34">
        <v>120</v>
      </c>
      <c r="K14815" s="34">
        <v>292</v>
      </c>
      <c r="L14815" s="34">
        <v>61</v>
      </c>
      <c r="M14815" s="34">
        <v>202</v>
      </c>
      <c r="N14815" s="34">
        <v>132</v>
      </c>
      <c r="O14815" s="34">
        <v>175</v>
      </c>
      <c r="P14815" s="34">
        <v>127</v>
      </c>
      <c r="Q14815" s="34">
        <v>228</v>
      </c>
      <c r="R14815" s="34">
        <v>139</v>
      </c>
      <c r="S14815" s="34">
        <v>312</v>
      </c>
      <c r="T14815" s="34">
        <v>101</v>
      </c>
      <c r="U14815" s="34">
        <v>177</v>
      </c>
      <c r="V14815" s="34">
        <v>181</v>
      </c>
      <c r="W14815" s="34">
        <v>230</v>
      </c>
      <c r="X14815" s="34">
        <v>185</v>
      </c>
      <c r="Y14815" s="34">
        <v>155</v>
      </c>
      <c r="Z14815" s="34">
        <v>201</v>
      </c>
      <c r="AA14815" s="34">
        <v>277</v>
      </c>
      <c r="AB14815" s="34">
        <v>108</v>
      </c>
      <c r="AC14815" s="34">
        <v>293</v>
      </c>
    </row>
    <row r="14816" spans="1:29" x14ac:dyDescent="0.2">
      <c r="A14816" s="34" t="s">
        <v>75309</v>
      </c>
      <c r="B14816" s="34">
        <v>249</v>
      </c>
      <c r="C14816" s="34">
        <v>618</v>
      </c>
      <c r="D14816" s="34">
        <v>462</v>
      </c>
      <c r="E14816" s="34">
        <v>598</v>
      </c>
      <c r="F14816" s="34">
        <v>470</v>
      </c>
      <c r="G14816" s="34">
        <v>645</v>
      </c>
      <c r="H14816" s="34">
        <v>413</v>
      </c>
      <c r="I14816" s="34">
        <v>514</v>
      </c>
      <c r="J14816" s="34">
        <v>315</v>
      </c>
      <c r="K14816" s="34">
        <v>661</v>
      </c>
      <c r="L14816" s="34">
        <v>273</v>
      </c>
      <c r="M14816" s="34">
        <v>498</v>
      </c>
      <c r="N14816" s="34">
        <v>347</v>
      </c>
      <c r="O14816" s="34">
        <v>464</v>
      </c>
      <c r="P14816" s="34">
        <v>318</v>
      </c>
      <c r="Q14816" s="34">
        <v>599</v>
      </c>
      <c r="R14816" s="34">
        <v>459</v>
      </c>
      <c r="S14816" s="34">
        <v>772</v>
      </c>
      <c r="T14816" s="34">
        <v>347</v>
      </c>
      <c r="U14816" s="34">
        <v>501</v>
      </c>
      <c r="V14816" s="34">
        <v>536</v>
      </c>
      <c r="W14816" s="34">
        <v>628</v>
      </c>
      <c r="X14816" s="34">
        <v>538</v>
      </c>
      <c r="Y14816" s="34">
        <v>497</v>
      </c>
      <c r="Z14816" s="34">
        <v>473</v>
      </c>
      <c r="AA14816" s="34">
        <v>606</v>
      </c>
      <c r="AB14816" s="34">
        <v>414</v>
      </c>
      <c r="AC14816" s="34">
        <v>869</v>
      </c>
    </row>
    <row r="14817" spans="1:29" x14ac:dyDescent="0.2">
      <c r="A14817" s="34" t="s">
        <v>75310</v>
      </c>
      <c r="B14817" s="34">
        <v>86</v>
      </c>
      <c r="C14817" s="34">
        <v>116</v>
      </c>
      <c r="D14817" s="34">
        <v>139</v>
      </c>
      <c r="E14817" s="34">
        <v>140</v>
      </c>
      <c r="F14817" s="34">
        <v>127</v>
      </c>
      <c r="G14817" s="34">
        <v>88</v>
      </c>
      <c r="H14817" s="34">
        <v>119</v>
      </c>
      <c r="I14817" s="34">
        <v>113</v>
      </c>
      <c r="J14817" s="34">
        <v>84</v>
      </c>
      <c r="K14817" s="34">
        <v>174</v>
      </c>
      <c r="L14817" s="34">
        <v>66</v>
      </c>
      <c r="M14817" s="34">
        <v>123</v>
      </c>
      <c r="N14817" s="34">
        <v>86</v>
      </c>
      <c r="O14817" s="34">
        <v>122</v>
      </c>
      <c r="P14817" s="34">
        <v>115</v>
      </c>
      <c r="Q14817" s="34">
        <v>138</v>
      </c>
      <c r="R14817" s="34">
        <v>161</v>
      </c>
      <c r="S14817" s="34">
        <v>151</v>
      </c>
      <c r="T14817" s="34">
        <v>95</v>
      </c>
      <c r="U14817" s="34">
        <v>123</v>
      </c>
      <c r="V14817" s="34">
        <v>118</v>
      </c>
      <c r="W14817" s="34">
        <v>110</v>
      </c>
      <c r="X14817" s="34">
        <v>145</v>
      </c>
      <c r="Y14817" s="34">
        <v>132</v>
      </c>
      <c r="Z14817" s="34">
        <v>136</v>
      </c>
      <c r="AA14817" s="34">
        <v>183</v>
      </c>
      <c r="AB14817" s="34">
        <v>104</v>
      </c>
      <c r="AC14817" s="34">
        <v>256</v>
      </c>
    </row>
    <row r="14818" spans="1:29" x14ac:dyDescent="0.2">
      <c r="A14818" s="34" t="s">
        <v>75311</v>
      </c>
      <c r="B14818" s="34">
        <v>227</v>
      </c>
      <c r="C14818" s="34">
        <v>392</v>
      </c>
      <c r="D14818" s="34">
        <v>361</v>
      </c>
      <c r="E14818" s="34">
        <v>449</v>
      </c>
      <c r="F14818" s="34">
        <v>370</v>
      </c>
      <c r="G14818" s="34">
        <v>355</v>
      </c>
      <c r="H14818" s="34">
        <v>369</v>
      </c>
      <c r="I14818" s="34">
        <v>360</v>
      </c>
      <c r="J14818" s="34">
        <v>175</v>
      </c>
      <c r="K14818" s="34">
        <v>1480</v>
      </c>
      <c r="L14818" s="34">
        <v>204</v>
      </c>
      <c r="M14818" s="34">
        <v>395</v>
      </c>
      <c r="N14818" s="34">
        <v>300</v>
      </c>
      <c r="O14818" s="34">
        <v>410</v>
      </c>
      <c r="P14818" s="34">
        <v>324</v>
      </c>
      <c r="Q14818" s="34">
        <v>543</v>
      </c>
      <c r="R14818" s="34">
        <v>439</v>
      </c>
      <c r="S14818" s="34">
        <v>507</v>
      </c>
      <c r="T14818" s="34">
        <v>278</v>
      </c>
      <c r="U14818" s="34">
        <v>423</v>
      </c>
      <c r="V14818" s="34">
        <v>420</v>
      </c>
      <c r="W14818" s="34">
        <v>503</v>
      </c>
      <c r="X14818" s="34">
        <v>402</v>
      </c>
      <c r="Y14818" s="34">
        <v>466</v>
      </c>
      <c r="Z14818" s="34">
        <v>290</v>
      </c>
      <c r="AA14818" s="34">
        <v>1122</v>
      </c>
      <c r="AB14818" s="34">
        <v>426</v>
      </c>
      <c r="AC14818" s="34">
        <v>657</v>
      </c>
    </row>
    <row r="14819" spans="1:29" x14ac:dyDescent="0.2">
      <c r="A14819" s="34" t="s">
        <v>75312</v>
      </c>
      <c r="B14819" s="34">
        <v>344</v>
      </c>
      <c r="C14819" s="34">
        <v>499</v>
      </c>
      <c r="D14819" s="34">
        <v>424</v>
      </c>
      <c r="E14819" s="34">
        <v>471</v>
      </c>
      <c r="F14819" s="34">
        <v>381</v>
      </c>
      <c r="G14819" s="34">
        <v>601</v>
      </c>
      <c r="H14819" s="34">
        <v>307</v>
      </c>
      <c r="I14819" s="34">
        <v>442</v>
      </c>
      <c r="J14819" s="34">
        <v>393</v>
      </c>
      <c r="K14819" s="34">
        <v>457</v>
      </c>
      <c r="L14819" s="34">
        <v>347</v>
      </c>
      <c r="M14819" s="34">
        <v>354</v>
      </c>
      <c r="N14819" s="34">
        <v>358</v>
      </c>
      <c r="O14819" s="34">
        <v>376</v>
      </c>
      <c r="P14819" s="34">
        <v>383</v>
      </c>
      <c r="Q14819" s="34">
        <v>568</v>
      </c>
      <c r="R14819" s="34">
        <v>466</v>
      </c>
      <c r="S14819" s="34">
        <v>534</v>
      </c>
      <c r="T14819" s="34">
        <v>408</v>
      </c>
      <c r="U14819" s="34">
        <v>481</v>
      </c>
      <c r="V14819" s="34">
        <v>439</v>
      </c>
      <c r="W14819" s="34">
        <v>646</v>
      </c>
      <c r="X14819" s="34">
        <v>503</v>
      </c>
      <c r="Y14819" s="34">
        <v>470</v>
      </c>
      <c r="Z14819" s="34">
        <v>390</v>
      </c>
      <c r="AA14819" s="34">
        <v>577</v>
      </c>
      <c r="AB14819" s="34">
        <v>427</v>
      </c>
      <c r="AC14819" s="34">
        <v>730</v>
      </c>
    </row>
    <row r="14820" spans="1:29" x14ac:dyDescent="0.2">
      <c r="A14820" s="34" t="s">
        <v>75313</v>
      </c>
      <c r="B14820" s="34">
        <v>126</v>
      </c>
      <c r="C14820" s="34">
        <v>155</v>
      </c>
      <c r="D14820" s="34">
        <v>180</v>
      </c>
      <c r="E14820" s="34">
        <v>138</v>
      </c>
      <c r="F14820" s="34">
        <v>115</v>
      </c>
      <c r="G14820" s="34">
        <v>227</v>
      </c>
      <c r="H14820" s="34">
        <v>164</v>
      </c>
      <c r="I14820" s="34">
        <v>171</v>
      </c>
      <c r="J14820" s="34">
        <v>124</v>
      </c>
      <c r="K14820" s="34">
        <v>212</v>
      </c>
      <c r="L14820" s="34">
        <v>70</v>
      </c>
      <c r="M14820" s="34">
        <v>164</v>
      </c>
      <c r="N14820" s="34">
        <v>128</v>
      </c>
      <c r="O14820" s="34">
        <v>153</v>
      </c>
      <c r="P14820" s="34">
        <v>132</v>
      </c>
      <c r="Q14820" s="34">
        <v>204</v>
      </c>
      <c r="R14820" s="34">
        <v>178</v>
      </c>
      <c r="S14820" s="34">
        <v>252</v>
      </c>
      <c r="T14820" s="34">
        <v>107</v>
      </c>
      <c r="U14820" s="34">
        <v>137</v>
      </c>
      <c r="V14820" s="34">
        <v>180</v>
      </c>
      <c r="W14820" s="34">
        <v>194</v>
      </c>
      <c r="X14820" s="34">
        <v>221</v>
      </c>
      <c r="Y14820" s="34">
        <v>152</v>
      </c>
      <c r="Z14820" s="34">
        <v>236</v>
      </c>
      <c r="AA14820" s="34">
        <v>252</v>
      </c>
      <c r="AB14820" s="34">
        <v>176</v>
      </c>
      <c r="AC14820" s="34">
        <v>282</v>
      </c>
    </row>
    <row r="14821" spans="1:29" x14ac:dyDescent="0.2">
      <c r="A14821" s="34" t="s">
        <v>75314</v>
      </c>
      <c r="B14821" s="34">
        <v>174</v>
      </c>
      <c r="C14821" s="34">
        <v>390</v>
      </c>
      <c r="D14821" s="34">
        <v>327</v>
      </c>
      <c r="E14821" s="34">
        <v>371</v>
      </c>
      <c r="F14821" s="34">
        <v>320</v>
      </c>
      <c r="G14821" s="34">
        <v>350</v>
      </c>
      <c r="H14821" s="34">
        <v>228</v>
      </c>
      <c r="I14821" s="34">
        <v>303</v>
      </c>
      <c r="J14821" s="34">
        <v>174</v>
      </c>
      <c r="K14821" s="34">
        <v>400</v>
      </c>
      <c r="L14821" s="34">
        <v>157</v>
      </c>
      <c r="M14821" s="34">
        <v>316</v>
      </c>
      <c r="N14821" s="34">
        <v>222</v>
      </c>
      <c r="O14821" s="34">
        <v>293</v>
      </c>
      <c r="P14821" s="34">
        <v>229</v>
      </c>
      <c r="Q14821" s="34">
        <v>367</v>
      </c>
      <c r="R14821" s="34">
        <v>291</v>
      </c>
      <c r="S14821" s="34">
        <v>411</v>
      </c>
      <c r="T14821" s="34">
        <v>202</v>
      </c>
      <c r="U14821" s="34">
        <v>303</v>
      </c>
      <c r="V14821" s="34">
        <v>303</v>
      </c>
      <c r="W14821" s="34">
        <v>299</v>
      </c>
      <c r="X14821" s="34">
        <v>291</v>
      </c>
      <c r="Y14821" s="34">
        <v>248</v>
      </c>
      <c r="Z14821" s="34">
        <v>316</v>
      </c>
      <c r="AA14821" s="34">
        <v>403</v>
      </c>
      <c r="AB14821" s="34">
        <v>209</v>
      </c>
      <c r="AC14821" s="34">
        <v>592</v>
      </c>
    </row>
    <row r="14822" spans="1:29" x14ac:dyDescent="0.2">
      <c r="A14822" s="34" t="s">
        <v>75315</v>
      </c>
      <c r="B14822" s="34">
        <v>485</v>
      </c>
      <c r="C14822" s="34">
        <v>835</v>
      </c>
      <c r="D14822" s="34">
        <v>836</v>
      </c>
      <c r="E14822" s="34">
        <v>820</v>
      </c>
      <c r="F14822" s="34">
        <v>783</v>
      </c>
      <c r="G14822" s="34">
        <v>996</v>
      </c>
      <c r="H14822" s="34">
        <v>744</v>
      </c>
      <c r="I14822" s="34">
        <v>740</v>
      </c>
      <c r="J14822" s="34">
        <v>686</v>
      </c>
      <c r="K14822" s="34">
        <v>856</v>
      </c>
      <c r="L14822" s="34">
        <v>704</v>
      </c>
      <c r="M14822" s="34">
        <v>654</v>
      </c>
      <c r="N14822" s="34">
        <v>626</v>
      </c>
      <c r="O14822" s="34">
        <v>677</v>
      </c>
      <c r="P14822" s="34">
        <v>690</v>
      </c>
      <c r="Q14822" s="34">
        <v>1020</v>
      </c>
      <c r="R14822" s="34">
        <v>1004</v>
      </c>
      <c r="S14822" s="34">
        <v>977</v>
      </c>
      <c r="T14822" s="34">
        <v>812</v>
      </c>
      <c r="U14822" s="34">
        <v>806</v>
      </c>
      <c r="V14822" s="34">
        <v>973</v>
      </c>
      <c r="W14822" s="34">
        <v>1084</v>
      </c>
      <c r="X14822" s="34">
        <v>1042</v>
      </c>
      <c r="Y14822" s="34">
        <v>851</v>
      </c>
      <c r="Z14822" s="34">
        <v>793</v>
      </c>
      <c r="AA14822" s="34">
        <v>1021</v>
      </c>
      <c r="AB14822" s="34">
        <v>854</v>
      </c>
      <c r="AC14822" s="34">
        <v>1217</v>
      </c>
    </row>
    <row r="14823" spans="1:29" x14ac:dyDescent="0.2">
      <c r="A14823" s="34" t="s">
        <v>75316</v>
      </c>
      <c r="B14823" s="34">
        <v>107</v>
      </c>
      <c r="C14823" s="34">
        <v>185</v>
      </c>
      <c r="D14823" s="34">
        <v>134</v>
      </c>
      <c r="E14823" s="34">
        <v>228</v>
      </c>
      <c r="F14823" s="34">
        <v>155</v>
      </c>
      <c r="G14823" s="34">
        <v>224</v>
      </c>
      <c r="H14823" s="34">
        <v>166</v>
      </c>
      <c r="I14823" s="34">
        <v>167</v>
      </c>
      <c r="J14823" s="34">
        <v>123</v>
      </c>
      <c r="K14823" s="34">
        <v>211</v>
      </c>
      <c r="L14823" s="34">
        <v>83</v>
      </c>
      <c r="M14823" s="34">
        <v>141</v>
      </c>
      <c r="N14823" s="34">
        <v>110</v>
      </c>
      <c r="O14823" s="34">
        <v>182</v>
      </c>
      <c r="P14823" s="34">
        <v>127</v>
      </c>
      <c r="Q14823" s="34">
        <v>236</v>
      </c>
      <c r="R14823" s="34">
        <v>163</v>
      </c>
      <c r="S14823" s="34">
        <v>227</v>
      </c>
      <c r="T14823" s="34">
        <v>121</v>
      </c>
      <c r="U14823" s="34">
        <v>223</v>
      </c>
      <c r="V14823" s="34">
        <v>135</v>
      </c>
      <c r="W14823" s="34">
        <v>236</v>
      </c>
      <c r="X14823" s="34">
        <v>164</v>
      </c>
      <c r="Y14823" s="34">
        <v>192</v>
      </c>
      <c r="Z14823" s="34">
        <v>154</v>
      </c>
      <c r="AA14823" s="34">
        <v>237</v>
      </c>
      <c r="AB14823" s="34">
        <v>148</v>
      </c>
      <c r="AC14823" s="34">
        <v>307</v>
      </c>
    </row>
    <row r="14824" spans="1:29" x14ac:dyDescent="0.2">
      <c r="A14824" s="34" t="s">
        <v>75317</v>
      </c>
      <c r="B14824" s="34">
        <v>189</v>
      </c>
      <c r="C14824" s="34">
        <v>229</v>
      </c>
      <c r="D14824" s="34">
        <v>229</v>
      </c>
      <c r="E14824" s="34">
        <v>236</v>
      </c>
      <c r="F14824" s="34">
        <v>214</v>
      </c>
      <c r="G14824" s="34">
        <v>215</v>
      </c>
      <c r="H14824" s="34">
        <v>197</v>
      </c>
      <c r="I14824" s="34">
        <v>167</v>
      </c>
      <c r="J14824" s="34">
        <v>206</v>
      </c>
      <c r="K14824" s="34">
        <v>228</v>
      </c>
      <c r="L14824" s="34">
        <v>141</v>
      </c>
      <c r="M14824" s="34">
        <v>165</v>
      </c>
      <c r="N14824" s="34">
        <v>182</v>
      </c>
      <c r="O14824" s="34">
        <v>189</v>
      </c>
      <c r="P14824" s="34">
        <v>183</v>
      </c>
      <c r="Q14824" s="34">
        <v>256</v>
      </c>
      <c r="R14824" s="34">
        <v>265</v>
      </c>
      <c r="S14824" s="34">
        <v>238</v>
      </c>
      <c r="T14824" s="34">
        <v>200</v>
      </c>
      <c r="U14824" s="34">
        <v>203</v>
      </c>
      <c r="V14824" s="34">
        <v>210</v>
      </c>
      <c r="W14824" s="34">
        <v>214</v>
      </c>
      <c r="X14824" s="34">
        <v>295</v>
      </c>
      <c r="Y14824" s="34">
        <v>207</v>
      </c>
      <c r="Z14824" s="34">
        <v>206</v>
      </c>
      <c r="AA14824" s="34">
        <v>254</v>
      </c>
      <c r="AB14824" s="34">
        <v>176</v>
      </c>
      <c r="AC14824" s="34">
        <v>350</v>
      </c>
    </row>
    <row r="14825" spans="1:29" x14ac:dyDescent="0.2">
      <c r="A14825" s="34" t="s">
        <v>75318</v>
      </c>
      <c r="B14825" s="34">
        <v>341</v>
      </c>
      <c r="C14825" s="34">
        <v>540</v>
      </c>
      <c r="D14825" s="34">
        <v>485</v>
      </c>
      <c r="E14825" s="34">
        <v>548</v>
      </c>
      <c r="F14825" s="34">
        <v>509</v>
      </c>
      <c r="G14825" s="34">
        <v>485</v>
      </c>
      <c r="H14825" s="34">
        <v>402</v>
      </c>
      <c r="I14825" s="34">
        <v>480</v>
      </c>
      <c r="J14825" s="34">
        <v>443</v>
      </c>
      <c r="K14825" s="34">
        <v>601</v>
      </c>
      <c r="L14825" s="34">
        <v>277</v>
      </c>
      <c r="M14825" s="34">
        <v>459</v>
      </c>
      <c r="N14825" s="34">
        <v>397</v>
      </c>
      <c r="O14825" s="34">
        <v>435</v>
      </c>
      <c r="P14825" s="34">
        <v>443</v>
      </c>
      <c r="Q14825" s="34">
        <v>683</v>
      </c>
      <c r="R14825" s="34">
        <v>478</v>
      </c>
      <c r="S14825" s="34">
        <v>718</v>
      </c>
      <c r="T14825" s="34">
        <v>367</v>
      </c>
      <c r="U14825" s="34">
        <v>576</v>
      </c>
      <c r="V14825" s="34">
        <v>527</v>
      </c>
      <c r="W14825" s="34">
        <v>652</v>
      </c>
      <c r="X14825" s="34">
        <v>642</v>
      </c>
      <c r="Y14825" s="34">
        <v>594</v>
      </c>
      <c r="Z14825" s="34">
        <v>455</v>
      </c>
      <c r="AA14825" s="34">
        <v>633</v>
      </c>
      <c r="AB14825" s="34">
        <v>524</v>
      </c>
      <c r="AC14825" s="34">
        <v>940</v>
      </c>
    </row>
    <row r="14826" spans="1:29" x14ac:dyDescent="0.2">
      <c r="A14826" s="34" t="s">
        <v>75319</v>
      </c>
      <c r="B14826" s="34">
        <v>571</v>
      </c>
      <c r="C14826" s="34">
        <v>563</v>
      </c>
      <c r="D14826" s="34">
        <v>772</v>
      </c>
      <c r="E14826" s="34">
        <v>607</v>
      </c>
      <c r="F14826" s="34">
        <v>725</v>
      </c>
      <c r="G14826" s="34">
        <v>612</v>
      </c>
      <c r="H14826" s="34">
        <v>642</v>
      </c>
      <c r="I14826" s="34">
        <v>490</v>
      </c>
      <c r="J14826" s="34">
        <v>608</v>
      </c>
      <c r="K14826" s="34">
        <v>530</v>
      </c>
      <c r="L14826" s="34">
        <v>498</v>
      </c>
      <c r="M14826" s="34">
        <v>518</v>
      </c>
      <c r="N14826" s="34">
        <v>566</v>
      </c>
      <c r="O14826" s="34">
        <v>455</v>
      </c>
      <c r="P14826" s="34">
        <v>611</v>
      </c>
      <c r="Q14826" s="34">
        <v>694</v>
      </c>
      <c r="R14826" s="34">
        <v>682</v>
      </c>
      <c r="S14826" s="34">
        <v>637</v>
      </c>
      <c r="T14826" s="34">
        <v>602</v>
      </c>
      <c r="U14826" s="34">
        <v>526</v>
      </c>
      <c r="V14826" s="34">
        <v>700</v>
      </c>
      <c r="W14826" s="34">
        <v>657</v>
      </c>
      <c r="X14826" s="34">
        <v>742</v>
      </c>
      <c r="Y14826" s="34">
        <v>594</v>
      </c>
      <c r="Z14826" s="34">
        <v>743</v>
      </c>
      <c r="AA14826" s="34">
        <v>690</v>
      </c>
      <c r="AB14826" s="34">
        <v>711</v>
      </c>
      <c r="AC14826" s="34">
        <v>929</v>
      </c>
    </row>
    <row r="14827" spans="1:29" x14ac:dyDescent="0.2">
      <c r="A14827" s="34" t="s">
        <v>75320</v>
      </c>
      <c r="B14827" s="34">
        <v>173</v>
      </c>
      <c r="C14827" s="34">
        <v>372</v>
      </c>
      <c r="D14827" s="34">
        <v>164</v>
      </c>
      <c r="E14827" s="34">
        <v>407</v>
      </c>
      <c r="F14827" s="34">
        <v>158</v>
      </c>
      <c r="G14827" s="34">
        <v>409</v>
      </c>
      <c r="H14827" s="34">
        <v>153</v>
      </c>
      <c r="I14827" s="34">
        <v>338</v>
      </c>
      <c r="J14827" s="34">
        <v>132</v>
      </c>
      <c r="K14827" s="34">
        <v>394</v>
      </c>
      <c r="L14827" s="34">
        <v>125</v>
      </c>
      <c r="M14827" s="34">
        <v>319</v>
      </c>
      <c r="N14827" s="34">
        <v>127</v>
      </c>
      <c r="O14827" s="34">
        <v>327</v>
      </c>
      <c r="P14827" s="34">
        <v>120</v>
      </c>
      <c r="Q14827" s="34">
        <v>424</v>
      </c>
      <c r="R14827" s="34">
        <v>166</v>
      </c>
      <c r="S14827" s="34">
        <v>399</v>
      </c>
      <c r="T14827" s="34">
        <v>126</v>
      </c>
      <c r="U14827" s="34">
        <v>324</v>
      </c>
      <c r="V14827" s="34">
        <v>157</v>
      </c>
      <c r="W14827" s="34">
        <v>337</v>
      </c>
      <c r="X14827" s="34">
        <v>139</v>
      </c>
      <c r="Y14827" s="34">
        <v>363</v>
      </c>
      <c r="Z14827" s="34">
        <v>160</v>
      </c>
      <c r="AA14827" s="34">
        <v>367</v>
      </c>
      <c r="AB14827" s="34">
        <v>161</v>
      </c>
      <c r="AC14827" s="34">
        <v>463</v>
      </c>
    </row>
    <row r="14828" spans="1:29" x14ac:dyDescent="0.2">
      <c r="A14828" s="34" t="s">
        <v>75321</v>
      </c>
      <c r="B14828" s="34">
        <v>251</v>
      </c>
      <c r="C14828" s="34">
        <v>329</v>
      </c>
      <c r="D14828" s="34">
        <v>325</v>
      </c>
      <c r="E14828" s="34">
        <v>359</v>
      </c>
      <c r="F14828" s="34">
        <v>300</v>
      </c>
      <c r="G14828" s="34">
        <v>361</v>
      </c>
      <c r="H14828" s="34">
        <v>277</v>
      </c>
      <c r="I14828" s="34">
        <v>381</v>
      </c>
      <c r="J14828" s="34">
        <v>180</v>
      </c>
      <c r="K14828" s="34">
        <v>439</v>
      </c>
      <c r="L14828" s="34">
        <v>165</v>
      </c>
      <c r="M14828" s="34">
        <v>385</v>
      </c>
      <c r="N14828" s="34">
        <v>243</v>
      </c>
      <c r="O14828" s="34">
        <v>296</v>
      </c>
      <c r="P14828" s="34">
        <v>226</v>
      </c>
      <c r="Q14828" s="34">
        <v>465</v>
      </c>
      <c r="R14828" s="34">
        <v>347</v>
      </c>
      <c r="S14828" s="34">
        <v>437</v>
      </c>
      <c r="T14828" s="34">
        <v>254</v>
      </c>
      <c r="U14828" s="34">
        <v>401</v>
      </c>
      <c r="V14828" s="34">
        <v>281</v>
      </c>
      <c r="W14828" s="34">
        <v>384</v>
      </c>
      <c r="X14828" s="34">
        <v>386</v>
      </c>
      <c r="Y14828" s="34">
        <v>400</v>
      </c>
      <c r="Z14828" s="34">
        <v>267</v>
      </c>
      <c r="AA14828" s="34">
        <v>438</v>
      </c>
      <c r="AB14828" s="34">
        <v>316</v>
      </c>
      <c r="AC14828" s="34">
        <v>626</v>
      </c>
    </row>
    <row r="14829" spans="1:29" x14ac:dyDescent="0.2">
      <c r="A14829" s="34" t="s">
        <v>75322</v>
      </c>
      <c r="B14829" s="34">
        <v>230</v>
      </c>
      <c r="C14829" s="34">
        <v>316</v>
      </c>
      <c r="D14829" s="34">
        <v>341</v>
      </c>
      <c r="E14829" s="34">
        <v>334</v>
      </c>
      <c r="F14829" s="34">
        <v>331</v>
      </c>
      <c r="G14829" s="34">
        <v>378</v>
      </c>
      <c r="H14829" s="34">
        <v>282</v>
      </c>
      <c r="I14829" s="34">
        <v>252</v>
      </c>
      <c r="J14829" s="34">
        <v>224</v>
      </c>
      <c r="K14829" s="34">
        <v>364</v>
      </c>
      <c r="L14829" s="34">
        <v>176</v>
      </c>
      <c r="M14829" s="34">
        <v>274</v>
      </c>
      <c r="N14829" s="34">
        <v>218</v>
      </c>
      <c r="O14829" s="34">
        <v>272</v>
      </c>
      <c r="P14829" s="34">
        <v>274</v>
      </c>
      <c r="Q14829" s="34">
        <v>348</v>
      </c>
      <c r="R14829" s="34">
        <v>309</v>
      </c>
      <c r="S14829" s="34">
        <v>392</v>
      </c>
      <c r="T14829" s="34">
        <v>265</v>
      </c>
      <c r="U14829" s="34">
        <v>255</v>
      </c>
      <c r="V14829" s="34">
        <v>308</v>
      </c>
      <c r="W14829" s="34">
        <v>295</v>
      </c>
      <c r="X14829" s="34">
        <v>280</v>
      </c>
      <c r="Y14829" s="34">
        <v>316</v>
      </c>
      <c r="Z14829" s="34">
        <v>309</v>
      </c>
      <c r="AA14829" s="34">
        <v>353</v>
      </c>
      <c r="AB14829" s="34">
        <v>291</v>
      </c>
      <c r="AC14829" s="34">
        <v>501</v>
      </c>
    </row>
    <row r="14830" spans="1:29" x14ac:dyDescent="0.2">
      <c r="A14830" s="34" t="s">
        <v>75323</v>
      </c>
      <c r="B14830" s="34">
        <v>96</v>
      </c>
      <c r="C14830" s="34">
        <v>131</v>
      </c>
      <c r="D14830" s="34">
        <v>132</v>
      </c>
      <c r="E14830" s="34">
        <v>141</v>
      </c>
      <c r="F14830" s="34">
        <v>83</v>
      </c>
      <c r="G14830" s="34">
        <v>152</v>
      </c>
      <c r="H14830" s="34">
        <v>97</v>
      </c>
      <c r="I14830" s="34">
        <v>93</v>
      </c>
      <c r="J14830" s="34">
        <v>75</v>
      </c>
      <c r="K14830" s="34">
        <v>136</v>
      </c>
      <c r="L14830" s="34">
        <v>21</v>
      </c>
      <c r="M14830" s="34">
        <v>92</v>
      </c>
      <c r="N14830" s="34">
        <v>52</v>
      </c>
      <c r="O14830" s="34">
        <v>96</v>
      </c>
      <c r="P14830" s="34">
        <v>94</v>
      </c>
      <c r="Q14830" s="34">
        <v>112</v>
      </c>
      <c r="R14830" s="34">
        <v>94</v>
      </c>
      <c r="S14830" s="34">
        <v>177</v>
      </c>
      <c r="T14830" s="34">
        <v>52</v>
      </c>
      <c r="U14830" s="34">
        <v>97</v>
      </c>
      <c r="V14830" s="34">
        <v>71</v>
      </c>
      <c r="W14830" s="34">
        <v>86</v>
      </c>
      <c r="X14830" s="34">
        <v>110</v>
      </c>
      <c r="Y14830" s="34">
        <v>82</v>
      </c>
      <c r="Z14830" s="34">
        <v>104</v>
      </c>
      <c r="AA14830" s="34">
        <v>126</v>
      </c>
      <c r="AB14830" s="34">
        <v>77</v>
      </c>
      <c r="AC14830" s="34">
        <v>159</v>
      </c>
    </row>
    <row r="14831" spans="1:29" x14ac:dyDescent="0.2">
      <c r="A14831" s="34" t="s">
        <v>75324</v>
      </c>
      <c r="B14831" s="34">
        <v>169</v>
      </c>
      <c r="C14831" s="34">
        <v>211</v>
      </c>
      <c r="D14831" s="34">
        <v>187</v>
      </c>
      <c r="E14831" s="34">
        <v>258</v>
      </c>
      <c r="F14831" s="34">
        <v>220</v>
      </c>
      <c r="G14831" s="34">
        <v>230</v>
      </c>
      <c r="H14831" s="34">
        <v>188</v>
      </c>
      <c r="I14831" s="34">
        <v>185</v>
      </c>
      <c r="J14831" s="34">
        <v>171</v>
      </c>
      <c r="K14831" s="34">
        <v>226</v>
      </c>
      <c r="L14831" s="34">
        <v>115</v>
      </c>
      <c r="M14831" s="34">
        <v>217</v>
      </c>
      <c r="N14831" s="34">
        <v>148</v>
      </c>
      <c r="O14831" s="34">
        <v>207</v>
      </c>
      <c r="P14831" s="34">
        <v>182</v>
      </c>
      <c r="Q14831" s="34">
        <v>287</v>
      </c>
      <c r="R14831" s="34">
        <v>204</v>
      </c>
      <c r="S14831" s="34">
        <v>294</v>
      </c>
      <c r="T14831" s="34">
        <v>147</v>
      </c>
      <c r="U14831" s="34">
        <v>217</v>
      </c>
      <c r="V14831" s="34">
        <v>209</v>
      </c>
      <c r="W14831" s="34">
        <v>259</v>
      </c>
      <c r="X14831" s="34">
        <v>227</v>
      </c>
      <c r="Y14831" s="34">
        <v>199</v>
      </c>
      <c r="Z14831" s="34">
        <v>219</v>
      </c>
      <c r="AA14831" s="34">
        <v>292</v>
      </c>
      <c r="AB14831" s="34">
        <v>186</v>
      </c>
      <c r="AC14831" s="34">
        <v>402</v>
      </c>
    </row>
    <row r="14832" spans="1:29" x14ac:dyDescent="0.2">
      <c r="A14832" s="34" t="s">
        <v>75325</v>
      </c>
      <c r="B14832" s="34">
        <v>235</v>
      </c>
      <c r="C14832" s="34">
        <v>413</v>
      </c>
      <c r="D14832" s="34">
        <v>421</v>
      </c>
      <c r="E14832" s="34">
        <v>462</v>
      </c>
      <c r="F14832" s="34">
        <v>342</v>
      </c>
      <c r="G14832" s="34">
        <v>354</v>
      </c>
      <c r="H14832" s="34">
        <v>314</v>
      </c>
      <c r="I14832" s="34">
        <v>372</v>
      </c>
      <c r="J14832" s="34">
        <v>245</v>
      </c>
      <c r="K14832" s="34">
        <v>551</v>
      </c>
      <c r="L14832" s="34">
        <v>152</v>
      </c>
      <c r="M14832" s="34">
        <v>314</v>
      </c>
      <c r="N14832" s="34">
        <v>258</v>
      </c>
      <c r="O14832" s="34">
        <v>343</v>
      </c>
      <c r="P14832" s="34">
        <v>251</v>
      </c>
      <c r="Q14832" s="34">
        <v>492</v>
      </c>
      <c r="R14832" s="34">
        <v>351</v>
      </c>
      <c r="S14832" s="34">
        <v>517</v>
      </c>
      <c r="T14832" s="34">
        <v>211</v>
      </c>
      <c r="U14832" s="34">
        <v>346</v>
      </c>
      <c r="V14832" s="34">
        <v>369</v>
      </c>
      <c r="W14832" s="34">
        <v>452</v>
      </c>
      <c r="X14832" s="34">
        <v>332</v>
      </c>
      <c r="Y14832" s="34">
        <v>370</v>
      </c>
      <c r="Z14832" s="34">
        <v>321</v>
      </c>
      <c r="AA14832" s="34">
        <v>497</v>
      </c>
      <c r="AB14832" s="34">
        <v>298</v>
      </c>
      <c r="AC14832" s="34">
        <v>676</v>
      </c>
    </row>
    <row r="14833" spans="1:29" x14ac:dyDescent="0.2">
      <c r="A14833" s="34" t="s">
        <v>75326</v>
      </c>
      <c r="B14833" s="34">
        <v>75</v>
      </c>
      <c r="C14833" s="34">
        <v>222</v>
      </c>
      <c r="D14833" s="34">
        <v>245</v>
      </c>
      <c r="E14833" s="34">
        <v>273</v>
      </c>
      <c r="F14833" s="34">
        <v>265</v>
      </c>
      <c r="G14833" s="34">
        <v>251</v>
      </c>
      <c r="H14833" s="34">
        <v>194</v>
      </c>
      <c r="I14833" s="34">
        <v>251</v>
      </c>
      <c r="J14833" s="34">
        <v>156</v>
      </c>
      <c r="K14833" s="34">
        <v>295</v>
      </c>
      <c r="L14833" s="34">
        <v>85</v>
      </c>
      <c r="M14833" s="34">
        <v>179</v>
      </c>
      <c r="N14833" s="34">
        <v>174</v>
      </c>
      <c r="O14833" s="34">
        <v>179</v>
      </c>
      <c r="P14833" s="34">
        <v>180</v>
      </c>
      <c r="Q14833" s="34">
        <v>315</v>
      </c>
      <c r="R14833" s="34">
        <v>189</v>
      </c>
      <c r="S14833" s="34">
        <v>305</v>
      </c>
      <c r="T14833" s="34">
        <v>90</v>
      </c>
      <c r="U14833" s="34">
        <v>177</v>
      </c>
      <c r="V14833" s="34">
        <v>231</v>
      </c>
      <c r="W14833" s="34">
        <v>198</v>
      </c>
      <c r="X14833" s="34">
        <v>250</v>
      </c>
      <c r="Y14833" s="34">
        <v>151</v>
      </c>
      <c r="Z14833" s="34">
        <v>278</v>
      </c>
      <c r="AA14833" s="34">
        <v>254</v>
      </c>
      <c r="AB14833" s="34">
        <v>133</v>
      </c>
      <c r="AC14833" s="34">
        <v>352</v>
      </c>
    </row>
    <row r="14834" spans="1:29" x14ac:dyDescent="0.2">
      <c r="A14834" s="34" t="s">
        <v>75327</v>
      </c>
      <c r="B14834" s="34">
        <v>222</v>
      </c>
      <c r="C14834" s="34">
        <v>404</v>
      </c>
      <c r="D14834" s="34">
        <v>332</v>
      </c>
      <c r="E14834" s="34">
        <v>418</v>
      </c>
      <c r="F14834" s="34">
        <v>309</v>
      </c>
      <c r="G14834" s="34">
        <v>489</v>
      </c>
      <c r="H14834" s="34">
        <v>298</v>
      </c>
      <c r="I14834" s="34">
        <v>423</v>
      </c>
      <c r="J14834" s="34">
        <v>263</v>
      </c>
      <c r="K14834" s="34">
        <v>434</v>
      </c>
      <c r="L14834" s="34">
        <v>235</v>
      </c>
      <c r="M14834" s="34">
        <v>304</v>
      </c>
      <c r="N14834" s="34">
        <v>247</v>
      </c>
      <c r="O14834" s="34">
        <v>326</v>
      </c>
      <c r="P14834" s="34">
        <v>315</v>
      </c>
      <c r="Q14834" s="34">
        <v>514</v>
      </c>
      <c r="R14834" s="34">
        <v>395</v>
      </c>
      <c r="S14834" s="34">
        <v>505</v>
      </c>
      <c r="T14834" s="34">
        <v>293</v>
      </c>
      <c r="U14834" s="34">
        <v>342</v>
      </c>
      <c r="V14834" s="34">
        <v>378</v>
      </c>
      <c r="W14834" s="34">
        <v>481</v>
      </c>
      <c r="X14834" s="34">
        <v>340</v>
      </c>
      <c r="Y14834" s="34">
        <v>410</v>
      </c>
      <c r="Z14834" s="34">
        <v>409</v>
      </c>
      <c r="AA14834" s="34">
        <v>580</v>
      </c>
      <c r="AB14834" s="34">
        <v>359</v>
      </c>
      <c r="AC14834" s="34">
        <v>631</v>
      </c>
    </row>
    <row r="14835" spans="1:29" x14ac:dyDescent="0.2">
      <c r="A14835" s="34" t="s">
        <v>75328</v>
      </c>
      <c r="B14835" s="34">
        <v>82</v>
      </c>
      <c r="C14835" s="34">
        <v>309</v>
      </c>
      <c r="D14835" s="34">
        <v>211</v>
      </c>
      <c r="E14835" s="34">
        <v>326</v>
      </c>
      <c r="F14835" s="34">
        <v>166</v>
      </c>
      <c r="G14835" s="34">
        <v>389</v>
      </c>
      <c r="H14835" s="34">
        <v>120</v>
      </c>
      <c r="I14835" s="34">
        <v>219</v>
      </c>
      <c r="J14835" s="34">
        <v>114</v>
      </c>
      <c r="K14835" s="34">
        <v>333</v>
      </c>
      <c r="L14835" s="34">
        <v>67</v>
      </c>
      <c r="M14835" s="34">
        <v>248</v>
      </c>
      <c r="N14835" s="34">
        <v>95</v>
      </c>
      <c r="O14835" s="34">
        <v>200</v>
      </c>
      <c r="P14835" s="34">
        <v>125</v>
      </c>
      <c r="Q14835" s="34">
        <v>295</v>
      </c>
      <c r="R14835" s="34">
        <v>117</v>
      </c>
      <c r="S14835" s="34">
        <v>369</v>
      </c>
      <c r="T14835" s="34">
        <v>94</v>
      </c>
      <c r="U14835" s="34">
        <v>215</v>
      </c>
      <c r="V14835" s="34">
        <v>128</v>
      </c>
      <c r="W14835" s="34">
        <v>240</v>
      </c>
      <c r="X14835" s="34">
        <v>173</v>
      </c>
      <c r="Y14835" s="34">
        <v>164</v>
      </c>
      <c r="Z14835" s="34">
        <v>147</v>
      </c>
      <c r="AA14835" s="34">
        <v>277</v>
      </c>
      <c r="AB14835" s="34">
        <v>88</v>
      </c>
      <c r="AC14835" s="34">
        <v>438</v>
      </c>
    </row>
    <row r="14836" spans="1:29" x14ac:dyDescent="0.2">
      <c r="A14836" s="34" t="s">
        <v>75329</v>
      </c>
      <c r="B14836" s="34">
        <v>220</v>
      </c>
      <c r="C14836" s="34">
        <v>319</v>
      </c>
      <c r="D14836" s="34">
        <v>367</v>
      </c>
      <c r="E14836" s="34">
        <v>413</v>
      </c>
      <c r="F14836" s="34">
        <v>371</v>
      </c>
      <c r="G14836" s="34">
        <v>384</v>
      </c>
      <c r="H14836" s="34">
        <v>297</v>
      </c>
      <c r="I14836" s="34">
        <v>352</v>
      </c>
      <c r="J14836" s="34">
        <v>285</v>
      </c>
      <c r="K14836" s="34">
        <v>347</v>
      </c>
      <c r="L14836" s="34">
        <v>173</v>
      </c>
      <c r="M14836" s="34">
        <v>341</v>
      </c>
      <c r="N14836" s="34">
        <v>326</v>
      </c>
      <c r="O14836" s="34">
        <v>309</v>
      </c>
      <c r="P14836" s="34">
        <v>310</v>
      </c>
      <c r="Q14836" s="34">
        <v>394</v>
      </c>
      <c r="R14836" s="34">
        <v>360</v>
      </c>
      <c r="S14836" s="34">
        <v>430</v>
      </c>
      <c r="T14836" s="34">
        <v>264</v>
      </c>
      <c r="U14836" s="34">
        <v>326</v>
      </c>
      <c r="V14836" s="34">
        <v>298</v>
      </c>
      <c r="W14836" s="34">
        <v>367</v>
      </c>
      <c r="X14836" s="34">
        <v>534</v>
      </c>
      <c r="Y14836" s="34">
        <v>306</v>
      </c>
      <c r="Z14836" s="34">
        <v>369</v>
      </c>
      <c r="AA14836" s="34">
        <v>470</v>
      </c>
      <c r="AB14836" s="34">
        <v>309</v>
      </c>
      <c r="AC14836" s="34">
        <v>542</v>
      </c>
    </row>
    <row r="14837" spans="1:29" x14ac:dyDescent="0.2">
      <c r="A14837" s="34" t="s">
        <v>75330</v>
      </c>
      <c r="B14837" s="34">
        <v>98</v>
      </c>
      <c r="C14837" s="34">
        <v>216</v>
      </c>
      <c r="D14837" s="34">
        <v>116</v>
      </c>
      <c r="E14837" s="34">
        <v>225</v>
      </c>
      <c r="F14837" s="34">
        <v>86</v>
      </c>
      <c r="G14837" s="34">
        <v>223</v>
      </c>
      <c r="H14837" s="34">
        <v>81</v>
      </c>
      <c r="I14837" s="34">
        <v>161</v>
      </c>
      <c r="J14837" s="34">
        <v>78</v>
      </c>
      <c r="K14837" s="34">
        <v>275</v>
      </c>
      <c r="L14837" s="34">
        <v>39</v>
      </c>
      <c r="M14837" s="34">
        <v>188</v>
      </c>
      <c r="N14837" s="34">
        <v>89</v>
      </c>
      <c r="O14837" s="34">
        <v>139</v>
      </c>
      <c r="P14837" s="34">
        <v>72</v>
      </c>
      <c r="Q14837" s="34">
        <v>148</v>
      </c>
      <c r="R14837" s="34">
        <v>75</v>
      </c>
      <c r="S14837" s="34">
        <v>239</v>
      </c>
      <c r="T14837" s="34">
        <v>46</v>
      </c>
      <c r="U14837" s="34">
        <v>115</v>
      </c>
      <c r="V14837" s="34">
        <v>105</v>
      </c>
      <c r="W14837" s="34">
        <v>142</v>
      </c>
      <c r="X14837" s="34">
        <v>133</v>
      </c>
      <c r="Y14837" s="34">
        <v>134</v>
      </c>
      <c r="Z14837" s="34">
        <v>152</v>
      </c>
      <c r="AA14837" s="34">
        <v>174</v>
      </c>
      <c r="AB14837" s="34">
        <v>68</v>
      </c>
      <c r="AC14837" s="34">
        <v>265</v>
      </c>
    </row>
    <row r="14838" spans="1:29" x14ac:dyDescent="0.2">
      <c r="A14838" s="34" t="s">
        <v>75331</v>
      </c>
      <c r="B14838" s="34">
        <v>175</v>
      </c>
      <c r="C14838" s="34">
        <v>445</v>
      </c>
      <c r="D14838" s="34">
        <v>225</v>
      </c>
      <c r="E14838" s="34">
        <v>478</v>
      </c>
      <c r="F14838" s="34">
        <v>204</v>
      </c>
      <c r="G14838" s="34">
        <v>599</v>
      </c>
      <c r="H14838" s="34">
        <v>276</v>
      </c>
      <c r="I14838" s="34">
        <v>451</v>
      </c>
      <c r="J14838" s="34">
        <v>173</v>
      </c>
      <c r="K14838" s="34">
        <v>521</v>
      </c>
      <c r="L14838" s="34">
        <v>142</v>
      </c>
      <c r="M14838" s="34">
        <v>359</v>
      </c>
      <c r="N14838" s="34">
        <v>198</v>
      </c>
      <c r="O14838" s="34">
        <v>392</v>
      </c>
      <c r="P14838" s="34">
        <v>222</v>
      </c>
      <c r="Q14838" s="34">
        <v>502</v>
      </c>
      <c r="R14838" s="34">
        <v>195</v>
      </c>
      <c r="S14838" s="34">
        <v>493</v>
      </c>
      <c r="T14838" s="34">
        <v>179</v>
      </c>
      <c r="U14838" s="34">
        <v>300</v>
      </c>
      <c r="V14838" s="34">
        <v>238</v>
      </c>
      <c r="W14838" s="34">
        <v>422</v>
      </c>
      <c r="X14838" s="34">
        <v>291</v>
      </c>
      <c r="Y14838" s="34">
        <v>405</v>
      </c>
      <c r="Z14838" s="34">
        <v>257</v>
      </c>
      <c r="AA14838" s="34">
        <v>457</v>
      </c>
      <c r="AB14838" s="34">
        <v>252</v>
      </c>
      <c r="AC14838" s="34">
        <v>595</v>
      </c>
    </row>
    <row r="14839" spans="1:29" x14ac:dyDescent="0.2">
      <c r="A14839" s="34" t="s">
        <v>75332</v>
      </c>
      <c r="B14839" s="34">
        <v>199</v>
      </c>
      <c r="C14839" s="34">
        <v>478</v>
      </c>
      <c r="D14839" s="34">
        <v>184</v>
      </c>
      <c r="E14839" s="34">
        <v>618</v>
      </c>
      <c r="F14839" s="34">
        <v>214</v>
      </c>
      <c r="G14839" s="34">
        <v>548</v>
      </c>
      <c r="H14839" s="34">
        <v>208</v>
      </c>
      <c r="I14839" s="34">
        <v>435</v>
      </c>
      <c r="J14839" s="34">
        <v>169</v>
      </c>
      <c r="K14839" s="34">
        <v>522</v>
      </c>
      <c r="L14839" s="34">
        <v>136</v>
      </c>
      <c r="M14839" s="34">
        <v>453</v>
      </c>
      <c r="N14839" s="34">
        <v>167</v>
      </c>
      <c r="O14839" s="34">
        <v>429</v>
      </c>
      <c r="P14839" s="34">
        <v>178</v>
      </c>
      <c r="Q14839" s="34">
        <v>519</v>
      </c>
      <c r="R14839" s="34">
        <v>221</v>
      </c>
      <c r="S14839" s="34">
        <v>558</v>
      </c>
      <c r="T14839" s="34">
        <v>182</v>
      </c>
      <c r="U14839" s="34">
        <v>372</v>
      </c>
      <c r="V14839" s="34">
        <v>205</v>
      </c>
      <c r="W14839" s="34">
        <v>410</v>
      </c>
      <c r="X14839" s="34">
        <v>241</v>
      </c>
      <c r="Y14839" s="34">
        <v>420</v>
      </c>
      <c r="Z14839" s="34">
        <v>207</v>
      </c>
      <c r="AA14839" s="34">
        <v>465</v>
      </c>
      <c r="AB14839" s="34">
        <v>184</v>
      </c>
      <c r="AC14839" s="34">
        <v>586</v>
      </c>
    </row>
    <row r="14840" spans="1:29" x14ac:dyDescent="0.2">
      <c r="A14840" s="34" t="s">
        <v>75333</v>
      </c>
      <c r="B14840" s="34">
        <v>74</v>
      </c>
      <c r="C14840" s="34">
        <v>122</v>
      </c>
      <c r="D14840" s="34">
        <v>103</v>
      </c>
      <c r="E14840" s="34">
        <v>134</v>
      </c>
      <c r="F14840" s="34">
        <v>105</v>
      </c>
      <c r="G14840" s="34">
        <v>110</v>
      </c>
      <c r="H14840" s="34">
        <v>89</v>
      </c>
      <c r="I14840" s="34">
        <v>111</v>
      </c>
      <c r="J14840" s="34">
        <v>66</v>
      </c>
      <c r="K14840" s="34">
        <v>126</v>
      </c>
      <c r="L14840" s="34">
        <v>38</v>
      </c>
      <c r="M14840" s="34">
        <v>79</v>
      </c>
      <c r="N14840" s="34">
        <v>91</v>
      </c>
      <c r="O14840" s="34">
        <v>109</v>
      </c>
      <c r="P14840" s="34">
        <v>86</v>
      </c>
      <c r="Q14840" s="34">
        <v>136</v>
      </c>
      <c r="R14840" s="34">
        <v>96</v>
      </c>
      <c r="S14840" s="34">
        <v>145</v>
      </c>
      <c r="T14840" s="34">
        <v>77</v>
      </c>
      <c r="U14840" s="34">
        <v>105</v>
      </c>
      <c r="V14840" s="34">
        <v>83</v>
      </c>
      <c r="W14840" s="34">
        <v>90</v>
      </c>
      <c r="X14840" s="34">
        <v>104</v>
      </c>
      <c r="Y14840" s="34">
        <v>83</v>
      </c>
      <c r="Z14840" s="34">
        <v>93</v>
      </c>
      <c r="AA14840" s="34">
        <v>114</v>
      </c>
      <c r="AB14840" s="34">
        <v>64</v>
      </c>
      <c r="AC14840" s="34">
        <v>149</v>
      </c>
    </row>
    <row r="14841" spans="1:29" x14ac:dyDescent="0.2">
      <c r="A14841" s="34" t="s">
        <v>75334</v>
      </c>
      <c r="B14841" s="34">
        <v>236</v>
      </c>
      <c r="C14841" s="34">
        <v>649</v>
      </c>
      <c r="D14841" s="34">
        <v>427</v>
      </c>
      <c r="E14841" s="34">
        <v>700</v>
      </c>
      <c r="F14841" s="34">
        <v>338</v>
      </c>
      <c r="G14841" s="34">
        <v>660</v>
      </c>
      <c r="H14841" s="34">
        <v>290</v>
      </c>
      <c r="I14841" s="34">
        <v>669</v>
      </c>
      <c r="J14841" s="34">
        <v>268</v>
      </c>
      <c r="K14841" s="34">
        <v>785</v>
      </c>
      <c r="L14841" s="34">
        <v>174</v>
      </c>
      <c r="M14841" s="34">
        <v>536</v>
      </c>
      <c r="N14841" s="34">
        <v>220</v>
      </c>
      <c r="O14841" s="34">
        <v>473</v>
      </c>
      <c r="P14841" s="34">
        <v>220</v>
      </c>
      <c r="Q14841" s="34">
        <v>636</v>
      </c>
      <c r="R14841" s="34">
        <v>377</v>
      </c>
      <c r="S14841" s="34">
        <v>699</v>
      </c>
      <c r="T14841" s="34">
        <v>227</v>
      </c>
      <c r="U14841" s="34">
        <v>446</v>
      </c>
      <c r="V14841" s="34">
        <v>440</v>
      </c>
      <c r="W14841" s="34">
        <v>513</v>
      </c>
      <c r="X14841" s="34">
        <v>386</v>
      </c>
      <c r="Y14841" s="34">
        <v>393</v>
      </c>
      <c r="Z14841" s="34">
        <v>422</v>
      </c>
      <c r="AA14841" s="34">
        <v>634</v>
      </c>
      <c r="AB14841" s="34">
        <v>300</v>
      </c>
      <c r="AC14841" s="34">
        <v>855</v>
      </c>
    </row>
    <row r="14842" spans="1:29" x14ac:dyDescent="0.2">
      <c r="A14842" s="34" t="s">
        <v>75335</v>
      </c>
      <c r="B14842" s="34">
        <v>127</v>
      </c>
      <c r="C14842" s="34">
        <v>404</v>
      </c>
      <c r="D14842" s="34">
        <v>266</v>
      </c>
      <c r="E14842" s="34">
        <v>421</v>
      </c>
      <c r="F14842" s="34">
        <v>269</v>
      </c>
      <c r="G14842" s="34">
        <v>515</v>
      </c>
      <c r="H14842" s="34">
        <v>256</v>
      </c>
      <c r="I14842" s="34">
        <v>391</v>
      </c>
      <c r="J14842" s="34">
        <v>229</v>
      </c>
      <c r="K14842" s="34">
        <v>490</v>
      </c>
      <c r="L14842" s="34">
        <v>159</v>
      </c>
      <c r="M14842" s="34">
        <v>359</v>
      </c>
      <c r="N14842" s="34">
        <v>223</v>
      </c>
      <c r="O14842" s="34">
        <v>336</v>
      </c>
      <c r="P14842" s="34">
        <v>224</v>
      </c>
      <c r="Q14842" s="34">
        <v>444</v>
      </c>
      <c r="R14842" s="34">
        <v>257</v>
      </c>
      <c r="S14842" s="34">
        <v>451</v>
      </c>
      <c r="T14842" s="34">
        <v>225</v>
      </c>
      <c r="U14842" s="34">
        <v>335</v>
      </c>
      <c r="V14842" s="34">
        <v>257</v>
      </c>
      <c r="W14842" s="34">
        <v>437</v>
      </c>
      <c r="X14842" s="34">
        <v>283</v>
      </c>
      <c r="Y14842" s="34">
        <v>308</v>
      </c>
      <c r="Z14842" s="34">
        <v>324</v>
      </c>
      <c r="AA14842" s="34">
        <v>430</v>
      </c>
      <c r="AB14842" s="34">
        <v>231</v>
      </c>
      <c r="AC14842" s="34">
        <v>553</v>
      </c>
    </row>
    <row r="14843" spans="1:29" x14ac:dyDescent="0.2">
      <c r="A14843" s="34" t="s">
        <v>75336</v>
      </c>
      <c r="B14843" s="34">
        <v>114</v>
      </c>
      <c r="C14843" s="34">
        <v>133</v>
      </c>
      <c r="D14843" s="34">
        <v>62</v>
      </c>
      <c r="E14843" s="34">
        <v>137</v>
      </c>
      <c r="F14843" s="34">
        <v>87</v>
      </c>
      <c r="G14843" s="34">
        <v>117</v>
      </c>
      <c r="H14843" s="34">
        <v>78</v>
      </c>
      <c r="I14843" s="34">
        <v>107</v>
      </c>
      <c r="J14843" s="34">
        <v>79</v>
      </c>
      <c r="K14843" s="34">
        <v>106</v>
      </c>
      <c r="L14843" s="34">
        <v>49</v>
      </c>
      <c r="M14843" s="34">
        <v>120</v>
      </c>
      <c r="N14843" s="34">
        <v>65</v>
      </c>
      <c r="O14843" s="34">
        <v>114</v>
      </c>
      <c r="P14843" s="34">
        <v>89</v>
      </c>
      <c r="Q14843" s="34">
        <v>128</v>
      </c>
      <c r="R14843" s="34">
        <v>89</v>
      </c>
      <c r="S14843" s="34">
        <v>148</v>
      </c>
      <c r="T14843" s="34">
        <v>63</v>
      </c>
      <c r="U14843" s="34">
        <v>86</v>
      </c>
      <c r="V14843" s="34">
        <v>83</v>
      </c>
      <c r="W14843" s="34">
        <v>134</v>
      </c>
      <c r="X14843" s="34">
        <v>123</v>
      </c>
      <c r="Y14843" s="34">
        <v>103</v>
      </c>
      <c r="Z14843" s="34">
        <v>74</v>
      </c>
      <c r="AA14843" s="34">
        <v>140</v>
      </c>
      <c r="AB14843" s="34">
        <v>89</v>
      </c>
      <c r="AC14843" s="34">
        <v>164</v>
      </c>
    </row>
    <row r="14844" spans="1:29" x14ac:dyDescent="0.2">
      <c r="A14844" s="34" t="s">
        <v>75337</v>
      </c>
      <c r="B14844" s="34">
        <v>138</v>
      </c>
      <c r="C14844" s="34">
        <v>146</v>
      </c>
      <c r="D14844" s="34">
        <v>157</v>
      </c>
      <c r="E14844" s="34">
        <v>137</v>
      </c>
      <c r="F14844" s="34">
        <v>169</v>
      </c>
      <c r="G14844" s="34">
        <v>171</v>
      </c>
      <c r="H14844" s="34">
        <v>152</v>
      </c>
      <c r="I14844" s="34">
        <v>113</v>
      </c>
      <c r="J14844" s="34">
        <v>171</v>
      </c>
      <c r="K14844" s="34">
        <v>111</v>
      </c>
      <c r="L14844" s="34">
        <v>143</v>
      </c>
      <c r="M14844" s="34">
        <v>107</v>
      </c>
      <c r="N14844" s="34">
        <v>121</v>
      </c>
      <c r="O14844" s="34">
        <v>150</v>
      </c>
      <c r="P14844" s="34">
        <v>175</v>
      </c>
      <c r="Q14844" s="34">
        <v>180</v>
      </c>
      <c r="R14844" s="34">
        <v>215</v>
      </c>
      <c r="S14844" s="34">
        <v>154</v>
      </c>
      <c r="T14844" s="34">
        <v>188</v>
      </c>
      <c r="U14844" s="34">
        <v>172</v>
      </c>
      <c r="V14844" s="34">
        <v>174</v>
      </c>
      <c r="W14844" s="34">
        <v>189</v>
      </c>
      <c r="X14844" s="34">
        <v>185</v>
      </c>
      <c r="Y14844" s="34">
        <v>171</v>
      </c>
      <c r="Z14844" s="34">
        <v>150</v>
      </c>
      <c r="AA14844" s="34">
        <v>221</v>
      </c>
      <c r="AB14844" s="34">
        <v>239</v>
      </c>
      <c r="AC14844" s="34">
        <v>196</v>
      </c>
    </row>
    <row r="14845" spans="1:29" x14ac:dyDescent="0.2">
      <c r="A14845" s="34" t="s">
        <v>75338</v>
      </c>
      <c r="B14845" s="34">
        <v>214</v>
      </c>
      <c r="C14845" s="34">
        <v>301</v>
      </c>
      <c r="D14845" s="34">
        <v>349</v>
      </c>
      <c r="E14845" s="34">
        <v>381</v>
      </c>
      <c r="F14845" s="34">
        <v>306</v>
      </c>
      <c r="G14845" s="34">
        <v>329</v>
      </c>
      <c r="H14845" s="34">
        <v>275</v>
      </c>
      <c r="I14845" s="34">
        <v>299</v>
      </c>
      <c r="J14845" s="34">
        <v>279</v>
      </c>
      <c r="K14845" s="34">
        <v>319</v>
      </c>
      <c r="L14845" s="34">
        <v>160</v>
      </c>
      <c r="M14845" s="34">
        <v>269</v>
      </c>
      <c r="N14845" s="34">
        <v>247</v>
      </c>
      <c r="O14845" s="34">
        <v>307</v>
      </c>
      <c r="P14845" s="34">
        <v>244</v>
      </c>
      <c r="Q14845" s="34">
        <v>399</v>
      </c>
      <c r="R14845" s="34">
        <v>270</v>
      </c>
      <c r="S14845" s="34">
        <v>426</v>
      </c>
      <c r="T14845" s="34">
        <v>267</v>
      </c>
      <c r="U14845" s="34">
        <v>310</v>
      </c>
      <c r="V14845" s="34">
        <v>297</v>
      </c>
      <c r="W14845" s="34">
        <v>354</v>
      </c>
      <c r="X14845" s="34">
        <v>405</v>
      </c>
      <c r="Y14845" s="34">
        <v>277</v>
      </c>
      <c r="Z14845" s="34">
        <v>299</v>
      </c>
      <c r="AA14845" s="34">
        <v>397</v>
      </c>
      <c r="AB14845" s="34">
        <v>264</v>
      </c>
      <c r="AC14845" s="34">
        <v>499</v>
      </c>
    </row>
    <row r="14846" spans="1:29" x14ac:dyDescent="0.2">
      <c r="A14846" s="34" t="s">
        <v>75339</v>
      </c>
      <c r="B14846" s="34">
        <v>102</v>
      </c>
      <c r="C14846" s="34">
        <v>83</v>
      </c>
      <c r="D14846" s="34">
        <v>45</v>
      </c>
      <c r="E14846" s="34">
        <v>104</v>
      </c>
      <c r="F14846" s="34">
        <v>69</v>
      </c>
      <c r="G14846" s="34">
        <v>112</v>
      </c>
      <c r="H14846" s="34">
        <v>48</v>
      </c>
      <c r="I14846" s="34">
        <v>101</v>
      </c>
      <c r="J14846" s="34">
        <v>37</v>
      </c>
      <c r="K14846" s="34">
        <v>114</v>
      </c>
      <c r="L14846" s="34">
        <v>46</v>
      </c>
      <c r="M14846" s="34">
        <v>117</v>
      </c>
      <c r="N14846" s="34">
        <v>43</v>
      </c>
      <c r="O14846" s="34">
        <v>109</v>
      </c>
      <c r="P14846" s="34">
        <v>58</v>
      </c>
      <c r="Q14846" s="34">
        <v>124</v>
      </c>
      <c r="R14846" s="34">
        <v>60</v>
      </c>
      <c r="S14846" s="34">
        <v>155</v>
      </c>
      <c r="T14846" s="34">
        <v>63</v>
      </c>
      <c r="U14846" s="34">
        <v>97</v>
      </c>
      <c r="V14846" s="34">
        <v>79</v>
      </c>
      <c r="W14846" s="34">
        <v>96</v>
      </c>
      <c r="X14846" s="34">
        <v>68</v>
      </c>
      <c r="Y14846" s="34">
        <v>141</v>
      </c>
      <c r="Z14846" s="34">
        <v>49</v>
      </c>
      <c r="AA14846" s="34">
        <v>136</v>
      </c>
      <c r="AB14846" s="34">
        <v>52</v>
      </c>
      <c r="AC14846" s="34">
        <v>155</v>
      </c>
    </row>
    <row r="14847" spans="1:29" x14ac:dyDescent="0.2">
      <c r="A14847" s="34" t="s">
        <v>75340</v>
      </c>
      <c r="B14847" s="34">
        <v>234</v>
      </c>
      <c r="C14847" s="34">
        <v>470</v>
      </c>
      <c r="D14847" s="34">
        <v>468</v>
      </c>
      <c r="E14847" s="34">
        <v>430</v>
      </c>
      <c r="F14847" s="34">
        <v>430</v>
      </c>
      <c r="G14847" s="34">
        <v>517</v>
      </c>
      <c r="H14847" s="34">
        <v>357</v>
      </c>
      <c r="I14847" s="34">
        <v>428</v>
      </c>
      <c r="J14847" s="34">
        <v>334</v>
      </c>
      <c r="K14847" s="34">
        <v>490</v>
      </c>
      <c r="L14847" s="34">
        <v>222</v>
      </c>
      <c r="M14847" s="34">
        <v>409</v>
      </c>
      <c r="N14847" s="34">
        <v>274</v>
      </c>
      <c r="O14847" s="34">
        <v>385</v>
      </c>
      <c r="P14847" s="34">
        <v>370</v>
      </c>
      <c r="Q14847" s="34">
        <v>466</v>
      </c>
      <c r="R14847" s="34">
        <v>471</v>
      </c>
      <c r="S14847" s="34">
        <v>515</v>
      </c>
      <c r="T14847" s="34">
        <v>316</v>
      </c>
      <c r="U14847" s="34">
        <v>411</v>
      </c>
      <c r="V14847" s="34">
        <v>398</v>
      </c>
      <c r="W14847" s="34">
        <v>427</v>
      </c>
      <c r="X14847" s="34">
        <v>460</v>
      </c>
      <c r="Y14847" s="34">
        <v>374</v>
      </c>
      <c r="Z14847" s="34">
        <v>394</v>
      </c>
      <c r="AA14847" s="34">
        <v>529</v>
      </c>
      <c r="AB14847" s="34">
        <v>364</v>
      </c>
      <c r="AC14847" s="34">
        <v>671</v>
      </c>
    </row>
    <row r="14848" spans="1:29" x14ac:dyDescent="0.2">
      <c r="A14848" s="34" t="s">
        <v>75341</v>
      </c>
      <c r="B14848" s="34">
        <v>148</v>
      </c>
      <c r="C14848" s="34">
        <v>40</v>
      </c>
      <c r="D14848" s="34">
        <v>42</v>
      </c>
      <c r="E14848" s="34">
        <v>58</v>
      </c>
      <c r="F14848" s="34">
        <v>35</v>
      </c>
      <c r="G14848" s="34">
        <v>40</v>
      </c>
      <c r="H14848" s="34">
        <v>37</v>
      </c>
      <c r="I14848" s="34">
        <v>38</v>
      </c>
      <c r="J14848" s="34">
        <v>25</v>
      </c>
      <c r="K14848" s="34">
        <v>65</v>
      </c>
      <c r="L14848" s="34">
        <v>18</v>
      </c>
      <c r="M14848" s="34">
        <v>41</v>
      </c>
      <c r="N14848" s="34">
        <v>25</v>
      </c>
      <c r="O14848" s="34">
        <v>32</v>
      </c>
      <c r="P14848" s="34">
        <v>27</v>
      </c>
      <c r="Q14848" s="34">
        <v>31</v>
      </c>
      <c r="R14848" s="34">
        <v>33</v>
      </c>
      <c r="S14848" s="34">
        <v>45</v>
      </c>
      <c r="T14848" s="34">
        <v>26</v>
      </c>
      <c r="U14848" s="34">
        <v>27</v>
      </c>
      <c r="V14848" s="34">
        <v>30</v>
      </c>
      <c r="W14848" s="34">
        <v>28</v>
      </c>
      <c r="X14848" s="34">
        <v>37</v>
      </c>
      <c r="Y14848" s="34">
        <v>35</v>
      </c>
      <c r="Z14848" s="34">
        <v>40</v>
      </c>
      <c r="AA14848" s="34">
        <v>52</v>
      </c>
      <c r="AB14848" s="34">
        <v>41</v>
      </c>
      <c r="AC14848" s="34">
        <v>67</v>
      </c>
    </row>
    <row r="14849" spans="1:29" x14ac:dyDescent="0.2">
      <c r="A14849" s="34" t="s">
        <v>75342</v>
      </c>
      <c r="B14849" s="34">
        <v>476</v>
      </c>
      <c r="C14849" s="34">
        <v>759</v>
      </c>
      <c r="D14849" s="34">
        <v>745</v>
      </c>
      <c r="E14849" s="34">
        <v>734</v>
      </c>
      <c r="F14849" s="34">
        <v>618</v>
      </c>
      <c r="G14849" s="34">
        <v>680</v>
      </c>
      <c r="H14849" s="34">
        <v>572</v>
      </c>
      <c r="I14849" s="34">
        <v>637</v>
      </c>
      <c r="J14849" s="34">
        <v>565</v>
      </c>
      <c r="K14849" s="34">
        <v>783</v>
      </c>
      <c r="L14849" s="34">
        <v>308</v>
      </c>
      <c r="M14849" s="34">
        <v>617</v>
      </c>
      <c r="N14849" s="34">
        <v>494</v>
      </c>
      <c r="O14849" s="34">
        <v>601</v>
      </c>
      <c r="P14849" s="34">
        <v>556</v>
      </c>
      <c r="Q14849" s="34">
        <v>716</v>
      </c>
      <c r="R14849" s="34">
        <v>627</v>
      </c>
      <c r="S14849" s="34">
        <v>928</v>
      </c>
      <c r="T14849" s="34">
        <v>416</v>
      </c>
      <c r="U14849" s="34">
        <v>569</v>
      </c>
      <c r="V14849" s="34">
        <v>695</v>
      </c>
      <c r="W14849" s="34">
        <v>759</v>
      </c>
      <c r="X14849" s="34">
        <v>793</v>
      </c>
      <c r="Y14849" s="34">
        <v>545</v>
      </c>
      <c r="Z14849" s="34">
        <v>825</v>
      </c>
      <c r="AA14849" s="34">
        <v>770</v>
      </c>
      <c r="AB14849" s="34">
        <v>521</v>
      </c>
      <c r="AC14849" s="34">
        <v>1115</v>
      </c>
    </row>
    <row r="14850" spans="1:29" x14ac:dyDescent="0.2">
      <c r="A14850" s="34" t="s">
        <v>75343</v>
      </c>
      <c r="B14850" s="34">
        <v>138</v>
      </c>
      <c r="C14850" s="34">
        <v>209</v>
      </c>
      <c r="D14850" s="34">
        <v>200</v>
      </c>
      <c r="E14850" s="34">
        <v>207</v>
      </c>
      <c r="F14850" s="34">
        <v>176</v>
      </c>
      <c r="G14850" s="34">
        <v>219</v>
      </c>
      <c r="H14850" s="34">
        <v>178</v>
      </c>
      <c r="I14850" s="34">
        <v>176</v>
      </c>
      <c r="J14850" s="34">
        <v>128</v>
      </c>
      <c r="K14850" s="34">
        <v>214</v>
      </c>
      <c r="L14850" s="34">
        <v>93</v>
      </c>
      <c r="M14850" s="34">
        <v>171</v>
      </c>
      <c r="N14850" s="34">
        <v>147</v>
      </c>
      <c r="O14850" s="34">
        <v>184</v>
      </c>
      <c r="P14850" s="34">
        <v>154</v>
      </c>
      <c r="Q14850" s="34">
        <v>212</v>
      </c>
      <c r="R14850" s="34">
        <v>188</v>
      </c>
      <c r="S14850" s="34">
        <v>231</v>
      </c>
      <c r="T14850" s="34">
        <v>136</v>
      </c>
      <c r="U14850" s="34">
        <v>167</v>
      </c>
      <c r="V14850" s="34">
        <v>176</v>
      </c>
      <c r="W14850" s="34">
        <v>211</v>
      </c>
      <c r="X14850" s="34">
        <v>213</v>
      </c>
      <c r="Y14850" s="34">
        <v>181</v>
      </c>
      <c r="Z14850" s="34">
        <v>147</v>
      </c>
      <c r="AA14850" s="34">
        <v>196</v>
      </c>
      <c r="AB14850" s="34">
        <v>193</v>
      </c>
      <c r="AC14850" s="34">
        <v>278</v>
      </c>
    </row>
    <row r="14851" spans="1:29" x14ac:dyDescent="0.2">
      <c r="A14851" s="34" t="s">
        <v>75344</v>
      </c>
      <c r="B14851" s="34">
        <v>175</v>
      </c>
      <c r="C14851" s="34">
        <v>500</v>
      </c>
      <c r="D14851" s="34">
        <v>320</v>
      </c>
      <c r="E14851" s="34">
        <v>621</v>
      </c>
      <c r="F14851" s="34">
        <v>272</v>
      </c>
      <c r="G14851" s="34">
        <v>716</v>
      </c>
      <c r="H14851" s="34">
        <v>270</v>
      </c>
      <c r="I14851" s="34">
        <v>510</v>
      </c>
      <c r="J14851" s="34">
        <v>233</v>
      </c>
      <c r="K14851" s="34">
        <v>550</v>
      </c>
      <c r="L14851" s="34">
        <v>172</v>
      </c>
      <c r="M14851" s="34">
        <v>478</v>
      </c>
      <c r="N14851" s="34">
        <v>246</v>
      </c>
      <c r="O14851" s="34">
        <v>485</v>
      </c>
      <c r="P14851" s="34">
        <v>237</v>
      </c>
      <c r="Q14851" s="34">
        <v>627</v>
      </c>
      <c r="R14851" s="34">
        <v>312</v>
      </c>
      <c r="S14851" s="34">
        <v>567</v>
      </c>
      <c r="T14851" s="34">
        <v>235</v>
      </c>
      <c r="U14851" s="34">
        <v>423</v>
      </c>
      <c r="V14851" s="34">
        <v>297</v>
      </c>
      <c r="W14851" s="34">
        <v>502</v>
      </c>
      <c r="X14851" s="34">
        <v>357</v>
      </c>
      <c r="Y14851" s="34">
        <v>408</v>
      </c>
      <c r="Z14851" s="34">
        <v>351</v>
      </c>
      <c r="AA14851" s="34">
        <v>608</v>
      </c>
      <c r="AB14851" s="34">
        <v>285</v>
      </c>
      <c r="AC14851" s="34">
        <v>720</v>
      </c>
    </row>
    <row r="14852" spans="1:29" x14ac:dyDescent="0.2">
      <c r="A14852" s="34" t="s">
        <v>75345</v>
      </c>
      <c r="B14852" s="34">
        <v>169</v>
      </c>
      <c r="C14852" s="34">
        <v>198</v>
      </c>
      <c r="D14852" s="34">
        <v>206</v>
      </c>
      <c r="E14852" s="34">
        <v>227</v>
      </c>
      <c r="F14852" s="34">
        <v>210</v>
      </c>
      <c r="G14852" s="34">
        <v>173</v>
      </c>
      <c r="H14852" s="34">
        <v>201</v>
      </c>
      <c r="I14852" s="34">
        <v>184</v>
      </c>
      <c r="J14852" s="34">
        <v>179</v>
      </c>
      <c r="K14852" s="34">
        <v>203</v>
      </c>
      <c r="L14852" s="34">
        <v>98</v>
      </c>
      <c r="M14852" s="34">
        <v>164</v>
      </c>
      <c r="N14852" s="34">
        <v>142</v>
      </c>
      <c r="O14852" s="34">
        <v>160</v>
      </c>
      <c r="P14852" s="34">
        <v>157</v>
      </c>
      <c r="Q14852" s="34">
        <v>234</v>
      </c>
      <c r="R14852" s="34">
        <v>160</v>
      </c>
      <c r="S14852" s="34">
        <v>258</v>
      </c>
      <c r="T14852" s="34">
        <v>131</v>
      </c>
      <c r="U14852" s="34">
        <v>156</v>
      </c>
      <c r="V14852" s="34">
        <v>192</v>
      </c>
      <c r="W14852" s="34">
        <v>201</v>
      </c>
      <c r="X14852" s="34">
        <v>237</v>
      </c>
      <c r="Y14852" s="34">
        <v>155</v>
      </c>
      <c r="Z14852" s="34">
        <v>213</v>
      </c>
      <c r="AA14852" s="34">
        <v>263</v>
      </c>
      <c r="AB14852" s="34">
        <v>162</v>
      </c>
      <c r="AC14852" s="34">
        <v>312</v>
      </c>
    </row>
    <row r="14853" spans="1:29" x14ac:dyDescent="0.2">
      <c r="A14853" s="34" t="s">
        <v>75346</v>
      </c>
      <c r="B14853" s="34">
        <v>735</v>
      </c>
      <c r="C14853" s="34">
        <v>846</v>
      </c>
      <c r="D14853" s="34">
        <v>960</v>
      </c>
      <c r="E14853" s="34">
        <v>1068</v>
      </c>
      <c r="F14853" s="34">
        <v>941</v>
      </c>
      <c r="G14853" s="34">
        <v>887</v>
      </c>
      <c r="H14853" s="34">
        <v>743</v>
      </c>
      <c r="I14853" s="34">
        <v>808</v>
      </c>
      <c r="J14853" s="34">
        <v>735</v>
      </c>
      <c r="K14853" s="34">
        <v>984</v>
      </c>
      <c r="L14853" s="34">
        <v>564</v>
      </c>
      <c r="M14853" s="34">
        <v>775</v>
      </c>
      <c r="N14853" s="34">
        <v>714</v>
      </c>
      <c r="O14853" s="34">
        <v>769</v>
      </c>
      <c r="P14853" s="34">
        <v>700</v>
      </c>
      <c r="Q14853" s="34">
        <v>1146</v>
      </c>
      <c r="R14853" s="34">
        <v>892</v>
      </c>
      <c r="S14853" s="34">
        <v>1149</v>
      </c>
      <c r="T14853" s="34">
        <v>699</v>
      </c>
      <c r="U14853" s="34">
        <v>829</v>
      </c>
      <c r="V14853" s="34">
        <v>839</v>
      </c>
      <c r="W14853" s="34">
        <v>1044</v>
      </c>
      <c r="X14853" s="34">
        <v>1023</v>
      </c>
      <c r="Y14853" s="34">
        <v>831</v>
      </c>
      <c r="Z14853" s="34">
        <v>923</v>
      </c>
      <c r="AA14853" s="34">
        <v>1073</v>
      </c>
      <c r="AB14853" s="34">
        <v>834</v>
      </c>
      <c r="AC14853" s="34">
        <v>1329</v>
      </c>
    </row>
    <row r="14854" spans="1:29" x14ac:dyDescent="0.2">
      <c r="A14854" s="34" t="s">
        <v>75347</v>
      </c>
      <c r="B14854" s="34">
        <v>183</v>
      </c>
      <c r="C14854" s="34">
        <v>266</v>
      </c>
      <c r="D14854" s="34">
        <v>240</v>
      </c>
      <c r="E14854" s="34">
        <v>268</v>
      </c>
      <c r="F14854" s="34">
        <v>184</v>
      </c>
      <c r="G14854" s="34">
        <v>298</v>
      </c>
      <c r="H14854" s="34">
        <v>141</v>
      </c>
      <c r="I14854" s="34">
        <v>212</v>
      </c>
      <c r="J14854" s="34">
        <v>165</v>
      </c>
      <c r="K14854" s="34">
        <v>295</v>
      </c>
      <c r="L14854" s="34">
        <v>96</v>
      </c>
      <c r="M14854" s="34">
        <v>200</v>
      </c>
      <c r="N14854" s="34">
        <v>157</v>
      </c>
      <c r="O14854" s="34">
        <v>168</v>
      </c>
      <c r="P14854" s="34">
        <v>153</v>
      </c>
      <c r="Q14854" s="34">
        <v>289</v>
      </c>
      <c r="R14854" s="34">
        <v>206</v>
      </c>
      <c r="S14854" s="34">
        <v>403</v>
      </c>
      <c r="T14854" s="34">
        <v>121</v>
      </c>
      <c r="U14854" s="34">
        <v>194</v>
      </c>
      <c r="V14854" s="34">
        <v>196</v>
      </c>
      <c r="W14854" s="34">
        <v>264</v>
      </c>
      <c r="X14854" s="34">
        <v>221</v>
      </c>
      <c r="Y14854" s="34">
        <v>161</v>
      </c>
      <c r="Z14854" s="34">
        <v>271</v>
      </c>
      <c r="AA14854" s="34">
        <v>312</v>
      </c>
      <c r="AB14854" s="34">
        <v>155</v>
      </c>
      <c r="AC14854" s="34">
        <v>381</v>
      </c>
    </row>
    <row r="14855" spans="1:29" x14ac:dyDescent="0.2">
      <c r="A14855" s="34" t="s">
        <v>75348</v>
      </c>
      <c r="B14855" s="34">
        <v>162</v>
      </c>
      <c r="C14855" s="34">
        <v>150</v>
      </c>
      <c r="D14855" s="34">
        <v>132</v>
      </c>
      <c r="E14855" s="34">
        <v>182</v>
      </c>
      <c r="F14855" s="34">
        <v>174</v>
      </c>
      <c r="G14855" s="34">
        <v>136</v>
      </c>
      <c r="H14855" s="34">
        <v>138</v>
      </c>
      <c r="I14855" s="34">
        <v>137</v>
      </c>
      <c r="J14855" s="34">
        <v>121</v>
      </c>
      <c r="K14855" s="34">
        <v>184</v>
      </c>
      <c r="L14855" s="34">
        <v>107</v>
      </c>
      <c r="M14855" s="34">
        <v>144</v>
      </c>
      <c r="N14855" s="34">
        <v>137</v>
      </c>
      <c r="O14855" s="34">
        <v>174</v>
      </c>
      <c r="P14855" s="34">
        <v>143</v>
      </c>
      <c r="Q14855" s="34">
        <v>230</v>
      </c>
      <c r="R14855" s="34">
        <v>188</v>
      </c>
      <c r="S14855" s="34">
        <v>206</v>
      </c>
      <c r="T14855" s="34">
        <v>198</v>
      </c>
      <c r="U14855" s="34">
        <v>157</v>
      </c>
      <c r="V14855" s="34">
        <v>162</v>
      </c>
      <c r="W14855" s="34">
        <v>198</v>
      </c>
      <c r="X14855" s="34">
        <v>140</v>
      </c>
      <c r="Y14855" s="34">
        <v>217</v>
      </c>
      <c r="Z14855" s="34">
        <v>174</v>
      </c>
      <c r="AA14855" s="34">
        <v>205</v>
      </c>
      <c r="AB14855" s="34">
        <v>189</v>
      </c>
      <c r="AC14855" s="34">
        <v>291</v>
      </c>
    </row>
    <row r="14856" spans="1:29" x14ac:dyDescent="0.2">
      <c r="A14856" s="34" t="s">
        <v>75349</v>
      </c>
      <c r="B14856" s="34">
        <v>266</v>
      </c>
      <c r="C14856" s="34">
        <v>660</v>
      </c>
      <c r="D14856" s="34">
        <v>305</v>
      </c>
      <c r="E14856" s="34">
        <v>683</v>
      </c>
      <c r="F14856" s="34">
        <v>331</v>
      </c>
      <c r="G14856" s="34">
        <v>563</v>
      </c>
      <c r="H14856" s="34">
        <v>277</v>
      </c>
      <c r="I14856" s="34">
        <v>714</v>
      </c>
      <c r="J14856" s="34">
        <v>265</v>
      </c>
      <c r="K14856" s="34">
        <v>883</v>
      </c>
      <c r="L14856" s="34">
        <v>246</v>
      </c>
      <c r="M14856" s="34">
        <v>559</v>
      </c>
      <c r="N14856" s="34">
        <v>257</v>
      </c>
      <c r="O14856" s="34">
        <v>612</v>
      </c>
      <c r="P14856" s="34">
        <v>239</v>
      </c>
      <c r="Q14856" s="34">
        <v>765</v>
      </c>
      <c r="R14856" s="34">
        <v>389</v>
      </c>
      <c r="S14856" s="34">
        <v>750</v>
      </c>
      <c r="T14856" s="34">
        <v>261</v>
      </c>
      <c r="U14856" s="34">
        <v>610</v>
      </c>
      <c r="V14856" s="34">
        <v>391</v>
      </c>
      <c r="W14856" s="34">
        <v>769</v>
      </c>
      <c r="X14856" s="34">
        <v>401</v>
      </c>
      <c r="Y14856" s="34">
        <v>649</v>
      </c>
      <c r="Z14856" s="34">
        <v>301</v>
      </c>
      <c r="AA14856" s="34">
        <v>749</v>
      </c>
      <c r="AB14856" s="34">
        <v>424</v>
      </c>
      <c r="AC14856" s="34">
        <v>981</v>
      </c>
    </row>
    <row r="14857" spans="1:29" x14ac:dyDescent="0.2">
      <c r="A14857" s="34" t="s">
        <v>75350</v>
      </c>
      <c r="B14857" s="34">
        <v>143</v>
      </c>
      <c r="C14857" s="34">
        <v>271</v>
      </c>
      <c r="D14857" s="34">
        <v>287</v>
      </c>
      <c r="E14857" s="34">
        <v>318</v>
      </c>
      <c r="F14857" s="34">
        <v>272</v>
      </c>
      <c r="G14857" s="34">
        <v>273</v>
      </c>
      <c r="H14857" s="34">
        <v>235</v>
      </c>
      <c r="I14857" s="34">
        <v>241</v>
      </c>
      <c r="J14857" s="34">
        <v>232</v>
      </c>
      <c r="K14857" s="34">
        <v>273</v>
      </c>
      <c r="L14857" s="34">
        <v>192</v>
      </c>
      <c r="M14857" s="34">
        <v>243</v>
      </c>
      <c r="N14857" s="34">
        <v>232</v>
      </c>
      <c r="O14857" s="34">
        <v>265</v>
      </c>
      <c r="P14857" s="34">
        <v>231</v>
      </c>
      <c r="Q14857" s="34">
        <v>311</v>
      </c>
      <c r="R14857" s="34">
        <v>276</v>
      </c>
      <c r="S14857" s="34">
        <v>298</v>
      </c>
      <c r="T14857" s="34">
        <v>228</v>
      </c>
      <c r="U14857" s="34">
        <v>255</v>
      </c>
      <c r="V14857" s="34">
        <v>311</v>
      </c>
      <c r="W14857" s="34">
        <v>268</v>
      </c>
      <c r="X14857" s="34">
        <v>279</v>
      </c>
      <c r="Y14857" s="34">
        <v>229</v>
      </c>
      <c r="Z14857" s="34">
        <v>301</v>
      </c>
      <c r="AA14857" s="34">
        <v>301</v>
      </c>
      <c r="AB14857" s="34">
        <v>250</v>
      </c>
      <c r="AC14857" s="34">
        <v>387</v>
      </c>
    </row>
    <row r="14858" spans="1:29" x14ac:dyDescent="0.2">
      <c r="A14858" s="34" t="s">
        <v>75351</v>
      </c>
      <c r="B14858" s="34">
        <v>230</v>
      </c>
      <c r="C14858" s="34">
        <v>184</v>
      </c>
      <c r="D14858" s="34">
        <v>204</v>
      </c>
      <c r="E14858" s="34">
        <v>241</v>
      </c>
      <c r="F14858" s="34">
        <v>203</v>
      </c>
      <c r="G14858" s="34">
        <v>233</v>
      </c>
      <c r="H14858" s="34">
        <v>166</v>
      </c>
      <c r="I14858" s="34">
        <v>195</v>
      </c>
      <c r="J14858" s="34">
        <v>153</v>
      </c>
      <c r="K14858" s="34">
        <v>206</v>
      </c>
      <c r="L14858" s="34">
        <v>161</v>
      </c>
      <c r="M14858" s="34">
        <v>190</v>
      </c>
      <c r="N14858" s="34">
        <v>144</v>
      </c>
      <c r="O14858" s="34">
        <v>200</v>
      </c>
      <c r="P14858" s="34">
        <v>205</v>
      </c>
      <c r="Q14858" s="34">
        <v>281</v>
      </c>
      <c r="R14858" s="34">
        <v>212</v>
      </c>
      <c r="S14858" s="34">
        <v>247</v>
      </c>
      <c r="T14858" s="34">
        <v>188</v>
      </c>
      <c r="U14858" s="34">
        <v>210</v>
      </c>
      <c r="V14858" s="34">
        <v>245</v>
      </c>
      <c r="W14858" s="34">
        <v>264</v>
      </c>
      <c r="X14858" s="34">
        <v>222</v>
      </c>
      <c r="Y14858" s="34">
        <v>202</v>
      </c>
      <c r="Z14858" s="34">
        <v>172</v>
      </c>
      <c r="AA14858" s="34">
        <v>242</v>
      </c>
      <c r="AB14858" s="34">
        <v>222</v>
      </c>
      <c r="AC14858" s="34">
        <v>319</v>
      </c>
    </row>
    <row r="14859" spans="1:29" x14ac:dyDescent="0.2">
      <c r="A14859" s="34" t="s">
        <v>75352</v>
      </c>
      <c r="B14859" s="34">
        <v>114</v>
      </c>
      <c r="C14859" s="34">
        <v>506</v>
      </c>
      <c r="D14859" s="34">
        <v>352</v>
      </c>
      <c r="E14859" s="34">
        <v>465</v>
      </c>
      <c r="F14859" s="34">
        <v>258</v>
      </c>
      <c r="G14859" s="34">
        <v>511</v>
      </c>
      <c r="H14859" s="34">
        <v>175</v>
      </c>
      <c r="I14859" s="34">
        <v>396</v>
      </c>
      <c r="J14859" s="34">
        <v>155</v>
      </c>
      <c r="K14859" s="34">
        <v>489</v>
      </c>
      <c r="L14859" s="34">
        <v>59</v>
      </c>
      <c r="M14859" s="34">
        <v>303</v>
      </c>
      <c r="N14859" s="34">
        <v>155</v>
      </c>
      <c r="O14859" s="34">
        <v>385</v>
      </c>
      <c r="P14859" s="34">
        <v>183</v>
      </c>
      <c r="Q14859" s="34">
        <v>381</v>
      </c>
      <c r="R14859" s="34">
        <v>173</v>
      </c>
      <c r="S14859" s="34">
        <v>611</v>
      </c>
      <c r="T14859" s="34">
        <v>84</v>
      </c>
      <c r="U14859" s="34">
        <v>250</v>
      </c>
      <c r="V14859" s="34">
        <v>221</v>
      </c>
      <c r="W14859" s="34">
        <v>288</v>
      </c>
      <c r="X14859" s="34">
        <v>271</v>
      </c>
      <c r="Y14859" s="34">
        <v>213</v>
      </c>
      <c r="Z14859" s="34">
        <v>344</v>
      </c>
      <c r="AA14859" s="34">
        <v>491</v>
      </c>
      <c r="AB14859" s="34">
        <v>124</v>
      </c>
      <c r="AC14859" s="34">
        <v>560</v>
      </c>
    </row>
    <row r="14860" spans="1:29" x14ac:dyDescent="0.2">
      <c r="A14860" s="34" t="s">
        <v>75353</v>
      </c>
      <c r="B14860" s="34">
        <v>178</v>
      </c>
      <c r="C14860" s="34">
        <v>401</v>
      </c>
      <c r="D14860" s="34">
        <v>237</v>
      </c>
      <c r="E14860" s="34">
        <v>382</v>
      </c>
      <c r="F14860" s="34">
        <v>210</v>
      </c>
      <c r="G14860" s="34">
        <v>435</v>
      </c>
      <c r="H14860" s="34">
        <v>256</v>
      </c>
      <c r="I14860" s="34">
        <v>304</v>
      </c>
      <c r="J14860" s="34">
        <v>238</v>
      </c>
      <c r="K14860" s="34">
        <v>433</v>
      </c>
      <c r="L14860" s="34">
        <v>169</v>
      </c>
      <c r="M14860" s="34">
        <v>280</v>
      </c>
      <c r="N14860" s="34">
        <v>201</v>
      </c>
      <c r="O14860" s="34">
        <v>369</v>
      </c>
      <c r="P14860" s="34">
        <v>217</v>
      </c>
      <c r="Q14860" s="34">
        <v>430</v>
      </c>
      <c r="R14860" s="34">
        <v>329</v>
      </c>
      <c r="S14860" s="34">
        <v>401</v>
      </c>
      <c r="T14860" s="34">
        <v>223</v>
      </c>
      <c r="U14860" s="34">
        <v>305</v>
      </c>
      <c r="V14860" s="34">
        <v>308</v>
      </c>
      <c r="W14860" s="34">
        <v>451</v>
      </c>
      <c r="X14860" s="34">
        <v>281</v>
      </c>
      <c r="Y14860" s="34">
        <v>366</v>
      </c>
      <c r="Z14860" s="34">
        <v>263</v>
      </c>
      <c r="AA14860" s="34">
        <v>389</v>
      </c>
      <c r="AB14860" s="34">
        <v>217</v>
      </c>
      <c r="AC14860" s="34">
        <v>516</v>
      </c>
    </row>
    <row r="14861" spans="1:29" x14ac:dyDescent="0.2">
      <c r="A14861" s="34" t="s">
        <v>75354</v>
      </c>
      <c r="B14861" s="34">
        <v>119</v>
      </c>
      <c r="C14861" s="34">
        <v>155</v>
      </c>
      <c r="D14861" s="34">
        <v>129</v>
      </c>
      <c r="E14861" s="34">
        <v>171</v>
      </c>
      <c r="F14861" s="34">
        <v>70</v>
      </c>
      <c r="G14861" s="34">
        <v>192</v>
      </c>
      <c r="H14861" s="34">
        <v>81</v>
      </c>
      <c r="I14861" s="34">
        <v>158</v>
      </c>
      <c r="J14861" s="34">
        <v>96</v>
      </c>
      <c r="K14861" s="34">
        <v>204</v>
      </c>
      <c r="L14861" s="34">
        <v>80</v>
      </c>
      <c r="M14861" s="34">
        <v>130</v>
      </c>
      <c r="N14861" s="34">
        <v>95</v>
      </c>
      <c r="O14861" s="34">
        <v>130</v>
      </c>
      <c r="P14861" s="34">
        <v>108</v>
      </c>
      <c r="Q14861" s="34">
        <v>174</v>
      </c>
      <c r="R14861" s="34">
        <v>137</v>
      </c>
      <c r="S14861" s="34">
        <v>203</v>
      </c>
      <c r="T14861" s="34">
        <v>96</v>
      </c>
      <c r="U14861" s="34">
        <v>191</v>
      </c>
      <c r="V14861" s="34">
        <v>135</v>
      </c>
      <c r="W14861" s="34">
        <v>205</v>
      </c>
      <c r="X14861" s="34">
        <v>146</v>
      </c>
      <c r="Y14861" s="34">
        <v>124</v>
      </c>
      <c r="Z14861" s="34">
        <v>125</v>
      </c>
      <c r="AA14861" s="34">
        <v>242</v>
      </c>
      <c r="AB14861" s="34">
        <v>128</v>
      </c>
      <c r="AC14861" s="34">
        <v>297</v>
      </c>
    </row>
    <row r="14862" spans="1:29" x14ac:dyDescent="0.2">
      <c r="A14862" s="34" t="s">
        <v>75355</v>
      </c>
      <c r="B14862" s="34">
        <v>198</v>
      </c>
      <c r="C14862" s="34">
        <v>316</v>
      </c>
      <c r="D14862" s="34">
        <v>326</v>
      </c>
      <c r="E14862" s="34">
        <v>376</v>
      </c>
      <c r="F14862" s="34">
        <v>233</v>
      </c>
      <c r="G14862" s="34">
        <v>312</v>
      </c>
      <c r="H14862" s="34">
        <v>235</v>
      </c>
      <c r="I14862" s="34">
        <v>314</v>
      </c>
      <c r="J14862" s="34">
        <v>181</v>
      </c>
      <c r="K14862" s="34">
        <v>315</v>
      </c>
      <c r="L14862" s="34">
        <v>120</v>
      </c>
      <c r="M14862" s="34">
        <v>260</v>
      </c>
      <c r="N14862" s="34">
        <v>200</v>
      </c>
      <c r="O14862" s="34">
        <v>231</v>
      </c>
      <c r="P14862" s="34">
        <v>179</v>
      </c>
      <c r="Q14862" s="34">
        <v>344</v>
      </c>
      <c r="R14862" s="34">
        <v>273</v>
      </c>
      <c r="S14862" s="34">
        <v>390</v>
      </c>
      <c r="T14862" s="34">
        <v>151</v>
      </c>
      <c r="U14862" s="34">
        <v>276</v>
      </c>
      <c r="V14862" s="34">
        <v>222</v>
      </c>
      <c r="W14862" s="34">
        <v>337</v>
      </c>
      <c r="X14862" s="34">
        <v>284</v>
      </c>
      <c r="Y14862" s="34">
        <v>284</v>
      </c>
      <c r="Z14862" s="34">
        <v>297</v>
      </c>
      <c r="AA14862" s="34">
        <v>384</v>
      </c>
      <c r="AB14862" s="34">
        <v>203</v>
      </c>
      <c r="AC14862" s="34">
        <v>482</v>
      </c>
    </row>
    <row r="14863" spans="1:29" x14ac:dyDescent="0.2">
      <c r="A14863" s="34" t="s">
        <v>75356</v>
      </c>
      <c r="B14863" s="34">
        <v>241</v>
      </c>
      <c r="C14863" s="34">
        <v>258</v>
      </c>
      <c r="D14863" s="34">
        <v>243</v>
      </c>
      <c r="E14863" s="34">
        <v>269</v>
      </c>
      <c r="F14863" s="34">
        <v>232</v>
      </c>
      <c r="G14863" s="34">
        <v>263</v>
      </c>
      <c r="H14863" s="34">
        <v>218</v>
      </c>
      <c r="I14863" s="34">
        <v>201</v>
      </c>
      <c r="J14863" s="34">
        <v>211</v>
      </c>
      <c r="K14863" s="34">
        <v>272</v>
      </c>
      <c r="L14863" s="34">
        <v>179</v>
      </c>
      <c r="M14863" s="34">
        <v>196</v>
      </c>
      <c r="N14863" s="34">
        <v>185</v>
      </c>
      <c r="O14863" s="34">
        <v>226</v>
      </c>
      <c r="P14863" s="34">
        <v>244</v>
      </c>
      <c r="Q14863" s="34">
        <v>281</v>
      </c>
      <c r="R14863" s="34">
        <v>319</v>
      </c>
      <c r="S14863" s="34">
        <v>275</v>
      </c>
      <c r="T14863" s="34">
        <v>287</v>
      </c>
      <c r="U14863" s="34">
        <v>306</v>
      </c>
      <c r="V14863" s="34">
        <v>279</v>
      </c>
      <c r="W14863" s="34">
        <v>404</v>
      </c>
      <c r="X14863" s="34">
        <v>336</v>
      </c>
      <c r="Y14863" s="34">
        <v>301</v>
      </c>
      <c r="Z14863" s="34">
        <v>270</v>
      </c>
      <c r="AA14863" s="34">
        <v>361</v>
      </c>
      <c r="AB14863" s="34">
        <v>333</v>
      </c>
      <c r="AC14863" s="34">
        <v>417</v>
      </c>
    </row>
    <row r="14864" spans="1:29" x14ac:dyDescent="0.2">
      <c r="A14864" s="34" t="s">
        <v>75357</v>
      </c>
      <c r="B14864" s="34">
        <v>117</v>
      </c>
      <c r="C14864" s="34">
        <v>239</v>
      </c>
      <c r="D14864" s="34">
        <v>243</v>
      </c>
      <c r="E14864" s="34">
        <v>268</v>
      </c>
      <c r="F14864" s="34">
        <v>153</v>
      </c>
      <c r="G14864" s="34">
        <v>238</v>
      </c>
      <c r="H14864" s="34">
        <v>110</v>
      </c>
      <c r="I14864" s="34">
        <v>161</v>
      </c>
      <c r="J14864" s="34">
        <v>93</v>
      </c>
      <c r="K14864" s="34">
        <v>261</v>
      </c>
      <c r="L14864" s="34">
        <v>37</v>
      </c>
      <c r="M14864" s="34">
        <v>152</v>
      </c>
      <c r="N14864" s="34">
        <v>124</v>
      </c>
      <c r="O14864" s="34">
        <v>166</v>
      </c>
      <c r="P14864" s="34">
        <v>89</v>
      </c>
      <c r="Q14864" s="34">
        <v>166</v>
      </c>
      <c r="R14864" s="34">
        <v>80</v>
      </c>
      <c r="S14864" s="34">
        <v>324</v>
      </c>
      <c r="T14864" s="34">
        <v>50</v>
      </c>
      <c r="U14864" s="34">
        <v>132</v>
      </c>
      <c r="V14864" s="34">
        <v>122</v>
      </c>
      <c r="W14864" s="34">
        <v>134</v>
      </c>
      <c r="X14864" s="34">
        <v>173</v>
      </c>
      <c r="Y14864" s="34">
        <v>113</v>
      </c>
      <c r="Z14864" s="34">
        <v>180</v>
      </c>
      <c r="AA14864" s="34">
        <v>252</v>
      </c>
      <c r="AB14864" s="34">
        <v>78</v>
      </c>
      <c r="AC14864" s="34">
        <v>321</v>
      </c>
    </row>
    <row r="14865" spans="1:29" x14ac:dyDescent="0.2">
      <c r="A14865" s="34" t="s">
        <v>75358</v>
      </c>
      <c r="B14865" s="34">
        <v>501</v>
      </c>
      <c r="C14865" s="34">
        <v>675</v>
      </c>
      <c r="D14865" s="34">
        <v>626</v>
      </c>
      <c r="E14865" s="34">
        <v>720</v>
      </c>
      <c r="F14865" s="34">
        <v>464</v>
      </c>
      <c r="G14865" s="34">
        <v>610</v>
      </c>
      <c r="H14865" s="34">
        <v>424</v>
      </c>
      <c r="I14865" s="34">
        <v>608</v>
      </c>
      <c r="J14865" s="34">
        <v>414</v>
      </c>
      <c r="K14865" s="34">
        <v>695</v>
      </c>
      <c r="L14865" s="34">
        <v>306</v>
      </c>
      <c r="M14865" s="34">
        <v>537</v>
      </c>
      <c r="N14865" s="34">
        <v>437</v>
      </c>
      <c r="O14865" s="34">
        <v>511</v>
      </c>
      <c r="P14865" s="34">
        <v>428</v>
      </c>
      <c r="Q14865" s="34">
        <v>781</v>
      </c>
      <c r="R14865" s="34">
        <v>496</v>
      </c>
      <c r="S14865" s="34">
        <v>839</v>
      </c>
      <c r="T14865" s="34">
        <v>354</v>
      </c>
      <c r="U14865" s="34">
        <v>550</v>
      </c>
      <c r="V14865" s="34">
        <v>613</v>
      </c>
      <c r="W14865" s="34">
        <v>603</v>
      </c>
      <c r="X14865" s="34">
        <v>645</v>
      </c>
      <c r="Y14865" s="34">
        <v>525</v>
      </c>
      <c r="Z14865" s="34">
        <v>533</v>
      </c>
      <c r="AA14865" s="34">
        <v>822</v>
      </c>
      <c r="AB14865" s="34">
        <v>429</v>
      </c>
      <c r="AC14865" s="34">
        <v>916</v>
      </c>
    </row>
    <row r="14866" spans="1:29" x14ac:dyDescent="0.2">
      <c r="A14866" s="34" t="s">
        <v>75359</v>
      </c>
      <c r="B14866" s="34">
        <v>154</v>
      </c>
      <c r="C14866" s="34">
        <v>255</v>
      </c>
      <c r="D14866" s="34">
        <v>228</v>
      </c>
      <c r="E14866" s="34">
        <v>277</v>
      </c>
      <c r="F14866" s="34">
        <v>234</v>
      </c>
      <c r="G14866" s="34">
        <v>266</v>
      </c>
      <c r="H14866" s="34">
        <v>257</v>
      </c>
      <c r="I14866" s="34">
        <v>261</v>
      </c>
      <c r="J14866" s="34">
        <v>201</v>
      </c>
      <c r="K14866" s="34">
        <v>308</v>
      </c>
      <c r="L14866" s="34">
        <v>145</v>
      </c>
      <c r="M14866" s="34">
        <v>248</v>
      </c>
      <c r="N14866" s="34">
        <v>203</v>
      </c>
      <c r="O14866" s="34">
        <v>231</v>
      </c>
      <c r="P14866" s="34">
        <v>178</v>
      </c>
      <c r="Q14866" s="34">
        <v>342</v>
      </c>
      <c r="R14866" s="34">
        <v>245</v>
      </c>
      <c r="S14866" s="34">
        <v>313</v>
      </c>
      <c r="T14866" s="34">
        <v>197</v>
      </c>
      <c r="U14866" s="34">
        <v>275</v>
      </c>
      <c r="V14866" s="34">
        <v>250</v>
      </c>
      <c r="W14866" s="34">
        <v>288</v>
      </c>
      <c r="X14866" s="34">
        <v>308</v>
      </c>
      <c r="Y14866" s="34">
        <v>291</v>
      </c>
      <c r="Z14866" s="34">
        <v>254</v>
      </c>
      <c r="AA14866" s="34">
        <v>393</v>
      </c>
      <c r="AB14866" s="34">
        <v>269</v>
      </c>
      <c r="AC14866" s="34">
        <v>412</v>
      </c>
    </row>
    <row r="14867" spans="1:29" x14ac:dyDescent="0.2">
      <c r="A14867" s="34" t="s">
        <v>75360</v>
      </c>
      <c r="B14867" s="34">
        <v>97</v>
      </c>
      <c r="C14867" s="34">
        <v>170</v>
      </c>
      <c r="D14867" s="34">
        <v>135</v>
      </c>
      <c r="E14867" s="34">
        <v>238</v>
      </c>
      <c r="F14867" s="34">
        <v>94</v>
      </c>
      <c r="G14867" s="34">
        <v>242</v>
      </c>
      <c r="H14867" s="34">
        <v>99</v>
      </c>
      <c r="I14867" s="34">
        <v>176</v>
      </c>
      <c r="J14867" s="34">
        <v>68</v>
      </c>
      <c r="K14867" s="34">
        <v>183</v>
      </c>
      <c r="L14867" s="34">
        <v>46</v>
      </c>
      <c r="M14867" s="34">
        <v>168</v>
      </c>
      <c r="N14867" s="34">
        <v>73</v>
      </c>
      <c r="O14867" s="34">
        <v>152</v>
      </c>
      <c r="P14867" s="34">
        <v>79</v>
      </c>
      <c r="Q14867" s="34">
        <v>163</v>
      </c>
      <c r="R14867" s="34">
        <v>102</v>
      </c>
      <c r="S14867" s="34">
        <v>232</v>
      </c>
      <c r="T14867" s="34">
        <v>63</v>
      </c>
      <c r="U14867" s="34">
        <v>134</v>
      </c>
      <c r="V14867" s="34">
        <v>112</v>
      </c>
      <c r="W14867" s="34">
        <v>144</v>
      </c>
      <c r="X14867" s="34">
        <v>155</v>
      </c>
      <c r="Y14867" s="34">
        <v>131</v>
      </c>
      <c r="Z14867" s="34">
        <v>139</v>
      </c>
      <c r="AA14867" s="34">
        <v>192</v>
      </c>
      <c r="AB14867" s="34">
        <v>83</v>
      </c>
      <c r="AC14867" s="34">
        <v>230</v>
      </c>
    </row>
    <row r="14868" spans="1:29" x14ac:dyDescent="0.2">
      <c r="A14868" s="34" t="s">
        <v>75361</v>
      </c>
      <c r="B14868" s="34">
        <v>34</v>
      </c>
      <c r="C14868" s="34">
        <v>43</v>
      </c>
      <c r="D14868" s="34">
        <v>37</v>
      </c>
      <c r="E14868" s="34">
        <v>48</v>
      </c>
      <c r="F14868" s="34">
        <v>33</v>
      </c>
      <c r="G14868" s="34">
        <v>36</v>
      </c>
      <c r="H14868" s="34">
        <v>35</v>
      </c>
      <c r="I14868" s="34">
        <v>29</v>
      </c>
      <c r="J14868" s="34">
        <v>22</v>
      </c>
      <c r="K14868" s="34">
        <v>36</v>
      </c>
      <c r="L14868" s="34">
        <v>18</v>
      </c>
      <c r="M14868" s="34">
        <v>30</v>
      </c>
      <c r="N14868" s="34">
        <v>13</v>
      </c>
      <c r="O14868" s="34">
        <v>28</v>
      </c>
      <c r="P14868" s="34">
        <v>23</v>
      </c>
      <c r="Q14868" s="34">
        <v>34</v>
      </c>
      <c r="R14868" s="34">
        <v>45</v>
      </c>
      <c r="S14868" s="34">
        <v>54</v>
      </c>
      <c r="T14868" s="34">
        <v>37</v>
      </c>
      <c r="U14868" s="34">
        <v>22</v>
      </c>
      <c r="V14868" s="34">
        <v>42</v>
      </c>
      <c r="W14868" s="34">
        <v>39</v>
      </c>
      <c r="X14868" s="34">
        <v>52</v>
      </c>
      <c r="Y14868" s="34">
        <v>37</v>
      </c>
      <c r="Z14868" s="34">
        <v>62</v>
      </c>
      <c r="AA14868" s="34">
        <v>36</v>
      </c>
      <c r="AB14868" s="34">
        <v>32</v>
      </c>
      <c r="AC14868" s="34">
        <v>53</v>
      </c>
    </row>
    <row r="14869" spans="1:29" x14ac:dyDescent="0.2">
      <c r="A14869" s="34" t="s">
        <v>75362</v>
      </c>
      <c r="B14869" s="34">
        <v>246</v>
      </c>
      <c r="C14869" s="34">
        <v>355</v>
      </c>
      <c r="D14869" s="34">
        <v>311</v>
      </c>
      <c r="E14869" s="34">
        <v>486</v>
      </c>
      <c r="F14869" s="34">
        <v>283</v>
      </c>
      <c r="G14869" s="34">
        <v>407</v>
      </c>
      <c r="H14869" s="34">
        <v>254</v>
      </c>
      <c r="I14869" s="34">
        <v>337</v>
      </c>
      <c r="J14869" s="34">
        <v>258</v>
      </c>
      <c r="K14869" s="34">
        <v>417</v>
      </c>
      <c r="L14869" s="34">
        <v>147</v>
      </c>
      <c r="M14869" s="34">
        <v>341</v>
      </c>
      <c r="N14869" s="34">
        <v>223</v>
      </c>
      <c r="O14869" s="34">
        <v>312</v>
      </c>
      <c r="P14869" s="34">
        <v>225</v>
      </c>
      <c r="Q14869" s="34">
        <v>407</v>
      </c>
      <c r="R14869" s="34">
        <v>282</v>
      </c>
      <c r="S14869" s="34">
        <v>421</v>
      </c>
      <c r="T14869" s="34">
        <v>229</v>
      </c>
      <c r="U14869" s="34">
        <v>273</v>
      </c>
      <c r="V14869" s="34">
        <v>304</v>
      </c>
      <c r="W14869" s="34">
        <v>380</v>
      </c>
      <c r="X14869" s="34">
        <v>337</v>
      </c>
      <c r="Y14869" s="34">
        <v>336</v>
      </c>
      <c r="Z14869" s="34">
        <v>289</v>
      </c>
      <c r="AA14869" s="34">
        <v>445</v>
      </c>
      <c r="AB14869" s="34">
        <v>312</v>
      </c>
      <c r="AC14869" s="34">
        <v>555</v>
      </c>
    </row>
    <row r="14870" spans="1:29" x14ac:dyDescent="0.2">
      <c r="A14870" s="34" t="s">
        <v>75363</v>
      </c>
      <c r="B14870" s="34">
        <v>75</v>
      </c>
      <c r="C14870" s="34">
        <v>118</v>
      </c>
      <c r="D14870" s="34">
        <v>100</v>
      </c>
      <c r="E14870" s="34">
        <v>98</v>
      </c>
      <c r="F14870" s="34">
        <v>63</v>
      </c>
      <c r="G14870" s="34">
        <v>90</v>
      </c>
      <c r="H14870" s="34">
        <v>48</v>
      </c>
      <c r="I14870" s="34">
        <v>80</v>
      </c>
      <c r="J14870" s="34">
        <v>43</v>
      </c>
      <c r="K14870" s="34">
        <v>97</v>
      </c>
      <c r="L14870" s="34">
        <v>20</v>
      </c>
      <c r="M14870" s="34">
        <v>94</v>
      </c>
      <c r="N14870" s="34">
        <v>48</v>
      </c>
      <c r="O14870" s="34">
        <v>87</v>
      </c>
      <c r="P14870" s="34">
        <v>46</v>
      </c>
      <c r="Q14870" s="34">
        <v>93</v>
      </c>
      <c r="R14870" s="34">
        <v>49</v>
      </c>
      <c r="S14870" s="34">
        <v>109</v>
      </c>
      <c r="T14870" s="34">
        <v>31</v>
      </c>
      <c r="U14870" s="34">
        <v>81</v>
      </c>
      <c r="V14870" s="34">
        <v>56</v>
      </c>
      <c r="W14870" s="34">
        <v>95</v>
      </c>
      <c r="X14870" s="34">
        <v>90</v>
      </c>
      <c r="Y14870" s="34">
        <v>64</v>
      </c>
      <c r="Z14870" s="34">
        <v>56</v>
      </c>
      <c r="AA14870" s="34">
        <v>133</v>
      </c>
      <c r="AB14870" s="34">
        <v>40</v>
      </c>
      <c r="AC14870" s="34">
        <v>108</v>
      </c>
    </row>
    <row r="14871" spans="1:29" x14ac:dyDescent="0.2">
      <c r="A14871" s="34" t="s">
        <v>75364</v>
      </c>
      <c r="B14871" s="34">
        <v>295</v>
      </c>
      <c r="C14871" s="34">
        <v>289</v>
      </c>
      <c r="D14871" s="34">
        <v>274</v>
      </c>
      <c r="E14871" s="34">
        <v>291</v>
      </c>
      <c r="F14871" s="34">
        <v>347</v>
      </c>
      <c r="G14871" s="34">
        <v>253</v>
      </c>
      <c r="H14871" s="34">
        <v>304</v>
      </c>
      <c r="I14871" s="34">
        <v>285</v>
      </c>
      <c r="J14871" s="34">
        <v>268</v>
      </c>
      <c r="K14871" s="34">
        <v>301</v>
      </c>
      <c r="L14871" s="34">
        <v>255</v>
      </c>
      <c r="M14871" s="34">
        <v>317</v>
      </c>
      <c r="N14871" s="34">
        <v>257</v>
      </c>
      <c r="O14871" s="34">
        <v>267</v>
      </c>
      <c r="P14871" s="34">
        <v>274</v>
      </c>
      <c r="Q14871" s="34">
        <v>384</v>
      </c>
      <c r="R14871" s="34">
        <v>375</v>
      </c>
      <c r="S14871" s="34">
        <v>296</v>
      </c>
      <c r="T14871" s="34">
        <v>312</v>
      </c>
      <c r="U14871" s="34">
        <v>346</v>
      </c>
      <c r="V14871" s="34">
        <v>380</v>
      </c>
      <c r="W14871" s="34">
        <v>434</v>
      </c>
      <c r="X14871" s="34">
        <v>387</v>
      </c>
      <c r="Y14871" s="34">
        <v>294</v>
      </c>
      <c r="Z14871" s="34">
        <v>349</v>
      </c>
      <c r="AA14871" s="34">
        <v>411</v>
      </c>
      <c r="AB14871" s="34">
        <v>438</v>
      </c>
      <c r="AC14871" s="34">
        <v>474</v>
      </c>
    </row>
    <row r="14872" spans="1:29" x14ac:dyDescent="0.2">
      <c r="A14872" s="34" t="s">
        <v>75365</v>
      </c>
      <c r="B14872" s="34">
        <v>182</v>
      </c>
      <c r="C14872" s="34">
        <v>341</v>
      </c>
      <c r="D14872" s="34">
        <v>215</v>
      </c>
      <c r="E14872" s="34">
        <v>282</v>
      </c>
      <c r="F14872" s="34">
        <v>219</v>
      </c>
      <c r="G14872" s="34">
        <v>323</v>
      </c>
      <c r="H14872" s="34">
        <v>193</v>
      </c>
      <c r="I14872" s="34">
        <v>259</v>
      </c>
      <c r="J14872" s="34">
        <v>172</v>
      </c>
      <c r="K14872" s="34">
        <v>375</v>
      </c>
      <c r="L14872" s="34">
        <v>157</v>
      </c>
      <c r="M14872" s="34">
        <v>276</v>
      </c>
      <c r="N14872" s="34">
        <v>173</v>
      </c>
      <c r="O14872" s="34">
        <v>291</v>
      </c>
      <c r="P14872" s="34">
        <v>211</v>
      </c>
      <c r="Q14872" s="34">
        <v>350</v>
      </c>
      <c r="R14872" s="34">
        <v>231</v>
      </c>
      <c r="S14872" s="34">
        <v>367</v>
      </c>
      <c r="T14872" s="34">
        <v>189</v>
      </c>
      <c r="U14872" s="34">
        <v>277</v>
      </c>
      <c r="V14872" s="34">
        <v>300</v>
      </c>
      <c r="W14872" s="34">
        <v>319</v>
      </c>
      <c r="X14872" s="34">
        <v>203</v>
      </c>
      <c r="Y14872" s="34">
        <v>314</v>
      </c>
      <c r="Z14872" s="34">
        <v>242</v>
      </c>
      <c r="AA14872" s="34">
        <v>362</v>
      </c>
      <c r="AB14872" s="34">
        <v>216</v>
      </c>
      <c r="AC14872" s="34">
        <v>498</v>
      </c>
    </row>
    <row r="14873" spans="1:29" x14ac:dyDescent="0.2">
      <c r="A14873" s="34" t="s">
        <v>75366</v>
      </c>
      <c r="B14873" s="34">
        <v>330</v>
      </c>
      <c r="C14873" s="34">
        <v>478</v>
      </c>
      <c r="D14873" s="34">
        <v>402</v>
      </c>
      <c r="E14873" s="34">
        <v>515</v>
      </c>
      <c r="F14873" s="34">
        <v>495</v>
      </c>
      <c r="G14873" s="34">
        <v>465</v>
      </c>
      <c r="H14873" s="34">
        <v>380</v>
      </c>
      <c r="I14873" s="34">
        <v>465</v>
      </c>
      <c r="J14873" s="34">
        <v>399</v>
      </c>
      <c r="K14873" s="34">
        <v>465</v>
      </c>
      <c r="L14873" s="34">
        <v>330</v>
      </c>
      <c r="M14873" s="34">
        <v>429</v>
      </c>
      <c r="N14873" s="34">
        <v>305</v>
      </c>
      <c r="O14873" s="34">
        <v>379</v>
      </c>
      <c r="P14873" s="34">
        <v>364</v>
      </c>
      <c r="Q14873" s="34">
        <v>640</v>
      </c>
      <c r="R14873" s="34">
        <v>485</v>
      </c>
      <c r="S14873" s="34">
        <v>559</v>
      </c>
      <c r="T14873" s="34">
        <v>380</v>
      </c>
      <c r="U14873" s="34">
        <v>436</v>
      </c>
      <c r="V14873" s="34">
        <v>479</v>
      </c>
      <c r="W14873" s="34">
        <v>524</v>
      </c>
      <c r="X14873" s="34">
        <v>528</v>
      </c>
      <c r="Y14873" s="34">
        <v>506</v>
      </c>
      <c r="Z14873" s="34">
        <v>449</v>
      </c>
      <c r="AA14873" s="34">
        <v>546</v>
      </c>
      <c r="AB14873" s="34">
        <v>493</v>
      </c>
      <c r="AC14873" s="34">
        <v>740</v>
      </c>
    </row>
    <row r="14874" spans="1:29" x14ac:dyDescent="0.2">
      <c r="A14874" s="34" t="s">
        <v>75367</v>
      </c>
      <c r="B14874" s="34">
        <v>890</v>
      </c>
      <c r="C14874" s="34">
        <v>555</v>
      </c>
      <c r="D14874" s="34">
        <v>649</v>
      </c>
      <c r="E14874" s="34">
        <v>495</v>
      </c>
      <c r="F14874" s="34">
        <v>777</v>
      </c>
      <c r="G14874" s="34">
        <v>670</v>
      </c>
      <c r="H14874" s="34">
        <v>721</v>
      </c>
      <c r="I14874" s="34">
        <v>625</v>
      </c>
      <c r="J14874" s="34">
        <v>763</v>
      </c>
      <c r="K14874" s="34">
        <v>740</v>
      </c>
      <c r="L14874" s="34">
        <v>861</v>
      </c>
      <c r="M14874" s="34">
        <v>619</v>
      </c>
      <c r="N14874" s="34">
        <v>628</v>
      </c>
      <c r="O14874" s="34">
        <v>626</v>
      </c>
      <c r="P14874" s="34">
        <v>786</v>
      </c>
      <c r="Q14874" s="34">
        <v>891</v>
      </c>
      <c r="R14874" s="34">
        <v>1007</v>
      </c>
      <c r="S14874" s="34">
        <v>832</v>
      </c>
      <c r="T14874" s="34">
        <v>1110</v>
      </c>
      <c r="U14874" s="34">
        <v>817</v>
      </c>
      <c r="V14874" s="34">
        <v>944</v>
      </c>
      <c r="W14874" s="34">
        <v>1306</v>
      </c>
      <c r="X14874" s="34">
        <v>802</v>
      </c>
      <c r="Y14874" s="34">
        <v>964</v>
      </c>
      <c r="Z14874" s="34">
        <v>752</v>
      </c>
      <c r="AA14874" s="34">
        <v>819</v>
      </c>
      <c r="AB14874" s="34">
        <v>1239</v>
      </c>
      <c r="AC14874" s="34">
        <v>1137</v>
      </c>
    </row>
    <row r="14875" spans="1:29" x14ac:dyDescent="0.2">
      <c r="A14875" s="34" t="s">
        <v>75368</v>
      </c>
      <c r="B14875" s="34">
        <v>5</v>
      </c>
      <c r="C14875" s="34">
        <v>0</v>
      </c>
      <c r="D14875" s="34">
        <v>0</v>
      </c>
      <c r="E14875" s="34">
        <v>0</v>
      </c>
      <c r="F14875" s="34">
        <v>0</v>
      </c>
      <c r="G14875" s="34">
        <v>0</v>
      </c>
      <c r="H14875" s="34">
        <v>0</v>
      </c>
      <c r="I14875" s="34">
        <v>0</v>
      </c>
      <c r="J14875" s="34">
        <v>0</v>
      </c>
      <c r="K14875" s="34">
        <v>0</v>
      </c>
      <c r="L14875" s="34">
        <v>1</v>
      </c>
      <c r="M14875" s="34">
        <v>0</v>
      </c>
      <c r="N14875" s="34">
        <v>0</v>
      </c>
      <c r="O14875" s="34">
        <v>0</v>
      </c>
      <c r="P14875" s="34">
        <v>0</v>
      </c>
      <c r="Q14875" s="34">
        <v>0</v>
      </c>
      <c r="R14875" s="34">
        <v>0</v>
      </c>
      <c r="S14875" s="34">
        <v>0</v>
      </c>
      <c r="T14875" s="34">
        <v>0</v>
      </c>
      <c r="U14875" s="34">
        <v>0</v>
      </c>
      <c r="V14875" s="34">
        <v>0</v>
      </c>
      <c r="W14875" s="34">
        <v>0</v>
      </c>
      <c r="X14875" s="34">
        <v>0</v>
      </c>
      <c r="Y14875" s="34">
        <v>0</v>
      </c>
      <c r="Z14875" s="34">
        <v>0</v>
      </c>
      <c r="AA14875" s="34">
        <v>0</v>
      </c>
      <c r="AB14875" s="34">
        <v>0</v>
      </c>
      <c r="AC14875" s="34">
        <v>0</v>
      </c>
    </row>
    <row r="14876" spans="1:29" x14ac:dyDescent="0.2">
      <c r="A14876" s="34" t="s">
        <v>75369</v>
      </c>
      <c r="B14876" s="34">
        <v>137</v>
      </c>
      <c r="C14876" s="34">
        <v>180</v>
      </c>
      <c r="D14876" s="34">
        <v>216</v>
      </c>
      <c r="E14876" s="34">
        <v>206</v>
      </c>
      <c r="F14876" s="34">
        <v>213</v>
      </c>
      <c r="G14876" s="34">
        <v>217</v>
      </c>
      <c r="H14876" s="34">
        <v>219</v>
      </c>
      <c r="I14876" s="34">
        <v>177</v>
      </c>
      <c r="J14876" s="34">
        <v>149</v>
      </c>
      <c r="K14876" s="34">
        <v>187</v>
      </c>
      <c r="L14876" s="34">
        <v>92</v>
      </c>
      <c r="M14876" s="34">
        <v>171</v>
      </c>
      <c r="N14876" s="34">
        <v>132</v>
      </c>
      <c r="O14876" s="34">
        <v>146</v>
      </c>
      <c r="P14876" s="34">
        <v>136</v>
      </c>
      <c r="Q14876" s="34">
        <v>195</v>
      </c>
      <c r="R14876" s="34">
        <v>195</v>
      </c>
      <c r="S14876" s="34">
        <v>240</v>
      </c>
      <c r="T14876" s="34">
        <v>136</v>
      </c>
      <c r="U14876" s="34">
        <v>130</v>
      </c>
      <c r="V14876" s="34">
        <v>199</v>
      </c>
      <c r="W14876" s="34">
        <v>183</v>
      </c>
      <c r="X14876" s="34">
        <v>198</v>
      </c>
      <c r="Y14876" s="34">
        <v>156</v>
      </c>
      <c r="Z14876" s="34">
        <v>213</v>
      </c>
      <c r="AA14876" s="34">
        <v>262</v>
      </c>
      <c r="AB14876" s="34">
        <v>184</v>
      </c>
      <c r="AC14876" s="34">
        <v>221</v>
      </c>
    </row>
    <row r="14877" spans="1:29" x14ac:dyDescent="0.2">
      <c r="A14877" s="34" t="s">
        <v>75370</v>
      </c>
      <c r="B14877" s="34">
        <v>133</v>
      </c>
      <c r="C14877" s="34">
        <v>161</v>
      </c>
      <c r="D14877" s="34">
        <v>306</v>
      </c>
      <c r="E14877" s="34">
        <v>168</v>
      </c>
      <c r="F14877" s="34">
        <v>311</v>
      </c>
      <c r="G14877" s="34">
        <v>147</v>
      </c>
      <c r="H14877" s="34">
        <v>210</v>
      </c>
      <c r="I14877" s="34">
        <v>149</v>
      </c>
      <c r="J14877" s="34">
        <v>202</v>
      </c>
      <c r="K14877" s="34">
        <v>206</v>
      </c>
      <c r="L14877" s="34">
        <v>133</v>
      </c>
      <c r="M14877" s="34">
        <v>133</v>
      </c>
      <c r="N14877" s="34">
        <v>221</v>
      </c>
      <c r="O14877" s="34">
        <v>165</v>
      </c>
      <c r="P14877" s="34">
        <v>199</v>
      </c>
      <c r="Q14877" s="34">
        <v>198</v>
      </c>
      <c r="R14877" s="34">
        <v>204</v>
      </c>
      <c r="S14877" s="34">
        <v>271</v>
      </c>
      <c r="T14877" s="34">
        <v>175</v>
      </c>
      <c r="U14877" s="34">
        <v>167</v>
      </c>
      <c r="V14877" s="34">
        <v>278</v>
      </c>
      <c r="W14877" s="34">
        <v>211</v>
      </c>
      <c r="X14877" s="34">
        <v>318</v>
      </c>
      <c r="Y14877" s="34">
        <v>174</v>
      </c>
      <c r="Z14877" s="34">
        <v>209</v>
      </c>
      <c r="AA14877" s="34">
        <v>302</v>
      </c>
      <c r="AB14877" s="34">
        <v>211</v>
      </c>
      <c r="AC14877" s="34">
        <v>258</v>
      </c>
    </row>
    <row r="14878" spans="1:29" x14ac:dyDescent="0.2">
      <c r="A14878" s="34" t="s">
        <v>75371</v>
      </c>
      <c r="B14878" s="34">
        <v>62</v>
      </c>
      <c r="C14878" s="34">
        <v>36</v>
      </c>
      <c r="D14878" s="34">
        <v>71</v>
      </c>
      <c r="E14878" s="34">
        <v>65</v>
      </c>
      <c r="F14878" s="34">
        <v>52</v>
      </c>
      <c r="G14878" s="34">
        <v>60</v>
      </c>
      <c r="H14878" s="34">
        <v>53</v>
      </c>
      <c r="I14878" s="34">
        <v>34</v>
      </c>
      <c r="J14878" s="34">
        <v>61</v>
      </c>
      <c r="K14878" s="34">
        <v>44</v>
      </c>
      <c r="L14878" s="34">
        <v>25</v>
      </c>
      <c r="M14878" s="34">
        <v>39</v>
      </c>
      <c r="N14878" s="34">
        <v>53</v>
      </c>
      <c r="O14878" s="34">
        <v>48</v>
      </c>
      <c r="P14878" s="34">
        <v>42</v>
      </c>
      <c r="Q14878" s="34">
        <v>54</v>
      </c>
      <c r="R14878" s="34">
        <v>67</v>
      </c>
      <c r="S14878" s="34">
        <v>46</v>
      </c>
      <c r="T14878" s="34">
        <v>28</v>
      </c>
      <c r="U14878" s="34">
        <v>22</v>
      </c>
      <c r="V14878" s="34">
        <v>62</v>
      </c>
      <c r="W14878" s="34">
        <v>53</v>
      </c>
      <c r="X14878" s="34">
        <v>66</v>
      </c>
      <c r="Y14878" s="34">
        <v>29</v>
      </c>
      <c r="Z14878" s="34">
        <v>67</v>
      </c>
      <c r="AA14878" s="34">
        <v>63</v>
      </c>
      <c r="AB14878" s="34">
        <v>46</v>
      </c>
      <c r="AC14878" s="34">
        <v>71</v>
      </c>
    </row>
    <row r="14879" spans="1:29" x14ac:dyDescent="0.2">
      <c r="A14879" s="34" t="s">
        <v>75372</v>
      </c>
      <c r="B14879" s="34">
        <v>87</v>
      </c>
      <c r="C14879" s="34">
        <v>116</v>
      </c>
      <c r="D14879" s="34">
        <v>111</v>
      </c>
      <c r="E14879" s="34">
        <v>109</v>
      </c>
      <c r="F14879" s="34">
        <v>96</v>
      </c>
      <c r="G14879" s="34">
        <v>101</v>
      </c>
      <c r="H14879" s="34">
        <v>84</v>
      </c>
      <c r="I14879" s="34">
        <v>98</v>
      </c>
      <c r="J14879" s="34">
        <v>82</v>
      </c>
      <c r="K14879" s="34">
        <v>105</v>
      </c>
      <c r="L14879" s="34">
        <v>58</v>
      </c>
      <c r="M14879" s="34">
        <v>86</v>
      </c>
      <c r="N14879" s="34">
        <v>88</v>
      </c>
      <c r="O14879" s="34">
        <v>107</v>
      </c>
      <c r="P14879" s="34">
        <v>64</v>
      </c>
      <c r="Q14879" s="34">
        <v>121</v>
      </c>
      <c r="R14879" s="34">
        <v>113</v>
      </c>
      <c r="S14879" s="34">
        <v>133</v>
      </c>
      <c r="T14879" s="34">
        <v>102</v>
      </c>
      <c r="U14879" s="34">
        <v>87</v>
      </c>
      <c r="V14879" s="34">
        <v>130</v>
      </c>
      <c r="W14879" s="34">
        <v>75</v>
      </c>
      <c r="X14879" s="34">
        <v>170</v>
      </c>
      <c r="Y14879" s="34">
        <v>96</v>
      </c>
      <c r="Z14879" s="34">
        <v>110</v>
      </c>
      <c r="AA14879" s="34">
        <v>99</v>
      </c>
      <c r="AB14879" s="34">
        <v>93</v>
      </c>
      <c r="AC14879" s="34">
        <v>160</v>
      </c>
    </row>
    <row r="14880" spans="1:29" x14ac:dyDescent="0.2">
      <c r="A14880" s="34" t="s">
        <v>75373</v>
      </c>
      <c r="B14880" s="34">
        <v>70</v>
      </c>
      <c r="C14880" s="34">
        <v>175</v>
      </c>
      <c r="D14880" s="34">
        <v>184</v>
      </c>
      <c r="E14880" s="34">
        <v>146</v>
      </c>
      <c r="F14880" s="34">
        <v>143</v>
      </c>
      <c r="G14880" s="34">
        <v>130</v>
      </c>
      <c r="H14880" s="34">
        <v>104</v>
      </c>
      <c r="I14880" s="34">
        <v>130</v>
      </c>
      <c r="J14880" s="34">
        <v>86</v>
      </c>
      <c r="K14880" s="34">
        <v>138</v>
      </c>
      <c r="L14880" s="34">
        <v>45</v>
      </c>
      <c r="M14880" s="34">
        <v>120</v>
      </c>
      <c r="N14880" s="34">
        <v>92</v>
      </c>
      <c r="O14880" s="34">
        <v>99</v>
      </c>
      <c r="P14880" s="34">
        <v>99</v>
      </c>
      <c r="Q14880" s="34">
        <v>151</v>
      </c>
      <c r="R14880" s="34">
        <v>112</v>
      </c>
      <c r="S14880" s="34">
        <v>168</v>
      </c>
      <c r="T14880" s="34">
        <v>54</v>
      </c>
      <c r="U14880" s="34">
        <v>95</v>
      </c>
      <c r="V14880" s="34">
        <v>107</v>
      </c>
      <c r="W14880" s="34">
        <v>84</v>
      </c>
      <c r="X14880" s="34">
        <v>134</v>
      </c>
      <c r="Y14880" s="34">
        <v>73</v>
      </c>
      <c r="Z14880" s="34">
        <v>156</v>
      </c>
      <c r="AA14880" s="34">
        <v>158</v>
      </c>
      <c r="AB14880" s="34">
        <v>83</v>
      </c>
      <c r="AC14880" s="34">
        <v>148</v>
      </c>
    </row>
    <row r="14881" spans="1:29" x14ac:dyDescent="0.2">
      <c r="A14881" s="34" t="s">
        <v>75374</v>
      </c>
      <c r="B14881" s="34">
        <v>44</v>
      </c>
      <c r="C14881" s="34">
        <v>57</v>
      </c>
      <c r="D14881" s="34">
        <v>83</v>
      </c>
      <c r="E14881" s="34">
        <v>78</v>
      </c>
      <c r="F14881" s="34">
        <v>90</v>
      </c>
      <c r="G14881" s="34">
        <v>66</v>
      </c>
      <c r="H14881" s="34">
        <v>53</v>
      </c>
      <c r="I14881" s="34">
        <v>64</v>
      </c>
      <c r="J14881" s="34">
        <v>57</v>
      </c>
      <c r="K14881" s="34">
        <v>67</v>
      </c>
      <c r="L14881" s="34">
        <v>28</v>
      </c>
      <c r="M14881" s="34">
        <v>63</v>
      </c>
      <c r="N14881" s="34">
        <v>71</v>
      </c>
      <c r="O14881" s="34">
        <v>59</v>
      </c>
      <c r="P14881" s="34">
        <v>69</v>
      </c>
      <c r="Q14881" s="34">
        <v>64</v>
      </c>
      <c r="R14881" s="34">
        <v>45</v>
      </c>
      <c r="S14881" s="34">
        <v>82</v>
      </c>
      <c r="T14881" s="34">
        <v>47</v>
      </c>
      <c r="U14881" s="34">
        <v>39</v>
      </c>
      <c r="V14881" s="34">
        <v>74</v>
      </c>
      <c r="W14881" s="34">
        <v>43</v>
      </c>
      <c r="X14881" s="34">
        <v>90</v>
      </c>
      <c r="Y14881" s="34">
        <v>57</v>
      </c>
      <c r="Z14881" s="34">
        <v>78</v>
      </c>
      <c r="AA14881" s="34">
        <v>67</v>
      </c>
      <c r="AB14881" s="34">
        <v>47</v>
      </c>
      <c r="AC14881" s="34">
        <v>106</v>
      </c>
    </row>
    <row r="14882" spans="1:29" x14ac:dyDescent="0.2">
      <c r="A14882" s="34" t="s">
        <v>75375</v>
      </c>
      <c r="B14882" s="34">
        <v>108</v>
      </c>
      <c r="C14882" s="34">
        <v>95</v>
      </c>
      <c r="D14882" s="34">
        <v>187</v>
      </c>
      <c r="E14882" s="34">
        <v>83</v>
      </c>
      <c r="F14882" s="34">
        <v>110</v>
      </c>
      <c r="G14882" s="34">
        <v>70</v>
      </c>
      <c r="H14882" s="34">
        <v>158</v>
      </c>
      <c r="I14882" s="34">
        <v>67</v>
      </c>
      <c r="J14882" s="34">
        <v>77</v>
      </c>
      <c r="K14882" s="34">
        <v>83</v>
      </c>
      <c r="L14882" s="34">
        <v>46</v>
      </c>
      <c r="M14882" s="34">
        <v>80</v>
      </c>
      <c r="N14882" s="34">
        <v>90</v>
      </c>
      <c r="O14882" s="34">
        <v>65</v>
      </c>
      <c r="P14882" s="34">
        <v>83</v>
      </c>
      <c r="Q14882" s="34">
        <v>103</v>
      </c>
      <c r="R14882" s="34">
        <v>106</v>
      </c>
      <c r="S14882" s="34">
        <v>94</v>
      </c>
      <c r="T14882" s="34">
        <v>72</v>
      </c>
      <c r="U14882" s="34">
        <v>52</v>
      </c>
      <c r="V14882" s="34">
        <v>88</v>
      </c>
      <c r="W14882" s="34">
        <v>63</v>
      </c>
      <c r="X14882" s="34">
        <v>142</v>
      </c>
      <c r="Y14882" s="34">
        <v>52</v>
      </c>
      <c r="Z14882" s="34">
        <v>116</v>
      </c>
      <c r="AA14882" s="34">
        <v>105</v>
      </c>
      <c r="AB14882" s="34">
        <v>81</v>
      </c>
      <c r="AC14882" s="34">
        <v>142</v>
      </c>
    </row>
    <row r="14883" spans="1:29" x14ac:dyDescent="0.2">
      <c r="A14883" s="34" t="s">
        <v>75376</v>
      </c>
      <c r="B14883" s="34">
        <v>66</v>
      </c>
      <c r="C14883" s="34">
        <v>61</v>
      </c>
      <c r="D14883" s="34">
        <v>91</v>
      </c>
      <c r="E14883" s="34">
        <v>77</v>
      </c>
      <c r="F14883" s="34">
        <v>120</v>
      </c>
      <c r="G14883" s="34">
        <v>79</v>
      </c>
      <c r="H14883" s="34">
        <v>83</v>
      </c>
      <c r="I14883" s="34">
        <v>74</v>
      </c>
      <c r="J14883" s="34">
        <v>67</v>
      </c>
      <c r="K14883" s="34">
        <v>60</v>
      </c>
      <c r="L14883" s="34">
        <v>60</v>
      </c>
      <c r="M14883" s="34">
        <v>53</v>
      </c>
      <c r="N14883" s="34">
        <v>100</v>
      </c>
      <c r="O14883" s="34">
        <v>55</v>
      </c>
      <c r="P14883" s="34">
        <v>70</v>
      </c>
      <c r="Q14883" s="34">
        <v>69</v>
      </c>
      <c r="R14883" s="34">
        <v>92</v>
      </c>
      <c r="S14883" s="34">
        <v>86</v>
      </c>
      <c r="T14883" s="34">
        <v>68</v>
      </c>
      <c r="U14883" s="34">
        <v>57</v>
      </c>
      <c r="V14883" s="34">
        <v>69</v>
      </c>
      <c r="W14883" s="34">
        <v>87</v>
      </c>
      <c r="X14883" s="34">
        <v>92</v>
      </c>
      <c r="Y14883" s="34">
        <v>61</v>
      </c>
      <c r="Z14883" s="34">
        <v>100</v>
      </c>
      <c r="AA14883" s="34">
        <v>60</v>
      </c>
      <c r="AB14883" s="34">
        <v>81</v>
      </c>
      <c r="AC14883" s="34">
        <v>108</v>
      </c>
    </row>
    <row r="14884" spans="1:29" x14ac:dyDescent="0.2">
      <c r="A14884" s="34" t="s">
        <v>75377</v>
      </c>
      <c r="B14884" s="34">
        <v>53</v>
      </c>
      <c r="C14884" s="34">
        <v>52</v>
      </c>
      <c r="D14884" s="34">
        <v>104</v>
      </c>
      <c r="E14884" s="34">
        <v>67</v>
      </c>
      <c r="F14884" s="34">
        <v>80</v>
      </c>
      <c r="G14884" s="34">
        <v>55</v>
      </c>
      <c r="H14884" s="34">
        <v>54</v>
      </c>
      <c r="I14884" s="34">
        <v>63</v>
      </c>
      <c r="J14884" s="34">
        <v>63</v>
      </c>
      <c r="K14884" s="34">
        <v>85</v>
      </c>
      <c r="L14884" s="34">
        <v>23</v>
      </c>
      <c r="M14884" s="34">
        <v>59</v>
      </c>
      <c r="N14884" s="34">
        <v>62</v>
      </c>
      <c r="O14884" s="34">
        <v>49</v>
      </c>
      <c r="P14884" s="34">
        <v>71</v>
      </c>
      <c r="Q14884" s="34">
        <v>59</v>
      </c>
      <c r="R14884" s="34">
        <v>57</v>
      </c>
      <c r="S14884" s="34">
        <v>85</v>
      </c>
      <c r="T14884" s="34">
        <v>31</v>
      </c>
      <c r="U14884" s="34">
        <v>41</v>
      </c>
      <c r="V14884" s="34">
        <v>81</v>
      </c>
      <c r="W14884" s="34">
        <v>38</v>
      </c>
      <c r="X14884" s="34">
        <v>88</v>
      </c>
      <c r="Y14884" s="34">
        <v>29</v>
      </c>
      <c r="Z14884" s="34">
        <v>80</v>
      </c>
      <c r="AA14884" s="34">
        <v>96</v>
      </c>
      <c r="AB14884" s="34">
        <v>49</v>
      </c>
      <c r="AC14884" s="34">
        <v>75</v>
      </c>
    </row>
    <row r="14885" spans="1:29" x14ac:dyDescent="0.2">
      <c r="A14885" s="34" t="s">
        <v>75378</v>
      </c>
      <c r="B14885" s="34">
        <v>113</v>
      </c>
      <c r="C14885" s="34">
        <v>122</v>
      </c>
      <c r="D14885" s="34">
        <v>178</v>
      </c>
      <c r="E14885" s="34">
        <v>125</v>
      </c>
      <c r="F14885" s="34">
        <v>121</v>
      </c>
      <c r="G14885" s="34">
        <v>137</v>
      </c>
      <c r="H14885" s="34">
        <v>86</v>
      </c>
      <c r="I14885" s="34">
        <v>79</v>
      </c>
      <c r="J14885" s="34">
        <v>62</v>
      </c>
      <c r="K14885" s="34">
        <v>87</v>
      </c>
      <c r="L14885" s="34">
        <v>43</v>
      </c>
      <c r="M14885" s="34">
        <v>74</v>
      </c>
      <c r="N14885" s="34">
        <v>85</v>
      </c>
      <c r="O14885" s="34">
        <v>85</v>
      </c>
      <c r="P14885" s="34">
        <v>86</v>
      </c>
      <c r="Q14885" s="34">
        <v>92</v>
      </c>
      <c r="R14885" s="34">
        <v>76</v>
      </c>
      <c r="S14885" s="34">
        <v>125</v>
      </c>
      <c r="T14885" s="34">
        <v>66</v>
      </c>
      <c r="U14885" s="34">
        <v>56</v>
      </c>
      <c r="V14885" s="34">
        <v>122</v>
      </c>
      <c r="W14885" s="34">
        <v>72</v>
      </c>
      <c r="X14885" s="34">
        <v>142</v>
      </c>
      <c r="Y14885" s="34">
        <v>39</v>
      </c>
      <c r="Z14885" s="34">
        <v>138</v>
      </c>
      <c r="AA14885" s="34">
        <v>110</v>
      </c>
      <c r="AB14885" s="34">
        <v>78</v>
      </c>
      <c r="AC14885" s="34">
        <v>164</v>
      </c>
    </row>
    <row r="14886" spans="1:29" x14ac:dyDescent="0.2">
      <c r="A14886" s="34" t="s">
        <v>75379</v>
      </c>
      <c r="B14886" s="34">
        <v>33</v>
      </c>
      <c r="C14886" s="34">
        <v>49</v>
      </c>
      <c r="D14886" s="34">
        <v>90</v>
      </c>
      <c r="E14886" s="34">
        <v>76</v>
      </c>
      <c r="F14886" s="34">
        <v>63</v>
      </c>
      <c r="G14886" s="34">
        <v>90</v>
      </c>
      <c r="H14886" s="34">
        <v>67</v>
      </c>
      <c r="I14886" s="34">
        <v>50</v>
      </c>
      <c r="J14886" s="34">
        <v>43</v>
      </c>
      <c r="K14886" s="34">
        <v>64</v>
      </c>
      <c r="L14886" s="34">
        <v>21</v>
      </c>
      <c r="M14886" s="34">
        <v>49</v>
      </c>
      <c r="N14886" s="34">
        <v>54</v>
      </c>
      <c r="O14886" s="34">
        <v>67</v>
      </c>
      <c r="P14886" s="34">
        <v>54</v>
      </c>
      <c r="Q14886" s="34">
        <v>57</v>
      </c>
      <c r="R14886" s="34">
        <v>78</v>
      </c>
      <c r="S14886" s="34">
        <v>79</v>
      </c>
      <c r="T14886" s="34">
        <v>28</v>
      </c>
      <c r="U14886" s="34">
        <v>33</v>
      </c>
      <c r="V14886" s="34">
        <v>65</v>
      </c>
      <c r="W14886" s="34">
        <v>68</v>
      </c>
      <c r="X14886" s="34">
        <v>47</v>
      </c>
      <c r="Y14886" s="34">
        <v>35</v>
      </c>
      <c r="Z14886" s="34">
        <v>73</v>
      </c>
      <c r="AA14886" s="34">
        <v>89</v>
      </c>
      <c r="AB14886" s="34">
        <v>56</v>
      </c>
      <c r="AC14886" s="34">
        <v>99</v>
      </c>
    </row>
    <row r="14887" spans="1:29" x14ac:dyDescent="0.2">
      <c r="A14887" s="34" t="s">
        <v>75380</v>
      </c>
      <c r="B14887" s="34">
        <v>771</v>
      </c>
      <c r="C14887" s="34">
        <v>470</v>
      </c>
      <c r="D14887" s="34">
        <v>716</v>
      </c>
      <c r="E14887" s="34">
        <v>504</v>
      </c>
      <c r="F14887" s="34">
        <v>696</v>
      </c>
      <c r="G14887" s="34">
        <v>504</v>
      </c>
      <c r="H14887" s="34">
        <v>622</v>
      </c>
      <c r="I14887" s="34">
        <v>512</v>
      </c>
      <c r="J14887" s="34">
        <v>815</v>
      </c>
      <c r="K14887" s="34">
        <v>510</v>
      </c>
      <c r="L14887" s="34">
        <v>768</v>
      </c>
      <c r="M14887" s="34">
        <v>508</v>
      </c>
      <c r="N14887" s="34">
        <v>631</v>
      </c>
      <c r="O14887" s="34">
        <v>502</v>
      </c>
      <c r="P14887" s="34">
        <v>678</v>
      </c>
      <c r="Q14887" s="34">
        <v>736</v>
      </c>
      <c r="R14887" s="34">
        <v>1022</v>
      </c>
      <c r="S14887" s="34">
        <v>603</v>
      </c>
      <c r="T14887" s="34">
        <v>1135</v>
      </c>
      <c r="U14887" s="34">
        <v>561</v>
      </c>
      <c r="V14887" s="34">
        <v>973</v>
      </c>
      <c r="W14887" s="34">
        <v>753</v>
      </c>
      <c r="X14887" s="34">
        <v>929</v>
      </c>
      <c r="Y14887" s="34">
        <v>655</v>
      </c>
      <c r="Z14887" s="34">
        <v>793</v>
      </c>
      <c r="AA14887" s="34">
        <v>693</v>
      </c>
      <c r="AB14887" s="34">
        <v>1178</v>
      </c>
      <c r="AC14887" s="34">
        <v>875</v>
      </c>
    </row>
    <row r="14888" spans="1:29" x14ac:dyDescent="0.2">
      <c r="A14888" s="34" t="s">
        <v>75381</v>
      </c>
      <c r="B14888" s="34">
        <v>85</v>
      </c>
      <c r="C14888" s="34">
        <v>169</v>
      </c>
      <c r="D14888" s="34">
        <v>167</v>
      </c>
      <c r="E14888" s="34">
        <v>174</v>
      </c>
      <c r="F14888" s="34">
        <v>105</v>
      </c>
      <c r="G14888" s="34">
        <v>175</v>
      </c>
      <c r="H14888" s="34">
        <v>138</v>
      </c>
      <c r="I14888" s="34">
        <v>178</v>
      </c>
      <c r="J14888" s="34">
        <v>107</v>
      </c>
      <c r="K14888" s="34">
        <v>178</v>
      </c>
      <c r="L14888" s="34">
        <v>56</v>
      </c>
      <c r="M14888" s="34">
        <v>167</v>
      </c>
      <c r="N14888" s="34">
        <v>116</v>
      </c>
      <c r="O14888" s="34">
        <v>134</v>
      </c>
      <c r="P14888" s="34">
        <v>113</v>
      </c>
      <c r="Q14888" s="34">
        <v>184</v>
      </c>
      <c r="R14888" s="34">
        <v>118</v>
      </c>
      <c r="S14888" s="34">
        <v>253</v>
      </c>
      <c r="T14888" s="34">
        <v>71</v>
      </c>
      <c r="U14888" s="34">
        <v>134</v>
      </c>
      <c r="V14888" s="34">
        <v>183</v>
      </c>
      <c r="W14888" s="34">
        <v>125</v>
      </c>
      <c r="X14888" s="34">
        <v>177</v>
      </c>
      <c r="Y14888" s="34">
        <v>123</v>
      </c>
      <c r="Z14888" s="34">
        <v>161</v>
      </c>
      <c r="AA14888" s="34">
        <v>231</v>
      </c>
      <c r="AB14888" s="34">
        <v>105</v>
      </c>
      <c r="AC14888" s="34">
        <v>237</v>
      </c>
    </row>
    <row r="14889" spans="1:29" x14ac:dyDescent="0.2">
      <c r="A14889" s="34" t="s">
        <v>75382</v>
      </c>
      <c r="B14889" s="34">
        <v>95</v>
      </c>
      <c r="C14889" s="34">
        <v>168</v>
      </c>
      <c r="D14889" s="34">
        <v>206</v>
      </c>
      <c r="E14889" s="34">
        <v>102</v>
      </c>
      <c r="F14889" s="34">
        <v>121</v>
      </c>
      <c r="G14889" s="34">
        <v>185</v>
      </c>
      <c r="H14889" s="34">
        <v>114</v>
      </c>
      <c r="I14889" s="34">
        <v>79</v>
      </c>
      <c r="J14889" s="34">
        <v>81</v>
      </c>
      <c r="K14889" s="34">
        <v>112</v>
      </c>
      <c r="L14889" s="34">
        <v>57</v>
      </c>
      <c r="M14889" s="34">
        <v>95</v>
      </c>
      <c r="N14889" s="34">
        <v>103</v>
      </c>
      <c r="O14889" s="34">
        <v>75</v>
      </c>
      <c r="P14889" s="34">
        <v>124</v>
      </c>
      <c r="Q14889" s="34">
        <v>108</v>
      </c>
      <c r="R14889" s="34">
        <v>116</v>
      </c>
      <c r="S14889" s="34">
        <v>146</v>
      </c>
      <c r="T14889" s="34">
        <v>63</v>
      </c>
      <c r="U14889" s="34">
        <v>73</v>
      </c>
      <c r="V14889" s="34">
        <v>132</v>
      </c>
      <c r="W14889" s="34">
        <v>106</v>
      </c>
      <c r="X14889" s="34">
        <v>181</v>
      </c>
      <c r="Y14889" s="34">
        <v>74</v>
      </c>
      <c r="Z14889" s="34">
        <v>146</v>
      </c>
      <c r="AA14889" s="34">
        <v>132</v>
      </c>
      <c r="AB14889" s="34">
        <v>74</v>
      </c>
      <c r="AC14889" s="34">
        <v>170</v>
      </c>
    </row>
    <row r="14890" spans="1:29" x14ac:dyDescent="0.2">
      <c r="A14890" s="34" t="s">
        <v>75383</v>
      </c>
      <c r="B14890" s="34">
        <v>117</v>
      </c>
      <c r="C14890" s="34">
        <v>152</v>
      </c>
      <c r="D14890" s="34">
        <v>220</v>
      </c>
      <c r="E14890" s="34">
        <v>169</v>
      </c>
      <c r="F14890" s="34">
        <v>130</v>
      </c>
      <c r="G14890" s="34">
        <v>174</v>
      </c>
      <c r="H14890" s="34">
        <v>143</v>
      </c>
      <c r="I14890" s="34">
        <v>127</v>
      </c>
      <c r="J14890" s="34">
        <v>159</v>
      </c>
      <c r="K14890" s="34">
        <v>176</v>
      </c>
      <c r="L14890" s="34">
        <v>87</v>
      </c>
      <c r="M14890" s="34">
        <v>145</v>
      </c>
      <c r="N14890" s="34">
        <v>128</v>
      </c>
      <c r="O14890" s="34">
        <v>157</v>
      </c>
      <c r="P14890" s="34">
        <v>141</v>
      </c>
      <c r="Q14890" s="34">
        <v>189</v>
      </c>
      <c r="R14890" s="34">
        <v>189</v>
      </c>
      <c r="S14890" s="34">
        <v>184</v>
      </c>
      <c r="T14890" s="34">
        <v>115</v>
      </c>
      <c r="U14890" s="34">
        <v>131</v>
      </c>
      <c r="V14890" s="34">
        <v>190</v>
      </c>
      <c r="W14890" s="34">
        <v>177</v>
      </c>
      <c r="X14890" s="34">
        <v>186</v>
      </c>
      <c r="Y14890" s="34">
        <v>145</v>
      </c>
      <c r="Z14890" s="34">
        <v>203</v>
      </c>
      <c r="AA14890" s="34">
        <v>189</v>
      </c>
      <c r="AB14890" s="34">
        <v>157</v>
      </c>
      <c r="AC14890" s="34">
        <v>244</v>
      </c>
    </row>
    <row r="14891" spans="1:29" x14ac:dyDescent="0.2">
      <c r="A14891" s="34" t="s">
        <v>75384</v>
      </c>
      <c r="B14891" s="34">
        <v>58</v>
      </c>
      <c r="C14891" s="34">
        <v>61</v>
      </c>
      <c r="D14891" s="34">
        <v>111</v>
      </c>
      <c r="E14891" s="34">
        <v>89</v>
      </c>
      <c r="F14891" s="34">
        <v>88</v>
      </c>
      <c r="G14891" s="34">
        <v>100</v>
      </c>
      <c r="H14891" s="34">
        <v>65</v>
      </c>
      <c r="I14891" s="34">
        <v>81</v>
      </c>
      <c r="J14891" s="34">
        <v>53</v>
      </c>
      <c r="K14891" s="34">
        <v>115</v>
      </c>
      <c r="L14891" s="34">
        <v>29</v>
      </c>
      <c r="M14891" s="34">
        <v>76</v>
      </c>
      <c r="N14891" s="34">
        <v>56</v>
      </c>
      <c r="O14891" s="34">
        <v>52</v>
      </c>
      <c r="P14891" s="34">
        <v>62</v>
      </c>
      <c r="Q14891" s="34">
        <v>83</v>
      </c>
      <c r="R14891" s="34">
        <v>48</v>
      </c>
      <c r="S14891" s="34">
        <v>123</v>
      </c>
      <c r="T14891" s="34">
        <v>47</v>
      </c>
      <c r="U14891" s="34">
        <v>46</v>
      </c>
      <c r="V14891" s="34">
        <v>59</v>
      </c>
      <c r="W14891" s="34">
        <v>57</v>
      </c>
      <c r="X14891" s="34">
        <v>75</v>
      </c>
      <c r="Y14891" s="34">
        <v>51</v>
      </c>
      <c r="Z14891" s="34">
        <v>112</v>
      </c>
      <c r="AA14891" s="34">
        <v>108</v>
      </c>
      <c r="AB14891" s="34">
        <v>55</v>
      </c>
      <c r="AC14891" s="34">
        <v>132</v>
      </c>
    </row>
    <row r="14892" spans="1:29" x14ac:dyDescent="0.2">
      <c r="A14892" s="34" t="s">
        <v>75385</v>
      </c>
      <c r="B14892" s="34">
        <v>71</v>
      </c>
      <c r="C14892" s="34">
        <v>130</v>
      </c>
      <c r="D14892" s="34">
        <v>157</v>
      </c>
      <c r="E14892" s="34">
        <v>151</v>
      </c>
      <c r="F14892" s="34">
        <v>109</v>
      </c>
      <c r="G14892" s="34">
        <v>140</v>
      </c>
      <c r="H14892" s="34">
        <v>121</v>
      </c>
      <c r="I14892" s="34">
        <v>144</v>
      </c>
      <c r="J14892" s="34">
        <v>83</v>
      </c>
      <c r="K14892" s="34">
        <v>165</v>
      </c>
      <c r="L14892" s="34">
        <v>41</v>
      </c>
      <c r="M14892" s="34">
        <v>115</v>
      </c>
      <c r="N14892" s="34">
        <v>109</v>
      </c>
      <c r="O14892" s="34">
        <v>72</v>
      </c>
      <c r="P14892" s="34">
        <v>97</v>
      </c>
      <c r="Q14892" s="34">
        <v>112</v>
      </c>
      <c r="R14892" s="34">
        <v>110</v>
      </c>
      <c r="S14892" s="34">
        <v>180</v>
      </c>
      <c r="T14892" s="34">
        <v>56</v>
      </c>
      <c r="U14892" s="34">
        <v>68</v>
      </c>
      <c r="V14892" s="34">
        <v>125</v>
      </c>
      <c r="W14892" s="34">
        <v>126</v>
      </c>
      <c r="X14892" s="34">
        <v>123</v>
      </c>
      <c r="Y14892" s="34">
        <v>85</v>
      </c>
      <c r="Z14892" s="34">
        <v>136</v>
      </c>
      <c r="AA14892" s="34">
        <v>146</v>
      </c>
      <c r="AB14892" s="34">
        <v>70</v>
      </c>
      <c r="AC14892" s="34">
        <v>191</v>
      </c>
    </row>
    <row r="14893" spans="1:29" x14ac:dyDescent="0.2">
      <c r="A14893" s="34" t="s">
        <v>75386</v>
      </c>
      <c r="B14893" s="34">
        <v>52</v>
      </c>
      <c r="C14893" s="34">
        <v>38</v>
      </c>
      <c r="D14893" s="34">
        <v>83</v>
      </c>
      <c r="E14893" s="34">
        <v>92</v>
      </c>
      <c r="F14893" s="34">
        <v>65</v>
      </c>
      <c r="G14893" s="34">
        <v>88</v>
      </c>
      <c r="H14893" s="34">
        <v>60</v>
      </c>
      <c r="I14893" s="34">
        <v>62</v>
      </c>
      <c r="J14893" s="34">
        <v>56</v>
      </c>
      <c r="K14893" s="34">
        <v>80</v>
      </c>
      <c r="L14893" s="34">
        <v>54</v>
      </c>
      <c r="M14893" s="34">
        <v>56</v>
      </c>
      <c r="N14893" s="34">
        <v>50</v>
      </c>
      <c r="O14893" s="34">
        <v>53</v>
      </c>
      <c r="P14893" s="34">
        <v>65</v>
      </c>
      <c r="Q14893" s="34">
        <v>67</v>
      </c>
      <c r="R14893" s="34">
        <v>92</v>
      </c>
      <c r="S14893" s="34">
        <v>88</v>
      </c>
      <c r="T14893" s="34">
        <v>64</v>
      </c>
      <c r="U14893" s="34">
        <v>65</v>
      </c>
      <c r="V14893" s="34">
        <v>98</v>
      </c>
      <c r="W14893" s="34">
        <v>98</v>
      </c>
      <c r="X14893" s="34">
        <v>106</v>
      </c>
      <c r="Y14893" s="34">
        <v>64</v>
      </c>
      <c r="Z14893" s="34">
        <v>106</v>
      </c>
      <c r="AA14893" s="34">
        <v>105</v>
      </c>
      <c r="AB14893" s="34">
        <v>59</v>
      </c>
      <c r="AC14893" s="34">
        <v>72</v>
      </c>
    </row>
    <row r="14894" spans="1:29" x14ac:dyDescent="0.2">
      <c r="A14894" s="34" t="s">
        <v>75387</v>
      </c>
      <c r="B14894" s="34">
        <v>62</v>
      </c>
      <c r="C14894" s="34">
        <v>70</v>
      </c>
      <c r="D14894" s="34">
        <v>102</v>
      </c>
      <c r="E14894" s="34">
        <v>72</v>
      </c>
      <c r="F14894" s="34">
        <v>87</v>
      </c>
      <c r="G14894" s="34">
        <v>85</v>
      </c>
      <c r="H14894" s="34">
        <v>84</v>
      </c>
      <c r="I14894" s="34">
        <v>54</v>
      </c>
      <c r="J14894" s="34">
        <v>80</v>
      </c>
      <c r="K14894" s="34">
        <v>77</v>
      </c>
      <c r="L14894" s="34">
        <v>41</v>
      </c>
      <c r="M14894" s="34">
        <v>65</v>
      </c>
      <c r="N14894" s="34">
        <v>74</v>
      </c>
      <c r="O14894" s="34">
        <v>48</v>
      </c>
      <c r="P14894" s="34">
        <v>72</v>
      </c>
      <c r="Q14894" s="34">
        <v>67</v>
      </c>
      <c r="R14894" s="34">
        <v>116</v>
      </c>
      <c r="S14894" s="34">
        <v>88</v>
      </c>
      <c r="T14894" s="34">
        <v>76</v>
      </c>
      <c r="U14894" s="34">
        <v>40</v>
      </c>
      <c r="V14894" s="34">
        <v>104</v>
      </c>
      <c r="W14894" s="34">
        <v>65</v>
      </c>
      <c r="X14894" s="34">
        <v>104</v>
      </c>
      <c r="Y14894" s="34">
        <v>59</v>
      </c>
      <c r="Z14894" s="34">
        <v>94</v>
      </c>
      <c r="AA14894" s="34">
        <v>77</v>
      </c>
      <c r="AB14894" s="34">
        <v>70</v>
      </c>
      <c r="AC14894" s="34">
        <v>119</v>
      </c>
    </row>
    <row r="14895" spans="1:29" x14ac:dyDescent="0.2">
      <c r="A14895" s="34" t="s">
        <v>75388</v>
      </c>
      <c r="B14895" s="34">
        <v>106</v>
      </c>
      <c r="C14895" s="34">
        <v>219</v>
      </c>
      <c r="D14895" s="34">
        <v>256</v>
      </c>
      <c r="E14895" s="34">
        <v>229</v>
      </c>
      <c r="F14895" s="34">
        <v>200</v>
      </c>
      <c r="G14895" s="34">
        <v>214</v>
      </c>
      <c r="H14895" s="34">
        <v>151</v>
      </c>
      <c r="I14895" s="34">
        <v>205</v>
      </c>
      <c r="J14895" s="34">
        <v>128</v>
      </c>
      <c r="K14895" s="34">
        <v>215</v>
      </c>
      <c r="L14895" s="34">
        <v>51</v>
      </c>
      <c r="M14895" s="34">
        <v>179</v>
      </c>
      <c r="N14895" s="34">
        <v>154</v>
      </c>
      <c r="O14895" s="34">
        <v>120</v>
      </c>
      <c r="P14895" s="34">
        <v>123</v>
      </c>
      <c r="Q14895" s="34">
        <v>188</v>
      </c>
      <c r="R14895" s="34">
        <v>131</v>
      </c>
      <c r="S14895" s="34">
        <v>278</v>
      </c>
      <c r="T14895" s="34">
        <v>84</v>
      </c>
      <c r="U14895" s="34">
        <v>117</v>
      </c>
      <c r="V14895" s="34">
        <v>195</v>
      </c>
      <c r="W14895" s="34">
        <v>183</v>
      </c>
      <c r="X14895" s="34">
        <v>263</v>
      </c>
      <c r="Y14895" s="34">
        <v>142</v>
      </c>
      <c r="Z14895" s="34">
        <v>237</v>
      </c>
      <c r="AA14895" s="34">
        <v>274</v>
      </c>
      <c r="AB14895" s="34">
        <v>127</v>
      </c>
      <c r="AC14895" s="34">
        <v>300</v>
      </c>
    </row>
    <row r="14896" spans="1:29" x14ac:dyDescent="0.2">
      <c r="A14896" s="34" t="s">
        <v>75389</v>
      </c>
      <c r="B14896" s="34">
        <v>13</v>
      </c>
      <c r="C14896" s="34">
        <v>41</v>
      </c>
      <c r="D14896" s="34">
        <v>32</v>
      </c>
      <c r="E14896" s="34">
        <v>54</v>
      </c>
      <c r="F14896" s="34">
        <v>26</v>
      </c>
      <c r="G14896" s="34">
        <v>67</v>
      </c>
      <c r="H14896" s="34">
        <v>15</v>
      </c>
      <c r="I14896" s="34">
        <v>23</v>
      </c>
      <c r="J14896" s="34">
        <v>25</v>
      </c>
      <c r="K14896" s="34">
        <v>60</v>
      </c>
      <c r="L14896" s="34">
        <v>12</v>
      </c>
      <c r="M14896" s="34">
        <v>31</v>
      </c>
      <c r="N14896" s="34">
        <v>16</v>
      </c>
      <c r="O14896" s="34">
        <v>23</v>
      </c>
      <c r="P14896" s="34">
        <v>23</v>
      </c>
      <c r="Q14896" s="34">
        <v>44</v>
      </c>
      <c r="R14896" s="34">
        <v>22</v>
      </c>
      <c r="S14896" s="34">
        <v>56</v>
      </c>
      <c r="T14896" s="34">
        <v>15</v>
      </c>
      <c r="U14896" s="34">
        <v>41</v>
      </c>
      <c r="V14896" s="34">
        <v>25</v>
      </c>
      <c r="W14896" s="34">
        <v>36</v>
      </c>
      <c r="X14896" s="34">
        <v>20</v>
      </c>
      <c r="Y14896" s="34">
        <v>24</v>
      </c>
      <c r="Z14896" s="34">
        <v>37</v>
      </c>
      <c r="AA14896" s="34">
        <v>63</v>
      </c>
      <c r="AB14896" s="34">
        <v>34</v>
      </c>
      <c r="AC14896" s="34">
        <v>39</v>
      </c>
    </row>
    <row r="14897" spans="1:29" x14ac:dyDescent="0.2">
      <c r="A14897" s="34" t="s">
        <v>75390</v>
      </c>
      <c r="B14897" s="34">
        <v>83</v>
      </c>
      <c r="C14897" s="34">
        <v>126</v>
      </c>
      <c r="D14897" s="34">
        <v>216</v>
      </c>
      <c r="E14897" s="34">
        <v>146</v>
      </c>
      <c r="F14897" s="34">
        <v>168</v>
      </c>
      <c r="G14897" s="34">
        <v>142</v>
      </c>
      <c r="H14897" s="34">
        <v>166</v>
      </c>
      <c r="I14897" s="34">
        <v>113</v>
      </c>
      <c r="J14897" s="34">
        <v>128</v>
      </c>
      <c r="K14897" s="34">
        <v>156</v>
      </c>
      <c r="L14897" s="34">
        <v>67</v>
      </c>
      <c r="M14897" s="34">
        <v>98</v>
      </c>
      <c r="N14897" s="34">
        <v>123</v>
      </c>
      <c r="O14897" s="34">
        <v>111</v>
      </c>
      <c r="P14897" s="34">
        <v>97</v>
      </c>
      <c r="Q14897" s="34">
        <v>133</v>
      </c>
      <c r="R14897" s="34">
        <v>144</v>
      </c>
      <c r="S14897" s="34">
        <v>195</v>
      </c>
      <c r="T14897" s="34">
        <v>102</v>
      </c>
      <c r="U14897" s="34">
        <v>100</v>
      </c>
      <c r="V14897" s="34">
        <v>178</v>
      </c>
      <c r="W14897" s="34">
        <v>105</v>
      </c>
      <c r="X14897" s="34">
        <v>183</v>
      </c>
      <c r="Y14897" s="34">
        <v>94</v>
      </c>
      <c r="Z14897" s="34">
        <v>184</v>
      </c>
      <c r="AA14897" s="34">
        <v>146</v>
      </c>
      <c r="AB14897" s="34">
        <v>142</v>
      </c>
      <c r="AC14897" s="34">
        <v>185</v>
      </c>
    </row>
    <row r="14898" spans="1:29" x14ac:dyDescent="0.2">
      <c r="A14898" s="34" t="s">
        <v>75391</v>
      </c>
      <c r="B14898" s="34">
        <v>63</v>
      </c>
      <c r="C14898" s="34">
        <v>21</v>
      </c>
      <c r="D14898" s="34">
        <v>47</v>
      </c>
      <c r="E14898" s="34">
        <v>31</v>
      </c>
      <c r="F14898" s="34">
        <v>39</v>
      </c>
      <c r="G14898" s="34">
        <v>18</v>
      </c>
      <c r="H14898" s="34">
        <v>50</v>
      </c>
      <c r="I14898" s="34">
        <v>33</v>
      </c>
      <c r="J14898" s="34">
        <v>28</v>
      </c>
      <c r="K14898" s="34">
        <v>27</v>
      </c>
      <c r="L14898" s="34">
        <v>21</v>
      </c>
      <c r="M14898" s="34">
        <v>34</v>
      </c>
      <c r="N14898" s="34">
        <v>30</v>
      </c>
      <c r="O14898" s="34">
        <v>35</v>
      </c>
      <c r="P14898" s="34">
        <v>39</v>
      </c>
      <c r="Q14898" s="34">
        <v>17</v>
      </c>
      <c r="R14898" s="34">
        <v>52</v>
      </c>
      <c r="S14898" s="34">
        <v>47</v>
      </c>
      <c r="T14898" s="34">
        <v>27</v>
      </c>
      <c r="U14898" s="34">
        <v>33</v>
      </c>
      <c r="V14898" s="34">
        <v>34</v>
      </c>
      <c r="W14898" s="34">
        <v>27</v>
      </c>
      <c r="X14898" s="34">
        <v>51</v>
      </c>
      <c r="Y14898" s="34">
        <v>28</v>
      </c>
      <c r="Z14898" s="34">
        <v>80</v>
      </c>
      <c r="AA14898" s="34">
        <v>57</v>
      </c>
      <c r="AB14898" s="34">
        <v>35</v>
      </c>
      <c r="AC14898" s="34">
        <v>53</v>
      </c>
    </row>
    <row r="14899" spans="1:29" x14ac:dyDescent="0.2">
      <c r="A14899" s="34" t="s">
        <v>75392</v>
      </c>
      <c r="B14899" s="34">
        <v>66</v>
      </c>
      <c r="C14899" s="34">
        <v>118</v>
      </c>
      <c r="D14899" s="34">
        <v>133</v>
      </c>
      <c r="E14899" s="34">
        <v>104</v>
      </c>
      <c r="F14899" s="34">
        <v>107</v>
      </c>
      <c r="G14899" s="34">
        <v>110</v>
      </c>
      <c r="H14899" s="34">
        <v>92</v>
      </c>
      <c r="I14899" s="34">
        <v>72</v>
      </c>
      <c r="J14899" s="34">
        <v>69</v>
      </c>
      <c r="K14899" s="34">
        <v>81</v>
      </c>
      <c r="L14899" s="34">
        <v>36</v>
      </c>
      <c r="M14899" s="34">
        <v>68</v>
      </c>
      <c r="N14899" s="34">
        <v>89</v>
      </c>
      <c r="O14899" s="34">
        <v>82</v>
      </c>
      <c r="P14899" s="34">
        <v>55</v>
      </c>
      <c r="Q14899" s="34">
        <v>117</v>
      </c>
      <c r="R14899" s="34">
        <v>64</v>
      </c>
      <c r="S14899" s="34">
        <v>132</v>
      </c>
      <c r="T14899" s="34">
        <v>60</v>
      </c>
      <c r="U14899" s="34">
        <v>63</v>
      </c>
      <c r="V14899" s="34">
        <v>122</v>
      </c>
      <c r="W14899" s="34">
        <v>100</v>
      </c>
      <c r="X14899" s="34">
        <v>143</v>
      </c>
      <c r="Y14899" s="34">
        <v>82</v>
      </c>
      <c r="Z14899" s="34">
        <v>100</v>
      </c>
      <c r="AA14899" s="34">
        <v>116</v>
      </c>
      <c r="AB14899" s="34">
        <v>71</v>
      </c>
      <c r="AC14899" s="34">
        <v>174</v>
      </c>
    </row>
    <row r="14900" spans="1:29" x14ac:dyDescent="0.2">
      <c r="A14900" s="34" t="s">
        <v>75393</v>
      </c>
      <c r="B14900" s="34">
        <v>91</v>
      </c>
      <c r="C14900" s="34">
        <v>143</v>
      </c>
      <c r="D14900" s="34">
        <v>238</v>
      </c>
      <c r="E14900" s="34">
        <v>189</v>
      </c>
      <c r="F14900" s="34">
        <v>212</v>
      </c>
      <c r="G14900" s="34">
        <v>156</v>
      </c>
      <c r="H14900" s="34">
        <v>172</v>
      </c>
      <c r="I14900" s="34">
        <v>126</v>
      </c>
      <c r="J14900" s="34">
        <v>143</v>
      </c>
      <c r="K14900" s="34">
        <v>209</v>
      </c>
      <c r="L14900" s="34">
        <v>91</v>
      </c>
      <c r="M14900" s="34">
        <v>137</v>
      </c>
      <c r="N14900" s="34">
        <v>138</v>
      </c>
      <c r="O14900" s="34">
        <v>129</v>
      </c>
      <c r="P14900" s="34">
        <v>133</v>
      </c>
      <c r="Q14900" s="34">
        <v>166</v>
      </c>
      <c r="R14900" s="34">
        <v>192</v>
      </c>
      <c r="S14900" s="34">
        <v>184</v>
      </c>
      <c r="T14900" s="34">
        <v>140</v>
      </c>
      <c r="U14900" s="34">
        <v>154</v>
      </c>
      <c r="V14900" s="34">
        <v>198</v>
      </c>
      <c r="W14900" s="34">
        <v>150</v>
      </c>
      <c r="X14900" s="34">
        <v>212</v>
      </c>
      <c r="Y14900" s="34">
        <v>99</v>
      </c>
      <c r="Z14900" s="34">
        <v>232</v>
      </c>
      <c r="AA14900" s="34">
        <v>150</v>
      </c>
      <c r="AB14900" s="34">
        <v>170</v>
      </c>
      <c r="AC14900" s="34">
        <v>215</v>
      </c>
    </row>
    <row r="14901" spans="1:29" x14ac:dyDescent="0.2">
      <c r="A14901" s="34" t="s">
        <v>75394</v>
      </c>
      <c r="B14901" s="34">
        <v>158</v>
      </c>
      <c r="C14901" s="34">
        <v>300</v>
      </c>
      <c r="D14901" s="34">
        <v>334</v>
      </c>
      <c r="E14901" s="34">
        <v>321</v>
      </c>
      <c r="F14901" s="34">
        <v>261</v>
      </c>
      <c r="G14901" s="34">
        <v>348</v>
      </c>
      <c r="H14901" s="34">
        <v>257</v>
      </c>
      <c r="I14901" s="34">
        <v>316</v>
      </c>
      <c r="J14901" s="34">
        <v>200</v>
      </c>
      <c r="K14901" s="34">
        <v>348</v>
      </c>
      <c r="L14901" s="34">
        <v>153</v>
      </c>
      <c r="M14901" s="34">
        <v>291</v>
      </c>
      <c r="N14901" s="34">
        <v>260</v>
      </c>
      <c r="O14901" s="34">
        <v>261</v>
      </c>
      <c r="P14901" s="34">
        <v>223</v>
      </c>
      <c r="Q14901" s="34">
        <v>336</v>
      </c>
      <c r="R14901" s="34">
        <v>240</v>
      </c>
      <c r="S14901" s="34">
        <v>441</v>
      </c>
      <c r="T14901" s="34">
        <v>217</v>
      </c>
      <c r="U14901" s="34">
        <v>281</v>
      </c>
      <c r="V14901" s="34">
        <v>316</v>
      </c>
      <c r="W14901" s="34">
        <v>335</v>
      </c>
      <c r="X14901" s="34">
        <v>317</v>
      </c>
      <c r="Y14901" s="34">
        <v>351</v>
      </c>
      <c r="Z14901" s="34">
        <v>286</v>
      </c>
      <c r="AA14901" s="34">
        <v>339</v>
      </c>
      <c r="AB14901" s="34">
        <v>275</v>
      </c>
      <c r="AC14901" s="34">
        <v>493</v>
      </c>
    </row>
    <row r="14902" spans="1:29" x14ac:dyDescent="0.2">
      <c r="A14902" s="34" t="s">
        <v>75395</v>
      </c>
      <c r="B14902" s="34">
        <v>56</v>
      </c>
      <c r="C14902" s="34">
        <v>87</v>
      </c>
      <c r="D14902" s="34">
        <v>148</v>
      </c>
      <c r="E14902" s="34">
        <v>99</v>
      </c>
      <c r="F14902" s="34">
        <v>110</v>
      </c>
      <c r="G14902" s="34">
        <v>139</v>
      </c>
      <c r="H14902" s="34">
        <v>71</v>
      </c>
      <c r="I14902" s="34">
        <v>91</v>
      </c>
      <c r="J14902" s="34">
        <v>90</v>
      </c>
      <c r="K14902" s="34">
        <v>110</v>
      </c>
      <c r="L14902" s="34">
        <v>37</v>
      </c>
      <c r="M14902" s="34">
        <v>84</v>
      </c>
      <c r="N14902" s="34">
        <v>90</v>
      </c>
      <c r="O14902" s="34">
        <v>72</v>
      </c>
      <c r="P14902" s="34">
        <v>99</v>
      </c>
      <c r="Q14902" s="34">
        <v>88</v>
      </c>
      <c r="R14902" s="34">
        <v>101</v>
      </c>
      <c r="S14902" s="34">
        <v>123</v>
      </c>
      <c r="T14902" s="34">
        <v>69</v>
      </c>
      <c r="U14902" s="34">
        <v>77</v>
      </c>
      <c r="V14902" s="34">
        <v>112</v>
      </c>
      <c r="W14902" s="34">
        <v>92</v>
      </c>
      <c r="X14902" s="34">
        <v>131</v>
      </c>
      <c r="Y14902" s="34">
        <v>64</v>
      </c>
      <c r="Z14902" s="34">
        <v>125</v>
      </c>
      <c r="AA14902" s="34">
        <v>96</v>
      </c>
      <c r="AB14902" s="34">
        <v>89</v>
      </c>
      <c r="AC14902" s="34">
        <v>173</v>
      </c>
    </row>
    <row r="14903" spans="1:29" x14ac:dyDescent="0.2">
      <c r="A14903" s="34" t="s">
        <v>75396</v>
      </c>
      <c r="B14903" s="34">
        <v>85</v>
      </c>
      <c r="C14903" s="34">
        <v>98</v>
      </c>
      <c r="D14903" s="34">
        <v>133</v>
      </c>
      <c r="E14903" s="34">
        <v>114</v>
      </c>
      <c r="F14903" s="34">
        <v>141</v>
      </c>
      <c r="G14903" s="34">
        <v>127</v>
      </c>
      <c r="H14903" s="34">
        <v>106</v>
      </c>
      <c r="I14903" s="34">
        <v>87</v>
      </c>
      <c r="J14903" s="34">
        <v>85</v>
      </c>
      <c r="K14903" s="34">
        <v>88</v>
      </c>
      <c r="L14903" s="34">
        <v>58</v>
      </c>
      <c r="M14903" s="34">
        <v>72</v>
      </c>
      <c r="N14903" s="34">
        <v>95</v>
      </c>
      <c r="O14903" s="34">
        <v>77</v>
      </c>
      <c r="P14903" s="34">
        <v>74</v>
      </c>
      <c r="Q14903" s="34">
        <v>116</v>
      </c>
      <c r="R14903" s="34">
        <v>100</v>
      </c>
      <c r="S14903" s="34">
        <v>140</v>
      </c>
      <c r="T14903" s="34">
        <v>93</v>
      </c>
      <c r="U14903" s="34">
        <v>70</v>
      </c>
      <c r="V14903" s="34">
        <v>83</v>
      </c>
      <c r="W14903" s="34">
        <v>83</v>
      </c>
      <c r="X14903" s="34">
        <v>124</v>
      </c>
      <c r="Y14903" s="34">
        <v>63</v>
      </c>
      <c r="Z14903" s="34">
        <v>138</v>
      </c>
      <c r="AA14903" s="34">
        <v>122</v>
      </c>
      <c r="AB14903" s="34">
        <v>118</v>
      </c>
      <c r="AC14903" s="34">
        <v>132</v>
      </c>
    </row>
    <row r="14904" spans="1:29" x14ac:dyDescent="0.2">
      <c r="A14904" s="34" t="s">
        <v>75397</v>
      </c>
      <c r="B14904" s="34">
        <v>56</v>
      </c>
      <c r="C14904" s="34">
        <v>58</v>
      </c>
      <c r="D14904" s="34">
        <v>75</v>
      </c>
      <c r="E14904" s="34">
        <v>30</v>
      </c>
      <c r="F14904" s="34">
        <v>70</v>
      </c>
      <c r="G14904" s="34">
        <v>43</v>
      </c>
      <c r="H14904" s="34">
        <v>55</v>
      </c>
      <c r="I14904" s="34">
        <v>57</v>
      </c>
      <c r="J14904" s="34">
        <v>41</v>
      </c>
      <c r="K14904" s="34">
        <v>37</v>
      </c>
      <c r="L14904" s="34">
        <v>28</v>
      </c>
      <c r="M14904" s="34">
        <v>45</v>
      </c>
      <c r="N14904" s="34">
        <v>34</v>
      </c>
      <c r="O14904" s="34">
        <v>32</v>
      </c>
      <c r="P14904" s="34">
        <v>45</v>
      </c>
      <c r="Q14904" s="34">
        <v>53</v>
      </c>
      <c r="R14904" s="34">
        <v>62</v>
      </c>
      <c r="S14904" s="34">
        <v>54</v>
      </c>
      <c r="T14904" s="34">
        <v>40</v>
      </c>
      <c r="U14904" s="34">
        <v>24</v>
      </c>
      <c r="V14904" s="34">
        <v>78</v>
      </c>
      <c r="W14904" s="34">
        <v>26</v>
      </c>
      <c r="X14904" s="34">
        <v>89</v>
      </c>
      <c r="Y14904" s="34">
        <v>48</v>
      </c>
      <c r="Z14904" s="34">
        <v>91</v>
      </c>
      <c r="AA14904" s="34">
        <v>58</v>
      </c>
      <c r="AB14904" s="34">
        <v>31</v>
      </c>
      <c r="AC14904" s="34">
        <v>48</v>
      </c>
    </row>
    <row r="14905" spans="1:29" x14ac:dyDescent="0.2">
      <c r="A14905" s="34" t="s">
        <v>75398</v>
      </c>
      <c r="B14905" s="34">
        <v>84</v>
      </c>
      <c r="C14905" s="34">
        <v>92</v>
      </c>
      <c r="D14905" s="34">
        <v>160</v>
      </c>
      <c r="E14905" s="34">
        <v>120</v>
      </c>
      <c r="F14905" s="34">
        <v>121</v>
      </c>
      <c r="G14905" s="34">
        <v>100</v>
      </c>
      <c r="H14905" s="34">
        <v>127</v>
      </c>
      <c r="I14905" s="34">
        <v>100</v>
      </c>
      <c r="J14905" s="34">
        <v>123</v>
      </c>
      <c r="K14905" s="34">
        <v>117</v>
      </c>
      <c r="L14905" s="34">
        <v>49</v>
      </c>
      <c r="M14905" s="34">
        <v>80</v>
      </c>
      <c r="N14905" s="34">
        <v>120</v>
      </c>
      <c r="O14905" s="34">
        <v>67</v>
      </c>
      <c r="P14905" s="34">
        <v>67</v>
      </c>
      <c r="Q14905" s="34">
        <v>79</v>
      </c>
      <c r="R14905" s="34">
        <v>119</v>
      </c>
      <c r="S14905" s="34">
        <v>121</v>
      </c>
      <c r="T14905" s="34">
        <v>88</v>
      </c>
      <c r="U14905" s="34">
        <v>60</v>
      </c>
      <c r="V14905" s="34">
        <v>106</v>
      </c>
      <c r="W14905" s="34">
        <v>110</v>
      </c>
      <c r="X14905" s="34">
        <v>144</v>
      </c>
      <c r="Y14905" s="34">
        <v>103</v>
      </c>
      <c r="Z14905" s="34">
        <v>150</v>
      </c>
      <c r="AA14905" s="34">
        <v>103</v>
      </c>
      <c r="AB14905" s="34">
        <v>122</v>
      </c>
      <c r="AC14905" s="34">
        <v>130</v>
      </c>
    </row>
    <row r="14906" spans="1:29" x14ac:dyDescent="0.2">
      <c r="A14906" s="34" t="s">
        <v>75399</v>
      </c>
      <c r="B14906" s="34">
        <v>45</v>
      </c>
      <c r="C14906" s="34">
        <v>43</v>
      </c>
      <c r="D14906" s="34">
        <v>62</v>
      </c>
      <c r="E14906" s="34">
        <v>56</v>
      </c>
      <c r="F14906" s="34">
        <v>56</v>
      </c>
      <c r="G14906" s="34">
        <v>24</v>
      </c>
      <c r="H14906" s="34">
        <v>47</v>
      </c>
      <c r="I14906" s="34">
        <v>58</v>
      </c>
      <c r="J14906" s="34">
        <v>44</v>
      </c>
      <c r="K14906" s="34">
        <v>52</v>
      </c>
      <c r="L14906" s="34">
        <v>18</v>
      </c>
      <c r="M14906" s="34">
        <v>49</v>
      </c>
      <c r="N14906" s="34">
        <v>32</v>
      </c>
      <c r="O14906" s="34">
        <v>28</v>
      </c>
      <c r="P14906" s="34">
        <v>29</v>
      </c>
      <c r="Q14906" s="34">
        <v>54</v>
      </c>
      <c r="R14906" s="34">
        <v>43</v>
      </c>
      <c r="S14906" s="34">
        <v>59</v>
      </c>
      <c r="T14906" s="34">
        <v>35</v>
      </c>
      <c r="U14906" s="34">
        <v>39</v>
      </c>
      <c r="V14906" s="34">
        <v>57</v>
      </c>
      <c r="W14906" s="34">
        <v>49</v>
      </c>
      <c r="X14906" s="34">
        <v>63</v>
      </c>
      <c r="Y14906" s="34">
        <v>26</v>
      </c>
      <c r="Z14906" s="34">
        <v>61</v>
      </c>
      <c r="AA14906" s="34">
        <v>53</v>
      </c>
      <c r="AB14906" s="34">
        <v>51</v>
      </c>
      <c r="AC14906" s="34">
        <v>71</v>
      </c>
    </row>
    <row r="14907" spans="1:29" x14ac:dyDescent="0.2">
      <c r="A14907" s="34" t="s">
        <v>75400</v>
      </c>
      <c r="B14907" s="34">
        <v>230</v>
      </c>
      <c r="C14907" s="34">
        <v>284</v>
      </c>
      <c r="D14907" s="34">
        <v>380</v>
      </c>
      <c r="E14907" s="34">
        <v>261</v>
      </c>
      <c r="F14907" s="34">
        <v>354</v>
      </c>
      <c r="G14907" s="34">
        <v>287</v>
      </c>
      <c r="H14907" s="34">
        <v>274</v>
      </c>
      <c r="I14907" s="34">
        <v>246</v>
      </c>
      <c r="J14907" s="34">
        <v>272</v>
      </c>
      <c r="K14907" s="34">
        <v>264</v>
      </c>
      <c r="L14907" s="34">
        <v>169</v>
      </c>
      <c r="M14907" s="34">
        <v>211</v>
      </c>
      <c r="N14907" s="34">
        <v>297</v>
      </c>
      <c r="O14907" s="34">
        <v>222</v>
      </c>
      <c r="P14907" s="34">
        <v>295</v>
      </c>
      <c r="Q14907" s="34">
        <v>303</v>
      </c>
      <c r="R14907" s="34">
        <v>359</v>
      </c>
      <c r="S14907" s="34">
        <v>373</v>
      </c>
      <c r="T14907" s="34">
        <v>259</v>
      </c>
      <c r="U14907" s="34">
        <v>256</v>
      </c>
      <c r="V14907" s="34">
        <v>398</v>
      </c>
      <c r="W14907" s="34">
        <v>250</v>
      </c>
      <c r="X14907" s="34">
        <v>431</v>
      </c>
      <c r="Y14907" s="34">
        <v>258</v>
      </c>
      <c r="Z14907" s="34">
        <v>306</v>
      </c>
      <c r="AA14907" s="34">
        <v>354</v>
      </c>
      <c r="AB14907" s="34">
        <v>292</v>
      </c>
      <c r="AC14907" s="34">
        <v>454</v>
      </c>
    </row>
    <row r="14908" spans="1:29" x14ac:dyDescent="0.2">
      <c r="A14908" s="34" t="s">
        <v>75401</v>
      </c>
      <c r="B14908" s="34">
        <v>98</v>
      </c>
      <c r="C14908" s="34">
        <v>181</v>
      </c>
      <c r="D14908" s="34">
        <v>172</v>
      </c>
      <c r="E14908" s="34">
        <v>182</v>
      </c>
      <c r="F14908" s="34">
        <v>162</v>
      </c>
      <c r="G14908" s="34">
        <v>146</v>
      </c>
      <c r="H14908" s="34">
        <v>127</v>
      </c>
      <c r="I14908" s="34">
        <v>164</v>
      </c>
      <c r="J14908" s="34">
        <v>145</v>
      </c>
      <c r="K14908" s="34">
        <v>166</v>
      </c>
      <c r="L14908" s="34">
        <v>78</v>
      </c>
      <c r="M14908" s="34">
        <v>121</v>
      </c>
      <c r="N14908" s="34">
        <v>114</v>
      </c>
      <c r="O14908" s="34">
        <v>125</v>
      </c>
      <c r="P14908" s="34">
        <v>142</v>
      </c>
      <c r="Q14908" s="34">
        <v>148</v>
      </c>
      <c r="R14908" s="34">
        <v>165</v>
      </c>
      <c r="S14908" s="34">
        <v>189</v>
      </c>
      <c r="T14908" s="34">
        <v>94</v>
      </c>
      <c r="U14908" s="34">
        <v>105</v>
      </c>
      <c r="V14908" s="34">
        <v>134</v>
      </c>
      <c r="W14908" s="34">
        <v>91</v>
      </c>
      <c r="X14908" s="34">
        <v>200</v>
      </c>
      <c r="Y14908" s="34">
        <v>132</v>
      </c>
      <c r="Z14908" s="34">
        <v>163</v>
      </c>
      <c r="AA14908" s="34">
        <v>199</v>
      </c>
      <c r="AB14908" s="34">
        <v>134</v>
      </c>
      <c r="AC14908" s="34">
        <v>272</v>
      </c>
    </row>
    <row r="14909" spans="1:29" x14ac:dyDescent="0.2">
      <c r="A14909" s="34" t="s">
        <v>75402</v>
      </c>
      <c r="B14909" s="34">
        <v>90</v>
      </c>
      <c r="C14909" s="34">
        <v>187</v>
      </c>
      <c r="D14909" s="34">
        <v>160</v>
      </c>
      <c r="E14909" s="34">
        <v>207</v>
      </c>
      <c r="F14909" s="34">
        <v>141</v>
      </c>
      <c r="G14909" s="34">
        <v>195</v>
      </c>
      <c r="H14909" s="34">
        <v>110</v>
      </c>
      <c r="I14909" s="34">
        <v>191</v>
      </c>
      <c r="J14909" s="34">
        <v>117</v>
      </c>
      <c r="K14909" s="34">
        <v>240</v>
      </c>
      <c r="L14909" s="34">
        <v>68</v>
      </c>
      <c r="M14909" s="34">
        <v>190</v>
      </c>
      <c r="N14909" s="34">
        <v>93</v>
      </c>
      <c r="O14909" s="34">
        <v>163</v>
      </c>
      <c r="P14909" s="34">
        <v>121</v>
      </c>
      <c r="Q14909" s="34">
        <v>213</v>
      </c>
      <c r="R14909" s="34">
        <v>139</v>
      </c>
      <c r="S14909" s="34">
        <v>262</v>
      </c>
      <c r="T14909" s="34">
        <v>93</v>
      </c>
      <c r="U14909" s="34">
        <v>175</v>
      </c>
      <c r="V14909" s="34">
        <v>175</v>
      </c>
      <c r="W14909" s="34">
        <v>226</v>
      </c>
      <c r="X14909" s="34">
        <v>187</v>
      </c>
      <c r="Y14909" s="34">
        <v>123</v>
      </c>
      <c r="Z14909" s="34">
        <v>182</v>
      </c>
      <c r="AA14909" s="34">
        <v>243</v>
      </c>
      <c r="AB14909" s="34">
        <v>113</v>
      </c>
      <c r="AC14909" s="34">
        <v>298</v>
      </c>
    </row>
    <row r="14910" spans="1:29" x14ac:dyDescent="0.2">
      <c r="A14910" s="34" t="s">
        <v>75403</v>
      </c>
      <c r="B14910" s="34">
        <v>57</v>
      </c>
      <c r="C14910" s="34">
        <v>88</v>
      </c>
      <c r="D14910" s="34">
        <v>85</v>
      </c>
      <c r="E14910" s="34">
        <v>86</v>
      </c>
      <c r="F14910" s="34">
        <v>106</v>
      </c>
      <c r="G14910" s="34">
        <v>114</v>
      </c>
      <c r="H14910" s="34">
        <v>90</v>
      </c>
      <c r="I14910" s="34">
        <v>101</v>
      </c>
      <c r="J14910" s="34">
        <v>63</v>
      </c>
      <c r="K14910" s="34">
        <v>169</v>
      </c>
      <c r="L14910" s="34">
        <v>51</v>
      </c>
      <c r="M14910" s="34">
        <v>108</v>
      </c>
      <c r="N14910" s="34">
        <v>73</v>
      </c>
      <c r="O14910" s="34">
        <v>67</v>
      </c>
      <c r="P14910" s="34">
        <v>95</v>
      </c>
      <c r="Q14910" s="34">
        <v>120</v>
      </c>
      <c r="R14910" s="34">
        <v>75</v>
      </c>
      <c r="S14910" s="34">
        <v>119</v>
      </c>
      <c r="T14910" s="34">
        <v>58</v>
      </c>
      <c r="U14910" s="34">
        <v>87</v>
      </c>
      <c r="V14910" s="34">
        <v>80</v>
      </c>
      <c r="W14910" s="34">
        <v>90</v>
      </c>
      <c r="X14910" s="34">
        <v>119</v>
      </c>
      <c r="Y14910" s="34">
        <v>102</v>
      </c>
      <c r="Z14910" s="34">
        <v>90</v>
      </c>
      <c r="AA14910" s="34">
        <v>106</v>
      </c>
      <c r="AB14910" s="34">
        <v>110</v>
      </c>
      <c r="AC14910" s="34">
        <v>149</v>
      </c>
    </row>
    <row r="14911" spans="1:29" x14ac:dyDescent="0.2">
      <c r="A14911" s="34" t="s">
        <v>75404</v>
      </c>
      <c r="B14911" s="34">
        <v>135</v>
      </c>
      <c r="C14911" s="34">
        <v>184</v>
      </c>
      <c r="D14911" s="34">
        <v>215</v>
      </c>
      <c r="E14911" s="34">
        <v>192</v>
      </c>
      <c r="F14911" s="34">
        <v>132</v>
      </c>
      <c r="G14911" s="34">
        <v>172</v>
      </c>
      <c r="H14911" s="34">
        <v>117</v>
      </c>
      <c r="I14911" s="34">
        <v>136</v>
      </c>
      <c r="J14911" s="34">
        <v>99</v>
      </c>
      <c r="K14911" s="34">
        <v>175</v>
      </c>
      <c r="L14911" s="34">
        <v>35</v>
      </c>
      <c r="M14911" s="34">
        <v>100</v>
      </c>
      <c r="N14911" s="34">
        <v>113</v>
      </c>
      <c r="O14911" s="34">
        <v>133</v>
      </c>
      <c r="P14911" s="34">
        <v>119</v>
      </c>
      <c r="Q14911" s="34">
        <v>111</v>
      </c>
      <c r="R14911" s="34">
        <v>100</v>
      </c>
      <c r="S14911" s="34">
        <v>201</v>
      </c>
      <c r="T14911" s="34">
        <v>52</v>
      </c>
      <c r="U14911" s="34">
        <v>86</v>
      </c>
      <c r="V14911" s="34">
        <v>142</v>
      </c>
      <c r="W14911" s="34">
        <v>93</v>
      </c>
      <c r="X14911" s="34">
        <v>199</v>
      </c>
      <c r="Y14911" s="34">
        <v>55</v>
      </c>
      <c r="Z14911" s="34">
        <v>199</v>
      </c>
      <c r="AA14911" s="34">
        <v>177</v>
      </c>
      <c r="AB14911" s="34">
        <v>64</v>
      </c>
      <c r="AC14911" s="34">
        <v>218</v>
      </c>
    </row>
    <row r="14912" spans="1:29" x14ac:dyDescent="0.2">
      <c r="A14912" s="34" t="s">
        <v>75405</v>
      </c>
      <c r="B14912" s="34">
        <v>52</v>
      </c>
      <c r="C14912" s="34">
        <v>40</v>
      </c>
      <c r="D14912" s="34">
        <v>65</v>
      </c>
      <c r="E14912" s="34">
        <v>41</v>
      </c>
      <c r="F14912" s="34">
        <v>42</v>
      </c>
      <c r="G14912" s="34">
        <v>16</v>
      </c>
      <c r="H14912" s="34">
        <v>31</v>
      </c>
      <c r="I14912" s="34">
        <v>30</v>
      </c>
      <c r="J14912" s="34">
        <v>31</v>
      </c>
      <c r="K14912" s="34">
        <v>49</v>
      </c>
      <c r="L14912" s="34">
        <v>18</v>
      </c>
      <c r="M14912" s="34">
        <v>44</v>
      </c>
      <c r="N14912" s="34">
        <v>38</v>
      </c>
      <c r="O14912" s="34">
        <v>37</v>
      </c>
      <c r="P14912" s="34">
        <v>35</v>
      </c>
      <c r="Q14912" s="34">
        <v>34</v>
      </c>
      <c r="R14912" s="34">
        <v>39</v>
      </c>
      <c r="S14912" s="34">
        <v>69</v>
      </c>
      <c r="T14912" s="34">
        <v>25</v>
      </c>
      <c r="U14912" s="34">
        <v>22</v>
      </c>
      <c r="V14912" s="34">
        <v>62</v>
      </c>
      <c r="W14912" s="34">
        <v>35</v>
      </c>
      <c r="X14912" s="34">
        <v>69</v>
      </c>
      <c r="Y14912" s="34">
        <v>22</v>
      </c>
      <c r="Z14912" s="34">
        <v>54</v>
      </c>
      <c r="AA14912" s="34">
        <v>56</v>
      </c>
      <c r="AB14912" s="34">
        <v>35</v>
      </c>
      <c r="AC14912" s="34">
        <v>81</v>
      </c>
    </row>
    <row r="14913" spans="1:29" x14ac:dyDescent="0.2">
      <c r="A14913" s="34" t="s">
        <v>75406</v>
      </c>
      <c r="B14913" s="34">
        <v>86</v>
      </c>
      <c r="C14913" s="34">
        <v>58</v>
      </c>
      <c r="D14913" s="34">
        <v>95</v>
      </c>
      <c r="E14913" s="34">
        <v>65</v>
      </c>
      <c r="F14913" s="34">
        <v>66</v>
      </c>
      <c r="G14913" s="34">
        <v>59</v>
      </c>
      <c r="H14913" s="34">
        <v>45</v>
      </c>
      <c r="I14913" s="34">
        <v>64</v>
      </c>
      <c r="J14913" s="34">
        <v>55</v>
      </c>
      <c r="K14913" s="34">
        <v>85</v>
      </c>
      <c r="L14913" s="34">
        <v>27</v>
      </c>
      <c r="M14913" s="34">
        <v>61</v>
      </c>
      <c r="N14913" s="34">
        <v>63</v>
      </c>
      <c r="O14913" s="34">
        <v>50</v>
      </c>
      <c r="P14913" s="34">
        <v>52</v>
      </c>
      <c r="Q14913" s="34">
        <v>51</v>
      </c>
      <c r="R14913" s="34">
        <v>58</v>
      </c>
      <c r="S14913" s="34">
        <v>87</v>
      </c>
      <c r="T14913" s="34">
        <v>31</v>
      </c>
      <c r="U14913" s="34">
        <v>52</v>
      </c>
      <c r="V14913" s="34">
        <v>54</v>
      </c>
      <c r="W14913" s="34">
        <v>39</v>
      </c>
      <c r="X14913" s="34">
        <v>94</v>
      </c>
      <c r="Y14913" s="34">
        <v>42</v>
      </c>
      <c r="Z14913" s="34">
        <v>61</v>
      </c>
      <c r="AA14913" s="34">
        <v>72</v>
      </c>
      <c r="AB14913" s="34">
        <v>36</v>
      </c>
      <c r="AC14913" s="34">
        <v>96</v>
      </c>
    </row>
    <row r="14914" spans="1:29" x14ac:dyDescent="0.2">
      <c r="A14914" s="34" t="s">
        <v>75407</v>
      </c>
      <c r="B14914" s="34">
        <v>62</v>
      </c>
      <c r="C14914" s="34">
        <v>111</v>
      </c>
      <c r="D14914" s="34">
        <v>117</v>
      </c>
      <c r="E14914" s="34">
        <v>113</v>
      </c>
      <c r="F14914" s="34">
        <v>107</v>
      </c>
      <c r="G14914" s="34">
        <v>73</v>
      </c>
      <c r="H14914" s="34">
        <v>96</v>
      </c>
      <c r="I14914" s="34">
        <v>62</v>
      </c>
      <c r="J14914" s="34">
        <v>57</v>
      </c>
      <c r="K14914" s="34">
        <v>88</v>
      </c>
      <c r="L14914" s="34">
        <v>36</v>
      </c>
      <c r="M14914" s="34">
        <v>63</v>
      </c>
      <c r="N14914" s="34">
        <v>63</v>
      </c>
      <c r="O14914" s="34">
        <v>37</v>
      </c>
      <c r="P14914" s="34">
        <v>80</v>
      </c>
      <c r="Q14914" s="34">
        <v>96</v>
      </c>
      <c r="R14914" s="34">
        <v>76</v>
      </c>
      <c r="S14914" s="34">
        <v>90</v>
      </c>
      <c r="T14914" s="34">
        <v>65</v>
      </c>
      <c r="U14914" s="34">
        <v>70</v>
      </c>
      <c r="V14914" s="34">
        <v>77</v>
      </c>
      <c r="W14914" s="34">
        <v>66</v>
      </c>
      <c r="X14914" s="34">
        <v>98</v>
      </c>
      <c r="Y14914" s="34">
        <v>56</v>
      </c>
      <c r="Z14914" s="34">
        <v>106</v>
      </c>
      <c r="AA14914" s="34">
        <v>85</v>
      </c>
      <c r="AB14914" s="34">
        <v>75</v>
      </c>
      <c r="AC14914" s="34">
        <v>113</v>
      </c>
    </row>
    <row r="14915" spans="1:29" x14ac:dyDescent="0.2">
      <c r="A14915" s="34" t="s">
        <v>75408</v>
      </c>
      <c r="B14915" s="34">
        <v>67</v>
      </c>
      <c r="C14915" s="34">
        <v>95</v>
      </c>
      <c r="D14915" s="34">
        <v>107</v>
      </c>
      <c r="E14915" s="34">
        <v>106</v>
      </c>
      <c r="F14915" s="34">
        <v>62</v>
      </c>
      <c r="G14915" s="34">
        <v>100</v>
      </c>
      <c r="H14915" s="34">
        <v>53</v>
      </c>
      <c r="I14915" s="34">
        <v>65</v>
      </c>
      <c r="J14915" s="34">
        <v>49</v>
      </c>
      <c r="K14915" s="34">
        <v>118</v>
      </c>
      <c r="L14915" s="34">
        <v>22</v>
      </c>
      <c r="M14915" s="34">
        <v>54</v>
      </c>
      <c r="N14915" s="34">
        <v>65</v>
      </c>
      <c r="O14915" s="34">
        <v>79</v>
      </c>
      <c r="P14915" s="34">
        <v>49</v>
      </c>
      <c r="Q14915" s="34">
        <v>83</v>
      </c>
      <c r="R14915" s="34">
        <v>54</v>
      </c>
      <c r="S14915" s="34">
        <v>134</v>
      </c>
      <c r="T14915" s="34">
        <v>33</v>
      </c>
      <c r="U14915" s="34">
        <v>51</v>
      </c>
      <c r="V14915" s="34">
        <v>52</v>
      </c>
      <c r="W14915" s="34">
        <v>53</v>
      </c>
      <c r="X14915" s="34">
        <v>81</v>
      </c>
      <c r="Y14915" s="34">
        <v>33</v>
      </c>
      <c r="Z14915" s="34">
        <v>99</v>
      </c>
      <c r="AA14915" s="34">
        <v>100</v>
      </c>
      <c r="AB14915" s="34">
        <v>23</v>
      </c>
      <c r="AC14915" s="34">
        <v>129</v>
      </c>
    </row>
    <row r="14916" spans="1:29" x14ac:dyDescent="0.2">
      <c r="A14916" s="34" t="s">
        <v>75409</v>
      </c>
      <c r="B14916" s="34">
        <v>164</v>
      </c>
      <c r="C14916" s="34">
        <v>150</v>
      </c>
      <c r="D14916" s="34">
        <v>216</v>
      </c>
      <c r="E14916" s="34">
        <v>162</v>
      </c>
      <c r="F14916" s="34">
        <v>228</v>
      </c>
      <c r="G14916" s="34">
        <v>234</v>
      </c>
      <c r="H14916" s="34">
        <v>163</v>
      </c>
      <c r="I14916" s="34">
        <v>210</v>
      </c>
      <c r="J14916" s="34">
        <v>197</v>
      </c>
      <c r="K14916" s="34">
        <v>210</v>
      </c>
      <c r="L14916" s="34">
        <v>153</v>
      </c>
      <c r="M14916" s="34">
        <v>150</v>
      </c>
      <c r="N14916" s="34">
        <v>168</v>
      </c>
      <c r="O14916" s="34">
        <v>158</v>
      </c>
      <c r="P14916" s="34">
        <v>160</v>
      </c>
      <c r="Q14916" s="34">
        <v>237</v>
      </c>
      <c r="R14916" s="34">
        <v>221</v>
      </c>
      <c r="S14916" s="34">
        <v>279</v>
      </c>
      <c r="T14916" s="34">
        <v>213</v>
      </c>
      <c r="U14916" s="34">
        <v>197</v>
      </c>
      <c r="V14916" s="34">
        <v>246</v>
      </c>
      <c r="W14916" s="34">
        <v>249</v>
      </c>
      <c r="X14916" s="34">
        <v>249</v>
      </c>
      <c r="Y14916" s="34">
        <v>195</v>
      </c>
      <c r="Z14916" s="34">
        <v>222</v>
      </c>
      <c r="AA14916" s="34">
        <v>258</v>
      </c>
      <c r="AB14916" s="34">
        <v>212</v>
      </c>
      <c r="AC14916" s="34">
        <v>306</v>
      </c>
    </row>
    <row r="14917" spans="1:29" x14ac:dyDescent="0.2">
      <c r="A14917" s="34" t="s">
        <v>75410</v>
      </c>
      <c r="B14917" s="34">
        <v>96</v>
      </c>
      <c r="C14917" s="34">
        <v>111</v>
      </c>
      <c r="D14917" s="34">
        <v>141</v>
      </c>
      <c r="E14917" s="34">
        <v>107</v>
      </c>
      <c r="F14917" s="34">
        <v>121</v>
      </c>
      <c r="G14917" s="34">
        <v>81</v>
      </c>
      <c r="H14917" s="34">
        <v>84</v>
      </c>
      <c r="I14917" s="34">
        <v>95</v>
      </c>
      <c r="J14917" s="34">
        <v>96</v>
      </c>
      <c r="K14917" s="34">
        <v>86</v>
      </c>
      <c r="L14917" s="34">
        <v>96</v>
      </c>
      <c r="M14917" s="34">
        <v>81</v>
      </c>
      <c r="N14917" s="34">
        <v>91</v>
      </c>
      <c r="O14917" s="34">
        <v>68</v>
      </c>
      <c r="P14917" s="34">
        <v>102</v>
      </c>
      <c r="Q14917" s="34">
        <v>185</v>
      </c>
      <c r="R14917" s="34">
        <v>109</v>
      </c>
      <c r="S14917" s="34">
        <v>123</v>
      </c>
      <c r="T14917" s="34">
        <v>95</v>
      </c>
      <c r="U14917" s="34">
        <v>90</v>
      </c>
      <c r="V14917" s="34">
        <v>159</v>
      </c>
      <c r="W14917" s="34">
        <v>136</v>
      </c>
      <c r="X14917" s="34">
        <v>148</v>
      </c>
      <c r="Y14917" s="34">
        <v>114</v>
      </c>
      <c r="Z14917" s="34">
        <v>142</v>
      </c>
      <c r="AA14917" s="34">
        <v>120</v>
      </c>
      <c r="AB14917" s="34">
        <v>127</v>
      </c>
      <c r="AC14917" s="34">
        <v>146</v>
      </c>
    </row>
    <row r="14918" spans="1:29" x14ac:dyDescent="0.2">
      <c r="A14918" s="34" t="s">
        <v>75411</v>
      </c>
      <c r="B14918" s="34">
        <v>87</v>
      </c>
      <c r="C14918" s="34">
        <v>139</v>
      </c>
      <c r="D14918" s="34">
        <v>190</v>
      </c>
      <c r="E14918" s="34">
        <v>187</v>
      </c>
      <c r="F14918" s="34">
        <v>163</v>
      </c>
      <c r="G14918" s="34">
        <v>186</v>
      </c>
      <c r="H14918" s="34">
        <v>107</v>
      </c>
      <c r="I14918" s="34">
        <v>147</v>
      </c>
      <c r="J14918" s="34">
        <v>111</v>
      </c>
      <c r="K14918" s="34">
        <v>177</v>
      </c>
      <c r="L14918" s="34">
        <v>63</v>
      </c>
      <c r="M14918" s="34">
        <v>114</v>
      </c>
      <c r="N14918" s="34">
        <v>127</v>
      </c>
      <c r="O14918" s="34">
        <v>133</v>
      </c>
      <c r="P14918" s="34">
        <v>112</v>
      </c>
      <c r="Q14918" s="34">
        <v>192</v>
      </c>
      <c r="R14918" s="34">
        <v>157</v>
      </c>
      <c r="S14918" s="34">
        <v>195</v>
      </c>
      <c r="T14918" s="34">
        <v>112</v>
      </c>
      <c r="U14918" s="34">
        <v>129</v>
      </c>
      <c r="V14918" s="34">
        <v>178</v>
      </c>
      <c r="W14918" s="34">
        <v>115</v>
      </c>
      <c r="X14918" s="34">
        <v>172</v>
      </c>
      <c r="Y14918" s="34">
        <v>95</v>
      </c>
      <c r="Z14918" s="34">
        <v>167</v>
      </c>
      <c r="AA14918" s="34">
        <v>183</v>
      </c>
      <c r="AB14918" s="34">
        <v>142</v>
      </c>
      <c r="AC14918" s="34">
        <v>207</v>
      </c>
    </row>
    <row r="14919" spans="1:29" x14ac:dyDescent="0.2">
      <c r="A14919" s="34" t="s">
        <v>75412</v>
      </c>
      <c r="B14919" s="34">
        <v>93</v>
      </c>
      <c r="C14919" s="34">
        <v>76</v>
      </c>
      <c r="D14919" s="34">
        <v>96</v>
      </c>
      <c r="E14919" s="34">
        <v>113</v>
      </c>
      <c r="F14919" s="34">
        <v>74</v>
      </c>
      <c r="G14919" s="34">
        <v>74</v>
      </c>
      <c r="H14919" s="34">
        <v>68</v>
      </c>
      <c r="I14919" s="34">
        <v>88</v>
      </c>
      <c r="J14919" s="34">
        <v>59</v>
      </c>
      <c r="K14919" s="34">
        <v>87</v>
      </c>
      <c r="L14919" s="34">
        <v>40</v>
      </c>
      <c r="M14919" s="34">
        <v>68</v>
      </c>
      <c r="N14919" s="34">
        <v>62</v>
      </c>
      <c r="O14919" s="34">
        <v>56</v>
      </c>
      <c r="P14919" s="34">
        <v>78</v>
      </c>
      <c r="Q14919" s="34">
        <v>110</v>
      </c>
      <c r="R14919" s="34">
        <v>85</v>
      </c>
      <c r="S14919" s="34">
        <v>75</v>
      </c>
      <c r="T14919" s="34">
        <v>52</v>
      </c>
      <c r="U14919" s="34">
        <v>67</v>
      </c>
      <c r="V14919" s="34">
        <v>76</v>
      </c>
      <c r="W14919" s="34">
        <v>110</v>
      </c>
      <c r="X14919" s="34">
        <v>74</v>
      </c>
      <c r="Y14919" s="34">
        <v>67</v>
      </c>
      <c r="Z14919" s="34">
        <v>94</v>
      </c>
      <c r="AA14919" s="34">
        <v>101</v>
      </c>
      <c r="AB14919" s="34">
        <v>86</v>
      </c>
      <c r="AC14919" s="34">
        <v>134</v>
      </c>
    </row>
    <row r="14920" spans="1:29" x14ac:dyDescent="0.2">
      <c r="A14920" s="34" t="s">
        <v>75413</v>
      </c>
      <c r="B14920" s="34">
        <v>166</v>
      </c>
      <c r="C14920" s="34">
        <v>261</v>
      </c>
      <c r="D14920" s="34">
        <v>415</v>
      </c>
      <c r="E14920" s="34">
        <v>303</v>
      </c>
      <c r="F14920" s="34">
        <v>297</v>
      </c>
      <c r="G14920" s="34">
        <v>240</v>
      </c>
      <c r="H14920" s="34">
        <v>252</v>
      </c>
      <c r="I14920" s="34">
        <v>220</v>
      </c>
      <c r="J14920" s="34">
        <v>186</v>
      </c>
      <c r="K14920" s="34">
        <v>298</v>
      </c>
      <c r="L14920" s="34">
        <v>84</v>
      </c>
      <c r="M14920" s="34">
        <v>177</v>
      </c>
      <c r="N14920" s="34">
        <v>227</v>
      </c>
      <c r="O14920" s="34">
        <v>208</v>
      </c>
      <c r="P14920" s="34">
        <v>206</v>
      </c>
      <c r="Q14920" s="34">
        <v>214</v>
      </c>
      <c r="R14920" s="34">
        <v>231</v>
      </c>
      <c r="S14920" s="34">
        <v>306</v>
      </c>
      <c r="T14920" s="34">
        <v>157</v>
      </c>
      <c r="U14920" s="34">
        <v>161</v>
      </c>
      <c r="V14920" s="34">
        <v>273</v>
      </c>
      <c r="W14920" s="34">
        <v>167</v>
      </c>
      <c r="X14920" s="34">
        <v>339</v>
      </c>
      <c r="Y14920" s="34">
        <v>124</v>
      </c>
      <c r="Z14920" s="34">
        <v>341</v>
      </c>
      <c r="AA14920" s="34">
        <v>275</v>
      </c>
      <c r="AB14920" s="34">
        <v>183</v>
      </c>
      <c r="AC14920" s="34">
        <v>374</v>
      </c>
    </row>
    <row r="14921" spans="1:29" x14ac:dyDescent="0.2">
      <c r="A14921" s="34" t="s">
        <v>75414</v>
      </c>
      <c r="B14921" s="34">
        <v>43</v>
      </c>
      <c r="C14921" s="34">
        <v>136</v>
      </c>
      <c r="D14921" s="34">
        <v>137</v>
      </c>
      <c r="E14921" s="34">
        <v>158</v>
      </c>
      <c r="F14921" s="34">
        <v>96</v>
      </c>
      <c r="G14921" s="34">
        <v>103</v>
      </c>
      <c r="H14921" s="34">
        <v>101</v>
      </c>
      <c r="I14921" s="34">
        <v>121</v>
      </c>
      <c r="J14921" s="34">
        <v>99</v>
      </c>
      <c r="K14921" s="34">
        <v>154</v>
      </c>
      <c r="L14921" s="34">
        <v>24</v>
      </c>
      <c r="M14921" s="34">
        <v>106</v>
      </c>
      <c r="N14921" s="34">
        <v>86</v>
      </c>
      <c r="O14921" s="34">
        <v>99</v>
      </c>
      <c r="P14921" s="34">
        <v>69</v>
      </c>
      <c r="Q14921" s="34">
        <v>117</v>
      </c>
      <c r="R14921" s="34">
        <v>109</v>
      </c>
      <c r="S14921" s="34">
        <v>162</v>
      </c>
      <c r="T14921" s="34">
        <v>52</v>
      </c>
      <c r="U14921" s="34">
        <v>106</v>
      </c>
      <c r="V14921" s="34">
        <v>142</v>
      </c>
      <c r="W14921" s="34">
        <v>93</v>
      </c>
      <c r="X14921" s="34">
        <v>135</v>
      </c>
      <c r="Y14921" s="34">
        <v>84</v>
      </c>
      <c r="Z14921" s="34">
        <v>138</v>
      </c>
      <c r="AA14921" s="34">
        <v>144</v>
      </c>
      <c r="AB14921" s="34">
        <v>85</v>
      </c>
      <c r="AC14921" s="34">
        <v>170</v>
      </c>
    </row>
    <row r="14922" spans="1:29" x14ac:dyDescent="0.2">
      <c r="A14922" s="34" t="s">
        <v>75415</v>
      </c>
      <c r="B14922" s="34">
        <v>82</v>
      </c>
      <c r="C14922" s="34">
        <v>98</v>
      </c>
      <c r="D14922" s="34">
        <v>193</v>
      </c>
      <c r="E14922" s="34">
        <v>109</v>
      </c>
      <c r="F14922" s="34">
        <v>156</v>
      </c>
      <c r="G14922" s="34">
        <v>72</v>
      </c>
      <c r="H14922" s="34">
        <v>161</v>
      </c>
      <c r="I14922" s="34">
        <v>100</v>
      </c>
      <c r="J14922" s="34">
        <v>108</v>
      </c>
      <c r="K14922" s="34">
        <v>94</v>
      </c>
      <c r="L14922" s="34">
        <v>60</v>
      </c>
      <c r="M14922" s="34">
        <v>81</v>
      </c>
      <c r="N14922" s="34">
        <v>123</v>
      </c>
      <c r="O14922" s="34">
        <v>100</v>
      </c>
      <c r="P14922" s="34">
        <v>102</v>
      </c>
      <c r="Q14922" s="34">
        <v>115</v>
      </c>
      <c r="R14922" s="34">
        <v>144</v>
      </c>
      <c r="S14922" s="34">
        <v>166</v>
      </c>
      <c r="T14922" s="34">
        <v>105</v>
      </c>
      <c r="U14922" s="34">
        <v>97</v>
      </c>
      <c r="V14922" s="34">
        <v>126</v>
      </c>
      <c r="W14922" s="34">
        <v>96</v>
      </c>
      <c r="X14922" s="34">
        <v>138</v>
      </c>
      <c r="Y14922" s="34">
        <v>60</v>
      </c>
      <c r="Z14922" s="34">
        <v>172</v>
      </c>
      <c r="AA14922" s="34">
        <v>126</v>
      </c>
      <c r="AB14922" s="34">
        <v>118</v>
      </c>
      <c r="AC14922" s="34">
        <v>202</v>
      </c>
    </row>
    <row r="14923" spans="1:29" x14ac:dyDescent="0.2">
      <c r="A14923" s="34" t="s">
        <v>75416</v>
      </c>
      <c r="B14923" s="34">
        <v>159</v>
      </c>
      <c r="C14923" s="34">
        <v>171</v>
      </c>
      <c r="D14923" s="34">
        <v>248</v>
      </c>
      <c r="E14923" s="34">
        <v>195</v>
      </c>
      <c r="F14923" s="34">
        <v>268</v>
      </c>
      <c r="G14923" s="34">
        <v>135</v>
      </c>
      <c r="H14923" s="34">
        <v>229</v>
      </c>
      <c r="I14923" s="34">
        <v>187</v>
      </c>
      <c r="J14923" s="34">
        <v>208</v>
      </c>
      <c r="K14923" s="34">
        <v>181</v>
      </c>
      <c r="L14923" s="34">
        <v>145</v>
      </c>
      <c r="M14923" s="34">
        <v>193</v>
      </c>
      <c r="N14923" s="34">
        <v>226</v>
      </c>
      <c r="O14923" s="34">
        <v>157</v>
      </c>
      <c r="P14923" s="34">
        <v>217</v>
      </c>
      <c r="Q14923" s="34">
        <v>227</v>
      </c>
      <c r="R14923" s="34">
        <v>286</v>
      </c>
      <c r="S14923" s="34">
        <v>245</v>
      </c>
      <c r="T14923" s="34">
        <v>231</v>
      </c>
      <c r="U14923" s="34">
        <v>169</v>
      </c>
      <c r="V14923" s="34">
        <v>303</v>
      </c>
      <c r="W14923" s="34">
        <v>204</v>
      </c>
      <c r="X14923" s="34">
        <v>283</v>
      </c>
      <c r="Y14923" s="34">
        <v>200</v>
      </c>
      <c r="Z14923" s="34">
        <v>234</v>
      </c>
      <c r="AA14923" s="34">
        <v>231</v>
      </c>
      <c r="AB14923" s="34">
        <v>257</v>
      </c>
      <c r="AC14923" s="34">
        <v>330</v>
      </c>
    </row>
    <row r="14924" spans="1:29" x14ac:dyDescent="0.2">
      <c r="A14924" s="34" t="s">
        <v>75417</v>
      </c>
      <c r="B14924" s="34">
        <v>121</v>
      </c>
      <c r="C14924" s="34">
        <v>301</v>
      </c>
      <c r="D14924" s="34">
        <v>222</v>
      </c>
      <c r="E14924" s="34">
        <v>273</v>
      </c>
      <c r="F14924" s="34">
        <v>210</v>
      </c>
      <c r="G14924" s="34">
        <v>229</v>
      </c>
      <c r="H14924" s="34">
        <v>169</v>
      </c>
      <c r="I14924" s="34">
        <v>215</v>
      </c>
      <c r="J14924" s="34">
        <v>141</v>
      </c>
      <c r="K14924" s="34">
        <v>253</v>
      </c>
      <c r="L14924" s="34">
        <v>109</v>
      </c>
      <c r="M14924" s="34">
        <v>219</v>
      </c>
      <c r="N14924" s="34">
        <v>145</v>
      </c>
      <c r="O14924" s="34">
        <v>184</v>
      </c>
      <c r="P14924" s="34">
        <v>140</v>
      </c>
      <c r="Q14924" s="34">
        <v>247</v>
      </c>
      <c r="R14924" s="34">
        <v>201</v>
      </c>
      <c r="S14924" s="34">
        <v>277</v>
      </c>
      <c r="T14924" s="34">
        <v>138</v>
      </c>
      <c r="U14924" s="34">
        <v>169</v>
      </c>
      <c r="V14924" s="34">
        <v>173</v>
      </c>
      <c r="W14924" s="34">
        <v>193</v>
      </c>
      <c r="X14924" s="34">
        <v>239</v>
      </c>
      <c r="Y14924" s="34">
        <v>146</v>
      </c>
      <c r="Z14924" s="34">
        <v>273</v>
      </c>
      <c r="AA14924" s="34">
        <v>246</v>
      </c>
      <c r="AB14924" s="34">
        <v>155</v>
      </c>
      <c r="AC14924" s="34">
        <v>320</v>
      </c>
    </row>
    <row r="14925" spans="1:29" x14ac:dyDescent="0.2">
      <c r="A14925" s="34" t="s">
        <v>75418</v>
      </c>
      <c r="B14925" s="34">
        <v>65</v>
      </c>
      <c r="C14925" s="34">
        <v>152</v>
      </c>
      <c r="D14925" s="34">
        <v>183</v>
      </c>
      <c r="E14925" s="34">
        <v>166</v>
      </c>
      <c r="F14925" s="34">
        <v>138</v>
      </c>
      <c r="G14925" s="34">
        <v>136</v>
      </c>
      <c r="H14925" s="34">
        <v>100</v>
      </c>
      <c r="I14925" s="34">
        <v>152</v>
      </c>
      <c r="J14925" s="34">
        <v>77</v>
      </c>
      <c r="K14925" s="34">
        <v>159</v>
      </c>
      <c r="L14925" s="34">
        <v>35</v>
      </c>
      <c r="M14925" s="34">
        <v>125</v>
      </c>
      <c r="N14925" s="34">
        <v>108</v>
      </c>
      <c r="O14925" s="34">
        <v>103</v>
      </c>
      <c r="P14925" s="34">
        <v>85</v>
      </c>
      <c r="Q14925" s="34">
        <v>163</v>
      </c>
      <c r="R14925" s="34">
        <v>106</v>
      </c>
      <c r="S14925" s="34">
        <v>181</v>
      </c>
      <c r="T14925" s="34">
        <v>53</v>
      </c>
      <c r="U14925" s="34">
        <v>81</v>
      </c>
      <c r="V14925" s="34">
        <v>88</v>
      </c>
      <c r="W14925" s="34">
        <v>79</v>
      </c>
      <c r="X14925" s="34">
        <v>149</v>
      </c>
      <c r="Y14925" s="34">
        <v>78</v>
      </c>
      <c r="Z14925" s="34">
        <v>140</v>
      </c>
      <c r="AA14925" s="34">
        <v>167</v>
      </c>
      <c r="AB14925" s="34">
        <v>46</v>
      </c>
      <c r="AC14925" s="34">
        <v>220</v>
      </c>
    </row>
    <row r="14926" spans="1:29" x14ac:dyDescent="0.2">
      <c r="A14926" s="34" t="s">
        <v>75419</v>
      </c>
      <c r="B14926" s="34">
        <v>96</v>
      </c>
      <c r="C14926" s="34">
        <v>171</v>
      </c>
      <c r="D14926" s="34">
        <v>188</v>
      </c>
      <c r="E14926" s="34">
        <v>123</v>
      </c>
      <c r="F14926" s="34">
        <v>120</v>
      </c>
      <c r="G14926" s="34">
        <v>125</v>
      </c>
      <c r="H14926" s="34">
        <v>99</v>
      </c>
      <c r="I14926" s="34">
        <v>121</v>
      </c>
      <c r="J14926" s="34">
        <v>81</v>
      </c>
      <c r="K14926" s="34">
        <v>159</v>
      </c>
      <c r="L14926" s="34">
        <v>25</v>
      </c>
      <c r="M14926" s="34">
        <v>114</v>
      </c>
      <c r="N14926" s="34">
        <v>116</v>
      </c>
      <c r="O14926" s="34">
        <v>86</v>
      </c>
      <c r="P14926" s="34">
        <v>81</v>
      </c>
      <c r="Q14926" s="34">
        <v>93</v>
      </c>
      <c r="R14926" s="34">
        <v>82</v>
      </c>
      <c r="S14926" s="34">
        <v>157</v>
      </c>
      <c r="T14926" s="34">
        <v>42</v>
      </c>
      <c r="U14926" s="34">
        <v>86</v>
      </c>
      <c r="V14926" s="34">
        <v>107</v>
      </c>
      <c r="W14926" s="34">
        <v>84</v>
      </c>
      <c r="X14926" s="34">
        <v>109</v>
      </c>
      <c r="Y14926" s="34">
        <v>56</v>
      </c>
      <c r="Z14926" s="34">
        <v>170</v>
      </c>
      <c r="AA14926" s="34">
        <v>154</v>
      </c>
      <c r="AB14926" s="34">
        <v>58</v>
      </c>
      <c r="AC14926" s="34">
        <v>219</v>
      </c>
    </row>
    <row r="14927" spans="1:29" x14ac:dyDescent="0.2">
      <c r="A14927" s="34" t="s">
        <v>75420</v>
      </c>
      <c r="B14927" s="34">
        <v>86</v>
      </c>
      <c r="C14927" s="34">
        <v>82</v>
      </c>
      <c r="D14927" s="34">
        <v>162</v>
      </c>
      <c r="E14927" s="34">
        <v>124</v>
      </c>
      <c r="F14927" s="34">
        <v>158</v>
      </c>
      <c r="G14927" s="34">
        <v>120</v>
      </c>
      <c r="H14927" s="34">
        <v>128</v>
      </c>
      <c r="I14927" s="34">
        <v>94</v>
      </c>
      <c r="J14927" s="34">
        <v>108</v>
      </c>
      <c r="K14927" s="34">
        <v>94</v>
      </c>
      <c r="L14927" s="34">
        <v>85</v>
      </c>
      <c r="M14927" s="34">
        <v>111</v>
      </c>
      <c r="N14927" s="34">
        <v>137</v>
      </c>
      <c r="O14927" s="34">
        <v>96</v>
      </c>
      <c r="P14927" s="34">
        <v>94</v>
      </c>
      <c r="Q14927" s="34">
        <v>137</v>
      </c>
      <c r="R14927" s="34">
        <v>119</v>
      </c>
      <c r="S14927" s="34">
        <v>104</v>
      </c>
      <c r="T14927" s="34">
        <v>124</v>
      </c>
      <c r="U14927" s="34">
        <v>81</v>
      </c>
      <c r="V14927" s="34">
        <v>123</v>
      </c>
      <c r="W14927" s="34">
        <v>124</v>
      </c>
      <c r="X14927" s="34">
        <v>125</v>
      </c>
      <c r="Y14927" s="34">
        <v>120</v>
      </c>
      <c r="Z14927" s="34">
        <v>187</v>
      </c>
      <c r="AA14927" s="34">
        <v>143</v>
      </c>
      <c r="AB14927" s="34">
        <v>147</v>
      </c>
      <c r="AC14927" s="34">
        <v>197</v>
      </c>
    </row>
    <row r="14928" spans="1:29" x14ac:dyDescent="0.2">
      <c r="A14928" s="34" t="s">
        <v>75421</v>
      </c>
      <c r="B14928" s="34">
        <v>58</v>
      </c>
      <c r="C14928" s="34">
        <v>57</v>
      </c>
      <c r="D14928" s="34">
        <v>79</v>
      </c>
      <c r="E14928" s="34">
        <v>80</v>
      </c>
      <c r="F14928" s="34">
        <v>70</v>
      </c>
      <c r="G14928" s="34">
        <v>68</v>
      </c>
      <c r="H14928" s="34">
        <v>50</v>
      </c>
      <c r="I14928" s="34">
        <v>39</v>
      </c>
      <c r="J14928" s="34">
        <v>53</v>
      </c>
      <c r="K14928" s="34">
        <v>55</v>
      </c>
      <c r="L14928" s="34">
        <v>36</v>
      </c>
      <c r="M14928" s="34">
        <v>44</v>
      </c>
      <c r="N14928" s="34">
        <v>52</v>
      </c>
      <c r="O14928" s="34">
        <v>44</v>
      </c>
      <c r="P14928" s="34">
        <v>48</v>
      </c>
      <c r="Q14928" s="34">
        <v>80</v>
      </c>
      <c r="R14928" s="34">
        <v>61</v>
      </c>
      <c r="S14928" s="34">
        <v>75</v>
      </c>
      <c r="T14928" s="34">
        <v>50</v>
      </c>
      <c r="U14928" s="34">
        <v>48</v>
      </c>
      <c r="V14928" s="34">
        <v>78</v>
      </c>
      <c r="W14928" s="34">
        <v>62</v>
      </c>
      <c r="X14928" s="34">
        <v>88</v>
      </c>
      <c r="Y14928" s="34">
        <v>45</v>
      </c>
      <c r="Z14928" s="34">
        <v>88</v>
      </c>
      <c r="AA14928" s="34">
        <v>73</v>
      </c>
      <c r="AB14928" s="34">
        <v>56</v>
      </c>
      <c r="AC14928" s="34">
        <v>87</v>
      </c>
    </row>
    <row r="14929" spans="1:29" x14ac:dyDescent="0.2">
      <c r="A14929" s="34" t="s">
        <v>75422</v>
      </c>
      <c r="B14929" s="34">
        <v>57</v>
      </c>
      <c r="C14929" s="34">
        <v>80</v>
      </c>
      <c r="D14929" s="34">
        <v>92</v>
      </c>
      <c r="E14929" s="34">
        <v>90</v>
      </c>
      <c r="F14929" s="34">
        <v>51</v>
      </c>
      <c r="G14929" s="34">
        <v>93</v>
      </c>
      <c r="H14929" s="34">
        <v>52</v>
      </c>
      <c r="I14929" s="34">
        <v>59</v>
      </c>
      <c r="J14929" s="34">
        <v>58</v>
      </c>
      <c r="K14929" s="34">
        <v>76</v>
      </c>
      <c r="L14929" s="34">
        <v>22</v>
      </c>
      <c r="M14929" s="34">
        <v>71</v>
      </c>
      <c r="N14929" s="34">
        <v>62</v>
      </c>
      <c r="O14929" s="34">
        <v>81</v>
      </c>
      <c r="P14929" s="34">
        <v>51</v>
      </c>
      <c r="Q14929" s="34">
        <v>84</v>
      </c>
      <c r="R14929" s="34">
        <v>57</v>
      </c>
      <c r="S14929" s="34">
        <v>115</v>
      </c>
      <c r="T14929" s="34">
        <v>26</v>
      </c>
      <c r="U14929" s="34">
        <v>61</v>
      </c>
      <c r="V14929" s="34">
        <v>56</v>
      </c>
      <c r="W14929" s="34">
        <v>47</v>
      </c>
      <c r="X14929" s="34">
        <v>78</v>
      </c>
      <c r="Y14929" s="34">
        <v>42</v>
      </c>
      <c r="Z14929" s="34">
        <v>92</v>
      </c>
      <c r="AA14929" s="34">
        <v>113</v>
      </c>
      <c r="AB14929" s="34">
        <v>56</v>
      </c>
      <c r="AC14929" s="34">
        <v>140</v>
      </c>
    </row>
    <row r="14930" spans="1:29" x14ac:dyDescent="0.2">
      <c r="A14930" s="34" t="s">
        <v>75423</v>
      </c>
      <c r="B14930" s="34">
        <v>69</v>
      </c>
      <c r="C14930" s="34">
        <v>99</v>
      </c>
      <c r="D14930" s="34">
        <v>193</v>
      </c>
      <c r="E14930" s="34">
        <v>120</v>
      </c>
      <c r="F14930" s="34">
        <v>137</v>
      </c>
      <c r="G14930" s="34">
        <v>88</v>
      </c>
      <c r="H14930" s="34">
        <v>114</v>
      </c>
      <c r="I14930" s="34">
        <v>95</v>
      </c>
      <c r="J14930" s="34">
        <v>105</v>
      </c>
      <c r="K14930" s="34">
        <v>71</v>
      </c>
      <c r="L14930" s="34">
        <v>43</v>
      </c>
      <c r="M14930" s="34">
        <v>97</v>
      </c>
      <c r="N14930" s="34">
        <v>96</v>
      </c>
      <c r="O14930" s="34">
        <v>93</v>
      </c>
      <c r="P14930" s="34">
        <v>94</v>
      </c>
      <c r="Q14930" s="34">
        <v>125</v>
      </c>
      <c r="R14930" s="34">
        <v>116</v>
      </c>
      <c r="S14930" s="34">
        <v>114</v>
      </c>
      <c r="T14930" s="34">
        <v>66</v>
      </c>
      <c r="U14930" s="34">
        <v>82</v>
      </c>
      <c r="V14930" s="34">
        <v>130</v>
      </c>
      <c r="W14930" s="34">
        <v>74</v>
      </c>
      <c r="X14930" s="34">
        <v>160</v>
      </c>
      <c r="Y14930" s="34">
        <v>59</v>
      </c>
      <c r="Z14930" s="34">
        <v>146</v>
      </c>
      <c r="AA14930" s="34">
        <v>120</v>
      </c>
      <c r="AB14930" s="34">
        <v>93</v>
      </c>
      <c r="AC14930" s="34">
        <v>135</v>
      </c>
    </row>
    <row r="14931" spans="1:29" x14ac:dyDescent="0.2">
      <c r="A14931" s="34" t="s">
        <v>75424</v>
      </c>
      <c r="B14931" s="34">
        <v>96</v>
      </c>
      <c r="C14931" s="34">
        <v>103</v>
      </c>
      <c r="D14931" s="34">
        <v>106</v>
      </c>
      <c r="E14931" s="34">
        <v>84</v>
      </c>
      <c r="F14931" s="34">
        <v>88</v>
      </c>
      <c r="G14931" s="34">
        <v>72</v>
      </c>
      <c r="H14931" s="34">
        <v>54</v>
      </c>
      <c r="I14931" s="34">
        <v>84</v>
      </c>
      <c r="J14931" s="34">
        <v>60</v>
      </c>
      <c r="K14931" s="34">
        <v>93</v>
      </c>
      <c r="L14931" s="34">
        <v>29</v>
      </c>
      <c r="M14931" s="34">
        <v>94</v>
      </c>
      <c r="N14931" s="34">
        <v>86</v>
      </c>
      <c r="O14931" s="34">
        <v>64</v>
      </c>
      <c r="P14931" s="34">
        <v>81</v>
      </c>
      <c r="Q14931" s="34">
        <v>62</v>
      </c>
      <c r="R14931" s="34">
        <v>57</v>
      </c>
      <c r="S14931" s="34">
        <v>99</v>
      </c>
      <c r="T14931" s="34">
        <v>41</v>
      </c>
      <c r="U14931" s="34">
        <v>52</v>
      </c>
      <c r="V14931" s="34">
        <v>69</v>
      </c>
      <c r="W14931" s="34">
        <v>103</v>
      </c>
      <c r="X14931" s="34">
        <v>82</v>
      </c>
      <c r="Y14931" s="34">
        <v>50</v>
      </c>
      <c r="Z14931" s="34">
        <v>98</v>
      </c>
      <c r="AA14931" s="34">
        <v>98</v>
      </c>
      <c r="AB14931" s="34">
        <v>54</v>
      </c>
      <c r="AC14931" s="34">
        <v>135</v>
      </c>
    </row>
    <row r="14932" spans="1:29" x14ac:dyDescent="0.2">
      <c r="A14932" s="34" t="s">
        <v>75425</v>
      </c>
      <c r="B14932" s="34">
        <v>50</v>
      </c>
      <c r="C14932" s="34">
        <v>105</v>
      </c>
      <c r="D14932" s="34">
        <v>138</v>
      </c>
      <c r="E14932" s="34">
        <v>87</v>
      </c>
      <c r="F14932" s="34">
        <v>70</v>
      </c>
      <c r="G14932" s="34">
        <v>122</v>
      </c>
      <c r="H14932" s="34">
        <v>60</v>
      </c>
      <c r="I14932" s="34">
        <v>93</v>
      </c>
      <c r="J14932" s="34">
        <v>54</v>
      </c>
      <c r="K14932" s="34">
        <v>65</v>
      </c>
      <c r="L14932" s="34">
        <v>19</v>
      </c>
      <c r="M14932" s="34">
        <v>86</v>
      </c>
      <c r="N14932" s="34">
        <v>63</v>
      </c>
      <c r="O14932" s="34">
        <v>86</v>
      </c>
      <c r="P14932" s="34">
        <v>61</v>
      </c>
      <c r="Q14932" s="34">
        <v>82</v>
      </c>
      <c r="R14932" s="34">
        <v>58</v>
      </c>
      <c r="S14932" s="34">
        <v>107</v>
      </c>
      <c r="T14932" s="34">
        <v>34</v>
      </c>
      <c r="U14932" s="34">
        <v>71</v>
      </c>
      <c r="V14932" s="34">
        <v>68</v>
      </c>
      <c r="W14932" s="34">
        <v>38</v>
      </c>
      <c r="X14932" s="34">
        <v>111</v>
      </c>
      <c r="Y14932" s="34">
        <v>49</v>
      </c>
      <c r="Z14932" s="34">
        <v>87</v>
      </c>
      <c r="AA14932" s="34">
        <v>105</v>
      </c>
      <c r="AB14932" s="34">
        <v>31</v>
      </c>
      <c r="AC14932" s="34">
        <v>113</v>
      </c>
    </row>
    <row r="14933" spans="1:29" x14ac:dyDescent="0.2">
      <c r="A14933" s="34" t="s">
        <v>75426</v>
      </c>
      <c r="B14933" s="34">
        <v>115</v>
      </c>
      <c r="C14933" s="34">
        <v>146</v>
      </c>
      <c r="D14933" s="34">
        <v>212</v>
      </c>
      <c r="E14933" s="34">
        <v>176</v>
      </c>
      <c r="F14933" s="34">
        <v>193</v>
      </c>
      <c r="G14933" s="34">
        <v>158</v>
      </c>
      <c r="H14933" s="34">
        <v>171</v>
      </c>
      <c r="I14933" s="34">
        <v>107</v>
      </c>
      <c r="J14933" s="34">
        <v>182</v>
      </c>
      <c r="K14933" s="34">
        <v>144</v>
      </c>
      <c r="L14933" s="34">
        <v>99</v>
      </c>
      <c r="M14933" s="34">
        <v>137</v>
      </c>
      <c r="N14933" s="34">
        <v>138</v>
      </c>
      <c r="O14933" s="34">
        <v>137</v>
      </c>
      <c r="P14933" s="34">
        <v>164</v>
      </c>
      <c r="Q14933" s="34">
        <v>208</v>
      </c>
      <c r="R14933" s="34">
        <v>221</v>
      </c>
      <c r="S14933" s="34">
        <v>187</v>
      </c>
      <c r="T14933" s="34">
        <v>169</v>
      </c>
      <c r="U14933" s="34">
        <v>176</v>
      </c>
      <c r="V14933" s="34">
        <v>214</v>
      </c>
      <c r="W14933" s="34">
        <v>142</v>
      </c>
      <c r="X14933" s="34">
        <v>223</v>
      </c>
      <c r="Y14933" s="34">
        <v>133</v>
      </c>
      <c r="Z14933" s="34">
        <v>235</v>
      </c>
      <c r="AA14933" s="34">
        <v>170</v>
      </c>
      <c r="AB14933" s="34">
        <v>168</v>
      </c>
      <c r="AC14933" s="34">
        <v>210</v>
      </c>
    </row>
    <row r="14934" spans="1:29" x14ac:dyDescent="0.2">
      <c r="A14934" s="34" t="s">
        <v>75427</v>
      </c>
      <c r="B14934" s="34">
        <v>106</v>
      </c>
      <c r="C14934" s="34">
        <v>251</v>
      </c>
      <c r="D14934" s="34">
        <v>235</v>
      </c>
      <c r="E14934" s="34">
        <v>231</v>
      </c>
      <c r="F14934" s="34">
        <v>225</v>
      </c>
      <c r="G14934" s="34">
        <v>227</v>
      </c>
      <c r="H14934" s="34">
        <v>180</v>
      </c>
      <c r="I14934" s="34">
        <v>217</v>
      </c>
      <c r="J14934" s="34">
        <v>97</v>
      </c>
      <c r="K14934" s="34">
        <v>327</v>
      </c>
      <c r="L14934" s="34">
        <v>69</v>
      </c>
      <c r="M14934" s="34">
        <v>174</v>
      </c>
      <c r="N14934" s="34">
        <v>157</v>
      </c>
      <c r="O14934" s="34">
        <v>170</v>
      </c>
      <c r="P14934" s="34">
        <v>141</v>
      </c>
      <c r="Q14934" s="34">
        <v>172</v>
      </c>
      <c r="R14934" s="34">
        <v>113</v>
      </c>
      <c r="S14934" s="34">
        <v>255</v>
      </c>
      <c r="T14934" s="34">
        <v>94</v>
      </c>
      <c r="U14934" s="34">
        <v>142</v>
      </c>
      <c r="V14934" s="34">
        <v>193</v>
      </c>
      <c r="W14934" s="34">
        <v>148</v>
      </c>
      <c r="X14934" s="34">
        <v>209</v>
      </c>
      <c r="Y14934" s="34">
        <v>150</v>
      </c>
      <c r="Z14934" s="34">
        <v>207</v>
      </c>
      <c r="AA14934" s="34">
        <v>236</v>
      </c>
      <c r="AB14934" s="34">
        <v>96</v>
      </c>
      <c r="AC14934" s="34">
        <v>291</v>
      </c>
    </row>
    <row r="14935" spans="1:29" x14ac:dyDescent="0.2">
      <c r="A14935" s="34" t="s">
        <v>75428</v>
      </c>
      <c r="B14935" s="34">
        <v>167</v>
      </c>
      <c r="C14935" s="34">
        <v>278</v>
      </c>
      <c r="D14935" s="34">
        <v>314</v>
      </c>
      <c r="E14935" s="34">
        <v>242</v>
      </c>
      <c r="F14935" s="34">
        <v>302</v>
      </c>
      <c r="G14935" s="34">
        <v>240</v>
      </c>
      <c r="H14935" s="34">
        <v>240</v>
      </c>
      <c r="I14935" s="34">
        <v>237</v>
      </c>
      <c r="J14935" s="34">
        <v>236</v>
      </c>
      <c r="K14935" s="34">
        <v>291</v>
      </c>
      <c r="L14935" s="34">
        <v>202</v>
      </c>
      <c r="M14935" s="34">
        <v>256</v>
      </c>
      <c r="N14935" s="34">
        <v>258</v>
      </c>
      <c r="O14935" s="34">
        <v>199</v>
      </c>
      <c r="P14935" s="34">
        <v>245</v>
      </c>
      <c r="Q14935" s="34">
        <v>309</v>
      </c>
      <c r="R14935" s="34">
        <v>331</v>
      </c>
      <c r="S14935" s="34">
        <v>345</v>
      </c>
      <c r="T14935" s="34">
        <v>285</v>
      </c>
      <c r="U14935" s="34">
        <v>260</v>
      </c>
      <c r="V14935" s="34">
        <v>323</v>
      </c>
      <c r="W14935" s="34">
        <v>326</v>
      </c>
      <c r="X14935" s="34">
        <v>343</v>
      </c>
      <c r="Y14935" s="34">
        <v>297</v>
      </c>
      <c r="Z14935" s="34">
        <v>336</v>
      </c>
      <c r="AA14935" s="34">
        <v>318</v>
      </c>
      <c r="AB14935" s="34">
        <v>355</v>
      </c>
      <c r="AC14935" s="34">
        <v>424</v>
      </c>
    </row>
    <row r="14936" spans="1:29" x14ac:dyDescent="0.2">
      <c r="A14936" s="34" t="s">
        <v>75429</v>
      </c>
      <c r="B14936" s="34">
        <v>87</v>
      </c>
      <c r="C14936" s="34">
        <v>128</v>
      </c>
      <c r="D14936" s="34">
        <v>156</v>
      </c>
      <c r="E14936" s="34">
        <v>167</v>
      </c>
      <c r="F14936" s="34">
        <v>122</v>
      </c>
      <c r="G14936" s="34">
        <v>195</v>
      </c>
      <c r="H14936" s="34">
        <v>84</v>
      </c>
      <c r="I14936" s="34">
        <v>117</v>
      </c>
      <c r="J14936" s="34">
        <v>88</v>
      </c>
      <c r="K14936" s="34">
        <v>185</v>
      </c>
      <c r="L14936" s="34">
        <v>42</v>
      </c>
      <c r="M14936" s="34">
        <v>124</v>
      </c>
      <c r="N14936" s="34">
        <v>80</v>
      </c>
      <c r="O14936" s="34">
        <v>128</v>
      </c>
      <c r="P14936" s="34">
        <v>81</v>
      </c>
      <c r="Q14936" s="34">
        <v>170</v>
      </c>
      <c r="R14936" s="34">
        <v>122</v>
      </c>
      <c r="S14936" s="34">
        <v>205</v>
      </c>
      <c r="T14936" s="34">
        <v>68</v>
      </c>
      <c r="U14936" s="34">
        <v>117</v>
      </c>
      <c r="V14936" s="34">
        <v>116</v>
      </c>
      <c r="W14936" s="34">
        <v>126</v>
      </c>
      <c r="X14936" s="34">
        <v>153</v>
      </c>
      <c r="Y14936" s="34">
        <v>95</v>
      </c>
      <c r="Z14936" s="34">
        <v>123</v>
      </c>
      <c r="AA14936" s="34">
        <v>202</v>
      </c>
      <c r="AB14936" s="34">
        <v>82</v>
      </c>
      <c r="AC14936" s="34">
        <v>203</v>
      </c>
    </row>
    <row r="14937" spans="1:29" x14ac:dyDescent="0.2">
      <c r="A14937" s="34" t="s">
        <v>75430</v>
      </c>
      <c r="B14937" s="34">
        <v>116</v>
      </c>
      <c r="C14937" s="34">
        <v>219</v>
      </c>
      <c r="D14937" s="34">
        <v>254</v>
      </c>
      <c r="E14937" s="34">
        <v>219</v>
      </c>
      <c r="F14937" s="34">
        <v>179</v>
      </c>
      <c r="G14937" s="34">
        <v>168</v>
      </c>
      <c r="H14937" s="34">
        <v>145</v>
      </c>
      <c r="I14937" s="34">
        <v>175</v>
      </c>
      <c r="J14937" s="34">
        <v>111</v>
      </c>
      <c r="K14937" s="34">
        <v>202</v>
      </c>
      <c r="L14937" s="34">
        <v>69</v>
      </c>
      <c r="M14937" s="34">
        <v>154</v>
      </c>
      <c r="N14937" s="34">
        <v>128</v>
      </c>
      <c r="O14937" s="34">
        <v>137</v>
      </c>
      <c r="P14937" s="34">
        <v>143</v>
      </c>
      <c r="Q14937" s="34">
        <v>187</v>
      </c>
      <c r="R14937" s="34">
        <v>162</v>
      </c>
      <c r="S14937" s="34">
        <v>222</v>
      </c>
      <c r="T14937" s="34">
        <v>74</v>
      </c>
      <c r="U14937" s="34">
        <v>123</v>
      </c>
      <c r="V14937" s="34">
        <v>182</v>
      </c>
      <c r="W14937" s="34">
        <v>147</v>
      </c>
      <c r="X14937" s="34">
        <v>266</v>
      </c>
      <c r="Y14937" s="34">
        <v>98</v>
      </c>
      <c r="Z14937" s="34">
        <v>210</v>
      </c>
      <c r="AA14937" s="34">
        <v>216</v>
      </c>
      <c r="AB14937" s="34">
        <v>129</v>
      </c>
      <c r="AC14937" s="34">
        <v>237</v>
      </c>
    </row>
    <row r="14938" spans="1:29" x14ac:dyDescent="0.2">
      <c r="A14938" s="34" t="s">
        <v>75431</v>
      </c>
      <c r="B14938" s="34">
        <v>53</v>
      </c>
      <c r="C14938" s="34">
        <v>60</v>
      </c>
      <c r="D14938" s="34">
        <v>97</v>
      </c>
      <c r="E14938" s="34">
        <v>67</v>
      </c>
      <c r="F14938" s="34">
        <v>66</v>
      </c>
      <c r="G14938" s="34">
        <v>53</v>
      </c>
      <c r="H14938" s="34">
        <v>47</v>
      </c>
      <c r="I14938" s="34">
        <v>34</v>
      </c>
      <c r="J14938" s="34">
        <v>62</v>
      </c>
      <c r="K14938" s="34">
        <v>33</v>
      </c>
      <c r="L14938" s="34">
        <v>45</v>
      </c>
      <c r="M14938" s="34">
        <v>40</v>
      </c>
      <c r="N14938" s="34">
        <v>56</v>
      </c>
      <c r="O14938" s="34">
        <v>42</v>
      </c>
      <c r="P14938" s="34">
        <v>72</v>
      </c>
      <c r="Q14938" s="34">
        <v>80</v>
      </c>
      <c r="R14938" s="34">
        <v>82</v>
      </c>
      <c r="S14938" s="34">
        <v>75</v>
      </c>
      <c r="T14938" s="34">
        <v>55</v>
      </c>
      <c r="U14938" s="34">
        <v>41</v>
      </c>
      <c r="V14938" s="34">
        <v>85</v>
      </c>
      <c r="W14938" s="34">
        <v>28</v>
      </c>
      <c r="X14938" s="34">
        <v>124</v>
      </c>
      <c r="Y14938" s="34">
        <v>34</v>
      </c>
      <c r="Z14938" s="34">
        <v>103</v>
      </c>
      <c r="AA14938" s="34">
        <v>57</v>
      </c>
      <c r="AB14938" s="34">
        <v>71</v>
      </c>
      <c r="AC14938" s="34">
        <v>74</v>
      </c>
    </row>
    <row r="14939" spans="1:29" x14ac:dyDescent="0.2">
      <c r="A14939" s="34" t="s">
        <v>75432</v>
      </c>
      <c r="B14939" s="34">
        <v>112</v>
      </c>
      <c r="C14939" s="34">
        <v>146</v>
      </c>
      <c r="D14939" s="34">
        <v>157</v>
      </c>
      <c r="E14939" s="34">
        <v>148</v>
      </c>
      <c r="F14939" s="34">
        <v>123</v>
      </c>
      <c r="G14939" s="34">
        <v>93</v>
      </c>
      <c r="H14939" s="34">
        <v>90</v>
      </c>
      <c r="I14939" s="34">
        <v>123</v>
      </c>
      <c r="J14939" s="34">
        <v>79</v>
      </c>
      <c r="K14939" s="34">
        <v>167</v>
      </c>
      <c r="L14939" s="34">
        <v>46</v>
      </c>
      <c r="M14939" s="34">
        <v>102</v>
      </c>
      <c r="N14939" s="34">
        <v>105</v>
      </c>
      <c r="O14939" s="34">
        <v>107</v>
      </c>
      <c r="P14939" s="34">
        <v>83</v>
      </c>
      <c r="Q14939" s="34">
        <v>153</v>
      </c>
      <c r="R14939" s="34">
        <v>118</v>
      </c>
      <c r="S14939" s="34">
        <v>156</v>
      </c>
      <c r="T14939" s="34">
        <v>44</v>
      </c>
      <c r="U14939" s="34">
        <v>95</v>
      </c>
      <c r="V14939" s="34">
        <v>114</v>
      </c>
      <c r="W14939" s="34">
        <v>113</v>
      </c>
      <c r="X14939" s="34">
        <v>149</v>
      </c>
      <c r="Y14939" s="34">
        <v>96</v>
      </c>
      <c r="Z14939" s="34">
        <v>115</v>
      </c>
      <c r="AA14939" s="34">
        <v>166</v>
      </c>
      <c r="AB14939" s="34">
        <v>85</v>
      </c>
      <c r="AC14939" s="34">
        <v>202</v>
      </c>
    </row>
    <row r="14940" spans="1:29" x14ac:dyDescent="0.2">
      <c r="A14940" s="34" t="s">
        <v>75433</v>
      </c>
      <c r="B14940" s="34">
        <v>162</v>
      </c>
      <c r="C14940" s="34">
        <v>232</v>
      </c>
      <c r="D14940" s="34">
        <v>235</v>
      </c>
      <c r="E14940" s="34">
        <v>258</v>
      </c>
      <c r="F14940" s="34">
        <v>245</v>
      </c>
      <c r="G14940" s="34">
        <v>304</v>
      </c>
      <c r="H14940" s="34">
        <v>180</v>
      </c>
      <c r="I14940" s="34">
        <v>261</v>
      </c>
      <c r="J14940" s="34">
        <v>210</v>
      </c>
      <c r="K14940" s="34">
        <v>337</v>
      </c>
      <c r="L14940" s="34">
        <v>170</v>
      </c>
      <c r="M14940" s="34">
        <v>242</v>
      </c>
      <c r="N14940" s="34">
        <v>178</v>
      </c>
      <c r="O14940" s="34">
        <v>241</v>
      </c>
      <c r="P14940" s="34">
        <v>201</v>
      </c>
      <c r="Q14940" s="34">
        <v>317</v>
      </c>
      <c r="R14940" s="34">
        <v>234</v>
      </c>
      <c r="S14940" s="34">
        <v>313</v>
      </c>
      <c r="T14940" s="34">
        <v>162</v>
      </c>
      <c r="U14940" s="34">
        <v>263</v>
      </c>
      <c r="V14940" s="34">
        <v>246</v>
      </c>
      <c r="W14940" s="34">
        <v>200</v>
      </c>
      <c r="X14940" s="34">
        <v>290</v>
      </c>
      <c r="Y14940" s="34">
        <v>280</v>
      </c>
      <c r="Z14940" s="34">
        <v>248</v>
      </c>
      <c r="AA14940" s="34">
        <v>368</v>
      </c>
      <c r="AB14940" s="34">
        <v>210</v>
      </c>
      <c r="AC14940" s="34">
        <v>450</v>
      </c>
    </row>
    <row r="14941" spans="1:29" x14ac:dyDescent="0.2">
      <c r="A14941" s="34" t="s">
        <v>75434</v>
      </c>
      <c r="B14941" s="34">
        <v>253</v>
      </c>
      <c r="C14941" s="34">
        <v>216</v>
      </c>
      <c r="D14941" s="34">
        <v>300</v>
      </c>
      <c r="E14941" s="34">
        <v>197</v>
      </c>
      <c r="F14941" s="34">
        <v>316</v>
      </c>
      <c r="G14941" s="34">
        <v>248</v>
      </c>
      <c r="H14941" s="34">
        <v>268</v>
      </c>
      <c r="I14941" s="34">
        <v>227</v>
      </c>
      <c r="J14941" s="34">
        <v>291</v>
      </c>
      <c r="K14941" s="34">
        <v>222</v>
      </c>
      <c r="L14941" s="34">
        <v>203</v>
      </c>
      <c r="M14941" s="34">
        <v>176</v>
      </c>
      <c r="N14941" s="34">
        <v>223</v>
      </c>
      <c r="O14941" s="34">
        <v>198</v>
      </c>
      <c r="P14941" s="34">
        <v>228</v>
      </c>
      <c r="Q14941" s="34">
        <v>286</v>
      </c>
      <c r="R14941" s="34">
        <v>323</v>
      </c>
      <c r="S14941" s="34">
        <v>290</v>
      </c>
      <c r="T14941" s="34">
        <v>296</v>
      </c>
      <c r="U14941" s="34">
        <v>219</v>
      </c>
      <c r="V14941" s="34">
        <v>307</v>
      </c>
      <c r="W14941" s="34">
        <v>324</v>
      </c>
      <c r="X14941" s="34">
        <v>369</v>
      </c>
      <c r="Y14941" s="34">
        <v>262</v>
      </c>
      <c r="Z14941" s="34">
        <v>301</v>
      </c>
      <c r="AA14941" s="34">
        <v>253</v>
      </c>
      <c r="AB14941" s="34">
        <v>366</v>
      </c>
      <c r="AC14941" s="34">
        <v>344</v>
      </c>
    </row>
    <row r="14942" spans="1:29" x14ac:dyDescent="0.2">
      <c r="A14942" s="34" t="s">
        <v>75435</v>
      </c>
      <c r="B14942" s="34">
        <v>71</v>
      </c>
      <c r="C14942" s="34">
        <v>130</v>
      </c>
      <c r="D14942" s="34">
        <v>139</v>
      </c>
      <c r="E14942" s="34">
        <v>103</v>
      </c>
      <c r="F14942" s="34">
        <v>93</v>
      </c>
      <c r="G14942" s="34">
        <v>62</v>
      </c>
      <c r="H14942" s="34">
        <v>53</v>
      </c>
      <c r="I14942" s="34">
        <v>78</v>
      </c>
      <c r="J14942" s="34">
        <v>54</v>
      </c>
      <c r="K14942" s="34">
        <v>101</v>
      </c>
      <c r="L14942" s="34">
        <v>24</v>
      </c>
      <c r="M14942" s="34">
        <v>70</v>
      </c>
      <c r="N14942" s="34">
        <v>67</v>
      </c>
      <c r="O14942" s="34">
        <v>46</v>
      </c>
      <c r="P14942" s="34">
        <v>57</v>
      </c>
      <c r="Q14942" s="34">
        <v>79</v>
      </c>
      <c r="R14942" s="34">
        <v>67</v>
      </c>
      <c r="S14942" s="34">
        <v>115</v>
      </c>
      <c r="T14942" s="34">
        <v>42</v>
      </c>
      <c r="U14942" s="34">
        <v>55</v>
      </c>
      <c r="V14942" s="34">
        <v>68</v>
      </c>
      <c r="W14942" s="34">
        <v>55</v>
      </c>
      <c r="X14942" s="34">
        <v>78</v>
      </c>
      <c r="Y14942" s="34">
        <v>38</v>
      </c>
      <c r="Z14942" s="34">
        <v>102</v>
      </c>
      <c r="AA14942" s="34">
        <v>79</v>
      </c>
      <c r="AB14942" s="34">
        <v>54</v>
      </c>
      <c r="AC14942" s="34">
        <v>117</v>
      </c>
    </row>
    <row r="14943" spans="1:29" x14ac:dyDescent="0.2">
      <c r="A14943" s="34" t="s">
        <v>75436</v>
      </c>
      <c r="B14943" s="34">
        <v>217</v>
      </c>
      <c r="C14943" s="34">
        <v>337</v>
      </c>
      <c r="D14943" s="34">
        <v>533</v>
      </c>
      <c r="E14943" s="34">
        <v>434</v>
      </c>
      <c r="F14943" s="34">
        <v>380</v>
      </c>
      <c r="G14943" s="34">
        <v>306</v>
      </c>
      <c r="H14943" s="34">
        <v>295</v>
      </c>
      <c r="I14943" s="34">
        <v>300</v>
      </c>
      <c r="J14943" s="34">
        <v>230</v>
      </c>
      <c r="K14943" s="34">
        <v>390</v>
      </c>
      <c r="L14943" s="34">
        <v>92</v>
      </c>
      <c r="M14943" s="34">
        <v>263</v>
      </c>
      <c r="N14943" s="34">
        <v>303</v>
      </c>
      <c r="O14943" s="34">
        <v>223</v>
      </c>
      <c r="P14943" s="34">
        <v>257</v>
      </c>
      <c r="Q14943" s="34">
        <v>308</v>
      </c>
      <c r="R14943" s="34">
        <v>278</v>
      </c>
      <c r="S14943" s="34">
        <v>443</v>
      </c>
      <c r="T14943" s="34">
        <v>186</v>
      </c>
      <c r="U14943" s="34">
        <v>238</v>
      </c>
      <c r="V14943" s="34">
        <v>326</v>
      </c>
      <c r="W14943" s="34">
        <v>228</v>
      </c>
      <c r="X14943" s="34">
        <v>434</v>
      </c>
      <c r="Y14943" s="34">
        <v>192</v>
      </c>
      <c r="Z14943" s="34">
        <v>418</v>
      </c>
      <c r="AA14943" s="34">
        <v>367</v>
      </c>
      <c r="AB14943" s="34">
        <v>220</v>
      </c>
      <c r="AC14943" s="34">
        <v>504</v>
      </c>
    </row>
    <row r="14944" spans="1:29" x14ac:dyDescent="0.2">
      <c r="A14944" s="34" t="s">
        <v>75437</v>
      </c>
      <c r="B14944" s="34">
        <v>247</v>
      </c>
      <c r="C14944" s="34">
        <v>238</v>
      </c>
      <c r="D14944" s="34">
        <v>445</v>
      </c>
      <c r="E14944" s="34">
        <v>235</v>
      </c>
      <c r="F14944" s="34">
        <v>385</v>
      </c>
      <c r="G14944" s="34">
        <v>266</v>
      </c>
      <c r="H14944" s="34">
        <v>393</v>
      </c>
      <c r="I14944" s="34">
        <v>226</v>
      </c>
      <c r="J14944" s="34">
        <v>401</v>
      </c>
      <c r="K14944" s="34">
        <v>269</v>
      </c>
      <c r="L14944" s="34">
        <v>311</v>
      </c>
      <c r="M14944" s="34">
        <v>218</v>
      </c>
      <c r="N14944" s="34">
        <v>297</v>
      </c>
      <c r="O14944" s="34">
        <v>253</v>
      </c>
      <c r="P14944" s="34">
        <v>432</v>
      </c>
      <c r="Q14944" s="34">
        <v>328</v>
      </c>
      <c r="R14944" s="34">
        <v>500</v>
      </c>
      <c r="S14944" s="34">
        <v>277</v>
      </c>
      <c r="T14944" s="34">
        <v>517</v>
      </c>
      <c r="U14944" s="34">
        <v>242</v>
      </c>
      <c r="V14944" s="34">
        <v>447</v>
      </c>
      <c r="W14944" s="34">
        <v>312</v>
      </c>
      <c r="X14944" s="34">
        <v>522</v>
      </c>
      <c r="Y14944" s="34">
        <v>334</v>
      </c>
      <c r="Z14944" s="34">
        <v>419</v>
      </c>
      <c r="AA14944" s="34">
        <v>275</v>
      </c>
      <c r="AB14944" s="34">
        <v>564</v>
      </c>
      <c r="AC14944" s="34">
        <v>466</v>
      </c>
    </row>
    <row r="14945" spans="1:29" x14ac:dyDescent="0.2">
      <c r="A14945" s="34" t="s">
        <v>75438</v>
      </c>
      <c r="B14945" s="34">
        <v>69</v>
      </c>
      <c r="C14945" s="34">
        <v>83</v>
      </c>
      <c r="D14945" s="34">
        <v>119</v>
      </c>
      <c r="E14945" s="34">
        <v>65</v>
      </c>
      <c r="F14945" s="34">
        <v>99</v>
      </c>
      <c r="G14945" s="34">
        <v>41</v>
      </c>
      <c r="H14945" s="34">
        <v>114</v>
      </c>
      <c r="I14945" s="34">
        <v>77</v>
      </c>
      <c r="J14945" s="34">
        <v>59</v>
      </c>
      <c r="K14945" s="34">
        <v>70</v>
      </c>
      <c r="L14945" s="34">
        <v>55</v>
      </c>
      <c r="M14945" s="34">
        <v>64</v>
      </c>
      <c r="N14945" s="34">
        <v>85</v>
      </c>
      <c r="O14945" s="34">
        <v>81</v>
      </c>
      <c r="P14945" s="34">
        <v>72</v>
      </c>
      <c r="Q14945" s="34">
        <v>64</v>
      </c>
      <c r="R14945" s="34">
        <v>96</v>
      </c>
      <c r="S14945" s="34">
        <v>64</v>
      </c>
      <c r="T14945" s="34">
        <v>86</v>
      </c>
      <c r="U14945" s="34">
        <v>65</v>
      </c>
      <c r="V14945" s="34">
        <v>90</v>
      </c>
      <c r="W14945" s="34">
        <v>72</v>
      </c>
      <c r="X14945" s="34">
        <v>152</v>
      </c>
      <c r="Y14945" s="34">
        <v>64</v>
      </c>
      <c r="Z14945" s="34">
        <v>130</v>
      </c>
      <c r="AA14945" s="34">
        <v>75</v>
      </c>
      <c r="AB14945" s="34">
        <v>79</v>
      </c>
      <c r="AC14945" s="34">
        <v>112</v>
      </c>
    </row>
    <row r="14946" spans="1:29" x14ac:dyDescent="0.2">
      <c r="A14946" s="34" t="s">
        <v>75439</v>
      </c>
      <c r="B14946" s="34">
        <v>90</v>
      </c>
      <c r="C14946" s="34">
        <v>158</v>
      </c>
      <c r="D14946" s="34">
        <v>183</v>
      </c>
      <c r="E14946" s="34">
        <v>157</v>
      </c>
      <c r="F14946" s="34">
        <v>146</v>
      </c>
      <c r="G14946" s="34">
        <v>200</v>
      </c>
      <c r="H14946" s="34">
        <v>172</v>
      </c>
      <c r="I14946" s="34">
        <v>183</v>
      </c>
      <c r="J14946" s="34">
        <v>128</v>
      </c>
      <c r="K14946" s="34">
        <v>237</v>
      </c>
      <c r="L14946" s="34">
        <v>103</v>
      </c>
      <c r="M14946" s="34">
        <v>149</v>
      </c>
      <c r="N14946" s="34">
        <v>119</v>
      </c>
      <c r="O14946" s="34">
        <v>117</v>
      </c>
      <c r="P14946" s="34">
        <v>109</v>
      </c>
      <c r="Q14946" s="34">
        <v>234</v>
      </c>
      <c r="R14946" s="34">
        <v>195</v>
      </c>
      <c r="S14946" s="34">
        <v>264</v>
      </c>
      <c r="T14946" s="34">
        <v>131</v>
      </c>
      <c r="U14946" s="34">
        <v>172</v>
      </c>
      <c r="V14946" s="34">
        <v>162</v>
      </c>
      <c r="W14946" s="34">
        <v>175</v>
      </c>
      <c r="X14946" s="34">
        <v>197</v>
      </c>
      <c r="Y14946" s="34">
        <v>164</v>
      </c>
      <c r="Z14946" s="34">
        <v>205</v>
      </c>
      <c r="AA14946" s="34">
        <v>253</v>
      </c>
      <c r="AB14946" s="34">
        <v>161</v>
      </c>
      <c r="AC14946" s="34">
        <v>311</v>
      </c>
    </row>
    <row r="14947" spans="1:29" x14ac:dyDescent="0.2">
      <c r="A14947" s="34" t="s">
        <v>75440</v>
      </c>
      <c r="B14947" s="34">
        <v>14</v>
      </c>
      <c r="C14947" s="34">
        <v>16</v>
      </c>
      <c r="D14947" s="34">
        <v>23</v>
      </c>
      <c r="E14947" s="34">
        <v>12</v>
      </c>
      <c r="F14947" s="34">
        <v>16</v>
      </c>
      <c r="G14947" s="34">
        <v>6</v>
      </c>
      <c r="H14947" s="34">
        <v>18</v>
      </c>
      <c r="I14947" s="34">
        <v>24</v>
      </c>
      <c r="J14947" s="34">
        <v>16</v>
      </c>
      <c r="K14947" s="34">
        <v>33</v>
      </c>
      <c r="L14947" s="34">
        <v>6</v>
      </c>
      <c r="M14947" s="34">
        <v>8</v>
      </c>
      <c r="N14947" s="34">
        <v>13</v>
      </c>
      <c r="O14947" s="34">
        <v>23</v>
      </c>
      <c r="P14947" s="34">
        <v>9</v>
      </c>
      <c r="Q14947" s="34">
        <v>10</v>
      </c>
      <c r="R14947" s="34">
        <v>12</v>
      </c>
      <c r="S14947" s="34">
        <v>30</v>
      </c>
      <c r="T14947" s="34">
        <v>14</v>
      </c>
      <c r="U14947" s="34">
        <v>16</v>
      </c>
      <c r="V14947" s="34">
        <v>21</v>
      </c>
      <c r="W14947" s="34">
        <v>22</v>
      </c>
      <c r="X14947" s="34">
        <v>26</v>
      </c>
      <c r="Y14947" s="34">
        <v>10</v>
      </c>
      <c r="Z14947" s="34">
        <v>25</v>
      </c>
      <c r="AA14947" s="34">
        <v>22</v>
      </c>
      <c r="AB14947" s="34">
        <v>18</v>
      </c>
      <c r="AC14947" s="34">
        <v>19</v>
      </c>
    </row>
    <row r="14948" spans="1:29" x14ac:dyDescent="0.2">
      <c r="A14948" s="34" t="s">
        <v>75441</v>
      </c>
      <c r="B14948" s="34">
        <v>129</v>
      </c>
      <c r="C14948" s="34">
        <v>157</v>
      </c>
      <c r="D14948" s="34">
        <v>249</v>
      </c>
      <c r="E14948" s="34">
        <v>214</v>
      </c>
      <c r="F14948" s="34">
        <v>152</v>
      </c>
      <c r="G14948" s="34">
        <v>180</v>
      </c>
      <c r="H14948" s="34">
        <v>154</v>
      </c>
      <c r="I14948" s="34">
        <v>195</v>
      </c>
      <c r="J14948" s="34">
        <v>131</v>
      </c>
      <c r="K14948" s="34">
        <v>183</v>
      </c>
      <c r="L14948" s="34">
        <v>95</v>
      </c>
      <c r="M14948" s="34">
        <v>150</v>
      </c>
      <c r="N14948" s="34">
        <v>136</v>
      </c>
      <c r="O14948" s="34">
        <v>143</v>
      </c>
      <c r="P14948" s="34">
        <v>131</v>
      </c>
      <c r="Q14948" s="34">
        <v>200</v>
      </c>
      <c r="R14948" s="34">
        <v>148</v>
      </c>
      <c r="S14948" s="34">
        <v>208</v>
      </c>
      <c r="T14948" s="34">
        <v>121</v>
      </c>
      <c r="U14948" s="34">
        <v>143</v>
      </c>
      <c r="V14948" s="34">
        <v>201</v>
      </c>
      <c r="W14948" s="34">
        <v>130</v>
      </c>
      <c r="X14948" s="34">
        <v>242</v>
      </c>
      <c r="Y14948" s="34">
        <v>137</v>
      </c>
      <c r="Z14948" s="34">
        <v>245</v>
      </c>
      <c r="AA14948" s="34">
        <v>192</v>
      </c>
      <c r="AB14948" s="34">
        <v>150</v>
      </c>
      <c r="AC14948" s="34">
        <v>311</v>
      </c>
    </row>
    <row r="14949" spans="1:29" x14ac:dyDescent="0.2">
      <c r="A14949" s="34" t="s">
        <v>75442</v>
      </c>
      <c r="B14949" s="34">
        <v>40</v>
      </c>
      <c r="C14949" s="34">
        <v>38</v>
      </c>
      <c r="D14949" s="34">
        <v>64</v>
      </c>
      <c r="E14949" s="34">
        <v>69</v>
      </c>
      <c r="F14949" s="34">
        <v>29</v>
      </c>
      <c r="G14949" s="34">
        <v>36</v>
      </c>
      <c r="H14949" s="34">
        <v>22</v>
      </c>
      <c r="I14949" s="34">
        <v>22</v>
      </c>
      <c r="J14949" s="34">
        <v>23</v>
      </c>
      <c r="K14949" s="34">
        <v>57</v>
      </c>
      <c r="L14949" s="34">
        <v>8</v>
      </c>
      <c r="M14949" s="34">
        <v>24</v>
      </c>
      <c r="N14949" s="34">
        <v>27</v>
      </c>
      <c r="O14949" s="34">
        <v>21</v>
      </c>
      <c r="P14949" s="34">
        <v>31</v>
      </c>
      <c r="Q14949" s="34">
        <v>20</v>
      </c>
      <c r="R14949" s="34">
        <v>20</v>
      </c>
      <c r="S14949" s="34">
        <v>71</v>
      </c>
      <c r="T14949" s="34">
        <v>8</v>
      </c>
      <c r="U14949" s="34">
        <v>14</v>
      </c>
      <c r="V14949" s="34">
        <v>32</v>
      </c>
      <c r="W14949" s="34">
        <v>19</v>
      </c>
      <c r="X14949" s="34">
        <v>43</v>
      </c>
      <c r="Y14949" s="34">
        <v>6</v>
      </c>
      <c r="Z14949" s="34">
        <v>50</v>
      </c>
      <c r="AA14949" s="34">
        <v>30</v>
      </c>
      <c r="AB14949" s="34">
        <v>19</v>
      </c>
      <c r="AC14949" s="34">
        <v>45</v>
      </c>
    </row>
    <row r="14950" spans="1:29" x14ac:dyDescent="0.2">
      <c r="A14950" s="34" t="s">
        <v>75443</v>
      </c>
      <c r="B14950" s="34">
        <v>37</v>
      </c>
      <c r="C14950" s="34">
        <v>68</v>
      </c>
      <c r="D14950" s="34">
        <v>133</v>
      </c>
      <c r="E14950" s="34">
        <v>68</v>
      </c>
      <c r="F14950" s="34">
        <v>68</v>
      </c>
      <c r="G14950" s="34">
        <v>49</v>
      </c>
      <c r="H14950" s="34">
        <v>47</v>
      </c>
      <c r="I14950" s="34">
        <v>45</v>
      </c>
      <c r="J14950" s="34">
        <v>27</v>
      </c>
      <c r="K14950" s="34">
        <v>61</v>
      </c>
      <c r="L14950" s="34">
        <v>16</v>
      </c>
      <c r="M14950" s="34">
        <v>44</v>
      </c>
      <c r="N14950" s="34">
        <v>55</v>
      </c>
      <c r="O14950" s="34">
        <v>51</v>
      </c>
      <c r="P14950" s="34">
        <v>50</v>
      </c>
      <c r="Q14950" s="34">
        <v>39</v>
      </c>
      <c r="R14950" s="34">
        <v>50</v>
      </c>
      <c r="S14950" s="34">
        <v>92</v>
      </c>
      <c r="T14950" s="34">
        <v>20</v>
      </c>
      <c r="U14950" s="34">
        <v>23</v>
      </c>
      <c r="V14950" s="34">
        <v>63</v>
      </c>
      <c r="W14950" s="34">
        <v>34</v>
      </c>
      <c r="X14950" s="34">
        <v>68</v>
      </c>
      <c r="Y14950" s="34">
        <v>30</v>
      </c>
      <c r="Z14950" s="34">
        <v>61</v>
      </c>
      <c r="AA14950" s="34">
        <v>68</v>
      </c>
      <c r="AB14950" s="34">
        <v>19</v>
      </c>
      <c r="AC14950" s="34">
        <v>80</v>
      </c>
    </row>
    <row r="14951" spans="1:29" x14ac:dyDescent="0.2">
      <c r="A14951" s="34" t="s">
        <v>75444</v>
      </c>
      <c r="B14951" s="34">
        <v>199</v>
      </c>
      <c r="C14951" s="34">
        <v>181</v>
      </c>
      <c r="D14951" s="34">
        <v>288</v>
      </c>
      <c r="E14951" s="34">
        <v>192</v>
      </c>
      <c r="F14951" s="34">
        <v>212</v>
      </c>
      <c r="G14951" s="34">
        <v>185</v>
      </c>
      <c r="H14951" s="34">
        <v>214</v>
      </c>
      <c r="I14951" s="34">
        <v>142</v>
      </c>
      <c r="J14951" s="34">
        <v>184</v>
      </c>
      <c r="K14951" s="34">
        <v>194</v>
      </c>
      <c r="L14951" s="34">
        <v>264</v>
      </c>
      <c r="M14951" s="34">
        <v>153</v>
      </c>
      <c r="N14951" s="34">
        <v>198</v>
      </c>
      <c r="O14951" s="34">
        <v>114</v>
      </c>
      <c r="P14951" s="34">
        <v>202</v>
      </c>
      <c r="Q14951" s="34">
        <v>261</v>
      </c>
      <c r="R14951" s="34">
        <v>286</v>
      </c>
      <c r="S14951" s="34">
        <v>220</v>
      </c>
      <c r="T14951" s="34">
        <v>260</v>
      </c>
      <c r="U14951" s="34">
        <v>195</v>
      </c>
      <c r="V14951" s="34">
        <v>319</v>
      </c>
      <c r="W14951" s="34">
        <v>268</v>
      </c>
      <c r="X14951" s="34">
        <v>312</v>
      </c>
      <c r="Y14951" s="34">
        <v>204</v>
      </c>
      <c r="Z14951" s="34">
        <v>210</v>
      </c>
      <c r="AA14951" s="34">
        <v>200</v>
      </c>
      <c r="AB14951" s="34">
        <v>359</v>
      </c>
      <c r="AC14951" s="34">
        <v>268</v>
      </c>
    </row>
    <row r="14952" spans="1:29" x14ac:dyDescent="0.2">
      <c r="A14952" s="34" t="s">
        <v>75445</v>
      </c>
      <c r="B14952" s="34">
        <v>212</v>
      </c>
      <c r="C14952" s="34">
        <v>145</v>
      </c>
      <c r="D14952" s="34">
        <v>225</v>
      </c>
      <c r="E14952" s="34">
        <v>141</v>
      </c>
      <c r="F14952" s="34">
        <v>141</v>
      </c>
      <c r="G14952" s="34">
        <v>171</v>
      </c>
      <c r="H14952" s="34">
        <v>125</v>
      </c>
      <c r="I14952" s="34">
        <v>107</v>
      </c>
      <c r="J14952" s="34">
        <v>102</v>
      </c>
      <c r="K14952" s="34">
        <v>139</v>
      </c>
      <c r="L14952" s="34">
        <v>52</v>
      </c>
      <c r="M14952" s="34">
        <v>99</v>
      </c>
      <c r="N14952" s="34">
        <v>108</v>
      </c>
      <c r="O14952" s="34">
        <v>113</v>
      </c>
      <c r="P14952" s="34">
        <v>107</v>
      </c>
      <c r="Q14952" s="34">
        <v>123</v>
      </c>
      <c r="R14952" s="34">
        <v>132</v>
      </c>
      <c r="S14952" s="34">
        <v>185</v>
      </c>
      <c r="T14952" s="34">
        <v>72</v>
      </c>
      <c r="U14952" s="34">
        <v>117</v>
      </c>
      <c r="V14952" s="34">
        <v>161</v>
      </c>
      <c r="W14952" s="34">
        <v>148</v>
      </c>
      <c r="X14952" s="34">
        <v>195</v>
      </c>
      <c r="Y14952" s="34">
        <v>93</v>
      </c>
      <c r="Z14952" s="34">
        <v>174</v>
      </c>
      <c r="AA14952" s="34">
        <v>158</v>
      </c>
      <c r="AB14952" s="34">
        <v>124</v>
      </c>
      <c r="AC14952" s="34">
        <v>180</v>
      </c>
    </row>
    <row r="14953" spans="1:29" x14ac:dyDescent="0.2">
      <c r="A14953" s="34" t="s">
        <v>75446</v>
      </c>
      <c r="B14953" s="34">
        <v>208</v>
      </c>
      <c r="C14953" s="34">
        <v>217</v>
      </c>
      <c r="D14953" s="34">
        <v>291</v>
      </c>
      <c r="E14953" s="34">
        <v>200</v>
      </c>
      <c r="F14953" s="34">
        <v>223</v>
      </c>
      <c r="G14953" s="34">
        <v>239</v>
      </c>
      <c r="H14953" s="34">
        <v>226</v>
      </c>
      <c r="I14953" s="34">
        <v>195</v>
      </c>
      <c r="J14953" s="34">
        <v>249</v>
      </c>
      <c r="K14953" s="34">
        <v>247</v>
      </c>
      <c r="L14953" s="34">
        <v>183</v>
      </c>
      <c r="M14953" s="34">
        <v>187</v>
      </c>
      <c r="N14953" s="34">
        <v>253</v>
      </c>
      <c r="O14953" s="34">
        <v>209</v>
      </c>
      <c r="P14953" s="34">
        <v>291</v>
      </c>
      <c r="Q14953" s="34">
        <v>291</v>
      </c>
      <c r="R14953" s="34">
        <v>331</v>
      </c>
      <c r="S14953" s="34">
        <v>236</v>
      </c>
      <c r="T14953" s="34">
        <v>277</v>
      </c>
      <c r="U14953" s="34">
        <v>201</v>
      </c>
      <c r="V14953" s="34">
        <v>274</v>
      </c>
      <c r="W14953" s="34">
        <v>242</v>
      </c>
      <c r="X14953" s="34">
        <v>350</v>
      </c>
      <c r="Y14953" s="34">
        <v>265</v>
      </c>
      <c r="Z14953" s="34">
        <v>317</v>
      </c>
      <c r="AA14953" s="34">
        <v>313</v>
      </c>
      <c r="AB14953" s="34">
        <v>366</v>
      </c>
      <c r="AC14953" s="34">
        <v>396</v>
      </c>
    </row>
    <row r="14954" spans="1:29" x14ac:dyDescent="0.2">
      <c r="A14954" s="34" t="s">
        <v>75447</v>
      </c>
      <c r="B14954" s="34">
        <v>33</v>
      </c>
      <c r="C14954" s="34">
        <v>49</v>
      </c>
      <c r="D14954" s="34">
        <v>51</v>
      </c>
      <c r="E14954" s="34">
        <v>48</v>
      </c>
      <c r="F14954" s="34">
        <v>53</v>
      </c>
      <c r="G14954" s="34">
        <v>26</v>
      </c>
      <c r="H14954" s="34">
        <v>32</v>
      </c>
      <c r="I14954" s="34">
        <v>28</v>
      </c>
      <c r="J14954" s="34">
        <v>24</v>
      </c>
      <c r="K14954" s="34">
        <v>55</v>
      </c>
      <c r="L14954" s="34">
        <v>6</v>
      </c>
      <c r="M14954" s="34">
        <v>18</v>
      </c>
      <c r="N14954" s="34">
        <v>22</v>
      </c>
      <c r="O14954" s="34">
        <v>23</v>
      </c>
      <c r="P14954" s="34">
        <v>34</v>
      </c>
      <c r="Q14954" s="34">
        <v>33</v>
      </c>
      <c r="R14954" s="34">
        <v>42</v>
      </c>
      <c r="S14954" s="34">
        <v>55</v>
      </c>
      <c r="T14954" s="34">
        <v>10</v>
      </c>
      <c r="U14954" s="34">
        <v>19</v>
      </c>
      <c r="V14954" s="34">
        <v>27</v>
      </c>
      <c r="W14954" s="34">
        <v>17</v>
      </c>
      <c r="X14954" s="34">
        <v>41</v>
      </c>
      <c r="Y14954" s="34">
        <v>24</v>
      </c>
      <c r="Z14954" s="34">
        <v>37</v>
      </c>
      <c r="AA14954" s="34">
        <v>47</v>
      </c>
      <c r="AB14954" s="34">
        <v>26</v>
      </c>
      <c r="AC14954" s="34">
        <v>56</v>
      </c>
    </row>
    <row r="14955" spans="1:29" x14ac:dyDescent="0.2">
      <c r="A14955" s="34" t="s">
        <v>75448</v>
      </c>
      <c r="B14955" s="34">
        <v>164</v>
      </c>
      <c r="C14955" s="34">
        <v>141</v>
      </c>
      <c r="D14955" s="34">
        <v>195</v>
      </c>
      <c r="E14955" s="34">
        <v>203</v>
      </c>
      <c r="F14955" s="34">
        <v>150</v>
      </c>
      <c r="G14955" s="34">
        <v>104</v>
      </c>
      <c r="H14955" s="34">
        <v>127</v>
      </c>
      <c r="I14955" s="34">
        <v>140</v>
      </c>
      <c r="J14955" s="34">
        <v>145</v>
      </c>
      <c r="K14955" s="34">
        <v>157</v>
      </c>
      <c r="L14955" s="34">
        <v>95</v>
      </c>
      <c r="M14955" s="34">
        <v>125</v>
      </c>
      <c r="N14955" s="34">
        <v>128</v>
      </c>
      <c r="O14955" s="34">
        <v>103</v>
      </c>
      <c r="P14955" s="34">
        <v>128</v>
      </c>
      <c r="Q14955" s="34">
        <v>162</v>
      </c>
      <c r="R14955" s="34">
        <v>143</v>
      </c>
      <c r="S14955" s="34">
        <v>158</v>
      </c>
      <c r="T14955" s="34">
        <v>138</v>
      </c>
      <c r="U14955" s="34">
        <v>112</v>
      </c>
      <c r="V14955" s="34">
        <v>163</v>
      </c>
      <c r="W14955" s="34">
        <v>128</v>
      </c>
      <c r="X14955" s="34">
        <v>166</v>
      </c>
      <c r="Y14955" s="34">
        <v>113</v>
      </c>
      <c r="Z14955" s="34">
        <v>159</v>
      </c>
      <c r="AA14955" s="34">
        <v>158</v>
      </c>
      <c r="AB14955" s="34">
        <v>144</v>
      </c>
      <c r="AC14955" s="34">
        <v>208</v>
      </c>
    </row>
    <row r="14956" spans="1:29" x14ac:dyDescent="0.2">
      <c r="A14956" s="34" t="s">
        <v>75449</v>
      </c>
      <c r="B14956" s="34">
        <v>80</v>
      </c>
      <c r="C14956" s="34">
        <v>94</v>
      </c>
      <c r="D14956" s="34">
        <v>129</v>
      </c>
      <c r="E14956" s="34">
        <v>81</v>
      </c>
      <c r="F14956" s="34">
        <v>104</v>
      </c>
      <c r="G14956" s="34">
        <v>72</v>
      </c>
      <c r="H14956" s="34">
        <v>88</v>
      </c>
      <c r="I14956" s="34">
        <v>102</v>
      </c>
      <c r="J14956" s="34">
        <v>85</v>
      </c>
      <c r="K14956" s="34">
        <v>102</v>
      </c>
      <c r="L14956" s="34">
        <v>56</v>
      </c>
      <c r="M14956" s="34">
        <v>76</v>
      </c>
      <c r="N14956" s="34">
        <v>97</v>
      </c>
      <c r="O14956" s="34">
        <v>65</v>
      </c>
      <c r="P14956" s="34">
        <v>89</v>
      </c>
      <c r="Q14956" s="34">
        <v>104</v>
      </c>
      <c r="R14956" s="34">
        <v>127</v>
      </c>
      <c r="S14956" s="34">
        <v>102</v>
      </c>
      <c r="T14956" s="34">
        <v>82</v>
      </c>
      <c r="U14956" s="34">
        <v>92</v>
      </c>
      <c r="V14956" s="34">
        <v>137</v>
      </c>
      <c r="W14956" s="34">
        <v>112</v>
      </c>
      <c r="X14956" s="34">
        <v>133</v>
      </c>
      <c r="Y14956" s="34">
        <v>80</v>
      </c>
      <c r="Z14956" s="34">
        <v>141</v>
      </c>
      <c r="AA14956" s="34">
        <v>117</v>
      </c>
      <c r="AB14956" s="34">
        <v>106</v>
      </c>
      <c r="AC14956" s="34">
        <v>180</v>
      </c>
    </row>
    <row r="14957" spans="1:29" x14ac:dyDescent="0.2">
      <c r="A14957" s="34" t="s">
        <v>75450</v>
      </c>
      <c r="B14957" s="34">
        <v>271</v>
      </c>
      <c r="C14957" s="34">
        <v>260</v>
      </c>
      <c r="D14957" s="34">
        <v>442</v>
      </c>
      <c r="E14957" s="34">
        <v>360</v>
      </c>
      <c r="F14957" s="34">
        <v>432</v>
      </c>
      <c r="G14957" s="34">
        <v>236</v>
      </c>
      <c r="H14957" s="34">
        <v>373</v>
      </c>
      <c r="I14957" s="34">
        <v>284</v>
      </c>
      <c r="J14957" s="34">
        <v>266</v>
      </c>
      <c r="K14957" s="34">
        <v>412</v>
      </c>
      <c r="L14957" s="34">
        <v>208</v>
      </c>
      <c r="M14957" s="34">
        <v>245</v>
      </c>
      <c r="N14957" s="34">
        <v>321</v>
      </c>
      <c r="O14957" s="34">
        <v>283</v>
      </c>
      <c r="P14957" s="34">
        <v>295</v>
      </c>
      <c r="Q14957" s="34">
        <v>308</v>
      </c>
      <c r="R14957" s="34">
        <v>399</v>
      </c>
      <c r="S14957" s="34">
        <v>362</v>
      </c>
      <c r="T14957" s="34">
        <v>243</v>
      </c>
      <c r="U14957" s="34">
        <v>254</v>
      </c>
      <c r="V14957" s="34">
        <v>395</v>
      </c>
      <c r="W14957" s="34">
        <v>295</v>
      </c>
      <c r="X14957" s="34">
        <v>490</v>
      </c>
      <c r="Y14957" s="34">
        <v>261</v>
      </c>
      <c r="Z14957" s="34">
        <v>458</v>
      </c>
      <c r="AA14957" s="34">
        <v>368</v>
      </c>
      <c r="AB14957" s="34">
        <v>339</v>
      </c>
      <c r="AC14957" s="34">
        <v>459</v>
      </c>
    </row>
    <row r="14958" spans="1:29" x14ac:dyDescent="0.2">
      <c r="A14958" s="34" t="s">
        <v>75451</v>
      </c>
      <c r="B14958" s="34">
        <v>111</v>
      </c>
      <c r="C14958" s="34">
        <v>137</v>
      </c>
      <c r="D14958" s="34">
        <v>144</v>
      </c>
      <c r="E14958" s="34">
        <v>126</v>
      </c>
      <c r="F14958" s="34">
        <v>90</v>
      </c>
      <c r="G14958" s="34">
        <v>106</v>
      </c>
      <c r="H14958" s="34">
        <v>55</v>
      </c>
      <c r="I14958" s="34">
        <v>81</v>
      </c>
      <c r="J14958" s="34">
        <v>51</v>
      </c>
      <c r="K14958" s="34">
        <v>104</v>
      </c>
      <c r="L14958" s="34">
        <v>37</v>
      </c>
      <c r="M14958" s="34">
        <v>78</v>
      </c>
      <c r="N14958" s="34">
        <v>62</v>
      </c>
      <c r="O14958" s="34">
        <v>90</v>
      </c>
      <c r="P14958" s="34">
        <v>72</v>
      </c>
      <c r="Q14958" s="34">
        <v>77</v>
      </c>
      <c r="R14958" s="34">
        <v>64</v>
      </c>
      <c r="S14958" s="34">
        <v>104</v>
      </c>
      <c r="T14958" s="34">
        <v>33</v>
      </c>
      <c r="U14958" s="34">
        <v>68</v>
      </c>
      <c r="V14958" s="34">
        <v>84</v>
      </c>
      <c r="W14958" s="34">
        <v>91</v>
      </c>
      <c r="X14958" s="34">
        <v>132</v>
      </c>
      <c r="Y14958" s="34">
        <v>39</v>
      </c>
      <c r="Z14958" s="34">
        <v>131</v>
      </c>
      <c r="AA14958" s="34">
        <v>128</v>
      </c>
      <c r="AB14958" s="34">
        <v>49</v>
      </c>
      <c r="AC14958" s="34">
        <v>139</v>
      </c>
    </row>
    <row r="14959" spans="1:29" x14ac:dyDescent="0.2">
      <c r="A14959" s="34" t="s">
        <v>75452</v>
      </c>
      <c r="B14959" s="34">
        <v>86</v>
      </c>
      <c r="C14959" s="34">
        <v>123</v>
      </c>
      <c r="D14959" s="34">
        <v>165</v>
      </c>
      <c r="E14959" s="34">
        <v>167</v>
      </c>
      <c r="F14959" s="34">
        <v>154</v>
      </c>
      <c r="G14959" s="34">
        <v>170</v>
      </c>
      <c r="H14959" s="34">
        <v>165</v>
      </c>
      <c r="I14959" s="34">
        <v>132</v>
      </c>
      <c r="J14959" s="34">
        <v>135</v>
      </c>
      <c r="K14959" s="34">
        <v>188</v>
      </c>
      <c r="L14959" s="34">
        <v>72</v>
      </c>
      <c r="M14959" s="34">
        <v>123</v>
      </c>
      <c r="N14959" s="34">
        <v>106</v>
      </c>
      <c r="O14959" s="34">
        <v>140</v>
      </c>
      <c r="P14959" s="34">
        <v>117</v>
      </c>
      <c r="Q14959" s="34">
        <v>145</v>
      </c>
      <c r="R14959" s="34">
        <v>148</v>
      </c>
      <c r="S14959" s="34">
        <v>225</v>
      </c>
      <c r="T14959" s="34">
        <v>95</v>
      </c>
      <c r="U14959" s="34">
        <v>92</v>
      </c>
      <c r="V14959" s="34">
        <v>185</v>
      </c>
      <c r="W14959" s="34">
        <v>131</v>
      </c>
      <c r="X14959" s="34">
        <v>180</v>
      </c>
      <c r="Y14959" s="34">
        <v>85</v>
      </c>
      <c r="Z14959" s="34">
        <v>192</v>
      </c>
      <c r="AA14959" s="34">
        <v>204</v>
      </c>
      <c r="AB14959" s="34">
        <v>143</v>
      </c>
      <c r="AC14959" s="34">
        <v>260</v>
      </c>
    </row>
    <row r="14960" spans="1:29" x14ac:dyDescent="0.2">
      <c r="A14960" s="34" t="s">
        <v>75453</v>
      </c>
      <c r="B14960" s="34">
        <v>46</v>
      </c>
      <c r="C14960" s="34">
        <v>46</v>
      </c>
      <c r="D14960" s="34">
        <v>58</v>
      </c>
      <c r="E14960" s="34">
        <v>62</v>
      </c>
      <c r="F14960" s="34">
        <v>46</v>
      </c>
      <c r="G14960" s="34">
        <v>55</v>
      </c>
      <c r="H14960" s="34">
        <v>36</v>
      </c>
      <c r="I14960" s="34">
        <v>32</v>
      </c>
      <c r="J14960" s="34">
        <v>29</v>
      </c>
      <c r="K14960" s="34">
        <v>46</v>
      </c>
      <c r="L14960" s="34">
        <v>23</v>
      </c>
      <c r="M14960" s="34">
        <v>37</v>
      </c>
      <c r="N14960" s="34">
        <v>41</v>
      </c>
      <c r="O14960" s="34">
        <v>37</v>
      </c>
      <c r="P14960" s="34">
        <v>46</v>
      </c>
      <c r="Q14960" s="34">
        <v>39</v>
      </c>
      <c r="R14960" s="34">
        <v>37</v>
      </c>
      <c r="S14960" s="34">
        <v>62</v>
      </c>
      <c r="T14960" s="34">
        <v>26</v>
      </c>
      <c r="U14960" s="34">
        <v>41</v>
      </c>
      <c r="V14960" s="34">
        <v>56</v>
      </c>
      <c r="W14960" s="34">
        <v>52</v>
      </c>
      <c r="X14960" s="34">
        <v>71</v>
      </c>
      <c r="Y14960" s="34">
        <v>37</v>
      </c>
      <c r="Z14960" s="34">
        <v>35</v>
      </c>
      <c r="AA14960" s="34">
        <v>74</v>
      </c>
      <c r="AB14960" s="34">
        <v>37</v>
      </c>
      <c r="AC14960" s="34">
        <v>77</v>
      </c>
    </row>
    <row r="14961" spans="1:29" x14ac:dyDescent="0.2">
      <c r="A14961" s="34" t="s">
        <v>75454</v>
      </c>
      <c r="B14961" s="34">
        <v>109</v>
      </c>
      <c r="C14961" s="34">
        <v>176</v>
      </c>
      <c r="D14961" s="34">
        <v>207</v>
      </c>
      <c r="E14961" s="34">
        <v>152</v>
      </c>
      <c r="F14961" s="34">
        <v>142</v>
      </c>
      <c r="G14961" s="34">
        <v>155</v>
      </c>
      <c r="H14961" s="34">
        <v>122</v>
      </c>
      <c r="I14961" s="34">
        <v>134</v>
      </c>
      <c r="J14961" s="34">
        <v>71</v>
      </c>
      <c r="K14961" s="34">
        <v>163</v>
      </c>
      <c r="L14961" s="34">
        <v>29</v>
      </c>
      <c r="M14961" s="34">
        <v>133</v>
      </c>
      <c r="N14961" s="34">
        <v>90</v>
      </c>
      <c r="O14961" s="34">
        <v>121</v>
      </c>
      <c r="P14961" s="34">
        <v>101</v>
      </c>
      <c r="Q14961" s="34">
        <v>127</v>
      </c>
      <c r="R14961" s="34">
        <v>87</v>
      </c>
      <c r="S14961" s="34">
        <v>197</v>
      </c>
      <c r="T14961" s="34">
        <v>48</v>
      </c>
      <c r="U14961" s="34">
        <v>81</v>
      </c>
      <c r="V14961" s="34">
        <v>111</v>
      </c>
      <c r="W14961" s="34">
        <v>88</v>
      </c>
      <c r="X14961" s="34">
        <v>141</v>
      </c>
      <c r="Y14961" s="34">
        <v>61</v>
      </c>
      <c r="Z14961" s="34">
        <v>184</v>
      </c>
      <c r="AA14961" s="34">
        <v>155</v>
      </c>
      <c r="AB14961" s="34">
        <v>70</v>
      </c>
      <c r="AC14961" s="34">
        <v>188</v>
      </c>
    </row>
    <row r="14962" spans="1:29" x14ac:dyDescent="0.2">
      <c r="A14962" s="34" t="s">
        <v>75455</v>
      </c>
      <c r="B14962" s="34">
        <v>102</v>
      </c>
      <c r="C14962" s="34">
        <v>148</v>
      </c>
      <c r="D14962" s="34">
        <v>209</v>
      </c>
      <c r="E14962" s="34">
        <v>232</v>
      </c>
      <c r="F14962" s="34">
        <v>161</v>
      </c>
      <c r="G14962" s="34">
        <v>249</v>
      </c>
      <c r="H14962" s="34">
        <v>165</v>
      </c>
      <c r="I14962" s="34">
        <v>163</v>
      </c>
      <c r="J14962" s="34">
        <v>140</v>
      </c>
      <c r="K14962" s="34">
        <v>192</v>
      </c>
      <c r="L14962" s="34">
        <v>88</v>
      </c>
      <c r="M14962" s="34">
        <v>155</v>
      </c>
      <c r="N14962" s="34">
        <v>125</v>
      </c>
      <c r="O14962" s="34">
        <v>146</v>
      </c>
      <c r="P14962" s="34">
        <v>125</v>
      </c>
      <c r="Q14962" s="34">
        <v>172</v>
      </c>
      <c r="R14962" s="34">
        <v>144</v>
      </c>
      <c r="S14962" s="34">
        <v>238</v>
      </c>
      <c r="T14962" s="34">
        <v>97</v>
      </c>
      <c r="U14962" s="34">
        <v>145</v>
      </c>
      <c r="V14962" s="34">
        <v>189</v>
      </c>
      <c r="W14962" s="34">
        <v>185</v>
      </c>
      <c r="X14962" s="34">
        <v>228</v>
      </c>
      <c r="Y14962" s="34">
        <v>116</v>
      </c>
      <c r="Z14962" s="34">
        <v>177</v>
      </c>
      <c r="AA14962" s="34">
        <v>229</v>
      </c>
      <c r="AB14962" s="34">
        <v>158</v>
      </c>
      <c r="AC14962" s="34">
        <v>263</v>
      </c>
    </row>
    <row r="14963" spans="1:29" x14ac:dyDescent="0.2">
      <c r="A14963" s="34" t="s">
        <v>75456</v>
      </c>
      <c r="B14963" s="34">
        <v>47</v>
      </c>
      <c r="C14963" s="34">
        <v>113</v>
      </c>
      <c r="D14963" s="34">
        <v>160</v>
      </c>
      <c r="E14963" s="34">
        <v>101</v>
      </c>
      <c r="F14963" s="34">
        <v>99</v>
      </c>
      <c r="G14963" s="34">
        <v>119</v>
      </c>
      <c r="H14963" s="34">
        <v>102</v>
      </c>
      <c r="I14963" s="34">
        <v>104</v>
      </c>
      <c r="J14963" s="34">
        <v>77</v>
      </c>
      <c r="K14963" s="34">
        <v>114</v>
      </c>
      <c r="L14963" s="34">
        <v>25</v>
      </c>
      <c r="M14963" s="34">
        <v>90</v>
      </c>
      <c r="N14963" s="34">
        <v>75</v>
      </c>
      <c r="O14963" s="34">
        <v>94</v>
      </c>
      <c r="P14963" s="34">
        <v>73</v>
      </c>
      <c r="Q14963" s="34">
        <v>110</v>
      </c>
      <c r="R14963" s="34">
        <v>69</v>
      </c>
      <c r="S14963" s="34">
        <v>126</v>
      </c>
      <c r="T14963" s="34">
        <v>59</v>
      </c>
      <c r="U14963" s="34">
        <v>88</v>
      </c>
      <c r="V14963" s="34">
        <v>89</v>
      </c>
      <c r="W14963" s="34">
        <v>99</v>
      </c>
      <c r="X14963" s="34">
        <v>143</v>
      </c>
      <c r="Y14963" s="34">
        <v>75</v>
      </c>
      <c r="Z14963" s="34">
        <v>124</v>
      </c>
      <c r="AA14963" s="34">
        <v>153</v>
      </c>
      <c r="AB14963" s="34">
        <v>65</v>
      </c>
      <c r="AC14963" s="34">
        <v>167</v>
      </c>
    </row>
    <row r="14964" spans="1:29" x14ac:dyDescent="0.2">
      <c r="A14964" s="34" t="s">
        <v>75457</v>
      </c>
      <c r="B14964" s="34">
        <v>67</v>
      </c>
      <c r="C14964" s="34">
        <v>74</v>
      </c>
      <c r="D14964" s="34">
        <v>39</v>
      </c>
      <c r="E14964" s="34">
        <v>73</v>
      </c>
      <c r="F14964" s="34">
        <v>53</v>
      </c>
      <c r="G14964" s="34">
        <v>54</v>
      </c>
      <c r="H14964" s="34">
        <v>44</v>
      </c>
      <c r="I14964" s="34">
        <v>62</v>
      </c>
      <c r="J14964" s="34">
        <v>26</v>
      </c>
      <c r="K14964" s="34">
        <v>61</v>
      </c>
      <c r="L14964" s="34">
        <v>20</v>
      </c>
      <c r="M14964" s="34">
        <v>56</v>
      </c>
      <c r="N14964" s="34">
        <v>37</v>
      </c>
      <c r="O14964" s="34">
        <v>68</v>
      </c>
      <c r="P14964" s="34">
        <v>37</v>
      </c>
      <c r="Q14964" s="34">
        <v>79</v>
      </c>
      <c r="R14964" s="34">
        <v>37</v>
      </c>
      <c r="S14964" s="34">
        <v>111</v>
      </c>
      <c r="T14964" s="34">
        <v>38</v>
      </c>
      <c r="U14964" s="34">
        <v>59</v>
      </c>
      <c r="V14964" s="34">
        <v>65</v>
      </c>
      <c r="W14964" s="34">
        <v>61</v>
      </c>
      <c r="X14964" s="34">
        <v>48</v>
      </c>
      <c r="Y14964" s="34">
        <v>49</v>
      </c>
      <c r="Z14964" s="34">
        <v>27</v>
      </c>
      <c r="AA14964" s="34">
        <v>57</v>
      </c>
      <c r="AB14964" s="34">
        <v>43</v>
      </c>
      <c r="AC14964" s="34">
        <v>82</v>
      </c>
    </row>
    <row r="14965" spans="1:29" x14ac:dyDescent="0.2">
      <c r="A14965" s="34" t="s">
        <v>75458</v>
      </c>
      <c r="B14965" s="34">
        <v>39</v>
      </c>
      <c r="C14965" s="34">
        <v>45</v>
      </c>
      <c r="D14965" s="34">
        <v>88</v>
      </c>
      <c r="E14965" s="34">
        <v>62</v>
      </c>
      <c r="F14965" s="34">
        <v>49</v>
      </c>
      <c r="G14965" s="34">
        <v>43</v>
      </c>
      <c r="H14965" s="34">
        <v>43</v>
      </c>
      <c r="I14965" s="34">
        <v>42</v>
      </c>
      <c r="J14965" s="34">
        <v>23</v>
      </c>
      <c r="K14965" s="34">
        <v>61</v>
      </c>
      <c r="L14965" s="34">
        <v>13</v>
      </c>
      <c r="M14965" s="34">
        <v>40</v>
      </c>
      <c r="N14965" s="34">
        <v>26</v>
      </c>
      <c r="O14965" s="34">
        <v>40</v>
      </c>
      <c r="P14965" s="34">
        <v>28</v>
      </c>
      <c r="Q14965" s="34">
        <v>48</v>
      </c>
      <c r="R14965" s="34">
        <v>31</v>
      </c>
      <c r="S14965" s="34">
        <v>69</v>
      </c>
      <c r="T14965" s="34">
        <v>17</v>
      </c>
      <c r="U14965" s="34">
        <v>26</v>
      </c>
      <c r="V14965" s="34">
        <v>60</v>
      </c>
      <c r="W14965" s="34">
        <v>16</v>
      </c>
      <c r="X14965" s="34">
        <v>49</v>
      </c>
      <c r="Y14965" s="34">
        <v>21</v>
      </c>
      <c r="Z14965" s="34">
        <v>68</v>
      </c>
      <c r="AA14965" s="34">
        <v>41</v>
      </c>
      <c r="AB14965" s="34">
        <v>16</v>
      </c>
      <c r="AC14965" s="34">
        <v>59</v>
      </c>
    </row>
    <row r="14966" spans="1:29" x14ac:dyDescent="0.2">
      <c r="A14966" s="34" t="s">
        <v>75459</v>
      </c>
      <c r="B14966" s="34">
        <v>38</v>
      </c>
      <c r="C14966" s="34">
        <v>107</v>
      </c>
      <c r="D14966" s="34">
        <v>127</v>
      </c>
      <c r="E14966" s="34">
        <v>167</v>
      </c>
      <c r="F14966" s="34">
        <v>82</v>
      </c>
      <c r="G14966" s="34">
        <v>107</v>
      </c>
      <c r="H14966" s="34">
        <v>90</v>
      </c>
      <c r="I14966" s="34">
        <v>117</v>
      </c>
      <c r="J14966" s="34">
        <v>63</v>
      </c>
      <c r="K14966" s="34">
        <v>157</v>
      </c>
      <c r="L14966" s="34">
        <v>39</v>
      </c>
      <c r="M14966" s="34">
        <v>98</v>
      </c>
      <c r="N14966" s="34">
        <v>65</v>
      </c>
      <c r="O14966" s="34">
        <v>97</v>
      </c>
      <c r="P14966" s="34">
        <v>71</v>
      </c>
      <c r="Q14966" s="34">
        <v>108</v>
      </c>
      <c r="R14966" s="34">
        <v>72</v>
      </c>
      <c r="S14966" s="34">
        <v>130</v>
      </c>
      <c r="T14966" s="34">
        <v>52</v>
      </c>
      <c r="U14966" s="34">
        <v>89</v>
      </c>
      <c r="V14966" s="34">
        <v>129</v>
      </c>
      <c r="W14966" s="34">
        <v>82</v>
      </c>
      <c r="X14966" s="34">
        <v>146</v>
      </c>
      <c r="Y14966" s="34">
        <v>74</v>
      </c>
      <c r="Z14966" s="34">
        <v>110</v>
      </c>
      <c r="AA14966" s="34">
        <v>105</v>
      </c>
      <c r="AB14966" s="34">
        <v>70</v>
      </c>
      <c r="AC14966" s="34">
        <v>144</v>
      </c>
    </row>
    <row r="14967" spans="1:29" x14ac:dyDescent="0.2">
      <c r="A14967" s="34" t="s">
        <v>75460</v>
      </c>
      <c r="B14967" s="34">
        <v>18</v>
      </c>
      <c r="C14967" s="34">
        <v>12</v>
      </c>
      <c r="D14967" s="34">
        <v>23</v>
      </c>
      <c r="E14967" s="34">
        <v>17</v>
      </c>
      <c r="F14967" s="34">
        <v>27</v>
      </c>
      <c r="G14967" s="34">
        <v>22</v>
      </c>
      <c r="H14967" s="34">
        <v>23</v>
      </c>
      <c r="I14967" s="34">
        <v>19</v>
      </c>
      <c r="J14967" s="34">
        <v>10</v>
      </c>
      <c r="K14967" s="34">
        <v>18</v>
      </c>
      <c r="L14967" s="34">
        <v>10</v>
      </c>
      <c r="M14967" s="34">
        <v>11</v>
      </c>
      <c r="N14967" s="34">
        <v>11</v>
      </c>
      <c r="O14967" s="34">
        <v>17</v>
      </c>
      <c r="P14967" s="34">
        <v>8</v>
      </c>
      <c r="Q14967" s="34">
        <v>13</v>
      </c>
      <c r="R14967" s="34">
        <v>10</v>
      </c>
      <c r="S14967" s="34">
        <v>22</v>
      </c>
      <c r="T14967" s="34">
        <v>5</v>
      </c>
      <c r="U14967" s="34">
        <v>11</v>
      </c>
      <c r="V14967" s="34">
        <v>16</v>
      </c>
      <c r="W14967" s="34">
        <v>16</v>
      </c>
      <c r="X14967" s="34">
        <v>22</v>
      </c>
      <c r="Y14967" s="34">
        <v>11</v>
      </c>
      <c r="Z14967" s="34">
        <v>34</v>
      </c>
      <c r="AA14967" s="34">
        <v>24</v>
      </c>
      <c r="AB14967" s="34">
        <v>6</v>
      </c>
      <c r="AC14967" s="34">
        <v>17</v>
      </c>
    </row>
    <row r="14968" spans="1:29" x14ac:dyDescent="0.2">
      <c r="A14968" s="34" t="s">
        <v>75461</v>
      </c>
      <c r="B14968" s="34">
        <v>85</v>
      </c>
      <c r="C14968" s="34">
        <v>179</v>
      </c>
      <c r="D14968" s="34">
        <v>157</v>
      </c>
      <c r="E14968" s="34">
        <v>176</v>
      </c>
      <c r="F14968" s="34">
        <v>139</v>
      </c>
      <c r="G14968" s="34">
        <v>147</v>
      </c>
      <c r="H14968" s="34">
        <v>128</v>
      </c>
      <c r="I14968" s="34">
        <v>175</v>
      </c>
      <c r="J14968" s="34">
        <v>82</v>
      </c>
      <c r="K14968" s="34">
        <v>176</v>
      </c>
      <c r="L14968" s="34">
        <v>53</v>
      </c>
      <c r="M14968" s="34">
        <v>119</v>
      </c>
      <c r="N14968" s="34">
        <v>68</v>
      </c>
      <c r="O14968" s="34">
        <v>125</v>
      </c>
      <c r="P14968" s="34">
        <v>106</v>
      </c>
      <c r="Q14968" s="34">
        <v>151</v>
      </c>
      <c r="R14968" s="34">
        <v>115</v>
      </c>
      <c r="S14968" s="34">
        <v>195</v>
      </c>
      <c r="T14968" s="34">
        <v>69</v>
      </c>
      <c r="U14968" s="34">
        <v>92</v>
      </c>
      <c r="V14968" s="34">
        <v>119</v>
      </c>
      <c r="W14968" s="34">
        <v>147</v>
      </c>
      <c r="X14968" s="34">
        <v>181</v>
      </c>
      <c r="Y14968" s="34">
        <v>81</v>
      </c>
      <c r="Z14968" s="34">
        <v>92</v>
      </c>
      <c r="AA14968" s="34">
        <v>153</v>
      </c>
      <c r="AB14968" s="34">
        <v>102</v>
      </c>
      <c r="AC14968" s="34">
        <v>175</v>
      </c>
    </row>
    <row r="14969" spans="1:29" x14ac:dyDescent="0.2">
      <c r="A14969" s="34" t="s">
        <v>75462</v>
      </c>
      <c r="B14969" s="34">
        <v>134</v>
      </c>
      <c r="C14969" s="34">
        <v>126</v>
      </c>
      <c r="D14969" s="34">
        <v>212</v>
      </c>
      <c r="E14969" s="34">
        <v>114</v>
      </c>
      <c r="F14969" s="34">
        <v>182</v>
      </c>
      <c r="G14969" s="34">
        <v>156</v>
      </c>
      <c r="H14969" s="34">
        <v>195</v>
      </c>
      <c r="I14969" s="34">
        <v>122</v>
      </c>
      <c r="J14969" s="34">
        <v>161</v>
      </c>
      <c r="K14969" s="34">
        <v>123</v>
      </c>
      <c r="L14969" s="34">
        <v>129</v>
      </c>
      <c r="M14969" s="34">
        <v>141</v>
      </c>
      <c r="N14969" s="34">
        <v>165</v>
      </c>
      <c r="O14969" s="34">
        <v>112</v>
      </c>
      <c r="P14969" s="34">
        <v>182</v>
      </c>
      <c r="Q14969" s="34">
        <v>205</v>
      </c>
      <c r="R14969" s="34">
        <v>218</v>
      </c>
      <c r="S14969" s="34">
        <v>176</v>
      </c>
      <c r="T14969" s="34">
        <v>151</v>
      </c>
      <c r="U14969" s="34">
        <v>130</v>
      </c>
      <c r="V14969" s="34">
        <v>178</v>
      </c>
      <c r="W14969" s="34">
        <v>178</v>
      </c>
      <c r="X14969" s="34">
        <v>250</v>
      </c>
      <c r="Y14969" s="34">
        <v>154</v>
      </c>
      <c r="Z14969" s="34">
        <v>222</v>
      </c>
      <c r="AA14969" s="34">
        <v>201</v>
      </c>
      <c r="AB14969" s="34">
        <v>233</v>
      </c>
      <c r="AC14969" s="34">
        <v>207</v>
      </c>
    </row>
    <row r="14970" spans="1:29" x14ac:dyDescent="0.2">
      <c r="A14970" s="34" t="s">
        <v>75463</v>
      </c>
      <c r="B14970" s="34">
        <v>103</v>
      </c>
      <c r="C14970" s="34">
        <v>137</v>
      </c>
      <c r="D14970" s="34">
        <v>152</v>
      </c>
      <c r="E14970" s="34">
        <v>124</v>
      </c>
      <c r="F14970" s="34">
        <v>183</v>
      </c>
      <c r="G14970" s="34">
        <v>101</v>
      </c>
      <c r="H14970" s="34">
        <v>174</v>
      </c>
      <c r="I14970" s="34">
        <v>147</v>
      </c>
      <c r="J14970" s="34">
        <v>137</v>
      </c>
      <c r="K14970" s="34">
        <v>130</v>
      </c>
      <c r="L14970" s="34">
        <v>104</v>
      </c>
      <c r="M14970" s="34">
        <v>116</v>
      </c>
      <c r="N14970" s="34">
        <v>141</v>
      </c>
      <c r="O14970" s="34">
        <v>140</v>
      </c>
      <c r="P14970" s="34">
        <v>145</v>
      </c>
      <c r="Q14970" s="34">
        <v>164</v>
      </c>
      <c r="R14970" s="34">
        <v>165</v>
      </c>
      <c r="S14970" s="34">
        <v>140</v>
      </c>
      <c r="T14970" s="34">
        <v>136</v>
      </c>
      <c r="U14970" s="34">
        <v>155</v>
      </c>
      <c r="V14970" s="34">
        <v>188</v>
      </c>
      <c r="W14970" s="34">
        <v>145</v>
      </c>
      <c r="X14970" s="34">
        <v>157</v>
      </c>
      <c r="Y14970" s="34">
        <v>142</v>
      </c>
      <c r="Z14970" s="34">
        <v>167</v>
      </c>
      <c r="AA14970" s="34">
        <v>181</v>
      </c>
      <c r="AB14970" s="34">
        <v>213</v>
      </c>
      <c r="AC14970" s="34">
        <v>250</v>
      </c>
    </row>
    <row r="14971" spans="1:29" x14ac:dyDescent="0.2">
      <c r="A14971" s="34" t="s">
        <v>75464</v>
      </c>
      <c r="B14971" s="34">
        <v>50</v>
      </c>
      <c r="C14971" s="34">
        <v>40</v>
      </c>
      <c r="D14971" s="34">
        <v>81</v>
      </c>
      <c r="E14971" s="34">
        <v>68</v>
      </c>
      <c r="F14971" s="34">
        <v>62</v>
      </c>
      <c r="G14971" s="34">
        <v>52</v>
      </c>
      <c r="H14971" s="34">
        <v>44</v>
      </c>
      <c r="I14971" s="34">
        <v>22</v>
      </c>
      <c r="J14971" s="34">
        <v>45</v>
      </c>
      <c r="K14971" s="34">
        <v>44</v>
      </c>
      <c r="L14971" s="34">
        <v>22</v>
      </c>
      <c r="M14971" s="34">
        <v>29</v>
      </c>
      <c r="N14971" s="34">
        <v>50</v>
      </c>
      <c r="O14971" s="34">
        <v>62</v>
      </c>
      <c r="P14971" s="34">
        <v>43</v>
      </c>
      <c r="Q14971" s="34">
        <v>64</v>
      </c>
      <c r="R14971" s="34">
        <v>55</v>
      </c>
      <c r="S14971" s="34">
        <v>62</v>
      </c>
      <c r="T14971" s="34">
        <v>28</v>
      </c>
      <c r="U14971" s="34">
        <v>36</v>
      </c>
      <c r="V14971" s="34">
        <v>40</v>
      </c>
      <c r="W14971" s="34">
        <v>48</v>
      </c>
      <c r="X14971" s="34">
        <v>66</v>
      </c>
      <c r="Y14971" s="34">
        <v>32</v>
      </c>
      <c r="Z14971" s="34">
        <v>42</v>
      </c>
      <c r="AA14971" s="34">
        <v>78</v>
      </c>
      <c r="AB14971" s="34">
        <v>47</v>
      </c>
      <c r="AC14971" s="34">
        <v>118</v>
      </c>
    </row>
    <row r="14972" spans="1:29" x14ac:dyDescent="0.2">
      <c r="A14972" s="34" t="s">
        <v>75465</v>
      </c>
      <c r="B14972" s="34">
        <v>70</v>
      </c>
      <c r="C14972" s="34">
        <v>92</v>
      </c>
      <c r="D14972" s="34">
        <v>99</v>
      </c>
      <c r="E14972" s="34">
        <v>91</v>
      </c>
      <c r="F14972" s="34">
        <v>56</v>
      </c>
      <c r="G14972" s="34">
        <v>63</v>
      </c>
      <c r="H14972" s="34">
        <v>56</v>
      </c>
      <c r="I14972" s="34">
        <v>58</v>
      </c>
      <c r="J14972" s="34">
        <v>39</v>
      </c>
      <c r="K14972" s="34">
        <v>74</v>
      </c>
      <c r="L14972" s="34">
        <v>23</v>
      </c>
      <c r="M14972" s="34">
        <v>46</v>
      </c>
      <c r="N14972" s="34">
        <v>68</v>
      </c>
      <c r="O14972" s="34">
        <v>61</v>
      </c>
      <c r="P14972" s="34">
        <v>40</v>
      </c>
      <c r="Q14972" s="34">
        <v>44</v>
      </c>
      <c r="R14972" s="34">
        <v>45</v>
      </c>
      <c r="S14972" s="34">
        <v>96</v>
      </c>
      <c r="T14972" s="34">
        <v>32</v>
      </c>
      <c r="U14972" s="34">
        <v>30</v>
      </c>
      <c r="V14972" s="34">
        <v>88</v>
      </c>
      <c r="W14972" s="34">
        <v>33</v>
      </c>
      <c r="X14972" s="34">
        <v>68</v>
      </c>
      <c r="Y14972" s="34">
        <v>30</v>
      </c>
      <c r="Z14972" s="34">
        <v>113</v>
      </c>
      <c r="AA14972" s="34">
        <v>43</v>
      </c>
      <c r="AB14972" s="34">
        <v>25</v>
      </c>
      <c r="AC14972" s="34">
        <v>117</v>
      </c>
    </row>
    <row r="14973" spans="1:29" x14ac:dyDescent="0.2">
      <c r="A14973" s="34" t="s">
        <v>75466</v>
      </c>
      <c r="B14973" s="34">
        <v>38</v>
      </c>
      <c r="C14973" s="34">
        <v>30</v>
      </c>
      <c r="D14973" s="34">
        <v>62</v>
      </c>
      <c r="E14973" s="34">
        <v>28</v>
      </c>
      <c r="F14973" s="34">
        <v>32</v>
      </c>
      <c r="G14973" s="34">
        <v>33</v>
      </c>
      <c r="H14973" s="34">
        <v>31</v>
      </c>
      <c r="I14973" s="34">
        <v>28</v>
      </c>
      <c r="J14973" s="34">
        <v>25</v>
      </c>
      <c r="K14973" s="34">
        <v>52</v>
      </c>
      <c r="L14973" s="34">
        <v>28</v>
      </c>
      <c r="M14973" s="34">
        <v>41</v>
      </c>
      <c r="N14973" s="34">
        <v>39</v>
      </c>
      <c r="O14973" s="34">
        <v>28</v>
      </c>
      <c r="P14973" s="34">
        <v>24</v>
      </c>
      <c r="Q14973" s="34">
        <v>43</v>
      </c>
      <c r="R14973" s="34">
        <v>40</v>
      </c>
      <c r="S14973" s="34">
        <v>37</v>
      </c>
      <c r="T14973" s="34">
        <v>18</v>
      </c>
      <c r="U14973" s="34">
        <v>30</v>
      </c>
      <c r="V14973" s="34">
        <v>52</v>
      </c>
      <c r="W14973" s="34">
        <v>36</v>
      </c>
      <c r="X14973" s="34">
        <v>55</v>
      </c>
      <c r="Y14973" s="34">
        <v>33</v>
      </c>
      <c r="Z14973" s="34">
        <v>47</v>
      </c>
      <c r="AA14973" s="34">
        <v>46</v>
      </c>
      <c r="AB14973" s="34">
        <v>23</v>
      </c>
      <c r="AC14973" s="34">
        <v>88</v>
      </c>
    </row>
    <row r="14974" spans="1:29" x14ac:dyDescent="0.2">
      <c r="A14974" s="34" t="s">
        <v>75467</v>
      </c>
      <c r="B14974" s="34">
        <v>50</v>
      </c>
      <c r="C14974" s="34">
        <v>46</v>
      </c>
      <c r="D14974" s="34">
        <v>86</v>
      </c>
      <c r="E14974" s="34">
        <v>47</v>
      </c>
      <c r="F14974" s="34">
        <v>49</v>
      </c>
      <c r="G14974" s="34">
        <v>42</v>
      </c>
      <c r="H14974" s="34">
        <v>44</v>
      </c>
      <c r="I14974" s="34">
        <v>50</v>
      </c>
      <c r="J14974" s="34">
        <v>50</v>
      </c>
      <c r="K14974" s="34">
        <v>50</v>
      </c>
      <c r="L14974" s="34">
        <v>25</v>
      </c>
      <c r="M14974" s="34">
        <v>48</v>
      </c>
      <c r="N14974" s="34">
        <v>44</v>
      </c>
      <c r="O14974" s="34">
        <v>35</v>
      </c>
      <c r="P14974" s="34">
        <v>48</v>
      </c>
      <c r="Q14974" s="34">
        <v>65</v>
      </c>
      <c r="R14974" s="34">
        <v>49</v>
      </c>
      <c r="S14974" s="34">
        <v>81</v>
      </c>
      <c r="T14974" s="34">
        <v>23</v>
      </c>
      <c r="U14974" s="34">
        <v>39</v>
      </c>
      <c r="V14974" s="34">
        <v>59</v>
      </c>
      <c r="W14974" s="34">
        <v>37</v>
      </c>
      <c r="X14974" s="34">
        <v>37</v>
      </c>
      <c r="Y14974" s="34">
        <v>29</v>
      </c>
      <c r="Z14974" s="34">
        <v>73</v>
      </c>
      <c r="AA14974" s="34">
        <v>68</v>
      </c>
      <c r="AB14974" s="34">
        <v>49</v>
      </c>
      <c r="AC14974" s="34">
        <v>70</v>
      </c>
    </row>
    <row r="14975" spans="1:29" x14ac:dyDescent="0.2">
      <c r="A14975" s="34" t="s">
        <v>75468</v>
      </c>
      <c r="B14975" s="34">
        <v>113</v>
      </c>
      <c r="C14975" s="34">
        <v>138</v>
      </c>
      <c r="D14975" s="34">
        <v>110</v>
      </c>
      <c r="E14975" s="34">
        <v>167</v>
      </c>
      <c r="F14975" s="34">
        <v>133</v>
      </c>
      <c r="G14975" s="34">
        <v>88</v>
      </c>
      <c r="H14975" s="34">
        <v>126</v>
      </c>
      <c r="I14975" s="34">
        <v>94</v>
      </c>
      <c r="J14975" s="34">
        <v>90</v>
      </c>
      <c r="K14975" s="34">
        <v>111</v>
      </c>
      <c r="L14975" s="34">
        <v>88</v>
      </c>
      <c r="M14975" s="34">
        <v>84</v>
      </c>
      <c r="N14975" s="34">
        <v>110</v>
      </c>
      <c r="O14975" s="34">
        <v>113</v>
      </c>
      <c r="P14975" s="34">
        <v>101</v>
      </c>
      <c r="Q14975" s="34">
        <v>119</v>
      </c>
      <c r="R14975" s="34">
        <v>144</v>
      </c>
      <c r="S14975" s="34">
        <v>151</v>
      </c>
      <c r="T14975" s="34">
        <v>126</v>
      </c>
      <c r="U14975" s="34">
        <v>84</v>
      </c>
      <c r="V14975" s="34">
        <v>101</v>
      </c>
      <c r="W14975" s="34">
        <v>99</v>
      </c>
      <c r="X14975" s="34">
        <v>160</v>
      </c>
      <c r="Y14975" s="34">
        <v>96</v>
      </c>
      <c r="Z14975" s="34">
        <v>126</v>
      </c>
      <c r="AA14975" s="34">
        <v>126</v>
      </c>
      <c r="AB14975" s="34">
        <v>90</v>
      </c>
      <c r="AC14975" s="34">
        <v>187</v>
      </c>
    </row>
    <row r="14976" spans="1:29" x14ac:dyDescent="0.2">
      <c r="A14976" s="34" t="s">
        <v>75469</v>
      </c>
      <c r="B14976" s="34">
        <v>105</v>
      </c>
      <c r="C14976" s="34">
        <v>183</v>
      </c>
      <c r="D14976" s="34">
        <v>199</v>
      </c>
      <c r="E14976" s="34">
        <v>241</v>
      </c>
      <c r="F14976" s="34">
        <v>179</v>
      </c>
      <c r="G14976" s="34">
        <v>176</v>
      </c>
      <c r="H14976" s="34">
        <v>131</v>
      </c>
      <c r="I14976" s="34">
        <v>133</v>
      </c>
      <c r="J14976" s="34">
        <v>113</v>
      </c>
      <c r="K14976" s="34">
        <v>194</v>
      </c>
      <c r="L14976" s="34">
        <v>71</v>
      </c>
      <c r="M14976" s="34">
        <v>108</v>
      </c>
      <c r="N14976" s="34">
        <v>149</v>
      </c>
      <c r="O14976" s="34">
        <v>147</v>
      </c>
      <c r="P14976" s="34">
        <v>160</v>
      </c>
      <c r="Q14976" s="34">
        <v>181</v>
      </c>
      <c r="R14976" s="34">
        <v>159</v>
      </c>
      <c r="S14976" s="34">
        <v>192</v>
      </c>
      <c r="T14976" s="34">
        <v>122</v>
      </c>
      <c r="U14976" s="34">
        <v>181</v>
      </c>
      <c r="V14976" s="34">
        <v>140</v>
      </c>
      <c r="W14976" s="34">
        <v>155</v>
      </c>
      <c r="X14976" s="34">
        <v>269</v>
      </c>
      <c r="Y14976" s="34">
        <v>138</v>
      </c>
      <c r="Z14976" s="34">
        <v>214</v>
      </c>
      <c r="AA14976" s="34">
        <v>199</v>
      </c>
      <c r="AB14976" s="34">
        <v>147</v>
      </c>
      <c r="AC14976" s="34">
        <v>261</v>
      </c>
    </row>
    <row r="14977" spans="1:29" x14ac:dyDescent="0.2">
      <c r="A14977" s="34" t="s">
        <v>75470</v>
      </c>
      <c r="B14977" s="34">
        <v>46</v>
      </c>
      <c r="C14977" s="34">
        <v>101</v>
      </c>
      <c r="D14977" s="34">
        <v>138</v>
      </c>
      <c r="E14977" s="34">
        <v>93</v>
      </c>
      <c r="F14977" s="34">
        <v>105</v>
      </c>
      <c r="G14977" s="34">
        <v>147</v>
      </c>
      <c r="H14977" s="34">
        <v>78</v>
      </c>
      <c r="I14977" s="34">
        <v>78</v>
      </c>
      <c r="J14977" s="34">
        <v>54</v>
      </c>
      <c r="K14977" s="34">
        <v>112</v>
      </c>
      <c r="L14977" s="34">
        <v>42</v>
      </c>
      <c r="M14977" s="34">
        <v>73</v>
      </c>
      <c r="N14977" s="34">
        <v>70</v>
      </c>
      <c r="O14977" s="34">
        <v>76</v>
      </c>
      <c r="P14977" s="34">
        <v>51</v>
      </c>
      <c r="Q14977" s="34">
        <v>110</v>
      </c>
      <c r="R14977" s="34">
        <v>64</v>
      </c>
      <c r="S14977" s="34">
        <v>112</v>
      </c>
      <c r="T14977" s="34">
        <v>37</v>
      </c>
      <c r="U14977" s="34">
        <v>72</v>
      </c>
      <c r="V14977" s="34">
        <v>84</v>
      </c>
      <c r="W14977" s="34">
        <v>79</v>
      </c>
      <c r="X14977" s="34">
        <v>116</v>
      </c>
      <c r="Y14977" s="34">
        <v>63</v>
      </c>
      <c r="Z14977" s="34">
        <v>102</v>
      </c>
      <c r="AA14977" s="34">
        <v>120</v>
      </c>
      <c r="AB14977" s="34">
        <v>52</v>
      </c>
      <c r="AC14977" s="34">
        <v>159</v>
      </c>
    </row>
    <row r="14978" spans="1:29" x14ac:dyDescent="0.2">
      <c r="A14978" s="34" t="s">
        <v>75471</v>
      </c>
      <c r="B14978" s="34">
        <v>124</v>
      </c>
      <c r="C14978" s="34">
        <v>255</v>
      </c>
      <c r="D14978" s="34">
        <v>246</v>
      </c>
      <c r="E14978" s="34">
        <v>220</v>
      </c>
      <c r="F14978" s="34">
        <v>143</v>
      </c>
      <c r="G14978" s="34">
        <v>175</v>
      </c>
      <c r="H14978" s="34">
        <v>161</v>
      </c>
      <c r="I14978" s="34">
        <v>207</v>
      </c>
      <c r="J14978" s="34">
        <v>128</v>
      </c>
      <c r="K14978" s="34">
        <v>240</v>
      </c>
      <c r="L14978" s="34">
        <v>74</v>
      </c>
      <c r="M14978" s="34">
        <v>160</v>
      </c>
      <c r="N14978" s="34">
        <v>107</v>
      </c>
      <c r="O14978" s="34">
        <v>209</v>
      </c>
      <c r="P14978" s="34">
        <v>105</v>
      </c>
      <c r="Q14978" s="34">
        <v>210</v>
      </c>
      <c r="R14978" s="34">
        <v>172</v>
      </c>
      <c r="S14978" s="34">
        <v>288</v>
      </c>
      <c r="T14978" s="34">
        <v>88</v>
      </c>
      <c r="U14978" s="34">
        <v>187</v>
      </c>
      <c r="V14978" s="34">
        <v>149</v>
      </c>
      <c r="W14978" s="34">
        <v>194</v>
      </c>
      <c r="X14978" s="34">
        <v>146</v>
      </c>
      <c r="Y14978" s="34">
        <v>184</v>
      </c>
      <c r="Z14978" s="34">
        <v>197</v>
      </c>
      <c r="AA14978" s="34">
        <v>249</v>
      </c>
      <c r="AB14978" s="34">
        <v>114</v>
      </c>
      <c r="AC14978" s="34">
        <v>354</v>
      </c>
    </row>
    <row r="14979" spans="1:29" x14ac:dyDescent="0.2">
      <c r="A14979" s="34" t="s">
        <v>75472</v>
      </c>
      <c r="B14979" s="34">
        <v>142</v>
      </c>
      <c r="C14979" s="34">
        <v>205</v>
      </c>
      <c r="D14979" s="34">
        <v>229</v>
      </c>
      <c r="E14979" s="34">
        <v>225</v>
      </c>
      <c r="F14979" s="34">
        <v>224</v>
      </c>
      <c r="G14979" s="34">
        <v>238</v>
      </c>
      <c r="H14979" s="34">
        <v>174</v>
      </c>
      <c r="I14979" s="34">
        <v>217</v>
      </c>
      <c r="J14979" s="34">
        <v>192</v>
      </c>
      <c r="K14979" s="34">
        <v>286</v>
      </c>
      <c r="L14979" s="34">
        <v>111</v>
      </c>
      <c r="M14979" s="34">
        <v>215</v>
      </c>
      <c r="N14979" s="34">
        <v>164</v>
      </c>
      <c r="O14979" s="34">
        <v>162</v>
      </c>
      <c r="P14979" s="34">
        <v>177</v>
      </c>
      <c r="Q14979" s="34">
        <v>288</v>
      </c>
      <c r="R14979" s="34">
        <v>230</v>
      </c>
      <c r="S14979" s="34">
        <v>303</v>
      </c>
      <c r="T14979" s="34">
        <v>134</v>
      </c>
      <c r="U14979" s="34">
        <v>202</v>
      </c>
      <c r="V14979" s="34">
        <v>219</v>
      </c>
      <c r="W14979" s="34">
        <v>242</v>
      </c>
      <c r="X14979" s="34">
        <v>287</v>
      </c>
      <c r="Y14979" s="34">
        <v>215</v>
      </c>
      <c r="Z14979" s="34">
        <v>280</v>
      </c>
      <c r="AA14979" s="34">
        <v>302</v>
      </c>
      <c r="AB14979" s="34">
        <v>220</v>
      </c>
      <c r="AC14979" s="34">
        <v>384</v>
      </c>
    </row>
    <row r="14980" spans="1:29" x14ac:dyDescent="0.2">
      <c r="A14980" s="34" t="s">
        <v>75473</v>
      </c>
      <c r="B14980" s="34">
        <v>98</v>
      </c>
      <c r="C14980" s="34">
        <v>520</v>
      </c>
      <c r="D14980" s="34">
        <v>155</v>
      </c>
      <c r="E14980" s="34">
        <v>642</v>
      </c>
      <c r="F14980" s="34">
        <v>174</v>
      </c>
      <c r="G14980" s="34">
        <v>612</v>
      </c>
      <c r="H14980" s="34">
        <v>103</v>
      </c>
      <c r="I14980" s="34">
        <v>534</v>
      </c>
      <c r="J14980" s="34">
        <v>102</v>
      </c>
      <c r="K14980" s="34">
        <v>608</v>
      </c>
      <c r="L14980" s="34">
        <v>82</v>
      </c>
      <c r="M14980" s="34">
        <v>527</v>
      </c>
      <c r="N14980" s="34">
        <v>126</v>
      </c>
      <c r="O14980" s="34">
        <v>467</v>
      </c>
      <c r="P14980" s="34">
        <v>130</v>
      </c>
      <c r="Q14980" s="34">
        <v>563</v>
      </c>
      <c r="R14980" s="34">
        <v>149</v>
      </c>
      <c r="S14980" s="34">
        <v>569</v>
      </c>
      <c r="T14980" s="34">
        <v>139</v>
      </c>
      <c r="U14980" s="34">
        <v>424</v>
      </c>
      <c r="V14980" s="34">
        <v>133</v>
      </c>
      <c r="W14980" s="34">
        <v>411</v>
      </c>
      <c r="X14980" s="34">
        <v>170</v>
      </c>
      <c r="Y14980" s="34">
        <v>363</v>
      </c>
      <c r="Z14980" s="34">
        <v>144</v>
      </c>
      <c r="AA14980" s="34">
        <v>527</v>
      </c>
      <c r="AB14980" s="34">
        <v>145</v>
      </c>
      <c r="AC14980" s="34">
        <v>694</v>
      </c>
    </row>
    <row r="14981" spans="1:29" x14ac:dyDescent="0.2">
      <c r="A14981" s="34" t="s">
        <v>75474</v>
      </c>
      <c r="B14981" s="34">
        <v>115</v>
      </c>
      <c r="C14981" s="34">
        <v>139</v>
      </c>
      <c r="D14981" s="34">
        <v>203</v>
      </c>
      <c r="E14981" s="34">
        <v>138</v>
      </c>
      <c r="F14981" s="34">
        <v>192</v>
      </c>
      <c r="G14981" s="34">
        <v>155</v>
      </c>
      <c r="H14981" s="34">
        <v>158</v>
      </c>
      <c r="I14981" s="34">
        <v>140</v>
      </c>
      <c r="J14981" s="34">
        <v>146</v>
      </c>
      <c r="K14981" s="34">
        <v>137</v>
      </c>
      <c r="L14981" s="34">
        <v>110</v>
      </c>
      <c r="M14981" s="34">
        <v>117</v>
      </c>
      <c r="N14981" s="34">
        <v>154</v>
      </c>
      <c r="O14981" s="34">
        <v>98</v>
      </c>
      <c r="P14981" s="34">
        <v>169</v>
      </c>
      <c r="Q14981" s="34">
        <v>166</v>
      </c>
      <c r="R14981" s="34">
        <v>152</v>
      </c>
      <c r="S14981" s="34">
        <v>199</v>
      </c>
      <c r="T14981" s="34">
        <v>118</v>
      </c>
      <c r="U14981" s="34">
        <v>124</v>
      </c>
      <c r="V14981" s="34">
        <v>198</v>
      </c>
      <c r="W14981" s="34">
        <v>157</v>
      </c>
      <c r="X14981" s="34">
        <v>246</v>
      </c>
      <c r="Y14981" s="34">
        <v>97</v>
      </c>
      <c r="Z14981" s="34">
        <v>197</v>
      </c>
      <c r="AA14981" s="34">
        <v>217</v>
      </c>
      <c r="AB14981" s="34">
        <v>173</v>
      </c>
      <c r="AC14981" s="34">
        <v>262</v>
      </c>
    </row>
    <row r="14982" spans="1:29" x14ac:dyDescent="0.2">
      <c r="A14982" s="34" t="s">
        <v>75475</v>
      </c>
      <c r="B14982" s="34">
        <v>89</v>
      </c>
      <c r="C14982" s="34">
        <v>96</v>
      </c>
      <c r="D14982" s="34">
        <v>119</v>
      </c>
      <c r="E14982" s="34">
        <v>93</v>
      </c>
      <c r="F14982" s="34">
        <v>105</v>
      </c>
      <c r="G14982" s="34">
        <v>110</v>
      </c>
      <c r="H14982" s="34">
        <v>100</v>
      </c>
      <c r="I14982" s="34">
        <v>103</v>
      </c>
      <c r="J14982" s="34">
        <v>55</v>
      </c>
      <c r="K14982" s="34">
        <v>99</v>
      </c>
      <c r="L14982" s="34">
        <v>72</v>
      </c>
      <c r="M14982" s="34">
        <v>91</v>
      </c>
      <c r="N14982" s="34">
        <v>80</v>
      </c>
      <c r="O14982" s="34">
        <v>63</v>
      </c>
      <c r="P14982" s="34">
        <v>87</v>
      </c>
      <c r="Q14982" s="34">
        <v>91</v>
      </c>
      <c r="R14982" s="34">
        <v>118</v>
      </c>
      <c r="S14982" s="34">
        <v>116</v>
      </c>
      <c r="T14982" s="34">
        <v>65</v>
      </c>
      <c r="U14982" s="34">
        <v>86</v>
      </c>
      <c r="V14982" s="34">
        <v>116</v>
      </c>
      <c r="W14982" s="34">
        <v>100</v>
      </c>
      <c r="X14982" s="34">
        <v>149</v>
      </c>
      <c r="Y14982" s="34">
        <v>101</v>
      </c>
      <c r="Z14982" s="34">
        <v>98</v>
      </c>
      <c r="AA14982" s="34">
        <v>128</v>
      </c>
      <c r="AB14982" s="34">
        <v>104</v>
      </c>
      <c r="AC14982" s="34">
        <v>170</v>
      </c>
    </row>
    <row r="14983" spans="1:29" x14ac:dyDescent="0.2">
      <c r="A14983" s="34" t="s">
        <v>75476</v>
      </c>
      <c r="B14983" s="34">
        <v>96</v>
      </c>
      <c r="C14983" s="34">
        <v>61</v>
      </c>
      <c r="D14983" s="34">
        <v>82</v>
      </c>
      <c r="E14983" s="34">
        <v>109</v>
      </c>
      <c r="F14983" s="34">
        <v>67</v>
      </c>
      <c r="G14983" s="34">
        <v>63</v>
      </c>
      <c r="H14983" s="34">
        <v>93</v>
      </c>
      <c r="I14983" s="34">
        <v>69</v>
      </c>
      <c r="J14983" s="34">
        <v>59</v>
      </c>
      <c r="K14983" s="34">
        <v>95</v>
      </c>
      <c r="L14983" s="34">
        <v>23</v>
      </c>
      <c r="M14983" s="34">
        <v>49</v>
      </c>
      <c r="N14983" s="34">
        <v>64</v>
      </c>
      <c r="O14983" s="34">
        <v>45</v>
      </c>
      <c r="P14983" s="34">
        <v>53</v>
      </c>
      <c r="Q14983" s="34">
        <v>59</v>
      </c>
      <c r="R14983" s="34">
        <v>101</v>
      </c>
      <c r="S14983" s="34">
        <v>91</v>
      </c>
      <c r="T14983" s="34">
        <v>45</v>
      </c>
      <c r="U14983" s="34">
        <v>48</v>
      </c>
      <c r="V14983" s="34">
        <v>83</v>
      </c>
      <c r="W14983" s="34">
        <v>77</v>
      </c>
      <c r="X14983" s="34">
        <v>127</v>
      </c>
      <c r="Y14983" s="34">
        <v>57</v>
      </c>
      <c r="Z14983" s="34">
        <v>91</v>
      </c>
      <c r="AA14983" s="34">
        <v>65</v>
      </c>
      <c r="AB14983" s="34">
        <v>104</v>
      </c>
      <c r="AC14983" s="34">
        <v>112</v>
      </c>
    </row>
    <row r="14984" spans="1:29" x14ac:dyDescent="0.2">
      <c r="A14984" s="34" t="s">
        <v>75477</v>
      </c>
      <c r="B14984" s="34">
        <v>104</v>
      </c>
      <c r="C14984" s="34">
        <v>116</v>
      </c>
      <c r="D14984" s="34">
        <v>171</v>
      </c>
      <c r="E14984" s="34">
        <v>132</v>
      </c>
      <c r="F14984" s="34">
        <v>128</v>
      </c>
      <c r="G14984" s="34">
        <v>113</v>
      </c>
      <c r="H14984" s="34">
        <v>97</v>
      </c>
      <c r="I14984" s="34">
        <v>143</v>
      </c>
      <c r="J14984" s="34">
        <v>101</v>
      </c>
      <c r="K14984" s="34">
        <v>126</v>
      </c>
      <c r="L14984" s="34">
        <v>92</v>
      </c>
      <c r="M14984" s="34">
        <v>103</v>
      </c>
      <c r="N14984" s="34">
        <v>122</v>
      </c>
      <c r="O14984" s="34">
        <v>115</v>
      </c>
      <c r="P14984" s="34">
        <v>113</v>
      </c>
      <c r="Q14984" s="34">
        <v>164</v>
      </c>
      <c r="R14984" s="34">
        <v>159</v>
      </c>
      <c r="S14984" s="34">
        <v>146</v>
      </c>
      <c r="T14984" s="34">
        <v>119</v>
      </c>
      <c r="U14984" s="34">
        <v>123</v>
      </c>
      <c r="V14984" s="34">
        <v>148</v>
      </c>
      <c r="W14984" s="34">
        <v>181</v>
      </c>
      <c r="X14984" s="34">
        <v>135</v>
      </c>
      <c r="Y14984" s="34">
        <v>144</v>
      </c>
      <c r="Z14984" s="34">
        <v>142</v>
      </c>
      <c r="AA14984" s="34">
        <v>179</v>
      </c>
      <c r="AB14984" s="34">
        <v>133</v>
      </c>
      <c r="AC14984" s="34">
        <v>218</v>
      </c>
    </row>
    <row r="14985" spans="1:29" x14ac:dyDescent="0.2">
      <c r="A14985" s="34" t="s">
        <v>75478</v>
      </c>
      <c r="B14985" s="34">
        <v>42</v>
      </c>
      <c r="C14985" s="34">
        <v>93</v>
      </c>
      <c r="D14985" s="34">
        <v>80</v>
      </c>
      <c r="E14985" s="34">
        <v>107</v>
      </c>
      <c r="F14985" s="34">
        <v>75</v>
      </c>
      <c r="G14985" s="34">
        <v>98</v>
      </c>
      <c r="H14985" s="34">
        <v>58</v>
      </c>
      <c r="I14985" s="34">
        <v>105</v>
      </c>
      <c r="J14985" s="34">
        <v>77</v>
      </c>
      <c r="K14985" s="34">
        <v>146</v>
      </c>
      <c r="L14985" s="34">
        <v>49</v>
      </c>
      <c r="M14985" s="34">
        <v>78</v>
      </c>
      <c r="N14985" s="34">
        <v>44</v>
      </c>
      <c r="O14985" s="34">
        <v>66</v>
      </c>
      <c r="P14985" s="34">
        <v>43</v>
      </c>
      <c r="Q14985" s="34">
        <v>117</v>
      </c>
      <c r="R14985" s="34">
        <v>81</v>
      </c>
      <c r="S14985" s="34">
        <v>86</v>
      </c>
      <c r="T14985" s="34">
        <v>43</v>
      </c>
      <c r="U14985" s="34">
        <v>64</v>
      </c>
      <c r="V14985" s="34">
        <v>85</v>
      </c>
      <c r="W14985" s="34">
        <v>112</v>
      </c>
      <c r="X14985" s="34">
        <v>84</v>
      </c>
      <c r="Y14985" s="34">
        <v>85</v>
      </c>
      <c r="Z14985" s="34">
        <v>69</v>
      </c>
      <c r="AA14985" s="34">
        <v>90</v>
      </c>
      <c r="AB14985" s="34">
        <v>67</v>
      </c>
      <c r="AC14985" s="34">
        <v>154</v>
      </c>
    </row>
    <row r="14986" spans="1:29" x14ac:dyDescent="0.2">
      <c r="A14986" s="34" t="s">
        <v>75479</v>
      </c>
      <c r="B14986" s="34">
        <v>0</v>
      </c>
      <c r="C14986" s="34">
        <v>0</v>
      </c>
      <c r="D14986" s="34">
        <v>0</v>
      </c>
      <c r="E14986" s="34">
        <v>0</v>
      </c>
      <c r="F14986" s="34">
        <v>0</v>
      </c>
      <c r="G14986" s="34">
        <v>0</v>
      </c>
      <c r="H14986" s="34">
        <v>0</v>
      </c>
      <c r="I14986" s="34">
        <v>0</v>
      </c>
      <c r="J14986" s="34">
        <v>0</v>
      </c>
      <c r="K14986" s="34">
        <v>0</v>
      </c>
      <c r="L14986" s="34">
        <v>0</v>
      </c>
      <c r="M14986" s="34">
        <v>0</v>
      </c>
      <c r="N14986" s="34">
        <v>0</v>
      </c>
      <c r="O14986" s="34">
        <v>0</v>
      </c>
      <c r="P14986" s="34">
        <v>0</v>
      </c>
      <c r="Q14986" s="34">
        <v>0</v>
      </c>
      <c r="R14986" s="34">
        <v>0</v>
      </c>
      <c r="S14986" s="34">
        <v>0</v>
      </c>
      <c r="T14986" s="34">
        <v>0</v>
      </c>
      <c r="U14986" s="34">
        <v>0</v>
      </c>
      <c r="V14986" s="34">
        <v>0</v>
      </c>
      <c r="W14986" s="34">
        <v>0</v>
      </c>
      <c r="X14986" s="34">
        <v>0</v>
      </c>
      <c r="Y14986" s="34">
        <v>0</v>
      </c>
      <c r="Z14986" s="34">
        <v>0</v>
      </c>
      <c r="AA14986" s="34">
        <v>0</v>
      </c>
      <c r="AB14986" s="34">
        <v>0</v>
      </c>
      <c r="AC14986" s="34">
        <v>0</v>
      </c>
    </row>
    <row r="14987" spans="1:29" x14ac:dyDescent="0.2">
      <c r="A14987" s="34" t="s">
        <v>75480</v>
      </c>
      <c r="B14987" s="34">
        <v>141</v>
      </c>
      <c r="C14987" s="34">
        <v>183</v>
      </c>
      <c r="D14987" s="34">
        <v>173</v>
      </c>
      <c r="E14987" s="34">
        <v>169</v>
      </c>
      <c r="F14987" s="34">
        <v>152</v>
      </c>
      <c r="G14987" s="34">
        <v>180</v>
      </c>
      <c r="H14987" s="34">
        <v>132</v>
      </c>
      <c r="I14987" s="34">
        <v>162</v>
      </c>
      <c r="J14987" s="34">
        <v>143</v>
      </c>
      <c r="K14987" s="34">
        <v>198</v>
      </c>
      <c r="L14987" s="34">
        <v>101</v>
      </c>
      <c r="M14987" s="34">
        <v>163</v>
      </c>
      <c r="N14987" s="34">
        <v>145</v>
      </c>
      <c r="O14987" s="34">
        <v>146</v>
      </c>
      <c r="P14987" s="34">
        <v>117</v>
      </c>
      <c r="Q14987" s="34">
        <v>209</v>
      </c>
      <c r="R14987" s="34">
        <v>202</v>
      </c>
      <c r="S14987" s="34">
        <v>208</v>
      </c>
      <c r="T14987" s="34">
        <v>88</v>
      </c>
      <c r="U14987" s="34">
        <v>133</v>
      </c>
      <c r="V14987" s="34">
        <v>177</v>
      </c>
      <c r="W14987" s="34">
        <v>176</v>
      </c>
      <c r="X14987" s="34">
        <v>184</v>
      </c>
      <c r="Y14987" s="34">
        <v>177</v>
      </c>
      <c r="Z14987" s="34">
        <v>236</v>
      </c>
      <c r="AA14987" s="34">
        <v>272</v>
      </c>
      <c r="AB14987" s="34">
        <v>142</v>
      </c>
      <c r="AC14987" s="34">
        <v>280</v>
      </c>
    </row>
    <row r="14988" spans="1:29" x14ac:dyDescent="0.2">
      <c r="A14988" s="34" t="s">
        <v>75481</v>
      </c>
      <c r="B14988" s="34">
        <v>336</v>
      </c>
      <c r="C14988" s="34">
        <v>295</v>
      </c>
      <c r="D14988" s="34">
        <v>490</v>
      </c>
      <c r="E14988" s="34">
        <v>384</v>
      </c>
      <c r="F14988" s="34">
        <v>420</v>
      </c>
      <c r="G14988" s="34">
        <v>382</v>
      </c>
      <c r="H14988" s="34">
        <v>412</v>
      </c>
      <c r="I14988" s="34">
        <v>276</v>
      </c>
      <c r="J14988" s="34">
        <v>432</v>
      </c>
      <c r="K14988" s="34">
        <v>347</v>
      </c>
      <c r="L14988" s="34">
        <v>278</v>
      </c>
      <c r="M14988" s="34">
        <v>340</v>
      </c>
      <c r="N14988" s="34">
        <v>347</v>
      </c>
      <c r="O14988" s="34">
        <v>314</v>
      </c>
      <c r="P14988" s="34">
        <v>320</v>
      </c>
      <c r="Q14988" s="34">
        <v>407</v>
      </c>
      <c r="R14988" s="34">
        <v>506</v>
      </c>
      <c r="S14988" s="34">
        <v>426</v>
      </c>
      <c r="T14988" s="34">
        <v>403</v>
      </c>
      <c r="U14988" s="34">
        <v>409</v>
      </c>
      <c r="V14988" s="34">
        <v>464</v>
      </c>
      <c r="W14988" s="34">
        <v>422</v>
      </c>
      <c r="X14988" s="34">
        <v>535</v>
      </c>
      <c r="Y14988" s="34">
        <v>371</v>
      </c>
      <c r="Z14988" s="34">
        <v>466</v>
      </c>
      <c r="AA14988" s="34">
        <v>448</v>
      </c>
      <c r="AB14988" s="34">
        <v>525</v>
      </c>
      <c r="AC14988" s="34">
        <v>534</v>
      </c>
    </row>
    <row r="14989" spans="1:29" x14ac:dyDescent="0.2">
      <c r="A14989" s="34" t="s">
        <v>75482</v>
      </c>
      <c r="B14989" s="34">
        <v>103</v>
      </c>
      <c r="C14989" s="34">
        <v>171</v>
      </c>
      <c r="D14989" s="34">
        <v>170</v>
      </c>
      <c r="E14989" s="34">
        <v>144</v>
      </c>
      <c r="F14989" s="34">
        <v>110</v>
      </c>
      <c r="G14989" s="34">
        <v>191</v>
      </c>
      <c r="H14989" s="34">
        <v>111</v>
      </c>
      <c r="I14989" s="34">
        <v>165</v>
      </c>
      <c r="J14989" s="34">
        <v>80</v>
      </c>
      <c r="K14989" s="34">
        <v>168</v>
      </c>
      <c r="L14989" s="34">
        <v>53</v>
      </c>
      <c r="M14989" s="34">
        <v>117</v>
      </c>
      <c r="N14989" s="34">
        <v>77</v>
      </c>
      <c r="O14989" s="34">
        <v>110</v>
      </c>
      <c r="P14989" s="34">
        <v>88</v>
      </c>
      <c r="Q14989" s="34">
        <v>119</v>
      </c>
      <c r="R14989" s="34">
        <v>102</v>
      </c>
      <c r="S14989" s="34">
        <v>209</v>
      </c>
      <c r="T14989" s="34">
        <v>59</v>
      </c>
      <c r="U14989" s="34">
        <v>102</v>
      </c>
      <c r="V14989" s="34">
        <v>93</v>
      </c>
      <c r="W14989" s="34">
        <v>155</v>
      </c>
      <c r="X14989" s="34">
        <v>111</v>
      </c>
      <c r="Y14989" s="34">
        <v>103</v>
      </c>
      <c r="Z14989" s="34">
        <v>165</v>
      </c>
      <c r="AA14989" s="34">
        <v>183</v>
      </c>
      <c r="AB14989" s="34">
        <v>61</v>
      </c>
      <c r="AC14989" s="34">
        <v>236</v>
      </c>
    </row>
    <row r="14990" spans="1:29" x14ac:dyDescent="0.2">
      <c r="A14990" s="34" t="s">
        <v>75483</v>
      </c>
      <c r="B14990" s="34">
        <v>172</v>
      </c>
      <c r="C14990" s="34">
        <v>279</v>
      </c>
      <c r="D14990" s="34">
        <v>268</v>
      </c>
      <c r="E14990" s="34">
        <v>283</v>
      </c>
      <c r="F14990" s="34">
        <v>250</v>
      </c>
      <c r="G14990" s="34">
        <v>324</v>
      </c>
      <c r="H14990" s="34">
        <v>223</v>
      </c>
      <c r="I14990" s="34">
        <v>263</v>
      </c>
      <c r="J14990" s="34">
        <v>232</v>
      </c>
      <c r="K14990" s="34">
        <v>295</v>
      </c>
      <c r="L14990" s="34">
        <v>152</v>
      </c>
      <c r="M14990" s="34">
        <v>256</v>
      </c>
      <c r="N14990" s="34">
        <v>170</v>
      </c>
      <c r="O14990" s="34">
        <v>257</v>
      </c>
      <c r="P14990" s="34">
        <v>213</v>
      </c>
      <c r="Q14990" s="34">
        <v>387</v>
      </c>
      <c r="R14990" s="34">
        <v>268</v>
      </c>
      <c r="S14990" s="34">
        <v>388</v>
      </c>
      <c r="T14990" s="34">
        <v>190</v>
      </c>
      <c r="U14990" s="34">
        <v>262</v>
      </c>
      <c r="V14990" s="34">
        <v>247</v>
      </c>
      <c r="W14990" s="34">
        <v>387</v>
      </c>
      <c r="X14990" s="34">
        <v>287</v>
      </c>
      <c r="Y14990" s="34">
        <v>283</v>
      </c>
      <c r="Z14990" s="34">
        <v>242</v>
      </c>
      <c r="AA14990" s="34">
        <v>352</v>
      </c>
      <c r="AB14990" s="34">
        <v>253</v>
      </c>
      <c r="AC14990" s="34">
        <v>495</v>
      </c>
    </row>
    <row r="14991" spans="1:29" x14ac:dyDescent="0.2">
      <c r="A14991" s="34" t="s">
        <v>75484</v>
      </c>
      <c r="B14991" s="34">
        <v>176</v>
      </c>
      <c r="C14991" s="34">
        <v>210</v>
      </c>
      <c r="D14991" s="34">
        <v>289</v>
      </c>
      <c r="E14991" s="34">
        <v>224</v>
      </c>
      <c r="F14991" s="34">
        <v>280</v>
      </c>
      <c r="G14991" s="34">
        <v>178</v>
      </c>
      <c r="H14991" s="34">
        <v>236</v>
      </c>
      <c r="I14991" s="34">
        <v>148</v>
      </c>
      <c r="J14991" s="34">
        <v>166</v>
      </c>
      <c r="K14991" s="34">
        <v>222</v>
      </c>
      <c r="L14991" s="34">
        <v>127</v>
      </c>
      <c r="M14991" s="34">
        <v>171</v>
      </c>
      <c r="N14991" s="34">
        <v>206</v>
      </c>
      <c r="O14991" s="34">
        <v>137</v>
      </c>
      <c r="P14991" s="34">
        <v>162</v>
      </c>
      <c r="Q14991" s="34">
        <v>198</v>
      </c>
      <c r="R14991" s="34">
        <v>254</v>
      </c>
      <c r="S14991" s="34">
        <v>285</v>
      </c>
      <c r="T14991" s="34">
        <v>169</v>
      </c>
      <c r="U14991" s="34">
        <v>157</v>
      </c>
      <c r="V14991" s="34">
        <v>284</v>
      </c>
      <c r="W14991" s="34">
        <v>201</v>
      </c>
      <c r="X14991" s="34">
        <v>265</v>
      </c>
      <c r="Y14991" s="34">
        <v>166</v>
      </c>
      <c r="Z14991" s="34">
        <v>303</v>
      </c>
      <c r="AA14991" s="34">
        <v>208</v>
      </c>
      <c r="AB14991" s="34">
        <v>224</v>
      </c>
      <c r="AC14991" s="34">
        <v>305</v>
      </c>
    </row>
    <row r="14992" spans="1:29" x14ac:dyDescent="0.2">
      <c r="A14992" s="34" t="s">
        <v>75485</v>
      </c>
      <c r="B14992" s="34">
        <v>24</v>
      </c>
      <c r="C14992" s="34">
        <v>50</v>
      </c>
      <c r="D14992" s="34">
        <v>35</v>
      </c>
      <c r="E14992" s="34">
        <v>61</v>
      </c>
      <c r="F14992" s="34">
        <v>37</v>
      </c>
      <c r="G14992" s="34">
        <v>49</v>
      </c>
      <c r="H14992" s="34">
        <v>42</v>
      </c>
      <c r="I14992" s="34">
        <v>24</v>
      </c>
      <c r="J14992" s="34">
        <v>25</v>
      </c>
      <c r="K14992" s="34">
        <v>44</v>
      </c>
      <c r="L14992" s="34">
        <v>14</v>
      </c>
      <c r="M14992" s="34">
        <v>39</v>
      </c>
      <c r="N14992" s="34">
        <v>37</v>
      </c>
      <c r="O14992" s="34">
        <v>43</v>
      </c>
      <c r="P14992" s="34">
        <v>34</v>
      </c>
      <c r="Q14992" s="34">
        <v>39</v>
      </c>
      <c r="R14992" s="34">
        <v>27</v>
      </c>
      <c r="S14992" s="34">
        <v>66</v>
      </c>
      <c r="T14992" s="34">
        <v>31</v>
      </c>
      <c r="U14992" s="34">
        <v>34</v>
      </c>
      <c r="V14992" s="34">
        <v>34</v>
      </c>
      <c r="W14992" s="34">
        <v>30</v>
      </c>
      <c r="X14992" s="34">
        <v>37</v>
      </c>
      <c r="Y14992" s="34">
        <v>31</v>
      </c>
      <c r="Z14992" s="34">
        <v>73</v>
      </c>
      <c r="AA14992" s="34">
        <v>59</v>
      </c>
      <c r="AB14992" s="34">
        <v>24</v>
      </c>
      <c r="AC14992" s="34">
        <v>60</v>
      </c>
    </row>
    <row r="14993" spans="1:29" x14ac:dyDescent="0.2">
      <c r="A14993" s="34" t="s">
        <v>75486</v>
      </c>
      <c r="B14993" s="34">
        <v>101</v>
      </c>
      <c r="C14993" s="34">
        <v>105</v>
      </c>
      <c r="D14993" s="34">
        <v>134</v>
      </c>
      <c r="E14993" s="34">
        <v>106</v>
      </c>
      <c r="F14993" s="34">
        <v>93</v>
      </c>
      <c r="G14993" s="34">
        <v>147</v>
      </c>
      <c r="H14993" s="34">
        <v>121</v>
      </c>
      <c r="I14993" s="34">
        <v>107</v>
      </c>
      <c r="J14993" s="34">
        <v>84</v>
      </c>
      <c r="K14993" s="34">
        <v>93</v>
      </c>
      <c r="L14993" s="34">
        <v>86</v>
      </c>
      <c r="M14993" s="34">
        <v>111</v>
      </c>
      <c r="N14993" s="34">
        <v>101</v>
      </c>
      <c r="O14993" s="34">
        <v>114</v>
      </c>
      <c r="P14993" s="34">
        <v>114</v>
      </c>
      <c r="Q14993" s="34">
        <v>117</v>
      </c>
      <c r="R14993" s="34">
        <v>137</v>
      </c>
      <c r="S14993" s="34">
        <v>143</v>
      </c>
      <c r="T14993" s="34">
        <v>91</v>
      </c>
      <c r="U14993" s="34">
        <v>78</v>
      </c>
      <c r="V14993" s="34">
        <v>127</v>
      </c>
      <c r="W14993" s="34">
        <v>121</v>
      </c>
      <c r="X14993" s="34">
        <v>142</v>
      </c>
      <c r="Y14993" s="34">
        <v>106</v>
      </c>
      <c r="Z14993" s="34">
        <v>140</v>
      </c>
      <c r="AA14993" s="34">
        <v>140</v>
      </c>
      <c r="AB14993" s="34">
        <v>139</v>
      </c>
      <c r="AC14993" s="34">
        <v>188</v>
      </c>
    </row>
    <row r="14994" spans="1:29" x14ac:dyDescent="0.2">
      <c r="A14994" s="34" t="s">
        <v>75487</v>
      </c>
      <c r="B14994" s="34">
        <v>44</v>
      </c>
      <c r="C14994" s="34">
        <v>127</v>
      </c>
      <c r="D14994" s="34">
        <v>102</v>
      </c>
      <c r="E14994" s="34">
        <v>103</v>
      </c>
      <c r="F14994" s="34">
        <v>62</v>
      </c>
      <c r="G14994" s="34">
        <v>94</v>
      </c>
      <c r="H14994" s="34">
        <v>61</v>
      </c>
      <c r="I14994" s="34">
        <v>68</v>
      </c>
      <c r="J14994" s="34">
        <v>42</v>
      </c>
      <c r="K14994" s="34">
        <v>83</v>
      </c>
      <c r="L14994" s="34">
        <v>21</v>
      </c>
      <c r="M14994" s="34">
        <v>76</v>
      </c>
      <c r="N14994" s="34">
        <v>55</v>
      </c>
      <c r="O14994" s="34">
        <v>67</v>
      </c>
      <c r="P14994" s="34">
        <v>49</v>
      </c>
      <c r="Q14994" s="34">
        <v>71</v>
      </c>
      <c r="R14994" s="34">
        <v>78</v>
      </c>
      <c r="S14994" s="34">
        <v>120</v>
      </c>
      <c r="T14994" s="34">
        <v>35</v>
      </c>
      <c r="U14994" s="34">
        <v>40</v>
      </c>
      <c r="V14994" s="34">
        <v>56</v>
      </c>
      <c r="W14994" s="34">
        <v>51</v>
      </c>
      <c r="X14994" s="34">
        <v>71</v>
      </c>
      <c r="Y14994" s="34">
        <v>38</v>
      </c>
      <c r="Z14994" s="34">
        <v>97</v>
      </c>
      <c r="AA14994" s="34">
        <v>90</v>
      </c>
      <c r="AB14994" s="34">
        <v>38</v>
      </c>
      <c r="AC14994" s="34">
        <v>112</v>
      </c>
    </row>
    <row r="14995" spans="1:29" x14ac:dyDescent="0.2">
      <c r="A14995" s="34" t="s">
        <v>75488</v>
      </c>
      <c r="B14995" s="34">
        <v>127</v>
      </c>
      <c r="C14995" s="34">
        <v>211</v>
      </c>
      <c r="D14995" s="34">
        <v>216</v>
      </c>
      <c r="E14995" s="34">
        <v>224</v>
      </c>
      <c r="F14995" s="34">
        <v>189</v>
      </c>
      <c r="G14995" s="34">
        <v>190</v>
      </c>
      <c r="H14995" s="34">
        <v>152</v>
      </c>
      <c r="I14995" s="34">
        <v>212</v>
      </c>
      <c r="J14995" s="34">
        <v>154</v>
      </c>
      <c r="K14995" s="34">
        <v>229</v>
      </c>
      <c r="L14995" s="34">
        <v>100</v>
      </c>
      <c r="M14995" s="34">
        <v>174</v>
      </c>
      <c r="N14995" s="34">
        <v>133</v>
      </c>
      <c r="O14995" s="34">
        <v>139</v>
      </c>
      <c r="P14995" s="34">
        <v>106</v>
      </c>
      <c r="Q14995" s="34">
        <v>215</v>
      </c>
      <c r="R14995" s="34">
        <v>201</v>
      </c>
      <c r="S14995" s="34">
        <v>292</v>
      </c>
      <c r="T14995" s="34">
        <v>124</v>
      </c>
      <c r="U14995" s="34">
        <v>182</v>
      </c>
      <c r="V14995" s="34">
        <v>170</v>
      </c>
      <c r="W14995" s="34">
        <v>207</v>
      </c>
      <c r="X14995" s="34">
        <v>251</v>
      </c>
      <c r="Y14995" s="34">
        <v>188</v>
      </c>
      <c r="Z14995" s="34">
        <v>232</v>
      </c>
      <c r="AA14995" s="34">
        <v>219</v>
      </c>
      <c r="AB14995" s="34">
        <v>134</v>
      </c>
      <c r="AC14995" s="34">
        <v>289</v>
      </c>
    </row>
    <row r="14996" spans="1:29" x14ac:dyDescent="0.2">
      <c r="A14996" s="34" t="s">
        <v>75489</v>
      </c>
      <c r="B14996" s="34">
        <v>256</v>
      </c>
      <c r="C14996" s="34">
        <v>285</v>
      </c>
      <c r="D14996" s="34">
        <v>352</v>
      </c>
      <c r="E14996" s="34">
        <v>335</v>
      </c>
      <c r="F14996" s="34">
        <v>336</v>
      </c>
      <c r="G14996" s="34">
        <v>294</v>
      </c>
      <c r="H14996" s="34">
        <v>277</v>
      </c>
      <c r="I14996" s="34">
        <v>301</v>
      </c>
      <c r="J14996" s="34">
        <v>238</v>
      </c>
      <c r="K14996" s="34">
        <v>296</v>
      </c>
      <c r="L14996" s="34">
        <v>170</v>
      </c>
      <c r="M14996" s="34">
        <v>295</v>
      </c>
      <c r="N14996" s="34">
        <v>274</v>
      </c>
      <c r="O14996" s="34">
        <v>302</v>
      </c>
      <c r="P14996" s="34">
        <v>281</v>
      </c>
      <c r="Q14996" s="34">
        <v>407</v>
      </c>
      <c r="R14996" s="34">
        <v>344</v>
      </c>
      <c r="S14996" s="34">
        <v>351</v>
      </c>
      <c r="T14996" s="34">
        <v>291</v>
      </c>
      <c r="U14996" s="34">
        <v>325</v>
      </c>
      <c r="V14996" s="34">
        <v>348</v>
      </c>
      <c r="W14996" s="34">
        <v>414</v>
      </c>
      <c r="X14996" s="34">
        <v>349</v>
      </c>
      <c r="Y14996" s="34">
        <v>249</v>
      </c>
      <c r="Z14996" s="34">
        <v>347</v>
      </c>
      <c r="AA14996" s="34">
        <v>437</v>
      </c>
      <c r="AB14996" s="34">
        <v>299</v>
      </c>
      <c r="AC14996" s="34">
        <v>583</v>
      </c>
    </row>
    <row r="14997" spans="1:29" x14ac:dyDescent="0.2">
      <c r="A14997" s="34" t="s">
        <v>75490</v>
      </c>
      <c r="B14997" s="34">
        <v>61</v>
      </c>
      <c r="C14997" s="34">
        <v>58</v>
      </c>
      <c r="D14997" s="34">
        <v>73</v>
      </c>
      <c r="E14997" s="34">
        <v>68</v>
      </c>
      <c r="F14997" s="34">
        <v>69</v>
      </c>
      <c r="G14997" s="34">
        <v>122</v>
      </c>
      <c r="H14997" s="34">
        <v>44</v>
      </c>
      <c r="I14997" s="34">
        <v>73</v>
      </c>
      <c r="J14997" s="34">
        <v>37</v>
      </c>
      <c r="K14997" s="34">
        <v>45</v>
      </c>
      <c r="L14997" s="34">
        <v>32</v>
      </c>
      <c r="M14997" s="34">
        <v>62</v>
      </c>
      <c r="N14997" s="34">
        <v>55</v>
      </c>
      <c r="O14997" s="34">
        <v>79</v>
      </c>
      <c r="P14997" s="34">
        <v>53</v>
      </c>
      <c r="Q14997" s="34">
        <v>90</v>
      </c>
      <c r="R14997" s="34">
        <v>74</v>
      </c>
      <c r="S14997" s="34">
        <v>110</v>
      </c>
      <c r="T14997" s="34">
        <v>55</v>
      </c>
      <c r="U14997" s="34">
        <v>52</v>
      </c>
      <c r="V14997" s="34">
        <v>47</v>
      </c>
      <c r="W14997" s="34">
        <v>68</v>
      </c>
      <c r="X14997" s="34">
        <v>77</v>
      </c>
      <c r="Y14997" s="34">
        <v>53</v>
      </c>
      <c r="Z14997" s="34">
        <v>93</v>
      </c>
      <c r="AA14997" s="34">
        <v>107</v>
      </c>
      <c r="AB14997" s="34">
        <v>72</v>
      </c>
      <c r="AC14997" s="34">
        <v>114</v>
      </c>
    </row>
    <row r="14998" spans="1:29" x14ac:dyDescent="0.2">
      <c r="A14998" s="34" t="s">
        <v>75491</v>
      </c>
      <c r="B14998" s="34">
        <v>50</v>
      </c>
      <c r="C14998" s="34">
        <v>102</v>
      </c>
      <c r="D14998" s="34">
        <v>145</v>
      </c>
      <c r="E14998" s="34">
        <v>135</v>
      </c>
      <c r="F14998" s="34">
        <v>115</v>
      </c>
      <c r="G14998" s="34">
        <v>145</v>
      </c>
      <c r="H14998" s="34">
        <v>78</v>
      </c>
      <c r="I14998" s="34">
        <v>137</v>
      </c>
      <c r="J14998" s="34">
        <v>55</v>
      </c>
      <c r="K14998" s="34">
        <v>156</v>
      </c>
      <c r="L14998" s="34">
        <v>21</v>
      </c>
      <c r="M14998" s="34">
        <v>100</v>
      </c>
      <c r="N14998" s="34">
        <v>73</v>
      </c>
      <c r="O14998" s="34">
        <v>76</v>
      </c>
      <c r="P14998" s="34">
        <v>64</v>
      </c>
      <c r="Q14998" s="34">
        <v>111</v>
      </c>
      <c r="R14998" s="34">
        <v>58</v>
      </c>
      <c r="S14998" s="34">
        <v>144</v>
      </c>
      <c r="T14998" s="34">
        <v>30</v>
      </c>
      <c r="U14998" s="34">
        <v>75</v>
      </c>
      <c r="V14998" s="34">
        <v>86</v>
      </c>
      <c r="W14998" s="34">
        <v>76</v>
      </c>
      <c r="X14998" s="34">
        <v>114</v>
      </c>
      <c r="Y14998" s="34">
        <v>44</v>
      </c>
      <c r="Z14998" s="34">
        <v>109</v>
      </c>
      <c r="AA14998" s="34">
        <v>129</v>
      </c>
      <c r="AB14998" s="34">
        <v>37</v>
      </c>
      <c r="AC14998" s="34">
        <v>181</v>
      </c>
    </row>
    <row r="14999" spans="1:29" x14ac:dyDescent="0.2">
      <c r="A14999" s="34" t="s">
        <v>75492</v>
      </c>
      <c r="B14999" s="34">
        <v>403</v>
      </c>
      <c r="C14999" s="34">
        <v>497</v>
      </c>
      <c r="D14999" s="34">
        <v>491</v>
      </c>
      <c r="E14999" s="34">
        <v>577</v>
      </c>
      <c r="F14999" s="34">
        <v>440</v>
      </c>
      <c r="G14999" s="34">
        <v>477</v>
      </c>
      <c r="H14999" s="34">
        <v>451</v>
      </c>
      <c r="I14999" s="34">
        <v>357</v>
      </c>
      <c r="J14999" s="34">
        <v>420</v>
      </c>
      <c r="K14999" s="34">
        <v>500</v>
      </c>
      <c r="L14999" s="34">
        <v>299</v>
      </c>
      <c r="M14999" s="34">
        <v>376</v>
      </c>
      <c r="N14999" s="34">
        <v>375</v>
      </c>
      <c r="O14999" s="34">
        <v>356</v>
      </c>
      <c r="P14999" s="34">
        <v>380</v>
      </c>
      <c r="Q14999" s="34">
        <v>550</v>
      </c>
      <c r="R14999" s="34">
        <v>453</v>
      </c>
      <c r="S14999" s="34">
        <v>581</v>
      </c>
      <c r="T14999" s="34">
        <v>377</v>
      </c>
      <c r="U14999" s="34">
        <v>434</v>
      </c>
      <c r="V14999" s="34">
        <v>554</v>
      </c>
      <c r="W14999" s="34">
        <v>506</v>
      </c>
      <c r="X14999" s="34">
        <v>629</v>
      </c>
      <c r="Y14999" s="34">
        <v>462</v>
      </c>
      <c r="Z14999" s="34">
        <v>585</v>
      </c>
      <c r="AA14999" s="34">
        <v>551</v>
      </c>
      <c r="AB14999" s="34">
        <v>446</v>
      </c>
      <c r="AC14999" s="34">
        <v>734</v>
      </c>
    </row>
    <row r="15000" spans="1:29" x14ac:dyDescent="0.2">
      <c r="A15000" s="34" t="s">
        <v>75493</v>
      </c>
      <c r="B15000" s="34">
        <v>49</v>
      </c>
      <c r="C15000" s="34">
        <v>62</v>
      </c>
      <c r="D15000" s="34">
        <v>76</v>
      </c>
      <c r="E15000" s="34">
        <v>91</v>
      </c>
      <c r="F15000" s="34">
        <v>53</v>
      </c>
      <c r="G15000" s="34">
        <v>70</v>
      </c>
      <c r="H15000" s="34">
        <v>53</v>
      </c>
      <c r="I15000" s="34">
        <v>69</v>
      </c>
      <c r="J15000" s="34">
        <v>70</v>
      </c>
      <c r="K15000" s="34">
        <v>87</v>
      </c>
      <c r="L15000" s="34">
        <v>10</v>
      </c>
      <c r="M15000" s="34">
        <v>57</v>
      </c>
      <c r="N15000" s="34">
        <v>27</v>
      </c>
      <c r="O15000" s="34">
        <v>46</v>
      </c>
      <c r="P15000" s="34">
        <v>62</v>
      </c>
      <c r="Q15000" s="34">
        <v>78</v>
      </c>
      <c r="R15000" s="34">
        <v>41</v>
      </c>
      <c r="S15000" s="34">
        <v>114</v>
      </c>
      <c r="T15000" s="34">
        <v>33</v>
      </c>
      <c r="U15000" s="34">
        <v>40</v>
      </c>
      <c r="V15000" s="34">
        <v>53</v>
      </c>
      <c r="W15000" s="34">
        <v>68</v>
      </c>
      <c r="X15000" s="34">
        <v>62</v>
      </c>
      <c r="Y15000" s="34">
        <v>56</v>
      </c>
      <c r="Z15000" s="34">
        <v>78</v>
      </c>
      <c r="AA15000" s="34">
        <v>78</v>
      </c>
      <c r="AB15000" s="34">
        <v>28</v>
      </c>
      <c r="AC15000" s="34">
        <v>105</v>
      </c>
    </row>
    <row r="15001" spans="1:29" x14ac:dyDescent="0.2">
      <c r="A15001" s="34" t="s">
        <v>75494</v>
      </c>
      <c r="B15001" s="34">
        <v>57</v>
      </c>
      <c r="C15001" s="34">
        <v>155</v>
      </c>
      <c r="D15001" s="34">
        <v>185</v>
      </c>
      <c r="E15001" s="34">
        <v>141</v>
      </c>
      <c r="F15001" s="34">
        <v>102</v>
      </c>
      <c r="G15001" s="34">
        <v>114</v>
      </c>
      <c r="H15001" s="34">
        <v>98</v>
      </c>
      <c r="I15001" s="34">
        <v>85</v>
      </c>
      <c r="J15001" s="34">
        <v>73</v>
      </c>
      <c r="K15001" s="34">
        <v>139</v>
      </c>
      <c r="L15001" s="34">
        <v>59</v>
      </c>
      <c r="M15001" s="34">
        <v>89</v>
      </c>
      <c r="N15001" s="34">
        <v>75</v>
      </c>
      <c r="O15001" s="34">
        <v>92</v>
      </c>
      <c r="P15001" s="34">
        <v>102</v>
      </c>
      <c r="Q15001" s="34">
        <v>136</v>
      </c>
      <c r="R15001" s="34">
        <v>78</v>
      </c>
      <c r="S15001" s="34">
        <v>148</v>
      </c>
      <c r="T15001" s="34">
        <v>49</v>
      </c>
      <c r="U15001" s="34">
        <v>68</v>
      </c>
      <c r="V15001" s="34">
        <v>101</v>
      </c>
      <c r="W15001" s="34">
        <v>113</v>
      </c>
      <c r="X15001" s="34">
        <v>137</v>
      </c>
      <c r="Y15001" s="34">
        <v>63</v>
      </c>
      <c r="Z15001" s="34">
        <v>130</v>
      </c>
      <c r="AA15001" s="34">
        <v>167</v>
      </c>
      <c r="AB15001" s="34">
        <v>72</v>
      </c>
      <c r="AC15001" s="34">
        <v>162</v>
      </c>
    </row>
    <row r="15002" spans="1:29" x14ac:dyDescent="0.2">
      <c r="A15002" s="34" t="s">
        <v>75495</v>
      </c>
      <c r="B15002" s="34">
        <v>83</v>
      </c>
      <c r="C15002" s="34">
        <v>157</v>
      </c>
      <c r="D15002" s="34">
        <v>136</v>
      </c>
      <c r="E15002" s="34">
        <v>171</v>
      </c>
      <c r="F15002" s="34">
        <v>98</v>
      </c>
      <c r="G15002" s="34">
        <v>122</v>
      </c>
      <c r="H15002" s="34">
        <v>103</v>
      </c>
      <c r="I15002" s="34">
        <v>133</v>
      </c>
      <c r="J15002" s="34">
        <v>82</v>
      </c>
      <c r="K15002" s="34">
        <v>199</v>
      </c>
      <c r="L15002" s="34">
        <v>52</v>
      </c>
      <c r="M15002" s="34">
        <v>107</v>
      </c>
      <c r="N15002" s="34">
        <v>60</v>
      </c>
      <c r="O15002" s="34">
        <v>142</v>
      </c>
      <c r="P15002" s="34">
        <v>73</v>
      </c>
      <c r="Q15002" s="34">
        <v>141</v>
      </c>
      <c r="R15002" s="34">
        <v>97</v>
      </c>
      <c r="S15002" s="34">
        <v>219</v>
      </c>
      <c r="T15002" s="34">
        <v>52</v>
      </c>
      <c r="U15002" s="34">
        <v>120</v>
      </c>
      <c r="V15002" s="34">
        <v>99</v>
      </c>
      <c r="W15002" s="34">
        <v>125</v>
      </c>
      <c r="X15002" s="34">
        <v>126</v>
      </c>
      <c r="Y15002" s="34">
        <v>95</v>
      </c>
      <c r="Z15002" s="34">
        <v>119</v>
      </c>
      <c r="AA15002" s="34">
        <v>217</v>
      </c>
      <c r="AB15002" s="34">
        <v>78</v>
      </c>
      <c r="AC15002" s="34">
        <v>210</v>
      </c>
    </row>
    <row r="15003" spans="1:29" x14ac:dyDescent="0.2">
      <c r="A15003" s="34" t="s">
        <v>75496</v>
      </c>
      <c r="B15003" s="34">
        <v>130</v>
      </c>
      <c r="C15003" s="34">
        <v>382</v>
      </c>
      <c r="D15003" s="34">
        <v>265</v>
      </c>
      <c r="E15003" s="34">
        <v>455</v>
      </c>
      <c r="F15003" s="34">
        <v>249</v>
      </c>
      <c r="G15003" s="34">
        <v>358</v>
      </c>
      <c r="H15003" s="34">
        <v>185</v>
      </c>
      <c r="I15003" s="34">
        <v>331</v>
      </c>
      <c r="J15003" s="34">
        <v>189</v>
      </c>
      <c r="K15003" s="34">
        <v>469</v>
      </c>
      <c r="L15003" s="34">
        <v>131</v>
      </c>
      <c r="M15003" s="34">
        <v>334</v>
      </c>
      <c r="N15003" s="34">
        <v>153</v>
      </c>
      <c r="O15003" s="34">
        <v>284</v>
      </c>
      <c r="P15003" s="34">
        <v>204</v>
      </c>
      <c r="Q15003" s="34">
        <v>360</v>
      </c>
      <c r="R15003" s="34">
        <v>213</v>
      </c>
      <c r="S15003" s="34">
        <v>524</v>
      </c>
      <c r="T15003" s="34">
        <v>151</v>
      </c>
      <c r="U15003" s="34">
        <v>312</v>
      </c>
      <c r="V15003" s="34">
        <v>280</v>
      </c>
      <c r="W15003" s="34">
        <v>347</v>
      </c>
      <c r="X15003" s="34">
        <v>303</v>
      </c>
      <c r="Y15003" s="34">
        <v>247</v>
      </c>
      <c r="Z15003" s="34">
        <v>294</v>
      </c>
      <c r="AA15003" s="34">
        <v>425</v>
      </c>
      <c r="AB15003" s="34">
        <v>182</v>
      </c>
      <c r="AC15003" s="34">
        <v>571</v>
      </c>
    </row>
    <row r="15004" spans="1:29" x14ac:dyDescent="0.2">
      <c r="A15004" s="34" t="s">
        <v>75497</v>
      </c>
      <c r="B15004" s="34">
        <v>63</v>
      </c>
      <c r="C15004" s="34">
        <v>140</v>
      </c>
      <c r="D15004" s="34">
        <v>182</v>
      </c>
      <c r="E15004" s="34">
        <v>180</v>
      </c>
      <c r="F15004" s="34">
        <v>141</v>
      </c>
      <c r="G15004" s="34">
        <v>147</v>
      </c>
      <c r="H15004" s="34">
        <v>83</v>
      </c>
      <c r="I15004" s="34">
        <v>131</v>
      </c>
      <c r="J15004" s="34">
        <v>66</v>
      </c>
      <c r="K15004" s="34">
        <v>170</v>
      </c>
      <c r="L15004" s="34">
        <v>39</v>
      </c>
      <c r="M15004" s="34">
        <v>106</v>
      </c>
      <c r="N15004" s="34">
        <v>84</v>
      </c>
      <c r="O15004" s="34">
        <v>78</v>
      </c>
      <c r="P15004" s="34">
        <v>94</v>
      </c>
      <c r="Q15004" s="34">
        <v>139</v>
      </c>
      <c r="R15004" s="34">
        <v>110</v>
      </c>
      <c r="S15004" s="34">
        <v>198</v>
      </c>
      <c r="T15004" s="34">
        <v>41</v>
      </c>
      <c r="U15004" s="34">
        <v>91</v>
      </c>
      <c r="V15004" s="34">
        <v>113</v>
      </c>
      <c r="W15004" s="34">
        <v>93</v>
      </c>
      <c r="X15004" s="34">
        <v>142</v>
      </c>
      <c r="Y15004" s="34">
        <v>58</v>
      </c>
      <c r="Z15004" s="34">
        <v>138</v>
      </c>
      <c r="AA15004" s="34">
        <v>148</v>
      </c>
      <c r="AB15004" s="34">
        <v>70</v>
      </c>
      <c r="AC15004" s="34">
        <v>208</v>
      </c>
    </row>
    <row r="15005" spans="1:29" x14ac:dyDescent="0.2">
      <c r="A15005" s="34" t="s">
        <v>75498</v>
      </c>
      <c r="B15005" s="34">
        <v>89</v>
      </c>
      <c r="C15005" s="34">
        <v>103</v>
      </c>
      <c r="D15005" s="34">
        <v>168</v>
      </c>
      <c r="E15005" s="34">
        <v>111</v>
      </c>
      <c r="F15005" s="34">
        <v>81</v>
      </c>
      <c r="G15005" s="34">
        <v>101</v>
      </c>
      <c r="H15005" s="34">
        <v>94</v>
      </c>
      <c r="I15005" s="34">
        <v>110</v>
      </c>
      <c r="J15005" s="34">
        <v>70</v>
      </c>
      <c r="K15005" s="34">
        <v>186</v>
      </c>
      <c r="L15005" s="34">
        <v>47</v>
      </c>
      <c r="M15005" s="34">
        <v>89</v>
      </c>
      <c r="N15005" s="34">
        <v>73</v>
      </c>
      <c r="O15005" s="34">
        <v>79</v>
      </c>
      <c r="P15005" s="34">
        <v>85</v>
      </c>
      <c r="Q15005" s="34">
        <v>108</v>
      </c>
      <c r="R15005" s="34">
        <v>85</v>
      </c>
      <c r="S15005" s="34">
        <v>157</v>
      </c>
      <c r="T15005" s="34">
        <v>49</v>
      </c>
      <c r="U15005" s="34">
        <v>91</v>
      </c>
      <c r="V15005" s="34">
        <v>106</v>
      </c>
      <c r="W15005" s="34">
        <v>94</v>
      </c>
      <c r="X15005" s="34">
        <v>144</v>
      </c>
      <c r="Y15005" s="34">
        <v>88</v>
      </c>
      <c r="Z15005" s="34">
        <v>120</v>
      </c>
      <c r="AA15005" s="34">
        <v>138</v>
      </c>
      <c r="AB15005" s="34">
        <v>64</v>
      </c>
      <c r="AC15005" s="34">
        <v>162</v>
      </c>
    </row>
    <row r="15006" spans="1:29" x14ac:dyDescent="0.2">
      <c r="A15006" s="34" t="s">
        <v>75499</v>
      </c>
      <c r="B15006" s="34">
        <v>46</v>
      </c>
      <c r="C15006" s="34">
        <v>69</v>
      </c>
      <c r="D15006" s="34">
        <v>116</v>
      </c>
      <c r="E15006" s="34">
        <v>53</v>
      </c>
      <c r="F15006" s="34">
        <v>75</v>
      </c>
      <c r="G15006" s="34">
        <v>91</v>
      </c>
      <c r="H15006" s="34">
        <v>48</v>
      </c>
      <c r="I15006" s="34">
        <v>42</v>
      </c>
      <c r="J15006" s="34">
        <v>40</v>
      </c>
      <c r="K15006" s="34">
        <v>60</v>
      </c>
      <c r="L15006" s="34">
        <v>42</v>
      </c>
      <c r="M15006" s="34">
        <v>44</v>
      </c>
      <c r="N15006" s="34">
        <v>67</v>
      </c>
      <c r="O15006" s="34">
        <v>59</v>
      </c>
      <c r="P15006" s="34">
        <v>60</v>
      </c>
      <c r="Q15006" s="34">
        <v>64</v>
      </c>
      <c r="R15006" s="34">
        <v>54</v>
      </c>
      <c r="S15006" s="34">
        <v>91</v>
      </c>
      <c r="T15006" s="34">
        <v>41</v>
      </c>
      <c r="U15006" s="34">
        <v>56</v>
      </c>
      <c r="V15006" s="34">
        <v>79</v>
      </c>
      <c r="W15006" s="34">
        <v>72</v>
      </c>
      <c r="X15006" s="34">
        <v>92</v>
      </c>
      <c r="Y15006" s="34">
        <v>40</v>
      </c>
      <c r="Z15006" s="34">
        <v>104</v>
      </c>
      <c r="AA15006" s="34">
        <v>81</v>
      </c>
      <c r="AB15006" s="34">
        <v>51</v>
      </c>
      <c r="AC15006" s="34">
        <v>116</v>
      </c>
    </row>
    <row r="15007" spans="1:29" x14ac:dyDescent="0.2">
      <c r="A15007" s="34" t="s">
        <v>75500</v>
      </c>
      <c r="B15007" s="34">
        <v>99</v>
      </c>
      <c r="C15007" s="34">
        <v>93</v>
      </c>
      <c r="D15007" s="34">
        <v>125</v>
      </c>
      <c r="E15007" s="34">
        <v>150</v>
      </c>
      <c r="F15007" s="34">
        <v>81</v>
      </c>
      <c r="G15007" s="34">
        <v>113</v>
      </c>
      <c r="H15007" s="34">
        <v>64</v>
      </c>
      <c r="I15007" s="34">
        <v>102</v>
      </c>
      <c r="J15007" s="34">
        <v>77</v>
      </c>
      <c r="K15007" s="34">
        <v>97</v>
      </c>
      <c r="L15007" s="34">
        <v>52</v>
      </c>
      <c r="M15007" s="34">
        <v>103</v>
      </c>
      <c r="N15007" s="34">
        <v>79</v>
      </c>
      <c r="O15007" s="34">
        <v>68</v>
      </c>
      <c r="P15007" s="34">
        <v>98</v>
      </c>
      <c r="Q15007" s="34">
        <v>137</v>
      </c>
      <c r="R15007" s="34">
        <v>113</v>
      </c>
      <c r="S15007" s="34">
        <v>114</v>
      </c>
      <c r="T15007" s="34">
        <v>70</v>
      </c>
      <c r="U15007" s="34">
        <v>94</v>
      </c>
      <c r="V15007" s="34">
        <v>102</v>
      </c>
      <c r="W15007" s="34">
        <v>93</v>
      </c>
      <c r="X15007" s="34">
        <v>149</v>
      </c>
      <c r="Y15007" s="34">
        <v>97</v>
      </c>
      <c r="Z15007" s="34">
        <v>126</v>
      </c>
      <c r="AA15007" s="34">
        <v>142</v>
      </c>
      <c r="AB15007" s="34">
        <v>112</v>
      </c>
      <c r="AC15007" s="34">
        <v>193</v>
      </c>
    </row>
    <row r="15008" spans="1:29" x14ac:dyDescent="0.2">
      <c r="A15008" s="34" t="s">
        <v>75501</v>
      </c>
      <c r="B15008" s="34">
        <v>81</v>
      </c>
      <c r="C15008" s="34">
        <v>112</v>
      </c>
      <c r="D15008" s="34">
        <v>153</v>
      </c>
      <c r="E15008" s="34">
        <v>163</v>
      </c>
      <c r="F15008" s="34">
        <v>138</v>
      </c>
      <c r="G15008" s="34">
        <v>159</v>
      </c>
      <c r="H15008" s="34">
        <v>116</v>
      </c>
      <c r="I15008" s="34">
        <v>113</v>
      </c>
      <c r="J15008" s="34">
        <v>118</v>
      </c>
      <c r="K15008" s="34">
        <v>141</v>
      </c>
      <c r="L15008" s="34">
        <v>68</v>
      </c>
      <c r="M15008" s="34">
        <v>109</v>
      </c>
      <c r="N15008" s="34">
        <v>130</v>
      </c>
      <c r="O15008" s="34">
        <v>110</v>
      </c>
      <c r="P15008" s="34">
        <v>91</v>
      </c>
      <c r="Q15008" s="34">
        <v>133</v>
      </c>
      <c r="R15008" s="34">
        <v>121</v>
      </c>
      <c r="S15008" s="34">
        <v>135</v>
      </c>
      <c r="T15008" s="34">
        <v>115</v>
      </c>
      <c r="U15008" s="34">
        <v>86</v>
      </c>
      <c r="V15008" s="34">
        <v>172</v>
      </c>
      <c r="W15008" s="34">
        <v>146</v>
      </c>
      <c r="X15008" s="34">
        <v>173</v>
      </c>
      <c r="Y15008" s="34">
        <v>99</v>
      </c>
      <c r="Z15008" s="34">
        <v>185</v>
      </c>
      <c r="AA15008" s="34">
        <v>189</v>
      </c>
      <c r="AB15008" s="34">
        <v>155</v>
      </c>
      <c r="AC15008" s="34">
        <v>215</v>
      </c>
    </row>
    <row r="15009" spans="1:29" x14ac:dyDescent="0.2">
      <c r="A15009" s="34" t="s">
        <v>75502</v>
      </c>
      <c r="B15009" s="34">
        <v>41</v>
      </c>
      <c r="C15009" s="34">
        <v>145</v>
      </c>
      <c r="D15009" s="34">
        <v>109</v>
      </c>
      <c r="E15009" s="34">
        <v>108</v>
      </c>
      <c r="F15009" s="34">
        <v>71</v>
      </c>
      <c r="G15009" s="34">
        <v>104</v>
      </c>
      <c r="H15009" s="34">
        <v>62</v>
      </c>
      <c r="I15009" s="34">
        <v>101</v>
      </c>
      <c r="J15009" s="34">
        <v>46</v>
      </c>
      <c r="K15009" s="34">
        <v>98</v>
      </c>
      <c r="L15009" s="34">
        <v>19</v>
      </c>
      <c r="M15009" s="34">
        <v>84</v>
      </c>
      <c r="N15009" s="34">
        <v>62</v>
      </c>
      <c r="O15009" s="34">
        <v>48</v>
      </c>
      <c r="P15009" s="34">
        <v>35</v>
      </c>
      <c r="Q15009" s="34">
        <v>67</v>
      </c>
      <c r="R15009" s="34">
        <v>42</v>
      </c>
      <c r="S15009" s="34">
        <v>155</v>
      </c>
      <c r="T15009" s="34">
        <v>17</v>
      </c>
      <c r="U15009" s="34">
        <v>50</v>
      </c>
      <c r="V15009" s="34">
        <v>56</v>
      </c>
      <c r="W15009" s="34">
        <v>57</v>
      </c>
      <c r="X15009" s="34">
        <v>89</v>
      </c>
      <c r="Y15009" s="34">
        <v>49</v>
      </c>
      <c r="Z15009" s="34">
        <v>81</v>
      </c>
      <c r="AA15009" s="34">
        <v>99</v>
      </c>
      <c r="AB15009" s="34">
        <v>44</v>
      </c>
      <c r="AC15009" s="34">
        <v>145</v>
      </c>
    </row>
    <row r="15010" spans="1:29" x14ac:dyDescent="0.2">
      <c r="A15010" s="34" t="s">
        <v>75503</v>
      </c>
      <c r="B15010" s="34">
        <v>88</v>
      </c>
      <c r="C15010" s="34">
        <v>109</v>
      </c>
      <c r="D15010" s="34">
        <v>183</v>
      </c>
      <c r="E15010" s="34">
        <v>137</v>
      </c>
      <c r="F15010" s="34">
        <v>128</v>
      </c>
      <c r="G15010" s="34">
        <v>101</v>
      </c>
      <c r="H15010" s="34">
        <v>94</v>
      </c>
      <c r="I15010" s="34">
        <v>113</v>
      </c>
      <c r="J15010" s="34">
        <v>112</v>
      </c>
      <c r="K15010" s="34">
        <v>161</v>
      </c>
      <c r="L15010" s="34">
        <v>75</v>
      </c>
      <c r="M15010" s="34">
        <v>134</v>
      </c>
      <c r="N15010" s="34">
        <v>105</v>
      </c>
      <c r="O15010" s="34">
        <v>135</v>
      </c>
      <c r="P15010" s="34">
        <v>115</v>
      </c>
      <c r="Q15010" s="34">
        <v>138</v>
      </c>
      <c r="R15010" s="34">
        <v>138</v>
      </c>
      <c r="S15010" s="34">
        <v>177</v>
      </c>
      <c r="T15010" s="34">
        <v>103</v>
      </c>
      <c r="U15010" s="34">
        <v>109</v>
      </c>
      <c r="V15010" s="34">
        <v>124</v>
      </c>
      <c r="W15010" s="34">
        <v>135</v>
      </c>
      <c r="X15010" s="34">
        <v>150</v>
      </c>
      <c r="Y15010" s="34">
        <v>120</v>
      </c>
      <c r="Z15010" s="34">
        <v>157</v>
      </c>
      <c r="AA15010" s="34">
        <v>163</v>
      </c>
      <c r="AB15010" s="34">
        <v>122</v>
      </c>
      <c r="AC15010" s="34">
        <v>179</v>
      </c>
    </row>
    <row r="15011" spans="1:29" x14ac:dyDescent="0.2">
      <c r="A15011" s="34" t="s">
        <v>75504</v>
      </c>
      <c r="B15011" s="34">
        <v>44</v>
      </c>
      <c r="C15011" s="34">
        <v>93</v>
      </c>
      <c r="D15011" s="34">
        <v>70</v>
      </c>
      <c r="E15011" s="34">
        <v>65</v>
      </c>
      <c r="F15011" s="34">
        <v>48</v>
      </c>
      <c r="G15011" s="34">
        <v>62</v>
      </c>
      <c r="H15011" s="34">
        <v>42</v>
      </c>
      <c r="I15011" s="34">
        <v>56</v>
      </c>
      <c r="J15011" s="34">
        <v>27</v>
      </c>
      <c r="K15011" s="34">
        <v>104</v>
      </c>
      <c r="L15011" s="34">
        <v>17</v>
      </c>
      <c r="M15011" s="34">
        <v>64</v>
      </c>
      <c r="N15011" s="34">
        <v>31</v>
      </c>
      <c r="O15011" s="34">
        <v>43</v>
      </c>
      <c r="P15011" s="34">
        <v>57</v>
      </c>
      <c r="Q15011" s="34">
        <v>53</v>
      </c>
      <c r="R15011" s="34">
        <v>52</v>
      </c>
      <c r="S15011" s="34">
        <v>81</v>
      </c>
      <c r="T15011" s="34">
        <v>37</v>
      </c>
      <c r="U15011" s="34">
        <v>52</v>
      </c>
      <c r="V15011" s="34">
        <v>54</v>
      </c>
      <c r="W15011" s="34">
        <v>54</v>
      </c>
      <c r="X15011" s="34">
        <v>67</v>
      </c>
      <c r="Y15011" s="34">
        <v>53</v>
      </c>
      <c r="Z15011" s="34">
        <v>57</v>
      </c>
      <c r="AA15011" s="34">
        <v>74</v>
      </c>
      <c r="AB15011" s="34">
        <v>35</v>
      </c>
      <c r="AC15011" s="34">
        <v>83</v>
      </c>
    </row>
    <row r="15012" spans="1:29" x14ac:dyDescent="0.2">
      <c r="A15012" s="34" t="s">
        <v>75505</v>
      </c>
      <c r="B15012" s="34">
        <v>120</v>
      </c>
      <c r="C15012" s="34">
        <v>199</v>
      </c>
      <c r="D15012" s="34">
        <v>175</v>
      </c>
      <c r="E15012" s="34">
        <v>209</v>
      </c>
      <c r="F15012" s="34">
        <v>169</v>
      </c>
      <c r="G15012" s="34">
        <v>169</v>
      </c>
      <c r="H15012" s="34">
        <v>146</v>
      </c>
      <c r="I15012" s="34">
        <v>190</v>
      </c>
      <c r="J15012" s="34">
        <v>117</v>
      </c>
      <c r="K15012" s="34">
        <v>165</v>
      </c>
      <c r="L15012" s="34">
        <v>82</v>
      </c>
      <c r="M15012" s="34">
        <v>165</v>
      </c>
      <c r="N15012" s="34">
        <v>129</v>
      </c>
      <c r="O15012" s="34">
        <v>133</v>
      </c>
      <c r="P15012" s="34">
        <v>96</v>
      </c>
      <c r="Q15012" s="34">
        <v>202</v>
      </c>
      <c r="R15012" s="34">
        <v>121</v>
      </c>
      <c r="S15012" s="34">
        <v>186</v>
      </c>
      <c r="T15012" s="34">
        <v>76</v>
      </c>
      <c r="U15012" s="34">
        <v>134</v>
      </c>
      <c r="V15012" s="34">
        <v>178</v>
      </c>
      <c r="W15012" s="34">
        <v>151</v>
      </c>
      <c r="X15012" s="34">
        <v>198</v>
      </c>
      <c r="Y15012" s="34">
        <v>150</v>
      </c>
      <c r="Z15012" s="34">
        <v>172</v>
      </c>
      <c r="AA15012" s="34">
        <v>235</v>
      </c>
      <c r="AB15012" s="34">
        <v>130</v>
      </c>
      <c r="AC15012" s="34">
        <v>239</v>
      </c>
    </row>
    <row r="15013" spans="1:29" x14ac:dyDescent="0.2">
      <c r="A15013" s="34" t="s">
        <v>75506</v>
      </c>
      <c r="B15013" s="34">
        <v>35</v>
      </c>
      <c r="C15013" s="34">
        <v>36</v>
      </c>
      <c r="D15013" s="34">
        <v>40</v>
      </c>
      <c r="E15013" s="34">
        <v>43</v>
      </c>
      <c r="F15013" s="34">
        <v>35</v>
      </c>
      <c r="G15013" s="34">
        <v>20</v>
      </c>
      <c r="H15013" s="34">
        <v>44</v>
      </c>
      <c r="I15013" s="34">
        <v>33</v>
      </c>
      <c r="J15013" s="34">
        <v>30</v>
      </c>
      <c r="K15013" s="34">
        <v>39</v>
      </c>
      <c r="L15013" s="34">
        <v>25</v>
      </c>
      <c r="M15013" s="34">
        <v>17</v>
      </c>
      <c r="N15013" s="34">
        <v>18</v>
      </c>
      <c r="O15013" s="34">
        <v>22</v>
      </c>
      <c r="P15013" s="34">
        <v>29</v>
      </c>
      <c r="Q15013" s="34">
        <v>32</v>
      </c>
      <c r="R15013" s="34">
        <v>31</v>
      </c>
      <c r="S15013" s="34">
        <v>55</v>
      </c>
      <c r="T15013" s="34">
        <v>8</v>
      </c>
      <c r="U15013" s="34">
        <v>41</v>
      </c>
      <c r="V15013" s="34">
        <v>32</v>
      </c>
      <c r="W15013" s="34">
        <v>34</v>
      </c>
      <c r="X15013" s="34">
        <v>29</v>
      </c>
      <c r="Y15013" s="34">
        <v>21</v>
      </c>
      <c r="Z15013" s="34">
        <v>29</v>
      </c>
      <c r="AA15013" s="34">
        <v>43</v>
      </c>
      <c r="AB15013" s="34">
        <v>26</v>
      </c>
      <c r="AC15013" s="34">
        <v>57</v>
      </c>
    </row>
    <row r="15014" spans="1:29" x14ac:dyDescent="0.2">
      <c r="A15014" s="34" t="s">
        <v>75507</v>
      </c>
      <c r="B15014" s="34">
        <v>70</v>
      </c>
      <c r="C15014" s="34">
        <v>66</v>
      </c>
      <c r="D15014" s="34">
        <v>92</v>
      </c>
      <c r="E15014" s="34">
        <v>96</v>
      </c>
      <c r="F15014" s="34">
        <v>73</v>
      </c>
      <c r="G15014" s="34">
        <v>102</v>
      </c>
      <c r="H15014" s="34">
        <v>55</v>
      </c>
      <c r="I15014" s="34">
        <v>64</v>
      </c>
      <c r="J15014" s="34">
        <v>64</v>
      </c>
      <c r="K15014" s="34">
        <v>92</v>
      </c>
      <c r="L15014" s="34">
        <v>42</v>
      </c>
      <c r="M15014" s="34">
        <v>91</v>
      </c>
      <c r="N15014" s="34">
        <v>67</v>
      </c>
      <c r="O15014" s="34">
        <v>48</v>
      </c>
      <c r="P15014" s="34">
        <v>75</v>
      </c>
      <c r="Q15014" s="34">
        <v>54</v>
      </c>
      <c r="R15014" s="34">
        <v>99</v>
      </c>
      <c r="S15014" s="34">
        <v>160</v>
      </c>
      <c r="T15014" s="34">
        <v>60</v>
      </c>
      <c r="U15014" s="34">
        <v>88</v>
      </c>
      <c r="V15014" s="34">
        <v>75</v>
      </c>
      <c r="W15014" s="34">
        <v>88</v>
      </c>
      <c r="X15014" s="34">
        <v>108</v>
      </c>
      <c r="Y15014" s="34">
        <v>87</v>
      </c>
      <c r="Z15014" s="34">
        <v>103</v>
      </c>
      <c r="AA15014" s="34">
        <v>134</v>
      </c>
      <c r="AB15014" s="34">
        <v>92</v>
      </c>
      <c r="AC15014" s="34">
        <v>163</v>
      </c>
    </row>
    <row r="15015" spans="1:29" x14ac:dyDescent="0.2">
      <c r="A15015" s="34" t="s">
        <v>75508</v>
      </c>
      <c r="B15015" s="34">
        <v>57</v>
      </c>
      <c r="C15015" s="34">
        <v>119</v>
      </c>
      <c r="D15015" s="34">
        <v>154</v>
      </c>
      <c r="E15015" s="34">
        <v>109</v>
      </c>
      <c r="F15015" s="34">
        <v>115</v>
      </c>
      <c r="G15015" s="34">
        <v>86</v>
      </c>
      <c r="H15015" s="34">
        <v>97</v>
      </c>
      <c r="I15015" s="34">
        <v>112</v>
      </c>
      <c r="J15015" s="34">
        <v>121</v>
      </c>
      <c r="K15015" s="34">
        <v>104</v>
      </c>
      <c r="L15015" s="34">
        <v>89</v>
      </c>
      <c r="M15015" s="34">
        <v>92</v>
      </c>
      <c r="N15015" s="34">
        <v>103</v>
      </c>
      <c r="O15015" s="34">
        <v>98</v>
      </c>
      <c r="P15015" s="34">
        <v>116</v>
      </c>
      <c r="Q15015" s="34">
        <v>146</v>
      </c>
      <c r="R15015" s="34">
        <v>120</v>
      </c>
      <c r="S15015" s="34">
        <v>128</v>
      </c>
      <c r="T15015" s="34">
        <v>122</v>
      </c>
      <c r="U15015" s="34">
        <v>90</v>
      </c>
      <c r="V15015" s="34">
        <v>117</v>
      </c>
      <c r="W15015" s="34">
        <v>110</v>
      </c>
      <c r="X15015" s="34">
        <v>163</v>
      </c>
      <c r="Y15015" s="34">
        <v>131</v>
      </c>
      <c r="Z15015" s="34">
        <v>117</v>
      </c>
      <c r="AA15015" s="34">
        <v>161</v>
      </c>
      <c r="AB15015" s="34">
        <v>117</v>
      </c>
      <c r="AC15015" s="34">
        <v>205</v>
      </c>
    </row>
    <row r="15016" spans="1:29" x14ac:dyDescent="0.2">
      <c r="A15016" s="34" t="s">
        <v>75509</v>
      </c>
      <c r="B15016" s="34">
        <v>114</v>
      </c>
      <c r="C15016" s="34">
        <v>167</v>
      </c>
      <c r="D15016" s="34">
        <v>191</v>
      </c>
      <c r="E15016" s="34">
        <v>213</v>
      </c>
      <c r="F15016" s="34">
        <v>136</v>
      </c>
      <c r="G15016" s="34">
        <v>161</v>
      </c>
      <c r="H15016" s="34">
        <v>126</v>
      </c>
      <c r="I15016" s="34">
        <v>114</v>
      </c>
      <c r="J15016" s="34">
        <v>89</v>
      </c>
      <c r="K15016" s="34">
        <v>185</v>
      </c>
      <c r="L15016" s="34">
        <v>45</v>
      </c>
      <c r="M15016" s="34">
        <v>92</v>
      </c>
      <c r="N15016" s="34">
        <v>91</v>
      </c>
      <c r="O15016" s="34">
        <v>138</v>
      </c>
      <c r="P15016" s="34">
        <v>91</v>
      </c>
      <c r="Q15016" s="34">
        <v>138</v>
      </c>
      <c r="R15016" s="34">
        <v>120</v>
      </c>
      <c r="S15016" s="34">
        <v>281</v>
      </c>
      <c r="T15016" s="34">
        <v>56</v>
      </c>
      <c r="U15016" s="34">
        <v>103</v>
      </c>
      <c r="V15016" s="34">
        <v>131</v>
      </c>
      <c r="W15016" s="34">
        <v>121</v>
      </c>
      <c r="X15016" s="34">
        <v>187</v>
      </c>
      <c r="Y15016" s="34">
        <v>77</v>
      </c>
      <c r="Z15016" s="34">
        <v>165</v>
      </c>
      <c r="AA15016" s="34">
        <v>183</v>
      </c>
      <c r="AB15016" s="34">
        <v>80</v>
      </c>
      <c r="AC15016" s="34">
        <v>278</v>
      </c>
    </row>
    <row r="15017" spans="1:29" x14ac:dyDescent="0.2">
      <c r="A15017" s="34" t="s">
        <v>75510</v>
      </c>
      <c r="B15017" s="34">
        <v>85</v>
      </c>
      <c r="C15017" s="34">
        <v>113</v>
      </c>
      <c r="D15017" s="34">
        <v>104</v>
      </c>
      <c r="E15017" s="34">
        <v>151</v>
      </c>
      <c r="F15017" s="34">
        <v>89</v>
      </c>
      <c r="G15017" s="34">
        <v>164</v>
      </c>
      <c r="H15017" s="34">
        <v>78</v>
      </c>
      <c r="I15017" s="34">
        <v>129</v>
      </c>
      <c r="J15017" s="34">
        <v>56</v>
      </c>
      <c r="K15017" s="34">
        <v>111</v>
      </c>
      <c r="L15017" s="34">
        <v>36</v>
      </c>
      <c r="M15017" s="34">
        <v>70</v>
      </c>
      <c r="N15017" s="34">
        <v>70</v>
      </c>
      <c r="O15017" s="34">
        <v>106</v>
      </c>
      <c r="P15017" s="34">
        <v>95</v>
      </c>
      <c r="Q15017" s="34">
        <v>123</v>
      </c>
      <c r="R15017" s="34">
        <v>94</v>
      </c>
      <c r="S15017" s="34">
        <v>162</v>
      </c>
      <c r="T15017" s="34">
        <v>55</v>
      </c>
      <c r="U15017" s="34">
        <v>104</v>
      </c>
      <c r="V15017" s="34">
        <v>102</v>
      </c>
      <c r="W15017" s="34">
        <v>152</v>
      </c>
      <c r="X15017" s="34">
        <v>99</v>
      </c>
      <c r="Y15017" s="34">
        <v>96</v>
      </c>
      <c r="Z15017" s="34">
        <v>83</v>
      </c>
      <c r="AA15017" s="34">
        <v>136</v>
      </c>
      <c r="AB15017" s="34">
        <v>91</v>
      </c>
      <c r="AC15017" s="34">
        <v>164</v>
      </c>
    </row>
    <row r="15018" spans="1:29" x14ac:dyDescent="0.2">
      <c r="A15018" s="34" t="s">
        <v>75511</v>
      </c>
      <c r="B15018" s="34">
        <v>55</v>
      </c>
      <c r="C15018" s="34">
        <v>155</v>
      </c>
      <c r="D15018" s="34">
        <v>139</v>
      </c>
      <c r="E15018" s="34">
        <v>187</v>
      </c>
      <c r="F15018" s="34">
        <v>123</v>
      </c>
      <c r="G15018" s="34">
        <v>126</v>
      </c>
      <c r="H15018" s="34">
        <v>107</v>
      </c>
      <c r="I15018" s="34">
        <v>128</v>
      </c>
      <c r="J15018" s="34">
        <v>80</v>
      </c>
      <c r="K15018" s="34">
        <v>146</v>
      </c>
      <c r="L15018" s="34">
        <v>28</v>
      </c>
      <c r="M15018" s="34">
        <v>117</v>
      </c>
      <c r="N15018" s="34">
        <v>79</v>
      </c>
      <c r="O15018" s="34">
        <v>139</v>
      </c>
      <c r="P15018" s="34">
        <v>83</v>
      </c>
      <c r="Q15018" s="34">
        <v>154</v>
      </c>
      <c r="R15018" s="34">
        <v>107</v>
      </c>
      <c r="S15018" s="34">
        <v>214</v>
      </c>
      <c r="T15018" s="34">
        <v>69</v>
      </c>
      <c r="U15018" s="34">
        <v>142</v>
      </c>
      <c r="V15018" s="34">
        <v>125</v>
      </c>
      <c r="W15018" s="34">
        <v>122</v>
      </c>
      <c r="X15018" s="34">
        <v>111</v>
      </c>
      <c r="Y15018" s="34">
        <v>117</v>
      </c>
      <c r="Z15018" s="34">
        <v>152</v>
      </c>
      <c r="AA15018" s="34">
        <v>167</v>
      </c>
      <c r="AB15018" s="34">
        <v>117</v>
      </c>
      <c r="AC15018" s="34">
        <v>202</v>
      </c>
    </row>
    <row r="15019" spans="1:29" x14ac:dyDescent="0.2">
      <c r="A15019" s="34" t="s">
        <v>75512</v>
      </c>
      <c r="B15019" s="34">
        <v>116</v>
      </c>
      <c r="C15019" s="34">
        <v>146</v>
      </c>
      <c r="D15019" s="34">
        <v>179</v>
      </c>
      <c r="E15019" s="34">
        <v>172</v>
      </c>
      <c r="F15019" s="34">
        <v>149</v>
      </c>
      <c r="G15019" s="34">
        <v>145</v>
      </c>
      <c r="H15019" s="34">
        <v>148</v>
      </c>
      <c r="I15019" s="34">
        <v>120</v>
      </c>
      <c r="J15019" s="34">
        <v>115</v>
      </c>
      <c r="K15019" s="34">
        <v>166</v>
      </c>
      <c r="L15019" s="34">
        <v>73</v>
      </c>
      <c r="M15019" s="34">
        <v>143</v>
      </c>
      <c r="N15019" s="34">
        <v>128</v>
      </c>
      <c r="O15019" s="34">
        <v>123</v>
      </c>
      <c r="P15019" s="34">
        <v>116</v>
      </c>
      <c r="Q15019" s="34">
        <v>157</v>
      </c>
      <c r="R15019" s="34">
        <v>145</v>
      </c>
      <c r="S15019" s="34">
        <v>168</v>
      </c>
      <c r="T15019" s="34">
        <v>119</v>
      </c>
      <c r="U15019" s="34">
        <v>123</v>
      </c>
      <c r="V15019" s="34">
        <v>118</v>
      </c>
      <c r="W15019" s="34">
        <v>129</v>
      </c>
      <c r="X15019" s="34">
        <v>166</v>
      </c>
      <c r="Y15019" s="34">
        <v>126</v>
      </c>
      <c r="Z15019" s="34">
        <v>157</v>
      </c>
      <c r="AA15019" s="34">
        <v>166</v>
      </c>
      <c r="AB15019" s="34">
        <v>124</v>
      </c>
      <c r="AC15019" s="34">
        <v>310</v>
      </c>
    </row>
    <row r="15020" spans="1:29" x14ac:dyDescent="0.2">
      <c r="A15020" s="34" t="s">
        <v>75513</v>
      </c>
      <c r="B15020" s="34">
        <v>223</v>
      </c>
      <c r="C15020" s="34">
        <v>401</v>
      </c>
      <c r="D15020" s="34">
        <v>412</v>
      </c>
      <c r="E15020" s="34">
        <v>442</v>
      </c>
      <c r="F15020" s="34">
        <v>331</v>
      </c>
      <c r="G15020" s="34">
        <v>359</v>
      </c>
      <c r="H15020" s="34">
        <v>330</v>
      </c>
      <c r="I15020" s="34">
        <v>367</v>
      </c>
      <c r="J15020" s="34">
        <v>296</v>
      </c>
      <c r="K15020" s="34">
        <v>417</v>
      </c>
      <c r="L15020" s="34">
        <v>229</v>
      </c>
      <c r="M15020" s="34">
        <v>351</v>
      </c>
      <c r="N15020" s="34">
        <v>271</v>
      </c>
      <c r="O15020" s="34">
        <v>333</v>
      </c>
      <c r="P15020" s="34">
        <v>283</v>
      </c>
      <c r="Q15020" s="34">
        <v>436</v>
      </c>
      <c r="R15020" s="34">
        <v>445</v>
      </c>
      <c r="S15020" s="34">
        <v>442</v>
      </c>
      <c r="T15020" s="34">
        <v>332</v>
      </c>
      <c r="U15020" s="34">
        <v>311</v>
      </c>
      <c r="V15020" s="34">
        <v>381</v>
      </c>
      <c r="W15020" s="34">
        <v>333</v>
      </c>
      <c r="X15020" s="34">
        <v>414</v>
      </c>
      <c r="Y15020" s="34">
        <v>323</v>
      </c>
      <c r="Z15020" s="34">
        <v>358</v>
      </c>
      <c r="AA15020" s="34">
        <v>421</v>
      </c>
      <c r="AB15020" s="34">
        <v>376</v>
      </c>
      <c r="AC15020" s="34">
        <v>537</v>
      </c>
    </row>
    <row r="15021" spans="1:29" x14ac:dyDescent="0.2">
      <c r="A15021" s="34" t="s">
        <v>75514</v>
      </c>
      <c r="B15021" s="34">
        <v>58</v>
      </c>
      <c r="C15021" s="34">
        <v>82</v>
      </c>
      <c r="D15021" s="34">
        <v>98</v>
      </c>
      <c r="E15021" s="34">
        <v>82</v>
      </c>
      <c r="F15021" s="34">
        <v>54</v>
      </c>
      <c r="G15021" s="34">
        <v>103</v>
      </c>
      <c r="H15021" s="34">
        <v>50</v>
      </c>
      <c r="I15021" s="34">
        <v>69</v>
      </c>
      <c r="J15021" s="34">
        <v>55</v>
      </c>
      <c r="K15021" s="34">
        <v>74</v>
      </c>
      <c r="L15021" s="34">
        <v>34</v>
      </c>
      <c r="M15021" s="34">
        <v>60</v>
      </c>
      <c r="N15021" s="34">
        <v>61</v>
      </c>
      <c r="O15021" s="34">
        <v>56</v>
      </c>
      <c r="P15021" s="34">
        <v>53</v>
      </c>
      <c r="Q15021" s="34">
        <v>96</v>
      </c>
      <c r="R15021" s="34">
        <v>61</v>
      </c>
      <c r="S15021" s="34">
        <v>112</v>
      </c>
      <c r="T15021" s="34">
        <v>39</v>
      </c>
      <c r="U15021" s="34">
        <v>56</v>
      </c>
      <c r="V15021" s="34">
        <v>60</v>
      </c>
      <c r="W15021" s="34">
        <v>62</v>
      </c>
      <c r="X15021" s="34">
        <v>122</v>
      </c>
      <c r="Y15021" s="34">
        <v>53</v>
      </c>
      <c r="Z15021" s="34">
        <v>65</v>
      </c>
      <c r="AA15021" s="34">
        <v>77</v>
      </c>
      <c r="AB15021" s="34">
        <v>63</v>
      </c>
      <c r="AC15021" s="34">
        <v>121</v>
      </c>
    </row>
    <row r="15022" spans="1:29" x14ac:dyDescent="0.2">
      <c r="A15022" s="34" t="s">
        <v>75515</v>
      </c>
      <c r="B15022" s="34">
        <v>86</v>
      </c>
      <c r="C15022" s="34">
        <v>223</v>
      </c>
      <c r="D15022" s="34">
        <v>186</v>
      </c>
      <c r="E15022" s="34">
        <v>229</v>
      </c>
      <c r="F15022" s="34">
        <v>192</v>
      </c>
      <c r="G15022" s="34">
        <v>257</v>
      </c>
      <c r="H15022" s="34">
        <v>177</v>
      </c>
      <c r="I15022" s="34">
        <v>196</v>
      </c>
      <c r="J15022" s="34">
        <v>152</v>
      </c>
      <c r="K15022" s="34">
        <v>231</v>
      </c>
      <c r="L15022" s="34">
        <v>92</v>
      </c>
      <c r="M15022" s="34">
        <v>199</v>
      </c>
      <c r="N15022" s="34">
        <v>135</v>
      </c>
      <c r="O15022" s="34">
        <v>200</v>
      </c>
      <c r="P15022" s="34">
        <v>147</v>
      </c>
      <c r="Q15022" s="34">
        <v>237</v>
      </c>
      <c r="R15022" s="34">
        <v>150</v>
      </c>
      <c r="S15022" s="34">
        <v>308</v>
      </c>
      <c r="T15022" s="34">
        <v>129</v>
      </c>
      <c r="U15022" s="34">
        <v>172</v>
      </c>
      <c r="V15022" s="34">
        <v>183</v>
      </c>
      <c r="W15022" s="34">
        <v>239</v>
      </c>
      <c r="X15022" s="34">
        <v>216</v>
      </c>
      <c r="Y15022" s="34">
        <v>172</v>
      </c>
      <c r="Z15022" s="34">
        <v>243</v>
      </c>
      <c r="AA15022" s="34">
        <v>279</v>
      </c>
      <c r="AB15022" s="34">
        <v>170</v>
      </c>
      <c r="AC15022" s="34">
        <v>332</v>
      </c>
    </row>
    <row r="15023" spans="1:29" x14ac:dyDescent="0.2">
      <c r="A15023" s="34" t="s">
        <v>75516</v>
      </c>
      <c r="B15023" s="34">
        <v>156</v>
      </c>
      <c r="C15023" s="34">
        <v>149</v>
      </c>
      <c r="D15023" s="34">
        <v>155</v>
      </c>
      <c r="E15023" s="34">
        <v>173</v>
      </c>
      <c r="F15023" s="34">
        <v>154</v>
      </c>
      <c r="G15023" s="34">
        <v>133</v>
      </c>
      <c r="H15023" s="34">
        <v>150</v>
      </c>
      <c r="I15023" s="34">
        <v>126</v>
      </c>
      <c r="J15023" s="34">
        <v>155</v>
      </c>
      <c r="K15023" s="34">
        <v>181</v>
      </c>
      <c r="L15023" s="34">
        <v>107</v>
      </c>
      <c r="M15023" s="34">
        <v>131</v>
      </c>
      <c r="N15023" s="34">
        <v>144</v>
      </c>
      <c r="O15023" s="34">
        <v>122</v>
      </c>
      <c r="P15023" s="34">
        <v>147</v>
      </c>
      <c r="Q15023" s="34">
        <v>159</v>
      </c>
      <c r="R15023" s="34">
        <v>161</v>
      </c>
      <c r="S15023" s="34">
        <v>184</v>
      </c>
      <c r="T15023" s="34">
        <v>120</v>
      </c>
      <c r="U15023" s="34">
        <v>121</v>
      </c>
      <c r="V15023" s="34">
        <v>160</v>
      </c>
      <c r="W15023" s="34">
        <v>214</v>
      </c>
      <c r="X15023" s="34">
        <v>209</v>
      </c>
      <c r="Y15023" s="34">
        <v>146</v>
      </c>
      <c r="Z15023" s="34">
        <v>170</v>
      </c>
      <c r="AA15023" s="34">
        <v>202</v>
      </c>
      <c r="AB15023" s="34">
        <v>157</v>
      </c>
      <c r="AC15023" s="34">
        <v>195</v>
      </c>
    </row>
    <row r="15024" spans="1:29" x14ac:dyDescent="0.2">
      <c r="A15024" s="34" t="s">
        <v>75517</v>
      </c>
      <c r="B15024" s="34">
        <v>62</v>
      </c>
      <c r="C15024" s="34">
        <v>64</v>
      </c>
      <c r="D15024" s="34">
        <v>69</v>
      </c>
      <c r="E15024" s="34">
        <v>76</v>
      </c>
      <c r="F15024" s="34">
        <v>55</v>
      </c>
      <c r="G15024" s="34">
        <v>71</v>
      </c>
      <c r="H15024" s="34">
        <v>68</v>
      </c>
      <c r="I15024" s="34">
        <v>70</v>
      </c>
      <c r="J15024" s="34">
        <v>65</v>
      </c>
      <c r="K15024" s="34">
        <v>69</v>
      </c>
      <c r="L15024" s="34">
        <v>19</v>
      </c>
      <c r="M15024" s="34">
        <v>50</v>
      </c>
      <c r="N15024" s="34">
        <v>48</v>
      </c>
      <c r="O15024" s="34">
        <v>64</v>
      </c>
      <c r="P15024" s="34">
        <v>46</v>
      </c>
      <c r="Q15024" s="34">
        <v>91</v>
      </c>
      <c r="R15024" s="34">
        <v>70</v>
      </c>
      <c r="S15024" s="34">
        <v>109</v>
      </c>
      <c r="T15024" s="34">
        <v>54</v>
      </c>
      <c r="U15024" s="34">
        <v>54</v>
      </c>
      <c r="V15024" s="34">
        <v>89</v>
      </c>
      <c r="W15024" s="34">
        <v>75</v>
      </c>
      <c r="X15024" s="34">
        <v>96</v>
      </c>
      <c r="Y15024" s="34">
        <v>67</v>
      </c>
      <c r="Z15024" s="34">
        <v>70</v>
      </c>
      <c r="AA15024" s="34">
        <v>108</v>
      </c>
      <c r="AB15024" s="34">
        <v>49</v>
      </c>
      <c r="AC15024" s="34">
        <v>100</v>
      </c>
    </row>
    <row r="15025" spans="1:29" x14ac:dyDescent="0.2">
      <c r="A15025" s="34" t="s">
        <v>75518</v>
      </c>
      <c r="B15025" s="34">
        <v>83</v>
      </c>
      <c r="C15025" s="34">
        <v>114</v>
      </c>
      <c r="D15025" s="34">
        <v>113</v>
      </c>
      <c r="E15025" s="34">
        <v>115</v>
      </c>
      <c r="F15025" s="34">
        <v>107</v>
      </c>
      <c r="G15025" s="34">
        <v>103</v>
      </c>
      <c r="H15025" s="34">
        <v>72</v>
      </c>
      <c r="I15025" s="34">
        <v>104</v>
      </c>
      <c r="J15025" s="34">
        <v>82</v>
      </c>
      <c r="K15025" s="34">
        <v>90</v>
      </c>
      <c r="L15025" s="34">
        <v>46</v>
      </c>
      <c r="M15025" s="34">
        <v>93</v>
      </c>
      <c r="N15025" s="34">
        <v>68</v>
      </c>
      <c r="O15025" s="34">
        <v>62</v>
      </c>
      <c r="P15025" s="34">
        <v>61</v>
      </c>
      <c r="Q15025" s="34">
        <v>116</v>
      </c>
      <c r="R15025" s="34">
        <v>91</v>
      </c>
      <c r="S15025" s="34">
        <v>120</v>
      </c>
      <c r="T15025" s="34">
        <v>60</v>
      </c>
      <c r="U15025" s="34">
        <v>107</v>
      </c>
      <c r="V15025" s="34">
        <v>119</v>
      </c>
      <c r="W15025" s="34">
        <v>139</v>
      </c>
      <c r="X15025" s="34">
        <v>75</v>
      </c>
      <c r="Y15025" s="34">
        <v>104</v>
      </c>
      <c r="Z15025" s="34">
        <v>121</v>
      </c>
      <c r="AA15025" s="34">
        <v>141</v>
      </c>
      <c r="AB15025" s="34">
        <v>66</v>
      </c>
      <c r="AC15025" s="34">
        <v>173</v>
      </c>
    </row>
    <row r="15026" spans="1:29" x14ac:dyDescent="0.2">
      <c r="A15026" s="34" t="s">
        <v>75519</v>
      </c>
      <c r="B15026" s="34">
        <v>122</v>
      </c>
      <c r="C15026" s="34">
        <v>154</v>
      </c>
      <c r="D15026" s="34">
        <v>195</v>
      </c>
      <c r="E15026" s="34">
        <v>162</v>
      </c>
      <c r="F15026" s="34">
        <v>167</v>
      </c>
      <c r="G15026" s="34">
        <v>193</v>
      </c>
      <c r="H15026" s="34">
        <v>164</v>
      </c>
      <c r="I15026" s="34">
        <v>129</v>
      </c>
      <c r="J15026" s="34">
        <v>141</v>
      </c>
      <c r="K15026" s="34">
        <v>186</v>
      </c>
      <c r="L15026" s="34">
        <v>85</v>
      </c>
      <c r="M15026" s="34">
        <v>151</v>
      </c>
      <c r="N15026" s="34">
        <v>161</v>
      </c>
      <c r="O15026" s="34">
        <v>155</v>
      </c>
      <c r="P15026" s="34">
        <v>130</v>
      </c>
      <c r="Q15026" s="34">
        <v>169</v>
      </c>
      <c r="R15026" s="34">
        <v>210</v>
      </c>
      <c r="S15026" s="34">
        <v>203</v>
      </c>
      <c r="T15026" s="34">
        <v>169</v>
      </c>
      <c r="U15026" s="34">
        <v>135</v>
      </c>
      <c r="V15026" s="34">
        <v>202</v>
      </c>
      <c r="W15026" s="34">
        <v>191</v>
      </c>
      <c r="X15026" s="34">
        <v>188</v>
      </c>
      <c r="Y15026" s="34">
        <v>138</v>
      </c>
      <c r="Z15026" s="34">
        <v>200</v>
      </c>
      <c r="AA15026" s="34">
        <v>213</v>
      </c>
      <c r="AB15026" s="34">
        <v>152</v>
      </c>
      <c r="AC15026" s="34">
        <v>277</v>
      </c>
    </row>
    <row r="15027" spans="1:29" x14ac:dyDescent="0.2">
      <c r="A15027" s="34" t="s">
        <v>75520</v>
      </c>
      <c r="B15027" s="34">
        <v>204</v>
      </c>
      <c r="C15027" s="34">
        <v>177</v>
      </c>
      <c r="D15027" s="34">
        <v>232</v>
      </c>
      <c r="E15027" s="34">
        <v>223</v>
      </c>
      <c r="F15027" s="34">
        <v>217</v>
      </c>
      <c r="G15027" s="34">
        <v>198</v>
      </c>
      <c r="H15027" s="34">
        <v>203</v>
      </c>
      <c r="I15027" s="34">
        <v>170</v>
      </c>
      <c r="J15027" s="34">
        <v>158</v>
      </c>
      <c r="K15027" s="34">
        <v>202</v>
      </c>
      <c r="L15027" s="34">
        <v>120</v>
      </c>
      <c r="M15027" s="34">
        <v>163</v>
      </c>
      <c r="N15027" s="34">
        <v>183</v>
      </c>
      <c r="O15027" s="34">
        <v>150</v>
      </c>
      <c r="P15027" s="34">
        <v>187</v>
      </c>
      <c r="Q15027" s="34">
        <v>225</v>
      </c>
      <c r="R15027" s="34">
        <v>201</v>
      </c>
      <c r="S15027" s="34">
        <v>250</v>
      </c>
      <c r="T15027" s="34">
        <v>169</v>
      </c>
      <c r="U15027" s="34">
        <v>150</v>
      </c>
      <c r="V15027" s="34">
        <v>270</v>
      </c>
      <c r="W15027" s="34">
        <v>227</v>
      </c>
      <c r="X15027" s="34">
        <v>273</v>
      </c>
      <c r="Y15027" s="34">
        <v>183</v>
      </c>
      <c r="Z15027" s="34">
        <v>269</v>
      </c>
      <c r="AA15027" s="34">
        <v>225</v>
      </c>
      <c r="AB15027" s="34">
        <v>183</v>
      </c>
      <c r="AC15027" s="34">
        <v>340</v>
      </c>
    </row>
    <row r="15028" spans="1:29" x14ac:dyDescent="0.2">
      <c r="A15028" s="34" t="s">
        <v>75521</v>
      </c>
      <c r="B15028" s="34">
        <v>98</v>
      </c>
      <c r="C15028" s="34">
        <v>142</v>
      </c>
      <c r="D15028" s="34">
        <v>208</v>
      </c>
      <c r="E15028" s="34">
        <v>181</v>
      </c>
      <c r="F15028" s="34">
        <v>173</v>
      </c>
      <c r="G15028" s="34">
        <v>262</v>
      </c>
      <c r="H15028" s="34">
        <v>152</v>
      </c>
      <c r="I15028" s="34">
        <v>148</v>
      </c>
      <c r="J15028" s="34">
        <v>150</v>
      </c>
      <c r="K15028" s="34">
        <v>203</v>
      </c>
      <c r="L15028" s="34">
        <v>102</v>
      </c>
      <c r="M15028" s="34">
        <v>133</v>
      </c>
      <c r="N15028" s="34">
        <v>132</v>
      </c>
      <c r="O15028" s="34">
        <v>138</v>
      </c>
      <c r="P15028" s="34">
        <v>130</v>
      </c>
      <c r="Q15028" s="34">
        <v>220</v>
      </c>
      <c r="R15028" s="34">
        <v>251</v>
      </c>
      <c r="S15028" s="34">
        <v>236</v>
      </c>
      <c r="T15028" s="34">
        <v>151</v>
      </c>
      <c r="U15028" s="34">
        <v>121</v>
      </c>
      <c r="V15028" s="34">
        <v>166</v>
      </c>
      <c r="W15028" s="34">
        <v>154</v>
      </c>
      <c r="X15028" s="34">
        <v>248</v>
      </c>
      <c r="Y15028" s="34">
        <v>135</v>
      </c>
      <c r="Z15028" s="34">
        <v>183</v>
      </c>
      <c r="AA15028" s="34">
        <v>207</v>
      </c>
      <c r="AB15028" s="34">
        <v>195</v>
      </c>
      <c r="AC15028" s="34">
        <v>296</v>
      </c>
    </row>
    <row r="15029" spans="1:29" x14ac:dyDescent="0.2">
      <c r="A15029" s="34" t="s">
        <v>75522</v>
      </c>
      <c r="B15029" s="34">
        <v>128</v>
      </c>
      <c r="C15029" s="34">
        <v>208</v>
      </c>
      <c r="D15029" s="34">
        <v>272</v>
      </c>
      <c r="E15029" s="34">
        <v>216</v>
      </c>
      <c r="F15029" s="34">
        <v>249</v>
      </c>
      <c r="G15029" s="34">
        <v>260</v>
      </c>
      <c r="H15029" s="34">
        <v>193</v>
      </c>
      <c r="I15029" s="34">
        <v>237</v>
      </c>
      <c r="J15029" s="34">
        <v>165</v>
      </c>
      <c r="K15029" s="34">
        <v>263</v>
      </c>
      <c r="L15029" s="34">
        <v>120</v>
      </c>
      <c r="M15029" s="34">
        <v>211</v>
      </c>
      <c r="N15029" s="34">
        <v>201</v>
      </c>
      <c r="O15029" s="34">
        <v>195</v>
      </c>
      <c r="P15029" s="34">
        <v>186</v>
      </c>
      <c r="Q15029" s="34">
        <v>263</v>
      </c>
      <c r="R15029" s="34">
        <v>219</v>
      </c>
      <c r="S15029" s="34">
        <v>313</v>
      </c>
      <c r="T15029" s="34">
        <v>157</v>
      </c>
      <c r="U15029" s="34">
        <v>215</v>
      </c>
      <c r="V15029" s="34">
        <v>218</v>
      </c>
      <c r="W15029" s="34">
        <v>208</v>
      </c>
      <c r="X15029" s="34">
        <v>278</v>
      </c>
      <c r="Y15029" s="34">
        <v>229</v>
      </c>
      <c r="Z15029" s="34">
        <v>231</v>
      </c>
      <c r="AA15029" s="34">
        <v>297</v>
      </c>
      <c r="AB15029" s="34">
        <v>205</v>
      </c>
      <c r="AC15029" s="34">
        <v>407</v>
      </c>
    </row>
    <row r="15030" spans="1:29" x14ac:dyDescent="0.2">
      <c r="A15030" s="34" t="s">
        <v>75523</v>
      </c>
      <c r="B15030" s="34">
        <v>110</v>
      </c>
      <c r="C15030" s="34">
        <v>132</v>
      </c>
      <c r="D15030" s="34">
        <v>203</v>
      </c>
      <c r="E15030" s="34">
        <v>160</v>
      </c>
      <c r="F15030" s="34">
        <v>138</v>
      </c>
      <c r="G15030" s="34">
        <v>182</v>
      </c>
      <c r="H15030" s="34">
        <v>113</v>
      </c>
      <c r="I15030" s="34">
        <v>150</v>
      </c>
      <c r="J15030" s="34">
        <v>94</v>
      </c>
      <c r="K15030" s="34">
        <v>111</v>
      </c>
      <c r="L15030" s="34">
        <v>44</v>
      </c>
      <c r="M15030" s="34">
        <v>133</v>
      </c>
      <c r="N15030" s="34">
        <v>127</v>
      </c>
      <c r="O15030" s="34">
        <v>123</v>
      </c>
      <c r="P15030" s="34">
        <v>112</v>
      </c>
      <c r="Q15030" s="34">
        <v>125</v>
      </c>
      <c r="R15030" s="34">
        <v>141</v>
      </c>
      <c r="S15030" s="34">
        <v>195</v>
      </c>
      <c r="T15030" s="34">
        <v>88</v>
      </c>
      <c r="U15030" s="34">
        <v>106</v>
      </c>
      <c r="V15030" s="34">
        <v>140</v>
      </c>
      <c r="W15030" s="34">
        <v>137</v>
      </c>
      <c r="X15030" s="34">
        <v>181</v>
      </c>
      <c r="Y15030" s="34">
        <v>89</v>
      </c>
      <c r="Z15030" s="34">
        <v>171</v>
      </c>
      <c r="AA15030" s="34">
        <v>169</v>
      </c>
      <c r="AB15030" s="34">
        <v>136</v>
      </c>
      <c r="AC15030" s="34">
        <v>258</v>
      </c>
    </row>
    <row r="15031" spans="1:29" x14ac:dyDescent="0.2">
      <c r="A15031" s="34" t="s">
        <v>75524</v>
      </c>
      <c r="B15031" s="34">
        <v>49</v>
      </c>
      <c r="C15031" s="34">
        <v>107</v>
      </c>
      <c r="D15031" s="34">
        <v>88</v>
      </c>
      <c r="E15031" s="34">
        <v>118</v>
      </c>
      <c r="F15031" s="34">
        <v>77</v>
      </c>
      <c r="G15031" s="34">
        <v>83</v>
      </c>
      <c r="H15031" s="34">
        <v>43</v>
      </c>
      <c r="I15031" s="34">
        <v>78</v>
      </c>
      <c r="J15031" s="34">
        <v>41</v>
      </c>
      <c r="K15031" s="34">
        <v>109</v>
      </c>
      <c r="L15031" s="34">
        <v>15</v>
      </c>
      <c r="M15031" s="34">
        <v>68</v>
      </c>
      <c r="N15031" s="34">
        <v>63</v>
      </c>
      <c r="O15031" s="34">
        <v>63</v>
      </c>
      <c r="P15031" s="34">
        <v>28</v>
      </c>
      <c r="Q15031" s="34">
        <v>84</v>
      </c>
      <c r="R15031" s="34">
        <v>54</v>
      </c>
      <c r="S15031" s="34">
        <v>107</v>
      </c>
      <c r="T15031" s="34">
        <v>31</v>
      </c>
      <c r="U15031" s="34">
        <v>74</v>
      </c>
      <c r="V15031" s="34">
        <v>71</v>
      </c>
      <c r="W15031" s="34">
        <v>58</v>
      </c>
      <c r="X15031" s="34">
        <v>115</v>
      </c>
      <c r="Y15031" s="34">
        <v>44</v>
      </c>
      <c r="Z15031" s="34">
        <v>79</v>
      </c>
      <c r="AA15031" s="34">
        <v>79</v>
      </c>
      <c r="AB15031" s="34">
        <v>46</v>
      </c>
      <c r="AC15031" s="34">
        <v>120</v>
      </c>
    </row>
    <row r="15032" spans="1:29" x14ac:dyDescent="0.2">
      <c r="A15032" s="34" t="s">
        <v>75525</v>
      </c>
      <c r="B15032" s="34">
        <v>60</v>
      </c>
      <c r="C15032" s="34">
        <v>55</v>
      </c>
      <c r="D15032" s="34">
        <v>100</v>
      </c>
      <c r="E15032" s="34">
        <v>87</v>
      </c>
      <c r="F15032" s="34">
        <v>80</v>
      </c>
      <c r="G15032" s="34">
        <v>77</v>
      </c>
      <c r="H15032" s="34">
        <v>57</v>
      </c>
      <c r="I15032" s="34">
        <v>60</v>
      </c>
      <c r="J15032" s="34">
        <v>47</v>
      </c>
      <c r="K15032" s="34">
        <v>88</v>
      </c>
      <c r="L15032" s="34">
        <v>26</v>
      </c>
      <c r="M15032" s="34">
        <v>69</v>
      </c>
      <c r="N15032" s="34">
        <v>37</v>
      </c>
      <c r="O15032" s="34">
        <v>44</v>
      </c>
      <c r="P15032" s="34">
        <v>45</v>
      </c>
      <c r="Q15032" s="34">
        <v>65</v>
      </c>
      <c r="R15032" s="34">
        <v>43</v>
      </c>
      <c r="S15032" s="34">
        <v>112</v>
      </c>
      <c r="T15032" s="34">
        <v>42</v>
      </c>
      <c r="U15032" s="34">
        <v>50</v>
      </c>
      <c r="V15032" s="34">
        <v>38</v>
      </c>
      <c r="W15032" s="34">
        <v>60</v>
      </c>
      <c r="X15032" s="34">
        <v>57</v>
      </c>
      <c r="Y15032" s="34">
        <v>42</v>
      </c>
      <c r="Z15032" s="34">
        <v>62</v>
      </c>
      <c r="AA15032" s="34">
        <v>89</v>
      </c>
      <c r="AB15032" s="34">
        <v>62</v>
      </c>
      <c r="AC15032" s="34">
        <v>112</v>
      </c>
    </row>
    <row r="15033" spans="1:29" x14ac:dyDescent="0.2">
      <c r="A15033" s="34" t="s">
        <v>75526</v>
      </c>
      <c r="B15033" s="34">
        <v>102</v>
      </c>
      <c r="C15033" s="34">
        <v>200</v>
      </c>
      <c r="D15033" s="34">
        <v>205</v>
      </c>
      <c r="E15033" s="34">
        <v>220</v>
      </c>
      <c r="F15033" s="34">
        <v>201</v>
      </c>
      <c r="G15033" s="34">
        <v>232</v>
      </c>
      <c r="H15033" s="34">
        <v>142</v>
      </c>
      <c r="I15033" s="34">
        <v>162</v>
      </c>
      <c r="J15033" s="34">
        <v>105</v>
      </c>
      <c r="K15033" s="34">
        <v>251</v>
      </c>
      <c r="L15033" s="34">
        <v>79</v>
      </c>
      <c r="M15033" s="34">
        <v>160</v>
      </c>
      <c r="N15033" s="34">
        <v>136</v>
      </c>
      <c r="O15033" s="34">
        <v>180</v>
      </c>
      <c r="P15033" s="34">
        <v>132</v>
      </c>
      <c r="Q15033" s="34">
        <v>207</v>
      </c>
      <c r="R15033" s="34">
        <v>167</v>
      </c>
      <c r="S15033" s="34">
        <v>259</v>
      </c>
      <c r="T15033" s="34">
        <v>92</v>
      </c>
      <c r="U15033" s="34">
        <v>133</v>
      </c>
      <c r="V15033" s="34">
        <v>185</v>
      </c>
      <c r="W15033" s="34">
        <v>144</v>
      </c>
      <c r="X15033" s="34">
        <v>237</v>
      </c>
      <c r="Y15033" s="34">
        <v>145</v>
      </c>
      <c r="Z15033" s="34">
        <v>193</v>
      </c>
      <c r="AA15033" s="34">
        <v>237</v>
      </c>
      <c r="AB15033" s="34">
        <v>128</v>
      </c>
      <c r="AC15033" s="34">
        <v>272</v>
      </c>
    </row>
    <row r="15034" spans="1:29" x14ac:dyDescent="0.2">
      <c r="A15034" s="34" t="s">
        <v>75527</v>
      </c>
      <c r="B15034" s="34">
        <v>47</v>
      </c>
      <c r="C15034" s="34">
        <v>138</v>
      </c>
      <c r="D15034" s="34">
        <v>145</v>
      </c>
      <c r="E15034" s="34">
        <v>124</v>
      </c>
      <c r="F15034" s="34">
        <v>103</v>
      </c>
      <c r="G15034" s="34">
        <v>133</v>
      </c>
      <c r="H15034" s="34">
        <v>74</v>
      </c>
      <c r="I15034" s="34">
        <v>84</v>
      </c>
      <c r="J15034" s="34">
        <v>57</v>
      </c>
      <c r="K15034" s="34">
        <v>108</v>
      </c>
      <c r="L15034" s="34">
        <v>29</v>
      </c>
      <c r="M15034" s="34">
        <v>94</v>
      </c>
      <c r="N15034" s="34">
        <v>56</v>
      </c>
      <c r="O15034" s="34">
        <v>82</v>
      </c>
      <c r="P15034" s="34">
        <v>62</v>
      </c>
      <c r="Q15034" s="34">
        <v>85</v>
      </c>
      <c r="R15034" s="34">
        <v>93</v>
      </c>
      <c r="S15034" s="34">
        <v>137</v>
      </c>
      <c r="T15034" s="34">
        <v>29</v>
      </c>
      <c r="U15034" s="34">
        <v>90</v>
      </c>
      <c r="V15034" s="34">
        <v>95</v>
      </c>
      <c r="W15034" s="34">
        <v>74</v>
      </c>
      <c r="X15034" s="34">
        <v>131</v>
      </c>
      <c r="Y15034" s="34">
        <v>41</v>
      </c>
      <c r="Z15034" s="34">
        <v>118</v>
      </c>
      <c r="AA15034" s="34">
        <v>146</v>
      </c>
      <c r="AB15034" s="34">
        <v>32</v>
      </c>
      <c r="AC15034" s="34">
        <v>196</v>
      </c>
    </row>
    <row r="15035" spans="1:29" x14ac:dyDescent="0.2">
      <c r="A15035" s="34" t="s">
        <v>75528</v>
      </c>
      <c r="B15035" s="34">
        <v>119</v>
      </c>
      <c r="C15035" s="34">
        <v>197</v>
      </c>
      <c r="D15035" s="34">
        <v>236</v>
      </c>
      <c r="E15035" s="34">
        <v>268</v>
      </c>
      <c r="F15035" s="34">
        <v>165</v>
      </c>
      <c r="G15035" s="34">
        <v>239</v>
      </c>
      <c r="H15035" s="34">
        <v>189</v>
      </c>
      <c r="I15035" s="34">
        <v>200</v>
      </c>
      <c r="J15035" s="34">
        <v>175</v>
      </c>
      <c r="K15035" s="34">
        <v>241</v>
      </c>
      <c r="L15035" s="34">
        <v>125</v>
      </c>
      <c r="M15035" s="34">
        <v>202</v>
      </c>
      <c r="N15035" s="34">
        <v>161</v>
      </c>
      <c r="O15035" s="34">
        <v>208</v>
      </c>
      <c r="P15035" s="34">
        <v>206</v>
      </c>
      <c r="Q15035" s="34">
        <v>271</v>
      </c>
      <c r="R15035" s="34">
        <v>202</v>
      </c>
      <c r="S15035" s="34">
        <v>311</v>
      </c>
      <c r="T15035" s="34">
        <v>167</v>
      </c>
      <c r="U15035" s="34">
        <v>169</v>
      </c>
      <c r="V15035" s="34">
        <v>229</v>
      </c>
      <c r="W15035" s="34">
        <v>210</v>
      </c>
      <c r="X15035" s="34">
        <v>286</v>
      </c>
      <c r="Y15035" s="34">
        <v>224</v>
      </c>
      <c r="Z15035" s="34">
        <v>244</v>
      </c>
      <c r="AA15035" s="34">
        <v>280</v>
      </c>
      <c r="AB15035" s="34">
        <v>200</v>
      </c>
      <c r="AC15035" s="34">
        <v>391</v>
      </c>
    </row>
    <row r="15036" spans="1:29" x14ac:dyDescent="0.2">
      <c r="A15036" s="34" t="s">
        <v>75529</v>
      </c>
      <c r="B15036" s="34">
        <v>53</v>
      </c>
      <c r="C15036" s="34">
        <v>72</v>
      </c>
      <c r="D15036" s="34">
        <v>64</v>
      </c>
      <c r="E15036" s="34">
        <v>78</v>
      </c>
      <c r="F15036" s="34">
        <v>35</v>
      </c>
      <c r="G15036" s="34">
        <v>74</v>
      </c>
      <c r="H15036" s="34">
        <v>40</v>
      </c>
      <c r="I15036" s="34">
        <v>55</v>
      </c>
      <c r="J15036" s="34">
        <v>38</v>
      </c>
      <c r="K15036" s="34">
        <v>72</v>
      </c>
      <c r="L15036" s="34">
        <v>30</v>
      </c>
      <c r="M15036" s="34">
        <v>39</v>
      </c>
      <c r="N15036" s="34">
        <v>42</v>
      </c>
      <c r="O15036" s="34">
        <v>38</v>
      </c>
      <c r="P15036" s="34">
        <v>38</v>
      </c>
      <c r="Q15036" s="34">
        <v>50</v>
      </c>
      <c r="R15036" s="34">
        <v>32</v>
      </c>
      <c r="S15036" s="34">
        <v>81</v>
      </c>
      <c r="T15036" s="34">
        <v>24</v>
      </c>
      <c r="U15036" s="34">
        <v>43</v>
      </c>
      <c r="V15036" s="34">
        <v>84</v>
      </c>
      <c r="W15036" s="34">
        <v>47</v>
      </c>
      <c r="X15036" s="34">
        <v>63</v>
      </c>
      <c r="Y15036" s="34">
        <v>23</v>
      </c>
      <c r="Z15036" s="34">
        <v>67</v>
      </c>
      <c r="AA15036" s="34">
        <v>79</v>
      </c>
      <c r="AB15036" s="34">
        <v>27</v>
      </c>
      <c r="AC15036" s="34">
        <v>89</v>
      </c>
    </row>
    <row r="15037" spans="1:29" x14ac:dyDescent="0.2">
      <c r="A15037" s="34" t="s">
        <v>75530</v>
      </c>
      <c r="B15037" s="34">
        <v>72</v>
      </c>
      <c r="C15037" s="34">
        <v>104</v>
      </c>
      <c r="D15037" s="34">
        <v>118</v>
      </c>
      <c r="E15037" s="34">
        <v>97</v>
      </c>
      <c r="F15037" s="34">
        <v>88</v>
      </c>
      <c r="G15037" s="34">
        <v>111</v>
      </c>
      <c r="H15037" s="34">
        <v>56</v>
      </c>
      <c r="I15037" s="34">
        <v>89</v>
      </c>
      <c r="J15037" s="34">
        <v>56</v>
      </c>
      <c r="K15037" s="34">
        <v>138</v>
      </c>
      <c r="L15037" s="34">
        <v>41</v>
      </c>
      <c r="M15037" s="34">
        <v>75</v>
      </c>
      <c r="N15037" s="34">
        <v>72</v>
      </c>
      <c r="O15037" s="34">
        <v>89</v>
      </c>
      <c r="P15037" s="34">
        <v>85</v>
      </c>
      <c r="Q15037" s="34">
        <v>102</v>
      </c>
      <c r="R15037" s="34">
        <v>102</v>
      </c>
      <c r="S15037" s="34">
        <v>148</v>
      </c>
      <c r="T15037" s="34">
        <v>50</v>
      </c>
      <c r="U15037" s="34">
        <v>75</v>
      </c>
      <c r="V15037" s="34">
        <v>119</v>
      </c>
      <c r="W15037" s="34">
        <v>71</v>
      </c>
      <c r="X15037" s="34">
        <v>110</v>
      </c>
      <c r="Y15037" s="34">
        <v>82</v>
      </c>
      <c r="Z15037" s="34">
        <v>106</v>
      </c>
      <c r="AA15037" s="34">
        <v>104</v>
      </c>
      <c r="AB15037" s="34">
        <v>52</v>
      </c>
      <c r="AC15037" s="34">
        <v>125</v>
      </c>
    </row>
    <row r="15038" spans="1:29" x14ac:dyDescent="0.2">
      <c r="A15038" s="34" t="s">
        <v>75531</v>
      </c>
      <c r="B15038" s="34">
        <v>50</v>
      </c>
      <c r="C15038" s="34">
        <v>95</v>
      </c>
      <c r="D15038" s="34">
        <v>112</v>
      </c>
      <c r="E15038" s="34">
        <v>93</v>
      </c>
      <c r="F15038" s="34">
        <v>54</v>
      </c>
      <c r="G15038" s="34">
        <v>108</v>
      </c>
      <c r="H15038" s="34">
        <v>58</v>
      </c>
      <c r="I15038" s="34">
        <v>86</v>
      </c>
      <c r="J15038" s="34">
        <v>52</v>
      </c>
      <c r="K15038" s="34">
        <v>119</v>
      </c>
      <c r="L15038" s="34">
        <v>23</v>
      </c>
      <c r="M15038" s="34">
        <v>75</v>
      </c>
      <c r="N15038" s="34">
        <v>53</v>
      </c>
      <c r="O15038" s="34">
        <v>99</v>
      </c>
      <c r="P15038" s="34">
        <v>57</v>
      </c>
      <c r="Q15038" s="34">
        <v>78</v>
      </c>
      <c r="R15038" s="34">
        <v>55</v>
      </c>
      <c r="S15038" s="34">
        <v>133</v>
      </c>
      <c r="T15038" s="34">
        <v>32</v>
      </c>
      <c r="U15038" s="34">
        <v>48</v>
      </c>
      <c r="V15038" s="34">
        <v>81</v>
      </c>
      <c r="W15038" s="34">
        <v>66</v>
      </c>
      <c r="X15038" s="34">
        <v>75</v>
      </c>
      <c r="Y15038" s="34">
        <v>37</v>
      </c>
      <c r="Z15038" s="34">
        <v>116</v>
      </c>
      <c r="AA15038" s="34">
        <v>137</v>
      </c>
      <c r="AB15038" s="34">
        <v>47</v>
      </c>
      <c r="AC15038" s="34">
        <v>116</v>
      </c>
    </row>
    <row r="15039" spans="1:29" x14ac:dyDescent="0.2">
      <c r="A15039" s="34" t="s">
        <v>75532</v>
      </c>
      <c r="B15039" s="34">
        <v>83</v>
      </c>
      <c r="C15039" s="34">
        <v>91</v>
      </c>
      <c r="D15039" s="34">
        <v>157</v>
      </c>
      <c r="E15039" s="34">
        <v>104</v>
      </c>
      <c r="F15039" s="34">
        <v>160</v>
      </c>
      <c r="G15039" s="34">
        <v>141</v>
      </c>
      <c r="H15039" s="34">
        <v>105</v>
      </c>
      <c r="I15039" s="34">
        <v>75</v>
      </c>
      <c r="J15039" s="34">
        <v>125</v>
      </c>
      <c r="K15039" s="34">
        <v>115</v>
      </c>
      <c r="L15039" s="34">
        <v>75</v>
      </c>
      <c r="M15039" s="34">
        <v>93</v>
      </c>
      <c r="N15039" s="34">
        <v>107</v>
      </c>
      <c r="O15039" s="34">
        <v>86</v>
      </c>
      <c r="P15039" s="34">
        <v>94</v>
      </c>
      <c r="Q15039" s="34">
        <v>105</v>
      </c>
      <c r="R15039" s="34">
        <v>159</v>
      </c>
      <c r="S15039" s="34">
        <v>165</v>
      </c>
      <c r="T15039" s="34">
        <v>77</v>
      </c>
      <c r="U15039" s="34">
        <v>100</v>
      </c>
      <c r="V15039" s="34">
        <v>132</v>
      </c>
      <c r="W15039" s="34">
        <v>125</v>
      </c>
      <c r="X15039" s="34">
        <v>151</v>
      </c>
      <c r="Y15039" s="34">
        <v>119</v>
      </c>
      <c r="Z15039" s="34">
        <v>150</v>
      </c>
      <c r="AA15039" s="34">
        <v>107</v>
      </c>
      <c r="AB15039" s="34">
        <v>149</v>
      </c>
      <c r="AC15039" s="34">
        <v>209</v>
      </c>
    </row>
    <row r="15040" spans="1:29" x14ac:dyDescent="0.2">
      <c r="A15040" s="34" t="s">
        <v>75533</v>
      </c>
      <c r="B15040" s="34">
        <v>104</v>
      </c>
      <c r="C15040" s="34">
        <v>182</v>
      </c>
      <c r="D15040" s="34">
        <v>211</v>
      </c>
      <c r="E15040" s="34">
        <v>229</v>
      </c>
      <c r="F15040" s="34">
        <v>163</v>
      </c>
      <c r="G15040" s="34">
        <v>187</v>
      </c>
      <c r="H15040" s="34">
        <v>153</v>
      </c>
      <c r="I15040" s="34">
        <v>139</v>
      </c>
      <c r="J15040" s="34">
        <v>165</v>
      </c>
      <c r="K15040" s="34">
        <v>200</v>
      </c>
      <c r="L15040" s="34">
        <v>104</v>
      </c>
      <c r="M15040" s="34">
        <v>124</v>
      </c>
      <c r="N15040" s="34">
        <v>156</v>
      </c>
      <c r="O15040" s="34">
        <v>117</v>
      </c>
      <c r="P15040" s="34">
        <v>161</v>
      </c>
      <c r="Q15040" s="34">
        <v>223</v>
      </c>
      <c r="R15040" s="34">
        <v>174</v>
      </c>
      <c r="S15040" s="34">
        <v>239</v>
      </c>
      <c r="T15040" s="34">
        <v>123</v>
      </c>
      <c r="U15040" s="34">
        <v>145</v>
      </c>
      <c r="V15040" s="34">
        <v>203</v>
      </c>
      <c r="W15040" s="34">
        <v>190</v>
      </c>
      <c r="X15040" s="34">
        <v>226</v>
      </c>
      <c r="Y15040" s="34">
        <v>156</v>
      </c>
      <c r="Z15040" s="34">
        <v>191</v>
      </c>
      <c r="AA15040" s="34">
        <v>222</v>
      </c>
      <c r="AB15040" s="34">
        <v>172</v>
      </c>
      <c r="AC15040" s="34">
        <v>309</v>
      </c>
    </row>
    <row r="15041" spans="1:29" x14ac:dyDescent="0.2">
      <c r="A15041" s="34" t="s">
        <v>75534</v>
      </c>
      <c r="B15041" s="34">
        <v>31</v>
      </c>
      <c r="C15041" s="34">
        <v>120</v>
      </c>
      <c r="D15041" s="34">
        <v>114</v>
      </c>
      <c r="E15041" s="34">
        <v>100</v>
      </c>
      <c r="F15041" s="34">
        <v>70</v>
      </c>
      <c r="G15041" s="34">
        <v>119</v>
      </c>
      <c r="H15041" s="34">
        <v>45</v>
      </c>
      <c r="I15041" s="34">
        <v>113</v>
      </c>
      <c r="J15041" s="34">
        <v>53</v>
      </c>
      <c r="K15041" s="34">
        <v>108</v>
      </c>
      <c r="L15041" s="34">
        <v>30</v>
      </c>
      <c r="M15041" s="34">
        <v>72</v>
      </c>
      <c r="N15041" s="34">
        <v>58</v>
      </c>
      <c r="O15041" s="34">
        <v>61</v>
      </c>
      <c r="P15041" s="34">
        <v>54</v>
      </c>
      <c r="Q15041" s="34">
        <v>114</v>
      </c>
      <c r="R15041" s="34">
        <v>49</v>
      </c>
      <c r="S15041" s="34">
        <v>108</v>
      </c>
      <c r="T15041" s="34">
        <v>39</v>
      </c>
      <c r="U15041" s="34">
        <v>74</v>
      </c>
      <c r="V15041" s="34">
        <v>93</v>
      </c>
      <c r="W15041" s="34">
        <v>100</v>
      </c>
      <c r="X15041" s="34">
        <v>94</v>
      </c>
      <c r="Y15041" s="34">
        <v>42</v>
      </c>
      <c r="Z15041" s="34">
        <v>98</v>
      </c>
      <c r="AA15041" s="34">
        <v>119</v>
      </c>
      <c r="AB15041" s="34">
        <v>51</v>
      </c>
      <c r="AC15041" s="34">
        <v>118</v>
      </c>
    </row>
    <row r="15042" spans="1:29" x14ac:dyDescent="0.2">
      <c r="A15042" s="34" t="s">
        <v>75535</v>
      </c>
      <c r="B15042" s="34">
        <v>117</v>
      </c>
      <c r="C15042" s="34">
        <v>201</v>
      </c>
      <c r="D15042" s="34">
        <v>219</v>
      </c>
      <c r="E15042" s="34">
        <v>240</v>
      </c>
      <c r="F15042" s="34">
        <v>167</v>
      </c>
      <c r="G15042" s="34">
        <v>181</v>
      </c>
      <c r="H15042" s="34">
        <v>120</v>
      </c>
      <c r="I15042" s="34">
        <v>159</v>
      </c>
      <c r="J15042" s="34">
        <v>93</v>
      </c>
      <c r="K15042" s="34">
        <v>208</v>
      </c>
      <c r="L15042" s="34">
        <v>67</v>
      </c>
      <c r="M15042" s="34">
        <v>146</v>
      </c>
      <c r="N15042" s="34">
        <v>126</v>
      </c>
      <c r="O15042" s="34">
        <v>180</v>
      </c>
      <c r="P15042" s="34">
        <v>105</v>
      </c>
      <c r="Q15042" s="34">
        <v>221</v>
      </c>
      <c r="R15042" s="34">
        <v>158</v>
      </c>
      <c r="S15042" s="34">
        <v>252</v>
      </c>
      <c r="T15042" s="34">
        <v>81</v>
      </c>
      <c r="U15042" s="34">
        <v>182</v>
      </c>
      <c r="V15042" s="34">
        <v>147</v>
      </c>
      <c r="W15042" s="34">
        <v>165</v>
      </c>
      <c r="X15042" s="34">
        <v>139</v>
      </c>
      <c r="Y15042" s="34">
        <v>118</v>
      </c>
      <c r="Z15042" s="34">
        <v>181</v>
      </c>
      <c r="AA15042" s="34">
        <v>238</v>
      </c>
      <c r="AB15042" s="34">
        <v>79</v>
      </c>
      <c r="AC15042" s="34">
        <v>240</v>
      </c>
    </row>
    <row r="15043" spans="1:29" x14ac:dyDescent="0.2">
      <c r="A15043" s="34" t="s">
        <v>75536</v>
      </c>
      <c r="B15043" s="34">
        <v>69</v>
      </c>
      <c r="C15043" s="34">
        <v>130</v>
      </c>
      <c r="D15043" s="34">
        <v>115</v>
      </c>
      <c r="E15043" s="34">
        <v>146</v>
      </c>
      <c r="F15043" s="34">
        <v>96</v>
      </c>
      <c r="G15043" s="34">
        <v>135</v>
      </c>
      <c r="H15043" s="34">
        <v>76</v>
      </c>
      <c r="I15043" s="34">
        <v>90</v>
      </c>
      <c r="J15043" s="34">
        <v>71</v>
      </c>
      <c r="K15043" s="34">
        <v>168</v>
      </c>
      <c r="L15043" s="34">
        <v>38</v>
      </c>
      <c r="M15043" s="34">
        <v>104</v>
      </c>
      <c r="N15043" s="34">
        <v>94</v>
      </c>
      <c r="O15043" s="34">
        <v>101</v>
      </c>
      <c r="P15043" s="34">
        <v>87</v>
      </c>
      <c r="Q15043" s="34">
        <v>134</v>
      </c>
      <c r="R15043" s="34">
        <v>83</v>
      </c>
      <c r="S15043" s="34">
        <v>185</v>
      </c>
      <c r="T15043" s="34">
        <v>63</v>
      </c>
      <c r="U15043" s="34">
        <v>94</v>
      </c>
      <c r="V15043" s="34">
        <v>105</v>
      </c>
      <c r="W15043" s="34">
        <v>101</v>
      </c>
      <c r="X15043" s="34">
        <v>138</v>
      </c>
      <c r="Y15043" s="34">
        <v>89</v>
      </c>
      <c r="Z15043" s="34">
        <v>136</v>
      </c>
      <c r="AA15043" s="34">
        <v>161</v>
      </c>
      <c r="AB15043" s="34">
        <v>110</v>
      </c>
      <c r="AC15043" s="34">
        <v>173</v>
      </c>
    </row>
    <row r="15044" spans="1:29" x14ac:dyDescent="0.2">
      <c r="A15044" s="34" t="s">
        <v>75537</v>
      </c>
      <c r="B15044" s="34">
        <v>76</v>
      </c>
      <c r="C15044" s="34">
        <v>159</v>
      </c>
      <c r="D15044" s="34">
        <v>195</v>
      </c>
      <c r="E15044" s="34">
        <v>157</v>
      </c>
      <c r="F15044" s="34">
        <v>187</v>
      </c>
      <c r="G15044" s="34">
        <v>119</v>
      </c>
      <c r="H15044" s="34">
        <v>127</v>
      </c>
      <c r="I15044" s="34">
        <v>134</v>
      </c>
      <c r="J15044" s="34">
        <v>103</v>
      </c>
      <c r="K15044" s="34">
        <v>149</v>
      </c>
      <c r="L15044" s="34">
        <v>66</v>
      </c>
      <c r="M15044" s="34">
        <v>128</v>
      </c>
      <c r="N15044" s="34">
        <v>133</v>
      </c>
      <c r="O15044" s="34">
        <v>103</v>
      </c>
      <c r="P15044" s="34">
        <v>147</v>
      </c>
      <c r="Q15044" s="34">
        <v>185</v>
      </c>
      <c r="R15044" s="34">
        <v>134</v>
      </c>
      <c r="S15044" s="34">
        <v>237</v>
      </c>
      <c r="T15044" s="34">
        <v>107</v>
      </c>
      <c r="U15044" s="34">
        <v>118</v>
      </c>
      <c r="V15044" s="34">
        <v>134</v>
      </c>
      <c r="W15044" s="34">
        <v>138</v>
      </c>
      <c r="X15044" s="34">
        <v>169</v>
      </c>
      <c r="Y15044" s="34">
        <v>134</v>
      </c>
      <c r="Z15044" s="34">
        <v>199</v>
      </c>
      <c r="AA15044" s="34">
        <v>175</v>
      </c>
      <c r="AB15044" s="34">
        <v>135</v>
      </c>
      <c r="AC15044" s="34">
        <v>254</v>
      </c>
    </row>
    <row r="15045" spans="1:29" x14ac:dyDescent="0.2">
      <c r="A15045" s="34" t="s">
        <v>75538</v>
      </c>
      <c r="B15045" s="34">
        <v>70</v>
      </c>
      <c r="C15045" s="34">
        <v>129</v>
      </c>
      <c r="D15045" s="34">
        <v>145</v>
      </c>
      <c r="E15045" s="34">
        <v>115</v>
      </c>
      <c r="F15045" s="34">
        <v>147</v>
      </c>
      <c r="G15045" s="34">
        <v>103</v>
      </c>
      <c r="H15045" s="34">
        <v>123</v>
      </c>
      <c r="I15045" s="34">
        <v>144</v>
      </c>
      <c r="J15045" s="34">
        <v>111</v>
      </c>
      <c r="K15045" s="34">
        <v>148</v>
      </c>
      <c r="L15045" s="34">
        <v>82</v>
      </c>
      <c r="M15045" s="34">
        <v>83</v>
      </c>
      <c r="N15045" s="34">
        <v>98</v>
      </c>
      <c r="O15045" s="34">
        <v>94</v>
      </c>
      <c r="P15045" s="34">
        <v>121</v>
      </c>
      <c r="Q15045" s="34">
        <v>142</v>
      </c>
      <c r="R15045" s="34">
        <v>166</v>
      </c>
      <c r="S15045" s="34">
        <v>155</v>
      </c>
      <c r="T15045" s="34">
        <v>141</v>
      </c>
      <c r="U15045" s="34">
        <v>110</v>
      </c>
      <c r="V15045" s="34">
        <v>150</v>
      </c>
      <c r="W15045" s="34">
        <v>129</v>
      </c>
      <c r="X15045" s="34">
        <v>152</v>
      </c>
      <c r="Y15045" s="34">
        <v>120</v>
      </c>
      <c r="Z15045" s="34">
        <v>117</v>
      </c>
      <c r="AA15045" s="34">
        <v>142</v>
      </c>
      <c r="AB15045" s="34">
        <v>137</v>
      </c>
      <c r="AC15045" s="34">
        <v>186</v>
      </c>
    </row>
    <row r="15046" spans="1:29" x14ac:dyDescent="0.2">
      <c r="A15046" s="34" t="s">
        <v>75539</v>
      </c>
      <c r="B15046" s="34">
        <v>92</v>
      </c>
      <c r="C15046" s="34">
        <v>183</v>
      </c>
      <c r="D15046" s="34">
        <v>215</v>
      </c>
      <c r="E15046" s="34">
        <v>199</v>
      </c>
      <c r="F15046" s="34">
        <v>144</v>
      </c>
      <c r="G15046" s="34">
        <v>176</v>
      </c>
      <c r="H15046" s="34">
        <v>144</v>
      </c>
      <c r="I15046" s="34">
        <v>174</v>
      </c>
      <c r="J15046" s="34">
        <v>103</v>
      </c>
      <c r="K15046" s="34">
        <v>204</v>
      </c>
      <c r="L15046" s="34">
        <v>74</v>
      </c>
      <c r="M15046" s="34">
        <v>160</v>
      </c>
      <c r="N15046" s="34">
        <v>123</v>
      </c>
      <c r="O15046" s="34">
        <v>128</v>
      </c>
      <c r="P15046" s="34">
        <v>110</v>
      </c>
      <c r="Q15046" s="34">
        <v>155</v>
      </c>
      <c r="R15046" s="34">
        <v>119</v>
      </c>
      <c r="S15046" s="34">
        <v>233</v>
      </c>
      <c r="T15046" s="34">
        <v>90</v>
      </c>
      <c r="U15046" s="34">
        <v>130</v>
      </c>
      <c r="V15046" s="34">
        <v>151</v>
      </c>
      <c r="W15046" s="34">
        <v>136</v>
      </c>
      <c r="X15046" s="34">
        <v>179</v>
      </c>
      <c r="Y15046" s="34">
        <v>114</v>
      </c>
      <c r="Z15046" s="34">
        <v>216</v>
      </c>
      <c r="AA15046" s="34">
        <v>215</v>
      </c>
      <c r="AB15046" s="34">
        <v>154</v>
      </c>
      <c r="AC15046" s="34">
        <v>221</v>
      </c>
    </row>
    <row r="15047" spans="1:29" x14ac:dyDescent="0.2">
      <c r="A15047" s="34" t="s">
        <v>75540</v>
      </c>
      <c r="B15047" s="34">
        <v>66</v>
      </c>
      <c r="C15047" s="34">
        <v>62</v>
      </c>
      <c r="D15047" s="34">
        <v>80</v>
      </c>
      <c r="E15047" s="34">
        <v>96</v>
      </c>
      <c r="F15047" s="34">
        <v>60</v>
      </c>
      <c r="G15047" s="34">
        <v>84</v>
      </c>
      <c r="H15047" s="34">
        <v>73</v>
      </c>
      <c r="I15047" s="34">
        <v>63</v>
      </c>
      <c r="J15047" s="34">
        <v>55</v>
      </c>
      <c r="K15047" s="34">
        <v>105</v>
      </c>
      <c r="L15047" s="34">
        <v>35</v>
      </c>
      <c r="M15047" s="34">
        <v>48</v>
      </c>
      <c r="N15047" s="34">
        <v>57</v>
      </c>
      <c r="O15047" s="34">
        <v>68</v>
      </c>
      <c r="P15047" s="34">
        <v>69</v>
      </c>
      <c r="Q15047" s="34">
        <v>89</v>
      </c>
      <c r="R15047" s="34">
        <v>84</v>
      </c>
      <c r="S15047" s="34">
        <v>124</v>
      </c>
      <c r="T15047" s="34">
        <v>39</v>
      </c>
      <c r="U15047" s="34">
        <v>81</v>
      </c>
      <c r="V15047" s="34">
        <v>76</v>
      </c>
      <c r="W15047" s="34">
        <v>67</v>
      </c>
      <c r="X15047" s="34">
        <v>88</v>
      </c>
      <c r="Y15047" s="34">
        <v>73</v>
      </c>
      <c r="Z15047" s="34">
        <v>71</v>
      </c>
      <c r="AA15047" s="34">
        <v>103</v>
      </c>
      <c r="AB15047" s="34">
        <v>60</v>
      </c>
      <c r="AC15047" s="34">
        <v>134</v>
      </c>
    </row>
    <row r="15048" spans="1:29" x14ac:dyDescent="0.2">
      <c r="A15048" s="34" t="s">
        <v>75541</v>
      </c>
      <c r="B15048" s="34">
        <v>86</v>
      </c>
      <c r="C15048" s="34">
        <v>113</v>
      </c>
      <c r="D15048" s="34">
        <v>120</v>
      </c>
      <c r="E15048" s="34">
        <v>97</v>
      </c>
      <c r="F15048" s="34">
        <v>108</v>
      </c>
      <c r="G15048" s="34">
        <v>104</v>
      </c>
      <c r="H15048" s="34">
        <v>95</v>
      </c>
      <c r="I15048" s="34">
        <v>107</v>
      </c>
      <c r="J15048" s="34">
        <v>81</v>
      </c>
      <c r="K15048" s="34">
        <v>142</v>
      </c>
      <c r="L15048" s="34">
        <v>43</v>
      </c>
      <c r="M15048" s="34">
        <v>111</v>
      </c>
      <c r="N15048" s="34">
        <v>71</v>
      </c>
      <c r="O15048" s="34">
        <v>59</v>
      </c>
      <c r="P15048" s="34">
        <v>118</v>
      </c>
      <c r="Q15048" s="34">
        <v>111</v>
      </c>
      <c r="R15048" s="34">
        <v>98</v>
      </c>
      <c r="S15048" s="34">
        <v>139</v>
      </c>
      <c r="T15048" s="34">
        <v>57</v>
      </c>
      <c r="U15048" s="34">
        <v>93</v>
      </c>
      <c r="V15048" s="34">
        <v>73</v>
      </c>
      <c r="W15048" s="34">
        <v>99</v>
      </c>
      <c r="X15048" s="34">
        <v>101</v>
      </c>
      <c r="Y15048" s="34">
        <v>74</v>
      </c>
      <c r="Z15048" s="34">
        <v>124</v>
      </c>
      <c r="AA15048" s="34">
        <v>178</v>
      </c>
      <c r="AB15048" s="34">
        <v>51</v>
      </c>
      <c r="AC15048" s="34">
        <v>138</v>
      </c>
    </row>
    <row r="15049" spans="1:29" x14ac:dyDescent="0.2">
      <c r="A15049" s="34" t="s">
        <v>75542</v>
      </c>
      <c r="B15049" s="34">
        <v>134</v>
      </c>
      <c r="C15049" s="34">
        <v>209</v>
      </c>
      <c r="D15049" s="34">
        <v>180</v>
      </c>
      <c r="E15049" s="34">
        <v>213</v>
      </c>
      <c r="F15049" s="34">
        <v>144</v>
      </c>
      <c r="G15049" s="34">
        <v>197</v>
      </c>
      <c r="H15049" s="34">
        <v>153</v>
      </c>
      <c r="I15049" s="34">
        <v>177</v>
      </c>
      <c r="J15049" s="34">
        <v>96</v>
      </c>
      <c r="K15049" s="34">
        <v>236</v>
      </c>
      <c r="L15049" s="34">
        <v>75</v>
      </c>
      <c r="M15049" s="34">
        <v>162</v>
      </c>
      <c r="N15049" s="34">
        <v>101</v>
      </c>
      <c r="O15049" s="34">
        <v>138</v>
      </c>
      <c r="P15049" s="34">
        <v>106</v>
      </c>
      <c r="Q15049" s="34">
        <v>194</v>
      </c>
      <c r="R15049" s="34">
        <v>148</v>
      </c>
      <c r="S15049" s="34">
        <v>211</v>
      </c>
      <c r="T15049" s="34">
        <v>89</v>
      </c>
      <c r="U15049" s="34">
        <v>134</v>
      </c>
      <c r="V15049" s="34">
        <v>181</v>
      </c>
      <c r="W15049" s="34">
        <v>177</v>
      </c>
      <c r="X15049" s="34">
        <v>185</v>
      </c>
      <c r="Y15049" s="34">
        <v>132</v>
      </c>
      <c r="Z15049" s="34">
        <v>171</v>
      </c>
      <c r="AA15049" s="34">
        <v>266</v>
      </c>
      <c r="AB15049" s="34">
        <v>125</v>
      </c>
      <c r="AC15049" s="34">
        <v>301</v>
      </c>
    </row>
    <row r="15050" spans="1:29" x14ac:dyDescent="0.2">
      <c r="A15050" s="34" t="s">
        <v>75543</v>
      </c>
      <c r="B15050" s="34">
        <v>206</v>
      </c>
      <c r="C15050" s="34">
        <v>370</v>
      </c>
      <c r="D15050" s="34">
        <v>441</v>
      </c>
      <c r="E15050" s="34">
        <v>410</v>
      </c>
      <c r="F15050" s="34">
        <v>281</v>
      </c>
      <c r="G15050" s="34">
        <v>298</v>
      </c>
      <c r="H15050" s="34">
        <v>281</v>
      </c>
      <c r="I15050" s="34">
        <v>285</v>
      </c>
      <c r="J15050" s="34">
        <v>209</v>
      </c>
      <c r="K15050" s="34">
        <v>378</v>
      </c>
      <c r="L15050" s="34">
        <v>109</v>
      </c>
      <c r="M15050" s="34">
        <v>291</v>
      </c>
      <c r="N15050" s="34">
        <v>244</v>
      </c>
      <c r="O15050" s="34">
        <v>269</v>
      </c>
      <c r="P15050" s="34">
        <v>214</v>
      </c>
      <c r="Q15050" s="34">
        <v>317</v>
      </c>
      <c r="R15050" s="34">
        <v>279</v>
      </c>
      <c r="S15050" s="34">
        <v>473</v>
      </c>
      <c r="T15050" s="34">
        <v>172</v>
      </c>
      <c r="U15050" s="34">
        <v>233</v>
      </c>
      <c r="V15050" s="34">
        <v>313</v>
      </c>
      <c r="W15050" s="34">
        <v>272</v>
      </c>
      <c r="X15050" s="34">
        <v>361</v>
      </c>
      <c r="Y15050" s="34">
        <v>184</v>
      </c>
      <c r="Z15050" s="34">
        <v>350</v>
      </c>
      <c r="AA15050" s="34">
        <v>425</v>
      </c>
      <c r="AB15050" s="34">
        <v>229</v>
      </c>
      <c r="AC15050" s="34">
        <v>544</v>
      </c>
    </row>
    <row r="15051" spans="1:29" x14ac:dyDescent="0.2">
      <c r="A15051" s="34" t="s">
        <v>75544</v>
      </c>
      <c r="B15051" s="34">
        <v>77</v>
      </c>
      <c r="C15051" s="34">
        <v>113</v>
      </c>
      <c r="D15051" s="34">
        <v>139</v>
      </c>
      <c r="E15051" s="34">
        <v>183</v>
      </c>
      <c r="F15051" s="34">
        <v>134</v>
      </c>
      <c r="G15051" s="34">
        <v>177</v>
      </c>
      <c r="H15051" s="34">
        <v>104</v>
      </c>
      <c r="I15051" s="34">
        <v>149</v>
      </c>
      <c r="J15051" s="34">
        <v>98</v>
      </c>
      <c r="K15051" s="34">
        <v>213</v>
      </c>
      <c r="L15051" s="34">
        <v>79</v>
      </c>
      <c r="M15051" s="34">
        <v>127</v>
      </c>
      <c r="N15051" s="34">
        <v>110</v>
      </c>
      <c r="O15051" s="34">
        <v>96</v>
      </c>
      <c r="P15051" s="34">
        <v>99</v>
      </c>
      <c r="Q15051" s="34">
        <v>152</v>
      </c>
      <c r="R15051" s="34">
        <v>123</v>
      </c>
      <c r="S15051" s="34">
        <v>182</v>
      </c>
      <c r="T15051" s="34">
        <v>71</v>
      </c>
      <c r="U15051" s="34">
        <v>102</v>
      </c>
      <c r="V15051" s="34">
        <v>111</v>
      </c>
      <c r="W15051" s="34">
        <v>121</v>
      </c>
      <c r="X15051" s="34">
        <v>153</v>
      </c>
      <c r="Y15051" s="34">
        <v>121</v>
      </c>
      <c r="Z15051" s="34">
        <v>187</v>
      </c>
      <c r="AA15051" s="34">
        <v>210</v>
      </c>
      <c r="AB15051" s="34">
        <v>86</v>
      </c>
      <c r="AC15051" s="34">
        <v>228</v>
      </c>
    </row>
    <row r="15052" spans="1:29" x14ac:dyDescent="0.2">
      <c r="A15052" s="34" t="s">
        <v>75545</v>
      </c>
      <c r="B15052" s="34">
        <v>88</v>
      </c>
      <c r="C15052" s="34">
        <v>137</v>
      </c>
      <c r="D15052" s="34">
        <v>104</v>
      </c>
      <c r="E15052" s="34">
        <v>94</v>
      </c>
      <c r="F15052" s="34">
        <v>80</v>
      </c>
      <c r="G15052" s="34">
        <v>98</v>
      </c>
      <c r="H15052" s="34">
        <v>64</v>
      </c>
      <c r="I15052" s="34">
        <v>86</v>
      </c>
      <c r="J15052" s="34">
        <v>73</v>
      </c>
      <c r="K15052" s="34">
        <v>98</v>
      </c>
      <c r="L15052" s="34">
        <v>44</v>
      </c>
      <c r="M15052" s="34">
        <v>104</v>
      </c>
      <c r="N15052" s="34">
        <v>53</v>
      </c>
      <c r="O15052" s="34">
        <v>113</v>
      </c>
      <c r="P15052" s="34">
        <v>96</v>
      </c>
      <c r="Q15052" s="34">
        <v>118</v>
      </c>
      <c r="R15052" s="34">
        <v>75</v>
      </c>
      <c r="S15052" s="34">
        <v>137</v>
      </c>
      <c r="T15052" s="34">
        <v>71</v>
      </c>
      <c r="U15052" s="34">
        <v>75</v>
      </c>
      <c r="V15052" s="34">
        <v>100</v>
      </c>
      <c r="W15052" s="34">
        <v>109</v>
      </c>
      <c r="X15052" s="34">
        <v>116</v>
      </c>
      <c r="Y15052" s="34">
        <v>95</v>
      </c>
      <c r="Z15052" s="34">
        <v>102</v>
      </c>
      <c r="AA15052" s="34">
        <v>135</v>
      </c>
      <c r="AB15052" s="34">
        <v>100</v>
      </c>
      <c r="AC15052" s="34">
        <v>167</v>
      </c>
    </row>
    <row r="15053" spans="1:29" x14ac:dyDescent="0.2">
      <c r="A15053" s="34" t="s">
        <v>75546</v>
      </c>
      <c r="B15053" s="34">
        <v>73</v>
      </c>
      <c r="C15053" s="34">
        <v>198</v>
      </c>
      <c r="D15053" s="34">
        <v>144</v>
      </c>
      <c r="E15053" s="34">
        <v>220</v>
      </c>
      <c r="F15053" s="34">
        <v>115</v>
      </c>
      <c r="G15053" s="34">
        <v>203</v>
      </c>
      <c r="H15053" s="34">
        <v>102</v>
      </c>
      <c r="I15053" s="34">
        <v>150</v>
      </c>
      <c r="J15053" s="34">
        <v>95</v>
      </c>
      <c r="K15053" s="34">
        <v>154</v>
      </c>
      <c r="L15053" s="34">
        <v>61</v>
      </c>
      <c r="M15053" s="34">
        <v>162</v>
      </c>
      <c r="N15053" s="34">
        <v>104</v>
      </c>
      <c r="O15053" s="34">
        <v>126</v>
      </c>
      <c r="P15053" s="34">
        <v>72</v>
      </c>
      <c r="Q15053" s="34">
        <v>190</v>
      </c>
      <c r="R15053" s="34">
        <v>104</v>
      </c>
      <c r="S15053" s="34">
        <v>238</v>
      </c>
      <c r="T15053" s="34">
        <v>52</v>
      </c>
      <c r="U15053" s="34">
        <v>142</v>
      </c>
      <c r="V15053" s="34">
        <v>128</v>
      </c>
      <c r="W15053" s="34">
        <v>162</v>
      </c>
      <c r="X15053" s="34">
        <v>162</v>
      </c>
      <c r="Y15053" s="34">
        <v>120</v>
      </c>
      <c r="Z15053" s="34">
        <v>139</v>
      </c>
      <c r="AA15053" s="34">
        <v>246</v>
      </c>
      <c r="AB15053" s="34">
        <v>87</v>
      </c>
      <c r="AC15053" s="34">
        <v>263</v>
      </c>
    </row>
    <row r="15054" spans="1:29" x14ac:dyDescent="0.2">
      <c r="A15054" s="34" t="s">
        <v>75547</v>
      </c>
      <c r="B15054" s="34">
        <v>330</v>
      </c>
      <c r="C15054" s="34">
        <v>439</v>
      </c>
      <c r="D15054" s="34">
        <v>441</v>
      </c>
      <c r="E15054" s="34">
        <v>479</v>
      </c>
      <c r="F15054" s="34">
        <v>430</v>
      </c>
      <c r="G15054" s="34">
        <v>409</v>
      </c>
      <c r="H15054" s="34">
        <v>411</v>
      </c>
      <c r="I15054" s="34">
        <v>315</v>
      </c>
      <c r="J15054" s="34">
        <v>330</v>
      </c>
      <c r="K15054" s="34">
        <v>410</v>
      </c>
      <c r="L15054" s="34">
        <v>223</v>
      </c>
      <c r="M15054" s="34">
        <v>346</v>
      </c>
      <c r="N15054" s="34">
        <v>323</v>
      </c>
      <c r="O15054" s="34">
        <v>358</v>
      </c>
      <c r="P15054" s="34">
        <v>334</v>
      </c>
      <c r="Q15054" s="34">
        <v>433</v>
      </c>
      <c r="R15054" s="34">
        <v>372</v>
      </c>
      <c r="S15054" s="34">
        <v>530</v>
      </c>
      <c r="T15054" s="34">
        <v>296</v>
      </c>
      <c r="U15054" s="34">
        <v>305</v>
      </c>
      <c r="V15054" s="34">
        <v>406</v>
      </c>
      <c r="W15054" s="34">
        <v>359</v>
      </c>
      <c r="X15054" s="34">
        <v>459</v>
      </c>
      <c r="Y15054" s="34">
        <v>314</v>
      </c>
      <c r="Z15054" s="34">
        <v>490</v>
      </c>
      <c r="AA15054" s="34">
        <v>518</v>
      </c>
      <c r="AB15054" s="34">
        <v>332</v>
      </c>
      <c r="AC15054" s="34">
        <v>634</v>
      </c>
    </row>
    <row r="15055" spans="1:29" x14ac:dyDescent="0.2">
      <c r="A15055" s="34" t="s">
        <v>75548</v>
      </c>
      <c r="B15055" s="34">
        <v>99</v>
      </c>
      <c r="C15055" s="34">
        <v>182</v>
      </c>
      <c r="D15055" s="34">
        <v>179</v>
      </c>
      <c r="E15055" s="34">
        <v>209</v>
      </c>
      <c r="F15055" s="34">
        <v>112</v>
      </c>
      <c r="G15055" s="34">
        <v>213</v>
      </c>
      <c r="H15055" s="34">
        <v>91</v>
      </c>
      <c r="I15055" s="34">
        <v>164</v>
      </c>
      <c r="J15055" s="34">
        <v>67</v>
      </c>
      <c r="K15055" s="34">
        <v>190</v>
      </c>
      <c r="L15055" s="34">
        <v>42</v>
      </c>
      <c r="M15055" s="34">
        <v>103</v>
      </c>
      <c r="N15055" s="34">
        <v>111</v>
      </c>
      <c r="O15055" s="34">
        <v>116</v>
      </c>
      <c r="P15055" s="34">
        <v>83</v>
      </c>
      <c r="Q15055" s="34">
        <v>145</v>
      </c>
      <c r="R15055" s="34">
        <v>105</v>
      </c>
      <c r="S15055" s="34">
        <v>195</v>
      </c>
      <c r="T15055" s="34">
        <v>46</v>
      </c>
      <c r="U15055" s="34">
        <v>123</v>
      </c>
      <c r="V15055" s="34">
        <v>149</v>
      </c>
      <c r="W15055" s="34">
        <v>128</v>
      </c>
      <c r="X15055" s="34">
        <v>163</v>
      </c>
      <c r="Y15055" s="34">
        <v>105</v>
      </c>
      <c r="Z15055" s="34">
        <v>157</v>
      </c>
      <c r="AA15055" s="34">
        <v>194</v>
      </c>
      <c r="AB15055" s="34">
        <v>94</v>
      </c>
      <c r="AC15055" s="34">
        <v>265</v>
      </c>
    </row>
    <row r="15056" spans="1:29" x14ac:dyDescent="0.2">
      <c r="A15056" s="34" t="s">
        <v>75549</v>
      </c>
      <c r="B15056" s="34">
        <v>109</v>
      </c>
      <c r="C15056" s="34">
        <v>167</v>
      </c>
      <c r="D15056" s="34">
        <v>210</v>
      </c>
      <c r="E15056" s="34">
        <v>186</v>
      </c>
      <c r="F15056" s="34">
        <v>191</v>
      </c>
      <c r="G15056" s="34">
        <v>169</v>
      </c>
      <c r="H15056" s="34">
        <v>207</v>
      </c>
      <c r="I15056" s="34">
        <v>122</v>
      </c>
      <c r="J15056" s="34">
        <v>163</v>
      </c>
      <c r="K15056" s="34">
        <v>180</v>
      </c>
      <c r="L15056" s="34">
        <v>129</v>
      </c>
      <c r="M15056" s="34">
        <v>146</v>
      </c>
      <c r="N15056" s="34">
        <v>142</v>
      </c>
      <c r="O15056" s="34">
        <v>151</v>
      </c>
      <c r="P15056" s="34">
        <v>132</v>
      </c>
      <c r="Q15056" s="34">
        <v>244</v>
      </c>
      <c r="R15056" s="34">
        <v>207</v>
      </c>
      <c r="S15056" s="34">
        <v>228</v>
      </c>
      <c r="T15056" s="34">
        <v>179</v>
      </c>
      <c r="U15056" s="34">
        <v>165</v>
      </c>
      <c r="V15056" s="34">
        <v>201</v>
      </c>
      <c r="W15056" s="34">
        <v>206</v>
      </c>
      <c r="X15056" s="34">
        <v>182</v>
      </c>
      <c r="Y15056" s="34">
        <v>181</v>
      </c>
      <c r="Z15056" s="34">
        <v>148</v>
      </c>
      <c r="AA15056" s="34">
        <v>215</v>
      </c>
      <c r="AB15056" s="34">
        <v>212</v>
      </c>
      <c r="AC15056" s="34">
        <v>252</v>
      </c>
    </row>
    <row r="15057" spans="1:29" x14ac:dyDescent="0.2">
      <c r="A15057" s="34" t="s">
        <v>75550</v>
      </c>
      <c r="B15057" s="34">
        <v>116</v>
      </c>
      <c r="C15057" s="34">
        <v>227</v>
      </c>
      <c r="D15057" s="34">
        <v>206</v>
      </c>
      <c r="E15057" s="34">
        <v>253</v>
      </c>
      <c r="F15057" s="34">
        <v>147</v>
      </c>
      <c r="G15057" s="34">
        <v>276</v>
      </c>
      <c r="H15057" s="34">
        <v>153</v>
      </c>
      <c r="I15057" s="34">
        <v>159</v>
      </c>
      <c r="J15057" s="34">
        <v>137</v>
      </c>
      <c r="K15057" s="34">
        <v>269</v>
      </c>
      <c r="L15057" s="34">
        <v>112</v>
      </c>
      <c r="M15057" s="34">
        <v>180</v>
      </c>
      <c r="N15057" s="34">
        <v>131</v>
      </c>
      <c r="O15057" s="34">
        <v>192</v>
      </c>
      <c r="P15057" s="34">
        <v>139</v>
      </c>
      <c r="Q15057" s="34">
        <v>216</v>
      </c>
      <c r="R15057" s="34">
        <v>169</v>
      </c>
      <c r="S15057" s="34">
        <v>279</v>
      </c>
      <c r="T15057" s="34">
        <v>139</v>
      </c>
      <c r="U15057" s="34">
        <v>201</v>
      </c>
      <c r="V15057" s="34">
        <v>177</v>
      </c>
      <c r="W15057" s="34">
        <v>229</v>
      </c>
      <c r="X15057" s="34">
        <v>221</v>
      </c>
      <c r="Y15057" s="34">
        <v>203</v>
      </c>
      <c r="Z15057" s="34">
        <v>224</v>
      </c>
      <c r="AA15057" s="34">
        <v>310</v>
      </c>
      <c r="AB15057" s="34">
        <v>181</v>
      </c>
      <c r="AC15057" s="34">
        <v>316</v>
      </c>
    </row>
    <row r="15058" spans="1:29" x14ac:dyDescent="0.2">
      <c r="A15058" s="34" t="s">
        <v>75551</v>
      </c>
      <c r="B15058" s="34">
        <v>69</v>
      </c>
      <c r="C15058" s="34">
        <v>86</v>
      </c>
      <c r="D15058" s="34">
        <v>153</v>
      </c>
      <c r="E15058" s="34">
        <v>125</v>
      </c>
      <c r="F15058" s="34">
        <v>128</v>
      </c>
      <c r="G15058" s="34">
        <v>88</v>
      </c>
      <c r="H15058" s="34">
        <v>105</v>
      </c>
      <c r="I15058" s="34">
        <v>77</v>
      </c>
      <c r="J15058" s="34">
        <v>91</v>
      </c>
      <c r="K15058" s="34">
        <v>119</v>
      </c>
      <c r="L15058" s="34">
        <v>49</v>
      </c>
      <c r="M15058" s="34">
        <v>78</v>
      </c>
      <c r="N15058" s="34">
        <v>95</v>
      </c>
      <c r="O15058" s="34">
        <v>111</v>
      </c>
      <c r="P15058" s="34">
        <v>84</v>
      </c>
      <c r="Q15058" s="34">
        <v>123</v>
      </c>
      <c r="R15058" s="34">
        <v>122</v>
      </c>
      <c r="S15058" s="34">
        <v>119</v>
      </c>
      <c r="T15058" s="34">
        <v>99</v>
      </c>
      <c r="U15058" s="34">
        <v>68</v>
      </c>
      <c r="V15058" s="34">
        <v>104</v>
      </c>
      <c r="W15058" s="34">
        <v>106</v>
      </c>
      <c r="X15058" s="34">
        <v>180</v>
      </c>
      <c r="Y15058" s="34">
        <v>79</v>
      </c>
      <c r="Z15058" s="34">
        <v>176</v>
      </c>
      <c r="AA15058" s="34">
        <v>126</v>
      </c>
      <c r="AB15058" s="34">
        <v>87</v>
      </c>
      <c r="AC15058" s="34">
        <v>143</v>
      </c>
    </row>
    <row r="15059" spans="1:29" x14ac:dyDescent="0.2">
      <c r="A15059" s="34" t="s">
        <v>75552</v>
      </c>
      <c r="B15059" s="34">
        <v>96</v>
      </c>
      <c r="C15059" s="34">
        <v>64</v>
      </c>
      <c r="D15059" s="34">
        <v>82</v>
      </c>
      <c r="E15059" s="34">
        <v>77</v>
      </c>
      <c r="F15059" s="34">
        <v>56</v>
      </c>
      <c r="G15059" s="34">
        <v>95</v>
      </c>
      <c r="H15059" s="34">
        <v>53</v>
      </c>
      <c r="I15059" s="34">
        <v>65</v>
      </c>
      <c r="J15059" s="34">
        <v>64</v>
      </c>
      <c r="K15059" s="34">
        <v>84</v>
      </c>
      <c r="L15059" s="34">
        <v>44</v>
      </c>
      <c r="M15059" s="34">
        <v>42</v>
      </c>
      <c r="N15059" s="34">
        <v>67</v>
      </c>
      <c r="O15059" s="34">
        <v>45</v>
      </c>
      <c r="P15059" s="34">
        <v>44</v>
      </c>
      <c r="Q15059" s="34">
        <v>71</v>
      </c>
      <c r="R15059" s="34">
        <v>79</v>
      </c>
      <c r="S15059" s="34">
        <v>68</v>
      </c>
      <c r="T15059" s="34">
        <v>53</v>
      </c>
      <c r="U15059" s="34">
        <v>61</v>
      </c>
      <c r="V15059" s="34">
        <v>66</v>
      </c>
      <c r="W15059" s="34">
        <v>72</v>
      </c>
      <c r="X15059" s="34">
        <v>61</v>
      </c>
      <c r="Y15059" s="34">
        <v>50</v>
      </c>
      <c r="Z15059" s="34">
        <v>68</v>
      </c>
      <c r="AA15059" s="34">
        <v>76</v>
      </c>
      <c r="AB15059" s="34">
        <v>47</v>
      </c>
      <c r="AC15059" s="34">
        <v>76</v>
      </c>
    </row>
    <row r="15060" spans="1:29" x14ac:dyDescent="0.2">
      <c r="A15060" s="34" t="s">
        <v>75553</v>
      </c>
      <c r="B15060" s="34">
        <v>52</v>
      </c>
      <c r="C15060" s="34">
        <v>96</v>
      </c>
      <c r="D15060" s="34">
        <v>106</v>
      </c>
      <c r="E15060" s="34">
        <v>128</v>
      </c>
      <c r="F15060" s="34">
        <v>67</v>
      </c>
      <c r="G15060" s="34">
        <v>78</v>
      </c>
      <c r="H15060" s="34">
        <v>43</v>
      </c>
      <c r="I15060" s="34">
        <v>78</v>
      </c>
      <c r="J15060" s="34">
        <v>34</v>
      </c>
      <c r="K15060" s="34">
        <v>94</v>
      </c>
      <c r="L15060" s="34">
        <v>10</v>
      </c>
      <c r="M15060" s="34">
        <v>53</v>
      </c>
      <c r="N15060" s="34">
        <v>53</v>
      </c>
      <c r="O15060" s="34">
        <v>63</v>
      </c>
      <c r="P15060" s="34">
        <v>50</v>
      </c>
      <c r="Q15060" s="34">
        <v>67</v>
      </c>
      <c r="R15060" s="34">
        <v>21</v>
      </c>
      <c r="S15060" s="34">
        <v>142</v>
      </c>
      <c r="T15060" s="34">
        <v>14</v>
      </c>
      <c r="U15060" s="34">
        <v>51</v>
      </c>
      <c r="V15060" s="34">
        <v>56</v>
      </c>
      <c r="W15060" s="34">
        <v>56</v>
      </c>
      <c r="X15060" s="34">
        <v>88</v>
      </c>
      <c r="Y15060" s="34">
        <v>41</v>
      </c>
      <c r="Z15060" s="34">
        <v>68</v>
      </c>
      <c r="AA15060" s="34">
        <v>95</v>
      </c>
      <c r="AB15060" s="34">
        <v>15</v>
      </c>
      <c r="AC15060" s="34">
        <v>136</v>
      </c>
    </row>
    <row r="15061" spans="1:29" x14ac:dyDescent="0.2">
      <c r="A15061" s="34" t="s">
        <v>75554</v>
      </c>
      <c r="B15061" s="34">
        <v>102</v>
      </c>
      <c r="C15061" s="34">
        <v>206</v>
      </c>
      <c r="D15061" s="34">
        <v>227</v>
      </c>
      <c r="E15061" s="34">
        <v>221</v>
      </c>
      <c r="F15061" s="34">
        <v>201</v>
      </c>
      <c r="G15061" s="34">
        <v>148</v>
      </c>
      <c r="H15061" s="34">
        <v>171</v>
      </c>
      <c r="I15061" s="34">
        <v>171</v>
      </c>
      <c r="J15061" s="34">
        <v>159</v>
      </c>
      <c r="K15061" s="34">
        <v>197</v>
      </c>
      <c r="L15061" s="34">
        <v>121</v>
      </c>
      <c r="M15061" s="34">
        <v>194</v>
      </c>
      <c r="N15061" s="34">
        <v>147</v>
      </c>
      <c r="O15061" s="34">
        <v>166</v>
      </c>
      <c r="P15061" s="34">
        <v>151</v>
      </c>
      <c r="Q15061" s="34">
        <v>258</v>
      </c>
      <c r="R15061" s="34">
        <v>203</v>
      </c>
      <c r="S15061" s="34">
        <v>298</v>
      </c>
      <c r="T15061" s="34">
        <v>116</v>
      </c>
      <c r="U15061" s="34">
        <v>191</v>
      </c>
      <c r="V15061" s="34">
        <v>228</v>
      </c>
      <c r="W15061" s="34">
        <v>242</v>
      </c>
      <c r="X15061" s="34">
        <v>212</v>
      </c>
      <c r="Y15061" s="34">
        <v>172</v>
      </c>
      <c r="Z15061" s="34">
        <v>194</v>
      </c>
      <c r="AA15061" s="34">
        <v>301</v>
      </c>
      <c r="AB15061" s="34">
        <v>160</v>
      </c>
      <c r="AC15061" s="34">
        <v>328</v>
      </c>
    </row>
    <row r="15062" spans="1:29" x14ac:dyDescent="0.2">
      <c r="A15062" s="34" t="s">
        <v>75555</v>
      </c>
      <c r="B15062" s="34">
        <v>47</v>
      </c>
      <c r="C15062" s="34">
        <v>56</v>
      </c>
      <c r="D15062" s="34">
        <v>88</v>
      </c>
      <c r="E15062" s="34">
        <v>59</v>
      </c>
      <c r="F15062" s="34">
        <v>52</v>
      </c>
      <c r="G15062" s="34">
        <v>52</v>
      </c>
      <c r="H15062" s="34">
        <v>60</v>
      </c>
      <c r="I15062" s="34">
        <v>53</v>
      </c>
      <c r="J15062" s="34">
        <v>45</v>
      </c>
      <c r="K15062" s="34">
        <v>78</v>
      </c>
      <c r="L15062" s="34">
        <v>31</v>
      </c>
      <c r="M15062" s="34">
        <v>55</v>
      </c>
      <c r="N15062" s="34">
        <v>44</v>
      </c>
      <c r="O15062" s="34">
        <v>52</v>
      </c>
      <c r="P15062" s="34">
        <v>29</v>
      </c>
      <c r="Q15062" s="34">
        <v>107</v>
      </c>
      <c r="R15062" s="34">
        <v>67</v>
      </c>
      <c r="S15062" s="34">
        <v>93</v>
      </c>
      <c r="T15062" s="34">
        <v>46</v>
      </c>
      <c r="U15062" s="34">
        <v>51</v>
      </c>
      <c r="V15062" s="34">
        <v>64</v>
      </c>
      <c r="W15062" s="34">
        <v>88</v>
      </c>
      <c r="X15062" s="34">
        <v>87</v>
      </c>
      <c r="Y15062" s="34">
        <v>40</v>
      </c>
      <c r="Z15062" s="34">
        <v>53</v>
      </c>
      <c r="AA15062" s="34">
        <v>86</v>
      </c>
      <c r="AB15062" s="34">
        <v>39</v>
      </c>
      <c r="AC15062" s="34">
        <v>102</v>
      </c>
    </row>
    <row r="15063" spans="1:29" x14ac:dyDescent="0.2">
      <c r="A15063" s="34" t="s">
        <v>75556</v>
      </c>
      <c r="B15063" s="34">
        <v>101</v>
      </c>
      <c r="C15063" s="34">
        <v>144</v>
      </c>
      <c r="D15063" s="34">
        <v>204</v>
      </c>
      <c r="E15063" s="34">
        <v>181</v>
      </c>
      <c r="F15063" s="34">
        <v>152</v>
      </c>
      <c r="G15063" s="34">
        <v>193</v>
      </c>
      <c r="H15063" s="34">
        <v>132</v>
      </c>
      <c r="I15063" s="34">
        <v>125</v>
      </c>
      <c r="J15063" s="34">
        <v>84</v>
      </c>
      <c r="K15063" s="34">
        <v>214</v>
      </c>
      <c r="L15063" s="34">
        <v>52</v>
      </c>
      <c r="M15063" s="34">
        <v>162</v>
      </c>
      <c r="N15063" s="34">
        <v>81</v>
      </c>
      <c r="O15063" s="34">
        <v>133</v>
      </c>
      <c r="P15063" s="34">
        <v>110</v>
      </c>
      <c r="Q15063" s="34">
        <v>155</v>
      </c>
      <c r="R15063" s="34">
        <v>92</v>
      </c>
      <c r="S15063" s="34">
        <v>230</v>
      </c>
      <c r="T15063" s="34">
        <v>59</v>
      </c>
      <c r="U15063" s="34">
        <v>117</v>
      </c>
      <c r="V15063" s="34">
        <v>126</v>
      </c>
      <c r="W15063" s="34">
        <v>118</v>
      </c>
      <c r="X15063" s="34">
        <v>153</v>
      </c>
      <c r="Y15063" s="34">
        <v>105</v>
      </c>
      <c r="Z15063" s="34">
        <v>139</v>
      </c>
      <c r="AA15063" s="34">
        <v>224</v>
      </c>
      <c r="AB15063" s="34">
        <v>89</v>
      </c>
      <c r="AC15063" s="34">
        <v>261</v>
      </c>
    </row>
    <row r="15064" spans="1:29" x14ac:dyDescent="0.2">
      <c r="A15064" s="34" t="s">
        <v>75557</v>
      </c>
      <c r="B15064" s="34">
        <v>114</v>
      </c>
      <c r="C15064" s="34">
        <v>154</v>
      </c>
      <c r="D15064" s="34">
        <v>216</v>
      </c>
      <c r="E15064" s="34">
        <v>179</v>
      </c>
      <c r="F15064" s="34">
        <v>195</v>
      </c>
      <c r="G15064" s="34">
        <v>186</v>
      </c>
      <c r="H15064" s="34">
        <v>163</v>
      </c>
      <c r="I15064" s="34">
        <v>189</v>
      </c>
      <c r="J15064" s="34">
        <v>147</v>
      </c>
      <c r="K15064" s="34">
        <v>209</v>
      </c>
      <c r="L15064" s="34">
        <v>131</v>
      </c>
      <c r="M15064" s="34">
        <v>172</v>
      </c>
      <c r="N15064" s="34">
        <v>148</v>
      </c>
      <c r="O15064" s="34">
        <v>167</v>
      </c>
      <c r="P15064" s="34">
        <v>144</v>
      </c>
      <c r="Q15064" s="34">
        <v>201</v>
      </c>
      <c r="R15064" s="34">
        <v>196</v>
      </c>
      <c r="S15064" s="34">
        <v>223</v>
      </c>
      <c r="T15064" s="34">
        <v>174</v>
      </c>
      <c r="U15064" s="34">
        <v>157</v>
      </c>
      <c r="V15064" s="34">
        <v>198</v>
      </c>
      <c r="W15064" s="34">
        <v>219</v>
      </c>
      <c r="X15064" s="34">
        <v>209</v>
      </c>
      <c r="Y15064" s="34">
        <v>179</v>
      </c>
      <c r="Z15064" s="34">
        <v>205</v>
      </c>
      <c r="AA15064" s="34">
        <v>268</v>
      </c>
      <c r="AB15064" s="34">
        <v>219</v>
      </c>
      <c r="AC15064" s="34">
        <v>276</v>
      </c>
    </row>
    <row r="15065" spans="1:29" x14ac:dyDescent="0.2">
      <c r="A15065" s="34" t="s">
        <v>75558</v>
      </c>
      <c r="B15065" s="34">
        <v>34</v>
      </c>
      <c r="C15065" s="34">
        <v>54</v>
      </c>
      <c r="D15065" s="34">
        <v>94</v>
      </c>
      <c r="E15065" s="34">
        <v>90</v>
      </c>
      <c r="F15065" s="34">
        <v>33</v>
      </c>
      <c r="G15065" s="34">
        <v>86</v>
      </c>
      <c r="H15065" s="34">
        <v>29</v>
      </c>
      <c r="I15065" s="34">
        <v>34</v>
      </c>
      <c r="J15065" s="34">
        <v>31</v>
      </c>
      <c r="K15065" s="34">
        <v>67</v>
      </c>
      <c r="L15065" s="34">
        <v>12</v>
      </c>
      <c r="M15065" s="34">
        <v>32</v>
      </c>
      <c r="N15065" s="34">
        <v>44</v>
      </c>
      <c r="O15065" s="34">
        <v>44</v>
      </c>
      <c r="P15065" s="34">
        <v>36</v>
      </c>
      <c r="Q15065" s="34">
        <v>33</v>
      </c>
      <c r="R15065" s="34">
        <v>23</v>
      </c>
      <c r="S15065" s="34">
        <v>75</v>
      </c>
      <c r="T15065" s="34">
        <v>12</v>
      </c>
      <c r="U15065" s="34">
        <v>26</v>
      </c>
      <c r="V15065" s="34">
        <v>40</v>
      </c>
      <c r="W15065" s="34">
        <v>38</v>
      </c>
      <c r="X15065" s="34">
        <v>59</v>
      </c>
      <c r="Y15065" s="34">
        <v>23</v>
      </c>
      <c r="Z15065" s="34">
        <v>62</v>
      </c>
      <c r="AA15065" s="34">
        <v>65</v>
      </c>
      <c r="AB15065" s="34">
        <v>17</v>
      </c>
      <c r="AC15065" s="34">
        <v>73</v>
      </c>
    </row>
    <row r="15066" spans="1:29" x14ac:dyDescent="0.2">
      <c r="A15066" s="34" t="s">
        <v>75559</v>
      </c>
      <c r="B15066" s="34">
        <v>207</v>
      </c>
      <c r="C15066" s="34">
        <v>288</v>
      </c>
      <c r="D15066" s="34">
        <v>313</v>
      </c>
      <c r="E15066" s="34">
        <v>259</v>
      </c>
      <c r="F15066" s="34">
        <v>207</v>
      </c>
      <c r="G15066" s="34">
        <v>337</v>
      </c>
      <c r="H15066" s="34">
        <v>222</v>
      </c>
      <c r="I15066" s="34">
        <v>280</v>
      </c>
      <c r="J15066" s="34">
        <v>163</v>
      </c>
      <c r="K15066" s="34">
        <v>297</v>
      </c>
      <c r="L15066" s="34">
        <v>100</v>
      </c>
      <c r="M15066" s="34">
        <v>243</v>
      </c>
      <c r="N15066" s="34">
        <v>161</v>
      </c>
      <c r="O15066" s="34">
        <v>183</v>
      </c>
      <c r="P15066" s="34">
        <v>194</v>
      </c>
      <c r="Q15066" s="34">
        <v>323</v>
      </c>
      <c r="R15066" s="34">
        <v>254</v>
      </c>
      <c r="S15066" s="34">
        <v>363</v>
      </c>
      <c r="T15066" s="34">
        <v>146</v>
      </c>
      <c r="U15066" s="34">
        <v>210</v>
      </c>
      <c r="V15066" s="34">
        <v>229</v>
      </c>
      <c r="W15066" s="34">
        <v>223</v>
      </c>
      <c r="X15066" s="34">
        <v>218</v>
      </c>
      <c r="Y15066" s="34">
        <v>203</v>
      </c>
      <c r="Z15066" s="34">
        <v>276</v>
      </c>
      <c r="AA15066" s="34">
        <v>346</v>
      </c>
      <c r="AB15066" s="34">
        <v>193</v>
      </c>
      <c r="AC15066" s="34">
        <v>398</v>
      </c>
    </row>
    <row r="15067" spans="1:29" x14ac:dyDescent="0.2">
      <c r="A15067" s="34" t="s">
        <v>75560</v>
      </c>
      <c r="B15067" s="34">
        <v>80</v>
      </c>
      <c r="C15067" s="34">
        <v>102</v>
      </c>
      <c r="D15067" s="34">
        <v>133</v>
      </c>
      <c r="E15067" s="34">
        <v>102</v>
      </c>
      <c r="F15067" s="34">
        <v>89</v>
      </c>
      <c r="G15067" s="34">
        <v>89</v>
      </c>
      <c r="H15067" s="34">
        <v>125</v>
      </c>
      <c r="I15067" s="34">
        <v>81</v>
      </c>
      <c r="J15067" s="34">
        <v>104</v>
      </c>
      <c r="K15067" s="34">
        <v>118</v>
      </c>
      <c r="L15067" s="34">
        <v>61</v>
      </c>
      <c r="M15067" s="34">
        <v>81</v>
      </c>
      <c r="N15067" s="34">
        <v>78</v>
      </c>
      <c r="O15067" s="34">
        <v>79</v>
      </c>
      <c r="P15067" s="34">
        <v>78</v>
      </c>
      <c r="Q15067" s="34">
        <v>115</v>
      </c>
      <c r="R15067" s="34">
        <v>101</v>
      </c>
      <c r="S15067" s="34">
        <v>162</v>
      </c>
      <c r="T15067" s="34">
        <v>71</v>
      </c>
      <c r="U15067" s="34">
        <v>91</v>
      </c>
      <c r="V15067" s="34">
        <v>152</v>
      </c>
      <c r="W15067" s="34">
        <v>83</v>
      </c>
      <c r="X15067" s="34">
        <v>121</v>
      </c>
      <c r="Y15067" s="34">
        <v>108</v>
      </c>
      <c r="Z15067" s="34">
        <v>158</v>
      </c>
      <c r="AA15067" s="34">
        <v>113</v>
      </c>
      <c r="AB15067" s="34">
        <v>124</v>
      </c>
      <c r="AC15067" s="34">
        <v>141</v>
      </c>
    </row>
    <row r="15068" spans="1:29" x14ac:dyDescent="0.2">
      <c r="A15068" s="34" t="s">
        <v>75561</v>
      </c>
      <c r="B15068" s="34">
        <v>76</v>
      </c>
      <c r="C15068" s="34">
        <v>195</v>
      </c>
      <c r="D15068" s="34">
        <v>220</v>
      </c>
      <c r="E15068" s="34">
        <v>282</v>
      </c>
      <c r="F15068" s="34">
        <v>122</v>
      </c>
      <c r="G15068" s="34">
        <v>196</v>
      </c>
      <c r="H15068" s="34">
        <v>98</v>
      </c>
      <c r="I15068" s="34">
        <v>208</v>
      </c>
      <c r="J15068" s="34">
        <v>109</v>
      </c>
      <c r="K15068" s="34">
        <v>270</v>
      </c>
      <c r="L15068" s="34">
        <v>40</v>
      </c>
      <c r="M15068" s="34">
        <v>152</v>
      </c>
      <c r="N15068" s="34">
        <v>130</v>
      </c>
      <c r="O15068" s="34">
        <v>169</v>
      </c>
      <c r="P15068" s="34">
        <v>104</v>
      </c>
      <c r="Q15068" s="34">
        <v>210</v>
      </c>
      <c r="R15068" s="34">
        <v>106</v>
      </c>
      <c r="S15068" s="34">
        <v>310</v>
      </c>
      <c r="T15068" s="34">
        <v>52</v>
      </c>
      <c r="U15068" s="34">
        <v>137</v>
      </c>
      <c r="V15068" s="34">
        <v>166</v>
      </c>
      <c r="W15068" s="34">
        <v>153</v>
      </c>
      <c r="X15068" s="34">
        <v>196</v>
      </c>
      <c r="Y15068" s="34">
        <v>113</v>
      </c>
      <c r="Z15068" s="34">
        <v>202</v>
      </c>
      <c r="AA15068" s="34">
        <v>264</v>
      </c>
      <c r="AB15068" s="34">
        <v>69</v>
      </c>
      <c r="AC15068" s="34">
        <v>310</v>
      </c>
    </row>
    <row r="15069" spans="1:29" x14ac:dyDescent="0.2">
      <c r="A15069" s="34" t="s">
        <v>75562</v>
      </c>
      <c r="B15069" s="34">
        <v>28</v>
      </c>
      <c r="C15069" s="34">
        <v>48</v>
      </c>
      <c r="D15069" s="34">
        <v>50</v>
      </c>
      <c r="E15069" s="34">
        <v>49</v>
      </c>
      <c r="F15069" s="34">
        <v>75</v>
      </c>
      <c r="G15069" s="34">
        <v>57</v>
      </c>
      <c r="H15069" s="34">
        <v>36</v>
      </c>
      <c r="I15069" s="34">
        <v>27</v>
      </c>
      <c r="J15069" s="34">
        <v>31</v>
      </c>
      <c r="K15069" s="34">
        <v>45</v>
      </c>
      <c r="L15069" s="34">
        <v>19</v>
      </c>
      <c r="M15069" s="34">
        <v>27</v>
      </c>
      <c r="N15069" s="34">
        <v>40</v>
      </c>
      <c r="O15069" s="34">
        <v>30</v>
      </c>
      <c r="P15069" s="34">
        <v>29</v>
      </c>
      <c r="Q15069" s="34">
        <v>42</v>
      </c>
      <c r="R15069" s="34">
        <v>42</v>
      </c>
      <c r="S15069" s="34">
        <v>48</v>
      </c>
      <c r="T15069" s="34">
        <v>36</v>
      </c>
      <c r="U15069" s="34">
        <v>31</v>
      </c>
      <c r="V15069" s="34">
        <v>59</v>
      </c>
      <c r="W15069" s="34">
        <v>57</v>
      </c>
      <c r="X15069" s="34">
        <v>84</v>
      </c>
      <c r="Y15069" s="34">
        <v>47</v>
      </c>
      <c r="Z15069" s="34">
        <v>44</v>
      </c>
      <c r="AA15069" s="34">
        <v>45</v>
      </c>
      <c r="AB15069" s="34">
        <v>29</v>
      </c>
      <c r="AC15069" s="34">
        <v>66</v>
      </c>
    </row>
    <row r="15070" spans="1:29" x14ac:dyDescent="0.2">
      <c r="A15070" s="34" t="s">
        <v>75563</v>
      </c>
      <c r="B15070" s="34">
        <v>128</v>
      </c>
      <c r="C15070" s="34">
        <v>230</v>
      </c>
      <c r="D15070" s="34">
        <v>189</v>
      </c>
      <c r="E15070" s="34">
        <v>179</v>
      </c>
      <c r="F15070" s="34">
        <v>176</v>
      </c>
      <c r="G15070" s="34">
        <v>147</v>
      </c>
      <c r="H15070" s="34">
        <v>113</v>
      </c>
      <c r="I15070" s="34">
        <v>169</v>
      </c>
      <c r="J15070" s="34">
        <v>102</v>
      </c>
      <c r="K15070" s="34">
        <v>183</v>
      </c>
      <c r="L15070" s="34">
        <v>72</v>
      </c>
      <c r="M15070" s="34">
        <v>134</v>
      </c>
      <c r="N15070" s="34">
        <v>104</v>
      </c>
      <c r="O15070" s="34">
        <v>161</v>
      </c>
      <c r="P15070" s="34">
        <v>128</v>
      </c>
      <c r="Q15070" s="34">
        <v>239</v>
      </c>
      <c r="R15070" s="34">
        <v>167</v>
      </c>
      <c r="S15070" s="34">
        <v>222</v>
      </c>
      <c r="T15070" s="34">
        <v>91</v>
      </c>
      <c r="U15070" s="34">
        <v>142</v>
      </c>
      <c r="V15070" s="34">
        <v>152</v>
      </c>
      <c r="W15070" s="34">
        <v>187</v>
      </c>
      <c r="X15070" s="34">
        <v>135</v>
      </c>
      <c r="Y15070" s="34">
        <v>153</v>
      </c>
      <c r="Z15070" s="34">
        <v>160</v>
      </c>
      <c r="AA15070" s="34">
        <v>215</v>
      </c>
      <c r="AB15070" s="34">
        <v>126</v>
      </c>
      <c r="AC15070" s="34">
        <v>273</v>
      </c>
    </row>
    <row r="15071" spans="1:29" x14ac:dyDescent="0.2">
      <c r="A15071" s="34" t="s">
        <v>75564</v>
      </c>
      <c r="B15071" s="34">
        <v>42</v>
      </c>
      <c r="C15071" s="34">
        <v>68</v>
      </c>
      <c r="D15071" s="34">
        <v>102</v>
      </c>
      <c r="E15071" s="34">
        <v>84</v>
      </c>
      <c r="F15071" s="34">
        <v>57</v>
      </c>
      <c r="G15071" s="34">
        <v>109</v>
      </c>
      <c r="H15071" s="34">
        <v>59</v>
      </c>
      <c r="I15071" s="34">
        <v>86</v>
      </c>
      <c r="J15071" s="34">
        <v>41</v>
      </c>
      <c r="K15071" s="34">
        <v>75</v>
      </c>
      <c r="L15071" s="34">
        <v>17</v>
      </c>
      <c r="M15071" s="34">
        <v>65</v>
      </c>
      <c r="N15071" s="34">
        <v>25</v>
      </c>
      <c r="O15071" s="34">
        <v>66</v>
      </c>
      <c r="P15071" s="34">
        <v>42</v>
      </c>
      <c r="Q15071" s="34">
        <v>94</v>
      </c>
      <c r="R15071" s="34">
        <v>56</v>
      </c>
      <c r="S15071" s="34">
        <v>119</v>
      </c>
      <c r="T15071" s="34">
        <v>23</v>
      </c>
      <c r="U15071" s="34">
        <v>51</v>
      </c>
      <c r="V15071" s="34">
        <v>77</v>
      </c>
      <c r="W15071" s="34">
        <v>58</v>
      </c>
      <c r="X15071" s="34">
        <v>78</v>
      </c>
      <c r="Y15071" s="34">
        <v>53</v>
      </c>
      <c r="Z15071" s="34">
        <v>91</v>
      </c>
      <c r="AA15071" s="34">
        <v>104</v>
      </c>
      <c r="AB15071" s="34">
        <v>37</v>
      </c>
      <c r="AC15071" s="34">
        <v>120</v>
      </c>
    </row>
    <row r="15072" spans="1:29" x14ac:dyDescent="0.2">
      <c r="A15072" s="34" t="s">
        <v>75565</v>
      </c>
      <c r="B15072" s="34">
        <v>164</v>
      </c>
      <c r="C15072" s="34">
        <v>196</v>
      </c>
      <c r="D15072" s="34">
        <v>261</v>
      </c>
      <c r="E15072" s="34">
        <v>205</v>
      </c>
      <c r="F15072" s="34">
        <v>231</v>
      </c>
      <c r="G15072" s="34">
        <v>179</v>
      </c>
      <c r="H15072" s="34">
        <v>197</v>
      </c>
      <c r="I15072" s="34">
        <v>180</v>
      </c>
      <c r="J15072" s="34">
        <v>200</v>
      </c>
      <c r="K15072" s="34">
        <v>219</v>
      </c>
      <c r="L15072" s="34">
        <v>166</v>
      </c>
      <c r="M15072" s="34">
        <v>201</v>
      </c>
      <c r="N15072" s="34">
        <v>188</v>
      </c>
      <c r="O15072" s="34">
        <v>202</v>
      </c>
      <c r="P15072" s="34">
        <v>215</v>
      </c>
      <c r="Q15072" s="34">
        <v>261</v>
      </c>
      <c r="R15072" s="34">
        <v>228</v>
      </c>
      <c r="S15072" s="34">
        <v>289</v>
      </c>
      <c r="T15072" s="34">
        <v>215</v>
      </c>
      <c r="U15072" s="34">
        <v>236</v>
      </c>
      <c r="V15072" s="34">
        <v>251</v>
      </c>
      <c r="W15072" s="34">
        <v>314</v>
      </c>
      <c r="X15072" s="34">
        <v>281</v>
      </c>
      <c r="Y15072" s="34">
        <v>238</v>
      </c>
      <c r="Z15072" s="34">
        <v>241</v>
      </c>
      <c r="AA15072" s="34">
        <v>301</v>
      </c>
      <c r="AB15072" s="34">
        <v>224</v>
      </c>
      <c r="AC15072" s="34">
        <v>349</v>
      </c>
    </row>
    <row r="15073" spans="1:29" x14ac:dyDescent="0.2">
      <c r="A15073" s="34" t="s">
        <v>75566</v>
      </c>
      <c r="B15073" s="34">
        <v>100</v>
      </c>
      <c r="C15073" s="34">
        <v>134</v>
      </c>
      <c r="D15073" s="34">
        <v>143</v>
      </c>
      <c r="E15073" s="34">
        <v>129</v>
      </c>
      <c r="F15073" s="34">
        <v>138</v>
      </c>
      <c r="G15073" s="34">
        <v>144</v>
      </c>
      <c r="H15073" s="34">
        <v>117</v>
      </c>
      <c r="I15073" s="34">
        <v>147</v>
      </c>
      <c r="J15073" s="34">
        <v>102</v>
      </c>
      <c r="K15073" s="34">
        <v>172</v>
      </c>
      <c r="L15073" s="34">
        <v>66</v>
      </c>
      <c r="M15073" s="34">
        <v>111</v>
      </c>
      <c r="N15073" s="34">
        <v>116</v>
      </c>
      <c r="O15073" s="34">
        <v>94</v>
      </c>
      <c r="P15073" s="34">
        <v>151</v>
      </c>
      <c r="Q15073" s="34">
        <v>183</v>
      </c>
      <c r="R15073" s="34">
        <v>161</v>
      </c>
      <c r="S15073" s="34">
        <v>221</v>
      </c>
      <c r="T15073" s="34">
        <v>109</v>
      </c>
      <c r="U15073" s="34">
        <v>112</v>
      </c>
      <c r="V15073" s="34">
        <v>146</v>
      </c>
      <c r="W15073" s="34">
        <v>169</v>
      </c>
      <c r="X15073" s="34">
        <v>154</v>
      </c>
      <c r="Y15073" s="34">
        <v>138</v>
      </c>
      <c r="Z15073" s="34">
        <v>159</v>
      </c>
      <c r="AA15073" s="34">
        <v>228</v>
      </c>
      <c r="AB15073" s="34">
        <v>124</v>
      </c>
      <c r="AC15073" s="34">
        <v>247</v>
      </c>
    </row>
    <row r="15074" spans="1:29" x14ac:dyDescent="0.2">
      <c r="A15074" s="34" t="s">
        <v>75567</v>
      </c>
      <c r="B15074" s="34">
        <v>133</v>
      </c>
      <c r="C15074" s="34">
        <v>226</v>
      </c>
      <c r="D15074" s="34">
        <v>222</v>
      </c>
      <c r="E15074" s="34">
        <v>171</v>
      </c>
      <c r="F15074" s="34">
        <v>186</v>
      </c>
      <c r="G15074" s="34">
        <v>167</v>
      </c>
      <c r="H15074" s="34">
        <v>166</v>
      </c>
      <c r="I15074" s="34">
        <v>164</v>
      </c>
      <c r="J15074" s="34">
        <v>120</v>
      </c>
      <c r="K15074" s="34">
        <v>191</v>
      </c>
      <c r="L15074" s="34">
        <v>103</v>
      </c>
      <c r="M15074" s="34">
        <v>178</v>
      </c>
      <c r="N15074" s="34">
        <v>182</v>
      </c>
      <c r="O15074" s="34">
        <v>149</v>
      </c>
      <c r="P15074" s="34">
        <v>189</v>
      </c>
      <c r="Q15074" s="34">
        <v>169</v>
      </c>
      <c r="R15074" s="34">
        <v>175</v>
      </c>
      <c r="S15074" s="34">
        <v>251</v>
      </c>
      <c r="T15074" s="34">
        <v>132</v>
      </c>
      <c r="U15074" s="34">
        <v>144</v>
      </c>
      <c r="V15074" s="34">
        <v>198</v>
      </c>
      <c r="W15074" s="34">
        <v>211</v>
      </c>
      <c r="X15074" s="34">
        <v>245</v>
      </c>
      <c r="Y15074" s="34">
        <v>169</v>
      </c>
      <c r="Z15074" s="34">
        <v>157</v>
      </c>
      <c r="AA15074" s="34">
        <v>216</v>
      </c>
      <c r="AB15074" s="34">
        <v>166</v>
      </c>
      <c r="AC15074" s="34">
        <v>283</v>
      </c>
    </row>
    <row r="15075" spans="1:29" x14ac:dyDescent="0.2">
      <c r="A15075" s="34" t="s">
        <v>75568</v>
      </c>
      <c r="B15075" s="34">
        <v>394</v>
      </c>
      <c r="C15075" s="34">
        <v>208</v>
      </c>
      <c r="D15075" s="34">
        <v>239</v>
      </c>
      <c r="E15075" s="34">
        <v>225</v>
      </c>
      <c r="F15075" s="34">
        <v>243</v>
      </c>
      <c r="G15075" s="34">
        <v>203</v>
      </c>
      <c r="H15075" s="34">
        <v>208</v>
      </c>
      <c r="I15075" s="34">
        <v>184</v>
      </c>
      <c r="J15075" s="34">
        <v>260</v>
      </c>
      <c r="K15075" s="34">
        <v>260</v>
      </c>
      <c r="L15075" s="34">
        <v>295</v>
      </c>
      <c r="M15075" s="34">
        <v>210</v>
      </c>
      <c r="N15075" s="34">
        <v>212</v>
      </c>
      <c r="O15075" s="34">
        <v>207</v>
      </c>
      <c r="P15075" s="34">
        <v>221</v>
      </c>
      <c r="Q15075" s="34">
        <v>361</v>
      </c>
      <c r="R15075" s="34">
        <v>309</v>
      </c>
      <c r="S15075" s="34">
        <v>295</v>
      </c>
      <c r="T15075" s="34">
        <v>402</v>
      </c>
      <c r="U15075" s="34">
        <v>290</v>
      </c>
      <c r="V15075" s="34">
        <v>290</v>
      </c>
      <c r="W15075" s="34">
        <v>373</v>
      </c>
      <c r="X15075" s="34">
        <v>342</v>
      </c>
      <c r="Y15075" s="34">
        <v>312</v>
      </c>
      <c r="Z15075" s="34">
        <v>238</v>
      </c>
      <c r="AA15075" s="34">
        <v>310</v>
      </c>
      <c r="AB15075" s="34">
        <v>363</v>
      </c>
      <c r="AC15075" s="34">
        <v>359</v>
      </c>
    </row>
    <row r="15076" spans="1:29" x14ac:dyDescent="0.2">
      <c r="A15076" s="34" t="s">
        <v>75569</v>
      </c>
      <c r="B15076" s="34">
        <v>3</v>
      </c>
      <c r="C15076" s="34">
        <v>0</v>
      </c>
      <c r="D15076" s="34">
        <v>0</v>
      </c>
      <c r="E15076" s="34">
        <v>0</v>
      </c>
      <c r="F15076" s="34">
        <v>0</v>
      </c>
      <c r="G15076" s="34">
        <v>0</v>
      </c>
      <c r="H15076" s="34">
        <v>0</v>
      </c>
      <c r="I15076" s="34">
        <v>0</v>
      </c>
      <c r="J15076" s="34">
        <v>0</v>
      </c>
      <c r="K15076" s="34">
        <v>0</v>
      </c>
      <c r="L15076" s="34">
        <v>0</v>
      </c>
      <c r="M15076" s="34">
        <v>0</v>
      </c>
      <c r="N15076" s="34">
        <v>0</v>
      </c>
      <c r="O15076" s="34">
        <v>0</v>
      </c>
      <c r="P15076" s="34">
        <v>0</v>
      </c>
      <c r="Q15076" s="34">
        <v>0</v>
      </c>
      <c r="R15076" s="34">
        <v>0</v>
      </c>
      <c r="S15076" s="34">
        <v>0</v>
      </c>
      <c r="T15076" s="34">
        <v>0</v>
      </c>
      <c r="U15076" s="34">
        <v>0</v>
      </c>
      <c r="V15076" s="34">
        <v>0</v>
      </c>
      <c r="W15076" s="34">
        <v>0</v>
      </c>
      <c r="X15076" s="34">
        <v>0</v>
      </c>
      <c r="Y15076" s="34">
        <v>0</v>
      </c>
      <c r="Z15076" s="34">
        <v>0</v>
      </c>
      <c r="AA15076" s="34">
        <v>0</v>
      </c>
      <c r="AB15076" s="34">
        <v>0</v>
      </c>
      <c r="AC15076" s="34">
        <v>0</v>
      </c>
    </row>
    <row r="15077" spans="1:29" x14ac:dyDescent="0.2">
      <c r="A15077" s="34" t="s">
        <v>75570</v>
      </c>
      <c r="B15077" s="34">
        <v>128</v>
      </c>
      <c r="C15077" s="34">
        <v>124</v>
      </c>
      <c r="D15077" s="34">
        <v>208</v>
      </c>
      <c r="E15077" s="34">
        <v>128</v>
      </c>
      <c r="F15077" s="34">
        <v>154</v>
      </c>
      <c r="G15077" s="34">
        <v>175</v>
      </c>
      <c r="H15077" s="34">
        <v>186</v>
      </c>
      <c r="I15077" s="34">
        <v>135</v>
      </c>
      <c r="J15077" s="34">
        <v>174</v>
      </c>
      <c r="K15077" s="34">
        <v>127</v>
      </c>
      <c r="L15077" s="34">
        <v>193</v>
      </c>
      <c r="M15077" s="34">
        <v>113</v>
      </c>
      <c r="N15077" s="34">
        <v>154</v>
      </c>
      <c r="O15077" s="34">
        <v>137</v>
      </c>
      <c r="P15077" s="34">
        <v>219</v>
      </c>
      <c r="Q15077" s="34">
        <v>198</v>
      </c>
      <c r="R15077" s="34">
        <v>233</v>
      </c>
      <c r="S15077" s="34">
        <v>186</v>
      </c>
      <c r="T15077" s="34">
        <v>177</v>
      </c>
      <c r="U15077" s="34">
        <v>123</v>
      </c>
      <c r="V15077" s="34">
        <v>219</v>
      </c>
      <c r="W15077" s="34">
        <v>172</v>
      </c>
      <c r="X15077" s="34">
        <v>235</v>
      </c>
      <c r="Y15077" s="34">
        <v>174</v>
      </c>
      <c r="Z15077" s="34">
        <v>173</v>
      </c>
      <c r="AA15077" s="34">
        <v>249</v>
      </c>
      <c r="AB15077" s="34">
        <v>189</v>
      </c>
      <c r="AC15077" s="34">
        <v>242</v>
      </c>
    </row>
    <row r="15078" spans="1:29" x14ac:dyDescent="0.2">
      <c r="A15078" s="34" t="s">
        <v>75571</v>
      </c>
      <c r="B15078" s="34">
        <v>98</v>
      </c>
      <c r="C15078" s="34">
        <v>45</v>
      </c>
      <c r="D15078" s="34">
        <v>73</v>
      </c>
      <c r="E15078" s="34">
        <v>93</v>
      </c>
      <c r="F15078" s="34">
        <v>78</v>
      </c>
      <c r="G15078" s="34">
        <v>127</v>
      </c>
      <c r="H15078" s="34">
        <v>52</v>
      </c>
      <c r="I15078" s="34">
        <v>77</v>
      </c>
      <c r="J15078" s="34">
        <v>81</v>
      </c>
      <c r="K15078" s="34">
        <v>58</v>
      </c>
      <c r="L15078" s="34">
        <v>79</v>
      </c>
      <c r="M15078" s="34">
        <v>59</v>
      </c>
      <c r="N15078" s="34">
        <v>71</v>
      </c>
      <c r="O15078" s="34">
        <v>85</v>
      </c>
      <c r="P15078" s="34">
        <v>77</v>
      </c>
      <c r="Q15078" s="34">
        <v>97</v>
      </c>
      <c r="R15078" s="34">
        <v>104</v>
      </c>
      <c r="S15078" s="34">
        <v>89</v>
      </c>
      <c r="T15078" s="34">
        <v>77</v>
      </c>
      <c r="U15078" s="34">
        <v>80</v>
      </c>
      <c r="V15078" s="34">
        <v>63</v>
      </c>
      <c r="W15078" s="34">
        <v>99</v>
      </c>
      <c r="X15078" s="34">
        <v>94</v>
      </c>
      <c r="Y15078" s="34">
        <v>87</v>
      </c>
      <c r="Z15078" s="34">
        <v>102</v>
      </c>
      <c r="AA15078" s="34">
        <v>93</v>
      </c>
      <c r="AB15078" s="34">
        <v>100</v>
      </c>
      <c r="AC15078" s="34">
        <v>108</v>
      </c>
    </row>
    <row r="15079" spans="1:29" x14ac:dyDescent="0.2">
      <c r="A15079" s="34" t="s">
        <v>75572</v>
      </c>
      <c r="B15079" s="34">
        <v>103</v>
      </c>
      <c r="C15079" s="34">
        <v>107</v>
      </c>
      <c r="D15079" s="34">
        <v>137</v>
      </c>
      <c r="E15079" s="34">
        <v>139</v>
      </c>
      <c r="F15079" s="34">
        <v>122</v>
      </c>
      <c r="G15079" s="34">
        <v>145</v>
      </c>
      <c r="H15079" s="34">
        <v>136</v>
      </c>
      <c r="I15079" s="34">
        <v>76</v>
      </c>
      <c r="J15079" s="34">
        <v>127</v>
      </c>
      <c r="K15079" s="34">
        <v>120</v>
      </c>
      <c r="L15079" s="34">
        <v>111</v>
      </c>
      <c r="M15079" s="34">
        <v>107</v>
      </c>
      <c r="N15079" s="34">
        <v>148</v>
      </c>
      <c r="O15079" s="34">
        <v>86</v>
      </c>
      <c r="P15079" s="34">
        <v>155</v>
      </c>
      <c r="Q15079" s="34">
        <v>176</v>
      </c>
      <c r="R15079" s="34">
        <v>149</v>
      </c>
      <c r="S15079" s="34">
        <v>173</v>
      </c>
      <c r="T15079" s="34">
        <v>175</v>
      </c>
      <c r="U15079" s="34">
        <v>104</v>
      </c>
      <c r="V15079" s="34">
        <v>161</v>
      </c>
      <c r="W15079" s="34">
        <v>136</v>
      </c>
      <c r="X15079" s="34">
        <v>157</v>
      </c>
      <c r="Y15079" s="34">
        <v>129</v>
      </c>
      <c r="Z15079" s="34">
        <v>143</v>
      </c>
      <c r="AA15079" s="34">
        <v>170</v>
      </c>
      <c r="AB15079" s="34">
        <v>171</v>
      </c>
      <c r="AC15079" s="34">
        <v>199</v>
      </c>
    </row>
    <row r="15080" spans="1:29" x14ac:dyDescent="0.2">
      <c r="A15080" s="34" t="s">
        <v>75573</v>
      </c>
      <c r="B15080" s="34">
        <v>130</v>
      </c>
      <c r="C15080" s="34">
        <v>137</v>
      </c>
      <c r="D15080" s="34">
        <v>262</v>
      </c>
      <c r="E15080" s="34">
        <v>157</v>
      </c>
      <c r="F15080" s="34">
        <v>226</v>
      </c>
      <c r="G15080" s="34">
        <v>147</v>
      </c>
      <c r="H15080" s="34">
        <v>241</v>
      </c>
      <c r="I15080" s="34">
        <v>163</v>
      </c>
      <c r="J15080" s="34">
        <v>254</v>
      </c>
      <c r="K15080" s="34">
        <v>142</v>
      </c>
      <c r="L15080" s="34">
        <v>186</v>
      </c>
      <c r="M15080" s="34">
        <v>135</v>
      </c>
      <c r="N15080" s="34">
        <v>205</v>
      </c>
      <c r="O15080" s="34">
        <v>141</v>
      </c>
      <c r="P15080" s="34">
        <v>215</v>
      </c>
      <c r="Q15080" s="34">
        <v>174</v>
      </c>
      <c r="R15080" s="34">
        <v>314</v>
      </c>
      <c r="S15080" s="34">
        <v>161</v>
      </c>
      <c r="T15080" s="34">
        <v>299</v>
      </c>
      <c r="U15080" s="34">
        <v>175</v>
      </c>
      <c r="V15080" s="34">
        <v>255</v>
      </c>
      <c r="W15080" s="34">
        <v>176</v>
      </c>
      <c r="X15080" s="34">
        <v>339</v>
      </c>
      <c r="Y15080" s="34">
        <v>188</v>
      </c>
      <c r="Z15080" s="34">
        <v>235</v>
      </c>
      <c r="AA15080" s="34">
        <v>215</v>
      </c>
      <c r="AB15080" s="34">
        <v>306</v>
      </c>
      <c r="AC15080" s="34">
        <v>221</v>
      </c>
    </row>
    <row r="15081" spans="1:29" x14ac:dyDescent="0.2">
      <c r="A15081" s="34" t="s">
        <v>75574</v>
      </c>
      <c r="B15081" s="34">
        <v>90</v>
      </c>
      <c r="C15081" s="34">
        <v>124</v>
      </c>
      <c r="D15081" s="34">
        <v>143</v>
      </c>
      <c r="E15081" s="34">
        <v>134</v>
      </c>
      <c r="F15081" s="34">
        <v>100</v>
      </c>
      <c r="G15081" s="34">
        <v>163</v>
      </c>
      <c r="H15081" s="34">
        <v>97</v>
      </c>
      <c r="I15081" s="34">
        <v>129</v>
      </c>
      <c r="J15081" s="34">
        <v>88</v>
      </c>
      <c r="K15081" s="34">
        <v>120</v>
      </c>
      <c r="L15081" s="34">
        <v>65</v>
      </c>
      <c r="M15081" s="34">
        <v>129</v>
      </c>
      <c r="N15081" s="34">
        <v>79</v>
      </c>
      <c r="O15081" s="34">
        <v>98</v>
      </c>
      <c r="P15081" s="34">
        <v>82</v>
      </c>
      <c r="Q15081" s="34">
        <v>133</v>
      </c>
      <c r="R15081" s="34">
        <v>129</v>
      </c>
      <c r="S15081" s="34">
        <v>137</v>
      </c>
      <c r="T15081" s="34">
        <v>100</v>
      </c>
      <c r="U15081" s="34">
        <v>98</v>
      </c>
      <c r="V15081" s="34">
        <v>122</v>
      </c>
      <c r="W15081" s="34">
        <v>159</v>
      </c>
      <c r="X15081" s="34">
        <v>105</v>
      </c>
      <c r="Y15081" s="34">
        <v>138</v>
      </c>
      <c r="Z15081" s="34">
        <v>124</v>
      </c>
      <c r="AA15081" s="34">
        <v>144</v>
      </c>
      <c r="AB15081" s="34">
        <v>121</v>
      </c>
      <c r="AC15081" s="34">
        <v>174</v>
      </c>
    </row>
    <row r="15082" spans="1:29" x14ac:dyDescent="0.2">
      <c r="A15082" s="34" t="s">
        <v>75575</v>
      </c>
      <c r="B15082" s="34">
        <v>68</v>
      </c>
      <c r="C15082" s="34">
        <v>118</v>
      </c>
      <c r="D15082" s="34">
        <v>126</v>
      </c>
      <c r="E15082" s="34">
        <v>95</v>
      </c>
      <c r="F15082" s="34">
        <v>132</v>
      </c>
      <c r="G15082" s="34">
        <v>138</v>
      </c>
      <c r="H15082" s="34">
        <v>153</v>
      </c>
      <c r="I15082" s="34">
        <v>97</v>
      </c>
      <c r="J15082" s="34">
        <v>94</v>
      </c>
      <c r="K15082" s="34">
        <v>107</v>
      </c>
      <c r="L15082" s="34">
        <v>69</v>
      </c>
      <c r="M15082" s="34">
        <v>104</v>
      </c>
      <c r="N15082" s="34">
        <v>109</v>
      </c>
      <c r="O15082" s="34">
        <v>83</v>
      </c>
      <c r="P15082" s="34">
        <v>150</v>
      </c>
      <c r="Q15082" s="34">
        <v>162</v>
      </c>
      <c r="R15082" s="34">
        <v>117</v>
      </c>
      <c r="S15082" s="34">
        <v>136</v>
      </c>
      <c r="T15082" s="34">
        <v>86</v>
      </c>
      <c r="U15082" s="34">
        <v>95</v>
      </c>
      <c r="V15082" s="34">
        <v>126</v>
      </c>
      <c r="W15082" s="34">
        <v>112</v>
      </c>
      <c r="X15082" s="34">
        <v>155</v>
      </c>
      <c r="Y15082" s="34">
        <v>134</v>
      </c>
      <c r="Z15082" s="34">
        <v>147</v>
      </c>
      <c r="AA15082" s="34">
        <v>178</v>
      </c>
      <c r="AB15082" s="34">
        <v>107</v>
      </c>
      <c r="AC15082" s="34">
        <v>183</v>
      </c>
    </row>
    <row r="15083" spans="1:29" x14ac:dyDescent="0.2">
      <c r="A15083" s="34" t="s">
        <v>75576</v>
      </c>
      <c r="B15083" s="34">
        <v>144</v>
      </c>
      <c r="C15083" s="34">
        <v>176</v>
      </c>
      <c r="D15083" s="34">
        <v>243</v>
      </c>
      <c r="E15083" s="34">
        <v>192</v>
      </c>
      <c r="F15083" s="34">
        <v>216</v>
      </c>
      <c r="G15083" s="34">
        <v>170</v>
      </c>
      <c r="H15083" s="34">
        <v>197</v>
      </c>
      <c r="I15083" s="34">
        <v>171</v>
      </c>
      <c r="J15083" s="34">
        <v>184</v>
      </c>
      <c r="K15083" s="34">
        <v>151</v>
      </c>
      <c r="L15083" s="34">
        <v>171</v>
      </c>
      <c r="M15083" s="34">
        <v>123</v>
      </c>
      <c r="N15083" s="34">
        <v>197</v>
      </c>
      <c r="O15083" s="34">
        <v>155</v>
      </c>
      <c r="P15083" s="34">
        <v>184</v>
      </c>
      <c r="Q15083" s="34">
        <v>222</v>
      </c>
      <c r="R15083" s="34">
        <v>245</v>
      </c>
      <c r="S15083" s="34">
        <v>195</v>
      </c>
      <c r="T15083" s="34">
        <v>207</v>
      </c>
      <c r="U15083" s="34">
        <v>178</v>
      </c>
      <c r="V15083" s="34">
        <v>212</v>
      </c>
      <c r="W15083" s="34">
        <v>168</v>
      </c>
      <c r="X15083" s="34">
        <v>285</v>
      </c>
      <c r="Y15083" s="34">
        <v>180</v>
      </c>
      <c r="Z15083" s="34">
        <v>197</v>
      </c>
      <c r="AA15083" s="34">
        <v>192</v>
      </c>
      <c r="AB15083" s="34">
        <v>256</v>
      </c>
      <c r="AC15083" s="34">
        <v>266</v>
      </c>
    </row>
    <row r="15084" spans="1:29" x14ac:dyDescent="0.2">
      <c r="A15084" s="34" t="s">
        <v>75577</v>
      </c>
      <c r="B15084" s="34">
        <v>100</v>
      </c>
      <c r="C15084" s="34">
        <v>77</v>
      </c>
      <c r="D15084" s="34">
        <v>115</v>
      </c>
      <c r="E15084" s="34">
        <v>105</v>
      </c>
      <c r="F15084" s="34">
        <v>118</v>
      </c>
      <c r="G15084" s="34">
        <v>122</v>
      </c>
      <c r="H15084" s="34">
        <v>109</v>
      </c>
      <c r="I15084" s="34">
        <v>121</v>
      </c>
      <c r="J15084" s="34">
        <v>123</v>
      </c>
      <c r="K15084" s="34">
        <v>81</v>
      </c>
      <c r="L15084" s="34">
        <v>127</v>
      </c>
      <c r="M15084" s="34">
        <v>85</v>
      </c>
      <c r="N15084" s="34">
        <v>113</v>
      </c>
      <c r="O15084" s="34">
        <v>74</v>
      </c>
      <c r="P15084" s="34">
        <v>122</v>
      </c>
      <c r="Q15084" s="34">
        <v>117</v>
      </c>
      <c r="R15084" s="34">
        <v>163</v>
      </c>
      <c r="S15084" s="34">
        <v>93</v>
      </c>
      <c r="T15084" s="34">
        <v>193</v>
      </c>
      <c r="U15084" s="34">
        <v>92</v>
      </c>
      <c r="V15084" s="34">
        <v>150</v>
      </c>
      <c r="W15084" s="34">
        <v>148</v>
      </c>
      <c r="X15084" s="34">
        <v>147</v>
      </c>
      <c r="Y15084" s="34">
        <v>127</v>
      </c>
      <c r="Z15084" s="34">
        <v>163</v>
      </c>
      <c r="AA15084" s="34">
        <v>122</v>
      </c>
      <c r="AB15084" s="34">
        <v>153</v>
      </c>
      <c r="AC15084" s="34">
        <v>183</v>
      </c>
    </row>
    <row r="15085" spans="1:29" x14ac:dyDescent="0.2">
      <c r="A15085" s="34" t="s">
        <v>75578</v>
      </c>
      <c r="B15085" s="34">
        <v>64</v>
      </c>
      <c r="C15085" s="34">
        <v>101</v>
      </c>
      <c r="D15085" s="34">
        <v>92</v>
      </c>
      <c r="E15085" s="34">
        <v>97</v>
      </c>
      <c r="F15085" s="34">
        <v>81</v>
      </c>
      <c r="G15085" s="34">
        <v>74</v>
      </c>
      <c r="H15085" s="34">
        <v>62</v>
      </c>
      <c r="I15085" s="34">
        <v>97</v>
      </c>
      <c r="J15085" s="34">
        <v>68</v>
      </c>
      <c r="K15085" s="34">
        <v>93</v>
      </c>
      <c r="L15085" s="34">
        <v>47</v>
      </c>
      <c r="M15085" s="34">
        <v>72</v>
      </c>
      <c r="N15085" s="34">
        <v>85</v>
      </c>
      <c r="O15085" s="34">
        <v>81</v>
      </c>
      <c r="P15085" s="34">
        <v>78</v>
      </c>
      <c r="Q15085" s="34">
        <v>107</v>
      </c>
      <c r="R15085" s="34">
        <v>82</v>
      </c>
      <c r="S15085" s="34">
        <v>115</v>
      </c>
      <c r="T15085" s="34">
        <v>65</v>
      </c>
      <c r="U15085" s="34">
        <v>84</v>
      </c>
      <c r="V15085" s="34">
        <v>104</v>
      </c>
      <c r="W15085" s="34">
        <v>97</v>
      </c>
      <c r="X15085" s="34">
        <v>126</v>
      </c>
      <c r="Y15085" s="34">
        <v>92</v>
      </c>
      <c r="Z15085" s="34">
        <v>80</v>
      </c>
      <c r="AA15085" s="34">
        <v>116</v>
      </c>
      <c r="AB15085" s="34">
        <v>87</v>
      </c>
      <c r="AC15085" s="34">
        <v>134</v>
      </c>
    </row>
    <row r="15086" spans="1:29" x14ac:dyDescent="0.2">
      <c r="A15086" s="34" t="s">
        <v>75579</v>
      </c>
      <c r="B15086" s="34">
        <v>214</v>
      </c>
      <c r="C15086" s="34">
        <v>234</v>
      </c>
      <c r="D15086" s="34">
        <v>411</v>
      </c>
      <c r="E15086" s="34">
        <v>231</v>
      </c>
      <c r="F15086" s="34">
        <v>354</v>
      </c>
      <c r="G15086" s="34">
        <v>233</v>
      </c>
      <c r="H15086" s="34">
        <v>352</v>
      </c>
      <c r="I15086" s="34">
        <v>249</v>
      </c>
      <c r="J15086" s="34">
        <v>299</v>
      </c>
      <c r="K15086" s="34">
        <v>275</v>
      </c>
      <c r="L15086" s="34">
        <v>207</v>
      </c>
      <c r="M15086" s="34">
        <v>192</v>
      </c>
      <c r="N15086" s="34">
        <v>277</v>
      </c>
      <c r="O15086" s="34">
        <v>206</v>
      </c>
      <c r="P15086" s="34">
        <v>293</v>
      </c>
      <c r="Q15086" s="34">
        <v>317</v>
      </c>
      <c r="R15086" s="34">
        <v>362</v>
      </c>
      <c r="S15086" s="34">
        <v>333</v>
      </c>
      <c r="T15086" s="34">
        <v>286</v>
      </c>
      <c r="U15086" s="34">
        <v>233</v>
      </c>
      <c r="V15086" s="34">
        <v>378</v>
      </c>
      <c r="W15086" s="34">
        <v>268</v>
      </c>
      <c r="X15086" s="34">
        <v>473</v>
      </c>
      <c r="Y15086" s="34">
        <v>254</v>
      </c>
      <c r="Z15086" s="34">
        <v>409</v>
      </c>
      <c r="AA15086" s="34">
        <v>304</v>
      </c>
      <c r="AB15086" s="34">
        <v>311</v>
      </c>
      <c r="AC15086" s="34">
        <v>396</v>
      </c>
    </row>
    <row r="15087" spans="1:29" x14ac:dyDescent="0.2">
      <c r="A15087" s="34" t="s">
        <v>75580</v>
      </c>
      <c r="B15087" s="34">
        <v>54</v>
      </c>
      <c r="C15087" s="34">
        <v>48</v>
      </c>
      <c r="D15087" s="34">
        <v>70</v>
      </c>
      <c r="E15087" s="34">
        <v>47</v>
      </c>
      <c r="F15087" s="34">
        <v>51</v>
      </c>
      <c r="G15087" s="34">
        <v>53</v>
      </c>
      <c r="H15087" s="34">
        <v>40</v>
      </c>
      <c r="I15087" s="34">
        <v>23</v>
      </c>
      <c r="J15087" s="34">
        <v>49</v>
      </c>
      <c r="K15087" s="34">
        <v>56</v>
      </c>
      <c r="L15087" s="34">
        <v>35</v>
      </c>
      <c r="M15087" s="34">
        <v>38</v>
      </c>
      <c r="N15087" s="34">
        <v>44</v>
      </c>
      <c r="O15087" s="34">
        <v>41</v>
      </c>
      <c r="P15087" s="34">
        <v>57</v>
      </c>
      <c r="Q15087" s="34">
        <v>52</v>
      </c>
      <c r="R15087" s="34">
        <v>70</v>
      </c>
      <c r="S15087" s="34">
        <v>75</v>
      </c>
      <c r="T15087" s="34">
        <v>73</v>
      </c>
      <c r="U15087" s="34">
        <v>56</v>
      </c>
      <c r="V15087" s="34">
        <v>79</v>
      </c>
      <c r="W15087" s="34">
        <v>55</v>
      </c>
      <c r="X15087" s="34">
        <v>91</v>
      </c>
      <c r="Y15087" s="34">
        <v>45</v>
      </c>
      <c r="Z15087" s="34">
        <v>85</v>
      </c>
      <c r="AA15087" s="34">
        <v>75</v>
      </c>
      <c r="AB15087" s="34">
        <v>77</v>
      </c>
      <c r="AC15087" s="34">
        <v>76</v>
      </c>
    </row>
    <row r="15088" spans="1:29" x14ac:dyDescent="0.2">
      <c r="A15088" s="34" t="s">
        <v>75581</v>
      </c>
      <c r="B15088" s="34">
        <v>1099</v>
      </c>
      <c r="C15088" s="34">
        <v>971</v>
      </c>
      <c r="D15088" s="34">
        <v>1241</v>
      </c>
      <c r="E15088" s="34">
        <v>1090</v>
      </c>
      <c r="F15088" s="34">
        <v>1406</v>
      </c>
      <c r="G15088" s="34">
        <v>1115</v>
      </c>
      <c r="H15088" s="34">
        <v>1529</v>
      </c>
      <c r="I15088" s="34">
        <v>974</v>
      </c>
      <c r="J15088" s="34">
        <v>1516</v>
      </c>
      <c r="K15088" s="34">
        <v>972</v>
      </c>
      <c r="L15088" s="34">
        <v>1862</v>
      </c>
      <c r="M15088" s="34">
        <v>863</v>
      </c>
      <c r="N15088" s="34">
        <v>1368</v>
      </c>
      <c r="O15088" s="34">
        <v>969</v>
      </c>
      <c r="P15088" s="34">
        <v>1395</v>
      </c>
      <c r="Q15088" s="34">
        <v>1528</v>
      </c>
      <c r="R15088" s="34">
        <v>2184</v>
      </c>
      <c r="S15088" s="34">
        <v>1168</v>
      </c>
      <c r="T15088" s="34">
        <v>2520</v>
      </c>
      <c r="U15088" s="34">
        <v>1276</v>
      </c>
      <c r="V15088" s="34">
        <v>1960</v>
      </c>
      <c r="W15088" s="34">
        <v>1915</v>
      </c>
      <c r="X15088" s="34">
        <v>1693</v>
      </c>
      <c r="Y15088" s="34">
        <v>1706</v>
      </c>
      <c r="Z15088" s="34">
        <v>1467</v>
      </c>
      <c r="AA15088" s="34">
        <v>1205</v>
      </c>
      <c r="AB15088" s="34">
        <v>2563</v>
      </c>
      <c r="AC15088" s="34">
        <v>1749</v>
      </c>
    </row>
    <row r="15089" spans="1:29" x14ac:dyDescent="0.2">
      <c r="A15089" s="34" t="s">
        <v>75582</v>
      </c>
      <c r="B15089" s="34">
        <v>121</v>
      </c>
      <c r="C15089" s="34">
        <v>189</v>
      </c>
      <c r="D15089" s="34">
        <v>229</v>
      </c>
      <c r="E15089" s="34">
        <v>152</v>
      </c>
      <c r="F15089" s="34">
        <v>211</v>
      </c>
      <c r="G15089" s="34">
        <v>190</v>
      </c>
      <c r="H15089" s="34">
        <v>242</v>
      </c>
      <c r="I15089" s="34">
        <v>148</v>
      </c>
      <c r="J15089" s="34">
        <v>181</v>
      </c>
      <c r="K15089" s="34">
        <v>182</v>
      </c>
      <c r="L15089" s="34">
        <v>150</v>
      </c>
      <c r="M15089" s="34">
        <v>145</v>
      </c>
      <c r="N15089" s="34">
        <v>198</v>
      </c>
      <c r="O15089" s="34">
        <v>144</v>
      </c>
      <c r="P15089" s="34">
        <v>189</v>
      </c>
      <c r="Q15089" s="34">
        <v>265</v>
      </c>
      <c r="R15089" s="34">
        <v>253</v>
      </c>
      <c r="S15089" s="34">
        <v>190</v>
      </c>
      <c r="T15089" s="34">
        <v>196</v>
      </c>
      <c r="U15089" s="34">
        <v>168</v>
      </c>
      <c r="V15089" s="34">
        <v>219</v>
      </c>
      <c r="W15089" s="34">
        <v>166</v>
      </c>
      <c r="X15089" s="34">
        <v>260</v>
      </c>
      <c r="Y15089" s="34">
        <v>180</v>
      </c>
      <c r="Z15089" s="34">
        <v>209</v>
      </c>
      <c r="AA15089" s="34">
        <v>178</v>
      </c>
      <c r="AB15089" s="34">
        <v>224</v>
      </c>
      <c r="AC15089" s="34">
        <v>288</v>
      </c>
    </row>
    <row r="15090" spans="1:29" x14ac:dyDescent="0.2">
      <c r="A15090" s="34" t="s">
        <v>75583</v>
      </c>
      <c r="B15090" s="34">
        <v>200</v>
      </c>
      <c r="C15090" s="34">
        <v>391</v>
      </c>
      <c r="D15090" s="34">
        <v>356</v>
      </c>
      <c r="E15090" s="34">
        <v>426</v>
      </c>
      <c r="F15090" s="34">
        <v>334</v>
      </c>
      <c r="G15090" s="34">
        <v>407</v>
      </c>
      <c r="H15090" s="34">
        <v>316</v>
      </c>
      <c r="I15090" s="34">
        <v>351</v>
      </c>
      <c r="J15090" s="34">
        <v>252</v>
      </c>
      <c r="K15090" s="34">
        <v>402</v>
      </c>
      <c r="L15090" s="34">
        <v>202</v>
      </c>
      <c r="M15090" s="34">
        <v>359</v>
      </c>
      <c r="N15090" s="34">
        <v>259</v>
      </c>
      <c r="O15090" s="34">
        <v>294</v>
      </c>
      <c r="P15090" s="34">
        <v>307</v>
      </c>
      <c r="Q15090" s="34">
        <v>437</v>
      </c>
      <c r="R15090" s="34">
        <v>406</v>
      </c>
      <c r="S15090" s="34">
        <v>491</v>
      </c>
      <c r="T15090" s="34">
        <v>286</v>
      </c>
      <c r="U15090" s="34">
        <v>328</v>
      </c>
      <c r="V15090" s="34">
        <v>411</v>
      </c>
      <c r="W15090" s="34">
        <v>373</v>
      </c>
      <c r="X15090" s="34">
        <v>423</v>
      </c>
      <c r="Y15090" s="34">
        <v>363</v>
      </c>
      <c r="Z15090" s="34">
        <v>410</v>
      </c>
      <c r="AA15090" s="34">
        <v>419</v>
      </c>
      <c r="AB15090" s="34">
        <v>364</v>
      </c>
      <c r="AC15090" s="34">
        <v>587</v>
      </c>
    </row>
    <row r="15091" spans="1:29" x14ac:dyDescent="0.2">
      <c r="A15091" s="34" t="s">
        <v>75584</v>
      </c>
      <c r="B15091" s="34">
        <v>140</v>
      </c>
      <c r="C15091" s="34">
        <v>143</v>
      </c>
      <c r="D15091" s="34">
        <v>166</v>
      </c>
      <c r="E15091" s="34">
        <v>140</v>
      </c>
      <c r="F15091" s="34">
        <v>198</v>
      </c>
      <c r="G15091" s="34">
        <v>141</v>
      </c>
      <c r="H15091" s="34">
        <v>182</v>
      </c>
      <c r="I15091" s="34">
        <v>135</v>
      </c>
      <c r="J15091" s="34">
        <v>170</v>
      </c>
      <c r="K15091" s="34">
        <v>180</v>
      </c>
      <c r="L15091" s="34">
        <v>144</v>
      </c>
      <c r="M15091" s="34">
        <v>143</v>
      </c>
      <c r="N15091" s="34">
        <v>143</v>
      </c>
      <c r="O15091" s="34">
        <v>120</v>
      </c>
      <c r="P15091" s="34">
        <v>177</v>
      </c>
      <c r="Q15091" s="34">
        <v>194</v>
      </c>
      <c r="R15091" s="34">
        <v>279</v>
      </c>
      <c r="S15091" s="34">
        <v>149</v>
      </c>
      <c r="T15091" s="34">
        <v>223</v>
      </c>
      <c r="U15091" s="34">
        <v>139</v>
      </c>
      <c r="V15091" s="34">
        <v>239</v>
      </c>
      <c r="W15091" s="34">
        <v>227</v>
      </c>
      <c r="X15091" s="34">
        <v>272</v>
      </c>
      <c r="Y15091" s="34">
        <v>232</v>
      </c>
      <c r="Z15091" s="34">
        <v>175</v>
      </c>
      <c r="AA15091" s="34">
        <v>166</v>
      </c>
      <c r="AB15091" s="34">
        <v>265</v>
      </c>
      <c r="AC15091" s="34">
        <v>258</v>
      </c>
    </row>
    <row r="15092" spans="1:29" x14ac:dyDescent="0.2">
      <c r="A15092" s="34" t="s">
        <v>75585</v>
      </c>
      <c r="B15092" s="34">
        <v>105</v>
      </c>
      <c r="C15092" s="34">
        <v>154</v>
      </c>
      <c r="D15092" s="34">
        <v>167</v>
      </c>
      <c r="E15092" s="34">
        <v>128</v>
      </c>
      <c r="F15092" s="34">
        <v>187</v>
      </c>
      <c r="G15092" s="34">
        <v>101</v>
      </c>
      <c r="H15092" s="34">
        <v>151</v>
      </c>
      <c r="I15092" s="34">
        <v>135</v>
      </c>
      <c r="J15092" s="34">
        <v>137</v>
      </c>
      <c r="K15092" s="34">
        <v>140</v>
      </c>
      <c r="L15092" s="34">
        <v>99</v>
      </c>
      <c r="M15092" s="34">
        <v>132</v>
      </c>
      <c r="N15092" s="34">
        <v>146</v>
      </c>
      <c r="O15092" s="34">
        <v>127</v>
      </c>
      <c r="P15092" s="34">
        <v>128</v>
      </c>
      <c r="Q15092" s="34">
        <v>173</v>
      </c>
      <c r="R15092" s="34">
        <v>182</v>
      </c>
      <c r="S15092" s="34">
        <v>169</v>
      </c>
      <c r="T15092" s="34">
        <v>147</v>
      </c>
      <c r="U15092" s="34">
        <v>96</v>
      </c>
      <c r="V15092" s="34">
        <v>152</v>
      </c>
      <c r="W15092" s="34">
        <v>153</v>
      </c>
      <c r="X15092" s="34">
        <v>171</v>
      </c>
      <c r="Y15092" s="34">
        <v>123</v>
      </c>
      <c r="Z15092" s="34">
        <v>140</v>
      </c>
      <c r="AA15092" s="34">
        <v>166</v>
      </c>
      <c r="AB15092" s="34">
        <v>119</v>
      </c>
      <c r="AC15092" s="34">
        <v>199</v>
      </c>
    </row>
    <row r="15093" spans="1:29" x14ac:dyDescent="0.2">
      <c r="A15093" s="34" t="s">
        <v>75586</v>
      </c>
      <c r="B15093" s="34">
        <v>152</v>
      </c>
      <c r="C15093" s="34">
        <v>216</v>
      </c>
      <c r="D15093" s="34">
        <v>378</v>
      </c>
      <c r="E15093" s="34">
        <v>312</v>
      </c>
      <c r="F15093" s="34">
        <v>392</v>
      </c>
      <c r="G15093" s="34">
        <v>201</v>
      </c>
      <c r="H15093" s="34">
        <v>336</v>
      </c>
      <c r="I15093" s="34">
        <v>263</v>
      </c>
      <c r="J15093" s="34">
        <v>310</v>
      </c>
      <c r="K15093" s="34">
        <v>222</v>
      </c>
      <c r="L15093" s="34">
        <v>228</v>
      </c>
      <c r="M15093" s="34">
        <v>254</v>
      </c>
      <c r="N15093" s="34">
        <v>315</v>
      </c>
      <c r="O15093" s="34">
        <v>201</v>
      </c>
      <c r="P15093" s="34">
        <v>361</v>
      </c>
      <c r="Q15093" s="34">
        <v>368</v>
      </c>
      <c r="R15093" s="34">
        <v>416</v>
      </c>
      <c r="S15093" s="34">
        <v>300</v>
      </c>
      <c r="T15093" s="34">
        <v>331</v>
      </c>
      <c r="U15093" s="34">
        <v>262</v>
      </c>
      <c r="V15093" s="34">
        <v>392</v>
      </c>
      <c r="W15093" s="34">
        <v>252</v>
      </c>
      <c r="X15093" s="34">
        <v>446</v>
      </c>
      <c r="Y15093" s="34">
        <v>288</v>
      </c>
      <c r="Z15093" s="34">
        <v>374</v>
      </c>
      <c r="AA15093" s="34">
        <v>292</v>
      </c>
      <c r="AB15093" s="34">
        <v>340</v>
      </c>
      <c r="AC15093" s="34">
        <v>465</v>
      </c>
    </row>
    <row r="15094" spans="1:29" x14ac:dyDescent="0.2">
      <c r="A15094" s="34" t="s">
        <v>75587</v>
      </c>
      <c r="B15094" s="34">
        <v>95</v>
      </c>
      <c r="C15094" s="34">
        <v>164</v>
      </c>
      <c r="D15094" s="34">
        <v>188</v>
      </c>
      <c r="E15094" s="34">
        <v>109</v>
      </c>
      <c r="F15094" s="34">
        <v>187</v>
      </c>
      <c r="G15094" s="34">
        <v>138</v>
      </c>
      <c r="H15094" s="34">
        <v>142</v>
      </c>
      <c r="I15094" s="34">
        <v>198</v>
      </c>
      <c r="J15094" s="34">
        <v>185</v>
      </c>
      <c r="K15094" s="34">
        <v>140</v>
      </c>
      <c r="L15094" s="34">
        <v>159</v>
      </c>
      <c r="M15094" s="34">
        <v>115</v>
      </c>
      <c r="N15094" s="34">
        <v>171</v>
      </c>
      <c r="O15094" s="34">
        <v>122</v>
      </c>
      <c r="P15094" s="34">
        <v>158</v>
      </c>
      <c r="Q15094" s="34">
        <v>163</v>
      </c>
      <c r="R15094" s="34">
        <v>189</v>
      </c>
      <c r="S15094" s="34">
        <v>123</v>
      </c>
      <c r="T15094" s="34">
        <v>238</v>
      </c>
      <c r="U15094" s="34">
        <v>120</v>
      </c>
      <c r="V15094" s="34">
        <v>220</v>
      </c>
      <c r="W15094" s="34">
        <v>147</v>
      </c>
      <c r="X15094" s="34">
        <v>196</v>
      </c>
      <c r="Y15094" s="34">
        <v>176</v>
      </c>
      <c r="Z15094" s="34">
        <v>185</v>
      </c>
      <c r="AA15094" s="34">
        <v>196</v>
      </c>
      <c r="AB15094" s="34">
        <v>228</v>
      </c>
      <c r="AC15094" s="34">
        <v>233</v>
      </c>
    </row>
    <row r="15095" spans="1:29" x14ac:dyDescent="0.2">
      <c r="A15095" s="34" t="s">
        <v>75588</v>
      </c>
      <c r="B15095" s="34">
        <v>129</v>
      </c>
      <c r="C15095" s="34">
        <v>149</v>
      </c>
      <c r="D15095" s="34">
        <v>133</v>
      </c>
      <c r="E15095" s="34">
        <v>177</v>
      </c>
      <c r="F15095" s="34">
        <v>191</v>
      </c>
      <c r="G15095" s="34">
        <v>157</v>
      </c>
      <c r="H15095" s="34">
        <v>183</v>
      </c>
      <c r="I15095" s="34">
        <v>159</v>
      </c>
      <c r="J15095" s="34">
        <v>150</v>
      </c>
      <c r="K15095" s="34">
        <v>154</v>
      </c>
      <c r="L15095" s="34">
        <v>155</v>
      </c>
      <c r="M15095" s="34">
        <v>118</v>
      </c>
      <c r="N15095" s="34">
        <v>137</v>
      </c>
      <c r="O15095" s="34">
        <v>130</v>
      </c>
      <c r="P15095" s="34">
        <v>164</v>
      </c>
      <c r="Q15095" s="34">
        <v>248</v>
      </c>
      <c r="R15095" s="34">
        <v>205</v>
      </c>
      <c r="S15095" s="34">
        <v>199</v>
      </c>
      <c r="T15095" s="34">
        <v>192</v>
      </c>
      <c r="U15095" s="34">
        <v>176</v>
      </c>
      <c r="V15095" s="34">
        <v>213</v>
      </c>
      <c r="W15095" s="34">
        <v>220</v>
      </c>
      <c r="X15095" s="34">
        <v>197</v>
      </c>
      <c r="Y15095" s="34">
        <v>172</v>
      </c>
      <c r="Z15095" s="34">
        <v>191</v>
      </c>
      <c r="AA15095" s="34">
        <v>185</v>
      </c>
      <c r="AB15095" s="34">
        <v>186</v>
      </c>
      <c r="AC15095" s="34">
        <v>305</v>
      </c>
    </row>
    <row r="15096" spans="1:29" x14ac:dyDescent="0.2">
      <c r="A15096" s="34" t="s">
        <v>75589</v>
      </c>
      <c r="B15096" s="34">
        <v>161</v>
      </c>
      <c r="C15096" s="34">
        <v>192</v>
      </c>
      <c r="D15096" s="34">
        <v>254</v>
      </c>
      <c r="E15096" s="34">
        <v>208</v>
      </c>
      <c r="F15096" s="34">
        <v>225</v>
      </c>
      <c r="G15096" s="34">
        <v>238</v>
      </c>
      <c r="H15096" s="34">
        <v>225</v>
      </c>
      <c r="I15096" s="34">
        <v>190</v>
      </c>
      <c r="J15096" s="34">
        <v>179</v>
      </c>
      <c r="K15096" s="34">
        <v>212</v>
      </c>
      <c r="L15096" s="34">
        <v>157</v>
      </c>
      <c r="M15096" s="34">
        <v>175</v>
      </c>
      <c r="N15096" s="34">
        <v>159</v>
      </c>
      <c r="O15096" s="34">
        <v>220</v>
      </c>
      <c r="P15096" s="34">
        <v>200</v>
      </c>
      <c r="Q15096" s="34">
        <v>265</v>
      </c>
      <c r="R15096" s="34">
        <v>257</v>
      </c>
      <c r="S15096" s="34">
        <v>269</v>
      </c>
      <c r="T15096" s="34">
        <v>188</v>
      </c>
      <c r="U15096" s="34">
        <v>202</v>
      </c>
      <c r="V15096" s="34">
        <v>247</v>
      </c>
      <c r="W15096" s="34">
        <v>258</v>
      </c>
      <c r="X15096" s="34">
        <v>335</v>
      </c>
      <c r="Y15096" s="34">
        <v>228</v>
      </c>
      <c r="Z15096" s="34">
        <v>283</v>
      </c>
      <c r="AA15096" s="34">
        <v>265</v>
      </c>
      <c r="AB15096" s="34">
        <v>195</v>
      </c>
      <c r="AC15096" s="34">
        <v>330</v>
      </c>
    </row>
    <row r="15097" spans="1:29" x14ac:dyDescent="0.2">
      <c r="A15097" s="34" t="s">
        <v>75590</v>
      </c>
      <c r="B15097" s="34">
        <v>29</v>
      </c>
      <c r="C15097" s="34">
        <v>31</v>
      </c>
      <c r="D15097" s="34">
        <v>51</v>
      </c>
      <c r="E15097" s="34">
        <v>34</v>
      </c>
      <c r="F15097" s="34">
        <v>28</v>
      </c>
      <c r="G15097" s="34">
        <v>17</v>
      </c>
      <c r="H15097" s="34">
        <v>51</v>
      </c>
      <c r="I15097" s="34">
        <v>21</v>
      </c>
      <c r="J15097" s="34">
        <v>33</v>
      </c>
      <c r="K15097" s="34">
        <v>27</v>
      </c>
      <c r="L15097" s="34">
        <v>17</v>
      </c>
      <c r="M15097" s="34">
        <v>37</v>
      </c>
      <c r="N15097" s="34">
        <v>32</v>
      </c>
      <c r="O15097" s="34">
        <v>23</v>
      </c>
      <c r="P15097" s="34">
        <v>43</v>
      </c>
      <c r="Q15097" s="34">
        <v>49</v>
      </c>
      <c r="R15097" s="34">
        <v>45</v>
      </c>
      <c r="S15097" s="34">
        <v>34</v>
      </c>
      <c r="T15097" s="34">
        <v>51</v>
      </c>
      <c r="U15097" s="34">
        <v>39</v>
      </c>
      <c r="V15097" s="34">
        <v>58</v>
      </c>
      <c r="W15097" s="34">
        <v>27</v>
      </c>
      <c r="X15097" s="34">
        <v>58</v>
      </c>
      <c r="Y15097" s="34">
        <v>32</v>
      </c>
      <c r="Z15097" s="34">
        <v>47</v>
      </c>
      <c r="AA15097" s="34">
        <v>36</v>
      </c>
      <c r="AB15097" s="34">
        <v>55</v>
      </c>
      <c r="AC15097" s="34">
        <v>55</v>
      </c>
    </row>
    <row r="15098" spans="1:29" x14ac:dyDescent="0.2">
      <c r="A15098" s="34" t="s">
        <v>75591</v>
      </c>
      <c r="B15098" s="34">
        <v>84</v>
      </c>
      <c r="C15098" s="34">
        <v>71</v>
      </c>
      <c r="D15098" s="34">
        <v>79</v>
      </c>
      <c r="E15098" s="34">
        <v>77</v>
      </c>
      <c r="F15098" s="34">
        <v>78</v>
      </c>
      <c r="G15098" s="34">
        <v>71</v>
      </c>
      <c r="H15098" s="34">
        <v>90</v>
      </c>
      <c r="I15098" s="34">
        <v>89</v>
      </c>
      <c r="J15098" s="34">
        <v>70</v>
      </c>
      <c r="K15098" s="34">
        <v>74</v>
      </c>
      <c r="L15098" s="34">
        <v>74</v>
      </c>
      <c r="M15098" s="34">
        <v>74</v>
      </c>
      <c r="N15098" s="34">
        <v>59</v>
      </c>
      <c r="O15098" s="34">
        <v>74</v>
      </c>
      <c r="P15098" s="34">
        <v>89</v>
      </c>
      <c r="Q15098" s="34">
        <v>100</v>
      </c>
      <c r="R15098" s="34">
        <v>101</v>
      </c>
      <c r="S15098" s="34">
        <v>86</v>
      </c>
      <c r="T15098" s="34">
        <v>135</v>
      </c>
      <c r="U15098" s="34">
        <v>66</v>
      </c>
      <c r="V15098" s="34">
        <v>128</v>
      </c>
      <c r="W15098" s="34">
        <v>120</v>
      </c>
      <c r="X15098" s="34">
        <v>118</v>
      </c>
      <c r="Y15098" s="34">
        <v>109</v>
      </c>
      <c r="Z15098" s="34">
        <v>94</v>
      </c>
      <c r="AA15098" s="34">
        <v>104</v>
      </c>
      <c r="AB15098" s="34">
        <v>126</v>
      </c>
      <c r="AC15098" s="34">
        <v>124</v>
      </c>
    </row>
    <row r="15099" spans="1:29" x14ac:dyDescent="0.2">
      <c r="A15099" s="34" t="s">
        <v>75592</v>
      </c>
      <c r="B15099" s="34">
        <v>105</v>
      </c>
      <c r="C15099" s="34">
        <v>77</v>
      </c>
      <c r="D15099" s="34">
        <v>94</v>
      </c>
      <c r="E15099" s="34">
        <v>92</v>
      </c>
      <c r="F15099" s="34">
        <v>85</v>
      </c>
      <c r="G15099" s="34">
        <v>42</v>
      </c>
      <c r="H15099" s="34">
        <v>95</v>
      </c>
      <c r="I15099" s="34">
        <v>57</v>
      </c>
      <c r="J15099" s="34">
        <v>102</v>
      </c>
      <c r="K15099" s="34">
        <v>73</v>
      </c>
      <c r="L15099" s="34">
        <v>95</v>
      </c>
      <c r="M15099" s="34">
        <v>51</v>
      </c>
      <c r="N15099" s="34">
        <v>74</v>
      </c>
      <c r="O15099" s="34">
        <v>55</v>
      </c>
      <c r="P15099" s="34">
        <v>112</v>
      </c>
      <c r="Q15099" s="34">
        <v>88</v>
      </c>
      <c r="R15099" s="34">
        <v>142</v>
      </c>
      <c r="S15099" s="34">
        <v>70</v>
      </c>
      <c r="T15099" s="34">
        <v>119</v>
      </c>
      <c r="U15099" s="34">
        <v>72</v>
      </c>
      <c r="V15099" s="34">
        <v>88</v>
      </c>
      <c r="W15099" s="34">
        <v>62</v>
      </c>
      <c r="X15099" s="34">
        <v>119</v>
      </c>
      <c r="Y15099" s="34">
        <v>112</v>
      </c>
      <c r="Z15099" s="34">
        <v>124</v>
      </c>
      <c r="AA15099" s="34">
        <v>78</v>
      </c>
      <c r="AB15099" s="34">
        <v>135</v>
      </c>
      <c r="AC15099" s="34">
        <v>124</v>
      </c>
    </row>
    <row r="15100" spans="1:29" x14ac:dyDescent="0.2">
      <c r="A15100" s="34" t="s">
        <v>75593</v>
      </c>
      <c r="B15100" s="34">
        <v>116</v>
      </c>
      <c r="C15100" s="34">
        <v>117</v>
      </c>
      <c r="D15100" s="34">
        <v>217</v>
      </c>
      <c r="E15100" s="34">
        <v>138</v>
      </c>
      <c r="F15100" s="34">
        <v>169</v>
      </c>
      <c r="G15100" s="34">
        <v>146</v>
      </c>
      <c r="H15100" s="34">
        <v>183</v>
      </c>
      <c r="I15100" s="34">
        <v>99</v>
      </c>
      <c r="J15100" s="34">
        <v>126</v>
      </c>
      <c r="K15100" s="34">
        <v>126</v>
      </c>
      <c r="L15100" s="34">
        <v>138</v>
      </c>
      <c r="M15100" s="34">
        <v>123</v>
      </c>
      <c r="N15100" s="34">
        <v>144</v>
      </c>
      <c r="O15100" s="34">
        <v>92</v>
      </c>
      <c r="P15100" s="34">
        <v>196</v>
      </c>
      <c r="Q15100" s="34">
        <v>182</v>
      </c>
      <c r="R15100" s="34">
        <v>206</v>
      </c>
      <c r="S15100" s="34">
        <v>107</v>
      </c>
      <c r="T15100" s="34">
        <v>171</v>
      </c>
      <c r="U15100" s="34">
        <v>106</v>
      </c>
      <c r="V15100" s="34">
        <v>196</v>
      </c>
      <c r="W15100" s="34">
        <v>147</v>
      </c>
      <c r="X15100" s="34">
        <v>240</v>
      </c>
      <c r="Y15100" s="34">
        <v>119</v>
      </c>
      <c r="Z15100" s="34">
        <v>193</v>
      </c>
      <c r="AA15100" s="34">
        <v>154</v>
      </c>
      <c r="AB15100" s="34">
        <v>207</v>
      </c>
      <c r="AC15100" s="34">
        <v>188</v>
      </c>
    </row>
    <row r="15101" spans="1:29" x14ac:dyDescent="0.2">
      <c r="A15101" s="34" t="s">
        <v>75594</v>
      </c>
      <c r="B15101" s="34">
        <v>92</v>
      </c>
      <c r="C15101" s="34">
        <v>85</v>
      </c>
      <c r="D15101" s="34">
        <v>141</v>
      </c>
      <c r="E15101" s="34">
        <v>80</v>
      </c>
      <c r="F15101" s="34">
        <v>110</v>
      </c>
      <c r="G15101" s="34">
        <v>51</v>
      </c>
      <c r="H15101" s="34">
        <v>127</v>
      </c>
      <c r="I15101" s="34">
        <v>85</v>
      </c>
      <c r="J15101" s="34">
        <v>137</v>
      </c>
      <c r="K15101" s="34">
        <v>81</v>
      </c>
      <c r="L15101" s="34">
        <v>86</v>
      </c>
      <c r="M15101" s="34">
        <v>103</v>
      </c>
      <c r="N15101" s="34">
        <v>136</v>
      </c>
      <c r="O15101" s="34">
        <v>91</v>
      </c>
      <c r="P15101" s="34">
        <v>96</v>
      </c>
      <c r="Q15101" s="34">
        <v>106</v>
      </c>
      <c r="R15101" s="34">
        <v>158</v>
      </c>
      <c r="S15101" s="34">
        <v>122</v>
      </c>
      <c r="T15101" s="34">
        <v>125</v>
      </c>
      <c r="U15101" s="34">
        <v>76</v>
      </c>
      <c r="V15101" s="34">
        <v>161</v>
      </c>
      <c r="W15101" s="34">
        <v>126</v>
      </c>
      <c r="X15101" s="34">
        <v>179</v>
      </c>
      <c r="Y15101" s="34">
        <v>58</v>
      </c>
      <c r="Z15101" s="34">
        <v>145</v>
      </c>
      <c r="AA15101" s="34">
        <v>102</v>
      </c>
      <c r="AB15101" s="34">
        <v>156</v>
      </c>
      <c r="AC15101" s="34">
        <v>108</v>
      </c>
    </row>
    <row r="15102" spans="1:29" x14ac:dyDescent="0.2">
      <c r="A15102" s="34" t="s">
        <v>75595</v>
      </c>
      <c r="B15102" s="34">
        <v>149</v>
      </c>
      <c r="C15102" s="34">
        <v>140</v>
      </c>
      <c r="D15102" s="34">
        <v>184</v>
      </c>
      <c r="E15102" s="34">
        <v>192</v>
      </c>
      <c r="F15102" s="34">
        <v>148</v>
      </c>
      <c r="G15102" s="34">
        <v>170</v>
      </c>
      <c r="H15102" s="34">
        <v>188</v>
      </c>
      <c r="I15102" s="34">
        <v>152</v>
      </c>
      <c r="J15102" s="34">
        <v>171</v>
      </c>
      <c r="K15102" s="34">
        <v>174</v>
      </c>
      <c r="L15102" s="34">
        <v>163</v>
      </c>
      <c r="M15102" s="34">
        <v>136</v>
      </c>
      <c r="N15102" s="34">
        <v>148</v>
      </c>
      <c r="O15102" s="34">
        <v>107</v>
      </c>
      <c r="P15102" s="34">
        <v>197</v>
      </c>
      <c r="Q15102" s="34">
        <v>263</v>
      </c>
      <c r="R15102" s="34">
        <v>190</v>
      </c>
      <c r="S15102" s="34">
        <v>176</v>
      </c>
      <c r="T15102" s="34">
        <v>199</v>
      </c>
      <c r="U15102" s="34">
        <v>148</v>
      </c>
      <c r="V15102" s="34">
        <v>210</v>
      </c>
      <c r="W15102" s="34">
        <v>225</v>
      </c>
      <c r="X15102" s="34">
        <v>208</v>
      </c>
      <c r="Y15102" s="34">
        <v>201</v>
      </c>
      <c r="Z15102" s="34">
        <v>160</v>
      </c>
      <c r="AA15102" s="34">
        <v>222</v>
      </c>
      <c r="AB15102" s="34">
        <v>275</v>
      </c>
      <c r="AC15102" s="34">
        <v>258</v>
      </c>
    </row>
    <row r="15103" spans="1:29" x14ac:dyDescent="0.2">
      <c r="A15103" s="34" t="s">
        <v>75596</v>
      </c>
      <c r="B15103" s="34">
        <v>85</v>
      </c>
      <c r="C15103" s="34">
        <v>82</v>
      </c>
      <c r="D15103" s="34">
        <v>118</v>
      </c>
      <c r="E15103" s="34">
        <v>83</v>
      </c>
      <c r="F15103" s="34">
        <v>141</v>
      </c>
      <c r="G15103" s="34">
        <v>139</v>
      </c>
      <c r="H15103" s="34">
        <v>122</v>
      </c>
      <c r="I15103" s="34">
        <v>61</v>
      </c>
      <c r="J15103" s="34">
        <v>134</v>
      </c>
      <c r="K15103" s="34">
        <v>102</v>
      </c>
      <c r="L15103" s="34">
        <v>84</v>
      </c>
      <c r="M15103" s="34">
        <v>88</v>
      </c>
      <c r="N15103" s="34">
        <v>123</v>
      </c>
      <c r="O15103" s="34">
        <v>75</v>
      </c>
      <c r="P15103" s="34">
        <v>71</v>
      </c>
      <c r="Q15103" s="34">
        <v>83</v>
      </c>
      <c r="R15103" s="34">
        <v>134</v>
      </c>
      <c r="S15103" s="34">
        <v>99</v>
      </c>
      <c r="T15103" s="34">
        <v>120</v>
      </c>
      <c r="U15103" s="34">
        <v>91</v>
      </c>
      <c r="V15103" s="34">
        <v>117</v>
      </c>
      <c r="W15103" s="34">
        <v>93</v>
      </c>
      <c r="X15103" s="34">
        <v>151</v>
      </c>
      <c r="Y15103" s="34">
        <v>59</v>
      </c>
      <c r="Z15103" s="34">
        <v>112</v>
      </c>
      <c r="AA15103" s="34">
        <v>100</v>
      </c>
      <c r="AB15103" s="34">
        <v>142</v>
      </c>
      <c r="AC15103" s="34">
        <v>143</v>
      </c>
    </row>
    <row r="15104" spans="1:29" x14ac:dyDescent="0.2">
      <c r="A15104" s="34" t="s">
        <v>75597</v>
      </c>
      <c r="B15104" s="34">
        <v>118</v>
      </c>
      <c r="C15104" s="34">
        <v>138</v>
      </c>
      <c r="D15104" s="34">
        <v>215</v>
      </c>
      <c r="E15104" s="34">
        <v>159</v>
      </c>
      <c r="F15104" s="34">
        <v>185</v>
      </c>
      <c r="G15104" s="34">
        <v>127</v>
      </c>
      <c r="H15104" s="34">
        <v>160</v>
      </c>
      <c r="I15104" s="34">
        <v>88</v>
      </c>
      <c r="J15104" s="34">
        <v>154</v>
      </c>
      <c r="K15104" s="34">
        <v>198</v>
      </c>
      <c r="L15104" s="34">
        <v>147</v>
      </c>
      <c r="M15104" s="34">
        <v>121</v>
      </c>
      <c r="N15104" s="34">
        <v>180</v>
      </c>
      <c r="O15104" s="34">
        <v>125</v>
      </c>
      <c r="P15104" s="34">
        <v>164</v>
      </c>
      <c r="Q15104" s="34">
        <v>147</v>
      </c>
      <c r="R15104" s="34">
        <v>197</v>
      </c>
      <c r="S15104" s="34">
        <v>192</v>
      </c>
      <c r="T15104" s="34">
        <v>208</v>
      </c>
      <c r="U15104" s="34">
        <v>138</v>
      </c>
      <c r="V15104" s="34">
        <v>181</v>
      </c>
      <c r="W15104" s="34">
        <v>211</v>
      </c>
      <c r="X15104" s="34">
        <v>233</v>
      </c>
      <c r="Y15104" s="34">
        <v>162</v>
      </c>
      <c r="Z15104" s="34">
        <v>195</v>
      </c>
      <c r="AA15104" s="34">
        <v>182</v>
      </c>
      <c r="AB15104" s="34">
        <v>247</v>
      </c>
      <c r="AC15104" s="34">
        <v>230</v>
      </c>
    </row>
    <row r="15105" spans="1:29" x14ac:dyDescent="0.2">
      <c r="A15105" s="34" t="s">
        <v>75598</v>
      </c>
      <c r="B15105" s="34">
        <v>90</v>
      </c>
      <c r="C15105" s="34">
        <v>107</v>
      </c>
      <c r="D15105" s="34">
        <v>121</v>
      </c>
      <c r="E15105" s="34">
        <v>85</v>
      </c>
      <c r="F15105" s="34">
        <v>149</v>
      </c>
      <c r="G15105" s="34">
        <v>144</v>
      </c>
      <c r="H15105" s="34">
        <v>135</v>
      </c>
      <c r="I15105" s="34">
        <v>96</v>
      </c>
      <c r="J15105" s="34">
        <v>116</v>
      </c>
      <c r="K15105" s="34">
        <v>118</v>
      </c>
      <c r="L15105" s="34">
        <v>74</v>
      </c>
      <c r="M15105" s="34">
        <v>105</v>
      </c>
      <c r="N15105" s="34">
        <v>87</v>
      </c>
      <c r="O15105" s="34">
        <v>92</v>
      </c>
      <c r="P15105" s="34">
        <v>88</v>
      </c>
      <c r="Q15105" s="34">
        <v>133</v>
      </c>
      <c r="R15105" s="34">
        <v>130</v>
      </c>
      <c r="S15105" s="34">
        <v>149</v>
      </c>
      <c r="T15105" s="34">
        <v>101</v>
      </c>
      <c r="U15105" s="34">
        <v>97</v>
      </c>
      <c r="V15105" s="34">
        <v>168</v>
      </c>
      <c r="W15105" s="34">
        <v>138</v>
      </c>
      <c r="X15105" s="34">
        <v>146</v>
      </c>
      <c r="Y15105" s="34">
        <v>104</v>
      </c>
      <c r="Z15105" s="34">
        <v>144</v>
      </c>
      <c r="AA15105" s="34">
        <v>119</v>
      </c>
      <c r="AB15105" s="34">
        <v>143</v>
      </c>
      <c r="AC15105" s="34">
        <v>196</v>
      </c>
    </row>
    <row r="15106" spans="1:29" x14ac:dyDescent="0.2">
      <c r="A15106" s="34" t="s">
        <v>75599</v>
      </c>
      <c r="B15106" s="34">
        <v>153</v>
      </c>
      <c r="C15106" s="34">
        <v>175</v>
      </c>
      <c r="D15106" s="34">
        <v>172</v>
      </c>
      <c r="E15106" s="34">
        <v>169</v>
      </c>
      <c r="F15106" s="34">
        <v>171</v>
      </c>
      <c r="G15106" s="34">
        <v>154</v>
      </c>
      <c r="H15106" s="34">
        <v>221</v>
      </c>
      <c r="I15106" s="34">
        <v>108</v>
      </c>
      <c r="J15106" s="34">
        <v>232</v>
      </c>
      <c r="K15106" s="34">
        <v>125</v>
      </c>
      <c r="L15106" s="34">
        <v>203</v>
      </c>
      <c r="M15106" s="34">
        <v>134</v>
      </c>
      <c r="N15106" s="34">
        <v>159</v>
      </c>
      <c r="O15106" s="34">
        <v>95</v>
      </c>
      <c r="P15106" s="34">
        <v>187</v>
      </c>
      <c r="Q15106" s="34">
        <v>239</v>
      </c>
      <c r="R15106" s="34">
        <v>295</v>
      </c>
      <c r="S15106" s="34">
        <v>199</v>
      </c>
      <c r="T15106" s="34">
        <v>289</v>
      </c>
      <c r="U15106" s="34">
        <v>184</v>
      </c>
      <c r="V15106" s="34">
        <v>205</v>
      </c>
      <c r="W15106" s="34">
        <v>231</v>
      </c>
      <c r="X15106" s="34">
        <v>254</v>
      </c>
      <c r="Y15106" s="34">
        <v>201</v>
      </c>
      <c r="Z15106" s="34">
        <v>145</v>
      </c>
      <c r="AA15106" s="34">
        <v>208</v>
      </c>
      <c r="AB15106" s="34">
        <v>275</v>
      </c>
      <c r="AC15106" s="34">
        <v>215</v>
      </c>
    </row>
    <row r="15107" spans="1:29" x14ac:dyDescent="0.2">
      <c r="A15107" s="34" t="s">
        <v>75600</v>
      </c>
      <c r="B15107" s="34">
        <v>92</v>
      </c>
      <c r="C15107" s="34">
        <v>88</v>
      </c>
      <c r="D15107" s="34">
        <v>125</v>
      </c>
      <c r="E15107" s="34">
        <v>108</v>
      </c>
      <c r="F15107" s="34">
        <v>136</v>
      </c>
      <c r="G15107" s="34">
        <v>51</v>
      </c>
      <c r="H15107" s="34">
        <v>119</v>
      </c>
      <c r="I15107" s="34">
        <v>67</v>
      </c>
      <c r="J15107" s="34">
        <v>105</v>
      </c>
      <c r="K15107" s="34">
        <v>90</v>
      </c>
      <c r="L15107" s="34">
        <v>77</v>
      </c>
      <c r="M15107" s="34">
        <v>57</v>
      </c>
      <c r="N15107" s="34">
        <v>100</v>
      </c>
      <c r="O15107" s="34">
        <v>87</v>
      </c>
      <c r="P15107" s="34">
        <v>109</v>
      </c>
      <c r="Q15107" s="34">
        <v>130</v>
      </c>
      <c r="R15107" s="34">
        <v>100</v>
      </c>
      <c r="S15107" s="34">
        <v>124</v>
      </c>
      <c r="T15107" s="34">
        <v>116</v>
      </c>
      <c r="U15107" s="34">
        <v>100</v>
      </c>
      <c r="V15107" s="34">
        <v>135</v>
      </c>
      <c r="W15107" s="34">
        <v>74</v>
      </c>
      <c r="X15107" s="34">
        <v>146</v>
      </c>
      <c r="Y15107" s="34">
        <v>98</v>
      </c>
      <c r="Z15107" s="34">
        <v>192</v>
      </c>
      <c r="AA15107" s="34">
        <v>126</v>
      </c>
      <c r="AB15107" s="34">
        <v>135</v>
      </c>
      <c r="AC15107" s="34">
        <v>146</v>
      </c>
    </row>
    <row r="15108" spans="1:29" x14ac:dyDescent="0.2">
      <c r="A15108" s="34" t="s">
        <v>75601</v>
      </c>
      <c r="B15108" s="34">
        <v>297</v>
      </c>
      <c r="C15108" s="34">
        <v>356</v>
      </c>
      <c r="D15108" s="34">
        <v>363</v>
      </c>
      <c r="E15108" s="34">
        <v>388</v>
      </c>
      <c r="F15108" s="34">
        <v>428</v>
      </c>
      <c r="G15108" s="34">
        <v>414</v>
      </c>
      <c r="H15108" s="34">
        <v>405</v>
      </c>
      <c r="I15108" s="34">
        <v>320</v>
      </c>
      <c r="J15108" s="34">
        <v>400</v>
      </c>
      <c r="K15108" s="34">
        <v>338</v>
      </c>
      <c r="L15108" s="34">
        <v>386</v>
      </c>
      <c r="M15108" s="34">
        <v>316</v>
      </c>
      <c r="N15108" s="34">
        <v>362</v>
      </c>
      <c r="O15108" s="34">
        <v>310</v>
      </c>
      <c r="P15108" s="34">
        <v>364</v>
      </c>
      <c r="Q15108" s="34">
        <v>491</v>
      </c>
      <c r="R15108" s="34">
        <v>528</v>
      </c>
      <c r="S15108" s="34">
        <v>405</v>
      </c>
      <c r="T15108" s="34">
        <v>460</v>
      </c>
      <c r="U15108" s="34">
        <v>387</v>
      </c>
      <c r="V15108" s="34">
        <v>523</v>
      </c>
      <c r="W15108" s="34">
        <v>471</v>
      </c>
      <c r="X15108" s="34">
        <v>549</v>
      </c>
      <c r="Y15108" s="34">
        <v>454</v>
      </c>
      <c r="Z15108" s="34">
        <v>397</v>
      </c>
      <c r="AA15108" s="34">
        <v>391</v>
      </c>
      <c r="AB15108" s="34">
        <v>470</v>
      </c>
      <c r="AC15108" s="34">
        <v>616</v>
      </c>
    </row>
    <row r="15109" spans="1:29" x14ac:dyDescent="0.2">
      <c r="A15109" s="34" t="s">
        <v>75602</v>
      </c>
      <c r="B15109" s="34">
        <v>167</v>
      </c>
      <c r="C15109" s="34">
        <v>154</v>
      </c>
      <c r="D15109" s="34">
        <v>252</v>
      </c>
      <c r="E15109" s="34">
        <v>149</v>
      </c>
      <c r="F15109" s="34">
        <v>320</v>
      </c>
      <c r="G15109" s="34">
        <v>142</v>
      </c>
      <c r="H15109" s="34">
        <v>257</v>
      </c>
      <c r="I15109" s="34">
        <v>145</v>
      </c>
      <c r="J15109" s="34">
        <v>281</v>
      </c>
      <c r="K15109" s="34">
        <v>153</v>
      </c>
      <c r="L15109" s="34">
        <v>257</v>
      </c>
      <c r="M15109" s="34">
        <v>152</v>
      </c>
      <c r="N15109" s="34">
        <v>241</v>
      </c>
      <c r="O15109" s="34">
        <v>157</v>
      </c>
      <c r="P15109" s="34">
        <v>258</v>
      </c>
      <c r="Q15109" s="34">
        <v>222</v>
      </c>
      <c r="R15109" s="34">
        <v>301</v>
      </c>
      <c r="S15109" s="34">
        <v>223</v>
      </c>
      <c r="T15109" s="34">
        <v>303</v>
      </c>
      <c r="U15109" s="34">
        <v>196</v>
      </c>
      <c r="V15109" s="34">
        <v>360</v>
      </c>
      <c r="W15109" s="34">
        <v>253</v>
      </c>
      <c r="X15109" s="34">
        <v>335</v>
      </c>
      <c r="Y15109" s="34">
        <v>185</v>
      </c>
      <c r="Z15109" s="34">
        <v>259</v>
      </c>
      <c r="AA15109" s="34">
        <v>234</v>
      </c>
      <c r="AB15109" s="34">
        <v>391</v>
      </c>
      <c r="AC15109" s="34">
        <v>325</v>
      </c>
    </row>
    <row r="15110" spans="1:29" x14ac:dyDescent="0.2">
      <c r="A15110" s="34" t="s">
        <v>75603</v>
      </c>
      <c r="B15110" s="34">
        <v>131</v>
      </c>
      <c r="C15110" s="34">
        <v>113</v>
      </c>
      <c r="D15110" s="34">
        <v>145</v>
      </c>
      <c r="E15110" s="34">
        <v>114</v>
      </c>
      <c r="F15110" s="34">
        <v>157</v>
      </c>
      <c r="G15110" s="34">
        <v>100</v>
      </c>
      <c r="H15110" s="34">
        <v>186</v>
      </c>
      <c r="I15110" s="34">
        <v>128</v>
      </c>
      <c r="J15110" s="34">
        <v>161</v>
      </c>
      <c r="K15110" s="34">
        <v>155</v>
      </c>
      <c r="L15110" s="34">
        <v>137</v>
      </c>
      <c r="M15110" s="34">
        <v>111</v>
      </c>
      <c r="N15110" s="34">
        <v>105</v>
      </c>
      <c r="O15110" s="34">
        <v>90</v>
      </c>
      <c r="P15110" s="34">
        <v>149</v>
      </c>
      <c r="Q15110" s="34">
        <v>156</v>
      </c>
      <c r="R15110" s="34">
        <v>192</v>
      </c>
      <c r="S15110" s="34">
        <v>155</v>
      </c>
      <c r="T15110" s="34">
        <v>204</v>
      </c>
      <c r="U15110" s="34">
        <v>132</v>
      </c>
      <c r="V15110" s="34">
        <v>181</v>
      </c>
      <c r="W15110" s="34">
        <v>146</v>
      </c>
      <c r="X15110" s="34">
        <v>177</v>
      </c>
      <c r="Y15110" s="34">
        <v>165</v>
      </c>
      <c r="Z15110" s="34">
        <v>150</v>
      </c>
      <c r="AA15110" s="34">
        <v>133</v>
      </c>
      <c r="AB15110" s="34">
        <v>216</v>
      </c>
      <c r="AC15110" s="34">
        <v>212</v>
      </c>
    </row>
    <row r="15111" spans="1:29" x14ac:dyDescent="0.2">
      <c r="A15111" s="34" t="s">
        <v>75604</v>
      </c>
      <c r="B15111" s="34">
        <v>98</v>
      </c>
      <c r="C15111" s="34">
        <v>86</v>
      </c>
      <c r="D15111" s="34">
        <v>129</v>
      </c>
      <c r="E15111" s="34">
        <v>97</v>
      </c>
      <c r="F15111" s="34">
        <v>163</v>
      </c>
      <c r="G15111" s="34">
        <v>113</v>
      </c>
      <c r="H15111" s="34">
        <v>140</v>
      </c>
      <c r="I15111" s="34">
        <v>88</v>
      </c>
      <c r="J15111" s="34">
        <v>136</v>
      </c>
      <c r="K15111" s="34">
        <v>106</v>
      </c>
      <c r="L15111" s="34">
        <v>117</v>
      </c>
      <c r="M15111" s="34">
        <v>115</v>
      </c>
      <c r="N15111" s="34">
        <v>99</v>
      </c>
      <c r="O15111" s="34">
        <v>107</v>
      </c>
      <c r="P15111" s="34">
        <v>156</v>
      </c>
      <c r="Q15111" s="34">
        <v>138</v>
      </c>
      <c r="R15111" s="34">
        <v>211</v>
      </c>
      <c r="S15111" s="34">
        <v>89</v>
      </c>
      <c r="T15111" s="34">
        <v>235</v>
      </c>
      <c r="U15111" s="34">
        <v>119</v>
      </c>
      <c r="V15111" s="34">
        <v>160</v>
      </c>
      <c r="W15111" s="34">
        <v>105</v>
      </c>
      <c r="X15111" s="34">
        <v>167</v>
      </c>
      <c r="Y15111" s="34">
        <v>139</v>
      </c>
      <c r="Z15111" s="34">
        <v>153</v>
      </c>
      <c r="AA15111" s="34">
        <v>132</v>
      </c>
      <c r="AB15111" s="34">
        <v>235</v>
      </c>
      <c r="AC15111" s="34">
        <v>146</v>
      </c>
    </row>
    <row r="15112" spans="1:29" x14ac:dyDescent="0.2">
      <c r="A15112" s="34" t="s">
        <v>75605</v>
      </c>
      <c r="B15112" s="34">
        <v>150</v>
      </c>
      <c r="C15112" s="34">
        <v>167</v>
      </c>
      <c r="D15112" s="34">
        <v>247</v>
      </c>
      <c r="E15112" s="34">
        <v>201</v>
      </c>
      <c r="F15112" s="34">
        <v>201</v>
      </c>
      <c r="G15112" s="34">
        <v>130</v>
      </c>
      <c r="H15112" s="34">
        <v>188</v>
      </c>
      <c r="I15112" s="34">
        <v>165</v>
      </c>
      <c r="J15112" s="34">
        <v>157</v>
      </c>
      <c r="K15112" s="34">
        <v>180</v>
      </c>
      <c r="L15112" s="34">
        <v>75</v>
      </c>
      <c r="M15112" s="34">
        <v>152</v>
      </c>
      <c r="N15112" s="34">
        <v>151</v>
      </c>
      <c r="O15112" s="34">
        <v>133</v>
      </c>
      <c r="P15112" s="34">
        <v>176</v>
      </c>
      <c r="Q15112" s="34">
        <v>166</v>
      </c>
      <c r="R15112" s="34">
        <v>174</v>
      </c>
      <c r="S15112" s="34">
        <v>219</v>
      </c>
      <c r="T15112" s="34">
        <v>122</v>
      </c>
      <c r="U15112" s="34">
        <v>145</v>
      </c>
      <c r="V15112" s="34">
        <v>185</v>
      </c>
      <c r="W15112" s="34">
        <v>155</v>
      </c>
      <c r="X15112" s="34">
        <v>263</v>
      </c>
      <c r="Y15112" s="34">
        <v>138</v>
      </c>
      <c r="Z15112" s="34">
        <v>254</v>
      </c>
      <c r="AA15112" s="34">
        <v>199</v>
      </c>
      <c r="AB15112" s="34">
        <v>159</v>
      </c>
      <c r="AC15112" s="34">
        <v>212</v>
      </c>
    </row>
    <row r="15113" spans="1:29" x14ac:dyDescent="0.2">
      <c r="A15113" s="34" t="s">
        <v>75606</v>
      </c>
      <c r="B15113" s="34">
        <v>82</v>
      </c>
      <c r="C15113" s="34">
        <v>97</v>
      </c>
      <c r="D15113" s="34">
        <v>113</v>
      </c>
      <c r="E15113" s="34">
        <v>103</v>
      </c>
      <c r="F15113" s="34">
        <v>94</v>
      </c>
      <c r="G15113" s="34">
        <v>88</v>
      </c>
      <c r="H15113" s="34">
        <v>109</v>
      </c>
      <c r="I15113" s="34">
        <v>103</v>
      </c>
      <c r="J15113" s="34">
        <v>85</v>
      </c>
      <c r="K15113" s="34">
        <v>122</v>
      </c>
      <c r="L15113" s="34">
        <v>56</v>
      </c>
      <c r="M15113" s="34">
        <v>82</v>
      </c>
      <c r="N15113" s="34">
        <v>85</v>
      </c>
      <c r="O15113" s="34">
        <v>93</v>
      </c>
      <c r="P15113" s="34">
        <v>73</v>
      </c>
      <c r="Q15113" s="34">
        <v>99</v>
      </c>
      <c r="R15113" s="34">
        <v>110</v>
      </c>
      <c r="S15113" s="34">
        <v>110</v>
      </c>
      <c r="T15113" s="34">
        <v>66</v>
      </c>
      <c r="U15113" s="34">
        <v>63</v>
      </c>
      <c r="V15113" s="34">
        <v>114</v>
      </c>
      <c r="W15113" s="34">
        <v>82</v>
      </c>
      <c r="X15113" s="34">
        <v>95</v>
      </c>
      <c r="Y15113" s="34">
        <v>119</v>
      </c>
      <c r="Z15113" s="34">
        <v>108</v>
      </c>
      <c r="AA15113" s="34">
        <v>137</v>
      </c>
      <c r="AB15113" s="34">
        <v>129</v>
      </c>
      <c r="AC15113" s="34">
        <v>153</v>
      </c>
    </row>
    <row r="15114" spans="1:29" x14ac:dyDescent="0.2">
      <c r="A15114" s="34" t="s">
        <v>75607</v>
      </c>
      <c r="B15114" s="34">
        <v>89</v>
      </c>
      <c r="C15114" s="34">
        <v>55</v>
      </c>
      <c r="D15114" s="34">
        <v>99</v>
      </c>
      <c r="E15114" s="34">
        <v>59</v>
      </c>
      <c r="F15114" s="34">
        <v>111</v>
      </c>
      <c r="G15114" s="34">
        <v>84</v>
      </c>
      <c r="H15114" s="34">
        <v>68</v>
      </c>
      <c r="I15114" s="34">
        <v>54</v>
      </c>
      <c r="J15114" s="34">
        <v>79</v>
      </c>
      <c r="K15114" s="34">
        <v>69</v>
      </c>
      <c r="L15114" s="34">
        <v>59</v>
      </c>
      <c r="M15114" s="34">
        <v>73</v>
      </c>
      <c r="N15114" s="34">
        <v>60</v>
      </c>
      <c r="O15114" s="34">
        <v>59</v>
      </c>
      <c r="P15114" s="34">
        <v>47</v>
      </c>
      <c r="Q15114" s="34">
        <v>60</v>
      </c>
      <c r="R15114" s="34">
        <v>108</v>
      </c>
      <c r="S15114" s="34">
        <v>62</v>
      </c>
      <c r="T15114" s="34">
        <v>88</v>
      </c>
      <c r="U15114" s="34">
        <v>65</v>
      </c>
      <c r="V15114" s="34">
        <v>107</v>
      </c>
      <c r="W15114" s="34">
        <v>65</v>
      </c>
      <c r="X15114" s="34">
        <v>80</v>
      </c>
      <c r="Y15114" s="34">
        <v>65</v>
      </c>
      <c r="Z15114" s="34">
        <v>104</v>
      </c>
      <c r="AA15114" s="34">
        <v>99</v>
      </c>
      <c r="AB15114" s="34">
        <v>86</v>
      </c>
      <c r="AC15114" s="34">
        <v>121</v>
      </c>
    </row>
    <row r="15115" spans="1:29" x14ac:dyDescent="0.2">
      <c r="A15115" s="34" t="s">
        <v>75608</v>
      </c>
      <c r="B15115" s="34">
        <v>107</v>
      </c>
      <c r="C15115" s="34">
        <v>79</v>
      </c>
      <c r="D15115" s="34">
        <v>90</v>
      </c>
      <c r="E15115" s="34">
        <v>79</v>
      </c>
      <c r="F15115" s="34">
        <v>82</v>
      </c>
      <c r="G15115" s="34">
        <v>133</v>
      </c>
      <c r="H15115" s="34">
        <v>111</v>
      </c>
      <c r="I15115" s="34">
        <v>79</v>
      </c>
      <c r="J15115" s="34">
        <v>106</v>
      </c>
      <c r="K15115" s="34">
        <v>87</v>
      </c>
      <c r="L15115" s="34">
        <v>77</v>
      </c>
      <c r="M15115" s="34">
        <v>80</v>
      </c>
      <c r="N15115" s="34">
        <v>101</v>
      </c>
      <c r="O15115" s="34">
        <v>74</v>
      </c>
      <c r="P15115" s="34">
        <v>94</v>
      </c>
      <c r="Q15115" s="34">
        <v>78</v>
      </c>
      <c r="R15115" s="34">
        <v>128</v>
      </c>
      <c r="S15115" s="34">
        <v>92</v>
      </c>
      <c r="T15115" s="34">
        <v>128</v>
      </c>
      <c r="U15115" s="34">
        <v>88</v>
      </c>
      <c r="V15115" s="34">
        <v>94</v>
      </c>
      <c r="W15115" s="34">
        <v>83</v>
      </c>
      <c r="X15115" s="34">
        <v>146</v>
      </c>
      <c r="Y15115" s="34">
        <v>100</v>
      </c>
      <c r="Z15115" s="34">
        <v>106</v>
      </c>
      <c r="AA15115" s="34">
        <v>127</v>
      </c>
      <c r="AB15115" s="34">
        <v>115</v>
      </c>
      <c r="AC15115" s="34">
        <v>138</v>
      </c>
    </row>
    <row r="15116" spans="1:29" x14ac:dyDescent="0.2">
      <c r="A15116" s="34" t="s">
        <v>75609</v>
      </c>
      <c r="B15116" s="34">
        <v>100</v>
      </c>
      <c r="C15116" s="34">
        <v>174</v>
      </c>
      <c r="D15116" s="34">
        <v>287</v>
      </c>
      <c r="E15116" s="34">
        <v>201</v>
      </c>
      <c r="F15116" s="34">
        <v>271</v>
      </c>
      <c r="G15116" s="34">
        <v>190</v>
      </c>
      <c r="H15116" s="34">
        <v>192</v>
      </c>
      <c r="I15116" s="34">
        <v>184</v>
      </c>
      <c r="J15116" s="34">
        <v>216</v>
      </c>
      <c r="K15116" s="34">
        <v>159</v>
      </c>
      <c r="L15116" s="34">
        <v>128</v>
      </c>
      <c r="M15116" s="34">
        <v>125</v>
      </c>
      <c r="N15116" s="34">
        <v>220</v>
      </c>
      <c r="O15116" s="34">
        <v>154</v>
      </c>
      <c r="P15116" s="34">
        <v>187</v>
      </c>
      <c r="Q15116" s="34">
        <v>216</v>
      </c>
      <c r="R15116" s="34">
        <v>224</v>
      </c>
      <c r="S15116" s="34">
        <v>251</v>
      </c>
      <c r="T15116" s="34">
        <v>195</v>
      </c>
      <c r="U15116" s="34">
        <v>144</v>
      </c>
      <c r="V15116" s="34">
        <v>278</v>
      </c>
      <c r="W15116" s="34">
        <v>161</v>
      </c>
      <c r="X15116" s="34">
        <v>366</v>
      </c>
      <c r="Y15116" s="34">
        <v>113</v>
      </c>
      <c r="Z15116" s="34">
        <v>276</v>
      </c>
      <c r="AA15116" s="34">
        <v>202</v>
      </c>
      <c r="AB15116" s="34">
        <v>198</v>
      </c>
      <c r="AC15116" s="34">
        <v>301</v>
      </c>
    </row>
    <row r="15117" spans="1:29" x14ac:dyDescent="0.2">
      <c r="A15117" s="34" t="s">
        <v>75610</v>
      </c>
      <c r="B15117" s="34">
        <v>241</v>
      </c>
      <c r="C15117" s="34">
        <v>228</v>
      </c>
      <c r="D15117" s="34">
        <v>231</v>
      </c>
      <c r="E15117" s="34">
        <v>254</v>
      </c>
      <c r="F15117" s="34">
        <v>315</v>
      </c>
      <c r="G15117" s="34">
        <v>181</v>
      </c>
      <c r="H15117" s="34">
        <v>323</v>
      </c>
      <c r="I15117" s="34">
        <v>163</v>
      </c>
      <c r="J15117" s="34">
        <v>315</v>
      </c>
      <c r="K15117" s="34">
        <v>192</v>
      </c>
      <c r="L15117" s="34">
        <v>394</v>
      </c>
      <c r="M15117" s="34">
        <v>202</v>
      </c>
      <c r="N15117" s="34">
        <v>224</v>
      </c>
      <c r="O15117" s="34">
        <v>197</v>
      </c>
      <c r="P15117" s="34">
        <v>242</v>
      </c>
      <c r="Q15117" s="34">
        <v>341</v>
      </c>
      <c r="R15117" s="34">
        <v>426</v>
      </c>
      <c r="S15117" s="34">
        <v>241</v>
      </c>
      <c r="T15117" s="34">
        <v>462</v>
      </c>
      <c r="U15117" s="34">
        <v>260</v>
      </c>
      <c r="V15117" s="34">
        <v>426</v>
      </c>
      <c r="W15117" s="34">
        <v>368</v>
      </c>
      <c r="X15117" s="34">
        <v>377</v>
      </c>
      <c r="Y15117" s="34">
        <v>385</v>
      </c>
      <c r="Z15117" s="34">
        <v>290</v>
      </c>
      <c r="AA15117" s="34">
        <v>334</v>
      </c>
      <c r="AB15117" s="34">
        <v>572</v>
      </c>
      <c r="AC15117" s="34">
        <v>381</v>
      </c>
    </row>
    <row r="15118" spans="1:29" x14ac:dyDescent="0.2">
      <c r="A15118" s="34" t="s">
        <v>75611</v>
      </c>
      <c r="B15118" s="34">
        <v>136</v>
      </c>
      <c r="C15118" s="34">
        <v>168</v>
      </c>
      <c r="D15118" s="34">
        <v>127</v>
      </c>
      <c r="E15118" s="34">
        <v>178</v>
      </c>
      <c r="F15118" s="34">
        <v>138</v>
      </c>
      <c r="G15118" s="34">
        <v>324</v>
      </c>
      <c r="H15118" s="34">
        <v>151</v>
      </c>
      <c r="I15118" s="34">
        <v>211</v>
      </c>
      <c r="J15118" s="34">
        <v>122</v>
      </c>
      <c r="K15118" s="34">
        <v>180</v>
      </c>
      <c r="L15118" s="34">
        <v>141</v>
      </c>
      <c r="M15118" s="34">
        <v>153</v>
      </c>
      <c r="N15118" s="34">
        <v>89</v>
      </c>
      <c r="O15118" s="34">
        <v>164</v>
      </c>
      <c r="P15118" s="34">
        <v>140</v>
      </c>
      <c r="Q15118" s="34">
        <v>278</v>
      </c>
      <c r="R15118" s="34">
        <v>172</v>
      </c>
      <c r="S15118" s="34">
        <v>199</v>
      </c>
      <c r="T15118" s="34">
        <v>208</v>
      </c>
      <c r="U15118" s="34">
        <v>230</v>
      </c>
      <c r="V15118" s="34">
        <v>220</v>
      </c>
      <c r="W15118" s="34">
        <v>339</v>
      </c>
      <c r="X15118" s="34">
        <v>149</v>
      </c>
      <c r="Y15118" s="34">
        <v>220</v>
      </c>
      <c r="Z15118" s="34">
        <v>159</v>
      </c>
      <c r="AA15118" s="34">
        <v>234</v>
      </c>
      <c r="AB15118" s="34">
        <v>237</v>
      </c>
      <c r="AC15118" s="34">
        <v>260</v>
      </c>
    </row>
    <row r="15119" spans="1:29" x14ac:dyDescent="0.2">
      <c r="A15119" s="34" t="s">
        <v>75612</v>
      </c>
      <c r="B15119" s="34">
        <v>111</v>
      </c>
      <c r="C15119" s="34">
        <v>172</v>
      </c>
      <c r="D15119" s="34">
        <v>214</v>
      </c>
      <c r="E15119" s="34">
        <v>166</v>
      </c>
      <c r="F15119" s="34">
        <v>225</v>
      </c>
      <c r="G15119" s="34">
        <v>178</v>
      </c>
      <c r="H15119" s="34">
        <v>264</v>
      </c>
      <c r="I15119" s="34">
        <v>190</v>
      </c>
      <c r="J15119" s="34">
        <v>201</v>
      </c>
      <c r="K15119" s="34">
        <v>210</v>
      </c>
      <c r="L15119" s="34">
        <v>154</v>
      </c>
      <c r="M15119" s="34">
        <v>203</v>
      </c>
      <c r="N15119" s="34">
        <v>179</v>
      </c>
      <c r="O15119" s="34">
        <v>178</v>
      </c>
      <c r="P15119" s="34">
        <v>183</v>
      </c>
      <c r="Q15119" s="34">
        <v>238</v>
      </c>
      <c r="R15119" s="34">
        <v>263</v>
      </c>
      <c r="S15119" s="34">
        <v>182</v>
      </c>
      <c r="T15119" s="34">
        <v>247</v>
      </c>
      <c r="U15119" s="34">
        <v>218</v>
      </c>
      <c r="V15119" s="34">
        <v>211</v>
      </c>
      <c r="W15119" s="34">
        <v>215</v>
      </c>
      <c r="X15119" s="34">
        <v>280</v>
      </c>
      <c r="Y15119" s="34">
        <v>235</v>
      </c>
      <c r="Z15119" s="34">
        <v>199</v>
      </c>
      <c r="AA15119" s="34">
        <v>237</v>
      </c>
      <c r="AB15119" s="34">
        <v>209</v>
      </c>
      <c r="AC15119" s="34">
        <v>288</v>
      </c>
    </row>
    <row r="15120" spans="1:29" x14ac:dyDescent="0.2">
      <c r="A15120" s="34" t="s">
        <v>75613</v>
      </c>
      <c r="B15120" s="34">
        <v>129</v>
      </c>
      <c r="C15120" s="34">
        <v>115</v>
      </c>
      <c r="D15120" s="34">
        <v>174</v>
      </c>
      <c r="E15120" s="34">
        <v>133</v>
      </c>
      <c r="F15120" s="34">
        <v>183</v>
      </c>
      <c r="G15120" s="34">
        <v>140</v>
      </c>
      <c r="H15120" s="34">
        <v>146</v>
      </c>
      <c r="I15120" s="34">
        <v>142</v>
      </c>
      <c r="J15120" s="34">
        <v>135</v>
      </c>
      <c r="K15120" s="34">
        <v>167</v>
      </c>
      <c r="L15120" s="34">
        <v>178</v>
      </c>
      <c r="M15120" s="34">
        <v>129</v>
      </c>
      <c r="N15120" s="34">
        <v>137</v>
      </c>
      <c r="O15120" s="34">
        <v>130</v>
      </c>
      <c r="P15120" s="34">
        <v>146</v>
      </c>
      <c r="Q15120" s="34">
        <v>192</v>
      </c>
      <c r="R15120" s="34">
        <v>208</v>
      </c>
      <c r="S15120" s="34">
        <v>211</v>
      </c>
      <c r="T15120" s="34">
        <v>201</v>
      </c>
      <c r="U15120" s="34">
        <v>136</v>
      </c>
      <c r="V15120" s="34">
        <v>206</v>
      </c>
      <c r="W15120" s="34">
        <v>223</v>
      </c>
      <c r="X15120" s="34">
        <v>229</v>
      </c>
      <c r="Y15120" s="34">
        <v>126</v>
      </c>
      <c r="Z15120" s="34">
        <v>148</v>
      </c>
      <c r="AA15120" s="34">
        <v>198</v>
      </c>
      <c r="AB15120" s="34">
        <v>298</v>
      </c>
      <c r="AC15120" s="34">
        <v>248</v>
      </c>
    </row>
    <row r="15121" spans="1:29" x14ac:dyDescent="0.2">
      <c r="A15121" s="34" t="s">
        <v>75614</v>
      </c>
      <c r="B15121" s="34">
        <v>194</v>
      </c>
      <c r="C15121" s="34">
        <v>141</v>
      </c>
      <c r="D15121" s="34">
        <v>233</v>
      </c>
      <c r="E15121" s="34">
        <v>167</v>
      </c>
      <c r="F15121" s="34">
        <v>218</v>
      </c>
      <c r="G15121" s="34">
        <v>188</v>
      </c>
      <c r="H15121" s="34">
        <v>249</v>
      </c>
      <c r="I15121" s="34">
        <v>152</v>
      </c>
      <c r="J15121" s="34">
        <v>195</v>
      </c>
      <c r="K15121" s="34">
        <v>189</v>
      </c>
      <c r="L15121" s="34">
        <v>144</v>
      </c>
      <c r="M15121" s="34">
        <v>158</v>
      </c>
      <c r="N15121" s="34">
        <v>208</v>
      </c>
      <c r="O15121" s="34">
        <v>165</v>
      </c>
      <c r="P15121" s="34">
        <v>194</v>
      </c>
      <c r="Q15121" s="34">
        <v>208</v>
      </c>
      <c r="R15121" s="34">
        <v>236</v>
      </c>
      <c r="S15121" s="34">
        <v>201</v>
      </c>
      <c r="T15121" s="34">
        <v>223</v>
      </c>
      <c r="U15121" s="34">
        <v>178</v>
      </c>
      <c r="V15121" s="34">
        <v>247</v>
      </c>
      <c r="W15121" s="34">
        <v>180</v>
      </c>
      <c r="X15121" s="34">
        <v>328</v>
      </c>
      <c r="Y15121" s="34">
        <v>152</v>
      </c>
      <c r="Z15121" s="34">
        <v>305</v>
      </c>
      <c r="AA15121" s="34">
        <v>205</v>
      </c>
      <c r="AB15121" s="34">
        <v>243</v>
      </c>
      <c r="AC15121" s="34">
        <v>278</v>
      </c>
    </row>
    <row r="15122" spans="1:29" x14ac:dyDescent="0.2">
      <c r="A15122" s="34" t="s">
        <v>75615</v>
      </c>
      <c r="B15122" s="34">
        <v>39</v>
      </c>
      <c r="C15122" s="34">
        <v>32</v>
      </c>
      <c r="D15122" s="34">
        <v>84</v>
      </c>
      <c r="E15122" s="34">
        <v>37</v>
      </c>
      <c r="F15122" s="34">
        <v>66</v>
      </c>
      <c r="G15122" s="34">
        <v>69</v>
      </c>
      <c r="H15122" s="34">
        <v>80</v>
      </c>
      <c r="I15122" s="34">
        <v>45</v>
      </c>
      <c r="J15122" s="34">
        <v>51</v>
      </c>
      <c r="K15122" s="34">
        <v>40</v>
      </c>
      <c r="L15122" s="34">
        <v>40</v>
      </c>
      <c r="M15122" s="34">
        <v>31</v>
      </c>
      <c r="N15122" s="34">
        <v>48</v>
      </c>
      <c r="O15122" s="34">
        <v>36</v>
      </c>
      <c r="P15122" s="34">
        <v>85</v>
      </c>
      <c r="Q15122" s="34">
        <v>50</v>
      </c>
      <c r="R15122" s="34">
        <v>76</v>
      </c>
      <c r="S15122" s="34">
        <v>73</v>
      </c>
      <c r="T15122" s="34">
        <v>56</v>
      </c>
      <c r="U15122" s="34">
        <v>36</v>
      </c>
      <c r="V15122" s="34">
        <v>71</v>
      </c>
      <c r="W15122" s="34">
        <v>32</v>
      </c>
      <c r="X15122" s="34">
        <v>71</v>
      </c>
      <c r="Y15122" s="34">
        <v>41</v>
      </c>
      <c r="Z15122" s="34">
        <v>54</v>
      </c>
      <c r="AA15122" s="34">
        <v>67</v>
      </c>
      <c r="AB15122" s="34">
        <v>85</v>
      </c>
      <c r="AC15122" s="34">
        <v>73</v>
      </c>
    </row>
    <row r="15123" spans="1:29" x14ac:dyDescent="0.2">
      <c r="A15123" s="34" t="s">
        <v>75616</v>
      </c>
      <c r="B15123" s="34">
        <v>95</v>
      </c>
      <c r="C15123" s="34">
        <v>188</v>
      </c>
      <c r="D15123" s="34">
        <v>175</v>
      </c>
      <c r="E15123" s="34">
        <v>167</v>
      </c>
      <c r="F15123" s="34">
        <v>137</v>
      </c>
      <c r="G15123" s="34">
        <v>190</v>
      </c>
      <c r="H15123" s="34">
        <v>156</v>
      </c>
      <c r="I15123" s="34">
        <v>129</v>
      </c>
      <c r="J15123" s="34">
        <v>139</v>
      </c>
      <c r="K15123" s="34">
        <v>204</v>
      </c>
      <c r="L15123" s="34">
        <v>140</v>
      </c>
      <c r="M15123" s="34">
        <v>154</v>
      </c>
      <c r="N15123" s="34">
        <v>107</v>
      </c>
      <c r="O15123" s="34">
        <v>195</v>
      </c>
      <c r="P15123" s="34">
        <v>121</v>
      </c>
      <c r="Q15123" s="34">
        <v>223</v>
      </c>
      <c r="R15123" s="34">
        <v>156</v>
      </c>
      <c r="S15123" s="34">
        <v>182</v>
      </c>
      <c r="T15123" s="34">
        <v>148</v>
      </c>
      <c r="U15123" s="34">
        <v>166</v>
      </c>
      <c r="V15123" s="34">
        <v>171</v>
      </c>
      <c r="W15123" s="34">
        <v>196</v>
      </c>
      <c r="X15123" s="34">
        <v>161</v>
      </c>
      <c r="Y15123" s="34">
        <v>218</v>
      </c>
      <c r="Z15123" s="34">
        <v>138</v>
      </c>
      <c r="AA15123" s="34">
        <v>188</v>
      </c>
      <c r="AB15123" s="34">
        <v>156</v>
      </c>
      <c r="AC15123" s="34">
        <v>222</v>
      </c>
    </row>
    <row r="15124" spans="1:29" x14ac:dyDescent="0.2">
      <c r="A15124" s="34" t="s">
        <v>75617</v>
      </c>
      <c r="B15124" s="34">
        <v>182</v>
      </c>
      <c r="C15124" s="34">
        <v>137</v>
      </c>
      <c r="D15124" s="34">
        <v>236</v>
      </c>
      <c r="E15124" s="34">
        <v>167</v>
      </c>
      <c r="F15124" s="34">
        <v>214</v>
      </c>
      <c r="G15124" s="34">
        <v>188</v>
      </c>
      <c r="H15124" s="34">
        <v>253</v>
      </c>
      <c r="I15124" s="34">
        <v>149</v>
      </c>
      <c r="J15124" s="34">
        <v>227</v>
      </c>
      <c r="K15124" s="34">
        <v>143</v>
      </c>
      <c r="L15124" s="34">
        <v>233</v>
      </c>
      <c r="M15124" s="34">
        <v>130</v>
      </c>
      <c r="N15124" s="34">
        <v>198</v>
      </c>
      <c r="O15124" s="34">
        <v>118</v>
      </c>
      <c r="P15124" s="34">
        <v>176</v>
      </c>
      <c r="Q15124" s="34">
        <v>210</v>
      </c>
      <c r="R15124" s="34">
        <v>308</v>
      </c>
      <c r="S15124" s="34">
        <v>202</v>
      </c>
      <c r="T15124" s="34">
        <v>312</v>
      </c>
      <c r="U15124" s="34">
        <v>178</v>
      </c>
      <c r="V15124" s="34">
        <v>267</v>
      </c>
      <c r="W15124" s="34">
        <v>233</v>
      </c>
      <c r="X15124" s="34">
        <v>319</v>
      </c>
      <c r="Y15124" s="34">
        <v>196</v>
      </c>
      <c r="Z15124" s="34">
        <v>258</v>
      </c>
      <c r="AA15124" s="34">
        <v>170</v>
      </c>
      <c r="AB15124" s="34">
        <v>325</v>
      </c>
      <c r="AC15124" s="34">
        <v>259</v>
      </c>
    </row>
    <row r="15125" spans="1:29" x14ac:dyDescent="0.2">
      <c r="A15125" s="34" t="s">
        <v>75618</v>
      </c>
      <c r="B15125" s="34">
        <v>98</v>
      </c>
      <c r="C15125" s="34">
        <v>80</v>
      </c>
      <c r="D15125" s="34">
        <v>76</v>
      </c>
      <c r="E15125" s="34">
        <v>110</v>
      </c>
      <c r="F15125" s="34">
        <v>73</v>
      </c>
      <c r="G15125" s="34">
        <v>139</v>
      </c>
      <c r="H15125" s="34">
        <v>49</v>
      </c>
      <c r="I15125" s="34">
        <v>80</v>
      </c>
      <c r="J15125" s="34">
        <v>63</v>
      </c>
      <c r="K15125" s="34">
        <v>119</v>
      </c>
      <c r="L15125" s="34">
        <v>68</v>
      </c>
      <c r="M15125" s="34">
        <v>101</v>
      </c>
      <c r="N15125" s="34">
        <v>47</v>
      </c>
      <c r="O15125" s="34">
        <v>59</v>
      </c>
      <c r="P15125" s="34">
        <v>66</v>
      </c>
      <c r="Q15125" s="34">
        <v>103</v>
      </c>
      <c r="R15125" s="34">
        <v>80</v>
      </c>
      <c r="S15125" s="34">
        <v>91</v>
      </c>
      <c r="T15125" s="34">
        <v>79</v>
      </c>
      <c r="U15125" s="34">
        <v>100</v>
      </c>
      <c r="V15125" s="34">
        <v>57</v>
      </c>
      <c r="W15125" s="34">
        <v>124</v>
      </c>
      <c r="X15125" s="34">
        <v>85</v>
      </c>
      <c r="Y15125" s="34">
        <v>87</v>
      </c>
      <c r="Z15125" s="34">
        <v>79</v>
      </c>
      <c r="AA15125" s="34">
        <v>107</v>
      </c>
      <c r="AB15125" s="34">
        <v>109</v>
      </c>
      <c r="AC15125" s="34">
        <v>129</v>
      </c>
    </row>
    <row r="15126" spans="1:29" x14ac:dyDescent="0.2">
      <c r="A15126" s="34" t="s">
        <v>75619</v>
      </c>
      <c r="B15126" s="34">
        <v>62</v>
      </c>
      <c r="C15126" s="34">
        <v>132</v>
      </c>
      <c r="D15126" s="34">
        <v>112</v>
      </c>
      <c r="E15126" s="34">
        <v>155</v>
      </c>
      <c r="F15126" s="34">
        <v>106</v>
      </c>
      <c r="G15126" s="34">
        <v>145</v>
      </c>
      <c r="H15126" s="34">
        <v>121</v>
      </c>
      <c r="I15126" s="34">
        <v>116</v>
      </c>
      <c r="J15126" s="34">
        <v>83</v>
      </c>
      <c r="K15126" s="34">
        <v>142</v>
      </c>
      <c r="L15126" s="34">
        <v>58</v>
      </c>
      <c r="M15126" s="34">
        <v>130</v>
      </c>
      <c r="N15126" s="34">
        <v>90</v>
      </c>
      <c r="O15126" s="34">
        <v>88</v>
      </c>
      <c r="P15126" s="34">
        <v>83</v>
      </c>
      <c r="Q15126" s="34">
        <v>171</v>
      </c>
      <c r="R15126" s="34">
        <v>119</v>
      </c>
      <c r="S15126" s="34">
        <v>176</v>
      </c>
      <c r="T15126" s="34">
        <v>101</v>
      </c>
      <c r="U15126" s="34">
        <v>136</v>
      </c>
      <c r="V15126" s="34">
        <v>139</v>
      </c>
      <c r="W15126" s="34">
        <v>144</v>
      </c>
      <c r="X15126" s="34">
        <v>150</v>
      </c>
      <c r="Y15126" s="34">
        <v>170</v>
      </c>
      <c r="Z15126" s="34">
        <v>125</v>
      </c>
      <c r="AA15126" s="34">
        <v>215</v>
      </c>
      <c r="AB15126" s="34">
        <v>127</v>
      </c>
      <c r="AC15126" s="34">
        <v>242</v>
      </c>
    </row>
    <row r="15127" spans="1:29" x14ac:dyDescent="0.2">
      <c r="A15127" s="34" t="s">
        <v>75620</v>
      </c>
      <c r="B15127" s="34">
        <v>168</v>
      </c>
      <c r="C15127" s="34">
        <v>254</v>
      </c>
      <c r="D15127" s="34">
        <v>346</v>
      </c>
      <c r="E15127" s="34">
        <v>271</v>
      </c>
      <c r="F15127" s="34">
        <v>321</v>
      </c>
      <c r="G15127" s="34">
        <v>252</v>
      </c>
      <c r="H15127" s="34">
        <v>285</v>
      </c>
      <c r="I15127" s="34">
        <v>231</v>
      </c>
      <c r="J15127" s="34">
        <v>243</v>
      </c>
      <c r="K15127" s="34">
        <v>284</v>
      </c>
      <c r="L15127" s="34">
        <v>148</v>
      </c>
      <c r="M15127" s="34">
        <v>260</v>
      </c>
      <c r="N15127" s="34">
        <v>300</v>
      </c>
      <c r="O15127" s="34">
        <v>217</v>
      </c>
      <c r="P15127" s="34">
        <v>233</v>
      </c>
      <c r="Q15127" s="34">
        <v>271</v>
      </c>
      <c r="R15127" s="34">
        <v>304</v>
      </c>
      <c r="S15127" s="34">
        <v>413</v>
      </c>
      <c r="T15127" s="34">
        <v>202</v>
      </c>
      <c r="U15127" s="34">
        <v>227</v>
      </c>
      <c r="V15127" s="34">
        <v>403</v>
      </c>
      <c r="W15127" s="34">
        <v>264</v>
      </c>
      <c r="X15127" s="34">
        <v>354</v>
      </c>
      <c r="Y15127" s="34">
        <v>222</v>
      </c>
      <c r="Z15127" s="34">
        <v>419</v>
      </c>
      <c r="AA15127" s="34">
        <v>297</v>
      </c>
      <c r="AB15127" s="34">
        <v>350</v>
      </c>
      <c r="AC15127" s="34">
        <v>464</v>
      </c>
    </row>
    <row r="15128" spans="1:29" x14ac:dyDescent="0.2">
      <c r="A15128" s="34" t="s">
        <v>75621</v>
      </c>
      <c r="B15128" s="34">
        <v>125</v>
      </c>
      <c r="C15128" s="34">
        <v>89</v>
      </c>
      <c r="D15128" s="34">
        <v>124</v>
      </c>
      <c r="E15128" s="34">
        <v>80</v>
      </c>
      <c r="F15128" s="34">
        <v>100</v>
      </c>
      <c r="G15128" s="34">
        <v>64</v>
      </c>
      <c r="H15128" s="34">
        <v>103</v>
      </c>
      <c r="I15128" s="34">
        <v>74</v>
      </c>
      <c r="J15128" s="34">
        <v>111</v>
      </c>
      <c r="K15128" s="34">
        <v>76</v>
      </c>
      <c r="L15128" s="34">
        <v>113</v>
      </c>
      <c r="M15128" s="34">
        <v>75</v>
      </c>
      <c r="N15128" s="34">
        <v>91</v>
      </c>
      <c r="O15128" s="34">
        <v>59</v>
      </c>
      <c r="P15128" s="34">
        <v>97</v>
      </c>
      <c r="Q15128" s="34">
        <v>114</v>
      </c>
      <c r="R15128" s="34">
        <v>148</v>
      </c>
      <c r="S15128" s="34">
        <v>103</v>
      </c>
      <c r="T15128" s="34">
        <v>133</v>
      </c>
      <c r="U15128" s="34">
        <v>81</v>
      </c>
      <c r="V15128" s="34">
        <v>151</v>
      </c>
      <c r="W15128" s="34">
        <v>129</v>
      </c>
      <c r="X15128" s="34">
        <v>178</v>
      </c>
      <c r="Y15128" s="34">
        <v>138</v>
      </c>
      <c r="Z15128" s="34">
        <v>129</v>
      </c>
      <c r="AA15128" s="34">
        <v>104</v>
      </c>
      <c r="AB15128" s="34">
        <v>177</v>
      </c>
      <c r="AC15128" s="34">
        <v>107</v>
      </c>
    </row>
    <row r="15129" spans="1:29" x14ac:dyDescent="0.2">
      <c r="A15129" s="34" t="s">
        <v>75622</v>
      </c>
      <c r="B15129" s="34">
        <v>113</v>
      </c>
      <c r="C15129" s="34">
        <v>154</v>
      </c>
      <c r="D15129" s="34">
        <v>177</v>
      </c>
      <c r="E15129" s="34">
        <v>150</v>
      </c>
      <c r="F15129" s="34">
        <v>176</v>
      </c>
      <c r="G15129" s="34">
        <v>91</v>
      </c>
      <c r="H15129" s="34">
        <v>141</v>
      </c>
      <c r="I15129" s="34">
        <v>92</v>
      </c>
      <c r="J15129" s="34">
        <v>178</v>
      </c>
      <c r="K15129" s="34">
        <v>145</v>
      </c>
      <c r="L15129" s="34">
        <v>128</v>
      </c>
      <c r="M15129" s="34">
        <v>97</v>
      </c>
      <c r="N15129" s="34">
        <v>147</v>
      </c>
      <c r="O15129" s="34">
        <v>115</v>
      </c>
      <c r="P15129" s="34">
        <v>156</v>
      </c>
      <c r="Q15129" s="34">
        <v>165</v>
      </c>
      <c r="R15129" s="34">
        <v>205</v>
      </c>
      <c r="S15129" s="34">
        <v>145</v>
      </c>
      <c r="T15129" s="34">
        <v>177</v>
      </c>
      <c r="U15129" s="34">
        <v>114</v>
      </c>
      <c r="V15129" s="34">
        <v>166</v>
      </c>
      <c r="W15129" s="34">
        <v>173</v>
      </c>
      <c r="X15129" s="34">
        <v>173</v>
      </c>
      <c r="Y15129" s="34">
        <v>150</v>
      </c>
      <c r="Z15129" s="34">
        <v>215</v>
      </c>
      <c r="AA15129" s="34">
        <v>198</v>
      </c>
      <c r="AB15129" s="34">
        <v>211</v>
      </c>
      <c r="AC15129" s="34">
        <v>226</v>
      </c>
    </row>
    <row r="15130" spans="1:29" x14ac:dyDescent="0.2">
      <c r="A15130" s="34" t="s">
        <v>75623</v>
      </c>
      <c r="B15130" s="34">
        <v>59</v>
      </c>
      <c r="C15130" s="34">
        <v>61</v>
      </c>
      <c r="D15130" s="34">
        <v>66</v>
      </c>
      <c r="E15130" s="34">
        <v>61</v>
      </c>
      <c r="F15130" s="34">
        <v>83</v>
      </c>
      <c r="G15130" s="34">
        <v>67</v>
      </c>
      <c r="H15130" s="34">
        <v>76</v>
      </c>
      <c r="I15130" s="34">
        <v>78</v>
      </c>
      <c r="J15130" s="34">
        <v>66</v>
      </c>
      <c r="K15130" s="34">
        <v>71</v>
      </c>
      <c r="L15130" s="34">
        <v>50</v>
      </c>
      <c r="M15130" s="34">
        <v>59</v>
      </c>
      <c r="N15130" s="34">
        <v>59</v>
      </c>
      <c r="O15130" s="34">
        <v>63</v>
      </c>
      <c r="P15130" s="34">
        <v>59</v>
      </c>
      <c r="Q15130" s="34">
        <v>92</v>
      </c>
      <c r="R15130" s="34">
        <v>78</v>
      </c>
      <c r="S15130" s="34">
        <v>96</v>
      </c>
      <c r="T15130" s="34">
        <v>74</v>
      </c>
      <c r="U15130" s="34">
        <v>71</v>
      </c>
      <c r="V15130" s="34">
        <v>81</v>
      </c>
      <c r="W15130" s="34">
        <v>78</v>
      </c>
      <c r="X15130" s="34">
        <v>87</v>
      </c>
      <c r="Y15130" s="34">
        <v>84</v>
      </c>
      <c r="Z15130" s="34">
        <v>89</v>
      </c>
      <c r="AA15130" s="34">
        <v>66</v>
      </c>
      <c r="AB15130" s="34">
        <v>59</v>
      </c>
      <c r="AC15130" s="34">
        <v>110</v>
      </c>
    </row>
    <row r="15131" spans="1:29" x14ac:dyDescent="0.2">
      <c r="A15131" s="34" t="s">
        <v>75624</v>
      </c>
      <c r="B15131" s="34">
        <v>83</v>
      </c>
      <c r="C15131" s="34">
        <v>160</v>
      </c>
      <c r="D15131" s="34">
        <v>235</v>
      </c>
      <c r="E15131" s="34">
        <v>232</v>
      </c>
      <c r="F15131" s="34">
        <v>225</v>
      </c>
      <c r="G15131" s="34">
        <v>152</v>
      </c>
      <c r="H15131" s="34">
        <v>170</v>
      </c>
      <c r="I15131" s="34">
        <v>157</v>
      </c>
      <c r="J15131" s="34">
        <v>253</v>
      </c>
      <c r="K15131" s="34">
        <v>139</v>
      </c>
      <c r="L15131" s="34">
        <v>145</v>
      </c>
      <c r="M15131" s="34">
        <v>137</v>
      </c>
      <c r="N15131" s="34">
        <v>185</v>
      </c>
      <c r="O15131" s="34">
        <v>158</v>
      </c>
      <c r="P15131" s="34">
        <v>205</v>
      </c>
      <c r="Q15131" s="34">
        <v>209</v>
      </c>
      <c r="R15131" s="34">
        <v>254</v>
      </c>
      <c r="S15131" s="34">
        <v>202</v>
      </c>
      <c r="T15131" s="34">
        <v>179</v>
      </c>
      <c r="U15131" s="34">
        <v>167</v>
      </c>
      <c r="V15131" s="34">
        <v>251</v>
      </c>
      <c r="W15131" s="34">
        <v>214</v>
      </c>
      <c r="X15131" s="34">
        <v>234</v>
      </c>
      <c r="Y15131" s="34">
        <v>200</v>
      </c>
      <c r="Z15131" s="34">
        <v>215</v>
      </c>
      <c r="AA15131" s="34">
        <v>226</v>
      </c>
      <c r="AB15131" s="34">
        <v>217</v>
      </c>
      <c r="AC15131" s="34">
        <v>267</v>
      </c>
    </row>
    <row r="15132" spans="1:29" x14ac:dyDescent="0.2">
      <c r="A15132" s="34" t="s">
        <v>75625</v>
      </c>
      <c r="B15132" s="34">
        <v>249</v>
      </c>
      <c r="C15132" s="34">
        <v>274</v>
      </c>
      <c r="D15132" s="34">
        <v>384</v>
      </c>
      <c r="E15132" s="34">
        <v>258</v>
      </c>
      <c r="F15132" s="34">
        <v>401</v>
      </c>
      <c r="G15132" s="34">
        <v>257</v>
      </c>
      <c r="H15132" s="34">
        <v>361</v>
      </c>
      <c r="I15132" s="34">
        <v>248</v>
      </c>
      <c r="J15132" s="34">
        <v>336</v>
      </c>
      <c r="K15132" s="34">
        <v>324</v>
      </c>
      <c r="L15132" s="34">
        <v>296</v>
      </c>
      <c r="M15132" s="34">
        <v>266</v>
      </c>
      <c r="N15132" s="34">
        <v>361</v>
      </c>
      <c r="O15132" s="34">
        <v>256</v>
      </c>
      <c r="P15132" s="34">
        <v>292</v>
      </c>
      <c r="Q15132" s="34">
        <v>331</v>
      </c>
      <c r="R15132" s="34">
        <v>423</v>
      </c>
      <c r="S15132" s="34">
        <v>327</v>
      </c>
      <c r="T15132" s="34">
        <v>382</v>
      </c>
      <c r="U15132" s="34">
        <v>219</v>
      </c>
      <c r="V15132" s="34">
        <v>422</v>
      </c>
      <c r="W15132" s="34">
        <v>280</v>
      </c>
      <c r="X15132" s="34">
        <v>432</v>
      </c>
      <c r="Y15132" s="34">
        <v>305</v>
      </c>
      <c r="Z15132" s="34">
        <v>406</v>
      </c>
      <c r="AA15132" s="34">
        <v>329</v>
      </c>
      <c r="AB15132" s="34">
        <v>410</v>
      </c>
      <c r="AC15132" s="34">
        <v>489</v>
      </c>
    </row>
    <row r="15133" spans="1:29" x14ac:dyDescent="0.2">
      <c r="A15133" s="34" t="s">
        <v>75626</v>
      </c>
      <c r="B15133" s="34">
        <v>98</v>
      </c>
      <c r="C15133" s="34">
        <v>146</v>
      </c>
      <c r="D15133" s="34">
        <v>200</v>
      </c>
      <c r="E15133" s="34">
        <v>160</v>
      </c>
      <c r="F15133" s="34">
        <v>180</v>
      </c>
      <c r="G15133" s="34">
        <v>173</v>
      </c>
      <c r="H15133" s="34">
        <v>182</v>
      </c>
      <c r="I15133" s="34">
        <v>145</v>
      </c>
      <c r="J15133" s="34">
        <v>141</v>
      </c>
      <c r="K15133" s="34">
        <v>162</v>
      </c>
      <c r="L15133" s="34">
        <v>87</v>
      </c>
      <c r="M15133" s="34">
        <v>149</v>
      </c>
      <c r="N15133" s="34">
        <v>138</v>
      </c>
      <c r="O15133" s="34">
        <v>155</v>
      </c>
      <c r="P15133" s="34">
        <v>124</v>
      </c>
      <c r="Q15133" s="34">
        <v>218</v>
      </c>
      <c r="R15133" s="34">
        <v>203</v>
      </c>
      <c r="S15133" s="34">
        <v>199</v>
      </c>
      <c r="T15133" s="34">
        <v>169</v>
      </c>
      <c r="U15133" s="34">
        <v>123</v>
      </c>
      <c r="V15133" s="34">
        <v>194</v>
      </c>
      <c r="W15133" s="34">
        <v>171</v>
      </c>
      <c r="X15133" s="34">
        <v>172</v>
      </c>
      <c r="Y15133" s="34">
        <v>157</v>
      </c>
      <c r="Z15133" s="34">
        <v>185</v>
      </c>
      <c r="AA15133" s="34">
        <v>245</v>
      </c>
      <c r="AB15133" s="34">
        <v>184</v>
      </c>
      <c r="AC15133" s="34">
        <v>272</v>
      </c>
    </row>
    <row r="15134" spans="1:29" x14ac:dyDescent="0.2">
      <c r="A15134" s="34" t="s">
        <v>75627</v>
      </c>
      <c r="B15134" s="34">
        <v>141</v>
      </c>
      <c r="C15134" s="34">
        <v>145</v>
      </c>
      <c r="D15134" s="34">
        <v>184</v>
      </c>
      <c r="E15134" s="34">
        <v>121</v>
      </c>
      <c r="F15134" s="34">
        <v>227</v>
      </c>
      <c r="G15134" s="34">
        <v>127</v>
      </c>
      <c r="H15134" s="34">
        <v>214</v>
      </c>
      <c r="I15134" s="34">
        <v>96</v>
      </c>
      <c r="J15134" s="34">
        <v>246</v>
      </c>
      <c r="K15134" s="34">
        <v>120</v>
      </c>
      <c r="L15134" s="34">
        <v>196</v>
      </c>
      <c r="M15134" s="34">
        <v>143</v>
      </c>
      <c r="N15134" s="34">
        <v>175</v>
      </c>
      <c r="O15134" s="34">
        <v>119</v>
      </c>
      <c r="P15134" s="34">
        <v>185</v>
      </c>
      <c r="Q15134" s="34">
        <v>181</v>
      </c>
      <c r="R15134" s="34">
        <v>315</v>
      </c>
      <c r="S15134" s="34">
        <v>179</v>
      </c>
      <c r="T15134" s="34">
        <v>256</v>
      </c>
      <c r="U15134" s="34">
        <v>155</v>
      </c>
      <c r="V15134" s="34">
        <v>247</v>
      </c>
      <c r="W15134" s="34">
        <v>174</v>
      </c>
      <c r="X15134" s="34">
        <v>240</v>
      </c>
      <c r="Y15134" s="34">
        <v>178</v>
      </c>
      <c r="Z15134" s="34">
        <v>247</v>
      </c>
      <c r="AA15134" s="34">
        <v>188</v>
      </c>
      <c r="AB15134" s="34">
        <v>287</v>
      </c>
      <c r="AC15134" s="34">
        <v>242</v>
      </c>
    </row>
    <row r="15135" spans="1:29" x14ac:dyDescent="0.2">
      <c r="A15135" s="34" t="s">
        <v>75628</v>
      </c>
      <c r="B15135" s="34">
        <v>110</v>
      </c>
      <c r="C15135" s="34">
        <v>165</v>
      </c>
      <c r="D15135" s="34">
        <v>205</v>
      </c>
      <c r="E15135" s="34">
        <v>230</v>
      </c>
      <c r="F15135" s="34">
        <v>196</v>
      </c>
      <c r="G15135" s="34">
        <v>184</v>
      </c>
      <c r="H15135" s="34">
        <v>140</v>
      </c>
      <c r="I15135" s="34">
        <v>147</v>
      </c>
      <c r="J15135" s="34">
        <v>163</v>
      </c>
      <c r="K15135" s="34">
        <v>289</v>
      </c>
      <c r="L15135" s="34">
        <v>93</v>
      </c>
      <c r="M15135" s="34">
        <v>163</v>
      </c>
      <c r="N15135" s="34">
        <v>169</v>
      </c>
      <c r="O15135" s="34">
        <v>169</v>
      </c>
      <c r="P15135" s="34">
        <v>148</v>
      </c>
      <c r="Q15135" s="34">
        <v>255</v>
      </c>
      <c r="R15135" s="34">
        <v>167</v>
      </c>
      <c r="S15135" s="34">
        <v>283</v>
      </c>
      <c r="T15135" s="34">
        <v>137</v>
      </c>
      <c r="U15135" s="34">
        <v>227</v>
      </c>
      <c r="V15135" s="34">
        <v>219</v>
      </c>
      <c r="W15135" s="34">
        <v>208</v>
      </c>
      <c r="X15135" s="34">
        <v>185</v>
      </c>
      <c r="Y15135" s="34">
        <v>216</v>
      </c>
      <c r="Z15135" s="34">
        <v>222</v>
      </c>
      <c r="AA15135" s="34">
        <v>230</v>
      </c>
      <c r="AB15135" s="34">
        <v>140</v>
      </c>
      <c r="AC15135" s="34">
        <v>317</v>
      </c>
    </row>
    <row r="15136" spans="1:29" x14ac:dyDescent="0.2">
      <c r="A15136" s="34" t="s">
        <v>75629</v>
      </c>
      <c r="B15136" s="34">
        <v>177</v>
      </c>
      <c r="C15136" s="34">
        <v>267</v>
      </c>
      <c r="D15136" s="34">
        <v>262</v>
      </c>
      <c r="E15136" s="34">
        <v>305</v>
      </c>
      <c r="F15136" s="34">
        <v>246</v>
      </c>
      <c r="G15136" s="34">
        <v>236</v>
      </c>
      <c r="H15136" s="34">
        <v>280</v>
      </c>
      <c r="I15136" s="34">
        <v>297</v>
      </c>
      <c r="J15136" s="34">
        <v>284</v>
      </c>
      <c r="K15136" s="34">
        <v>263</v>
      </c>
      <c r="L15136" s="34">
        <v>290</v>
      </c>
      <c r="M15136" s="34">
        <v>226</v>
      </c>
      <c r="N15136" s="34">
        <v>219</v>
      </c>
      <c r="O15136" s="34">
        <v>263</v>
      </c>
      <c r="P15136" s="34">
        <v>316</v>
      </c>
      <c r="Q15136" s="34">
        <v>380</v>
      </c>
      <c r="R15136" s="34">
        <v>380</v>
      </c>
      <c r="S15136" s="34">
        <v>305</v>
      </c>
      <c r="T15136" s="34">
        <v>442</v>
      </c>
      <c r="U15136" s="34">
        <v>376</v>
      </c>
      <c r="V15136" s="34">
        <v>326</v>
      </c>
      <c r="W15136" s="34">
        <v>434</v>
      </c>
      <c r="X15136" s="34">
        <v>382</v>
      </c>
      <c r="Y15136" s="34">
        <v>447</v>
      </c>
      <c r="Z15136" s="34">
        <v>283</v>
      </c>
      <c r="AA15136" s="34">
        <v>355</v>
      </c>
      <c r="AB15136" s="34">
        <v>534</v>
      </c>
      <c r="AC15136" s="34">
        <v>508</v>
      </c>
    </row>
    <row r="15137" spans="1:29" x14ac:dyDescent="0.2">
      <c r="A15137" s="34" t="s">
        <v>75630</v>
      </c>
      <c r="B15137" s="34">
        <v>162</v>
      </c>
      <c r="C15137" s="34">
        <v>212</v>
      </c>
      <c r="D15137" s="34">
        <v>259</v>
      </c>
      <c r="E15137" s="34">
        <v>227</v>
      </c>
      <c r="F15137" s="34">
        <v>310</v>
      </c>
      <c r="G15137" s="34">
        <v>208</v>
      </c>
      <c r="H15137" s="34">
        <v>241</v>
      </c>
      <c r="I15137" s="34">
        <v>203</v>
      </c>
      <c r="J15137" s="34">
        <v>288</v>
      </c>
      <c r="K15137" s="34">
        <v>232</v>
      </c>
      <c r="L15137" s="34">
        <v>239</v>
      </c>
      <c r="M15137" s="34">
        <v>190</v>
      </c>
      <c r="N15137" s="34">
        <v>269</v>
      </c>
      <c r="O15137" s="34">
        <v>176</v>
      </c>
      <c r="P15137" s="34">
        <v>230</v>
      </c>
      <c r="Q15137" s="34">
        <v>366</v>
      </c>
      <c r="R15137" s="34">
        <v>403</v>
      </c>
      <c r="S15137" s="34">
        <v>301</v>
      </c>
      <c r="T15137" s="34">
        <v>279</v>
      </c>
      <c r="U15137" s="34">
        <v>251</v>
      </c>
      <c r="V15137" s="34">
        <v>294</v>
      </c>
      <c r="W15137" s="34">
        <v>288</v>
      </c>
      <c r="X15137" s="34">
        <v>359</v>
      </c>
      <c r="Y15137" s="34">
        <v>263</v>
      </c>
      <c r="Z15137" s="34">
        <v>364</v>
      </c>
      <c r="AA15137" s="34">
        <v>260</v>
      </c>
      <c r="AB15137" s="34">
        <v>373</v>
      </c>
      <c r="AC15137" s="34">
        <v>353</v>
      </c>
    </row>
    <row r="15138" spans="1:29" x14ac:dyDescent="0.2">
      <c r="A15138" s="34" t="s">
        <v>75631</v>
      </c>
      <c r="B15138" s="34">
        <v>159</v>
      </c>
      <c r="C15138" s="34">
        <v>213</v>
      </c>
      <c r="D15138" s="34">
        <v>295</v>
      </c>
      <c r="E15138" s="34">
        <v>259</v>
      </c>
      <c r="F15138" s="34">
        <v>246</v>
      </c>
      <c r="G15138" s="34">
        <v>204</v>
      </c>
      <c r="H15138" s="34">
        <v>186</v>
      </c>
      <c r="I15138" s="34">
        <v>211</v>
      </c>
      <c r="J15138" s="34">
        <v>208</v>
      </c>
      <c r="K15138" s="34">
        <v>241</v>
      </c>
      <c r="L15138" s="34">
        <v>116</v>
      </c>
      <c r="M15138" s="34">
        <v>191</v>
      </c>
      <c r="N15138" s="34">
        <v>190</v>
      </c>
      <c r="O15138" s="34">
        <v>212</v>
      </c>
      <c r="P15138" s="34">
        <v>168</v>
      </c>
      <c r="Q15138" s="34">
        <v>244</v>
      </c>
      <c r="R15138" s="34">
        <v>260</v>
      </c>
      <c r="S15138" s="34">
        <v>320</v>
      </c>
      <c r="T15138" s="34">
        <v>156</v>
      </c>
      <c r="U15138" s="34">
        <v>229</v>
      </c>
      <c r="V15138" s="34">
        <v>240</v>
      </c>
      <c r="W15138" s="34">
        <v>230</v>
      </c>
      <c r="X15138" s="34">
        <v>228</v>
      </c>
      <c r="Y15138" s="34">
        <v>217</v>
      </c>
      <c r="Z15138" s="34">
        <v>224</v>
      </c>
      <c r="AA15138" s="34">
        <v>314</v>
      </c>
      <c r="AB15138" s="34">
        <v>195</v>
      </c>
      <c r="AC15138" s="34">
        <v>360</v>
      </c>
    </row>
    <row r="15139" spans="1:29" x14ac:dyDescent="0.2">
      <c r="A15139" s="34" t="s">
        <v>75632</v>
      </c>
      <c r="B15139" s="34">
        <v>101</v>
      </c>
      <c r="C15139" s="34">
        <v>137</v>
      </c>
      <c r="D15139" s="34">
        <v>192</v>
      </c>
      <c r="E15139" s="34">
        <v>179</v>
      </c>
      <c r="F15139" s="34">
        <v>209</v>
      </c>
      <c r="G15139" s="34">
        <v>114</v>
      </c>
      <c r="H15139" s="34">
        <v>212</v>
      </c>
      <c r="I15139" s="34">
        <v>151</v>
      </c>
      <c r="J15139" s="34">
        <v>157</v>
      </c>
      <c r="K15139" s="34">
        <v>141</v>
      </c>
      <c r="L15139" s="34">
        <v>154</v>
      </c>
      <c r="M15139" s="34">
        <v>138</v>
      </c>
      <c r="N15139" s="34">
        <v>162</v>
      </c>
      <c r="O15139" s="34">
        <v>101</v>
      </c>
      <c r="P15139" s="34">
        <v>151</v>
      </c>
      <c r="Q15139" s="34">
        <v>232</v>
      </c>
      <c r="R15139" s="34">
        <v>220</v>
      </c>
      <c r="S15139" s="34">
        <v>212</v>
      </c>
      <c r="T15139" s="34">
        <v>239</v>
      </c>
      <c r="U15139" s="34">
        <v>178</v>
      </c>
      <c r="V15139" s="34">
        <v>192</v>
      </c>
      <c r="W15139" s="34">
        <v>185</v>
      </c>
      <c r="X15139" s="34">
        <v>166</v>
      </c>
      <c r="Y15139" s="34">
        <v>170</v>
      </c>
      <c r="Z15139" s="34">
        <v>189</v>
      </c>
      <c r="AA15139" s="34">
        <v>156</v>
      </c>
      <c r="AB15139" s="34">
        <v>240</v>
      </c>
      <c r="AC15139" s="34">
        <v>266</v>
      </c>
    </row>
    <row r="15140" spans="1:29" x14ac:dyDescent="0.2">
      <c r="A15140" s="34" t="s">
        <v>75633</v>
      </c>
      <c r="B15140" s="34">
        <v>140</v>
      </c>
      <c r="C15140" s="34">
        <v>128</v>
      </c>
      <c r="D15140" s="34">
        <v>171</v>
      </c>
      <c r="E15140" s="34">
        <v>176</v>
      </c>
      <c r="F15140" s="34">
        <v>185</v>
      </c>
      <c r="G15140" s="34">
        <v>150</v>
      </c>
      <c r="H15140" s="34">
        <v>177</v>
      </c>
      <c r="I15140" s="34">
        <v>170</v>
      </c>
      <c r="J15140" s="34">
        <v>186</v>
      </c>
      <c r="K15140" s="34">
        <v>148</v>
      </c>
      <c r="L15140" s="34">
        <v>145</v>
      </c>
      <c r="M15140" s="34">
        <v>150</v>
      </c>
      <c r="N15140" s="34">
        <v>190</v>
      </c>
      <c r="O15140" s="34">
        <v>129</v>
      </c>
      <c r="P15140" s="34">
        <v>166</v>
      </c>
      <c r="Q15140" s="34">
        <v>149</v>
      </c>
      <c r="R15140" s="34">
        <v>276</v>
      </c>
      <c r="S15140" s="34">
        <v>195</v>
      </c>
      <c r="T15140" s="34">
        <v>185</v>
      </c>
      <c r="U15140" s="34">
        <v>157</v>
      </c>
      <c r="V15140" s="34">
        <v>168</v>
      </c>
      <c r="W15140" s="34">
        <v>174</v>
      </c>
      <c r="X15140" s="34">
        <v>268</v>
      </c>
      <c r="Y15140" s="34">
        <v>146</v>
      </c>
      <c r="Z15140" s="34">
        <v>225</v>
      </c>
      <c r="AA15140" s="34">
        <v>167</v>
      </c>
      <c r="AB15140" s="34">
        <v>204</v>
      </c>
      <c r="AC15140" s="34">
        <v>246</v>
      </c>
    </row>
    <row r="15141" spans="1:29" x14ac:dyDescent="0.2">
      <c r="A15141" s="34" t="s">
        <v>75634</v>
      </c>
      <c r="B15141" s="34">
        <v>209</v>
      </c>
      <c r="C15141" s="34">
        <v>244</v>
      </c>
      <c r="D15141" s="34">
        <v>319</v>
      </c>
      <c r="E15141" s="34">
        <v>236</v>
      </c>
      <c r="F15141" s="34">
        <v>312</v>
      </c>
      <c r="G15141" s="34">
        <v>244</v>
      </c>
      <c r="H15141" s="34">
        <v>299</v>
      </c>
      <c r="I15141" s="34">
        <v>225</v>
      </c>
      <c r="J15141" s="34">
        <v>306</v>
      </c>
      <c r="K15141" s="34">
        <v>219</v>
      </c>
      <c r="L15141" s="34">
        <v>267</v>
      </c>
      <c r="M15141" s="34">
        <v>176</v>
      </c>
      <c r="N15141" s="34">
        <v>262</v>
      </c>
      <c r="O15141" s="34">
        <v>233</v>
      </c>
      <c r="P15141" s="34">
        <v>252</v>
      </c>
      <c r="Q15141" s="34">
        <v>295</v>
      </c>
      <c r="R15141" s="34">
        <v>473</v>
      </c>
      <c r="S15141" s="34">
        <v>299</v>
      </c>
      <c r="T15141" s="34">
        <v>461</v>
      </c>
      <c r="U15141" s="34">
        <v>278</v>
      </c>
      <c r="V15141" s="34">
        <v>353</v>
      </c>
      <c r="W15141" s="34">
        <v>308</v>
      </c>
      <c r="X15141" s="34">
        <v>356</v>
      </c>
      <c r="Y15141" s="34">
        <v>302</v>
      </c>
      <c r="Z15141" s="34">
        <v>323</v>
      </c>
      <c r="AA15141" s="34">
        <v>285</v>
      </c>
      <c r="AB15141" s="34">
        <v>392</v>
      </c>
      <c r="AC15141" s="34">
        <v>410</v>
      </c>
    </row>
    <row r="15142" spans="1:29" x14ac:dyDescent="0.2">
      <c r="A15142" s="34" t="s">
        <v>75635</v>
      </c>
      <c r="B15142" s="34">
        <v>314</v>
      </c>
      <c r="C15142" s="34">
        <v>234</v>
      </c>
      <c r="D15142" s="34">
        <v>252</v>
      </c>
      <c r="E15142" s="34">
        <v>283</v>
      </c>
      <c r="F15142" s="34">
        <v>279</v>
      </c>
      <c r="G15142" s="34">
        <v>351</v>
      </c>
      <c r="H15142" s="34">
        <v>274</v>
      </c>
      <c r="I15142" s="34">
        <v>231</v>
      </c>
      <c r="J15142" s="34">
        <v>303</v>
      </c>
      <c r="K15142" s="34">
        <v>252</v>
      </c>
      <c r="L15142" s="34">
        <v>289</v>
      </c>
      <c r="M15142" s="34">
        <v>234</v>
      </c>
      <c r="N15142" s="34">
        <v>230</v>
      </c>
      <c r="O15142" s="34">
        <v>229</v>
      </c>
      <c r="P15142" s="34">
        <v>226</v>
      </c>
      <c r="Q15142" s="34">
        <v>365</v>
      </c>
      <c r="R15142" s="34">
        <v>397</v>
      </c>
      <c r="S15142" s="34">
        <v>294</v>
      </c>
      <c r="T15142" s="34">
        <v>380</v>
      </c>
      <c r="U15142" s="34">
        <v>260</v>
      </c>
      <c r="V15142" s="34">
        <v>314</v>
      </c>
      <c r="W15142" s="34">
        <v>443</v>
      </c>
      <c r="X15142" s="34">
        <v>305</v>
      </c>
      <c r="Y15142" s="34">
        <v>362</v>
      </c>
      <c r="Z15142" s="34">
        <v>294</v>
      </c>
      <c r="AA15142" s="34">
        <v>339</v>
      </c>
      <c r="AB15142" s="34">
        <v>365</v>
      </c>
      <c r="AC15142" s="34">
        <v>409</v>
      </c>
    </row>
    <row r="15143" spans="1:29" x14ac:dyDescent="0.2">
      <c r="A15143" s="34" t="s">
        <v>75636</v>
      </c>
      <c r="B15143" s="34">
        <v>79</v>
      </c>
      <c r="C15143" s="34">
        <v>79</v>
      </c>
      <c r="D15143" s="34">
        <v>122</v>
      </c>
      <c r="E15143" s="34">
        <v>92</v>
      </c>
      <c r="F15143" s="34">
        <v>82</v>
      </c>
      <c r="G15143" s="34">
        <v>78</v>
      </c>
      <c r="H15143" s="34">
        <v>98</v>
      </c>
      <c r="I15143" s="34">
        <v>61</v>
      </c>
      <c r="J15143" s="34">
        <v>118</v>
      </c>
      <c r="K15143" s="34">
        <v>124</v>
      </c>
      <c r="L15143" s="34">
        <v>55</v>
      </c>
      <c r="M15143" s="34">
        <v>66</v>
      </c>
      <c r="N15143" s="34">
        <v>90</v>
      </c>
      <c r="O15143" s="34">
        <v>78</v>
      </c>
      <c r="P15143" s="34">
        <v>85</v>
      </c>
      <c r="Q15143" s="34">
        <v>116</v>
      </c>
      <c r="R15143" s="34">
        <v>138</v>
      </c>
      <c r="S15143" s="34">
        <v>104</v>
      </c>
      <c r="T15143" s="34">
        <v>101</v>
      </c>
      <c r="U15143" s="34">
        <v>91</v>
      </c>
      <c r="V15143" s="34">
        <v>111</v>
      </c>
      <c r="W15143" s="34">
        <v>96</v>
      </c>
      <c r="X15143" s="34">
        <v>165</v>
      </c>
      <c r="Y15143" s="34">
        <v>81</v>
      </c>
      <c r="Z15143" s="34">
        <v>118</v>
      </c>
      <c r="AA15143" s="34">
        <v>107</v>
      </c>
      <c r="AB15143" s="34">
        <v>87</v>
      </c>
      <c r="AC15143" s="34">
        <v>125</v>
      </c>
    </row>
    <row r="15144" spans="1:29" x14ac:dyDescent="0.2">
      <c r="A15144" s="34" t="s">
        <v>75637</v>
      </c>
      <c r="B15144" s="34">
        <v>207</v>
      </c>
      <c r="C15144" s="34">
        <v>230</v>
      </c>
      <c r="D15144" s="34">
        <v>362</v>
      </c>
      <c r="E15144" s="34">
        <v>310</v>
      </c>
      <c r="F15144" s="34">
        <v>299</v>
      </c>
      <c r="G15144" s="34">
        <v>218</v>
      </c>
      <c r="H15144" s="34">
        <v>222</v>
      </c>
      <c r="I15144" s="34">
        <v>215</v>
      </c>
      <c r="J15144" s="34">
        <v>261</v>
      </c>
      <c r="K15144" s="34">
        <v>202</v>
      </c>
      <c r="L15144" s="34">
        <v>202</v>
      </c>
      <c r="M15144" s="34">
        <v>163</v>
      </c>
      <c r="N15144" s="34">
        <v>232</v>
      </c>
      <c r="O15144" s="34">
        <v>184</v>
      </c>
      <c r="P15144" s="34">
        <v>234</v>
      </c>
      <c r="Q15144" s="34">
        <v>295</v>
      </c>
      <c r="R15144" s="34">
        <v>276</v>
      </c>
      <c r="S15144" s="34">
        <v>296</v>
      </c>
      <c r="T15144" s="34">
        <v>223</v>
      </c>
      <c r="U15144" s="34">
        <v>203</v>
      </c>
      <c r="V15144" s="34">
        <v>269</v>
      </c>
      <c r="W15144" s="34">
        <v>309</v>
      </c>
      <c r="X15144" s="34">
        <v>475</v>
      </c>
      <c r="Y15144" s="34">
        <v>215</v>
      </c>
      <c r="Z15144" s="34">
        <v>368</v>
      </c>
      <c r="AA15144" s="34">
        <v>293</v>
      </c>
      <c r="AB15144" s="34">
        <v>262</v>
      </c>
      <c r="AC15144" s="34">
        <v>324</v>
      </c>
    </row>
    <row r="15145" spans="1:29" x14ac:dyDescent="0.2">
      <c r="A15145" s="34" t="s">
        <v>75638</v>
      </c>
      <c r="B15145" s="34">
        <v>230</v>
      </c>
      <c r="C15145" s="34">
        <v>175</v>
      </c>
      <c r="D15145" s="34">
        <v>293</v>
      </c>
      <c r="E15145" s="34">
        <v>222</v>
      </c>
      <c r="F15145" s="34">
        <v>278</v>
      </c>
      <c r="G15145" s="34">
        <v>160</v>
      </c>
      <c r="H15145" s="34">
        <v>354</v>
      </c>
      <c r="I15145" s="34">
        <v>182</v>
      </c>
      <c r="J15145" s="34">
        <v>337</v>
      </c>
      <c r="K15145" s="34">
        <v>178</v>
      </c>
      <c r="L15145" s="34">
        <v>327</v>
      </c>
      <c r="M15145" s="34">
        <v>165</v>
      </c>
      <c r="N15145" s="34">
        <v>309</v>
      </c>
      <c r="O15145" s="34">
        <v>160</v>
      </c>
      <c r="P15145" s="34">
        <v>309</v>
      </c>
      <c r="Q15145" s="34">
        <v>289</v>
      </c>
      <c r="R15145" s="34">
        <v>357</v>
      </c>
      <c r="S15145" s="34">
        <v>224</v>
      </c>
      <c r="T15145" s="34">
        <v>417</v>
      </c>
      <c r="U15145" s="34">
        <v>170</v>
      </c>
      <c r="V15145" s="34">
        <v>421</v>
      </c>
      <c r="W15145" s="34">
        <v>296</v>
      </c>
      <c r="X15145" s="34">
        <v>363</v>
      </c>
      <c r="Y15145" s="34">
        <v>250</v>
      </c>
      <c r="Z15145" s="34">
        <v>268</v>
      </c>
      <c r="AA15145" s="34">
        <v>200</v>
      </c>
      <c r="AB15145" s="34">
        <v>532</v>
      </c>
      <c r="AC15145" s="34">
        <v>339</v>
      </c>
    </row>
    <row r="15146" spans="1:29" x14ac:dyDescent="0.2">
      <c r="A15146" s="34" t="s">
        <v>75639</v>
      </c>
      <c r="B15146" s="34">
        <v>75</v>
      </c>
      <c r="C15146" s="34">
        <v>23</v>
      </c>
      <c r="D15146" s="34">
        <v>50</v>
      </c>
      <c r="E15146" s="34">
        <v>45</v>
      </c>
      <c r="F15146" s="34">
        <v>51</v>
      </c>
      <c r="G15146" s="34">
        <v>28</v>
      </c>
      <c r="H15146" s="34">
        <v>59</v>
      </c>
      <c r="I15146" s="34">
        <v>39</v>
      </c>
      <c r="J15146" s="34">
        <v>42</v>
      </c>
      <c r="K15146" s="34">
        <v>59</v>
      </c>
      <c r="L15146" s="34">
        <v>45</v>
      </c>
      <c r="M15146" s="34">
        <v>47</v>
      </c>
      <c r="N15146" s="34">
        <v>37</v>
      </c>
      <c r="O15146" s="34">
        <v>38</v>
      </c>
      <c r="P15146" s="34">
        <v>60</v>
      </c>
      <c r="Q15146" s="34">
        <v>55</v>
      </c>
      <c r="R15146" s="34">
        <v>78</v>
      </c>
      <c r="S15146" s="34">
        <v>47</v>
      </c>
      <c r="T15146" s="34">
        <v>44</v>
      </c>
      <c r="U15146" s="34">
        <v>51</v>
      </c>
      <c r="V15146" s="34">
        <v>51</v>
      </c>
      <c r="W15146" s="34">
        <v>55</v>
      </c>
      <c r="X15146" s="34">
        <v>84</v>
      </c>
      <c r="Y15146" s="34">
        <v>50</v>
      </c>
      <c r="Z15146" s="34">
        <v>55</v>
      </c>
      <c r="AA15146" s="34">
        <v>57</v>
      </c>
      <c r="AB15146" s="34">
        <v>70</v>
      </c>
      <c r="AC15146" s="34">
        <v>73</v>
      </c>
    </row>
    <row r="15147" spans="1:29" x14ac:dyDescent="0.2">
      <c r="A15147" s="34" t="s">
        <v>75640</v>
      </c>
      <c r="B15147" s="34">
        <v>130</v>
      </c>
      <c r="C15147" s="34">
        <v>136</v>
      </c>
      <c r="D15147" s="34">
        <v>209</v>
      </c>
      <c r="E15147" s="34">
        <v>177</v>
      </c>
      <c r="F15147" s="34">
        <v>226</v>
      </c>
      <c r="G15147" s="34">
        <v>193</v>
      </c>
      <c r="H15147" s="34">
        <v>176</v>
      </c>
      <c r="I15147" s="34">
        <v>161</v>
      </c>
      <c r="J15147" s="34">
        <v>210</v>
      </c>
      <c r="K15147" s="34">
        <v>191</v>
      </c>
      <c r="L15147" s="34">
        <v>166</v>
      </c>
      <c r="M15147" s="34">
        <v>138</v>
      </c>
      <c r="N15147" s="34">
        <v>228</v>
      </c>
      <c r="O15147" s="34">
        <v>170</v>
      </c>
      <c r="P15147" s="34">
        <v>192</v>
      </c>
      <c r="Q15147" s="34">
        <v>251</v>
      </c>
      <c r="R15147" s="34">
        <v>302</v>
      </c>
      <c r="S15147" s="34">
        <v>204</v>
      </c>
      <c r="T15147" s="34">
        <v>232</v>
      </c>
      <c r="U15147" s="34">
        <v>164</v>
      </c>
      <c r="V15147" s="34">
        <v>284</v>
      </c>
      <c r="W15147" s="34">
        <v>243</v>
      </c>
      <c r="X15147" s="34">
        <v>250</v>
      </c>
      <c r="Y15147" s="34">
        <v>229</v>
      </c>
      <c r="Z15147" s="34">
        <v>263</v>
      </c>
      <c r="AA15147" s="34">
        <v>219</v>
      </c>
      <c r="AB15147" s="34">
        <v>307</v>
      </c>
      <c r="AC15147" s="34">
        <v>229</v>
      </c>
    </row>
    <row r="15148" spans="1:29" x14ac:dyDescent="0.2">
      <c r="A15148" s="34" t="s">
        <v>75641</v>
      </c>
      <c r="B15148" s="34">
        <v>56</v>
      </c>
      <c r="C15148" s="34">
        <v>41</v>
      </c>
      <c r="D15148" s="34">
        <v>58</v>
      </c>
      <c r="E15148" s="34">
        <v>60</v>
      </c>
      <c r="F15148" s="34">
        <v>87</v>
      </c>
      <c r="G15148" s="34">
        <v>40</v>
      </c>
      <c r="H15148" s="34">
        <v>87</v>
      </c>
      <c r="I15148" s="34">
        <v>38</v>
      </c>
      <c r="J15148" s="34">
        <v>76</v>
      </c>
      <c r="K15148" s="34">
        <v>55</v>
      </c>
      <c r="L15148" s="34">
        <v>54</v>
      </c>
      <c r="M15148" s="34">
        <v>74</v>
      </c>
      <c r="N15148" s="34">
        <v>56</v>
      </c>
      <c r="O15148" s="34">
        <v>59</v>
      </c>
      <c r="P15148" s="34">
        <v>77</v>
      </c>
      <c r="Q15148" s="34">
        <v>85</v>
      </c>
      <c r="R15148" s="34">
        <v>119</v>
      </c>
      <c r="S15148" s="34">
        <v>82</v>
      </c>
      <c r="T15148" s="34">
        <v>93</v>
      </c>
      <c r="U15148" s="34">
        <v>56</v>
      </c>
      <c r="V15148" s="34">
        <v>92</v>
      </c>
      <c r="W15148" s="34">
        <v>51</v>
      </c>
      <c r="X15148" s="34">
        <v>110</v>
      </c>
      <c r="Y15148" s="34">
        <v>75</v>
      </c>
      <c r="Z15148" s="34">
        <v>114</v>
      </c>
      <c r="AA15148" s="34">
        <v>62</v>
      </c>
      <c r="AB15148" s="34">
        <v>123</v>
      </c>
      <c r="AC15148" s="34">
        <v>91</v>
      </c>
    </row>
    <row r="15149" spans="1:29" x14ac:dyDescent="0.2">
      <c r="A15149" s="34" t="s">
        <v>75642</v>
      </c>
      <c r="B15149" s="34">
        <v>208</v>
      </c>
      <c r="C15149" s="34">
        <v>242</v>
      </c>
      <c r="D15149" s="34">
        <v>358</v>
      </c>
      <c r="E15149" s="34">
        <v>304</v>
      </c>
      <c r="F15149" s="34">
        <v>292</v>
      </c>
      <c r="G15149" s="34">
        <v>306</v>
      </c>
      <c r="H15149" s="34">
        <v>251</v>
      </c>
      <c r="I15149" s="34">
        <v>253</v>
      </c>
      <c r="J15149" s="34">
        <v>275</v>
      </c>
      <c r="K15149" s="34">
        <v>280</v>
      </c>
      <c r="L15149" s="34">
        <v>183</v>
      </c>
      <c r="M15149" s="34">
        <v>222</v>
      </c>
      <c r="N15149" s="34">
        <v>251</v>
      </c>
      <c r="O15149" s="34">
        <v>231</v>
      </c>
      <c r="P15149" s="34">
        <v>231</v>
      </c>
      <c r="Q15149" s="34">
        <v>333</v>
      </c>
      <c r="R15149" s="34">
        <v>338</v>
      </c>
      <c r="S15149" s="34">
        <v>275</v>
      </c>
      <c r="T15149" s="34">
        <v>299</v>
      </c>
      <c r="U15149" s="34">
        <v>259</v>
      </c>
      <c r="V15149" s="34">
        <v>378</v>
      </c>
      <c r="W15149" s="34">
        <v>275</v>
      </c>
      <c r="X15149" s="34">
        <v>359</v>
      </c>
      <c r="Y15149" s="34">
        <v>252</v>
      </c>
      <c r="Z15149" s="34">
        <v>272</v>
      </c>
      <c r="AA15149" s="34">
        <v>305</v>
      </c>
      <c r="AB15149" s="34">
        <v>325</v>
      </c>
      <c r="AC15149" s="34">
        <v>399</v>
      </c>
    </row>
    <row r="15150" spans="1:29" x14ac:dyDescent="0.2">
      <c r="A15150" s="34" t="s">
        <v>75643</v>
      </c>
      <c r="B15150" s="34">
        <v>39</v>
      </c>
      <c r="C15150" s="34">
        <v>48</v>
      </c>
      <c r="D15150" s="34">
        <v>78</v>
      </c>
      <c r="E15150" s="34">
        <v>57</v>
      </c>
      <c r="F15150" s="34">
        <v>37</v>
      </c>
      <c r="G15150" s="34">
        <v>35</v>
      </c>
      <c r="H15150" s="34">
        <v>36</v>
      </c>
      <c r="I15150" s="34">
        <v>29</v>
      </c>
      <c r="J15150" s="34">
        <v>29</v>
      </c>
      <c r="K15150" s="34">
        <v>49</v>
      </c>
      <c r="L15150" s="34">
        <v>15</v>
      </c>
      <c r="M15150" s="34">
        <v>37</v>
      </c>
      <c r="N15150" s="34">
        <v>51</v>
      </c>
      <c r="O15150" s="34">
        <v>56</v>
      </c>
      <c r="P15150" s="34">
        <v>41</v>
      </c>
      <c r="Q15150" s="34">
        <v>40</v>
      </c>
      <c r="R15150" s="34">
        <v>36</v>
      </c>
      <c r="S15150" s="34">
        <v>53</v>
      </c>
      <c r="T15150" s="34">
        <v>26</v>
      </c>
      <c r="U15150" s="34">
        <v>42</v>
      </c>
      <c r="V15150" s="34">
        <v>45</v>
      </c>
      <c r="W15150" s="34">
        <v>38</v>
      </c>
      <c r="X15150" s="34">
        <v>56</v>
      </c>
      <c r="Y15150" s="34">
        <v>22</v>
      </c>
      <c r="Z15150" s="34">
        <v>63</v>
      </c>
      <c r="AA15150" s="34">
        <v>44</v>
      </c>
      <c r="AB15150" s="34">
        <v>24</v>
      </c>
      <c r="AC15150" s="34">
        <v>62</v>
      </c>
    </row>
    <row r="15151" spans="1:29" x14ac:dyDescent="0.2">
      <c r="A15151" s="34" t="s">
        <v>75644</v>
      </c>
      <c r="B15151" s="34">
        <v>53</v>
      </c>
      <c r="C15151" s="34">
        <v>103</v>
      </c>
      <c r="D15151" s="34">
        <v>96</v>
      </c>
      <c r="E15151" s="34">
        <v>134</v>
      </c>
      <c r="F15151" s="34">
        <v>86</v>
      </c>
      <c r="G15151" s="34">
        <v>114</v>
      </c>
      <c r="H15151" s="34">
        <v>87</v>
      </c>
      <c r="I15151" s="34">
        <v>127</v>
      </c>
      <c r="J15151" s="34">
        <v>89</v>
      </c>
      <c r="K15151" s="34">
        <v>133</v>
      </c>
      <c r="L15151" s="34">
        <v>36</v>
      </c>
      <c r="M15151" s="34">
        <v>93</v>
      </c>
      <c r="N15151" s="34">
        <v>58</v>
      </c>
      <c r="O15151" s="34">
        <v>72</v>
      </c>
      <c r="P15151" s="34">
        <v>59</v>
      </c>
      <c r="Q15151" s="34">
        <v>122</v>
      </c>
      <c r="R15151" s="34">
        <v>95</v>
      </c>
      <c r="S15151" s="34">
        <v>155</v>
      </c>
      <c r="T15151" s="34">
        <v>73</v>
      </c>
      <c r="U15151" s="34">
        <v>84</v>
      </c>
      <c r="V15151" s="34">
        <v>85</v>
      </c>
      <c r="W15151" s="34">
        <v>85</v>
      </c>
      <c r="X15151" s="34">
        <v>110</v>
      </c>
      <c r="Y15151" s="34">
        <v>95</v>
      </c>
      <c r="Z15151" s="34">
        <v>103</v>
      </c>
      <c r="AA15151" s="34">
        <v>139</v>
      </c>
      <c r="AB15151" s="34">
        <v>57</v>
      </c>
      <c r="AC15151" s="34">
        <v>183</v>
      </c>
    </row>
    <row r="15152" spans="1:29" x14ac:dyDescent="0.2">
      <c r="A15152" s="34" t="s">
        <v>75645</v>
      </c>
      <c r="B15152" s="34">
        <v>197</v>
      </c>
      <c r="C15152" s="34">
        <v>130</v>
      </c>
      <c r="D15152" s="34">
        <v>210</v>
      </c>
      <c r="E15152" s="34">
        <v>102</v>
      </c>
      <c r="F15152" s="34">
        <v>197</v>
      </c>
      <c r="G15152" s="34">
        <v>104</v>
      </c>
      <c r="H15152" s="34">
        <v>214</v>
      </c>
      <c r="I15152" s="34">
        <v>106</v>
      </c>
      <c r="J15152" s="34">
        <v>225</v>
      </c>
      <c r="K15152" s="34">
        <v>116</v>
      </c>
      <c r="L15152" s="34">
        <v>250</v>
      </c>
      <c r="M15152" s="34">
        <v>123</v>
      </c>
      <c r="N15152" s="34">
        <v>181</v>
      </c>
      <c r="O15152" s="34">
        <v>82</v>
      </c>
      <c r="P15152" s="34">
        <v>215</v>
      </c>
      <c r="Q15152" s="34">
        <v>153</v>
      </c>
      <c r="R15152" s="34">
        <v>291</v>
      </c>
      <c r="S15152" s="34">
        <v>180</v>
      </c>
      <c r="T15152" s="34">
        <v>391</v>
      </c>
      <c r="U15152" s="34">
        <v>173</v>
      </c>
      <c r="V15152" s="34">
        <v>302</v>
      </c>
      <c r="W15152" s="34">
        <v>242</v>
      </c>
      <c r="X15152" s="34">
        <v>338</v>
      </c>
      <c r="Y15152" s="34">
        <v>211</v>
      </c>
      <c r="Z15152" s="34">
        <v>222</v>
      </c>
      <c r="AA15152" s="34">
        <v>159</v>
      </c>
      <c r="AB15152" s="34">
        <v>349</v>
      </c>
      <c r="AC15152" s="34">
        <v>216</v>
      </c>
    </row>
    <row r="15153" spans="1:29" x14ac:dyDescent="0.2">
      <c r="A15153" s="34" t="s">
        <v>75646</v>
      </c>
      <c r="B15153" s="34">
        <v>469</v>
      </c>
      <c r="C15153" s="34">
        <v>676</v>
      </c>
      <c r="D15153" s="34">
        <v>841</v>
      </c>
      <c r="E15153" s="34">
        <v>826</v>
      </c>
      <c r="F15153" s="34">
        <v>905</v>
      </c>
      <c r="G15153" s="34">
        <v>694</v>
      </c>
      <c r="H15153" s="34">
        <v>848</v>
      </c>
      <c r="I15153" s="34">
        <v>681</v>
      </c>
      <c r="J15153" s="34">
        <v>782</v>
      </c>
      <c r="K15153" s="34">
        <v>794</v>
      </c>
      <c r="L15153" s="34">
        <v>646</v>
      </c>
      <c r="M15153" s="34">
        <v>636</v>
      </c>
      <c r="N15153" s="34">
        <v>676</v>
      </c>
      <c r="O15153" s="34">
        <v>667</v>
      </c>
      <c r="P15153" s="34">
        <v>809</v>
      </c>
      <c r="Q15153" s="34">
        <v>943</v>
      </c>
      <c r="R15153" s="34">
        <v>1020</v>
      </c>
      <c r="S15153" s="34">
        <v>898</v>
      </c>
      <c r="T15153" s="34">
        <v>845</v>
      </c>
      <c r="U15153" s="34">
        <v>769</v>
      </c>
      <c r="V15153" s="34">
        <v>1008</v>
      </c>
      <c r="W15153" s="34">
        <v>958</v>
      </c>
      <c r="X15153" s="34">
        <v>1114</v>
      </c>
      <c r="Y15153" s="34">
        <v>874</v>
      </c>
      <c r="Z15153" s="34">
        <v>895</v>
      </c>
      <c r="AA15153" s="34">
        <v>897</v>
      </c>
      <c r="AB15153" s="34">
        <v>1073</v>
      </c>
      <c r="AC15153" s="34">
        <v>1234</v>
      </c>
    </row>
    <row r="15154" spans="1:29" x14ac:dyDescent="0.2">
      <c r="A15154" s="34" t="s">
        <v>75647</v>
      </c>
      <c r="B15154" s="34">
        <v>327</v>
      </c>
      <c r="C15154" s="34">
        <v>285</v>
      </c>
      <c r="D15154" s="34">
        <v>375</v>
      </c>
      <c r="E15154" s="34">
        <v>258</v>
      </c>
      <c r="F15154" s="34">
        <v>397</v>
      </c>
      <c r="G15154" s="34">
        <v>273</v>
      </c>
      <c r="H15154" s="34">
        <v>361</v>
      </c>
      <c r="I15154" s="34">
        <v>225</v>
      </c>
      <c r="J15154" s="34">
        <v>454</v>
      </c>
      <c r="K15154" s="34">
        <v>249</v>
      </c>
      <c r="L15154" s="34">
        <v>439</v>
      </c>
      <c r="M15154" s="34">
        <v>211</v>
      </c>
      <c r="N15154" s="34">
        <v>339</v>
      </c>
      <c r="O15154" s="34">
        <v>209</v>
      </c>
      <c r="P15154" s="34">
        <v>437</v>
      </c>
      <c r="Q15154" s="34">
        <v>433</v>
      </c>
      <c r="R15154" s="34">
        <v>623</v>
      </c>
      <c r="S15154" s="34">
        <v>353</v>
      </c>
      <c r="T15154" s="34">
        <v>600</v>
      </c>
      <c r="U15154" s="34">
        <v>328</v>
      </c>
      <c r="V15154" s="34">
        <v>514</v>
      </c>
      <c r="W15154" s="34">
        <v>415</v>
      </c>
      <c r="X15154" s="34">
        <v>419</v>
      </c>
      <c r="Y15154" s="34">
        <v>437</v>
      </c>
      <c r="Z15154" s="34">
        <v>382</v>
      </c>
      <c r="AA15154" s="34">
        <v>393</v>
      </c>
      <c r="AB15154" s="34">
        <v>601</v>
      </c>
      <c r="AC15154" s="34">
        <v>548</v>
      </c>
    </row>
    <row r="15155" spans="1:29" x14ac:dyDescent="0.2">
      <c r="A15155" s="34" t="s">
        <v>75648</v>
      </c>
      <c r="B15155" s="34">
        <v>31</v>
      </c>
      <c r="C15155" s="34">
        <v>22</v>
      </c>
      <c r="D15155" s="34">
        <v>37</v>
      </c>
      <c r="E15155" s="34">
        <v>32</v>
      </c>
      <c r="F15155" s="34">
        <v>35</v>
      </c>
      <c r="G15155" s="34">
        <v>37</v>
      </c>
      <c r="H15155" s="34">
        <v>28</v>
      </c>
      <c r="I15155" s="34">
        <v>30</v>
      </c>
      <c r="J15155" s="34">
        <v>30</v>
      </c>
      <c r="K15155" s="34">
        <v>39</v>
      </c>
      <c r="L15155" s="34">
        <v>10</v>
      </c>
      <c r="M15155" s="34">
        <v>35</v>
      </c>
      <c r="N15155" s="34">
        <v>36</v>
      </c>
      <c r="O15155" s="34">
        <v>35</v>
      </c>
      <c r="P15155" s="34">
        <v>24</v>
      </c>
      <c r="Q15155" s="34">
        <v>35</v>
      </c>
      <c r="R15155" s="34">
        <v>39</v>
      </c>
      <c r="S15155" s="34">
        <v>48</v>
      </c>
      <c r="T15155" s="34">
        <v>27</v>
      </c>
      <c r="U15155" s="34">
        <v>26</v>
      </c>
      <c r="V15155" s="34">
        <v>53</v>
      </c>
      <c r="W15155" s="34">
        <v>26</v>
      </c>
      <c r="X15155" s="34">
        <v>55</v>
      </c>
      <c r="Y15155" s="34">
        <v>35</v>
      </c>
      <c r="Z15155" s="34">
        <v>35</v>
      </c>
      <c r="AA15155" s="34">
        <v>64</v>
      </c>
      <c r="AB15155" s="34">
        <v>22</v>
      </c>
      <c r="AC15155" s="34">
        <v>58</v>
      </c>
    </row>
    <row r="15156" spans="1:29" x14ac:dyDescent="0.2">
      <c r="A15156" s="34" t="s">
        <v>75649</v>
      </c>
      <c r="B15156" s="34">
        <v>187</v>
      </c>
      <c r="C15156" s="34">
        <v>195</v>
      </c>
      <c r="D15156" s="34">
        <v>227</v>
      </c>
      <c r="E15156" s="34">
        <v>194</v>
      </c>
      <c r="F15156" s="34">
        <v>244</v>
      </c>
      <c r="G15156" s="34">
        <v>204</v>
      </c>
      <c r="H15156" s="34">
        <v>226</v>
      </c>
      <c r="I15156" s="34">
        <v>212</v>
      </c>
      <c r="J15156" s="34">
        <v>220</v>
      </c>
      <c r="K15156" s="34">
        <v>186</v>
      </c>
      <c r="L15156" s="34">
        <v>185</v>
      </c>
      <c r="M15156" s="34">
        <v>204</v>
      </c>
      <c r="N15156" s="34">
        <v>173</v>
      </c>
      <c r="O15156" s="34">
        <v>192</v>
      </c>
      <c r="P15156" s="34">
        <v>175</v>
      </c>
      <c r="Q15156" s="34">
        <v>215</v>
      </c>
      <c r="R15156" s="34">
        <v>258</v>
      </c>
      <c r="S15156" s="34">
        <v>243</v>
      </c>
      <c r="T15156" s="34">
        <v>316</v>
      </c>
      <c r="U15156" s="34">
        <v>208</v>
      </c>
      <c r="V15156" s="34">
        <v>272</v>
      </c>
      <c r="W15156" s="34">
        <v>240</v>
      </c>
      <c r="X15156" s="34">
        <v>228</v>
      </c>
      <c r="Y15156" s="34">
        <v>217</v>
      </c>
      <c r="Z15156" s="34">
        <v>246</v>
      </c>
      <c r="AA15156" s="34">
        <v>228</v>
      </c>
      <c r="AB15156" s="34">
        <v>399</v>
      </c>
      <c r="AC15156" s="34">
        <v>280</v>
      </c>
    </row>
    <row r="15157" spans="1:29" x14ac:dyDescent="0.2">
      <c r="A15157" s="34" t="s">
        <v>75650</v>
      </c>
      <c r="B15157" s="34">
        <v>82</v>
      </c>
      <c r="C15157" s="34">
        <v>79</v>
      </c>
      <c r="D15157" s="34">
        <v>124</v>
      </c>
      <c r="E15157" s="34">
        <v>84</v>
      </c>
      <c r="F15157" s="34">
        <v>97</v>
      </c>
      <c r="G15157" s="34">
        <v>58</v>
      </c>
      <c r="H15157" s="34">
        <v>62</v>
      </c>
      <c r="I15157" s="34">
        <v>48</v>
      </c>
      <c r="J15157" s="34">
        <v>68</v>
      </c>
      <c r="K15157" s="34">
        <v>86</v>
      </c>
      <c r="L15157" s="34">
        <v>60</v>
      </c>
      <c r="M15157" s="34">
        <v>80</v>
      </c>
      <c r="N15157" s="34">
        <v>74</v>
      </c>
      <c r="O15157" s="34">
        <v>78</v>
      </c>
      <c r="P15157" s="34">
        <v>88</v>
      </c>
      <c r="Q15157" s="34">
        <v>98</v>
      </c>
      <c r="R15157" s="34">
        <v>105</v>
      </c>
      <c r="S15157" s="34">
        <v>61</v>
      </c>
      <c r="T15157" s="34">
        <v>125</v>
      </c>
      <c r="U15157" s="34">
        <v>103</v>
      </c>
      <c r="V15157" s="34">
        <v>82</v>
      </c>
      <c r="W15157" s="34">
        <v>92</v>
      </c>
      <c r="X15157" s="34">
        <v>101</v>
      </c>
      <c r="Y15157" s="34">
        <v>96</v>
      </c>
      <c r="Z15157" s="34">
        <v>119</v>
      </c>
      <c r="AA15157" s="34">
        <v>104</v>
      </c>
      <c r="AB15157" s="34">
        <v>117</v>
      </c>
      <c r="AC15157" s="34">
        <v>140</v>
      </c>
    </row>
    <row r="15158" spans="1:29" x14ac:dyDescent="0.2">
      <c r="A15158" s="34" t="s">
        <v>75651</v>
      </c>
      <c r="B15158" s="34">
        <v>357</v>
      </c>
      <c r="C15158" s="34">
        <v>251</v>
      </c>
      <c r="D15158" s="34">
        <v>283</v>
      </c>
      <c r="E15158" s="34">
        <v>262</v>
      </c>
      <c r="F15158" s="34">
        <v>342</v>
      </c>
      <c r="G15158" s="34">
        <v>296</v>
      </c>
      <c r="H15158" s="34">
        <v>315</v>
      </c>
      <c r="I15158" s="34">
        <v>271</v>
      </c>
      <c r="J15158" s="34">
        <v>317</v>
      </c>
      <c r="K15158" s="34">
        <v>258</v>
      </c>
      <c r="L15158" s="34">
        <v>286</v>
      </c>
      <c r="M15158" s="34">
        <v>224</v>
      </c>
      <c r="N15158" s="34">
        <v>301</v>
      </c>
      <c r="O15158" s="34">
        <v>226</v>
      </c>
      <c r="P15158" s="34">
        <v>300</v>
      </c>
      <c r="Q15158" s="34">
        <v>373</v>
      </c>
      <c r="R15158" s="34">
        <v>435</v>
      </c>
      <c r="S15158" s="34">
        <v>302</v>
      </c>
      <c r="T15158" s="34">
        <v>368</v>
      </c>
      <c r="U15158" s="34">
        <v>237</v>
      </c>
      <c r="V15158" s="34">
        <v>381</v>
      </c>
      <c r="W15158" s="34">
        <v>358</v>
      </c>
      <c r="X15158" s="34">
        <v>419</v>
      </c>
      <c r="Y15158" s="34">
        <v>314</v>
      </c>
      <c r="Z15158" s="34">
        <v>398</v>
      </c>
      <c r="AA15158" s="34">
        <v>358</v>
      </c>
      <c r="AB15158" s="34">
        <v>433</v>
      </c>
      <c r="AC15158" s="34">
        <v>387</v>
      </c>
    </row>
    <row r="15159" spans="1:29" x14ac:dyDescent="0.2">
      <c r="A15159" s="34" t="s">
        <v>75652</v>
      </c>
      <c r="B15159" s="34">
        <v>137</v>
      </c>
      <c r="C15159" s="34">
        <v>145</v>
      </c>
      <c r="D15159" s="34">
        <v>263</v>
      </c>
      <c r="E15159" s="34">
        <v>161</v>
      </c>
      <c r="F15159" s="34">
        <v>206</v>
      </c>
      <c r="G15159" s="34">
        <v>226</v>
      </c>
      <c r="H15159" s="34">
        <v>160</v>
      </c>
      <c r="I15159" s="34">
        <v>172</v>
      </c>
      <c r="J15159" s="34">
        <v>191</v>
      </c>
      <c r="K15159" s="34">
        <v>164</v>
      </c>
      <c r="L15159" s="34">
        <v>114</v>
      </c>
      <c r="M15159" s="34">
        <v>165</v>
      </c>
      <c r="N15159" s="34">
        <v>183</v>
      </c>
      <c r="O15159" s="34">
        <v>125</v>
      </c>
      <c r="P15159" s="34">
        <v>180</v>
      </c>
      <c r="Q15159" s="34">
        <v>189</v>
      </c>
      <c r="R15159" s="34">
        <v>215</v>
      </c>
      <c r="S15159" s="34">
        <v>259</v>
      </c>
      <c r="T15159" s="34">
        <v>144</v>
      </c>
      <c r="U15159" s="34">
        <v>183</v>
      </c>
      <c r="V15159" s="34">
        <v>193</v>
      </c>
      <c r="W15159" s="34">
        <v>142</v>
      </c>
      <c r="X15159" s="34">
        <v>241</v>
      </c>
      <c r="Y15159" s="34">
        <v>169</v>
      </c>
      <c r="Z15159" s="34">
        <v>243</v>
      </c>
      <c r="AA15159" s="34">
        <v>202</v>
      </c>
      <c r="AB15159" s="34">
        <v>152</v>
      </c>
      <c r="AC15159" s="34">
        <v>216</v>
      </c>
    </row>
    <row r="15160" spans="1:29" x14ac:dyDescent="0.2">
      <c r="A15160" s="34" t="s">
        <v>75653</v>
      </c>
      <c r="B15160" s="34">
        <v>65</v>
      </c>
      <c r="C15160" s="34">
        <v>87</v>
      </c>
      <c r="D15160" s="34">
        <v>97</v>
      </c>
      <c r="E15160" s="34">
        <v>86</v>
      </c>
      <c r="F15160" s="34">
        <v>92</v>
      </c>
      <c r="G15160" s="34">
        <v>74</v>
      </c>
      <c r="H15160" s="34">
        <v>81</v>
      </c>
      <c r="I15160" s="34">
        <v>102</v>
      </c>
      <c r="J15160" s="34">
        <v>96</v>
      </c>
      <c r="K15160" s="34">
        <v>95</v>
      </c>
      <c r="L15160" s="34">
        <v>78</v>
      </c>
      <c r="M15160" s="34">
        <v>91</v>
      </c>
      <c r="N15160" s="34">
        <v>100</v>
      </c>
      <c r="O15160" s="34">
        <v>74</v>
      </c>
      <c r="P15160" s="34">
        <v>93</v>
      </c>
      <c r="Q15160" s="34">
        <v>142</v>
      </c>
      <c r="R15160" s="34">
        <v>145</v>
      </c>
      <c r="S15160" s="34">
        <v>105</v>
      </c>
      <c r="T15160" s="34">
        <v>94</v>
      </c>
      <c r="U15160" s="34">
        <v>155</v>
      </c>
      <c r="V15160" s="34">
        <v>113</v>
      </c>
      <c r="W15160" s="34">
        <v>147</v>
      </c>
      <c r="X15160" s="34">
        <v>120</v>
      </c>
      <c r="Y15160" s="34">
        <v>104</v>
      </c>
      <c r="Z15160" s="34">
        <v>107</v>
      </c>
      <c r="AA15160" s="34">
        <v>124</v>
      </c>
      <c r="AB15160" s="34">
        <v>116</v>
      </c>
      <c r="AC15160" s="34">
        <v>182</v>
      </c>
    </row>
    <row r="15161" spans="1:29" x14ac:dyDescent="0.2">
      <c r="A15161" s="34" t="s">
        <v>75654</v>
      </c>
      <c r="B15161" s="34">
        <v>68</v>
      </c>
      <c r="C15161" s="34">
        <v>125</v>
      </c>
      <c r="D15161" s="34">
        <v>84</v>
      </c>
      <c r="E15161" s="34">
        <v>118</v>
      </c>
      <c r="F15161" s="34">
        <v>109</v>
      </c>
      <c r="G15161" s="34">
        <v>133</v>
      </c>
      <c r="H15161" s="34">
        <v>64</v>
      </c>
      <c r="I15161" s="34">
        <v>86</v>
      </c>
      <c r="J15161" s="34">
        <v>88</v>
      </c>
      <c r="K15161" s="34">
        <v>131</v>
      </c>
      <c r="L15161" s="34">
        <v>67</v>
      </c>
      <c r="M15161" s="34">
        <v>102</v>
      </c>
      <c r="N15161" s="34">
        <v>85</v>
      </c>
      <c r="O15161" s="34">
        <v>109</v>
      </c>
      <c r="P15161" s="34">
        <v>87</v>
      </c>
      <c r="Q15161" s="34">
        <v>124</v>
      </c>
      <c r="R15161" s="34">
        <v>120</v>
      </c>
      <c r="S15161" s="34">
        <v>139</v>
      </c>
      <c r="T15161" s="34">
        <v>136</v>
      </c>
      <c r="U15161" s="34">
        <v>123</v>
      </c>
      <c r="V15161" s="34">
        <v>148</v>
      </c>
      <c r="W15161" s="34">
        <v>149</v>
      </c>
      <c r="X15161" s="34">
        <v>149</v>
      </c>
      <c r="Y15161" s="34">
        <v>115</v>
      </c>
      <c r="Z15161" s="34">
        <v>113</v>
      </c>
      <c r="AA15161" s="34">
        <v>171</v>
      </c>
      <c r="AB15161" s="34">
        <v>120</v>
      </c>
      <c r="AC15161" s="34">
        <v>231</v>
      </c>
    </row>
    <row r="15162" spans="1:29" x14ac:dyDescent="0.2">
      <c r="A15162" s="34" t="s">
        <v>75655</v>
      </c>
      <c r="B15162" s="34">
        <v>122</v>
      </c>
      <c r="C15162" s="34">
        <v>173</v>
      </c>
      <c r="D15162" s="34">
        <v>271</v>
      </c>
      <c r="E15162" s="34">
        <v>206</v>
      </c>
      <c r="F15162" s="34">
        <v>243</v>
      </c>
      <c r="G15162" s="34">
        <v>162</v>
      </c>
      <c r="H15162" s="34">
        <v>172</v>
      </c>
      <c r="I15162" s="34">
        <v>175</v>
      </c>
      <c r="J15162" s="34">
        <v>142</v>
      </c>
      <c r="K15162" s="34">
        <v>181</v>
      </c>
      <c r="L15162" s="34">
        <v>86</v>
      </c>
      <c r="M15162" s="34">
        <v>136</v>
      </c>
      <c r="N15162" s="34">
        <v>155</v>
      </c>
      <c r="O15162" s="34">
        <v>120</v>
      </c>
      <c r="P15162" s="34">
        <v>139</v>
      </c>
      <c r="Q15162" s="34">
        <v>175</v>
      </c>
      <c r="R15162" s="34">
        <v>250</v>
      </c>
      <c r="S15162" s="34">
        <v>232</v>
      </c>
      <c r="T15162" s="34">
        <v>131</v>
      </c>
      <c r="U15162" s="34">
        <v>132</v>
      </c>
      <c r="V15162" s="34">
        <v>180</v>
      </c>
      <c r="W15162" s="34">
        <v>139</v>
      </c>
      <c r="X15162" s="34">
        <v>197</v>
      </c>
      <c r="Y15162" s="34">
        <v>138</v>
      </c>
      <c r="Z15162" s="34">
        <v>257</v>
      </c>
      <c r="AA15162" s="34">
        <v>209</v>
      </c>
      <c r="AB15162" s="34">
        <v>176</v>
      </c>
      <c r="AC15162" s="34">
        <v>296</v>
      </c>
    </row>
    <row r="15163" spans="1:29" x14ac:dyDescent="0.2">
      <c r="A15163" s="34" t="s">
        <v>75656</v>
      </c>
      <c r="B15163" s="34">
        <v>122</v>
      </c>
      <c r="C15163" s="34">
        <v>146</v>
      </c>
      <c r="D15163" s="34">
        <v>261</v>
      </c>
      <c r="E15163" s="34">
        <v>179</v>
      </c>
      <c r="F15163" s="34">
        <v>289</v>
      </c>
      <c r="G15163" s="34">
        <v>197</v>
      </c>
      <c r="H15163" s="34">
        <v>238</v>
      </c>
      <c r="I15163" s="34">
        <v>103</v>
      </c>
      <c r="J15163" s="34">
        <v>228</v>
      </c>
      <c r="K15163" s="34">
        <v>190</v>
      </c>
      <c r="L15163" s="34">
        <v>181</v>
      </c>
      <c r="M15163" s="34">
        <v>133</v>
      </c>
      <c r="N15163" s="34">
        <v>209</v>
      </c>
      <c r="O15163" s="34">
        <v>146</v>
      </c>
      <c r="P15163" s="34">
        <v>169</v>
      </c>
      <c r="Q15163" s="34">
        <v>216</v>
      </c>
      <c r="R15163" s="34">
        <v>281</v>
      </c>
      <c r="S15163" s="34">
        <v>199</v>
      </c>
      <c r="T15163" s="34">
        <v>313</v>
      </c>
      <c r="U15163" s="34">
        <v>175</v>
      </c>
      <c r="V15163" s="34">
        <v>266</v>
      </c>
      <c r="W15163" s="34">
        <v>222</v>
      </c>
      <c r="X15163" s="34">
        <v>340</v>
      </c>
      <c r="Y15163" s="34">
        <v>189</v>
      </c>
      <c r="Z15163" s="34">
        <v>271</v>
      </c>
      <c r="AA15163" s="34">
        <v>215</v>
      </c>
      <c r="AB15163" s="34">
        <v>309</v>
      </c>
      <c r="AC15163" s="34">
        <v>230</v>
      </c>
    </row>
    <row r="15164" spans="1:29" x14ac:dyDescent="0.2">
      <c r="A15164" s="34" t="s">
        <v>75657</v>
      </c>
      <c r="B15164" s="34">
        <v>48</v>
      </c>
      <c r="C15164" s="34">
        <v>40</v>
      </c>
      <c r="D15164" s="34">
        <v>86</v>
      </c>
      <c r="E15164" s="34">
        <v>41</v>
      </c>
      <c r="F15164" s="34">
        <v>48</v>
      </c>
      <c r="G15164" s="34">
        <v>30</v>
      </c>
      <c r="H15164" s="34">
        <v>46</v>
      </c>
      <c r="I15164" s="34">
        <v>31</v>
      </c>
      <c r="J15164" s="34">
        <v>38</v>
      </c>
      <c r="K15164" s="34">
        <v>29</v>
      </c>
      <c r="L15164" s="34">
        <v>40</v>
      </c>
      <c r="M15164" s="34">
        <v>34</v>
      </c>
      <c r="N15164" s="34">
        <v>49</v>
      </c>
      <c r="O15164" s="34">
        <v>58</v>
      </c>
      <c r="P15164" s="34">
        <v>56</v>
      </c>
      <c r="Q15164" s="34">
        <v>32</v>
      </c>
      <c r="R15164" s="34">
        <v>66</v>
      </c>
      <c r="S15164" s="34">
        <v>55</v>
      </c>
      <c r="T15164" s="34">
        <v>53</v>
      </c>
      <c r="U15164" s="34">
        <v>29</v>
      </c>
      <c r="V15164" s="34">
        <v>56</v>
      </c>
      <c r="W15164" s="34">
        <v>39</v>
      </c>
      <c r="X15164" s="34">
        <v>82</v>
      </c>
      <c r="Y15164" s="34">
        <v>61</v>
      </c>
      <c r="Z15164" s="34">
        <v>57</v>
      </c>
      <c r="AA15164" s="34">
        <v>33</v>
      </c>
      <c r="AB15164" s="34">
        <v>42</v>
      </c>
      <c r="AC15164" s="34">
        <v>73</v>
      </c>
    </row>
    <row r="15165" spans="1:29" x14ac:dyDescent="0.2">
      <c r="A15165" s="34" t="s">
        <v>75658</v>
      </c>
      <c r="B15165" s="34">
        <v>114</v>
      </c>
      <c r="C15165" s="34">
        <v>167</v>
      </c>
      <c r="D15165" s="34">
        <v>188</v>
      </c>
      <c r="E15165" s="34">
        <v>174</v>
      </c>
      <c r="F15165" s="34">
        <v>221</v>
      </c>
      <c r="G15165" s="34">
        <v>199</v>
      </c>
      <c r="H15165" s="34">
        <v>190</v>
      </c>
      <c r="I15165" s="34">
        <v>170</v>
      </c>
      <c r="J15165" s="34">
        <v>203</v>
      </c>
      <c r="K15165" s="34">
        <v>192</v>
      </c>
      <c r="L15165" s="34">
        <v>174</v>
      </c>
      <c r="M15165" s="34">
        <v>146</v>
      </c>
      <c r="N15165" s="34">
        <v>166</v>
      </c>
      <c r="O15165" s="34">
        <v>159</v>
      </c>
      <c r="P15165" s="34">
        <v>227</v>
      </c>
      <c r="Q15165" s="34">
        <v>255</v>
      </c>
      <c r="R15165" s="34">
        <v>249</v>
      </c>
      <c r="S15165" s="34">
        <v>222</v>
      </c>
      <c r="T15165" s="34">
        <v>211</v>
      </c>
      <c r="U15165" s="34">
        <v>184</v>
      </c>
      <c r="V15165" s="34">
        <v>193</v>
      </c>
      <c r="W15165" s="34">
        <v>268</v>
      </c>
      <c r="X15165" s="34">
        <v>215</v>
      </c>
      <c r="Y15165" s="34">
        <v>236</v>
      </c>
      <c r="Z15165" s="34">
        <v>181</v>
      </c>
      <c r="AA15165" s="34">
        <v>233</v>
      </c>
      <c r="AB15165" s="34">
        <v>261</v>
      </c>
      <c r="AC15165" s="34">
        <v>279</v>
      </c>
    </row>
    <row r="15166" spans="1:29" x14ac:dyDescent="0.2">
      <c r="A15166" s="34" t="s">
        <v>75659</v>
      </c>
      <c r="B15166" s="34">
        <v>82</v>
      </c>
      <c r="C15166" s="34">
        <v>105</v>
      </c>
      <c r="D15166" s="34">
        <v>143</v>
      </c>
      <c r="E15166" s="34">
        <v>100</v>
      </c>
      <c r="F15166" s="34">
        <v>100</v>
      </c>
      <c r="G15166" s="34">
        <v>121</v>
      </c>
      <c r="H15166" s="34">
        <v>96</v>
      </c>
      <c r="I15166" s="34">
        <v>96</v>
      </c>
      <c r="J15166" s="34">
        <v>69</v>
      </c>
      <c r="K15166" s="34">
        <v>126</v>
      </c>
      <c r="L15166" s="34">
        <v>51</v>
      </c>
      <c r="M15166" s="34">
        <v>111</v>
      </c>
      <c r="N15166" s="34">
        <v>87</v>
      </c>
      <c r="O15166" s="34">
        <v>74</v>
      </c>
      <c r="P15166" s="34">
        <v>72</v>
      </c>
      <c r="Q15166" s="34">
        <v>96</v>
      </c>
      <c r="R15166" s="34">
        <v>72</v>
      </c>
      <c r="S15166" s="34">
        <v>98</v>
      </c>
      <c r="T15166" s="34">
        <v>55</v>
      </c>
      <c r="U15166" s="34">
        <v>66</v>
      </c>
      <c r="V15166" s="34">
        <v>116</v>
      </c>
      <c r="W15166" s="34">
        <v>84</v>
      </c>
      <c r="X15166" s="34">
        <v>134</v>
      </c>
      <c r="Y15166" s="34">
        <v>71</v>
      </c>
      <c r="Z15166" s="34">
        <v>114</v>
      </c>
      <c r="AA15166" s="34">
        <v>114</v>
      </c>
      <c r="AB15166" s="34">
        <v>56</v>
      </c>
      <c r="AC15166" s="34">
        <v>146</v>
      </c>
    </row>
    <row r="15167" spans="1:29" x14ac:dyDescent="0.2">
      <c r="A15167" s="34" t="s">
        <v>75660</v>
      </c>
      <c r="B15167" s="34">
        <v>52</v>
      </c>
      <c r="C15167" s="34">
        <v>65</v>
      </c>
      <c r="D15167" s="34">
        <v>73</v>
      </c>
      <c r="E15167" s="34">
        <v>83</v>
      </c>
      <c r="F15167" s="34">
        <v>59</v>
      </c>
      <c r="G15167" s="34">
        <v>31</v>
      </c>
      <c r="H15167" s="34">
        <v>48</v>
      </c>
      <c r="I15167" s="34">
        <v>54</v>
      </c>
      <c r="J15167" s="34">
        <v>48</v>
      </c>
      <c r="K15167" s="34">
        <v>48</v>
      </c>
      <c r="L15167" s="34">
        <v>31</v>
      </c>
      <c r="M15167" s="34">
        <v>43</v>
      </c>
      <c r="N15167" s="34">
        <v>58</v>
      </c>
      <c r="O15167" s="34">
        <v>38</v>
      </c>
      <c r="P15167" s="34">
        <v>52</v>
      </c>
      <c r="Q15167" s="34">
        <v>56</v>
      </c>
      <c r="R15167" s="34">
        <v>74</v>
      </c>
      <c r="S15167" s="34">
        <v>58</v>
      </c>
      <c r="T15167" s="34">
        <v>50</v>
      </c>
      <c r="U15167" s="34">
        <v>67</v>
      </c>
      <c r="V15167" s="34">
        <v>73</v>
      </c>
      <c r="W15167" s="34">
        <v>69</v>
      </c>
      <c r="X15167" s="34">
        <v>86</v>
      </c>
      <c r="Y15167" s="34">
        <v>52</v>
      </c>
      <c r="Z15167" s="34">
        <v>58</v>
      </c>
      <c r="AA15167" s="34">
        <v>53</v>
      </c>
      <c r="AB15167" s="34">
        <v>55</v>
      </c>
      <c r="AC15167" s="34">
        <v>79</v>
      </c>
    </row>
    <row r="15168" spans="1:29" x14ac:dyDescent="0.2">
      <c r="A15168" s="34" t="s">
        <v>75661</v>
      </c>
      <c r="B15168" s="34">
        <v>38</v>
      </c>
      <c r="C15168" s="34">
        <v>50</v>
      </c>
      <c r="D15168" s="34">
        <v>65</v>
      </c>
      <c r="E15168" s="34">
        <v>46</v>
      </c>
      <c r="F15168" s="34">
        <v>54</v>
      </c>
      <c r="G15168" s="34">
        <v>32</v>
      </c>
      <c r="H15168" s="34">
        <v>41</v>
      </c>
      <c r="I15168" s="34">
        <v>59</v>
      </c>
      <c r="J15168" s="34">
        <v>40</v>
      </c>
      <c r="K15168" s="34">
        <v>36</v>
      </c>
      <c r="L15168" s="34">
        <v>24</v>
      </c>
      <c r="M15168" s="34">
        <v>33</v>
      </c>
      <c r="N15168" s="34">
        <v>32</v>
      </c>
      <c r="O15168" s="34">
        <v>49</v>
      </c>
      <c r="P15168" s="34">
        <v>48</v>
      </c>
      <c r="Q15168" s="34">
        <v>61</v>
      </c>
      <c r="R15168" s="34">
        <v>70</v>
      </c>
      <c r="S15168" s="34">
        <v>44</v>
      </c>
      <c r="T15168" s="34">
        <v>54</v>
      </c>
      <c r="U15168" s="34">
        <v>29</v>
      </c>
      <c r="V15168" s="34">
        <v>79</v>
      </c>
      <c r="W15168" s="34">
        <v>54</v>
      </c>
      <c r="X15168" s="34">
        <v>66</v>
      </c>
      <c r="Y15168" s="34">
        <v>37</v>
      </c>
      <c r="Z15168" s="34">
        <v>76</v>
      </c>
      <c r="AA15168" s="34">
        <v>51</v>
      </c>
      <c r="AB15168" s="34">
        <v>40</v>
      </c>
      <c r="AC15168" s="34">
        <v>48</v>
      </c>
    </row>
    <row r="15169" spans="1:29" x14ac:dyDescent="0.2">
      <c r="A15169" s="34" t="s">
        <v>75662</v>
      </c>
      <c r="B15169" s="34">
        <v>45</v>
      </c>
      <c r="C15169" s="34">
        <v>26</v>
      </c>
      <c r="D15169" s="34">
        <v>47</v>
      </c>
      <c r="E15169" s="34">
        <v>41</v>
      </c>
      <c r="F15169" s="34">
        <v>67</v>
      </c>
      <c r="G15169" s="34">
        <v>25</v>
      </c>
      <c r="H15169" s="34">
        <v>45</v>
      </c>
      <c r="I15169" s="34">
        <v>37</v>
      </c>
      <c r="J15169" s="34">
        <v>42</v>
      </c>
      <c r="K15169" s="34">
        <v>36</v>
      </c>
      <c r="L15169" s="34">
        <v>40</v>
      </c>
      <c r="M15169" s="34">
        <v>19</v>
      </c>
      <c r="N15169" s="34">
        <v>27</v>
      </c>
      <c r="O15169" s="34">
        <v>41</v>
      </c>
      <c r="P15169" s="34">
        <v>57</v>
      </c>
      <c r="Q15169" s="34">
        <v>38</v>
      </c>
      <c r="R15169" s="34">
        <v>59</v>
      </c>
      <c r="S15169" s="34">
        <v>53</v>
      </c>
      <c r="T15169" s="34">
        <v>36</v>
      </c>
      <c r="U15169" s="34">
        <v>16</v>
      </c>
      <c r="V15169" s="34">
        <v>62</v>
      </c>
      <c r="W15169" s="34">
        <v>33</v>
      </c>
      <c r="X15169" s="34">
        <v>86</v>
      </c>
      <c r="Y15169" s="34">
        <v>39</v>
      </c>
      <c r="Z15169" s="34">
        <v>54</v>
      </c>
      <c r="AA15169" s="34">
        <v>45</v>
      </c>
      <c r="AB15169" s="34">
        <v>96</v>
      </c>
      <c r="AC15169" s="34">
        <v>49</v>
      </c>
    </row>
    <row r="15170" spans="1:29" x14ac:dyDescent="0.2">
      <c r="A15170" s="34" t="s">
        <v>75663</v>
      </c>
      <c r="B15170" s="34">
        <v>147</v>
      </c>
      <c r="C15170" s="34">
        <v>154</v>
      </c>
      <c r="D15170" s="34">
        <v>223</v>
      </c>
      <c r="E15170" s="34">
        <v>134</v>
      </c>
      <c r="F15170" s="34">
        <v>251</v>
      </c>
      <c r="G15170" s="34">
        <v>158</v>
      </c>
      <c r="H15170" s="34">
        <v>276</v>
      </c>
      <c r="I15170" s="34">
        <v>113</v>
      </c>
      <c r="J15170" s="34">
        <v>207</v>
      </c>
      <c r="K15170" s="34">
        <v>137</v>
      </c>
      <c r="L15170" s="34">
        <v>248</v>
      </c>
      <c r="M15170" s="34">
        <v>128</v>
      </c>
      <c r="N15170" s="34">
        <v>194</v>
      </c>
      <c r="O15170" s="34">
        <v>136</v>
      </c>
      <c r="P15170" s="34">
        <v>227</v>
      </c>
      <c r="Q15170" s="34">
        <v>205</v>
      </c>
      <c r="R15170" s="34">
        <v>259</v>
      </c>
      <c r="S15170" s="34">
        <v>157</v>
      </c>
      <c r="T15170" s="34">
        <v>343</v>
      </c>
      <c r="U15170" s="34">
        <v>154</v>
      </c>
      <c r="V15170" s="34">
        <v>270</v>
      </c>
      <c r="W15170" s="34">
        <v>269</v>
      </c>
      <c r="X15170" s="34">
        <v>249</v>
      </c>
      <c r="Y15170" s="34">
        <v>191</v>
      </c>
      <c r="Z15170" s="34">
        <v>244</v>
      </c>
      <c r="AA15170" s="34">
        <v>190</v>
      </c>
      <c r="AB15170" s="34">
        <v>291</v>
      </c>
      <c r="AC15170" s="34">
        <v>242</v>
      </c>
    </row>
    <row r="15171" spans="1:29" x14ac:dyDescent="0.2">
      <c r="A15171" s="34" t="s">
        <v>75664</v>
      </c>
      <c r="B15171" s="34">
        <v>203</v>
      </c>
      <c r="C15171" s="34">
        <v>199</v>
      </c>
      <c r="D15171" s="34">
        <v>259</v>
      </c>
      <c r="E15171" s="34">
        <v>224</v>
      </c>
      <c r="F15171" s="34">
        <v>263</v>
      </c>
      <c r="G15171" s="34">
        <v>228</v>
      </c>
      <c r="H15171" s="34">
        <v>279</v>
      </c>
      <c r="I15171" s="34">
        <v>219</v>
      </c>
      <c r="J15171" s="34">
        <v>293</v>
      </c>
      <c r="K15171" s="34">
        <v>240</v>
      </c>
      <c r="L15171" s="34">
        <v>278</v>
      </c>
      <c r="M15171" s="34">
        <v>173</v>
      </c>
      <c r="N15171" s="34">
        <v>224</v>
      </c>
      <c r="O15171" s="34">
        <v>174</v>
      </c>
      <c r="P15171" s="34">
        <v>261</v>
      </c>
      <c r="Q15171" s="34">
        <v>332</v>
      </c>
      <c r="R15171" s="34">
        <v>358</v>
      </c>
      <c r="S15171" s="34">
        <v>255</v>
      </c>
      <c r="T15171" s="34">
        <v>377</v>
      </c>
      <c r="U15171" s="34">
        <v>298</v>
      </c>
      <c r="V15171" s="34">
        <v>365</v>
      </c>
      <c r="W15171" s="34">
        <v>370</v>
      </c>
      <c r="X15171" s="34">
        <v>340</v>
      </c>
      <c r="Y15171" s="34">
        <v>398</v>
      </c>
      <c r="Z15171" s="34">
        <v>299</v>
      </c>
      <c r="AA15171" s="34">
        <v>325</v>
      </c>
      <c r="AB15171" s="34">
        <v>401</v>
      </c>
      <c r="AC15171" s="34">
        <v>430</v>
      </c>
    </row>
    <row r="15172" spans="1:29" x14ac:dyDescent="0.2">
      <c r="A15172" s="34" t="s">
        <v>75665</v>
      </c>
      <c r="B15172" s="34">
        <v>57</v>
      </c>
      <c r="C15172" s="34">
        <v>66</v>
      </c>
      <c r="D15172" s="34">
        <v>72</v>
      </c>
      <c r="E15172" s="34">
        <v>84</v>
      </c>
      <c r="F15172" s="34">
        <v>67</v>
      </c>
      <c r="G15172" s="34">
        <v>55</v>
      </c>
      <c r="H15172" s="34">
        <v>53</v>
      </c>
      <c r="I15172" s="34">
        <v>49</v>
      </c>
      <c r="J15172" s="34">
        <v>63</v>
      </c>
      <c r="K15172" s="34">
        <v>50</v>
      </c>
      <c r="L15172" s="34">
        <v>42</v>
      </c>
      <c r="M15172" s="34">
        <v>55</v>
      </c>
      <c r="N15172" s="34">
        <v>51</v>
      </c>
      <c r="O15172" s="34">
        <v>27</v>
      </c>
      <c r="P15172" s="34">
        <v>54</v>
      </c>
      <c r="Q15172" s="34">
        <v>66</v>
      </c>
      <c r="R15172" s="34">
        <v>116</v>
      </c>
      <c r="S15172" s="34">
        <v>62</v>
      </c>
      <c r="T15172" s="34">
        <v>101</v>
      </c>
      <c r="U15172" s="34">
        <v>41</v>
      </c>
      <c r="V15172" s="34">
        <v>83</v>
      </c>
      <c r="W15172" s="34">
        <v>85</v>
      </c>
      <c r="X15172" s="34">
        <v>95</v>
      </c>
      <c r="Y15172" s="34">
        <v>71</v>
      </c>
      <c r="Z15172" s="34">
        <v>76</v>
      </c>
      <c r="AA15172" s="34">
        <v>79</v>
      </c>
      <c r="AB15172" s="34">
        <v>84</v>
      </c>
      <c r="AC15172" s="34">
        <v>92</v>
      </c>
    </row>
    <row r="15173" spans="1:29" x14ac:dyDescent="0.2">
      <c r="A15173" s="34" t="s">
        <v>75666</v>
      </c>
      <c r="B15173" s="34">
        <v>112</v>
      </c>
      <c r="C15173" s="34">
        <v>296</v>
      </c>
      <c r="D15173" s="34">
        <v>270</v>
      </c>
      <c r="E15173" s="34">
        <v>300</v>
      </c>
      <c r="F15173" s="34">
        <v>232</v>
      </c>
      <c r="G15173" s="34">
        <v>299</v>
      </c>
      <c r="H15173" s="34">
        <v>228</v>
      </c>
      <c r="I15173" s="34">
        <v>277</v>
      </c>
      <c r="J15173" s="34">
        <v>162</v>
      </c>
      <c r="K15173" s="34">
        <v>361</v>
      </c>
      <c r="L15173" s="34">
        <v>101</v>
      </c>
      <c r="M15173" s="34">
        <v>271</v>
      </c>
      <c r="N15173" s="34">
        <v>190</v>
      </c>
      <c r="O15173" s="34">
        <v>245</v>
      </c>
      <c r="P15173" s="34">
        <v>173</v>
      </c>
      <c r="Q15173" s="34">
        <v>327</v>
      </c>
      <c r="R15173" s="34">
        <v>220</v>
      </c>
      <c r="S15173" s="34">
        <v>415</v>
      </c>
      <c r="T15173" s="34">
        <v>142</v>
      </c>
      <c r="U15173" s="34">
        <v>209</v>
      </c>
      <c r="V15173" s="34">
        <v>242</v>
      </c>
      <c r="W15173" s="34">
        <v>226</v>
      </c>
      <c r="X15173" s="34">
        <v>300</v>
      </c>
      <c r="Y15173" s="34">
        <v>196</v>
      </c>
      <c r="Z15173" s="34">
        <v>257</v>
      </c>
      <c r="AA15173" s="34">
        <v>335</v>
      </c>
      <c r="AB15173" s="34">
        <v>178</v>
      </c>
      <c r="AC15173" s="34">
        <v>448</v>
      </c>
    </row>
    <row r="15174" spans="1:29" x14ac:dyDescent="0.2">
      <c r="A15174" s="34" t="s">
        <v>75667</v>
      </c>
      <c r="B15174" s="34">
        <v>37</v>
      </c>
      <c r="C15174" s="34">
        <v>38</v>
      </c>
      <c r="D15174" s="34">
        <v>49</v>
      </c>
      <c r="E15174" s="34">
        <v>39</v>
      </c>
      <c r="F15174" s="34">
        <v>56</v>
      </c>
      <c r="G15174" s="34">
        <v>58</v>
      </c>
      <c r="H15174" s="34">
        <v>35</v>
      </c>
      <c r="I15174" s="34">
        <v>29</v>
      </c>
      <c r="J15174" s="34">
        <v>39</v>
      </c>
      <c r="K15174" s="34">
        <v>54</v>
      </c>
      <c r="L15174" s="34">
        <v>44</v>
      </c>
      <c r="M15174" s="34">
        <v>47</v>
      </c>
      <c r="N15174" s="34">
        <v>48</v>
      </c>
      <c r="O15174" s="34">
        <v>49</v>
      </c>
      <c r="P15174" s="34">
        <v>51</v>
      </c>
      <c r="Q15174" s="34">
        <v>74</v>
      </c>
      <c r="R15174" s="34">
        <v>56</v>
      </c>
      <c r="S15174" s="34">
        <v>57</v>
      </c>
      <c r="T15174" s="34">
        <v>49</v>
      </c>
      <c r="U15174" s="34">
        <v>50</v>
      </c>
      <c r="V15174" s="34">
        <v>45</v>
      </c>
      <c r="W15174" s="34">
        <v>64</v>
      </c>
      <c r="X15174" s="34">
        <v>46</v>
      </c>
      <c r="Y15174" s="34">
        <v>45</v>
      </c>
      <c r="Z15174" s="34">
        <v>67</v>
      </c>
      <c r="AA15174" s="34">
        <v>40</v>
      </c>
      <c r="AB15174" s="34">
        <v>38</v>
      </c>
      <c r="AC15174" s="34">
        <v>113</v>
      </c>
    </row>
    <row r="15175" spans="1:29" x14ac:dyDescent="0.2">
      <c r="A15175" s="34" t="s">
        <v>75668</v>
      </c>
      <c r="B15175" s="34">
        <v>48</v>
      </c>
      <c r="C15175" s="34">
        <v>30</v>
      </c>
      <c r="D15175" s="34">
        <v>50</v>
      </c>
      <c r="E15175" s="34">
        <v>37</v>
      </c>
      <c r="F15175" s="34">
        <v>39</v>
      </c>
      <c r="G15175" s="34">
        <v>27</v>
      </c>
      <c r="H15175" s="34">
        <v>40</v>
      </c>
      <c r="I15175" s="34">
        <v>30</v>
      </c>
      <c r="J15175" s="34">
        <v>49</v>
      </c>
      <c r="K15175" s="34">
        <v>30</v>
      </c>
      <c r="L15175" s="34">
        <v>14</v>
      </c>
      <c r="M15175" s="34">
        <v>36</v>
      </c>
      <c r="N15175" s="34">
        <v>30</v>
      </c>
      <c r="O15175" s="34">
        <v>25</v>
      </c>
      <c r="P15175" s="34">
        <v>28</v>
      </c>
      <c r="Q15175" s="34">
        <v>34</v>
      </c>
      <c r="R15175" s="34">
        <v>38</v>
      </c>
      <c r="S15175" s="34">
        <v>43</v>
      </c>
      <c r="T15175" s="34">
        <v>43</v>
      </c>
      <c r="U15175" s="34">
        <v>30</v>
      </c>
      <c r="V15175" s="34">
        <v>32</v>
      </c>
      <c r="W15175" s="34">
        <v>40</v>
      </c>
      <c r="X15175" s="34">
        <v>59</v>
      </c>
      <c r="Y15175" s="34">
        <v>27</v>
      </c>
      <c r="Z15175" s="34">
        <v>37</v>
      </c>
      <c r="AA15175" s="34">
        <v>44</v>
      </c>
      <c r="AB15175" s="34">
        <v>44</v>
      </c>
      <c r="AC15175" s="34">
        <v>44</v>
      </c>
    </row>
    <row r="15176" spans="1:29" x14ac:dyDescent="0.2">
      <c r="A15176" s="34" t="s">
        <v>75669</v>
      </c>
      <c r="B15176" s="34">
        <v>185</v>
      </c>
      <c r="C15176" s="34">
        <v>102</v>
      </c>
      <c r="D15176" s="34">
        <v>149</v>
      </c>
      <c r="E15176" s="34">
        <v>120</v>
      </c>
      <c r="F15176" s="34">
        <v>181</v>
      </c>
      <c r="G15176" s="34">
        <v>119</v>
      </c>
      <c r="H15176" s="34">
        <v>121</v>
      </c>
      <c r="I15176" s="34">
        <v>108</v>
      </c>
      <c r="J15176" s="34">
        <v>111</v>
      </c>
      <c r="K15176" s="34">
        <v>151</v>
      </c>
      <c r="L15176" s="34">
        <v>178</v>
      </c>
      <c r="M15176" s="34">
        <v>127</v>
      </c>
      <c r="N15176" s="34">
        <v>101</v>
      </c>
      <c r="O15176" s="34">
        <v>109</v>
      </c>
      <c r="P15176" s="34">
        <v>113</v>
      </c>
      <c r="Q15176" s="34">
        <v>168</v>
      </c>
      <c r="R15176" s="34">
        <v>181</v>
      </c>
      <c r="S15176" s="34">
        <v>122</v>
      </c>
      <c r="T15176" s="34">
        <v>252</v>
      </c>
      <c r="U15176" s="34">
        <v>116</v>
      </c>
      <c r="V15176" s="34">
        <v>190</v>
      </c>
      <c r="W15176" s="34">
        <v>151</v>
      </c>
      <c r="X15176" s="34">
        <v>172</v>
      </c>
      <c r="Y15176" s="34">
        <v>137</v>
      </c>
      <c r="Z15176" s="34">
        <v>158</v>
      </c>
      <c r="AA15176" s="34">
        <v>119</v>
      </c>
      <c r="AB15176" s="34">
        <v>281</v>
      </c>
      <c r="AC15176" s="34">
        <v>185</v>
      </c>
    </row>
    <row r="15177" spans="1:29" x14ac:dyDescent="0.2">
      <c r="A15177" s="34" t="s">
        <v>75670</v>
      </c>
      <c r="B15177" s="34">
        <v>120</v>
      </c>
      <c r="C15177" s="34">
        <v>229</v>
      </c>
      <c r="D15177" s="34">
        <v>203</v>
      </c>
      <c r="E15177" s="34">
        <v>271</v>
      </c>
      <c r="F15177" s="34">
        <v>218</v>
      </c>
      <c r="G15177" s="34">
        <v>280</v>
      </c>
      <c r="H15177" s="34">
        <v>246</v>
      </c>
      <c r="I15177" s="34">
        <v>191</v>
      </c>
      <c r="J15177" s="34">
        <v>226</v>
      </c>
      <c r="K15177" s="34">
        <v>286</v>
      </c>
      <c r="L15177" s="34">
        <v>170</v>
      </c>
      <c r="M15177" s="34">
        <v>255</v>
      </c>
      <c r="N15177" s="34">
        <v>166</v>
      </c>
      <c r="O15177" s="34">
        <v>204</v>
      </c>
      <c r="P15177" s="34">
        <v>208</v>
      </c>
      <c r="Q15177" s="34">
        <v>286</v>
      </c>
      <c r="R15177" s="34">
        <v>323</v>
      </c>
      <c r="S15177" s="34">
        <v>287</v>
      </c>
      <c r="T15177" s="34">
        <v>226</v>
      </c>
      <c r="U15177" s="34">
        <v>248</v>
      </c>
      <c r="V15177" s="34">
        <v>257</v>
      </c>
      <c r="W15177" s="34">
        <v>295</v>
      </c>
      <c r="X15177" s="34">
        <v>237</v>
      </c>
      <c r="Y15177" s="34">
        <v>295</v>
      </c>
      <c r="Z15177" s="34">
        <v>274</v>
      </c>
      <c r="AA15177" s="34">
        <v>308</v>
      </c>
      <c r="AB15177" s="34">
        <v>256</v>
      </c>
      <c r="AC15177" s="34">
        <v>457</v>
      </c>
    </row>
    <row r="15178" spans="1:29" x14ac:dyDescent="0.2">
      <c r="A15178" s="34" t="s">
        <v>75671</v>
      </c>
      <c r="B15178" s="34">
        <v>58</v>
      </c>
      <c r="C15178" s="34">
        <v>104</v>
      </c>
      <c r="D15178" s="34">
        <v>71</v>
      </c>
      <c r="E15178" s="34">
        <v>135</v>
      </c>
      <c r="F15178" s="34">
        <v>78</v>
      </c>
      <c r="G15178" s="34">
        <v>155</v>
      </c>
      <c r="H15178" s="34">
        <v>81</v>
      </c>
      <c r="I15178" s="34">
        <v>117</v>
      </c>
      <c r="J15178" s="34">
        <v>62</v>
      </c>
      <c r="K15178" s="34">
        <v>86</v>
      </c>
      <c r="L15178" s="34">
        <v>45</v>
      </c>
      <c r="M15178" s="34">
        <v>110</v>
      </c>
      <c r="N15178" s="34">
        <v>53</v>
      </c>
      <c r="O15178" s="34">
        <v>107</v>
      </c>
      <c r="P15178" s="34">
        <v>68</v>
      </c>
      <c r="Q15178" s="34">
        <v>122</v>
      </c>
      <c r="R15178" s="34">
        <v>76</v>
      </c>
      <c r="S15178" s="34">
        <v>141</v>
      </c>
      <c r="T15178" s="34">
        <v>65</v>
      </c>
      <c r="U15178" s="34">
        <v>94</v>
      </c>
      <c r="V15178" s="34">
        <v>74</v>
      </c>
      <c r="W15178" s="34">
        <v>125</v>
      </c>
      <c r="X15178" s="34">
        <v>98</v>
      </c>
      <c r="Y15178" s="34">
        <v>86</v>
      </c>
      <c r="Z15178" s="34">
        <v>92</v>
      </c>
      <c r="AA15178" s="34">
        <v>137</v>
      </c>
      <c r="AB15178" s="34">
        <v>79</v>
      </c>
      <c r="AC15178" s="34">
        <v>171</v>
      </c>
    </row>
    <row r="15179" spans="1:29" x14ac:dyDescent="0.2">
      <c r="A15179" s="34" t="s">
        <v>75672</v>
      </c>
      <c r="B15179" s="34">
        <v>230</v>
      </c>
      <c r="C15179" s="34">
        <v>356</v>
      </c>
      <c r="D15179" s="34">
        <v>423</v>
      </c>
      <c r="E15179" s="34">
        <v>373</v>
      </c>
      <c r="F15179" s="34">
        <v>389</v>
      </c>
      <c r="G15179" s="34">
        <v>463</v>
      </c>
      <c r="H15179" s="34">
        <v>420</v>
      </c>
      <c r="I15179" s="34">
        <v>408</v>
      </c>
      <c r="J15179" s="34">
        <v>387</v>
      </c>
      <c r="K15179" s="34">
        <v>412</v>
      </c>
      <c r="L15179" s="34">
        <v>289</v>
      </c>
      <c r="M15179" s="34">
        <v>368</v>
      </c>
      <c r="N15179" s="34">
        <v>351</v>
      </c>
      <c r="O15179" s="34">
        <v>347</v>
      </c>
      <c r="P15179" s="34">
        <v>380</v>
      </c>
      <c r="Q15179" s="34">
        <v>518</v>
      </c>
      <c r="R15179" s="34">
        <v>477</v>
      </c>
      <c r="S15179" s="34">
        <v>440</v>
      </c>
      <c r="T15179" s="34">
        <v>370</v>
      </c>
      <c r="U15179" s="34">
        <v>449</v>
      </c>
      <c r="V15179" s="34">
        <v>440</v>
      </c>
      <c r="W15179" s="34">
        <v>490</v>
      </c>
      <c r="X15179" s="34">
        <v>546</v>
      </c>
      <c r="Y15179" s="34">
        <v>538</v>
      </c>
      <c r="Z15179" s="34">
        <v>500</v>
      </c>
      <c r="AA15179" s="34">
        <v>551</v>
      </c>
      <c r="AB15179" s="34">
        <v>485</v>
      </c>
      <c r="AC15179" s="34">
        <v>740</v>
      </c>
    </row>
    <row r="15180" spans="1:29" x14ac:dyDescent="0.2">
      <c r="A15180" s="34" t="s">
        <v>75673</v>
      </c>
      <c r="B15180" s="34">
        <v>196</v>
      </c>
      <c r="C15180" s="34">
        <v>377</v>
      </c>
      <c r="D15180" s="34">
        <v>274</v>
      </c>
      <c r="E15180" s="34">
        <v>353</v>
      </c>
      <c r="F15180" s="34">
        <v>291</v>
      </c>
      <c r="G15180" s="34">
        <v>420</v>
      </c>
      <c r="H15180" s="34">
        <v>255</v>
      </c>
      <c r="I15180" s="34">
        <v>356</v>
      </c>
      <c r="J15180" s="34">
        <v>228</v>
      </c>
      <c r="K15180" s="34">
        <v>379</v>
      </c>
      <c r="L15180" s="34">
        <v>247</v>
      </c>
      <c r="M15180" s="34">
        <v>373</v>
      </c>
      <c r="N15180" s="34">
        <v>220</v>
      </c>
      <c r="O15180" s="34">
        <v>336</v>
      </c>
      <c r="P15180" s="34">
        <v>282</v>
      </c>
      <c r="Q15180" s="34">
        <v>482</v>
      </c>
      <c r="R15180" s="34">
        <v>298</v>
      </c>
      <c r="S15180" s="34">
        <v>441</v>
      </c>
      <c r="T15180" s="34">
        <v>344</v>
      </c>
      <c r="U15180" s="34">
        <v>425</v>
      </c>
      <c r="V15180" s="34">
        <v>273</v>
      </c>
      <c r="W15180" s="34">
        <v>531</v>
      </c>
      <c r="X15180" s="34">
        <v>295</v>
      </c>
      <c r="Y15180" s="34">
        <v>433</v>
      </c>
      <c r="Z15180" s="34">
        <v>300</v>
      </c>
      <c r="AA15180" s="34">
        <v>479</v>
      </c>
      <c r="AB15180" s="34">
        <v>375</v>
      </c>
      <c r="AC15180" s="34">
        <v>595</v>
      </c>
    </row>
    <row r="15181" spans="1:29" x14ac:dyDescent="0.2">
      <c r="A15181" s="34" t="s">
        <v>75674</v>
      </c>
      <c r="B15181" s="34">
        <v>185</v>
      </c>
      <c r="C15181" s="34">
        <v>317</v>
      </c>
      <c r="D15181" s="34">
        <v>326</v>
      </c>
      <c r="E15181" s="34">
        <v>277</v>
      </c>
      <c r="F15181" s="34">
        <v>340</v>
      </c>
      <c r="G15181" s="34">
        <v>338</v>
      </c>
      <c r="H15181" s="34">
        <v>337</v>
      </c>
      <c r="I15181" s="34">
        <v>292</v>
      </c>
      <c r="J15181" s="34">
        <v>309</v>
      </c>
      <c r="K15181" s="34">
        <v>327</v>
      </c>
      <c r="L15181" s="34">
        <v>305</v>
      </c>
      <c r="M15181" s="34">
        <v>311</v>
      </c>
      <c r="N15181" s="34">
        <v>297</v>
      </c>
      <c r="O15181" s="34">
        <v>263</v>
      </c>
      <c r="P15181" s="34">
        <v>293</v>
      </c>
      <c r="Q15181" s="34">
        <v>453</v>
      </c>
      <c r="R15181" s="34">
        <v>443</v>
      </c>
      <c r="S15181" s="34">
        <v>393</v>
      </c>
      <c r="T15181" s="34">
        <v>374</v>
      </c>
      <c r="U15181" s="34">
        <v>333</v>
      </c>
      <c r="V15181" s="34">
        <v>375</v>
      </c>
      <c r="W15181" s="34">
        <v>484</v>
      </c>
      <c r="X15181" s="34">
        <v>400</v>
      </c>
      <c r="Y15181" s="34">
        <v>448</v>
      </c>
      <c r="Z15181" s="34">
        <v>335</v>
      </c>
      <c r="AA15181" s="34">
        <v>402</v>
      </c>
      <c r="AB15181" s="34">
        <v>362</v>
      </c>
      <c r="AC15181" s="34">
        <v>490</v>
      </c>
    </row>
    <row r="15182" spans="1:29" x14ac:dyDescent="0.2">
      <c r="A15182" s="34" t="s">
        <v>75675</v>
      </c>
      <c r="B15182" s="34">
        <v>151</v>
      </c>
      <c r="C15182" s="34">
        <v>165</v>
      </c>
      <c r="D15182" s="34">
        <v>218</v>
      </c>
      <c r="E15182" s="34">
        <v>218</v>
      </c>
      <c r="F15182" s="34">
        <v>176</v>
      </c>
      <c r="G15182" s="34">
        <v>188</v>
      </c>
      <c r="H15182" s="34">
        <v>259</v>
      </c>
      <c r="I15182" s="34">
        <v>175</v>
      </c>
      <c r="J15182" s="34">
        <v>242</v>
      </c>
      <c r="K15182" s="34">
        <v>245</v>
      </c>
      <c r="L15182" s="34">
        <v>210</v>
      </c>
      <c r="M15182" s="34">
        <v>168</v>
      </c>
      <c r="N15182" s="34">
        <v>151</v>
      </c>
      <c r="O15182" s="34">
        <v>199</v>
      </c>
      <c r="P15182" s="34">
        <v>207</v>
      </c>
      <c r="Q15182" s="34">
        <v>310</v>
      </c>
      <c r="R15182" s="34">
        <v>331</v>
      </c>
      <c r="S15182" s="34">
        <v>242</v>
      </c>
      <c r="T15182" s="34">
        <v>239</v>
      </c>
      <c r="U15182" s="34">
        <v>231</v>
      </c>
      <c r="V15182" s="34">
        <v>282</v>
      </c>
      <c r="W15182" s="34">
        <v>304</v>
      </c>
      <c r="X15182" s="34">
        <v>276</v>
      </c>
      <c r="Y15182" s="34">
        <v>321</v>
      </c>
      <c r="Z15182" s="34">
        <v>230</v>
      </c>
      <c r="AA15182" s="34">
        <v>329</v>
      </c>
      <c r="AB15182" s="34">
        <v>240</v>
      </c>
      <c r="AC15182" s="34">
        <v>354</v>
      </c>
    </row>
    <row r="15183" spans="1:29" x14ac:dyDescent="0.2">
      <c r="A15183" s="34" t="s">
        <v>75676</v>
      </c>
      <c r="B15183" s="34">
        <v>254</v>
      </c>
      <c r="C15183" s="34">
        <v>313</v>
      </c>
      <c r="D15183" s="34">
        <v>447</v>
      </c>
      <c r="E15183" s="34">
        <v>302</v>
      </c>
      <c r="F15183" s="34">
        <v>423</v>
      </c>
      <c r="G15183" s="34">
        <v>291</v>
      </c>
      <c r="H15183" s="34">
        <v>426</v>
      </c>
      <c r="I15183" s="34">
        <v>305</v>
      </c>
      <c r="J15183" s="34">
        <v>463</v>
      </c>
      <c r="K15183" s="34">
        <v>310</v>
      </c>
      <c r="L15183" s="34">
        <v>402</v>
      </c>
      <c r="M15183" s="34">
        <v>329</v>
      </c>
      <c r="N15183" s="34">
        <v>393</v>
      </c>
      <c r="O15183" s="34">
        <v>307</v>
      </c>
      <c r="P15183" s="34">
        <v>366</v>
      </c>
      <c r="Q15183" s="34">
        <v>436</v>
      </c>
      <c r="R15183" s="34">
        <v>564</v>
      </c>
      <c r="S15183" s="34">
        <v>472</v>
      </c>
      <c r="T15183" s="34">
        <v>517</v>
      </c>
      <c r="U15183" s="34">
        <v>389</v>
      </c>
      <c r="V15183" s="34">
        <v>524</v>
      </c>
      <c r="W15183" s="34">
        <v>467</v>
      </c>
      <c r="X15183" s="34">
        <v>601</v>
      </c>
      <c r="Y15183" s="34">
        <v>371</v>
      </c>
      <c r="Z15183" s="34">
        <v>482</v>
      </c>
      <c r="AA15183" s="34">
        <v>481</v>
      </c>
      <c r="AB15183" s="34">
        <v>602</v>
      </c>
      <c r="AC15183" s="34">
        <v>632</v>
      </c>
    </row>
    <row r="15184" spans="1:29" x14ac:dyDescent="0.2">
      <c r="A15184" s="34" t="s">
        <v>75677</v>
      </c>
      <c r="B15184" s="34">
        <v>181</v>
      </c>
      <c r="C15184" s="34">
        <v>249</v>
      </c>
      <c r="D15184" s="34">
        <v>301</v>
      </c>
      <c r="E15184" s="34">
        <v>265</v>
      </c>
      <c r="F15184" s="34">
        <v>342</v>
      </c>
      <c r="G15184" s="34">
        <v>273</v>
      </c>
      <c r="H15184" s="34">
        <v>294</v>
      </c>
      <c r="I15184" s="34">
        <v>225</v>
      </c>
      <c r="J15184" s="34">
        <v>293</v>
      </c>
      <c r="K15184" s="34">
        <v>227</v>
      </c>
      <c r="L15184" s="34">
        <v>220</v>
      </c>
      <c r="M15184" s="34">
        <v>206</v>
      </c>
      <c r="N15184" s="34">
        <v>239</v>
      </c>
      <c r="O15184" s="34">
        <v>229</v>
      </c>
      <c r="P15184" s="34">
        <v>298</v>
      </c>
      <c r="Q15184" s="34">
        <v>322</v>
      </c>
      <c r="R15184" s="34">
        <v>387</v>
      </c>
      <c r="S15184" s="34">
        <v>321</v>
      </c>
      <c r="T15184" s="34">
        <v>339</v>
      </c>
      <c r="U15184" s="34">
        <v>259</v>
      </c>
      <c r="V15184" s="34">
        <v>305</v>
      </c>
      <c r="W15184" s="34">
        <v>317</v>
      </c>
      <c r="X15184" s="34">
        <v>387</v>
      </c>
      <c r="Y15184" s="34">
        <v>270</v>
      </c>
      <c r="Z15184" s="34">
        <v>376</v>
      </c>
      <c r="AA15184" s="34">
        <v>330</v>
      </c>
      <c r="AB15184" s="34">
        <v>286</v>
      </c>
      <c r="AC15184" s="34">
        <v>387</v>
      </c>
    </row>
    <row r="15185" spans="1:29" x14ac:dyDescent="0.2">
      <c r="A15185" s="34" t="s">
        <v>75678</v>
      </c>
      <c r="B15185" s="34">
        <v>131</v>
      </c>
      <c r="C15185" s="34">
        <v>142</v>
      </c>
      <c r="D15185" s="34">
        <v>157</v>
      </c>
      <c r="E15185" s="34">
        <v>150</v>
      </c>
      <c r="F15185" s="34">
        <v>182</v>
      </c>
      <c r="G15185" s="34">
        <v>152</v>
      </c>
      <c r="H15185" s="34">
        <v>159</v>
      </c>
      <c r="I15185" s="34">
        <v>112</v>
      </c>
      <c r="J15185" s="34">
        <v>173</v>
      </c>
      <c r="K15185" s="34">
        <v>137</v>
      </c>
      <c r="L15185" s="34">
        <v>188</v>
      </c>
      <c r="M15185" s="34">
        <v>97</v>
      </c>
      <c r="N15185" s="34">
        <v>177</v>
      </c>
      <c r="O15185" s="34">
        <v>118</v>
      </c>
      <c r="P15185" s="34">
        <v>172</v>
      </c>
      <c r="Q15185" s="34">
        <v>163</v>
      </c>
      <c r="R15185" s="34">
        <v>231</v>
      </c>
      <c r="S15185" s="34">
        <v>140</v>
      </c>
      <c r="T15185" s="34">
        <v>219</v>
      </c>
      <c r="U15185" s="34">
        <v>163</v>
      </c>
      <c r="V15185" s="34">
        <v>195</v>
      </c>
      <c r="W15185" s="34">
        <v>288</v>
      </c>
      <c r="X15185" s="34">
        <v>191</v>
      </c>
      <c r="Y15185" s="34">
        <v>199</v>
      </c>
      <c r="Z15185" s="34">
        <v>159</v>
      </c>
      <c r="AA15185" s="34">
        <v>166</v>
      </c>
      <c r="AB15185" s="34">
        <v>279</v>
      </c>
      <c r="AC15185" s="34">
        <v>253</v>
      </c>
    </row>
    <row r="15186" spans="1:29" x14ac:dyDescent="0.2">
      <c r="A15186" s="34" t="s">
        <v>75679</v>
      </c>
      <c r="B15186" s="34">
        <v>54</v>
      </c>
      <c r="C15186" s="34">
        <v>92</v>
      </c>
      <c r="D15186" s="34">
        <v>91</v>
      </c>
      <c r="E15186" s="34">
        <v>109</v>
      </c>
      <c r="F15186" s="34">
        <v>82</v>
      </c>
      <c r="G15186" s="34">
        <v>62</v>
      </c>
      <c r="H15186" s="34">
        <v>76</v>
      </c>
      <c r="I15186" s="34">
        <v>80</v>
      </c>
      <c r="J15186" s="34">
        <v>76</v>
      </c>
      <c r="K15186" s="34">
        <v>60</v>
      </c>
      <c r="L15186" s="34">
        <v>71</v>
      </c>
      <c r="M15186" s="34">
        <v>63</v>
      </c>
      <c r="N15186" s="34">
        <v>71</v>
      </c>
      <c r="O15186" s="34">
        <v>62</v>
      </c>
      <c r="P15186" s="34">
        <v>84</v>
      </c>
      <c r="Q15186" s="34">
        <v>104</v>
      </c>
      <c r="R15186" s="34">
        <v>122</v>
      </c>
      <c r="S15186" s="34">
        <v>100</v>
      </c>
      <c r="T15186" s="34">
        <v>89</v>
      </c>
      <c r="U15186" s="34">
        <v>69</v>
      </c>
      <c r="V15186" s="34">
        <v>92</v>
      </c>
      <c r="W15186" s="34">
        <v>120</v>
      </c>
      <c r="X15186" s="34">
        <v>95</v>
      </c>
      <c r="Y15186" s="34">
        <v>109</v>
      </c>
      <c r="Z15186" s="34">
        <v>85</v>
      </c>
      <c r="AA15186" s="34">
        <v>117</v>
      </c>
      <c r="AB15186" s="34">
        <v>82</v>
      </c>
      <c r="AC15186" s="34">
        <v>103</v>
      </c>
    </row>
    <row r="15187" spans="1:29" x14ac:dyDescent="0.2">
      <c r="A15187" s="34" t="s">
        <v>75680</v>
      </c>
      <c r="B15187" s="34">
        <v>0</v>
      </c>
      <c r="C15187" s="34">
        <v>0</v>
      </c>
      <c r="D15187" s="34">
        <v>0</v>
      </c>
      <c r="E15187" s="34">
        <v>0</v>
      </c>
      <c r="F15187" s="34">
        <v>0</v>
      </c>
      <c r="G15187" s="34">
        <v>0</v>
      </c>
      <c r="H15187" s="34">
        <v>0</v>
      </c>
      <c r="I15187" s="34">
        <v>0</v>
      </c>
      <c r="J15187" s="34">
        <v>0</v>
      </c>
      <c r="K15187" s="34">
        <v>0</v>
      </c>
      <c r="L15187" s="34">
        <v>0</v>
      </c>
      <c r="M15187" s="34">
        <v>0</v>
      </c>
      <c r="N15187" s="34">
        <v>0</v>
      </c>
      <c r="O15187" s="34">
        <v>0</v>
      </c>
      <c r="P15187" s="34">
        <v>0</v>
      </c>
      <c r="Q15187" s="34">
        <v>0</v>
      </c>
      <c r="R15187" s="34">
        <v>0</v>
      </c>
      <c r="S15187" s="34">
        <v>0</v>
      </c>
      <c r="T15187" s="34">
        <v>0</v>
      </c>
      <c r="U15187" s="34">
        <v>0</v>
      </c>
      <c r="V15187" s="34">
        <v>0</v>
      </c>
      <c r="W15187" s="34">
        <v>0</v>
      </c>
      <c r="X15187" s="34">
        <v>0</v>
      </c>
      <c r="Y15187" s="34">
        <v>0</v>
      </c>
      <c r="Z15187" s="34">
        <v>0</v>
      </c>
      <c r="AA15187" s="34">
        <v>0</v>
      </c>
      <c r="AB15187" s="34">
        <v>0</v>
      </c>
      <c r="AC15187" s="34">
        <v>0</v>
      </c>
    </row>
    <row r="15188" spans="1:29" x14ac:dyDescent="0.2">
      <c r="A15188" s="34" t="s">
        <v>75681</v>
      </c>
      <c r="B15188" s="34">
        <v>161</v>
      </c>
      <c r="C15188" s="34">
        <v>202</v>
      </c>
      <c r="D15188" s="34">
        <v>161</v>
      </c>
      <c r="E15188" s="34">
        <v>246</v>
      </c>
      <c r="F15188" s="34">
        <v>174</v>
      </c>
      <c r="G15188" s="34">
        <v>158</v>
      </c>
      <c r="H15188" s="34">
        <v>152</v>
      </c>
      <c r="I15188" s="34">
        <v>182</v>
      </c>
      <c r="J15188" s="34">
        <v>150</v>
      </c>
      <c r="K15188" s="34">
        <v>226</v>
      </c>
      <c r="L15188" s="34">
        <v>172</v>
      </c>
      <c r="M15188" s="34">
        <v>223</v>
      </c>
      <c r="N15188" s="34">
        <v>174</v>
      </c>
      <c r="O15188" s="34">
        <v>191</v>
      </c>
      <c r="P15188" s="34">
        <v>159</v>
      </c>
      <c r="Q15188" s="34">
        <v>324</v>
      </c>
      <c r="R15188" s="34">
        <v>186</v>
      </c>
      <c r="S15188" s="34">
        <v>281</v>
      </c>
      <c r="T15188" s="34">
        <v>210</v>
      </c>
      <c r="U15188" s="34">
        <v>245</v>
      </c>
      <c r="V15188" s="34">
        <v>217</v>
      </c>
      <c r="W15188" s="34">
        <v>299</v>
      </c>
      <c r="X15188" s="34">
        <v>171</v>
      </c>
      <c r="Y15188" s="34">
        <v>308</v>
      </c>
      <c r="Z15188" s="34">
        <v>179</v>
      </c>
      <c r="AA15188" s="34">
        <v>268</v>
      </c>
      <c r="AB15188" s="34">
        <v>234</v>
      </c>
      <c r="AC15188" s="34">
        <v>380</v>
      </c>
    </row>
    <row r="15189" spans="1:29" x14ac:dyDescent="0.2">
      <c r="A15189" s="34" t="s">
        <v>75682</v>
      </c>
      <c r="B15189" s="34">
        <v>445</v>
      </c>
      <c r="C15189" s="34">
        <v>305</v>
      </c>
      <c r="D15189" s="34">
        <v>488</v>
      </c>
      <c r="E15189" s="34">
        <v>343</v>
      </c>
      <c r="F15189" s="34">
        <v>562</v>
      </c>
      <c r="G15189" s="34">
        <v>328</v>
      </c>
      <c r="H15189" s="34">
        <v>486</v>
      </c>
      <c r="I15189" s="34">
        <v>295</v>
      </c>
      <c r="J15189" s="34">
        <v>552</v>
      </c>
      <c r="K15189" s="34">
        <v>341</v>
      </c>
      <c r="L15189" s="34">
        <v>564</v>
      </c>
      <c r="M15189" s="34">
        <v>337</v>
      </c>
      <c r="N15189" s="34">
        <v>501</v>
      </c>
      <c r="O15189" s="34">
        <v>377</v>
      </c>
      <c r="P15189" s="34">
        <v>452</v>
      </c>
      <c r="Q15189" s="34">
        <v>553</v>
      </c>
      <c r="R15189" s="34">
        <v>744</v>
      </c>
      <c r="S15189" s="34">
        <v>476</v>
      </c>
      <c r="T15189" s="34">
        <v>809</v>
      </c>
      <c r="U15189" s="34">
        <v>420</v>
      </c>
      <c r="V15189" s="34">
        <v>687</v>
      </c>
      <c r="W15189" s="34">
        <v>543</v>
      </c>
      <c r="X15189" s="34">
        <v>592</v>
      </c>
      <c r="Y15189" s="34">
        <v>588</v>
      </c>
      <c r="Z15189" s="34">
        <v>584</v>
      </c>
      <c r="AA15189" s="34">
        <v>505</v>
      </c>
      <c r="AB15189" s="34">
        <v>964</v>
      </c>
      <c r="AC15189" s="34">
        <v>683</v>
      </c>
    </row>
    <row r="15190" spans="1:29" x14ac:dyDescent="0.2">
      <c r="A15190" s="34" t="s">
        <v>75683</v>
      </c>
      <c r="B15190" s="34">
        <v>155</v>
      </c>
      <c r="C15190" s="34">
        <v>203</v>
      </c>
      <c r="D15190" s="34">
        <v>251</v>
      </c>
      <c r="E15190" s="34">
        <v>197</v>
      </c>
      <c r="F15190" s="34">
        <v>245</v>
      </c>
      <c r="G15190" s="34">
        <v>215</v>
      </c>
      <c r="H15190" s="34">
        <v>202</v>
      </c>
      <c r="I15190" s="34">
        <v>194</v>
      </c>
      <c r="J15190" s="34">
        <v>214</v>
      </c>
      <c r="K15190" s="34">
        <v>243</v>
      </c>
      <c r="L15190" s="34">
        <v>161</v>
      </c>
      <c r="M15190" s="34">
        <v>192</v>
      </c>
      <c r="N15190" s="34">
        <v>209</v>
      </c>
      <c r="O15190" s="34">
        <v>174</v>
      </c>
      <c r="P15190" s="34">
        <v>174</v>
      </c>
      <c r="Q15190" s="34">
        <v>313</v>
      </c>
      <c r="R15190" s="34">
        <v>282</v>
      </c>
      <c r="S15190" s="34">
        <v>281</v>
      </c>
      <c r="T15190" s="34">
        <v>203</v>
      </c>
      <c r="U15190" s="34">
        <v>200</v>
      </c>
      <c r="V15190" s="34">
        <v>282</v>
      </c>
      <c r="W15190" s="34">
        <v>280</v>
      </c>
      <c r="X15190" s="34">
        <v>227</v>
      </c>
      <c r="Y15190" s="34">
        <v>257</v>
      </c>
      <c r="Z15190" s="34">
        <v>278</v>
      </c>
      <c r="AA15190" s="34">
        <v>266</v>
      </c>
      <c r="AB15190" s="34">
        <v>225</v>
      </c>
      <c r="AC15190" s="34">
        <v>370</v>
      </c>
    </row>
    <row r="15191" spans="1:29" x14ac:dyDescent="0.2">
      <c r="A15191" s="34" t="s">
        <v>75684</v>
      </c>
      <c r="B15191" s="34">
        <v>184</v>
      </c>
      <c r="C15191" s="34">
        <v>172</v>
      </c>
      <c r="D15191" s="34">
        <v>218</v>
      </c>
      <c r="E15191" s="34">
        <v>205</v>
      </c>
      <c r="F15191" s="34">
        <v>260</v>
      </c>
      <c r="G15191" s="34">
        <v>201</v>
      </c>
      <c r="H15191" s="34">
        <v>264</v>
      </c>
      <c r="I15191" s="34">
        <v>167</v>
      </c>
      <c r="J15191" s="34">
        <v>227</v>
      </c>
      <c r="K15191" s="34">
        <v>236</v>
      </c>
      <c r="L15191" s="34">
        <v>249</v>
      </c>
      <c r="M15191" s="34">
        <v>188</v>
      </c>
      <c r="N15191" s="34">
        <v>199</v>
      </c>
      <c r="O15191" s="34">
        <v>206</v>
      </c>
      <c r="P15191" s="34">
        <v>227</v>
      </c>
      <c r="Q15191" s="34">
        <v>296</v>
      </c>
      <c r="R15191" s="34">
        <v>294</v>
      </c>
      <c r="S15191" s="34">
        <v>318</v>
      </c>
      <c r="T15191" s="34">
        <v>297</v>
      </c>
      <c r="U15191" s="34">
        <v>265</v>
      </c>
      <c r="V15191" s="34">
        <v>299</v>
      </c>
      <c r="W15191" s="34">
        <v>355</v>
      </c>
      <c r="X15191" s="34">
        <v>325</v>
      </c>
      <c r="Y15191" s="34">
        <v>278</v>
      </c>
      <c r="Z15191" s="34">
        <v>246</v>
      </c>
      <c r="AA15191" s="34">
        <v>353</v>
      </c>
      <c r="AB15191" s="34">
        <v>290</v>
      </c>
      <c r="AC15191" s="34">
        <v>459</v>
      </c>
    </row>
    <row r="15192" spans="1:29" x14ac:dyDescent="0.2">
      <c r="A15192" s="34" t="s">
        <v>75685</v>
      </c>
      <c r="B15192" s="34">
        <v>202</v>
      </c>
      <c r="C15192" s="34">
        <v>225</v>
      </c>
      <c r="D15192" s="34">
        <v>254</v>
      </c>
      <c r="E15192" s="34">
        <v>296</v>
      </c>
      <c r="F15192" s="34">
        <v>287</v>
      </c>
      <c r="G15192" s="34">
        <v>242</v>
      </c>
      <c r="H15192" s="34">
        <v>263</v>
      </c>
      <c r="I15192" s="34">
        <v>276</v>
      </c>
      <c r="J15192" s="34">
        <v>211</v>
      </c>
      <c r="K15192" s="34">
        <v>272</v>
      </c>
      <c r="L15192" s="34">
        <v>239</v>
      </c>
      <c r="M15192" s="34">
        <v>271</v>
      </c>
      <c r="N15192" s="34">
        <v>243</v>
      </c>
      <c r="O15192" s="34">
        <v>228</v>
      </c>
      <c r="P15192" s="34">
        <v>254</v>
      </c>
      <c r="Q15192" s="34">
        <v>313</v>
      </c>
      <c r="R15192" s="34">
        <v>305</v>
      </c>
      <c r="S15192" s="34">
        <v>296</v>
      </c>
      <c r="T15192" s="34">
        <v>250</v>
      </c>
      <c r="U15192" s="34">
        <v>273</v>
      </c>
      <c r="V15192" s="34">
        <v>280</v>
      </c>
      <c r="W15192" s="34">
        <v>320</v>
      </c>
      <c r="X15192" s="34">
        <v>350</v>
      </c>
      <c r="Y15192" s="34">
        <v>321</v>
      </c>
      <c r="Z15192" s="34">
        <v>219</v>
      </c>
      <c r="AA15192" s="34">
        <v>291</v>
      </c>
      <c r="AB15192" s="34">
        <v>362</v>
      </c>
      <c r="AC15192" s="34">
        <v>416</v>
      </c>
    </row>
    <row r="15193" spans="1:29" x14ac:dyDescent="0.2">
      <c r="A15193" s="34" t="s">
        <v>75686</v>
      </c>
      <c r="B15193" s="34">
        <v>37</v>
      </c>
      <c r="C15193" s="34">
        <v>77</v>
      </c>
      <c r="D15193" s="34">
        <v>85</v>
      </c>
      <c r="E15193" s="34">
        <v>110</v>
      </c>
      <c r="F15193" s="34">
        <v>110</v>
      </c>
      <c r="G15193" s="34">
        <v>116</v>
      </c>
      <c r="H15193" s="34">
        <v>94</v>
      </c>
      <c r="I15193" s="34">
        <v>89</v>
      </c>
      <c r="J15193" s="34">
        <v>82</v>
      </c>
      <c r="K15193" s="34">
        <v>101</v>
      </c>
      <c r="L15193" s="34">
        <v>67</v>
      </c>
      <c r="M15193" s="34">
        <v>93</v>
      </c>
      <c r="N15193" s="34">
        <v>66</v>
      </c>
      <c r="O15193" s="34">
        <v>84</v>
      </c>
      <c r="P15193" s="34">
        <v>76</v>
      </c>
      <c r="Q15193" s="34">
        <v>133</v>
      </c>
      <c r="R15193" s="34">
        <v>94</v>
      </c>
      <c r="S15193" s="34">
        <v>120</v>
      </c>
      <c r="T15193" s="34">
        <v>60</v>
      </c>
      <c r="U15193" s="34">
        <v>107</v>
      </c>
      <c r="V15193" s="34">
        <v>110</v>
      </c>
      <c r="W15193" s="34">
        <v>151</v>
      </c>
      <c r="X15193" s="34">
        <v>111</v>
      </c>
      <c r="Y15193" s="34">
        <v>101</v>
      </c>
      <c r="Z15193" s="34">
        <v>111</v>
      </c>
      <c r="AA15193" s="34">
        <v>125</v>
      </c>
      <c r="AB15193" s="34">
        <v>91</v>
      </c>
      <c r="AC15193" s="34">
        <v>200</v>
      </c>
    </row>
    <row r="15194" spans="1:29" x14ac:dyDescent="0.2">
      <c r="A15194" s="34" t="s">
        <v>75687</v>
      </c>
      <c r="B15194" s="34">
        <v>106</v>
      </c>
      <c r="C15194" s="34">
        <v>109</v>
      </c>
      <c r="D15194" s="34">
        <v>141</v>
      </c>
      <c r="E15194" s="34">
        <v>166</v>
      </c>
      <c r="F15194" s="34">
        <v>137</v>
      </c>
      <c r="G15194" s="34">
        <v>168</v>
      </c>
      <c r="H15194" s="34">
        <v>109</v>
      </c>
      <c r="I15194" s="34">
        <v>103</v>
      </c>
      <c r="J15194" s="34">
        <v>152</v>
      </c>
      <c r="K15194" s="34">
        <v>131</v>
      </c>
      <c r="L15194" s="34">
        <v>154</v>
      </c>
      <c r="M15194" s="34">
        <v>140</v>
      </c>
      <c r="N15194" s="34">
        <v>106</v>
      </c>
      <c r="O15194" s="34">
        <v>127</v>
      </c>
      <c r="P15194" s="34">
        <v>151</v>
      </c>
      <c r="Q15194" s="34">
        <v>190</v>
      </c>
      <c r="R15194" s="34">
        <v>212</v>
      </c>
      <c r="S15194" s="34">
        <v>138</v>
      </c>
      <c r="T15194" s="34">
        <v>197</v>
      </c>
      <c r="U15194" s="34">
        <v>154</v>
      </c>
      <c r="V15194" s="34">
        <v>244</v>
      </c>
      <c r="W15194" s="34">
        <v>238</v>
      </c>
      <c r="X15194" s="34">
        <v>190</v>
      </c>
      <c r="Y15194" s="34">
        <v>143</v>
      </c>
      <c r="Z15194" s="34">
        <v>135</v>
      </c>
      <c r="AA15194" s="34">
        <v>155</v>
      </c>
      <c r="AB15194" s="34">
        <v>208</v>
      </c>
      <c r="AC15194" s="34">
        <v>198</v>
      </c>
    </row>
    <row r="15195" spans="1:29" x14ac:dyDescent="0.2">
      <c r="A15195" s="34" t="s">
        <v>75688</v>
      </c>
      <c r="B15195" s="34">
        <v>73</v>
      </c>
      <c r="C15195" s="34">
        <v>131</v>
      </c>
      <c r="D15195" s="34">
        <v>167</v>
      </c>
      <c r="E15195" s="34">
        <v>118</v>
      </c>
      <c r="F15195" s="34">
        <v>137</v>
      </c>
      <c r="G15195" s="34">
        <v>147</v>
      </c>
      <c r="H15195" s="34">
        <v>131</v>
      </c>
      <c r="I15195" s="34">
        <v>139</v>
      </c>
      <c r="J15195" s="34">
        <v>134</v>
      </c>
      <c r="K15195" s="34">
        <v>142</v>
      </c>
      <c r="L15195" s="34">
        <v>95</v>
      </c>
      <c r="M15195" s="34">
        <v>102</v>
      </c>
      <c r="N15195" s="34">
        <v>111</v>
      </c>
      <c r="O15195" s="34">
        <v>98</v>
      </c>
      <c r="P15195" s="34">
        <v>113</v>
      </c>
      <c r="Q15195" s="34">
        <v>189</v>
      </c>
      <c r="R15195" s="34">
        <v>181</v>
      </c>
      <c r="S15195" s="34">
        <v>149</v>
      </c>
      <c r="T15195" s="34">
        <v>134</v>
      </c>
      <c r="U15195" s="34">
        <v>104</v>
      </c>
      <c r="V15195" s="34">
        <v>145</v>
      </c>
      <c r="W15195" s="34">
        <v>127</v>
      </c>
      <c r="X15195" s="34">
        <v>146</v>
      </c>
      <c r="Y15195" s="34">
        <v>121</v>
      </c>
      <c r="Z15195" s="34">
        <v>121</v>
      </c>
      <c r="AA15195" s="34">
        <v>146</v>
      </c>
      <c r="AB15195" s="34">
        <v>129</v>
      </c>
      <c r="AC15195" s="34">
        <v>203</v>
      </c>
    </row>
    <row r="15196" spans="1:29" x14ac:dyDescent="0.2">
      <c r="A15196" s="34" t="s">
        <v>75689</v>
      </c>
      <c r="B15196" s="34">
        <v>120</v>
      </c>
      <c r="C15196" s="34">
        <v>121</v>
      </c>
      <c r="D15196" s="34">
        <v>169</v>
      </c>
      <c r="E15196" s="34">
        <v>137</v>
      </c>
      <c r="F15196" s="34">
        <v>127</v>
      </c>
      <c r="G15196" s="34">
        <v>165</v>
      </c>
      <c r="H15196" s="34">
        <v>113</v>
      </c>
      <c r="I15196" s="34">
        <v>132</v>
      </c>
      <c r="J15196" s="34">
        <v>107</v>
      </c>
      <c r="K15196" s="34">
        <v>139</v>
      </c>
      <c r="L15196" s="34">
        <v>119</v>
      </c>
      <c r="M15196" s="34">
        <v>151</v>
      </c>
      <c r="N15196" s="34">
        <v>96</v>
      </c>
      <c r="O15196" s="34">
        <v>112</v>
      </c>
      <c r="P15196" s="34">
        <v>121</v>
      </c>
      <c r="Q15196" s="34">
        <v>190</v>
      </c>
      <c r="R15196" s="34">
        <v>168</v>
      </c>
      <c r="S15196" s="34">
        <v>132</v>
      </c>
      <c r="T15196" s="34">
        <v>109</v>
      </c>
      <c r="U15196" s="34">
        <v>118</v>
      </c>
      <c r="V15196" s="34">
        <v>151</v>
      </c>
      <c r="W15196" s="34">
        <v>173</v>
      </c>
      <c r="X15196" s="34">
        <v>161</v>
      </c>
      <c r="Y15196" s="34">
        <v>170</v>
      </c>
      <c r="Z15196" s="34">
        <v>185</v>
      </c>
      <c r="AA15196" s="34">
        <v>192</v>
      </c>
      <c r="AB15196" s="34">
        <v>169</v>
      </c>
      <c r="AC15196" s="34">
        <v>245</v>
      </c>
    </row>
    <row r="15197" spans="1:29" x14ac:dyDescent="0.2">
      <c r="A15197" s="34" t="s">
        <v>75690</v>
      </c>
      <c r="B15197" s="34">
        <v>420</v>
      </c>
      <c r="C15197" s="34">
        <v>416</v>
      </c>
      <c r="D15197" s="34">
        <v>473</v>
      </c>
      <c r="E15197" s="34">
        <v>494</v>
      </c>
      <c r="F15197" s="34">
        <v>495</v>
      </c>
      <c r="G15197" s="34">
        <v>484</v>
      </c>
      <c r="H15197" s="34">
        <v>501</v>
      </c>
      <c r="I15197" s="34">
        <v>447</v>
      </c>
      <c r="J15197" s="34">
        <v>486</v>
      </c>
      <c r="K15197" s="34">
        <v>485</v>
      </c>
      <c r="L15197" s="34">
        <v>529</v>
      </c>
      <c r="M15197" s="34">
        <v>456</v>
      </c>
      <c r="N15197" s="34">
        <v>460</v>
      </c>
      <c r="O15197" s="34">
        <v>422</v>
      </c>
      <c r="P15197" s="34">
        <v>469</v>
      </c>
      <c r="Q15197" s="34">
        <v>692</v>
      </c>
      <c r="R15197" s="34">
        <v>754</v>
      </c>
      <c r="S15197" s="34">
        <v>560</v>
      </c>
      <c r="T15197" s="34">
        <v>630</v>
      </c>
      <c r="U15197" s="34">
        <v>649</v>
      </c>
      <c r="V15197" s="34">
        <v>634</v>
      </c>
      <c r="W15197" s="34">
        <v>867</v>
      </c>
      <c r="X15197" s="34">
        <v>691</v>
      </c>
      <c r="Y15197" s="34">
        <v>726</v>
      </c>
      <c r="Z15197" s="34">
        <v>667</v>
      </c>
      <c r="AA15197" s="34">
        <v>673</v>
      </c>
      <c r="AB15197" s="34">
        <v>735</v>
      </c>
      <c r="AC15197" s="34">
        <v>841</v>
      </c>
    </row>
    <row r="15198" spans="1:29" x14ac:dyDescent="0.2">
      <c r="A15198" s="34" t="s">
        <v>75691</v>
      </c>
      <c r="B15198" s="34">
        <v>113</v>
      </c>
      <c r="C15198" s="34">
        <v>162</v>
      </c>
      <c r="D15198" s="34">
        <v>142</v>
      </c>
      <c r="E15198" s="34">
        <v>153</v>
      </c>
      <c r="F15198" s="34">
        <v>207</v>
      </c>
      <c r="G15198" s="34">
        <v>145</v>
      </c>
      <c r="H15198" s="34">
        <v>184</v>
      </c>
      <c r="I15198" s="34">
        <v>165</v>
      </c>
      <c r="J15198" s="34">
        <v>203</v>
      </c>
      <c r="K15198" s="34">
        <v>160</v>
      </c>
      <c r="L15198" s="34">
        <v>168</v>
      </c>
      <c r="M15198" s="34">
        <v>154</v>
      </c>
      <c r="N15198" s="34">
        <v>142</v>
      </c>
      <c r="O15198" s="34">
        <v>130</v>
      </c>
      <c r="P15198" s="34">
        <v>157</v>
      </c>
      <c r="Q15198" s="34">
        <v>199</v>
      </c>
      <c r="R15198" s="34">
        <v>256</v>
      </c>
      <c r="S15198" s="34">
        <v>198</v>
      </c>
      <c r="T15198" s="34">
        <v>293</v>
      </c>
      <c r="U15198" s="34">
        <v>205</v>
      </c>
      <c r="V15198" s="34">
        <v>199</v>
      </c>
      <c r="W15198" s="34">
        <v>194</v>
      </c>
      <c r="X15198" s="34">
        <v>229</v>
      </c>
      <c r="Y15198" s="34">
        <v>180</v>
      </c>
      <c r="Z15198" s="34">
        <v>208</v>
      </c>
      <c r="AA15198" s="34">
        <v>172</v>
      </c>
      <c r="AB15198" s="34">
        <v>233</v>
      </c>
      <c r="AC15198" s="34">
        <v>253</v>
      </c>
    </row>
    <row r="15199" spans="1:29" x14ac:dyDescent="0.2">
      <c r="A15199" s="34" t="s">
        <v>75692</v>
      </c>
      <c r="B15199" s="34">
        <v>34</v>
      </c>
      <c r="C15199" s="34">
        <v>42</v>
      </c>
      <c r="D15199" s="34">
        <v>63</v>
      </c>
      <c r="E15199" s="34">
        <v>34</v>
      </c>
      <c r="F15199" s="34">
        <v>39</v>
      </c>
      <c r="G15199" s="34">
        <v>21</v>
      </c>
      <c r="H15199" s="34">
        <v>44</v>
      </c>
      <c r="I15199" s="34">
        <v>50</v>
      </c>
      <c r="J15199" s="34">
        <v>42</v>
      </c>
      <c r="K15199" s="34">
        <v>36</v>
      </c>
      <c r="L15199" s="34">
        <v>16</v>
      </c>
      <c r="M15199" s="34">
        <v>47</v>
      </c>
      <c r="N15199" s="34">
        <v>28</v>
      </c>
      <c r="O15199" s="34">
        <v>40</v>
      </c>
      <c r="P15199" s="34">
        <v>27</v>
      </c>
      <c r="Q15199" s="34">
        <v>54</v>
      </c>
      <c r="R15199" s="34">
        <v>34</v>
      </c>
      <c r="S15199" s="34">
        <v>68</v>
      </c>
      <c r="T15199" s="34">
        <v>14</v>
      </c>
      <c r="U15199" s="34">
        <v>24</v>
      </c>
      <c r="V15199" s="34">
        <v>48</v>
      </c>
      <c r="W15199" s="34">
        <v>34</v>
      </c>
      <c r="X15199" s="34">
        <v>44</v>
      </c>
      <c r="Y15199" s="34">
        <v>28</v>
      </c>
      <c r="Z15199" s="34">
        <v>37</v>
      </c>
      <c r="AA15199" s="34">
        <v>56</v>
      </c>
      <c r="AB15199" s="34">
        <v>43</v>
      </c>
      <c r="AC15199" s="34">
        <v>69</v>
      </c>
    </row>
    <row r="15200" spans="1:29" x14ac:dyDescent="0.2">
      <c r="A15200" s="34" t="s">
        <v>75693</v>
      </c>
      <c r="B15200" s="34">
        <v>543</v>
      </c>
      <c r="C15200" s="34">
        <v>506</v>
      </c>
      <c r="D15200" s="34">
        <v>573</v>
      </c>
      <c r="E15200" s="34">
        <v>520</v>
      </c>
      <c r="F15200" s="34">
        <v>672</v>
      </c>
      <c r="G15200" s="34">
        <v>585</v>
      </c>
      <c r="H15200" s="34">
        <v>550</v>
      </c>
      <c r="I15200" s="34">
        <v>468</v>
      </c>
      <c r="J15200" s="34">
        <v>542</v>
      </c>
      <c r="K15200" s="34">
        <v>581</v>
      </c>
      <c r="L15200" s="34">
        <v>646</v>
      </c>
      <c r="M15200" s="34">
        <v>495</v>
      </c>
      <c r="N15200" s="34">
        <v>524</v>
      </c>
      <c r="O15200" s="34">
        <v>497</v>
      </c>
      <c r="P15200" s="34">
        <v>577</v>
      </c>
      <c r="Q15200" s="34">
        <v>744</v>
      </c>
      <c r="R15200" s="34">
        <v>806</v>
      </c>
      <c r="S15200" s="34">
        <v>664</v>
      </c>
      <c r="T15200" s="34">
        <v>777</v>
      </c>
      <c r="U15200" s="34">
        <v>638</v>
      </c>
      <c r="V15200" s="34">
        <v>738</v>
      </c>
      <c r="W15200" s="34">
        <v>880</v>
      </c>
      <c r="X15200" s="34">
        <v>743</v>
      </c>
      <c r="Y15200" s="34">
        <v>763</v>
      </c>
      <c r="Z15200" s="34">
        <v>604</v>
      </c>
      <c r="AA15200" s="34">
        <v>787</v>
      </c>
      <c r="AB15200" s="34">
        <v>835</v>
      </c>
      <c r="AC15200" s="34">
        <v>1011</v>
      </c>
    </row>
    <row r="15201" spans="1:29" x14ac:dyDescent="0.2">
      <c r="A15201" s="34" t="s">
        <v>75694</v>
      </c>
      <c r="B15201" s="34">
        <v>89</v>
      </c>
      <c r="C15201" s="34">
        <v>137</v>
      </c>
      <c r="D15201" s="34">
        <v>203</v>
      </c>
      <c r="E15201" s="34">
        <v>196</v>
      </c>
      <c r="F15201" s="34">
        <v>174</v>
      </c>
      <c r="G15201" s="34">
        <v>166</v>
      </c>
      <c r="H15201" s="34">
        <v>148</v>
      </c>
      <c r="I15201" s="34">
        <v>172</v>
      </c>
      <c r="J15201" s="34">
        <v>144</v>
      </c>
      <c r="K15201" s="34">
        <v>224</v>
      </c>
      <c r="L15201" s="34">
        <v>118</v>
      </c>
      <c r="M15201" s="34">
        <v>124</v>
      </c>
      <c r="N15201" s="34">
        <v>152</v>
      </c>
      <c r="O15201" s="34">
        <v>141</v>
      </c>
      <c r="P15201" s="34">
        <v>170</v>
      </c>
      <c r="Q15201" s="34">
        <v>191</v>
      </c>
      <c r="R15201" s="34">
        <v>188</v>
      </c>
      <c r="S15201" s="34">
        <v>208</v>
      </c>
      <c r="T15201" s="34">
        <v>144</v>
      </c>
      <c r="U15201" s="34">
        <v>150</v>
      </c>
      <c r="V15201" s="34">
        <v>187</v>
      </c>
      <c r="W15201" s="34">
        <v>217</v>
      </c>
      <c r="X15201" s="34">
        <v>167</v>
      </c>
      <c r="Y15201" s="34">
        <v>161</v>
      </c>
      <c r="Z15201" s="34">
        <v>205</v>
      </c>
      <c r="AA15201" s="34">
        <v>211</v>
      </c>
      <c r="AB15201" s="34">
        <v>152</v>
      </c>
      <c r="AC15201" s="34">
        <v>254</v>
      </c>
    </row>
    <row r="15202" spans="1:29" x14ac:dyDescent="0.2">
      <c r="A15202" s="34" t="s">
        <v>75695</v>
      </c>
      <c r="B15202" s="34">
        <v>67</v>
      </c>
      <c r="C15202" s="34">
        <v>78</v>
      </c>
      <c r="D15202" s="34">
        <v>105</v>
      </c>
      <c r="E15202" s="34">
        <v>79</v>
      </c>
      <c r="F15202" s="34">
        <v>91</v>
      </c>
      <c r="G15202" s="34">
        <v>72</v>
      </c>
      <c r="H15202" s="34">
        <v>94</v>
      </c>
      <c r="I15202" s="34">
        <v>84</v>
      </c>
      <c r="J15202" s="34">
        <v>116</v>
      </c>
      <c r="K15202" s="34">
        <v>81</v>
      </c>
      <c r="L15202" s="34">
        <v>60</v>
      </c>
      <c r="M15202" s="34">
        <v>76</v>
      </c>
      <c r="N15202" s="34">
        <v>70</v>
      </c>
      <c r="O15202" s="34">
        <v>105</v>
      </c>
      <c r="P15202" s="34">
        <v>80</v>
      </c>
      <c r="Q15202" s="34">
        <v>117</v>
      </c>
      <c r="R15202" s="34">
        <v>158</v>
      </c>
      <c r="S15202" s="34">
        <v>112</v>
      </c>
      <c r="T15202" s="34">
        <v>94</v>
      </c>
      <c r="U15202" s="34">
        <v>67</v>
      </c>
      <c r="V15202" s="34">
        <v>133</v>
      </c>
      <c r="W15202" s="34">
        <v>93</v>
      </c>
      <c r="X15202" s="34">
        <v>136</v>
      </c>
      <c r="Y15202" s="34">
        <v>79</v>
      </c>
      <c r="Z15202" s="34">
        <v>95</v>
      </c>
      <c r="AA15202" s="34">
        <v>139</v>
      </c>
      <c r="AB15202" s="34">
        <v>97</v>
      </c>
      <c r="AC15202" s="34">
        <v>135</v>
      </c>
    </row>
    <row r="15203" spans="1:29" x14ac:dyDescent="0.2">
      <c r="A15203" s="34" t="s">
        <v>75696</v>
      </c>
      <c r="B15203" s="34">
        <v>191</v>
      </c>
      <c r="C15203" s="34">
        <v>330</v>
      </c>
      <c r="D15203" s="34">
        <v>272</v>
      </c>
      <c r="E15203" s="34">
        <v>385</v>
      </c>
      <c r="F15203" s="34">
        <v>282</v>
      </c>
      <c r="G15203" s="34">
        <v>350</v>
      </c>
      <c r="H15203" s="34">
        <v>227</v>
      </c>
      <c r="I15203" s="34">
        <v>286</v>
      </c>
      <c r="J15203" s="34">
        <v>216</v>
      </c>
      <c r="K15203" s="34">
        <v>387</v>
      </c>
      <c r="L15203" s="34">
        <v>173</v>
      </c>
      <c r="M15203" s="34">
        <v>250</v>
      </c>
      <c r="N15203" s="34">
        <v>229</v>
      </c>
      <c r="O15203" s="34">
        <v>245</v>
      </c>
      <c r="P15203" s="34">
        <v>185</v>
      </c>
      <c r="Q15203" s="34">
        <v>451</v>
      </c>
      <c r="R15203" s="34">
        <v>275</v>
      </c>
      <c r="S15203" s="34">
        <v>443</v>
      </c>
      <c r="T15203" s="34">
        <v>226</v>
      </c>
      <c r="U15203" s="34">
        <v>326</v>
      </c>
      <c r="V15203" s="34">
        <v>302</v>
      </c>
      <c r="W15203" s="34">
        <v>371</v>
      </c>
      <c r="X15203" s="34">
        <v>379</v>
      </c>
      <c r="Y15203" s="34">
        <v>332</v>
      </c>
      <c r="Z15203" s="34">
        <v>359</v>
      </c>
      <c r="AA15203" s="34">
        <v>396</v>
      </c>
      <c r="AB15203" s="34">
        <v>258</v>
      </c>
      <c r="AC15203" s="34">
        <v>645</v>
      </c>
    </row>
    <row r="15204" spans="1:29" x14ac:dyDescent="0.2">
      <c r="A15204" s="34" t="s">
        <v>75697</v>
      </c>
      <c r="B15204" s="34">
        <v>145</v>
      </c>
      <c r="C15204" s="34">
        <v>158</v>
      </c>
      <c r="D15204" s="34">
        <v>188</v>
      </c>
      <c r="E15204" s="34">
        <v>187</v>
      </c>
      <c r="F15204" s="34">
        <v>211</v>
      </c>
      <c r="G15204" s="34">
        <v>139</v>
      </c>
      <c r="H15204" s="34">
        <v>205</v>
      </c>
      <c r="I15204" s="34">
        <v>161</v>
      </c>
      <c r="J15204" s="34">
        <v>184</v>
      </c>
      <c r="K15204" s="34">
        <v>161</v>
      </c>
      <c r="L15204" s="34">
        <v>132</v>
      </c>
      <c r="M15204" s="34">
        <v>131</v>
      </c>
      <c r="N15204" s="34">
        <v>196</v>
      </c>
      <c r="O15204" s="34">
        <v>143</v>
      </c>
      <c r="P15204" s="34">
        <v>198</v>
      </c>
      <c r="Q15204" s="34">
        <v>205</v>
      </c>
      <c r="R15204" s="34">
        <v>218</v>
      </c>
      <c r="S15204" s="34">
        <v>215</v>
      </c>
      <c r="T15204" s="34">
        <v>213</v>
      </c>
      <c r="U15204" s="34">
        <v>174</v>
      </c>
      <c r="V15204" s="34">
        <v>238</v>
      </c>
      <c r="W15204" s="34">
        <v>218</v>
      </c>
      <c r="X15204" s="34">
        <v>286</v>
      </c>
      <c r="Y15204" s="34">
        <v>237</v>
      </c>
      <c r="Z15204" s="34">
        <v>221</v>
      </c>
      <c r="AA15204" s="34">
        <v>231</v>
      </c>
      <c r="AB15204" s="34">
        <v>235</v>
      </c>
      <c r="AC15204" s="34">
        <v>280</v>
      </c>
    </row>
    <row r="15205" spans="1:29" x14ac:dyDescent="0.2">
      <c r="A15205" s="34" t="s">
        <v>75698</v>
      </c>
      <c r="B15205" s="34">
        <v>75</v>
      </c>
      <c r="C15205" s="34">
        <v>114</v>
      </c>
      <c r="D15205" s="34">
        <v>153</v>
      </c>
      <c r="E15205" s="34">
        <v>122</v>
      </c>
      <c r="F15205" s="34">
        <v>153</v>
      </c>
      <c r="G15205" s="34">
        <v>128</v>
      </c>
      <c r="H15205" s="34">
        <v>128</v>
      </c>
      <c r="I15205" s="34">
        <v>163</v>
      </c>
      <c r="J15205" s="34">
        <v>97</v>
      </c>
      <c r="K15205" s="34">
        <v>134</v>
      </c>
      <c r="L15205" s="34">
        <v>59</v>
      </c>
      <c r="M15205" s="34">
        <v>91</v>
      </c>
      <c r="N15205" s="34">
        <v>121</v>
      </c>
      <c r="O15205" s="34">
        <v>106</v>
      </c>
      <c r="P15205" s="34">
        <v>102</v>
      </c>
      <c r="Q15205" s="34">
        <v>129</v>
      </c>
      <c r="R15205" s="34">
        <v>146</v>
      </c>
      <c r="S15205" s="34">
        <v>189</v>
      </c>
      <c r="T15205" s="34">
        <v>89</v>
      </c>
      <c r="U15205" s="34">
        <v>81</v>
      </c>
      <c r="V15205" s="34">
        <v>151</v>
      </c>
      <c r="W15205" s="34">
        <v>127</v>
      </c>
      <c r="X15205" s="34">
        <v>162</v>
      </c>
      <c r="Y15205" s="34">
        <v>98</v>
      </c>
      <c r="Z15205" s="34">
        <v>114</v>
      </c>
      <c r="AA15205" s="34">
        <v>151</v>
      </c>
      <c r="AB15205" s="34">
        <v>108</v>
      </c>
      <c r="AC15205" s="34">
        <v>187</v>
      </c>
    </row>
    <row r="15206" spans="1:29" x14ac:dyDescent="0.2">
      <c r="A15206" s="34" t="s">
        <v>75699</v>
      </c>
      <c r="B15206" s="34">
        <v>103</v>
      </c>
      <c r="C15206" s="34">
        <v>152</v>
      </c>
      <c r="D15206" s="34">
        <v>151</v>
      </c>
      <c r="E15206" s="34">
        <v>142</v>
      </c>
      <c r="F15206" s="34">
        <v>129</v>
      </c>
      <c r="G15206" s="34">
        <v>169</v>
      </c>
      <c r="H15206" s="34">
        <v>150</v>
      </c>
      <c r="I15206" s="34">
        <v>151</v>
      </c>
      <c r="J15206" s="34">
        <v>106</v>
      </c>
      <c r="K15206" s="34">
        <v>143</v>
      </c>
      <c r="L15206" s="34">
        <v>95</v>
      </c>
      <c r="M15206" s="34">
        <v>143</v>
      </c>
      <c r="N15206" s="34">
        <v>84</v>
      </c>
      <c r="O15206" s="34">
        <v>129</v>
      </c>
      <c r="P15206" s="34">
        <v>150</v>
      </c>
      <c r="Q15206" s="34">
        <v>230</v>
      </c>
      <c r="R15206" s="34">
        <v>201</v>
      </c>
      <c r="S15206" s="34">
        <v>207</v>
      </c>
      <c r="T15206" s="34">
        <v>132</v>
      </c>
      <c r="U15206" s="34">
        <v>127</v>
      </c>
      <c r="V15206" s="34">
        <v>164</v>
      </c>
      <c r="W15206" s="34">
        <v>191</v>
      </c>
      <c r="X15206" s="34">
        <v>144</v>
      </c>
      <c r="Y15206" s="34">
        <v>134</v>
      </c>
      <c r="Z15206" s="34">
        <v>120</v>
      </c>
      <c r="AA15206" s="34">
        <v>167</v>
      </c>
      <c r="AB15206" s="34">
        <v>131</v>
      </c>
      <c r="AC15206" s="34">
        <v>259</v>
      </c>
    </row>
    <row r="15207" spans="1:29" x14ac:dyDescent="0.2">
      <c r="A15207" s="34" t="s">
        <v>75700</v>
      </c>
      <c r="B15207" s="34">
        <v>70</v>
      </c>
      <c r="C15207" s="34">
        <v>82</v>
      </c>
      <c r="D15207" s="34">
        <v>70</v>
      </c>
      <c r="E15207" s="34">
        <v>109</v>
      </c>
      <c r="F15207" s="34">
        <v>74</v>
      </c>
      <c r="G15207" s="34">
        <v>135</v>
      </c>
      <c r="H15207" s="34">
        <v>83</v>
      </c>
      <c r="I15207" s="34">
        <v>91</v>
      </c>
      <c r="J15207" s="34">
        <v>94</v>
      </c>
      <c r="K15207" s="34">
        <v>111</v>
      </c>
      <c r="L15207" s="34">
        <v>58</v>
      </c>
      <c r="M15207" s="34">
        <v>70</v>
      </c>
      <c r="N15207" s="34">
        <v>58</v>
      </c>
      <c r="O15207" s="34">
        <v>68</v>
      </c>
      <c r="P15207" s="34">
        <v>59</v>
      </c>
      <c r="Q15207" s="34">
        <v>121</v>
      </c>
      <c r="R15207" s="34">
        <v>95</v>
      </c>
      <c r="S15207" s="34">
        <v>115</v>
      </c>
      <c r="T15207" s="34">
        <v>93</v>
      </c>
      <c r="U15207" s="34">
        <v>85</v>
      </c>
      <c r="V15207" s="34">
        <v>99</v>
      </c>
      <c r="W15207" s="34">
        <v>118</v>
      </c>
      <c r="X15207" s="34">
        <v>116</v>
      </c>
      <c r="Y15207" s="34">
        <v>114</v>
      </c>
      <c r="Z15207" s="34">
        <v>136</v>
      </c>
      <c r="AA15207" s="34">
        <v>114</v>
      </c>
      <c r="AB15207" s="34">
        <v>96</v>
      </c>
      <c r="AC15207" s="34">
        <v>172</v>
      </c>
    </row>
    <row r="15208" spans="1:29" x14ac:dyDescent="0.2">
      <c r="A15208" s="34" t="s">
        <v>75701</v>
      </c>
      <c r="B15208" s="34">
        <v>120</v>
      </c>
      <c r="C15208" s="34">
        <v>75</v>
      </c>
      <c r="D15208" s="34">
        <v>144</v>
      </c>
      <c r="E15208" s="34">
        <v>112</v>
      </c>
      <c r="F15208" s="34">
        <v>106</v>
      </c>
      <c r="G15208" s="34">
        <v>97</v>
      </c>
      <c r="H15208" s="34">
        <v>88</v>
      </c>
      <c r="I15208" s="34">
        <v>95</v>
      </c>
      <c r="J15208" s="34">
        <v>108</v>
      </c>
      <c r="K15208" s="34">
        <v>111</v>
      </c>
      <c r="L15208" s="34">
        <v>108</v>
      </c>
      <c r="M15208" s="34">
        <v>80</v>
      </c>
      <c r="N15208" s="34">
        <v>78</v>
      </c>
      <c r="O15208" s="34">
        <v>52</v>
      </c>
      <c r="P15208" s="34">
        <v>98</v>
      </c>
      <c r="Q15208" s="34">
        <v>123</v>
      </c>
      <c r="R15208" s="34">
        <v>124</v>
      </c>
      <c r="S15208" s="34">
        <v>120</v>
      </c>
      <c r="T15208" s="34">
        <v>100</v>
      </c>
      <c r="U15208" s="34">
        <v>79</v>
      </c>
      <c r="V15208" s="34">
        <v>103</v>
      </c>
      <c r="W15208" s="34">
        <v>134</v>
      </c>
      <c r="X15208" s="34">
        <v>152</v>
      </c>
      <c r="Y15208" s="34">
        <v>110</v>
      </c>
      <c r="Z15208" s="34">
        <v>82</v>
      </c>
      <c r="AA15208" s="34">
        <v>109</v>
      </c>
      <c r="AB15208" s="34">
        <v>149</v>
      </c>
      <c r="AC15208" s="34">
        <v>130</v>
      </c>
    </row>
    <row r="15209" spans="1:29" x14ac:dyDescent="0.2">
      <c r="A15209" s="34" t="s">
        <v>75702</v>
      </c>
      <c r="B15209" s="34">
        <v>129</v>
      </c>
      <c r="C15209" s="34">
        <v>216</v>
      </c>
      <c r="D15209" s="34">
        <v>220</v>
      </c>
      <c r="E15209" s="34">
        <v>269</v>
      </c>
      <c r="F15209" s="34">
        <v>217</v>
      </c>
      <c r="G15209" s="34">
        <v>222</v>
      </c>
      <c r="H15209" s="34">
        <v>207</v>
      </c>
      <c r="I15209" s="34">
        <v>205</v>
      </c>
      <c r="J15209" s="34">
        <v>227</v>
      </c>
      <c r="K15209" s="34">
        <v>243</v>
      </c>
      <c r="L15209" s="34">
        <v>187</v>
      </c>
      <c r="M15209" s="34">
        <v>230</v>
      </c>
      <c r="N15209" s="34">
        <v>209</v>
      </c>
      <c r="O15209" s="34">
        <v>196</v>
      </c>
      <c r="P15209" s="34">
        <v>209</v>
      </c>
      <c r="Q15209" s="34">
        <v>306</v>
      </c>
      <c r="R15209" s="34">
        <v>269</v>
      </c>
      <c r="S15209" s="34">
        <v>245</v>
      </c>
      <c r="T15209" s="34">
        <v>299</v>
      </c>
      <c r="U15209" s="34">
        <v>275</v>
      </c>
      <c r="V15209" s="34">
        <v>306</v>
      </c>
      <c r="W15209" s="34">
        <v>363</v>
      </c>
      <c r="X15209" s="34">
        <v>281</v>
      </c>
      <c r="Y15209" s="34">
        <v>399</v>
      </c>
      <c r="Z15209" s="34">
        <v>197</v>
      </c>
      <c r="AA15209" s="34">
        <v>387</v>
      </c>
      <c r="AB15209" s="34">
        <v>374</v>
      </c>
      <c r="AC15209" s="34">
        <v>482</v>
      </c>
    </row>
    <row r="15210" spans="1:29" x14ac:dyDescent="0.2">
      <c r="A15210" s="34" t="s">
        <v>75703</v>
      </c>
      <c r="B15210" s="34">
        <v>69</v>
      </c>
      <c r="C15210" s="34">
        <v>198</v>
      </c>
      <c r="D15210" s="34">
        <v>128</v>
      </c>
      <c r="E15210" s="34">
        <v>187</v>
      </c>
      <c r="F15210" s="34">
        <v>109</v>
      </c>
      <c r="G15210" s="34">
        <v>183</v>
      </c>
      <c r="H15210" s="34">
        <v>139</v>
      </c>
      <c r="I15210" s="34">
        <v>158</v>
      </c>
      <c r="J15210" s="34">
        <v>119</v>
      </c>
      <c r="K15210" s="34">
        <v>184</v>
      </c>
      <c r="L15210" s="34">
        <v>47</v>
      </c>
      <c r="M15210" s="34">
        <v>140</v>
      </c>
      <c r="N15210" s="34">
        <v>128</v>
      </c>
      <c r="O15210" s="34">
        <v>157</v>
      </c>
      <c r="P15210" s="34">
        <v>92</v>
      </c>
      <c r="Q15210" s="34">
        <v>222</v>
      </c>
      <c r="R15210" s="34">
        <v>128</v>
      </c>
      <c r="S15210" s="34">
        <v>172</v>
      </c>
      <c r="T15210" s="34">
        <v>90</v>
      </c>
      <c r="U15210" s="34">
        <v>135</v>
      </c>
      <c r="V15210" s="34">
        <v>123</v>
      </c>
      <c r="W15210" s="34">
        <v>132</v>
      </c>
      <c r="X15210" s="34">
        <v>142</v>
      </c>
      <c r="Y15210" s="34">
        <v>114</v>
      </c>
      <c r="Z15210" s="34">
        <v>167</v>
      </c>
      <c r="AA15210" s="34">
        <v>190</v>
      </c>
      <c r="AB15210" s="34">
        <v>92</v>
      </c>
      <c r="AC15210" s="34">
        <v>238</v>
      </c>
    </row>
    <row r="15211" spans="1:29" x14ac:dyDescent="0.2">
      <c r="A15211" s="34" t="s">
        <v>75704</v>
      </c>
      <c r="B15211" s="34">
        <v>180</v>
      </c>
      <c r="C15211" s="34">
        <v>197</v>
      </c>
      <c r="D15211" s="34">
        <v>242</v>
      </c>
      <c r="E15211" s="34">
        <v>233</v>
      </c>
      <c r="F15211" s="34">
        <v>251</v>
      </c>
      <c r="G15211" s="34">
        <v>251</v>
      </c>
      <c r="H15211" s="34">
        <v>248</v>
      </c>
      <c r="I15211" s="34">
        <v>205</v>
      </c>
      <c r="J15211" s="34">
        <v>244</v>
      </c>
      <c r="K15211" s="34">
        <v>219</v>
      </c>
      <c r="L15211" s="34">
        <v>212</v>
      </c>
      <c r="M15211" s="34">
        <v>164</v>
      </c>
      <c r="N15211" s="34">
        <v>233</v>
      </c>
      <c r="O15211" s="34">
        <v>200</v>
      </c>
      <c r="P15211" s="34">
        <v>224</v>
      </c>
      <c r="Q15211" s="34">
        <v>298</v>
      </c>
      <c r="R15211" s="34">
        <v>283</v>
      </c>
      <c r="S15211" s="34">
        <v>274</v>
      </c>
      <c r="T15211" s="34">
        <v>359</v>
      </c>
      <c r="U15211" s="34">
        <v>255</v>
      </c>
      <c r="V15211" s="34">
        <v>271</v>
      </c>
      <c r="W15211" s="34">
        <v>396</v>
      </c>
      <c r="X15211" s="34">
        <v>329</v>
      </c>
      <c r="Y15211" s="34">
        <v>286</v>
      </c>
      <c r="Z15211" s="34">
        <v>270</v>
      </c>
      <c r="AA15211" s="34">
        <v>277</v>
      </c>
      <c r="AB15211" s="34">
        <v>300</v>
      </c>
      <c r="AC15211" s="34">
        <v>362</v>
      </c>
    </row>
    <row r="15212" spans="1:29" x14ac:dyDescent="0.2">
      <c r="A15212" s="34" t="s">
        <v>75705</v>
      </c>
      <c r="B15212" s="34">
        <v>52</v>
      </c>
      <c r="C15212" s="34">
        <v>58</v>
      </c>
      <c r="D15212" s="34">
        <v>54</v>
      </c>
      <c r="E15212" s="34">
        <v>56</v>
      </c>
      <c r="F15212" s="34">
        <v>46</v>
      </c>
      <c r="G15212" s="34">
        <v>53</v>
      </c>
      <c r="H15212" s="34">
        <v>50</v>
      </c>
      <c r="I15212" s="34">
        <v>52</v>
      </c>
      <c r="J15212" s="34">
        <v>50</v>
      </c>
      <c r="K15212" s="34">
        <v>51</v>
      </c>
      <c r="L15212" s="34">
        <v>45</v>
      </c>
      <c r="M15212" s="34">
        <v>51</v>
      </c>
      <c r="N15212" s="34">
        <v>49</v>
      </c>
      <c r="O15212" s="34">
        <v>45</v>
      </c>
      <c r="P15212" s="34">
        <v>36</v>
      </c>
      <c r="Q15212" s="34">
        <v>80</v>
      </c>
      <c r="R15212" s="34">
        <v>60</v>
      </c>
      <c r="S15212" s="34">
        <v>79</v>
      </c>
      <c r="T15212" s="34">
        <v>36</v>
      </c>
      <c r="U15212" s="34">
        <v>41</v>
      </c>
      <c r="V15212" s="34">
        <v>45</v>
      </c>
      <c r="W15212" s="34">
        <v>87</v>
      </c>
      <c r="X15212" s="34">
        <v>52</v>
      </c>
      <c r="Y15212" s="34">
        <v>48</v>
      </c>
      <c r="Z15212" s="34">
        <v>44</v>
      </c>
      <c r="AA15212" s="34">
        <v>71</v>
      </c>
      <c r="AB15212" s="34">
        <v>64</v>
      </c>
      <c r="AC15212" s="34">
        <v>106</v>
      </c>
    </row>
    <row r="15213" spans="1:29" x14ac:dyDescent="0.2">
      <c r="A15213" s="34" t="s">
        <v>75706</v>
      </c>
      <c r="B15213" s="34">
        <v>209</v>
      </c>
      <c r="C15213" s="34">
        <v>274</v>
      </c>
      <c r="D15213" s="34">
        <v>298</v>
      </c>
      <c r="E15213" s="34">
        <v>293</v>
      </c>
      <c r="F15213" s="34">
        <v>328</v>
      </c>
      <c r="G15213" s="34">
        <v>257</v>
      </c>
      <c r="H15213" s="34">
        <v>334</v>
      </c>
      <c r="I15213" s="34">
        <v>284</v>
      </c>
      <c r="J15213" s="34">
        <v>240</v>
      </c>
      <c r="K15213" s="34">
        <v>249</v>
      </c>
      <c r="L15213" s="34">
        <v>255</v>
      </c>
      <c r="M15213" s="34">
        <v>282</v>
      </c>
      <c r="N15213" s="34">
        <v>263</v>
      </c>
      <c r="O15213" s="34">
        <v>341</v>
      </c>
      <c r="P15213" s="34">
        <v>285</v>
      </c>
      <c r="Q15213" s="34">
        <v>400</v>
      </c>
      <c r="R15213" s="34">
        <v>371</v>
      </c>
      <c r="S15213" s="34">
        <v>360</v>
      </c>
      <c r="T15213" s="34">
        <v>327</v>
      </c>
      <c r="U15213" s="34">
        <v>317</v>
      </c>
      <c r="V15213" s="34">
        <v>344</v>
      </c>
      <c r="W15213" s="34">
        <v>409</v>
      </c>
      <c r="X15213" s="34">
        <v>366</v>
      </c>
      <c r="Y15213" s="34">
        <v>374</v>
      </c>
      <c r="Z15213" s="34">
        <v>346</v>
      </c>
      <c r="AA15213" s="34">
        <v>421</v>
      </c>
      <c r="AB15213" s="34">
        <v>429</v>
      </c>
      <c r="AC15213" s="34">
        <v>511</v>
      </c>
    </row>
    <row r="15214" spans="1:29" x14ac:dyDescent="0.2">
      <c r="A15214" s="34" t="s">
        <v>75707</v>
      </c>
      <c r="B15214" s="34">
        <v>41</v>
      </c>
      <c r="C15214" s="34">
        <v>41</v>
      </c>
      <c r="D15214" s="34">
        <v>87</v>
      </c>
      <c r="E15214" s="34">
        <v>44</v>
      </c>
      <c r="F15214" s="34">
        <v>64</v>
      </c>
      <c r="G15214" s="34">
        <v>38</v>
      </c>
      <c r="H15214" s="34">
        <v>64</v>
      </c>
      <c r="I15214" s="34">
        <v>45</v>
      </c>
      <c r="J15214" s="34">
        <v>47</v>
      </c>
      <c r="K15214" s="34">
        <v>41</v>
      </c>
      <c r="L15214" s="34">
        <v>32</v>
      </c>
      <c r="M15214" s="34">
        <v>49</v>
      </c>
      <c r="N15214" s="34">
        <v>66</v>
      </c>
      <c r="O15214" s="34">
        <v>39</v>
      </c>
      <c r="P15214" s="34">
        <v>44</v>
      </c>
      <c r="Q15214" s="34">
        <v>84</v>
      </c>
      <c r="R15214" s="34">
        <v>94</v>
      </c>
      <c r="S15214" s="34">
        <v>39</v>
      </c>
      <c r="T15214" s="34">
        <v>53</v>
      </c>
      <c r="U15214" s="34">
        <v>63</v>
      </c>
      <c r="V15214" s="34">
        <v>74</v>
      </c>
      <c r="W15214" s="34">
        <v>72</v>
      </c>
      <c r="X15214" s="34">
        <v>58</v>
      </c>
      <c r="Y15214" s="34">
        <v>41</v>
      </c>
      <c r="Z15214" s="34">
        <v>66</v>
      </c>
      <c r="AA15214" s="34">
        <v>83</v>
      </c>
      <c r="AB15214" s="34">
        <v>83</v>
      </c>
      <c r="AC15214" s="34">
        <v>92</v>
      </c>
    </row>
    <row r="15215" spans="1:29" x14ac:dyDescent="0.2">
      <c r="A15215" s="34" t="s">
        <v>75708</v>
      </c>
      <c r="B15215" s="34">
        <v>173</v>
      </c>
      <c r="C15215" s="34">
        <v>193</v>
      </c>
      <c r="D15215" s="34">
        <v>275</v>
      </c>
      <c r="E15215" s="34">
        <v>221</v>
      </c>
      <c r="F15215" s="34">
        <v>228</v>
      </c>
      <c r="G15215" s="34">
        <v>191</v>
      </c>
      <c r="H15215" s="34">
        <v>275</v>
      </c>
      <c r="I15215" s="34">
        <v>181</v>
      </c>
      <c r="J15215" s="34">
        <v>286</v>
      </c>
      <c r="K15215" s="34">
        <v>215</v>
      </c>
      <c r="L15215" s="34">
        <v>261</v>
      </c>
      <c r="M15215" s="34">
        <v>164</v>
      </c>
      <c r="N15215" s="34">
        <v>215</v>
      </c>
      <c r="O15215" s="34">
        <v>198</v>
      </c>
      <c r="P15215" s="34">
        <v>238</v>
      </c>
      <c r="Q15215" s="34">
        <v>290</v>
      </c>
      <c r="R15215" s="34">
        <v>305</v>
      </c>
      <c r="S15215" s="34">
        <v>228</v>
      </c>
      <c r="T15215" s="34">
        <v>313</v>
      </c>
      <c r="U15215" s="34">
        <v>226</v>
      </c>
      <c r="V15215" s="34">
        <v>288</v>
      </c>
      <c r="W15215" s="34">
        <v>322</v>
      </c>
      <c r="X15215" s="34">
        <v>323</v>
      </c>
      <c r="Y15215" s="34">
        <v>252</v>
      </c>
      <c r="Z15215" s="34">
        <v>261</v>
      </c>
      <c r="AA15215" s="34">
        <v>252</v>
      </c>
      <c r="AB15215" s="34">
        <v>300</v>
      </c>
      <c r="AC15215" s="34">
        <v>371</v>
      </c>
    </row>
    <row r="15216" spans="1:29" x14ac:dyDescent="0.2">
      <c r="A15216" s="34" t="s">
        <v>75709</v>
      </c>
      <c r="B15216" s="34">
        <v>71</v>
      </c>
      <c r="C15216" s="34">
        <v>61</v>
      </c>
      <c r="D15216" s="34">
        <v>68</v>
      </c>
      <c r="E15216" s="34">
        <v>67</v>
      </c>
      <c r="F15216" s="34">
        <v>98</v>
      </c>
      <c r="G15216" s="34">
        <v>55</v>
      </c>
      <c r="H15216" s="34">
        <v>81</v>
      </c>
      <c r="I15216" s="34">
        <v>88</v>
      </c>
      <c r="J15216" s="34">
        <v>68</v>
      </c>
      <c r="K15216" s="34">
        <v>74</v>
      </c>
      <c r="L15216" s="34">
        <v>77</v>
      </c>
      <c r="M15216" s="34">
        <v>70</v>
      </c>
      <c r="N15216" s="34">
        <v>78</v>
      </c>
      <c r="O15216" s="34">
        <v>46</v>
      </c>
      <c r="P15216" s="34">
        <v>83</v>
      </c>
      <c r="Q15216" s="34">
        <v>111</v>
      </c>
      <c r="R15216" s="34">
        <v>113</v>
      </c>
      <c r="S15216" s="34">
        <v>90</v>
      </c>
      <c r="T15216" s="34">
        <v>84</v>
      </c>
      <c r="U15216" s="34">
        <v>55</v>
      </c>
      <c r="V15216" s="34">
        <v>104</v>
      </c>
      <c r="W15216" s="34">
        <v>105</v>
      </c>
      <c r="X15216" s="34">
        <v>110</v>
      </c>
      <c r="Y15216" s="34">
        <v>122</v>
      </c>
      <c r="Z15216" s="34">
        <v>84</v>
      </c>
      <c r="AA15216" s="34">
        <v>81</v>
      </c>
      <c r="AB15216" s="34">
        <v>104</v>
      </c>
      <c r="AC15216" s="34">
        <v>145</v>
      </c>
    </row>
    <row r="15217" spans="1:29" x14ac:dyDescent="0.2">
      <c r="A15217" s="34" t="s">
        <v>75710</v>
      </c>
      <c r="B15217" s="34">
        <v>128</v>
      </c>
      <c r="C15217" s="34">
        <v>153</v>
      </c>
      <c r="D15217" s="34">
        <v>162</v>
      </c>
      <c r="E15217" s="34">
        <v>181</v>
      </c>
      <c r="F15217" s="34">
        <v>105</v>
      </c>
      <c r="G15217" s="34">
        <v>143</v>
      </c>
      <c r="H15217" s="34">
        <v>119</v>
      </c>
      <c r="I15217" s="34">
        <v>140</v>
      </c>
      <c r="J15217" s="34">
        <v>101</v>
      </c>
      <c r="K15217" s="34">
        <v>150</v>
      </c>
      <c r="L15217" s="34">
        <v>67</v>
      </c>
      <c r="M15217" s="34">
        <v>128</v>
      </c>
      <c r="N15217" s="34">
        <v>102</v>
      </c>
      <c r="O15217" s="34">
        <v>141</v>
      </c>
      <c r="P15217" s="34">
        <v>109</v>
      </c>
      <c r="Q15217" s="34">
        <v>171</v>
      </c>
      <c r="R15217" s="34">
        <v>118</v>
      </c>
      <c r="S15217" s="34">
        <v>180</v>
      </c>
      <c r="T15217" s="34">
        <v>82</v>
      </c>
      <c r="U15217" s="34">
        <v>132</v>
      </c>
      <c r="V15217" s="34">
        <v>144</v>
      </c>
      <c r="W15217" s="34">
        <v>151</v>
      </c>
      <c r="X15217" s="34">
        <v>150</v>
      </c>
      <c r="Y15217" s="34">
        <v>114</v>
      </c>
      <c r="Z15217" s="34">
        <v>161</v>
      </c>
      <c r="AA15217" s="34">
        <v>188</v>
      </c>
      <c r="AB15217" s="34">
        <v>135</v>
      </c>
      <c r="AC15217" s="34">
        <v>224</v>
      </c>
    </row>
    <row r="15218" spans="1:29" x14ac:dyDescent="0.2">
      <c r="A15218" s="34" t="s">
        <v>75711</v>
      </c>
      <c r="B15218" s="34">
        <v>175</v>
      </c>
      <c r="C15218" s="34">
        <v>241</v>
      </c>
      <c r="D15218" s="34">
        <v>309</v>
      </c>
      <c r="E15218" s="34">
        <v>261</v>
      </c>
      <c r="F15218" s="34">
        <v>335</v>
      </c>
      <c r="G15218" s="34">
        <v>271</v>
      </c>
      <c r="H15218" s="34">
        <v>256</v>
      </c>
      <c r="I15218" s="34">
        <v>255</v>
      </c>
      <c r="J15218" s="34">
        <v>274</v>
      </c>
      <c r="K15218" s="34">
        <v>262</v>
      </c>
      <c r="L15218" s="34">
        <v>223</v>
      </c>
      <c r="M15218" s="34">
        <v>227</v>
      </c>
      <c r="N15218" s="34">
        <v>259</v>
      </c>
      <c r="O15218" s="34">
        <v>274</v>
      </c>
      <c r="P15218" s="34">
        <v>272</v>
      </c>
      <c r="Q15218" s="34">
        <v>362</v>
      </c>
      <c r="R15218" s="34">
        <v>331</v>
      </c>
      <c r="S15218" s="34">
        <v>346</v>
      </c>
      <c r="T15218" s="34">
        <v>314</v>
      </c>
      <c r="U15218" s="34">
        <v>302</v>
      </c>
      <c r="V15218" s="34">
        <v>332</v>
      </c>
      <c r="W15218" s="34">
        <v>383</v>
      </c>
      <c r="X15218" s="34">
        <v>372</v>
      </c>
      <c r="Y15218" s="34">
        <v>340</v>
      </c>
      <c r="Z15218" s="34">
        <v>341</v>
      </c>
      <c r="AA15218" s="34">
        <v>368</v>
      </c>
      <c r="AB15218" s="34">
        <v>356</v>
      </c>
      <c r="AC15218" s="34">
        <v>446</v>
      </c>
    </row>
    <row r="15219" spans="1:29" x14ac:dyDescent="0.2">
      <c r="A15219" s="34" t="s">
        <v>75712</v>
      </c>
      <c r="B15219" s="34">
        <v>53</v>
      </c>
      <c r="C15219" s="34">
        <v>43</v>
      </c>
      <c r="D15219" s="34">
        <v>85</v>
      </c>
      <c r="E15219" s="34">
        <v>73</v>
      </c>
      <c r="F15219" s="34">
        <v>50</v>
      </c>
      <c r="G15219" s="34">
        <v>45</v>
      </c>
      <c r="H15219" s="34">
        <v>84</v>
      </c>
      <c r="I15219" s="34">
        <v>40</v>
      </c>
      <c r="J15219" s="34">
        <v>62</v>
      </c>
      <c r="K15219" s="34">
        <v>44</v>
      </c>
      <c r="L15219" s="34">
        <v>55</v>
      </c>
      <c r="M15219" s="34">
        <v>54</v>
      </c>
      <c r="N15219" s="34">
        <v>46</v>
      </c>
      <c r="O15219" s="34">
        <v>39</v>
      </c>
      <c r="P15219" s="34">
        <v>53</v>
      </c>
      <c r="Q15219" s="34">
        <v>56</v>
      </c>
      <c r="R15219" s="34">
        <v>86</v>
      </c>
      <c r="S15219" s="34">
        <v>46</v>
      </c>
      <c r="T15219" s="34">
        <v>65</v>
      </c>
      <c r="U15219" s="34">
        <v>40</v>
      </c>
      <c r="V15219" s="34">
        <v>57</v>
      </c>
      <c r="W15219" s="34">
        <v>62</v>
      </c>
      <c r="X15219" s="34">
        <v>94</v>
      </c>
      <c r="Y15219" s="34">
        <v>70</v>
      </c>
      <c r="Z15219" s="34">
        <v>83</v>
      </c>
      <c r="AA15219" s="34">
        <v>84</v>
      </c>
      <c r="AB15219" s="34">
        <v>64</v>
      </c>
      <c r="AC15219" s="34">
        <v>93</v>
      </c>
    </row>
    <row r="15220" spans="1:29" x14ac:dyDescent="0.2">
      <c r="A15220" s="34" t="s">
        <v>75713</v>
      </c>
      <c r="B15220" s="34">
        <v>176</v>
      </c>
      <c r="C15220" s="34">
        <v>282</v>
      </c>
      <c r="D15220" s="34">
        <v>337</v>
      </c>
      <c r="E15220" s="34">
        <v>300</v>
      </c>
      <c r="F15220" s="34">
        <v>346</v>
      </c>
      <c r="G15220" s="34">
        <v>338</v>
      </c>
      <c r="H15220" s="34">
        <v>314</v>
      </c>
      <c r="I15220" s="34">
        <v>280</v>
      </c>
      <c r="J15220" s="34">
        <v>290</v>
      </c>
      <c r="K15220" s="34">
        <v>277</v>
      </c>
      <c r="L15220" s="34">
        <v>275</v>
      </c>
      <c r="M15220" s="34">
        <v>278</v>
      </c>
      <c r="N15220" s="34">
        <v>318</v>
      </c>
      <c r="O15220" s="34">
        <v>295</v>
      </c>
      <c r="P15220" s="34">
        <v>313</v>
      </c>
      <c r="Q15220" s="34">
        <v>449</v>
      </c>
      <c r="R15220" s="34">
        <v>400</v>
      </c>
      <c r="S15220" s="34">
        <v>400</v>
      </c>
      <c r="T15220" s="34">
        <v>370</v>
      </c>
      <c r="U15220" s="34">
        <v>359</v>
      </c>
      <c r="V15220" s="34">
        <v>349</v>
      </c>
      <c r="W15220" s="34">
        <v>460</v>
      </c>
      <c r="X15220" s="34">
        <v>439</v>
      </c>
      <c r="Y15220" s="34">
        <v>346</v>
      </c>
      <c r="Z15220" s="34">
        <v>372</v>
      </c>
      <c r="AA15220" s="34">
        <v>349</v>
      </c>
      <c r="AB15220" s="34">
        <v>455</v>
      </c>
      <c r="AC15220" s="34">
        <v>522</v>
      </c>
    </row>
    <row r="15221" spans="1:29" x14ac:dyDescent="0.2">
      <c r="A15221" s="34" t="s">
        <v>75714</v>
      </c>
      <c r="B15221" s="34">
        <v>212</v>
      </c>
      <c r="C15221" s="34">
        <v>242</v>
      </c>
      <c r="D15221" s="34">
        <v>247</v>
      </c>
      <c r="E15221" s="34">
        <v>218</v>
      </c>
      <c r="F15221" s="34">
        <v>251</v>
      </c>
      <c r="G15221" s="34">
        <v>289</v>
      </c>
      <c r="H15221" s="34">
        <v>268</v>
      </c>
      <c r="I15221" s="34">
        <v>217</v>
      </c>
      <c r="J15221" s="34">
        <v>267</v>
      </c>
      <c r="K15221" s="34">
        <v>238</v>
      </c>
      <c r="L15221" s="34">
        <v>262</v>
      </c>
      <c r="M15221" s="34">
        <v>253</v>
      </c>
      <c r="N15221" s="34">
        <v>231</v>
      </c>
      <c r="O15221" s="34">
        <v>242</v>
      </c>
      <c r="P15221" s="34">
        <v>253</v>
      </c>
      <c r="Q15221" s="34">
        <v>363</v>
      </c>
      <c r="R15221" s="34">
        <v>348</v>
      </c>
      <c r="S15221" s="34">
        <v>269</v>
      </c>
      <c r="T15221" s="34">
        <v>329</v>
      </c>
      <c r="U15221" s="34">
        <v>254</v>
      </c>
      <c r="V15221" s="34">
        <v>324</v>
      </c>
      <c r="W15221" s="34">
        <v>354</v>
      </c>
      <c r="X15221" s="34">
        <v>362</v>
      </c>
      <c r="Y15221" s="34">
        <v>364</v>
      </c>
      <c r="Z15221" s="34">
        <v>289</v>
      </c>
      <c r="AA15221" s="34">
        <v>324</v>
      </c>
      <c r="AB15221" s="34">
        <v>343</v>
      </c>
      <c r="AC15221" s="34">
        <v>449</v>
      </c>
    </row>
    <row r="15222" spans="1:29" x14ac:dyDescent="0.2">
      <c r="A15222" s="34" t="s">
        <v>75715</v>
      </c>
      <c r="B15222" s="34">
        <v>78</v>
      </c>
      <c r="C15222" s="34">
        <v>156</v>
      </c>
      <c r="D15222" s="34">
        <v>99</v>
      </c>
      <c r="E15222" s="34">
        <v>176</v>
      </c>
      <c r="F15222" s="34">
        <v>103</v>
      </c>
      <c r="G15222" s="34">
        <v>128</v>
      </c>
      <c r="H15222" s="34">
        <v>75</v>
      </c>
      <c r="I15222" s="34">
        <v>100</v>
      </c>
      <c r="J15222" s="34">
        <v>97</v>
      </c>
      <c r="K15222" s="34">
        <v>103</v>
      </c>
      <c r="L15222" s="34">
        <v>82</v>
      </c>
      <c r="M15222" s="34">
        <v>104</v>
      </c>
      <c r="N15222" s="34">
        <v>83</v>
      </c>
      <c r="O15222" s="34">
        <v>126</v>
      </c>
      <c r="P15222" s="34">
        <v>97</v>
      </c>
      <c r="Q15222" s="34">
        <v>138</v>
      </c>
      <c r="R15222" s="34">
        <v>133</v>
      </c>
      <c r="S15222" s="34">
        <v>126</v>
      </c>
      <c r="T15222" s="34">
        <v>89</v>
      </c>
      <c r="U15222" s="34">
        <v>93</v>
      </c>
      <c r="V15222" s="34">
        <v>113</v>
      </c>
      <c r="W15222" s="34">
        <v>121</v>
      </c>
      <c r="X15222" s="34">
        <v>162</v>
      </c>
      <c r="Y15222" s="34">
        <v>118</v>
      </c>
      <c r="Z15222" s="34">
        <v>112</v>
      </c>
      <c r="AA15222" s="34">
        <v>126</v>
      </c>
      <c r="AB15222" s="34">
        <v>96</v>
      </c>
      <c r="AC15222" s="34">
        <v>183</v>
      </c>
    </row>
    <row r="15223" spans="1:29" x14ac:dyDescent="0.2">
      <c r="A15223" s="34" t="s">
        <v>75716</v>
      </c>
      <c r="B15223" s="34">
        <v>97</v>
      </c>
      <c r="C15223" s="34">
        <v>137</v>
      </c>
      <c r="D15223" s="34">
        <v>136</v>
      </c>
      <c r="E15223" s="34">
        <v>136</v>
      </c>
      <c r="F15223" s="34">
        <v>137</v>
      </c>
      <c r="G15223" s="34">
        <v>131</v>
      </c>
      <c r="H15223" s="34">
        <v>131</v>
      </c>
      <c r="I15223" s="34">
        <v>113</v>
      </c>
      <c r="J15223" s="34">
        <v>117</v>
      </c>
      <c r="K15223" s="34">
        <v>181</v>
      </c>
      <c r="L15223" s="34">
        <v>114</v>
      </c>
      <c r="M15223" s="34">
        <v>132</v>
      </c>
      <c r="N15223" s="34">
        <v>97</v>
      </c>
      <c r="O15223" s="34">
        <v>142</v>
      </c>
      <c r="P15223" s="34">
        <v>104</v>
      </c>
      <c r="Q15223" s="34">
        <v>165</v>
      </c>
      <c r="R15223" s="34">
        <v>157</v>
      </c>
      <c r="S15223" s="34">
        <v>177</v>
      </c>
      <c r="T15223" s="34">
        <v>147</v>
      </c>
      <c r="U15223" s="34">
        <v>138</v>
      </c>
      <c r="V15223" s="34">
        <v>128</v>
      </c>
      <c r="W15223" s="34">
        <v>167</v>
      </c>
      <c r="X15223" s="34">
        <v>160</v>
      </c>
      <c r="Y15223" s="34">
        <v>168</v>
      </c>
      <c r="Z15223" s="34">
        <v>97</v>
      </c>
      <c r="AA15223" s="34">
        <v>181</v>
      </c>
      <c r="AB15223" s="34">
        <v>161</v>
      </c>
      <c r="AC15223" s="34">
        <v>180</v>
      </c>
    </row>
    <row r="15224" spans="1:29" x14ac:dyDescent="0.2">
      <c r="A15224" s="34" t="s">
        <v>75717</v>
      </c>
      <c r="B15224" s="34">
        <v>270</v>
      </c>
      <c r="C15224" s="34">
        <v>276</v>
      </c>
      <c r="D15224" s="34">
        <v>334</v>
      </c>
      <c r="E15224" s="34">
        <v>306</v>
      </c>
      <c r="F15224" s="34">
        <v>300</v>
      </c>
      <c r="G15224" s="34">
        <v>277</v>
      </c>
      <c r="H15224" s="34">
        <v>310</v>
      </c>
      <c r="I15224" s="34">
        <v>248</v>
      </c>
      <c r="J15224" s="34">
        <v>339</v>
      </c>
      <c r="K15224" s="34">
        <v>339</v>
      </c>
      <c r="L15224" s="34">
        <v>346</v>
      </c>
      <c r="M15224" s="34">
        <v>268</v>
      </c>
      <c r="N15224" s="34">
        <v>303</v>
      </c>
      <c r="O15224" s="34">
        <v>260</v>
      </c>
      <c r="P15224" s="34">
        <v>297</v>
      </c>
      <c r="Q15224" s="34">
        <v>469</v>
      </c>
      <c r="R15224" s="34">
        <v>493</v>
      </c>
      <c r="S15224" s="34">
        <v>375</v>
      </c>
      <c r="T15224" s="34">
        <v>400</v>
      </c>
      <c r="U15224" s="34">
        <v>401</v>
      </c>
      <c r="V15224" s="34">
        <v>455</v>
      </c>
      <c r="W15224" s="34">
        <v>492</v>
      </c>
      <c r="X15224" s="34">
        <v>472</v>
      </c>
      <c r="Y15224" s="34">
        <v>467</v>
      </c>
      <c r="Z15224" s="34">
        <v>337</v>
      </c>
      <c r="AA15224" s="34">
        <v>365</v>
      </c>
      <c r="AB15224" s="34">
        <v>479</v>
      </c>
      <c r="AC15224" s="34">
        <v>616</v>
      </c>
    </row>
    <row r="15225" spans="1:29" x14ac:dyDescent="0.2">
      <c r="A15225" s="34" t="s">
        <v>75718</v>
      </c>
      <c r="B15225" s="34">
        <v>89</v>
      </c>
      <c r="C15225" s="34">
        <v>95</v>
      </c>
      <c r="D15225" s="34">
        <v>100</v>
      </c>
      <c r="E15225" s="34">
        <v>112</v>
      </c>
      <c r="F15225" s="34">
        <v>115</v>
      </c>
      <c r="G15225" s="34">
        <v>128</v>
      </c>
      <c r="H15225" s="34">
        <v>127</v>
      </c>
      <c r="I15225" s="34">
        <v>102</v>
      </c>
      <c r="J15225" s="34">
        <v>87</v>
      </c>
      <c r="K15225" s="34">
        <v>100</v>
      </c>
      <c r="L15225" s="34">
        <v>78</v>
      </c>
      <c r="M15225" s="34">
        <v>95</v>
      </c>
      <c r="N15225" s="34">
        <v>105</v>
      </c>
      <c r="O15225" s="34">
        <v>71</v>
      </c>
      <c r="P15225" s="34">
        <v>120</v>
      </c>
      <c r="Q15225" s="34">
        <v>133</v>
      </c>
      <c r="R15225" s="34">
        <v>153</v>
      </c>
      <c r="S15225" s="34">
        <v>114</v>
      </c>
      <c r="T15225" s="34">
        <v>94</v>
      </c>
      <c r="U15225" s="34">
        <v>102</v>
      </c>
      <c r="V15225" s="34">
        <v>118</v>
      </c>
      <c r="W15225" s="34">
        <v>105</v>
      </c>
      <c r="X15225" s="34">
        <v>113</v>
      </c>
      <c r="Y15225" s="34">
        <v>126</v>
      </c>
      <c r="Z15225" s="34">
        <v>115</v>
      </c>
      <c r="AA15225" s="34">
        <v>141</v>
      </c>
      <c r="AB15225" s="34">
        <v>140</v>
      </c>
      <c r="AC15225" s="34">
        <v>180</v>
      </c>
    </row>
    <row r="15226" spans="1:29" x14ac:dyDescent="0.2">
      <c r="A15226" s="34" t="s">
        <v>75719</v>
      </c>
      <c r="B15226" s="34">
        <v>135</v>
      </c>
      <c r="C15226" s="34">
        <v>240</v>
      </c>
      <c r="D15226" s="34">
        <v>171</v>
      </c>
      <c r="E15226" s="34">
        <v>264</v>
      </c>
      <c r="F15226" s="34">
        <v>219</v>
      </c>
      <c r="G15226" s="34">
        <v>206</v>
      </c>
      <c r="H15226" s="34">
        <v>163</v>
      </c>
      <c r="I15226" s="34">
        <v>226</v>
      </c>
      <c r="J15226" s="34">
        <v>265</v>
      </c>
      <c r="K15226" s="34">
        <v>269</v>
      </c>
      <c r="L15226" s="34">
        <v>205</v>
      </c>
      <c r="M15226" s="34">
        <v>239</v>
      </c>
      <c r="N15226" s="34">
        <v>161</v>
      </c>
      <c r="O15226" s="34">
        <v>264</v>
      </c>
      <c r="P15226" s="34">
        <v>203</v>
      </c>
      <c r="Q15226" s="34">
        <v>330</v>
      </c>
      <c r="R15226" s="34">
        <v>255</v>
      </c>
      <c r="S15226" s="34">
        <v>292</v>
      </c>
      <c r="T15226" s="34">
        <v>242</v>
      </c>
      <c r="U15226" s="34">
        <v>256</v>
      </c>
      <c r="V15226" s="34">
        <v>255</v>
      </c>
      <c r="W15226" s="34">
        <v>315</v>
      </c>
      <c r="X15226" s="34">
        <v>323</v>
      </c>
      <c r="Y15226" s="34">
        <v>351</v>
      </c>
      <c r="Z15226" s="34">
        <v>278</v>
      </c>
      <c r="AA15226" s="34">
        <v>324</v>
      </c>
      <c r="AB15226" s="34">
        <v>353</v>
      </c>
      <c r="AC15226" s="34">
        <v>336</v>
      </c>
    </row>
    <row r="15227" spans="1:29" x14ac:dyDescent="0.2">
      <c r="A15227" s="34" t="s">
        <v>75720</v>
      </c>
      <c r="B15227" s="34">
        <v>194</v>
      </c>
      <c r="C15227" s="34">
        <v>161</v>
      </c>
      <c r="D15227" s="34">
        <v>186</v>
      </c>
      <c r="E15227" s="34">
        <v>176</v>
      </c>
      <c r="F15227" s="34">
        <v>188</v>
      </c>
      <c r="G15227" s="34">
        <v>105</v>
      </c>
      <c r="H15227" s="34">
        <v>181</v>
      </c>
      <c r="I15227" s="34">
        <v>144</v>
      </c>
      <c r="J15227" s="34">
        <v>217</v>
      </c>
      <c r="K15227" s="34">
        <v>153</v>
      </c>
      <c r="L15227" s="34">
        <v>148</v>
      </c>
      <c r="M15227" s="34">
        <v>112</v>
      </c>
      <c r="N15227" s="34">
        <v>175</v>
      </c>
      <c r="O15227" s="34">
        <v>155</v>
      </c>
      <c r="P15227" s="34">
        <v>206</v>
      </c>
      <c r="Q15227" s="34">
        <v>218</v>
      </c>
      <c r="R15227" s="34">
        <v>260</v>
      </c>
      <c r="S15227" s="34">
        <v>173</v>
      </c>
      <c r="T15227" s="34">
        <v>192</v>
      </c>
      <c r="U15227" s="34">
        <v>152</v>
      </c>
      <c r="V15227" s="34">
        <v>263</v>
      </c>
      <c r="W15227" s="34">
        <v>176</v>
      </c>
      <c r="X15227" s="34">
        <v>184</v>
      </c>
      <c r="Y15227" s="34">
        <v>157</v>
      </c>
      <c r="Z15227" s="34">
        <v>235</v>
      </c>
      <c r="AA15227" s="34">
        <v>220</v>
      </c>
      <c r="AB15227" s="34">
        <v>308</v>
      </c>
      <c r="AC15227" s="34">
        <v>257</v>
      </c>
    </row>
    <row r="15228" spans="1:29" x14ac:dyDescent="0.2">
      <c r="A15228" s="34" t="s">
        <v>75721</v>
      </c>
      <c r="B15228" s="34">
        <v>313</v>
      </c>
      <c r="C15228" s="34">
        <v>373</v>
      </c>
      <c r="D15228" s="34">
        <v>372</v>
      </c>
      <c r="E15228" s="34">
        <v>346</v>
      </c>
      <c r="F15228" s="34">
        <v>431</v>
      </c>
      <c r="G15228" s="34">
        <v>325</v>
      </c>
      <c r="H15228" s="34">
        <v>361</v>
      </c>
      <c r="I15228" s="34">
        <v>272</v>
      </c>
      <c r="J15228" s="34">
        <v>389</v>
      </c>
      <c r="K15228" s="34">
        <v>350</v>
      </c>
      <c r="L15228" s="34">
        <v>327</v>
      </c>
      <c r="M15228" s="34">
        <v>286</v>
      </c>
      <c r="N15228" s="34">
        <v>371</v>
      </c>
      <c r="O15228" s="34">
        <v>313</v>
      </c>
      <c r="P15228" s="34">
        <v>347</v>
      </c>
      <c r="Q15228" s="34">
        <v>528</v>
      </c>
      <c r="R15228" s="34">
        <v>554</v>
      </c>
      <c r="S15228" s="34">
        <v>463</v>
      </c>
      <c r="T15228" s="34">
        <v>505</v>
      </c>
      <c r="U15228" s="34">
        <v>380</v>
      </c>
      <c r="V15228" s="34">
        <v>516</v>
      </c>
      <c r="W15228" s="34">
        <v>558</v>
      </c>
      <c r="X15228" s="34">
        <v>486</v>
      </c>
      <c r="Y15228" s="34">
        <v>507</v>
      </c>
      <c r="Z15228" s="34">
        <v>373</v>
      </c>
      <c r="AA15228" s="34">
        <v>485</v>
      </c>
      <c r="AB15228" s="34">
        <v>555</v>
      </c>
      <c r="AC15228" s="34">
        <v>577</v>
      </c>
    </row>
    <row r="15229" spans="1:29" x14ac:dyDescent="0.2">
      <c r="A15229" s="34" t="s">
        <v>75722</v>
      </c>
      <c r="B15229" s="34">
        <v>118</v>
      </c>
      <c r="C15229" s="34">
        <v>91</v>
      </c>
      <c r="D15229" s="34">
        <v>114</v>
      </c>
      <c r="E15229" s="34">
        <v>96</v>
      </c>
      <c r="F15229" s="34">
        <v>143</v>
      </c>
      <c r="G15229" s="34">
        <v>109</v>
      </c>
      <c r="H15229" s="34">
        <v>114</v>
      </c>
      <c r="I15229" s="34">
        <v>90</v>
      </c>
      <c r="J15229" s="34">
        <v>130</v>
      </c>
      <c r="K15229" s="34">
        <v>132</v>
      </c>
      <c r="L15229" s="34">
        <v>121</v>
      </c>
      <c r="M15229" s="34">
        <v>78</v>
      </c>
      <c r="N15229" s="34">
        <v>95</v>
      </c>
      <c r="O15229" s="34">
        <v>99</v>
      </c>
      <c r="P15229" s="34">
        <v>124</v>
      </c>
      <c r="Q15229" s="34">
        <v>166</v>
      </c>
      <c r="R15229" s="34">
        <v>174</v>
      </c>
      <c r="S15229" s="34">
        <v>135</v>
      </c>
      <c r="T15229" s="34">
        <v>182</v>
      </c>
      <c r="U15229" s="34">
        <v>126</v>
      </c>
      <c r="V15229" s="34">
        <v>146</v>
      </c>
      <c r="W15229" s="34">
        <v>154</v>
      </c>
      <c r="X15229" s="34">
        <v>163</v>
      </c>
      <c r="Y15229" s="34">
        <v>197</v>
      </c>
      <c r="Z15229" s="34">
        <v>110</v>
      </c>
      <c r="AA15229" s="34">
        <v>170</v>
      </c>
      <c r="AB15229" s="34">
        <v>148</v>
      </c>
      <c r="AC15229" s="34">
        <v>224</v>
      </c>
    </row>
    <row r="15230" spans="1:29" x14ac:dyDescent="0.2">
      <c r="A15230" s="34" t="s">
        <v>75723</v>
      </c>
      <c r="B15230" s="34">
        <v>218</v>
      </c>
      <c r="C15230" s="34">
        <v>259</v>
      </c>
      <c r="D15230" s="34">
        <v>306</v>
      </c>
      <c r="E15230" s="34">
        <v>302</v>
      </c>
      <c r="F15230" s="34">
        <v>317</v>
      </c>
      <c r="G15230" s="34">
        <v>269</v>
      </c>
      <c r="H15230" s="34">
        <v>355</v>
      </c>
      <c r="I15230" s="34">
        <v>294</v>
      </c>
      <c r="J15230" s="34">
        <v>321</v>
      </c>
      <c r="K15230" s="34">
        <v>321</v>
      </c>
      <c r="L15230" s="34">
        <v>287</v>
      </c>
      <c r="M15230" s="34">
        <v>280</v>
      </c>
      <c r="N15230" s="34">
        <v>263</v>
      </c>
      <c r="O15230" s="34">
        <v>317</v>
      </c>
      <c r="P15230" s="34">
        <v>291</v>
      </c>
      <c r="Q15230" s="34">
        <v>428</v>
      </c>
      <c r="R15230" s="34">
        <v>437</v>
      </c>
      <c r="S15230" s="34">
        <v>401</v>
      </c>
      <c r="T15230" s="34">
        <v>331</v>
      </c>
      <c r="U15230" s="34">
        <v>412</v>
      </c>
      <c r="V15230" s="34">
        <v>454</v>
      </c>
      <c r="W15230" s="34">
        <v>418</v>
      </c>
      <c r="X15230" s="34">
        <v>428</v>
      </c>
      <c r="Y15230" s="34">
        <v>384</v>
      </c>
      <c r="Z15230" s="34">
        <v>365</v>
      </c>
      <c r="AA15230" s="34">
        <v>397</v>
      </c>
      <c r="AB15230" s="34">
        <v>379</v>
      </c>
      <c r="AC15230" s="34">
        <v>478</v>
      </c>
    </row>
    <row r="15231" spans="1:29" x14ac:dyDescent="0.2">
      <c r="A15231" s="34" t="s">
        <v>75724</v>
      </c>
      <c r="B15231" s="34">
        <v>122</v>
      </c>
      <c r="C15231" s="34">
        <v>160</v>
      </c>
      <c r="D15231" s="34">
        <v>186</v>
      </c>
      <c r="E15231" s="34">
        <v>212</v>
      </c>
      <c r="F15231" s="34">
        <v>162</v>
      </c>
      <c r="G15231" s="34">
        <v>203</v>
      </c>
      <c r="H15231" s="34">
        <v>188</v>
      </c>
      <c r="I15231" s="34">
        <v>155</v>
      </c>
      <c r="J15231" s="34">
        <v>167</v>
      </c>
      <c r="K15231" s="34">
        <v>171</v>
      </c>
      <c r="L15231" s="34">
        <v>147</v>
      </c>
      <c r="M15231" s="34">
        <v>144</v>
      </c>
      <c r="N15231" s="34">
        <v>140</v>
      </c>
      <c r="O15231" s="34">
        <v>141</v>
      </c>
      <c r="P15231" s="34">
        <v>152</v>
      </c>
      <c r="Q15231" s="34">
        <v>229</v>
      </c>
      <c r="R15231" s="34">
        <v>242</v>
      </c>
      <c r="S15231" s="34">
        <v>220</v>
      </c>
      <c r="T15231" s="34">
        <v>176</v>
      </c>
      <c r="U15231" s="34">
        <v>159</v>
      </c>
      <c r="V15231" s="34">
        <v>201</v>
      </c>
      <c r="W15231" s="34">
        <v>184</v>
      </c>
      <c r="X15231" s="34">
        <v>217</v>
      </c>
      <c r="Y15231" s="34">
        <v>184</v>
      </c>
      <c r="Z15231" s="34">
        <v>164</v>
      </c>
      <c r="AA15231" s="34">
        <v>237</v>
      </c>
      <c r="AB15231" s="34">
        <v>230</v>
      </c>
      <c r="AC15231" s="34">
        <v>247</v>
      </c>
    </row>
    <row r="15232" spans="1:29" x14ac:dyDescent="0.2">
      <c r="A15232" s="34" t="s">
        <v>75725</v>
      </c>
      <c r="B15232" s="34">
        <v>89</v>
      </c>
      <c r="C15232" s="34">
        <v>125</v>
      </c>
      <c r="D15232" s="34">
        <v>160</v>
      </c>
      <c r="E15232" s="34">
        <v>145</v>
      </c>
      <c r="F15232" s="34">
        <v>170</v>
      </c>
      <c r="G15232" s="34">
        <v>148</v>
      </c>
      <c r="H15232" s="34">
        <v>159</v>
      </c>
      <c r="I15232" s="34">
        <v>142</v>
      </c>
      <c r="J15232" s="34">
        <v>120</v>
      </c>
      <c r="K15232" s="34">
        <v>162</v>
      </c>
      <c r="L15232" s="34">
        <v>94</v>
      </c>
      <c r="M15232" s="34">
        <v>101</v>
      </c>
      <c r="N15232" s="34">
        <v>153</v>
      </c>
      <c r="O15232" s="34">
        <v>111</v>
      </c>
      <c r="P15232" s="34">
        <v>123</v>
      </c>
      <c r="Q15232" s="34">
        <v>163</v>
      </c>
      <c r="R15232" s="34">
        <v>152</v>
      </c>
      <c r="S15232" s="34">
        <v>222</v>
      </c>
      <c r="T15232" s="34">
        <v>125</v>
      </c>
      <c r="U15232" s="34">
        <v>134</v>
      </c>
      <c r="V15232" s="34">
        <v>179</v>
      </c>
      <c r="W15232" s="34">
        <v>159</v>
      </c>
      <c r="X15232" s="34">
        <v>179</v>
      </c>
      <c r="Y15232" s="34">
        <v>134</v>
      </c>
      <c r="Z15232" s="34">
        <v>197</v>
      </c>
      <c r="AA15232" s="34">
        <v>184</v>
      </c>
      <c r="AB15232" s="34">
        <v>140</v>
      </c>
      <c r="AC15232" s="34">
        <v>252</v>
      </c>
    </row>
    <row r="15233" spans="1:29" x14ac:dyDescent="0.2">
      <c r="A15233" s="34" t="s">
        <v>75726</v>
      </c>
      <c r="B15233" s="34">
        <v>96</v>
      </c>
      <c r="C15233" s="34">
        <v>106</v>
      </c>
      <c r="D15233" s="34">
        <v>119</v>
      </c>
      <c r="E15233" s="34">
        <v>111</v>
      </c>
      <c r="F15233" s="34">
        <v>93</v>
      </c>
      <c r="G15233" s="34">
        <v>146</v>
      </c>
      <c r="H15233" s="34">
        <v>117</v>
      </c>
      <c r="I15233" s="34">
        <v>103</v>
      </c>
      <c r="J15233" s="34">
        <v>84</v>
      </c>
      <c r="K15233" s="34">
        <v>123</v>
      </c>
      <c r="L15233" s="34">
        <v>92</v>
      </c>
      <c r="M15233" s="34">
        <v>109</v>
      </c>
      <c r="N15233" s="34">
        <v>101</v>
      </c>
      <c r="O15233" s="34">
        <v>90</v>
      </c>
      <c r="P15233" s="34">
        <v>76</v>
      </c>
      <c r="Q15233" s="34">
        <v>127</v>
      </c>
      <c r="R15233" s="34">
        <v>128</v>
      </c>
      <c r="S15233" s="34">
        <v>126</v>
      </c>
      <c r="T15233" s="34">
        <v>107</v>
      </c>
      <c r="U15233" s="34">
        <v>132</v>
      </c>
      <c r="V15233" s="34">
        <v>127</v>
      </c>
      <c r="W15233" s="34">
        <v>146</v>
      </c>
      <c r="X15233" s="34">
        <v>104</v>
      </c>
      <c r="Y15233" s="34">
        <v>189</v>
      </c>
      <c r="Z15233" s="34">
        <v>101</v>
      </c>
      <c r="AA15233" s="34">
        <v>169</v>
      </c>
      <c r="AB15233" s="34">
        <v>127</v>
      </c>
      <c r="AC15233" s="34">
        <v>191</v>
      </c>
    </row>
    <row r="15234" spans="1:29" x14ac:dyDescent="0.2">
      <c r="A15234" s="34" t="s">
        <v>75727</v>
      </c>
      <c r="B15234" s="34">
        <v>127</v>
      </c>
      <c r="C15234" s="34">
        <v>196</v>
      </c>
      <c r="D15234" s="34">
        <v>199</v>
      </c>
      <c r="E15234" s="34">
        <v>202</v>
      </c>
      <c r="F15234" s="34">
        <v>187</v>
      </c>
      <c r="G15234" s="34">
        <v>199</v>
      </c>
      <c r="H15234" s="34">
        <v>183</v>
      </c>
      <c r="I15234" s="34">
        <v>145</v>
      </c>
      <c r="J15234" s="34">
        <v>144</v>
      </c>
      <c r="K15234" s="34">
        <v>156</v>
      </c>
      <c r="L15234" s="34">
        <v>127</v>
      </c>
      <c r="M15234" s="34">
        <v>137</v>
      </c>
      <c r="N15234" s="34">
        <v>159</v>
      </c>
      <c r="O15234" s="34">
        <v>155</v>
      </c>
      <c r="P15234" s="34">
        <v>129</v>
      </c>
      <c r="Q15234" s="34">
        <v>216</v>
      </c>
      <c r="R15234" s="34">
        <v>230</v>
      </c>
      <c r="S15234" s="34">
        <v>265</v>
      </c>
      <c r="T15234" s="34">
        <v>144</v>
      </c>
      <c r="U15234" s="34">
        <v>158</v>
      </c>
      <c r="V15234" s="34">
        <v>196</v>
      </c>
      <c r="W15234" s="34">
        <v>212</v>
      </c>
      <c r="X15234" s="34">
        <v>182</v>
      </c>
      <c r="Y15234" s="34">
        <v>158</v>
      </c>
      <c r="Z15234" s="34">
        <v>161</v>
      </c>
      <c r="AA15234" s="34">
        <v>251</v>
      </c>
      <c r="AB15234" s="34">
        <v>223</v>
      </c>
      <c r="AC15234" s="34">
        <v>292</v>
      </c>
    </row>
    <row r="15235" spans="1:29" x14ac:dyDescent="0.2">
      <c r="A15235" s="34" t="s">
        <v>75728</v>
      </c>
      <c r="B15235" s="34">
        <v>47</v>
      </c>
      <c r="C15235" s="34">
        <v>108</v>
      </c>
      <c r="D15235" s="34">
        <v>103</v>
      </c>
      <c r="E15235" s="34">
        <v>135</v>
      </c>
      <c r="F15235" s="34">
        <v>58</v>
      </c>
      <c r="G15235" s="34">
        <v>136</v>
      </c>
      <c r="H15235" s="34">
        <v>94</v>
      </c>
      <c r="I15235" s="34">
        <v>99</v>
      </c>
      <c r="J15235" s="34">
        <v>55</v>
      </c>
      <c r="K15235" s="34">
        <v>146</v>
      </c>
      <c r="L15235" s="34">
        <v>39</v>
      </c>
      <c r="M15235" s="34">
        <v>121</v>
      </c>
      <c r="N15235" s="34">
        <v>66</v>
      </c>
      <c r="O15235" s="34">
        <v>67</v>
      </c>
      <c r="P15235" s="34">
        <v>82</v>
      </c>
      <c r="Q15235" s="34">
        <v>131</v>
      </c>
      <c r="R15235" s="34">
        <v>90</v>
      </c>
      <c r="S15235" s="34">
        <v>141</v>
      </c>
      <c r="T15235" s="34">
        <v>46</v>
      </c>
      <c r="U15235" s="34">
        <v>88</v>
      </c>
      <c r="V15235" s="34">
        <v>77</v>
      </c>
      <c r="W15235" s="34">
        <v>103</v>
      </c>
      <c r="X15235" s="34">
        <v>89</v>
      </c>
      <c r="Y15235" s="34">
        <v>98</v>
      </c>
      <c r="Z15235" s="34">
        <v>100</v>
      </c>
      <c r="AA15235" s="34">
        <v>148</v>
      </c>
      <c r="AB15235" s="34">
        <v>95</v>
      </c>
      <c r="AC15235" s="34">
        <v>165</v>
      </c>
    </row>
    <row r="15236" spans="1:29" x14ac:dyDescent="0.2">
      <c r="A15236" s="34" t="s">
        <v>75729</v>
      </c>
      <c r="B15236" s="34">
        <v>157</v>
      </c>
      <c r="C15236" s="34">
        <v>254</v>
      </c>
      <c r="D15236" s="34">
        <v>281</v>
      </c>
      <c r="E15236" s="34">
        <v>299</v>
      </c>
      <c r="F15236" s="34">
        <v>306</v>
      </c>
      <c r="G15236" s="34">
        <v>299</v>
      </c>
      <c r="H15236" s="34">
        <v>241</v>
      </c>
      <c r="I15236" s="34">
        <v>261</v>
      </c>
      <c r="J15236" s="34">
        <v>234</v>
      </c>
      <c r="K15236" s="34">
        <v>235</v>
      </c>
      <c r="L15236" s="34">
        <v>270</v>
      </c>
      <c r="M15236" s="34">
        <v>220</v>
      </c>
      <c r="N15236" s="34">
        <v>209</v>
      </c>
      <c r="O15236" s="34">
        <v>237</v>
      </c>
      <c r="P15236" s="34">
        <v>207</v>
      </c>
      <c r="Q15236" s="34">
        <v>376</v>
      </c>
      <c r="R15236" s="34">
        <v>302</v>
      </c>
      <c r="S15236" s="34">
        <v>287</v>
      </c>
      <c r="T15236" s="34">
        <v>315</v>
      </c>
      <c r="U15236" s="34">
        <v>285</v>
      </c>
      <c r="V15236" s="34">
        <v>306</v>
      </c>
      <c r="W15236" s="34">
        <v>353</v>
      </c>
      <c r="X15236" s="34">
        <v>339</v>
      </c>
      <c r="Y15236" s="34">
        <v>370</v>
      </c>
      <c r="Z15236" s="34">
        <v>251</v>
      </c>
      <c r="AA15236" s="34">
        <v>268</v>
      </c>
      <c r="AB15236" s="34">
        <v>396</v>
      </c>
      <c r="AC15236" s="34">
        <v>453</v>
      </c>
    </row>
    <row r="15237" spans="1:29" x14ac:dyDescent="0.2">
      <c r="A15237" s="34" t="s">
        <v>75730</v>
      </c>
      <c r="B15237" s="34">
        <v>71</v>
      </c>
      <c r="C15237" s="34">
        <v>130</v>
      </c>
      <c r="D15237" s="34">
        <v>114</v>
      </c>
      <c r="E15237" s="34">
        <v>159</v>
      </c>
      <c r="F15237" s="34">
        <v>111</v>
      </c>
      <c r="G15237" s="34">
        <v>159</v>
      </c>
      <c r="H15237" s="34">
        <v>105</v>
      </c>
      <c r="I15237" s="34">
        <v>114</v>
      </c>
      <c r="J15237" s="34">
        <v>87</v>
      </c>
      <c r="K15237" s="34">
        <v>149</v>
      </c>
      <c r="L15237" s="34">
        <v>55</v>
      </c>
      <c r="M15237" s="34">
        <v>125</v>
      </c>
      <c r="N15237" s="34">
        <v>81</v>
      </c>
      <c r="O15237" s="34">
        <v>146</v>
      </c>
      <c r="P15237" s="34">
        <v>100</v>
      </c>
      <c r="Q15237" s="34">
        <v>154</v>
      </c>
      <c r="R15237" s="34">
        <v>125</v>
      </c>
      <c r="S15237" s="34">
        <v>191</v>
      </c>
      <c r="T15237" s="34">
        <v>70</v>
      </c>
      <c r="U15237" s="34">
        <v>156</v>
      </c>
      <c r="V15237" s="34">
        <v>106</v>
      </c>
      <c r="W15237" s="34">
        <v>161</v>
      </c>
      <c r="X15237" s="34">
        <v>137</v>
      </c>
      <c r="Y15237" s="34">
        <v>140</v>
      </c>
      <c r="Z15237" s="34">
        <v>99</v>
      </c>
      <c r="AA15237" s="34">
        <v>174</v>
      </c>
      <c r="AB15237" s="34">
        <v>92</v>
      </c>
      <c r="AC15237" s="34">
        <v>241</v>
      </c>
    </row>
    <row r="15238" spans="1:29" x14ac:dyDescent="0.2">
      <c r="A15238" s="34" t="s">
        <v>75731</v>
      </c>
      <c r="B15238" s="34">
        <v>115</v>
      </c>
      <c r="C15238" s="34">
        <v>202</v>
      </c>
      <c r="D15238" s="34">
        <v>174</v>
      </c>
      <c r="E15238" s="34">
        <v>211</v>
      </c>
      <c r="F15238" s="34">
        <v>144</v>
      </c>
      <c r="G15238" s="34">
        <v>209</v>
      </c>
      <c r="H15238" s="34">
        <v>154</v>
      </c>
      <c r="I15238" s="34">
        <v>215</v>
      </c>
      <c r="J15238" s="34">
        <v>188</v>
      </c>
      <c r="K15238" s="34">
        <v>223</v>
      </c>
      <c r="L15238" s="34">
        <v>150</v>
      </c>
      <c r="M15238" s="34">
        <v>179</v>
      </c>
      <c r="N15238" s="34">
        <v>146</v>
      </c>
      <c r="O15238" s="34">
        <v>173</v>
      </c>
      <c r="P15238" s="34">
        <v>138</v>
      </c>
      <c r="Q15238" s="34">
        <v>351</v>
      </c>
      <c r="R15238" s="34">
        <v>220</v>
      </c>
      <c r="S15238" s="34">
        <v>268</v>
      </c>
      <c r="T15238" s="34">
        <v>189</v>
      </c>
      <c r="U15238" s="34">
        <v>215</v>
      </c>
      <c r="V15238" s="34">
        <v>183</v>
      </c>
      <c r="W15238" s="34">
        <v>210</v>
      </c>
      <c r="X15238" s="34">
        <v>241</v>
      </c>
      <c r="Y15238" s="34">
        <v>264</v>
      </c>
      <c r="Z15238" s="34">
        <v>203</v>
      </c>
      <c r="AA15238" s="34">
        <v>253</v>
      </c>
      <c r="AB15238" s="34">
        <v>156</v>
      </c>
      <c r="AC15238" s="34">
        <v>355</v>
      </c>
    </row>
    <row r="15239" spans="1:29" x14ac:dyDescent="0.2">
      <c r="A15239" s="34" t="s">
        <v>75732</v>
      </c>
      <c r="B15239" s="34">
        <v>81</v>
      </c>
      <c r="C15239" s="34">
        <v>187</v>
      </c>
      <c r="D15239" s="34">
        <v>215</v>
      </c>
      <c r="E15239" s="34">
        <v>211</v>
      </c>
      <c r="F15239" s="34">
        <v>181</v>
      </c>
      <c r="G15239" s="34">
        <v>208</v>
      </c>
      <c r="H15239" s="34">
        <v>145</v>
      </c>
      <c r="I15239" s="34">
        <v>217</v>
      </c>
      <c r="J15239" s="34">
        <v>109</v>
      </c>
      <c r="K15239" s="34">
        <v>253</v>
      </c>
      <c r="L15239" s="34">
        <v>78</v>
      </c>
      <c r="M15239" s="34">
        <v>172</v>
      </c>
      <c r="N15239" s="34">
        <v>145</v>
      </c>
      <c r="O15239" s="34">
        <v>212</v>
      </c>
      <c r="P15239" s="34">
        <v>129</v>
      </c>
      <c r="Q15239" s="34">
        <v>254</v>
      </c>
      <c r="R15239" s="34">
        <v>174</v>
      </c>
      <c r="S15239" s="34">
        <v>197</v>
      </c>
      <c r="T15239" s="34">
        <v>139</v>
      </c>
      <c r="U15239" s="34">
        <v>189</v>
      </c>
      <c r="V15239" s="34">
        <v>158</v>
      </c>
      <c r="W15239" s="34">
        <v>186</v>
      </c>
      <c r="X15239" s="34">
        <v>219</v>
      </c>
      <c r="Y15239" s="34">
        <v>167</v>
      </c>
      <c r="Z15239" s="34">
        <v>172</v>
      </c>
      <c r="AA15239" s="34">
        <v>300</v>
      </c>
      <c r="AB15239" s="34">
        <v>145</v>
      </c>
      <c r="AC15239" s="34">
        <v>339</v>
      </c>
    </row>
    <row r="15240" spans="1:29" x14ac:dyDescent="0.2">
      <c r="A15240" s="34" t="s">
        <v>75733</v>
      </c>
      <c r="B15240" s="34">
        <v>115</v>
      </c>
      <c r="C15240" s="34">
        <v>130</v>
      </c>
      <c r="D15240" s="34">
        <v>126</v>
      </c>
      <c r="E15240" s="34">
        <v>128</v>
      </c>
      <c r="F15240" s="34">
        <v>163</v>
      </c>
      <c r="G15240" s="34">
        <v>157</v>
      </c>
      <c r="H15240" s="34">
        <v>146</v>
      </c>
      <c r="I15240" s="34">
        <v>127</v>
      </c>
      <c r="J15240" s="34">
        <v>142</v>
      </c>
      <c r="K15240" s="34">
        <v>164</v>
      </c>
      <c r="L15240" s="34">
        <v>104</v>
      </c>
      <c r="M15240" s="34">
        <v>139</v>
      </c>
      <c r="N15240" s="34">
        <v>109</v>
      </c>
      <c r="O15240" s="34">
        <v>141</v>
      </c>
      <c r="P15240" s="34">
        <v>121</v>
      </c>
      <c r="Q15240" s="34">
        <v>192</v>
      </c>
      <c r="R15240" s="34">
        <v>162</v>
      </c>
      <c r="S15240" s="34">
        <v>158</v>
      </c>
      <c r="T15240" s="34">
        <v>172</v>
      </c>
      <c r="U15240" s="34">
        <v>155</v>
      </c>
      <c r="V15240" s="34">
        <v>155</v>
      </c>
      <c r="W15240" s="34">
        <v>180</v>
      </c>
      <c r="X15240" s="34">
        <v>171</v>
      </c>
      <c r="Y15240" s="34">
        <v>139</v>
      </c>
      <c r="Z15240" s="34">
        <v>127</v>
      </c>
      <c r="AA15240" s="34">
        <v>203</v>
      </c>
      <c r="AB15240" s="34">
        <v>176</v>
      </c>
      <c r="AC15240" s="34">
        <v>210</v>
      </c>
    </row>
    <row r="15241" spans="1:29" x14ac:dyDescent="0.2">
      <c r="A15241" s="34" t="s">
        <v>75734</v>
      </c>
      <c r="B15241" s="34">
        <v>169</v>
      </c>
      <c r="C15241" s="34">
        <v>201</v>
      </c>
      <c r="D15241" s="34">
        <v>215</v>
      </c>
      <c r="E15241" s="34">
        <v>197</v>
      </c>
      <c r="F15241" s="34">
        <v>249</v>
      </c>
      <c r="G15241" s="34">
        <v>219</v>
      </c>
      <c r="H15241" s="34">
        <v>281</v>
      </c>
      <c r="I15241" s="34">
        <v>200</v>
      </c>
      <c r="J15241" s="34">
        <v>242</v>
      </c>
      <c r="K15241" s="34">
        <v>252</v>
      </c>
      <c r="L15241" s="34">
        <v>242</v>
      </c>
      <c r="M15241" s="34">
        <v>196</v>
      </c>
      <c r="N15241" s="34">
        <v>169</v>
      </c>
      <c r="O15241" s="34">
        <v>192</v>
      </c>
      <c r="P15241" s="34">
        <v>225</v>
      </c>
      <c r="Q15241" s="34">
        <v>282</v>
      </c>
      <c r="R15241" s="34">
        <v>341</v>
      </c>
      <c r="S15241" s="34">
        <v>258</v>
      </c>
      <c r="T15241" s="34">
        <v>303</v>
      </c>
      <c r="U15241" s="34">
        <v>236</v>
      </c>
      <c r="V15241" s="34">
        <v>241</v>
      </c>
      <c r="W15241" s="34">
        <v>264</v>
      </c>
      <c r="X15241" s="34">
        <v>306</v>
      </c>
      <c r="Y15241" s="34">
        <v>286</v>
      </c>
      <c r="Z15241" s="34">
        <v>263</v>
      </c>
      <c r="AA15241" s="34">
        <v>274</v>
      </c>
      <c r="AB15241" s="34">
        <v>302</v>
      </c>
      <c r="AC15241" s="34">
        <v>372</v>
      </c>
    </row>
    <row r="15242" spans="1:29" x14ac:dyDescent="0.2">
      <c r="A15242" s="34" t="s">
        <v>75735</v>
      </c>
      <c r="B15242" s="34">
        <v>40</v>
      </c>
      <c r="C15242" s="34">
        <v>75</v>
      </c>
      <c r="D15242" s="34">
        <v>111</v>
      </c>
      <c r="E15242" s="34">
        <v>76</v>
      </c>
      <c r="F15242" s="34">
        <v>95</v>
      </c>
      <c r="G15242" s="34">
        <v>50</v>
      </c>
      <c r="H15242" s="34">
        <v>70</v>
      </c>
      <c r="I15242" s="34">
        <v>51</v>
      </c>
      <c r="J15242" s="34">
        <v>74</v>
      </c>
      <c r="K15242" s="34">
        <v>67</v>
      </c>
      <c r="L15242" s="34">
        <v>31</v>
      </c>
      <c r="M15242" s="34">
        <v>58</v>
      </c>
      <c r="N15242" s="34">
        <v>94</v>
      </c>
      <c r="O15242" s="34">
        <v>55</v>
      </c>
      <c r="P15242" s="34">
        <v>64</v>
      </c>
      <c r="Q15242" s="34">
        <v>78</v>
      </c>
      <c r="R15242" s="34">
        <v>86</v>
      </c>
      <c r="S15242" s="34">
        <v>92</v>
      </c>
      <c r="T15242" s="34">
        <v>76</v>
      </c>
      <c r="U15242" s="34">
        <v>62</v>
      </c>
      <c r="V15242" s="34">
        <v>94</v>
      </c>
      <c r="W15242" s="34">
        <v>76</v>
      </c>
      <c r="X15242" s="34">
        <v>59</v>
      </c>
      <c r="Y15242" s="34">
        <v>86</v>
      </c>
      <c r="Z15242" s="34">
        <v>117</v>
      </c>
      <c r="AA15242" s="34">
        <v>84</v>
      </c>
      <c r="AB15242" s="34">
        <v>98</v>
      </c>
      <c r="AC15242" s="34">
        <v>100</v>
      </c>
    </row>
    <row r="15243" spans="1:29" x14ac:dyDescent="0.2">
      <c r="A15243" s="34" t="s">
        <v>75736</v>
      </c>
      <c r="B15243" s="34">
        <v>163</v>
      </c>
      <c r="C15243" s="34">
        <v>225</v>
      </c>
      <c r="D15243" s="34">
        <v>273</v>
      </c>
      <c r="E15243" s="34">
        <v>279</v>
      </c>
      <c r="F15243" s="34">
        <v>264</v>
      </c>
      <c r="G15243" s="34">
        <v>250</v>
      </c>
      <c r="H15243" s="34">
        <v>258</v>
      </c>
      <c r="I15243" s="34">
        <v>227</v>
      </c>
      <c r="J15243" s="34">
        <v>195</v>
      </c>
      <c r="K15243" s="34">
        <v>284</v>
      </c>
      <c r="L15243" s="34">
        <v>148</v>
      </c>
      <c r="M15243" s="34">
        <v>222</v>
      </c>
      <c r="N15243" s="34">
        <v>156</v>
      </c>
      <c r="O15243" s="34">
        <v>221</v>
      </c>
      <c r="P15243" s="34">
        <v>207</v>
      </c>
      <c r="Q15243" s="34">
        <v>327</v>
      </c>
      <c r="R15243" s="34">
        <v>285</v>
      </c>
      <c r="S15243" s="34">
        <v>312</v>
      </c>
      <c r="T15243" s="34">
        <v>207</v>
      </c>
      <c r="U15243" s="34">
        <v>265</v>
      </c>
      <c r="V15243" s="34">
        <v>228</v>
      </c>
      <c r="W15243" s="34">
        <v>304</v>
      </c>
      <c r="X15243" s="34">
        <v>276</v>
      </c>
      <c r="Y15243" s="34">
        <v>248</v>
      </c>
      <c r="Z15243" s="34">
        <v>252</v>
      </c>
      <c r="AA15243" s="34">
        <v>340</v>
      </c>
      <c r="AB15243" s="34">
        <v>251</v>
      </c>
      <c r="AC15243" s="34">
        <v>438</v>
      </c>
    </row>
    <row r="15244" spans="1:29" x14ac:dyDescent="0.2">
      <c r="A15244" s="34" t="s">
        <v>75737</v>
      </c>
      <c r="B15244" s="34">
        <v>116</v>
      </c>
      <c r="C15244" s="34">
        <v>212</v>
      </c>
      <c r="D15244" s="34">
        <v>209</v>
      </c>
      <c r="E15244" s="34">
        <v>220</v>
      </c>
      <c r="F15244" s="34">
        <v>235</v>
      </c>
      <c r="G15244" s="34">
        <v>139</v>
      </c>
      <c r="H15244" s="34">
        <v>230</v>
      </c>
      <c r="I15244" s="34">
        <v>159</v>
      </c>
      <c r="J15244" s="34">
        <v>196</v>
      </c>
      <c r="K15244" s="34">
        <v>185</v>
      </c>
      <c r="L15244" s="34">
        <v>136</v>
      </c>
      <c r="M15244" s="34">
        <v>169</v>
      </c>
      <c r="N15244" s="34">
        <v>183</v>
      </c>
      <c r="O15244" s="34">
        <v>194</v>
      </c>
      <c r="P15244" s="34">
        <v>162</v>
      </c>
      <c r="Q15244" s="34">
        <v>216</v>
      </c>
      <c r="R15244" s="34">
        <v>222</v>
      </c>
      <c r="S15244" s="34">
        <v>276</v>
      </c>
      <c r="T15244" s="34">
        <v>171</v>
      </c>
      <c r="U15244" s="34">
        <v>178</v>
      </c>
      <c r="V15244" s="34">
        <v>191</v>
      </c>
      <c r="W15244" s="34">
        <v>221</v>
      </c>
      <c r="X15244" s="34">
        <v>267</v>
      </c>
      <c r="Y15244" s="34">
        <v>196</v>
      </c>
      <c r="Z15244" s="34">
        <v>213</v>
      </c>
      <c r="AA15244" s="34">
        <v>265</v>
      </c>
      <c r="AB15244" s="34">
        <v>218</v>
      </c>
      <c r="AC15244" s="34">
        <v>322</v>
      </c>
    </row>
    <row r="15245" spans="1:29" x14ac:dyDescent="0.2">
      <c r="A15245" s="34" t="s">
        <v>75738</v>
      </c>
      <c r="B15245" s="34">
        <v>109</v>
      </c>
      <c r="C15245" s="34">
        <v>220</v>
      </c>
      <c r="D15245" s="34">
        <v>226</v>
      </c>
      <c r="E15245" s="34">
        <v>262</v>
      </c>
      <c r="F15245" s="34">
        <v>207</v>
      </c>
      <c r="G15245" s="34">
        <v>249</v>
      </c>
      <c r="H15245" s="34">
        <v>173</v>
      </c>
      <c r="I15245" s="34">
        <v>172</v>
      </c>
      <c r="J15245" s="34">
        <v>157</v>
      </c>
      <c r="K15245" s="34">
        <v>227</v>
      </c>
      <c r="L15245" s="34">
        <v>166</v>
      </c>
      <c r="M15245" s="34">
        <v>158</v>
      </c>
      <c r="N15245" s="34">
        <v>170</v>
      </c>
      <c r="O15245" s="34">
        <v>180</v>
      </c>
      <c r="P15245" s="34">
        <v>150</v>
      </c>
      <c r="Q15245" s="34">
        <v>291</v>
      </c>
      <c r="R15245" s="34">
        <v>223</v>
      </c>
      <c r="S15245" s="34">
        <v>238</v>
      </c>
      <c r="T15245" s="34">
        <v>194</v>
      </c>
      <c r="U15245" s="34">
        <v>159</v>
      </c>
      <c r="V15245" s="34">
        <v>261</v>
      </c>
      <c r="W15245" s="34">
        <v>193</v>
      </c>
      <c r="X15245" s="34">
        <v>258</v>
      </c>
      <c r="Y15245" s="34">
        <v>257</v>
      </c>
      <c r="Z15245" s="34">
        <v>214</v>
      </c>
      <c r="AA15245" s="34">
        <v>271</v>
      </c>
      <c r="AB15245" s="34">
        <v>231</v>
      </c>
      <c r="AC15245" s="34">
        <v>301</v>
      </c>
    </row>
    <row r="15246" spans="1:29" x14ac:dyDescent="0.2">
      <c r="A15246" s="34" t="s">
        <v>75739</v>
      </c>
      <c r="B15246" s="34">
        <v>87</v>
      </c>
      <c r="C15246" s="34">
        <v>78</v>
      </c>
      <c r="D15246" s="34">
        <v>88</v>
      </c>
      <c r="E15246" s="34">
        <v>74</v>
      </c>
      <c r="F15246" s="34">
        <v>105</v>
      </c>
      <c r="G15246" s="34">
        <v>90</v>
      </c>
      <c r="H15246" s="34">
        <v>90</v>
      </c>
      <c r="I15246" s="34">
        <v>105</v>
      </c>
      <c r="J15246" s="34">
        <v>76</v>
      </c>
      <c r="K15246" s="34">
        <v>80</v>
      </c>
      <c r="L15246" s="34">
        <v>133</v>
      </c>
      <c r="M15246" s="34">
        <v>88</v>
      </c>
      <c r="N15246" s="34">
        <v>66</v>
      </c>
      <c r="O15246" s="34">
        <v>79</v>
      </c>
      <c r="P15246" s="34">
        <v>90</v>
      </c>
      <c r="Q15246" s="34">
        <v>111</v>
      </c>
      <c r="R15246" s="34">
        <v>138</v>
      </c>
      <c r="S15246" s="34">
        <v>98</v>
      </c>
      <c r="T15246" s="34">
        <v>180</v>
      </c>
      <c r="U15246" s="34">
        <v>90</v>
      </c>
      <c r="V15246" s="34">
        <v>133</v>
      </c>
      <c r="W15246" s="34">
        <v>158</v>
      </c>
      <c r="X15246" s="34">
        <v>111</v>
      </c>
      <c r="Y15246" s="34">
        <v>123</v>
      </c>
      <c r="Z15246" s="34">
        <v>90</v>
      </c>
      <c r="AA15246" s="34">
        <v>107</v>
      </c>
      <c r="AB15246" s="34">
        <v>188</v>
      </c>
      <c r="AC15246" s="34">
        <v>128</v>
      </c>
    </row>
    <row r="15247" spans="1:29" x14ac:dyDescent="0.2">
      <c r="A15247" s="34" t="s">
        <v>75740</v>
      </c>
      <c r="B15247" s="34">
        <v>142</v>
      </c>
      <c r="C15247" s="34">
        <v>224</v>
      </c>
      <c r="D15247" s="34">
        <v>219</v>
      </c>
      <c r="E15247" s="34">
        <v>260</v>
      </c>
      <c r="F15247" s="34">
        <v>234</v>
      </c>
      <c r="G15247" s="34">
        <v>247</v>
      </c>
      <c r="H15247" s="34">
        <v>156</v>
      </c>
      <c r="I15247" s="34">
        <v>210</v>
      </c>
      <c r="J15247" s="34">
        <v>173</v>
      </c>
      <c r="K15247" s="34">
        <v>250</v>
      </c>
      <c r="L15247" s="34">
        <v>168</v>
      </c>
      <c r="M15247" s="34">
        <v>230</v>
      </c>
      <c r="N15247" s="34">
        <v>210</v>
      </c>
      <c r="O15247" s="34">
        <v>196</v>
      </c>
      <c r="P15247" s="34">
        <v>167</v>
      </c>
      <c r="Q15247" s="34">
        <v>293</v>
      </c>
      <c r="R15247" s="34">
        <v>251</v>
      </c>
      <c r="S15247" s="34">
        <v>248</v>
      </c>
      <c r="T15247" s="34">
        <v>191</v>
      </c>
      <c r="U15247" s="34">
        <v>231</v>
      </c>
      <c r="V15247" s="34">
        <v>251</v>
      </c>
      <c r="W15247" s="34">
        <v>231</v>
      </c>
      <c r="X15247" s="34">
        <v>314</v>
      </c>
      <c r="Y15247" s="34">
        <v>250</v>
      </c>
      <c r="Z15247" s="34">
        <v>249</v>
      </c>
      <c r="AA15247" s="34">
        <v>303</v>
      </c>
      <c r="AB15247" s="34">
        <v>199</v>
      </c>
      <c r="AC15247" s="34">
        <v>404</v>
      </c>
    </row>
    <row r="15248" spans="1:29" x14ac:dyDescent="0.2">
      <c r="A15248" s="34" t="s">
        <v>75741</v>
      </c>
      <c r="B15248" s="34">
        <v>82</v>
      </c>
      <c r="C15248" s="34">
        <v>66</v>
      </c>
      <c r="D15248" s="34">
        <v>68</v>
      </c>
      <c r="E15248" s="34">
        <v>87</v>
      </c>
      <c r="F15248" s="34">
        <v>85</v>
      </c>
      <c r="G15248" s="34">
        <v>91</v>
      </c>
      <c r="H15248" s="34">
        <v>82</v>
      </c>
      <c r="I15248" s="34">
        <v>75</v>
      </c>
      <c r="J15248" s="34">
        <v>90</v>
      </c>
      <c r="K15248" s="34">
        <v>88</v>
      </c>
      <c r="L15248" s="34">
        <v>79</v>
      </c>
      <c r="M15248" s="34">
        <v>76</v>
      </c>
      <c r="N15248" s="34">
        <v>74</v>
      </c>
      <c r="O15248" s="34">
        <v>95</v>
      </c>
      <c r="P15248" s="34">
        <v>61</v>
      </c>
      <c r="Q15248" s="34">
        <v>123</v>
      </c>
      <c r="R15248" s="34">
        <v>104</v>
      </c>
      <c r="S15248" s="34">
        <v>117</v>
      </c>
      <c r="T15248" s="34">
        <v>103</v>
      </c>
      <c r="U15248" s="34">
        <v>130</v>
      </c>
      <c r="V15248" s="34">
        <v>119</v>
      </c>
      <c r="W15248" s="34">
        <v>118</v>
      </c>
      <c r="X15248" s="34">
        <v>88</v>
      </c>
      <c r="Y15248" s="34">
        <v>126</v>
      </c>
      <c r="Z15248" s="34">
        <v>85</v>
      </c>
      <c r="AA15248" s="34">
        <v>122</v>
      </c>
      <c r="AB15248" s="34">
        <v>91</v>
      </c>
      <c r="AC15248" s="34">
        <v>170</v>
      </c>
    </row>
    <row r="15249" spans="1:29" x14ac:dyDescent="0.2">
      <c r="A15249" s="34" t="s">
        <v>75742</v>
      </c>
      <c r="B15249" s="34">
        <v>124</v>
      </c>
      <c r="C15249" s="34">
        <v>135</v>
      </c>
      <c r="D15249" s="34">
        <v>164</v>
      </c>
      <c r="E15249" s="34">
        <v>204</v>
      </c>
      <c r="F15249" s="34">
        <v>193</v>
      </c>
      <c r="G15249" s="34">
        <v>114</v>
      </c>
      <c r="H15249" s="34">
        <v>203</v>
      </c>
      <c r="I15249" s="34">
        <v>175</v>
      </c>
      <c r="J15249" s="34">
        <v>164</v>
      </c>
      <c r="K15249" s="34">
        <v>231</v>
      </c>
      <c r="L15249" s="34">
        <v>151</v>
      </c>
      <c r="M15249" s="34">
        <v>174</v>
      </c>
      <c r="N15249" s="34">
        <v>186</v>
      </c>
      <c r="O15249" s="34">
        <v>125</v>
      </c>
      <c r="P15249" s="34">
        <v>158</v>
      </c>
      <c r="Q15249" s="34">
        <v>243</v>
      </c>
      <c r="R15249" s="34">
        <v>211</v>
      </c>
      <c r="S15249" s="34">
        <v>237</v>
      </c>
      <c r="T15249" s="34">
        <v>237</v>
      </c>
      <c r="U15249" s="34">
        <v>153</v>
      </c>
      <c r="V15249" s="34">
        <v>211</v>
      </c>
      <c r="W15249" s="34">
        <v>175</v>
      </c>
      <c r="X15249" s="34">
        <v>221</v>
      </c>
      <c r="Y15249" s="34">
        <v>207</v>
      </c>
      <c r="Z15249" s="34">
        <v>188</v>
      </c>
      <c r="AA15249" s="34">
        <v>175</v>
      </c>
      <c r="AB15249" s="34">
        <v>277</v>
      </c>
      <c r="AC15249" s="34">
        <v>252</v>
      </c>
    </row>
    <row r="15250" spans="1:29" x14ac:dyDescent="0.2">
      <c r="A15250" s="34" t="s">
        <v>75743</v>
      </c>
      <c r="B15250" s="34">
        <v>155</v>
      </c>
      <c r="C15250" s="34">
        <v>155</v>
      </c>
      <c r="D15250" s="34">
        <v>199</v>
      </c>
      <c r="E15250" s="34">
        <v>200</v>
      </c>
      <c r="F15250" s="34">
        <v>215</v>
      </c>
      <c r="G15250" s="34">
        <v>153</v>
      </c>
      <c r="H15250" s="34">
        <v>193</v>
      </c>
      <c r="I15250" s="34">
        <v>142</v>
      </c>
      <c r="J15250" s="34">
        <v>196</v>
      </c>
      <c r="K15250" s="34">
        <v>196</v>
      </c>
      <c r="L15250" s="34">
        <v>154</v>
      </c>
      <c r="M15250" s="34">
        <v>108</v>
      </c>
      <c r="N15250" s="34">
        <v>199</v>
      </c>
      <c r="O15250" s="34">
        <v>152</v>
      </c>
      <c r="P15250" s="34">
        <v>185</v>
      </c>
      <c r="Q15250" s="34">
        <v>229</v>
      </c>
      <c r="R15250" s="34">
        <v>178</v>
      </c>
      <c r="S15250" s="34">
        <v>220</v>
      </c>
      <c r="T15250" s="34">
        <v>228</v>
      </c>
      <c r="U15250" s="34">
        <v>193</v>
      </c>
      <c r="V15250" s="34">
        <v>240</v>
      </c>
      <c r="W15250" s="34">
        <v>218</v>
      </c>
      <c r="X15250" s="34">
        <v>230</v>
      </c>
      <c r="Y15250" s="34">
        <v>226</v>
      </c>
      <c r="Z15250" s="34">
        <v>258</v>
      </c>
      <c r="AA15250" s="34">
        <v>207</v>
      </c>
      <c r="AB15250" s="34">
        <v>244</v>
      </c>
      <c r="AC15250" s="34">
        <v>341</v>
      </c>
    </row>
    <row r="15251" spans="1:29" x14ac:dyDescent="0.2">
      <c r="A15251" s="34" t="s">
        <v>75744</v>
      </c>
      <c r="B15251" s="34">
        <v>316</v>
      </c>
      <c r="C15251" s="34">
        <v>632</v>
      </c>
      <c r="D15251" s="34">
        <v>536</v>
      </c>
      <c r="E15251" s="34">
        <v>688</v>
      </c>
      <c r="F15251" s="34">
        <v>557</v>
      </c>
      <c r="G15251" s="34">
        <v>629</v>
      </c>
      <c r="H15251" s="34">
        <v>441</v>
      </c>
      <c r="I15251" s="34">
        <v>611</v>
      </c>
      <c r="J15251" s="34">
        <v>418</v>
      </c>
      <c r="K15251" s="34">
        <v>728</v>
      </c>
      <c r="L15251" s="34">
        <v>338</v>
      </c>
      <c r="M15251" s="34">
        <v>552</v>
      </c>
      <c r="N15251" s="34">
        <v>416</v>
      </c>
      <c r="O15251" s="34">
        <v>608</v>
      </c>
      <c r="P15251" s="34">
        <v>423</v>
      </c>
      <c r="Q15251" s="34">
        <v>810</v>
      </c>
      <c r="R15251" s="34">
        <v>589</v>
      </c>
      <c r="S15251" s="34">
        <v>812</v>
      </c>
      <c r="T15251" s="34">
        <v>486</v>
      </c>
      <c r="U15251" s="34">
        <v>645</v>
      </c>
      <c r="V15251" s="34">
        <v>585</v>
      </c>
      <c r="W15251" s="34">
        <v>704</v>
      </c>
      <c r="X15251" s="34">
        <v>661</v>
      </c>
      <c r="Y15251" s="34">
        <v>713</v>
      </c>
      <c r="Z15251" s="34">
        <v>625</v>
      </c>
      <c r="AA15251" s="34">
        <v>908</v>
      </c>
      <c r="AB15251" s="34">
        <v>613</v>
      </c>
      <c r="AC15251" s="34">
        <v>1099</v>
      </c>
    </row>
    <row r="15252" spans="1:29" x14ac:dyDescent="0.2">
      <c r="A15252" s="34" t="s">
        <v>75745</v>
      </c>
      <c r="B15252" s="34">
        <v>64</v>
      </c>
      <c r="C15252" s="34">
        <v>40</v>
      </c>
      <c r="D15252" s="34">
        <v>40</v>
      </c>
      <c r="E15252" s="34">
        <v>45</v>
      </c>
      <c r="F15252" s="34">
        <v>34</v>
      </c>
      <c r="G15252" s="34">
        <v>36</v>
      </c>
      <c r="H15252" s="34">
        <v>38</v>
      </c>
      <c r="I15252" s="34">
        <v>27</v>
      </c>
      <c r="J15252" s="34">
        <v>27</v>
      </c>
      <c r="K15252" s="34">
        <v>30</v>
      </c>
      <c r="L15252" s="34">
        <v>42</v>
      </c>
      <c r="M15252" s="34">
        <v>56</v>
      </c>
      <c r="N15252" s="34">
        <v>37</v>
      </c>
      <c r="O15252" s="34">
        <v>49</v>
      </c>
      <c r="P15252" s="34">
        <v>25</v>
      </c>
      <c r="Q15252" s="34">
        <v>53</v>
      </c>
      <c r="R15252" s="34">
        <v>45</v>
      </c>
      <c r="S15252" s="34">
        <v>59</v>
      </c>
      <c r="T15252" s="34">
        <v>34</v>
      </c>
      <c r="U15252" s="34">
        <v>43</v>
      </c>
      <c r="V15252" s="34">
        <v>59</v>
      </c>
      <c r="W15252" s="34">
        <v>48</v>
      </c>
      <c r="X15252" s="34">
        <v>53</v>
      </c>
      <c r="Y15252" s="34">
        <v>32</v>
      </c>
      <c r="Z15252" s="34">
        <v>38</v>
      </c>
      <c r="AA15252" s="34">
        <v>100</v>
      </c>
      <c r="AB15252" s="34">
        <v>51</v>
      </c>
      <c r="AC15252" s="34">
        <v>57</v>
      </c>
    </row>
    <row r="15253" spans="1:29" x14ac:dyDescent="0.2">
      <c r="A15253" s="34" t="s">
        <v>75746</v>
      </c>
      <c r="B15253" s="34">
        <v>92</v>
      </c>
      <c r="C15253" s="34">
        <v>140</v>
      </c>
      <c r="D15253" s="34">
        <v>65</v>
      </c>
      <c r="E15253" s="34">
        <v>181</v>
      </c>
      <c r="F15253" s="34">
        <v>67</v>
      </c>
      <c r="G15253" s="34">
        <v>174</v>
      </c>
      <c r="H15253" s="34">
        <v>53</v>
      </c>
      <c r="I15253" s="34">
        <v>139</v>
      </c>
      <c r="J15253" s="34">
        <v>62</v>
      </c>
      <c r="K15253" s="34">
        <v>196</v>
      </c>
      <c r="L15253" s="34">
        <v>76</v>
      </c>
      <c r="M15253" s="34">
        <v>126</v>
      </c>
      <c r="N15253" s="34">
        <v>69</v>
      </c>
      <c r="O15253" s="34">
        <v>117</v>
      </c>
      <c r="P15253" s="34">
        <v>68</v>
      </c>
      <c r="Q15253" s="34">
        <v>173</v>
      </c>
      <c r="R15253" s="34">
        <v>114</v>
      </c>
      <c r="S15253" s="34">
        <v>181</v>
      </c>
      <c r="T15253" s="34">
        <v>65</v>
      </c>
      <c r="U15253" s="34">
        <v>173</v>
      </c>
      <c r="V15253" s="34">
        <v>102</v>
      </c>
      <c r="W15253" s="34">
        <v>141</v>
      </c>
      <c r="X15253" s="34">
        <v>112</v>
      </c>
      <c r="Y15253" s="34">
        <v>142</v>
      </c>
      <c r="Z15253" s="34">
        <v>76</v>
      </c>
      <c r="AA15253" s="34">
        <v>173</v>
      </c>
      <c r="AB15253" s="34">
        <v>110</v>
      </c>
      <c r="AC15253" s="34">
        <v>223</v>
      </c>
    </row>
    <row r="15254" spans="1:29" x14ac:dyDescent="0.2">
      <c r="A15254" s="34" t="s">
        <v>75747</v>
      </c>
      <c r="B15254" s="34">
        <v>88</v>
      </c>
      <c r="C15254" s="34">
        <v>90</v>
      </c>
      <c r="D15254" s="34">
        <v>152</v>
      </c>
      <c r="E15254" s="34">
        <v>125</v>
      </c>
      <c r="F15254" s="34">
        <v>133</v>
      </c>
      <c r="G15254" s="34">
        <v>102</v>
      </c>
      <c r="H15254" s="34">
        <v>127</v>
      </c>
      <c r="I15254" s="34">
        <v>89</v>
      </c>
      <c r="J15254" s="34">
        <v>112</v>
      </c>
      <c r="K15254" s="34">
        <v>116</v>
      </c>
      <c r="L15254" s="34">
        <v>100</v>
      </c>
      <c r="M15254" s="34">
        <v>104</v>
      </c>
      <c r="N15254" s="34">
        <v>95</v>
      </c>
      <c r="O15254" s="34">
        <v>64</v>
      </c>
      <c r="P15254" s="34">
        <v>98</v>
      </c>
      <c r="Q15254" s="34">
        <v>138</v>
      </c>
      <c r="R15254" s="34">
        <v>141</v>
      </c>
      <c r="S15254" s="34">
        <v>129</v>
      </c>
      <c r="T15254" s="34">
        <v>117</v>
      </c>
      <c r="U15254" s="34">
        <v>106</v>
      </c>
      <c r="V15254" s="34">
        <v>130</v>
      </c>
      <c r="W15254" s="34">
        <v>115</v>
      </c>
      <c r="X15254" s="34">
        <v>160</v>
      </c>
      <c r="Y15254" s="34">
        <v>150</v>
      </c>
      <c r="Z15254" s="34">
        <v>164</v>
      </c>
      <c r="AA15254" s="34">
        <v>139</v>
      </c>
      <c r="AB15254" s="34">
        <v>163</v>
      </c>
      <c r="AC15254" s="34">
        <v>183</v>
      </c>
    </row>
    <row r="15255" spans="1:29" x14ac:dyDescent="0.2">
      <c r="A15255" s="34" t="s">
        <v>75748</v>
      </c>
      <c r="B15255" s="34">
        <v>546</v>
      </c>
      <c r="C15255" s="34">
        <v>611</v>
      </c>
      <c r="D15255" s="34">
        <v>818</v>
      </c>
      <c r="E15255" s="34">
        <v>706</v>
      </c>
      <c r="F15255" s="34">
        <v>886</v>
      </c>
      <c r="G15255" s="34">
        <v>678</v>
      </c>
      <c r="H15255" s="34">
        <v>732</v>
      </c>
      <c r="I15255" s="34">
        <v>640</v>
      </c>
      <c r="J15255" s="34">
        <v>698</v>
      </c>
      <c r="K15255" s="34">
        <v>690</v>
      </c>
      <c r="L15255" s="34">
        <v>655</v>
      </c>
      <c r="M15255" s="34">
        <v>559</v>
      </c>
      <c r="N15255" s="34">
        <v>650</v>
      </c>
      <c r="O15255" s="34">
        <v>604</v>
      </c>
      <c r="P15255" s="34">
        <v>742</v>
      </c>
      <c r="Q15255" s="34">
        <v>869</v>
      </c>
      <c r="R15255" s="34">
        <v>1014</v>
      </c>
      <c r="S15255" s="34">
        <v>905</v>
      </c>
      <c r="T15255" s="34">
        <v>878</v>
      </c>
      <c r="U15255" s="34">
        <v>718</v>
      </c>
      <c r="V15255" s="34">
        <v>918</v>
      </c>
      <c r="W15255" s="34">
        <v>891</v>
      </c>
      <c r="X15255" s="34">
        <v>937</v>
      </c>
      <c r="Y15255" s="34">
        <v>868</v>
      </c>
      <c r="Z15255" s="34">
        <v>991</v>
      </c>
      <c r="AA15255" s="34">
        <v>881</v>
      </c>
      <c r="AB15255" s="34">
        <v>1128</v>
      </c>
      <c r="AC15255" s="34">
        <v>1165</v>
      </c>
    </row>
    <row r="15256" spans="1:29" x14ac:dyDescent="0.2">
      <c r="A15256" s="34" t="s">
        <v>75749</v>
      </c>
      <c r="B15256" s="34">
        <v>114</v>
      </c>
      <c r="C15256" s="34">
        <v>167</v>
      </c>
      <c r="D15256" s="34">
        <v>195</v>
      </c>
      <c r="E15256" s="34">
        <v>188</v>
      </c>
      <c r="F15256" s="34">
        <v>179</v>
      </c>
      <c r="G15256" s="34">
        <v>188</v>
      </c>
      <c r="H15256" s="34">
        <v>129</v>
      </c>
      <c r="I15256" s="34">
        <v>208</v>
      </c>
      <c r="J15256" s="34">
        <v>129</v>
      </c>
      <c r="K15256" s="34">
        <v>182</v>
      </c>
      <c r="L15256" s="34">
        <v>107</v>
      </c>
      <c r="M15256" s="34">
        <v>154</v>
      </c>
      <c r="N15256" s="34">
        <v>119</v>
      </c>
      <c r="O15256" s="34">
        <v>149</v>
      </c>
      <c r="P15256" s="34">
        <v>127</v>
      </c>
      <c r="Q15256" s="34">
        <v>222</v>
      </c>
      <c r="R15256" s="34">
        <v>167</v>
      </c>
      <c r="S15256" s="34">
        <v>259</v>
      </c>
      <c r="T15256" s="34">
        <v>140</v>
      </c>
      <c r="U15256" s="34">
        <v>146</v>
      </c>
      <c r="V15256" s="34">
        <v>194</v>
      </c>
      <c r="W15256" s="34">
        <v>189</v>
      </c>
      <c r="X15256" s="34">
        <v>172</v>
      </c>
      <c r="Y15256" s="34">
        <v>211</v>
      </c>
      <c r="Z15256" s="34">
        <v>174</v>
      </c>
      <c r="AA15256" s="34">
        <v>242</v>
      </c>
      <c r="AB15256" s="34">
        <v>165</v>
      </c>
      <c r="AC15256" s="34">
        <v>290</v>
      </c>
    </row>
    <row r="15257" spans="1:29" x14ac:dyDescent="0.2">
      <c r="A15257" s="34" t="s">
        <v>75750</v>
      </c>
      <c r="B15257" s="34">
        <v>101</v>
      </c>
      <c r="C15257" s="34">
        <v>112</v>
      </c>
      <c r="D15257" s="34">
        <v>82</v>
      </c>
      <c r="E15257" s="34">
        <v>120</v>
      </c>
      <c r="F15257" s="34">
        <v>115</v>
      </c>
      <c r="G15257" s="34">
        <v>134</v>
      </c>
      <c r="H15257" s="34">
        <v>110</v>
      </c>
      <c r="I15257" s="34">
        <v>88</v>
      </c>
      <c r="J15257" s="34">
        <v>116</v>
      </c>
      <c r="K15257" s="34">
        <v>118</v>
      </c>
      <c r="L15257" s="34">
        <v>137</v>
      </c>
      <c r="M15257" s="34">
        <v>99</v>
      </c>
      <c r="N15257" s="34">
        <v>106</v>
      </c>
      <c r="O15257" s="34">
        <v>132</v>
      </c>
      <c r="P15257" s="34">
        <v>121</v>
      </c>
      <c r="Q15257" s="34">
        <v>213</v>
      </c>
      <c r="R15257" s="34">
        <v>147</v>
      </c>
      <c r="S15257" s="34">
        <v>145</v>
      </c>
      <c r="T15257" s="34">
        <v>135</v>
      </c>
      <c r="U15257" s="34">
        <v>149</v>
      </c>
      <c r="V15257" s="34">
        <v>139</v>
      </c>
      <c r="W15257" s="34">
        <v>213</v>
      </c>
      <c r="X15257" s="34">
        <v>139</v>
      </c>
      <c r="Y15257" s="34">
        <v>208</v>
      </c>
      <c r="Z15257" s="34">
        <v>82</v>
      </c>
      <c r="AA15257" s="34">
        <v>144</v>
      </c>
      <c r="AB15257" s="34">
        <v>166</v>
      </c>
      <c r="AC15257" s="34">
        <v>222</v>
      </c>
    </row>
    <row r="15258" spans="1:29" x14ac:dyDescent="0.2">
      <c r="A15258" s="34" t="s">
        <v>75751</v>
      </c>
      <c r="B15258" s="34">
        <v>154</v>
      </c>
      <c r="C15258" s="34">
        <v>230</v>
      </c>
      <c r="D15258" s="34">
        <v>254</v>
      </c>
      <c r="E15258" s="34">
        <v>198</v>
      </c>
      <c r="F15258" s="34">
        <v>239</v>
      </c>
      <c r="G15258" s="34">
        <v>219</v>
      </c>
      <c r="H15258" s="34">
        <v>233</v>
      </c>
      <c r="I15258" s="34">
        <v>230</v>
      </c>
      <c r="J15258" s="34">
        <v>214</v>
      </c>
      <c r="K15258" s="34">
        <v>229</v>
      </c>
      <c r="L15258" s="34">
        <v>262</v>
      </c>
      <c r="M15258" s="34">
        <v>235</v>
      </c>
      <c r="N15258" s="34">
        <v>180</v>
      </c>
      <c r="O15258" s="34">
        <v>221</v>
      </c>
      <c r="P15258" s="34">
        <v>182</v>
      </c>
      <c r="Q15258" s="34">
        <v>333</v>
      </c>
      <c r="R15258" s="34">
        <v>293</v>
      </c>
      <c r="S15258" s="34">
        <v>267</v>
      </c>
      <c r="T15258" s="34">
        <v>346</v>
      </c>
      <c r="U15258" s="34">
        <v>235</v>
      </c>
      <c r="V15258" s="34">
        <v>288</v>
      </c>
      <c r="W15258" s="34">
        <v>368</v>
      </c>
      <c r="X15258" s="34">
        <v>276</v>
      </c>
      <c r="Y15258" s="34">
        <v>320</v>
      </c>
      <c r="Z15258" s="34">
        <v>278</v>
      </c>
      <c r="AA15258" s="34">
        <v>271</v>
      </c>
      <c r="AB15258" s="34">
        <v>319</v>
      </c>
      <c r="AC15258" s="34">
        <v>356</v>
      </c>
    </row>
    <row r="15259" spans="1:29" x14ac:dyDescent="0.2">
      <c r="A15259" s="34" t="s">
        <v>75752</v>
      </c>
      <c r="B15259" s="34">
        <v>50</v>
      </c>
      <c r="C15259" s="34">
        <v>42</v>
      </c>
      <c r="D15259" s="34">
        <v>68</v>
      </c>
      <c r="E15259" s="34">
        <v>115</v>
      </c>
      <c r="F15259" s="34">
        <v>55</v>
      </c>
      <c r="G15259" s="34">
        <v>46</v>
      </c>
      <c r="H15259" s="34">
        <v>69</v>
      </c>
      <c r="I15259" s="34">
        <v>66</v>
      </c>
      <c r="J15259" s="34">
        <v>64</v>
      </c>
      <c r="K15259" s="34">
        <v>81</v>
      </c>
      <c r="L15259" s="34">
        <v>60</v>
      </c>
      <c r="M15259" s="34">
        <v>72</v>
      </c>
      <c r="N15259" s="34">
        <v>37</v>
      </c>
      <c r="O15259" s="34">
        <v>54</v>
      </c>
      <c r="P15259" s="34">
        <v>54</v>
      </c>
      <c r="Q15259" s="34">
        <v>122</v>
      </c>
      <c r="R15259" s="34">
        <v>77</v>
      </c>
      <c r="S15259" s="34">
        <v>85</v>
      </c>
      <c r="T15259" s="34">
        <v>45</v>
      </c>
      <c r="U15259" s="34">
        <v>84</v>
      </c>
      <c r="V15259" s="34">
        <v>61</v>
      </c>
      <c r="W15259" s="34">
        <v>91</v>
      </c>
      <c r="X15259" s="34">
        <v>87</v>
      </c>
      <c r="Y15259" s="34">
        <v>119</v>
      </c>
      <c r="Z15259" s="34">
        <v>60</v>
      </c>
      <c r="AA15259" s="34">
        <v>93</v>
      </c>
      <c r="AB15259" s="34">
        <v>74</v>
      </c>
      <c r="AC15259" s="34">
        <v>87</v>
      </c>
    </row>
    <row r="15260" spans="1:29" x14ac:dyDescent="0.2">
      <c r="A15260" s="34" t="s">
        <v>75753</v>
      </c>
      <c r="B15260" s="34">
        <v>119</v>
      </c>
      <c r="C15260" s="34">
        <v>62</v>
      </c>
      <c r="D15260" s="34">
        <v>68</v>
      </c>
      <c r="E15260" s="34">
        <v>67</v>
      </c>
      <c r="F15260" s="34">
        <v>81</v>
      </c>
      <c r="G15260" s="34">
        <v>86</v>
      </c>
      <c r="H15260" s="34">
        <v>91</v>
      </c>
      <c r="I15260" s="34">
        <v>66</v>
      </c>
      <c r="J15260" s="34">
        <v>91</v>
      </c>
      <c r="K15260" s="34">
        <v>44</v>
      </c>
      <c r="L15260" s="34">
        <v>78</v>
      </c>
      <c r="M15260" s="34">
        <v>65</v>
      </c>
      <c r="N15260" s="34">
        <v>74</v>
      </c>
      <c r="O15260" s="34">
        <v>75</v>
      </c>
      <c r="P15260" s="34">
        <v>64</v>
      </c>
      <c r="Q15260" s="34">
        <v>72</v>
      </c>
      <c r="R15260" s="34">
        <v>124</v>
      </c>
      <c r="S15260" s="34">
        <v>85</v>
      </c>
      <c r="T15260" s="34">
        <v>80</v>
      </c>
      <c r="U15260" s="34">
        <v>82</v>
      </c>
      <c r="V15260" s="34">
        <v>78</v>
      </c>
      <c r="W15260" s="34">
        <v>135</v>
      </c>
      <c r="X15260" s="34">
        <v>69</v>
      </c>
      <c r="Y15260" s="34">
        <v>118</v>
      </c>
      <c r="Z15260" s="34">
        <v>51</v>
      </c>
      <c r="AA15260" s="34">
        <v>110</v>
      </c>
      <c r="AB15260" s="34">
        <v>80</v>
      </c>
      <c r="AC15260" s="34">
        <v>127</v>
      </c>
    </row>
    <row r="15261" spans="1:29" x14ac:dyDescent="0.2">
      <c r="A15261" s="34" t="s">
        <v>75754</v>
      </c>
      <c r="B15261" s="34">
        <v>64</v>
      </c>
      <c r="C15261" s="34">
        <v>100</v>
      </c>
      <c r="D15261" s="34">
        <v>107</v>
      </c>
      <c r="E15261" s="34">
        <v>118</v>
      </c>
      <c r="F15261" s="34">
        <v>68</v>
      </c>
      <c r="G15261" s="34">
        <v>84</v>
      </c>
      <c r="H15261" s="34">
        <v>81</v>
      </c>
      <c r="I15261" s="34">
        <v>78</v>
      </c>
      <c r="J15261" s="34">
        <v>42</v>
      </c>
      <c r="K15261" s="34">
        <v>111</v>
      </c>
      <c r="L15261" s="34">
        <v>44</v>
      </c>
      <c r="M15261" s="34">
        <v>77</v>
      </c>
      <c r="N15261" s="34">
        <v>77</v>
      </c>
      <c r="O15261" s="34">
        <v>87</v>
      </c>
      <c r="P15261" s="34">
        <v>67</v>
      </c>
      <c r="Q15261" s="34">
        <v>95</v>
      </c>
      <c r="R15261" s="34">
        <v>83</v>
      </c>
      <c r="S15261" s="34">
        <v>153</v>
      </c>
      <c r="T15261" s="34">
        <v>51</v>
      </c>
      <c r="U15261" s="34">
        <v>89</v>
      </c>
      <c r="V15261" s="34">
        <v>84</v>
      </c>
      <c r="W15261" s="34">
        <v>84</v>
      </c>
      <c r="X15261" s="34">
        <v>109</v>
      </c>
      <c r="Y15261" s="34">
        <v>52</v>
      </c>
      <c r="Z15261" s="34">
        <v>97</v>
      </c>
      <c r="AA15261" s="34">
        <v>146</v>
      </c>
      <c r="AB15261" s="34">
        <v>66</v>
      </c>
      <c r="AC15261" s="34">
        <v>160</v>
      </c>
    </row>
    <row r="15262" spans="1:29" x14ac:dyDescent="0.2">
      <c r="A15262" s="34" t="s">
        <v>75755</v>
      </c>
      <c r="B15262" s="34">
        <v>105</v>
      </c>
      <c r="C15262" s="34">
        <v>160</v>
      </c>
      <c r="D15262" s="34">
        <v>125</v>
      </c>
      <c r="E15262" s="34">
        <v>147</v>
      </c>
      <c r="F15262" s="34">
        <v>136</v>
      </c>
      <c r="G15262" s="34">
        <v>202</v>
      </c>
      <c r="H15262" s="34">
        <v>127</v>
      </c>
      <c r="I15262" s="34">
        <v>129</v>
      </c>
      <c r="J15262" s="34">
        <v>106</v>
      </c>
      <c r="K15262" s="34">
        <v>182</v>
      </c>
      <c r="L15262" s="34">
        <v>140</v>
      </c>
      <c r="M15262" s="34">
        <v>164</v>
      </c>
      <c r="N15262" s="34">
        <v>123</v>
      </c>
      <c r="O15262" s="34">
        <v>166</v>
      </c>
      <c r="P15262" s="34">
        <v>149</v>
      </c>
      <c r="Q15262" s="34">
        <v>188</v>
      </c>
      <c r="R15262" s="34">
        <v>172</v>
      </c>
      <c r="S15262" s="34">
        <v>192</v>
      </c>
      <c r="T15262" s="34">
        <v>132</v>
      </c>
      <c r="U15262" s="34">
        <v>152</v>
      </c>
      <c r="V15262" s="34">
        <v>180</v>
      </c>
      <c r="W15262" s="34">
        <v>268</v>
      </c>
      <c r="X15262" s="34">
        <v>166</v>
      </c>
      <c r="Y15262" s="34">
        <v>190</v>
      </c>
      <c r="Z15262" s="34">
        <v>143</v>
      </c>
      <c r="AA15262" s="34">
        <v>200</v>
      </c>
      <c r="AB15262" s="34">
        <v>172</v>
      </c>
      <c r="AC15262" s="34">
        <v>273</v>
      </c>
    </row>
    <row r="15263" spans="1:29" x14ac:dyDescent="0.2">
      <c r="A15263" s="34" t="s">
        <v>75756</v>
      </c>
      <c r="B15263" s="34">
        <v>76</v>
      </c>
      <c r="C15263" s="34">
        <v>41</v>
      </c>
      <c r="D15263" s="34">
        <v>32</v>
      </c>
      <c r="E15263" s="34">
        <v>54</v>
      </c>
      <c r="F15263" s="34">
        <v>73</v>
      </c>
      <c r="G15263" s="34">
        <v>36</v>
      </c>
      <c r="H15263" s="34">
        <v>49</v>
      </c>
      <c r="I15263" s="34">
        <v>30</v>
      </c>
      <c r="J15263" s="34">
        <v>46</v>
      </c>
      <c r="K15263" s="34">
        <v>52</v>
      </c>
      <c r="L15263" s="34">
        <v>42</v>
      </c>
      <c r="M15263" s="34">
        <v>58</v>
      </c>
      <c r="N15263" s="34">
        <v>36</v>
      </c>
      <c r="O15263" s="34">
        <v>32</v>
      </c>
      <c r="P15263" s="34">
        <v>31</v>
      </c>
      <c r="Q15263" s="34">
        <v>47</v>
      </c>
      <c r="R15263" s="34">
        <v>55</v>
      </c>
      <c r="S15263" s="34">
        <v>65</v>
      </c>
      <c r="T15263" s="34">
        <v>46</v>
      </c>
      <c r="U15263" s="34">
        <v>66</v>
      </c>
      <c r="V15263" s="34">
        <v>59</v>
      </c>
      <c r="W15263" s="34">
        <v>46</v>
      </c>
      <c r="X15263" s="34">
        <v>50</v>
      </c>
      <c r="Y15263" s="34">
        <v>69</v>
      </c>
      <c r="Z15263" s="34">
        <v>40</v>
      </c>
      <c r="AA15263" s="34">
        <v>54</v>
      </c>
      <c r="AB15263" s="34">
        <v>59</v>
      </c>
      <c r="AC15263" s="34">
        <v>88</v>
      </c>
    </row>
    <row r="15264" spans="1:29" x14ac:dyDescent="0.2">
      <c r="A15264" s="34" t="s">
        <v>75757</v>
      </c>
      <c r="B15264" s="34">
        <v>118</v>
      </c>
      <c r="C15264" s="34">
        <v>211</v>
      </c>
      <c r="D15264" s="34">
        <v>199</v>
      </c>
      <c r="E15264" s="34">
        <v>212</v>
      </c>
      <c r="F15264" s="34">
        <v>202</v>
      </c>
      <c r="G15264" s="34">
        <v>178</v>
      </c>
      <c r="H15264" s="34">
        <v>144</v>
      </c>
      <c r="I15264" s="34">
        <v>152</v>
      </c>
      <c r="J15264" s="34">
        <v>171</v>
      </c>
      <c r="K15264" s="34">
        <v>200</v>
      </c>
      <c r="L15264" s="34">
        <v>129</v>
      </c>
      <c r="M15264" s="34">
        <v>179</v>
      </c>
      <c r="N15264" s="34">
        <v>156</v>
      </c>
      <c r="O15264" s="34">
        <v>155</v>
      </c>
      <c r="P15264" s="34">
        <v>117</v>
      </c>
      <c r="Q15264" s="34">
        <v>277</v>
      </c>
      <c r="R15264" s="34">
        <v>173</v>
      </c>
      <c r="S15264" s="34">
        <v>272</v>
      </c>
      <c r="T15264" s="34">
        <v>160</v>
      </c>
      <c r="U15264" s="34">
        <v>196</v>
      </c>
      <c r="V15264" s="34">
        <v>216</v>
      </c>
      <c r="W15264" s="34">
        <v>185</v>
      </c>
      <c r="X15264" s="34">
        <v>211</v>
      </c>
      <c r="Y15264" s="34">
        <v>161</v>
      </c>
      <c r="Z15264" s="34">
        <v>211</v>
      </c>
      <c r="AA15264" s="34">
        <v>244</v>
      </c>
      <c r="AB15264" s="34">
        <v>140</v>
      </c>
      <c r="AC15264" s="34">
        <v>293</v>
      </c>
    </row>
    <row r="15265" spans="1:29" x14ac:dyDescent="0.2">
      <c r="A15265" s="34" t="s">
        <v>75758</v>
      </c>
      <c r="B15265" s="34">
        <v>184</v>
      </c>
      <c r="C15265" s="34">
        <v>227</v>
      </c>
      <c r="D15265" s="34">
        <v>227</v>
      </c>
      <c r="E15265" s="34">
        <v>298</v>
      </c>
      <c r="F15265" s="34">
        <v>269</v>
      </c>
      <c r="G15265" s="34">
        <v>273</v>
      </c>
      <c r="H15265" s="34">
        <v>244</v>
      </c>
      <c r="I15265" s="34">
        <v>255</v>
      </c>
      <c r="J15265" s="34">
        <v>260</v>
      </c>
      <c r="K15265" s="34">
        <v>259</v>
      </c>
      <c r="L15265" s="34">
        <v>239</v>
      </c>
      <c r="M15265" s="34">
        <v>206</v>
      </c>
      <c r="N15265" s="34">
        <v>251</v>
      </c>
      <c r="O15265" s="34">
        <v>238</v>
      </c>
      <c r="P15265" s="34">
        <v>243</v>
      </c>
      <c r="Q15265" s="34">
        <v>313</v>
      </c>
      <c r="R15265" s="34">
        <v>307</v>
      </c>
      <c r="S15265" s="34">
        <v>294</v>
      </c>
      <c r="T15265" s="34">
        <v>317</v>
      </c>
      <c r="U15265" s="34">
        <v>244</v>
      </c>
      <c r="V15265" s="34">
        <v>311</v>
      </c>
      <c r="W15265" s="34">
        <v>387</v>
      </c>
      <c r="X15265" s="34">
        <v>299</v>
      </c>
      <c r="Y15265" s="34">
        <v>313</v>
      </c>
      <c r="Z15265" s="34">
        <v>257</v>
      </c>
      <c r="AA15265" s="34">
        <v>318</v>
      </c>
      <c r="AB15265" s="34">
        <v>316</v>
      </c>
      <c r="AC15265" s="34">
        <v>398</v>
      </c>
    </row>
    <row r="15266" spans="1:29" x14ac:dyDescent="0.2">
      <c r="A15266" s="34" t="s">
        <v>75759</v>
      </c>
      <c r="B15266" s="34">
        <v>65</v>
      </c>
      <c r="C15266" s="34">
        <v>88</v>
      </c>
      <c r="D15266" s="34">
        <v>132</v>
      </c>
      <c r="E15266" s="34">
        <v>93</v>
      </c>
      <c r="F15266" s="34">
        <v>93</v>
      </c>
      <c r="G15266" s="34">
        <v>67</v>
      </c>
      <c r="H15266" s="34">
        <v>66</v>
      </c>
      <c r="I15266" s="34">
        <v>70</v>
      </c>
      <c r="J15266" s="34">
        <v>72</v>
      </c>
      <c r="K15266" s="34">
        <v>96</v>
      </c>
      <c r="L15266" s="34">
        <v>27</v>
      </c>
      <c r="M15266" s="34">
        <v>80</v>
      </c>
      <c r="N15266" s="34">
        <v>83</v>
      </c>
      <c r="O15266" s="34">
        <v>81</v>
      </c>
      <c r="P15266" s="34">
        <v>78</v>
      </c>
      <c r="Q15266" s="34">
        <v>75</v>
      </c>
      <c r="R15266" s="34">
        <v>65</v>
      </c>
      <c r="S15266" s="34">
        <v>127</v>
      </c>
      <c r="T15266" s="34">
        <v>37</v>
      </c>
      <c r="U15266" s="34">
        <v>61</v>
      </c>
      <c r="V15266" s="34">
        <v>60</v>
      </c>
      <c r="W15266" s="34">
        <v>61</v>
      </c>
      <c r="X15266" s="34">
        <v>126</v>
      </c>
      <c r="Y15266" s="34">
        <v>55</v>
      </c>
      <c r="Z15266" s="34">
        <v>126</v>
      </c>
      <c r="AA15266" s="34">
        <v>103</v>
      </c>
      <c r="AB15266" s="34">
        <v>45</v>
      </c>
      <c r="AC15266" s="34">
        <v>131</v>
      </c>
    </row>
    <row r="15267" spans="1:29" x14ac:dyDescent="0.2">
      <c r="A15267" s="34" t="s">
        <v>75760</v>
      </c>
      <c r="B15267" s="34">
        <v>339</v>
      </c>
      <c r="C15267" s="34">
        <v>385</v>
      </c>
      <c r="D15267" s="34">
        <v>477</v>
      </c>
      <c r="E15267" s="34">
        <v>356</v>
      </c>
      <c r="F15267" s="34">
        <v>405</v>
      </c>
      <c r="G15267" s="34">
        <v>362</v>
      </c>
      <c r="H15267" s="34">
        <v>397</v>
      </c>
      <c r="I15267" s="34">
        <v>299</v>
      </c>
      <c r="J15267" s="34">
        <v>404</v>
      </c>
      <c r="K15267" s="34">
        <v>403</v>
      </c>
      <c r="L15267" s="34">
        <v>314</v>
      </c>
      <c r="M15267" s="34">
        <v>366</v>
      </c>
      <c r="N15267" s="34">
        <v>405</v>
      </c>
      <c r="O15267" s="34">
        <v>320</v>
      </c>
      <c r="P15267" s="34">
        <v>393</v>
      </c>
      <c r="Q15267" s="34">
        <v>524</v>
      </c>
      <c r="R15267" s="34">
        <v>529</v>
      </c>
      <c r="S15267" s="34">
        <v>435</v>
      </c>
      <c r="T15267" s="34">
        <v>466</v>
      </c>
      <c r="U15267" s="34">
        <v>405</v>
      </c>
      <c r="V15267" s="34">
        <v>422</v>
      </c>
      <c r="W15267" s="34">
        <v>463</v>
      </c>
      <c r="X15267" s="34">
        <v>476</v>
      </c>
      <c r="Y15267" s="34">
        <v>402</v>
      </c>
      <c r="Z15267" s="34">
        <v>469</v>
      </c>
      <c r="AA15267" s="34">
        <v>536</v>
      </c>
      <c r="AB15267" s="34">
        <v>550</v>
      </c>
      <c r="AC15267" s="34">
        <v>672</v>
      </c>
    </row>
    <row r="15268" spans="1:29" x14ac:dyDescent="0.2">
      <c r="A15268" s="34" t="s">
        <v>75761</v>
      </c>
      <c r="B15268" s="34">
        <v>84</v>
      </c>
      <c r="C15268" s="34">
        <v>102</v>
      </c>
      <c r="D15268" s="34">
        <v>108</v>
      </c>
      <c r="E15268" s="34">
        <v>84</v>
      </c>
      <c r="F15268" s="34">
        <v>152</v>
      </c>
      <c r="G15268" s="34">
        <v>69</v>
      </c>
      <c r="H15268" s="34">
        <v>123</v>
      </c>
      <c r="I15268" s="34">
        <v>45</v>
      </c>
      <c r="J15268" s="34">
        <v>119</v>
      </c>
      <c r="K15268" s="34">
        <v>98</v>
      </c>
      <c r="L15268" s="34">
        <v>110</v>
      </c>
      <c r="M15268" s="34">
        <v>90</v>
      </c>
      <c r="N15268" s="34">
        <v>144</v>
      </c>
      <c r="O15268" s="34">
        <v>89</v>
      </c>
      <c r="P15268" s="34">
        <v>101</v>
      </c>
      <c r="Q15268" s="34">
        <v>137</v>
      </c>
      <c r="R15268" s="34">
        <v>161</v>
      </c>
      <c r="S15268" s="34">
        <v>129</v>
      </c>
      <c r="T15268" s="34">
        <v>146</v>
      </c>
      <c r="U15268" s="34">
        <v>141</v>
      </c>
      <c r="V15268" s="34">
        <v>120</v>
      </c>
      <c r="W15268" s="34">
        <v>132</v>
      </c>
      <c r="X15268" s="34">
        <v>155</v>
      </c>
      <c r="Y15268" s="34">
        <v>124</v>
      </c>
      <c r="Z15268" s="34">
        <v>116</v>
      </c>
      <c r="AA15268" s="34">
        <v>123</v>
      </c>
      <c r="AB15268" s="34">
        <v>114</v>
      </c>
      <c r="AC15268" s="34">
        <v>180</v>
      </c>
    </row>
    <row r="15269" spans="1:29" x14ac:dyDescent="0.2">
      <c r="A15269" s="34" t="s">
        <v>75762</v>
      </c>
      <c r="B15269" s="34">
        <v>54</v>
      </c>
      <c r="C15269" s="34">
        <v>126</v>
      </c>
      <c r="D15269" s="34">
        <v>101</v>
      </c>
      <c r="E15269" s="34">
        <v>123</v>
      </c>
      <c r="F15269" s="34">
        <v>70</v>
      </c>
      <c r="G15269" s="34">
        <v>132</v>
      </c>
      <c r="H15269" s="34">
        <v>60</v>
      </c>
      <c r="I15269" s="34">
        <v>111</v>
      </c>
      <c r="J15269" s="34">
        <v>68</v>
      </c>
      <c r="K15269" s="34">
        <v>136</v>
      </c>
      <c r="L15269" s="34">
        <v>36</v>
      </c>
      <c r="M15269" s="34">
        <v>81</v>
      </c>
      <c r="N15269" s="34">
        <v>78</v>
      </c>
      <c r="O15269" s="34">
        <v>87</v>
      </c>
      <c r="P15269" s="34">
        <v>70</v>
      </c>
      <c r="Q15269" s="34">
        <v>144</v>
      </c>
      <c r="R15269" s="34">
        <v>56</v>
      </c>
      <c r="S15269" s="34">
        <v>112</v>
      </c>
      <c r="T15269" s="34">
        <v>60</v>
      </c>
      <c r="U15269" s="34">
        <v>107</v>
      </c>
      <c r="V15269" s="34">
        <v>110</v>
      </c>
      <c r="W15269" s="34">
        <v>85</v>
      </c>
      <c r="X15269" s="34">
        <v>75</v>
      </c>
      <c r="Y15269" s="34">
        <v>77</v>
      </c>
      <c r="Z15269" s="34">
        <v>74</v>
      </c>
      <c r="AA15269" s="34">
        <v>123</v>
      </c>
      <c r="AB15269" s="34">
        <v>57</v>
      </c>
      <c r="AC15269" s="34">
        <v>157</v>
      </c>
    </row>
    <row r="15270" spans="1:29" x14ac:dyDescent="0.2">
      <c r="A15270" s="34" t="s">
        <v>75763</v>
      </c>
      <c r="B15270" s="34">
        <v>22</v>
      </c>
      <c r="C15270" s="34">
        <v>5</v>
      </c>
      <c r="D15270" s="34">
        <v>10</v>
      </c>
      <c r="E15270" s="34">
        <v>5</v>
      </c>
      <c r="F15270" s="34">
        <v>14</v>
      </c>
      <c r="G15270" s="34">
        <v>9</v>
      </c>
      <c r="H15270" s="34">
        <v>6</v>
      </c>
      <c r="I15270" s="34">
        <v>10</v>
      </c>
      <c r="J15270" s="34">
        <v>6</v>
      </c>
      <c r="K15270" s="34">
        <v>21</v>
      </c>
      <c r="L15270" s="34">
        <v>9</v>
      </c>
      <c r="M15270" s="34">
        <v>6</v>
      </c>
      <c r="N15270" s="34">
        <v>14</v>
      </c>
      <c r="O15270" s="34">
        <v>11</v>
      </c>
      <c r="P15270" s="34">
        <v>10</v>
      </c>
      <c r="Q15270" s="34">
        <v>18</v>
      </c>
      <c r="R15270" s="34">
        <v>5</v>
      </c>
      <c r="S15270" s="34">
        <v>15</v>
      </c>
      <c r="T15270" s="34">
        <v>17</v>
      </c>
      <c r="U15270" s="34">
        <v>13</v>
      </c>
      <c r="V15270" s="34">
        <v>4</v>
      </c>
      <c r="W15270" s="34">
        <v>12</v>
      </c>
      <c r="X15270" s="34">
        <v>10</v>
      </c>
      <c r="Y15270" s="34">
        <v>5</v>
      </c>
      <c r="Z15270" s="34">
        <v>8</v>
      </c>
      <c r="AA15270" s="34">
        <v>16</v>
      </c>
      <c r="AB15270" s="34">
        <v>9</v>
      </c>
      <c r="AC15270" s="34">
        <v>27</v>
      </c>
    </row>
    <row r="15271" spans="1:29" x14ac:dyDescent="0.2">
      <c r="A15271" s="34" t="s">
        <v>75764</v>
      </c>
      <c r="B15271" s="34">
        <v>177</v>
      </c>
      <c r="C15271" s="34">
        <v>247</v>
      </c>
      <c r="D15271" s="34">
        <v>185</v>
      </c>
      <c r="E15271" s="34">
        <v>272</v>
      </c>
      <c r="F15271" s="34">
        <v>178</v>
      </c>
      <c r="G15271" s="34">
        <v>201</v>
      </c>
      <c r="H15271" s="34">
        <v>205</v>
      </c>
      <c r="I15271" s="34">
        <v>332</v>
      </c>
      <c r="J15271" s="34">
        <v>214</v>
      </c>
      <c r="K15271" s="34">
        <v>250</v>
      </c>
      <c r="L15271" s="34">
        <v>182</v>
      </c>
      <c r="M15271" s="34">
        <v>266</v>
      </c>
      <c r="N15271" s="34">
        <v>215</v>
      </c>
      <c r="O15271" s="34">
        <v>199</v>
      </c>
      <c r="P15271" s="34">
        <v>213</v>
      </c>
      <c r="Q15271" s="34">
        <v>378</v>
      </c>
      <c r="R15271" s="34">
        <v>257</v>
      </c>
      <c r="S15271" s="34">
        <v>339</v>
      </c>
      <c r="T15271" s="34">
        <v>257</v>
      </c>
      <c r="U15271" s="34">
        <v>280</v>
      </c>
      <c r="V15271" s="34">
        <v>186</v>
      </c>
      <c r="W15271" s="34">
        <v>238</v>
      </c>
      <c r="X15271" s="34">
        <v>290</v>
      </c>
      <c r="Y15271" s="34">
        <v>329</v>
      </c>
      <c r="Z15271" s="34">
        <v>211</v>
      </c>
      <c r="AA15271" s="34">
        <v>349</v>
      </c>
      <c r="AB15271" s="34">
        <v>215</v>
      </c>
      <c r="AC15271" s="34">
        <v>339</v>
      </c>
    </row>
    <row r="15272" spans="1:29" x14ac:dyDescent="0.2">
      <c r="A15272" s="34" t="s">
        <v>75765</v>
      </c>
      <c r="B15272" s="34">
        <v>42</v>
      </c>
      <c r="C15272" s="34">
        <v>35</v>
      </c>
      <c r="D15272" s="34">
        <v>56</v>
      </c>
      <c r="E15272" s="34">
        <v>69</v>
      </c>
      <c r="F15272" s="34">
        <v>46</v>
      </c>
      <c r="G15272" s="34">
        <v>43</v>
      </c>
      <c r="H15272" s="34">
        <v>56</v>
      </c>
      <c r="I15272" s="34">
        <v>49</v>
      </c>
      <c r="J15272" s="34">
        <v>44</v>
      </c>
      <c r="K15272" s="34">
        <v>68</v>
      </c>
      <c r="L15272" s="34">
        <v>37</v>
      </c>
      <c r="M15272" s="34">
        <v>64</v>
      </c>
      <c r="N15272" s="34">
        <v>33</v>
      </c>
      <c r="O15272" s="34">
        <v>54</v>
      </c>
      <c r="P15272" s="34">
        <v>45</v>
      </c>
      <c r="Q15272" s="34">
        <v>67</v>
      </c>
      <c r="R15272" s="34">
        <v>51</v>
      </c>
      <c r="S15272" s="34">
        <v>54</v>
      </c>
      <c r="T15272" s="34">
        <v>31</v>
      </c>
      <c r="U15272" s="34">
        <v>52</v>
      </c>
      <c r="V15272" s="34">
        <v>65</v>
      </c>
      <c r="W15272" s="34">
        <v>36</v>
      </c>
      <c r="X15272" s="34">
        <v>64</v>
      </c>
      <c r="Y15272" s="34">
        <v>63</v>
      </c>
      <c r="Z15272" s="34">
        <v>82</v>
      </c>
      <c r="AA15272" s="34">
        <v>79</v>
      </c>
      <c r="AB15272" s="34">
        <v>53</v>
      </c>
      <c r="AC15272" s="34">
        <v>67</v>
      </c>
    </row>
    <row r="15273" spans="1:29" x14ac:dyDescent="0.2">
      <c r="A15273" s="34" t="s">
        <v>75766</v>
      </c>
      <c r="B15273" s="34">
        <v>207</v>
      </c>
      <c r="C15273" s="34">
        <v>146</v>
      </c>
      <c r="D15273" s="34">
        <v>201</v>
      </c>
      <c r="E15273" s="34">
        <v>227</v>
      </c>
      <c r="F15273" s="34">
        <v>229</v>
      </c>
      <c r="G15273" s="34">
        <v>160</v>
      </c>
      <c r="H15273" s="34">
        <v>191</v>
      </c>
      <c r="I15273" s="34">
        <v>183</v>
      </c>
      <c r="J15273" s="34">
        <v>204</v>
      </c>
      <c r="K15273" s="34">
        <v>177</v>
      </c>
      <c r="L15273" s="34">
        <v>240</v>
      </c>
      <c r="M15273" s="34">
        <v>194</v>
      </c>
      <c r="N15273" s="34">
        <v>162</v>
      </c>
      <c r="O15273" s="34">
        <v>163</v>
      </c>
      <c r="P15273" s="34">
        <v>209</v>
      </c>
      <c r="Q15273" s="34">
        <v>276</v>
      </c>
      <c r="R15273" s="34">
        <v>378</v>
      </c>
      <c r="S15273" s="34">
        <v>229</v>
      </c>
      <c r="T15273" s="34">
        <v>292</v>
      </c>
      <c r="U15273" s="34">
        <v>223</v>
      </c>
      <c r="V15273" s="34">
        <v>270</v>
      </c>
      <c r="W15273" s="34">
        <v>321</v>
      </c>
      <c r="X15273" s="34">
        <v>251</v>
      </c>
      <c r="Y15273" s="34">
        <v>306</v>
      </c>
      <c r="Z15273" s="34">
        <v>172</v>
      </c>
      <c r="AA15273" s="34">
        <v>270</v>
      </c>
      <c r="AB15273" s="34">
        <v>245</v>
      </c>
      <c r="AC15273" s="34">
        <v>361</v>
      </c>
    </row>
    <row r="15274" spans="1:29" x14ac:dyDescent="0.2">
      <c r="A15274" s="34" t="s">
        <v>75767</v>
      </c>
      <c r="B15274" s="34">
        <v>128</v>
      </c>
      <c r="C15274" s="34">
        <v>128</v>
      </c>
      <c r="D15274" s="34">
        <v>154</v>
      </c>
      <c r="E15274" s="34">
        <v>147</v>
      </c>
      <c r="F15274" s="34">
        <v>166</v>
      </c>
      <c r="G15274" s="34">
        <v>121</v>
      </c>
      <c r="H15274" s="34">
        <v>158</v>
      </c>
      <c r="I15274" s="34">
        <v>140</v>
      </c>
      <c r="J15274" s="34">
        <v>163</v>
      </c>
      <c r="K15274" s="34">
        <v>147</v>
      </c>
      <c r="L15274" s="34">
        <v>139</v>
      </c>
      <c r="M15274" s="34">
        <v>96</v>
      </c>
      <c r="N15274" s="34">
        <v>123</v>
      </c>
      <c r="O15274" s="34">
        <v>108</v>
      </c>
      <c r="P15274" s="34">
        <v>141</v>
      </c>
      <c r="Q15274" s="34">
        <v>153</v>
      </c>
      <c r="R15274" s="34">
        <v>210</v>
      </c>
      <c r="S15274" s="34">
        <v>139</v>
      </c>
      <c r="T15274" s="34">
        <v>204</v>
      </c>
      <c r="U15274" s="34">
        <v>163</v>
      </c>
      <c r="V15274" s="34">
        <v>183</v>
      </c>
      <c r="W15274" s="34">
        <v>192</v>
      </c>
      <c r="X15274" s="34">
        <v>168</v>
      </c>
      <c r="Y15274" s="34">
        <v>166</v>
      </c>
      <c r="Z15274" s="34">
        <v>155</v>
      </c>
      <c r="AA15274" s="34">
        <v>177</v>
      </c>
      <c r="AB15274" s="34">
        <v>180</v>
      </c>
      <c r="AC15274" s="34">
        <v>231</v>
      </c>
    </row>
    <row r="15275" spans="1:29" x14ac:dyDescent="0.2">
      <c r="A15275" s="34" t="s">
        <v>75768</v>
      </c>
      <c r="B15275" s="34">
        <v>169</v>
      </c>
      <c r="C15275" s="34">
        <v>268</v>
      </c>
      <c r="D15275" s="34">
        <v>296</v>
      </c>
      <c r="E15275" s="34">
        <v>249</v>
      </c>
      <c r="F15275" s="34">
        <v>255</v>
      </c>
      <c r="G15275" s="34">
        <v>326</v>
      </c>
      <c r="H15275" s="34">
        <v>292</v>
      </c>
      <c r="I15275" s="34">
        <v>192</v>
      </c>
      <c r="J15275" s="34">
        <v>226</v>
      </c>
      <c r="K15275" s="34">
        <v>246</v>
      </c>
      <c r="L15275" s="34">
        <v>241</v>
      </c>
      <c r="M15275" s="34">
        <v>208</v>
      </c>
      <c r="N15275" s="34">
        <v>256</v>
      </c>
      <c r="O15275" s="34">
        <v>244</v>
      </c>
      <c r="P15275" s="34">
        <v>259</v>
      </c>
      <c r="Q15275" s="34">
        <v>357</v>
      </c>
      <c r="R15275" s="34">
        <v>319</v>
      </c>
      <c r="S15275" s="34">
        <v>351</v>
      </c>
      <c r="T15275" s="34">
        <v>345</v>
      </c>
      <c r="U15275" s="34">
        <v>339</v>
      </c>
      <c r="V15275" s="34">
        <v>303</v>
      </c>
      <c r="W15275" s="34">
        <v>384</v>
      </c>
      <c r="X15275" s="34">
        <v>299</v>
      </c>
      <c r="Y15275" s="34">
        <v>312</v>
      </c>
      <c r="Z15275" s="34">
        <v>313</v>
      </c>
      <c r="AA15275" s="34">
        <v>315</v>
      </c>
      <c r="AB15275" s="34">
        <v>355</v>
      </c>
      <c r="AC15275" s="34">
        <v>393</v>
      </c>
    </row>
    <row r="15276" spans="1:29" x14ac:dyDescent="0.2">
      <c r="A15276" s="34" t="s">
        <v>75769</v>
      </c>
      <c r="B15276" s="34">
        <v>699</v>
      </c>
      <c r="C15276" s="34">
        <v>441</v>
      </c>
      <c r="D15276" s="34">
        <v>491</v>
      </c>
      <c r="E15276" s="34">
        <v>496</v>
      </c>
      <c r="F15276" s="34">
        <v>657</v>
      </c>
      <c r="G15276" s="34">
        <v>625</v>
      </c>
      <c r="H15276" s="34">
        <v>689</v>
      </c>
      <c r="I15276" s="34">
        <v>471</v>
      </c>
      <c r="J15276" s="34">
        <v>649</v>
      </c>
      <c r="K15276" s="34">
        <v>503</v>
      </c>
      <c r="L15276" s="34">
        <v>924</v>
      </c>
      <c r="M15276" s="34">
        <v>437</v>
      </c>
      <c r="N15276" s="34">
        <v>563</v>
      </c>
      <c r="O15276" s="34">
        <v>490</v>
      </c>
      <c r="P15276" s="34">
        <v>668</v>
      </c>
      <c r="Q15276" s="34">
        <v>829</v>
      </c>
      <c r="R15276" s="34">
        <v>913</v>
      </c>
      <c r="S15276" s="34">
        <v>615</v>
      </c>
      <c r="T15276" s="34">
        <v>1220</v>
      </c>
      <c r="U15276" s="34">
        <v>718</v>
      </c>
      <c r="V15276" s="34">
        <v>921</v>
      </c>
      <c r="W15276" s="34">
        <v>1346</v>
      </c>
      <c r="X15276" s="34">
        <v>734</v>
      </c>
      <c r="Y15276" s="34">
        <v>1159</v>
      </c>
      <c r="Z15276" s="34">
        <v>657</v>
      </c>
      <c r="AA15276" s="34">
        <v>700</v>
      </c>
      <c r="AB15276" s="34">
        <v>1254</v>
      </c>
      <c r="AC15276" s="34">
        <v>948</v>
      </c>
    </row>
    <row r="15277" spans="1:29" x14ac:dyDescent="0.2">
      <c r="A15277" s="34" t="s">
        <v>75770</v>
      </c>
      <c r="B15277" s="34">
        <v>5</v>
      </c>
      <c r="C15277" s="34">
        <v>0</v>
      </c>
      <c r="D15277" s="34">
        <v>0</v>
      </c>
      <c r="E15277" s="34">
        <v>0</v>
      </c>
      <c r="F15277" s="34">
        <v>0</v>
      </c>
      <c r="G15277" s="34">
        <v>0</v>
      </c>
      <c r="H15277" s="34">
        <v>0</v>
      </c>
      <c r="I15277" s="34">
        <v>0</v>
      </c>
      <c r="J15277" s="34">
        <v>0</v>
      </c>
      <c r="K15277" s="34">
        <v>0</v>
      </c>
      <c r="L15277" s="34">
        <v>0</v>
      </c>
      <c r="M15277" s="34">
        <v>0</v>
      </c>
      <c r="N15277" s="34">
        <v>0</v>
      </c>
      <c r="O15277" s="34">
        <v>0</v>
      </c>
      <c r="P15277" s="34">
        <v>0</v>
      </c>
      <c r="Q15277" s="34">
        <v>0</v>
      </c>
      <c r="R15277" s="34">
        <v>0</v>
      </c>
      <c r="S15277" s="34">
        <v>0</v>
      </c>
      <c r="T15277" s="34">
        <v>0</v>
      </c>
      <c r="U15277" s="34">
        <v>0</v>
      </c>
      <c r="V15277" s="34">
        <v>0</v>
      </c>
      <c r="W15277" s="34">
        <v>0</v>
      </c>
      <c r="X15277" s="34">
        <v>0</v>
      </c>
      <c r="Y15277" s="34">
        <v>0</v>
      </c>
      <c r="Z15277" s="34">
        <v>0</v>
      </c>
      <c r="AA15277" s="34">
        <v>0</v>
      </c>
      <c r="AB15277" s="34">
        <v>0</v>
      </c>
      <c r="AC15277" s="34">
        <v>0</v>
      </c>
    </row>
    <row r="15278" spans="1:29" x14ac:dyDescent="0.2">
      <c r="A15278" s="34" t="s">
        <v>75771</v>
      </c>
      <c r="B15278" s="34">
        <v>59</v>
      </c>
      <c r="C15278" s="34">
        <v>59</v>
      </c>
      <c r="D15278" s="34">
        <v>48</v>
      </c>
      <c r="E15278" s="34">
        <v>56</v>
      </c>
      <c r="F15278" s="34">
        <v>61</v>
      </c>
      <c r="G15278" s="34">
        <v>50</v>
      </c>
      <c r="H15278" s="34">
        <v>46</v>
      </c>
      <c r="I15278" s="34">
        <v>24</v>
      </c>
      <c r="J15278" s="34">
        <v>50</v>
      </c>
      <c r="K15278" s="34">
        <v>37</v>
      </c>
      <c r="L15278" s="34">
        <v>52</v>
      </c>
      <c r="M15278" s="34">
        <v>23</v>
      </c>
      <c r="N15278" s="34">
        <v>60</v>
      </c>
      <c r="O15278" s="34">
        <v>22</v>
      </c>
      <c r="P15278" s="34">
        <v>68</v>
      </c>
      <c r="Q15278" s="34">
        <v>85</v>
      </c>
      <c r="R15278" s="34">
        <v>66</v>
      </c>
      <c r="S15278" s="34">
        <v>76</v>
      </c>
      <c r="T15278" s="34">
        <v>58</v>
      </c>
      <c r="U15278" s="34">
        <v>44</v>
      </c>
      <c r="V15278" s="34">
        <v>64</v>
      </c>
      <c r="W15278" s="34">
        <v>56</v>
      </c>
      <c r="X15278" s="34">
        <v>56</v>
      </c>
      <c r="Y15278" s="34">
        <v>26</v>
      </c>
      <c r="Z15278" s="34">
        <v>50</v>
      </c>
      <c r="AA15278" s="34">
        <v>39</v>
      </c>
      <c r="AB15278" s="34">
        <v>50</v>
      </c>
      <c r="AC15278" s="34">
        <v>57</v>
      </c>
    </row>
    <row r="15279" spans="1:29" x14ac:dyDescent="0.2">
      <c r="A15279" s="34" t="s">
        <v>75772</v>
      </c>
      <c r="B15279" s="34">
        <v>37</v>
      </c>
      <c r="C15279" s="34">
        <v>29</v>
      </c>
      <c r="D15279" s="34">
        <v>28</v>
      </c>
      <c r="E15279" s="34">
        <v>35</v>
      </c>
      <c r="F15279" s="34">
        <v>33</v>
      </c>
      <c r="G15279" s="34">
        <v>34</v>
      </c>
      <c r="H15279" s="34">
        <v>22</v>
      </c>
      <c r="I15279" s="34">
        <v>36</v>
      </c>
      <c r="J15279" s="34">
        <v>25</v>
      </c>
      <c r="K15279" s="34">
        <v>39</v>
      </c>
      <c r="L15279" s="34">
        <v>24</v>
      </c>
      <c r="M15279" s="34">
        <v>19</v>
      </c>
      <c r="N15279" s="34">
        <v>31</v>
      </c>
      <c r="O15279" s="34">
        <v>32</v>
      </c>
      <c r="P15279" s="34">
        <v>27</v>
      </c>
      <c r="Q15279" s="34">
        <v>44</v>
      </c>
      <c r="R15279" s="34">
        <v>31</v>
      </c>
      <c r="S15279" s="34">
        <v>37</v>
      </c>
      <c r="T15279" s="34">
        <v>31</v>
      </c>
      <c r="U15279" s="34">
        <v>22</v>
      </c>
      <c r="V15279" s="34">
        <v>34</v>
      </c>
      <c r="W15279" s="34">
        <v>30</v>
      </c>
      <c r="X15279" s="34">
        <v>25</v>
      </c>
      <c r="Y15279" s="34">
        <v>30</v>
      </c>
      <c r="Z15279" s="34">
        <v>32</v>
      </c>
      <c r="AA15279" s="34">
        <v>41</v>
      </c>
      <c r="AB15279" s="34">
        <v>37</v>
      </c>
      <c r="AC15279" s="34">
        <v>50</v>
      </c>
    </row>
    <row r="15280" spans="1:29" x14ac:dyDescent="0.2">
      <c r="A15280" s="34" t="s">
        <v>75773</v>
      </c>
      <c r="B15280" s="34">
        <v>41</v>
      </c>
      <c r="C15280" s="34">
        <v>15</v>
      </c>
      <c r="D15280" s="34">
        <v>38</v>
      </c>
      <c r="E15280" s="34">
        <v>20</v>
      </c>
      <c r="F15280" s="34">
        <v>41</v>
      </c>
      <c r="G15280" s="34">
        <v>35</v>
      </c>
      <c r="H15280" s="34">
        <v>32</v>
      </c>
      <c r="I15280" s="34">
        <v>26</v>
      </c>
      <c r="J15280" s="34">
        <v>24</v>
      </c>
      <c r="K15280" s="34">
        <v>28</v>
      </c>
      <c r="L15280" s="34">
        <v>24</v>
      </c>
      <c r="M15280" s="34">
        <v>27</v>
      </c>
      <c r="N15280" s="34">
        <v>20</v>
      </c>
      <c r="O15280" s="34">
        <v>20</v>
      </c>
      <c r="P15280" s="34">
        <v>33</v>
      </c>
      <c r="Q15280" s="34">
        <v>33</v>
      </c>
      <c r="R15280" s="34">
        <v>38</v>
      </c>
      <c r="S15280" s="34">
        <v>26</v>
      </c>
      <c r="T15280" s="34">
        <v>28</v>
      </c>
      <c r="U15280" s="34">
        <v>20</v>
      </c>
      <c r="V15280" s="34">
        <v>63</v>
      </c>
      <c r="W15280" s="34">
        <v>31</v>
      </c>
      <c r="X15280" s="34">
        <v>35</v>
      </c>
      <c r="Y15280" s="34">
        <v>26</v>
      </c>
      <c r="Z15280" s="34">
        <v>75</v>
      </c>
      <c r="AA15280" s="34">
        <v>30</v>
      </c>
      <c r="AB15280" s="34">
        <v>37</v>
      </c>
      <c r="AC15280" s="34">
        <v>30</v>
      </c>
    </row>
    <row r="15281" spans="1:29" x14ac:dyDescent="0.2">
      <c r="A15281" s="34" t="s">
        <v>75774</v>
      </c>
      <c r="B15281" s="34">
        <v>30</v>
      </c>
      <c r="C15281" s="34">
        <v>26</v>
      </c>
      <c r="D15281" s="34">
        <v>42</v>
      </c>
      <c r="E15281" s="34">
        <v>18</v>
      </c>
      <c r="F15281" s="34">
        <v>64</v>
      </c>
      <c r="G15281" s="34">
        <v>23</v>
      </c>
      <c r="H15281" s="34">
        <v>35</v>
      </c>
      <c r="I15281" s="34">
        <v>51</v>
      </c>
      <c r="J15281" s="34">
        <v>29</v>
      </c>
      <c r="K15281" s="34">
        <v>47</v>
      </c>
      <c r="L15281" s="34">
        <v>35</v>
      </c>
      <c r="M15281" s="34">
        <v>31</v>
      </c>
      <c r="N15281" s="34">
        <v>35</v>
      </c>
      <c r="O15281" s="34">
        <v>20</v>
      </c>
      <c r="P15281" s="34">
        <v>37</v>
      </c>
      <c r="Q15281" s="34">
        <v>28</v>
      </c>
      <c r="R15281" s="34">
        <v>41</v>
      </c>
      <c r="S15281" s="34">
        <v>30</v>
      </c>
      <c r="T15281" s="34">
        <v>29</v>
      </c>
      <c r="U15281" s="34">
        <v>26</v>
      </c>
      <c r="V15281" s="34">
        <v>47</v>
      </c>
      <c r="W15281" s="34">
        <v>16</v>
      </c>
      <c r="X15281" s="34">
        <v>28</v>
      </c>
      <c r="Y15281" s="34">
        <v>35</v>
      </c>
      <c r="Z15281" s="34">
        <v>54</v>
      </c>
      <c r="AA15281" s="34">
        <v>37</v>
      </c>
      <c r="AB15281" s="34">
        <v>36</v>
      </c>
      <c r="AC15281" s="34">
        <v>56</v>
      </c>
    </row>
    <row r="15282" spans="1:29" x14ac:dyDescent="0.2">
      <c r="A15282" s="34" t="s">
        <v>75775</v>
      </c>
      <c r="B15282" s="34">
        <v>27</v>
      </c>
      <c r="C15282" s="34">
        <v>34</v>
      </c>
      <c r="D15282" s="34">
        <v>56</v>
      </c>
      <c r="E15282" s="34">
        <v>43</v>
      </c>
      <c r="F15282" s="34">
        <v>27</v>
      </c>
      <c r="G15282" s="34">
        <v>24</v>
      </c>
      <c r="H15282" s="34">
        <v>37</v>
      </c>
      <c r="I15282" s="34">
        <v>19</v>
      </c>
      <c r="J15282" s="34">
        <v>26</v>
      </c>
      <c r="K15282" s="34">
        <v>26</v>
      </c>
      <c r="L15282" s="34">
        <v>15</v>
      </c>
      <c r="M15282" s="34">
        <v>29</v>
      </c>
      <c r="N15282" s="34">
        <v>19</v>
      </c>
      <c r="O15282" s="34">
        <v>35</v>
      </c>
      <c r="P15282" s="34">
        <v>28</v>
      </c>
      <c r="Q15282" s="34">
        <v>46</v>
      </c>
      <c r="R15282" s="34">
        <v>22</v>
      </c>
      <c r="S15282" s="34">
        <v>44</v>
      </c>
      <c r="T15282" s="34">
        <v>28</v>
      </c>
      <c r="U15282" s="34">
        <v>18</v>
      </c>
      <c r="V15282" s="34">
        <v>32</v>
      </c>
      <c r="W15282" s="34">
        <v>38</v>
      </c>
      <c r="X15282" s="34">
        <v>63</v>
      </c>
      <c r="Y15282" s="34">
        <v>19</v>
      </c>
      <c r="Z15282" s="34">
        <v>25</v>
      </c>
      <c r="AA15282" s="34">
        <v>28</v>
      </c>
      <c r="AB15282" s="34">
        <v>31</v>
      </c>
      <c r="AC15282" s="34">
        <v>48</v>
      </c>
    </row>
    <row r="15283" spans="1:29" x14ac:dyDescent="0.2">
      <c r="A15283" s="34" t="s">
        <v>75776</v>
      </c>
      <c r="B15283" s="34">
        <v>31</v>
      </c>
      <c r="C15283" s="34">
        <v>10</v>
      </c>
      <c r="D15283" s="34">
        <v>32</v>
      </c>
      <c r="E15283" s="34">
        <v>12</v>
      </c>
      <c r="F15283" s="34">
        <v>22</v>
      </c>
      <c r="G15283" s="34">
        <v>21</v>
      </c>
      <c r="H15283" s="34">
        <v>14</v>
      </c>
      <c r="I15283" s="34">
        <v>13</v>
      </c>
      <c r="J15283" s="34">
        <v>12</v>
      </c>
      <c r="K15283" s="34">
        <v>16</v>
      </c>
      <c r="L15283" s="34">
        <v>12</v>
      </c>
      <c r="M15283" s="34">
        <v>16</v>
      </c>
      <c r="N15283" s="34">
        <v>21</v>
      </c>
      <c r="O15283" s="34">
        <v>26</v>
      </c>
      <c r="P15283" s="34">
        <v>26</v>
      </c>
      <c r="Q15283" s="34">
        <v>24</v>
      </c>
      <c r="R15283" s="34">
        <v>16</v>
      </c>
      <c r="S15283" s="34">
        <v>14</v>
      </c>
      <c r="T15283" s="34">
        <v>22</v>
      </c>
      <c r="U15283" s="34">
        <v>24</v>
      </c>
      <c r="V15283" s="34">
        <v>38</v>
      </c>
      <c r="W15283" s="34">
        <v>14</v>
      </c>
      <c r="X15283" s="34">
        <v>21</v>
      </c>
      <c r="Y15283" s="34">
        <v>33</v>
      </c>
      <c r="Z15283" s="34">
        <v>34</v>
      </c>
      <c r="AA15283" s="34">
        <v>43</v>
      </c>
      <c r="AB15283" s="34">
        <v>16</v>
      </c>
      <c r="AC15283" s="34">
        <v>24</v>
      </c>
    </row>
    <row r="15284" spans="1:29" x14ac:dyDescent="0.2">
      <c r="A15284" s="34" t="s">
        <v>75777</v>
      </c>
      <c r="B15284" s="34">
        <v>45</v>
      </c>
      <c r="C15284" s="34">
        <v>28</v>
      </c>
      <c r="D15284" s="34">
        <v>44</v>
      </c>
      <c r="E15284" s="34">
        <v>34</v>
      </c>
      <c r="F15284" s="34">
        <v>35</v>
      </c>
      <c r="G15284" s="34">
        <v>54</v>
      </c>
      <c r="H15284" s="34">
        <v>31</v>
      </c>
      <c r="I15284" s="34">
        <v>54</v>
      </c>
      <c r="J15284" s="34">
        <v>19</v>
      </c>
      <c r="K15284" s="34">
        <v>41</v>
      </c>
      <c r="L15284" s="34">
        <v>21</v>
      </c>
      <c r="M15284" s="34">
        <v>19</v>
      </c>
      <c r="N15284" s="34">
        <v>36</v>
      </c>
      <c r="O15284" s="34">
        <v>24</v>
      </c>
      <c r="P15284" s="34">
        <v>22</v>
      </c>
      <c r="Q15284" s="34">
        <v>46</v>
      </c>
      <c r="R15284" s="34">
        <v>42</v>
      </c>
      <c r="S15284" s="34">
        <v>45</v>
      </c>
      <c r="T15284" s="34">
        <v>16</v>
      </c>
      <c r="U15284" s="34">
        <v>33</v>
      </c>
      <c r="V15284" s="34">
        <v>40</v>
      </c>
      <c r="W15284" s="34">
        <v>35</v>
      </c>
      <c r="X15284" s="34">
        <v>39</v>
      </c>
      <c r="Y15284" s="34">
        <v>42</v>
      </c>
      <c r="Z15284" s="34">
        <v>45</v>
      </c>
      <c r="AA15284" s="34">
        <v>32</v>
      </c>
      <c r="AB15284" s="34">
        <v>53</v>
      </c>
      <c r="AC15284" s="34">
        <v>45</v>
      </c>
    </row>
    <row r="15285" spans="1:29" x14ac:dyDescent="0.2">
      <c r="A15285" s="34" t="s">
        <v>75778</v>
      </c>
      <c r="B15285" s="34">
        <v>32</v>
      </c>
      <c r="C15285" s="34">
        <v>31</v>
      </c>
      <c r="D15285" s="34">
        <v>39</v>
      </c>
      <c r="E15285" s="34">
        <v>24</v>
      </c>
      <c r="F15285" s="34">
        <v>40</v>
      </c>
      <c r="G15285" s="34">
        <v>25</v>
      </c>
      <c r="H15285" s="34">
        <v>40</v>
      </c>
      <c r="I15285" s="34">
        <v>31</v>
      </c>
      <c r="J15285" s="34">
        <v>27</v>
      </c>
      <c r="K15285" s="34">
        <v>42</v>
      </c>
      <c r="L15285" s="34">
        <v>32</v>
      </c>
      <c r="M15285" s="34">
        <v>21</v>
      </c>
      <c r="N15285" s="34">
        <v>39</v>
      </c>
      <c r="O15285" s="34">
        <v>31</v>
      </c>
      <c r="P15285" s="34">
        <v>53</v>
      </c>
      <c r="Q15285" s="34">
        <v>70</v>
      </c>
      <c r="R15285" s="34">
        <v>61</v>
      </c>
      <c r="S15285" s="34">
        <v>48</v>
      </c>
      <c r="T15285" s="34">
        <v>50</v>
      </c>
      <c r="U15285" s="34">
        <v>35</v>
      </c>
      <c r="V15285" s="34">
        <v>32</v>
      </c>
      <c r="W15285" s="34">
        <v>52</v>
      </c>
      <c r="X15285" s="34">
        <v>71</v>
      </c>
      <c r="Y15285" s="34">
        <v>34</v>
      </c>
      <c r="Z15285" s="34">
        <v>53</v>
      </c>
      <c r="AA15285" s="34">
        <v>68</v>
      </c>
      <c r="AB15285" s="34">
        <v>53</v>
      </c>
      <c r="AC15285" s="34">
        <v>55</v>
      </c>
    </row>
    <row r="15286" spans="1:29" x14ac:dyDescent="0.2">
      <c r="A15286" s="34" t="s">
        <v>75779</v>
      </c>
      <c r="B15286" s="34">
        <v>32</v>
      </c>
      <c r="C15286" s="34">
        <v>68</v>
      </c>
      <c r="D15286" s="34">
        <v>105</v>
      </c>
      <c r="E15286" s="34">
        <v>110</v>
      </c>
      <c r="F15286" s="34">
        <v>81</v>
      </c>
      <c r="G15286" s="34">
        <v>92</v>
      </c>
      <c r="H15286" s="34">
        <v>70</v>
      </c>
      <c r="I15286" s="34">
        <v>82</v>
      </c>
      <c r="J15286" s="34">
        <v>76</v>
      </c>
      <c r="K15286" s="34">
        <v>81</v>
      </c>
      <c r="L15286" s="34">
        <v>27</v>
      </c>
      <c r="M15286" s="34">
        <v>74</v>
      </c>
      <c r="N15286" s="34">
        <v>71</v>
      </c>
      <c r="O15286" s="34">
        <v>56</v>
      </c>
      <c r="P15286" s="34">
        <v>66</v>
      </c>
      <c r="Q15286" s="34">
        <v>88</v>
      </c>
      <c r="R15286" s="34">
        <v>83</v>
      </c>
      <c r="S15286" s="34">
        <v>67</v>
      </c>
      <c r="T15286" s="34">
        <v>41</v>
      </c>
      <c r="U15286" s="34">
        <v>78</v>
      </c>
      <c r="V15286" s="34">
        <v>81</v>
      </c>
      <c r="W15286" s="34">
        <v>55</v>
      </c>
      <c r="X15286" s="34">
        <v>83</v>
      </c>
      <c r="Y15286" s="34">
        <v>60</v>
      </c>
      <c r="Z15286" s="34">
        <v>79</v>
      </c>
      <c r="AA15286" s="34">
        <v>103</v>
      </c>
      <c r="AB15286" s="34">
        <v>74</v>
      </c>
      <c r="AC15286" s="34">
        <v>71</v>
      </c>
    </row>
    <row r="15287" spans="1:29" x14ac:dyDescent="0.2">
      <c r="A15287" s="34" t="s">
        <v>75780</v>
      </c>
      <c r="B15287" s="34">
        <v>71</v>
      </c>
      <c r="C15287" s="34">
        <v>188</v>
      </c>
      <c r="D15287" s="34">
        <v>186</v>
      </c>
      <c r="E15287" s="34">
        <v>217</v>
      </c>
      <c r="F15287" s="34">
        <v>109</v>
      </c>
      <c r="G15287" s="34">
        <v>168</v>
      </c>
      <c r="H15287" s="34">
        <v>99</v>
      </c>
      <c r="I15287" s="34">
        <v>183</v>
      </c>
      <c r="J15287" s="34">
        <v>93</v>
      </c>
      <c r="K15287" s="34">
        <v>245</v>
      </c>
      <c r="L15287" s="34">
        <v>71</v>
      </c>
      <c r="M15287" s="34">
        <v>171</v>
      </c>
      <c r="N15287" s="34">
        <v>112</v>
      </c>
      <c r="O15287" s="34">
        <v>134</v>
      </c>
      <c r="P15287" s="34">
        <v>87</v>
      </c>
      <c r="Q15287" s="34">
        <v>199</v>
      </c>
      <c r="R15287" s="34">
        <v>133</v>
      </c>
      <c r="S15287" s="34">
        <v>214</v>
      </c>
      <c r="T15287" s="34">
        <v>77</v>
      </c>
      <c r="U15287" s="34">
        <v>128</v>
      </c>
      <c r="V15287" s="34">
        <v>108</v>
      </c>
      <c r="W15287" s="34">
        <v>172</v>
      </c>
      <c r="X15287" s="34">
        <v>205</v>
      </c>
      <c r="Y15287" s="34">
        <v>161</v>
      </c>
      <c r="Z15287" s="34">
        <v>146</v>
      </c>
      <c r="AA15287" s="34">
        <v>240</v>
      </c>
      <c r="AB15287" s="34">
        <v>90</v>
      </c>
      <c r="AC15287" s="34">
        <v>376</v>
      </c>
    </row>
    <row r="15288" spans="1:29" x14ac:dyDescent="0.2">
      <c r="A15288" s="34" t="s">
        <v>75781</v>
      </c>
      <c r="B15288" s="34">
        <v>22</v>
      </c>
      <c r="C15288" s="34">
        <v>19</v>
      </c>
      <c r="D15288" s="34">
        <v>26</v>
      </c>
      <c r="E15288" s="34">
        <v>28</v>
      </c>
      <c r="F15288" s="34">
        <v>40</v>
      </c>
      <c r="G15288" s="34">
        <v>24</v>
      </c>
      <c r="H15288" s="34">
        <v>18</v>
      </c>
      <c r="I15288" s="34">
        <v>16</v>
      </c>
      <c r="J15288" s="34">
        <v>14</v>
      </c>
      <c r="K15288" s="34">
        <v>24</v>
      </c>
      <c r="L15288" s="34">
        <v>10</v>
      </c>
      <c r="M15288" s="34">
        <v>19</v>
      </c>
      <c r="N15288" s="34">
        <v>16</v>
      </c>
      <c r="O15288" s="34">
        <v>12</v>
      </c>
      <c r="P15288" s="34">
        <v>19</v>
      </c>
      <c r="Q15288" s="34">
        <v>26</v>
      </c>
      <c r="R15288" s="34">
        <v>12</v>
      </c>
      <c r="S15288" s="34">
        <v>20</v>
      </c>
      <c r="T15288" s="34">
        <v>15</v>
      </c>
      <c r="U15288" s="34">
        <v>19</v>
      </c>
      <c r="V15288" s="34">
        <v>17</v>
      </c>
      <c r="W15288" s="34">
        <v>28</v>
      </c>
      <c r="X15288" s="34">
        <v>24</v>
      </c>
      <c r="Y15288" s="34">
        <v>10</v>
      </c>
      <c r="Z15288" s="34">
        <v>20</v>
      </c>
      <c r="AA15288" s="34">
        <v>26</v>
      </c>
      <c r="AB15288" s="34">
        <v>18</v>
      </c>
      <c r="AC15288" s="34">
        <v>50</v>
      </c>
    </row>
    <row r="15289" spans="1:29" x14ac:dyDescent="0.2">
      <c r="A15289" s="34" t="s">
        <v>75782</v>
      </c>
      <c r="B15289" s="34">
        <v>417</v>
      </c>
      <c r="C15289" s="34">
        <v>343</v>
      </c>
      <c r="D15289" s="34">
        <v>472</v>
      </c>
      <c r="E15289" s="34">
        <v>374</v>
      </c>
      <c r="F15289" s="34">
        <v>527</v>
      </c>
      <c r="G15289" s="34">
        <v>407</v>
      </c>
      <c r="H15289" s="34">
        <v>483</v>
      </c>
      <c r="I15289" s="34">
        <v>376</v>
      </c>
      <c r="J15289" s="34">
        <v>502</v>
      </c>
      <c r="K15289" s="34">
        <v>411</v>
      </c>
      <c r="L15289" s="34">
        <v>480</v>
      </c>
      <c r="M15289" s="34">
        <v>392</v>
      </c>
      <c r="N15289" s="34">
        <v>464</v>
      </c>
      <c r="O15289" s="34">
        <v>376</v>
      </c>
      <c r="P15289" s="34">
        <v>503</v>
      </c>
      <c r="Q15289" s="34">
        <v>521</v>
      </c>
      <c r="R15289" s="34">
        <v>715</v>
      </c>
      <c r="S15289" s="34">
        <v>479</v>
      </c>
      <c r="T15289" s="34">
        <v>619</v>
      </c>
      <c r="U15289" s="34">
        <v>439</v>
      </c>
      <c r="V15289" s="34">
        <v>620</v>
      </c>
      <c r="W15289" s="34">
        <v>559</v>
      </c>
      <c r="X15289" s="34">
        <v>714</v>
      </c>
      <c r="Y15289" s="34">
        <v>467</v>
      </c>
      <c r="Z15289" s="34">
        <v>594</v>
      </c>
      <c r="AA15289" s="34">
        <v>529</v>
      </c>
      <c r="AB15289" s="34">
        <v>793</v>
      </c>
      <c r="AC15289" s="34">
        <v>680</v>
      </c>
    </row>
    <row r="15290" spans="1:29" x14ac:dyDescent="0.2">
      <c r="A15290" s="34" t="s">
        <v>75783</v>
      </c>
      <c r="B15290" s="34">
        <v>59</v>
      </c>
      <c r="C15290" s="34">
        <v>68</v>
      </c>
      <c r="D15290" s="34">
        <v>106</v>
      </c>
      <c r="E15290" s="34">
        <v>99</v>
      </c>
      <c r="F15290" s="34">
        <v>104</v>
      </c>
      <c r="G15290" s="34">
        <v>37</v>
      </c>
      <c r="H15290" s="34">
        <v>82</v>
      </c>
      <c r="I15290" s="34">
        <v>73</v>
      </c>
      <c r="J15290" s="34">
        <v>101</v>
      </c>
      <c r="K15290" s="34">
        <v>71</v>
      </c>
      <c r="L15290" s="34">
        <v>51</v>
      </c>
      <c r="M15290" s="34">
        <v>56</v>
      </c>
      <c r="N15290" s="34">
        <v>66</v>
      </c>
      <c r="O15290" s="34">
        <v>83</v>
      </c>
      <c r="P15290" s="34">
        <v>80</v>
      </c>
      <c r="Q15290" s="34">
        <v>73</v>
      </c>
      <c r="R15290" s="34">
        <v>97</v>
      </c>
      <c r="S15290" s="34">
        <v>105</v>
      </c>
      <c r="T15290" s="34">
        <v>82</v>
      </c>
      <c r="U15290" s="34">
        <v>59</v>
      </c>
      <c r="V15290" s="34">
        <v>99</v>
      </c>
      <c r="W15290" s="34">
        <v>77</v>
      </c>
      <c r="X15290" s="34">
        <v>124</v>
      </c>
      <c r="Y15290" s="34">
        <v>63</v>
      </c>
      <c r="Z15290" s="34">
        <v>89</v>
      </c>
      <c r="AA15290" s="34">
        <v>116</v>
      </c>
      <c r="AB15290" s="34">
        <v>114</v>
      </c>
      <c r="AC15290" s="34">
        <v>133</v>
      </c>
    </row>
    <row r="15291" spans="1:29" x14ac:dyDescent="0.2">
      <c r="A15291" s="34" t="s">
        <v>75784</v>
      </c>
      <c r="B15291" s="34">
        <v>37</v>
      </c>
      <c r="C15291" s="34">
        <v>40</v>
      </c>
      <c r="D15291" s="34">
        <v>32</v>
      </c>
      <c r="E15291" s="34">
        <v>37</v>
      </c>
      <c r="F15291" s="34">
        <v>39</v>
      </c>
      <c r="G15291" s="34">
        <v>39</v>
      </c>
      <c r="H15291" s="34">
        <v>40</v>
      </c>
      <c r="I15291" s="34">
        <v>42</v>
      </c>
      <c r="J15291" s="34">
        <v>20</v>
      </c>
      <c r="K15291" s="34">
        <v>47</v>
      </c>
      <c r="L15291" s="34">
        <v>13</v>
      </c>
      <c r="M15291" s="34">
        <v>31</v>
      </c>
      <c r="N15291" s="34">
        <v>38</v>
      </c>
      <c r="O15291" s="34">
        <v>35</v>
      </c>
      <c r="P15291" s="34">
        <v>26</v>
      </c>
      <c r="Q15291" s="34">
        <v>46</v>
      </c>
      <c r="R15291" s="34">
        <v>39</v>
      </c>
      <c r="S15291" s="34">
        <v>48</v>
      </c>
      <c r="T15291" s="34">
        <v>14</v>
      </c>
      <c r="U15291" s="34">
        <v>37</v>
      </c>
      <c r="V15291" s="34">
        <v>37</v>
      </c>
      <c r="W15291" s="34">
        <v>32</v>
      </c>
      <c r="X15291" s="34">
        <v>43</v>
      </c>
      <c r="Y15291" s="34">
        <v>32</v>
      </c>
      <c r="Z15291" s="34">
        <v>41</v>
      </c>
      <c r="AA15291" s="34">
        <v>51</v>
      </c>
      <c r="AB15291" s="34">
        <v>28</v>
      </c>
      <c r="AC15291" s="34">
        <v>50</v>
      </c>
    </row>
    <row r="15292" spans="1:29" x14ac:dyDescent="0.2">
      <c r="A15292" s="34" t="s">
        <v>75785</v>
      </c>
      <c r="B15292" s="34">
        <v>50</v>
      </c>
      <c r="C15292" s="34">
        <v>80</v>
      </c>
      <c r="D15292" s="34">
        <v>53</v>
      </c>
      <c r="E15292" s="34">
        <v>90</v>
      </c>
      <c r="F15292" s="34">
        <v>44</v>
      </c>
      <c r="G15292" s="34">
        <v>85</v>
      </c>
      <c r="H15292" s="34">
        <v>44</v>
      </c>
      <c r="I15292" s="34">
        <v>84</v>
      </c>
      <c r="J15292" s="34">
        <v>32</v>
      </c>
      <c r="K15292" s="34">
        <v>89</v>
      </c>
      <c r="L15292" s="34">
        <v>46</v>
      </c>
      <c r="M15292" s="34">
        <v>61</v>
      </c>
      <c r="N15292" s="34">
        <v>30</v>
      </c>
      <c r="O15292" s="34">
        <v>71</v>
      </c>
      <c r="P15292" s="34">
        <v>53</v>
      </c>
      <c r="Q15292" s="34">
        <v>125</v>
      </c>
      <c r="R15292" s="34">
        <v>56</v>
      </c>
      <c r="S15292" s="34">
        <v>99</v>
      </c>
      <c r="T15292" s="34">
        <v>36</v>
      </c>
      <c r="U15292" s="34">
        <v>90</v>
      </c>
      <c r="V15292" s="34">
        <v>64</v>
      </c>
      <c r="W15292" s="34">
        <v>116</v>
      </c>
      <c r="X15292" s="34">
        <v>62</v>
      </c>
      <c r="Y15292" s="34">
        <v>98</v>
      </c>
      <c r="Z15292" s="34">
        <v>61</v>
      </c>
      <c r="AA15292" s="34">
        <v>124</v>
      </c>
      <c r="AB15292" s="34">
        <v>35</v>
      </c>
      <c r="AC15292" s="34">
        <v>159</v>
      </c>
    </row>
    <row r="15293" spans="1:29" x14ac:dyDescent="0.2">
      <c r="A15293" s="34" t="s">
        <v>75786</v>
      </c>
      <c r="B15293" s="34">
        <v>30</v>
      </c>
      <c r="C15293" s="34">
        <v>19</v>
      </c>
      <c r="D15293" s="34">
        <v>56</v>
      </c>
      <c r="E15293" s="34">
        <v>70</v>
      </c>
      <c r="F15293" s="34">
        <v>51</v>
      </c>
      <c r="G15293" s="34">
        <v>46</v>
      </c>
      <c r="H15293" s="34">
        <v>28</v>
      </c>
      <c r="I15293" s="34">
        <v>19</v>
      </c>
      <c r="J15293" s="34">
        <v>33</v>
      </c>
      <c r="K15293" s="34">
        <v>39</v>
      </c>
      <c r="L15293" s="34">
        <v>17</v>
      </c>
      <c r="M15293" s="34">
        <v>29</v>
      </c>
      <c r="N15293" s="34">
        <v>41</v>
      </c>
      <c r="O15293" s="34">
        <v>30</v>
      </c>
      <c r="P15293" s="34">
        <v>13</v>
      </c>
      <c r="Q15293" s="34">
        <v>41</v>
      </c>
      <c r="R15293" s="34">
        <v>44</v>
      </c>
      <c r="S15293" s="34">
        <v>65</v>
      </c>
      <c r="T15293" s="34">
        <v>25</v>
      </c>
      <c r="U15293" s="34">
        <v>34</v>
      </c>
      <c r="V15293" s="34">
        <v>25</v>
      </c>
      <c r="W15293" s="34">
        <v>38</v>
      </c>
      <c r="X15293" s="34">
        <v>64</v>
      </c>
      <c r="Y15293" s="34">
        <v>20</v>
      </c>
      <c r="Z15293" s="34">
        <v>55</v>
      </c>
      <c r="AA15293" s="34">
        <v>39</v>
      </c>
      <c r="AB15293" s="34">
        <v>20</v>
      </c>
      <c r="AC15293" s="34">
        <v>51</v>
      </c>
    </row>
    <row r="15294" spans="1:29" x14ac:dyDescent="0.2">
      <c r="A15294" s="34" t="s">
        <v>75787</v>
      </c>
      <c r="B15294" s="34">
        <v>37</v>
      </c>
      <c r="C15294" s="34">
        <v>57</v>
      </c>
      <c r="D15294" s="34">
        <v>107</v>
      </c>
      <c r="E15294" s="34">
        <v>91</v>
      </c>
      <c r="F15294" s="34">
        <v>81</v>
      </c>
      <c r="G15294" s="34">
        <v>76</v>
      </c>
      <c r="H15294" s="34">
        <v>61</v>
      </c>
      <c r="I15294" s="34">
        <v>53</v>
      </c>
      <c r="J15294" s="34">
        <v>58</v>
      </c>
      <c r="K15294" s="34">
        <v>77</v>
      </c>
      <c r="L15294" s="34">
        <v>32</v>
      </c>
      <c r="M15294" s="34">
        <v>60</v>
      </c>
      <c r="N15294" s="34">
        <v>46</v>
      </c>
      <c r="O15294" s="34">
        <v>61</v>
      </c>
      <c r="P15294" s="34">
        <v>58</v>
      </c>
      <c r="Q15294" s="34">
        <v>69</v>
      </c>
      <c r="R15294" s="34">
        <v>48</v>
      </c>
      <c r="S15294" s="34">
        <v>90</v>
      </c>
      <c r="T15294" s="34">
        <v>34</v>
      </c>
      <c r="U15294" s="34">
        <v>54</v>
      </c>
      <c r="V15294" s="34">
        <v>77</v>
      </c>
      <c r="W15294" s="34">
        <v>59</v>
      </c>
      <c r="X15294" s="34">
        <v>101</v>
      </c>
      <c r="Y15294" s="34">
        <v>48</v>
      </c>
      <c r="Z15294" s="34">
        <v>96</v>
      </c>
      <c r="AA15294" s="34">
        <v>87</v>
      </c>
      <c r="AB15294" s="34">
        <v>61</v>
      </c>
      <c r="AC15294" s="34">
        <v>130</v>
      </c>
    </row>
    <row r="15295" spans="1:29" x14ac:dyDescent="0.2">
      <c r="A15295" s="34" t="s">
        <v>75788</v>
      </c>
      <c r="B15295" s="34">
        <v>29</v>
      </c>
      <c r="C15295" s="34">
        <v>31</v>
      </c>
      <c r="D15295" s="34">
        <v>31</v>
      </c>
      <c r="E15295" s="34">
        <v>15</v>
      </c>
      <c r="F15295" s="34">
        <v>18</v>
      </c>
      <c r="G15295" s="34">
        <v>26</v>
      </c>
      <c r="H15295" s="34">
        <v>16</v>
      </c>
      <c r="I15295" s="34">
        <v>34</v>
      </c>
      <c r="J15295" s="34">
        <v>19</v>
      </c>
      <c r="K15295" s="34">
        <v>23</v>
      </c>
      <c r="L15295" s="34">
        <v>11</v>
      </c>
      <c r="M15295" s="34">
        <v>20</v>
      </c>
      <c r="N15295" s="34">
        <v>7</v>
      </c>
      <c r="O15295" s="34">
        <v>10</v>
      </c>
      <c r="P15295" s="34">
        <v>18</v>
      </c>
      <c r="Q15295" s="34">
        <v>35</v>
      </c>
      <c r="R15295" s="34">
        <v>30</v>
      </c>
      <c r="S15295" s="34">
        <v>32</v>
      </c>
      <c r="T15295" s="34">
        <v>17</v>
      </c>
      <c r="U15295" s="34">
        <v>13</v>
      </c>
      <c r="V15295" s="34">
        <v>16</v>
      </c>
      <c r="W15295" s="34">
        <v>28</v>
      </c>
      <c r="X15295" s="34">
        <v>22</v>
      </c>
      <c r="Y15295" s="34">
        <v>33</v>
      </c>
      <c r="Z15295" s="34">
        <v>26</v>
      </c>
      <c r="AA15295" s="34">
        <v>40</v>
      </c>
      <c r="AB15295" s="34">
        <v>11</v>
      </c>
      <c r="AC15295" s="34">
        <v>41</v>
      </c>
    </row>
    <row r="15296" spans="1:29" x14ac:dyDescent="0.2">
      <c r="A15296" s="34" t="s">
        <v>75789</v>
      </c>
      <c r="B15296" s="34">
        <v>52</v>
      </c>
      <c r="C15296" s="34">
        <v>37</v>
      </c>
      <c r="D15296" s="34">
        <v>58</v>
      </c>
      <c r="E15296" s="34">
        <v>37</v>
      </c>
      <c r="F15296" s="34">
        <v>61</v>
      </c>
      <c r="G15296" s="34">
        <v>51</v>
      </c>
      <c r="H15296" s="34">
        <v>44</v>
      </c>
      <c r="I15296" s="34">
        <v>58</v>
      </c>
      <c r="J15296" s="34">
        <v>34</v>
      </c>
      <c r="K15296" s="34">
        <v>63</v>
      </c>
      <c r="L15296" s="34">
        <v>27</v>
      </c>
      <c r="M15296" s="34">
        <v>37</v>
      </c>
      <c r="N15296" s="34">
        <v>48</v>
      </c>
      <c r="O15296" s="34">
        <v>45</v>
      </c>
      <c r="P15296" s="34">
        <v>33</v>
      </c>
      <c r="Q15296" s="34">
        <v>56</v>
      </c>
      <c r="R15296" s="34">
        <v>69</v>
      </c>
      <c r="S15296" s="34">
        <v>53</v>
      </c>
      <c r="T15296" s="34">
        <v>47</v>
      </c>
      <c r="U15296" s="34">
        <v>35</v>
      </c>
      <c r="V15296" s="34">
        <v>71</v>
      </c>
      <c r="W15296" s="34">
        <v>77</v>
      </c>
      <c r="X15296" s="34">
        <v>51</v>
      </c>
      <c r="Y15296" s="34">
        <v>59</v>
      </c>
      <c r="Z15296" s="34">
        <v>64</v>
      </c>
      <c r="AA15296" s="34">
        <v>67</v>
      </c>
      <c r="AB15296" s="34">
        <v>62</v>
      </c>
      <c r="AC15296" s="34">
        <v>109</v>
      </c>
    </row>
    <row r="15297" spans="1:29" x14ac:dyDescent="0.2">
      <c r="A15297" s="34" t="s">
        <v>75790</v>
      </c>
      <c r="B15297" s="34">
        <v>49</v>
      </c>
      <c r="C15297" s="34">
        <v>53</v>
      </c>
      <c r="D15297" s="34">
        <v>82</v>
      </c>
      <c r="E15297" s="34">
        <v>61</v>
      </c>
      <c r="F15297" s="34">
        <v>78</v>
      </c>
      <c r="G15297" s="34">
        <v>41</v>
      </c>
      <c r="H15297" s="34">
        <v>64</v>
      </c>
      <c r="I15297" s="34">
        <v>57</v>
      </c>
      <c r="J15297" s="34">
        <v>64</v>
      </c>
      <c r="K15297" s="34">
        <v>78</v>
      </c>
      <c r="L15297" s="34">
        <v>24</v>
      </c>
      <c r="M15297" s="34">
        <v>71</v>
      </c>
      <c r="N15297" s="34">
        <v>62</v>
      </c>
      <c r="O15297" s="34">
        <v>43</v>
      </c>
      <c r="P15297" s="34">
        <v>52</v>
      </c>
      <c r="Q15297" s="34">
        <v>52</v>
      </c>
      <c r="R15297" s="34">
        <v>59</v>
      </c>
      <c r="S15297" s="34">
        <v>79</v>
      </c>
      <c r="T15297" s="34">
        <v>39</v>
      </c>
      <c r="U15297" s="34">
        <v>53</v>
      </c>
      <c r="V15297" s="34">
        <v>71</v>
      </c>
      <c r="W15297" s="34">
        <v>45</v>
      </c>
      <c r="X15297" s="34">
        <v>93</v>
      </c>
      <c r="Y15297" s="34">
        <v>32</v>
      </c>
      <c r="Z15297" s="34">
        <v>63</v>
      </c>
      <c r="AA15297" s="34">
        <v>69</v>
      </c>
      <c r="AB15297" s="34">
        <v>69</v>
      </c>
      <c r="AC15297" s="34">
        <v>76</v>
      </c>
    </row>
    <row r="15298" spans="1:29" x14ac:dyDescent="0.2">
      <c r="A15298" s="34" t="s">
        <v>75791</v>
      </c>
      <c r="B15298" s="34">
        <v>7</v>
      </c>
      <c r="C15298" s="34">
        <v>2</v>
      </c>
      <c r="D15298" s="34">
        <v>6</v>
      </c>
      <c r="E15298" s="34">
        <v>3</v>
      </c>
      <c r="F15298" s="34">
        <v>1</v>
      </c>
      <c r="G15298" s="34">
        <v>0</v>
      </c>
      <c r="H15298" s="34">
        <v>6</v>
      </c>
      <c r="I15298" s="34">
        <v>0</v>
      </c>
      <c r="J15298" s="34">
        <v>5</v>
      </c>
      <c r="K15298" s="34">
        <v>3</v>
      </c>
      <c r="L15298" s="34">
        <v>0</v>
      </c>
      <c r="M15298" s="34">
        <v>2</v>
      </c>
      <c r="N15298" s="34">
        <v>2</v>
      </c>
      <c r="O15298" s="34">
        <v>8</v>
      </c>
      <c r="P15298" s="34">
        <v>2</v>
      </c>
      <c r="Q15298" s="34">
        <v>1</v>
      </c>
      <c r="R15298" s="34">
        <v>2</v>
      </c>
      <c r="S15298" s="34">
        <v>1</v>
      </c>
      <c r="T15298" s="34">
        <v>4</v>
      </c>
      <c r="U15298" s="34">
        <v>3</v>
      </c>
      <c r="V15298" s="34">
        <v>1</v>
      </c>
      <c r="W15298" s="34">
        <v>0</v>
      </c>
      <c r="X15298" s="34">
        <v>3</v>
      </c>
      <c r="Y15298" s="34">
        <v>3</v>
      </c>
      <c r="Z15298" s="34">
        <v>5</v>
      </c>
      <c r="AA15298" s="34">
        <v>1</v>
      </c>
      <c r="AB15298" s="34">
        <v>3</v>
      </c>
      <c r="AC15298" s="34">
        <v>3</v>
      </c>
    </row>
    <row r="15299" spans="1:29" x14ac:dyDescent="0.2">
      <c r="A15299" s="34" t="s">
        <v>75792</v>
      </c>
      <c r="B15299" s="34">
        <v>31</v>
      </c>
      <c r="C15299" s="34">
        <v>27</v>
      </c>
      <c r="D15299" s="34">
        <v>33</v>
      </c>
      <c r="E15299" s="34">
        <v>32</v>
      </c>
      <c r="F15299" s="34">
        <v>25</v>
      </c>
      <c r="G15299" s="34">
        <v>20</v>
      </c>
      <c r="H15299" s="34">
        <v>27</v>
      </c>
      <c r="I15299" s="34">
        <v>28</v>
      </c>
      <c r="J15299" s="34">
        <v>31</v>
      </c>
      <c r="K15299" s="34">
        <v>43</v>
      </c>
      <c r="L15299" s="34">
        <v>20</v>
      </c>
      <c r="M15299" s="34">
        <v>15</v>
      </c>
      <c r="N15299" s="34">
        <v>32</v>
      </c>
      <c r="O15299" s="34">
        <v>22</v>
      </c>
      <c r="P15299" s="34">
        <v>35</v>
      </c>
      <c r="Q15299" s="34">
        <v>32</v>
      </c>
      <c r="R15299" s="34">
        <v>44</v>
      </c>
      <c r="S15299" s="34">
        <v>40</v>
      </c>
      <c r="T15299" s="34">
        <v>30</v>
      </c>
      <c r="U15299" s="34">
        <v>31</v>
      </c>
      <c r="V15299" s="34">
        <v>35</v>
      </c>
      <c r="W15299" s="34">
        <v>36</v>
      </c>
      <c r="X15299" s="34">
        <v>54</v>
      </c>
      <c r="Y15299" s="34">
        <v>21</v>
      </c>
      <c r="Z15299" s="34">
        <v>23</v>
      </c>
      <c r="AA15299" s="34">
        <v>32</v>
      </c>
      <c r="AB15299" s="34">
        <v>46</v>
      </c>
      <c r="AC15299" s="34">
        <v>41</v>
      </c>
    </row>
    <row r="15300" spans="1:29" x14ac:dyDescent="0.2">
      <c r="A15300" s="34" t="s">
        <v>75793</v>
      </c>
      <c r="B15300" s="34">
        <v>31</v>
      </c>
      <c r="C15300" s="34">
        <v>5</v>
      </c>
      <c r="D15300" s="34">
        <v>9</v>
      </c>
      <c r="E15300" s="34">
        <v>2</v>
      </c>
      <c r="F15300" s="34">
        <v>7</v>
      </c>
      <c r="G15300" s="34">
        <v>0</v>
      </c>
      <c r="H15300" s="34">
        <v>4</v>
      </c>
      <c r="I15300" s="34">
        <v>20</v>
      </c>
      <c r="J15300" s="34">
        <v>17</v>
      </c>
      <c r="K15300" s="34">
        <v>2</v>
      </c>
      <c r="L15300" s="34">
        <v>4</v>
      </c>
      <c r="M15300" s="34">
        <v>0</v>
      </c>
      <c r="N15300" s="34">
        <v>5</v>
      </c>
      <c r="O15300" s="34">
        <v>6</v>
      </c>
      <c r="P15300" s="34">
        <v>5</v>
      </c>
      <c r="Q15300" s="34">
        <v>15</v>
      </c>
      <c r="R15300" s="34">
        <v>8</v>
      </c>
      <c r="S15300" s="34">
        <v>6</v>
      </c>
      <c r="T15300" s="34">
        <v>3</v>
      </c>
      <c r="U15300" s="34">
        <v>7</v>
      </c>
      <c r="V15300" s="34">
        <v>9</v>
      </c>
      <c r="W15300" s="34">
        <v>12</v>
      </c>
      <c r="X15300" s="34">
        <v>7</v>
      </c>
      <c r="Y15300" s="34">
        <v>7</v>
      </c>
      <c r="Z15300" s="34">
        <v>13</v>
      </c>
      <c r="AA15300" s="34">
        <v>7</v>
      </c>
      <c r="AB15300" s="34">
        <v>8</v>
      </c>
      <c r="AC15300" s="34">
        <v>8</v>
      </c>
    </row>
    <row r="15301" spans="1:29" x14ac:dyDescent="0.2">
      <c r="A15301" s="34" t="s">
        <v>75794</v>
      </c>
      <c r="B15301" s="34">
        <v>24</v>
      </c>
      <c r="C15301" s="34">
        <v>21</v>
      </c>
      <c r="D15301" s="34">
        <v>34</v>
      </c>
      <c r="E15301" s="34">
        <v>31</v>
      </c>
      <c r="F15301" s="34">
        <v>36</v>
      </c>
      <c r="G15301" s="34">
        <v>48</v>
      </c>
      <c r="H15301" s="34">
        <v>27</v>
      </c>
      <c r="I15301" s="34">
        <v>29</v>
      </c>
      <c r="J15301" s="34">
        <v>19</v>
      </c>
      <c r="K15301" s="34">
        <v>29</v>
      </c>
      <c r="L15301" s="34">
        <v>15</v>
      </c>
      <c r="M15301" s="34">
        <v>27</v>
      </c>
      <c r="N15301" s="34">
        <v>15</v>
      </c>
      <c r="O15301" s="34">
        <v>20</v>
      </c>
      <c r="P15301" s="34">
        <v>18</v>
      </c>
      <c r="Q15301" s="34">
        <v>33</v>
      </c>
      <c r="R15301" s="34">
        <v>42</v>
      </c>
      <c r="S15301" s="34">
        <v>39</v>
      </c>
      <c r="T15301" s="34">
        <v>27</v>
      </c>
      <c r="U15301" s="34">
        <v>22</v>
      </c>
      <c r="V15301" s="34">
        <v>21</v>
      </c>
      <c r="W15301" s="34">
        <v>20</v>
      </c>
      <c r="X15301" s="34">
        <v>33</v>
      </c>
      <c r="Y15301" s="34">
        <v>28</v>
      </c>
      <c r="Z15301" s="34">
        <v>18</v>
      </c>
      <c r="AA15301" s="34">
        <v>36</v>
      </c>
      <c r="AB15301" s="34">
        <v>29</v>
      </c>
      <c r="AC15301" s="34">
        <v>63</v>
      </c>
    </row>
    <row r="15302" spans="1:29" x14ac:dyDescent="0.2">
      <c r="A15302" s="34" t="s">
        <v>75795</v>
      </c>
      <c r="B15302" s="34">
        <v>40</v>
      </c>
      <c r="C15302" s="34">
        <v>36</v>
      </c>
      <c r="D15302" s="34">
        <v>66</v>
      </c>
      <c r="E15302" s="34">
        <v>65</v>
      </c>
      <c r="F15302" s="34">
        <v>57</v>
      </c>
      <c r="G15302" s="34">
        <v>62</v>
      </c>
      <c r="H15302" s="34">
        <v>44</v>
      </c>
      <c r="I15302" s="34">
        <v>39</v>
      </c>
      <c r="J15302" s="34">
        <v>37</v>
      </c>
      <c r="K15302" s="34">
        <v>59</v>
      </c>
      <c r="L15302" s="34">
        <v>35</v>
      </c>
      <c r="M15302" s="34">
        <v>45</v>
      </c>
      <c r="N15302" s="34">
        <v>40</v>
      </c>
      <c r="O15302" s="34">
        <v>42</v>
      </c>
      <c r="P15302" s="34">
        <v>71</v>
      </c>
      <c r="Q15302" s="34">
        <v>63</v>
      </c>
      <c r="R15302" s="34">
        <v>51</v>
      </c>
      <c r="S15302" s="34">
        <v>66</v>
      </c>
      <c r="T15302" s="34">
        <v>35</v>
      </c>
      <c r="U15302" s="34">
        <v>39</v>
      </c>
      <c r="V15302" s="34">
        <v>64</v>
      </c>
      <c r="W15302" s="34">
        <v>54</v>
      </c>
      <c r="X15302" s="34">
        <v>53</v>
      </c>
      <c r="Y15302" s="34">
        <v>55</v>
      </c>
      <c r="Z15302" s="34">
        <v>52</v>
      </c>
      <c r="AA15302" s="34">
        <v>36</v>
      </c>
      <c r="AB15302" s="34">
        <v>41</v>
      </c>
      <c r="AC15302" s="34">
        <v>83</v>
      </c>
    </row>
    <row r="15303" spans="1:29" x14ac:dyDescent="0.2">
      <c r="A15303" s="34" t="s">
        <v>75796</v>
      </c>
      <c r="B15303" s="34">
        <v>60</v>
      </c>
      <c r="C15303" s="34">
        <v>67</v>
      </c>
      <c r="D15303" s="34">
        <v>92</v>
      </c>
      <c r="E15303" s="34">
        <v>73</v>
      </c>
      <c r="F15303" s="34">
        <v>83</v>
      </c>
      <c r="G15303" s="34">
        <v>86</v>
      </c>
      <c r="H15303" s="34">
        <v>83</v>
      </c>
      <c r="I15303" s="34">
        <v>80</v>
      </c>
      <c r="J15303" s="34">
        <v>86</v>
      </c>
      <c r="K15303" s="34">
        <v>77</v>
      </c>
      <c r="L15303" s="34">
        <v>63</v>
      </c>
      <c r="M15303" s="34">
        <v>63</v>
      </c>
      <c r="N15303" s="34">
        <v>98</v>
      </c>
      <c r="O15303" s="34">
        <v>83</v>
      </c>
      <c r="P15303" s="34">
        <v>67</v>
      </c>
      <c r="Q15303" s="34">
        <v>101</v>
      </c>
      <c r="R15303" s="34">
        <v>141</v>
      </c>
      <c r="S15303" s="34">
        <v>102</v>
      </c>
      <c r="T15303" s="34">
        <v>106</v>
      </c>
      <c r="U15303" s="34">
        <v>76</v>
      </c>
      <c r="V15303" s="34">
        <v>132</v>
      </c>
      <c r="W15303" s="34">
        <v>117</v>
      </c>
      <c r="X15303" s="34">
        <v>123</v>
      </c>
      <c r="Y15303" s="34">
        <v>92</v>
      </c>
      <c r="Z15303" s="34">
        <v>73</v>
      </c>
      <c r="AA15303" s="34">
        <v>93</v>
      </c>
      <c r="AB15303" s="34">
        <v>110</v>
      </c>
      <c r="AC15303" s="34">
        <v>138</v>
      </c>
    </row>
    <row r="15304" spans="1:29" x14ac:dyDescent="0.2">
      <c r="A15304" s="34" t="s">
        <v>75797</v>
      </c>
      <c r="B15304" s="34">
        <v>24</v>
      </c>
      <c r="C15304" s="34">
        <v>17</v>
      </c>
      <c r="D15304" s="34">
        <v>25</v>
      </c>
      <c r="E15304" s="34">
        <v>35</v>
      </c>
      <c r="F15304" s="34">
        <v>9</v>
      </c>
      <c r="G15304" s="34">
        <v>19</v>
      </c>
      <c r="H15304" s="34">
        <v>15</v>
      </c>
      <c r="I15304" s="34">
        <v>11</v>
      </c>
      <c r="J15304" s="34">
        <v>16</v>
      </c>
      <c r="K15304" s="34">
        <v>9</v>
      </c>
      <c r="L15304" s="34">
        <v>12</v>
      </c>
      <c r="M15304" s="34">
        <v>17</v>
      </c>
      <c r="N15304" s="34">
        <v>29</v>
      </c>
      <c r="O15304" s="34">
        <v>18</v>
      </c>
      <c r="P15304" s="34">
        <v>8</v>
      </c>
      <c r="Q15304" s="34">
        <v>34</v>
      </c>
      <c r="R15304" s="34">
        <v>17</v>
      </c>
      <c r="S15304" s="34">
        <v>24</v>
      </c>
      <c r="T15304" s="34">
        <v>12</v>
      </c>
      <c r="U15304" s="34">
        <v>8</v>
      </c>
      <c r="V15304" s="34">
        <v>21</v>
      </c>
      <c r="W15304" s="34">
        <v>19</v>
      </c>
      <c r="X15304" s="34">
        <v>17</v>
      </c>
      <c r="Y15304" s="34">
        <v>21</v>
      </c>
      <c r="Z15304" s="34">
        <v>29</v>
      </c>
      <c r="AA15304" s="34">
        <v>23</v>
      </c>
      <c r="AB15304" s="34">
        <v>29</v>
      </c>
      <c r="AC15304" s="34">
        <v>31</v>
      </c>
    </row>
    <row r="15305" spans="1:29" x14ac:dyDescent="0.2">
      <c r="A15305" s="34" t="s">
        <v>75798</v>
      </c>
      <c r="B15305" s="34">
        <v>31</v>
      </c>
      <c r="C15305" s="34">
        <v>10</v>
      </c>
      <c r="D15305" s="34">
        <v>28</v>
      </c>
      <c r="E15305" s="34">
        <v>33</v>
      </c>
      <c r="F15305" s="34">
        <v>27</v>
      </c>
      <c r="G15305" s="34">
        <v>22</v>
      </c>
      <c r="H15305" s="34">
        <v>26</v>
      </c>
      <c r="I15305" s="34">
        <v>19</v>
      </c>
      <c r="J15305" s="34">
        <v>12</v>
      </c>
      <c r="K15305" s="34">
        <v>35</v>
      </c>
      <c r="L15305" s="34">
        <v>15</v>
      </c>
      <c r="M15305" s="34">
        <v>21</v>
      </c>
      <c r="N15305" s="34">
        <v>25</v>
      </c>
      <c r="O15305" s="34">
        <v>18</v>
      </c>
      <c r="P15305" s="34">
        <v>23</v>
      </c>
      <c r="Q15305" s="34">
        <v>26</v>
      </c>
      <c r="R15305" s="34">
        <v>23</v>
      </c>
      <c r="S15305" s="34">
        <v>33</v>
      </c>
      <c r="T15305" s="34">
        <v>20</v>
      </c>
      <c r="U15305" s="34">
        <v>12</v>
      </c>
      <c r="V15305" s="34">
        <v>25</v>
      </c>
      <c r="W15305" s="34">
        <v>39</v>
      </c>
      <c r="X15305" s="34">
        <v>28</v>
      </c>
      <c r="Y15305" s="34">
        <v>9</v>
      </c>
      <c r="Z15305" s="34">
        <v>27</v>
      </c>
      <c r="AA15305" s="34">
        <v>32</v>
      </c>
      <c r="AB15305" s="34">
        <v>26</v>
      </c>
      <c r="AC15305" s="34">
        <v>31</v>
      </c>
    </row>
    <row r="15306" spans="1:29" x14ac:dyDescent="0.2">
      <c r="A15306" s="34" t="s">
        <v>75799</v>
      </c>
      <c r="B15306" s="34">
        <v>32</v>
      </c>
      <c r="C15306" s="34">
        <v>35</v>
      </c>
      <c r="D15306" s="34">
        <v>81</v>
      </c>
      <c r="E15306" s="34">
        <v>37</v>
      </c>
      <c r="F15306" s="34">
        <v>51</v>
      </c>
      <c r="G15306" s="34">
        <v>16</v>
      </c>
      <c r="H15306" s="34">
        <v>45</v>
      </c>
      <c r="I15306" s="34">
        <v>34</v>
      </c>
      <c r="J15306" s="34">
        <v>36</v>
      </c>
      <c r="K15306" s="34">
        <v>29</v>
      </c>
      <c r="L15306" s="34">
        <v>21</v>
      </c>
      <c r="M15306" s="34">
        <v>22</v>
      </c>
      <c r="N15306" s="34">
        <v>24</v>
      </c>
      <c r="O15306" s="34">
        <v>22</v>
      </c>
      <c r="P15306" s="34">
        <v>33</v>
      </c>
      <c r="Q15306" s="34">
        <v>52</v>
      </c>
      <c r="R15306" s="34">
        <v>45</v>
      </c>
      <c r="S15306" s="34">
        <v>50</v>
      </c>
      <c r="T15306" s="34">
        <v>38</v>
      </c>
      <c r="U15306" s="34">
        <v>21</v>
      </c>
      <c r="V15306" s="34">
        <v>35</v>
      </c>
      <c r="W15306" s="34">
        <v>16</v>
      </c>
      <c r="X15306" s="34">
        <v>64</v>
      </c>
      <c r="Y15306" s="34">
        <v>19</v>
      </c>
      <c r="Z15306" s="34">
        <v>49</v>
      </c>
      <c r="AA15306" s="34">
        <v>49</v>
      </c>
      <c r="AB15306" s="34">
        <v>36</v>
      </c>
      <c r="AC15306" s="34">
        <v>37</v>
      </c>
    </row>
    <row r="15307" spans="1:29" x14ac:dyDescent="0.2">
      <c r="A15307" s="34" t="s">
        <v>75800</v>
      </c>
      <c r="B15307" s="34">
        <v>38</v>
      </c>
      <c r="C15307" s="34">
        <v>23</v>
      </c>
      <c r="D15307" s="34">
        <v>34</v>
      </c>
      <c r="E15307" s="34">
        <v>19</v>
      </c>
      <c r="F15307" s="34">
        <v>21</v>
      </c>
      <c r="G15307" s="34">
        <v>7</v>
      </c>
      <c r="H15307" s="34">
        <v>28</v>
      </c>
      <c r="I15307" s="34">
        <v>22</v>
      </c>
      <c r="J15307" s="34">
        <v>44</v>
      </c>
      <c r="K15307" s="34">
        <v>22</v>
      </c>
      <c r="L15307" s="34">
        <v>16</v>
      </c>
      <c r="M15307" s="34">
        <v>13</v>
      </c>
      <c r="N15307" s="34">
        <v>27</v>
      </c>
      <c r="O15307" s="34">
        <v>29</v>
      </c>
      <c r="P15307" s="34">
        <v>26</v>
      </c>
      <c r="Q15307" s="34">
        <v>27</v>
      </c>
      <c r="R15307" s="34">
        <v>44</v>
      </c>
      <c r="S15307" s="34">
        <v>23</v>
      </c>
      <c r="T15307" s="34">
        <v>39</v>
      </c>
      <c r="U15307" s="34">
        <v>11</v>
      </c>
      <c r="V15307" s="34">
        <v>45</v>
      </c>
      <c r="W15307" s="34">
        <v>49</v>
      </c>
      <c r="X15307" s="34">
        <v>45</v>
      </c>
      <c r="Y15307" s="34">
        <v>21</v>
      </c>
      <c r="Z15307" s="34">
        <v>55</v>
      </c>
      <c r="AA15307" s="34">
        <v>34</v>
      </c>
      <c r="AB15307" s="34">
        <v>39</v>
      </c>
      <c r="AC15307" s="34">
        <v>54</v>
      </c>
    </row>
    <row r="15308" spans="1:29" x14ac:dyDescent="0.2">
      <c r="A15308" s="34" t="s">
        <v>75801</v>
      </c>
      <c r="B15308" s="34">
        <v>21</v>
      </c>
      <c r="C15308" s="34">
        <v>19</v>
      </c>
      <c r="D15308" s="34">
        <v>25</v>
      </c>
      <c r="E15308" s="34">
        <v>13</v>
      </c>
      <c r="F15308" s="34">
        <v>22</v>
      </c>
      <c r="G15308" s="34">
        <v>13</v>
      </c>
      <c r="H15308" s="34">
        <v>13</v>
      </c>
      <c r="I15308" s="34">
        <v>12</v>
      </c>
      <c r="J15308" s="34">
        <v>12</v>
      </c>
      <c r="K15308" s="34">
        <v>15</v>
      </c>
      <c r="L15308" s="34">
        <v>10</v>
      </c>
      <c r="M15308" s="34">
        <v>15</v>
      </c>
      <c r="N15308" s="34">
        <v>12</v>
      </c>
      <c r="O15308" s="34">
        <v>11</v>
      </c>
      <c r="P15308" s="34">
        <v>26</v>
      </c>
      <c r="Q15308" s="34">
        <v>10</v>
      </c>
      <c r="R15308" s="34">
        <v>15</v>
      </c>
      <c r="S15308" s="34">
        <v>22</v>
      </c>
      <c r="T15308" s="34">
        <v>10</v>
      </c>
      <c r="U15308" s="34">
        <v>7</v>
      </c>
      <c r="V15308" s="34">
        <v>19</v>
      </c>
      <c r="W15308" s="34">
        <v>15</v>
      </c>
      <c r="X15308" s="34">
        <v>17</v>
      </c>
      <c r="Y15308" s="34">
        <v>20</v>
      </c>
      <c r="Z15308" s="34">
        <v>44</v>
      </c>
      <c r="AA15308" s="34">
        <v>38</v>
      </c>
      <c r="AB15308" s="34">
        <v>7</v>
      </c>
      <c r="AC15308" s="34">
        <v>29</v>
      </c>
    </row>
    <row r="15309" spans="1:29" x14ac:dyDescent="0.2">
      <c r="A15309" s="34" t="s">
        <v>75802</v>
      </c>
      <c r="B15309" s="34">
        <v>119</v>
      </c>
      <c r="C15309" s="34">
        <v>112</v>
      </c>
      <c r="D15309" s="34">
        <v>170</v>
      </c>
      <c r="E15309" s="34">
        <v>154</v>
      </c>
      <c r="F15309" s="34">
        <v>190</v>
      </c>
      <c r="G15309" s="34">
        <v>98</v>
      </c>
      <c r="H15309" s="34">
        <v>167</v>
      </c>
      <c r="I15309" s="34">
        <v>106</v>
      </c>
      <c r="J15309" s="34">
        <v>151</v>
      </c>
      <c r="K15309" s="34">
        <v>181</v>
      </c>
      <c r="L15309" s="34">
        <v>108</v>
      </c>
      <c r="M15309" s="34">
        <v>122</v>
      </c>
      <c r="N15309" s="34">
        <v>188</v>
      </c>
      <c r="O15309" s="34">
        <v>110</v>
      </c>
      <c r="P15309" s="34">
        <v>154</v>
      </c>
      <c r="Q15309" s="34">
        <v>208</v>
      </c>
      <c r="R15309" s="34">
        <v>155</v>
      </c>
      <c r="S15309" s="34">
        <v>192</v>
      </c>
      <c r="T15309" s="34">
        <v>146</v>
      </c>
      <c r="U15309" s="34">
        <v>150</v>
      </c>
      <c r="V15309" s="34">
        <v>177</v>
      </c>
      <c r="W15309" s="34">
        <v>221</v>
      </c>
      <c r="X15309" s="34">
        <v>215</v>
      </c>
      <c r="Y15309" s="34">
        <v>159</v>
      </c>
      <c r="Z15309" s="34">
        <v>144</v>
      </c>
      <c r="AA15309" s="34">
        <v>194</v>
      </c>
      <c r="AB15309" s="34">
        <v>195</v>
      </c>
      <c r="AC15309" s="34">
        <v>236</v>
      </c>
    </row>
    <row r="15310" spans="1:29" x14ac:dyDescent="0.2">
      <c r="A15310" s="34" t="s">
        <v>75803</v>
      </c>
      <c r="B15310" s="34">
        <v>64</v>
      </c>
      <c r="C15310" s="34">
        <v>63</v>
      </c>
      <c r="D15310" s="34">
        <v>107</v>
      </c>
      <c r="E15310" s="34">
        <v>97</v>
      </c>
      <c r="F15310" s="34">
        <v>92</v>
      </c>
      <c r="G15310" s="34">
        <v>125</v>
      </c>
      <c r="H15310" s="34">
        <v>94</v>
      </c>
      <c r="I15310" s="34">
        <v>79</v>
      </c>
      <c r="J15310" s="34">
        <v>82</v>
      </c>
      <c r="K15310" s="34">
        <v>78</v>
      </c>
      <c r="L15310" s="34">
        <v>72</v>
      </c>
      <c r="M15310" s="34">
        <v>57</v>
      </c>
      <c r="N15310" s="34">
        <v>87</v>
      </c>
      <c r="O15310" s="34">
        <v>74</v>
      </c>
      <c r="P15310" s="34">
        <v>112</v>
      </c>
      <c r="Q15310" s="34">
        <v>97</v>
      </c>
      <c r="R15310" s="34">
        <v>112</v>
      </c>
      <c r="S15310" s="34">
        <v>91</v>
      </c>
      <c r="T15310" s="34">
        <v>107</v>
      </c>
      <c r="U15310" s="34">
        <v>55</v>
      </c>
      <c r="V15310" s="34">
        <v>124</v>
      </c>
      <c r="W15310" s="34">
        <v>101</v>
      </c>
      <c r="X15310" s="34">
        <v>116</v>
      </c>
      <c r="Y15310" s="34">
        <v>88</v>
      </c>
      <c r="Z15310" s="34">
        <v>113</v>
      </c>
      <c r="AA15310" s="34">
        <v>96</v>
      </c>
      <c r="AB15310" s="34">
        <v>120</v>
      </c>
      <c r="AC15310" s="34">
        <v>139</v>
      </c>
    </row>
    <row r="15311" spans="1:29" x14ac:dyDescent="0.2">
      <c r="A15311" s="34" t="s">
        <v>75804</v>
      </c>
      <c r="B15311" s="34">
        <v>40</v>
      </c>
      <c r="C15311" s="34">
        <v>33</v>
      </c>
      <c r="D15311" s="34">
        <v>33</v>
      </c>
      <c r="E15311" s="34">
        <v>43</v>
      </c>
      <c r="F15311" s="34">
        <v>31</v>
      </c>
      <c r="G15311" s="34">
        <v>20</v>
      </c>
      <c r="H15311" s="34">
        <v>14</v>
      </c>
      <c r="I15311" s="34">
        <v>19</v>
      </c>
      <c r="J15311" s="34">
        <v>27</v>
      </c>
      <c r="K15311" s="34">
        <v>47</v>
      </c>
      <c r="L15311" s="34">
        <v>15</v>
      </c>
      <c r="M15311" s="34">
        <v>34</v>
      </c>
      <c r="N15311" s="34">
        <v>16</v>
      </c>
      <c r="O15311" s="34">
        <v>31</v>
      </c>
      <c r="P15311" s="34">
        <v>23</v>
      </c>
      <c r="Q15311" s="34">
        <v>29</v>
      </c>
      <c r="R15311" s="34">
        <v>26</v>
      </c>
      <c r="S15311" s="34">
        <v>42</v>
      </c>
      <c r="T15311" s="34">
        <v>21</v>
      </c>
      <c r="U15311" s="34">
        <v>27</v>
      </c>
      <c r="V15311" s="34">
        <v>46</v>
      </c>
      <c r="W15311" s="34">
        <v>39</v>
      </c>
      <c r="X15311" s="34">
        <v>29</v>
      </c>
      <c r="Y15311" s="34">
        <v>41</v>
      </c>
      <c r="Z15311" s="34">
        <v>28</v>
      </c>
      <c r="AA15311" s="34">
        <v>44</v>
      </c>
      <c r="AB15311" s="34">
        <v>27</v>
      </c>
      <c r="AC15311" s="34">
        <v>65</v>
      </c>
    </row>
    <row r="15312" spans="1:29" x14ac:dyDescent="0.2">
      <c r="A15312" s="34" t="s">
        <v>75805</v>
      </c>
      <c r="B15312" s="34">
        <v>24</v>
      </c>
      <c r="C15312" s="34">
        <v>31</v>
      </c>
      <c r="D15312" s="34">
        <v>37</v>
      </c>
      <c r="E15312" s="34">
        <v>56</v>
      </c>
      <c r="F15312" s="34">
        <v>38</v>
      </c>
      <c r="G15312" s="34">
        <v>39</v>
      </c>
      <c r="H15312" s="34">
        <v>35</v>
      </c>
      <c r="I15312" s="34">
        <v>31</v>
      </c>
      <c r="J15312" s="34">
        <v>26</v>
      </c>
      <c r="K15312" s="34">
        <v>62</v>
      </c>
      <c r="L15312" s="34">
        <v>38</v>
      </c>
      <c r="M15312" s="34">
        <v>44</v>
      </c>
      <c r="N15312" s="34">
        <v>44</v>
      </c>
      <c r="O15312" s="34">
        <v>48</v>
      </c>
      <c r="P15312" s="34">
        <v>35</v>
      </c>
      <c r="Q15312" s="34">
        <v>46</v>
      </c>
      <c r="R15312" s="34">
        <v>60</v>
      </c>
      <c r="S15312" s="34">
        <v>52</v>
      </c>
      <c r="T15312" s="34">
        <v>45</v>
      </c>
      <c r="U15312" s="34">
        <v>53</v>
      </c>
      <c r="V15312" s="34">
        <v>42</v>
      </c>
      <c r="W15312" s="34">
        <v>61</v>
      </c>
      <c r="X15312" s="34">
        <v>60</v>
      </c>
      <c r="Y15312" s="34">
        <v>35</v>
      </c>
      <c r="Z15312" s="34">
        <v>50</v>
      </c>
      <c r="AA15312" s="34">
        <v>56</v>
      </c>
      <c r="AB15312" s="34">
        <v>50</v>
      </c>
      <c r="AC15312" s="34">
        <v>93</v>
      </c>
    </row>
    <row r="15313" spans="1:29" x14ac:dyDescent="0.2">
      <c r="A15313" s="34" t="s">
        <v>75806</v>
      </c>
      <c r="B15313" s="34">
        <v>48</v>
      </c>
      <c r="C15313" s="34">
        <v>30</v>
      </c>
      <c r="D15313" s="34">
        <v>40</v>
      </c>
      <c r="E15313" s="34">
        <v>51</v>
      </c>
      <c r="F15313" s="34">
        <v>18</v>
      </c>
      <c r="G15313" s="34">
        <v>38</v>
      </c>
      <c r="H15313" s="34">
        <v>13</v>
      </c>
      <c r="I15313" s="34">
        <v>15</v>
      </c>
      <c r="J15313" s="34">
        <v>14</v>
      </c>
      <c r="K15313" s="34">
        <v>35</v>
      </c>
      <c r="L15313" s="34">
        <v>5</v>
      </c>
      <c r="M15313" s="34">
        <v>22</v>
      </c>
      <c r="N15313" s="34">
        <v>16</v>
      </c>
      <c r="O15313" s="34">
        <v>13</v>
      </c>
      <c r="P15313" s="34">
        <v>14</v>
      </c>
      <c r="Q15313" s="34">
        <v>29</v>
      </c>
      <c r="R15313" s="34">
        <v>13</v>
      </c>
      <c r="S15313" s="34">
        <v>43</v>
      </c>
      <c r="T15313" s="34">
        <v>14</v>
      </c>
      <c r="U15313" s="34">
        <v>21</v>
      </c>
      <c r="V15313" s="34">
        <v>16</v>
      </c>
      <c r="W15313" s="34">
        <v>14</v>
      </c>
      <c r="X15313" s="34">
        <v>28</v>
      </c>
      <c r="Y15313" s="34">
        <v>16</v>
      </c>
      <c r="Z15313" s="34">
        <v>30</v>
      </c>
      <c r="AA15313" s="34">
        <v>20</v>
      </c>
      <c r="AB15313" s="34">
        <v>14</v>
      </c>
      <c r="AC15313" s="34">
        <v>46</v>
      </c>
    </row>
    <row r="15314" spans="1:29" x14ac:dyDescent="0.2">
      <c r="A15314" s="34" t="s">
        <v>75807</v>
      </c>
      <c r="B15314" s="34">
        <v>33</v>
      </c>
      <c r="C15314" s="34">
        <v>22</v>
      </c>
      <c r="D15314" s="34">
        <v>27</v>
      </c>
      <c r="E15314" s="34">
        <v>26</v>
      </c>
      <c r="F15314" s="34">
        <v>14</v>
      </c>
      <c r="G15314" s="34">
        <v>17</v>
      </c>
      <c r="H15314" s="34">
        <v>23</v>
      </c>
      <c r="I15314" s="34">
        <v>31</v>
      </c>
      <c r="J15314" s="34">
        <v>12</v>
      </c>
      <c r="K15314" s="34">
        <v>42</v>
      </c>
      <c r="L15314" s="34">
        <v>4</v>
      </c>
      <c r="M15314" s="34">
        <v>10</v>
      </c>
      <c r="N15314" s="34">
        <v>20</v>
      </c>
      <c r="O15314" s="34">
        <v>16</v>
      </c>
      <c r="P15314" s="34">
        <v>12</v>
      </c>
      <c r="Q15314" s="34">
        <v>24</v>
      </c>
      <c r="R15314" s="34">
        <v>24</v>
      </c>
      <c r="S15314" s="34">
        <v>18</v>
      </c>
      <c r="T15314" s="34">
        <v>8</v>
      </c>
      <c r="U15314" s="34">
        <v>22</v>
      </c>
      <c r="V15314" s="34">
        <v>26</v>
      </c>
      <c r="W15314" s="34">
        <v>29</v>
      </c>
      <c r="X15314" s="34">
        <v>22</v>
      </c>
      <c r="Y15314" s="34">
        <v>22</v>
      </c>
      <c r="Z15314" s="34">
        <v>19</v>
      </c>
      <c r="AA15314" s="34">
        <v>41</v>
      </c>
      <c r="AB15314" s="34">
        <v>5</v>
      </c>
      <c r="AC15314" s="34">
        <v>53</v>
      </c>
    </row>
    <row r="15315" spans="1:29" x14ac:dyDescent="0.2">
      <c r="A15315" s="34" t="s">
        <v>75808</v>
      </c>
      <c r="B15315" s="34">
        <v>40</v>
      </c>
      <c r="C15315" s="34">
        <v>60</v>
      </c>
      <c r="D15315" s="34">
        <v>46</v>
      </c>
      <c r="E15315" s="34">
        <v>78</v>
      </c>
      <c r="F15315" s="34">
        <v>34</v>
      </c>
      <c r="G15315" s="34">
        <v>60</v>
      </c>
      <c r="H15315" s="34">
        <v>45</v>
      </c>
      <c r="I15315" s="34">
        <v>44</v>
      </c>
      <c r="J15315" s="34">
        <v>36</v>
      </c>
      <c r="K15315" s="34">
        <v>68</v>
      </c>
      <c r="L15315" s="34">
        <v>22</v>
      </c>
      <c r="M15315" s="34">
        <v>43</v>
      </c>
      <c r="N15315" s="34">
        <v>35</v>
      </c>
      <c r="O15315" s="34">
        <v>50</v>
      </c>
      <c r="P15315" s="34">
        <v>25</v>
      </c>
      <c r="Q15315" s="34">
        <v>52</v>
      </c>
      <c r="R15315" s="34">
        <v>40</v>
      </c>
      <c r="S15315" s="34">
        <v>77</v>
      </c>
      <c r="T15315" s="34">
        <v>36</v>
      </c>
      <c r="U15315" s="34">
        <v>44</v>
      </c>
      <c r="V15315" s="34">
        <v>38</v>
      </c>
      <c r="W15315" s="34">
        <v>51</v>
      </c>
      <c r="X15315" s="34">
        <v>55</v>
      </c>
      <c r="Y15315" s="34">
        <v>52</v>
      </c>
      <c r="Z15315" s="34">
        <v>53</v>
      </c>
      <c r="AA15315" s="34">
        <v>61</v>
      </c>
      <c r="AB15315" s="34">
        <v>28</v>
      </c>
      <c r="AC15315" s="34">
        <v>89</v>
      </c>
    </row>
    <row r="15316" spans="1:29" x14ac:dyDescent="0.2">
      <c r="A15316" s="34" t="s">
        <v>75809</v>
      </c>
      <c r="B15316" s="34">
        <v>37</v>
      </c>
      <c r="C15316" s="34">
        <v>38</v>
      </c>
      <c r="D15316" s="34">
        <v>33</v>
      </c>
      <c r="E15316" s="34">
        <v>48</v>
      </c>
      <c r="F15316" s="34">
        <v>55</v>
      </c>
      <c r="G15316" s="34">
        <v>21</v>
      </c>
      <c r="H15316" s="34">
        <v>33</v>
      </c>
      <c r="I15316" s="34">
        <v>29</v>
      </c>
      <c r="J15316" s="34">
        <v>32</v>
      </c>
      <c r="K15316" s="34">
        <v>38</v>
      </c>
      <c r="L15316" s="34">
        <v>24</v>
      </c>
      <c r="M15316" s="34">
        <v>25</v>
      </c>
      <c r="N15316" s="34">
        <v>24</v>
      </c>
      <c r="O15316" s="34">
        <v>28</v>
      </c>
      <c r="P15316" s="34">
        <v>21</v>
      </c>
      <c r="Q15316" s="34">
        <v>29</v>
      </c>
      <c r="R15316" s="34">
        <v>40</v>
      </c>
      <c r="S15316" s="34">
        <v>48</v>
      </c>
      <c r="T15316" s="34">
        <v>33</v>
      </c>
      <c r="U15316" s="34">
        <v>20</v>
      </c>
      <c r="V15316" s="34">
        <v>50</v>
      </c>
      <c r="W15316" s="34">
        <v>53</v>
      </c>
      <c r="X15316" s="34">
        <v>62</v>
      </c>
      <c r="Y15316" s="34">
        <v>19</v>
      </c>
      <c r="Z15316" s="34">
        <v>34</v>
      </c>
      <c r="AA15316" s="34">
        <v>43</v>
      </c>
      <c r="AB15316" s="34">
        <v>38</v>
      </c>
      <c r="AC15316" s="34">
        <v>35</v>
      </c>
    </row>
    <row r="15317" spans="1:29" x14ac:dyDescent="0.2">
      <c r="A15317" s="34" t="s">
        <v>75810</v>
      </c>
      <c r="B15317" s="34">
        <v>27</v>
      </c>
      <c r="C15317" s="34">
        <v>50</v>
      </c>
      <c r="D15317" s="34">
        <v>45</v>
      </c>
      <c r="E15317" s="34">
        <v>45</v>
      </c>
      <c r="F15317" s="34">
        <v>30</v>
      </c>
      <c r="G15317" s="34">
        <v>20</v>
      </c>
      <c r="H15317" s="34">
        <v>31</v>
      </c>
      <c r="I15317" s="34">
        <v>38</v>
      </c>
      <c r="J15317" s="34">
        <v>20</v>
      </c>
      <c r="K15317" s="34">
        <v>51</v>
      </c>
      <c r="L15317" s="34">
        <v>4</v>
      </c>
      <c r="M15317" s="34">
        <v>36</v>
      </c>
      <c r="N15317" s="34">
        <v>16</v>
      </c>
      <c r="O15317" s="34">
        <v>21</v>
      </c>
      <c r="P15317" s="34">
        <v>28</v>
      </c>
      <c r="Q15317" s="34">
        <v>42</v>
      </c>
      <c r="R15317" s="34">
        <v>19</v>
      </c>
      <c r="S15317" s="34">
        <v>34</v>
      </c>
      <c r="T15317" s="34">
        <v>24</v>
      </c>
      <c r="U15317" s="34">
        <v>34</v>
      </c>
      <c r="V15317" s="34">
        <v>30</v>
      </c>
      <c r="W15317" s="34">
        <v>23</v>
      </c>
      <c r="X15317" s="34">
        <v>20</v>
      </c>
      <c r="Y15317" s="34">
        <v>23</v>
      </c>
      <c r="Z15317" s="34">
        <v>35</v>
      </c>
      <c r="AA15317" s="34">
        <v>26</v>
      </c>
      <c r="AB15317" s="34">
        <v>14</v>
      </c>
      <c r="AC15317" s="34">
        <v>58</v>
      </c>
    </row>
    <row r="15318" spans="1:29" x14ac:dyDescent="0.2">
      <c r="A15318" s="34" t="s">
        <v>75811</v>
      </c>
      <c r="B15318" s="34">
        <v>59</v>
      </c>
      <c r="C15318" s="34">
        <v>63</v>
      </c>
      <c r="D15318" s="34">
        <v>68</v>
      </c>
      <c r="E15318" s="34">
        <v>66</v>
      </c>
      <c r="F15318" s="34">
        <v>64</v>
      </c>
      <c r="G15318" s="34">
        <v>81</v>
      </c>
      <c r="H15318" s="34">
        <v>83</v>
      </c>
      <c r="I15318" s="34">
        <v>70</v>
      </c>
      <c r="J15318" s="34">
        <v>94</v>
      </c>
      <c r="K15318" s="34">
        <v>68</v>
      </c>
      <c r="L15318" s="34">
        <v>52</v>
      </c>
      <c r="M15318" s="34">
        <v>39</v>
      </c>
      <c r="N15318" s="34">
        <v>59</v>
      </c>
      <c r="O15318" s="34">
        <v>56</v>
      </c>
      <c r="P15318" s="34">
        <v>59</v>
      </c>
      <c r="Q15318" s="34">
        <v>85</v>
      </c>
      <c r="R15318" s="34">
        <v>94</v>
      </c>
      <c r="S15318" s="34">
        <v>63</v>
      </c>
      <c r="T15318" s="34">
        <v>93</v>
      </c>
      <c r="U15318" s="34">
        <v>77</v>
      </c>
      <c r="V15318" s="34">
        <v>96</v>
      </c>
      <c r="W15318" s="34">
        <v>63</v>
      </c>
      <c r="X15318" s="34">
        <v>109</v>
      </c>
      <c r="Y15318" s="34">
        <v>102</v>
      </c>
      <c r="Z15318" s="34">
        <v>72</v>
      </c>
      <c r="AA15318" s="34">
        <v>85</v>
      </c>
      <c r="AB15318" s="34">
        <v>91</v>
      </c>
      <c r="AC15318" s="34">
        <v>145</v>
      </c>
    </row>
    <row r="15319" spans="1:29" x14ac:dyDescent="0.2">
      <c r="A15319" s="34" t="s">
        <v>75812</v>
      </c>
      <c r="B15319" s="34">
        <v>36</v>
      </c>
      <c r="C15319" s="34">
        <v>26</v>
      </c>
      <c r="D15319" s="34">
        <v>24</v>
      </c>
      <c r="E15319" s="34">
        <v>25</v>
      </c>
      <c r="F15319" s="34">
        <v>26</v>
      </c>
      <c r="G15319" s="34">
        <v>18</v>
      </c>
      <c r="H15319" s="34">
        <v>31</v>
      </c>
      <c r="I15319" s="34">
        <v>34</v>
      </c>
      <c r="J15319" s="34">
        <v>30</v>
      </c>
      <c r="K15319" s="34">
        <v>32</v>
      </c>
      <c r="L15319" s="34">
        <v>22</v>
      </c>
      <c r="M15319" s="34">
        <v>23</v>
      </c>
      <c r="N15319" s="34">
        <v>26</v>
      </c>
      <c r="O15319" s="34">
        <v>44</v>
      </c>
      <c r="P15319" s="34">
        <v>16</v>
      </c>
      <c r="Q15319" s="34">
        <v>41</v>
      </c>
      <c r="R15319" s="34">
        <v>28</v>
      </c>
      <c r="S15319" s="34">
        <v>33</v>
      </c>
      <c r="T15319" s="34">
        <v>36</v>
      </c>
      <c r="U15319" s="34">
        <v>40</v>
      </c>
      <c r="V15319" s="34">
        <v>30</v>
      </c>
      <c r="W15319" s="34">
        <v>58</v>
      </c>
      <c r="X15319" s="34">
        <v>21</v>
      </c>
      <c r="Y15319" s="34">
        <v>26</v>
      </c>
      <c r="Z15319" s="34">
        <v>34</v>
      </c>
      <c r="AA15319" s="34">
        <v>53</v>
      </c>
      <c r="AB15319" s="34">
        <v>28</v>
      </c>
      <c r="AC15319" s="34">
        <v>48</v>
      </c>
    </row>
    <row r="15320" spans="1:29" x14ac:dyDescent="0.2">
      <c r="A15320" s="34" t="s">
        <v>75813</v>
      </c>
      <c r="B15320" s="34">
        <v>27</v>
      </c>
      <c r="C15320" s="34">
        <v>37</v>
      </c>
      <c r="D15320" s="34">
        <v>71</v>
      </c>
      <c r="E15320" s="34">
        <v>60</v>
      </c>
      <c r="F15320" s="34">
        <v>61</v>
      </c>
      <c r="G15320" s="34">
        <v>56</v>
      </c>
      <c r="H15320" s="34">
        <v>47</v>
      </c>
      <c r="I15320" s="34">
        <v>43</v>
      </c>
      <c r="J15320" s="34">
        <v>39</v>
      </c>
      <c r="K15320" s="34">
        <v>52</v>
      </c>
      <c r="L15320" s="34">
        <v>29</v>
      </c>
      <c r="M15320" s="34">
        <v>26</v>
      </c>
      <c r="N15320" s="34">
        <v>53</v>
      </c>
      <c r="O15320" s="34">
        <v>40</v>
      </c>
      <c r="P15320" s="34">
        <v>67</v>
      </c>
      <c r="Q15320" s="34">
        <v>59</v>
      </c>
      <c r="R15320" s="34">
        <v>82</v>
      </c>
      <c r="S15320" s="34">
        <v>55</v>
      </c>
      <c r="T15320" s="34">
        <v>46</v>
      </c>
      <c r="U15320" s="34">
        <v>59</v>
      </c>
      <c r="V15320" s="34">
        <v>57</v>
      </c>
      <c r="W15320" s="34">
        <v>38</v>
      </c>
      <c r="X15320" s="34">
        <v>73</v>
      </c>
      <c r="Y15320" s="34">
        <v>48</v>
      </c>
      <c r="Z15320" s="34">
        <v>89</v>
      </c>
      <c r="AA15320" s="34">
        <v>64</v>
      </c>
      <c r="AB15320" s="34">
        <v>55</v>
      </c>
      <c r="AC15320" s="34">
        <v>69</v>
      </c>
    </row>
    <row r="15321" spans="1:29" x14ac:dyDescent="0.2">
      <c r="A15321" s="34" t="s">
        <v>75814</v>
      </c>
      <c r="B15321" s="34">
        <v>48</v>
      </c>
      <c r="C15321" s="34">
        <v>48</v>
      </c>
      <c r="D15321" s="34">
        <v>86</v>
      </c>
      <c r="E15321" s="34">
        <v>64</v>
      </c>
      <c r="F15321" s="34">
        <v>49</v>
      </c>
      <c r="G15321" s="34">
        <v>84</v>
      </c>
      <c r="H15321" s="34">
        <v>59</v>
      </c>
      <c r="I15321" s="34">
        <v>77</v>
      </c>
      <c r="J15321" s="34">
        <v>80</v>
      </c>
      <c r="K15321" s="34">
        <v>53</v>
      </c>
      <c r="L15321" s="34">
        <v>62</v>
      </c>
      <c r="M15321" s="34">
        <v>64</v>
      </c>
      <c r="N15321" s="34">
        <v>59</v>
      </c>
      <c r="O15321" s="34">
        <v>57</v>
      </c>
      <c r="P15321" s="34">
        <v>31</v>
      </c>
      <c r="Q15321" s="34">
        <v>67</v>
      </c>
      <c r="R15321" s="34">
        <v>64</v>
      </c>
      <c r="S15321" s="34">
        <v>70</v>
      </c>
      <c r="T15321" s="34">
        <v>49</v>
      </c>
      <c r="U15321" s="34">
        <v>47</v>
      </c>
      <c r="V15321" s="34">
        <v>79</v>
      </c>
      <c r="W15321" s="34">
        <v>71</v>
      </c>
      <c r="X15321" s="34">
        <v>88</v>
      </c>
      <c r="Y15321" s="34">
        <v>71</v>
      </c>
      <c r="Z15321" s="34">
        <v>71</v>
      </c>
      <c r="AA15321" s="34">
        <v>86</v>
      </c>
      <c r="AB15321" s="34">
        <v>80</v>
      </c>
      <c r="AC15321" s="34">
        <v>103</v>
      </c>
    </row>
    <row r="15322" spans="1:29" x14ac:dyDescent="0.2">
      <c r="A15322" s="34" t="s">
        <v>75815</v>
      </c>
      <c r="B15322" s="34">
        <v>67</v>
      </c>
      <c r="C15322" s="34">
        <v>83</v>
      </c>
      <c r="D15322" s="34">
        <v>78</v>
      </c>
      <c r="E15322" s="34">
        <v>64</v>
      </c>
      <c r="F15322" s="34">
        <v>70</v>
      </c>
      <c r="G15322" s="34">
        <v>92</v>
      </c>
      <c r="H15322" s="34">
        <v>70</v>
      </c>
      <c r="I15322" s="34">
        <v>87</v>
      </c>
      <c r="J15322" s="34">
        <v>38</v>
      </c>
      <c r="K15322" s="34">
        <v>154</v>
      </c>
      <c r="L15322" s="34">
        <v>36</v>
      </c>
      <c r="M15322" s="34">
        <v>62</v>
      </c>
      <c r="N15322" s="34">
        <v>50</v>
      </c>
      <c r="O15322" s="34">
        <v>80</v>
      </c>
      <c r="P15322" s="34">
        <v>75</v>
      </c>
      <c r="Q15322" s="34">
        <v>85</v>
      </c>
      <c r="R15322" s="34">
        <v>52</v>
      </c>
      <c r="S15322" s="34">
        <v>107</v>
      </c>
      <c r="T15322" s="34">
        <v>49</v>
      </c>
      <c r="U15322" s="34">
        <v>50</v>
      </c>
      <c r="V15322" s="34">
        <v>74</v>
      </c>
      <c r="W15322" s="34">
        <v>64</v>
      </c>
      <c r="X15322" s="34">
        <v>111</v>
      </c>
      <c r="Y15322" s="34">
        <v>57</v>
      </c>
      <c r="Z15322" s="34">
        <v>69</v>
      </c>
      <c r="AA15322" s="34">
        <v>119</v>
      </c>
      <c r="AB15322" s="34">
        <v>47</v>
      </c>
      <c r="AC15322" s="34">
        <v>112</v>
      </c>
    </row>
    <row r="15323" spans="1:29" x14ac:dyDescent="0.2">
      <c r="A15323" s="34" t="s">
        <v>75816</v>
      </c>
      <c r="B15323" s="34">
        <v>6</v>
      </c>
      <c r="C15323" s="34">
        <v>5</v>
      </c>
      <c r="D15323" s="34">
        <v>4</v>
      </c>
      <c r="E15323" s="34">
        <v>6</v>
      </c>
      <c r="F15323" s="34">
        <v>3</v>
      </c>
      <c r="G15323" s="34">
        <v>4</v>
      </c>
      <c r="H15323" s="34">
        <v>7</v>
      </c>
      <c r="I15323" s="34">
        <v>2</v>
      </c>
      <c r="J15323" s="34">
        <v>5</v>
      </c>
      <c r="K15323" s="34">
        <v>9</v>
      </c>
      <c r="L15323" s="34">
        <v>3</v>
      </c>
      <c r="M15323" s="34">
        <v>1</v>
      </c>
      <c r="N15323" s="34">
        <v>7</v>
      </c>
      <c r="O15323" s="34">
        <v>2</v>
      </c>
      <c r="P15323" s="34">
        <v>6</v>
      </c>
      <c r="Q15323" s="34">
        <v>2</v>
      </c>
      <c r="R15323" s="34">
        <v>7</v>
      </c>
      <c r="S15323" s="34">
        <v>2</v>
      </c>
      <c r="T15323" s="34">
        <v>3</v>
      </c>
      <c r="U15323" s="34">
        <v>6</v>
      </c>
      <c r="V15323" s="34">
        <v>8</v>
      </c>
      <c r="W15323" s="34">
        <v>4</v>
      </c>
      <c r="X15323" s="34">
        <v>12</v>
      </c>
      <c r="Y15323" s="34">
        <v>1</v>
      </c>
      <c r="Z15323" s="34">
        <v>5</v>
      </c>
      <c r="AA15323" s="34">
        <v>4</v>
      </c>
      <c r="AB15323" s="34">
        <v>2</v>
      </c>
      <c r="AC15323" s="34">
        <v>4</v>
      </c>
    </row>
    <row r="15324" spans="1:29" x14ac:dyDescent="0.2">
      <c r="A15324" s="34" t="s">
        <v>75817</v>
      </c>
      <c r="B15324" s="34">
        <v>38</v>
      </c>
      <c r="C15324" s="34">
        <v>38</v>
      </c>
      <c r="D15324" s="34">
        <v>60</v>
      </c>
      <c r="E15324" s="34">
        <v>39</v>
      </c>
      <c r="F15324" s="34">
        <v>59</v>
      </c>
      <c r="G15324" s="34">
        <v>28</v>
      </c>
      <c r="H15324" s="34">
        <v>37</v>
      </c>
      <c r="I15324" s="34">
        <v>37</v>
      </c>
      <c r="J15324" s="34">
        <v>41</v>
      </c>
      <c r="K15324" s="34">
        <v>36</v>
      </c>
      <c r="L15324" s="34">
        <v>18</v>
      </c>
      <c r="M15324" s="34">
        <v>33</v>
      </c>
      <c r="N15324" s="34">
        <v>39</v>
      </c>
      <c r="O15324" s="34">
        <v>15</v>
      </c>
      <c r="P15324" s="34">
        <v>49</v>
      </c>
      <c r="Q15324" s="34">
        <v>40</v>
      </c>
      <c r="R15324" s="34">
        <v>62</v>
      </c>
      <c r="S15324" s="34">
        <v>56</v>
      </c>
      <c r="T15324" s="34">
        <v>41</v>
      </c>
      <c r="U15324" s="34">
        <v>29</v>
      </c>
      <c r="V15324" s="34">
        <v>75</v>
      </c>
      <c r="W15324" s="34">
        <v>42</v>
      </c>
      <c r="X15324" s="34">
        <v>65</v>
      </c>
      <c r="Y15324" s="34">
        <v>34</v>
      </c>
      <c r="Z15324" s="34">
        <v>42</v>
      </c>
      <c r="AA15324" s="34">
        <v>50</v>
      </c>
      <c r="AB15324" s="34">
        <v>46</v>
      </c>
      <c r="AC15324" s="34">
        <v>47</v>
      </c>
    </row>
    <row r="15325" spans="1:29" x14ac:dyDescent="0.2">
      <c r="A15325" s="34" t="s">
        <v>75818</v>
      </c>
      <c r="B15325" s="34">
        <v>62</v>
      </c>
      <c r="C15325" s="34">
        <v>57</v>
      </c>
      <c r="D15325" s="34">
        <v>66</v>
      </c>
      <c r="E15325" s="34">
        <v>62</v>
      </c>
      <c r="F15325" s="34">
        <v>67</v>
      </c>
      <c r="G15325" s="34">
        <v>51</v>
      </c>
      <c r="H15325" s="34">
        <v>58</v>
      </c>
      <c r="I15325" s="34">
        <v>67</v>
      </c>
      <c r="J15325" s="34">
        <v>52</v>
      </c>
      <c r="K15325" s="34">
        <v>44</v>
      </c>
      <c r="L15325" s="34">
        <v>52</v>
      </c>
      <c r="M15325" s="34">
        <v>53</v>
      </c>
      <c r="N15325" s="34">
        <v>60</v>
      </c>
      <c r="O15325" s="34">
        <v>47</v>
      </c>
      <c r="P15325" s="34">
        <v>67</v>
      </c>
      <c r="Q15325" s="34">
        <v>98</v>
      </c>
      <c r="R15325" s="34">
        <v>97</v>
      </c>
      <c r="S15325" s="34">
        <v>97</v>
      </c>
      <c r="T15325" s="34">
        <v>60</v>
      </c>
      <c r="U15325" s="34">
        <v>53</v>
      </c>
      <c r="V15325" s="34">
        <v>99</v>
      </c>
      <c r="W15325" s="34">
        <v>71</v>
      </c>
      <c r="X15325" s="34">
        <v>90</v>
      </c>
      <c r="Y15325" s="34">
        <v>41</v>
      </c>
      <c r="Z15325" s="34">
        <v>63</v>
      </c>
      <c r="AA15325" s="34">
        <v>71</v>
      </c>
      <c r="AB15325" s="34">
        <v>55</v>
      </c>
      <c r="AC15325" s="34">
        <v>95</v>
      </c>
    </row>
    <row r="15326" spans="1:29" x14ac:dyDescent="0.2">
      <c r="A15326" s="34" t="s">
        <v>75819</v>
      </c>
      <c r="B15326" s="34">
        <v>53</v>
      </c>
      <c r="C15326" s="34">
        <v>42</v>
      </c>
      <c r="D15326" s="34">
        <v>64</v>
      </c>
      <c r="E15326" s="34">
        <v>27</v>
      </c>
      <c r="F15326" s="34">
        <v>62</v>
      </c>
      <c r="G15326" s="34">
        <v>61</v>
      </c>
      <c r="H15326" s="34">
        <v>61</v>
      </c>
      <c r="I15326" s="34">
        <v>39</v>
      </c>
      <c r="J15326" s="34">
        <v>49</v>
      </c>
      <c r="K15326" s="34">
        <v>35</v>
      </c>
      <c r="L15326" s="34">
        <v>34</v>
      </c>
      <c r="M15326" s="34">
        <v>38</v>
      </c>
      <c r="N15326" s="34">
        <v>55</v>
      </c>
      <c r="O15326" s="34">
        <v>47</v>
      </c>
      <c r="P15326" s="34">
        <v>46</v>
      </c>
      <c r="Q15326" s="34">
        <v>31</v>
      </c>
      <c r="R15326" s="34">
        <v>56</v>
      </c>
      <c r="S15326" s="34">
        <v>64</v>
      </c>
      <c r="T15326" s="34">
        <v>47</v>
      </c>
      <c r="U15326" s="34">
        <v>45</v>
      </c>
      <c r="V15326" s="34">
        <v>48</v>
      </c>
      <c r="W15326" s="34">
        <v>46</v>
      </c>
      <c r="X15326" s="34">
        <v>79</v>
      </c>
      <c r="Y15326" s="34">
        <v>40</v>
      </c>
      <c r="Z15326" s="34">
        <v>63</v>
      </c>
      <c r="AA15326" s="34">
        <v>67</v>
      </c>
      <c r="AB15326" s="34">
        <v>62</v>
      </c>
      <c r="AC15326" s="34">
        <v>46</v>
      </c>
    </row>
    <row r="15327" spans="1:29" x14ac:dyDescent="0.2">
      <c r="A15327" s="34" t="s">
        <v>75820</v>
      </c>
      <c r="B15327" s="34">
        <v>25</v>
      </c>
      <c r="C15327" s="34">
        <v>18</v>
      </c>
      <c r="D15327" s="34">
        <v>28</v>
      </c>
      <c r="E15327" s="34">
        <v>28</v>
      </c>
      <c r="F15327" s="34">
        <v>30</v>
      </c>
      <c r="G15327" s="34">
        <v>27</v>
      </c>
      <c r="H15327" s="34">
        <v>16</v>
      </c>
      <c r="I15327" s="34">
        <v>23</v>
      </c>
      <c r="J15327" s="34">
        <v>21</v>
      </c>
      <c r="K15327" s="34">
        <v>24</v>
      </c>
      <c r="L15327" s="34">
        <v>19</v>
      </c>
      <c r="M15327" s="34">
        <v>13</v>
      </c>
      <c r="N15327" s="34">
        <v>17</v>
      </c>
      <c r="O15327" s="34">
        <v>28</v>
      </c>
      <c r="P15327" s="34">
        <v>15</v>
      </c>
      <c r="Q15327" s="34">
        <v>21</v>
      </c>
      <c r="R15327" s="34">
        <v>26</v>
      </c>
      <c r="S15327" s="34">
        <v>17</v>
      </c>
      <c r="T15327" s="34">
        <v>20</v>
      </c>
      <c r="U15327" s="34">
        <v>21</v>
      </c>
      <c r="V15327" s="34">
        <v>22</v>
      </c>
      <c r="W15327" s="34">
        <v>15</v>
      </c>
      <c r="X15327" s="34">
        <v>52</v>
      </c>
      <c r="Y15327" s="34">
        <v>18</v>
      </c>
      <c r="Z15327" s="34">
        <v>19</v>
      </c>
      <c r="AA15327" s="34">
        <v>29</v>
      </c>
      <c r="AB15327" s="34">
        <v>30</v>
      </c>
      <c r="AC15327" s="34">
        <v>20</v>
      </c>
    </row>
    <row r="15328" spans="1:29" x14ac:dyDescent="0.2">
      <c r="A15328" s="34" t="s">
        <v>75821</v>
      </c>
      <c r="B15328" s="34">
        <v>56</v>
      </c>
      <c r="C15328" s="34">
        <v>49</v>
      </c>
      <c r="D15328" s="34">
        <v>64</v>
      </c>
      <c r="E15328" s="34">
        <v>48</v>
      </c>
      <c r="F15328" s="34">
        <v>55</v>
      </c>
      <c r="G15328" s="34">
        <v>31</v>
      </c>
      <c r="H15328" s="34">
        <v>34</v>
      </c>
      <c r="I15328" s="34">
        <v>41</v>
      </c>
      <c r="J15328" s="34">
        <v>32</v>
      </c>
      <c r="K15328" s="34">
        <v>50</v>
      </c>
      <c r="L15328" s="34">
        <v>27</v>
      </c>
      <c r="M15328" s="34">
        <v>47</v>
      </c>
      <c r="N15328" s="34">
        <v>39</v>
      </c>
      <c r="O15328" s="34">
        <v>53</v>
      </c>
      <c r="P15328" s="34">
        <v>38</v>
      </c>
      <c r="Q15328" s="34">
        <v>51</v>
      </c>
      <c r="R15328" s="34">
        <v>39</v>
      </c>
      <c r="S15328" s="34">
        <v>100</v>
      </c>
      <c r="T15328" s="34">
        <v>18</v>
      </c>
      <c r="U15328" s="34">
        <v>51</v>
      </c>
      <c r="V15328" s="34">
        <v>48</v>
      </c>
      <c r="W15328" s="34">
        <v>43</v>
      </c>
      <c r="X15328" s="34">
        <v>81</v>
      </c>
      <c r="Y15328" s="34">
        <v>35</v>
      </c>
      <c r="Z15328" s="34">
        <v>54</v>
      </c>
      <c r="AA15328" s="34">
        <v>81</v>
      </c>
      <c r="AB15328" s="34">
        <v>40</v>
      </c>
      <c r="AC15328" s="34">
        <v>77</v>
      </c>
    </row>
    <row r="15329" spans="1:29" x14ac:dyDescent="0.2">
      <c r="A15329" s="34" t="s">
        <v>75822</v>
      </c>
      <c r="B15329" s="34">
        <v>49</v>
      </c>
      <c r="C15329" s="34">
        <v>52</v>
      </c>
      <c r="D15329" s="34">
        <v>53</v>
      </c>
      <c r="E15329" s="34">
        <v>46</v>
      </c>
      <c r="F15329" s="34">
        <v>64</v>
      </c>
      <c r="G15329" s="34">
        <v>61</v>
      </c>
      <c r="H15329" s="34">
        <v>33</v>
      </c>
      <c r="I15329" s="34">
        <v>73</v>
      </c>
      <c r="J15329" s="34">
        <v>56</v>
      </c>
      <c r="K15329" s="34">
        <v>42</v>
      </c>
      <c r="L15329" s="34">
        <v>57</v>
      </c>
      <c r="M15329" s="34">
        <v>37</v>
      </c>
      <c r="N15329" s="34">
        <v>32</v>
      </c>
      <c r="O15329" s="34">
        <v>27</v>
      </c>
      <c r="P15329" s="34">
        <v>60</v>
      </c>
      <c r="Q15329" s="34">
        <v>61</v>
      </c>
      <c r="R15329" s="34">
        <v>78</v>
      </c>
      <c r="S15329" s="34">
        <v>43</v>
      </c>
      <c r="T15329" s="34">
        <v>61</v>
      </c>
      <c r="U15329" s="34">
        <v>55</v>
      </c>
      <c r="V15329" s="34">
        <v>62</v>
      </c>
      <c r="W15329" s="34">
        <v>47</v>
      </c>
      <c r="X15329" s="34">
        <v>44</v>
      </c>
      <c r="Y15329" s="34">
        <v>40</v>
      </c>
      <c r="Z15329" s="34">
        <v>69</v>
      </c>
      <c r="AA15329" s="34">
        <v>64</v>
      </c>
      <c r="AB15329" s="34">
        <v>61</v>
      </c>
      <c r="AC15329" s="34">
        <v>84</v>
      </c>
    </row>
    <row r="15330" spans="1:29" x14ac:dyDescent="0.2">
      <c r="A15330" s="34" t="s">
        <v>75823</v>
      </c>
      <c r="B15330" s="34">
        <v>38</v>
      </c>
      <c r="C15330" s="34">
        <v>39</v>
      </c>
      <c r="D15330" s="34">
        <v>52</v>
      </c>
      <c r="E15330" s="34">
        <v>64</v>
      </c>
      <c r="F15330" s="34">
        <v>44</v>
      </c>
      <c r="G15330" s="34">
        <v>51</v>
      </c>
      <c r="H15330" s="34">
        <v>26</v>
      </c>
      <c r="I15330" s="34">
        <v>33</v>
      </c>
      <c r="J15330" s="34">
        <v>33</v>
      </c>
      <c r="K15330" s="34">
        <v>47</v>
      </c>
      <c r="L15330" s="34">
        <v>30</v>
      </c>
      <c r="M15330" s="34">
        <v>41</v>
      </c>
      <c r="N15330" s="34">
        <v>38</v>
      </c>
      <c r="O15330" s="34">
        <v>25</v>
      </c>
      <c r="P15330" s="34">
        <v>36</v>
      </c>
      <c r="Q15330" s="34">
        <v>68</v>
      </c>
      <c r="R15330" s="34">
        <v>54</v>
      </c>
      <c r="S15330" s="34">
        <v>45</v>
      </c>
      <c r="T15330" s="34">
        <v>49</v>
      </c>
      <c r="U15330" s="34">
        <v>54</v>
      </c>
      <c r="V15330" s="34">
        <v>104</v>
      </c>
      <c r="W15330" s="34">
        <v>45</v>
      </c>
      <c r="X15330" s="34">
        <v>56</v>
      </c>
      <c r="Y15330" s="34">
        <v>50</v>
      </c>
      <c r="Z15330" s="34">
        <v>60</v>
      </c>
      <c r="AA15330" s="34">
        <v>48</v>
      </c>
      <c r="AB15330" s="34">
        <v>59</v>
      </c>
      <c r="AC15330" s="34">
        <v>67</v>
      </c>
    </row>
    <row r="15331" spans="1:29" x14ac:dyDescent="0.2">
      <c r="A15331" s="34" t="s">
        <v>75824</v>
      </c>
      <c r="B15331" s="34">
        <v>27</v>
      </c>
      <c r="C15331" s="34">
        <v>44</v>
      </c>
      <c r="D15331" s="34">
        <v>78</v>
      </c>
      <c r="E15331" s="34">
        <v>55</v>
      </c>
      <c r="F15331" s="34">
        <v>36</v>
      </c>
      <c r="G15331" s="34">
        <v>31</v>
      </c>
      <c r="H15331" s="34">
        <v>59</v>
      </c>
      <c r="I15331" s="34">
        <v>58</v>
      </c>
      <c r="J15331" s="34">
        <v>56</v>
      </c>
      <c r="K15331" s="34">
        <v>38</v>
      </c>
      <c r="L15331" s="34">
        <v>27</v>
      </c>
      <c r="M15331" s="34">
        <v>49</v>
      </c>
      <c r="N15331" s="34">
        <v>49</v>
      </c>
      <c r="O15331" s="34">
        <v>31</v>
      </c>
      <c r="P15331" s="34">
        <v>68</v>
      </c>
      <c r="Q15331" s="34">
        <v>48</v>
      </c>
      <c r="R15331" s="34">
        <v>32</v>
      </c>
      <c r="S15331" s="34">
        <v>83</v>
      </c>
      <c r="T15331" s="34">
        <v>28</v>
      </c>
      <c r="U15331" s="34">
        <v>47</v>
      </c>
      <c r="V15331" s="34">
        <v>58</v>
      </c>
      <c r="W15331" s="34">
        <v>40</v>
      </c>
      <c r="X15331" s="34">
        <v>78</v>
      </c>
      <c r="Y15331" s="34">
        <v>31</v>
      </c>
      <c r="Z15331" s="34">
        <v>50</v>
      </c>
      <c r="AA15331" s="34">
        <v>66</v>
      </c>
      <c r="AB15331" s="34">
        <v>44</v>
      </c>
      <c r="AC15331" s="34">
        <v>76</v>
      </c>
    </row>
    <row r="15332" spans="1:29" x14ac:dyDescent="0.2">
      <c r="A15332" s="34" t="s">
        <v>75825</v>
      </c>
      <c r="B15332" s="34">
        <v>17</v>
      </c>
      <c r="C15332" s="34">
        <v>45</v>
      </c>
      <c r="D15332" s="34">
        <v>45</v>
      </c>
      <c r="E15332" s="34">
        <v>77</v>
      </c>
      <c r="F15332" s="34">
        <v>26</v>
      </c>
      <c r="G15332" s="34">
        <v>60</v>
      </c>
      <c r="H15332" s="34">
        <v>18</v>
      </c>
      <c r="I15332" s="34">
        <v>69</v>
      </c>
      <c r="J15332" s="34">
        <v>26</v>
      </c>
      <c r="K15332" s="34">
        <v>71</v>
      </c>
      <c r="L15332" s="34">
        <v>14</v>
      </c>
      <c r="M15332" s="34">
        <v>47</v>
      </c>
      <c r="N15332" s="34">
        <v>17</v>
      </c>
      <c r="O15332" s="34">
        <v>52</v>
      </c>
      <c r="P15332" s="34">
        <v>19</v>
      </c>
      <c r="Q15332" s="34">
        <v>50</v>
      </c>
      <c r="R15332" s="34">
        <v>33</v>
      </c>
      <c r="S15332" s="34">
        <v>69</v>
      </c>
      <c r="T15332" s="34">
        <v>16</v>
      </c>
      <c r="U15332" s="34">
        <v>45</v>
      </c>
      <c r="V15332" s="34">
        <v>14</v>
      </c>
      <c r="W15332" s="34">
        <v>57</v>
      </c>
      <c r="X15332" s="34">
        <v>22</v>
      </c>
      <c r="Y15332" s="34">
        <v>66</v>
      </c>
      <c r="Z15332" s="34">
        <v>21</v>
      </c>
      <c r="AA15332" s="34">
        <v>74</v>
      </c>
      <c r="AB15332" s="34">
        <v>26</v>
      </c>
      <c r="AC15332" s="34">
        <v>96</v>
      </c>
    </row>
    <row r="15333" spans="1:29" x14ac:dyDescent="0.2">
      <c r="A15333" s="34" t="s">
        <v>75826</v>
      </c>
      <c r="B15333" s="34">
        <v>63</v>
      </c>
      <c r="C15333" s="34">
        <v>82</v>
      </c>
      <c r="D15333" s="34">
        <v>106</v>
      </c>
      <c r="E15333" s="34">
        <v>87</v>
      </c>
      <c r="F15333" s="34">
        <v>77</v>
      </c>
      <c r="G15333" s="34">
        <v>59</v>
      </c>
      <c r="H15333" s="34">
        <v>55</v>
      </c>
      <c r="I15333" s="34">
        <v>52</v>
      </c>
      <c r="J15333" s="34">
        <v>52</v>
      </c>
      <c r="K15333" s="34">
        <v>100</v>
      </c>
      <c r="L15333" s="34">
        <v>41</v>
      </c>
      <c r="M15333" s="34">
        <v>78</v>
      </c>
      <c r="N15333" s="34">
        <v>85</v>
      </c>
      <c r="O15333" s="34">
        <v>67</v>
      </c>
      <c r="P15333" s="34">
        <v>55</v>
      </c>
      <c r="Q15333" s="34">
        <v>72</v>
      </c>
      <c r="R15333" s="34">
        <v>98</v>
      </c>
      <c r="S15333" s="34">
        <v>74</v>
      </c>
      <c r="T15333" s="34">
        <v>47</v>
      </c>
      <c r="U15333" s="34">
        <v>72</v>
      </c>
      <c r="V15333" s="34">
        <v>91</v>
      </c>
      <c r="W15333" s="34">
        <v>63</v>
      </c>
      <c r="X15333" s="34">
        <v>110</v>
      </c>
      <c r="Y15333" s="34">
        <v>65</v>
      </c>
      <c r="Z15333" s="34">
        <v>91</v>
      </c>
      <c r="AA15333" s="34">
        <v>90</v>
      </c>
      <c r="AB15333" s="34">
        <v>66</v>
      </c>
      <c r="AC15333" s="34">
        <v>124</v>
      </c>
    </row>
    <row r="15334" spans="1:29" x14ac:dyDescent="0.2">
      <c r="A15334" s="34" t="s">
        <v>75827</v>
      </c>
      <c r="B15334" s="34">
        <v>39</v>
      </c>
      <c r="C15334" s="34">
        <v>62</v>
      </c>
      <c r="D15334" s="34">
        <v>41</v>
      </c>
      <c r="E15334" s="34">
        <v>56</v>
      </c>
      <c r="F15334" s="34">
        <v>43</v>
      </c>
      <c r="G15334" s="34">
        <v>88</v>
      </c>
      <c r="H15334" s="34">
        <v>41</v>
      </c>
      <c r="I15334" s="34">
        <v>63</v>
      </c>
      <c r="J15334" s="34">
        <v>22</v>
      </c>
      <c r="K15334" s="34">
        <v>70</v>
      </c>
      <c r="L15334" s="34">
        <v>23</v>
      </c>
      <c r="M15334" s="34">
        <v>49</v>
      </c>
      <c r="N15334" s="34">
        <v>39</v>
      </c>
      <c r="O15334" s="34">
        <v>49</v>
      </c>
      <c r="P15334" s="34">
        <v>29</v>
      </c>
      <c r="Q15334" s="34">
        <v>68</v>
      </c>
      <c r="R15334" s="34">
        <v>39</v>
      </c>
      <c r="S15334" s="34">
        <v>82</v>
      </c>
      <c r="T15334" s="34">
        <v>17</v>
      </c>
      <c r="U15334" s="34">
        <v>51</v>
      </c>
      <c r="V15334" s="34">
        <v>50</v>
      </c>
      <c r="W15334" s="34">
        <v>63</v>
      </c>
      <c r="X15334" s="34">
        <v>70</v>
      </c>
      <c r="Y15334" s="34">
        <v>54</v>
      </c>
      <c r="Z15334" s="34">
        <v>43</v>
      </c>
      <c r="AA15334" s="34">
        <v>62</v>
      </c>
      <c r="AB15334" s="34">
        <v>31</v>
      </c>
      <c r="AC15334" s="34">
        <v>116</v>
      </c>
    </row>
    <row r="15335" spans="1:29" x14ac:dyDescent="0.2">
      <c r="A15335" s="34" t="s">
        <v>75828</v>
      </c>
      <c r="B15335" s="34">
        <v>61</v>
      </c>
      <c r="C15335" s="34">
        <v>72</v>
      </c>
      <c r="D15335" s="34">
        <v>116</v>
      </c>
      <c r="E15335" s="34">
        <v>99</v>
      </c>
      <c r="F15335" s="34">
        <v>92</v>
      </c>
      <c r="G15335" s="34">
        <v>128</v>
      </c>
      <c r="H15335" s="34">
        <v>118</v>
      </c>
      <c r="I15335" s="34">
        <v>87</v>
      </c>
      <c r="J15335" s="34">
        <v>74</v>
      </c>
      <c r="K15335" s="34">
        <v>77</v>
      </c>
      <c r="L15335" s="34">
        <v>85</v>
      </c>
      <c r="M15335" s="34">
        <v>90</v>
      </c>
      <c r="N15335" s="34">
        <v>100</v>
      </c>
      <c r="O15335" s="34">
        <v>97</v>
      </c>
      <c r="P15335" s="34">
        <v>77</v>
      </c>
      <c r="Q15335" s="34">
        <v>98</v>
      </c>
      <c r="R15335" s="34">
        <v>127</v>
      </c>
      <c r="S15335" s="34">
        <v>115</v>
      </c>
      <c r="T15335" s="34">
        <v>107</v>
      </c>
      <c r="U15335" s="34">
        <v>122</v>
      </c>
      <c r="V15335" s="34">
        <v>139</v>
      </c>
      <c r="W15335" s="34">
        <v>129</v>
      </c>
      <c r="X15335" s="34">
        <v>115</v>
      </c>
      <c r="Y15335" s="34">
        <v>100</v>
      </c>
      <c r="Z15335" s="34">
        <v>103</v>
      </c>
      <c r="AA15335" s="34">
        <v>101</v>
      </c>
      <c r="AB15335" s="34">
        <v>111</v>
      </c>
      <c r="AC15335" s="34">
        <v>134</v>
      </c>
    </row>
    <row r="15336" spans="1:29" x14ac:dyDescent="0.2">
      <c r="A15336" s="34" t="s">
        <v>75829</v>
      </c>
      <c r="B15336" s="34">
        <v>41</v>
      </c>
      <c r="C15336" s="34">
        <v>95</v>
      </c>
      <c r="D15336" s="34">
        <v>98</v>
      </c>
      <c r="E15336" s="34">
        <v>77</v>
      </c>
      <c r="F15336" s="34">
        <v>75</v>
      </c>
      <c r="G15336" s="34">
        <v>90</v>
      </c>
      <c r="H15336" s="34">
        <v>62</v>
      </c>
      <c r="I15336" s="34">
        <v>66</v>
      </c>
      <c r="J15336" s="34">
        <v>72</v>
      </c>
      <c r="K15336" s="34">
        <v>98</v>
      </c>
      <c r="L15336" s="34">
        <v>32</v>
      </c>
      <c r="M15336" s="34">
        <v>100</v>
      </c>
      <c r="N15336" s="34">
        <v>64</v>
      </c>
      <c r="O15336" s="34">
        <v>65</v>
      </c>
      <c r="P15336" s="34">
        <v>61</v>
      </c>
      <c r="Q15336" s="34">
        <v>113</v>
      </c>
      <c r="R15336" s="34">
        <v>66</v>
      </c>
      <c r="S15336" s="34">
        <v>119</v>
      </c>
      <c r="T15336" s="34">
        <v>52</v>
      </c>
      <c r="U15336" s="34">
        <v>62</v>
      </c>
      <c r="V15336" s="34">
        <v>60</v>
      </c>
      <c r="W15336" s="34">
        <v>57</v>
      </c>
      <c r="X15336" s="34">
        <v>111</v>
      </c>
      <c r="Y15336" s="34">
        <v>64</v>
      </c>
      <c r="Z15336" s="34">
        <v>108</v>
      </c>
      <c r="AA15336" s="34">
        <v>101</v>
      </c>
      <c r="AB15336" s="34">
        <v>50</v>
      </c>
      <c r="AC15336" s="34">
        <v>144</v>
      </c>
    </row>
    <row r="15337" spans="1:29" x14ac:dyDescent="0.2">
      <c r="A15337" s="34" t="s">
        <v>75830</v>
      </c>
      <c r="B15337" s="34">
        <v>47</v>
      </c>
      <c r="C15337" s="34">
        <v>28</v>
      </c>
      <c r="D15337" s="34">
        <v>37</v>
      </c>
      <c r="E15337" s="34">
        <v>25</v>
      </c>
      <c r="F15337" s="34">
        <v>40</v>
      </c>
      <c r="G15337" s="34">
        <v>26</v>
      </c>
      <c r="H15337" s="34">
        <v>34</v>
      </c>
      <c r="I15337" s="34">
        <v>43</v>
      </c>
      <c r="J15337" s="34">
        <v>28</v>
      </c>
      <c r="K15337" s="34">
        <v>9</v>
      </c>
      <c r="L15337" s="34">
        <v>15</v>
      </c>
      <c r="M15337" s="34">
        <v>16</v>
      </c>
      <c r="N15337" s="34">
        <v>25</v>
      </c>
      <c r="O15337" s="34">
        <v>15</v>
      </c>
      <c r="P15337" s="34">
        <v>29</v>
      </c>
      <c r="Q15337" s="34">
        <v>25</v>
      </c>
      <c r="R15337" s="34">
        <v>45</v>
      </c>
      <c r="S15337" s="34">
        <v>29</v>
      </c>
      <c r="T15337" s="34">
        <v>42</v>
      </c>
      <c r="U15337" s="34">
        <v>30</v>
      </c>
      <c r="V15337" s="34">
        <v>36</v>
      </c>
      <c r="W15337" s="34">
        <v>39</v>
      </c>
      <c r="X15337" s="34">
        <v>18</v>
      </c>
      <c r="Y15337" s="34">
        <v>34</v>
      </c>
      <c r="Z15337" s="34">
        <v>45</v>
      </c>
      <c r="AA15337" s="34">
        <v>34</v>
      </c>
      <c r="AB15337" s="34">
        <v>41</v>
      </c>
      <c r="AC15337" s="34">
        <v>52</v>
      </c>
    </row>
    <row r="15338" spans="1:29" x14ac:dyDescent="0.2">
      <c r="A15338" s="34" t="s">
        <v>75831</v>
      </c>
      <c r="B15338" s="34">
        <v>35</v>
      </c>
      <c r="C15338" s="34">
        <v>79</v>
      </c>
      <c r="D15338" s="34">
        <v>81</v>
      </c>
      <c r="E15338" s="34">
        <v>59</v>
      </c>
      <c r="F15338" s="34">
        <v>97</v>
      </c>
      <c r="G15338" s="34">
        <v>91</v>
      </c>
      <c r="H15338" s="34">
        <v>82</v>
      </c>
      <c r="I15338" s="34">
        <v>72</v>
      </c>
      <c r="J15338" s="34">
        <v>81</v>
      </c>
      <c r="K15338" s="34">
        <v>38</v>
      </c>
      <c r="L15338" s="34">
        <v>48</v>
      </c>
      <c r="M15338" s="34">
        <v>54</v>
      </c>
      <c r="N15338" s="34">
        <v>75</v>
      </c>
      <c r="O15338" s="34">
        <v>49</v>
      </c>
      <c r="P15338" s="34">
        <v>80</v>
      </c>
      <c r="Q15338" s="34">
        <v>79</v>
      </c>
      <c r="R15338" s="34">
        <v>84</v>
      </c>
      <c r="S15338" s="34">
        <v>57</v>
      </c>
      <c r="T15338" s="34">
        <v>56</v>
      </c>
      <c r="U15338" s="34">
        <v>56</v>
      </c>
      <c r="V15338" s="34">
        <v>93</v>
      </c>
      <c r="W15338" s="34">
        <v>58</v>
      </c>
      <c r="X15338" s="34">
        <v>94</v>
      </c>
      <c r="Y15338" s="34">
        <v>68</v>
      </c>
      <c r="Z15338" s="34">
        <v>100</v>
      </c>
      <c r="AA15338" s="34">
        <v>84</v>
      </c>
      <c r="AB15338" s="34">
        <v>56</v>
      </c>
      <c r="AC15338" s="34">
        <v>89</v>
      </c>
    </row>
    <row r="15339" spans="1:29" x14ac:dyDescent="0.2">
      <c r="A15339" s="34" t="s">
        <v>75832</v>
      </c>
      <c r="B15339" s="34">
        <v>36</v>
      </c>
      <c r="C15339" s="34">
        <v>56</v>
      </c>
      <c r="D15339" s="34">
        <v>63</v>
      </c>
      <c r="E15339" s="34">
        <v>57</v>
      </c>
      <c r="F15339" s="34">
        <v>33</v>
      </c>
      <c r="G15339" s="34">
        <v>35</v>
      </c>
      <c r="H15339" s="34">
        <v>46</v>
      </c>
      <c r="I15339" s="34">
        <v>37</v>
      </c>
      <c r="J15339" s="34">
        <v>51</v>
      </c>
      <c r="K15339" s="34">
        <v>30</v>
      </c>
      <c r="L15339" s="34">
        <v>23</v>
      </c>
      <c r="M15339" s="34">
        <v>45</v>
      </c>
      <c r="N15339" s="34">
        <v>32</v>
      </c>
      <c r="O15339" s="34">
        <v>39</v>
      </c>
      <c r="P15339" s="34">
        <v>34</v>
      </c>
      <c r="Q15339" s="34">
        <v>50</v>
      </c>
      <c r="R15339" s="34">
        <v>42</v>
      </c>
      <c r="S15339" s="34">
        <v>49</v>
      </c>
      <c r="T15339" s="34">
        <v>24</v>
      </c>
      <c r="U15339" s="34">
        <v>52</v>
      </c>
      <c r="V15339" s="34">
        <v>58</v>
      </c>
      <c r="W15339" s="34">
        <v>39</v>
      </c>
      <c r="X15339" s="34">
        <v>49</v>
      </c>
      <c r="Y15339" s="34">
        <v>58</v>
      </c>
      <c r="Z15339" s="34">
        <v>51</v>
      </c>
      <c r="AA15339" s="34">
        <v>76</v>
      </c>
      <c r="AB15339" s="34">
        <v>29</v>
      </c>
      <c r="AC15339" s="34">
        <v>87</v>
      </c>
    </row>
    <row r="15340" spans="1:29" x14ac:dyDescent="0.2">
      <c r="A15340" s="34" t="s">
        <v>75833</v>
      </c>
      <c r="B15340" s="34">
        <v>30</v>
      </c>
      <c r="C15340" s="34">
        <v>22</v>
      </c>
      <c r="D15340" s="34">
        <v>70</v>
      </c>
      <c r="E15340" s="34">
        <v>29</v>
      </c>
      <c r="F15340" s="34">
        <v>52</v>
      </c>
      <c r="G15340" s="34">
        <v>24</v>
      </c>
      <c r="H15340" s="34">
        <v>39</v>
      </c>
      <c r="I15340" s="34">
        <v>27</v>
      </c>
      <c r="J15340" s="34">
        <v>53</v>
      </c>
      <c r="K15340" s="34">
        <v>33</v>
      </c>
      <c r="L15340" s="34">
        <v>33</v>
      </c>
      <c r="M15340" s="34">
        <v>28</v>
      </c>
      <c r="N15340" s="34">
        <v>49</v>
      </c>
      <c r="O15340" s="34">
        <v>48</v>
      </c>
      <c r="P15340" s="34">
        <v>38</v>
      </c>
      <c r="Q15340" s="34">
        <v>46</v>
      </c>
      <c r="R15340" s="34">
        <v>56</v>
      </c>
      <c r="S15340" s="34">
        <v>43</v>
      </c>
      <c r="T15340" s="34">
        <v>62</v>
      </c>
      <c r="U15340" s="34">
        <v>28</v>
      </c>
      <c r="V15340" s="34">
        <v>76</v>
      </c>
      <c r="W15340" s="34">
        <v>30</v>
      </c>
      <c r="X15340" s="34">
        <v>105</v>
      </c>
      <c r="Y15340" s="34">
        <v>31</v>
      </c>
      <c r="Z15340" s="34">
        <v>68</v>
      </c>
      <c r="AA15340" s="34">
        <v>30</v>
      </c>
      <c r="AB15340" s="34">
        <v>40</v>
      </c>
      <c r="AC15340" s="34">
        <v>72</v>
      </c>
    </row>
    <row r="15341" spans="1:29" x14ac:dyDescent="0.2">
      <c r="A15341" s="34" t="s">
        <v>75834</v>
      </c>
      <c r="B15341" s="34">
        <v>41</v>
      </c>
      <c r="C15341" s="34">
        <v>51</v>
      </c>
      <c r="D15341" s="34">
        <v>44</v>
      </c>
      <c r="E15341" s="34">
        <v>27</v>
      </c>
      <c r="F15341" s="34">
        <v>38</v>
      </c>
      <c r="G15341" s="34">
        <v>37</v>
      </c>
      <c r="H15341" s="34">
        <v>35</v>
      </c>
      <c r="I15341" s="34">
        <v>38</v>
      </c>
      <c r="J15341" s="34">
        <v>27</v>
      </c>
      <c r="K15341" s="34">
        <v>47</v>
      </c>
      <c r="L15341" s="34">
        <v>21</v>
      </c>
      <c r="M15341" s="34">
        <v>37</v>
      </c>
      <c r="N15341" s="34">
        <v>40</v>
      </c>
      <c r="O15341" s="34">
        <v>29</v>
      </c>
      <c r="P15341" s="34">
        <v>34</v>
      </c>
      <c r="Q15341" s="34">
        <v>69</v>
      </c>
      <c r="R15341" s="34">
        <v>40</v>
      </c>
      <c r="S15341" s="34">
        <v>59</v>
      </c>
      <c r="T15341" s="34">
        <v>26</v>
      </c>
      <c r="U15341" s="34">
        <v>33</v>
      </c>
      <c r="V15341" s="34">
        <v>49</v>
      </c>
      <c r="W15341" s="34">
        <v>48</v>
      </c>
      <c r="X15341" s="34">
        <v>65</v>
      </c>
      <c r="Y15341" s="34">
        <v>49</v>
      </c>
      <c r="Z15341" s="34">
        <v>50</v>
      </c>
      <c r="AA15341" s="34">
        <v>51</v>
      </c>
      <c r="AB15341" s="34">
        <v>50</v>
      </c>
      <c r="AC15341" s="34">
        <v>85</v>
      </c>
    </row>
    <row r="15342" spans="1:29" x14ac:dyDescent="0.2">
      <c r="A15342" s="34" t="s">
        <v>75835</v>
      </c>
      <c r="B15342" s="34">
        <v>88</v>
      </c>
      <c r="C15342" s="34">
        <v>97</v>
      </c>
      <c r="D15342" s="34">
        <v>148</v>
      </c>
      <c r="E15342" s="34">
        <v>114</v>
      </c>
      <c r="F15342" s="34">
        <v>125</v>
      </c>
      <c r="G15342" s="34">
        <v>107</v>
      </c>
      <c r="H15342" s="34">
        <v>115</v>
      </c>
      <c r="I15342" s="34">
        <v>94</v>
      </c>
      <c r="J15342" s="34">
        <v>115</v>
      </c>
      <c r="K15342" s="34">
        <v>122</v>
      </c>
      <c r="L15342" s="34">
        <v>102</v>
      </c>
      <c r="M15342" s="34">
        <v>96</v>
      </c>
      <c r="N15342" s="34">
        <v>120</v>
      </c>
      <c r="O15342" s="34">
        <v>111</v>
      </c>
      <c r="P15342" s="34">
        <v>98</v>
      </c>
      <c r="Q15342" s="34">
        <v>169</v>
      </c>
      <c r="R15342" s="34">
        <v>132</v>
      </c>
      <c r="S15342" s="34">
        <v>134</v>
      </c>
      <c r="T15342" s="34">
        <v>123</v>
      </c>
      <c r="U15342" s="34">
        <v>140</v>
      </c>
      <c r="V15342" s="34">
        <v>167</v>
      </c>
      <c r="W15342" s="34">
        <v>113</v>
      </c>
      <c r="X15342" s="34">
        <v>160</v>
      </c>
      <c r="Y15342" s="34">
        <v>109</v>
      </c>
      <c r="Z15342" s="34">
        <v>144</v>
      </c>
      <c r="AA15342" s="34">
        <v>196</v>
      </c>
      <c r="AB15342" s="34">
        <v>179</v>
      </c>
      <c r="AC15342" s="34">
        <v>186</v>
      </c>
    </row>
    <row r="15343" spans="1:29" x14ac:dyDescent="0.2">
      <c r="A15343" s="34" t="s">
        <v>75836</v>
      </c>
      <c r="B15343" s="34">
        <v>87</v>
      </c>
      <c r="C15343" s="34">
        <v>45</v>
      </c>
      <c r="D15343" s="34">
        <v>80</v>
      </c>
      <c r="E15343" s="34">
        <v>53</v>
      </c>
      <c r="F15343" s="34">
        <v>78</v>
      </c>
      <c r="G15343" s="34">
        <v>55</v>
      </c>
      <c r="H15343" s="34">
        <v>70</v>
      </c>
      <c r="I15343" s="34">
        <v>24</v>
      </c>
      <c r="J15343" s="34">
        <v>80</v>
      </c>
      <c r="K15343" s="34">
        <v>50</v>
      </c>
      <c r="L15343" s="34">
        <v>49</v>
      </c>
      <c r="M15343" s="34">
        <v>29</v>
      </c>
      <c r="N15343" s="34">
        <v>79</v>
      </c>
      <c r="O15343" s="34">
        <v>54</v>
      </c>
      <c r="P15343" s="34">
        <v>78</v>
      </c>
      <c r="Q15343" s="34">
        <v>94</v>
      </c>
      <c r="R15343" s="34">
        <v>96</v>
      </c>
      <c r="S15343" s="34">
        <v>90</v>
      </c>
      <c r="T15343" s="34">
        <v>97</v>
      </c>
      <c r="U15343" s="34">
        <v>89</v>
      </c>
      <c r="V15343" s="34">
        <v>100</v>
      </c>
      <c r="W15343" s="34">
        <v>107</v>
      </c>
      <c r="X15343" s="34">
        <v>89</v>
      </c>
      <c r="Y15343" s="34">
        <v>73</v>
      </c>
      <c r="Z15343" s="34">
        <v>86</v>
      </c>
      <c r="AA15343" s="34">
        <v>77</v>
      </c>
      <c r="AB15343" s="34">
        <v>122</v>
      </c>
      <c r="AC15343" s="34">
        <v>85</v>
      </c>
    </row>
    <row r="15344" spans="1:29" x14ac:dyDescent="0.2">
      <c r="A15344" s="34" t="s">
        <v>75837</v>
      </c>
      <c r="B15344" s="34">
        <v>27</v>
      </c>
      <c r="C15344" s="34">
        <v>40</v>
      </c>
      <c r="D15344" s="34">
        <v>59</v>
      </c>
      <c r="E15344" s="34">
        <v>59</v>
      </c>
      <c r="F15344" s="34">
        <v>50</v>
      </c>
      <c r="G15344" s="34">
        <v>24</v>
      </c>
      <c r="H15344" s="34">
        <v>31</v>
      </c>
      <c r="I15344" s="34">
        <v>42</v>
      </c>
      <c r="J15344" s="34">
        <v>30</v>
      </c>
      <c r="K15344" s="34">
        <v>43</v>
      </c>
      <c r="L15344" s="34">
        <v>18</v>
      </c>
      <c r="M15344" s="34">
        <v>31</v>
      </c>
      <c r="N15344" s="34">
        <v>38</v>
      </c>
      <c r="O15344" s="34">
        <v>26</v>
      </c>
      <c r="P15344" s="34">
        <v>30</v>
      </c>
      <c r="Q15344" s="34">
        <v>59</v>
      </c>
      <c r="R15344" s="34">
        <v>29</v>
      </c>
      <c r="S15344" s="34">
        <v>45</v>
      </c>
      <c r="T15344" s="34">
        <v>22</v>
      </c>
      <c r="U15344" s="34">
        <v>31</v>
      </c>
      <c r="V15344" s="34">
        <v>45</v>
      </c>
      <c r="W15344" s="34">
        <v>34</v>
      </c>
      <c r="X15344" s="34">
        <v>59</v>
      </c>
      <c r="Y15344" s="34">
        <v>31</v>
      </c>
      <c r="Z15344" s="34">
        <v>53</v>
      </c>
      <c r="AA15344" s="34">
        <v>38</v>
      </c>
      <c r="AB15344" s="34">
        <v>19</v>
      </c>
      <c r="AC15344" s="34">
        <v>69</v>
      </c>
    </row>
    <row r="15345" spans="1:29" x14ac:dyDescent="0.2">
      <c r="A15345" s="34" t="s">
        <v>75838</v>
      </c>
      <c r="B15345" s="34">
        <v>100</v>
      </c>
      <c r="C15345" s="34">
        <v>86</v>
      </c>
      <c r="D15345" s="34">
        <v>163</v>
      </c>
      <c r="E15345" s="34">
        <v>101</v>
      </c>
      <c r="F15345" s="34">
        <v>140</v>
      </c>
      <c r="G15345" s="34">
        <v>64</v>
      </c>
      <c r="H15345" s="34">
        <v>122</v>
      </c>
      <c r="I15345" s="34">
        <v>70</v>
      </c>
      <c r="J15345" s="34">
        <v>79</v>
      </c>
      <c r="K15345" s="34">
        <v>79</v>
      </c>
      <c r="L15345" s="34">
        <v>44</v>
      </c>
      <c r="M15345" s="34">
        <v>93</v>
      </c>
      <c r="N15345" s="34">
        <v>102</v>
      </c>
      <c r="O15345" s="34">
        <v>67</v>
      </c>
      <c r="P15345" s="34">
        <v>105</v>
      </c>
      <c r="Q15345" s="34">
        <v>88</v>
      </c>
      <c r="R15345" s="34">
        <v>120</v>
      </c>
      <c r="S15345" s="34">
        <v>125</v>
      </c>
      <c r="T15345" s="34">
        <v>68</v>
      </c>
      <c r="U15345" s="34">
        <v>67</v>
      </c>
      <c r="V15345" s="34">
        <v>116</v>
      </c>
      <c r="W15345" s="34">
        <v>80</v>
      </c>
      <c r="X15345" s="34">
        <v>156</v>
      </c>
      <c r="Y15345" s="34">
        <v>41</v>
      </c>
      <c r="Z15345" s="34">
        <v>157</v>
      </c>
      <c r="AA15345" s="34">
        <v>96</v>
      </c>
      <c r="AB15345" s="34">
        <v>103</v>
      </c>
      <c r="AC15345" s="34">
        <v>151</v>
      </c>
    </row>
    <row r="15346" spans="1:29" x14ac:dyDescent="0.2">
      <c r="A15346" s="34" t="s">
        <v>75839</v>
      </c>
      <c r="B15346" s="34">
        <v>73</v>
      </c>
      <c r="C15346" s="34">
        <v>60</v>
      </c>
      <c r="D15346" s="34">
        <v>83</v>
      </c>
      <c r="E15346" s="34">
        <v>52</v>
      </c>
      <c r="F15346" s="34">
        <v>76</v>
      </c>
      <c r="G15346" s="34">
        <v>77</v>
      </c>
      <c r="H15346" s="34">
        <v>103</v>
      </c>
      <c r="I15346" s="34">
        <v>39</v>
      </c>
      <c r="J15346" s="34">
        <v>77</v>
      </c>
      <c r="K15346" s="34">
        <v>44</v>
      </c>
      <c r="L15346" s="34">
        <v>76</v>
      </c>
      <c r="M15346" s="34">
        <v>61</v>
      </c>
      <c r="N15346" s="34">
        <v>76</v>
      </c>
      <c r="O15346" s="34">
        <v>92</v>
      </c>
      <c r="P15346" s="34">
        <v>101</v>
      </c>
      <c r="Q15346" s="34">
        <v>85</v>
      </c>
      <c r="R15346" s="34">
        <v>118</v>
      </c>
      <c r="S15346" s="34">
        <v>79</v>
      </c>
      <c r="T15346" s="34">
        <v>121</v>
      </c>
      <c r="U15346" s="34">
        <v>56</v>
      </c>
      <c r="V15346" s="34">
        <v>65</v>
      </c>
      <c r="W15346" s="34">
        <v>71</v>
      </c>
      <c r="X15346" s="34">
        <v>99</v>
      </c>
      <c r="Y15346" s="34">
        <v>76</v>
      </c>
      <c r="Z15346" s="34">
        <v>79</v>
      </c>
      <c r="AA15346" s="34">
        <v>84</v>
      </c>
      <c r="AB15346" s="34">
        <v>153</v>
      </c>
      <c r="AC15346" s="34">
        <v>82</v>
      </c>
    </row>
    <row r="15347" spans="1:29" x14ac:dyDescent="0.2">
      <c r="A15347" s="34" t="s">
        <v>75840</v>
      </c>
      <c r="B15347" s="34">
        <v>31</v>
      </c>
      <c r="C15347" s="34">
        <v>45</v>
      </c>
      <c r="D15347" s="34">
        <v>45</v>
      </c>
      <c r="E15347" s="34">
        <v>52</v>
      </c>
      <c r="F15347" s="34">
        <v>56</v>
      </c>
      <c r="G15347" s="34">
        <v>58</v>
      </c>
      <c r="H15347" s="34">
        <v>22</v>
      </c>
      <c r="I15347" s="34">
        <v>35</v>
      </c>
      <c r="J15347" s="34">
        <v>32</v>
      </c>
      <c r="K15347" s="34">
        <v>28</v>
      </c>
      <c r="L15347" s="34">
        <v>43</v>
      </c>
      <c r="M15347" s="34">
        <v>39</v>
      </c>
      <c r="N15347" s="34">
        <v>40</v>
      </c>
      <c r="O15347" s="34">
        <v>38</v>
      </c>
      <c r="P15347" s="34">
        <v>35</v>
      </c>
      <c r="Q15347" s="34">
        <v>56</v>
      </c>
      <c r="R15347" s="34">
        <v>67</v>
      </c>
      <c r="S15347" s="34">
        <v>65</v>
      </c>
      <c r="T15347" s="34">
        <v>35</v>
      </c>
      <c r="U15347" s="34">
        <v>46</v>
      </c>
      <c r="V15347" s="34">
        <v>59</v>
      </c>
      <c r="W15347" s="34">
        <v>68</v>
      </c>
      <c r="X15347" s="34">
        <v>34</v>
      </c>
      <c r="Y15347" s="34">
        <v>37</v>
      </c>
      <c r="Z15347" s="34">
        <v>64</v>
      </c>
      <c r="AA15347" s="34">
        <v>57</v>
      </c>
      <c r="AB15347" s="34">
        <v>65</v>
      </c>
      <c r="AC15347" s="34">
        <v>74</v>
      </c>
    </row>
    <row r="15348" spans="1:29" x14ac:dyDescent="0.2">
      <c r="A15348" s="34" t="s">
        <v>75841</v>
      </c>
      <c r="B15348" s="34">
        <v>56</v>
      </c>
      <c r="C15348" s="34">
        <v>75</v>
      </c>
      <c r="D15348" s="34">
        <v>82</v>
      </c>
      <c r="E15348" s="34">
        <v>87</v>
      </c>
      <c r="F15348" s="34">
        <v>97</v>
      </c>
      <c r="G15348" s="34">
        <v>97</v>
      </c>
      <c r="H15348" s="34">
        <v>79</v>
      </c>
      <c r="I15348" s="34">
        <v>52</v>
      </c>
      <c r="J15348" s="34">
        <v>71</v>
      </c>
      <c r="K15348" s="34">
        <v>89</v>
      </c>
      <c r="L15348" s="34">
        <v>54</v>
      </c>
      <c r="M15348" s="34">
        <v>50</v>
      </c>
      <c r="N15348" s="34">
        <v>62</v>
      </c>
      <c r="O15348" s="34">
        <v>44</v>
      </c>
      <c r="P15348" s="34">
        <v>71</v>
      </c>
      <c r="Q15348" s="34">
        <v>79</v>
      </c>
      <c r="R15348" s="34">
        <v>107</v>
      </c>
      <c r="S15348" s="34">
        <v>124</v>
      </c>
      <c r="T15348" s="34">
        <v>91</v>
      </c>
      <c r="U15348" s="34">
        <v>67</v>
      </c>
      <c r="V15348" s="34">
        <v>65</v>
      </c>
      <c r="W15348" s="34">
        <v>85</v>
      </c>
      <c r="X15348" s="34">
        <v>133</v>
      </c>
      <c r="Y15348" s="34">
        <v>88</v>
      </c>
      <c r="Z15348" s="34">
        <v>90</v>
      </c>
      <c r="AA15348" s="34">
        <v>93</v>
      </c>
      <c r="AB15348" s="34">
        <v>127</v>
      </c>
      <c r="AC15348" s="34">
        <v>117</v>
      </c>
    </row>
    <row r="15349" spans="1:29" x14ac:dyDescent="0.2">
      <c r="A15349" s="34" t="s">
        <v>75842</v>
      </c>
      <c r="B15349" s="34">
        <v>16</v>
      </c>
      <c r="C15349" s="34">
        <v>41</v>
      </c>
      <c r="D15349" s="34">
        <v>33</v>
      </c>
      <c r="E15349" s="34">
        <v>32</v>
      </c>
      <c r="F15349" s="34">
        <v>31</v>
      </c>
      <c r="G15349" s="34">
        <v>8</v>
      </c>
      <c r="H15349" s="34">
        <v>20</v>
      </c>
      <c r="I15349" s="34">
        <v>24</v>
      </c>
      <c r="J15349" s="34">
        <v>18</v>
      </c>
      <c r="K15349" s="34">
        <v>16</v>
      </c>
      <c r="L15349" s="34">
        <v>11</v>
      </c>
      <c r="M15349" s="34">
        <v>17</v>
      </c>
      <c r="N15349" s="34">
        <v>21</v>
      </c>
      <c r="O15349" s="34">
        <v>13</v>
      </c>
      <c r="P15349" s="34">
        <v>39</v>
      </c>
      <c r="Q15349" s="34">
        <v>31</v>
      </c>
      <c r="R15349" s="34">
        <v>27</v>
      </c>
      <c r="S15349" s="34">
        <v>32</v>
      </c>
      <c r="T15349" s="34">
        <v>18</v>
      </c>
      <c r="U15349" s="34">
        <v>23</v>
      </c>
      <c r="V15349" s="34">
        <v>31</v>
      </c>
      <c r="W15349" s="34">
        <v>11</v>
      </c>
      <c r="X15349" s="34">
        <v>19</v>
      </c>
      <c r="Y15349" s="34">
        <v>15</v>
      </c>
      <c r="Z15349" s="34">
        <v>36</v>
      </c>
      <c r="AA15349" s="34">
        <v>36</v>
      </c>
      <c r="AB15349" s="34">
        <v>26</v>
      </c>
      <c r="AC15349" s="34">
        <v>28</v>
      </c>
    </row>
    <row r="15350" spans="1:29" x14ac:dyDescent="0.2">
      <c r="A15350" s="34" t="s">
        <v>75843</v>
      </c>
      <c r="B15350" s="34">
        <v>97</v>
      </c>
      <c r="C15350" s="34">
        <v>142</v>
      </c>
      <c r="D15350" s="34">
        <v>202</v>
      </c>
      <c r="E15350" s="34">
        <v>170</v>
      </c>
      <c r="F15350" s="34">
        <v>143</v>
      </c>
      <c r="G15350" s="34">
        <v>152</v>
      </c>
      <c r="H15350" s="34">
        <v>152</v>
      </c>
      <c r="I15350" s="34">
        <v>138</v>
      </c>
      <c r="J15350" s="34">
        <v>157</v>
      </c>
      <c r="K15350" s="34">
        <v>134</v>
      </c>
      <c r="L15350" s="34">
        <v>102</v>
      </c>
      <c r="M15350" s="34">
        <v>123</v>
      </c>
      <c r="N15350" s="34">
        <v>139</v>
      </c>
      <c r="O15350" s="34">
        <v>140</v>
      </c>
      <c r="P15350" s="34">
        <v>108</v>
      </c>
      <c r="Q15350" s="34">
        <v>147</v>
      </c>
      <c r="R15350" s="34">
        <v>165</v>
      </c>
      <c r="S15350" s="34">
        <v>224</v>
      </c>
      <c r="T15350" s="34">
        <v>124</v>
      </c>
      <c r="U15350" s="34">
        <v>127</v>
      </c>
      <c r="V15350" s="34">
        <v>229</v>
      </c>
      <c r="W15350" s="34">
        <v>145</v>
      </c>
      <c r="X15350" s="34">
        <v>238</v>
      </c>
      <c r="Y15350" s="34">
        <v>103</v>
      </c>
      <c r="Z15350" s="34">
        <v>157</v>
      </c>
      <c r="AA15350" s="34">
        <v>176</v>
      </c>
      <c r="AB15350" s="34">
        <v>197</v>
      </c>
      <c r="AC15350" s="34">
        <v>218</v>
      </c>
    </row>
    <row r="15351" spans="1:29" x14ac:dyDescent="0.2">
      <c r="A15351" s="34" t="s">
        <v>75844</v>
      </c>
      <c r="B15351" s="34">
        <v>12</v>
      </c>
      <c r="C15351" s="34">
        <v>19</v>
      </c>
      <c r="D15351" s="34">
        <v>42</v>
      </c>
      <c r="E15351" s="34">
        <v>32</v>
      </c>
      <c r="F15351" s="34">
        <v>24</v>
      </c>
      <c r="G15351" s="34">
        <v>23</v>
      </c>
      <c r="H15351" s="34">
        <v>13</v>
      </c>
      <c r="I15351" s="34">
        <v>17</v>
      </c>
      <c r="J15351" s="34">
        <v>12</v>
      </c>
      <c r="K15351" s="34">
        <v>40</v>
      </c>
      <c r="L15351" s="34">
        <v>7</v>
      </c>
      <c r="M15351" s="34">
        <v>11</v>
      </c>
      <c r="N15351" s="34">
        <v>19</v>
      </c>
      <c r="O15351" s="34">
        <v>9</v>
      </c>
      <c r="P15351" s="34">
        <v>21</v>
      </c>
      <c r="Q15351" s="34">
        <v>12</v>
      </c>
      <c r="R15351" s="34">
        <v>10</v>
      </c>
      <c r="S15351" s="34">
        <v>37</v>
      </c>
      <c r="T15351" s="34">
        <v>7</v>
      </c>
      <c r="U15351" s="34">
        <v>21</v>
      </c>
      <c r="V15351" s="34">
        <v>30</v>
      </c>
      <c r="W15351" s="34">
        <v>17</v>
      </c>
      <c r="X15351" s="34">
        <v>32</v>
      </c>
      <c r="Y15351" s="34">
        <v>23</v>
      </c>
      <c r="Z15351" s="34">
        <v>41</v>
      </c>
      <c r="AA15351" s="34">
        <v>23</v>
      </c>
      <c r="AB15351" s="34">
        <v>12</v>
      </c>
      <c r="AC15351" s="34">
        <v>41</v>
      </c>
    </row>
    <row r="15352" spans="1:29" x14ac:dyDescent="0.2">
      <c r="A15352" s="34" t="s">
        <v>75845</v>
      </c>
      <c r="B15352" s="34">
        <v>32</v>
      </c>
      <c r="C15352" s="34">
        <v>87</v>
      </c>
      <c r="D15352" s="34">
        <v>156</v>
      </c>
      <c r="E15352" s="34">
        <v>96</v>
      </c>
      <c r="F15352" s="34">
        <v>92</v>
      </c>
      <c r="G15352" s="34">
        <v>94</v>
      </c>
      <c r="H15352" s="34">
        <v>89</v>
      </c>
      <c r="I15352" s="34">
        <v>66</v>
      </c>
      <c r="J15352" s="34">
        <v>58</v>
      </c>
      <c r="K15352" s="34">
        <v>71</v>
      </c>
      <c r="L15352" s="34">
        <v>33</v>
      </c>
      <c r="M15352" s="34">
        <v>52</v>
      </c>
      <c r="N15352" s="34">
        <v>82</v>
      </c>
      <c r="O15352" s="34">
        <v>79</v>
      </c>
      <c r="P15352" s="34">
        <v>64</v>
      </c>
      <c r="Q15352" s="34">
        <v>59</v>
      </c>
      <c r="R15352" s="34">
        <v>81</v>
      </c>
      <c r="S15352" s="34">
        <v>89</v>
      </c>
      <c r="T15352" s="34">
        <v>46</v>
      </c>
      <c r="U15352" s="34">
        <v>30</v>
      </c>
      <c r="V15352" s="34">
        <v>87</v>
      </c>
      <c r="W15352" s="34">
        <v>47</v>
      </c>
      <c r="X15352" s="34">
        <v>91</v>
      </c>
      <c r="Y15352" s="34">
        <v>53</v>
      </c>
      <c r="Z15352" s="34">
        <v>115</v>
      </c>
      <c r="AA15352" s="34">
        <v>80</v>
      </c>
      <c r="AB15352" s="34">
        <v>50</v>
      </c>
      <c r="AC15352" s="34">
        <v>106</v>
      </c>
    </row>
    <row r="15353" spans="1:29" x14ac:dyDescent="0.2">
      <c r="A15353" s="34" t="s">
        <v>75846</v>
      </c>
      <c r="B15353" s="34">
        <v>104</v>
      </c>
      <c r="C15353" s="34">
        <v>64</v>
      </c>
      <c r="D15353" s="34">
        <v>107</v>
      </c>
      <c r="E15353" s="34">
        <v>67</v>
      </c>
      <c r="F15353" s="34">
        <v>127</v>
      </c>
      <c r="G15353" s="34">
        <v>98</v>
      </c>
      <c r="H15353" s="34">
        <v>113</v>
      </c>
      <c r="I15353" s="34">
        <v>52</v>
      </c>
      <c r="J15353" s="34">
        <v>109</v>
      </c>
      <c r="K15353" s="34">
        <v>56</v>
      </c>
      <c r="L15353" s="34">
        <v>91</v>
      </c>
      <c r="M15353" s="34">
        <v>64</v>
      </c>
      <c r="N15353" s="34">
        <v>77</v>
      </c>
      <c r="O15353" s="34">
        <v>55</v>
      </c>
      <c r="P15353" s="34">
        <v>109</v>
      </c>
      <c r="Q15353" s="34">
        <v>95</v>
      </c>
      <c r="R15353" s="34">
        <v>118</v>
      </c>
      <c r="S15353" s="34">
        <v>94</v>
      </c>
      <c r="T15353" s="34">
        <v>121</v>
      </c>
      <c r="U15353" s="34">
        <v>86</v>
      </c>
      <c r="V15353" s="34">
        <v>140</v>
      </c>
      <c r="W15353" s="34">
        <v>110</v>
      </c>
      <c r="X15353" s="34">
        <v>155</v>
      </c>
      <c r="Y15353" s="34">
        <v>97</v>
      </c>
      <c r="Z15353" s="34">
        <v>104</v>
      </c>
      <c r="AA15353" s="34">
        <v>116</v>
      </c>
      <c r="AB15353" s="34">
        <v>131</v>
      </c>
      <c r="AC15353" s="34">
        <v>160</v>
      </c>
    </row>
    <row r="15354" spans="1:29" x14ac:dyDescent="0.2">
      <c r="A15354" s="34" t="s">
        <v>75847</v>
      </c>
      <c r="B15354" s="34">
        <v>194</v>
      </c>
      <c r="C15354" s="34">
        <v>302</v>
      </c>
      <c r="D15354" s="34">
        <v>470</v>
      </c>
      <c r="E15354" s="34">
        <v>364</v>
      </c>
      <c r="F15354" s="34">
        <v>422</v>
      </c>
      <c r="G15354" s="34">
        <v>270</v>
      </c>
      <c r="H15354" s="34">
        <v>410</v>
      </c>
      <c r="I15354" s="34">
        <v>307</v>
      </c>
      <c r="J15354" s="34">
        <v>324</v>
      </c>
      <c r="K15354" s="34">
        <v>284</v>
      </c>
      <c r="L15354" s="34">
        <v>250</v>
      </c>
      <c r="M15354" s="34">
        <v>270</v>
      </c>
      <c r="N15354" s="34">
        <v>317</v>
      </c>
      <c r="O15354" s="34">
        <v>232</v>
      </c>
      <c r="P15354" s="34">
        <v>355</v>
      </c>
      <c r="Q15354" s="34">
        <v>384</v>
      </c>
      <c r="R15354" s="34">
        <v>382</v>
      </c>
      <c r="S15354" s="34">
        <v>411</v>
      </c>
      <c r="T15354" s="34">
        <v>329</v>
      </c>
      <c r="U15354" s="34">
        <v>239</v>
      </c>
      <c r="V15354" s="34">
        <v>545</v>
      </c>
      <c r="W15354" s="34">
        <v>392</v>
      </c>
      <c r="X15354" s="34">
        <v>501</v>
      </c>
      <c r="Y15354" s="34">
        <v>277</v>
      </c>
      <c r="Z15354" s="34">
        <v>416</v>
      </c>
      <c r="AA15354" s="34">
        <v>361</v>
      </c>
      <c r="AB15354" s="34">
        <v>394</v>
      </c>
      <c r="AC15354" s="34">
        <v>479</v>
      </c>
    </row>
    <row r="15355" spans="1:29" x14ac:dyDescent="0.2">
      <c r="A15355" s="34" t="s">
        <v>75848</v>
      </c>
      <c r="B15355" s="34">
        <v>117</v>
      </c>
      <c r="C15355" s="34">
        <v>100</v>
      </c>
      <c r="D15355" s="34">
        <v>164</v>
      </c>
      <c r="E15355" s="34">
        <v>121</v>
      </c>
      <c r="F15355" s="34">
        <v>156</v>
      </c>
      <c r="G15355" s="34">
        <v>98</v>
      </c>
      <c r="H15355" s="34">
        <v>198</v>
      </c>
      <c r="I15355" s="34">
        <v>85</v>
      </c>
      <c r="J15355" s="34">
        <v>154</v>
      </c>
      <c r="K15355" s="34">
        <v>100</v>
      </c>
      <c r="L15355" s="34">
        <v>168</v>
      </c>
      <c r="M15355" s="34">
        <v>122</v>
      </c>
      <c r="N15355" s="34">
        <v>174</v>
      </c>
      <c r="O15355" s="34">
        <v>139</v>
      </c>
      <c r="P15355" s="34">
        <v>189</v>
      </c>
      <c r="Q15355" s="34">
        <v>119</v>
      </c>
      <c r="R15355" s="34">
        <v>220</v>
      </c>
      <c r="S15355" s="34">
        <v>132</v>
      </c>
      <c r="T15355" s="34">
        <v>218</v>
      </c>
      <c r="U15355" s="34">
        <v>85</v>
      </c>
      <c r="V15355" s="34">
        <v>217</v>
      </c>
      <c r="W15355" s="34">
        <v>142</v>
      </c>
      <c r="X15355" s="34">
        <v>191</v>
      </c>
      <c r="Y15355" s="34">
        <v>109</v>
      </c>
      <c r="Z15355" s="34">
        <v>143</v>
      </c>
      <c r="AA15355" s="34">
        <v>119</v>
      </c>
      <c r="AB15355" s="34">
        <v>219</v>
      </c>
      <c r="AC15355" s="34">
        <v>192</v>
      </c>
    </row>
    <row r="15356" spans="1:29" x14ac:dyDescent="0.2">
      <c r="A15356" s="34" t="s">
        <v>75849</v>
      </c>
      <c r="B15356" s="34">
        <v>20</v>
      </c>
      <c r="C15356" s="34">
        <v>31</v>
      </c>
      <c r="D15356" s="34">
        <v>19</v>
      </c>
      <c r="E15356" s="34">
        <v>22</v>
      </c>
      <c r="F15356" s="34">
        <v>9</v>
      </c>
      <c r="G15356" s="34">
        <v>19</v>
      </c>
      <c r="H15356" s="34">
        <v>16</v>
      </c>
      <c r="I15356" s="34">
        <v>22</v>
      </c>
      <c r="J15356" s="34">
        <v>9</v>
      </c>
      <c r="K15356" s="34">
        <v>19</v>
      </c>
      <c r="L15356" s="34">
        <v>6</v>
      </c>
      <c r="M15356" s="34">
        <v>17</v>
      </c>
      <c r="N15356" s="34">
        <v>27</v>
      </c>
      <c r="O15356" s="34">
        <v>29</v>
      </c>
      <c r="P15356" s="34">
        <v>14</v>
      </c>
      <c r="Q15356" s="34">
        <v>11</v>
      </c>
      <c r="R15356" s="34">
        <v>16</v>
      </c>
      <c r="S15356" s="34">
        <v>36</v>
      </c>
      <c r="T15356" s="34">
        <v>7</v>
      </c>
      <c r="U15356" s="34">
        <v>14</v>
      </c>
      <c r="V15356" s="34">
        <v>20</v>
      </c>
      <c r="W15356" s="34">
        <v>6</v>
      </c>
      <c r="X15356" s="34">
        <v>35</v>
      </c>
      <c r="Y15356" s="34">
        <v>9</v>
      </c>
      <c r="Z15356" s="34">
        <v>21</v>
      </c>
      <c r="AA15356" s="34">
        <v>25</v>
      </c>
      <c r="AB15356" s="34">
        <v>8</v>
      </c>
      <c r="AC15356" s="34">
        <v>25</v>
      </c>
    </row>
    <row r="15357" spans="1:29" x14ac:dyDescent="0.2">
      <c r="A15357" s="34" t="s">
        <v>75850</v>
      </c>
      <c r="B15357" s="34">
        <v>43</v>
      </c>
      <c r="C15357" s="34">
        <v>40</v>
      </c>
      <c r="D15357" s="34">
        <v>34</v>
      </c>
      <c r="E15357" s="34">
        <v>16</v>
      </c>
      <c r="F15357" s="34">
        <v>23</v>
      </c>
      <c r="G15357" s="34">
        <v>24</v>
      </c>
      <c r="H15357" s="34">
        <v>35</v>
      </c>
      <c r="I15357" s="34">
        <v>18</v>
      </c>
      <c r="J15357" s="34">
        <v>23</v>
      </c>
      <c r="K15357" s="34">
        <v>22</v>
      </c>
      <c r="L15357" s="34">
        <v>15</v>
      </c>
      <c r="M15357" s="34">
        <v>37</v>
      </c>
      <c r="N15357" s="34">
        <v>10</v>
      </c>
      <c r="O15357" s="34">
        <v>30</v>
      </c>
      <c r="P15357" s="34">
        <v>13</v>
      </c>
      <c r="Q15357" s="34">
        <v>46</v>
      </c>
      <c r="R15357" s="34">
        <v>33</v>
      </c>
      <c r="S15357" s="34">
        <v>39</v>
      </c>
      <c r="T15357" s="34">
        <v>32</v>
      </c>
      <c r="U15357" s="34">
        <v>19</v>
      </c>
      <c r="V15357" s="34">
        <v>34</v>
      </c>
      <c r="W15357" s="34">
        <v>34</v>
      </c>
      <c r="X15357" s="34">
        <v>50</v>
      </c>
      <c r="Y15357" s="34">
        <v>25</v>
      </c>
      <c r="Z15357" s="34">
        <v>29</v>
      </c>
      <c r="AA15357" s="34">
        <v>39</v>
      </c>
      <c r="AB15357" s="34">
        <v>34</v>
      </c>
      <c r="AC15357" s="34">
        <v>54</v>
      </c>
    </row>
    <row r="15358" spans="1:29" x14ac:dyDescent="0.2">
      <c r="A15358" s="34" t="s">
        <v>75851</v>
      </c>
      <c r="B15358" s="34">
        <v>51</v>
      </c>
      <c r="C15358" s="34">
        <v>98</v>
      </c>
      <c r="D15358" s="34">
        <v>86</v>
      </c>
      <c r="E15358" s="34">
        <v>136</v>
      </c>
      <c r="F15358" s="34">
        <v>104</v>
      </c>
      <c r="G15358" s="34">
        <v>104</v>
      </c>
      <c r="H15358" s="34">
        <v>110</v>
      </c>
      <c r="I15358" s="34">
        <v>80</v>
      </c>
      <c r="J15358" s="34">
        <v>72</v>
      </c>
      <c r="K15358" s="34">
        <v>104</v>
      </c>
      <c r="L15358" s="34">
        <v>50</v>
      </c>
      <c r="M15358" s="34">
        <v>87</v>
      </c>
      <c r="N15358" s="34">
        <v>70</v>
      </c>
      <c r="O15358" s="34">
        <v>84</v>
      </c>
      <c r="P15358" s="34">
        <v>91</v>
      </c>
      <c r="Q15358" s="34">
        <v>110</v>
      </c>
      <c r="R15358" s="34">
        <v>96</v>
      </c>
      <c r="S15358" s="34">
        <v>151</v>
      </c>
      <c r="T15358" s="34">
        <v>73</v>
      </c>
      <c r="U15358" s="34">
        <v>79</v>
      </c>
      <c r="V15358" s="34">
        <v>98</v>
      </c>
      <c r="W15358" s="34">
        <v>114</v>
      </c>
      <c r="X15358" s="34">
        <v>123</v>
      </c>
      <c r="Y15358" s="34">
        <v>73</v>
      </c>
      <c r="Z15358" s="34">
        <v>94</v>
      </c>
      <c r="AA15358" s="34">
        <v>87</v>
      </c>
      <c r="AB15358" s="34">
        <v>79</v>
      </c>
      <c r="AC15358" s="34">
        <v>138</v>
      </c>
    </row>
    <row r="15359" spans="1:29" x14ac:dyDescent="0.2">
      <c r="A15359" s="34" t="s">
        <v>75852</v>
      </c>
      <c r="B15359" s="34">
        <v>105</v>
      </c>
      <c r="C15359" s="34">
        <v>78</v>
      </c>
      <c r="D15359" s="34">
        <v>106</v>
      </c>
      <c r="E15359" s="34">
        <v>70</v>
      </c>
      <c r="F15359" s="34">
        <v>80</v>
      </c>
      <c r="G15359" s="34">
        <v>62</v>
      </c>
      <c r="H15359" s="34">
        <v>108</v>
      </c>
      <c r="I15359" s="34">
        <v>45</v>
      </c>
      <c r="J15359" s="34">
        <v>60</v>
      </c>
      <c r="K15359" s="34">
        <v>60</v>
      </c>
      <c r="L15359" s="34">
        <v>57</v>
      </c>
      <c r="M15359" s="34">
        <v>69</v>
      </c>
      <c r="N15359" s="34">
        <v>67</v>
      </c>
      <c r="O15359" s="34">
        <v>47</v>
      </c>
      <c r="P15359" s="34">
        <v>66</v>
      </c>
      <c r="Q15359" s="34">
        <v>64</v>
      </c>
      <c r="R15359" s="34">
        <v>90</v>
      </c>
      <c r="S15359" s="34">
        <v>70</v>
      </c>
      <c r="T15359" s="34">
        <v>69</v>
      </c>
      <c r="U15359" s="34">
        <v>61</v>
      </c>
      <c r="V15359" s="34">
        <v>108</v>
      </c>
      <c r="W15359" s="34">
        <v>80</v>
      </c>
      <c r="X15359" s="34">
        <v>153</v>
      </c>
      <c r="Y15359" s="34">
        <v>63</v>
      </c>
      <c r="Z15359" s="34">
        <v>105</v>
      </c>
      <c r="AA15359" s="34">
        <v>87</v>
      </c>
      <c r="AB15359" s="34">
        <v>74</v>
      </c>
      <c r="AC15359" s="34">
        <v>105</v>
      </c>
    </row>
    <row r="15360" spans="1:29" x14ac:dyDescent="0.2">
      <c r="A15360" s="34" t="s">
        <v>75853</v>
      </c>
      <c r="B15360" s="34">
        <v>55</v>
      </c>
      <c r="C15360" s="34">
        <v>104</v>
      </c>
      <c r="D15360" s="34">
        <v>135</v>
      </c>
      <c r="E15360" s="34">
        <v>102</v>
      </c>
      <c r="F15360" s="34">
        <v>88</v>
      </c>
      <c r="G15360" s="34">
        <v>104</v>
      </c>
      <c r="H15360" s="34">
        <v>63</v>
      </c>
      <c r="I15360" s="34">
        <v>84</v>
      </c>
      <c r="J15360" s="34">
        <v>61</v>
      </c>
      <c r="K15360" s="34">
        <v>125</v>
      </c>
      <c r="L15360" s="34">
        <v>41</v>
      </c>
      <c r="M15360" s="34">
        <v>60</v>
      </c>
      <c r="N15360" s="34">
        <v>72</v>
      </c>
      <c r="O15360" s="34">
        <v>61</v>
      </c>
      <c r="P15360" s="34">
        <v>85</v>
      </c>
      <c r="Q15360" s="34">
        <v>63</v>
      </c>
      <c r="R15360" s="34">
        <v>107</v>
      </c>
      <c r="S15360" s="34">
        <v>133</v>
      </c>
      <c r="T15360" s="34">
        <v>41</v>
      </c>
      <c r="U15360" s="34">
        <v>58</v>
      </c>
      <c r="V15360" s="34">
        <v>123</v>
      </c>
      <c r="W15360" s="34">
        <v>75</v>
      </c>
      <c r="X15360" s="34">
        <v>119</v>
      </c>
      <c r="Y15360" s="34">
        <v>59</v>
      </c>
      <c r="Z15360" s="34">
        <v>123</v>
      </c>
      <c r="AA15360" s="34">
        <v>110</v>
      </c>
      <c r="AB15360" s="34">
        <v>57</v>
      </c>
      <c r="AC15360" s="34">
        <v>145</v>
      </c>
    </row>
    <row r="15361" spans="1:29" x14ac:dyDescent="0.2">
      <c r="A15361" s="34" t="s">
        <v>75854</v>
      </c>
      <c r="B15361" s="34">
        <v>27</v>
      </c>
      <c r="C15361" s="34">
        <v>29</v>
      </c>
      <c r="D15361" s="34">
        <v>30</v>
      </c>
      <c r="E15361" s="34">
        <v>43</v>
      </c>
      <c r="F15361" s="34">
        <v>27</v>
      </c>
      <c r="G15361" s="34">
        <v>9</v>
      </c>
      <c r="H15361" s="34">
        <v>25</v>
      </c>
      <c r="I15361" s="34">
        <v>28</v>
      </c>
      <c r="J15361" s="34">
        <v>24</v>
      </c>
      <c r="K15361" s="34">
        <v>30</v>
      </c>
      <c r="L15361" s="34">
        <v>15</v>
      </c>
      <c r="M15361" s="34">
        <v>29</v>
      </c>
      <c r="N15361" s="34">
        <v>26</v>
      </c>
      <c r="O15361" s="34">
        <v>12</v>
      </c>
      <c r="P15361" s="34">
        <v>16</v>
      </c>
      <c r="Q15361" s="34">
        <v>29</v>
      </c>
      <c r="R15361" s="34">
        <v>39</v>
      </c>
      <c r="S15361" s="34">
        <v>42</v>
      </c>
      <c r="T15361" s="34">
        <v>20</v>
      </c>
      <c r="U15361" s="34">
        <v>28</v>
      </c>
      <c r="V15361" s="34">
        <v>47</v>
      </c>
      <c r="W15361" s="34">
        <v>20</v>
      </c>
      <c r="X15361" s="34">
        <v>35</v>
      </c>
      <c r="Y15361" s="34">
        <v>13</v>
      </c>
      <c r="Z15361" s="34">
        <v>56</v>
      </c>
      <c r="AA15361" s="34">
        <v>25</v>
      </c>
      <c r="AB15361" s="34">
        <v>27</v>
      </c>
      <c r="AC15361" s="34">
        <v>51</v>
      </c>
    </row>
    <row r="15362" spans="1:29" x14ac:dyDescent="0.2">
      <c r="A15362" s="34" t="s">
        <v>75855</v>
      </c>
      <c r="B15362" s="34">
        <v>21</v>
      </c>
      <c r="C15362" s="34">
        <v>29</v>
      </c>
      <c r="D15362" s="34">
        <v>21</v>
      </c>
      <c r="E15362" s="34">
        <v>22</v>
      </c>
      <c r="F15362" s="34">
        <v>36</v>
      </c>
      <c r="G15362" s="34">
        <v>16</v>
      </c>
      <c r="H15362" s="34">
        <v>29</v>
      </c>
      <c r="I15362" s="34">
        <v>24</v>
      </c>
      <c r="J15362" s="34">
        <v>14</v>
      </c>
      <c r="K15362" s="34">
        <v>19</v>
      </c>
      <c r="L15362" s="34">
        <v>25</v>
      </c>
      <c r="M15362" s="34">
        <v>19</v>
      </c>
      <c r="N15362" s="34">
        <v>11</v>
      </c>
      <c r="O15362" s="34">
        <v>5</v>
      </c>
      <c r="P15362" s="34">
        <v>18</v>
      </c>
      <c r="Q15362" s="34">
        <v>14</v>
      </c>
      <c r="R15362" s="34">
        <v>17</v>
      </c>
      <c r="S15362" s="34">
        <v>34</v>
      </c>
      <c r="T15362" s="34">
        <v>15</v>
      </c>
      <c r="U15362" s="34">
        <v>25</v>
      </c>
      <c r="V15362" s="34">
        <v>20</v>
      </c>
      <c r="W15362" s="34">
        <v>18</v>
      </c>
      <c r="X15362" s="34">
        <v>29</v>
      </c>
      <c r="Y15362" s="34">
        <v>17</v>
      </c>
      <c r="Z15362" s="34">
        <v>19</v>
      </c>
      <c r="AA15362" s="34">
        <v>20</v>
      </c>
      <c r="AB15362" s="34">
        <v>24</v>
      </c>
      <c r="AC15362" s="34">
        <v>33</v>
      </c>
    </row>
    <row r="15363" spans="1:29" x14ac:dyDescent="0.2">
      <c r="A15363" s="34" t="s">
        <v>75856</v>
      </c>
      <c r="B15363" s="34">
        <v>47</v>
      </c>
      <c r="C15363" s="34">
        <v>46</v>
      </c>
      <c r="D15363" s="34">
        <v>75</v>
      </c>
      <c r="E15363" s="34">
        <v>54</v>
      </c>
      <c r="F15363" s="34">
        <v>51</v>
      </c>
      <c r="G15363" s="34">
        <v>56</v>
      </c>
      <c r="H15363" s="34">
        <v>35</v>
      </c>
      <c r="I15363" s="34">
        <v>56</v>
      </c>
      <c r="J15363" s="34">
        <v>40</v>
      </c>
      <c r="K15363" s="34">
        <v>31</v>
      </c>
      <c r="L15363" s="34">
        <v>11</v>
      </c>
      <c r="M15363" s="34">
        <v>37</v>
      </c>
      <c r="N15363" s="34">
        <v>32</v>
      </c>
      <c r="O15363" s="34">
        <v>41</v>
      </c>
      <c r="P15363" s="34">
        <v>21</v>
      </c>
      <c r="Q15363" s="34">
        <v>52</v>
      </c>
      <c r="R15363" s="34">
        <v>40</v>
      </c>
      <c r="S15363" s="34">
        <v>51</v>
      </c>
      <c r="T15363" s="34">
        <v>18</v>
      </c>
      <c r="U15363" s="34">
        <v>49</v>
      </c>
      <c r="V15363" s="34">
        <v>51</v>
      </c>
      <c r="W15363" s="34">
        <v>46</v>
      </c>
      <c r="X15363" s="34">
        <v>52</v>
      </c>
      <c r="Y15363" s="34">
        <v>30</v>
      </c>
      <c r="Z15363" s="34">
        <v>51</v>
      </c>
      <c r="AA15363" s="34">
        <v>38</v>
      </c>
      <c r="AB15363" s="34">
        <v>28</v>
      </c>
      <c r="AC15363" s="34">
        <v>53</v>
      </c>
    </row>
    <row r="15364" spans="1:29" x14ac:dyDescent="0.2">
      <c r="A15364" s="34" t="s">
        <v>75857</v>
      </c>
      <c r="B15364" s="34">
        <v>31</v>
      </c>
      <c r="C15364" s="34">
        <v>20</v>
      </c>
      <c r="D15364" s="34">
        <v>33</v>
      </c>
      <c r="E15364" s="34">
        <v>19</v>
      </c>
      <c r="F15364" s="34">
        <v>16</v>
      </c>
      <c r="G15364" s="34">
        <v>19</v>
      </c>
      <c r="H15364" s="34">
        <v>9</v>
      </c>
      <c r="I15364" s="34">
        <v>28</v>
      </c>
      <c r="J15364" s="34">
        <v>12</v>
      </c>
      <c r="K15364" s="34">
        <v>15</v>
      </c>
      <c r="L15364" s="34">
        <v>7</v>
      </c>
      <c r="M15364" s="34">
        <v>19</v>
      </c>
      <c r="N15364" s="34">
        <v>13</v>
      </c>
      <c r="O15364" s="34">
        <v>14</v>
      </c>
      <c r="P15364" s="34">
        <v>4</v>
      </c>
      <c r="Q15364" s="34">
        <v>19</v>
      </c>
      <c r="R15364" s="34">
        <v>12</v>
      </c>
      <c r="S15364" s="34">
        <v>17</v>
      </c>
      <c r="T15364" s="34">
        <v>9</v>
      </c>
      <c r="U15364" s="34">
        <v>15</v>
      </c>
      <c r="V15364" s="34">
        <v>12</v>
      </c>
      <c r="W15364" s="34">
        <v>15</v>
      </c>
      <c r="X15364" s="34">
        <v>25</v>
      </c>
      <c r="Y15364" s="34">
        <v>8</v>
      </c>
      <c r="Z15364" s="34">
        <v>15</v>
      </c>
      <c r="AA15364" s="34">
        <v>17</v>
      </c>
      <c r="AB15364" s="34">
        <v>15</v>
      </c>
      <c r="AC15364" s="34">
        <v>34</v>
      </c>
    </row>
    <row r="15365" spans="1:29" x14ac:dyDescent="0.2">
      <c r="A15365" s="34" t="s">
        <v>75858</v>
      </c>
      <c r="B15365" s="34">
        <v>29</v>
      </c>
      <c r="C15365" s="34">
        <v>38</v>
      </c>
      <c r="D15365" s="34">
        <v>33</v>
      </c>
      <c r="E15365" s="34">
        <v>45</v>
      </c>
      <c r="F15365" s="34">
        <v>21</v>
      </c>
      <c r="G15365" s="34">
        <v>60</v>
      </c>
      <c r="H15365" s="34">
        <v>19</v>
      </c>
      <c r="I15365" s="34">
        <v>47</v>
      </c>
      <c r="J15365" s="34">
        <v>29</v>
      </c>
      <c r="K15365" s="34">
        <v>63</v>
      </c>
      <c r="L15365" s="34">
        <v>27</v>
      </c>
      <c r="M15365" s="34">
        <v>21</v>
      </c>
      <c r="N15365" s="34">
        <v>28</v>
      </c>
      <c r="O15365" s="34">
        <v>40</v>
      </c>
      <c r="P15365" s="34">
        <v>22</v>
      </c>
      <c r="Q15365" s="34">
        <v>40</v>
      </c>
      <c r="R15365" s="34">
        <v>29</v>
      </c>
      <c r="S15365" s="34">
        <v>65</v>
      </c>
      <c r="T15365" s="34">
        <v>16</v>
      </c>
      <c r="U15365" s="34">
        <v>31</v>
      </c>
      <c r="V15365" s="34">
        <v>40</v>
      </c>
      <c r="W15365" s="34">
        <v>52</v>
      </c>
      <c r="X15365" s="34">
        <v>44</v>
      </c>
      <c r="Y15365" s="34">
        <v>33</v>
      </c>
      <c r="Z15365" s="34">
        <v>53</v>
      </c>
      <c r="AA15365" s="34">
        <v>69</v>
      </c>
      <c r="AB15365" s="34">
        <v>26</v>
      </c>
      <c r="AC15365" s="34">
        <v>63</v>
      </c>
    </row>
    <row r="15366" spans="1:29" x14ac:dyDescent="0.2">
      <c r="A15366" s="34" t="s">
        <v>75859</v>
      </c>
      <c r="B15366" s="34">
        <v>35</v>
      </c>
      <c r="C15366" s="34">
        <v>18</v>
      </c>
      <c r="D15366" s="34">
        <v>25</v>
      </c>
      <c r="E15366" s="34">
        <v>17</v>
      </c>
      <c r="F15366" s="34">
        <v>21</v>
      </c>
      <c r="G15366" s="34">
        <v>17</v>
      </c>
      <c r="H15366" s="34">
        <v>28</v>
      </c>
      <c r="I15366" s="34">
        <v>15</v>
      </c>
      <c r="J15366" s="34">
        <v>37</v>
      </c>
      <c r="K15366" s="34">
        <v>29</v>
      </c>
      <c r="L15366" s="34">
        <v>19</v>
      </c>
      <c r="M15366" s="34">
        <v>7</v>
      </c>
      <c r="N15366" s="34">
        <v>30</v>
      </c>
      <c r="O15366" s="34">
        <v>22</v>
      </c>
      <c r="P15366" s="34">
        <v>37</v>
      </c>
      <c r="Q15366" s="34">
        <v>30</v>
      </c>
      <c r="R15366" s="34">
        <v>23</v>
      </c>
      <c r="S15366" s="34">
        <v>23</v>
      </c>
      <c r="T15366" s="34">
        <v>30</v>
      </c>
      <c r="U15366" s="34">
        <v>17</v>
      </c>
      <c r="V15366" s="34">
        <v>39</v>
      </c>
      <c r="W15366" s="34">
        <v>29</v>
      </c>
      <c r="X15366" s="34">
        <v>27</v>
      </c>
      <c r="Y15366" s="34">
        <v>12</v>
      </c>
      <c r="Z15366" s="34">
        <v>22</v>
      </c>
      <c r="AA15366" s="34">
        <v>13</v>
      </c>
      <c r="AB15366" s="34">
        <v>38</v>
      </c>
      <c r="AC15366" s="34">
        <v>23</v>
      </c>
    </row>
    <row r="15367" spans="1:29" x14ac:dyDescent="0.2">
      <c r="A15367" s="34" t="s">
        <v>75860</v>
      </c>
      <c r="B15367" s="34">
        <v>20</v>
      </c>
      <c r="C15367" s="34">
        <v>21</v>
      </c>
      <c r="D15367" s="34">
        <v>34</v>
      </c>
      <c r="E15367" s="34">
        <v>21</v>
      </c>
      <c r="F15367" s="34">
        <v>14</v>
      </c>
      <c r="G15367" s="34">
        <v>34</v>
      </c>
      <c r="H15367" s="34">
        <v>9</v>
      </c>
      <c r="I15367" s="34">
        <v>16</v>
      </c>
      <c r="J15367" s="34">
        <v>13</v>
      </c>
      <c r="K15367" s="34">
        <v>25</v>
      </c>
      <c r="L15367" s="34">
        <v>4</v>
      </c>
      <c r="M15367" s="34">
        <v>10</v>
      </c>
      <c r="N15367" s="34">
        <v>13</v>
      </c>
      <c r="O15367" s="34">
        <v>19</v>
      </c>
      <c r="P15367" s="34">
        <v>8</v>
      </c>
      <c r="Q15367" s="34">
        <v>24</v>
      </c>
      <c r="R15367" s="34">
        <v>17</v>
      </c>
      <c r="S15367" s="34">
        <v>19</v>
      </c>
      <c r="T15367" s="34">
        <v>7</v>
      </c>
      <c r="U15367" s="34">
        <v>10</v>
      </c>
      <c r="V15367" s="34">
        <v>11</v>
      </c>
      <c r="W15367" s="34">
        <v>13</v>
      </c>
      <c r="X15367" s="34">
        <v>18</v>
      </c>
      <c r="Y15367" s="34">
        <v>10</v>
      </c>
      <c r="Z15367" s="34">
        <v>40</v>
      </c>
      <c r="AA15367" s="34">
        <v>14</v>
      </c>
      <c r="AB15367" s="34">
        <v>9</v>
      </c>
      <c r="AC15367" s="34">
        <v>31</v>
      </c>
    </row>
    <row r="15368" spans="1:29" x14ac:dyDescent="0.2">
      <c r="A15368" s="34" t="s">
        <v>75861</v>
      </c>
      <c r="B15368" s="34">
        <v>14</v>
      </c>
      <c r="C15368" s="34">
        <v>2</v>
      </c>
      <c r="D15368" s="34">
        <v>10</v>
      </c>
      <c r="E15368" s="34">
        <v>20</v>
      </c>
      <c r="F15368" s="34">
        <v>9</v>
      </c>
      <c r="G15368" s="34">
        <v>17</v>
      </c>
      <c r="H15368" s="34">
        <v>13</v>
      </c>
      <c r="I15368" s="34">
        <v>5</v>
      </c>
      <c r="J15368" s="34">
        <v>4</v>
      </c>
      <c r="K15368" s="34">
        <v>16</v>
      </c>
      <c r="L15368" s="34">
        <v>3</v>
      </c>
      <c r="M15368" s="34">
        <v>7</v>
      </c>
      <c r="N15368" s="34">
        <v>4</v>
      </c>
      <c r="O15368" s="34">
        <v>3</v>
      </c>
      <c r="P15368" s="34">
        <v>6</v>
      </c>
      <c r="Q15368" s="34">
        <v>8</v>
      </c>
      <c r="R15368" s="34">
        <v>14</v>
      </c>
      <c r="S15368" s="34">
        <v>16</v>
      </c>
      <c r="T15368" s="34">
        <v>1</v>
      </c>
      <c r="U15368" s="34">
        <v>5</v>
      </c>
      <c r="V15368" s="34">
        <v>11</v>
      </c>
      <c r="W15368" s="34">
        <v>9</v>
      </c>
      <c r="X15368" s="34">
        <v>17</v>
      </c>
      <c r="Y15368" s="34">
        <v>6</v>
      </c>
      <c r="Z15368" s="34">
        <v>2</v>
      </c>
      <c r="AA15368" s="34">
        <v>10</v>
      </c>
      <c r="AB15368" s="34">
        <v>11</v>
      </c>
      <c r="AC15368" s="34">
        <v>10</v>
      </c>
    </row>
    <row r="15369" spans="1:29" x14ac:dyDescent="0.2">
      <c r="A15369" s="34" t="s">
        <v>75862</v>
      </c>
      <c r="B15369" s="34">
        <v>8</v>
      </c>
      <c r="C15369" s="34">
        <v>10</v>
      </c>
      <c r="D15369" s="34">
        <v>14</v>
      </c>
      <c r="E15369" s="34">
        <v>12</v>
      </c>
      <c r="F15369" s="34">
        <v>8</v>
      </c>
      <c r="G15369" s="34">
        <v>29</v>
      </c>
      <c r="H15369" s="34">
        <v>8</v>
      </c>
      <c r="I15369" s="34">
        <v>21</v>
      </c>
      <c r="J15369" s="34">
        <v>14</v>
      </c>
      <c r="K15369" s="34">
        <v>10</v>
      </c>
      <c r="L15369" s="34">
        <v>3</v>
      </c>
      <c r="M15369" s="34">
        <v>3</v>
      </c>
      <c r="N15369" s="34">
        <v>8</v>
      </c>
      <c r="O15369" s="34">
        <v>10</v>
      </c>
      <c r="P15369" s="34">
        <v>6</v>
      </c>
      <c r="Q15369" s="34">
        <v>6</v>
      </c>
      <c r="R15369" s="34">
        <v>5</v>
      </c>
      <c r="S15369" s="34">
        <v>14</v>
      </c>
      <c r="T15369" s="34">
        <v>8</v>
      </c>
      <c r="U15369" s="34">
        <v>9</v>
      </c>
      <c r="V15369" s="34">
        <v>15</v>
      </c>
      <c r="W15369" s="34">
        <v>3</v>
      </c>
      <c r="X15369" s="34">
        <v>3</v>
      </c>
      <c r="Y15369" s="34">
        <v>7</v>
      </c>
      <c r="Z15369" s="34">
        <v>3</v>
      </c>
      <c r="AA15369" s="34">
        <v>6</v>
      </c>
      <c r="AB15369" s="34">
        <v>8</v>
      </c>
      <c r="AC15369" s="34">
        <v>13</v>
      </c>
    </row>
    <row r="15370" spans="1:29" x14ac:dyDescent="0.2">
      <c r="A15370" s="34" t="s">
        <v>75863</v>
      </c>
      <c r="B15370" s="34">
        <v>17</v>
      </c>
      <c r="C15370" s="34">
        <v>37</v>
      </c>
      <c r="D15370" s="34">
        <v>26</v>
      </c>
      <c r="E15370" s="34">
        <v>35</v>
      </c>
      <c r="F15370" s="34">
        <v>14</v>
      </c>
      <c r="G15370" s="34">
        <v>14</v>
      </c>
      <c r="H15370" s="34">
        <v>17</v>
      </c>
      <c r="I15370" s="34">
        <v>24</v>
      </c>
      <c r="J15370" s="34">
        <v>15</v>
      </c>
      <c r="K15370" s="34">
        <v>23</v>
      </c>
      <c r="L15370" s="34">
        <v>16</v>
      </c>
      <c r="M15370" s="34">
        <v>22</v>
      </c>
      <c r="N15370" s="34">
        <v>21</v>
      </c>
      <c r="O15370" s="34">
        <v>21</v>
      </c>
      <c r="P15370" s="34">
        <v>24</v>
      </c>
      <c r="Q15370" s="34">
        <v>23</v>
      </c>
      <c r="R15370" s="34">
        <v>27</v>
      </c>
      <c r="S15370" s="34">
        <v>32</v>
      </c>
      <c r="T15370" s="34">
        <v>16</v>
      </c>
      <c r="U15370" s="34">
        <v>29</v>
      </c>
      <c r="V15370" s="34">
        <v>41</v>
      </c>
      <c r="W15370" s="34">
        <v>35</v>
      </c>
      <c r="X15370" s="34">
        <v>41</v>
      </c>
      <c r="Y15370" s="34">
        <v>27</v>
      </c>
      <c r="Z15370" s="34">
        <v>23</v>
      </c>
      <c r="AA15370" s="34">
        <v>47</v>
      </c>
      <c r="AB15370" s="34">
        <v>31</v>
      </c>
      <c r="AC15370" s="34">
        <v>38</v>
      </c>
    </row>
    <row r="15371" spans="1:29" x14ac:dyDescent="0.2">
      <c r="A15371" s="34" t="s">
        <v>75864</v>
      </c>
      <c r="B15371" s="34">
        <v>63</v>
      </c>
      <c r="C15371" s="34">
        <v>46</v>
      </c>
      <c r="D15371" s="34">
        <v>55</v>
      </c>
      <c r="E15371" s="34">
        <v>55</v>
      </c>
      <c r="F15371" s="34">
        <v>85</v>
      </c>
      <c r="G15371" s="34">
        <v>80</v>
      </c>
      <c r="H15371" s="34">
        <v>67</v>
      </c>
      <c r="I15371" s="34">
        <v>35</v>
      </c>
      <c r="J15371" s="34">
        <v>104</v>
      </c>
      <c r="K15371" s="34">
        <v>73</v>
      </c>
      <c r="L15371" s="34">
        <v>65</v>
      </c>
      <c r="M15371" s="34">
        <v>70</v>
      </c>
      <c r="N15371" s="34">
        <v>61</v>
      </c>
      <c r="O15371" s="34">
        <v>57</v>
      </c>
      <c r="P15371" s="34">
        <v>68</v>
      </c>
      <c r="Q15371" s="34">
        <v>102</v>
      </c>
      <c r="R15371" s="34">
        <v>96</v>
      </c>
      <c r="S15371" s="34">
        <v>56</v>
      </c>
      <c r="T15371" s="34">
        <v>98</v>
      </c>
      <c r="U15371" s="34">
        <v>63</v>
      </c>
      <c r="V15371" s="34">
        <v>77</v>
      </c>
      <c r="W15371" s="34">
        <v>55</v>
      </c>
      <c r="X15371" s="34">
        <v>96</v>
      </c>
      <c r="Y15371" s="34">
        <v>57</v>
      </c>
      <c r="Z15371" s="34">
        <v>80</v>
      </c>
      <c r="AA15371" s="34">
        <v>71</v>
      </c>
      <c r="AB15371" s="34">
        <v>91</v>
      </c>
      <c r="AC15371" s="34">
        <v>98</v>
      </c>
    </row>
    <row r="15372" spans="1:29" x14ac:dyDescent="0.2">
      <c r="A15372" s="34" t="s">
        <v>75865</v>
      </c>
      <c r="B15372" s="34">
        <v>64</v>
      </c>
      <c r="C15372" s="34">
        <v>54</v>
      </c>
      <c r="D15372" s="34">
        <v>71</v>
      </c>
      <c r="E15372" s="34">
        <v>82</v>
      </c>
      <c r="F15372" s="34">
        <v>68</v>
      </c>
      <c r="G15372" s="34">
        <v>87</v>
      </c>
      <c r="H15372" s="34">
        <v>57</v>
      </c>
      <c r="I15372" s="34">
        <v>63</v>
      </c>
      <c r="J15372" s="34">
        <v>60</v>
      </c>
      <c r="K15372" s="34">
        <v>76</v>
      </c>
      <c r="L15372" s="34">
        <v>54</v>
      </c>
      <c r="M15372" s="34">
        <v>82</v>
      </c>
      <c r="N15372" s="34">
        <v>76</v>
      </c>
      <c r="O15372" s="34">
        <v>53</v>
      </c>
      <c r="P15372" s="34">
        <v>75</v>
      </c>
      <c r="Q15372" s="34">
        <v>87</v>
      </c>
      <c r="R15372" s="34">
        <v>102</v>
      </c>
      <c r="S15372" s="34">
        <v>69</v>
      </c>
      <c r="T15372" s="34">
        <v>88</v>
      </c>
      <c r="U15372" s="34">
        <v>88</v>
      </c>
      <c r="V15372" s="34">
        <v>89</v>
      </c>
      <c r="W15372" s="34">
        <v>98</v>
      </c>
      <c r="X15372" s="34">
        <v>110</v>
      </c>
      <c r="Y15372" s="34">
        <v>90</v>
      </c>
      <c r="Z15372" s="34">
        <v>54</v>
      </c>
      <c r="AA15372" s="34">
        <v>91</v>
      </c>
      <c r="AB15372" s="34">
        <v>90</v>
      </c>
      <c r="AC15372" s="34">
        <v>122</v>
      </c>
    </row>
    <row r="15373" spans="1:29" x14ac:dyDescent="0.2">
      <c r="A15373" s="34" t="s">
        <v>75866</v>
      </c>
      <c r="B15373" s="34">
        <v>21</v>
      </c>
      <c r="C15373" s="34">
        <v>7</v>
      </c>
      <c r="D15373" s="34">
        <v>22</v>
      </c>
      <c r="E15373" s="34">
        <v>7</v>
      </c>
      <c r="F15373" s="34">
        <v>9</v>
      </c>
      <c r="G15373" s="34">
        <v>13</v>
      </c>
      <c r="H15373" s="34">
        <v>5</v>
      </c>
      <c r="I15373" s="34">
        <v>11</v>
      </c>
      <c r="J15373" s="34">
        <v>20</v>
      </c>
      <c r="K15373" s="34">
        <v>6</v>
      </c>
      <c r="L15373" s="34">
        <v>4</v>
      </c>
      <c r="M15373" s="34">
        <v>9</v>
      </c>
      <c r="N15373" s="34">
        <v>8</v>
      </c>
      <c r="O15373" s="34">
        <v>7</v>
      </c>
      <c r="P15373" s="34">
        <v>21</v>
      </c>
      <c r="Q15373" s="34">
        <v>7</v>
      </c>
      <c r="R15373" s="34">
        <v>20</v>
      </c>
      <c r="S15373" s="34">
        <v>16</v>
      </c>
      <c r="T15373" s="34">
        <v>1</v>
      </c>
      <c r="U15373" s="34">
        <v>8</v>
      </c>
      <c r="V15373" s="34">
        <v>26</v>
      </c>
      <c r="W15373" s="34">
        <v>15</v>
      </c>
      <c r="X15373" s="34">
        <v>12</v>
      </c>
      <c r="Y15373" s="34">
        <v>19</v>
      </c>
      <c r="Z15373" s="34">
        <v>26</v>
      </c>
      <c r="AA15373" s="34">
        <v>10</v>
      </c>
      <c r="AB15373" s="34">
        <v>27</v>
      </c>
      <c r="AC15373" s="34">
        <v>10</v>
      </c>
    </row>
    <row r="15374" spans="1:29" x14ac:dyDescent="0.2">
      <c r="A15374" s="34" t="s">
        <v>75867</v>
      </c>
      <c r="B15374" s="34">
        <v>34</v>
      </c>
      <c r="C15374" s="34">
        <v>58</v>
      </c>
      <c r="D15374" s="34">
        <v>75</v>
      </c>
      <c r="E15374" s="34">
        <v>61</v>
      </c>
      <c r="F15374" s="34">
        <v>66</v>
      </c>
      <c r="G15374" s="34">
        <v>57</v>
      </c>
      <c r="H15374" s="34">
        <v>35</v>
      </c>
      <c r="I15374" s="34">
        <v>26</v>
      </c>
      <c r="J15374" s="34">
        <v>43</v>
      </c>
      <c r="K15374" s="34">
        <v>57</v>
      </c>
      <c r="L15374" s="34">
        <v>28</v>
      </c>
      <c r="M15374" s="34">
        <v>45</v>
      </c>
      <c r="N15374" s="34">
        <v>56</v>
      </c>
      <c r="O15374" s="34">
        <v>38</v>
      </c>
      <c r="P15374" s="34">
        <v>52</v>
      </c>
      <c r="Q15374" s="34">
        <v>65</v>
      </c>
      <c r="R15374" s="34">
        <v>49</v>
      </c>
      <c r="S15374" s="34">
        <v>72</v>
      </c>
      <c r="T15374" s="34">
        <v>30</v>
      </c>
      <c r="U15374" s="34">
        <v>37</v>
      </c>
      <c r="V15374" s="34">
        <v>75</v>
      </c>
      <c r="W15374" s="34">
        <v>16</v>
      </c>
      <c r="X15374" s="34">
        <v>79</v>
      </c>
      <c r="Y15374" s="34">
        <v>25</v>
      </c>
      <c r="Z15374" s="34">
        <v>72</v>
      </c>
      <c r="AA15374" s="34">
        <v>45</v>
      </c>
      <c r="AB15374" s="34">
        <v>45</v>
      </c>
      <c r="AC15374" s="34">
        <v>70</v>
      </c>
    </row>
    <row r="15375" spans="1:29" x14ac:dyDescent="0.2">
      <c r="A15375" s="34" t="s">
        <v>75868</v>
      </c>
      <c r="B15375" s="34">
        <v>18</v>
      </c>
      <c r="C15375" s="34">
        <v>24</v>
      </c>
      <c r="D15375" s="34">
        <v>38</v>
      </c>
      <c r="E15375" s="34">
        <v>19</v>
      </c>
      <c r="F15375" s="34">
        <v>22</v>
      </c>
      <c r="G15375" s="34">
        <v>33</v>
      </c>
      <c r="H15375" s="34">
        <v>29</v>
      </c>
      <c r="I15375" s="34">
        <v>36</v>
      </c>
      <c r="J15375" s="34">
        <v>24</v>
      </c>
      <c r="K15375" s="34">
        <v>26</v>
      </c>
      <c r="L15375" s="34">
        <v>22</v>
      </c>
      <c r="M15375" s="34">
        <v>26</v>
      </c>
      <c r="N15375" s="34">
        <v>21</v>
      </c>
      <c r="O15375" s="34">
        <v>11</v>
      </c>
      <c r="P15375" s="34">
        <v>22</v>
      </c>
      <c r="Q15375" s="34">
        <v>37</v>
      </c>
      <c r="R15375" s="34">
        <v>29</v>
      </c>
      <c r="S15375" s="34">
        <v>24</v>
      </c>
      <c r="T15375" s="34">
        <v>20</v>
      </c>
      <c r="U15375" s="34">
        <v>27</v>
      </c>
      <c r="V15375" s="34">
        <v>14</v>
      </c>
      <c r="W15375" s="34">
        <v>32</v>
      </c>
      <c r="X15375" s="34">
        <v>53</v>
      </c>
      <c r="Y15375" s="34">
        <v>31</v>
      </c>
      <c r="Z15375" s="34">
        <v>31</v>
      </c>
      <c r="AA15375" s="34">
        <v>40</v>
      </c>
      <c r="AB15375" s="34">
        <v>30</v>
      </c>
      <c r="AC15375" s="34">
        <v>63</v>
      </c>
    </row>
    <row r="15376" spans="1:29" x14ac:dyDescent="0.2">
      <c r="A15376" s="34" t="s">
        <v>75869</v>
      </c>
      <c r="B15376" s="34">
        <v>15</v>
      </c>
      <c r="C15376" s="34">
        <v>5</v>
      </c>
      <c r="D15376" s="34">
        <v>3</v>
      </c>
      <c r="E15376" s="34">
        <v>8</v>
      </c>
      <c r="F15376" s="34">
        <v>10</v>
      </c>
      <c r="G15376" s="34">
        <v>7</v>
      </c>
      <c r="H15376" s="34">
        <v>3</v>
      </c>
      <c r="I15376" s="34">
        <v>10</v>
      </c>
      <c r="J15376" s="34">
        <v>13</v>
      </c>
      <c r="K15376" s="34">
        <v>7</v>
      </c>
      <c r="L15376" s="34">
        <v>3</v>
      </c>
      <c r="M15376" s="34">
        <v>2</v>
      </c>
      <c r="N15376" s="34">
        <v>6</v>
      </c>
      <c r="O15376" s="34">
        <v>9</v>
      </c>
      <c r="P15376" s="34">
        <v>2</v>
      </c>
      <c r="Q15376" s="34">
        <v>5</v>
      </c>
      <c r="R15376" s="34">
        <v>5</v>
      </c>
      <c r="S15376" s="34">
        <v>2</v>
      </c>
      <c r="T15376" s="34">
        <v>3</v>
      </c>
      <c r="U15376" s="34">
        <v>3</v>
      </c>
      <c r="V15376" s="34">
        <v>2</v>
      </c>
      <c r="W15376" s="34">
        <v>4</v>
      </c>
      <c r="X15376" s="34">
        <v>8</v>
      </c>
      <c r="Y15376" s="34">
        <v>4</v>
      </c>
      <c r="Z15376" s="34">
        <v>11</v>
      </c>
      <c r="AA15376" s="34">
        <v>11</v>
      </c>
      <c r="AB15376" s="34">
        <v>4</v>
      </c>
      <c r="AC15376" s="34">
        <v>16</v>
      </c>
    </row>
    <row r="15377" spans="1:29" x14ac:dyDescent="0.2">
      <c r="A15377" s="34" t="s">
        <v>75870</v>
      </c>
      <c r="B15377" s="34">
        <v>108</v>
      </c>
      <c r="C15377" s="34">
        <v>112</v>
      </c>
      <c r="D15377" s="34">
        <v>142</v>
      </c>
      <c r="E15377" s="34">
        <v>90</v>
      </c>
      <c r="F15377" s="34">
        <v>151</v>
      </c>
      <c r="G15377" s="34">
        <v>125</v>
      </c>
      <c r="H15377" s="34">
        <v>131</v>
      </c>
      <c r="I15377" s="34">
        <v>85</v>
      </c>
      <c r="J15377" s="34">
        <v>104</v>
      </c>
      <c r="K15377" s="34">
        <v>275</v>
      </c>
      <c r="L15377" s="34">
        <v>107</v>
      </c>
      <c r="M15377" s="34">
        <v>111</v>
      </c>
      <c r="N15377" s="34">
        <v>123</v>
      </c>
      <c r="O15377" s="34">
        <v>94</v>
      </c>
      <c r="P15377" s="34">
        <v>119</v>
      </c>
      <c r="Q15377" s="34">
        <v>158</v>
      </c>
      <c r="R15377" s="34">
        <v>192</v>
      </c>
      <c r="S15377" s="34">
        <v>151</v>
      </c>
      <c r="T15377" s="34">
        <v>135</v>
      </c>
      <c r="U15377" s="34">
        <v>106</v>
      </c>
      <c r="V15377" s="34">
        <v>164</v>
      </c>
      <c r="W15377" s="34">
        <v>193</v>
      </c>
      <c r="X15377" s="34">
        <v>141</v>
      </c>
      <c r="Y15377" s="34">
        <v>228</v>
      </c>
      <c r="Z15377" s="34">
        <v>135</v>
      </c>
      <c r="AA15377" s="34">
        <v>181</v>
      </c>
      <c r="AB15377" s="34">
        <v>236</v>
      </c>
      <c r="AC15377" s="34">
        <v>205</v>
      </c>
    </row>
    <row r="15378" spans="1:29" x14ac:dyDescent="0.2">
      <c r="A15378" s="34" t="s">
        <v>75871</v>
      </c>
      <c r="B15378" s="34">
        <v>31</v>
      </c>
      <c r="C15378" s="34">
        <v>19</v>
      </c>
      <c r="D15378" s="34">
        <v>31</v>
      </c>
      <c r="E15378" s="34">
        <v>29</v>
      </c>
      <c r="F15378" s="34">
        <v>20</v>
      </c>
      <c r="G15378" s="34">
        <v>20</v>
      </c>
      <c r="H15378" s="34">
        <v>19</v>
      </c>
      <c r="I15378" s="34">
        <v>29</v>
      </c>
      <c r="J15378" s="34">
        <v>15</v>
      </c>
      <c r="K15378" s="34">
        <v>31</v>
      </c>
      <c r="L15378" s="34">
        <v>17</v>
      </c>
      <c r="M15378" s="34">
        <v>16</v>
      </c>
      <c r="N15378" s="34">
        <v>26</v>
      </c>
      <c r="O15378" s="34">
        <v>26</v>
      </c>
      <c r="P15378" s="34">
        <v>25</v>
      </c>
      <c r="Q15378" s="34">
        <v>28</v>
      </c>
      <c r="R15378" s="34">
        <v>30</v>
      </c>
      <c r="S15378" s="34">
        <v>42</v>
      </c>
      <c r="T15378" s="34">
        <v>21</v>
      </c>
      <c r="U15378" s="34">
        <v>30</v>
      </c>
      <c r="V15378" s="34">
        <v>31</v>
      </c>
      <c r="W15378" s="34">
        <v>22</v>
      </c>
      <c r="X15378" s="34">
        <v>49</v>
      </c>
      <c r="Y15378" s="34">
        <v>27</v>
      </c>
      <c r="Z15378" s="34">
        <v>26</v>
      </c>
      <c r="AA15378" s="34">
        <v>31</v>
      </c>
      <c r="AB15378" s="34">
        <v>43</v>
      </c>
      <c r="AC15378" s="34">
        <v>41</v>
      </c>
    </row>
    <row r="15379" spans="1:29" x14ac:dyDescent="0.2">
      <c r="A15379" s="34" t="s">
        <v>75872</v>
      </c>
      <c r="B15379" s="34">
        <v>13</v>
      </c>
      <c r="C15379" s="34">
        <v>31</v>
      </c>
      <c r="D15379" s="34">
        <v>24</v>
      </c>
      <c r="E15379" s="34">
        <v>29</v>
      </c>
      <c r="F15379" s="34">
        <v>16</v>
      </c>
      <c r="G15379" s="34">
        <v>21</v>
      </c>
      <c r="H15379" s="34">
        <v>15</v>
      </c>
      <c r="I15379" s="34">
        <v>7</v>
      </c>
      <c r="J15379" s="34">
        <v>9</v>
      </c>
      <c r="K15379" s="34">
        <v>38</v>
      </c>
      <c r="L15379" s="34">
        <v>8</v>
      </c>
      <c r="M15379" s="34">
        <v>30</v>
      </c>
      <c r="N15379" s="34">
        <v>16</v>
      </c>
      <c r="O15379" s="34">
        <v>22</v>
      </c>
      <c r="P15379" s="34">
        <v>10</v>
      </c>
      <c r="Q15379" s="34">
        <v>18</v>
      </c>
      <c r="R15379" s="34">
        <v>12</v>
      </c>
      <c r="S15379" s="34">
        <v>42</v>
      </c>
      <c r="T15379" s="34">
        <v>9</v>
      </c>
      <c r="U15379" s="34">
        <v>16</v>
      </c>
      <c r="V15379" s="34">
        <v>16</v>
      </c>
      <c r="W15379" s="34">
        <v>15</v>
      </c>
      <c r="X15379" s="34">
        <v>15</v>
      </c>
      <c r="Y15379" s="34">
        <v>8</v>
      </c>
      <c r="Z15379" s="34">
        <v>21</v>
      </c>
      <c r="AA15379" s="34">
        <v>34</v>
      </c>
      <c r="AB15379" s="34">
        <v>12</v>
      </c>
      <c r="AC15379" s="34">
        <v>37</v>
      </c>
    </row>
    <row r="15380" spans="1:29" x14ac:dyDescent="0.2">
      <c r="A15380" s="34" t="s">
        <v>75873</v>
      </c>
      <c r="B15380" s="34">
        <v>71</v>
      </c>
      <c r="C15380" s="34">
        <v>113</v>
      </c>
      <c r="D15380" s="34">
        <v>130</v>
      </c>
      <c r="E15380" s="34">
        <v>134</v>
      </c>
      <c r="F15380" s="34">
        <v>93</v>
      </c>
      <c r="G15380" s="34">
        <v>45</v>
      </c>
      <c r="H15380" s="34">
        <v>131</v>
      </c>
      <c r="I15380" s="34">
        <v>102</v>
      </c>
      <c r="J15380" s="34">
        <v>86</v>
      </c>
      <c r="K15380" s="34">
        <v>124</v>
      </c>
      <c r="L15380" s="34">
        <v>58</v>
      </c>
      <c r="M15380" s="34">
        <v>100</v>
      </c>
      <c r="N15380" s="34">
        <v>77</v>
      </c>
      <c r="O15380" s="34">
        <v>82</v>
      </c>
      <c r="P15380" s="34">
        <v>86</v>
      </c>
      <c r="Q15380" s="34">
        <v>133</v>
      </c>
      <c r="R15380" s="34">
        <v>126</v>
      </c>
      <c r="S15380" s="34">
        <v>130</v>
      </c>
      <c r="T15380" s="34">
        <v>87</v>
      </c>
      <c r="U15380" s="34">
        <v>82</v>
      </c>
      <c r="V15380" s="34">
        <v>111</v>
      </c>
      <c r="W15380" s="34">
        <v>81</v>
      </c>
      <c r="X15380" s="34">
        <v>147</v>
      </c>
      <c r="Y15380" s="34">
        <v>95</v>
      </c>
      <c r="Z15380" s="34">
        <v>131</v>
      </c>
      <c r="AA15380" s="34">
        <v>148</v>
      </c>
      <c r="AB15380" s="34">
        <v>99</v>
      </c>
      <c r="AC15380" s="34">
        <v>168</v>
      </c>
    </row>
    <row r="15381" spans="1:29" x14ac:dyDescent="0.2">
      <c r="A15381" s="34" t="s">
        <v>75874</v>
      </c>
      <c r="B15381" s="34">
        <v>43</v>
      </c>
      <c r="C15381" s="34">
        <v>80</v>
      </c>
      <c r="D15381" s="34">
        <v>46</v>
      </c>
      <c r="E15381" s="34">
        <v>52</v>
      </c>
      <c r="F15381" s="34">
        <v>41</v>
      </c>
      <c r="G15381" s="34">
        <v>101</v>
      </c>
      <c r="H15381" s="34">
        <v>37</v>
      </c>
      <c r="I15381" s="34">
        <v>68</v>
      </c>
      <c r="J15381" s="34">
        <v>36</v>
      </c>
      <c r="K15381" s="34">
        <v>90</v>
      </c>
      <c r="L15381" s="34">
        <v>31</v>
      </c>
      <c r="M15381" s="34">
        <v>56</v>
      </c>
      <c r="N15381" s="34">
        <v>45</v>
      </c>
      <c r="O15381" s="34">
        <v>54</v>
      </c>
      <c r="P15381" s="34">
        <v>44</v>
      </c>
      <c r="Q15381" s="34">
        <v>94</v>
      </c>
      <c r="R15381" s="34">
        <v>46</v>
      </c>
      <c r="S15381" s="34">
        <v>60</v>
      </c>
      <c r="T15381" s="34">
        <v>43</v>
      </c>
      <c r="U15381" s="34">
        <v>62</v>
      </c>
      <c r="V15381" s="34">
        <v>49</v>
      </c>
      <c r="W15381" s="34">
        <v>97</v>
      </c>
      <c r="X15381" s="34">
        <v>59</v>
      </c>
      <c r="Y15381" s="34">
        <v>63</v>
      </c>
      <c r="Z15381" s="34">
        <v>37</v>
      </c>
      <c r="AA15381" s="34">
        <v>77</v>
      </c>
      <c r="AB15381" s="34">
        <v>32</v>
      </c>
      <c r="AC15381" s="34">
        <v>96</v>
      </c>
    </row>
    <row r="15382" spans="1:29" x14ac:dyDescent="0.2">
      <c r="A15382" s="34" t="s">
        <v>75875</v>
      </c>
      <c r="B15382" s="34">
        <v>55</v>
      </c>
      <c r="C15382" s="34">
        <v>66</v>
      </c>
      <c r="D15382" s="34">
        <v>119</v>
      </c>
      <c r="E15382" s="34">
        <v>78</v>
      </c>
      <c r="F15382" s="34">
        <v>114</v>
      </c>
      <c r="G15382" s="34">
        <v>85</v>
      </c>
      <c r="H15382" s="34">
        <v>120</v>
      </c>
      <c r="I15382" s="34">
        <v>96</v>
      </c>
      <c r="J15382" s="34">
        <v>90</v>
      </c>
      <c r="K15382" s="34">
        <v>128</v>
      </c>
      <c r="L15382" s="34">
        <v>90</v>
      </c>
      <c r="M15382" s="34">
        <v>76</v>
      </c>
      <c r="N15382" s="34">
        <v>97</v>
      </c>
      <c r="O15382" s="34">
        <v>86</v>
      </c>
      <c r="P15382" s="34">
        <v>110</v>
      </c>
      <c r="Q15382" s="34">
        <v>104</v>
      </c>
      <c r="R15382" s="34">
        <v>147</v>
      </c>
      <c r="S15382" s="34">
        <v>132</v>
      </c>
      <c r="T15382" s="34">
        <v>113</v>
      </c>
      <c r="U15382" s="34">
        <v>79</v>
      </c>
      <c r="V15382" s="34">
        <v>139</v>
      </c>
      <c r="W15382" s="34">
        <v>101</v>
      </c>
      <c r="X15382" s="34">
        <v>130</v>
      </c>
      <c r="Y15382" s="34">
        <v>97</v>
      </c>
      <c r="Z15382" s="34">
        <v>113</v>
      </c>
      <c r="AA15382" s="34">
        <v>119</v>
      </c>
      <c r="AB15382" s="34">
        <v>141</v>
      </c>
      <c r="AC15382" s="34">
        <v>132</v>
      </c>
    </row>
    <row r="15383" spans="1:29" x14ac:dyDescent="0.2">
      <c r="A15383" s="34" t="s">
        <v>75876</v>
      </c>
      <c r="B15383" s="34">
        <v>33</v>
      </c>
      <c r="C15383" s="34">
        <v>11</v>
      </c>
      <c r="D15383" s="34">
        <v>21</v>
      </c>
      <c r="E15383" s="34">
        <v>13</v>
      </c>
      <c r="F15383" s="34">
        <v>20</v>
      </c>
      <c r="G15383" s="34">
        <v>14</v>
      </c>
      <c r="H15383" s="34">
        <v>10</v>
      </c>
      <c r="I15383" s="34">
        <v>20</v>
      </c>
      <c r="J15383" s="34">
        <v>25</v>
      </c>
      <c r="K15383" s="34">
        <v>19</v>
      </c>
      <c r="L15383" s="34">
        <v>12</v>
      </c>
      <c r="M15383" s="34">
        <v>13</v>
      </c>
      <c r="N15383" s="34">
        <v>22</v>
      </c>
      <c r="O15383" s="34">
        <v>14</v>
      </c>
      <c r="P15383" s="34">
        <v>29</v>
      </c>
      <c r="Q15383" s="34">
        <v>10</v>
      </c>
      <c r="R15383" s="34">
        <v>22</v>
      </c>
      <c r="S15383" s="34">
        <v>9</v>
      </c>
      <c r="T15383" s="34">
        <v>11</v>
      </c>
      <c r="U15383" s="34">
        <v>24</v>
      </c>
      <c r="V15383" s="34">
        <v>12</v>
      </c>
      <c r="W15383" s="34">
        <v>26</v>
      </c>
      <c r="X15383" s="34">
        <v>24</v>
      </c>
      <c r="Y15383" s="34">
        <v>9</v>
      </c>
      <c r="Z15383" s="34">
        <v>10</v>
      </c>
      <c r="AA15383" s="34">
        <v>7</v>
      </c>
      <c r="AB15383" s="34">
        <v>39</v>
      </c>
      <c r="AC15383" s="34">
        <v>29</v>
      </c>
    </row>
    <row r="15384" spans="1:29" x14ac:dyDescent="0.2">
      <c r="A15384" s="34" t="s">
        <v>75877</v>
      </c>
      <c r="B15384" s="34">
        <v>56</v>
      </c>
      <c r="C15384" s="34">
        <v>56</v>
      </c>
      <c r="D15384" s="34">
        <v>50</v>
      </c>
      <c r="E15384" s="34">
        <v>89</v>
      </c>
      <c r="F15384" s="34">
        <v>51</v>
      </c>
      <c r="G15384" s="34">
        <v>76</v>
      </c>
      <c r="H15384" s="34">
        <v>49</v>
      </c>
      <c r="I15384" s="34">
        <v>76</v>
      </c>
      <c r="J15384" s="34">
        <v>41</v>
      </c>
      <c r="K15384" s="34">
        <v>52</v>
      </c>
      <c r="L15384" s="34">
        <v>33</v>
      </c>
      <c r="M15384" s="34">
        <v>49</v>
      </c>
      <c r="N15384" s="34">
        <v>58</v>
      </c>
      <c r="O15384" s="34">
        <v>56</v>
      </c>
      <c r="P15384" s="34">
        <v>38</v>
      </c>
      <c r="Q15384" s="34">
        <v>81</v>
      </c>
      <c r="R15384" s="34">
        <v>44</v>
      </c>
      <c r="S15384" s="34">
        <v>75</v>
      </c>
      <c r="T15384" s="34">
        <v>64</v>
      </c>
      <c r="U15384" s="34">
        <v>58</v>
      </c>
      <c r="V15384" s="34">
        <v>62</v>
      </c>
      <c r="W15384" s="34">
        <v>94</v>
      </c>
      <c r="X15384" s="34">
        <v>84</v>
      </c>
      <c r="Y15384" s="34">
        <v>54</v>
      </c>
      <c r="Z15384" s="34">
        <v>46</v>
      </c>
      <c r="AA15384" s="34">
        <v>64</v>
      </c>
      <c r="AB15384" s="34">
        <v>63</v>
      </c>
      <c r="AC15384" s="34">
        <v>73</v>
      </c>
    </row>
    <row r="15385" spans="1:29" x14ac:dyDescent="0.2">
      <c r="A15385" s="34" t="s">
        <v>75878</v>
      </c>
      <c r="B15385" s="34">
        <v>61</v>
      </c>
      <c r="C15385" s="34">
        <v>102</v>
      </c>
      <c r="D15385" s="34">
        <v>180</v>
      </c>
      <c r="E15385" s="34">
        <v>126</v>
      </c>
      <c r="F15385" s="34">
        <v>124</v>
      </c>
      <c r="G15385" s="34">
        <v>122</v>
      </c>
      <c r="H15385" s="34">
        <v>135</v>
      </c>
      <c r="I15385" s="34">
        <v>90</v>
      </c>
      <c r="J15385" s="34">
        <v>92</v>
      </c>
      <c r="K15385" s="34">
        <v>104</v>
      </c>
      <c r="L15385" s="34">
        <v>52</v>
      </c>
      <c r="M15385" s="34">
        <v>112</v>
      </c>
      <c r="N15385" s="34">
        <v>96</v>
      </c>
      <c r="O15385" s="34">
        <v>108</v>
      </c>
      <c r="P15385" s="34">
        <v>116</v>
      </c>
      <c r="Q15385" s="34">
        <v>111</v>
      </c>
      <c r="R15385" s="34">
        <v>145</v>
      </c>
      <c r="S15385" s="34">
        <v>141</v>
      </c>
      <c r="T15385" s="34">
        <v>95</v>
      </c>
      <c r="U15385" s="34">
        <v>75</v>
      </c>
      <c r="V15385" s="34">
        <v>134</v>
      </c>
      <c r="W15385" s="34">
        <v>116</v>
      </c>
      <c r="X15385" s="34">
        <v>158</v>
      </c>
      <c r="Y15385" s="34">
        <v>110</v>
      </c>
      <c r="Z15385" s="34">
        <v>117</v>
      </c>
      <c r="AA15385" s="34">
        <v>127</v>
      </c>
      <c r="AB15385" s="34">
        <v>112</v>
      </c>
      <c r="AC15385" s="34">
        <v>157</v>
      </c>
    </row>
    <row r="15386" spans="1:29" x14ac:dyDescent="0.2">
      <c r="A15386" s="34" t="s">
        <v>75879</v>
      </c>
      <c r="B15386" s="34">
        <v>55</v>
      </c>
      <c r="C15386" s="34">
        <v>32</v>
      </c>
      <c r="D15386" s="34">
        <v>60</v>
      </c>
      <c r="E15386" s="34">
        <v>33</v>
      </c>
      <c r="F15386" s="34">
        <v>75</v>
      </c>
      <c r="G15386" s="34">
        <v>52</v>
      </c>
      <c r="H15386" s="34">
        <v>47</v>
      </c>
      <c r="I15386" s="34">
        <v>29</v>
      </c>
      <c r="J15386" s="34">
        <v>42</v>
      </c>
      <c r="K15386" s="34">
        <v>33</v>
      </c>
      <c r="L15386" s="34">
        <v>37</v>
      </c>
      <c r="M15386" s="34">
        <v>34</v>
      </c>
      <c r="N15386" s="34">
        <v>29</v>
      </c>
      <c r="O15386" s="34">
        <v>28</v>
      </c>
      <c r="P15386" s="34">
        <v>51</v>
      </c>
      <c r="Q15386" s="34">
        <v>55</v>
      </c>
      <c r="R15386" s="34">
        <v>41</v>
      </c>
      <c r="S15386" s="34">
        <v>54</v>
      </c>
      <c r="T15386" s="34">
        <v>36</v>
      </c>
      <c r="U15386" s="34">
        <v>49</v>
      </c>
      <c r="V15386" s="34">
        <v>43</v>
      </c>
      <c r="W15386" s="34">
        <v>52</v>
      </c>
      <c r="X15386" s="34">
        <v>61</v>
      </c>
      <c r="Y15386" s="34">
        <v>56</v>
      </c>
      <c r="Z15386" s="34">
        <v>57</v>
      </c>
      <c r="AA15386" s="34">
        <v>57</v>
      </c>
      <c r="AB15386" s="34">
        <v>72</v>
      </c>
      <c r="AC15386" s="34">
        <v>71</v>
      </c>
    </row>
    <row r="15387" spans="1:29" x14ac:dyDescent="0.2">
      <c r="A15387" s="34" t="s">
        <v>75880</v>
      </c>
      <c r="B15387" s="34">
        <v>38</v>
      </c>
      <c r="C15387" s="34">
        <v>107</v>
      </c>
      <c r="D15387" s="34">
        <v>106</v>
      </c>
      <c r="E15387" s="34">
        <v>127</v>
      </c>
      <c r="F15387" s="34">
        <v>78</v>
      </c>
      <c r="G15387" s="34">
        <v>110</v>
      </c>
      <c r="H15387" s="34">
        <v>66</v>
      </c>
      <c r="I15387" s="34">
        <v>108</v>
      </c>
      <c r="J15387" s="34">
        <v>81</v>
      </c>
      <c r="K15387" s="34">
        <v>122</v>
      </c>
      <c r="L15387" s="34">
        <v>62</v>
      </c>
      <c r="M15387" s="34">
        <v>96</v>
      </c>
      <c r="N15387" s="34">
        <v>74</v>
      </c>
      <c r="O15387" s="34">
        <v>100</v>
      </c>
      <c r="P15387" s="34">
        <v>86</v>
      </c>
      <c r="Q15387" s="34">
        <v>154</v>
      </c>
      <c r="R15387" s="34">
        <v>89</v>
      </c>
      <c r="S15387" s="34">
        <v>146</v>
      </c>
      <c r="T15387" s="34">
        <v>116</v>
      </c>
      <c r="U15387" s="34">
        <v>92</v>
      </c>
      <c r="V15387" s="34">
        <v>88</v>
      </c>
      <c r="W15387" s="34">
        <v>102</v>
      </c>
      <c r="X15387" s="34">
        <v>98</v>
      </c>
      <c r="Y15387" s="34">
        <v>134</v>
      </c>
      <c r="Z15387" s="34">
        <v>122</v>
      </c>
      <c r="AA15387" s="34">
        <v>155</v>
      </c>
      <c r="AB15387" s="34">
        <v>84</v>
      </c>
      <c r="AC15387" s="34">
        <v>162</v>
      </c>
    </row>
    <row r="15388" spans="1:29" x14ac:dyDescent="0.2">
      <c r="A15388" s="34" t="s">
        <v>75881</v>
      </c>
      <c r="B15388" s="34">
        <v>0</v>
      </c>
      <c r="C15388" s="34">
        <v>0</v>
      </c>
      <c r="D15388" s="34">
        <v>0</v>
      </c>
      <c r="E15388" s="34">
        <v>0</v>
      </c>
      <c r="F15388" s="34">
        <v>0</v>
      </c>
      <c r="G15388" s="34">
        <v>0</v>
      </c>
      <c r="H15388" s="34">
        <v>0</v>
      </c>
      <c r="I15388" s="34">
        <v>0</v>
      </c>
      <c r="J15388" s="34">
        <v>0</v>
      </c>
      <c r="K15388" s="34">
        <v>0</v>
      </c>
      <c r="L15388" s="34">
        <v>0</v>
      </c>
      <c r="M15388" s="34">
        <v>0</v>
      </c>
      <c r="N15388" s="34">
        <v>0</v>
      </c>
      <c r="O15388" s="34">
        <v>0</v>
      </c>
      <c r="P15388" s="34">
        <v>0</v>
      </c>
      <c r="Q15388" s="34">
        <v>0</v>
      </c>
      <c r="R15388" s="34">
        <v>0</v>
      </c>
      <c r="S15388" s="34">
        <v>0</v>
      </c>
      <c r="T15388" s="34">
        <v>0</v>
      </c>
      <c r="U15388" s="34">
        <v>0</v>
      </c>
      <c r="V15388" s="34">
        <v>0</v>
      </c>
      <c r="W15388" s="34">
        <v>0</v>
      </c>
      <c r="X15388" s="34">
        <v>0</v>
      </c>
      <c r="Y15388" s="34">
        <v>0</v>
      </c>
      <c r="Z15388" s="34">
        <v>0</v>
      </c>
      <c r="AA15388" s="34">
        <v>0</v>
      </c>
      <c r="AB15388" s="34">
        <v>0</v>
      </c>
      <c r="AC15388" s="34">
        <v>0</v>
      </c>
    </row>
    <row r="15389" spans="1:29" x14ac:dyDescent="0.2">
      <c r="A15389" s="34" t="s">
        <v>75882</v>
      </c>
      <c r="B15389" s="34">
        <v>70</v>
      </c>
      <c r="C15389" s="34">
        <v>125</v>
      </c>
      <c r="D15389" s="34">
        <v>145</v>
      </c>
      <c r="E15389" s="34">
        <v>134</v>
      </c>
      <c r="F15389" s="34">
        <v>128</v>
      </c>
      <c r="G15389" s="34">
        <v>169</v>
      </c>
      <c r="H15389" s="34">
        <v>86</v>
      </c>
      <c r="I15389" s="34">
        <v>116</v>
      </c>
      <c r="J15389" s="34">
        <v>90</v>
      </c>
      <c r="K15389" s="34">
        <v>114</v>
      </c>
      <c r="L15389" s="34">
        <v>98</v>
      </c>
      <c r="M15389" s="34">
        <v>100</v>
      </c>
      <c r="N15389" s="34">
        <v>106</v>
      </c>
      <c r="O15389" s="34">
        <v>122</v>
      </c>
      <c r="P15389" s="34">
        <v>113</v>
      </c>
      <c r="Q15389" s="34">
        <v>159</v>
      </c>
      <c r="R15389" s="34">
        <v>115</v>
      </c>
      <c r="S15389" s="34">
        <v>138</v>
      </c>
      <c r="T15389" s="34">
        <v>107</v>
      </c>
      <c r="U15389" s="34">
        <v>111</v>
      </c>
      <c r="V15389" s="34">
        <v>103</v>
      </c>
      <c r="W15389" s="34">
        <v>149</v>
      </c>
      <c r="X15389" s="34">
        <v>131</v>
      </c>
      <c r="Y15389" s="34">
        <v>142</v>
      </c>
      <c r="Z15389" s="34">
        <v>105</v>
      </c>
      <c r="AA15389" s="34">
        <v>151</v>
      </c>
      <c r="AB15389" s="34">
        <v>124</v>
      </c>
      <c r="AC15389" s="34">
        <v>210</v>
      </c>
    </row>
    <row r="15390" spans="1:29" x14ac:dyDescent="0.2">
      <c r="A15390" s="34" t="s">
        <v>75883</v>
      </c>
      <c r="B15390" s="34">
        <v>179</v>
      </c>
      <c r="C15390" s="34">
        <v>90</v>
      </c>
      <c r="D15390" s="34">
        <v>131</v>
      </c>
      <c r="E15390" s="34">
        <v>129</v>
      </c>
      <c r="F15390" s="34">
        <v>156</v>
      </c>
      <c r="G15390" s="34">
        <v>85</v>
      </c>
      <c r="H15390" s="34">
        <v>147</v>
      </c>
      <c r="I15390" s="34">
        <v>134</v>
      </c>
      <c r="J15390" s="34">
        <v>155</v>
      </c>
      <c r="K15390" s="34">
        <v>140</v>
      </c>
      <c r="L15390" s="34">
        <v>138</v>
      </c>
      <c r="M15390" s="34">
        <v>95</v>
      </c>
      <c r="N15390" s="34">
        <v>114</v>
      </c>
      <c r="O15390" s="34">
        <v>106</v>
      </c>
      <c r="P15390" s="34">
        <v>128</v>
      </c>
      <c r="Q15390" s="34">
        <v>195</v>
      </c>
      <c r="R15390" s="34">
        <v>126</v>
      </c>
      <c r="S15390" s="34">
        <v>175</v>
      </c>
      <c r="T15390" s="34">
        <v>191</v>
      </c>
      <c r="U15390" s="34">
        <v>152</v>
      </c>
      <c r="V15390" s="34">
        <v>165</v>
      </c>
      <c r="W15390" s="34">
        <v>160</v>
      </c>
      <c r="X15390" s="34">
        <v>174</v>
      </c>
      <c r="Y15390" s="34">
        <v>134</v>
      </c>
      <c r="Z15390" s="34">
        <v>142</v>
      </c>
      <c r="AA15390" s="34">
        <v>136</v>
      </c>
      <c r="AB15390" s="34">
        <v>191</v>
      </c>
      <c r="AC15390" s="34">
        <v>235</v>
      </c>
    </row>
    <row r="15391" spans="1:29" x14ac:dyDescent="0.2">
      <c r="A15391" s="34" t="s">
        <v>75884</v>
      </c>
      <c r="B15391" s="34">
        <v>58</v>
      </c>
      <c r="C15391" s="34">
        <v>41</v>
      </c>
      <c r="D15391" s="34">
        <v>59</v>
      </c>
      <c r="E15391" s="34">
        <v>42</v>
      </c>
      <c r="F15391" s="34">
        <v>49</v>
      </c>
      <c r="G15391" s="34">
        <v>50</v>
      </c>
      <c r="H15391" s="34">
        <v>30</v>
      </c>
      <c r="I15391" s="34">
        <v>21</v>
      </c>
      <c r="J15391" s="34">
        <v>36</v>
      </c>
      <c r="K15391" s="34">
        <v>40</v>
      </c>
      <c r="L15391" s="34">
        <v>19</v>
      </c>
      <c r="M15391" s="34">
        <v>64</v>
      </c>
      <c r="N15391" s="34">
        <v>34</v>
      </c>
      <c r="O15391" s="34">
        <v>38</v>
      </c>
      <c r="P15391" s="34">
        <v>29</v>
      </c>
      <c r="Q15391" s="34">
        <v>52</v>
      </c>
      <c r="R15391" s="34">
        <v>45</v>
      </c>
      <c r="S15391" s="34">
        <v>56</v>
      </c>
      <c r="T15391" s="34">
        <v>10</v>
      </c>
      <c r="U15391" s="34">
        <v>39</v>
      </c>
      <c r="V15391" s="34">
        <v>32</v>
      </c>
      <c r="W15391" s="34">
        <v>56</v>
      </c>
      <c r="X15391" s="34">
        <v>50</v>
      </c>
      <c r="Y15391" s="34">
        <v>32</v>
      </c>
      <c r="Z15391" s="34">
        <v>59</v>
      </c>
      <c r="AA15391" s="34">
        <v>60</v>
      </c>
      <c r="AB15391" s="34">
        <v>29</v>
      </c>
      <c r="AC15391" s="34">
        <v>97</v>
      </c>
    </row>
    <row r="15392" spans="1:29" x14ac:dyDescent="0.2">
      <c r="A15392" s="34" t="s">
        <v>75885</v>
      </c>
      <c r="B15392" s="34">
        <v>97</v>
      </c>
      <c r="C15392" s="34">
        <v>121</v>
      </c>
      <c r="D15392" s="34">
        <v>149</v>
      </c>
      <c r="E15392" s="34">
        <v>143</v>
      </c>
      <c r="F15392" s="34">
        <v>146</v>
      </c>
      <c r="G15392" s="34">
        <v>93</v>
      </c>
      <c r="H15392" s="34">
        <v>140</v>
      </c>
      <c r="I15392" s="34">
        <v>108</v>
      </c>
      <c r="J15392" s="34">
        <v>117</v>
      </c>
      <c r="K15392" s="34">
        <v>116</v>
      </c>
      <c r="L15392" s="34">
        <v>90</v>
      </c>
      <c r="M15392" s="34">
        <v>89</v>
      </c>
      <c r="N15392" s="34">
        <v>95</v>
      </c>
      <c r="O15392" s="34">
        <v>89</v>
      </c>
      <c r="P15392" s="34">
        <v>110</v>
      </c>
      <c r="Q15392" s="34">
        <v>142</v>
      </c>
      <c r="R15392" s="34">
        <v>146</v>
      </c>
      <c r="S15392" s="34">
        <v>156</v>
      </c>
      <c r="T15392" s="34">
        <v>126</v>
      </c>
      <c r="U15392" s="34">
        <v>130</v>
      </c>
      <c r="V15392" s="34">
        <v>140</v>
      </c>
      <c r="W15392" s="34">
        <v>144</v>
      </c>
      <c r="X15392" s="34">
        <v>163</v>
      </c>
      <c r="Y15392" s="34">
        <v>163</v>
      </c>
      <c r="Z15392" s="34">
        <v>158</v>
      </c>
      <c r="AA15392" s="34">
        <v>163</v>
      </c>
      <c r="AB15392" s="34">
        <v>179</v>
      </c>
      <c r="AC15392" s="34">
        <v>212</v>
      </c>
    </row>
    <row r="15393" spans="1:29" x14ac:dyDescent="0.2">
      <c r="A15393" s="34" t="s">
        <v>75886</v>
      </c>
      <c r="B15393" s="34">
        <v>70</v>
      </c>
      <c r="C15393" s="34">
        <v>134</v>
      </c>
      <c r="D15393" s="34">
        <v>109</v>
      </c>
      <c r="E15393" s="34">
        <v>145</v>
      </c>
      <c r="F15393" s="34">
        <v>110</v>
      </c>
      <c r="G15393" s="34">
        <v>127</v>
      </c>
      <c r="H15393" s="34">
        <v>113</v>
      </c>
      <c r="I15393" s="34">
        <v>124</v>
      </c>
      <c r="J15393" s="34">
        <v>90</v>
      </c>
      <c r="K15393" s="34">
        <v>101</v>
      </c>
      <c r="L15393" s="34">
        <v>65</v>
      </c>
      <c r="M15393" s="34">
        <v>148</v>
      </c>
      <c r="N15393" s="34">
        <v>91</v>
      </c>
      <c r="O15393" s="34">
        <v>91</v>
      </c>
      <c r="P15393" s="34">
        <v>98</v>
      </c>
      <c r="Q15393" s="34">
        <v>200</v>
      </c>
      <c r="R15393" s="34">
        <v>168</v>
      </c>
      <c r="S15393" s="34">
        <v>189</v>
      </c>
      <c r="T15393" s="34">
        <v>116</v>
      </c>
      <c r="U15393" s="34">
        <v>117</v>
      </c>
      <c r="V15393" s="34">
        <v>115</v>
      </c>
      <c r="W15393" s="34">
        <v>175</v>
      </c>
      <c r="X15393" s="34">
        <v>102</v>
      </c>
      <c r="Y15393" s="34">
        <v>103</v>
      </c>
      <c r="Z15393" s="34">
        <v>128</v>
      </c>
      <c r="AA15393" s="34">
        <v>141</v>
      </c>
      <c r="AB15393" s="34">
        <v>113</v>
      </c>
      <c r="AC15393" s="34">
        <v>214</v>
      </c>
    </row>
    <row r="15394" spans="1:29" x14ac:dyDescent="0.2">
      <c r="A15394" s="34" t="s">
        <v>75887</v>
      </c>
      <c r="B15394" s="34">
        <v>26</v>
      </c>
      <c r="C15394" s="34">
        <v>98</v>
      </c>
      <c r="D15394" s="34">
        <v>108</v>
      </c>
      <c r="E15394" s="34">
        <v>114</v>
      </c>
      <c r="F15394" s="34">
        <v>85</v>
      </c>
      <c r="G15394" s="34">
        <v>70</v>
      </c>
      <c r="H15394" s="34">
        <v>87</v>
      </c>
      <c r="I15394" s="34">
        <v>104</v>
      </c>
      <c r="J15394" s="34">
        <v>61</v>
      </c>
      <c r="K15394" s="34">
        <v>91</v>
      </c>
      <c r="L15394" s="34">
        <v>50</v>
      </c>
      <c r="M15394" s="34">
        <v>78</v>
      </c>
      <c r="N15394" s="34">
        <v>70</v>
      </c>
      <c r="O15394" s="34">
        <v>71</v>
      </c>
      <c r="P15394" s="34">
        <v>62</v>
      </c>
      <c r="Q15394" s="34">
        <v>94</v>
      </c>
      <c r="R15394" s="34">
        <v>80</v>
      </c>
      <c r="S15394" s="34">
        <v>121</v>
      </c>
      <c r="T15394" s="34">
        <v>50</v>
      </c>
      <c r="U15394" s="34">
        <v>81</v>
      </c>
      <c r="V15394" s="34">
        <v>79</v>
      </c>
      <c r="W15394" s="34">
        <v>94</v>
      </c>
      <c r="X15394" s="34">
        <v>87</v>
      </c>
      <c r="Y15394" s="34">
        <v>52</v>
      </c>
      <c r="Z15394" s="34">
        <v>106</v>
      </c>
      <c r="AA15394" s="34">
        <v>123</v>
      </c>
      <c r="AB15394" s="34">
        <v>65</v>
      </c>
      <c r="AC15394" s="34">
        <v>125</v>
      </c>
    </row>
    <row r="15395" spans="1:29" x14ac:dyDescent="0.2">
      <c r="A15395" s="34" t="s">
        <v>75888</v>
      </c>
      <c r="B15395" s="34">
        <v>46</v>
      </c>
      <c r="C15395" s="34">
        <v>41</v>
      </c>
      <c r="D15395" s="34">
        <v>52</v>
      </c>
      <c r="E15395" s="34">
        <v>67</v>
      </c>
      <c r="F15395" s="34">
        <v>71</v>
      </c>
      <c r="G15395" s="34">
        <v>52</v>
      </c>
      <c r="H15395" s="34">
        <v>77</v>
      </c>
      <c r="I15395" s="34">
        <v>59</v>
      </c>
      <c r="J15395" s="34">
        <v>47</v>
      </c>
      <c r="K15395" s="34">
        <v>75</v>
      </c>
      <c r="L15395" s="34">
        <v>42</v>
      </c>
      <c r="M15395" s="34">
        <v>40</v>
      </c>
      <c r="N15395" s="34">
        <v>68</v>
      </c>
      <c r="O15395" s="34">
        <v>69</v>
      </c>
      <c r="P15395" s="34">
        <v>59</v>
      </c>
      <c r="Q15395" s="34">
        <v>84</v>
      </c>
      <c r="R15395" s="34">
        <v>65</v>
      </c>
      <c r="S15395" s="34">
        <v>45</v>
      </c>
      <c r="T15395" s="34">
        <v>99</v>
      </c>
      <c r="U15395" s="34">
        <v>59</v>
      </c>
      <c r="V15395" s="34">
        <v>65</v>
      </c>
      <c r="W15395" s="34">
        <v>89</v>
      </c>
      <c r="X15395" s="34">
        <v>101</v>
      </c>
      <c r="Y15395" s="34">
        <v>57</v>
      </c>
      <c r="Z15395" s="34">
        <v>40</v>
      </c>
      <c r="AA15395" s="34">
        <v>70</v>
      </c>
      <c r="AB15395" s="34">
        <v>121</v>
      </c>
      <c r="AC15395" s="34">
        <v>121</v>
      </c>
    </row>
    <row r="15396" spans="1:29" x14ac:dyDescent="0.2">
      <c r="A15396" s="34" t="s">
        <v>75889</v>
      </c>
      <c r="B15396" s="34">
        <v>13</v>
      </c>
      <c r="C15396" s="34">
        <v>43</v>
      </c>
      <c r="D15396" s="34">
        <v>21</v>
      </c>
      <c r="E15396" s="34">
        <v>21</v>
      </c>
      <c r="F15396" s="34">
        <v>22</v>
      </c>
      <c r="G15396" s="34">
        <v>15</v>
      </c>
      <c r="H15396" s="34">
        <v>17</v>
      </c>
      <c r="I15396" s="34">
        <v>22</v>
      </c>
      <c r="J15396" s="34">
        <v>18</v>
      </c>
      <c r="K15396" s="34">
        <v>32</v>
      </c>
      <c r="L15396" s="34">
        <v>1</v>
      </c>
      <c r="M15396" s="34">
        <v>17</v>
      </c>
      <c r="N15396" s="34">
        <v>10</v>
      </c>
      <c r="O15396" s="34">
        <v>22</v>
      </c>
      <c r="P15396" s="34">
        <v>9</v>
      </c>
      <c r="Q15396" s="34">
        <v>27</v>
      </c>
      <c r="R15396" s="34">
        <v>15</v>
      </c>
      <c r="S15396" s="34">
        <v>29</v>
      </c>
      <c r="T15396" s="34">
        <v>9</v>
      </c>
      <c r="U15396" s="34">
        <v>32</v>
      </c>
      <c r="V15396" s="34">
        <v>9</v>
      </c>
      <c r="W15396" s="34">
        <v>19</v>
      </c>
      <c r="X15396" s="34">
        <v>22</v>
      </c>
      <c r="Y15396" s="34">
        <v>17</v>
      </c>
      <c r="Z15396" s="34">
        <v>18</v>
      </c>
      <c r="AA15396" s="34">
        <v>26</v>
      </c>
      <c r="AB15396" s="34">
        <v>19</v>
      </c>
      <c r="AC15396" s="34">
        <v>24</v>
      </c>
    </row>
    <row r="15397" spans="1:29" x14ac:dyDescent="0.2">
      <c r="A15397" s="34" t="s">
        <v>75890</v>
      </c>
      <c r="B15397" s="34">
        <v>51</v>
      </c>
      <c r="C15397" s="34">
        <v>90</v>
      </c>
      <c r="D15397" s="34">
        <v>76</v>
      </c>
      <c r="E15397" s="34">
        <v>77</v>
      </c>
      <c r="F15397" s="34">
        <v>55</v>
      </c>
      <c r="G15397" s="34">
        <v>52</v>
      </c>
      <c r="H15397" s="34">
        <v>57</v>
      </c>
      <c r="I15397" s="34">
        <v>62</v>
      </c>
      <c r="J15397" s="34">
        <v>44</v>
      </c>
      <c r="K15397" s="34">
        <v>67</v>
      </c>
      <c r="L15397" s="34">
        <v>25</v>
      </c>
      <c r="M15397" s="34">
        <v>51</v>
      </c>
      <c r="N15397" s="34">
        <v>27</v>
      </c>
      <c r="O15397" s="34">
        <v>52</v>
      </c>
      <c r="P15397" s="34">
        <v>37</v>
      </c>
      <c r="Q15397" s="34">
        <v>52</v>
      </c>
      <c r="R15397" s="34">
        <v>40</v>
      </c>
      <c r="S15397" s="34">
        <v>74</v>
      </c>
      <c r="T15397" s="34">
        <v>29</v>
      </c>
      <c r="U15397" s="34">
        <v>50</v>
      </c>
      <c r="V15397" s="34">
        <v>42</v>
      </c>
      <c r="W15397" s="34">
        <v>87</v>
      </c>
      <c r="X15397" s="34">
        <v>49</v>
      </c>
      <c r="Y15397" s="34">
        <v>59</v>
      </c>
      <c r="Z15397" s="34">
        <v>44</v>
      </c>
      <c r="AA15397" s="34">
        <v>83</v>
      </c>
      <c r="AB15397" s="34">
        <v>44</v>
      </c>
      <c r="AC15397" s="34">
        <v>96</v>
      </c>
    </row>
    <row r="15398" spans="1:29" x14ac:dyDescent="0.2">
      <c r="A15398" s="34" t="s">
        <v>75891</v>
      </c>
      <c r="B15398" s="34">
        <v>209</v>
      </c>
      <c r="C15398" s="34">
        <v>327</v>
      </c>
      <c r="D15398" s="34">
        <v>353</v>
      </c>
      <c r="E15398" s="34">
        <v>333</v>
      </c>
      <c r="F15398" s="34">
        <v>399</v>
      </c>
      <c r="G15398" s="34">
        <v>364</v>
      </c>
      <c r="H15398" s="34">
        <v>354</v>
      </c>
      <c r="I15398" s="34">
        <v>324</v>
      </c>
      <c r="J15398" s="34">
        <v>293</v>
      </c>
      <c r="K15398" s="34">
        <v>389</v>
      </c>
      <c r="L15398" s="34">
        <v>289</v>
      </c>
      <c r="M15398" s="34">
        <v>332</v>
      </c>
      <c r="N15398" s="34">
        <v>309</v>
      </c>
      <c r="O15398" s="34">
        <v>327</v>
      </c>
      <c r="P15398" s="34">
        <v>313</v>
      </c>
      <c r="Q15398" s="34">
        <v>502</v>
      </c>
      <c r="R15398" s="34">
        <v>442</v>
      </c>
      <c r="S15398" s="34">
        <v>432</v>
      </c>
      <c r="T15398" s="34">
        <v>341</v>
      </c>
      <c r="U15398" s="34">
        <v>393</v>
      </c>
      <c r="V15398" s="34">
        <v>399</v>
      </c>
      <c r="W15398" s="34">
        <v>488</v>
      </c>
      <c r="X15398" s="34">
        <v>419</v>
      </c>
      <c r="Y15398" s="34">
        <v>483</v>
      </c>
      <c r="Z15398" s="34">
        <v>400</v>
      </c>
      <c r="AA15398" s="34">
        <v>466</v>
      </c>
      <c r="AB15398" s="34">
        <v>467</v>
      </c>
      <c r="AC15398" s="34">
        <v>636</v>
      </c>
    </row>
    <row r="15399" spans="1:29" x14ac:dyDescent="0.2">
      <c r="A15399" s="34" t="s">
        <v>75892</v>
      </c>
      <c r="B15399" s="34">
        <v>29</v>
      </c>
      <c r="C15399" s="34">
        <v>22</v>
      </c>
      <c r="D15399" s="34">
        <v>24</v>
      </c>
      <c r="E15399" s="34">
        <v>21</v>
      </c>
      <c r="F15399" s="34">
        <v>20</v>
      </c>
      <c r="G15399" s="34">
        <v>9</v>
      </c>
      <c r="H15399" s="34">
        <v>15</v>
      </c>
      <c r="I15399" s="34">
        <v>20</v>
      </c>
      <c r="J15399" s="34">
        <v>13</v>
      </c>
      <c r="K15399" s="34">
        <v>16</v>
      </c>
      <c r="L15399" s="34">
        <v>17</v>
      </c>
      <c r="M15399" s="34">
        <v>24</v>
      </c>
      <c r="N15399" s="34">
        <v>10</v>
      </c>
      <c r="O15399" s="34">
        <v>15</v>
      </c>
      <c r="P15399" s="34">
        <v>9</v>
      </c>
      <c r="Q15399" s="34">
        <v>21</v>
      </c>
      <c r="R15399" s="34">
        <v>14</v>
      </c>
      <c r="S15399" s="34">
        <v>10</v>
      </c>
      <c r="T15399" s="34">
        <v>12</v>
      </c>
      <c r="U15399" s="34">
        <v>9</v>
      </c>
      <c r="V15399" s="34">
        <v>26</v>
      </c>
      <c r="W15399" s="34">
        <v>34</v>
      </c>
      <c r="X15399" s="34">
        <v>24</v>
      </c>
      <c r="Y15399" s="34">
        <v>13</v>
      </c>
      <c r="Z15399" s="34">
        <v>22</v>
      </c>
      <c r="AA15399" s="34">
        <v>29</v>
      </c>
      <c r="AB15399" s="34">
        <v>26</v>
      </c>
      <c r="AC15399" s="34">
        <v>43</v>
      </c>
    </row>
    <row r="15400" spans="1:29" x14ac:dyDescent="0.2">
      <c r="A15400" s="34" t="s">
        <v>75893</v>
      </c>
      <c r="B15400" s="34">
        <v>9</v>
      </c>
      <c r="C15400" s="34">
        <v>34</v>
      </c>
      <c r="D15400" s="34">
        <v>30</v>
      </c>
      <c r="E15400" s="34">
        <v>18</v>
      </c>
      <c r="F15400" s="34">
        <v>33</v>
      </c>
      <c r="G15400" s="34">
        <v>16</v>
      </c>
      <c r="H15400" s="34">
        <v>19</v>
      </c>
      <c r="I15400" s="34">
        <v>31</v>
      </c>
      <c r="J15400" s="34">
        <v>6</v>
      </c>
      <c r="K15400" s="34">
        <v>31</v>
      </c>
      <c r="L15400" s="34">
        <v>9</v>
      </c>
      <c r="M15400" s="34">
        <v>24</v>
      </c>
      <c r="N15400" s="34">
        <v>24</v>
      </c>
      <c r="O15400" s="34">
        <v>27</v>
      </c>
      <c r="P15400" s="34">
        <v>16</v>
      </c>
      <c r="Q15400" s="34">
        <v>19</v>
      </c>
      <c r="R15400" s="34">
        <v>16</v>
      </c>
      <c r="S15400" s="34">
        <v>23</v>
      </c>
      <c r="T15400" s="34">
        <v>12</v>
      </c>
      <c r="U15400" s="34">
        <v>22</v>
      </c>
      <c r="V15400" s="34">
        <v>24</v>
      </c>
      <c r="W15400" s="34">
        <v>29</v>
      </c>
      <c r="X15400" s="34">
        <v>22</v>
      </c>
      <c r="Y15400" s="34">
        <v>14</v>
      </c>
      <c r="Z15400" s="34">
        <v>29</v>
      </c>
      <c r="AA15400" s="34">
        <v>27</v>
      </c>
      <c r="AB15400" s="34">
        <v>17</v>
      </c>
      <c r="AC15400" s="34">
        <v>47</v>
      </c>
    </row>
    <row r="15401" spans="1:29" x14ac:dyDescent="0.2">
      <c r="A15401" s="34" t="s">
        <v>75894</v>
      </c>
      <c r="B15401" s="34">
        <v>259</v>
      </c>
      <c r="C15401" s="34">
        <v>259</v>
      </c>
      <c r="D15401" s="34">
        <v>464</v>
      </c>
      <c r="E15401" s="34">
        <v>320</v>
      </c>
      <c r="F15401" s="34">
        <v>361</v>
      </c>
      <c r="G15401" s="34">
        <v>287</v>
      </c>
      <c r="H15401" s="34">
        <v>367</v>
      </c>
      <c r="I15401" s="34">
        <v>262</v>
      </c>
      <c r="J15401" s="34">
        <v>295</v>
      </c>
      <c r="K15401" s="34">
        <v>288</v>
      </c>
      <c r="L15401" s="34">
        <v>253</v>
      </c>
      <c r="M15401" s="34">
        <v>238</v>
      </c>
      <c r="N15401" s="34">
        <v>309</v>
      </c>
      <c r="O15401" s="34">
        <v>318</v>
      </c>
      <c r="P15401" s="34">
        <v>331</v>
      </c>
      <c r="Q15401" s="34">
        <v>374</v>
      </c>
      <c r="R15401" s="34">
        <v>417</v>
      </c>
      <c r="S15401" s="34">
        <v>420</v>
      </c>
      <c r="T15401" s="34">
        <v>361</v>
      </c>
      <c r="U15401" s="34">
        <v>291</v>
      </c>
      <c r="V15401" s="34">
        <v>362</v>
      </c>
      <c r="W15401" s="34">
        <v>375</v>
      </c>
      <c r="X15401" s="34">
        <v>446</v>
      </c>
      <c r="Y15401" s="34">
        <v>294</v>
      </c>
      <c r="Z15401" s="34">
        <v>373</v>
      </c>
      <c r="AA15401" s="34">
        <v>383</v>
      </c>
      <c r="AB15401" s="34">
        <v>397</v>
      </c>
      <c r="AC15401" s="34">
        <v>546</v>
      </c>
    </row>
    <row r="15402" spans="1:29" x14ac:dyDescent="0.2">
      <c r="A15402" s="34" t="s">
        <v>75895</v>
      </c>
      <c r="B15402" s="34">
        <v>23</v>
      </c>
      <c r="C15402" s="34">
        <v>128</v>
      </c>
      <c r="D15402" s="34">
        <v>46</v>
      </c>
      <c r="E15402" s="34">
        <v>135</v>
      </c>
      <c r="F15402" s="34">
        <v>26</v>
      </c>
      <c r="G15402" s="34">
        <v>77</v>
      </c>
      <c r="H15402" s="34">
        <v>54</v>
      </c>
      <c r="I15402" s="34">
        <v>64</v>
      </c>
      <c r="J15402" s="34">
        <v>27</v>
      </c>
      <c r="K15402" s="34">
        <v>129</v>
      </c>
      <c r="L15402" s="34">
        <v>23</v>
      </c>
      <c r="M15402" s="34">
        <v>75</v>
      </c>
      <c r="N15402" s="34">
        <v>34</v>
      </c>
      <c r="O15402" s="34">
        <v>60</v>
      </c>
      <c r="P15402" s="34">
        <v>35</v>
      </c>
      <c r="Q15402" s="34">
        <v>79</v>
      </c>
      <c r="R15402" s="34">
        <v>29</v>
      </c>
      <c r="S15402" s="34">
        <v>102</v>
      </c>
      <c r="T15402" s="34">
        <v>19</v>
      </c>
      <c r="U15402" s="34">
        <v>60</v>
      </c>
      <c r="V15402" s="34">
        <v>51</v>
      </c>
      <c r="W15402" s="34">
        <v>81</v>
      </c>
      <c r="X15402" s="34">
        <v>74</v>
      </c>
      <c r="Y15402" s="34">
        <v>77</v>
      </c>
      <c r="Z15402" s="34">
        <v>53</v>
      </c>
      <c r="AA15402" s="34">
        <v>105</v>
      </c>
      <c r="AB15402" s="34">
        <v>50</v>
      </c>
      <c r="AC15402" s="34">
        <v>156</v>
      </c>
    </row>
    <row r="15403" spans="1:29" x14ac:dyDescent="0.2">
      <c r="A15403" s="34" t="s">
        <v>75896</v>
      </c>
      <c r="B15403" s="34">
        <v>19</v>
      </c>
      <c r="C15403" s="34">
        <v>24</v>
      </c>
      <c r="D15403" s="34">
        <v>30</v>
      </c>
      <c r="E15403" s="34">
        <v>33</v>
      </c>
      <c r="F15403" s="34">
        <v>32</v>
      </c>
      <c r="G15403" s="34">
        <v>27</v>
      </c>
      <c r="H15403" s="34">
        <v>17</v>
      </c>
      <c r="I15403" s="34">
        <v>42</v>
      </c>
      <c r="J15403" s="34">
        <v>22</v>
      </c>
      <c r="K15403" s="34">
        <v>36</v>
      </c>
      <c r="L15403" s="34">
        <v>11</v>
      </c>
      <c r="M15403" s="34">
        <v>20</v>
      </c>
      <c r="N15403" s="34">
        <v>16</v>
      </c>
      <c r="O15403" s="34">
        <v>16</v>
      </c>
      <c r="P15403" s="34">
        <v>10</v>
      </c>
      <c r="Q15403" s="34">
        <v>33</v>
      </c>
      <c r="R15403" s="34">
        <v>22</v>
      </c>
      <c r="S15403" s="34">
        <v>37</v>
      </c>
      <c r="T15403" s="34">
        <v>20</v>
      </c>
      <c r="U15403" s="34">
        <v>24</v>
      </c>
      <c r="V15403" s="34">
        <v>25</v>
      </c>
      <c r="W15403" s="34">
        <v>33</v>
      </c>
      <c r="X15403" s="34">
        <v>31</v>
      </c>
      <c r="Y15403" s="34">
        <v>30</v>
      </c>
      <c r="Z15403" s="34">
        <v>32</v>
      </c>
      <c r="AA15403" s="34">
        <v>59</v>
      </c>
      <c r="AB15403" s="34">
        <v>20</v>
      </c>
      <c r="AC15403" s="34">
        <v>31</v>
      </c>
    </row>
    <row r="15404" spans="1:29" x14ac:dyDescent="0.2">
      <c r="A15404" s="34" t="s">
        <v>75897</v>
      </c>
      <c r="B15404" s="34">
        <v>48</v>
      </c>
      <c r="C15404" s="34">
        <v>76</v>
      </c>
      <c r="D15404" s="34">
        <v>78</v>
      </c>
      <c r="E15404" s="34">
        <v>77</v>
      </c>
      <c r="F15404" s="34">
        <v>66</v>
      </c>
      <c r="G15404" s="34">
        <v>69</v>
      </c>
      <c r="H15404" s="34">
        <v>47</v>
      </c>
      <c r="I15404" s="34">
        <v>79</v>
      </c>
      <c r="J15404" s="34">
        <v>33</v>
      </c>
      <c r="K15404" s="34">
        <v>46</v>
      </c>
      <c r="L15404" s="34">
        <v>29</v>
      </c>
      <c r="M15404" s="34">
        <v>53</v>
      </c>
      <c r="N15404" s="34">
        <v>36</v>
      </c>
      <c r="O15404" s="34">
        <v>66</v>
      </c>
      <c r="P15404" s="34">
        <v>63</v>
      </c>
      <c r="Q15404" s="34">
        <v>74</v>
      </c>
      <c r="R15404" s="34">
        <v>49</v>
      </c>
      <c r="S15404" s="34">
        <v>81</v>
      </c>
      <c r="T15404" s="34">
        <v>32</v>
      </c>
      <c r="U15404" s="34">
        <v>55</v>
      </c>
      <c r="V15404" s="34">
        <v>52</v>
      </c>
      <c r="W15404" s="34">
        <v>64</v>
      </c>
      <c r="X15404" s="34">
        <v>54</v>
      </c>
      <c r="Y15404" s="34">
        <v>55</v>
      </c>
      <c r="Z15404" s="34">
        <v>38</v>
      </c>
      <c r="AA15404" s="34">
        <v>77</v>
      </c>
      <c r="AB15404" s="34">
        <v>48</v>
      </c>
      <c r="AC15404" s="34">
        <v>111</v>
      </c>
    </row>
    <row r="15405" spans="1:29" x14ac:dyDescent="0.2">
      <c r="A15405" s="34" t="s">
        <v>75898</v>
      </c>
      <c r="B15405" s="34">
        <v>57</v>
      </c>
      <c r="C15405" s="34">
        <v>49</v>
      </c>
      <c r="D15405" s="34">
        <v>43</v>
      </c>
      <c r="E15405" s="34">
        <v>70</v>
      </c>
      <c r="F15405" s="34">
        <v>65</v>
      </c>
      <c r="G15405" s="34">
        <v>109</v>
      </c>
      <c r="H15405" s="34">
        <v>53</v>
      </c>
      <c r="I15405" s="34">
        <v>65</v>
      </c>
      <c r="J15405" s="34">
        <v>56</v>
      </c>
      <c r="K15405" s="34">
        <v>85</v>
      </c>
      <c r="L15405" s="34">
        <v>31</v>
      </c>
      <c r="M15405" s="34">
        <v>91</v>
      </c>
      <c r="N15405" s="34">
        <v>57</v>
      </c>
      <c r="O15405" s="34">
        <v>69</v>
      </c>
      <c r="P15405" s="34">
        <v>59</v>
      </c>
      <c r="Q15405" s="34">
        <v>99</v>
      </c>
      <c r="R15405" s="34">
        <v>64</v>
      </c>
      <c r="S15405" s="34">
        <v>105</v>
      </c>
      <c r="T15405" s="34">
        <v>50</v>
      </c>
      <c r="U15405" s="34">
        <v>65</v>
      </c>
      <c r="V15405" s="34">
        <v>88</v>
      </c>
      <c r="W15405" s="34">
        <v>122</v>
      </c>
      <c r="X15405" s="34">
        <v>67</v>
      </c>
      <c r="Y15405" s="34">
        <v>62</v>
      </c>
      <c r="Z15405" s="34">
        <v>75</v>
      </c>
      <c r="AA15405" s="34">
        <v>99</v>
      </c>
      <c r="AB15405" s="34">
        <v>60</v>
      </c>
      <c r="AC15405" s="34">
        <v>132</v>
      </c>
    </row>
    <row r="15406" spans="1:29" x14ac:dyDescent="0.2">
      <c r="A15406" s="34" t="s">
        <v>75899</v>
      </c>
      <c r="B15406" s="34">
        <v>53</v>
      </c>
      <c r="C15406" s="34">
        <v>108</v>
      </c>
      <c r="D15406" s="34">
        <v>175</v>
      </c>
      <c r="E15406" s="34">
        <v>101</v>
      </c>
      <c r="F15406" s="34">
        <v>95</v>
      </c>
      <c r="G15406" s="34">
        <v>71</v>
      </c>
      <c r="H15406" s="34">
        <v>83</v>
      </c>
      <c r="I15406" s="34">
        <v>76</v>
      </c>
      <c r="J15406" s="34">
        <v>64</v>
      </c>
      <c r="K15406" s="34">
        <v>134</v>
      </c>
      <c r="L15406" s="34">
        <v>42</v>
      </c>
      <c r="M15406" s="34">
        <v>75</v>
      </c>
      <c r="N15406" s="34">
        <v>88</v>
      </c>
      <c r="O15406" s="34">
        <v>82</v>
      </c>
      <c r="P15406" s="34">
        <v>101</v>
      </c>
      <c r="Q15406" s="34">
        <v>106</v>
      </c>
      <c r="R15406" s="34">
        <v>87</v>
      </c>
      <c r="S15406" s="34">
        <v>156</v>
      </c>
      <c r="T15406" s="34">
        <v>51</v>
      </c>
      <c r="U15406" s="34">
        <v>66</v>
      </c>
      <c r="V15406" s="34">
        <v>122</v>
      </c>
      <c r="W15406" s="34">
        <v>113</v>
      </c>
      <c r="X15406" s="34">
        <v>151</v>
      </c>
      <c r="Y15406" s="34">
        <v>58</v>
      </c>
      <c r="Z15406" s="34">
        <v>128</v>
      </c>
      <c r="AA15406" s="34">
        <v>110</v>
      </c>
      <c r="AB15406" s="34">
        <v>132</v>
      </c>
      <c r="AC15406" s="34">
        <v>119</v>
      </c>
    </row>
    <row r="15407" spans="1:29" x14ac:dyDescent="0.2">
      <c r="A15407" s="34" t="s">
        <v>75900</v>
      </c>
      <c r="B15407" s="34">
        <v>44</v>
      </c>
      <c r="C15407" s="34">
        <v>39</v>
      </c>
      <c r="D15407" s="34">
        <v>44</v>
      </c>
      <c r="E15407" s="34">
        <v>42</v>
      </c>
      <c r="F15407" s="34">
        <v>41</v>
      </c>
      <c r="G15407" s="34">
        <v>62</v>
      </c>
      <c r="H15407" s="34">
        <v>37</v>
      </c>
      <c r="I15407" s="34">
        <v>37</v>
      </c>
      <c r="J15407" s="34">
        <v>25</v>
      </c>
      <c r="K15407" s="34">
        <v>67</v>
      </c>
      <c r="L15407" s="34">
        <v>18</v>
      </c>
      <c r="M15407" s="34">
        <v>33</v>
      </c>
      <c r="N15407" s="34">
        <v>41</v>
      </c>
      <c r="O15407" s="34">
        <v>76</v>
      </c>
      <c r="P15407" s="34">
        <v>26</v>
      </c>
      <c r="Q15407" s="34">
        <v>57</v>
      </c>
      <c r="R15407" s="34">
        <v>49</v>
      </c>
      <c r="S15407" s="34">
        <v>46</v>
      </c>
      <c r="T15407" s="34">
        <v>44</v>
      </c>
      <c r="U15407" s="34">
        <v>45</v>
      </c>
      <c r="V15407" s="34">
        <v>39</v>
      </c>
      <c r="W15407" s="34">
        <v>41</v>
      </c>
      <c r="X15407" s="34">
        <v>72</v>
      </c>
      <c r="Y15407" s="34">
        <v>38</v>
      </c>
      <c r="Z15407" s="34">
        <v>53</v>
      </c>
      <c r="AA15407" s="34">
        <v>69</v>
      </c>
      <c r="AB15407" s="34">
        <v>40</v>
      </c>
      <c r="AC15407" s="34">
        <v>87</v>
      </c>
    </row>
    <row r="15408" spans="1:29" x14ac:dyDescent="0.2">
      <c r="A15408" s="34" t="s">
        <v>75901</v>
      </c>
      <c r="B15408" s="34">
        <v>23</v>
      </c>
      <c r="C15408" s="34">
        <v>20</v>
      </c>
      <c r="D15408" s="34">
        <v>24</v>
      </c>
      <c r="E15408" s="34">
        <v>19</v>
      </c>
      <c r="F15408" s="34">
        <v>22</v>
      </c>
      <c r="G15408" s="34">
        <v>52</v>
      </c>
      <c r="H15408" s="34">
        <v>17</v>
      </c>
      <c r="I15408" s="34">
        <v>18</v>
      </c>
      <c r="J15408" s="34">
        <v>20</v>
      </c>
      <c r="K15408" s="34">
        <v>12</v>
      </c>
      <c r="L15408" s="34">
        <v>17</v>
      </c>
      <c r="M15408" s="34">
        <v>19</v>
      </c>
      <c r="N15408" s="34">
        <v>11</v>
      </c>
      <c r="O15408" s="34">
        <v>17</v>
      </c>
      <c r="P15408" s="34">
        <v>21</v>
      </c>
      <c r="Q15408" s="34">
        <v>21</v>
      </c>
      <c r="R15408" s="34">
        <v>25</v>
      </c>
      <c r="S15408" s="34">
        <v>29</v>
      </c>
      <c r="T15408" s="34">
        <v>10</v>
      </c>
      <c r="U15408" s="34">
        <v>31</v>
      </c>
      <c r="V15408" s="34">
        <v>30</v>
      </c>
      <c r="W15408" s="34">
        <v>43</v>
      </c>
      <c r="X15408" s="34">
        <v>35</v>
      </c>
      <c r="Y15408" s="34">
        <v>16</v>
      </c>
      <c r="Z15408" s="34">
        <v>26</v>
      </c>
      <c r="AA15408" s="34">
        <v>26</v>
      </c>
      <c r="AB15408" s="34">
        <v>17</v>
      </c>
      <c r="AC15408" s="34">
        <v>39</v>
      </c>
    </row>
    <row r="15409" spans="1:29" x14ac:dyDescent="0.2">
      <c r="A15409" s="34" t="s">
        <v>75902</v>
      </c>
      <c r="B15409" s="34">
        <v>47</v>
      </c>
      <c r="C15409" s="34">
        <v>46</v>
      </c>
      <c r="D15409" s="34">
        <v>65</v>
      </c>
      <c r="E15409" s="34">
        <v>42</v>
      </c>
      <c r="F15409" s="34">
        <v>46</v>
      </c>
      <c r="G15409" s="34">
        <v>87</v>
      </c>
      <c r="H15409" s="34">
        <v>50</v>
      </c>
      <c r="I15409" s="34">
        <v>43</v>
      </c>
      <c r="J15409" s="34">
        <v>49</v>
      </c>
      <c r="K15409" s="34">
        <v>51</v>
      </c>
      <c r="L15409" s="34">
        <v>23</v>
      </c>
      <c r="M15409" s="34">
        <v>58</v>
      </c>
      <c r="N15409" s="34">
        <v>42</v>
      </c>
      <c r="O15409" s="34">
        <v>48</v>
      </c>
      <c r="P15409" s="34">
        <v>27</v>
      </c>
      <c r="Q15409" s="34">
        <v>54</v>
      </c>
      <c r="R15409" s="34">
        <v>54</v>
      </c>
      <c r="S15409" s="34">
        <v>75</v>
      </c>
      <c r="T15409" s="34">
        <v>42</v>
      </c>
      <c r="U15409" s="34">
        <v>39</v>
      </c>
      <c r="V15409" s="34">
        <v>51</v>
      </c>
      <c r="W15409" s="34">
        <v>74</v>
      </c>
      <c r="X15409" s="34">
        <v>40</v>
      </c>
      <c r="Y15409" s="34">
        <v>43</v>
      </c>
      <c r="Z15409" s="34">
        <v>37</v>
      </c>
      <c r="AA15409" s="34">
        <v>71</v>
      </c>
      <c r="AB15409" s="34">
        <v>43</v>
      </c>
      <c r="AC15409" s="34">
        <v>91</v>
      </c>
    </row>
    <row r="15410" spans="1:29" x14ac:dyDescent="0.2">
      <c r="A15410" s="34" t="s">
        <v>75903</v>
      </c>
      <c r="B15410" s="34">
        <v>20</v>
      </c>
      <c r="C15410" s="34">
        <v>24</v>
      </c>
      <c r="D15410" s="34">
        <v>30</v>
      </c>
      <c r="E15410" s="34">
        <v>46</v>
      </c>
      <c r="F15410" s="34">
        <v>21</v>
      </c>
      <c r="G15410" s="34">
        <v>49</v>
      </c>
      <c r="H15410" s="34">
        <v>39</v>
      </c>
      <c r="I15410" s="34">
        <v>29</v>
      </c>
      <c r="J15410" s="34">
        <v>22</v>
      </c>
      <c r="K15410" s="34">
        <v>25</v>
      </c>
      <c r="L15410" s="34">
        <v>22</v>
      </c>
      <c r="M15410" s="34">
        <v>13</v>
      </c>
      <c r="N15410" s="34">
        <v>29</v>
      </c>
      <c r="O15410" s="34">
        <v>16</v>
      </c>
      <c r="P15410" s="34">
        <v>23</v>
      </c>
      <c r="Q15410" s="34">
        <v>27</v>
      </c>
      <c r="R15410" s="34">
        <v>34</v>
      </c>
      <c r="S15410" s="34">
        <v>44</v>
      </c>
      <c r="T15410" s="34">
        <v>25</v>
      </c>
      <c r="U15410" s="34">
        <v>23</v>
      </c>
      <c r="V15410" s="34">
        <v>48</v>
      </c>
      <c r="W15410" s="34">
        <v>22</v>
      </c>
      <c r="X15410" s="34">
        <v>35</v>
      </c>
      <c r="Y15410" s="34">
        <v>27</v>
      </c>
      <c r="Z15410" s="34">
        <v>20</v>
      </c>
      <c r="AA15410" s="34">
        <v>27</v>
      </c>
      <c r="AB15410" s="34">
        <v>60</v>
      </c>
      <c r="AC15410" s="34">
        <v>54</v>
      </c>
    </row>
    <row r="15411" spans="1:29" x14ac:dyDescent="0.2">
      <c r="A15411" s="34" t="s">
        <v>75904</v>
      </c>
      <c r="B15411" s="34">
        <v>12</v>
      </c>
      <c r="C15411" s="34">
        <v>22</v>
      </c>
      <c r="D15411" s="34">
        <v>25</v>
      </c>
      <c r="E15411" s="34">
        <v>19</v>
      </c>
      <c r="F15411" s="34">
        <v>19</v>
      </c>
      <c r="G15411" s="34">
        <v>31</v>
      </c>
      <c r="H15411" s="34">
        <v>13</v>
      </c>
      <c r="I15411" s="34">
        <v>29</v>
      </c>
      <c r="J15411" s="34">
        <v>10</v>
      </c>
      <c r="K15411" s="34">
        <v>26</v>
      </c>
      <c r="L15411" s="34">
        <v>5</v>
      </c>
      <c r="M15411" s="34">
        <v>20</v>
      </c>
      <c r="N15411" s="34">
        <v>23</v>
      </c>
      <c r="O15411" s="34">
        <v>23</v>
      </c>
      <c r="P15411" s="34">
        <v>20</v>
      </c>
      <c r="Q15411" s="34">
        <v>16</v>
      </c>
      <c r="R15411" s="34">
        <v>12</v>
      </c>
      <c r="S15411" s="34">
        <v>33</v>
      </c>
      <c r="T15411" s="34">
        <v>20</v>
      </c>
      <c r="U15411" s="34">
        <v>20</v>
      </c>
      <c r="V15411" s="34">
        <v>20</v>
      </c>
      <c r="W15411" s="34">
        <v>21</v>
      </c>
      <c r="X15411" s="34">
        <v>17</v>
      </c>
      <c r="Y15411" s="34">
        <v>16</v>
      </c>
      <c r="Z15411" s="34">
        <v>14</v>
      </c>
      <c r="AA15411" s="34">
        <v>41</v>
      </c>
      <c r="AB15411" s="34">
        <v>7</v>
      </c>
      <c r="AC15411" s="34">
        <v>50</v>
      </c>
    </row>
    <row r="15412" spans="1:29" x14ac:dyDescent="0.2">
      <c r="A15412" s="34" t="s">
        <v>75905</v>
      </c>
      <c r="B15412" s="34">
        <v>65</v>
      </c>
      <c r="C15412" s="34">
        <v>57</v>
      </c>
      <c r="D15412" s="34">
        <v>68</v>
      </c>
      <c r="E15412" s="34">
        <v>58</v>
      </c>
      <c r="F15412" s="34">
        <v>72</v>
      </c>
      <c r="G15412" s="34">
        <v>63</v>
      </c>
      <c r="H15412" s="34">
        <v>50</v>
      </c>
      <c r="I15412" s="34">
        <v>48</v>
      </c>
      <c r="J15412" s="34">
        <v>67</v>
      </c>
      <c r="K15412" s="34">
        <v>67</v>
      </c>
      <c r="L15412" s="34">
        <v>44</v>
      </c>
      <c r="M15412" s="34">
        <v>65</v>
      </c>
      <c r="N15412" s="34">
        <v>51</v>
      </c>
      <c r="O15412" s="34">
        <v>39</v>
      </c>
      <c r="P15412" s="34">
        <v>78</v>
      </c>
      <c r="Q15412" s="34">
        <v>80</v>
      </c>
      <c r="R15412" s="34">
        <v>77</v>
      </c>
      <c r="S15412" s="34">
        <v>82</v>
      </c>
      <c r="T15412" s="34">
        <v>63</v>
      </c>
      <c r="U15412" s="34">
        <v>58</v>
      </c>
      <c r="V15412" s="34">
        <v>89</v>
      </c>
      <c r="W15412" s="34">
        <v>64</v>
      </c>
      <c r="X15412" s="34">
        <v>112</v>
      </c>
      <c r="Y15412" s="34">
        <v>66</v>
      </c>
      <c r="Z15412" s="34">
        <v>80</v>
      </c>
      <c r="AA15412" s="34">
        <v>60</v>
      </c>
      <c r="AB15412" s="34">
        <v>109</v>
      </c>
      <c r="AC15412" s="34">
        <v>81</v>
      </c>
    </row>
    <row r="15413" spans="1:29" x14ac:dyDescent="0.2">
      <c r="A15413" s="34" t="s">
        <v>75906</v>
      </c>
      <c r="B15413" s="34">
        <v>23</v>
      </c>
      <c r="C15413" s="34">
        <v>41</v>
      </c>
      <c r="D15413" s="34">
        <v>40</v>
      </c>
      <c r="E15413" s="34">
        <v>29</v>
      </c>
      <c r="F15413" s="34">
        <v>29</v>
      </c>
      <c r="G15413" s="34">
        <v>37</v>
      </c>
      <c r="H15413" s="34">
        <v>32</v>
      </c>
      <c r="I15413" s="34">
        <v>35</v>
      </c>
      <c r="J15413" s="34">
        <v>33</v>
      </c>
      <c r="K15413" s="34">
        <v>39</v>
      </c>
      <c r="L15413" s="34">
        <v>9</v>
      </c>
      <c r="M15413" s="34">
        <v>28</v>
      </c>
      <c r="N15413" s="34">
        <v>26</v>
      </c>
      <c r="O15413" s="34">
        <v>32</v>
      </c>
      <c r="P15413" s="34">
        <v>24</v>
      </c>
      <c r="Q15413" s="34">
        <v>35</v>
      </c>
      <c r="R15413" s="34">
        <v>26</v>
      </c>
      <c r="S15413" s="34">
        <v>26</v>
      </c>
      <c r="T15413" s="34">
        <v>36</v>
      </c>
      <c r="U15413" s="34">
        <v>29</v>
      </c>
      <c r="V15413" s="34">
        <v>40</v>
      </c>
      <c r="W15413" s="34">
        <v>52</v>
      </c>
      <c r="X15413" s="34">
        <v>29</v>
      </c>
      <c r="Y15413" s="34">
        <v>27</v>
      </c>
      <c r="Z15413" s="34">
        <v>41</v>
      </c>
      <c r="AA15413" s="34">
        <v>43</v>
      </c>
      <c r="AB15413" s="34">
        <v>19</v>
      </c>
      <c r="AC15413" s="34">
        <v>45</v>
      </c>
    </row>
    <row r="15414" spans="1:29" x14ac:dyDescent="0.2">
      <c r="A15414" s="34" t="s">
        <v>75907</v>
      </c>
      <c r="B15414" s="34">
        <v>79</v>
      </c>
      <c r="C15414" s="34">
        <v>85</v>
      </c>
      <c r="D15414" s="34">
        <v>82</v>
      </c>
      <c r="E15414" s="34">
        <v>97</v>
      </c>
      <c r="F15414" s="34">
        <v>102</v>
      </c>
      <c r="G15414" s="34">
        <v>83</v>
      </c>
      <c r="H15414" s="34">
        <v>125</v>
      </c>
      <c r="I15414" s="34">
        <v>92</v>
      </c>
      <c r="J15414" s="34">
        <v>83</v>
      </c>
      <c r="K15414" s="34">
        <v>95</v>
      </c>
      <c r="L15414" s="34">
        <v>63</v>
      </c>
      <c r="M15414" s="34">
        <v>67</v>
      </c>
      <c r="N15414" s="34">
        <v>81</v>
      </c>
      <c r="O15414" s="34">
        <v>90</v>
      </c>
      <c r="P15414" s="34">
        <v>92</v>
      </c>
      <c r="Q15414" s="34">
        <v>99</v>
      </c>
      <c r="R15414" s="34">
        <v>108</v>
      </c>
      <c r="S15414" s="34">
        <v>107</v>
      </c>
      <c r="T15414" s="34">
        <v>101</v>
      </c>
      <c r="U15414" s="34">
        <v>99</v>
      </c>
      <c r="V15414" s="34">
        <v>149</v>
      </c>
      <c r="W15414" s="34">
        <v>103</v>
      </c>
      <c r="X15414" s="34">
        <v>136</v>
      </c>
      <c r="Y15414" s="34">
        <v>78</v>
      </c>
      <c r="Z15414" s="34">
        <v>98</v>
      </c>
      <c r="AA15414" s="34">
        <v>116</v>
      </c>
      <c r="AB15414" s="34">
        <v>95</v>
      </c>
      <c r="AC15414" s="34">
        <v>137</v>
      </c>
    </row>
    <row r="15415" spans="1:29" x14ac:dyDescent="0.2">
      <c r="A15415" s="34" t="s">
        <v>75908</v>
      </c>
      <c r="B15415" s="34">
        <v>8</v>
      </c>
      <c r="C15415" s="34">
        <v>7</v>
      </c>
      <c r="D15415" s="34">
        <v>18</v>
      </c>
      <c r="E15415" s="34">
        <v>24</v>
      </c>
      <c r="F15415" s="34">
        <v>24</v>
      </c>
      <c r="G15415" s="34">
        <v>31</v>
      </c>
      <c r="H15415" s="34">
        <v>19</v>
      </c>
      <c r="I15415" s="34">
        <v>21</v>
      </c>
      <c r="J15415" s="34">
        <v>15</v>
      </c>
      <c r="K15415" s="34">
        <v>18</v>
      </c>
      <c r="L15415" s="34">
        <v>15</v>
      </c>
      <c r="M15415" s="34">
        <v>16</v>
      </c>
      <c r="N15415" s="34">
        <v>28</v>
      </c>
      <c r="O15415" s="34">
        <v>20</v>
      </c>
      <c r="P15415" s="34">
        <v>12</v>
      </c>
      <c r="Q15415" s="34">
        <v>23</v>
      </c>
      <c r="R15415" s="34">
        <v>28</v>
      </c>
      <c r="S15415" s="34">
        <v>62</v>
      </c>
      <c r="T15415" s="34">
        <v>13</v>
      </c>
      <c r="U15415" s="34">
        <v>24</v>
      </c>
      <c r="V15415" s="34">
        <v>39</v>
      </c>
      <c r="W15415" s="34">
        <v>34</v>
      </c>
      <c r="X15415" s="34">
        <v>40</v>
      </c>
      <c r="Y15415" s="34">
        <v>26</v>
      </c>
      <c r="Z15415" s="34">
        <v>21</v>
      </c>
      <c r="AA15415" s="34">
        <v>50</v>
      </c>
      <c r="AB15415" s="34">
        <v>22</v>
      </c>
      <c r="AC15415" s="34">
        <v>42</v>
      </c>
    </row>
    <row r="15416" spans="1:29" x14ac:dyDescent="0.2">
      <c r="A15416" s="34" t="s">
        <v>75909</v>
      </c>
      <c r="B15416" s="34">
        <v>45</v>
      </c>
      <c r="C15416" s="34">
        <v>100</v>
      </c>
      <c r="D15416" s="34">
        <v>96</v>
      </c>
      <c r="E15416" s="34">
        <v>95</v>
      </c>
      <c r="F15416" s="34">
        <v>115</v>
      </c>
      <c r="G15416" s="34">
        <v>158</v>
      </c>
      <c r="H15416" s="34">
        <v>113</v>
      </c>
      <c r="I15416" s="34">
        <v>127</v>
      </c>
      <c r="J15416" s="34">
        <v>61</v>
      </c>
      <c r="K15416" s="34">
        <v>162</v>
      </c>
      <c r="L15416" s="34">
        <v>74</v>
      </c>
      <c r="M15416" s="34">
        <v>96</v>
      </c>
      <c r="N15416" s="34">
        <v>73</v>
      </c>
      <c r="O15416" s="34">
        <v>117</v>
      </c>
      <c r="P15416" s="34">
        <v>73</v>
      </c>
      <c r="Q15416" s="34">
        <v>123</v>
      </c>
      <c r="R15416" s="34">
        <v>66</v>
      </c>
      <c r="S15416" s="34">
        <v>152</v>
      </c>
      <c r="T15416" s="34">
        <v>64</v>
      </c>
      <c r="U15416" s="34">
        <v>133</v>
      </c>
      <c r="V15416" s="34">
        <v>100</v>
      </c>
      <c r="W15416" s="34">
        <v>135</v>
      </c>
      <c r="X15416" s="34">
        <v>133</v>
      </c>
      <c r="Y15416" s="34">
        <v>141</v>
      </c>
      <c r="Z15416" s="34">
        <v>84</v>
      </c>
      <c r="AA15416" s="34">
        <v>138</v>
      </c>
      <c r="AB15416" s="34">
        <v>116</v>
      </c>
      <c r="AC15416" s="34">
        <v>169</v>
      </c>
    </row>
    <row r="15417" spans="1:29" x14ac:dyDescent="0.2">
      <c r="A15417" s="34" t="s">
        <v>75910</v>
      </c>
      <c r="B15417" s="34">
        <v>25</v>
      </c>
      <c r="C15417" s="34">
        <v>53</v>
      </c>
      <c r="D15417" s="34">
        <v>42</v>
      </c>
      <c r="E15417" s="34">
        <v>78</v>
      </c>
      <c r="F15417" s="34">
        <v>44</v>
      </c>
      <c r="G15417" s="34">
        <v>43</v>
      </c>
      <c r="H15417" s="34">
        <v>61</v>
      </c>
      <c r="I15417" s="34">
        <v>58</v>
      </c>
      <c r="J15417" s="34">
        <v>49</v>
      </c>
      <c r="K15417" s="34">
        <v>49</v>
      </c>
      <c r="L15417" s="34">
        <v>45</v>
      </c>
      <c r="M15417" s="34">
        <v>38</v>
      </c>
      <c r="N15417" s="34">
        <v>44</v>
      </c>
      <c r="O15417" s="34">
        <v>59</v>
      </c>
      <c r="P15417" s="34">
        <v>27</v>
      </c>
      <c r="Q15417" s="34">
        <v>61</v>
      </c>
      <c r="R15417" s="34">
        <v>58</v>
      </c>
      <c r="S15417" s="34">
        <v>71</v>
      </c>
      <c r="T15417" s="34">
        <v>69</v>
      </c>
      <c r="U15417" s="34">
        <v>57</v>
      </c>
      <c r="V15417" s="34">
        <v>53</v>
      </c>
      <c r="W15417" s="34">
        <v>72</v>
      </c>
      <c r="X15417" s="34">
        <v>54</v>
      </c>
      <c r="Y15417" s="34">
        <v>51</v>
      </c>
      <c r="Z15417" s="34">
        <v>45</v>
      </c>
      <c r="AA15417" s="34">
        <v>63</v>
      </c>
      <c r="AB15417" s="34">
        <v>54</v>
      </c>
      <c r="AC15417" s="34">
        <v>109</v>
      </c>
    </row>
    <row r="15418" spans="1:29" x14ac:dyDescent="0.2">
      <c r="A15418" s="34" t="s">
        <v>75911</v>
      </c>
      <c r="B15418" s="34">
        <v>36</v>
      </c>
      <c r="C15418" s="34">
        <v>32</v>
      </c>
      <c r="D15418" s="34">
        <v>37</v>
      </c>
      <c r="E15418" s="34">
        <v>29</v>
      </c>
      <c r="F15418" s="34">
        <v>28</v>
      </c>
      <c r="G15418" s="34">
        <v>32</v>
      </c>
      <c r="H15418" s="34">
        <v>19</v>
      </c>
      <c r="I15418" s="34">
        <v>21</v>
      </c>
      <c r="J15418" s="34">
        <v>18</v>
      </c>
      <c r="K15418" s="34">
        <v>43</v>
      </c>
      <c r="L15418" s="34">
        <v>15</v>
      </c>
      <c r="M15418" s="34">
        <v>38</v>
      </c>
      <c r="N15418" s="34">
        <v>8</v>
      </c>
      <c r="O15418" s="34">
        <v>28</v>
      </c>
      <c r="P15418" s="34">
        <v>19</v>
      </c>
      <c r="Q15418" s="34">
        <v>38</v>
      </c>
      <c r="R15418" s="34">
        <v>14</v>
      </c>
      <c r="S15418" s="34">
        <v>44</v>
      </c>
      <c r="T15418" s="34">
        <v>8</v>
      </c>
      <c r="U15418" s="34">
        <v>22</v>
      </c>
      <c r="V15418" s="34">
        <v>28</v>
      </c>
      <c r="W15418" s="34">
        <v>17</v>
      </c>
      <c r="X15418" s="34">
        <v>29</v>
      </c>
      <c r="Y15418" s="34">
        <v>15</v>
      </c>
      <c r="Z15418" s="34">
        <v>38</v>
      </c>
      <c r="AA15418" s="34">
        <v>45</v>
      </c>
      <c r="AB15418" s="34">
        <v>12</v>
      </c>
      <c r="AC15418" s="34">
        <v>45</v>
      </c>
    </row>
    <row r="15419" spans="1:29" x14ac:dyDescent="0.2">
      <c r="A15419" s="34" t="s">
        <v>75912</v>
      </c>
      <c r="B15419" s="34">
        <v>62</v>
      </c>
      <c r="C15419" s="34">
        <v>42</v>
      </c>
      <c r="D15419" s="34">
        <v>79</v>
      </c>
      <c r="E15419" s="34">
        <v>68</v>
      </c>
      <c r="F15419" s="34">
        <v>79</v>
      </c>
      <c r="G15419" s="34">
        <v>57</v>
      </c>
      <c r="H15419" s="34">
        <v>53</v>
      </c>
      <c r="I15419" s="34">
        <v>54</v>
      </c>
      <c r="J15419" s="34">
        <v>54</v>
      </c>
      <c r="K15419" s="34">
        <v>56</v>
      </c>
      <c r="L15419" s="34">
        <v>46</v>
      </c>
      <c r="M15419" s="34">
        <v>62</v>
      </c>
      <c r="N15419" s="34">
        <v>58</v>
      </c>
      <c r="O15419" s="34">
        <v>40</v>
      </c>
      <c r="P15419" s="34">
        <v>60</v>
      </c>
      <c r="Q15419" s="34">
        <v>62</v>
      </c>
      <c r="R15419" s="34">
        <v>81</v>
      </c>
      <c r="S15419" s="34">
        <v>68</v>
      </c>
      <c r="T15419" s="34">
        <v>65</v>
      </c>
      <c r="U15419" s="34">
        <v>52</v>
      </c>
      <c r="V15419" s="34">
        <v>60</v>
      </c>
      <c r="W15419" s="34">
        <v>63</v>
      </c>
      <c r="X15419" s="34">
        <v>123</v>
      </c>
      <c r="Y15419" s="34">
        <v>41</v>
      </c>
      <c r="Z15419" s="34">
        <v>67</v>
      </c>
      <c r="AA15419" s="34">
        <v>79</v>
      </c>
      <c r="AB15419" s="34">
        <v>51</v>
      </c>
      <c r="AC15419" s="34">
        <v>97</v>
      </c>
    </row>
    <row r="15420" spans="1:29" x14ac:dyDescent="0.2">
      <c r="A15420" s="34" t="s">
        <v>75913</v>
      </c>
      <c r="B15420" s="34">
        <v>35</v>
      </c>
      <c r="C15420" s="34">
        <v>134</v>
      </c>
      <c r="D15420" s="34">
        <v>125</v>
      </c>
      <c r="E15420" s="34">
        <v>115</v>
      </c>
      <c r="F15420" s="34">
        <v>127</v>
      </c>
      <c r="G15420" s="34">
        <v>130</v>
      </c>
      <c r="H15420" s="34">
        <v>104</v>
      </c>
      <c r="I15420" s="34">
        <v>124</v>
      </c>
      <c r="J15420" s="34">
        <v>91</v>
      </c>
      <c r="K15420" s="34">
        <v>114</v>
      </c>
      <c r="L15420" s="34">
        <v>75</v>
      </c>
      <c r="M15420" s="34">
        <v>99</v>
      </c>
      <c r="N15420" s="34">
        <v>93</v>
      </c>
      <c r="O15420" s="34">
        <v>134</v>
      </c>
      <c r="P15420" s="34">
        <v>95</v>
      </c>
      <c r="Q15420" s="34">
        <v>151</v>
      </c>
      <c r="R15420" s="34">
        <v>83</v>
      </c>
      <c r="S15420" s="34">
        <v>152</v>
      </c>
      <c r="T15420" s="34">
        <v>65</v>
      </c>
      <c r="U15420" s="34">
        <v>87</v>
      </c>
      <c r="V15420" s="34">
        <v>142</v>
      </c>
      <c r="W15420" s="34">
        <v>135</v>
      </c>
      <c r="X15420" s="34">
        <v>133</v>
      </c>
      <c r="Y15420" s="34">
        <v>112</v>
      </c>
      <c r="Z15420" s="34">
        <v>105</v>
      </c>
      <c r="AA15420" s="34">
        <v>162</v>
      </c>
      <c r="AB15420" s="34">
        <v>99</v>
      </c>
      <c r="AC15420" s="34">
        <v>178</v>
      </c>
    </row>
    <row r="15421" spans="1:29" x14ac:dyDescent="0.2">
      <c r="A15421" s="34" t="s">
        <v>75914</v>
      </c>
      <c r="B15421" s="34">
        <v>99</v>
      </c>
      <c r="C15421" s="34">
        <v>128</v>
      </c>
      <c r="D15421" s="34">
        <v>214</v>
      </c>
      <c r="E15421" s="34">
        <v>139</v>
      </c>
      <c r="F15421" s="34">
        <v>167</v>
      </c>
      <c r="G15421" s="34">
        <v>195</v>
      </c>
      <c r="H15421" s="34">
        <v>164</v>
      </c>
      <c r="I15421" s="34">
        <v>147</v>
      </c>
      <c r="J15421" s="34">
        <v>151</v>
      </c>
      <c r="K15421" s="34">
        <v>165</v>
      </c>
      <c r="L15421" s="34">
        <v>110</v>
      </c>
      <c r="M15421" s="34">
        <v>160</v>
      </c>
      <c r="N15421" s="34">
        <v>151</v>
      </c>
      <c r="O15421" s="34">
        <v>159</v>
      </c>
      <c r="P15421" s="34">
        <v>189</v>
      </c>
      <c r="Q15421" s="34">
        <v>202</v>
      </c>
      <c r="R15421" s="34">
        <v>184</v>
      </c>
      <c r="S15421" s="34">
        <v>172</v>
      </c>
      <c r="T15421" s="34">
        <v>145</v>
      </c>
      <c r="U15421" s="34">
        <v>163</v>
      </c>
      <c r="V15421" s="34">
        <v>176</v>
      </c>
      <c r="W15421" s="34">
        <v>201</v>
      </c>
      <c r="X15421" s="34">
        <v>176</v>
      </c>
      <c r="Y15421" s="34">
        <v>168</v>
      </c>
      <c r="Z15421" s="34">
        <v>198</v>
      </c>
      <c r="AA15421" s="34">
        <v>205</v>
      </c>
      <c r="AB15421" s="34">
        <v>223</v>
      </c>
      <c r="AC15421" s="34">
        <v>284</v>
      </c>
    </row>
    <row r="15422" spans="1:29" x14ac:dyDescent="0.2">
      <c r="A15422" s="34" t="s">
        <v>75915</v>
      </c>
      <c r="B15422" s="34">
        <v>74</v>
      </c>
      <c r="C15422" s="34">
        <v>77</v>
      </c>
      <c r="D15422" s="34">
        <v>126</v>
      </c>
      <c r="E15422" s="34">
        <v>97</v>
      </c>
      <c r="F15422" s="34">
        <v>120</v>
      </c>
      <c r="G15422" s="34">
        <v>105</v>
      </c>
      <c r="H15422" s="34">
        <v>107</v>
      </c>
      <c r="I15422" s="34">
        <v>68</v>
      </c>
      <c r="J15422" s="34">
        <v>116</v>
      </c>
      <c r="K15422" s="34">
        <v>99</v>
      </c>
      <c r="L15422" s="34">
        <v>78</v>
      </c>
      <c r="M15422" s="34">
        <v>106</v>
      </c>
      <c r="N15422" s="34">
        <v>88</v>
      </c>
      <c r="O15422" s="34">
        <v>79</v>
      </c>
      <c r="P15422" s="34">
        <v>109</v>
      </c>
      <c r="Q15422" s="34">
        <v>113</v>
      </c>
      <c r="R15422" s="34">
        <v>117</v>
      </c>
      <c r="S15422" s="34">
        <v>127</v>
      </c>
      <c r="T15422" s="34">
        <v>137</v>
      </c>
      <c r="U15422" s="34">
        <v>110</v>
      </c>
      <c r="V15422" s="34">
        <v>110</v>
      </c>
      <c r="W15422" s="34">
        <v>120</v>
      </c>
      <c r="X15422" s="34">
        <v>149</v>
      </c>
      <c r="Y15422" s="34">
        <v>126</v>
      </c>
      <c r="Z15422" s="34">
        <v>113</v>
      </c>
      <c r="AA15422" s="34">
        <v>115</v>
      </c>
      <c r="AB15422" s="34">
        <v>167</v>
      </c>
      <c r="AC15422" s="34">
        <v>126</v>
      </c>
    </row>
    <row r="15423" spans="1:29" x14ac:dyDescent="0.2">
      <c r="A15423" s="34" t="s">
        <v>75916</v>
      </c>
      <c r="B15423" s="34">
        <v>33</v>
      </c>
      <c r="C15423" s="34">
        <v>54</v>
      </c>
      <c r="D15423" s="34">
        <v>57</v>
      </c>
      <c r="E15423" s="34">
        <v>40</v>
      </c>
      <c r="F15423" s="34">
        <v>40</v>
      </c>
      <c r="G15423" s="34">
        <v>52</v>
      </c>
      <c r="H15423" s="34">
        <v>46</v>
      </c>
      <c r="I15423" s="34">
        <v>35</v>
      </c>
      <c r="J15423" s="34">
        <v>33</v>
      </c>
      <c r="K15423" s="34">
        <v>36</v>
      </c>
      <c r="L15423" s="34">
        <v>23</v>
      </c>
      <c r="M15423" s="34">
        <v>24</v>
      </c>
      <c r="N15423" s="34">
        <v>28</v>
      </c>
      <c r="O15423" s="34">
        <v>40</v>
      </c>
      <c r="P15423" s="34">
        <v>38</v>
      </c>
      <c r="Q15423" s="34">
        <v>84</v>
      </c>
      <c r="R15423" s="34">
        <v>54</v>
      </c>
      <c r="S15423" s="34">
        <v>54</v>
      </c>
      <c r="T15423" s="34">
        <v>25</v>
      </c>
      <c r="U15423" s="34">
        <v>30</v>
      </c>
      <c r="V15423" s="34">
        <v>36</v>
      </c>
      <c r="W15423" s="34">
        <v>43</v>
      </c>
      <c r="X15423" s="34">
        <v>38</v>
      </c>
      <c r="Y15423" s="34">
        <v>46</v>
      </c>
      <c r="Z15423" s="34">
        <v>30</v>
      </c>
      <c r="AA15423" s="34">
        <v>59</v>
      </c>
      <c r="AB15423" s="34">
        <v>39</v>
      </c>
      <c r="AC15423" s="34">
        <v>43</v>
      </c>
    </row>
    <row r="15424" spans="1:29" x14ac:dyDescent="0.2">
      <c r="A15424" s="34" t="s">
        <v>75917</v>
      </c>
      <c r="B15424" s="34">
        <v>41</v>
      </c>
      <c r="C15424" s="34">
        <v>36</v>
      </c>
      <c r="D15424" s="34">
        <v>85</v>
      </c>
      <c r="E15424" s="34">
        <v>56</v>
      </c>
      <c r="F15424" s="34">
        <v>65</v>
      </c>
      <c r="G15424" s="34">
        <v>86</v>
      </c>
      <c r="H15424" s="34">
        <v>40</v>
      </c>
      <c r="I15424" s="34">
        <v>43</v>
      </c>
      <c r="J15424" s="34">
        <v>49</v>
      </c>
      <c r="K15424" s="34">
        <v>53</v>
      </c>
      <c r="L15424" s="34">
        <v>39</v>
      </c>
      <c r="M15424" s="34">
        <v>40</v>
      </c>
      <c r="N15424" s="34">
        <v>36</v>
      </c>
      <c r="O15424" s="34">
        <v>54</v>
      </c>
      <c r="P15424" s="34">
        <v>25</v>
      </c>
      <c r="Q15424" s="34">
        <v>87</v>
      </c>
      <c r="R15424" s="34">
        <v>69</v>
      </c>
      <c r="S15424" s="34">
        <v>93</v>
      </c>
      <c r="T15424" s="34">
        <v>39</v>
      </c>
      <c r="U15424" s="34">
        <v>51</v>
      </c>
      <c r="V15424" s="34">
        <v>66</v>
      </c>
      <c r="W15424" s="34">
        <v>52</v>
      </c>
      <c r="X15424" s="34">
        <v>57</v>
      </c>
      <c r="Y15424" s="34">
        <v>67</v>
      </c>
      <c r="Z15424" s="34">
        <v>62</v>
      </c>
      <c r="AA15424" s="34">
        <v>72</v>
      </c>
      <c r="AB15424" s="34">
        <v>53</v>
      </c>
      <c r="AC15424" s="34">
        <v>71</v>
      </c>
    </row>
    <row r="15425" spans="1:29" x14ac:dyDescent="0.2">
      <c r="A15425" s="34" t="s">
        <v>75918</v>
      </c>
      <c r="B15425" s="34">
        <v>79</v>
      </c>
      <c r="C15425" s="34">
        <v>84</v>
      </c>
      <c r="D15425" s="34">
        <v>95</v>
      </c>
      <c r="E15425" s="34">
        <v>108</v>
      </c>
      <c r="F15425" s="34">
        <v>122</v>
      </c>
      <c r="G15425" s="34">
        <v>117</v>
      </c>
      <c r="H15425" s="34">
        <v>95</v>
      </c>
      <c r="I15425" s="34">
        <v>89</v>
      </c>
      <c r="J15425" s="34">
        <v>81</v>
      </c>
      <c r="K15425" s="34">
        <v>106</v>
      </c>
      <c r="L15425" s="34">
        <v>96</v>
      </c>
      <c r="M15425" s="34">
        <v>97</v>
      </c>
      <c r="N15425" s="34">
        <v>56</v>
      </c>
      <c r="O15425" s="34">
        <v>91</v>
      </c>
      <c r="P15425" s="34">
        <v>90</v>
      </c>
      <c r="Q15425" s="34">
        <v>131</v>
      </c>
      <c r="R15425" s="34">
        <v>104</v>
      </c>
      <c r="S15425" s="34">
        <v>161</v>
      </c>
      <c r="T15425" s="34">
        <v>100</v>
      </c>
      <c r="U15425" s="34">
        <v>136</v>
      </c>
      <c r="V15425" s="34">
        <v>99</v>
      </c>
      <c r="W15425" s="34">
        <v>147</v>
      </c>
      <c r="X15425" s="34">
        <v>112</v>
      </c>
      <c r="Y15425" s="34">
        <v>128</v>
      </c>
      <c r="Z15425" s="34">
        <v>96</v>
      </c>
      <c r="AA15425" s="34">
        <v>107</v>
      </c>
      <c r="AB15425" s="34">
        <v>103</v>
      </c>
      <c r="AC15425" s="34">
        <v>196</v>
      </c>
    </row>
    <row r="15426" spans="1:29" x14ac:dyDescent="0.2">
      <c r="A15426" s="34" t="s">
        <v>75919</v>
      </c>
      <c r="B15426" s="34">
        <v>30</v>
      </c>
      <c r="C15426" s="34">
        <v>47</v>
      </c>
      <c r="D15426" s="34">
        <v>37</v>
      </c>
      <c r="E15426" s="34">
        <v>45</v>
      </c>
      <c r="F15426" s="34">
        <v>37</v>
      </c>
      <c r="G15426" s="34">
        <v>75</v>
      </c>
      <c r="H15426" s="34">
        <v>40</v>
      </c>
      <c r="I15426" s="34">
        <v>37</v>
      </c>
      <c r="J15426" s="34">
        <v>35</v>
      </c>
      <c r="K15426" s="34">
        <v>56</v>
      </c>
      <c r="L15426" s="34">
        <v>34</v>
      </c>
      <c r="M15426" s="34">
        <v>39</v>
      </c>
      <c r="N15426" s="34">
        <v>34</v>
      </c>
      <c r="O15426" s="34">
        <v>50</v>
      </c>
      <c r="P15426" s="34">
        <v>25</v>
      </c>
      <c r="Q15426" s="34">
        <v>57</v>
      </c>
      <c r="R15426" s="34">
        <v>28</v>
      </c>
      <c r="S15426" s="34">
        <v>78</v>
      </c>
      <c r="T15426" s="34">
        <v>34</v>
      </c>
      <c r="U15426" s="34">
        <v>48</v>
      </c>
      <c r="V15426" s="34">
        <v>53</v>
      </c>
      <c r="W15426" s="34">
        <v>66</v>
      </c>
      <c r="X15426" s="34">
        <v>33</v>
      </c>
      <c r="Y15426" s="34">
        <v>48</v>
      </c>
      <c r="Z15426" s="34">
        <v>31</v>
      </c>
      <c r="AA15426" s="34">
        <v>72</v>
      </c>
      <c r="AB15426" s="34">
        <v>30</v>
      </c>
      <c r="AC15426" s="34">
        <v>84</v>
      </c>
    </row>
    <row r="15427" spans="1:29" x14ac:dyDescent="0.2">
      <c r="A15427" s="34" t="s">
        <v>75920</v>
      </c>
      <c r="B15427" s="34">
        <v>47</v>
      </c>
      <c r="C15427" s="34">
        <v>37</v>
      </c>
      <c r="D15427" s="34">
        <v>37</v>
      </c>
      <c r="E15427" s="34">
        <v>45</v>
      </c>
      <c r="F15427" s="34">
        <v>42</v>
      </c>
      <c r="G15427" s="34">
        <v>27</v>
      </c>
      <c r="H15427" s="34">
        <v>46</v>
      </c>
      <c r="I15427" s="34">
        <v>17</v>
      </c>
      <c r="J15427" s="34">
        <v>34</v>
      </c>
      <c r="K15427" s="34">
        <v>15</v>
      </c>
      <c r="L15427" s="34">
        <v>24</v>
      </c>
      <c r="M15427" s="34">
        <v>13</v>
      </c>
      <c r="N15427" s="34">
        <v>17</v>
      </c>
      <c r="O15427" s="34">
        <v>30</v>
      </c>
      <c r="P15427" s="34">
        <v>35</v>
      </c>
      <c r="Q15427" s="34">
        <v>45</v>
      </c>
      <c r="R15427" s="34">
        <v>48</v>
      </c>
      <c r="S15427" s="34">
        <v>32</v>
      </c>
      <c r="T15427" s="34">
        <v>32</v>
      </c>
      <c r="U15427" s="34">
        <v>41</v>
      </c>
      <c r="V15427" s="34">
        <v>49</v>
      </c>
      <c r="W15427" s="34">
        <v>34</v>
      </c>
      <c r="X15427" s="34">
        <v>38</v>
      </c>
      <c r="Y15427" s="34">
        <v>47</v>
      </c>
      <c r="Z15427" s="34">
        <v>48</v>
      </c>
      <c r="AA15427" s="34">
        <v>36</v>
      </c>
      <c r="AB15427" s="34">
        <v>46</v>
      </c>
      <c r="AC15427" s="34">
        <v>30</v>
      </c>
    </row>
    <row r="15428" spans="1:29" x14ac:dyDescent="0.2">
      <c r="A15428" s="34" t="s">
        <v>75921</v>
      </c>
      <c r="B15428" s="34">
        <v>61</v>
      </c>
      <c r="C15428" s="34">
        <v>92</v>
      </c>
      <c r="D15428" s="34">
        <v>103</v>
      </c>
      <c r="E15428" s="34">
        <v>84</v>
      </c>
      <c r="F15428" s="34">
        <v>70</v>
      </c>
      <c r="G15428" s="34">
        <v>40</v>
      </c>
      <c r="H15428" s="34">
        <v>55</v>
      </c>
      <c r="I15428" s="34">
        <v>52</v>
      </c>
      <c r="J15428" s="34">
        <v>57</v>
      </c>
      <c r="K15428" s="34">
        <v>68</v>
      </c>
      <c r="L15428" s="34">
        <v>66</v>
      </c>
      <c r="M15428" s="34">
        <v>51</v>
      </c>
      <c r="N15428" s="34">
        <v>74</v>
      </c>
      <c r="O15428" s="34">
        <v>60</v>
      </c>
      <c r="P15428" s="34">
        <v>71</v>
      </c>
      <c r="Q15428" s="34">
        <v>92</v>
      </c>
      <c r="R15428" s="34">
        <v>73</v>
      </c>
      <c r="S15428" s="34">
        <v>70</v>
      </c>
      <c r="T15428" s="34">
        <v>86</v>
      </c>
      <c r="U15428" s="34">
        <v>69</v>
      </c>
      <c r="V15428" s="34">
        <v>45</v>
      </c>
      <c r="W15428" s="34">
        <v>86</v>
      </c>
      <c r="X15428" s="34">
        <v>109</v>
      </c>
      <c r="Y15428" s="34">
        <v>112</v>
      </c>
      <c r="Z15428" s="34">
        <v>96</v>
      </c>
      <c r="AA15428" s="34">
        <v>91</v>
      </c>
      <c r="AB15428" s="34">
        <v>120</v>
      </c>
      <c r="AC15428" s="34">
        <v>139</v>
      </c>
    </row>
    <row r="15429" spans="1:29" x14ac:dyDescent="0.2">
      <c r="A15429" s="34" t="s">
        <v>75922</v>
      </c>
      <c r="B15429" s="34">
        <v>111</v>
      </c>
      <c r="C15429" s="34">
        <v>147</v>
      </c>
      <c r="D15429" s="34">
        <v>142</v>
      </c>
      <c r="E15429" s="34">
        <v>115</v>
      </c>
      <c r="F15429" s="34">
        <v>132</v>
      </c>
      <c r="G15429" s="34">
        <v>150</v>
      </c>
      <c r="H15429" s="34">
        <v>101</v>
      </c>
      <c r="I15429" s="34">
        <v>119</v>
      </c>
      <c r="J15429" s="34">
        <v>103</v>
      </c>
      <c r="K15429" s="34">
        <v>169</v>
      </c>
      <c r="L15429" s="34">
        <v>82</v>
      </c>
      <c r="M15429" s="34">
        <v>126</v>
      </c>
      <c r="N15429" s="34">
        <v>76</v>
      </c>
      <c r="O15429" s="34">
        <v>95</v>
      </c>
      <c r="P15429" s="34">
        <v>104</v>
      </c>
      <c r="Q15429" s="34">
        <v>193</v>
      </c>
      <c r="R15429" s="34">
        <v>120</v>
      </c>
      <c r="S15429" s="34">
        <v>174</v>
      </c>
      <c r="T15429" s="34">
        <v>101</v>
      </c>
      <c r="U15429" s="34">
        <v>135</v>
      </c>
      <c r="V15429" s="34">
        <v>91</v>
      </c>
      <c r="W15429" s="34">
        <v>179</v>
      </c>
      <c r="X15429" s="34">
        <v>115</v>
      </c>
      <c r="Y15429" s="34">
        <v>129</v>
      </c>
      <c r="Z15429" s="34">
        <v>183</v>
      </c>
      <c r="AA15429" s="34">
        <v>192</v>
      </c>
      <c r="AB15429" s="34">
        <v>177</v>
      </c>
      <c r="AC15429" s="34">
        <v>237</v>
      </c>
    </row>
    <row r="15430" spans="1:29" x14ac:dyDescent="0.2">
      <c r="A15430" s="34" t="s">
        <v>75923</v>
      </c>
      <c r="B15430" s="34">
        <v>51</v>
      </c>
      <c r="C15430" s="34">
        <v>72</v>
      </c>
      <c r="D15430" s="34">
        <v>53</v>
      </c>
      <c r="E15430" s="34">
        <v>51</v>
      </c>
      <c r="F15430" s="34">
        <v>55</v>
      </c>
      <c r="G15430" s="34">
        <v>57</v>
      </c>
      <c r="H15430" s="34">
        <v>85</v>
      </c>
      <c r="I15430" s="34">
        <v>49</v>
      </c>
      <c r="J15430" s="34">
        <v>44</v>
      </c>
      <c r="K15430" s="34">
        <v>43</v>
      </c>
      <c r="L15430" s="34">
        <v>42</v>
      </c>
      <c r="M15430" s="34">
        <v>38</v>
      </c>
      <c r="N15430" s="34">
        <v>60</v>
      </c>
      <c r="O15430" s="34">
        <v>53</v>
      </c>
      <c r="P15430" s="34">
        <v>36</v>
      </c>
      <c r="Q15430" s="34">
        <v>71</v>
      </c>
      <c r="R15430" s="34">
        <v>64</v>
      </c>
      <c r="S15430" s="34">
        <v>57</v>
      </c>
      <c r="T15430" s="34">
        <v>49</v>
      </c>
      <c r="U15430" s="34">
        <v>66</v>
      </c>
      <c r="V15430" s="34">
        <v>63</v>
      </c>
      <c r="W15430" s="34">
        <v>71</v>
      </c>
      <c r="X15430" s="34">
        <v>66</v>
      </c>
      <c r="Y15430" s="34">
        <v>50</v>
      </c>
      <c r="Z15430" s="34">
        <v>64</v>
      </c>
      <c r="AA15430" s="34">
        <v>72</v>
      </c>
      <c r="AB15430" s="34">
        <v>121</v>
      </c>
      <c r="AC15430" s="34">
        <v>75</v>
      </c>
    </row>
    <row r="15431" spans="1:29" x14ac:dyDescent="0.2">
      <c r="A15431" s="34" t="s">
        <v>75924</v>
      </c>
      <c r="B15431" s="34">
        <v>62</v>
      </c>
      <c r="C15431" s="34">
        <v>113</v>
      </c>
      <c r="D15431" s="34">
        <v>83</v>
      </c>
      <c r="E15431" s="34">
        <v>150</v>
      </c>
      <c r="F15431" s="34">
        <v>116</v>
      </c>
      <c r="G15431" s="34">
        <v>98</v>
      </c>
      <c r="H15431" s="34">
        <v>88</v>
      </c>
      <c r="I15431" s="34">
        <v>111</v>
      </c>
      <c r="J15431" s="34">
        <v>92</v>
      </c>
      <c r="K15431" s="34">
        <v>130</v>
      </c>
      <c r="L15431" s="34">
        <v>56</v>
      </c>
      <c r="M15431" s="34">
        <v>110</v>
      </c>
      <c r="N15431" s="34">
        <v>73</v>
      </c>
      <c r="O15431" s="34">
        <v>106</v>
      </c>
      <c r="P15431" s="34">
        <v>72</v>
      </c>
      <c r="Q15431" s="34">
        <v>141</v>
      </c>
      <c r="R15431" s="34">
        <v>120</v>
      </c>
      <c r="S15431" s="34">
        <v>152</v>
      </c>
      <c r="T15431" s="34">
        <v>99</v>
      </c>
      <c r="U15431" s="34">
        <v>101</v>
      </c>
      <c r="V15431" s="34">
        <v>127</v>
      </c>
      <c r="W15431" s="34">
        <v>148</v>
      </c>
      <c r="X15431" s="34">
        <v>120</v>
      </c>
      <c r="Y15431" s="34">
        <v>119</v>
      </c>
      <c r="Z15431" s="34">
        <v>80</v>
      </c>
      <c r="AA15431" s="34">
        <v>162</v>
      </c>
      <c r="AB15431" s="34">
        <v>95</v>
      </c>
      <c r="AC15431" s="34">
        <v>252</v>
      </c>
    </row>
    <row r="15432" spans="1:29" x14ac:dyDescent="0.2">
      <c r="A15432" s="34" t="s">
        <v>75925</v>
      </c>
      <c r="B15432" s="34">
        <v>45</v>
      </c>
      <c r="C15432" s="34">
        <v>48</v>
      </c>
      <c r="D15432" s="34">
        <v>51</v>
      </c>
      <c r="E15432" s="34">
        <v>39</v>
      </c>
      <c r="F15432" s="34">
        <v>46</v>
      </c>
      <c r="G15432" s="34">
        <v>22</v>
      </c>
      <c r="H15432" s="34">
        <v>42</v>
      </c>
      <c r="I15432" s="34">
        <v>57</v>
      </c>
      <c r="J15432" s="34">
        <v>30</v>
      </c>
      <c r="K15432" s="34">
        <v>44</v>
      </c>
      <c r="L15432" s="34">
        <v>30</v>
      </c>
      <c r="M15432" s="34">
        <v>37</v>
      </c>
      <c r="N15432" s="34">
        <v>38</v>
      </c>
      <c r="O15432" s="34">
        <v>29</v>
      </c>
      <c r="P15432" s="34">
        <v>37</v>
      </c>
      <c r="Q15432" s="34">
        <v>46</v>
      </c>
      <c r="R15432" s="34">
        <v>51</v>
      </c>
      <c r="S15432" s="34">
        <v>66</v>
      </c>
      <c r="T15432" s="34">
        <v>37</v>
      </c>
      <c r="U15432" s="34">
        <v>51</v>
      </c>
      <c r="V15432" s="34">
        <v>52</v>
      </c>
      <c r="W15432" s="34">
        <v>68</v>
      </c>
      <c r="X15432" s="34">
        <v>56</v>
      </c>
      <c r="Y15432" s="34">
        <v>45</v>
      </c>
      <c r="Z15432" s="34">
        <v>54</v>
      </c>
      <c r="AA15432" s="34">
        <v>55</v>
      </c>
      <c r="AB15432" s="34">
        <v>34</v>
      </c>
      <c r="AC15432" s="34">
        <v>107</v>
      </c>
    </row>
    <row r="15433" spans="1:29" x14ac:dyDescent="0.2">
      <c r="A15433" s="34" t="s">
        <v>75926</v>
      </c>
      <c r="B15433" s="34">
        <v>20</v>
      </c>
      <c r="C15433" s="34">
        <v>19</v>
      </c>
      <c r="D15433" s="34">
        <v>28</v>
      </c>
      <c r="E15433" s="34">
        <v>26</v>
      </c>
      <c r="F15433" s="34">
        <v>42</v>
      </c>
      <c r="G15433" s="34">
        <v>21</v>
      </c>
      <c r="H15433" s="34">
        <v>35</v>
      </c>
      <c r="I15433" s="34">
        <v>22</v>
      </c>
      <c r="J15433" s="34">
        <v>45</v>
      </c>
      <c r="K15433" s="34">
        <v>31</v>
      </c>
      <c r="L15433" s="34">
        <v>5</v>
      </c>
      <c r="M15433" s="34">
        <v>47</v>
      </c>
      <c r="N15433" s="34">
        <v>23</v>
      </c>
      <c r="O15433" s="34">
        <v>25</v>
      </c>
      <c r="P15433" s="34">
        <v>39</v>
      </c>
      <c r="Q15433" s="34">
        <v>41</v>
      </c>
      <c r="R15433" s="34">
        <v>35</v>
      </c>
      <c r="S15433" s="34">
        <v>27</v>
      </c>
      <c r="T15433" s="34">
        <v>15</v>
      </c>
      <c r="U15433" s="34">
        <v>17</v>
      </c>
      <c r="V15433" s="34">
        <v>30</v>
      </c>
      <c r="W15433" s="34">
        <v>27</v>
      </c>
      <c r="X15433" s="34">
        <v>36</v>
      </c>
      <c r="Y15433" s="34">
        <v>35</v>
      </c>
      <c r="Z15433" s="34">
        <v>39</v>
      </c>
      <c r="AA15433" s="34">
        <v>55</v>
      </c>
      <c r="AB15433" s="34">
        <v>31</v>
      </c>
      <c r="AC15433" s="34">
        <v>33</v>
      </c>
    </row>
    <row r="15434" spans="1:29" x14ac:dyDescent="0.2">
      <c r="A15434" s="34" t="s">
        <v>75927</v>
      </c>
      <c r="B15434" s="34">
        <v>49</v>
      </c>
      <c r="C15434" s="34">
        <v>35</v>
      </c>
      <c r="D15434" s="34">
        <v>80</v>
      </c>
      <c r="E15434" s="34">
        <v>56</v>
      </c>
      <c r="F15434" s="34">
        <v>80</v>
      </c>
      <c r="G15434" s="34">
        <v>26</v>
      </c>
      <c r="H15434" s="34">
        <v>48</v>
      </c>
      <c r="I15434" s="34">
        <v>26</v>
      </c>
      <c r="J15434" s="34">
        <v>42</v>
      </c>
      <c r="K15434" s="34">
        <v>29</v>
      </c>
      <c r="L15434" s="34">
        <v>28</v>
      </c>
      <c r="M15434" s="34">
        <v>60</v>
      </c>
      <c r="N15434" s="34">
        <v>41</v>
      </c>
      <c r="O15434" s="34">
        <v>34</v>
      </c>
      <c r="P15434" s="34">
        <v>60</v>
      </c>
      <c r="Q15434" s="34">
        <v>61</v>
      </c>
      <c r="R15434" s="34">
        <v>64</v>
      </c>
      <c r="S15434" s="34">
        <v>76</v>
      </c>
      <c r="T15434" s="34">
        <v>49</v>
      </c>
      <c r="U15434" s="34">
        <v>53</v>
      </c>
      <c r="V15434" s="34">
        <v>54</v>
      </c>
      <c r="W15434" s="34">
        <v>49</v>
      </c>
      <c r="X15434" s="34">
        <v>66</v>
      </c>
      <c r="Y15434" s="34">
        <v>63</v>
      </c>
      <c r="Z15434" s="34">
        <v>92</v>
      </c>
      <c r="AA15434" s="34">
        <v>87</v>
      </c>
      <c r="AB15434" s="34">
        <v>65</v>
      </c>
      <c r="AC15434" s="34">
        <v>92</v>
      </c>
    </row>
    <row r="15435" spans="1:29" x14ac:dyDescent="0.2">
      <c r="A15435" s="34" t="s">
        <v>75928</v>
      </c>
      <c r="B15435" s="34">
        <v>42</v>
      </c>
      <c r="C15435" s="34">
        <v>53</v>
      </c>
      <c r="D15435" s="34">
        <v>79</v>
      </c>
      <c r="E15435" s="34">
        <v>70</v>
      </c>
      <c r="F15435" s="34">
        <v>53</v>
      </c>
      <c r="G15435" s="34">
        <v>98</v>
      </c>
      <c r="H15435" s="34">
        <v>55</v>
      </c>
      <c r="I15435" s="34">
        <v>65</v>
      </c>
      <c r="J15435" s="34">
        <v>41</v>
      </c>
      <c r="K15435" s="34">
        <v>52</v>
      </c>
      <c r="L15435" s="34">
        <v>34</v>
      </c>
      <c r="M15435" s="34">
        <v>42</v>
      </c>
      <c r="N15435" s="34">
        <v>41</v>
      </c>
      <c r="O15435" s="34">
        <v>58</v>
      </c>
      <c r="P15435" s="34">
        <v>33</v>
      </c>
      <c r="Q15435" s="34">
        <v>58</v>
      </c>
      <c r="R15435" s="34">
        <v>59</v>
      </c>
      <c r="S15435" s="34">
        <v>59</v>
      </c>
      <c r="T15435" s="34">
        <v>28</v>
      </c>
      <c r="U15435" s="34">
        <v>69</v>
      </c>
      <c r="V15435" s="34">
        <v>63</v>
      </c>
      <c r="W15435" s="34">
        <v>56</v>
      </c>
      <c r="X15435" s="34">
        <v>74</v>
      </c>
      <c r="Y15435" s="34">
        <v>53</v>
      </c>
      <c r="Z15435" s="34">
        <v>90</v>
      </c>
      <c r="AA15435" s="34">
        <v>72</v>
      </c>
      <c r="AB15435" s="34">
        <v>38</v>
      </c>
      <c r="AC15435" s="34">
        <v>63</v>
      </c>
    </row>
    <row r="15436" spans="1:29" x14ac:dyDescent="0.2">
      <c r="A15436" s="34" t="s">
        <v>75929</v>
      </c>
      <c r="B15436" s="34">
        <v>15</v>
      </c>
      <c r="C15436" s="34">
        <v>17</v>
      </c>
      <c r="D15436" s="34">
        <v>27</v>
      </c>
      <c r="E15436" s="34">
        <v>35</v>
      </c>
      <c r="F15436" s="34">
        <v>20</v>
      </c>
      <c r="G15436" s="34">
        <v>35</v>
      </c>
      <c r="H15436" s="34">
        <v>5</v>
      </c>
      <c r="I15436" s="34">
        <v>31</v>
      </c>
      <c r="J15436" s="34">
        <v>15</v>
      </c>
      <c r="K15436" s="34">
        <v>31</v>
      </c>
      <c r="L15436" s="34">
        <v>5</v>
      </c>
      <c r="M15436" s="34">
        <v>18</v>
      </c>
      <c r="N15436" s="34">
        <v>8</v>
      </c>
      <c r="O15436" s="34">
        <v>45</v>
      </c>
      <c r="P15436" s="34">
        <v>5</v>
      </c>
      <c r="Q15436" s="34">
        <v>19</v>
      </c>
      <c r="R15436" s="34">
        <v>15</v>
      </c>
      <c r="S15436" s="34">
        <v>39</v>
      </c>
      <c r="T15436" s="34">
        <v>9</v>
      </c>
      <c r="U15436" s="34">
        <v>17</v>
      </c>
      <c r="V15436" s="34">
        <v>12</v>
      </c>
      <c r="W15436" s="34">
        <v>16</v>
      </c>
      <c r="X15436" s="34">
        <v>28</v>
      </c>
      <c r="Y15436" s="34">
        <v>21</v>
      </c>
      <c r="Z15436" s="34">
        <v>30</v>
      </c>
      <c r="AA15436" s="34">
        <v>43</v>
      </c>
      <c r="AB15436" s="34">
        <v>10</v>
      </c>
      <c r="AC15436" s="34">
        <v>35</v>
      </c>
    </row>
    <row r="15437" spans="1:29" x14ac:dyDescent="0.2">
      <c r="A15437" s="34" t="s">
        <v>75930</v>
      </c>
      <c r="B15437" s="34">
        <v>48</v>
      </c>
      <c r="C15437" s="34">
        <v>50</v>
      </c>
      <c r="D15437" s="34">
        <v>42</v>
      </c>
      <c r="E15437" s="34">
        <v>67</v>
      </c>
      <c r="F15437" s="34">
        <v>60</v>
      </c>
      <c r="G15437" s="34">
        <v>54</v>
      </c>
      <c r="H15437" s="34">
        <v>46</v>
      </c>
      <c r="I15437" s="34">
        <v>54</v>
      </c>
      <c r="J15437" s="34">
        <v>30</v>
      </c>
      <c r="K15437" s="34">
        <v>55</v>
      </c>
      <c r="L15437" s="34">
        <v>34</v>
      </c>
      <c r="M15437" s="34">
        <v>45</v>
      </c>
      <c r="N15437" s="34">
        <v>17</v>
      </c>
      <c r="O15437" s="34">
        <v>47</v>
      </c>
      <c r="P15437" s="34">
        <v>53</v>
      </c>
      <c r="Q15437" s="34">
        <v>65</v>
      </c>
      <c r="R15437" s="34">
        <v>52</v>
      </c>
      <c r="S15437" s="34">
        <v>89</v>
      </c>
      <c r="T15437" s="34">
        <v>45</v>
      </c>
      <c r="U15437" s="34">
        <v>31</v>
      </c>
      <c r="V15437" s="34">
        <v>39</v>
      </c>
      <c r="W15437" s="34">
        <v>73</v>
      </c>
      <c r="X15437" s="34">
        <v>56</v>
      </c>
      <c r="Y15437" s="34">
        <v>88</v>
      </c>
      <c r="Z15437" s="34">
        <v>56</v>
      </c>
      <c r="AA15437" s="34">
        <v>42</v>
      </c>
      <c r="AB15437" s="34">
        <v>58</v>
      </c>
      <c r="AC15437" s="34">
        <v>97</v>
      </c>
    </row>
    <row r="15438" spans="1:29" x14ac:dyDescent="0.2">
      <c r="A15438" s="34" t="s">
        <v>75931</v>
      </c>
      <c r="B15438" s="34">
        <v>27</v>
      </c>
      <c r="C15438" s="34">
        <v>50</v>
      </c>
      <c r="D15438" s="34">
        <v>54</v>
      </c>
      <c r="E15438" s="34">
        <v>45</v>
      </c>
      <c r="F15438" s="34">
        <v>51</v>
      </c>
      <c r="G15438" s="34">
        <v>72</v>
      </c>
      <c r="H15438" s="34">
        <v>48</v>
      </c>
      <c r="I15438" s="34">
        <v>56</v>
      </c>
      <c r="J15438" s="34">
        <v>30</v>
      </c>
      <c r="K15438" s="34">
        <v>38</v>
      </c>
      <c r="L15438" s="34">
        <v>23</v>
      </c>
      <c r="M15438" s="34">
        <v>44</v>
      </c>
      <c r="N15438" s="34">
        <v>23</v>
      </c>
      <c r="O15438" s="34">
        <v>37</v>
      </c>
      <c r="P15438" s="34">
        <v>43</v>
      </c>
      <c r="Q15438" s="34">
        <v>50</v>
      </c>
      <c r="R15438" s="34">
        <v>35</v>
      </c>
      <c r="S15438" s="34">
        <v>69</v>
      </c>
      <c r="T15438" s="34">
        <v>25</v>
      </c>
      <c r="U15438" s="34">
        <v>31</v>
      </c>
      <c r="V15438" s="34">
        <v>44</v>
      </c>
      <c r="W15438" s="34">
        <v>35</v>
      </c>
      <c r="X15438" s="34">
        <v>48</v>
      </c>
      <c r="Y15438" s="34">
        <v>16</v>
      </c>
      <c r="Z15438" s="34">
        <v>49</v>
      </c>
      <c r="AA15438" s="34">
        <v>70</v>
      </c>
      <c r="AB15438" s="34">
        <v>28</v>
      </c>
      <c r="AC15438" s="34">
        <v>104</v>
      </c>
    </row>
    <row r="15439" spans="1:29" x14ac:dyDescent="0.2">
      <c r="A15439" s="34" t="s">
        <v>75932</v>
      </c>
      <c r="B15439" s="34">
        <v>55</v>
      </c>
      <c r="C15439" s="34">
        <v>83</v>
      </c>
      <c r="D15439" s="34">
        <v>75</v>
      </c>
      <c r="E15439" s="34">
        <v>84</v>
      </c>
      <c r="F15439" s="34">
        <v>75</v>
      </c>
      <c r="G15439" s="34">
        <v>75</v>
      </c>
      <c r="H15439" s="34">
        <v>69</v>
      </c>
      <c r="I15439" s="34">
        <v>53</v>
      </c>
      <c r="J15439" s="34">
        <v>46</v>
      </c>
      <c r="K15439" s="34">
        <v>88</v>
      </c>
      <c r="L15439" s="34">
        <v>31</v>
      </c>
      <c r="M15439" s="34">
        <v>73</v>
      </c>
      <c r="N15439" s="34">
        <v>52</v>
      </c>
      <c r="O15439" s="34">
        <v>85</v>
      </c>
      <c r="P15439" s="34">
        <v>52</v>
      </c>
      <c r="Q15439" s="34">
        <v>96</v>
      </c>
      <c r="R15439" s="34">
        <v>59</v>
      </c>
      <c r="S15439" s="34">
        <v>82</v>
      </c>
      <c r="T15439" s="34">
        <v>46</v>
      </c>
      <c r="U15439" s="34">
        <v>65</v>
      </c>
      <c r="V15439" s="34">
        <v>87</v>
      </c>
      <c r="W15439" s="34">
        <v>97</v>
      </c>
      <c r="X15439" s="34">
        <v>85</v>
      </c>
      <c r="Y15439" s="34">
        <v>73</v>
      </c>
      <c r="Z15439" s="34">
        <v>101</v>
      </c>
      <c r="AA15439" s="34">
        <v>93</v>
      </c>
      <c r="AB15439" s="34">
        <v>82</v>
      </c>
      <c r="AC15439" s="34">
        <v>117</v>
      </c>
    </row>
    <row r="15440" spans="1:29" x14ac:dyDescent="0.2">
      <c r="A15440" s="34" t="s">
        <v>75933</v>
      </c>
      <c r="B15440" s="34">
        <v>51</v>
      </c>
      <c r="C15440" s="34">
        <v>152</v>
      </c>
      <c r="D15440" s="34">
        <v>142</v>
      </c>
      <c r="E15440" s="34">
        <v>196</v>
      </c>
      <c r="F15440" s="34">
        <v>93</v>
      </c>
      <c r="G15440" s="34">
        <v>200</v>
      </c>
      <c r="H15440" s="34">
        <v>90</v>
      </c>
      <c r="I15440" s="34">
        <v>132</v>
      </c>
      <c r="J15440" s="34">
        <v>75</v>
      </c>
      <c r="K15440" s="34">
        <v>209</v>
      </c>
      <c r="L15440" s="34">
        <v>37</v>
      </c>
      <c r="M15440" s="34">
        <v>132</v>
      </c>
      <c r="N15440" s="34">
        <v>94</v>
      </c>
      <c r="O15440" s="34">
        <v>116</v>
      </c>
      <c r="P15440" s="34">
        <v>78</v>
      </c>
      <c r="Q15440" s="34">
        <v>198</v>
      </c>
      <c r="R15440" s="34">
        <v>107</v>
      </c>
      <c r="S15440" s="34">
        <v>249</v>
      </c>
      <c r="T15440" s="34">
        <v>72</v>
      </c>
      <c r="U15440" s="34">
        <v>127</v>
      </c>
      <c r="V15440" s="34">
        <v>125</v>
      </c>
      <c r="W15440" s="34">
        <v>129</v>
      </c>
      <c r="X15440" s="34">
        <v>161</v>
      </c>
      <c r="Y15440" s="34">
        <v>110</v>
      </c>
      <c r="Z15440" s="34">
        <v>108</v>
      </c>
      <c r="AA15440" s="34">
        <v>247</v>
      </c>
      <c r="AB15440" s="34">
        <v>93</v>
      </c>
      <c r="AC15440" s="34">
        <v>255</v>
      </c>
    </row>
    <row r="15441" spans="1:29" x14ac:dyDescent="0.2">
      <c r="A15441" s="34" t="s">
        <v>75934</v>
      </c>
      <c r="B15441" s="34">
        <v>55</v>
      </c>
      <c r="C15441" s="34">
        <v>112</v>
      </c>
      <c r="D15441" s="34">
        <v>118</v>
      </c>
      <c r="E15441" s="34">
        <v>119</v>
      </c>
      <c r="F15441" s="34">
        <v>94</v>
      </c>
      <c r="G15441" s="34">
        <v>126</v>
      </c>
      <c r="H15441" s="34">
        <v>87</v>
      </c>
      <c r="I15441" s="34">
        <v>94</v>
      </c>
      <c r="J15441" s="34">
        <v>88</v>
      </c>
      <c r="K15441" s="34">
        <v>104</v>
      </c>
      <c r="L15441" s="34">
        <v>58</v>
      </c>
      <c r="M15441" s="34">
        <v>119</v>
      </c>
      <c r="N15441" s="34">
        <v>99</v>
      </c>
      <c r="O15441" s="34">
        <v>91</v>
      </c>
      <c r="P15441" s="34">
        <v>86</v>
      </c>
      <c r="Q15441" s="34">
        <v>135</v>
      </c>
      <c r="R15441" s="34">
        <v>100</v>
      </c>
      <c r="S15441" s="34">
        <v>126</v>
      </c>
      <c r="T15441" s="34">
        <v>86</v>
      </c>
      <c r="U15441" s="34">
        <v>92</v>
      </c>
      <c r="V15441" s="34">
        <v>86</v>
      </c>
      <c r="W15441" s="34">
        <v>120</v>
      </c>
      <c r="X15441" s="34">
        <v>121</v>
      </c>
      <c r="Y15441" s="34">
        <v>94</v>
      </c>
      <c r="Z15441" s="34">
        <v>98</v>
      </c>
      <c r="AA15441" s="34">
        <v>131</v>
      </c>
      <c r="AB15441" s="34">
        <v>125</v>
      </c>
      <c r="AC15441" s="34">
        <v>155</v>
      </c>
    </row>
    <row r="15442" spans="1:29" x14ac:dyDescent="0.2">
      <c r="A15442" s="34" t="s">
        <v>75935</v>
      </c>
      <c r="B15442" s="34">
        <v>53</v>
      </c>
      <c r="C15442" s="34">
        <v>114</v>
      </c>
      <c r="D15442" s="34">
        <v>90</v>
      </c>
      <c r="E15442" s="34">
        <v>137</v>
      </c>
      <c r="F15442" s="34">
        <v>81</v>
      </c>
      <c r="G15442" s="34">
        <v>104</v>
      </c>
      <c r="H15442" s="34">
        <v>85</v>
      </c>
      <c r="I15442" s="34">
        <v>124</v>
      </c>
      <c r="J15442" s="34">
        <v>61</v>
      </c>
      <c r="K15442" s="34">
        <v>90</v>
      </c>
      <c r="L15442" s="34">
        <v>52</v>
      </c>
      <c r="M15442" s="34">
        <v>89</v>
      </c>
      <c r="N15442" s="34">
        <v>55</v>
      </c>
      <c r="O15442" s="34">
        <v>95</v>
      </c>
      <c r="P15442" s="34">
        <v>83</v>
      </c>
      <c r="Q15442" s="34">
        <v>131</v>
      </c>
      <c r="R15442" s="34">
        <v>101</v>
      </c>
      <c r="S15442" s="34">
        <v>142</v>
      </c>
      <c r="T15442" s="34">
        <v>58</v>
      </c>
      <c r="U15442" s="34">
        <v>105</v>
      </c>
      <c r="V15442" s="34">
        <v>107</v>
      </c>
      <c r="W15442" s="34">
        <v>105</v>
      </c>
      <c r="X15442" s="34">
        <v>88</v>
      </c>
      <c r="Y15442" s="34">
        <v>125</v>
      </c>
      <c r="Z15442" s="34">
        <v>91</v>
      </c>
      <c r="AA15442" s="34">
        <v>149</v>
      </c>
      <c r="AB15442" s="34">
        <v>107</v>
      </c>
      <c r="AC15442" s="34">
        <v>158</v>
      </c>
    </row>
    <row r="15443" spans="1:29" x14ac:dyDescent="0.2">
      <c r="A15443" s="34" t="s">
        <v>75936</v>
      </c>
      <c r="B15443" s="34">
        <v>20</v>
      </c>
      <c r="C15443" s="34">
        <v>59</v>
      </c>
      <c r="D15443" s="34">
        <v>51</v>
      </c>
      <c r="E15443" s="34">
        <v>70</v>
      </c>
      <c r="F15443" s="34">
        <v>51</v>
      </c>
      <c r="G15443" s="34">
        <v>70</v>
      </c>
      <c r="H15443" s="34">
        <v>59</v>
      </c>
      <c r="I15443" s="34">
        <v>47</v>
      </c>
      <c r="J15443" s="34">
        <v>37</v>
      </c>
      <c r="K15443" s="34">
        <v>67</v>
      </c>
      <c r="L15443" s="34">
        <v>24</v>
      </c>
      <c r="M15443" s="34">
        <v>45</v>
      </c>
      <c r="N15443" s="34">
        <v>51</v>
      </c>
      <c r="O15443" s="34">
        <v>63</v>
      </c>
      <c r="P15443" s="34">
        <v>40</v>
      </c>
      <c r="Q15443" s="34">
        <v>85</v>
      </c>
      <c r="R15443" s="34">
        <v>52</v>
      </c>
      <c r="S15443" s="34">
        <v>110</v>
      </c>
      <c r="T15443" s="34">
        <v>25</v>
      </c>
      <c r="U15443" s="34">
        <v>56</v>
      </c>
      <c r="V15443" s="34">
        <v>65</v>
      </c>
      <c r="W15443" s="34">
        <v>55</v>
      </c>
      <c r="X15443" s="34">
        <v>64</v>
      </c>
      <c r="Y15443" s="34">
        <v>68</v>
      </c>
      <c r="Z15443" s="34">
        <v>67</v>
      </c>
      <c r="AA15443" s="34">
        <v>91</v>
      </c>
      <c r="AB15443" s="34">
        <v>45</v>
      </c>
      <c r="AC15443" s="34">
        <v>113</v>
      </c>
    </row>
    <row r="15444" spans="1:29" x14ac:dyDescent="0.2">
      <c r="A15444" s="34" t="s">
        <v>75937</v>
      </c>
      <c r="B15444" s="34">
        <v>65</v>
      </c>
      <c r="C15444" s="34">
        <v>81</v>
      </c>
      <c r="D15444" s="34">
        <v>84</v>
      </c>
      <c r="E15444" s="34">
        <v>55</v>
      </c>
      <c r="F15444" s="34">
        <v>57</v>
      </c>
      <c r="G15444" s="34">
        <v>85</v>
      </c>
      <c r="H15444" s="34">
        <v>74</v>
      </c>
      <c r="I15444" s="34">
        <v>56</v>
      </c>
      <c r="J15444" s="34">
        <v>55</v>
      </c>
      <c r="K15444" s="34">
        <v>93</v>
      </c>
      <c r="L15444" s="34">
        <v>41</v>
      </c>
      <c r="M15444" s="34">
        <v>63</v>
      </c>
      <c r="N15444" s="34">
        <v>51</v>
      </c>
      <c r="O15444" s="34">
        <v>49</v>
      </c>
      <c r="P15444" s="34">
        <v>64</v>
      </c>
      <c r="Q15444" s="34">
        <v>71</v>
      </c>
      <c r="R15444" s="34">
        <v>67</v>
      </c>
      <c r="S15444" s="34">
        <v>96</v>
      </c>
      <c r="T15444" s="34">
        <v>39</v>
      </c>
      <c r="U15444" s="34">
        <v>71</v>
      </c>
      <c r="V15444" s="34">
        <v>97</v>
      </c>
      <c r="W15444" s="34">
        <v>86</v>
      </c>
      <c r="X15444" s="34">
        <v>92</v>
      </c>
      <c r="Y15444" s="34">
        <v>55</v>
      </c>
      <c r="Z15444" s="34">
        <v>82</v>
      </c>
      <c r="AA15444" s="34">
        <v>122</v>
      </c>
      <c r="AB15444" s="34">
        <v>54</v>
      </c>
      <c r="AC15444" s="34">
        <v>120</v>
      </c>
    </row>
    <row r="15445" spans="1:29" x14ac:dyDescent="0.2">
      <c r="A15445" s="34" t="s">
        <v>75938</v>
      </c>
      <c r="B15445" s="34">
        <v>30</v>
      </c>
      <c r="C15445" s="34">
        <v>35</v>
      </c>
      <c r="D15445" s="34">
        <v>39</v>
      </c>
      <c r="E15445" s="34">
        <v>50</v>
      </c>
      <c r="F15445" s="34">
        <v>42</v>
      </c>
      <c r="G15445" s="34">
        <v>40</v>
      </c>
      <c r="H15445" s="34">
        <v>34</v>
      </c>
      <c r="I15445" s="34">
        <v>51</v>
      </c>
      <c r="J15445" s="34">
        <v>28</v>
      </c>
      <c r="K15445" s="34">
        <v>89</v>
      </c>
      <c r="L15445" s="34">
        <v>20</v>
      </c>
      <c r="M15445" s="34">
        <v>64</v>
      </c>
      <c r="N15445" s="34">
        <v>28</v>
      </c>
      <c r="O15445" s="34">
        <v>35</v>
      </c>
      <c r="P15445" s="34">
        <v>32</v>
      </c>
      <c r="Q15445" s="34">
        <v>66</v>
      </c>
      <c r="R15445" s="34">
        <v>59</v>
      </c>
      <c r="S15445" s="34">
        <v>70</v>
      </c>
      <c r="T15445" s="34">
        <v>34</v>
      </c>
      <c r="U15445" s="34">
        <v>41</v>
      </c>
      <c r="V15445" s="34">
        <v>34</v>
      </c>
      <c r="W15445" s="34">
        <v>61</v>
      </c>
      <c r="X15445" s="34">
        <v>46</v>
      </c>
      <c r="Y15445" s="34">
        <v>72</v>
      </c>
      <c r="Z15445" s="34">
        <v>43</v>
      </c>
      <c r="AA15445" s="34">
        <v>60</v>
      </c>
      <c r="AB15445" s="34">
        <v>71</v>
      </c>
      <c r="AC15445" s="34">
        <v>90</v>
      </c>
    </row>
    <row r="15446" spans="1:29" x14ac:dyDescent="0.2">
      <c r="A15446" s="34" t="s">
        <v>75939</v>
      </c>
      <c r="B15446" s="34">
        <v>21</v>
      </c>
      <c r="C15446" s="34">
        <v>33</v>
      </c>
      <c r="D15446" s="34">
        <v>28</v>
      </c>
      <c r="E15446" s="34">
        <v>16</v>
      </c>
      <c r="F15446" s="34">
        <v>20</v>
      </c>
      <c r="G15446" s="34">
        <v>22</v>
      </c>
      <c r="H15446" s="34">
        <v>27</v>
      </c>
      <c r="I15446" s="34">
        <v>33</v>
      </c>
      <c r="J15446" s="34">
        <v>32</v>
      </c>
      <c r="K15446" s="34">
        <v>33</v>
      </c>
      <c r="L15446" s="34">
        <v>25</v>
      </c>
      <c r="M15446" s="34">
        <v>21</v>
      </c>
      <c r="N15446" s="34">
        <v>27</v>
      </c>
      <c r="O15446" s="34">
        <v>16</v>
      </c>
      <c r="P15446" s="34">
        <v>26</v>
      </c>
      <c r="Q15446" s="34">
        <v>35</v>
      </c>
      <c r="R15446" s="34">
        <v>36</v>
      </c>
      <c r="S15446" s="34">
        <v>25</v>
      </c>
      <c r="T15446" s="34">
        <v>32</v>
      </c>
      <c r="U15446" s="34">
        <v>21</v>
      </c>
      <c r="V15446" s="34">
        <v>23</v>
      </c>
      <c r="W15446" s="34">
        <v>30</v>
      </c>
      <c r="X15446" s="34">
        <v>45</v>
      </c>
      <c r="Y15446" s="34">
        <v>10</v>
      </c>
      <c r="Z15446" s="34">
        <v>34</v>
      </c>
      <c r="AA15446" s="34">
        <v>51</v>
      </c>
      <c r="AB15446" s="34">
        <v>19</v>
      </c>
      <c r="AC15446" s="34">
        <v>61</v>
      </c>
    </row>
    <row r="15447" spans="1:29" x14ac:dyDescent="0.2">
      <c r="A15447" s="34" t="s">
        <v>75940</v>
      </c>
      <c r="B15447" s="34">
        <v>32</v>
      </c>
      <c r="C15447" s="34">
        <v>36</v>
      </c>
      <c r="D15447" s="34">
        <v>31</v>
      </c>
      <c r="E15447" s="34">
        <v>32</v>
      </c>
      <c r="F15447" s="34">
        <v>38</v>
      </c>
      <c r="G15447" s="34">
        <v>21</v>
      </c>
      <c r="H15447" s="34">
        <v>30</v>
      </c>
      <c r="I15447" s="34">
        <v>15</v>
      </c>
      <c r="J15447" s="34">
        <v>32</v>
      </c>
      <c r="K15447" s="34">
        <v>25</v>
      </c>
      <c r="L15447" s="34">
        <v>38</v>
      </c>
      <c r="M15447" s="34">
        <v>35</v>
      </c>
      <c r="N15447" s="34">
        <v>25</v>
      </c>
      <c r="O15447" s="34">
        <v>28</v>
      </c>
      <c r="P15447" s="34">
        <v>32</v>
      </c>
      <c r="Q15447" s="34">
        <v>63</v>
      </c>
      <c r="R15447" s="34">
        <v>48</v>
      </c>
      <c r="S15447" s="34">
        <v>43</v>
      </c>
      <c r="T15447" s="34">
        <v>32</v>
      </c>
      <c r="U15447" s="34">
        <v>48</v>
      </c>
      <c r="V15447" s="34">
        <v>25</v>
      </c>
      <c r="W15447" s="34">
        <v>56</v>
      </c>
      <c r="X15447" s="34">
        <v>55</v>
      </c>
      <c r="Y15447" s="34">
        <v>64</v>
      </c>
      <c r="Z15447" s="34">
        <v>40</v>
      </c>
      <c r="AA15447" s="34">
        <v>48</v>
      </c>
      <c r="AB15447" s="34">
        <v>54</v>
      </c>
      <c r="AC15447" s="34">
        <v>55</v>
      </c>
    </row>
    <row r="15448" spans="1:29" x14ac:dyDescent="0.2">
      <c r="A15448" s="34" t="s">
        <v>75941</v>
      </c>
      <c r="B15448" s="34">
        <v>53</v>
      </c>
      <c r="C15448" s="34">
        <v>73</v>
      </c>
      <c r="D15448" s="34">
        <v>70</v>
      </c>
      <c r="E15448" s="34">
        <v>87</v>
      </c>
      <c r="F15448" s="34">
        <v>89</v>
      </c>
      <c r="G15448" s="34">
        <v>75</v>
      </c>
      <c r="H15448" s="34">
        <v>82</v>
      </c>
      <c r="I15448" s="34">
        <v>88</v>
      </c>
      <c r="J15448" s="34">
        <v>69</v>
      </c>
      <c r="K15448" s="34">
        <v>86</v>
      </c>
      <c r="L15448" s="34">
        <v>54</v>
      </c>
      <c r="M15448" s="34">
        <v>77</v>
      </c>
      <c r="N15448" s="34">
        <v>56</v>
      </c>
      <c r="O15448" s="34">
        <v>75</v>
      </c>
      <c r="P15448" s="34">
        <v>68</v>
      </c>
      <c r="Q15448" s="34">
        <v>92</v>
      </c>
      <c r="R15448" s="34">
        <v>111</v>
      </c>
      <c r="S15448" s="34">
        <v>89</v>
      </c>
      <c r="T15448" s="34">
        <v>54</v>
      </c>
      <c r="U15448" s="34">
        <v>75</v>
      </c>
      <c r="V15448" s="34">
        <v>115</v>
      </c>
      <c r="W15448" s="34">
        <v>74</v>
      </c>
      <c r="X15448" s="34">
        <v>114</v>
      </c>
      <c r="Y15448" s="34">
        <v>81</v>
      </c>
      <c r="Z15448" s="34">
        <v>114</v>
      </c>
      <c r="AA15448" s="34">
        <v>91</v>
      </c>
      <c r="AB15448" s="34">
        <v>107</v>
      </c>
      <c r="AC15448" s="34">
        <v>139</v>
      </c>
    </row>
    <row r="15449" spans="1:29" x14ac:dyDescent="0.2">
      <c r="A15449" s="34" t="s">
        <v>75942</v>
      </c>
      <c r="B15449" s="34">
        <v>45</v>
      </c>
      <c r="C15449" s="34">
        <v>27</v>
      </c>
      <c r="D15449" s="34">
        <v>37</v>
      </c>
      <c r="E15449" s="34">
        <v>69</v>
      </c>
      <c r="F15449" s="34">
        <v>39</v>
      </c>
      <c r="G15449" s="34">
        <v>57</v>
      </c>
      <c r="H15449" s="34">
        <v>29</v>
      </c>
      <c r="I15449" s="34">
        <v>39</v>
      </c>
      <c r="J15449" s="34">
        <v>36</v>
      </c>
      <c r="K15449" s="34">
        <v>28</v>
      </c>
      <c r="L15449" s="34">
        <v>29</v>
      </c>
      <c r="M15449" s="34">
        <v>32</v>
      </c>
      <c r="N15449" s="34">
        <v>22</v>
      </c>
      <c r="O15449" s="34">
        <v>32</v>
      </c>
      <c r="P15449" s="34">
        <v>35</v>
      </c>
      <c r="Q15449" s="34">
        <v>53</v>
      </c>
      <c r="R15449" s="34">
        <v>49</v>
      </c>
      <c r="S15449" s="34">
        <v>58</v>
      </c>
      <c r="T15449" s="34">
        <v>38</v>
      </c>
      <c r="U15449" s="34">
        <v>42</v>
      </c>
      <c r="V15449" s="34">
        <v>45</v>
      </c>
      <c r="W15449" s="34">
        <v>76</v>
      </c>
      <c r="X15449" s="34">
        <v>75</v>
      </c>
      <c r="Y15449" s="34">
        <v>59</v>
      </c>
      <c r="Z15449" s="34">
        <v>46</v>
      </c>
      <c r="AA15449" s="34">
        <v>76</v>
      </c>
      <c r="AB15449" s="34">
        <v>36</v>
      </c>
      <c r="AC15449" s="34">
        <v>65</v>
      </c>
    </row>
    <row r="15450" spans="1:29" x14ac:dyDescent="0.2">
      <c r="A15450" s="34" t="s">
        <v>75943</v>
      </c>
      <c r="B15450" s="34">
        <v>63</v>
      </c>
      <c r="C15450" s="34">
        <v>78</v>
      </c>
      <c r="D15450" s="34">
        <v>111</v>
      </c>
      <c r="E15450" s="34">
        <v>98</v>
      </c>
      <c r="F15450" s="34">
        <v>87</v>
      </c>
      <c r="G15450" s="34">
        <v>66</v>
      </c>
      <c r="H15450" s="34">
        <v>80</v>
      </c>
      <c r="I15450" s="34">
        <v>69</v>
      </c>
      <c r="J15450" s="34">
        <v>84</v>
      </c>
      <c r="K15450" s="34">
        <v>110</v>
      </c>
      <c r="L15450" s="34">
        <v>46</v>
      </c>
      <c r="M15450" s="34">
        <v>73</v>
      </c>
      <c r="N15450" s="34">
        <v>51</v>
      </c>
      <c r="O15450" s="34">
        <v>62</v>
      </c>
      <c r="P15450" s="34">
        <v>83</v>
      </c>
      <c r="Q15450" s="34">
        <v>136</v>
      </c>
      <c r="R15450" s="34">
        <v>91</v>
      </c>
      <c r="S15450" s="34">
        <v>129</v>
      </c>
      <c r="T15450" s="34">
        <v>64</v>
      </c>
      <c r="U15450" s="34">
        <v>56</v>
      </c>
      <c r="V15450" s="34">
        <v>78</v>
      </c>
      <c r="W15450" s="34">
        <v>104</v>
      </c>
      <c r="X15450" s="34">
        <v>110</v>
      </c>
      <c r="Y15450" s="34">
        <v>84</v>
      </c>
      <c r="Z15450" s="34">
        <v>79</v>
      </c>
      <c r="AA15450" s="34">
        <v>132</v>
      </c>
      <c r="AB15450" s="34">
        <v>49</v>
      </c>
      <c r="AC15450" s="34">
        <v>143</v>
      </c>
    </row>
    <row r="15451" spans="1:29" x14ac:dyDescent="0.2">
      <c r="A15451" s="34" t="s">
        <v>75944</v>
      </c>
      <c r="B15451" s="34">
        <v>63</v>
      </c>
      <c r="C15451" s="34">
        <v>138</v>
      </c>
      <c r="D15451" s="34">
        <v>195</v>
      </c>
      <c r="E15451" s="34">
        <v>154</v>
      </c>
      <c r="F15451" s="34">
        <v>133</v>
      </c>
      <c r="G15451" s="34">
        <v>223</v>
      </c>
      <c r="H15451" s="34">
        <v>136</v>
      </c>
      <c r="I15451" s="34">
        <v>122</v>
      </c>
      <c r="J15451" s="34">
        <v>124</v>
      </c>
      <c r="K15451" s="34">
        <v>173</v>
      </c>
      <c r="L15451" s="34">
        <v>89</v>
      </c>
      <c r="M15451" s="34">
        <v>142</v>
      </c>
      <c r="N15451" s="34">
        <v>115</v>
      </c>
      <c r="O15451" s="34">
        <v>110</v>
      </c>
      <c r="P15451" s="34">
        <v>137</v>
      </c>
      <c r="Q15451" s="34">
        <v>173</v>
      </c>
      <c r="R15451" s="34">
        <v>139</v>
      </c>
      <c r="S15451" s="34">
        <v>223</v>
      </c>
      <c r="T15451" s="34">
        <v>135</v>
      </c>
      <c r="U15451" s="34">
        <v>126</v>
      </c>
      <c r="V15451" s="34">
        <v>175</v>
      </c>
      <c r="W15451" s="34">
        <v>162</v>
      </c>
      <c r="X15451" s="34">
        <v>174</v>
      </c>
      <c r="Y15451" s="34">
        <v>129</v>
      </c>
      <c r="Z15451" s="34">
        <v>205</v>
      </c>
      <c r="AA15451" s="34">
        <v>215</v>
      </c>
      <c r="AB15451" s="34">
        <v>178</v>
      </c>
      <c r="AC15451" s="34">
        <v>185</v>
      </c>
    </row>
    <row r="15452" spans="1:29" x14ac:dyDescent="0.2">
      <c r="A15452" s="34" t="s">
        <v>75945</v>
      </c>
      <c r="B15452" s="34">
        <v>93</v>
      </c>
      <c r="C15452" s="34">
        <v>159</v>
      </c>
      <c r="D15452" s="34">
        <v>196</v>
      </c>
      <c r="E15452" s="34">
        <v>177</v>
      </c>
      <c r="F15452" s="34">
        <v>190</v>
      </c>
      <c r="G15452" s="34">
        <v>129</v>
      </c>
      <c r="H15452" s="34">
        <v>145</v>
      </c>
      <c r="I15452" s="34">
        <v>113</v>
      </c>
      <c r="J15452" s="34">
        <v>108</v>
      </c>
      <c r="K15452" s="34">
        <v>161</v>
      </c>
      <c r="L15452" s="34">
        <v>90</v>
      </c>
      <c r="M15452" s="34">
        <v>94</v>
      </c>
      <c r="N15452" s="34">
        <v>127</v>
      </c>
      <c r="O15452" s="34">
        <v>117</v>
      </c>
      <c r="P15452" s="34">
        <v>121</v>
      </c>
      <c r="Q15452" s="34">
        <v>183</v>
      </c>
      <c r="R15452" s="34">
        <v>147</v>
      </c>
      <c r="S15452" s="34">
        <v>207</v>
      </c>
      <c r="T15452" s="34">
        <v>100</v>
      </c>
      <c r="U15452" s="34">
        <v>130</v>
      </c>
      <c r="V15452" s="34">
        <v>129</v>
      </c>
      <c r="W15452" s="34">
        <v>141</v>
      </c>
      <c r="X15452" s="34">
        <v>198</v>
      </c>
      <c r="Y15452" s="34">
        <v>142</v>
      </c>
      <c r="Z15452" s="34">
        <v>159</v>
      </c>
      <c r="AA15452" s="34">
        <v>248</v>
      </c>
      <c r="AB15452" s="34">
        <v>122</v>
      </c>
      <c r="AC15452" s="34">
        <v>310</v>
      </c>
    </row>
    <row r="15453" spans="1:29" x14ac:dyDescent="0.2">
      <c r="A15453" s="34" t="s">
        <v>75946</v>
      </c>
      <c r="B15453" s="34">
        <v>31</v>
      </c>
      <c r="C15453" s="34">
        <v>49</v>
      </c>
      <c r="D15453" s="34">
        <v>37</v>
      </c>
      <c r="E15453" s="34">
        <v>49</v>
      </c>
      <c r="F15453" s="34">
        <v>42</v>
      </c>
      <c r="G15453" s="34">
        <v>29</v>
      </c>
      <c r="H15453" s="34">
        <v>24</v>
      </c>
      <c r="I15453" s="34">
        <v>23</v>
      </c>
      <c r="J15453" s="34">
        <v>27</v>
      </c>
      <c r="K15453" s="34">
        <v>43</v>
      </c>
      <c r="L15453" s="34">
        <v>24</v>
      </c>
      <c r="M15453" s="34">
        <v>31</v>
      </c>
      <c r="N15453" s="34">
        <v>33</v>
      </c>
      <c r="O15453" s="34">
        <v>38</v>
      </c>
      <c r="P15453" s="34">
        <v>33</v>
      </c>
      <c r="Q15453" s="34">
        <v>31</v>
      </c>
      <c r="R15453" s="34">
        <v>29</v>
      </c>
      <c r="S15453" s="34">
        <v>57</v>
      </c>
      <c r="T15453" s="34">
        <v>41</v>
      </c>
      <c r="U15453" s="34">
        <v>34</v>
      </c>
      <c r="V15453" s="34">
        <v>37</v>
      </c>
      <c r="W15453" s="34">
        <v>40</v>
      </c>
      <c r="X15453" s="34">
        <v>57</v>
      </c>
      <c r="Y15453" s="34">
        <v>22</v>
      </c>
      <c r="Z15453" s="34">
        <v>60</v>
      </c>
      <c r="AA15453" s="34">
        <v>29</v>
      </c>
      <c r="AB15453" s="34">
        <v>35</v>
      </c>
      <c r="AC15453" s="34">
        <v>46</v>
      </c>
    </row>
    <row r="15454" spans="1:29" x14ac:dyDescent="0.2">
      <c r="A15454" s="34" t="s">
        <v>75947</v>
      </c>
      <c r="B15454" s="34">
        <v>50</v>
      </c>
      <c r="C15454" s="34">
        <v>55</v>
      </c>
      <c r="D15454" s="34">
        <v>86</v>
      </c>
      <c r="E15454" s="34">
        <v>103</v>
      </c>
      <c r="F15454" s="34">
        <v>62</v>
      </c>
      <c r="G15454" s="34">
        <v>88</v>
      </c>
      <c r="H15454" s="34">
        <v>62</v>
      </c>
      <c r="I15454" s="34">
        <v>62</v>
      </c>
      <c r="J15454" s="34">
        <v>59</v>
      </c>
      <c r="K15454" s="34">
        <v>72</v>
      </c>
      <c r="L15454" s="34">
        <v>41</v>
      </c>
      <c r="M15454" s="34">
        <v>60</v>
      </c>
      <c r="N15454" s="34">
        <v>46</v>
      </c>
      <c r="O15454" s="34">
        <v>73</v>
      </c>
      <c r="P15454" s="34">
        <v>49</v>
      </c>
      <c r="Q15454" s="34">
        <v>105</v>
      </c>
      <c r="R15454" s="34">
        <v>73</v>
      </c>
      <c r="S15454" s="34">
        <v>104</v>
      </c>
      <c r="T15454" s="34">
        <v>56</v>
      </c>
      <c r="U15454" s="34">
        <v>62</v>
      </c>
      <c r="V15454" s="34">
        <v>61</v>
      </c>
      <c r="W15454" s="34">
        <v>67</v>
      </c>
      <c r="X15454" s="34">
        <v>57</v>
      </c>
      <c r="Y15454" s="34">
        <v>64</v>
      </c>
      <c r="Z15454" s="34">
        <v>65</v>
      </c>
      <c r="AA15454" s="34">
        <v>92</v>
      </c>
      <c r="AB15454" s="34">
        <v>50</v>
      </c>
      <c r="AC15454" s="34">
        <v>113</v>
      </c>
    </row>
    <row r="15455" spans="1:29" x14ac:dyDescent="0.2">
      <c r="A15455" s="34" t="s">
        <v>75948</v>
      </c>
      <c r="B15455" s="34">
        <v>41</v>
      </c>
      <c r="C15455" s="34">
        <v>68</v>
      </c>
      <c r="D15455" s="34">
        <v>115</v>
      </c>
      <c r="E15455" s="34">
        <v>133</v>
      </c>
      <c r="F15455" s="34">
        <v>98</v>
      </c>
      <c r="G15455" s="34">
        <v>121</v>
      </c>
      <c r="H15455" s="34">
        <v>79</v>
      </c>
      <c r="I15455" s="34">
        <v>96</v>
      </c>
      <c r="J15455" s="34">
        <v>64</v>
      </c>
      <c r="K15455" s="34">
        <v>121</v>
      </c>
      <c r="L15455" s="34">
        <v>48</v>
      </c>
      <c r="M15455" s="34">
        <v>83</v>
      </c>
      <c r="N15455" s="34">
        <v>47</v>
      </c>
      <c r="O15455" s="34">
        <v>79</v>
      </c>
      <c r="P15455" s="34">
        <v>89</v>
      </c>
      <c r="Q15455" s="34">
        <v>109</v>
      </c>
      <c r="R15455" s="34">
        <v>78</v>
      </c>
      <c r="S15455" s="34">
        <v>132</v>
      </c>
      <c r="T15455" s="34">
        <v>52</v>
      </c>
      <c r="U15455" s="34">
        <v>105</v>
      </c>
      <c r="V15455" s="34">
        <v>106</v>
      </c>
      <c r="W15455" s="34">
        <v>96</v>
      </c>
      <c r="X15455" s="34">
        <v>107</v>
      </c>
      <c r="Y15455" s="34">
        <v>89</v>
      </c>
      <c r="Z15455" s="34">
        <v>77</v>
      </c>
      <c r="AA15455" s="34">
        <v>128</v>
      </c>
      <c r="AB15455" s="34">
        <v>61</v>
      </c>
      <c r="AC15455" s="34">
        <v>115</v>
      </c>
    </row>
    <row r="15456" spans="1:29" x14ac:dyDescent="0.2">
      <c r="A15456" s="34" t="s">
        <v>75949</v>
      </c>
      <c r="B15456" s="34">
        <v>154</v>
      </c>
      <c r="C15456" s="34">
        <v>274</v>
      </c>
      <c r="D15456" s="34">
        <v>298</v>
      </c>
      <c r="E15456" s="34">
        <v>242</v>
      </c>
      <c r="F15456" s="34">
        <v>253</v>
      </c>
      <c r="G15456" s="34">
        <v>252</v>
      </c>
      <c r="H15456" s="34">
        <v>234</v>
      </c>
      <c r="I15456" s="34">
        <v>228</v>
      </c>
      <c r="J15456" s="34">
        <v>220</v>
      </c>
      <c r="K15456" s="34">
        <v>192</v>
      </c>
      <c r="L15456" s="34">
        <v>141</v>
      </c>
      <c r="M15456" s="34">
        <v>204</v>
      </c>
      <c r="N15456" s="34">
        <v>215</v>
      </c>
      <c r="O15456" s="34">
        <v>160</v>
      </c>
      <c r="P15456" s="34">
        <v>253</v>
      </c>
      <c r="Q15456" s="34">
        <v>263</v>
      </c>
      <c r="R15456" s="34">
        <v>282</v>
      </c>
      <c r="S15456" s="34">
        <v>315</v>
      </c>
      <c r="T15456" s="34">
        <v>238</v>
      </c>
      <c r="U15456" s="34">
        <v>233</v>
      </c>
      <c r="V15456" s="34">
        <v>264</v>
      </c>
      <c r="W15456" s="34">
        <v>247</v>
      </c>
      <c r="X15456" s="34">
        <v>311</v>
      </c>
      <c r="Y15456" s="34">
        <v>182</v>
      </c>
      <c r="Z15456" s="34">
        <v>297</v>
      </c>
      <c r="AA15456" s="34">
        <v>297</v>
      </c>
      <c r="AB15456" s="34">
        <v>244</v>
      </c>
      <c r="AC15456" s="34">
        <v>353</v>
      </c>
    </row>
    <row r="15457" spans="1:29" x14ac:dyDescent="0.2">
      <c r="A15457" s="34" t="s">
        <v>75950</v>
      </c>
      <c r="B15457" s="34">
        <v>42</v>
      </c>
      <c r="C15457" s="34">
        <v>65</v>
      </c>
      <c r="D15457" s="34">
        <v>94</v>
      </c>
      <c r="E15457" s="34">
        <v>86</v>
      </c>
      <c r="F15457" s="34">
        <v>82</v>
      </c>
      <c r="G15457" s="34">
        <v>69</v>
      </c>
      <c r="H15457" s="34">
        <v>67</v>
      </c>
      <c r="I15457" s="34">
        <v>70</v>
      </c>
      <c r="J15457" s="34">
        <v>49</v>
      </c>
      <c r="K15457" s="34">
        <v>74</v>
      </c>
      <c r="L15457" s="34">
        <v>46</v>
      </c>
      <c r="M15457" s="34">
        <v>49</v>
      </c>
      <c r="N15457" s="34">
        <v>43</v>
      </c>
      <c r="O15457" s="34">
        <v>54</v>
      </c>
      <c r="P15457" s="34">
        <v>53</v>
      </c>
      <c r="Q15457" s="34">
        <v>95</v>
      </c>
      <c r="R15457" s="34">
        <v>58</v>
      </c>
      <c r="S15457" s="34">
        <v>98</v>
      </c>
      <c r="T15457" s="34">
        <v>44</v>
      </c>
      <c r="U15457" s="34">
        <v>47</v>
      </c>
      <c r="V15457" s="34">
        <v>39</v>
      </c>
      <c r="W15457" s="34">
        <v>75</v>
      </c>
      <c r="X15457" s="34">
        <v>83</v>
      </c>
      <c r="Y15457" s="34">
        <v>55</v>
      </c>
      <c r="Z15457" s="34">
        <v>44</v>
      </c>
      <c r="AA15457" s="34">
        <v>61</v>
      </c>
      <c r="AB15457" s="34">
        <v>48</v>
      </c>
      <c r="AC15457" s="34">
        <v>103</v>
      </c>
    </row>
    <row r="15458" spans="1:29" x14ac:dyDescent="0.2">
      <c r="A15458" s="34" t="s">
        <v>75951</v>
      </c>
      <c r="B15458" s="34">
        <v>65</v>
      </c>
      <c r="C15458" s="34">
        <v>96</v>
      </c>
      <c r="D15458" s="34">
        <v>114</v>
      </c>
      <c r="E15458" s="34">
        <v>113</v>
      </c>
      <c r="F15458" s="34">
        <v>109</v>
      </c>
      <c r="G15458" s="34">
        <v>100</v>
      </c>
      <c r="H15458" s="34">
        <v>130</v>
      </c>
      <c r="I15458" s="34">
        <v>81</v>
      </c>
      <c r="J15458" s="34">
        <v>110</v>
      </c>
      <c r="K15458" s="34">
        <v>108</v>
      </c>
      <c r="L15458" s="34">
        <v>95</v>
      </c>
      <c r="M15458" s="34">
        <v>82</v>
      </c>
      <c r="N15458" s="34">
        <v>88</v>
      </c>
      <c r="O15458" s="34">
        <v>86</v>
      </c>
      <c r="P15458" s="34">
        <v>88</v>
      </c>
      <c r="Q15458" s="34">
        <v>111</v>
      </c>
      <c r="R15458" s="34">
        <v>139</v>
      </c>
      <c r="S15458" s="34">
        <v>131</v>
      </c>
      <c r="T15458" s="34">
        <v>139</v>
      </c>
      <c r="U15458" s="34">
        <v>110</v>
      </c>
      <c r="V15458" s="34">
        <v>142</v>
      </c>
      <c r="W15458" s="34">
        <v>127</v>
      </c>
      <c r="X15458" s="34">
        <v>191</v>
      </c>
      <c r="Y15458" s="34">
        <v>173</v>
      </c>
      <c r="Z15458" s="34">
        <v>111</v>
      </c>
      <c r="AA15458" s="34">
        <v>130</v>
      </c>
      <c r="AB15458" s="34">
        <v>155</v>
      </c>
      <c r="AC15458" s="34">
        <v>163</v>
      </c>
    </row>
    <row r="15459" spans="1:29" x14ac:dyDescent="0.2">
      <c r="A15459" s="34" t="s">
        <v>75952</v>
      </c>
      <c r="B15459" s="34">
        <v>53</v>
      </c>
      <c r="C15459" s="34">
        <v>35</v>
      </c>
      <c r="D15459" s="34">
        <v>59</v>
      </c>
      <c r="E15459" s="34">
        <v>60</v>
      </c>
      <c r="F15459" s="34">
        <v>55</v>
      </c>
      <c r="G15459" s="34">
        <v>44</v>
      </c>
      <c r="H15459" s="34">
        <v>44</v>
      </c>
      <c r="I15459" s="34">
        <v>32</v>
      </c>
      <c r="J15459" s="34">
        <v>40</v>
      </c>
      <c r="K15459" s="34">
        <v>62</v>
      </c>
      <c r="L15459" s="34">
        <v>34</v>
      </c>
      <c r="M15459" s="34">
        <v>46</v>
      </c>
      <c r="N15459" s="34">
        <v>49</v>
      </c>
      <c r="O15459" s="34">
        <v>49</v>
      </c>
      <c r="P15459" s="34">
        <v>24</v>
      </c>
      <c r="Q15459" s="34">
        <v>60</v>
      </c>
      <c r="R15459" s="34">
        <v>72</v>
      </c>
      <c r="S15459" s="34">
        <v>64</v>
      </c>
      <c r="T15459" s="34">
        <v>57</v>
      </c>
      <c r="U15459" s="34">
        <v>44</v>
      </c>
      <c r="V15459" s="34">
        <v>74</v>
      </c>
      <c r="W15459" s="34">
        <v>63</v>
      </c>
      <c r="X15459" s="34">
        <v>53</v>
      </c>
      <c r="Y15459" s="34">
        <v>44</v>
      </c>
      <c r="Z15459" s="34">
        <v>69</v>
      </c>
      <c r="AA15459" s="34">
        <v>75</v>
      </c>
      <c r="AB15459" s="34">
        <v>55</v>
      </c>
      <c r="AC15459" s="34">
        <v>86</v>
      </c>
    </row>
    <row r="15460" spans="1:29" x14ac:dyDescent="0.2">
      <c r="A15460" s="34" t="s">
        <v>75953</v>
      </c>
      <c r="B15460" s="34">
        <v>31</v>
      </c>
      <c r="C15460" s="34">
        <v>26</v>
      </c>
      <c r="D15460" s="34">
        <v>19</v>
      </c>
      <c r="E15460" s="34">
        <v>47</v>
      </c>
      <c r="F15460" s="34">
        <v>16</v>
      </c>
      <c r="G15460" s="34">
        <v>15</v>
      </c>
      <c r="H15460" s="34">
        <v>35</v>
      </c>
      <c r="I15460" s="34">
        <v>28</v>
      </c>
      <c r="J15460" s="34">
        <v>18</v>
      </c>
      <c r="K15460" s="34">
        <v>20</v>
      </c>
      <c r="L15460" s="34">
        <v>20</v>
      </c>
      <c r="M15460" s="34">
        <v>19</v>
      </c>
      <c r="N15460" s="34">
        <v>16</v>
      </c>
      <c r="O15460" s="34">
        <v>24</v>
      </c>
      <c r="P15460" s="34">
        <v>25</v>
      </c>
      <c r="Q15460" s="34">
        <v>39</v>
      </c>
      <c r="R15460" s="34">
        <v>26</v>
      </c>
      <c r="S15460" s="34">
        <v>34</v>
      </c>
      <c r="T15460" s="34">
        <v>24</v>
      </c>
      <c r="U15460" s="34">
        <v>39</v>
      </c>
      <c r="V15460" s="34">
        <v>40</v>
      </c>
      <c r="W15460" s="34">
        <v>25</v>
      </c>
      <c r="X15460" s="34">
        <v>26</v>
      </c>
      <c r="Y15460" s="34">
        <v>23</v>
      </c>
      <c r="Z15460" s="34">
        <v>19</v>
      </c>
      <c r="AA15460" s="34">
        <v>46</v>
      </c>
      <c r="AB15460" s="34">
        <v>17</v>
      </c>
      <c r="AC15460" s="34">
        <v>25</v>
      </c>
    </row>
    <row r="15461" spans="1:29" x14ac:dyDescent="0.2">
      <c r="A15461" s="34" t="s">
        <v>75954</v>
      </c>
      <c r="B15461" s="34">
        <v>61</v>
      </c>
      <c r="C15461" s="34">
        <v>52</v>
      </c>
      <c r="D15461" s="34">
        <v>34</v>
      </c>
      <c r="E15461" s="34">
        <v>36</v>
      </c>
      <c r="F15461" s="34">
        <v>66</v>
      </c>
      <c r="G15461" s="34">
        <v>24</v>
      </c>
      <c r="H15461" s="34">
        <v>37</v>
      </c>
      <c r="I15461" s="34">
        <v>42</v>
      </c>
      <c r="J15461" s="34">
        <v>48</v>
      </c>
      <c r="K15461" s="34">
        <v>47</v>
      </c>
      <c r="L15461" s="34">
        <v>27</v>
      </c>
      <c r="M15461" s="34">
        <v>40</v>
      </c>
      <c r="N15461" s="34">
        <v>31</v>
      </c>
      <c r="O15461" s="34">
        <v>30</v>
      </c>
      <c r="P15461" s="34">
        <v>47</v>
      </c>
      <c r="Q15461" s="34">
        <v>33</v>
      </c>
      <c r="R15461" s="34">
        <v>41</v>
      </c>
      <c r="S15461" s="34">
        <v>50</v>
      </c>
      <c r="T15461" s="34">
        <v>44</v>
      </c>
      <c r="U15461" s="34">
        <v>34</v>
      </c>
      <c r="V15461" s="34">
        <v>48</v>
      </c>
      <c r="W15461" s="34">
        <v>36</v>
      </c>
      <c r="X15461" s="34">
        <v>52</v>
      </c>
      <c r="Y15461" s="34">
        <v>44</v>
      </c>
      <c r="Z15461" s="34">
        <v>22</v>
      </c>
      <c r="AA15461" s="34">
        <v>39</v>
      </c>
      <c r="AB15461" s="34">
        <v>31</v>
      </c>
      <c r="AC15461" s="34">
        <v>62</v>
      </c>
    </row>
    <row r="15462" spans="1:29" x14ac:dyDescent="0.2">
      <c r="A15462" s="34" t="s">
        <v>75955</v>
      </c>
      <c r="B15462" s="34">
        <v>36</v>
      </c>
      <c r="C15462" s="34">
        <v>62</v>
      </c>
      <c r="D15462" s="34">
        <v>91</v>
      </c>
      <c r="E15462" s="34">
        <v>83</v>
      </c>
      <c r="F15462" s="34">
        <v>42</v>
      </c>
      <c r="G15462" s="34">
        <v>98</v>
      </c>
      <c r="H15462" s="34">
        <v>28</v>
      </c>
      <c r="I15462" s="34">
        <v>63</v>
      </c>
      <c r="J15462" s="34">
        <v>22</v>
      </c>
      <c r="K15462" s="34">
        <v>94</v>
      </c>
      <c r="L15462" s="34">
        <v>8</v>
      </c>
      <c r="M15462" s="34">
        <v>59</v>
      </c>
      <c r="N15462" s="34">
        <v>37</v>
      </c>
      <c r="O15462" s="34">
        <v>73</v>
      </c>
      <c r="P15462" s="34">
        <v>36</v>
      </c>
      <c r="Q15462" s="34">
        <v>64</v>
      </c>
      <c r="R15462" s="34">
        <v>26</v>
      </c>
      <c r="S15462" s="34">
        <v>126</v>
      </c>
      <c r="T15462" s="34">
        <v>17</v>
      </c>
      <c r="U15462" s="34">
        <v>47</v>
      </c>
      <c r="V15462" s="34">
        <v>47</v>
      </c>
      <c r="W15462" s="34">
        <v>67</v>
      </c>
      <c r="X15462" s="34">
        <v>98</v>
      </c>
      <c r="Y15462" s="34">
        <v>26</v>
      </c>
      <c r="Z15462" s="34">
        <v>50</v>
      </c>
      <c r="AA15462" s="34">
        <v>82</v>
      </c>
      <c r="AB15462" s="34">
        <v>14</v>
      </c>
      <c r="AC15462" s="34">
        <v>105</v>
      </c>
    </row>
    <row r="15463" spans="1:29" x14ac:dyDescent="0.2">
      <c r="A15463" s="34" t="s">
        <v>75956</v>
      </c>
      <c r="B15463" s="34">
        <v>46</v>
      </c>
      <c r="C15463" s="34">
        <v>35</v>
      </c>
      <c r="D15463" s="34">
        <v>61</v>
      </c>
      <c r="E15463" s="34">
        <v>67</v>
      </c>
      <c r="F15463" s="34">
        <v>82</v>
      </c>
      <c r="G15463" s="34">
        <v>57</v>
      </c>
      <c r="H15463" s="34">
        <v>45</v>
      </c>
      <c r="I15463" s="34">
        <v>48</v>
      </c>
      <c r="J15463" s="34">
        <v>53</v>
      </c>
      <c r="K15463" s="34">
        <v>57</v>
      </c>
      <c r="L15463" s="34">
        <v>61</v>
      </c>
      <c r="M15463" s="34">
        <v>58</v>
      </c>
      <c r="N15463" s="34">
        <v>48</v>
      </c>
      <c r="O15463" s="34">
        <v>42</v>
      </c>
      <c r="P15463" s="34">
        <v>51</v>
      </c>
      <c r="Q15463" s="34">
        <v>89</v>
      </c>
      <c r="R15463" s="34">
        <v>58</v>
      </c>
      <c r="S15463" s="34">
        <v>86</v>
      </c>
      <c r="T15463" s="34">
        <v>60</v>
      </c>
      <c r="U15463" s="34">
        <v>48</v>
      </c>
      <c r="V15463" s="34">
        <v>85</v>
      </c>
      <c r="W15463" s="34">
        <v>79</v>
      </c>
      <c r="X15463" s="34">
        <v>75</v>
      </c>
      <c r="Y15463" s="34">
        <v>99</v>
      </c>
      <c r="Z15463" s="34">
        <v>47</v>
      </c>
      <c r="AA15463" s="34">
        <v>76</v>
      </c>
      <c r="AB15463" s="34">
        <v>55</v>
      </c>
      <c r="AC15463" s="34">
        <v>87</v>
      </c>
    </row>
    <row r="15464" spans="1:29" x14ac:dyDescent="0.2">
      <c r="A15464" s="34" t="s">
        <v>75957</v>
      </c>
      <c r="B15464" s="34">
        <v>31</v>
      </c>
      <c r="C15464" s="34">
        <v>33</v>
      </c>
      <c r="D15464" s="34">
        <v>14</v>
      </c>
      <c r="E15464" s="34">
        <v>36</v>
      </c>
      <c r="F15464" s="34">
        <v>23</v>
      </c>
      <c r="G15464" s="34">
        <v>27</v>
      </c>
      <c r="H15464" s="34">
        <v>23</v>
      </c>
      <c r="I15464" s="34">
        <v>22</v>
      </c>
      <c r="J15464" s="34">
        <v>26</v>
      </c>
      <c r="K15464" s="34">
        <v>38</v>
      </c>
      <c r="L15464" s="34">
        <v>10</v>
      </c>
      <c r="M15464" s="34">
        <v>37</v>
      </c>
      <c r="N15464" s="34">
        <v>20</v>
      </c>
      <c r="O15464" s="34">
        <v>25</v>
      </c>
      <c r="P15464" s="34">
        <v>24</v>
      </c>
      <c r="Q15464" s="34">
        <v>41</v>
      </c>
      <c r="R15464" s="34">
        <v>23</v>
      </c>
      <c r="S15464" s="34">
        <v>45</v>
      </c>
      <c r="T15464" s="34">
        <v>18</v>
      </c>
      <c r="U15464" s="34">
        <v>36</v>
      </c>
      <c r="V15464" s="34">
        <v>23</v>
      </c>
      <c r="W15464" s="34">
        <v>29</v>
      </c>
      <c r="X15464" s="34">
        <v>47</v>
      </c>
      <c r="Y15464" s="34">
        <v>41</v>
      </c>
      <c r="Z15464" s="34">
        <v>19</v>
      </c>
      <c r="AA15464" s="34">
        <v>30</v>
      </c>
      <c r="AB15464" s="34">
        <v>28</v>
      </c>
      <c r="AC15464" s="34">
        <v>43</v>
      </c>
    </row>
    <row r="15465" spans="1:29" x14ac:dyDescent="0.2">
      <c r="A15465" s="34" t="s">
        <v>75958</v>
      </c>
      <c r="B15465" s="34">
        <v>41</v>
      </c>
      <c r="C15465" s="34">
        <v>66</v>
      </c>
      <c r="D15465" s="34">
        <v>75</v>
      </c>
      <c r="E15465" s="34">
        <v>72</v>
      </c>
      <c r="F15465" s="34">
        <v>47</v>
      </c>
      <c r="G15465" s="34">
        <v>57</v>
      </c>
      <c r="H15465" s="34">
        <v>41</v>
      </c>
      <c r="I15465" s="34">
        <v>40</v>
      </c>
      <c r="J15465" s="34">
        <v>42</v>
      </c>
      <c r="K15465" s="34">
        <v>91</v>
      </c>
      <c r="L15465" s="34">
        <v>23</v>
      </c>
      <c r="M15465" s="34">
        <v>68</v>
      </c>
      <c r="N15465" s="34">
        <v>29</v>
      </c>
      <c r="O15465" s="34">
        <v>51</v>
      </c>
      <c r="P15465" s="34">
        <v>44</v>
      </c>
      <c r="Q15465" s="34">
        <v>55</v>
      </c>
      <c r="R15465" s="34">
        <v>45</v>
      </c>
      <c r="S15465" s="34">
        <v>67</v>
      </c>
      <c r="T15465" s="34">
        <v>27</v>
      </c>
      <c r="U15465" s="34">
        <v>48</v>
      </c>
      <c r="V15465" s="34">
        <v>54</v>
      </c>
      <c r="W15465" s="34">
        <v>54</v>
      </c>
      <c r="X15465" s="34">
        <v>68</v>
      </c>
      <c r="Y15465" s="34">
        <v>28</v>
      </c>
      <c r="Z15465" s="34">
        <v>79</v>
      </c>
      <c r="AA15465" s="34">
        <v>67</v>
      </c>
      <c r="AB15465" s="34">
        <v>43</v>
      </c>
      <c r="AC15465" s="34">
        <v>79</v>
      </c>
    </row>
    <row r="15466" spans="1:29" x14ac:dyDescent="0.2">
      <c r="A15466" s="34" t="s">
        <v>75959</v>
      </c>
      <c r="B15466" s="34">
        <v>56</v>
      </c>
      <c r="C15466" s="34">
        <v>60</v>
      </c>
      <c r="D15466" s="34">
        <v>101</v>
      </c>
      <c r="E15466" s="34">
        <v>70</v>
      </c>
      <c r="F15466" s="34">
        <v>78</v>
      </c>
      <c r="G15466" s="34">
        <v>76</v>
      </c>
      <c r="H15466" s="34">
        <v>72</v>
      </c>
      <c r="I15466" s="34">
        <v>61</v>
      </c>
      <c r="J15466" s="34">
        <v>99</v>
      </c>
      <c r="K15466" s="34">
        <v>81</v>
      </c>
      <c r="L15466" s="34">
        <v>70</v>
      </c>
      <c r="M15466" s="34">
        <v>63</v>
      </c>
      <c r="N15466" s="34">
        <v>68</v>
      </c>
      <c r="O15466" s="34">
        <v>50</v>
      </c>
      <c r="P15466" s="34">
        <v>77</v>
      </c>
      <c r="Q15466" s="34">
        <v>93</v>
      </c>
      <c r="R15466" s="34">
        <v>83</v>
      </c>
      <c r="S15466" s="34">
        <v>94</v>
      </c>
      <c r="T15466" s="34">
        <v>87</v>
      </c>
      <c r="U15466" s="34">
        <v>63</v>
      </c>
      <c r="V15466" s="34">
        <v>102</v>
      </c>
      <c r="W15466" s="34">
        <v>61</v>
      </c>
      <c r="X15466" s="34">
        <v>108</v>
      </c>
      <c r="Y15466" s="34">
        <v>76</v>
      </c>
      <c r="Z15466" s="34">
        <v>72</v>
      </c>
      <c r="AA15466" s="34">
        <v>87</v>
      </c>
      <c r="AB15466" s="34">
        <v>99</v>
      </c>
      <c r="AC15466" s="34">
        <v>108</v>
      </c>
    </row>
    <row r="15467" spans="1:29" x14ac:dyDescent="0.2">
      <c r="A15467" s="34" t="s">
        <v>75960</v>
      </c>
      <c r="B15467" s="34">
        <v>22</v>
      </c>
      <c r="C15467" s="34">
        <v>78</v>
      </c>
      <c r="D15467" s="34">
        <v>78</v>
      </c>
      <c r="E15467" s="34">
        <v>95</v>
      </c>
      <c r="F15467" s="34">
        <v>36</v>
      </c>
      <c r="G15467" s="34">
        <v>88</v>
      </c>
      <c r="H15467" s="34">
        <v>35</v>
      </c>
      <c r="I15467" s="34">
        <v>46</v>
      </c>
      <c r="J15467" s="34">
        <v>21</v>
      </c>
      <c r="K15467" s="34">
        <v>99</v>
      </c>
      <c r="L15467" s="34">
        <v>12</v>
      </c>
      <c r="M15467" s="34">
        <v>49</v>
      </c>
      <c r="N15467" s="34">
        <v>30</v>
      </c>
      <c r="O15467" s="34">
        <v>48</v>
      </c>
      <c r="P15467" s="34">
        <v>27</v>
      </c>
      <c r="Q15467" s="34">
        <v>55</v>
      </c>
      <c r="R15467" s="34">
        <v>22</v>
      </c>
      <c r="S15467" s="34">
        <v>89</v>
      </c>
      <c r="T15467" s="34">
        <v>11</v>
      </c>
      <c r="U15467" s="34">
        <v>31</v>
      </c>
      <c r="V15467" s="34">
        <v>42</v>
      </c>
      <c r="W15467" s="34">
        <v>39</v>
      </c>
      <c r="X15467" s="34">
        <v>43</v>
      </c>
      <c r="Y15467" s="34">
        <v>31</v>
      </c>
      <c r="Z15467" s="34">
        <v>59</v>
      </c>
      <c r="AA15467" s="34">
        <v>63</v>
      </c>
      <c r="AB15467" s="34">
        <v>21</v>
      </c>
      <c r="AC15467" s="34">
        <v>114</v>
      </c>
    </row>
    <row r="15468" spans="1:29" x14ac:dyDescent="0.2">
      <c r="A15468" s="34" t="s">
        <v>75961</v>
      </c>
      <c r="B15468" s="34">
        <v>100</v>
      </c>
      <c r="C15468" s="34">
        <v>131</v>
      </c>
      <c r="D15468" s="34">
        <v>156</v>
      </c>
      <c r="E15468" s="34">
        <v>132</v>
      </c>
      <c r="F15468" s="34">
        <v>131</v>
      </c>
      <c r="G15468" s="34">
        <v>147</v>
      </c>
      <c r="H15468" s="34">
        <v>125</v>
      </c>
      <c r="I15468" s="34">
        <v>143</v>
      </c>
      <c r="J15468" s="34">
        <v>108</v>
      </c>
      <c r="K15468" s="34">
        <v>140</v>
      </c>
      <c r="L15468" s="34">
        <v>66</v>
      </c>
      <c r="M15468" s="34">
        <v>113</v>
      </c>
      <c r="N15468" s="34">
        <v>117</v>
      </c>
      <c r="O15468" s="34">
        <v>111</v>
      </c>
      <c r="P15468" s="34">
        <v>93</v>
      </c>
      <c r="Q15468" s="34">
        <v>157</v>
      </c>
      <c r="R15468" s="34">
        <v>113</v>
      </c>
      <c r="S15468" s="34">
        <v>185</v>
      </c>
      <c r="T15468" s="34">
        <v>92</v>
      </c>
      <c r="U15468" s="34">
        <v>130</v>
      </c>
      <c r="V15468" s="34">
        <v>126</v>
      </c>
      <c r="W15468" s="34">
        <v>98</v>
      </c>
      <c r="X15468" s="34">
        <v>126</v>
      </c>
      <c r="Y15468" s="34">
        <v>135</v>
      </c>
      <c r="Z15468" s="34">
        <v>146</v>
      </c>
      <c r="AA15468" s="34">
        <v>133</v>
      </c>
      <c r="AB15468" s="34">
        <v>105</v>
      </c>
      <c r="AC15468" s="34">
        <v>180</v>
      </c>
    </row>
    <row r="15469" spans="1:29" x14ac:dyDescent="0.2">
      <c r="A15469" s="34" t="s">
        <v>75962</v>
      </c>
      <c r="B15469" s="34">
        <v>24</v>
      </c>
      <c r="C15469" s="34">
        <v>37</v>
      </c>
      <c r="D15469" s="34">
        <v>40</v>
      </c>
      <c r="E15469" s="34">
        <v>53</v>
      </c>
      <c r="F15469" s="34">
        <v>30</v>
      </c>
      <c r="G15469" s="34">
        <v>39</v>
      </c>
      <c r="H15469" s="34">
        <v>32</v>
      </c>
      <c r="I15469" s="34">
        <v>46</v>
      </c>
      <c r="J15469" s="34">
        <v>46</v>
      </c>
      <c r="K15469" s="34">
        <v>66</v>
      </c>
      <c r="L15469" s="34">
        <v>22</v>
      </c>
      <c r="M15469" s="34">
        <v>44</v>
      </c>
      <c r="N15469" s="34">
        <v>31</v>
      </c>
      <c r="O15469" s="34">
        <v>30</v>
      </c>
      <c r="P15469" s="34">
        <v>27</v>
      </c>
      <c r="Q15469" s="34">
        <v>62</v>
      </c>
      <c r="R15469" s="34">
        <v>47</v>
      </c>
      <c r="S15469" s="34">
        <v>49</v>
      </c>
      <c r="T15469" s="34">
        <v>36</v>
      </c>
      <c r="U15469" s="34">
        <v>56</v>
      </c>
      <c r="V15469" s="34">
        <v>25</v>
      </c>
      <c r="W15469" s="34">
        <v>38</v>
      </c>
      <c r="X15469" s="34">
        <v>47</v>
      </c>
      <c r="Y15469" s="34">
        <v>48</v>
      </c>
      <c r="Z15469" s="34">
        <v>35</v>
      </c>
      <c r="AA15469" s="34">
        <v>63</v>
      </c>
      <c r="AB15469" s="34">
        <v>38</v>
      </c>
      <c r="AC15469" s="34">
        <v>54</v>
      </c>
    </row>
    <row r="15470" spans="1:29" x14ac:dyDescent="0.2">
      <c r="A15470" s="34" t="s">
        <v>75963</v>
      </c>
      <c r="B15470" s="34">
        <v>23</v>
      </c>
      <c r="C15470" s="34">
        <v>49</v>
      </c>
      <c r="D15470" s="34">
        <v>46</v>
      </c>
      <c r="E15470" s="34">
        <v>38</v>
      </c>
      <c r="F15470" s="34">
        <v>43</v>
      </c>
      <c r="G15470" s="34">
        <v>45</v>
      </c>
      <c r="H15470" s="34">
        <v>47</v>
      </c>
      <c r="I15470" s="34">
        <v>57</v>
      </c>
      <c r="J15470" s="34">
        <v>43</v>
      </c>
      <c r="K15470" s="34">
        <v>77</v>
      </c>
      <c r="L15470" s="34">
        <v>16</v>
      </c>
      <c r="M15470" s="34">
        <v>65</v>
      </c>
      <c r="N15470" s="34">
        <v>31</v>
      </c>
      <c r="O15470" s="34">
        <v>26</v>
      </c>
      <c r="P15470" s="34">
        <v>31</v>
      </c>
      <c r="Q15470" s="34">
        <v>51</v>
      </c>
      <c r="R15470" s="34">
        <v>46</v>
      </c>
      <c r="S15470" s="34">
        <v>93</v>
      </c>
      <c r="T15470" s="34">
        <v>29</v>
      </c>
      <c r="U15470" s="34">
        <v>46</v>
      </c>
      <c r="V15470" s="34">
        <v>46</v>
      </c>
      <c r="W15470" s="34">
        <v>40</v>
      </c>
      <c r="X15470" s="34">
        <v>48</v>
      </c>
      <c r="Y15470" s="34">
        <v>47</v>
      </c>
      <c r="Z15470" s="34">
        <v>62</v>
      </c>
      <c r="AA15470" s="34">
        <v>57</v>
      </c>
      <c r="AB15470" s="34">
        <v>24</v>
      </c>
      <c r="AC15470" s="34">
        <v>89</v>
      </c>
    </row>
    <row r="15471" spans="1:29" x14ac:dyDescent="0.2">
      <c r="A15471" s="34" t="s">
        <v>75964</v>
      </c>
      <c r="B15471" s="34">
        <v>11</v>
      </c>
      <c r="C15471" s="34">
        <v>6</v>
      </c>
      <c r="D15471" s="34">
        <v>25</v>
      </c>
      <c r="E15471" s="34">
        <v>22</v>
      </c>
      <c r="F15471" s="34">
        <v>10</v>
      </c>
      <c r="G15471" s="34">
        <v>15</v>
      </c>
      <c r="H15471" s="34">
        <v>32</v>
      </c>
      <c r="I15471" s="34">
        <v>10</v>
      </c>
      <c r="J15471" s="34">
        <v>22</v>
      </c>
      <c r="K15471" s="34">
        <v>21</v>
      </c>
      <c r="L15471" s="34">
        <v>12</v>
      </c>
      <c r="M15471" s="34">
        <v>9</v>
      </c>
      <c r="N15471" s="34">
        <v>22</v>
      </c>
      <c r="O15471" s="34">
        <v>17</v>
      </c>
      <c r="P15471" s="34">
        <v>17</v>
      </c>
      <c r="Q15471" s="34">
        <v>11</v>
      </c>
      <c r="R15471" s="34">
        <v>17</v>
      </c>
      <c r="S15471" s="34">
        <v>12</v>
      </c>
      <c r="T15471" s="34">
        <v>10</v>
      </c>
      <c r="U15471" s="34">
        <v>13</v>
      </c>
      <c r="V15471" s="34">
        <v>32</v>
      </c>
      <c r="W15471" s="34">
        <v>29</v>
      </c>
      <c r="X15471" s="34">
        <v>40</v>
      </c>
      <c r="Y15471" s="34">
        <v>9</v>
      </c>
      <c r="Z15471" s="34">
        <v>19</v>
      </c>
      <c r="AA15471" s="34">
        <v>18</v>
      </c>
      <c r="AB15471" s="34">
        <v>18</v>
      </c>
      <c r="AC15471" s="34">
        <v>16</v>
      </c>
    </row>
    <row r="15472" spans="1:29" x14ac:dyDescent="0.2">
      <c r="A15472" s="34" t="s">
        <v>75965</v>
      </c>
      <c r="B15472" s="34">
        <v>49</v>
      </c>
      <c r="C15472" s="34">
        <v>58</v>
      </c>
      <c r="D15472" s="34">
        <v>91</v>
      </c>
      <c r="E15472" s="34">
        <v>73</v>
      </c>
      <c r="F15472" s="34">
        <v>62</v>
      </c>
      <c r="G15472" s="34">
        <v>20</v>
      </c>
      <c r="H15472" s="34">
        <v>60</v>
      </c>
      <c r="I15472" s="34">
        <v>62</v>
      </c>
      <c r="J15472" s="34">
        <v>47</v>
      </c>
      <c r="K15472" s="34">
        <v>86</v>
      </c>
      <c r="L15472" s="34">
        <v>46</v>
      </c>
      <c r="M15472" s="34">
        <v>50</v>
      </c>
      <c r="N15472" s="34">
        <v>58</v>
      </c>
      <c r="O15472" s="34">
        <v>66</v>
      </c>
      <c r="P15472" s="34">
        <v>48</v>
      </c>
      <c r="Q15472" s="34">
        <v>75</v>
      </c>
      <c r="R15472" s="34">
        <v>64</v>
      </c>
      <c r="S15472" s="34">
        <v>101</v>
      </c>
      <c r="T15472" s="34">
        <v>56</v>
      </c>
      <c r="U15472" s="34">
        <v>62</v>
      </c>
      <c r="V15472" s="34">
        <v>61</v>
      </c>
      <c r="W15472" s="34">
        <v>59</v>
      </c>
      <c r="X15472" s="34">
        <v>78</v>
      </c>
      <c r="Y15472" s="34">
        <v>78</v>
      </c>
      <c r="Z15472" s="34">
        <v>67</v>
      </c>
      <c r="AA15472" s="34">
        <v>118</v>
      </c>
      <c r="AB15472" s="34">
        <v>48</v>
      </c>
      <c r="AC15472" s="34">
        <v>107</v>
      </c>
    </row>
    <row r="15473" spans="1:29" x14ac:dyDescent="0.2">
      <c r="A15473" s="34" t="s">
        <v>75966</v>
      </c>
      <c r="B15473" s="34">
        <v>16</v>
      </c>
      <c r="C15473" s="34">
        <v>21</v>
      </c>
      <c r="D15473" s="34">
        <v>21</v>
      </c>
      <c r="E15473" s="34">
        <v>24</v>
      </c>
      <c r="F15473" s="34">
        <v>23</v>
      </c>
      <c r="G15473" s="34">
        <v>19</v>
      </c>
      <c r="H15473" s="34">
        <v>16</v>
      </c>
      <c r="I15473" s="34">
        <v>25</v>
      </c>
      <c r="J15473" s="34">
        <v>21</v>
      </c>
      <c r="K15473" s="34">
        <v>31</v>
      </c>
      <c r="L15473" s="34">
        <v>3</v>
      </c>
      <c r="M15473" s="34">
        <v>24</v>
      </c>
      <c r="N15473" s="34">
        <v>17</v>
      </c>
      <c r="O15473" s="34">
        <v>26</v>
      </c>
      <c r="P15473" s="34">
        <v>11</v>
      </c>
      <c r="Q15473" s="34">
        <v>24</v>
      </c>
      <c r="R15473" s="34">
        <v>19</v>
      </c>
      <c r="S15473" s="34">
        <v>46</v>
      </c>
      <c r="T15473" s="34">
        <v>12</v>
      </c>
      <c r="U15473" s="34">
        <v>21</v>
      </c>
      <c r="V15473" s="34">
        <v>19</v>
      </c>
      <c r="W15473" s="34">
        <v>33</v>
      </c>
      <c r="X15473" s="34">
        <v>13</v>
      </c>
      <c r="Y15473" s="34">
        <v>23</v>
      </c>
      <c r="Z15473" s="34">
        <v>22</v>
      </c>
      <c r="AA15473" s="34">
        <v>39</v>
      </c>
      <c r="AB15473" s="34">
        <v>16</v>
      </c>
      <c r="AC15473" s="34">
        <v>31</v>
      </c>
    </row>
    <row r="15474" spans="1:29" x14ac:dyDescent="0.2">
      <c r="A15474" s="34" t="s">
        <v>75967</v>
      </c>
      <c r="B15474" s="34">
        <v>68</v>
      </c>
      <c r="C15474" s="34">
        <v>164</v>
      </c>
      <c r="D15474" s="34">
        <v>135</v>
      </c>
      <c r="E15474" s="34">
        <v>167</v>
      </c>
      <c r="F15474" s="34">
        <v>134</v>
      </c>
      <c r="G15474" s="34">
        <v>189</v>
      </c>
      <c r="H15474" s="34">
        <v>109</v>
      </c>
      <c r="I15474" s="34">
        <v>175</v>
      </c>
      <c r="J15474" s="34">
        <v>121</v>
      </c>
      <c r="K15474" s="34">
        <v>165</v>
      </c>
      <c r="L15474" s="34">
        <v>100</v>
      </c>
      <c r="M15474" s="34">
        <v>130</v>
      </c>
      <c r="N15474" s="34">
        <v>121</v>
      </c>
      <c r="O15474" s="34">
        <v>150</v>
      </c>
      <c r="P15474" s="34">
        <v>153</v>
      </c>
      <c r="Q15474" s="34">
        <v>232</v>
      </c>
      <c r="R15474" s="34">
        <v>174</v>
      </c>
      <c r="S15474" s="34">
        <v>206</v>
      </c>
      <c r="T15474" s="34">
        <v>145</v>
      </c>
      <c r="U15474" s="34">
        <v>147</v>
      </c>
      <c r="V15474" s="34">
        <v>161</v>
      </c>
      <c r="W15474" s="34">
        <v>193</v>
      </c>
      <c r="X15474" s="34">
        <v>141</v>
      </c>
      <c r="Y15474" s="34">
        <v>214</v>
      </c>
      <c r="Z15474" s="34">
        <v>136</v>
      </c>
      <c r="AA15474" s="34">
        <v>221</v>
      </c>
      <c r="AB15474" s="34">
        <v>162</v>
      </c>
      <c r="AC15474" s="34">
        <v>242</v>
      </c>
    </row>
    <row r="15475" spans="1:29" x14ac:dyDescent="0.2">
      <c r="A15475" s="34" t="s">
        <v>75968</v>
      </c>
      <c r="B15475" s="34">
        <v>76</v>
      </c>
      <c r="C15475" s="34">
        <v>97</v>
      </c>
      <c r="D15475" s="34">
        <v>113</v>
      </c>
      <c r="E15475" s="34">
        <v>117</v>
      </c>
      <c r="F15475" s="34">
        <v>92</v>
      </c>
      <c r="G15475" s="34">
        <v>81</v>
      </c>
      <c r="H15475" s="34">
        <v>98</v>
      </c>
      <c r="I15475" s="34">
        <v>128</v>
      </c>
      <c r="J15475" s="34">
        <v>82</v>
      </c>
      <c r="K15475" s="34">
        <v>140</v>
      </c>
      <c r="L15475" s="34">
        <v>73</v>
      </c>
      <c r="M15475" s="34">
        <v>118</v>
      </c>
      <c r="N15475" s="34">
        <v>86</v>
      </c>
      <c r="O15475" s="34">
        <v>110</v>
      </c>
      <c r="P15475" s="34">
        <v>75</v>
      </c>
      <c r="Q15475" s="34">
        <v>160</v>
      </c>
      <c r="R15475" s="34">
        <v>140</v>
      </c>
      <c r="S15475" s="34">
        <v>188</v>
      </c>
      <c r="T15475" s="34">
        <v>58</v>
      </c>
      <c r="U15475" s="34">
        <v>126</v>
      </c>
      <c r="V15475" s="34">
        <v>142</v>
      </c>
      <c r="W15475" s="34">
        <v>176</v>
      </c>
      <c r="X15475" s="34">
        <v>127</v>
      </c>
      <c r="Y15475" s="34">
        <v>116</v>
      </c>
      <c r="Z15475" s="34">
        <v>119</v>
      </c>
      <c r="AA15475" s="34">
        <v>169</v>
      </c>
      <c r="AB15475" s="34">
        <v>95</v>
      </c>
      <c r="AC15475" s="34">
        <v>186</v>
      </c>
    </row>
    <row r="15476" spans="1:29" x14ac:dyDescent="0.2">
      <c r="A15476" s="34" t="s">
        <v>75969</v>
      </c>
      <c r="B15476" s="34">
        <v>68</v>
      </c>
      <c r="C15476" s="34">
        <v>73</v>
      </c>
      <c r="D15476" s="34">
        <v>74</v>
      </c>
      <c r="E15476" s="34">
        <v>99</v>
      </c>
      <c r="F15476" s="34">
        <v>82</v>
      </c>
      <c r="G15476" s="34">
        <v>73</v>
      </c>
      <c r="H15476" s="34">
        <v>56</v>
      </c>
      <c r="I15476" s="34">
        <v>76</v>
      </c>
      <c r="J15476" s="34">
        <v>38</v>
      </c>
      <c r="K15476" s="34">
        <v>99</v>
      </c>
      <c r="L15476" s="34">
        <v>41</v>
      </c>
      <c r="M15476" s="34">
        <v>64</v>
      </c>
      <c r="N15476" s="34">
        <v>51</v>
      </c>
      <c r="O15476" s="34">
        <v>75</v>
      </c>
      <c r="P15476" s="34">
        <v>53</v>
      </c>
      <c r="Q15476" s="34">
        <v>103</v>
      </c>
      <c r="R15476" s="34">
        <v>94</v>
      </c>
      <c r="S15476" s="34">
        <v>85</v>
      </c>
      <c r="T15476" s="34">
        <v>49</v>
      </c>
      <c r="U15476" s="34">
        <v>81</v>
      </c>
      <c r="V15476" s="34">
        <v>72</v>
      </c>
      <c r="W15476" s="34">
        <v>98</v>
      </c>
      <c r="X15476" s="34">
        <v>85</v>
      </c>
      <c r="Y15476" s="34">
        <v>93</v>
      </c>
      <c r="Z15476" s="34">
        <v>68</v>
      </c>
      <c r="AA15476" s="34">
        <v>84</v>
      </c>
      <c r="AB15476" s="34">
        <v>57</v>
      </c>
      <c r="AC15476" s="34">
        <v>146</v>
      </c>
    </row>
    <row r="15477" spans="1:29" x14ac:dyDescent="0.2">
      <c r="A15477" s="34" t="s">
        <v>75970</v>
      </c>
      <c r="B15477" s="34">
        <v>262</v>
      </c>
      <c r="C15477" s="34">
        <v>153</v>
      </c>
      <c r="D15477" s="34">
        <v>270</v>
      </c>
      <c r="E15477" s="34">
        <v>225</v>
      </c>
      <c r="F15477" s="34">
        <v>353</v>
      </c>
      <c r="G15477" s="34">
        <v>256</v>
      </c>
      <c r="H15477" s="34">
        <v>296</v>
      </c>
      <c r="I15477" s="34">
        <v>160</v>
      </c>
      <c r="J15477" s="34">
        <v>302</v>
      </c>
      <c r="K15477" s="34">
        <v>283</v>
      </c>
      <c r="L15477" s="34">
        <v>388</v>
      </c>
      <c r="M15477" s="34">
        <v>225</v>
      </c>
      <c r="N15477" s="34">
        <v>268</v>
      </c>
      <c r="O15477" s="34">
        <v>228</v>
      </c>
      <c r="P15477" s="34">
        <v>339</v>
      </c>
      <c r="Q15477" s="34">
        <v>355</v>
      </c>
      <c r="R15477" s="34">
        <v>430</v>
      </c>
      <c r="S15477" s="34">
        <v>229</v>
      </c>
      <c r="T15477" s="34">
        <v>559</v>
      </c>
      <c r="U15477" s="34">
        <v>258</v>
      </c>
      <c r="V15477" s="34">
        <v>423</v>
      </c>
      <c r="W15477" s="34">
        <v>439</v>
      </c>
      <c r="X15477" s="34">
        <v>370</v>
      </c>
      <c r="Y15477" s="34">
        <v>365</v>
      </c>
      <c r="Z15477" s="34">
        <v>293</v>
      </c>
      <c r="AA15477" s="34">
        <v>312</v>
      </c>
      <c r="AB15477" s="34">
        <v>556</v>
      </c>
      <c r="AC15477" s="34">
        <v>389</v>
      </c>
    </row>
    <row r="15478" spans="1:29" x14ac:dyDescent="0.2">
      <c r="A15478" s="34" t="s">
        <v>75971</v>
      </c>
      <c r="B15478" s="34">
        <v>0</v>
      </c>
      <c r="C15478" s="34">
        <v>0</v>
      </c>
      <c r="D15478" s="34">
        <v>0</v>
      </c>
      <c r="E15478" s="34">
        <v>0</v>
      </c>
      <c r="F15478" s="34">
        <v>0</v>
      </c>
      <c r="G15478" s="34">
        <v>0</v>
      </c>
      <c r="H15478" s="34">
        <v>0</v>
      </c>
      <c r="I15478" s="34">
        <v>0</v>
      </c>
      <c r="J15478" s="34">
        <v>0</v>
      </c>
      <c r="K15478" s="34">
        <v>0</v>
      </c>
      <c r="L15478" s="34">
        <v>0</v>
      </c>
      <c r="M15478" s="34">
        <v>0</v>
      </c>
      <c r="N15478" s="34">
        <v>0</v>
      </c>
      <c r="O15478" s="34">
        <v>0</v>
      </c>
      <c r="P15478" s="34">
        <v>0</v>
      </c>
      <c r="Q15478" s="34">
        <v>0</v>
      </c>
      <c r="R15478" s="34">
        <v>0</v>
      </c>
      <c r="S15478" s="34">
        <v>0</v>
      </c>
      <c r="T15478" s="34">
        <v>0</v>
      </c>
      <c r="U15478" s="34">
        <v>0</v>
      </c>
      <c r="V15478" s="34">
        <v>0</v>
      </c>
      <c r="W15478" s="34">
        <v>0</v>
      </c>
      <c r="X15478" s="34">
        <v>0</v>
      </c>
      <c r="Y15478" s="34">
        <v>0</v>
      </c>
      <c r="Z15478" s="34">
        <v>0</v>
      </c>
      <c r="AA15478" s="34">
        <v>0</v>
      </c>
      <c r="AB15478" s="34">
        <v>0</v>
      </c>
      <c r="AC15478" s="34">
        <v>0</v>
      </c>
    </row>
    <row r="15479" spans="1:29" x14ac:dyDescent="0.2">
      <c r="A15479" s="34" t="s">
        <v>75972</v>
      </c>
      <c r="B15479" s="34">
        <v>66</v>
      </c>
      <c r="C15479" s="34">
        <v>94</v>
      </c>
      <c r="D15479" s="34">
        <v>89</v>
      </c>
      <c r="E15479" s="34">
        <v>84</v>
      </c>
      <c r="F15479" s="34">
        <v>98</v>
      </c>
      <c r="G15479" s="34">
        <v>85</v>
      </c>
      <c r="H15479" s="34">
        <v>66</v>
      </c>
      <c r="I15479" s="34">
        <v>73</v>
      </c>
      <c r="J15479" s="34">
        <v>80</v>
      </c>
      <c r="K15479" s="34">
        <v>74</v>
      </c>
      <c r="L15479" s="34">
        <v>45</v>
      </c>
      <c r="M15479" s="34">
        <v>77</v>
      </c>
      <c r="N15479" s="34">
        <v>73</v>
      </c>
      <c r="O15479" s="34">
        <v>77</v>
      </c>
      <c r="P15479" s="34">
        <v>58</v>
      </c>
      <c r="Q15479" s="34">
        <v>91</v>
      </c>
      <c r="R15479" s="34">
        <v>91</v>
      </c>
      <c r="S15479" s="34">
        <v>97</v>
      </c>
      <c r="T15479" s="34">
        <v>69</v>
      </c>
      <c r="U15479" s="34">
        <v>84</v>
      </c>
      <c r="V15479" s="34">
        <v>85</v>
      </c>
      <c r="W15479" s="34">
        <v>111</v>
      </c>
      <c r="X15479" s="34">
        <v>100</v>
      </c>
      <c r="Y15479" s="34">
        <v>92</v>
      </c>
      <c r="Z15479" s="34">
        <v>77</v>
      </c>
      <c r="AA15479" s="34">
        <v>74</v>
      </c>
      <c r="AB15479" s="34">
        <v>94</v>
      </c>
      <c r="AC15479" s="34">
        <v>128</v>
      </c>
    </row>
    <row r="15480" spans="1:29" x14ac:dyDescent="0.2">
      <c r="A15480" s="34" t="s">
        <v>75973</v>
      </c>
      <c r="B15480" s="34">
        <v>59</v>
      </c>
      <c r="C15480" s="34">
        <v>56</v>
      </c>
      <c r="D15480" s="34">
        <v>80</v>
      </c>
      <c r="E15480" s="34">
        <v>56</v>
      </c>
      <c r="F15480" s="34">
        <v>82</v>
      </c>
      <c r="G15480" s="34">
        <v>57</v>
      </c>
      <c r="H15480" s="34">
        <v>46</v>
      </c>
      <c r="I15480" s="34">
        <v>52</v>
      </c>
      <c r="J15480" s="34">
        <v>60</v>
      </c>
      <c r="K15480" s="34">
        <v>53</v>
      </c>
      <c r="L15480" s="34">
        <v>48</v>
      </c>
      <c r="M15480" s="34">
        <v>44</v>
      </c>
      <c r="N15480" s="34">
        <v>43</v>
      </c>
      <c r="O15480" s="34">
        <v>60</v>
      </c>
      <c r="P15480" s="34">
        <v>47</v>
      </c>
      <c r="Q15480" s="34">
        <v>93</v>
      </c>
      <c r="R15480" s="34">
        <v>82</v>
      </c>
      <c r="S15480" s="34">
        <v>55</v>
      </c>
      <c r="T15480" s="34">
        <v>61</v>
      </c>
      <c r="U15480" s="34">
        <v>67</v>
      </c>
      <c r="V15480" s="34">
        <v>65</v>
      </c>
      <c r="W15480" s="34">
        <v>54</v>
      </c>
      <c r="X15480" s="34">
        <v>74</v>
      </c>
      <c r="Y15480" s="34">
        <v>48</v>
      </c>
      <c r="Z15480" s="34">
        <v>42</v>
      </c>
      <c r="AA15480" s="34">
        <v>61</v>
      </c>
      <c r="AB15480" s="34">
        <v>54</v>
      </c>
      <c r="AC15480" s="34">
        <v>113</v>
      </c>
    </row>
    <row r="15481" spans="1:29" x14ac:dyDescent="0.2">
      <c r="A15481" s="34" t="s">
        <v>75974</v>
      </c>
      <c r="B15481" s="34">
        <v>23</v>
      </c>
      <c r="C15481" s="34">
        <v>17</v>
      </c>
      <c r="D15481" s="34">
        <v>29</v>
      </c>
      <c r="E15481" s="34">
        <v>31</v>
      </c>
      <c r="F15481" s="34">
        <v>12</v>
      </c>
      <c r="G15481" s="34">
        <v>37</v>
      </c>
      <c r="H15481" s="34">
        <v>8</v>
      </c>
      <c r="I15481" s="34">
        <v>27</v>
      </c>
      <c r="J15481" s="34">
        <v>13</v>
      </c>
      <c r="K15481" s="34">
        <v>37</v>
      </c>
      <c r="L15481" s="34">
        <v>10</v>
      </c>
      <c r="M15481" s="34">
        <v>32</v>
      </c>
      <c r="N15481" s="34">
        <v>11</v>
      </c>
      <c r="O15481" s="34">
        <v>24</v>
      </c>
      <c r="P15481" s="34">
        <v>5</v>
      </c>
      <c r="Q15481" s="34">
        <v>21</v>
      </c>
      <c r="R15481" s="34">
        <v>11</v>
      </c>
      <c r="S15481" s="34">
        <v>25</v>
      </c>
      <c r="T15481" s="34">
        <v>10</v>
      </c>
      <c r="U15481" s="34">
        <v>16</v>
      </c>
      <c r="V15481" s="34">
        <v>16</v>
      </c>
      <c r="W15481" s="34">
        <v>21</v>
      </c>
      <c r="X15481" s="34">
        <v>20</v>
      </c>
      <c r="Y15481" s="34">
        <v>17</v>
      </c>
      <c r="Z15481" s="34">
        <v>12</v>
      </c>
      <c r="AA15481" s="34">
        <v>25</v>
      </c>
      <c r="AB15481" s="34">
        <v>13</v>
      </c>
      <c r="AC15481" s="34">
        <v>37</v>
      </c>
    </row>
    <row r="15482" spans="1:29" x14ac:dyDescent="0.2">
      <c r="A15482" s="34" t="s">
        <v>75975</v>
      </c>
      <c r="B15482" s="34">
        <v>31</v>
      </c>
      <c r="C15482" s="34">
        <v>68</v>
      </c>
      <c r="D15482" s="34">
        <v>60</v>
      </c>
      <c r="E15482" s="34">
        <v>70</v>
      </c>
      <c r="F15482" s="34">
        <v>42</v>
      </c>
      <c r="G15482" s="34">
        <v>71</v>
      </c>
      <c r="H15482" s="34">
        <v>40</v>
      </c>
      <c r="I15482" s="34">
        <v>49</v>
      </c>
      <c r="J15482" s="34">
        <v>51</v>
      </c>
      <c r="K15482" s="34">
        <v>48</v>
      </c>
      <c r="L15482" s="34">
        <v>26</v>
      </c>
      <c r="M15482" s="34">
        <v>41</v>
      </c>
      <c r="N15482" s="34">
        <v>42</v>
      </c>
      <c r="O15482" s="34">
        <v>64</v>
      </c>
      <c r="P15482" s="34">
        <v>46</v>
      </c>
      <c r="Q15482" s="34">
        <v>73</v>
      </c>
      <c r="R15482" s="34">
        <v>62</v>
      </c>
      <c r="S15482" s="34">
        <v>57</v>
      </c>
      <c r="T15482" s="34">
        <v>31</v>
      </c>
      <c r="U15482" s="34">
        <v>55</v>
      </c>
      <c r="V15482" s="34">
        <v>72</v>
      </c>
      <c r="W15482" s="34">
        <v>35</v>
      </c>
      <c r="X15482" s="34">
        <v>64</v>
      </c>
      <c r="Y15482" s="34">
        <v>41</v>
      </c>
      <c r="Z15482" s="34">
        <v>64</v>
      </c>
      <c r="AA15482" s="34">
        <v>94</v>
      </c>
      <c r="AB15482" s="34">
        <v>72</v>
      </c>
      <c r="AC15482" s="34">
        <v>92</v>
      </c>
    </row>
    <row r="15483" spans="1:29" x14ac:dyDescent="0.2">
      <c r="A15483" s="34" t="s">
        <v>75976</v>
      </c>
      <c r="B15483" s="34">
        <v>26</v>
      </c>
      <c r="C15483" s="34">
        <v>30</v>
      </c>
      <c r="D15483" s="34">
        <v>55</v>
      </c>
      <c r="E15483" s="34">
        <v>32</v>
      </c>
      <c r="F15483" s="34">
        <v>48</v>
      </c>
      <c r="G15483" s="34">
        <v>20</v>
      </c>
      <c r="H15483" s="34">
        <v>44</v>
      </c>
      <c r="I15483" s="34">
        <v>22</v>
      </c>
      <c r="J15483" s="34">
        <v>28</v>
      </c>
      <c r="K15483" s="34">
        <v>44</v>
      </c>
      <c r="L15483" s="34">
        <v>18</v>
      </c>
      <c r="M15483" s="34">
        <v>18</v>
      </c>
      <c r="N15483" s="34">
        <v>30</v>
      </c>
      <c r="O15483" s="34">
        <v>25</v>
      </c>
      <c r="P15483" s="34">
        <v>37</v>
      </c>
      <c r="Q15483" s="34">
        <v>45</v>
      </c>
      <c r="R15483" s="34">
        <v>37</v>
      </c>
      <c r="S15483" s="34">
        <v>62</v>
      </c>
      <c r="T15483" s="34">
        <v>25</v>
      </c>
      <c r="U15483" s="34">
        <v>28</v>
      </c>
      <c r="V15483" s="34">
        <v>51</v>
      </c>
      <c r="W15483" s="34">
        <v>32</v>
      </c>
      <c r="X15483" s="34">
        <v>42</v>
      </c>
      <c r="Y15483" s="34">
        <v>27</v>
      </c>
      <c r="Z15483" s="34">
        <v>43</v>
      </c>
      <c r="AA15483" s="34">
        <v>47</v>
      </c>
      <c r="AB15483" s="34">
        <v>28</v>
      </c>
      <c r="AC15483" s="34">
        <v>49</v>
      </c>
    </row>
    <row r="15484" spans="1:29" x14ac:dyDescent="0.2">
      <c r="A15484" s="34" t="s">
        <v>75977</v>
      </c>
      <c r="B15484" s="34">
        <v>33</v>
      </c>
      <c r="C15484" s="34">
        <v>127</v>
      </c>
      <c r="D15484" s="34">
        <v>104</v>
      </c>
      <c r="E15484" s="34">
        <v>140</v>
      </c>
      <c r="F15484" s="34">
        <v>63</v>
      </c>
      <c r="G15484" s="34">
        <v>156</v>
      </c>
      <c r="H15484" s="34">
        <v>63</v>
      </c>
      <c r="I15484" s="34">
        <v>118</v>
      </c>
      <c r="J15484" s="34">
        <v>41</v>
      </c>
      <c r="K15484" s="34">
        <v>151</v>
      </c>
      <c r="L15484" s="34">
        <v>28</v>
      </c>
      <c r="M15484" s="34">
        <v>119</v>
      </c>
      <c r="N15484" s="34">
        <v>62</v>
      </c>
      <c r="O15484" s="34">
        <v>75</v>
      </c>
      <c r="P15484" s="34">
        <v>69</v>
      </c>
      <c r="Q15484" s="34">
        <v>117</v>
      </c>
      <c r="R15484" s="34">
        <v>70</v>
      </c>
      <c r="S15484" s="34">
        <v>136</v>
      </c>
      <c r="T15484" s="34">
        <v>37</v>
      </c>
      <c r="U15484" s="34">
        <v>82</v>
      </c>
      <c r="V15484" s="34">
        <v>52</v>
      </c>
      <c r="W15484" s="34">
        <v>126</v>
      </c>
      <c r="X15484" s="34">
        <v>98</v>
      </c>
      <c r="Y15484" s="34">
        <v>88</v>
      </c>
      <c r="Z15484" s="34">
        <v>106</v>
      </c>
      <c r="AA15484" s="34">
        <v>161</v>
      </c>
      <c r="AB15484" s="34">
        <v>76</v>
      </c>
      <c r="AC15484" s="34">
        <v>161</v>
      </c>
    </row>
    <row r="15485" spans="1:29" x14ac:dyDescent="0.2">
      <c r="A15485" s="34" t="s">
        <v>75978</v>
      </c>
      <c r="B15485" s="34">
        <v>65</v>
      </c>
      <c r="C15485" s="34">
        <v>72</v>
      </c>
      <c r="D15485" s="34">
        <v>66</v>
      </c>
      <c r="E15485" s="34">
        <v>66</v>
      </c>
      <c r="F15485" s="34">
        <v>88</v>
      </c>
      <c r="G15485" s="34">
        <v>60</v>
      </c>
      <c r="H15485" s="34">
        <v>81</v>
      </c>
      <c r="I15485" s="34">
        <v>77</v>
      </c>
      <c r="J15485" s="34">
        <v>66</v>
      </c>
      <c r="K15485" s="34">
        <v>49</v>
      </c>
      <c r="L15485" s="34">
        <v>37</v>
      </c>
      <c r="M15485" s="34">
        <v>57</v>
      </c>
      <c r="N15485" s="34">
        <v>80</v>
      </c>
      <c r="O15485" s="34">
        <v>56</v>
      </c>
      <c r="P15485" s="34">
        <v>62</v>
      </c>
      <c r="Q15485" s="34">
        <v>54</v>
      </c>
      <c r="R15485" s="34">
        <v>80</v>
      </c>
      <c r="S15485" s="34">
        <v>77</v>
      </c>
      <c r="T15485" s="34">
        <v>64</v>
      </c>
      <c r="U15485" s="34">
        <v>45</v>
      </c>
      <c r="V15485" s="34">
        <v>85</v>
      </c>
      <c r="W15485" s="34">
        <v>57</v>
      </c>
      <c r="X15485" s="34">
        <v>105</v>
      </c>
      <c r="Y15485" s="34">
        <v>53</v>
      </c>
      <c r="Z15485" s="34">
        <v>87</v>
      </c>
      <c r="AA15485" s="34">
        <v>53</v>
      </c>
      <c r="AB15485" s="34">
        <v>74</v>
      </c>
      <c r="AC15485" s="34">
        <v>69</v>
      </c>
    </row>
    <row r="15486" spans="1:29" x14ac:dyDescent="0.2">
      <c r="A15486" s="34" t="s">
        <v>75979</v>
      </c>
      <c r="B15486" s="34">
        <v>40</v>
      </c>
      <c r="C15486" s="34">
        <v>35</v>
      </c>
      <c r="D15486" s="34">
        <v>46</v>
      </c>
      <c r="E15486" s="34">
        <v>53</v>
      </c>
      <c r="F15486" s="34">
        <v>40</v>
      </c>
      <c r="G15486" s="34">
        <v>55</v>
      </c>
      <c r="H15486" s="34">
        <v>52</v>
      </c>
      <c r="I15486" s="34">
        <v>33</v>
      </c>
      <c r="J15486" s="34">
        <v>37</v>
      </c>
      <c r="K15486" s="34">
        <v>45</v>
      </c>
      <c r="L15486" s="34">
        <v>27</v>
      </c>
      <c r="M15486" s="34">
        <v>35</v>
      </c>
      <c r="N15486" s="34">
        <v>25</v>
      </c>
      <c r="O15486" s="34">
        <v>34</v>
      </c>
      <c r="P15486" s="34">
        <v>38</v>
      </c>
      <c r="Q15486" s="34">
        <v>48</v>
      </c>
      <c r="R15486" s="34">
        <v>36</v>
      </c>
      <c r="S15486" s="34">
        <v>48</v>
      </c>
      <c r="T15486" s="34">
        <v>51</v>
      </c>
      <c r="U15486" s="34">
        <v>60</v>
      </c>
      <c r="V15486" s="34">
        <v>62</v>
      </c>
      <c r="W15486" s="34">
        <v>28</v>
      </c>
      <c r="X15486" s="34">
        <v>39</v>
      </c>
      <c r="Y15486" s="34">
        <v>42</v>
      </c>
      <c r="Z15486" s="34">
        <v>24</v>
      </c>
      <c r="AA15486" s="34">
        <v>36</v>
      </c>
      <c r="AB15486" s="34">
        <v>49</v>
      </c>
      <c r="AC15486" s="34">
        <v>62</v>
      </c>
    </row>
    <row r="15487" spans="1:29" x14ac:dyDescent="0.2">
      <c r="A15487" s="34" t="s">
        <v>75980</v>
      </c>
      <c r="B15487" s="34">
        <v>18</v>
      </c>
      <c r="C15487" s="34">
        <v>33</v>
      </c>
      <c r="D15487" s="34">
        <v>46</v>
      </c>
      <c r="E15487" s="34">
        <v>27</v>
      </c>
      <c r="F15487" s="34">
        <v>34</v>
      </c>
      <c r="G15487" s="34">
        <v>30</v>
      </c>
      <c r="H15487" s="34">
        <v>42</v>
      </c>
      <c r="I15487" s="34">
        <v>38</v>
      </c>
      <c r="J15487" s="34">
        <v>15</v>
      </c>
      <c r="K15487" s="34">
        <v>20</v>
      </c>
      <c r="L15487" s="34">
        <v>18</v>
      </c>
      <c r="M15487" s="34">
        <v>19</v>
      </c>
      <c r="N15487" s="34">
        <v>34</v>
      </c>
      <c r="O15487" s="34">
        <v>27</v>
      </c>
      <c r="P15487" s="34">
        <v>27</v>
      </c>
      <c r="Q15487" s="34">
        <v>14</v>
      </c>
      <c r="R15487" s="34">
        <v>34</v>
      </c>
      <c r="S15487" s="34">
        <v>35</v>
      </c>
      <c r="T15487" s="34">
        <v>20</v>
      </c>
      <c r="U15487" s="34">
        <v>14</v>
      </c>
      <c r="V15487" s="34">
        <v>38</v>
      </c>
      <c r="W15487" s="34">
        <v>10</v>
      </c>
      <c r="X15487" s="34">
        <v>48</v>
      </c>
      <c r="Y15487" s="34">
        <v>12</v>
      </c>
      <c r="Z15487" s="34">
        <v>58</v>
      </c>
      <c r="AA15487" s="34">
        <v>31</v>
      </c>
      <c r="AB15487" s="34">
        <v>26</v>
      </c>
      <c r="AC15487" s="34">
        <v>45</v>
      </c>
    </row>
    <row r="15488" spans="1:29" x14ac:dyDescent="0.2">
      <c r="A15488" s="34" t="s">
        <v>75981</v>
      </c>
      <c r="B15488" s="34">
        <v>63</v>
      </c>
      <c r="C15488" s="34">
        <v>73</v>
      </c>
      <c r="D15488" s="34">
        <v>98</v>
      </c>
      <c r="E15488" s="34">
        <v>69</v>
      </c>
      <c r="F15488" s="34">
        <v>52</v>
      </c>
      <c r="G15488" s="34">
        <v>64</v>
      </c>
      <c r="H15488" s="34">
        <v>56</v>
      </c>
      <c r="I15488" s="34">
        <v>63</v>
      </c>
      <c r="J15488" s="34">
        <v>44</v>
      </c>
      <c r="K15488" s="34">
        <v>61</v>
      </c>
      <c r="L15488" s="34">
        <v>19</v>
      </c>
      <c r="M15488" s="34">
        <v>53</v>
      </c>
      <c r="N15488" s="34">
        <v>60</v>
      </c>
      <c r="O15488" s="34">
        <v>56</v>
      </c>
      <c r="P15488" s="34">
        <v>38</v>
      </c>
      <c r="Q15488" s="34">
        <v>69</v>
      </c>
      <c r="R15488" s="34">
        <v>53</v>
      </c>
      <c r="S15488" s="34">
        <v>74</v>
      </c>
      <c r="T15488" s="34">
        <v>32</v>
      </c>
      <c r="U15488" s="34">
        <v>46</v>
      </c>
      <c r="V15488" s="34">
        <v>65</v>
      </c>
      <c r="W15488" s="34">
        <v>52</v>
      </c>
      <c r="X15488" s="34">
        <v>69</v>
      </c>
      <c r="Y15488" s="34">
        <v>50</v>
      </c>
      <c r="Z15488" s="34">
        <v>71</v>
      </c>
      <c r="AA15488" s="34">
        <v>60</v>
      </c>
      <c r="AB15488" s="34">
        <v>51</v>
      </c>
      <c r="AC15488" s="34">
        <v>71</v>
      </c>
    </row>
    <row r="15489" spans="1:29" x14ac:dyDescent="0.2">
      <c r="A15489" s="34" t="s">
        <v>75982</v>
      </c>
      <c r="B15489" s="34">
        <v>18</v>
      </c>
      <c r="C15489" s="34">
        <v>13</v>
      </c>
      <c r="D15489" s="34">
        <v>22</v>
      </c>
      <c r="E15489" s="34">
        <v>18</v>
      </c>
      <c r="F15489" s="34">
        <v>18</v>
      </c>
      <c r="G15489" s="34">
        <v>34</v>
      </c>
      <c r="H15489" s="34">
        <v>16</v>
      </c>
      <c r="I15489" s="34">
        <v>25</v>
      </c>
      <c r="J15489" s="34">
        <v>10</v>
      </c>
      <c r="K15489" s="34">
        <v>19</v>
      </c>
      <c r="L15489" s="34">
        <v>8</v>
      </c>
      <c r="M15489" s="34">
        <v>15</v>
      </c>
      <c r="N15489" s="34">
        <v>7</v>
      </c>
      <c r="O15489" s="34">
        <v>17</v>
      </c>
      <c r="P15489" s="34">
        <v>19</v>
      </c>
      <c r="Q15489" s="34">
        <v>24</v>
      </c>
      <c r="R15489" s="34">
        <v>24</v>
      </c>
      <c r="S15489" s="34">
        <v>14</v>
      </c>
      <c r="T15489" s="34">
        <v>8</v>
      </c>
      <c r="U15489" s="34">
        <v>6</v>
      </c>
      <c r="V15489" s="34">
        <v>16</v>
      </c>
      <c r="W15489" s="34">
        <v>12</v>
      </c>
      <c r="X15489" s="34">
        <v>18</v>
      </c>
      <c r="Y15489" s="34">
        <v>14</v>
      </c>
      <c r="Z15489" s="34">
        <v>30</v>
      </c>
      <c r="AA15489" s="34">
        <v>9</v>
      </c>
      <c r="AB15489" s="34">
        <v>10</v>
      </c>
      <c r="AC15489" s="34">
        <v>22</v>
      </c>
    </row>
    <row r="15490" spans="1:29" x14ac:dyDescent="0.2">
      <c r="A15490" s="34" t="s">
        <v>75983</v>
      </c>
      <c r="B15490" s="34">
        <v>614</v>
      </c>
      <c r="C15490" s="34">
        <v>523</v>
      </c>
      <c r="D15490" s="34">
        <v>778</v>
      </c>
      <c r="E15490" s="34">
        <v>590</v>
      </c>
      <c r="F15490" s="34">
        <v>802</v>
      </c>
      <c r="G15490" s="34">
        <v>514</v>
      </c>
      <c r="H15490" s="34">
        <v>920</v>
      </c>
      <c r="I15490" s="34">
        <v>554</v>
      </c>
      <c r="J15490" s="34">
        <v>862</v>
      </c>
      <c r="K15490" s="34">
        <v>633</v>
      </c>
      <c r="L15490" s="34">
        <v>1159</v>
      </c>
      <c r="M15490" s="34">
        <v>522</v>
      </c>
      <c r="N15490" s="34">
        <v>716</v>
      </c>
      <c r="O15490" s="34">
        <v>531</v>
      </c>
      <c r="P15490" s="34">
        <v>871</v>
      </c>
      <c r="Q15490" s="34">
        <v>829</v>
      </c>
      <c r="R15490" s="34">
        <v>1176</v>
      </c>
      <c r="S15490" s="34">
        <v>708</v>
      </c>
      <c r="T15490" s="34">
        <v>1303</v>
      </c>
      <c r="U15490" s="34">
        <v>693</v>
      </c>
      <c r="V15490" s="34">
        <v>1043</v>
      </c>
      <c r="W15490" s="34">
        <v>1096</v>
      </c>
      <c r="X15490" s="34">
        <v>1048</v>
      </c>
      <c r="Y15490" s="34">
        <v>943</v>
      </c>
      <c r="Z15490" s="34">
        <v>870</v>
      </c>
      <c r="AA15490" s="34">
        <v>731</v>
      </c>
      <c r="AB15490" s="34">
        <v>1334</v>
      </c>
      <c r="AC15490" s="34">
        <v>972</v>
      </c>
    </row>
    <row r="15491" spans="1:29" x14ac:dyDescent="0.2">
      <c r="A15491" s="34" t="s">
        <v>75984</v>
      </c>
      <c r="B15491" s="34">
        <v>37</v>
      </c>
      <c r="C15491" s="34">
        <v>36</v>
      </c>
      <c r="D15491" s="34">
        <v>21</v>
      </c>
      <c r="E15491" s="34">
        <v>24</v>
      </c>
      <c r="F15491" s="34">
        <v>9</v>
      </c>
      <c r="G15491" s="34">
        <v>34</v>
      </c>
      <c r="H15491" s="34">
        <v>20</v>
      </c>
      <c r="I15491" s="34">
        <v>19</v>
      </c>
      <c r="J15491" s="34">
        <v>18</v>
      </c>
      <c r="K15491" s="34">
        <v>18</v>
      </c>
      <c r="L15491" s="34">
        <v>9</v>
      </c>
      <c r="M15491" s="34">
        <v>14</v>
      </c>
      <c r="N15491" s="34">
        <v>13</v>
      </c>
      <c r="O15491" s="34">
        <v>9</v>
      </c>
      <c r="P15491" s="34">
        <v>13</v>
      </c>
      <c r="Q15491" s="34">
        <v>10</v>
      </c>
      <c r="R15491" s="34">
        <v>16</v>
      </c>
      <c r="S15491" s="34">
        <v>33</v>
      </c>
      <c r="T15491" s="34">
        <v>7</v>
      </c>
      <c r="U15491" s="34">
        <v>28</v>
      </c>
      <c r="V15491" s="34">
        <v>23</v>
      </c>
      <c r="W15491" s="34">
        <v>21</v>
      </c>
      <c r="X15491" s="34">
        <v>26</v>
      </c>
      <c r="Y15491" s="34">
        <v>14</v>
      </c>
      <c r="Z15491" s="34">
        <v>24</v>
      </c>
      <c r="AA15491" s="34">
        <v>34</v>
      </c>
      <c r="AB15491" s="34">
        <v>20</v>
      </c>
      <c r="AC15491" s="34">
        <v>33</v>
      </c>
    </row>
    <row r="15492" spans="1:29" x14ac:dyDescent="0.2">
      <c r="A15492" s="34" t="s">
        <v>75985</v>
      </c>
      <c r="B15492" s="34">
        <v>44</v>
      </c>
      <c r="C15492" s="34">
        <v>129</v>
      </c>
      <c r="D15492" s="34">
        <v>97</v>
      </c>
      <c r="E15492" s="34">
        <v>128</v>
      </c>
      <c r="F15492" s="34">
        <v>61</v>
      </c>
      <c r="G15492" s="34">
        <v>112</v>
      </c>
      <c r="H15492" s="34">
        <v>53</v>
      </c>
      <c r="I15492" s="34">
        <v>136</v>
      </c>
      <c r="J15492" s="34">
        <v>31</v>
      </c>
      <c r="K15492" s="34">
        <v>124</v>
      </c>
      <c r="L15492" s="34">
        <v>25</v>
      </c>
      <c r="M15492" s="34">
        <v>91</v>
      </c>
      <c r="N15492" s="34">
        <v>31</v>
      </c>
      <c r="O15492" s="34">
        <v>71</v>
      </c>
      <c r="P15492" s="34">
        <v>33</v>
      </c>
      <c r="Q15492" s="34">
        <v>107</v>
      </c>
      <c r="R15492" s="34">
        <v>41</v>
      </c>
      <c r="S15492" s="34">
        <v>105</v>
      </c>
      <c r="T15492" s="34">
        <v>32</v>
      </c>
      <c r="U15492" s="34">
        <v>68</v>
      </c>
      <c r="V15492" s="34">
        <v>64</v>
      </c>
      <c r="W15492" s="34">
        <v>68</v>
      </c>
      <c r="X15492" s="34">
        <v>69</v>
      </c>
      <c r="Y15492" s="34">
        <v>48</v>
      </c>
      <c r="Z15492" s="34">
        <v>49</v>
      </c>
      <c r="AA15492" s="34">
        <v>101</v>
      </c>
      <c r="AB15492" s="34">
        <v>44</v>
      </c>
      <c r="AC15492" s="34">
        <v>136</v>
      </c>
    </row>
    <row r="15493" spans="1:29" x14ac:dyDescent="0.2">
      <c r="A15493" s="34" t="s">
        <v>75986</v>
      </c>
      <c r="B15493" s="34">
        <v>37</v>
      </c>
      <c r="C15493" s="34">
        <v>37</v>
      </c>
      <c r="D15493" s="34">
        <v>56</v>
      </c>
      <c r="E15493" s="34">
        <v>41</v>
      </c>
      <c r="F15493" s="34">
        <v>51</v>
      </c>
      <c r="G15493" s="34">
        <v>34</v>
      </c>
      <c r="H15493" s="34">
        <v>38</v>
      </c>
      <c r="I15493" s="34">
        <v>34</v>
      </c>
      <c r="J15493" s="34">
        <v>43</v>
      </c>
      <c r="K15493" s="34">
        <v>55</v>
      </c>
      <c r="L15493" s="34">
        <v>27</v>
      </c>
      <c r="M15493" s="34">
        <v>42</v>
      </c>
      <c r="N15493" s="34">
        <v>38</v>
      </c>
      <c r="O15493" s="34">
        <v>44</v>
      </c>
      <c r="P15493" s="34">
        <v>37</v>
      </c>
      <c r="Q15493" s="34">
        <v>43</v>
      </c>
      <c r="R15493" s="34">
        <v>49</v>
      </c>
      <c r="S15493" s="34">
        <v>49</v>
      </c>
      <c r="T15493" s="34">
        <v>64</v>
      </c>
      <c r="U15493" s="34">
        <v>38</v>
      </c>
      <c r="V15493" s="34">
        <v>84</v>
      </c>
      <c r="W15493" s="34">
        <v>41</v>
      </c>
      <c r="X15493" s="34">
        <v>55</v>
      </c>
      <c r="Y15493" s="34">
        <v>30</v>
      </c>
      <c r="Z15493" s="34">
        <v>59</v>
      </c>
      <c r="AA15493" s="34">
        <v>60</v>
      </c>
      <c r="AB15493" s="34">
        <v>46</v>
      </c>
      <c r="AC15493" s="34">
        <v>66</v>
      </c>
    </row>
    <row r="15494" spans="1:29" x14ac:dyDescent="0.2">
      <c r="A15494" s="34" t="s">
        <v>75987</v>
      </c>
      <c r="B15494" s="34">
        <v>29</v>
      </c>
      <c r="C15494" s="34">
        <v>37</v>
      </c>
      <c r="D15494" s="34">
        <v>61</v>
      </c>
      <c r="E15494" s="34">
        <v>44</v>
      </c>
      <c r="F15494" s="34">
        <v>21</v>
      </c>
      <c r="G15494" s="34">
        <v>31</v>
      </c>
      <c r="H15494" s="34">
        <v>32</v>
      </c>
      <c r="I15494" s="34">
        <v>15</v>
      </c>
      <c r="J15494" s="34">
        <v>11</v>
      </c>
      <c r="K15494" s="34">
        <v>24</v>
      </c>
      <c r="L15494" s="34">
        <v>14</v>
      </c>
      <c r="M15494" s="34">
        <v>20</v>
      </c>
      <c r="N15494" s="34">
        <v>27</v>
      </c>
      <c r="O15494" s="34">
        <v>23</v>
      </c>
      <c r="P15494" s="34">
        <v>8</v>
      </c>
      <c r="Q15494" s="34">
        <v>18</v>
      </c>
      <c r="R15494" s="34">
        <v>23</v>
      </c>
      <c r="S15494" s="34">
        <v>43</v>
      </c>
      <c r="T15494" s="34">
        <v>10</v>
      </c>
      <c r="U15494" s="34">
        <v>17</v>
      </c>
      <c r="V15494" s="34">
        <v>26</v>
      </c>
      <c r="W15494" s="34">
        <v>26</v>
      </c>
      <c r="X15494" s="34">
        <v>38</v>
      </c>
      <c r="Y15494" s="34">
        <v>6</v>
      </c>
      <c r="Z15494" s="34">
        <v>37</v>
      </c>
      <c r="AA15494" s="34">
        <v>27</v>
      </c>
      <c r="AB15494" s="34">
        <v>13</v>
      </c>
      <c r="AC15494" s="34">
        <v>60</v>
      </c>
    </row>
    <row r="15495" spans="1:29" x14ac:dyDescent="0.2">
      <c r="A15495" s="34" t="s">
        <v>75988</v>
      </c>
      <c r="B15495" s="34">
        <v>23</v>
      </c>
      <c r="C15495" s="34">
        <v>22</v>
      </c>
      <c r="D15495" s="34">
        <v>46</v>
      </c>
      <c r="E15495" s="34">
        <v>61</v>
      </c>
      <c r="F15495" s="34">
        <v>35</v>
      </c>
      <c r="G15495" s="34">
        <v>16</v>
      </c>
      <c r="H15495" s="34">
        <v>61</v>
      </c>
      <c r="I15495" s="34">
        <v>29</v>
      </c>
      <c r="J15495" s="34">
        <v>30</v>
      </c>
      <c r="K15495" s="34">
        <v>32</v>
      </c>
      <c r="L15495" s="34">
        <v>24</v>
      </c>
      <c r="M15495" s="34">
        <v>29</v>
      </c>
      <c r="N15495" s="34">
        <v>44</v>
      </c>
      <c r="O15495" s="34">
        <v>38</v>
      </c>
      <c r="P15495" s="34">
        <v>27</v>
      </c>
      <c r="Q15495" s="34">
        <v>29</v>
      </c>
      <c r="R15495" s="34">
        <v>30</v>
      </c>
      <c r="S15495" s="34">
        <v>43</v>
      </c>
      <c r="T15495" s="34">
        <v>28</v>
      </c>
      <c r="U15495" s="34">
        <v>23</v>
      </c>
      <c r="V15495" s="34">
        <v>37</v>
      </c>
      <c r="W15495" s="34">
        <v>28</v>
      </c>
      <c r="X15495" s="34">
        <v>53</v>
      </c>
      <c r="Y15495" s="34">
        <v>16</v>
      </c>
      <c r="Z15495" s="34">
        <v>39</v>
      </c>
      <c r="AA15495" s="34">
        <v>40</v>
      </c>
      <c r="AB15495" s="34">
        <v>30</v>
      </c>
      <c r="AC15495" s="34">
        <v>53</v>
      </c>
    </row>
    <row r="15496" spans="1:29" x14ac:dyDescent="0.2">
      <c r="A15496" s="34" t="s">
        <v>75989</v>
      </c>
      <c r="B15496" s="34">
        <v>18</v>
      </c>
      <c r="C15496" s="34">
        <v>19</v>
      </c>
      <c r="D15496" s="34">
        <v>16</v>
      </c>
      <c r="E15496" s="34">
        <v>19</v>
      </c>
      <c r="F15496" s="34">
        <v>18</v>
      </c>
      <c r="G15496" s="34">
        <v>9</v>
      </c>
      <c r="H15496" s="34">
        <v>9</v>
      </c>
      <c r="I15496" s="34">
        <v>14</v>
      </c>
      <c r="J15496" s="34">
        <v>11</v>
      </c>
      <c r="K15496" s="34">
        <v>16</v>
      </c>
      <c r="L15496" s="34">
        <v>2</v>
      </c>
      <c r="M15496" s="34">
        <v>4</v>
      </c>
      <c r="N15496" s="34">
        <v>3</v>
      </c>
      <c r="O15496" s="34">
        <v>10</v>
      </c>
      <c r="P15496" s="34">
        <v>6</v>
      </c>
      <c r="Q15496" s="34">
        <v>20</v>
      </c>
      <c r="R15496" s="34">
        <v>6</v>
      </c>
      <c r="S15496" s="34">
        <v>21</v>
      </c>
      <c r="T15496" s="34">
        <v>15</v>
      </c>
      <c r="U15496" s="34">
        <v>9</v>
      </c>
      <c r="V15496" s="34">
        <v>12</v>
      </c>
      <c r="W15496" s="34">
        <v>12</v>
      </c>
      <c r="X15496" s="34">
        <v>25</v>
      </c>
      <c r="Y15496" s="34">
        <v>12</v>
      </c>
      <c r="Z15496" s="34">
        <v>15</v>
      </c>
      <c r="AA15496" s="34">
        <v>22</v>
      </c>
      <c r="AB15496" s="34">
        <v>8</v>
      </c>
      <c r="AC15496" s="34">
        <v>15</v>
      </c>
    </row>
    <row r="15497" spans="1:29" x14ac:dyDescent="0.2">
      <c r="A15497" s="34" t="s">
        <v>75990</v>
      </c>
      <c r="B15497" s="34">
        <v>24</v>
      </c>
      <c r="C15497" s="34">
        <v>34</v>
      </c>
      <c r="D15497" s="34">
        <v>43</v>
      </c>
      <c r="E15497" s="34">
        <v>33</v>
      </c>
      <c r="F15497" s="34">
        <v>22</v>
      </c>
      <c r="G15497" s="34">
        <v>57</v>
      </c>
      <c r="H15497" s="34">
        <v>13</v>
      </c>
      <c r="I15497" s="34">
        <v>29</v>
      </c>
      <c r="J15497" s="34">
        <v>30</v>
      </c>
      <c r="K15497" s="34">
        <v>45</v>
      </c>
      <c r="L15497" s="34">
        <v>21</v>
      </c>
      <c r="M15497" s="34">
        <v>27</v>
      </c>
      <c r="N15497" s="34">
        <v>21</v>
      </c>
      <c r="O15497" s="34">
        <v>31</v>
      </c>
      <c r="P15497" s="34">
        <v>19</v>
      </c>
      <c r="Q15497" s="34">
        <v>21</v>
      </c>
      <c r="R15497" s="34">
        <v>45</v>
      </c>
      <c r="S15497" s="34">
        <v>29</v>
      </c>
      <c r="T15497" s="34">
        <v>22</v>
      </c>
      <c r="U15497" s="34">
        <v>44</v>
      </c>
      <c r="V15497" s="34">
        <v>44</v>
      </c>
      <c r="W15497" s="34">
        <v>36</v>
      </c>
      <c r="X15497" s="34">
        <v>38</v>
      </c>
      <c r="Y15497" s="34">
        <v>21</v>
      </c>
      <c r="Z15497" s="34">
        <v>18</v>
      </c>
      <c r="AA15497" s="34">
        <v>49</v>
      </c>
      <c r="AB15497" s="34">
        <v>28</v>
      </c>
      <c r="AC15497" s="34">
        <v>63</v>
      </c>
    </row>
    <row r="15498" spans="1:29" x14ac:dyDescent="0.2">
      <c r="A15498" s="34" t="s">
        <v>75991</v>
      </c>
      <c r="B15498" s="34">
        <v>38</v>
      </c>
      <c r="C15498" s="34">
        <v>82</v>
      </c>
      <c r="D15498" s="34">
        <v>131</v>
      </c>
      <c r="E15498" s="34">
        <v>73</v>
      </c>
      <c r="F15498" s="34">
        <v>107</v>
      </c>
      <c r="G15498" s="34">
        <v>113</v>
      </c>
      <c r="H15498" s="34">
        <v>71</v>
      </c>
      <c r="I15498" s="34">
        <v>100</v>
      </c>
      <c r="J15498" s="34">
        <v>60</v>
      </c>
      <c r="K15498" s="34">
        <v>96</v>
      </c>
      <c r="L15498" s="34">
        <v>37</v>
      </c>
      <c r="M15498" s="34">
        <v>56</v>
      </c>
      <c r="N15498" s="34">
        <v>63</v>
      </c>
      <c r="O15498" s="34">
        <v>83</v>
      </c>
      <c r="P15498" s="34">
        <v>75</v>
      </c>
      <c r="Q15498" s="34">
        <v>72</v>
      </c>
      <c r="R15498" s="34">
        <v>74</v>
      </c>
      <c r="S15498" s="34">
        <v>108</v>
      </c>
      <c r="T15498" s="34">
        <v>49</v>
      </c>
      <c r="U15498" s="34">
        <v>65</v>
      </c>
      <c r="V15498" s="34">
        <v>70</v>
      </c>
      <c r="W15498" s="34">
        <v>66</v>
      </c>
      <c r="X15498" s="34">
        <v>119</v>
      </c>
      <c r="Y15498" s="34">
        <v>59</v>
      </c>
      <c r="Z15498" s="34">
        <v>136</v>
      </c>
      <c r="AA15498" s="34">
        <v>98</v>
      </c>
      <c r="AB15498" s="34">
        <v>70</v>
      </c>
      <c r="AC15498" s="34">
        <v>110</v>
      </c>
    </row>
    <row r="15499" spans="1:29" x14ac:dyDescent="0.2">
      <c r="A15499" s="34" t="s">
        <v>75992</v>
      </c>
      <c r="B15499" s="34">
        <v>20</v>
      </c>
      <c r="C15499" s="34">
        <v>89</v>
      </c>
      <c r="D15499" s="34">
        <v>76</v>
      </c>
      <c r="E15499" s="34">
        <v>79</v>
      </c>
      <c r="F15499" s="34">
        <v>54</v>
      </c>
      <c r="G15499" s="34">
        <v>45</v>
      </c>
      <c r="H15499" s="34">
        <v>37</v>
      </c>
      <c r="I15499" s="34">
        <v>66</v>
      </c>
      <c r="J15499" s="34">
        <v>53</v>
      </c>
      <c r="K15499" s="34">
        <v>56</v>
      </c>
      <c r="L15499" s="34">
        <v>34</v>
      </c>
      <c r="M15499" s="34">
        <v>47</v>
      </c>
      <c r="N15499" s="34">
        <v>36</v>
      </c>
      <c r="O15499" s="34">
        <v>60</v>
      </c>
      <c r="P15499" s="34">
        <v>52</v>
      </c>
      <c r="Q15499" s="34">
        <v>66</v>
      </c>
      <c r="R15499" s="34">
        <v>48</v>
      </c>
      <c r="S15499" s="34">
        <v>76</v>
      </c>
      <c r="T15499" s="34">
        <v>30</v>
      </c>
      <c r="U15499" s="34">
        <v>61</v>
      </c>
      <c r="V15499" s="34">
        <v>52</v>
      </c>
      <c r="W15499" s="34">
        <v>49</v>
      </c>
      <c r="X15499" s="34">
        <v>37</v>
      </c>
      <c r="Y15499" s="34">
        <v>40</v>
      </c>
      <c r="Z15499" s="34">
        <v>61</v>
      </c>
      <c r="AA15499" s="34">
        <v>95</v>
      </c>
      <c r="AB15499" s="34">
        <v>31</v>
      </c>
      <c r="AC15499" s="34">
        <v>117</v>
      </c>
    </row>
    <row r="15500" spans="1:29" x14ac:dyDescent="0.2">
      <c r="A15500" s="34" t="s">
        <v>75993</v>
      </c>
      <c r="B15500" s="34">
        <v>24</v>
      </c>
      <c r="C15500" s="34">
        <v>58</v>
      </c>
      <c r="D15500" s="34">
        <v>55</v>
      </c>
      <c r="E15500" s="34">
        <v>40</v>
      </c>
      <c r="F15500" s="34">
        <v>41</v>
      </c>
      <c r="G15500" s="34">
        <v>75</v>
      </c>
      <c r="H15500" s="34">
        <v>29</v>
      </c>
      <c r="I15500" s="34">
        <v>31</v>
      </c>
      <c r="J15500" s="34">
        <v>31</v>
      </c>
      <c r="K15500" s="34">
        <v>57</v>
      </c>
      <c r="L15500" s="34">
        <v>17</v>
      </c>
      <c r="M15500" s="34">
        <v>44</v>
      </c>
      <c r="N15500" s="34">
        <v>27</v>
      </c>
      <c r="O15500" s="34">
        <v>52</v>
      </c>
      <c r="P15500" s="34">
        <v>31</v>
      </c>
      <c r="Q15500" s="34">
        <v>60</v>
      </c>
      <c r="R15500" s="34">
        <v>44</v>
      </c>
      <c r="S15500" s="34">
        <v>64</v>
      </c>
      <c r="T15500" s="34">
        <v>12</v>
      </c>
      <c r="U15500" s="34">
        <v>33</v>
      </c>
      <c r="V15500" s="34">
        <v>30</v>
      </c>
      <c r="W15500" s="34">
        <v>38</v>
      </c>
      <c r="X15500" s="34">
        <v>38</v>
      </c>
      <c r="Y15500" s="34">
        <v>37</v>
      </c>
      <c r="Z15500" s="34">
        <v>54</v>
      </c>
      <c r="AA15500" s="34">
        <v>47</v>
      </c>
      <c r="AB15500" s="34">
        <v>35</v>
      </c>
      <c r="AC15500" s="34">
        <v>75</v>
      </c>
    </row>
    <row r="15501" spans="1:29" x14ac:dyDescent="0.2">
      <c r="A15501" s="34" t="s">
        <v>75994</v>
      </c>
      <c r="B15501" s="34">
        <v>60</v>
      </c>
      <c r="C15501" s="34">
        <v>42</v>
      </c>
      <c r="D15501" s="34">
        <v>85</v>
      </c>
      <c r="E15501" s="34">
        <v>75</v>
      </c>
      <c r="F15501" s="34">
        <v>65</v>
      </c>
      <c r="G15501" s="34">
        <v>46</v>
      </c>
      <c r="H15501" s="34">
        <v>51</v>
      </c>
      <c r="I15501" s="34">
        <v>62</v>
      </c>
      <c r="J15501" s="34">
        <v>48</v>
      </c>
      <c r="K15501" s="34">
        <v>38</v>
      </c>
      <c r="L15501" s="34">
        <v>35</v>
      </c>
      <c r="M15501" s="34">
        <v>62</v>
      </c>
      <c r="N15501" s="34">
        <v>53</v>
      </c>
      <c r="O15501" s="34">
        <v>69</v>
      </c>
      <c r="P15501" s="34">
        <v>65</v>
      </c>
      <c r="Q15501" s="34">
        <v>73</v>
      </c>
      <c r="R15501" s="34">
        <v>68</v>
      </c>
      <c r="S15501" s="34">
        <v>63</v>
      </c>
      <c r="T15501" s="34">
        <v>54</v>
      </c>
      <c r="U15501" s="34">
        <v>46</v>
      </c>
      <c r="V15501" s="34">
        <v>39</v>
      </c>
      <c r="W15501" s="34">
        <v>60</v>
      </c>
      <c r="X15501" s="34">
        <v>108</v>
      </c>
      <c r="Y15501" s="34">
        <v>57</v>
      </c>
      <c r="Z15501" s="34">
        <v>103</v>
      </c>
      <c r="AA15501" s="34">
        <v>83</v>
      </c>
      <c r="AB15501" s="34">
        <v>47</v>
      </c>
      <c r="AC15501" s="34">
        <v>68</v>
      </c>
    </row>
    <row r="15502" spans="1:29" x14ac:dyDescent="0.2">
      <c r="A15502" s="34" t="s">
        <v>75995</v>
      </c>
      <c r="B15502" s="34">
        <v>29</v>
      </c>
      <c r="C15502" s="34">
        <v>26</v>
      </c>
      <c r="D15502" s="34">
        <v>49</v>
      </c>
      <c r="E15502" s="34">
        <v>20</v>
      </c>
      <c r="F15502" s="34">
        <v>28</v>
      </c>
      <c r="G15502" s="34">
        <v>7</v>
      </c>
      <c r="H15502" s="34">
        <v>25</v>
      </c>
      <c r="I15502" s="34">
        <v>8</v>
      </c>
      <c r="J15502" s="34">
        <v>21</v>
      </c>
      <c r="K15502" s="34">
        <v>12</v>
      </c>
      <c r="L15502" s="34">
        <v>10</v>
      </c>
      <c r="M15502" s="34">
        <v>19</v>
      </c>
      <c r="N15502" s="34">
        <v>23</v>
      </c>
      <c r="O15502" s="34">
        <v>5</v>
      </c>
      <c r="P15502" s="34">
        <v>17</v>
      </c>
      <c r="Q15502" s="34">
        <v>15</v>
      </c>
      <c r="R15502" s="34">
        <v>15</v>
      </c>
      <c r="S15502" s="34">
        <v>34</v>
      </c>
      <c r="T15502" s="34">
        <v>15</v>
      </c>
      <c r="U15502" s="34">
        <v>8</v>
      </c>
      <c r="V15502" s="34">
        <v>30</v>
      </c>
      <c r="W15502" s="34">
        <v>11</v>
      </c>
      <c r="X15502" s="34">
        <v>47</v>
      </c>
      <c r="Y15502" s="34">
        <v>9</v>
      </c>
      <c r="Z15502" s="34">
        <v>25</v>
      </c>
      <c r="AA15502" s="34">
        <v>30</v>
      </c>
      <c r="AB15502" s="34">
        <v>15</v>
      </c>
      <c r="AC15502" s="34">
        <v>22</v>
      </c>
    </row>
    <row r="15503" spans="1:29" x14ac:dyDescent="0.2">
      <c r="A15503" s="34" t="s">
        <v>75996</v>
      </c>
      <c r="B15503" s="34">
        <v>42</v>
      </c>
      <c r="C15503" s="34">
        <v>62</v>
      </c>
      <c r="D15503" s="34">
        <v>61</v>
      </c>
      <c r="E15503" s="34">
        <v>65</v>
      </c>
      <c r="F15503" s="34">
        <v>52</v>
      </c>
      <c r="G15503" s="34">
        <v>62</v>
      </c>
      <c r="H15503" s="34">
        <v>33</v>
      </c>
      <c r="I15503" s="34">
        <v>71</v>
      </c>
      <c r="J15503" s="34">
        <v>53</v>
      </c>
      <c r="K15503" s="34">
        <v>84</v>
      </c>
      <c r="L15503" s="34">
        <v>27</v>
      </c>
      <c r="M15503" s="34">
        <v>57</v>
      </c>
      <c r="N15503" s="34">
        <v>40</v>
      </c>
      <c r="O15503" s="34">
        <v>67</v>
      </c>
      <c r="P15503" s="34">
        <v>45</v>
      </c>
      <c r="Q15503" s="34">
        <v>68</v>
      </c>
      <c r="R15503" s="34">
        <v>49</v>
      </c>
      <c r="S15503" s="34">
        <v>70</v>
      </c>
      <c r="T15503" s="34">
        <v>41</v>
      </c>
      <c r="U15503" s="34">
        <v>42</v>
      </c>
      <c r="V15503" s="34">
        <v>56</v>
      </c>
      <c r="W15503" s="34">
        <v>42</v>
      </c>
      <c r="X15503" s="34">
        <v>78</v>
      </c>
      <c r="Y15503" s="34">
        <v>45</v>
      </c>
      <c r="Z15503" s="34">
        <v>57</v>
      </c>
      <c r="AA15503" s="34">
        <v>72</v>
      </c>
      <c r="AB15503" s="34">
        <v>56</v>
      </c>
      <c r="AC15503" s="34">
        <v>91</v>
      </c>
    </row>
    <row r="15504" spans="1:29" x14ac:dyDescent="0.2">
      <c r="A15504" s="34" t="s">
        <v>75997</v>
      </c>
      <c r="B15504" s="34">
        <v>50</v>
      </c>
      <c r="C15504" s="34">
        <v>64</v>
      </c>
      <c r="D15504" s="34">
        <v>87</v>
      </c>
      <c r="E15504" s="34">
        <v>67</v>
      </c>
      <c r="F15504" s="34">
        <v>80</v>
      </c>
      <c r="G15504" s="34">
        <v>54</v>
      </c>
      <c r="H15504" s="34">
        <v>65</v>
      </c>
      <c r="I15504" s="34">
        <v>45</v>
      </c>
      <c r="J15504" s="34">
        <v>62</v>
      </c>
      <c r="K15504" s="34">
        <v>67</v>
      </c>
      <c r="L15504" s="34">
        <v>42</v>
      </c>
      <c r="M15504" s="34">
        <v>63</v>
      </c>
      <c r="N15504" s="34">
        <v>56</v>
      </c>
      <c r="O15504" s="34">
        <v>53</v>
      </c>
      <c r="P15504" s="34">
        <v>43</v>
      </c>
      <c r="Q15504" s="34">
        <v>88</v>
      </c>
      <c r="R15504" s="34">
        <v>76</v>
      </c>
      <c r="S15504" s="34">
        <v>67</v>
      </c>
      <c r="T15504" s="34">
        <v>70</v>
      </c>
      <c r="U15504" s="34">
        <v>69</v>
      </c>
      <c r="V15504" s="34">
        <v>76</v>
      </c>
      <c r="W15504" s="34">
        <v>62</v>
      </c>
      <c r="X15504" s="34">
        <v>97</v>
      </c>
      <c r="Y15504" s="34">
        <v>60</v>
      </c>
      <c r="Z15504" s="34">
        <v>73</v>
      </c>
      <c r="AA15504" s="34">
        <v>80</v>
      </c>
      <c r="AB15504" s="34">
        <v>58</v>
      </c>
      <c r="AC15504" s="34">
        <v>90</v>
      </c>
    </row>
    <row r="15505" spans="1:29" x14ac:dyDescent="0.2">
      <c r="A15505" s="34" t="s">
        <v>75998</v>
      </c>
      <c r="B15505" s="34">
        <v>43</v>
      </c>
      <c r="C15505" s="34">
        <v>87</v>
      </c>
      <c r="D15505" s="34">
        <v>99</v>
      </c>
      <c r="E15505" s="34">
        <v>82</v>
      </c>
      <c r="F15505" s="34">
        <v>72</v>
      </c>
      <c r="G15505" s="34">
        <v>75</v>
      </c>
      <c r="H15505" s="34">
        <v>78</v>
      </c>
      <c r="I15505" s="34">
        <v>65</v>
      </c>
      <c r="J15505" s="34">
        <v>47</v>
      </c>
      <c r="K15505" s="34">
        <v>107</v>
      </c>
      <c r="L15505" s="34">
        <v>38</v>
      </c>
      <c r="M15505" s="34">
        <v>56</v>
      </c>
      <c r="N15505" s="34">
        <v>61</v>
      </c>
      <c r="O15505" s="34">
        <v>94</v>
      </c>
      <c r="P15505" s="34">
        <v>74</v>
      </c>
      <c r="Q15505" s="34">
        <v>73</v>
      </c>
      <c r="R15505" s="34">
        <v>56</v>
      </c>
      <c r="S15505" s="34">
        <v>81</v>
      </c>
      <c r="T15505" s="34">
        <v>41</v>
      </c>
      <c r="U15505" s="34">
        <v>63</v>
      </c>
      <c r="V15505" s="34">
        <v>92</v>
      </c>
      <c r="W15505" s="34">
        <v>48</v>
      </c>
      <c r="X15505" s="34">
        <v>75</v>
      </c>
      <c r="Y15505" s="34">
        <v>65</v>
      </c>
      <c r="Z15505" s="34">
        <v>95</v>
      </c>
      <c r="AA15505" s="34">
        <v>81</v>
      </c>
      <c r="AB15505" s="34">
        <v>50</v>
      </c>
      <c r="AC15505" s="34">
        <v>125</v>
      </c>
    </row>
    <row r="15506" spans="1:29" x14ac:dyDescent="0.2">
      <c r="A15506" s="34" t="s">
        <v>75999</v>
      </c>
      <c r="B15506" s="34">
        <v>47</v>
      </c>
      <c r="C15506" s="34">
        <v>42</v>
      </c>
      <c r="D15506" s="34">
        <v>64</v>
      </c>
      <c r="E15506" s="34">
        <v>36</v>
      </c>
      <c r="F15506" s="34">
        <v>45</v>
      </c>
      <c r="G15506" s="34">
        <v>42</v>
      </c>
      <c r="H15506" s="34">
        <v>39</v>
      </c>
      <c r="I15506" s="34">
        <v>31</v>
      </c>
      <c r="J15506" s="34">
        <v>28</v>
      </c>
      <c r="K15506" s="34">
        <v>39</v>
      </c>
      <c r="L15506" s="34">
        <v>26</v>
      </c>
      <c r="M15506" s="34">
        <v>34</v>
      </c>
      <c r="N15506" s="34">
        <v>41</v>
      </c>
      <c r="O15506" s="34">
        <v>41</v>
      </c>
      <c r="P15506" s="34">
        <v>25</v>
      </c>
      <c r="Q15506" s="34">
        <v>64</v>
      </c>
      <c r="R15506" s="34">
        <v>35</v>
      </c>
      <c r="S15506" s="34">
        <v>62</v>
      </c>
      <c r="T15506" s="34">
        <v>31</v>
      </c>
      <c r="U15506" s="34">
        <v>45</v>
      </c>
      <c r="V15506" s="34">
        <v>33</v>
      </c>
      <c r="W15506" s="34">
        <v>45</v>
      </c>
      <c r="X15506" s="34">
        <v>38</v>
      </c>
      <c r="Y15506" s="34">
        <v>31</v>
      </c>
      <c r="Z15506" s="34">
        <v>35</v>
      </c>
      <c r="AA15506" s="34">
        <v>30</v>
      </c>
      <c r="AB15506" s="34">
        <v>35</v>
      </c>
      <c r="AC15506" s="34">
        <v>47</v>
      </c>
    </row>
    <row r="15507" spans="1:29" x14ac:dyDescent="0.2">
      <c r="A15507" s="34" t="s">
        <v>76000</v>
      </c>
      <c r="B15507" s="34">
        <v>26</v>
      </c>
      <c r="C15507" s="34">
        <v>59</v>
      </c>
      <c r="D15507" s="34">
        <v>54</v>
      </c>
      <c r="E15507" s="34">
        <v>50</v>
      </c>
      <c r="F15507" s="34">
        <v>44</v>
      </c>
      <c r="G15507" s="34">
        <v>24</v>
      </c>
      <c r="H15507" s="34">
        <v>43</v>
      </c>
      <c r="I15507" s="34">
        <v>53</v>
      </c>
      <c r="J15507" s="34">
        <v>38</v>
      </c>
      <c r="K15507" s="34">
        <v>58</v>
      </c>
      <c r="L15507" s="34">
        <v>21</v>
      </c>
      <c r="M15507" s="34">
        <v>43</v>
      </c>
      <c r="N15507" s="34">
        <v>27</v>
      </c>
      <c r="O15507" s="34">
        <v>45</v>
      </c>
      <c r="P15507" s="34">
        <v>45</v>
      </c>
      <c r="Q15507" s="34">
        <v>60</v>
      </c>
      <c r="R15507" s="34">
        <v>57</v>
      </c>
      <c r="S15507" s="34">
        <v>81</v>
      </c>
      <c r="T15507" s="34">
        <v>27</v>
      </c>
      <c r="U15507" s="34">
        <v>33</v>
      </c>
      <c r="V15507" s="34">
        <v>57</v>
      </c>
      <c r="W15507" s="34">
        <v>42</v>
      </c>
      <c r="X15507" s="34">
        <v>62</v>
      </c>
      <c r="Y15507" s="34">
        <v>38</v>
      </c>
      <c r="Z15507" s="34">
        <v>57</v>
      </c>
      <c r="AA15507" s="34">
        <v>68</v>
      </c>
      <c r="AB15507" s="34">
        <v>48</v>
      </c>
      <c r="AC15507" s="34">
        <v>94</v>
      </c>
    </row>
    <row r="15508" spans="1:29" x14ac:dyDescent="0.2">
      <c r="A15508" s="34" t="s">
        <v>76001</v>
      </c>
      <c r="B15508" s="34">
        <v>55</v>
      </c>
      <c r="C15508" s="34">
        <v>72</v>
      </c>
      <c r="D15508" s="34">
        <v>116</v>
      </c>
      <c r="E15508" s="34">
        <v>78</v>
      </c>
      <c r="F15508" s="34">
        <v>115</v>
      </c>
      <c r="G15508" s="34">
        <v>60</v>
      </c>
      <c r="H15508" s="34">
        <v>88</v>
      </c>
      <c r="I15508" s="34">
        <v>63</v>
      </c>
      <c r="J15508" s="34">
        <v>92</v>
      </c>
      <c r="K15508" s="34">
        <v>100</v>
      </c>
      <c r="L15508" s="34">
        <v>66</v>
      </c>
      <c r="M15508" s="34">
        <v>68</v>
      </c>
      <c r="N15508" s="34">
        <v>81</v>
      </c>
      <c r="O15508" s="34">
        <v>70</v>
      </c>
      <c r="P15508" s="34">
        <v>110</v>
      </c>
      <c r="Q15508" s="34">
        <v>110</v>
      </c>
      <c r="R15508" s="34">
        <v>98</v>
      </c>
      <c r="S15508" s="34">
        <v>110</v>
      </c>
      <c r="T15508" s="34">
        <v>93</v>
      </c>
      <c r="U15508" s="34">
        <v>63</v>
      </c>
      <c r="V15508" s="34">
        <v>106</v>
      </c>
      <c r="W15508" s="34">
        <v>115</v>
      </c>
      <c r="X15508" s="34">
        <v>153</v>
      </c>
      <c r="Y15508" s="34">
        <v>96</v>
      </c>
      <c r="Z15508" s="34">
        <v>148</v>
      </c>
      <c r="AA15508" s="34">
        <v>95</v>
      </c>
      <c r="AB15508" s="34">
        <v>116</v>
      </c>
      <c r="AC15508" s="34">
        <v>169</v>
      </c>
    </row>
    <row r="15509" spans="1:29" x14ac:dyDescent="0.2">
      <c r="A15509" s="34" t="s">
        <v>76002</v>
      </c>
      <c r="B15509" s="34">
        <v>25</v>
      </c>
      <c r="C15509" s="34">
        <v>73</v>
      </c>
      <c r="D15509" s="34">
        <v>73</v>
      </c>
      <c r="E15509" s="34">
        <v>49</v>
      </c>
      <c r="F15509" s="34">
        <v>33</v>
      </c>
      <c r="G15509" s="34">
        <v>56</v>
      </c>
      <c r="H15509" s="34">
        <v>46</v>
      </c>
      <c r="I15509" s="34">
        <v>44</v>
      </c>
      <c r="J15509" s="34">
        <v>42</v>
      </c>
      <c r="K15509" s="34">
        <v>64</v>
      </c>
      <c r="L15509" s="34">
        <v>32</v>
      </c>
      <c r="M15509" s="34">
        <v>46</v>
      </c>
      <c r="N15509" s="34">
        <v>39</v>
      </c>
      <c r="O15509" s="34">
        <v>36</v>
      </c>
      <c r="P15509" s="34">
        <v>32</v>
      </c>
      <c r="Q15509" s="34">
        <v>60</v>
      </c>
      <c r="R15509" s="34">
        <v>39</v>
      </c>
      <c r="S15509" s="34">
        <v>72</v>
      </c>
      <c r="T15509" s="34">
        <v>29</v>
      </c>
      <c r="U15509" s="34">
        <v>35</v>
      </c>
      <c r="V15509" s="34">
        <v>37</v>
      </c>
      <c r="W15509" s="34">
        <v>33</v>
      </c>
      <c r="X15509" s="34">
        <v>75</v>
      </c>
      <c r="Y15509" s="34">
        <v>32</v>
      </c>
      <c r="Z15509" s="34">
        <v>72</v>
      </c>
      <c r="AA15509" s="34">
        <v>66</v>
      </c>
      <c r="AB15509" s="34">
        <v>37</v>
      </c>
      <c r="AC15509" s="34">
        <v>81</v>
      </c>
    </row>
    <row r="15510" spans="1:29" x14ac:dyDescent="0.2">
      <c r="A15510" s="34" t="s">
        <v>76003</v>
      </c>
      <c r="B15510" s="34">
        <v>150</v>
      </c>
      <c r="C15510" s="34">
        <v>157</v>
      </c>
      <c r="D15510" s="34">
        <v>276</v>
      </c>
      <c r="E15510" s="34">
        <v>188</v>
      </c>
      <c r="F15510" s="34">
        <v>210</v>
      </c>
      <c r="G15510" s="34">
        <v>206</v>
      </c>
      <c r="H15510" s="34">
        <v>252</v>
      </c>
      <c r="I15510" s="34">
        <v>220</v>
      </c>
      <c r="J15510" s="34">
        <v>198</v>
      </c>
      <c r="K15510" s="34">
        <v>222</v>
      </c>
      <c r="L15510" s="34">
        <v>127</v>
      </c>
      <c r="M15510" s="34">
        <v>188</v>
      </c>
      <c r="N15510" s="34">
        <v>181</v>
      </c>
      <c r="O15510" s="34">
        <v>150</v>
      </c>
      <c r="P15510" s="34">
        <v>172</v>
      </c>
      <c r="Q15510" s="34">
        <v>216</v>
      </c>
      <c r="R15510" s="34">
        <v>267</v>
      </c>
      <c r="S15510" s="34">
        <v>255</v>
      </c>
      <c r="T15510" s="34">
        <v>201</v>
      </c>
      <c r="U15510" s="34">
        <v>192</v>
      </c>
      <c r="V15510" s="34">
        <v>269</v>
      </c>
      <c r="W15510" s="34">
        <v>249</v>
      </c>
      <c r="X15510" s="34">
        <v>290</v>
      </c>
      <c r="Y15510" s="34">
        <v>193</v>
      </c>
      <c r="Z15510" s="34">
        <v>223</v>
      </c>
      <c r="AA15510" s="34">
        <v>220</v>
      </c>
      <c r="AB15510" s="34">
        <v>187</v>
      </c>
      <c r="AC15510" s="34">
        <v>298</v>
      </c>
    </row>
    <row r="15511" spans="1:29" x14ac:dyDescent="0.2">
      <c r="A15511" s="34" t="s">
        <v>76004</v>
      </c>
      <c r="B15511" s="34">
        <v>30</v>
      </c>
      <c r="C15511" s="34">
        <v>27</v>
      </c>
      <c r="D15511" s="34">
        <v>22</v>
      </c>
      <c r="E15511" s="34">
        <v>37</v>
      </c>
      <c r="F15511" s="34">
        <v>12</v>
      </c>
      <c r="G15511" s="34">
        <v>18</v>
      </c>
      <c r="H15511" s="34">
        <v>22</v>
      </c>
      <c r="I15511" s="34">
        <v>17</v>
      </c>
      <c r="J15511" s="34">
        <v>24</v>
      </c>
      <c r="K15511" s="34">
        <v>32</v>
      </c>
      <c r="L15511" s="34">
        <v>13</v>
      </c>
      <c r="M15511" s="34">
        <v>19</v>
      </c>
      <c r="N15511" s="34">
        <v>28</v>
      </c>
      <c r="O15511" s="34">
        <v>22</v>
      </c>
      <c r="P15511" s="34">
        <v>17</v>
      </c>
      <c r="Q15511" s="34">
        <v>18</v>
      </c>
      <c r="R15511" s="34">
        <v>37</v>
      </c>
      <c r="S15511" s="34">
        <v>40</v>
      </c>
      <c r="T15511" s="34">
        <v>22</v>
      </c>
      <c r="U15511" s="34">
        <v>21</v>
      </c>
      <c r="V15511" s="34">
        <v>35</v>
      </c>
      <c r="W15511" s="34">
        <v>29</v>
      </c>
      <c r="X15511" s="34">
        <v>39</v>
      </c>
      <c r="Y15511" s="34">
        <v>27</v>
      </c>
      <c r="Z15511" s="34">
        <v>33</v>
      </c>
      <c r="AA15511" s="34">
        <v>32</v>
      </c>
      <c r="AB15511" s="34">
        <v>40</v>
      </c>
      <c r="AC15511" s="34">
        <v>42</v>
      </c>
    </row>
    <row r="15512" spans="1:29" x14ac:dyDescent="0.2">
      <c r="A15512" s="34" t="s">
        <v>76005</v>
      </c>
      <c r="B15512" s="34">
        <v>79</v>
      </c>
      <c r="C15512" s="34">
        <v>111</v>
      </c>
      <c r="D15512" s="34">
        <v>161</v>
      </c>
      <c r="E15512" s="34">
        <v>120</v>
      </c>
      <c r="F15512" s="34">
        <v>128</v>
      </c>
      <c r="G15512" s="34">
        <v>104</v>
      </c>
      <c r="H15512" s="34">
        <v>121</v>
      </c>
      <c r="I15512" s="34">
        <v>97</v>
      </c>
      <c r="J15512" s="34">
        <v>108</v>
      </c>
      <c r="K15512" s="34">
        <v>130</v>
      </c>
      <c r="L15512" s="34">
        <v>72</v>
      </c>
      <c r="M15512" s="34">
        <v>79</v>
      </c>
      <c r="N15512" s="34">
        <v>114</v>
      </c>
      <c r="O15512" s="34">
        <v>87</v>
      </c>
      <c r="P15512" s="34">
        <v>102</v>
      </c>
      <c r="Q15512" s="34">
        <v>111</v>
      </c>
      <c r="R15512" s="34">
        <v>118</v>
      </c>
      <c r="S15512" s="34">
        <v>151</v>
      </c>
      <c r="T15512" s="34">
        <v>94</v>
      </c>
      <c r="U15512" s="34">
        <v>111</v>
      </c>
      <c r="V15512" s="34">
        <v>122</v>
      </c>
      <c r="W15512" s="34">
        <v>103</v>
      </c>
      <c r="X15512" s="34">
        <v>153</v>
      </c>
      <c r="Y15512" s="34">
        <v>112</v>
      </c>
      <c r="Z15512" s="34">
        <v>143</v>
      </c>
      <c r="AA15512" s="34">
        <v>154</v>
      </c>
      <c r="AB15512" s="34">
        <v>108</v>
      </c>
      <c r="AC15512" s="34">
        <v>156</v>
      </c>
    </row>
    <row r="15513" spans="1:29" x14ac:dyDescent="0.2">
      <c r="A15513" s="34" t="s">
        <v>76006</v>
      </c>
      <c r="B15513" s="34">
        <v>23</v>
      </c>
      <c r="C15513" s="34">
        <v>26</v>
      </c>
      <c r="D15513" s="34">
        <v>41</v>
      </c>
      <c r="E15513" s="34">
        <v>31</v>
      </c>
      <c r="F15513" s="34">
        <v>42</v>
      </c>
      <c r="G15513" s="34">
        <v>21</v>
      </c>
      <c r="H15513" s="34">
        <v>32</v>
      </c>
      <c r="I15513" s="34">
        <v>26</v>
      </c>
      <c r="J15513" s="34">
        <v>30</v>
      </c>
      <c r="K15513" s="34">
        <v>21</v>
      </c>
      <c r="L15513" s="34">
        <v>15</v>
      </c>
      <c r="M15513" s="34">
        <v>30</v>
      </c>
      <c r="N15513" s="34">
        <v>27</v>
      </c>
      <c r="O15513" s="34">
        <v>30</v>
      </c>
      <c r="P15513" s="34">
        <v>28</v>
      </c>
      <c r="Q15513" s="34">
        <v>39</v>
      </c>
      <c r="R15513" s="34">
        <v>36</v>
      </c>
      <c r="S15513" s="34">
        <v>46</v>
      </c>
      <c r="T15513" s="34">
        <v>22</v>
      </c>
      <c r="U15513" s="34">
        <v>25</v>
      </c>
      <c r="V15513" s="34">
        <v>16</v>
      </c>
      <c r="W15513" s="34">
        <v>42</v>
      </c>
      <c r="X15513" s="34">
        <v>42</v>
      </c>
      <c r="Y15513" s="34">
        <v>24</v>
      </c>
      <c r="Z15513" s="34">
        <v>34</v>
      </c>
      <c r="AA15513" s="34">
        <v>25</v>
      </c>
      <c r="AB15513" s="34">
        <v>41</v>
      </c>
      <c r="AC15513" s="34">
        <v>37</v>
      </c>
    </row>
    <row r="15514" spans="1:29" x14ac:dyDescent="0.2">
      <c r="A15514" s="34" t="s">
        <v>76007</v>
      </c>
      <c r="B15514" s="34">
        <v>70</v>
      </c>
      <c r="C15514" s="34">
        <v>126</v>
      </c>
      <c r="D15514" s="34">
        <v>123</v>
      </c>
      <c r="E15514" s="34">
        <v>156</v>
      </c>
      <c r="F15514" s="34">
        <v>96</v>
      </c>
      <c r="G15514" s="34">
        <v>131</v>
      </c>
      <c r="H15514" s="34">
        <v>81</v>
      </c>
      <c r="I15514" s="34">
        <v>91</v>
      </c>
      <c r="J15514" s="34">
        <v>45</v>
      </c>
      <c r="K15514" s="34">
        <v>150</v>
      </c>
      <c r="L15514" s="34">
        <v>34</v>
      </c>
      <c r="M15514" s="34">
        <v>94</v>
      </c>
      <c r="N15514" s="34">
        <v>62</v>
      </c>
      <c r="O15514" s="34">
        <v>85</v>
      </c>
      <c r="P15514" s="34">
        <v>64</v>
      </c>
      <c r="Q15514" s="34">
        <v>70</v>
      </c>
      <c r="R15514" s="34">
        <v>68</v>
      </c>
      <c r="S15514" s="34">
        <v>177</v>
      </c>
      <c r="T15514" s="34">
        <v>39</v>
      </c>
      <c r="U15514" s="34">
        <v>58</v>
      </c>
      <c r="V15514" s="34">
        <v>105</v>
      </c>
      <c r="W15514" s="34">
        <v>74</v>
      </c>
      <c r="X15514" s="34">
        <v>113</v>
      </c>
      <c r="Y15514" s="34">
        <v>48</v>
      </c>
      <c r="Z15514" s="34">
        <v>137</v>
      </c>
      <c r="AA15514" s="34">
        <v>135</v>
      </c>
      <c r="AB15514" s="34">
        <v>58</v>
      </c>
      <c r="AC15514" s="34">
        <v>135</v>
      </c>
    </row>
    <row r="15515" spans="1:29" x14ac:dyDescent="0.2">
      <c r="A15515" s="34" t="s">
        <v>76008</v>
      </c>
      <c r="B15515" s="34">
        <v>25</v>
      </c>
      <c r="C15515" s="34">
        <v>24</v>
      </c>
      <c r="D15515" s="34">
        <v>30</v>
      </c>
      <c r="E15515" s="34">
        <v>26</v>
      </c>
      <c r="F15515" s="34">
        <v>12</v>
      </c>
      <c r="G15515" s="34">
        <v>10</v>
      </c>
      <c r="H15515" s="34">
        <v>13</v>
      </c>
      <c r="I15515" s="34">
        <v>16</v>
      </c>
      <c r="J15515" s="34">
        <v>21</v>
      </c>
      <c r="K15515" s="34">
        <v>33</v>
      </c>
      <c r="L15515" s="34">
        <v>6</v>
      </c>
      <c r="M15515" s="34">
        <v>20</v>
      </c>
      <c r="N15515" s="34">
        <v>19</v>
      </c>
      <c r="O15515" s="34">
        <v>25</v>
      </c>
      <c r="P15515" s="34">
        <v>18</v>
      </c>
      <c r="Q15515" s="34">
        <v>37</v>
      </c>
      <c r="R15515" s="34">
        <v>18</v>
      </c>
      <c r="S15515" s="34">
        <v>37</v>
      </c>
      <c r="T15515" s="34">
        <v>15</v>
      </c>
      <c r="U15515" s="34">
        <v>15</v>
      </c>
      <c r="V15515" s="34">
        <v>15</v>
      </c>
      <c r="W15515" s="34">
        <v>27</v>
      </c>
      <c r="X15515" s="34">
        <v>24</v>
      </c>
      <c r="Y15515" s="34">
        <v>9</v>
      </c>
      <c r="Z15515" s="34">
        <v>32</v>
      </c>
      <c r="AA15515" s="34">
        <v>50</v>
      </c>
      <c r="AB15515" s="34">
        <v>14</v>
      </c>
      <c r="AC15515" s="34">
        <v>41</v>
      </c>
    </row>
    <row r="15516" spans="1:29" x14ac:dyDescent="0.2">
      <c r="A15516" s="34" t="s">
        <v>76009</v>
      </c>
      <c r="B15516" s="34">
        <v>47</v>
      </c>
      <c r="C15516" s="34">
        <v>83</v>
      </c>
      <c r="D15516" s="34">
        <v>61</v>
      </c>
      <c r="E15516" s="34">
        <v>82</v>
      </c>
      <c r="F15516" s="34">
        <v>52</v>
      </c>
      <c r="G15516" s="34">
        <v>91</v>
      </c>
      <c r="H15516" s="34">
        <v>63</v>
      </c>
      <c r="I15516" s="34">
        <v>74</v>
      </c>
      <c r="J15516" s="34">
        <v>38</v>
      </c>
      <c r="K15516" s="34">
        <v>93</v>
      </c>
      <c r="L15516" s="34">
        <v>36</v>
      </c>
      <c r="M15516" s="34">
        <v>55</v>
      </c>
      <c r="N15516" s="34">
        <v>51</v>
      </c>
      <c r="O15516" s="34">
        <v>70</v>
      </c>
      <c r="P15516" s="34">
        <v>50</v>
      </c>
      <c r="Q15516" s="34">
        <v>92</v>
      </c>
      <c r="R15516" s="34">
        <v>69</v>
      </c>
      <c r="S15516" s="34">
        <v>121</v>
      </c>
      <c r="T15516" s="34">
        <v>38</v>
      </c>
      <c r="U15516" s="34">
        <v>74</v>
      </c>
      <c r="V15516" s="34">
        <v>71</v>
      </c>
      <c r="W15516" s="34">
        <v>85</v>
      </c>
      <c r="X15516" s="34">
        <v>83</v>
      </c>
      <c r="Y15516" s="34">
        <v>48</v>
      </c>
      <c r="Z15516" s="34">
        <v>103</v>
      </c>
      <c r="AA15516" s="34">
        <v>90</v>
      </c>
      <c r="AB15516" s="34">
        <v>40</v>
      </c>
      <c r="AC15516" s="34">
        <v>151</v>
      </c>
    </row>
    <row r="15517" spans="1:29" x14ac:dyDescent="0.2">
      <c r="A15517" s="34" t="s">
        <v>76010</v>
      </c>
      <c r="B15517" s="34">
        <v>28</v>
      </c>
      <c r="C15517" s="34">
        <v>56</v>
      </c>
      <c r="D15517" s="34">
        <v>64</v>
      </c>
      <c r="E15517" s="34">
        <v>41</v>
      </c>
      <c r="F15517" s="34">
        <v>59</v>
      </c>
      <c r="G15517" s="34">
        <v>40</v>
      </c>
      <c r="H15517" s="34">
        <v>32</v>
      </c>
      <c r="I15517" s="34">
        <v>56</v>
      </c>
      <c r="J15517" s="34">
        <v>29</v>
      </c>
      <c r="K15517" s="34">
        <v>42</v>
      </c>
      <c r="L15517" s="34">
        <v>21</v>
      </c>
      <c r="M15517" s="34">
        <v>57</v>
      </c>
      <c r="N15517" s="34">
        <v>40</v>
      </c>
      <c r="O15517" s="34">
        <v>38</v>
      </c>
      <c r="P15517" s="34">
        <v>32</v>
      </c>
      <c r="Q15517" s="34">
        <v>48</v>
      </c>
      <c r="R15517" s="34">
        <v>40</v>
      </c>
      <c r="S15517" s="34">
        <v>48</v>
      </c>
      <c r="T15517" s="34">
        <v>29</v>
      </c>
      <c r="U15517" s="34">
        <v>38</v>
      </c>
      <c r="V15517" s="34">
        <v>50</v>
      </c>
      <c r="W15517" s="34">
        <v>63</v>
      </c>
      <c r="X15517" s="34">
        <v>45</v>
      </c>
      <c r="Y15517" s="34">
        <v>25</v>
      </c>
      <c r="Z15517" s="34">
        <v>65</v>
      </c>
      <c r="AA15517" s="34">
        <v>46</v>
      </c>
      <c r="AB15517" s="34">
        <v>32</v>
      </c>
      <c r="AC15517" s="34">
        <v>86</v>
      </c>
    </row>
    <row r="15518" spans="1:29" x14ac:dyDescent="0.2">
      <c r="A15518" s="34" t="s">
        <v>76011</v>
      </c>
      <c r="B15518" s="34">
        <v>38</v>
      </c>
      <c r="C15518" s="34">
        <v>82</v>
      </c>
      <c r="D15518" s="34">
        <v>57</v>
      </c>
      <c r="E15518" s="34">
        <v>81</v>
      </c>
      <c r="F15518" s="34">
        <v>56</v>
      </c>
      <c r="G15518" s="34">
        <v>48</v>
      </c>
      <c r="H15518" s="34">
        <v>30</v>
      </c>
      <c r="I15518" s="34">
        <v>53</v>
      </c>
      <c r="J15518" s="34">
        <v>23</v>
      </c>
      <c r="K15518" s="34">
        <v>51</v>
      </c>
      <c r="L15518" s="34">
        <v>9</v>
      </c>
      <c r="M15518" s="34">
        <v>48</v>
      </c>
      <c r="N15518" s="34">
        <v>27</v>
      </c>
      <c r="O15518" s="34">
        <v>42</v>
      </c>
      <c r="P15518" s="34">
        <v>34</v>
      </c>
      <c r="Q15518" s="34">
        <v>32</v>
      </c>
      <c r="R15518" s="34">
        <v>41</v>
      </c>
      <c r="S15518" s="34">
        <v>80</v>
      </c>
      <c r="T15518" s="34">
        <v>19</v>
      </c>
      <c r="U15518" s="34">
        <v>26</v>
      </c>
      <c r="V15518" s="34">
        <v>35</v>
      </c>
      <c r="W15518" s="34">
        <v>52</v>
      </c>
      <c r="X15518" s="34">
        <v>49</v>
      </c>
      <c r="Y15518" s="34">
        <v>38</v>
      </c>
      <c r="Z15518" s="34">
        <v>53</v>
      </c>
      <c r="AA15518" s="34">
        <v>70</v>
      </c>
      <c r="AB15518" s="34">
        <v>38</v>
      </c>
      <c r="AC15518" s="34">
        <v>113</v>
      </c>
    </row>
    <row r="15519" spans="1:29" x14ac:dyDescent="0.2">
      <c r="A15519" s="34" t="s">
        <v>76012</v>
      </c>
      <c r="B15519" s="34">
        <v>55</v>
      </c>
      <c r="C15519" s="34">
        <v>39</v>
      </c>
      <c r="D15519" s="34">
        <v>69</v>
      </c>
      <c r="E15519" s="34">
        <v>49</v>
      </c>
      <c r="F15519" s="34">
        <v>67</v>
      </c>
      <c r="G15519" s="34">
        <v>41</v>
      </c>
      <c r="H15519" s="34">
        <v>45</v>
      </c>
      <c r="I15519" s="34">
        <v>38</v>
      </c>
      <c r="J15519" s="34">
        <v>41</v>
      </c>
      <c r="K15519" s="34">
        <v>40</v>
      </c>
      <c r="L15519" s="34">
        <v>53</v>
      </c>
      <c r="M15519" s="34">
        <v>49</v>
      </c>
      <c r="N15519" s="34">
        <v>53</v>
      </c>
      <c r="O15519" s="34">
        <v>16</v>
      </c>
      <c r="P15519" s="34">
        <v>56</v>
      </c>
      <c r="Q15519" s="34">
        <v>35</v>
      </c>
      <c r="R15519" s="34">
        <v>53</v>
      </c>
      <c r="S15519" s="34">
        <v>63</v>
      </c>
      <c r="T15519" s="34">
        <v>69</v>
      </c>
      <c r="U15519" s="34">
        <v>46</v>
      </c>
      <c r="V15519" s="34">
        <v>46</v>
      </c>
      <c r="W15519" s="34">
        <v>46</v>
      </c>
      <c r="X15519" s="34">
        <v>84</v>
      </c>
      <c r="Y15519" s="34">
        <v>30</v>
      </c>
      <c r="Z15519" s="34">
        <v>33</v>
      </c>
      <c r="AA15519" s="34">
        <v>42</v>
      </c>
      <c r="AB15519" s="34">
        <v>79</v>
      </c>
      <c r="AC15519" s="34">
        <v>52</v>
      </c>
    </row>
    <row r="15520" spans="1:29" x14ac:dyDescent="0.2">
      <c r="A15520" s="34" t="s">
        <v>76013</v>
      </c>
      <c r="B15520" s="34">
        <v>37</v>
      </c>
      <c r="C15520" s="34">
        <v>29</v>
      </c>
      <c r="D15520" s="34">
        <v>16</v>
      </c>
      <c r="E15520" s="34">
        <v>22</v>
      </c>
      <c r="F15520" s="34">
        <v>17</v>
      </c>
      <c r="G15520" s="34">
        <v>43</v>
      </c>
      <c r="H15520" s="34">
        <v>25</v>
      </c>
      <c r="I15520" s="34">
        <v>28</v>
      </c>
      <c r="J15520" s="34">
        <v>26</v>
      </c>
      <c r="K15520" s="34">
        <v>30</v>
      </c>
      <c r="L15520" s="34">
        <v>14</v>
      </c>
      <c r="M15520" s="34">
        <v>18</v>
      </c>
      <c r="N15520" s="34">
        <v>30</v>
      </c>
      <c r="O15520" s="34">
        <v>25</v>
      </c>
      <c r="P15520" s="34">
        <v>16</v>
      </c>
      <c r="Q15520" s="34">
        <v>9</v>
      </c>
      <c r="R15520" s="34">
        <v>27</v>
      </c>
      <c r="S15520" s="34">
        <v>24</v>
      </c>
      <c r="T15520" s="34">
        <v>16</v>
      </c>
      <c r="U15520" s="34">
        <v>27</v>
      </c>
      <c r="V15520" s="34">
        <v>31</v>
      </c>
      <c r="W15520" s="34">
        <v>33</v>
      </c>
      <c r="X15520" s="34">
        <v>24</v>
      </c>
      <c r="Y15520" s="34">
        <v>36</v>
      </c>
      <c r="Z15520" s="34">
        <v>16</v>
      </c>
      <c r="AA15520" s="34">
        <v>32</v>
      </c>
      <c r="AB15520" s="34">
        <v>26</v>
      </c>
      <c r="AC15520" s="34">
        <v>34</v>
      </c>
    </row>
    <row r="15521" spans="1:29" x14ac:dyDescent="0.2">
      <c r="A15521" s="34" t="s">
        <v>76014</v>
      </c>
      <c r="B15521" s="34">
        <v>53</v>
      </c>
      <c r="C15521" s="34">
        <v>140</v>
      </c>
      <c r="D15521" s="34">
        <v>141</v>
      </c>
      <c r="E15521" s="34">
        <v>139</v>
      </c>
      <c r="F15521" s="34">
        <v>125</v>
      </c>
      <c r="G15521" s="34">
        <v>125</v>
      </c>
      <c r="H15521" s="34">
        <v>114</v>
      </c>
      <c r="I15521" s="34">
        <v>105</v>
      </c>
      <c r="J15521" s="34">
        <v>89</v>
      </c>
      <c r="K15521" s="34">
        <v>123</v>
      </c>
      <c r="L15521" s="34">
        <v>58</v>
      </c>
      <c r="M15521" s="34">
        <v>71</v>
      </c>
      <c r="N15521" s="34">
        <v>92</v>
      </c>
      <c r="O15521" s="34">
        <v>72</v>
      </c>
      <c r="P15521" s="34">
        <v>96</v>
      </c>
      <c r="Q15521" s="34">
        <v>119</v>
      </c>
      <c r="R15521" s="34">
        <v>97</v>
      </c>
      <c r="S15521" s="34">
        <v>198</v>
      </c>
      <c r="T15521" s="34">
        <v>88</v>
      </c>
      <c r="U15521" s="34">
        <v>99</v>
      </c>
      <c r="V15521" s="34">
        <v>107</v>
      </c>
      <c r="W15521" s="34">
        <v>113</v>
      </c>
      <c r="X15521" s="34">
        <v>108</v>
      </c>
      <c r="Y15521" s="34">
        <v>74</v>
      </c>
      <c r="Z15521" s="34">
        <v>113</v>
      </c>
      <c r="AA15521" s="34">
        <v>144</v>
      </c>
      <c r="AB15521" s="34">
        <v>62</v>
      </c>
      <c r="AC15521" s="34">
        <v>164</v>
      </c>
    </row>
    <row r="15522" spans="1:29" x14ac:dyDescent="0.2">
      <c r="A15522" s="34" t="s">
        <v>76015</v>
      </c>
      <c r="B15522" s="34">
        <v>34</v>
      </c>
      <c r="C15522" s="34">
        <v>24</v>
      </c>
      <c r="D15522" s="34">
        <v>24</v>
      </c>
      <c r="E15522" s="34">
        <v>22</v>
      </c>
      <c r="F15522" s="34">
        <v>19</v>
      </c>
      <c r="G15522" s="34">
        <v>22</v>
      </c>
      <c r="H15522" s="34">
        <v>16</v>
      </c>
      <c r="I15522" s="34">
        <v>17</v>
      </c>
      <c r="J15522" s="34">
        <v>10</v>
      </c>
      <c r="K15522" s="34">
        <v>24</v>
      </c>
      <c r="L15522" s="34">
        <v>10</v>
      </c>
      <c r="M15522" s="34">
        <v>11</v>
      </c>
      <c r="N15522" s="34">
        <v>8</v>
      </c>
      <c r="O15522" s="34">
        <v>27</v>
      </c>
      <c r="P15522" s="34">
        <v>11</v>
      </c>
      <c r="Q15522" s="34">
        <v>23</v>
      </c>
      <c r="R15522" s="34">
        <v>17</v>
      </c>
      <c r="S15522" s="34">
        <v>30</v>
      </c>
      <c r="T15522" s="34">
        <v>18</v>
      </c>
      <c r="U15522" s="34">
        <v>14</v>
      </c>
      <c r="V15522" s="34">
        <v>15</v>
      </c>
      <c r="W15522" s="34">
        <v>19</v>
      </c>
      <c r="X15522" s="34">
        <v>29</v>
      </c>
      <c r="Y15522" s="34">
        <v>21</v>
      </c>
      <c r="Z15522" s="34">
        <v>22</v>
      </c>
      <c r="AA15522" s="34">
        <v>19</v>
      </c>
      <c r="AB15522" s="34">
        <v>20</v>
      </c>
      <c r="AC15522" s="34">
        <v>26</v>
      </c>
    </row>
    <row r="15523" spans="1:29" x14ac:dyDescent="0.2">
      <c r="A15523" s="34" t="s">
        <v>76016</v>
      </c>
      <c r="B15523" s="34">
        <v>89</v>
      </c>
      <c r="C15523" s="34">
        <v>177</v>
      </c>
      <c r="D15523" s="34">
        <v>243</v>
      </c>
      <c r="E15523" s="34">
        <v>207</v>
      </c>
      <c r="F15523" s="34">
        <v>176</v>
      </c>
      <c r="G15523" s="34">
        <v>152</v>
      </c>
      <c r="H15523" s="34">
        <v>138</v>
      </c>
      <c r="I15523" s="34">
        <v>181</v>
      </c>
      <c r="J15523" s="34">
        <v>123</v>
      </c>
      <c r="K15523" s="34">
        <v>146</v>
      </c>
      <c r="L15523" s="34">
        <v>66</v>
      </c>
      <c r="M15523" s="34">
        <v>113</v>
      </c>
      <c r="N15523" s="34">
        <v>139</v>
      </c>
      <c r="O15523" s="34">
        <v>122</v>
      </c>
      <c r="P15523" s="34">
        <v>129</v>
      </c>
      <c r="Q15523" s="34">
        <v>157</v>
      </c>
      <c r="R15523" s="34">
        <v>152</v>
      </c>
      <c r="S15523" s="34">
        <v>212</v>
      </c>
      <c r="T15523" s="34">
        <v>82</v>
      </c>
      <c r="U15523" s="34">
        <v>84</v>
      </c>
      <c r="V15523" s="34">
        <v>146</v>
      </c>
      <c r="W15523" s="34">
        <v>116</v>
      </c>
      <c r="X15523" s="34">
        <v>211</v>
      </c>
      <c r="Y15523" s="34">
        <v>93</v>
      </c>
      <c r="Z15523" s="34">
        <v>191</v>
      </c>
      <c r="AA15523" s="34">
        <v>169</v>
      </c>
      <c r="AB15523" s="34">
        <v>126</v>
      </c>
      <c r="AC15523" s="34">
        <v>245</v>
      </c>
    </row>
    <row r="15524" spans="1:29" x14ac:dyDescent="0.2">
      <c r="A15524" s="34" t="s">
        <v>76017</v>
      </c>
      <c r="B15524" s="34">
        <v>10</v>
      </c>
      <c r="C15524" s="34">
        <v>19</v>
      </c>
      <c r="D15524" s="34">
        <v>8</v>
      </c>
      <c r="E15524" s="34">
        <v>22</v>
      </c>
      <c r="F15524" s="34">
        <v>9</v>
      </c>
      <c r="G15524" s="34">
        <v>10</v>
      </c>
      <c r="H15524" s="34">
        <v>7</v>
      </c>
      <c r="I15524" s="34">
        <v>6</v>
      </c>
      <c r="J15524" s="34">
        <v>8</v>
      </c>
      <c r="K15524" s="34">
        <v>19</v>
      </c>
      <c r="L15524" s="34">
        <v>5</v>
      </c>
      <c r="M15524" s="34">
        <v>12</v>
      </c>
      <c r="N15524" s="34">
        <v>3</v>
      </c>
      <c r="O15524" s="34">
        <v>5</v>
      </c>
      <c r="P15524" s="34">
        <v>12</v>
      </c>
      <c r="Q15524" s="34">
        <v>17</v>
      </c>
      <c r="R15524" s="34">
        <v>6</v>
      </c>
      <c r="S15524" s="34">
        <v>19</v>
      </c>
      <c r="T15524" s="34">
        <v>4</v>
      </c>
      <c r="U15524" s="34">
        <v>11</v>
      </c>
      <c r="V15524" s="34">
        <v>7</v>
      </c>
      <c r="W15524" s="34">
        <v>15</v>
      </c>
      <c r="X15524" s="34">
        <v>11</v>
      </c>
      <c r="Y15524" s="34">
        <v>9</v>
      </c>
      <c r="Z15524" s="34">
        <v>13</v>
      </c>
      <c r="AA15524" s="34">
        <v>17</v>
      </c>
      <c r="AB15524" s="34">
        <v>6</v>
      </c>
      <c r="AC15524" s="34">
        <v>21</v>
      </c>
    </row>
    <row r="15525" spans="1:29" x14ac:dyDescent="0.2">
      <c r="A15525" s="34" t="s">
        <v>76018</v>
      </c>
      <c r="B15525" s="34">
        <v>53</v>
      </c>
      <c r="C15525" s="34">
        <v>262</v>
      </c>
      <c r="D15525" s="34">
        <v>97</v>
      </c>
      <c r="E15525" s="34">
        <v>229</v>
      </c>
      <c r="F15525" s="34">
        <v>59</v>
      </c>
      <c r="G15525" s="34">
        <v>181</v>
      </c>
      <c r="H15525" s="34">
        <v>73</v>
      </c>
      <c r="I15525" s="34">
        <v>180</v>
      </c>
      <c r="J15525" s="34">
        <v>57</v>
      </c>
      <c r="K15525" s="34">
        <v>171</v>
      </c>
      <c r="L15525" s="34">
        <v>41</v>
      </c>
      <c r="M15525" s="34">
        <v>151</v>
      </c>
      <c r="N15525" s="34">
        <v>57</v>
      </c>
      <c r="O15525" s="34">
        <v>155</v>
      </c>
      <c r="P15525" s="34">
        <v>63</v>
      </c>
      <c r="Q15525" s="34">
        <v>154</v>
      </c>
      <c r="R15525" s="34">
        <v>75</v>
      </c>
      <c r="S15525" s="34">
        <v>209</v>
      </c>
      <c r="T15525" s="34">
        <v>39</v>
      </c>
      <c r="U15525" s="34">
        <v>116</v>
      </c>
      <c r="V15525" s="34">
        <v>74</v>
      </c>
      <c r="W15525" s="34">
        <v>111</v>
      </c>
      <c r="X15525" s="34">
        <v>94</v>
      </c>
      <c r="Y15525" s="34">
        <v>110</v>
      </c>
      <c r="Z15525" s="34">
        <v>54</v>
      </c>
      <c r="AA15525" s="34">
        <v>184</v>
      </c>
      <c r="AB15525" s="34">
        <v>44</v>
      </c>
      <c r="AC15525" s="34">
        <v>188</v>
      </c>
    </row>
    <row r="15526" spans="1:29" x14ac:dyDescent="0.2">
      <c r="A15526" s="34" t="s">
        <v>76019</v>
      </c>
      <c r="B15526" s="34">
        <v>38</v>
      </c>
      <c r="C15526" s="34">
        <v>24</v>
      </c>
      <c r="D15526" s="34">
        <v>20</v>
      </c>
      <c r="E15526" s="34">
        <v>18</v>
      </c>
      <c r="F15526" s="34">
        <v>23</v>
      </c>
      <c r="G15526" s="34">
        <v>0</v>
      </c>
      <c r="H15526" s="34">
        <v>15</v>
      </c>
      <c r="I15526" s="34">
        <v>10</v>
      </c>
      <c r="J15526" s="34">
        <v>33</v>
      </c>
      <c r="K15526" s="34">
        <v>44</v>
      </c>
      <c r="L15526" s="34">
        <v>14</v>
      </c>
      <c r="M15526" s="34">
        <v>16</v>
      </c>
      <c r="N15526" s="34">
        <v>10</v>
      </c>
      <c r="O15526" s="34">
        <v>9</v>
      </c>
      <c r="P15526" s="34">
        <v>20</v>
      </c>
      <c r="Q15526" s="34">
        <v>15</v>
      </c>
      <c r="R15526" s="34">
        <v>29</v>
      </c>
      <c r="S15526" s="34">
        <v>18</v>
      </c>
      <c r="T15526" s="34">
        <v>23</v>
      </c>
      <c r="U15526" s="34">
        <v>19</v>
      </c>
      <c r="V15526" s="34">
        <v>28</v>
      </c>
      <c r="W15526" s="34">
        <v>21</v>
      </c>
      <c r="X15526" s="34">
        <v>27</v>
      </c>
      <c r="Y15526" s="34">
        <v>11</v>
      </c>
      <c r="Z15526" s="34">
        <v>21</v>
      </c>
      <c r="AA15526" s="34">
        <v>20</v>
      </c>
      <c r="AB15526" s="34">
        <v>22</v>
      </c>
      <c r="AC15526" s="34">
        <v>30</v>
      </c>
    </row>
    <row r="15527" spans="1:29" x14ac:dyDescent="0.2">
      <c r="A15527" s="34" t="s">
        <v>76020</v>
      </c>
      <c r="B15527" s="34">
        <v>38</v>
      </c>
      <c r="C15527" s="34">
        <v>45</v>
      </c>
      <c r="D15527" s="34">
        <v>48</v>
      </c>
      <c r="E15527" s="34">
        <v>56</v>
      </c>
      <c r="F15527" s="34">
        <v>50</v>
      </c>
      <c r="G15527" s="34">
        <v>47</v>
      </c>
      <c r="H15527" s="34">
        <v>26</v>
      </c>
      <c r="I15527" s="34">
        <v>48</v>
      </c>
      <c r="J15527" s="34">
        <v>30</v>
      </c>
      <c r="K15527" s="34">
        <v>40</v>
      </c>
      <c r="L15527" s="34">
        <v>35</v>
      </c>
      <c r="M15527" s="34">
        <v>34</v>
      </c>
      <c r="N15527" s="34">
        <v>25</v>
      </c>
      <c r="O15527" s="34">
        <v>36</v>
      </c>
      <c r="P15527" s="34">
        <v>30</v>
      </c>
      <c r="Q15527" s="34">
        <v>45</v>
      </c>
      <c r="R15527" s="34">
        <v>52</v>
      </c>
      <c r="S15527" s="34">
        <v>54</v>
      </c>
      <c r="T15527" s="34">
        <v>41</v>
      </c>
      <c r="U15527" s="34">
        <v>32</v>
      </c>
      <c r="V15527" s="34">
        <v>50</v>
      </c>
      <c r="W15527" s="34">
        <v>57</v>
      </c>
      <c r="X15527" s="34">
        <v>57</v>
      </c>
      <c r="Y15527" s="34">
        <v>39</v>
      </c>
      <c r="Z15527" s="34">
        <v>58</v>
      </c>
      <c r="AA15527" s="34">
        <v>52</v>
      </c>
      <c r="AB15527" s="34">
        <v>28</v>
      </c>
      <c r="AC15527" s="34">
        <v>65</v>
      </c>
    </row>
    <row r="15528" spans="1:29" x14ac:dyDescent="0.2">
      <c r="A15528" s="34" t="s">
        <v>76021</v>
      </c>
      <c r="B15528" s="34">
        <v>11</v>
      </c>
      <c r="C15528" s="34">
        <v>12</v>
      </c>
      <c r="D15528" s="34">
        <v>9</v>
      </c>
      <c r="E15528" s="34">
        <v>8</v>
      </c>
      <c r="F15528" s="34">
        <v>6</v>
      </c>
      <c r="G15528" s="34">
        <v>11</v>
      </c>
      <c r="H15528" s="34">
        <v>14</v>
      </c>
      <c r="I15528" s="34">
        <v>12</v>
      </c>
      <c r="J15528" s="34">
        <v>8</v>
      </c>
      <c r="K15528" s="34">
        <v>8</v>
      </c>
      <c r="L15528" s="34">
        <v>3</v>
      </c>
      <c r="M15528" s="34">
        <v>12</v>
      </c>
      <c r="N15528" s="34">
        <v>11</v>
      </c>
      <c r="O15528" s="34">
        <v>6</v>
      </c>
      <c r="P15528" s="34">
        <v>12</v>
      </c>
      <c r="Q15528" s="34">
        <v>14</v>
      </c>
      <c r="R15528" s="34">
        <v>12</v>
      </c>
      <c r="S15528" s="34">
        <v>7</v>
      </c>
      <c r="T15528" s="34">
        <v>5</v>
      </c>
      <c r="U15528" s="34">
        <v>22</v>
      </c>
      <c r="V15528" s="34">
        <v>16</v>
      </c>
      <c r="W15528" s="34">
        <v>3</v>
      </c>
      <c r="X15528" s="34">
        <v>18</v>
      </c>
      <c r="Y15528" s="34">
        <v>10</v>
      </c>
      <c r="Z15528" s="34">
        <v>6</v>
      </c>
      <c r="AA15528" s="34">
        <v>29</v>
      </c>
      <c r="AB15528" s="34">
        <v>10</v>
      </c>
      <c r="AC15528" s="34">
        <v>21</v>
      </c>
    </row>
    <row r="15529" spans="1:29" x14ac:dyDescent="0.2">
      <c r="A15529" s="34" t="s">
        <v>76022</v>
      </c>
      <c r="B15529" s="34">
        <v>57</v>
      </c>
      <c r="C15529" s="34">
        <v>76</v>
      </c>
      <c r="D15529" s="34">
        <v>104</v>
      </c>
      <c r="E15529" s="34">
        <v>98</v>
      </c>
      <c r="F15529" s="34">
        <v>57</v>
      </c>
      <c r="G15529" s="34">
        <v>105</v>
      </c>
      <c r="H15529" s="34">
        <v>54</v>
      </c>
      <c r="I15529" s="34">
        <v>81</v>
      </c>
      <c r="J15529" s="34">
        <v>38</v>
      </c>
      <c r="K15529" s="34">
        <v>84</v>
      </c>
      <c r="L15529" s="34">
        <v>28</v>
      </c>
      <c r="M15529" s="34">
        <v>56</v>
      </c>
      <c r="N15529" s="34">
        <v>53</v>
      </c>
      <c r="O15529" s="34">
        <v>52</v>
      </c>
      <c r="P15529" s="34">
        <v>46</v>
      </c>
      <c r="Q15529" s="34">
        <v>70</v>
      </c>
      <c r="R15529" s="34">
        <v>30</v>
      </c>
      <c r="S15529" s="34">
        <v>121</v>
      </c>
      <c r="T15529" s="34">
        <v>32</v>
      </c>
      <c r="U15529" s="34">
        <v>51</v>
      </c>
      <c r="V15529" s="34">
        <v>53</v>
      </c>
      <c r="W15529" s="34">
        <v>76</v>
      </c>
      <c r="X15529" s="34">
        <v>75</v>
      </c>
      <c r="Y15529" s="34">
        <v>26</v>
      </c>
      <c r="Z15529" s="34">
        <v>60</v>
      </c>
      <c r="AA15529" s="34">
        <v>86</v>
      </c>
      <c r="AB15529" s="34">
        <v>31</v>
      </c>
      <c r="AC15529" s="34">
        <v>102</v>
      </c>
    </row>
    <row r="15530" spans="1:29" x14ac:dyDescent="0.2">
      <c r="A15530" s="34" t="s">
        <v>76023</v>
      </c>
      <c r="B15530" s="34">
        <v>40</v>
      </c>
      <c r="C15530" s="34">
        <v>57</v>
      </c>
      <c r="D15530" s="34">
        <v>58</v>
      </c>
      <c r="E15530" s="34">
        <v>82</v>
      </c>
      <c r="F15530" s="34">
        <v>69</v>
      </c>
      <c r="G15530" s="34">
        <v>88</v>
      </c>
      <c r="H15530" s="34">
        <v>76</v>
      </c>
      <c r="I15530" s="34">
        <v>63</v>
      </c>
      <c r="J15530" s="34">
        <v>43</v>
      </c>
      <c r="K15530" s="34">
        <v>110</v>
      </c>
      <c r="L15530" s="34">
        <v>60</v>
      </c>
      <c r="M15530" s="34">
        <v>79</v>
      </c>
      <c r="N15530" s="34">
        <v>47</v>
      </c>
      <c r="O15530" s="34">
        <v>59</v>
      </c>
      <c r="P15530" s="34">
        <v>51</v>
      </c>
      <c r="Q15530" s="34">
        <v>81</v>
      </c>
      <c r="R15530" s="34">
        <v>67</v>
      </c>
      <c r="S15530" s="34">
        <v>109</v>
      </c>
      <c r="T15530" s="34">
        <v>63</v>
      </c>
      <c r="U15530" s="34">
        <v>78</v>
      </c>
      <c r="V15530" s="34">
        <v>67</v>
      </c>
      <c r="W15530" s="34">
        <v>105</v>
      </c>
      <c r="X15530" s="34">
        <v>66</v>
      </c>
      <c r="Y15530" s="34">
        <v>93</v>
      </c>
      <c r="Z15530" s="34">
        <v>47</v>
      </c>
      <c r="AA15530" s="34">
        <v>79</v>
      </c>
      <c r="AB15530" s="34">
        <v>70</v>
      </c>
      <c r="AC15530" s="34">
        <v>147</v>
      </c>
    </row>
    <row r="15531" spans="1:29" x14ac:dyDescent="0.2">
      <c r="A15531" s="34" t="s">
        <v>76024</v>
      </c>
      <c r="B15531" s="34">
        <v>41</v>
      </c>
      <c r="C15531" s="34">
        <v>67</v>
      </c>
      <c r="D15531" s="34">
        <v>31</v>
      </c>
      <c r="E15531" s="34">
        <v>63</v>
      </c>
      <c r="F15531" s="34">
        <v>44</v>
      </c>
      <c r="G15531" s="34">
        <v>54</v>
      </c>
      <c r="H15531" s="34">
        <v>41</v>
      </c>
      <c r="I15531" s="34">
        <v>58</v>
      </c>
      <c r="J15531" s="34">
        <v>12</v>
      </c>
      <c r="K15531" s="34">
        <v>71</v>
      </c>
      <c r="L15531" s="34">
        <v>23</v>
      </c>
      <c r="M15531" s="34">
        <v>59</v>
      </c>
      <c r="N15531" s="34">
        <v>20</v>
      </c>
      <c r="O15531" s="34">
        <v>64</v>
      </c>
      <c r="P15531" s="34">
        <v>20</v>
      </c>
      <c r="Q15531" s="34">
        <v>56</v>
      </c>
      <c r="R15531" s="34">
        <v>23</v>
      </c>
      <c r="S15531" s="34">
        <v>69</v>
      </c>
      <c r="T15531" s="34">
        <v>16</v>
      </c>
      <c r="U15531" s="34">
        <v>65</v>
      </c>
      <c r="V15531" s="34">
        <v>39</v>
      </c>
      <c r="W15531" s="34">
        <v>66</v>
      </c>
      <c r="X15531" s="34">
        <v>38</v>
      </c>
      <c r="Y15531" s="34">
        <v>56</v>
      </c>
      <c r="Z15531" s="34">
        <v>40</v>
      </c>
      <c r="AA15531" s="34">
        <v>74</v>
      </c>
      <c r="AB15531" s="34">
        <v>28</v>
      </c>
      <c r="AC15531" s="34">
        <v>81</v>
      </c>
    </row>
    <row r="15532" spans="1:29" x14ac:dyDescent="0.2">
      <c r="A15532" s="34" t="s">
        <v>76025</v>
      </c>
      <c r="B15532" s="34">
        <v>26</v>
      </c>
      <c r="C15532" s="34">
        <v>33</v>
      </c>
      <c r="D15532" s="34">
        <v>31</v>
      </c>
      <c r="E15532" s="34">
        <v>39</v>
      </c>
      <c r="F15532" s="34">
        <v>27</v>
      </c>
      <c r="G15532" s="34">
        <v>30</v>
      </c>
      <c r="H15532" s="34">
        <v>14</v>
      </c>
      <c r="I15532" s="34">
        <v>29</v>
      </c>
      <c r="J15532" s="34">
        <v>20</v>
      </c>
      <c r="K15532" s="34">
        <v>33</v>
      </c>
      <c r="L15532" s="34">
        <v>9</v>
      </c>
      <c r="M15532" s="34">
        <v>26</v>
      </c>
      <c r="N15532" s="34">
        <v>20</v>
      </c>
      <c r="O15532" s="34">
        <v>30</v>
      </c>
      <c r="P15532" s="34">
        <v>21</v>
      </c>
      <c r="Q15532" s="34">
        <v>50</v>
      </c>
      <c r="R15532" s="34">
        <v>23</v>
      </c>
      <c r="S15532" s="34">
        <v>36</v>
      </c>
      <c r="T15532" s="34">
        <v>18</v>
      </c>
      <c r="U15532" s="34">
        <v>20</v>
      </c>
      <c r="V15532" s="34">
        <v>31</v>
      </c>
      <c r="W15532" s="34">
        <v>30</v>
      </c>
      <c r="X15532" s="34">
        <v>33</v>
      </c>
      <c r="Y15532" s="34">
        <v>22</v>
      </c>
      <c r="Z15532" s="34">
        <v>38</v>
      </c>
      <c r="AA15532" s="34">
        <v>37</v>
      </c>
      <c r="AB15532" s="34">
        <v>23</v>
      </c>
      <c r="AC15532" s="34">
        <v>53</v>
      </c>
    </row>
    <row r="15533" spans="1:29" x14ac:dyDescent="0.2">
      <c r="A15533" s="34" t="s">
        <v>76026</v>
      </c>
      <c r="B15533" s="34">
        <v>24</v>
      </c>
      <c r="C15533" s="34">
        <v>43</v>
      </c>
      <c r="D15533" s="34">
        <v>23</v>
      </c>
      <c r="E15533" s="34">
        <v>34</v>
      </c>
      <c r="F15533" s="34">
        <v>22</v>
      </c>
      <c r="G15533" s="34">
        <v>34</v>
      </c>
      <c r="H15533" s="34">
        <v>21</v>
      </c>
      <c r="I15533" s="34">
        <v>41</v>
      </c>
      <c r="J15533" s="34">
        <v>12</v>
      </c>
      <c r="K15533" s="34">
        <v>67</v>
      </c>
      <c r="L15533" s="34">
        <v>12</v>
      </c>
      <c r="M15533" s="34">
        <v>39</v>
      </c>
      <c r="N15533" s="34">
        <v>20</v>
      </c>
      <c r="O15533" s="34">
        <v>28</v>
      </c>
      <c r="P15533" s="34">
        <v>14</v>
      </c>
      <c r="Q15533" s="34">
        <v>62</v>
      </c>
      <c r="R15533" s="34">
        <v>7</v>
      </c>
      <c r="S15533" s="34">
        <v>35</v>
      </c>
      <c r="T15533" s="34">
        <v>15</v>
      </c>
      <c r="U15533" s="34">
        <v>25</v>
      </c>
      <c r="V15533" s="34">
        <v>13</v>
      </c>
      <c r="W15533" s="34">
        <v>44</v>
      </c>
      <c r="X15533" s="34">
        <v>16</v>
      </c>
      <c r="Y15533" s="34">
        <v>38</v>
      </c>
      <c r="Z15533" s="34">
        <v>19</v>
      </c>
      <c r="AA15533" s="34">
        <v>40</v>
      </c>
      <c r="AB15533" s="34">
        <v>10</v>
      </c>
      <c r="AC15533" s="34">
        <v>58</v>
      </c>
    </row>
    <row r="15534" spans="1:29" x14ac:dyDescent="0.2">
      <c r="A15534" s="34" t="s">
        <v>76027</v>
      </c>
      <c r="B15534" s="34">
        <v>76</v>
      </c>
      <c r="C15534" s="34">
        <v>131</v>
      </c>
      <c r="D15534" s="34">
        <v>155</v>
      </c>
      <c r="E15534" s="34">
        <v>138</v>
      </c>
      <c r="F15534" s="34">
        <v>137</v>
      </c>
      <c r="G15534" s="34">
        <v>138</v>
      </c>
      <c r="H15534" s="34">
        <v>107</v>
      </c>
      <c r="I15534" s="34">
        <v>123</v>
      </c>
      <c r="J15534" s="34">
        <v>76</v>
      </c>
      <c r="K15534" s="34">
        <v>153</v>
      </c>
      <c r="L15534" s="34">
        <v>69</v>
      </c>
      <c r="M15534" s="34">
        <v>103</v>
      </c>
      <c r="N15534" s="34">
        <v>88</v>
      </c>
      <c r="O15534" s="34">
        <v>132</v>
      </c>
      <c r="P15534" s="34">
        <v>93</v>
      </c>
      <c r="Q15534" s="34">
        <v>156</v>
      </c>
      <c r="R15534" s="34">
        <v>92</v>
      </c>
      <c r="S15534" s="34">
        <v>206</v>
      </c>
      <c r="T15534" s="34">
        <v>63</v>
      </c>
      <c r="U15534" s="34">
        <v>78</v>
      </c>
      <c r="V15534" s="34">
        <v>136</v>
      </c>
      <c r="W15534" s="34">
        <v>104</v>
      </c>
      <c r="X15534" s="34">
        <v>123</v>
      </c>
      <c r="Y15534" s="34">
        <v>94</v>
      </c>
      <c r="Z15534" s="34">
        <v>140</v>
      </c>
      <c r="AA15534" s="34">
        <v>190</v>
      </c>
      <c r="AB15534" s="34">
        <v>81</v>
      </c>
      <c r="AC15534" s="34">
        <v>216</v>
      </c>
    </row>
    <row r="15535" spans="1:29" x14ac:dyDescent="0.2">
      <c r="A15535" s="34" t="s">
        <v>76028</v>
      </c>
      <c r="B15535" s="34">
        <v>28</v>
      </c>
      <c r="C15535" s="34">
        <v>56</v>
      </c>
      <c r="D15535" s="34">
        <v>51</v>
      </c>
      <c r="E15535" s="34">
        <v>63</v>
      </c>
      <c r="F15535" s="34">
        <v>69</v>
      </c>
      <c r="G15535" s="34">
        <v>40</v>
      </c>
      <c r="H15535" s="34">
        <v>41</v>
      </c>
      <c r="I15535" s="34">
        <v>43</v>
      </c>
      <c r="J15535" s="34">
        <v>20</v>
      </c>
      <c r="K15535" s="34">
        <v>51</v>
      </c>
      <c r="L15535" s="34">
        <v>11</v>
      </c>
      <c r="M15535" s="34">
        <v>35</v>
      </c>
      <c r="N15535" s="34">
        <v>30</v>
      </c>
      <c r="O15535" s="34">
        <v>35</v>
      </c>
      <c r="P15535" s="34">
        <v>42</v>
      </c>
      <c r="Q15535" s="34">
        <v>52</v>
      </c>
      <c r="R15535" s="34">
        <v>19</v>
      </c>
      <c r="S15535" s="34">
        <v>63</v>
      </c>
      <c r="T15535" s="34">
        <v>25</v>
      </c>
      <c r="U15535" s="34">
        <v>24</v>
      </c>
      <c r="V15535" s="34">
        <v>28</v>
      </c>
      <c r="W15535" s="34">
        <v>17</v>
      </c>
      <c r="X15535" s="34">
        <v>45</v>
      </c>
      <c r="Y15535" s="34">
        <v>24</v>
      </c>
      <c r="Z15535" s="34">
        <v>49</v>
      </c>
      <c r="AA15535" s="34">
        <v>43</v>
      </c>
      <c r="AB15535" s="34">
        <v>18</v>
      </c>
      <c r="AC15535" s="34">
        <v>50</v>
      </c>
    </row>
    <row r="15536" spans="1:29" x14ac:dyDescent="0.2">
      <c r="A15536" s="34" t="s">
        <v>76029</v>
      </c>
      <c r="B15536" s="34">
        <v>52</v>
      </c>
      <c r="C15536" s="34">
        <v>83</v>
      </c>
      <c r="D15536" s="34">
        <v>74</v>
      </c>
      <c r="E15536" s="34">
        <v>72</v>
      </c>
      <c r="F15536" s="34">
        <v>69</v>
      </c>
      <c r="G15536" s="34">
        <v>91</v>
      </c>
      <c r="H15536" s="34">
        <v>56</v>
      </c>
      <c r="I15536" s="34">
        <v>54</v>
      </c>
      <c r="J15536" s="34">
        <v>67</v>
      </c>
      <c r="K15536" s="34">
        <v>101</v>
      </c>
      <c r="L15536" s="34">
        <v>37</v>
      </c>
      <c r="M15536" s="34">
        <v>64</v>
      </c>
      <c r="N15536" s="34">
        <v>76</v>
      </c>
      <c r="O15536" s="34">
        <v>50</v>
      </c>
      <c r="P15536" s="34">
        <v>78</v>
      </c>
      <c r="Q15536" s="34">
        <v>96</v>
      </c>
      <c r="R15536" s="34">
        <v>82</v>
      </c>
      <c r="S15536" s="34">
        <v>96</v>
      </c>
      <c r="T15536" s="34">
        <v>56</v>
      </c>
      <c r="U15536" s="34">
        <v>63</v>
      </c>
      <c r="V15536" s="34">
        <v>93</v>
      </c>
      <c r="W15536" s="34">
        <v>86</v>
      </c>
      <c r="X15536" s="34">
        <v>85</v>
      </c>
      <c r="Y15536" s="34">
        <v>91</v>
      </c>
      <c r="Z15536" s="34">
        <v>111</v>
      </c>
      <c r="AA15536" s="34">
        <v>88</v>
      </c>
      <c r="AB15536" s="34">
        <v>65</v>
      </c>
      <c r="AC15536" s="34">
        <v>140</v>
      </c>
    </row>
    <row r="15537" spans="1:29" x14ac:dyDescent="0.2">
      <c r="A15537" s="34" t="s">
        <v>76030</v>
      </c>
      <c r="B15537" s="34">
        <v>47</v>
      </c>
      <c r="C15537" s="34">
        <v>55</v>
      </c>
      <c r="D15537" s="34">
        <v>111</v>
      </c>
      <c r="E15537" s="34">
        <v>58</v>
      </c>
      <c r="F15537" s="34">
        <v>68</v>
      </c>
      <c r="G15537" s="34">
        <v>70</v>
      </c>
      <c r="H15537" s="34">
        <v>39</v>
      </c>
      <c r="I15537" s="34">
        <v>44</v>
      </c>
      <c r="J15537" s="34">
        <v>31</v>
      </c>
      <c r="K15537" s="34">
        <v>94</v>
      </c>
      <c r="L15537" s="34">
        <v>29</v>
      </c>
      <c r="M15537" s="34">
        <v>46</v>
      </c>
      <c r="N15537" s="34">
        <v>34</v>
      </c>
      <c r="O15537" s="34">
        <v>32</v>
      </c>
      <c r="P15537" s="34">
        <v>43</v>
      </c>
      <c r="Q15537" s="34">
        <v>63</v>
      </c>
      <c r="R15537" s="34">
        <v>66</v>
      </c>
      <c r="S15537" s="34">
        <v>99</v>
      </c>
      <c r="T15537" s="34">
        <v>44</v>
      </c>
      <c r="U15537" s="34">
        <v>51</v>
      </c>
      <c r="V15537" s="34">
        <v>65</v>
      </c>
      <c r="W15537" s="34">
        <v>74</v>
      </c>
      <c r="X15537" s="34">
        <v>75</v>
      </c>
      <c r="Y15537" s="34">
        <v>58</v>
      </c>
      <c r="Z15537" s="34">
        <v>62</v>
      </c>
      <c r="AA15537" s="34">
        <v>95</v>
      </c>
      <c r="AB15537" s="34">
        <v>43</v>
      </c>
      <c r="AC15537" s="34">
        <v>106</v>
      </c>
    </row>
    <row r="15538" spans="1:29" x14ac:dyDescent="0.2">
      <c r="A15538" s="34" t="s">
        <v>76031</v>
      </c>
      <c r="B15538" s="34">
        <v>50</v>
      </c>
      <c r="C15538" s="34">
        <v>50</v>
      </c>
      <c r="D15538" s="34">
        <v>43</v>
      </c>
      <c r="E15538" s="34">
        <v>67</v>
      </c>
      <c r="F15538" s="34">
        <v>44</v>
      </c>
      <c r="G15538" s="34">
        <v>106</v>
      </c>
      <c r="H15538" s="34">
        <v>48</v>
      </c>
      <c r="I15538" s="34">
        <v>55</v>
      </c>
      <c r="J15538" s="34">
        <v>26</v>
      </c>
      <c r="K15538" s="34">
        <v>68</v>
      </c>
      <c r="L15538" s="34">
        <v>25</v>
      </c>
      <c r="M15538" s="34">
        <v>59</v>
      </c>
      <c r="N15538" s="34">
        <v>35</v>
      </c>
      <c r="O15538" s="34">
        <v>49</v>
      </c>
      <c r="P15538" s="34">
        <v>37</v>
      </c>
      <c r="Q15538" s="34">
        <v>93</v>
      </c>
      <c r="R15538" s="34">
        <v>35</v>
      </c>
      <c r="S15538" s="34">
        <v>57</v>
      </c>
      <c r="T15538" s="34">
        <v>40</v>
      </c>
      <c r="U15538" s="34">
        <v>61</v>
      </c>
      <c r="V15538" s="34">
        <v>54</v>
      </c>
      <c r="W15538" s="34">
        <v>72</v>
      </c>
      <c r="X15538" s="34">
        <v>58</v>
      </c>
      <c r="Y15538" s="34">
        <v>74</v>
      </c>
      <c r="Z15538" s="34">
        <v>49</v>
      </c>
      <c r="AA15538" s="34">
        <v>75</v>
      </c>
      <c r="AB15538" s="34">
        <v>67</v>
      </c>
      <c r="AC15538" s="34">
        <v>100</v>
      </c>
    </row>
    <row r="15539" spans="1:29" x14ac:dyDescent="0.2">
      <c r="A15539" s="34" t="s">
        <v>76032</v>
      </c>
      <c r="B15539" s="34">
        <v>49</v>
      </c>
      <c r="C15539" s="34">
        <v>64</v>
      </c>
      <c r="D15539" s="34">
        <v>104</v>
      </c>
      <c r="E15539" s="34">
        <v>66</v>
      </c>
      <c r="F15539" s="34">
        <v>81</v>
      </c>
      <c r="G15539" s="34">
        <v>53</v>
      </c>
      <c r="H15539" s="34">
        <v>71</v>
      </c>
      <c r="I15539" s="34">
        <v>82</v>
      </c>
      <c r="J15539" s="34">
        <v>60</v>
      </c>
      <c r="K15539" s="34">
        <v>68</v>
      </c>
      <c r="L15539" s="34">
        <v>30</v>
      </c>
      <c r="M15539" s="34">
        <v>44</v>
      </c>
      <c r="N15539" s="34">
        <v>67</v>
      </c>
      <c r="O15539" s="34">
        <v>53</v>
      </c>
      <c r="P15539" s="34">
        <v>75</v>
      </c>
      <c r="Q15539" s="34">
        <v>74</v>
      </c>
      <c r="R15539" s="34">
        <v>72</v>
      </c>
      <c r="S15539" s="34">
        <v>68</v>
      </c>
      <c r="T15539" s="34">
        <v>72</v>
      </c>
      <c r="U15539" s="34">
        <v>48</v>
      </c>
      <c r="V15539" s="34">
        <v>95</v>
      </c>
      <c r="W15539" s="34">
        <v>76</v>
      </c>
      <c r="X15539" s="34">
        <v>93</v>
      </c>
      <c r="Y15539" s="34">
        <v>65</v>
      </c>
      <c r="Z15539" s="34">
        <v>101</v>
      </c>
      <c r="AA15539" s="34">
        <v>109</v>
      </c>
      <c r="AB15539" s="34">
        <v>71</v>
      </c>
      <c r="AC15539" s="34">
        <v>149</v>
      </c>
    </row>
    <row r="15540" spans="1:29" x14ac:dyDescent="0.2">
      <c r="A15540" s="34" t="s">
        <v>76033</v>
      </c>
      <c r="B15540" s="34">
        <v>46</v>
      </c>
      <c r="C15540" s="34">
        <v>48</v>
      </c>
      <c r="D15540" s="34">
        <v>73</v>
      </c>
      <c r="E15540" s="34">
        <v>47</v>
      </c>
      <c r="F15540" s="34">
        <v>61</v>
      </c>
      <c r="G15540" s="34">
        <v>64</v>
      </c>
      <c r="H15540" s="34">
        <v>35</v>
      </c>
      <c r="I15540" s="34">
        <v>37</v>
      </c>
      <c r="J15540" s="34">
        <v>28</v>
      </c>
      <c r="K15540" s="34">
        <v>44</v>
      </c>
      <c r="L15540" s="34">
        <v>19</v>
      </c>
      <c r="M15540" s="34">
        <v>37</v>
      </c>
      <c r="N15540" s="34">
        <v>15</v>
      </c>
      <c r="O15540" s="34">
        <v>25</v>
      </c>
      <c r="P15540" s="34">
        <v>40</v>
      </c>
      <c r="Q15540" s="34">
        <v>57</v>
      </c>
      <c r="R15540" s="34">
        <v>21</v>
      </c>
      <c r="S15540" s="34">
        <v>55</v>
      </c>
      <c r="T15540" s="34">
        <v>19</v>
      </c>
      <c r="U15540" s="34">
        <v>19</v>
      </c>
      <c r="V15540" s="34">
        <v>31</v>
      </c>
      <c r="W15540" s="34">
        <v>55</v>
      </c>
      <c r="X15540" s="34">
        <v>65</v>
      </c>
      <c r="Y15540" s="34">
        <v>35</v>
      </c>
      <c r="Z15540" s="34">
        <v>39</v>
      </c>
      <c r="AA15540" s="34">
        <v>51</v>
      </c>
      <c r="AB15540" s="34">
        <v>13</v>
      </c>
      <c r="AC15540" s="34">
        <v>64</v>
      </c>
    </row>
    <row r="15541" spans="1:29" x14ac:dyDescent="0.2">
      <c r="A15541" s="34" t="s">
        <v>76034</v>
      </c>
      <c r="B15541" s="34">
        <v>46</v>
      </c>
      <c r="C15541" s="34">
        <v>88</v>
      </c>
      <c r="D15541" s="34">
        <v>113</v>
      </c>
      <c r="E15541" s="34">
        <v>74</v>
      </c>
      <c r="F15541" s="34">
        <v>98</v>
      </c>
      <c r="G15541" s="34">
        <v>89</v>
      </c>
      <c r="H15541" s="34">
        <v>98</v>
      </c>
      <c r="I15541" s="34">
        <v>74</v>
      </c>
      <c r="J15541" s="34">
        <v>96</v>
      </c>
      <c r="K15541" s="34">
        <v>78</v>
      </c>
      <c r="L15541" s="34">
        <v>32</v>
      </c>
      <c r="M15541" s="34">
        <v>77</v>
      </c>
      <c r="N15541" s="34">
        <v>80</v>
      </c>
      <c r="O15541" s="34">
        <v>72</v>
      </c>
      <c r="P15541" s="34">
        <v>84</v>
      </c>
      <c r="Q15541" s="34">
        <v>93</v>
      </c>
      <c r="R15541" s="34">
        <v>121</v>
      </c>
      <c r="S15541" s="34">
        <v>102</v>
      </c>
      <c r="T15541" s="34">
        <v>82</v>
      </c>
      <c r="U15541" s="34">
        <v>69</v>
      </c>
      <c r="V15541" s="34">
        <v>73</v>
      </c>
      <c r="W15541" s="34">
        <v>77</v>
      </c>
      <c r="X15541" s="34">
        <v>105</v>
      </c>
      <c r="Y15541" s="34">
        <v>53</v>
      </c>
      <c r="Z15541" s="34">
        <v>112</v>
      </c>
      <c r="AA15541" s="34">
        <v>97</v>
      </c>
      <c r="AB15541" s="34">
        <v>58</v>
      </c>
      <c r="AC15541" s="34">
        <v>140</v>
      </c>
    </row>
    <row r="15542" spans="1:29" x14ac:dyDescent="0.2">
      <c r="A15542" s="34" t="s">
        <v>76035</v>
      </c>
      <c r="B15542" s="34">
        <v>56</v>
      </c>
      <c r="C15542" s="34">
        <v>79</v>
      </c>
      <c r="D15542" s="34">
        <v>79</v>
      </c>
      <c r="E15542" s="34">
        <v>82</v>
      </c>
      <c r="F15542" s="34">
        <v>53</v>
      </c>
      <c r="G15542" s="34">
        <v>64</v>
      </c>
      <c r="H15542" s="34">
        <v>38</v>
      </c>
      <c r="I15542" s="34">
        <v>66</v>
      </c>
      <c r="J15542" s="34">
        <v>37</v>
      </c>
      <c r="K15542" s="34">
        <v>59</v>
      </c>
      <c r="L15542" s="34">
        <v>27</v>
      </c>
      <c r="M15542" s="34">
        <v>63</v>
      </c>
      <c r="N15542" s="34">
        <v>30</v>
      </c>
      <c r="O15542" s="34">
        <v>70</v>
      </c>
      <c r="P15542" s="34">
        <v>44</v>
      </c>
      <c r="Q15542" s="34">
        <v>69</v>
      </c>
      <c r="R15542" s="34">
        <v>47</v>
      </c>
      <c r="S15542" s="34">
        <v>82</v>
      </c>
      <c r="T15542" s="34">
        <v>42</v>
      </c>
      <c r="U15542" s="34">
        <v>42</v>
      </c>
      <c r="V15542" s="34">
        <v>53</v>
      </c>
      <c r="W15542" s="34">
        <v>63</v>
      </c>
      <c r="X15542" s="34">
        <v>72</v>
      </c>
      <c r="Y15542" s="34">
        <v>42</v>
      </c>
      <c r="Z15542" s="34">
        <v>48</v>
      </c>
      <c r="AA15542" s="34">
        <v>81</v>
      </c>
      <c r="AB15542" s="34">
        <v>52</v>
      </c>
      <c r="AC15542" s="34">
        <v>131</v>
      </c>
    </row>
    <row r="15543" spans="1:29" x14ac:dyDescent="0.2">
      <c r="A15543" s="34" t="s">
        <v>76036</v>
      </c>
      <c r="B15543" s="34">
        <v>85</v>
      </c>
      <c r="C15543" s="34">
        <v>87</v>
      </c>
      <c r="D15543" s="34">
        <v>120</v>
      </c>
      <c r="E15543" s="34">
        <v>94</v>
      </c>
      <c r="F15543" s="34">
        <v>90</v>
      </c>
      <c r="G15543" s="34">
        <v>72</v>
      </c>
      <c r="H15543" s="34">
        <v>96</v>
      </c>
      <c r="I15543" s="34">
        <v>95</v>
      </c>
      <c r="J15543" s="34">
        <v>84</v>
      </c>
      <c r="K15543" s="34">
        <v>72</v>
      </c>
      <c r="L15543" s="34">
        <v>68</v>
      </c>
      <c r="M15543" s="34">
        <v>60</v>
      </c>
      <c r="N15543" s="34">
        <v>87</v>
      </c>
      <c r="O15543" s="34">
        <v>71</v>
      </c>
      <c r="P15543" s="34">
        <v>99</v>
      </c>
      <c r="Q15543" s="34">
        <v>106</v>
      </c>
      <c r="R15543" s="34">
        <v>129</v>
      </c>
      <c r="S15543" s="34">
        <v>74</v>
      </c>
      <c r="T15543" s="34">
        <v>115</v>
      </c>
      <c r="U15543" s="34">
        <v>76</v>
      </c>
      <c r="V15543" s="34">
        <v>94</v>
      </c>
      <c r="W15543" s="34">
        <v>80</v>
      </c>
      <c r="X15543" s="34">
        <v>99</v>
      </c>
      <c r="Y15543" s="34">
        <v>83</v>
      </c>
      <c r="Z15543" s="34">
        <v>89</v>
      </c>
      <c r="AA15543" s="34">
        <v>120</v>
      </c>
      <c r="AB15543" s="34">
        <v>96</v>
      </c>
      <c r="AC15543" s="34">
        <v>155</v>
      </c>
    </row>
    <row r="15544" spans="1:29" x14ac:dyDescent="0.2">
      <c r="A15544" s="34" t="s">
        <v>76037</v>
      </c>
      <c r="B15544" s="34">
        <v>108</v>
      </c>
      <c r="C15544" s="34">
        <v>109</v>
      </c>
      <c r="D15544" s="34">
        <v>168</v>
      </c>
      <c r="E15544" s="34">
        <v>111</v>
      </c>
      <c r="F15544" s="34">
        <v>166</v>
      </c>
      <c r="G15544" s="34">
        <v>154</v>
      </c>
      <c r="H15544" s="34">
        <v>169</v>
      </c>
      <c r="I15544" s="34">
        <v>105</v>
      </c>
      <c r="J15544" s="34">
        <v>141</v>
      </c>
      <c r="K15544" s="34">
        <v>106</v>
      </c>
      <c r="L15544" s="34">
        <v>95</v>
      </c>
      <c r="M15544" s="34">
        <v>109</v>
      </c>
      <c r="N15544" s="34">
        <v>161</v>
      </c>
      <c r="O15544" s="34">
        <v>72</v>
      </c>
      <c r="P15544" s="34">
        <v>138</v>
      </c>
      <c r="Q15544" s="34">
        <v>138</v>
      </c>
      <c r="R15544" s="34">
        <v>170</v>
      </c>
      <c r="S15544" s="34">
        <v>88</v>
      </c>
      <c r="T15544" s="34">
        <v>164</v>
      </c>
      <c r="U15544" s="34">
        <v>139</v>
      </c>
      <c r="V15544" s="34">
        <v>180</v>
      </c>
      <c r="W15544" s="34">
        <v>117</v>
      </c>
      <c r="X15544" s="34">
        <v>163</v>
      </c>
      <c r="Y15544" s="34">
        <v>120</v>
      </c>
      <c r="Z15544" s="34">
        <v>171</v>
      </c>
      <c r="AA15544" s="34">
        <v>142</v>
      </c>
      <c r="AB15544" s="34">
        <v>200</v>
      </c>
      <c r="AC15544" s="34">
        <v>222</v>
      </c>
    </row>
    <row r="15545" spans="1:29" x14ac:dyDescent="0.2">
      <c r="A15545" s="34" t="s">
        <v>76038</v>
      </c>
      <c r="B15545" s="34">
        <v>36</v>
      </c>
      <c r="C15545" s="34">
        <v>52</v>
      </c>
      <c r="D15545" s="34">
        <v>40</v>
      </c>
      <c r="E15545" s="34">
        <v>51</v>
      </c>
      <c r="F15545" s="34">
        <v>35</v>
      </c>
      <c r="G15545" s="34">
        <v>32</v>
      </c>
      <c r="H15545" s="34">
        <v>47</v>
      </c>
      <c r="I15545" s="34">
        <v>47</v>
      </c>
      <c r="J15545" s="34">
        <v>22</v>
      </c>
      <c r="K15545" s="34">
        <v>46</v>
      </c>
      <c r="L15545" s="34">
        <v>15</v>
      </c>
      <c r="M15545" s="34">
        <v>51</v>
      </c>
      <c r="N15545" s="34">
        <v>22</v>
      </c>
      <c r="O15545" s="34">
        <v>37</v>
      </c>
      <c r="P15545" s="34">
        <v>37</v>
      </c>
      <c r="Q15545" s="34">
        <v>45</v>
      </c>
      <c r="R15545" s="34">
        <v>31</v>
      </c>
      <c r="S15545" s="34">
        <v>74</v>
      </c>
      <c r="T15545" s="34">
        <v>32</v>
      </c>
      <c r="U15545" s="34">
        <v>25</v>
      </c>
      <c r="V15545" s="34">
        <v>55</v>
      </c>
      <c r="W15545" s="34">
        <v>48</v>
      </c>
      <c r="X15545" s="34">
        <v>63</v>
      </c>
      <c r="Y15545" s="34">
        <v>34</v>
      </c>
      <c r="Z15545" s="34">
        <v>58</v>
      </c>
      <c r="AA15545" s="34">
        <v>58</v>
      </c>
      <c r="AB15545" s="34">
        <v>35</v>
      </c>
      <c r="AC15545" s="34">
        <v>53</v>
      </c>
    </row>
    <row r="15546" spans="1:29" x14ac:dyDescent="0.2">
      <c r="A15546" s="34" t="s">
        <v>76039</v>
      </c>
      <c r="B15546" s="34">
        <v>116</v>
      </c>
      <c r="C15546" s="34">
        <v>114</v>
      </c>
      <c r="D15546" s="34">
        <v>163</v>
      </c>
      <c r="E15546" s="34">
        <v>148</v>
      </c>
      <c r="F15546" s="34">
        <v>135</v>
      </c>
      <c r="G15546" s="34">
        <v>165</v>
      </c>
      <c r="H15546" s="34">
        <v>103</v>
      </c>
      <c r="I15546" s="34">
        <v>107</v>
      </c>
      <c r="J15546" s="34">
        <v>97</v>
      </c>
      <c r="K15546" s="34">
        <v>152</v>
      </c>
      <c r="L15546" s="34">
        <v>36</v>
      </c>
      <c r="M15546" s="34">
        <v>81</v>
      </c>
      <c r="N15546" s="34">
        <v>106</v>
      </c>
      <c r="O15546" s="34">
        <v>102</v>
      </c>
      <c r="P15546" s="34">
        <v>134</v>
      </c>
      <c r="Q15546" s="34">
        <v>162</v>
      </c>
      <c r="R15546" s="34">
        <v>117</v>
      </c>
      <c r="S15546" s="34">
        <v>198</v>
      </c>
      <c r="T15546" s="34">
        <v>57</v>
      </c>
      <c r="U15546" s="34">
        <v>88</v>
      </c>
      <c r="V15546" s="34">
        <v>140</v>
      </c>
      <c r="W15546" s="34">
        <v>110</v>
      </c>
      <c r="X15546" s="34">
        <v>190</v>
      </c>
      <c r="Y15546" s="34">
        <v>72</v>
      </c>
      <c r="Z15546" s="34">
        <v>203</v>
      </c>
      <c r="AA15546" s="34">
        <v>126</v>
      </c>
      <c r="AB15546" s="34">
        <v>76</v>
      </c>
      <c r="AC15546" s="34">
        <v>160</v>
      </c>
    </row>
    <row r="15547" spans="1:29" x14ac:dyDescent="0.2">
      <c r="A15547" s="34" t="s">
        <v>76040</v>
      </c>
      <c r="B15547" s="34">
        <v>85</v>
      </c>
      <c r="C15547" s="34">
        <v>62</v>
      </c>
      <c r="D15547" s="34">
        <v>172</v>
      </c>
      <c r="E15547" s="34">
        <v>76</v>
      </c>
      <c r="F15547" s="34">
        <v>106</v>
      </c>
      <c r="G15547" s="34">
        <v>85</v>
      </c>
      <c r="H15547" s="34">
        <v>116</v>
      </c>
      <c r="I15547" s="34">
        <v>102</v>
      </c>
      <c r="J15547" s="34">
        <v>108</v>
      </c>
      <c r="K15547" s="34">
        <v>81</v>
      </c>
      <c r="L15547" s="34">
        <v>112</v>
      </c>
      <c r="M15547" s="34">
        <v>86</v>
      </c>
      <c r="N15547" s="34">
        <v>78</v>
      </c>
      <c r="O15547" s="34">
        <v>67</v>
      </c>
      <c r="P15547" s="34">
        <v>124</v>
      </c>
      <c r="Q15547" s="34">
        <v>139</v>
      </c>
      <c r="R15547" s="34">
        <v>160</v>
      </c>
      <c r="S15547" s="34">
        <v>114</v>
      </c>
      <c r="T15547" s="34">
        <v>126</v>
      </c>
      <c r="U15547" s="34">
        <v>76</v>
      </c>
      <c r="V15547" s="34">
        <v>168</v>
      </c>
      <c r="W15547" s="34">
        <v>104</v>
      </c>
      <c r="X15547" s="34">
        <v>146</v>
      </c>
      <c r="Y15547" s="34">
        <v>89</v>
      </c>
      <c r="Z15547" s="34">
        <v>116</v>
      </c>
      <c r="AA15547" s="34">
        <v>96</v>
      </c>
      <c r="AB15547" s="34">
        <v>173</v>
      </c>
      <c r="AC15547" s="34">
        <v>148</v>
      </c>
    </row>
    <row r="15548" spans="1:29" x14ac:dyDescent="0.2">
      <c r="A15548" s="34" t="s">
        <v>76041</v>
      </c>
      <c r="B15548" s="34">
        <v>51</v>
      </c>
      <c r="C15548" s="34">
        <v>94</v>
      </c>
      <c r="D15548" s="34">
        <v>106</v>
      </c>
      <c r="E15548" s="34">
        <v>121</v>
      </c>
      <c r="F15548" s="34">
        <v>119</v>
      </c>
      <c r="G15548" s="34">
        <v>132</v>
      </c>
      <c r="H15548" s="34">
        <v>93</v>
      </c>
      <c r="I15548" s="34">
        <v>106</v>
      </c>
      <c r="J15548" s="34">
        <v>80</v>
      </c>
      <c r="K15548" s="34">
        <v>95</v>
      </c>
      <c r="L15548" s="34">
        <v>63</v>
      </c>
      <c r="M15548" s="34">
        <v>76</v>
      </c>
      <c r="N15548" s="34">
        <v>82</v>
      </c>
      <c r="O15548" s="34">
        <v>77</v>
      </c>
      <c r="P15548" s="34">
        <v>106</v>
      </c>
      <c r="Q15548" s="34">
        <v>130</v>
      </c>
      <c r="R15548" s="34">
        <v>101</v>
      </c>
      <c r="S15548" s="34">
        <v>135</v>
      </c>
      <c r="T15548" s="34">
        <v>76</v>
      </c>
      <c r="U15548" s="34">
        <v>91</v>
      </c>
      <c r="V15548" s="34">
        <v>110</v>
      </c>
      <c r="W15548" s="34">
        <v>105</v>
      </c>
      <c r="X15548" s="34">
        <v>108</v>
      </c>
      <c r="Y15548" s="34">
        <v>91</v>
      </c>
      <c r="Z15548" s="34">
        <v>124</v>
      </c>
      <c r="AA15548" s="34">
        <v>118</v>
      </c>
      <c r="AB15548" s="34">
        <v>107</v>
      </c>
      <c r="AC15548" s="34">
        <v>195</v>
      </c>
    </row>
    <row r="15549" spans="1:29" x14ac:dyDescent="0.2">
      <c r="A15549" s="34" t="s">
        <v>76042</v>
      </c>
      <c r="B15549" s="34">
        <v>40</v>
      </c>
      <c r="C15549" s="34">
        <v>60</v>
      </c>
      <c r="D15549" s="34">
        <v>38</v>
      </c>
      <c r="E15549" s="34">
        <v>53</v>
      </c>
      <c r="F15549" s="34">
        <v>37</v>
      </c>
      <c r="G15549" s="34">
        <v>72</v>
      </c>
      <c r="H15549" s="34">
        <v>39</v>
      </c>
      <c r="I15549" s="34">
        <v>45</v>
      </c>
      <c r="J15549" s="34">
        <v>31</v>
      </c>
      <c r="K15549" s="34">
        <v>63</v>
      </c>
      <c r="L15549" s="34">
        <v>38</v>
      </c>
      <c r="M15549" s="34">
        <v>44</v>
      </c>
      <c r="N15549" s="34">
        <v>30</v>
      </c>
      <c r="O15549" s="34">
        <v>42</v>
      </c>
      <c r="P15549" s="34">
        <v>33</v>
      </c>
      <c r="Q15549" s="34">
        <v>81</v>
      </c>
      <c r="R15549" s="34">
        <v>35</v>
      </c>
      <c r="S15549" s="34">
        <v>65</v>
      </c>
      <c r="T15549" s="34">
        <v>33</v>
      </c>
      <c r="U15549" s="34">
        <v>59</v>
      </c>
      <c r="V15549" s="34">
        <v>27</v>
      </c>
      <c r="W15549" s="34">
        <v>57</v>
      </c>
      <c r="X15549" s="34">
        <v>51</v>
      </c>
      <c r="Y15549" s="34">
        <v>46</v>
      </c>
      <c r="Z15549" s="34">
        <v>43</v>
      </c>
      <c r="AA15549" s="34">
        <v>63</v>
      </c>
      <c r="AB15549" s="34">
        <v>57</v>
      </c>
      <c r="AC15549" s="34">
        <v>87</v>
      </c>
    </row>
    <row r="15550" spans="1:29" x14ac:dyDescent="0.2">
      <c r="A15550" s="34" t="s">
        <v>76043</v>
      </c>
      <c r="B15550" s="34">
        <v>16</v>
      </c>
      <c r="C15550" s="34">
        <v>23</v>
      </c>
      <c r="D15550" s="34">
        <v>43</v>
      </c>
      <c r="E15550" s="34">
        <v>29</v>
      </c>
      <c r="F15550" s="34">
        <v>21</v>
      </c>
      <c r="G15550" s="34">
        <v>10</v>
      </c>
      <c r="H15550" s="34">
        <v>7</v>
      </c>
      <c r="I15550" s="34">
        <v>29</v>
      </c>
      <c r="J15550" s="34">
        <v>16</v>
      </c>
      <c r="K15550" s="34">
        <v>21</v>
      </c>
      <c r="L15550" s="34">
        <v>13</v>
      </c>
      <c r="M15550" s="34">
        <v>10</v>
      </c>
      <c r="N15550" s="34">
        <v>20</v>
      </c>
      <c r="O15550" s="34">
        <v>18</v>
      </c>
      <c r="P15550" s="34">
        <v>13</v>
      </c>
      <c r="Q15550" s="34">
        <v>22</v>
      </c>
      <c r="R15550" s="34">
        <v>6</v>
      </c>
      <c r="S15550" s="34">
        <v>38</v>
      </c>
      <c r="T15550" s="34">
        <v>13</v>
      </c>
      <c r="U15550" s="34">
        <v>19</v>
      </c>
      <c r="V15550" s="34">
        <v>11</v>
      </c>
      <c r="W15550" s="34">
        <v>14</v>
      </c>
      <c r="X15550" s="34">
        <v>16</v>
      </c>
      <c r="Y15550" s="34">
        <v>8</v>
      </c>
      <c r="Z15550" s="34">
        <v>13</v>
      </c>
      <c r="AA15550" s="34">
        <v>33</v>
      </c>
      <c r="AB15550" s="34">
        <v>6</v>
      </c>
      <c r="AC15550" s="34">
        <v>16</v>
      </c>
    </row>
    <row r="15551" spans="1:29" x14ac:dyDescent="0.2">
      <c r="A15551" s="34" t="s">
        <v>76044</v>
      </c>
      <c r="B15551" s="34">
        <v>57</v>
      </c>
      <c r="C15551" s="34">
        <v>47</v>
      </c>
      <c r="D15551" s="34">
        <v>112</v>
      </c>
      <c r="E15551" s="34">
        <v>77</v>
      </c>
      <c r="F15551" s="34">
        <v>84</v>
      </c>
      <c r="G15551" s="34">
        <v>62</v>
      </c>
      <c r="H15551" s="34">
        <v>107</v>
      </c>
      <c r="I15551" s="34">
        <v>59</v>
      </c>
      <c r="J15551" s="34">
        <v>49</v>
      </c>
      <c r="K15551" s="34">
        <v>85</v>
      </c>
      <c r="L15551" s="34">
        <v>43</v>
      </c>
      <c r="M15551" s="34">
        <v>57</v>
      </c>
      <c r="N15551" s="34">
        <v>66</v>
      </c>
      <c r="O15551" s="34">
        <v>53</v>
      </c>
      <c r="P15551" s="34">
        <v>75</v>
      </c>
      <c r="Q15551" s="34">
        <v>86</v>
      </c>
      <c r="R15551" s="34">
        <v>62</v>
      </c>
      <c r="S15551" s="34">
        <v>103</v>
      </c>
      <c r="T15551" s="34">
        <v>52</v>
      </c>
      <c r="U15551" s="34">
        <v>79</v>
      </c>
      <c r="V15551" s="34">
        <v>94</v>
      </c>
      <c r="W15551" s="34">
        <v>82</v>
      </c>
      <c r="X15551" s="34">
        <v>94</v>
      </c>
      <c r="Y15551" s="34">
        <v>52</v>
      </c>
      <c r="Z15551" s="34">
        <v>95</v>
      </c>
      <c r="AA15551" s="34">
        <v>86</v>
      </c>
      <c r="AB15551" s="34">
        <v>55</v>
      </c>
      <c r="AC15551" s="34">
        <v>83</v>
      </c>
    </row>
    <row r="15552" spans="1:29" x14ac:dyDescent="0.2">
      <c r="A15552" s="34" t="s">
        <v>76045</v>
      </c>
      <c r="B15552" s="34">
        <v>28</v>
      </c>
      <c r="C15552" s="34">
        <v>88</v>
      </c>
      <c r="D15552" s="34">
        <v>87</v>
      </c>
      <c r="E15552" s="34">
        <v>89</v>
      </c>
      <c r="F15552" s="34">
        <v>45</v>
      </c>
      <c r="G15552" s="34">
        <v>68</v>
      </c>
      <c r="H15552" s="34">
        <v>34</v>
      </c>
      <c r="I15552" s="34">
        <v>57</v>
      </c>
      <c r="J15552" s="34">
        <v>22</v>
      </c>
      <c r="K15552" s="34">
        <v>91</v>
      </c>
      <c r="L15552" s="34">
        <v>7</v>
      </c>
      <c r="M15552" s="34">
        <v>33</v>
      </c>
      <c r="N15552" s="34">
        <v>32</v>
      </c>
      <c r="O15552" s="34">
        <v>38</v>
      </c>
      <c r="P15552" s="34">
        <v>39</v>
      </c>
      <c r="Q15552" s="34">
        <v>30</v>
      </c>
      <c r="R15552" s="34">
        <v>25</v>
      </c>
      <c r="S15552" s="34">
        <v>113</v>
      </c>
      <c r="T15552" s="34">
        <v>16</v>
      </c>
      <c r="U15552" s="34">
        <v>27</v>
      </c>
      <c r="V15552" s="34">
        <v>33</v>
      </c>
      <c r="W15552" s="34">
        <v>24</v>
      </c>
      <c r="X15552" s="34">
        <v>51</v>
      </c>
      <c r="Y15552" s="34">
        <v>27</v>
      </c>
      <c r="Z15552" s="34">
        <v>37</v>
      </c>
      <c r="AA15552" s="34">
        <v>49</v>
      </c>
      <c r="AB15552" s="34">
        <v>22</v>
      </c>
      <c r="AC15552" s="34">
        <v>94</v>
      </c>
    </row>
    <row r="15553" spans="1:29" x14ac:dyDescent="0.2">
      <c r="A15553" s="34" t="s">
        <v>76046</v>
      </c>
      <c r="B15553" s="34">
        <v>18</v>
      </c>
      <c r="C15553" s="34">
        <v>27</v>
      </c>
      <c r="D15553" s="34">
        <v>65</v>
      </c>
      <c r="E15553" s="34">
        <v>37</v>
      </c>
      <c r="F15553" s="34">
        <v>26</v>
      </c>
      <c r="G15553" s="34">
        <v>32</v>
      </c>
      <c r="H15553" s="34">
        <v>15</v>
      </c>
      <c r="I15553" s="34">
        <v>28</v>
      </c>
      <c r="J15553" s="34">
        <v>14</v>
      </c>
      <c r="K15553" s="34">
        <v>34</v>
      </c>
      <c r="L15553" s="34">
        <v>5</v>
      </c>
      <c r="M15553" s="34">
        <v>14</v>
      </c>
      <c r="N15553" s="34">
        <v>24</v>
      </c>
      <c r="O15553" s="34">
        <v>16</v>
      </c>
      <c r="P15553" s="34">
        <v>14</v>
      </c>
      <c r="Q15553" s="34">
        <v>27</v>
      </c>
      <c r="R15553" s="34">
        <v>15</v>
      </c>
      <c r="S15553" s="34">
        <v>40</v>
      </c>
      <c r="T15553" s="34">
        <v>12</v>
      </c>
      <c r="U15553" s="34">
        <v>14</v>
      </c>
      <c r="V15553" s="34">
        <v>18</v>
      </c>
      <c r="W15553" s="34">
        <v>26</v>
      </c>
      <c r="X15553" s="34">
        <v>34</v>
      </c>
      <c r="Y15553" s="34">
        <v>12</v>
      </c>
      <c r="Z15553" s="34">
        <v>29</v>
      </c>
      <c r="AA15553" s="34">
        <v>29</v>
      </c>
      <c r="AB15553" s="34">
        <v>11</v>
      </c>
      <c r="AC15553" s="34">
        <v>48</v>
      </c>
    </row>
    <row r="15554" spans="1:29" x14ac:dyDescent="0.2">
      <c r="A15554" s="34" t="s">
        <v>76047</v>
      </c>
      <c r="B15554" s="34">
        <v>89</v>
      </c>
      <c r="C15554" s="34">
        <v>76</v>
      </c>
      <c r="D15554" s="34">
        <v>103</v>
      </c>
      <c r="E15554" s="34">
        <v>73</v>
      </c>
      <c r="F15554" s="34">
        <v>103</v>
      </c>
      <c r="G15554" s="34">
        <v>63</v>
      </c>
      <c r="H15554" s="34">
        <v>86</v>
      </c>
      <c r="I15554" s="34">
        <v>71</v>
      </c>
      <c r="J15554" s="34">
        <v>78</v>
      </c>
      <c r="K15554" s="34">
        <v>80</v>
      </c>
      <c r="L15554" s="34">
        <v>81</v>
      </c>
      <c r="M15554" s="34">
        <v>69</v>
      </c>
      <c r="N15554" s="34">
        <v>83</v>
      </c>
      <c r="O15554" s="34">
        <v>59</v>
      </c>
      <c r="P15554" s="34">
        <v>56</v>
      </c>
      <c r="Q15554" s="34">
        <v>93</v>
      </c>
      <c r="R15554" s="34">
        <v>122</v>
      </c>
      <c r="S15554" s="34">
        <v>88</v>
      </c>
      <c r="T15554" s="34">
        <v>118</v>
      </c>
      <c r="U15554" s="34">
        <v>93</v>
      </c>
      <c r="V15554" s="34">
        <v>158</v>
      </c>
      <c r="W15554" s="34">
        <v>118</v>
      </c>
      <c r="X15554" s="34">
        <v>144</v>
      </c>
      <c r="Y15554" s="34">
        <v>101</v>
      </c>
      <c r="Z15554" s="34">
        <v>140</v>
      </c>
      <c r="AA15554" s="34">
        <v>98</v>
      </c>
      <c r="AB15554" s="34">
        <v>156</v>
      </c>
      <c r="AC15554" s="34">
        <v>106</v>
      </c>
    </row>
    <row r="15555" spans="1:29" x14ac:dyDescent="0.2">
      <c r="A15555" s="34" t="s">
        <v>76048</v>
      </c>
      <c r="B15555" s="34">
        <v>161</v>
      </c>
      <c r="C15555" s="34">
        <v>276</v>
      </c>
      <c r="D15555" s="34">
        <v>387</v>
      </c>
      <c r="E15555" s="34">
        <v>287</v>
      </c>
      <c r="F15555" s="34">
        <v>308</v>
      </c>
      <c r="G15555" s="34">
        <v>298</v>
      </c>
      <c r="H15555" s="34">
        <v>264</v>
      </c>
      <c r="I15555" s="34">
        <v>283</v>
      </c>
      <c r="J15555" s="34">
        <v>227</v>
      </c>
      <c r="K15555" s="34">
        <v>308</v>
      </c>
      <c r="L15555" s="34">
        <v>135</v>
      </c>
      <c r="M15555" s="34">
        <v>250</v>
      </c>
      <c r="N15555" s="34">
        <v>224</v>
      </c>
      <c r="O15555" s="34">
        <v>266</v>
      </c>
      <c r="P15555" s="34">
        <v>281</v>
      </c>
      <c r="Q15555" s="34">
        <v>313</v>
      </c>
      <c r="R15555" s="34">
        <v>312</v>
      </c>
      <c r="S15555" s="34">
        <v>371</v>
      </c>
      <c r="T15555" s="34">
        <v>204</v>
      </c>
      <c r="U15555" s="34">
        <v>229</v>
      </c>
      <c r="V15555" s="34">
        <v>352</v>
      </c>
      <c r="W15555" s="34">
        <v>321</v>
      </c>
      <c r="X15555" s="34">
        <v>351</v>
      </c>
      <c r="Y15555" s="34">
        <v>190</v>
      </c>
      <c r="Z15555" s="34">
        <v>418</v>
      </c>
      <c r="AA15555" s="34">
        <v>345</v>
      </c>
      <c r="AB15555" s="34">
        <v>274</v>
      </c>
      <c r="AC15555" s="34">
        <v>416</v>
      </c>
    </row>
    <row r="15556" spans="1:29" x14ac:dyDescent="0.2">
      <c r="A15556" s="34" t="s">
        <v>76049</v>
      </c>
      <c r="B15556" s="34">
        <v>68</v>
      </c>
      <c r="C15556" s="34">
        <v>61</v>
      </c>
      <c r="D15556" s="34">
        <v>53</v>
      </c>
      <c r="E15556" s="34">
        <v>52</v>
      </c>
      <c r="F15556" s="34">
        <v>57</v>
      </c>
      <c r="G15556" s="34">
        <v>56</v>
      </c>
      <c r="H15556" s="34">
        <v>47</v>
      </c>
      <c r="I15556" s="34">
        <v>44</v>
      </c>
      <c r="J15556" s="34">
        <v>54</v>
      </c>
      <c r="K15556" s="34">
        <v>67</v>
      </c>
      <c r="L15556" s="34">
        <v>51</v>
      </c>
      <c r="M15556" s="34">
        <v>54</v>
      </c>
      <c r="N15556" s="34">
        <v>52</v>
      </c>
      <c r="O15556" s="34">
        <v>55</v>
      </c>
      <c r="P15556" s="34">
        <v>60</v>
      </c>
      <c r="Q15556" s="34">
        <v>60</v>
      </c>
      <c r="R15556" s="34">
        <v>89</v>
      </c>
      <c r="S15556" s="34">
        <v>58</v>
      </c>
      <c r="T15556" s="34">
        <v>66</v>
      </c>
      <c r="U15556" s="34">
        <v>62</v>
      </c>
      <c r="V15556" s="34">
        <v>91</v>
      </c>
      <c r="W15556" s="34">
        <v>77</v>
      </c>
      <c r="X15556" s="34">
        <v>60</v>
      </c>
      <c r="Y15556" s="34">
        <v>71</v>
      </c>
      <c r="Z15556" s="34">
        <v>77</v>
      </c>
      <c r="AA15556" s="34">
        <v>47</v>
      </c>
      <c r="AB15556" s="34">
        <v>53</v>
      </c>
      <c r="AC15556" s="34">
        <v>105</v>
      </c>
    </row>
    <row r="15557" spans="1:29" x14ac:dyDescent="0.2">
      <c r="A15557" s="34" t="s">
        <v>76050</v>
      </c>
      <c r="B15557" s="34">
        <v>14</v>
      </c>
      <c r="C15557" s="34">
        <v>14</v>
      </c>
      <c r="D15557" s="34">
        <v>18</v>
      </c>
      <c r="E15557" s="34">
        <v>33</v>
      </c>
      <c r="F15557" s="34">
        <v>11</v>
      </c>
      <c r="G15557" s="34">
        <v>15</v>
      </c>
      <c r="H15557" s="34">
        <v>6</v>
      </c>
      <c r="I15557" s="34">
        <v>17</v>
      </c>
      <c r="J15557" s="34">
        <v>13</v>
      </c>
      <c r="K15557" s="34">
        <v>11</v>
      </c>
      <c r="L15557" s="34">
        <v>7</v>
      </c>
      <c r="M15557" s="34">
        <v>4</v>
      </c>
      <c r="N15557" s="34">
        <v>9</v>
      </c>
      <c r="O15557" s="34">
        <v>17</v>
      </c>
      <c r="P15557" s="34">
        <v>11</v>
      </c>
      <c r="Q15557" s="34">
        <v>7</v>
      </c>
      <c r="R15557" s="34">
        <v>14</v>
      </c>
      <c r="S15557" s="34">
        <v>17</v>
      </c>
      <c r="T15557" s="34">
        <v>2</v>
      </c>
      <c r="U15557" s="34">
        <v>7</v>
      </c>
      <c r="V15557" s="34">
        <v>12</v>
      </c>
      <c r="W15557" s="34">
        <v>11</v>
      </c>
      <c r="X15557" s="34">
        <v>7</v>
      </c>
      <c r="Y15557" s="34">
        <v>6</v>
      </c>
      <c r="Z15557" s="34">
        <v>7</v>
      </c>
      <c r="AA15557" s="34">
        <v>11</v>
      </c>
      <c r="AB15557" s="34">
        <v>5</v>
      </c>
      <c r="AC15557" s="34">
        <v>10</v>
      </c>
    </row>
    <row r="15558" spans="1:29" x14ac:dyDescent="0.2">
      <c r="A15558" s="34" t="s">
        <v>76051</v>
      </c>
      <c r="B15558" s="34">
        <v>87</v>
      </c>
      <c r="C15558" s="34">
        <v>100</v>
      </c>
      <c r="D15558" s="34">
        <v>156</v>
      </c>
      <c r="E15558" s="34">
        <v>109</v>
      </c>
      <c r="F15558" s="34">
        <v>102</v>
      </c>
      <c r="G15558" s="34">
        <v>101</v>
      </c>
      <c r="H15558" s="34">
        <v>106</v>
      </c>
      <c r="I15558" s="34">
        <v>89</v>
      </c>
      <c r="J15558" s="34">
        <v>78</v>
      </c>
      <c r="K15558" s="34">
        <v>80</v>
      </c>
      <c r="L15558" s="34">
        <v>57</v>
      </c>
      <c r="M15558" s="34">
        <v>71</v>
      </c>
      <c r="N15558" s="34">
        <v>81</v>
      </c>
      <c r="O15558" s="34">
        <v>77</v>
      </c>
      <c r="P15558" s="34">
        <v>96</v>
      </c>
      <c r="Q15558" s="34">
        <v>103</v>
      </c>
      <c r="R15558" s="34">
        <v>94</v>
      </c>
      <c r="S15558" s="34">
        <v>116</v>
      </c>
      <c r="T15558" s="34">
        <v>98</v>
      </c>
      <c r="U15558" s="34">
        <v>63</v>
      </c>
      <c r="V15558" s="34">
        <v>118</v>
      </c>
      <c r="W15558" s="34">
        <v>106</v>
      </c>
      <c r="X15558" s="34">
        <v>124</v>
      </c>
      <c r="Y15558" s="34">
        <v>65</v>
      </c>
      <c r="Z15558" s="34">
        <v>133</v>
      </c>
      <c r="AA15558" s="34">
        <v>93</v>
      </c>
      <c r="AB15558" s="34">
        <v>85</v>
      </c>
      <c r="AC15558" s="34">
        <v>129</v>
      </c>
    </row>
    <row r="15559" spans="1:29" x14ac:dyDescent="0.2">
      <c r="A15559" s="34" t="s">
        <v>76052</v>
      </c>
      <c r="B15559" s="34">
        <v>38</v>
      </c>
      <c r="C15559" s="34">
        <v>29</v>
      </c>
      <c r="D15559" s="34">
        <v>75</v>
      </c>
      <c r="E15559" s="34">
        <v>49</v>
      </c>
      <c r="F15559" s="34">
        <v>53</v>
      </c>
      <c r="G15559" s="34">
        <v>30</v>
      </c>
      <c r="H15559" s="34">
        <v>73</v>
      </c>
      <c r="I15559" s="34">
        <v>43</v>
      </c>
      <c r="J15559" s="34">
        <v>50</v>
      </c>
      <c r="K15559" s="34">
        <v>85</v>
      </c>
      <c r="L15559" s="34">
        <v>33</v>
      </c>
      <c r="M15559" s="34">
        <v>49</v>
      </c>
      <c r="N15559" s="34">
        <v>34</v>
      </c>
      <c r="O15559" s="34">
        <v>48</v>
      </c>
      <c r="P15559" s="34">
        <v>30</v>
      </c>
      <c r="Q15559" s="34">
        <v>58</v>
      </c>
      <c r="R15559" s="34">
        <v>64</v>
      </c>
      <c r="S15559" s="34">
        <v>66</v>
      </c>
      <c r="T15559" s="34">
        <v>37</v>
      </c>
      <c r="U15559" s="34">
        <v>41</v>
      </c>
      <c r="V15559" s="34">
        <v>47</v>
      </c>
      <c r="W15559" s="34">
        <v>63</v>
      </c>
      <c r="X15559" s="34">
        <v>56</v>
      </c>
      <c r="Y15559" s="34">
        <v>57</v>
      </c>
      <c r="Z15559" s="34">
        <v>77</v>
      </c>
      <c r="AA15559" s="34">
        <v>85</v>
      </c>
      <c r="AB15559" s="34">
        <v>40</v>
      </c>
      <c r="AC15559" s="34">
        <v>93</v>
      </c>
    </row>
    <row r="15560" spans="1:29" x14ac:dyDescent="0.2">
      <c r="A15560" s="34" t="s">
        <v>76053</v>
      </c>
      <c r="B15560" s="34">
        <v>156</v>
      </c>
      <c r="C15560" s="34">
        <v>123</v>
      </c>
      <c r="D15560" s="34">
        <v>178</v>
      </c>
      <c r="E15560" s="34">
        <v>141</v>
      </c>
      <c r="F15560" s="34">
        <v>144</v>
      </c>
      <c r="G15560" s="34">
        <v>145</v>
      </c>
      <c r="H15560" s="34">
        <v>149</v>
      </c>
      <c r="I15560" s="34">
        <v>114</v>
      </c>
      <c r="J15560" s="34">
        <v>137</v>
      </c>
      <c r="K15560" s="34">
        <v>116</v>
      </c>
      <c r="L15560" s="34">
        <v>69</v>
      </c>
      <c r="M15560" s="34">
        <v>90</v>
      </c>
      <c r="N15560" s="34">
        <v>136</v>
      </c>
      <c r="O15560" s="34">
        <v>124</v>
      </c>
      <c r="P15560" s="34">
        <v>128</v>
      </c>
      <c r="Q15560" s="34">
        <v>171</v>
      </c>
      <c r="R15560" s="34">
        <v>136</v>
      </c>
      <c r="S15560" s="34">
        <v>213</v>
      </c>
      <c r="T15560" s="34">
        <v>150</v>
      </c>
      <c r="U15560" s="34">
        <v>121</v>
      </c>
      <c r="V15560" s="34">
        <v>159</v>
      </c>
      <c r="W15560" s="34">
        <v>131</v>
      </c>
      <c r="X15560" s="34">
        <v>182</v>
      </c>
      <c r="Y15560" s="34">
        <v>95</v>
      </c>
      <c r="Z15560" s="34">
        <v>190</v>
      </c>
      <c r="AA15560" s="34">
        <v>161</v>
      </c>
      <c r="AB15560" s="34">
        <v>131</v>
      </c>
      <c r="AC15560" s="34">
        <v>183</v>
      </c>
    </row>
    <row r="15561" spans="1:29" x14ac:dyDescent="0.2">
      <c r="A15561" s="34" t="s">
        <v>76054</v>
      </c>
      <c r="B15561" s="34">
        <v>66</v>
      </c>
      <c r="C15561" s="34">
        <v>85</v>
      </c>
      <c r="D15561" s="34">
        <v>180</v>
      </c>
      <c r="E15561" s="34">
        <v>134</v>
      </c>
      <c r="F15561" s="34">
        <v>124</v>
      </c>
      <c r="G15561" s="34">
        <v>112</v>
      </c>
      <c r="H15561" s="34">
        <v>79</v>
      </c>
      <c r="I15561" s="34">
        <v>90</v>
      </c>
      <c r="J15561" s="34">
        <v>91</v>
      </c>
      <c r="K15561" s="34">
        <v>121</v>
      </c>
      <c r="L15561" s="34">
        <v>41</v>
      </c>
      <c r="M15561" s="34">
        <v>77</v>
      </c>
      <c r="N15561" s="34">
        <v>109</v>
      </c>
      <c r="O15561" s="34">
        <v>76</v>
      </c>
      <c r="P15561" s="34">
        <v>73</v>
      </c>
      <c r="Q15561" s="34">
        <v>87</v>
      </c>
      <c r="R15561" s="34">
        <v>79</v>
      </c>
      <c r="S15561" s="34">
        <v>121</v>
      </c>
      <c r="T15561" s="34">
        <v>63</v>
      </c>
      <c r="U15561" s="34">
        <v>76</v>
      </c>
      <c r="V15561" s="34">
        <v>97</v>
      </c>
      <c r="W15561" s="34">
        <v>80</v>
      </c>
      <c r="X15561" s="34">
        <v>160</v>
      </c>
      <c r="Y15561" s="34">
        <v>49</v>
      </c>
      <c r="Z15561" s="34">
        <v>131</v>
      </c>
      <c r="AA15561" s="34">
        <v>136</v>
      </c>
      <c r="AB15561" s="34">
        <v>63</v>
      </c>
      <c r="AC15561" s="34">
        <v>156</v>
      </c>
    </row>
    <row r="15562" spans="1:29" x14ac:dyDescent="0.2">
      <c r="A15562" s="34" t="s">
        <v>76055</v>
      </c>
      <c r="B15562" s="34">
        <v>28</v>
      </c>
      <c r="C15562" s="34">
        <v>88</v>
      </c>
      <c r="D15562" s="34">
        <v>50</v>
      </c>
      <c r="E15562" s="34">
        <v>65</v>
      </c>
      <c r="F15562" s="34">
        <v>32</v>
      </c>
      <c r="G15562" s="34">
        <v>57</v>
      </c>
      <c r="H15562" s="34">
        <v>33</v>
      </c>
      <c r="I15562" s="34">
        <v>69</v>
      </c>
      <c r="J15562" s="34">
        <v>55</v>
      </c>
      <c r="K15562" s="34">
        <v>55</v>
      </c>
      <c r="L15562" s="34">
        <v>14</v>
      </c>
      <c r="M15562" s="34">
        <v>46</v>
      </c>
      <c r="N15562" s="34">
        <v>36</v>
      </c>
      <c r="O15562" s="34">
        <v>37</v>
      </c>
      <c r="P15562" s="34">
        <v>29</v>
      </c>
      <c r="Q15562" s="34">
        <v>71</v>
      </c>
      <c r="R15562" s="34">
        <v>45</v>
      </c>
      <c r="S15562" s="34">
        <v>94</v>
      </c>
      <c r="T15562" s="34">
        <v>21</v>
      </c>
      <c r="U15562" s="34">
        <v>41</v>
      </c>
      <c r="V15562" s="34">
        <v>45</v>
      </c>
      <c r="W15562" s="34">
        <v>59</v>
      </c>
      <c r="X15562" s="34">
        <v>52</v>
      </c>
      <c r="Y15562" s="34">
        <v>47</v>
      </c>
      <c r="Z15562" s="34">
        <v>31</v>
      </c>
      <c r="AA15562" s="34">
        <v>88</v>
      </c>
      <c r="AB15562" s="34">
        <v>44</v>
      </c>
      <c r="AC15562" s="34">
        <v>95</v>
      </c>
    </row>
    <row r="15563" spans="1:29" x14ac:dyDescent="0.2">
      <c r="A15563" s="34" t="s">
        <v>76056</v>
      </c>
      <c r="B15563" s="34">
        <v>20</v>
      </c>
      <c r="C15563" s="34">
        <v>14</v>
      </c>
      <c r="D15563" s="34">
        <v>16</v>
      </c>
      <c r="E15563" s="34">
        <v>19</v>
      </c>
      <c r="F15563" s="34">
        <v>8</v>
      </c>
      <c r="G15563" s="34">
        <v>14</v>
      </c>
      <c r="H15563" s="34">
        <v>11</v>
      </c>
      <c r="I15563" s="34">
        <v>15</v>
      </c>
      <c r="J15563" s="34">
        <v>2</v>
      </c>
      <c r="K15563" s="34">
        <v>14</v>
      </c>
      <c r="L15563" s="34">
        <v>3</v>
      </c>
      <c r="M15563" s="34">
        <v>9</v>
      </c>
      <c r="N15563" s="34">
        <v>17</v>
      </c>
      <c r="O15563" s="34">
        <v>9</v>
      </c>
      <c r="P15563" s="34">
        <v>13</v>
      </c>
      <c r="Q15563" s="34">
        <v>15</v>
      </c>
      <c r="R15563" s="34">
        <v>21</v>
      </c>
      <c r="S15563" s="34">
        <v>36</v>
      </c>
      <c r="T15563" s="34">
        <v>8</v>
      </c>
      <c r="U15563" s="34">
        <v>8</v>
      </c>
      <c r="V15563" s="34">
        <v>19</v>
      </c>
      <c r="W15563" s="34">
        <v>2</v>
      </c>
      <c r="X15563" s="34">
        <v>18</v>
      </c>
      <c r="Y15563" s="34">
        <v>12</v>
      </c>
      <c r="Z15563" s="34">
        <v>8</v>
      </c>
      <c r="AA15563" s="34">
        <v>19</v>
      </c>
      <c r="AB15563" s="34">
        <v>13</v>
      </c>
      <c r="AC15563" s="34">
        <v>14</v>
      </c>
    </row>
    <row r="15564" spans="1:29" x14ac:dyDescent="0.2">
      <c r="A15564" s="34" t="s">
        <v>76057</v>
      </c>
      <c r="B15564" s="34">
        <v>42</v>
      </c>
      <c r="C15564" s="34">
        <v>30</v>
      </c>
      <c r="D15564" s="34">
        <v>29</v>
      </c>
      <c r="E15564" s="34">
        <v>12</v>
      </c>
      <c r="F15564" s="34">
        <v>14</v>
      </c>
      <c r="G15564" s="34">
        <v>21</v>
      </c>
      <c r="H15564" s="34">
        <v>8</v>
      </c>
      <c r="I15564" s="34">
        <v>14</v>
      </c>
      <c r="J15564" s="34">
        <v>17</v>
      </c>
      <c r="K15564" s="34">
        <v>20</v>
      </c>
      <c r="L15564" s="34">
        <v>11</v>
      </c>
      <c r="M15564" s="34">
        <v>9</v>
      </c>
      <c r="N15564" s="34">
        <v>21</v>
      </c>
      <c r="O15564" s="34">
        <v>11</v>
      </c>
      <c r="P15564" s="34">
        <v>8</v>
      </c>
      <c r="Q15564" s="34">
        <v>11</v>
      </c>
      <c r="R15564" s="34">
        <v>7</v>
      </c>
      <c r="S15564" s="34">
        <v>19</v>
      </c>
      <c r="T15564" s="34">
        <v>5</v>
      </c>
      <c r="U15564" s="34">
        <v>6</v>
      </c>
      <c r="V15564" s="34">
        <v>19</v>
      </c>
      <c r="W15564" s="34">
        <v>6</v>
      </c>
      <c r="X15564" s="34">
        <v>14</v>
      </c>
      <c r="Y15564" s="34">
        <v>6</v>
      </c>
      <c r="Z15564" s="34">
        <v>17</v>
      </c>
      <c r="AA15564" s="34">
        <v>19</v>
      </c>
      <c r="AB15564" s="34">
        <v>12</v>
      </c>
      <c r="AC15564" s="34">
        <v>26</v>
      </c>
    </row>
    <row r="15565" spans="1:29" x14ac:dyDescent="0.2">
      <c r="A15565" s="34" t="s">
        <v>76058</v>
      </c>
      <c r="B15565" s="34">
        <v>42</v>
      </c>
      <c r="C15565" s="34">
        <v>94</v>
      </c>
      <c r="D15565" s="34">
        <v>88</v>
      </c>
      <c r="E15565" s="34">
        <v>110</v>
      </c>
      <c r="F15565" s="34">
        <v>74</v>
      </c>
      <c r="G15565" s="34">
        <v>120</v>
      </c>
      <c r="H15565" s="34">
        <v>68</v>
      </c>
      <c r="I15565" s="34">
        <v>99</v>
      </c>
      <c r="J15565" s="34">
        <v>66</v>
      </c>
      <c r="K15565" s="34">
        <v>119</v>
      </c>
      <c r="L15565" s="34">
        <v>36</v>
      </c>
      <c r="M15565" s="34">
        <v>74</v>
      </c>
      <c r="N15565" s="34">
        <v>44</v>
      </c>
      <c r="O15565" s="34">
        <v>79</v>
      </c>
      <c r="P15565" s="34">
        <v>52</v>
      </c>
      <c r="Q15565" s="34">
        <v>106</v>
      </c>
      <c r="R15565" s="34">
        <v>75</v>
      </c>
      <c r="S15565" s="34">
        <v>82</v>
      </c>
      <c r="T15565" s="34">
        <v>64</v>
      </c>
      <c r="U15565" s="34">
        <v>73</v>
      </c>
      <c r="V15565" s="34">
        <v>81</v>
      </c>
      <c r="W15565" s="34">
        <v>100</v>
      </c>
      <c r="X15565" s="34">
        <v>86</v>
      </c>
      <c r="Y15565" s="34">
        <v>65</v>
      </c>
      <c r="Z15565" s="34">
        <v>74</v>
      </c>
      <c r="AA15565" s="34">
        <v>104</v>
      </c>
      <c r="AB15565" s="34">
        <v>48</v>
      </c>
      <c r="AC15565" s="34">
        <v>108</v>
      </c>
    </row>
    <row r="15566" spans="1:29" x14ac:dyDescent="0.2">
      <c r="A15566" s="34" t="s">
        <v>76059</v>
      </c>
      <c r="B15566" s="34">
        <v>17</v>
      </c>
      <c r="C15566" s="34">
        <v>30</v>
      </c>
      <c r="D15566" s="34">
        <v>16</v>
      </c>
      <c r="E15566" s="34">
        <v>15</v>
      </c>
      <c r="F15566" s="34">
        <v>24</v>
      </c>
      <c r="G15566" s="34">
        <v>27</v>
      </c>
      <c r="H15566" s="34">
        <v>25</v>
      </c>
      <c r="I15566" s="34">
        <v>23</v>
      </c>
      <c r="J15566" s="34">
        <v>16</v>
      </c>
      <c r="K15566" s="34">
        <v>26</v>
      </c>
      <c r="L15566" s="34">
        <v>12</v>
      </c>
      <c r="M15566" s="34">
        <v>10</v>
      </c>
      <c r="N15566" s="34">
        <v>22</v>
      </c>
      <c r="O15566" s="34">
        <v>12</v>
      </c>
      <c r="P15566" s="34">
        <v>11</v>
      </c>
      <c r="Q15566" s="34">
        <v>16</v>
      </c>
      <c r="R15566" s="34">
        <v>21</v>
      </c>
      <c r="S15566" s="34">
        <v>28</v>
      </c>
      <c r="T15566" s="34">
        <v>14</v>
      </c>
      <c r="U15566" s="34">
        <v>11</v>
      </c>
      <c r="V15566" s="34">
        <v>28</v>
      </c>
      <c r="W15566" s="34">
        <v>26</v>
      </c>
      <c r="X15566" s="34">
        <v>34</v>
      </c>
      <c r="Y15566" s="34">
        <v>9</v>
      </c>
      <c r="Z15566" s="34">
        <v>24</v>
      </c>
      <c r="AA15566" s="34">
        <v>36</v>
      </c>
      <c r="AB15566" s="34">
        <v>3</v>
      </c>
      <c r="AC15566" s="34">
        <v>22</v>
      </c>
    </row>
    <row r="15567" spans="1:29" x14ac:dyDescent="0.2">
      <c r="A15567" s="34" t="s">
        <v>76060</v>
      </c>
      <c r="B15567" s="34">
        <v>33</v>
      </c>
      <c r="C15567" s="34">
        <v>170</v>
      </c>
      <c r="D15567" s="34">
        <v>15</v>
      </c>
      <c r="E15567" s="34">
        <v>178</v>
      </c>
      <c r="F15567" s="34">
        <v>28</v>
      </c>
      <c r="G15567" s="34">
        <v>180</v>
      </c>
      <c r="H15567" s="34">
        <v>34</v>
      </c>
      <c r="I15567" s="34">
        <v>149</v>
      </c>
      <c r="J15567" s="34">
        <v>21</v>
      </c>
      <c r="K15567" s="34">
        <v>171</v>
      </c>
      <c r="L15567" s="34">
        <v>10</v>
      </c>
      <c r="M15567" s="34">
        <v>134</v>
      </c>
      <c r="N15567" s="34">
        <v>13</v>
      </c>
      <c r="O15567" s="34">
        <v>141</v>
      </c>
      <c r="P15567" s="34">
        <v>11</v>
      </c>
      <c r="Q15567" s="34">
        <v>145</v>
      </c>
      <c r="R15567" s="34">
        <v>13</v>
      </c>
      <c r="S15567" s="34">
        <v>177</v>
      </c>
      <c r="T15567" s="34">
        <v>17</v>
      </c>
      <c r="U15567" s="34">
        <v>108</v>
      </c>
      <c r="V15567" s="34">
        <v>31</v>
      </c>
      <c r="W15567" s="34">
        <v>110</v>
      </c>
      <c r="X15567" s="34">
        <v>28</v>
      </c>
      <c r="Y15567" s="34">
        <v>82</v>
      </c>
      <c r="Z15567" s="34">
        <v>32</v>
      </c>
      <c r="AA15567" s="34">
        <v>135</v>
      </c>
      <c r="AB15567" s="34">
        <v>18</v>
      </c>
      <c r="AC15567" s="34">
        <v>195</v>
      </c>
    </row>
    <row r="15568" spans="1:29" x14ac:dyDescent="0.2">
      <c r="A15568" s="34" t="s">
        <v>76061</v>
      </c>
      <c r="B15568" s="34">
        <v>21</v>
      </c>
      <c r="C15568" s="34">
        <v>47</v>
      </c>
      <c r="D15568" s="34">
        <v>36</v>
      </c>
      <c r="E15568" s="34">
        <v>28</v>
      </c>
      <c r="F15568" s="34">
        <v>20</v>
      </c>
      <c r="G15568" s="34">
        <v>36</v>
      </c>
      <c r="H15568" s="34">
        <v>15</v>
      </c>
      <c r="I15568" s="34">
        <v>30</v>
      </c>
      <c r="J15568" s="34">
        <v>24</v>
      </c>
      <c r="K15568" s="34">
        <v>44</v>
      </c>
      <c r="L15568" s="34">
        <v>7</v>
      </c>
      <c r="M15568" s="34">
        <v>43</v>
      </c>
      <c r="N15568" s="34">
        <v>20</v>
      </c>
      <c r="O15568" s="34">
        <v>22</v>
      </c>
      <c r="P15568" s="34">
        <v>18</v>
      </c>
      <c r="Q15568" s="34">
        <v>34</v>
      </c>
      <c r="R15568" s="34">
        <v>10</v>
      </c>
      <c r="S15568" s="34">
        <v>45</v>
      </c>
      <c r="T15568" s="34">
        <v>16</v>
      </c>
      <c r="U15568" s="34">
        <v>11</v>
      </c>
      <c r="V15568" s="34">
        <v>13</v>
      </c>
      <c r="W15568" s="34">
        <v>15</v>
      </c>
      <c r="X15568" s="34">
        <v>20</v>
      </c>
      <c r="Y15568" s="34">
        <v>19</v>
      </c>
      <c r="Z15568" s="34">
        <v>27</v>
      </c>
      <c r="AA15568" s="34">
        <v>48</v>
      </c>
      <c r="AB15568" s="34">
        <v>12</v>
      </c>
      <c r="AC15568" s="34">
        <v>37</v>
      </c>
    </row>
    <row r="15569" spans="1:29" x14ac:dyDescent="0.2">
      <c r="A15569" s="34" t="s">
        <v>76062</v>
      </c>
      <c r="B15569" s="34">
        <v>12</v>
      </c>
      <c r="C15569" s="34">
        <v>13</v>
      </c>
      <c r="D15569" s="34">
        <v>13</v>
      </c>
      <c r="E15569" s="34">
        <v>13</v>
      </c>
      <c r="F15569" s="34">
        <v>16</v>
      </c>
      <c r="G15569" s="34">
        <v>26</v>
      </c>
      <c r="H15569" s="34">
        <v>15</v>
      </c>
      <c r="I15569" s="34">
        <v>10</v>
      </c>
      <c r="J15569" s="34">
        <v>10</v>
      </c>
      <c r="K15569" s="34">
        <v>5</v>
      </c>
      <c r="L15569" s="34">
        <v>5</v>
      </c>
      <c r="M15569" s="34">
        <v>11</v>
      </c>
      <c r="N15569" s="34">
        <v>18</v>
      </c>
      <c r="O15569" s="34">
        <v>10</v>
      </c>
      <c r="P15569" s="34">
        <v>9</v>
      </c>
      <c r="Q15569" s="34">
        <v>28</v>
      </c>
      <c r="R15569" s="34">
        <v>9</v>
      </c>
      <c r="S15569" s="34">
        <v>19</v>
      </c>
      <c r="T15569" s="34">
        <v>10</v>
      </c>
      <c r="U15569" s="34">
        <v>13</v>
      </c>
      <c r="V15569" s="34">
        <v>17</v>
      </c>
      <c r="W15569" s="34">
        <v>16</v>
      </c>
      <c r="X15569" s="34">
        <v>22</v>
      </c>
      <c r="Y15569" s="34">
        <v>9</v>
      </c>
      <c r="Z15569" s="34">
        <v>11</v>
      </c>
      <c r="AA15569" s="34">
        <v>9</v>
      </c>
      <c r="AB15569" s="34">
        <v>10</v>
      </c>
      <c r="AC15569" s="34">
        <v>14</v>
      </c>
    </row>
    <row r="15570" spans="1:29" x14ac:dyDescent="0.2">
      <c r="A15570" s="34" t="s">
        <v>76063</v>
      </c>
      <c r="B15570" s="34">
        <v>11</v>
      </c>
      <c r="C15570" s="34">
        <v>9</v>
      </c>
      <c r="D15570" s="34">
        <v>10</v>
      </c>
      <c r="E15570" s="34">
        <v>20</v>
      </c>
      <c r="F15570" s="34">
        <v>6</v>
      </c>
      <c r="G15570" s="34">
        <v>8</v>
      </c>
      <c r="H15570" s="34">
        <v>8</v>
      </c>
      <c r="I15570" s="34">
        <v>5</v>
      </c>
      <c r="J15570" s="34">
        <v>5</v>
      </c>
      <c r="K15570" s="34">
        <v>6</v>
      </c>
      <c r="L15570" s="34">
        <v>1</v>
      </c>
      <c r="M15570" s="34">
        <v>4</v>
      </c>
      <c r="N15570" s="34">
        <v>5</v>
      </c>
      <c r="O15570" s="34">
        <v>5</v>
      </c>
      <c r="P15570" s="34">
        <v>10</v>
      </c>
      <c r="Q15570" s="34">
        <v>9</v>
      </c>
      <c r="R15570" s="34">
        <v>4</v>
      </c>
      <c r="S15570" s="34">
        <v>17</v>
      </c>
      <c r="T15570" s="34">
        <v>3</v>
      </c>
      <c r="U15570" s="34">
        <v>5</v>
      </c>
      <c r="V15570" s="34">
        <v>2</v>
      </c>
      <c r="W15570" s="34">
        <v>10</v>
      </c>
      <c r="X15570" s="34">
        <v>9</v>
      </c>
      <c r="Y15570" s="34">
        <v>7</v>
      </c>
      <c r="Z15570" s="34">
        <v>5</v>
      </c>
      <c r="AA15570" s="34">
        <v>9</v>
      </c>
      <c r="AB15570" s="34">
        <v>3</v>
      </c>
      <c r="AC15570" s="34">
        <v>14</v>
      </c>
    </row>
    <row r="15571" spans="1:29" x14ac:dyDescent="0.2">
      <c r="A15571" s="34" t="s">
        <v>76064</v>
      </c>
      <c r="B15571" s="34">
        <v>25</v>
      </c>
      <c r="C15571" s="34">
        <v>50</v>
      </c>
      <c r="D15571" s="34">
        <v>76</v>
      </c>
      <c r="E15571" s="34">
        <v>63</v>
      </c>
      <c r="F15571" s="34">
        <v>60</v>
      </c>
      <c r="G15571" s="34">
        <v>51</v>
      </c>
      <c r="H15571" s="34">
        <v>40</v>
      </c>
      <c r="I15571" s="34">
        <v>63</v>
      </c>
      <c r="J15571" s="34">
        <v>39</v>
      </c>
      <c r="K15571" s="34">
        <v>91</v>
      </c>
      <c r="L15571" s="34">
        <v>22</v>
      </c>
      <c r="M15571" s="34">
        <v>62</v>
      </c>
      <c r="N15571" s="34">
        <v>58</v>
      </c>
      <c r="O15571" s="34">
        <v>46</v>
      </c>
      <c r="P15571" s="34">
        <v>43</v>
      </c>
      <c r="Q15571" s="34">
        <v>92</v>
      </c>
      <c r="R15571" s="34">
        <v>62</v>
      </c>
      <c r="S15571" s="34">
        <v>90</v>
      </c>
      <c r="T15571" s="34">
        <v>41</v>
      </c>
      <c r="U15571" s="34">
        <v>43</v>
      </c>
      <c r="V15571" s="34">
        <v>59</v>
      </c>
      <c r="W15571" s="34">
        <v>62</v>
      </c>
      <c r="X15571" s="34">
        <v>42</v>
      </c>
      <c r="Y15571" s="34">
        <v>31</v>
      </c>
      <c r="Z15571" s="34">
        <v>62</v>
      </c>
      <c r="AA15571" s="34">
        <v>86</v>
      </c>
      <c r="AB15571" s="34">
        <v>70</v>
      </c>
      <c r="AC15571" s="34">
        <v>117</v>
      </c>
    </row>
    <row r="15572" spans="1:29" x14ac:dyDescent="0.2">
      <c r="A15572" s="34" t="s">
        <v>76065</v>
      </c>
      <c r="B15572" s="34">
        <v>80</v>
      </c>
      <c r="C15572" s="34">
        <v>140</v>
      </c>
      <c r="D15572" s="34">
        <v>159</v>
      </c>
      <c r="E15572" s="34">
        <v>148</v>
      </c>
      <c r="F15572" s="34">
        <v>169</v>
      </c>
      <c r="G15572" s="34">
        <v>97</v>
      </c>
      <c r="H15572" s="34">
        <v>143</v>
      </c>
      <c r="I15572" s="34">
        <v>128</v>
      </c>
      <c r="J15572" s="34">
        <v>132</v>
      </c>
      <c r="K15572" s="34">
        <v>147</v>
      </c>
      <c r="L15572" s="34">
        <v>106</v>
      </c>
      <c r="M15572" s="34">
        <v>123</v>
      </c>
      <c r="N15572" s="34">
        <v>110</v>
      </c>
      <c r="O15572" s="34">
        <v>111</v>
      </c>
      <c r="P15572" s="34">
        <v>125</v>
      </c>
      <c r="Q15572" s="34">
        <v>177</v>
      </c>
      <c r="R15572" s="34">
        <v>149</v>
      </c>
      <c r="S15572" s="34">
        <v>163</v>
      </c>
      <c r="T15572" s="34">
        <v>153</v>
      </c>
      <c r="U15572" s="34">
        <v>130</v>
      </c>
      <c r="V15572" s="34">
        <v>139</v>
      </c>
      <c r="W15572" s="34">
        <v>126</v>
      </c>
      <c r="X15572" s="34">
        <v>192</v>
      </c>
      <c r="Y15572" s="34">
        <v>120</v>
      </c>
      <c r="Z15572" s="34">
        <v>145</v>
      </c>
      <c r="AA15572" s="34">
        <v>144</v>
      </c>
      <c r="AB15572" s="34">
        <v>129</v>
      </c>
      <c r="AC15572" s="34">
        <v>185</v>
      </c>
    </row>
    <row r="15573" spans="1:29" x14ac:dyDescent="0.2">
      <c r="A15573" s="34" t="s">
        <v>76066</v>
      </c>
      <c r="B15573" s="34">
        <v>52</v>
      </c>
      <c r="C15573" s="34">
        <v>35</v>
      </c>
      <c r="D15573" s="34">
        <v>59</v>
      </c>
      <c r="E15573" s="34">
        <v>54</v>
      </c>
      <c r="F15573" s="34">
        <v>29</v>
      </c>
      <c r="G15573" s="34">
        <v>57</v>
      </c>
      <c r="H15573" s="34">
        <v>56</v>
      </c>
      <c r="I15573" s="34">
        <v>21</v>
      </c>
      <c r="J15573" s="34">
        <v>42</v>
      </c>
      <c r="K15573" s="34">
        <v>26</v>
      </c>
      <c r="L15573" s="34">
        <v>22</v>
      </c>
      <c r="M15573" s="34">
        <v>37</v>
      </c>
      <c r="N15573" s="34">
        <v>32</v>
      </c>
      <c r="O15573" s="34">
        <v>22</v>
      </c>
      <c r="P15573" s="34">
        <v>34</v>
      </c>
      <c r="Q15573" s="34">
        <v>40</v>
      </c>
      <c r="R15573" s="34">
        <v>46</v>
      </c>
      <c r="S15573" s="34">
        <v>48</v>
      </c>
      <c r="T15573" s="34">
        <v>44</v>
      </c>
      <c r="U15573" s="34">
        <v>29</v>
      </c>
      <c r="V15573" s="34">
        <v>26</v>
      </c>
      <c r="W15573" s="34">
        <v>55</v>
      </c>
      <c r="X15573" s="34">
        <v>42</v>
      </c>
      <c r="Y15573" s="34">
        <v>41</v>
      </c>
      <c r="Z15573" s="34">
        <v>36</v>
      </c>
      <c r="AA15573" s="34">
        <v>42</v>
      </c>
      <c r="AB15573" s="34">
        <v>34</v>
      </c>
      <c r="AC15573" s="34">
        <v>55</v>
      </c>
    </row>
    <row r="15574" spans="1:29" x14ac:dyDescent="0.2">
      <c r="A15574" s="34" t="s">
        <v>76067</v>
      </c>
      <c r="B15574" s="34">
        <v>16</v>
      </c>
      <c r="C15574" s="34">
        <v>42</v>
      </c>
      <c r="D15574" s="34">
        <v>33</v>
      </c>
      <c r="E15574" s="34">
        <v>40</v>
      </c>
      <c r="F15574" s="34">
        <v>31</v>
      </c>
      <c r="G15574" s="34">
        <v>18</v>
      </c>
      <c r="H15574" s="34">
        <v>29</v>
      </c>
      <c r="I15574" s="34">
        <v>36</v>
      </c>
      <c r="J15574" s="34">
        <v>20</v>
      </c>
      <c r="K15574" s="34">
        <v>30</v>
      </c>
      <c r="L15574" s="34">
        <v>16</v>
      </c>
      <c r="M15574" s="34">
        <v>34</v>
      </c>
      <c r="N15574" s="34">
        <v>30</v>
      </c>
      <c r="O15574" s="34">
        <v>29</v>
      </c>
      <c r="P15574" s="34">
        <v>24</v>
      </c>
      <c r="Q15574" s="34">
        <v>40</v>
      </c>
      <c r="R15574" s="34">
        <v>33</v>
      </c>
      <c r="S15574" s="34">
        <v>31</v>
      </c>
      <c r="T15574" s="34">
        <v>22</v>
      </c>
      <c r="U15574" s="34">
        <v>22</v>
      </c>
      <c r="V15574" s="34">
        <v>20</v>
      </c>
      <c r="W15574" s="34">
        <v>36</v>
      </c>
      <c r="X15574" s="34">
        <v>23</v>
      </c>
      <c r="Y15574" s="34">
        <v>27</v>
      </c>
      <c r="Z15574" s="34">
        <v>23</v>
      </c>
      <c r="AA15574" s="34">
        <v>44</v>
      </c>
      <c r="AB15574" s="34">
        <v>18</v>
      </c>
      <c r="AC15574" s="34">
        <v>71</v>
      </c>
    </row>
    <row r="15575" spans="1:29" x14ac:dyDescent="0.2">
      <c r="A15575" s="34" t="s">
        <v>76068</v>
      </c>
      <c r="B15575" s="34">
        <v>28</v>
      </c>
      <c r="C15575" s="34">
        <v>25</v>
      </c>
      <c r="D15575" s="34">
        <v>21</v>
      </c>
      <c r="E15575" s="34">
        <v>35</v>
      </c>
      <c r="F15575" s="34">
        <v>24</v>
      </c>
      <c r="G15575" s="34">
        <v>19</v>
      </c>
      <c r="H15575" s="34">
        <v>16</v>
      </c>
      <c r="I15575" s="34">
        <v>24</v>
      </c>
      <c r="J15575" s="34">
        <v>10</v>
      </c>
      <c r="K15575" s="34">
        <v>40</v>
      </c>
      <c r="L15575" s="34">
        <v>6</v>
      </c>
      <c r="M15575" s="34">
        <v>25</v>
      </c>
      <c r="N15575" s="34">
        <v>19</v>
      </c>
      <c r="O15575" s="34">
        <v>19</v>
      </c>
      <c r="P15575" s="34">
        <v>17</v>
      </c>
      <c r="Q15575" s="34">
        <v>21</v>
      </c>
      <c r="R15575" s="34">
        <v>14</v>
      </c>
      <c r="S15575" s="34">
        <v>38</v>
      </c>
      <c r="T15575" s="34">
        <v>12</v>
      </c>
      <c r="U15575" s="34">
        <v>30</v>
      </c>
      <c r="V15575" s="34">
        <v>13</v>
      </c>
      <c r="W15575" s="34">
        <v>16</v>
      </c>
      <c r="X15575" s="34">
        <v>24</v>
      </c>
      <c r="Y15575" s="34">
        <v>21</v>
      </c>
      <c r="Z15575" s="34">
        <v>10</v>
      </c>
      <c r="AA15575" s="34">
        <v>27</v>
      </c>
      <c r="AB15575" s="34">
        <v>7</v>
      </c>
      <c r="AC15575" s="34">
        <v>35</v>
      </c>
    </row>
    <row r="15576" spans="1:29" x14ac:dyDescent="0.2">
      <c r="A15576" s="34" t="s">
        <v>76069</v>
      </c>
      <c r="B15576" s="34">
        <v>18</v>
      </c>
      <c r="C15576" s="34">
        <v>9</v>
      </c>
      <c r="D15576" s="34">
        <v>8</v>
      </c>
      <c r="E15576" s="34">
        <v>8</v>
      </c>
      <c r="F15576" s="34">
        <v>7</v>
      </c>
      <c r="G15576" s="34">
        <v>4</v>
      </c>
      <c r="H15576" s="34">
        <v>8</v>
      </c>
      <c r="I15576" s="34">
        <v>7</v>
      </c>
      <c r="J15576" s="34">
        <v>4</v>
      </c>
      <c r="K15576" s="34">
        <v>6</v>
      </c>
      <c r="L15576" s="34">
        <v>8</v>
      </c>
      <c r="M15576" s="34">
        <v>8</v>
      </c>
      <c r="N15576" s="34">
        <v>5</v>
      </c>
      <c r="O15576" s="34">
        <v>5</v>
      </c>
      <c r="P15576" s="34">
        <v>5</v>
      </c>
      <c r="Q15576" s="34">
        <v>11</v>
      </c>
      <c r="R15576" s="34">
        <v>6</v>
      </c>
      <c r="S15576" s="34">
        <v>12</v>
      </c>
      <c r="T15576" s="34">
        <v>6</v>
      </c>
      <c r="U15576" s="34">
        <v>8</v>
      </c>
      <c r="V15576" s="34">
        <v>10</v>
      </c>
      <c r="W15576" s="34">
        <v>3</v>
      </c>
      <c r="X15576" s="34">
        <v>6</v>
      </c>
      <c r="Y15576" s="34">
        <v>7</v>
      </c>
      <c r="Z15576" s="34">
        <v>10</v>
      </c>
      <c r="AA15576" s="34">
        <v>6</v>
      </c>
      <c r="AB15576" s="34">
        <v>2</v>
      </c>
      <c r="AC15576" s="34">
        <v>13</v>
      </c>
    </row>
    <row r="15577" spans="1:29" x14ac:dyDescent="0.2">
      <c r="A15577" s="34" t="s">
        <v>76070</v>
      </c>
      <c r="B15577" s="34">
        <v>10</v>
      </c>
      <c r="C15577" s="34">
        <v>26</v>
      </c>
      <c r="D15577" s="34">
        <v>24</v>
      </c>
      <c r="E15577" s="34">
        <v>8</v>
      </c>
      <c r="F15577" s="34">
        <v>23</v>
      </c>
      <c r="G15577" s="34">
        <v>25</v>
      </c>
      <c r="H15577" s="34">
        <v>17</v>
      </c>
      <c r="I15577" s="34">
        <v>14</v>
      </c>
      <c r="J15577" s="34">
        <v>10</v>
      </c>
      <c r="K15577" s="34">
        <v>12</v>
      </c>
      <c r="L15577" s="34">
        <v>9</v>
      </c>
      <c r="M15577" s="34">
        <v>5</v>
      </c>
      <c r="N15577" s="34">
        <v>6</v>
      </c>
      <c r="O15577" s="34">
        <v>5</v>
      </c>
      <c r="P15577" s="34">
        <v>4</v>
      </c>
      <c r="Q15577" s="34">
        <v>19</v>
      </c>
      <c r="R15577" s="34">
        <v>15</v>
      </c>
      <c r="S15577" s="34">
        <v>25</v>
      </c>
      <c r="T15577" s="34">
        <v>16</v>
      </c>
      <c r="U15577" s="34">
        <v>9</v>
      </c>
      <c r="V15577" s="34">
        <v>16</v>
      </c>
      <c r="W15577" s="34">
        <v>12</v>
      </c>
      <c r="X15577" s="34">
        <v>16</v>
      </c>
      <c r="Y15577" s="34">
        <v>10</v>
      </c>
      <c r="Z15577" s="34">
        <v>10</v>
      </c>
      <c r="AA15577" s="34">
        <v>12</v>
      </c>
      <c r="AB15577" s="34">
        <v>7</v>
      </c>
      <c r="AC15577" s="34">
        <v>10</v>
      </c>
    </row>
    <row r="15578" spans="1:29" x14ac:dyDescent="0.2">
      <c r="A15578" s="34" t="s">
        <v>76071</v>
      </c>
      <c r="B15578" s="34">
        <v>63</v>
      </c>
      <c r="C15578" s="34">
        <v>41</v>
      </c>
      <c r="D15578" s="34">
        <v>42</v>
      </c>
      <c r="E15578" s="34">
        <v>27</v>
      </c>
      <c r="F15578" s="34">
        <v>35</v>
      </c>
      <c r="G15578" s="34">
        <v>62</v>
      </c>
      <c r="H15578" s="34">
        <v>33</v>
      </c>
      <c r="I15578" s="34">
        <v>38</v>
      </c>
      <c r="J15578" s="34">
        <v>23</v>
      </c>
      <c r="K15578" s="34">
        <v>49</v>
      </c>
      <c r="L15578" s="34">
        <v>28</v>
      </c>
      <c r="M15578" s="34">
        <v>14</v>
      </c>
      <c r="N15578" s="34">
        <v>24</v>
      </c>
      <c r="O15578" s="34">
        <v>30</v>
      </c>
      <c r="P15578" s="34">
        <v>23</v>
      </c>
      <c r="Q15578" s="34">
        <v>45</v>
      </c>
      <c r="R15578" s="34">
        <v>51</v>
      </c>
      <c r="S15578" s="34">
        <v>65</v>
      </c>
      <c r="T15578" s="34">
        <v>41</v>
      </c>
      <c r="U15578" s="34">
        <v>20</v>
      </c>
      <c r="V15578" s="34">
        <v>33</v>
      </c>
      <c r="W15578" s="34">
        <v>36</v>
      </c>
      <c r="X15578" s="34">
        <v>68</v>
      </c>
      <c r="Y15578" s="34">
        <v>36</v>
      </c>
      <c r="Z15578" s="34">
        <v>24</v>
      </c>
      <c r="AA15578" s="34">
        <v>46</v>
      </c>
      <c r="AB15578" s="34">
        <v>36</v>
      </c>
      <c r="AC15578" s="34">
        <v>70</v>
      </c>
    </row>
    <row r="15579" spans="1:29" x14ac:dyDescent="0.2">
      <c r="A15579" s="34" t="s">
        <v>76072</v>
      </c>
      <c r="B15579" s="34">
        <v>40</v>
      </c>
      <c r="C15579" s="34">
        <v>64</v>
      </c>
      <c r="D15579" s="34">
        <v>96</v>
      </c>
      <c r="E15579" s="34">
        <v>91</v>
      </c>
      <c r="F15579" s="34">
        <v>74</v>
      </c>
      <c r="G15579" s="34">
        <v>100</v>
      </c>
      <c r="H15579" s="34">
        <v>77</v>
      </c>
      <c r="I15579" s="34">
        <v>90</v>
      </c>
      <c r="J15579" s="34">
        <v>62</v>
      </c>
      <c r="K15579" s="34">
        <v>110</v>
      </c>
      <c r="L15579" s="34">
        <v>34</v>
      </c>
      <c r="M15579" s="34">
        <v>61</v>
      </c>
      <c r="N15579" s="34">
        <v>60</v>
      </c>
      <c r="O15579" s="34">
        <v>81</v>
      </c>
      <c r="P15579" s="34">
        <v>45</v>
      </c>
      <c r="Q15579" s="34">
        <v>89</v>
      </c>
      <c r="R15579" s="34">
        <v>55</v>
      </c>
      <c r="S15579" s="34">
        <v>120</v>
      </c>
      <c r="T15579" s="34">
        <v>38</v>
      </c>
      <c r="U15579" s="34">
        <v>74</v>
      </c>
      <c r="V15579" s="34">
        <v>81</v>
      </c>
      <c r="W15579" s="34">
        <v>86</v>
      </c>
      <c r="X15579" s="34">
        <v>76</v>
      </c>
      <c r="Y15579" s="34">
        <v>56</v>
      </c>
      <c r="Z15579" s="34">
        <v>54</v>
      </c>
      <c r="AA15579" s="34">
        <v>74</v>
      </c>
      <c r="AB15579" s="34">
        <v>41</v>
      </c>
      <c r="AC15579" s="34">
        <v>113</v>
      </c>
    </row>
    <row r="15580" spans="1:29" x14ac:dyDescent="0.2">
      <c r="A15580" s="34" t="s">
        <v>76073</v>
      </c>
      <c r="B15580" s="34">
        <v>23</v>
      </c>
      <c r="C15580" s="34">
        <v>40</v>
      </c>
      <c r="D15580" s="34">
        <v>76</v>
      </c>
      <c r="E15580" s="34">
        <v>44</v>
      </c>
      <c r="F15580" s="34">
        <v>49</v>
      </c>
      <c r="G15580" s="34">
        <v>54</v>
      </c>
      <c r="H15580" s="34">
        <v>34</v>
      </c>
      <c r="I15580" s="34">
        <v>46</v>
      </c>
      <c r="J15580" s="34">
        <v>35</v>
      </c>
      <c r="K15580" s="34">
        <v>62</v>
      </c>
      <c r="L15580" s="34">
        <v>22</v>
      </c>
      <c r="M15580" s="34">
        <v>43</v>
      </c>
      <c r="N15580" s="34">
        <v>24</v>
      </c>
      <c r="O15580" s="34">
        <v>46</v>
      </c>
      <c r="P15580" s="34">
        <v>43</v>
      </c>
      <c r="Q15580" s="34">
        <v>24</v>
      </c>
      <c r="R15580" s="34">
        <v>32</v>
      </c>
      <c r="S15580" s="34">
        <v>58</v>
      </c>
      <c r="T15580" s="34">
        <v>16</v>
      </c>
      <c r="U15580" s="34">
        <v>35</v>
      </c>
      <c r="V15580" s="34">
        <v>36</v>
      </c>
      <c r="W15580" s="34">
        <v>37</v>
      </c>
      <c r="X15580" s="34">
        <v>39</v>
      </c>
      <c r="Y15580" s="34">
        <v>34</v>
      </c>
      <c r="Z15580" s="34">
        <v>58</v>
      </c>
      <c r="AA15580" s="34">
        <v>32</v>
      </c>
      <c r="AB15580" s="34">
        <v>18</v>
      </c>
      <c r="AC15580" s="34">
        <v>60</v>
      </c>
    </row>
    <row r="15581" spans="1:29" x14ac:dyDescent="0.2">
      <c r="A15581" s="34" t="s">
        <v>76074</v>
      </c>
      <c r="B15581" s="34">
        <v>64</v>
      </c>
      <c r="C15581" s="34">
        <v>66</v>
      </c>
      <c r="D15581" s="34">
        <v>92</v>
      </c>
      <c r="E15581" s="34">
        <v>71</v>
      </c>
      <c r="F15581" s="34">
        <v>59</v>
      </c>
      <c r="G15581" s="34">
        <v>61</v>
      </c>
      <c r="H15581" s="34">
        <v>72</v>
      </c>
      <c r="I15581" s="34">
        <v>81</v>
      </c>
      <c r="J15581" s="34">
        <v>35</v>
      </c>
      <c r="K15581" s="34">
        <v>100</v>
      </c>
      <c r="L15581" s="34">
        <v>37</v>
      </c>
      <c r="M15581" s="34">
        <v>49</v>
      </c>
      <c r="N15581" s="34">
        <v>65</v>
      </c>
      <c r="O15581" s="34">
        <v>58</v>
      </c>
      <c r="P15581" s="34">
        <v>60</v>
      </c>
      <c r="Q15581" s="34">
        <v>84</v>
      </c>
      <c r="R15581" s="34">
        <v>78</v>
      </c>
      <c r="S15581" s="34">
        <v>108</v>
      </c>
      <c r="T15581" s="34">
        <v>40</v>
      </c>
      <c r="U15581" s="34">
        <v>67</v>
      </c>
      <c r="V15581" s="34">
        <v>81</v>
      </c>
      <c r="W15581" s="34">
        <v>75</v>
      </c>
      <c r="X15581" s="34">
        <v>74</v>
      </c>
      <c r="Y15581" s="34">
        <v>75</v>
      </c>
      <c r="Z15581" s="34">
        <v>65</v>
      </c>
      <c r="AA15581" s="34">
        <v>106</v>
      </c>
      <c r="AB15581" s="34">
        <v>54</v>
      </c>
      <c r="AC15581" s="34">
        <v>148</v>
      </c>
    </row>
    <row r="15582" spans="1:29" x14ac:dyDescent="0.2">
      <c r="A15582" s="34" t="s">
        <v>76075</v>
      </c>
      <c r="B15582" s="34">
        <v>74</v>
      </c>
      <c r="C15582" s="34">
        <v>120</v>
      </c>
      <c r="D15582" s="34">
        <v>114</v>
      </c>
      <c r="E15582" s="34">
        <v>127</v>
      </c>
      <c r="F15582" s="34">
        <v>99</v>
      </c>
      <c r="G15582" s="34">
        <v>140</v>
      </c>
      <c r="H15582" s="34">
        <v>96</v>
      </c>
      <c r="I15582" s="34">
        <v>88</v>
      </c>
      <c r="J15582" s="34">
        <v>73</v>
      </c>
      <c r="K15582" s="34">
        <v>133</v>
      </c>
      <c r="L15582" s="34">
        <v>55</v>
      </c>
      <c r="M15582" s="34">
        <v>83</v>
      </c>
      <c r="N15582" s="34">
        <v>101</v>
      </c>
      <c r="O15582" s="34">
        <v>94</v>
      </c>
      <c r="P15582" s="34">
        <v>90</v>
      </c>
      <c r="Q15582" s="34">
        <v>125</v>
      </c>
      <c r="R15582" s="34">
        <v>99</v>
      </c>
      <c r="S15582" s="34">
        <v>118</v>
      </c>
      <c r="T15582" s="34">
        <v>61</v>
      </c>
      <c r="U15582" s="34">
        <v>125</v>
      </c>
      <c r="V15582" s="34">
        <v>96</v>
      </c>
      <c r="W15582" s="34">
        <v>111</v>
      </c>
      <c r="X15582" s="34">
        <v>115</v>
      </c>
      <c r="Y15582" s="34">
        <v>72</v>
      </c>
      <c r="Z15582" s="34">
        <v>104</v>
      </c>
      <c r="AA15582" s="34">
        <v>138</v>
      </c>
      <c r="AB15582" s="34">
        <v>84</v>
      </c>
      <c r="AC15582" s="34">
        <v>162</v>
      </c>
    </row>
    <row r="15583" spans="1:29" x14ac:dyDescent="0.2">
      <c r="A15583" s="34" t="s">
        <v>76076</v>
      </c>
      <c r="B15583" s="34">
        <v>65</v>
      </c>
      <c r="C15583" s="34">
        <v>70</v>
      </c>
      <c r="D15583" s="34">
        <v>76</v>
      </c>
      <c r="E15583" s="34">
        <v>85</v>
      </c>
      <c r="F15583" s="34">
        <v>69</v>
      </c>
      <c r="G15583" s="34">
        <v>116</v>
      </c>
      <c r="H15583" s="34">
        <v>56</v>
      </c>
      <c r="I15583" s="34">
        <v>85</v>
      </c>
      <c r="J15583" s="34">
        <v>80</v>
      </c>
      <c r="K15583" s="34">
        <v>90</v>
      </c>
      <c r="L15583" s="34">
        <v>60</v>
      </c>
      <c r="M15583" s="34">
        <v>99</v>
      </c>
      <c r="N15583" s="34">
        <v>59</v>
      </c>
      <c r="O15583" s="34">
        <v>75</v>
      </c>
      <c r="P15583" s="34">
        <v>58</v>
      </c>
      <c r="Q15583" s="34">
        <v>82</v>
      </c>
      <c r="R15583" s="34">
        <v>76</v>
      </c>
      <c r="S15583" s="34">
        <v>109</v>
      </c>
      <c r="T15583" s="34">
        <v>84</v>
      </c>
      <c r="U15583" s="34">
        <v>81</v>
      </c>
      <c r="V15583" s="34">
        <v>109</v>
      </c>
      <c r="W15583" s="34">
        <v>60</v>
      </c>
      <c r="X15583" s="34">
        <v>90</v>
      </c>
      <c r="Y15583" s="34">
        <v>121</v>
      </c>
      <c r="Z15583" s="34">
        <v>93</v>
      </c>
      <c r="AA15583" s="34">
        <v>81</v>
      </c>
      <c r="AB15583" s="34">
        <v>89</v>
      </c>
      <c r="AC15583" s="34">
        <v>151</v>
      </c>
    </row>
    <row r="15584" spans="1:29" x14ac:dyDescent="0.2">
      <c r="A15584" s="34" t="s">
        <v>76077</v>
      </c>
      <c r="B15584" s="34">
        <v>50</v>
      </c>
      <c r="C15584" s="34">
        <v>34</v>
      </c>
      <c r="D15584" s="34">
        <v>23</v>
      </c>
      <c r="E15584" s="34">
        <v>26</v>
      </c>
      <c r="F15584" s="34">
        <v>33</v>
      </c>
      <c r="G15584" s="34">
        <v>24</v>
      </c>
      <c r="H15584" s="34">
        <v>15</v>
      </c>
      <c r="I15584" s="34">
        <v>25</v>
      </c>
      <c r="J15584" s="34">
        <v>21</v>
      </c>
      <c r="K15584" s="34">
        <v>18</v>
      </c>
      <c r="L15584" s="34">
        <v>17</v>
      </c>
      <c r="M15584" s="34">
        <v>32</v>
      </c>
      <c r="N15584" s="34">
        <v>15</v>
      </c>
      <c r="O15584" s="34">
        <v>21</v>
      </c>
      <c r="P15584" s="34">
        <v>11</v>
      </c>
      <c r="Q15584" s="34">
        <v>31</v>
      </c>
      <c r="R15584" s="34">
        <v>24</v>
      </c>
      <c r="S15584" s="34">
        <v>39</v>
      </c>
      <c r="T15584" s="34">
        <v>7</v>
      </c>
      <c r="U15584" s="34">
        <v>8</v>
      </c>
      <c r="V15584" s="34">
        <v>21</v>
      </c>
      <c r="W15584" s="34">
        <v>23</v>
      </c>
      <c r="X15584" s="34">
        <v>20</v>
      </c>
      <c r="Y15584" s="34">
        <v>21</v>
      </c>
      <c r="Z15584" s="34">
        <v>21</v>
      </c>
      <c r="AA15584" s="34">
        <v>47</v>
      </c>
      <c r="AB15584" s="34">
        <v>26</v>
      </c>
      <c r="AC15584" s="34">
        <v>62</v>
      </c>
    </row>
    <row r="15585" spans="1:29" x14ac:dyDescent="0.2">
      <c r="A15585" s="34" t="s">
        <v>76078</v>
      </c>
      <c r="B15585" s="34">
        <v>71</v>
      </c>
      <c r="C15585" s="34">
        <v>106</v>
      </c>
      <c r="D15585" s="34">
        <v>137</v>
      </c>
      <c r="E15585" s="34">
        <v>132</v>
      </c>
      <c r="F15585" s="34">
        <v>98</v>
      </c>
      <c r="G15585" s="34">
        <v>145</v>
      </c>
      <c r="H15585" s="34">
        <v>92</v>
      </c>
      <c r="I15585" s="34">
        <v>75</v>
      </c>
      <c r="J15585" s="34">
        <v>84</v>
      </c>
      <c r="K15585" s="34">
        <v>89</v>
      </c>
      <c r="L15585" s="34">
        <v>80</v>
      </c>
      <c r="M15585" s="34">
        <v>86</v>
      </c>
      <c r="N15585" s="34">
        <v>92</v>
      </c>
      <c r="O15585" s="34">
        <v>120</v>
      </c>
      <c r="P15585" s="34">
        <v>109</v>
      </c>
      <c r="Q15585" s="34">
        <v>161</v>
      </c>
      <c r="R15585" s="34">
        <v>120</v>
      </c>
      <c r="S15585" s="34">
        <v>89</v>
      </c>
      <c r="T15585" s="34">
        <v>110</v>
      </c>
      <c r="U15585" s="34">
        <v>81</v>
      </c>
      <c r="V15585" s="34">
        <v>122</v>
      </c>
      <c r="W15585" s="34">
        <v>117</v>
      </c>
      <c r="X15585" s="34">
        <v>118</v>
      </c>
      <c r="Y15585" s="34">
        <v>95</v>
      </c>
      <c r="Z15585" s="34">
        <v>111</v>
      </c>
      <c r="AA15585" s="34">
        <v>126</v>
      </c>
      <c r="AB15585" s="34">
        <v>93</v>
      </c>
      <c r="AC15585" s="34">
        <v>106</v>
      </c>
    </row>
    <row r="15586" spans="1:29" x14ac:dyDescent="0.2">
      <c r="A15586" s="34" t="s">
        <v>76079</v>
      </c>
      <c r="B15586" s="34">
        <v>36</v>
      </c>
      <c r="C15586" s="34">
        <v>106</v>
      </c>
      <c r="D15586" s="34">
        <v>62</v>
      </c>
      <c r="E15586" s="34">
        <v>84</v>
      </c>
      <c r="F15586" s="34">
        <v>62</v>
      </c>
      <c r="G15586" s="34">
        <v>91</v>
      </c>
      <c r="H15586" s="34">
        <v>65</v>
      </c>
      <c r="I15586" s="34">
        <v>63</v>
      </c>
      <c r="J15586" s="34">
        <v>44</v>
      </c>
      <c r="K15586" s="34">
        <v>89</v>
      </c>
      <c r="L15586" s="34">
        <v>30</v>
      </c>
      <c r="M15586" s="34">
        <v>66</v>
      </c>
      <c r="N15586" s="34">
        <v>28</v>
      </c>
      <c r="O15586" s="34">
        <v>59</v>
      </c>
      <c r="P15586" s="34">
        <v>45</v>
      </c>
      <c r="Q15586" s="34">
        <v>112</v>
      </c>
      <c r="R15586" s="34">
        <v>35</v>
      </c>
      <c r="S15586" s="34">
        <v>133</v>
      </c>
      <c r="T15586" s="34">
        <v>44</v>
      </c>
      <c r="U15586" s="34">
        <v>66</v>
      </c>
      <c r="V15586" s="34">
        <v>58</v>
      </c>
      <c r="W15586" s="34">
        <v>75</v>
      </c>
      <c r="X15586" s="34">
        <v>68</v>
      </c>
      <c r="Y15586" s="34">
        <v>66</v>
      </c>
      <c r="Z15586" s="34">
        <v>61</v>
      </c>
      <c r="AA15586" s="34">
        <v>92</v>
      </c>
      <c r="AB15586" s="34">
        <v>50</v>
      </c>
      <c r="AC15586" s="34">
        <v>99</v>
      </c>
    </row>
    <row r="15587" spans="1:29" x14ac:dyDescent="0.2">
      <c r="A15587" s="34" t="s">
        <v>76080</v>
      </c>
      <c r="B15587" s="34">
        <v>25</v>
      </c>
      <c r="C15587" s="34">
        <v>33</v>
      </c>
      <c r="D15587" s="34">
        <v>32</v>
      </c>
      <c r="E15587" s="34">
        <v>35</v>
      </c>
      <c r="F15587" s="34">
        <v>26</v>
      </c>
      <c r="G15587" s="34">
        <v>20</v>
      </c>
      <c r="H15587" s="34">
        <v>35</v>
      </c>
      <c r="I15587" s="34">
        <v>27</v>
      </c>
      <c r="J15587" s="34">
        <v>28</v>
      </c>
      <c r="K15587" s="34">
        <v>24</v>
      </c>
      <c r="L15587" s="34">
        <v>26</v>
      </c>
      <c r="M15587" s="34">
        <v>32</v>
      </c>
      <c r="N15587" s="34">
        <v>16</v>
      </c>
      <c r="O15587" s="34">
        <v>20</v>
      </c>
      <c r="P15587" s="34">
        <v>15</v>
      </c>
      <c r="Q15587" s="34">
        <v>51</v>
      </c>
      <c r="R15587" s="34">
        <v>51</v>
      </c>
      <c r="S15587" s="34">
        <v>45</v>
      </c>
      <c r="T15587" s="34">
        <v>32</v>
      </c>
      <c r="U15587" s="34">
        <v>23</v>
      </c>
      <c r="V15587" s="34">
        <v>28</v>
      </c>
      <c r="W15587" s="34">
        <v>55</v>
      </c>
      <c r="X15587" s="34">
        <v>68</v>
      </c>
      <c r="Y15587" s="34">
        <v>47</v>
      </c>
      <c r="Z15587" s="34">
        <v>37</v>
      </c>
      <c r="AA15587" s="34">
        <v>30</v>
      </c>
      <c r="AB15587" s="34">
        <v>34</v>
      </c>
      <c r="AC15587" s="34">
        <v>33</v>
      </c>
    </row>
    <row r="15588" spans="1:29" x14ac:dyDescent="0.2">
      <c r="A15588" s="34" t="s">
        <v>76081</v>
      </c>
      <c r="B15588" s="34">
        <v>25</v>
      </c>
      <c r="C15588" s="34">
        <v>28</v>
      </c>
      <c r="D15588" s="34">
        <v>33</v>
      </c>
      <c r="E15588" s="34">
        <v>20</v>
      </c>
      <c r="F15588" s="34">
        <v>28</v>
      </c>
      <c r="G15588" s="34">
        <v>19</v>
      </c>
      <c r="H15588" s="34">
        <v>35</v>
      </c>
      <c r="I15588" s="34">
        <v>56</v>
      </c>
      <c r="J15588" s="34">
        <v>25</v>
      </c>
      <c r="K15588" s="34">
        <v>51</v>
      </c>
      <c r="L15588" s="34">
        <v>10</v>
      </c>
      <c r="M15588" s="34">
        <v>43</v>
      </c>
      <c r="N15588" s="34">
        <v>26</v>
      </c>
      <c r="O15588" s="34">
        <v>23</v>
      </c>
      <c r="P15588" s="34">
        <v>34</v>
      </c>
      <c r="Q15588" s="34">
        <v>31</v>
      </c>
      <c r="R15588" s="34">
        <v>31</v>
      </c>
      <c r="S15588" s="34">
        <v>42</v>
      </c>
      <c r="T15588" s="34">
        <v>24</v>
      </c>
      <c r="U15588" s="34">
        <v>30</v>
      </c>
      <c r="V15588" s="34">
        <v>26</v>
      </c>
      <c r="W15588" s="34">
        <v>40</v>
      </c>
      <c r="X15588" s="34">
        <v>51</v>
      </c>
      <c r="Y15588" s="34">
        <v>22</v>
      </c>
      <c r="Z15588" s="34">
        <v>26</v>
      </c>
      <c r="AA15588" s="34">
        <v>30</v>
      </c>
      <c r="AB15588" s="34">
        <v>22</v>
      </c>
      <c r="AC15588" s="34">
        <v>61</v>
      </c>
    </row>
    <row r="15589" spans="1:29" x14ac:dyDescent="0.2">
      <c r="A15589" s="34" t="s">
        <v>76082</v>
      </c>
      <c r="B15589" s="34">
        <v>0</v>
      </c>
      <c r="C15589" s="34">
        <v>0</v>
      </c>
      <c r="D15589" s="34">
        <v>0</v>
      </c>
      <c r="E15589" s="34">
        <v>0</v>
      </c>
      <c r="F15589" s="34">
        <v>0</v>
      </c>
      <c r="G15589" s="34">
        <v>0</v>
      </c>
      <c r="H15589" s="34">
        <v>0</v>
      </c>
      <c r="I15589" s="34">
        <v>0</v>
      </c>
      <c r="J15589" s="34">
        <v>0</v>
      </c>
      <c r="K15589" s="34">
        <v>0</v>
      </c>
      <c r="L15589" s="34">
        <v>0</v>
      </c>
      <c r="M15589" s="34">
        <v>0</v>
      </c>
      <c r="N15589" s="34">
        <v>0</v>
      </c>
      <c r="O15589" s="34">
        <v>0</v>
      </c>
      <c r="P15589" s="34">
        <v>0</v>
      </c>
      <c r="Q15589" s="34">
        <v>0</v>
      </c>
      <c r="R15589" s="34">
        <v>0</v>
      </c>
      <c r="S15589" s="34">
        <v>0</v>
      </c>
      <c r="T15589" s="34">
        <v>0</v>
      </c>
      <c r="U15589" s="34">
        <v>0</v>
      </c>
      <c r="V15589" s="34">
        <v>0</v>
      </c>
      <c r="W15589" s="34">
        <v>0</v>
      </c>
      <c r="X15589" s="34">
        <v>0</v>
      </c>
      <c r="Y15589" s="34">
        <v>0</v>
      </c>
      <c r="Z15589" s="34">
        <v>0</v>
      </c>
      <c r="AA15589" s="34">
        <v>0</v>
      </c>
      <c r="AB15589" s="34">
        <v>0</v>
      </c>
      <c r="AC15589" s="34">
        <v>0</v>
      </c>
    </row>
    <row r="15590" spans="1:29" x14ac:dyDescent="0.2">
      <c r="A15590" s="34" t="s">
        <v>76083</v>
      </c>
      <c r="B15590" s="34">
        <v>103</v>
      </c>
      <c r="C15590" s="34">
        <v>129</v>
      </c>
      <c r="D15590" s="34">
        <v>144</v>
      </c>
      <c r="E15590" s="34">
        <v>176</v>
      </c>
      <c r="F15590" s="34">
        <v>155</v>
      </c>
      <c r="G15590" s="34">
        <v>140</v>
      </c>
      <c r="H15590" s="34">
        <v>135</v>
      </c>
      <c r="I15590" s="34">
        <v>91</v>
      </c>
      <c r="J15590" s="34">
        <v>106</v>
      </c>
      <c r="K15590" s="34">
        <v>143</v>
      </c>
      <c r="L15590" s="34">
        <v>76</v>
      </c>
      <c r="M15590" s="34">
        <v>123</v>
      </c>
      <c r="N15590" s="34">
        <v>106</v>
      </c>
      <c r="O15590" s="34">
        <v>159</v>
      </c>
      <c r="P15590" s="34">
        <v>117</v>
      </c>
      <c r="Q15590" s="34">
        <v>157</v>
      </c>
      <c r="R15590" s="34">
        <v>123</v>
      </c>
      <c r="S15590" s="34">
        <v>182</v>
      </c>
      <c r="T15590" s="34">
        <v>107</v>
      </c>
      <c r="U15590" s="34">
        <v>140</v>
      </c>
      <c r="V15590" s="34">
        <v>217</v>
      </c>
      <c r="W15590" s="34">
        <v>173</v>
      </c>
      <c r="X15590" s="34">
        <v>171</v>
      </c>
      <c r="Y15590" s="34">
        <v>103</v>
      </c>
      <c r="Z15590" s="34">
        <v>131</v>
      </c>
      <c r="AA15590" s="34">
        <v>177</v>
      </c>
      <c r="AB15590" s="34">
        <v>114</v>
      </c>
      <c r="AC15590" s="34">
        <v>236</v>
      </c>
    </row>
    <row r="15591" spans="1:29" x14ac:dyDescent="0.2">
      <c r="A15591" s="34" t="s">
        <v>76084</v>
      </c>
      <c r="B15591" s="34">
        <v>195</v>
      </c>
      <c r="C15591" s="34">
        <v>328</v>
      </c>
      <c r="D15591" s="34">
        <v>221</v>
      </c>
      <c r="E15591" s="34">
        <v>352</v>
      </c>
      <c r="F15591" s="34">
        <v>209</v>
      </c>
      <c r="G15591" s="34">
        <v>307</v>
      </c>
      <c r="H15591" s="34">
        <v>190</v>
      </c>
      <c r="I15591" s="34">
        <v>337</v>
      </c>
      <c r="J15591" s="34">
        <v>200</v>
      </c>
      <c r="K15591" s="34">
        <v>286</v>
      </c>
      <c r="L15591" s="34">
        <v>181</v>
      </c>
      <c r="M15591" s="34">
        <v>325</v>
      </c>
      <c r="N15591" s="34">
        <v>207</v>
      </c>
      <c r="O15591" s="34">
        <v>287</v>
      </c>
      <c r="P15591" s="34">
        <v>215</v>
      </c>
      <c r="Q15591" s="34">
        <v>356</v>
      </c>
      <c r="R15591" s="34">
        <v>258</v>
      </c>
      <c r="S15591" s="34">
        <v>366</v>
      </c>
      <c r="T15591" s="34">
        <v>215</v>
      </c>
      <c r="U15591" s="34">
        <v>262</v>
      </c>
      <c r="V15591" s="34">
        <v>194</v>
      </c>
      <c r="W15591" s="34">
        <v>382</v>
      </c>
      <c r="X15591" s="34">
        <v>265</v>
      </c>
      <c r="Y15591" s="34">
        <v>318</v>
      </c>
      <c r="Z15591" s="34">
        <v>208</v>
      </c>
      <c r="AA15591" s="34">
        <v>327</v>
      </c>
      <c r="AB15591" s="34">
        <v>256</v>
      </c>
      <c r="AC15591" s="34">
        <v>418</v>
      </c>
    </row>
    <row r="15592" spans="1:29" x14ac:dyDescent="0.2">
      <c r="A15592" s="34" t="s">
        <v>76085</v>
      </c>
      <c r="B15592" s="34">
        <v>103</v>
      </c>
      <c r="C15592" s="34">
        <v>283</v>
      </c>
      <c r="D15592" s="34">
        <v>299</v>
      </c>
      <c r="E15592" s="34">
        <v>268</v>
      </c>
      <c r="F15592" s="34">
        <v>218</v>
      </c>
      <c r="G15592" s="34">
        <v>250</v>
      </c>
      <c r="H15592" s="34">
        <v>171</v>
      </c>
      <c r="I15592" s="34">
        <v>204</v>
      </c>
      <c r="J15592" s="34">
        <v>137</v>
      </c>
      <c r="K15592" s="34">
        <v>257</v>
      </c>
      <c r="L15592" s="34">
        <v>81</v>
      </c>
      <c r="M15592" s="34">
        <v>195</v>
      </c>
      <c r="N15592" s="34">
        <v>202</v>
      </c>
      <c r="O15592" s="34">
        <v>191</v>
      </c>
      <c r="P15592" s="34">
        <v>118</v>
      </c>
      <c r="Q15592" s="34">
        <v>231</v>
      </c>
      <c r="R15592" s="34">
        <v>191</v>
      </c>
      <c r="S15592" s="34">
        <v>318</v>
      </c>
      <c r="T15592" s="34">
        <v>107</v>
      </c>
      <c r="U15592" s="34">
        <v>195</v>
      </c>
      <c r="V15592" s="34">
        <v>213</v>
      </c>
      <c r="W15592" s="34">
        <v>246</v>
      </c>
      <c r="X15592" s="34">
        <v>264</v>
      </c>
      <c r="Y15592" s="34">
        <v>162</v>
      </c>
      <c r="Z15592" s="34">
        <v>264</v>
      </c>
      <c r="AA15592" s="34">
        <v>292</v>
      </c>
      <c r="AB15592" s="34">
        <v>169</v>
      </c>
      <c r="AC15592" s="34">
        <v>359</v>
      </c>
    </row>
    <row r="15593" spans="1:29" x14ac:dyDescent="0.2">
      <c r="A15593" s="34" t="s">
        <v>76086</v>
      </c>
      <c r="B15593" s="34">
        <v>114</v>
      </c>
      <c r="C15593" s="34">
        <v>182</v>
      </c>
      <c r="D15593" s="34">
        <v>185</v>
      </c>
      <c r="E15593" s="34">
        <v>249</v>
      </c>
      <c r="F15593" s="34">
        <v>166</v>
      </c>
      <c r="G15593" s="34">
        <v>227</v>
      </c>
      <c r="H15593" s="34">
        <v>122</v>
      </c>
      <c r="I15593" s="34">
        <v>171</v>
      </c>
      <c r="J15593" s="34">
        <v>128</v>
      </c>
      <c r="K15593" s="34">
        <v>245</v>
      </c>
      <c r="L15593" s="34">
        <v>91</v>
      </c>
      <c r="M15593" s="34">
        <v>211</v>
      </c>
      <c r="N15593" s="34">
        <v>140</v>
      </c>
      <c r="O15593" s="34">
        <v>166</v>
      </c>
      <c r="P15593" s="34">
        <v>138</v>
      </c>
      <c r="Q15593" s="34">
        <v>296</v>
      </c>
      <c r="R15593" s="34">
        <v>160</v>
      </c>
      <c r="S15593" s="34">
        <v>263</v>
      </c>
      <c r="T15593" s="34">
        <v>141</v>
      </c>
      <c r="U15593" s="34">
        <v>193</v>
      </c>
      <c r="V15593" s="34">
        <v>177</v>
      </c>
      <c r="W15593" s="34">
        <v>230</v>
      </c>
      <c r="X15593" s="34">
        <v>200</v>
      </c>
      <c r="Y15593" s="34">
        <v>170</v>
      </c>
      <c r="Z15593" s="34">
        <v>180</v>
      </c>
      <c r="AA15593" s="34">
        <v>297</v>
      </c>
      <c r="AB15593" s="34">
        <v>181</v>
      </c>
      <c r="AC15593" s="34">
        <v>323</v>
      </c>
    </row>
    <row r="15594" spans="1:29" x14ac:dyDescent="0.2">
      <c r="A15594" s="34" t="s">
        <v>76087</v>
      </c>
      <c r="B15594" s="34">
        <v>79</v>
      </c>
      <c r="C15594" s="34">
        <v>79</v>
      </c>
      <c r="D15594" s="34">
        <v>150</v>
      </c>
      <c r="E15594" s="34">
        <v>85</v>
      </c>
      <c r="F15594" s="34">
        <v>84</v>
      </c>
      <c r="G15594" s="34">
        <v>61</v>
      </c>
      <c r="H15594" s="34">
        <v>66</v>
      </c>
      <c r="I15594" s="34">
        <v>84</v>
      </c>
      <c r="J15594" s="34">
        <v>67</v>
      </c>
      <c r="K15594" s="34">
        <v>107</v>
      </c>
      <c r="L15594" s="34">
        <v>51</v>
      </c>
      <c r="M15594" s="34">
        <v>68</v>
      </c>
      <c r="N15594" s="34">
        <v>62</v>
      </c>
      <c r="O15594" s="34">
        <v>55</v>
      </c>
      <c r="P15594" s="34">
        <v>77</v>
      </c>
      <c r="Q15594" s="34">
        <v>85</v>
      </c>
      <c r="R15594" s="34">
        <v>109</v>
      </c>
      <c r="S15594" s="34">
        <v>109</v>
      </c>
      <c r="T15594" s="34">
        <v>53</v>
      </c>
      <c r="U15594" s="34">
        <v>83</v>
      </c>
      <c r="V15594" s="34">
        <v>128</v>
      </c>
      <c r="W15594" s="34">
        <v>80</v>
      </c>
      <c r="X15594" s="34">
        <v>107</v>
      </c>
      <c r="Y15594" s="34">
        <v>67</v>
      </c>
      <c r="Z15594" s="34">
        <v>105</v>
      </c>
      <c r="AA15594" s="34">
        <v>120</v>
      </c>
      <c r="AB15594" s="34">
        <v>99</v>
      </c>
      <c r="AC15594" s="34">
        <v>101</v>
      </c>
    </row>
    <row r="15595" spans="1:29" x14ac:dyDescent="0.2">
      <c r="A15595" s="34" t="s">
        <v>76088</v>
      </c>
      <c r="B15595" s="34">
        <v>4</v>
      </c>
      <c r="C15595" s="34">
        <v>13</v>
      </c>
      <c r="D15595" s="34">
        <v>8</v>
      </c>
      <c r="E15595" s="34">
        <v>43</v>
      </c>
      <c r="F15595" s="34">
        <v>16</v>
      </c>
      <c r="G15595" s="34">
        <v>36</v>
      </c>
      <c r="H15595" s="34">
        <v>11</v>
      </c>
      <c r="I15595" s="34">
        <v>18</v>
      </c>
      <c r="J15595" s="34">
        <v>17</v>
      </c>
      <c r="K15595" s="34">
        <v>47</v>
      </c>
      <c r="L15595" s="34">
        <v>5</v>
      </c>
      <c r="M15595" s="34">
        <v>20</v>
      </c>
      <c r="N15595" s="34">
        <v>11</v>
      </c>
      <c r="O15595" s="34">
        <v>6</v>
      </c>
      <c r="P15595" s="34">
        <v>15</v>
      </c>
      <c r="Q15595" s="34">
        <v>23</v>
      </c>
      <c r="R15595" s="34">
        <v>17</v>
      </c>
      <c r="S15595" s="34">
        <v>22</v>
      </c>
      <c r="T15595" s="34">
        <v>6</v>
      </c>
      <c r="U15595" s="34">
        <v>7</v>
      </c>
      <c r="V15595" s="34">
        <v>6</v>
      </c>
      <c r="W15595" s="34">
        <v>11</v>
      </c>
      <c r="X15595" s="34">
        <v>28</v>
      </c>
      <c r="Y15595" s="34">
        <v>13</v>
      </c>
      <c r="Z15595" s="34">
        <v>23</v>
      </c>
      <c r="AA15595" s="34">
        <v>30</v>
      </c>
      <c r="AB15595" s="34">
        <v>12</v>
      </c>
      <c r="AC15595" s="34">
        <v>44</v>
      </c>
    </row>
    <row r="15596" spans="1:29" x14ac:dyDescent="0.2">
      <c r="A15596" s="34" t="s">
        <v>76089</v>
      </c>
      <c r="B15596" s="34">
        <v>55</v>
      </c>
      <c r="C15596" s="34">
        <v>48</v>
      </c>
      <c r="D15596" s="34">
        <v>59</v>
      </c>
      <c r="E15596" s="34">
        <v>63</v>
      </c>
      <c r="F15596" s="34">
        <v>46</v>
      </c>
      <c r="G15596" s="34">
        <v>52</v>
      </c>
      <c r="H15596" s="34">
        <v>61</v>
      </c>
      <c r="I15596" s="34">
        <v>46</v>
      </c>
      <c r="J15596" s="34">
        <v>37</v>
      </c>
      <c r="K15596" s="34">
        <v>43</v>
      </c>
      <c r="L15596" s="34">
        <v>44</v>
      </c>
      <c r="M15596" s="34">
        <v>35</v>
      </c>
      <c r="N15596" s="34">
        <v>59</v>
      </c>
      <c r="O15596" s="34">
        <v>56</v>
      </c>
      <c r="P15596" s="34">
        <v>59</v>
      </c>
      <c r="Q15596" s="34">
        <v>75</v>
      </c>
      <c r="R15596" s="34">
        <v>48</v>
      </c>
      <c r="S15596" s="34">
        <v>73</v>
      </c>
      <c r="T15596" s="34">
        <v>71</v>
      </c>
      <c r="U15596" s="34">
        <v>32</v>
      </c>
      <c r="V15596" s="34">
        <v>55</v>
      </c>
      <c r="W15596" s="34">
        <v>63</v>
      </c>
      <c r="X15596" s="34">
        <v>62</v>
      </c>
      <c r="Y15596" s="34">
        <v>45</v>
      </c>
      <c r="Z15596" s="34">
        <v>51</v>
      </c>
      <c r="AA15596" s="34">
        <v>79</v>
      </c>
      <c r="AB15596" s="34">
        <v>60</v>
      </c>
      <c r="AC15596" s="34">
        <v>105</v>
      </c>
    </row>
    <row r="15597" spans="1:29" x14ac:dyDescent="0.2">
      <c r="A15597" s="34" t="s">
        <v>76090</v>
      </c>
      <c r="B15597" s="34">
        <v>33</v>
      </c>
      <c r="C15597" s="34">
        <v>105</v>
      </c>
      <c r="D15597" s="34">
        <v>85</v>
      </c>
      <c r="E15597" s="34">
        <v>119</v>
      </c>
      <c r="F15597" s="34">
        <v>64</v>
      </c>
      <c r="G15597" s="34">
        <v>140</v>
      </c>
      <c r="H15597" s="34">
        <v>41</v>
      </c>
      <c r="I15597" s="34">
        <v>62</v>
      </c>
      <c r="J15597" s="34">
        <v>47</v>
      </c>
      <c r="K15597" s="34">
        <v>137</v>
      </c>
      <c r="L15597" s="34">
        <v>22</v>
      </c>
      <c r="M15597" s="34">
        <v>76</v>
      </c>
      <c r="N15597" s="34">
        <v>53</v>
      </c>
      <c r="O15597" s="34">
        <v>43</v>
      </c>
      <c r="P15597" s="34">
        <v>32</v>
      </c>
      <c r="Q15597" s="34">
        <v>78</v>
      </c>
      <c r="R15597" s="34">
        <v>62</v>
      </c>
      <c r="S15597" s="34">
        <v>96</v>
      </c>
      <c r="T15597" s="34">
        <v>38</v>
      </c>
      <c r="U15597" s="34">
        <v>58</v>
      </c>
      <c r="V15597" s="34">
        <v>43</v>
      </c>
      <c r="W15597" s="34">
        <v>88</v>
      </c>
      <c r="X15597" s="34">
        <v>80</v>
      </c>
      <c r="Y15597" s="34">
        <v>49</v>
      </c>
      <c r="Z15597" s="34">
        <v>66</v>
      </c>
      <c r="AA15597" s="34">
        <v>143</v>
      </c>
      <c r="AB15597" s="34">
        <v>44</v>
      </c>
      <c r="AC15597" s="34">
        <v>149</v>
      </c>
    </row>
    <row r="15598" spans="1:29" x14ac:dyDescent="0.2">
      <c r="A15598" s="34" t="s">
        <v>76091</v>
      </c>
      <c r="B15598" s="34">
        <v>70</v>
      </c>
      <c r="C15598" s="34">
        <v>94</v>
      </c>
      <c r="D15598" s="34">
        <v>142</v>
      </c>
      <c r="E15598" s="34">
        <v>118</v>
      </c>
      <c r="F15598" s="34">
        <v>105</v>
      </c>
      <c r="G15598" s="34">
        <v>86</v>
      </c>
      <c r="H15598" s="34">
        <v>89</v>
      </c>
      <c r="I15598" s="34">
        <v>93</v>
      </c>
      <c r="J15598" s="34">
        <v>73</v>
      </c>
      <c r="K15598" s="34">
        <v>92</v>
      </c>
      <c r="L15598" s="34">
        <v>54</v>
      </c>
      <c r="M15598" s="34">
        <v>84</v>
      </c>
      <c r="N15598" s="34">
        <v>76</v>
      </c>
      <c r="O15598" s="34">
        <v>97</v>
      </c>
      <c r="P15598" s="34">
        <v>74</v>
      </c>
      <c r="Q15598" s="34">
        <v>98</v>
      </c>
      <c r="R15598" s="34">
        <v>104</v>
      </c>
      <c r="S15598" s="34">
        <v>137</v>
      </c>
      <c r="T15598" s="34">
        <v>74</v>
      </c>
      <c r="U15598" s="34">
        <v>77</v>
      </c>
      <c r="V15598" s="34">
        <v>121</v>
      </c>
      <c r="W15598" s="34">
        <v>107</v>
      </c>
      <c r="X15598" s="34">
        <v>92</v>
      </c>
      <c r="Y15598" s="34">
        <v>95</v>
      </c>
      <c r="Z15598" s="34">
        <v>151</v>
      </c>
      <c r="AA15598" s="34">
        <v>151</v>
      </c>
      <c r="AB15598" s="34">
        <v>92</v>
      </c>
      <c r="AC15598" s="34">
        <v>166</v>
      </c>
    </row>
    <row r="15599" spans="1:29" x14ac:dyDescent="0.2">
      <c r="A15599" s="34" t="s">
        <v>76092</v>
      </c>
      <c r="B15599" s="34">
        <v>150</v>
      </c>
      <c r="C15599" s="34">
        <v>141</v>
      </c>
      <c r="D15599" s="34">
        <v>186</v>
      </c>
      <c r="E15599" s="34">
        <v>153</v>
      </c>
      <c r="F15599" s="34">
        <v>158</v>
      </c>
      <c r="G15599" s="34">
        <v>158</v>
      </c>
      <c r="H15599" s="34">
        <v>156</v>
      </c>
      <c r="I15599" s="34">
        <v>183</v>
      </c>
      <c r="J15599" s="34">
        <v>118</v>
      </c>
      <c r="K15599" s="34">
        <v>159</v>
      </c>
      <c r="L15599" s="34">
        <v>89</v>
      </c>
      <c r="M15599" s="34">
        <v>162</v>
      </c>
      <c r="N15599" s="34">
        <v>138</v>
      </c>
      <c r="O15599" s="34">
        <v>133</v>
      </c>
      <c r="P15599" s="34">
        <v>160</v>
      </c>
      <c r="Q15599" s="34">
        <v>209</v>
      </c>
      <c r="R15599" s="34">
        <v>199</v>
      </c>
      <c r="S15599" s="34">
        <v>205</v>
      </c>
      <c r="T15599" s="34">
        <v>124</v>
      </c>
      <c r="U15599" s="34">
        <v>166</v>
      </c>
      <c r="V15599" s="34">
        <v>199</v>
      </c>
      <c r="W15599" s="34">
        <v>278</v>
      </c>
      <c r="X15599" s="34">
        <v>209</v>
      </c>
      <c r="Y15599" s="34">
        <v>184</v>
      </c>
      <c r="Z15599" s="34">
        <v>206</v>
      </c>
      <c r="AA15599" s="34">
        <v>185</v>
      </c>
      <c r="AB15599" s="34">
        <v>165</v>
      </c>
      <c r="AC15599" s="34">
        <v>282</v>
      </c>
    </row>
    <row r="15600" spans="1:29" x14ac:dyDescent="0.2">
      <c r="A15600" s="34" t="s">
        <v>76093</v>
      </c>
      <c r="B15600" s="34">
        <v>32</v>
      </c>
      <c r="C15600" s="34">
        <v>33</v>
      </c>
      <c r="D15600" s="34">
        <v>35</v>
      </c>
      <c r="E15600" s="34">
        <v>33</v>
      </c>
      <c r="F15600" s="34">
        <v>35</v>
      </c>
      <c r="G15600" s="34">
        <v>39</v>
      </c>
      <c r="H15600" s="34">
        <v>17</v>
      </c>
      <c r="I15600" s="34">
        <v>60</v>
      </c>
      <c r="J15600" s="34">
        <v>14</v>
      </c>
      <c r="K15600" s="34">
        <v>53</v>
      </c>
      <c r="L15600" s="34">
        <v>11</v>
      </c>
      <c r="M15600" s="34">
        <v>42</v>
      </c>
      <c r="N15600" s="34">
        <v>21</v>
      </c>
      <c r="O15600" s="34">
        <v>32</v>
      </c>
      <c r="P15600" s="34">
        <v>28</v>
      </c>
      <c r="Q15600" s="34">
        <v>37</v>
      </c>
      <c r="R15600" s="34">
        <v>33</v>
      </c>
      <c r="S15600" s="34">
        <v>57</v>
      </c>
      <c r="T15600" s="34">
        <v>29</v>
      </c>
      <c r="U15600" s="34">
        <v>33</v>
      </c>
      <c r="V15600" s="34">
        <v>25</v>
      </c>
      <c r="W15600" s="34">
        <v>35</v>
      </c>
      <c r="X15600" s="34">
        <v>19</v>
      </c>
      <c r="Y15600" s="34">
        <v>42</v>
      </c>
      <c r="Z15600" s="34">
        <v>44</v>
      </c>
      <c r="AA15600" s="34">
        <v>43</v>
      </c>
      <c r="AB15600" s="34">
        <v>28</v>
      </c>
      <c r="AC15600" s="34">
        <v>40</v>
      </c>
    </row>
    <row r="15601" spans="1:29" x14ac:dyDescent="0.2">
      <c r="A15601" s="34" t="s">
        <v>76094</v>
      </c>
      <c r="B15601" s="34">
        <v>19</v>
      </c>
      <c r="C15601" s="34">
        <v>38</v>
      </c>
      <c r="D15601" s="34">
        <v>32</v>
      </c>
      <c r="E15601" s="34">
        <v>40</v>
      </c>
      <c r="F15601" s="34">
        <v>19</v>
      </c>
      <c r="G15601" s="34">
        <v>35</v>
      </c>
      <c r="H15601" s="34">
        <v>8</v>
      </c>
      <c r="I15601" s="34">
        <v>19</v>
      </c>
      <c r="J15601" s="34">
        <v>13</v>
      </c>
      <c r="K15601" s="34">
        <v>23</v>
      </c>
      <c r="L15601" s="34">
        <v>4</v>
      </c>
      <c r="M15601" s="34">
        <v>32</v>
      </c>
      <c r="N15601" s="34">
        <v>3</v>
      </c>
      <c r="O15601" s="34">
        <v>21</v>
      </c>
      <c r="P15601" s="34">
        <v>14</v>
      </c>
      <c r="Q15601" s="34">
        <v>42</v>
      </c>
      <c r="R15601" s="34">
        <v>9</v>
      </c>
      <c r="S15601" s="34">
        <v>35</v>
      </c>
      <c r="T15601" s="34">
        <v>5</v>
      </c>
      <c r="U15601" s="34">
        <v>15</v>
      </c>
      <c r="V15601" s="34">
        <v>8</v>
      </c>
      <c r="W15601" s="34">
        <v>15</v>
      </c>
      <c r="X15601" s="34">
        <v>15</v>
      </c>
      <c r="Y15601" s="34">
        <v>28</v>
      </c>
      <c r="Z15601" s="34">
        <v>17</v>
      </c>
      <c r="AA15601" s="34">
        <v>37</v>
      </c>
      <c r="AB15601" s="34">
        <v>6</v>
      </c>
      <c r="AC15601" s="34">
        <v>33</v>
      </c>
    </row>
    <row r="15602" spans="1:29" x14ac:dyDescent="0.2">
      <c r="A15602" s="34" t="s">
        <v>76095</v>
      </c>
      <c r="B15602" s="34">
        <v>279</v>
      </c>
      <c r="C15602" s="34">
        <v>406</v>
      </c>
      <c r="D15602" s="34">
        <v>439</v>
      </c>
      <c r="E15602" s="34">
        <v>445</v>
      </c>
      <c r="F15602" s="34">
        <v>387</v>
      </c>
      <c r="G15602" s="34">
        <v>356</v>
      </c>
      <c r="H15602" s="34">
        <v>392</v>
      </c>
      <c r="I15602" s="34">
        <v>361</v>
      </c>
      <c r="J15602" s="34">
        <v>312</v>
      </c>
      <c r="K15602" s="34">
        <v>392</v>
      </c>
      <c r="L15602" s="34">
        <v>215</v>
      </c>
      <c r="M15602" s="34">
        <v>386</v>
      </c>
      <c r="N15602" s="34">
        <v>306</v>
      </c>
      <c r="O15602" s="34">
        <v>304</v>
      </c>
      <c r="P15602" s="34">
        <v>309</v>
      </c>
      <c r="Q15602" s="34">
        <v>491</v>
      </c>
      <c r="R15602" s="34">
        <v>406</v>
      </c>
      <c r="S15602" s="34">
        <v>460</v>
      </c>
      <c r="T15602" s="34">
        <v>304</v>
      </c>
      <c r="U15602" s="34">
        <v>371</v>
      </c>
      <c r="V15602" s="34">
        <v>371</v>
      </c>
      <c r="W15602" s="34">
        <v>453</v>
      </c>
      <c r="X15602" s="34">
        <v>412</v>
      </c>
      <c r="Y15602" s="34">
        <v>390</v>
      </c>
      <c r="Z15602" s="34">
        <v>350</v>
      </c>
      <c r="AA15602" s="34">
        <v>512</v>
      </c>
      <c r="AB15602" s="34">
        <v>380</v>
      </c>
      <c r="AC15602" s="34">
        <v>716</v>
      </c>
    </row>
    <row r="15603" spans="1:29" x14ac:dyDescent="0.2">
      <c r="A15603" s="34" t="s">
        <v>76096</v>
      </c>
      <c r="B15603" s="34">
        <v>26</v>
      </c>
      <c r="C15603" s="34">
        <v>65</v>
      </c>
      <c r="D15603" s="34">
        <v>68</v>
      </c>
      <c r="E15603" s="34">
        <v>74</v>
      </c>
      <c r="F15603" s="34">
        <v>51</v>
      </c>
      <c r="G15603" s="34">
        <v>118</v>
      </c>
      <c r="H15603" s="34">
        <v>41</v>
      </c>
      <c r="I15603" s="34">
        <v>45</v>
      </c>
      <c r="J15603" s="34">
        <v>43</v>
      </c>
      <c r="K15603" s="34">
        <v>59</v>
      </c>
      <c r="L15603" s="34">
        <v>16</v>
      </c>
      <c r="M15603" s="34">
        <v>60</v>
      </c>
      <c r="N15603" s="34">
        <v>37</v>
      </c>
      <c r="O15603" s="34">
        <v>52</v>
      </c>
      <c r="P15603" s="34">
        <v>42</v>
      </c>
      <c r="Q15603" s="34">
        <v>92</v>
      </c>
      <c r="R15603" s="34">
        <v>47</v>
      </c>
      <c r="S15603" s="34">
        <v>76</v>
      </c>
      <c r="T15603" s="34">
        <v>32</v>
      </c>
      <c r="U15603" s="34">
        <v>35</v>
      </c>
      <c r="V15603" s="34">
        <v>62</v>
      </c>
      <c r="W15603" s="34">
        <v>50</v>
      </c>
      <c r="X15603" s="34">
        <v>59</v>
      </c>
      <c r="Y15603" s="34">
        <v>40</v>
      </c>
      <c r="Z15603" s="34">
        <v>66</v>
      </c>
      <c r="AA15603" s="34">
        <v>87</v>
      </c>
      <c r="AB15603" s="34">
        <v>43</v>
      </c>
      <c r="AC15603" s="34">
        <v>78</v>
      </c>
    </row>
    <row r="15604" spans="1:29" x14ac:dyDescent="0.2">
      <c r="A15604" s="34" t="s">
        <v>76097</v>
      </c>
      <c r="B15604" s="34">
        <v>21</v>
      </c>
      <c r="C15604" s="34">
        <v>32</v>
      </c>
      <c r="D15604" s="34">
        <v>23</v>
      </c>
      <c r="E15604" s="34">
        <v>53</v>
      </c>
      <c r="F15604" s="34">
        <v>14</v>
      </c>
      <c r="G15604" s="34">
        <v>37</v>
      </c>
      <c r="H15604" s="34">
        <v>22</v>
      </c>
      <c r="I15604" s="34">
        <v>33</v>
      </c>
      <c r="J15604" s="34">
        <v>16</v>
      </c>
      <c r="K15604" s="34">
        <v>43</v>
      </c>
      <c r="L15604" s="34">
        <v>7</v>
      </c>
      <c r="M15604" s="34">
        <v>54</v>
      </c>
      <c r="N15604" s="34">
        <v>19</v>
      </c>
      <c r="O15604" s="34">
        <v>21</v>
      </c>
      <c r="P15604" s="34">
        <v>16</v>
      </c>
      <c r="Q15604" s="34">
        <v>28</v>
      </c>
      <c r="R15604" s="34">
        <v>18</v>
      </c>
      <c r="S15604" s="34">
        <v>37</v>
      </c>
      <c r="T15604" s="34">
        <v>9</v>
      </c>
      <c r="U15604" s="34">
        <v>18</v>
      </c>
      <c r="V15604" s="34">
        <v>17</v>
      </c>
      <c r="W15604" s="34">
        <v>49</v>
      </c>
      <c r="X15604" s="34">
        <v>21</v>
      </c>
      <c r="Y15604" s="34">
        <v>16</v>
      </c>
      <c r="Z15604" s="34">
        <v>25</v>
      </c>
      <c r="AA15604" s="34">
        <v>53</v>
      </c>
      <c r="AB15604" s="34">
        <v>24</v>
      </c>
      <c r="AC15604" s="34">
        <v>58</v>
      </c>
    </row>
    <row r="15605" spans="1:29" x14ac:dyDescent="0.2">
      <c r="A15605" s="34" t="s">
        <v>76098</v>
      </c>
      <c r="B15605" s="34">
        <v>84</v>
      </c>
      <c r="C15605" s="34">
        <v>190</v>
      </c>
      <c r="D15605" s="34">
        <v>227</v>
      </c>
      <c r="E15605" s="34">
        <v>239</v>
      </c>
      <c r="F15605" s="34">
        <v>216</v>
      </c>
      <c r="G15605" s="34">
        <v>186</v>
      </c>
      <c r="H15605" s="34">
        <v>140</v>
      </c>
      <c r="I15605" s="34">
        <v>187</v>
      </c>
      <c r="J15605" s="34">
        <v>143</v>
      </c>
      <c r="K15605" s="34">
        <v>219</v>
      </c>
      <c r="L15605" s="34">
        <v>60</v>
      </c>
      <c r="M15605" s="34">
        <v>160</v>
      </c>
      <c r="N15605" s="34">
        <v>135</v>
      </c>
      <c r="O15605" s="34">
        <v>176</v>
      </c>
      <c r="P15605" s="34">
        <v>124</v>
      </c>
      <c r="Q15605" s="34">
        <v>188</v>
      </c>
      <c r="R15605" s="34">
        <v>141</v>
      </c>
      <c r="S15605" s="34">
        <v>233</v>
      </c>
      <c r="T15605" s="34">
        <v>92</v>
      </c>
      <c r="U15605" s="34">
        <v>133</v>
      </c>
      <c r="V15605" s="34">
        <v>153</v>
      </c>
      <c r="W15605" s="34">
        <v>183</v>
      </c>
      <c r="X15605" s="34">
        <v>216</v>
      </c>
      <c r="Y15605" s="34">
        <v>105</v>
      </c>
      <c r="Z15605" s="34">
        <v>205</v>
      </c>
      <c r="AA15605" s="34">
        <v>243</v>
      </c>
      <c r="AB15605" s="34">
        <v>131</v>
      </c>
      <c r="AC15605" s="34">
        <v>326</v>
      </c>
    </row>
    <row r="15606" spans="1:29" x14ac:dyDescent="0.2">
      <c r="A15606" s="34" t="s">
        <v>76099</v>
      </c>
      <c r="B15606" s="34">
        <v>52</v>
      </c>
      <c r="C15606" s="34">
        <v>136</v>
      </c>
      <c r="D15606" s="34">
        <v>91</v>
      </c>
      <c r="E15606" s="34">
        <v>176</v>
      </c>
      <c r="F15606" s="34">
        <v>110</v>
      </c>
      <c r="G15606" s="34">
        <v>142</v>
      </c>
      <c r="H15606" s="34">
        <v>82</v>
      </c>
      <c r="I15606" s="34">
        <v>128</v>
      </c>
      <c r="J15606" s="34">
        <v>81</v>
      </c>
      <c r="K15606" s="34">
        <v>215</v>
      </c>
      <c r="L15606" s="34">
        <v>58</v>
      </c>
      <c r="M15606" s="34">
        <v>145</v>
      </c>
      <c r="N15606" s="34">
        <v>68</v>
      </c>
      <c r="O15606" s="34">
        <v>92</v>
      </c>
      <c r="P15606" s="34">
        <v>80</v>
      </c>
      <c r="Q15606" s="34">
        <v>157</v>
      </c>
      <c r="R15606" s="34">
        <v>94</v>
      </c>
      <c r="S15606" s="34">
        <v>208</v>
      </c>
      <c r="T15606" s="34">
        <v>65</v>
      </c>
      <c r="U15606" s="34">
        <v>124</v>
      </c>
      <c r="V15606" s="34">
        <v>85</v>
      </c>
      <c r="W15606" s="34">
        <v>123</v>
      </c>
      <c r="X15606" s="34">
        <v>89</v>
      </c>
      <c r="Y15606" s="34">
        <v>119</v>
      </c>
      <c r="Z15606" s="34">
        <v>115</v>
      </c>
      <c r="AA15606" s="34">
        <v>185</v>
      </c>
      <c r="AB15606" s="34">
        <v>73</v>
      </c>
      <c r="AC15606" s="34">
        <v>185</v>
      </c>
    </row>
    <row r="15607" spans="1:29" x14ac:dyDescent="0.2">
      <c r="A15607" s="34" t="s">
        <v>76100</v>
      </c>
      <c r="B15607" s="34">
        <v>23</v>
      </c>
      <c r="C15607" s="34">
        <v>17</v>
      </c>
      <c r="D15607" s="34">
        <v>25</v>
      </c>
      <c r="E15607" s="34">
        <v>28</v>
      </c>
      <c r="F15607" s="34">
        <v>12</v>
      </c>
      <c r="G15607" s="34">
        <v>16</v>
      </c>
      <c r="H15607" s="34">
        <v>17</v>
      </c>
      <c r="I15607" s="34">
        <v>7</v>
      </c>
      <c r="J15607" s="34">
        <v>18</v>
      </c>
      <c r="K15607" s="34">
        <v>26</v>
      </c>
      <c r="L15607" s="34">
        <v>5</v>
      </c>
      <c r="M15607" s="34">
        <v>13</v>
      </c>
      <c r="N15607" s="34">
        <v>8</v>
      </c>
      <c r="O15607" s="34">
        <v>17</v>
      </c>
      <c r="P15607" s="34">
        <v>8</v>
      </c>
      <c r="Q15607" s="34">
        <v>11</v>
      </c>
      <c r="R15607" s="34">
        <v>9</v>
      </c>
      <c r="S15607" s="34">
        <v>18</v>
      </c>
      <c r="T15607" s="34">
        <v>4</v>
      </c>
      <c r="U15607" s="34">
        <v>18</v>
      </c>
      <c r="V15607" s="34">
        <v>8</v>
      </c>
      <c r="W15607" s="34">
        <v>20</v>
      </c>
      <c r="X15607" s="34">
        <v>8</v>
      </c>
      <c r="Y15607" s="34">
        <v>10</v>
      </c>
      <c r="Z15607" s="34">
        <v>17</v>
      </c>
      <c r="AA15607" s="34">
        <v>13</v>
      </c>
      <c r="AB15607" s="34">
        <v>8</v>
      </c>
      <c r="AC15607" s="34">
        <v>13</v>
      </c>
    </row>
    <row r="15608" spans="1:29" x14ac:dyDescent="0.2">
      <c r="A15608" s="34" t="s">
        <v>76101</v>
      </c>
      <c r="B15608" s="34">
        <v>42</v>
      </c>
      <c r="C15608" s="34">
        <v>70</v>
      </c>
      <c r="D15608" s="34">
        <v>92</v>
      </c>
      <c r="E15608" s="34">
        <v>76</v>
      </c>
      <c r="F15608" s="34">
        <v>65</v>
      </c>
      <c r="G15608" s="34">
        <v>93</v>
      </c>
      <c r="H15608" s="34">
        <v>58</v>
      </c>
      <c r="I15608" s="34">
        <v>96</v>
      </c>
      <c r="J15608" s="34">
        <v>69</v>
      </c>
      <c r="K15608" s="34">
        <v>85</v>
      </c>
      <c r="L15608" s="34">
        <v>28</v>
      </c>
      <c r="M15608" s="34">
        <v>60</v>
      </c>
      <c r="N15608" s="34">
        <v>45</v>
      </c>
      <c r="O15608" s="34">
        <v>50</v>
      </c>
      <c r="P15608" s="34">
        <v>49</v>
      </c>
      <c r="Q15608" s="34">
        <v>75</v>
      </c>
      <c r="R15608" s="34">
        <v>63</v>
      </c>
      <c r="S15608" s="34">
        <v>94</v>
      </c>
      <c r="T15608" s="34">
        <v>31</v>
      </c>
      <c r="U15608" s="34">
        <v>58</v>
      </c>
      <c r="V15608" s="34">
        <v>69</v>
      </c>
      <c r="W15608" s="34">
        <v>62</v>
      </c>
      <c r="X15608" s="34">
        <v>113</v>
      </c>
      <c r="Y15608" s="34">
        <v>51</v>
      </c>
      <c r="Z15608" s="34">
        <v>79</v>
      </c>
      <c r="AA15608" s="34">
        <v>78</v>
      </c>
      <c r="AB15608" s="34">
        <v>35</v>
      </c>
      <c r="AC15608" s="34">
        <v>110</v>
      </c>
    </row>
    <row r="15609" spans="1:29" x14ac:dyDescent="0.2">
      <c r="A15609" s="34" t="s">
        <v>76102</v>
      </c>
      <c r="B15609" s="34">
        <v>32</v>
      </c>
      <c r="C15609" s="34">
        <v>117</v>
      </c>
      <c r="D15609" s="34">
        <v>82</v>
      </c>
      <c r="E15609" s="34">
        <v>136</v>
      </c>
      <c r="F15609" s="34">
        <v>66</v>
      </c>
      <c r="G15609" s="34">
        <v>106</v>
      </c>
      <c r="H15609" s="34">
        <v>39</v>
      </c>
      <c r="I15609" s="34">
        <v>87</v>
      </c>
      <c r="J15609" s="34">
        <v>45</v>
      </c>
      <c r="K15609" s="34">
        <v>91</v>
      </c>
      <c r="L15609" s="34">
        <v>36</v>
      </c>
      <c r="M15609" s="34">
        <v>101</v>
      </c>
      <c r="N15609" s="34">
        <v>39</v>
      </c>
      <c r="O15609" s="34">
        <v>51</v>
      </c>
      <c r="P15609" s="34">
        <v>47</v>
      </c>
      <c r="Q15609" s="34">
        <v>87</v>
      </c>
      <c r="R15609" s="34">
        <v>67</v>
      </c>
      <c r="S15609" s="34">
        <v>99</v>
      </c>
      <c r="T15609" s="34">
        <v>53</v>
      </c>
      <c r="U15609" s="34">
        <v>67</v>
      </c>
      <c r="V15609" s="34">
        <v>65</v>
      </c>
      <c r="W15609" s="34">
        <v>65</v>
      </c>
      <c r="X15609" s="34">
        <v>100</v>
      </c>
      <c r="Y15609" s="34">
        <v>78</v>
      </c>
      <c r="Z15609" s="34">
        <v>98</v>
      </c>
      <c r="AA15609" s="34">
        <v>124</v>
      </c>
      <c r="AB15609" s="34">
        <v>63</v>
      </c>
      <c r="AC15609" s="34">
        <v>135</v>
      </c>
    </row>
    <row r="15610" spans="1:29" x14ac:dyDescent="0.2">
      <c r="A15610" s="34" t="s">
        <v>76103</v>
      </c>
      <c r="B15610" s="34">
        <v>43</v>
      </c>
      <c r="C15610" s="34">
        <v>63</v>
      </c>
      <c r="D15610" s="34">
        <v>37</v>
      </c>
      <c r="E15610" s="34">
        <v>42</v>
      </c>
      <c r="F15610" s="34">
        <v>42</v>
      </c>
      <c r="G15610" s="34">
        <v>65</v>
      </c>
      <c r="H15610" s="34">
        <v>35</v>
      </c>
      <c r="I15610" s="34">
        <v>28</v>
      </c>
      <c r="J15610" s="34">
        <v>24</v>
      </c>
      <c r="K15610" s="34">
        <v>58</v>
      </c>
      <c r="L15610" s="34">
        <v>27</v>
      </c>
      <c r="M15610" s="34">
        <v>54</v>
      </c>
      <c r="N15610" s="34">
        <v>33</v>
      </c>
      <c r="O15610" s="34">
        <v>53</v>
      </c>
      <c r="P15610" s="34">
        <v>45</v>
      </c>
      <c r="Q15610" s="34">
        <v>57</v>
      </c>
      <c r="R15610" s="34">
        <v>39</v>
      </c>
      <c r="S15610" s="34">
        <v>77</v>
      </c>
      <c r="T15610" s="34">
        <v>34</v>
      </c>
      <c r="U15610" s="34">
        <v>29</v>
      </c>
      <c r="V15610" s="34">
        <v>31</v>
      </c>
      <c r="W15610" s="34">
        <v>40</v>
      </c>
      <c r="X15610" s="34">
        <v>45</v>
      </c>
      <c r="Y15610" s="34">
        <v>31</v>
      </c>
      <c r="Z15610" s="34">
        <v>39</v>
      </c>
      <c r="AA15610" s="34">
        <v>65</v>
      </c>
      <c r="AB15610" s="34">
        <v>26</v>
      </c>
      <c r="AC15610" s="34">
        <v>90</v>
      </c>
    </row>
    <row r="15611" spans="1:29" x14ac:dyDescent="0.2">
      <c r="A15611" s="34" t="s">
        <v>76104</v>
      </c>
      <c r="B15611" s="34">
        <v>47</v>
      </c>
      <c r="C15611" s="34">
        <v>48</v>
      </c>
      <c r="D15611" s="34">
        <v>70</v>
      </c>
      <c r="E15611" s="34">
        <v>40</v>
      </c>
      <c r="F15611" s="34">
        <v>63</v>
      </c>
      <c r="G15611" s="34">
        <v>37</v>
      </c>
      <c r="H15611" s="34">
        <v>30</v>
      </c>
      <c r="I15611" s="34">
        <v>62</v>
      </c>
      <c r="J15611" s="34">
        <v>47</v>
      </c>
      <c r="K15611" s="34">
        <v>47</v>
      </c>
      <c r="L15611" s="34">
        <v>25</v>
      </c>
      <c r="M15611" s="34">
        <v>32</v>
      </c>
      <c r="N15611" s="34">
        <v>39</v>
      </c>
      <c r="O15611" s="34">
        <v>48</v>
      </c>
      <c r="P15611" s="34">
        <v>65</v>
      </c>
      <c r="Q15611" s="34">
        <v>58</v>
      </c>
      <c r="R15611" s="34">
        <v>66</v>
      </c>
      <c r="S15611" s="34">
        <v>82</v>
      </c>
      <c r="T15611" s="34">
        <v>52</v>
      </c>
      <c r="U15611" s="34">
        <v>29</v>
      </c>
      <c r="V15611" s="34">
        <v>73</v>
      </c>
      <c r="W15611" s="34">
        <v>60</v>
      </c>
      <c r="X15611" s="34">
        <v>60</v>
      </c>
      <c r="Y15611" s="34">
        <v>46</v>
      </c>
      <c r="Z15611" s="34">
        <v>75</v>
      </c>
      <c r="AA15611" s="34">
        <v>51</v>
      </c>
      <c r="AB15611" s="34">
        <v>43</v>
      </c>
      <c r="AC15611" s="34">
        <v>89</v>
      </c>
    </row>
    <row r="15612" spans="1:29" x14ac:dyDescent="0.2">
      <c r="A15612" s="34" t="s">
        <v>76105</v>
      </c>
      <c r="B15612" s="34">
        <v>11</v>
      </c>
      <c r="C15612" s="34">
        <v>24</v>
      </c>
      <c r="D15612" s="34">
        <v>22</v>
      </c>
      <c r="E15612" s="34">
        <v>28</v>
      </c>
      <c r="F15612" s="34">
        <v>12</v>
      </c>
      <c r="G15612" s="34">
        <v>12</v>
      </c>
      <c r="H15612" s="34">
        <v>16</v>
      </c>
      <c r="I15612" s="34">
        <v>26</v>
      </c>
      <c r="J15612" s="34">
        <v>16</v>
      </c>
      <c r="K15612" s="34">
        <v>18</v>
      </c>
      <c r="L15612" s="34">
        <v>2</v>
      </c>
      <c r="M15612" s="34">
        <v>15</v>
      </c>
      <c r="N15612" s="34">
        <v>5</v>
      </c>
      <c r="O15612" s="34">
        <v>14</v>
      </c>
      <c r="P15612" s="34">
        <v>8</v>
      </c>
      <c r="Q15612" s="34">
        <v>19</v>
      </c>
      <c r="R15612" s="34">
        <v>8</v>
      </c>
      <c r="S15612" s="34">
        <v>20</v>
      </c>
      <c r="T15612" s="34">
        <v>15</v>
      </c>
      <c r="U15612" s="34">
        <v>18</v>
      </c>
      <c r="V15612" s="34">
        <v>8</v>
      </c>
      <c r="W15612" s="34">
        <v>9</v>
      </c>
      <c r="X15612" s="34">
        <v>23</v>
      </c>
      <c r="Y15612" s="34">
        <v>14</v>
      </c>
      <c r="Z15612" s="34">
        <v>22</v>
      </c>
      <c r="AA15612" s="34">
        <v>20</v>
      </c>
      <c r="AB15612" s="34">
        <v>8</v>
      </c>
      <c r="AC15612" s="34">
        <v>33</v>
      </c>
    </row>
    <row r="15613" spans="1:29" x14ac:dyDescent="0.2">
      <c r="A15613" s="34" t="s">
        <v>76106</v>
      </c>
      <c r="B15613" s="34">
        <v>44</v>
      </c>
      <c r="C15613" s="34">
        <v>96</v>
      </c>
      <c r="D15613" s="34">
        <v>113</v>
      </c>
      <c r="E15613" s="34">
        <v>112</v>
      </c>
      <c r="F15613" s="34">
        <v>95</v>
      </c>
      <c r="G15613" s="34">
        <v>109</v>
      </c>
      <c r="H15613" s="34">
        <v>78</v>
      </c>
      <c r="I15613" s="34">
        <v>121</v>
      </c>
      <c r="J15613" s="34">
        <v>66</v>
      </c>
      <c r="K15613" s="34">
        <v>101</v>
      </c>
      <c r="L15613" s="34">
        <v>27</v>
      </c>
      <c r="M15613" s="34">
        <v>94</v>
      </c>
      <c r="N15613" s="34">
        <v>55</v>
      </c>
      <c r="O15613" s="34">
        <v>84</v>
      </c>
      <c r="P15613" s="34">
        <v>58</v>
      </c>
      <c r="Q15613" s="34">
        <v>129</v>
      </c>
      <c r="R15613" s="34">
        <v>99</v>
      </c>
      <c r="S15613" s="34">
        <v>131</v>
      </c>
      <c r="T15613" s="34">
        <v>72</v>
      </c>
      <c r="U15613" s="34">
        <v>92</v>
      </c>
      <c r="V15613" s="34">
        <v>73</v>
      </c>
      <c r="W15613" s="34">
        <v>135</v>
      </c>
      <c r="X15613" s="34">
        <v>93</v>
      </c>
      <c r="Y15613" s="34">
        <v>102</v>
      </c>
      <c r="Z15613" s="34">
        <v>102</v>
      </c>
      <c r="AA15613" s="34">
        <v>128</v>
      </c>
      <c r="AB15613" s="34">
        <v>70</v>
      </c>
      <c r="AC15613" s="34">
        <v>165</v>
      </c>
    </row>
    <row r="15614" spans="1:29" x14ac:dyDescent="0.2">
      <c r="A15614" s="34" t="s">
        <v>76107</v>
      </c>
      <c r="B15614" s="34">
        <v>16</v>
      </c>
      <c r="C15614" s="34">
        <v>20</v>
      </c>
      <c r="D15614" s="34">
        <v>19</v>
      </c>
      <c r="E15614" s="34">
        <v>24</v>
      </c>
      <c r="F15614" s="34">
        <v>12</v>
      </c>
      <c r="G15614" s="34">
        <v>8</v>
      </c>
      <c r="H15614" s="34">
        <v>6</v>
      </c>
      <c r="I15614" s="34">
        <v>15</v>
      </c>
      <c r="J15614" s="34">
        <v>17</v>
      </c>
      <c r="K15614" s="34">
        <v>22</v>
      </c>
      <c r="L15614" s="34">
        <v>11</v>
      </c>
      <c r="M15614" s="34">
        <v>7</v>
      </c>
      <c r="N15614" s="34">
        <v>13</v>
      </c>
      <c r="O15614" s="34">
        <v>6</v>
      </c>
      <c r="P15614" s="34">
        <v>5</v>
      </c>
      <c r="Q15614" s="34">
        <v>5</v>
      </c>
      <c r="R15614" s="34">
        <v>14</v>
      </c>
      <c r="S15614" s="34">
        <v>22</v>
      </c>
      <c r="T15614" s="34">
        <v>9</v>
      </c>
      <c r="U15614" s="34">
        <v>9</v>
      </c>
      <c r="V15614" s="34">
        <v>4</v>
      </c>
      <c r="W15614" s="34">
        <v>24</v>
      </c>
      <c r="X15614" s="34">
        <v>18</v>
      </c>
      <c r="Y15614" s="34">
        <v>7</v>
      </c>
      <c r="Z15614" s="34">
        <v>17</v>
      </c>
      <c r="AA15614" s="34">
        <v>15</v>
      </c>
      <c r="AB15614" s="34">
        <v>0</v>
      </c>
      <c r="AC15614" s="34">
        <v>14</v>
      </c>
    </row>
    <row r="15615" spans="1:29" x14ac:dyDescent="0.2">
      <c r="A15615" s="34" t="s">
        <v>76108</v>
      </c>
      <c r="B15615" s="34">
        <v>82</v>
      </c>
      <c r="C15615" s="34">
        <v>104</v>
      </c>
      <c r="D15615" s="34">
        <v>107</v>
      </c>
      <c r="E15615" s="34">
        <v>126</v>
      </c>
      <c r="F15615" s="34">
        <v>83</v>
      </c>
      <c r="G15615" s="34">
        <v>94</v>
      </c>
      <c r="H15615" s="34">
        <v>75</v>
      </c>
      <c r="I15615" s="34">
        <v>109</v>
      </c>
      <c r="J15615" s="34">
        <v>55</v>
      </c>
      <c r="K15615" s="34">
        <v>105</v>
      </c>
      <c r="L15615" s="34">
        <v>37</v>
      </c>
      <c r="M15615" s="34">
        <v>94</v>
      </c>
      <c r="N15615" s="34">
        <v>62</v>
      </c>
      <c r="O15615" s="34">
        <v>86</v>
      </c>
      <c r="P15615" s="34">
        <v>69</v>
      </c>
      <c r="Q15615" s="34">
        <v>107</v>
      </c>
      <c r="R15615" s="34">
        <v>83</v>
      </c>
      <c r="S15615" s="34">
        <v>129</v>
      </c>
      <c r="T15615" s="34">
        <v>59</v>
      </c>
      <c r="U15615" s="34">
        <v>93</v>
      </c>
      <c r="V15615" s="34">
        <v>71</v>
      </c>
      <c r="W15615" s="34">
        <v>108</v>
      </c>
      <c r="X15615" s="34">
        <v>97</v>
      </c>
      <c r="Y15615" s="34">
        <v>57</v>
      </c>
      <c r="Z15615" s="34">
        <v>122</v>
      </c>
      <c r="AA15615" s="34">
        <v>135</v>
      </c>
      <c r="AB15615" s="34">
        <v>43</v>
      </c>
      <c r="AC15615" s="34">
        <v>152</v>
      </c>
    </row>
    <row r="15616" spans="1:29" x14ac:dyDescent="0.2">
      <c r="A15616" s="34" t="s">
        <v>76109</v>
      </c>
      <c r="B15616" s="34">
        <v>14</v>
      </c>
      <c r="C15616" s="34">
        <v>36</v>
      </c>
      <c r="D15616" s="34">
        <v>64</v>
      </c>
      <c r="E15616" s="34">
        <v>75</v>
      </c>
      <c r="F15616" s="34">
        <v>46</v>
      </c>
      <c r="G15616" s="34">
        <v>47</v>
      </c>
      <c r="H15616" s="34">
        <v>29</v>
      </c>
      <c r="I15616" s="34">
        <v>47</v>
      </c>
      <c r="J15616" s="34">
        <v>29</v>
      </c>
      <c r="K15616" s="34">
        <v>42</v>
      </c>
      <c r="L15616" s="34">
        <v>11</v>
      </c>
      <c r="M15616" s="34">
        <v>32</v>
      </c>
      <c r="N15616" s="34">
        <v>31</v>
      </c>
      <c r="O15616" s="34">
        <v>30</v>
      </c>
      <c r="P15616" s="34">
        <v>34</v>
      </c>
      <c r="Q15616" s="34">
        <v>41</v>
      </c>
      <c r="R15616" s="34">
        <v>37</v>
      </c>
      <c r="S15616" s="34">
        <v>64</v>
      </c>
      <c r="T15616" s="34">
        <v>17</v>
      </c>
      <c r="U15616" s="34">
        <v>43</v>
      </c>
      <c r="V15616" s="34">
        <v>43</v>
      </c>
      <c r="W15616" s="34">
        <v>33</v>
      </c>
      <c r="X15616" s="34">
        <v>25</v>
      </c>
      <c r="Y15616" s="34">
        <v>42</v>
      </c>
      <c r="Z15616" s="34">
        <v>59</v>
      </c>
      <c r="AA15616" s="34">
        <v>56</v>
      </c>
      <c r="AB15616" s="34">
        <v>32</v>
      </c>
      <c r="AC15616" s="34">
        <v>83</v>
      </c>
    </row>
    <row r="15617" spans="1:29" x14ac:dyDescent="0.2">
      <c r="A15617" s="34" t="s">
        <v>76110</v>
      </c>
      <c r="B15617" s="34">
        <v>88</v>
      </c>
      <c r="C15617" s="34">
        <v>109</v>
      </c>
      <c r="D15617" s="34">
        <v>242</v>
      </c>
      <c r="E15617" s="34">
        <v>117</v>
      </c>
      <c r="F15617" s="34">
        <v>188</v>
      </c>
      <c r="G15617" s="34">
        <v>131</v>
      </c>
      <c r="H15617" s="34">
        <v>192</v>
      </c>
      <c r="I15617" s="34">
        <v>94</v>
      </c>
      <c r="J15617" s="34">
        <v>196</v>
      </c>
      <c r="K15617" s="34">
        <v>128</v>
      </c>
      <c r="L15617" s="34">
        <v>124</v>
      </c>
      <c r="M15617" s="34">
        <v>122</v>
      </c>
      <c r="N15617" s="34">
        <v>160</v>
      </c>
      <c r="O15617" s="34">
        <v>125</v>
      </c>
      <c r="P15617" s="34">
        <v>190</v>
      </c>
      <c r="Q15617" s="34">
        <v>164</v>
      </c>
      <c r="R15617" s="34">
        <v>211</v>
      </c>
      <c r="S15617" s="34">
        <v>149</v>
      </c>
      <c r="T15617" s="34">
        <v>208</v>
      </c>
      <c r="U15617" s="34">
        <v>106</v>
      </c>
      <c r="V15617" s="34">
        <v>197</v>
      </c>
      <c r="W15617" s="34">
        <v>121</v>
      </c>
      <c r="X15617" s="34">
        <v>263</v>
      </c>
      <c r="Y15617" s="34">
        <v>132</v>
      </c>
      <c r="Z15617" s="34">
        <v>227</v>
      </c>
      <c r="AA15617" s="34">
        <v>170</v>
      </c>
      <c r="AB15617" s="34">
        <v>261</v>
      </c>
      <c r="AC15617" s="34">
        <v>183</v>
      </c>
    </row>
    <row r="15618" spans="1:29" x14ac:dyDescent="0.2">
      <c r="A15618" s="34" t="s">
        <v>76111</v>
      </c>
      <c r="B15618" s="34">
        <v>28</v>
      </c>
      <c r="C15618" s="34">
        <v>41</v>
      </c>
      <c r="D15618" s="34">
        <v>32</v>
      </c>
      <c r="E15618" s="34">
        <v>41</v>
      </c>
      <c r="F15618" s="34">
        <v>47</v>
      </c>
      <c r="G15618" s="34">
        <v>30</v>
      </c>
      <c r="H15618" s="34">
        <v>41</v>
      </c>
      <c r="I15618" s="34">
        <v>42</v>
      </c>
      <c r="J15618" s="34">
        <v>28</v>
      </c>
      <c r="K15618" s="34">
        <v>51</v>
      </c>
      <c r="L15618" s="34">
        <v>27</v>
      </c>
      <c r="M15618" s="34">
        <v>37</v>
      </c>
      <c r="N15618" s="34">
        <v>28</v>
      </c>
      <c r="O15618" s="34">
        <v>47</v>
      </c>
      <c r="P15618" s="34">
        <v>33</v>
      </c>
      <c r="Q15618" s="34">
        <v>31</v>
      </c>
      <c r="R15618" s="34">
        <v>44</v>
      </c>
      <c r="S15618" s="34">
        <v>56</v>
      </c>
      <c r="T15618" s="34">
        <v>36</v>
      </c>
      <c r="U15618" s="34">
        <v>39</v>
      </c>
      <c r="V15618" s="34">
        <v>33</v>
      </c>
      <c r="W15618" s="34">
        <v>54</v>
      </c>
      <c r="X15618" s="34">
        <v>54</v>
      </c>
      <c r="Y15618" s="34">
        <v>52</v>
      </c>
      <c r="Z15618" s="34">
        <v>27</v>
      </c>
      <c r="AA15618" s="34">
        <v>47</v>
      </c>
      <c r="AB15618" s="34">
        <v>35</v>
      </c>
      <c r="AC15618" s="34">
        <v>72</v>
      </c>
    </row>
    <row r="15619" spans="1:29" x14ac:dyDescent="0.2">
      <c r="A15619" s="34" t="s">
        <v>76112</v>
      </c>
      <c r="B15619" s="34">
        <v>65</v>
      </c>
      <c r="C15619" s="34">
        <v>83</v>
      </c>
      <c r="D15619" s="34">
        <v>123</v>
      </c>
      <c r="E15619" s="34">
        <v>120</v>
      </c>
      <c r="F15619" s="34">
        <v>76</v>
      </c>
      <c r="G15619" s="34">
        <v>82</v>
      </c>
      <c r="H15619" s="34">
        <v>65</v>
      </c>
      <c r="I15619" s="34">
        <v>54</v>
      </c>
      <c r="J15619" s="34">
        <v>54</v>
      </c>
      <c r="K15619" s="34">
        <v>91</v>
      </c>
      <c r="L15619" s="34">
        <v>24</v>
      </c>
      <c r="M15619" s="34">
        <v>52</v>
      </c>
      <c r="N15619" s="34">
        <v>65</v>
      </c>
      <c r="O15619" s="34">
        <v>66</v>
      </c>
      <c r="P15619" s="34">
        <v>55</v>
      </c>
      <c r="Q15619" s="34">
        <v>73</v>
      </c>
      <c r="R15619" s="34">
        <v>74</v>
      </c>
      <c r="S15619" s="34">
        <v>90</v>
      </c>
      <c r="T15619" s="34">
        <v>54</v>
      </c>
      <c r="U15619" s="34">
        <v>47</v>
      </c>
      <c r="V15619" s="34">
        <v>91</v>
      </c>
      <c r="W15619" s="34">
        <v>56</v>
      </c>
      <c r="X15619" s="34">
        <v>102</v>
      </c>
      <c r="Y15619" s="34">
        <v>33</v>
      </c>
      <c r="Z15619" s="34">
        <v>117</v>
      </c>
      <c r="AA15619" s="34">
        <v>89</v>
      </c>
      <c r="AB15619" s="34">
        <v>47</v>
      </c>
      <c r="AC15619" s="34">
        <v>129</v>
      </c>
    </row>
    <row r="15620" spans="1:29" x14ac:dyDescent="0.2">
      <c r="A15620" s="34" t="s">
        <v>76113</v>
      </c>
      <c r="B15620" s="34">
        <v>85</v>
      </c>
      <c r="C15620" s="34">
        <v>186</v>
      </c>
      <c r="D15620" s="34">
        <v>159</v>
      </c>
      <c r="E15620" s="34">
        <v>180</v>
      </c>
      <c r="F15620" s="34">
        <v>154</v>
      </c>
      <c r="G15620" s="34">
        <v>238</v>
      </c>
      <c r="H15620" s="34">
        <v>118</v>
      </c>
      <c r="I15620" s="34">
        <v>120</v>
      </c>
      <c r="J15620" s="34">
        <v>108</v>
      </c>
      <c r="K15620" s="34">
        <v>157</v>
      </c>
      <c r="L15620" s="34">
        <v>71</v>
      </c>
      <c r="M15620" s="34">
        <v>104</v>
      </c>
      <c r="N15620" s="34">
        <v>139</v>
      </c>
      <c r="O15620" s="34">
        <v>150</v>
      </c>
      <c r="P15620" s="34">
        <v>122</v>
      </c>
      <c r="Q15620" s="34">
        <v>190</v>
      </c>
      <c r="R15620" s="34">
        <v>158</v>
      </c>
      <c r="S15620" s="34">
        <v>217</v>
      </c>
      <c r="T15620" s="34">
        <v>97</v>
      </c>
      <c r="U15620" s="34">
        <v>137</v>
      </c>
      <c r="V15620" s="34">
        <v>147</v>
      </c>
      <c r="W15620" s="34">
        <v>176</v>
      </c>
      <c r="X15620" s="34">
        <v>165</v>
      </c>
      <c r="Y15620" s="34">
        <v>115</v>
      </c>
      <c r="Z15620" s="34">
        <v>131</v>
      </c>
      <c r="AA15620" s="34">
        <v>177</v>
      </c>
      <c r="AB15620" s="34">
        <v>109</v>
      </c>
      <c r="AC15620" s="34">
        <v>193</v>
      </c>
    </row>
    <row r="15621" spans="1:29" x14ac:dyDescent="0.2">
      <c r="A15621" s="34" t="s">
        <v>76114</v>
      </c>
      <c r="B15621" s="34">
        <v>22</v>
      </c>
      <c r="C15621" s="34">
        <v>73</v>
      </c>
      <c r="D15621" s="34">
        <v>92</v>
      </c>
      <c r="E15621" s="34">
        <v>101</v>
      </c>
      <c r="F15621" s="34">
        <v>77</v>
      </c>
      <c r="G15621" s="34">
        <v>116</v>
      </c>
      <c r="H15621" s="34">
        <v>78</v>
      </c>
      <c r="I15621" s="34">
        <v>51</v>
      </c>
      <c r="J15621" s="34">
        <v>57</v>
      </c>
      <c r="K15621" s="34">
        <v>63</v>
      </c>
      <c r="L15621" s="34">
        <v>46</v>
      </c>
      <c r="M15621" s="34">
        <v>57</v>
      </c>
      <c r="N15621" s="34">
        <v>55</v>
      </c>
      <c r="O15621" s="34">
        <v>59</v>
      </c>
      <c r="P15621" s="34">
        <v>60</v>
      </c>
      <c r="Q15621" s="34">
        <v>73</v>
      </c>
      <c r="R15621" s="34">
        <v>73</v>
      </c>
      <c r="S15621" s="34">
        <v>94</v>
      </c>
      <c r="T15621" s="34">
        <v>28</v>
      </c>
      <c r="U15621" s="34">
        <v>59</v>
      </c>
      <c r="V15621" s="34">
        <v>89</v>
      </c>
      <c r="W15621" s="34">
        <v>55</v>
      </c>
      <c r="X15621" s="34">
        <v>63</v>
      </c>
      <c r="Y15621" s="34">
        <v>54</v>
      </c>
      <c r="Z15621" s="34">
        <v>95</v>
      </c>
      <c r="AA15621" s="34">
        <v>87</v>
      </c>
      <c r="AB15621" s="34">
        <v>46</v>
      </c>
      <c r="AC15621" s="34">
        <v>122</v>
      </c>
    </row>
    <row r="15622" spans="1:29" x14ac:dyDescent="0.2">
      <c r="A15622" s="34" t="s">
        <v>76115</v>
      </c>
      <c r="B15622" s="34">
        <v>64</v>
      </c>
      <c r="C15622" s="34">
        <v>105</v>
      </c>
      <c r="D15622" s="34">
        <v>101</v>
      </c>
      <c r="E15622" s="34">
        <v>93</v>
      </c>
      <c r="F15622" s="34">
        <v>104</v>
      </c>
      <c r="G15622" s="34">
        <v>73</v>
      </c>
      <c r="H15622" s="34">
        <v>116</v>
      </c>
      <c r="I15622" s="34">
        <v>97</v>
      </c>
      <c r="J15622" s="34">
        <v>86</v>
      </c>
      <c r="K15622" s="34">
        <v>116</v>
      </c>
      <c r="L15622" s="34">
        <v>67</v>
      </c>
      <c r="M15622" s="34">
        <v>102</v>
      </c>
      <c r="N15622" s="34">
        <v>87</v>
      </c>
      <c r="O15622" s="34">
        <v>107</v>
      </c>
      <c r="P15622" s="34">
        <v>135</v>
      </c>
      <c r="Q15622" s="34">
        <v>91</v>
      </c>
      <c r="R15622" s="34">
        <v>100</v>
      </c>
      <c r="S15622" s="34">
        <v>134</v>
      </c>
      <c r="T15622" s="34">
        <v>83</v>
      </c>
      <c r="U15622" s="34">
        <v>125</v>
      </c>
      <c r="V15622" s="34">
        <v>124</v>
      </c>
      <c r="W15622" s="34">
        <v>137</v>
      </c>
      <c r="X15622" s="34">
        <v>143</v>
      </c>
      <c r="Y15622" s="34">
        <v>121</v>
      </c>
      <c r="Z15622" s="34">
        <v>110</v>
      </c>
      <c r="AA15622" s="34">
        <v>103</v>
      </c>
      <c r="AB15622" s="34">
        <v>76</v>
      </c>
      <c r="AC15622" s="34">
        <v>169</v>
      </c>
    </row>
    <row r="15623" spans="1:29" x14ac:dyDescent="0.2">
      <c r="A15623" s="34" t="s">
        <v>76116</v>
      </c>
      <c r="B15623" s="34">
        <v>97</v>
      </c>
      <c r="C15623" s="34">
        <v>120</v>
      </c>
      <c r="D15623" s="34">
        <v>128</v>
      </c>
      <c r="E15623" s="34">
        <v>185</v>
      </c>
      <c r="F15623" s="34">
        <v>104</v>
      </c>
      <c r="G15623" s="34">
        <v>177</v>
      </c>
      <c r="H15623" s="34">
        <v>96</v>
      </c>
      <c r="I15623" s="34">
        <v>115</v>
      </c>
      <c r="J15623" s="34">
        <v>97</v>
      </c>
      <c r="K15623" s="34">
        <v>130</v>
      </c>
      <c r="L15623" s="34">
        <v>82</v>
      </c>
      <c r="M15623" s="34">
        <v>116</v>
      </c>
      <c r="N15623" s="34">
        <v>86</v>
      </c>
      <c r="O15623" s="34">
        <v>107</v>
      </c>
      <c r="P15623" s="34">
        <v>78</v>
      </c>
      <c r="Q15623" s="34">
        <v>136</v>
      </c>
      <c r="R15623" s="34">
        <v>111</v>
      </c>
      <c r="S15623" s="34">
        <v>217</v>
      </c>
      <c r="T15623" s="34">
        <v>86</v>
      </c>
      <c r="U15623" s="34">
        <v>95</v>
      </c>
      <c r="V15623" s="34">
        <v>146</v>
      </c>
      <c r="W15623" s="34">
        <v>166</v>
      </c>
      <c r="X15623" s="34">
        <v>167</v>
      </c>
      <c r="Y15623" s="34">
        <v>137</v>
      </c>
      <c r="Z15623" s="34">
        <v>144</v>
      </c>
      <c r="AA15623" s="34">
        <v>196</v>
      </c>
      <c r="AB15623" s="34">
        <v>132</v>
      </c>
      <c r="AC15623" s="34">
        <v>206</v>
      </c>
    </row>
    <row r="15624" spans="1:29" x14ac:dyDescent="0.2">
      <c r="A15624" s="34" t="s">
        <v>76117</v>
      </c>
      <c r="B15624" s="34">
        <v>25</v>
      </c>
      <c r="C15624" s="34">
        <v>37</v>
      </c>
      <c r="D15624" s="34">
        <v>43</v>
      </c>
      <c r="E15624" s="34">
        <v>49</v>
      </c>
      <c r="F15624" s="34">
        <v>44</v>
      </c>
      <c r="G15624" s="34">
        <v>48</v>
      </c>
      <c r="H15624" s="34">
        <v>50</v>
      </c>
      <c r="I15624" s="34">
        <v>32</v>
      </c>
      <c r="J15624" s="34">
        <v>29</v>
      </c>
      <c r="K15624" s="34">
        <v>66</v>
      </c>
      <c r="L15624" s="34">
        <v>16</v>
      </c>
      <c r="M15624" s="34">
        <v>45</v>
      </c>
      <c r="N15624" s="34">
        <v>30</v>
      </c>
      <c r="O15624" s="34">
        <v>33</v>
      </c>
      <c r="P15624" s="34">
        <v>32</v>
      </c>
      <c r="Q15624" s="34">
        <v>52</v>
      </c>
      <c r="R15624" s="34">
        <v>29</v>
      </c>
      <c r="S15624" s="34">
        <v>87</v>
      </c>
      <c r="T15624" s="34">
        <v>23</v>
      </c>
      <c r="U15624" s="34">
        <v>56</v>
      </c>
      <c r="V15624" s="34">
        <v>31</v>
      </c>
      <c r="W15624" s="34">
        <v>33</v>
      </c>
      <c r="X15624" s="34">
        <v>36</v>
      </c>
      <c r="Y15624" s="34">
        <v>46</v>
      </c>
      <c r="Z15624" s="34">
        <v>57</v>
      </c>
      <c r="AA15624" s="34">
        <v>60</v>
      </c>
      <c r="AB15624" s="34">
        <v>35</v>
      </c>
      <c r="AC15624" s="34">
        <v>79</v>
      </c>
    </row>
    <row r="15625" spans="1:29" x14ac:dyDescent="0.2">
      <c r="A15625" s="34" t="s">
        <v>76118</v>
      </c>
      <c r="B15625" s="34">
        <v>38</v>
      </c>
      <c r="C15625" s="34">
        <v>59</v>
      </c>
      <c r="D15625" s="34">
        <v>49</v>
      </c>
      <c r="E15625" s="34">
        <v>70</v>
      </c>
      <c r="F15625" s="34">
        <v>49</v>
      </c>
      <c r="G15625" s="34">
        <v>45</v>
      </c>
      <c r="H15625" s="34">
        <v>53</v>
      </c>
      <c r="I15625" s="34">
        <v>60</v>
      </c>
      <c r="J15625" s="34">
        <v>25</v>
      </c>
      <c r="K15625" s="34">
        <v>68</v>
      </c>
      <c r="L15625" s="34">
        <v>31</v>
      </c>
      <c r="M15625" s="34">
        <v>37</v>
      </c>
      <c r="N15625" s="34">
        <v>41</v>
      </c>
      <c r="O15625" s="34">
        <v>64</v>
      </c>
      <c r="P15625" s="34">
        <v>25</v>
      </c>
      <c r="Q15625" s="34">
        <v>53</v>
      </c>
      <c r="R15625" s="34">
        <v>34</v>
      </c>
      <c r="S15625" s="34">
        <v>73</v>
      </c>
      <c r="T15625" s="34">
        <v>23</v>
      </c>
      <c r="U15625" s="34">
        <v>70</v>
      </c>
      <c r="V15625" s="34">
        <v>43</v>
      </c>
      <c r="W15625" s="34">
        <v>68</v>
      </c>
      <c r="X15625" s="34">
        <v>54</v>
      </c>
      <c r="Y15625" s="34">
        <v>50</v>
      </c>
      <c r="Z15625" s="34">
        <v>61</v>
      </c>
      <c r="AA15625" s="34">
        <v>85</v>
      </c>
      <c r="AB15625" s="34">
        <v>45</v>
      </c>
      <c r="AC15625" s="34">
        <v>89</v>
      </c>
    </row>
    <row r="15626" spans="1:29" x14ac:dyDescent="0.2">
      <c r="A15626" s="34" t="s">
        <v>76119</v>
      </c>
      <c r="B15626" s="34">
        <v>111</v>
      </c>
      <c r="C15626" s="34">
        <v>127</v>
      </c>
      <c r="D15626" s="34">
        <v>166</v>
      </c>
      <c r="E15626" s="34">
        <v>174</v>
      </c>
      <c r="F15626" s="34">
        <v>178</v>
      </c>
      <c r="G15626" s="34">
        <v>160</v>
      </c>
      <c r="H15626" s="34">
        <v>124</v>
      </c>
      <c r="I15626" s="34">
        <v>150</v>
      </c>
      <c r="J15626" s="34">
        <v>125</v>
      </c>
      <c r="K15626" s="34">
        <v>157</v>
      </c>
      <c r="L15626" s="34">
        <v>99</v>
      </c>
      <c r="M15626" s="34">
        <v>153</v>
      </c>
      <c r="N15626" s="34">
        <v>122</v>
      </c>
      <c r="O15626" s="34">
        <v>149</v>
      </c>
      <c r="P15626" s="34">
        <v>121</v>
      </c>
      <c r="Q15626" s="34">
        <v>187</v>
      </c>
      <c r="R15626" s="34">
        <v>162</v>
      </c>
      <c r="S15626" s="34">
        <v>216</v>
      </c>
      <c r="T15626" s="34">
        <v>158</v>
      </c>
      <c r="U15626" s="34">
        <v>186</v>
      </c>
      <c r="V15626" s="34">
        <v>128</v>
      </c>
      <c r="W15626" s="34">
        <v>250</v>
      </c>
      <c r="X15626" s="34">
        <v>225</v>
      </c>
      <c r="Y15626" s="34">
        <v>198</v>
      </c>
      <c r="Z15626" s="34">
        <v>198</v>
      </c>
      <c r="AA15626" s="34">
        <v>241</v>
      </c>
      <c r="AB15626" s="34">
        <v>160</v>
      </c>
      <c r="AC15626" s="34">
        <v>322</v>
      </c>
    </row>
    <row r="15627" spans="1:29" x14ac:dyDescent="0.2">
      <c r="A15627" s="34" t="s">
        <v>76120</v>
      </c>
      <c r="B15627" s="34">
        <v>22</v>
      </c>
      <c r="C15627" s="34">
        <v>41</v>
      </c>
      <c r="D15627" s="34">
        <v>22</v>
      </c>
      <c r="E15627" s="34">
        <v>18</v>
      </c>
      <c r="F15627" s="34">
        <v>21</v>
      </c>
      <c r="G15627" s="34">
        <v>22</v>
      </c>
      <c r="H15627" s="34">
        <v>13</v>
      </c>
      <c r="I15627" s="34">
        <v>21</v>
      </c>
      <c r="J15627" s="34">
        <v>17</v>
      </c>
      <c r="K15627" s="34">
        <v>33</v>
      </c>
      <c r="L15627" s="34">
        <v>21</v>
      </c>
      <c r="M15627" s="34">
        <v>19</v>
      </c>
      <c r="N15627" s="34">
        <v>18</v>
      </c>
      <c r="O15627" s="34">
        <v>28</v>
      </c>
      <c r="P15627" s="34">
        <v>14</v>
      </c>
      <c r="Q15627" s="34">
        <v>41</v>
      </c>
      <c r="R15627" s="34">
        <v>11</v>
      </c>
      <c r="S15627" s="34">
        <v>41</v>
      </c>
      <c r="T15627" s="34">
        <v>20</v>
      </c>
      <c r="U15627" s="34">
        <v>26</v>
      </c>
      <c r="V15627" s="34">
        <v>19</v>
      </c>
      <c r="W15627" s="34">
        <v>21</v>
      </c>
      <c r="X15627" s="34">
        <v>19</v>
      </c>
      <c r="Y15627" s="34">
        <v>11</v>
      </c>
      <c r="Z15627" s="34">
        <v>14</v>
      </c>
      <c r="AA15627" s="34">
        <v>29</v>
      </c>
      <c r="AB15627" s="34">
        <v>17</v>
      </c>
      <c r="AC15627" s="34">
        <v>57</v>
      </c>
    </row>
    <row r="15628" spans="1:29" x14ac:dyDescent="0.2">
      <c r="A15628" s="34" t="s">
        <v>76121</v>
      </c>
      <c r="B15628" s="34">
        <v>45</v>
      </c>
      <c r="C15628" s="34">
        <v>84</v>
      </c>
      <c r="D15628" s="34">
        <v>93</v>
      </c>
      <c r="E15628" s="34">
        <v>102</v>
      </c>
      <c r="F15628" s="34">
        <v>50</v>
      </c>
      <c r="G15628" s="34">
        <v>97</v>
      </c>
      <c r="H15628" s="34">
        <v>56</v>
      </c>
      <c r="I15628" s="34">
        <v>58</v>
      </c>
      <c r="J15628" s="34">
        <v>47</v>
      </c>
      <c r="K15628" s="34">
        <v>90</v>
      </c>
      <c r="L15628" s="34">
        <v>27</v>
      </c>
      <c r="M15628" s="34">
        <v>53</v>
      </c>
      <c r="N15628" s="34">
        <v>43</v>
      </c>
      <c r="O15628" s="34">
        <v>54</v>
      </c>
      <c r="P15628" s="34">
        <v>43</v>
      </c>
      <c r="Q15628" s="34">
        <v>98</v>
      </c>
      <c r="R15628" s="34">
        <v>62</v>
      </c>
      <c r="S15628" s="34">
        <v>83</v>
      </c>
      <c r="T15628" s="34">
        <v>55</v>
      </c>
      <c r="U15628" s="34">
        <v>65</v>
      </c>
      <c r="V15628" s="34">
        <v>54</v>
      </c>
      <c r="W15628" s="34">
        <v>85</v>
      </c>
      <c r="X15628" s="34">
        <v>121</v>
      </c>
      <c r="Y15628" s="34">
        <v>74</v>
      </c>
      <c r="Z15628" s="34">
        <v>71</v>
      </c>
      <c r="AA15628" s="34">
        <v>103</v>
      </c>
      <c r="AB15628" s="34">
        <v>40</v>
      </c>
      <c r="AC15628" s="34">
        <v>112</v>
      </c>
    </row>
    <row r="15629" spans="1:29" x14ac:dyDescent="0.2">
      <c r="A15629" s="34" t="s">
        <v>76122</v>
      </c>
      <c r="B15629" s="34">
        <v>43</v>
      </c>
      <c r="C15629" s="34">
        <v>69</v>
      </c>
      <c r="D15629" s="34">
        <v>53</v>
      </c>
      <c r="E15629" s="34">
        <v>59</v>
      </c>
      <c r="F15629" s="34">
        <v>53</v>
      </c>
      <c r="G15629" s="34">
        <v>54</v>
      </c>
      <c r="H15629" s="34">
        <v>43</v>
      </c>
      <c r="I15629" s="34">
        <v>46</v>
      </c>
      <c r="J15629" s="34">
        <v>44</v>
      </c>
      <c r="K15629" s="34">
        <v>67</v>
      </c>
      <c r="L15629" s="34">
        <v>32</v>
      </c>
      <c r="M15629" s="34">
        <v>60</v>
      </c>
      <c r="N15629" s="34">
        <v>37</v>
      </c>
      <c r="O15629" s="34">
        <v>57</v>
      </c>
      <c r="P15629" s="34">
        <v>32</v>
      </c>
      <c r="Q15629" s="34">
        <v>51</v>
      </c>
      <c r="R15629" s="34">
        <v>63</v>
      </c>
      <c r="S15629" s="34">
        <v>85</v>
      </c>
      <c r="T15629" s="34">
        <v>24</v>
      </c>
      <c r="U15629" s="34">
        <v>68</v>
      </c>
      <c r="V15629" s="34">
        <v>38</v>
      </c>
      <c r="W15629" s="34">
        <v>74</v>
      </c>
      <c r="X15629" s="34">
        <v>38</v>
      </c>
      <c r="Y15629" s="34">
        <v>47</v>
      </c>
      <c r="Z15629" s="34">
        <v>32</v>
      </c>
      <c r="AA15629" s="34">
        <v>46</v>
      </c>
      <c r="AB15629" s="34">
        <v>41</v>
      </c>
      <c r="AC15629" s="34">
        <v>88</v>
      </c>
    </row>
    <row r="15630" spans="1:29" x14ac:dyDescent="0.2">
      <c r="A15630" s="34" t="s">
        <v>76123</v>
      </c>
      <c r="B15630" s="34">
        <v>144</v>
      </c>
      <c r="C15630" s="34">
        <v>320</v>
      </c>
      <c r="D15630" s="34">
        <v>253</v>
      </c>
      <c r="E15630" s="34">
        <v>340</v>
      </c>
      <c r="F15630" s="34">
        <v>206</v>
      </c>
      <c r="G15630" s="34">
        <v>351</v>
      </c>
      <c r="H15630" s="34">
        <v>211</v>
      </c>
      <c r="I15630" s="34">
        <v>307</v>
      </c>
      <c r="J15630" s="34">
        <v>185</v>
      </c>
      <c r="K15630" s="34">
        <v>333</v>
      </c>
      <c r="L15630" s="34">
        <v>175</v>
      </c>
      <c r="M15630" s="34">
        <v>265</v>
      </c>
      <c r="N15630" s="34">
        <v>198</v>
      </c>
      <c r="O15630" s="34">
        <v>258</v>
      </c>
      <c r="P15630" s="34">
        <v>204</v>
      </c>
      <c r="Q15630" s="34">
        <v>388</v>
      </c>
      <c r="R15630" s="34">
        <v>240</v>
      </c>
      <c r="S15630" s="34">
        <v>466</v>
      </c>
      <c r="T15630" s="34">
        <v>172</v>
      </c>
      <c r="U15630" s="34">
        <v>298</v>
      </c>
      <c r="V15630" s="34">
        <v>189</v>
      </c>
      <c r="W15630" s="34">
        <v>345</v>
      </c>
      <c r="X15630" s="34">
        <v>286</v>
      </c>
      <c r="Y15630" s="34">
        <v>286</v>
      </c>
      <c r="Z15630" s="34">
        <v>232</v>
      </c>
      <c r="AA15630" s="34">
        <v>310</v>
      </c>
      <c r="AB15630" s="34">
        <v>232</v>
      </c>
      <c r="AC15630" s="34">
        <v>427</v>
      </c>
    </row>
    <row r="15631" spans="1:29" x14ac:dyDescent="0.2">
      <c r="A15631" s="34" t="s">
        <v>76124</v>
      </c>
      <c r="B15631" s="34">
        <v>38</v>
      </c>
      <c r="C15631" s="34">
        <v>105</v>
      </c>
      <c r="D15631" s="34">
        <v>60</v>
      </c>
      <c r="E15631" s="34">
        <v>102</v>
      </c>
      <c r="F15631" s="34">
        <v>46</v>
      </c>
      <c r="G15631" s="34">
        <v>96</v>
      </c>
      <c r="H15631" s="34">
        <v>37</v>
      </c>
      <c r="I15631" s="34">
        <v>73</v>
      </c>
      <c r="J15631" s="34">
        <v>42</v>
      </c>
      <c r="K15631" s="34">
        <v>122</v>
      </c>
      <c r="L15631" s="34">
        <v>30</v>
      </c>
      <c r="M15631" s="34">
        <v>77</v>
      </c>
      <c r="N15631" s="34">
        <v>44</v>
      </c>
      <c r="O15631" s="34">
        <v>85</v>
      </c>
      <c r="P15631" s="34">
        <v>45</v>
      </c>
      <c r="Q15631" s="34">
        <v>114</v>
      </c>
      <c r="R15631" s="34">
        <v>51</v>
      </c>
      <c r="S15631" s="34">
        <v>127</v>
      </c>
      <c r="T15631" s="34">
        <v>45</v>
      </c>
      <c r="U15631" s="34">
        <v>69</v>
      </c>
      <c r="V15631" s="34">
        <v>39</v>
      </c>
      <c r="W15631" s="34">
        <v>111</v>
      </c>
      <c r="X15631" s="34">
        <v>90</v>
      </c>
      <c r="Y15631" s="34">
        <v>70</v>
      </c>
      <c r="Z15631" s="34">
        <v>51</v>
      </c>
      <c r="AA15631" s="34">
        <v>134</v>
      </c>
      <c r="AB15631" s="34">
        <v>61</v>
      </c>
      <c r="AC15631" s="34">
        <v>132</v>
      </c>
    </row>
    <row r="15632" spans="1:29" x14ac:dyDescent="0.2">
      <c r="A15632" s="34" t="s">
        <v>76125</v>
      </c>
      <c r="B15632" s="34">
        <v>81</v>
      </c>
      <c r="C15632" s="34">
        <v>123</v>
      </c>
      <c r="D15632" s="34">
        <v>152</v>
      </c>
      <c r="E15632" s="34">
        <v>134</v>
      </c>
      <c r="F15632" s="34">
        <v>114</v>
      </c>
      <c r="G15632" s="34">
        <v>182</v>
      </c>
      <c r="H15632" s="34">
        <v>133</v>
      </c>
      <c r="I15632" s="34">
        <v>122</v>
      </c>
      <c r="J15632" s="34">
        <v>87</v>
      </c>
      <c r="K15632" s="34">
        <v>97</v>
      </c>
      <c r="L15632" s="34">
        <v>76</v>
      </c>
      <c r="M15632" s="34">
        <v>95</v>
      </c>
      <c r="N15632" s="34">
        <v>123</v>
      </c>
      <c r="O15632" s="34">
        <v>106</v>
      </c>
      <c r="P15632" s="34">
        <v>81</v>
      </c>
      <c r="Q15632" s="34">
        <v>142</v>
      </c>
      <c r="R15632" s="34">
        <v>116</v>
      </c>
      <c r="S15632" s="34">
        <v>147</v>
      </c>
      <c r="T15632" s="34">
        <v>97</v>
      </c>
      <c r="U15632" s="34">
        <v>100</v>
      </c>
      <c r="V15632" s="34">
        <v>108</v>
      </c>
      <c r="W15632" s="34">
        <v>131</v>
      </c>
      <c r="X15632" s="34">
        <v>141</v>
      </c>
      <c r="Y15632" s="34">
        <v>118</v>
      </c>
      <c r="Z15632" s="34">
        <v>132</v>
      </c>
      <c r="AA15632" s="34">
        <v>167</v>
      </c>
      <c r="AB15632" s="34">
        <v>92</v>
      </c>
      <c r="AC15632" s="34">
        <v>187</v>
      </c>
    </row>
    <row r="15633" spans="1:29" x14ac:dyDescent="0.2">
      <c r="A15633" s="34" t="s">
        <v>76126</v>
      </c>
      <c r="B15633" s="34">
        <v>35</v>
      </c>
      <c r="C15633" s="34">
        <v>103</v>
      </c>
      <c r="D15633" s="34">
        <v>70</v>
      </c>
      <c r="E15633" s="34">
        <v>80</v>
      </c>
      <c r="F15633" s="34">
        <v>55</v>
      </c>
      <c r="G15633" s="34">
        <v>72</v>
      </c>
      <c r="H15633" s="34">
        <v>62</v>
      </c>
      <c r="I15633" s="34">
        <v>87</v>
      </c>
      <c r="J15633" s="34">
        <v>42</v>
      </c>
      <c r="K15633" s="34">
        <v>107</v>
      </c>
      <c r="L15633" s="34">
        <v>33</v>
      </c>
      <c r="M15633" s="34">
        <v>64</v>
      </c>
      <c r="N15633" s="34">
        <v>46</v>
      </c>
      <c r="O15633" s="34">
        <v>58</v>
      </c>
      <c r="P15633" s="34">
        <v>39</v>
      </c>
      <c r="Q15633" s="34">
        <v>68</v>
      </c>
      <c r="R15633" s="34">
        <v>52</v>
      </c>
      <c r="S15633" s="34">
        <v>104</v>
      </c>
      <c r="T15633" s="34">
        <v>35</v>
      </c>
      <c r="U15633" s="34">
        <v>71</v>
      </c>
      <c r="V15633" s="34">
        <v>59</v>
      </c>
      <c r="W15633" s="34">
        <v>97</v>
      </c>
      <c r="X15633" s="34">
        <v>78</v>
      </c>
      <c r="Y15633" s="34">
        <v>76</v>
      </c>
      <c r="Z15633" s="34">
        <v>63</v>
      </c>
      <c r="AA15633" s="34">
        <v>98</v>
      </c>
      <c r="AB15633" s="34">
        <v>43</v>
      </c>
      <c r="AC15633" s="34">
        <v>107</v>
      </c>
    </row>
    <row r="15634" spans="1:29" x14ac:dyDescent="0.2">
      <c r="A15634" s="34" t="s">
        <v>76127</v>
      </c>
      <c r="B15634" s="34">
        <v>28</v>
      </c>
      <c r="C15634" s="34">
        <v>62</v>
      </c>
      <c r="D15634" s="34">
        <v>58</v>
      </c>
      <c r="E15634" s="34">
        <v>78</v>
      </c>
      <c r="F15634" s="34">
        <v>43</v>
      </c>
      <c r="G15634" s="34">
        <v>50</v>
      </c>
      <c r="H15634" s="34">
        <v>16</v>
      </c>
      <c r="I15634" s="34">
        <v>60</v>
      </c>
      <c r="J15634" s="34">
        <v>17</v>
      </c>
      <c r="K15634" s="34">
        <v>75</v>
      </c>
      <c r="L15634" s="34">
        <v>12</v>
      </c>
      <c r="M15634" s="34">
        <v>25</v>
      </c>
      <c r="N15634" s="34">
        <v>23</v>
      </c>
      <c r="O15634" s="34">
        <v>38</v>
      </c>
      <c r="P15634" s="34">
        <v>30</v>
      </c>
      <c r="Q15634" s="34">
        <v>58</v>
      </c>
      <c r="R15634" s="34">
        <v>25</v>
      </c>
      <c r="S15634" s="34">
        <v>65</v>
      </c>
      <c r="T15634" s="34">
        <v>11</v>
      </c>
      <c r="U15634" s="34">
        <v>37</v>
      </c>
      <c r="V15634" s="34">
        <v>24</v>
      </c>
      <c r="W15634" s="34">
        <v>35</v>
      </c>
      <c r="X15634" s="34">
        <v>43</v>
      </c>
      <c r="Y15634" s="34">
        <v>29</v>
      </c>
      <c r="Z15634" s="34">
        <v>31</v>
      </c>
      <c r="AA15634" s="34">
        <v>60</v>
      </c>
      <c r="AB15634" s="34">
        <v>9</v>
      </c>
      <c r="AC15634" s="34">
        <v>59</v>
      </c>
    </row>
    <row r="15635" spans="1:29" x14ac:dyDescent="0.2">
      <c r="A15635" s="34" t="s">
        <v>76128</v>
      </c>
      <c r="B15635" s="34">
        <v>53</v>
      </c>
      <c r="C15635" s="34">
        <v>73</v>
      </c>
      <c r="D15635" s="34">
        <v>74</v>
      </c>
      <c r="E15635" s="34">
        <v>78</v>
      </c>
      <c r="F15635" s="34">
        <v>91</v>
      </c>
      <c r="G15635" s="34">
        <v>85</v>
      </c>
      <c r="H15635" s="34">
        <v>66</v>
      </c>
      <c r="I15635" s="34">
        <v>66</v>
      </c>
      <c r="J15635" s="34">
        <v>43</v>
      </c>
      <c r="K15635" s="34">
        <v>84</v>
      </c>
      <c r="L15635" s="34">
        <v>30</v>
      </c>
      <c r="M15635" s="34">
        <v>52</v>
      </c>
      <c r="N15635" s="34">
        <v>36</v>
      </c>
      <c r="O15635" s="34">
        <v>50</v>
      </c>
      <c r="P15635" s="34">
        <v>48</v>
      </c>
      <c r="Q15635" s="34">
        <v>90</v>
      </c>
      <c r="R15635" s="34">
        <v>59</v>
      </c>
      <c r="S15635" s="34">
        <v>85</v>
      </c>
      <c r="T15635" s="34">
        <v>36</v>
      </c>
      <c r="U15635" s="34">
        <v>62</v>
      </c>
      <c r="V15635" s="34">
        <v>50</v>
      </c>
      <c r="W15635" s="34">
        <v>67</v>
      </c>
      <c r="X15635" s="34">
        <v>68</v>
      </c>
      <c r="Y15635" s="34">
        <v>74</v>
      </c>
      <c r="Z15635" s="34">
        <v>60</v>
      </c>
      <c r="AA15635" s="34">
        <v>98</v>
      </c>
      <c r="AB15635" s="34">
        <v>39</v>
      </c>
      <c r="AC15635" s="34">
        <v>96</v>
      </c>
    </row>
    <row r="15636" spans="1:29" x14ac:dyDescent="0.2">
      <c r="A15636" s="34" t="s">
        <v>76129</v>
      </c>
      <c r="B15636" s="34">
        <v>29</v>
      </c>
      <c r="C15636" s="34">
        <v>60</v>
      </c>
      <c r="D15636" s="34">
        <v>56</v>
      </c>
      <c r="E15636" s="34">
        <v>76</v>
      </c>
      <c r="F15636" s="34">
        <v>51</v>
      </c>
      <c r="G15636" s="34">
        <v>56</v>
      </c>
      <c r="H15636" s="34">
        <v>29</v>
      </c>
      <c r="I15636" s="34">
        <v>51</v>
      </c>
      <c r="J15636" s="34">
        <v>21</v>
      </c>
      <c r="K15636" s="34">
        <v>65</v>
      </c>
      <c r="L15636" s="34">
        <v>22</v>
      </c>
      <c r="M15636" s="34">
        <v>67</v>
      </c>
      <c r="N15636" s="34">
        <v>36</v>
      </c>
      <c r="O15636" s="34">
        <v>36</v>
      </c>
      <c r="P15636" s="34">
        <v>26</v>
      </c>
      <c r="Q15636" s="34">
        <v>80</v>
      </c>
      <c r="R15636" s="34">
        <v>51</v>
      </c>
      <c r="S15636" s="34">
        <v>102</v>
      </c>
      <c r="T15636" s="34">
        <v>15</v>
      </c>
      <c r="U15636" s="34">
        <v>45</v>
      </c>
      <c r="V15636" s="34">
        <v>40</v>
      </c>
      <c r="W15636" s="34">
        <v>47</v>
      </c>
      <c r="X15636" s="34">
        <v>32</v>
      </c>
      <c r="Y15636" s="34">
        <v>40</v>
      </c>
      <c r="Z15636" s="34">
        <v>62</v>
      </c>
      <c r="AA15636" s="34">
        <v>67</v>
      </c>
      <c r="AB15636" s="34">
        <v>31</v>
      </c>
      <c r="AC15636" s="34">
        <v>83</v>
      </c>
    </row>
    <row r="15637" spans="1:29" x14ac:dyDescent="0.2">
      <c r="A15637" s="34" t="s">
        <v>76130</v>
      </c>
      <c r="B15637" s="34">
        <v>24</v>
      </c>
      <c r="C15637" s="34">
        <v>58</v>
      </c>
      <c r="D15637" s="34">
        <v>99</v>
      </c>
      <c r="E15637" s="34">
        <v>94</v>
      </c>
      <c r="F15637" s="34">
        <v>64</v>
      </c>
      <c r="G15637" s="34">
        <v>64</v>
      </c>
      <c r="H15637" s="34">
        <v>55</v>
      </c>
      <c r="I15637" s="34">
        <v>66</v>
      </c>
      <c r="J15637" s="34">
        <v>43</v>
      </c>
      <c r="K15637" s="34">
        <v>88</v>
      </c>
      <c r="L15637" s="34">
        <v>14</v>
      </c>
      <c r="M15637" s="34">
        <v>63</v>
      </c>
      <c r="N15637" s="34">
        <v>54</v>
      </c>
      <c r="O15637" s="34">
        <v>41</v>
      </c>
      <c r="P15637" s="34">
        <v>50</v>
      </c>
      <c r="Q15637" s="34">
        <v>57</v>
      </c>
      <c r="R15637" s="34">
        <v>44</v>
      </c>
      <c r="S15637" s="34">
        <v>85</v>
      </c>
      <c r="T15637" s="34">
        <v>33</v>
      </c>
      <c r="U15637" s="34">
        <v>41</v>
      </c>
      <c r="V15637" s="34">
        <v>69</v>
      </c>
      <c r="W15637" s="34">
        <v>48</v>
      </c>
      <c r="X15637" s="34">
        <v>84</v>
      </c>
      <c r="Y15637" s="34">
        <v>36</v>
      </c>
      <c r="Z15637" s="34">
        <v>89</v>
      </c>
      <c r="AA15637" s="34">
        <v>93</v>
      </c>
      <c r="AB15637" s="34">
        <v>35</v>
      </c>
      <c r="AC15637" s="34">
        <v>97</v>
      </c>
    </row>
    <row r="15638" spans="1:29" x14ac:dyDescent="0.2">
      <c r="A15638" s="34" t="s">
        <v>76131</v>
      </c>
      <c r="B15638" s="34">
        <v>56</v>
      </c>
      <c r="C15638" s="34">
        <v>83</v>
      </c>
      <c r="D15638" s="34">
        <v>66</v>
      </c>
      <c r="E15638" s="34">
        <v>79</v>
      </c>
      <c r="F15638" s="34">
        <v>68</v>
      </c>
      <c r="G15638" s="34">
        <v>59</v>
      </c>
      <c r="H15638" s="34">
        <v>64</v>
      </c>
      <c r="I15638" s="34">
        <v>59</v>
      </c>
      <c r="J15638" s="34">
        <v>55</v>
      </c>
      <c r="K15638" s="34">
        <v>71</v>
      </c>
      <c r="L15638" s="34">
        <v>38</v>
      </c>
      <c r="M15638" s="34">
        <v>36</v>
      </c>
      <c r="N15638" s="34">
        <v>47</v>
      </c>
      <c r="O15638" s="34">
        <v>68</v>
      </c>
      <c r="P15638" s="34">
        <v>43</v>
      </c>
      <c r="Q15638" s="34">
        <v>84</v>
      </c>
      <c r="R15638" s="34">
        <v>57</v>
      </c>
      <c r="S15638" s="34">
        <v>102</v>
      </c>
      <c r="T15638" s="34">
        <v>40</v>
      </c>
      <c r="U15638" s="34">
        <v>50</v>
      </c>
      <c r="V15638" s="34">
        <v>58</v>
      </c>
      <c r="W15638" s="34">
        <v>81</v>
      </c>
      <c r="X15638" s="34">
        <v>73</v>
      </c>
      <c r="Y15638" s="34">
        <v>71</v>
      </c>
      <c r="Z15638" s="34">
        <v>56</v>
      </c>
      <c r="AA15638" s="34">
        <v>83</v>
      </c>
      <c r="AB15638" s="34">
        <v>63</v>
      </c>
      <c r="AC15638" s="34">
        <v>117</v>
      </c>
    </row>
    <row r="15639" spans="1:29" x14ac:dyDescent="0.2">
      <c r="A15639" s="34" t="s">
        <v>76132</v>
      </c>
      <c r="B15639" s="34">
        <v>22</v>
      </c>
      <c r="C15639" s="34">
        <v>71</v>
      </c>
      <c r="D15639" s="34">
        <v>67</v>
      </c>
      <c r="E15639" s="34">
        <v>55</v>
      </c>
      <c r="F15639" s="34">
        <v>54</v>
      </c>
      <c r="G15639" s="34">
        <v>60</v>
      </c>
      <c r="H15639" s="34">
        <v>36</v>
      </c>
      <c r="I15639" s="34">
        <v>50</v>
      </c>
      <c r="J15639" s="34">
        <v>35</v>
      </c>
      <c r="K15639" s="34">
        <v>103</v>
      </c>
      <c r="L15639" s="34">
        <v>33</v>
      </c>
      <c r="M15639" s="34">
        <v>54</v>
      </c>
      <c r="N15639" s="34">
        <v>30</v>
      </c>
      <c r="O15639" s="34">
        <v>48</v>
      </c>
      <c r="P15639" s="34">
        <v>47</v>
      </c>
      <c r="Q15639" s="34">
        <v>66</v>
      </c>
      <c r="R15639" s="34">
        <v>48</v>
      </c>
      <c r="S15639" s="34">
        <v>88</v>
      </c>
      <c r="T15639" s="34">
        <v>21</v>
      </c>
      <c r="U15639" s="34">
        <v>38</v>
      </c>
      <c r="V15639" s="34">
        <v>47</v>
      </c>
      <c r="W15639" s="34">
        <v>41</v>
      </c>
      <c r="X15639" s="34">
        <v>58</v>
      </c>
      <c r="Y15639" s="34">
        <v>43</v>
      </c>
      <c r="Z15639" s="34">
        <v>85</v>
      </c>
      <c r="AA15639" s="34">
        <v>61</v>
      </c>
      <c r="AB15639" s="34">
        <v>27</v>
      </c>
      <c r="AC15639" s="34">
        <v>98</v>
      </c>
    </row>
    <row r="15640" spans="1:29" x14ac:dyDescent="0.2">
      <c r="A15640" s="34" t="s">
        <v>76133</v>
      </c>
      <c r="B15640" s="34">
        <v>32</v>
      </c>
      <c r="C15640" s="34">
        <v>39</v>
      </c>
      <c r="D15640" s="34">
        <v>47</v>
      </c>
      <c r="E15640" s="34">
        <v>42</v>
      </c>
      <c r="F15640" s="34">
        <v>34</v>
      </c>
      <c r="G15640" s="34">
        <v>71</v>
      </c>
      <c r="H15640" s="34">
        <v>50</v>
      </c>
      <c r="I15640" s="34">
        <v>45</v>
      </c>
      <c r="J15640" s="34">
        <v>42</v>
      </c>
      <c r="K15640" s="34">
        <v>53</v>
      </c>
      <c r="L15640" s="34">
        <v>24</v>
      </c>
      <c r="M15640" s="34">
        <v>39</v>
      </c>
      <c r="N15640" s="34">
        <v>37</v>
      </c>
      <c r="O15640" s="34">
        <v>48</v>
      </c>
      <c r="P15640" s="34">
        <v>27</v>
      </c>
      <c r="Q15640" s="34">
        <v>53</v>
      </c>
      <c r="R15640" s="34">
        <v>22</v>
      </c>
      <c r="S15640" s="34">
        <v>36</v>
      </c>
      <c r="T15640" s="34">
        <v>26</v>
      </c>
      <c r="U15640" s="34">
        <v>32</v>
      </c>
      <c r="V15640" s="34">
        <v>43</v>
      </c>
      <c r="W15640" s="34">
        <v>54</v>
      </c>
      <c r="X15640" s="34">
        <v>64</v>
      </c>
      <c r="Y15640" s="34">
        <v>44</v>
      </c>
      <c r="Z15640" s="34">
        <v>32</v>
      </c>
      <c r="AA15640" s="34">
        <v>30</v>
      </c>
      <c r="AB15640" s="34">
        <v>25</v>
      </c>
      <c r="AC15640" s="34">
        <v>52</v>
      </c>
    </row>
    <row r="15641" spans="1:29" x14ac:dyDescent="0.2">
      <c r="A15641" s="34" t="s">
        <v>76134</v>
      </c>
      <c r="B15641" s="34">
        <v>32</v>
      </c>
      <c r="C15641" s="34">
        <v>54</v>
      </c>
      <c r="D15641" s="34">
        <v>44</v>
      </c>
      <c r="E15641" s="34">
        <v>45</v>
      </c>
      <c r="F15641" s="34">
        <v>46</v>
      </c>
      <c r="G15641" s="34">
        <v>52</v>
      </c>
      <c r="H15641" s="34">
        <v>45</v>
      </c>
      <c r="I15641" s="34">
        <v>43</v>
      </c>
      <c r="J15641" s="34">
        <v>26</v>
      </c>
      <c r="K15641" s="34">
        <v>54</v>
      </c>
      <c r="L15641" s="34">
        <v>18</v>
      </c>
      <c r="M15641" s="34">
        <v>29</v>
      </c>
      <c r="N15641" s="34">
        <v>30</v>
      </c>
      <c r="O15641" s="34">
        <v>56</v>
      </c>
      <c r="P15641" s="34">
        <v>48</v>
      </c>
      <c r="Q15641" s="34">
        <v>56</v>
      </c>
      <c r="R15641" s="34">
        <v>21</v>
      </c>
      <c r="S15641" s="34">
        <v>66</v>
      </c>
      <c r="T15641" s="34">
        <v>16</v>
      </c>
      <c r="U15641" s="34">
        <v>35</v>
      </c>
      <c r="V15641" s="34">
        <v>42</v>
      </c>
      <c r="W15641" s="34">
        <v>53</v>
      </c>
      <c r="X15641" s="34">
        <v>46</v>
      </c>
      <c r="Y15641" s="34">
        <v>28</v>
      </c>
      <c r="Z15641" s="34">
        <v>48</v>
      </c>
      <c r="AA15641" s="34">
        <v>67</v>
      </c>
      <c r="AB15641" s="34">
        <v>32</v>
      </c>
      <c r="AC15641" s="34">
        <v>86</v>
      </c>
    </row>
    <row r="15642" spans="1:29" x14ac:dyDescent="0.2">
      <c r="A15642" s="34" t="s">
        <v>76135</v>
      </c>
      <c r="B15642" s="34">
        <v>71</v>
      </c>
      <c r="C15642" s="34">
        <v>170</v>
      </c>
      <c r="D15642" s="34">
        <v>153</v>
      </c>
      <c r="E15642" s="34">
        <v>168</v>
      </c>
      <c r="F15642" s="34">
        <v>160</v>
      </c>
      <c r="G15642" s="34">
        <v>174</v>
      </c>
      <c r="H15642" s="34">
        <v>115</v>
      </c>
      <c r="I15642" s="34">
        <v>125</v>
      </c>
      <c r="J15642" s="34">
        <v>99</v>
      </c>
      <c r="K15642" s="34">
        <v>185</v>
      </c>
      <c r="L15642" s="34">
        <v>65</v>
      </c>
      <c r="M15642" s="34">
        <v>131</v>
      </c>
      <c r="N15642" s="34">
        <v>116</v>
      </c>
      <c r="O15642" s="34">
        <v>125</v>
      </c>
      <c r="P15642" s="34">
        <v>98</v>
      </c>
      <c r="Q15642" s="34">
        <v>205</v>
      </c>
      <c r="R15642" s="34">
        <v>122</v>
      </c>
      <c r="S15642" s="34">
        <v>204</v>
      </c>
      <c r="T15642" s="34">
        <v>106</v>
      </c>
      <c r="U15642" s="34">
        <v>121</v>
      </c>
      <c r="V15642" s="34">
        <v>104</v>
      </c>
      <c r="W15642" s="34">
        <v>166</v>
      </c>
      <c r="X15642" s="34">
        <v>166</v>
      </c>
      <c r="Y15642" s="34">
        <v>141</v>
      </c>
      <c r="Z15642" s="34">
        <v>110</v>
      </c>
      <c r="AA15642" s="34">
        <v>157</v>
      </c>
      <c r="AB15642" s="34">
        <v>107</v>
      </c>
      <c r="AC15642" s="34">
        <v>222</v>
      </c>
    </row>
    <row r="15643" spans="1:29" x14ac:dyDescent="0.2">
      <c r="A15643" s="34" t="s">
        <v>76136</v>
      </c>
      <c r="B15643" s="34">
        <v>47</v>
      </c>
      <c r="C15643" s="34">
        <v>95</v>
      </c>
      <c r="D15643" s="34">
        <v>78</v>
      </c>
      <c r="E15643" s="34">
        <v>91</v>
      </c>
      <c r="F15643" s="34">
        <v>52</v>
      </c>
      <c r="G15643" s="34">
        <v>91</v>
      </c>
      <c r="H15643" s="34">
        <v>73</v>
      </c>
      <c r="I15643" s="34">
        <v>67</v>
      </c>
      <c r="J15643" s="34">
        <v>48</v>
      </c>
      <c r="K15643" s="34">
        <v>102</v>
      </c>
      <c r="L15643" s="34">
        <v>47</v>
      </c>
      <c r="M15643" s="34">
        <v>67</v>
      </c>
      <c r="N15643" s="34">
        <v>65</v>
      </c>
      <c r="O15643" s="34">
        <v>82</v>
      </c>
      <c r="P15643" s="34">
        <v>58</v>
      </c>
      <c r="Q15643" s="34">
        <v>114</v>
      </c>
      <c r="R15643" s="34">
        <v>90</v>
      </c>
      <c r="S15643" s="34">
        <v>91</v>
      </c>
      <c r="T15643" s="34">
        <v>79</v>
      </c>
      <c r="U15643" s="34">
        <v>78</v>
      </c>
      <c r="V15643" s="34">
        <v>69</v>
      </c>
      <c r="W15643" s="34">
        <v>85</v>
      </c>
      <c r="X15643" s="34">
        <v>96</v>
      </c>
      <c r="Y15643" s="34">
        <v>67</v>
      </c>
      <c r="Z15643" s="34">
        <v>77</v>
      </c>
      <c r="AA15643" s="34">
        <v>89</v>
      </c>
      <c r="AB15643" s="34">
        <v>82</v>
      </c>
      <c r="AC15643" s="34">
        <v>104</v>
      </c>
    </row>
    <row r="15644" spans="1:29" x14ac:dyDescent="0.2">
      <c r="A15644" s="34" t="s">
        <v>76137</v>
      </c>
      <c r="B15644" s="34">
        <v>34</v>
      </c>
      <c r="C15644" s="34">
        <v>85</v>
      </c>
      <c r="D15644" s="34">
        <v>94</v>
      </c>
      <c r="E15644" s="34">
        <v>133</v>
      </c>
      <c r="F15644" s="34">
        <v>84</v>
      </c>
      <c r="G15644" s="34">
        <v>115</v>
      </c>
      <c r="H15644" s="34">
        <v>100</v>
      </c>
      <c r="I15644" s="34">
        <v>70</v>
      </c>
      <c r="J15644" s="34">
        <v>86</v>
      </c>
      <c r="K15644" s="34">
        <v>124</v>
      </c>
      <c r="L15644" s="34">
        <v>38</v>
      </c>
      <c r="M15644" s="34">
        <v>68</v>
      </c>
      <c r="N15644" s="34">
        <v>72</v>
      </c>
      <c r="O15644" s="34">
        <v>68</v>
      </c>
      <c r="P15644" s="34">
        <v>72</v>
      </c>
      <c r="Q15644" s="34">
        <v>88</v>
      </c>
      <c r="R15644" s="34">
        <v>67</v>
      </c>
      <c r="S15644" s="34">
        <v>122</v>
      </c>
      <c r="T15644" s="34">
        <v>49</v>
      </c>
      <c r="U15644" s="34">
        <v>79</v>
      </c>
      <c r="V15644" s="34">
        <v>74</v>
      </c>
      <c r="W15644" s="34">
        <v>76</v>
      </c>
      <c r="X15644" s="34">
        <v>92</v>
      </c>
      <c r="Y15644" s="34">
        <v>49</v>
      </c>
      <c r="Z15644" s="34">
        <v>113</v>
      </c>
      <c r="AA15644" s="34">
        <v>167</v>
      </c>
      <c r="AB15644" s="34">
        <v>63</v>
      </c>
      <c r="AC15644" s="34">
        <v>187</v>
      </c>
    </row>
    <row r="15645" spans="1:29" x14ac:dyDescent="0.2">
      <c r="A15645" s="34" t="s">
        <v>76138</v>
      </c>
      <c r="B15645" s="34">
        <v>42</v>
      </c>
      <c r="C15645" s="34">
        <v>119</v>
      </c>
      <c r="D15645" s="34">
        <v>118</v>
      </c>
      <c r="E15645" s="34">
        <v>107</v>
      </c>
      <c r="F15645" s="34">
        <v>73</v>
      </c>
      <c r="G15645" s="34">
        <v>88</v>
      </c>
      <c r="H15645" s="34">
        <v>52</v>
      </c>
      <c r="I15645" s="34">
        <v>77</v>
      </c>
      <c r="J15645" s="34">
        <v>61</v>
      </c>
      <c r="K15645" s="34">
        <v>112</v>
      </c>
      <c r="L15645" s="34">
        <v>34</v>
      </c>
      <c r="M15645" s="34">
        <v>82</v>
      </c>
      <c r="N15645" s="34">
        <v>54</v>
      </c>
      <c r="O15645" s="34">
        <v>82</v>
      </c>
      <c r="P15645" s="34">
        <v>47</v>
      </c>
      <c r="Q15645" s="34">
        <v>88</v>
      </c>
      <c r="R15645" s="34">
        <v>65</v>
      </c>
      <c r="S15645" s="34">
        <v>146</v>
      </c>
      <c r="T15645" s="34">
        <v>37</v>
      </c>
      <c r="U15645" s="34">
        <v>81</v>
      </c>
      <c r="V15645" s="34">
        <v>90</v>
      </c>
      <c r="W15645" s="34">
        <v>107</v>
      </c>
      <c r="X15645" s="34">
        <v>92</v>
      </c>
      <c r="Y15645" s="34">
        <v>69</v>
      </c>
      <c r="Z15645" s="34">
        <v>85</v>
      </c>
      <c r="AA15645" s="34">
        <v>117</v>
      </c>
      <c r="AB15645" s="34">
        <v>69</v>
      </c>
      <c r="AC15645" s="34">
        <v>127</v>
      </c>
    </row>
    <row r="15646" spans="1:29" x14ac:dyDescent="0.2">
      <c r="A15646" s="34" t="s">
        <v>76139</v>
      </c>
      <c r="B15646" s="34">
        <v>23</v>
      </c>
      <c r="C15646" s="34">
        <v>46</v>
      </c>
      <c r="D15646" s="34">
        <v>52</v>
      </c>
      <c r="E15646" s="34">
        <v>48</v>
      </c>
      <c r="F15646" s="34">
        <v>37</v>
      </c>
      <c r="G15646" s="34">
        <v>41</v>
      </c>
      <c r="H15646" s="34">
        <v>38</v>
      </c>
      <c r="I15646" s="34">
        <v>67</v>
      </c>
      <c r="J15646" s="34">
        <v>27</v>
      </c>
      <c r="K15646" s="34">
        <v>70</v>
      </c>
      <c r="L15646" s="34">
        <v>13</v>
      </c>
      <c r="M15646" s="34">
        <v>25</v>
      </c>
      <c r="N15646" s="34">
        <v>28</v>
      </c>
      <c r="O15646" s="34">
        <v>37</v>
      </c>
      <c r="P15646" s="34">
        <v>30</v>
      </c>
      <c r="Q15646" s="34">
        <v>50</v>
      </c>
      <c r="R15646" s="34">
        <v>38</v>
      </c>
      <c r="S15646" s="34">
        <v>56</v>
      </c>
      <c r="T15646" s="34">
        <v>28</v>
      </c>
      <c r="U15646" s="34">
        <v>46</v>
      </c>
      <c r="V15646" s="34">
        <v>54</v>
      </c>
      <c r="W15646" s="34">
        <v>48</v>
      </c>
      <c r="X15646" s="34">
        <v>72</v>
      </c>
      <c r="Y15646" s="34">
        <v>37</v>
      </c>
      <c r="Z15646" s="34">
        <v>36</v>
      </c>
      <c r="AA15646" s="34">
        <v>53</v>
      </c>
      <c r="AB15646" s="34">
        <v>29</v>
      </c>
      <c r="AC15646" s="34">
        <v>98</v>
      </c>
    </row>
    <row r="15647" spans="1:29" x14ac:dyDescent="0.2">
      <c r="A15647" s="34" t="s">
        <v>76140</v>
      </c>
      <c r="B15647" s="34">
        <v>26</v>
      </c>
      <c r="C15647" s="34">
        <v>59</v>
      </c>
      <c r="D15647" s="34">
        <v>61</v>
      </c>
      <c r="E15647" s="34">
        <v>54</v>
      </c>
      <c r="F15647" s="34">
        <v>68</v>
      </c>
      <c r="G15647" s="34">
        <v>39</v>
      </c>
      <c r="H15647" s="34">
        <v>64</v>
      </c>
      <c r="I15647" s="34">
        <v>61</v>
      </c>
      <c r="J15647" s="34">
        <v>37</v>
      </c>
      <c r="K15647" s="34">
        <v>58</v>
      </c>
      <c r="L15647" s="34">
        <v>24</v>
      </c>
      <c r="M15647" s="34">
        <v>57</v>
      </c>
      <c r="N15647" s="34">
        <v>44</v>
      </c>
      <c r="O15647" s="34">
        <v>52</v>
      </c>
      <c r="P15647" s="34">
        <v>66</v>
      </c>
      <c r="Q15647" s="34">
        <v>55</v>
      </c>
      <c r="R15647" s="34">
        <v>56</v>
      </c>
      <c r="S15647" s="34">
        <v>74</v>
      </c>
      <c r="T15647" s="34">
        <v>32</v>
      </c>
      <c r="U15647" s="34">
        <v>43</v>
      </c>
      <c r="V15647" s="34">
        <v>44</v>
      </c>
      <c r="W15647" s="34">
        <v>54</v>
      </c>
      <c r="X15647" s="34">
        <v>78</v>
      </c>
      <c r="Y15647" s="34">
        <v>43</v>
      </c>
      <c r="Z15647" s="34">
        <v>62</v>
      </c>
      <c r="AA15647" s="34">
        <v>65</v>
      </c>
      <c r="AB15647" s="34">
        <v>43</v>
      </c>
      <c r="AC15647" s="34">
        <v>101</v>
      </c>
    </row>
    <row r="15648" spans="1:29" x14ac:dyDescent="0.2">
      <c r="A15648" s="34" t="s">
        <v>76141</v>
      </c>
      <c r="B15648" s="34">
        <v>32</v>
      </c>
      <c r="C15648" s="34">
        <v>23</v>
      </c>
      <c r="D15648" s="34">
        <v>37</v>
      </c>
      <c r="E15648" s="34">
        <v>46</v>
      </c>
      <c r="F15648" s="34">
        <v>23</v>
      </c>
      <c r="G15648" s="34">
        <v>50</v>
      </c>
      <c r="H15648" s="34">
        <v>52</v>
      </c>
      <c r="I15648" s="34">
        <v>51</v>
      </c>
      <c r="J15648" s="34">
        <v>31</v>
      </c>
      <c r="K15648" s="34">
        <v>40</v>
      </c>
      <c r="L15648" s="34">
        <v>34</v>
      </c>
      <c r="M15648" s="34">
        <v>30</v>
      </c>
      <c r="N15648" s="34">
        <v>20</v>
      </c>
      <c r="O15648" s="34">
        <v>39</v>
      </c>
      <c r="P15648" s="34">
        <v>34</v>
      </c>
      <c r="Q15648" s="34">
        <v>63</v>
      </c>
      <c r="R15648" s="34">
        <v>57</v>
      </c>
      <c r="S15648" s="34">
        <v>44</v>
      </c>
      <c r="T15648" s="34">
        <v>41</v>
      </c>
      <c r="U15648" s="34">
        <v>38</v>
      </c>
      <c r="V15648" s="34">
        <v>65</v>
      </c>
      <c r="W15648" s="34">
        <v>64</v>
      </c>
      <c r="X15648" s="34">
        <v>33</v>
      </c>
      <c r="Y15648" s="34">
        <v>37</v>
      </c>
      <c r="Z15648" s="34">
        <v>44</v>
      </c>
      <c r="AA15648" s="34">
        <v>50</v>
      </c>
      <c r="AB15648" s="34">
        <v>34</v>
      </c>
      <c r="AC15648" s="34">
        <v>76</v>
      </c>
    </row>
    <row r="15649" spans="1:29" x14ac:dyDescent="0.2">
      <c r="A15649" s="34" t="s">
        <v>76142</v>
      </c>
      <c r="B15649" s="34">
        <v>51</v>
      </c>
      <c r="C15649" s="34">
        <v>133</v>
      </c>
      <c r="D15649" s="34">
        <v>115</v>
      </c>
      <c r="E15649" s="34">
        <v>158</v>
      </c>
      <c r="F15649" s="34">
        <v>137</v>
      </c>
      <c r="G15649" s="34">
        <v>144</v>
      </c>
      <c r="H15649" s="34">
        <v>69</v>
      </c>
      <c r="I15649" s="34">
        <v>109</v>
      </c>
      <c r="J15649" s="34">
        <v>74</v>
      </c>
      <c r="K15649" s="34">
        <v>160</v>
      </c>
      <c r="L15649" s="34">
        <v>57</v>
      </c>
      <c r="M15649" s="34">
        <v>138</v>
      </c>
      <c r="N15649" s="34">
        <v>68</v>
      </c>
      <c r="O15649" s="34">
        <v>113</v>
      </c>
      <c r="P15649" s="34">
        <v>78</v>
      </c>
      <c r="Q15649" s="34">
        <v>127</v>
      </c>
      <c r="R15649" s="34">
        <v>85</v>
      </c>
      <c r="S15649" s="34">
        <v>140</v>
      </c>
      <c r="T15649" s="34">
        <v>79</v>
      </c>
      <c r="U15649" s="34">
        <v>76</v>
      </c>
      <c r="V15649" s="34">
        <v>86</v>
      </c>
      <c r="W15649" s="34">
        <v>156</v>
      </c>
      <c r="X15649" s="34">
        <v>118</v>
      </c>
      <c r="Y15649" s="34">
        <v>105</v>
      </c>
      <c r="Z15649" s="34">
        <v>105</v>
      </c>
      <c r="AA15649" s="34">
        <v>182</v>
      </c>
      <c r="AB15649" s="34">
        <v>92</v>
      </c>
      <c r="AC15649" s="34">
        <v>198</v>
      </c>
    </row>
    <row r="15650" spans="1:29" x14ac:dyDescent="0.2">
      <c r="A15650" s="34" t="s">
        <v>76143</v>
      </c>
      <c r="B15650" s="34">
        <v>49</v>
      </c>
      <c r="C15650" s="34">
        <v>38</v>
      </c>
      <c r="D15650" s="34">
        <v>92</v>
      </c>
      <c r="E15650" s="34">
        <v>54</v>
      </c>
      <c r="F15650" s="34">
        <v>71</v>
      </c>
      <c r="G15650" s="34">
        <v>40</v>
      </c>
      <c r="H15650" s="34">
        <v>48</v>
      </c>
      <c r="I15650" s="34">
        <v>50</v>
      </c>
      <c r="J15650" s="34">
        <v>39</v>
      </c>
      <c r="K15650" s="34">
        <v>53</v>
      </c>
      <c r="L15650" s="34">
        <v>31</v>
      </c>
      <c r="M15650" s="34">
        <v>46</v>
      </c>
      <c r="N15650" s="34">
        <v>50</v>
      </c>
      <c r="O15650" s="34">
        <v>52</v>
      </c>
      <c r="P15650" s="34">
        <v>55</v>
      </c>
      <c r="Q15650" s="34">
        <v>39</v>
      </c>
      <c r="R15650" s="34">
        <v>52</v>
      </c>
      <c r="S15650" s="34">
        <v>56</v>
      </c>
      <c r="T15650" s="34">
        <v>39</v>
      </c>
      <c r="U15650" s="34">
        <v>41</v>
      </c>
      <c r="V15650" s="34">
        <v>70</v>
      </c>
      <c r="W15650" s="34">
        <v>27</v>
      </c>
      <c r="X15650" s="34">
        <v>48</v>
      </c>
      <c r="Y15650" s="34">
        <v>56</v>
      </c>
      <c r="Z15650" s="34">
        <v>48</v>
      </c>
      <c r="AA15650" s="34">
        <v>54</v>
      </c>
      <c r="AB15650" s="34">
        <v>67</v>
      </c>
      <c r="AC15650" s="34">
        <v>50</v>
      </c>
    </row>
    <row r="15651" spans="1:29" x14ac:dyDescent="0.2">
      <c r="A15651" s="34" t="s">
        <v>76144</v>
      </c>
      <c r="B15651" s="34">
        <v>48</v>
      </c>
      <c r="C15651" s="34">
        <v>89</v>
      </c>
      <c r="D15651" s="34">
        <v>70</v>
      </c>
      <c r="E15651" s="34">
        <v>71</v>
      </c>
      <c r="F15651" s="34">
        <v>85</v>
      </c>
      <c r="G15651" s="34">
        <v>70</v>
      </c>
      <c r="H15651" s="34">
        <v>84</v>
      </c>
      <c r="I15651" s="34">
        <v>63</v>
      </c>
      <c r="J15651" s="34">
        <v>50</v>
      </c>
      <c r="K15651" s="34">
        <v>47</v>
      </c>
      <c r="L15651" s="34">
        <v>52</v>
      </c>
      <c r="M15651" s="34">
        <v>61</v>
      </c>
      <c r="N15651" s="34">
        <v>48</v>
      </c>
      <c r="O15651" s="34">
        <v>71</v>
      </c>
      <c r="P15651" s="34">
        <v>43</v>
      </c>
      <c r="Q15651" s="34">
        <v>80</v>
      </c>
      <c r="R15651" s="34">
        <v>77</v>
      </c>
      <c r="S15651" s="34">
        <v>84</v>
      </c>
      <c r="T15651" s="34">
        <v>36</v>
      </c>
      <c r="U15651" s="34">
        <v>62</v>
      </c>
      <c r="V15651" s="34">
        <v>75</v>
      </c>
      <c r="W15651" s="34">
        <v>57</v>
      </c>
      <c r="X15651" s="34">
        <v>93</v>
      </c>
      <c r="Y15651" s="34">
        <v>65</v>
      </c>
      <c r="Z15651" s="34">
        <v>78</v>
      </c>
      <c r="AA15651" s="34">
        <v>99</v>
      </c>
      <c r="AB15651" s="34">
        <v>77</v>
      </c>
      <c r="AC15651" s="34">
        <v>131</v>
      </c>
    </row>
    <row r="15652" spans="1:29" x14ac:dyDescent="0.2">
      <c r="A15652" s="34" t="s">
        <v>76145</v>
      </c>
      <c r="B15652" s="34">
        <v>66</v>
      </c>
      <c r="C15652" s="34">
        <v>84</v>
      </c>
      <c r="D15652" s="34">
        <v>80</v>
      </c>
      <c r="E15652" s="34">
        <v>104</v>
      </c>
      <c r="F15652" s="34">
        <v>85</v>
      </c>
      <c r="G15652" s="34">
        <v>99</v>
      </c>
      <c r="H15652" s="34">
        <v>94</v>
      </c>
      <c r="I15652" s="34">
        <v>75</v>
      </c>
      <c r="J15652" s="34">
        <v>78</v>
      </c>
      <c r="K15652" s="34">
        <v>115</v>
      </c>
      <c r="L15652" s="34">
        <v>34</v>
      </c>
      <c r="M15652" s="34">
        <v>111</v>
      </c>
      <c r="N15652" s="34">
        <v>79</v>
      </c>
      <c r="O15652" s="34">
        <v>92</v>
      </c>
      <c r="P15652" s="34">
        <v>105</v>
      </c>
      <c r="Q15652" s="34">
        <v>107</v>
      </c>
      <c r="R15652" s="34">
        <v>93</v>
      </c>
      <c r="S15652" s="34">
        <v>113</v>
      </c>
      <c r="T15652" s="34">
        <v>77</v>
      </c>
      <c r="U15652" s="34">
        <v>67</v>
      </c>
      <c r="V15652" s="34">
        <v>117</v>
      </c>
      <c r="W15652" s="34">
        <v>98</v>
      </c>
      <c r="X15652" s="34">
        <v>123</v>
      </c>
      <c r="Y15652" s="34">
        <v>77</v>
      </c>
      <c r="Z15652" s="34">
        <v>77</v>
      </c>
      <c r="AA15652" s="34">
        <v>128</v>
      </c>
      <c r="AB15652" s="34">
        <v>80</v>
      </c>
      <c r="AC15652" s="34">
        <v>160</v>
      </c>
    </row>
    <row r="15653" spans="1:29" x14ac:dyDescent="0.2">
      <c r="A15653" s="34" t="s">
        <v>76146</v>
      </c>
      <c r="B15653" s="34">
        <v>134</v>
      </c>
      <c r="C15653" s="34">
        <v>373</v>
      </c>
      <c r="D15653" s="34">
        <v>420</v>
      </c>
      <c r="E15653" s="34">
        <v>334</v>
      </c>
      <c r="F15653" s="34">
        <v>289</v>
      </c>
      <c r="G15653" s="34">
        <v>301</v>
      </c>
      <c r="H15653" s="34">
        <v>289</v>
      </c>
      <c r="I15653" s="34">
        <v>276</v>
      </c>
      <c r="J15653" s="34">
        <v>198</v>
      </c>
      <c r="K15653" s="34">
        <v>390</v>
      </c>
      <c r="L15653" s="34">
        <v>126</v>
      </c>
      <c r="M15653" s="34">
        <v>250</v>
      </c>
      <c r="N15653" s="34">
        <v>265</v>
      </c>
      <c r="O15653" s="34">
        <v>217</v>
      </c>
      <c r="P15653" s="34">
        <v>243</v>
      </c>
      <c r="Q15653" s="34">
        <v>319</v>
      </c>
      <c r="R15653" s="34">
        <v>303</v>
      </c>
      <c r="S15653" s="34">
        <v>468</v>
      </c>
      <c r="T15653" s="34">
        <v>208</v>
      </c>
      <c r="U15653" s="34">
        <v>283</v>
      </c>
      <c r="V15653" s="34">
        <v>287</v>
      </c>
      <c r="W15653" s="34">
        <v>305</v>
      </c>
      <c r="X15653" s="34">
        <v>313</v>
      </c>
      <c r="Y15653" s="34">
        <v>210</v>
      </c>
      <c r="Z15653" s="34">
        <v>308</v>
      </c>
      <c r="AA15653" s="34">
        <v>373</v>
      </c>
      <c r="AB15653" s="34">
        <v>198</v>
      </c>
      <c r="AC15653" s="34">
        <v>518</v>
      </c>
    </row>
    <row r="15654" spans="1:29" x14ac:dyDescent="0.2">
      <c r="A15654" s="34" t="s">
        <v>76147</v>
      </c>
      <c r="B15654" s="34">
        <v>41</v>
      </c>
      <c r="C15654" s="34">
        <v>61</v>
      </c>
      <c r="D15654" s="34">
        <v>60</v>
      </c>
      <c r="E15654" s="34">
        <v>61</v>
      </c>
      <c r="F15654" s="34">
        <v>33</v>
      </c>
      <c r="G15654" s="34">
        <v>57</v>
      </c>
      <c r="H15654" s="34">
        <v>33</v>
      </c>
      <c r="I15654" s="34">
        <v>31</v>
      </c>
      <c r="J15654" s="34">
        <v>31</v>
      </c>
      <c r="K15654" s="34">
        <v>68</v>
      </c>
      <c r="L15654" s="34">
        <v>23</v>
      </c>
      <c r="M15654" s="34">
        <v>26</v>
      </c>
      <c r="N15654" s="34">
        <v>33</v>
      </c>
      <c r="O15654" s="34">
        <v>22</v>
      </c>
      <c r="P15654" s="34">
        <v>46</v>
      </c>
      <c r="Q15654" s="34">
        <v>41</v>
      </c>
      <c r="R15654" s="34">
        <v>42</v>
      </c>
      <c r="S15654" s="34">
        <v>65</v>
      </c>
      <c r="T15654" s="34">
        <v>33</v>
      </c>
      <c r="U15654" s="34">
        <v>42</v>
      </c>
      <c r="V15654" s="34">
        <v>28</v>
      </c>
      <c r="W15654" s="34">
        <v>47</v>
      </c>
      <c r="X15654" s="34">
        <v>58</v>
      </c>
      <c r="Y15654" s="34">
        <v>39</v>
      </c>
      <c r="Z15654" s="34">
        <v>50</v>
      </c>
      <c r="AA15654" s="34">
        <v>33</v>
      </c>
      <c r="AB15654" s="34">
        <v>32</v>
      </c>
      <c r="AC15654" s="34">
        <v>54</v>
      </c>
    </row>
    <row r="15655" spans="1:29" x14ac:dyDescent="0.2">
      <c r="A15655" s="34" t="s">
        <v>76148</v>
      </c>
      <c r="B15655" s="34">
        <v>38</v>
      </c>
      <c r="C15655" s="34">
        <v>98</v>
      </c>
      <c r="D15655" s="34">
        <v>47</v>
      </c>
      <c r="E15655" s="34">
        <v>72</v>
      </c>
      <c r="F15655" s="34">
        <v>69</v>
      </c>
      <c r="G15655" s="34">
        <v>69</v>
      </c>
      <c r="H15655" s="34">
        <v>37</v>
      </c>
      <c r="I15655" s="34">
        <v>87</v>
      </c>
      <c r="J15655" s="34">
        <v>48</v>
      </c>
      <c r="K15655" s="34">
        <v>74</v>
      </c>
      <c r="L15655" s="34">
        <v>34</v>
      </c>
      <c r="M15655" s="34">
        <v>66</v>
      </c>
      <c r="N15655" s="34">
        <v>61</v>
      </c>
      <c r="O15655" s="34">
        <v>89</v>
      </c>
      <c r="P15655" s="34">
        <v>68</v>
      </c>
      <c r="Q15655" s="34">
        <v>82</v>
      </c>
      <c r="R15655" s="34">
        <v>63</v>
      </c>
      <c r="S15655" s="34">
        <v>80</v>
      </c>
      <c r="T15655" s="34">
        <v>41</v>
      </c>
      <c r="U15655" s="34">
        <v>74</v>
      </c>
      <c r="V15655" s="34">
        <v>68</v>
      </c>
      <c r="W15655" s="34">
        <v>76</v>
      </c>
      <c r="X15655" s="34">
        <v>75</v>
      </c>
      <c r="Y15655" s="34">
        <v>57</v>
      </c>
      <c r="Z15655" s="34">
        <v>74</v>
      </c>
      <c r="AA15655" s="34">
        <v>97</v>
      </c>
      <c r="AB15655" s="34">
        <v>45</v>
      </c>
      <c r="AC15655" s="34">
        <v>124</v>
      </c>
    </row>
    <row r="15656" spans="1:29" x14ac:dyDescent="0.2">
      <c r="A15656" s="34" t="s">
        <v>76149</v>
      </c>
      <c r="B15656" s="34">
        <v>43</v>
      </c>
      <c r="C15656" s="34">
        <v>83</v>
      </c>
      <c r="D15656" s="34">
        <v>53</v>
      </c>
      <c r="E15656" s="34">
        <v>58</v>
      </c>
      <c r="F15656" s="34">
        <v>47</v>
      </c>
      <c r="G15656" s="34">
        <v>68</v>
      </c>
      <c r="H15656" s="34">
        <v>43</v>
      </c>
      <c r="I15656" s="34">
        <v>51</v>
      </c>
      <c r="J15656" s="34">
        <v>48</v>
      </c>
      <c r="K15656" s="34">
        <v>47</v>
      </c>
      <c r="L15656" s="34">
        <v>27</v>
      </c>
      <c r="M15656" s="34">
        <v>40</v>
      </c>
      <c r="N15656" s="34">
        <v>29</v>
      </c>
      <c r="O15656" s="34">
        <v>32</v>
      </c>
      <c r="P15656" s="34">
        <v>43</v>
      </c>
      <c r="Q15656" s="34">
        <v>57</v>
      </c>
      <c r="R15656" s="34">
        <v>30</v>
      </c>
      <c r="S15656" s="34">
        <v>61</v>
      </c>
      <c r="T15656" s="34">
        <v>26</v>
      </c>
      <c r="U15656" s="34">
        <v>47</v>
      </c>
      <c r="V15656" s="34">
        <v>20</v>
      </c>
      <c r="W15656" s="34">
        <v>56</v>
      </c>
      <c r="X15656" s="34">
        <v>53</v>
      </c>
      <c r="Y15656" s="34">
        <v>43</v>
      </c>
      <c r="Z15656" s="34">
        <v>73</v>
      </c>
      <c r="AA15656" s="34">
        <v>40</v>
      </c>
      <c r="AB15656" s="34">
        <v>46</v>
      </c>
      <c r="AC15656" s="34">
        <v>101</v>
      </c>
    </row>
    <row r="15657" spans="1:29" x14ac:dyDescent="0.2">
      <c r="A15657" s="34" t="s">
        <v>76150</v>
      </c>
      <c r="B15657" s="34">
        <v>167</v>
      </c>
      <c r="C15657" s="34">
        <v>191</v>
      </c>
      <c r="D15657" s="34">
        <v>183</v>
      </c>
      <c r="E15657" s="34">
        <v>199</v>
      </c>
      <c r="F15657" s="34">
        <v>209</v>
      </c>
      <c r="G15657" s="34">
        <v>129</v>
      </c>
      <c r="H15657" s="34">
        <v>169</v>
      </c>
      <c r="I15657" s="34">
        <v>165</v>
      </c>
      <c r="J15657" s="34">
        <v>168</v>
      </c>
      <c r="K15657" s="34">
        <v>172</v>
      </c>
      <c r="L15657" s="34">
        <v>103</v>
      </c>
      <c r="M15657" s="34">
        <v>156</v>
      </c>
      <c r="N15657" s="34">
        <v>162</v>
      </c>
      <c r="O15657" s="34">
        <v>124</v>
      </c>
      <c r="P15657" s="34">
        <v>165</v>
      </c>
      <c r="Q15657" s="34">
        <v>237</v>
      </c>
      <c r="R15657" s="34">
        <v>195</v>
      </c>
      <c r="S15657" s="34">
        <v>216</v>
      </c>
      <c r="T15657" s="34">
        <v>166</v>
      </c>
      <c r="U15657" s="34">
        <v>182</v>
      </c>
      <c r="V15657" s="34">
        <v>215</v>
      </c>
      <c r="W15657" s="34">
        <v>247</v>
      </c>
      <c r="X15657" s="34">
        <v>210</v>
      </c>
      <c r="Y15657" s="34">
        <v>155</v>
      </c>
      <c r="Z15657" s="34">
        <v>251</v>
      </c>
      <c r="AA15657" s="34">
        <v>234</v>
      </c>
      <c r="AB15657" s="34">
        <v>200</v>
      </c>
      <c r="AC15657" s="34">
        <v>321</v>
      </c>
    </row>
    <row r="15658" spans="1:29" x14ac:dyDescent="0.2">
      <c r="A15658" s="34" t="s">
        <v>76151</v>
      </c>
      <c r="B15658" s="34">
        <v>19</v>
      </c>
      <c r="C15658" s="34">
        <v>47</v>
      </c>
      <c r="D15658" s="34">
        <v>43</v>
      </c>
      <c r="E15658" s="34">
        <v>54</v>
      </c>
      <c r="F15658" s="34">
        <v>31</v>
      </c>
      <c r="G15658" s="34">
        <v>63</v>
      </c>
      <c r="H15658" s="34">
        <v>21</v>
      </c>
      <c r="I15658" s="34">
        <v>27</v>
      </c>
      <c r="J15658" s="34">
        <v>21</v>
      </c>
      <c r="K15658" s="34">
        <v>47</v>
      </c>
      <c r="L15658" s="34">
        <v>13</v>
      </c>
      <c r="M15658" s="34">
        <v>37</v>
      </c>
      <c r="N15658" s="34">
        <v>16</v>
      </c>
      <c r="O15658" s="34">
        <v>32</v>
      </c>
      <c r="P15658" s="34">
        <v>11</v>
      </c>
      <c r="Q15658" s="34">
        <v>46</v>
      </c>
      <c r="R15658" s="34">
        <v>20</v>
      </c>
      <c r="S15658" s="34">
        <v>55</v>
      </c>
      <c r="T15658" s="34">
        <v>17</v>
      </c>
      <c r="U15658" s="34">
        <v>37</v>
      </c>
      <c r="V15658" s="34">
        <v>21</v>
      </c>
      <c r="W15658" s="34">
        <v>53</v>
      </c>
      <c r="X15658" s="34">
        <v>21</v>
      </c>
      <c r="Y15658" s="34">
        <v>30</v>
      </c>
      <c r="Z15658" s="34">
        <v>29</v>
      </c>
      <c r="AA15658" s="34">
        <v>69</v>
      </c>
      <c r="AB15658" s="34">
        <v>8</v>
      </c>
      <c r="AC15658" s="34">
        <v>69</v>
      </c>
    </row>
    <row r="15659" spans="1:29" x14ac:dyDescent="0.2">
      <c r="A15659" s="34" t="s">
        <v>76152</v>
      </c>
      <c r="B15659" s="34">
        <v>44</v>
      </c>
      <c r="C15659" s="34">
        <v>64</v>
      </c>
      <c r="D15659" s="34">
        <v>99</v>
      </c>
      <c r="E15659" s="34">
        <v>117</v>
      </c>
      <c r="F15659" s="34">
        <v>84</v>
      </c>
      <c r="G15659" s="34">
        <v>60</v>
      </c>
      <c r="H15659" s="34">
        <v>72</v>
      </c>
      <c r="I15659" s="34">
        <v>93</v>
      </c>
      <c r="J15659" s="34">
        <v>77</v>
      </c>
      <c r="K15659" s="34">
        <v>71</v>
      </c>
      <c r="L15659" s="34">
        <v>50</v>
      </c>
      <c r="M15659" s="34">
        <v>74</v>
      </c>
      <c r="N15659" s="34">
        <v>49</v>
      </c>
      <c r="O15659" s="34">
        <v>68</v>
      </c>
      <c r="P15659" s="34">
        <v>76</v>
      </c>
      <c r="Q15659" s="34">
        <v>102</v>
      </c>
      <c r="R15659" s="34">
        <v>95</v>
      </c>
      <c r="S15659" s="34">
        <v>105</v>
      </c>
      <c r="T15659" s="34">
        <v>87</v>
      </c>
      <c r="U15659" s="34">
        <v>83</v>
      </c>
      <c r="V15659" s="34">
        <v>74</v>
      </c>
      <c r="W15659" s="34">
        <v>134</v>
      </c>
      <c r="X15659" s="34">
        <v>78</v>
      </c>
      <c r="Y15659" s="34">
        <v>103</v>
      </c>
      <c r="Z15659" s="34">
        <v>112</v>
      </c>
      <c r="AA15659" s="34">
        <v>91</v>
      </c>
      <c r="AB15659" s="34">
        <v>92</v>
      </c>
      <c r="AC15659" s="34">
        <v>145</v>
      </c>
    </row>
    <row r="15660" spans="1:29" x14ac:dyDescent="0.2">
      <c r="A15660" s="34" t="s">
        <v>76153</v>
      </c>
      <c r="B15660" s="34">
        <v>42</v>
      </c>
      <c r="C15660" s="34">
        <v>87</v>
      </c>
      <c r="D15660" s="34">
        <v>62</v>
      </c>
      <c r="E15660" s="34">
        <v>80</v>
      </c>
      <c r="F15660" s="34">
        <v>71</v>
      </c>
      <c r="G15660" s="34">
        <v>99</v>
      </c>
      <c r="H15660" s="34">
        <v>61</v>
      </c>
      <c r="I15660" s="34">
        <v>82</v>
      </c>
      <c r="J15660" s="34">
        <v>40</v>
      </c>
      <c r="K15660" s="34">
        <v>59</v>
      </c>
      <c r="L15660" s="34">
        <v>39</v>
      </c>
      <c r="M15660" s="34">
        <v>62</v>
      </c>
      <c r="N15660" s="34">
        <v>47</v>
      </c>
      <c r="O15660" s="34">
        <v>66</v>
      </c>
      <c r="P15660" s="34">
        <v>48</v>
      </c>
      <c r="Q15660" s="34">
        <v>91</v>
      </c>
      <c r="R15660" s="34">
        <v>64</v>
      </c>
      <c r="S15660" s="34">
        <v>75</v>
      </c>
      <c r="T15660" s="34">
        <v>42</v>
      </c>
      <c r="U15660" s="34">
        <v>56</v>
      </c>
      <c r="V15660" s="34">
        <v>64</v>
      </c>
      <c r="W15660" s="34">
        <v>88</v>
      </c>
      <c r="X15660" s="34">
        <v>79</v>
      </c>
      <c r="Y15660" s="34">
        <v>71</v>
      </c>
      <c r="Z15660" s="34">
        <v>56</v>
      </c>
      <c r="AA15660" s="34">
        <v>63</v>
      </c>
      <c r="AB15660" s="34">
        <v>44</v>
      </c>
      <c r="AC15660" s="34">
        <v>66</v>
      </c>
    </row>
    <row r="15661" spans="1:29" x14ac:dyDescent="0.2">
      <c r="A15661" s="34" t="s">
        <v>76154</v>
      </c>
      <c r="B15661" s="34">
        <v>14</v>
      </c>
      <c r="C15661" s="34">
        <v>34</v>
      </c>
      <c r="D15661" s="34">
        <v>36</v>
      </c>
      <c r="E15661" s="34">
        <v>33</v>
      </c>
      <c r="F15661" s="34">
        <v>23</v>
      </c>
      <c r="G15661" s="34">
        <v>39</v>
      </c>
      <c r="H15661" s="34">
        <v>15</v>
      </c>
      <c r="I15661" s="34">
        <v>26</v>
      </c>
      <c r="J15661" s="34">
        <v>19</v>
      </c>
      <c r="K15661" s="34">
        <v>42</v>
      </c>
      <c r="L15661" s="34">
        <v>10</v>
      </c>
      <c r="M15661" s="34">
        <v>27</v>
      </c>
      <c r="N15661" s="34">
        <v>20</v>
      </c>
      <c r="O15661" s="34">
        <v>13</v>
      </c>
      <c r="P15661" s="34">
        <v>33</v>
      </c>
      <c r="Q15661" s="34">
        <v>27</v>
      </c>
      <c r="R15661" s="34">
        <v>35</v>
      </c>
      <c r="S15661" s="34">
        <v>23</v>
      </c>
      <c r="T15661" s="34">
        <v>23</v>
      </c>
      <c r="U15661" s="34">
        <v>20</v>
      </c>
      <c r="V15661" s="34">
        <v>29</v>
      </c>
      <c r="W15661" s="34">
        <v>30</v>
      </c>
      <c r="X15661" s="34">
        <v>18</v>
      </c>
      <c r="Y15661" s="34">
        <v>27</v>
      </c>
      <c r="Z15661" s="34">
        <v>56</v>
      </c>
      <c r="AA15661" s="34">
        <v>35</v>
      </c>
      <c r="AB15661" s="34">
        <v>26</v>
      </c>
      <c r="AC15661" s="34">
        <v>50</v>
      </c>
    </row>
    <row r="15662" spans="1:29" x14ac:dyDescent="0.2">
      <c r="A15662" s="34" t="s">
        <v>76155</v>
      </c>
      <c r="B15662" s="34">
        <v>45</v>
      </c>
      <c r="C15662" s="34">
        <v>15</v>
      </c>
      <c r="D15662" s="34">
        <v>35</v>
      </c>
      <c r="E15662" s="34">
        <v>34</v>
      </c>
      <c r="F15662" s="34">
        <v>21</v>
      </c>
      <c r="G15662" s="34">
        <v>20</v>
      </c>
      <c r="H15662" s="34">
        <v>22</v>
      </c>
      <c r="I15662" s="34">
        <v>21</v>
      </c>
      <c r="J15662" s="34">
        <v>12</v>
      </c>
      <c r="K15662" s="34">
        <v>21</v>
      </c>
      <c r="L15662" s="34">
        <v>34</v>
      </c>
      <c r="M15662" s="34">
        <v>30</v>
      </c>
      <c r="N15662" s="34">
        <v>12</v>
      </c>
      <c r="O15662" s="34">
        <v>28</v>
      </c>
      <c r="P15662" s="34">
        <v>13</v>
      </c>
      <c r="Q15662" s="34">
        <v>45</v>
      </c>
      <c r="R15662" s="34">
        <v>26</v>
      </c>
      <c r="S15662" s="34">
        <v>40</v>
      </c>
      <c r="T15662" s="34">
        <v>17</v>
      </c>
      <c r="U15662" s="34">
        <v>23</v>
      </c>
      <c r="V15662" s="34">
        <v>40</v>
      </c>
      <c r="W15662" s="34">
        <v>49</v>
      </c>
      <c r="X15662" s="34">
        <v>23</v>
      </c>
      <c r="Y15662" s="34">
        <v>29</v>
      </c>
      <c r="Z15662" s="34">
        <v>20</v>
      </c>
      <c r="AA15662" s="34">
        <v>50</v>
      </c>
      <c r="AB15662" s="34">
        <v>36</v>
      </c>
      <c r="AC15662" s="34">
        <v>39</v>
      </c>
    </row>
    <row r="15663" spans="1:29" x14ac:dyDescent="0.2">
      <c r="A15663" s="34" t="s">
        <v>76156</v>
      </c>
      <c r="B15663" s="34">
        <v>31</v>
      </c>
      <c r="C15663" s="34">
        <v>76</v>
      </c>
      <c r="D15663" s="34">
        <v>61</v>
      </c>
      <c r="E15663" s="34">
        <v>57</v>
      </c>
      <c r="F15663" s="34">
        <v>46</v>
      </c>
      <c r="G15663" s="34">
        <v>72</v>
      </c>
      <c r="H15663" s="34">
        <v>38</v>
      </c>
      <c r="I15663" s="34">
        <v>59</v>
      </c>
      <c r="J15663" s="34">
        <v>19</v>
      </c>
      <c r="K15663" s="34">
        <v>102</v>
      </c>
      <c r="L15663" s="34">
        <v>9</v>
      </c>
      <c r="M15663" s="34">
        <v>62</v>
      </c>
      <c r="N15663" s="34">
        <v>31</v>
      </c>
      <c r="O15663" s="34">
        <v>36</v>
      </c>
      <c r="P15663" s="34">
        <v>25</v>
      </c>
      <c r="Q15663" s="34">
        <v>39</v>
      </c>
      <c r="R15663" s="34">
        <v>24</v>
      </c>
      <c r="S15663" s="34">
        <v>98</v>
      </c>
      <c r="T15663" s="34">
        <v>9</v>
      </c>
      <c r="U15663" s="34">
        <v>26</v>
      </c>
      <c r="V15663" s="34">
        <v>32</v>
      </c>
      <c r="W15663" s="34">
        <v>51</v>
      </c>
      <c r="X15663" s="34">
        <v>41</v>
      </c>
      <c r="Y15663" s="34">
        <v>27</v>
      </c>
      <c r="Z15663" s="34">
        <v>38</v>
      </c>
      <c r="AA15663" s="34">
        <v>82</v>
      </c>
      <c r="AB15663" s="34">
        <v>15</v>
      </c>
      <c r="AC15663" s="34">
        <v>84</v>
      </c>
    </row>
    <row r="15664" spans="1:29" x14ac:dyDescent="0.2">
      <c r="A15664" s="34" t="s">
        <v>76157</v>
      </c>
      <c r="B15664" s="34">
        <v>45</v>
      </c>
      <c r="C15664" s="34">
        <v>78</v>
      </c>
      <c r="D15664" s="34">
        <v>63</v>
      </c>
      <c r="E15664" s="34">
        <v>101</v>
      </c>
      <c r="F15664" s="34">
        <v>64</v>
      </c>
      <c r="G15664" s="34">
        <v>58</v>
      </c>
      <c r="H15664" s="34">
        <v>42</v>
      </c>
      <c r="I15664" s="34">
        <v>92</v>
      </c>
      <c r="J15664" s="34">
        <v>34</v>
      </c>
      <c r="K15664" s="34">
        <v>104</v>
      </c>
      <c r="L15664" s="34">
        <v>38</v>
      </c>
      <c r="M15664" s="34">
        <v>70</v>
      </c>
      <c r="N15664" s="34">
        <v>38</v>
      </c>
      <c r="O15664" s="34">
        <v>82</v>
      </c>
      <c r="P15664" s="34">
        <v>56</v>
      </c>
      <c r="Q15664" s="34">
        <v>107</v>
      </c>
      <c r="R15664" s="34">
        <v>43</v>
      </c>
      <c r="S15664" s="34">
        <v>108</v>
      </c>
      <c r="T15664" s="34">
        <v>69</v>
      </c>
      <c r="U15664" s="34">
        <v>79</v>
      </c>
      <c r="V15664" s="34">
        <v>75</v>
      </c>
      <c r="W15664" s="34">
        <v>137</v>
      </c>
      <c r="X15664" s="34">
        <v>53</v>
      </c>
      <c r="Y15664" s="34">
        <v>75</v>
      </c>
      <c r="Z15664" s="34">
        <v>98</v>
      </c>
      <c r="AA15664" s="34">
        <v>95</v>
      </c>
      <c r="AB15664" s="34">
        <v>69</v>
      </c>
      <c r="AC15664" s="34">
        <v>132</v>
      </c>
    </row>
    <row r="15665" spans="1:29" x14ac:dyDescent="0.2">
      <c r="A15665" s="34" t="s">
        <v>76158</v>
      </c>
      <c r="B15665" s="34">
        <v>65</v>
      </c>
      <c r="C15665" s="34">
        <v>148</v>
      </c>
      <c r="D15665" s="34">
        <v>166</v>
      </c>
      <c r="E15665" s="34">
        <v>170</v>
      </c>
      <c r="F15665" s="34">
        <v>149</v>
      </c>
      <c r="G15665" s="34">
        <v>155</v>
      </c>
      <c r="H15665" s="34">
        <v>101</v>
      </c>
      <c r="I15665" s="34">
        <v>146</v>
      </c>
      <c r="J15665" s="34">
        <v>111</v>
      </c>
      <c r="K15665" s="34">
        <v>133</v>
      </c>
      <c r="L15665" s="34">
        <v>64</v>
      </c>
      <c r="M15665" s="34">
        <v>108</v>
      </c>
      <c r="N15665" s="34">
        <v>100</v>
      </c>
      <c r="O15665" s="34">
        <v>136</v>
      </c>
      <c r="P15665" s="34">
        <v>87</v>
      </c>
      <c r="Q15665" s="34">
        <v>170</v>
      </c>
      <c r="R15665" s="34">
        <v>145</v>
      </c>
      <c r="S15665" s="34">
        <v>224</v>
      </c>
      <c r="T15665" s="34">
        <v>95</v>
      </c>
      <c r="U15665" s="34">
        <v>128</v>
      </c>
      <c r="V15665" s="34">
        <v>115</v>
      </c>
      <c r="W15665" s="34">
        <v>163</v>
      </c>
      <c r="X15665" s="34">
        <v>134</v>
      </c>
      <c r="Y15665" s="34">
        <v>91</v>
      </c>
      <c r="Z15665" s="34">
        <v>127</v>
      </c>
      <c r="AA15665" s="34">
        <v>177</v>
      </c>
      <c r="AB15665" s="34">
        <v>132</v>
      </c>
      <c r="AC15665" s="34">
        <v>206</v>
      </c>
    </row>
    <row r="15666" spans="1:29" x14ac:dyDescent="0.2">
      <c r="A15666" s="34" t="s">
        <v>76159</v>
      </c>
      <c r="B15666" s="34">
        <v>34</v>
      </c>
      <c r="C15666" s="34">
        <v>60</v>
      </c>
      <c r="D15666" s="34">
        <v>79</v>
      </c>
      <c r="E15666" s="34">
        <v>88</v>
      </c>
      <c r="F15666" s="34">
        <v>40</v>
      </c>
      <c r="G15666" s="34">
        <v>39</v>
      </c>
      <c r="H15666" s="34">
        <v>25</v>
      </c>
      <c r="I15666" s="34">
        <v>31</v>
      </c>
      <c r="J15666" s="34">
        <v>29</v>
      </c>
      <c r="K15666" s="34">
        <v>52</v>
      </c>
      <c r="L15666" s="34">
        <v>19</v>
      </c>
      <c r="M15666" s="34">
        <v>40</v>
      </c>
      <c r="N15666" s="34">
        <v>33</v>
      </c>
      <c r="O15666" s="34">
        <v>37</v>
      </c>
      <c r="P15666" s="34">
        <v>26</v>
      </c>
      <c r="Q15666" s="34">
        <v>47</v>
      </c>
      <c r="R15666" s="34">
        <v>39</v>
      </c>
      <c r="S15666" s="34">
        <v>80</v>
      </c>
      <c r="T15666" s="34">
        <v>17</v>
      </c>
      <c r="U15666" s="34">
        <v>26</v>
      </c>
      <c r="V15666" s="34">
        <v>33</v>
      </c>
      <c r="W15666" s="34">
        <v>67</v>
      </c>
      <c r="X15666" s="34">
        <v>41</v>
      </c>
      <c r="Y15666" s="34">
        <v>42</v>
      </c>
      <c r="Z15666" s="34">
        <v>50</v>
      </c>
      <c r="AA15666" s="34">
        <v>44</v>
      </c>
      <c r="AB15666" s="34">
        <v>41</v>
      </c>
      <c r="AC15666" s="34">
        <v>65</v>
      </c>
    </row>
    <row r="15667" spans="1:29" x14ac:dyDescent="0.2">
      <c r="A15667" s="34" t="s">
        <v>76160</v>
      </c>
      <c r="B15667" s="34">
        <v>61</v>
      </c>
      <c r="C15667" s="34">
        <v>86</v>
      </c>
      <c r="D15667" s="34">
        <v>68</v>
      </c>
      <c r="E15667" s="34">
        <v>97</v>
      </c>
      <c r="F15667" s="34">
        <v>53</v>
      </c>
      <c r="G15667" s="34">
        <v>104</v>
      </c>
      <c r="H15667" s="34">
        <v>42</v>
      </c>
      <c r="I15667" s="34">
        <v>63</v>
      </c>
      <c r="J15667" s="34">
        <v>47</v>
      </c>
      <c r="K15667" s="34">
        <v>60</v>
      </c>
      <c r="L15667" s="34">
        <v>42</v>
      </c>
      <c r="M15667" s="34">
        <v>53</v>
      </c>
      <c r="N15667" s="34">
        <v>32</v>
      </c>
      <c r="O15667" s="34">
        <v>49</v>
      </c>
      <c r="P15667" s="34">
        <v>43</v>
      </c>
      <c r="Q15667" s="34">
        <v>97</v>
      </c>
      <c r="R15667" s="34">
        <v>59</v>
      </c>
      <c r="S15667" s="34">
        <v>62</v>
      </c>
      <c r="T15667" s="34">
        <v>39</v>
      </c>
      <c r="U15667" s="34">
        <v>37</v>
      </c>
      <c r="V15667" s="34">
        <v>62</v>
      </c>
      <c r="W15667" s="34">
        <v>91</v>
      </c>
      <c r="X15667" s="34">
        <v>89</v>
      </c>
      <c r="Y15667" s="34">
        <v>57</v>
      </c>
      <c r="Z15667" s="34">
        <v>54</v>
      </c>
      <c r="AA15667" s="34">
        <v>74</v>
      </c>
      <c r="AB15667" s="34">
        <v>42</v>
      </c>
      <c r="AC15667" s="34">
        <v>111</v>
      </c>
    </row>
    <row r="15668" spans="1:29" x14ac:dyDescent="0.2">
      <c r="A15668" s="34" t="s">
        <v>76161</v>
      </c>
      <c r="B15668" s="34">
        <v>23</v>
      </c>
      <c r="C15668" s="34">
        <v>18</v>
      </c>
      <c r="D15668" s="34">
        <v>12</v>
      </c>
      <c r="E15668" s="34">
        <v>15</v>
      </c>
      <c r="F15668" s="34">
        <v>15</v>
      </c>
      <c r="G15668" s="34">
        <v>19</v>
      </c>
      <c r="H15668" s="34">
        <v>7</v>
      </c>
      <c r="I15668" s="34">
        <v>27</v>
      </c>
      <c r="J15668" s="34">
        <v>2</v>
      </c>
      <c r="K15668" s="34">
        <v>26</v>
      </c>
      <c r="L15668" s="34">
        <v>1</v>
      </c>
      <c r="M15668" s="34">
        <v>12</v>
      </c>
      <c r="N15668" s="34">
        <v>11</v>
      </c>
      <c r="O15668" s="34">
        <v>11</v>
      </c>
      <c r="P15668" s="34">
        <v>10</v>
      </c>
      <c r="Q15668" s="34">
        <v>4</v>
      </c>
      <c r="R15668" s="34">
        <v>7</v>
      </c>
      <c r="S15668" s="34">
        <v>18</v>
      </c>
      <c r="T15668" s="34">
        <v>2</v>
      </c>
      <c r="U15668" s="34">
        <v>5</v>
      </c>
      <c r="V15668" s="34">
        <v>12</v>
      </c>
      <c r="W15668" s="34">
        <v>16</v>
      </c>
      <c r="X15668" s="34">
        <v>14</v>
      </c>
      <c r="Y15668" s="34">
        <v>8</v>
      </c>
      <c r="Z15668" s="34">
        <v>6</v>
      </c>
      <c r="AA15668" s="34">
        <v>18</v>
      </c>
      <c r="AB15668" s="34">
        <v>7</v>
      </c>
      <c r="AC15668" s="34">
        <v>22</v>
      </c>
    </row>
    <row r="15669" spans="1:29" x14ac:dyDescent="0.2">
      <c r="A15669" s="34" t="s">
        <v>76162</v>
      </c>
      <c r="B15669" s="34">
        <v>124</v>
      </c>
      <c r="C15669" s="34">
        <v>304</v>
      </c>
      <c r="D15669" s="34">
        <v>168</v>
      </c>
      <c r="E15669" s="34">
        <v>347</v>
      </c>
      <c r="F15669" s="34">
        <v>168</v>
      </c>
      <c r="G15669" s="34">
        <v>347</v>
      </c>
      <c r="H15669" s="34">
        <v>128</v>
      </c>
      <c r="I15669" s="34">
        <v>281</v>
      </c>
      <c r="J15669" s="34">
        <v>110</v>
      </c>
      <c r="K15669" s="34">
        <v>320</v>
      </c>
      <c r="L15669" s="34">
        <v>81</v>
      </c>
      <c r="M15669" s="34">
        <v>204</v>
      </c>
      <c r="N15669" s="34">
        <v>88</v>
      </c>
      <c r="O15669" s="34">
        <v>239</v>
      </c>
      <c r="P15669" s="34">
        <v>120</v>
      </c>
      <c r="Q15669" s="34">
        <v>296</v>
      </c>
      <c r="R15669" s="34">
        <v>140</v>
      </c>
      <c r="S15669" s="34">
        <v>350</v>
      </c>
      <c r="T15669" s="34">
        <v>93</v>
      </c>
      <c r="U15669" s="34">
        <v>206</v>
      </c>
      <c r="V15669" s="34">
        <v>140</v>
      </c>
      <c r="W15669" s="34">
        <v>243</v>
      </c>
      <c r="X15669" s="34">
        <v>143</v>
      </c>
      <c r="Y15669" s="34">
        <v>166</v>
      </c>
      <c r="Z15669" s="34">
        <v>159</v>
      </c>
      <c r="AA15669" s="34">
        <v>333</v>
      </c>
      <c r="AB15669" s="34">
        <v>110</v>
      </c>
      <c r="AC15669" s="34">
        <v>344</v>
      </c>
    </row>
    <row r="15670" spans="1:29" x14ac:dyDescent="0.2">
      <c r="A15670" s="34" t="s">
        <v>76163</v>
      </c>
      <c r="B15670" s="34">
        <v>36</v>
      </c>
      <c r="C15670" s="34">
        <v>62</v>
      </c>
      <c r="D15670" s="34">
        <v>83</v>
      </c>
      <c r="E15670" s="34">
        <v>80</v>
      </c>
      <c r="F15670" s="34">
        <v>85</v>
      </c>
      <c r="G15670" s="34">
        <v>68</v>
      </c>
      <c r="H15670" s="34">
        <v>66</v>
      </c>
      <c r="I15670" s="34">
        <v>60</v>
      </c>
      <c r="J15670" s="34">
        <v>42</v>
      </c>
      <c r="K15670" s="34">
        <v>115</v>
      </c>
      <c r="L15670" s="34">
        <v>40</v>
      </c>
      <c r="M15670" s="34">
        <v>91</v>
      </c>
      <c r="N15670" s="34">
        <v>53</v>
      </c>
      <c r="O15670" s="34">
        <v>44</v>
      </c>
      <c r="P15670" s="34">
        <v>68</v>
      </c>
      <c r="Q15670" s="34">
        <v>102</v>
      </c>
      <c r="R15670" s="34">
        <v>76</v>
      </c>
      <c r="S15670" s="34">
        <v>117</v>
      </c>
      <c r="T15670" s="34">
        <v>57</v>
      </c>
      <c r="U15670" s="34">
        <v>84</v>
      </c>
      <c r="V15670" s="34">
        <v>54</v>
      </c>
      <c r="W15670" s="34">
        <v>123</v>
      </c>
      <c r="X15670" s="34">
        <v>108</v>
      </c>
      <c r="Y15670" s="34">
        <v>66</v>
      </c>
      <c r="Z15670" s="34">
        <v>86</v>
      </c>
      <c r="AA15670" s="34">
        <v>140</v>
      </c>
      <c r="AB15670" s="34">
        <v>71</v>
      </c>
      <c r="AC15670" s="34">
        <v>156</v>
      </c>
    </row>
    <row r="15671" spans="1:29" x14ac:dyDescent="0.2">
      <c r="A15671" s="34" t="s">
        <v>76164</v>
      </c>
      <c r="B15671" s="34">
        <v>47</v>
      </c>
      <c r="C15671" s="34">
        <v>79</v>
      </c>
      <c r="D15671" s="34">
        <v>81</v>
      </c>
      <c r="E15671" s="34">
        <v>72</v>
      </c>
      <c r="F15671" s="34">
        <v>50</v>
      </c>
      <c r="G15671" s="34">
        <v>71</v>
      </c>
      <c r="H15671" s="34">
        <v>49</v>
      </c>
      <c r="I15671" s="34">
        <v>90</v>
      </c>
      <c r="J15671" s="34">
        <v>29</v>
      </c>
      <c r="K15671" s="34">
        <v>86</v>
      </c>
      <c r="L15671" s="34">
        <v>26</v>
      </c>
      <c r="M15671" s="34">
        <v>42</v>
      </c>
      <c r="N15671" s="34">
        <v>43</v>
      </c>
      <c r="O15671" s="34">
        <v>59</v>
      </c>
      <c r="P15671" s="34">
        <v>37</v>
      </c>
      <c r="Q15671" s="34">
        <v>56</v>
      </c>
      <c r="R15671" s="34">
        <v>57</v>
      </c>
      <c r="S15671" s="34">
        <v>89</v>
      </c>
      <c r="T15671" s="34">
        <v>29</v>
      </c>
      <c r="U15671" s="34">
        <v>33</v>
      </c>
      <c r="V15671" s="34">
        <v>50</v>
      </c>
      <c r="W15671" s="34">
        <v>47</v>
      </c>
      <c r="X15671" s="34">
        <v>66</v>
      </c>
      <c r="Y15671" s="34">
        <v>31</v>
      </c>
      <c r="Z15671" s="34">
        <v>65</v>
      </c>
      <c r="AA15671" s="34">
        <v>71</v>
      </c>
      <c r="AB15671" s="34">
        <v>35</v>
      </c>
      <c r="AC15671" s="34">
        <v>91</v>
      </c>
    </row>
    <row r="15672" spans="1:29" x14ac:dyDescent="0.2">
      <c r="A15672" s="34" t="s">
        <v>76165</v>
      </c>
      <c r="B15672" s="34">
        <v>4</v>
      </c>
      <c r="C15672" s="34">
        <v>0</v>
      </c>
      <c r="D15672" s="34">
        <v>0</v>
      </c>
      <c r="E15672" s="34">
        <v>3</v>
      </c>
      <c r="F15672" s="34">
        <v>2</v>
      </c>
      <c r="G15672" s="34">
        <v>2</v>
      </c>
      <c r="H15672" s="34">
        <v>5</v>
      </c>
      <c r="I15672" s="34">
        <v>0</v>
      </c>
      <c r="J15672" s="34">
        <v>0</v>
      </c>
      <c r="K15672" s="34">
        <v>2</v>
      </c>
      <c r="L15672" s="34">
        <v>0</v>
      </c>
      <c r="M15672" s="34">
        <v>0</v>
      </c>
      <c r="N15672" s="34">
        <v>0</v>
      </c>
      <c r="O15672" s="34">
        <v>0</v>
      </c>
      <c r="P15672" s="34">
        <v>0</v>
      </c>
      <c r="Q15672" s="34">
        <v>1</v>
      </c>
      <c r="R15672" s="34">
        <v>2</v>
      </c>
      <c r="S15672" s="34">
        <v>8</v>
      </c>
      <c r="T15672" s="34">
        <v>2</v>
      </c>
      <c r="U15672" s="34">
        <v>1</v>
      </c>
      <c r="V15672" s="34">
        <v>2</v>
      </c>
      <c r="W15672" s="34">
        <v>2</v>
      </c>
      <c r="X15672" s="34">
        <v>0</v>
      </c>
      <c r="Y15672" s="34">
        <v>7</v>
      </c>
      <c r="Z15672" s="34">
        <v>1</v>
      </c>
      <c r="AA15672" s="34">
        <v>3</v>
      </c>
      <c r="AB15672" s="34">
        <v>1</v>
      </c>
      <c r="AC15672" s="34">
        <v>3</v>
      </c>
    </row>
    <row r="15673" spans="1:29" x14ac:dyDescent="0.2">
      <c r="A15673" s="34" t="s">
        <v>76166</v>
      </c>
      <c r="B15673" s="34">
        <v>42</v>
      </c>
      <c r="C15673" s="34">
        <v>97</v>
      </c>
      <c r="D15673" s="34">
        <v>62</v>
      </c>
      <c r="E15673" s="34">
        <v>147</v>
      </c>
      <c r="F15673" s="34">
        <v>42</v>
      </c>
      <c r="G15673" s="34">
        <v>86</v>
      </c>
      <c r="H15673" s="34">
        <v>43</v>
      </c>
      <c r="I15673" s="34">
        <v>111</v>
      </c>
      <c r="J15673" s="34">
        <v>24</v>
      </c>
      <c r="K15673" s="34">
        <v>87</v>
      </c>
      <c r="L15673" s="34">
        <v>23</v>
      </c>
      <c r="M15673" s="34">
        <v>104</v>
      </c>
      <c r="N15673" s="34">
        <v>18</v>
      </c>
      <c r="O15673" s="34">
        <v>94</v>
      </c>
      <c r="P15673" s="34">
        <v>32</v>
      </c>
      <c r="Q15673" s="34">
        <v>129</v>
      </c>
      <c r="R15673" s="34">
        <v>41</v>
      </c>
      <c r="S15673" s="34">
        <v>87</v>
      </c>
      <c r="T15673" s="34">
        <v>16</v>
      </c>
      <c r="U15673" s="34">
        <v>54</v>
      </c>
      <c r="V15673" s="34">
        <v>42</v>
      </c>
      <c r="W15673" s="34">
        <v>85</v>
      </c>
      <c r="X15673" s="34">
        <v>50</v>
      </c>
      <c r="Y15673" s="34">
        <v>72</v>
      </c>
      <c r="Z15673" s="34">
        <v>37</v>
      </c>
      <c r="AA15673" s="34">
        <v>104</v>
      </c>
      <c r="AB15673" s="34">
        <v>30</v>
      </c>
      <c r="AC15673" s="34">
        <v>112</v>
      </c>
    </row>
    <row r="15674" spans="1:29" x14ac:dyDescent="0.2">
      <c r="A15674" s="34" t="s">
        <v>76167</v>
      </c>
      <c r="B15674" s="34">
        <v>15</v>
      </c>
      <c r="C15674" s="34">
        <v>26</v>
      </c>
      <c r="D15674" s="34">
        <v>30</v>
      </c>
      <c r="E15674" s="34">
        <v>47</v>
      </c>
      <c r="F15674" s="34">
        <v>29</v>
      </c>
      <c r="G15674" s="34">
        <v>21</v>
      </c>
      <c r="H15674" s="34">
        <v>26</v>
      </c>
      <c r="I15674" s="34">
        <v>23</v>
      </c>
      <c r="J15674" s="34">
        <v>13</v>
      </c>
      <c r="K15674" s="34">
        <v>38</v>
      </c>
      <c r="L15674" s="34">
        <v>7</v>
      </c>
      <c r="M15674" s="34">
        <v>34</v>
      </c>
      <c r="N15674" s="34">
        <v>22</v>
      </c>
      <c r="O15674" s="34">
        <v>24</v>
      </c>
      <c r="P15674" s="34">
        <v>13</v>
      </c>
      <c r="Q15674" s="34">
        <v>42</v>
      </c>
      <c r="R15674" s="34">
        <v>14</v>
      </c>
      <c r="S15674" s="34">
        <v>44</v>
      </c>
      <c r="T15674" s="34">
        <v>13</v>
      </c>
      <c r="U15674" s="34">
        <v>19</v>
      </c>
      <c r="V15674" s="34">
        <v>33</v>
      </c>
      <c r="W15674" s="34">
        <v>31</v>
      </c>
      <c r="X15674" s="34">
        <v>30</v>
      </c>
      <c r="Y15674" s="34">
        <v>23</v>
      </c>
      <c r="Z15674" s="34">
        <v>25</v>
      </c>
      <c r="AA15674" s="34">
        <v>48</v>
      </c>
      <c r="AB15674" s="34">
        <v>19</v>
      </c>
      <c r="AC15674" s="34">
        <v>52</v>
      </c>
    </row>
    <row r="15675" spans="1:29" x14ac:dyDescent="0.2">
      <c r="A15675" s="34" t="s">
        <v>76168</v>
      </c>
      <c r="B15675" s="34">
        <v>71</v>
      </c>
      <c r="C15675" s="34">
        <v>61</v>
      </c>
      <c r="D15675" s="34">
        <v>84</v>
      </c>
      <c r="E15675" s="34">
        <v>120</v>
      </c>
      <c r="F15675" s="34">
        <v>91</v>
      </c>
      <c r="G15675" s="34">
        <v>78</v>
      </c>
      <c r="H15675" s="34">
        <v>104</v>
      </c>
      <c r="I15675" s="34">
        <v>83</v>
      </c>
      <c r="J15675" s="34">
        <v>86</v>
      </c>
      <c r="K15675" s="34">
        <v>95</v>
      </c>
      <c r="L15675" s="34">
        <v>67</v>
      </c>
      <c r="M15675" s="34">
        <v>63</v>
      </c>
      <c r="N15675" s="34">
        <v>57</v>
      </c>
      <c r="O15675" s="34">
        <v>72</v>
      </c>
      <c r="P15675" s="34">
        <v>71</v>
      </c>
      <c r="Q15675" s="34">
        <v>94</v>
      </c>
      <c r="R15675" s="34">
        <v>102</v>
      </c>
      <c r="S15675" s="34">
        <v>116</v>
      </c>
      <c r="T15675" s="34">
        <v>92</v>
      </c>
      <c r="U15675" s="34">
        <v>84</v>
      </c>
      <c r="V15675" s="34">
        <v>107</v>
      </c>
      <c r="W15675" s="34">
        <v>81</v>
      </c>
      <c r="X15675" s="34">
        <v>102</v>
      </c>
      <c r="Y15675" s="34">
        <v>90</v>
      </c>
      <c r="Z15675" s="34">
        <v>89</v>
      </c>
      <c r="AA15675" s="34">
        <v>112</v>
      </c>
      <c r="AB15675" s="34">
        <v>98</v>
      </c>
      <c r="AC15675" s="34">
        <v>144</v>
      </c>
    </row>
    <row r="15676" spans="1:29" x14ac:dyDescent="0.2">
      <c r="A15676" s="34" t="s">
        <v>76169</v>
      </c>
      <c r="B15676" s="34">
        <v>54</v>
      </c>
      <c r="C15676" s="34">
        <v>119</v>
      </c>
      <c r="D15676" s="34">
        <v>66</v>
      </c>
      <c r="E15676" s="34">
        <v>161</v>
      </c>
      <c r="F15676" s="34">
        <v>57</v>
      </c>
      <c r="G15676" s="34">
        <v>97</v>
      </c>
      <c r="H15676" s="34">
        <v>49</v>
      </c>
      <c r="I15676" s="34">
        <v>97</v>
      </c>
      <c r="J15676" s="34">
        <v>48</v>
      </c>
      <c r="K15676" s="34">
        <v>136</v>
      </c>
      <c r="L15676" s="34">
        <v>31</v>
      </c>
      <c r="M15676" s="34">
        <v>72</v>
      </c>
      <c r="N15676" s="34">
        <v>55</v>
      </c>
      <c r="O15676" s="34">
        <v>87</v>
      </c>
      <c r="P15676" s="34">
        <v>41</v>
      </c>
      <c r="Q15676" s="34">
        <v>127</v>
      </c>
      <c r="R15676" s="34">
        <v>62</v>
      </c>
      <c r="S15676" s="34">
        <v>106</v>
      </c>
      <c r="T15676" s="34">
        <v>55</v>
      </c>
      <c r="U15676" s="34">
        <v>109</v>
      </c>
      <c r="V15676" s="34">
        <v>58</v>
      </c>
      <c r="W15676" s="34">
        <v>107</v>
      </c>
      <c r="X15676" s="34">
        <v>85</v>
      </c>
      <c r="Y15676" s="34">
        <v>93</v>
      </c>
      <c r="Z15676" s="34">
        <v>87</v>
      </c>
      <c r="AA15676" s="34">
        <v>132</v>
      </c>
      <c r="AB15676" s="34">
        <v>40</v>
      </c>
      <c r="AC15676" s="34">
        <v>158</v>
      </c>
    </row>
    <row r="15677" spans="1:29" x14ac:dyDescent="0.2">
      <c r="A15677" s="34" t="s">
        <v>76170</v>
      </c>
      <c r="B15677" s="34">
        <v>77</v>
      </c>
      <c r="C15677" s="34">
        <v>155</v>
      </c>
      <c r="D15677" s="34">
        <v>129</v>
      </c>
      <c r="E15677" s="34">
        <v>164</v>
      </c>
      <c r="F15677" s="34">
        <v>110</v>
      </c>
      <c r="G15677" s="34">
        <v>166</v>
      </c>
      <c r="H15677" s="34">
        <v>81</v>
      </c>
      <c r="I15677" s="34">
        <v>143</v>
      </c>
      <c r="J15677" s="34">
        <v>81</v>
      </c>
      <c r="K15677" s="34">
        <v>208</v>
      </c>
      <c r="L15677" s="34">
        <v>57</v>
      </c>
      <c r="M15677" s="34">
        <v>135</v>
      </c>
      <c r="N15677" s="34">
        <v>84</v>
      </c>
      <c r="O15677" s="34">
        <v>125</v>
      </c>
      <c r="P15677" s="34">
        <v>100</v>
      </c>
      <c r="Q15677" s="34">
        <v>153</v>
      </c>
      <c r="R15677" s="34">
        <v>119</v>
      </c>
      <c r="S15677" s="34">
        <v>205</v>
      </c>
      <c r="T15677" s="34">
        <v>78</v>
      </c>
      <c r="U15677" s="34">
        <v>175</v>
      </c>
      <c r="V15677" s="34">
        <v>117</v>
      </c>
      <c r="W15677" s="34">
        <v>150</v>
      </c>
      <c r="X15677" s="34">
        <v>131</v>
      </c>
      <c r="Y15677" s="34">
        <v>128</v>
      </c>
      <c r="Z15677" s="34">
        <v>106</v>
      </c>
      <c r="AA15677" s="34">
        <v>180</v>
      </c>
      <c r="AB15677" s="34">
        <v>105</v>
      </c>
      <c r="AC15677" s="34">
        <v>212</v>
      </c>
    </row>
    <row r="15678" spans="1:29" x14ac:dyDescent="0.2">
      <c r="A15678" s="34" t="s">
        <v>76171</v>
      </c>
      <c r="B15678" s="34">
        <v>252</v>
      </c>
      <c r="C15678" s="34">
        <v>205</v>
      </c>
      <c r="D15678" s="34">
        <v>258</v>
      </c>
      <c r="E15678" s="34">
        <v>289</v>
      </c>
      <c r="F15678" s="34">
        <v>301</v>
      </c>
      <c r="G15678" s="34">
        <v>230</v>
      </c>
      <c r="H15678" s="34">
        <v>274</v>
      </c>
      <c r="I15678" s="34">
        <v>252</v>
      </c>
      <c r="J15678" s="34">
        <v>290</v>
      </c>
      <c r="K15678" s="34">
        <v>266</v>
      </c>
      <c r="L15678" s="34">
        <v>342</v>
      </c>
      <c r="M15678" s="34">
        <v>227</v>
      </c>
      <c r="N15678" s="34">
        <v>281</v>
      </c>
      <c r="O15678" s="34">
        <v>273</v>
      </c>
      <c r="P15678" s="34">
        <v>348</v>
      </c>
      <c r="Q15678" s="34">
        <v>298</v>
      </c>
      <c r="R15678" s="34">
        <v>402</v>
      </c>
      <c r="S15678" s="34">
        <v>254</v>
      </c>
      <c r="T15678" s="34">
        <v>393</v>
      </c>
      <c r="U15678" s="34">
        <v>239</v>
      </c>
      <c r="V15678" s="34">
        <v>361</v>
      </c>
      <c r="W15678" s="34">
        <v>473</v>
      </c>
      <c r="X15678" s="34">
        <v>386</v>
      </c>
      <c r="Y15678" s="34">
        <v>342</v>
      </c>
      <c r="Z15678" s="34">
        <v>317</v>
      </c>
      <c r="AA15678" s="34">
        <v>288</v>
      </c>
      <c r="AB15678" s="34">
        <v>439</v>
      </c>
      <c r="AC15678" s="34">
        <v>482</v>
      </c>
    </row>
    <row r="15679" spans="1:29" x14ac:dyDescent="0.2">
      <c r="A15679" s="34" t="s">
        <v>76172</v>
      </c>
      <c r="B15679" s="34">
        <v>1</v>
      </c>
      <c r="C15679" s="34">
        <v>0</v>
      </c>
      <c r="D15679" s="34">
        <v>0</v>
      </c>
      <c r="E15679" s="34">
        <v>0</v>
      </c>
      <c r="F15679" s="34">
        <v>0</v>
      </c>
      <c r="G15679" s="34">
        <v>0</v>
      </c>
      <c r="H15679" s="34">
        <v>0</v>
      </c>
      <c r="I15679" s="34">
        <v>0</v>
      </c>
      <c r="J15679" s="34">
        <v>0</v>
      </c>
      <c r="K15679" s="34">
        <v>0</v>
      </c>
      <c r="L15679" s="34">
        <v>0</v>
      </c>
      <c r="M15679" s="34">
        <v>0</v>
      </c>
      <c r="N15679" s="34">
        <v>0</v>
      </c>
      <c r="O15679" s="34">
        <v>0</v>
      </c>
      <c r="P15679" s="34">
        <v>0</v>
      </c>
      <c r="Q15679" s="34">
        <v>0</v>
      </c>
      <c r="R15679" s="34">
        <v>0</v>
      </c>
      <c r="S15679" s="34">
        <v>0</v>
      </c>
      <c r="T15679" s="34">
        <v>0</v>
      </c>
      <c r="U15679" s="34">
        <v>0</v>
      </c>
      <c r="V15679" s="34">
        <v>0</v>
      </c>
      <c r="W15679" s="34">
        <v>0</v>
      </c>
      <c r="X15679" s="34">
        <v>0</v>
      </c>
      <c r="Y15679" s="34">
        <v>0</v>
      </c>
      <c r="Z15679" s="34">
        <v>0</v>
      </c>
      <c r="AA15679" s="34">
        <v>0</v>
      </c>
      <c r="AB15679" s="34">
        <v>0</v>
      </c>
      <c r="AC15679" s="34">
        <v>0</v>
      </c>
    </row>
    <row r="15680" spans="1:29" x14ac:dyDescent="0.2">
      <c r="A15680" s="34" t="s">
        <v>76173</v>
      </c>
      <c r="B15680" s="34">
        <v>122</v>
      </c>
      <c r="C15680" s="34">
        <v>393</v>
      </c>
      <c r="D15680" s="34">
        <v>130</v>
      </c>
      <c r="E15680" s="34">
        <v>354</v>
      </c>
      <c r="F15680" s="34">
        <v>118</v>
      </c>
      <c r="G15680" s="34">
        <v>392</v>
      </c>
      <c r="H15680" s="34">
        <v>141</v>
      </c>
      <c r="I15680" s="34">
        <v>390</v>
      </c>
      <c r="J15680" s="34">
        <v>114</v>
      </c>
      <c r="K15680" s="34">
        <v>356</v>
      </c>
      <c r="L15680" s="34">
        <v>96</v>
      </c>
      <c r="M15680" s="34">
        <v>356</v>
      </c>
      <c r="N15680" s="34">
        <v>114</v>
      </c>
      <c r="O15680" s="34">
        <v>306</v>
      </c>
      <c r="P15680" s="34">
        <v>106</v>
      </c>
      <c r="Q15680" s="34">
        <v>441</v>
      </c>
      <c r="R15680" s="34">
        <v>172</v>
      </c>
      <c r="S15680" s="34">
        <v>377</v>
      </c>
      <c r="T15680" s="34">
        <v>131</v>
      </c>
      <c r="U15680" s="34">
        <v>331</v>
      </c>
      <c r="V15680" s="34">
        <v>116</v>
      </c>
      <c r="W15680" s="34">
        <v>384</v>
      </c>
      <c r="X15680" s="34">
        <v>104</v>
      </c>
      <c r="Y15680" s="34">
        <v>326</v>
      </c>
      <c r="Z15680" s="34">
        <v>154</v>
      </c>
      <c r="AA15680" s="34">
        <v>341</v>
      </c>
      <c r="AB15680" s="34">
        <v>154</v>
      </c>
      <c r="AC15680" s="34">
        <v>476</v>
      </c>
    </row>
    <row r="15681" spans="1:29" x14ac:dyDescent="0.2">
      <c r="A15681" s="34" t="s">
        <v>76174</v>
      </c>
      <c r="B15681" s="34">
        <v>124</v>
      </c>
      <c r="C15681" s="34">
        <v>134</v>
      </c>
      <c r="D15681" s="34">
        <v>134</v>
      </c>
      <c r="E15681" s="34">
        <v>141</v>
      </c>
      <c r="F15681" s="34">
        <v>160</v>
      </c>
      <c r="G15681" s="34">
        <v>184</v>
      </c>
      <c r="H15681" s="34">
        <v>126</v>
      </c>
      <c r="I15681" s="34">
        <v>135</v>
      </c>
      <c r="J15681" s="34">
        <v>140</v>
      </c>
      <c r="K15681" s="34">
        <v>115</v>
      </c>
      <c r="L15681" s="34">
        <v>121</v>
      </c>
      <c r="M15681" s="34">
        <v>105</v>
      </c>
      <c r="N15681" s="34">
        <v>142</v>
      </c>
      <c r="O15681" s="34">
        <v>117</v>
      </c>
      <c r="P15681" s="34">
        <v>125</v>
      </c>
      <c r="Q15681" s="34">
        <v>174</v>
      </c>
      <c r="R15681" s="34">
        <v>125</v>
      </c>
      <c r="S15681" s="34">
        <v>190</v>
      </c>
      <c r="T15681" s="34">
        <v>163</v>
      </c>
      <c r="U15681" s="34">
        <v>134</v>
      </c>
      <c r="V15681" s="34">
        <v>166</v>
      </c>
      <c r="W15681" s="34">
        <v>176</v>
      </c>
      <c r="X15681" s="34">
        <v>155</v>
      </c>
      <c r="Y15681" s="34">
        <v>176</v>
      </c>
      <c r="Z15681" s="34">
        <v>152</v>
      </c>
      <c r="AA15681" s="34">
        <v>140</v>
      </c>
      <c r="AB15681" s="34">
        <v>175</v>
      </c>
      <c r="AC15681" s="34">
        <v>187</v>
      </c>
    </row>
    <row r="15682" spans="1:29" x14ac:dyDescent="0.2">
      <c r="A15682" s="34" t="s">
        <v>76175</v>
      </c>
      <c r="B15682" s="34">
        <v>126</v>
      </c>
      <c r="C15682" s="34">
        <v>113</v>
      </c>
      <c r="D15682" s="34">
        <v>131</v>
      </c>
      <c r="E15682" s="34">
        <v>127</v>
      </c>
      <c r="F15682" s="34">
        <v>98</v>
      </c>
      <c r="G15682" s="34">
        <v>156</v>
      </c>
      <c r="H15682" s="34">
        <v>124</v>
      </c>
      <c r="I15682" s="34">
        <v>85</v>
      </c>
      <c r="J15682" s="34">
        <v>120</v>
      </c>
      <c r="K15682" s="34">
        <v>129</v>
      </c>
      <c r="L15682" s="34">
        <v>98</v>
      </c>
      <c r="M15682" s="34">
        <v>97</v>
      </c>
      <c r="N15682" s="34">
        <v>130</v>
      </c>
      <c r="O15682" s="34">
        <v>124</v>
      </c>
      <c r="P15682" s="34">
        <v>110</v>
      </c>
      <c r="Q15682" s="34">
        <v>127</v>
      </c>
      <c r="R15682" s="34">
        <v>147</v>
      </c>
      <c r="S15682" s="34">
        <v>164</v>
      </c>
      <c r="T15682" s="34">
        <v>119</v>
      </c>
      <c r="U15682" s="34">
        <v>100</v>
      </c>
      <c r="V15682" s="34">
        <v>150</v>
      </c>
      <c r="W15682" s="34">
        <v>126</v>
      </c>
      <c r="X15682" s="34">
        <v>171</v>
      </c>
      <c r="Y15682" s="34">
        <v>82</v>
      </c>
      <c r="Z15682" s="34">
        <v>157</v>
      </c>
      <c r="AA15682" s="34">
        <v>129</v>
      </c>
      <c r="AB15682" s="34">
        <v>169</v>
      </c>
      <c r="AC15682" s="34">
        <v>147</v>
      </c>
    </row>
    <row r="15683" spans="1:29" x14ac:dyDescent="0.2">
      <c r="A15683" s="34" t="s">
        <v>76176</v>
      </c>
      <c r="B15683" s="34">
        <v>110</v>
      </c>
      <c r="C15683" s="34">
        <v>154</v>
      </c>
      <c r="D15683" s="34">
        <v>179</v>
      </c>
      <c r="E15683" s="34">
        <v>209</v>
      </c>
      <c r="F15683" s="34">
        <v>186</v>
      </c>
      <c r="G15683" s="34">
        <v>118</v>
      </c>
      <c r="H15683" s="34">
        <v>187</v>
      </c>
      <c r="I15683" s="34">
        <v>155</v>
      </c>
      <c r="J15683" s="34">
        <v>183</v>
      </c>
      <c r="K15683" s="34">
        <v>159</v>
      </c>
      <c r="L15683" s="34">
        <v>157</v>
      </c>
      <c r="M15683" s="34">
        <v>199</v>
      </c>
      <c r="N15683" s="34">
        <v>156</v>
      </c>
      <c r="O15683" s="34">
        <v>164</v>
      </c>
      <c r="P15683" s="34">
        <v>171</v>
      </c>
      <c r="Q15683" s="34">
        <v>267</v>
      </c>
      <c r="R15683" s="34">
        <v>251</v>
      </c>
      <c r="S15683" s="34">
        <v>207</v>
      </c>
      <c r="T15683" s="34">
        <v>175</v>
      </c>
      <c r="U15683" s="34">
        <v>201</v>
      </c>
      <c r="V15683" s="34">
        <v>203</v>
      </c>
      <c r="W15683" s="34">
        <v>225</v>
      </c>
      <c r="X15683" s="34">
        <v>226</v>
      </c>
      <c r="Y15683" s="34">
        <v>212</v>
      </c>
      <c r="Z15683" s="34">
        <v>269</v>
      </c>
      <c r="AA15683" s="34">
        <v>214</v>
      </c>
      <c r="AB15683" s="34">
        <v>221</v>
      </c>
      <c r="AC15683" s="34">
        <v>239</v>
      </c>
    </row>
    <row r="15684" spans="1:29" x14ac:dyDescent="0.2">
      <c r="A15684" s="34" t="s">
        <v>76177</v>
      </c>
      <c r="B15684" s="34">
        <v>118</v>
      </c>
      <c r="C15684" s="34">
        <v>244</v>
      </c>
      <c r="D15684" s="34">
        <v>248</v>
      </c>
      <c r="E15684" s="34">
        <v>216</v>
      </c>
      <c r="F15684" s="34">
        <v>232</v>
      </c>
      <c r="G15684" s="34">
        <v>239</v>
      </c>
      <c r="H15684" s="34">
        <v>190</v>
      </c>
      <c r="I15684" s="34">
        <v>161</v>
      </c>
      <c r="J15684" s="34">
        <v>184</v>
      </c>
      <c r="K15684" s="34">
        <v>186</v>
      </c>
      <c r="L15684" s="34">
        <v>117</v>
      </c>
      <c r="M15684" s="34">
        <v>163</v>
      </c>
      <c r="N15684" s="34">
        <v>172</v>
      </c>
      <c r="O15684" s="34">
        <v>160</v>
      </c>
      <c r="P15684" s="34">
        <v>138</v>
      </c>
      <c r="Q15684" s="34">
        <v>222</v>
      </c>
      <c r="R15684" s="34">
        <v>208</v>
      </c>
      <c r="S15684" s="34">
        <v>262</v>
      </c>
      <c r="T15684" s="34">
        <v>160</v>
      </c>
      <c r="U15684" s="34">
        <v>178</v>
      </c>
      <c r="V15684" s="34">
        <v>226</v>
      </c>
      <c r="W15684" s="34">
        <v>209</v>
      </c>
      <c r="X15684" s="34">
        <v>326</v>
      </c>
      <c r="Y15684" s="34">
        <v>184</v>
      </c>
      <c r="Z15684" s="34">
        <v>280</v>
      </c>
      <c r="AA15684" s="34">
        <v>257</v>
      </c>
      <c r="AB15684" s="34">
        <v>143</v>
      </c>
      <c r="AC15684" s="34">
        <v>324</v>
      </c>
    </row>
    <row r="15685" spans="1:29" x14ac:dyDescent="0.2">
      <c r="A15685" s="34" t="s">
        <v>76178</v>
      </c>
      <c r="B15685" s="34">
        <v>51</v>
      </c>
      <c r="C15685" s="34">
        <v>176</v>
      </c>
      <c r="D15685" s="34">
        <v>105</v>
      </c>
      <c r="E15685" s="34">
        <v>206</v>
      </c>
      <c r="F15685" s="34">
        <v>105</v>
      </c>
      <c r="G15685" s="34">
        <v>160</v>
      </c>
      <c r="H15685" s="34">
        <v>87</v>
      </c>
      <c r="I15685" s="34">
        <v>195</v>
      </c>
      <c r="J15685" s="34">
        <v>60</v>
      </c>
      <c r="K15685" s="34">
        <v>182</v>
      </c>
      <c r="L15685" s="34">
        <v>59</v>
      </c>
      <c r="M15685" s="34">
        <v>180</v>
      </c>
      <c r="N15685" s="34">
        <v>89</v>
      </c>
      <c r="O15685" s="34">
        <v>175</v>
      </c>
      <c r="P15685" s="34">
        <v>79</v>
      </c>
      <c r="Q15685" s="34">
        <v>164</v>
      </c>
      <c r="R15685" s="34">
        <v>103</v>
      </c>
      <c r="S15685" s="34">
        <v>222</v>
      </c>
      <c r="T15685" s="34">
        <v>64</v>
      </c>
      <c r="U15685" s="34">
        <v>109</v>
      </c>
      <c r="V15685" s="34">
        <v>107</v>
      </c>
      <c r="W15685" s="34">
        <v>131</v>
      </c>
      <c r="X15685" s="34">
        <v>139</v>
      </c>
      <c r="Y15685" s="34">
        <v>160</v>
      </c>
      <c r="Z15685" s="34">
        <v>99</v>
      </c>
      <c r="AA15685" s="34">
        <v>157</v>
      </c>
      <c r="AB15685" s="34">
        <v>110</v>
      </c>
      <c r="AC15685" s="34">
        <v>216</v>
      </c>
    </row>
    <row r="15686" spans="1:29" x14ac:dyDescent="0.2">
      <c r="A15686" s="34" t="s">
        <v>76179</v>
      </c>
      <c r="B15686" s="34">
        <v>161</v>
      </c>
      <c r="C15686" s="34">
        <v>119</v>
      </c>
      <c r="D15686" s="34">
        <v>139</v>
      </c>
      <c r="E15686" s="34">
        <v>190</v>
      </c>
      <c r="F15686" s="34">
        <v>140</v>
      </c>
      <c r="G15686" s="34">
        <v>141</v>
      </c>
      <c r="H15686" s="34">
        <v>124</v>
      </c>
      <c r="I15686" s="34">
        <v>147</v>
      </c>
      <c r="J15686" s="34">
        <v>128</v>
      </c>
      <c r="K15686" s="34">
        <v>166</v>
      </c>
      <c r="L15686" s="34">
        <v>75</v>
      </c>
      <c r="M15686" s="34">
        <v>147</v>
      </c>
      <c r="N15686" s="34">
        <v>113</v>
      </c>
      <c r="O15686" s="34">
        <v>136</v>
      </c>
      <c r="P15686" s="34">
        <v>123</v>
      </c>
      <c r="Q15686" s="34">
        <v>160</v>
      </c>
      <c r="R15686" s="34">
        <v>176</v>
      </c>
      <c r="S15686" s="34">
        <v>235</v>
      </c>
      <c r="T15686" s="34">
        <v>111</v>
      </c>
      <c r="U15686" s="34">
        <v>137</v>
      </c>
      <c r="V15686" s="34">
        <v>162</v>
      </c>
      <c r="W15686" s="34">
        <v>129</v>
      </c>
      <c r="X15686" s="34">
        <v>160</v>
      </c>
      <c r="Y15686" s="34">
        <v>167</v>
      </c>
      <c r="Z15686" s="34">
        <v>161</v>
      </c>
      <c r="AA15686" s="34">
        <v>166</v>
      </c>
      <c r="AB15686" s="34">
        <v>166</v>
      </c>
      <c r="AC15686" s="34">
        <v>226</v>
      </c>
    </row>
    <row r="15687" spans="1:29" x14ac:dyDescent="0.2">
      <c r="A15687" s="34" t="s">
        <v>76180</v>
      </c>
      <c r="B15687" s="34">
        <v>70</v>
      </c>
      <c r="C15687" s="34">
        <v>23</v>
      </c>
      <c r="D15687" s="34">
        <v>18</v>
      </c>
      <c r="E15687" s="34">
        <v>24</v>
      </c>
      <c r="F15687" s="34">
        <v>36</v>
      </c>
      <c r="G15687" s="34">
        <v>27</v>
      </c>
      <c r="H15687" s="34">
        <v>21</v>
      </c>
      <c r="I15687" s="34">
        <v>17</v>
      </c>
      <c r="J15687" s="34">
        <v>28</v>
      </c>
      <c r="K15687" s="34">
        <v>22</v>
      </c>
      <c r="L15687" s="34">
        <v>23</v>
      </c>
      <c r="M15687" s="34">
        <v>32</v>
      </c>
      <c r="N15687" s="34">
        <v>22</v>
      </c>
      <c r="O15687" s="34">
        <v>21</v>
      </c>
      <c r="P15687" s="34">
        <v>41</v>
      </c>
      <c r="Q15687" s="34">
        <v>24</v>
      </c>
      <c r="R15687" s="34">
        <v>37</v>
      </c>
      <c r="S15687" s="34">
        <v>37</v>
      </c>
      <c r="T15687" s="34">
        <v>54</v>
      </c>
      <c r="U15687" s="34">
        <v>36</v>
      </c>
      <c r="V15687" s="34">
        <v>22</v>
      </c>
      <c r="W15687" s="34">
        <v>26</v>
      </c>
      <c r="X15687" s="34">
        <v>53</v>
      </c>
      <c r="Y15687" s="34">
        <v>39</v>
      </c>
      <c r="Z15687" s="34">
        <v>27</v>
      </c>
      <c r="AA15687" s="34">
        <v>32</v>
      </c>
      <c r="AB15687" s="34">
        <v>46</v>
      </c>
      <c r="AC15687" s="34">
        <v>45</v>
      </c>
    </row>
    <row r="15688" spans="1:29" x14ac:dyDescent="0.2">
      <c r="A15688" s="34" t="s">
        <v>76181</v>
      </c>
      <c r="B15688" s="34">
        <v>81</v>
      </c>
      <c r="C15688" s="34">
        <v>98</v>
      </c>
      <c r="D15688" s="34">
        <v>116</v>
      </c>
      <c r="E15688" s="34">
        <v>95</v>
      </c>
      <c r="F15688" s="34">
        <v>71</v>
      </c>
      <c r="G15688" s="34">
        <v>59</v>
      </c>
      <c r="H15688" s="34">
        <v>90</v>
      </c>
      <c r="I15688" s="34">
        <v>98</v>
      </c>
      <c r="J15688" s="34">
        <v>67</v>
      </c>
      <c r="K15688" s="34">
        <v>78</v>
      </c>
      <c r="L15688" s="34">
        <v>35</v>
      </c>
      <c r="M15688" s="34">
        <v>86</v>
      </c>
      <c r="N15688" s="34">
        <v>58</v>
      </c>
      <c r="O15688" s="34">
        <v>54</v>
      </c>
      <c r="P15688" s="34">
        <v>67</v>
      </c>
      <c r="Q15688" s="34">
        <v>84</v>
      </c>
      <c r="R15688" s="34">
        <v>94</v>
      </c>
      <c r="S15688" s="34">
        <v>132</v>
      </c>
      <c r="T15688" s="34">
        <v>58</v>
      </c>
      <c r="U15688" s="34">
        <v>70</v>
      </c>
      <c r="V15688" s="34">
        <v>100</v>
      </c>
      <c r="W15688" s="34">
        <v>72</v>
      </c>
      <c r="X15688" s="34">
        <v>107</v>
      </c>
      <c r="Y15688" s="34">
        <v>74</v>
      </c>
      <c r="Z15688" s="34">
        <v>85</v>
      </c>
      <c r="AA15688" s="34">
        <v>106</v>
      </c>
      <c r="AB15688" s="34">
        <v>83</v>
      </c>
      <c r="AC15688" s="34">
        <v>125</v>
      </c>
    </row>
    <row r="15689" spans="1:29" x14ac:dyDescent="0.2">
      <c r="A15689" s="34" t="s">
        <v>76182</v>
      </c>
      <c r="B15689" s="34">
        <v>199</v>
      </c>
      <c r="C15689" s="34">
        <v>365</v>
      </c>
      <c r="D15689" s="34">
        <v>277</v>
      </c>
      <c r="E15689" s="34">
        <v>437</v>
      </c>
      <c r="F15689" s="34">
        <v>253</v>
      </c>
      <c r="G15689" s="34">
        <v>377</v>
      </c>
      <c r="H15689" s="34">
        <v>190</v>
      </c>
      <c r="I15689" s="34">
        <v>349</v>
      </c>
      <c r="J15689" s="34">
        <v>206</v>
      </c>
      <c r="K15689" s="34">
        <v>431</v>
      </c>
      <c r="L15689" s="34">
        <v>139</v>
      </c>
      <c r="M15689" s="34">
        <v>327</v>
      </c>
      <c r="N15689" s="34">
        <v>180</v>
      </c>
      <c r="O15689" s="34">
        <v>258</v>
      </c>
      <c r="P15689" s="34">
        <v>186</v>
      </c>
      <c r="Q15689" s="34">
        <v>371</v>
      </c>
      <c r="R15689" s="34">
        <v>240</v>
      </c>
      <c r="S15689" s="34">
        <v>429</v>
      </c>
      <c r="T15689" s="34">
        <v>180</v>
      </c>
      <c r="U15689" s="34">
        <v>269</v>
      </c>
      <c r="V15689" s="34">
        <v>206</v>
      </c>
      <c r="W15689" s="34">
        <v>320</v>
      </c>
      <c r="X15689" s="34">
        <v>269</v>
      </c>
      <c r="Y15689" s="34">
        <v>287</v>
      </c>
      <c r="Z15689" s="34">
        <v>293</v>
      </c>
      <c r="AA15689" s="34">
        <v>360</v>
      </c>
      <c r="AB15689" s="34">
        <v>207</v>
      </c>
      <c r="AC15689" s="34">
        <v>440</v>
      </c>
    </row>
    <row r="15690" spans="1:29" x14ac:dyDescent="0.2">
      <c r="A15690" s="34" t="s">
        <v>76183</v>
      </c>
      <c r="B15690" s="34">
        <v>41</v>
      </c>
      <c r="C15690" s="34">
        <v>67</v>
      </c>
      <c r="D15690" s="34">
        <v>71</v>
      </c>
      <c r="E15690" s="34">
        <v>95</v>
      </c>
      <c r="F15690" s="34">
        <v>51</v>
      </c>
      <c r="G15690" s="34">
        <v>95</v>
      </c>
      <c r="H15690" s="34">
        <v>55</v>
      </c>
      <c r="I15690" s="34">
        <v>68</v>
      </c>
      <c r="J15690" s="34">
        <v>32</v>
      </c>
      <c r="K15690" s="34">
        <v>60</v>
      </c>
      <c r="L15690" s="34">
        <v>28</v>
      </c>
      <c r="M15690" s="34">
        <v>40</v>
      </c>
      <c r="N15690" s="34">
        <v>33</v>
      </c>
      <c r="O15690" s="34">
        <v>50</v>
      </c>
      <c r="P15690" s="34">
        <v>37</v>
      </c>
      <c r="Q15690" s="34">
        <v>60</v>
      </c>
      <c r="R15690" s="34">
        <v>62</v>
      </c>
      <c r="S15690" s="34">
        <v>83</v>
      </c>
      <c r="T15690" s="34">
        <v>46</v>
      </c>
      <c r="U15690" s="34">
        <v>53</v>
      </c>
      <c r="V15690" s="34">
        <v>50</v>
      </c>
      <c r="W15690" s="34">
        <v>49</v>
      </c>
      <c r="X15690" s="34">
        <v>46</v>
      </c>
      <c r="Y15690" s="34">
        <v>45</v>
      </c>
      <c r="Z15690" s="34">
        <v>49</v>
      </c>
      <c r="AA15690" s="34">
        <v>128</v>
      </c>
      <c r="AB15690" s="34">
        <v>38</v>
      </c>
      <c r="AC15690" s="34">
        <v>117</v>
      </c>
    </row>
    <row r="15691" spans="1:29" x14ac:dyDescent="0.2">
      <c r="A15691" s="34" t="s">
        <v>76184</v>
      </c>
      <c r="B15691" s="34">
        <v>1018</v>
      </c>
      <c r="C15691" s="34">
        <v>475</v>
      </c>
      <c r="D15691" s="34">
        <v>626</v>
      </c>
      <c r="E15691" s="34">
        <v>469</v>
      </c>
      <c r="F15691" s="34">
        <v>779</v>
      </c>
      <c r="G15691" s="34">
        <v>546</v>
      </c>
      <c r="H15691" s="34">
        <v>746</v>
      </c>
      <c r="I15691" s="34">
        <v>420</v>
      </c>
      <c r="J15691" s="34">
        <v>751</v>
      </c>
      <c r="K15691" s="34">
        <v>528</v>
      </c>
      <c r="L15691" s="34">
        <v>928</v>
      </c>
      <c r="M15691" s="34">
        <v>476</v>
      </c>
      <c r="N15691" s="34">
        <v>674</v>
      </c>
      <c r="O15691" s="34">
        <v>505</v>
      </c>
      <c r="P15691" s="34">
        <v>738</v>
      </c>
      <c r="Q15691" s="34">
        <v>743</v>
      </c>
      <c r="R15691" s="34">
        <v>1016</v>
      </c>
      <c r="S15691" s="34">
        <v>606</v>
      </c>
      <c r="T15691" s="34">
        <v>1352</v>
      </c>
      <c r="U15691" s="34">
        <v>612</v>
      </c>
      <c r="V15691" s="34">
        <v>1031</v>
      </c>
      <c r="W15691" s="34">
        <v>1101</v>
      </c>
      <c r="X15691" s="34">
        <v>1004</v>
      </c>
      <c r="Y15691" s="34">
        <v>756</v>
      </c>
      <c r="Z15691" s="34">
        <v>716</v>
      </c>
      <c r="AA15691" s="34">
        <v>638</v>
      </c>
      <c r="AB15691" s="34">
        <v>1376</v>
      </c>
      <c r="AC15691" s="34">
        <v>913</v>
      </c>
    </row>
    <row r="15692" spans="1:29" x14ac:dyDescent="0.2">
      <c r="A15692" s="34" t="s">
        <v>76185</v>
      </c>
      <c r="B15692" s="34">
        <v>126</v>
      </c>
      <c r="C15692" s="34">
        <v>388</v>
      </c>
      <c r="D15692" s="34">
        <v>224</v>
      </c>
      <c r="E15692" s="34">
        <v>455</v>
      </c>
      <c r="F15692" s="34">
        <v>248</v>
      </c>
      <c r="G15692" s="34">
        <v>551</v>
      </c>
      <c r="H15692" s="34">
        <v>231</v>
      </c>
      <c r="I15692" s="34">
        <v>379</v>
      </c>
      <c r="J15692" s="34">
        <v>196</v>
      </c>
      <c r="K15692" s="34">
        <v>395</v>
      </c>
      <c r="L15692" s="34">
        <v>157</v>
      </c>
      <c r="M15692" s="34">
        <v>356</v>
      </c>
      <c r="N15692" s="34">
        <v>173</v>
      </c>
      <c r="O15692" s="34">
        <v>354</v>
      </c>
      <c r="P15692" s="34">
        <v>185</v>
      </c>
      <c r="Q15692" s="34">
        <v>398</v>
      </c>
      <c r="R15692" s="34">
        <v>232</v>
      </c>
      <c r="S15692" s="34">
        <v>481</v>
      </c>
      <c r="T15692" s="34">
        <v>179</v>
      </c>
      <c r="U15692" s="34">
        <v>373</v>
      </c>
      <c r="V15692" s="34">
        <v>220</v>
      </c>
      <c r="W15692" s="34">
        <v>348</v>
      </c>
      <c r="X15692" s="34">
        <v>262</v>
      </c>
      <c r="Y15692" s="34">
        <v>287</v>
      </c>
      <c r="Z15692" s="34">
        <v>250</v>
      </c>
      <c r="AA15692" s="34">
        <v>470</v>
      </c>
      <c r="AB15692" s="34">
        <v>217</v>
      </c>
      <c r="AC15692" s="34">
        <v>531</v>
      </c>
    </row>
    <row r="15693" spans="1:29" x14ac:dyDescent="0.2">
      <c r="A15693" s="34" t="s">
        <v>76186</v>
      </c>
      <c r="B15693" s="34">
        <v>204</v>
      </c>
      <c r="C15693" s="34">
        <v>771</v>
      </c>
      <c r="D15693" s="34">
        <v>441</v>
      </c>
      <c r="E15693" s="34">
        <v>751</v>
      </c>
      <c r="F15693" s="34">
        <v>361</v>
      </c>
      <c r="G15693" s="34">
        <v>837</v>
      </c>
      <c r="H15693" s="34">
        <v>338</v>
      </c>
      <c r="I15693" s="34">
        <v>618</v>
      </c>
      <c r="J15693" s="34">
        <v>276</v>
      </c>
      <c r="K15693" s="34">
        <v>823</v>
      </c>
      <c r="L15693" s="34">
        <v>220</v>
      </c>
      <c r="M15693" s="34">
        <v>565</v>
      </c>
      <c r="N15693" s="34">
        <v>338</v>
      </c>
      <c r="O15693" s="34">
        <v>542</v>
      </c>
      <c r="P15693" s="34">
        <v>322</v>
      </c>
      <c r="Q15693" s="34">
        <v>694</v>
      </c>
      <c r="R15693" s="34">
        <v>337</v>
      </c>
      <c r="S15693" s="34">
        <v>747</v>
      </c>
      <c r="T15693" s="34">
        <v>249</v>
      </c>
      <c r="U15693" s="34">
        <v>497</v>
      </c>
      <c r="V15693" s="34">
        <v>369</v>
      </c>
      <c r="W15693" s="34">
        <v>596</v>
      </c>
      <c r="X15693" s="34">
        <v>385</v>
      </c>
      <c r="Y15693" s="34">
        <v>530</v>
      </c>
      <c r="Z15693" s="34">
        <v>380</v>
      </c>
      <c r="AA15693" s="34">
        <v>749</v>
      </c>
      <c r="AB15693" s="34">
        <v>323</v>
      </c>
      <c r="AC15693" s="34">
        <v>1056</v>
      </c>
    </row>
    <row r="15694" spans="1:29" x14ac:dyDescent="0.2">
      <c r="A15694" s="34" t="s">
        <v>76187</v>
      </c>
      <c r="B15694" s="34">
        <v>118</v>
      </c>
      <c r="C15694" s="34">
        <v>175</v>
      </c>
      <c r="D15694" s="34">
        <v>131</v>
      </c>
      <c r="E15694" s="34">
        <v>189</v>
      </c>
      <c r="F15694" s="34">
        <v>168</v>
      </c>
      <c r="G15694" s="34">
        <v>140</v>
      </c>
      <c r="H15694" s="34">
        <v>186</v>
      </c>
      <c r="I15694" s="34">
        <v>179</v>
      </c>
      <c r="J15694" s="34">
        <v>167</v>
      </c>
      <c r="K15694" s="34">
        <v>159</v>
      </c>
      <c r="L15694" s="34">
        <v>100</v>
      </c>
      <c r="M15694" s="34">
        <v>139</v>
      </c>
      <c r="N15694" s="34">
        <v>161</v>
      </c>
      <c r="O15694" s="34">
        <v>126</v>
      </c>
      <c r="P15694" s="34">
        <v>148</v>
      </c>
      <c r="Q15694" s="34">
        <v>220</v>
      </c>
      <c r="R15694" s="34">
        <v>242</v>
      </c>
      <c r="S15694" s="34">
        <v>191</v>
      </c>
      <c r="T15694" s="34">
        <v>190</v>
      </c>
      <c r="U15694" s="34">
        <v>161</v>
      </c>
      <c r="V15694" s="34">
        <v>181</v>
      </c>
      <c r="W15694" s="34">
        <v>214</v>
      </c>
      <c r="X15694" s="34">
        <v>200</v>
      </c>
      <c r="Y15694" s="34">
        <v>166</v>
      </c>
      <c r="Z15694" s="34">
        <v>138</v>
      </c>
      <c r="AA15694" s="34">
        <v>221</v>
      </c>
      <c r="AB15694" s="34">
        <v>234</v>
      </c>
      <c r="AC15694" s="34">
        <v>235</v>
      </c>
    </row>
    <row r="15695" spans="1:29" x14ac:dyDescent="0.2">
      <c r="A15695" s="34" t="s">
        <v>76188</v>
      </c>
      <c r="B15695" s="34">
        <v>109</v>
      </c>
      <c r="C15695" s="34">
        <v>175</v>
      </c>
      <c r="D15695" s="34">
        <v>141</v>
      </c>
      <c r="E15695" s="34">
        <v>198</v>
      </c>
      <c r="F15695" s="34">
        <v>118</v>
      </c>
      <c r="G15695" s="34">
        <v>184</v>
      </c>
      <c r="H15695" s="34">
        <v>111</v>
      </c>
      <c r="I15695" s="34">
        <v>165</v>
      </c>
      <c r="J15695" s="34">
        <v>77</v>
      </c>
      <c r="K15695" s="34">
        <v>145</v>
      </c>
      <c r="L15695" s="34">
        <v>76</v>
      </c>
      <c r="M15695" s="34">
        <v>130</v>
      </c>
      <c r="N15695" s="34">
        <v>84</v>
      </c>
      <c r="O15695" s="34">
        <v>138</v>
      </c>
      <c r="P15695" s="34">
        <v>112</v>
      </c>
      <c r="Q15695" s="34">
        <v>205</v>
      </c>
      <c r="R15695" s="34">
        <v>131</v>
      </c>
      <c r="S15695" s="34">
        <v>181</v>
      </c>
      <c r="T15695" s="34">
        <v>87</v>
      </c>
      <c r="U15695" s="34">
        <v>125</v>
      </c>
      <c r="V15695" s="34">
        <v>170</v>
      </c>
      <c r="W15695" s="34">
        <v>176</v>
      </c>
      <c r="X15695" s="34">
        <v>166</v>
      </c>
      <c r="Y15695" s="34">
        <v>126</v>
      </c>
      <c r="Z15695" s="34">
        <v>154</v>
      </c>
      <c r="AA15695" s="34">
        <v>188</v>
      </c>
      <c r="AB15695" s="34">
        <v>116</v>
      </c>
      <c r="AC15695" s="34">
        <v>295</v>
      </c>
    </row>
    <row r="15696" spans="1:29" x14ac:dyDescent="0.2">
      <c r="A15696" s="34" t="s">
        <v>76189</v>
      </c>
      <c r="B15696" s="34">
        <v>127</v>
      </c>
      <c r="C15696" s="34">
        <v>271</v>
      </c>
      <c r="D15696" s="34">
        <v>308</v>
      </c>
      <c r="E15696" s="34">
        <v>281</v>
      </c>
      <c r="F15696" s="34">
        <v>288</v>
      </c>
      <c r="G15696" s="34">
        <v>331</v>
      </c>
      <c r="H15696" s="34">
        <v>217</v>
      </c>
      <c r="I15696" s="34">
        <v>224</v>
      </c>
      <c r="J15696" s="34">
        <v>211</v>
      </c>
      <c r="K15696" s="34">
        <v>237</v>
      </c>
      <c r="L15696" s="34">
        <v>115</v>
      </c>
      <c r="M15696" s="34">
        <v>218</v>
      </c>
      <c r="N15696" s="34">
        <v>229</v>
      </c>
      <c r="O15696" s="34">
        <v>234</v>
      </c>
      <c r="P15696" s="34">
        <v>243</v>
      </c>
      <c r="Q15696" s="34">
        <v>284</v>
      </c>
      <c r="R15696" s="34">
        <v>269</v>
      </c>
      <c r="S15696" s="34">
        <v>323</v>
      </c>
      <c r="T15696" s="34">
        <v>188</v>
      </c>
      <c r="U15696" s="34">
        <v>211</v>
      </c>
      <c r="V15696" s="34">
        <v>301</v>
      </c>
      <c r="W15696" s="34">
        <v>198</v>
      </c>
      <c r="X15696" s="34">
        <v>278</v>
      </c>
      <c r="Y15696" s="34">
        <v>233</v>
      </c>
      <c r="Z15696" s="34">
        <v>281</v>
      </c>
      <c r="AA15696" s="34">
        <v>304</v>
      </c>
      <c r="AB15696" s="34">
        <v>246</v>
      </c>
      <c r="AC15696" s="34">
        <v>356</v>
      </c>
    </row>
    <row r="15697" spans="1:29" x14ac:dyDescent="0.2">
      <c r="A15697" s="34" t="s">
        <v>76190</v>
      </c>
      <c r="B15697" s="34">
        <v>87</v>
      </c>
      <c r="C15697" s="34">
        <v>132</v>
      </c>
      <c r="D15697" s="34">
        <v>113</v>
      </c>
      <c r="E15697" s="34">
        <v>111</v>
      </c>
      <c r="F15697" s="34">
        <v>138</v>
      </c>
      <c r="G15697" s="34">
        <v>137</v>
      </c>
      <c r="H15697" s="34">
        <v>140</v>
      </c>
      <c r="I15697" s="34">
        <v>115</v>
      </c>
      <c r="J15697" s="34">
        <v>143</v>
      </c>
      <c r="K15697" s="34">
        <v>126</v>
      </c>
      <c r="L15697" s="34">
        <v>99</v>
      </c>
      <c r="M15697" s="34">
        <v>100</v>
      </c>
      <c r="N15697" s="34">
        <v>95</v>
      </c>
      <c r="O15697" s="34">
        <v>94</v>
      </c>
      <c r="P15697" s="34">
        <v>127</v>
      </c>
      <c r="Q15697" s="34">
        <v>202</v>
      </c>
      <c r="R15697" s="34">
        <v>207</v>
      </c>
      <c r="S15697" s="34">
        <v>166</v>
      </c>
      <c r="T15697" s="34">
        <v>129</v>
      </c>
      <c r="U15697" s="34">
        <v>114</v>
      </c>
      <c r="V15697" s="34">
        <v>145</v>
      </c>
      <c r="W15697" s="34">
        <v>133</v>
      </c>
      <c r="X15697" s="34">
        <v>199</v>
      </c>
      <c r="Y15697" s="34">
        <v>180</v>
      </c>
      <c r="Z15697" s="34">
        <v>128</v>
      </c>
      <c r="AA15697" s="34">
        <v>178</v>
      </c>
      <c r="AB15697" s="34">
        <v>158</v>
      </c>
      <c r="AC15697" s="34">
        <v>214</v>
      </c>
    </row>
    <row r="15698" spans="1:29" x14ac:dyDescent="0.2">
      <c r="A15698" s="34" t="s">
        <v>76191</v>
      </c>
      <c r="B15698" s="34">
        <v>114</v>
      </c>
      <c r="C15698" s="34">
        <v>141</v>
      </c>
      <c r="D15698" s="34">
        <v>161</v>
      </c>
      <c r="E15698" s="34">
        <v>160</v>
      </c>
      <c r="F15698" s="34">
        <v>180</v>
      </c>
      <c r="G15698" s="34">
        <v>252</v>
      </c>
      <c r="H15698" s="34">
        <v>136</v>
      </c>
      <c r="I15698" s="34">
        <v>138</v>
      </c>
      <c r="J15698" s="34">
        <v>166</v>
      </c>
      <c r="K15698" s="34">
        <v>207</v>
      </c>
      <c r="L15698" s="34">
        <v>126</v>
      </c>
      <c r="M15698" s="34">
        <v>163</v>
      </c>
      <c r="N15698" s="34">
        <v>109</v>
      </c>
      <c r="O15698" s="34">
        <v>128</v>
      </c>
      <c r="P15698" s="34">
        <v>141</v>
      </c>
      <c r="Q15698" s="34">
        <v>244</v>
      </c>
      <c r="R15698" s="34">
        <v>198</v>
      </c>
      <c r="S15698" s="34">
        <v>209</v>
      </c>
      <c r="T15698" s="34">
        <v>150</v>
      </c>
      <c r="U15698" s="34">
        <v>147</v>
      </c>
      <c r="V15698" s="34">
        <v>198</v>
      </c>
      <c r="W15698" s="34">
        <v>124</v>
      </c>
      <c r="X15698" s="34">
        <v>180</v>
      </c>
      <c r="Y15698" s="34">
        <v>136</v>
      </c>
      <c r="Z15698" s="34">
        <v>159</v>
      </c>
      <c r="AA15698" s="34">
        <v>215</v>
      </c>
      <c r="AB15698" s="34">
        <v>185</v>
      </c>
      <c r="AC15698" s="34">
        <v>308</v>
      </c>
    </row>
    <row r="15699" spans="1:29" x14ac:dyDescent="0.2">
      <c r="A15699" s="34" t="s">
        <v>76192</v>
      </c>
      <c r="B15699" s="34">
        <v>135</v>
      </c>
      <c r="C15699" s="34">
        <v>144</v>
      </c>
      <c r="D15699" s="34">
        <v>165</v>
      </c>
      <c r="E15699" s="34">
        <v>146</v>
      </c>
      <c r="F15699" s="34">
        <v>160</v>
      </c>
      <c r="G15699" s="34">
        <v>133</v>
      </c>
      <c r="H15699" s="34">
        <v>173</v>
      </c>
      <c r="I15699" s="34">
        <v>149</v>
      </c>
      <c r="J15699" s="34">
        <v>105</v>
      </c>
      <c r="K15699" s="34">
        <v>143</v>
      </c>
      <c r="L15699" s="34">
        <v>54</v>
      </c>
      <c r="M15699" s="34">
        <v>127</v>
      </c>
      <c r="N15699" s="34">
        <v>130</v>
      </c>
      <c r="O15699" s="34">
        <v>104</v>
      </c>
      <c r="P15699" s="34">
        <v>113</v>
      </c>
      <c r="Q15699" s="34">
        <v>172</v>
      </c>
      <c r="R15699" s="34">
        <v>158</v>
      </c>
      <c r="S15699" s="34">
        <v>244</v>
      </c>
      <c r="T15699" s="34">
        <v>107</v>
      </c>
      <c r="U15699" s="34">
        <v>116</v>
      </c>
      <c r="V15699" s="34">
        <v>158</v>
      </c>
      <c r="W15699" s="34">
        <v>143</v>
      </c>
      <c r="X15699" s="34">
        <v>208</v>
      </c>
      <c r="Y15699" s="34">
        <v>119</v>
      </c>
      <c r="Z15699" s="34">
        <v>185</v>
      </c>
      <c r="AA15699" s="34">
        <v>175</v>
      </c>
      <c r="AB15699" s="34">
        <v>115</v>
      </c>
      <c r="AC15699" s="34">
        <v>255</v>
      </c>
    </row>
    <row r="15700" spans="1:29" x14ac:dyDescent="0.2">
      <c r="A15700" s="34" t="s">
        <v>76193</v>
      </c>
      <c r="B15700" s="34">
        <v>24</v>
      </c>
      <c r="C15700" s="34">
        <v>33</v>
      </c>
      <c r="D15700" s="34">
        <v>26</v>
      </c>
      <c r="E15700" s="34">
        <v>17</v>
      </c>
      <c r="F15700" s="34">
        <v>15</v>
      </c>
      <c r="G15700" s="34">
        <v>30</v>
      </c>
      <c r="H15700" s="34">
        <v>8</v>
      </c>
      <c r="I15700" s="34">
        <v>16</v>
      </c>
      <c r="J15700" s="34">
        <v>18</v>
      </c>
      <c r="K15700" s="34">
        <v>20</v>
      </c>
      <c r="L15700" s="34">
        <v>6</v>
      </c>
      <c r="M15700" s="34">
        <v>38</v>
      </c>
      <c r="N15700" s="34">
        <v>14</v>
      </c>
      <c r="O15700" s="34">
        <v>16</v>
      </c>
      <c r="P15700" s="34">
        <v>11</v>
      </c>
      <c r="Q15700" s="34">
        <v>23</v>
      </c>
      <c r="R15700" s="34">
        <v>21</v>
      </c>
      <c r="S15700" s="34">
        <v>38</v>
      </c>
      <c r="T15700" s="34">
        <v>12</v>
      </c>
      <c r="U15700" s="34">
        <v>16</v>
      </c>
      <c r="V15700" s="34">
        <v>17</v>
      </c>
      <c r="W15700" s="34">
        <v>12</v>
      </c>
      <c r="X15700" s="34">
        <v>13</v>
      </c>
      <c r="Y15700" s="34">
        <v>21</v>
      </c>
      <c r="Z15700" s="34">
        <v>21</v>
      </c>
      <c r="AA15700" s="34">
        <v>12</v>
      </c>
      <c r="AB15700" s="34">
        <v>20</v>
      </c>
      <c r="AC15700" s="34">
        <v>30</v>
      </c>
    </row>
    <row r="15701" spans="1:29" x14ac:dyDescent="0.2">
      <c r="A15701" s="34" t="s">
        <v>76194</v>
      </c>
      <c r="B15701" s="34">
        <v>153</v>
      </c>
      <c r="C15701" s="34">
        <v>163</v>
      </c>
      <c r="D15701" s="34">
        <v>252</v>
      </c>
      <c r="E15701" s="34">
        <v>173</v>
      </c>
      <c r="F15701" s="34">
        <v>231</v>
      </c>
      <c r="G15701" s="34">
        <v>150</v>
      </c>
      <c r="H15701" s="34">
        <v>238</v>
      </c>
      <c r="I15701" s="34">
        <v>149</v>
      </c>
      <c r="J15701" s="34">
        <v>161</v>
      </c>
      <c r="K15701" s="34">
        <v>122</v>
      </c>
      <c r="L15701" s="34">
        <v>117</v>
      </c>
      <c r="M15701" s="34">
        <v>143</v>
      </c>
      <c r="N15701" s="34">
        <v>174</v>
      </c>
      <c r="O15701" s="34">
        <v>125</v>
      </c>
      <c r="P15701" s="34">
        <v>187</v>
      </c>
      <c r="Q15701" s="34">
        <v>203</v>
      </c>
      <c r="R15701" s="34">
        <v>228</v>
      </c>
      <c r="S15701" s="34">
        <v>204</v>
      </c>
      <c r="T15701" s="34">
        <v>180</v>
      </c>
      <c r="U15701" s="34">
        <v>137</v>
      </c>
      <c r="V15701" s="34">
        <v>243</v>
      </c>
      <c r="W15701" s="34">
        <v>146</v>
      </c>
      <c r="X15701" s="34">
        <v>307</v>
      </c>
      <c r="Y15701" s="34">
        <v>150</v>
      </c>
      <c r="Z15701" s="34">
        <v>274</v>
      </c>
      <c r="AA15701" s="34">
        <v>195</v>
      </c>
      <c r="AB15701" s="34">
        <v>203</v>
      </c>
      <c r="AC15701" s="34">
        <v>227</v>
      </c>
    </row>
    <row r="15702" spans="1:29" x14ac:dyDescent="0.2">
      <c r="A15702" s="34" t="s">
        <v>76195</v>
      </c>
      <c r="B15702" s="34">
        <v>144</v>
      </c>
      <c r="C15702" s="34">
        <v>245</v>
      </c>
      <c r="D15702" s="34">
        <v>233</v>
      </c>
      <c r="E15702" s="34">
        <v>259</v>
      </c>
      <c r="F15702" s="34">
        <v>232</v>
      </c>
      <c r="G15702" s="34">
        <v>191</v>
      </c>
      <c r="H15702" s="34">
        <v>225</v>
      </c>
      <c r="I15702" s="34">
        <v>206</v>
      </c>
      <c r="J15702" s="34">
        <v>181</v>
      </c>
      <c r="K15702" s="34">
        <v>277</v>
      </c>
      <c r="L15702" s="34">
        <v>167</v>
      </c>
      <c r="M15702" s="34">
        <v>249</v>
      </c>
      <c r="N15702" s="34">
        <v>169</v>
      </c>
      <c r="O15702" s="34">
        <v>210</v>
      </c>
      <c r="P15702" s="34">
        <v>199</v>
      </c>
      <c r="Q15702" s="34">
        <v>288</v>
      </c>
      <c r="R15702" s="34">
        <v>201</v>
      </c>
      <c r="S15702" s="34">
        <v>284</v>
      </c>
      <c r="T15702" s="34">
        <v>215</v>
      </c>
      <c r="U15702" s="34">
        <v>240</v>
      </c>
      <c r="V15702" s="34">
        <v>226</v>
      </c>
      <c r="W15702" s="34">
        <v>279</v>
      </c>
      <c r="X15702" s="34">
        <v>283</v>
      </c>
      <c r="Y15702" s="34">
        <v>293</v>
      </c>
      <c r="Z15702" s="34">
        <v>213</v>
      </c>
      <c r="AA15702" s="34">
        <v>259</v>
      </c>
      <c r="AB15702" s="34">
        <v>280</v>
      </c>
      <c r="AC15702" s="34">
        <v>402</v>
      </c>
    </row>
    <row r="15703" spans="1:29" x14ac:dyDescent="0.2">
      <c r="A15703" s="34" t="s">
        <v>76196</v>
      </c>
      <c r="B15703" s="34">
        <v>94</v>
      </c>
      <c r="C15703" s="34">
        <v>114</v>
      </c>
      <c r="D15703" s="34">
        <v>147</v>
      </c>
      <c r="E15703" s="34">
        <v>118</v>
      </c>
      <c r="F15703" s="34">
        <v>132</v>
      </c>
      <c r="G15703" s="34">
        <v>139</v>
      </c>
      <c r="H15703" s="34">
        <v>102</v>
      </c>
      <c r="I15703" s="34">
        <v>97</v>
      </c>
      <c r="J15703" s="34">
        <v>121</v>
      </c>
      <c r="K15703" s="34">
        <v>174</v>
      </c>
      <c r="L15703" s="34">
        <v>98</v>
      </c>
      <c r="M15703" s="34">
        <v>112</v>
      </c>
      <c r="N15703" s="34">
        <v>114</v>
      </c>
      <c r="O15703" s="34">
        <v>116</v>
      </c>
      <c r="P15703" s="34">
        <v>114</v>
      </c>
      <c r="Q15703" s="34">
        <v>208</v>
      </c>
      <c r="R15703" s="34">
        <v>154</v>
      </c>
      <c r="S15703" s="34">
        <v>170</v>
      </c>
      <c r="T15703" s="34">
        <v>120</v>
      </c>
      <c r="U15703" s="34">
        <v>142</v>
      </c>
      <c r="V15703" s="34">
        <v>136</v>
      </c>
      <c r="W15703" s="34">
        <v>175</v>
      </c>
      <c r="X15703" s="34">
        <v>190</v>
      </c>
      <c r="Y15703" s="34">
        <v>104</v>
      </c>
      <c r="Z15703" s="34">
        <v>142</v>
      </c>
      <c r="AA15703" s="34">
        <v>182</v>
      </c>
      <c r="AB15703" s="34">
        <v>232</v>
      </c>
      <c r="AC15703" s="34">
        <v>206</v>
      </c>
    </row>
    <row r="15704" spans="1:29" x14ac:dyDescent="0.2">
      <c r="A15704" s="34" t="s">
        <v>76197</v>
      </c>
      <c r="B15704" s="34">
        <v>111</v>
      </c>
      <c r="C15704" s="34">
        <v>212</v>
      </c>
      <c r="D15704" s="34">
        <v>178</v>
      </c>
      <c r="E15704" s="34">
        <v>209</v>
      </c>
      <c r="F15704" s="34">
        <v>188</v>
      </c>
      <c r="G15704" s="34">
        <v>211</v>
      </c>
      <c r="H15704" s="34">
        <v>181</v>
      </c>
      <c r="I15704" s="34">
        <v>198</v>
      </c>
      <c r="J15704" s="34">
        <v>171</v>
      </c>
      <c r="K15704" s="34">
        <v>214</v>
      </c>
      <c r="L15704" s="34">
        <v>149</v>
      </c>
      <c r="M15704" s="34">
        <v>180</v>
      </c>
      <c r="N15704" s="34">
        <v>177</v>
      </c>
      <c r="O15704" s="34">
        <v>163</v>
      </c>
      <c r="P15704" s="34">
        <v>169</v>
      </c>
      <c r="Q15704" s="34">
        <v>294</v>
      </c>
      <c r="R15704" s="34">
        <v>205</v>
      </c>
      <c r="S15704" s="34">
        <v>219</v>
      </c>
      <c r="T15704" s="34">
        <v>240</v>
      </c>
      <c r="U15704" s="34">
        <v>178</v>
      </c>
      <c r="V15704" s="34">
        <v>209</v>
      </c>
      <c r="W15704" s="34">
        <v>208</v>
      </c>
      <c r="X15704" s="34">
        <v>200</v>
      </c>
      <c r="Y15704" s="34">
        <v>204</v>
      </c>
      <c r="Z15704" s="34">
        <v>196</v>
      </c>
      <c r="AA15704" s="34">
        <v>268</v>
      </c>
      <c r="AB15704" s="34">
        <v>206</v>
      </c>
      <c r="AC15704" s="34">
        <v>340</v>
      </c>
    </row>
    <row r="15705" spans="1:29" x14ac:dyDescent="0.2">
      <c r="A15705" s="34" t="s">
        <v>76198</v>
      </c>
      <c r="B15705" s="34">
        <v>204</v>
      </c>
      <c r="C15705" s="34">
        <v>215</v>
      </c>
      <c r="D15705" s="34">
        <v>313</v>
      </c>
      <c r="E15705" s="34">
        <v>252</v>
      </c>
      <c r="F15705" s="34">
        <v>278</v>
      </c>
      <c r="G15705" s="34">
        <v>222</v>
      </c>
      <c r="H15705" s="34">
        <v>308</v>
      </c>
      <c r="I15705" s="34">
        <v>240</v>
      </c>
      <c r="J15705" s="34">
        <v>265</v>
      </c>
      <c r="K15705" s="34">
        <v>333</v>
      </c>
      <c r="L15705" s="34">
        <v>268</v>
      </c>
      <c r="M15705" s="34">
        <v>217</v>
      </c>
      <c r="N15705" s="34">
        <v>203</v>
      </c>
      <c r="O15705" s="34">
        <v>274</v>
      </c>
      <c r="P15705" s="34">
        <v>319</v>
      </c>
      <c r="Q15705" s="34">
        <v>388</v>
      </c>
      <c r="R15705" s="34">
        <v>356</v>
      </c>
      <c r="S15705" s="34">
        <v>303</v>
      </c>
      <c r="T15705" s="34">
        <v>300</v>
      </c>
      <c r="U15705" s="34">
        <v>251</v>
      </c>
      <c r="V15705" s="34">
        <v>317</v>
      </c>
      <c r="W15705" s="34">
        <v>382</v>
      </c>
      <c r="X15705" s="34">
        <v>376</v>
      </c>
      <c r="Y15705" s="34">
        <v>352</v>
      </c>
      <c r="Z15705" s="34">
        <v>260</v>
      </c>
      <c r="AA15705" s="34">
        <v>315</v>
      </c>
      <c r="AB15705" s="34">
        <v>310</v>
      </c>
      <c r="AC15705" s="34">
        <v>361</v>
      </c>
    </row>
    <row r="15706" spans="1:29" x14ac:dyDescent="0.2">
      <c r="A15706" s="34" t="s">
        <v>76199</v>
      </c>
      <c r="B15706" s="34">
        <v>78</v>
      </c>
      <c r="C15706" s="34">
        <v>108</v>
      </c>
      <c r="D15706" s="34">
        <v>122</v>
      </c>
      <c r="E15706" s="34">
        <v>134</v>
      </c>
      <c r="F15706" s="34">
        <v>102</v>
      </c>
      <c r="G15706" s="34">
        <v>104</v>
      </c>
      <c r="H15706" s="34">
        <v>55</v>
      </c>
      <c r="I15706" s="34">
        <v>89</v>
      </c>
      <c r="J15706" s="34">
        <v>80</v>
      </c>
      <c r="K15706" s="34">
        <v>84</v>
      </c>
      <c r="L15706" s="34">
        <v>49</v>
      </c>
      <c r="M15706" s="34">
        <v>88</v>
      </c>
      <c r="N15706" s="34">
        <v>71</v>
      </c>
      <c r="O15706" s="34">
        <v>80</v>
      </c>
      <c r="P15706" s="34">
        <v>50</v>
      </c>
      <c r="Q15706" s="34">
        <v>107</v>
      </c>
      <c r="R15706" s="34">
        <v>94</v>
      </c>
      <c r="S15706" s="34">
        <v>100</v>
      </c>
      <c r="T15706" s="34">
        <v>75</v>
      </c>
      <c r="U15706" s="34">
        <v>83</v>
      </c>
      <c r="V15706" s="34">
        <v>104</v>
      </c>
      <c r="W15706" s="34">
        <v>63</v>
      </c>
      <c r="X15706" s="34">
        <v>102</v>
      </c>
      <c r="Y15706" s="34">
        <v>99</v>
      </c>
      <c r="Z15706" s="34">
        <v>80</v>
      </c>
      <c r="AA15706" s="34">
        <v>113</v>
      </c>
      <c r="AB15706" s="34">
        <v>96</v>
      </c>
      <c r="AC15706" s="34">
        <v>149</v>
      </c>
    </row>
    <row r="15707" spans="1:29" x14ac:dyDescent="0.2">
      <c r="A15707" s="34" t="s">
        <v>76200</v>
      </c>
      <c r="B15707" s="34">
        <v>124</v>
      </c>
      <c r="C15707" s="34">
        <v>122</v>
      </c>
      <c r="D15707" s="34">
        <v>130</v>
      </c>
      <c r="E15707" s="34">
        <v>116</v>
      </c>
      <c r="F15707" s="34">
        <v>150</v>
      </c>
      <c r="G15707" s="34">
        <v>73</v>
      </c>
      <c r="H15707" s="34">
        <v>154</v>
      </c>
      <c r="I15707" s="34">
        <v>107</v>
      </c>
      <c r="J15707" s="34">
        <v>121</v>
      </c>
      <c r="K15707" s="34">
        <v>127</v>
      </c>
      <c r="L15707" s="34">
        <v>124</v>
      </c>
      <c r="M15707" s="34">
        <v>108</v>
      </c>
      <c r="N15707" s="34">
        <v>125</v>
      </c>
      <c r="O15707" s="34">
        <v>91</v>
      </c>
      <c r="P15707" s="34">
        <v>155</v>
      </c>
      <c r="Q15707" s="34">
        <v>115</v>
      </c>
      <c r="R15707" s="34">
        <v>168</v>
      </c>
      <c r="S15707" s="34">
        <v>115</v>
      </c>
      <c r="T15707" s="34">
        <v>148</v>
      </c>
      <c r="U15707" s="34">
        <v>89</v>
      </c>
      <c r="V15707" s="34">
        <v>198</v>
      </c>
      <c r="W15707" s="34">
        <v>120</v>
      </c>
      <c r="X15707" s="34">
        <v>195</v>
      </c>
      <c r="Y15707" s="34">
        <v>136</v>
      </c>
      <c r="Z15707" s="34">
        <v>143</v>
      </c>
      <c r="AA15707" s="34">
        <v>162</v>
      </c>
      <c r="AB15707" s="34">
        <v>181</v>
      </c>
      <c r="AC15707" s="34">
        <v>196</v>
      </c>
    </row>
    <row r="15708" spans="1:29" x14ac:dyDescent="0.2">
      <c r="A15708" s="34" t="s">
        <v>76201</v>
      </c>
      <c r="B15708" s="34">
        <v>100</v>
      </c>
      <c r="C15708" s="34">
        <v>113</v>
      </c>
      <c r="D15708" s="34">
        <v>173</v>
      </c>
      <c r="E15708" s="34">
        <v>110</v>
      </c>
      <c r="F15708" s="34">
        <v>180</v>
      </c>
      <c r="G15708" s="34">
        <v>127</v>
      </c>
      <c r="H15708" s="34">
        <v>155</v>
      </c>
      <c r="I15708" s="34">
        <v>94</v>
      </c>
      <c r="J15708" s="34">
        <v>156</v>
      </c>
      <c r="K15708" s="34">
        <v>150</v>
      </c>
      <c r="L15708" s="34">
        <v>116</v>
      </c>
      <c r="M15708" s="34">
        <v>109</v>
      </c>
      <c r="N15708" s="34">
        <v>114</v>
      </c>
      <c r="O15708" s="34">
        <v>115</v>
      </c>
      <c r="P15708" s="34">
        <v>114</v>
      </c>
      <c r="Q15708" s="34">
        <v>131</v>
      </c>
      <c r="R15708" s="34">
        <v>167</v>
      </c>
      <c r="S15708" s="34">
        <v>132</v>
      </c>
      <c r="T15708" s="34">
        <v>118</v>
      </c>
      <c r="U15708" s="34">
        <v>118</v>
      </c>
      <c r="V15708" s="34">
        <v>182</v>
      </c>
      <c r="W15708" s="34">
        <v>118</v>
      </c>
      <c r="X15708" s="34">
        <v>226</v>
      </c>
      <c r="Y15708" s="34">
        <v>122</v>
      </c>
      <c r="Z15708" s="34">
        <v>208</v>
      </c>
      <c r="AA15708" s="34">
        <v>158</v>
      </c>
      <c r="AB15708" s="34">
        <v>213</v>
      </c>
      <c r="AC15708" s="34">
        <v>143</v>
      </c>
    </row>
    <row r="15709" spans="1:29" x14ac:dyDescent="0.2">
      <c r="A15709" s="34" t="s">
        <v>76202</v>
      </c>
      <c r="B15709" s="34">
        <v>109</v>
      </c>
      <c r="C15709" s="34">
        <v>157</v>
      </c>
      <c r="D15709" s="34">
        <v>151</v>
      </c>
      <c r="E15709" s="34">
        <v>135</v>
      </c>
      <c r="F15709" s="34">
        <v>186</v>
      </c>
      <c r="G15709" s="34">
        <v>142</v>
      </c>
      <c r="H15709" s="34">
        <v>156</v>
      </c>
      <c r="I15709" s="34">
        <v>131</v>
      </c>
      <c r="J15709" s="34">
        <v>169</v>
      </c>
      <c r="K15709" s="34">
        <v>179</v>
      </c>
      <c r="L15709" s="34">
        <v>112</v>
      </c>
      <c r="M15709" s="34">
        <v>139</v>
      </c>
      <c r="N15709" s="34">
        <v>143</v>
      </c>
      <c r="O15709" s="34">
        <v>138</v>
      </c>
      <c r="P15709" s="34">
        <v>159</v>
      </c>
      <c r="Q15709" s="34">
        <v>205</v>
      </c>
      <c r="R15709" s="34">
        <v>189</v>
      </c>
      <c r="S15709" s="34">
        <v>166</v>
      </c>
      <c r="T15709" s="34">
        <v>157</v>
      </c>
      <c r="U15709" s="34">
        <v>122</v>
      </c>
      <c r="V15709" s="34">
        <v>219</v>
      </c>
      <c r="W15709" s="34">
        <v>159</v>
      </c>
      <c r="X15709" s="34">
        <v>202</v>
      </c>
      <c r="Y15709" s="34">
        <v>146</v>
      </c>
      <c r="Z15709" s="34">
        <v>186</v>
      </c>
      <c r="AA15709" s="34">
        <v>184</v>
      </c>
      <c r="AB15709" s="34">
        <v>227</v>
      </c>
      <c r="AC15709" s="34">
        <v>230</v>
      </c>
    </row>
    <row r="15710" spans="1:29" x14ac:dyDescent="0.2">
      <c r="A15710" s="34" t="s">
        <v>76203</v>
      </c>
      <c r="B15710" s="34">
        <v>66</v>
      </c>
      <c r="C15710" s="34">
        <v>59</v>
      </c>
      <c r="D15710" s="34">
        <v>95</v>
      </c>
      <c r="E15710" s="34">
        <v>68</v>
      </c>
      <c r="F15710" s="34">
        <v>90</v>
      </c>
      <c r="G15710" s="34">
        <v>93</v>
      </c>
      <c r="H15710" s="34">
        <v>138</v>
      </c>
      <c r="I15710" s="34">
        <v>87</v>
      </c>
      <c r="J15710" s="34">
        <v>90</v>
      </c>
      <c r="K15710" s="34">
        <v>82</v>
      </c>
      <c r="L15710" s="34">
        <v>64</v>
      </c>
      <c r="M15710" s="34">
        <v>73</v>
      </c>
      <c r="N15710" s="34">
        <v>72</v>
      </c>
      <c r="O15710" s="34">
        <v>56</v>
      </c>
      <c r="P15710" s="34">
        <v>104</v>
      </c>
      <c r="Q15710" s="34">
        <v>92</v>
      </c>
      <c r="R15710" s="34">
        <v>97</v>
      </c>
      <c r="S15710" s="34">
        <v>91</v>
      </c>
      <c r="T15710" s="34">
        <v>93</v>
      </c>
      <c r="U15710" s="34">
        <v>69</v>
      </c>
      <c r="V15710" s="34">
        <v>97</v>
      </c>
      <c r="W15710" s="34">
        <v>89</v>
      </c>
      <c r="X15710" s="34">
        <v>123</v>
      </c>
      <c r="Y15710" s="34">
        <v>57</v>
      </c>
      <c r="Z15710" s="34">
        <v>129</v>
      </c>
      <c r="AA15710" s="34">
        <v>108</v>
      </c>
      <c r="AB15710" s="34">
        <v>113</v>
      </c>
      <c r="AC15710" s="34">
        <v>122</v>
      </c>
    </row>
    <row r="15711" spans="1:29" x14ac:dyDescent="0.2">
      <c r="A15711" s="34" t="s">
        <v>76204</v>
      </c>
      <c r="B15711" s="34">
        <v>373</v>
      </c>
      <c r="C15711" s="34">
        <v>453</v>
      </c>
      <c r="D15711" s="34">
        <v>500</v>
      </c>
      <c r="E15711" s="34">
        <v>447</v>
      </c>
      <c r="F15711" s="34">
        <v>523</v>
      </c>
      <c r="G15711" s="34">
        <v>427</v>
      </c>
      <c r="H15711" s="34">
        <v>535</v>
      </c>
      <c r="I15711" s="34">
        <v>380</v>
      </c>
      <c r="J15711" s="34">
        <v>442</v>
      </c>
      <c r="K15711" s="34">
        <v>468</v>
      </c>
      <c r="L15711" s="34">
        <v>378</v>
      </c>
      <c r="M15711" s="34">
        <v>418</v>
      </c>
      <c r="N15711" s="34">
        <v>411</v>
      </c>
      <c r="O15711" s="34">
        <v>390</v>
      </c>
      <c r="P15711" s="34">
        <v>523</v>
      </c>
      <c r="Q15711" s="34">
        <v>566</v>
      </c>
      <c r="R15711" s="34">
        <v>647</v>
      </c>
      <c r="S15711" s="34">
        <v>537</v>
      </c>
      <c r="T15711" s="34">
        <v>498</v>
      </c>
      <c r="U15711" s="34">
        <v>468</v>
      </c>
      <c r="V15711" s="34">
        <v>565</v>
      </c>
      <c r="W15711" s="34">
        <v>525</v>
      </c>
      <c r="X15711" s="34">
        <v>633</v>
      </c>
      <c r="Y15711" s="34">
        <v>535</v>
      </c>
      <c r="Z15711" s="34">
        <v>578</v>
      </c>
      <c r="AA15711" s="34">
        <v>581</v>
      </c>
      <c r="AB15711" s="34">
        <v>607</v>
      </c>
      <c r="AC15711" s="34">
        <v>802</v>
      </c>
    </row>
    <row r="15712" spans="1:29" x14ac:dyDescent="0.2">
      <c r="A15712" s="34" t="s">
        <v>76205</v>
      </c>
      <c r="B15712" s="34">
        <v>128</v>
      </c>
      <c r="C15712" s="34">
        <v>112</v>
      </c>
      <c r="D15712" s="34">
        <v>112</v>
      </c>
      <c r="E15712" s="34">
        <v>136</v>
      </c>
      <c r="F15712" s="34">
        <v>119</v>
      </c>
      <c r="G15712" s="34">
        <v>170</v>
      </c>
      <c r="H15712" s="34">
        <v>103</v>
      </c>
      <c r="I15712" s="34">
        <v>147</v>
      </c>
      <c r="J15712" s="34">
        <v>69</v>
      </c>
      <c r="K15712" s="34">
        <v>174</v>
      </c>
      <c r="L15712" s="34">
        <v>80</v>
      </c>
      <c r="M15712" s="34">
        <v>103</v>
      </c>
      <c r="N15712" s="34">
        <v>113</v>
      </c>
      <c r="O15712" s="34">
        <v>112</v>
      </c>
      <c r="P15712" s="34">
        <v>101</v>
      </c>
      <c r="Q15712" s="34">
        <v>152</v>
      </c>
      <c r="R15712" s="34">
        <v>139</v>
      </c>
      <c r="S15712" s="34">
        <v>186</v>
      </c>
      <c r="T15712" s="34">
        <v>84</v>
      </c>
      <c r="U15712" s="34">
        <v>125</v>
      </c>
      <c r="V15712" s="34">
        <v>128</v>
      </c>
      <c r="W15712" s="34">
        <v>109</v>
      </c>
      <c r="X15712" s="34">
        <v>161</v>
      </c>
      <c r="Y15712" s="34">
        <v>140</v>
      </c>
      <c r="Z15712" s="34">
        <v>92</v>
      </c>
      <c r="AA15712" s="34">
        <v>162</v>
      </c>
      <c r="AB15712" s="34">
        <v>122</v>
      </c>
      <c r="AC15712" s="34">
        <v>179</v>
      </c>
    </row>
    <row r="15713" spans="1:29" x14ac:dyDescent="0.2">
      <c r="A15713" s="34" t="s">
        <v>76206</v>
      </c>
      <c r="B15713" s="34">
        <v>131</v>
      </c>
      <c r="C15713" s="34">
        <v>871</v>
      </c>
      <c r="D15713" s="34">
        <v>121</v>
      </c>
      <c r="E15713" s="34">
        <v>867</v>
      </c>
      <c r="F15713" s="34">
        <v>115</v>
      </c>
      <c r="G15713" s="34">
        <v>940</v>
      </c>
      <c r="H15713" s="34">
        <v>107</v>
      </c>
      <c r="I15713" s="34">
        <v>851</v>
      </c>
      <c r="J15713" s="34">
        <v>88</v>
      </c>
      <c r="K15713" s="34">
        <v>846</v>
      </c>
      <c r="L15713" s="34">
        <v>75</v>
      </c>
      <c r="M15713" s="34">
        <v>677</v>
      </c>
      <c r="N15713" s="34">
        <v>113</v>
      </c>
      <c r="O15713" s="34">
        <v>701</v>
      </c>
      <c r="P15713" s="34">
        <v>93</v>
      </c>
      <c r="Q15713" s="34">
        <v>865</v>
      </c>
      <c r="R15713" s="34">
        <v>152</v>
      </c>
      <c r="S15713" s="34">
        <v>724</v>
      </c>
      <c r="T15713" s="34">
        <v>102</v>
      </c>
      <c r="U15713" s="34">
        <v>577</v>
      </c>
      <c r="V15713" s="34">
        <v>138</v>
      </c>
      <c r="W15713" s="34">
        <v>688</v>
      </c>
      <c r="X15713" s="34">
        <v>175</v>
      </c>
      <c r="Y15713" s="34">
        <v>620</v>
      </c>
      <c r="Z15713" s="34">
        <v>111</v>
      </c>
      <c r="AA15713" s="34">
        <v>687</v>
      </c>
      <c r="AB15713" s="34">
        <v>157</v>
      </c>
      <c r="AC15713" s="34">
        <v>902</v>
      </c>
    </row>
    <row r="15714" spans="1:29" x14ac:dyDescent="0.2">
      <c r="A15714" s="34" t="s">
        <v>76207</v>
      </c>
      <c r="B15714" s="34">
        <v>78</v>
      </c>
      <c r="C15714" s="34">
        <v>44</v>
      </c>
      <c r="D15714" s="34">
        <v>78</v>
      </c>
      <c r="E15714" s="34">
        <v>68</v>
      </c>
      <c r="F15714" s="34">
        <v>62</v>
      </c>
      <c r="G15714" s="34">
        <v>59</v>
      </c>
      <c r="H15714" s="34">
        <v>56</v>
      </c>
      <c r="I15714" s="34">
        <v>45</v>
      </c>
      <c r="J15714" s="34">
        <v>48</v>
      </c>
      <c r="K15714" s="34">
        <v>262</v>
      </c>
      <c r="L15714" s="34">
        <v>36</v>
      </c>
      <c r="M15714" s="34">
        <v>53</v>
      </c>
      <c r="N15714" s="34">
        <v>46</v>
      </c>
      <c r="O15714" s="34">
        <v>44</v>
      </c>
      <c r="P15714" s="34">
        <v>45</v>
      </c>
      <c r="Q15714" s="34">
        <v>97</v>
      </c>
      <c r="R15714" s="34">
        <v>87</v>
      </c>
      <c r="S15714" s="34">
        <v>86</v>
      </c>
      <c r="T15714" s="34">
        <v>84</v>
      </c>
      <c r="U15714" s="34">
        <v>66</v>
      </c>
      <c r="V15714" s="34">
        <v>87</v>
      </c>
      <c r="W15714" s="34">
        <v>102</v>
      </c>
      <c r="X15714" s="34">
        <v>71</v>
      </c>
      <c r="Y15714" s="34">
        <v>86</v>
      </c>
      <c r="Z15714" s="34">
        <v>59</v>
      </c>
      <c r="AA15714" s="34">
        <v>187</v>
      </c>
      <c r="AB15714" s="34">
        <v>88</v>
      </c>
      <c r="AC15714" s="34">
        <v>127</v>
      </c>
    </row>
    <row r="15715" spans="1:29" x14ac:dyDescent="0.2">
      <c r="A15715" s="34" t="s">
        <v>76208</v>
      </c>
      <c r="B15715" s="34">
        <v>185</v>
      </c>
      <c r="C15715" s="34">
        <v>191</v>
      </c>
      <c r="D15715" s="34">
        <v>246</v>
      </c>
      <c r="E15715" s="34">
        <v>166</v>
      </c>
      <c r="F15715" s="34">
        <v>181</v>
      </c>
      <c r="G15715" s="34">
        <v>173</v>
      </c>
      <c r="H15715" s="34">
        <v>165</v>
      </c>
      <c r="I15715" s="34">
        <v>175</v>
      </c>
      <c r="J15715" s="34">
        <v>122</v>
      </c>
      <c r="K15715" s="34">
        <v>178</v>
      </c>
      <c r="L15715" s="34">
        <v>79</v>
      </c>
      <c r="M15715" s="34">
        <v>174</v>
      </c>
      <c r="N15715" s="34">
        <v>122</v>
      </c>
      <c r="O15715" s="34">
        <v>120</v>
      </c>
      <c r="P15715" s="34">
        <v>118</v>
      </c>
      <c r="Q15715" s="34">
        <v>147</v>
      </c>
      <c r="R15715" s="34">
        <v>168</v>
      </c>
      <c r="S15715" s="34">
        <v>243</v>
      </c>
      <c r="T15715" s="34">
        <v>85</v>
      </c>
      <c r="U15715" s="34">
        <v>123</v>
      </c>
      <c r="V15715" s="34">
        <v>194</v>
      </c>
      <c r="W15715" s="34">
        <v>105</v>
      </c>
      <c r="X15715" s="34">
        <v>223</v>
      </c>
      <c r="Y15715" s="34">
        <v>88</v>
      </c>
      <c r="Z15715" s="34">
        <v>207</v>
      </c>
      <c r="AA15715" s="34">
        <v>222</v>
      </c>
      <c r="AB15715" s="34">
        <v>105</v>
      </c>
      <c r="AC15715" s="34">
        <v>258</v>
      </c>
    </row>
    <row r="15716" spans="1:29" x14ac:dyDescent="0.2">
      <c r="A15716" s="34" t="s">
        <v>76209</v>
      </c>
      <c r="B15716" s="34">
        <v>104</v>
      </c>
      <c r="C15716" s="34">
        <v>173</v>
      </c>
      <c r="D15716" s="34">
        <v>156</v>
      </c>
      <c r="E15716" s="34">
        <v>148</v>
      </c>
      <c r="F15716" s="34">
        <v>140</v>
      </c>
      <c r="G15716" s="34">
        <v>176</v>
      </c>
      <c r="H15716" s="34">
        <v>128</v>
      </c>
      <c r="I15716" s="34">
        <v>165</v>
      </c>
      <c r="J15716" s="34">
        <v>121</v>
      </c>
      <c r="K15716" s="34">
        <v>169</v>
      </c>
      <c r="L15716" s="34">
        <v>70</v>
      </c>
      <c r="M15716" s="34">
        <v>153</v>
      </c>
      <c r="N15716" s="34">
        <v>115</v>
      </c>
      <c r="O15716" s="34">
        <v>131</v>
      </c>
      <c r="P15716" s="34">
        <v>134</v>
      </c>
      <c r="Q15716" s="34">
        <v>185</v>
      </c>
      <c r="R15716" s="34">
        <v>153</v>
      </c>
      <c r="S15716" s="34">
        <v>188</v>
      </c>
      <c r="T15716" s="34">
        <v>86</v>
      </c>
      <c r="U15716" s="34">
        <v>147</v>
      </c>
      <c r="V15716" s="34">
        <v>162</v>
      </c>
      <c r="W15716" s="34">
        <v>149</v>
      </c>
      <c r="X15716" s="34">
        <v>158</v>
      </c>
      <c r="Y15716" s="34">
        <v>119</v>
      </c>
      <c r="Z15716" s="34">
        <v>148</v>
      </c>
      <c r="AA15716" s="34">
        <v>233</v>
      </c>
      <c r="AB15716" s="34">
        <v>114</v>
      </c>
      <c r="AC15716" s="34">
        <v>203</v>
      </c>
    </row>
    <row r="15717" spans="1:29" x14ac:dyDescent="0.2">
      <c r="A15717" s="34" t="s">
        <v>76210</v>
      </c>
      <c r="B15717" s="34">
        <v>105</v>
      </c>
      <c r="C15717" s="34">
        <v>98</v>
      </c>
      <c r="D15717" s="34">
        <v>140</v>
      </c>
      <c r="E15717" s="34">
        <v>117</v>
      </c>
      <c r="F15717" s="34">
        <v>119</v>
      </c>
      <c r="G15717" s="34">
        <v>104</v>
      </c>
      <c r="H15717" s="34">
        <v>122</v>
      </c>
      <c r="I15717" s="34">
        <v>99</v>
      </c>
      <c r="J15717" s="34">
        <v>82</v>
      </c>
      <c r="K15717" s="34">
        <v>104</v>
      </c>
      <c r="L15717" s="34">
        <v>85</v>
      </c>
      <c r="M15717" s="34">
        <v>97</v>
      </c>
      <c r="N15717" s="34">
        <v>124</v>
      </c>
      <c r="O15717" s="34">
        <v>55</v>
      </c>
      <c r="P15717" s="34">
        <v>105</v>
      </c>
      <c r="Q15717" s="34">
        <v>137</v>
      </c>
      <c r="R15717" s="34">
        <v>141</v>
      </c>
      <c r="S15717" s="34">
        <v>117</v>
      </c>
      <c r="T15717" s="34">
        <v>95</v>
      </c>
      <c r="U15717" s="34">
        <v>82</v>
      </c>
      <c r="V15717" s="34">
        <v>101</v>
      </c>
      <c r="W15717" s="34">
        <v>128</v>
      </c>
      <c r="X15717" s="34">
        <v>169</v>
      </c>
      <c r="Y15717" s="34">
        <v>78</v>
      </c>
      <c r="Z15717" s="34">
        <v>116</v>
      </c>
      <c r="AA15717" s="34">
        <v>128</v>
      </c>
      <c r="AB15717" s="34">
        <v>118</v>
      </c>
      <c r="AC15717" s="34">
        <v>155</v>
      </c>
    </row>
    <row r="15718" spans="1:29" x14ac:dyDescent="0.2">
      <c r="A15718" s="34" t="s">
        <v>76211</v>
      </c>
      <c r="B15718" s="34">
        <v>112</v>
      </c>
      <c r="C15718" s="34">
        <v>347</v>
      </c>
      <c r="D15718" s="34">
        <v>245</v>
      </c>
      <c r="E15718" s="34">
        <v>321</v>
      </c>
      <c r="F15718" s="34">
        <v>207</v>
      </c>
      <c r="G15718" s="34">
        <v>345</v>
      </c>
      <c r="H15718" s="34">
        <v>143</v>
      </c>
      <c r="I15718" s="34">
        <v>338</v>
      </c>
      <c r="J15718" s="34">
        <v>190</v>
      </c>
      <c r="K15718" s="34">
        <v>297</v>
      </c>
      <c r="L15718" s="34">
        <v>110</v>
      </c>
      <c r="M15718" s="34">
        <v>250</v>
      </c>
      <c r="N15718" s="34">
        <v>160</v>
      </c>
      <c r="O15718" s="34">
        <v>279</v>
      </c>
      <c r="P15718" s="34">
        <v>155</v>
      </c>
      <c r="Q15718" s="34">
        <v>317</v>
      </c>
      <c r="R15718" s="34">
        <v>262</v>
      </c>
      <c r="S15718" s="34">
        <v>321</v>
      </c>
      <c r="T15718" s="34">
        <v>148</v>
      </c>
      <c r="U15718" s="34">
        <v>251</v>
      </c>
      <c r="V15718" s="34">
        <v>214</v>
      </c>
      <c r="W15718" s="34">
        <v>267</v>
      </c>
      <c r="X15718" s="34">
        <v>219</v>
      </c>
      <c r="Y15718" s="34">
        <v>267</v>
      </c>
      <c r="Z15718" s="34">
        <v>233</v>
      </c>
      <c r="AA15718" s="34">
        <v>348</v>
      </c>
      <c r="AB15718" s="34">
        <v>220</v>
      </c>
      <c r="AC15718" s="34">
        <v>395</v>
      </c>
    </row>
    <row r="15719" spans="1:29" x14ac:dyDescent="0.2">
      <c r="A15719" s="34" t="s">
        <v>76212</v>
      </c>
      <c r="B15719" s="34">
        <v>102</v>
      </c>
      <c r="C15719" s="34">
        <v>131</v>
      </c>
      <c r="D15719" s="34">
        <v>208</v>
      </c>
      <c r="E15719" s="34">
        <v>181</v>
      </c>
      <c r="F15719" s="34">
        <v>150</v>
      </c>
      <c r="G15719" s="34">
        <v>220</v>
      </c>
      <c r="H15719" s="34">
        <v>132</v>
      </c>
      <c r="I15719" s="34">
        <v>123</v>
      </c>
      <c r="J15719" s="34">
        <v>124</v>
      </c>
      <c r="K15719" s="34">
        <v>163</v>
      </c>
      <c r="L15719" s="34">
        <v>63</v>
      </c>
      <c r="M15719" s="34">
        <v>164</v>
      </c>
      <c r="N15719" s="34">
        <v>127</v>
      </c>
      <c r="O15719" s="34">
        <v>113</v>
      </c>
      <c r="P15719" s="34">
        <v>133</v>
      </c>
      <c r="Q15719" s="34">
        <v>183</v>
      </c>
      <c r="R15719" s="34">
        <v>159</v>
      </c>
      <c r="S15719" s="34">
        <v>224</v>
      </c>
      <c r="T15719" s="34">
        <v>86</v>
      </c>
      <c r="U15719" s="34">
        <v>94</v>
      </c>
      <c r="V15719" s="34">
        <v>153</v>
      </c>
      <c r="W15719" s="34">
        <v>103</v>
      </c>
      <c r="X15719" s="34">
        <v>209</v>
      </c>
      <c r="Y15719" s="34">
        <v>108</v>
      </c>
      <c r="Z15719" s="34">
        <v>206</v>
      </c>
      <c r="AA15719" s="34">
        <v>218</v>
      </c>
      <c r="AB15719" s="34">
        <v>125</v>
      </c>
      <c r="AC15719" s="34">
        <v>230</v>
      </c>
    </row>
    <row r="15720" spans="1:29" x14ac:dyDescent="0.2">
      <c r="A15720" s="34" t="s">
        <v>76213</v>
      </c>
      <c r="B15720" s="34">
        <v>202</v>
      </c>
      <c r="C15720" s="34">
        <v>218</v>
      </c>
      <c r="D15720" s="34">
        <v>211</v>
      </c>
      <c r="E15720" s="34">
        <v>238</v>
      </c>
      <c r="F15720" s="34">
        <v>304</v>
      </c>
      <c r="G15720" s="34">
        <v>277</v>
      </c>
      <c r="H15720" s="34">
        <v>285</v>
      </c>
      <c r="I15720" s="34">
        <v>253</v>
      </c>
      <c r="J15720" s="34">
        <v>272</v>
      </c>
      <c r="K15720" s="34">
        <v>312</v>
      </c>
      <c r="L15720" s="34">
        <v>317</v>
      </c>
      <c r="M15720" s="34">
        <v>230</v>
      </c>
      <c r="N15720" s="34">
        <v>272</v>
      </c>
      <c r="O15720" s="34">
        <v>230</v>
      </c>
      <c r="P15720" s="34">
        <v>255</v>
      </c>
      <c r="Q15720" s="34">
        <v>354</v>
      </c>
      <c r="R15720" s="34">
        <v>304</v>
      </c>
      <c r="S15720" s="34">
        <v>299</v>
      </c>
      <c r="T15720" s="34">
        <v>336</v>
      </c>
      <c r="U15720" s="34">
        <v>294</v>
      </c>
      <c r="V15720" s="34">
        <v>345</v>
      </c>
      <c r="W15720" s="34">
        <v>386</v>
      </c>
      <c r="X15720" s="34">
        <v>270</v>
      </c>
      <c r="Y15720" s="34">
        <v>395</v>
      </c>
      <c r="Z15720" s="34">
        <v>280</v>
      </c>
      <c r="AA15720" s="34">
        <v>374</v>
      </c>
      <c r="AB15720" s="34">
        <v>384</v>
      </c>
      <c r="AC15720" s="34">
        <v>422</v>
      </c>
    </row>
    <row r="15721" spans="1:29" x14ac:dyDescent="0.2">
      <c r="A15721" s="34" t="s">
        <v>76214</v>
      </c>
      <c r="B15721" s="34">
        <v>190</v>
      </c>
      <c r="C15721" s="34">
        <v>162</v>
      </c>
      <c r="D15721" s="34">
        <v>155</v>
      </c>
      <c r="E15721" s="34">
        <v>177</v>
      </c>
      <c r="F15721" s="34">
        <v>163</v>
      </c>
      <c r="G15721" s="34">
        <v>211</v>
      </c>
      <c r="H15721" s="34">
        <v>185</v>
      </c>
      <c r="I15721" s="34">
        <v>157</v>
      </c>
      <c r="J15721" s="34">
        <v>197</v>
      </c>
      <c r="K15721" s="34">
        <v>196</v>
      </c>
      <c r="L15721" s="34">
        <v>170</v>
      </c>
      <c r="M15721" s="34">
        <v>184</v>
      </c>
      <c r="N15721" s="34">
        <v>134</v>
      </c>
      <c r="O15721" s="34">
        <v>203</v>
      </c>
      <c r="P15721" s="34">
        <v>173</v>
      </c>
      <c r="Q15721" s="34">
        <v>268</v>
      </c>
      <c r="R15721" s="34">
        <v>255</v>
      </c>
      <c r="S15721" s="34">
        <v>250</v>
      </c>
      <c r="T15721" s="34">
        <v>252</v>
      </c>
      <c r="U15721" s="34">
        <v>219</v>
      </c>
      <c r="V15721" s="34">
        <v>199</v>
      </c>
      <c r="W15721" s="34">
        <v>375</v>
      </c>
      <c r="X15721" s="34">
        <v>211</v>
      </c>
      <c r="Y15721" s="34">
        <v>294</v>
      </c>
      <c r="Z15721" s="34">
        <v>216</v>
      </c>
      <c r="AA15721" s="34">
        <v>257</v>
      </c>
      <c r="AB15721" s="34">
        <v>249</v>
      </c>
      <c r="AC15721" s="34">
        <v>340</v>
      </c>
    </row>
    <row r="15722" spans="1:29" x14ac:dyDescent="0.2">
      <c r="A15722" s="34" t="s">
        <v>76215</v>
      </c>
      <c r="B15722" s="34">
        <v>166</v>
      </c>
      <c r="C15722" s="34">
        <v>244</v>
      </c>
      <c r="D15722" s="34">
        <v>330</v>
      </c>
      <c r="E15722" s="34">
        <v>225</v>
      </c>
      <c r="F15722" s="34">
        <v>350</v>
      </c>
      <c r="G15722" s="34">
        <v>270</v>
      </c>
      <c r="H15722" s="34">
        <v>271</v>
      </c>
      <c r="I15722" s="34">
        <v>258</v>
      </c>
      <c r="J15722" s="34">
        <v>264</v>
      </c>
      <c r="K15722" s="34">
        <v>269</v>
      </c>
      <c r="L15722" s="34">
        <v>182</v>
      </c>
      <c r="M15722" s="34">
        <v>254</v>
      </c>
      <c r="N15722" s="34">
        <v>245</v>
      </c>
      <c r="O15722" s="34">
        <v>216</v>
      </c>
      <c r="P15722" s="34">
        <v>273</v>
      </c>
      <c r="Q15722" s="34">
        <v>317</v>
      </c>
      <c r="R15722" s="34">
        <v>306</v>
      </c>
      <c r="S15722" s="34">
        <v>292</v>
      </c>
      <c r="T15722" s="34">
        <v>304</v>
      </c>
      <c r="U15722" s="34">
        <v>230</v>
      </c>
      <c r="V15722" s="34">
        <v>365</v>
      </c>
      <c r="W15722" s="34">
        <v>228</v>
      </c>
      <c r="X15722" s="34">
        <v>367</v>
      </c>
      <c r="Y15722" s="34">
        <v>249</v>
      </c>
      <c r="Z15722" s="34">
        <v>353</v>
      </c>
      <c r="AA15722" s="34">
        <v>295</v>
      </c>
      <c r="AB15722" s="34">
        <v>340</v>
      </c>
      <c r="AC15722" s="34">
        <v>433</v>
      </c>
    </row>
    <row r="15723" spans="1:29" x14ac:dyDescent="0.2">
      <c r="A15723" s="34" t="s">
        <v>76216</v>
      </c>
      <c r="B15723" s="34">
        <v>230</v>
      </c>
      <c r="C15723" s="34">
        <v>291</v>
      </c>
      <c r="D15723" s="34">
        <v>385</v>
      </c>
      <c r="E15723" s="34">
        <v>320</v>
      </c>
      <c r="F15723" s="34">
        <v>350</v>
      </c>
      <c r="G15723" s="34">
        <v>288</v>
      </c>
      <c r="H15723" s="34">
        <v>340</v>
      </c>
      <c r="I15723" s="34">
        <v>262</v>
      </c>
      <c r="J15723" s="34">
        <v>304</v>
      </c>
      <c r="K15723" s="34">
        <v>316</v>
      </c>
      <c r="L15723" s="34">
        <v>298</v>
      </c>
      <c r="M15723" s="34">
        <v>261</v>
      </c>
      <c r="N15723" s="34">
        <v>287</v>
      </c>
      <c r="O15723" s="34">
        <v>259</v>
      </c>
      <c r="P15723" s="34">
        <v>335</v>
      </c>
      <c r="Q15723" s="34">
        <v>378</v>
      </c>
      <c r="R15723" s="34">
        <v>384</v>
      </c>
      <c r="S15723" s="34">
        <v>322</v>
      </c>
      <c r="T15723" s="34">
        <v>358</v>
      </c>
      <c r="U15723" s="34">
        <v>273</v>
      </c>
      <c r="V15723" s="34">
        <v>461</v>
      </c>
      <c r="W15723" s="34">
        <v>390</v>
      </c>
      <c r="X15723" s="34">
        <v>388</v>
      </c>
      <c r="Y15723" s="34">
        <v>343</v>
      </c>
      <c r="Z15723" s="34">
        <v>366</v>
      </c>
      <c r="AA15723" s="34">
        <v>364</v>
      </c>
      <c r="AB15723" s="34">
        <v>399</v>
      </c>
      <c r="AC15723" s="34">
        <v>474</v>
      </c>
    </row>
    <row r="15724" spans="1:29" x14ac:dyDescent="0.2">
      <c r="A15724" s="34" t="s">
        <v>76217</v>
      </c>
      <c r="B15724" s="34">
        <v>269</v>
      </c>
      <c r="C15724" s="34">
        <v>378</v>
      </c>
      <c r="D15724" s="34">
        <v>482</v>
      </c>
      <c r="E15724" s="34">
        <v>409</v>
      </c>
      <c r="F15724" s="34">
        <v>429</v>
      </c>
      <c r="G15724" s="34">
        <v>414</v>
      </c>
      <c r="H15724" s="34">
        <v>364</v>
      </c>
      <c r="I15724" s="34">
        <v>360</v>
      </c>
      <c r="J15724" s="34">
        <v>287</v>
      </c>
      <c r="K15724" s="34">
        <v>356</v>
      </c>
      <c r="L15724" s="34">
        <v>195</v>
      </c>
      <c r="M15724" s="34">
        <v>368</v>
      </c>
      <c r="N15724" s="34">
        <v>310</v>
      </c>
      <c r="O15724" s="34">
        <v>285</v>
      </c>
      <c r="P15724" s="34">
        <v>356</v>
      </c>
      <c r="Q15724" s="34">
        <v>408</v>
      </c>
      <c r="R15724" s="34">
        <v>361</v>
      </c>
      <c r="S15724" s="34">
        <v>515</v>
      </c>
      <c r="T15724" s="34">
        <v>272</v>
      </c>
      <c r="U15724" s="34">
        <v>349</v>
      </c>
      <c r="V15724" s="34">
        <v>413</v>
      </c>
      <c r="W15724" s="34">
        <v>352</v>
      </c>
      <c r="X15724" s="34">
        <v>439</v>
      </c>
      <c r="Y15724" s="34">
        <v>297</v>
      </c>
      <c r="Z15724" s="34">
        <v>441</v>
      </c>
      <c r="AA15724" s="34">
        <v>517</v>
      </c>
      <c r="AB15724" s="34">
        <v>358</v>
      </c>
      <c r="AC15724" s="34">
        <v>577</v>
      </c>
    </row>
    <row r="15725" spans="1:29" x14ac:dyDescent="0.2">
      <c r="A15725" s="34" t="s">
        <v>76218</v>
      </c>
      <c r="B15725" s="34">
        <v>45</v>
      </c>
      <c r="C15725" s="34">
        <v>62</v>
      </c>
      <c r="D15725" s="34">
        <v>57</v>
      </c>
      <c r="E15725" s="34">
        <v>48</v>
      </c>
      <c r="F15725" s="34">
        <v>38</v>
      </c>
      <c r="G15725" s="34">
        <v>35</v>
      </c>
      <c r="H15725" s="34">
        <v>41</v>
      </c>
      <c r="I15725" s="34">
        <v>65</v>
      </c>
      <c r="J15725" s="34">
        <v>22</v>
      </c>
      <c r="K15725" s="34">
        <v>167</v>
      </c>
      <c r="L15725" s="34">
        <v>21</v>
      </c>
      <c r="M15725" s="34">
        <v>57</v>
      </c>
      <c r="N15725" s="34">
        <v>31</v>
      </c>
      <c r="O15725" s="34">
        <v>52</v>
      </c>
      <c r="P15725" s="34">
        <v>37</v>
      </c>
      <c r="Q15725" s="34">
        <v>68</v>
      </c>
      <c r="R15725" s="34">
        <v>40</v>
      </c>
      <c r="S15725" s="34">
        <v>83</v>
      </c>
      <c r="T15725" s="34">
        <v>32</v>
      </c>
      <c r="U15725" s="34">
        <v>66</v>
      </c>
      <c r="V15725" s="34">
        <v>43</v>
      </c>
      <c r="W15725" s="34">
        <v>50</v>
      </c>
      <c r="X15725" s="34">
        <v>33</v>
      </c>
      <c r="Y15725" s="34">
        <v>101</v>
      </c>
      <c r="Z15725" s="34">
        <v>53</v>
      </c>
      <c r="AA15725" s="34">
        <v>93</v>
      </c>
      <c r="AB15725" s="34">
        <v>34</v>
      </c>
      <c r="AC15725" s="34">
        <v>120</v>
      </c>
    </row>
    <row r="15726" spans="1:29" x14ac:dyDescent="0.2">
      <c r="A15726" s="34" t="s">
        <v>76219</v>
      </c>
      <c r="B15726" s="34">
        <v>95</v>
      </c>
      <c r="C15726" s="34">
        <v>164</v>
      </c>
      <c r="D15726" s="34">
        <v>122</v>
      </c>
      <c r="E15726" s="34">
        <v>189</v>
      </c>
      <c r="F15726" s="34">
        <v>128</v>
      </c>
      <c r="G15726" s="34">
        <v>141</v>
      </c>
      <c r="H15726" s="34">
        <v>114</v>
      </c>
      <c r="I15726" s="34">
        <v>133</v>
      </c>
      <c r="J15726" s="34">
        <v>77</v>
      </c>
      <c r="K15726" s="34">
        <v>164</v>
      </c>
      <c r="L15726" s="34">
        <v>70</v>
      </c>
      <c r="M15726" s="34">
        <v>125</v>
      </c>
      <c r="N15726" s="34">
        <v>70</v>
      </c>
      <c r="O15726" s="34">
        <v>110</v>
      </c>
      <c r="P15726" s="34">
        <v>77</v>
      </c>
      <c r="Q15726" s="34">
        <v>199</v>
      </c>
      <c r="R15726" s="34">
        <v>100</v>
      </c>
      <c r="S15726" s="34">
        <v>178</v>
      </c>
      <c r="T15726" s="34">
        <v>71</v>
      </c>
      <c r="U15726" s="34">
        <v>135</v>
      </c>
      <c r="V15726" s="34">
        <v>118</v>
      </c>
      <c r="W15726" s="34">
        <v>150</v>
      </c>
      <c r="X15726" s="34">
        <v>165</v>
      </c>
      <c r="Y15726" s="34">
        <v>137</v>
      </c>
      <c r="Z15726" s="34">
        <v>91</v>
      </c>
      <c r="AA15726" s="34">
        <v>130</v>
      </c>
      <c r="AB15726" s="34">
        <v>107</v>
      </c>
      <c r="AC15726" s="34">
        <v>208</v>
      </c>
    </row>
    <row r="15727" spans="1:29" x14ac:dyDescent="0.2">
      <c r="A15727" s="34" t="s">
        <v>76220</v>
      </c>
      <c r="B15727" s="34">
        <v>162</v>
      </c>
      <c r="C15727" s="34">
        <v>220</v>
      </c>
      <c r="D15727" s="34">
        <v>239</v>
      </c>
      <c r="E15727" s="34">
        <v>257</v>
      </c>
      <c r="F15727" s="34">
        <v>256</v>
      </c>
      <c r="G15727" s="34">
        <v>245</v>
      </c>
      <c r="H15727" s="34">
        <v>244</v>
      </c>
      <c r="I15727" s="34">
        <v>230</v>
      </c>
      <c r="J15727" s="34">
        <v>239</v>
      </c>
      <c r="K15727" s="34">
        <v>204</v>
      </c>
      <c r="L15727" s="34">
        <v>224</v>
      </c>
      <c r="M15727" s="34">
        <v>240</v>
      </c>
      <c r="N15727" s="34">
        <v>194</v>
      </c>
      <c r="O15727" s="34">
        <v>260</v>
      </c>
      <c r="P15727" s="34">
        <v>215</v>
      </c>
      <c r="Q15727" s="34">
        <v>348</v>
      </c>
      <c r="R15727" s="34">
        <v>360</v>
      </c>
      <c r="S15727" s="34">
        <v>273</v>
      </c>
      <c r="T15727" s="34">
        <v>284</v>
      </c>
      <c r="U15727" s="34">
        <v>266</v>
      </c>
      <c r="V15727" s="34">
        <v>294</v>
      </c>
      <c r="W15727" s="34">
        <v>323</v>
      </c>
      <c r="X15727" s="34">
        <v>304</v>
      </c>
      <c r="Y15727" s="34">
        <v>324</v>
      </c>
      <c r="Z15727" s="34">
        <v>246</v>
      </c>
      <c r="AA15727" s="34">
        <v>280</v>
      </c>
      <c r="AB15727" s="34">
        <v>333</v>
      </c>
      <c r="AC15727" s="34">
        <v>424</v>
      </c>
    </row>
    <row r="15728" spans="1:29" x14ac:dyDescent="0.2">
      <c r="A15728" s="34" t="s">
        <v>76221</v>
      </c>
      <c r="B15728" s="34">
        <v>131</v>
      </c>
      <c r="C15728" s="34">
        <v>107</v>
      </c>
      <c r="D15728" s="34">
        <v>114</v>
      </c>
      <c r="E15728" s="34">
        <v>157</v>
      </c>
      <c r="F15728" s="34">
        <v>126</v>
      </c>
      <c r="G15728" s="34">
        <v>93</v>
      </c>
      <c r="H15728" s="34">
        <v>103</v>
      </c>
      <c r="I15728" s="34">
        <v>120</v>
      </c>
      <c r="J15728" s="34">
        <v>93</v>
      </c>
      <c r="K15728" s="34">
        <v>124</v>
      </c>
      <c r="L15728" s="34">
        <v>130</v>
      </c>
      <c r="M15728" s="34">
        <v>132</v>
      </c>
      <c r="N15728" s="34">
        <v>107</v>
      </c>
      <c r="O15728" s="34">
        <v>118</v>
      </c>
      <c r="P15728" s="34">
        <v>145</v>
      </c>
      <c r="Q15728" s="34">
        <v>121</v>
      </c>
      <c r="R15728" s="34">
        <v>143</v>
      </c>
      <c r="S15728" s="34">
        <v>169</v>
      </c>
      <c r="T15728" s="34">
        <v>112</v>
      </c>
      <c r="U15728" s="34">
        <v>90</v>
      </c>
      <c r="V15728" s="34">
        <v>103</v>
      </c>
      <c r="W15728" s="34">
        <v>124</v>
      </c>
      <c r="X15728" s="34">
        <v>202</v>
      </c>
      <c r="Y15728" s="34">
        <v>105</v>
      </c>
      <c r="Z15728" s="34">
        <v>142</v>
      </c>
      <c r="AA15728" s="34">
        <v>150</v>
      </c>
      <c r="AB15728" s="34">
        <v>113</v>
      </c>
      <c r="AC15728" s="34">
        <v>189</v>
      </c>
    </row>
    <row r="15729" spans="1:29" x14ac:dyDescent="0.2">
      <c r="A15729" s="34" t="s">
        <v>76222</v>
      </c>
      <c r="B15729" s="34">
        <v>61</v>
      </c>
      <c r="C15729" s="34">
        <v>73</v>
      </c>
      <c r="D15729" s="34">
        <v>82</v>
      </c>
      <c r="E15729" s="34">
        <v>73</v>
      </c>
      <c r="F15729" s="34">
        <v>88</v>
      </c>
      <c r="G15729" s="34">
        <v>77</v>
      </c>
      <c r="H15729" s="34">
        <v>85</v>
      </c>
      <c r="I15729" s="34">
        <v>59</v>
      </c>
      <c r="J15729" s="34">
        <v>74</v>
      </c>
      <c r="K15729" s="34">
        <v>73</v>
      </c>
      <c r="L15729" s="34">
        <v>46</v>
      </c>
      <c r="M15729" s="34">
        <v>62</v>
      </c>
      <c r="N15729" s="34">
        <v>92</v>
      </c>
      <c r="O15729" s="34">
        <v>85</v>
      </c>
      <c r="P15729" s="34">
        <v>94</v>
      </c>
      <c r="Q15729" s="34">
        <v>90</v>
      </c>
      <c r="R15729" s="34">
        <v>96</v>
      </c>
      <c r="S15729" s="34">
        <v>78</v>
      </c>
      <c r="T15729" s="34">
        <v>67</v>
      </c>
      <c r="U15729" s="34">
        <v>49</v>
      </c>
      <c r="V15729" s="34">
        <v>117</v>
      </c>
      <c r="W15729" s="34">
        <v>65</v>
      </c>
      <c r="X15729" s="34">
        <v>122</v>
      </c>
      <c r="Y15729" s="34">
        <v>46</v>
      </c>
      <c r="Z15729" s="34">
        <v>106</v>
      </c>
      <c r="AA15729" s="34">
        <v>84</v>
      </c>
      <c r="AB15729" s="34">
        <v>111</v>
      </c>
      <c r="AC15729" s="34">
        <v>100</v>
      </c>
    </row>
    <row r="15730" spans="1:29" x14ac:dyDescent="0.2">
      <c r="A15730" s="34" t="s">
        <v>76223</v>
      </c>
      <c r="B15730" s="34">
        <v>193</v>
      </c>
      <c r="C15730" s="34">
        <v>194</v>
      </c>
      <c r="D15730" s="34">
        <v>239</v>
      </c>
      <c r="E15730" s="34">
        <v>196</v>
      </c>
      <c r="F15730" s="34">
        <v>185</v>
      </c>
      <c r="G15730" s="34">
        <v>143</v>
      </c>
      <c r="H15730" s="34">
        <v>182</v>
      </c>
      <c r="I15730" s="34">
        <v>178</v>
      </c>
      <c r="J15730" s="34">
        <v>152</v>
      </c>
      <c r="K15730" s="34">
        <v>193</v>
      </c>
      <c r="L15730" s="34">
        <v>99</v>
      </c>
      <c r="M15730" s="34">
        <v>159</v>
      </c>
      <c r="N15730" s="34">
        <v>134</v>
      </c>
      <c r="O15730" s="34">
        <v>112</v>
      </c>
      <c r="P15730" s="34">
        <v>171</v>
      </c>
      <c r="Q15730" s="34">
        <v>199</v>
      </c>
      <c r="R15730" s="34">
        <v>200</v>
      </c>
      <c r="S15730" s="34">
        <v>236</v>
      </c>
      <c r="T15730" s="34">
        <v>112</v>
      </c>
      <c r="U15730" s="34">
        <v>132</v>
      </c>
      <c r="V15730" s="34">
        <v>183</v>
      </c>
      <c r="W15730" s="34">
        <v>156</v>
      </c>
      <c r="X15730" s="34">
        <v>259</v>
      </c>
      <c r="Y15730" s="34">
        <v>130</v>
      </c>
      <c r="Z15730" s="34">
        <v>223</v>
      </c>
      <c r="AA15730" s="34">
        <v>179</v>
      </c>
      <c r="AB15730" s="34">
        <v>155</v>
      </c>
      <c r="AC15730" s="34">
        <v>264</v>
      </c>
    </row>
    <row r="15731" spans="1:29" x14ac:dyDescent="0.2">
      <c r="A15731" s="34" t="s">
        <v>76224</v>
      </c>
      <c r="B15731" s="34">
        <v>140</v>
      </c>
      <c r="C15731" s="34">
        <v>128</v>
      </c>
      <c r="D15731" s="34">
        <v>151</v>
      </c>
      <c r="E15731" s="34">
        <v>173</v>
      </c>
      <c r="F15731" s="34">
        <v>134</v>
      </c>
      <c r="G15731" s="34">
        <v>164</v>
      </c>
      <c r="H15731" s="34">
        <v>132</v>
      </c>
      <c r="I15731" s="34">
        <v>163</v>
      </c>
      <c r="J15731" s="34">
        <v>137</v>
      </c>
      <c r="K15731" s="34">
        <v>176</v>
      </c>
      <c r="L15731" s="34">
        <v>132</v>
      </c>
      <c r="M15731" s="34">
        <v>127</v>
      </c>
      <c r="N15731" s="34">
        <v>137</v>
      </c>
      <c r="O15731" s="34">
        <v>181</v>
      </c>
      <c r="P15731" s="34">
        <v>135</v>
      </c>
      <c r="Q15731" s="34">
        <v>175</v>
      </c>
      <c r="R15731" s="34">
        <v>179</v>
      </c>
      <c r="S15731" s="34">
        <v>161</v>
      </c>
      <c r="T15731" s="34">
        <v>164</v>
      </c>
      <c r="U15731" s="34">
        <v>178</v>
      </c>
      <c r="V15731" s="34">
        <v>135</v>
      </c>
      <c r="W15731" s="34">
        <v>217</v>
      </c>
      <c r="X15731" s="34">
        <v>131</v>
      </c>
      <c r="Y15731" s="34">
        <v>144</v>
      </c>
      <c r="Z15731" s="34">
        <v>167</v>
      </c>
      <c r="AA15731" s="34">
        <v>209</v>
      </c>
      <c r="AB15731" s="34">
        <v>220</v>
      </c>
      <c r="AC15731" s="34">
        <v>256</v>
      </c>
    </row>
    <row r="15732" spans="1:29" x14ac:dyDescent="0.2">
      <c r="A15732" s="34" t="s">
        <v>76225</v>
      </c>
      <c r="B15732" s="34">
        <v>123</v>
      </c>
      <c r="C15732" s="34">
        <v>214</v>
      </c>
      <c r="D15732" s="34">
        <v>131</v>
      </c>
      <c r="E15732" s="34">
        <v>160</v>
      </c>
      <c r="F15732" s="34">
        <v>132</v>
      </c>
      <c r="G15732" s="34">
        <v>186</v>
      </c>
      <c r="H15732" s="34">
        <v>133</v>
      </c>
      <c r="I15732" s="34">
        <v>139</v>
      </c>
      <c r="J15732" s="34">
        <v>107</v>
      </c>
      <c r="K15732" s="34">
        <v>213</v>
      </c>
      <c r="L15732" s="34">
        <v>110</v>
      </c>
      <c r="M15732" s="34">
        <v>173</v>
      </c>
      <c r="N15732" s="34">
        <v>139</v>
      </c>
      <c r="O15732" s="34">
        <v>151</v>
      </c>
      <c r="P15732" s="34">
        <v>128</v>
      </c>
      <c r="Q15732" s="34">
        <v>171</v>
      </c>
      <c r="R15732" s="34">
        <v>173</v>
      </c>
      <c r="S15732" s="34">
        <v>198</v>
      </c>
      <c r="T15732" s="34">
        <v>118</v>
      </c>
      <c r="U15732" s="34">
        <v>170</v>
      </c>
      <c r="V15732" s="34">
        <v>177</v>
      </c>
      <c r="W15732" s="34">
        <v>184</v>
      </c>
      <c r="X15732" s="34">
        <v>179</v>
      </c>
      <c r="Y15732" s="34">
        <v>168</v>
      </c>
      <c r="Z15732" s="34">
        <v>161</v>
      </c>
      <c r="AA15732" s="34">
        <v>210</v>
      </c>
      <c r="AB15732" s="34">
        <v>172</v>
      </c>
      <c r="AC15732" s="34">
        <v>246</v>
      </c>
    </row>
    <row r="15733" spans="1:29" x14ac:dyDescent="0.2">
      <c r="A15733" s="34" t="s">
        <v>76226</v>
      </c>
      <c r="B15733" s="34">
        <v>111</v>
      </c>
      <c r="C15733" s="34">
        <v>105</v>
      </c>
      <c r="D15733" s="34">
        <v>163</v>
      </c>
      <c r="E15733" s="34">
        <v>162</v>
      </c>
      <c r="F15733" s="34">
        <v>163</v>
      </c>
      <c r="G15733" s="34">
        <v>86</v>
      </c>
      <c r="H15733" s="34">
        <v>149</v>
      </c>
      <c r="I15733" s="34">
        <v>124</v>
      </c>
      <c r="J15733" s="34">
        <v>129</v>
      </c>
      <c r="K15733" s="34">
        <v>179</v>
      </c>
      <c r="L15733" s="34">
        <v>88</v>
      </c>
      <c r="M15733" s="34">
        <v>108</v>
      </c>
      <c r="N15733" s="34">
        <v>137</v>
      </c>
      <c r="O15733" s="34">
        <v>114</v>
      </c>
      <c r="P15733" s="34">
        <v>143</v>
      </c>
      <c r="Q15733" s="34">
        <v>162</v>
      </c>
      <c r="R15733" s="34">
        <v>153</v>
      </c>
      <c r="S15733" s="34">
        <v>187</v>
      </c>
      <c r="T15733" s="34">
        <v>117</v>
      </c>
      <c r="U15733" s="34">
        <v>104</v>
      </c>
      <c r="V15733" s="34">
        <v>191</v>
      </c>
      <c r="W15733" s="34">
        <v>102</v>
      </c>
      <c r="X15733" s="34">
        <v>184</v>
      </c>
      <c r="Y15733" s="34">
        <v>110</v>
      </c>
      <c r="Z15733" s="34">
        <v>157</v>
      </c>
      <c r="AA15733" s="34">
        <v>161</v>
      </c>
      <c r="AB15733" s="34">
        <v>176</v>
      </c>
      <c r="AC15733" s="34">
        <v>214</v>
      </c>
    </row>
    <row r="15734" spans="1:29" x14ac:dyDescent="0.2">
      <c r="A15734" s="34" t="s">
        <v>76227</v>
      </c>
      <c r="B15734" s="34">
        <v>55</v>
      </c>
      <c r="C15734" s="34">
        <v>117</v>
      </c>
      <c r="D15734" s="34">
        <v>91</v>
      </c>
      <c r="E15734" s="34">
        <v>141</v>
      </c>
      <c r="F15734" s="34">
        <v>108</v>
      </c>
      <c r="G15734" s="34">
        <v>131</v>
      </c>
      <c r="H15734" s="34">
        <v>72</v>
      </c>
      <c r="I15734" s="34">
        <v>102</v>
      </c>
      <c r="J15734" s="34">
        <v>97</v>
      </c>
      <c r="K15734" s="34">
        <v>134</v>
      </c>
      <c r="L15734" s="34">
        <v>75</v>
      </c>
      <c r="M15734" s="34">
        <v>107</v>
      </c>
      <c r="N15734" s="34">
        <v>96</v>
      </c>
      <c r="O15734" s="34">
        <v>87</v>
      </c>
      <c r="P15734" s="34">
        <v>79</v>
      </c>
      <c r="Q15734" s="34">
        <v>120</v>
      </c>
      <c r="R15734" s="34">
        <v>115</v>
      </c>
      <c r="S15734" s="34">
        <v>156</v>
      </c>
      <c r="T15734" s="34">
        <v>102</v>
      </c>
      <c r="U15734" s="34">
        <v>109</v>
      </c>
      <c r="V15734" s="34">
        <v>121</v>
      </c>
      <c r="W15734" s="34">
        <v>137</v>
      </c>
      <c r="X15734" s="34">
        <v>166</v>
      </c>
      <c r="Y15734" s="34">
        <v>114</v>
      </c>
      <c r="Z15734" s="34">
        <v>151</v>
      </c>
      <c r="AA15734" s="34">
        <v>150</v>
      </c>
      <c r="AB15734" s="34">
        <v>116</v>
      </c>
      <c r="AC15734" s="34">
        <v>236</v>
      </c>
    </row>
    <row r="15735" spans="1:29" x14ac:dyDescent="0.2">
      <c r="A15735" s="34" t="s">
        <v>76228</v>
      </c>
      <c r="B15735" s="34">
        <v>189</v>
      </c>
      <c r="C15735" s="34">
        <v>218</v>
      </c>
      <c r="D15735" s="34">
        <v>214</v>
      </c>
      <c r="E15735" s="34">
        <v>235</v>
      </c>
      <c r="F15735" s="34">
        <v>199</v>
      </c>
      <c r="G15735" s="34">
        <v>173</v>
      </c>
      <c r="H15735" s="34">
        <v>189</v>
      </c>
      <c r="I15735" s="34">
        <v>163</v>
      </c>
      <c r="J15735" s="34">
        <v>176</v>
      </c>
      <c r="K15735" s="34">
        <v>185</v>
      </c>
      <c r="L15735" s="34">
        <v>113</v>
      </c>
      <c r="M15735" s="34">
        <v>137</v>
      </c>
      <c r="N15735" s="34">
        <v>165</v>
      </c>
      <c r="O15735" s="34">
        <v>200</v>
      </c>
      <c r="P15735" s="34">
        <v>167</v>
      </c>
      <c r="Q15735" s="34">
        <v>236</v>
      </c>
      <c r="R15735" s="34">
        <v>237</v>
      </c>
      <c r="S15735" s="34">
        <v>280</v>
      </c>
      <c r="T15735" s="34">
        <v>160</v>
      </c>
      <c r="U15735" s="34">
        <v>178</v>
      </c>
      <c r="V15735" s="34">
        <v>238</v>
      </c>
      <c r="W15735" s="34">
        <v>210</v>
      </c>
      <c r="X15735" s="34">
        <v>260</v>
      </c>
      <c r="Y15735" s="34">
        <v>168</v>
      </c>
      <c r="Z15735" s="34">
        <v>241</v>
      </c>
      <c r="AA15735" s="34">
        <v>263</v>
      </c>
      <c r="AB15735" s="34">
        <v>211</v>
      </c>
      <c r="AC15735" s="34">
        <v>238</v>
      </c>
    </row>
    <row r="15736" spans="1:29" x14ac:dyDescent="0.2">
      <c r="A15736" s="34" t="s">
        <v>76229</v>
      </c>
      <c r="B15736" s="34">
        <v>122</v>
      </c>
      <c r="C15736" s="34">
        <v>180</v>
      </c>
      <c r="D15736" s="34">
        <v>203</v>
      </c>
      <c r="E15736" s="34">
        <v>201</v>
      </c>
      <c r="F15736" s="34">
        <v>180</v>
      </c>
      <c r="G15736" s="34">
        <v>134</v>
      </c>
      <c r="H15736" s="34">
        <v>163</v>
      </c>
      <c r="I15736" s="34">
        <v>142</v>
      </c>
      <c r="J15736" s="34">
        <v>128</v>
      </c>
      <c r="K15736" s="34">
        <v>172</v>
      </c>
      <c r="L15736" s="34">
        <v>86</v>
      </c>
      <c r="M15736" s="34">
        <v>132</v>
      </c>
      <c r="N15736" s="34">
        <v>163</v>
      </c>
      <c r="O15736" s="34">
        <v>175</v>
      </c>
      <c r="P15736" s="34">
        <v>141</v>
      </c>
      <c r="Q15736" s="34">
        <v>218</v>
      </c>
      <c r="R15736" s="34">
        <v>149</v>
      </c>
      <c r="S15736" s="34">
        <v>225</v>
      </c>
      <c r="T15736" s="34">
        <v>110</v>
      </c>
      <c r="U15736" s="34">
        <v>133</v>
      </c>
      <c r="V15736" s="34">
        <v>145</v>
      </c>
      <c r="W15736" s="34">
        <v>139</v>
      </c>
      <c r="X15736" s="34">
        <v>224</v>
      </c>
      <c r="Y15736" s="34">
        <v>94</v>
      </c>
      <c r="Z15736" s="34">
        <v>195</v>
      </c>
      <c r="AA15736" s="34">
        <v>187</v>
      </c>
      <c r="AB15736" s="34">
        <v>95</v>
      </c>
      <c r="AC15736" s="34">
        <v>247</v>
      </c>
    </row>
    <row r="15737" spans="1:29" x14ac:dyDescent="0.2">
      <c r="A15737" s="34" t="s">
        <v>76230</v>
      </c>
      <c r="B15737" s="34">
        <v>144</v>
      </c>
      <c r="C15737" s="34">
        <v>1056</v>
      </c>
      <c r="D15737" s="34">
        <v>192</v>
      </c>
      <c r="E15737" s="34">
        <v>1173</v>
      </c>
      <c r="F15737" s="34">
        <v>211</v>
      </c>
      <c r="G15737" s="34">
        <v>1024</v>
      </c>
      <c r="H15737" s="34">
        <v>197</v>
      </c>
      <c r="I15737" s="34">
        <v>1032</v>
      </c>
      <c r="J15737" s="34">
        <v>200</v>
      </c>
      <c r="K15737" s="34">
        <v>1064</v>
      </c>
      <c r="L15737" s="34">
        <v>150</v>
      </c>
      <c r="M15737" s="34">
        <v>919</v>
      </c>
      <c r="N15737" s="34">
        <v>140</v>
      </c>
      <c r="O15737" s="34">
        <v>941</v>
      </c>
      <c r="P15737" s="34">
        <v>193</v>
      </c>
      <c r="Q15737" s="34">
        <v>1068</v>
      </c>
      <c r="R15737" s="34">
        <v>217</v>
      </c>
      <c r="S15737" s="34">
        <v>927</v>
      </c>
      <c r="T15737" s="34">
        <v>186</v>
      </c>
      <c r="U15737" s="34">
        <v>830</v>
      </c>
      <c r="V15737" s="34">
        <v>221</v>
      </c>
      <c r="W15737" s="34">
        <v>851</v>
      </c>
      <c r="X15737" s="34">
        <v>219</v>
      </c>
      <c r="Y15737" s="34">
        <v>827</v>
      </c>
      <c r="Z15737" s="34">
        <v>192</v>
      </c>
      <c r="AA15737" s="34">
        <v>890</v>
      </c>
      <c r="AB15737" s="34">
        <v>259</v>
      </c>
      <c r="AC15737" s="34">
        <v>1274</v>
      </c>
    </row>
    <row r="15738" spans="1:29" x14ac:dyDescent="0.2">
      <c r="A15738" s="34" t="s">
        <v>76231</v>
      </c>
      <c r="B15738" s="34">
        <v>145</v>
      </c>
      <c r="C15738" s="34">
        <v>350</v>
      </c>
      <c r="D15738" s="34">
        <v>246</v>
      </c>
      <c r="E15738" s="34">
        <v>367</v>
      </c>
      <c r="F15738" s="34">
        <v>272</v>
      </c>
      <c r="G15738" s="34">
        <v>351</v>
      </c>
      <c r="H15738" s="34">
        <v>226</v>
      </c>
      <c r="I15738" s="34">
        <v>284</v>
      </c>
      <c r="J15738" s="34">
        <v>183</v>
      </c>
      <c r="K15738" s="34">
        <v>351</v>
      </c>
      <c r="L15738" s="34">
        <v>136</v>
      </c>
      <c r="M15738" s="34">
        <v>266</v>
      </c>
      <c r="N15738" s="34">
        <v>217</v>
      </c>
      <c r="O15738" s="34">
        <v>256</v>
      </c>
      <c r="P15738" s="34">
        <v>224</v>
      </c>
      <c r="Q15738" s="34">
        <v>356</v>
      </c>
      <c r="R15738" s="34">
        <v>218</v>
      </c>
      <c r="S15738" s="34">
        <v>374</v>
      </c>
      <c r="T15738" s="34">
        <v>165</v>
      </c>
      <c r="U15738" s="34">
        <v>240</v>
      </c>
      <c r="V15738" s="34">
        <v>263</v>
      </c>
      <c r="W15738" s="34">
        <v>233</v>
      </c>
      <c r="X15738" s="34">
        <v>275</v>
      </c>
      <c r="Y15738" s="34">
        <v>257</v>
      </c>
      <c r="Z15738" s="34">
        <v>238</v>
      </c>
      <c r="AA15738" s="34">
        <v>389</v>
      </c>
      <c r="AB15738" s="34">
        <v>212</v>
      </c>
      <c r="AC15738" s="34">
        <v>505</v>
      </c>
    </row>
    <row r="15739" spans="1:29" x14ac:dyDescent="0.2">
      <c r="A15739" s="34" t="s">
        <v>76232</v>
      </c>
      <c r="B15739" s="34">
        <v>157</v>
      </c>
      <c r="C15739" s="34">
        <v>146</v>
      </c>
      <c r="D15739" s="34">
        <v>139</v>
      </c>
      <c r="E15739" s="34">
        <v>123</v>
      </c>
      <c r="F15739" s="34">
        <v>199</v>
      </c>
      <c r="G15739" s="34">
        <v>155</v>
      </c>
      <c r="H15739" s="34">
        <v>156</v>
      </c>
      <c r="I15739" s="34">
        <v>178</v>
      </c>
      <c r="J15739" s="34">
        <v>145</v>
      </c>
      <c r="K15739" s="34">
        <v>249</v>
      </c>
      <c r="L15739" s="34">
        <v>155</v>
      </c>
      <c r="M15739" s="34">
        <v>152</v>
      </c>
      <c r="N15739" s="34">
        <v>160</v>
      </c>
      <c r="O15739" s="34">
        <v>140</v>
      </c>
      <c r="P15739" s="34">
        <v>158</v>
      </c>
      <c r="Q15739" s="34">
        <v>230</v>
      </c>
      <c r="R15739" s="34">
        <v>231</v>
      </c>
      <c r="S15739" s="34">
        <v>203</v>
      </c>
      <c r="T15739" s="34">
        <v>238</v>
      </c>
      <c r="U15739" s="34">
        <v>185</v>
      </c>
      <c r="V15739" s="34">
        <v>172</v>
      </c>
      <c r="W15739" s="34">
        <v>238</v>
      </c>
      <c r="X15739" s="34">
        <v>264</v>
      </c>
      <c r="Y15739" s="34">
        <v>246</v>
      </c>
      <c r="Z15739" s="34">
        <v>132</v>
      </c>
      <c r="AA15739" s="34">
        <v>213</v>
      </c>
      <c r="AB15739" s="34">
        <v>239</v>
      </c>
      <c r="AC15739" s="34">
        <v>288</v>
      </c>
    </row>
    <row r="15740" spans="1:29" x14ac:dyDescent="0.2">
      <c r="A15740" s="34" t="s">
        <v>76233</v>
      </c>
      <c r="B15740" s="34">
        <v>154</v>
      </c>
      <c r="C15740" s="34">
        <v>148</v>
      </c>
      <c r="D15740" s="34">
        <v>162</v>
      </c>
      <c r="E15740" s="34">
        <v>181</v>
      </c>
      <c r="F15740" s="34">
        <v>175</v>
      </c>
      <c r="G15740" s="34">
        <v>237</v>
      </c>
      <c r="H15740" s="34">
        <v>133</v>
      </c>
      <c r="I15740" s="34">
        <v>115</v>
      </c>
      <c r="J15740" s="34">
        <v>148</v>
      </c>
      <c r="K15740" s="34">
        <v>135</v>
      </c>
      <c r="L15740" s="34">
        <v>103</v>
      </c>
      <c r="M15740" s="34">
        <v>122</v>
      </c>
      <c r="N15740" s="34">
        <v>123</v>
      </c>
      <c r="O15740" s="34">
        <v>111</v>
      </c>
      <c r="P15740" s="34">
        <v>135</v>
      </c>
      <c r="Q15740" s="34">
        <v>168</v>
      </c>
      <c r="R15740" s="34">
        <v>144</v>
      </c>
      <c r="S15740" s="34">
        <v>137</v>
      </c>
      <c r="T15740" s="34">
        <v>171</v>
      </c>
      <c r="U15740" s="34">
        <v>139</v>
      </c>
      <c r="V15740" s="34">
        <v>170</v>
      </c>
      <c r="W15740" s="34">
        <v>147</v>
      </c>
      <c r="X15740" s="34">
        <v>187</v>
      </c>
      <c r="Y15740" s="34">
        <v>135</v>
      </c>
      <c r="Z15740" s="34">
        <v>126</v>
      </c>
      <c r="AA15740" s="34">
        <v>213</v>
      </c>
      <c r="AB15740" s="34">
        <v>145</v>
      </c>
      <c r="AC15740" s="34">
        <v>253</v>
      </c>
    </row>
    <row r="15741" spans="1:29" x14ac:dyDescent="0.2">
      <c r="A15741" s="34" t="s">
        <v>76234</v>
      </c>
      <c r="B15741" s="34">
        <v>166</v>
      </c>
      <c r="C15741" s="34">
        <v>225</v>
      </c>
      <c r="D15741" s="34">
        <v>329</v>
      </c>
      <c r="E15741" s="34">
        <v>202</v>
      </c>
      <c r="F15741" s="34">
        <v>268</v>
      </c>
      <c r="G15741" s="34">
        <v>153</v>
      </c>
      <c r="H15741" s="34">
        <v>256</v>
      </c>
      <c r="I15741" s="34">
        <v>204</v>
      </c>
      <c r="J15741" s="34">
        <v>255</v>
      </c>
      <c r="K15741" s="34">
        <v>226</v>
      </c>
      <c r="L15741" s="34">
        <v>128</v>
      </c>
      <c r="M15741" s="34">
        <v>185</v>
      </c>
      <c r="N15741" s="34">
        <v>203</v>
      </c>
      <c r="O15741" s="34">
        <v>169</v>
      </c>
      <c r="P15741" s="34">
        <v>243</v>
      </c>
      <c r="Q15741" s="34">
        <v>222</v>
      </c>
      <c r="R15741" s="34">
        <v>259</v>
      </c>
      <c r="S15741" s="34">
        <v>323</v>
      </c>
      <c r="T15741" s="34">
        <v>206</v>
      </c>
      <c r="U15741" s="34">
        <v>195</v>
      </c>
      <c r="V15741" s="34">
        <v>295</v>
      </c>
      <c r="W15741" s="34">
        <v>228</v>
      </c>
      <c r="X15741" s="34">
        <v>262</v>
      </c>
      <c r="Y15741" s="34">
        <v>193</v>
      </c>
      <c r="Z15741" s="34">
        <v>275</v>
      </c>
      <c r="AA15741" s="34">
        <v>278</v>
      </c>
      <c r="AB15741" s="34">
        <v>205</v>
      </c>
      <c r="AC15741" s="34">
        <v>386</v>
      </c>
    </row>
    <row r="15742" spans="1:29" x14ac:dyDescent="0.2">
      <c r="A15742" s="34" t="s">
        <v>76235</v>
      </c>
      <c r="B15742" s="34">
        <v>91</v>
      </c>
      <c r="C15742" s="34">
        <v>86</v>
      </c>
      <c r="D15742" s="34">
        <v>109</v>
      </c>
      <c r="E15742" s="34">
        <v>143</v>
      </c>
      <c r="F15742" s="34">
        <v>144</v>
      </c>
      <c r="G15742" s="34">
        <v>137</v>
      </c>
      <c r="H15742" s="34">
        <v>118</v>
      </c>
      <c r="I15742" s="34">
        <v>138</v>
      </c>
      <c r="J15742" s="34">
        <v>107</v>
      </c>
      <c r="K15742" s="34">
        <v>130</v>
      </c>
      <c r="L15742" s="34">
        <v>80</v>
      </c>
      <c r="M15742" s="34">
        <v>112</v>
      </c>
      <c r="N15742" s="34">
        <v>91</v>
      </c>
      <c r="O15742" s="34">
        <v>87</v>
      </c>
      <c r="P15742" s="34">
        <v>106</v>
      </c>
      <c r="Q15742" s="34">
        <v>208</v>
      </c>
      <c r="R15742" s="34">
        <v>147</v>
      </c>
      <c r="S15742" s="34">
        <v>157</v>
      </c>
      <c r="T15742" s="34">
        <v>103</v>
      </c>
      <c r="U15742" s="34">
        <v>147</v>
      </c>
      <c r="V15742" s="34">
        <v>128</v>
      </c>
      <c r="W15742" s="34">
        <v>147</v>
      </c>
      <c r="X15742" s="34">
        <v>129</v>
      </c>
      <c r="Y15742" s="34">
        <v>153</v>
      </c>
      <c r="Z15742" s="34">
        <v>123</v>
      </c>
      <c r="AA15742" s="34">
        <v>201</v>
      </c>
      <c r="AB15742" s="34">
        <v>153</v>
      </c>
      <c r="AC15742" s="34">
        <v>238</v>
      </c>
    </row>
    <row r="15743" spans="1:29" x14ac:dyDescent="0.2">
      <c r="A15743" s="34" t="s">
        <v>76236</v>
      </c>
      <c r="B15743" s="34">
        <v>189</v>
      </c>
      <c r="C15743" s="34">
        <v>190</v>
      </c>
      <c r="D15743" s="34">
        <v>294</v>
      </c>
      <c r="E15743" s="34">
        <v>195</v>
      </c>
      <c r="F15743" s="34">
        <v>234</v>
      </c>
      <c r="G15743" s="34">
        <v>205</v>
      </c>
      <c r="H15743" s="34">
        <v>193</v>
      </c>
      <c r="I15743" s="34">
        <v>201</v>
      </c>
      <c r="J15743" s="34">
        <v>195</v>
      </c>
      <c r="K15743" s="34">
        <v>338</v>
      </c>
      <c r="L15743" s="34">
        <v>128</v>
      </c>
      <c r="M15743" s="34">
        <v>182</v>
      </c>
      <c r="N15743" s="34">
        <v>194</v>
      </c>
      <c r="O15743" s="34">
        <v>153</v>
      </c>
      <c r="P15743" s="34">
        <v>236</v>
      </c>
      <c r="Q15743" s="34">
        <v>235</v>
      </c>
      <c r="R15743" s="34">
        <v>211</v>
      </c>
      <c r="S15743" s="34">
        <v>314</v>
      </c>
      <c r="T15743" s="34">
        <v>196</v>
      </c>
      <c r="U15743" s="34">
        <v>131</v>
      </c>
      <c r="V15743" s="34">
        <v>271</v>
      </c>
      <c r="W15743" s="34">
        <v>230</v>
      </c>
      <c r="X15743" s="34">
        <v>264</v>
      </c>
      <c r="Y15743" s="34">
        <v>169</v>
      </c>
      <c r="Z15743" s="34">
        <v>190</v>
      </c>
      <c r="AA15743" s="34">
        <v>292</v>
      </c>
      <c r="AB15743" s="34">
        <v>198</v>
      </c>
      <c r="AC15743" s="34">
        <v>288</v>
      </c>
    </row>
    <row r="15744" spans="1:29" x14ac:dyDescent="0.2">
      <c r="A15744" s="34" t="s">
        <v>76237</v>
      </c>
      <c r="B15744" s="34">
        <v>250</v>
      </c>
      <c r="C15744" s="34">
        <v>393</v>
      </c>
      <c r="D15744" s="34">
        <v>353</v>
      </c>
      <c r="E15744" s="34">
        <v>390</v>
      </c>
      <c r="F15744" s="34">
        <v>352</v>
      </c>
      <c r="G15744" s="34">
        <v>389</v>
      </c>
      <c r="H15744" s="34">
        <v>318</v>
      </c>
      <c r="I15744" s="34">
        <v>425</v>
      </c>
      <c r="J15744" s="34">
        <v>366</v>
      </c>
      <c r="K15744" s="34">
        <v>484</v>
      </c>
      <c r="L15744" s="34">
        <v>334</v>
      </c>
      <c r="M15744" s="34">
        <v>372</v>
      </c>
      <c r="N15744" s="34">
        <v>371</v>
      </c>
      <c r="O15744" s="34">
        <v>371</v>
      </c>
      <c r="P15744" s="34">
        <v>330</v>
      </c>
      <c r="Q15744" s="34">
        <v>512</v>
      </c>
      <c r="R15744" s="34">
        <v>489</v>
      </c>
      <c r="S15744" s="34">
        <v>418</v>
      </c>
      <c r="T15744" s="34">
        <v>410</v>
      </c>
      <c r="U15744" s="34">
        <v>445</v>
      </c>
      <c r="V15744" s="34">
        <v>496</v>
      </c>
      <c r="W15744" s="34">
        <v>564</v>
      </c>
      <c r="X15744" s="34">
        <v>506</v>
      </c>
      <c r="Y15744" s="34">
        <v>478</v>
      </c>
      <c r="Z15744" s="34">
        <v>399</v>
      </c>
      <c r="AA15744" s="34">
        <v>533</v>
      </c>
      <c r="AB15744" s="34">
        <v>431</v>
      </c>
      <c r="AC15744" s="34">
        <v>622</v>
      </c>
    </row>
    <row r="15745" spans="1:29" x14ac:dyDescent="0.2">
      <c r="A15745" s="34" t="s">
        <v>76238</v>
      </c>
      <c r="B15745" s="34">
        <v>340</v>
      </c>
      <c r="C15745" s="34">
        <v>481</v>
      </c>
      <c r="D15745" s="34">
        <v>393</v>
      </c>
      <c r="E15745" s="34">
        <v>516</v>
      </c>
      <c r="F15745" s="34">
        <v>502</v>
      </c>
      <c r="G15745" s="34">
        <v>468</v>
      </c>
      <c r="H15745" s="34">
        <v>476</v>
      </c>
      <c r="I15745" s="34">
        <v>443</v>
      </c>
      <c r="J15745" s="34">
        <v>492</v>
      </c>
      <c r="K15745" s="34">
        <v>456</v>
      </c>
      <c r="L15745" s="34">
        <v>426</v>
      </c>
      <c r="M15745" s="34">
        <v>388</v>
      </c>
      <c r="N15745" s="34">
        <v>376</v>
      </c>
      <c r="O15745" s="34">
        <v>414</v>
      </c>
      <c r="P15745" s="34">
        <v>493</v>
      </c>
      <c r="Q15745" s="34">
        <v>684</v>
      </c>
      <c r="R15745" s="34">
        <v>580</v>
      </c>
      <c r="S15745" s="34">
        <v>512</v>
      </c>
      <c r="T15745" s="34">
        <v>525</v>
      </c>
      <c r="U15745" s="34">
        <v>539</v>
      </c>
      <c r="V15745" s="34">
        <v>620</v>
      </c>
      <c r="W15745" s="34">
        <v>716</v>
      </c>
      <c r="X15745" s="34">
        <v>653</v>
      </c>
      <c r="Y15745" s="34">
        <v>556</v>
      </c>
      <c r="Z15745" s="34">
        <v>485</v>
      </c>
      <c r="AA15745" s="34">
        <v>511</v>
      </c>
      <c r="AB15745" s="34">
        <v>743</v>
      </c>
      <c r="AC15745" s="34">
        <v>648</v>
      </c>
    </row>
    <row r="15746" spans="1:29" x14ac:dyDescent="0.2">
      <c r="A15746" s="34" t="s">
        <v>76239</v>
      </c>
      <c r="B15746" s="34">
        <v>94</v>
      </c>
      <c r="C15746" s="34">
        <v>164</v>
      </c>
      <c r="D15746" s="34">
        <v>151</v>
      </c>
      <c r="E15746" s="34">
        <v>134</v>
      </c>
      <c r="F15746" s="34">
        <v>163</v>
      </c>
      <c r="G15746" s="34">
        <v>126</v>
      </c>
      <c r="H15746" s="34">
        <v>141</v>
      </c>
      <c r="I15746" s="34">
        <v>116</v>
      </c>
      <c r="J15746" s="34">
        <v>141</v>
      </c>
      <c r="K15746" s="34">
        <v>145</v>
      </c>
      <c r="L15746" s="34">
        <v>74</v>
      </c>
      <c r="M15746" s="34">
        <v>128</v>
      </c>
      <c r="N15746" s="34">
        <v>111</v>
      </c>
      <c r="O15746" s="34">
        <v>151</v>
      </c>
      <c r="P15746" s="34">
        <v>126</v>
      </c>
      <c r="Q15746" s="34">
        <v>178</v>
      </c>
      <c r="R15746" s="34">
        <v>128</v>
      </c>
      <c r="S15746" s="34">
        <v>175</v>
      </c>
      <c r="T15746" s="34">
        <v>88</v>
      </c>
      <c r="U15746" s="34">
        <v>107</v>
      </c>
      <c r="V15746" s="34">
        <v>176</v>
      </c>
      <c r="W15746" s="34">
        <v>131</v>
      </c>
      <c r="X15746" s="34">
        <v>156</v>
      </c>
      <c r="Y15746" s="34">
        <v>121</v>
      </c>
      <c r="Z15746" s="34">
        <v>193</v>
      </c>
      <c r="AA15746" s="34">
        <v>206</v>
      </c>
      <c r="AB15746" s="34">
        <v>146</v>
      </c>
      <c r="AC15746" s="34">
        <v>203</v>
      </c>
    </row>
    <row r="15747" spans="1:29" x14ac:dyDescent="0.2">
      <c r="A15747" s="34" t="s">
        <v>76240</v>
      </c>
      <c r="B15747" s="34">
        <v>395</v>
      </c>
      <c r="C15747" s="34">
        <v>393</v>
      </c>
      <c r="D15747" s="34">
        <v>678</v>
      </c>
      <c r="E15747" s="34">
        <v>476</v>
      </c>
      <c r="F15747" s="34">
        <v>596</v>
      </c>
      <c r="G15747" s="34">
        <v>377</v>
      </c>
      <c r="H15747" s="34">
        <v>478</v>
      </c>
      <c r="I15747" s="34">
        <v>322</v>
      </c>
      <c r="J15747" s="34">
        <v>394</v>
      </c>
      <c r="K15747" s="34">
        <v>360</v>
      </c>
      <c r="L15747" s="34">
        <v>249</v>
      </c>
      <c r="M15747" s="34">
        <v>415</v>
      </c>
      <c r="N15747" s="34">
        <v>401</v>
      </c>
      <c r="O15747" s="34">
        <v>342</v>
      </c>
      <c r="P15747" s="34">
        <v>412</v>
      </c>
      <c r="Q15747" s="34">
        <v>458</v>
      </c>
      <c r="R15747" s="34">
        <v>510</v>
      </c>
      <c r="S15747" s="34">
        <v>565</v>
      </c>
      <c r="T15747" s="34">
        <v>422</v>
      </c>
      <c r="U15747" s="34">
        <v>327</v>
      </c>
      <c r="V15747" s="34">
        <v>572</v>
      </c>
      <c r="W15747" s="34">
        <v>408</v>
      </c>
      <c r="X15747" s="34">
        <v>655</v>
      </c>
      <c r="Y15747" s="34">
        <v>305</v>
      </c>
      <c r="Z15747" s="34">
        <v>668</v>
      </c>
      <c r="AA15747" s="34">
        <v>508</v>
      </c>
      <c r="AB15747" s="34">
        <v>481</v>
      </c>
      <c r="AC15747" s="34">
        <v>650</v>
      </c>
    </row>
    <row r="15748" spans="1:29" x14ac:dyDescent="0.2">
      <c r="A15748" s="34" t="s">
        <v>76241</v>
      </c>
      <c r="B15748" s="34">
        <v>278</v>
      </c>
      <c r="C15748" s="34">
        <v>198</v>
      </c>
      <c r="D15748" s="34">
        <v>304</v>
      </c>
      <c r="E15748" s="34">
        <v>225</v>
      </c>
      <c r="F15748" s="34">
        <v>376</v>
      </c>
      <c r="G15748" s="34">
        <v>212</v>
      </c>
      <c r="H15748" s="34">
        <v>277</v>
      </c>
      <c r="I15748" s="34">
        <v>215</v>
      </c>
      <c r="J15748" s="34">
        <v>345</v>
      </c>
      <c r="K15748" s="34">
        <v>209</v>
      </c>
      <c r="L15748" s="34">
        <v>385</v>
      </c>
      <c r="M15748" s="34">
        <v>223</v>
      </c>
      <c r="N15748" s="34">
        <v>286</v>
      </c>
      <c r="O15748" s="34">
        <v>261</v>
      </c>
      <c r="P15748" s="34">
        <v>352</v>
      </c>
      <c r="Q15748" s="34">
        <v>332</v>
      </c>
      <c r="R15748" s="34">
        <v>480</v>
      </c>
      <c r="S15748" s="34">
        <v>306</v>
      </c>
      <c r="T15748" s="34">
        <v>553</v>
      </c>
      <c r="U15748" s="34">
        <v>261</v>
      </c>
      <c r="V15748" s="34">
        <v>441</v>
      </c>
      <c r="W15748" s="34">
        <v>348</v>
      </c>
      <c r="X15748" s="34">
        <v>476</v>
      </c>
      <c r="Y15748" s="34">
        <v>288</v>
      </c>
      <c r="Z15748" s="34">
        <v>337</v>
      </c>
      <c r="AA15748" s="34">
        <v>251</v>
      </c>
      <c r="AB15748" s="34">
        <v>539</v>
      </c>
      <c r="AC15748" s="34">
        <v>397</v>
      </c>
    </row>
    <row r="15749" spans="1:29" x14ac:dyDescent="0.2">
      <c r="A15749" s="34" t="s">
        <v>76242</v>
      </c>
      <c r="B15749" s="34">
        <v>118</v>
      </c>
      <c r="C15749" s="34">
        <v>116</v>
      </c>
      <c r="D15749" s="34">
        <v>164</v>
      </c>
      <c r="E15749" s="34">
        <v>139</v>
      </c>
      <c r="F15749" s="34">
        <v>141</v>
      </c>
      <c r="G15749" s="34">
        <v>90</v>
      </c>
      <c r="H15749" s="34">
        <v>133</v>
      </c>
      <c r="I15749" s="34">
        <v>149</v>
      </c>
      <c r="J15749" s="34">
        <v>126</v>
      </c>
      <c r="K15749" s="34">
        <v>179</v>
      </c>
      <c r="L15749" s="34">
        <v>134</v>
      </c>
      <c r="M15749" s="34">
        <v>135</v>
      </c>
      <c r="N15749" s="34">
        <v>130</v>
      </c>
      <c r="O15749" s="34">
        <v>117</v>
      </c>
      <c r="P15749" s="34">
        <v>127</v>
      </c>
      <c r="Q15749" s="34">
        <v>207</v>
      </c>
      <c r="R15749" s="34">
        <v>131</v>
      </c>
      <c r="S15749" s="34">
        <v>179</v>
      </c>
      <c r="T15749" s="34">
        <v>177</v>
      </c>
      <c r="U15749" s="34">
        <v>150</v>
      </c>
      <c r="V15749" s="34">
        <v>150</v>
      </c>
      <c r="W15749" s="34">
        <v>181</v>
      </c>
      <c r="X15749" s="34">
        <v>162</v>
      </c>
      <c r="Y15749" s="34">
        <v>171</v>
      </c>
      <c r="Z15749" s="34">
        <v>141</v>
      </c>
      <c r="AA15749" s="34">
        <v>188</v>
      </c>
      <c r="AB15749" s="34">
        <v>196</v>
      </c>
      <c r="AC15749" s="34">
        <v>248</v>
      </c>
    </row>
    <row r="15750" spans="1:29" x14ac:dyDescent="0.2">
      <c r="A15750" s="34" t="s">
        <v>76243</v>
      </c>
      <c r="B15750" s="34">
        <v>159</v>
      </c>
      <c r="C15750" s="34">
        <v>179</v>
      </c>
      <c r="D15750" s="34">
        <v>203</v>
      </c>
      <c r="E15750" s="34">
        <v>210</v>
      </c>
      <c r="F15750" s="34">
        <v>244</v>
      </c>
      <c r="G15750" s="34">
        <v>213</v>
      </c>
      <c r="H15750" s="34">
        <v>195</v>
      </c>
      <c r="I15750" s="34">
        <v>153</v>
      </c>
      <c r="J15750" s="34">
        <v>186</v>
      </c>
      <c r="K15750" s="34">
        <v>265</v>
      </c>
      <c r="L15750" s="34">
        <v>170</v>
      </c>
      <c r="M15750" s="34">
        <v>162</v>
      </c>
      <c r="N15750" s="34">
        <v>185</v>
      </c>
      <c r="O15750" s="34">
        <v>181</v>
      </c>
      <c r="P15750" s="34">
        <v>196</v>
      </c>
      <c r="Q15750" s="34">
        <v>267</v>
      </c>
      <c r="R15750" s="34">
        <v>237</v>
      </c>
      <c r="S15750" s="34">
        <v>247</v>
      </c>
      <c r="T15750" s="34">
        <v>254</v>
      </c>
      <c r="U15750" s="34">
        <v>235</v>
      </c>
      <c r="V15750" s="34">
        <v>246</v>
      </c>
      <c r="W15750" s="34">
        <v>225</v>
      </c>
      <c r="X15750" s="34">
        <v>209</v>
      </c>
      <c r="Y15750" s="34">
        <v>242</v>
      </c>
      <c r="Z15750" s="34">
        <v>199</v>
      </c>
      <c r="AA15750" s="34">
        <v>254</v>
      </c>
      <c r="AB15750" s="34">
        <v>279</v>
      </c>
      <c r="AC15750" s="34">
        <v>326</v>
      </c>
    </row>
    <row r="15751" spans="1:29" x14ac:dyDescent="0.2">
      <c r="A15751" s="34" t="s">
        <v>76244</v>
      </c>
      <c r="B15751" s="34">
        <v>53</v>
      </c>
      <c r="C15751" s="34">
        <v>76</v>
      </c>
      <c r="D15751" s="34">
        <v>59</v>
      </c>
      <c r="E15751" s="34">
        <v>68</v>
      </c>
      <c r="F15751" s="34">
        <v>75</v>
      </c>
      <c r="G15751" s="34">
        <v>56</v>
      </c>
      <c r="H15751" s="34">
        <v>58</v>
      </c>
      <c r="I15751" s="34">
        <v>50</v>
      </c>
      <c r="J15751" s="34">
        <v>41</v>
      </c>
      <c r="K15751" s="34">
        <v>28</v>
      </c>
      <c r="L15751" s="34">
        <v>41</v>
      </c>
      <c r="M15751" s="34">
        <v>52</v>
      </c>
      <c r="N15751" s="34">
        <v>47</v>
      </c>
      <c r="O15751" s="34">
        <v>46</v>
      </c>
      <c r="P15751" s="34">
        <v>43</v>
      </c>
      <c r="Q15751" s="34">
        <v>56</v>
      </c>
      <c r="R15751" s="34">
        <v>72</v>
      </c>
      <c r="S15751" s="34">
        <v>97</v>
      </c>
      <c r="T15751" s="34">
        <v>49</v>
      </c>
      <c r="U15751" s="34">
        <v>59</v>
      </c>
      <c r="V15751" s="34">
        <v>72</v>
      </c>
      <c r="W15751" s="34">
        <v>63</v>
      </c>
      <c r="X15751" s="34">
        <v>86</v>
      </c>
      <c r="Y15751" s="34">
        <v>74</v>
      </c>
      <c r="Z15751" s="34">
        <v>74</v>
      </c>
      <c r="AA15751" s="34">
        <v>85</v>
      </c>
      <c r="AB15751" s="34">
        <v>91</v>
      </c>
      <c r="AC15751" s="34">
        <v>111</v>
      </c>
    </row>
    <row r="15752" spans="1:29" x14ac:dyDescent="0.2">
      <c r="A15752" s="34" t="s">
        <v>76245</v>
      </c>
      <c r="B15752" s="34">
        <v>264</v>
      </c>
      <c r="C15752" s="34">
        <v>369</v>
      </c>
      <c r="D15752" s="34">
        <v>480</v>
      </c>
      <c r="E15752" s="34">
        <v>460</v>
      </c>
      <c r="F15752" s="34">
        <v>461</v>
      </c>
      <c r="G15752" s="34">
        <v>366</v>
      </c>
      <c r="H15752" s="34">
        <v>407</v>
      </c>
      <c r="I15752" s="34">
        <v>301</v>
      </c>
      <c r="J15752" s="34">
        <v>397</v>
      </c>
      <c r="K15752" s="34">
        <v>357</v>
      </c>
      <c r="L15752" s="34">
        <v>284</v>
      </c>
      <c r="M15752" s="34">
        <v>311</v>
      </c>
      <c r="N15752" s="34">
        <v>435</v>
      </c>
      <c r="O15752" s="34">
        <v>314</v>
      </c>
      <c r="P15752" s="34">
        <v>304</v>
      </c>
      <c r="Q15752" s="34">
        <v>453</v>
      </c>
      <c r="R15752" s="34">
        <v>505</v>
      </c>
      <c r="S15752" s="34">
        <v>458</v>
      </c>
      <c r="T15752" s="34">
        <v>392</v>
      </c>
      <c r="U15752" s="34">
        <v>332</v>
      </c>
      <c r="V15752" s="34">
        <v>532</v>
      </c>
      <c r="W15752" s="34">
        <v>388</v>
      </c>
      <c r="X15752" s="34">
        <v>538</v>
      </c>
      <c r="Y15752" s="34">
        <v>404</v>
      </c>
      <c r="Z15752" s="34">
        <v>463</v>
      </c>
      <c r="AA15752" s="34">
        <v>555</v>
      </c>
      <c r="AB15752" s="34">
        <v>566</v>
      </c>
      <c r="AC15752" s="34">
        <v>661</v>
      </c>
    </row>
    <row r="15753" spans="1:29" x14ac:dyDescent="0.2">
      <c r="A15753" s="34" t="s">
        <v>76246</v>
      </c>
      <c r="B15753" s="34">
        <v>76</v>
      </c>
      <c r="C15753" s="34">
        <v>63</v>
      </c>
      <c r="D15753" s="34">
        <v>87</v>
      </c>
      <c r="E15753" s="34">
        <v>106</v>
      </c>
      <c r="F15753" s="34">
        <v>56</v>
      </c>
      <c r="G15753" s="34">
        <v>141</v>
      </c>
      <c r="H15753" s="34">
        <v>43</v>
      </c>
      <c r="I15753" s="34">
        <v>90</v>
      </c>
      <c r="J15753" s="34">
        <v>49</v>
      </c>
      <c r="K15753" s="34">
        <v>92</v>
      </c>
      <c r="L15753" s="34">
        <v>23</v>
      </c>
      <c r="M15753" s="34">
        <v>75</v>
      </c>
      <c r="N15753" s="34">
        <v>52</v>
      </c>
      <c r="O15753" s="34">
        <v>75</v>
      </c>
      <c r="P15753" s="34">
        <v>53</v>
      </c>
      <c r="Q15753" s="34">
        <v>67</v>
      </c>
      <c r="R15753" s="34">
        <v>50</v>
      </c>
      <c r="S15753" s="34">
        <v>105</v>
      </c>
      <c r="T15753" s="34">
        <v>35</v>
      </c>
      <c r="U15753" s="34">
        <v>55</v>
      </c>
      <c r="V15753" s="34">
        <v>79</v>
      </c>
      <c r="W15753" s="34">
        <v>64</v>
      </c>
      <c r="X15753" s="34">
        <v>61</v>
      </c>
      <c r="Y15753" s="34">
        <v>45</v>
      </c>
      <c r="Z15753" s="34">
        <v>57</v>
      </c>
      <c r="AA15753" s="34">
        <v>111</v>
      </c>
      <c r="AB15753" s="34">
        <v>49</v>
      </c>
      <c r="AC15753" s="34">
        <v>85</v>
      </c>
    </row>
    <row r="15754" spans="1:29" x14ac:dyDescent="0.2">
      <c r="A15754" s="34" t="s">
        <v>76247</v>
      </c>
      <c r="B15754" s="34">
        <v>43</v>
      </c>
      <c r="C15754" s="34">
        <v>53</v>
      </c>
      <c r="D15754" s="34">
        <v>58</v>
      </c>
      <c r="E15754" s="34">
        <v>64</v>
      </c>
      <c r="F15754" s="34">
        <v>44</v>
      </c>
      <c r="G15754" s="34">
        <v>81</v>
      </c>
      <c r="H15754" s="34">
        <v>37</v>
      </c>
      <c r="I15754" s="34">
        <v>39</v>
      </c>
      <c r="J15754" s="34">
        <v>32</v>
      </c>
      <c r="K15754" s="34">
        <v>56</v>
      </c>
      <c r="L15754" s="34">
        <v>7</v>
      </c>
      <c r="M15754" s="34">
        <v>44</v>
      </c>
      <c r="N15754" s="34">
        <v>34</v>
      </c>
      <c r="O15754" s="34">
        <v>46</v>
      </c>
      <c r="P15754" s="34">
        <v>39</v>
      </c>
      <c r="Q15754" s="34">
        <v>69</v>
      </c>
      <c r="R15754" s="34">
        <v>48</v>
      </c>
      <c r="S15754" s="34">
        <v>56</v>
      </c>
      <c r="T15754" s="34">
        <v>34</v>
      </c>
      <c r="U15754" s="34">
        <v>45</v>
      </c>
      <c r="V15754" s="34">
        <v>52</v>
      </c>
      <c r="W15754" s="34">
        <v>40</v>
      </c>
      <c r="X15754" s="34">
        <v>47</v>
      </c>
      <c r="Y15754" s="34">
        <v>22</v>
      </c>
      <c r="Z15754" s="34">
        <v>55</v>
      </c>
      <c r="AA15754" s="34">
        <v>55</v>
      </c>
      <c r="AB15754" s="34">
        <v>22</v>
      </c>
      <c r="AC15754" s="34">
        <v>74</v>
      </c>
    </row>
    <row r="15755" spans="1:29" x14ac:dyDescent="0.2">
      <c r="A15755" s="34" t="s">
        <v>76248</v>
      </c>
      <c r="B15755" s="34">
        <v>237</v>
      </c>
      <c r="C15755" s="34">
        <v>194</v>
      </c>
      <c r="D15755" s="34">
        <v>217</v>
      </c>
      <c r="E15755" s="34">
        <v>196</v>
      </c>
      <c r="F15755" s="34">
        <v>236</v>
      </c>
      <c r="G15755" s="34">
        <v>203</v>
      </c>
      <c r="H15755" s="34">
        <v>196</v>
      </c>
      <c r="I15755" s="34">
        <v>193</v>
      </c>
      <c r="J15755" s="34">
        <v>269</v>
      </c>
      <c r="K15755" s="34">
        <v>183</v>
      </c>
      <c r="L15755" s="34">
        <v>277</v>
      </c>
      <c r="M15755" s="34">
        <v>193</v>
      </c>
      <c r="N15755" s="34">
        <v>214</v>
      </c>
      <c r="O15755" s="34">
        <v>164</v>
      </c>
      <c r="P15755" s="34">
        <v>237</v>
      </c>
      <c r="Q15755" s="34">
        <v>325</v>
      </c>
      <c r="R15755" s="34">
        <v>259</v>
      </c>
      <c r="S15755" s="34">
        <v>210</v>
      </c>
      <c r="T15755" s="34">
        <v>321</v>
      </c>
      <c r="U15755" s="34">
        <v>243</v>
      </c>
      <c r="V15755" s="34">
        <v>247</v>
      </c>
      <c r="W15755" s="34">
        <v>360</v>
      </c>
      <c r="X15755" s="34">
        <v>249</v>
      </c>
      <c r="Y15755" s="34">
        <v>282</v>
      </c>
      <c r="Z15755" s="34">
        <v>263</v>
      </c>
      <c r="AA15755" s="34">
        <v>261</v>
      </c>
      <c r="AB15755" s="34">
        <v>307</v>
      </c>
      <c r="AC15755" s="34">
        <v>307</v>
      </c>
    </row>
    <row r="15756" spans="1:29" x14ac:dyDescent="0.2">
      <c r="A15756" s="34" t="s">
        <v>76249</v>
      </c>
      <c r="B15756" s="34">
        <v>339</v>
      </c>
      <c r="C15756" s="34">
        <v>189</v>
      </c>
      <c r="D15756" s="34">
        <v>307</v>
      </c>
      <c r="E15756" s="34">
        <v>158</v>
      </c>
      <c r="F15756" s="34">
        <v>283</v>
      </c>
      <c r="G15756" s="34">
        <v>218</v>
      </c>
      <c r="H15756" s="34">
        <v>230</v>
      </c>
      <c r="I15756" s="34">
        <v>164</v>
      </c>
      <c r="J15756" s="34">
        <v>221</v>
      </c>
      <c r="K15756" s="34">
        <v>200</v>
      </c>
      <c r="L15756" s="34">
        <v>174</v>
      </c>
      <c r="M15756" s="34">
        <v>215</v>
      </c>
      <c r="N15756" s="34">
        <v>217</v>
      </c>
      <c r="O15756" s="34">
        <v>214</v>
      </c>
      <c r="P15756" s="34">
        <v>206</v>
      </c>
      <c r="Q15756" s="34">
        <v>250</v>
      </c>
      <c r="R15756" s="34">
        <v>269</v>
      </c>
      <c r="S15756" s="34">
        <v>215</v>
      </c>
      <c r="T15756" s="34">
        <v>233</v>
      </c>
      <c r="U15756" s="34">
        <v>183</v>
      </c>
      <c r="V15756" s="34">
        <v>294</v>
      </c>
      <c r="W15756" s="34">
        <v>175</v>
      </c>
      <c r="X15756" s="34">
        <v>335</v>
      </c>
      <c r="Y15756" s="34">
        <v>157</v>
      </c>
      <c r="Z15756" s="34">
        <v>274</v>
      </c>
      <c r="AA15756" s="34">
        <v>297</v>
      </c>
      <c r="AB15756" s="34">
        <v>351</v>
      </c>
      <c r="AC15756" s="34">
        <v>276</v>
      </c>
    </row>
    <row r="15757" spans="1:29" x14ac:dyDescent="0.2">
      <c r="A15757" s="34" t="s">
        <v>76250</v>
      </c>
      <c r="B15757" s="34">
        <v>345</v>
      </c>
      <c r="C15757" s="34">
        <v>233</v>
      </c>
      <c r="D15757" s="34">
        <v>362</v>
      </c>
      <c r="E15757" s="34">
        <v>277</v>
      </c>
      <c r="F15757" s="34">
        <v>373</v>
      </c>
      <c r="G15757" s="34">
        <v>240</v>
      </c>
      <c r="H15757" s="34">
        <v>394</v>
      </c>
      <c r="I15757" s="34">
        <v>279</v>
      </c>
      <c r="J15757" s="34">
        <v>407</v>
      </c>
      <c r="K15757" s="34">
        <v>290</v>
      </c>
      <c r="L15757" s="34">
        <v>364</v>
      </c>
      <c r="M15757" s="34">
        <v>254</v>
      </c>
      <c r="N15757" s="34">
        <v>325</v>
      </c>
      <c r="O15757" s="34">
        <v>225</v>
      </c>
      <c r="P15757" s="34">
        <v>361</v>
      </c>
      <c r="Q15757" s="34">
        <v>399</v>
      </c>
      <c r="R15757" s="34">
        <v>494</v>
      </c>
      <c r="S15757" s="34">
        <v>321</v>
      </c>
      <c r="T15757" s="34">
        <v>490</v>
      </c>
      <c r="U15757" s="34">
        <v>314</v>
      </c>
      <c r="V15757" s="34">
        <v>416</v>
      </c>
      <c r="W15757" s="34">
        <v>387</v>
      </c>
      <c r="X15757" s="34">
        <v>443</v>
      </c>
      <c r="Y15757" s="34">
        <v>417</v>
      </c>
      <c r="Z15757" s="34">
        <v>366</v>
      </c>
      <c r="AA15757" s="34">
        <v>312</v>
      </c>
      <c r="AB15757" s="34">
        <v>685</v>
      </c>
      <c r="AC15757" s="34">
        <v>445</v>
      </c>
    </row>
    <row r="15758" spans="1:29" x14ac:dyDescent="0.2">
      <c r="A15758" s="34" t="s">
        <v>76251</v>
      </c>
      <c r="B15758" s="34">
        <v>46</v>
      </c>
      <c r="C15758" s="34">
        <v>55</v>
      </c>
      <c r="D15758" s="34">
        <v>72</v>
      </c>
      <c r="E15758" s="34">
        <v>89</v>
      </c>
      <c r="F15758" s="34">
        <v>46</v>
      </c>
      <c r="G15758" s="34">
        <v>51</v>
      </c>
      <c r="H15758" s="34">
        <v>64</v>
      </c>
      <c r="I15758" s="34">
        <v>48</v>
      </c>
      <c r="J15758" s="34">
        <v>41</v>
      </c>
      <c r="K15758" s="34">
        <v>65</v>
      </c>
      <c r="L15758" s="34">
        <v>36</v>
      </c>
      <c r="M15758" s="34">
        <v>35</v>
      </c>
      <c r="N15758" s="34">
        <v>49</v>
      </c>
      <c r="O15758" s="34">
        <v>46</v>
      </c>
      <c r="P15758" s="34">
        <v>53</v>
      </c>
      <c r="Q15758" s="34">
        <v>59</v>
      </c>
      <c r="R15758" s="34">
        <v>62</v>
      </c>
      <c r="S15758" s="34">
        <v>92</v>
      </c>
      <c r="T15758" s="34">
        <v>58</v>
      </c>
      <c r="U15758" s="34">
        <v>40</v>
      </c>
      <c r="V15758" s="34">
        <v>51</v>
      </c>
      <c r="W15758" s="34">
        <v>42</v>
      </c>
      <c r="X15758" s="34">
        <v>64</v>
      </c>
      <c r="Y15758" s="34">
        <v>44</v>
      </c>
      <c r="Z15758" s="34">
        <v>84</v>
      </c>
      <c r="AA15758" s="34">
        <v>41</v>
      </c>
      <c r="AB15758" s="34">
        <v>55</v>
      </c>
      <c r="AC15758" s="34">
        <v>84</v>
      </c>
    </row>
    <row r="15759" spans="1:29" x14ac:dyDescent="0.2">
      <c r="A15759" s="34" t="s">
        <v>76252</v>
      </c>
      <c r="B15759" s="34">
        <v>267</v>
      </c>
      <c r="C15759" s="34">
        <v>243</v>
      </c>
      <c r="D15759" s="34">
        <v>345</v>
      </c>
      <c r="E15759" s="34">
        <v>281</v>
      </c>
      <c r="F15759" s="34">
        <v>295</v>
      </c>
      <c r="G15759" s="34">
        <v>245</v>
      </c>
      <c r="H15759" s="34">
        <v>326</v>
      </c>
      <c r="I15759" s="34">
        <v>228</v>
      </c>
      <c r="J15759" s="34">
        <v>315</v>
      </c>
      <c r="K15759" s="34">
        <v>212</v>
      </c>
      <c r="L15759" s="34">
        <v>201</v>
      </c>
      <c r="M15759" s="34">
        <v>214</v>
      </c>
      <c r="N15759" s="34">
        <v>271</v>
      </c>
      <c r="O15759" s="34">
        <v>279</v>
      </c>
      <c r="P15759" s="34">
        <v>289</v>
      </c>
      <c r="Q15759" s="34">
        <v>366</v>
      </c>
      <c r="R15759" s="34">
        <v>361</v>
      </c>
      <c r="S15759" s="34">
        <v>327</v>
      </c>
      <c r="T15759" s="34">
        <v>329</v>
      </c>
      <c r="U15759" s="34">
        <v>234</v>
      </c>
      <c r="V15759" s="34">
        <v>351</v>
      </c>
      <c r="W15759" s="34">
        <v>322</v>
      </c>
      <c r="X15759" s="34">
        <v>345</v>
      </c>
      <c r="Y15759" s="34">
        <v>253</v>
      </c>
      <c r="Z15759" s="34">
        <v>379</v>
      </c>
      <c r="AA15759" s="34">
        <v>274</v>
      </c>
      <c r="AB15759" s="34">
        <v>345</v>
      </c>
      <c r="AC15759" s="34">
        <v>386</v>
      </c>
    </row>
    <row r="15760" spans="1:29" x14ac:dyDescent="0.2">
      <c r="A15760" s="34" t="s">
        <v>76253</v>
      </c>
      <c r="B15760" s="34">
        <v>112</v>
      </c>
      <c r="C15760" s="34">
        <v>87</v>
      </c>
      <c r="D15760" s="34">
        <v>130</v>
      </c>
      <c r="E15760" s="34">
        <v>94</v>
      </c>
      <c r="F15760" s="34">
        <v>105</v>
      </c>
      <c r="G15760" s="34">
        <v>122</v>
      </c>
      <c r="H15760" s="34">
        <v>83</v>
      </c>
      <c r="I15760" s="34">
        <v>89</v>
      </c>
      <c r="J15760" s="34">
        <v>113</v>
      </c>
      <c r="K15760" s="34">
        <v>106</v>
      </c>
      <c r="L15760" s="34">
        <v>96</v>
      </c>
      <c r="M15760" s="34">
        <v>75</v>
      </c>
      <c r="N15760" s="34">
        <v>90</v>
      </c>
      <c r="O15760" s="34">
        <v>86</v>
      </c>
      <c r="P15760" s="34">
        <v>107</v>
      </c>
      <c r="Q15760" s="34">
        <v>129</v>
      </c>
      <c r="R15760" s="34">
        <v>138</v>
      </c>
      <c r="S15760" s="34">
        <v>114</v>
      </c>
      <c r="T15760" s="34">
        <v>126</v>
      </c>
      <c r="U15760" s="34">
        <v>95</v>
      </c>
      <c r="V15760" s="34">
        <v>152</v>
      </c>
      <c r="W15760" s="34">
        <v>110</v>
      </c>
      <c r="X15760" s="34">
        <v>124</v>
      </c>
      <c r="Y15760" s="34">
        <v>91</v>
      </c>
      <c r="Z15760" s="34">
        <v>148</v>
      </c>
      <c r="AA15760" s="34">
        <v>103</v>
      </c>
      <c r="AB15760" s="34">
        <v>143</v>
      </c>
      <c r="AC15760" s="34">
        <v>160</v>
      </c>
    </row>
    <row r="15761" spans="1:29" x14ac:dyDescent="0.2">
      <c r="A15761" s="34" t="s">
        <v>76254</v>
      </c>
      <c r="B15761" s="34">
        <v>406</v>
      </c>
      <c r="C15761" s="34">
        <v>305</v>
      </c>
      <c r="D15761" s="34">
        <v>469</v>
      </c>
      <c r="E15761" s="34">
        <v>332</v>
      </c>
      <c r="F15761" s="34">
        <v>386</v>
      </c>
      <c r="G15761" s="34">
        <v>304</v>
      </c>
      <c r="H15761" s="34">
        <v>389</v>
      </c>
      <c r="I15761" s="34">
        <v>331</v>
      </c>
      <c r="J15761" s="34">
        <v>431</v>
      </c>
      <c r="K15761" s="34">
        <v>287</v>
      </c>
      <c r="L15761" s="34">
        <v>311</v>
      </c>
      <c r="M15761" s="34">
        <v>333</v>
      </c>
      <c r="N15761" s="34">
        <v>331</v>
      </c>
      <c r="O15761" s="34">
        <v>281</v>
      </c>
      <c r="P15761" s="34">
        <v>398</v>
      </c>
      <c r="Q15761" s="34">
        <v>417</v>
      </c>
      <c r="R15761" s="34">
        <v>493</v>
      </c>
      <c r="S15761" s="34">
        <v>483</v>
      </c>
      <c r="T15761" s="34">
        <v>400</v>
      </c>
      <c r="U15761" s="34">
        <v>352</v>
      </c>
      <c r="V15761" s="34">
        <v>432</v>
      </c>
      <c r="W15761" s="34">
        <v>431</v>
      </c>
      <c r="X15761" s="34">
        <v>539</v>
      </c>
      <c r="Y15761" s="34">
        <v>336</v>
      </c>
      <c r="Z15761" s="34">
        <v>424</v>
      </c>
      <c r="AA15761" s="34">
        <v>414</v>
      </c>
      <c r="AB15761" s="34">
        <v>545</v>
      </c>
      <c r="AC15761" s="34">
        <v>545</v>
      </c>
    </row>
    <row r="15762" spans="1:29" x14ac:dyDescent="0.2">
      <c r="A15762" s="34" t="s">
        <v>76255</v>
      </c>
      <c r="B15762" s="34">
        <v>204</v>
      </c>
      <c r="C15762" s="34">
        <v>176</v>
      </c>
      <c r="D15762" s="34">
        <v>222</v>
      </c>
      <c r="E15762" s="34">
        <v>190</v>
      </c>
      <c r="F15762" s="34">
        <v>179</v>
      </c>
      <c r="G15762" s="34">
        <v>215</v>
      </c>
      <c r="H15762" s="34">
        <v>192</v>
      </c>
      <c r="I15762" s="34">
        <v>173</v>
      </c>
      <c r="J15762" s="34">
        <v>151</v>
      </c>
      <c r="K15762" s="34">
        <v>181</v>
      </c>
      <c r="L15762" s="34">
        <v>103</v>
      </c>
      <c r="M15762" s="34">
        <v>137</v>
      </c>
      <c r="N15762" s="34">
        <v>160</v>
      </c>
      <c r="O15762" s="34">
        <v>154</v>
      </c>
      <c r="P15762" s="34">
        <v>174</v>
      </c>
      <c r="Q15762" s="34">
        <v>191</v>
      </c>
      <c r="R15762" s="34">
        <v>161</v>
      </c>
      <c r="S15762" s="34">
        <v>266</v>
      </c>
      <c r="T15762" s="34">
        <v>112</v>
      </c>
      <c r="U15762" s="34">
        <v>121</v>
      </c>
      <c r="V15762" s="34">
        <v>226</v>
      </c>
      <c r="W15762" s="34">
        <v>145</v>
      </c>
      <c r="X15762" s="34">
        <v>262</v>
      </c>
      <c r="Y15762" s="34">
        <v>130</v>
      </c>
      <c r="Z15762" s="34">
        <v>203</v>
      </c>
      <c r="AA15762" s="34">
        <v>186</v>
      </c>
      <c r="AB15762" s="34">
        <v>186</v>
      </c>
      <c r="AC15762" s="34">
        <v>278</v>
      </c>
    </row>
    <row r="15763" spans="1:29" x14ac:dyDescent="0.2">
      <c r="A15763" s="34" t="s">
        <v>76256</v>
      </c>
      <c r="B15763" s="34">
        <v>95</v>
      </c>
      <c r="C15763" s="34">
        <v>115</v>
      </c>
      <c r="D15763" s="34">
        <v>190</v>
      </c>
      <c r="E15763" s="34">
        <v>156</v>
      </c>
      <c r="F15763" s="34">
        <v>155</v>
      </c>
      <c r="G15763" s="34">
        <v>143</v>
      </c>
      <c r="H15763" s="34">
        <v>129</v>
      </c>
      <c r="I15763" s="34">
        <v>116</v>
      </c>
      <c r="J15763" s="34">
        <v>139</v>
      </c>
      <c r="K15763" s="34">
        <v>144</v>
      </c>
      <c r="L15763" s="34">
        <v>112</v>
      </c>
      <c r="M15763" s="34">
        <v>113</v>
      </c>
      <c r="N15763" s="34">
        <v>135</v>
      </c>
      <c r="O15763" s="34">
        <v>118</v>
      </c>
      <c r="P15763" s="34">
        <v>126</v>
      </c>
      <c r="Q15763" s="34">
        <v>181</v>
      </c>
      <c r="R15763" s="34">
        <v>166</v>
      </c>
      <c r="S15763" s="34">
        <v>171</v>
      </c>
      <c r="T15763" s="34">
        <v>126</v>
      </c>
      <c r="U15763" s="34">
        <v>127</v>
      </c>
      <c r="V15763" s="34">
        <v>124</v>
      </c>
      <c r="W15763" s="34">
        <v>130</v>
      </c>
      <c r="X15763" s="34">
        <v>223</v>
      </c>
      <c r="Y15763" s="34">
        <v>101</v>
      </c>
      <c r="Z15763" s="34">
        <v>157</v>
      </c>
      <c r="AA15763" s="34">
        <v>160</v>
      </c>
      <c r="AB15763" s="34">
        <v>176</v>
      </c>
      <c r="AC15763" s="34">
        <v>203</v>
      </c>
    </row>
    <row r="15764" spans="1:29" x14ac:dyDescent="0.2">
      <c r="A15764" s="34" t="s">
        <v>76257</v>
      </c>
      <c r="B15764" s="34">
        <v>85</v>
      </c>
      <c r="C15764" s="34">
        <v>86</v>
      </c>
      <c r="D15764" s="34">
        <v>155</v>
      </c>
      <c r="E15764" s="34">
        <v>93</v>
      </c>
      <c r="F15764" s="34">
        <v>118</v>
      </c>
      <c r="G15764" s="34">
        <v>109</v>
      </c>
      <c r="H15764" s="34">
        <v>87</v>
      </c>
      <c r="I15764" s="34">
        <v>96</v>
      </c>
      <c r="J15764" s="34">
        <v>87</v>
      </c>
      <c r="K15764" s="34">
        <v>79</v>
      </c>
      <c r="L15764" s="34">
        <v>51</v>
      </c>
      <c r="M15764" s="34">
        <v>74</v>
      </c>
      <c r="N15764" s="34">
        <v>87</v>
      </c>
      <c r="O15764" s="34">
        <v>59</v>
      </c>
      <c r="P15764" s="34">
        <v>57</v>
      </c>
      <c r="Q15764" s="34">
        <v>111</v>
      </c>
      <c r="R15764" s="34">
        <v>121</v>
      </c>
      <c r="S15764" s="34">
        <v>82</v>
      </c>
      <c r="T15764" s="34">
        <v>59</v>
      </c>
      <c r="U15764" s="34">
        <v>59</v>
      </c>
      <c r="V15764" s="34">
        <v>123</v>
      </c>
      <c r="W15764" s="34">
        <v>69</v>
      </c>
      <c r="X15764" s="34">
        <v>120</v>
      </c>
      <c r="Y15764" s="34">
        <v>64</v>
      </c>
      <c r="Z15764" s="34">
        <v>98</v>
      </c>
      <c r="AA15764" s="34">
        <v>114</v>
      </c>
      <c r="AB15764" s="34">
        <v>117</v>
      </c>
      <c r="AC15764" s="34">
        <v>174</v>
      </c>
    </row>
    <row r="15765" spans="1:29" x14ac:dyDescent="0.2">
      <c r="A15765" s="34" t="s">
        <v>76258</v>
      </c>
      <c r="B15765" s="34">
        <v>142</v>
      </c>
      <c r="C15765" s="34">
        <v>152</v>
      </c>
      <c r="D15765" s="34">
        <v>221</v>
      </c>
      <c r="E15765" s="34">
        <v>195</v>
      </c>
      <c r="F15765" s="34">
        <v>143</v>
      </c>
      <c r="G15765" s="34">
        <v>147</v>
      </c>
      <c r="H15765" s="34">
        <v>119</v>
      </c>
      <c r="I15765" s="34">
        <v>153</v>
      </c>
      <c r="J15765" s="34">
        <v>128</v>
      </c>
      <c r="K15765" s="34">
        <v>170</v>
      </c>
      <c r="L15765" s="34">
        <v>64</v>
      </c>
      <c r="M15765" s="34">
        <v>167</v>
      </c>
      <c r="N15765" s="34">
        <v>120</v>
      </c>
      <c r="O15765" s="34">
        <v>150</v>
      </c>
      <c r="P15765" s="34">
        <v>151</v>
      </c>
      <c r="Q15765" s="34">
        <v>172</v>
      </c>
      <c r="R15765" s="34">
        <v>140</v>
      </c>
      <c r="S15765" s="34">
        <v>243</v>
      </c>
      <c r="T15765" s="34">
        <v>103</v>
      </c>
      <c r="U15765" s="34">
        <v>123</v>
      </c>
      <c r="V15765" s="34">
        <v>176</v>
      </c>
      <c r="W15765" s="34">
        <v>142</v>
      </c>
      <c r="X15765" s="34">
        <v>236</v>
      </c>
      <c r="Y15765" s="34">
        <v>130</v>
      </c>
      <c r="Z15765" s="34">
        <v>214</v>
      </c>
      <c r="AA15765" s="34">
        <v>213</v>
      </c>
      <c r="AB15765" s="34">
        <v>100</v>
      </c>
      <c r="AC15765" s="34">
        <v>253</v>
      </c>
    </row>
    <row r="15766" spans="1:29" x14ac:dyDescent="0.2">
      <c r="A15766" s="34" t="s">
        <v>76259</v>
      </c>
      <c r="B15766" s="34">
        <v>87</v>
      </c>
      <c r="C15766" s="34">
        <v>40</v>
      </c>
      <c r="D15766" s="34">
        <v>64</v>
      </c>
      <c r="E15766" s="34">
        <v>47</v>
      </c>
      <c r="F15766" s="34">
        <v>54</v>
      </c>
      <c r="G15766" s="34">
        <v>54</v>
      </c>
      <c r="H15766" s="34">
        <v>43</v>
      </c>
      <c r="I15766" s="34">
        <v>34</v>
      </c>
      <c r="J15766" s="34">
        <v>54</v>
      </c>
      <c r="K15766" s="34">
        <v>48</v>
      </c>
      <c r="L15766" s="34">
        <v>49</v>
      </c>
      <c r="M15766" s="34">
        <v>50</v>
      </c>
      <c r="N15766" s="34">
        <v>40</v>
      </c>
      <c r="O15766" s="34">
        <v>42</v>
      </c>
      <c r="P15766" s="34">
        <v>70</v>
      </c>
      <c r="Q15766" s="34">
        <v>71</v>
      </c>
      <c r="R15766" s="34">
        <v>58</v>
      </c>
      <c r="S15766" s="34">
        <v>43</v>
      </c>
      <c r="T15766" s="34">
        <v>70</v>
      </c>
      <c r="U15766" s="34">
        <v>40</v>
      </c>
      <c r="V15766" s="34">
        <v>57</v>
      </c>
      <c r="W15766" s="34">
        <v>48</v>
      </c>
      <c r="X15766" s="34">
        <v>110</v>
      </c>
      <c r="Y15766" s="34">
        <v>48</v>
      </c>
      <c r="Z15766" s="34">
        <v>68</v>
      </c>
      <c r="AA15766" s="34">
        <v>63</v>
      </c>
      <c r="AB15766" s="34">
        <v>57</v>
      </c>
      <c r="AC15766" s="34">
        <v>96</v>
      </c>
    </row>
    <row r="15767" spans="1:29" x14ac:dyDescent="0.2">
      <c r="A15767" s="34" t="s">
        <v>76260</v>
      </c>
      <c r="B15767" s="34">
        <v>51</v>
      </c>
      <c r="C15767" s="34">
        <v>68</v>
      </c>
      <c r="D15767" s="34">
        <v>67</v>
      </c>
      <c r="E15767" s="34">
        <v>87</v>
      </c>
      <c r="F15767" s="34">
        <v>64</v>
      </c>
      <c r="G15767" s="34">
        <v>65</v>
      </c>
      <c r="H15767" s="34">
        <v>48</v>
      </c>
      <c r="I15767" s="34">
        <v>84</v>
      </c>
      <c r="J15767" s="34">
        <v>40</v>
      </c>
      <c r="K15767" s="34">
        <v>73</v>
      </c>
      <c r="L15767" s="34">
        <v>32</v>
      </c>
      <c r="M15767" s="34">
        <v>51</v>
      </c>
      <c r="N15767" s="34">
        <v>51</v>
      </c>
      <c r="O15767" s="34">
        <v>59</v>
      </c>
      <c r="P15767" s="34">
        <v>48</v>
      </c>
      <c r="Q15767" s="34">
        <v>52</v>
      </c>
      <c r="R15767" s="34">
        <v>46</v>
      </c>
      <c r="S15767" s="34">
        <v>74</v>
      </c>
      <c r="T15767" s="34">
        <v>30</v>
      </c>
      <c r="U15767" s="34">
        <v>47</v>
      </c>
      <c r="V15767" s="34">
        <v>57</v>
      </c>
      <c r="W15767" s="34">
        <v>76</v>
      </c>
      <c r="X15767" s="34">
        <v>79</v>
      </c>
      <c r="Y15767" s="34">
        <v>61</v>
      </c>
      <c r="Z15767" s="34">
        <v>77</v>
      </c>
      <c r="AA15767" s="34">
        <v>56</v>
      </c>
      <c r="AB15767" s="34">
        <v>47</v>
      </c>
      <c r="AC15767" s="34">
        <v>98</v>
      </c>
    </row>
    <row r="15768" spans="1:29" x14ac:dyDescent="0.2">
      <c r="A15768" s="34" t="s">
        <v>76261</v>
      </c>
      <c r="B15768" s="34">
        <v>84</v>
      </c>
      <c r="C15768" s="34">
        <v>46</v>
      </c>
      <c r="D15768" s="34">
        <v>64</v>
      </c>
      <c r="E15768" s="34">
        <v>54</v>
      </c>
      <c r="F15768" s="34">
        <v>74</v>
      </c>
      <c r="G15768" s="34">
        <v>62</v>
      </c>
      <c r="H15768" s="34">
        <v>52</v>
      </c>
      <c r="I15768" s="34">
        <v>42</v>
      </c>
      <c r="J15768" s="34">
        <v>38</v>
      </c>
      <c r="K15768" s="34">
        <v>70</v>
      </c>
      <c r="L15768" s="34">
        <v>31</v>
      </c>
      <c r="M15768" s="34">
        <v>46</v>
      </c>
      <c r="N15768" s="34">
        <v>52</v>
      </c>
      <c r="O15768" s="34">
        <v>29</v>
      </c>
      <c r="P15768" s="34">
        <v>35</v>
      </c>
      <c r="Q15768" s="34">
        <v>64</v>
      </c>
      <c r="R15768" s="34">
        <v>79</v>
      </c>
      <c r="S15768" s="34">
        <v>65</v>
      </c>
      <c r="T15768" s="34">
        <v>33</v>
      </c>
      <c r="U15768" s="34">
        <v>53</v>
      </c>
      <c r="V15768" s="34">
        <v>55</v>
      </c>
      <c r="W15768" s="34">
        <v>49</v>
      </c>
      <c r="X15768" s="34">
        <v>61</v>
      </c>
      <c r="Y15768" s="34">
        <v>64</v>
      </c>
      <c r="Z15768" s="34">
        <v>49</v>
      </c>
      <c r="AA15768" s="34">
        <v>43</v>
      </c>
      <c r="AB15768" s="34">
        <v>68</v>
      </c>
      <c r="AC15768" s="34">
        <v>64</v>
      </c>
    </row>
    <row r="15769" spans="1:29" x14ac:dyDescent="0.2">
      <c r="A15769" s="34" t="s">
        <v>76262</v>
      </c>
      <c r="B15769" s="34">
        <v>76</v>
      </c>
      <c r="C15769" s="34">
        <v>172</v>
      </c>
      <c r="D15769" s="34">
        <v>212</v>
      </c>
      <c r="E15769" s="34">
        <v>190</v>
      </c>
      <c r="F15769" s="34">
        <v>136</v>
      </c>
      <c r="G15769" s="34">
        <v>206</v>
      </c>
      <c r="H15769" s="34">
        <v>97</v>
      </c>
      <c r="I15769" s="34">
        <v>151</v>
      </c>
      <c r="J15769" s="34">
        <v>102</v>
      </c>
      <c r="K15769" s="34">
        <v>199</v>
      </c>
      <c r="L15769" s="34">
        <v>46</v>
      </c>
      <c r="M15769" s="34">
        <v>113</v>
      </c>
      <c r="N15769" s="34">
        <v>87</v>
      </c>
      <c r="O15769" s="34">
        <v>131</v>
      </c>
      <c r="P15769" s="34">
        <v>107</v>
      </c>
      <c r="Q15769" s="34">
        <v>146</v>
      </c>
      <c r="R15769" s="34">
        <v>102</v>
      </c>
      <c r="S15769" s="34">
        <v>246</v>
      </c>
      <c r="T15769" s="34">
        <v>63</v>
      </c>
      <c r="U15769" s="34">
        <v>111</v>
      </c>
      <c r="V15769" s="34">
        <v>137</v>
      </c>
      <c r="W15769" s="34">
        <v>107</v>
      </c>
      <c r="X15769" s="34">
        <v>204</v>
      </c>
      <c r="Y15769" s="34">
        <v>95</v>
      </c>
      <c r="Z15769" s="34">
        <v>140</v>
      </c>
      <c r="AA15769" s="34">
        <v>195</v>
      </c>
      <c r="AB15769" s="34">
        <v>90</v>
      </c>
      <c r="AC15769" s="34">
        <v>275</v>
      </c>
    </row>
    <row r="15770" spans="1:29" x14ac:dyDescent="0.2">
      <c r="A15770" s="34" t="s">
        <v>76263</v>
      </c>
      <c r="B15770" s="34">
        <v>46</v>
      </c>
      <c r="C15770" s="34">
        <v>50</v>
      </c>
      <c r="D15770" s="34">
        <v>97</v>
      </c>
      <c r="E15770" s="34">
        <v>75</v>
      </c>
      <c r="F15770" s="34">
        <v>89</v>
      </c>
      <c r="G15770" s="34">
        <v>76</v>
      </c>
      <c r="H15770" s="34">
        <v>74</v>
      </c>
      <c r="I15770" s="34">
        <v>73</v>
      </c>
      <c r="J15770" s="34">
        <v>63</v>
      </c>
      <c r="K15770" s="34">
        <v>97</v>
      </c>
      <c r="L15770" s="34">
        <v>32</v>
      </c>
      <c r="M15770" s="34">
        <v>72</v>
      </c>
      <c r="N15770" s="34">
        <v>63</v>
      </c>
      <c r="O15770" s="34">
        <v>51</v>
      </c>
      <c r="P15770" s="34">
        <v>48</v>
      </c>
      <c r="Q15770" s="34">
        <v>114</v>
      </c>
      <c r="R15770" s="34">
        <v>91</v>
      </c>
      <c r="S15770" s="34">
        <v>89</v>
      </c>
      <c r="T15770" s="34">
        <v>49</v>
      </c>
      <c r="U15770" s="34">
        <v>69</v>
      </c>
      <c r="V15770" s="34">
        <v>65</v>
      </c>
      <c r="W15770" s="34">
        <v>48</v>
      </c>
      <c r="X15770" s="34">
        <v>97</v>
      </c>
      <c r="Y15770" s="34">
        <v>56</v>
      </c>
      <c r="Z15770" s="34">
        <v>93</v>
      </c>
      <c r="AA15770" s="34">
        <v>99</v>
      </c>
      <c r="AB15770" s="34">
        <v>64</v>
      </c>
      <c r="AC15770" s="34">
        <v>88</v>
      </c>
    </row>
    <row r="15771" spans="1:29" x14ac:dyDescent="0.2">
      <c r="A15771" s="34" t="s">
        <v>76264</v>
      </c>
      <c r="B15771" s="34">
        <v>50</v>
      </c>
      <c r="C15771" s="34">
        <v>58</v>
      </c>
      <c r="D15771" s="34">
        <v>121</v>
      </c>
      <c r="E15771" s="34">
        <v>48</v>
      </c>
      <c r="F15771" s="34">
        <v>102</v>
      </c>
      <c r="G15771" s="34">
        <v>56</v>
      </c>
      <c r="H15771" s="34">
        <v>72</v>
      </c>
      <c r="I15771" s="34">
        <v>49</v>
      </c>
      <c r="J15771" s="34">
        <v>73</v>
      </c>
      <c r="K15771" s="34">
        <v>61</v>
      </c>
      <c r="L15771" s="34">
        <v>48</v>
      </c>
      <c r="M15771" s="34">
        <v>73</v>
      </c>
      <c r="N15771" s="34">
        <v>65</v>
      </c>
      <c r="O15771" s="34">
        <v>56</v>
      </c>
      <c r="P15771" s="34">
        <v>87</v>
      </c>
      <c r="Q15771" s="34">
        <v>76</v>
      </c>
      <c r="R15771" s="34">
        <v>97</v>
      </c>
      <c r="S15771" s="34">
        <v>74</v>
      </c>
      <c r="T15771" s="34">
        <v>44</v>
      </c>
      <c r="U15771" s="34">
        <v>31</v>
      </c>
      <c r="V15771" s="34">
        <v>99</v>
      </c>
      <c r="W15771" s="34">
        <v>64</v>
      </c>
      <c r="X15771" s="34">
        <v>78</v>
      </c>
      <c r="Y15771" s="34">
        <v>44</v>
      </c>
      <c r="Z15771" s="34">
        <v>107</v>
      </c>
      <c r="AA15771" s="34">
        <v>72</v>
      </c>
      <c r="AB15771" s="34">
        <v>68</v>
      </c>
      <c r="AC15771" s="34">
        <v>64</v>
      </c>
    </row>
    <row r="15772" spans="1:29" x14ac:dyDescent="0.2">
      <c r="A15772" s="34" t="s">
        <v>76265</v>
      </c>
      <c r="B15772" s="34">
        <v>98</v>
      </c>
      <c r="C15772" s="34">
        <v>160</v>
      </c>
      <c r="D15772" s="34">
        <v>101</v>
      </c>
      <c r="E15772" s="34">
        <v>168</v>
      </c>
      <c r="F15772" s="34">
        <v>138</v>
      </c>
      <c r="G15772" s="34">
        <v>150</v>
      </c>
      <c r="H15772" s="34">
        <v>120</v>
      </c>
      <c r="I15772" s="34">
        <v>140</v>
      </c>
      <c r="J15772" s="34">
        <v>97</v>
      </c>
      <c r="K15772" s="34">
        <v>170</v>
      </c>
      <c r="L15772" s="34">
        <v>84</v>
      </c>
      <c r="M15772" s="34">
        <v>92</v>
      </c>
      <c r="N15772" s="34">
        <v>81</v>
      </c>
      <c r="O15772" s="34">
        <v>133</v>
      </c>
      <c r="P15772" s="34">
        <v>110</v>
      </c>
      <c r="Q15772" s="34">
        <v>197</v>
      </c>
      <c r="R15772" s="34">
        <v>144</v>
      </c>
      <c r="S15772" s="34">
        <v>187</v>
      </c>
      <c r="T15772" s="34">
        <v>108</v>
      </c>
      <c r="U15772" s="34">
        <v>122</v>
      </c>
      <c r="V15772" s="34">
        <v>104</v>
      </c>
      <c r="W15772" s="34">
        <v>167</v>
      </c>
      <c r="X15772" s="34">
        <v>158</v>
      </c>
      <c r="Y15772" s="34">
        <v>150</v>
      </c>
      <c r="Z15772" s="34">
        <v>127</v>
      </c>
      <c r="AA15772" s="34">
        <v>152</v>
      </c>
      <c r="AB15772" s="34">
        <v>98</v>
      </c>
      <c r="AC15772" s="34">
        <v>214</v>
      </c>
    </row>
    <row r="15773" spans="1:29" x14ac:dyDescent="0.2">
      <c r="A15773" s="34" t="s">
        <v>76266</v>
      </c>
      <c r="B15773" s="34">
        <v>184</v>
      </c>
      <c r="C15773" s="34">
        <v>227</v>
      </c>
      <c r="D15773" s="34">
        <v>176</v>
      </c>
      <c r="E15773" s="34">
        <v>252</v>
      </c>
      <c r="F15773" s="34">
        <v>205</v>
      </c>
      <c r="G15773" s="34">
        <v>224</v>
      </c>
      <c r="H15773" s="34">
        <v>197</v>
      </c>
      <c r="I15773" s="34">
        <v>228</v>
      </c>
      <c r="J15773" s="34">
        <v>207</v>
      </c>
      <c r="K15773" s="34">
        <v>226</v>
      </c>
      <c r="L15773" s="34">
        <v>166</v>
      </c>
      <c r="M15773" s="34">
        <v>238</v>
      </c>
      <c r="N15773" s="34">
        <v>146</v>
      </c>
      <c r="O15773" s="34">
        <v>223</v>
      </c>
      <c r="P15773" s="34">
        <v>150</v>
      </c>
      <c r="Q15773" s="34">
        <v>286</v>
      </c>
      <c r="R15773" s="34">
        <v>223</v>
      </c>
      <c r="S15773" s="34">
        <v>275</v>
      </c>
      <c r="T15773" s="34">
        <v>185</v>
      </c>
      <c r="U15773" s="34">
        <v>209</v>
      </c>
      <c r="V15773" s="34">
        <v>243</v>
      </c>
      <c r="W15773" s="34">
        <v>313</v>
      </c>
      <c r="X15773" s="34">
        <v>243</v>
      </c>
      <c r="Y15773" s="34">
        <v>257</v>
      </c>
      <c r="Z15773" s="34">
        <v>210</v>
      </c>
      <c r="AA15773" s="34">
        <v>289</v>
      </c>
      <c r="AB15773" s="34">
        <v>253</v>
      </c>
      <c r="AC15773" s="34">
        <v>341</v>
      </c>
    </row>
    <row r="15774" spans="1:29" x14ac:dyDescent="0.2">
      <c r="A15774" s="34" t="s">
        <v>76267</v>
      </c>
      <c r="B15774" s="34">
        <v>257</v>
      </c>
      <c r="C15774" s="34">
        <v>276</v>
      </c>
      <c r="D15774" s="34">
        <v>419</v>
      </c>
      <c r="E15774" s="34">
        <v>286</v>
      </c>
      <c r="F15774" s="34">
        <v>538</v>
      </c>
      <c r="G15774" s="34">
        <v>259</v>
      </c>
      <c r="H15774" s="34">
        <v>443</v>
      </c>
      <c r="I15774" s="34">
        <v>328</v>
      </c>
      <c r="J15774" s="34">
        <v>492</v>
      </c>
      <c r="K15774" s="34">
        <v>289</v>
      </c>
      <c r="L15774" s="34">
        <v>412</v>
      </c>
      <c r="M15774" s="34">
        <v>260</v>
      </c>
      <c r="N15774" s="34">
        <v>412</v>
      </c>
      <c r="O15774" s="34">
        <v>310</v>
      </c>
      <c r="P15774" s="34">
        <v>493</v>
      </c>
      <c r="Q15774" s="34">
        <v>467</v>
      </c>
      <c r="R15774" s="34">
        <v>516</v>
      </c>
      <c r="S15774" s="34">
        <v>384</v>
      </c>
      <c r="T15774" s="34">
        <v>561</v>
      </c>
      <c r="U15774" s="34">
        <v>395</v>
      </c>
      <c r="V15774" s="34">
        <v>577</v>
      </c>
      <c r="W15774" s="34">
        <v>470</v>
      </c>
      <c r="X15774" s="34">
        <v>453</v>
      </c>
      <c r="Y15774" s="34">
        <v>406</v>
      </c>
      <c r="Z15774" s="34">
        <v>485</v>
      </c>
      <c r="AA15774" s="34">
        <v>342</v>
      </c>
      <c r="AB15774" s="34">
        <v>595</v>
      </c>
      <c r="AC15774" s="34">
        <v>465</v>
      </c>
    </row>
    <row r="15775" spans="1:29" x14ac:dyDescent="0.2">
      <c r="A15775" s="34" t="s">
        <v>76268</v>
      </c>
      <c r="B15775" s="34">
        <v>56</v>
      </c>
      <c r="C15775" s="34">
        <v>51</v>
      </c>
      <c r="D15775" s="34">
        <v>74</v>
      </c>
      <c r="E15775" s="34">
        <v>72</v>
      </c>
      <c r="F15775" s="34">
        <v>92</v>
      </c>
      <c r="G15775" s="34">
        <v>55</v>
      </c>
      <c r="H15775" s="34">
        <v>69</v>
      </c>
      <c r="I15775" s="34">
        <v>51</v>
      </c>
      <c r="J15775" s="34">
        <v>68</v>
      </c>
      <c r="K15775" s="34">
        <v>43</v>
      </c>
      <c r="L15775" s="34">
        <v>50</v>
      </c>
      <c r="M15775" s="34">
        <v>39</v>
      </c>
      <c r="N15775" s="34">
        <v>59</v>
      </c>
      <c r="O15775" s="34">
        <v>53</v>
      </c>
      <c r="P15775" s="34">
        <v>55</v>
      </c>
      <c r="Q15775" s="34">
        <v>61</v>
      </c>
      <c r="R15775" s="34">
        <v>95</v>
      </c>
      <c r="S15775" s="34">
        <v>72</v>
      </c>
      <c r="T15775" s="34">
        <v>85</v>
      </c>
      <c r="U15775" s="34">
        <v>42</v>
      </c>
      <c r="V15775" s="34">
        <v>95</v>
      </c>
      <c r="W15775" s="34">
        <v>77</v>
      </c>
      <c r="X15775" s="34">
        <v>74</v>
      </c>
      <c r="Y15775" s="34">
        <v>40</v>
      </c>
      <c r="Z15775" s="34">
        <v>58</v>
      </c>
      <c r="AA15775" s="34">
        <v>63</v>
      </c>
      <c r="AB15775" s="34">
        <v>100</v>
      </c>
      <c r="AC15775" s="34">
        <v>89</v>
      </c>
    </row>
    <row r="15776" spans="1:29" x14ac:dyDescent="0.2">
      <c r="A15776" s="34" t="s">
        <v>76269</v>
      </c>
      <c r="B15776" s="34">
        <v>150</v>
      </c>
      <c r="C15776" s="34">
        <v>316</v>
      </c>
      <c r="D15776" s="34">
        <v>309</v>
      </c>
      <c r="E15776" s="34">
        <v>330</v>
      </c>
      <c r="F15776" s="34">
        <v>293</v>
      </c>
      <c r="G15776" s="34">
        <v>383</v>
      </c>
      <c r="H15776" s="34">
        <v>202</v>
      </c>
      <c r="I15776" s="34">
        <v>295</v>
      </c>
      <c r="J15776" s="34">
        <v>163</v>
      </c>
      <c r="K15776" s="34">
        <v>331</v>
      </c>
      <c r="L15776" s="34">
        <v>126</v>
      </c>
      <c r="M15776" s="34">
        <v>236</v>
      </c>
      <c r="N15776" s="34">
        <v>177</v>
      </c>
      <c r="O15776" s="34">
        <v>242</v>
      </c>
      <c r="P15776" s="34">
        <v>165</v>
      </c>
      <c r="Q15776" s="34">
        <v>327</v>
      </c>
      <c r="R15776" s="34">
        <v>205</v>
      </c>
      <c r="S15776" s="34">
        <v>345</v>
      </c>
      <c r="T15776" s="34">
        <v>133</v>
      </c>
      <c r="U15776" s="34">
        <v>214</v>
      </c>
      <c r="V15776" s="34">
        <v>258</v>
      </c>
      <c r="W15776" s="34">
        <v>232</v>
      </c>
      <c r="X15776" s="34">
        <v>315</v>
      </c>
      <c r="Y15776" s="34">
        <v>205</v>
      </c>
      <c r="Z15776" s="34">
        <v>347</v>
      </c>
      <c r="AA15776" s="34">
        <v>353</v>
      </c>
      <c r="AB15776" s="34">
        <v>171</v>
      </c>
      <c r="AC15776" s="34">
        <v>460</v>
      </c>
    </row>
    <row r="15777" spans="1:29" x14ac:dyDescent="0.2">
      <c r="A15777" s="34" t="s">
        <v>76270</v>
      </c>
      <c r="B15777" s="34">
        <v>47</v>
      </c>
      <c r="C15777" s="34">
        <v>27</v>
      </c>
      <c r="D15777" s="34">
        <v>46</v>
      </c>
      <c r="E15777" s="34">
        <v>20</v>
      </c>
      <c r="F15777" s="34">
        <v>40</v>
      </c>
      <c r="G15777" s="34">
        <v>24</v>
      </c>
      <c r="H15777" s="34">
        <v>38</v>
      </c>
      <c r="I15777" s="34">
        <v>25</v>
      </c>
      <c r="J15777" s="34">
        <v>25</v>
      </c>
      <c r="K15777" s="34">
        <v>35</v>
      </c>
      <c r="L15777" s="34">
        <v>33</v>
      </c>
      <c r="M15777" s="34">
        <v>41</v>
      </c>
      <c r="N15777" s="34">
        <v>22</v>
      </c>
      <c r="O15777" s="34">
        <v>34</v>
      </c>
      <c r="P15777" s="34">
        <v>45</v>
      </c>
      <c r="Q15777" s="34">
        <v>34</v>
      </c>
      <c r="R15777" s="34">
        <v>56</v>
      </c>
      <c r="S15777" s="34">
        <v>36</v>
      </c>
      <c r="T15777" s="34">
        <v>46</v>
      </c>
      <c r="U15777" s="34">
        <v>26</v>
      </c>
      <c r="V15777" s="34">
        <v>48</v>
      </c>
      <c r="W15777" s="34">
        <v>48</v>
      </c>
      <c r="X15777" s="34">
        <v>65</v>
      </c>
      <c r="Y15777" s="34">
        <v>41</v>
      </c>
      <c r="Z15777" s="34">
        <v>43</v>
      </c>
      <c r="AA15777" s="34">
        <v>41</v>
      </c>
      <c r="AB15777" s="34">
        <v>41</v>
      </c>
      <c r="AC15777" s="34">
        <v>29</v>
      </c>
    </row>
    <row r="15778" spans="1:29" x14ac:dyDescent="0.2">
      <c r="A15778" s="34" t="s">
        <v>76271</v>
      </c>
      <c r="B15778" s="34">
        <v>39</v>
      </c>
      <c r="C15778" s="34">
        <v>44</v>
      </c>
      <c r="D15778" s="34">
        <v>45</v>
      </c>
      <c r="E15778" s="34">
        <v>79</v>
      </c>
      <c r="F15778" s="34">
        <v>30</v>
      </c>
      <c r="G15778" s="34">
        <v>88</v>
      </c>
      <c r="H15778" s="34">
        <v>38</v>
      </c>
      <c r="I15778" s="34">
        <v>34</v>
      </c>
      <c r="J15778" s="34">
        <v>22</v>
      </c>
      <c r="K15778" s="34">
        <v>55</v>
      </c>
      <c r="L15778" s="34">
        <v>24</v>
      </c>
      <c r="M15778" s="34">
        <v>11</v>
      </c>
      <c r="N15778" s="34">
        <v>40</v>
      </c>
      <c r="O15778" s="34">
        <v>26</v>
      </c>
      <c r="P15778" s="34">
        <v>29</v>
      </c>
      <c r="Q15778" s="34">
        <v>50</v>
      </c>
      <c r="R15778" s="34">
        <v>26</v>
      </c>
      <c r="S15778" s="34">
        <v>60</v>
      </c>
      <c r="T15778" s="34">
        <v>34</v>
      </c>
      <c r="U15778" s="34">
        <v>28</v>
      </c>
      <c r="V15778" s="34">
        <v>38</v>
      </c>
      <c r="W15778" s="34">
        <v>39</v>
      </c>
      <c r="X15778" s="34">
        <v>41</v>
      </c>
      <c r="Y15778" s="34">
        <v>41</v>
      </c>
      <c r="Z15778" s="34">
        <v>37</v>
      </c>
      <c r="AA15778" s="34">
        <v>77</v>
      </c>
      <c r="AB15778" s="34">
        <v>45</v>
      </c>
      <c r="AC15778" s="34">
        <v>100</v>
      </c>
    </row>
    <row r="15779" spans="1:29" x14ac:dyDescent="0.2">
      <c r="A15779" s="34" t="s">
        <v>76272</v>
      </c>
      <c r="B15779" s="34">
        <v>208</v>
      </c>
      <c r="C15779" s="34">
        <v>202</v>
      </c>
      <c r="D15779" s="34">
        <v>212</v>
      </c>
      <c r="E15779" s="34">
        <v>236</v>
      </c>
      <c r="F15779" s="34">
        <v>226</v>
      </c>
      <c r="G15779" s="34">
        <v>164</v>
      </c>
      <c r="H15779" s="34">
        <v>209</v>
      </c>
      <c r="I15779" s="34">
        <v>219</v>
      </c>
      <c r="J15779" s="34">
        <v>242</v>
      </c>
      <c r="K15779" s="34">
        <v>191</v>
      </c>
      <c r="L15779" s="34">
        <v>160</v>
      </c>
      <c r="M15779" s="34">
        <v>172</v>
      </c>
      <c r="N15779" s="34">
        <v>207</v>
      </c>
      <c r="O15779" s="34">
        <v>203</v>
      </c>
      <c r="P15779" s="34">
        <v>193</v>
      </c>
      <c r="Q15779" s="34">
        <v>278</v>
      </c>
      <c r="R15779" s="34">
        <v>252</v>
      </c>
      <c r="S15779" s="34">
        <v>252</v>
      </c>
      <c r="T15779" s="34">
        <v>247</v>
      </c>
      <c r="U15779" s="34">
        <v>191</v>
      </c>
      <c r="V15779" s="34">
        <v>250</v>
      </c>
      <c r="W15779" s="34">
        <v>292</v>
      </c>
      <c r="X15779" s="34">
        <v>263</v>
      </c>
      <c r="Y15779" s="34">
        <v>194</v>
      </c>
      <c r="Z15779" s="34">
        <v>290</v>
      </c>
      <c r="AA15779" s="34">
        <v>263</v>
      </c>
      <c r="AB15779" s="34">
        <v>258</v>
      </c>
      <c r="AC15779" s="34">
        <v>343</v>
      </c>
    </row>
    <row r="15780" spans="1:29" x14ac:dyDescent="0.2">
      <c r="A15780" s="34" t="s">
        <v>76273</v>
      </c>
      <c r="B15780" s="34">
        <v>150</v>
      </c>
      <c r="C15780" s="34">
        <v>277</v>
      </c>
      <c r="D15780" s="34">
        <v>242</v>
      </c>
      <c r="E15780" s="34">
        <v>337</v>
      </c>
      <c r="F15780" s="34">
        <v>254</v>
      </c>
      <c r="G15780" s="34">
        <v>339</v>
      </c>
      <c r="H15780" s="34">
        <v>262</v>
      </c>
      <c r="I15780" s="34">
        <v>282</v>
      </c>
      <c r="J15780" s="34">
        <v>213</v>
      </c>
      <c r="K15780" s="34">
        <v>357</v>
      </c>
      <c r="L15780" s="34">
        <v>181</v>
      </c>
      <c r="M15780" s="34">
        <v>244</v>
      </c>
      <c r="N15780" s="34">
        <v>180</v>
      </c>
      <c r="O15780" s="34">
        <v>253</v>
      </c>
      <c r="P15780" s="34">
        <v>209</v>
      </c>
      <c r="Q15780" s="34">
        <v>392</v>
      </c>
      <c r="R15780" s="34">
        <v>315</v>
      </c>
      <c r="S15780" s="34">
        <v>323</v>
      </c>
      <c r="T15780" s="34">
        <v>200</v>
      </c>
      <c r="U15780" s="34">
        <v>316</v>
      </c>
      <c r="V15780" s="34">
        <v>292</v>
      </c>
      <c r="W15780" s="34">
        <v>315</v>
      </c>
      <c r="X15780" s="34">
        <v>323</v>
      </c>
      <c r="Y15780" s="34">
        <v>287</v>
      </c>
      <c r="Z15780" s="34">
        <v>297</v>
      </c>
      <c r="AA15780" s="34">
        <v>361</v>
      </c>
      <c r="AB15780" s="34">
        <v>275</v>
      </c>
      <c r="AC15780" s="34">
        <v>475</v>
      </c>
    </row>
    <row r="15781" spans="1:29" x14ac:dyDescent="0.2">
      <c r="A15781" s="34" t="s">
        <v>76274</v>
      </c>
      <c r="B15781" s="34">
        <v>49</v>
      </c>
      <c r="C15781" s="34">
        <v>125</v>
      </c>
      <c r="D15781" s="34">
        <v>64</v>
      </c>
      <c r="E15781" s="34">
        <v>104</v>
      </c>
      <c r="F15781" s="34">
        <v>42</v>
      </c>
      <c r="G15781" s="34">
        <v>100</v>
      </c>
      <c r="H15781" s="34">
        <v>50</v>
      </c>
      <c r="I15781" s="34">
        <v>88</v>
      </c>
      <c r="J15781" s="34">
        <v>44</v>
      </c>
      <c r="K15781" s="34">
        <v>117</v>
      </c>
      <c r="L15781" s="34">
        <v>19</v>
      </c>
      <c r="M15781" s="34">
        <v>92</v>
      </c>
      <c r="N15781" s="34">
        <v>37</v>
      </c>
      <c r="O15781" s="34">
        <v>77</v>
      </c>
      <c r="P15781" s="34">
        <v>43</v>
      </c>
      <c r="Q15781" s="34">
        <v>122</v>
      </c>
      <c r="R15781" s="34">
        <v>56</v>
      </c>
      <c r="S15781" s="34">
        <v>131</v>
      </c>
      <c r="T15781" s="34">
        <v>25</v>
      </c>
      <c r="U15781" s="34">
        <v>70</v>
      </c>
      <c r="V15781" s="34">
        <v>72</v>
      </c>
      <c r="W15781" s="34">
        <v>83</v>
      </c>
      <c r="X15781" s="34">
        <v>51</v>
      </c>
      <c r="Y15781" s="34">
        <v>63</v>
      </c>
      <c r="Z15781" s="34">
        <v>96</v>
      </c>
      <c r="AA15781" s="34">
        <v>136</v>
      </c>
      <c r="AB15781" s="34">
        <v>55</v>
      </c>
      <c r="AC15781" s="34">
        <v>127</v>
      </c>
    </row>
    <row r="15782" spans="1:29" x14ac:dyDescent="0.2">
      <c r="A15782" s="34" t="s">
        <v>76275</v>
      </c>
      <c r="B15782" s="34">
        <v>227</v>
      </c>
      <c r="C15782" s="34">
        <v>239</v>
      </c>
      <c r="D15782" s="34">
        <v>365</v>
      </c>
      <c r="E15782" s="34">
        <v>348</v>
      </c>
      <c r="F15782" s="34">
        <v>296</v>
      </c>
      <c r="G15782" s="34">
        <v>323</v>
      </c>
      <c r="H15782" s="34">
        <v>321</v>
      </c>
      <c r="I15782" s="34">
        <v>251</v>
      </c>
      <c r="J15782" s="34">
        <v>234</v>
      </c>
      <c r="K15782" s="34">
        <v>310</v>
      </c>
      <c r="L15782" s="34">
        <v>157</v>
      </c>
      <c r="M15782" s="34">
        <v>223</v>
      </c>
      <c r="N15782" s="34">
        <v>274</v>
      </c>
      <c r="O15782" s="34">
        <v>261</v>
      </c>
      <c r="P15782" s="34">
        <v>269</v>
      </c>
      <c r="Q15782" s="34">
        <v>332</v>
      </c>
      <c r="R15782" s="34">
        <v>339</v>
      </c>
      <c r="S15782" s="34">
        <v>342</v>
      </c>
      <c r="T15782" s="34">
        <v>273</v>
      </c>
      <c r="U15782" s="34">
        <v>279</v>
      </c>
      <c r="V15782" s="34">
        <v>321</v>
      </c>
      <c r="W15782" s="34">
        <v>349</v>
      </c>
      <c r="X15782" s="34">
        <v>374</v>
      </c>
      <c r="Y15782" s="34">
        <v>275</v>
      </c>
      <c r="Z15782" s="34">
        <v>357</v>
      </c>
      <c r="AA15782" s="34">
        <v>364</v>
      </c>
      <c r="AB15782" s="34">
        <v>279</v>
      </c>
      <c r="AC15782" s="34">
        <v>462</v>
      </c>
    </row>
    <row r="15783" spans="1:29" x14ac:dyDescent="0.2">
      <c r="A15783" s="34" t="s">
        <v>76276</v>
      </c>
      <c r="B15783" s="34">
        <v>220</v>
      </c>
      <c r="C15783" s="34">
        <v>429</v>
      </c>
      <c r="D15783" s="34">
        <v>332</v>
      </c>
      <c r="E15783" s="34">
        <v>456</v>
      </c>
      <c r="F15783" s="34">
        <v>322</v>
      </c>
      <c r="G15783" s="34">
        <v>477</v>
      </c>
      <c r="H15783" s="34">
        <v>307</v>
      </c>
      <c r="I15783" s="34">
        <v>407</v>
      </c>
      <c r="J15783" s="34">
        <v>314</v>
      </c>
      <c r="K15783" s="34">
        <v>413</v>
      </c>
      <c r="L15783" s="34">
        <v>265</v>
      </c>
      <c r="M15783" s="34">
        <v>352</v>
      </c>
      <c r="N15783" s="34">
        <v>254</v>
      </c>
      <c r="O15783" s="34">
        <v>361</v>
      </c>
      <c r="P15783" s="34">
        <v>274</v>
      </c>
      <c r="Q15783" s="34">
        <v>507</v>
      </c>
      <c r="R15783" s="34">
        <v>410</v>
      </c>
      <c r="S15783" s="34">
        <v>446</v>
      </c>
      <c r="T15783" s="34">
        <v>279</v>
      </c>
      <c r="U15783" s="34">
        <v>466</v>
      </c>
      <c r="V15783" s="34">
        <v>334</v>
      </c>
      <c r="W15783" s="34">
        <v>456</v>
      </c>
      <c r="X15783" s="34">
        <v>409</v>
      </c>
      <c r="Y15783" s="34">
        <v>370</v>
      </c>
      <c r="Z15783" s="34">
        <v>324</v>
      </c>
      <c r="AA15783" s="34">
        <v>473</v>
      </c>
      <c r="AB15783" s="34">
        <v>378</v>
      </c>
      <c r="AC15783" s="34">
        <v>593</v>
      </c>
    </row>
    <row r="15784" spans="1:29" x14ac:dyDescent="0.2">
      <c r="A15784" s="34" t="s">
        <v>76277</v>
      </c>
      <c r="B15784" s="34">
        <v>193</v>
      </c>
      <c r="C15784" s="34">
        <v>266</v>
      </c>
      <c r="D15784" s="34">
        <v>325</v>
      </c>
      <c r="E15784" s="34">
        <v>306</v>
      </c>
      <c r="F15784" s="34">
        <v>308</v>
      </c>
      <c r="G15784" s="34">
        <v>314</v>
      </c>
      <c r="H15784" s="34">
        <v>301</v>
      </c>
      <c r="I15784" s="34">
        <v>262</v>
      </c>
      <c r="J15784" s="34">
        <v>302</v>
      </c>
      <c r="K15784" s="34">
        <v>274</v>
      </c>
      <c r="L15784" s="34">
        <v>258</v>
      </c>
      <c r="M15784" s="34">
        <v>263</v>
      </c>
      <c r="N15784" s="34">
        <v>273</v>
      </c>
      <c r="O15784" s="34">
        <v>275</v>
      </c>
      <c r="P15784" s="34">
        <v>271</v>
      </c>
      <c r="Q15784" s="34">
        <v>342</v>
      </c>
      <c r="R15784" s="34">
        <v>338</v>
      </c>
      <c r="S15784" s="34">
        <v>354</v>
      </c>
      <c r="T15784" s="34">
        <v>342</v>
      </c>
      <c r="U15784" s="34">
        <v>274</v>
      </c>
      <c r="V15784" s="34">
        <v>407</v>
      </c>
      <c r="W15784" s="34">
        <v>340</v>
      </c>
      <c r="X15784" s="34">
        <v>400</v>
      </c>
      <c r="Y15784" s="34">
        <v>330</v>
      </c>
      <c r="Z15784" s="34">
        <v>386</v>
      </c>
      <c r="AA15784" s="34">
        <v>309</v>
      </c>
      <c r="AB15784" s="34">
        <v>349</v>
      </c>
      <c r="AC15784" s="34">
        <v>335</v>
      </c>
    </row>
    <row r="15785" spans="1:29" x14ac:dyDescent="0.2">
      <c r="A15785" s="34" t="s">
        <v>76278</v>
      </c>
      <c r="B15785" s="34">
        <v>139</v>
      </c>
      <c r="C15785" s="34">
        <v>162</v>
      </c>
      <c r="D15785" s="34">
        <v>199</v>
      </c>
      <c r="E15785" s="34">
        <v>204</v>
      </c>
      <c r="F15785" s="34">
        <v>215</v>
      </c>
      <c r="G15785" s="34">
        <v>234</v>
      </c>
      <c r="H15785" s="34">
        <v>212</v>
      </c>
      <c r="I15785" s="34">
        <v>183</v>
      </c>
      <c r="J15785" s="34">
        <v>203</v>
      </c>
      <c r="K15785" s="34">
        <v>245</v>
      </c>
      <c r="L15785" s="34">
        <v>150</v>
      </c>
      <c r="M15785" s="34">
        <v>161</v>
      </c>
      <c r="N15785" s="34">
        <v>198</v>
      </c>
      <c r="O15785" s="34">
        <v>170</v>
      </c>
      <c r="P15785" s="34">
        <v>160</v>
      </c>
      <c r="Q15785" s="34">
        <v>288</v>
      </c>
      <c r="R15785" s="34">
        <v>268</v>
      </c>
      <c r="S15785" s="34">
        <v>221</v>
      </c>
      <c r="T15785" s="34">
        <v>190</v>
      </c>
      <c r="U15785" s="34">
        <v>176</v>
      </c>
      <c r="V15785" s="34">
        <v>242</v>
      </c>
      <c r="W15785" s="34">
        <v>220</v>
      </c>
      <c r="X15785" s="34">
        <v>254</v>
      </c>
      <c r="Y15785" s="34">
        <v>210</v>
      </c>
      <c r="Z15785" s="34">
        <v>166</v>
      </c>
      <c r="AA15785" s="34">
        <v>224</v>
      </c>
      <c r="AB15785" s="34">
        <v>270</v>
      </c>
      <c r="AC15785" s="34">
        <v>342</v>
      </c>
    </row>
    <row r="15786" spans="1:29" x14ac:dyDescent="0.2">
      <c r="A15786" s="34" t="s">
        <v>76279</v>
      </c>
      <c r="B15786" s="34">
        <v>143</v>
      </c>
      <c r="C15786" s="34">
        <v>132</v>
      </c>
      <c r="D15786" s="34">
        <v>136</v>
      </c>
      <c r="E15786" s="34">
        <v>189</v>
      </c>
      <c r="F15786" s="34">
        <v>100</v>
      </c>
      <c r="G15786" s="34">
        <v>188</v>
      </c>
      <c r="H15786" s="34">
        <v>143</v>
      </c>
      <c r="I15786" s="34">
        <v>177</v>
      </c>
      <c r="J15786" s="34">
        <v>143</v>
      </c>
      <c r="K15786" s="34">
        <v>199</v>
      </c>
      <c r="L15786" s="34">
        <v>107</v>
      </c>
      <c r="M15786" s="34">
        <v>150</v>
      </c>
      <c r="N15786" s="34">
        <v>72</v>
      </c>
      <c r="O15786" s="34">
        <v>149</v>
      </c>
      <c r="P15786" s="34">
        <v>105</v>
      </c>
      <c r="Q15786" s="34">
        <v>280</v>
      </c>
      <c r="R15786" s="34">
        <v>186</v>
      </c>
      <c r="S15786" s="34">
        <v>162</v>
      </c>
      <c r="T15786" s="34">
        <v>137</v>
      </c>
      <c r="U15786" s="34">
        <v>164</v>
      </c>
      <c r="V15786" s="34">
        <v>138</v>
      </c>
      <c r="W15786" s="34">
        <v>181</v>
      </c>
      <c r="X15786" s="34">
        <v>179</v>
      </c>
      <c r="Y15786" s="34">
        <v>217</v>
      </c>
      <c r="Z15786" s="34">
        <v>182</v>
      </c>
      <c r="AA15786" s="34">
        <v>248</v>
      </c>
      <c r="AB15786" s="34">
        <v>177</v>
      </c>
      <c r="AC15786" s="34">
        <v>291</v>
      </c>
    </row>
    <row r="15787" spans="1:29" x14ac:dyDescent="0.2">
      <c r="A15787" s="34" t="s">
        <v>76280</v>
      </c>
      <c r="B15787" s="34">
        <v>161</v>
      </c>
      <c r="C15787" s="34">
        <v>152</v>
      </c>
      <c r="D15787" s="34">
        <v>204</v>
      </c>
      <c r="E15787" s="34">
        <v>158</v>
      </c>
      <c r="F15787" s="34">
        <v>171</v>
      </c>
      <c r="G15787" s="34">
        <v>180</v>
      </c>
      <c r="H15787" s="34">
        <v>201</v>
      </c>
      <c r="I15787" s="34">
        <v>166</v>
      </c>
      <c r="J15787" s="34">
        <v>144</v>
      </c>
      <c r="K15787" s="34">
        <v>188</v>
      </c>
      <c r="L15787" s="34">
        <v>121</v>
      </c>
      <c r="M15787" s="34">
        <v>166</v>
      </c>
      <c r="N15787" s="34">
        <v>104</v>
      </c>
      <c r="O15787" s="34">
        <v>171</v>
      </c>
      <c r="P15787" s="34">
        <v>148</v>
      </c>
      <c r="Q15787" s="34">
        <v>206</v>
      </c>
      <c r="R15787" s="34">
        <v>186</v>
      </c>
      <c r="S15787" s="34">
        <v>189</v>
      </c>
      <c r="T15787" s="34">
        <v>130</v>
      </c>
      <c r="U15787" s="34">
        <v>126</v>
      </c>
      <c r="V15787" s="34">
        <v>175</v>
      </c>
      <c r="W15787" s="34">
        <v>214</v>
      </c>
      <c r="X15787" s="34">
        <v>184</v>
      </c>
      <c r="Y15787" s="34">
        <v>148</v>
      </c>
      <c r="Z15787" s="34">
        <v>147</v>
      </c>
      <c r="AA15787" s="34">
        <v>210</v>
      </c>
      <c r="AB15787" s="34">
        <v>205</v>
      </c>
      <c r="AC15787" s="34">
        <v>280</v>
      </c>
    </row>
    <row r="15788" spans="1:29" x14ac:dyDescent="0.2">
      <c r="A15788" s="34" t="s">
        <v>76281</v>
      </c>
      <c r="B15788" s="34">
        <v>133</v>
      </c>
      <c r="C15788" s="34">
        <v>160</v>
      </c>
      <c r="D15788" s="34">
        <v>111</v>
      </c>
      <c r="E15788" s="34">
        <v>174</v>
      </c>
      <c r="F15788" s="34">
        <v>106</v>
      </c>
      <c r="G15788" s="34">
        <v>205</v>
      </c>
      <c r="H15788" s="34">
        <v>127</v>
      </c>
      <c r="I15788" s="34">
        <v>179</v>
      </c>
      <c r="J15788" s="34">
        <v>101</v>
      </c>
      <c r="K15788" s="34">
        <v>210</v>
      </c>
      <c r="L15788" s="34">
        <v>120</v>
      </c>
      <c r="M15788" s="34">
        <v>199</v>
      </c>
      <c r="N15788" s="34">
        <v>84</v>
      </c>
      <c r="O15788" s="34">
        <v>151</v>
      </c>
      <c r="P15788" s="34">
        <v>84</v>
      </c>
      <c r="Q15788" s="34">
        <v>211</v>
      </c>
      <c r="R15788" s="34">
        <v>168</v>
      </c>
      <c r="S15788" s="34">
        <v>201</v>
      </c>
      <c r="T15788" s="34">
        <v>90</v>
      </c>
      <c r="U15788" s="34">
        <v>167</v>
      </c>
      <c r="V15788" s="34">
        <v>139</v>
      </c>
      <c r="W15788" s="34">
        <v>270</v>
      </c>
      <c r="X15788" s="34">
        <v>128</v>
      </c>
      <c r="Y15788" s="34">
        <v>219</v>
      </c>
      <c r="Z15788" s="34">
        <v>133</v>
      </c>
      <c r="AA15788" s="34">
        <v>220</v>
      </c>
      <c r="AB15788" s="34">
        <v>173</v>
      </c>
      <c r="AC15788" s="34">
        <v>272</v>
      </c>
    </row>
    <row r="15789" spans="1:29" x14ac:dyDescent="0.2">
      <c r="A15789" s="34" t="s">
        <v>76282</v>
      </c>
      <c r="B15789" s="34">
        <v>70</v>
      </c>
      <c r="C15789" s="34">
        <v>100</v>
      </c>
      <c r="D15789" s="34">
        <v>72</v>
      </c>
      <c r="E15789" s="34">
        <v>108</v>
      </c>
      <c r="F15789" s="34">
        <v>92</v>
      </c>
      <c r="G15789" s="34">
        <v>102</v>
      </c>
      <c r="H15789" s="34">
        <v>82</v>
      </c>
      <c r="I15789" s="34">
        <v>97</v>
      </c>
      <c r="J15789" s="34">
        <v>83</v>
      </c>
      <c r="K15789" s="34">
        <v>104</v>
      </c>
      <c r="L15789" s="34">
        <v>65</v>
      </c>
      <c r="M15789" s="34">
        <v>61</v>
      </c>
      <c r="N15789" s="34">
        <v>58</v>
      </c>
      <c r="O15789" s="34">
        <v>109</v>
      </c>
      <c r="P15789" s="34">
        <v>63</v>
      </c>
      <c r="Q15789" s="34">
        <v>138</v>
      </c>
      <c r="R15789" s="34">
        <v>92</v>
      </c>
      <c r="S15789" s="34">
        <v>149</v>
      </c>
      <c r="T15789" s="34">
        <v>105</v>
      </c>
      <c r="U15789" s="34">
        <v>113</v>
      </c>
      <c r="V15789" s="34">
        <v>101</v>
      </c>
      <c r="W15789" s="34">
        <v>133</v>
      </c>
      <c r="X15789" s="34">
        <v>103</v>
      </c>
      <c r="Y15789" s="34">
        <v>122</v>
      </c>
      <c r="Z15789" s="34">
        <v>114</v>
      </c>
      <c r="AA15789" s="34">
        <v>181</v>
      </c>
      <c r="AB15789" s="34">
        <v>128</v>
      </c>
      <c r="AC15789" s="34">
        <v>141</v>
      </c>
    </row>
    <row r="15790" spans="1:29" x14ac:dyDescent="0.2">
      <c r="A15790" s="34" t="s">
        <v>76283</v>
      </c>
      <c r="B15790" s="34">
        <v>0</v>
      </c>
      <c r="C15790" s="34">
        <v>0</v>
      </c>
      <c r="D15790" s="34">
        <v>0</v>
      </c>
      <c r="E15790" s="34">
        <v>0</v>
      </c>
      <c r="F15790" s="34">
        <v>0</v>
      </c>
      <c r="G15790" s="34">
        <v>0</v>
      </c>
      <c r="H15790" s="34">
        <v>0</v>
      </c>
      <c r="I15790" s="34">
        <v>0</v>
      </c>
      <c r="J15790" s="34">
        <v>0</v>
      </c>
      <c r="K15790" s="34">
        <v>0</v>
      </c>
      <c r="L15790" s="34">
        <v>0</v>
      </c>
      <c r="M15790" s="34">
        <v>0</v>
      </c>
      <c r="N15790" s="34">
        <v>0</v>
      </c>
      <c r="O15790" s="34">
        <v>0</v>
      </c>
      <c r="P15790" s="34">
        <v>0</v>
      </c>
      <c r="Q15790" s="34">
        <v>0</v>
      </c>
      <c r="R15790" s="34">
        <v>0</v>
      </c>
      <c r="S15790" s="34">
        <v>0</v>
      </c>
      <c r="T15790" s="34">
        <v>0</v>
      </c>
      <c r="U15790" s="34">
        <v>0</v>
      </c>
      <c r="V15790" s="34">
        <v>0</v>
      </c>
      <c r="W15790" s="34">
        <v>0</v>
      </c>
      <c r="X15790" s="34">
        <v>0</v>
      </c>
      <c r="Y15790" s="34">
        <v>0</v>
      </c>
      <c r="Z15790" s="34">
        <v>0</v>
      </c>
      <c r="AA15790" s="34">
        <v>0</v>
      </c>
      <c r="AB15790" s="34">
        <v>0</v>
      </c>
      <c r="AC15790" s="34">
        <v>0</v>
      </c>
    </row>
    <row r="15791" spans="1:29" x14ac:dyDescent="0.2">
      <c r="A15791" s="34" t="s">
        <v>76284</v>
      </c>
      <c r="B15791" s="34">
        <v>225</v>
      </c>
      <c r="C15791" s="34">
        <v>263</v>
      </c>
      <c r="D15791" s="34">
        <v>270</v>
      </c>
      <c r="E15791" s="34">
        <v>224</v>
      </c>
      <c r="F15791" s="34">
        <v>279</v>
      </c>
      <c r="G15791" s="34">
        <v>243</v>
      </c>
      <c r="H15791" s="34">
        <v>292</v>
      </c>
      <c r="I15791" s="34">
        <v>238</v>
      </c>
      <c r="J15791" s="34">
        <v>271</v>
      </c>
      <c r="K15791" s="34">
        <v>317</v>
      </c>
      <c r="L15791" s="34">
        <v>260</v>
      </c>
      <c r="M15791" s="34">
        <v>243</v>
      </c>
      <c r="N15791" s="34">
        <v>254</v>
      </c>
      <c r="O15791" s="34">
        <v>214</v>
      </c>
      <c r="P15791" s="34">
        <v>265</v>
      </c>
      <c r="Q15791" s="34">
        <v>355</v>
      </c>
      <c r="R15791" s="34">
        <v>300</v>
      </c>
      <c r="S15791" s="34">
        <v>317</v>
      </c>
      <c r="T15791" s="34">
        <v>261</v>
      </c>
      <c r="U15791" s="34">
        <v>286</v>
      </c>
      <c r="V15791" s="34">
        <v>373</v>
      </c>
      <c r="W15791" s="34">
        <v>365</v>
      </c>
      <c r="X15791" s="34">
        <v>381</v>
      </c>
      <c r="Y15791" s="34">
        <v>360</v>
      </c>
      <c r="Z15791" s="34">
        <v>302</v>
      </c>
      <c r="AA15791" s="34">
        <v>383</v>
      </c>
      <c r="AB15791" s="34">
        <v>398</v>
      </c>
      <c r="AC15791" s="34">
        <v>430</v>
      </c>
    </row>
    <row r="15792" spans="1:29" x14ac:dyDescent="0.2">
      <c r="A15792" s="34" t="s">
        <v>76285</v>
      </c>
      <c r="B15792" s="34">
        <v>521</v>
      </c>
      <c r="C15792" s="34">
        <v>552</v>
      </c>
      <c r="D15792" s="34">
        <v>605</v>
      </c>
      <c r="E15792" s="34">
        <v>574</v>
      </c>
      <c r="F15792" s="34">
        <v>596</v>
      </c>
      <c r="G15792" s="34">
        <v>692</v>
      </c>
      <c r="H15792" s="34">
        <v>534</v>
      </c>
      <c r="I15792" s="34">
        <v>528</v>
      </c>
      <c r="J15792" s="34">
        <v>656</v>
      </c>
      <c r="K15792" s="34">
        <v>576</v>
      </c>
      <c r="L15792" s="34">
        <v>616</v>
      </c>
      <c r="M15792" s="34">
        <v>518</v>
      </c>
      <c r="N15792" s="34">
        <v>584</v>
      </c>
      <c r="O15792" s="34">
        <v>522</v>
      </c>
      <c r="P15792" s="34">
        <v>640</v>
      </c>
      <c r="Q15792" s="34">
        <v>853</v>
      </c>
      <c r="R15792" s="34">
        <v>875</v>
      </c>
      <c r="S15792" s="34">
        <v>627</v>
      </c>
      <c r="T15792" s="34">
        <v>878</v>
      </c>
      <c r="U15792" s="34">
        <v>655</v>
      </c>
      <c r="V15792" s="34">
        <v>823</v>
      </c>
      <c r="W15792" s="34">
        <v>905</v>
      </c>
      <c r="X15792" s="34">
        <v>749</v>
      </c>
      <c r="Y15792" s="34">
        <v>842</v>
      </c>
      <c r="Z15792" s="34">
        <v>682</v>
      </c>
      <c r="AA15792" s="34">
        <v>774</v>
      </c>
      <c r="AB15792" s="34">
        <v>1032</v>
      </c>
      <c r="AC15792" s="34">
        <v>990</v>
      </c>
    </row>
    <row r="15793" spans="1:29" x14ac:dyDescent="0.2">
      <c r="A15793" s="34" t="s">
        <v>76286</v>
      </c>
      <c r="B15793" s="34">
        <v>163</v>
      </c>
      <c r="C15793" s="34">
        <v>220</v>
      </c>
      <c r="D15793" s="34">
        <v>173</v>
      </c>
      <c r="E15793" s="34">
        <v>324</v>
      </c>
      <c r="F15793" s="34">
        <v>197</v>
      </c>
      <c r="G15793" s="34">
        <v>238</v>
      </c>
      <c r="H15793" s="34">
        <v>157</v>
      </c>
      <c r="I15793" s="34">
        <v>190</v>
      </c>
      <c r="J15793" s="34">
        <v>151</v>
      </c>
      <c r="K15793" s="34">
        <v>257</v>
      </c>
      <c r="L15793" s="34">
        <v>117</v>
      </c>
      <c r="M15793" s="34">
        <v>240</v>
      </c>
      <c r="N15793" s="34">
        <v>175</v>
      </c>
      <c r="O15793" s="34">
        <v>206</v>
      </c>
      <c r="P15793" s="34">
        <v>162</v>
      </c>
      <c r="Q15793" s="34">
        <v>283</v>
      </c>
      <c r="R15793" s="34">
        <v>202</v>
      </c>
      <c r="S15793" s="34">
        <v>338</v>
      </c>
      <c r="T15793" s="34">
        <v>175</v>
      </c>
      <c r="U15793" s="34">
        <v>216</v>
      </c>
      <c r="V15793" s="34">
        <v>205</v>
      </c>
      <c r="W15793" s="34">
        <v>257</v>
      </c>
      <c r="X15793" s="34">
        <v>238</v>
      </c>
      <c r="Y15793" s="34">
        <v>197</v>
      </c>
      <c r="Z15793" s="34">
        <v>203</v>
      </c>
      <c r="AA15793" s="34">
        <v>310</v>
      </c>
      <c r="AB15793" s="34">
        <v>206</v>
      </c>
      <c r="AC15793" s="34">
        <v>380</v>
      </c>
    </row>
    <row r="15794" spans="1:29" x14ac:dyDescent="0.2">
      <c r="A15794" s="34" t="s">
        <v>76287</v>
      </c>
      <c r="B15794" s="34">
        <v>314</v>
      </c>
      <c r="C15794" s="34">
        <v>348</v>
      </c>
      <c r="D15794" s="34">
        <v>332</v>
      </c>
      <c r="E15794" s="34">
        <v>292</v>
      </c>
      <c r="F15794" s="34">
        <v>350</v>
      </c>
      <c r="G15794" s="34">
        <v>332</v>
      </c>
      <c r="H15794" s="34">
        <v>287</v>
      </c>
      <c r="I15794" s="34">
        <v>272</v>
      </c>
      <c r="J15794" s="34">
        <v>299</v>
      </c>
      <c r="K15794" s="34">
        <v>327</v>
      </c>
      <c r="L15794" s="34">
        <v>346</v>
      </c>
      <c r="M15794" s="34">
        <v>253</v>
      </c>
      <c r="N15794" s="34">
        <v>316</v>
      </c>
      <c r="O15794" s="34">
        <v>287</v>
      </c>
      <c r="P15794" s="34">
        <v>311</v>
      </c>
      <c r="Q15794" s="34">
        <v>397</v>
      </c>
      <c r="R15794" s="34">
        <v>394</v>
      </c>
      <c r="S15794" s="34">
        <v>350</v>
      </c>
      <c r="T15794" s="34">
        <v>458</v>
      </c>
      <c r="U15794" s="34">
        <v>391</v>
      </c>
      <c r="V15794" s="34">
        <v>418</v>
      </c>
      <c r="W15794" s="34">
        <v>511</v>
      </c>
      <c r="X15794" s="34">
        <v>430</v>
      </c>
      <c r="Y15794" s="34">
        <v>405</v>
      </c>
      <c r="Z15794" s="34">
        <v>365</v>
      </c>
      <c r="AA15794" s="34">
        <v>378</v>
      </c>
      <c r="AB15794" s="34">
        <v>487</v>
      </c>
      <c r="AC15794" s="34">
        <v>598</v>
      </c>
    </row>
    <row r="15795" spans="1:29" x14ac:dyDescent="0.2">
      <c r="A15795" s="34" t="s">
        <v>76288</v>
      </c>
      <c r="B15795" s="34">
        <v>311</v>
      </c>
      <c r="C15795" s="34">
        <v>495</v>
      </c>
      <c r="D15795" s="34">
        <v>460</v>
      </c>
      <c r="E15795" s="34">
        <v>531</v>
      </c>
      <c r="F15795" s="34">
        <v>446</v>
      </c>
      <c r="G15795" s="34">
        <v>637</v>
      </c>
      <c r="H15795" s="34">
        <v>436</v>
      </c>
      <c r="I15795" s="34">
        <v>500</v>
      </c>
      <c r="J15795" s="34">
        <v>393</v>
      </c>
      <c r="K15795" s="34">
        <v>585</v>
      </c>
      <c r="L15795" s="34">
        <v>329</v>
      </c>
      <c r="M15795" s="34">
        <v>443</v>
      </c>
      <c r="N15795" s="34">
        <v>361</v>
      </c>
      <c r="O15795" s="34">
        <v>529</v>
      </c>
      <c r="P15795" s="34">
        <v>374</v>
      </c>
      <c r="Q15795" s="34">
        <v>679</v>
      </c>
      <c r="R15795" s="34">
        <v>578</v>
      </c>
      <c r="S15795" s="34">
        <v>649</v>
      </c>
      <c r="T15795" s="34">
        <v>427</v>
      </c>
      <c r="U15795" s="34">
        <v>593</v>
      </c>
      <c r="V15795" s="34">
        <v>423</v>
      </c>
      <c r="W15795" s="34">
        <v>667</v>
      </c>
      <c r="X15795" s="34">
        <v>561</v>
      </c>
      <c r="Y15795" s="34">
        <v>617</v>
      </c>
      <c r="Z15795" s="34">
        <v>504</v>
      </c>
      <c r="AA15795" s="34">
        <v>674</v>
      </c>
      <c r="AB15795" s="34">
        <v>563</v>
      </c>
      <c r="AC15795" s="34">
        <v>878</v>
      </c>
    </row>
    <row r="15796" spans="1:29" x14ac:dyDescent="0.2">
      <c r="A15796" s="34" t="s">
        <v>76289</v>
      </c>
      <c r="B15796" s="34">
        <v>17</v>
      </c>
      <c r="C15796" s="34">
        <v>31</v>
      </c>
      <c r="D15796" s="34">
        <v>30</v>
      </c>
      <c r="E15796" s="34">
        <v>19</v>
      </c>
      <c r="F15796" s="34">
        <v>21</v>
      </c>
      <c r="G15796" s="34">
        <v>23</v>
      </c>
      <c r="H15796" s="34">
        <v>10</v>
      </c>
      <c r="I15796" s="34">
        <v>20</v>
      </c>
      <c r="J15796" s="34">
        <v>25</v>
      </c>
      <c r="K15796" s="34">
        <v>45</v>
      </c>
      <c r="L15796" s="34">
        <v>10</v>
      </c>
      <c r="M15796" s="34">
        <v>11</v>
      </c>
      <c r="N15796" s="34">
        <v>22</v>
      </c>
      <c r="O15796" s="34">
        <v>15</v>
      </c>
      <c r="P15796" s="34">
        <v>16</v>
      </c>
      <c r="Q15796" s="34">
        <v>33</v>
      </c>
      <c r="R15796" s="34">
        <v>9</v>
      </c>
      <c r="S15796" s="34">
        <v>25</v>
      </c>
      <c r="T15796" s="34">
        <v>17</v>
      </c>
      <c r="U15796" s="34">
        <v>24</v>
      </c>
      <c r="V15796" s="34">
        <v>20</v>
      </c>
      <c r="W15796" s="34">
        <v>24</v>
      </c>
      <c r="X15796" s="34">
        <v>19</v>
      </c>
      <c r="Y15796" s="34">
        <v>20</v>
      </c>
      <c r="Z15796" s="34">
        <v>37</v>
      </c>
      <c r="AA15796" s="34">
        <v>26</v>
      </c>
      <c r="AB15796" s="34">
        <v>11</v>
      </c>
      <c r="AC15796" s="34">
        <v>37</v>
      </c>
    </row>
    <row r="15797" spans="1:29" x14ac:dyDescent="0.2">
      <c r="A15797" s="34" t="s">
        <v>76290</v>
      </c>
      <c r="B15797" s="34">
        <v>176</v>
      </c>
      <c r="C15797" s="34">
        <v>173</v>
      </c>
      <c r="D15797" s="34">
        <v>204</v>
      </c>
      <c r="E15797" s="34">
        <v>165</v>
      </c>
      <c r="F15797" s="34">
        <v>208</v>
      </c>
      <c r="G15797" s="34">
        <v>157</v>
      </c>
      <c r="H15797" s="34">
        <v>213</v>
      </c>
      <c r="I15797" s="34">
        <v>199</v>
      </c>
      <c r="J15797" s="34">
        <v>175</v>
      </c>
      <c r="K15797" s="34">
        <v>183</v>
      </c>
      <c r="L15797" s="34">
        <v>238</v>
      </c>
      <c r="M15797" s="34">
        <v>164</v>
      </c>
      <c r="N15797" s="34">
        <v>172</v>
      </c>
      <c r="O15797" s="34">
        <v>156</v>
      </c>
      <c r="P15797" s="34">
        <v>207</v>
      </c>
      <c r="Q15797" s="34">
        <v>235</v>
      </c>
      <c r="R15797" s="34">
        <v>263</v>
      </c>
      <c r="S15797" s="34">
        <v>235</v>
      </c>
      <c r="T15797" s="34">
        <v>261</v>
      </c>
      <c r="U15797" s="34">
        <v>177</v>
      </c>
      <c r="V15797" s="34">
        <v>273</v>
      </c>
      <c r="W15797" s="34">
        <v>197</v>
      </c>
      <c r="X15797" s="34">
        <v>221</v>
      </c>
      <c r="Y15797" s="34">
        <v>235</v>
      </c>
      <c r="Z15797" s="34">
        <v>228</v>
      </c>
      <c r="AA15797" s="34">
        <v>262</v>
      </c>
      <c r="AB15797" s="34">
        <v>296</v>
      </c>
      <c r="AC15797" s="34">
        <v>326</v>
      </c>
    </row>
    <row r="15798" spans="1:29" x14ac:dyDescent="0.2">
      <c r="A15798" s="34" t="s">
        <v>76291</v>
      </c>
      <c r="B15798" s="34">
        <v>67</v>
      </c>
      <c r="C15798" s="34">
        <v>88</v>
      </c>
      <c r="D15798" s="34">
        <v>89</v>
      </c>
      <c r="E15798" s="34">
        <v>88</v>
      </c>
      <c r="F15798" s="34">
        <v>106</v>
      </c>
      <c r="G15798" s="34">
        <v>76</v>
      </c>
      <c r="H15798" s="34">
        <v>104</v>
      </c>
      <c r="I15798" s="34">
        <v>130</v>
      </c>
      <c r="J15798" s="34">
        <v>73</v>
      </c>
      <c r="K15798" s="34">
        <v>129</v>
      </c>
      <c r="L15798" s="34">
        <v>62</v>
      </c>
      <c r="M15798" s="34">
        <v>98</v>
      </c>
      <c r="N15798" s="34">
        <v>57</v>
      </c>
      <c r="O15798" s="34">
        <v>78</v>
      </c>
      <c r="P15798" s="34">
        <v>60</v>
      </c>
      <c r="Q15798" s="34">
        <v>125</v>
      </c>
      <c r="R15798" s="34">
        <v>112</v>
      </c>
      <c r="S15798" s="34">
        <v>125</v>
      </c>
      <c r="T15798" s="34">
        <v>45</v>
      </c>
      <c r="U15798" s="34">
        <v>80</v>
      </c>
      <c r="V15798" s="34">
        <v>116</v>
      </c>
      <c r="W15798" s="34">
        <v>122</v>
      </c>
      <c r="X15798" s="34">
        <v>94</v>
      </c>
      <c r="Y15798" s="34">
        <v>126</v>
      </c>
      <c r="Z15798" s="34">
        <v>88</v>
      </c>
      <c r="AA15798" s="34">
        <v>137</v>
      </c>
      <c r="AB15798" s="34">
        <v>72</v>
      </c>
      <c r="AC15798" s="34">
        <v>159</v>
      </c>
    </row>
    <row r="15799" spans="1:29" x14ac:dyDescent="0.2">
      <c r="A15799" s="34" t="s">
        <v>76292</v>
      </c>
      <c r="B15799" s="34">
        <v>176</v>
      </c>
      <c r="C15799" s="34">
        <v>311</v>
      </c>
      <c r="D15799" s="34">
        <v>252</v>
      </c>
      <c r="E15799" s="34">
        <v>310</v>
      </c>
      <c r="F15799" s="34">
        <v>254</v>
      </c>
      <c r="G15799" s="34">
        <v>285</v>
      </c>
      <c r="H15799" s="34">
        <v>182</v>
      </c>
      <c r="I15799" s="34">
        <v>193</v>
      </c>
      <c r="J15799" s="34">
        <v>212</v>
      </c>
      <c r="K15799" s="34">
        <v>311</v>
      </c>
      <c r="L15799" s="34">
        <v>183</v>
      </c>
      <c r="M15799" s="34">
        <v>204</v>
      </c>
      <c r="N15799" s="34">
        <v>211</v>
      </c>
      <c r="O15799" s="34">
        <v>229</v>
      </c>
      <c r="P15799" s="34">
        <v>198</v>
      </c>
      <c r="Q15799" s="34">
        <v>357</v>
      </c>
      <c r="R15799" s="34">
        <v>327</v>
      </c>
      <c r="S15799" s="34">
        <v>317</v>
      </c>
      <c r="T15799" s="34">
        <v>257</v>
      </c>
      <c r="U15799" s="34">
        <v>227</v>
      </c>
      <c r="V15799" s="34">
        <v>227</v>
      </c>
      <c r="W15799" s="34">
        <v>281</v>
      </c>
      <c r="X15799" s="34">
        <v>277</v>
      </c>
      <c r="Y15799" s="34">
        <v>270</v>
      </c>
      <c r="Z15799" s="34">
        <v>307</v>
      </c>
      <c r="AA15799" s="34">
        <v>347</v>
      </c>
      <c r="AB15799" s="34">
        <v>322</v>
      </c>
      <c r="AC15799" s="34">
        <v>419</v>
      </c>
    </row>
    <row r="15800" spans="1:29" x14ac:dyDescent="0.2">
      <c r="A15800" s="34" t="s">
        <v>76293</v>
      </c>
      <c r="B15800" s="34">
        <v>508</v>
      </c>
      <c r="C15800" s="34">
        <v>594</v>
      </c>
      <c r="D15800" s="34">
        <v>650</v>
      </c>
      <c r="E15800" s="34">
        <v>660</v>
      </c>
      <c r="F15800" s="34">
        <v>717</v>
      </c>
      <c r="G15800" s="34">
        <v>540</v>
      </c>
      <c r="H15800" s="34">
        <v>688</v>
      </c>
      <c r="I15800" s="34">
        <v>532</v>
      </c>
      <c r="J15800" s="34">
        <v>670</v>
      </c>
      <c r="K15800" s="34">
        <v>575</v>
      </c>
      <c r="L15800" s="34">
        <v>647</v>
      </c>
      <c r="M15800" s="34">
        <v>500</v>
      </c>
      <c r="N15800" s="34">
        <v>555</v>
      </c>
      <c r="O15800" s="34">
        <v>453</v>
      </c>
      <c r="P15800" s="34">
        <v>648</v>
      </c>
      <c r="Q15800" s="34">
        <v>786</v>
      </c>
      <c r="R15800" s="34">
        <v>851</v>
      </c>
      <c r="S15800" s="34">
        <v>715</v>
      </c>
      <c r="T15800" s="34">
        <v>772</v>
      </c>
      <c r="U15800" s="34">
        <v>713</v>
      </c>
      <c r="V15800" s="34">
        <v>725</v>
      </c>
      <c r="W15800" s="34">
        <v>778</v>
      </c>
      <c r="X15800" s="34">
        <v>809</v>
      </c>
      <c r="Y15800" s="34">
        <v>802</v>
      </c>
      <c r="Z15800" s="34">
        <v>701</v>
      </c>
      <c r="AA15800" s="34">
        <v>846</v>
      </c>
      <c r="AB15800" s="34">
        <v>906</v>
      </c>
      <c r="AC15800" s="34">
        <v>1076</v>
      </c>
    </row>
    <row r="15801" spans="1:29" x14ac:dyDescent="0.2">
      <c r="A15801" s="34" t="s">
        <v>76294</v>
      </c>
      <c r="B15801" s="34">
        <v>120</v>
      </c>
      <c r="C15801" s="34">
        <v>83</v>
      </c>
      <c r="D15801" s="34">
        <v>104</v>
      </c>
      <c r="E15801" s="34">
        <v>124</v>
      </c>
      <c r="F15801" s="34">
        <v>134</v>
      </c>
      <c r="G15801" s="34">
        <v>97</v>
      </c>
      <c r="H15801" s="34">
        <v>109</v>
      </c>
      <c r="I15801" s="34">
        <v>79</v>
      </c>
      <c r="J15801" s="34">
        <v>105</v>
      </c>
      <c r="K15801" s="34">
        <v>140</v>
      </c>
      <c r="L15801" s="34">
        <v>103</v>
      </c>
      <c r="M15801" s="34">
        <v>111</v>
      </c>
      <c r="N15801" s="34">
        <v>116</v>
      </c>
      <c r="O15801" s="34">
        <v>117</v>
      </c>
      <c r="P15801" s="34">
        <v>135</v>
      </c>
      <c r="Q15801" s="34">
        <v>127</v>
      </c>
      <c r="R15801" s="34">
        <v>143</v>
      </c>
      <c r="S15801" s="34">
        <v>127</v>
      </c>
      <c r="T15801" s="34">
        <v>136</v>
      </c>
      <c r="U15801" s="34">
        <v>117</v>
      </c>
      <c r="V15801" s="34">
        <v>159</v>
      </c>
      <c r="W15801" s="34">
        <v>151</v>
      </c>
      <c r="X15801" s="34">
        <v>162</v>
      </c>
      <c r="Y15801" s="34">
        <v>111</v>
      </c>
      <c r="Z15801" s="34">
        <v>122</v>
      </c>
      <c r="AA15801" s="34">
        <v>160</v>
      </c>
      <c r="AB15801" s="34">
        <v>176</v>
      </c>
      <c r="AC15801" s="34">
        <v>160</v>
      </c>
    </row>
    <row r="15802" spans="1:29" x14ac:dyDescent="0.2">
      <c r="A15802" s="34" t="s">
        <v>76295</v>
      </c>
      <c r="B15802" s="34">
        <v>52</v>
      </c>
      <c r="C15802" s="34">
        <v>59</v>
      </c>
      <c r="D15802" s="34">
        <v>99</v>
      </c>
      <c r="E15802" s="34">
        <v>85</v>
      </c>
      <c r="F15802" s="34">
        <v>49</v>
      </c>
      <c r="G15802" s="34">
        <v>41</v>
      </c>
      <c r="H15802" s="34">
        <v>59</v>
      </c>
      <c r="I15802" s="34">
        <v>61</v>
      </c>
      <c r="J15802" s="34">
        <v>25</v>
      </c>
      <c r="K15802" s="34">
        <v>56</v>
      </c>
      <c r="L15802" s="34">
        <v>23</v>
      </c>
      <c r="M15802" s="34">
        <v>56</v>
      </c>
      <c r="N15802" s="34">
        <v>53</v>
      </c>
      <c r="O15802" s="34">
        <v>50</v>
      </c>
      <c r="P15802" s="34">
        <v>41</v>
      </c>
      <c r="Q15802" s="34">
        <v>95</v>
      </c>
      <c r="R15802" s="34">
        <v>67</v>
      </c>
      <c r="S15802" s="34">
        <v>116</v>
      </c>
      <c r="T15802" s="34">
        <v>26</v>
      </c>
      <c r="U15802" s="34">
        <v>49</v>
      </c>
      <c r="V15802" s="34">
        <v>77</v>
      </c>
      <c r="W15802" s="34">
        <v>41</v>
      </c>
      <c r="X15802" s="34">
        <v>60</v>
      </c>
      <c r="Y15802" s="34">
        <v>42</v>
      </c>
      <c r="Z15802" s="34">
        <v>74</v>
      </c>
      <c r="AA15802" s="34">
        <v>72</v>
      </c>
      <c r="AB15802" s="34">
        <v>36</v>
      </c>
      <c r="AC15802" s="34">
        <v>117</v>
      </c>
    </row>
    <row r="15803" spans="1:29" x14ac:dyDescent="0.2">
      <c r="A15803" s="34" t="s">
        <v>76296</v>
      </c>
      <c r="B15803" s="34">
        <v>665</v>
      </c>
      <c r="C15803" s="34">
        <v>741</v>
      </c>
      <c r="D15803" s="34">
        <v>777</v>
      </c>
      <c r="E15803" s="34">
        <v>824</v>
      </c>
      <c r="F15803" s="34">
        <v>889</v>
      </c>
      <c r="G15803" s="34">
        <v>865</v>
      </c>
      <c r="H15803" s="34">
        <v>899</v>
      </c>
      <c r="I15803" s="34">
        <v>748</v>
      </c>
      <c r="J15803" s="34">
        <v>831</v>
      </c>
      <c r="K15803" s="34">
        <v>786</v>
      </c>
      <c r="L15803" s="34">
        <v>743</v>
      </c>
      <c r="M15803" s="34">
        <v>731</v>
      </c>
      <c r="N15803" s="34">
        <v>755</v>
      </c>
      <c r="O15803" s="34">
        <v>802</v>
      </c>
      <c r="P15803" s="34">
        <v>833</v>
      </c>
      <c r="Q15803" s="34">
        <v>1036</v>
      </c>
      <c r="R15803" s="34">
        <v>1098</v>
      </c>
      <c r="S15803" s="34">
        <v>1020</v>
      </c>
      <c r="T15803" s="34">
        <v>980</v>
      </c>
      <c r="U15803" s="34">
        <v>866</v>
      </c>
      <c r="V15803" s="34">
        <v>1075</v>
      </c>
      <c r="W15803" s="34">
        <v>1010</v>
      </c>
      <c r="X15803" s="34">
        <v>1001</v>
      </c>
      <c r="Y15803" s="34">
        <v>1003</v>
      </c>
      <c r="Z15803" s="34">
        <v>856</v>
      </c>
      <c r="AA15803" s="34">
        <v>980</v>
      </c>
      <c r="AB15803" s="34">
        <v>1081</v>
      </c>
      <c r="AC15803" s="34">
        <v>1232</v>
      </c>
    </row>
    <row r="15804" spans="1:29" x14ac:dyDescent="0.2">
      <c r="A15804" s="34" t="s">
        <v>76297</v>
      </c>
      <c r="B15804" s="34">
        <v>91</v>
      </c>
      <c r="C15804" s="34">
        <v>184</v>
      </c>
      <c r="D15804" s="34">
        <v>205</v>
      </c>
      <c r="E15804" s="34">
        <v>182</v>
      </c>
      <c r="F15804" s="34">
        <v>144</v>
      </c>
      <c r="G15804" s="34">
        <v>246</v>
      </c>
      <c r="H15804" s="34">
        <v>153</v>
      </c>
      <c r="I15804" s="34">
        <v>155</v>
      </c>
      <c r="J15804" s="34">
        <v>120</v>
      </c>
      <c r="K15804" s="34">
        <v>198</v>
      </c>
      <c r="L15804" s="34">
        <v>64</v>
      </c>
      <c r="M15804" s="34">
        <v>144</v>
      </c>
      <c r="N15804" s="34">
        <v>140</v>
      </c>
      <c r="O15804" s="34">
        <v>147</v>
      </c>
      <c r="P15804" s="34">
        <v>161</v>
      </c>
      <c r="Q15804" s="34">
        <v>192</v>
      </c>
      <c r="R15804" s="34">
        <v>145</v>
      </c>
      <c r="S15804" s="34">
        <v>209</v>
      </c>
      <c r="T15804" s="34">
        <v>99</v>
      </c>
      <c r="U15804" s="34">
        <v>144</v>
      </c>
      <c r="V15804" s="34">
        <v>133</v>
      </c>
      <c r="W15804" s="34">
        <v>168</v>
      </c>
      <c r="X15804" s="34">
        <v>153</v>
      </c>
      <c r="Y15804" s="34">
        <v>130</v>
      </c>
      <c r="Z15804" s="34">
        <v>173</v>
      </c>
      <c r="AA15804" s="34">
        <v>225</v>
      </c>
      <c r="AB15804" s="34">
        <v>122</v>
      </c>
      <c r="AC15804" s="34">
        <v>261</v>
      </c>
    </row>
    <row r="15805" spans="1:29" x14ac:dyDescent="0.2">
      <c r="A15805" s="34" t="s">
        <v>76298</v>
      </c>
      <c r="B15805" s="34">
        <v>62</v>
      </c>
      <c r="C15805" s="34">
        <v>112</v>
      </c>
      <c r="D15805" s="34">
        <v>112</v>
      </c>
      <c r="E15805" s="34">
        <v>164</v>
      </c>
      <c r="F15805" s="34">
        <v>120</v>
      </c>
      <c r="G15805" s="34">
        <v>139</v>
      </c>
      <c r="H15805" s="34">
        <v>100</v>
      </c>
      <c r="I15805" s="34">
        <v>114</v>
      </c>
      <c r="J15805" s="34">
        <v>82</v>
      </c>
      <c r="K15805" s="34">
        <v>159</v>
      </c>
      <c r="L15805" s="34">
        <v>59</v>
      </c>
      <c r="M15805" s="34">
        <v>109</v>
      </c>
      <c r="N15805" s="34">
        <v>83</v>
      </c>
      <c r="O15805" s="34">
        <v>109</v>
      </c>
      <c r="P15805" s="34">
        <v>80</v>
      </c>
      <c r="Q15805" s="34">
        <v>146</v>
      </c>
      <c r="R15805" s="34">
        <v>121</v>
      </c>
      <c r="S15805" s="34">
        <v>163</v>
      </c>
      <c r="T15805" s="34">
        <v>74</v>
      </c>
      <c r="U15805" s="34">
        <v>126</v>
      </c>
      <c r="V15805" s="34">
        <v>133</v>
      </c>
      <c r="W15805" s="34">
        <v>124</v>
      </c>
      <c r="X15805" s="34">
        <v>144</v>
      </c>
      <c r="Y15805" s="34">
        <v>116</v>
      </c>
      <c r="Z15805" s="34">
        <v>135</v>
      </c>
      <c r="AA15805" s="34">
        <v>124</v>
      </c>
      <c r="AB15805" s="34">
        <v>63</v>
      </c>
      <c r="AC15805" s="34">
        <v>165</v>
      </c>
    </row>
    <row r="15806" spans="1:29" x14ac:dyDescent="0.2">
      <c r="A15806" s="34" t="s">
        <v>76299</v>
      </c>
      <c r="B15806" s="34">
        <v>196</v>
      </c>
      <c r="C15806" s="34">
        <v>431</v>
      </c>
      <c r="D15806" s="34">
        <v>441</v>
      </c>
      <c r="E15806" s="34">
        <v>450</v>
      </c>
      <c r="F15806" s="34">
        <v>408</v>
      </c>
      <c r="G15806" s="34">
        <v>544</v>
      </c>
      <c r="H15806" s="34">
        <v>314</v>
      </c>
      <c r="I15806" s="34">
        <v>372</v>
      </c>
      <c r="J15806" s="34">
        <v>308</v>
      </c>
      <c r="K15806" s="34">
        <v>461</v>
      </c>
      <c r="L15806" s="34">
        <v>214</v>
      </c>
      <c r="M15806" s="34">
        <v>323</v>
      </c>
      <c r="N15806" s="34">
        <v>316</v>
      </c>
      <c r="O15806" s="34">
        <v>349</v>
      </c>
      <c r="P15806" s="34">
        <v>322</v>
      </c>
      <c r="Q15806" s="34">
        <v>566</v>
      </c>
      <c r="R15806" s="34">
        <v>371</v>
      </c>
      <c r="S15806" s="34">
        <v>610</v>
      </c>
      <c r="T15806" s="34">
        <v>245</v>
      </c>
      <c r="U15806" s="34">
        <v>367</v>
      </c>
      <c r="V15806" s="34">
        <v>382</v>
      </c>
      <c r="W15806" s="34">
        <v>477</v>
      </c>
      <c r="X15806" s="34">
        <v>446</v>
      </c>
      <c r="Y15806" s="34">
        <v>398</v>
      </c>
      <c r="Z15806" s="34">
        <v>410</v>
      </c>
      <c r="AA15806" s="34">
        <v>600</v>
      </c>
      <c r="AB15806" s="34">
        <v>366</v>
      </c>
      <c r="AC15806" s="34">
        <v>691</v>
      </c>
    </row>
    <row r="15807" spans="1:29" x14ac:dyDescent="0.2">
      <c r="A15807" s="34" t="s">
        <v>76300</v>
      </c>
      <c r="B15807" s="34">
        <v>166</v>
      </c>
      <c r="C15807" s="34">
        <v>279</v>
      </c>
      <c r="D15807" s="34">
        <v>261</v>
      </c>
      <c r="E15807" s="34">
        <v>256</v>
      </c>
      <c r="F15807" s="34">
        <v>270</v>
      </c>
      <c r="G15807" s="34">
        <v>347</v>
      </c>
      <c r="H15807" s="34">
        <v>248</v>
      </c>
      <c r="I15807" s="34">
        <v>298</v>
      </c>
      <c r="J15807" s="34">
        <v>210</v>
      </c>
      <c r="K15807" s="34">
        <v>325</v>
      </c>
      <c r="L15807" s="34">
        <v>154</v>
      </c>
      <c r="M15807" s="34">
        <v>267</v>
      </c>
      <c r="N15807" s="34">
        <v>171</v>
      </c>
      <c r="O15807" s="34">
        <v>306</v>
      </c>
      <c r="P15807" s="34">
        <v>216</v>
      </c>
      <c r="Q15807" s="34">
        <v>354</v>
      </c>
      <c r="R15807" s="34">
        <v>317</v>
      </c>
      <c r="S15807" s="34">
        <v>387</v>
      </c>
      <c r="T15807" s="34">
        <v>204</v>
      </c>
      <c r="U15807" s="34">
        <v>243</v>
      </c>
      <c r="V15807" s="34">
        <v>267</v>
      </c>
      <c r="W15807" s="34">
        <v>287</v>
      </c>
      <c r="X15807" s="34">
        <v>271</v>
      </c>
      <c r="Y15807" s="34">
        <v>279</v>
      </c>
      <c r="Z15807" s="34">
        <v>249</v>
      </c>
      <c r="AA15807" s="34">
        <v>359</v>
      </c>
      <c r="AB15807" s="34">
        <v>324</v>
      </c>
      <c r="AC15807" s="34">
        <v>475</v>
      </c>
    </row>
    <row r="15808" spans="1:29" x14ac:dyDescent="0.2">
      <c r="A15808" s="34" t="s">
        <v>76301</v>
      </c>
      <c r="B15808" s="34">
        <v>104</v>
      </c>
      <c r="C15808" s="34">
        <v>236</v>
      </c>
      <c r="D15808" s="34">
        <v>209</v>
      </c>
      <c r="E15808" s="34">
        <v>187</v>
      </c>
      <c r="F15808" s="34">
        <v>155</v>
      </c>
      <c r="G15808" s="34">
        <v>175</v>
      </c>
      <c r="H15808" s="34">
        <v>144</v>
      </c>
      <c r="I15808" s="34">
        <v>168</v>
      </c>
      <c r="J15808" s="34">
        <v>116</v>
      </c>
      <c r="K15808" s="34">
        <v>186</v>
      </c>
      <c r="L15808" s="34">
        <v>78</v>
      </c>
      <c r="M15808" s="34">
        <v>177</v>
      </c>
      <c r="N15808" s="34">
        <v>126</v>
      </c>
      <c r="O15808" s="34">
        <v>148</v>
      </c>
      <c r="P15808" s="34">
        <v>148</v>
      </c>
      <c r="Q15808" s="34">
        <v>237</v>
      </c>
      <c r="R15808" s="34">
        <v>117</v>
      </c>
      <c r="S15808" s="34">
        <v>248</v>
      </c>
      <c r="T15808" s="34">
        <v>100</v>
      </c>
      <c r="U15808" s="34">
        <v>140</v>
      </c>
      <c r="V15808" s="34">
        <v>166</v>
      </c>
      <c r="W15808" s="34">
        <v>153</v>
      </c>
      <c r="X15808" s="34">
        <v>226</v>
      </c>
      <c r="Y15808" s="34">
        <v>154</v>
      </c>
      <c r="Z15808" s="34">
        <v>181</v>
      </c>
      <c r="AA15808" s="34">
        <v>245</v>
      </c>
      <c r="AB15808" s="34">
        <v>106</v>
      </c>
      <c r="AC15808" s="34">
        <v>331</v>
      </c>
    </row>
    <row r="15809" spans="1:29" x14ac:dyDescent="0.2">
      <c r="A15809" s="34" t="s">
        <v>76302</v>
      </c>
      <c r="B15809" s="34">
        <v>98</v>
      </c>
      <c r="C15809" s="34">
        <v>97</v>
      </c>
      <c r="D15809" s="34">
        <v>101</v>
      </c>
      <c r="E15809" s="34">
        <v>125</v>
      </c>
      <c r="F15809" s="34">
        <v>121</v>
      </c>
      <c r="G15809" s="34">
        <v>156</v>
      </c>
      <c r="H15809" s="34">
        <v>117</v>
      </c>
      <c r="I15809" s="34">
        <v>135</v>
      </c>
      <c r="J15809" s="34">
        <v>73</v>
      </c>
      <c r="K15809" s="34">
        <v>128</v>
      </c>
      <c r="L15809" s="34">
        <v>65</v>
      </c>
      <c r="M15809" s="34">
        <v>93</v>
      </c>
      <c r="N15809" s="34">
        <v>78</v>
      </c>
      <c r="O15809" s="34">
        <v>91</v>
      </c>
      <c r="P15809" s="34">
        <v>63</v>
      </c>
      <c r="Q15809" s="34">
        <v>152</v>
      </c>
      <c r="R15809" s="34">
        <v>129</v>
      </c>
      <c r="S15809" s="34">
        <v>159</v>
      </c>
      <c r="T15809" s="34">
        <v>98</v>
      </c>
      <c r="U15809" s="34">
        <v>100</v>
      </c>
      <c r="V15809" s="34">
        <v>99</v>
      </c>
      <c r="W15809" s="34">
        <v>139</v>
      </c>
      <c r="X15809" s="34">
        <v>130</v>
      </c>
      <c r="Y15809" s="34">
        <v>84</v>
      </c>
      <c r="Z15809" s="34">
        <v>125</v>
      </c>
      <c r="AA15809" s="34">
        <v>166</v>
      </c>
      <c r="AB15809" s="34">
        <v>104</v>
      </c>
      <c r="AC15809" s="34">
        <v>207</v>
      </c>
    </row>
    <row r="15810" spans="1:29" x14ac:dyDescent="0.2">
      <c r="A15810" s="34" t="s">
        <v>76303</v>
      </c>
      <c r="B15810" s="34">
        <v>57</v>
      </c>
      <c r="C15810" s="34">
        <v>192</v>
      </c>
      <c r="D15810" s="34">
        <v>69</v>
      </c>
      <c r="E15810" s="34">
        <v>136</v>
      </c>
      <c r="F15810" s="34">
        <v>97</v>
      </c>
      <c r="G15810" s="34">
        <v>142</v>
      </c>
      <c r="H15810" s="34">
        <v>70</v>
      </c>
      <c r="I15810" s="34">
        <v>106</v>
      </c>
      <c r="J15810" s="34">
        <v>67</v>
      </c>
      <c r="K15810" s="34">
        <v>142</v>
      </c>
      <c r="L15810" s="34">
        <v>40</v>
      </c>
      <c r="M15810" s="34">
        <v>111</v>
      </c>
      <c r="N15810" s="34">
        <v>56</v>
      </c>
      <c r="O15810" s="34">
        <v>138</v>
      </c>
      <c r="P15810" s="34">
        <v>91</v>
      </c>
      <c r="Q15810" s="34">
        <v>150</v>
      </c>
      <c r="R15810" s="34">
        <v>81</v>
      </c>
      <c r="S15810" s="34">
        <v>133</v>
      </c>
      <c r="T15810" s="34">
        <v>63</v>
      </c>
      <c r="U15810" s="34">
        <v>97</v>
      </c>
      <c r="V15810" s="34">
        <v>80</v>
      </c>
      <c r="W15810" s="34">
        <v>112</v>
      </c>
      <c r="X15810" s="34">
        <v>85</v>
      </c>
      <c r="Y15810" s="34">
        <v>110</v>
      </c>
      <c r="Z15810" s="34">
        <v>96</v>
      </c>
      <c r="AA15810" s="34">
        <v>190</v>
      </c>
      <c r="AB15810" s="34">
        <v>69</v>
      </c>
      <c r="AC15810" s="34">
        <v>188</v>
      </c>
    </row>
    <row r="15811" spans="1:29" x14ac:dyDescent="0.2">
      <c r="A15811" s="34" t="s">
        <v>76304</v>
      </c>
      <c r="B15811" s="34">
        <v>128</v>
      </c>
      <c r="C15811" s="34">
        <v>188</v>
      </c>
      <c r="D15811" s="34">
        <v>153</v>
      </c>
      <c r="E15811" s="34">
        <v>149</v>
      </c>
      <c r="F15811" s="34">
        <v>161</v>
      </c>
      <c r="G15811" s="34">
        <v>171</v>
      </c>
      <c r="H15811" s="34">
        <v>166</v>
      </c>
      <c r="I15811" s="34">
        <v>147</v>
      </c>
      <c r="J15811" s="34">
        <v>126</v>
      </c>
      <c r="K15811" s="34">
        <v>182</v>
      </c>
      <c r="L15811" s="34">
        <v>123</v>
      </c>
      <c r="M15811" s="34">
        <v>172</v>
      </c>
      <c r="N15811" s="34">
        <v>116</v>
      </c>
      <c r="O15811" s="34">
        <v>156</v>
      </c>
      <c r="P15811" s="34">
        <v>140</v>
      </c>
      <c r="Q15811" s="34">
        <v>213</v>
      </c>
      <c r="R15811" s="34">
        <v>204</v>
      </c>
      <c r="S15811" s="34">
        <v>215</v>
      </c>
      <c r="T15811" s="34">
        <v>133</v>
      </c>
      <c r="U15811" s="34">
        <v>198</v>
      </c>
      <c r="V15811" s="34">
        <v>152</v>
      </c>
      <c r="W15811" s="34">
        <v>175</v>
      </c>
      <c r="X15811" s="34">
        <v>167</v>
      </c>
      <c r="Y15811" s="34">
        <v>171</v>
      </c>
      <c r="Z15811" s="34">
        <v>207</v>
      </c>
      <c r="AA15811" s="34">
        <v>191</v>
      </c>
      <c r="AB15811" s="34">
        <v>143</v>
      </c>
      <c r="AC15811" s="34">
        <v>240</v>
      </c>
    </row>
    <row r="15812" spans="1:29" x14ac:dyDescent="0.2">
      <c r="A15812" s="34" t="s">
        <v>76305</v>
      </c>
      <c r="B15812" s="34">
        <v>66</v>
      </c>
      <c r="C15812" s="34">
        <v>73</v>
      </c>
      <c r="D15812" s="34">
        <v>68</v>
      </c>
      <c r="E15812" s="34">
        <v>83</v>
      </c>
      <c r="F15812" s="34">
        <v>102</v>
      </c>
      <c r="G15812" s="34">
        <v>122</v>
      </c>
      <c r="H15812" s="34">
        <v>100</v>
      </c>
      <c r="I15812" s="34">
        <v>91</v>
      </c>
      <c r="J15812" s="34">
        <v>65</v>
      </c>
      <c r="K15812" s="34">
        <v>65</v>
      </c>
      <c r="L15812" s="34">
        <v>77</v>
      </c>
      <c r="M15812" s="34">
        <v>81</v>
      </c>
      <c r="N15812" s="34">
        <v>102</v>
      </c>
      <c r="O15812" s="34">
        <v>85</v>
      </c>
      <c r="P15812" s="34">
        <v>71</v>
      </c>
      <c r="Q15812" s="34">
        <v>141</v>
      </c>
      <c r="R15812" s="34">
        <v>106</v>
      </c>
      <c r="S15812" s="34">
        <v>109</v>
      </c>
      <c r="T15812" s="34">
        <v>101</v>
      </c>
      <c r="U15812" s="34">
        <v>107</v>
      </c>
      <c r="V15812" s="34">
        <v>89</v>
      </c>
      <c r="W15812" s="34">
        <v>108</v>
      </c>
      <c r="X15812" s="34">
        <v>133</v>
      </c>
      <c r="Y15812" s="34">
        <v>119</v>
      </c>
      <c r="Z15812" s="34">
        <v>123</v>
      </c>
      <c r="AA15812" s="34">
        <v>112</v>
      </c>
      <c r="AB15812" s="34">
        <v>87</v>
      </c>
      <c r="AC15812" s="34">
        <v>185</v>
      </c>
    </row>
    <row r="15813" spans="1:29" x14ac:dyDescent="0.2">
      <c r="A15813" s="34" t="s">
        <v>76306</v>
      </c>
      <c r="B15813" s="34">
        <v>53</v>
      </c>
      <c r="C15813" s="34">
        <v>168</v>
      </c>
      <c r="D15813" s="34">
        <v>138</v>
      </c>
      <c r="E15813" s="34">
        <v>208</v>
      </c>
      <c r="F15813" s="34">
        <v>115</v>
      </c>
      <c r="G15813" s="34">
        <v>191</v>
      </c>
      <c r="H15813" s="34">
        <v>95</v>
      </c>
      <c r="I15813" s="34">
        <v>121</v>
      </c>
      <c r="J15813" s="34">
        <v>70</v>
      </c>
      <c r="K15813" s="34">
        <v>205</v>
      </c>
      <c r="L15813" s="34">
        <v>31</v>
      </c>
      <c r="M15813" s="34">
        <v>133</v>
      </c>
      <c r="N15813" s="34">
        <v>76</v>
      </c>
      <c r="O15813" s="34">
        <v>118</v>
      </c>
      <c r="P15813" s="34">
        <v>76</v>
      </c>
      <c r="Q15813" s="34">
        <v>154</v>
      </c>
      <c r="R15813" s="34">
        <v>84</v>
      </c>
      <c r="S15813" s="34">
        <v>250</v>
      </c>
      <c r="T15813" s="34">
        <v>69</v>
      </c>
      <c r="U15813" s="34">
        <v>116</v>
      </c>
      <c r="V15813" s="34">
        <v>98</v>
      </c>
      <c r="W15813" s="34">
        <v>118</v>
      </c>
      <c r="X15813" s="34">
        <v>144</v>
      </c>
      <c r="Y15813" s="34">
        <v>111</v>
      </c>
      <c r="Z15813" s="34">
        <v>117</v>
      </c>
      <c r="AA15813" s="34">
        <v>201</v>
      </c>
      <c r="AB15813" s="34">
        <v>55</v>
      </c>
      <c r="AC15813" s="34">
        <v>200</v>
      </c>
    </row>
    <row r="15814" spans="1:29" x14ac:dyDescent="0.2">
      <c r="A15814" s="34" t="s">
        <v>76307</v>
      </c>
      <c r="B15814" s="34">
        <v>184</v>
      </c>
      <c r="C15814" s="34">
        <v>169</v>
      </c>
      <c r="D15814" s="34">
        <v>184</v>
      </c>
      <c r="E15814" s="34">
        <v>231</v>
      </c>
      <c r="F15814" s="34">
        <v>212</v>
      </c>
      <c r="G15814" s="34">
        <v>181</v>
      </c>
      <c r="H15814" s="34">
        <v>167</v>
      </c>
      <c r="I15814" s="34">
        <v>200</v>
      </c>
      <c r="J15814" s="34">
        <v>191</v>
      </c>
      <c r="K15814" s="34">
        <v>195</v>
      </c>
      <c r="L15814" s="34">
        <v>158</v>
      </c>
      <c r="M15814" s="34">
        <v>198</v>
      </c>
      <c r="N15814" s="34">
        <v>143</v>
      </c>
      <c r="O15814" s="34">
        <v>161</v>
      </c>
      <c r="P15814" s="34">
        <v>164</v>
      </c>
      <c r="Q15814" s="34">
        <v>272</v>
      </c>
      <c r="R15814" s="34">
        <v>232</v>
      </c>
      <c r="S15814" s="34">
        <v>238</v>
      </c>
      <c r="T15814" s="34">
        <v>185</v>
      </c>
      <c r="U15814" s="34">
        <v>205</v>
      </c>
      <c r="V15814" s="34">
        <v>208</v>
      </c>
      <c r="W15814" s="34">
        <v>232</v>
      </c>
      <c r="X15814" s="34">
        <v>216</v>
      </c>
      <c r="Y15814" s="34">
        <v>218</v>
      </c>
      <c r="Z15814" s="34">
        <v>168</v>
      </c>
      <c r="AA15814" s="34">
        <v>273</v>
      </c>
      <c r="AB15814" s="34">
        <v>244</v>
      </c>
      <c r="AC15814" s="34">
        <v>342</v>
      </c>
    </row>
    <row r="15815" spans="1:29" x14ac:dyDescent="0.2">
      <c r="A15815" s="34" t="s">
        <v>76308</v>
      </c>
      <c r="B15815" s="34">
        <v>65</v>
      </c>
      <c r="C15815" s="34">
        <v>67</v>
      </c>
      <c r="D15815" s="34">
        <v>78</v>
      </c>
      <c r="E15815" s="34">
        <v>53</v>
      </c>
      <c r="F15815" s="34">
        <v>77</v>
      </c>
      <c r="G15815" s="34">
        <v>79</v>
      </c>
      <c r="H15815" s="34">
        <v>52</v>
      </c>
      <c r="I15815" s="34">
        <v>59</v>
      </c>
      <c r="J15815" s="34">
        <v>75</v>
      </c>
      <c r="K15815" s="34">
        <v>47</v>
      </c>
      <c r="L15815" s="34">
        <v>51</v>
      </c>
      <c r="M15815" s="34">
        <v>42</v>
      </c>
      <c r="N15815" s="34">
        <v>52</v>
      </c>
      <c r="O15815" s="34">
        <v>54</v>
      </c>
      <c r="P15815" s="34">
        <v>50</v>
      </c>
      <c r="Q15815" s="34">
        <v>69</v>
      </c>
      <c r="R15815" s="34">
        <v>82</v>
      </c>
      <c r="S15815" s="34">
        <v>80</v>
      </c>
      <c r="T15815" s="34">
        <v>74</v>
      </c>
      <c r="U15815" s="34">
        <v>46</v>
      </c>
      <c r="V15815" s="34">
        <v>84</v>
      </c>
      <c r="W15815" s="34">
        <v>47</v>
      </c>
      <c r="X15815" s="34">
        <v>84</v>
      </c>
      <c r="Y15815" s="34">
        <v>68</v>
      </c>
      <c r="Z15815" s="34">
        <v>67</v>
      </c>
      <c r="AA15815" s="34">
        <v>65</v>
      </c>
      <c r="AB15815" s="34">
        <v>73</v>
      </c>
      <c r="AC15815" s="34">
        <v>76</v>
      </c>
    </row>
    <row r="15816" spans="1:29" x14ac:dyDescent="0.2">
      <c r="A15816" s="34" t="s">
        <v>76309</v>
      </c>
      <c r="B15816" s="34">
        <v>191</v>
      </c>
      <c r="C15816" s="34">
        <v>307</v>
      </c>
      <c r="D15816" s="34">
        <v>315</v>
      </c>
      <c r="E15816" s="34">
        <v>382</v>
      </c>
      <c r="F15816" s="34">
        <v>297</v>
      </c>
      <c r="G15816" s="34">
        <v>286</v>
      </c>
      <c r="H15816" s="34">
        <v>313</v>
      </c>
      <c r="I15816" s="34">
        <v>311</v>
      </c>
      <c r="J15816" s="34">
        <v>248</v>
      </c>
      <c r="K15816" s="34">
        <v>349</v>
      </c>
      <c r="L15816" s="34">
        <v>245</v>
      </c>
      <c r="M15816" s="34">
        <v>302</v>
      </c>
      <c r="N15816" s="34">
        <v>252</v>
      </c>
      <c r="O15816" s="34">
        <v>228</v>
      </c>
      <c r="P15816" s="34">
        <v>233</v>
      </c>
      <c r="Q15816" s="34">
        <v>384</v>
      </c>
      <c r="R15816" s="34">
        <v>365</v>
      </c>
      <c r="S15816" s="34">
        <v>376</v>
      </c>
      <c r="T15816" s="34">
        <v>324</v>
      </c>
      <c r="U15816" s="34">
        <v>290</v>
      </c>
      <c r="V15816" s="34">
        <v>349</v>
      </c>
      <c r="W15816" s="34">
        <v>356</v>
      </c>
      <c r="X15816" s="34">
        <v>378</v>
      </c>
      <c r="Y15816" s="34">
        <v>314</v>
      </c>
      <c r="Z15816" s="34">
        <v>316</v>
      </c>
      <c r="AA15816" s="34">
        <v>430</v>
      </c>
      <c r="AB15816" s="34">
        <v>315</v>
      </c>
      <c r="AC15816" s="34">
        <v>518</v>
      </c>
    </row>
    <row r="15817" spans="1:29" x14ac:dyDescent="0.2">
      <c r="A15817" s="34" t="s">
        <v>76310</v>
      </c>
      <c r="B15817" s="34">
        <v>37</v>
      </c>
      <c r="C15817" s="34">
        <v>44</v>
      </c>
      <c r="D15817" s="34">
        <v>55</v>
      </c>
      <c r="E15817" s="34">
        <v>32</v>
      </c>
      <c r="F15817" s="34">
        <v>44</v>
      </c>
      <c r="G15817" s="34">
        <v>47</v>
      </c>
      <c r="H15817" s="34">
        <v>39</v>
      </c>
      <c r="I15817" s="34">
        <v>31</v>
      </c>
      <c r="J15817" s="34">
        <v>43</v>
      </c>
      <c r="K15817" s="34">
        <v>29</v>
      </c>
      <c r="L15817" s="34">
        <v>26</v>
      </c>
      <c r="M15817" s="34">
        <v>25</v>
      </c>
      <c r="N15817" s="34">
        <v>34</v>
      </c>
      <c r="O15817" s="34">
        <v>37</v>
      </c>
      <c r="P15817" s="34">
        <v>65</v>
      </c>
      <c r="Q15817" s="34">
        <v>60</v>
      </c>
      <c r="R15817" s="34">
        <v>49</v>
      </c>
      <c r="S15817" s="34">
        <v>51</v>
      </c>
      <c r="T15817" s="34">
        <v>46</v>
      </c>
      <c r="U15817" s="34">
        <v>44</v>
      </c>
      <c r="V15817" s="34">
        <v>42</v>
      </c>
      <c r="W15817" s="34">
        <v>35</v>
      </c>
      <c r="X15817" s="34">
        <v>48</v>
      </c>
      <c r="Y15817" s="34">
        <v>36</v>
      </c>
      <c r="Z15817" s="34">
        <v>63</v>
      </c>
      <c r="AA15817" s="34">
        <v>55</v>
      </c>
      <c r="AB15817" s="34">
        <v>35</v>
      </c>
      <c r="AC15817" s="34">
        <v>71</v>
      </c>
    </row>
    <row r="15818" spans="1:29" x14ac:dyDescent="0.2">
      <c r="A15818" s="34" t="s">
        <v>76311</v>
      </c>
      <c r="B15818" s="34">
        <v>142</v>
      </c>
      <c r="C15818" s="34">
        <v>207</v>
      </c>
      <c r="D15818" s="34">
        <v>251</v>
      </c>
      <c r="E15818" s="34">
        <v>246</v>
      </c>
      <c r="F15818" s="34">
        <v>310</v>
      </c>
      <c r="G15818" s="34">
        <v>218</v>
      </c>
      <c r="H15818" s="34">
        <v>272</v>
      </c>
      <c r="I15818" s="34">
        <v>233</v>
      </c>
      <c r="J15818" s="34">
        <v>227</v>
      </c>
      <c r="K15818" s="34">
        <v>229</v>
      </c>
      <c r="L15818" s="34">
        <v>197</v>
      </c>
      <c r="M15818" s="34">
        <v>228</v>
      </c>
      <c r="N15818" s="34">
        <v>266</v>
      </c>
      <c r="O15818" s="34">
        <v>234</v>
      </c>
      <c r="P15818" s="34">
        <v>238</v>
      </c>
      <c r="Q15818" s="34">
        <v>304</v>
      </c>
      <c r="R15818" s="34">
        <v>327</v>
      </c>
      <c r="S15818" s="34">
        <v>329</v>
      </c>
      <c r="T15818" s="34">
        <v>300</v>
      </c>
      <c r="U15818" s="34">
        <v>248</v>
      </c>
      <c r="V15818" s="34">
        <v>318</v>
      </c>
      <c r="W15818" s="34">
        <v>318</v>
      </c>
      <c r="X15818" s="34">
        <v>336</v>
      </c>
      <c r="Y15818" s="34">
        <v>316</v>
      </c>
      <c r="Z15818" s="34">
        <v>274</v>
      </c>
      <c r="AA15818" s="34">
        <v>287</v>
      </c>
      <c r="AB15818" s="34">
        <v>264</v>
      </c>
      <c r="AC15818" s="34">
        <v>361</v>
      </c>
    </row>
    <row r="15819" spans="1:29" x14ac:dyDescent="0.2">
      <c r="A15819" s="34" t="s">
        <v>76312</v>
      </c>
      <c r="B15819" s="34">
        <v>90</v>
      </c>
      <c r="C15819" s="34">
        <v>110</v>
      </c>
      <c r="D15819" s="34">
        <v>135</v>
      </c>
      <c r="E15819" s="34">
        <v>149</v>
      </c>
      <c r="F15819" s="34">
        <v>146</v>
      </c>
      <c r="G15819" s="34">
        <v>104</v>
      </c>
      <c r="H15819" s="34">
        <v>150</v>
      </c>
      <c r="I15819" s="34">
        <v>160</v>
      </c>
      <c r="J15819" s="34">
        <v>116</v>
      </c>
      <c r="K15819" s="34">
        <v>129</v>
      </c>
      <c r="L15819" s="34">
        <v>161</v>
      </c>
      <c r="M15819" s="34">
        <v>122</v>
      </c>
      <c r="N15819" s="34">
        <v>113</v>
      </c>
      <c r="O15819" s="34">
        <v>134</v>
      </c>
      <c r="P15819" s="34">
        <v>98</v>
      </c>
      <c r="Q15819" s="34">
        <v>209</v>
      </c>
      <c r="R15819" s="34">
        <v>196</v>
      </c>
      <c r="S15819" s="34">
        <v>207</v>
      </c>
      <c r="T15819" s="34">
        <v>150</v>
      </c>
      <c r="U15819" s="34">
        <v>170</v>
      </c>
      <c r="V15819" s="34">
        <v>142</v>
      </c>
      <c r="W15819" s="34">
        <v>209</v>
      </c>
      <c r="X15819" s="34">
        <v>173</v>
      </c>
      <c r="Y15819" s="34">
        <v>165</v>
      </c>
      <c r="Z15819" s="34">
        <v>117</v>
      </c>
      <c r="AA15819" s="34">
        <v>225</v>
      </c>
      <c r="AB15819" s="34">
        <v>147</v>
      </c>
      <c r="AC15819" s="34">
        <v>244</v>
      </c>
    </row>
    <row r="15820" spans="1:29" x14ac:dyDescent="0.2">
      <c r="A15820" s="34" t="s">
        <v>76313</v>
      </c>
      <c r="B15820" s="34">
        <v>103</v>
      </c>
      <c r="C15820" s="34">
        <v>143</v>
      </c>
      <c r="D15820" s="34">
        <v>148</v>
      </c>
      <c r="E15820" s="34">
        <v>221</v>
      </c>
      <c r="F15820" s="34">
        <v>133</v>
      </c>
      <c r="G15820" s="34">
        <v>160</v>
      </c>
      <c r="H15820" s="34">
        <v>87</v>
      </c>
      <c r="I15820" s="34">
        <v>150</v>
      </c>
      <c r="J15820" s="34">
        <v>90</v>
      </c>
      <c r="K15820" s="34">
        <v>229</v>
      </c>
      <c r="L15820" s="34">
        <v>63</v>
      </c>
      <c r="M15820" s="34">
        <v>160</v>
      </c>
      <c r="N15820" s="34">
        <v>76</v>
      </c>
      <c r="O15820" s="34">
        <v>148</v>
      </c>
      <c r="P15820" s="34">
        <v>107</v>
      </c>
      <c r="Q15820" s="34">
        <v>181</v>
      </c>
      <c r="R15820" s="34">
        <v>96</v>
      </c>
      <c r="S15820" s="34">
        <v>205</v>
      </c>
      <c r="T15820" s="34">
        <v>60</v>
      </c>
      <c r="U15820" s="34">
        <v>138</v>
      </c>
      <c r="V15820" s="34">
        <v>121</v>
      </c>
      <c r="W15820" s="34">
        <v>168</v>
      </c>
      <c r="X15820" s="34">
        <v>133</v>
      </c>
      <c r="Y15820" s="34">
        <v>112</v>
      </c>
      <c r="Z15820" s="34">
        <v>143</v>
      </c>
      <c r="AA15820" s="34">
        <v>195</v>
      </c>
      <c r="AB15820" s="34">
        <v>86</v>
      </c>
      <c r="AC15820" s="34">
        <v>231</v>
      </c>
    </row>
    <row r="15821" spans="1:29" x14ac:dyDescent="0.2">
      <c r="A15821" s="34" t="s">
        <v>76314</v>
      </c>
      <c r="B15821" s="34">
        <v>136</v>
      </c>
      <c r="C15821" s="34">
        <v>172</v>
      </c>
      <c r="D15821" s="34">
        <v>175</v>
      </c>
      <c r="E15821" s="34">
        <v>200</v>
      </c>
      <c r="F15821" s="34">
        <v>160</v>
      </c>
      <c r="G15821" s="34">
        <v>199</v>
      </c>
      <c r="H15821" s="34">
        <v>163</v>
      </c>
      <c r="I15821" s="34">
        <v>158</v>
      </c>
      <c r="J15821" s="34">
        <v>143</v>
      </c>
      <c r="K15821" s="34">
        <v>231</v>
      </c>
      <c r="L15821" s="34">
        <v>103</v>
      </c>
      <c r="M15821" s="34">
        <v>169</v>
      </c>
      <c r="N15821" s="34">
        <v>125</v>
      </c>
      <c r="O15821" s="34">
        <v>161</v>
      </c>
      <c r="P15821" s="34">
        <v>158</v>
      </c>
      <c r="Q15821" s="34">
        <v>277</v>
      </c>
      <c r="R15821" s="34">
        <v>140</v>
      </c>
      <c r="S15821" s="34">
        <v>197</v>
      </c>
      <c r="T15821" s="34">
        <v>124</v>
      </c>
      <c r="U15821" s="34">
        <v>192</v>
      </c>
      <c r="V15821" s="34">
        <v>142</v>
      </c>
      <c r="W15821" s="34">
        <v>216</v>
      </c>
      <c r="X15821" s="34">
        <v>195</v>
      </c>
      <c r="Y15821" s="34">
        <v>203</v>
      </c>
      <c r="Z15821" s="34">
        <v>186</v>
      </c>
      <c r="AA15821" s="34">
        <v>219</v>
      </c>
      <c r="AB15821" s="34">
        <v>201</v>
      </c>
      <c r="AC15821" s="34">
        <v>296</v>
      </c>
    </row>
    <row r="15822" spans="1:29" x14ac:dyDescent="0.2">
      <c r="A15822" s="34" t="s">
        <v>76315</v>
      </c>
      <c r="B15822" s="34">
        <v>96</v>
      </c>
      <c r="C15822" s="34">
        <v>163</v>
      </c>
      <c r="D15822" s="34">
        <v>147</v>
      </c>
      <c r="E15822" s="34">
        <v>187</v>
      </c>
      <c r="F15822" s="34">
        <v>156</v>
      </c>
      <c r="G15822" s="34">
        <v>171</v>
      </c>
      <c r="H15822" s="34">
        <v>131</v>
      </c>
      <c r="I15822" s="34">
        <v>173</v>
      </c>
      <c r="J15822" s="34">
        <v>112</v>
      </c>
      <c r="K15822" s="34">
        <v>155</v>
      </c>
      <c r="L15822" s="34">
        <v>81</v>
      </c>
      <c r="M15822" s="34">
        <v>149</v>
      </c>
      <c r="N15822" s="34">
        <v>126</v>
      </c>
      <c r="O15822" s="34">
        <v>107</v>
      </c>
      <c r="P15822" s="34">
        <v>136</v>
      </c>
      <c r="Q15822" s="34">
        <v>193</v>
      </c>
      <c r="R15822" s="34">
        <v>141</v>
      </c>
      <c r="S15822" s="34">
        <v>133</v>
      </c>
      <c r="T15822" s="34">
        <v>112</v>
      </c>
      <c r="U15822" s="34">
        <v>98</v>
      </c>
      <c r="V15822" s="34">
        <v>134</v>
      </c>
      <c r="W15822" s="34">
        <v>161</v>
      </c>
      <c r="X15822" s="34">
        <v>125</v>
      </c>
      <c r="Y15822" s="34">
        <v>155</v>
      </c>
      <c r="Z15822" s="34">
        <v>145</v>
      </c>
      <c r="AA15822" s="34">
        <v>173</v>
      </c>
      <c r="AB15822" s="34">
        <v>130</v>
      </c>
      <c r="AC15822" s="34">
        <v>189</v>
      </c>
    </row>
    <row r="15823" spans="1:29" x14ac:dyDescent="0.2">
      <c r="A15823" s="34" t="s">
        <v>76316</v>
      </c>
      <c r="B15823" s="34">
        <v>157</v>
      </c>
      <c r="C15823" s="34">
        <v>305</v>
      </c>
      <c r="D15823" s="34">
        <v>239</v>
      </c>
      <c r="E15823" s="34">
        <v>294</v>
      </c>
      <c r="F15823" s="34">
        <v>271</v>
      </c>
      <c r="G15823" s="34">
        <v>254</v>
      </c>
      <c r="H15823" s="34">
        <v>229</v>
      </c>
      <c r="I15823" s="34">
        <v>267</v>
      </c>
      <c r="J15823" s="34">
        <v>216</v>
      </c>
      <c r="K15823" s="34">
        <v>322</v>
      </c>
      <c r="L15823" s="34">
        <v>171</v>
      </c>
      <c r="M15823" s="34">
        <v>195</v>
      </c>
      <c r="N15823" s="34">
        <v>195</v>
      </c>
      <c r="O15823" s="34">
        <v>223</v>
      </c>
      <c r="P15823" s="34">
        <v>195</v>
      </c>
      <c r="Q15823" s="34">
        <v>336</v>
      </c>
      <c r="R15823" s="34">
        <v>323</v>
      </c>
      <c r="S15823" s="34">
        <v>298</v>
      </c>
      <c r="T15823" s="34">
        <v>222</v>
      </c>
      <c r="U15823" s="34">
        <v>274</v>
      </c>
      <c r="V15823" s="34">
        <v>283</v>
      </c>
      <c r="W15823" s="34">
        <v>272</v>
      </c>
      <c r="X15823" s="34">
        <v>281</v>
      </c>
      <c r="Y15823" s="34">
        <v>285</v>
      </c>
      <c r="Z15823" s="34">
        <v>234</v>
      </c>
      <c r="AA15823" s="34">
        <v>309</v>
      </c>
      <c r="AB15823" s="34">
        <v>277</v>
      </c>
      <c r="AC15823" s="34">
        <v>439</v>
      </c>
    </row>
    <row r="15824" spans="1:29" x14ac:dyDescent="0.2">
      <c r="A15824" s="34" t="s">
        <v>76317</v>
      </c>
      <c r="B15824" s="34">
        <v>224</v>
      </c>
      <c r="C15824" s="34">
        <v>301</v>
      </c>
      <c r="D15824" s="34">
        <v>251</v>
      </c>
      <c r="E15824" s="34">
        <v>302</v>
      </c>
      <c r="F15824" s="34">
        <v>289</v>
      </c>
      <c r="G15824" s="34">
        <v>383</v>
      </c>
      <c r="H15824" s="34">
        <v>208</v>
      </c>
      <c r="I15824" s="34">
        <v>281</v>
      </c>
      <c r="J15824" s="34">
        <v>308</v>
      </c>
      <c r="K15824" s="34">
        <v>374</v>
      </c>
      <c r="L15824" s="34">
        <v>268</v>
      </c>
      <c r="M15824" s="34">
        <v>281</v>
      </c>
      <c r="N15824" s="34">
        <v>194</v>
      </c>
      <c r="O15824" s="34">
        <v>335</v>
      </c>
      <c r="P15824" s="34">
        <v>214</v>
      </c>
      <c r="Q15824" s="34">
        <v>501</v>
      </c>
      <c r="R15824" s="34">
        <v>398</v>
      </c>
      <c r="S15824" s="34">
        <v>396</v>
      </c>
      <c r="T15824" s="34">
        <v>305</v>
      </c>
      <c r="U15824" s="34">
        <v>347</v>
      </c>
      <c r="V15824" s="34">
        <v>306</v>
      </c>
      <c r="W15824" s="34">
        <v>470</v>
      </c>
      <c r="X15824" s="34">
        <v>289</v>
      </c>
      <c r="Y15824" s="34">
        <v>310</v>
      </c>
      <c r="Z15824" s="34">
        <v>276</v>
      </c>
      <c r="AA15824" s="34">
        <v>384</v>
      </c>
      <c r="AB15824" s="34">
        <v>319</v>
      </c>
      <c r="AC15824" s="34">
        <v>490</v>
      </c>
    </row>
    <row r="15825" spans="1:29" x14ac:dyDescent="0.2">
      <c r="A15825" s="34" t="s">
        <v>76318</v>
      </c>
      <c r="B15825" s="34">
        <v>85</v>
      </c>
      <c r="C15825" s="34">
        <v>125</v>
      </c>
      <c r="D15825" s="34">
        <v>134</v>
      </c>
      <c r="E15825" s="34">
        <v>110</v>
      </c>
      <c r="F15825" s="34">
        <v>89</v>
      </c>
      <c r="G15825" s="34">
        <v>85</v>
      </c>
      <c r="H15825" s="34">
        <v>118</v>
      </c>
      <c r="I15825" s="34">
        <v>97</v>
      </c>
      <c r="J15825" s="34">
        <v>103</v>
      </c>
      <c r="K15825" s="34">
        <v>116</v>
      </c>
      <c r="L15825" s="34">
        <v>69</v>
      </c>
      <c r="M15825" s="34">
        <v>114</v>
      </c>
      <c r="N15825" s="34">
        <v>97</v>
      </c>
      <c r="O15825" s="34">
        <v>81</v>
      </c>
      <c r="P15825" s="34">
        <v>91</v>
      </c>
      <c r="Q15825" s="34">
        <v>133</v>
      </c>
      <c r="R15825" s="34">
        <v>107</v>
      </c>
      <c r="S15825" s="34">
        <v>141</v>
      </c>
      <c r="T15825" s="34">
        <v>112</v>
      </c>
      <c r="U15825" s="34">
        <v>131</v>
      </c>
      <c r="V15825" s="34">
        <v>73</v>
      </c>
      <c r="W15825" s="34">
        <v>86</v>
      </c>
      <c r="X15825" s="34">
        <v>145</v>
      </c>
      <c r="Y15825" s="34">
        <v>95</v>
      </c>
      <c r="Z15825" s="34">
        <v>122</v>
      </c>
      <c r="AA15825" s="34">
        <v>135</v>
      </c>
      <c r="AB15825" s="34">
        <v>115</v>
      </c>
      <c r="AC15825" s="34">
        <v>160</v>
      </c>
    </row>
    <row r="15826" spans="1:29" x14ac:dyDescent="0.2">
      <c r="A15826" s="34" t="s">
        <v>76319</v>
      </c>
      <c r="B15826" s="34">
        <v>125</v>
      </c>
      <c r="C15826" s="34">
        <v>257</v>
      </c>
      <c r="D15826" s="34">
        <v>118</v>
      </c>
      <c r="E15826" s="34">
        <v>252</v>
      </c>
      <c r="F15826" s="34">
        <v>159</v>
      </c>
      <c r="G15826" s="34">
        <v>332</v>
      </c>
      <c r="H15826" s="34">
        <v>137</v>
      </c>
      <c r="I15826" s="34">
        <v>278</v>
      </c>
      <c r="J15826" s="34">
        <v>163</v>
      </c>
      <c r="K15826" s="34">
        <v>216</v>
      </c>
      <c r="L15826" s="34">
        <v>92</v>
      </c>
      <c r="M15826" s="34">
        <v>171</v>
      </c>
      <c r="N15826" s="34">
        <v>117</v>
      </c>
      <c r="O15826" s="34">
        <v>205</v>
      </c>
      <c r="P15826" s="34">
        <v>117</v>
      </c>
      <c r="Q15826" s="34">
        <v>274</v>
      </c>
      <c r="R15826" s="34">
        <v>155</v>
      </c>
      <c r="S15826" s="34">
        <v>314</v>
      </c>
      <c r="T15826" s="34">
        <v>112</v>
      </c>
      <c r="U15826" s="34">
        <v>203</v>
      </c>
      <c r="V15826" s="34">
        <v>145</v>
      </c>
      <c r="W15826" s="34">
        <v>277</v>
      </c>
      <c r="X15826" s="34">
        <v>168</v>
      </c>
      <c r="Y15826" s="34">
        <v>218</v>
      </c>
      <c r="Z15826" s="34">
        <v>160</v>
      </c>
      <c r="AA15826" s="34">
        <v>305</v>
      </c>
      <c r="AB15826" s="34">
        <v>162</v>
      </c>
      <c r="AC15826" s="34">
        <v>370</v>
      </c>
    </row>
    <row r="15827" spans="1:29" x14ac:dyDescent="0.2">
      <c r="A15827" s="34" t="s">
        <v>76320</v>
      </c>
      <c r="B15827" s="34">
        <v>313</v>
      </c>
      <c r="C15827" s="34">
        <v>246</v>
      </c>
      <c r="D15827" s="34">
        <v>380</v>
      </c>
      <c r="E15827" s="34">
        <v>335</v>
      </c>
      <c r="F15827" s="34">
        <v>437</v>
      </c>
      <c r="G15827" s="34">
        <v>351</v>
      </c>
      <c r="H15827" s="34">
        <v>345</v>
      </c>
      <c r="I15827" s="34">
        <v>350</v>
      </c>
      <c r="J15827" s="34">
        <v>339</v>
      </c>
      <c r="K15827" s="34">
        <v>395</v>
      </c>
      <c r="L15827" s="34">
        <v>359</v>
      </c>
      <c r="M15827" s="34">
        <v>295</v>
      </c>
      <c r="N15827" s="34">
        <v>382</v>
      </c>
      <c r="O15827" s="34">
        <v>309</v>
      </c>
      <c r="P15827" s="34">
        <v>381</v>
      </c>
      <c r="Q15827" s="34">
        <v>518</v>
      </c>
      <c r="R15827" s="34">
        <v>531</v>
      </c>
      <c r="S15827" s="34">
        <v>474</v>
      </c>
      <c r="T15827" s="34">
        <v>413</v>
      </c>
      <c r="U15827" s="34">
        <v>372</v>
      </c>
      <c r="V15827" s="34">
        <v>452</v>
      </c>
      <c r="W15827" s="34">
        <v>424</v>
      </c>
      <c r="X15827" s="34">
        <v>525</v>
      </c>
      <c r="Y15827" s="34">
        <v>509</v>
      </c>
      <c r="Z15827" s="34">
        <v>488</v>
      </c>
      <c r="AA15827" s="34">
        <v>468</v>
      </c>
      <c r="AB15827" s="34">
        <v>567</v>
      </c>
      <c r="AC15827" s="34">
        <v>598</v>
      </c>
    </row>
    <row r="15828" spans="1:29" x14ac:dyDescent="0.2">
      <c r="A15828" s="34" t="s">
        <v>76321</v>
      </c>
      <c r="B15828" s="34">
        <v>55</v>
      </c>
      <c r="C15828" s="34">
        <v>72</v>
      </c>
      <c r="D15828" s="34">
        <v>68</v>
      </c>
      <c r="E15828" s="34">
        <v>113</v>
      </c>
      <c r="F15828" s="34">
        <v>59</v>
      </c>
      <c r="G15828" s="34">
        <v>58</v>
      </c>
      <c r="H15828" s="34">
        <v>66</v>
      </c>
      <c r="I15828" s="34">
        <v>64</v>
      </c>
      <c r="J15828" s="34">
        <v>56</v>
      </c>
      <c r="K15828" s="34">
        <v>75</v>
      </c>
      <c r="L15828" s="34">
        <v>40</v>
      </c>
      <c r="M15828" s="34">
        <v>71</v>
      </c>
      <c r="N15828" s="34">
        <v>60</v>
      </c>
      <c r="O15828" s="34">
        <v>67</v>
      </c>
      <c r="P15828" s="34">
        <v>51</v>
      </c>
      <c r="Q15828" s="34">
        <v>93</v>
      </c>
      <c r="R15828" s="34">
        <v>83</v>
      </c>
      <c r="S15828" s="34">
        <v>80</v>
      </c>
      <c r="T15828" s="34">
        <v>66</v>
      </c>
      <c r="U15828" s="34">
        <v>87</v>
      </c>
      <c r="V15828" s="34">
        <v>63</v>
      </c>
      <c r="W15828" s="34">
        <v>102</v>
      </c>
      <c r="X15828" s="34">
        <v>70</v>
      </c>
      <c r="Y15828" s="34">
        <v>94</v>
      </c>
      <c r="Z15828" s="34">
        <v>75</v>
      </c>
      <c r="AA15828" s="34">
        <v>111</v>
      </c>
      <c r="AB15828" s="34">
        <v>82</v>
      </c>
      <c r="AC15828" s="34">
        <v>82</v>
      </c>
    </row>
    <row r="15829" spans="1:29" x14ac:dyDescent="0.2">
      <c r="A15829" s="34" t="s">
        <v>76322</v>
      </c>
      <c r="B15829" s="34">
        <v>127</v>
      </c>
      <c r="C15829" s="34">
        <v>160</v>
      </c>
      <c r="D15829" s="34">
        <v>132</v>
      </c>
      <c r="E15829" s="34">
        <v>194</v>
      </c>
      <c r="F15829" s="34">
        <v>163</v>
      </c>
      <c r="G15829" s="34">
        <v>160</v>
      </c>
      <c r="H15829" s="34">
        <v>163</v>
      </c>
      <c r="I15829" s="34">
        <v>169</v>
      </c>
      <c r="J15829" s="34">
        <v>138</v>
      </c>
      <c r="K15829" s="34">
        <v>159</v>
      </c>
      <c r="L15829" s="34">
        <v>113</v>
      </c>
      <c r="M15829" s="34">
        <v>174</v>
      </c>
      <c r="N15829" s="34">
        <v>132</v>
      </c>
      <c r="O15829" s="34">
        <v>172</v>
      </c>
      <c r="P15829" s="34">
        <v>136</v>
      </c>
      <c r="Q15829" s="34">
        <v>215</v>
      </c>
      <c r="R15829" s="34">
        <v>208</v>
      </c>
      <c r="S15829" s="34">
        <v>199</v>
      </c>
      <c r="T15829" s="34">
        <v>168</v>
      </c>
      <c r="U15829" s="34">
        <v>148</v>
      </c>
      <c r="V15829" s="34">
        <v>182</v>
      </c>
      <c r="W15829" s="34">
        <v>228</v>
      </c>
      <c r="X15829" s="34">
        <v>183</v>
      </c>
      <c r="Y15829" s="34">
        <v>209</v>
      </c>
      <c r="Z15829" s="34">
        <v>195</v>
      </c>
      <c r="AA15829" s="34">
        <v>188</v>
      </c>
      <c r="AB15829" s="34">
        <v>152</v>
      </c>
      <c r="AC15829" s="34">
        <v>312</v>
      </c>
    </row>
    <row r="15830" spans="1:29" x14ac:dyDescent="0.2">
      <c r="A15830" s="34" t="s">
        <v>76323</v>
      </c>
      <c r="B15830" s="34">
        <v>161</v>
      </c>
      <c r="C15830" s="34">
        <v>182</v>
      </c>
      <c r="D15830" s="34">
        <v>247</v>
      </c>
      <c r="E15830" s="34">
        <v>155</v>
      </c>
      <c r="F15830" s="34">
        <v>190</v>
      </c>
      <c r="G15830" s="34">
        <v>150</v>
      </c>
      <c r="H15830" s="34">
        <v>212</v>
      </c>
      <c r="I15830" s="34">
        <v>189</v>
      </c>
      <c r="J15830" s="34">
        <v>178</v>
      </c>
      <c r="K15830" s="34">
        <v>189</v>
      </c>
      <c r="L15830" s="34">
        <v>163</v>
      </c>
      <c r="M15830" s="34">
        <v>183</v>
      </c>
      <c r="N15830" s="34">
        <v>150</v>
      </c>
      <c r="O15830" s="34">
        <v>169</v>
      </c>
      <c r="P15830" s="34">
        <v>171</v>
      </c>
      <c r="Q15830" s="34">
        <v>277</v>
      </c>
      <c r="R15830" s="34">
        <v>321</v>
      </c>
      <c r="S15830" s="34">
        <v>224</v>
      </c>
      <c r="T15830" s="34">
        <v>201</v>
      </c>
      <c r="U15830" s="34">
        <v>212</v>
      </c>
      <c r="V15830" s="34">
        <v>296</v>
      </c>
      <c r="W15830" s="34">
        <v>220</v>
      </c>
      <c r="X15830" s="34">
        <v>220</v>
      </c>
      <c r="Y15830" s="34">
        <v>277</v>
      </c>
      <c r="Z15830" s="34">
        <v>225</v>
      </c>
      <c r="AA15830" s="34">
        <v>275</v>
      </c>
      <c r="AB15830" s="34">
        <v>277</v>
      </c>
      <c r="AC15830" s="34">
        <v>296</v>
      </c>
    </row>
    <row r="15831" spans="1:29" x14ac:dyDescent="0.2">
      <c r="A15831" s="34" t="s">
        <v>76324</v>
      </c>
      <c r="B15831" s="34">
        <v>356</v>
      </c>
      <c r="C15831" s="34">
        <v>322</v>
      </c>
      <c r="D15831" s="34">
        <v>442</v>
      </c>
      <c r="E15831" s="34">
        <v>361</v>
      </c>
      <c r="F15831" s="34">
        <v>448</v>
      </c>
      <c r="G15831" s="34">
        <v>318</v>
      </c>
      <c r="H15831" s="34">
        <v>448</v>
      </c>
      <c r="I15831" s="34">
        <v>360</v>
      </c>
      <c r="J15831" s="34">
        <v>368</v>
      </c>
      <c r="K15831" s="34">
        <v>389</v>
      </c>
      <c r="L15831" s="34">
        <v>335</v>
      </c>
      <c r="M15831" s="34">
        <v>308</v>
      </c>
      <c r="N15831" s="34">
        <v>354</v>
      </c>
      <c r="O15831" s="34">
        <v>300</v>
      </c>
      <c r="P15831" s="34">
        <v>383</v>
      </c>
      <c r="Q15831" s="34">
        <v>457</v>
      </c>
      <c r="R15831" s="34">
        <v>527</v>
      </c>
      <c r="S15831" s="34">
        <v>458</v>
      </c>
      <c r="T15831" s="34">
        <v>457</v>
      </c>
      <c r="U15831" s="34">
        <v>410</v>
      </c>
      <c r="V15831" s="34">
        <v>463</v>
      </c>
      <c r="W15831" s="34">
        <v>484</v>
      </c>
      <c r="X15831" s="34">
        <v>540</v>
      </c>
      <c r="Y15831" s="34">
        <v>393</v>
      </c>
      <c r="Z15831" s="34">
        <v>433</v>
      </c>
      <c r="AA15831" s="34">
        <v>408</v>
      </c>
      <c r="AB15831" s="34">
        <v>477</v>
      </c>
      <c r="AC15831" s="34">
        <v>573</v>
      </c>
    </row>
    <row r="15832" spans="1:29" x14ac:dyDescent="0.2">
      <c r="A15832" s="34" t="s">
        <v>76325</v>
      </c>
      <c r="B15832" s="34">
        <v>181</v>
      </c>
      <c r="C15832" s="34">
        <v>273</v>
      </c>
      <c r="D15832" s="34">
        <v>323</v>
      </c>
      <c r="E15832" s="34">
        <v>319</v>
      </c>
      <c r="F15832" s="34">
        <v>313</v>
      </c>
      <c r="G15832" s="34">
        <v>284</v>
      </c>
      <c r="H15832" s="34">
        <v>339</v>
      </c>
      <c r="I15832" s="34">
        <v>255</v>
      </c>
      <c r="J15832" s="34">
        <v>229</v>
      </c>
      <c r="K15832" s="34">
        <v>367</v>
      </c>
      <c r="L15832" s="34">
        <v>239</v>
      </c>
      <c r="M15832" s="34">
        <v>253</v>
      </c>
      <c r="N15832" s="34">
        <v>218</v>
      </c>
      <c r="O15832" s="34">
        <v>271</v>
      </c>
      <c r="P15832" s="34">
        <v>277</v>
      </c>
      <c r="Q15832" s="34">
        <v>369</v>
      </c>
      <c r="R15832" s="34">
        <v>399</v>
      </c>
      <c r="S15832" s="34">
        <v>320</v>
      </c>
      <c r="T15832" s="34">
        <v>302</v>
      </c>
      <c r="U15832" s="34">
        <v>306</v>
      </c>
      <c r="V15832" s="34">
        <v>355</v>
      </c>
      <c r="W15832" s="34">
        <v>377</v>
      </c>
      <c r="X15832" s="34">
        <v>442</v>
      </c>
      <c r="Y15832" s="34">
        <v>348</v>
      </c>
      <c r="Z15832" s="34">
        <v>303</v>
      </c>
      <c r="AA15832" s="34">
        <v>402</v>
      </c>
      <c r="AB15832" s="34">
        <v>371</v>
      </c>
      <c r="AC15832" s="34">
        <v>504</v>
      </c>
    </row>
    <row r="15833" spans="1:29" x14ac:dyDescent="0.2">
      <c r="A15833" s="34" t="s">
        <v>76326</v>
      </c>
      <c r="B15833" s="34">
        <v>199</v>
      </c>
      <c r="C15833" s="34">
        <v>319</v>
      </c>
      <c r="D15833" s="34">
        <v>320</v>
      </c>
      <c r="E15833" s="34">
        <v>358</v>
      </c>
      <c r="F15833" s="34">
        <v>299</v>
      </c>
      <c r="G15833" s="34">
        <v>316</v>
      </c>
      <c r="H15833" s="34">
        <v>273</v>
      </c>
      <c r="I15833" s="34">
        <v>328</v>
      </c>
      <c r="J15833" s="34">
        <v>268</v>
      </c>
      <c r="K15833" s="34">
        <v>373</v>
      </c>
      <c r="L15833" s="34">
        <v>199</v>
      </c>
      <c r="M15833" s="34">
        <v>384</v>
      </c>
      <c r="N15833" s="34">
        <v>225</v>
      </c>
      <c r="O15833" s="34">
        <v>309</v>
      </c>
      <c r="P15833" s="34">
        <v>266</v>
      </c>
      <c r="Q15833" s="34">
        <v>386</v>
      </c>
      <c r="R15833" s="34">
        <v>315</v>
      </c>
      <c r="S15833" s="34">
        <v>351</v>
      </c>
      <c r="T15833" s="34">
        <v>248</v>
      </c>
      <c r="U15833" s="34">
        <v>317</v>
      </c>
      <c r="V15833" s="34">
        <v>317</v>
      </c>
      <c r="W15833" s="34">
        <v>411</v>
      </c>
      <c r="X15833" s="34">
        <v>409</v>
      </c>
      <c r="Y15833" s="34">
        <v>361</v>
      </c>
      <c r="Z15833" s="34">
        <v>312</v>
      </c>
      <c r="AA15833" s="34">
        <v>410</v>
      </c>
      <c r="AB15833" s="34">
        <v>335</v>
      </c>
      <c r="AC15833" s="34">
        <v>551</v>
      </c>
    </row>
    <row r="15834" spans="1:29" x14ac:dyDescent="0.2">
      <c r="A15834" s="34" t="s">
        <v>76327</v>
      </c>
      <c r="B15834" s="34">
        <v>110</v>
      </c>
      <c r="C15834" s="34">
        <v>117</v>
      </c>
      <c r="D15834" s="34">
        <v>125</v>
      </c>
      <c r="E15834" s="34">
        <v>171</v>
      </c>
      <c r="F15834" s="34">
        <v>106</v>
      </c>
      <c r="G15834" s="34">
        <v>115</v>
      </c>
      <c r="H15834" s="34">
        <v>112</v>
      </c>
      <c r="I15834" s="34">
        <v>147</v>
      </c>
      <c r="J15834" s="34">
        <v>111</v>
      </c>
      <c r="K15834" s="34">
        <v>104</v>
      </c>
      <c r="L15834" s="34">
        <v>58</v>
      </c>
      <c r="M15834" s="34">
        <v>121</v>
      </c>
      <c r="N15834" s="34">
        <v>91</v>
      </c>
      <c r="O15834" s="34">
        <v>82</v>
      </c>
      <c r="P15834" s="34">
        <v>123</v>
      </c>
      <c r="Q15834" s="34">
        <v>141</v>
      </c>
      <c r="R15834" s="34">
        <v>132</v>
      </c>
      <c r="S15834" s="34">
        <v>160</v>
      </c>
      <c r="T15834" s="34">
        <v>85</v>
      </c>
      <c r="U15834" s="34">
        <v>99</v>
      </c>
      <c r="V15834" s="34">
        <v>98</v>
      </c>
      <c r="W15834" s="34">
        <v>152</v>
      </c>
      <c r="X15834" s="34">
        <v>95</v>
      </c>
      <c r="Y15834" s="34">
        <v>112</v>
      </c>
      <c r="Z15834" s="34">
        <v>120</v>
      </c>
      <c r="AA15834" s="34">
        <v>130</v>
      </c>
      <c r="AB15834" s="34">
        <v>120</v>
      </c>
      <c r="AC15834" s="34">
        <v>196</v>
      </c>
    </row>
    <row r="15835" spans="1:29" x14ac:dyDescent="0.2">
      <c r="A15835" s="34" t="s">
        <v>76328</v>
      </c>
      <c r="B15835" s="34">
        <v>101</v>
      </c>
      <c r="C15835" s="34">
        <v>175</v>
      </c>
      <c r="D15835" s="34">
        <v>239</v>
      </c>
      <c r="E15835" s="34">
        <v>219</v>
      </c>
      <c r="F15835" s="34">
        <v>214</v>
      </c>
      <c r="G15835" s="34">
        <v>145</v>
      </c>
      <c r="H15835" s="34">
        <v>191</v>
      </c>
      <c r="I15835" s="34">
        <v>124</v>
      </c>
      <c r="J15835" s="34">
        <v>156</v>
      </c>
      <c r="K15835" s="34">
        <v>232</v>
      </c>
      <c r="L15835" s="34">
        <v>106</v>
      </c>
      <c r="M15835" s="34">
        <v>155</v>
      </c>
      <c r="N15835" s="34">
        <v>201</v>
      </c>
      <c r="O15835" s="34">
        <v>139</v>
      </c>
      <c r="P15835" s="34">
        <v>145</v>
      </c>
      <c r="Q15835" s="34">
        <v>207</v>
      </c>
      <c r="R15835" s="34">
        <v>214</v>
      </c>
      <c r="S15835" s="34">
        <v>210</v>
      </c>
      <c r="T15835" s="34">
        <v>131</v>
      </c>
      <c r="U15835" s="34">
        <v>146</v>
      </c>
      <c r="V15835" s="34">
        <v>205</v>
      </c>
      <c r="W15835" s="34">
        <v>198</v>
      </c>
      <c r="X15835" s="34">
        <v>204</v>
      </c>
      <c r="Y15835" s="34">
        <v>141</v>
      </c>
      <c r="Z15835" s="34">
        <v>241</v>
      </c>
      <c r="AA15835" s="34">
        <v>230</v>
      </c>
      <c r="AB15835" s="34">
        <v>142</v>
      </c>
      <c r="AC15835" s="34">
        <v>243</v>
      </c>
    </row>
    <row r="15836" spans="1:29" x14ac:dyDescent="0.2">
      <c r="A15836" s="34" t="s">
        <v>76329</v>
      </c>
      <c r="B15836" s="34">
        <v>66</v>
      </c>
      <c r="C15836" s="34">
        <v>35</v>
      </c>
      <c r="D15836" s="34">
        <v>51</v>
      </c>
      <c r="E15836" s="34">
        <v>46</v>
      </c>
      <c r="F15836" s="34">
        <v>36</v>
      </c>
      <c r="G15836" s="34">
        <v>56</v>
      </c>
      <c r="H15836" s="34">
        <v>50</v>
      </c>
      <c r="I15836" s="34">
        <v>44</v>
      </c>
      <c r="J15836" s="34">
        <v>26</v>
      </c>
      <c r="K15836" s="34">
        <v>58</v>
      </c>
      <c r="L15836" s="34">
        <v>28</v>
      </c>
      <c r="M15836" s="34">
        <v>60</v>
      </c>
      <c r="N15836" s="34">
        <v>37</v>
      </c>
      <c r="O15836" s="34">
        <v>36</v>
      </c>
      <c r="P15836" s="34">
        <v>34</v>
      </c>
      <c r="Q15836" s="34">
        <v>50</v>
      </c>
      <c r="R15836" s="34">
        <v>48</v>
      </c>
      <c r="S15836" s="34">
        <v>68</v>
      </c>
      <c r="T15836" s="34">
        <v>34</v>
      </c>
      <c r="U15836" s="34">
        <v>34</v>
      </c>
      <c r="V15836" s="34">
        <v>27</v>
      </c>
      <c r="W15836" s="34">
        <v>49</v>
      </c>
      <c r="X15836" s="34">
        <v>51</v>
      </c>
      <c r="Y15836" s="34">
        <v>41</v>
      </c>
      <c r="Z15836" s="34">
        <v>44</v>
      </c>
      <c r="AA15836" s="34">
        <v>46</v>
      </c>
      <c r="AB15836" s="34">
        <v>37</v>
      </c>
      <c r="AC15836" s="34">
        <v>69</v>
      </c>
    </row>
    <row r="15837" spans="1:29" x14ac:dyDescent="0.2">
      <c r="A15837" s="34" t="s">
        <v>76330</v>
      </c>
      <c r="B15837" s="34">
        <v>135</v>
      </c>
      <c r="C15837" s="34">
        <v>268</v>
      </c>
      <c r="D15837" s="34">
        <v>278</v>
      </c>
      <c r="E15837" s="34">
        <v>301</v>
      </c>
      <c r="F15837" s="34">
        <v>226</v>
      </c>
      <c r="G15837" s="34">
        <v>244</v>
      </c>
      <c r="H15837" s="34">
        <v>191</v>
      </c>
      <c r="I15837" s="34">
        <v>325</v>
      </c>
      <c r="J15837" s="34">
        <v>160</v>
      </c>
      <c r="K15837" s="34">
        <v>333</v>
      </c>
      <c r="L15837" s="34">
        <v>146</v>
      </c>
      <c r="M15837" s="34">
        <v>243</v>
      </c>
      <c r="N15837" s="34">
        <v>168</v>
      </c>
      <c r="O15837" s="34">
        <v>242</v>
      </c>
      <c r="P15837" s="34">
        <v>199</v>
      </c>
      <c r="Q15837" s="34">
        <v>293</v>
      </c>
      <c r="R15837" s="34">
        <v>248</v>
      </c>
      <c r="S15837" s="34">
        <v>425</v>
      </c>
      <c r="T15837" s="34">
        <v>154</v>
      </c>
      <c r="U15837" s="34">
        <v>273</v>
      </c>
      <c r="V15837" s="34">
        <v>276</v>
      </c>
      <c r="W15837" s="34">
        <v>275</v>
      </c>
      <c r="X15837" s="34">
        <v>239</v>
      </c>
      <c r="Y15837" s="34">
        <v>233</v>
      </c>
      <c r="Z15837" s="34">
        <v>255</v>
      </c>
      <c r="AA15837" s="34">
        <v>340</v>
      </c>
      <c r="AB15837" s="34">
        <v>225</v>
      </c>
      <c r="AC15837" s="34">
        <v>455</v>
      </c>
    </row>
    <row r="15838" spans="1:29" x14ac:dyDescent="0.2">
      <c r="A15838" s="34" t="s">
        <v>76331</v>
      </c>
      <c r="B15838" s="34">
        <v>79</v>
      </c>
      <c r="C15838" s="34">
        <v>272</v>
      </c>
      <c r="D15838" s="34">
        <v>236</v>
      </c>
      <c r="E15838" s="34">
        <v>283</v>
      </c>
      <c r="F15838" s="34">
        <v>175</v>
      </c>
      <c r="G15838" s="34">
        <v>297</v>
      </c>
      <c r="H15838" s="34">
        <v>182</v>
      </c>
      <c r="I15838" s="34">
        <v>225</v>
      </c>
      <c r="J15838" s="34">
        <v>126</v>
      </c>
      <c r="K15838" s="34">
        <v>352</v>
      </c>
      <c r="L15838" s="34">
        <v>81</v>
      </c>
      <c r="M15838" s="34">
        <v>247</v>
      </c>
      <c r="N15838" s="34">
        <v>167</v>
      </c>
      <c r="O15838" s="34">
        <v>232</v>
      </c>
      <c r="P15838" s="34">
        <v>171</v>
      </c>
      <c r="Q15838" s="34">
        <v>242</v>
      </c>
      <c r="R15838" s="34">
        <v>171</v>
      </c>
      <c r="S15838" s="34">
        <v>360</v>
      </c>
      <c r="T15838" s="34">
        <v>100</v>
      </c>
      <c r="U15838" s="34">
        <v>184</v>
      </c>
      <c r="V15838" s="34">
        <v>198</v>
      </c>
      <c r="W15838" s="34">
        <v>192</v>
      </c>
      <c r="X15838" s="34">
        <v>249</v>
      </c>
      <c r="Y15838" s="34">
        <v>194</v>
      </c>
      <c r="Z15838" s="34">
        <v>227</v>
      </c>
      <c r="AA15838" s="34">
        <v>396</v>
      </c>
      <c r="AB15838" s="34">
        <v>82</v>
      </c>
      <c r="AC15838" s="34">
        <v>414</v>
      </c>
    </row>
    <row r="15839" spans="1:29" x14ac:dyDescent="0.2">
      <c r="A15839" s="34" t="s">
        <v>76332</v>
      </c>
      <c r="B15839" s="34">
        <v>207</v>
      </c>
      <c r="C15839" s="34">
        <v>311</v>
      </c>
      <c r="D15839" s="34">
        <v>342</v>
      </c>
      <c r="E15839" s="34">
        <v>386</v>
      </c>
      <c r="F15839" s="34">
        <v>373</v>
      </c>
      <c r="G15839" s="34">
        <v>417</v>
      </c>
      <c r="H15839" s="34">
        <v>300</v>
      </c>
      <c r="I15839" s="34">
        <v>331</v>
      </c>
      <c r="J15839" s="34">
        <v>319</v>
      </c>
      <c r="K15839" s="34">
        <v>425</v>
      </c>
      <c r="L15839" s="34">
        <v>258</v>
      </c>
      <c r="M15839" s="34">
        <v>340</v>
      </c>
      <c r="N15839" s="34">
        <v>272</v>
      </c>
      <c r="O15839" s="34">
        <v>333</v>
      </c>
      <c r="P15839" s="34">
        <v>329</v>
      </c>
      <c r="Q15839" s="34">
        <v>510</v>
      </c>
      <c r="R15839" s="34">
        <v>396</v>
      </c>
      <c r="S15839" s="34">
        <v>452</v>
      </c>
      <c r="T15839" s="34">
        <v>346</v>
      </c>
      <c r="U15839" s="34">
        <v>406</v>
      </c>
      <c r="V15839" s="34">
        <v>412</v>
      </c>
      <c r="W15839" s="34">
        <v>478</v>
      </c>
      <c r="X15839" s="34">
        <v>435</v>
      </c>
      <c r="Y15839" s="34">
        <v>476</v>
      </c>
      <c r="Z15839" s="34">
        <v>380</v>
      </c>
      <c r="AA15839" s="34">
        <v>508</v>
      </c>
      <c r="AB15839" s="34">
        <v>462</v>
      </c>
      <c r="AC15839" s="34">
        <v>686</v>
      </c>
    </row>
    <row r="15840" spans="1:29" x14ac:dyDescent="0.2">
      <c r="A15840" s="34" t="s">
        <v>76333</v>
      </c>
      <c r="B15840" s="34">
        <v>77</v>
      </c>
      <c r="C15840" s="34">
        <v>227</v>
      </c>
      <c r="D15840" s="34">
        <v>190</v>
      </c>
      <c r="E15840" s="34">
        <v>245</v>
      </c>
      <c r="F15840" s="34">
        <v>187</v>
      </c>
      <c r="G15840" s="34">
        <v>241</v>
      </c>
      <c r="H15840" s="34">
        <v>113</v>
      </c>
      <c r="I15840" s="34">
        <v>185</v>
      </c>
      <c r="J15840" s="34">
        <v>137</v>
      </c>
      <c r="K15840" s="34">
        <v>275</v>
      </c>
      <c r="L15840" s="34">
        <v>84</v>
      </c>
      <c r="M15840" s="34">
        <v>149</v>
      </c>
      <c r="N15840" s="34">
        <v>122</v>
      </c>
      <c r="O15840" s="34">
        <v>180</v>
      </c>
      <c r="P15840" s="34">
        <v>118</v>
      </c>
      <c r="Q15840" s="34">
        <v>242</v>
      </c>
      <c r="R15840" s="34">
        <v>156</v>
      </c>
      <c r="S15840" s="34">
        <v>255</v>
      </c>
      <c r="T15840" s="34">
        <v>105</v>
      </c>
      <c r="U15840" s="34">
        <v>176</v>
      </c>
      <c r="V15840" s="34">
        <v>123</v>
      </c>
      <c r="W15840" s="34">
        <v>206</v>
      </c>
      <c r="X15840" s="34">
        <v>140</v>
      </c>
      <c r="Y15840" s="34">
        <v>194</v>
      </c>
      <c r="Z15840" s="34">
        <v>186</v>
      </c>
      <c r="AA15840" s="34">
        <v>264</v>
      </c>
      <c r="AB15840" s="34">
        <v>136</v>
      </c>
      <c r="AC15840" s="34">
        <v>338</v>
      </c>
    </row>
    <row r="15841" spans="1:29" x14ac:dyDescent="0.2">
      <c r="A15841" s="34" t="s">
        <v>76334</v>
      </c>
      <c r="B15841" s="34">
        <v>107</v>
      </c>
      <c r="C15841" s="34">
        <v>120</v>
      </c>
      <c r="D15841" s="34">
        <v>112</v>
      </c>
      <c r="E15841" s="34">
        <v>156</v>
      </c>
      <c r="F15841" s="34">
        <v>108</v>
      </c>
      <c r="G15841" s="34">
        <v>120</v>
      </c>
      <c r="H15841" s="34">
        <v>102</v>
      </c>
      <c r="I15841" s="34">
        <v>120</v>
      </c>
      <c r="J15841" s="34">
        <v>83</v>
      </c>
      <c r="K15841" s="34">
        <v>118</v>
      </c>
      <c r="L15841" s="34">
        <v>59</v>
      </c>
      <c r="M15841" s="34">
        <v>135</v>
      </c>
      <c r="N15841" s="34">
        <v>95</v>
      </c>
      <c r="O15841" s="34">
        <v>139</v>
      </c>
      <c r="P15841" s="34">
        <v>92</v>
      </c>
      <c r="Q15841" s="34">
        <v>168</v>
      </c>
      <c r="R15841" s="34">
        <v>108</v>
      </c>
      <c r="S15841" s="34">
        <v>144</v>
      </c>
      <c r="T15841" s="34">
        <v>104</v>
      </c>
      <c r="U15841" s="34">
        <v>109</v>
      </c>
      <c r="V15841" s="34">
        <v>94</v>
      </c>
      <c r="W15841" s="34">
        <v>157</v>
      </c>
      <c r="X15841" s="34">
        <v>114</v>
      </c>
      <c r="Y15841" s="34">
        <v>153</v>
      </c>
      <c r="Z15841" s="34">
        <v>149</v>
      </c>
      <c r="AA15841" s="34">
        <v>192</v>
      </c>
      <c r="AB15841" s="34">
        <v>128</v>
      </c>
      <c r="AC15841" s="34">
        <v>209</v>
      </c>
    </row>
    <row r="15842" spans="1:29" x14ac:dyDescent="0.2">
      <c r="A15842" s="34" t="s">
        <v>76335</v>
      </c>
      <c r="B15842" s="34">
        <v>99</v>
      </c>
      <c r="C15842" s="34">
        <v>182</v>
      </c>
      <c r="D15842" s="34">
        <v>312</v>
      </c>
      <c r="E15842" s="34">
        <v>196</v>
      </c>
      <c r="F15842" s="34">
        <v>212</v>
      </c>
      <c r="G15842" s="34">
        <v>220</v>
      </c>
      <c r="H15842" s="34">
        <v>227</v>
      </c>
      <c r="I15842" s="34">
        <v>184</v>
      </c>
      <c r="J15842" s="34">
        <v>176</v>
      </c>
      <c r="K15842" s="34">
        <v>202</v>
      </c>
      <c r="L15842" s="34">
        <v>108</v>
      </c>
      <c r="M15842" s="34">
        <v>202</v>
      </c>
      <c r="N15842" s="34">
        <v>180</v>
      </c>
      <c r="O15842" s="34">
        <v>158</v>
      </c>
      <c r="P15842" s="34">
        <v>144</v>
      </c>
      <c r="Q15842" s="34">
        <v>181</v>
      </c>
      <c r="R15842" s="34">
        <v>210</v>
      </c>
      <c r="S15842" s="34">
        <v>237</v>
      </c>
      <c r="T15842" s="34">
        <v>140</v>
      </c>
      <c r="U15842" s="34">
        <v>201</v>
      </c>
      <c r="V15842" s="34">
        <v>256</v>
      </c>
      <c r="W15842" s="34">
        <v>183</v>
      </c>
      <c r="X15842" s="34">
        <v>299</v>
      </c>
      <c r="Y15842" s="34">
        <v>147</v>
      </c>
      <c r="Z15842" s="34">
        <v>254</v>
      </c>
      <c r="AA15842" s="34">
        <v>252</v>
      </c>
      <c r="AB15842" s="34">
        <v>161</v>
      </c>
      <c r="AC15842" s="34">
        <v>283</v>
      </c>
    </row>
    <row r="15843" spans="1:29" x14ac:dyDescent="0.2">
      <c r="A15843" s="34" t="s">
        <v>76336</v>
      </c>
      <c r="B15843" s="34">
        <v>96</v>
      </c>
      <c r="C15843" s="34">
        <v>206</v>
      </c>
      <c r="D15843" s="34">
        <v>47</v>
      </c>
      <c r="E15843" s="34">
        <v>235</v>
      </c>
      <c r="F15843" s="34">
        <v>57</v>
      </c>
      <c r="G15843" s="34">
        <v>236</v>
      </c>
      <c r="H15843" s="34">
        <v>33</v>
      </c>
      <c r="I15843" s="34">
        <v>205</v>
      </c>
      <c r="J15843" s="34">
        <v>32</v>
      </c>
      <c r="K15843" s="34">
        <v>295</v>
      </c>
      <c r="L15843" s="34">
        <v>36</v>
      </c>
      <c r="M15843" s="34">
        <v>175</v>
      </c>
      <c r="N15843" s="34">
        <v>19</v>
      </c>
      <c r="O15843" s="34">
        <v>164</v>
      </c>
      <c r="P15843" s="34">
        <v>22</v>
      </c>
      <c r="Q15843" s="34">
        <v>225</v>
      </c>
      <c r="R15843" s="34">
        <v>46</v>
      </c>
      <c r="S15843" s="34">
        <v>223</v>
      </c>
      <c r="T15843" s="34">
        <v>45</v>
      </c>
      <c r="U15843" s="34">
        <v>166</v>
      </c>
      <c r="V15843" s="34">
        <v>48</v>
      </c>
      <c r="W15843" s="34">
        <v>179</v>
      </c>
      <c r="X15843" s="34">
        <v>61</v>
      </c>
      <c r="Y15843" s="34">
        <v>187</v>
      </c>
      <c r="Z15843" s="34">
        <v>34</v>
      </c>
      <c r="AA15843" s="34">
        <v>170</v>
      </c>
      <c r="AB15843" s="34">
        <v>57</v>
      </c>
      <c r="AC15843" s="34">
        <v>218</v>
      </c>
    </row>
    <row r="15844" spans="1:29" x14ac:dyDescent="0.2">
      <c r="A15844" s="34" t="s">
        <v>76337</v>
      </c>
      <c r="B15844" s="34">
        <v>143</v>
      </c>
      <c r="C15844" s="34">
        <v>200</v>
      </c>
      <c r="D15844" s="34">
        <v>104</v>
      </c>
      <c r="E15844" s="34">
        <v>184</v>
      </c>
      <c r="F15844" s="34">
        <v>92</v>
      </c>
      <c r="G15844" s="34">
        <v>180</v>
      </c>
      <c r="H15844" s="34">
        <v>131</v>
      </c>
      <c r="I15844" s="34">
        <v>162</v>
      </c>
      <c r="J15844" s="34">
        <v>115</v>
      </c>
      <c r="K15844" s="34">
        <v>201</v>
      </c>
      <c r="L15844" s="34">
        <v>69</v>
      </c>
      <c r="M15844" s="34">
        <v>145</v>
      </c>
      <c r="N15844" s="34">
        <v>68</v>
      </c>
      <c r="O15844" s="34">
        <v>214</v>
      </c>
      <c r="P15844" s="34">
        <v>98</v>
      </c>
      <c r="Q15844" s="34">
        <v>240</v>
      </c>
      <c r="R15844" s="34">
        <v>102</v>
      </c>
      <c r="S15844" s="34">
        <v>212</v>
      </c>
      <c r="T15844" s="34">
        <v>112</v>
      </c>
      <c r="U15844" s="34">
        <v>192</v>
      </c>
      <c r="V15844" s="34">
        <v>139</v>
      </c>
      <c r="W15844" s="34">
        <v>251</v>
      </c>
      <c r="X15844" s="34">
        <v>151</v>
      </c>
      <c r="Y15844" s="34">
        <v>198</v>
      </c>
      <c r="Z15844" s="34">
        <v>134</v>
      </c>
      <c r="AA15844" s="34">
        <v>256</v>
      </c>
      <c r="AB15844" s="34">
        <v>143</v>
      </c>
      <c r="AC15844" s="34">
        <v>266</v>
      </c>
    </row>
    <row r="15845" spans="1:29" x14ac:dyDescent="0.2">
      <c r="A15845" s="34" t="s">
        <v>76338</v>
      </c>
      <c r="B15845" s="34">
        <v>52</v>
      </c>
      <c r="C15845" s="34">
        <v>64</v>
      </c>
      <c r="D15845" s="34">
        <v>79</v>
      </c>
      <c r="E15845" s="34">
        <v>55</v>
      </c>
      <c r="F15845" s="34">
        <v>77</v>
      </c>
      <c r="G15845" s="34">
        <v>139</v>
      </c>
      <c r="H15845" s="34">
        <v>63</v>
      </c>
      <c r="I15845" s="34">
        <v>53</v>
      </c>
      <c r="J15845" s="34">
        <v>56</v>
      </c>
      <c r="K15845" s="34">
        <v>78</v>
      </c>
      <c r="L15845" s="34">
        <v>35</v>
      </c>
      <c r="M15845" s="34">
        <v>78</v>
      </c>
      <c r="N15845" s="34">
        <v>73</v>
      </c>
      <c r="O15845" s="34">
        <v>59</v>
      </c>
      <c r="P15845" s="34">
        <v>56</v>
      </c>
      <c r="Q15845" s="34">
        <v>95</v>
      </c>
      <c r="R15845" s="34">
        <v>86</v>
      </c>
      <c r="S15845" s="34">
        <v>124</v>
      </c>
      <c r="T15845" s="34">
        <v>49</v>
      </c>
      <c r="U15845" s="34">
        <v>58</v>
      </c>
      <c r="V15845" s="34">
        <v>80</v>
      </c>
      <c r="W15845" s="34">
        <v>60</v>
      </c>
      <c r="X15845" s="34">
        <v>86</v>
      </c>
      <c r="Y15845" s="34">
        <v>62</v>
      </c>
      <c r="Z15845" s="34">
        <v>78</v>
      </c>
      <c r="AA15845" s="34">
        <v>76</v>
      </c>
      <c r="AB15845" s="34">
        <v>90</v>
      </c>
      <c r="AC15845" s="34">
        <v>103</v>
      </c>
    </row>
    <row r="15846" spans="1:29" x14ac:dyDescent="0.2">
      <c r="A15846" s="34" t="s">
        <v>76339</v>
      </c>
      <c r="B15846" s="34">
        <v>169</v>
      </c>
      <c r="C15846" s="34">
        <v>358</v>
      </c>
      <c r="D15846" s="34">
        <v>372</v>
      </c>
      <c r="E15846" s="34">
        <v>291</v>
      </c>
      <c r="F15846" s="34">
        <v>286</v>
      </c>
      <c r="G15846" s="34">
        <v>288</v>
      </c>
      <c r="H15846" s="34">
        <v>255</v>
      </c>
      <c r="I15846" s="34">
        <v>322</v>
      </c>
      <c r="J15846" s="34">
        <v>214</v>
      </c>
      <c r="K15846" s="34">
        <v>365</v>
      </c>
      <c r="L15846" s="34">
        <v>148</v>
      </c>
      <c r="M15846" s="34">
        <v>287</v>
      </c>
      <c r="N15846" s="34">
        <v>245</v>
      </c>
      <c r="O15846" s="34">
        <v>219</v>
      </c>
      <c r="P15846" s="34">
        <v>242</v>
      </c>
      <c r="Q15846" s="34">
        <v>348</v>
      </c>
      <c r="R15846" s="34">
        <v>311</v>
      </c>
      <c r="S15846" s="34">
        <v>328</v>
      </c>
      <c r="T15846" s="34">
        <v>233</v>
      </c>
      <c r="U15846" s="34">
        <v>303</v>
      </c>
      <c r="V15846" s="34">
        <v>357</v>
      </c>
      <c r="W15846" s="34">
        <v>350</v>
      </c>
      <c r="X15846" s="34">
        <v>398</v>
      </c>
      <c r="Y15846" s="34">
        <v>302</v>
      </c>
      <c r="Z15846" s="34">
        <v>307</v>
      </c>
      <c r="AA15846" s="34">
        <v>386</v>
      </c>
      <c r="AB15846" s="34">
        <v>301</v>
      </c>
      <c r="AC15846" s="34">
        <v>504</v>
      </c>
    </row>
    <row r="15847" spans="1:29" x14ac:dyDescent="0.2">
      <c r="A15847" s="34" t="s">
        <v>76340</v>
      </c>
      <c r="B15847" s="34">
        <v>72</v>
      </c>
      <c r="C15847" s="34">
        <v>139</v>
      </c>
      <c r="D15847" s="34">
        <v>138</v>
      </c>
      <c r="E15847" s="34">
        <v>165</v>
      </c>
      <c r="F15847" s="34">
        <v>145</v>
      </c>
      <c r="G15847" s="34">
        <v>188</v>
      </c>
      <c r="H15847" s="34">
        <v>135</v>
      </c>
      <c r="I15847" s="34">
        <v>153</v>
      </c>
      <c r="J15847" s="34">
        <v>115</v>
      </c>
      <c r="K15847" s="34">
        <v>185</v>
      </c>
      <c r="L15847" s="34">
        <v>65</v>
      </c>
      <c r="M15847" s="34">
        <v>174</v>
      </c>
      <c r="N15847" s="34">
        <v>100</v>
      </c>
      <c r="O15847" s="34">
        <v>121</v>
      </c>
      <c r="P15847" s="34">
        <v>144</v>
      </c>
      <c r="Q15847" s="34">
        <v>223</v>
      </c>
      <c r="R15847" s="34">
        <v>157</v>
      </c>
      <c r="S15847" s="34">
        <v>207</v>
      </c>
      <c r="T15847" s="34">
        <v>115</v>
      </c>
      <c r="U15847" s="34">
        <v>164</v>
      </c>
      <c r="V15847" s="34">
        <v>170</v>
      </c>
      <c r="W15847" s="34">
        <v>191</v>
      </c>
      <c r="X15847" s="34">
        <v>216</v>
      </c>
      <c r="Y15847" s="34">
        <v>158</v>
      </c>
      <c r="Z15847" s="34">
        <v>134</v>
      </c>
      <c r="AA15847" s="34">
        <v>215</v>
      </c>
      <c r="AB15847" s="34">
        <v>192</v>
      </c>
      <c r="AC15847" s="34">
        <v>230</v>
      </c>
    </row>
    <row r="15848" spans="1:29" x14ac:dyDescent="0.2">
      <c r="A15848" s="34" t="s">
        <v>76341</v>
      </c>
      <c r="B15848" s="34">
        <v>82</v>
      </c>
      <c r="C15848" s="34">
        <v>136</v>
      </c>
      <c r="D15848" s="34">
        <v>128</v>
      </c>
      <c r="E15848" s="34">
        <v>135</v>
      </c>
      <c r="F15848" s="34">
        <v>115</v>
      </c>
      <c r="G15848" s="34">
        <v>169</v>
      </c>
      <c r="H15848" s="34">
        <v>128</v>
      </c>
      <c r="I15848" s="34">
        <v>133</v>
      </c>
      <c r="J15848" s="34">
        <v>103</v>
      </c>
      <c r="K15848" s="34">
        <v>186</v>
      </c>
      <c r="L15848" s="34">
        <v>90</v>
      </c>
      <c r="M15848" s="34">
        <v>119</v>
      </c>
      <c r="N15848" s="34">
        <v>89</v>
      </c>
      <c r="O15848" s="34">
        <v>110</v>
      </c>
      <c r="P15848" s="34">
        <v>120</v>
      </c>
      <c r="Q15848" s="34">
        <v>163</v>
      </c>
      <c r="R15848" s="34">
        <v>141</v>
      </c>
      <c r="S15848" s="34">
        <v>185</v>
      </c>
      <c r="T15848" s="34">
        <v>112</v>
      </c>
      <c r="U15848" s="34">
        <v>160</v>
      </c>
      <c r="V15848" s="34">
        <v>133</v>
      </c>
      <c r="W15848" s="34">
        <v>184</v>
      </c>
      <c r="X15848" s="34">
        <v>167</v>
      </c>
      <c r="Y15848" s="34">
        <v>139</v>
      </c>
      <c r="Z15848" s="34">
        <v>165</v>
      </c>
      <c r="AA15848" s="34">
        <v>185</v>
      </c>
      <c r="AB15848" s="34">
        <v>138</v>
      </c>
      <c r="AC15848" s="34">
        <v>243</v>
      </c>
    </row>
    <row r="15849" spans="1:29" x14ac:dyDescent="0.2">
      <c r="A15849" s="34" t="s">
        <v>76342</v>
      </c>
      <c r="B15849" s="34">
        <v>118</v>
      </c>
      <c r="C15849" s="34">
        <v>58</v>
      </c>
      <c r="D15849" s="34">
        <v>69</v>
      </c>
      <c r="E15849" s="34">
        <v>102</v>
      </c>
      <c r="F15849" s="34">
        <v>59</v>
      </c>
      <c r="G15849" s="34">
        <v>106</v>
      </c>
      <c r="H15849" s="34">
        <v>60</v>
      </c>
      <c r="I15849" s="34">
        <v>62</v>
      </c>
      <c r="J15849" s="34">
        <v>74</v>
      </c>
      <c r="K15849" s="34">
        <v>67</v>
      </c>
      <c r="L15849" s="34">
        <v>92</v>
      </c>
      <c r="M15849" s="34">
        <v>66</v>
      </c>
      <c r="N15849" s="34">
        <v>65</v>
      </c>
      <c r="O15849" s="34">
        <v>107</v>
      </c>
      <c r="P15849" s="34">
        <v>92</v>
      </c>
      <c r="Q15849" s="34">
        <v>111</v>
      </c>
      <c r="R15849" s="34">
        <v>122</v>
      </c>
      <c r="S15849" s="34">
        <v>68</v>
      </c>
      <c r="T15849" s="34">
        <v>91</v>
      </c>
      <c r="U15849" s="34">
        <v>58</v>
      </c>
      <c r="V15849" s="34">
        <v>85</v>
      </c>
      <c r="W15849" s="34">
        <v>113</v>
      </c>
      <c r="X15849" s="34">
        <v>97</v>
      </c>
      <c r="Y15849" s="34">
        <v>128</v>
      </c>
      <c r="Z15849" s="34">
        <v>72</v>
      </c>
      <c r="AA15849" s="34">
        <v>104</v>
      </c>
      <c r="AB15849" s="34">
        <v>110</v>
      </c>
      <c r="AC15849" s="34">
        <v>147</v>
      </c>
    </row>
    <row r="15850" spans="1:29" x14ac:dyDescent="0.2">
      <c r="A15850" s="34" t="s">
        <v>76343</v>
      </c>
      <c r="B15850" s="34">
        <v>144</v>
      </c>
      <c r="C15850" s="34">
        <v>215</v>
      </c>
      <c r="D15850" s="34">
        <v>216</v>
      </c>
      <c r="E15850" s="34">
        <v>268</v>
      </c>
      <c r="F15850" s="34">
        <v>221</v>
      </c>
      <c r="G15850" s="34">
        <v>266</v>
      </c>
      <c r="H15850" s="34">
        <v>174</v>
      </c>
      <c r="I15850" s="34">
        <v>219</v>
      </c>
      <c r="J15850" s="34">
        <v>180</v>
      </c>
      <c r="K15850" s="34">
        <v>275</v>
      </c>
      <c r="L15850" s="34">
        <v>148</v>
      </c>
      <c r="M15850" s="34">
        <v>196</v>
      </c>
      <c r="N15850" s="34">
        <v>164</v>
      </c>
      <c r="O15850" s="34">
        <v>192</v>
      </c>
      <c r="P15850" s="34">
        <v>212</v>
      </c>
      <c r="Q15850" s="34">
        <v>261</v>
      </c>
      <c r="R15850" s="34">
        <v>218</v>
      </c>
      <c r="S15850" s="34">
        <v>275</v>
      </c>
      <c r="T15850" s="34">
        <v>188</v>
      </c>
      <c r="U15850" s="34">
        <v>236</v>
      </c>
      <c r="V15850" s="34">
        <v>267</v>
      </c>
      <c r="W15850" s="34">
        <v>242</v>
      </c>
      <c r="X15850" s="34">
        <v>228</v>
      </c>
      <c r="Y15850" s="34">
        <v>226</v>
      </c>
      <c r="Z15850" s="34">
        <v>243</v>
      </c>
      <c r="AA15850" s="34">
        <v>242</v>
      </c>
      <c r="AB15850" s="34">
        <v>231</v>
      </c>
      <c r="AC15850" s="34">
        <v>380</v>
      </c>
    </row>
    <row r="15851" spans="1:29" x14ac:dyDescent="0.2">
      <c r="A15851" s="34" t="s">
        <v>76344</v>
      </c>
      <c r="B15851" s="34">
        <v>93</v>
      </c>
      <c r="C15851" s="34">
        <v>128</v>
      </c>
      <c r="D15851" s="34">
        <v>109</v>
      </c>
      <c r="E15851" s="34">
        <v>130</v>
      </c>
      <c r="F15851" s="34">
        <v>106</v>
      </c>
      <c r="G15851" s="34">
        <v>91</v>
      </c>
      <c r="H15851" s="34">
        <v>113</v>
      </c>
      <c r="I15851" s="34">
        <v>115</v>
      </c>
      <c r="J15851" s="34">
        <v>85</v>
      </c>
      <c r="K15851" s="34">
        <v>131</v>
      </c>
      <c r="L15851" s="34">
        <v>72</v>
      </c>
      <c r="M15851" s="34">
        <v>86</v>
      </c>
      <c r="N15851" s="34">
        <v>93</v>
      </c>
      <c r="O15851" s="34">
        <v>71</v>
      </c>
      <c r="P15851" s="34">
        <v>106</v>
      </c>
      <c r="Q15851" s="34">
        <v>158</v>
      </c>
      <c r="R15851" s="34">
        <v>144</v>
      </c>
      <c r="S15851" s="34">
        <v>117</v>
      </c>
      <c r="T15851" s="34">
        <v>104</v>
      </c>
      <c r="U15851" s="34">
        <v>91</v>
      </c>
      <c r="V15851" s="34">
        <v>124</v>
      </c>
      <c r="W15851" s="34">
        <v>155</v>
      </c>
      <c r="X15851" s="34">
        <v>121</v>
      </c>
      <c r="Y15851" s="34">
        <v>97</v>
      </c>
      <c r="Z15851" s="34">
        <v>78</v>
      </c>
      <c r="AA15851" s="34">
        <v>145</v>
      </c>
      <c r="AB15851" s="34">
        <v>112</v>
      </c>
      <c r="AC15851" s="34">
        <v>162</v>
      </c>
    </row>
    <row r="15852" spans="1:29" x14ac:dyDescent="0.2">
      <c r="A15852" s="34" t="s">
        <v>76345</v>
      </c>
      <c r="B15852" s="34">
        <v>119</v>
      </c>
      <c r="C15852" s="34">
        <v>101</v>
      </c>
      <c r="D15852" s="34">
        <v>172</v>
      </c>
      <c r="E15852" s="34">
        <v>157</v>
      </c>
      <c r="F15852" s="34">
        <v>123</v>
      </c>
      <c r="G15852" s="34">
        <v>111</v>
      </c>
      <c r="H15852" s="34">
        <v>154</v>
      </c>
      <c r="I15852" s="34">
        <v>126</v>
      </c>
      <c r="J15852" s="34">
        <v>118</v>
      </c>
      <c r="K15852" s="34">
        <v>128</v>
      </c>
      <c r="L15852" s="34">
        <v>87</v>
      </c>
      <c r="M15852" s="34">
        <v>112</v>
      </c>
      <c r="N15852" s="34">
        <v>101</v>
      </c>
      <c r="O15852" s="34">
        <v>109</v>
      </c>
      <c r="P15852" s="34">
        <v>110</v>
      </c>
      <c r="Q15852" s="34">
        <v>164</v>
      </c>
      <c r="R15852" s="34">
        <v>145</v>
      </c>
      <c r="S15852" s="34">
        <v>160</v>
      </c>
      <c r="T15852" s="34">
        <v>130</v>
      </c>
      <c r="U15852" s="34">
        <v>110</v>
      </c>
      <c r="V15852" s="34">
        <v>161</v>
      </c>
      <c r="W15852" s="34">
        <v>130</v>
      </c>
      <c r="X15852" s="34">
        <v>150</v>
      </c>
      <c r="Y15852" s="34">
        <v>137</v>
      </c>
      <c r="Z15852" s="34">
        <v>189</v>
      </c>
      <c r="AA15852" s="34">
        <v>203</v>
      </c>
      <c r="AB15852" s="34">
        <v>132</v>
      </c>
      <c r="AC15852" s="34">
        <v>214</v>
      </c>
    </row>
    <row r="15853" spans="1:29" x14ac:dyDescent="0.2">
      <c r="A15853" s="34" t="s">
        <v>76346</v>
      </c>
      <c r="B15853" s="34">
        <v>161</v>
      </c>
      <c r="C15853" s="34">
        <v>161</v>
      </c>
      <c r="D15853" s="34">
        <v>177</v>
      </c>
      <c r="E15853" s="34">
        <v>187</v>
      </c>
      <c r="F15853" s="34">
        <v>206</v>
      </c>
      <c r="G15853" s="34">
        <v>156</v>
      </c>
      <c r="H15853" s="34">
        <v>138</v>
      </c>
      <c r="I15853" s="34">
        <v>145</v>
      </c>
      <c r="J15853" s="34">
        <v>144</v>
      </c>
      <c r="K15853" s="34">
        <v>394</v>
      </c>
      <c r="L15853" s="34">
        <v>119</v>
      </c>
      <c r="M15853" s="34">
        <v>179</v>
      </c>
      <c r="N15853" s="34">
        <v>157</v>
      </c>
      <c r="O15853" s="34">
        <v>177</v>
      </c>
      <c r="P15853" s="34">
        <v>131</v>
      </c>
      <c r="Q15853" s="34">
        <v>262</v>
      </c>
      <c r="R15853" s="34">
        <v>206</v>
      </c>
      <c r="S15853" s="34">
        <v>211</v>
      </c>
      <c r="T15853" s="34">
        <v>166</v>
      </c>
      <c r="U15853" s="34">
        <v>176</v>
      </c>
      <c r="V15853" s="34">
        <v>179</v>
      </c>
      <c r="W15853" s="34">
        <v>221</v>
      </c>
      <c r="X15853" s="34">
        <v>212</v>
      </c>
      <c r="Y15853" s="34">
        <v>175</v>
      </c>
      <c r="Z15853" s="34">
        <v>189</v>
      </c>
      <c r="AA15853" s="34">
        <v>302</v>
      </c>
      <c r="AB15853" s="34">
        <v>202</v>
      </c>
      <c r="AC15853" s="34">
        <v>319</v>
      </c>
    </row>
    <row r="15854" spans="1:29" x14ac:dyDescent="0.2">
      <c r="A15854" s="34" t="s">
        <v>76347</v>
      </c>
      <c r="B15854" s="34">
        <v>222</v>
      </c>
      <c r="C15854" s="34">
        <v>296</v>
      </c>
      <c r="D15854" s="34">
        <v>310</v>
      </c>
      <c r="E15854" s="34">
        <v>332</v>
      </c>
      <c r="F15854" s="34">
        <v>258</v>
      </c>
      <c r="G15854" s="34">
        <v>300</v>
      </c>
      <c r="H15854" s="34">
        <v>248</v>
      </c>
      <c r="I15854" s="34">
        <v>298</v>
      </c>
      <c r="J15854" s="34">
        <v>201</v>
      </c>
      <c r="K15854" s="34">
        <v>326</v>
      </c>
      <c r="L15854" s="34">
        <v>135</v>
      </c>
      <c r="M15854" s="34">
        <v>238</v>
      </c>
      <c r="N15854" s="34">
        <v>196</v>
      </c>
      <c r="O15854" s="34">
        <v>224</v>
      </c>
      <c r="P15854" s="34">
        <v>158</v>
      </c>
      <c r="Q15854" s="34">
        <v>363</v>
      </c>
      <c r="R15854" s="34">
        <v>258</v>
      </c>
      <c r="S15854" s="34">
        <v>381</v>
      </c>
      <c r="T15854" s="34">
        <v>194</v>
      </c>
      <c r="U15854" s="34">
        <v>256</v>
      </c>
      <c r="V15854" s="34">
        <v>282</v>
      </c>
      <c r="W15854" s="34">
        <v>290</v>
      </c>
      <c r="X15854" s="34">
        <v>285</v>
      </c>
      <c r="Y15854" s="34">
        <v>280</v>
      </c>
      <c r="Z15854" s="34">
        <v>278</v>
      </c>
      <c r="AA15854" s="34">
        <v>418</v>
      </c>
      <c r="AB15854" s="34">
        <v>251</v>
      </c>
      <c r="AC15854" s="34">
        <v>509</v>
      </c>
    </row>
    <row r="15855" spans="1:29" x14ac:dyDescent="0.2">
      <c r="A15855" s="34" t="s">
        <v>76348</v>
      </c>
      <c r="B15855" s="34">
        <v>88</v>
      </c>
      <c r="C15855" s="34">
        <v>96</v>
      </c>
      <c r="D15855" s="34">
        <v>87</v>
      </c>
      <c r="E15855" s="34">
        <v>96</v>
      </c>
      <c r="F15855" s="34">
        <v>74</v>
      </c>
      <c r="G15855" s="34">
        <v>127</v>
      </c>
      <c r="H15855" s="34">
        <v>90</v>
      </c>
      <c r="I15855" s="34">
        <v>120</v>
      </c>
      <c r="J15855" s="34">
        <v>70</v>
      </c>
      <c r="K15855" s="34">
        <v>112</v>
      </c>
      <c r="L15855" s="34">
        <v>54</v>
      </c>
      <c r="M15855" s="34">
        <v>60</v>
      </c>
      <c r="N15855" s="34">
        <v>55</v>
      </c>
      <c r="O15855" s="34">
        <v>84</v>
      </c>
      <c r="P15855" s="34">
        <v>73</v>
      </c>
      <c r="Q15855" s="34">
        <v>118</v>
      </c>
      <c r="R15855" s="34">
        <v>108</v>
      </c>
      <c r="S15855" s="34">
        <v>117</v>
      </c>
      <c r="T15855" s="34">
        <v>84</v>
      </c>
      <c r="U15855" s="34">
        <v>106</v>
      </c>
      <c r="V15855" s="34">
        <v>70</v>
      </c>
      <c r="W15855" s="34">
        <v>121</v>
      </c>
      <c r="X15855" s="34">
        <v>119</v>
      </c>
      <c r="Y15855" s="34">
        <v>107</v>
      </c>
      <c r="Z15855" s="34">
        <v>66</v>
      </c>
      <c r="AA15855" s="34">
        <v>130</v>
      </c>
      <c r="AB15855" s="34">
        <v>95</v>
      </c>
      <c r="AC15855" s="34">
        <v>154</v>
      </c>
    </row>
    <row r="15856" spans="1:29" x14ac:dyDescent="0.2">
      <c r="A15856" s="34" t="s">
        <v>76349</v>
      </c>
      <c r="B15856" s="34">
        <v>83</v>
      </c>
      <c r="C15856" s="34">
        <v>39</v>
      </c>
      <c r="D15856" s="34">
        <v>40</v>
      </c>
      <c r="E15856" s="34">
        <v>70</v>
      </c>
      <c r="F15856" s="34">
        <v>24</v>
      </c>
      <c r="G15856" s="34">
        <v>81</v>
      </c>
      <c r="H15856" s="34">
        <v>24</v>
      </c>
      <c r="I15856" s="34">
        <v>54</v>
      </c>
      <c r="J15856" s="34">
        <v>31</v>
      </c>
      <c r="K15856" s="34">
        <v>54</v>
      </c>
      <c r="L15856" s="34">
        <v>15</v>
      </c>
      <c r="M15856" s="34">
        <v>30</v>
      </c>
      <c r="N15856" s="34">
        <v>25</v>
      </c>
      <c r="O15856" s="34">
        <v>41</v>
      </c>
      <c r="P15856" s="34">
        <v>6</v>
      </c>
      <c r="Q15856" s="34">
        <v>41</v>
      </c>
      <c r="R15856" s="34">
        <v>42</v>
      </c>
      <c r="S15856" s="34">
        <v>59</v>
      </c>
      <c r="T15856" s="34">
        <v>22</v>
      </c>
      <c r="U15856" s="34">
        <v>53</v>
      </c>
      <c r="V15856" s="34">
        <v>34</v>
      </c>
      <c r="W15856" s="34">
        <v>43</v>
      </c>
      <c r="X15856" s="34">
        <v>35</v>
      </c>
      <c r="Y15856" s="34">
        <v>44</v>
      </c>
      <c r="Z15856" s="34">
        <v>36</v>
      </c>
      <c r="AA15856" s="34">
        <v>37</v>
      </c>
      <c r="AB15856" s="34">
        <v>58</v>
      </c>
      <c r="AC15856" s="34">
        <v>76</v>
      </c>
    </row>
    <row r="15857" spans="1:29" x14ac:dyDescent="0.2">
      <c r="A15857" s="34" t="s">
        <v>76350</v>
      </c>
      <c r="B15857" s="34">
        <v>151</v>
      </c>
      <c r="C15857" s="34">
        <v>187</v>
      </c>
      <c r="D15857" s="34">
        <v>266</v>
      </c>
      <c r="E15857" s="34">
        <v>233</v>
      </c>
      <c r="F15857" s="34">
        <v>269</v>
      </c>
      <c r="G15857" s="34">
        <v>243</v>
      </c>
      <c r="H15857" s="34">
        <v>197</v>
      </c>
      <c r="I15857" s="34">
        <v>204</v>
      </c>
      <c r="J15857" s="34">
        <v>165</v>
      </c>
      <c r="K15857" s="34">
        <v>238</v>
      </c>
      <c r="L15857" s="34">
        <v>139</v>
      </c>
      <c r="M15857" s="34">
        <v>150</v>
      </c>
      <c r="N15857" s="34">
        <v>177</v>
      </c>
      <c r="O15857" s="34">
        <v>180</v>
      </c>
      <c r="P15857" s="34">
        <v>181</v>
      </c>
      <c r="Q15857" s="34">
        <v>265</v>
      </c>
      <c r="R15857" s="34">
        <v>287</v>
      </c>
      <c r="S15857" s="34">
        <v>239</v>
      </c>
      <c r="T15857" s="34">
        <v>161</v>
      </c>
      <c r="U15857" s="34">
        <v>218</v>
      </c>
      <c r="V15857" s="34">
        <v>214</v>
      </c>
      <c r="W15857" s="34">
        <v>294</v>
      </c>
      <c r="X15857" s="34">
        <v>284</v>
      </c>
      <c r="Y15857" s="34">
        <v>233</v>
      </c>
      <c r="Z15857" s="34">
        <v>248</v>
      </c>
      <c r="AA15857" s="34">
        <v>322</v>
      </c>
      <c r="AB15857" s="34">
        <v>209</v>
      </c>
      <c r="AC15857" s="34">
        <v>330</v>
      </c>
    </row>
    <row r="15858" spans="1:29" x14ac:dyDescent="0.2">
      <c r="A15858" s="34" t="s">
        <v>76351</v>
      </c>
      <c r="B15858" s="34">
        <v>542</v>
      </c>
      <c r="C15858" s="34">
        <v>680</v>
      </c>
      <c r="D15858" s="34">
        <v>777</v>
      </c>
      <c r="E15858" s="34">
        <v>778</v>
      </c>
      <c r="F15858" s="34">
        <v>703</v>
      </c>
      <c r="G15858" s="34">
        <v>698</v>
      </c>
      <c r="H15858" s="34">
        <v>754</v>
      </c>
      <c r="I15858" s="34">
        <v>678</v>
      </c>
      <c r="J15858" s="34">
        <v>678</v>
      </c>
      <c r="K15858" s="34">
        <v>756</v>
      </c>
      <c r="L15858" s="34">
        <v>554</v>
      </c>
      <c r="M15858" s="34">
        <v>632</v>
      </c>
      <c r="N15858" s="34">
        <v>573</v>
      </c>
      <c r="O15858" s="34">
        <v>554</v>
      </c>
      <c r="P15858" s="34">
        <v>679</v>
      </c>
      <c r="Q15858" s="34">
        <v>874</v>
      </c>
      <c r="R15858" s="34">
        <v>840</v>
      </c>
      <c r="S15858" s="34">
        <v>809</v>
      </c>
      <c r="T15858" s="34">
        <v>744</v>
      </c>
      <c r="U15858" s="34">
        <v>722</v>
      </c>
      <c r="V15858" s="34">
        <v>815</v>
      </c>
      <c r="W15858" s="34">
        <v>857</v>
      </c>
      <c r="X15858" s="34">
        <v>954</v>
      </c>
      <c r="Y15858" s="34">
        <v>894</v>
      </c>
      <c r="Z15858" s="34">
        <v>868</v>
      </c>
      <c r="AA15858" s="34">
        <v>933</v>
      </c>
      <c r="AB15858" s="34">
        <v>886</v>
      </c>
      <c r="AC15858" s="34">
        <v>1303</v>
      </c>
    </row>
    <row r="15859" spans="1:29" x14ac:dyDescent="0.2">
      <c r="A15859" s="34" t="s">
        <v>76352</v>
      </c>
      <c r="B15859" s="34">
        <v>125</v>
      </c>
      <c r="C15859" s="34">
        <v>215</v>
      </c>
      <c r="D15859" s="34">
        <v>213</v>
      </c>
      <c r="E15859" s="34">
        <v>201</v>
      </c>
      <c r="F15859" s="34">
        <v>182</v>
      </c>
      <c r="G15859" s="34">
        <v>222</v>
      </c>
      <c r="H15859" s="34">
        <v>148</v>
      </c>
      <c r="I15859" s="34">
        <v>164</v>
      </c>
      <c r="J15859" s="34">
        <v>128</v>
      </c>
      <c r="K15859" s="34">
        <v>259</v>
      </c>
      <c r="L15859" s="34">
        <v>78</v>
      </c>
      <c r="M15859" s="34">
        <v>194</v>
      </c>
      <c r="N15859" s="34">
        <v>169</v>
      </c>
      <c r="O15859" s="34">
        <v>148</v>
      </c>
      <c r="P15859" s="34">
        <v>138</v>
      </c>
      <c r="Q15859" s="34">
        <v>262</v>
      </c>
      <c r="R15859" s="34">
        <v>195</v>
      </c>
      <c r="S15859" s="34">
        <v>254</v>
      </c>
      <c r="T15859" s="34">
        <v>101</v>
      </c>
      <c r="U15859" s="34">
        <v>171</v>
      </c>
      <c r="V15859" s="34">
        <v>183</v>
      </c>
      <c r="W15859" s="34">
        <v>234</v>
      </c>
      <c r="X15859" s="34">
        <v>157</v>
      </c>
      <c r="Y15859" s="34">
        <v>186</v>
      </c>
      <c r="Z15859" s="34">
        <v>185</v>
      </c>
      <c r="AA15859" s="34">
        <v>249</v>
      </c>
      <c r="AB15859" s="34">
        <v>125</v>
      </c>
      <c r="AC15859" s="34">
        <v>310</v>
      </c>
    </row>
    <row r="15860" spans="1:29" x14ac:dyDescent="0.2">
      <c r="A15860" s="34" t="s">
        <v>76353</v>
      </c>
      <c r="B15860" s="34">
        <v>162</v>
      </c>
      <c r="C15860" s="34">
        <v>147</v>
      </c>
      <c r="D15860" s="34">
        <v>217</v>
      </c>
      <c r="E15860" s="34">
        <v>230</v>
      </c>
      <c r="F15860" s="34">
        <v>217</v>
      </c>
      <c r="G15860" s="34">
        <v>160</v>
      </c>
      <c r="H15860" s="34">
        <v>170</v>
      </c>
      <c r="I15860" s="34">
        <v>192</v>
      </c>
      <c r="J15860" s="34">
        <v>189</v>
      </c>
      <c r="K15860" s="34">
        <v>219</v>
      </c>
      <c r="L15860" s="34">
        <v>181</v>
      </c>
      <c r="M15860" s="34">
        <v>234</v>
      </c>
      <c r="N15860" s="34">
        <v>206</v>
      </c>
      <c r="O15860" s="34">
        <v>198</v>
      </c>
      <c r="P15860" s="34">
        <v>175</v>
      </c>
      <c r="Q15860" s="34">
        <v>342</v>
      </c>
      <c r="R15860" s="34">
        <v>271</v>
      </c>
      <c r="S15860" s="34">
        <v>269</v>
      </c>
      <c r="T15860" s="34">
        <v>304</v>
      </c>
      <c r="U15860" s="34">
        <v>269</v>
      </c>
      <c r="V15860" s="34">
        <v>232</v>
      </c>
      <c r="W15860" s="34">
        <v>247</v>
      </c>
      <c r="X15860" s="34">
        <v>280</v>
      </c>
      <c r="Y15860" s="34">
        <v>340</v>
      </c>
      <c r="Z15860" s="34">
        <v>176</v>
      </c>
      <c r="AA15860" s="34">
        <v>284</v>
      </c>
      <c r="AB15860" s="34">
        <v>277</v>
      </c>
      <c r="AC15860" s="34">
        <v>351</v>
      </c>
    </row>
    <row r="15861" spans="1:29" x14ac:dyDescent="0.2">
      <c r="A15861" s="34" t="s">
        <v>76354</v>
      </c>
      <c r="B15861" s="34">
        <v>182</v>
      </c>
      <c r="C15861" s="34">
        <v>236</v>
      </c>
      <c r="D15861" s="34">
        <v>221</v>
      </c>
      <c r="E15861" s="34">
        <v>302</v>
      </c>
      <c r="F15861" s="34">
        <v>214</v>
      </c>
      <c r="G15861" s="34">
        <v>272</v>
      </c>
      <c r="H15861" s="34">
        <v>232</v>
      </c>
      <c r="I15861" s="34">
        <v>238</v>
      </c>
      <c r="J15861" s="34">
        <v>150</v>
      </c>
      <c r="K15861" s="34">
        <v>248</v>
      </c>
      <c r="L15861" s="34">
        <v>192</v>
      </c>
      <c r="M15861" s="34">
        <v>211</v>
      </c>
      <c r="N15861" s="34">
        <v>157</v>
      </c>
      <c r="O15861" s="34">
        <v>200</v>
      </c>
      <c r="P15861" s="34">
        <v>183</v>
      </c>
      <c r="Q15861" s="34">
        <v>382</v>
      </c>
      <c r="R15861" s="34">
        <v>300</v>
      </c>
      <c r="S15861" s="34">
        <v>296</v>
      </c>
      <c r="T15861" s="34">
        <v>249</v>
      </c>
      <c r="U15861" s="34">
        <v>252</v>
      </c>
      <c r="V15861" s="34">
        <v>297</v>
      </c>
      <c r="W15861" s="34">
        <v>361</v>
      </c>
      <c r="X15861" s="34">
        <v>263</v>
      </c>
      <c r="Y15861" s="34">
        <v>315</v>
      </c>
      <c r="Z15861" s="34">
        <v>228</v>
      </c>
      <c r="AA15861" s="34">
        <v>302</v>
      </c>
      <c r="AB15861" s="34">
        <v>216</v>
      </c>
      <c r="AC15861" s="34">
        <v>364</v>
      </c>
    </row>
    <row r="15862" spans="1:29" x14ac:dyDescent="0.2">
      <c r="A15862" s="34" t="s">
        <v>76355</v>
      </c>
      <c r="B15862" s="34">
        <v>74</v>
      </c>
      <c r="C15862" s="34">
        <v>146</v>
      </c>
      <c r="D15862" s="34">
        <v>97</v>
      </c>
      <c r="E15862" s="34">
        <v>115</v>
      </c>
      <c r="F15862" s="34">
        <v>158</v>
      </c>
      <c r="G15862" s="34">
        <v>171</v>
      </c>
      <c r="H15862" s="34">
        <v>121</v>
      </c>
      <c r="I15862" s="34">
        <v>142</v>
      </c>
      <c r="J15862" s="34">
        <v>88</v>
      </c>
      <c r="K15862" s="34">
        <v>145</v>
      </c>
      <c r="L15862" s="34">
        <v>58</v>
      </c>
      <c r="M15862" s="34">
        <v>140</v>
      </c>
      <c r="N15862" s="34">
        <v>80</v>
      </c>
      <c r="O15862" s="34">
        <v>120</v>
      </c>
      <c r="P15862" s="34">
        <v>99</v>
      </c>
      <c r="Q15862" s="34">
        <v>185</v>
      </c>
      <c r="R15862" s="34">
        <v>121</v>
      </c>
      <c r="S15862" s="34">
        <v>185</v>
      </c>
      <c r="T15862" s="34">
        <v>79</v>
      </c>
      <c r="U15862" s="34">
        <v>130</v>
      </c>
      <c r="V15862" s="34">
        <v>141</v>
      </c>
      <c r="W15862" s="34">
        <v>139</v>
      </c>
      <c r="X15862" s="34">
        <v>130</v>
      </c>
      <c r="Y15862" s="34">
        <v>161</v>
      </c>
      <c r="Z15862" s="34">
        <v>119</v>
      </c>
      <c r="AA15862" s="34">
        <v>195</v>
      </c>
      <c r="AB15862" s="34">
        <v>141</v>
      </c>
      <c r="AC15862" s="34">
        <v>204</v>
      </c>
    </row>
    <row r="15863" spans="1:29" x14ac:dyDescent="0.2">
      <c r="A15863" s="34" t="s">
        <v>76356</v>
      </c>
      <c r="B15863" s="34">
        <v>210</v>
      </c>
      <c r="C15863" s="34">
        <v>121</v>
      </c>
      <c r="D15863" s="34">
        <v>162</v>
      </c>
      <c r="E15863" s="34">
        <v>151</v>
      </c>
      <c r="F15863" s="34">
        <v>235</v>
      </c>
      <c r="G15863" s="34">
        <v>142</v>
      </c>
      <c r="H15863" s="34">
        <v>200</v>
      </c>
      <c r="I15863" s="34">
        <v>135</v>
      </c>
      <c r="J15863" s="34">
        <v>165</v>
      </c>
      <c r="K15863" s="34">
        <v>143</v>
      </c>
      <c r="L15863" s="34">
        <v>149</v>
      </c>
      <c r="M15863" s="34">
        <v>141</v>
      </c>
      <c r="N15863" s="34">
        <v>150</v>
      </c>
      <c r="O15863" s="34">
        <v>145</v>
      </c>
      <c r="P15863" s="34">
        <v>177</v>
      </c>
      <c r="Q15863" s="34">
        <v>218</v>
      </c>
      <c r="R15863" s="34">
        <v>241</v>
      </c>
      <c r="S15863" s="34">
        <v>140</v>
      </c>
      <c r="T15863" s="34">
        <v>223</v>
      </c>
      <c r="U15863" s="34">
        <v>186</v>
      </c>
      <c r="V15863" s="34">
        <v>191</v>
      </c>
      <c r="W15863" s="34">
        <v>226</v>
      </c>
      <c r="X15863" s="34">
        <v>230</v>
      </c>
      <c r="Y15863" s="34">
        <v>226</v>
      </c>
      <c r="Z15863" s="34">
        <v>179</v>
      </c>
      <c r="AA15863" s="34">
        <v>208</v>
      </c>
      <c r="AB15863" s="34">
        <v>258</v>
      </c>
      <c r="AC15863" s="34">
        <v>244</v>
      </c>
    </row>
    <row r="15864" spans="1:29" x14ac:dyDescent="0.2">
      <c r="A15864" s="34" t="s">
        <v>76357</v>
      </c>
      <c r="B15864" s="34">
        <v>57</v>
      </c>
      <c r="C15864" s="34">
        <v>123</v>
      </c>
      <c r="D15864" s="34">
        <v>131</v>
      </c>
      <c r="E15864" s="34">
        <v>161</v>
      </c>
      <c r="F15864" s="34">
        <v>104</v>
      </c>
      <c r="G15864" s="34">
        <v>116</v>
      </c>
      <c r="H15864" s="34">
        <v>86</v>
      </c>
      <c r="I15864" s="34">
        <v>117</v>
      </c>
      <c r="J15864" s="34">
        <v>55</v>
      </c>
      <c r="K15864" s="34">
        <v>154</v>
      </c>
      <c r="L15864" s="34">
        <v>37</v>
      </c>
      <c r="M15864" s="34">
        <v>126</v>
      </c>
      <c r="N15864" s="34">
        <v>67</v>
      </c>
      <c r="O15864" s="34">
        <v>95</v>
      </c>
      <c r="P15864" s="34">
        <v>81</v>
      </c>
      <c r="Q15864" s="34">
        <v>118</v>
      </c>
      <c r="R15864" s="34">
        <v>85</v>
      </c>
      <c r="S15864" s="34">
        <v>207</v>
      </c>
      <c r="T15864" s="34">
        <v>47</v>
      </c>
      <c r="U15864" s="34">
        <v>73</v>
      </c>
      <c r="V15864" s="34">
        <v>91</v>
      </c>
      <c r="W15864" s="34">
        <v>103</v>
      </c>
      <c r="X15864" s="34">
        <v>109</v>
      </c>
      <c r="Y15864" s="34">
        <v>71</v>
      </c>
      <c r="Z15864" s="34">
        <v>140</v>
      </c>
      <c r="AA15864" s="34">
        <v>171</v>
      </c>
      <c r="AB15864" s="34">
        <v>61</v>
      </c>
      <c r="AC15864" s="34">
        <v>148</v>
      </c>
    </row>
    <row r="15865" spans="1:29" x14ac:dyDescent="0.2">
      <c r="A15865" s="34" t="s">
        <v>76358</v>
      </c>
      <c r="B15865" s="34">
        <v>96</v>
      </c>
      <c r="C15865" s="34">
        <v>103</v>
      </c>
      <c r="D15865" s="34">
        <v>138</v>
      </c>
      <c r="E15865" s="34">
        <v>122</v>
      </c>
      <c r="F15865" s="34">
        <v>144</v>
      </c>
      <c r="G15865" s="34">
        <v>112</v>
      </c>
      <c r="H15865" s="34">
        <v>104</v>
      </c>
      <c r="I15865" s="34">
        <v>109</v>
      </c>
      <c r="J15865" s="34">
        <v>127</v>
      </c>
      <c r="K15865" s="34">
        <v>136</v>
      </c>
      <c r="L15865" s="34">
        <v>107</v>
      </c>
      <c r="M15865" s="34">
        <v>90</v>
      </c>
      <c r="N15865" s="34">
        <v>107</v>
      </c>
      <c r="O15865" s="34">
        <v>132</v>
      </c>
      <c r="P15865" s="34">
        <v>87</v>
      </c>
      <c r="Q15865" s="34">
        <v>132</v>
      </c>
      <c r="R15865" s="34">
        <v>147</v>
      </c>
      <c r="S15865" s="34">
        <v>152</v>
      </c>
      <c r="T15865" s="34">
        <v>108</v>
      </c>
      <c r="U15865" s="34">
        <v>118</v>
      </c>
      <c r="V15865" s="34">
        <v>139</v>
      </c>
      <c r="W15865" s="34">
        <v>151</v>
      </c>
      <c r="X15865" s="34">
        <v>120</v>
      </c>
      <c r="Y15865" s="34">
        <v>136</v>
      </c>
      <c r="Z15865" s="34">
        <v>142</v>
      </c>
      <c r="AA15865" s="34">
        <v>190</v>
      </c>
      <c r="AB15865" s="34">
        <v>147</v>
      </c>
      <c r="AC15865" s="34">
        <v>195</v>
      </c>
    </row>
    <row r="15866" spans="1:29" x14ac:dyDescent="0.2">
      <c r="A15866" s="34" t="s">
        <v>76359</v>
      </c>
      <c r="B15866" s="34">
        <v>84</v>
      </c>
      <c r="C15866" s="34">
        <v>107</v>
      </c>
      <c r="D15866" s="34">
        <v>138</v>
      </c>
      <c r="E15866" s="34">
        <v>136</v>
      </c>
      <c r="F15866" s="34">
        <v>119</v>
      </c>
      <c r="G15866" s="34">
        <v>117</v>
      </c>
      <c r="H15866" s="34">
        <v>129</v>
      </c>
      <c r="I15866" s="34">
        <v>120</v>
      </c>
      <c r="J15866" s="34">
        <v>130</v>
      </c>
      <c r="K15866" s="34">
        <v>118</v>
      </c>
      <c r="L15866" s="34">
        <v>103</v>
      </c>
      <c r="M15866" s="34">
        <v>107</v>
      </c>
      <c r="N15866" s="34">
        <v>81</v>
      </c>
      <c r="O15866" s="34">
        <v>110</v>
      </c>
      <c r="P15866" s="34">
        <v>101</v>
      </c>
      <c r="Q15866" s="34">
        <v>142</v>
      </c>
      <c r="R15866" s="34">
        <v>152</v>
      </c>
      <c r="S15866" s="34">
        <v>188</v>
      </c>
      <c r="T15866" s="34">
        <v>127</v>
      </c>
      <c r="U15866" s="34">
        <v>112</v>
      </c>
      <c r="V15866" s="34">
        <v>141</v>
      </c>
      <c r="W15866" s="34">
        <v>140</v>
      </c>
      <c r="X15866" s="34">
        <v>188</v>
      </c>
      <c r="Y15866" s="34">
        <v>144</v>
      </c>
      <c r="Z15866" s="34">
        <v>147</v>
      </c>
      <c r="AA15866" s="34">
        <v>137</v>
      </c>
      <c r="AB15866" s="34">
        <v>120</v>
      </c>
      <c r="AC15866" s="34">
        <v>186</v>
      </c>
    </row>
    <row r="15867" spans="1:29" x14ac:dyDescent="0.2">
      <c r="A15867" s="34" t="s">
        <v>76360</v>
      </c>
      <c r="B15867" s="34">
        <v>147</v>
      </c>
      <c r="C15867" s="34">
        <v>337</v>
      </c>
      <c r="D15867" s="34">
        <v>288</v>
      </c>
      <c r="E15867" s="34">
        <v>318</v>
      </c>
      <c r="F15867" s="34">
        <v>229</v>
      </c>
      <c r="G15867" s="34">
        <v>389</v>
      </c>
      <c r="H15867" s="34">
        <v>197</v>
      </c>
      <c r="I15867" s="34">
        <v>295</v>
      </c>
      <c r="J15867" s="34">
        <v>190</v>
      </c>
      <c r="K15867" s="34">
        <v>420</v>
      </c>
      <c r="L15867" s="34">
        <v>138</v>
      </c>
      <c r="M15867" s="34">
        <v>278</v>
      </c>
      <c r="N15867" s="34">
        <v>200</v>
      </c>
      <c r="O15867" s="34">
        <v>259</v>
      </c>
      <c r="P15867" s="34">
        <v>195</v>
      </c>
      <c r="Q15867" s="34">
        <v>347</v>
      </c>
      <c r="R15867" s="34">
        <v>231</v>
      </c>
      <c r="S15867" s="34">
        <v>356</v>
      </c>
      <c r="T15867" s="34">
        <v>165</v>
      </c>
      <c r="U15867" s="34">
        <v>267</v>
      </c>
      <c r="V15867" s="34">
        <v>239</v>
      </c>
      <c r="W15867" s="34">
        <v>285</v>
      </c>
      <c r="X15867" s="34">
        <v>254</v>
      </c>
      <c r="Y15867" s="34">
        <v>225</v>
      </c>
      <c r="Z15867" s="34">
        <v>267</v>
      </c>
      <c r="AA15867" s="34">
        <v>401</v>
      </c>
      <c r="AB15867" s="34">
        <v>223</v>
      </c>
      <c r="AC15867" s="34">
        <v>458</v>
      </c>
    </row>
    <row r="15868" spans="1:29" x14ac:dyDescent="0.2">
      <c r="A15868" s="34" t="s">
        <v>76361</v>
      </c>
      <c r="B15868" s="34">
        <v>181</v>
      </c>
      <c r="C15868" s="34">
        <v>297</v>
      </c>
      <c r="D15868" s="34">
        <v>184</v>
      </c>
      <c r="E15868" s="34">
        <v>311</v>
      </c>
      <c r="F15868" s="34">
        <v>205</v>
      </c>
      <c r="G15868" s="34">
        <v>242</v>
      </c>
      <c r="H15868" s="34">
        <v>184</v>
      </c>
      <c r="I15868" s="34">
        <v>289</v>
      </c>
      <c r="J15868" s="34">
        <v>187</v>
      </c>
      <c r="K15868" s="34">
        <v>290</v>
      </c>
      <c r="L15868" s="34">
        <v>197</v>
      </c>
      <c r="M15868" s="34">
        <v>281</v>
      </c>
      <c r="N15868" s="34">
        <v>161</v>
      </c>
      <c r="O15868" s="34">
        <v>299</v>
      </c>
      <c r="P15868" s="34">
        <v>192</v>
      </c>
      <c r="Q15868" s="34">
        <v>462</v>
      </c>
      <c r="R15868" s="34">
        <v>290</v>
      </c>
      <c r="S15868" s="34">
        <v>384</v>
      </c>
      <c r="T15868" s="34">
        <v>258</v>
      </c>
      <c r="U15868" s="34">
        <v>302</v>
      </c>
      <c r="V15868" s="34">
        <v>230</v>
      </c>
      <c r="W15868" s="34">
        <v>434</v>
      </c>
      <c r="X15868" s="34">
        <v>265</v>
      </c>
      <c r="Y15868" s="34">
        <v>320</v>
      </c>
      <c r="Z15868" s="34">
        <v>237</v>
      </c>
      <c r="AA15868" s="34">
        <v>299</v>
      </c>
      <c r="AB15868" s="34">
        <v>248</v>
      </c>
      <c r="AC15868" s="34">
        <v>420</v>
      </c>
    </row>
    <row r="15869" spans="1:29" x14ac:dyDescent="0.2">
      <c r="A15869" s="34" t="s">
        <v>76362</v>
      </c>
      <c r="B15869" s="34">
        <v>65</v>
      </c>
      <c r="C15869" s="34">
        <v>92</v>
      </c>
      <c r="D15869" s="34">
        <v>135</v>
      </c>
      <c r="E15869" s="34">
        <v>140</v>
      </c>
      <c r="F15869" s="34">
        <v>59</v>
      </c>
      <c r="G15869" s="34">
        <v>124</v>
      </c>
      <c r="H15869" s="34">
        <v>66</v>
      </c>
      <c r="I15869" s="34">
        <v>77</v>
      </c>
      <c r="J15869" s="34">
        <v>56</v>
      </c>
      <c r="K15869" s="34">
        <v>136</v>
      </c>
      <c r="L15869" s="34">
        <v>29</v>
      </c>
      <c r="M15869" s="34">
        <v>75</v>
      </c>
      <c r="N15869" s="34">
        <v>63</v>
      </c>
      <c r="O15869" s="34">
        <v>95</v>
      </c>
      <c r="P15869" s="34">
        <v>49</v>
      </c>
      <c r="Q15869" s="34">
        <v>95</v>
      </c>
      <c r="R15869" s="34">
        <v>41</v>
      </c>
      <c r="S15869" s="34">
        <v>126</v>
      </c>
      <c r="T15869" s="34">
        <v>34</v>
      </c>
      <c r="U15869" s="34">
        <v>75</v>
      </c>
      <c r="V15869" s="34">
        <v>53</v>
      </c>
      <c r="W15869" s="34">
        <v>55</v>
      </c>
      <c r="X15869" s="34">
        <v>93</v>
      </c>
      <c r="Y15869" s="34">
        <v>32</v>
      </c>
      <c r="Z15869" s="34">
        <v>125</v>
      </c>
      <c r="AA15869" s="34">
        <v>105</v>
      </c>
      <c r="AB15869" s="34">
        <v>50</v>
      </c>
      <c r="AC15869" s="34">
        <v>128</v>
      </c>
    </row>
    <row r="15870" spans="1:29" x14ac:dyDescent="0.2">
      <c r="A15870" s="34" t="s">
        <v>76363</v>
      </c>
      <c r="B15870" s="34">
        <v>377</v>
      </c>
      <c r="C15870" s="34">
        <v>622</v>
      </c>
      <c r="D15870" s="34">
        <v>513</v>
      </c>
      <c r="E15870" s="34">
        <v>594</v>
      </c>
      <c r="F15870" s="34">
        <v>494</v>
      </c>
      <c r="G15870" s="34">
        <v>686</v>
      </c>
      <c r="H15870" s="34">
        <v>457</v>
      </c>
      <c r="I15870" s="34">
        <v>589</v>
      </c>
      <c r="J15870" s="34">
        <v>345</v>
      </c>
      <c r="K15870" s="34">
        <v>706</v>
      </c>
      <c r="L15870" s="34">
        <v>280</v>
      </c>
      <c r="M15870" s="34">
        <v>600</v>
      </c>
      <c r="N15870" s="34">
        <v>344</v>
      </c>
      <c r="O15870" s="34">
        <v>574</v>
      </c>
      <c r="P15870" s="34">
        <v>345</v>
      </c>
      <c r="Q15870" s="34">
        <v>706</v>
      </c>
      <c r="R15870" s="34">
        <v>539</v>
      </c>
      <c r="S15870" s="34">
        <v>782</v>
      </c>
      <c r="T15870" s="34">
        <v>368</v>
      </c>
      <c r="U15870" s="34">
        <v>592</v>
      </c>
      <c r="V15870" s="34">
        <v>458</v>
      </c>
      <c r="W15870" s="34">
        <v>592</v>
      </c>
      <c r="X15870" s="34">
        <v>580</v>
      </c>
      <c r="Y15870" s="34">
        <v>636</v>
      </c>
      <c r="Z15870" s="34">
        <v>523</v>
      </c>
      <c r="AA15870" s="34">
        <v>796</v>
      </c>
      <c r="AB15870" s="34">
        <v>538</v>
      </c>
      <c r="AC15870" s="34">
        <v>1063</v>
      </c>
    </row>
    <row r="15871" spans="1:29" x14ac:dyDescent="0.2">
      <c r="A15871" s="34" t="s">
        <v>76364</v>
      </c>
      <c r="B15871" s="34">
        <v>120</v>
      </c>
      <c r="C15871" s="34">
        <v>188</v>
      </c>
      <c r="D15871" s="34">
        <v>202</v>
      </c>
      <c r="E15871" s="34">
        <v>216</v>
      </c>
      <c r="F15871" s="34">
        <v>215</v>
      </c>
      <c r="G15871" s="34">
        <v>216</v>
      </c>
      <c r="H15871" s="34">
        <v>183</v>
      </c>
      <c r="I15871" s="34">
        <v>207</v>
      </c>
      <c r="J15871" s="34">
        <v>176</v>
      </c>
      <c r="K15871" s="34">
        <v>226</v>
      </c>
      <c r="L15871" s="34">
        <v>125</v>
      </c>
      <c r="M15871" s="34">
        <v>233</v>
      </c>
      <c r="N15871" s="34">
        <v>146</v>
      </c>
      <c r="O15871" s="34">
        <v>204</v>
      </c>
      <c r="P15871" s="34">
        <v>155</v>
      </c>
      <c r="Q15871" s="34">
        <v>296</v>
      </c>
      <c r="R15871" s="34">
        <v>229</v>
      </c>
      <c r="S15871" s="34">
        <v>260</v>
      </c>
      <c r="T15871" s="34">
        <v>185</v>
      </c>
      <c r="U15871" s="34">
        <v>181</v>
      </c>
      <c r="V15871" s="34">
        <v>281</v>
      </c>
      <c r="W15871" s="34">
        <v>218</v>
      </c>
      <c r="X15871" s="34">
        <v>241</v>
      </c>
      <c r="Y15871" s="34">
        <v>243</v>
      </c>
      <c r="Z15871" s="34">
        <v>199</v>
      </c>
      <c r="AA15871" s="34">
        <v>302</v>
      </c>
      <c r="AB15871" s="34">
        <v>205</v>
      </c>
      <c r="AC15871" s="34">
        <v>330</v>
      </c>
    </row>
    <row r="15872" spans="1:29" x14ac:dyDescent="0.2">
      <c r="A15872" s="34" t="s">
        <v>76365</v>
      </c>
      <c r="B15872" s="34">
        <v>55</v>
      </c>
      <c r="C15872" s="34">
        <v>150</v>
      </c>
      <c r="D15872" s="34">
        <v>82</v>
      </c>
      <c r="E15872" s="34">
        <v>126</v>
      </c>
      <c r="F15872" s="34">
        <v>91</v>
      </c>
      <c r="G15872" s="34">
        <v>138</v>
      </c>
      <c r="H15872" s="34">
        <v>59</v>
      </c>
      <c r="I15872" s="34">
        <v>110</v>
      </c>
      <c r="J15872" s="34">
        <v>47</v>
      </c>
      <c r="K15872" s="34">
        <v>135</v>
      </c>
      <c r="L15872" s="34">
        <v>37</v>
      </c>
      <c r="M15872" s="34">
        <v>84</v>
      </c>
      <c r="N15872" s="34">
        <v>62</v>
      </c>
      <c r="O15872" s="34">
        <v>113</v>
      </c>
      <c r="P15872" s="34">
        <v>49</v>
      </c>
      <c r="Q15872" s="34">
        <v>123</v>
      </c>
      <c r="R15872" s="34">
        <v>78</v>
      </c>
      <c r="S15872" s="34">
        <v>93</v>
      </c>
      <c r="T15872" s="34">
        <v>61</v>
      </c>
      <c r="U15872" s="34">
        <v>88</v>
      </c>
      <c r="V15872" s="34">
        <v>92</v>
      </c>
      <c r="W15872" s="34">
        <v>114</v>
      </c>
      <c r="X15872" s="34">
        <v>79</v>
      </c>
      <c r="Y15872" s="34">
        <v>101</v>
      </c>
      <c r="Z15872" s="34">
        <v>111</v>
      </c>
      <c r="AA15872" s="34">
        <v>175</v>
      </c>
      <c r="AB15872" s="34">
        <v>47</v>
      </c>
      <c r="AC15872" s="34">
        <v>220</v>
      </c>
    </row>
    <row r="15873" spans="1:29" x14ac:dyDescent="0.2">
      <c r="A15873" s="34" t="s">
        <v>76366</v>
      </c>
      <c r="B15873" s="34">
        <v>35</v>
      </c>
      <c r="C15873" s="34">
        <v>43</v>
      </c>
      <c r="D15873" s="34">
        <v>69</v>
      </c>
      <c r="E15873" s="34">
        <v>45</v>
      </c>
      <c r="F15873" s="34">
        <v>44</v>
      </c>
      <c r="G15873" s="34">
        <v>69</v>
      </c>
      <c r="H15873" s="34">
        <v>29</v>
      </c>
      <c r="I15873" s="34">
        <v>54</v>
      </c>
      <c r="J15873" s="34">
        <v>28</v>
      </c>
      <c r="K15873" s="34">
        <v>34</v>
      </c>
      <c r="L15873" s="34">
        <v>26</v>
      </c>
      <c r="M15873" s="34">
        <v>36</v>
      </c>
      <c r="N15873" s="34">
        <v>46</v>
      </c>
      <c r="O15873" s="34">
        <v>53</v>
      </c>
      <c r="P15873" s="34">
        <v>41</v>
      </c>
      <c r="Q15873" s="34">
        <v>72</v>
      </c>
      <c r="R15873" s="34">
        <v>47</v>
      </c>
      <c r="S15873" s="34">
        <v>45</v>
      </c>
      <c r="T15873" s="34">
        <v>26</v>
      </c>
      <c r="U15873" s="34">
        <v>42</v>
      </c>
      <c r="V15873" s="34">
        <v>61</v>
      </c>
      <c r="W15873" s="34">
        <v>34</v>
      </c>
      <c r="X15873" s="34">
        <v>59</v>
      </c>
      <c r="Y15873" s="34">
        <v>38</v>
      </c>
      <c r="Z15873" s="34">
        <v>71</v>
      </c>
      <c r="AA15873" s="34">
        <v>67</v>
      </c>
      <c r="AB15873" s="34">
        <v>38</v>
      </c>
      <c r="AC15873" s="34">
        <v>81</v>
      </c>
    </row>
    <row r="15874" spans="1:29" x14ac:dyDescent="0.2">
      <c r="A15874" s="34" t="s">
        <v>76367</v>
      </c>
      <c r="B15874" s="34">
        <v>185</v>
      </c>
      <c r="C15874" s="34">
        <v>356</v>
      </c>
      <c r="D15874" s="34">
        <v>246</v>
      </c>
      <c r="E15874" s="34">
        <v>430</v>
      </c>
      <c r="F15874" s="34">
        <v>204</v>
      </c>
      <c r="G15874" s="34">
        <v>412</v>
      </c>
      <c r="H15874" s="34">
        <v>242</v>
      </c>
      <c r="I15874" s="34">
        <v>378</v>
      </c>
      <c r="J15874" s="34">
        <v>190</v>
      </c>
      <c r="K15874" s="34">
        <v>409</v>
      </c>
      <c r="L15874" s="34">
        <v>145</v>
      </c>
      <c r="M15874" s="34">
        <v>388</v>
      </c>
      <c r="N15874" s="34">
        <v>203</v>
      </c>
      <c r="O15874" s="34">
        <v>368</v>
      </c>
      <c r="P15874" s="34">
        <v>197</v>
      </c>
      <c r="Q15874" s="34">
        <v>444</v>
      </c>
      <c r="R15874" s="34">
        <v>267</v>
      </c>
      <c r="S15874" s="34">
        <v>416</v>
      </c>
      <c r="T15874" s="34">
        <v>210</v>
      </c>
      <c r="U15874" s="34">
        <v>361</v>
      </c>
      <c r="V15874" s="34">
        <v>242</v>
      </c>
      <c r="W15874" s="34">
        <v>416</v>
      </c>
      <c r="X15874" s="34">
        <v>292</v>
      </c>
      <c r="Y15874" s="34">
        <v>333</v>
      </c>
      <c r="Z15874" s="34">
        <v>290</v>
      </c>
      <c r="AA15874" s="34">
        <v>391</v>
      </c>
      <c r="AB15874" s="34">
        <v>240</v>
      </c>
      <c r="AC15874" s="34">
        <v>561</v>
      </c>
    </row>
    <row r="15875" spans="1:29" x14ac:dyDescent="0.2">
      <c r="A15875" s="34" t="s">
        <v>76368</v>
      </c>
      <c r="B15875" s="34">
        <v>51</v>
      </c>
      <c r="C15875" s="34">
        <v>73</v>
      </c>
      <c r="D15875" s="34">
        <v>103</v>
      </c>
      <c r="E15875" s="34">
        <v>103</v>
      </c>
      <c r="F15875" s="34">
        <v>86</v>
      </c>
      <c r="G15875" s="34">
        <v>80</v>
      </c>
      <c r="H15875" s="34">
        <v>76</v>
      </c>
      <c r="I15875" s="34">
        <v>63</v>
      </c>
      <c r="J15875" s="34">
        <v>47</v>
      </c>
      <c r="K15875" s="34">
        <v>109</v>
      </c>
      <c r="L15875" s="34">
        <v>36</v>
      </c>
      <c r="M15875" s="34">
        <v>60</v>
      </c>
      <c r="N15875" s="34">
        <v>55</v>
      </c>
      <c r="O15875" s="34">
        <v>75</v>
      </c>
      <c r="P15875" s="34">
        <v>62</v>
      </c>
      <c r="Q15875" s="34">
        <v>99</v>
      </c>
      <c r="R15875" s="34">
        <v>87</v>
      </c>
      <c r="S15875" s="34">
        <v>144</v>
      </c>
      <c r="T15875" s="34">
        <v>50</v>
      </c>
      <c r="U15875" s="34">
        <v>76</v>
      </c>
      <c r="V15875" s="34">
        <v>81</v>
      </c>
      <c r="W15875" s="34">
        <v>79</v>
      </c>
      <c r="X15875" s="34">
        <v>90</v>
      </c>
      <c r="Y15875" s="34">
        <v>70</v>
      </c>
      <c r="Z15875" s="34">
        <v>107</v>
      </c>
      <c r="AA15875" s="34">
        <v>83</v>
      </c>
      <c r="AB15875" s="34">
        <v>80</v>
      </c>
      <c r="AC15875" s="34">
        <v>128</v>
      </c>
    </row>
    <row r="15876" spans="1:29" x14ac:dyDescent="0.2">
      <c r="A15876" s="34" t="s">
        <v>76369</v>
      </c>
      <c r="B15876" s="34">
        <v>247</v>
      </c>
      <c r="C15876" s="34">
        <v>268</v>
      </c>
      <c r="D15876" s="34">
        <v>253</v>
      </c>
      <c r="E15876" s="34">
        <v>283</v>
      </c>
      <c r="F15876" s="34">
        <v>279</v>
      </c>
      <c r="G15876" s="34">
        <v>318</v>
      </c>
      <c r="H15876" s="34">
        <v>227</v>
      </c>
      <c r="I15876" s="34">
        <v>265</v>
      </c>
      <c r="J15876" s="34">
        <v>269</v>
      </c>
      <c r="K15876" s="34">
        <v>276</v>
      </c>
      <c r="L15876" s="34">
        <v>242</v>
      </c>
      <c r="M15876" s="34">
        <v>258</v>
      </c>
      <c r="N15876" s="34">
        <v>202</v>
      </c>
      <c r="O15876" s="34">
        <v>273</v>
      </c>
      <c r="P15876" s="34">
        <v>270</v>
      </c>
      <c r="Q15876" s="34">
        <v>434</v>
      </c>
      <c r="R15876" s="34">
        <v>364</v>
      </c>
      <c r="S15876" s="34">
        <v>332</v>
      </c>
      <c r="T15876" s="34">
        <v>357</v>
      </c>
      <c r="U15876" s="34">
        <v>361</v>
      </c>
      <c r="V15876" s="34">
        <v>277</v>
      </c>
      <c r="W15876" s="34">
        <v>434</v>
      </c>
      <c r="X15876" s="34">
        <v>360</v>
      </c>
      <c r="Y15876" s="34">
        <v>427</v>
      </c>
      <c r="Z15876" s="34">
        <v>302</v>
      </c>
      <c r="AA15876" s="34">
        <v>377</v>
      </c>
      <c r="AB15876" s="34">
        <v>320</v>
      </c>
      <c r="AC15876" s="34">
        <v>468</v>
      </c>
    </row>
    <row r="15877" spans="1:29" x14ac:dyDescent="0.2">
      <c r="A15877" s="34" t="s">
        <v>76370</v>
      </c>
      <c r="B15877" s="34">
        <v>113</v>
      </c>
      <c r="C15877" s="34">
        <v>147</v>
      </c>
      <c r="D15877" s="34">
        <v>120</v>
      </c>
      <c r="E15877" s="34">
        <v>173</v>
      </c>
      <c r="F15877" s="34">
        <v>113</v>
      </c>
      <c r="G15877" s="34">
        <v>185</v>
      </c>
      <c r="H15877" s="34">
        <v>132</v>
      </c>
      <c r="I15877" s="34">
        <v>125</v>
      </c>
      <c r="J15877" s="34">
        <v>143</v>
      </c>
      <c r="K15877" s="34">
        <v>209</v>
      </c>
      <c r="L15877" s="34">
        <v>107</v>
      </c>
      <c r="M15877" s="34">
        <v>145</v>
      </c>
      <c r="N15877" s="34">
        <v>119</v>
      </c>
      <c r="O15877" s="34">
        <v>131</v>
      </c>
      <c r="P15877" s="34">
        <v>110</v>
      </c>
      <c r="Q15877" s="34">
        <v>232</v>
      </c>
      <c r="R15877" s="34">
        <v>157</v>
      </c>
      <c r="S15877" s="34">
        <v>188</v>
      </c>
      <c r="T15877" s="34">
        <v>170</v>
      </c>
      <c r="U15877" s="34">
        <v>182</v>
      </c>
      <c r="V15877" s="34">
        <v>176</v>
      </c>
      <c r="W15877" s="34">
        <v>205</v>
      </c>
      <c r="X15877" s="34">
        <v>168</v>
      </c>
      <c r="Y15877" s="34">
        <v>196</v>
      </c>
      <c r="Z15877" s="34">
        <v>154</v>
      </c>
      <c r="AA15877" s="34">
        <v>191</v>
      </c>
      <c r="AB15877" s="34">
        <v>197</v>
      </c>
      <c r="AC15877" s="34">
        <v>279</v>
      </c>
    </row>
    <row r="15878" spans="1:29" x14ac:dyDescent="0.2">
      <c r="A15878" s="34" t="s">
        <v>76371</v>
      </c>
      <c r="B15878" s="34">
        <v>241</v>
      </c>
      <c r="C15878" s="34">
        <v>299</v>
      </c>
      <c r="D15878" s="34">
        <v>275</v>
      </c>
      <c r="E15878" s="34">
        <v>382</v>
      </c>
      <c r="F15878" s="34">
        <v>260</v>
      </c>
      <c r="G15878" s="34">
        <v>325</v>
      </c>
      <c r="H15878" s="34">
        <v>234</v>
      </c>
      <c r="I15878" s="34">
        <v>270</v>
      </c>
      <c r="J15878" s="34">
        <v>225</v>
      </c>
      <c r="K15878" s="34">
        <v>400</v>
      </c>
      <c r="L15878" s="34">
        <v>229</v>
      </c>
      <c r="M15878" s="34">
        <v>358</v>
      </c>
      <c r="N15878" s="34">
        <v>209</v>
      </c>
      <c r="O15878" s="34">
        <v>317</v>
      </c>
      <c r="P15878" s="34">
        <v>248</v>
      </c>
      <c r="Q15878" s="34">
        <v>440</v>
      </c>
      <c r="R15878" s="34">
        <v>291</v>
      </c>
      <c r="S15878" s="34">
        <v>420</v>
      </c>
      <c r="T15878" s="34">
        <v>271</v>
      </c>
      <c r="U15878" s="34">
        <v>290</v>
      </c>
      <c r="V15878" s="34">
        <v>295</v>
      </c>
      <c r="W15878" s="34">
        <v>451</v>
      </c>
      <c r="X15878" s="34">
        <v>319</v>
      </c>
      <c r="Y15878" s="34">
        <v>404</v>
      </c>
      <c r="Z15878" s="34">
        <v>243</v>
      </c>
      <c r="AA15878" s="34">
        <v>428</v>
      </c>
      <c r="AB15878" s="34">
        <v>315</v>
      </c>
      <c r="AC15878" s="34">
        <v>593</v>
      </c>
    </row>
    <row r="15879" spans="1:29" x14ac:dyDescent="0.2">
      <c r="A15879" s="34" t="s">
        <v>76372</v>
      </c>
      <c r="B15879" s="34">
        <v>644</v>
      </c>
      <c r="C15879" s="34">
        <v>411</v>
      </c>
      <c r="D15879" s="34">
        <v>363</v>
      </c>
      <c r="E15879" s="34">
        <v>403</v>
      </c>
      <c r="F15879" s="34">
        <v>481</v>
      </c>
      <c r="G15879" s="34">
        <v>494</v>
      </c>
      <c r="H15879" s="34">
        <v>507</v>
      </c>
      <c r="I15879" s="34">
        <v>432</v>
      </c>
      <c r="J15879" s="34">
        <v>467</v>
      </c>
      <c r="K15879" s="34">
        <v>421</v>
      </c>
      <c r="L15879" s="34">
        <v>615</v>
      </c>
      <c r="M15879" s="34">
        <v>438</v>
      </c>
      <c r="N15879" s="34">
        <v>432</v>
      </c>
      <c r="O15879" s="34">
        <v>453</v>
      </c>
      <c r="P15879" s="34">
        <v>485</v>
      </c>
      <c r="Q15879" s="34">
        <v>722</v>
      </c>
      <c r="R15879" s="34">
        <v>642</v>
      </c>
      <c r="S15879" s="34">
        <v>586</v>
      </c>
      <c r="T15879" s="34">
        <v>809</v>
      </c>
      <c r="U15879" s="34">
        <v>648</v>
      </c>
      <c r="V15879" s="34">
        <v>692</v>
      </c>
      <c r="W15879" s="34">
        <v>1029</v>
      </c>
      <c r="X15879" s="34">
        <v>579</v>
      </c>
      <c r="Y15879" s="34">
        <v>808</v>
      </c>
      <c r="Z15879" s="34">
        <v>466</v>
      </c>
      <c r="AA15879" s="34">
        <v>572</v>
      </c>
      <c r="AB15879" s="34">
        <v>787</v>
      </c>
      <c r="AC15879" s="34">
        <v>668</v>
      </c>
    </row>
    <row r="15880" spans="1:29" x14ac:dyDescent="0.2">
      <c r="A15880" s="34" t="s">
        <v>76373</v>
      </c>
      <c r="B15880" s="34">
        <v>3</v>
      </c>
      <c r="C15880" s="34">
        <v>0</v>
      </c>
      <c r="D15880" s="34">
        <v>0</v>
      </c>
      <c r="E15880" s="34">
        <v>0</v>
      </c>
      <c r="F15880" s="34">
        <v>0</v>
      </c>
      <c r="G15880" s="34">
        <v>0</v>
      </c>
      <c r="H15880" s="34">
        <v>0</v>
      </c>
      <c r="I15880" s="34">
        <v>0</v>
      </c>
      <c r="J15880" s="34">
        <v>0</v>
      </c>
      <c r="K15880" s="34">
        <v>0</v>
      </c>
      <c r="L15880" s="34">
        <v>0</v>
      </c>
      <c r="M15880" s="34">
        <v>0</v>
      </c>
      <c r="N15880" s="34">
        <v>0</v>
      </c>
      <c r="O15880" s="34">
        <v>0</v>
      </c>
      <c r="P15880" s="34">
        <v>0</v>
      </c>
      <c r="Q15880" s="34">
        <v>0</v>
      </c>
      <c r="R15880" s="34">
        <v>0</v>
      </c>
      <c r="S15880" s="34">
        <v>0</v>
      </c>
      <c r="T15880" s="34">
        <v>0</v>
      </c>
      <c r="U15880" s="34">
        <v>0</v>
      </c>
      <c r="V15880" s="34">
        <v>0</v>
      </c>
      <c r="W15880" s="34">
        <v>0</v>
      </c>
      <c r="X15880" s="34">
        <v>0</v>
      </c>
      <c r="Y15880" s="34">
        <v>0</v>
      </c>
      <c r="Z15880" s="34">
        <v>0</v>
      </c>
      <c r="AA15880" s="34">
        <v>0</v>
      </c>
      <c r="AB15880" s="34">
        <v>0</v>
      </c>
      <c r="AC15880" s="34">
        <v>0</v>
      </c>
    </row>
    <row r="15881" spans="1:29" x14ac:dyDescent="0.2">
      <c r="A15881" s="34" t="s">
        <v>76374</v>
      </c>
      <c r="B15881" s="34">
        <v>20</v>
      </c>
      <c r="C15881" s="34">
        <v>16</v>
      </c>
      <c r="D15881" s="34">
        <v>19</v>
      </c>
      <c r="E15881" s="34">
        <v>25</v>
      </c>
      <c r="F15881" s="34">
        <v>22</v>
      </c>
      <c r="G15881" s="34">
        <v>16</v>
      </c>
      <c r="H15881" s="34">
        <v>19</v>
      </c>
      <c r="I15881" s="34">
        <v>16</v>
      </c>
      <c r="J15881" s="34">
        <v>9</v>
      </c>
      <c r="K15881" s="34">
        <v>24</v>
      </c>
      <c r="L15881" s="34">
        <v>6</v>
      </c>
      <c r="M15881" s="34">
        <v>16</v>
      </c>
      <c r="N15881" s="34">
        <v>11</v>
      </c>
      <c r="O15881" s="34">
        <v>13</v>
      </c>
      <c r="P15881" s="34">
        <v>10</v>
      </c>
      <c r="Q15881" s="34">
        <v>10</v>
      </c>
      <c r="R15881" s="34">
        <v>23</v>
      </c>
      <c r="S15881" s="34">
        <v>11</v>
      </c>
      <c r="T15881" s="34">
        <v>10</v>
      </c>
      <c r="U15881" s="34">
        <v>9</v>
      </c>
      <c r="V15881" s="34">
        <v>8</v>
      </c>
      <c r="W15881" s="34">
        <v>13</v>
      </c>
      <c r="X15881" s="34">
        <v>30</v>
      </c>
      <c r="Y15881" s="34">
        <v>10</v>
      </c>
      <c r="Z15881" s="34">
        <v>8</v>
      </c>
      <c r="AA15881" s="34">
        <v>15</v>
      </c>
      <c r="AB15881" s="34">
        <v>23</v>
      </c>
      <c r="AC15881" s="34">
        <v>20</v>
      </c>
    </row>
    <row r="15882" spans="1:29" x14ac:dyDescent="0.2">
      <c r="A15882" s="34" t="s">
        <v>76375</v>
      </c>
      <c r="B15882" s="34">
        <v>11</v>
      </c>
      <c r="C15882" s="34">
        <v>16</v>
      </c>
      <c r="D15882" s="34">
        <v>11</v>
      </c>
      <c r="E15882" s="34">
        <v>17</v>
      </c>
      <c r="F15882" s="34">
        <v>4</v>
      </c>
      <c r="G15882" s="34">
        <v>0</v>
      </c>
      <c r="H15882" s="34">
        <v>6</v>
      </c>
      <c r="I15882" s="34">
        <v>15</v>
      </c>
      <c r="J15882" s="34">
        <v>0</v>
      </c>
      <c r="K15882" s="34">
        <v>19</v>
      </c>
      <c r="L15882" s="34">
        <v>3</v>
      </c>
      <c r="M15882" s="34">
        <v>11</v>
      </c>
      <c r="N15882" s="34">
        <v>14</v>
      </c>
      <c r="O15882" s="34">
        <v>5</v>
      </c>
      <c r="P15882" s="34">
        <v>2</v>
      </c>
      <c r="Q15882" s="34">
        <v>26</v>
      </c>
      <c r="R15882" s="34">
        <v>9</v>
      </c>
      <c r="S15882" s="34">
        <v>15</v>
      </c>
      <c r="T15882" s="34">
        <v>6</v>
      </c>
      <c r="U15882" s="34">
        <v>14</v>
      </c>
      <c r="V15882" s="34">
        <v>14</v>
      </c>
      <c r="W15882" s="34">
        <v>12</v>
      </c>
      <c r="X15882" s="34">
        <v>12</v>
      </c>
      <c r="Y15882" s="34">
        <v>17</v>
      </c>
      <c r="Z15882" s="34">
        <v>17</v>
      </c>
      <c r="AA15882" s="34">
        <v>16</v>
      </c>
      <c r="AB15882" s="34">
        <v>9</v>
      </c>
      <c r="AC15882" s="34">
        <v>13</v>
      </c>
    </row>
    <row r="15883" spans="1:29" x14ac:dyDescent="0.2">
      <c r="A15883" s="34" t="s">
        <v>76376</v>
      </c>
      <c r="B15883" s="34">
        <v>7</v>
      </c>
      <c r="C15883" s="34">
        <v>4</v>
      </c>
      <c r="D15883" s="34">
        <v>4</v>
      </c>
      <c r="E15883" s="34">
        <v>3</v>
      </c>
      <c r="F15883" s="34">
        <v>4</v>
      </c>
      <c r="G15883" s="34">
        <v>1</v>
      </c>
      <c r="H15883" s="34">
        <v>7</v>
      </c>
      <c r="I15883" s="34">
        <v>0</v>
      </c>
      <c r="J15883" s="34">
        <v>7</v>
      </c>
      <c r="K15883" s="34">
        <v>4</v>
      </c>
      <c r="L15883" s="34">
        <v>4</v>
      </c>
      <c r="M15883" s="34">
        <v>2</v>
      </c>
      <c r="N15883" s="34">
        <v>4</v>
      </c>
      <c r="O15883" s="34">
        <v>2</v>
      </c>
      <c r="P15883" s="34">
        <v>8</v>
      </c>
      <c r="Q15883" s="34">
        <v>7</v>
      </c>
      <c r="R15883" s="34">
        <v>4</v>
      </c>
      <c r="S15883" s="34">
        <v>8</v>
      </c>
      <c r="T15883" s="34">
        <v>4</v>
      </c>
      <c r="U15883" s="34">
        <v>1</v>
      </c>
      <c r="V15883" s="34">
        <v>8</v>
      </c>
      <c r="W15883" s="34">
        <v>6</v>
      </c>
      <c r="X15883" s="34">
        <v>7</v>
      </c>
      <c r="Y15883" s="34">
        <v>1</v>
      </c>
      <c r="Z15883" s="34">
        <v>1</v>
      </c>
      <c r="AA15883" s="34">
        <v>1</v>
      </c>
      <c r="AB15883" s="34">
        <v>4</v>
      </c>
      <c r="AC15883" s="34">
        <v>3</v>
      </c>
    </row>
    <row r="15884" spans="1:29" x14ac:dyDescent="0.2">
      <c r="A15884" s="34" t="s">
        <v>76377</v>
      </c>
      <c r="B15884" s="34">
        <v>18</v>
      </c>
      <c r="C15884" s="34">
        <v>27</v>
      </c>
      <c r="D15884" s="34">
        <v>29</v>
      </c>
      <c r="E15884" s="34">
        <v>11</v>
      </c>
      <c r="F15884" s="34">
        <v>18</v>
      </c>
      <c r="G15884" s="34">
        <v>23</v>
      </c>
      <c r="H15884" s="34">
        <v>17</v>
      </c>
      <c r="I15884" s="34">
        <v>23</v>
      </c>
      <c r="J15884" s="34">
        <v>19</v>
      </c>
      <c r="K15884" s="34">
        <v>12</v>
      </c>
      <c r="L15884" s="34">
        <v>12</v>
      </c>
      <c r="M15884" s="34">
        <v>18</v>
      </c>
      <c r="N15884" s="34">
        <v>18</v>
      </c>
      <c r="O15884" s="34">
        <v>11</v>
      </c>
      <c r="P15884" s="34">
        <v>8</v>
      </c>
      <c r="Q15884" s="34">
        <v>18</v>
      </c>
      <c r="R15884" s="34">
        <v>28</v>
      </c>
      <c r="S15884" s="34">
        <v>26</v>
      </c>
      <c r="T15884" s="34">
        <v>13</v>
      </c>
      <c r="U15884" s="34">
        <v>10</v>
      </c>
      <c r="V15884" s="34">
        <v>34</v>
      </c>
      <c r="W15884" s="34">
        <v>18</v>
      </c>
      <c r="X15884" s="34">
        <v>38</v>
      </c>
      <c r="Y15884" s="34">
        <v>16</v>
      </c>
      <c r="Z15884" s="34">
        <v>11</v>
      </c>
      <c r="AA15884" s="34">
        <v>34</v>
      </c>
      <c r="AB15884" s="34">
        <v>26</v>
      </c>
      <c r="AC15884" s="34">
        <v>32</v>
      </c>
    </row>
    <row r="15885" spans="1:29" x14ac:dyDescent="0.2">
      <c r="A15885" s="34" t="s">
        <v>76378</v>
      </c>
      <c r="B15885" s="34">
        <v>10</v>
      </c>
      <c r="C15885" s="34">
        <v>12</v>
      </c>
      <c r="D15885" s="34">
        <v>10</v>
      </c>
      <c r="E15885" s="34">
        <v>4</v>
      </c>
      <c r="F15885" s="34">
        <v>8</v>
      </c>
      <c r="G15885" s="34">
        <v>10</v>
      </c>
      <c r="H15885" s="34">
        <v>9</v>
      </c>
      <c r="I15885" s="34">
        <v>6</v>
      </c>
      <c r="J15885" s="34">
        <v>7</v>
      </c>
      <c r="K15885" s="34">
        <v>10</v>
      </c>
      <c r="L15885" s="34">
        <v>4</v>
      </c>
      <c r="M15885" s="34">
        <v>11</v>
      </c>
      <c r="N15885" s="34">
        <v>3</v>
      </c>
      <c r="O15885" s="34">
        <v>9</v>
      </c>
      <c r="P15885" s="34">
        <v>9</v>
      </c>
      <c r="Q15885" s="34">
        <v>10</v>
      </c>
      <c r="R15885" s="34">
        <v>2</v>
      </c>
      <c r="S15885" s="34">
        <v>11</v>
      </c>
      <c r="T15885" s="34">
        <v>4</v>
      </c>
      <c r="U15885" s="34">
        <v>3</v>
      </c>
      <c r="V15885" s="34">
        <v>7</v>
      </c>
      <c r="W15885" s="34">
        <v>2</v>
      </c>
      <c r="X15885" s="34">
        <v>4</v>
      </c>
      <c r="Y15885" s="34">
        <v>6</v>
      </c>
      <c r="Z15885" s="34">
        <v>9</v>
      </c>
      <c r="AA15885" s="34">
        <v>10</v>
      </c>
      <c r="AB15885" s="34">
        <v>7</v>
      </c>
      <c r="AC15885" s="34">
        <v>6</v>
      </c>
    </row>
    <row r="15886" spans="1:29" x14ac:dyDescent="0.2">
      <c r="A15886" s="34" t="s">
        <v>76379</v>
      </c>
      <c r="B15886" s="34">
        <v>6</v>
      </c>
      <c r="C15886" s="34">
        <v>1</v>
      </c>
      <c r="D15886" s="34">
        <v>3</v>
      </c>
      <c r="E15886" s="34">
        <v>3</v>
      </c>
      <c r="F15886" s="34">
        <v>2</v>
      </c>
      <c r="G15886" s="34">
        <v>5</v>
      </c>
      <c r="H15886" s="34">
        <v>1</v>
      </c>
      <c r="I15886" s="34">
        <v>9</v>
      </c>
      <c r="J15886" s="34">
        <v>1</v>
      </c>
      <c r="K15886" s="34">
        <v>1</v>
      </c>
      <c r="L15886" s="34">
        <v>0</v>
      </c>
      <c r="M15886" s="34">
        <v>2</v>
      </c>
      <c r="N15886" s="34">
        <v>0</v>
      </c>
      <c r="O15886" s="34">
        <v>7</v>
      </c>
      <c r="P15886" s="34">
        <v>0</v>
      </c>
      <c r="Q15886" s="34">
        <v>6</v>
      </c>
      <c r="R15886" s="34">
        <v>1</v>
      </c>
      <c r="S15886" s="34">
        <v>9</v>
      </c>
      <c r="T15886" s="34">
        <v>3</v>
      </c>
      <c r="U15886" s="34">
        <v>3</v>
      </c>
      <c r="V15886" s="34">
        <v>1</v>
      </c>
      <c r="W15886" s="34">
        <v>1</v>
      </c>
      <c r="X15886" s="34">
        <v>3</v>
      </c>
      <c r="Y15886" s="34">
        <v>2</v>
      </c>
      <c r="Z15886" s="34">
        <v>1</v>
      </c>
      <c r="AA15886" s="34">
        <v>6</v>
      </c>
      <c r="AB15886" s="34">
        <v>2</v>
      </c>
      <c r="AC15886" s="34">
        <v>4</v>
      </c>
    </row>
    <row r="15887" spans="1:29" x14ac:dyDescent="0.2">
      <c r="A15887" s="34" t="s">
        <v>76380</v>
      </c>
      <c r="B15887" s="34">
        <v>23</v>
      </c>
      <c r="C15887" s="34">
        <v>36</v>
      </c>
      <c r="D15887" s="34">
        <v>49</v>
      </c>
      <c r="E15887" s="34">
        <v>37</v>
      </c>
      <c r="F15887" s="34">
        <v>42</v>
      </c>
      <c r="G15887" s="34">
        <v>73</v>
      </c>
      <c r="H15887" s="34">
        <v>25</v>
      </c>
      <c r="I15887" s="34">
        <v>33</v>
      </c>
      <c r="J15887" s="34">
        <v>18</v>
      </c>
      <c r="K15887" s="34">
        <v>53</v>
      </c>
      <c r="L15887" s="34">
        <v>14</v>
      </c>
      <c r="M15887" s="34">
        <v>42</v>
      </c>
      <c r="N15887" s="34">
        <v>27</v>
      </c>
      <c r="O15887" s="34">
        <v>31</v>
      </c>
      <c r="P15887" s="34">
        <v>21</v>
      </c>
      <c r="Q15887" s="34">
        <v>43</v>
      </c>
      <c r="R15887" s="34">
        <v>43</v>
      </c>
      <c r="S15887" s="34">
        <v>40</v>
      </c>
      <c r="T15887" s="34">
        <v>21</v>
      </c>
      <c r="U15887" s="34">
        <v>23</v>
      </c>
      <c r="V15887" s="34">
        <v>48</v>
      </c>
      <c r="W15887" s="34">
        <v>33</v>
      </c>
      <c r="X15887" s="34">
        <v>35</v>
      </c>
      <c r="Y15887" s="34">
        <v>16</v>
      </c>
      <c r="Z15887" s="34">
        <v>40</v>
      </c>
      <c r="AA15887" s="34">
        <v>34</v>
      </c>
      <c r="AB15887" s="34">
        <v>40</v>
      </c>
      <c r="AC15887" s="34">
        <v>60</v>
      </c>
    </row>
    <row r="15888" spans="1:29" x14ac:dyDescent="0.2">
      <c r="A15888" s="34" t="s">
        <v>76381</v>
      </c>
      <c r="B15888" s="34">
        <v>8</v>
      </c>
      <c r="C15888" s="34">
        <v>3</v>
      </c>
      <c r="D15888" s="34">
        <v>5</v>
      </c>
      <c r="E15888" s="34">
        <v>4</v>
      </c>
      <c r="F15888" s="34">
        <v>9</v>
      </c>
      <c r="G15888" s="34">
        <v>7</v>
      </c>
      <c r="H15888" s="34">
        <v>10</v>
      </c>
      <c r="I15888" s="34">
        <v>4</v>
      </c>
      <c r="J15888" s="34">
        <v>1</v>
      </c>
      <c r="K15888" s="34">
        <v>7</v>
      </c>
      <c r="L15888" s="34">
        <v>5</v>
      </c>
      <c r="M15888" s="34">
        <v>10</v>
      </c>
      <c r="N15888" s="34">
        <v>3</v>
      </c>
      <c r="O15888" s="34">
        <v>2</v>
      </c>
      <c r="P15888" s="34">
        <v>1</v>
      </c>
      <c r="Q15888" s="34">
        <v>5</v>
      </c>
      <c r="R15888" s="34">
        <v>2</v>
      </c>
      <c r="S15888" s="34">
        <v>4</v>
      </c>
      <c r="T15888" s="34">
        <v>5</v>
      </c>
      <c r="U15888" s="34">
        <v>2</v>
      </c>
      <c r="V15888" s="34">
        <v>6</v>
      </c>
      <c r="W15888" s="34">
        <v>4</v>
      </c>
      <c r="X15888" s="34">
        <v>5</v>
      </c>
      <c r="Y15888" s="34">
        <v>3</v>
      </c>
      <c r="Z15888" s="34">
        <v>6</v>
      </c>
      <c r="AA15888" s="34">
        <v>9</v>
      </c>
      <c r="AB15888" s="34">
        <v>0</v>
      </c>
      <c r="AC15888" s="34">
        <v>2</v>
      </c>
    </row>
    <row r="15889" spans="1:29" x14ac:dyDescent="0.2">
      <c r="A15889" s="34" t="s">
        <v>76382</v>
      </c>
      <c r="B15889" s="34">
        <v>14</v>
      </c>
      <c r="C15889" s="34">
        <v>7</v>
      </c>
      <c r="D15889" s="34">
        <v>7</v>
      </c>
      <c r="E15889" s="34">
        <v>1</v>
      </c>
      <c r="F15889" s="34">
        <v>5</v>
      </c>
      <c r="G15889" s="34">
        <v>6</v>
      </c>
      <c r="H15889" s="34">
        <v>7</v>
      </c>
      <c r="I15889" s="34">
        <v>9</v>
      </c>
      <c r="J15889" s="34">
        <v>5</v>
      </c>
      <c r="K15889" s="34">
        <v>5</v>
      </c>
      <c r="L15889" s="34">
        <v>6</v>
      </c>
      <c r="M15889" s="34">
        <v>7</v>
      </c>
      <c r="N15889" s="34">
        <v>4</v>
      </c>
      <c r="O15889" s="34">
        <v>3</v>
      </c>
      <c r="P15889" s="34">
        <v>1</v>
      </c>
      <c r="Q15889" s="34">
        <v>5</v>
      </c>
      <c r="R15889" s="34">
        <v>9</v>
      </c>
      <c r="S15889" s="34">
        <v>11</v>
      </c>
      <c r="T15889" s="34">
        <v>3</v>
      </c>
      <c r="U15889" s="34">
        <v>5</v>
      </c>
      <c r="V15889" s="34">
        <v>4</v>
      </c>
      <c r="W15889" s="34">
        <v>7</v>
      </c>
      <c r="X15889" s="34">
        <v>18</v>
      </c>
      <c r="Y15889" s="34">
        <v>4</v>
      </c>
      <c r="Z15889" s="34">
        <v>5</v>
      </c>
      <c r="AA15889" s="34">
        <v>2</v>
      </c>
      <c r="AB15889" s="34">
        <v>2</v>
      </c>
      <c r="AC15889" s="34">
        <v>11</v>
      </c>
    </row>
    <row r="15890" spans="1:29" x14ac:dyDescent="0.2">
      <c r="A15890" s="34" t="s">
        <v>76383</v>
      </c>
      <c r="B15890" s="34">
        <v>15</v>
      </c>
      <c r="C15890" s="34">
        <v>22</v>
      </c>
      <c r="D15890" s="34">
        <v>31</v>
      </c>
      <c r="E15890" s="34">
        <v>32</v>
      </c>
      <c r="F15890" s="34">
        <v>16</v>
      </c>
      <c r="G15890" s="34">
        <v>17</v>
      </c>
      <c r="H15890" s="34">
        <v>15</v>
      </c>
      <c r="I15890" s="34">
        <v>12</v>
      </c>
      <c r="J15890" s="34">
        <v>11</v>
      </c>
      <c r="K15890" s="34">
        <v>20</v>
      </c>
      <c r="L15890" s="34">
        <v>6</v>
      </c>
      <c r="M15890" s="34">
        <v>12</v>
      </c>
      <c r="N15890" s="34">
        <v>20</v>
      </c>
      <c r="O15890" s="34">
        <v>8</v>
      </c>
      <c r="P15890" s="34">
        <v>12</v>
      </c>
      <c r="Q15890" s="34">
        <v>21</v>
      </c>
      <c r="R15890" s="34">
        <v>16</v>
      </c>
      <c r="S15890" s="34">
        <v>20</v>
      </c>
      <c r="T15890" s="34">
        <v>12</v>
      </c>
      <c r="U15890" s="34">
        <v>3</v>
      </c>
      <c r="V15890" s="34">
        <v>20</v>
      </c>
      <c r="W15890" s="34">
        <v>15</v>
      </c>
      <c r="X15890" s="34">
        <v>26</v>
      </c>
      <c r="Y15890" s="34">
        <v>9</v>
      </c>
      <c r="Z15890" s="34">
        <v>34</v>
      </c>
      <c r="AA15890" s="34">
        <v>23</v>
      </c>
      <c r="AB15890" s="34">
        <v>9</v>
      </c>
      <c r="AC15890" s="34">
        <v>24</v>
      </c>
    </row>
    <row r="15891" spans="1:29" x14ac:dyDescent="0.2">
      <c r="A15891" s="34" t="s">
        <v>76384</v>
      </c>
      <c r="B15891" s="34">
        <v>9</v>
      </c>
      <c r="C15891" s="34">
        <v>4</v>
      </c>
      <c r="D15891" s="34">
        <v>7</v>
      </c>
      <c r="E15891" s="34">
        <v>5</v>
      </c>
      <c r="F15891" s="34">
        <v>2</v>
      </c>
      <c r="G15891" s="34">
        <v>7</v>
      </c>
      <c r="H15891" s="34">
        <v>2</v>
      </c>
      <c r="I15891" s="34">
        <v>4</v>
      </c>
      <c r="J15891" s="34">
        <v>1</v>
      </c>
      <c r="K15891" s="34">
        <v>3</v>
      </c>
      <c r="L15891" s="34">
        <v>1</v>
      </c>
      <c r="M15891" s="34">
        <v>0</v>
      </c>
      <c r="N15891" s="34">
        <v>4</v>
      </c>
      <c r="O15891" s="34">
        <v>3</v>
      </c>
      <c r="P15891" s="34">
        <v>1</v>
      </c>
      <c r="Q15891" s="34">
        <v>4</v>
      </c>
      <c r="R15891" s="34">
        <v>2</v>
      </c>
      <c r="S15891" s="34">
        <v>3</v>
      </c>
      <c r="T15891" s="34">
        <v>1</v>
      </c>
      <c r="U15891" s="34">
        <v>5</v>
      </c>
      <c r="V15891" s="34">
        <v>1</v>
      </c>
      <c r="W15891" s="34">
        <v>1</v>
      </c>
      <c r="X15891" s="34">
        <v>5</v>
      </c>
      <c r="Y15891" s="34">
        <v>0</v>
      </c>
      <c r="Z15891" s="34">
        <v>3</v>
      </c>
      <c r="AA15891" s="34">
        <v>3</v>
      </c>
      <c r="AB15891" s="34">
        <v>0</v>
      </c>
      <c r="AC15891" s="34">
        <v>6</v>
      </c>
    </row>
    <row r="15892" spans="1:29" x14ac:dyDescent="0.2">
      <c r="A15892" s="34" t="s">
        <v>76385</v>
      </c>
      <c r="B15892" s="34">
        <v>117</v>
      </c>
      <c r="C15892" s="34">
        <v>77</v>
      </c>
      <c r="D15892" s="34">
        <v>97</v>
      </c>
      <c r="E15892" s="34">
        <v>39</v>
      </c>
      <c r="F15892" s="34">
        <v>88</v>
      </c>
      <c r="G15892" s="34">
        <v>27</v>
      </c>
      <c r="H15892" s="34">
        <v>100</v>
      </c>
      <c r="I15892" s="34">
        <v>76</v>
      </c>
      <c r="J15892" s="34">
        <v>88</v>
      </c>
      <c r="K15892" s="34">
        <v>87</v>
      </c>
      <c r="L15892" s="34">
        <v>69</v>
      </c>
      <c r="M15892" s="34">
        <v>57</v>
      </c>
      <c r="N15892" s="34">
        <v>91</v>
      </c>
      <c r="O15892" s="34">
        <v>61</v>
      </c>
      <c r="P15892" s="34">
        <v>105</v>
      </c>
      <c r="Q15892" s="34">
        <v>100</v>
      </c>
      <c r="R15892" s="34">
        <v>149</v>
      </c>
      <c r="S15892" s="34">
        <v>106</v>
      </c>
      <c r="T15892" s="34">
        <v>113</v>
      </c>
      <c r="U15892" s="34">
        <v>90</v>
      </c>
      <c r="V15892" s="34">
        <v>89</v>
      </c>
      <c r="W15892" s="34">
        <v>103</v>
      </c>
      <c r="X15892" s="34">
        <v>80</v>
      </c>
      <c r="Y15892" s="34">
        <v>123</v>
      </c>
      <c r="Z15892" s="34">
        <v>88</v>
      </c>
      <c r="AA15892" s="34">
        <v>103</v>
      </c>
      <c r="AB15892" s="34">
        <v>137</v>
      </c>
      <c r="AC15892" s="34">
        <v>144</v>
      </c>
    </row>
    <row r="15893" spans="1:29" x14ac:dyDescent="0.2">
      <c r="A15893" s="34" t="s">
        <v>76386</v>
      </c>
      <c r="B15893" s="34">
        <v>10</v>
      </c>
      <c r="C15893" s="34">
        <v>6</v>
      </c>
      <c r="D15893" s="34">
        <v>36</v>
      </c>
      <c r="E15893" s="34">
        <v>14</v>
      </c>
      <c r="F15893" s="34">
        <v>15</v>
      </c>
      <c r="G15893" s="34">
        <v>9</v>
      </c>
      <c r="H15893" s="34">
        <v>10</v>
      </c>
      <c r="I15893" s="34">
        <v>13</v>
      </c>
      <c r="J15893" s="34">
        <v>13</v>
      </c>
      <c r="K15893" s="34">
        <v>6</v>
      </c>
      <c r="L15893" s="34">
        <v>7</v>
      </c>
      <c r="M15893" s="34">
        <v>16</v>
      </c>
      <c r="N15893" s="34">
        <v>17</v>
      </c>
      <c r="O15893" s="34">
        <v>3</v>
      </c>
      <c r="P15893" s="34">
        <v>17</v>
      </c>
      <c r="Q15893" s="34">
        <v>17</v>
      </c>
      <c r="R15893" s="34">
        <v>9</v>
      </c>
      <c r="S15893" s="34">
        <v>8</v>
      </c>
      <c r="T15893" s="34">
        <v>8</v>
      </c>
      <c r="U15893" s="34">
        <v>8</v>
      </c>
      <c r="V15893" s="34">
        <v>21</v>
      </c>
      <c r="W15893" s="34">
        <v>7</v>
      </c>
      <c r="X15893" s="34">
        <v>20</v>
      </c>
      <c r="Y15893" s="34">
        <v>10</v>
      </c>
      <c r="Z15893" s="34">
        <v>17</v>
      </c>
      <c r="AA15893" s="34">
        <v>15</v>
      </c>
      <c r="AB15893" s="34">
        <v>14</v>
      </c>
      <c r="AC15893" s="34">
        <v>9</v>
      </c>
    </row>
    <row r="15894" spans="1:29" x14ac:dyDescent="0.2">
      <c r="A15894" s="34" t="s">
        <v>76387</v>
      </c>
      <c r="B15894" s="34">
        <v>10</v>
      </c>
      <c r="C15894" s="34">
        <v>6</v>
      </c>
      <c r="D15894" s="34">
        <v>5</v>
      </c>
      <c r="E15894" s="34">
        <v>3</v>
      </c>
      <c r="F15894" s="34">
        <v>5</v>
      </c>
      <c r="G15894" s="34">
        <v>11</v>
      </c>
      <c r="H15894" s="34">
        <v>5</v>
      </c>
      <c r="I15894" s="34">
        <v>2</v>
      </c>
      <c r="J15894" s="34">
        <v>13</v>
      </c>
      <c r="K15894" s="34">
        <v>4</v>
      </c>
      <c r="L15894" s="34">
        <v>1</v>
      </c>
      <c r="M15894" s="34">
        <v>2</v>
      </c>
      <c r="N15894" s="34">
        <v>5</v>
      </c>
      <c r="O15894" s="34">
        <v>4</v>
      </c>
      <c r="P15894" s="34">
        <v>7</v>
      </c>
      <c r="Q15894" s="34">
        <v>5</v>
      </c>
      <c r="R15894" s="34">
        <v>0</v>
      </c>
      <c r="S15894" s="34">
        <v>2</v>
      </c>
      <c r="T15894" s="34">
        <v>0</v>
      </c>
      <c r="U15894" s="34">
        <v>1</v>
      </c>
      <c r="V15894" s="34">
        <v>6</v>
      </c>
      <c r="W15894" s="34">
        <v>2</v>
      </c>
      <c r="X15894" s="34">
        <v>7</v>
      </c>
      <c r="Y15894" s="34">
        <v>2</v>
      </c>
      <c r="Z15894" s="34">
        <v>3</v>
      </c>
      <c r="AA15894" s="34">
        <v>0</v>
      </c>
      <c r="AB15894" s="34">
        <v>1</v>
      </c>
      <c r="AC15894" s="34">
        <v>4</v>
      </c>
    </row>
    <row r="15895" spans="1:29" x14ac:dyDescent="0.2">
      <c r="A15895" s="34" t="s">
        <v>76388</v>
      </c>
      <c r="B15895" s="34">
        <v>18</v>
      </c>
      <c r="C15895" s="34">
        <v>6</v>
      </c>
      <c r="D15895" s="34">
        <v>20</v>
      </c>
      <c r="E15895" s="34">
        <v>7</v>
      </c>
      <c r="F15895" s="34">
        <v>16</v>
      </c>
      <c r="G15895" s="34">
        <v>5</v>
      </c>
      <c r="H15895" s="34">
        <v>12</v>
      </c>
      <c r="I15895" s="34">
        <v>7</v>
      </c>
      <c r="J15895" s="34">
        <v>8</v>
      </c>
      <c r="K15895" s="34">
        <v>21</v>
      </c>
      <c r="L15895" s="34">
        <v>6</v>
      </c>
      <c r="M15895" s="34">
        <v>11</v>
      </c>
      <c r="N15895" s="34">
        <v>10</v>
      </c>
      <c r="O15895" s="34">
        <v>8</v>
      </c>
      <c r="P15895" s="34">
        <v>3</v>
      </c>
      <c r="Q15895" s="34">
        <v>19</v>
      </c>
      <c r="R15895" s="34">
        <v>10</v>
      </c>
      <c r="S15895" s="34">
        <v>12</v>
      </c>
      <c r="T15895" s="34">
        <v>6</v>
      </c>
      <c r="U15895" s="34">
        <v>17</v>
      </c>
      <c r="V15895" s="34">
        <v>27</v>
      </c>
      <c r="W15895" s="34">
        <v>18</v>
      </c>
      <c r="X15895" s="34">
        <v>23</v>
      </c>
      <c r="Y15895" s="34">
        <v>13</v>
      </c>
      <c r="Z15895" s="34">
        <v>9</v>
      </c>
      <c r="AA15895" s="34">
        <v>11</v>
      </c>
      <c r="AB15895" s="34">
        <v>20</v>
      </c>
      <c r="AC15895" s="34">
        <v>21</v>
      </c>
    </row>
    <row r="15896" spans="1:29" x14ac:dyDescent="0.2">
      <c r="A15896" s="34" t="s">
        <v>76389</v>
      </c>
      <c r="B15896" s="34">
        <v>5</v>
      </c>
      <c r="C15896" s="34">
        <v>1</v>
      </c>
      <c r="D15896" s="34">
        <v>3</v>
      </c>
      <c r="E15896" s="34">
        <v>8</v>
      </c>
      <c r="F15896" s="34">
        <v>1</v>
      </c>
      <c r="G15896" s="34">
        <v>0</v>
      </c>
      <c r="H15896" s="34">
        <v>1</v>
      </c>
      <c r="I15896" s="34">
        <v>3</v>
      </c>
      <c r="J15896" s="34">
        <v>0</v>
      </c>
      <c r="K15896" s="34">
        <v>2</v>
      </c>
      <c r="L15896" s="34">
        <v>1</v>
      </c>
      <c r="M15896" s="34">
        <v>1</v>
      </c>
      <c r="N15896" s="34">
        <v>3</v>
      </c>
      <c r="O15896" s="34">
        <v>0</v>
      </c>
      <c r="P15896" s="34">
        <v>0</v>
      </c>
      <c r="Q15896" s="34">
        <v>0</v>
      </c>
      <c r="R15896" s="34">
        <v>1</v>
      </c>
      <c r="S15896" s="34">
        <v>3</v>
      </c>
      <c r="T15896" s="34">
        <v>1</v>
      </c>
      <c r="U15896" s="34">
        <v>0</v>
      </c>
      <c r="V15896" s="34">
        <v>1</v>
      </c>
      <c r="W15896" s="34">
        <v>2</v>
      </c>
      <c r="X15896" s="34">
        <v>3</v>
      </c>
      <c r="Y15896" s="34">
        <v>1</v>
      </c>
      <c r="Z15896" s="34">
        <v>4</v>
      </c>
      <c r="AA15896" s="34">
        <v>5</v>
      </c>
      <c r="AB15896" s="34">
        <v>4</v>
      </c>
      <c r="AC15896" s="34">
        <v>10</v>
      </c>
    </row>
    <row r="15897" spans="1:29" x14ac:dyDescent="0.2">
      <c r="A15897" s="34" t="s">
        <v>76390</v>
      </c>
      <c r="B15897" s="34">
        <v>15</v>
      </c>
      <c r="C15897" s="34">
        <v>6</v>
      </c>
      <c r="D15897" s="34">
        <v>10</v>
      </c>
      <c r="E15897" s="34">
        <v>6</v>
      </c>
      <c r="F15897" s="34">
        <v>22</v>
      </c>
      <c r="G15897" s="34">
        <v>8</v>
      </c>
      <c r="H15897" s="34">
        <v>22</v>
      </c>
      <c r="I15897" s="34">
        <v>3</v>
      </c>
      <c r="J15897" s="34">
        <v>12</v>
      </c>
      <c r="K15897" s="34">
        <v>3</v>
      </c>
      <c r="L15897" s="34">
        <v>3</v>
      </c>
      <c r="M15897" s="34">
        <v>5</v>
      </c>
      <c r="N15897" s="34">
        <v>5</v>
      </c>
      <c r="O15897" s="34">
        <v>6</v>
      </c>
      <c r="P15897" s="34">
        <v>5</v>
      </c>
      <c r="Q15897" s="34">
        <v>9</v>
      </c>
      <c r="R15897" s="34">
        <v>15</v>
      </c>
      <c r="S15897" s="34">
        <v>13</v>
      </c>
      <c r="T15897" s="34">
        <v>5</v>
      </c>
      <c r="U15897" s="34">
        <v>4</v>
      </c>
      <c r="V15897" s="34">
        <v>9</v>
      </c>
      <c r="W15897" s="34">
        <v>3</v>
      </c>
      <c r="X15897" s="34">
        <v>11</v>
      </c>
      <c r="Y15897" s="34">
        <v>3</v>
      </c>
      <c r="Z15897" s="34">
        <v>14</v>
      </c>
      <c r="AA15897" s="34">
        <v>6</v>
      </c>
      <c r="AB15897" s="34">
        <v>6</v>
      </c>
      <c r="AC15897" s="34">
        <v>17</v>
      </c>
    </row>
    <row r="15898" spans="1:29" x14ac:dyDescent="0.2">
      <c r="A15898" s="34" t="s">
        <v>76391</v>
      </c>
      <c r="B15898" s="34">
        <v>8</v>
      </c>
      <c r="C15898" s="34">
        <v>2</v>
      </c>
      <c r="D15898" s="34">
        <v>4</v>
      </c>
      <c r="E15898" s="34">
        <v>3</v>
      </c>
      <c r="F15898" s="34">
        <v>6</v>
      </c>
      <c r="G15898" s="34">
        <v>14</v>
      </c>
      <c r="H15898" s="34">
        <v>3</v>
      </c>
      <c r="I15898" s="34">
        <v>7</v>
      </c>
      <c r="J15898" s="34">
        <v>4</v>
      </c>
      <c r="K15898" s="34">
        <v>3</v>
      </c>
      <c r="L15898" s="34">
        <v>3</v>
      </c>
      <c r="M15898" s="34">
        <v>0</v>
      </c>
      <c r="N15898" s="34">
        <v>3</v>
      </c>
      <c r="O15898" s="34">
        <v>7</v>
      </c>
      <c r="P15898" s="34">
        <v>3</v>
      </c>
      <c r="Q15898" s="34">
        <v>8</v>
      </c>
      <c r="R15898" s="34">
        <v>4</v>
      </c>
      <c r="S15898" s="34">
        <v>1</v>
      </c>
      <c r="T15898" s="34">
        <v>8</v>
      </c>
      <c r="U15898" s="34">
        <v>2</v>
      </c>
      <c r="V15898" s="34">
        <v>2</v>
      </c>
      <c r="W15898" s="34">
        <v>0</v>
      </c>
      <c r="X15898" s="34">
        <v>1</v>
      </c>
      <c r="Y15898" s="34">
        <v>4</v>
      </c>
      <c r="Z15898" s="34">
        <v>14</v>
      </c>
      <c r="AA15898" s="34">
        <v>6</v>
      </c>
      <c r="AB15898" s="34">
        <v>0</v>
      </c>
      <c r="AC15898" s="34">
        <v>17</v>
      </c>
    </row>
    <row r="15899" spans="1:29" x14ac:dyDescent="0.2">
      <c r="A15899" s="34" t="s">
        <v>76392</v>
      </c>
      <c r="B15899" s="34">
        <v>9</v>
      </c>
      <c r="C15899" s="34">
        <v>8</v>
      </c>
      <c r="D15899" s="34">
        <v>7</v>
      </c>
      <c r="E15899" s="34">
        <v>5</v>
      </c>
      <c r="F15899" s="34">
        <v>24</v>
      </c>
      <c r="G15899" s="34">
        <v>9</v>
      </c>
      <c r="H15899" s="34">
        <v>5</v>
      </c>
      <c r="I15899" s="34">
        <v>1</v>
      </c>
      <c r="J15899" s="34">
        <v>3</v>
      </c>
      <c r="K15899" s="34">
        <v>6</v>
      </c>
      <c r="L15899" s="34">
        <v>3</v>
      </c>
      <c r="M15899" s="34">
        <v>14</v>
      </c>
      <c r="N15899" s="34">
        <v>6</v>
      </c>
      <c r="O15899" s="34">
        <v>7</v>
      </c>
      <c r="P15899" s="34">
        <v>9</v>
      </c>
      <c r="Q15899" s="34">
        <v>11</v>
      </c>
      <c r="R15899" s="34">
        <v>7</v>
      </c>
      <c r="S15899" s="34">
        <v>15</v>
      </c>
      <c r="T15899" s="34">
        <v>6</v>
      </c>
      <c r="U15899" s="34">
        <v>5</v>
      </c>
      <c r="V15899" s="34">
        <v>6</v>
      </c>
      <c r="W15899" s="34">
        <v>3</v>
      </c>
      <c r="X15899" s="34">
        <v>6</v>
      </c>
      <c r="Y15899" s="34">
        <v>6</v>
      </c>
      <c r="Z15899" s="34">
        <v>4</v>
      </c>
      <c r="AA15899" s="34">
        <v>5</v>
      </c>
      <c r="AB15899" s="34">
        <v>3</v>
      </c>
      <c r="AC15899" s="34">
        <v>10</v>
      </c>
    </row>
    <row r="15900" spans="1:29" x14ac:dyDescent="0.2">
      <c r="A15900" s="34" t="s">
        <v>76393</v>
      </c>
      <c r="B15900" s="34">
        <v>15</v>
      </c>
      <c r="C15900" s="34">
        <v>7</v>
      </c>
      <c r="D15900" s="34">
        <v>13</v>
      </c>
      <c r="E15900" s="34">
        <v>15</v>
      </c>
      <c r="F15900" s="34">
        <v>11</v>
      </c>
      <c r="G15900" s="34">
        <v>35</v>
      </c>
      <c r="H15900" s="34">
        <v>13</v>
      </c>
      <c r="I15900" s="34">
        <v>16</v>
      </c>
      <c r="J15900" s="34">
        <v>17</v>
      </c>
      <c r="K15900" s="34">
        <v>14</v>
      </c>
      <c r="L15900" s="34">
        <v>12</v>
      </c>
      <c r="M15900" s="34">
        <v>15</v>
      </c>
      <c r="N15900" s="34">
        <v>17</v>
      </c>
      <c r="O15900" s="34">
        <v>11</v>
      </c>
      <c r="P15900" s="34">
        <v>6</v>
      </c>
      <c r="Q15900" s="34">
        <v>13</v>
      </c>
      <c r="R15900" s="34">
        <v>11</v>
      </c>
      <c r="S15900" s="34">
        <v>27</v>
      </c>
      <c r="T15900" s="34">
        <v>19</v>
      </c>
      <c r="U15900" s="34">
        <v>19</v>
      </c>
      <c r="V15900" s="34">
        <v>15</v>
      </c>
      <c r="W15900" s="34">
        <v>12</v>
      </c>
      <c r="X15900" s="34">
        <v>41</v>
      </c>
      <c r="Y15900" s="34">
        <v>6</v>
      </c>
      <c r="Z15900" s="34">
        <v>18</v>
      </c>
      <c r="AA15900" s="34">
        <v>19</v>
      </c>
      <c r="AB15900" s="34">
        <v>10</v>
      </c>
      <c r="AC15900" s="34">
        <v>25</v>
      </c>
    </row>
    <row r="15901" spans="1:29" x14ac:dyDescent="0.2">
      <c r="A15901" s="34" t="s">
        <v>76394</v>
      </c>
      <c r="B15901" s="34">
        <v>4</v>
      </c>
      <c r="C15901" s="34">
        <v>2</v>
      </c>
      <c r="D15901" s="34">
        <v>8</v>
      </c>
      <c r="E15901" s="34">
        <v>3</v>
      </c>
      <c r="F15901" s="34">
        <v>1</v>
      </c>
      <c r="G15901" s="34">
        <v>0</v>
      </c>
      <c r="H15901" s="34">
        <v>1</v>
      </c>
      <c r="I15901" s="34">
        <v>0</v>
      </c>
      <c r="J15901" s="34">
        <v>0</v>
      </c>
      <c r="K15901" s="34">
        <v>1</v>
      </c>
      <c r="L15901" s="34">
        <v>1</v>
      </c>
      <c r="M15901" s="34">
        <v>0</v>
      </c>
      <c r="N15901" s="34">
        <v>4</v>
      </c>
      <c r="O15901" s="34">
        <v>2</v>
      </c>
      <c r="P15901" s="34">
        <v>2</v>
      </c>
      <c r="Q15901" s="34">
        <v>1</v>
      </c>
      <c r="R15901" s="34">
        <v>1</v>
      </c>
      <c r="S15901" s="34">
        <v>10</v>
      </c>
      <c r="T15901" s="34">
        <v>0</v>
      </c>
      <c r="U15901" s="34">
        <v>0</v>
      </c>
      <c r="V15901" s="34">
        <v>6</v>
      </c>
      <c r="W15901" s="34">
        <v>0</v>
      </c>
      <c r="X15901" s="34">
        <v>7</v>
      </c>
      <c r="Y15901" s="34">
        <v>1</v>
      </c>
      <c r="Z15901" s="34">
        <v>2</v>
      </c>
      <c r="AA15901" s="34">
        <v>4</v>
      </c>
      <c r="AB15901" s="34">
        <v>4</v>
      </c>
      <c r="AC15901" s="34">
        <v>8</v>
      </c>
    </row>
    <row r="15902" spans="1:29" x14ac:dyDescent="0.2">
      <c r="A15902" s="34" t="s">
        <v>76395</v>
      </c>
      <c r="B15902" s="34">
        <v>7</v>
      </c>
      <c r="C15902" s="34">
        <v>1</v>
      </c>
      <c r="D15902" s="34">
        <v>4</v>
      </c>
      <c r="E15902" s="34">
        <v>16</v>
      </c>
      <c r="F15902" s="34">
        <v>7</v>
      </c>
      <c r="G15902" s="34">
        <v>4</v>
      </c>
      <c r="H15902" s="34">
        <v>7</v>
      </c>
      <c r="I15902" s="34">
        <v>2</v>
      </c>
      <c r="J15902" s="34">
        <v>11</v>
      </c>
      <c r="K15902" s="34">
        <v>5</v>
      </c>
      <c r="L15902" s="34">
        <v>2</v>
      </c>
      <c r="M15902" s="34">
        <v>1</v>
      </c>
      <c r="N15902" s="34">
        <v>7</v>
      </c>
      <c r="O15902" s="34">
        <v>1</v>
      </c>
      <c r="P15902" s="34">
        <v>5</v>
      </c>
      <c r="Q15902" s="34">
        <v>2</v>
      </c>
      <c r="R15902" s="34">
        <v>5</v>
      </c>
      <c r="S15902" s="34">
        <v>8</v>
      </c>
      <c r="T15902" s="34">
        <v>2</v>
      </c>
      <c r="U15902" s="34">
        <v>4</v>
      </c>
      <c r="V15902" s="34">
        <v>1</v>
      </c>
      <c r="W15902" s="34">
        <v>9</v>
      </c>
      <c r="X15902" s="34">
        <v>1</v>
      </c>
      <c r="Y15902" s="34">
        <v>2</v>
      </c>
      <c r="Z15902" s="34">
        <v>0</v>
      </c>
      <c r="AA15902" s="34">
        <v>5</v>
      </c>
      <c r="AB15902" s="34">
        <v>12</v>
      </c>
      <c r="AC15902" s="34">
        <v>4</v>
      </c>
    </row>
    <row r="15903" spans="1:29" x14ac:dyDescent="0.2">
      <c r="A15903" s="34" t="s">
        <v>76396</v>
      </c>
      <c r="B15903" s="34">
        <v>12</v>
      </c>
      <c r="C15903" s="34">
        <v>1</v>
      </c>
      <c r="D15903" s="34">
        <v>0</v>
      </c>
      <c r="E15903" s="34">
        <v>6</v>
      </c>
      <c r="F15903" s="34">
        <v>1</v>
      </c>
      <c r="G15903" s="34">
        <v>0</v>
      </c>
      <c r="H15903" s="34">
        <v>1</v>
      </c>
      <c r="I15903" s="34">
        <v>3</v>
      </c>
      <c r="J15903" s="34">
        <v>1</v>
      </c>
      <c r="K15903" s="34">
        <v>0</v>
      </c>
      <c r="L15903" s="34">
        <v>1</v>
      </c>
      <c r="M15903" s="34">
        <v>0</v>
      </c>
      <c r="N15903" s="34">
        <v>3</v>
      </c>
      <c r="O15903" s="34">
        <v>1</v>
      </c>
      <c r="P15903" s="34">
        <v>0</v>
      </c>
      <c r="Q15903" s="34">
        <v>2</v>
      </c>
      <c r="R15903" s="34">
        <v>5</v>
      </c>
      <c r="S15903" s="34">
        <v>2</v>
      </c>
      <c r="T15903" s="34">
        <v>0</v>
      </c>
      <c r="U15903" s="34">
        <v>0</v>
      </c>
      <c r="V15903" s="34">
        <v>3</v>
      </c>
      <c r="W15903" s="34">
        <v>6</v>
      </c>
      <c r="X15903" s="34">
        <v>3</v>
      </c>
      <c r="Y15903" s="34">
        <v>1</v>
      </c>
      <c r="Z15903" s="34">
        <v>3</v>
      </c>
      <c r="AA15903" s="34">
        <v>0</v>
      </c>
      <c r="AB15903" s="34">
        <v>0</v>
      </c>
      <c r="AC15903" s="34">
        <v>2</v>
      </c>
    </row>
    <row r="15904" spans="1:29" x14ac:dyDescent="0.2">
      <c r="A15904" s="34" t="s">
        <v>76397</v>
      </c>
      <c r="B15904" s="34">
        <v>4</v>
      </c>
      <c r="C15904" s="34">
        <v>6</v>
      </c>
      <c r="D15904" s="34">
        <v>5</v>
      </c>
      <c r="E15904" s="34">
        <v>6</v>
      </c>
      <c r="F15904" s="34">
        <v>7</v>
      </c>
      <c r="G15904" s="34">
        <v>16</v>
      </c>
      <c r="H15904" s="34">
        <v>4</v>
      </c>
      <c r="I15904" s="34">
        <v>8</v>
      </c>
      <c r="J15904" s="34">
        <v>3</v>
      </c>
      <c r="K15904" s="34">
        <v>0</v>
      </c>
      <c r="L15904" s="34">
        <v>1</v>
      </c>
      <c r="M15904" s="34">
        <v>6</v>
      </c>
      <c r="N15904" s="34">
        <v>7</v>
      </c>
      <c r="O15904" s="34">
        <v>0</v>
      </c>
      <c r="P15904" s="34">
        <v>3</v>
      </c>
      <c r="Q15904" s="34">
        <v>11</v>
      </c>
      <c r="R15904" s="34">
        <v>2</v>
      </c>
      <c r="S15904" s="34">
        <v>5</v>
      </c>
      <c r="T15904" s="34">
        <v>1</v>
      </c>
      <c r="U15904" s="34">
        <v>2</v>
      </c>
      <c r="V15904" s="34">
        <v>5</v>
      </c>
      <c r="W15904" s="34">
        <v>3</v>
      </c>
      <c r="X15904" s="34">
        <v>24</v>
      </c>
      <c r="Y15904" s="34">
        <v>5</v>
      </c>
      <c r="Z15904" s="34">
        <v>8</v>
      </c>
      <c r="AA15904" s="34">
        <v>5</v>
      </c>
      <c r="AB15904" s="34">
        <v>8</v>
      </c>
      <c r="AC15904" s="34">
        <v>7</v>
      </c>
    </row>
    <row r="15905" spans="1:29" x14ac:dyDescent="0.2">
      <c r="A15905" s="34" t="s">
        <v>76398</v>
      </c>
      <c r="B15905" s="34">
        <v>24</v>
      </c>
      <c r="C15905" s="34">
        <v>38</v>
      </c>
      <c r="D15905" s="34">
        <v>25</v>
      </c>
      <c r="E15905" s="34">
        <v>39</v>
      </c>
      <c r="F15905" s="34">
        <v>27</v>
      </c>
      <c r="G15905" s="34">
        <v>29</v>
      </c>
      <c r="H15905" s="34">
        <v>17</v>
      </c>
      <c r="I15905" s="34">
        <v>32</v>
      </c>
      <c r="J15905" s="34">
        <v>16</v>
      </c>
      <c r="K15905" s="34">
        <v>39</v>
      </c>
      <c r="L15905" s="34">
        <v>12</v>
      </c>
      <c r="M15905" s="34">
        <v>14</v>
      </c>
      <c r="N15905" s="34">
        <v>30</v>
      </c>
      <c r="O15905" s="34">
        <v>14</v>
      </c>
      <c r="P15905" s="34">
        <v>22</v>
      </c>
      <c r="Q15905" s="34">
        <v>15</v>
      </c>
      <c r="R15905" s="34">
        <v>22</v>
      </c>
      <c r="S15905" s="34">
        <v>16</v>
      </c>
      <c r="T15905" s="34">
        <v>19</v>
      </c>
      <c r="U15905" s="34">
        <v>7</v>
      </c>
      <c r="V15905" s="34">
        <v>11</v>
      </c>
      <c r="W15905" s="34">
        <v>21</v>
      </c>
      <c r="X15905" s="34">
        <v>26</v>
      </c>
      <c r="Y15905" s="34">
        <v>24</v>
      </c>
      <c r="Z15905" s="34">
        <v>26</v>
      </c>
      <c r="AA15905" s="34">
        <v>14</v>
      </c>
      <c r="AB15905" s="34">
        <v>10</v>
      </c>
      <c r="AC15905" s="34">
        <v>45</v>
      </c>
    </row>
    <row r="15906" spans="1:29" x14ac:dyDescent="0.2">
      <c r="A15906" s="34" t="s">
        <v>76399</v>
      </c>
      <c r="B15906" s="34">
        <v>26</v>
      </c>
      <c r="C15906" s="34">
        <v>32</v>
      </c>
      <c r="D15906" s="34">
        <v>33</v>
      </c>
      <c r="E15906" s="34">
        <v>32</v>
      </c>
      <c r="F15906" s="34">
        <v>25</v>
      </c>
      <c r="G15906" s="34">
        <v>13</v>
      </c>
      <c r="H15906" s="34">
        <v>24</v>
      </c>
      <c r="I15906" s="34">
        <v>19</v>
      </c>
      <c r="J15906" s="34">
        <v>19</v>
      </c>
      <c r="K15906" s="34">
        <v>29</v>
      </c>
      <c r="L15906" s="34">
        <v>18</v>
      </c>
      <c r="M15906" s="34">
        <v>15</v>
      </c>
      <c r="N15906" s="34">
        <v>18</v>
      </c>
      <c r="O15906" s="34">
        <v>27</v>
      </c>
      <c r="P15906" s="34">
        <v>22</v>
      </c>
      <c r="Q15906" s="34">
        <v>27</v>
      </c>
      <c r="R15906" s="34">
        <v>47</v>
      </c>
      <c r="S15906" s="34">
        <v>27</v>
      </c>
      <c r="T15906" s="34">
        <v>18</v>
      </c>
      <c r="U15906" s="34">
        <v>23</v>
      </c>
      <c r="V15906" s="34">
        <v>39</v>
      </c>
      <c r="W15906" s="34">
        <v>29</v>
      </c>
      <c r="X15906" s="34">
        <v>38</v>
      </c>
      <c r="Y15906" s="34">
        <v>8</v>
      </c>
      <c r="Z15906" s="34">
        <v>39</v>
      </c>
      <c r="AA15906" s="34">
        <v>18</v>
      </c>
      <c r="AB15906" s="34">
        <v>34</v>
      </c>
      <c r="AC15906" s="34">
        <v>39</v>
      </c>
    </row>
    <row r="15907" spans="1:29" x14ac:dyDescent="0.2">
      <c r="A15907" s="34" t="s">
        <v>76400</v>
      </c>
      <c r="B15907" s="34">
        <v>13</v>
      </c>
      <c r="C15907" s="34">
        <v>10</v>
      </c>
      <c r="D15907" s="34">
        <v>8</v>
      </c>
      <c r="E15907" s="34">
        <v>18</v>
      </c>
      <c r="F15907" s="34">
        <v>10</v>
      </c>
      <c r="G15907" s="34">
        <v>10</v>
      </c>
      <c r="H15907" s="34">
        <v>8</v>
      </c>
      <c r="I15907" s="34">
        <v>5</v>
      </c>
      <c r="J15907" s="34">
        <v>7</v>
      </c>
      <c r="K15907" s="34">
        <v>16</v>
      </c>
      <c r="L15907" s="34">
        <v>6</v>
      </c>
      <c r="M15907" s="34">
        <v>5</v>
      </c>
      <c r="N15907" s="34">
        <v>11</v>
      </c>
      <c r="O15907" s="34">
        <v>11</v>
      </c>
      <c r="P15907" s="34">
        <v>13</v>
      </c>
      <c r="Q15907" s="34">
        <v>17</v>
      </c>
      <c r="R15907" s="34">
        <v>23</v>
      </c>
      <c r="S15907" s="34">
        <v>25</v>
      </c>
      <c r="T15907" s="34">
        <v>11</v>
      </c>
      <c r="U15907" s="34">
        <v>9</v>
      </c>
      <c r="V15907" s="34">
        <v>16</v>
      </c>
      <c r="W15907" s="34">
        <v>22</v>
      </c>
      <c r="X15907" s="34">
        <v>30</v>
      </c>
      <c r="Y15907" s="34">
        <v>7</v>
      </c>
      <c r="Z15907" s="34">
        <v>13</v>
      </c>
      <c r="AA15907" s="34">
        <v>23</v>
      </c>
      <c r="AB15907" s="34">
        <v>8</v>
      </c>
      <c r="AC15907" s="34">
        <v>17</v>
      </c>
    </row>
    <row r="15908" spans="1:29" x14ac:dyDescent="0.2">
      <c r="A15908" s="34" t="s">
        <v>76401</v>
      </c>
      <c r="B15908" s="34">
        <v>10</v>
      </c>
      <c r="C15908" s="34">
        <v>12</v>
      </c>
      <c r="D15908" s="34">
        <v>21</v>
      </c>
      <c r="E15908" s="34">
        <v>16</v>
      </c>
      <c r="F15908" s="34">
        <v>13</v>
      </c>
      <c r="G15908" s="34">
        <v>13</v>
      </c>
      <c r="H15908" s="34">
        <v>19</v>
      </c>
      <c r="I15908" s="34">
        <v>10</v>
      </c>
      <c r="J15908" s="34">
        <v>18</v>
      </c>
      <c r="K15908" s="34">
        <v>11</v>
      </c>
      <c r="L15908" s="34">
        <v>8</v>
      </c>
      <c r="M15908" s="34">
        <v>17</v>
      </c>
      <c r="N15908" s="34">
        <v>12</v>
      </c>
      <c r="O15908" s="34">
        <v>13</v>
      </c>
      <c r="P15908" s="34">
        <v>10</v>
      </c>
      <c r="Q15908" s="34">
        <v>10</v>
      </c>
      <c r="R15908" s="34">
        <v>9</v>
      </c>
      <c r="S15908" s="34">
        <v>17</v>
      </c>
      <c r="T15908" s="34">
        <v>8</v>
      </c>
      <c r="U15908" s="34">
        <v>6</v>
      </c>
      <c r="V15908" s="34">
        <v>11</v>
      </c>
      <c r="W15908" s="34">
        <v>10</v>
      </c>
      <c r="X15908" s="34">
        <v>35</v>
      </c>
      <c r="Y15908" s="34">
        <v>10</v>
      </c>
      <c r="Z15908" s="34">
        <v>24</v>
      </c>
      <c r="AA15908" s="34">
        <v>4</v>
      </c>
      <c r="AB15908" s="34">
        <v>15</v>
      </c>
      <c r="AC15908" s="34">
        <v>13</v>
      </c>
    </row>
    <row r="15909" spans="1:29" x14ac:dyDescent="0.2">
      <c r="A15909" s="34" t="s">
        <v>76402</v>
      </c>
      <c r="B15909" s="34">
        <v>6</v>
      </c>
      <c r="C15909" s="34">
        <v>6</v>
      </c>
      <c r="D15909" s="34">
        <v>16</v>
      </c>
      <c r="E15909" s="34">
        <v>6</v>
      </c>
      <c r="F15909" s="34">
        <v>14</v>
      </c>
      <c r="G15909" s="34">
        <v>0</v>
      </c>
      <c r="H15909" s="34">
        <v>4</v>
      </c>
      <c r="I15909" s="34">
        <v>12</v>
      </c>
      <c r="J15909" s="34">
        <v>4</v>
      </c>
      <c r="K15909" s="34">
        <v>12</v>
      </c>
      <c r="L15909" s="34">
        <v>8</v>
      </c>
      <c r="M15909" s="34">
        <v>10</v>
      </c>
      <c r="N15909" s="34">
        <v>4</v>
      </c>
      <c r="O15909" s="34">
        <v>10</v>
      </c>
      <c r="P15909" s="34">
        <v>10</v>
      </c>
      <c r="Q15909" s="34">
        <v>11</v>
      </c>
      <c r="R15909" s="34">
        <v>4</v>
      </c>
      <c r="S15909" s="34">
        <v>15</v>
      </c>
      <c r="T15909" s="34">
        <v>0</v>
      </c>
      <c r="U15909" s="34">
        <v>5</v>
      </c>
      <c r="V15909" s="34">
        <v>16</v>
      </c>
      <c r="W15909" s="34">
        <v>10</v>
      </c>
      <c r="X15909" s="34">
        <v>11</v>
      </c>
      <c r="Y15909" s="34">
        <v>5</v>
      </c>
      <c r="Z15909" s="34">
        <v>10</v>
      </c>
      <c r="AA15909" s="34">
        <v>9</v>
      </c>
      <c r="AB15909" s="34">
        <v>3</v>
      </c>
      <c r="AC15909" s="34">
        <v>8</v>
      </c>
    </row>
    <row r="15910" spans="1:29" x14ac:dyDescent="0.2">
      <c r="A15910" s="34" t="s">
        <v>76403</v>
      </c>
      <c r="B15910" s="34">
        <v>14</v>
      </c>
      <c r="C15910" s="34">
        <v>6</v>
      </c>
      <c r="D15910" s="34">
        <v>16</v>
      </c>
      <c r="E15910" s="34">
        <v>22</v>
      </c>
      <c r="F15910" s="34">
        <v>15</v>
      </c>
      <c r="G15910" s="34">
        <v>16</v>
      </c>
      <c r="H15910" s="34">
        <v>13</v>
      </c>
      <c r="I15910" s="34">
        <v>3</v>
      </c>
      <c r="J15910" s="34">
        <v>14</v>
      </c>
      <c r="K15910" s="34">
        <v>16</v>
      </c>
      <c r="L15910" s="34">
        <v>6</v>
      </c>
      <c r="M15910" s="34">
        <v>4</v>
      </c>
      <c r="N15910" s="34">
        <v>12</v>
      </c>
      <c r="O15910" s="34">
        <v>12</v>
      </c>
      <c r="P15910" s="34">
        <v>10</v>
      </c>
      <c r="Q15910" s="34">
        <v>12</v>
      </c>
      <c r="R15910" s="34">
        <v>10</v>
      </c>
      <c r="S15910" s="34">
        <v>15</v>
      </c>
      <c r="T15910" s="34">
        <v>16</v>
      </c>
      <c r="U15910" s="34">
        <v>15</v>
      </c>
      <c r="V15910" s="34">
        <v>12</v>
      </c>
      <c r="W15910" s="34">
        <v>10</v>
      </c>
      <c r="X15910" s="34">
        <v>23</v>
      </c>
      <c r="Y15910" s="34">
        <v>9</v>
      </c>
      <c r="Z15910" s="34">
        <v>22</v>
      </c>
      <c r="AA15910" s="34">
        <v>18</v>
      </c>
      <c r="AB15910" s="34">
        <v>20</v>
      </c>
      <c r="AC15910" s="34">
        <v>27</v>
      </c>
    </row>
    <row r="15911" spans="1:29" x14ac:dyDescent="0.2">
      <c r="A15911" s="34" t="s">
        <v>76404</v>
      </c>
      <c r="B15911" s="34">
        <v>8</v>
      </c>
      <c r="C15911" s="34">
        <v>9</v>
      </c>
      <c r="D15911" s="34">
        <v>16</v>
      </c>
      <c r="E15911" s="34">
        <v>10</v>
      </c>
      <c r="F15911" s="34">
        <v>1</v>
      </c>
      <c r="G15911" s="34">
        <v>0</v>
      </c>
      <c r="H15911" s="34">
        <v>4</v>
      </c>
      <c r="I15911" s="34">
        <v>5</v>
      </c>
      <c r="J15911" s="34">
        <v>5</v>
      </c>
      <c r="K15911" s="34">
        <v>3</v>
      </c>
      <c r="L15911" s="34">
        <v>0</v>
      </c>
      <c r="M15911" s="34">
        <v>9</v>
      </c>
      <c r="N15911" s="34">
        <v>4</v>
      </c>
      <c r="O15911" s="34">
        <v>11</v>
      </c>
      <c r="P15911" s="34">
        <v>2</v>
      </c>
      <c r="Q15911" s="34">
        <v>6</v>
      </c>
      <c r="R15911" s="34">
        <v>5</v>
      </c>
      <c r="S15911" s="34">
        <v>8</v>
      </c>
      <c r="T15911" s="34">
        <v>3</v>
      </c>
      <c r="U15911" s="34">
        <v>3</v>
      </c>
      <c r="V15911" s="34">
        <v>12</v>
      </c>
      <c r="W15911" s="34">
        <v>1</v>
      </c>
      <c r="X15911" s="34">
        <v>4</v>
      </c>
      <c r="Y15911" s="34">
        <v>4</v>
      </c>
      <c r="Z15911" s="34">
        <v>5</v>
      </c>
      <c r="AA15911" s="34">
        <v>6</v>
      </c>
      <c r="AB15911" s="34">
        <v>8</v>
      </c>
      <c r="AC15911" s="34">
        <v>8</v>
      </c>
    </row>
    <row r="15912" spans="1:29" x14ac:dyDescent="0.2">
      <c r="A15912" s="34" t="s">
        <v>76405</v>
      </c>
      <c r="B15912" s="34">
        <v>29</v>
      </c>
      <c r="C15912" s="34">
        <v>23</v>
      </c>
      <c r="D15912" s="34">
        <v>57</v>
      </c>
      <c r="E15912" s="34">
        <v>25</v>
      </c>
      <c r="F15912" s="34">
        <v>35</v>
      </c>
      <c r="G15912" s="34">
        <v>14</v>
      </c>
      <c r="H15912" s="34">
        <v>36</v>
      </c>
      <c r="I15912" s="34">
        <v>18</v>
      </c>
      <c r="J15912" s="34">
        <v>34</v>
      </c>
      <c r="K15912" s="34">
        <v>30</v>
      </c>
      <c r="L15912" s="34">
        <v>18</v>
      </c>
      <c r="M15912" s="34">
        <v>20</v>
      </c>
      <c r="N15912" s="34">
        <v>35</v>
      </c>
      <c r="O15912" s="34">
        <v>19</v>
      </c>
      <c r="P15912" s="34">
        <v>24</v>
      </c>
      <c r="Q15912" s="34">
        <v>26</v>
      </c>
      <c r="R15912" s="34">
        <v>56</v>
      </c>
      <c r="S15912" s="34">
        <v>32</v>
      </c>
      <c r="T15912" s="34">
        <v>27</v>
      </c>
      <c r="U15912" s="34">
        <v>25</v>
      </c>
      <c r="V15912" s="34">
        <v>56</v>
      </c>
      <c r="W15912" s="34">
        <v>17</v>
      </c>
      <c r="X15912" s="34">
        <v>80</v>
      </c>
      <c r="Y15912" s="34">
        <v>17</v>
      </c>
      <c r="Z15912" s="34">
        <v>40</v>
      </c>
      <c r="AA15912" s="34">
        <v>42</v>
      </c>
      <c r="AB15912" s="34">
        <v>68</v>
      </c>
      <c r="AC15912" s="34">
        <v>37</v>
      </c>
    </row>
    <row r="15913" spans="1:29" x14ac:dyDescent="0.2">
      <c r="A15913" s="34" t="s">
        <v>76406</v>
      </c>
      <c r="B15913" s="34">
        <v>12</v>
      </c>
      <c r="C15913" s="34">
        <v>19</v>
      </c>
      <c r="D15913" s="34">
        <v>19</v>
      </c>
      <c r="E15913" s="34">
        <v>19</v>
      </c>
      <c r="F15913" s="34">
        <v>7</v>
      </c>
      <c r="G15913" s="34">
        <v>15</v>
      </c>
      <c r="H15913" s="34">
        <v>12</v>
      </c>
      <c r="I15913" s="34">
        <v>23</v>
      </c>
      <c r="J15913" s="34">
        <v>17</v>
      </c>
      <c r="K15913" s="34">
        <v>30</v>
      </c>
      <c r="L15913" s="34">
        <v>18</v>
      </c>
      <c r="M15913" s="34">
        <v>10</v>
      </c>
      <c r="N15913" s="34">
        <v>11</v>
      </c>
      <c r="O15913" s="34">
        <v>15</v>
      </c>
      <c r="P15913" s="34">
        <v>23</v>
      </c>
      <c r="Q15913" s="34">
        <v>25</v>
      </c>
      <c r="R15913" s="34">
        <v>15</v>
      </c>
      <c r="S15913" s="34">
        <v>23</v>
      </c>
      <c r="T15913" s="34">
        <v>7</v>
      </c>
      <c r="U15913" s="34">
        <v>17</v>
      </c>
      <c r="V15913" s="34">
        <v>26</v>
      </c>
      <c r="W15913" s="34">
        <v>26</v>
      </c>
      <c r="X15913" s="34">
        <v>21</v>
      </c>
      <c r="Y15913" s="34">
        <v>13</v>
      </c>
      <c r="Z15913" s="34">
        <v>7</v>
      </c>
      <c r="AA15913" s="34">
        <v>51</v>
      </c>
      <c r="AB15913" s="34">
        <v>15</v>
      </c>
      <c r="AC15913" s="34">
        <v>27</v>
      </c>
    </row>
    <row r="15914" spans="1:29" x14ac:dyDescent="0.2">
      <c r="A15914" s="34" t="s">
        <v>76407</v>
      </c>
      <c r="B15914" s="34">
        <v>11</v>
      </c>
      <c r="C15914" s="34">
        <v>25</v>
      </c>
      <c r="D15914" s="34">
        <v>12</v>
      </c>
      <c r="E15914" s="34">
        <v>12</v>
      </c>
      <c r="F15914" s="34">
        <v>5</v>
      </c>
      <c r="G15914" s="34">
        <v>2</v>
      </c>
      <c r="H15914" s="34">
        <v>10</v>
      </c>
      <c r="I15914" s="34">
        <v>6</v>
      </c>
      <c r="J15914" s="34">
        <v>2</v>
      </c>
      <c r="K15914" s="34">
        <v>11</v>
      </c>
      <c r="L15914" s="34">
        <v>2</v>
      </c>
      <c r="M15914" s="34">
        <v>17</v>
      </c>
      <c r="N15914" s="34">
        <v>4</v>
      </c>
      <c r="O15914" s="34">
        <v>6</v>
      </c>
      <c r="P15914" s="34">
        <v>2</v>
      </c>
      <c r="Q15914" s="34">
        <v>14</v>
      </c>
      <c r="R15914" s="34">
        <v>4</v>
      </c>
      <c r="S15914" s="34">
        <v>25</v>
      </c>
      <c r="T15914" s="34">
        <v>5</v>
      </c>
      <c r="U15914" s="34">
        <v>12</v>
      </c>
      <c r="V15914" s="34">
        <v>10</v>
      </c>
      <c r="W15914" s="34">
        <v>9</v>
      </c>
      <c r="X15914" s="34">
        <v>5</v>
      </c>
      <c r="Y15914" s="34">
        <v>9</v>
      </c>
      <c r="Z15914" s="34">
        <v>14</v>
      </c>
      <c r="AA15914" s="34">
        <v>15</v>
      </c>
      <c r="AB15914" s="34">
        <v>2</v>
      </c>
      <c r="AC15914" s="34">
        <v>10</v>
      </c>
    </row>
    <row r="15915" spans="1:29" x14ac:dyDescent="0.2">
      <c r="A15915" s="34" t="s">
        <v>76408</v>
      </c>
      <c r="B15915" s="34">
        <v>5</v>
      </c>
      <c r="C15915" s="34">
        <v>11</v>
      </c>
      <c r="D15915" s="34">
        <v>4</v>
      </c>
      <c r="E15915" s="34">
        <v>2</v>
      </c>
      <c r="F15915" s="34">
        <v>5</v>
      </c>
      <c r="G15915" s="34">
        <v>0</v>
      </c>
      <c r="H15915" s="34">
        <v>13</v>
      </c>
      <c r="I15915" s="34">
        <v>5</v>
      </c>
      <c r="J15915" s="34">
        <v>7</v>
      </c>
      <c r="K15915" s="34">
        <v>15</v>
      </c>
      <c r="L15915" s="34">
        <v>0</v>
      </c>
      <c r="M15915" s="34">
        <v>11</v>
      </c>
      <c r="N15915" s="34">
        <v>5</v>
      </c>
      <c r="O15915" s="34">
        <v>8</v>
      </c>
      <c r="P15915" s="34">
        <v>4</v>
      </c>
      <c r="Q15915" s="34">
        <v>14</v>
      </c>
      <c r="R15915" s="34">
        <v>4</v>
      </c>
      <c r="S15915" s="34">
        <v>12</v>
      </c>
      <c r="T15915" s="34">
        <v>2</v>
      </c>
      <c r="U15915" s="34">
        <v>6</v>
      </c>
      <c r="V15915" s="34">
        <v>3</v>
      </c>
      <c r="W15915" s="34">
        <v>2</v>
      </c>
      <c r="X15915" s="34">
        <v>14</v>
      </c>
      <c r="Y15915" s="34">
        <v>2</v>
      </c>
      <c r="Z15915" s="34">
        <v>7</v>
      </c>
      <c r="AA15915" s="34">
        <v>9</v>
      </c>
      <c r="AB15915" s="34">
        <v>8</v>
      </c>
      <c r="AC15915" s="34">
        <v>8</v>
      </c>
    </row>
    <row r="15916" spans="1:29" x14ac:dyDescent="0.2">
      <c r="A15916" s="34" t="s">
        <v>76409</v>
      </c>
      <c r="B15916" s="34">
        <v>21</v>
      </c>
      <c r="C15916" s="34">
        <v>21</v>
      </c>
      <c r="D15916" s="34">
        <v>21</v>
      </c>
      <c r="E15916" s="34">
        <v>19</v>
      </c>
      <c r="F15916" s="34">
        <v>12</v>
      </c>
      <c r="G15916" s="34">
        <v>23</v>
      </c>
      <c r="H15916" s="34">
        <v>22</v>
      </c>
      <c r="I15916" s="34">
        <v>15</v>
      </c>
      <c r="J15916" s="34">
        <v>13</v>
      </c>
      <c r="K15916" s="34">
        <v>35</v>
      </c>
      <c r="L15916" s="34">
        <v>2</v>
      </c>
      <c r="M15916" s="34">
        <v>21</v>
      </c>
      <c r="N15916" s="34">
        <v>18</v>
      </c>
      <c r="O15916" s="34">
        <v>19</v>
      </c>
      <c r="P15916" s="34">
        <v>9</v>
      </c>
      <c r="Q15916" s="34">
        <v>9</v>
      </c>
      <c r="R15916" s="34">
        <v>9</v>
      </c>
      <c r="S15916" s="34">
        <v>23</v>
      </c>
      <c r="T15916" s="34">
        <v>3</v>
      </c>
      <c r="U15916" s="34">
        <v>9</v>
      </c>
      <c r="V15916" s="34">
        <v>15</v>
      </c>
      <c r="W15916" s="34">
        <v>17</v>
      </c>
      <c r="X15916" s="34">
        <v>23</v>
      </c>
      <c r="Y15916" s="34">
        <v>8</v>
      </c>
      <c r="Z15916" s="34">
        <v>23</v>
      </c>
      <c r="AA15916" s="34">
        <v>10</v>
      </c>
      <c r="AB15916" s="34">
        <v>11</v>
      </c>
      <c r="AC15916" s="34">
        <v>29</v>
      </c>
    </row>
    <row r="15917" spans="1:29" x14ac:dyDescent="0.2">
      <c r="A15917" s="34" t="s">
        <v>76410</v>
      </c>
      <c r="B15917" s="34">
        <v>9</v>
      </c>
      <c r="C15917" s="34">
        <v>13</v>
      </c>
      <c r="D15917" s="34">
        <v>40</v>
      </c>
      <c r="E15917" s="34">
        <v>15</v>
      </c>
      <c r="F15917" s="34">
        <v>8</v>
      </c>
      <c r="G15917" s="34">
        <v>7</v>
      </c>
      <c r="H15917" s="34">
        <v>11</v>
      </c>
      <c r="I15917" s="34">
        <v>18</v>
      </c>
      <c r="J15917" s="34">
        <v>14</v>
      </c>
      <c r="K15917" s="34">
        <v>20</v>
      </c>
      <c r="L15917" s="34">
        <v>4</v>
      </c>
      <c r="M15917" s="34">
        <v>3</v>
      </c>
      <c r="N15917" s="34">
        <v>10</v>
      </c>
      <c r="O15917" s="34">
        <v>12</v>
      </c>
      <c r="P15917" s="34">
        <v>10</v>
      </c>
      <c r="Q15917" s="34">
        <v>12</v>
      </c>
      <c r="R15917" s="34">
        <v>14</v>
      </c>
      <c r="S15917" s="34">
        <v>13</v>
      </c>
      <c r="T15917" s="34">
        <v>7</v>
      </c>
      <c r="U15917" s="34">
        <v>10</v>
      </c>
      <c r="V15917" s="34">
        <v>4</v>
      </c>
      <c r="W15917" s="34">
        <v>5</v>
      </c>
      <c r="X15917" s="34">
        <v>16</v>
      </c>
      <c r="Y15917" s="34">
        <v>7</v>
      </c>
      <c r="Z15917" s="34">
        <v>9</v>
      </c>
      <c r="AA15917" s="34">
        <v>15</v>
      </c>
      <c r="AB15917" s="34">
        <v>14</v>
      </c>
      <c r="AC15917" s="34">
        <v>22</v>
      </c>
    </row>
    <row r="15918" spans="1:29" x14ac:dyDescent="0.2">
      <c r="A15918" s="34" t="s">
        <v>76411</v>
      </c>
      <c r="B15918" s="34">
        <v>7</v>
      </c>
      <c r="C15918" s="34">
        <v>4</v>
      </c>
      <c r="D15918" s="34">
        <v>3</v>
      </c>
      <c r="E15918" s="34">
        <v>3</v>
      </c>
      <c r="F15918" s="34">
        <v>2</v>
      </c>
      <c r="G15918" s="34">
        <v>9</v>
      </c>
      <c r="H15918" s="34">
        <v>3</v>
      </c>
      <c r="I15918" s="34">
        <v>0</v>
      </c>
      <c r="J15918" s="34">
        <v>0</v>
      </c>
      <c r="K15918" s="34">
        <v>0</v>
      </c>
      <c r="L15918" s="34">
        <v>1</v>
      </c>
      <c r="M15918" s="34">
        <v>4</v>
      </c>
      <c r="N15918" s="34">
        <v>1</v>
      </c>
      <c r="O15918" s="34">
        <v>1</v>
      </c>
      <c r="P15918" s="34">
        <v>0</v>
      </c>
      <c r="Q15918" s="34">
        <v>1</v>
      </c>
      <c r="R15918" s="34">
        <v>2</v>
      </c>
      <c r="S15918" s="34">
        <v>5</v>
      </c>
      <c r="T15918" s="34">
        <v>3</v>
      </c>
      <c r="U15918" s="34">
        <v>3</v>
      </c>
      <c r="V15918" s="34">
        <v>2</v>
      </c>
      <c r="W15918" s="34">
        <v>0</v>
      </c>
      <c r="X15918" s="34">
        <v>0</v>
      </c>
      <c r="Y15918" s="34">
        <v>1</v>
      </c>
      <c r="Z15918" s="34">
        <v>5</v>
      </c>
      <c r="AA15918" s="34">
        <v>4</v>
      </c>
      <c r="AB15918" s="34">
        <v>1</v>
      </c>
      <c r="AC15918" s="34">
        <v>1</v>
      </c>
    </row>
    <row r="15919" spans="1:29" x14ac:dyDescent="0.2">
      <c r="A15919" s="34" t="s">
        <v>76412</v>
      </c>
      <c r="B15919" s="34">
        <v>8</v>
      </c>
      <c r="C15919" s="34">
        <v>19</v>
      </c>
      <c r="D15919" s="34">
        <v>17</v>
      </c>
      <c r="E15919" s="34">
        <v>16</v>
      </c>
      <c r="F15919" s="34">
        <v>4</v>
      </c>
      <c r="G15919" s="34">
        <v>3</v>
      </c>
      <c r="H15919" s="34">
        <v>18</v>
      </c>
      <c r="I15919" s="34">
        <v>17</v>
      </c>
      <c r="J15919" s="34">
        <v>0</v>
      </c>
      <c r="K15919" s="34">
        <v>17</v>
      </c>
      <c r="L15919" s="34">
        <v>1</v>
      </c>
      <c r="M15919" s="34">
        <v>7</v>
      </c>
      <c r="N15919" s="34">
        <v>6</v>
      </c>
      <c r="O15919" s="34">
        <v>9</v>
      </c>
      <c r="P15919" s="34">
        <v>1</v>
      </c>
      <c r="Q15919" s="34">
        <v>8</v>
      </c>
      <c r="R15919" s="34">
        <v>9</v>
      </c>
      <c r="S15919" s="34">
        <v>24</v>
      </c>
      <c r="T15919" s="34">
        <v>3</v>
      </c>
      <c r="U15919" s="34">
        <v>10</v>
      </c>
      <c r="V15919" s="34">
        <v>5</v>
      </c>
      <c r="W15919" s="34">
        <v>8</v>
      </c>
      <c r="X15919" s="34">
        <v>13</v>
      </c>
      <c r="Y15919" s="34">
        <v>7</v>
      </c>
      <c r="Z15919" s="34">
        <v>2</v>
      </c>
      <c r="AA15919" s="34">
        <v>12</v>
      </c>
      <c r="AB15919" s="34">
        <v>3</v>
      </c>
      <c r="AC15919" s="34">
        <v>16</v>
      </c>
    </row>
    <row r="15920" spans="1:29" x14ac:dyDescent="0.2">
      <c r="A15920" s="34" t="s">
        <v>76413</v>
      </c>
      <c r="B15920" s="34">
        <v>17</v>
      </c>
      <c r="C15920" s="34">
        <v>33</v>
      </c>
      <c r="D15920" s="34">
        <v>53</v>
      </c>
      <c r="E15920" s="34">
        <v>29</v>
      </c>
      <c r="F15920" s="34">
        <v>28</v>
      </c>
      <c r="G15920" s="34">
        <v>29</v>
      </c>
      <c r="H15920" s="34">
        <v>14</v>
      </c>
      <c r="I15920" s="34">
        <v>18</v>
      </c>
      <c r="J15920" s="34">
        <v>13</v>
      </c>
      <c r="K15920" s="34">
        <v>35</v>
      </c>
      <c r="L15920" s="34">
        <v>12</v>
      </c>
      <c r="M15920" s="34">
        <v>19</v>
      </c>
      <c r="N15920" s="34">
        <v>19</v>
      </c>
      <c r="O15920" s="34">
        <v>20</v>
      </c>
      <c r="P15920" s="34">
        <v>19</v>
      </c>
      <c r="Q15920" s="34">
        <v>19</v>
      </c>
      <c r="R15920" s="34">
        <v>22</v>
      </c>
      <c r="S15920" s="34">
        <v>31</v>
      </c>
      <c r="T15920" s="34">
        <v>14</v>
      </c>
      <c r="U15920" s="34">
        <v>12</v>
      </c>
      <c r="V15920" s="34">
        <v>31</v>
      </c>
      <c r="W15920" s="34">
        <v>23</v>
      </c>
      <c r="X15920" s="34">
        <v>29</v>
      </c>
      <c r="Y15920" s="34">
        <v>7</v>
      </c>
      <c r="Z15920" s="34">
        <v>27</v>
      </c>
      <c r="AA15920" s="34">
        <v>27</v>
      </c>
      <c r="AB15920" s="34">
        <v>14</v>
      </c>
      <c r="AC15920" s="34">
        <v>48</v>
      </c>
    </row>
    <row r="15921" spans="1:29" x14ac:dyDescent="0.2">
      <c r="A15921" s="34" t="s">
        <v>76414</v>
      </c>
      <c r="B15921" s="34">
        <v>14</v>
      </c>
      <c r="C15921" s="34">
        <v>15</v>
      </c>
      <c r="D15921" s="34">
        <v>14</v>
      </c>
      <c r="E15921" s="34">
        <v>14</v>
      </c>
      <c r="F15921" s="34">
        <v>21</v>
      </c>
      <c r="G15921" s="34">
        <v>27</v>
      </c>
      <c r="H15921" s="34">
        <v>16</v>
      </c>
      <c r="I15921" s="34">
        <v>15</v>
      </c>
      <c r="J15921" s="34">
        <v>13</v>
      </c>
      <c r="K15921" s="34">
        <v>18</v>
      </c>
      <c r="L15921" s="34">
        <v>7</v>
      </c>
      <c r="M15921" s="34">
        <v>14</v>
      </c>
      <c r="N15921" s="34">
        <v>5</v>
      </c>
      <c r="O15921" s="34">
        <v>26</v>
      </c>
      <c r="P15921" s="34">
        <v>9</v>
      </c>
      <c r="Q15921" s="34">
        <v>18</v>
      </c>
      <c r="R15921" s="34">
        <v>24</v>
      </c>
      <c r="S15921" s="34">
        <v>33</v>
      </c>
      <c r="T15921" s="34">
        <v>15</v>
      </c>
      <c r="U15921" s="34">
        <v>13</v>
      </c>
      <c r="V15921" s="34">
        <v>15</v>
      </c>
      <c r="W15921" s="34">
        <v>30</v>
      </c>
      <c r="X15921" s="34">
        <v>24</v>
      </c>
      <c r="Y15921" s="34">
        <v>16</v>
      </c>
      <c r="Z15921" s="34">
        <v>14</v>
      </c>
      <c r="AA15921" s="34">
        <v>21</v>
      </c>
      <c r="AB15921" s="34">
        <v>11</v>
      </c>
      <c r="AC15921" s="34">
        <v>20</v>
      </c>
    </row>
    <row r="15922" spans="1:29" x14ac:dyDescent="0.2">
      <c r="A15922" s="34" t="s">
        <v>76415</v>
      </c>
      <c r="B15922" s="34">
        <v>21</v>
      </c>
      <c r="C15922" s="34">
        <v>8</v>
      </c>
      <c r="D15922" s="34">
        <v>0</v>
      </c>
      <c r="E15922" s="34">
        <v>12</v>
      </c>
      <c r="F15922" s="34">
        <v>9</v>
      </c>
      <c r="G15922" s="34">
        <v>5</v>
      </c>
      <c r="H15922" s="34">
        <v>7</v>
      </c>
      <c r="I15922" s="34">
        <v>3</v>
      </c>
      <c r="J15922" s="34">
        <v>4</v>
      </c>
      <c r="K15922" s="34">
        <v>1</v>
      </c>
      <c r="L15922" s="34">
        <v>3</v>
      </c>
      <c r="M15922" s="34">
        <v>3</v>
      </c>
      <c r="N15922" s="34">
        <v>1</v>
      </c>
      <c r="O15922" s="34">
        <v>1</v>
      </c>
      <c r="P15922" s="34">
        <v>5</v>
      </c>
      <c r="Q15922" s="34">
        <v>5</v>
      </c>
      <c r="R15922" s="34">
        <v>5</v>
      </c>
      <c r="S15922" s="34">
        <v>12</v>
      </c>
      <c r="T15922" s="34">
        <v>2</v>
      </c>
      <c r="U15922" s="34">
        <v>4</v>
      </c>
      <c r="V15922" s="34">
        <v>4</v>
      </c>
      <c r="W15922" s="34">
        <v>5</v>
      </c>
      <c r="X15922" s="34">
        <v>3</v>
      </c>
      <c r="Y15922" s="34">
        <v>2</v>
      </c>
      <c r="Z15922" s="34">
        <v>6</v>
      </c>
      <c r="AA15922" s="34">
        <v>5</v>
      </c>
      <c r="AB15922" s="34">
        <v>3</v>
      </c>
      <c r="AC15922" s="34">
        <v>8</v>
      </c>
    </row>
    <row r="15923" spans="1:29" x14ac:dyDescent="0.2">
      <c r="A15923" s="34" t="s">
        <v>76416</v>
      </c>
      <c r="B15923" s="34">
        <v>12</v>
      </c>
      <c r="C15923" s="34">
        <v>10</v>
      </c>
      <c r="D15923" s="34">
        <v>12</v>
      </c>
      <c r="E15923" s="34">
        <v>15</v>
      </c>
      <c r="F15923" s="34">
        <v>18</v>
      </c>
      <c r="G15923" s="34">
        <v>15</v>
      </c>
      <c r="H15923" s="34">
        <v>7</v>
      </c>
      <c r="I15923" s="34">
        <v>8</v>
      </c>
      <c r="J15923" s="34">
        <v>9</v>
      </c>
      <c r="K15923" s="34">
        <v>17</v>
      </c>
      <c r="L15923" s="34">
        <v>2</v>
      </c>
      <c r="M15923" s="34">
        <v>5</v>
      </c>
      <c r="N15923" s="34">
        <v>9</v>
      </c>
      <c r="O15923" s="34">
        <v>8</v>
      </c>
      <c r="P15923" s="34">
        <v>7</v>
      </c>
      <c r="Q15923" s="34">
        <v>19</v>
      </c>
      <c r="R15923" s="34">
        <v>4</v>
      </c>
      <c r="S15923" s="34">
        <v>19</v>
      </c>
      <c r="T15923" s="34">
        <v>3</v>
      </c>
      <c r="U15923" s="34">
        <v>4</v>
      </c>
      <c r="V15923" s="34">
        <v>9</v>
      </c>
      <c r="W15923" s="34">
        <v>2</v>
      </c>
      <c r="X15923" s="34">
        <v>7</v>
      </c>
      <c r="Y15923" s="34">
        <v>19</v>
      </c>
      <c r="Z15923" s="34">
        <v>9</v>
      </c>
      <c r="AA15923" s="34">
        <v>11</v>
      </c>
      <c r="AB15923" s="34">
        <v>5</v>
      </c>
      <c r="AC15923" s="34">
        <v>13</v>
      </c>
    </row>
    <row r="15924" spans="1:29" x14ac:dyDescent="0.2">
      <c r="A15924" s="34" t="s">
        <v>76417</v>
      </c>
      <c r="B15924" s="34">
        <v>34</v>
      </c>
      <c r="C15924" s="34">
        <v>94</v>
      </c>
      <c r="D15924" s="34">
        <v>46</v>
      </c>
      <c r="E15924" s="34">
        <v>67</v>
      </c>
      <c r="F15924" s="34">
        <v>42</v>
      </c>
      <c r="G15924" s="34">
        <v>68</v>
      </c>
      <c r="H15924" s="34">
        <v>48</v>
      </c>
      <c r="I15924" s="34">
        <v>80</v>
      </c>
      <c r="J15924" s="34">
        <v>33</v>
      </c>
      <c r="K15924" s="34">
        <v>83</v>
      </c>
      <c r="L15924" s="34">
        <v>19</v>
      </c>
      <c r="M15924" s="34">
        <v>58</v>
      </c>
      <c r="N15924" s="34">
        <v>29</v>
      </c>
      <c r="O15924" s="34">
        <v>76</v>
      </c>
      <c r="P15924" s="34">
        <v>41</v>
      </c>
      <c r="Q15924" s="34">
        <v>96</v>
      </c>
      <c r="R15924" s="34">
        <v>71</v>
      </c>
      <c r="S15924" s="34">
        <v>122</v>
      </c>
      <c r="T15924" s="34">
        <v>30</v>
      </c>
      <c r="U15924" s="34">
        <v>64</v>
      </c>
      <c r="V15924" s="34">
        <v>40</v>
      </c>
      <c r="W15924" s="34">
        <v>95</v>
      </c>
      <c r="X15924" s="34">
        <v>96</v>
      </c>
      <c r="Y15924" s="34">
        <v>47</v>
      </c>
      <c r="Z15924" s="34">
        <v>70</v>
      </c>
      <c r="AA15924" s="34">
        <v>91</v>
      </c>
      <c r="AB15924" s="34">
        <v>39</v>
      </c>
      <c r="AC15924" s="34">
        <v>113</v>
      </c>
    </row>
    <row r="15925" spans="1:29" x14ac:dyDescent="0.2">
      <c r="A15925" s="34" t="s">
        <v>76418</v>
      </c>
      <c r="B15925" s="34">
        <v>16</v>
      </c>
      <c r="C15925" s="34">
        <v>13</v>
      </c>
      <c r="D15925" s="34">
        <v>27</v>
      </c>
      <c r="E15925" s="34">
        <v>11</v>
      </c>
      <c r="F15925" s="34">
        <v>10</v>
      </c>
      <c r="G15925" s="34">
        <v>17</v>
      </c>
      <c r="H15925" s="34">
        <v>19</v>
      </c>
      <c r="I15925" s="34">
        <v>14</v>
      </c>
      <c r="J15925" s="34">
        <v>9</v>
      </c>
      <c r="K15925" s="34">
        <v>24</v>
      </c>
      <c r="L15925" s="34">
        <v>9</v>
      </c>
      <c r="M15925" s="34">
        <v>12</v>
      </c>
      <c r="N15925" s="34">
        <v>10</v>
      </c>
      <c r="O15925" s="34">
        <v>9</v>
      </c>
      <c r="P15925" s="34">
        <v>11</v>
      </c>
      <c r="Q15925" s="34">
        <v>7</v>
      </c>
      <c r="R15925" s="34">
        <v>9</v>
      </c>
      <c r="S15925" s="34">
        <v>21</v>
      </c>
      <c r="T15925" s="34">
        <v>10</v>
      </c>
      <c r="U15925" s="34">
        <v>9</v>
      </c>
      <c r="V15925" s="34">
        <v>14</v>
      </c>
      <c r="W15925" s="34">
        <v>1</v>
      </c>
      <c r="X15925" s="34">
        <v>8</v>
      </c>
      <c r="Y15925" s="34">
        <v>13</v>
      </c>
      <c r="Z15925" s="34">
        <v>16</v>
      </c>
      <c r="AA15925" s="34">
        <v>11</v>
      </c>
      <c r="AB15925" s="34">
        <v>6</v>
      </c>
      <c r="AC15925" s="34">
        <v>21</v>
      </c>
    </row>
    <row r="15926" spans="1:29" x14ac:dyDescent="0.2">
      <c r="A15926" s="34" t="s">
        <v>76419</v>
      </c>
      <c r="B15926" s="34">
        <v>3</v>
      </c>
      <c r="C15926" s="34">
        <v>13</v>
      </c>
      <c r="D15926" s="34">
        <v>15</v>
      </c>
      <c r="E15926" s="34">
        <v>2</v>
      </c>
      <c r="F15926" s="34">
        <v>10</v>
      </c>
      <c r="G15926" s="34">
        <v>9</v>
      </c>
      <c r="H15926" s="34">
        <v>2</v>
      </c>
      <c r="I15926" s="34">
        <v>5</v>
      </c>
      <c r="J15926" s="34">
        <v>8</v>
      </c>
      <c r="K15926" s="34">
        <v>6</v>
      </c>
      <c r="L15926" s="34">
        <v>8</v>
      </c>
      <c r="M15926" s="34">
        <v>2</v>
      </c>
      <c r="N15926" s="34">
        <v>6</v>
      </c>
      <c r="O15926" s="34">
        <v>6</v>
      </c>
      <c r="P15926" s="34">
        <v>7</v>
      </c>
      <c r="Q15926" s="34">
        <v>13</v>
      </c>
      <c r="R15926" s="34">
        <v>6</v>
      </c>
      <c r="S15926" s="34">
        <v>7</v>
      </c>
      <c r="T15926" s="34">
        <v>4</v>
      </c>
      <c r="U15926" s="34">
        <v>6</v>
      </c>
      <c r="V15926" s="34">
        <v>8</v>
      </c>
      <c r="W15926" s="34">
        <v>6</v>
      </c>
      <c r="X15926" s="34">
        <v>18</v>
      </c>
      <c r="Y15926" s="34">
        <v>4</v>
      </c>
      <c r="Z15926" s="34">
        <v>22</v>
      </c>
      <c r="AA15926" s="34">
        <v>11</v>
      </c>
      <c r="AB15926" s="34">
        <v>3</v>
      </c>
      <c r="AC15926" s="34">
        <v>8</v>
      </c>
    </row>
    <row r="15927" spans="1:29" x14ac:dyDescent="0.2">
      <c r="A15927" s="34" t="s">
        <v>76420</v>
      </c>
      <c r="B15927" s="34">
        <v>14</v>
      </c>
      <c r="C15927" s="34">
        <v>15</v>
      </c>
      <c r="D15927" s="34">
        <v>24</v>
      </c>
      <c r="E15927" s="34">
        <v>28</v>
      </c>
      <c r="F15927" s="34">
        <v>15</v>
      </c>
      <c r="G15927" s="34">
        <v>5</v>
      </c>
      <c r="H15927" s="34">
        <v>15</v>
      </c>
      <c r="I15927" s="34">
        <v>9</v>
      </c>
      <c r="J15927" s="34">
        <v>11</v>
      </c>
      <c r="K15927" s="34">
        <v>13</v>
      </c>
      <c r="L15927" s="34">
        <v>6</v>
      </c>
      <c r="M15927" s="34">
        <v>10</v>
      </c>
      <c r="N15927" s="34">
        <v>10</v>
      </c>
      <c r="O15927" s="34">
        <v>16</v>
      </c>
      <c r="P15927" s="34">
        <v>4</v>
      </c>
      <c r="Q15927" s="34">
        <v>18</v>
      </c>
      <c r="R15927" s="34">
        <v>11</v>
      </c>
      <c r="S15927" s="34">
        <v>32</v>
      </c>
      <c r="T15927" s="34">
        <v>5</v>
      </c>
      <c r="U15927" s="34">
        <v>12</v>
      </c>
      <c r="V15927" s="34">
        <v>17</v>
      </c>
      <c r="W15927" s="34">
        <v>14</v>
      </c>
      <c r="X15927" s="34">
        <v>13</v>
      </c>
      <c r="Y15927" s="34">
        <v>11</v>
      </c>
      <c r="Z15927" s="34">
        <v>24</v>
      </c>
      <c r="AA15927" s="34">
        <v>14</v>
      </c>
      <c r="AB15927" s="34">
        <v>8</v>
      </c>
      <c r="AC15927" s="34">
        <v>15</v>
      </c>
    </row>
    <row r="15928" spans="1:29" x14ac:dyDescent="0.2">
      <c r="A15928" s="34" t="s">
        <v>76421</v>
      </c>
      <c r="B15928" s="34">
        <v>11</v>
      </c>
      <c r="C15928" s="34">
        <v>1</v>
      </c>
      <c r="D15928" s="34">
        <v>9</v>
      </c>
      <c r="E15928" s="34">
        <v>5</v>
      </c>
      <c r="F15928" s="34">
        <v>8</v>
      </c>
      <c r="G15928" s="34">
        <v>3</v>
      </c>
      <c r="H15928" s="34">
        <v>3</v>
      </c>
      <c r="I15928" s="34">
        <v>6</v>
      </c>
      <c r="J15928" s="34">
        <v>4</v>
      </c>
      <c r="K15928" s="34">
        <v>5</v>
      </c>
      <c r="L15928" s="34">
        <v>8</v>
      </c>
      <c r="M15928" s="34">
        <v>8</v>
      </c>
      <c r="N15928" s="34">
        <v>7</v>
      </c>
      <c r="O15928" s="34">
        <v>9</v>
      </c>
      <c r="P15928" s="34">
        <v>5</v>
      </c>
      <c r="Q15928" s="34">
        <v>19</v>
      </c>
      <c r="R15928" s="34">
        <v>6</v>
      </c>
      <c r="S15928" s="34">
        <v>9</v>
      </c>
      <c r="T15928" s="34">
        <v>12</v>
      </c>
      <c r="U15928" s="34">
        <v>4</v>
      </c>
      <c r="V15928" s="34">
        <v>5</v>
      </c>
      <c r="W15928" s="34">
        <v>11</v>
      </c>
      <c r="X15928" s="34">
        <v>7</v>
      </c>
      <c r="Y15928" s="34">
        <v>12</v>
      </c>
      <c r="Z15928" s="34">
        <v>7</v>
      </c>
      <c r="AA15928" s="34">
        <v>4</v>
      </c>
      <c r="AB15928" s="34">
        <v>17</v>
      </c>
      <c r="AC15928" s="34">
        <v>6</v>
      </c>
    </row>
    <row r="15929" spans="1:29" x14ac:dyDescent="0.2">
      <c r="A15929" s="34" t="s">
        <v>76422</v>
      </c>
      <c r="B15929" s="34">
        <v>10</v>
      </c>
      <c r="C15929" s="34">
        <v>8</v>
      </c>
      <c r="D15929" s="34">
        <v>9</v>
      </c>
      <c r="E15929" s="34">
        <v>12</v>
      </c>
      <c r="F15929" s="34">
        <v>6</v>
      </c>
      <c r="G15929" s="34">
        <v>4</v>
      </c>
      <c r="H15929" s="34">
        <v>7</v>
      </c>
      <c r="I15929" s="34">
        <v>8</v>
      </c>
      <c r="J15929" s="34">
        <v>4</v>
      </c>
      <c r="K15929" s="34">
        <v>22</v>
      </c>
      <c r="L15929" s="34">
        <v>2</v>
      </c>
      <c r="M15929" s="34">
        <v>12</v>
      </c>
      <c r="N15929" s="34">
        <v>2</v>
      </c>
      <c r="O15929" s="34">
        <v>6</v>
      </c>
      <c r="P15929" s="34">
        <v>18</v>
      </c>
      <c r="Q15929" s="34">
        <v>16</v>
      </c>
      <c r="R15929" s="34">
        <v>3</v>
      </c>
      <c r="S15929" s="34">
        <v>11</v>
      </c>
      <c r="T15929" s="34">
        <v>8</v>
      </c>
      <c r="U15929" s="34">
        <v>16</v>
      </c>
      <c r="V15929" s="34">
        <v>14</v>
      </c>
      <c r="W15929" s="34">
        <v>7</v>
      </c>
      <c r="X15929" s="34">
        <v>3</v>
      </c>
      <c r="Y15929" s="34">
        <v>3</v>
      </c>
      <c r="Z15929" s="34">
        <v>11</v>
      </c>
      <c r="AA15929" s="34">
        <v>17</v>
      </c>
      <c r="AB15929" s="34">
        <v>8</v>
      </c>
      <c r="AC15929" s="34">
        <v>19</v>
      </c>
    </row>
    <row r="15930" spans="1:29" x14ac:dyDescent="0.2">
      <c r="A15930" s="34" t="s">
        <v>76423</v>
      </c>
      <c r="B15930" s="34">
        <v>10</v>
      </c>
      <c r="C15930" s="34">
        <v>19</v>
      </c>
      <c r="D15930" s="34">
        <v>23</v>
      </c>
      <c r="E15930" s="34">
        <v>19</v>
      </c>
      <c r="F15930" s="34">
        <v>13</v>
      </c>
      <c r="G15930" s="34">
        <v>36</v>
      </c>
      <c r="H15930" s="34">
        <v>13</v>
      </c>
      <c r="I15930" s="34">
        <v>19</v>
      </c>
      <c r="J15930" s="34">
        <v>7</v>
      </c>
      <c r="K15930" s="34">
        <v>22</v>
      </c>
      <c r="L15930" s="34">
        <v>7</v>
      </c>
      <c r="M15930" s="34">
        <v>15</v>
      </c>
      <c r="N15930" s="34">
        <v>13</v>
      </c>
      <c r="O15930" s="34">
        <v>11</v>
      </c>
      <c r="P15930" s="34">
        <v>11</v>
      </c>
      <c r="Q15930" s="34">
        <v>17</v>
      </c>
      <c r="R15930" s="34">
        <v>9</v>
      </c>
      <c r="S15930" s="34">
        <v>25</v>
      </c>
      <c r="T15930" s="34">
        <v>9</v>
      </c>
      <c r="U15930" s="34">
        <v>18</v>
      </c>
      <c r="V15930" s="34">
        <v>14</v>
      </c>
      <c r="W15930" s="34">
        <v>12</v>
      </c>
      <c r="X15930" s="34">
        <v>23</v>
      </c>
      <c r="Y15930" s="34">
        <v>11</v>
      </c>
      <c r="Z15930" s="34">
        <v>20</v>
      </c>
      <c r="AA15930" s="34">
        <v>30</v>
      </c>
      <c r="AB15930" s="34">
        <v>13</v>
      </c>
      <c r="AC15930" s="34">
        <v>20</v>
      </c>
    </row>
    <row r="15931" spans="1:29" x14ac:dyDescent="0.2">
      <c r="A15931" s="34" t="s">
        <v>76424</v>
      </c>
      <c r="B15931" s="34">
        <v>26</v>
      </c>
      <c r="C15931" s="34">
        <v>26</v>
      </c>
      <c r="D15931" s="34">
        <v>39</v>
      </c>
      <c r="E15931" s="34">
        <v>33</v>
      </c>
      <c r="F15931" s="34">
        <v>22</v>
      </c>
      <c r="G15931" s="34">
        <v>33</v>
      </c>
      <c r="H15931" s="34">
        <v>21</v>
      </c>
      <c r="I15931" s="34">
        <v>25</v>
      </c>
      <c r="J15931" s="34">
        <v>19</v>
      </c>
      <c r="K15931" s="34">
        <v>61</v>
      </c>
      <c r="L15931" s="34">
        <v>2</v>
      </c>
      <c r="M15931" s="34">
        <v>24</v>
      </c>
      <c r="N15931" s="34">
        <v>21</v>
      </c>
      <c r="O15931" s="34">
        <v>19</v>
      </c>
      <c r="P15931" s="34">
        <v>27</v>
      </c>
      <c r="Q15931" s="34">
        <v>18</v>
      </c>
      <c r="R15931" s="34">
        <v>13</v>
      </c>
      <c r="S15931" s="34">
        <v>42</v>
      </c>
      <c r="T15931" s="34">
        <v>9</v>
      </c>
      <c r="U15931" s="34">
        <v>20</v>
      </c>
      <c r="V15931" s="34">
        <v>27</v>
      </c>
      <c r="W15931" s="34">
        <v>27</v>
      </c>
      <c r="X15931" s="34">
        <v>46</v>
      </c>
      <c r="Y15931" s="34">
        <v>16</v>
      </c>
      <c r="Z15931" s="34">
        <v>34</v>
      </c>
      <c r="AA15931" s="34">
        <v>28</v>
      </c>
      <c r="AB15931" s="34">
        <v>12</v>
      </c>
      <c r="AC15931" s="34">
        <v>46</v>
      </c>
    </row>
    <row r="15932" spans="1:29" x14ac:dyDescent="0.2">
      <c r="A15932" s="34" t="s">
        <v>76425</v>
      </c>
      <c r="B15932" s="34">
        <v>17</v>
      </c>
      <c r="C15932" s="34">
        <v>30</v>
      </c>
      <c r="D15932" s="34">
        <v>17</v>
      </c>
      <c r="E15932" s="34">
        <v>8</v>
      </c>
      <c r="F15932" s="34">
        <v>27</v>
      </c>
      <c r="G15932" s="34">
        <v>37</v>
      </c>
      <c r="H15932" s="34">
        <v>24</v>
      </c>
      <c r="I15932" s="34">
        <v>21</v>
      </c>
      <c r="J15932" s="34">
        <v>9</v>
      </c>
      <c r="K15932" s="34">
        <v>21</v>
      </c>
      <c r="L15932" s="34">
        <v>8</v>
      </c>
      <c r="M15932" s="34">
        <v>14</v>
      </c>
      <c r="N15932" s="34">
        <v>7</v>
      </c>
      <c r="O15932" s="34">
        <v>10</v>
      </c>
      <c r="P15932" s="34">
        <v>15</v>
      </c>
      <c r="Q15932" s="34">
        <v>24</v>
      </c>
      <c r="R15932" s="34">
        <v>15</v>
      </c>
      <c r="S15932" s="34">
        <v>20</v>
      </c>
      <c r="T15932" s="34">
        <v>15</v>
      </c>
      <c r="U15932" s="34">
        <v>17</v>
      </c>
      <c r="V15932" s="34">
        <v>15</v>
      </c>
      <c r="W15932" s="34">
        <v>22</v>
      </c>
      <c r="X15932" s="34">
        <v>37</v>
      </c>
      <c r="Y15932" s="34">
        <v>12</v>
      </c>
      <c r="Z15932" s="34">
        <v>29</v>
      </c>
      <c r="AA15932" s="34">
        <v>22</v>
      </c>
      <c r="AB15932" s="34">
        <v>22</v>
      </c>
      <c r="AC15932" s="34">
        <v>41</v>
      </c>
    </row>
    <row r="15933" spans="1:29" x14ac:dyDescent="0.2">
      <c r="A15933" s="34" t="s">
        <v>76426</v>
      </c>
      <c r="B15933" s="34">
        <v>10</v>
      </c>
      <c r="C15933" s="34">
        <v>29</v>
      </c>
      <c r="D15933" s="34">
        <v>20</v>
      </c>
      <c r="E15933" s="34">
        <v>36</v>
      </c>
      <c r="F15933" s="34">
        <v>18</v>
      </c>
      <c r="G15933" s="34">
        <v>38</v>
      </c>
      <c r="H15933" s="34">
        <v>34</v>
      </c>
      <c r="I15933" s="34">
        <v>25</v>
      </c>
      <c r="J15933" s="34">
        <v>17</v>
      </c>
      <c r="K15933" s="34">
        <v>17</v>
      </c>
      <c r="L15933" s="34">
        <v>15</v>
      </c>
      <c r="M15933" s="34">
        <v>13</v>
      </c>
      <c r="N15933" s="34">
        <v>19</v>
      </c>
      <c r="O15933" s="34">
        <v>17</v>
      </c>
      <c r="P15933" s="34">
        <v>12</v>
      </c>
      <c r="Q15933" s="34">
        <v>35</v>
      </c>
      <c r="R15933" s="34">
        <v>18</v>
      </c>
      <c r="S15933" s="34">
        <v>39</v>
      </c>
      <c r="T15933" s="34">
        <v>14</v>
      </c>
      <c r="U15933" s="34">
        <v>23</v>
      </c>
      <c r="V15933" s="34">
        <v>13</v>
      </c>
      <c r="W15933" s="34">
        <v>22</v>
      </c>
      <c r="X15933" s="34">
        <v>32</v>
      </c>
      <c r="Y15933" s="34">
        <v>14</v>
      </c>
      <c r="Z15933" s="34">
        <v>19</v>
      </c>
      <c r="AA15933" s="34">
        <v>40</v>
      </c>
      <c r="AB15933" s="34">
        <v>12</v>
      </c>
      <c r="AC15933" s="34">
        <v>40</v>
      </c>
    </row>
    <row r="15934" spans="1:29" x14ac:dyDescent="0.2">
      <c r="A15934" s="34" t="s">
        <v>76427</v>
      </c>
      <c r="B15934" s="34">
        <v>11</v>
      </c>
      <c r="C15934" s="34">
        <v>11</v>
      </c>
      <c r="D15934" s="34">
        <v>19</v>
      </c>
      <c r="E15934" s="34">
        <v>16</v>
      </c>
      <c r="F15934" s="34">
        <v>11</v>
      </c>
      <c r="G15934" s="34">
        <v>19</v>
      </c>
      <c r="H15934" s="34">
        <v>18</v>
      </c>
      <c r="I15934" s="34">
        <v>24</v>
      </c>
      <c r="J15934" s="34">
        <v>11</v>
      </c>
      <c r="K15934" s="34">
        <v>21</v>
      </c>
      <c r="L15934" s="34">
        <v>6</v>
      </c>
      <c r="M15934" s="34">
        <v>13</v>
      </c>
      <c r="N15934" s="34">
        <v>8</v>
      </c>
      <c r="O15934" s="34">
        <v>12</v>
      </c>
      <c r="P15934" s="34">
        <v>9</v>
      </c>
      <c r="Q15934" s="34">
        <v>15</v>
      </c>
      <c r="R15934" s="34">
        <v>9</v>
      </c>
      <c r="S15934" s="34">
        <v>21</v>
      </c>
      <c r="T15934" s="34">
        <v>6</v>
      </c>
      <c r="U15934" s="34">
        <v>16</v>
      </c>
      <c r="V15934" s="34">
        <v>14</v>
      </c>
      <c r="W15934" s="34">
        <v>11</v>
      </c>
      <c r="X15934" s="34">
        <v>8</v>
      </c>
      <c r="Y15934" s="34">
        <v>8</v>
      </c>
      <c r="Z15934" s="34">
        <v>13</v>
      </c>
      <c r="AA15934" s="34">
        <v>17</v>
      </c>
      <c r="AB15934" s="34">
        <v>4</v>
      </c>
      <c r="AC15934" s="34">
        <v>35</v>
      </c>
    </row>
    <row r="15935" spans="1:29" x14ac:dyDescent="0.2">
      <c r="A15935" s="34" t="s">
        <v>76428</v>
      </c>
      <c r="B15935" s="34">
        <v>9</v>
      </c>
      <c r="C15935" s="34">
        <v>13</v>
      </c>
      <c r="D15935" s="34">
        <v>34</v>
      </c>
      <c r="E15935" s="34">
        <v>16</v>
      </c>
      <c r="F15935" s="34">
        <v>33</v>
      </c>
      <c r="G15935" s="34">
        <v>7</v>
      </c>
      <c r="H15935" s="34">
        <v>29</v>
      </c>
      <c r="I15935" s="34">
        <v>18</v>
      </c>
      <c r="J15935" s="34">
        <v>16</v>
      </c>
      <c r="K15935" s="34">
        <v>22</v>
      </c>
      <c r="L15935" s="34">
        <v>7</v>
      </c>
      <c r="M15935" s="34">
        <v>8</v>
      </c>
      <c r="N15935" s="34">
        <v>28</v>
      </c>
      <c r="O15935" s="34">
        <v>10</v>
      </c>
      <c r="P15935" s="34">
        <v>18</v>
      </c>
      <c r="Q15935" s="34">
        <v>24</v>
      </c>
      <c r="R15935" s="34">
        <v>29</v>
      </c>
      <c r="S15935" s="34">
        <v>4</v>
      </c>
      <c r="T15935" s="34">
        <v>8</v>
      </c>
      <c r="U15935" s="34">
        <v>3</v>
      </c>
      <c r="V15935" s="34">
        <v>24</v>
      </c>
      <c r="W15935" s="34">
        <v>17</v>
      </c>
      <c r="X15935" s="34">
        <v>62</v>
      </c>
      <c r="Y15935" s="34">
        <v>2</v>
      </c>
      <c r="Z15935" s="34">
        <v>26</v>
      </c>
      <c r="AA15935" s="34">
        <v>15</v>
      </c>
      <c r="AB15935" s="34">
        <v>10</v>
      </c>
      <c r="AC15935" s="34">
        <v>20</v>
      </c>
    </row>
    <row r="15936" spans="1:29" x14ac:dyDescent="0.2">
      <c r="A15936" s="34" t="s">
        <v>76429</v>
      </c>
      <c r="B15936" s="34">
        <v>13</v>
      </c>
      <c r="C15936" s="34">
        <v>22</v>
      </c>
      <c r="D15936" s="34">
        <v>28</v>
      </c>
      <c r="E15936" s="34">
        <v>20</v>
      </c>
      <c r="F15936" s="34">
        <v>20</v>
      </c>
      <c r="G15936" s="34">
        <v>6</v>
      </c>
      <c r="H15936" s="34">
        <v>12</v>
      </c>
      <c r="I15936" s="34">
        <v>17</v>
      </c>
      <c r="J15936" s="34">
        <v>24</v>
      </c>
      <c r="K15936" s="34">
        <v>15</v>
      </c>
      <c r="L15936" s="34">
        <v>9</v>
      </c>
      <c r="M15936" s="34">
        <v>7</v>
      </c>
      <c r="N15936" s="34">
        <v>19</v>
      </c>
      <c r="O15936" s="34">
        <v>16</v>
      </c>
      <c r="P15936" s="34">
        <v>18</v>
      </c>
      <c r="Q15936" s="34">
        <v>15</v>
      </c>
      <c r="R15936" s="34">
        <v>15</v>
      </c>
      <c r="S15936" s="34">
        <v>30</v>
      </c>
      <c r="T15936" s="34">
        <v>10</v>
      </c>
      <c r="U15936" s="34">
        <v>15</v>
      </c>
      <c r="V15936" s="34">
        <v>12</v>
      </c>
      <c r="W15936" s="34">
        <v>21</v>
      </c>
      <c r="X15936" s="34">
        <v>16</v>
      </c>
      <c r="Y15936" s="34">
        <v>19</v>
      </c>
      <c r="Z15936" s="34">
        <v>34</v>
      </c>
      <c r="AA15936" s="34">
        <v>17</v>
      </c>
      <c r="AB15936" s="34">
        <v>22</v>
      </c>
      <c r="AC15936" s="34">
        <v>33</v>
      </c>
    </row>
    <row r="15937" spans="1:29" x14ac:dyDescent="0.2">
      <c r="A15937" s="34" t="s">
        <v>76430</v>
      </c>
      <c r="B15937" s="34">
        <v>17</v>
      </c>
      <c r="C15937" s="34">
        <v>12</v>
      </c>
      <c r="D15937" s="34">
        <v>23</v>
      </c>
      <c r="E15937" s="34">
        <v>18</v>
      </c>
      <c r="F15937" s="34">
        <v>16</v>
      </c>
      <c r="G15937" s="34">
        <v>13</v>
      </c>
      <c r="H15937" s="34">
        <v>5</v>
      </c>
      <c r="I15937" s="34">
        <v>8</v>
      </c>
      <c r="J15937" s="34">
        <v>14</v>
      </c>
      <c r="K15937" s="34">
        <v>15</v>
      </c>
      <c r="L15937" s="34">
        <v>5</v>
      </c>
      <c r="M15937" s="34">
        <v>17</v>
      </c>
      <c r="N15937" s="34">
        <v>15</v>
      </c>
      <c r="O15937" s="34">
        <v>13</v>
      </c>
      <c r="P15937" s="34">
        <v>5</v>
      </c>
      <c r="Q15937" s="34">
        <v>13</v>
      </c>
      <c r="R15937" s="34">
        <v>22</v>
      </c>
      <c r="S15937" s="34">
        <v>33</v>
      </c>
      <c r="T15937" s="34">
        <v>5</v>
      </c>
      <c r="U15937" s="34">
        <v>16</v>
      </c>
      <c r="V15937" s="34">
        <v>14</v>
      </c>
      <c r="W15937" s="34">
        <v>12</v>
      </c>
      <c r="X15937" s="34">
        <v>17</v>
      </c>
      <c r="Y15937" s="34">
        <v>3</v>
      </c>
      <c r="Z15937" s="34">
        <v>16</v>
      </c>
      <c r="AA15937" s="34">
        <v>19</v>
      </c>
      <c r="AB15937" s="34">
        <v>10</v>
      </c>
      <c r="AC15937" s="34">
        <v>29</v>
      </c>
    </row>
    <row r="15938" spans="1:29" x14ac:dyDescent="0.2">
      <c r="A15938" s="34" t="s">
        <v>76431</v>
      </c>
      <c r="B15938" s="34">
        <v>7</v>
      </c>
      <c r="C15938" s="34">
        <v>10</v>
      </c>
      <c r="D15938" s="34">
        <v>13</v>
      </c>
      <c r="E15938" s="34">
        <v>0</v>
      </c>
      <c r="F15938" s="34">
        <v>6</v>
      </c>
      <c r="G15938" s="34">
        <v>4</v>
      </c>
      <c r="H15938" s="34">
        <v>5</v>
      </c>
      <c r="I15938" s="34">
        <v>1</v>
      </c>
      <c r="J15938" s="34">
        <v>5</v>
      </c>
      <c r="K15938" s="34">
        <v>10</v>
      </c>
      <c r="L15938" s="34">
        <v>8</v>
      </c>
      <c r="M15938" s="34">
        <v>7</v>
      </c>
      <c r="N15938" s="34">
        <v>7</v>
      </c>
      <c r="O15938" s="34">
        <v>2</v>
      </c>
      <c r="P15938" s="34">
        <v>0</v>
      </c>
      <c r="Q15938" s="34">
        <v>10</v>
      </c>
      <c r="R15938" s="34">
        <v>6</v>
      </c>
      <c r="S15938" s="34">
        <v>12</v>
      </c>
      <c r="T15938" s="34">
        <v>10</v>
      </c>
      <c r="U15938" s="34">
        <v>5</v>
      </c>
      <c r="V15938" s="34">
        <v>11</v>
      </c>
      <c r="W15938" s="34">
        <v>3</v>
      </c>
      <c r="X15938" s="34">
        <v>2</v>
      </c>
      <c r="Y15938" s="34">
        <v>8</v>
      </c>
      <c r="Z15938" s="34">
        <v>8</v>
      </c>
      <c r="AA15938" s="34">
        <v>2</v>
      </c>
      <c r="AB15938" s="34">
        <v>10</v>
      </c>
      <c r="AC15938" s="34">
        <v>7</v>
      </c>
    </row>
    <row r="15939" spans="1:29" x14ac:dyDescent="0.2">
      <c r="A15939" s="34" t="s">
        <v>76432</v>
      </c>
      <c r="B15939" s="34">
        <v>22</v>
      </c>
      <c r="C15939" s="34">
        <v>38</v>
      </c>
      <c r="D15939" s="34">
        <v>44</v>
      </c>
      <c r="E15939" s="34">
        <v>34</v>
      </c>
      <c r="F15939" s="34">
        <v>23</v>
      </c>
      <c r="G15939" s="34">
        <v>44</v>
      </c>
      <c r="H15939" s="34">
        <v>42</v>
      </c>
      <c r="I15939" s="34">
        <v>31</v>
      </c>
      <c r="J15939" s="34">
        <v>25</v>
      </c>
      <c r="K15939" s="34">
        <v>48</v>
      </c>
      <c r="L15939" s="34">
        <v>15</v>
      </c>
      <c r="M15939" s="34">
        <v>32</v>
      </c>
      <c r="N15939" s="34">
        <v>40</v>
      </c>
      <c r="O15939" s="34">
        <v>20</v>
      </c>
      <c r="P15939" s="34">
        <v>39</v>
      </c>
      <c r="Q15939" s="34">
        <v>46</v>
      </c>
      <c r="R15939" s="34">
        <v>38</v>
      </c>
      <c r="S15939" s="34">
        <v>39</v>
      </c>
      <c r="T15939" s="34">
        <v>10</v>
      </c>
      <c r="U15939" s="34">
        <v>25</v>
      </c>
      <c r="V15939" s="34">
        <v>35</v>
      </c>
      <c r="W15939" s="34">
        <v>30</v>
      </c>
      <c r="X15939" s="34">
        <v>41</v>
      </c>
      <c r="Y15939" s="34">
        <v>30</v>
      </c>
      <c r="Z15939" s="34">
        <v>37</v>
      </c>
      <c r="AA15939" s="34">
        <v>35</v>
      </c>
      <c r="AB15939" s="34">
        <v>23</v>
      </c>
      <c r="AC15939" s="34">
        <v>62</v>
      </c>
    </row>
    <row r="15940" spans="1:29" x14ac:dyDescent="0.2">
      <c r="A15940" s="34" t="s">
        <v>76433</v>
      </c>
      <c r="B15940" s="34">
        <v>12</v>
      </c>
      <c r="C15940" s="34">
        <v>13</v>
      </c>
      <c r="D15940" s="34">
        <v>31</v>
      </c>
      <c r="E15940" s="34">
        <v>25</v>
      </c>
      <c r="F15940" s="34">
        <v>18</v>
      </c>
      <c r="G15940" s="34">
        <v>24</v>
      </c>
      <c r="H15940" s="34">
        <v>29</v>
      </c>
      <c r="I15940" s="34">
        <v>19</v>
      </c>
      <c r="J15940" s="34">
        <v>17</v>
      </c>
      <c r="K15940" s="34">
        <v>19</v>
      </c>
      <c r="L15940" s="34">
        <v>19</v>
      </c>
      <c r="M15940" s="34">
        <v>11</v>
      </c>
      <c r="N15940" s="34">
        <v>32</v>
      </c>
      <c r="O15940" s="34">
        <v>15</v>
      </c>
      <c r="P15940" s="34">
        <v>31</v>
      </c>
      <c r="Q15940" s="34">
        <v>33</v>
      </c>
      <c r="R15940" s="34">
        <v>32</v>
      </c>
      <c r="S15940" s="34">
        <v>36</v>
      </c>
      <c r="T15940" s="34">
        <v>21</v>
      </c>
      <c r="U15940" s="34">
        <v>33</v>
      </c>
      <c r="V15940" s="34">
        <v>14</v>
      </c>
      <c r="W15940" s="34">
        <v>54</v>
      </c>
      <c r="X15940" s="34">
        <v>17</v>
      </c>
      <c r="Y15940" s="34">
        <v>20</v>
      </c>
      <c r="Z15940" s="34">
        <v>18</v>
      </c>
      <c r="AA15940" s="34">
        <v>20</v>
      </c>
      <c r="AB15940" s="34">
        <v>28</v>
      </c>
      <c r="AC15940" s="34">
        <v>22</v>
      </c>
    </row>
    <row r="15941" spans="1:29" x14ac:dyDescent="0.2">
      <c r="A15941" s="34" t="s">
        <v>76434</v>
      </c>
      <c r="B15941" s="34">
        <v>17</v>
      </c>
      <c r="C15941" s="34">
        <v>35</v>
      </c>
      <c r="D15941" s="34">
        <v>33</v>
      </c>
      <c r="E15941" s="34">
        <v>8</v>
      </c>
      <c r="F15941" s="34">
        <v>23</v>
      </c>
      <c r="G15941" s="34">
        <v>17</v>
      </c>
      <c r="H15941" s="34">
        <v>21</v>
      </c>
      <c r="I15941" s="34">
        <v>21</v>
      </c>
      <c r="J15941" s="34">
        <v>21</v>
      </c>
      <c r="K15941" s="34">
        <v>28</v>
      </c>
      <c r="L15941" s="34">
        <v>9</v>
      </c>
      <c r="M15941" s="34">
        <v>22</v>
      </c>
      <c r="N15941" s="34">
        <v>18</v>
      </c>
      <c r="O15941" s="34">
        <v>9</v>
      </c>
      <c r="P15941" s="34">
        <v>19</v>
      </c>
      <c r="Q15941" s="34">
        <v>24</v>
      </c>
      <c r="R15941" s="34">
        <v>39</v>
      </c>
      <c r="S15941" s="34">
        <v>20</v>
      </c>
      <c r="T15941" s="34">
        <v>11</v>
      </c>
      <c r="U15941" s="34">
        <v>19</v>
      </c>
      <c r="V15941" s="34">
        <v>32</v>
      </c>
      <c r="W15941" s="34">
        <v>27</v>
      </c>
      <c r="X15941" s="34">
        <v>20</v>
      </c>
      <c r="Y15941" s="34">
        <v>18</v>
      </c>
      <c r="Z15941" s="34">
        <v>21</v>
      </c>
      <c r="AA15941" s="34">
        <v>31</v>
      </c>
      <c r="AB15941" s="34">
        <v>23</v>
      </c>
      <c r="AC15941" s="34">
        <v>37</v>
      </c>
    </row>
    <row r="15942" spans="1:29" x14ac:dyDescent="0.2">
      <c r="A15942" s="34" t="s">
        <v>76435</v>
      </c>
      <c r="B15942" s="34">
        <v>9</v>
      </c>
      <c r="C15942" s="34">
        <v>15</v>
      </c>
      <c r="D15942" s="34">
        <v>30</v>
      </c>
      <c r="E15942" s="34">
        <v>12</v>
      </c>
      <c r="F15942" s="34">
        <v>21</v>
      </c>
      <c r="G15942" s="34">
        <v>11</v>
      </c>
      <c r="H15942" s="34">
        <v>26</v>
      </c>
      <c r="I15942" s="34">
        <v>21</v>
      </c>
      <c r="J15942" s="34">
        <v>8</v>
      </c>
      <c r="K15942" s="34">
        <v>9</v>
      </c>
      <c r="L15942" s="34">
        <v>4</v>
      </c>
      <c r="M15942" s="34">
        <v>16</v>
      </c>
      <c r="N15942" s="34">
        <v>10</v>
      </c>
      <c r="O15942" s="34">
        <v>13</v>
      </c>
      <c r="P15942" s="34">
        <v>14</v>
      </c>
      <c r="Q15942" s="34">
        <v>7</v>
      </c>
      <c r="R15942" s="34">
        <v>11</v>
      </c>
      <c r="S15942" s="34">
        <v>34</v>
      </c>
      <c r="T15942" s="34">
        <v>9</v>
      </c>
      <c r="U15942" s="34">
        <v>15</v>
      </c>
      <c r="V15942" s="34">
        <v>14</v>
      </c>
      <c r="W15942" s="34">
        <v>6</v>
      </c>
      <c r="X15942" s="34">
        <v>23</v>
      </c>
      <c r="Y15942" s="34">
        <v>9</v>
      </c>
      <c r="Z15942" s="34">
        <v>10</v>
      </c>
      <c r="AA15942" s="34">
        <v>12</v>
      </c>
      <c r="AB15942" s="34">
        <v>8</v>
      </c>
      <c r="AC15942" s="34">
        <v>12</v>
      </c>
    </row>
    <row r="15943" spans="1:29" x14ac:dyDescent="0.2">
      <c r="A15943" s="34" t="s">
        <v>76436</v>
      </c>
      <c r="B15943" s="34">
        <v>12</v>
      </c>
      <c r="C15943" s="34">
        <v>14</v>
      </c>
      <c r="D15943" s="34">
        <v>22</v>
      </c>
      <c r="E15943" s="34">
        <v>23</v>
      </c>
      <c r="F15943" s="34">
        <v>17</v>
      </c>
      <c r="G15943" s="34">
        <v>14</v>
      </c>
      <c r="H15943" s="34">
        <v>15</v>
      </c>
      <c r="I15943" s="34">
        <v>18</v>
      </c>
      <c r="J15943" s="34">
        <v>17</v>
      </c>
      <c r="K15943" s="34">
        <v>10</v>
      </c>
      <c r="L15943" s="34">
        <v>10</v>
      </c>
      <c r="M15943" s="34">
        <v>10</v>
      </c>
      <c r="N15943" s="34">
        <v>15</v>
      </c>
      <c r="O15943" s="34">
        <v>18</v>
      </c>
      <c r="P15943" s="34">
        <v>19</v>
      </c>
      <c r="Q15943" s="34">
        <v>11</v>
      </c>
      <c r="R15943" s="34">
        <v>15</v>
      </c>
      <c r="S15943" s="34">
        <v>9</v>
      </c>
      <c r="T15943" s="34">
        <v>13</v>
      </c>
      <c r="U15943" s="34">
        <v>14</v>
      </c>
      <c r="V15943" s="34">
        <v>15</v>
      </c>
      <c r="W15943" s="34">
        <v>15</v>
      </c>
      <c r="X15943" s="34">
        <v>16</v>
      </c>
      <c r="Y15943" s="34">
        <v>4</v>
      </c>
      <c r="Z15943" s="34">
        <v>16</v>
      </c>
      <c r="AA15943" s="34">
        <v>10</v>
      </c>
      <c r="AB15943" s="34">
        <v>8</v>
      </c>
      <c r="AC15943" s="34">
        <v>23</v>
      </c>
    </row>
    <row r="15944" spans="1:29" x14ac:dyDescent="0.2">
      <c r="A15944" s="34" t="s">
        <v>76437</v>
      </c>
      <c r="B15944" s="34">
        <v>25</v>
      </c>
      <c r="C15944" s="34">
        <v>53</v>
      </c>
      <c r="D15944" s="34">
        <v>43</v>
      </c>
      <c r="E15944" s="34">
        <v>36</v>
      </c>
      <c r="F15944" s="34">
        <v>31</v>
      </c>
      <c r="G15944" s="34">
        <v>40</v>
      </c>
      <c r="H15944" s="34">
        <v>37</v>
      </c>
      <c r="I15944" s="34">
        <v>29</v>
      </c>
      <c r="J15944" s="34">
        <v>26</v>
      </c>
      <c r="K15944" s="34">
        <v>29</v>
      </c>
      <c r="L15944" s="34">
        <v>9</v>
      </c>
      <c r="M15944" s="34">
        <v>34</v>
      </c>
      <c r="N15944" s="34">
        <v>31</v>
      </c>
      <c r="O15944" s="34">
        <v>30</v>
      </c>
      <c r="P15944" s="34">
        <v>41</v>
      </c>
      <c r="Q15944" s="34">
        <v>56</v>
      </c>
      <c r="R15944" s="34">
        <v>40</v>
      </c>
      <c r="S15944" s="34">
        <v>40</v>
      </c>
      <c r="T15944" s="34">
        <v>28</v>
      </c>
      <c r="U15944" s="34">
        <v>38</v>
      </c>
      <c r="V15944" s="34">
        <v>27</v>
      </c>
      <c r="W15944" s="34">
        <v>32</v>
      </c>
      <c r="X15944" s="34">
        <v>55</v>
      </c>
      <c r="Y15944" s="34">
        <v>23</v>
      </c>
      <c r="Z15944" s="34">
        <v>63</v>
      </c>
      <c r="AA15944" s="34">
        <v>55</v>
      </c>
      <c r="AB15944" s="34">
        <v>22</v>
      </c>
      <c r="AC15944" s="34">
        <v>40</v>
      </c>
    </row>
    <row r="15945" spans="1:29" x14ac:dyDescent="0.2">
      <c r="A15945" s="34" t="s">
        <v>76438</v>
      </c>
      <c r="B15945" s="34">
        <v>22</v>
      </c>
      <c r="C15945" s="34">
        <v>12</v>
      </c>
      <c r="D15945" s="34">
        <v>13</v>
      </c>
      <c r="E15945" s="34">
        <v>21</v>
      </c>
      <c r="F15945" s="34">
        <v>22</v>
      </c>
      <c r="G15945" s="34">
        <v>3</v>
      </c>
      <c r="H15945" s="34">
        <v>8</v>
      </c>
      <c r="I15945" s="34">
        <v>21</v>
      </c>
      <c r="J15945" s="34">
        <v>8</v>
      </c>
      <c r="K15945" s="34">
        <v>11</v>
      </c>
      <c r="L15945" s="34">
        <v>4</v>
      </c>
      <c r="M15945" s="34">
        <v>19</v>
      </c>
      <c r="N15945" s="34">
        <v>8</v>
      </c>
      <c r="O15945" s="34">
        <v>22</v>
      </c>
      <c r="P15945" s="34">
        <v>18</v>
      </c>
      <c r="Q15945" s="34">
        <v>10</v>
      </c>
      <c r="R15945" s="34">
        <v>21</v>
      </c>
      <c r="S15945" s="34">
        <v>21</v>
      </c>
      <c r="T15945" s="34">
        <v>20</v>
      </c>
      <c r="U15945" s="34">
        <v>16</v>
      </c>
      <c r="V15945" s="34">
        <v>18</v>
      </c>
      <c r="W15945" s="34">
        <v>11</v>
      </c>
      <c r="X15945" s="34">
        <v>26</v>
      </c>
      <c r="Y15945" s="34">
        <v>18</v>
      </c>
      <c r="Z15945" s="34">
        <v>16</v>
      </c>
      <c r="AA15945" s="34">
        <v>19</v>
      </c>
      <c r="AB15945" s="34">
        <v>27</v>
      </c>
      <c r="AC15945" s="34">
        <v>19</v>
      </c>
    </row>
    <row r="15946" spans="1:29" x14ac:dyDescent="0.2">
      <c r="A15946" s="34" t="s">
        <v>76439</v>
      </c>
      <c r="B15946" s="34">
        <v>25</v>
      </c>
      <c r="C15946" s="34">
        <v>40</v>
      </c>
      <c r="D15946" s="34">
        <v>21</v>
      </c>
      <c r="E15946" s="34">
        <v>39</v>
      </c>
      <c r="F15946" s="34">
        <v>29</v>
      </c>
      <c r="G15946" s="34">
        <v>22</v>
      </c>
      <c r="H15946" s="34">
        <v>22</v>
      </c>
      <c r="I15946" s="34">
        <v>25</v>
      </c>
      <c r="J15946" s="34">
        <v>29</v>
      </c>
      <c r="K15946" s="34">
        <v>44</v>
      </c>
      <c r="L15946" s="34">
        <v>21</v>
      </c>
      <c r="M15946" s="34">
        <v>18</v>
      </c>
      <c r="N15946" s="34">
        <v>20</v>
      </c>
      <c r="O15946" s="34">
        <v>27</v>
      </c>
      <c r="P15946" s="34">
        <v>13</v>
      </c>
      <c r="Q15946" s="34">
        <v>50</v>
      </c>
      <c r="R15946" s="34">
        <v>25</v>
      </c>
      <c r="S15946" s="34">
        <v>27</v>
      </c>
      <c r="T15946" s="34">
        <v>31</v>
      </c>
      <c r="U15946" s="34">
        <v>32</v>
      </c>
      <c r="V15946" s="34">
        <v>25</v>
      </c>
      <c r="W15946" s="34">
        <v>21</v>
      </c>
      <c r="X15946" s="34">
        <v>40</v>
      </c>
      <c r="Y15946" s="34">
        <v>35</v>
      </c>
      <c r="Z15946" s="34">
        <v>31</v>
      </c>
      <c r="AA15946" s="34">
        <v>30</v>
      </c>
      <c r="AB15946" s="34">
        <v>30</v>
      </c>
      <c r="AC15946" s="34">
        <v>47</v>
      </c>
    </row>
    <row r="15947" spans="1:29" x14ac:dyDescent="0.2">
      <c r="A15947" s="34" t="s">
        <v>76440</v>
      </c>
      <c r="B15947" s="34">
        <v>15</v>
      </c>
      <c r="C15947" s="34">
        <v>40</v>
      </c>
      <c r="D15947" s="34">
        <v>17</v>
      </c>
      <c r="E15947" s="34">
        <v>35</v>
      </c>
      <c r="F15947" s="34">
        <v>24</v>
      </c>
      <c r="G15947" s="34">
        <v>55</v>
      </c>
      <c r="H15947" s="34">
        <v>10</v>
      </c>
      <c r="I15947" s="34">
        <v>29</v>
      </c>
      <c r="J15947" s="34">
        <v>18</v>
      </c>
      <c r="K15947" s="34">
        <v>47</v>
      </c>
      <c r="L15947" s="34">
        <v>12</v>
      </c>
      <c r="M15947" s="34">
        <v>47</v>
      </c>
      <c r="N15947" s="34">
        <v>10</v>
      </c>
      <c r="O15947" s="34">
        <v>23</v>
      </c>
      <c r="P15947" s="34">
        <v>15</v>
      </c>
      <c r="Q15947" s="34">
        <v>37</v>
      </c>
      <c r="R15947" s="34">
        <v>24</v>
      </c>
      <c r="S15947" s="34">
        <v>49</v>
      </c>
      <c r="T15947" s="34">
        <v>7</v>
      </c>
      <c r="U15947" s="34">
        <v>33</v>
      </c>
      <c r="V15947" s="34">
        <v>18</v>
      </c>
      <c r="W15947" s="34">
        <v>25</v>
      </c>
      <c r="X15947" s="34">
        <v>39</v>
      </c>
      <c r="Y15947" s="34">
        <v>31</v>
      </c>
      <c r="Z15947" s="34">
        <v>15</v>
      </c>
      <c r="AA15947" s="34">
        <v>59</v>
      </c>
      <c r="AB15947" s="34">
        <v>15</v>
      </c>
      <c r="AC15947" s="34">
        <v>58</v>
      </c>
    </row>
    <row r="15948" spans="1:29" x14ac:dyDescent="0.2">
      <c r="A15948" s="34" t="s">
        <v>76441</v>
      </c>
      <c r="B15948" s="34">
        <v>18</v>
      </c>
      <c r="C15948" s="34">
        <v>2</v>
      </c>
      <c r="D15948" s="34">
        <v>20</v>
      </c>
      <c r="E15948" s="34">
        <v>12</v>
      </c>
      <c r="F15948" s="34">
        <v>15</v>
      </c>
      <c r="G15948" s="34">
        <v>18</v>
      </c>
      <c r="H15948" s="34">
        <v>6</v>
      </c>
      <c r="I15948" s="34">
        <v>18</v>
      </c>
      <c r="J15948" s="34">
        <v>15</v>
      </c>
      <c r="K15948" s="34">
        <v>17</v>
      </c>
      <c r="L15948" s="34">
        <v>1</v>
      </c>
      <c r="M15948" s="34">
        <v>17</v>
      </c>
      <c r="N15948" s="34">
        <v>8</v>
      </c>
      <c r="O15948" s="34">
        <v>8</v>
      </c>
      <c r="P15948" s="34">
        <v>7</v>
      </c>
      <c r="Q15948" s="34">
        <v>7</v>
      </c>
      <c r="R15948" s="34">
        <v>10</v>
      </c>
      <c r="S15948" s="34">
        <v>21</v>
      </c>
      <c r="T15948" s="34">
        <v>8</v>
      </c>
      <c r="U15948" s="34">
        <v>12</v>
      </c>
      <c r="V15948" s="34">
        <v>10</v>
      </c>
      <c r="W15948" s="34">
        <v>11</v>
      </c>
      <c r="X15948" s="34">
        <v>8</v>
      </c>
      <c r="Y15948" s="34">
        <v>8</v>
      </c>
      <c r="Z15948" s="34">
        <v>19</v>
      </c>
      <c r="AA15948" s="34">
        <v>15</v>
      </c>
      <c r="AB15948" s="34">
        <v>6</v>
      </c>
      <c r="AC15948" s="34">
        <v>26</v>
      </c>
    </row>
    <row r="15949" spans="1:29" x14ac:dyDescent="0.2">
      <c r="A15949" s="34" t="s">
        <v>76442</v>
      </c>
      <c r="B15949" s="34">
        <v>36</v>
      </c>
      <c r="C15949" s="34">
        <v>19</v>
      </c>
      <c r="D15949" s="34">
        <v>26</v>
      </c>
      <c r="E15949" s="34">
        <v>58</v>
      </c>
      <c r="F15949" s="34">
        <v>34</v>
      </c>
      <c r="G15949" s="34">
        <v>51</v>
      </c>
      <c r="H15949" s="34">
        <v>24</v>
      </c>
      <c r="I15949" s="34">
        <v>31</v>
      </c>
      <c r="J15949" s="34">
        <v>32</v>
      </c>
      <c r="K15949" s="34">
        <v>38</v>
      </c>
      <c r="L15949" s="34">
        <v>29</v>
      </c>
      <c r="M15949" s="34">
        <v>36</v>
      </c>
      <c r="N15949" s="34">
        <v>25</v>
      </c>
      <c r="O15949" s="34">
        <v>31</v>
      </c>
      <c r="P15949" s="34">
        <v>24</v>
      </c>
      <c r="Q15949" s="34">
        <v>62</v>
      </c>
      <c r="R15949" s="34">
        <v>43</v>
      </c>
      <c r="S15949" s="34">
        <v>46</v>
      </c>
      <c r="T15949" s="34">
        <v>45</v>
      </c>
      <c r="U15949" s="34">
        <v>35</v>
      </c>
      <c r="V15949" s="34">
        <v>34</v>
      </c>
      <c r="W15949" s="34">
        <v>47</v>
      </c>
      <c r="X15949" s="34">
        <v>40</v>
      </c>
      <c r="Y15949" s="34">
        <v>63</v>
      </c>
      <c r="Z15949" s="34">
        <v>34</v>
      </c>
      <c r="AA15949" s="34">
        <v>55</v>
      </c>
      <c r="AB15949" s="34">
        <v>31</v>
      </c>
      <c r="AC15949" s="34">
        <v>71</v>
      </c>
    </row>
    <row r="15950" spans="1:29" x14ac:dyDescent="0.2">
      <c r="A15950" s="34" t="s">
        <v>76443</v>
      </c>
      <c r="B15950" s="34">
        <v>12</v>
      </c>
      <c r="C15950" s="34">
        <v>7</v>
      </c>
      <c r="D15950" s="34">
        <v>7</v>
      </c>
      <c r="E15950" s="34">
        <v>0</v>
      </c>
      <c r="F15950" s="34">
        <v>13</v>
      </c>
      <c r="G15950" s="34">
        <v>15</v>
      </c>
      <c r="H15950" s="34">
        <v>6</v>
      </c>
      <c r="I15950" s="34">
        <v>10</v>
      </c>
      <c r="J15950" s="34">
        <v>4</v>
      </c>
      <c r="K15950" s="34">
        <v>8</v>
      </c>
      <c r="L15950" s="34">
        <v>4</v>
      </c>
      <c r="M15950" s="34">
        <v>5</v>
      </c>
      <c r="N15950" s="34">
        <v>3</v>
      </c>
      <c r="O15950" s="34">
        <v>5</v>
      </c>
      <c r="P15950" s="34">
        <v>11</v>
      </c>
      <c r="Q15950" s="34">
        <v>10</v>
      </c>
      <c r="R15950" s="34">
        <v>2</v>
      </c>
      <c r="S15950" s="34">
        <v>14</v>
      </c>
      <c r="T15950" s="34">
        <v>9</v>
      </c>
      <c r="U15950" s="34">
        <v>3</v>
      </c>
      <c r="V15950" s="34">
        <v>4</v>
      </c>
      <c r="W15950" s="34">
        <v>3</v>
      </c>
      <c r="X15950" s="34">
        <v>12</v>
      </c>
      <c r="Y15950" s="34">
        <v>11</v>
      </c>
      <c r="Z15950" s="34">
        <v>9</v>
      </c>
      <c r="AA15950" s="34">
        <v>3</v>
      </c>
      <c r="AB15950" s="34">
        <v>5</v>
      </c>
      <c r="AC15950" s="34">
        <v>12</v>
      </c>
    </row>
    <row r="15951" spans="1:29" x14ac:dyDescent="0.2">
      <c r="A15951" s="34" t="s">
        <v>76444</v>
      </c>
      <c r="B15951" s="34">
        <v>20</v>
      </c>
      <c r="C15951" s="34">
        <v>21</v>
      </c>
      <c r="D15951" s="34">
        <v>51</v>
      </c>
      <c r="E15951" s="34">
        <v>37</v>
      </c>
      <c r="F15951" s="34">
        <v>60</v>
      </c>
      <c r="G15951" s="34">
        <v>26</v>
      </c>
      <c r="H15951" s="34">
        <v>41</v>
      </c>
      <c r="I15951" s="34">
        <v>28</v>
      </c>
      <c r="J15951" s="34">
        <v>26</v>
      </c>
      <c r="K15951" s="34">
        <v>88</v>
      </c>
      <c r="L15951" s="34">
        <v>29</v>
      </c>
      <c r="M15951" s="34">
        <v>20</v>
      </c>
      <c r="N15951" s="34">
        <v>43</v>
      </c>
      <c r="O15951" s="34">
        <v>25</v>
      </c>
      <c r="P15951" s="34">
        <v>35</v>
      </c>
      <c r="Q15951" s="34">
        <v>42</v>
      </c>
      <c r="R15951" s="34">
        <v>61</v>
      </c>
      <c r="S15951" s="34">
        <v>48</v>
      </c>
      <c r="T15951" s="34">
        <v>44</v>
      </c>
      <c r="U15951" s="34">
        <v>32</v>
      </c>
      <c r="V15951" s="34">
        <v>44</v>
      </c>
      <c r="W15951" s="34">
        <v>30</v>
      </c>
      <c r="X15951" s="34">
        <v>47</v>
      </c>
      <c r="Y15951" s="34">
        <v>47</v>
      </c>
      <c r="Z15951" s="34">
        <v>55</v>
      </c>
      <c r="AA15951" s="34">
        <v>41</v>
      </c>
      <c r="AB15951" s="34">
        <v>71</v>
      </c>
      <c r="AC15951" s="34">
        <v>41</v>
      </c>
    </row>
    <row r="15952" spans="1:29" x14ac:dyDescent="0.2">
      <c r="A15952" s="34" t="s">
        <v>76445</v>
      </c>
      <c r="B15952" s="34">
        <v>6</v>
      </c>
      <c r="C15952" s="34">
        <v>2</v>
      </c>
      <c r="D15952" s="34">
        <v>6</v>
      </c>
      <c r="E15952" s="34">
        <v>4</v>
      </c>
      <c r="F15952" s="34">
        <v>6</v>
      </c>
      <c r="G15952" s="34">
        <v>14</v>
      </c>
      <c r="H15952" s="34">
        <v>2</v>
      </c>
      <c r="I15952" s="34">
        <v>0</v>
      </c>
      <c r="J15952" s="34">
        <v>6</v>
      </c>
      <c r="K15952" s="34">
        <v>5</v>
      </c>
      <c r="L15952" s="34">
        <v>4</v>
      </c>
      <c r="M15952" s="34">
        <v>6</v>
      </c>
      <c r="N15952" s="34">
        <v>2</v>
      </c>
      <c r="O15952" s="34">
        <v>15</v>
      </c>
      <c r="P15952" s="34">
        <v>0</v>
      </c>
      <c r="Q15952" s="34">
        <v>2</v>
      </c>
      <c r="R15952" s="34">
        <v>5</v>
      </c>
      <c r="S15952" s="34">
        <v>7</v>
      </c>
      <c r="T15952" s="34">
        <v>6</v>
      </c>
      <c r="U15952" s="34">
        <v>4</v>
      </c>
      <c r="V15952" s="34">
        <v>11</v>
      </c>
      <c r="W15952" s="34">
        <v>1</v>
      </c>
      <c r="X15952" s="34">
        <v>6</v>
      </c>
      <c r="Y15952" s="34">
        <v>2</v>
      </c>
      <c r="Z15952" s="34">
        <v>5</v>
      </c>
      <c r="AA15952" s="34">
        <v>8</v>
      </c>
      <c r="AB15952" s="34">
        <v>4</v>
      </c>
      <c r="AC15952" s="34">
        <v>4</v>
      </c>
    </row>
    <row r="15953" spans="1:29" x14ac:dyDescent="0.2">
      <c r="A15953" s="34" t="s">
        <v>76446</v>
      </c>
      <c r="B15953" s="34">
        <v>20</v>
      </c>
      <c r="C15953" s="34">
        <v>6</v>
      </c>
      <c r="D15953" s="34">
        <v>36</v>
      </c>
      <c r="E15953" s="34">
        <v>18</v>
      </c>
      <c r="F15953" s="34">
        <v>22</v>
      </c>
      <c r="G15953" s="34">
        <v>8</v>
      </c>
      <c r="H15953" s="34">
        <v>11</v>
      </c>
      <c r="I15953" s="34">
        <v>8</v>
      </c>
      <c r="J15953" s="34">
        <v>25</v>
      </c>
      <c r="K15953" s="34">
        <v>24</v>
      </c>
      <c r="L15953" s="34">
        <v>11</v>
      </c>
      <c r="M15953" s="34">
        <v>16</v>
      </c>
      <c r="N15953" s="34">
        <v>28</v>
      </c>
      <c r="O15953" s="34">
        <v>24</v>
      </c>
      <c r="P15953" s="34">
        <v>24</v>
      </c>
      <c r="Q15953" s="34">
        <v>28</v>
      </c>
      <c r="R15953" s="34">
        <v>21</v>
      </c>
      <c r="S15953" s="34">
        <v>29</v>
      </c>
      <c r="T15953" s="34">
        <v>9</v>
      </c>
      <c r="U15953" s="34">
        <v>5</v>
      </c>
      <c r="V15953" s="34">
        <v>26</v>
      </c>
      <c r="W15953" s="34">
        <v>24</v>
      </c>
      <c r="X15953" s="34">
        <v>30</v>
      </c>
      <c r="Y15953" s="34">
        <v>10</v>
      </c>
      <c r="Z15953" s="34">
        <v>36</v>
      </c>
      <c r="AA15953" s="34">
        <v>29</v>
      </c>
      <c r="AB15953" s="34">
        <v>9</v>
      </c>
      <c r="AC15953" s="34">
        <v>26</v>
      </c>
    </row>
    <row r="15954" spans="1:29" x14ac:dyDescent="0.2">
      <c r="A15954" s="34" t="s">
        <v>76447</v>
      </c>
      <c r="B15954" s="34">
        <v>4</v>
      </c>
      <c r="C15954" s="34">
        <v>8</v>
      </c>
      <c r="D15954" s="34">
        <v>11</v>
      </c>
      <c r="E15954" s="34">
        <v>5</v>
      </c>
      <c r="F15954" s="34">
        <v>4</v>
      </c>
      <c r="G15954" s="34">
        <v>6</v>
      </c>
      <c r="H15954" s="34">
        <v>2</v>
      </c>
      <c r="I15954" s="34">
        <v>3</v>
      </c>
      <c r="J15954" s="34">
        <v>1</v>
      </c>
      <c r="K15954" s="34">
        <v>11</v>
      </c>
      <c r="L15954" s="34">
        <v>0</v>
      </c>
      <c r="M15954" s="34">
        <v>7</v>
      </c>
      <c r="N15954" s="34">
        <v>0</v>
      </c>
      <c r="O15954" s="34">
        <v>4</v>
      </c>
      <c r="P15954" s="34">
        <v>2</v>
      </c>
      <c r="Q15954" s="34">
        <v>1</v>
      </c>
      <c r="R15954" s="34">
        <v>2</v>
      </c>
      <c r="S15954" s="34">
        <v>18</v>
      </c>
      <c r="T15954" s="34">
        <v>1</v>
      </c>
      <c r="U15954" s="34">
        <v>2</v>
      </c>
      <c r="V15954" s="34">
        <v>3</v>
      </c>
      <c r="W15954" s="34">
        <v>2</v>
      </c>
      <c r="X15954" s="34">
        <v>3</v>
      </c>
      <c r="Y15954" s="34">
        <v>4</v>
      </c>
      <c r="Z15954" s="34">
        <v>2</v>
      </c>
      <c r="AA15954" s="34">
        <v>5</v>
      </c>
      <c r="AB15954" s="34">
        <v>2</v>
      </c>
      <c r="AC15954" s="34">
        <v>13</v>
      </c>
    </row>
    <row r="15955" spans="1:29" x14ac:dyDescent="0.2">
      <c r="A15955" s="34" t="s">
        <v>76448</v>
      </c>
      <c r="B15955" s="34">
        <v>12</v>
      </c>
      <c r="C15955" s="34">
        <v>40</v>
      </c>
      <c r="D15955" s="34">
        <v>36</v>
      </c>
      <c r="E15955" s="34">
        <v>35</v>
      </c>
      <c r="F15955" s="34">
        <v>26</v>
      </c>
      <c r="G15955" s="34">
        <v>16</v>
      </c>
      <c r="H15955" s="34">
        <v>15</v>
      </c>
      <c r="I15955" s="34">
        <v>21</v>
      </c>
      <c r="J15955" s="34">
        <v>14</v>
      </c>
      <c r="K15955" s="34">
        <v>32</v>
      </c>
      <c r="L15955" s="34">
        <v>6</v>
      </c>
      <c r="M15955" s="34">
        <v>31</v>
      </c>
      <c r="N15955" s="34">
        <v>17</v>
      </c>
      <c r="O15955" s="34">
        <v>28</v>
      </c>
      <c r="P15955" s="34">
        <v>16</v>
      </c>
      <c r="Q15955" s="34">
        <v>23</v>
      </c>
      <c r="R15955" s="34">
        <v>11</v>
      </c>
      <c r="S15955" s="34">
        <v>48</v>
      </c>
      <c r="T15955" s="34">
        <v>9</v>
      </c>
      <c r="U15955" s="34">
        <v>18</v>
      </c>
      <c r="V15955" s="34">
        <v>13</v>
      </c>
      <c r="W15955" s="34">
        <v>15</v>
      </c>
      <c r="X15955" s="34">
        <v>26</v>
      </c>
      <c r="Y15955" s="34">
        <v>8</v>
      </c>
      <c r="Z15955" s="34">
        <v>24</v>
      </c>
      <c r="AA15955" s="34">
        <v>21</v>
      </c>
      <c r="AB15955" s="34">
        <v>11</v>
      </c>
      <c r="AC15955" s="34">
        <v>46</v>
      </c>
    </row>
    <row r="15956" spans="1:29" x14ac:dyDescent="0.2">
      <c r="A15956" s="34" t="s">
        <v>76449</v>
      </c>
      <c r="B15956" s="34">
        <v>31</v>
      </c>
      <c r="C15956" s="34">
        <v>2</v>
      </c>
      <c r="D15956" s="34">
        <v>5</v>
      </c>
      <c r="E15956" s="34">
        <v>11</v>
      </c>
      <c r="F15956" s="34">
        <v>6</v>
      </c>
      <c r="G15956" s="34">
        <v>5</v>
      </c>
      <c r="H15956" s="34">
        <v>11</v>
      </c>
      <c r="I15956" s="34">
        <v>5</v>
      </c>
      <c r="J15956" s="34">
        <v>8</v>
      </c>
      <c r="K15956" s="34">
        <v>3</v>
      </c>
      <c r="L15956" s="34">
        <v>8</v>
      </c>
      <c r="M15956" s="34">
        <v>1</v>
      </c>
      <c r="N15956" s="34">
        <v>7</v>
      </c>
      <c r="O15956" s="34">
        <v>9</v>
      </c>
      <c r="P15956" s="34">
        <v>9</v>
      </c>
      <c r="Q15956" s="34">
        <v>6</v>
      </c>
      <c r="R15956" s="34">
        <v>2</v>
      </c>
      <c r="S15956" s="34">
        <v>8</v>
      </c>
      <c r="T15956" s="34">
        <v>4</v>
      </c>
      <c r="U15956" s="34">
        <v>8</v>
      </c>
      <c r="V15956" s="34">
        <v>8</v>
      </c>
      <c r="W15956" s="34">
        <v>7</v>
      </c>
      <c r="X15956" s="34">
        <v>22</v>
      </c>
      <c r="Y15956" s="34">
        <v>11</v>
      </c>
      <c r="Z15956" s="34">
        <v>12</v>
      </c>
      <c r="AA15956" s="34">
        <v>6</v>
      </c>
      <c r="AB15956" s="34">
        <v>15</v>
      </c>
      <c r="AC15956" s="34">
        <v>6</v>
      </c>
    </row>
    <row r="15957" spans="1:29" x14ac:dyDescent="0.2">
      <c r="A15957" s="34" t="s">
        <v>76450</v>
      </c>
      <c r="B15957" s="34">
        <v>92</v>
      </c>
      <c r="C15957" s="34">
        <v>177</v>
      </c>
      <c r="D15957" s="34">
        <v>255</v>
      </c>
      <c r="E15957" s="34">
        <v>230</v>
      </c>
      <c r="F15957" s="34">
        <v>190</v>
      </c>
      <c r="G15957" s="34">
        <v>188</v>
      </c>
      <c r="H15957" s="34">
        <v>206</v>
      </c>
      <c r="I15957" s="34">
        <v>156</v>
      </c>
      <c r="J15957" s="34">
        <v>150</v>
      </c>
      <c r="K15957" s="34">
        <v>213</v>
      </c>
      <c r="L15957" s="34">
        <v>73</v>
      </c>
      <c r="M15957" s="34">
        <v>127</v>
      </c>
      <c r="N15957" s="34">
        <v>137</v>
      </c>
      <c r="O15957" s="34">
        <v>109</v>
      </c>
      <c r="P15957" s="34">
        <v>128</v>
      </c>
      <c r="Q15957" s="34">
        <v>226</v>
      </c>
      <c r="R15957" s="34">
        <v>171</v>
      </c>
      <c r="S15957" s="34">
        <v>253</v>
      </c>
      <c r="T15957" s="34">
        <v>122</v>
      </c>
      <c r="U15957" s="34">
        <v>148</v>
      </c>
      <c r="V15957" s="34">
        <v>206</v>
      </c>
      <c r="W15957" s="34">
        <v>167</v>
      </c>
      <c r="X15957" s="34">
        <v>252</v>
      </c>
      <c r="Y15957" s="34">
        <v>117</v>
      </c>
      <c r="Z15957" s="34">
        <v>255</v>
      </c>
      <c r="AA15957" s="34">
        <v>207</v>
      </c>
      <c r="AB15957" s="34">
        <v>143</v>
      </c>
      <c r="AC15957" s="34">
        <v>291</v>
      </c>
    </row>
    <row r="15958" spans="1:29" x14ac:dyDescent="0.2">
      <c r="A15958" s="34" t="s">
        <v>76451</v>
      </c>
      <c r="B15958" s="34">
        <v>51</v>
      </c>
      <c r="C15958" s="34">
        <v>77</v>
      </c>
      <c r="D15958" s="34">
        <v>131</v>
      </c>
      <c r="E15958" s="34">
        <v>95</v>
      </c>
      <c r="F15958" s="34">
        <v>106</v>
      </c>
      <c r="G15958" s="34">
        <v>112</v>
      </c>
      <c r="H15958" s="34">
        <v>109</v>
      </c>
      <c r="I15958" s="34">
        <v>81</v>
      </c>
      <c r="J15958" s="34">
        <v>99</v>
      </c>
      <c r="K15958" s="34">
        <v>92</v>
      </c>
      <c r="L15958" s="34">
        <v>74</v>
      </c>
      <c r="M15958" s="34">
        <v>64</v>
      </c>
      <c r="N15958" s="34">
        <v>96</v>
      </c>
      <c r="O15958" s="34">
        <v>66</v>
      </c>
      <c r="P15958" s="34">
        <v>90</v>
      </c>
      <c r="Q15958" s="34">
        <v>119</v>
      </c>
      <c r="R15958" s="34">
        <v>107</v>
      </c>
      <c r="S15958" s="34">
        <v>152</v>
      </c>
      <c r="T15958" s="34">
        <v>140</v>
      </c>
      <c r="U15958" s="34">
        <v>98</v>
      </c>
      <c r="V15958" s="34">
        <v>119</v>
      </c>
      <c r="W15958" s="34">
        <v>101</v>
      </c>
      <c r="X15958" s="34">
        <v>134</v>
      </c>
      <c r="Y15958" s="34">
        <v>88</v>
      </c>
      <c r="Z15958" s="34">
        <v>78</v>
      </c>
      <c r="AA15958" s="34">
        <v>135</v>
      </c>
      <c r="AB15958" s="34">
        <v>133</v>
      </c>
      <c r="AC15958" s="34">
        <v>137</v>
      </c>
    </row>
    <row r="15959" spans="1:29" x14ac:dyDescent="0.2">
      <c r="A15959" s="34" t="s">
        <v>76452</v>
      </c>
      <c r="B15959" s="34">
        <v>13</v>
      </c>
      <c r="C15959" s="34">
        <v>14</v>
      </c>
      <c r="D15959" s="34">
        <v>12</v>
      </c>
      <c r="E15959" s="34">
        <v>6</v>
      </c>
      <c r="F15959" s="34">
        <v>3</v>
      </c>
      <c r="G15959" s="34">
        <v>12</v>
      </c>
      <c r="H15959" s="34">
        <v>12</v>
      </c>
      <c r="I15959" s="34">
        <v>7</v>
      </c>
      <c r="J15959" s="34">
        <v>6</v>
      </c>
      <c r="K15959" s="34">
        <v>16</v>
      </c>
      <c r="L15959" s="34">
        <v>3</v>
      </c>
      <c r="M15959" s="34">
        <v>6</v>
      </c>
      <c r="N15959" s="34">
        <v>6</v>
      </c>
      <c r="O15959" s="34">
        <v>9</v>
      </c>
      <c r="P15959" s="34">
        <v>3</v>
      </c>
      <c r="Q15959" s="34">
        <v>9</v>
      </c>
      <c r="R15959" s="34">
        <v>3</v>
      </c>
      <c r="S15959" s="34">
        <v>9</v>
      </c>
      <c r="T15959" s="34">
        <v>4</v>
      </c>
      <c r="U15959" s="34">
        <v>9</v>
      </c>
      <c r="V15959" s="34">
        <v>3</v>
      </c>
      <c r="W15959" s="34">
        <v>7</v>
      </c>
      <c r="X15959" s="34">
        <v>11</v>
      </c>
      <c r="Y15959" s="34">
        <v>7</v>
      </c>
      <c r="Z15959" s="34">
        <v>19</v>
      </c>
      <c r="AA15959" s="34">
        <v>22</v>
      </c>
      <c r="AB15959" s="34">
        <v>14</v>
      </c>
      <c r="AC15959" s="34">
        <v>18</v>
      </c>
    </row>
    <row r="15960" spans="1:29" x14ac:dyDescent="0.2">
      <c r="A15960" s="34" t="s">
        <v>76453</v>
      </c>
      <c r="B15960" s="34">
        <v>51</v>
      </c>
      <c r="C15960" s="34">
        <v>80</v>
      </c>
      <c r="D15960" s="34">
        <v>171</v>
      </c>
      <c r="E15960" s="34">
        <v>91</v>
      </c>
      <c r="F15960" s="34">
        <v>171</v>
      </c>
      <c r="G15960" s="34">
        <v>82</v>
      </c>
      <c r="H15960" s="34">
        <v>92</v>
      </c>
      <c r="I15960" s="34">
        <v>70</v>
      </c>
      <c r="J15960" s="34">
        <v>104</v>
      </c>
      <c r="K15960" s="34">
        <v>89</v>
      </c>
      <c r="L15960" s="34">
        <v>66</v>
      </c>
      <c r="M15960" s="34">
        <v>65</v>
      </c>
      <c r="N15960" s="34">
        <v>108</v>
      </c>
      <c r="O15960" s="34">
        <v>64</v>
      </c>
      <c r="P15960" s="34">
        <v>102</v>
      </c>
      <c r="Q15960" s="34">
        <v>62</v>
      </c>
      <c r="R15960" s="34">
        <v>123</v>
      </c>
      <c r="S15960" s="34">
        <v>87</v>
      </c>
      <c r="T15960" s="34">
        <v>94</v>
      </c>
      <c r="U15960" s="34">
        <v>47</v>
      </c>
      <c r="V15960" s="34">
        <v>104</v>
      </c>
      <c r="W15960" s="34">
        <v>60</v>
      </c>
      <c r="X15960" s="34">
        <v>121</v>
      </c>
      <c r="Y15960" s="34">
        <v>57</v>
      </c>
      <c r="Z15960" s="34">
        <v>168</v>
      </c>
      <c r="AA15960" s="34">
        <v>101</v>
      </c>
      <c r="AB15960" s="34">
        <v>104</v>
      </c>
      <c r="AC15960" s="34">
        <v>109</v>
      </c>
    </row>
    <row r="15961" spans="1:29" x14ac:dyDescent="0.2">
      <c r="A15961" s="34" t="s">
        <v>76454</v>
      </c>
      <c r="B15961" s="34">
        <v>6</v>
      </c>
      <c r="C15961" s="34">
        <v>9</v>
      </c>
      <c r="D15961" s="34">
        <v>8</v>
      </c>
      <c r="E15961" s="34">
        <v>11</v>
      </c>
      <c r="F15961" s="34">
        <v>4</v>
      </c>
      <c r="G15961" s="34">
        <v>22</v>
      </c>
      <c r="H15961" s="34">
        <v>14</v>
      </c>
      <c r="I15961" s="34">
        <v>5</v>
      </c>
      <c r="J15961" s="34">
        <v>3</v>
      </c>
      <c r="K15961" s="34">
        <v>15</v>
      </c>
      <c r="L15961" s="34">
        <v>5</v>
      </c>
      <c r="M15961" s="34">
        <v>10</v>
      </c>
      <c r="N15961" s="34">
        <v>4</v>
      </c>
      <c r="O15961" s="34">
        <v>8</v>
      </c>
      <c r="P15961" s="34">
        <v>4</v>
      </c>
      <c r="Q15961" s="34">
        <v>8</v>
      </c>
      <c r="R15961" s="34">
        <v>6</v>
      </c>
      <c r="S15961" s="34">
        <v>6</v>
      </c>
      <c r="T15961" s="34">
        <v>2</v>
      </c>
      <c r="U15961" s="34">
        <v>9</v>
      </c>
      <c r="V15961" s="34">
        <v>11</v>
      </c>
      <c r="W15961" s="34">
        <v>5</v>
      </c>
      <c r="X15961" s="34">
        <v>5</v>
      </c>
      <c r="Y15961" s="34">
        <v>4</v>
      </c>
      <c r="Z15961" s="34">
        <v>10</v>
      </c>
      <c r="AA15961" s="34">
        <v>12</v>
      </c>
      <c r="AB15961" s="34">
        <v>3</v>
      </c>
      <c r="AC15961" s="34">
        <v>8</v>
      </c>
    </row>
    <row r="15962" spans="1:29" x14ac:dyDescent="0.2">
      <c r="A15962" s="34" t="s">
        <v>76455</v>
      </c>
      <c r="B15962" s="34">
        <v>45</v>
      </c>
      <c r="C15962" s="34">
        <v>18</v>
      </c>
      <c r="D15962" s="34">
        <v>31</v>
      </c>
      <c r="E15962" s="34">
        <v>26</v>
      </c>
      <c r="F15962" s="34">
        <v>9</v>
      </c>
      <c r="G15962" s="34">
        <v>7</v>
      </c>
      <c r="H15962" s="34">
        <v>11</v>
      </c>
      <c r="I15962" s="34">
        <v>15</v>
      </c>
      <c r="J15962" s="34">
        <v>15</v>
      </c>
      <c r="K15962" s="34">
        <v>20</v>
      </c>
      <c r="L15962" s="34">
        <v>14</v>
      </c>
      <c r="M15962" s="34">
        <v>3</v>
      </c>
      <c r="N15962" s="34">
        <v>19</v>
      </c>
      <c r="O15962" s="34">
        <v>17</v>
      </c>
      <c r="P15962" s="34">
        <v>21</v>
      </c>
      <c r="Q15962" s="34">
        <v>19</v>
      </c>
      <c r="R15962" s="34">
        <v>22</v>
      </c>
      <c r="S15962" s="34">
        <v>31</v>
      </c>
      <c r="T15962" s="34">
        <v>23</v>
      </c>
      <c r="U15962" s="34">
        <v>13</v>
      </c>
      <c r="V15962" s="34">
        <v>27</v>
      </c>
      <c r="W15962" s="34">
        <v>7</v>
      </c>
      <c r="X15962" s="34">
        <v>18</v>
      </c>
      <c r="Y15962" s="34">
        <v>13</v>
      </c>
      <c r="Z15962" s="34">
        <v>33</v>
      </c>
      <c r="AA15962" s="34">
        <v>31</v>
      </c>
      <c r="AB15962" s="34">
        <v>24</v>
      </c>
      <c r="AC15962" s="34">
        <v>20</v>
      </c>
    </row>
    <row r="15963" spans="1:29" x14ac:dyDescent="0.2">
      <c r="A15963" s="34" t="s">
        <v>76456</v>
      </c>
      <c r="B15963" s="34">
        <v>15</v>
      </c>
      <c r="C15963" s="34">
        <v>18</v>
      </c>
      <c r="D15963" s="34">
        <v>32</v>
      </c>
      <c r="E15963" s="34">
        <v>45</v>
      </c>
      <c r="F15963" s="34">
        <v>20</v>
      </c>
      <c r="G15963" s="34">
        <v>14</v>
      </c>
      <c r="H15963" s="34">
        <v>24</v>
      </c>
      <c r="I15963" s="34">
        <v>15</v>
      </c>
      <c r="J15963" s="34">
        <v>18</v>
      </c>
      <c r="K15963" s="34">
        <v>16</v>
      </c>
      <c r="L15963" s="34">
        <v>9</v>
      </c>
      <c r="M15963" s="34">
        <v>24</v>
      </c>
      <c r="N15963" s="34">
        <v>12</v>
      </c>
      <c r="O15963" s="34">
        <v>18</v>
      </c>
      <c r="P15963" s="34">
        <v>10</v>
      </c>
      <c r="Q15963" s="34">
        <v>28</v>
      </c>
      <c r="R15963" s="34">
        <v>8</v>
      </c>
      <c r="S15963" s="34">
        <v>40</v>
      </c>
      <c r="T15963" s="34">
        <v>11</v>
      </c>
      <c r="U15963" s="34">
        <v>29</v>
      </c>
      <c r="V15963" s="34">
        <v>26</v>
      </c>
      <c r="W15963" s="34">
        <v>16</v>
      </c>
      <c r="X15963" s="34">
        <v>25</v>
      </c>
      <c r="Y15963" s="34">
        <v>25</v>
      </c>
      <c r="Z15963" s="34">
        <v>21</v>
      </c>
      <c r="AA15963" s="34">
        <v>26</v>
      </c>
      <c r="AB15963" s="34">
        <v>7</v>
      </c>
      <c r="AC15963" s="34">
        <v>32</v>
      </c>
    </row>
    <row r="15964" spans="1:29" x14ac:dyDescent="0.2">
      <c r="A15964" s="34" t="s">
        <v>76457</v>
      </c>
      <c r="B15964" s="34">
        <v>7</v>
      </c>
      <c r="C15964" s="34">
        <v>0</v>
      </c>
      <c r="D15964" s="34">
        <v>16</v>
      </c>
      <c r="E15964" s="34">
        <v>4</v>
      </c>
      <c r="F15964" s="34">
        <v>7</v>
      </c>
      <c r="G15964" s="34">
        <v>1</v>
      </c>
      <c r="H15964" s="34">
        <v>5</v>
      </c>
      <c r="I15964" s="34">
        <v>4</v>
      </c>
      <c r="J15964" s="34">
        <v>6</v>
      </c>
      <c r="K15964" s="34">
        <v>5</v>
      </c>
      <c r="L15964" s="34">
        <v>4</v>
      </c>
      <c r="M15964" s="34">
        <v>9</v>
      </c>
      <c r="N15964" s="34">
        <v>4</v>
      </c>
      <c r="O15964" s="34">
        <v>3</v>
      </c>
      <c r="P15964" s="34">
        <v>5</v>
      </c>
      <c r="Q15964" s="34">
        <v>0</v>
      </c>
      <c r="R15964" s="34">
        <v>6</v>
      </c>
      <c r="S15964" s="34">
        <v>4</v>
      </c>
      <c r="T15964" s="34">
        <v>5</v>
      </c>
      <c r="U15964" s="34">
        <v>0</v>
      </c>
      <c r="V15964" s="34">
        <v>9</v>
      </c>
      <c r="W15964" s="34">
        <v>1</v>
      </c>
      <c r="X15964" s="34">
        <v>12</v>
      </c>
      <c r="Y15964" s="34">
        <v>0</v>
      </c>
      <c r="Z15964" s="34">
        <v>3</v>
      </c>
      <c r="AA15964" s="34">
        <v>2</v>
      </c>
      <c r="AB15964" s="34">
        <v>4</v>
      </c>
      <c r="AC15964" s="34">
        <v>7</v>
      </c>
    </row>
    <row r="15965" spans="1:29" x14ac:dyDescent="0.2">
      <c r="A15965" s="34" t="s">
        <v>76458</v>
      </c>
      <c r="B15965" s="34">
        <v>2</v>
      </c>
      <c r="C15965" s="34">
        <v>4</v>
      </c>
      <c r="D15965" s="34">
        <v>3</v>
      </c>
      <c r="E15965" s="34">
        <v>1</v>
      </c>
      <c r="F15965" s="34">
        <v>2</v>
      </c>
      <c r="G15965" s="34">
        <v>0</v>
      </c>
      <c r="H15965" s="34">
        <v>0</v>
      </c>
      <c r="I15965" s="34">
        <v>1</v>
      </c>
      <c r="J15965" s="34">
        <v>2</v>
      </c>
      <c r="K15965" s="34">
        <v>4</v>
      </c>
      <c r="L15965" s="34">
        <v>1</v>
      </c>
      <c r="M15965" s="34">
        <v>4</v>
      </c>
      <c r="N15965" s="34">
        <v>5</v>
      </c>
      <c r="O15965" s="34">
        <v>1</v>
      </c>
      <c r="P15965" s="34">
        <v>3</v>
      </c>
      <c r="Q15965" s="34">
        <v>0</v>
      </c>
      <c r="R15965" s="34">
        <v>4</v>
      </c>
      <c r="S15965" s="34">
        <v>7</v>
      </c>
      <c r="T15965" s="34">
        <v>4</v>
      </c>
      <c r="U15965" s="34">
        <v>3</v>
      </c>
      <c r="V15965" s="34">
        <v>2</v>
      </c>
      <c r="W15965" s="34">
        <v>3</v>
      </c>
      <c r="X15965" s="34">
        <v>7</v>
      </c>
      <c r="Y15965" s="34">
        <v>1</v>
      </c>
      <c r="Z15965" s="34">
        <v>3</v>
      </c>
      <c r="AA15965" s="34">
        <v>6</v>
      </c>
      <c r="AB15965" s="34">
        <v>0</v>
      </c>
      <c r="AC15965" s="34">
        <v>2</v>
      </c>
    </row>
    <row r="15966" spans="1:29" x14ac:dyDescent="0.2">
      <c r="A15966" s="34" t="s">
        <v>76459</v>
      </c>
      <c r="B15966" s="34">
        <v>12</v>
      </c>
      <c r="C15966" s="34">
        <v>25</v>
      </c>
      <c r="D15966" s="34">
        <v>40</v>
      </c>
      <c r="E15966" s="34">
        <v>16</v>
      </c>
      <c r="F15966" s="34">
        <v>17</v>
      </c>
      <c r="G15966" s="34">
        <v>12</v>
      </c>
      <c r="H15966" s="34">
        <v>9</v>
      </c>
      <c r="I15966" s="34">
        <v>13</v>
      </c>
      <c r="J15966" s="34">
        <v>9</v>
      </c>
      <c r="K15966" s="34">
        <v>16</v>
      </c>
      <c r="L15966" s="34">
        <v>7</v>
      </c>
      <c r="M15966" s="34">
        <v>11</v>
      </c>
      <c r="N15966" s="34">
        <v>12</v>
      </c>
      <c r="O15966" s="34">
        <v>15</v>
      </c>
      <c r="P15966" s="34">
        <v>9</v>
      </c>
      <c r="Q15966" s="34">
        <v>11</v>
      </c>
      <c r="R15966" s="34">
        <v>11</v>
      </c>
      <c r="S15966" s="34">
        <v>25</v>
      </c>
      <c r="T15966" s="34">
        <v>11</v>
      </c>
      <c r="U15966" s="34">
        <v>7</v>
      </c>
      <c r="V15966" s="34">
        <v>19</v>
      </c>
      <c r="W15966" s="34">
        <v>11</v>
      </c>
      <c r="X15966" s="34">
        <v>25</v>
      </c>
      <c r="Y15966" s="34">
        <v>9</v>
      </c>
      <c r="Z15966" s="34">
        <v>24</v>
      </c>
      <c r="AA15966" s="34">
        <v>31</v>
      </c>
      <c r="AB15966" s="34">
        <v>16</v>
      </c>
      <c r="AC15966" s="34">
        <v>23</v>
      </c>
    </row>
    <row r="15967" spans="1:29" x14ac:dyDescent="0.2">
      <c r="A15967" s="34" t="s">
        <v>76460</v>
      </c>
      <c r="B15967" s="34">
        <v>7</v>
      </c>
      <c r="C15967" s="34">
        <v>10</v>
      </c>
      <c r="D15967" s="34">
        <v>16</v>
      </c>
      <c r="E15967" s="34">
        <v>7</v>
      </c>
      <c r="F15967" s="34">
        <v>9</v>
      </c>
      <c r="G15967" s="34">
        <v>11</v>
      </c>
      <c r="H15967" s="34">
        <v>4</v>
      </c>
      <c r="I15967" s="34">
        <v>8</v>
      </c>
      <c r="J15967" s="34">
        <v>3</v>
      </c>
      <c r="K15967" s="34">
        <v>5</v>
      </c>
      <c r="L15967" s="34">
        <v>9</v>
      </c>
      <c r="M15967" s="34">
        <v>3</v>
      </c>
      <c r="N15967" s="34">
        <v>11</v>
      </c>
      <c r="O15967" s="34">
        <v>5</v>
      </c>
      <c r="P15967" s="34">
        <v>3</v>
      </c>
      <c r="Q15967" s="34">
        <v>8</v>
      </c>
      <c r="R15967" s="34">
        <v>7</v>
      </c>
      <c r="S15967" s="34">
        <v>8</v>
      </c>
      <c r="T15967" s="34">
        <v>8</v>
      </c>
      <c r="U15967" s="34">
        <v>6</v>
      </c>
      <c r="V15967" s="34">
        <v>9</v>
      </c>
      <c r="W15967" s="34">
        <v>9</v>
      </c>
      <c r="X15967" s="34">
        <v>12</v>
      </c>
      <c r="Y15967" s="34">
        <v>2</v>
      </c>
      <c r="Z15967" s="34">
        <v>14</v>
      </c>
      <c r="AA15967" s="34">
        <v>17</v>
      </c>
      <c r="AB15967" s="34">
        <v>15</v>
      </c>
      <c r="AC15967" s="34">
        <v>17</v>
      </c>
    </row>
    <row r="15968" spans="1:29" x14ac:dyDescent="0.2">
      <c r="A15968" s="34" t="s">
        <v>76461</v>
      </c>
      <c r="B15968" s="34">
        <v>4</v>
      </c>
      <c r="C15968" s="34">
        <v>11</v>
      </c>
      <c r="D15968" s="34">
        <v>15</v>
      </c>
      <c r="E15968" s="34">
        <v>19</v>
      </c>
      <c r="F15968" s="34">
        <v>6</v>
      </c>
      <c r="G15968" s="34">
        <v>7</v>
      </c>
      <c r="H15968" s="34">
        <v>9</v>
      </c>
      <c r="I15968" s="34">
        <v>21</v>
      </c>
      <c r="J15968" s="34">
        <v>6</v>
      </c>
      <c r="K15968" s="34">
        <v>13</v>
      </c>
      <c r="L15968" s="34">
        <v>3</v>
      </c>
      <c r="M15968" s="34">
        <v>6</v>
      </c>
      <c r="N15968" s="34">
        <v>9</v>
      </c>
      <c r="O15968" s="34">
        <v>14</v>
      </c>
      <c r="P15968" s="34">
        <v>8</v>
      </c>
      <c r="Q15968" s="34">
        <v>10</v>
      </c>
      <c r="R15968" s="34">
        <v>4</v>
      </c>
      <c r="S15968" s="34">
        <v>7</v>
      </c>
      <c r="T15968" s="34">
        <v>6</v>
      </c>
      <c r="U15968" s="34">
        <v>5</v>
      </c>
      <c r="V15968" s="34">
        <v>7</v>
      </c>
      <c r="W15968" s="34">
        <v>10</v>
      </c>
      <c r="X15968" s="34">
        <v>11</v>
      </c>
      <c r="Y15968" s="34">
        <v>4</v>
      </c>
      <c r="Z15968" s="34">
        <v>10</v>
      </c>
      <c r="AA15968" s="34">
        <v>8</v>
      </c>
      <c r="AB15968" s="34">
        <v>4</v>
      </c>
      <c r="AC15968" s="34">
        <v>8</v>
      </c>
    </row>
    <row r="15969" spans="1:29" x14ac:dyDescent="0.2">
      <c r="A15969" s="34" t="s">
        <v>76462</v>
      </c>
      <c r="B15969" s="34">
        <v>15</v>
      </c>
      <c r="C15969" s="34">
        <v>20</v>
      </c>
      <c r="D15969" s="34">
        <v>29</v>
      </c>
      <c r="E15969" s="34">
        <v>9</v>
      </c>
      <c r="F15969" s="34">
        <v>11</v>
      </c>
      <c r="G15969" s="34">
        <v>16</v>
      </c>
      <c r="H15969" s="34">
        <v>12</v>
      </c>
      <c r="I15969" s="34">
        <v>8</v>
      </c>
      <c r="J15969" s="34">
        <v>12</v>
      </c>
      <c r="K15969" s="34">
        <v>12</v>
      </c>
      <c r="L15969" s="34">
        <v>5</v>
      </c>
      <c r="M15969" s="34">
        <v>15</v>
      </c>
      <c r="N15969" s="34">
        <v>5</v>
      </c>
      <c r="O15969" s="34">
        <v>11</v>
      </c>
      <c r="P15969" s="34">
        <v>17</v>
      </c>
      <c r="Q15969" s="34">
        <v>15</v>
      </c>
      <c r="R15969" s="34">
        <v>17</v>
      </c>
      <c r="S15969" s="34">
        <v>13</v>
      </c>
      <c r="T15969" s="34">
        <v>5</v>
      </c>
      <c r="U15969" s="34">
        <v>14</v>
      </c>
      <c r="V15969" s="34">
        <v>18</v>
      </c>
      <c r="W15969" s="34">
        <v>6</v>
      </c>
      <c r="X15969" s="34">
        <v>19</v>
      </c>
      <c r="Y15969" s="34">
        <v>22</v>
      </c>
      <c r="Z15969" s="34">
        <v>15</v>
      </c>
      <c r="AA15969" s="34">
        <v>21</v>
      </c>
      <c r="AB15969" s="34">
        <v>17</v>
      </c>
      <c r="AC15969" s="34">
        <v>16</v>
      </c>
    </row>
    <row r="15970" spans="1:29" x14ac:dyDescent="0.2">
      <c r="A15970" s="34" t="s">
        <v>76463</v>
      </c>
      <c r="B15970" s="34">
        <v>3</v>
      </c>
      <c r="C15970" s="34">
        <v>8</v>
      </c>
      <c r="D15970" s="34">
        <v>18</v>
      </c>
      <c r="E15970" s="34">
        <v>12</v>
      </c>
      <c r="F15970" s="34">
        <v>4</v>
      </c>
      <c r="G15970" s="34">
        <v>6</v>
      </c>
      <c r="H15970" s="34">
        <v>3</v>
      </c>
      <c r="I15970" s="34">
        <v>5</v>
      </c>
      <c r="J15970" s="34">
        <v>3</v>
      </c>
      <c r="K15970" s="34">
        <v>5</v>
      </c>
      <c r="L15970" s="34">
        <v>2</v>
      </c>
      <c r="M15970" s="34">
        <v>9</v>
      </c>
      <c r="N15970" s="34">
        <v>10</v>
      </c>
      <c r="O15970" s="34">
        <v>2</v>
      </c>
      <c r="P15970" s="34">
        <v>4</v>
      </c>
      <c r="Q15970" s="34">
        <v>6</v>
      </c>
      <c r="R15970" s="34">
        <v>5</v>
      </c>
      <c r="S15970" s="34">
        <v>13</v>
      </c>
      <c r="T15970" s="34">
        <v>4</v>
      </c>
      <c r="U15970" s="34">
        <v>2</v>
      </c>
      <c r="V15970" s="34">
        <v>5</v>
      </c>
      <c r="W15970" s="34">
        <v>0</v>
      </c>
      <c r="X15970" s="34">
        <v>2</v>
      </c>
      <c r="Y15970" s="34">
        <v>4</v>
      </c>
      <c r="Z15970" s="34">
        <v>15</v>
      </c>
      <c r="AA15970" s="34">
        <v>6</v>
      </c>
      <c r="AB15970" s="34">
        <v>0</v>
      </c>
      <c r="AC15970" s="34">
        <v>11</v>
      </c>
    </row>
    <row r="15971" spans="1:29" x14ac:dyDescent="0.2">
      <c r="A15971" s="34" t="s">
        <v>76464</v>
      </c>
      <c r="B15971" s="34">
        <v>5</v>
      </c>
      <c r="C15971" s="34">
        <v>12</v>
      </c>
      <c r="D15971" s="34">
        <v>11</v>
      </c>
      <c r="E15971" s="34">
        <v>12</v>
      </c>
      <c r="F15971" s="34">
        <v>10</v>
      </c>
      <c r="G15971" s="34">
        <v>10</v>
      </c>
      <c r="H15971" s="34">
        <v>11</v>
      </c>
      <c r="I15971" s="34">
        <v>7</v>
      </c>
      <c r="J15971" s="34">
        <v>8</v>
      </c>
      <c r="K15971" s="34">
        <v>4</v>
      </c>
      <c r="L15971" s="34">
        <v>3</v>
      </c>
      <c r="M15971" s="34">
        <v>5</v>
      </c>
      <c r="N15971" s="34">
        <v>3</v>
      </c>
      <c r="O15971" s="34">
        <v>4</v>
      </c>
      <c r="P15971" s="34">
        <v>7</v>
      </c>
      <c r="Q15971" s="34">
        <v>8</v>
      </c>
      <c r="R15971" s="34">
        <v>8</v>
      </c>
      <c r="S15971" s="34">
        <v>12</v>
      </c>
      <c r="T15971" s="34">
        <v>9</v>
      </c>
      <c r="U15971" s="34">
        <v>4</v>
      </c>
      <c r="V15971" s="34">
        <v>10</v>
      </c>
      <c r="W15971" s="34">
        <v>0</v>
      </c>
      <c r="X15971" s="34">
        <v>18</v>
      </c>
      <c r="Y15971" s="34">
        <v>0</v>
      </c>
      <c r="Z15971" s="34">
        <v>12</v>
      </c>
      <c r="AA15971" s="34">
        <v>12</v>
      </c>
      <c r="AB15971" s="34">
        <v>6</v>
      </c>
      <c r="AC15971" s="34">
        <v>4</v>
      </c>
    </row>
    <row r="15972" spans="1:29" x14ac:dyDescent="0.2">
      <c r="A15972" s="34" t="s">
        <v>76465</v>
      </c>
      <c r="B15972" s="34">
        <v>4</v>
      </c>
      <c r="C15972" s="34">
        <v>6</v>
      </c>
      <c r="D15972" s="34">
        <v>7</v>
      </c>
      <c r="E15972" s="34">
        <v>19</v>
      </c>
      <c r="F15972" s="34">
        <v>13</v>
      </c>
      <c r="G15972" s="34">
        <v>14</v>
      </c>
      <c r="H15972" s="34">
        <v>9</v>
      </c>
      <c r="I15972" s="34">
        <v>5</v>
      </c>
      <c r="J15972" s="34">
        <v>6</v>
      </c>
      <c r="K15972" s="34">
        <v>6</v>
      </c>
      <c r="L15972" s="34">
        <v>4</v>
      </c>
      <c r="M15972" s="34">
        <v>5</v>
      </c>
      <c r="N15972" s="34">
        <v>10</v>
      </c>
      <c r="O15972" s="34">
        <v>8</v>
      </c>
      <c r="P15972" s="34">
        <v>8</v>
      </c>
      <c r="Q15972" s="34">
        <v>6</v>
      </c>
      <c r="R15972" s="34">
        <v>11</v>
      </c>
      <c r="S15972" s="34">
        <v>12</v>
      </c>
      <c r="T15972" s="34">
        <v>5</v>
      </c>
      <c r="U15972" s="34">
        <v>7</v>
      </c>
      <c r="V15972" s="34">
        <v>11</v>
      </c>
      <c r="W15972" s="34">
        <v>9</v>
      </c>
      <c r="X15972" s="34">
        <v>17</v>
      </c>
      <c r="Y15972" s="34">
        <v>8</v>
      </c>
      <c r="Z15972" s="34">
        <v>17</v>
      </c>
      <c r="AA15972" s="34">
        <v>14</v>
      </c>
      <c r="AB15972" s="34">
        <v>4</v>
      </c>
      <c r="AC15972" s="34">
        <v>19</v>
      </c>
    </row>
    <row r="15973" spans="1:29" x14ac:dyDescent="0.2">
      <c r="A15973" s="34" t="s">
        <v>76466</v>
      </c>
      <c r="B15973" s="34">
        <v>5</v>
      </c>
      <c r="C15973" s="34">
        <v>3</v>
      </c>
      <c r="D15973" s="34">
        <v>9</v>
      </c>
      <c r="E15973" s="34">
        <v>10</v>
      </c>
      <c r="F15973" s="34">
        <v>12</v>
      </c>
      <c r="G15973" s="34">
        <v>2</v>
      </c>
      <c r="H15973" s="34">
        <v>4</v>
      </c>
      <c r="I15973" s="34">
        <v>1</v>
      </c>
      <c r="J15973" s="34">
        <v>4</v>
      </c>
      <c r="K15973" s="34">
        <v>2</v>
      </c>
      <c r="L15973" s="34">
        <v>6</v>
      </c>
      <c r="M15973" s="34">
        <v>3</v>
      </c>
      <c r="N15973" s="34">
        <v>2</v>
      </c>
      <c r="O15973" s="34">
        <v>5</v>
      </c>
      <c r="P15973" s="34">
        <v>2</v>
      </c>
      <c r="Q15973" s="34">
        <v>1</v>
      </c>
      <c r="R15973" s="34">
        <v>3</v>
      </c>
      <c r="S15973" s="34">
        <v>10</v>
      </c>
      <c r="T15973" s="34">
        <v>2</v>
      </c>
      <c r="U15973" s="34">
        <v>4</v>
      </c>
      <c r="V15973" s="34">
        <v>13</v>
      </c>
      <c r="W15973" s="34">
        <v>7</v>
      </c>
      <c r="X15973" s="34">
        <v>14</v>
      </c>
      <c r="Y15973" s="34">
        <v>5</v>
      </c>
      <c r="Z15973" s="34">
        <v>5</v>
      </c>
      <c r="AA15973" s="34">
        <v>2</v>
      </c>
      <c r="AB15973" s="34">
        <v>2</v>
      </c>
      <c r="AC15973" s="34">
        <v>5</v>
      </c>
    </row>
    <row r="15974" spans="1:29" x14ac:dyDescent="0.2">
      <c r="A15974" s="34" t="s">
        <v>76467</v>
      </c>
      <c r="B15974" s="34">
        <v>9</v>
      </c>
      <c r="C15974" s="34">
        <v>1</v>
      </c>
      <c r="D15974" s="34">
        <v>17</v>
      </c>
      <c r="E15974" s="34">
        <v>18</v>
      </c>
      <c r="F15974" s="34">
        <v>18</v>
      </c>
      <c r="G15974" s="34">
        <v>10</v>
      </c>
      <c r="H15974" s="34">
        <v>25</v>
      </c>
      <c r="I15974" s="34">
        <v>6</v>
      </c>
      <c r="J15974" s="34">
        <v>14</v>
      </c>
      <c r="K15974" s="34">
        <v>10</v>
      </c>
      <c r="L15974" s="34">
        <v>6</v>
      </c>
      <c r="M15974" s="34">
        <v>8</v>
      </c>
      <c r="N15974" s="34">
        <v>8</v>
      </c>
      <c r="O15974" s="34">
        <v>4</v>
      </c>
      <c r="P15974" s="34">
        <v>10</v>
      </c>
      <c r="Q15974" s="34">
        <v>4</v>
      </c>
      <c r="R15974" s="34">
        <v>8</v>
      </c>
      <c r="S15974" s="34">
        <v>23</v>
      </c>
      <c r="T15974" s="34">
        <v>19</v>
      </c>
      <c r="U15974" s="34">
        <v>12</v>
      </c>
      <c r="V15974" s="34">
        <v>9</v>
      </c>
      <c r="W15974" s="34">
        <v>12</v>
      </c>
      <c r="X15974" s="34">
        <v>16</v>
      </c>
      <c r="Y15974" s="34">
        <v>10</v>
      </c>
      <c r="Z15974" s="34">
        <v>11</v>
      </c>
      <c r="AA15974" s="34">
        <v>7</v>
      </c>
      <c r="AB15974" s="34">
        <v>10</v>
      </c>
      <c r="AC15974" s="34">
        <v>30</v>
      </c>
    </row>
    <row r="15975" spans="1:29" x14ac:dyDescent="0.2">
      <c r="A15975" s="34" t="s">
        <v>76468</v>
      </c>
      <c r="B15975" s="34">
        <v>34</v>
      </c>
      <c r="C15975" s="34">
        <v>26</v>
      </c>
      <c r="D15975" s="34">
        <v>59</v>
      </c>
      <c r="E15975" s="34">
        <v>46</v>
      </c>
      <c r="F15975" s="34">
        <v>47</v>
      </c>
      <c r="G15975" s="34">
        <v>23</v>
      </c>
      <c r="H15975" s="34">
        <v>47</v>
      </c>
      <c r="I15975" s="34">
        <v>27</v>
      </c>
      <c r="J15975" s="34">
        <v>45</v>
      </c>
      <c r="K15975" s="34">
        <v>54</v>
      </c>
      <c r="L15975" s="34">
        <v>34</v>
      </c>
      <c r="M15975" s="34">
        <v>38</v>
      </c>
      <c r="N15975" s="34">
        <v>64</v>
      </c>
      <c r="O15975" s="34">
        <v>30</v>
      </c>
      <c r="P15975" s="34">
        <v>45</v>
      </c>
      <c r="Q15975" s="34">
        <v>39</v>
      </c>
      <c r="R15975" s="34">
        <v>54</v>
      </c>
      <c r="S15975" s="34">
        <v>45</v>
      </c>
      <c r="T15975" s="34">
        <v>38</v>
      </c>
      <c r="U15975" s="34">
        <v>31</v>
      </c>
      <c r="V15975" s="34">
        <v>53</v>
      </c>
      <c r="W15975" s="34">
        <v>30</v>
      </c>
      <c r="X15975" s="34">
        <v>49</v>
      </c>
      <c r="Y15975" s="34">
        <v>32</v>
      </c>
      <c r="Z15975" s="34">
        <v>46</v>
      </c>
      <c r="AA15975" s="34">
        <v>35</v>
      </c>
      <c r="AB15975" s="34">
        <v>30</v>
      </c>
      <c r="AC15975" s="34">
        <v>45</v>
      </c>
    </row>
    <row r="15976" spans="1:29" x14ac:dyDescent="0.2">
      <c r="A15976" s="34" t="s">
        <v>76469</v>
      </c>
      <c r="B15976" s="34">
        <v>2</v>
      </c>
      <c r="C15976" s="34">
        <v>16</v>
      </c>
      <c r="D15976" s="34">
        <v>18</v>
      </c>
      <c r="E15976" s="34">
        <v>12</v>
      </c>
      <c r="F15976" s="34">
        <v>6</v>
      </c>
      <c r="G15976" s="34">
        <v>11</v>
      </c>
      <c r="H15976" s="34">
        <v>2</v>
      </c>
      <c r="I15976" s="34">
        <v>14</v>
      </c>
      <c r="J15976" s="34">
        <v>8</v>
      </c>
      <c r="K15976" s="34">
        <v>10</v>
      </c>
      <c r="L15976" s="34">
        <v>10</v>
      </c>
      <c r="M15976" s="34">
        <v>5</v>
      </c>
      <c r="N15976" s="34">
        <v>3</v>
      </c>
      <c r="O15976" s="34">
        <v>14</v>
      </c>
      <c r="P15976" s="34">
        <v>6</v>
      </c>
      <c r="Q15976" s="34">
        <v>11</v>
      </c>
      <c r="R15976" s="34">
        <v>12</v>
      </c>
      <c r="S15976" s="34">
        <v>9</v>
      </c>
      <c r="T15976" s="34">
        <v>4</v>
      </c>
      <c r="U15976" s="34">
        <v>4</v>
      </c>
      <c r="V15976" s="34">
        <v>15</v>
      </c>
      <c r="W15976" s="34">
        <v>5</v>
      </c>
      <c r="X15976" s="34">
        <v>13</v>
      </c>
      <c r="Y15976" s="34">
        <v>8</v>
      </c>
      <c r="Z15976" s="34">
        <v>20</v>
      </c>
      <c r="AA15976" s="34">
        <v>19</v>
      </c>
      <c r="AB15976" s="34">
        <v>2</v>
      </c>
      <c r="AC15976" s="34">
        <v>10</v>
      </c>
    </row>
    <row r="15977" spans="1:29" x14ac:dyDescent="0.2">
      <c r="A15977" s="34" t="s">
        <v>76470</v>
      </c>
      <c r="B15977" s="34">
        <v>10</v>
      </c>
      <c r="C15977" s="34">
        <v>6</v>
      </c>
      <c r="D15977" s="34">
        <v>14</v>
      </c>
      <c r="E15977" s="34">
        <v>15</v>
      </c>
      <c r="F15977" s="34">
        <v>3</v>
      </c>
      <c r="G15977" s="34">
        <v>10</v>
      </c>
      <c r="H15977" s="34">
        <v>7</v>
      </c>
      <c r="I15977" s="34">
        <v>8</v>
      </c>
      <c r="J15977" s="34">
        <v>4</v>
      </c>
      <c r="K15977" s="34">
        <v>12</v>
      </c>
      <c r="L15977" s="34">
        <v>2</v>
      </c>
      <c r="M15977" s="34">
        <v>9</v>
      </c>
      <c r="N15977" s="34">
        <v>5</v>
      </c>
      <c r="O15977" s="34">
        <v>8</v>
      </c>
      <c r="P15977" s="34">
        <v>2</v>
      </c>
      <c r="Q15977" s="34">
        <v>6</v>
      </c>
      <c r="R15977" s="34">
        <v>5</v>
      </c>
      <c r="S15977" s="34">
        <v>18</v>
      </c>
      <c r="T15977" s="34">
        <v>2</v>
      </c>
      <c r="U15977" s="34">
        <v>8</v>
      </c>
      <c r="V15977" s="34">
        <v>9</v>
      </c>
      <c r="W15977" s="34">
        <v>1</v>
      </c>
      <c r="X15977" s="34">
        <v>10</v>
      </c>
      <c r="Y15977" s="34">
        <v>1</v>
      </c>
      <c r="Z15977" s="34">
        <v>21</v>
      </c>
      <c r="AA15977" s="34">
        <v>13</v>
      </c>
      <c r="AB15977" s="34">
        <v>4</v>
      </c>
      <c r="AC15977" s="34">
        <v>15</v>
      </c>
    </row>
    <row r="15978" spans="1:29" x14ac:dyDescent="0.2">
      <c r="A15978" s="34" t="s">
        <v>76471</v>
      </c>
      <c r="B15978" s="34">
        <v>7</v>
      </c>
      <c r="C15978" s="34">
        <v>0</v>
      </c>
      <c r="D15978" s="34">
        <v>4</v>
      </c>
      <c r="E15978" s="34">
        <v>2</v>
      </c>
      <c r="F15978" s="34">
        <v>1</v>
      </c>
      <c r="G15978" s="34">
        <v>0</v>
      </c>
      <c r="H15978" s="34">
        <v>0</v>
      </c>
      <c r="I15978" s="34">
        <v>0</v>
      </c>
      <c r="J15978" s="34">
        <v>1</v>
      </c>
      <c r="K15978" s="34">
        <v>0</v>
      </c>
      <c r="L15978" s="34">
        <v>1</v>
      </c>
      <c r="M15978" s="34">
        <v>0</v>
      </c>
      <c r="N15978" s="34">
        <v>2</v>
      </c>
      <c r="O15978" s="34">
        <v>1</v>
      </c>
      <c r="P15978" s="34">
        <v>0</v>
      </c>
      <c r="Q15978" s="34">
        <v>7</v>
      </c>
      <c r="R15978" s="34">
        <v>2</v>
      </c>
      <c r="S15978" s="34">
        <v>1</v>
      </c>
      <c r="T15978" s="34">
        <v>0</v>
      </c>
      <c r="U15978" s="34">
        <v>0</v>
      </c>
      <c r="V15978" s="34">
        <v>0</v>
      </c>
      <c r="W15978" s="34">
        <v>3</v>
      </c>
      <c r="X15978" s="34">
        <v>7</v>
      </c>
      <c r="Y15978" s="34">
        <v>5</v>
      </c>
      <c r="Z15978" s="34">
        <v>2</v>
      </c>
      <c r="AA15978" s="34">
        <v>6</v>
      </c>
      <c r="AB15978" s="34">
        <v>3</v>
      </c>
      <c r="AC15978" s="34">
        <v>3</v>
      </c>
    </row>
    <row r="15979" spans="1:29" x14ac:dyDescent="0.2">
      <c r="A15979" s="34" t="s">
        <v>76472</v>
      </c>
      <c r="B15979" s="34">
        <v>6</v>
      </c>
      <c r="C15979" s="34">
        <v>11</v>
      </c>
      <c r="D15979" s="34">
        <v>6</v>
      </c>
      <c r="E15979" s="34">
        <v>1</v>
      </c>
      <c r="F15979" s="34">
        <v>3</v>
      </c>
      <c r="G15979" s="34">
        <v>0</v>
      </c>
      <c r="H15979" s="34">
        <v>3</v>
      </c>
      <c r="I15979" s="34">
        <v>3</v>
      </c>
      <c r="J15979" s="34">
        <v>9</v>
      </c>
      <c r="K15979" s="34">
        <v>11</v>
      </c>
      <c r="L15979" s="34">
        <v>0</v>
      </c>
      <c r="M15979" s="34">
        <v>5</v>
      </c>
      <c r="N15979" s="34">
        <v>1</v>
      </c>
      <c r="O15979" s="34">
        <v>2</v>
      </c>
      <c r="P15979" s="34">
        <v>2</v>
      </c>
      <c r="Q15979" s="34">
        <v>0</v>
      </c>
      <c r="R15979" s="34">
        <v>2</v>
      </c>
      <c r="S15979" s="34">
        <v>11</v>
      </c>
      <c r="T15979" s="34">
        <v>3</v>
      </c>
      <c r="U15979" s="34">
        <v>1</v>
      </c>
      <c r="V15979" s="34">
        <v>7</v>
      </c>
      <c r="W15979" s="34">
        <v>2</v>
      </c>
      <c r="X15979" s="34">
        <v>6</v>
      </c>
      <c r="Y15979" s="34">
        <v>6</v>
      </c>
      <c r="Z15979" s="34">
        <v>1</v>
      </c>
      <c r="AA15979" s="34">
        <v>2</v>
      </c>
      <c r="AB15979" s="34">
        <v>3</v>
      </c>
      <c r="AC15979" s="34">
        <v>10</v>
      </c>
    </row>
    <row r="15980" spans="1:29" x14ac:dyDescent="0.2">
      <c r="A15980" s="34" t="s">
        <v>76473</v>
      </c>
      <c r="B15980" s="34">
        <v>19</v>
      </c>
      <c r="C15980" s="34">
        <v>6</v>
      </c>
      <c r="D15980" s="34">
        <v>25</v>
      </c>
      <c r="E15980" s="34">
        <v>18</v>
      </c>
      <c r="F15980" s="34">
        <v>22</v>
      </c>
      <c r="G15980" s="34">
        <v>26</v>
      </c>
      <c r="H15980" s="34">
        <v>11</v>
      </c>
      <c r="I15980" s="34">
        <v>7</v>
      </c>
      <c r="J15980" s="34">
        <v>12</v>
      </c>
      <c r="K15980" s="34">
        <v>12</v>
      </c>
      <c r="L15980" s="34">
        <v>6</v>
      </c>
      <c r="M15980" s="34">
        <v>11</v>
      </c>
      <c r="N15980" s="34">
        <v>12</v>
      </c>
      <c r="O15980" s="34">
        <v>2</v>
      </c>
      <c r="P15980" s="34">
        <v>14</v>
      </c>
      <c r="Q15980" s="34">
        <v>17</v>
      </c>
      <c r="R15980" s="34">
        <v>21</v>
      </c>
      <c r="S15980" s="34">
        <v>10</v>
      </c>
      <c r="T15980" s="34">
        <v>20</v>
      </c>
      <c r="U15980" s="34">
        <v>18</v>
      </c>
      <c r="V15980" s="34">
        <v>9</v>
      </c>
      <c r="W15980" s="34">
        <v>12</v>
      </c>
      <c r="X15980" s="34">
        <v>30</v>
      </c>
      <c r="Y15980" s="34">
        <v>10</v>
      </c>
      <c r="Z15980" s="34">
        <v>34</v>
      </c>
      <c r="AA15980" s="34">
        <v>21</v>
      </c>
      <c r="AB15980" s="34">
        <v>18</v>
      </c>
      <c r="AC15980" s="34">
        <v>20</v>
      </c>
    </row>
    <row r="15981" spans="1:29" x14ac:dyDescent="0.2">
      <c r="A15981" s="34" t="s">
        <v>76474</v>
      </c>
      <c r="B15981" s="34">
        <v>7</v>
      </c>
      <c r="C15981" s="34">
        <v>14</v>
      </c>
      <c r="D15981" s="34">
        <v>3</v>
      </c>
      <c r="E15981" s="34">
        <v>3</v>
      </c>
      <c r="F15981" s="34">
        <v>6</v>
      </c>
      <c r="G15981" s="34">
        <v>15</v>
      </c>
      <c r="H15981" s="34">
        <v>8</v>
      </c>
      <c r="I15981" s="34">
        <v>1</v>
      </c>
      <c r="J15981" s="34">
        <v>4</v>
      </c>
      <c r="K15981" s="34">
        <v>3</v>
      </c>
      <c r="L15981" s="34">
        <v>2</v>
      </c>
      <c r="M15981" s="34">
        <v>1</v>
      </c>
      <c r="N15981" s="34">
        <v>0</v>
      </c>
      <c r="O15981" s="34">
        <v>5</v>
      </c>
      <c r="P15981" s="34">
        <v>2</v>
      </c>
      <c r="Q15981" s="34">
        <v>5</v>
      </c>
      <c r="R15981" s="34">
        <v>2</v>
      </c>
      <c r="S15981" s="34">
        <v>13</v>
      </c>
      <c r="T15981" s="34">
        <v>2</v>
      </c>
      <c r="U15981" s="34">
        <v>6</v>
      </c>
      <c r="V15981" s="34">
        <v>10</v>
      </c>
      <c r="W15981" s="34">
        <v>4</v>
      </c>
      <c r="X15981" s="34">
        <v>2</v>
      </c>
      <c r="Y15981" s="34">
        <v>8</v>
      </c>
      <c r="Z15981" s="34">
        <v>0</v>
      </c>
      <c r="AA15981" s="34">
        <v>4</v>
      </c>
      <c r="AB15981" s="34">
        <v>4</v>
      </c>
      <c r="AC15981" s="34">
        <v>3</v>
      </c>
    </row>
    <row r="15982" spans="1:29" x14ac:dyDescent="0.2">
      <c r="A15982" s="34" t="s">
        <v>76475</v>
      </c>
      <c r="B15982" s="34">
        <v>9</v>
      </c>
      <c r="C15982" s="34">
        <v>34</v>
      </c>
      <c r="D15982" s="34">
        <v>29</v>
      </c>
      <c r="E15982" s="34">
        <v>23</v>
      </c>
      <c r="F15982" s="34">
        <v>24</v>
      </c>
      <c r="G15982" s="34">
        <v>5</v>
      </c>
      <c r="H15982" s="34">
        <v>4</v>
      </c>
      <c r="I15982" s="34">
        <v>9</v>
      </c>
      <c r="J15982" s="34">
        <v>13</v>
      </c>
      <c r="K15982" s="34">
        <v>16</v>
      </c>
      <c r="L15982" s="34">
        <v>5</v>
      </c>
      <c r="M15982" s="34">
        <v>8</v>
      </c>
      <c r="N15982" s="34">
        <v>8</v>
      </c>
      <c r="O15982" s="34">
        <v>38</v>
      </c>
      <c r="P15982" s="34">
        <v>5</v>
      </c>
      <c r="Q15982" s="34">
        <v>18</v>
      </c>
      <c r="R15982" s="34">
        <v>9</v>
      </c>
      <c r="S15982" s="34">
        <v>15</v>
      </c>
      <c r="T15982" s="34">
        <v>2</v>
      </c>
      <c r="U15982" s="34">
        <v>7</v>
      </c>
      <c r="V15982" s="34">
        <v>14</v>
      </c>
      <c r="W15982" s="34">
        <v>15</v>
      </c>
      <c r="X15982" s="34">
        <v>12</v>
      </c>
      <c r="Y15982" s="34">
        <v>8</v>
      </c>
      <c r="Z15982" s="34">
        <v>20</v>
      </c>
      <c r="AA15982" s="34">
        <v>29</v>
      </c>
      <c r="AB15982" s="34">
        <v>11</v>
      </c>
      <c r="AC15982" s="34">
        <v>20</v>
      </c>
    </row>
    <row r="15983" spans="1:29" x14ac:dyDescent="0.2">
      <c r="A15983" s="34" t="s">
        <v>76476</v>
      </c>
      <c r="B15983" s="34">
        <v>20</v>
      </c>
      <c r="C15983" s="34">
        <v>24</v>
      </c>
      <c r="D15983" s="34">
        <v>50</v>
      </c>
      <c r="E15983" s="34">
        <v>37</v>
      </c>
      <c r="F15983" s="34">
        <v>34</v>
      </c>
      <c r="G15983" s="34">
        <v>37</v>
      </c>
      <c r="H15983" s="34">
        <v>22</v>
      </c>
      <c r="I15983" s="34">
        <v>34</v>
      </c>
      <c r="J15983" s="34">
        <v>23</v>
      </c>
      <c r="K15983" s="34">
        <v>38</v>
      </c>
      <c r="L15983" s="34">
        <v>16</v>
      </c>
      <c r="M15983" s="34">
        <v>18</v>
      </c>
      <c r="N15983" s="34">
        <v>25</v>
      </c>
      <c r="O15983" s="34">
        <v>32</v>
      </c>
      <c r="P15983" s="34">
        <v>20</v>
      </c>
      <c r="Q15983" s="34">
        <v>34</v>
      </c>
      <c r="R15983" s="34">
        <v>20</v>
      </c>
      <c r="S15983" s="34">
        <v>26</v>
      </c>
      <c r="T15983" s="34">
        <v>13</v>
      </c>
      <c r="U15983" s="34">
        <v>24</v>
      </c>
      <c r="V15983" s="34">
        <v>24</v>
      </c>
      <c r="W15983" s="34">
        <v>29</v>
      </c>
      <c r="X15983" s="34">
        <v>24</v>
      </c>
      <c r="Y15983" s="34">
        <v>20</v>
      </c>
      <c r="Z15983" s="34">
        <v>27</v>
      </c>
      <c r="AA15983" s="34">
        <v>37</v>
      </c>
      <c r="AB15983" s="34">
        <v>6</v>
      </c>
      <c r="AC15983" s="34">
        <v>76</v>
      </c>
    </row>
    <row r="15984" spans="1:29" x14ac:dyDescent="0.2">
      <c r="A15984" s="34" t="s">
        <v>76477</v>
      </c>
      <c r="B15984" s="34">
        <v>31</v>
      </c>
      <c r="C15984" s="34">
        <v>54</v>
      </c>
      <c r="D15984" s="34">
        <v>83</v>
      </c>
      <c r="E15984" s="34">
        <v>84</v>
      </c>
      <c r="F15984" s="34">
        <v>46</v>
      </c>
      <c r="G15984" s="34">
        <v>97</v>
      </c>
      <c r="H15984" s="34">
        <v>50</v>
      </c>
      <c r="I15984" s="34">
        <v>68</v>
      </c>
      <c r="J15984" s="34">
        <v>52</v>
      </c>
      <c r="K15984" s="34">
        <v>96</v>
      </c>
      <c r="L15984" s="34">
        <v>37</v>
      </c>
      <c r="M15984" s="34">
        <v>89</v>
      </c>
      <c r="N15984" s="34">
        <v>38</v>
      </c>
      <c r="O15984" s="34">
        <v>54</v>
      </c>
      <c r="P15984" s="34">
        <v>51</v>
      </c>
      <c r="Q15984" s="34">
        <v>100</v>
      </c>
      <c r="R15984" s="34">
        <v>53</v>
      </c>
      <c r="S15984" s="34">
        <v>86</v>
      </c>
      <c r="T15984" s="34">
        <v>51</v>
      </c>
      <c r="U15984" s="34">
        <v>66</v>
      </c>
      <c r="V15984" s="34">
        <v>66</v>
      </c>
      <c r="W15984" s="34">
        <v>89</v>
      </c>
      <c r="X15984" s="34">
        <v>75</v>
      </c>
      <c r="Y15984" s="34">
        <v>64</v>
      </c>
      <c r="Z15984" s="34">
        <v>63</v>
      </c>
      <c r="AA15984" s="34">
        <v>67</v>
      </c>
      <c r="AB15984" s="34">
        <v>53</v>
      </c>
      <c r="AC15984" s="34">
        <v>131</v>
      </c>
    </row>
    <row r="15985" spans="1:29" x14ac:dyDescent="0.2">
      <c r="A15985" s="34" t="s">
        <v>76478</v>
      </c>
      <c r="B15985" s="34">
        <v>34</v>
      </c>
      <c r="C15985" s="34">
        <v>61</v>
      </c>
      <c r="D15985" s="34">
        <v>49</v>
      </c>
      <c r="E15985" s="34">
        <v>74</v>
      </c>
      <c r="F15985" s="34">
        <v>72</v>
      </c>
      <c r="G15985" s="34">
        <v>99</v>
      </c>
      <c r="H15985" s="34">
        <v>59</v>
      </c>
      <c r="I15985" s="34">
        <v>51</v>
      </c>
      <c r="J15985" s="34">
        <v>57</v>
      </c>
      <c r="K15985" s="34">
        <v>74</v>
      </c>
      <c r="L15985" s="34">
        <v>42</v>
      </c>
      <c r="M15985" s="34">
        <v>59</v>
      </c>
      <c r="N15985" s="34">
        <v>63</v>
      </c>
      <c r="O15985" s="34">
        <v>45</v>
      </c>
      <c r="P15985" s="34">
        <v>53</v>
      </c>
      <c r="Q15985" s="34">
        <v>53</v>
      </c>
      <c r="R15985" s="34">
        <v>63</v>
      </c>
      <c r="S15985" s="34">
        <v>82</v>
      </c>
      <c r="T15985" s="34">
        <v>58</v>
      </c>
      <c r="U15985" s="34">
        <v>68</v>
      </c>
      <c r="V15985" s="34">
        <v>59</v>
      </c>
      <c r="W15985" s="34">
        <v>84</v>
      </c>
      <c r="X15985" s="34">
        <v>87</v>
      </c>
      <c r="Y15985" s="34">
        <v>51</v>
      </c>
      <c r="Z15985" s="34">
        <v>79</v>
      </c>
      <c r="AA15985" s="34">
        <v>65</v>
      </c>
      <c r="AB15985" s="34">
        <v>74</v>
      </c>
      <c r="AC15985" s="34">
        <v>93</v>
      </c>
    </row>
    <row r="15986" spans="1:29" x14ac:dyDescent="0.2">
      <c r="A15986" s="34" t="s">
        <v>76479</v>
      </c>
      <c r="B15986" s="34">
        <v>13</v>
      </c>
      <c r="C15986" s="34">
        <v>24</v>
      </c>
      <c r="D15986" s="34">
        <v>27</v>
      </c>
      <c r="E15986" s="34">
        <v>38</v>
      </c>
      <c r="F15986" s="34">
        <v>29</v>
      </c>
      <c r="G15986" s="34">
        <v>38</v>
      </c>
      <c r="H15986" s="34">
        <v>8</v>
      </c>
      <c r="I15986" s="34">
        <v>13</v>
      </c>
      <c r="J15986" s="34">
        <v>24</v>
      </c>
      <c r="K15986" s="34">
        <v>29</v>
      </c>
      <c r="L15986" s="34">
        <v>18</v>
      </c>
      <c r="M15986" s="34">
        <v>22</v>
      </c>
      <c r="N15986" s="34">
        <v>23</v>
      </c>
      <c r="O15986" s="34">
        <v>25</v>
      </c>
      <c r="P15986" s="34">
        <v>33</v>
      </c>
      <c r="Q15986" s="34">
        <v>50</v>
      </c>
      <c r="R15986" s="34">
        <v>27</v>
      </c>
      <c r="S15986" s="34">
        <v>37</v>
      </c>
      <c r="T15986" s="34">
        <v>33</v>
      </c>
      <c r="U15986" s="34">
        <v>23</v>
      </c>
      <c r="V15986" s="34">
        <v>38</v>
      </c>
      <c r="W15986" s="34">
        <v>28</v>
      </c>
      <c r="X15986" s="34">
        <v>39</v>
      </c>
      <c r="Y15986" s="34">
        <v>16</v>
      </c>
      <c r="Z15986" s="34">
        <v>31</v>
      </c>
      <c r="AA15986" s="34">
        <v>32</v>
      </c>
      <c r="AB15986" s="34">
        <v>22</v>
      </c>
      <c r="AC15986" s="34">
        <v>42</v>
      </c>
    </row>
    <row r="15987" spans="1:29" x14ac:dyDescent="0.2">
      <c r="A15987" s="34" t="s">
        <v>76480</v>
      </c>
      <c r="B15987" s="34">
        <v>20</v>
      </c>
      <c r="C15987" s="34">
        <v>35</v>
      </c>
      <c r="D15987" s="34">
        <v>31</v>
      </c>
      <c r="E15987" s="34">
        <v>67</v>
      </c>
      <c r="F15987" s="34">
        <v>24</v>
      </c>
      <c r="G15987" s="34">
        <v>53</v>
      </c>
      <c r="H15987" s="34">
        <v>32</v>
      </c>
      <c r="I15987" s="34">
        <v>44</v>
      </c>
      <c r="J15987" s="34">
        <v>21</v>
      </c>
      <c r="K15987" s="34">
        <v>37</v>
      </c>
      <c r="L15987" s="34">
        <v>18</v>
      </c>
      <c r="M15987" s="34">
        <v>50</v>
      </c>
      <c r="N15987" s="34">
        <v>14</v>
      </c>
      <c r="O15987" s="34">
        <v>51</v>
      </c>
      <c r="P15987" s="34">
        <v>25</v>
      </c>
      <c r="Q15987" s="34">
        <v>66</v>
      </c>
      <c r="R15987" s="34">
        <v>16</v>
      </c>
      <c r="S15987" s="34">
        <v>59</v>
      </c>
      <c r="T15987" s="34">
        <v>18</v>
      </c>
      <c r="U15987" s="34">
        <v>53</v>
      </c>
      <c r="V15987" s="34">
        <v>16</v>
      </c>
      <c r="W15987" s="34">
        <v>51</v>
      </c>
      <c r="X15987" s="34">
        <v>36</v>
      </c>
      <c r="Y15987" s="34">
        <v>56</v>
      </c>
      <c r="Z15987" s="34">
        <v>43</v>
      </c>
      <c r="AA15987" s="34">
        <v>82</v>
      </c>
      <c r="AB15987" s="34">
        <v>25</v>
      </c>
      <c r="AC15987" s="34">
        <v>88</v>
      </c>
    </row>
    <row r="15988" spans="1:29" x14ac:dyDescent="0.2">
      <c r="A15988" s="34" t="s">
        <v>76481</v>
      </c>
      <c r="B15988" s="34">
        <v>21</v>
      </c>
      <c r="C15988" s="34">
        <v>32</v>
      </c>
      <c r="D15988" s="34">
        <v>26</v>
      </c>
      <c r="E15988" s="34">
        <v>30</v>
      </c>
      <c r="F15988" s="34">
        <v>24</v>
      </c>
      <c r="G15988" s="34">
        <v>33</v>
      </c>
      <c r="H15988" s="34">
        <v>21</v>
      </c>
      <c r="I15988" s="34">
        <v>23</v>
      </c>
      <c r="J15988" s="34">
        <v>15</v>
      </c>
      <c r="K15988" s="34">
        <v>51</v>
      </c>
      <c r="L15988" s="34">
        <v>11</v>
      </c>
      <c r="M15988" s="34">
        <v>20</v>
      </c>
      <c r="N15988" s="34">
        <v>8</v>
      </c>
      <c r="O15988" s="34">
        <v>20</v>
      </c>
      <c r="P15988" s="34">
        <v>11</v>
      </c>
      <c r="Q15988" s="34">
        <v>29</v>
      </c>
      <c r="R15988" s="34">
        <v>18</v>
      </c>
      <c r="S15988" s="34">
        <v>34</v>
      </c>
      <c r="T15988" s="34">
        <v>18</v>
      </c>
      <c r="U15988" s="34">
        <v>18</v>
      </c>
      <c r="V15988" s="34">
        <v>31</v>
      </c>
      <c r="W15988" s="34">
        <v>33</v>
      </c>
      <c r="X15988" s="34">
        <v>28</v>
      </c>
      <c r="Y15988" s="34">
        <v>27</v>
      </c>
      <c r="Z15988" s="34">
        <v>19</v>
      </c>
      <c r="AA15988" s="34">
        <v>45</v>
      </c>
      <c r="AB15988" s="34">
        <v>20</v>
      </c>
      <c r="AC15988" s="34">
        <v>65</v>
      </c>
    </row>
    <row r="15989" spans="1:29" x14ac:dyDescent="0.2">
      <c r="A15989" s="34" t="s">
        <v>76482</v>
      </c>
      <c r="B15989" s="34">
        <v>26</v>
      </c>
      <c r="C15989" s="34">
        <v>19</v>
      </c>
      <c r="D15989" s="34">
        <v>46</v>
      </c>
      <c r="E15989" s="34">
        <v>24</v>
      </c>
      <c r="F15989" s="34">
        <v>32</v>
      </c>
      <c r="G15989" s="34">
        <v>26</v>
      </c>
      <c r="H15989" s="34">
        <v>58</v>
      </c>
      <c r="I15989" s="34">
        <v>19</v>
      </c>
      <c r="J15989" s="34">
        <v>43</v>
      </c>
      <c r="K15989" s="34">
        <v>25</v>
      </c>
      <c r="L15989" s="34">
        <v>29</v>
      </c>
      <c r="M15989" s="34">
        <v>15</v>
      </c>
      <c r="N15989" s="34">
        <v>49</v>
      </c>
      <c r="O15989" s="34">
        <v>19</v>
      </c>
      <c r="P15989" s="34">
        <v>48</v>
      </c>
      <c r="Q15989" s="34">
        <v>30</v>
      </c>
      <c r="R15989" s="34">
        <v>53</v>
      </c>
      <c r="S15989" s="34">
        <v>19</v>
      </c>
      <c r="T15989" s="34">
        <v>45</v>
      </c>
      <c r="U15989" s="34">
        <v>22</v>
      </c>
      <c r="V15989" s="34">
        <v>35</v>
      </c>
      <c r="W15989" s="34">
        <v>26</v>
      </c>
      <c r="X15989" s="34">
        <v>68</v>
      </c>
      <c r="Y15989" s="34">
        <v>24</v>
      </c>
      <c r="Z15989" s="34">
        <v>37</v>
      </c>
      <c r="AA15989" s="34">
        <v>21</v>
      </c>
      <c r="AB15989" s="34">
        <v>26</v>
      </c>
      <c r="AC15989" s="34">
        <v>30</v>
      </c>
    </row>
    <row r="15990" spans="1:29" x14ac:dyDescent="0.2">
      <c r="A15990" s="34" t="s">
        <v>76483</v>
      </c>
      <c r="B15990" s="34">
        <v>5</v>
      </c>
      <c r="C15990" s="34">
        <v>3</v>
      </c>
      <c r="D15990" s="34">
        <v>5</v>
      </c>
      <c r="E15990" s="34">
        <v>2</v>
      </c>
      <c r="F15990" s="34">
        <v>3</v>
      </c>
      <c r="G15990" s="34">
        <v>22</v>
      </c>
      <c r="H15990" s="34">
        <v>8</v>
      </c>
      <c r="I15990" s="34">
        <v>4</v>
      </c>
      <c r="J15990" s="34">
        <v>3</v>
      </c>
      <c r="K15990" s="34">
        <v>12</v>
      </c>
      <c r="L15990" s="34">
        <v>2</v>
      </c>
      <c r="M15990" s="34">
        <v>20</v>
      </c>
      <c r="N15990" s="34">
        <v>4</v>
      </c>
      <c r="O15990" s="34">
        <v>1</v>
      </c>
      <c r="P15990" s="34">
        <v>3</v>
      </c>
      <c r="Q15990" s="34">
        <v>9</v>
      </c>
      <c r="R15990" s="34">
        <v>5</v>
      </c>
      <c r="S15990" s="34">
        <v>10</v>
      </c>
      <c r="T15990" s="34">
        <v>7</v>
      </c>
      <c r="U15990" s="34">
        <v>17</v>
      </c>
      <c r="V15990" s="34">
        <v>11</v>
      </c>
      <c r="W15990" s="34">
        <v>8</v>
      </c>
      <c r="X15990" s="34">
        <v>11</v>
      </c>
      <c r="Y15990" s="34">
        <v>3</v>
      </c>
      <c r="Z15990" s="34">
        <v>8</v>
      </c>
      <c r="AA15990" s="34">
        <v>8</v>
      </c>
      <c r="AB15990" s="34">
        <v>11</v>
      </c>
      <c r="AC15990" s="34">
        <v>15</v>
      </c>
    </row>
    <row r="15991" spans="1:29" x14ac:dyDescent="0.2">
      <c r="A15991" s="34" t="s">
        <v>76484</v>
      </c>
      <c r="B15991" s="34">
        <v>0</v>
      </c>
      <c r="C15991" s="34">
        <v>0</v>
      </c>
      <c r="D15991" s="34">
        <v>0</v>
      </c>
      <c r="E15991" s="34">
        <v>0</v>
      </c>
      <c r="F15991" s="34">
        <v>0</v>
      </c>
      <c r="G15991" s="34">
        <v>0</v>
      </c>
      <c r="H15991" s="34">
        <v>0</v>
      </c>
      <c r="I15991" s="34">
        <v>0</v>
      </c>
      <c r="J15991" s="34">
        <v>0</v>
      </c>
      <c r="K15991" s="34">
        <v>0</v>
      </c>
      <c r="L15991" s="34">
        <v>0</v>
      </c>
      <c r="M15991" s="34">
        <v>0</v>
      </c>
      <c r="N15991" s="34">
        <v>0</v>
      </c>
      <c r="O15991" s="34">
        <v>0</v>
      </c>
      <c r="P15991" s="34">
        <v>0</v>
      </c>
      <c r="Q15991" s="34">
        <v>0</v>
      </c>
      <c r="R15991" s="34">
        <v>0</v>
      </c>
      <c r="S15991" s="34">
        <v>0</v>
      </c>
      <c r="T15991" s="34">
        <v>0</v>
      </c>
      <c r="U15991" s="34">
        <v>0</v>
      </c>
      <c r="V15991" s="34">
        <v>0</v>
      </c>
      <c r="W15991" s="34">
        <v>0</v>
      </c>
      <c r="X15991" s="34">
        <v>0</v>
      </c>
      <c r="Y15991" s="34">
        <v>0</v>
      </c>
      <c r="Z15991" s="34">
        <v>0</v>
      </c>
      <c r="AA15991" s="34">
        <v>0</v>
      </c>
      <c r="AB15991" s="34">
        <v>0</v>
      </c>
      <c r="AC15991" s="34">
        <v>0</v>
      </c>
    </row>
    <row r="15992" spans="1:29" x14ac:dyDescent="0.2">
      <c r="A15992" s="34" t="s">
        <v>76485</v>
      </c>
      <c r="B15992" s="34">
        <v>16</v>
      </c>
      <c r="C15992" s="34">
        <v>41</v>
      </c>
      <c r="D15992" s="34">
        <v>26</v>
      </c>
      <c r="E15992" s="34">
        <v>46</v>
      </c>
      <c r="F15992" s="34">
        <v>21</v>
      </c>
      <c r="G15992" s="34">
        <v>5</v>
      </c>
      <c r="H15992" s="34">
        <v>17</v>
      </c>
      <c r="I15992" s="34">
        <v>35</v>
      </c>
      <c r="J15992" s="34">
        <v>25</v>
      </c>
      <c r="K15992" s="34">
        <v>43</v>
      </c>
      <c r="L15992" s="34">
        <v>12</v>
      </c>
      <c r="M15992" s="34">
        <v>28</v>
      </c>
      <c r="N15992" s="34">
        <v>21</v>
      </c>
      <c r="O15992" s="34">
        <v>35</v>
      </c>
      <c r="P15992" s="34">
        <v>24</v>
      </c>
      <c r="Q15992" s="34">
        <v>38</v>
      </c>
      <c r="R15992" s="34">
        <v>25</v>
      </c>
      <c r="S15992" s="34">
        <v>40</v>
      </c>
      <c r="T15992" s="34">
        <v>24</v>
      </c>
      <c r="U15992" s="34">
        <v>36</v>
      </c>
      <c r="V15992" s="34">
        <v>26</v>
      </c>
      <c r="W15992" s="34">
        <v>24</v>
      </c>
      <c r="X15992" s="34">
        <v>41</v>
      </c>
      <c r="Y15992" s="34">
        <v>40</v>
      </c>
      <c r="Z15992" s="34">
        <v>27</v>
      </c>
      <c r="AA15992" s="34">
        <v>55</v>
      </c>
      <c r="AB15992" s="34">
        <v>9</v>
      </c>
      <c r="AC15992" s="34">
        <v>64</v>
      </c>
    </row>
    <row r="15993" spans="1:29" x14ac:dyDescent="0.2">
      <c r="A15993" s="34" t="s">
        <v>76486</v>
      </c>
      <c r="B15993" s="34">
        <v>58</v>
      </c>
      <c r="C15993" s="34">
        <v>48</v>
      </c>
      <c r="D15993" s="34">
        <v>51</v>
      </c>
      <c r="E15993" s="34">
        <v>72</v>
      </c>
      <c r="F15993" s="34">
        <v>57</v>
      </c>
      <c r="G15993" s="34">
        <v>26</v>
      </c>
      <c r="H15993" s="34">
        <v>42</v>
      </c>
      <c r="I15993" s="34">
        <v>52</v>
      </c>
      <c r="J15993" s="34">
        <v>40</v>
      </c>
      <c r="K15993" s="34">
        <v>42</v>
      </c>
      <c r="L15993" s="34">
        <v>31</v>
      </c>
      <c r="M15993" s="34">
        <v>63</v>
      </c>
      <c r="N15993" s="34">
        <v>51</v>
      </c>
      <c r="O15993" s="34">
        <v>50</v>
      </c>
      <c r="P15993" s="34">
        <v>41</v>
      </c>
      <c r="Q15993" s="34">
        <v>90</v>
      </c>
      <c r="R15993" s="34">
        <v>64</v>
      </c>
      <c r="S15993" s="34">
        <v>65</v>
      </c>
      <c r="T15993" s="34">
        <v>52</v>
      </c>
      <c r="U15993" s="34">
        <v>52</v>
      </c>
      <c r="V15993" s="34">
        <v>39</v>
      </c>
      <c r="W15993" s="34">
        <v>86</v>
      </c>
      <c r="X15993" s="34">
        <v>24</v>
      </c>
      <c r="Y15993" s="34">
        <v>45</v>
      </c>
      <c r="Z15993" s="34">
        <v>60</v>
      </c>
      <c r="AA15993" s="34">
        <v>60</v>
      </c>
      <c r="AB15993" s="34">
        <v>59</v>
      </c>
      <c r="AC15993" s="34">
        <v>96</v>
      </c>
    </row>
    <row r="15994" spans="1:29" x14ac:dyDescent="0.2">
      <c r="A15994" s="34" t="s">
        <v>76487</v>
      </c>
      <c r="B15994" s="34">
        <v>13</v>
      </c>
      <c r="C15994" s="34">
        <v>3</v>
      </c>
      <c r="D15994" s="34">
        <v>9</v>
      </c>
      <c r="E15994" s="34">
        <v>10</v>
      </c>
      <c r="F15994" s="34">
        <v>7</v>
      </c>
      <c r="G15994" s="34">
        <v>15</v>
      </c>
      <c r="H15994" s="34">
        <v>2</v>
      </c>
      <c r="I15994" s="34">
        <v>16</v>
      </c>
      <c r="J15994" s="34">
        <v>4</v>
      </c>
      <c r="K15994" s="34">
        <v>8</v>
      </c>
      <c r="L15994" s="34">
        <v>3</v>
      </c>
      <c r="M15994" s="34">
        <v>17</v>
      </c>
      <c r="N15994" s="34">
        <v>7</v>
      </c>
      <c r="O15994" s="34">
        <v>10</v>
      </c>
      <c r="P15994" s="34">
        <v>7</v>
      </c>
      <c r="Q15994" s="34">
        <v>7</v>
      </c>
      <c r="R15994" s="34">
        <v>7</v>
      </c>
      <c r="S15994" s="34">
        <v>6</v>
      </c>
      <c r="T15994" s="34">
        <v>4</v>
      </c>
      <c r="U15994" s="34">
        <v>12</v>
      </c>
      <c r="V15994" s="34">
        <v>10</v>
      </c>
      <c r="W15994" s="34">
        <v>15</v>
      </c>
      <c r="X15994" s="34">
        <v>12</v>
      </c>
      <c r="Y15994" s="34">
        <v>15</v>
      </c>
      <c r="Z15994" s="34">
        <v>7</v>
      </c>
      <c r="AA15994" s="34">
        <v>11</v>
      </c>
      <c r="AB15994" s="34">
        <v>5</v>
      </c>
      <c r="AC15994" s="34">
        <v>15</v>
      </c>
    </row>
    <row r="15995" spans="1:29" x14ac:dyDescent="0.2">
      <c r="A15995" s="34" t="s">
        <v>76488</v>
      </c>
      <c r="B15995" s="34">
        <v>33</v>
      </c>
      <c r="C15995" s="34">
        <v>28</v>
      </c>
      <c r="D15995" s="34">
        <v>36</v>
      </c>
      <c r="E15995" s="34">
        <v>41</v>
      </c>
      <c r="F15995" s="34">
        <v>59</v>
      </c>
      <c r="G15995" s="34">
        <v>29</v>
      </c>
      <c r="H15995" s="34">
        <v>21</v>
      </c>
      <c r="I15995" s="34">
        <v>25</v>
      </c>
      <c r="J15995" s="34">
        <v>33</v>
      </c>
      <c r="K15995" s="34">
        <v>34</v>
      </c>
      <c r="L15995" s="34">
        <v>26</v>
      </c>
      <c r="M15995" s="34">
        <v>21</v>
      </c>
      <c r="N15995" s="34">
        <v>36</v>
      </c>
      <c r="O15995" s="34">
        <v>17</v>
      </c>
      <c r="P15995" s="34">
        <v>18</v>
      </c>
      <c r="Q15995" s="34">
        <v>35</v>
      </c>
      <c r="R15995" s="34">
        <v>27</v>
      </c>
      <c r="S15995" s="34">
        <v>34</v>
      </c>
      <c r="T15995" s="34">
        <v>38</v>
      </c>
      <c r="U15995" s="34">
        <v>38</v>
      </c>
      <c r="V15995" s="34">
        <v>34</v>
      </c>
      <c r="W15995" s="34">
        <v>38</v>
      </c>
      <c r="X15995" s="34">
        <v>73</v>
      </c>
      <c r="Y15995" s="34">
        <v>46</v>
      </c>
      <c r="Z15995" s="34">
        <v>48</v>
      </c>
      <c r="AA15995" s="34">
        <v>64</v>
      </c>
      <c r="AB15995" s="34">
        <v>43</v>
      </c>
      <c r="AC15995" s="34">
        <v>36</v>
      </c>
    </row>
    <row r="15996" spans="1:29" x14ac:dyDescent="0.2">
      <c r="A15996" s="34" t="s">
        <v>76489</v>
      </c>
      <c r="B15996" s="34">
        <v>45</v>
      </c>
      <c r="C15996" s="34">
        <v>71</v>
      </c>
      <c r="D15996" s="34">
        <v>88</v>
      </c>
      <c r="E15996" s="34">
        <v>139</v>
      </c>
      <c r="F15996" s="34">
        <v>68</v>
      </c>
      <c r="G15996" s="34">
        <v>109</v>
      </c>
      <c r="H15996" s="34">
        <v>64</v>
      </c>
      <c r="I15996" s="34">
        <v>87</v>
      </c>
      <c r="J15996" s="34">
        <v>48</v>
      </c>
      <c r="K15996" s="34">
        <v>81</v>
      </c>
      <c r="L15996" s="34">
        <v>33</v>
      </c>
      <c r="M15996" s="34">
        <v>82</v>
      </c>
      <c r="N15996" s="34">
        <v>47</v>
      </c>
      <c r="O15996" s="34">
        <v>90</v>
      </c>
      <c r="P15996" s="34">
        <v>45</v>
      </c>
      <c r="Q15996" s="34">
        <v>101</v>
      </c>
      <c r="R15996" s="34">
        <v>54</v>
      </c>
      <c r="S15996" s="34">
        <v>115</v>
      </c>
      <c r="T15996" s="34">
        <v>66</v>
      </c>
      <c r="U15996" s="34">
        <v>64</v>
      </c>
      <c r="V15996" s="34">
        <v>66</v>
      </c>
      <c r="W15996" s="34">
        <v>99</v>
      </c>
      <c r="X15996" s="34">
        <v>73</v>
      </c>
      <c r="Y15996" s="34">
        <v>76</v>
      </c>
      <c r="Z15996" s="34">
        <v>79</v>
      </c>
      <c r="AA15996" s="34">
        <v>135</v>
      </c>
      <c r="AB15996" s="34">
        <v>61</v>
      </c>
      <c r="AC15996" s="34">
        <v>164</v>
      </c>
    </row>
    <row r="15997" spans="1:29" x14ac:dyDescent="0.2">
      <c r="A15997" s="34" t="s">
        <v>76490</v>
      </c>
      <c r="B15997" s="34">
        <v>2</v>
      </c>
      <c r="C15997" s="34">
        <v>12</v>
      </c>
      <c r="D15997" s="34">
        <v>6</v>
      </c>
      <c r="E15997" s="34">
        <v>14</v>
      </c>
      <c r="F15997" s="34">
        <v>7</v>
      </c>
      <c r="G15997" s="34">
        <v>20</v>
      </c>
      <c r="H15997" s="34">
        <v>1</v>
      </c>
      <c r="I15997" s="34">
        <v>11</v>
      </c>
      <c r="J15997" s="34">
        <v>3</v>
      </c>
      <c r="K15997" s="34">
        <v>11</v>
      </c>
      <c r="L15997" s="34">
        <v>3</v>
      </c>
      <c r="M15997" s="34">
        <v>7</v>
      </c>
      <c r="N15997" s="34">
        <v>1</v>
      </c>
      <c r="O15997" s="34">
        <v>15</v>
      </c>
      <c r="P15997" s="34">
        <v>3</v>
      </c>
      <c r="Q15997" s="34">
        <v>22</v>
      </c>
      <c r="R15997" s="34">
        <v>1</v>
      </c>
      <c r="S15997" s="34">
        <v>15</v>
      </c>
      <c r="T15997" s="34">
        <v>1</v>
      </c>
      <c r="U15997" s="34">
        <v>13</v>
      </c>
      <c r="V15997" s="34">
        <v>5</v>
      </c>
      <c r="W15997" s="34">
        <v>4</v>
      </c>
      <c r="X15997" s="34">
        <v>5</v>
      </c>
      <c r="Y15997" s="34">
        <v>19</v>
      </c>
      <c r="Z15997" s="34">
        <v>6</v>
      </c>
      <c r="AA15997" s="34">
        <v>17</v>
      </c>
      <c r="AB15997" s="34">
        <v>0</v>
      </c>
      <c r="AC15997" s="34">
        <v>29</v>
      </c>
    </row>
    <row r="15998" spans="1:29" x14ac:dyDescent="0.2">
      <c r="A15998" s="34" t="s">
        <v>76491</v>
      </c>
      <c r="B15998" s="34">
        <v>5</v>
      </c>
      <c r="C15998" s="34">
        <v>17</v>
      </c>
      <c r="D15998" s="34">
        <v>18</v>
      </c>
      <c r="E15998" s="34">
        <v>18</v>
      </c>
      <c r="F15998" s="34">
        <v>4</v>
      </c>
      <c r="G15998" s="34">
        <v>14</v>
      </c>
      <c r="H15998" s="34">
        <v>18</v>
      </c>
      <c r="I15998" s="34">
        <v>10</v>
      </c>
      <c r="J15998" s="34">
        <v>13</v>
      </c>
      <c r="K15998" s="34">
        <v>16</v>
      </c>
      <c r="L15998" s="34">
        <v>5</v>
      </c>
      <c r="M15998" s="34">
        <v>25</v>
      </c>
      <c r="N15998" s="34">
        <v>6</v>
      </c>
      <c r="O15998" s="34">
        <v>9</v>
      </c>
      <c r="P15998" s="34">
        <v>6</v>
      </c>
      <c r="Q15998" s="34">
        <v>10</v>
      </c>
      <c r="R15998" s="34">
        <v>14</v>
      </c>
      <c r="S15998" s="34">
        <v>25</v>
      </c>
      <c r="T15998" s="34">
        <v>12</v>
      </c>
      <c r="U15998" s="34">
        <v>12</v>
      </c>
      <c r="V15998" s="34">
        <v>16</v>
      </c>
      <c r="W15998" s="34">
        <v>17</v>
      </c>
      <c r="X15998" s="34">
        <v>12</v>
      </c>
      <c r="Y15998" s="34">
        <v>13</v>
      </c>
      <c r="Z15998" s="34">
        <v>18</v>
      </c>
      <c r="AA15998" s="34">
        <v>11</v>
      </c>
      <c r="AB15998" s="34">
        <v>18</v>
      </c>
      <c r="AC15998" s="34">
        <v>30</v>
      </c>
    </row>
    <row r="15999" spans="1:29" x14ac:dyDescent="0.2">
      <c r="A15999" s="34" t="s">
        <v>76492</v>
      </c>
      <c r="B15999" s="34">
        <v>14</v>
      </c>
      <c r="C15999" s="34">
        <v>29</v>
      </c>
      <c r="D15999" s="34">
        <v>18</v>
      </c>
      <c r="E15999" s="34">
        <v>31</v>
      </c>
      <c r="F15999" s="34">
        <v>10</v>
      </c>
      <c r="G15999" s="34">
        <v>34</v>
      </c>
      <c r="H15999" s="34">
        <v>16</v>
      </c>
      <c r="I15999" s="34">
        <v>31</v>
      </c>
      <c r="J15999" s="34">
        <v>4</v>
      </c>
      <c r="K15999" s="34">
        <v>40</v>
      </c>
      <c r="L15999" s="34">
        <v>1</v>
      </c>
      <c r="M15999" s="34">
        <v>16</v>
      </c>
      <c r="N15999" s="34">
        <v>6</v>
      </c>
      <c r="O15999" s="34">
        <v>31</v>
      </c>
      <c r="P15999" s="34">
        <v>16</v>
      </c>
      <c r="Q15999" s="34">
        <v>36</v>
      </c>
      <c r="R15999" s="34">
        <v>12</v>
      </c>
      <c r="S15999" s="34">
        <v>60</v>
      </c>
      <c r="T15999" s="34">
        <v>6</v>
      </c>
      <c r="U15999" s="34">
        <v>15</v>
      </c>
      <c r="V15999" s="34">
        <v>9</v>
      </c>
      <c r="W15999" s="34">
        <v>17</v>
      </c>
      <c r="X15999" s="34">
        <v>20</v>
      </c>
      <c r="Y15999" s="34">
        <v>16</v>
      </c>
      <c r="Z15999" s="34">
        <v>14</v>
      </c>
      <c r="AA15999" s="34">
        <v>29</v>
      </c>
      <c r="AB15999" s="34">
        <v>13</v>
      </c>
      <c r="AC15999" s="34">
        <v>53</v>
      </c>
    </row>
    <row r="16000" spans="1:29" x14ac:dyDescent="0.2">
      <c r="A16000" s="34" t="s">
        <v>76493</v>
      </c>
      <c r="B16000" s="34">
        <v>16</v>
      </c>
      <c r="C16000" s="34">
        <v>21</v>
      </c>
      <c r="D16000" s="34">
        <v>47</v>
      </c>
      <c r="E16000" s="34">
        <v>42</v>
      </c>
      <c r="F16000" s="34">
        <v>30</v>
      </c>
      <c r="G16000" s="34">
        <v>53</v>
      </c>
      <c r="H16000" s="34">
        <v>29</v>
      </c>
      <c r="I16000" s="34">
        <v>39</v>
      </c>
      <c r="J16000" s="34">
        <v>27</v>
      </c>
      <c r="K16000" s="34">
        <v>25</v>
      </c>
      <c r="L16000" s="34">
        <v>16</v>
      </c>
      <c r="M16000" s="34">
        <v>26</v>
      </c>
      <c r="N16000" s="34">
        <v>31</v>
      </c>
      <c r="O16000" s="34">
        <v>28</v>
      </c>
      <c r="P16000" s="34">
        <v>30</v>
      </c>
      <c r="Q16000" s="34">
        <v>30</v>
      </c>
      <c r="R16000" s="34">
        <v>38</v>
      </c>
      <c r="S16000" s="34">
        <v>45</v>
      </c>
      <c r="T16000" s="34">
        <v>22</v>
      </c>
      <c r="U16000" s="34">
        <v>27</v>
      </c>
      <c r="V16000" s="34">
        <v>21</v>
      </c>
      <c r="W16000" s="34">
        <v>31</v>
      </c>
      <c r="X16000" s="34">
        <v>60</v>
      </c>
      <c r="Y16000" s="34">
        <v>22</v>
      </c>
      <c r="Z16000" s="34">
        <v>43</v>
      </c>
      <c r="AA16000" s="34">
        <v>44</v>
      </c>
      <c r="AB16000" s="34">
        <v>29</v>
      </c>
      <c r="AC16000" s="34">
        <v>48</v>
      </c>
    </row>
    <row r="16001" spans="1:29" x14ac:dyDescent="0.2">
      <c r="A16001" s="34" t="s">
        <v>76494</v>
      </c>
      <c r="B16001" s="34">
        <v>66</v>
      </c>
      <c r="C16001" s="34">
        <v>80</v>
      </c>
      <c r="D16001" s="34">
        <v>115</v>
      </c>
      <c r="E16001" s="34">
        <v>89</v>
      </c>
      <c r="F16001" s="34">
        <v>112</v>
      </c>
      <c r="G16001" s="34">
        <v>122</v>
      </c>
      <c r="H16001" s="34">
        <v>77</v>
      </c>
      <c r="I16001" s="34">
        <v>86</v>
      </c>
      <c r="J16001" s="34">
        <v>97</v>
      </c>
      <c r="K16001" s="34">
        <v>124</v>
      </c>
      <c r="L16001" s="34">
        <v>81</v>
      </c>
      <c r="M16001" s="34">
        <v>82</v>
      </c>
      <c r="N16001" s="34">
        <v>89</v>
      </c>
      <c r="O16001" s="34">
        <v>89</v>
      </c>
      <c r="P16001" s="34">
        <v>82</v>
      </c>
      <c r="Q16001" s="34">
        <v>115</v>
      </c>
      <c r="R16001" s="34">
        <v>95</v>
      </c>
      <c r="S16001" s="34">
        <v>114</v>
      </c>
      <c r="T16001" s="34">
        <v>72</v>
      </c>
      <c r="U16001" s="34">
        <v>105</v>
      </c>
      <c r="V16001" s="34">
        <v>115</v>
      </c>
      <c r="W16001" s="34">
        <v>81</v>
      </c>
      <c r="X16001" s="34">
        <v>102</v>
      </c>
      <c r="Y16001" s="34">
        <v>84</v>
      </c>
      <c r="Z16001" s="34">
        <v>148</v>
      </c>
      <c r="AA16001" s="34">
        <v>103</v>
      </c>
      <c r="AB16001" s="34">
        <v>77</v>
      </c>
      <c r="AC16001" s="34">
        <v>152</v>
      </c>
    </row>
    <row r="16002" spans="1:29" x14ac:dyDescent="0.2">
      <c r="A16002" s="34" t="s">
        <v>76495</v>
      </c>
      <c r="B16002" s="34">
        <v>10</v>
      </c>
      <c r="C16002" s="34">
        <v>17</v>
      </c>
      <c r="D16002" s="34">
        <v>37</v>
      </c>
      <c r="E16002" s="34">
        <v>2</v>
      </c>
      <c r="F16002" s="34">
        <v>25</v>
      </c>
      <c r="G16002" s="34">
        <v>29</v>
      </c>
      <c r="H16002" s="34">
        <v>17</v>
      </c>
      <c r="I16002" s="34">
        <v>20</v>
      </c>
      <c r="J16002" s="34">
        <v>11</v>
      </c>
      <c r="K16002" s="34">
        <v>13</v>
      </c>
      <c r="L16002" s="34">
        <v>10</v>
      </c>
      <c r="M16002" s="34">
        <v>24</v>
      </c>
      <c r="N16002" s="34">
        <v>24</v>
      </c>
      <c r="O16002" s="34">
        <v>13</v>
      </c>
      <c r="P16002" s="34">
        <v>19</v>
      </c>
      <c r="Q16002" s="34">
        <v>28</v>
      </c>
      <c r="R16002" s="34">
        <v>19</v>
      </c>
      <c r="S16002" s="34">
        <v>29</v>
      </c>
      <c r="T16002" s="34">
        <v>15</v>
      </c>
      <c r="U16002" s="34">
        <v>18</v>
      </c>
      <c r="V16002" s="34">
        <v>14</v>
      </c>
      <c r="W16002" s="34">
        <v>36</v>
      </c>
      <c r="X16002" s="34">
        <v>17</v>
      </c>
      <c r="Y16002" s="34">
        <v>23</v>
      </c>
      <c r="Z16002" s="34">
        <v>30</v>
      </c>
      <c r="AA16002" s="34">
        <v>25</v>
      </c>
      <c r="AB16002" s="34">
        <v>15</v>
      </c>
      <c r="AC16002" s="34">
        <v>48</v>
      </c>
    </row>
    <row r="16003" spans="1:29" x14ac:dyDescent="0.2">
      <c r="A16003" s="34" t="s">
        <v>76496</v>
      </c>
      <c r="B16003" s="34">
        <v>6</v>
      </c>
      <c r="C16003" s="34">
        <v>13</v>
      </c>
      <c r="D16003" s="34">
        <v>11</v>
      </c>
      <c r="E16003" s="34">
        <v>7</v>
      </c>
      <c r="F16003" s="34">
        <v>5</v>
      </c>
      <c r="G16003" s="34">
        <v>16</v>
      </c>
      <c r="H16003" s="34">
        <v>7</v>
      </c>
      <c r="I16003" s="34">
        <v>8</v>
      </c>
      <c r="J16003" s="34">
        <v>5</v>
      </c>
      <c r="K16003" s="34">
        <v>18</v>
      </c>
      <c r="L16003" s="34">
        <v>4</v>
      </c>
      <c r="M16003" s="34">
        <v>4</v>
      </c>
      <c r="N16003" s="34">
        <v>3</v>
      </c>
      <c r="O16003" s="34">
        <v>4</v>
      </c>
      <c r="P16003" s="34">
        <v>6</v>
      </c>
      <c r="Q16003" s="34">
        <v>3</v>
      </c>
      <c r="R16003" s="34">
        <v>3</v>
      </c>
      <c r="S16003" s="34">
        <v>20</v>
      </c>
      <c r="T16003" s="34">
        <v>1</v>
      </c>
      <c r="U16003" s="34">
        <v>1</v>
      </c>
      <c r="V16003" s="34">
        <v>3</v>
      </c>
      <c r="W16003" s="34">
        <v>10</v>
      </c>
      <c r="X16003" s="34">
        <v>6</v>
      </c>
      <c r="Y16003" s="34">
        <v>2</v>
      </c>
      <c r="Z16003" s="34">
        <v>2</v>
      </c>
      <c r="AA16003" s="34">
        <v>5</v>
      </c>
      <c r="AB16003" s="34">
        <v>1</v>
      </c>
      <c r="AC16003" s="34">
        <v>17</v>
      </c>
    </row>
    <row r="16004" spans="1:29" x14ac:dyDescent="0.2">
      <c r="A16004" s="34" t="s">
        <v>76497</v>
      </c>
      <c r="B16004" s="34">
        <v>54</v>
      </c>
      <c r="C16004" s="34">
        <v>42</v>
      </c>
      <c r="D16004" s="34">
        <v>42</v>
      </c>
      <c r="E16004" s="34">
        <v>20</v>
      </c>
      <c r="F16004" s="34">
        <v>44</v>
      </c>
      <c r="G16004" s="34">
        <v>38</v>
      </c>
      <c r="H16004" s="34">
        <v>29</v>
      </c>
      <c r="I16004" s="34">
        <v>40</v>
      </c>
      <c r="J16004" s="34">
        <v>42</v>
      </c>
      <c r="K16004" s="34">
        <v>52</v>
      </c>
      <c r="L16004" s="34">
        <v>27</v>
      </c>
      <c r="M16004" s="34">
        <v>33</v>
      </c>
      <c r="N16004" s="34">
        <v>21</v>
      </c>
      <c r="O16004" s="34">
        <v>26</v>
      </c>
      <c r="P16004" s="34">
        <v>22</v>
      </c>
      <c r="Q16004" s="34">
        <v>66</v>
      </c>
      <c r="R16004" s="34">
        <v>38</v>
      </c>
      <c r="S16004" s="34">
        <v>49</v>
      </c>
      <c r="T16004" s="34">
        <v>33</v>
      </c>
      <c r="U16004" s="34">
        <v>32</v>
      </c>
      <c r="V16004" s="34">
        <v>41</v>
      </c>
      <c r="W16004" s="34">
        <v>37</v>
      </c>
      <c r="X16004" s="34">
        <v>43</v>
      </c>
      <c r="Y16004" s="34">
        <v>48</v>
      </c>
      <c r="Z16004" s="34">
        <v>63</v>
      </c>
      <c r="AA16004" s="34">
        <v>50</v>
      </c>
      <c r="AB16004" s="34">
        <v>26</v>
      </c>
      <c r="AC16004" s="34">
        <v>67</v>
      </c>
    </row>
    <row r="16005" spans="1:29" x14ac:dyDescent="0.2">
      <c r="A16005" s="34" t="s">
        <v>76498</v>
      </c>
      <c r="B16005" s="34">
        <v>8</v>
      </c>
      <c r="C16005" s="34">
        <v>9</v>
      </c>
      <c r="D16005" s="34">
        <v>1</v>
      </c>
      <c r="E16005" s="34">
        <v>3</v>
      </c>
      <c r="F16005" s="34">
        <v>2</v>
      </c>
      <c r="G16005" s="34">
        <v>4</v>
      </c>
      <c r="H16005" s="34">
        <v>6</v>
      </c>
      <c r="I16005" s="34">
        <v>2</v>
      </c>
      <c r="J16005" s="34">
        <v>1</v>
      </c>
      <c r="K16005" s="34">
        <v>5</v>
      </c>
      <c r="L16005" s="34">
        <v>0</v>
      </c>
      <c r="M16005" s="34">
        <v>3</v>
      </c>
      <c r="N16005" s="34">
        <v>4</v>
      </c>
      <c r="O16005" s="34">
        <v>4</v>
      </c>
      <c r="P16005" s="34">
        <v>2</v>
      </c>
      <c r="Q16005" s="34">
        <v>8</v>
      </c>
      <c r="R16005" s="34">
        <v>1</v>
      </c>
      <c r="S16005" s="34">
        <v>4</v>
      </c>
      <c r="T16005" s="34">
        <v>0</v>
      </c>
      <c r="U16005" s="34">
        <v>1</v>
      </c>
      <c r="V16005" s="34">
        <v>1</v>
      </c>
      <c r="W16005" s="34">
        <v>4</v>
      </c>
      <c r="X16005" s="34">
        <v>2</v>
      </c>
      <c r="Y16005" s="34">
        <v>1</v>
      </c>
      <c r="Z16005" s="34">
        <v>3</v>
      </c>
      <c r="AA16005" s="34">
        <v>6</v>
      </c>
      <c r="AB16005" s="34">
        <v>0</v>
      </c>
      <c r="AC16005" s="34">
        <v>6</v>
      </c>
    </row>
    <row r="16006" spans="1:29" x14ac:dyDescent="0.2">
      <c r="A16006" s="34" t="s">
        <v>76499</v>
      </c>
      <c r="B16006" s="34">
        <v>4</v>
      </c>
      <c r="C16006" s="34">
        <v>28</v>
      </c>
      <c r="D16006" s="34">
        <v>14</v>
      </c>
      <c r="E16006" s="34">
        <v>31</v>
      </c>
      <c r="F16006" s="34">
        <v>9</v>
      </c>
      <c r="G16006" s="34">
        <v>19</v>
      </c>
      <c r="H16006" s="34">
        <v>10</v>
      </c>
      <c r="I16006" s="34">
        <v>22</v>
      </c>
      <c r="J16006" s="34">
        <v>17</v>
      </c>
      <c r="K16006" s="34">
        <v>44</v>
      </c>
      <c r="L16006" s="34">
        <v>8</v>
      </c>
      <c r="M16006" s="34">
        <v>20</v>
      </c>
      <c r="N16006" s="34">
        <v>6</v>
      </c>
      <c r="O16006" s="34">
        <v>21</v>
      </c>
      <c r="P16006" s="34">
        <v>23</v>
      </c>
      <c r="Q16006" s="34">
        <v>36</v>
      </c>
      <c r="R16006" s="34">
        <v>13</v>
      </c>
      <c r="S16006" s="34">
        <v>43</v>
      </c>
      <c r="T16006" s="34">
        <v>11</v>
      </c>
      <c r="U16006" s="34">
        <v>15</v>
      </c>
      <c r="V16006" s="34">
        <v>23</v>
      </c>
      <c r="W16006" s="34">
        <v>16</v>
      </c>
      <c r="X16006" s="34">
        <v>17</v>
      </c>
      <c r="Y16006" s="34">
        <v>25</v>
      </c>
      <c r="Z16006" s="34">
        <v>11</v>
      </c>
      <c r="AA16006" s="34">
        <v>31</v>
      </c>
      <c r="AB16006" s="34">
        <v>9</v>
      </c>
      <c r="AC16006" s="34">
        <v>39</v>
      </c>
    </row>
    <row r="16007" spans="1:29" x14ac:dyDescent="0.2">
      <c r="A16007" s="34" t="s">
        <v>76500</v>
      </c>
      <c r="B16007" s="34">
        <v>15</v>
      </c>
      <c r="C16007" s="34">
        <v>10</v>
      </c>
      <c r="D16007" s="34">
        <v>15</v>
      </c>
      <c r="E16007" s="34">
        <v>14</v>
      </c>
      <c r="F16007" s="34">
        <v>6</v>
      </c>
      <c r="G16007" s="34">
        <v>18</v>
      </c>
      <c r="H16007" s="34">
        <v>5</v>
      </c>
      <c r="I16007" s="34">
        <v>9</v>
      </c>
      <c r="J16007" s="34">
        <v>4</v>
      </c>
      <c r="K16007" s="34">
        <v>8</v>
      </c>
      <c r="L16007" s="34">
        <v>0</v>
      </c>
      <c r="M16007" s="34">
        <v>9</v>
      </c>
      <c r="N16007" s="34">
        <v>1</v>
      </c>
      <c r="O16007" s="34">
        <v>12</v>
      </c>
      <c r="P16007" s="34">
        <v>6</v>
      </c>
      <c r="Q16007" s="34">
        <v>11</v>
      </c>
      <c r="R16007" s="34">
        <v>6</v>
      </c>
      <c r="S16007" s="34">
        <v>13</v>
      </c>
      <c r="T16007" s="34">
        <v>2</v>
      </c>
      <c r="U16007" s="34">
        <v>7</v>
      </c>
      <c r="V16007" s="34">
        <v>9</v>
      </c>
      <c r="W16007" s="34">
        <v>1</v>
      </c>
      <c r="X16007" s="34">
        <v>8</v>
      </c>
      <c r="Y16007" s="34">
        <v>2</v>
      </c>
      <c r="Z16007" s="34">
        <v>4</v>
      </c>
      <c r="AA16007" s="34">
        <v>6</v>
      </c>
      <c r="AB16007" s="34">
        <v>3</v>
      </c>
      <c r="AC16007" s="34">
        <v>9</v>
      </c>
    </row>
    <row r="16008" spans="1:29" x14ac:dyDescent="0.2">
      <c r="A16008" s="34" t="s">
        <v>76501</v>
      </c>
      <c r="B16008" s="34">
        <v>20</v>
      </c>
      <c r="C16008" s="34">
        <v>63</v>
      </c>
      <c r="D16008" s="34">
        <v>46</v>
      </c>
      <c r="E16008" s="34">
        <v>45</v>
      </c>
      <c r="F16008" s="34">
        <v>54</v>
      </c>
      <c r="G16008" s="34">
        <v>64</v>
      </c>
      <c r="H16008" s="34">
        <v>40</v>
      </c>
      <c r="I16008" s="34">
        <v>50</v>
      </c>
      <c r="J16008" s="34">
        <v>16</v>
      </c>
      <c r="K16008" s="34">
        <v>64</v>
      </c>
      <c r="L16008" s="34">
        <v>9</v>
      </c>
      <c r="M16008" s="34">
        <v>43</v>
      </c>
      <c r="N16008" s="34">
        <v>25</v>
      </c>
      <c r="O16008" s="34">
        <v>34</v>
      </c>
      <c r="P16008" s="34">
        <v>25</v>
      </c>
      <c r="Q16008" s="34">
        <v>55</v>
      </c>
      <c r="R16008" s="34">
        <v>39</v>
      </c>
      <c r="S16008" s="34">
        <v>59</v>
      </c>
      <c r="T16008" s="34">
        <v>19</v>
      </c>
      <c r="U16008" s="34">
        <v>41</v>
      </c>
      <c r="V16008" s="34">
        <v>27</v>
      </c>
      <c r="W16008" s="34">
        <v>48</v>
      </c>
      <c r="X16008" s="34">
        <v>45</v>
      </c>
      <c r="Y16008" s="34">
        <v>48</v>
      </c>
      <c r="Z16008" s="34">
        <v>41</v>
      </c>
      <c r="AA16008" s="34">
        <v>68</v>
      </c>
      <c r="AB16008" s="34">
        <v>24</v>
      </c>
      <c r="AC16008" s="34">
        <v>100</v>
      </c>
    </row>
    <row r="16009" spans="1:29" x14ac:dyDescent="0.2">
      <c r="A16009" s="34" t="s">
        <v>76502</v>
      </c>
      <c r="B16009" s="34">
        <v>16</v>
      </c>
      <c r="C16009" s="34">
        <v>38</v>
      </c>
      <c r="D16009" s="34">
        <v>65</v>
      </c>
      <c r="E16009" s="34">
        <v>17</v>
      </c>
      <c r="F16009" s="34">
        <v>45</v>
      </c>
      <c r="G16009" s="34">
        <v>39</v>
      </c>
      <c r="H16009" s="34">
        <v>16</v>
      </c>
      <c r="I16009" s="34">
        <v>26</v>
      </c>
      <c r="J16009" s="34">
        <v>20</v>
      </c>
      <c r="K16009" s="34">
        <v>55</v>
      </c>
      <c r="L16009" s="34">
        <v>21</v>
      </c>
      <c r="M16009" s="34">
        <v>34</v>
      </c>
      <c r="N16009" s="34">
        <v>21</v>
      </c>
      <c r="O16009" s="34">
        <v>20</v>
      </c>
      <c r="P16009" s="34">
        <v>11</v>
      </c>
      <c r="Q16009" s="34">
        <v>27</v>
      </c>
      <c r="R16009" s="34">
        <v>19</v>
      </c>
      <c r="S16009" s="34">
        <v>47</v>
      </c>
      <c r="T16009" s="34">
        <v>6</v>
      </c>
      <c r="U16009" s="34">
        <v>10</v>
      </c>
      <c r="V16009" s="34">
        <v>27</v>
      </c>
      <c r="W16009" s="34">
        <v>18</v>
      </c>
      <c r="X16009" s="34">
        <v>26</v>
      </c>
      <c r="Y16009" s="34">
        <v>16</v>
      </c>
      <c r="Z16009" s="34">
        <v>18</v>
      </c>
      <c r="AA16009" s="34">
        <v>33</v>
      </c>
      <c r="AB16009" s="34">
        <v>12</v>
      </c>
      <c r="AC16009" s="34">
        <v>38</v>
      </c>
    </row>
    <row r="16010" spans="1:29" x14ac:dyDescent="0.2">
      <c r="A16010" s="34" t="s">
        <v>76503</v>
      </c>
      <c r="B16010" s="34">
        <v>7</v>
      </c>
      <c r="C16010" s="34">
        <v>13</v>
      </c>
      <c r="D16010" s="34">
        <v>6</v>
      </c>
      <c r="E16010" s="34">
        <v>12</v>
      </c>
      <c r="F16010" s="34">
        <v>3</v>
      </c>
      <c r="G16010" s="34">
        <v>5</v>
      </c>
      <c r="H16010" s="34">
        <v>2</v>
      </c>
      <c r="I16010" s="34">
        <v>5</v>
      </c>
      <c r="J16010" s="34">
        <v>1</v>
      </c>
      <c r="K16010" s="34">
        <v>4</v>
      </c>
      <c r="L16010" s="34">
        <v>1</v>
      </c>
      <c r="M16010" s="34">
        <v>11</v>
      </c>
      <c r="N16010" s="34">
        <v>1</v>
      </c>
      <c r="O16010" s="34">
        <v>2</v>
      </c>
      <c r="P16010" s="34">
        <v>6</v>
      </c>
      <c r="Q16010" s="34">
        <v>6</v>
      </c>
      <c r="R16010" s="34">
        <v>4</v>
      </c>
      <c r="S16010" s="34">
        <v>16</v>
      </c>
      <c r="T16010" s="34">
        <v>6</v>
      </c>
      <c r="U16010" s="34">
        <v>7</v>
      </c>
      <c r="V16010" s="34">
        <v>3</v>
      </c>
      <c r="W16010" s="34">
        <v>6</v>
      </c>
      <c r="X16010" s="34">
        <v>6</v>
      </c>
      <c r="Y16010" s="34">
        <v>7</v>
      </c>
      <c r="Z16010" s="34">
        <v>2</v>
      </c>
      <c r="AA16010" s="34">
        <v>15</v>
      </c>
      <c r="AB16010" s="34">
        <v>1</v>
      </c>
      <c r="AC16010" s="34">
        <v>8</v>
      </c>
    </row>
    <row r="16011" spans="1:29" x14ac:dyDescent="0.2">
      <c r="A16011" s="34" t="s">
        <v>76504</v>
      </c>
      <c r="B16011" s="34">
        <v>13</v>
      </c>
      <c r="C16011" s="34">
        <v>34</v>
      </c>
      <c r="D16011" s="34">
        <v>14</v>
      </c>
      <c r="E16011" s="34">
        <v>18</v>
      </c>
      <c r="F16011" s="34">
        <v>41</v>
      </c>
      <c r="G16011" s="34">
        <v>21</v>
      </c>
      <c r="H16011" s="34">
        <v>35</v>
      </c>
      <c r="I16011" s="34">
        <v>64</v>
      </c>
      <c r="J16011" s="34">
        <v>11</v>
      </c>
      <c r="K16011" s="34">
        <v>19</v>
      </c>
      <c r="L16011" s="34">
        <v>10</v>
      </c>
      <c r="M16011" s="34">
        <v>28</v>
      </c>
      <c r="N16011" s="34">
        <v>20</v>
      </c>
      <c r="O16011" s="34">
        <v>17</v>
      </c>
      <c r="P16011" s="34">
        <v>26</v>
      </c>
      <c r="Q16011" s="34">
        <v>22</v>
      </c>
      <c r="R16011" s="34">
        <v>18</v>
      </c>
      <c r="S16011" s="34">
        <v>37</v>
      </c>
      <c r="T16011" s="34">
        <v>12</v>
      </c>
      <c r="U16011" s="34">
        <v>21</v>
      </c>
      <c r="V16011" s="34">
        <v>32</v>
      </c>
      <c r="W16011" s="34">
        <v>17</v>
      </c>
      <c r="X16011" s="34">
        <v>38</v>
      </c>
      <c r="Y16011" s="34">
        <v>17</v>
      </c>
      <c r="Z16011" s="34">
        <v>16</v>
      </c>
      <c r="AA16011" s="34">
        <v>27</v>
      </c>
      <c r="AB16011" s="34">
        <v>18</v>
      </c>
      <c r="AC16011" s="34">
        <v>50</v>
      </c>
    </row>
    <row r="16012" spans="1:29" x14ac:dyDescent="0.2">
      <c r="A16012" s="34" t="s">
        <v>76505</v>
      </c>
      <c r="B16012" s="34">
        <v>13</v>
      </c>
      <c r="C16012" s="34">
        <v>2</v>
      </c>
      <c r="D16012" s="34">
        <v>5</v>
      </c>
      <c r="E16012" s="34">
        <v>1</v>
      </c>
      <c r="F16012" s="34">
        <v>2</v>
      </c>
      <c r="G16012" s="34">
        <v>8</v>
      </c>
      <c r="H16012" s="34">
        <v>6</v>
      </c>
      <c r="I16012" s="34">
        <v>6</v>
      </c>
      <c r="J16012" s="34">
        <v>0</v>
      </c>
      <c r="K16012" s="34">
        <v>8</v>
      </c>
      <c r="L16012" s="34">
        <v>2</v>
      </c>
      <c r="M16012" s="34">
        <v>1</v>
      </c>
      <c r="N16012" s="34">
        <v>2</v>
      </c>
      <c r="O16012" s="34">
        <v>5</v>
      </c>
      <c r="P16012" s="34">
        <v>8</v>
      </c>
      <c r="Q16012" s="34">
        <v>5</v>
      </c>
      <c r="R16012" s="34">
        <v>0</v>
      </c>
      <c r="S16012" s="34">
        <v>5</v>
      </c>
      <c r="T16012" s="34">
        <v>2</v>
      </c>
      <c r="U16012" s="34">
        <v>2</v>
      </c>
      <c r="V16012" s="34">
        <v>1</v>
      </c>
      <c r="W16012" s="34">
        <v>11</v>
      </c>
      <c r="X16012" s="34">
        <v>5</v>
      </c>
      <c r="Y16012" s="34">
        <v>3</v>
      </c>
      <c r="Z16012" s="34">
        <v>1</v>
      </c>
      <c r="AA16012" s="34">
        <v>0</v>
      </c>
      <c r="AB16012" s="34">
        <v>11</v>
      </c>
      <c r="AC16012" s="34">
        <v>8</v>
      </c>
    </row>
    <row r="16013" spans="1:29" x14ac:dyDescent="0.2">
      <c r="A16013" s="34" t="s">
        <v>76506</v>
      </c>
      <c r="B16013" s="34">
        <v>9</v>
      </c>
      <c r="C16013" s="34">
        <v>20</v>
      </c>
      <c r="D16013" s="34">
        <v>20</v>
      </c>
      <c r="E16013" s="34">
        <v>17</v>
      </c>
      <c r="F16013" s="34">
        <v>13</v>
      </c>
      <c r="G16013" s="34">
        <v>14</v>
      </c>
      <c r="H16013" s="34">
        <v>13</v>
      </c>
      <c r="I16013" s="34">
        <v>25</v>
      </c>
      <c r="J16013" s="34">
        <v>20</v>
      </c>
      <c r="K16013" s="34">
        <v>11</v>
      </c>
      <c r="L16013" s="34">
        <v>3</v>
      </c>
      <c r="M16013" s="34">
        <v>9</v>
      </c>
      <c r="N16013" s="34">
        <v>8</v>
      </c>
      <c r="O16013" s="34">
        <v>8</v>
      </c>
      <c r="P16013" s="34">
        <v>9</v>
      </c>
      <c r="Q16013" s="34">
        <v>12</v>
      </c>
      <c r="R16013" s="34">
        <v>14</v>
      </c>
      <c r="S16013" s="34">
        <v>19</v>
      </c>
      <c r="T16013" s="34">
        <v>9</v>
      </c>
      <c r="U16013" s="34">
        <v>10</v>
      </c>
      <c r="V16013" s="34">
        <v>22</v>
      </c>
      <c r="W16013" s="34">
        <v>15</v>
      </c>
      <c r="X16013" s="34">
        <v>18</v>
      </c>
      <c r="Y16013" s="34">
        <v>15</v>
      </c>
      <c r="Z16013" s="34">
        <v>19</v>
      </c>
      <c r="AA16013" s="34">
        <v>10</v>
      </c>
      <c r="AB16013" s="34">
        <v>4</v>
      </c>
      <c r="AC16013" s="34">
        <v>29</v>
      </c>
    </row>
    <row r="16014" spans="1:29" x14ac:dyDescent="0.2">
      <c r="A16014" s="34" t="s">
        <v>76507</v>
      </c>
      <c r="B16014" s="34">
        <v>10</v>
      </c>
      <c r="C16014" s="34">
        <v>40</v>
      </c>
      <c r="D16014" s="34">
        <v>34</v>
      </c>
      <c r="E16014" s="34">
        <v>60</v>
      </c>
      <c r="F16014" s="34">
        <v>22</v>
      </c>
      <c r="G16014" s="34">
        <v>16</v>
      </c>
      <c r="H16014" s="34">
        <v>18</v>
      </c>
      <c r="I16014" s="34">
        <v>23</v>
      </c>
      <c r="J16014" s="34">
        <v>20</v>
      </c>
      <c r="K16014" s="34">
        <v>26</v>
      </c>
      <c r="L16014" s="34">
        <v>9</v>
      </c>
      <c r="M16014" s="34">
        <v>34</v>
      </c>
      <c r="N16014" s="34">
        <v>17</v>
      </c>
      <c r="O16014" s="34">
        <v>19</v>
      </c>
      <c r="P16014" s="34">
        <v>10</v>
      </c>
      <c r="Q16014" s="34">
        <v>36</v>
      </c>
      <c r="R16014" s="34">
        <v>12</v>
      </c>
      <c r="S16014" s="34">
        <v>47</v>
      </c>
      <c r="T16014" s="34">
        <v>13</v>
      </c>
      <c r="U16014" s="34">
        <v>21</v>
      </c>
      <c r="V16014" s="34">
        <v>28</v>
      </c>
      <c r="W16014" s="34">
        <v>17</v>
      </c>
      <c r="X16014" s="34">
        <v>43</v>
      </c>
      <c r="Y16014" s="34">
        <v>8</v>
      </c>
      <c r="Z16014" s="34">
        <v>29</v>
      </c>
      <c r="AA16014" s="34">
        <v>36</v>
      </c>
      <c r="AB16014" s="34">
        <v>14</v>
      </c>
      <c r="AC16014" s="34">
        <v>52</v>
      </c>
    </row>
    <row r="16015" spans="1:29" x14ac:dyDescent="0.2">
      <c r="A16015" s="34" t="s">
        <v>76508</v>
      </c>
      <c r="B16015" s="34">
        <v>13</v>
      </c>
      <c r="C16015" s="34">
        <v>33</v>
      </c>
      <c r="D16015" s="34">
        <v>22</v>
      </c>
      <c r="E16015" s="34">
        <v>30</v>
      </c>
      <c r="F16015" s="34">
        <v>21</v>
      </c>
      <c r="G16015" s="34">
        <v>18</v>
      </c>
      <c r="H16015" s="34">
        <v>15</v>
      </c>
      <c r="I16015" s="34">
        <v>26</v>
      </c>
      <c r="J16015" s="34">
        <v>20</v>
      </c>
      <c r="K16015" s="34">
        <v>14</v>
      </c>
      <c r="L16015" s="34">
        <v>10</v>
      </c>
      <c r="M16015" s="34">
        <v>10</v>
      </c>
      <c r="N16015" s="34">
        <v>14</v>
      </c>
      <c r="O16015" s="34">
        <v>8</v>
      </c>
      <c r="P16015" s="34">
        <v>18</v>
      </c>
      <c r="Q16015" s="34">
        <v>22</v>
      </c>
      <c r="R16015" s="34">
        <v>26</v>
      </c>
      <c r="S16015" s="34">
        <v>23</v>
      </c>
      <c r="T16015" s="34">
        <v>12</v>
      </c>
      <c r="U16015" s="34">
        <v>18</v>
      </c>
      <c r="V16015" s="34">
        <v>19</v>
      </c>
      <c r="W16015" s="34">
        <v>35</v>
      </c>
      <c r="X16015" s="34">
        <v>23</v>
      </c>
      <c r="Y16015" s="34">
        <v>16</v>
      </c>
      <c r="Z16015" s="34">
        <v>29</v>
      </c>
      <c r="AA16015" s="34">
        <v>24</v>
      </c>
      <c r="AB16015" s="34">
        <v>13</v>
      </c>
      <c r="AC16015" s="34">
        <v>54</v>
      </c>
    </row>
    <row r="16016" spans="1:29" x14ac:dyDescent="0.2">
      <c r="A16016" s="34" t="s">
        <v>76509</v>
      </c>
      <c r="B16016" s="34">
        <v>4</v>
      </c>
      <c r="C16016" s="34">
        <v>15</v>
      </c>
      <c r="D16016" s="34">
        <v>11</v>
      </c>
      <c r="E16016" s="34">
        <v>9</v>
      </c>
      <c r="F16016" s="34">
        <v>15</v>
      </c>
      <c r="G16016" s="34">
        <v>12</v>
      </c>
      <c r="H16016" s="34">
        <v>8</v>
      </c>
      <c r="I16016" s="34">
        <v>4</v>
      </c>
      <c r="J16016" s="34">
        <v>11</v>
      </c>
      <c r="K16016" s="34">
        <v>13</v>
      </c>
      <c r="L16016" s="34">
        <v>2</v>
      </c>
      <c r="M16016" s="34">
        <v>6</v>
      </c>
      <c r="N16016" s="34">
        <v>10</v>
      </c>
      <c r="O16016" s="34">
        <v>15</v>
      </c>
      <c r="P16016" s="34">
        <v>6</v>
      </c>
      <c r="Q16016" s="34">
        <v>5</v>
      </c>
      <c r="R16016" s="34">
        <v>11</v>
      </c>
      <c r="S16016" s="34">
        <v>18</v>
      </c>
      <c r="T16016" s="34">
        <v>3</v>
      </c>
      <c r="U16016" s="34">
        <v>9</v>
      </c>
      <c r="V16016" s="34">
        <v>6</v>
      </c>
      <c r="W16016" s="34">
        <v>10</v>
      </c>
      <c r="X16016" s="34">
        <v>17</v>
      </c>
      <c r="Y16016" s="34">
        <v>3</v>
      </c>
      <c r="Z16016" s="34">
        <v>11</v>
      </c>
      <c r="AA16016" s="34">
        <v>24</v>
      </c>
      <c r="AB16016" s="34">
        <v>10</v>
      </c>
      <c r="AC16016" s="34">
        <v>16</v>
      </c>
    </row>
    <row r="16017" spans="1:29" x14ac:dyDescent="0.2">
      <c r="A16017" s="34" t="s">
        <v>76510</v>
      </c>
      <c r="B16017" s="34">
        <v>18</v>
      </c>
      <c r="C16017" s="34">
        <v>36</v>
      </c>
      <c r="D16017" s="34">
        <v>52</v>
      </c>
      <c r="E16017" s="34">
        <v>39</v>
      </c>
      <c r="F16017" s="34">
        <v>49</v>
      </c>
      <c r="G16017" s="34">
        <v>57</v>
      </c>
      <c r="H16017" s="34">
        <v>42</v>
      </c>
      <c r="I16017" s="34">
        <v>25</v>
      </c>
      <c r="J16017" s="34">
        <v>39</v>
      </c>
      <c r="K16017" s="34">
        <v>55</v>
      </c>
      <c r="L16017" s="34">
        <v>16</v>
      </c>
      <c r="M16017" s="34">
        <v>31</v>
      </c>
      <c r="N16017" s="34">
        <v>23</v>
      </c>
      <c r="O16017" s="34">
        <v>26</v>
      </c>
      <c r="P16017" s="34">
        <v>27</v>
      </c>
      <c r="Q16017" s="34">
        <v>50</v>
      </c>
      <c r="R16017" s="34">
        <v>29</v>
      </c>
      <c r="S16017" s="34">
        <v>33</v>
      </c>
      <c r="T16017" s="34">
        <v>22</v>
      </c>
      <c r="U16017" s="34">
        <v>24</v>
      </c>
      <c r="V16017" s="34">
        <v>18</v>
      </c>
      <c r="W16017" s="34">
        <v>34</v>
      </c>
      <c r="X16017" s="34">
        <v>27</v>
      </c>
      <c r="Y16017" s="34">
        <v>30</v>
      </c>
      <c r="Z16017" s="34">
        <v>37</v>
      </c>
      <c r="AA16017" s="34">
        <v>39</v>
      </c>
      <c r="AB16017" s="34">
        <v>20</v>
      </c>
      <c r="AC16017" s="34">
        <v>56</v>
      </c>
    </row>
    <row r="16018" spans="1:29" x14ac:dyDescent="0.2">
      <c r="A16018" s="34" t="s">
        <v>76511</v>
      </c>
      <c r="B16018" s="34">
        <v>3</v>
      </c>
      <c r="C16018" s="34">
        <v>19</v>
      </c>
      <c r="D16018" s="34">
        <v>2</v>
      </c>
      <c r="E16018" s="34">
        <v>31</v>
      </c>
      <c r="F16018" s="34">
        <v>2</v>
      </c>
      <c r="G16018" s="34">
        <v>13</v>
      </c>
      <c r="H16018" s="34">
        <v>3</v>
      </c>
      <c r="I16018" s="34">
        <v>13</v>
      </c>
      <c r="J16018" s="34">
        <v>1</v>
      </c>
      <c r="K16018" s="34">
        <v>13</v>
      </c>
      <c r="L16018" s="34">
        <v>2</v>
      </c>
      <c r="M16018" s="34">
        <v>22</v>
      </c>
      <c r="N16018" s="34">
        <v>0</v>
      </c>
      <c r="O16018" s="34">
        <v>29</v>
      </c>
      <c r="P16018" s="34">
        <v>5</v>
      </c>
      <c r="Q16018" s="34">
        <v>14</v>
      </c>
      <c r="R16018" s="34">
        <v>1</v>
      </c>
      <c r="S16018" s="34">
        <v>11</v>
      </c>
      <c r="T16018" s="34">
        <v>1</v>
      </c>
      <c r="U16018" s="34">
        <v>11</v>
      </c>
      <c r="V16018" s="34">
        <v>3</v>
      </c>
      <c r="W16018" s="34">
        <v>16</v>
      </c>
      <c r="X16018" s="34">
        <v>1</v>
      </c>
      <c r="Y16018" s="34">
        <v>7</v>
      </c>
      <c r="Z16018" s="34">
        <v>3</v>
      </c>
      <c r="AA16018" s="34">
        <v>23</v>
      </c>
      <c r="AB16018" s="34">
        <v>3</v>
      </c>
      <c r="AC16018" s="34">
        <v>25</v>
      </c>
    </row>
    <row r="16019" spans="1:29" x14ac:dyDescent="0.2">
      <c r="A16019" s="34" t="s">
        <v>76512</v>
      </c>
      <c r="B16019" s="34">
        <v>18</v>
      </c>
      <c r="C16019" s="34">
        <v>18</v>
      </c>
      <c r="D16019" s="34">
        <v>27</v>
      </c>
      <c r="E16019" s="34">
        <v>36</v>
      </c>
      <c r="F16019" s="34">
        <v>49</v>
      </c>
      <c r="G16019" s="34">
        <v>4</v>
      </c>
      <c r="H16019" s="34">
        <v>24</v>
      </c>
      <c r="I16019" s="34">
        <v>24</v>
      </c>
      <c r="J16019" s="34">
        <v>17</v>
      </c>
      <c r="K16019" s="34">
        <v>21</v>
      </c>
      <c r="L16019" s="34">
        <v>13</v>
      </c>
      <c r="M16019" s="34">
        <v>23</v>
      </c>
      <c r="N16019" s="34">
        <v>20</v>
      </c>
      <c r="O16019" s="34">
        <v>27</v>
      </c>
      <c r="P16019" s="34">
        <v>23</v>
      </c>
      <c r="Q16019" s="34">
        <v>27</v>
      </c>
      <c r="R16019" s="34">
        <v>21</v>
      </c>
      <c r="S16019" s="34">
        <v>37</v>
      </c>
      <c r="T16019" s="34">
        <v>17</v>
      </c>
      <c r="U16019" s="34">
        <v>22</v>
      </c>
      <c r="V16019" s="34">
        <v>37</v>
      </c>
      <c r="W16019" s="34">
        <v>20</v>
      </c>
      <c r="X16019" s="34">
        <v>23</v>
      </c>
      <c r="Y16019" s="34">
        <v>20</v>
      </c>
      <c r="Z16019" s="34">
        <v>31</v>
      </c>
      <c r="AA16019" s="34">
        <v>16</v>
      </c>
      <c r="AB16019" s="34">
        <v>13</v>
      </c>
      <c r="AC16019" s="34">
        <v>48</v>
      </c>
    </row>
    <row r="16020" spans="1:29" x14ac:dyDescent="0.2">
      <c r="A16020" s="34" t="s">
        <v>76513</v>
      </c>
      <c r="B16020" s="34">
        <v>2</v>
      </c>
      <c r="C16020" s="34">
        <v>7</v>
      </c>
      <c r="D16020" s="34">
        <v>6</v>
      </c>
      <c r="E16020" s="34">
        <v>9</v>
      </c>
      <c r="F16020" s="34">
        <v>4</v>
      </c>
      <c r="G16020" s="34">
        <v>6</v>
      </c>
      <c r="H16020" s="34">
        <v>7</v>
      </c>
      <c r="I16020" s="34">
        <v>11</v>
      </c>
      <c r="J16020" s="34">
        <v>2</v>
      </c>
      <c r="K16020" s="34">
        <v>6</v>
      </c>
      <c r="L16020" s="34">
        <v>1</v>
      </c>
      <c r="M16020" s="34">
        <v>6</v>
      </c>
      <c r="N16020" s="34">
        <v>3</v>
      </c>
      <c r="O16020" s="34">
        <v>6</v>
      </c>
      <c r="P16020" s="34">
        <v>2</v>
      </c>
      <c r="Q16020" s="34">
        <v>15</v>
      </c>
      <c r="R16020" s="34">
        <v>4</v>
      </c>
      <c r="S16020" s="34">
        <v>5</v>
      </c>
      <c r="T16020" s="34">
        <v>4</v>
      </c>
      <c r="U16020" s="34">
        <v>12</v>
      </c>
      <c r="V16020" s="34">
        <v>1</v>
      </c>
      <c r="W16020" s="34">
        <v>4</v>
      </c>
      <c r="X16020" s="34">
        <v>7</v>
      </c>
      <c r="Y16020" s="34">
        <v>4</v>
      </c>
      <c r="Z16020" s="34">
        <v>5</v>
      </c>
      <c r="AA16020" s="34">
        <v>8</v>
      </c>
      <c r="AB16020" s="34">
        <v>4</v>
      </c>
      <c r="AC16020" s="34">
        <v>8</v>
      </c>
    </row>
    <row r="16021" spans="1:29" x14ac:dyDescent="0.2">
      <c r="A16021" s="34" t="s">
        <v>76514</v>
      </c>
      <c r="B16021" s="34">
        <v>12</v>
      </c>
      <c r="C16021" s="34">
        <v>17</v>
      </c>
      <c r="D16021" s="34">
        <v>11</v>
      </c>
      <c r="E16021" s="34">
        <v>22</v>
      </c>
      <c r="F16021" s="34">
        <v>6</v>
      </c>
      <c r="G16021" s="34">
        <v>17</v>
      </c>
      <c r="H16021" s="34">
        <v>3</v>
      </c>
      <c r="I16021" s="34">
        <v>20</v>
      </c>
      <c r="J16021" s="34">
        <v>5</v>
      </c>
      <c r="K16021" s="34">
        <v>44</v>
      </c>
      <c r="L16021" s="34">
        <v>4</v>
      </c>
      <c r="M16021" s="34">
        <v>14</v>
      </c>
      <c r="N16021" s="34">
        <v>5</v>
      </c>
      <c r="O16021" s="34">
        <v>20</v>
      </c>
      <c r="P16021" s="34">
        <v>7</v>
      </c>
      <c r="Q16021" s="34">
        <v>11</v>
      </c>
      <c r="R16021" s="34">
        <v>4</v>
      </c>
      <c r="S16021" s="34">
        <v>33</v>
      </c>
      <c r="T16021" s="34">
        <v>4</v>
      </c>
      <c r="U16021" s="34">
        <v>13</v>
      </c>
      <c r="V16021" s="34">
        <v>14</v>
      </c>
      <c r="W16021" s="34">
        <v>22</v>
      </c>
      <c r="X16021" s="34">
        <v>18</v>
      </c>
      <c r="Y16021" s="34">
        <v>17</v>
      </c>
      <c r="Z16021" s="34">
        <v>15</v>
      </c>
      <c r="AA16021" s="34">
        <v>17</v>
      </c>
      <c r="AB16021" s="34">
        <v>6</v>
      </c>
      <c r="AC16021" s="34">
        <v>15</v>
      </c>
    </row>
    <row r="16022" spans="1:29" x14ac:dyDescent="0.2">
      <c r="A16022" s="34" t="s">
        <v>76515</v>
      </c>
      <c r="B16022" s="34">
        <v>20</v>
      </c>
      <c r="C16022" s="34">
        <v>40</v>
      </c>
      <c r="D16022" s="34">
        <v>64</v>
      </c>
      <c r="E16022" s="34">
        <v>64</v>
      </c>
      <c r="F16022" s="34">
        <v>49</v>
      </c>
      <c r="G16022" s="34">
        <v>44</v>
      </c>
      <c r="H16022" s="34">
        <v>48</v>
      </c>
      <c r="I16022" s="34">
        <v>36</v>
      </c>
      <c r="J16022" s="34">
        <v>32</v>
      </c>
      <c r="K16022" s="34">
        <v>39</v>
      </c>
      <c r="L16022" s="34">
        <v>15</v>
      </c>
      <c r="M16022" s="34">
        <v>36</v>
      </c>
      <c r="N16022" s="34">
        <v>34</v>
      </c>
      <c r="O16022" s="34">
        <v>31</v>
      </c>
      <c r="P16022" s="34">
        <v>29</v>
      </c>
      <c r="Q16022" s="34">
        <v>46</v>
      </c>
      <c r="R16022" s="34">
        <v>36</v>
      </c>
      <c r="S16022" s="34">
        <v>47</v>
      </c>
      <c r="T16022" s="34">
        <v>26</v>
      </c>
      <c r="U16022" s="34">
        <v>29</v>
      </c>
      <c r="V16022" s="34">
        <v>61</v>
      </c>
      <c r="W16022" s="34">
        <v>44</v>
      </c>
      <c r="X16022" s="34">
        <v>47</v>
      </c>
      <c r="Y16022" s="34">
        <v>32</v>
      </c>
      <c r="Z16022" s="34">
        <v>50</v>
      </c>
      <c r="AA16022" s="34">
        <v>53</v>
      </c>
      <c r="AB16022" s="34">
        <v>42</v>
      </c>
      <c r="AC16022" s="34">
        <v>53</v>
      </c>
    </row>
    <row r="16023" spans="1:29" x14ac:dyDescent="0.2">
      <c r="A16023" s="34" t="s">
        <v>76516</v>
      </c>
      <c r="B16023" s="34">
        <v>17</v>
      </c>
      <c r="C16023" s="34">
        <v>44</v>
      </c>
      <c r="D16023" s="34">
        <v>73</v>
      </c>
      <c r="E16023" s="34">
        <v>37</v>
      </c>
      <c r="F16023" s="34">
        <v>58</v>
      </c>
      <c r="G16023" s="34">
        <v>49</v>
      </c>
      <c r="H16023" s="34">
        <v>54</v>
      </c>
      <c r="I16023" s="34">
        <v>28</v>
      </c>
      <c r="J16023" s="34">
        <v>41</v>
      </c>
      <c r="K16023" s="34">
        <v>85</v>
      </c>
      <c r="L16023" s="34">
        <v>16</v>
      </c>
      <c r="M16023" s="34">
        <v>17</v>
      </c>
      <c r="N16023" s="34">
        <v>41</v>
      </c>
      <c r="O16023" s="34">
        <v>9</v>
      </c>
      <c r="P16023" s="34">
        <v>20</v>
      </c>
      <c r="Q16023" s="34">
        <v>60</v>
      </c>
      <c r="R16023" s="34">
        <v>27</v>
      </c>
      <c r="S16023" s="34">
        <v>89</v>
      </c>
      <c r="T16023" s="34">
        <v>26</v>
      </c>
      <c r="U16023" s="34">
        <v>25</v>
      </c>
      <c r="V16023" s="34">
        <v>33</v>
      </c>
      <c r="W16023" s="34">
        <v>16</v>
      </c>
      <c r="X16023" s="34">
        <v>60</v>
      </c>
      <c r="Y16023" s="34">
        <v>60</v>
      </c>
      <c r="Z16023" s="34">
        <v>68</v>
      </c>
      <c r="AA16023" s="34">
        <v>70</v>
      </c>
      <c r="AB16023" s="34">
        <v>28</v>
      </c>
      <c r="AC16023" s="34">
        <v>44</v>
      </c>
    </row>
    <row r="16024" spans="1:29" x14ac:dyDescent="0.2">
      <c r="A16024" s="34" t="s">
        <v>76517</v>
      </c>
      <c r="B16024" s="34">
        <v>17</v>
      </c>
      <c r="C16024" s="34">
        <v>35</v>
      </c>
      <c r="D16024" s="34">
        <v>32</v>
      </c>
      <c r="E16024" s="34">
        <v>26</v>
      </c>
      <c r="F16024" s="34">
        <v>26</v>
      </c>
      <c r="G16024" s="34">
        <v>32</v>
      </c>
      <c r="H16024" s="34">
        <v>21</v>
      </c>
      <c r="I16024" s="34">
        <v>27</v>
      </c>
      <c r="J16024" s="34">
        <v>24</v>
      </c>
      <c r="K16024" s="34">
        <v>26</v>
      </c>
      <c r="L16024" s="34">
        <v>15</v>
      </c>
      <c r="M16024" s="34">
        <v>26</v>
      </c>
      <c r="N16024" s="34">
        <v>26</v>
      </c>
      <c r="O16024" s="34">
        <v>24</v>
      </c>
      <c r="P16024" s="34">
        <v>33</v>
      </c>
      <c r="Q16024" s="34">
        <v>29</v>
      </c>
      <c r="R16024" s="34">
        <v>30</v>
      </c>
      <c r="S16024" s="34">
        <v>41</v>
      </c>
      <c r="T16024" s="34">
        <v>17</v>
      </c>
      <c r="U16024" s="34">
        <v>31</v>
      </c>
      <c r="V16024" s="34">
        <v>21</v>
      </c>
      <c r="W16024" s="34">
        <v>21</v>
      </c>
      <c r="X16024" s="34">
        <v>27</v>
      </c>
      <c r="Y16024" s="34">
        <v>19</v>
      </c>
      <c r="Z16024" s="34">
        <v>29</v>
      </c>
      <c r="AA16024" s="34">
        <v>36</v>
      </c>
      <c r="AB16024" s="34">
        <v>28</v>
      </c>
      <c r="AC16024" s="34">
        <v>41</v>
      </c>
    </row>
    <row r="16025" spans="1:29" x14ac:dyDescent="0.2">
      <c r="A16025" s="34" t="s">
        <v>76518</v>
      </c>
      <c r="B16025" s="34">
        <v>44</v>
      </c>
      <c r="C16025" s="34">
        <v>112</v>
      </c>
      <c r="D16025" s="34">
        <v>85</v>
      </c>
      <c r="E16025" s="34">
        <v>109</v>
      </c>
      <c r="F16025" s="34">
        <v>90</v>
      </c>
      <c r="G16025" s="34">
        <v>93</v>
      </c>
      <c r="H16025" s="34">
        <v>74</v>
      </c>
      <c r="I16025" s="34">
        <v>93</v>
      </c>
      <c r="J16025" s="34">
        <v>61</v>
      </c>
      <c r="K16025" s="34">
        <v>162</v>
      </c>
      <c r="L16025" s="34">
        <v>51</v>
      </c>
      <c r="M16025" s="34">
        <v>106</v>
      </c>
      <c r="N16025" s="34">
        <v>77</v>
      </c>
      <c r="O16025" s="34">
        <v>120</v>
      </c>
      <c r="P16025" s="34">
        <v>74</v>
      </c>
      <c r="Q16025" s="34">
        <v>104</v>
      </c>
      <c r="R16025" s="34">
        <v>107</v>
      </c>
      <c r="S16025" s="34">
        <v>135</v>
      </c>
      <c r="T16025" s="34">
        <v>40</v>
      </c>
      <c r="U16025" s="34">
        <v>107</v>
      </c>
      <c r="V16025" s="34">
        <v>106</v>
      </c>
      <c r="W16025" s="34">
        <v>91</v>
      </c>
      <c r="X16025" s="34">
        <v>97</v>
      </c>
      <c r="Y16025" s="34">
        <v>113</v>
      </c>
      <c r="Z16025" s="34">
        <v>110</v>
      </c>
      <c r="AA16025" s="34">
        <v>133</v>
      </c>
      <c r="AB16025" s="34">
        <v>86</v>
      </c>
      <c r="AC16025" s="34">
        <v>183</v>
      </c>
    </row>
    <row r="16026" spans="1:29" x14ac:dyDescent="0.2">
      <c r="A16026" s="34" t="s">
        <v>76519</v>
      </c>
      <c r="B16026" s="34">
        <v>9</v>
      </c>
      <c r="C16026" s="34">
        <v>4</v>
      </c>
      <c r="D16026" s="34">
        <v>8</v>
      </c>
      <c r="E16026" s="34">
        <v>1</v>
      </c>
      <c r="F16026" s="34">
        <v>2</v>
      </c>
      <c r="G16026" s="34">
        <v>4</v>
      </c>
      <c r="H16026" s="34">
        <v>3</v>
      </c>
      <c r="I16026" s="34">
        <v>0</v>
      </c>
      <c r="J16026" s="34">
        <v>3</v>
      </c>
      <c r="K16026" s="34">
        <v>1</v>
      </c>
      <c r="L16026" s="34">
        <v>2</v>
      </c>
      <c r="M16026" s="34">
        <v>0</v>
      </c>
      <c r="N16026" s="34">
        <v>2</v>
      </c>
      <c r="O16026" s="34">
        <v>4</v>
      </c>
      <c r="P16026" s="34">
        <v>2</v>
      </c>
      <c r="Q16026" s="34">
        <v>3</v>
      </c>
      <c r="R16026" s="34">
        <v>0</v>
      </c>
      <c r="S16026" s="34">
        <v>2</v>
      </c>
      <c r="T16026" s="34">
        <v>2</v>
      </c>
      <c r="U16026" s="34">
        <v>3</v>
      </c>
      <c r="V16026" s="34">
        <v>5</v>
      </c>
      <c r="W16026" s="34">
        <v>1</v>
      </c>
      <c r="X16026" s="34">
        <v>0</v>
      </c>
      <c r="Y16026" s="34">
        <v>5</v>
      </c>
      <c r="Z16026" s="34">
        <v>0</v>
      </c>
      <c r="AA16026" s="34">
        <v>2</v>
      </c>
      <c r="AB16026" s="34">
        <v>12</v>
      </c>
      <c r="AC16026" s="34">
        <v>3</v>
      </c>
    </row>
    <row r="16027" spans="1:29" x14ac:dyDescent="0.2">
      <c r="A16027" s="34" t="s">
        <v>76520</v>
      </c>
      <c r="B16027" s="34">
        <v>25</v>
      </c>
      <c r="C16027" s="34">
        <v>40</v>
      </c>
      <c r="D16027" s="34">
        <v>56</v>
      </c>
      <c r="E16027" s="34">
        <v>21</v>
      </c>
      <c r="F16027" s="34">
        <v>28</v>
      </c>
      <c r="G16027" s="34">
        <v>28</v>
      </c>
      <c r="H16027" s="34">
        <v>34</v>
      </c>
      <c r="I16027" s="34">
        <v>43</v>
      </c>
      <c r="J16027" s="34">
        <v>32</v>
      </c>
      <c r="K16027" s="34">
        <v>32</v>
      </c>
      <c r="L16027" s="34">
        <v>24</v>
      </c>
      <c r="M16027" s="34">
        <v>27</v>
      </c>
      <c r="N16027" s="34">
        <v>21</v>
      </c>
      <c r="O16027" s="34">
        <v>37</v>
      </c>
      <c r="P16027" s="34">
        <v>10</v>
      </c>
      <c r="Q16027" s="34">
        <v>55</v>
      </c>
      <c r="R16027" s="34">
        <v>27</v>
      </c>
      <c r="S16027" s="34">
        <v>47</v>
      </c>
      <c r="T16027" s="34">
        <v>12</v>
      </c>
      <c r="U16027" s="34">
        <v>33</v>
      </c>
      <c r="V16027" s="34">
        <v>20</v>
      </c>
      <c r="W16027" s="34">
        <v>37</v>
      </c>
      <c r="X16027" s="34">
        <v>32</v>
      </c>
      <c r="Y16027" s="34">
        <v>28</v>
      </c>
      <c r="Z16027" s="34">
        <v>34</v>
      </c>
      <c r="AA16027" s="34">
        <v>43</v>
      </c>
      <c r="AB16027" s="34">
        <v>35</v>
      </c>
      <c r="AC16027" s="34">
        <v>76</v>
      </c>
    </row>
    <row r="16028" spans="1:29" x14ac:dyDescent="0.2">
      <c r="A16028" s="34" t="s">
        <v>76521</v>
      </c>
      <c r="B16028" s="34">
        <v>24</v>
      </c>
      <c r="C16028" s="34">
        <v>31</v>
      </c>
      <c r="D16028" s="34">
        <v>33</v>
      </c>
      <c r="E16028" s="34">
        <v>61</v>
      </c>
      <c r="F16028" s="34">
        <v>20</v>
      </c>
      <c r="G16028" s="34">
        <v>65</v>
      </c>
      <c r="H16028" s="34">
        <v>24</v>
      </c>
      <c r="I16028" s="34">
        <v>45</v>
      </c>
      <c r="J16028" s="34">
        <v>26</v>
      </c>
      <c r="K16028" s="34">
        <v>47</v>
      </c>
      <c r="L16028" s="34">
        <v>24</v>
      </c>
      <c r="M16028" s="34">
        <v>28</v>
      </c>
      <c r="N16028" s="34">
        <v>22</v>
      </c>
      <c r="O16028" s="34">
        <v>11</v>
      </c>
      <c r="P16028" s="34">
        <v>28</v>
      </c>
      <c r="Q16028" s="34">
        <v>59</v>
      </c>
      <c r="R16028" s="34">
        <v>36</v>
      </c>
      <c r="S16028" s="34">
        <v>49</v>
      </c>
      <c r="T16028" s="34">
        <v>27</v>
      </c>
      <c r="U16028" s="34">
        <v>20</v>
      </c>
      <c r="V16028" s="34">
        <v>36</v>
      </c>
      <c r="W16028" s="34">
        <v>35</v>
      </c>
      <c r="X16028" s="34">
        <v>17</v>
      </c>
      <c r="Y16028" s="34">
        <v>40</v>
      </c>
      <c r="Z16028" s="34">
        <v>28</v>
      </c>
      <c r="AA16028" s="34">
        <v>45</v>
      </c>
      <c r="AB16028" s="34">
        <v>27</v>
      </c>
      <c r="AC16028" s="34">
        <v>45</v>
      </c>
    </row>
    <row r="16029" spans="1:29" x14ac:dyDescent="0.2">
      <c r="A16029" s="34" t="s">
        <v>76522</v>
      </c>
      <c r="B16029" s="34">
        <v>7</v>
      </c>
      <c r="C16029" s="34">
        <v>18</v>
      </c>
      <c r="D16029" s="34">
        <v>8</v>
      </c>
      <c r="E16029" s="34">
        <v>5</v>
      </c>
      <c r="F16029" s="34">
        <v>7</v>
      </c>
      <c r="G16029" s="34">
        <v>3</v>
      </c>
      <c r="H16029" s="34">
        <v>7</v>
      </c>
      <c r="I16029" s="34">
        <v>4</v>
      </c>
      <c r="J16029" s="34">
        <v>5</v>
      </c>
      <c r="K16029" s="34">
        <v>6</v>
      </c>
      <c r="L16029" s="34">
        <v>2</v>
      </c>
      <c r="M16029" s="34">
        <v>2</v>
      </c>
      <c r="N16029" s="34">
        <v>8</v>
      </c>
      <c r="O16029" s="34">
        <v>7</v>
      </c>
      <c r="P16029" s="34">
        <v>11</v>
      </c>
      <c r="Q16029" s="34">
        <v>8</v>
      </c>
      <c r="R16029" s="34">
        <v>9</v>
      </c>
      <c r="S16029" s="34">
        <v>10</v>
      </c>
      <c r="T16029" s="34">
        <v>6</v>
      </c>
      <c r="U16029" s="34">
        <v>8</v>
      </c>
      <c r="V16029" s="34">
        <v>9</v>
      </c>
      <c r="W16029" s="34">
        <v>17</v>
      </c>
      <c r="X16029" s="34">
        <v>11</v>
      </c>
      <c r="Y16029" s="34">
        <v>6</v>
      </c>
      <c r="Z16029" s="34">
        <v>8</v>
      </c>
      <c r="AA16029" s="34">
        <v>18</v>
      </c>
      <c r="AB16029" s="34">
        <v>9</v>
      </c>
      <c r="AC16029" s="34">
        <v>22</v>
      </c>
    </row>
    <row r="16030" spans="1:29" x14ac:dyDescent="0.2">
      <c r="A16030" s="34" t="s">
        <v>76523</v>
      </c>
      <c r="B16030" s="34">
        <v>17</v>
      </c>
      <c r="C16030" s="34">
        <v>35</v>
      </c>
      <c r="D16030" s="34">
        <v>29</v>
      </c>
      <c r="E16030" s="34">
        <v>48</v>
      </c>
      <c r="F16030" s="34">
        <v>31</v>
      </c>
      <c r="G16030" s="34">
        <v>50</v>
      </c>
      <c r="H16030" s="34">
        <v>41</v>
      </c>
      <c r="I16030" s="34">
        <v>18</v>
      </c>
      <c r="J16030" s="34">
        <v>17</v>
      </c>
      <c r="K16030" s="34">
        <v>37</v>
      </c>
      <c r="L16030" s="34">
        <v>13</v>
      </c>
      <c r="M16030" s="34">
        <v>38</v>
      </c>
      <c r="N16030" s="34">
        <v>33</v>
      </c>
      <c r="O16030" s="34">
        <v>23</v>
      </c>
      <c r="P16030" s="34">
        <v>19</v>
      </c>
      <c r="Q16030" s="34">
        <v>41</v>
      </c>
      <c r="R16030" s="34">
        <v>24</v>
      </c>
      <c r="S16030" s="34">
        <v>61</v>
      </c>
      <c r="T16030" s="34">
        <v>26</v>
      </c>
      <c r="U16030" s="34">
        <v>23</v>
      </c>
      <c r="V16030" s="34">
        <v>35</v>
      </c>
      <c r="W16030" s="34">
        <v>19</v>
      </c>
      <c r="X16030" s="34">
        <v>29</v>
      </c>
      <c r="Y16030" s="34">
        <v>32</v>
      </c>
      <c r="Z16030" s="34">
        <v>19</v>
      </c>
      <c r="AA16030" s="34">
        <v>55</v>
      </c>
      <c r="AB16030" s="34">
        <v>21</v>
      </c>
      <c r="AC16030" s="34">
        <v>81</v>
      </c>
    </row>
    <row r="16031" spans="1:29" x14ac:dyDescent="0.2">
      <c r="A16031" s="34" t="s">
        <v>76524</v>
      </c>
      <c r="B16031" s="34">
        <v>23</v>
      </c>
      <c r="C16031" s="34">
        <v>51</v>
      </c>
      <c r="D16031" s="34">
        <v>33</v>
      </c>
      <c r="E16031" s="34">
        <v>39</v>
      </c>
      <c r="F16031" s="34">
        <v>27</v>
      </c>
      <c r="G16031" s="34">
        <v>46</v>
      </c>
      <c r="H16031" s="34">
        <v>26</v>
      </c>
      <c r="I16031" s="34">
        <v>37</v>
      </c>
      <c r="J16031" s="34">
        <v>28</v>
      </c>
      <c r="K16031" s="34">
        <v>43</v>
      </c>
      <c r="L16031" s="34">
        <v>16</v>
      </c>
      <c r="M16031" s="34">
        <v>38</v>
      </c>
      <c r="N16031" s="34">
        <v>32</v>
      </c>
      <c r="O16031" s="34">
        <v>36</v>
      </c>
      <c r="P16031" s="34">
        <v>30</v>
      </c>
      <c r="Q16031" s="34">
        <v>39</v>
      </c>
      <c r="R16031" s="34">
        <v>41</v>
      </c>
      <c r="S16031" s="34">
        <v>44</v>
      </c>
      <c r="T16031" s="34">
        <v>28</v>
      </c>
      <c r="U16031" s="34">
        <v>35</v>
      </c>
      <c r="V16031" s="34">
        <v>34</v>
      </c>
      <c r="W16031" s="34">
        <v>35</v>
      </c>
      <c r="X16031" s="34">
        <v>25</v>
      </c>
      <c r="Y16031" s="34">
        <v>38</v>
      </c>
      <c r="Z16031" s="34">
        <v>44</v>
      </c>
      <c r="AA16031" s="34">
        <v>54</v>
      </c>
      <c r="AB16031" s="34">
        <v>19</v>
      </c>
      <c r="AC16031" s="34">
        <v>70</v>
      </c>
    </row>
    <row r="16032" spans="1:29" x14ac:dyDescent="0.2">
      <c r="A16032" s="34" t="s">
        <v>76525</v>
      </c>
      <c r="B16032" s="34">
        <v>35</v>
      </c>
      <c r="C16032" s="34">
        <v>45</v>
      </c>
      <c r="D16032" s="34">
        <v>41</v>
      </c>
      <c r="E16032" s="34">
        <v>47</v>
      </c>
      <c r="F16032" s="34">
        <v>22</v>
      </c>
      <c r="G16032" s="34">
        <v>58</v>
      </c>
      <c r="H16032" s="34">
        <v>28</v>
      </c>
      <c r="I16032" s="34">
        <v>51</v>
      </c>
      <c r="J16032" s="34">
        <v>25</v>
      </c>
      <c r="K16032" s="34">
        <v>41</v>
      </c>
      <c r="L16032" s="34">
        <v>17</v>
      </c>
      <c r="M16032" s="34">
        <v>24</v>
      </c>
      <c r="N16032" s="34">
        <v>24</v>
      </c>
      <c r="O16032" s="34">
        <v>42</v>
      </c>
      <c r="P16032" s="34">
        <v>19</v>
      </c>
      <c r="Q16032" s="34">
        <v>62</v>
      </c>
      <c r="R16032" s="34">
        <v>35</v>
      </c>
      <c r="S16032" s="34">
        <v>63</v>
      </c>
      <c r="T16032" s="34">
        <v>27</v>
      </c>
      <c r="U16032" s="34">
        <v>29</v>
      </c>
      <c r="V16032" s="34">
        <v>32</v>
      </c>
      <c r="W16032" s="34">
        <v>41</v>
      </c>
      <c r="X16032" s="34">
        <v>18</v>
      </c>
      <c r="Y16032" s="34">
        <v>61</v>
      </c>
      <c r="Z16032" s="34">
        <v>20</v>
      </c>
      <c r="AA16032" s="34">
        <v>53</v>
      </c>
      <c r="AB16032" s="34">
        <v>34</v>
      </c>
      <c r="AC16032" s="34">
        <v>56</v>
      </c>
    </row>
    <row r="16033" spans="1:29" x14ac:dyDescent="0.2">
      <c r="A16033" s="34" t="s">
        <v>76526</v>
      </c>
      <c r="B16033" s="34">
        <v>22</v>
      </c>
      <c r="C16033" s="34">
        <v>71</v>
      </c>
      <c r="D16033" s="34">
        <v>68</v>
      </c>
      <c r="E16033" s="34">
        <v>78</v>
      </c>
      <c r="F16033" s="34">
        <v>49</v>
      </c>
      <c r="G16033" s="34">
        <v>73</v>
      </c>
      <c r="H16033" s="34">
        <v>66</v>
      </c>
      <c r="I16033" s="34">
        <v>41</v>
      </c>
      <c r="J16033" s="34">
        <v>36</v>
      </c>
      <c r="K16033" s="34">
        <v>65</v>
      </c>
      <c r="L16033" s="34">
        <v>28</v>
      </c>
      <c r="M16033" s="34">
        <v>66</v>
      </c>
      <c r="N16033" s="34">
        <v>42</v>
      </c>
      <c r="O16033" s="34">
        <v>41</v>
      </c>
      <c r="P16033" s="34">
        <v>39</v>
      </c>
      <c r="Q16033" s="34">
        <v>76</v>
      </c>
      <c r="R16033" s="34">
        <v>78</v>
      </c>
      <c r="S16033" s="34">
        <v>51</v>
      </c>
      <c r="T16033" s="34">
        <v>60</v>
      </c>
      <c r="U16033" s="34">
        <v>59</v>
      </c>
      <c r="V16033" s="34">
        <v>54</v>
      </c>
      <c r="W16033" s="34">
        <v>73</v>
      </c>
      <c r="X16033" s="34">
        <v>47</v>
      </c>
      <c r="Y16033" s="34">
        <v>58</v>
      </c>
      <c r="Z16033" s="34">
        <v>32</v>
      </c>
      <c r="AA16033" s="34">
        <v>69</v>
      </c>
      <c r="AB16033" s="34">
        <v>53</v>
      </c>
      <c r="AC16033" s="34">
        <v>137</v>
      </c>
    </row>
    <row r="16034" spans="1:29" x14ac:dyDescent="0.2">
      <c r="A16034" s="34" t="s">
        <v>76527</v>
      </c>
      <c r="B16034" s="34">
        <v>27</v>
      </c>
      <c r="C16034" s="34">
        <v>46</v>
      </c>
      <c r="D16034" s="34">
        <v>47</v>
      </c>
      <c r="E16034" s="34">
        <v>45</v>
      </c>
      <c r="F16034" s="34">
        <v>30</v>
      </c>
      <c r="G16034" s="34">
        <v>50</v>
      </c>
      <c r="H16034" s="34">
        <v>37</v>
      </c>
      <c r="I16034" s="34">
        <v>35</v>
      </c>
      <c r="J16034" s="34">
        <v>33</v>
      </c>
      <c r="K16034" s="34">
        <v>31</v>
      </c>
      <c r="L16034" s="34">
        <v>19</v>
      </c>
      <c r="M16034" s="34">
        <v>31</v>
      </c>
      <c r="N16034" s="34">
        <v>19</v>
      </c>
      <c r="O16034" s="34">
        <v>26</v>
      </c>
      <c r="P16034" s="34">
        <v>25</v>
      </c>
      <c r="Q16034" s="34">
        <v>45</v>
      </c>
      <c r="R16034" s="34">
        <v>32</v>
      </c>
      <c r="S16034" s="34">
        <v>44</v>
      </c>
      <c r="T16034" s="34">
        <v>25</v>
      </c>
      <c r="U16034" s="34">
        <v>42</v>
      </c>
      <c r="V16034" s="34">
        <v>37</v>
      </c>
      <c r="W16034" s="34">
        <v>56</v>
      </c>
      <c r="X16034" s="34">
        <v>43</v>
      </c>
      <c r="Y16034" s="34">
        <v>39</v>
      </c>
      <c r="Z16034" s="34">
        <v>37</v>
      </c>
      <c r="AA16034" s="34">
        <v>38</v>
      </c>
      <c r="AB16034" s="34">
        <v>18</v>
      </c>
      <c r="AC16034" s="34">
        <v>75</v>
      </c>
    </row>
    <row r="16035" spans="1:29" x14ac:dyDescent="0.2">
      <c r="A16035" s="34" t="s">
        <v>76528</v>
      </c>
      <c r="B16035" s="34">
        <v>12</v>
      </c>
      <c r="C16035" s="34">
        <v>23</v>
      </c>
      <c r="D16035" s="34">
        <v>11</v>
      </c>
      <c r="E16035" s="34">
        <v>26</v>
      </c>
      <c r="F16035" s="34">
        <v>13</v>
      </c>
      <c r="G16035" s="34">
        <v>14</v>
      </c>
      <c r="H16035" s="34">
        <v>12</v>
      </c>
      <c r="I16035" s="34">
        <v>26</v>
      </c>
      <c r="J16035" s="34">
        <v>10</v>
      </c>
      <c r="K16035" s="34">
        <v>23</v>
      </c>
      <c r="L16035" s="34">
        <v>6</v>
      </c>
      <c r="M16035" s="34">
        <v>23</v>
      </c>
      <c r="N16035" s="34">
        <v>17</v>
      </c>
      <c r="O16035" s="34">
        <v>18</v>
      </c>
      <c r="P16035" s="34">
        <v>12</v>
      </c>
      <c r="Q16035" s="34">
        <v>21</v>
      </c>
      <c r="R16035" s="34">
        <v>10</v>
      </c>
      <c r="S16035" s="34">
        <v>30</v>
      </c>
      <c r="T16035" s="34">
        <v>7</v>
      </c>
      <c r="U16035" s="34">
        <v>22</v>
      </c>
      <c r="V16035" s="34">
        <v>23</v>
      </c>
      <c r="W16035" s="34">
        <v>27</v>
      </c>
      <c r="X16035" s="34">
        <v>41</v>
      </c>
      <c r="Y16035" s="34">
        <v>15</v>
      </c>
      <c r="Z16035" s="34">
        <v>14</v>
      </c>
      <c r="AA16035" s="34">
        <v>47</v>
      </c>
      <c r="AB16035" s="34">
        <v>9</v>
      </c>
      <c r="AC16035" s="34">
        <v>37</v>
      </c>
    </row>
    <row r="16036" spans="1:29" x14ac:dyDescent="0.2">
      <c r="A16036" s="34" t="s">
        <v>76529</v>
      </c>
      <c r="B16036" s="34">
        <v>8</v>
      </c>
      <c r="C16036" s="34">
        <v>23</v>
      </c>
      <c r="D16036" s="34">
        <v>24</v>
      </c>
      <c r="E16036" s="34">
        <v>21</v>
      </c>
      <c r="F16036" s="34">
        <v>13</v>
      </c>
      <c r="G16036" s="34">
        <v>18</v>
      </c>
      <c r="H16036" s="34">
        <v>7</v>
      </c>
      <c r="I16036" s="34">
        <v>18</v>
      </c>
      <c r="J16036" s="34">
        <v>6</v>
      </c>
      <c r="K16036" s="34">
        <v>26</v>
      </c>
      <c r="L16036" s="34">
        <v>4</v>
      </c>
      <c r="M16036" s="34">
        <v>14</v>
      </c>
      <c r="N16036" s="34">
        <v>11</v>
      </c>
      <c r="O16036" s="34">
        <v>14</v>
      </c>
      <c r="P16036" s="34">
        <v>16</v>
      </c>
      <c r="Q16036" s="34">
        <v>15</v>
      </c>
      <c r="R16036" s="34">
        <v>11</v>
      </c>
      <c r="S16036" s="34">
        <v>21</v>
      </c>
      <c r="T16036" s="34">
        <v>8</v>
      </c>
      <c r="U16036" s="34">
        <v>13</v>
      </c>
      <c r="V16036" s="34">
        <v>23</v>
      </c>
      <c r="W16036" s="34">
        <v>10</v>
      </c>
      <c r="X16036" s="34">
        <v>15</v>
      </c>
      <c r="Y16036" s="34">
        <v>12</v>
      </c>
      <c r="Z16036" s="34">
        <v>29</v>
      </c>
      <c r="AA16036" s="34">
        <v>19</v>
      </c>
      <c r="AB16036" s="34">
        <v>11</v>
      </c>
      <c r="AC16036" s="34">
        <v>26</v>
      </c>
    </row>
    <row r="16037" spans="1:29" x14ac:dyDescent="0.2">
      <c r="A16037" s="34" t="s">
        <v>76530</v>
      </c>
      <c r="B16037" s="34">
        <v>9</v>
      </c>
      <c r="C16037" s="34">
        <v>5</v>
      </c>
      <c r="D16037" s="34">
        <v>10</v>
      </c>
      <c r="E16037" s="34">
        <v>1</v>
      </c>
      <c r="F16037" s="34">
        <v>7</v>
      </c>
      <c r="G16037" s="34">
        <v>3</v>
      </c>
      <c r="H16037" s="34">
        <v>9</v>
      </c>
      <c r="I16037" s="34">
        <v>5</v>
      </c>
      <c r="J16037" s="34">
        <v>5</v>
      </c>
      <c r="K16037" s="34">
        <v>12</v>
      </c>
      <c r="L16037" s="34">
        <v>0</v>
      </c>
      <c r="M16037" s="34">
        <v>1</v>
      </c>
      <c r="N16037" s="34">
        <v>7</v>
      </c>
      <c r="O16037" s="34">
        <v>2</v>
      </c>
      <c r="P16037" s="34">
        <v>7</v>
      </c>
      <c r="Q16037" s="34">
        <v>3</v>
      </c>
      <c r="R16037" s="34">
        <v>8</v>
      </c>
      <c r="S16037" s="34">
        <v>7</v>
      </c>
      <c r="T16037" s="34">
        <v>1</v>
      </c>
      <c r="U16037" s="34">
        <v>1</v>
      </c>
      <c r="V16037" s="34">
        <v>11</v>
      </c>
      <c r="W16037" s="34">
        <v>3</v>
      </c>
      <c r="X16037" s="34">
        <v>8</v>
      </c>
      <c r="Y16037" s="34">
        <v>3</v>
      </c>
      <c r="Z16037" s="34">
        <v>3</v>
      </c>
      <c r="AA16037" s="34">
        <v>7</v>
      </c>
      <c r="AB16037" s="34">
        <v>10</v>
      </c>
      <c r="AC16037" s="34">
        <v>8</v>
      </c>
    </row>
    <row r="16038" spans="1:29" x14ac:dyDescent="0.2">
      <c r="A16038" s="34" t="s">
        <v>76531</v>
      </c>
      <c r="B16038" s="34">
        <v>7</v>
      </c>
      <c r="C16038" s="34">
        <v>14</v>
      </c>
      <c r="D16038" s="34">
        <v>26</v>
      </c>
      <c r="E16038" s="34">
        <v>18</v>
      </c>
      <c r="F16038" s="34">
        <v>12</v>
      </c>
      <c r="G16038" s="34">
        <v>17</v>
      </c>
      <c r="H16038" s="34">
        <v>11</v>
      </c>
      <c r="I16038" s="34">
        <v>12</v>
      </c>
      <c r="J16038" s="34">
        <v>8</v>
      </c>
      <c r="K16038" s="34">
        <v>15</v>
      </c>
      <c r="L16038" s="34">
        <v>3</v>
      </c>
      <c r="M16038" s="34">
        <v>12</v>
      </c>
      <c r="N16038" s="34">
        <v>7</v>
      </c>
      <c r="O16038" s="34">
        <v>7</v>
      </c>
      <c r="P16038" s="34">
        <v>11</v>
      </c>
      <c r="Q16038" s="34">
        <v>23</v>
      </c>
      <c r="R16038" s="34">
        <v>9</v>
      </c>
      <c r="S16038" s="34">
        <v>10</v>
      </c>
      <c r="T16038" s="34">
        <v>3</v>
      </c>
      <c r="U16038" s="34">
        <v>5</v>
      </c>
      <c r="V16038" s="34">
        <v>6</v>
      </c>
      <c r="W16038" s="34">
        <v>14</v>
      </c>
      <c r="X16038" s="34">
        <v>34</v>
      </c>
      <c r="Y16038" s="34">
        <v>16</v>
      </c>
      <c r="Z16038" s="34">
        <v>17</v>
      </c>
      <c r="AA16038" s="34">
        <v>19</v>
      </c>
      <c r="AB16038" s="34">
        <v>17</v>
      </c>
      <c r="AC16038" s="34">
        <v>21</v>
      </c>
    </row>
    <row r="16039" spans="1:29" x14ac:dyDescent="0.2">
      <c r="A16039" s="34" t="s">
        <v>76532</v>
      </c>
      <c r="B16039" s="34">
        <v>10</v>
      </c>
      <c r="C16039" s="34">
        <v>39</v>
      </c>
      <c r="D16039" s="34">
        <v>41</v>
      </c>
      <c r="E16039" s="34">
        <v>37</v>
      </c>
      <c r="F16039" s="34">
        <v>20</v>
      </c>
      <c r="G16039" s="34">
        <v>31</v>
      </c>
      <c r="H16039" s="34">
        <v>24</v>
      </c>
      <c r="I16039" s="34">
        <v>31</v>
      </c>
      <c r="J16039" s="34">
        <v>20</v>
      </c>
      <c r="K16039" s="34">
        <v>31</v>
      </c>
      <c r="L16039" s="34">
        <v>12</v>
      </c>
      <c r="M16039" s="34">
        <v>22</v>
      </c>
      <c r="N16039" s="34">
        <v>23</v>
      </c>
      <c r="O16039" s="34">
        <v>24</v>
      </c>
      <c r="P16039" s="34">
        <v>22</v>
      </c>
      <c r="Q16039" s="34">
        <v>29</v>
      </c>
      <c r="R16039" s="34">
        <v>18</v>
      </c>
      <c r="S16039" s="34">
        <v>34</v>
      </c>
      <c r="T16039" s="34">
        <v>11</v>
      </c>
      <c r="U16039" s="34">
        <v>12</v>
      </c>
      <c r="V16039" s="34">
        <v>28</v>
      </c>
      <c r="W16039" s="34">
        <v>14</v>
      </c>
      <c r="X16039" s="34">
        <v>37</v>
      </c>
      <c r="Y16039" s="34">
        <v>11</v>
      </c>
      <c r="Z16039" s="34">
        <v>45</v>
      </c>
      <c r="AA16039" s="34">
        <v>44</v>
      </c>
      <c r="AB16039" s="34">
        <v>19</v>
      </c>
      <c r="AC16039" s="34">
        <v>48</v>
      </c>
    </row>
    <row r="16040" spans="1:29" x14ac:dyDescent="0.2">
      <c r="A16040" s="34" t="s">
        <v>76533</v>
      </c>
      <c r="B16040" s="34">
        <v>14</v>
      </c>
      <c r="C16040" s="34">
        <v>24</v>
      </c>
      <c r="D16040" s="34">
        <v>43</v>
      </c>
      <c r="E16040" s="34">
        <v>33</v>
      </c>
      <c r="F16040" s="34">
        <v>26</v>
      </c>
      <c r="G16040" s="34">
        <v>23</v>
      </c>
      <c r="H16040" s="34">
        <v>31</v>
      </c>
      <c r="I16040" s="34">
        <v>16</v>
      </c>
      <c r="J16040" s="34">
        <v>21</v>
      </c>
      <c r="K16040" s="34">
        <v>36</v>
      </c>
      <c r="L16040" s="34">
        <v>17</v>
      </c>
      <c r="M16040" s="34">
        <v>22</v>
      </c>
      <c r="N16040" s="34">
        <v>30</v>
      </c>
      <c r="O16040" s="34">
        <v>22</v>
      </c>
      <c r="P16040" s="34">
        <v>26</v>
      </c>
      <c r="Q16040" s="34">
        <v>31</v>
      </c>
      <c r="R16040" s="34">
        <v>56</v>
      </c>
      <c r="S16040" s="34">
        <v>19</v>
      </c>
      <c r="T16040" s="34">
        <v>15</v>
      </c>
      <c r="U16040" s="34">
        <v>23</v>
      </c>
      <c r="V16040" s="34">
        <v>27</v>
      </c>
      <c r="W16040" s="34">
        <v>30</v>
      </c>
      <c r="X16040" s="34">
        <v>36</v>
      </c>
      <c r="Y16040" s="34">
        <v>17</v>
      </c>
      <c r="Z16040" s="34">
        <v>37</v>
      </c>
      <c r="AA16040" s="34">
        <v>22</v>
      </c>
      <c r="AB16040" s="34">
        <v>20</v>
      </c>
      <c r="AC16040" s="34">
        <v>38</v>
      </c>
    </row>
    <row r="16041" spans="1:29" x14ac:dyDescent="0.2">
      <c r="A16041" s="34" t="s">
        <v>76534</v>
      </c>
      <c r="B16041" s="34">
        <v>6</v>
      </c>
      <c r="C16041" s="34">
        <v>1</v>
      </c>
      <c r="D16041" s="34">
        <v>14</v>
      </c>
      <c r="E16041" s="34">
        <v>19</v>
      </c>
      <c r="F16041" s="34">
        <v>9</v>
      </c>
      <c r="G16041" s="34">
        <v>4</v>
      </c>
      <c r="H16041" s="34">
        <v>10</v>
      </c>
      <c r="I16041" s="34">
        <v>7</v>
      </c>
      <c r="J16041" s="34">
        <v>5</v>
      </c>
      <c r="K16041" s="34">
        <v>14</v>
      </c>
      <c r="L16041" s="34">
        <v>1</v>
      </c>
      <c r="M16041" s="34">
        <v>9</v>
      </c>
      <c r="N16041" s="34">
        <v>16</v>
      </c>
      <c r="O16041" s="34">
        <v>5</v>
      </c>
      <c r="P16041" s="34">
        <v>5</v>
      </c>
      <c r="Q16041" s="34">
        <v>4</v>
      </c>
      <c r="R16041" s="34">
        <v>12</v>
      </c>
      <c r="S16041" s="34">
        <v>3</v>
      </c>
      <c r="T16041" s="34">
        <v>8</v>
      </c>
      <c r="U16041" s="34">
        <v>6</v>
      </c>
      <c r="V16041" s="34">
        <v>12</v>
      </c>
      <c r="W16041" s="34">
        <v>3</v>
      </c>
      <c r="X16041" s="34">
        <v>12</v>
      </c>
      <c r="Y16041" s="34">
        <v>1</v>
      </c>
      <c r="Z16041" s="34">
        <v>10</v>
      </c>
      <c r="AA16041" s="34">
        <v>16</v>
      </c>
      <c r="AB16041" s="34">
        <v>14</v>
      </c>
      <c r="AC16041" s="34">
        <v>13</v>
      </c>
    </row>
    <row r="16042" spans="1:29" x14ac:dyDescent="0.2">
      <c r="A16042" s="34" t="s">
        <v>76535</v>
      </c>
      <c r="B16042" s="34">
        <v>11</v>
      </c>
      <c r="C16042" s="34">
        <v>12</v>
      </c>
      <c r="D16042" s="34">
        <v>20</v>
      </c>
      <c r="E16042" s="34">
        <v>14</v>
      </c>
      <c r="F16042" s="34">
        <v>27</v>
      </c>
      <c r="G16042" s="34">
        <v>20</v>
      </c>
      <c r="H16042" s="34">
        <v>12</v>
      </c>
      <c r="I16042" s="34">
        <v>25</v>
      </c>
      <c r="J16042" s="34">
        <v>10</v>
      </c>
      <c r="K16042" s="34">
        <v>29</v>
      </c>
      <c r="L16042" s="34">
        <v>11</v>
      </c>
      <c r="M16042" s="34">
        <v>8</v>
      </c>
      <c r="N16042" s="34">
        <v>19</v>
      </c>
      <c r="O16042" s="34">
        <v>17</v>
      </c>
      <c r="P16042" s="34">
        <v>27</v>
      </c>
      <c r="Q16042" s="34">
        <v>22</v>
      </c>
      <c r="R16042" s="34">
        <v>18</v>
      </c>
      <c r="S16042" s="34">
        <v>20</v>
      </c>
      <c r="T16042" s="34">
        <v>12</v>
      </c>
      <c r="U16042" s="34">
        <v>11</v>
      </c>
      <c r="V16042" s="34">
        <v>25</v>
      </c>
      <c r="W16042" s="34">
        <v>19</v>
      </c>
      <c r="X16042" s="34">
        <v>23</v>
      </c>
      <c r="Y16042" s="34">
        <v>17</v>
      </c>
      <c r="Z16042" s="34">
        <v>18</v>
      </c>
      <c r="AA16042" s="34">
        <v>24</v>
      </c>
      <c r="AB16042" s="34">
        <v>16</v>
      </c>
      <c r="AC16042" s="34">
        <v>44</v>
      </c>
    </row>
    <row r="16043" spans="1:29" x14ac:dyDescent="0.2">
      <c r="A16043" s="34" t="s">
        <v>76536</v>
      </c>
      <c r="B16043" s="34">
        <v>6</v>
      </c>
      <c r="C16043" s="34">
        <v>7</v>
      </c>
      <c r="D16043" s="34">
        <v>5</v>
      </c>
      <c r="E16043" s="34">
        <v>10</v>
      </c>
      <c r="F16043" s="34">
        <v>2</v>
      </c>
      <c r="G16043" s="34">
        <v>4</v>
      </c>
      <c r="H16043" s="34">
        <v>0</v>
      </c>
      <c r="I16043" s="34">
        <v>10</v>
      </c>
      <c r="J16043" s="34">
        <v>0</v>
      </c>
      <c r="K16043" s="34">
        <v>10</v>
      </c>
      <c r="L16043" s="34">
        <v>0</v>
      </c>
      <c r="M16043" s="34">
        <v>8</v>
      </c>
      <c r="N16043" s="34">
        <v>1</v>
      </c>
      <c r="O16043" s="34">
        <v>3</v>
      </c>
      <c r="P16043" s="34">
        <v>0</v>
      </c>
      <c r="Q16043" s="34">
        <v>2</v>
      </c>
      <c r="R16043" s="34">
        <v>2</v>
      </c>
      <c r="S16043" s="34">
        <v>7</v>
      </c>
      <c r="T16043" s="34">
        <v>3</v>
      </c>
      <c r="U16043" s="34">
        <v>0</v>
      </c>
      <c r="V16043" s="34">
        <v>3</v>
      </c>
      <c r="W16043" s="34">
        <v>11</v>
      </c>
      <c r="X16043" s="34">
        <v>2</v>
      </c>
      <c r="Y16043" s="34">
        <v>1</v>
      </c>
      <c r="Z16043" s="34">
        <v>7</v>
      </c>
      <c r="AA16043" s="34">
        <v>8</v>
      </c>
      <c r="AB16043" s="34">
        <v>0</v>
      </c>
      <c r="AC16043" s="34">
        <v>13</v>
      </c>
    </row>
    <row r="16044" spans="1:29" x14ac:dyDescent="0.2">
      <c r="A16044" s="34" t="s">
        <v>76537</v>
      </c>
      <c r="B16044" s="34">
        <v>9</v>
      </c>
      <c r="C16044" s="34">
        <v>16</v>
      </c>
      <c r="D16044" s="34">
        <v>13</v>
      </c>
      <c r="E16044" s="34">
        <v>17</v>
      </c>
      <c r="F16044" s="34">
        <v>6</v>
      </c>
      <c r="G16044" s="34">
        <v>6</v>
      </c>
      <c r="H16044" s="34">
        <v>5</v>
      </c>
      <c r="I16044" s="34">
        <v>11</v>
      </c>
      <c r="J16044" s="34">
        <v>6</v>
      </c>
      <c r="K16044" s="34">
        <v>15</v>
      </c>
      <c r="L16044" s="34">
        <v>6</v>
      </c>
      <c r="M16044" s="34">
        <v>6</v>
      </c>
      <c r="N16044" s="34">
        <v>5</v>
      </c>
      <c r="O16044" s="34">
        <v>10</v>
      </c>
      <c r="P16044" s="34">
        <v>10</v>
      </c>
      <c r="Q16044" s="34">
        <v>9</v>
      </c>
      <c r="R16044" s="34">
        <v>18</v>
      </c>
      <c r="S16044" s="34">
        <v>19</v>
      </c>
      <c r="T16044" s="34">
        <v>14</v>
      </c>
      <c r="U16044" s="34">
        <v>8</v>
      </c>
      <c r="V16044" s="34">
        <v>14</v>
      </c>
      <c r="W16044" s="34">
        <v>15</v>
      </c>
      <c r="X16044" s="34">
        <v>17</v>
      </c>
      <c r="Y16044" s="34">
        <v>7</v>
      </c>
      <c r="Z16044" s="34">
        <v>12</v>
      </c>
      <c r="AA16044" s="34">
        <v>15</v>
      </c>
      <c r="AB16044" s="34">
        <v>18</v>
      </c>
      <c r="AC16044" s="34">
        <v>22</v>
      </c>
    </row>
    <row r="16045" spans="1:29" x14ac:dyDescent="0.2">
      <c r="A16045" s="34" t="s">
        <v>76538</v>
      </c>
      <c r="B16045" s="34">
        <v>16</v>
      </c>
      <c r="C16045" s="34">
        <v>33</v>
      </c>
      <c r="D16045" s="34">
        <v>21</v>
      </c>
      <c r="E16045" s="34">
        <v>25</v>
      </c>
      <c r="F16045" s="34">
        <v>11</v>
      </c>
      <c r="G16045" s="34">
        <v>44</v>
      </c>
      <c r="H16045" s="34">
        <v>18</v>
      </c>
      <c r="I16045" s="34">
        <v>41</v>
      </c>
      <c r="J16045" s="34">
        <v>8</v>
      </c>
      <c r="K16045" s="34">
        <v>54</v>
      </c>
      <c r="L16045" s="34">
        <v>9</v>
      </c>
      <c r="M16045" s="34">
        <v>24</v>
      </c>
      <c r="N16045" s="34">
        <v>15</v>
      </c>
      <c r="O16045" s="34">
        <v>13</v>
      </c>
      <c r="P16045" s="34">
        <v>28</v>
      </c>
      <c r="Q16045" s="34">
        <v>33</v>
      </c>
      <c r="R16045" s="34">
        <v>20</v>
      </c>
      <c r="S16045" s="34">
        <v>43</v>
      </c>
      <c r="T16045" s="34">
        <v>19</v>
      </c>
      <c r="U16045" s="34">
        <v>34</v>
      </c>
      <c r="V16045" s="34">
        <v>26</v>
      </c>
      <c r="W16045" s="34">
        <v>48</v>
      </c>
      <c r="X16045" s="34">
        <v>14</v>
      </c>
      <c r="Y16045" s="34">
        <v>16</v>
      </c>
      <c r="Z16045" s="34">
        <v>44</v>
      </c>
      <c r="AA16045" s="34">
        <v>39</v>
      </c>
      <c r="AB16045" s="34">
        <v>24</v>
      </c>
      <c r="AC16045" s="34">
        <v>46</v>
      </c>
    </row>
    <row r="16046" spans="1:29" x14ac:dyDescent="0.2">
      <c r="A16046" s="34" t="s">
        <v>76539</v>
      </c>
      <c r="B16046" s="34">
        <v>5</v>
      </c>
      <c r="C16046" s="34">
        <v>21</v>
      </c>
      <c r="D16046" s="34">
        <v>15</v>
      </c>
      <c r="E16046" s="34">
        <v>25</v>
      </c>
      <c r="F16046" s="34">
        <v>14</v>
      </c>
      <c r="G16046" s="34">
        <v>21</v>
      </c>
      <c r="H16046" s="34">
        <v>3</v>
      </c>
      <c r="I16046" s="34">
        <v>29</v>
      </c>
      <c r="J16046" s="34">
        <v>3</v>
      </c>
      <c r="K16046" s="34">
        <v>33</v>
      </c>
      <c r="L16046" s="34">
        <v>3</v>
      </c>
      <c r="M16046" s="34">
        <v>19</v>
      </c>
      <c r="N16046" s="34">
        <v>6</v>
      </c>
      <c r="O16046" s="34">
        <v>22</v>
      </c>
      <c r="P16046" s="34">
        <v>5</v>
      </c>
      <c r="Q16046" s="34">
        <v>14</v>
      </c>
      <c r="R16046" s="34">
        <v>8</v>
      </c>
      <c r="S16046" s="34">
        <v>29</v>
      </c>
      <c r="T16046" s="34">
        <v>7</v>
      </c>
      <c r="U16046" s="34">
        <v>24</v>
      </c>
      <c r="V16046" s="34">
        <v>12</v>
      </c>
      <c r="W16046" s="34">
        <v>22</v>
      </c>
      <c r="X16046" s="34">
        <v>20</v>
      </c>
      <c r="Y16046" s="34">
        <v>12</v>
      </c>
      <c r="Z16046" s="34">
        <v>25</v>
      </c>
      <c r="AA16046" s="34">
        <v>21</v>
      </c>
      <c r="AB16046" s="34">
        <v>6</v>
      </c>
      <c r="AC16046" s="34">
        <v>32</v>
      </c>
    </row>
    <row r="16047" spans="1:29" x14ac:dyDescent="0.2">
      <c r="A16047" s="34" t="s">
        <v>76540</v>
      </c>
      <c r="B16047" s="34">
        <v>12</v>
      </c>
      <c r="C16047" s="34">
        <v>15</v>
      </c>
      <c r="D16047" s="34">
        <v>43</v>
      </c>
      <c r="E16047" s="34">
        <v>28</v>
      </c>
      <c r="F16047" s="34">
        <v>22</v>
      </c>
      <c r="G16047" s="34">
        <v>39</v>
      </c>
      <c r="H16047" s="34">
        <v>14</v>
      </c>
      <c r="I16047" s="34">
        <v>32</v>
      </c>
      <c r="J16047" s="34">
        <v>22</v>
      </c>
      <c r="K16047" s="34">
        <v>35</v>
      </c>
      <c r="L16047" s="34">
        <v>13</v>
      </c>
      <c r="M16047" s="34">
        <v>34</v>
      </c>
      <c r="N16047" s="34">
        <v>21</v>
      </c>
      <c r="O16047" s="34">
        <v>14</v>
      </c>
      <c r="P16047" s="34">
        <v>11</v>
      </c>
      <c r="Q16047" s="34">
        <v>30</v>
      </c>
      <c r="R16047" s="34">
        <v>13</v>
      </c>
      <c r="S16047" s="34">
        <v>31</v>
      </c>
      <c r="T16047" s="34">
        <v>11</v>
      </c>
      <c r="U16047" s="34">
        <v>25</v>
      </c>
      <c r="V16047" s="34">
        <v>28</v>
      </c>
      <c r="W16047" s="34">
        <v>14</v>
      </c>
      <c r="X16047" s="34">
        <v>21</v>
      </c>
      <c r="Y16047" s="34">
        <v>16</v>
      </c>
      <c r="Z16047" s="34">
        <v>34</v>
      </c>
      <c r="AA16047" s="34">
        <v>34</v>
      </c>
      <c r="AB16047" s="34">
        <v>25</v>
      </c>
      <c r="AC16047" s="34">
        <v>39</v>
      </c>
    </row>
    <row r="16048" spans="1:29" x14ac:dyDescent="0.2">
      <c r="A16048" s="34" t="s">
        <v>76541</v>
      </c>
      <c r="B16048" s="34">
        <v>14</v>
      </c>
      <c r="C16048" s="34">
        <v>17</v>
      </c>
      <c r="D16048" s="34">
        <v>12</v>
      </c>
      <c r="E16048" s="34">
        <v>26</v>
      </c>
      <c r="F16048" s="34">
        <v>10</v>
      </c>
      <c r="G16048" s="34">
        <v>4</v>
      </c>
      <c r="H16048" s="34">
        <v>6</v>
      </c>
      <c r="I16048" s="34">
        <v>12</v>
      </c>
      <c r="J16048" s="34">
        <v>3</v>
      </c>
      <c r="K16048" s="34">
        <v>9</v>
      </c>
      <c r="L16048" s="34">
        <v>6</v>
      </c>
      <c r="M16048" s="34">
        <v>10</v>
      </c>
      <c r="N16048" s="34">
        <v>3</v>
      </c>
      <c r="O16048" s="34">
        <v>14</v>
      </c>
      <c r="P16048" s="34">
        <v>12</v>
      </c>
      <c r="Q16048" s="34">
        <v>9</v>
      </c>
      <c r="R16048" s="34">
        <v>15</v>
      </c>
      <c r="S16048" s="34">
        <v>20</v>
      </c>
      <c r="T16048" s="34">
        <v>4</v>
      </c>
      <c r="U16048" s="34">
        <v>14</v>
      </c>
      <c r="V16048" s="34">
        <v>7</v>
      </c>
      <c r="W16048" s="34">
        <v>13</v>
      </c>
      <c r="X16048" s="34">
        <v>12</v>
      </c>
      <c r="Y16048" s="34">
        <v>8</v>
      </c>
      <c r="Z16048" s="34">
        <v>11</v>
      </c>
      <c r="AA16048" s="34">
        <v>13</v>
      </c>
      <c r="AB16048" s="34">
        <v>3</v>
      </c>
      <c r="AC16048" s="34">
        <v>19</v>
      </c>
    </row>
    <row r="16049" spans="1:29" x14ac:dyDescent="0.2">
      <c r="A16049" s="34" t="s">
        <v>76542</v>
      </c>
      <c r="B16049" s="34">
        <v>17</v>
      </c>
      <c r="C16049" s="34">
        <v>27</v>
      </c>
      <c r="D16049" s="34">
        <v>39</v>
      </c>
      <c r="E16049" s="34">
        <v>29</v>
      </c>
      <c r="F16049" s="34">
        <v>31</v>
      </c>
      <c r="G16049" s="34">
        <v>30</v>
      </c>
      <c r="H16049" s="34">
        <v>27</v>
      </c>
      <c r="I16049" s="34">
        <v>15</v>
      </c>
      <c r="J16049" s="34">
        <v>27</v>
      </c>
      <c r="K16049" s="34">
        <v>57</v>
      </c>
      <c r="L16049" s="34">
        <v>12</v>
      </c>
      <c r="M16049" s="34">
        <v>17</v>
      </c>
      <c r="N16049" s="34">
        <v>29</v>
      </c>
      <c r="O16049" s="34">
        <v>30</v>
      </c>
      <c r="P16049" s="34">
        <v>21</v>
      </c>
      <c r="Q16049" s="34">
        <v>31</v>
      </c>
      <c r="R16049" s="34">
        <v>26</v>
      </c>
      <c r="S16049" s="34">
        <v>34</v>
      </c>
      <c r="T16049" s="34">
        <v>17</v>
      </c>
      <c r="U16049" s="34">
        <v>17</v>
      </c>
      <c r="V16049" s="34">
        <v>29</v>
      </c>
      <c r="W16049" s="34">
        <v>27</v>
      </c>
      <c r="X16049" s="34">
        <v>33</v>
      </c>
      <c r="Y16049" s="34">
        <v>30</v>
      </c>
      <c r="Z16049" s="34">
        <v>41</v>
      </c>
      <c r="AA16049" s="34">
        <v>40</v>
      </c>
      <c r="AB16049" s="34">
        <v>12</v>
      </c>
      <c r="AC16049" s="34">
        <v>49</v>
      </c>
    </row>
    <row r="16050" spans="1:29" x14ac:dyDescent="0.2">
      <c r="A16050" s="34" t="s">
        <v>76543</v>
      </c>
      <c r="B16050" s="34">
        <v>14</v>
      </c>
      <c r="C16050" s="34">
        <v>22</v>
      </c>
      <c r="D16050" s="34">
        <v>17</v>
      </c>
      <c r="E16050" s="34">
        <v>33</v>
      </c>
      <c r="F16050" s="34">
        <v>12</v>
      </c>
      <c r="G16050" s="34">
        <v>18</v>
      </c>
      <c r="H16050" s="34">
        <v>13</v>
      </c>
      <c r="I16050" s="34">
        <v>28</v>
      </c>
      <c r="J16050" s="34">
        <v>25</v>
      </c>
      <c r="K16050" s="34">
        <v>21</v>
      </c>
      <c r="L16050" s="34">
        <v>13</v>
      </c>
      <c r="M16050" s="34">
        <v>14</v>
      </c>
      <c r="N16050" s="34">
        <v>11</v>
      </c>
      <c r="O16050" s="34">
        <v>13</v>
      </c>
      <c r="P16050" s="34">
        <v>11</v>
      </c>
      <c r="Q16050" s="34">
        <v>25</v>
      </c>
      <c r="R16050" s="34">
        <v>28</v>
      </c>
      <c r="S16050" s="34">
        <v>17</v>
      </c>
      <c r="T16050" s="34">
        <v>17</v>
      </c>
      <c r="U16050" s="34">
        <v>12</v>
      </c>
      <c r="V16050" s="34">
        <v>23</v>
      </c>
      <c r="W16050" s="34">
        <v>18</v>
      </c>
      <c r="X16050" s="34">
        <v>22</v>
      </c>
      <c r="Y16050" s="34">
        <v>25</v>
      </c>
      <c r="Z16050" s="34">
        <v>9</v>
      </c>
      <c r="AA16050" s="34">
        <v>22</v>
      </c>
      <c r="AB16050" s="34">
        <v>14</v>
      </c>
      <c r="AC16050" s="34">
        <v>33</v>
      </c>
    </row>
    <row r="16051" spans="1:29" x14ac:dyDescent="0.2">
      <c r="A16051" s="34" t="s">
        <v>76544</v>
      </c>
      <c r="B16051" s="34">
        <v>8</v>
      </c>
      <c r="C16051" s="34">
        <v>18</v>
      </c>
      <c r="D16051" s="34">
        <v>17</v>
      </c>
      <c r="E16051" s="34">
        <v>14</v>
      </c>
      <c r="F16051" s="34">
        <v>20</v>
      </c>
      <c r="G16051" s="34">
        <v>8</v>
      </c>
      <c r="H16051" s="34">
        <v>20</v>
      </c>
      <c r="I16051" s="34">
        <v>30</v>
      </c>
      <c r="J16051" s="34">
        <v>8</v>
      </c>
      <c r="K16051" s="34">
        <v>6</v>
      </c>
      <c r="L16051" s="34">
        <v>5</v>
      </c>
      <c r="M16051" s="34">
        <v>8</v>
      </c>
      <c r="N16051" s="34">
        <v>17</v>
      </c>
      <c r="O16051" s="34">
        <v>23</v>
      </c>
      <c r="P16051" s="34">
        <v>12</v>
      </c>
      <c r="Q16051" s="34">
        <v>12</v>
      </c>
      <c r="R16051" s="34">
        <v>17</v>
      </c>
      <c r="S16051" s="34">
        <v>28</v>
      </c>
      <c r="T16051" s="34">
        <v>12</v>
      </c>
      <c r="U16051" s="34">
        <v>12</v>
      </c>
      <c r="V16051" s="34">
        <v>24</v>
      </c>
      <c r="W16051" s="34">
        <v>16</v>
      </c>
      <c r="X16051" s="34">
        <v>28</v>
      </c>
      <c r="Y16051" s="34">
        <v>6</v>
      </c>
      <c r="Z16051" s="34">
        <v>16</v>
      </c>
      <c r="AA16051" s="34">
        <v>17</v>
      </c>
      <c r="AB16051" s="34">
        <v>14</v>
      </c>
      <c r="AC16051" s="34">
        <v>17</v>
      </c>
    </row>
    <row r="16052" spans="1:29" x14ac:dyDescent="0.2">
      <c r="A16052" s="34" t="s">
        <v>76545</v>
      </c>
      <c r="B16052" s="34">
        <v>7</v>
      </c>
      <c r="C16052" s="34">
        <v>9</v>
      </c>
      <c r="D16052" s="34">
        <v>14</v>
      </c>
      <c r="E16052" s="34">
        <v>11</v>
      </c>
      <c r="F16052" s="34">
        <v>6</v>
      </c>
      <c r="G16052" s="34">
        <v>9</v>
      </c>
      <c r="H16052" s="34">
        <v>5</v>
      </c>
      <c r="I16052" s="34">
        <v>3</v>
      </c>
      <c r="J16052" s="34">
        <v>8</v>
      </c>
      <c r="K16052" s="34">
        <v>3</v>
      </c>
      <c r="L16052" s="34">
        <v>4</v>
      </c>
      <c r="M16052" s="34">
        <v>6</v>
      </c>
      <c r="N16052" s="34">
        <v>9</v>
      </c>
      <c r="O16052" s="34">
        <v>8</v>
      </c>
      <c r="P16052" s="34">
        <v>3</v>
      </c>
      <c r="Q16052" s="34">
        <v>7</v>
      </c>
      <c r="R16052" s="34">
        <v>11</v>
      </c>
      <c r="S16052" s="34">
        <v>19</v>
      </c>
      <c r="T16052" s="34">
        <v>7</v>
      </c>
      <c r="U16052" s="34">
        <v>6</v>
      </c>
      <c r="V16052" s="34">
        <v>8</v>
      </c>
      <c r="W16052" s="34">
        <v>8</v>
      </c>
      <c r="X16052" s="34">
        <v>23</v>
      </c>
      <c r="Y16052" s="34">
        <v>3</v>
      </c>
      <c r="Z16052" s="34">
        <v>7</v>
      </c>
      <c r="AA16052" s="34">
        <v>9</v>
      </c>
      <c r="AB16052" s="34">
        <v>2</v>
      </c>
      <c r="AC16052" s="34">
        <v>22</v>
      </c>
    </row>
    <row r="16053" spans="1:29" x14ac:dyDescent="0.2">
      <c r="A16053" s="34" t="s">
        <v>76546</v>
      </c>
      <c r="B16053" s="34">
        <v>15</v>
      </c>
      <c r="C16053" s="34">
        <v>62</v>
      </c>
      <c r="D16053" s="34">
        <v>43</v>
      </c>
      <c r="E16053" s="34">
        <v>88</v>
      </c>
      <c r="F16053" s="34">
        <v>60</v>
      </c>
      <c r="G16053" s="34">
        <v>64</v>
      </c>
      <c r="H16053" s="34">
        <v>50</v>
      </c>
      <c r="I16053" s="34">
        <v>45</v>
      </c>
      <c r="J16053" s="34">
        <v>43</v>
      </c>
      <c r="K16053" s="34">
        <v>63</v>
      </c>
      <c r="L16053" s="34">
        <v>18</v>
      </c>
      <c r="M16053" s="34">
        <v>56</v>
      </c>
      <c r="N16053" s="34">
        <v>20</v>
      </c>
      <c r="O16053" s="34">
        <v>60</v>
      </c>
      <c r="P16053" s="34">
        <v>32</v>
      </c>
      <c r="Q16053" s="34">
        <v>81</v>
      </c>
      <c r="R16053" s="34">
        <v>42</v>
      </c>
      <c r="S16053" s="34">
        <v>92</v>
      </c>
      <c r="T16053" s="34">
        <v>30</v>
      </c>
      <c r="U16053" s="34">
        <v>67</v>
      </c>
      <c r="V16053" s="34">
        <v>55</v>
      </c>
      <c r="W16053" s="34">
        <v>46</v>
      </c>
      <c r="X16053" s="34">
        <v>54</v>
      </c>
      <c r="Y16053" s="34">
        <v>54</v>
      </c>
      <c r="Z16053" s="34">
        <v>58</v>
      </c>
      <c r="AA16053" s="34">
        <v>84</v>
      </c>
      <c r="AB16053" s="34">
        <v>41</v>
      </c>
      <c r="AC16053" s="34">
        <v>94</v>
      </c>
    </row>
    <row r="16054" spans="1:29" x14ac:dyDescent="0.2">
      <c r="A16054" s="34" t="s">
        <v>76547</v>
      </c>
      <c r="B16054" s="34">
        <v>33</v>
      </c>
      <c r="C16054" s="34">
        <v>53</v>
      </c>
      <c r="D16054" s="34">
        <v>87</v>
      </c>
      <c r="E16054" s="34">
        <v>100</v>
      </c>
      <c r="F16054" s="34">
        <v>63</v>
      </c>
      <c r="G16054" s="34">
        <v>58</v>
      </c>
      <c r="H16054" s="34">
        <v>37</v>
      </c>
      <c r="I16054" s="34">
        <v>60</v>
      </c>
      <c r="J16054" s="34">
        <v>44</v>
      </c>
      <c r="K16054" s="34">
        <v>66</v>
      </c>
      <c r="L16054" s="34">
        <v>28</v>
      </c>
      <c r="M16054" s="34">
        <v>51</v>
      </c>
      <c r="N16054" s="34">
        <v>50</v>
      </c>
      <c r="O16054" s="34">
        <v>48</v>
      </c>
      <c r="P16054" s="34">
        <v>51</v>
      </c>
      <c r="Q16054" s="34">
        <v>62</v>
      </c>
      <c r="R16054" s="34">
        <v>46</v>
      </c>
      <c r="S16054" s="34">
        <v>76</v>
      </c>
      <c r="T16054" s="34">
        <v>41</v>
      </c>
      <c r="U16054" s="34">
        <v>47</v>
      </c>
      <c r="V16054" s="34">
        <v>58</v>
      </c>
      <c r="W16054" s="34">
        <v>51</v>
      </c>
      <c r="X16054" s="34">
        <v>73</v>
      </c>
      <c r="Y16054" s="34">
        <v>36</v>
      </c>
      <c r="Z16054" s="34">
        <v>76</v>
      </c>
      <c r="AA16054" s="34">
        <v>74</v>
      </c>
      <c r="AB16054" s="34">
        <v>59</v>
      </c>
      <c r="AC16054" s="34">
        <v>95</v>
      </c>
    </row>
    <row r="16055" spans="1:29" x14ac:dyDescent="0.2">
      <c r="A16055" s="34" t="s">
        <v>76548</v>
      </c>
      <c r="B16055" s="34">
        <v>24</v>
      </c>
      <c r="C16055" s="34">
        <v>34</v>
      </c>
      <c r="D16055" s="34">
        <v>15</v>
      </c>
      <c r="E16055" s="34">
        <v>43</v>
      </c>
      <c r="F16055" s="34">
        <v>24</v>
      </c>
      <c r="G16055" s="34">
        <v>38</v>
      </c>
      <c r="H16055" s="34">
        <v>13</v>
      </c>
      <c r="I16055" s="34">
        <v>25</v>
      </c>
      <c r="J16055" s="34">
        <v>14</v>
      </c>
      <c r="K16055" s="34">
        <v>43</v>
      </c>
      <c r="L16055" s="34">
        <v>5</v>
      </c>
      <c r="M16055" s="34">
        <v>25</v>
      </c>
      <c r="N16055" s="34">
        <v>20</v>
      </c>
      <c r="O16055" s="34">
        <v>20</v>
      </c>
      <c r="P16055" s="34">
        <v>13</v>
      </c>
      <c r="Q16055" s="34">
        <v>18</v>
      </c>
      <c r="R16055" s="34">
        <v>27</v>
      </c>
      <c r="S16055" s="34">
        <v>39</v>
      </c>
      <c r="T16055" s="34">
        <v>8</v>
      </c>
      <c r="U16055" s="34">
        <v>12</v>
      </c>
      <c r="V16055" s="34">
        <v>28</v>
      </c>
      <c r="W16055" s="34">
        <v>27</v>
      </c>
      <c r="X16055" s="34">
        <v>29</v>
      </c>
      <c r="Y16055" s="34">
        <v>20</v>
      </c>
      <c r="Z16055" s="34">
        <v>29</v>
      </c>
      <c r="AA16055" s="34">
        <v>42</v>
      </c>
      <c r="AB16055" s="34">
        <v>8</v>
      </c>
      <c r="AC16055" s="34">
        <v>25</v>
      </c>
    </row>
    <row r="16056" spans="1:29" x14ac:dyDescent="0.2">
      <c r="A16056" s="34" t="s">
        <v>76549</v>
      </c>
      <c r="B16056" s="34">
        <v>3</v>
      </c>
      <c r="C16056" s="34">
        <v>8</v>
      </c>
      <c r="D16056" s="34">
        <v>2</v>
      </c>
      <c r="E16056" s="34">
        <v>11</v>
      </c>
      <c r="F16056" s="34">
        <v>4</v>
      </c>
      <c r="G16056" s="34">
        <v>0</v>
      </c>
      <c r="H16056" s="34">
        <v>4</v>
      </c>
      <c r="I16056" s="34">
        <v>6</v>
      </c>
      <c r="J16056" s="34">
        <v>2</v>
      </c>
      <c r="K16056" s="34">
        <v>8</v>
      </c>
      <c r="L16056" s="34">
        <v>4</v>
      </c>
      <c r="M16056" s="34">
        <v>5</v>
      </c>
      <c r="N16056" s="34">
        <v>4</v>
      </c>
      <c r="O16056" s="34">
        <v>5</v>
      </c>
      <c r="P16056" s="34">
        <v>3</v>
      </c>
      <c r="Q16056" s="34">
        <v>9</v>
      </c>
      <c r="R16056" s="34">
        <v>5</v>
      </c>
      <c r="S16056" s="34">
        <v>11</v>
      </c>
      <c r="T16056" s="34">
        <v>2</v>
      </c>
      <c r="U16056" s="34">
        <v>8</v>
      </c>
      <c r="V16056" s="34">
        <v>3</v>
      </c>
      <c r="W16056" s="34">
        <v>11</v>
      </c>
      <c r="X16056" s="34">
        <v>12</v>
      </c>
      <c r="Y16056" s="34">
        <v>4</v>
      </c>
      <c r="Z16056" s="34">
        <v>4</v>
      </c>
      <c r="AA16056" s="34">
        <v>9</v>
      </c>
      <c r="AB16056" s="34">
        <v>0</v>
      </c>
      <c r="AC16056" s="34">
        <v>11</v>
      </c>
    </row>
    <row r="16057" spans="1:29" x14ac:dyDescent="0.2">
      <c r="A16057" s="34" t="s">
        <v>76550</v>
      </c>
      <c r="B16057" s="34">
        <v>11</v>
      </c>
      <c r="C16057" s="34">
        <v>29</v>
      </c>
      <c r="D16057" s="34">
        <v>17</v>
      </c>
      <c r="E16057" s="34">
        <v>21</v>
      </c>
      <c r="F16057" s="34">
        <v>8</v>
      </c>
      <c r="G16057" s="34">
        <v>40</v>
      </c>
      <c r="H16057" s="34">
        <v>10</v>
      </c>
      <c r="I16057" s="34">
        <v>19</v>
      </c>
      <c r="J16057" s="34">
        <v>5</v>
      </c>
      <c r="K16057" s="34">
        <v>34</v>
      </c>
      <c r="L16057" s="34">
        <v>4</v>
      </c>
      <c r="M16057" s="34">
        <v>8</v>
      </c>
      <c r="N16057" s="34">
        <v>10</v>
      </c>
      <c r="O16057" s="34">
        <v>34</v>
      </c>
      <c r="P16057" s="34">
        <v>6</v>
      </c>
      <c r="Q16057" s="34">
        <v>20</v>
      </c>
      <c r="R16057" s="34">
        <v>15</v>
      </c>
      <c r="S16057" s="34">
        <v>44</v>
      </c>
      <c r="T16057" s="34">
        <v>8</v>
      </c>
      <c r="U16057" s="34">
        <v>10</v>
      </c>
      <c r="V16057" s="34">
        <v>15</v>
      </c>
      <c r="W16057" s="34">
        <v>19</v>
      </c>
      <c r="X16057" s="34">
        <v>11</v>
      </c>
      <c r="Y16057" s="34">
        <v>13</v>
      </c>
      <c r="Z16057" s="34">
        <v>20</v>
      </c>
      <c r="AA16057" s="34">
        <v>28</v>
      </c>
      <c r="AB16057" s="34">
        <v>3</v>
      </c>
      <c r="AC16057" s="34">
        <v>30</v>
      </c>
    </row>
    <row r="16058" spans="1:29" x14ac:dyDescent="0.2">
      <c r="A16058" s="34" t="s">
        <v>76551</v>
      </c>
      <c r="B16058" s="34">
        <v>7</v>
      </c>
      <c r="C16058" s="34">
        <v>22</v>
      </c>
      <c r="D16058" s="34">
        <v>16</v>
      </c>
      <c r="E16058" s="34">
        <v>14</v>
      </c>
      <c r="F16058" s="34">
        <v>8</v>
      </c>
      <c r="G16058" s="34">
        <v>19</v>
      </c>
      <c r="H16058" s="34">
        <v>7</v>
      </c>
      <c r="I16058" s="34">
        <v>7</v>
      </c>
      <c r="J16058" s="34">
        <v>4</v>
      </c>
      <c r="K16058" s="34">
        <v>17</v>
      </c>
      <c r="L16058" s="34">
        <v>4</v>
      </c>
      <c r="M16058" s="34">
        <v>5</v>
      </c>
      <c r="N16058" s="34">
        <v>11</v>
      </c>
      <c r="O16058" s="34">
        <v>17</v>
      </c>
      <c r="P16058" s="34">
        <v>10</v>
      </c>
      <c r="Q16058" s="34">
        <v>19</v>
      </c>
      <c r="R16058" s="34">
        <v>11</v>
      </c>
      <c r="S16058" s="34">
        <v>16</v>
      </c>
      <c r="T16058" s="34">
        <v>4</v>
      </c>
      <c r="U16058" s="34">
        <v>12</v>
      </c>
      <c r="V16058" s="34">
        <v>10</v>
      </c>
      <c r="W16058" s="34">
        <v>7</v>
      </c>
      <c r="X16058" s="34">
        <v>15</v>
      </c>
      <c r="Y16058" s="34">
        <v>9</v>
      </c>
      <c r="Z16058" s="34">
        <v>8</v>
      </c>
      <c r="AA16058" s="34">
        <v>20</v>
      </c>
      <c r="AB16058" s="34">
        <v>10</v>
      </c>
      <c r="AC16058" s="34">
        <v>12</v>
      </c>
    </row>
    <row r="16059" spans="1:29" x14ac:dyDescent="0.2">
      <c r="A16059" s="34" t="s">
        <v>76552</v>
      </c>
      <c r="B16059" s="34">
        <v>34</v>
      </c>
      <c r="C16059" s="34">
        <v>29</v>
      </c>
      <c r="D16059" s="34">
        <v>30</v>
      </c>
      <c r="E16059" s="34">
        <v>20</v>
      </c>
      <c r="F16059" s="34">
        <v>25</v>
      </c>
      <c r="G16059" s="34">
        <v>17</v>
      </c>
      <c r="H16059" s="34">
        <v>11</v>
      </c>
      <c r="I16059" s="34">
        <v>33</v>
      </c>
      <c r="J16059" s="34">
        <v>18</v>
      </c>
      <c r="K16059" s="34">
        <v>19</v>
      </c>
      <c r="L16059" s="34">
        <v>14</v>
      </c>
      <c r="M16059" s="34">
        <v>5</v>
      </c>
      <c r="N16059" s="34">
        <v>14</v>
      </c>
      <c r="O16059" s="34">
        <v>5</v>
      </c>
      <c r="P16059" s="34">
        <v>19</v>
      </c>
      <c r="Q16059" s="34">
        <v>31</v>
      </c>
      <c r="R16059" s="34">
        <v>28</v>
      </c>
      <c r="S16059" s="34">
        <v>18</v>
      </c>
      <c r="T16059" s="34">
        <v>15</v>
      </c>
      <c r="U16059" s="34">
        <v>15</v>
      </c>
      <c r="V16059" s="34">
        <v>25</v>
      </c>
      <c r="W16059" s="34">
        <v>9</v>
      </c>
      <c r="X16059" s="34">
        <v>30</v>
      </c>
      <c r="Y16059" s="34">
        <v>22</v>
      </c>
      <c r="Z16059" s="34">
        <v>22</v>
      </c>
      <c r="AA16059" s="34">
        <v>24</v>
      </c>
      <c r="AB16059" s="34">
        <v>14</v>
      </c>
      <c r="AC16059" s="34">
        <v>46</v>
      </c>
    </row>
    <row r="16060" spans="1:29" x14ac:dyDescent="0.2">
      <c r="A16060" s="34" t="s">
        <v>76553</v>
      </c>
      <c r="B16060" s="34">
        <v>18</v>
      </c>
      <c r="C16060" s="34">
        <v>20</v>
      </c>
      <c r="D16060" s="34">
        <v>33</v>
      </c>
      <c r="E16060" s="34">
        <v>25</v>
      </c>
      <c r="F16060" s="34">
        <v>28</v>
      </c>
      <c r="G16060" s="34">
        <v>51</v>
      </c>
      <c r="H16060" s="34">
        <v>37</v>
      </c>
      <c r="I16060" s="34">
        <v>16</v>
      </c>
      <c r="J16060" s="34">
        <v>28</v>
      </c>
      <c r="K16060" s="34">
        <v>17</v>
      </c>
      <c r="L16060" s="34">
        <v>13</v>
      </c>
      <c r="M16060" s="34">
        <v>18</v>
      </c>
      <c r="N16060" s="34">
        <v>36</v>
      </c>
      <c r="O16060" s="34">
        <v>16</v>
      </c>
      <c r="P16060" s="34">
        <v>30</v>
      </c>
      <c r="Q16060" s="34">
        <v>21</v>
      </c>
      <c r="R16060" s="34">
        <v>34</v>
      </c>
      <c r="S16060" s="34">
        <v>17</v>
      </c>
      <c r="T16060" s="34">
        <v>19</v>
      </c>
      <c r="U16060" s="34">
        <v>17</v>
      </c>
      <c r="V16060" s="34">
        <v>50</v>
      </c>
      <c r="W16060" s="34">
        <v>23</v>
      </c>
      <c r="X16060" s="34">
        <v>36</v>
      </c>
      <c r="Y16060" s="34">
        <v>16</v>
      </c>
      <c r="Z16060" s="34">
        <v>39</v>
      </c>
      <c r="AA16060" s="34">
        <v>25</v>
      </c>
      <c r="AB16060" s="34">
        <v>23</v>
      </c>
      <c r="AC16060" s="34">
        <v>33</v>
      </c>
    </row>
    <row r="16061" spans="1:29" x14ac:dyDescent="0.2">
      <c r="A16061" s="34" t="s">
        <v>76554</v>
      </c>
      <c r="B16061" s="34">
        <v>9</v>
      </c>
      <c r="C16061" s="34">
        <v>57</v>
      </c>
      <c r="D16061" s="34">
        <v>29</v>
      </c>
      <c r="E16061" s="34">
        <v>73</v>
      </c>
      <c r="F16061" s="34">
        <v>41</v>
      </c>
      <c r="G16061" s="34">
        <v>70</v>
      </c>
      <c r="H16061" s="34">
        <v>22</v>
      </c>
      <c r="I16061" s="34">
        <v>57</v>
      </c>
      <c r="J16061" s="34">
        <v>22</v>
      </c>
      <c r="K16061" s="34">
        <v>65</v>
      </c>
      <c r="L16061" s="34">
        <v>21</v>
      </c>
      <c r="M16061" s="34">
        <v>59</v>
      </c>
      <c r="N16061" s="34">
        <v>32</v>
      </c>
      <c r="O16061" s="34">
        <v>45</v>
      </c>
      <c r="P16061" s="34">
        <v>18</v>
      </c>
      <c r="Q16061" s="34">
        <v>78</v>
      </c>
      <c r="R16061" s="34">
        <v>57</v>
      </c>
      <c r="S16061" s="34">
        <v>90</v>
      </c>
      <c r="T16061" s="34">
        <v>33</v>
      </c>
      <c r="U16061" s="34">
        <v>65</v>
      </c>
      <c r="V16061" s="34">
        <v>36</v>
      </c>
      <c r="W16061" s="34">
        <v>63</v>
      </c>
      <c r="X16061" s="34">
        <v>40</v>
      </c>
      <c r="Y16061" s="34">
        <v>72</v>
      </c>
      <c r="Z16061" s="34">
        <v>31</v>
      </c>
      <c r="AA16061" s="34">
        <v>65</v>
      </c>
      <c r="AB16061" s="34">
        <v>42</v>
      </c>
      <c r="AC16061" s="34">
        <v>84</v>
      </c>
    </row>
    <row r="16062" spans="1:29" x14ac:dyDescent="0.2">
      <c r="A16062" s="34" t="s">
        <v>76555</v>
      </c>
      <c r="B16062" s="34">
        <v>23</v>
      </c>
      <c r="C16062" s="34">
        <v>31</v>
      </c>
      <c r="D16062" s="34">
        <v>36</v>
      </c>
      <c r="E16062" s="34">
        <v>36</v>
      </c>
      <c r="F16062" s="34">
        <v>33</v>
      </c>
      <c r="G16062" s="34">
        <v>45</v>
      </c>
      <c r="H16062" s="34">
        <v>47</v>
      </c>
      <c r="I16062" s="34">
        <v>31</v>
      </c>
      <c r="J16062" s="34">
        <v>15</v>
      </c>
      <c r="K16062" s="34">
        <v>30</v>
      </c>
      <c r="L16062" s="34">
        <v>15</v>
      </c>
      <c r="M16062" s="34">
        <v>29</v>
      </c>
      <c r="N16062" s="34">
        <v>26</v>
      </c>
      <c r="O16062" s="34">
        <v>24</v>
      </c>
      <c r="P16062" s="34">
        <v>35</v>
      </c>
      <c r="Q16062" s="34">
        <v>35</v>
      </c>
      <c r="R16062" s="34">
        <v>14</v>
      </c>
      <c r="S16062" s="34">
        <v>40</v>
      </c>
      <c r="T16062" s="34">
        <v>28</v>
      </c>
      <c r="U16062" s="34">
        <v>30</v>
      </c>
      <c r="V16062" s="34">
        <v>45</v>
      </c>
      <c r="W16062" s="34">
        <v>22</v>
      </c>
      <c r="X16062" s="34">
        <v>35</v>
      </c>
      <c r="Y16062" s="34">
        <v>19</v>
      </c>
      <c r="Z16062" s="34">
        <v>18</v>
      </c>
      <c r="AA16062" s="34">
        <v>21</v>
      </c>
      <c r="AB16062" s="34">
        <v>35</v>
      </c>
      <c r="AC16062" s="34">
        <v>69</v>
      </c>
    </row>
    <row r="16063" spans="1:29" x14ac:dyDescent="0.2">
      <c r="A16063" s="34" t="s">
        <v>76556</v>
      </c>
      <c r="B16063" s="34">
        <v>4</v>
      </c>
      <c r="C16063" s="34">
        <v>5</v>
      </c>
      <c r="D16063" s="34">
        <v>10</v>
      </c>
      <c r="E16063" s="34">
        <v>8</v>
      </c>
      <c r="F16063" s="34">
        <v>7</v>
      </c>
      <c r="G16063" s="34">
        <v>20</v>
      </c>
      <c r="H16063" s="34">
        <v>8</v>
      </c>
      <c r="I16063" s="34">
        <v>19</v>
      </c>
      <c r="J16063" s="34">
        <v>5</v>
      </c>
      <c r="K16063" s="34">
        <v>13</v>
      </c>
      <c r="L16063" s="34">
        <v>4</v>
      </c>
      <c r="M16063" s="34">
        <v>5</v>
      </c>
      <c r="N16063" s="34">
        <v>7</v>
      </c>
      <c r="O16063" s="34">
        <v>9</v>
      </c>
      <c r="P16063" s="34">
        <v>6</v>
      </c>
      <c r="Q16063" s="34">
        <v>8</v>
      </c>
      <c r="R16063" s="34">
        <v>5</v>
      </c>
      <c r="S16063" s="34">
        <v>11</v>
      </c>
      <c r="T16063" s="34">
        <v>3</v>
      </c>
      <c r="U16063" s="34">
        <v>5</v>
      </c>
      <c r="V16063" s="34">
        <v>6</v>
      </c>
      <c r="W16063" s="34">
        <v>7</v>
      </c>
      <c r="X16063" s="34">
        <v>10</v>
      </c>
      <c r="Y16063" s="34">
        <v>5</v>
      </c>
      <c r="Z16063" s="34">
        <v>6</v>
      </c>
      <c r="AA16063" s="34">
        <v>10</v>
      </c>
      <c r="AB16063" s="34">
        <v>3</v>
      </c>
      <c r="AC16063" s="34">
        <v>23</v>
      </c>
    </row>
    <row r="16064" spans="1:29" x14ac:dyDescent="0.2">
      <c r="A16064" s="34" t="s">
        <v>76557</v>
      </c>
      <c r="B16064" s="34">
        <v>6</v>
      </c>
      <c r="C16064" s="34">
        <v>29</v>
      </c>
      <c r="D16064" s="34">
        <v>33</v>
      </c>
      <c r="E16064" s="34">
        <v>32</v>
      </c>
      <c r="F16064" s="34">
        <v>32</v>
      </c>
      <c r="G16064" s="34">
        <v>49</v>
      </c>
      <c r="H16064" s="34">
        <v>29</v>
      </c>
      <c r="I16064" s="34">
        <v>39</v>
      </c>
      <c r="J16064" s="34">
        <v>17</v>
      </c>
      <c r="K16064" s="34">
        <v>38</v>
      </c>
      <c r="L16064" s="34">
        <v>22</v>
      </c>
      <c r="M16064" s="34">
        <v>34</v>
      </c>
      <c r="N16064" s="34">
        <v>13</v>
      </c>
      <c r="O16064" s="34">
        <v>28</v>
      </c>
      <c r="P16064" s="34">
        <v>12</v>
      </c>
      <c r="Q16064" s="34">
        <v>33</v>
      </c>
      <c r="R16064" s="34">
        <v>22</v>
      </c>
      <c r="S16064" s="34">
        <v>37</v>
      </c>
      <c r="T16064" s="34">
        <v>21</v>
      </c>
      <c r="U16064" s="34">
        <v>24</v>
      </c>
      <c r="V16064" s="34">
        <v>15</v>
      </c>
      <c r="W16064" s="34">
        <v>42</v>
      </c>
      <c r="X16064" s="34">
        <v>27</v>
      </c>
      <c r="Y16064" s="34">
        <v>19</v>
      </c>
      <c r="Z16064" s="34">
        <v>23</v>
      </c>
      <c r="AA16064" s="34">
        <v>26</v>
      </c>
      <c r="AB16064" s="34">
        <v>33</v>
      </c>
      <c r="AC16064" s="34">
        <v>39</v>
      </c>
    </row>
    <row r="16065" spans="1:29" x14ac:dyDescent="0.2">
      <c r="A16065" s="34" t="s">
        <v>76558</v>
      </c>
      <c r="B16065" s="34">
        <v>11</v>
      </c>
      <c r="C16065" s="34">
        <v>34</v>
      </c>
      <c r="D16065" s="34">
        <v>33</v>
      </c>
      <c r="E16065" s="34">
        <v>42</v>
      </c>
      <c r="F16065" s="34">
        <v>21</v>
      </c>
      <c r="G16065" s="34">
        <v>52</v>
      </c>
      <c r="H16065" s="34">
        <v>16</v>
      </c>
      <c r="I16065" s="34">
        <v>38</v>
      </c>
      <c r="J16065" s="34">
        <v>4</v>
      </c>
      <c r="K16065" s="34">
        <v>30</v>
      </c>
      <c r="L16065" s="34">
        <v>5</v>
      </c>
      <c r="M16065" s="34">
        <v>30</v>
      </c>
      <c r="N16065" s="34">
        <v>25</v>
      </c>
      <c r="O16065" s="34">
        <v>32</v>
      </c>
      <c r="P16065" s="34">
        <v>13</v>
      </c>
      <c r="Q16065" s="34">
        <v>23</v>
      </c>
      <c r="R16065" s="34">
        <v>13</v>
      </c>
      <c r="S16065" s="34">
        <v>67</v>
      </c>
      <c r="T16065" s="34">
        <v>10</v>
      </c>
      <c r="U16065" s="34">
        <v>17</v>
      </c>
      <c r="V16065" s="34">
        <v>28</v>
      </c>
      <c r="W16065" s="34">
        <v>11</v>
      </c>
      <c r="X16065" s="34">
        <v>27</v>
      </c>
      <c r="Y16065" s="34">
        <v>16</v>
      </c>
      <c r="Z16065" s="34">
        <v>34</v>
      </c>
      <c r="AA16065" s="34">
        <v>40</v>
      </c>
      <c r="AB16065" s="34">
        <v>11</v>
      </c>
      <c r="AC16065" s="34">
        <v>62</v>
      </c>
    </row>
    <row r="16066" spans="1:29" x14ac:dyDescent="0.2">
      <c r="A16066" s="34" t="s">
        <v>76559</v>
      </c>
      <c r="B16066" s="34">
        <v>10</v>
      </c>
      <c r="C16066" s="34">
        <v>6</v>
      </c>
      <c r="D16066" s="34">
        <v>6</v>
      </c>
      <c r="E16066" s="34">
        <v>4</v>
      </c>
      <c r="F16066" s="34">
        <v>2</v>
      </c>
      <c r="G16066" s="34">
        <v>4</v>
      </c>
      <c r="H16066" s="34">
        <v>7</v>
      </c>
      <c r="I16066" s="34">
        <v>7</v>
      </c>
      <c r="J16066" s="34">
        <v>9</v>
      </c>
      <c r="K16066" s="34">
        <v>3</v>
      </c>
      <c r="L16066" s="34">
        <v>9</v>
      </c>
      <c r="M16066" s="34">
        <v>2</v>
      </c>
      <c r="N16066" s="34">
        <v>3</v>
      </c>
      <c r="O16066" s="34">
        <v>10</v>
      </c>
      <c r="P16066" s="34">
        <v>4</v>
      </c>
      <c r="Q16066" s="34">
        <v>7</v>
      </c>
      <c r="R16066" s="34">
        <v>1</v>
      </c>
      <c r="S16066" s="34">
        <v>12</v>
      </c>
      <c r="T16066" s="34">
        <v>3</v>
      </c>
      <c r="U16066" s="34">
        <v>9</v>
      </c>
      <c r="V16066" s="34">
        <v>5</v>
      </c>
      <c r="W16066" s="34">
        <v>9</v>
      </c>
      <c r="X16066" s="34">
        <v>4</v>
      </c>
      <c r="Y16066" s="34">
        <v>4</v>
      </c>
      <c r="Z16066" s="34">
        <v>7</v>
      </c>
      <c r="AA16066" s="34">
        <v>11</v>
      </c>
      <c r="AB16066" s="34">
        <v>0</v>
      </c>
      <c r="AC16066" s="34">
        <v>11</v>
      </c>
    </row>
    <row r="16067" spans="1:29" x14ac:dyDescent="0.2">
      <c r="A16067" s="34" t="s">
        <v>76560</v>
      </c>
      <c r="B16067" s="34">
        <v>10</v>
      </c>
      <c r="C16067" s="34">
        <v>22</v>
      </c>
      <c r="D16067" s="34">
        <v>19</v>
      </c>
      <c r="E16067" s="34">
        <v>32</v>
      </c>
      <c r="F16067" s="34">
        <v>24</v>
      </c>
      <c r="G16067" s="34">
        <v>23</v>
      </c>
      <c r="H16067" s="34">
        <v>10</v>
      </c>
      <c r="I16067" s="34">
        <v>16</v>
      </c>
      <c r="J16067" s="34">
        <v>9</v>
      </c>
      <c r="K16067" s="34">
        <v>18</v>
      </c>
      <c r="L16067" s="34">
        <v>5</v>
      </c>
      <c r="M16067" s="34">
        <v>13</v>
      </c>
      <c r="N16067" s="34">
        <v>9</v>
      </c>
      <c r="O16067" s="34">
        <v>11</v>
      </c>
      <c r="P16067" s="34">
        <v>21</v>
      </c>
      <c r="Q16067" s="34">
        <v>9</v>
      </c>
      <c r="R16067" s="34">
        <v>15</v>
      </c>
      <c r="S16067" s="34">
        <v>26</v>
      </c>
      <c r="T16067" s="34">
        <v>18</v>
      </c>
      <c r="U16067" s="34">
        <v>12</v>
      </c>
      <c r="V16067" s="34">
        <v>18</v>
      </c>
      <c r="W16067" s="34">
        <v>13</v>
      </c>
      <c r="X16067" s="34">
        <v>15</v>
      </c>
      <c r="Y16067" s="34">
        <v>16</v>
      </c>
      <c r="Z16067" s="34">
        <v>26</v>
      </c>
      <c r="AA16067" s="34">
        <v>21</v>
      </c>
      <c r="AB16067" s="34">
        <v>9</v>
      </c>
      <c r="AC16067" s="34">
        <v>20</v>
      </c>
    </row>
    <row r="16068" spans="1:29" x14ac:dyDescent="0.2">
      <c r="A16068" s="34" t="s">
        <v>76561</v>
      </c>
      <c r="B16068" s="34">
        <v>14</v>
      </c>
      <c r="C16068" s="34">
        <v>20</v>
      </c>
      <c r="D16068" s="34">
        <v>14</v>
      </c>
      <c r="E16068" s="34">
        <v>20</v>
      </c>
      <c r="F16068" s="34">
        <v>12</v>
      </c>
      <c r="G16068" s="34">
        <v>26</v>
      </c>
      <c r="H16068" s="34">
        <v>5</v>
      </c>
      <c r="I16068" s="34">
        <v>17</v>
      </c>
      <c r="J16068" s="34">
        <v>4</v>
      </c>
      <c r="K16068" s="34">
        <v>14</v>
      </c>
      <c r="L16068" s="34">
        <v>0</v>
      </c>
      <c r="M16068" s="34">
        <v>8</v>
      </c>
      <c r="N16068" s="34">
        <v>12</v>
      </c>
      <c r="O16068" s="34">
        <v>23</v>
      </c>
      <c r="P16068" s="34">
        <v>9</v>
      </c>
      <c r="Q16068" s="34">
        <v>18</v>
      </c>
      <c r="R16068" s="34">
        <v>11</v>
      </c>
      <c r="S16068" s="34">
        <v>24</v>
      </c>
      <c r="T16068" s="34">
        <v>2</v>
      </c>
      <c r="U16068" s="34">
        <v>16</v>
      </c>
      <c r="V16068" s="34">
        <v>15</v>
      </c>
      <c r="W16068" s="34">
        <v>8</v>
      </c>
      <c r="X16068" s="34">
        <v>27</v>
      </c>
      <c r="Y16068" s="34">
        <v>7</v>
      </c>
      <c r="Z16068" s="34">
        <v>12</v>
      </c>
      <c r="AA16068" s="34">
        <v>32</v>
      </c>
      <c r="AB16068" s="34">
        <v>7</v>
      </c>
      <c r="AC16068" s="34">
        <v>26</v>
      </c>
    </row>
    <row r="16069" spans="1:29" x14ac:dyDescent="0.2">
      <c r="A16069" s="34" t="s">
        <v>76562</v>
      </c>
      <c r="B16069" s="34">
        <v>34</v>
      </c>
      <c r="C16069" s="34">
        <v>27</v>
      </c>
      <c r="D16069" s="34">
        <v>28</v>
      </c>
      <c r="E16069" s="34">
        <v>29</v>
      </c>
      <c r="F16069" s="34">
        <v>24</v>
      </c>
      <c r="G16069" s="34">
        <v>7</v>
      </c>
      <c r="H16069" s="34">
        <v>38</v>
      </c>
      <c r="I16069" s="34">
        <v>18</v>
      </c>
      <c r="J16069" s="34">
        <v>21</v>
      </c>
      <c r="K16069" s="34">
        <v>12</v>
      </c>
      <c r="L16069" s="34">
        <v>19</v>
      </c>
      <c r="M16069" s="34">
        <v>20</v>
      </c>
      <c r="N16069" s="34">
        <v>6</v>
      </c>
      <c r="O16069" s="34">
        <v>15</v>
      </c>
      <c r="P16069" s="34">
        <v>17</v>
      </c>
      <c r="Q16069" s="34">
        <v>25</v>
      </c>
      <c r="R16069" s="34">
        <v>16</v>
      </c>
      <c r="S16069" s="34">
        <v>31</v>
      </c>
      <c r="T16069" s="34">
        <v>12</v>
      </c>
      <c r="U16069" s="34">
        <v>15</v>
      </c>
      <c r="V16069" s="34">
        <v>25</v>
      </c>
      <c r="W16069" s="34">
        <v>33</v>
      </c>
      <c r="X16069" s="34">
        <v>32</v>
      </c>
      <c r="Y16069" s="34">
        <v>13</v>
      </c>
      <c r="Z16069" s="34">
        <v>30</v>
      </c>
      <c r="AA16069" s="34">
        <v>32</v>
      </c>
      <c r="AB16069" s="34">
        <v>18</v>
      </c>
      <c r="AC16069" s="34">
        <v>35</v>
      </c>
    </row>
    <row r="16070" spans="1:29" x14ac:dyDescent="0.2">
      <c r="A16070" s="34" t="s">
        <v>76563</v>
      </c>
      <c r="B16070" s="34">
        <v>10</v>
      </c>
      <c r="C16070" s="34">
        <v>17</v>
      </c>
      <c r="D16070" s="34">
        <v>10</v>
      </c>
      <c r="E16070" s="34">
        <v>21</v>
      </c>
      <c r="F16070" s="34">
        <v>6</v>
      </c>
      <c r="G16070" s="34">
        <v>11</v>
      </c>
      <c r="H16070" s="34">
        <v>2</v>
      </c>
      <c r="I16070" s="34">
        <v>4</v>
      </c>
      <c r="J16070" s="34">
        <v>2</v>
      </c>
      <c r="K16070" s="34">
        <v>6</v>
      </c>
      <c r="L16070" s="34">
        <v>1</v>
      </c>
      <c r="M16070" s="34">
        <v>5</v>
      </c>
      <c r="N16070" s="34">
        <v>0</v>
      </c>
      <c r="O16070" s="34">
        <v>5</v>
      </c>
      <c r="P16070" s="34">
        <v>1</v>
      </c>
      <c r="Q16070" s="34">
        <v>3</v>
      </c>
      <c r="R16070" s="34">
        <v>0</v>
      </c>
      <c r="S16070" s="34">
        <v>8</v>
      </c>
      <c r="T16070" s="34">
        <v>0</v>
      </c>
      <c r="U16070" s="34">
        <v>1</v>
      </c>
      <c r="V16070" s="34">
        <v>4</v>
      </c>
      <c r="W16070" s="34">
        <v>3</v>
      </c>
      <c r="X16070" s="34">
        <v>2</v>
      </c>
      <c r="Y16070" s="34">
        <v>2</v>
      </c>
      <c r="Z16070" s="34">
        <v>4</v>
      </c>
      <c r="AA16070" s="34">
        <v>6</v>
      </c>
      <c r="AB16070" s="34">
        <v>2</v>
      </c>
      <c r="AC16070" s="34">
        <v>7</v>
      </c>
    </row>
    <row r="16071" spans="1:29" x14ac:dyDescent="0.2">
      <c r="A16071" s="34" t="s">
        <v>76564</v>
      </c>
      <c r="B16071" s="34">
        <v>22</v>
      </c>
      <c r="C16071" s="34">
        <v>70</v>
      </c>
      <c r="D16071" s="34">
        <v>40</v>
      </c>
      <c r="E16071" s="34">
        <v>43</v>
      </c>
      <c r="F16071" s="34">
        <v>35</v>
      </c>
      <c r="G16071" s="34">
        <v>49</v>
      </c>
      <c r="H16071" s="34">
        <v>23</v>
      </c>
      <c r="I16071" s="34">
        <v>54</v>
      </c>
      <c r="J16071" s="34">
        <v>18</v>
      </c>
      <c r="K16071" s="34">
        <v>32</v>
      </c>
      <c r="L16071" s="34">
        <v>12</v>
      </c>
      <c r="M16071" s="34">
        <v>51</v>
      </c>
      <c r="N16071" s="34">
        <v>27</v>
      </c>
      <c r="O16071" s="34">
        <v>36</v>
      </c>
      <c r="P16071" s="34">
        <v>41</v>
      </c>
      <c r="Q16071" s="34">
        <v>26</v>
      </c>
      <c r="R16071" s="34">
        <v>20</v>
      </c>
      <c r="S16071" s="34">
        <v>35</v>
      </c>
      <c r="T16071" s="34">
        <v>17</v>
      </c>
      <c r="U16071" s="34">
        <v>32</v>
      </c>
      <c r="V16071" s="34">
        <v>26</v>
      </c>
      <c r="W16071" s="34">
        <v>58</v>
      </c>
      <c r="X16071" s="34">
        <v>36</v>
      </c>
      <c r="Y16071" s="34">
        <v>23</v>
      </c>
      <c r="Z16071" s="34">
        <v>53</v>
      </c>
      <c r="AA16071" s="34">
        <v>33</v>
      </c>
      <c r="AB16071" s="34">
        <v>36</v>
      </c>
      <c r="AC16071" s="34">
        <v>71</v>
      </c>
    </row>
    <row r="16072" spans="1:29" x14ac:dyDescent="0.2">
      <c r="A16072" s="34" t="s">
        <v>76565</v>
      </c>
      <c r="B16072" s="34">
        <v>8</v>
      </c>
      <c r="C16072" s="34">
        <v>10</v>
      </c>
      <c r="D16072" s="34">
        <v>17</v>
      </c>
      <c r="E16072" s="34">
        <v>17</v>
      </c>
      <c r="F16072" s="34">
        <v>6</v>
      </c>
      <c r="G16072" s="34">
        <v>6</v>
      </c>
      <c r="H16072" s="34">
        <v>16</v>
      </c>
      <c r="I16072" s="34">
        <v>11</v>
      </c>
      <c r="J16072" s="34">
        <v>3</v>
      </c>
      <c r="K16072" s="34">
        <v>13</v>
      </c>
      <c r="L16072" s="34">
        <v>2</v>
      </c>
      <c r="M16072" s="34">
        <v>4</v>
      </c>
      <c r="N16072" s="34">
        <v>3</v>
      </c>
      <c r="O16072" s="34">
        <v>6</v>
      </c>
      <c r="P16072" s="34">
        <v>6</v>
      </c>
      <c r="Q16072" s="34">
        <v>19</v>
      </c>
      <c r="R16072" s="34">
        <v>9</v>
      </c>
      <c r="S16072" s="34">
        <v>22</v>
      </c>
      <c r="T16072" s="34">
        <v>14</v>
      </c>
      <c r="U16072" s="34">
        <v>20</v>
      </c>
      <c r="V16072" s="34">
        <v>8</v>
      </c>
      <c r="W16072" s="34">
        <v>17</v>
      </c>
      <c r="X16072" s="34">
        <v>7</v>
      </c>
      <c r="Y16072" s="34">
        <v>6</v>
      </c>
      <c r="Z16072" s="34">
        <v>1</v>
      </c>
      <c r="AA16072" s="34">
        <v>15</v>
      </c>
      <c r="AB16072" s="34">
        <v>4</v>
      </c>
      <c r="AC16072" s="34">
        <v>15</v>
      </c>
    </row>
    <row r="16073" spans="1:29" x14ac:dyDescent="0.2">
      <c r="A16073" s="34" t="s">
        <v>76566</v>
      </c>
      <c r="B16073" s="34">
        <v>12</v>
      </c>
      <c r="C16073" s="34">
        <v>24</v>
      </c>
      <c r="D16073" s="34">
        <v>24</v>
      </c>
      <c r="E16073" s="34">
        <v>15</v>
      </c>
      <c r="F16073" s="34">
        <v>24</v>
      </c>
      <c r="G16073" s="34">
        <v>37</v>
      </c>
      <c r="H16073" s="34">
        <v>16</v>
      </c>
      <c r="I16073" s="34">
        <v>17</v>
      </c>
      <c r="J16073" s="34">
        <v>9</v>
      </c>
      <c r="K16073" s="34">
        <v>17</v>
      </c>
      <c r="L16073" s="34">
        <v>12</v>
      </c>
      <c r="M16073" s="34">
        <v>14</v>
      </c>
      <c r="N16073" s="34">
        <v>12</v>
      </c>
      <c r="O16073" s="34">
        <v>19</v>
      </c>
      <c r="P16073" s="34">
        <v>3</v>
      </c>
      <c r="Q16073" s="34">
        <v>24</v>
      </c>
      <c r="R16073" s="34">
        <v>17</v>
      </c>
      <c r="S16073" s="34">
        <v>22</v>
      </c>
      <c r="T16073" s="34">
        <v>10</v>
      </c>
      <c r="U16073" s="34">
        <v>5</v>
      </c>
      <c r="V16073" s="34">
        <v>14</v>
      </c>
      <c r="W16073" s="34">
        <v>20</v>
      </c>
      <c r="X16073" s="34">
        <v>27</v>
      </c>
      <c r="Y16073" s="34">
        <v>9</v>
      </c>
      <c r="Z16073" s="34">
        <v>21</v>
      </c>
      <c r="AA16073" s="34">
        <v>14</v>
      </c>
      <c r="AB16073" s="34">
        <v>21</v>
      </c>
      <c r="AC16073" s="34">
        <v>36</v>
      </c>
    </row>
    <row r="16074" spans="1:29" x14ac:dyDescent="0.2">
      <c r="A16074" s="34" t="s">
        <v>76567</v>
      </c>
      <c r="B16074" s="34">
        <v>0</v>
      </c>
      <c r="C16074" s="34">
        <v>3</v>
      </c>
      <c r="D16074" s="34">
        <v>3</v>
      </c>
      <c r="E16074" s="34">
        <v>5</v>
      </c>
      <c r="F16074" s="34">
        <v>1</v>
      </c>
      <c r="G16074" s="34">
        <v>4</v>
      </c>
      <c r="H16074" s="34">
        <v>1</v>
      </c>
      <c r="I16074" s="34">
        <v>3</v>
      </c>
      <c r="J16074" s="34">
        <v>0</v>
      </c>
      <c r="K16074" s="34">
        <v>1</v>
      </c>
      <c r="L16074" s="34">
        <v>2</v>
      </c>
      <c r="M16074" s="34">
        <v>4</v>
      </c>
      <c r="N16074" s="34">
        <v>2</v>
      </c>
      <c r="O16074" s="34">
        <v>1</v>
      </c>
      <c r="P16074" s="34">
        <v>1</v>
      </c>
      <c r="Q16074" s="34">
        <v>3</v>
      </c>
      <c r="R16074" s="34">
        <v>0</v>
      </c>
      <c r="S16074" s="34">
        <v>7</v>
      </c>
      <c r="T16074" s="34">
        <v>1</v>
      </c>
      <c r="U16074" s="34">
        <v>2</v>
      </c>
      <c r="V16074" s="34">
        <v>0</v>
      </c>
      <c r="W16074" s="34">
        <v>10</v>
      </c>
      <c r="X16074" s="34">
        <v>5</v>
      </c>
      <c r="Y16074" s="34">
        <v>1</v>
      </c>
      <c r="Z16074" s="34">
        <v>1</v>
      </c>
      <c r="AA16074" s="34">
        <v>4</v>
      </c>
      <c r="AB16074" s="34">
        <v>4</v>
      </c>
      <c r="AC16074" s="34">
        <v>6</v>
      </c>
    </row>
    <row r="16075" spans="1:29" x14ac:dyDescent="0.2">
      <c r="A16075" s="34" t="s">
        <v>76568</v>
      </c>
      <c r="B16075" s="34">
        <v>19</v>
      </c>
      <c r="C16075" s="34">
        <v>49</v>
      </c>
      <c r="D16075" s="34">
        <v>24</v>
      </c>
      <c r="E16075" s="34">
        <v>44</v>
      </c>
      <c r="F16075" s="34">
        <v>32</v>
      </c>
      <c r="G16075" s="34">
        <v>74</v>
      </c>
      <c r="H16075" s="34">
        <v>20</v>
      </c>
      <c r="I16075" s="34">
        <v>26</v>
      </c>
      <c r="J16075" s="34">
        <v>9</v>
      </c>
      <c r="K16075" s="34">
        <v>33</v>
      </c>
      <c r="L16075" s="34">
        <v>6</v>
      </c>
      <c r="M16075" s="34">
        <v>46</v>
      </c>
      <c r="N16075" s="34">
        <v>33</v>
      </c>
      <c r="O16075" s="34">
        <v>36</v>
      </c>
      <c r="P16075" s="34">
        <v>28</v>
      </c>
      <c r="Q16075" s="34">
        <v>33</v>
      </c>
      <c r="R16075" s="34">
        <v>29</v>
      </c>
      <c r="S16075" s="34">
        <v>40</v>
      </c>
      <c r="T16075" s="34">
        <v>28</v>
      </c>
      <c r="U16075" s="34">
        <v>28</v>
      </c>
      <c r="V16075" s="34">
        <v>36</v>
      </c>
      <c r="W16075" s="34">
        <v>25</v>
      </c>
      <c r="X16075" s="34">
        <v>26</v>
      </c>
      <c r="Y16075" s="34">
        <v>34</v>
      </c>
      <c r="Z16075" s="34">
        <v>16</v>
      </c>
      <c r="AA16075" s="34">
        <v>22</v>
      </c>
      <c r="AB16075" s="34">
        <v>23</v>
      </c>
      <c r="AC16075" s="34">
        <v>76</v>
      </c>
    </row>
    <row r="16076" spans="1:29" x14ac:dyDescent="0.2">
      <c r="A16076" s="34" t="s">
        <v>76569</v>
      </c>
      <c r="B16076" s="34">
        <v>3</v>
      </c>
      <c r="C16076" s="34">
        <v>15</v>
      </c>
      <c r="D16076" s="34">
        <v>19</v>
      </c>
      <c r="E16076" s="34">
        <v>35</v>
      </c>
      <c r="F16076" s="34">
        <v>10</v>
      </c>
      <c r="G16076" s="34">
        <v>12</v>
      </c>
      <c r="H16076" s="34">
        <v>7</v>
      </c>
      <c r="I16076" s="34">
        <v>3</v>
      </c>
      <c r="J16076" s="34">
        <v>10</v>
      </c>
      <c r="K16076" s="34">
        <v>20</v>
      </c>
      <c r="L16076" s="34">
        <v>1</v>
      </c>
      <c r="M16076" s="34">
        <v>7</v>
      </c>
      <c r="N16076" s="34">
        <v>3</v>
      </c>
      <c r="O16076" s="34">
        <v>12</v>
      </c>
      <c r="P16076" s="34">
        <v>8</v>
      </c>
      <c r="Q16076" s="34">
        <v>12</v>
      </c>
      <c r="R16076" s="34">
        <v>10</v>
      </c>
      <c r="S16076" s="34">
        <v>28</v>
      </c>
      <c r="T16076" s="34">
        <v>1</v>
      </c>
      <c r="U16076" s="34">
        <v>12</v>
      </c>
      <c r="V16076" s="34">
        <v>8</v>
      </c>
      <c r="W16076" s="34">
        <v>6</v>
      </c>
      <c r="X16076" s="34">
        <v>6</v>
      </c>
      <c r="Y16076" s="34">
        <v>7</v>
      </c>
      <c r="Z16076" s="34">
        <v>5</v>
      </c>
      <c r="AA16076" s="34">
        <v>18</v>
      </c>
      <c r="AB16076" s="34">
        <v>9</v>
      </c>
      <c r="AC16076" s="34">
        <v>13</v>
      </c>
    </row>
    <row r="16077" spans="1:29" x14ac:dyDescent="0.2">
      <c r="A16077" s="34" t="s">
        <v>76570</v>
      </c>
      <c r="B16077" s="34">
        <v>24</v>
      </c>
      <c r="C16077" s="34">
        <v>19</v>
      </c>
      <c r="D16077" s="34">
        <v>41</v>
      </c>
      <c r="E16077" s="34">
        <v>14</v>
      </c>
      <c r="F16077" s="34">
        <v>25</v>
      </c>
      <c r="G16077" s="34">
        <v>32</v>
      </c>
      <c r="H16077" s="34">
        <v>28</v>
      </c>
      <c r="I16077" s="34">
        <v>37</v>
      </c>
      <c r="J16077" s="34">
        <v>29</v>
      </c>
      <c r="K16077" s="34">
        <v>44</v>
      </c>
      <c r="L16077" s="34">
        <v>26</v>
      </c>
      <c r="M16077" s="34">
        <v>26</v>
      </c>
      <c r="N16077" s="34">
        <v>31</v>
      </c>
      <c r="O16077" s="34">
        <v>38</v>
      </c>
      <c r="P16077" s="34">
        <v>46</v>
      </c>
      <c r="Q16077" s="34">
        <v>41</v>
      </c>
      <c r="R16077" s="34">
        <v>37</v>
      </c>
      <c r="S16077" s="34">
        <v>40</v>
      </c>
      <c r="T16077" s="34">
        <v>27</v>
      </c>
      <c r="U16077" s="34">
        <v>27</v>
      </c>
      <c r="V16077" s="34">
        <v>42</v>
      </c>
      <c r="W16077" s="34">
        <v>30</v>
      </c>
      <c r="X16077" s="34">
        <v>37</v>
      </c>
      <c r="Y16077" s="34">
        <v>35</v>
      </c>
      <c r="Z16077" s="34">
        <v>31</v>
      </c>
      <c r="AA16077" s="34">
        <v>33</v>
      </c>
      <c r="AB16077" s="34">
        <v>54</v>
      </c>
      <c r="AC16077" s="34">
        <v>48</v>
      </c>
    </row>
    <row r="16078" spans="1:29" x14ac:dyDescent="0.2">
      <c r="A16078" s="34" t="s">
        <v>76571</v>
      </c>
      <c r="B16078" s="34">
        <v>6</v>
      </c>
      <c r="C16078" s="34">
        <v>7</v>
      </c>
      <c r="D16078" s="34">
        <v>6</v>
      </c>
      <c r="E16078" s="34">
        <v>9</v>
      </c>
      <c r="F16078" s="34">
        <v>14</v>
      </c>
      <c r="G16078" s="34">
        <v>24</v>
      </c>
      <c r="H16078" s="34">
        <v>5</v>
      </c>
      <c r="I16078" s="34">
        <v>10</v>
      </c>
      <c r="J16078" s="34">
        <v>9</v>
      </c>
      <c r="K16078" s="34">
        <v>7</v>
      </c>
      <c r="L16078" s="34">
        <v>5</v>
      </c>
      <c r="M16078" s="34">
        <v>6</v>
      </c>
      <c r="N16078" s="34">
        <v>3</v>
      </c>
      <c r="O16078" s="34">
        <v>6</v>
      </c>
      <c r="P16078" s="34">
        <v>6</v>
      </c>
      <c r="Q16078" s="34">
        <v>7</v>
      </c>
      <c r="R16078" s="34">
        <v>5</v>
      </c>
      <c r="S16078" s="34">
        <v>6</v>
      </c>
      <c r="T16078" s="34">
        <v>5</v>
      </c>
      <c r="U16078" s="34">
        <v>12</v>
      </c>
      <c r="V16078" s="34">
        <v>5</v>
      </c>
      <c r="W16078" s="34">
        <v>6</v>
      </c>
      <c r="X16078" s="34">
        <v>5</v>
      </c>
      <c r="Y16078" s="34">
        <v>6</v>
      </c>
      <c r="Z16078" s="34">
        <v>15</v>
      </c>
      <c r="AA16078" s="34">
        <v>10</v>
      </c>
      <c r="AB16078" s="34">
        <v>10</v>
      </c>
      <c r="AC16078" s="34">
        <v>13</v>
      </c>
    </row>
    <row r="16079" spans="1:29" x14ac:dyDescent="0.2">
      <c r="A16079" s="34" t="s">
        <v>76572</v>
      </c>
      <c r="B16079" s="34">
        <v>35</v>
      </c>
      <c r="C16079" s="34">
        <v>41</v>
      </c>
      <c r="D16079" s="34">
        <v>78</v>
      </c>
      <c r="E16079" s="34">
        <v>56</v>
      </c>
      <c r="F16079" s="34">
        <v>72</v>
      </c>
      <c r="G16079" s="34">
        <v>48</v>
      </c>
      <c r="H16079" s="34">
        <v>56</v>
      </c>
      <c r="I16079" s="34">
        <v>40</v>
      </c>
      <c r="J16079" s="34">
        <v>45</v>
      </c>
      <c r="K16079" s="34">
        <v>54</v>
      </c>
      <c r="L16079" s="34">
        <v>31</v>
      </c>
      <c r="M16079" s="34">
        <v>53</v>
      </c>
      <c r="N16079" s="34">
        <v>44</v>
      </c>
      <c r="O16079" s="34">
        <v>42</v>
      </c>
      <c r="P16079" s="34">
        <v>58</v>
      </c>
      <c r="Q16079" s="34">
        <v>54</v>
      </c>
      <c r="R16079" s="34">
        <v>44</v>
      </c>
      <c r="S16079" s="34">
        <v>59</v>
      </c>
      <c r="T16079" s="34">
        <v>43</v>
      </c>
      <c r="U16079" s="34">
        <v>34</v>
      </c>
      <c r="V16079" s="34">
        <v>71</v>
      </c>
      <c r="W16079" s="34">
        <v>61</v>
      </c>
      <c r="X16079" s="34">
        <v>59</v>
      </c>
      <c r="Y16079" s="34">
        <v>52</v>
      </c>
      <c r="Z16079" s="34">
        <v>46</v>
      </c>
      <c r="AA16079" s="34">
        <v>61</v>
      </c>
      <c r="AB16079" s="34">
        <v>42</v>
      </c>
      <c r="AC16079" s="34">
        <v>82</v>
      </c>
    </row>
    <row r="16080" spans="1:29" x14ac:dyDescent="0.2">
      <c r="A16080" s="34" t="s">
        <v>76573</v>
      </c>
      <c r="B16080" s="34">
        <v>77</v>
      </c>
      <c r="C16080" s="34">
        <v>48</v>
      </c>
      <c r="D16080" s="34">
        <v>43</v>
      </c>
      <c r="E16080" s="34">
        <v>69</v>
      </c>
      <c r="F16080" s="34">
        <v>66</v>
      </c>
      <c r="G16080" s="34">
        <v>59</v>
      </c>
      <c r="H16080" s="34">
        <v>61</v>
      </c>
      <c r="I16080" s="34">
        <v>59</v>
      </c>
      <c r="J16080" s="34">
        <v>70</v>
      </c>
      <c r="K16080" s="34">
        <v>52</v>
      </c>
      <c r="L16080" s="34">
        <v>47</v>
      </c>
      <c r="M16080" s="34">
        <v>57</v>
      </c>
      <c r="N16080" s="34">
        <v>36</v>
      </c>
      <c r="O16080" s="34">
        <v>54</v>
      </c>
      <c r="P16080" s="34">
        <v>41</v>
      </c>
      <c r="Q16080" s="34">
        <v>89</v>
      </c>
      <c r="R16080" s="34">
        <v>79</v>
      </c>
      <c r="S16080" s="34">
        <v>71</v>
      </c>
      <c r="T16080" s="34">
        <v>75</v>
      </c>
      <c r="U16080" s="34">
        <v>77</v>
      </c>
      <c r="V16080" s="34">
        <v>86</v>
      </c>
      <c r="W16080" s="34">
        <v>65</v>
      </c>
      <c r="X16080" s="34">
        <v>97</v>
      </c>
      <c r="Y16080" s="34">
        <v>119</v>
      </c>
      <c r="Z16080" s="34">
        <v>46</v>
      </c>
      <c r="AA16080" s="34">
        <v>97</v>
      </c>
      <c r="AB16080" s="34">
        <v>84</v>
      </c>
      <c r="AC16080" s="34">
        <v>75</v>
      </c>
    </row>
    <row r="16081" spans="1:29" x14ac:dyDescent="0.2">
      <c r="A16081" s="34" t="s">
        <v>76574</v>
      </c>
      <c r="B16081" s="34">
        <v>2</v>
      </c>
      <c r="C16081" s="34">
        <v>0</v>
      </c>
      <c r="D16081" s="34">
        <v>0</v>
      </c>
      <c r="E16081" s="34">
        <v>0</v>
      </c>
      <c r="F16081" s="34">
        <v>0</v>
      </c>
      <c r="G16081" s="34">
        <v>0</v>
      </c>
      <c r="H16081" s="34">
        <v>0</v>
      </c>
      <c r="I16081" s="34">
        <v>0</v>
      </c>
      <c r="J16081" s="34">
        <v>0</v>
      </c>
      <c r="K16081" s="34">
        <v>0</v>
      </c>
      <c r="L16081" s="34">
        <v>0</v>
      </c>
      <c r="M16081" s="34">
        <v>0</v>
      </c>
      <c r="N16081" s="34">
        <v>0</v>
      </c>
      <c r="O16081" s="34">
        <v>0</v>
      </c>
      <c r="P16081" s="34">
        <v>0</v>
      </c>
      <c r="Q16081" s="34">
        <v>0</v>
      </c>
      <c r="R16081" s="34">
        <v>0</v>
      </c>
      <c r="S16081" s="34">
        <v>0</v>
      </c>
      <c r="T16081" s="34">
        <v>0</v>
      </c>
      <c r="U16081" s="34">
        <v>0</v>
      </c>
      <c r="V16081" s="34">
        <v>0</v>
      </c>
      <c r="W16081" s="34">
        <v>0</v>
      </c>
      <c r="X16081" s="34">
        <v>0</v>
      </c>
      <c r="Y16081" s="34">
        <v>0</v>
      </c>
      <c r="Z16081" s="34">
        <v>0</v>
      </c>
      <c r="AA16081" s="34">
        <v>0</v>
      </c>
      <c r="AB16081" s="34">
        <v>0</v>
      </c>
      <c r="AC16081" s="34">
        <v>0</v>
      </c>
    </row>
    <row r="16082" spans="1:29" x14ac:dyDescent="0.2">
      <c r="A16082" s="34" t="s">
        <v>76575</v>
      </c>
      <c r="B16082" s="34">
        <v>380</v>
      </c>
      <c r="C16082" s="34">
        <v>550</v>
      </c>
      <c r="D16082" s="34">
        <v>610</v>
      </c>
      <c r="E16082" s="34">
        <v>539</v>
      </c>
      <c r="F16082" s="34">
        <v>663</v>
      </c>
      <c r="G16082" s="34">
        <v>568</v>
      </c>
      <c r="H16082" s="34">
        <v>557</v>
      </c>
      <c r="I16082" s="34">
        <v>502</v>
      </c>
      <c r="J16082" s="34">
        <v>515</v>
      </c>
      <c r="K16082" s="34">
        <v>641</v>
      </c>
      <c r="L16082" s="34">
        <v>479</v>
      </c>
      <c r="M16082" s="34">
        <v>486</v>
      </c>
      <c r="N16082" s="34">
        <v>499</v>
      </c>
      <c r="O16082" s="34">
        <v>485</v>
      </c>
      <c r="P16082" s="34">
        <v>498</v>
      </c>
      <c r="Q16082" s="34">
        <v>743</v>
      </c>
      <c r="R16082" s="34">
        <v>751</v>
      </c>
      <c r="S16082" s="34">
        <v>731</v>
      </c>
      <c r="T16082" s="34">
        <v>641</v>
      </c>
      <c r="U16082" s="34">
        <v>571</v>
      </c>
      <c r="V16082" s="34">
        <v>616</v>
      </c>
      <c r="W16082" s="34">
        <v>763</v>
      </c>
      <c r="X16082" s="34">
        <v>676</v>
      </c>
      <c r="Y16082" s="34">
        <v>709</v>
      </c>
      <c r="Z16082" s="34">
        <v>593</v>
      </c>
      <c r="AA16082" s="34">
        <v>732</v>
      </c>
      <c r="AB16082" s="34">
        <v>672</v>
      </c>
      <c r="AC16082" s="34">
        <v>925</v>
      </c>
    </row>
    <row r="16083" spans="1:29" x14ac:dyDescent="0.2">
      <c r="A16083" s="34" t="s">
        <v>76576</v>
      </c>
      <c r="B16083" s="34">
        <v>244</v>
      </c>
      <c r="C16083" s="34">
        <v>245</v>
      </c>
      <c r="D16083" s="34">
        <v>278</v>
      </c>
      <c r="E16083" s="34">
        <v>246</v>
      </c>
      <c r="F16083" s="34">
        <v>293</v>
      </c>
      <c r="G16083" s="34">
        <v>184</v>
      </c>
      <c r="H16083" s="34">
        <v>275</v>
      </c>
      <c r="I16083" s="34">
        <v>191</v>
      </c>
      <c r="J16083" s="34">
        <v>247</v>
      </c>
      <c r="K16083" s="34">
        <v>238</v>
      </c>
      <c r="L16083" s="34">
        <v>203</v>
      </c>
      <c r="M16083" s="34">
        <v>213</v>
      </c>
      <c r="N16083" s="34">
        <v>201</v>
      </c>
      <c r="O16083" s="34">
        <v>229</v>
      </c>
      <c r="P16083" s="34">
        <v>234</v>
      </c>
      <c r="Q16083" s="34">
        <v>331</v>
      </c>
      <c r="R16083" s="34">
        <v>375</v>
      </c>
      <c r="S16083" s="34">
        <v>267</v>
      </c>
      <c r="T16083" s="34">
        <v>319</v>
      </c>
      <c r="U16083" s="34">
        <v>239</v>
      </c>
      <c r="V16083" s="34">
        <v>329</v>
      </c>
      <c r="W16083" s="34">
        <v>298</v>
      </c>
      <c r="X16083" s="34">
        <v>384</v>
      </c>
      <c r="Y16083" s="34">
        <v>311</v>
      </c>
      <c r="Z16083" s="34">
        <v>339</v>
      </c>
      <c r="AA16083" s="34">
        <v>318</v>
      </c>
      <c r="AB16083" s="34">
        <v>408</v>
      </c>
      <c r="AC16083" s="34">
        <v>405</v>
      </c>
    </row>
    <row r="16084" spans="1:29" x14ac:dyDescent="0.2">
      <c r="A16084" s="34" t="s">
        <v>76577</v>
      </c>
      <c r="B16084" s="34">
        <v>158</v>
      </c>
      <c r="C16084" s="34">
        <v>270</v>
      </c>
      <c r="D16084" s="34">
        <v>236</v>
      </c>
      <c r="E16084" s="34">
        <v>261</v>
      </c>
      <c r="F16084" s="34">
        <v>226</v>
      </c>
      <c r="G16084" s="34">
        <v>218</v>
      </c>
      <c r="H16084" s="34">
        <v>220</v>
      </c>
      <c r="I16084" s="34">
        <v>282</v>
      </c>
      <c r="J16084" s="34">
        <v>211</v>
      </c>
      <c r="K16084" s="34">
        <v>243</v>
      </c>
      <c r="L16084" s="34">
        <v>176</v>
      </c>
      <c r="M16084" s="34">
        <v>222</v>
      </c>
      <c r="N16084" s="34">
        <v>213</v>
      </c>
      <c r="O16084" s="34">
        <v>185</v>
      </c>
      <c r="P16084" s="34">
        <v>203</v>
      </c>
      <c r="Q16084" s="34">
        <v>296</v>
      </c>
      <c r="R16084" s="34">
        <v>310</v>
      </c>
      <c r="S16084" s="34">
        <v>279</v>
      </c>
      <c r="T16084" s="34">
        <v>214</v>
      </c>
      <c r="U16084" s="34">
        <v>185</v>
      </c>
      <c r="V16084" s="34">
        <v>233</v>
      </c>
      <c r="W16084" s="34">
        <v>213</v>
      </c>
      <c r="X16084" s="34">
        <v>282</v>
      </c>
      <c r="Y16084" s="34">
        <v>222</v>
      </c>
      <c r="Z16084" s="34">
        <v>259</v>
      </c>
      <c r="AA16084" s="34">
        <v>267</v>
      </c>
      <c r="AB16084" s="34">
        <v>302</v>
      </c>
      <c r="AC16084" s="34">
        <v>308</v>
      </c>
    </row>
    <row r="16085" spans="1:29" x14ac:dyDescent="0.2">
      <c r="A16085" s="34" t="s">
        <v>76578</v>
      </c>
      <c r="B16085" s="34">
        <v>198</v>
      </c>
      <c r="C16085" s="34">
        <v>152</v>
      </c>
      <c r="D16085" s="34">
        <v>197</v>
      </c>
      <c r="E16085" s="34">
        <v>146</v>
      </c>
      <c r="F16085" s="34">
        <v>192</v>
      </c>
      <c r="G16085" s="34">
        <v>127</v>
      </c>
      <c r="H16085" s="34">
        <v>199</v>
      </c>
      <c r="I16085" s="34">
        <v>113</v>
      </c>
      <c r="J16085" s="34">
        <v>202</v>
      </c>
      <c r="K16085" s="34">
        <v>134</v>
      </c>
      <c r="L16085" s="34">
        <v>144</v>
      </c>
      <c r="M16085" s="34">
        <v>123</v>
      </c>
      <c r="N16085" s="34">
        <v>141</v>
      </c>
      <c r="O16085" s="34">
        <v>156</v>
      </c>
      <c r="P16085" s="34">
        <v>170</v>
      </c>
      <c r="Q16085" s="34">
        <v>206</v>
      </c>
      <c r="R16085" s="34">
        <v>233</v>
      </c>
      <c r="S16085" s="34">
        <v>164</v>
      </c>
      <c r="T16085" s="34">
        <v>189</v>
      </c>
      <c r="U16085" s="34">
        <v>134</v>
      </c>
      <c r="V16085" s="34">
        <v>233</v>
      </c>
      <c r="W16085" s="34">
        <v>194</v>
      </c>
      <c r="X16085" s="34">
        <v>222</v>
      </c>
      <c r="Y16085" s="34">
        <v>169</v>
      </c>
      <c r="Z16085" s="34">
        <v>211</v>
      </c>
      <c r="AA16085" s="34">
        <v>187</v>
      </c>
      <c r="AB16085" s="34">
        <v>184</v>
      </c>
      <c r="AC16085" s="34">
        <v>214</v>
      </c>
    </row>
    <row r="16086" spans="1:29" x14ac:dyDescent="0.2">
      <c r="A16086" s="34" t="s">
        <v>76579</v>
      </c>
      <c r="B16086" s="34">
        <v>172</v>
      </c>
      <c r="C16086" s="34">
        <v>327</v>
      </c>
      <c r="D16086" s="34">
        <v>315</v>
      </c>
      <c r="E16086" s="34">
        <v>364</v>
      </c>
      <c r="F16086" s="34">
        <v>295</v>
      </c>
      <c r="G16086" s="34">
        <v>327</v>
      </c>
      <c r="H16086" s="34">
        <v>276</v>
      </c>
      <c r="I16086" s="34">
        <v>244</v>
      </c>
      <c r="J16086" s="34">
        <v>265</v>
      </c>
      <c r="K16086" s="34">
        <v>313</v>
      </c>
      <c r="L16086" s="34">
        <v>104</v>
      </c>
      <c r="M16086" s="34">
        <v>260</v>
      </c>
      <c r="N16086" s="34">
        <v>189</v>
      </c>
      <c r="O16086" s="34">
        <v>282</v>
      </c>
      <c r="P16086" s="34">
        <v>198</v>
      </c>
      <c r="Q16086" s="34">
        <v>354</v>
      </c>
      <c r="R16086" s="34">
        <v>302</v>
      </c>
      <c r="S16086" s="34">
        <v>359</v>
      </c>
      <c r="T16086" s="34">
        <v>233</v>
      </c>
      <c r="U16086" s="34">
        <v>243</v>
      </c>
      <c r="V16086" s="34">
        <v>255</v>
      </c>
      <c r="W16086" s="34">
        <v>278</v>
      </c>
      <c r="X16086" s="34">
        <v>352</v>
      </c>
      <c r="Y16086" s="34">
        <v>254</v>
      </c>
      <c r="Z16086" s="34">
        <v>300</v>
      </c>
      <c r="AA16086" s="34">
        <v>324</v>
      </c>
      <c r="AB16086" s="34">
        <v>221</v>
      </c>
      <c r="AC16086" s="34">
        <v>422</v>
      </c>
    </row>
    <row r="16087" spans="1:29" x14ac:dyDescent="0.2">
      <c r="A16087" s="34" t="s">
        <v>76580</v>
      </c>
      <c r="B16087" s="34">
        <v>85</v>
      </c>
      <c r="C16087" s="34">
        <v>128</v>
      </c>
      <c r="D16087" s="34">
        <v>148</v>
      </c>
      <c r="E16087" s="34">
        <v>172</v>
      </c>
      <c r="F16087" s="34">
        <v>116</v>
      </c>
      <c r="G16087" s="34">
        <v>147</v>
      </c>
      <c r="H16087" s="34">
        <v>121</v>
      </c>
      <c r="I16087" s="34">
        <v>142</v>
      </c>
      <c r="J16087" s="34">
        <v>106</v>
      </c>
      <c r="K16087" s="34">
        <v>170</v>
      </c>
      <c r="L16087" s="34">
        <v>72</v>
      </c>
      <c r="M16087" s="34">
        <v>117</v>
      </c>
      <c r="N16087" s="34">
        <v>97</v>
      </c>
      <c r="O16087" s="34">
        <v>125</v>
      </c>
      <c r="P16087" s="34">
        <v>107</v>
      </c>
      <c r="Q16087" s="34">
        <v>167</v>
      </c>
      <c r="R16087" s="34">
        <v>111</v>
      </c>
      <c r="S16087" s="34">
        <v>162</v>
      </c>
      <c r="T16087" s="34">
        <v>85</v>
      </c>
      <c r="U16087" s="34">
        <v>140</v>
      </c>
      <c r="V16087" s="34">
        <v>114</v>
      </c>
      <c r="W16087" s="34">
        <v>144</v>
      </c>
      <c r="X16087" s="34">
        <v>140</v>
      </c>
      <c r="Y16087" s="34">
        <v>130</v>
      </c>
      <c r="Z16087" s="34">
        <v>130</v>
      </c>
      <c r="AA16087" s="34">
        <v>181</v>
      </c>
      <c r="AB16087" s="34">
        <v>110</v>
      </c>
      <c r="AC16087" s="34">
        <v>219</v>
      </c>
    </row>
    <row r="16088" spans="1:29" x14ac:dyDescent="0.2">
      <c r="A16088" s="34" t="s">
        <v>76581</v>
      </c>
      <c r="B16088" s="34">
        <v>255</v>
      </c>
      <c r="C16088" s="34">
        <v>316</v>
      </c>
      <c r="D16088" s="34">
        <v>325</v>
      </c>
      <c r="E16088" s="34">
        <v>325</v>
      </c>
      <c r="F16088" s="34">
        <v>372</v>
      </c>
      <c r="G16088" s="34">
        <v>441</v>
      </c>
      <c r="H16088" s="34">
        <v>285</v>
      </c>
      <c r="I16088" s="34">
        <v>304</v>
      </c>
      <c r="J16088" s="34">
        <v>286</v>
      </c>
      <c r="K16088" s="34">
        <v>323</v>
      </c>
      <c r="L16088" s="34">
        <v>255</v>
      </c>
      <c r="M16088" s="34">
        <v>307</v>
      </c>
      <c r="N16088" s="34">
        <v>295</v>
      </c>
      <c r="O16088" s="34">
        <v>311</v>
      </c>
      <c r="P16088" s="34">
        <v>330</v>
      </c>
      <c r="Q16088" s="34">
        <v>424</v>
      </c>
      <c r="R16088" s="34">
        <v>332</v>
      </c>
      <c r="S16088" s="34">
        <v>377</v>
      </c>
      <c r="T16088" s="34">
        <v>307</v>
      </c>
      <c r="U16088" s="34">
        <v>319</v>
      </c>
      <c r="V16088" s="34">
        <v>324</v>
      </c>
      <c r="W16088" s="34">
        <v>400</v>
      </c>
      <c r="X16088" s="34">
        <v>394</v>
      </c>
      <c r="Y16088" s="34">
        <v>382</v>
      </c>
      <c r="Z16088" s="34">
        <v>335</v>
      </c>
      <c r="AA16088" s="34">
        <v>354</v>
      </c>
      <c r="AB16088" s="34">
        <v>371</v>
      </c>
      <c r="AC16088" s="34">
        <v>540</v>
      </c>
    </row>
    <row r="16089" spans="1:29" x14ac:dyDescent="0.2">
      <c r="A16089" s="34" t="s">
        <v>76582</v>
      </c>
      <c r="B16089" s="34">
        <v>154</v>
      </c>
      <c r="C16089" s="34">
        <v>82</v>
      </c>
      <c r="D16089" s="34">
        <v>129</v>
      </c>
      <c r="E16089" s="34">
        <v>128</v>
      </c>
      <c r="F16089" s="34">
        <v>119</v>
      </c>
      <c r="G16089" s="34">
        <v>150</v>
      </c>
      <c r="H16089" s="34">
        <v>120</v>
      </c>
      <c r="I16089" s="34">
        <v>77</v>
      </c>
      <c r="J16089" s="34">
        <v>125</v>
      </c>
      <c r="K16089" s="34">
        <v>100</v>
      </c>
      <c r="L16089" s="34">
        <v>111</v>
      </c>
      <c r="M16089" s="34">
        <v>97</v>
      </c>
      <c r="N16089" s="34">
        <v>93</v>
      </c>
      <c r="O16089" s="34">
        <v>91</v>
      </c>
      <c r="P16089" s="34">
        <v>113</v>
      </c>
      <c r="Q16089" s="34">
        <v>149</v>
      </c>
      <c r="R16089" s="34">
        <v>168</v>
      </c>
      <c r="S16089" s="34">
        <v>102</v>
      </c>
      <c r="T16089" s="34">
        <v>159</v>
      </c>
      <c r="U16089" s="34">
        <v>163</v>
      </c>
      <c r="V16089" s="34">
        <v>159</v>
      </c>
      <c r="W16089" s="34">
        <v>184</v>
      </c>
      <c r="X16089" s="34">
        <v>181</v>
      </c>
      <c r="Y16089" s="34">
        <v>126</v>
      </c>
      <c r="Z16089" s="34">
        <v>134</v>
      </c>
      <c r="AA16089" s="34">
        <v>133</v>
      </c>
      <c r="AB16089" s="34">
        <v>163</v>
      </c>
      <c r="AC16089" s="34">
        <v>171</v>
      </c>
    </row>
    <row r="16090" spans="1:29" x14ac:dyDescent="0.2">
      <c r="A16090" s="34" t="s">
        <v>76583</v>
      </c>
      <c r="B16090" s="34">
        <v>112</v>
      </c>
      <c r="C16090" s="34">
        <v>135</v>
      </c>
      <c r="D16090" s="34">
        <v>162</v>
      </c>
      <c r="E16090" s="34">
        <v>130</v>
      </c>
      <c r="F16090" s="34">
        <v>110</v>
      </c>
      <c r="G16090" s="34">
        <v>111</v>
      </c>
      <c r="H16090" s="34">
        <v>87</v>
      </c>
      <c r="I16090" s="34">
        <v>146</v>
      </c>
      <c r="J16090" s="34">
        <v>103</v>
      </c>
      <c r="K16090" s="34">
        <v>125</v>
      </c>
      <c r="L16090" s="34">
        <v>79</v>
      </c>
      <c r="M16090" s="34">
        <v>162</v>
      </c>
      <c r="N16090" s="34">
        <v>102</v>
      </c>
      <c r="O16090" s="34">
        <v>130</v>
      </c>
      <c r="P16090" s="34">
        <v>123</v>
      </c>
      <c r="Q16090" s="34">
        <v>149</v>
      </c>
      <c r="R16090" s="34">
        <v>122</v>
      </c>
      <c r="S16090" s="34">
        <v>194</v>
      </c>
      <c r="T16090" s="34">
        <v>95</v>
      </c>
      <c r="U16090" s="34">
        <v>99</v>
      </c>
      <c r="V16090" s="34">
        <v>110</v>
      </c>
      <c r="W16090" s="34">
        <v>128</v>
      </c>
      <c r="X16090" s="34">
        <v>164</v>
      </c>
      <c r="Y16090" s="34">
        <v>134</v>
      </c>
      <c r="Z16090" s="34">
        <v>126</v>
      </c>
      <c r="AA16090" s="34">
        <v>208</v>
      </c>
      <c r="AB16090" s="34">
        <v>123</v>
      </c>
      <c r="AC16090" s="34">
        <v>223</v>
      </c>
    </row>
    <row r="16091" spans="1:29" x14ac:dyDescent="0.2">
      <c r="A16091" s="34" t="s">
        <v>76584</v>
      </c>
      <c r="B16091" s="34">
        <v>365</v>
      </c>
      <c r="C16091" s="34">
        <v>379</v>
      </c>
      <c r="D16091" s="34">
        <v>552</v>
      </c>
      <c r="E16091" s="34">
        <v>364</v>
      </c>
      <c r="F16091" s="34">
        <v>509</v>
      </c>
      <c r="G16091" s="34">
        <v>360</v>
      </c>
      <c r="H16091" s="34">
        <v>384</v>
      </c>
      <c r="I16091" s="34">
        <v>357</v>
      </c>
      <c r="J16091" s="34">
        <v>325</v>
      </c>
      <c r="K16091" s="34">
        <v>404</v>
      </c>
      <c r="L16091" s="34">
        <v>242</v>
      </c>
      <c r="M16091" s="34">
        <v>307</v>
      </c>
      <c r="N16091" s="34">
        <v>369</v>
      </c>
      <c r="O16091" s="34">
        <v>275</v>
      </c>
      <c r="P16091" s="34">
        <v>334</v>
      </c>
      <c r="Q16091" s="34">
        <v>417</v>
      </c>
      <c r="R16091" s="34">
        <v>540</v>
      </c>
      <c r="S16091" s="34">
        <v>473</v>
      </c>
      <c r="T16091" s="34">
        <v>349</v>
      </c>
      <c r="U16091" s="34">
        <v>300</v>
      </c>
      <c r="V16091" s="34">
        <v>502</v>
      </c>
      <c r="W16091" s="34">
        <v>347</v>
      </c>
      <c r="X16091" s="34">
        <v>571</v>
      </c>
      <c r="Y16091" s="34">
        <v>311</v>
      </c>
      <c r="Z16091" s="34">
        <v>559</v>
      </c>
      <c r="AA16091" s="34">
        <v>497</v>
      </c>
      <c r="AB16091" s="34">
        <v>360</v>
      </c>
      <c r="AC16091" s="34">
        <v>522</v>
      </c>
    </row>
    <row r="16092" spans="1:29" x14ac:dyDescent="0.2">
      <c r="A16092" s="34" t="s">
        <v>76585</v>
      </c>
      <c r="B16092" s="34">
        <v>118</v>
      </c>
      <c r="C16092" s="34">
        <v>192</v>
      </c>
      <c r="D16092" s="34">
        <v>202</v>
      </c>
      <c r="E16092" s="34">
        <v>225</v>
      </c>
      <c r="F16092" s="34">
        <v>184</v>
      </c>
      <c r="G16092" s="34">
        <v>260</v>
      </c>
      <c r="H16092" s="34">
        <v>194</v>
      </c>
      <c r="I16092" s="34">
        <v>149</v>
      </c>
      <c r="J16092" s="34">
        <v>144</v>
      </c>
      <c r="K16092" s="34">
        <v>186</v>
      </c>
      <c r="L16092" s="34">
        <v>110</v>
      </c>
      <c r="M16092" s="34">
        <v>158</v>
      </c>
      <c r="N16092" s="34">
        <v>150</v>
      </c>
      <c r="O16092" s="34">
        <v>107</v>
      </c>
      <c r="P16092" s="34">
        <v>125</v>
      </c>
      <c r="Q16092" s="34">
        <v>195</v>
      </c>
      <c r="R16092" s="34">
        <v>236</v>
      </c>
      <c r="S16092" s="34">
        <v>164</v>
      </c>
      <c r="T16092" s="34">
        <v>188</v>
      </c>
      <c r="U16092" s="34">
        <v>130</v>
      </c>
      <c r="V16092" s="34">
        <v>208</v>
      </c>
      <c r="W16092" s="34">
        <v>136</v>
      </c>
      <c r="X16092" s="34">
        <v>242</v>
      </c>
      <c r="Y16092" s="34">
        <v>97</v>
      </c>
      <c r="Z16092" s="34">
        <v>181</v>
      </c>
      <c r="AA16092" s="34">
        <v>181</v>
      </c>
      <c r="AB16092" s="34">
        <v>168</v>
      </c>
      <c r="AC16092" s="34">
        <v>218</v>
      </c>
    </row>
    <row r="16093" spans="1:29" x14ac:dyDescent="0.2">
      <c r="A16093" s="34" t="s">
        <v>76586</v>
      </c>
      <c r="B16093" s="34">
        <v>1887</v>
      </c>
      <c r="C16093" s="34">
        <v>1307</v>
      </c>
      <c r="D16093" s="34">
        <v>1640</v>
      </c>
      <c r="E16093" s="34">
        <v>1467</v>
      </c>
      <c r="F16093" s="34">
        <v>1902</v>
      </c>
      <c r="G16093" s="34">
        <v>1353</v>
      </c>
      <c r="H16093" s="34">
        <v>1966</v>
      </c>
      <c r="I16093" s="34">
        <v>1443</v>
      </c>
      <c r="J16093" s="34">
        <v>1995</v>
      </c>
      <c r="K16093" s="34">
        <v>1526</v>
      </c>
      <c r="L16093" s="34">
        <v>2442</v>
      </c>
      <c r="M16093" s="34">
        <v>1395</v>
      </c>
      <c r="N16093" s="34">
        <v>1514</v>
      </c>
      <c r="O16093" s="34">
        <v>1378</v>
      </c>
      <c r="P16093" s="34">
        <v>1777</v>
      </c>
      <c r="Q16093" s="34">
        <v>2241</v>
      </c>
      <c r="R16093" s="34">
        <v>2669</v>
      </c>
      <c r="S16093" s="34">
        <v>1844</v>
      </c>
      <c r="T16093" s="34">
        <v>3062</v>
      </c>
      <c r="U16093" s="34">
        <v>1742</v>
      </c>
      <c r="V16093" s="34">
        <v>2519</v>
      </c>
      <c r="W16093" s="34">
        <v>2531</v>
      </c>
      <c r="X16093" s="34">
        <v>2371</v>
      </c>
      <c r="Y16093" s="34">
        <v>2184</v>
      </c>
      <c r="Z16093" s="34">
        <v>2046</v>
      </c>
      <c r="AA16093" s="34">
        <v>1840</v>
      </c>
      <c r="AB16093" s="34">
        <v>2933</v>
      </c>
      <c r="AC16093" s="34">
        <v>2485</v>
      </c>
    </row>
    <row r="16094" spans="1:29" x14ac:dyDescent="0.2">
      <c r="A16094" s="34" t="s">
        <v>76587</v>
      </c>
      <c r="B16094" s="34">
        <v>244</v>
      </c>
      <c r="C16094" s="34">
        <v>297</v>
      </c>
      <c r="D16094" s="34">
        <v>300</v>
      </c>
      <c r="E16094" s="34">
        <v>327</v>
      </c>
      <c r="F16094" s="34">
        <v>278</v>
      </c>
      <c r="G16094" s="34">
        <v>262</v>
      </c>
      <c r="H16094" s="34">
        <v>239</v>
      </c>
      <c r="I16094" s="34">
        <v>250</v>
      </c>
      <c r="J16094" s="34">
        <v>211</v>
      </c>
      <c r="K16094" s="34">
        <v>303</v>
      </c>
      <c r="L16094" s="34">
        <v>154</v>
      </c>
      <c r="M16094" s="34">
        <v>200</v>
      </c>
      <c r="N16094" s="34">
        <v>269</v>
      </c>
      <c r="O16094" s="34">
        <v>255</v>
      </c>
      <c r="P16094" s="34">
        <v>262</v>
      </c>
      <c r="Q16094" s="34">
        <v>330</v>
      </c>
      <c r="R16094" s="34">
        <v>301</v>
      </c>
      <c r="S16094" s="34">
        <v>341</v>
      </c>
      <c r="T16094" s="34">
        <v>236</v>
      </c>
      <c r="U16094" s="34">
        <v>290</v>
      </c>
      <c r="V16094" s="34">
        <v>303</v>
      </c>
      <c r="W16094" s="34">
        <v>336</v>
      </c>
      <c r="X16094" s="34">
        <v>356</v>
      </c>
      <c r="Y16094" s="34">
        <v>244</v>
      </c>
      <c r="Z16094" s="34">
        <v>314</v>
      </c>
      <c r="AA16094" s="34">
        <v>328</v>
      </c>
      <c r="AB16094" s="34">
        <v>275</v>
      </c>
      <c r="AC16094" s="34">
        <v>491</v>
      </c>
    </row>
    <row r="16095" spans="1:29" x14ac:dyDescent="0.2">
      <c r="A16095" s="34" t="s">
        <v>76588</v>
      </c>
      <c r="B16095" s="34">
        <v>243</v>
      </c>
      <c r="C16095" s="34">
        <v>391</v>
      </c>
      <c r="D16095" s="34">
        <v>324</v>
      </c>
      <c r="E16095" s="34">
        <v>521</v>
      </c>
      <c r="F16095" s="34">
        <v>301</v>
      </c>
      <c r="G16095" s="34">
        <v>493</v>
      </c>
      <c r="H16095" s="34">
        <v>257</v>
      </c>
      <c r="I16095" s="34">
        <v>387</v>
      </c>
      <c r="J16095" s="34">
        <v>237</v>
      </c>
      <c r="K16095" s="34">
        <v>456</v>
      </c>
      <c r="L16095" s="34">
        <v>170</v>
      </c>
      <c r="M16095" s="34">
        <v>389</v>
      </c>
      <c r="N16095" s="34">
        <v>240</v>
      </c>
      <c r="O16095" s="34">
        <v>394</v>
      </c>
      <c r="P16095" s="34">
        <v>225</v>
      </c>
      <c r="Q16095" s="34">
        <v>505</v>
      </c>
      <c r="R16095" s="34">
        <v>265</v>
      </c>
      <c r="S16095" s="34">
        <v>570</v>
      </c>
      <c r="T16095" s="34">
        <v>223</v>
      </c>
      <c r="U16095" s="34">
        <v>394</v>
      </c>
      <c r="V16095" s="34">
        <v>354</v>
      </c>
      <c r="W16095" s="34">
        <v>412</v>
      </c>
      <c r="X16095" s="34">
        <v>395</v>
      </c>
      <c r="Y16095" s="34">
        <v>374</v>
      </c>
      <c r="Z16095" s="34">
        <v>324</v>
      </c>
      <c r="AA16095" s="34">
        <v>506</v>
      </c>
      <c r="AB16095" s="34">
        <v>324</v>
      </c>
      <c r="AC16095" s="34">
        <v>655</v>
      </c>
    </row>
    <row r="16096" spans="1:29" x14ac:dyDescent="0.2">
      <c r="A16096" s="34" t="s">
        <v>76589</v>
      </c>
      <c r="B16096" s="34">
        <v>280</v>
      </c>
      <c r="C16096" s="34">
        <v>337</v>
      </c>
      <c r="D16096" s="34">
        <v>380</v>
      </c>
      <c r="E16096" s="34">
        <v>377</v>
      </c>
      <c r="F16096" s="34">
        <v>397</v>
      </c>
      <c r="G16096" s="34">
        <v>325</v>
      </c>
      <c r="H16096" s="34">
        <v>381</v>
      </c>
      <c r="I16096" s="34">
        <v>281</v>
      </c>
      <c r="J16096" s="34">
        <v>345</v>
      </c>
      <c r="K16096" s="34">
        <v>386</v>
      </c>
      <c r="L16096" s="34">
        <v>343</v>
      </c>
      <c r="M16096" s="34">
        <v>342</v>
      </c>
      <c r="N16096" s="34">
        <v>325</v>
      </c>
      <c r="O16096" s="34">
        <v>339</v>
      </c>
      <c r="P16096" s="34">
        <v>363</v>
      </c>
      <c r="Q16096" s="34">
        <v>547</v>
      </c>
      <c r="R16096" s="34">
        <v>451</v>
      </c>
      <c r="S16096" s="34">
        <v>448</v>
      </c>
      <c r="T16096" s="34">
        <v>377</v>
      </c>
      <c r="U16096" s="34">
        <v>387</v>
      </c>
      <c r="V16096" s="34">
        <v>442</v>
      </c>
      <c r="W16096" s="34">
        <v>447</v>
      </c>
      <c r="X16096" s="34">
        <v>435</v>
      </c>
      <c r="Y16096" s="34">
        <v>433</v>
      </c>
      <c r="Z16096" s="34">
        <v>470</v>
      </c>
      <c r="AA16096" s="34">
        <v>590</v>
      </c>
      <c r="AB16096" s="34">
        <v>473</v>
      </c>
      <c r="AC16096" s="34">
        <v>639</v>
      </c>
    </row>
    <row r="16097" spans="1:29" x14ac:dyDescent="0.2">
      <c r="A16097" s="34" t="s">
        <v>76590</v>
      </c>
      <c r="B16097" s="34">
        <v>194</v>
      </c>
      <c r="C16097" s="34">
        <v>327</v>
      </c>
      <c r="D16097" s="34">
        <v>336</v>
      </c>
      <c r="E16097" s="34">
        <v>406</v>
      </c>
      <c r="F16097" s="34">
        <v>289</v>
      </c>
      <c r="G16097" s="34">
        <v>351</v>
      </c>
      <c r="H16097" s="34">
        <v>213</v>
      </c>
      <c r="I16097" s="34">
        <v>294</v>
      </c>
      <c r="J16097" s="34">
        <v>203</v>
      </c>
      <c r="K16097" s="34">
        <v>373</v>
      </c>
      <c r="L16097" s="34">
        <v>149</v>
      </c>
      <c r="M16097" s="34">
        <v>262</v>
      </c>
      <c r="N16097" s="34">
        <v>204</v>
      </c>
      <c r="O16097" s="34">
        <v>247</v>
      </c>
      <c r="P16097" s="34">
        <v>190</v>
      </c>
      <c r="Q16097" s="34">
        <v>343</v>
      </c>
      <c r="R16097" s="34">
        <v>283</v>
      </c>
      <c r="S16097" s="34">
        <v>383</v>
      </c>
      <c r="T16097" s="34">
        <v>164</v>
      </c>
      <c r="U16097" s="34">
        <v>209</v>
      </c>
      <c r="V16097" s="34">
        <v>263</v>
      </c>
      <c r="W16097" s="34">
        <v>271</v>
      </c>
      <c r="X16097" s="34">
        <v>342</v>
      </c>
      <c r="Y16097" s="34">
        <v>268</v>
      </c>
      <c r="Z16097" s="34">
        <v>331</v>
      </c>
      <c r="AA16097" s="34">
        <v>348</v>
      </c>
      <c r="AB16097" s="34">
        <v>274</v>
      </c>
      <c r="AC16097" s="34">
        <v>482</v>
      </c>
    </row>
    <row r="16098" spans="1:29" x14ac:dyDescent="0.2">
      <c r="A16098" s="34" t="s">
        <v>76591</v>
      </c>
      <c r="B16098" s="34">
        <v>234</v>
      </c>
      <c r="C16098" s="34">
        <v>478</v>
      </c>
      <c r="D16098" s="34">
        <v>575</v>
      </c>
      <c r="E16098" s="34">
        <v>524</v>
      </c>
      <c r="F16098" s="34">
        <v>516</v>
      </c>
      <c r="G16098" s="34">
        <v>480</v>
      </c>
      <c r="H16098" s="34">
        <v>506</v>
      </c>
      <c r="I16098" s="34">
        <v>434</v>
      </c>
      <c r="J16098" s="34">
        <v>372</v>
      </c>
      <c r="K16098" s="34">
        <v>524</v>
      </c>
      <c r="L16098" s="34">
        <v>224</v>
      </c>
      <c r="M16098" s="34">
        <v>423</v>
      </c>
      <c r="N16098" s="34">
        <v>424</v>
      </c>
      <c r="O16098" s="34">
        <v>377</v>
      </c>
      <c r="P16098" s="34">
        <v>336</v>
      </c>
      <c r="Q16098" s="34">
        <v>618</v>
      </c>
      <c r="R16098" s="34">
        <v>473</v>
      </c>
      <c r="S16098" s="34">
        <v>606</v>
      </c>
      <c r="T16098" s="34">
        <v>356</v>
      </c>
      <c r="U16098" s="34">
        <v>462</v>
      </c>
      <c r="V16098" s="34">
        <v>486</v>
      </c>
      <c r="W16098" s="34">
        <v>427</v>
      </c>
      <c r="X16098" s="34">
        <v>590</v>
      </c>
      <c r="Y16098" s="34">
        <v>464</v>
      </c>
      <c r="Z16098" s="34">
        <v>558</v>
      </c>
      <c r="AA16098" s="34">
        <v>599</v>
      </c>
      <c r="AB16098" s="34">
        <v>427</v>
      </c>
      <c r="AC16098" s="34">
        <v>752</v>
      </c>
    </row>
    <row r="16099" spans="1:29" x14ac:dyDescent="0.2">
      <c r="A16099" s="34" t="s">
        <v>76592</v>
      </c>
      <c r="B16099" s="34">
        <v>106</v>
      </c>
      <c r="C16099" s="34">
        <v>136</v>
      </c>
      <c r="D16099" s="34">
        <v>114</v>
      </c>
      <c r="E16099" s="34">
        <v>114</v>
      </c>
      <c r="F16099" s="34">
        <v>135</v>
      </c>
      <c r="G16099" s="34">
        <v>127</v>
      </c>
      <c r="H16099" s="34">
        <v>163</v>
      </c>
      <c r="I16099" s="34">
        <v>110</v>
      </c>
      <c r="J16099" s="34">
        <v>124</v>
      </c>
      <c r="K16099" s="34">
        <v>96</v>
      </c>
      <c r="L16099" s="34">
        <v>102</v>
      </c>
      <c r="M16099" s="34">
        <v>92</v>
      </c>
      <c r="N16099" s="34">
        <v>108</v>
      </c>
      <c r="O16099" s="34">
        <v>80</v>
      </c>
      <c r="P16099" s="34">
        <v>111</v>
      </c>
      <c r="Q16099" s="34">
        <v>152</v>
      </c>
      <c r="R16099" s="34">
        <v>151</v>
      </c>
      <c r="S16099" s="34">
        <v>100</v>
      </c>
      <c r="T16099" s="34">
        <v>180</v>
      </c>
      <c r="U16099" s="34">
        <v>121</v>
      </c>
      <c r="V16099" s="34">
        <v>129</v>
      </c>
      <c r="W16099" s="34">
        <v>159</v>
      </c>
      <c r="X16099" s="34">
        <v>180</v>
      </c>
      <c r="Y16099" s="34">
        <v>140</v>
      </c>
      <c r="Z16099" s="34">
        <v>121</v>
      </c>
      <c r="AA16099" s="34">
        <v>121</v>
      </c>
      <c r="AB16099" s="34">
        <v>147</v>
      </c>
      <c r="AC16099" s="34">
        <v>195</v>
      </c>
    </row>
    <row r="16100" spans="1:29" x14ac:dyDescent="0.2">
      <c r="A16100" s="34" t="s">
        <v>76593</v>
      </c>
      <c r="B16100" s="34">
        <v>163</v>
      </c>
      <c r="C16100" s="34">
        <v>116</v>
      </c>
      <c r="D16100" s="34">
        <v>126</v>
      </c>
      <c r="E16100" s="34">
        <v>140</v>
      </c>
      <c r="F16100" s="34">
        <v>127</v>
      </c>
      <c r="G16100" s="34">
        <v>107</v>
      </c>
      <c r="H16100" s="34">
        <v>146</v>
      </c>
      <c r="I16100" s="34">
        <v>141</v>
      </c>
      <c r="J16100" s="34">
        <v>122</v>
      </c>
      <c r="K16100" s="34">
        <v>147</v>
      </c>
      <c r="L16100" s="34">
        <v>122</v>
      </c>
      <c r="M16100" s="34">
        <v>128</v>
      </c>
      <c r="N16100" s="34">
        <v>118</v>
      </c>
      <c r="O16100" s="34">
        <v>110</v>
      </c>
      <c r="P16100" s="34">
        <v>114</v>
      </c>
      <c r="Q16100" s="34">
        <v>198</v>
      </c>
      <c r="R16100" s="34">
        <v>145</v>
      </c>
      <c r="S16100" s="34">
        <v>137</v>
      </c>
      <c r="T16100" s="34">
        <v>122</v>
      </c>
      <c r="U16100" s="34">
        <v>134</v>
      </c>
      <c r="V16100" s="34">
        <v>172</v>
      </c>
      <c r="W16100" s="34">
        <v>171</v>
      </c>
      <c r="X16100" s="34">
        <v>141</v>
      </c>
      <c r="Y16100" s="34">
        <v>118</v>
      </c>
      <c r="Z16100" s="34">
        <v>177</v>
      </c>
      <c r="AA16100" s="34">
        <v>178</v>
      </c>
      <c r="AB16100" s="34">
        <v>184</v>
      </c>
      <c r="AC16100" s="34">
        <v>191</v>
      </c>
    </row>
    <row r="16101" spans="1:29" x14ac:dyDescent="0.2">
      <c r="A16101" s="34" t="s">
        <v>76594</v>
      </c>
      <c r="B16101" s="34">
        <v>204</v>
      </c>
      <c r="C16101" s="34">
        <v>296</v>
      </c>
      <c r="D16101" s="34">
        <v>263</v>
      </c>
      <c r="E16101" s="34">
        <v>366</v>
      </c>
      <c r="F16101" s="34">
        <v>177</v>
      </c>
      <c r="G16101" s="34">
        <v>352</v>
      </c>
      <c r="H16101" s="34">
        <v>195</v>
      </c>
      <c r="I16101" s="34">
        <v>323</v>
      </c>
      <c r="J16101" s="34">
        <v>166</v>
      </c>
      <c r="K16101" s="34">
        <v>417</v>
      </c>
      <c r="L16101" s="34">
        <v>88</v>
      </c>
      <c r="M16101" s="34">
        <v>295</v>
      </c>
      <c r="N16101" s="34">
        <v>164</v>
      </c>
      <c r="O16101" s="34">
        <v>297</v>
      </c>
      <c r="P16101" s="34">
        <v>187</v>
      </c>
      <c r="Q16101" s="34">
        <v>343</v>
      </c>
      <c r="R16101" s="34">
        <v>185</v>
      </c>
      <c r="S16101" s="34">
        <v>444</v>
      </c>
      <c r="T16101" s="34">
        <v>125</v>
      </c>
      <c r="U16101" s="34">
        <v>229</v>
      </c>
      <c r="V16101" s="34">
        <v>269</v>
      </c>
      <c r="W16101" s="34">
        <v>346</v>
      </c>
      <c r="X16101" s="34">
        <v>245</v>
      </c>
      <c r="Y16101" s="34">
        <v>260</v>
      </c>
      <c r="Z16101" s="34">
        <v>224</v>
      </c>
      <c r="AA16101" s="34">
        <v>391</v>
      </c>
      <c r="AB16101" s="34">
        <v>202</v>
      </c>
      <c r="AC16101" s="34">
        <v>431</v>
      </c>
    </row>
    <row r="16102" spans="1:29" x14ac:dyDescent="0.2">
      <c r="A16102" s="34" t="s">
        <v>76595</v>
      </c>
      <c r="B16102" s="34">
        <v>36</v>
      </c>
      <c r="C16102" s="34">
        <v>47</v>
      </c>
      <c r="D16102" s="34">
        <v>61</v>
      </c>
      <c r="E16102" s="34">
        <v>74</v>
      </c>
      <c r="F16102" s="34">
        <v>64</v>
      </c>
      <c r="G16102" s="34">
        <v>111</v>
      </c>
      <c r="H16102" s="34">
        <v>43</v>
      </c>
      <c r="I16102" s="34">
        <v>43</v>
      </c>
      <c r="J16102" s="34">
        <v>51</v>
      </c>
      <c r="K16102" s="34">
        <v>62</v>
      </c>
      <c r="L16102" s="34">
        <v>47</v>
      </c>
      <c r="M16102" s="34">
        <v>44</v>
      </c>
      <c r="N16102" s="34">
        <v>53</v>
      </c>
      <c r="O16102" s="34">
        <v>40</v>
      </c>
      <c r="P16102" s="34">
        <v>48</v>
      </c>
      <c r="Q16102" s="34">
        <v>57</v>
      </c>
      <c r="R16102" s="34">
        <v>86</v>
      </c>
      <c r="S16102" s="34">
        <v>98</v>
      </c>
      <c r="T16102" s="34">
        <v>55</v>
      </c>
      <c r="U16102" s="34">
        <v>53</v>
      </c>
      <c r="V16102" s="34">
        <v>65</v>
      </c>
      <c r="W16102" s="34">
        <v>56</v>
      </c>
      <c r="X16102" s="34">
        <v>98</v>
      </c>
      <c r="Y16102" s="34">
        <v>66</v>
      </c>
      <c r="Z16102" s="34">
        <v>76</v>
      </c>
      <c r="AA16102" s="34">
        <v>96</v>
      </c>
      <c r="AB16102" s="34">
        <v>72</v>
      </c>
      <c r="AC16102" s="34">
        <v>90</v>
      </c>
    </row>
    <row r="16103" spans="1:29" x14ac:dyDescent="0.2">
      <c r="A16103" s="34" t="s">
        <v>76596</v>
      </c>
      <c r="B16103" s="34">
        <v>191</v>
      </c>
      <c r="C16103" s="34">
        <v>174</v>
      </c>
      <c r="D16103" s="34">
        <v>231</v>
      </c>
      <c r="E16103" s="34">
        <v>198</v>
      </c>
      <c r="F16103" s="34">
        <v>224</v>
      </c>
      <c r="G16103" s="34">
        <v>214</v>
      </c>
      <c r="H16103" s="34">
        <v>201</v>
      </c>
      <c r="I16103" s="34">
        <v>160</v>
      </c>
      <c r="J16103" s="34">
        <v>190</v>
      </c>
      <c r="K16103" s="34">
        <v>191</v>
      </c>
      <c r="L16103" s="34">
        <v>104</v>
      </c>
      <c r="M16103" s="34">
        <v>188</v>
      </c>
      <c r="N16103" s="34">
        <v>160</v>
      </c>
      <c r="O16103" s="34">
        <v>189</v>
      </c>
      <c r="P16103" s="34">
        <v>202</v>
      </c>
      <c r="Q16103" s="34">
        <v>226</v>
      </c>
      <c r="R16103" s="34">
        <v>211</v>
      </c>
      <c r="S16103" s="34">
        <v>243</v>
      </c>
      <c r="T16103" s="34">
        <v>186</v>
      </c>
      <c r="U16103" s="34">
        <v>180</v>
      </c>
      <c r="V16103" s="34">
        <v>203</v>
      </c>
      <c r="W16103" s="34">
        <v>238</v>
      </c>
      <c r="X16103" s="34">
        <v>242</v>
      </c>
      <c r="Y16103" s="34">
        <v>179</v>
      </c>
      <c r="Z16103" s="34">
        <v>280</v>
      </c>
      <c r="AA16103" s="34">
        <v>241</v>
      </c>
      <c r="AB16103" s="34">
        <v>203</v>
      </c>
      <c r="AC16103" s="34">
        <v>335</v>
      </c>
    </row>
    <row r="16104" spans="1:29" x14ac:dyDescent="0.2">
      <c r="A16104" s="34" t="s">
        <v>76597</v>
      </c>
      <c r="B16104" s="34">
        <v>240</v>
      </c>
      <c r="C16104" s="34">
        <v>237</v>
      </c>
      <c r="D16104" s="34">
        <v>255</v>
      </c>
      <c r="E16104" s="34">
        <v>231</v>
      </c>
      <c r="F16104" s="34">
        <v>257</v>
      </c>
      <c r="G16104" s="34">
        <v>219</v>
      </c>
      <c r="H16104" s="34">
        <v>200</v>
      </c>
      <c r="I16104" s="34">
        <v>262</v>
      </c>
      <c r="J16104" s="34">
        <v>218</v>
      </c>
      <c r="K16104" s="34">
        <v>226</v>
      </c>
      <c r="L16104" s="34">
        <v>188</v>
      </c>
      <c r="M16104" s="34">
        <v>233</v>
      </c>
      <c r="N16104" s="34">
        <v>221</v>
      </c>
      <c r="O16104" s="34">
        <v>176</v>
      </c>
      <c r="P16104" s="34">
        <v>220</v>
      </c>
      <c r="Q16104" s="34">
        <v>289</v>
      </c>
      <c r="R16104" s="34">
        <v>299</v>
      </c>
      <c r="S16104" s="34">
        <v>321</v>
      </c>
      <c r="T16104" s="34">
        <v>251</v>
      </c>
      <c r="U16104" s="34">
        <v>227</v>
      </c>
      <c r="V16104" s="34">
        <v>294</v>
      </c>
      <c r="W16104" s="34">
        <v>358</v>
      </c>
      <c r="X16104" s="34">
        <v>282</v>
      </c>
      <c r="Y16104" s="34">
        <v>334</v>
      </c>
      <c r="Z16104" s="34">
        <v>240</v>
      </c>
      <c r="AA16104" s="34">
        <v>351</v>
      </c>
      <c r="AB16104" s="34">
        <v>295</v>
      </c>
      <c r="AC16104" s="34">
        <v>425</v>
      </c>
    </row>
    <row r="16105" spans="1:29" x14ac:dyDescent="0.2">
      <c r="A16105" s="34" t="s">
        <v>76598</v>
      </c>
      <c r="B16105" s="34">
        <v>192</v>
      </c>
      <c r="C16105" s="34">
        <v>214</v>
      </c>
      <c r="D16105" s="34">
        <v>227</v>
      </c>
      <c r="E16105" s="34">
        <v>229</v>
      </c>
      <c r="F16105" s="34">
        <v>205</v>
      </c>
      <c r="G16105" s="34">
        <v>278</v>
      </c>
      <c r="H16105" s="34">
        <v>220</v>
      </c>
      <c r="I16105" s="34">
        <v>209</v>
      </c>
      <c r="J16105" s="34">
        <v>192</v>
      </c>
      <c r="K16105" s="34">
        <v>217</v>
      </c>
      <c r="L16105" s="34">
        <v>128</v>
      </c>
      <c r="M16105" s="34">
        <v>229</v>
      </c>
      <c r="N16105" s="34">
        <v>184</v>
      </c>
      <c r="O16105" s="34">
        <v>183</v>
      </c>
      <c r="P16105" s="34">
        <v>175</v>
      </c>
      <c r="Q16105" s="34">
        <v>238</v>
      </c>
      <c r="R16105" s="34">
        <v>219</v>
      </c>
      <c r="S16105" s="34">
        <v>265</v>
      </c>
      <c r="T16105" s="34">
        <v>206</v>
      </c>
      <c r="U16105" s="34">
        <v>224</v>
      </c>
      <c r="V16105" s="34">
        <v>272</v>
      </c>
      <c r="W16105" s="34">
        <v>247</v>
      </c>
      <c r="X16105" s="34">
        <v>257</v>
      </c>
      <c r="Y16105" s="34">
        <v>230</v>
      </c>
      <c r="Z16105" s="34">
        <v>257</v>
      </c>
      <c r="AA16105" s="34">
        <v>273</v>
      </c>
      <c r="AB16105" s="34">
        <v>225</v>
      </c>
      <c r="AC16105" s="34">
        <v>396</v>
      </c>
    </row>
    <row r="16106" spans="1:29" x14ac:dyDescent="0.2">
      <c r="A16106" s="34" t="s">
        <v>76599</v>
      </c>
      <c r="B16106" s="34">
        <v>193</v>
      </c>
      <c r="C16106" s="34">
        <v>169</v>
      </c>
      <c r="D16106" s="34">
        <v>231</v>
      </c>
      <c r="E16106" s="34">
        <v>223</v>
      </c>
      <c r="F16106" s="34">
        <v>206</v>
      </c>
      <c r="G16106" s="34">
        <v>218</v>
      </c>
      <c r="H16106" s="34">
        <v>235</v>
      </c>
      <c r="I16106" s="34">
        <v>174</v>
      </c>
      <c r="J16106" s="34">
        <v>160</v>
      </c>
      <c r="K16106" s="34">
        <v>205</v>
      </c>
      <c r="L16106" s="34">
        <v>146</v>
      </c>
      <c r="M16106" s="34">
        <v>161</v>
      </c>
      <c r="N16106" s="34">
        <v>220</v>
      </c>
      <c r="O16106" s="34">
        <v>170</v>
      </c>
      <c r="P16106" s="34">
        <v>177</v>
      </c>
      <c r="Q16106" s="34">
        <v>254</v>
      </c>
      <c r="R16106" s="34">
        <v>246</v>
      </c>
      <c r="S16106" s="34">
        <v>226</v>
      </c>
      <c r="T16106" s="34">
        <v>216</v>
      </c>
      <c r="U16106" s="34">
        <v>170</v>
      </c>
      <c r="V16106" s="34">
        <v>259</v>
      </c>
      <c r="W16106" s="34">
        <v>235</v>
      </c>
      <c r="X16106" s="34">
        <v>302</v>
      </c>
      <c r="Y16106" s="34">
        <v>196</v>
      </c>
      <c r="Z16106" s="34">
        <v>244</v>
      </c>
      <c r="AA16106" s="34">
        <v>228</v>
      </c>
      <c r="AB16106" s="34">
        <v>244</v>
      </c>
      <c r="AC16106" s="34">
        <v>332</v>
      </c>
    </row>
    <row r="16107" spans="1:29" x14ac:dyDescent="0.2">
      <c r="A16107" s="34" t="s">
        <v>76600</v>
      </c>
      <c r="B16107" s="34">
        <v>294</v>
      </c>
      <c r="C16107" s="34">
        <v>353</v>
      </c>
      <c r="D16107" s="34">
        <v>435</v>
      </c>
      <c r="E16107" s="34">
        <v>323</v>
      </c>
      <c r="F16107" s="34">
        <v>357</v>
      </c>
      <c r="G16107" s="34">
        <v>307</v>
      </c>
      <c r="H16107" s="34">
        <v>405</v>
      </c>
      <c r="I16107" s="34">
        <v>301</v>
      </c>
      <c r="J16107" s="34">
        <v>374</v>
      </c>
      <c r="K16107" s="34">
        <v>342</v>
      </c>
      <c r="L16107" s="34">
        <v>355</v>
      </c>
      <c r="M16107" s="34">
        <v>321</v>
      </c>
      <c r="N16107" s="34">
        <v>312</v>
      </c>
      <c r="O16107" s="34">
        <v>308</v>
      </c>
      <c r="P16107" s="34">
        <v>344</v>
      </c>
      <c r="Q16107" s="34">
        <v>375</v>
      </c>
      <c r="R16107" s="34">
        <v>441</v>
      </c>
      <c r="S16107" s="34">
        <v>406</v>
      </c>
      <c r="T16107" s="34">
        <v>496</v>
      </c>
      <c r="U16107" s="34">
        <v>328</v>
      </c>
      <c r="V16107" s="34">
        <v>422</v>
      </c>
      <c r="W16107" s="34">
        <v>440</v>
      </c>
      <c r="X16107" s="34">
        <v>525</v>
      </c>
      <c r="Y16107" s="34">
        <v>392</v>
      </c>
      <c r="Z16107" s="34">
        <v>450</v>
      </c>
      <c r="AA16107" s="34">
        <v>451</v>
      </c>
      <c r="AB16107" s="34">
        <v>518</v>
      </c>
      <c r="AC16107" s="34">
        <v>578</v>
      </c>
    </row>
    <row r="16108" spans="1:29" x14ac:dyDescent="0.2">
      <c r="A16108" s="34" t="s">
        <v>76601</v>
      </c>
      <c r="B16108" s="34">
        <v>179</v>
      </c>
      <c r="C16108" s="34">
        <v>221</v>
      </c>
      <c r="D16108" s="34">
        <v>299</v>
      </c>
      <c r="E16108" s="34">
        <v>272</v>
      </c>
      <c r="F16108" s="34">
        <v>242</v>
      </c>
      <c r="G16108" s="34">
        <v>271</v>
      </c>
      <c r="H16108" s="34">
        <v>308</v>
      </c>
      <c r="I16108" s="34">
        <v>214</v>
      </c>
      <c r="J16108" s="34">
        <v>222</v>
      </c>
      <c r="K16108" s="34">
        <v>223</v>
      </c>
      <c r="L16108" s="34">
        <v>147</v>
      </c>
      <c r="M16108" s="34">
        <v>207</v>
      </c>
      <c r="N16108" s="34">
        <v>213</v>
      </c>
      <c r="O16108" s="34">
        <v>195</v>
      </c>
      <c r="P16108" s="34">
        <v>253</v>
      </c>
      <c r="Q16108" s="34">
        <v>354</v>
      </c>
      <c r="R16108" s="34">
        <v>261</v>
      </c>
      <c r="S16108" s="34">
        <v>304</v>
      </c>
      <c r="T16108" s="34">
        <v>215</v>
      </c>
      <c r="U16108" s="34">
        <v>226</v>
      </c>
      <c r="V16108" s="34">
        <v>360</v>
      </c>
      <c r="W16108" s="34">
        <v>236</v>
      </c>
      <c r="X16108" s="34">
        <v>295</v>
      </c>
      <c r="Y16108" s="34">
        <v>258</v>
      </c>
      <c r="Z16108" s="34">
        <v>293</v>
      </c>
      <c r="AA16108" s="34">
        <v>331</v>
      </c>
      <c r="AB16108" s="34">
        <v>290</v>
      </c>
      <c r="AC16108" s="34">
        <v>332</v>
      </c>
    </row>
    <row r="16109" spans="1:29" x14ac:dyDescent="0.2">
      <c r="A16109" s="34" t="s">
        <v>76602</v>
      </c>
      <c r="B16109" s="34">
        <v>217</v>
      </c>
      <c r="C16109" s="34">
        <v>328</v>
      </c>
      <c r="D16109" s="34">
        <v>333</v>
      </c>
      <c r="E16109" s="34">
        <v>405</v>
      </c>
      <c r="F16109" s="34">
        <v>324</v>
      </c>
      <c r="G16109" s="34">
        <v>370</v>
      </c>
      <c r="H16109" s="34">
        <v>322</v>
      </c>
      <c r="I16109" s="34">
        <v>336</v>
      </c>
      <c r="J16109" s="34">
        <v>221</v>
      </c>
      <c r="K16109" s="34">
        <v>353</v>
      </c>
      <c r="L16109" s="34">
        <v>191</v>
      </c>
      <c r="M16109" s="34">
        <v>277</v>
      </c>
      <c r="N16109" s="34">
        <v>260</v>
      </c>
      <c r="O16109" s="34">
        <v>276</v>
      </c>
      <c r="P16109" s="34">
        <v>263</v>
      </c>
      <c r="Q16109" s="34">
        <v>419</v>
      </c>
      <c r="R16109" s="34">
        <v>343</v>
      </c>
      <c r="S16109" s="34">
        <v>433</v>
      </c>
      <c r="T16109" s="34">
        <v>220</v>
      </c>
      <c r="U16109" s="34">
        <v>314</v>
      </c>
      <c r="V16109" s="34">
        <v>346</v>
      </c>
      <c r="W16109" s="34">
        <v>409</v>
      </c>
      <c r="X16109" s="34">
        <v>341</v>
      </c>
      <c r="Y16109" s="34">
        <v>363</v>
      </c>
      <c r="Z16109" s="34">
        <v>299</v>
      </c>
      <c r="AA16109" s="34">
        <v>377</v>
      </c>
      <c r="AB16109" s="34">
        <v>321</v>
      </c>
      <c r="AC16109" s="34">
        <v>573</v>
      </c>
    </row>
    <row r="16110" spans="1:29" x14ac:dyDescent="0.2">
      <c r="A16110" s="34" t="s">
        <v>76603</v>
      </c>
      <c r="B16110" s="34">
        <v>141</v>
      </c>
      <c r="C16110" s="34">
        <v>294</v>
      </c>
      <c r="D16110" s="34">
        <v>222</v>
      </c>
      <c r="E16110" s="34">
        <v>375</v>
      </c>
      <c r="F16110" s="34">
        <v>205</v>
      </c>
      <c r="G16110" s="34">
        <v>335</v>
      </c>
      <c r="H16110" s="34">
        <v>164</v>
      </c>
      <c r="I16110" s="34">
        <v>328</v>
      </c>
      <c r="J16110" s="34">
        <v>166</v>
      </c>
      <c r="K16110" s="34">
        <v>349</v>
      </c>
      <c r="L16110" s="34">
        <v>106</v>
      </c>
      <c r="M16110" s="34">
        <v>255</v>
      </c>
      <c r="N16110" s="34">
        <v>153</v>
      </c>
      <c r="O16110" s="34">
        <v>271</v>
      </c>
      <c r="P16110" s="34">
        <v>176</v>
      </c>
      <c r="Q16110" s="34">
        <v>327</v>
      </c>
      <c r="R16110" s="34">
        <v>221</v>
      </c>
      <c r="S16110" s="34">
        <v>339</v>
      </c>
      <c r="T16110" s="34">
        <v>188</v>
      </c>
      <c r="U16110" s="34">
        <v>284</v>
      </c>
      <c r="V16110" s="34">
        <v>196</v>
      </c>
      <c r="W16110" s="34">
        <v>239</v>
      </c>
      <c r="X16110" s="34">
        <v>254</v>
      </c>
      <c r="Y16110" s="34">
        <v>234</v>
      </c>
      <c r="Z16110" s="34">
        <v>217</v>
      </c>
      <c r="AA16110" s="34">
        <v>305</v>
      </c>
      <c r="AB16110" s="34">
        <v>154</v>
      </c>
      <c r="AC16110" s="34">
        <v>434</v>
      </c>
    </row>
    <row r="16111" spans="1:29" x14ac:dyDescent="0.2">
      <c r="A16111" s="34" t="s">
        <v>76604</v>
      </c>
      <c r="B16111" s="34">
        <v>222</v>
      </c>
      <c r="C16111" s="34">
        <v>185</v>
      </c>
      <c r="D16111" s="34">
        <v>262</v>
      </c>
      <c r="E16111" s="34">
        <v>189</v>
      </c>
      <c r="F16111" s="34">
        <v>243</v>
      </c>
      <c r="G16111" s="34">
        <v>173</v>
      </c>
      <c r="H16111" s="34">
        <v>202</v>
      </c>
      <c r="I16111" s="34">
        <v>170</v>
      </c>
      <c r="J16111" s="34">
        <v>208</v>
      </c>
      <c r="K16111" s="34">
        <v>199</v>
      </c>
      <c r="L16111" s="34">
        <v>228</v>
      </c>
      <c r="M16111" s="34">
        <v>168</v>
      </c>
      <c r="N16111" s="34">
        <v>186</v>
      </c>
      <c r="O16111" s="34">
        <v>189</v>
      </c>
      <c r="P16111" s="34">
        <v>222</v>
      </c>
      <c r="Q16111" s="34">
        <v>294</v>
      </c>
      <c r="R16111" s="34">
        <v>268</v>
      </c>
      <c r="S16111" s="34">
        <v>220</v>
      </c>
      <c r="T16111" s="34">
        <v>287</v>
      </c>
      <c r="U16111" s="34">
        <v>184</v>
      </c>
      <c r="V16111" s="34">
        <v>274</v>
      </c>
      <c r="W16111" s="34">
        <v>294</v>
      </c>
      <c r="X16111" s="34">
        <v>350</v>
      </c>
      <c r="Y16111" s="34">
        <v>187</v>
      </c>
      <c r="Z16111" s="34">
        <v>273</v>
      </c>
      <c r="AA16111" s="34">
        <v>282</v>
      </c>
      <c r="AB16111" s="34">
        <v>312</v>
      </c>
      <c r="AC16111" s="34">
        <v>307</v>
      </c>
    </row>
    <row r="16112" spans="1:29" x14ac:dyDescent="0.2">
      <c r="A16112" s="34" t="s">
        <v>76605</v>
      </c>
      <c r="B16112" s="34">
        <v>176</v>
      </c>
      <c r="C16112" s="34">
        <v>310</v>
      </c>
      <c r="D16112" s="34">
        <v>337</v>
      </c>
      <c r="E16112" s="34">
        <v>389</v>
      </c>
      <c r="F16112" s="34">
        <v>321</v>
      </c>
      <c r="G16112" s="34">
        <v>340</v>
      </c>
      <c r="H16112" s="34">
        <v>274</v>
      </c>
      <c r="I16112" s="34">
        <v>297</v>
      </c>
      <c r="J16112" s="34">
        <v>270</v>
      </c>
      <c r="K16112" s="34">
        <v>330</v>
      </c>
      <c r="L16112" s="34">
        <v>169</v>
      </c>
      <c r="M16112" s="34">
        <v>276</v>
      </c>
      <c r="N16112" s="34">
        <v>250</v>
      </c>
      <c r="O16112" s="34">
        <v>278</v>
      </c>
      <c r="P16112" s="34">
        <v>256</v>
      </c>
      <c r="Q16112" s="34">
        <v>321</v>
      </c>
      <c r="R16112" s="34">
        <v>311</v>
      </c>
      <c r="S16112" s="34">
        <v>431</v>
      </c>
      <c r="T16112" s="34">
        <v>244</v>
      </c>
      <c r="U16112" s="34">
        <v>300</v>
      </c>
      <c r="V16112" s="34">
        <v>337</v>
      </c>
      <c r="W16112" s="34">
        <v>302</v>
      </c>
      <c r="X16112" s="34">
        <v>412</v>
      </c>
      <c r="Y16112" s="34">
        <v>293</v>
      </c>
      <c r="Z16112" s="34">
        <v>355</v>
      </c>
      <c r="AA16112" s="34">
        <v>415</v>
      </c>
      <c r="AB16112" s="34">
        <v>225</v>
      </c>
      <c r="AC16112" s="34">
        <v>494</v>
      </c>
    </row>
    <row r="16113" spans="1:29" x14ac:dyDescent="0.2">
      <c r="A16113" s="34" t="s">
        <v>76606</v>
      </c>
      <c r="B16113" s="34">
        <v>387</v>
      </c>
      <c r="C16113" s="34">
        <v>2453</v>
      </c>
      <c r="D16113" s="34">
        <v>239</v>
      </c>
      <c r="E16113" s="34">
        <v>2679</v>
      </c>
      <c r="F16113" s="34">
        <v>252</v>
      </c>
      <c r="G16113" s="34">
        <v>2648</v>
      </c>
      <c r="H16113" s="34">
        <v>260</v>
      </c>
      <c r="I16113" s="34">
        <v>2222</v>
      </c>
      <c r="J16113" s="34">
        <v>196</v>
      </c>
      <c r="K16113" s="34">
        <v>2415</v>
      </c>
      <c r="L16113" s="34">
        <v>163</v>
      </c>
      <c r="M16113" s="34">
        <v>2199</v>
      </c>
      <c r="N16113" s="34">
        <v>182</v>
      </c>
      <c r="O16113" s="34">
        <v>2154</v>
      </c>
      <c r="P16113" s="34">
        <v>176</v>
      </c>
      <c r="Q16113" s="34">
        <v>2513</v>
      </c>
      <c r="R16113" s="34">
        <v>243</v>
      </c>
      <c r="S16113" s="34">
        <v>2191</v>
      </c>
      <c r="T16113" s="34">
        <v>212</v>
      </c>
      <c r="U16113" s="34">
        <v>1826</v>
      </c>
      <c r="V16113" s="34">
        <v>231</v>
      </c>
      <c r="W16113" s="34">
        <v>1927</v>
      </c>
      <c r="X16113" s="34">
        <v>271</v>
      </c>
      <c r="Y16113" s="34">
        <v>1752</v>
      </c>
      <c r="Z16113" s="34">
        <v>238</v>
      </c>
      <c r="AA16113" s="34">
        <v>2026</v>
      </c>
      <c r="AB16113" s="34">
        <v>275</v>
      </c>
      <c r="AC16113" s="34">
        <v>2409</v>
      </c>
    </row>
    <row r="16114" spans="1:29" x14ac:dyDescent="0.2">
      <c r="A16114" s="34" t="s">
        <v>76607</v>
      </c>
      <c r="B16114" s="34">
        <v>264</v>
      </c>
      <c r="C16114" s="34">
        <v>208</v>
      </c>
      <c r="D16114" s="34">
        <v>299</v>
      </c>
      <c r="E16114" s="34">
        <v>256</v>
      </c>
      <c r="F16114" s="34">
        <v>301</v>
      </c>
      <c r="G16114" s="34">
        <v>261</v>
      </c>
      <c r="H16114" s="34">
        <v>267</v>
      </c>
      <c r="I16114" s="34">
        <v>187</v>
      </c>
      <c r="J16114" s="34">
        <v>225</v>
      </c>
      <c r="K16114" s="34">
        <v>280</v>
      </c>
      <c r="L16114" s="34">
        <v>167</v>
      </c>
      <c r="M16114" s="34">
        <v>199</v>
      </c>
      <c r="N16114" s="34">
        <v>247</v>
      </c>
      <c r="O16114" s="34">
        <v>197</v>
      </c>
      <c r="P16114" s="34">
        <v>241</v>
      </c>
      <c r="Q16114" s="34">
        <v>338</v>
      </c>
      <c r="R16114" s="34">
        <v>330</v>
      </c>
      <c r="S16114" s="34">
        <v>303</v>
      </c>
      <c r="T16114" s="34">
        <v>250</v>
      </c>
      <c r="U16114" s="34">
        <v>237</v>
      </c>
      <c r="V16114" s="34">
        <v>302</v>
      </c>
      <c r="W16114" s="34">
        <v>318</v>
      </c>
      <c r="X16114" s="34">
        <v>347</v>
      </c>
      <c r="Y16114" s="34">
        <v>291</v>
      </c>
      <c r="Z16114" s="34">
        <v>279</v>
      </c>
      <c r="AA16114" s="34">
        <v>310</v>
      </c>
      <c r="AB16114" s="34">
        <v>327</v>
      </c>
      <c r="AC16114" s="34">
        <v>407</v>
      </c>
    </row>
    <row r="16115" spans="1:29" x14ac:dyDescent="0.2">
      <c r="A16115" s="34" t="s">
        <v>76608</v>
      </c>
      <c r="B16115" s="34">
        <v>224</v>
      </c>
      <c r="C16115" s="34">
        <v>322</v>
      </c>
      <c r="D16115" s="34">
        <v>335</v>
      </c>
      <c r="E16115" s="34">
        <v>339</v>
      </c>
      <c r="F16115" s="34">
        <v>323</v>
      </c>
      <c r="G16115" s="34">
        <v>323</v>
      </c>
      <c r="H16115" s="34">
        <v>321</v>
      </c>
      <c r="I16115" s="34">
        <v>265</v>
      </c>
      <c r="J16115" s="34">
        <v>314</v>
      </c>
      <c r="K16115" s="34">
        <v>294</v>
      </c>
      <c r="L16115" s="34">
        <v>278</v>
      </c>
      <c r="M16115" s="34">
        <v>271</v>
      </c>
      <c r="N16115" s="34">
        <v>294</v>
      </c>
      <c r="O16115" s="34">
        <v>324</v>
      </c>
      <c r="P16115" s="34">
        <v>249</v>
      </c>
      <c r="Q16115" s="34">
        <v>413</v>
      </c>
      <c r="R16115" s="34">
        <v>388</v>
      </c>
      <c r="S16115" s="34">
        <v>416</v>
      </c>
      <c r="T16115" s="34">
        <v>322</v>
      </c>
      <c r="U16115" s="34">
        <v>278</v>
      </c>
      <c r="V16115" s="34">
        <v>330</v>
      </c>
      <c r="W16115" s="34">
        <v>345</v>
      </c>
      <c r="X16115" s="34">
        <v>468</v>
      </c>
      <c r="Y16115" s="34">
        <v>356</v>
      </c>
      <c r="Z16115" s="34">
        <v>364</v>
      </c>
      <c r="AA16115" s="34">
        <v>365</v>
      </c>
      <c r="AB16115" s="34">
        <v>401</v>
      </c>
      <c r="AC16115" s="34">
        <v>479</v>
      </c>
    </row>
    <row r="16116" spans="1:29" x14ac:dyDescent="0.2">
      <c r="A16116" s="34" t="s">
        <v>76609</v>
      </c>
      <c r="B16116" s="34">
        <v>165</v>
      </c>
      <c r="C16116" s="34">
        <v>189</v>
      </c>
      <c r="D16116" s="34">
        <v>220</v>
      </c>
      <c r="E16116" s="34">
        <v>172</v>
      </c>
      <c r="F16116" s="34">
        <v>267</v>
      </c>
      <c r="G16116" s="34">
        <v>259</v>
      </c>
      <c r="H16116" s="34">
        <v>223</v>
      </c>
      <c r="I16116" s="34">
        <v>140</v>
      </c>
      <c r="J16116" s="34">
        <v>203</v>
      </c>
      <c r="K16116" s="34">
        <v>215</v>
      </c>
      <c r="L16116" s="34">
        <v>200</v>
      </c>
      <c r="M16116" s="34">
        <v>135</v>
      </c>
      <c r="N16116" s="34">
        <v>206</v>
      </c>
      <c r="O16116" s="34">
        <v>169</v>
      </c>
      <c r="P16116" s="34">
        <v>217</v>
      </c>
      <c r="Q16116" s="34">
        <v>280</v>
      </c>
      <c r="R16116" s="34">
        <v>311</v>
      </c>
      <c r="S16116" s="34">
        <v>252</v>
      </c>
      <c r="T16116" s="34">
        <v>247</v>
      </c>
      <c r="U16116" s="34">
        <v>190</v>
      </c>
      <c r="V16116" s="34">
        <v>271</v>
      </c>
      <c r="W16116" s="34">
        <v>281</v>
      </c>
      <c r="X16116" s="34">
        <v>290</v>
      </c>
      <c r="Y16116" s="34">
        <v>231</v>
      </c>
      <c r="Z16116" s="34">
        <v>243</v>
      </c>
      <c r="AA16116" s="34">
        <v>264</v>
      </c>
      <c r="AB16116" s="34">
        <v>308</v>
      </c>
      <c r="AC16116" s="34">
        <v>369</v>
      </c>
    </row>
    <row r="16117" spans="1:29" x14ac:dyDescent="0.2">
      <c r="A16117" s="34" t="s">
        <v>76610</v>
      </c>
      <c r="B16117" s="34">
        <v>353</v>
      </c>
      <c r="C16117" s="34">
        <v>434</v>
      </c>
      <c r="D16117" s="34">
        <v>613</v>
      </c>
      <c r="E16117" s="34">
        <v>496</v>
      </c>
      <c r="F16117" s="34">
        <v>453</v>
      </c>
      <c r="G16117" s="34">
        <v>385</v>
      </c>
      <c r="H16117" s="34">
        <v>387</v>
      </c>
      <c r="I16117" s="34">
        <v>406</v>
      </c>
      <c r="J16117" s="34">
        <v>315</v>
      </c>
      <c r="K16117" s="34">
        <v>515</v>
      </c>
      <c r="L16117" s="34">
        <v>168</v>
      </c>
      <c r="M16117" s="34">
        <v>333</v>
      </c>
      <c r="N16117" s="34">
        <v>319</v>
      </c>
      <c r="O16117" s="34">
        <v>350</v>
      </c>
      <c r="P16117" s="34">
        <v>328</v>
      </c>
      <c r="Q16117" s="34">
        <v>407</v>
      </c>
      <c r="R16117" s="34">
        <v>362</v>
      </c>
      <c r="S16117" s="34">
        <v>574</v>
      </c>
      <c r="T16117" s="34">
        <v>233</v>
      </c>
      <c r="U16117" s="34">
        <v>297</v>
      </c>
      <c r="V16117" s="34">
        <v>461</v>
      </c>
      <c r="W16117" s="34">
        <v>346</v>
      </c>
      <c r="X16117" s="34">
        <v>522</v>
      </c>
      <c r="Y16117" s="34">
        <v>274</v>
      </c>
      <c r="Z16117" s="34">
        <v>564</v>
      </c>
      <c r="AA16117" s="34">
        <v>484</v>
      </c>
      <c r="AB16117" s="34">
        <v>340</v>
      </c>
      <c r="AC16117" s="34">
        <v>660</v>
      </c>
    </row>
    <row r="16118" spans="1:29" x14ac:dyDescent="0.2">
      <c r="A16118" s="34" t="s">
        <v>76611</v>
      </c>
      <c r="B16118" s="34">
        <v>149</v>
      </c>
      <c r="C16118" s="34">
        <v>260</v>
      </c>
      <c r="D16118" s="34">
        <v>177</v>
      </c>
      <c r="E16118" s="34">
        <v>267</v>
      </c>
      <c r="F16118" s="34">
        <v>167</v>
      </c>
      <c r="G16118" s="34">
        <v>253</v>
      </c>
      <c r="H16118" s="34">
        <v>133</v>
      </c>
      <c r="I16118" s="34">
        <v>254</v>
      </c>
      <c r="J16118" s="34">
        <v>155</v>
      </c>
      <c r="K16118" s="34">
        <v>275</v>
      </c>
      <c r="L16118" s="34">
        <v>102</v>
      </c>
      <c r="M16118" s="34">
        <v>213</v>
      </c>
      <c r="N16118" s="34">
        <v>154</v>
      </c>
      <c r="O16118" s="34">
        <v>213</v>
      </c>
      <c r="P16118" s="34">
        <v>134</v>
      </c>
      <c r="Q16118" s="34">
        <v>266</v>
      </c>
      <c r="R16118" s="34">
        <v>151</v>
      </c>
      <c r="S16118" s="34">
        <v>285</v>
      </c>
      <c r="T16118" s="34">
        <v>111</v>
      </c>
      <c r="U16118" s="34">
        <v>216</v>
      </c>
      <c r="V16118" s="34">
        <v>200</v>
      </c>
      <c r="W16118" s="34">
        <v>261</v>
      </c>
      <c r="X16118" s="34">
        <v>198</v>
      </c>
      <c r="Y16118" s="34">
        <v>194</v>
      </c>
      <c r="Z16118" s="34">
        <v>189</v>
      </c>
      <c r="AA16118" s="34">
        <v>284</v>
      </c>
      <c r="AB16118" s="34">
        <v>141</v>
      </c>
      <c r="AC16118" s="34">
        <v>379</v>
      </c>
    </row>
    <row r="16119" spans="1:29" x14ac:dyDescent="0.2">
      <c r="A16119" s="34" t="s">
        <v>76612</v>
      </c>
      <c r="B16119" s="34">
        <v>179</v>
      </c>
      <c r="C16119" s="34">
        <v>246</v>
      </c>
      <c r="D16119" s="34">
        <v>232</v>
      </c>
      <c r="E16119" s="34">
        <v>248</v>
      </c>
      <c r="F16119" s="34">
        <v>220</v>
      </c>
      <c r="G16119" s="34">
        <v>206</v>
      </c>
      <c r="H16119" s="34">
        <v>229</v>
      </c>
      <c r="I16119" s="34">
        <v>198</v>
      </c>
      <c r="J16119" s="34">
        <v>176</v>
      </c>
      <c r="K16119" s="34">
        <v>220</v>
      </c>
      <c r="L16119" s="34">
        <v>128</v>
      </c>
      <c r="M16119" s="34">
        <v>188</v>
      </c>
      <c r="N16119" s="34">
        <v>188</v>
      </c>
      <c r="O16119" s="34">
        <v>173</v>
      </c>
      <c r="P16119" s="34">
        <v>172</v>
      </c>
      <c r="Q16119" s="34">
        <v>261</v>
      </c>
      <c r="R16119" s="34">
        <v>283</v>
      </c>
      <c r="S16119" s="34">
        <v>269</v>
      </c>
      <c r="T16119" s="34">
        <v>194</v>
      </c>
      <c r="U16119" s="34">
        <v>204</v>
      </c>
      <c r="V16119" s="34">
        <v>267</v>
      </c>
      <c r="W16119" s="34">
        <v>265</v>
      </c>
      <c r="X16119" s="34">
        <v>231</v>
      </c>
      <c r="Y16119" s="34">
        <v>198</v>
      </c>
      <c r="Z16119" s="34">
        <v>208</v>
      </c>
      <c r="AA16119" s="34">
        <v>269</v>
      </c>
      <c r="AB16119" s="34">
        <v>249</v>
      </c>
      <c r="AC16119" s="34">
        <v>324</v>
      </c>
    </row>
    <row r="16120" spans="1:29" x14ac:dyDescent="0.2">
      <c r="A16120" s="34" t="s">
        <v>76613</v>
      </c>
      <c r="B16120" s="34">
        <v>161</v>
      </c>
      <c r="C16120" s="34">
        <v>192</v>
      </c>
      <c r="D16120" s="34">
        <v>243</v>
      </c>
      <c r="E16120" s="34">
        <v>276</v>
      </c>
      <c r="F16120" s="34">
        <v>237</v>
      </c>
      <c r="G16120" s="34">
        <v>246</v>
      </c>
      <c r="H16120" s="34">
        <v>161</v>
      </c>
      <c r="I16120" s="34">
        <v>231</v>
      </c>
      <c r="J16120" s="34">
        <v>158</v>
      </c>
      <c r="K16120" s="34">
        <v>269</v>
      </c>
      <c r="L16120" s="34">
        <v>134</v>
      </c>
      <c r="M16120" s="34">
        <v>210</v>
      </c>
      <c r="N16120" s="34">
        <v>187</v>
      </c>
      <c r="O16120" s="34">
        <v>233</v>
      </c>
      <c r="P16120" s="34">
        <v>181</v>
      </c>
      <c r="Q16120" s="34">
        <v>277</v>
      </c>
      <c r="R16120" s="34">
        <v>239</v>
      </c>
      <c r="S16120" s="34">
        <v>281</v>
      </c>
      <c r="T16120" s="34">
        <v>174</v>
      </c>
      <c r="U16120" s="34">
        <v>217</v>
      </c>
      <c r="V16120" s="34">
        <v>204</v>
      </c>
      <c r="W16120" s="34">
        <v>224</v>
      </c>
      <c r="X16120" s="34">
        <v>236</v>
      </c>
      <c r="Y16120" s="34">
        <v>217</v>
      </c>
      <c r="Z16120" s="34">
        <v>244</v>
      </c>
      <c r="AA16120" s="34">
        <v>265</v>
      </c>
      <c r="AB16120" s="34">
        <v>171</v>
      </c>
      <c r="AC16120" s="34">
        <v>327</v>
      </c>
    </row>
    <row r="16121" spans="1:29" x14ac:dyDescent="0.2">
      <c r="A16121" s="34" t="s">
        <v>76614</v>
      </c>
      <c r="B16121" s="34">
        <v>166</v>
      </c>
      <c r="C16121" s="34">
        <v>287</v>
      </c>
      <c r="D16121" s="34">
        <v>277</v>
      </c>
      <c r="E16121" s="34">
        <v>302</v>
      </c>
      <c r="F16121" s="34">
        <v>270</v>
      </c>
      <c r="G16121" s="34">
        <v>343</v>
      </c>
      <c r="H16121" s="34">
        <v>197</v>
      </c>
      <c r="I16121" s="34">
        <v>286</v>
      </c>
      <c r="J16121" s="34">
        <v>180</v>
      </c>
      <c r="K16121" s="34">
        <v>296</v>
      </c>
      <c r="L16121" s="34">
        <v>130</v>
      </c>
      <c r="M16121" s="34">
        <v>255</v>
      </c>
      <c r="N16121" s="34">
        <v>191</v>
      </c>
      <c r="O16121" s="34">
        <v>226</v>
      </c>
      <c r="P16121" s="34">
        <v>173</v>
      </c>
      <c r="Q16121" s="34">
        <v>305</v>
      </c>
      <c r="R16121" s="34">
        <v>230</v>
      </c>
      <c r="S16121" s="34">
        <v>408</v>
      </c>
      <c r="T16121" s="34">
        <v>132</v>
      </c>
      <c r="U16121" s="34">
        <v>227</v>
      </c>
      <c r="V16121" s="34">
        <v>240</v>
      </c>
      <c r="W16121" s="34">
        <v>282</v>
      </c>
      <c r="X16121" s="34">
        <v>281</v>
      </c>
      <c r="Y16121" s="34">
        <v>193</v>
      </c>
      <c r="Z16121" s="34">
        <v>259</v>
      </c>
      <c r="AA16121" s="34">
        <v>334</v>
      </c>
      <c r="AB16121" s="34">
        <v>156</v>
      </c>
      <c r="AC16121" s="34">
        <v>454</v>
      </c>
    </row>
    <row r="16122" spans="1:29" x14ac:dyDescent="0.2">
      <c r="A16122" s="34" t="s">
        <v>76615</v>
      </c>
      <c r="B16122" s="34">
        <v>409</v>
      </c>
      <c r="C16122" s="34">
        <v>530</v>
      </c>
      <c r="D16122" s="34">
        <v>434</v>
      </c>
      <c r="E16122" s="34">
        <v>607</v>
      </c>
      <c r="F16122" s="34">
        <v>519</v>
      </c>
      <c r="G16122" s="34">
        <v>519</v>
      </c>
      <c r="H16122" s="34">
        <v>448</v>
      </c>
      <c r="I16122" s="34">
        <v>452</v>
      </c>
      <c r="J16122" s="34">
        <v>463</v>
      </c>
      <c r="K16122" s="34">
        <v>486</v>
      </c>
      <c r="L16122" s="34">
        <v>473</v>
      </c>
      <c r="M16122" s="34">
        <v>409</v>
      </c>
      <c r="N16122" s="34">
        <v>427</v>
      </c>
      <c r="O16122" s="34">
        <v>438</v>
      </c>
      <c r="P16122" s="34">
        <v>472</v>
      </c>
      <c r="Q16122" s="34">
        <v>648</v>
      </c>
      <c r="R16122" s="34">
        <v>658</v>
      </c>
      <c r="S16122" s="34">
        <v>543</v>
      </c>
      <c r="T16122" s="34">
        <v>668</v>
      </c>
      <c r="U16122" s="34">
        <v>558</v>
      </c>
      <c r="V16122" s="34">
        <v>567</v>
      </c>
      <c r="W16122" s="34">
        <v>703</v>
      </c>
      <c r="X16122" s="34">
        <v>554</v>
      </c>
      <c r="Y16122" s="34">
        <v>694</v>
      </c>
      <c r="Z16122" s="34">
        <v>476</v>
      </c>
      <c r="AA16122" s="34">
        <v>612</v>
      </c>
      <c r="AB16122" s="34">
        <v>702</v>
      </c>
      <c r="AC16122" s="34">
        <v>762</v>
      </c>
    </row>
    <row r="16123" spans="1:29" x14ac:dyDescent="0.2">
      <c r="A16123" s="34" t="s">
        <v>76616</v>
      </c>
      <c r="B16123" s="34">
        <v>294</v>
      </c>
      <c r="C16123" s="34">
        <v>261</v>
      </c>
      <c r="D16123" s="34">
        <v>367</v>
      </c>
      <c r="E16123" s="34">
        <v>371</v>
      </c>
      <c r="F16123" s="34">
        <v>396</v>
      </c>
      <c r="G16123" s="34">
        <v>367</v>
      </c>
      <c r="H16123" s="34">
        <v>299</v>
      </c>
      <c r="I16123" s="34">
        <v>268</v>
      </c>
      <c r="J16123" s="34">
        <v>327</v>
      </c>
      <c r="K16123" s="34">
        <v>297</v>
      </c>
      <c r="L16123" s="34">
        <v>282</v>
      </c>
      <c r="M16123" s="34">
        <v>269</v>
      </c>
      <c r="N16123" s="34">
        <v>264</v>
      </c>
      <c r="O16123" s="34">
        <v>249</v>
      </c>
      <c r="P16123" s="34">
        <v>296</v>
      </c>
      <c r="Q16123" s="34">
        <v>487</v>
      </c>
      <c r="R16123" s="34">
        <v>384</v>
      </c>
      <c r="S16123" s="34">
        <v>322</v>
      </c>
      <c r="T16123" s="34">
        <v>427</v>
      </c>
      <c r="U16123" s="34">
        <v>345</v>
      </c>
      <c r="V16123" s="34">
        <v>362</v>
      </c>
      <c r="W16123" s="34">
        <v>384</v>
      </c>
      <c r="X16123" s="34">
        <v>317</v>
      </c>
      <c r="Y16123" s="34">
        <v>298</v>
      </c>
      <c r="Z16123" s="34">
        <v>358</v>
      </c>
      <c r="AA16123" s="34">
        <v>322</v>
      </c>
      <c r="AB16123" s="34">
        <v>483</v>
      </c>
      <c r="AC16123" s="34">
        <v>518</v>
      </c>
    </row>
    <row r="16124" spans="1:29" x14ac:dyDescent="0.2">
      <c r="A16124" s="34" t="s">
        <v>76617</v>
      </c>
      <c r="B16124" s="34">
        <v>242</v>
      </c>
      <c r="C16124" s="34">
        <v>269</v>
      </c>
      <c r="D16124" s="34">
        <v>327</v>
      </c>
      <c r="E16124" s="34">
        <v>309</v>
      </c>
      <c r="F16124" s="34">
        <v>327</v>
      </c>
      <c r="G16124" s="34">
        <v>252</v>
      </c>
      <c r="H16124" s="34">
        <v>270</v>
      </c>
      <c r="I16124" s="34">
        <v>264</v>
      </c>
      <c r="J16124" s="34">
        <v>258</v>
      </c>
      <c r="K16124" s="34">
        <v>272</v>
      </c>
      <c r="L16124" s="34">
        <v>202</v>
      </c>
      <c r="M16124" s="34">
        <v>233</v>
      </c>
      <c r="N16124" s="34">
        <v>219</v>
      </c>
      <c r="O16124" s="34">
        <v>248</v>
      </c>
      <c r="P16124" s="34">
        <v>281</v>
      </c>
      <c r="Q16124" s="34">
        <v>322</v>
      </c>
      <c r="R16124" s="34">
        <v>343</v>
      </c>
      <c r="S16124" s="34">
        <v>312</v>
      </c>
      <c r="T16124" s="34">
        <v>287</v>
      </c>
      <c r="U16124" s="34">
        <v>237</v>
      </c>
      <c r="V16124" s="34">
        <v>389</v>
      </c>
      <c r="W16124" s="34">
        <v>309</v>
      </c>
      <c r="X16124" s="34">
        <v>458</v>
      </c>
      <c r="Y16124" s="34">
        <v>268</v>
      </c>
      <c r="Z16124" s="34">
        <v>354</v>
      </c>
      <c r="AA16124" s="34">
        <v>302</v>
      </c>
      <c r="AB16124" s="34">
        <v>369</v>
      </c>
      <c r="AC16124" s="34">
        <v>364</v>
      </c>
    </row>
    <row r="16125" spans="1:29" x14ac:dyDescent="0.2">
      <c r="A16125" s="34" t="s">
        <v>76618</v>
      </c>
      <c r="B16125" s="34">
        <v>215</v>
      </c>
      <c r="C16125" s="34">
        <v>251</v>
      </c>
      <c r="D16125" s="34">
        <v>299</v>
      </c>
      <c r="E16125" s="34">
        <v>297</v>
      </c>
      <c r="F16125" s="34">
        <v>323</v>
      </c>
      <c r="G16125" s="34">
        <v>247</v>
      </c>
      <c r="H16125" s="34">
        <v>267</v>
      </c>
      <c r="I16125" s="34">
        <v>250</v>
      </c>
      <c r="J16125" s="34">
        <v>307</v>
      </c>
      <c r="K16125" s="34">
        <v>322</v>
      </c>
      <c r="L16125" s="34">
        <v>219</v>
      </c>
      <c r="M16125" s="34">
        <v>232</v>
      </c>
      <c r="N16125" s="34">
        <v>273</v>
      </c>
      <c r="O16125" s="34">
        <v>273</v>
      </c>
      <c r="P16125" s="34">
        <v>261</v>
      </c>
      <c r="Q16125" s="34">
        <v>363</v>
      </c>
      <c r="R16125" s="34">
        <v>369</v>
      </c>
      <c r="S16125" s="34">
        <v>408</v>
      </c>
      <c r="T16125" s="34">
        <v>332</v>
      </c>
      <c r="U16125" s="34">
        <v>313</v>
      </c>
      <c r="V16125" s="34">
        <v>349</v>
      </c>
      <c r="W16125" s="34">
        <v>383</v>
      </c>
      <c r="X16125" s="34">
        <v>398</v>
      </c>
      <c r="Y16125" s="34">
        <v>275</v>
      </c>
      <c r="Z16125" s="34">
        <v>318</v>
      </c>
      <c r="AA16125" s="34">
        <v>366</v>
      </c>
      <c r="AB16125" s="34">
        <v>383</v>
      </c>
      <c r="AC16125" s="34">
        <v>453</v>
      </c>
    </row>
    <row r="16126" spans="1:29" x14ac:dyDescent="0.2">
      <c r="A16126" s="34" t="s">
        <v>76619</v>
      </c>
      <c r="B16126" s="34">
        <v>340</v>
      </c>
      <c r="C16126" s="34">
        <v>372</v>
      </c>
      <c r="D16126" s="34">
        <v>439</v>
      </c>
      <c r="E16126" s="34">
        <v>388</v>
      </c>
      <c r="F16126" s="34">
        <v>423</v>
      </c>
      <c r="G16126" s="34">
        <v>349</v>
      </c>
      <c r="H16126" s="34">
        <v>319</v>
      </c>
      <c r="I16126" s="34">
        <v>326</v>
      </c>
      <c r="J16126" s="34">
        <v>277</v>
      </c>
      <c r="K16126" s="34">
        <v>399</v>
      </c>
      <c r="L16126" s="34">
        <v>166</v>
      </c>
      <c r="M16126" s="34">
        <v>271</v>
      </c>
      <c r="N16126" s="34">
        <v>317</v>
      </c>
      <c r="O16126" s="34">
        <v>316</v>
      </c>
      <c r="P16126" s="34">
        <v>322</v>
      </c>
      <c r="Q16126" s="34">
        <v>417</v>
      </c>
      <c r="R16126" s="34">
        <v>385</v>
      </c>
      <c r="S16126" s="34">
        <v>427</v>
      </c>
      <c r="T16126" s="34">
        <v>213</v>
      </c>
      <c r="U16126" s="34">
        <v>309</v>
      </c>
      <c r="V16126" s="34">
        <v>371</v>
      </c>
      <c r="W16126" s="34">
        <v>321</v>
      </c>
      <c r="X16126" s="34">
        <v>463</v>
      </c>
      <c r="Y16126" s="34">
        <v>284</v>
      </c>
      <c r="Z16126" s="34">
        <v>399</v>
      </c>
      <c r="AA16126" s="34">
        <v>435</v>
      </c>
      <c r="AB16126" s="34">
        <v>310</v>
      </c>
      <c r="AC16126" s="34">
        <v>531</v>
      </c>
    </row>
    <row r="16127" spans="1:29" x14ac:dyDescent="0.2">
      <c r="A16127" s="34" t="s">
        <v>76620</v>
      </c>
      <c r="B16127" s="34">
        <v>63</v>
      </c>
      <c r="C16127" s="34">
        <v>38</v>
      </c>
      <c r="D16127" s="34">
        <v>76</v>
      </c>
      <c r="E16127" s="34">
        <v>40</v>
      </c>
      <c r="F16127" s="34">
        <v>49</v>
      </c>
      <c r="G16127" s="34">
        <v>67</v>
      </c>
      <c r="H16127" s="34">
        <v>61</v>
      </c>
      <c r="I16127" s="34">
        <v>50</v>
      </c>
      <c r="J16127" s="34">
        <v>47</v>
      </c>
      <c r="K16127" s="34">
        <v>61</v>
      </c>
      <c r="L16127" s="34">
        <v>22</v>
      </c>
      <c r="M16127" s="34">
        <v>45</v>
      </c>
      <c r="N16127" s="34">
        <v>38</v>
      </c>
      <c r="O16127" s="34">
        <v>33</v>
      </c>
      <c r="P16127" s="34">
        <v>27</v>
      </c>
      <c r="Q16127" s="34">
        <v>58</v>
      </c>
      <c r="R16127" s="34">
        <v>46</v>
      </c>
      <c r="S16127" s="34">
        <v>61</v>
      </c>
      <c r="T16127" s="34">
        <v>44</v>
      </c>
      <c r="U16127" s="34">
        <v>40</v>
      </c>
      <c r="V16127" s="34">
        <v>64</v>
      </c>
      <c r="W16127" s="34">
        <v>33</v>
      </c>
      <c r="X16127" s="34">
        <v>92</v>
      </c>
      <c r="Y16127" s="34">
        <v>26</v>
      </c>
      <c r="Z16127" s="34">
        <v>49</v>
      </c>
      <c r="AA16127" s="34">
        <v>53</v>
      </c>
      <c r="AB16127" s="34">
        <v>56</v>
      </c>
      <c r="AC16127" s="34">
        <v>54</v>
      </c>
    </row>
    <row r="16128" spans="1:29" x14ac:dyDescent="0.2">
      <c r="A16128" s="34" t="s">
        <v>76621</v>
      </c>
      <c r="B16128" s="34">
        <v>143</v>
      </c>
      <c r="C16128" s="34">
        <v>143</v>
      </c>
      <c r="D16128" s="34">
        <v>140</v>
      </c>
      <c r="E16128" s="34">
        <v>165</v>
      </c>
      <c r="F16128" s="34">
        <v>152</v>
      </c>
      <c r="G16128" s="34">
        <v>137</v>
      </c>
      <c r="H16128" s="34">
        <v>130</v>
      </c>
      <c r="I16128" s="34">
        <v>162</v>
      </c>
      <c r="J16128" s="34">
        <v>113</v>
      </c>
      <c r="K16128" s="34">
        <v>171</v>
      </c>
      <c r="L16128" s="34">
        <v>91</v>
      </c>
      <c r="M16128" s="34">
        <v>93</v>
      </c>
      <c r="N16128" s="34">
        <v>114</v>
      </c>
      <c r="O16128" s="34">
        <v>153</v>
      </c>
      <c r="P16128" s="34">
        <v>103</v>
      </c>
      <c r="Q16128" s="34">
        <v>180</v>
      </c>
      <c r="R16128" s="34">
        <v>176</v>
      </c>
      <c r="S16128" s="34">
        <v>194</v>
      </c>
      <c r="T16128" s="34">
        <v>128</v>
      </c>
      <c r="U16128" s="34">
        <v>155</v>
      </c>
      <c r="V16128" s="34">
        <v>156</v>
      </c>
      <c r="W16128" s="34">
        <v>195</v>
      </c>
      <c r="X16128" s="34">
        <v>139</v>
      </c>
      <c r="Y16128" s="34">
        <v>162</v>
      </c>
      <c r="Z16128" s="34">
        <v>169</v>
      </c>
      <c r="AA16128" s="34">
        <v>182</v>
      </c>
      <c r="AB16128" s="34">
        <v>125</v>
      </c>
      <c r="AC16128" s="34">
        <v>244</v>
      </c>
    </row>
    <row r="16129" spans="1:29" x14ac:dyDescent="0.2">
      <c r="A16129" s="34" t="s">
        <v>76622</v>
      </c>
      <c r="B16129" s="34">
        <v>328</v>
      </c>
      <c r="C16129" s="34">
        <v>375</v>
      </c>
      <c r="D16129" s="34">
        <v>349</v>
      </c>
      <c r="E16129" s="34">
        <v>394</v>
      </c>
      <c r="F16129" s="34">
        <v>385</v>
      </c>
      <c r="G16129" s="34">
        <v>325</v>
      </c>
      <c r="H16129" s="34">
        <v>372</v>
      </c>
      <c r="I16129" s="34">
        <v>325</v>
      </c>
      <c r="J16129" s="34">
        <v>329</v>
      </c>
      <c r="K16129" s="34">
        <v>360</v>
      </c>
      <c r="L16129" s="34">
        <v>312</v>
      </c>
      <c r="M16129" s="34">
        <v>269</v>
      </c>
      <c r="N16129" s="34">
        <v>307</v>
      </c>
      <c r="O16129" s="34">
        <v>318</v>
      </c>
      <c r="P16129" s="34">
        <v>348</v>
      </c>
      <c r="Q16129" s="34">
        <v>484</v>
      </c>
      <c r="R16129" s="34">
        <v>465</v>
      </c>
      <c r="S16129" s="34">
        <v>419</v>
      </c>
      <c r="T16129" s="34">
        <v>436</v>
      </c>
      <c r="U16129" s="34">
        <v>387</v>
      </c>
      <c r="V16129" s="34">
        <v>443</v>
      </c>
      <c r="W16129" s="34">
        <v>456</v>
      </c>
      <c r="X16129" s="34">
        <v>415</v>
      </c>
      <c r="Y16129" s="34">
        <v>492</v>
      </c>
      <c r="Z16129" s="34">
        <v>342</v>
      </c>
      <c r="AA16129" s="34">
        <v>447</v>
      </c>
      <c r="AB16129" s="34">
        <v>458</v>
      </c>
      <c r="AC16129" s="34">
        <v>596</v>
      </c>
    </row>
    <row r="16130" spans="1:29" x14ac:dyDescent="0.2">
      <c r="A16130" s="34" t="s">
        <v>76623</v>
      </c>
      <c r="B16130" s="34">
        <v>289</v>
      </c>
      <c r="C16130" s="34">
        <v>398</v>
      </c>
      <c r="D16130" s="34">
        <v>442</v>
      </c>
      <c r="E16130" s="34">
        <v>450</v>
      </c>
      <c r="F16130" s="34">
        <v>441</v>
      </c>
      <c r="G16130" s="34">
        <v>457</v>
      </c>
      <c r="H16130" s="34">
        <v>369</v>
      </c>
      <c r="I16130" s="34">
        <v>320</v>
      </c>
      <c r="J16130" s="34">
        <v>340</v>
      </c>
      <c r="K16130" s="34">
        <v>470</v>
      </c>
      <c r="L16130" s="34">
        <v>310</v>
      </c>
      <c r="M16130" s="34">
        <v>360</v>
      </c>
      <c r="N16130" s="34">
        <v>348</v>
      </c>
      <c r="O16130" s="34">
        <v>362</v>
      </c>
      <c r="P16130" s="34">
        <v>314</v>
      </c>
      <c r="Q16130" s="34">
        <v>455</v>
      </c>
      <c r="R16130" s="34">
        <v>378</v>
      </c>
      <c r="S16130" s="34">
        <v>493</v>
      </c>
      <c r="T16130" s="34">
        <v>405</v>
      </c>
      <c r="U16130" s="34">
        <v>361</v>
      </c>
      <c r="V16130" s="34">
        <v>510</v>
      </c>
      <c r="W16130" s="34">
        <v>482</v>
      </c>
      <c r="X16130" s="34">
        <v>489</v>
      </c>
      <c r="Y16130" s="34">
        <v>398</v>
      </c>
      <c r="Z16130" s="34">
        <v>453</v>
      </c>
      <c r="AA16130" s="34">
        <v>502</v>
      </c>
      <c r="AB16130" s="34">
        <v>458</v>
      </c>
      <c r="AC16130" s="34">
        <v>670</v>
      </c>
    </row>
    <row r="16131" spans="1:29" x14ac:dyDescent="0.2">
      <c r="A16131" s="34" t="s">
        <v>76624</v>
      </c>
      <c r="B16131" s="34">
        <v>88</v>
      </c>
      <c r="C16131" s="34">
        <v>358</v>
      </c>
      <c r="D16131" s="34">
        <v>135</v>
      </c>
      <c r="E16131" s="34">
        <v>394</v>
      </c>
      <c r="F16131" s="34">
        <v>109</v>
      </c>
      <c r="G16131" s="34">
        <v>288</v>
      </c>
      <c r="H16131" s="34">
        <v>113</v>
      </c>
      <c r="I16131" s="34">
        <v>278</v>
      </c>
      <c r="J16131" s="34">
        <v>87</v>
      </c>
      <c r="K16131" s="34">
        <v>315</v>
      </c>
      <c r="L16131" s="34">
        <v>61</v>
      </c>
      <c r="M16131" s="34">
        <v>296</v>
      </c>
      <c r="N16131" s="34">
        <v>95</v>
      </c>
      <c r="O16131" s="34">
        <v>294</v>
      </c>
      <c r="P16131" s="34">
        <v>98</v>
      </c>
      <c r="Q16131" s="34">
        <v>322</v>
      </c>
      <c r="R16131" s="34">
        <v>119</v>
      </c>
      <c r="S16131" s="34">
        <v>346</v>
      </c>
      <c r="T16131" s="34">
        <v>102</v>
      </c>
      <c r="U16131" s="34">
        <v>234</v>
      </c>
      <c r="V16131" s="34">
        <v>126</v>
      </c>
      <c r="W16131" s="34">
        <v>231</v>
      </c>
      <c r="X16131" s="34">
        <v>127</v>
      </c>
      <c r="Y16131" s="34">
        <v>202</v>
      </c>
      <c r="Z16131" s="34">
        <v>125</v>
      </c>
      <c r="AA16131" s="34">
        <v>281</v>
      </c>
      <c r="AB16131" s="34">
        <v>117</v>
      </c>
      <c r="AC16131" s="34">
        <v>407</v>
      </c>
    </row>
    <row r="16132" spans="1:29" x14ac:dyDescent="0.2">
      <c r="A16132" s="34" t="s">
        <v>76625</v>
      </c>
      <c r="B16132" s="34">
        <v>243</v>
      </c>
      <c r="C16132" s="34">
        <v>1653</v>
      </c>
      <c r="D16132" s="34">
        <v>278</v>
      </c>
      <c r="E16132" s="34">
        <v>1640</v>
      </c>
      <c r="F16132" s="34">
        <v>267</v>
      </c>
      <c r="G16132" s="34">
        <v>1607</v>
      </c>
      <c r="H16132" s="34">
        <v>232</v>
      </c>
      <c r="I16132" s="34">
        <v>1470</v>
      </c>
      <c r="J16132" s="34">
        <v>206</v>
      </c>
      <c r="K16132" s="34">
        <v>1676</v>
      </c>
      <c r="L16132" s="34">
        <v>112</v>
      </c>
      <c r="M16132" s="34">
        <v>1246</v>
      </c>
      <c r="N16132" s="34">
        <v>190</v>
      </c>
      <c r="O16132" s="34">
        <v>1281</v>
      </c>
      <c r="P16132" s="34">
        <v>156</v>
      </c>
      <c r="Q16132" s="34">
        <v>1266</v>
      </c>
      <c r="R16132" s="34">
        <v>244</v>
      </c>
      <c r="S16132" s="34">
        <v>1608</v>
      </c>
      <c r="T16132" s="34">
        <v>145</v>
      </c>
      <c r="U16132" s="34">
        <v>960</v>
      </c>
      <c r="V16132" s="34">
        <v>327</v>
      </c>
      <c r="W16132" s="34">
        <v>920</v>
      </c>
      <c r="X16132" s="34">
        <v>355</v>
      </c>
      <c r="Y16132" s="34">
        <v>731</v>
      </c>
      <c r="Z16132" s="34">
        <v>349</v>
      </c>
      <c r="AA16132" s="34">
        <v>1168</v>
      </c>
      <c r="AB16132" s="34">
        <v>238</v>
      </c>
      <c r="AC16132" s="34">
        <v>1660</v>
      </c>
    </row>
    <row r="16133" spans="1:29" x14ac:dyDescent="0.2">
      <c r="A16133" s="34" t="s">
        <v>76626</v>
      </c>
      <c r="B16133" s="34">
        <v>182</v>
      </c>
      <c r="C16133" s="34">
        <v>144</v>
      </c>
      <c r="D16133" s="34">
        <v>160</v>
      </c>
      <c r="E16133" s="34">
        <v>161</v>
      </c>
      <c r="F16133" s="34">
        <v>166</v>
      </c>
      <c r="G16133" s="34">
        <v>154</v>
      </c>
      <c r="H16133" s="34">
        <v>111</v>
      </c>
      <c r="I16133" s="34">
        <v>161</v>
      </c>
      <c r="J16133" s="34">
        <v>163</v>
      </c>
      <c r="K16133" s="34">
        <v>143</v>
      </c>
      <c r="L16133" s="34">
        <v>155</v>
      </c>
      <c r="M16133" s="34">
        <v>189</v>
      </c>
      <c r="N16133" s="34">
        <v>164</v>
      </c>
      <c r="O16133" s="34">
        <v>131</v>
      </c>
      <c r="P16133" s="34">
        <v>128</v>
      </c>
      <c r="Q16133" s="34">
        <v>196</v>
      </c>
      <c r="R16133" s="34">
        <v>245</v>
      </c>
      <c r="S16133" s="34">
        <v>167</v>
      </c>
      <c r="T16133" s="34">
        <v>212</v>
      </c>
      <c r="U16133" s="34">
        <v>137</v>
      </c>
      <c r="V16133" s="34">
        <v>197</v>
      </c>
      <c r="W16133" s="34">
        <v>226</v>
      </c>
      <c r="X16133" s="34">
        <v>195</v>
      </c>
      <c r="Y16133" s="34">
        <v>200</v>
      </c>
      <c r="Z16133" s="34">
        <v>152</v>
      </c>
      <c r="AA16133" s="34">
        <v>223</v>
      </c>
      <c r="AB16133" s="34">
        <v>227</v>
      </c>
      <c r="AC16133" s="34">
        <v>248</v>
      </c>
    </row>
    <row r="16134" spans="1:29" x14ac:dyDescent="0.2">
      <c r="A16134" s="34" t="s">
        <v>76627</v>
      </c>
      <c r="B16134" s="34">
        <v>267</v>
      </c>
      <c r="C16134" s="34">
        <v>322</v>
      </c>
      <c r="D16134" s="34">
        <v>451</v>
      </c>
      <c r="E16134" s="34">
        <v>371</v>
      </c>
      <c r="F16134" s="34">
        <v>370</v>
      </c>
      <c r="G16134" s="34">
        <v>342</v>
      </c>
      <c r="H16134" s="34">
        <v>379</v>
      </c>
      <c r="I16134" s="34">
        <v>329</v>
      </c>
      <c r="J16134" s="34">
        <v>362</v>
      </c>
      <c r="K16134" s="34">
        <v>321</v>
      </c>
      <c r="L16134" s="34">
        <v>281</v>
      </c>
      <c r="M16134" s="34">
        <v>301</v>
      </c>
      <c r="N16134" s="34">
        <v>376</v>
      </c>
      <c r="O16134" s="34">
        <v>315</v>
      </c>
      <c r="P16134" s="34">
        <v>339</v>
      </c>
      <c r="Q16134" s="34">
        <v>408</v>
      </c>
      <c r="R16134" s="34">
        <v>499</v>
      </c>
      <c r="S16134" s="34">
        <v>422</v>
      </c>
      <c r="T16134" s="34">
        <v>405</v>
      </c>
      <c r="U16134" s="34">
        <v>323</v>
      </c>
      <c r="V16134" s="34">
        <v>460</v>
      </c>
      <c r="W16134" s="34">
        <v>389</v>
      </c>
      <c r="X16134" s="34">
        <v>450</v>
      </c>
      <c r="Y16134" s="34">
        <v>346</v>
      </c>
      <c r="Z16134" s="34">
        <v>402</v>
      </c>
      <c r="AA16134" s="34">
        <v>385</v>
      </c>
      <c r="AB16134" s="34">
        <v>476</v>
      </c>
      <c r="AC16134" s="34">
        <v>527</v>
      </c>
    </row>
    <row r="16135" spans="1:29" x14ac:dyDescent="0.2">
      <c r="A16135" s="34" t="s">
        <v>76628</v>
      </c>
      <c r="B16135" s="34">
        <v>148</v>
      </c>
      <c r="C16135" s="34">
        <v>268</v>
      </c>
      <c r="D16135" s="34">
        <v>276</v>
      </c>
      <c r="E16135" s="34">
        <v>259</v>
      </c>
      <c r="F16135" s="34">
        <v>202</v>
      </c>
      <c r="G16135" s="34">
        <v>255</v>
      </c>
      <c r="H16135" s="34">
        <v>168</v>
      </c>
      <c r="I16135" s="34">
        <v>251</v>
      </c>
      <c r="J16135" s="34">
        <v>144</v>
      </c>
      <c r="K16135" s="34">
        <v>243</v>
      </c>
      <c r="L16135" s="34">
        <v>129</v>
      </c>
      <c r="M16135" s="34">
        <v>179</v>
      </c>
      <c r="N16135" s="34">
        <v>182</v>
      </c>
      <c r="O16135" s="34">
        <v>223</v>
      </c>
      <c r="P16135" s="34">
        <v>161</v>
      </c>
      <c r="Q16135" s="34">
        <v>275</v>
      </c>
      <c r="R16135" s="34">
        <v>255</v>
      </c>
      <c r="S16135" s="34">
        <v>284</v>
      </c>
      <c r="T16135" s="34">
        <v>177</v>
      </c>
      <c r="U16135" s="34">
        <v>184</v>
      </c>
      <c r="V16135" s="34">
        <v>231</v>
      </c>
      <c r="W16135" s="34">
        <v>215</v>
      </c>
      <c r="X16135" s="34">
        <v>301</v>
      </c>
      <c r="Y16135" s="34">
        <v>218</v>
      </c>
      <c r="Z16135" s="34">
        <v>185</v>
      </c>
      <c r="AA16135" s="34">
        <v>276</v>
      </c>
      <c r="AB16135" s="34">
        <v>199</v>
      </c>
      <c r="AC16135" s="34">
        <v>352</v>
      </c>
    </row>
    <row r="16136" spans="1:29" x14ac:dyDescent="0.2">
      <c r="A16136" s="34" t="s">
        <v>76629</v>
      </c>
      <c r="B16136" s="34">
        <v>156</v>
      </c>
      <c r="C16136" s="34">
        <v>222</v>
      </c>
      <c r="D16136" s="34">
        <v>317</v>
      </c>
      <c r="E16136" s="34">
        <v>254</v>
      </c>
      <c r="F16136" s="34">
        <v>243</v>
      </c>
      <c r="G16136" s="34">
        <v>275</v>
      </c>
      <c r="H16136" s="34">
        <v>275</v>
      </c>
      <c r="I16136" s="34">
        <v>228</v>
      </c>
      <c r="J16136" s="34">
        <v>229</v>
      </c>
      <c r="K16136" s="34">
        <v>292</v>
      </c>
      <c r="L16136" s="34">
        <v>164</v>
      </c>
      <c r="M16136" s="34">
        <v>215</v>
      </c>
      <c r="N16136" s="34">
        <v>241</v>
      </c>
      <c r="O16136" s="34">
        <v>224</v>
      </c>
      <c r="P16136" s="34">
        <v>215</v>
      </c>
      <c r="Q16136" s="34">
        <v>301</v>
      </c>
      <c r="R16136" s="34">
        <v>288</v>
      </c>
      <c r="S16136" s="34">
        <v>339</v>
      </c>
      <c r="T16136" s="34">
        <v>235</v>
      </c>
      <c r="U16136" s="34">
        <v>226</v>
      </c>
      <c r="V16136" s="34">
        <v>316</v>
      </c>
      <c r="W16136" s="34">
        <v>272</v>
      </c>
      <c r="X16136" s="34">
        <v>307</v>
      </c>
      <c r="Y16136" s="34">
        <v>267</v>
      </c>
      <c r="Z16136" s="34">
        <v>304</v>
      </c>
      <c r="AA16136" s="34">
        <v>310</v>
      </c>
      <c r="AB16136" s="34">
        <v>185</v>
      </c>
      <c r="AC16136" s="34">
        <v>417</v>
      </c>
    </row>
    <row r="16137" spans="1:29" x14ac:dyDescent="0.2">
      <c r="A16137" s="34" t="s">
        <v>76630</v>
      </c>
      <c r="B16137" s="34">
        <v>381</v>
      </c>
      <c r="C16137" s="34">
        <v>647</v>
      </c>
      <c r="D16137" s="34">
        <v>880</v>
      </c>
      <c r="E16137" s="34">
        <v>753</v>
      </c>
      <c r="F16137" s="34">
        <v>701</v>
      </c>
      <c r="G16137" s="34">
        <v>725</v>
      </c>
      <c r="H16137" s="34">
        <v>692</v>
      </c>
      <c r="I16137" s="34">
        <v>678</v>
      </c>
      <c r="J16137" s="34">
        <v>560</v>
      </c>
      <c r="K16137" s="34">
        <v>686</v>
      </c>
      <c r="L16137" s="34">
        <v>456</v>
      </c>
      <c r="M16137" s="34">
        <v>572</v>
      </c>
      <c r="N16137" s="34">
        <v>535</v>
      </c>
      <c r="O16137" s="34">
        <v>612</v>
      </c>
      <c r="P16137" s="34">
        <v>526</v>
      </c>
      <c r="Q16137" s="34">
        <v>744</v>
      </c>
      <c r="R16137" s="34">
        <v>722</v>
      </c>
      <c r="S16137" s="34">
        <v>867</v>
      </c>
      <c r="T16137" s="34">
        <v>594</v>
      </c>
      <c r="U16137" s="34">
        <v>555</v>
      </c>
      <c r="V16137" s="34">
        <v>720</v>
      </c>
      <c r="W16137" s="34">
        <v>703</v>
      </c>
      <c r="X16137" s="34">
        <v>803</v>
      </c>
      <c r="Y16137" s="34">
        <v>582</v>
      </c>
      <c r="Z16137" s="34">
        <v>779</v>
      </c>
      <c r="AA16137" s="34">
        <v>783</v>
      </c>
      <c r="AB16137" s="34">
        <v>596</v>
      </c>
      <c r="AC16137" s="34">
        <v>1011</v>
      </c>
    </row>
    <row r="16138" spans="1:29" x14ac:dyDescent="0.2">
      <c r="A16138" s="34" t="s">
        <v>76631</v>
      </c>
      <c r="B16138" s="34">
        <v>135</v>
      </c>
      <c r="C16138" s="34">
        <v>158</v>
      </c>
      <c r="D16138" s="34">
        <v>204</v>
      </c>
      <c r="E16138" s="34">
        <v>196</v>
      </c>
      <c r="F16138" s="34">
        <v>198</v>
      </c>
      <c r="G16138" s="34">
        <v>221</v>
      </c>
      <c r="H16138" s="34">
        <v>151</v>
      </c>
      <c r="I16138" s="34">
        <v>196</v>
      </c>
      <c r="J16138" s="34">
        <v>127</v>
      </c>
      <c r="K16138" s="34">
        <v>212</v>
      </c>
      <c r="L16138" s="34">
        <v>87</v>
      </c>
      <c r="M16138" s="34">
        <v>126</v>
      </c>
      <c r="N16138" s="34">
        <v>147</v>
      </c>
      <c r="O16138" s="34">
        <v>137</v>
      </c>
      <c r="P16138" s="34">
        <v>156</v>
      </c>
      <c r="Q16138" s="34">
        <v>194</v>
      </c>
      <c r="R16138" s="34">
        <v>144</v>
      </c>
      <c r="S16138" s="34">
        <v>207</v>
      </c>
      <c r="T16138" s="34">
        <v>107</v>
      </c>
      <c r="U16138" s="34">
        <v>147</v>
      </c>
      <c r="V16138" s="34">
        <v>155</v>
      </c>
      <c r="W16138" s="34">
        <v>126</v>
      </c>
      <c r="X16138" s="34">
        <v>223</v>
      </c>
      <c r="Y16138" s="34">
        <v>128</v>
      </c>
      <c r="Z16138" s="34">
        <v>172</v>
      </c>
      <c r="AA16138" s="34">
        <v>216</v>
      </c>
      <c r="AB16138" s="34">
        <v>121</v>
      </c>
      <c r="AC16138" s="34">
        <v>294</v>
      </c>
    </row>
    <row r="16139" spans="1:29" x14ac:dyDescent="0.2">
      <c r="A16139" s="34" t="s">
        <v>76632</v>
      </c>
      <c r="B16139" s="34">
        <v>317</v>
      </c>
      <c r="C16139" s="34">
        <v>796</v>
      </c>
      <c r="D16139" s="34">
        <v>591</v>
      </c>
      <c r="E16139" s="34">
        <v>851</v>
      </c>
      <c r="F16139" s="34">
        <v>557</v>
      </c>
      <c r="G16139" s="34">
        <v>755</v>
      </c>
      <c r="H16139" s="34">
        <v>478</v>
      </c>
      <c r="I16139" s="34">
        <v>784</v>
      </c>
      <c r="J16139" s="34">
        <v>451</v>
      </c>
      <c r="K16139" s="34">
        <v>766</v>
      </c>
      <c r="L16139" s="34">
        <v>403</v>
      </c>
      <c r="M16139" s="34">
        <v>789</v>
      </c>
      <c r="N16139" s="34">
        <v>423</v>
      </c>
      <c r="O16139" s="34">
        <v>688</v>
      </c>
      <c r="P16139" s="34">
        <v>452</v>
      </c>
      <c r="Q16139" s="34">
        <v>946</v>
      </c>
      <c r="R16139" s="34">
        <v>582</v>
      </c>
      <c r="S16139" s="34">
        <v>891</v>
      </c>
      <c r="T16139" s="34">
        <v>526</v>
      </c>
      <c r="U16139" s="34">
        <v>723</v>
      </c>
      <c r="V16139" s="34">
        <v>551</v>
      </c>
      <c r="W16139" s="34">
        <v>860</v>
      </c>
      <c r="X16139" s="34">
        <v>615</v>
      </c>
      <c r="Y16139" s="34">
        <v>804</v>
      </c>
      <c r="Z16139" s="34">
        <v>565</v>
      </c>
      <c r="AA16139" s="34">
        <v>843</v>
      </c>
      <c r="AB16139" s="34">
        <v>549</v>
      </c>
      <c r="AC16139" s="34">
        <v>1102</v>
      </c>
    </row>
    <row r="16140" spans="1:29" x14ac:dyDescent="0.2">
      <c r="A16140" s="34" t="s">
        <v>76633</v>
      </c>
      <c r="B16140" s="34">
        <v>221</v>
      </c>
      <c r="C16140" s="34">
        <v>340</v>
      </c>
      <c r="D16140" s="34">
        <v>342</v>
      </c>
      <c r="E16140" s="34">
        <v>371</v>
      </c>
      <c r="F16140" s="34">
        <v>280</v>
      </c>
      <c r="G16140" s="34">
        <v>368</v>
      </c>
      <c r="H16140" s="34">
        <v>279</v>
      </c>
      <c r="I16140" s="34">
        <v>394</v>
      </c>
      <c r="J16140" s="34">
        <v>228</v>
      </c>
      <c r="K16140" s="34">
        <v>384</v>
      </c>
      <c r="L16140" s="34">
        <v>148</v>
      </c>
      <c r="M16140" s="34">
        <v>249</v>
      </c>
      <c r="N16140" s="34">
        <v>219</v>
      </c>
      <c r="O16140" s="34">
        <v>289</v>
      </c>
      <c r="P16140" s="34">
        <v>257</v>
      </c>
      <c r="Q16140" s="34">
        <v>394</v>
      </c>
      <c r="R16140" s="34">
        <v>268</v>
      </c>
      <c r="S16140" s="34">
        <v>440</v>
      </c>
      <c r="T16140" s="34">
        <v>210</v>
      </c>
      <c r="U16140" s="34">
        <v>261</v>
      </c>
      <c r="V16140" s="34">
        <v>315</v>
      </c>
      <c r="W16140" s="34">
        <v>312</v>
      </c>
      <c r="X16140" s="34">
        <v>338</v>
      </c>
      <c r="Y16140" s="34">
        <v>300</v>
      </c>
      <c r="Z16140" s="34">
        <v>330</v>
      </c>
      <c r="AA16140" s="34">
        <v>446</v>
      </c>
      <c r="AB16140" s="34">
        <v>255</v>
      </c>
      <c r="AC16140" s="34">
        <v>501</v>
      </c>
    </row>
    <row r="16141" spans="1:29" x14ac:dyDescent="0.2">
      <c r="A16141" s="34" t="s">
        <v>76634</v>
      </c>
      <c r="B16141" s="34">
        <v>299</v>
      </c>
      <c r="C16141" s="34">
        <v>401</v>
      </c>
      <c r="D16141" s="34">
        <v>372</v>
      </c>
      <c r="E16141" s="34">
        <v>429</v>
      </c>
      <c r="F16141" s="34">
        <v>468</v>
      </c>
      <c r="G16141" s="34">
        <v>474</v>
      </c>
      <c r="H16141" s="34">
        <v>445</v>
      </c>
      <c r="I16141" s="34">
        <v>422</v>
      </c>
      <c r="J16141" s="34">
        <v>450</v>
      </c>
      <c r="K16141" s="34">
        <v>431</v>
      </c>
      <c r="L16141" s="34">
        <v>445</v>
      </c>
      <c r="M16141" s="34">
        <v>440</v>
      </c>
      <c r="N16141" s="34">
        <v>388</v>
      </c>
      <c r="O16141" s="34">
        <v>441</v>
      </c>
      <c r="P16141" s="34">
        <v>454</v>
      </c>
      <c r="Q16141" s="34">
        <v>616</v>
      </c>
      <c r="R16141" s="34">
        <v>642</v>
      </c>
      <c r="S16141" s="34">
        <v>511</v>
      </c>
      <c r="T16141" s="34">
        <v>636</v>
      </c>
      <c r="U16141" s="34">
        <v>468</v>
      </c>
      <c r="V16141" s="34">
        <v>521</v>
      </c>
      <c r="W16141" s="34">
        <v>634</v>
      </c>
      <c r="X16141" s="34">
        <v>531</v>
      </c>
      <c r="Y16141" s="34">
        <v>637</v>
      </c>
      <c r="Z16141" s="34">
        <v>453</v>
      </c>
      <c r="AA16141" s="34">
        <v>609</v>
      </c>
      <c r="AB16141" s="34">
        <v>615</v>
      </c>
      <c r="AC16141" s="34">
        <v>675</v>
      </c>
    </row>
    <row r="16142" spans="1:29" x14ac:dyDescent="0.2">
      <c r="A16142" s="34" t="s">
        <v>76635</v>
      </c>
      <c r="B16142" s="34">
        <v>224</v>
      </c>
      <c r="C16142" s="34">
        <v>220</v>
      </c>
      <c r="D16142" s="34">
        <v>256</v>
      </c>
      <c r="E16142" s="34">
        <v>223</v>
      </c>
      <c r="F16142" s="34">
        <v>213</v>
      </c>
      <c r="G16142" s="34">
        <v>205</v>
      </c>
      <c r="H16142" s="34">
        <v>246</v>
      </c>
      <c r="I16142" s="34">
        <v>187</v>
      </c>
      <c r="J16142" s="34">
        <v>204</v>
      </c>
      <c r="K16142" s="34">
        <v>222</v>
      </c>
      <c r="L16142" s="34">
        <v>172</v>
      </c>
      <c r="M16142" s="34">
        <v>228</v>
      </c>
      <c r="N16142" s="34">
        <v>223</v>
      </c>
      <c r="O16142" s="34">
        <v>177</v>
      </c>
      <c r="P16142" s="34">
        <v>240</v>
      </c>
      <c r="Q16142" s="34">
        <v>238</v>
      </c>
      <c r="R16142" s="34">
        <v>281</v>
      </c>
      <c r="S16142" s="34">
        <v>272</v>
      </c>
      <c r="T16142" s="34">
        <v>228</v>
      </c>
      <c r="U16142" s="34">
        <v>179</v>
      </c>
      <c r="V16142" s="34">
        <v>303</v>
      </c>
      <c r="W16142" s="34">
        <v>237</v>
      </c>
      <c r="X16142" s="34">
        <v>308</v>
      </c>
      <c r="Y16142" s="34">
        <v>203</v>
      </c>
      <c r="Z16142" s="34">
        <v>287</v>
      </c>
      <c r="AA16142" s="34">
        <v>288</v>
      </c>
      <c r="AB16142" s="34">
        <v>294</v>
      </c>
      <c r="AC16142" s="34">
        <v>293</v>
      </c>
    </row>
    <row r="16143" spans="1:29" x14ac:dyDescent="0.2">
      <c r="A16143" s="34" t="s">
        <v>76636</v>
      </c>
      <c r="B16143" s="34">
        <v>309</v>
      </c>
      <c r="C16143" s="34">
        <v>420</v>
      </c>
      <c r="D16143" s="34">
        <v>526</v>
      </c>
      <c r="E16143" s="34">
        <v>494</v>
      </c>
      <c r="F16143" s="34">
        <v>448</v>
      </c>
      <c r="G16143" s="34">
        <v>445</v>
      </c>
      <c r="H16143" s="34">
        <v>374</v>
      </c>
      <c r="I16143" s="34">
        <v>428</v>
      </c>
      <c r="J16143" s="34">
        <v>377</v>
      </c>
      <c r="K16143" s="34">
        <v>409</v>
      </c>
      <c r="L16143" s="34">
        <v>232</v>
      </c>
      <c r="M16143" s="34">
        <v>383</v>
      </c>
      <c r="N16143" s="34">
        <v>333</v>
      </c>
      <c r="O16143" s="34">
        <v>361</v>
      </c>
      <c r="P16143" s="34">
        <v>380</v>
      </c>
      <c r="Q16143" s="34">
        <v>522</v>
      </c>
      <c r="R16143" s="34">
        <v>441</v>
      </c>
      <c r="S16143" s="34">
        <v>525</v>
      </c>
      <c r="T16143" s="34">
        <v>298</v>
      </c>
      <c r="U16143" s="34">
        <v>311</v>
      </c>
      <c r="V16143" s="34">
        <v>402</v>
      </c>
      <c r="W16143" s="34">
        <v>409</v>
      </c>
      <c r="X16143" s="34">
        <v>548</v>
      </c>
      <c r="Y16143" s="34">
        <v>363</v>
      </c>
      <c r="Z16143" s="34">
        <v>558</v>
      </c>
      <c r="AA16143" s="34">
        <v>626</v>
      </c>
      <c r="AB16143" s="34">
        <v>357</v>
      </c>
      <c r="AC16143" s="34">
        <v>701</v>
      </c>
    </row>
    <row r="16144" spans="1:29" x14ac:dyDescent="0.2">
      <c r="A16144" s="34" t="s">
        <v>76637</v>
      </c>
      <c r="B16144" s="34">
        <v>151</v>
      </c>
      <c r="C16144" s="34">
        <v>554</v>
      </c>
      <c r="D16144" s="34">
        <v>320</v>
      </c>
      <c r="E16144" s="34">
        <v>605</v>
      </c>
      <c r="F16144" s="34">
        <v>311</v>
      </c>
      <c r="G16144" s="34">
        <v>662</v>
      </c>
      <c r="H16144" s="34">
        <v>302</v>
      </c>
      <c r="I16144" s="34">
        <v>587</v>
      </c>
      <c r="J16144" s="34">
        <v>281</v>
      </c>
      <c r="K16144" s="34">
        <v>626</v>
      </c>
      <c r="L16144" s="34">
        <v>237</v>
      </c>
      <c r="M16144" s="34">
        <v>543</v>
      </c>
      <c r="N16144" s="34">
        <v>243</v>
      </c>
      <c r="O16144" s="34">
        <v>534</v>
      </c>
      <c r="P16144" s="34">
        <v>273</v>
      </c>
      <c r="Q16144" s="34">
        <v>655</v>
      </c>
      <c r="R16144" s="34">
        <v>394</v>
      </c>
      <c r="S16144" s="34">
        <v>586</v>
      </c>
      <c r="T16144" s="34">
        <v>287</v>
      </c>
      <c r="U16144" s="34">
        <v>534</v>
      </c>
      <c r="V16144" s="34">
        <v>323</v>
      </c>
      <c r="W16144" s="34">
        <v>620</v>
      </c>
      <c r="X16144" s="34">
        <v>429</v>
      </c>
      <c r="Y16144" s="34">
        <v>587</v>
      </c>
      <c r="Z16144" s="34">
        <v>284</v>
      </c>
      <c r="AA16144" s="34">
        <v>726</v>
      </c>
      <c r="AB16144" s="34">
        <v>285</v>
      </c>
      <c r="AC16144" s="34">
        <v>907</v>
      </c>
    </row>
    <row r="16145" spans="1:29" x14ac:dyDescent="0.2">
      <c r="A16145" s="34" t="s">
        <v>76638</v>
      </c>
      <c r="B16145" s="34">
        <v>276</v>
      </c>
      <c r="C16145" s="34">
        <v>334</v>
      </c>
      <c r="D16145" s="34">
        <v>483</v>
      </c>
      <c r="E16145" s="34">
        <v>369</v>
      </c>
      <c r="F16145" s="34">
        <v>386</v>
      </c>
      <c r="G16145" s="34">
        <v>265</v>
      </c>
      <c r="H16145" s="34">
        <v>334</v>
      </c>
      <c r="I16145" s="34">
        <v>349</v>
      </c>
      <c r="J16145" s="34">
        <v>307</v>
      </c>
      <c r="K16145" s="34">
        <v>401</v>
      </c>
      <c r="L16145" s="34">
        <v>244</v>
      </c>
      <c r="M16145" s="34">
        <v>319</v>
      </c>
      <c r="N16145" s="34">
        <v>298</v>
      </c>
      <c r="O16145" s="34">
        <v>307</v>
      </c>
      <c r="P16145" s="34">
        <v>301</v>
      </c>
      <c r="Q16145" s="34">
        <v>458</v>
      </c>
      <c r="R16145" s="34">
        <v>395</v>
      </c>
      <c r="S16145" s="34">
        <v>411</v>
      </c>
      <c r="T16145" s="34">
        <v>319</v>
      </c>
      <c r="U16145" s="34">
        <v>282</v>
      </c>
      <c r="V16145" s="34">
        <v>411</v>
      </c>
      <c r="W16145" s="34">
        <v>375</v>
      </c>
      <c r="X16145" s="34">
        <v>555</v>
      </c>
      <c r="Y16145" s="34">
        <v>306</v>
      </c>
      <c r="Z16145" s="34">
        <v>493</v>
      </c>
      <c r="AA16145" s="34">
        <v>430</v>
      </c>
      <c r="AB16145" s="34">
        <v>366</v>
      </c>
      <c r="AC16145" s="34">
        <v>528</v>
      </c>
    </row>
    <row r="16146" spans="1:29" x14ac:dyDescent="0.2">
      <c r="A16146" s="34" t="s">
        <v>76639</v>
      </c>
      <c r="B16146" s="34">
        <v>351</v>
      </c>
      <c r="C16146" s="34">
        <v>366</v>
      </c>
      <c r="D16146" s="34">
        <v>450</v>
      </c>
      <c r="E16146" s="34">
        <v>445</v>
      </c>
      <c r="F16146" s="34">
        <v>477</v>
      </c>
      <c r="G16146" s="34">
        <v>393</v>
      </c>
      <c r="H16146" s="34">
        <v>439</v>
      </c>
      <c r="I16146" s="34">
        <v>386</v>
      </c>
      <c r="J16146" s="34">
        <v>411</v>
      </c>
      <c r="K16146" s="34">
        <v>399</v>
      </c>
      <c r="L16146" s="34">
        <v>367</v>
      </c>
      <c r="M16146" s="34">
        <v>358</v>
      </c>
      <c r="N16146" s="34">
        <v>394</v>
      </c>
      <c r="O16146" s="34">
        <v>348</v>
      </c>
      <c r="P16146" s="34">
        <v>381</v>
      </c>
      <c r="Q16146" s="34">
        <v>539</v>
      </c>
      <c r="R16146" s="34">
        <v>556</v>
      </c>
      <c r="S16146" s="34">
        <v>490</v>
      </c>
      <c r="T16146" s="34">
        <v>513</v>
      </c>
      <c r="U16146" s="34">
        <v>461</v>
      </c>
      <c r="V16146" s="34">
        <v>532</v>
      </c>
      <c r="W16146" s="34">
        <v>497</v>
      </c>
      <c r="X16146" s="34">
        <v>499</v>
      </c>
      <c r="Y16146" s="34">
        <v>468</v>
      </c>
      <c r="Z16146" s="34">
        <v>450</v>
      </c>
      <c r="AA16146" s="34">
        <v>447</v>
      </c>
      <c r="AB16146" s="34">
        <v>649</v>
      </c>
      <c r="AC16146" s="34">
        <v>611</v>
      </c>
    </row>
    <row r="16147" spans="1:29" x14ac:dyDescent="0.2">
      <c r="A16147" s="34" t="s">
        <v>76640</v>
      </c>
      <c r="B16147" s="34">
        <v>641</v>
      </c>
      <c r="C16147" s="34">
        <v>445</v>
      </c>
      <c r="D16147" s="34">
        <v>615</v>
      </c>
      <c r="E16147" s="34">
        <v>406</v>
      </c>
      <c r="F16147" s="34">
        <v>740</v>
      </c>
      <c r="G16147" s="34">
        <v>393</v>
      </c>
      <c r="H16147" s="34">
        <v>655</v>
      </c>
      <c r="I16147" s="34">
        <v>469</v>
      </c>
      <c r="J16147" s="34">
        <v>667</v>
      </c>
      <c r="K16147" s="34">
        <v>473</v>
      </c>
      <c r="L16147" s="34">
        <v>662</v>
      </c>
      <c r="M16147" s="34">
        <v>417</v>
      </c>
      <c r="N16147" s="34">
        <v>546</v>
      </c>
      <c r="O16147" s="34">
        <v>413</v>
      </c>
      <c r="P16147" s="34">
        <v>681</v>
      </c>
      <c r="Q16147" s="34">
        <v>544</v>
      </c>
      <c r="R16147" s="34">
        <v>827</v>
      </c>
      <c r="S16147" s="34">
        <v>568</v>
      </c>
      <c r="T16147" s="34">
        <v>880</v>
      </c>
      <c r="U16147" s="34">
        <v>487</v>
      </c>
      <c r="V16147" s="34">
        <v>793</v>
      </c>
      <c r="W16147" s="34">
        <v>716</v>
      </c>
      <c r="X16147" s="34">
        <v>802</v>
      </c>
      <c r="Y16147" s="34">
        <v>617</v>
      </c>
      <c r="Z16147" s="34">
        <v>704</v>
      </c>
      <c r="AA16147" s="34">
        <v>572</v>
      </c>
      <c r="AB16147" s="34">
        <v>910</v>
      </c>
      <c r="AC16147" s="34">
        <v>786</v>
      </c>
    </row>
    <row r="16148" spans="1:29" x14ac:dyDescent="0.2">
      <c r="A16148" s="34" t="s">
        <v>76641</v>
      </c>
      <c r="B16148" s="34">
        <v>123</v>
      </c>
      <c r="C16148" s="34">
        <v>78</v>
      </c>
      <c r="D16148" s="34">
        <v>92</v>
      </c>
      <c r="E16148" s="34">
        <v>72</v>
      </c>
      <c r="F16148" s="34">
        <v>76</v>
      </c>
      <c r="G16148" s="34">
        <v>128</v>
      </c>
      <c r="H16148" s="34">
        <v>59</v>
      </c>
      <c r="I16148" s="34">
        <v>73</v>
      </c>
      <c r="J16148" s="34">
        <v>57</v>
      </c>
      <c r="K16148" s="34">
        <v>114</v>
      </c>
      <c r="L16148" s="34">
        <v>41</v>
      </c>
      <c r="M16148" s="34">
        <v>82</v>
      </c>
      <c r="N16148" s="34">
        <v>70</v>
      </c>
      <c r="O16148" s="34">
        <v>56</v>
      </c>
      <c r="P16148" s="34">
        <v>74</v>
      </c>
      <c r="Q16148" s="34">
        <v>122</v>
      </c>
      <c r="R16148" s="34">
        <v>74</v>
      </c>
      <c r="S16148" s="34">
        <v>98</v>
      </c>
      <c r="T16148" s="34">
        <v>65</v>
      </c>
      <c r="U16148" s="34">
        <v>71</v>
      </c>
      <c r="V16148" s="34">
        <v>63</v>
      </c>
      <c r="W16148" s="34">
        <v>75</v>
      </c>
      <c r="X16148" s="34">
        <v>100</v>
      </c>
      <c r="Y16148" s="34">
        <v>77</v>
      </c>
      <c r="Z16148" s="34">
        <v>74</v>
      </c>
      <c r="AA16148" s="34">
        <v>115</v>
      </c>
      <c r="AB16148" s="34">
        <v>75</v>
      </c>
      <c r="AC16148" s="34">
        <v>133</v>
      </c>
    </row>
    <row r="16149" spans="1:29" x14ac:dyDescent="0.2">
      <c r="A16149" s="34" t="s">
        <v>76642</v>
      </c>
      <c r="B16149" s="34">
        <v>532</v>
      </c>
      <c r="C16149" s="34">
        <v>539</v>
      </c>
      <c r="D16149" s="34">
        <v>835</v>
      </c>
      <c r="E16149" s="34">
        <v>549</v>
      </c>
      <c r="F16149" s="34">
        <v>732</v>
      </c>
      <c r="G16149" s="34">
        <v>605</v>
      </c>
      <c r="H16149" s="34">
        <v>578</v>
      </c>
      <c r="I16149" s="34">
        <v>453</v>
      </c>
      <c r="J16149" s="34">
        <v>527</v>
      </c>
      <c r="K16149" s="34">
        <v>565</v>
      </c>
      <c r="L16149" s="34">
        <v>358</v>
      </c>
      <c r="M16149" s="34">
        <v>464</v>
      </c>
      <c r="N16149" s="34">
        <v>512</v>
      </c>
      <c r="O16149" s="34">
        <v>495</v>
      </c>
      <c r="P16149" s="34">
        <v>543</v>
      </c>
      <c r="Q16149" s="34">
        <v>656</v>
      </c>
      <c r="R16149" s="34">
        <v>579</v>
      </c>
      <c r="S16149" s="34">
        <v>696</v>
      </c>
      <c r="T16149" s="34">
        <v>406</v>
      </c>
      <c r="U16149" s="34">
        <v>413</v>
      </c>
      <c r="V16149" s="34">
        <v>654</v>
      </c>
      <c r="W16149" s="34">
        <v>429</v>
      </c>
      <c r="X16149" s="34">
        <v>761</v>
      </c>
      <c r="Y16149" s="34">
        <v>488</v>
      </c>
      <c r="Z16149" s="34">
        <v>745</v>
      </c>
      <c r="AA16149" s="34">
        <v>587</v>
      </c>
      <c r="AB16149" s="34">
        <v>574</v>
      </c>
      <c r="AC16149" s="34">
        <v>849</v>
      </c>
    </row>
    <row r="16150" spans="1:29" x14ac:dyDescent="0.2">
      <c r="A16150" s="34" t="s">
        <v>76643</v>
      </c>
      <c r="B16150" s="34">
        <v>388</v>
      </c>
      <c r="C16150" s="34">
        <v>407</v>
      </c>
      <c r="D16150" s="34">
        <v>374</v>
      </c>
      <c r="E16150" s="34">
        <v>400</v>
      </c>
      <c r="F16150" s="34">
        <v>490</v>
      </c>
      <c r="G16150" s="34">
        <v>505</v>
      </c>
      <c r="H16150" s="34">
        <v>433</v>
      </c>
      <c r="I16150" s="34">
        <v>432</v>
      </c>
      <c r="J16150" s="34">
        <v>438</v>
      </c>
      <c r="K16150" s="34">
        <v>408</v>
      </c>
      <c r="L16150" s="34">
        <v>424</v>
      </c>
      <c r="M16150" s="34">
        <v>420</v>
      </c>
      <c r="N16150" s="34">
        <v>361</v>
      </c>
      <c r="O16150" s="34">
        <v>430</v>
      </c>
      <c r="P16150" s="34">
        <v>404</v>
      </c>
      <c r="Q16150" s="34">
        <v>655</v>
      </c>
      <c r="R16150" s="34">
        <v>518</v>
      </c>
      <c r="S16150" s="34">
        <v>531</v>
      </c>
      <c r="T16150" s="34">
        <v>551</v>
      </c>
      <c r="U16150" s="34">
        <v>501</v>
      </c>
      <c r="V16150" s="34">
        <v>568</v>
      </c>
      <c r="W16150" s="34">
        <v>689</v>
      </c>
      <c r="X16150" s="34">
        <v>512</v>
      </c>
      <c r="Y16150" s="34">
        <v>487</v>
      </c>
      <c r="Z16150" s="34">
        <v>396</v>
      </c>
      <c r="AA16150" s="34">
        <v>436</v>
      </c>
      <c r="AB16150" s="34">
        <v>588</v>
      </c>
      <c r="AC16150" s="34">
        <v>693</v>
      </c>
    </row>
    <row r="16151" spans="1:29" x14ac:dyDescent="0.2">
      <c r="A16151" s="34" t="s">
        <v>76644</v>
      </c>
      <c r="B16151" s="34">
        <v>297</v>
      </c>
      <c r="C16151" s="34">
        <v>274</v>
      </c>
      <c r="D16151" s="34">
        <v>394</v>
      </c>
      <c r="E16151" s="34">
        <v>369</v>
      </c>
      <c r="F16151" s="34">
        <v>472</v>
      </c>
      <c r="G16151" s="34">
        <v>330</v>
      </c>
      <c r="H16151" s="34">
        <v>429</v>
      </c>
      <c r="I16151" s="34">
        <v>286</v>
      </c>
      <c r="J16151" s="34">
        <v>392</v>
      </c>
      <c r="K16151" s="34">
        <v>394</v>
      </c>
      <c r="L16151" s="34">
        <v>316</v>
      </c>
      <c r="M16151" s="34">
        <v>330</v>
      </c>
      <c r="N16151" s="34">
        <v>367</v>
      </c>
      <c r="O16151" s="34">
        <v>330</v>
      </c>
      <c r="P16151" s="34">
        <v>375</v>
      </c>
      <c r="Q16151" s="34">
        <v>476</v>
      </c>
      <c r="R16151" s="34">
        <v>477</v>
      </c>
      <c r="S16151" s="34">
        <v>434</v>
      </c>
      <c r="T16151" s="34">
        <v>409</v>
      </c>
      <c r="U16151" s="34">
        <v>361</v>
      </c>
      <c r="V16151" s="34">
        <v>450</v>
      </c>
      <c r="W16151" s="34">
        <v>500</v>
      </c>
      <c r="X16151" s="34">
        <v>538</v>
      </c>
      <c r="Y16151" s="34">
        <v>408</v>
      </c>
      <c r="Z16151" s="34">
        <v>461</v>
      </c>
      <c r="AA16151" s="34">
        <v>423</v>
      </c>
      <c r="AB16151" s="34">
        <v>540</v>
      </c>
      <c r="AC16151" s="34">
        <v>530</v>
      </c>
    </row>
    <row r="16152" spans="1:29" x14ac:dyDescent="0.2">
      <c r="A16152" s="34" t="s">
        <v>76645</v>
      </c>
      <c r="B16152" s="34">
        <v>363</v>
      </c>
      <c r="C16152" s="34">
        <v>410</v>
      </c>
      <c r="D16152" s="34">
        <v>547</v>
      </c>
      <c r="E16152" s="34">
        <v>559</v>
      </c>
      <c r="F16152" s="34">
        <v>519</v>
      </c>
      <c r="G16152" s="34">
        <v>582</v>
      </c>
      <c r="H16152" s="34">
        <v>517</v>
      </c>
      <c r="I16152" s="34">
        <v>510</v>
      </c>
      <c r="J16152" s="34">
        <v>473</v>
      </c>
      <c r="K16152" s="34">
        <v>560</v>
      </c>
      <c r="L16152" s="34">
        <v>427</v>
      </c>
      <c r="M16152" s="34">
        <v>411</v>
      </c>
      <c r="N16152" s="34">
        <v>379</v>
      </c>
      <c r="O16152" s="34">
        <v>392</v>
      </c>
      <c r="P16152" s="34">
        <v>529</v>
      </c>
      <c r="Q16152" s="34">
        <v>654</v>
      </c>
      <c r="R16152" s="34">
        <v>632</v>
      </c>
      <c r="S16152" s="34">
        <v>550</v>
      </c>
      <c r="T16152" s="34">
        <v>547</v>
      </c>
      <c r="U16152" s="34">
        <v>473</v>
      </c>
      <c r="V16152" s="34">
        <v>644</v>
      </c>
      <c r="W16152" s="34">
        <v>548</v>
      </c>
      <c r="X16152" s="34">
        <v>733</v>
      </c>
      <c r="Y16152" s="34">
        <v>486</v>
      </c>
      <c r="Z16152" s="34">
        <v>518</v>
      </c>
      <c r="AA16152" s="34">
        <v>564</v>
      </c>
      <c r="AB16152" s="34">
        <v>599</v>
      </c>
      <c r="AC16152" s="34">
        <v>760</v>
      </c>
    </row>
    <row r="16153" spans="1:29" x14ac:dyDescent="0.2">
      <c r="A16153" s="34" t="s">
        <v>76646</v>
      </c>
      <c r="B16153" s="34">
        <v>108</v>
      </c>
      <c r="C16153" s="34">
        <v>168</v>
      </c>
      <c r="D16153" s="34">
        <v>198</v>
      </c>
      <c r="E16153" s="34">
        <v>178</v>
      </c>
      <c r="F16153" s="34">
        <v>174</v>
      </c>
      <c r="G16153" s="34">
        <v>139</v>
      </c>
      <c r="H16153" s="34">
        <v>160</v>
      </c>
      <c r="I16153" s="34">
        <v>139</v>
      </c>
      <c r="J16153" s="34">
        <v>149</v>
      </c>
      <c r="K16153" s="34">
        <v>116</v>
      </c>
      <c r="L16153" s="34">
        <v>124</v>
      </c>
      <c r="M16153" s="34">
        <v>131</v>
      </c>
      <c r="N16153" s="34">
        <v>169</v>
      </c>
      <c r="O16153" s="34">
        <v>155</v>
      </c>
      <c r="P16153" s="34">
        <v>132</v>
      </c>
      <c r="Q16153" s="34">
        <v>213</v>
      </c>
      <c r="R16153" s="34">
        <v>202</v>
      </c>
      <c r="S16153" s="34">
        <v>156</v>
      </c>
      <c r="T16153" s="34">
        <v>179</v>
      </c>
      <c r="U16153" s="34">
        <v>161</v>
      </c>
      <c r="V16153" s="34">
        <v>220</v>
      </c>
      <c r="W16153" s="34">
        <v>162</v>
      </c>
      <c r="X16153" s="34">
        <v>207</v>
      </c>
      <c r="Y16153" s="34">
        <v>174</v>
      </c>
      <c r="Z16153" s="34">
        <v>238</v>
      </c>
      <c r="AA16153" s="34">
        <v>225</v>
      </c>
      <c r="AB16153" s="34">
        <v>206</v>
      </c>
      <c r="AC16153" s="34">
        <v>270</v>
      </c>
    </row>
    <row r="16154" spans="1:29" x14ac:dyDescent="0.2">
      <c r="A16154" s="34" t="s">
        <v>76647</v>
      </c>
      <c r="B16154" s="34">
        <v>443</v>
      </c>
      <c r="C16154" s="34">
        <v>769</v>
      </c>
      <c r="D16154" s="34">
        <v>763</v>
      </c>
      <c r="E16154" s="34">
        <v>800</v>
      </c>
      <c r="F16154" s="34">
        <v>675</v>
      </c>
      <c r="G16154" s="34">
        <v>746</v>
      </c>
      <c r="H16154" s="34">
        <v>660</v>
      </c>
      <c r="I16154" s="34">
        <v>718</v>
      </c>
      <c r="J16154" s="34">
        <v>562</v>
      </c>
      <c r="K16154" s="34">
        <v>724</v>
      </c>
      <c r="L16154" s="34">
        <v>467</v>
      </c>
      <c r="M16154" s="34">
        <v>651</v>
      </c>
      <c r="N16154" s="34">
        <v>578</v>
      </c>
      <c r="O16154" s="34">
        <v>687</v>
      </c>
      <c r="P16154" s="34">
        <v>616</v>
      </c>
      <c r="Q16154" s="34">
        <v>831</v>
      </c>
      <c r="R16154" s="34">
        <v>805</v>
      </c>
      <c r="S16154" s="34">
        <v>851</v>
      </c>
      <c r="T16154" s="34">
        <v>591</v>
      </c>
      <c r="U16154" s="34">
        <v>705</v>
      </c>
      <c r="V16154" s="34">
        <v>749</v>
      </c>
      <c r="W16154" s="34">
        <v>738</v>
      </c>
      <c r="X16154" s="34">
        <v>870</v>
      </c>
      <c r="Y16154" s="34">
        <v>819</v>
      </c>
      <c r="Z16154" s="34">
        <v>780</v>
      </c>
      <c r="AA16154" s="34">
        <v>904</v>
      </c>
      <c r="AB16154" s="34">
        <v>732</v>
      </c>
      <c r="AC16154" s="34">
        <v>1093</v>
      </c>
    </row>
    <row r="16155" spans="1:29" x14ac:dyDescent="0.2">
      <c r="A16155" s="34" t="s">
        <v>76648</v>
      </c>
      <c r="B16155" s="34">
        <v>109</v>
      </c>
      <c r="C16155" s="34">
        <v>318</v>
      </c>
      <c r="D16155" s="34">
        <v>249</v>
      </c>
      <c r="E16155" s="34">
        <v>357</v>
      </c>
      <c r="F16155" s="34">
        <v>133</v>
      </c>
      <c r="G16155" s="34">
        <v>265</v>
      </c>
      <c r="H16155" s="34">
        <v>92</v>
      </c>
      <c r="I16155" s="34">
        <v>236</v>
      </c>
      <c r="J16155" s="34">
        <v>82</v>
      </c>
      <c r="K16155" s="34">
        <v>294</v>
      </c>
      <c r="L16155" s="34">
        <v>50</v>
      </c>
      <c r="M16155" s="34">
        <v>208</v>
      </c>
      <c r="N16155" s="34">
        <v>103</v>
      </c>
      <c r="O16155" s="34">
        <v>206</v>
      </c>
      <c r="P16155" s="34">
        <v>79</v>
      </c>
      <c r="Q16155" s="34">
        <v>220</v>
      </c>
      <c r="R16155" s="34">
        <v>102</v>
      </c>
      <c r="S16155" s="34">
        <v>316</v>
      </c>
      <c r="T16155" s="34">
        <v>45</v>
      </c>
      <c r="U16155" s="34">
        <v>160</v>
      </c>
      <c r="V16155" s="34">
        <v>122</v>
      </c>
      <c r="W16155" s="34">
        <v>165</v>
      </c>
      <c r="X16155" s="34">
        <v>138</v>
      </c>
      <c r="Y16155" s="34">
        <v>91</v>
      </c>
      <c r="Z16155" s="34">
        <v>137</v>
      </c>
      <c r="AA16155" s="34">
        <v>228</v>
      </c>
      <c r="AB16155" s="34">
        <v>88</v>
      </c>
      <c r="AC16155" s="34">
        <v>362</v>
      </c>
    </row>
    <row r="16156" spans="1:29" x14ac:dyDescent="0.2">
      <c r="A16156" s="34" t="s">
        <v>76649</v>
      </c>
      <c r="B16156" s="34">
        <v>90</v>
      </c>
      <c r="C16156" s="34">
        <v>151</v>
      </c>
      <c r="D16156" s="34">
        <v>119</v>
      </c>
      <c r="E16156" s="34">
        <v>162</v>
      </c>
      <c r="F16156" s="34">
        <v>137</v>
      </c>
      <c r="G16156" s="34">
        <v>146</v>
      </c>
      <c r="H16156" s="34">
        <v>87</v>
      </c>
      <c r="I16156" s="34">
        <v>125</v>
      </c>
      <c r="J16156" s="34">
        <v>72</v>
      </c>
      <c r="K16156" s="34">
        <v>165</v>
      </c>
      <c r="L16156" s="34">
        <v>43</v>
      </c>
      <c r="M16156" s="34">
        <v>92</v>
      </c>
      <c r="N16156" s="34">
        <v>85</v>
      </c>
      <c r="O16156" s="34">
        <v>105</v>
      </c>
      <c r="P16156" s="34">
        <v>104</v>
      </c>
      <c r="Q16156" s="34">
        <v>141</v>
      </c>
      <c r="R16156" s="34">
        <v>107</v>
      </c>
      <c r="S16156" s="34">
        <v>169</v>
      </c>
      <c r="T16156" s="34">
        <v>75</v>
      </c>
      <c r="U16156" s="34">
        <v>103</v>
      </c>
      <c r="V16156" s="34">
        <v>120</v>
      </c>
      <c r="W16156" s="34">
        <v>88</v>
      </c>
      <c r="X16156" s="34">
        <v>146</v>
      </c>
      <c r="Y16156" s="34">
        <v>87</v>
      </c>
      <c r="Z16156" s="34">
        <v>122</v>
      </c>
      <c r="AA16156" s="34">
        <v>158</v>
      </c>
      <c r="AB16156" s="34">
        <v>94</v>
      </c>
      <c r="AC16156" s="34">
        <v>183</v>
      </c>
    </row>
    <row r="16157" spans="1:29" x14ac:dyDescent="0.2">
      <c r="A16157" s="34" t="s">
        <v>76650</v>
      </c>
      <c r="B16157" s="34">
        <v>461</v>
      </c>
      <c r="C16157" s="34">
        <v>384</v>
      </c>
      <c r="D16157" s="34">
        <v>470</v>
      </c>
      <c r="E16157" s="34">
        <v>383</v>
      </c>
      <c r="F16157" s="34">
        <v>526</v>
      </c>
      <c r="G16157" s="34">
        <v>349</v>
      </c>
      <c r="H16157" s="34">
        <v>471</v>
      </c>
      <c r="I16157" s="34">
        <v>318</v>
      </c>
      <c r="J16157" s="34">
        <v>505</v>
      </c>
      <c r="K16157" s="34">
        <v>304</v>
      </c>
      <c r="L16157" s="34">
        <v>524</v>
      </c>
      <c r="M16157" s="34">
        <v>309</v>
      </c>
      <c r="N16157" s="34">
        <v>447</v>
      </c>
      <c r="O16157" s="34">
        <v>358</v>
      </c>
      <c r="P16157" s="34">
        <v>498</v>
      </c>
      <c r="Q16157" s="34">
        <v>654</v>
      </c>
      <c r="R16157" s="34">
        <v>775</v>
      </c>
      <c r="S16157" s="34">
        <v>422</v>
      </c>
      <c r="T16157" s="34">
        <v>713</v>
      </c>
      <c r="U16157" s="34">
        <v>474</v>
      </c>
      <c r="V16157" s="34">
        <v>639</v>
      </c>
      <c r="W16157" s="34">
        <v>680</v>
      </c>
      <c r="X16157" s="34">
        <v>548</v>
      </c>
      <c r="Y16157" s="34">
        <v>680</v>
      </c>
      <c r="Z16157" s="34">
        <v>518</v>
      </c>
      <c r="AA16157" s="34">
        <v>545</v>
      </c>
      <c r="AB16157" s="34">
        <v>781</v>
      </c>
      <c r="AC16157" s="34">
        <v>670</v>
      </c>
    </row>
    <row r="16158" spans="1:29" x14ac:dyDescent="0.2">
      <c r="A16158" s="34" t="s">
        <v>76651</v>
      </c>
      <c r="B16158" s="34">
        <v>480</v>
      </c>
      <c r="C16158" s="34">
        <v>278</v>
      </c>
      <c r="D16158" s="34">
        <v>342</v>
      </c>
      <c r="E16158" s="34">
        <v>374</v>
      </c>
      <c r="F16158" s="34">
        <v>299</v>
      </c>
      <c r="G16158" s="34">
        <v>270</v>
      </c>
      <c r="H16158" s="34">
        <v>318</v>
      </c>
      <c r="I16158" s="34">
        <v>300</v>
      </c>
      <c r="J16158" s="34">
        <v>333</v>
      </c>
      <c r="K16158" s="34">
        <v>382</v>
      </c>
      <c r="L16158" s="34">
        <v>224</v>
      </c>
      <c r="M16158" s="34">
        <v>259</v>
      </c>
      <c r="N16158" s="34">
        <v>327</v>
      </c>
      <c r="O16158" s="34">
        <v>270</v>
      </c>
      <c r="P16158" s="34">
        <v>296</v>
      </c>
      <c r="Q16158" s="34">
        <v>374</v>
      </c>
      <c r="R16158" s="34">
        <v>385</v>
      </c>
      <c r="S16158" s="34">
        <v>400</v>
      </c>
      <c r="T16158" s="34">
        <v>292</v>
      </c>
      <c r="U16158" s="34">
        <v>324</v>
      </c>
      <c r="V16158" s="34">
        <v>388</v>
      </c>
      <c r="W16158" s="34">
        <v>385</v>
      </c>
      <c r="X16158" s="34">
        <v>493</v>
      </c>
      <c r="Y16158" s="34">
        <v>292</v>
      </c>
      <c r="Z16158" s="34">
        <v>402</v>
      </c>
      <c r="AA16158" s="34">
        <v>422</v>
      </c>
      <c r="AB16158" s="34">
        <v>379</v>
      </c>
      <c r="AC16158" s="34">
        <v>438</v>
      </c>
    </row>
    <row r="16159" spans="1:29" x14ac:dyDescent="0.2">
      <c r="A16159" s="34" t="s">
        <v>76652</v>
      </c>
      <c r="B16159" s="34">
        <v>470</v>
      </c>
      <c r="C16159" s="34">
        <v>310</v>
      </c>
      <c r="D16159" s="34">
        <v>442</v>
      </c>
      <c r="E16159" s="34">
        <v>381</v>
      </c>
      <c r="F16159" s="34">
        <v>419</v>
      </c>
      <c r="G16159" s="34">
        <v>329</v>
      </c>
      <c r="H16159" s="34">
        <v>433</v>
      </c>
      <c r="I16159" s="34">
        <v>342</v>
      </c>
      <c r="J16159" s="34">
        <v>484</v>
      </c>
      <c r="K16159" s="34">
        <v>390</v>
      </c>
      <c r="L16159" s="34">
        <v>448</v>
      </c>
      <c r="M16159" s="34">
        <v>290</v>
      </c>
      <c r="N16159" s="34">
        <v>417</v>
      </c>
      <c r="O16159" s="34">
        <v>379</v>
      </c>
      <c r="P16159" s="34">
        <v>431</v>
      </c>
      <c r="Q16159" s="34">
        <v>505</v>
      </c>
      <c r="R16159" s="34">
        <v>617</v>
      </c>
      <c r="S16159" s="34">
        <v>428</v>
      </c>
      <c r="T16159" s="34">
        <v>684</v>
      </c>
      <c r="U16159" s="34">
        <v>410</v>
      </c>
      <c r="V16159" s="34">
        <v>585</v>
      </c>
      <c r="W16159" s="34">
        <v>590</v>
      </c>
      <c r="X16159" s="34">
        <v>539</v>
      </c>
      <c r="Y16159" s="34">
        <v>522</v>
      </c>
      <c r="Z16159" s="34">
        <v>432</v>
      </c>
      <c r="AA16159" s="34">
        <v>501</v>
      </c>
      <c r="AB16159" s="34">
        <v>718</v>
      </c>
      <c r="AC16159" s="34">
        <v>577</v>
      </c>
    </row>
    <row r="16160" spans="1:29" x14ac:dyDescent="0.2">
      <c r="A16160" s="34" t="s">
        <v>76653</v>
      </c>
      <c r="B16160" s="34">
        <v>110</v>
      </c>
      <c r="C16160" s="34">
        <v>183</v>
      </c>
      <c r="D16160" s="34">
        <v>199</v>
      </c>
      <c r="E16160" s="34">
        <v>238</v>
      </c>
      <c r="F16160" s="34">
        <v>161</v>
      </c>
      <c r="G16160" s="34">
        <v>197</v>
      </c>
      <c r="H16160" s="34">
        <v>126</v>
      </c>
      <c r="I16160" s="34">
        <v>178</v>
      </c>
      <c r="J16160" s="34">
        <v>117</v>
      </c>
      <c r="K16160" s="34">
        <v>224</v>
      </c>
      <c r="L16160" s="34">
        <v>103</v>
      </c>
      <c r="M16160" s="34">
        <v>204</v>
      </c>
      <c r="N16160" s="34">
        <v>139</v>
      </c>
      <c r="O16160" s="34">
        <v>185</v>
      </c>
      <c r="P16160" s="34">
        <v>125</v>
      </c>
      <c r="Q16160" s="34">
        <v>212</v>
      </c>
      <c r="R16160" s="34">
        <v>165</v>
      </c>
      <c r="S16160" s="34">
        <v>217</v>
      </c>
      <c r="T16160" s="34">
        <v>104</v>
      </c>
      <c r="U16160" s="34">
        <v>175</v>
      </c>
      <c r="V16160" s="34">
        <v>241</v>
      </c>
      <c r="W16160" s="34">
        <v>163</v>
      </c>
      <c r="X16160" s="34">
        <v>198</v>
      </c>
      <c r="Y16160" s="34">
        <v>130</v>
      </c>
      <c r="Z16160" s="34">
        <v>182</v>
      </c>
      <c r="AA16160" s="34">
        <v>220</v>
      </c>
      <c r="AB16160" s="34">
        <v>159</v>
      </c>
      <c r="AC16160" s="34">
        <v>279</v>
      </c>
    </row>
    <row r="16161" spans="1:29" x14ac:dyDescent="0.2">
      <c r="A16161" s="34" t="s">
        <v>76654</v>
      </c>
      <c r="B16161" s="34">
        <v>372</v>
      </c>
      <c r="C16161" s="34">
        <v>341</v>
      </c>
      <c r="D16161" s="34">
        <v>346</v>
      </c>
      <c r="E16161" s="34">
        <v>371</v>
      </c>
      <c r="F16161" s="34">
        <v>390</v>
      </c>
      <c r="G16161" s="34">
        <v>344</v>
      </c>
      <c r="H16161" s="34">
        <v>403</v>
      </c>
      <c r="I16161" s="34">
        <v>365</v>
      </c>
      <c r="J16161" s="34">
        <v>313</v>
      </c>
      <c r="K16161" s="34">
        <v>421</v>
      </c>
      <c r="L16161" s="34">
        <v>239</v>
      </c>
      <c r="M16161" s="34">
        <v>337</v>
      </c>
      <c r="N16161" s="34">
        <v>310</v>
      </c>
      <c r="O16161" s="34">
        <v>276</v>
      </c>
      <c r="P16161" s="34">
        <v>281</v>
      </c>
      <c r="Q16161" s="34">
        <v>363</v>
      </c>
      <c r="R16161" s="34">
        <v>409</v>
      </c>
      <c r="S16161" s="34">
        <v>403</v>
      </c>
      <c r="T16161" s="34">
        <v>393</v>
      </c>
      <c r="U16161" s="34">
        <v>342</v>
      </c>
      <c r="V16161" s="34">
        <v>412</v>
      </c>
      <c r="W16161" s="34">
        <v>401</v>
      </c>
      <c r="X16161" s="34">
        <v>405</v>
      </c>
      <c r="Y16161" s="34">
        <v>382</v>
      </c>
      <c r="Z16161" s="34">
        <v>364</v>
      </c>
      <c r="AA16161" s="34">
        <v>452</v>
      </c>
      <c r="AB16161" s="34">
        <v>380</v>
      </c>
      <c r="AC16161" s="34">
        <v>551</v>
      </c>
    </row>
    <row r="16162" spans="1:29" x14ac:dyDescent="0.2">
      <c r="A16162" s="34" t="s">
        <v>76655</v>
      </c>
      <c r="B16162" s="34">
        <v>150</v>
      </c>
      <c r="C16162" s="34">
        <v>93</v>
      </c>
      <c r="D16162" s="34">
        <v>97</v>
      </c>
      <c r="E16162" s="34">
        <v>108</v>
      </c>
      <c r="F16162" s="34">
        <v>87</v>
      </c>
      <c r="G16162" s="34">
        <v>112</v>
      </c>
      <c r="H16162" s="34">
        <v>129</v>
      </c>
      <c r="I16162" s="34">
        <v>88</v>
      </c>
      <c r="J16162" s="34">
        <v>99</v>
      </c>
      <c r="K16162" s="34">
        <v>104</v>
      </c>
      <c r="L16162" s="34">
        <v>68</v>
      </c>
      <c r="M16162" s="34">
        <v>126</v>
      </c>
      <c r="N16162" s="34">
        <v>84</v>
      </c>
      <c r="O16162" s="34">
        <v>85</v>
      </c>
      <c r="P16162" s="34">
        <v>91</v>
      </c>
      <c r="Q16162" s="34">
        <v>111</v>
      </c>
      <c r="R16162" s="34">
        <v>97</v>
      </c>
      <c r="S16162" s="34">
        <v>126</v>
      </c>
      <c r="T16162" s="34">
        <v>101</v>
      </c>
      <c r="U16162" s="34">
        <v>88</v>
      </c>
      <c r="V16162" s="34">
        <v>120</v>
      </c>
      <c r="W16162" s="34">
        <v>126</v>
      </c>
      <c r="X16162" s="34">
        <v>175</v>
      </c>
      <c r="Y16162" s="34">
        <v>95</v>
      </c>
      <c r="Z16162" s="34">
        <v>136</v>
      </c>
      <c r="AA16162" s="34">
        <v>127</v>
      </c>
      <c r="AB16162" s="34">
        <v>123</v>
      </c>
      <c r="AC16162" s="34">
        <v>111</v>
      </c>
    </row>
    <row r="16163" spans="1:29" x14ac:dyDescent="0.2">
      <c r="A16163" s="34" t="s">
        <v>76656</v>
      </c>
      <c r="B16163" s="34">
        <v>889</v>
      </c>
      <c r="C16163" s="34">
        <v>933</v>
      </c>
      <c r="D16163" s="34">
        <v>1266</v>
      </c>
      <c r="E16163" s="34">
        <v>1070</v>
      </c>
      <c r="F16163" s="34">
        <v>1336</v>
      </c>
      <c r="G16163" s="34">
        <v>1015</v>
      </c>
      <c r="H16163" s="34">
        <v>1188</v>
      </c>
      <c r="I16163" s="34">
        <v>914</v>
      </c>
      <c r="J16163" s="34">
        <v>1089</v>
      </c>
      <c r="K16163" s="34">
        <v>1024</v>
      </c>
      <c r="L16163" s="34">
        <v>898</v>
      </c>
      <c r="M16163" s="34">
        <v>852</v>
      </c>
      <c r="N16163" s="34">
        <v>983</v>
      </c>
      <c r="O16163" s="34">
        <v>898</v>
      </c>
      <c r="P16163" s="34">
        <v>1097</v>
      </c>
      <c r="Q16163" s="34">
        <v>1315</v>
      </c>
      <c r="R16163" s="34">
        <v>1500</v>
      </c>
      <c r="S16163" s="34">
        <v>1252</v>
      </c>
      <c r="T16163" s="34">
        <v>1233</v>
      </c>
      <c r="U16163" s="34">
        <v>988</v>
      </c>
      <c r="V16163" s="34">
        <v>1523</v>
      </c>
      <c r="W16163" s="34">
        <v>1252</v>
      </c>
      <c r="X16163" s="34">
        <v>1541</v>
      </c>
      <c r="Y16163" s="34">
        <v>1174</v>
      </c>
      <c r="Z16163" s="34">
        <v>1349</v>
      </c>
      <c r="AA16163" s="34">
        <v>1352</v>
      </c>
      <c r="AB16163" s="34">
        <v>1445</v>
      </c>
      <c r="AC16163" s="34">
        <v>1606</v>
      </c>
    </row>
    <row r="16164" spans="1:29" x14ac:dyDescent="0.2">
      <c r="A16164" s="34" t="s">
        <v>76657</v>
      </c>
      <c r="B16164" s="34">
        <v>293</v>
      </c>
      <c r="C16164" s="34">
        <v>369</v>
      </c>
      <c r="D16164" s="34">
        <v>458</v>
      </c>
      <c r="E16164" s="34">
        <v>397</v>
      </c>
      <c r="F16164" s="34">
        <v>364</v>
      </c>
      <c r="G16164" s="34">
        <v>385</v>
      </c>
      <c r="H16164" s="34">
        <v>334</v>
      </c>
      <c r="I16164" s="34">
        <v>416</v>
      </c>
      <c r="J16164" s="34">
        <v>294</v>
      </c>
      <c r="K16164" s="34">
        <v>419</v>
      </c>
      <c r="L16164" s="34">
        <v>191</v>
      </c>
      <c r="M16164" s="34">
        <v>310</v>
      </c>
      <c r="N16164" s="34">
        <v>287</v>
      </c>
      <c r="O16164" s="34">
        <v>325</v>
      </c>
      <c r="P16164" s="34">
        <v>312</v>
      </c>
      <c r="Q16164" s="34">
        <v>411</v>
      </c>
      <c r="R16164" s="34">
        <v>313</v>
      </c>
      <c r="S16164" s="34">
        <v>521</v>
      </c>
      <c r="T16164" s="34">
        <v>257</v>
      </c>
      <c r="U16164" s="34">
        <v>341</v>
      </c>
      <c r="V16164" s="34">
        <v>372</v>
      </c>
      <c r="W16164" s="34">
        <v>338</v>
      </c>
      <c r="X16164" s="34">
        <v>440</v>
      </c>
      <c r="Y16164" s="34">
        <v>287</v>
      </c>
      <c r="Z16164" s="34">
        <v>474</v>
      </c>
      <c r="AA16164" s="34">
        <v>469</v>
      </c>
      <c r="AB16164" s="34">
        <v>290</v>
      </c>
      <c r="AC16164" s="34">
        <v>645</v>
      </c>
    </row>
    <row r="16165" spans="1:29" x14ac:dyDescent="0.2">
      <c r="A16165" s="34" t="s">
        <v>76658</v>
      </c>
      <c r="B16165" s="34">
        <v>233</v>
      </c>
      <c r="C16165" s="34">
        <v>264</v>
      </c>
      <c r="D16165" s="34">
        <v>357</v>
      </c>
      <c r="E16165" s="34">
        <v>268</v>
      </c>
      <c r="F16165" s="34">
        <v>412</v>
      </c>
      <c r="G16165" s="34">
        <v>266</v>
      </c>
      <c r="H16165" s="34">
        <v>348</v>
      </c>
      <c r="I16165" s="34">
        <v>241</v>
      </c>
      <c r="J16165" s="34">
        <v>346</v>
      </c>
      <c r="K16165" s="34">
        <v>268</v>
      </c>
      <c r="L16165" s="34">
        <v>245</v>
      </c>
      <c r="M16165" s="34">
        <v>226</v>
      </c>
      <c r="N16165" s="34">
        <v>313</v>
      </c>
      <c r="O16165" s="34">
        <v>227</v>
      </c>
      <c r="P16165" s="34">
        <v>305</v>
      </c>
      <c r="Q16165" s="34">
        <v>322</v>
      </c>
      <c r="R16165" s="34">
        <v>370</v>
      </c>
      <c r="S16165" s="34">
        <v>334</v>
      </c>
      <c r="T16165" s="34">
        <v>300</v>
      </c>
      <c r="U16165" s="34">
        <v>271</v>
      </c>
      <c r="V16165" s="34">
        <v>437</v>
      </c>
      <c r="W16165" s="34">
        <v>215</v>
      </c>
      <c r="X16165" s="34">
        <v>455</v>
      </c>
      <c r="Y16165" s="34">
        <v>270</v>
      </c>
      <c r="Z16165" s="34">
        <v>359</v>
      </c>
      <c r="AA16165" s="34">
        <v>339</v>
      </c>
      <c r="AB16165" s="34">
        <v>364</v>
      </c>
      <c r="AC16165" s="34">
        <v>391</v>
      </c>
    </row>
    <row r="16166" spans="1:29" x14ac:dyDescent="0.2">
      <c r="A16166" s="34" t="s">
        <v>76659</v>
      </c>
      <c r="B16166" s="34">
        <v>154</v>
      </c>
      <c r="C16166" s="34">
        <v>206</v>
      </c>
      <c r="D16166" s="34">
        <v>221</v>
      </c>
      <c r="E16166" s="34">
        <v>245</v>
      </c>
      <c r="F16166" s="34">
        <v>241</v>
      </c>
      <c r="G16166" s="34">
        <v>271</v>
      </c>
      <c r="H16166" s="34">
        <v>254</v>
      </c>
      <c r="I16166" s="34">
        <v>202</v>
      </c>
      <c r="J16166" s="34">
        <v>141</v>
      </c>
      <c r="K16166" s="34">
        <v>242</v>
      </c>
      <c r="L16166" s="34">
        <v>155</v>
      </c>
      <c r="M16166" s="34">
        <v>150</v>
      </c>
      <c r="N16166" s="34">
        <v>214</v>
      </c>
      <c r="O16166" s="34">
        <v>174</v>
      </c>
      <c r="P16166" s="34">
        <v>224</v>
      </c>
      <c r="Q16166" s="34">
        <v>302</v>
      </c>
      <c r="R16166" s="34">
        <v>242</v>
      </c>
      <c r="S16166" s="34">
        <v>318</v>
      </c>
      <c r="T16166" s="34">
        <v>205</v>
      </c>
      <c r="U16166" s="34">
        <v>256</v>
      </c>
      <c r="V16166" s="34">
        <v>256</v>
      </c>
      <c r="W16166" s="34">
        <v>235</v>
      </c>
      <c r="X16166" s="34">
        <v>282</v>
      </c>
      <c r="Y16166" s="34">
        <v>199</v>
      </c>
      <c r="Z16166" s="34">
        <v>301</v>
      </c>
      <c r="AA16166" s="34">
        <v>284</v>
      </c>
      <c r="AB16166" s="34">
        <v>223</v>
      </c>
      <c r="AC16166" s="34">
        <v>383</v>
      </c>
    </row>
    <row r="16167" spans="1:29" x14ac:dyDescent="0.2">
      <c r="A16167" s="34" t="s">
        <v>76660</v>
      </c>
      <c r="B16167" s="34">
        <v>246</v>
      </c>
      <c r="C16167" s="34">
        <v>390</v>
      </c>
      <c r="D16167" s="34">
        <v>507</v>
      </c>
      <c r="E16167" s="34">
        <v>351</v>
      </c>
      <c r="F16167" s="34">
        <v>413</v>
      </c>
      <c r="G16167" s="34">
        <v>426</v>
      </c>
      <c r="H16167" s="34">
        <v>303</v>
      </c>
      <c r="I16167" s="34">
        <v>337</v>
      </c>
      <c r="J16167" s="34">
        <v>254</v>
      </c>
      <c r="K16167" s="34">
        <v>434</v>
      </c>
      <c r="L16167" s="34">
        <v>146</v>
      </c>
      <c r="M16167" s="34">
        <v>326</v>
      </c>
      <c r="N16167" s="34">
        <v>269</v>
      </c>
      <c r="O16167" s="34">
        <v>264</v>
      </c>
      <c r="P16167" s="34">
        <v>277</v>
      </c>
      <c r="Q16167" s="34">
        <v>404</v>
      </c>
      <c r="R16167" s="34">
        <v>354</v>
      </c>
      <c r="S16167" s="34">
        <v>538</v>
      </c>
      <c r="T16167" s="34">
        <v>215</v>
      </c>
      <c r="U16167" s="34">
        <v>273</v>
      </c>
      <c r="V16167" s="34">
        <v>339</v>
      </c>
      <c r="W16167" s="34">
        <v>304</v>
      </c>
      <c r="X16167" s="34">
        <v>459</v>
      </c>
      <c r="Y16167" s="34">
        <v>272</v>
      </c>
      <c r="Z16167" s="34">
        <v>488</v>
      </c>
      <c r="AA16167" s="34">
        <v>475</v>
      </c>
      <c r="AB16167" s="34">
        <v>282</v>
      </c>
      <c r="AC16167" s="34">
        <v>629</v>
      </c>
    </row>
    <row r="16168" spans="1:29" x14ac:dyDescent="0.2">
      <c r="A16168" s="34" t="s">
        <v>76661</v>
      </c>
      <c r="B16168" s="34">
        <v>202</v>
      </c>
      <c r="C16168" s="34">
        <v>203</v>
      </c>
      <c r="D16168" s="34">
        <v>274</v>
      </c>
      <c r="E16168" s="34">
        <v>215</v>
      </c>
      <c r="F16168" s="34">
        <v>257</v>
      </c>
      <c r="G16168" s="34">
        <v>267</v>
      </c>
      <c r="H16168" s="34">
        <v>232</v>
      </c>
      <c r="I16168" s="34">
        <v>236</v>
      </c>
      <c r="J16168" s="34">
        <v>232</v>
      </c>
      <c r="K16168" s="34">
        <v>236</v>
      </c>
      <c r="L16168" s="34">
        <v>220</v>
      </c>
      <c r="M16168" s="34">
        <v>196</v>
      </c>
      <c r="N16168" s="34">
        <v>255</v>
      </c>
      <c r="O16168" s="34">
        <v>146</v>
      </c>
      <c r="P16168" s="34">
        <v>207</v>
      </c>
      <c r="Q16168" s="34">
        <v>283</v>
      </c>
      <c r="R16168" s="34">
        <v>302</v>
      </c>
      <c r="S16168" s="34">
        <v>294</v>
      </c>
      <c r="T16168" s="34">
        <v>309</v>
      </c>
      <c r="U16168" s="34">
        <v>201</v>
      </c>
      <c r="V16168" s="34">
        <v>407</v>
      </c>
      <c r="W16168" s="34">
        <v>297</v>
      </c>
      <c r="X16168" s="34">
        <v>415</v>
      </c>
      <c r="Y16168" s="34">
        <v>250</v>
      </c>
      <c r="Z16168" s="34">
        <v>320</v>
      </c>
      <c r="AA16168" s="34">
        <v>331</v>
      </c>
      <c r="AB16168" s="34">
        <v>367</v>
      </c>
      <c r="AC16168" s="34">
        <v>394</v>
      </c>
    </row>
    <row r="16169" spans="1:29" x14ac:dyDescent="0.2">
      <c r="A16169" s="34" t="s">
        <v>76662</v>
      </c>
      <c r="B16169" s="34">
        <v>112</v>
      </c>
      <c r="C16169" s="34">
        <v>152</v>
      </c>
      <c r="D16169" s="34">
        <v>202</v>
      </c>
      <c r="E16169" s="34">
        <v>211</v>
      </c>
      <c r="F16169" s="34">
        <v>190</v>
      </c>
      <c r="G16169" s="34">
        <v>149</v>
      </c>
      <c r="H16169" s="34">
        <v>149</v>
      </c>
      <c r="I16169" s="34">
        <v>140</v>
      </c>
      <c r="J16169" s="34">
        <v>139</v>
      </c>
      <c r="K16169" s="34">
        <v>210</v>
      </c>
      <c r="L16169" s="34">
        <v>110</v>
      </c>
      <c r="M16169" s="34">
        <v>144</v>
      </c>
      <c r="N16169" s="34">
        <v>156</v>
      </c>
      <c r="O16169" s="34">
        <v>159</v>
      </c>
      <c r="P16169" s="34">
        <v>142</v>
      </c>
      <c r="Q16169" s="34">
        <v>183</v>
      </c>
      <c r="R16169" s="34">
        <v>176</v>
      </c>
      <c r="S16169" s="34">
        <v>224</v>
      </c>
      <c r="T16169" s="34">
        <v>165</v>
      </c>
      <c r="U16169" s="34">
        <v>134</v>
      </c>
      <c r="V16169" s="34">
        <v>223</v>
      </c>
      <c r="W16169" s="34">
        <v>169</v>
      </c>
      <c r="X16169" s="34">
        <v>184</v>
      </c>
      <c r="Y16169" s="34">
        <v>189</v>
      </c>
      <c r="Z16169" s="34">
        <v>200</v>
      </c>
      <c r="AA16169" s="34">
        <v>243</v>
      </c>
      <c r="AB16169" s="34">
        <v>175</v>
      </c>
      <c r="AC16169" s="34">
        <v>241</v>
      </c>
    </row>
    <row r="16170" spans="1:29" x14ac:dyDescent="0.2">
      <c r="A16170" s="34" t="s">
        <v>76663</v>
      </c>
      <c r="B16170" s="34">
        <v>226</v>
      </c>
      <c r="C16170" s="34">
        <v>363</v>
      </c>
      <c r="D16170" s="34">
        <v>355</v>
      </c>
      <c r="E16170" s="34">
        <v>459</v>
      </c>
      <c r="F16170" s="34">
        <v>354</v>
      </c>
      <c r="G16170" s="34">
        <v>460</v>
      </c>
      <c r="H16170" s="34">
        <v>314</v>
      </c>
      <c r="I16170" s="34">
        <v>342</v>
      </c>
      <c r="J16170" s="34">
        <v>326</v>
      </c>
      <c r="K16170" s="34">
        <v>473</v>
      </c>
      <c r="L16170" s="34">
        <v>253</v>
      </c>
      <c r="M16170" s="34">
        <v>329</v>
      </c>
      <c r="N16170" s="34">
        <v>272</v>
      </c>
      <c r="O16170" s="34">
        <v>382</v>
      </c>
      <c r="P16170" s="34">
        <v>378</v>
      </c>
      <c r="Q16170" s="34">
        <v>398</v>
      </c>
      <c r="R16170" s="34">
        <v>374</v>
      </c>
      <c r="S16170" s="34">
        <v>443</v>
      </c>
      <c r="T16170" s="34">
        <v>328</v>
      </c>
      <c r="U16170" s="34">
        <v>342</v>
      </c>
      <c r="V16170" s="34">
        <v>403</v>
      </c>
      <c r="W16170" s="34">
        <v>485</v>
      </c>
      <c r="X16170" s="34">
        <v>388</v>
      </c>
      <c r="Y16170" s="34">
        <v>405</v>
      </c>
      <c r="Z16170" s="34">
        <v>317</v>
      </c>
      <c r="AA16170" s="34">
        <v>500</v>
      </c>
      <c r="AB16170" s="34">
        <v>405</v>
      </c>
      <c r="AC16170" s="34">
        <v>578</v>
      </c>
    </row>
    <row r="16171" spans="1:29" x14ac:dyDescent="0.2">
      <c r="A16171" s="34" t="s">
        <v>76664</v>
      </c>
      <c r="B16171" s="34">
        <v>114</v>
      </c>
      <c r="C16171" s="34">
        <v>252</v>
      </c>
      <c r="D16171" s="34">
        <v>294</v>
      </c>
      <c r="E16171" s="34">
        <v>315</v>
      </c>
      <c r="F16171" s="34">
        <v>197</v>
      </c>
      <c r="G16171" s="34">
        <v>269</v>
      </c>
      <c r="H16171" s="34">
        <v>191</v>
      </c>
      <c r="I16171" s="34">
        <v>269</v>
      </c>
      <c r="J16171" s="34">
        <v>159</v>
      </c>
      <c r="K16171" s="34">
        <v>222</v>
      </c>
      <c r="L16171" s="34">
        <v>77</v>
      </c>
      <c r="M16171" s="34">
        <v>192</v>
      </c>
      <c r="N16171" s="34">
        <v>158</v>
      </c>
      <c r="O16171" s="34">
        <v>174</v>
      </c>
      <c r="P16171" s="34">
        <v>151</v>
      </c>
      <c r="Q16171" s="34">
        <v>251</v>
      </c>
      <c r="R16171" s="34">
        <v>177</v>
      </c>
      <c r="S16171" s="34">
        <v>277</v>
      </c>
      <c r="T16171" s="34">
        <v>87</v>
      </c>
      <c r="U16171" s="34">
        <v>141</v>
      </c>
      <c r="V16171" s="34">
        <v>155</v>
      </c>
      <c r="W16171" s="34">
        <v>163</v>
      </c>
      <c r="X16171" s="34">
        <v>254</v>
      </c>
      <c r="Y16171" s="34">
        <v>107</v>
      </c>
      <c r="Z16171" s="34">
        <v>260</v>
      </c>
      <c r="AA16171" s="34">
        <v>309</v>
      </c>
      <c r="AB16171" s="34">
        <v>116</v>
      </c>
      <c r="AC16171" s="34">
        <v>401</v>
      </c>
    </row>
    <row r="16172" spans="1:29" x14ac:dyDescent="0.2">
      <c r="A16172" s="34" t="s">
        <v>76665</v>
      </c>
      <c r="B16172" s="34">
        <v>96</v>
      </c>
      <c r="C16172" s="34">
        <v>141</v>
      </c>
      <c r="D16172" s="34">
        <v>212</v>
      </c>
      <c r="E16172" s="34">
        <v>151</v>
      </c>
      <c r="F16172" s="34">
        <v>141</v>
      </c>
      <c r="G16172" s="34">
        <v>113</v>
      </c>
      <c r="H16172" s="34">
        <v>177</v>
      </c>
      <c r="I16172" s="34">
        <v>124</v>
      </c>
      <c r="J16172" s="34">
        <v>119</v>
      </c>
      <c r="K16172" s="34">
        <v>165</v>
      </c>
      <c r="L16172" s="34">
        <v>82</v>
      </c>
      <c r="M16172" s="34">
        <v>111</v>
      </c>
      <c r="N16172" s="34">
        <v>144</v>
      </c>
      <c r="O16172" s="34">
        <v>133</v>
      </c>
      <c r="P16172" s="34">
        <v>116</v>
      </c>
      <c r="Q16172" s="34">
        <v>165</v>
      </c>
      <c r="R16172" s="34">
        <v>217</v>
      </c>
      <c r="S16172" s="34">
        <v>185</v>
      </c>
      <c r="T16172" s="34">
        <v>110</v>
      </c>
      <c r="U16172" s="34">
        <v>148</v>
      </c>
      <c r="V16172" s="34">
        <v>144</v>
      </c>
      <c r="W16172" s="34">
        <v>175</v>
      </c>
      <c r="X16172" s="34">
        <v>187</v>
      </c>
      <c r="Y16172" s="34">
        <v>163</v>
      </c>
      <c r="Z16172" s="34">
        <v>170</v>
      </c>
      <c r="AA16172" s="34">
        <v>207</v>
      </c>
      <c r="AB16172" s="34">
        <v>155</v>
      </c>
      <c r="AC16172" s="34">
        <v>251</v>
      </c>
    </row>
    <row r="16173" spans="1:29" x14ac:dyDescent="0.2">
      <c r="A16173" s="34" t="s">
        <v>76666</v>
      </c>
      <c r="B16173" s="34">
        <v>107</v>
      </c>
      <c r="C16173" s="34">
        <v>187</v>
      </c>
      <c r="D16173" s="34">
        <v>286</v>
      </c>
      <c r="E16173" s="34">
        <v>206</v>
      </c>
      <c r="F16173" s="34">
        <v>226</v>
      </c>
      <c r="G16173" s="34">
        <v>152</v>
      </c>
      <c r="H16173" s="34">
        <v>189</v>
      </c>
      <c r="I16173" s="34">
        <v>217</v>
      </c>
      <c r="J16173" s="34">
        <v>200</v>
      </c>
      <c r="K16173" s="34">
        <v>195</v>
      </c>
      <c r="L16173" s="34">
        <v>126</v>
      </c>
      <c r="M16173" s="34">
        <v>177</v>
      </c>
      <c r="N16173" s="34">
        <v>168</v>
      </c>
      <c r="O16173" s="34">
        <v>204</v>
      </c>
      <c r="P16173" s="34">
        <v>242</v>
      </c>
      <c r="Q16173" s="34">
        <v>230</v>
      </c>
      <c r="R16173" s="34">
        <v>225</v>
      </c>
      <c r="S16173" s="34">
        <v>213</v>
      </c>
      <c r="T16173" s="34">
        <v>204</v>
      </c>
      <c r="U16173" s="34">
        <v>158</v>
      </c>
      <c r="V16173" s="34">
        <v>221</v>
      </c>
      <c r="W16173" s="34">
        <v>223</v>
      </c>
      <c r="X16173" s="34">
        <v>300</v>
      </c>
      <c r="Y16173" s="34">
        <v>131</v>
      </c>
      <c r="Z16173" s="34">
        <v>281</v>
      </c>
      <c r="AA16173" s="34">
        <v>224</v>
      </c>
      <c r="AB16173" s="34">
        <v>226</v>
      </c>
      <c r="AC16173" s="34">
        <v>264</v>
      </c>
    </row>
    <row r="16174" spans="1:29" x14ac:dyDescent="0.2">
      <c r="A16174" s="34" t="s">
        <v>76667</v>
      </c>
      <c r="B16174" s="34">
        <v>139</v>
      </c>
      <c r="C16174" s="34">
        <v>89</v>
      </c>
      <c r="D16174" s="34">
        <v>176</v>
      </c>
      <c r="E16174" s="34">
        <v>124</v>
      </c>
      <c r="F16174" s="34">
        <v>118</v>
      </c>
      <c r="G16174" s="34">
        <v>80</v>
      </c>
      <c r="H16174" s="34">
        <v>105</v>
      </c>
      <c r="I16174" s="34">
        <v>95</v>
      </c>
      <c r="J16174" s="34">
        <v>34</v>
      </c>
      <c r="K16174" s="34">
        <v>555</v>
      </c>
      <c r="L16174" s="34">
        <v>83</v>
      </c>
      <c r="M16174" s="34">
        <v>115</v>
      </c>
      <c r="N16174" s="34">
        <v>123</v>
      </c>
      <c r="O16174" s="34">
        <v>112</v>
      </c>
      <c r="P16174" s="34">
        <v>59</v>
      </c>
      <c r="Q16174" s="34">
        <v>556</v>
      </c>
      <c r="R16174" s="34">
        <v>154</v>
      </c>
      <c r="S16174" s="34">
        <v>129</v>
      </c>
      <c r="T16174" s="34">
        <v>165</v>
      </c>
      <c r="U16174" s="34">
        <v>109</v>
      </c>
      <c r="V16174" s="34">
        <v>149</v>
      </c>
      <c r="W16174" s="34">
        <v>95</v>
      </c>
      <c r="X16174" s="34">
        <v>198</v>
      </c>
      <c r="Y16174" s="34">
        <v>102</v>
      </c>
      <c r="Z16174" s="34">
        <v>149</v>
      </c>
      <c r="AA16174" s="34">
        <v>116</v>
      </c>
      <c r="AB16174" s="34">
        <v>149</v>
      </c>
      <c r="AC16174" s="34">
        <v>171</v>
      </c>
    </row>
    <row r="16175" spans="1:29" x14ac:dyDescent="0.2">
      <c r="A16175" s="34" t="s">
        <v>76668</v>
      </c>
      <c r="B16175" s="34">
        <v>277</v>
      </c>
      <c r="C16175" s="34">
        <v>274</v>
      </c>
      <c r="D16175" s="34">
        <v>274</v>
      </c>
      <c r="E16175" s="34">
        <v>358</v>
      </c>
      <c r="F16175" s="34">
        <v>369</v>
      </c>
      <c r="G16175" s="34">
        <v>332</v>
      </c>
      <c r="H16175" s="34">
        <v>289</v>
      </c>
      <c r="I16175" s="34">
        <v>313</v>
      </c>
      <c r="J16175" s="34">
        <v>325</v>
      </c>
      <c r="K16175" s="34">
        <v>352</v>
      </c>
      <c r="L16175" s="34">
        <v>290</v>
      </c>
      <c r="M16175" s="34">
        <v>282</v>
      </c>
      <c r="N16175" s="34">
        <v>312</v>
      </c>
      <c r="O16175" s="34">
        <v>282</v>
      </c>
      <c r="P16175" s="34">
        <v>292</v>
      </c>
      <c r="Q16175" s="34">
        <v>423</v>
      </c>
      <c r="R16175" s="34">
        <v>392</v>
      </c>
      <c r="S16175" s="34">
        <v>329</v>
      </c>
      <c r="T16175" s="34">
        <v>423</v>
      </c>
      <c r="U16175" s="34">
        <v>324</v>
      </c>
      <c r="V16175" s="34">
        <v>390</v>
      </c>
      <c r="W16175" s="34">
        <v>411</v>
      </c>
      <c r="X16175" s="34">
        <v>407</v>
      </c>
      <c r="Y16175" s="34">
        <v>409</v>
      </c>
      <c r="Z16175" s="34">
        <v>336</v>
      </c>
      <c r="AA16175" s="34">
        <v>350</v>
      </c>
      <c r="AB16175" s="34">
        <v>422</v>
      </c>
      <c r="AC16175" s="34">
        <v>405</v>
      </c>
    </row>
    <row r="16176" spans="1:29" x14ac:dyDescent="0.2">
      <c r="A16176" s="34" t="s">
        <v>76669</v>
      </c>
      <c r="B16176" s="34">
        <v>308</v>
      </c>
      <c r="C16176" s="34">
        <v>309</v>
      </c>
      <c r="D16176" s="34">
        <v>305</v>
      </c>
      <c r="E16176" s="34">
        <v>327</v>
      </c>
      <c r="F16176" s="34">
        <v>333</v>
      </c>
      <c r="G16176" s="34">
        <v>242</v>
      </c>
      <c r="H16176" s="34">
        <v>271</v>
      </c>
      <c r="I16176" s="34">
        <v>286</v>
      </c>
      <c r="J16176" s="34">
        <v>322</v>
      </c>
      <c r="K16176" s="34">
        <v>305</v>
      </c>
      <c r="L16176" s="34">
        <v>324</v>
      </c>
      <c r="M16176" s="34">
        <v>237</v>
      </c>
      <c r="N16176" s="34">
        <v>258</v>
      </c>
      <c r="O16176" s="34">
        <v>280</v>
      </c>
      <c r="P16176" s="34">
        <v>259</v>
      </c>
      <c r="Q16176" s="34">
        <v>434</v>
      </c>
      <c r="R16176" s="34">
        <v>372</v>
      </c>
      <c r="S16176" s="34">
        <v>302</v>
      </c>
      <c r="T16176" s="34">
        <v>453</v>
      </c>
      <c r="U16176" s="34">
        <v>311</v>
      </c>
      <c r="V16176" s="34">
        <v>376</v>
      </c>
      <c r="W16176" s="34">
        <v>379</v>
      </c>
      <c r="X16176" s="34">
        <v>386</v>
      </c>
      <c r="Y16176" s="34">
        <v>386</v>
      </c>
      <c r="Z16176" s="34">
        <v>352</v>
      </c>
      <c r="AA16176" s="34">
        <v>352</v>
      </c>
      <c r="AB16176" s="34">
        <v>471</v>
      </c>
      <c r="AC16176" s="34">
        <v>439</v>
      </c>
    </row>
    <row r="16177" spans="1:29" x14ac:dyDescent="0.2">
      <c r="A16177" s="34" t="s">
        <v>76670</v>
      </c>
      <c r="B16177" s="34">
        <v>69</v>
      </c>
      <c r="C16177" s="34">
        <v>76</v>
      </c>
      <c r="D16177" s="34">
        <v>50</v>
      </c>
      <c r="E16177" s="34">
        <v>62</v>
      </c>
      <c r="F16177" s="34">
        <v>45</v>
      </c>
      <c r="G16177" s="34">
        <v>45</v>
      </c>
      <c r="H16177" s="34">
        <v>47</v>
      </c>
      <c r="I16177" s="34">
        <v>38</v>
      </c>
      <c r="J16177" s="34">
        <v>32</v>
      </c>
      <c r="K16177" s="34">
        <v>50</v>
      </c>
      <c r="L16177" s="34">
        <v>27</v>
      </c>
      <c r="M16177" s="34">
        <v>32</v>
      </c>
      <c r="N16177" s="34">
        <v>47</v>
      </c>
      <c r="O16177" s="34">
        <v>31</v>
      </c>
      <c r="P16177" s="34">
        <v>36</v>
      </c>
      <c r="Q16177" s="34">
        <v>39</v>
      </c>
      <c r="R16177" s="34">
        <v>52</v>
      </c>
      <c r="S16177" s="34">
        <v>50</v>
      </c>
      <c r="T16177" s="34">
        <v>38</v>
      </c>
      <c r="U16177" s="34">
        <v>38</v>
      </c>
      <c r="V16177" s="34">
        <v>60</v>
      </c>
      <c r="W16177" s="34">
        <v>60</v>
      </c>
      <c r="X16177" s="34">
        <v>80</v>
      </c>
      <c r="Y16177" s="34">
        <v>42</v>
      </c>
      <c r="Z16177" s="34">
        <v>56</v>
      </c>
      <c r="AA16177" s="34">
        <v>63</v>
      </c>
      <c r="AB16177" s="34">
        <v>57</v>
      </c>
      <c r="AC16177" s="34">
        <v>78</v>
      </c>
    </row>
    <row r="16178" spans="1:29" x14ac:dyDescent="0.2">
      <c r="A16178" s="34" t="s">
        <v>76671</v>
      </c>
      <c r="B16178" s="34">
        <v>210</v>
      </c>
      <c r="C16178" s="34">
        <v>574</v>
      </c>
      <c r="D16178" s="34">
        <v>381</v>
      </c>
      <c r="E16178" s="34">
        <v>650</v>
      </c>
      <c r="F16178" s="34">
        <v>329</v>
      </c>
      <c r="G16178" s="34">
        <v>595</v>
      </c>
      <c r="H16178" s="34">
        <v>241</v>
      </c>
      <c r="I16178" s="34">
        <v>562</v>
      </c>
      <c r="J16178" s="34">
        <v>216</v>
      </c>
      <c r="K16178" s="34">
        <v>539</v>
      </c>
      <c r="L16178" s="34">
        <v>93</v>
      </c>
      <c r="M16178" s="34">
        <v>478</v>
      </c>
      <c r="N16178" s="34">
        <v>235</v>
      </c>
      <c r="O16178" s="34">
        <v>498</v>
      </c>
      <c r="P16178" s="34">
        <v>223</v>
      </c>
      <c r="Q16178" s="34">
        <v>469</v>
      </c>
      <c r="R16178" s="34">
        <v>253</v>
      </c>
      <c r="S16178" s="34">
        <v>636</v>
      </c>
      <c r="T16178" s="34">
        <v>174</v>
      </c>
      <c r="U16178" s="34">
        <v>378</v>
      </c>
      <c r="V16178" s="34">
        <v>273</v>
      </c>
      <c r="W16178" s="34">
        <v>404</v>
      </c>
      <c r="X16178" s="34">
        <v>303</v>
      </c>
      <c r="Y16178" s="34">
        <v>315</v>
      </c>
      <c r="Z16178" s="34">
        <v>322</v>
      </c>
      <c r="AA16178" s="34">
        <v>558</v>
      </c>
      <c r="AB16178" s="34">
        <v>209</v>
      </c>
      <c r="AC16178" s="34">
        <v>691</v>
      </c>
    </row>
    <row r="16179" spans="1:29" x14ac:dyDescent="0.2">
      <c r="A16179" s="34" t="s">
        <v>76672</v>
      </c>
      <c r="B16179" s="34">
        <v>91</v>
      </c>
      <c r="C16179" s="34">
        <v>121</v>
      </c>
      <c r="D16179" s="34">
        <v>77</v>
      </c>
      <c r="E16179" s="34">
        <v>103</v>
      </c>
      <c r="F16179" s="34">
        <v>133</v>
      </c>
      <c r="G16179" s="34">
        <v>96</v>
      </c>
      <c r="H16179" s="34">
        <v>63</v>
      </c>
      <c r="I16179" s="34">
        <v>107</v>
      </c>
      <c r="J16179" s="34">
        <v>84</v>
      </c>
      <c r="K16179" s="34">
        <v>144</v>
      </c>
      <c r="L16179" s="34">
        <v>71</v>
      </c>
      <c r="M16179" s="34">
        <v>90</v>
      </c>
      <c r="N16179" s="34">
        <v>99</v>
      </c>
      <c r="O16179" s="34">
        <v>112</v>
      </c>
      <c r="P16179" s="34">
        <v>85</v>
      </c>
      <c r="Q16179" s="34">
        <v>104</v>
      </c>
      <c r="R16179" s="34">
        <v>114</v>
      </c>
      <c r="S16179" s="34">
        <v>141</v>
      </c>
      <c r="T16179" s="34">
        <v>94</v>
      </c>
      <c r="U16179" s="34">
        <v>87</v>
      </c>
      <c r="V16179" s="34">
        <v>129</v>
      </c>
      <c r="W16179" s="34">
        <v>129</v>
      </c>
      <c r="X16179" s="34">
        <v>82</v>
      </c>
      <c r="Y16179" s="34">
        <v>145</v>
      </c>
      <c r="Z16179" s="34">
        <v>187</v>
      </c>
      <c r="AA16179" s="34">
        <v>141</v>
      </c>
      <c r="AB16179" s="34">
        <v>131</v>
      </c>
      <c r="AC16179" s="34">
        <v>132</v>
      </c>
    </row>
    <row r="16180" spans="1:29" x14ac:dyDescent="0.2">
      <c r="A16180" s="34" t="s">
        <v>76673</v>
      </c>
      <c r="B16180" s="34">
        <v>79</v>
      </c>
      <c r="C16180" s="34">
        <v>58</v>
      </c>
      <c r="D16180" s="34">
        <v>114</v>
      </c>
      <c r="E16180" s="34">
        <v>71</v>
      </c>
      <c r="F16180" s="34">
        <v>126</v>
      </c>
      <c r="G16180" s="34">
        <v>117</v>
      </c>
      <c r="H16180" s="34">
        <v>120</v>
      </c>
      <c r="I16180" s="34">
        <v>89</v>
      </c>
      <c r="J16180" s="34">
        <v>60</v>
      </c>
      <c r="K16180" s="34">
        <v>92</v>
      </c>
      <c r="L16180" s="34">
        <v>49</v>
      </c>
      <c r="M16180" s="34">
        <v>65</v>
      </c>
      <c r="N16180" s="34">
        <v>67</v>
      </c>
      <c r="O16180" s="34">
        <v>59</v>
      </c>
      <c r="P16180" s="34">
        <v>75</v>
      </c>
      <c r="Q16180" s="34">
        <v>67</v>
      </c>
      <c r="R16180" s="34">
        <v>113</v>
      </c>
      <c r="S16180" s="34">
        <v>78</v>
      </c>
      <c r="T16180" s="34">
        <v>94</v>
      </c>
      <c r="U16180" s="34">
        <v>67</v>
      </c>
      <c r="V16180" s="34">
        <v>98</v>
      </c>
      <c r="W16180" s="34">
        <v>75</v>
      </c>
      <c r="X16180" s="34">
        <v>76</v>
      </c>
      <c r="Y16180" s="34">
        <v>63</v>
      </c>
      <c r="Z16180" s="34">
        <v>91</v>
      </c>
      <c r="AA16180" s="34">
        <v>92</v>
      </c>
      <c r="AB16180" s="34">
        <v>104</v>
      </c>
      <c r="AC16180" s="34">
        <v>123</v>
      </c>
    </row>
    <row r="16181" spans="1:29" x14ac:dyDescent="0.2">
      <c r="A16181" s="34" t="s">
        <v>76674</v>
      </c>
      <c r="B16181" s="34">
        <v>343</v>
      </c>
      <c r="C16181" s="34">
        <v>169</v>
      </c>
      <c r="D16181" s="34">
        <v>250</v>
      </c>
      <c r="E16181" s="34">
        <v>245</v>
      </c>
      <c r="F16181" s="34">
        <v>265</v>
      </c>
      <c r="G16181" s="34">
        <v>245</v>
      </c>
      <c r="H16181" s="34">
        <v>258</v>
      </c>
      <c r="I16181" s="34">
        <v>251</v>
      </c>
      <c r="J16181" s="34">
        <v>262</v>
      </c>
      <c r="K16181" s="34">
        <v>212</v>
      </c>
      <c r="L16181" s="34">
        <v>245</v>
      </c>
      <c r="M16181" s="34">
        <v>193</v>
      </c>
      <c r="N16181" s="34">
        <v>240</v>
      </c>
      <c r="O16181" s="34">
        <v>176</v>
      </c>
      <c r="P16181" s="34">
        <v>254</v>
      </c>
      <c r="Q16181" s="34">
        <v>249</v>
      </c>
      <c r="R16181" s="34">
        <v>347</v>
      </c>
      <c r="S16181" s="34">
        <v>251</v>
      </c>
      <c r="T16181" s="34">
        <v>307</v>
      </c>
      <c r="U16181" s="34">
        <v>206</v>
      </c>
      <c r="V16181" s="34">
        <v>368</v>
      </c>
      <c r="W16181" s="34">
        <v>272</v>
      </c>
      <c r="X16181" s="34">
        <v>337</v>
      </c>
      <c r="Y16181" s="34">
        <v>327</v>
      </c>
      <c r="Z16181" s="34">
        <v>284</v>
      </c>
      <c r="AA16181" s="34">
        <v>284</v>
      </c>
      <c r="AB16181" s="34">
        <v>308</v>
      </c>
      <c r="AC16181" s="34">
        <v>379</v>
      </c>
    </row>
    <row r="16182" spans="1:29" x14ac:dyDescent="0.2">
      <c r="A16182" s="34" t="s">
        <v>76675</v>
      </c>
      <c r="B16182" s="34">
        <v>184</v>
      </c>
      <c r="C16182" s="34">
        <v>278</v>
      </c>
      <c r="D16182" s="34">
        <v>315</v>
      </c>
      <c r="E16182" s="34">
        <v>342</v>
      </c>
      <c r="F16182" s="34">
        <v>313</v>
      </c>
      <c r="G16182" s="34">
        <v>314</v>
      </c>
      <c r="H16182" s="34">
        <v>323</v>
      </c>
      <c r="I16182" s="34">
        <v>286</v>
      </c>
      <c r="J16182" s="34">
        <v>235</v>
      </c>
      <c r="K16182" s="34">
        <v>303</v>
      </c>
      <c r="L16182" s="34">
        <v>188</v>
      </c>
      <c r="M16182" s="34">
        <v>269</v>
      </c>
      <c r="N16182" s="34">
        <v>213</v>
      </c>
      <c r="O16182" s="34">
        <v>310</v>
      </c>
      <c r="P16182" s="34">
        <v>258</v>
      </c>
      <c r="Q16182" s="34">
        <v>352</v>
      </c>
      <c r="R16182" s="34">
        <v>381</v>
      </c>
      <c r="S16182" s="34">
        <v>345</v>
      </c>
      <c r="T16182" s="34">
        <v>253</v>
      </c>
      <c r="U16182" s="34">
        <v>303</v>
      </c>
      <c r="V16182" s="34">
        <v>339</v>
      </c>
      <c r="W16182" s="34">
        <v>350</v>
      </c>
      <c r="X16182" s="34">
        <v>388</v>
      </c>
      <c r="Y16182" s="34">
        <v>286</v>
      </c>
      <c r="Z16182" s="34">
        <v>306</v>
      </c>
      <c r="AA16182" s="34">
        <v>403</v>
      </c>
      <c r="AB16182" s="34">
        <v>266</v>
      </c>
      <c r="AC16182" s="34">
        <v>472</v>
      </c>
    </row>
    <row r="16183" spans="1:29" x14ac:dyDescent="0.2">
      <c r="A16183" s="34" t="s">
        <v>76676</v>
      </c>
      <c r="B16183" s="34">
        <v>120</v>
      </c>
      <c r="C16183" s="34">
        <v>266</v>
      </c>
      <c r="D16183" s="34">
        <v>216</v>
      </c>
      <c r="E16183" s="34">
        <v>336</v>
      </c>
      <c r="F16183" s="34">
        <v>216</v>
      </c>
      <c r="G16183" s="34">
        <v>330</v>
      </c>
      <c r="H16183" s="34">
        <v>225</v>
      </c>
      <c r="I16183" s="34">
        <v>264</v>
      </c>
      <c r="J16183" s="34">
        <v>156</v>
      </c>
      <c r="K16183" s="34">
        <v>363</v>
      </c>
      <c r="L16183" s="34">
        <v>84</v>
      </c>
      <c r="M16183" s="34">
        <v>214</v>
      </c>
      <c r="N16183" s="34">
        <v>154</v>
      </c>
      <c r="O16183" s="34">
        <v>233</v>
      </c>
      <c r="P16183" s="34">
        <v>167</v>
      </c>
      <c r="Q16183" s="34">
        <v>318</v>
      </c>
      <c r="R16183" s="34">
        <v>199</v>
      </c>
      <c r="S16183" s="34">
        <v>314</v>
      </c>
      <c r="T16183" s="34">
        <v>147</v>
      </c>
      <c r="U16183" s="34">
        <v>260</v>
      </c>
      <c r="V16183" s="34">
        <v>244</v>
      </c>
      <c r="W16183" s="34">
        <v>280</v>
      </c>
      <c r="X16183" s="34">
        <v>233</v>
      </c>
      <c r="Y16183" s="34">
        <v>255</v>
      </c>
      <c r="Z16183" s="34">
        <v>220</v>
      </c>
      <c r="AA16183" s="34">
        <v>298</v>
      </c>
      <c r="AB16183" s="34">
        <v>197</v>
      </c>
      <c r="AC16183" s="34">
        <v>423</v>
      </c>
    </row>
    <row r="16184" spans="1:29" x14ac:dyDescent="0.2">
      <c r="A16184" s="34" t="s">
        <v>76677</v>
      </c>
      <c r="B16184" s="34">
        <v>395</v>
      </c>
      <c r="C16184" s="34">
        <v>532</v>
      </c>
      <c r="D16184" s="34">
        <v>502</v>
      </c>
      <c r="E16184" s="34">
        <v>674</v>
      </c>
      <c r="F16184" s="34">
        <v>488</v>
      </c>
      <c r="G16184" s="34">
        <v>607</v>
      </c>
      <c r="H16184" s="34">
        <v>470</v>
      </c>
      <c r="I16184" s="34">
        <v>529</v>
      </c>
      <c r="J16184" s="34">
        <v>410</v>
      </c>
      <c r="K16184" s="34">
        <v>524</v>
      </c>
      <c r="L16184" s="34">
        <v>328</v>
      </c>
      <c r="M16184" s="34">
        <v>492</v>
      </c>
      <c r="N16184" s="34">
        <v>408</v>
      </c>
      <c r="O16184" s="34">
        <v>420</v>
      </c>
      <c r="P16184" s="34">
        <v>397</v>
      </c>
      <c r="Q16184" s="34">
        <v>662</v>
      </c>
      <c r="R16184" s="34">
        <v>498</v>
      </c>
      <c r="S16184" s="34">
        <v>679</v>
      </c>
      <c r="T16184" s="34">
        <v>418</v>
      </c>
      <c r="U16184" s="34">
        <v>475</v>
      </c>
      <c r="V16184" s="34">
        <v>502</v>
      </c>
      <c r="W16184" s="34">
        <v>565</v>
      </c>
      <c r="X16184" s="34">
        <v>519</v>
      </c>
      <c r="Y16184" s="34">
        <v>532</v>
      </c>
      <c r="Z16184" s="34">
        <v>549</v>
      </c>
      <c r="AA16184" s="34">
        <v>683</v>
      </c>
      <c r="AB16184" s="34">
        <v>519</v>
      </c>
      <c r="AC16184" s="34">
        <v>808</v>
      </c>
    </row>
    <row r="16185" spans="1:29" x14ac:dyDescent="0.2">
      <c r="A16185" s="34" t="s">
        <v>76678</v>
      </c>
      <c r="B16185" s="34">
        <v>342</v>
      </c>
      <c r="C16185" s="34">
        <v>456</v>
      </c>
      <c r="D16185" s="34">
        <v>450</v>
      </c>
      <c r="E16185" s="34">
        <v>428</v>
      </c>
      <c r="F16185" s="34">
        <v>415</v>
      </c>
      <c r="G16185" s="34">
        <v>452</v>
      </c>
      <c r="H16185" s="34">
        <v>392</v>
      </c>
      <c r="I16185" s="34">
        <v>472</v>
      </c>
      <c r="J16185" s="34">
        <v>427</v>
      </c>
      <c r="K16185" s="34">
        <v>473</v>
      </c>
      <c r="L16185" s="34">
        <v>342</v>
      </c>
      <c r="M16185" s="34">
        <v>396</v>
      </c>
      <c r="N16185" s="34">
        <v>397</v>
      </c>
      <c r="O16185" s="34">
        <v>434</v>
      </c>
      <c r="P16185" s="34">
        <v>375</v>
      </c>
      <c r="Q16185" s="34">
        <v>645</v>
      </c>
      <c r="R16185" s="34">
        <v>588</v>
      </c>
      <c r="S16185" s="34">
        <v>559</v>
      </c>
      <c r="T16185" s="34">
        <v>528</v>
      </c>
      <c r="U16185" s="34">
        <v>464</v>
      </c>
      <c r="V16185" s="34">
        <v>461</v>
      </c>
      <c r="W16185" s="34">
        <v>648</v>
      </c>
      <c r="X16185" s="34">
        <v>463</v>
      </c>
      <c r="Y16185" s="34">
        <v>510</v>
      </c>
      <c r="Z16185" s="34">
        <v>457</v>
      </c>
      <c r="AA16185" s="34">
        <v>603</v>
      </c>
      <c r="AB16185" s="34">
        <v>520</v>
      </c>
      <c r="AC16185" s="34">
        <v>702</v>
      </c>
    </row>
    <row r="16186" spans="1:29" x14ac:dyDescent="0.2">
      <c r="A16186" s="34" t="s">
        <v>76679</v>
      </c>
      <c r="B16186" s="34">
        <v>204</v>
      </c>
      <c r="C16186" s="34">
        <v>266</v>
      </c>
      <c r="D16186" s="34">
        <v>205</v>
      </c>
      <c r="E16186" s="34">
        <v>257</v>
      </c>
      <c r="F16186" s="34">
        <v>230</v>
      </c>
      <c r="G16186" s="34">
        <v>246</v>
      </c>
      <c r="H16186" s="34">
        <v>228</v>
      </c>
      <c r="I16186" s="34">
        <v>209</v>
      </c>
      <c r="J16186" s="34">
        <v>190</v>
      </c>
      <c r="K16186" s="34">
        <v>242</v>
      </c>
      <c r="L16186" s="34">
        <v>153</v>
      </c>
      <c r="M16186" s="34">
        <v>195</v>
      </c>
      <c r="N16186" s="34">
        <v>176</v>
      </c>
      <c r="O16186" s="34">
        <v>227</v>
      </c>
      <c r="P16186" s="34">
        <v>205</v>
      </c>
      <c r="Q16186" s="34">
        <v>281</v>
      </c>
      <c r="R16186" s="34">
        <v>260</v>
      </c>
      <c r="S16186" s="34">
        <v>269</v>
      </c>
      <c r="T16186" s="34">
        <v>200</v>
      </c>
      <c r="U16186" s="34">
        <v>199</v>
      </c>
      <c r="V16186" s="34">
        <v>221</v>
      </c>
      <c r="W16186" s="34">
        <v>306</v>
      </c>
      <c r="X16186" s="34">
        <v>226</v>
      </c>
      <c r="Y16186" s="34">
        <v>256</v>
      </c>
      <c r="Z16186" s="34">
        <v>191</v>
      </c>
      <c r="AA16186" s="34">
        <v>284</v>
      </c>
      <c r="AB16186" s="34">
        <v>265</v>
      </c>
      <c r="AC16186" s="34">
        <v>345</v>
      </c>
    </row>
    <row r="16187" spans="1:29" x14ac:dyDescent="0.2">
      <c r="A16187" s="34" t="s">
        <v>76680</v>
      </c>
      <c r="B16187" s="34">
        <v>213</v>
      </c>
      <c r="C16187" s="34">
        <v>270</v>
      </c>
      <c r="D16187" s="34">
        <v>242</v>
      </c>
      <c r="E16187" s="34">
        <v>254</v>
      </c>
      <c r="F16187" s="34">
        <v>269</v>
      </c>
      <c r="G16187" s="34">
        <v>334</v>
      </c>
      <c r="H16187" s="34">
        <v>237</v>
      </c>
      <c r="I16187" s="34">
        <v>271</v>
      </c>
      <c r="J16187" s="34">
        <v>202</v>
      </c>
      <c r="K16187" s="34">
        <v>273</v>
      </c>
      <c r="L16187" s="34">
        <v>158</v>
      </c>
      <c r="M16187" s="34">
        <v>250</v>
      </c>
      <c r="N16187" s="34">
        <v>243</v>
      </c>
      <c r="O16187" s="34">
        <v>234</v>
      </c>
      <c r="P16187" s="34">
        <v>226</v>
      </c>
      <c r="Q16187" s="34">
        <v>367</v>
      </c>
      <c r="R16187" s="34">
        <v>231</v>
      </c>
      <c r="S16187" s="34">
        <v>261</v>
      </c>
      <c r="T16187" s="34">
        <v>254</v>
      </c>
      <c r="U16187" s="34">
        <v>228</v>
      </c>
      <c r="V16187" s="34">
        <v>296</v>
      </c>
      <c r="W16187" s="34">
        <v>348</v>
      </c>
      <c r="X16187" s="34">
        <v>286</v>
      </c>
      <c r="Y16187" s="34">
        <v>313</v>
      </c>
      <c r="Z16187" s="34">
        <v>255</v>
      </c>
      <c r="AA16187" s="34">
        <v>348</v>
      </c>
      <c r="AB16187" s="34">
        <v>269</v>
      </c>
      <c r="AC16187" s="34">
        <v>469</v>
      </c>
    </row>
    <row r="16188" spans="1:29" x14ac:dyDescent="0.2">
      <c r="A16188" s="34" t="s">
        <v>76681</v>
      </c>
      <c r="B16188" s="34">
        <v>328</v>
      </c>
      <c r="C16188" s="34">
        <v>536</v>
      </c>
      <c r="D16188" s="34">
        <v>559</v>
      </c>
      <c r="E16188" s="34">
        <v>605</v>
      </c>
      <c r="F16188" s="34">
        <v>452</v>
      </c>
      <c r="G16188" s="34">
        <v>551</v>
      </c>
      <c r="H16188" s="34">
        <v>462</v>
      </c>
      <c r="I16188" s="34">
        <v>594</v>
      </c>
      <c r="J16188" s="34">
        <v>427</v>
      </c>
      <c r="K16188" s="34">
        <v>566</v>
      </c>
      <c r="L16188" s="34">
        <v>374</v>
      </c>
      <c r="M16188" s="34">
        <v>457</v>
      </c>
      <c r="N16188" s="34">
        <v>449</v>
      </c>
      <c r="O16188" s="34">
        <v>442</v>
      </c>
      <c r="P16188" s="34">
        <v>487</v>
      </c>
      <c r="Q16188" s="34">
        <v>652</v>
      </c>
      <c r="R16188" s="34">
        <v>652</v>
      </c>
      <c r="S16188" s="34">
        <v>658</v>
      </c>
      <c r="T16188" s="34">
        <v>524</v>
      </c>
      <c r="U16188" s="34">
        <v>509</v>
      </c>
      <c r="V16188" s="34">
        <v>623</v>
      </c>
      <c r="W16188" s="34">
        <v>669</v>
      </c>
      <c r="X16188" s="34">
        <v>645</v>
      </c>
      <c r="Y16188" s="34">
        <v>609</v>
      </c>
      <c r="Z16188" s="34">
        <v>555</v>
      </c>
      <c r="AA16188" s="34">
        <v>738</v>
      </c>
      <c r="AB16188" s="34">
        <v>579</v>
      </c>
      <c r="AC16188" s="34">
        <v>881</v>
      </c>
    </row>
    <row r="16189" spans="1:29" x14ac:dyDescent="0.2">
      <c r="A16189" s="34" t="s">
        <v>76682</v>
      </c>
      <c r="B16189" s="34">
        <v>246</v>
      </c>
      <c r="C16189" s="34">
        <v>341</v>
      </c>
      <c r="D16189" s="34">
        <v>365</v>
      </c>
      <c r="E16189" s="34">
        <v>387</v>
      </c>
      <c r="F16189" s="34">
        <v>343</v>
      </c>
      <c r="G16189" s="34">
        <v>328</v>
      </c>
      <c r="H16189" s="34">
        <v>304</v>
      </c>
      <c r="I16189" s="34">
        <v>318</v>
      </c>
      <c r="J16189" s="34">
        <v>296</v>
      </c>
      <c r="K16189" s="34">
        <v>349</v>
      </c>
      <c r="L16189" s="34">
        <v>247</v>
      </c>
      <c r="M16189" s="34">
        <v>321</v>
      </c>
      <c r="N16189" s="34">
        <v>300</v>
      </c>
      <c r="O16189" s="34">
        <v>271</v>
      </c>
      <c r="P16189" s="34">
        <v>287</v>
      </c>
      <c r="Q16189" s="34">
        <v>425</v>
      </c>
      <c r="R16189" s="34">
        <v>399</v>
      </c>
      <c r="S16189" s="34">
        <v>408</v>
      </c>
      <c r="T16189" s="34">
        <v>351</v>
      </c>
      <c r="U16189" s="34">
        <v>304</v>
      </c>
      <c r="V16189" s="34">
        <v>406</v>
      </c>
      <c r="W16189" s="34">
        <v>419</v>
      </c>
      <c r="X16189" s="34">
        <v>414</v>
      </c>
      <c r="Y16189" s="34">
        <v>379</v>
      </c>
      <c r="Z16189" s="34">
        <v>383</v>
      </c>
      <c r="AA16189" s="34">
        <v>437</v>
      </c>
      <c r="AB16189" s="34">
        <v>354</v>
      </c>
      <c r="AC16189" s="34">
        <v>590</v>
      </c>
    </row>
    <row r="16190" spans="1:29" x14ac:dyDescent="0.2">
      <c r="A16190" s="34" t="s">
        <v>76683</v>
      </c>
      <c r="B16190" s="34">
        <v>231</v>
      </c>
      <c r="C16190" s="34">
        <v>318</v>
      </c>
      <c r="D16190" s="34">
        <v>281</v>
      </c>
      <c r="E16190" s="34">
        <v>312</v>
      </c>
      <c r="F16190" s="34">
        <v>260</v>
      </c>
      <c r="G16190" s="34">
        <v>362</v>
      </c>
      <c r="H16190" s="34">
        <v>262</v>
      </c>
      <c r="I16190" s="34">
        <v>238</v>
      </c>
      <c r="J16190" s="34">
        <v>251</v>
      </c>
      <c r="K16190" s="34">
        <v>330</v>
      </c>
      <c r="L16190" s="34">
        <v>265</v>
      </c>
      <c r="M16190" s="34">
        <v>290</v>
      </c>
      <c r="N16190" s="34">
        <v>239</v>
      </c>
      <c r="O16190" s="34">
        <v>243</v>
      </c>
      <c r="P16190" s="34">
        <v>200</v>
      </c>
      <c r="Q16190" s="34">
        <v>395</v>
      </c>
      <c r="R16190" s="34">
        <v>320</v>
      </c>
      <c r="S16190" s="34">
        <v>442</v>
      </c>
      <c r="T16190" s="34">
        <v>320</v>
      </c>
      <c r="U16190" s="34">
        <v>298</v>
      </c>
      <c r="V16190" s="34">
        <v>322</v>
      </c>
      <c r="W16190" s="34">
        <v>523</v>
      </c>
      <c r="X16190" s="34">
        <v>370</v>
      </c>
      <c r="Y16190" s="34">
        <v>427</v>
      </c>
      <c r="Z16190" s="34">
        <v>317</v>
      </c>
      <c r="AA16190" s="34">
        <v>363</v>
      </c>
      <c r="AB16190" s="34">
        <v>388</v>
      </c>
      <c r="AC16190" s="34">
        <v>471</v>
      </c>
    </row>
    <row r="16191" spans="1:29" x14ac:dyDescent="0.2">
      <c r="A16191" s="34" t="s">
        <v>76684</v>
      </c>
      <c r="B16191" s="34">
        <v>91</v>
      </c>
      <c r="C16191" s="34">
        <v>114</v>
      </c>
      <c r="D16191" s="34">
        <v>111</v>
      </c>
      <c r="E16191" s="34">
        <v>154</v>
      </c>
      <c r="F16191" s="34">
        <v>158</v>
      </c>
      <c r="G16191" s="34">
        <v>114</v>
      </c>
      <c r="H16191" s="34">
        <v>159</v>
      </c>
      <c r="I16191" s="34">
        <v>127</v>
      </c>
      <c r="J16191" s="34">
        <v>126</v>
      </c>
      <c r="K16191" s="34">
        <v>184</v>
      </c>
      <c r="L16191" s="34">
        <v>128</v>
      </c>
      <c r="M16191" s="34">
        <v>114</v>
      </c>
      <c r="N16191" s="34">
        <v>89</v>
      </c>
      <c r="O16191" s="34">
        <v>100</v>
      </c>
      <c r="P16191" s="34">
        <v>149</v>
      </c>
      <c r="Q16191" s="34">
        <v>176</v>
      </c>
      <c r="R16191" s="34">
        <v>182</v>
      </c>
      <c r="S16191" s="34">
        <v>136</v>
      </c>
      <c r="T16191" s="34">
        <v>131</v>
      </c>
      <c r="U16191" s="34">
        <v>129</v>
      </c>
      <c r="V16191" s="34">
        <v>137</v>
      </c>
      <c r="W16191" s="34">
        <v>184</v>
      </c>
      <c r="X16191" s="34">
        <v>186</v>
      </c>
      <c r="Y16191" s="34">
        <v>156</v>
      </c>
      <c r="Z16191" s="34">
        <v>111</v>
      </c>
      <c r="AA16191" s="34">
        <v>197</v>
      </c>
      <c r="AB16191" s="34">
        <v>192</v>
      </c>
      <c r="AC16191" s="34">
        <v>254</v>
      </c>
    </row>
    <row r="16192" spans="1:29" x14ac:dyDescent="0.2">
      <c r="A16192" s="34" t="s">
        <v>76685</v>
      </c>
      <c r="B16192" s="34">
        <v>0</v>
      </c>
      <c r="C16192" s="34">
        <v>0</v>
      </c>
      <c r="D16192" s="34">
        <v>0</v>
      </c>
      <c r="E16192" s="34">
        <v>0</v>
      </c>
      <c r="F16192" s="34">
        <v>0</v>
      </c>
      <c r="G16192" s="34">
        <v>0</v>
      </c>
      <c r="H16192" s="34">
        <v>0</v>
      </c>
      <c r="I16192" s="34">
        <v>0</v>
      </c>
      <c r="J16192" s="34">
        <v>0</v>
      </c>
      <c r="K16192" s="34">
        <v>0</v>
      </c>
      <c r="L16192" s="34">
        <v>0</v>
      </c>
      <c r="M16192" s="34">
        <v>0</v>
      </c>
      <c r="N16192" s="34">
        <v>0</v>
      </c>
      <c r="O16192" s="34">
        <v>0</v>
      </c>
      <c r="P16192" s="34">
        <v>0</v>
      </c>
      <c r="Q16192" s="34">
        <v>0</v>
      </c>
      <c r="R16192" s="34">
        <v>0</v>
      </c>
      <c r="S16192" s="34">
        <v>0</v>
      </c>
      <c r="T16192" s="34">
        <v>0</v>
      </c>
      <c r="U16192" s="34">
        <v>0</v>
      </c>
      <c r="V16192" s="34">
        <v>0</v>
      </c>
      <c r="W16192" s="34">
        <v>0</v>
      </c>
      <c r="X16192" s="34">
        <v>0</v>
      </c>
      <c r="Y16192" s="34">
        <v>0</v>
      </c>
      <c r="Z16192" s="34">
        <v>0</v>
      </c>
      <c r="AA16192" s="34">
        <v>0</v>
      </c>
      <c r="AB16192" s="34">
        <v>0</v>
      </c>
      <c r="AC16192" s="34">
        <v>0</v>
      </c>
    </row>
    <row r="16193" spans="1:29" x14ac:dyDescent="0.2">
      <c r="A16193" s="34" t="s">
        <v>76686</v>
      </c>
      <c r="B16193" s="34">
        <v>339</v>
      </c>
      <c r="C16193" s="34">
        <v>384</v>
      </c>
      <c r="D16193" s="34">
        <v>458</v>
      </c>
      <c r="E16193" s="34">
        <v>556</v>
      </c>
      <c r="F16193" s="34">
        <v>463</v>
      </c>
      <c r="G16193" s="34">
        <v>430</v>
      </c>
      <c r="H16193" s="34">
        <v>412</v>
      </c>
      <c r="I16193" s="34">
        <v>496</v>
      </c>
      <c r="J16193" s="34">
        <v>387</v>
      </c>
      <c r="K16193" s="34">
        <v>594</v>
      </c>
      <c r="L16193" s="34">
        <v>333</v>
      </c>
      <c r="M16193" s="34">
        <v>418</v>
      </c>
      <c r="N16193" s="34">
        <v>341</v>
      </c>
      <c r="O16193" s="34">
        <v>396</v>
      </c>
      <c r="P16193" s="34">
        <v>432</v>
      </c>
      <c r="Q16193" s="34">
        <v>630</v>
      </c>
      <c r="R16193" s="34">
        <v>493</v>
      </c>
      <c r="S16193" s="34">
        <v>501</v>
      </c>
      <c r="T16193" s="34">
        <v>456</v>
      </c>
      <c r="U16193" s="34">
        <v>451</v>
      </c>
      <c r="V16193" s="34">
        <v>464</v>
      </c>
      <c r="W16193" s="34">
        <v>598</v>
      </c>
      <c r="X16193" s="34">
        <v>531</v>
      </c>
      <c r="Y16193" s="34">
        <v>547</v>
      </c>
      <c r="Z16193" s="34">
        <v>408</v>
      </c>
      <c r="AA16193" s="34">
        <v>678</v>
      </c>
      <c r="AB16193" s="34">
        <v>539</v>
      </c>
      <c r="AC16193" s="34">
        <v>697</v>
      </c>
    </row>
    <row r="16194" spans="1:29" x14ac:dyDescent="0.2">
      <c r="A16194" s="34" t="s">
        <v>76687</v>
      </c>
      <c r="B16194" s="34">
        <v>945</v>
      </c>
      <c r="C16194" s="34">
        <v>831</v>
      </c>
      <c r="D16194" s="34">
        <v>958</v>
      </c>
      <c r="E16194" s="34">
        <v>991</v>
      </c>
      <c r="F16194" s="34">
        <v>1207</v>
      </c>
      <c r="G16194" s="34">
        <v>1053</v>
      </c>
      <c r="H16194" s="34">
        <v>1185</v>
      </c>
      <c r="I16194" s="34">
        <v>985</v>
      </c>
      <c r="J16194" s="34">
        <v>1091</v>
      </c>
      <c r="K16194" s="34">
        <v>1000</v>
      </c>
      <c r="L16194" s="34">
        <v>1119</v>
      </c>
      <c r="M16194" s="34">
        <v>841</v>
      </c>
      <c r="N16194" s="34">
        <v>939</v>
      </c>
      <c r="O16194" s="34">
        <v>982</v>
      </c>
      <c r="P16194" s="34">
        <v>1069</v>
      </c>
      <c r="Q16194" s="34">
        <v>1531</v>
      </c>
      <c r="R16194" s="34">
        <v>1488</v>
      </c>
      <c r="S16194" s="34">
        <v>1220</v>
      </c>
      <c r="T16194" s="34">
        <v>1482</v>
      </c>
      <c r="U16194" s="34">
        <v>1250</v>
      </c>
      <c r="V16194" s="34">
        <v>1262</v>
      </c>
      <c r="W16194" s="34">
        <v>1578</v>
      </c>
      <c r="X16194" s="34">
        <v>1442</v>
      </c>
      <c r="Y16194" s="34">
        <v>1508</v>
      </c>
      <c r="Z16194" s="34">
        <v>1164</v>
      </c>
      <c r="AA16194" s="34">
        <v>1323</v>
      </c>
      <c r="AB16194" s="34">
        <v>1639</v>
      </c>
      <c r="AC16194" s="34">
        <v>1665</v>
      </c>
    </row>
    <row r="16195" spans="1:29" x14ac:dyDescent="0.2">
      <c r="A16195" s="34" t="s">
        <v>76688</v>
      </c>
      <c r="B16195" s="34">
        <v>384</v>
      </c>
      <c r="C16195" s="34">
        <v>720</v>
      </c>
      <c r="D16195" s="34">
        <v>853</v>
      </c>
      <c r="E16195" s="34">
        <v>769</v>
      </c>
      <c r="F16195" s="34">
        <v>698</v>
      </c>
      <c r="G16195" s="34">
        <v>679</v>
      </c>
      <c r="H16195" s="34">
        <v>594</v>
      </c>
      <c r="I16195" s="34">
        <v>601</v>
      </c>
      <c r="J16195" s="34">
        <v>589</v>
      </c>
      <c r="K16195" s="34">
        <v>680</v>
      </c>
      <c r="L16195" s="34">
        <v>365</v>
      </c>
      <c r="M16195" s="34">
        <v>638</v>
      </c>
      <c r="N16195" s="34">
        <v>565</v>
      </c>
      <c r="O16195" s="34">
        <v>582</v>
      </c>
      <c r="P16195" s="34">
        <v>603</v>
      </c>
      <c r="Q16195" s="34">
        <v>906</v>
      </c>
      <c r="R16195" s="34">
        <v>705</v>
      </c>
      <c r="S16195" s="34">
        <v>879</v>
      </c>
      <c r="T16195" s="34">
        <v>580</v>
      </c>
      <c r="U16195" s="34">
        <v>586</v>
      </c>
      <c r="V16195" s="34">
        <v>773</v>
      </c>
      <c r="W16195" s="34">
        <v>720</v>
      </c>
      <c r="X16195" s="34">
        <v>772</v>
      </c>
      <c r="Y16195" s="34">
        <v>635</v>
      </c>
      <c r="Z16195" s="34">
        <v>753</v>
      </c>
      <c r="AA16195" s="34">
        <v>903</v>
      </c>
      <c r="AB16195" s="34">
        <v>657</v>
      </c>
      <c r="AC16195" s="34">
        <v>1115</v>
      </c>
    </row>
    <row r="16196" spans="1:29" x14ac:dyDescent="0.2">
      <c r="A16196" s="34" t="s">
        <v>76689</v>
      </c>
      <c r="B16196" s="34">
        <v>403</v>
      </c>
      <c r="C16196" s="34">
        <v>469</v>
      </c>
      <c r="D16196" s="34">
        <v>416</v>
      </c>
      <c r="E16196" s="34">
        <v>509</v>
      </c>
      <c r="F16196" s="34">
        <v>411</v>
      </c>
      <c r="G16196" s="34">
        <v>430</v>
      </c>
      <c r="H16196" s="34">
        <v>420</v>
      </c>
      <c r="I16196" s="34">
        <v>483</v>
      </c>
      <c r="J16196" s="34">
        <v>375</v>
      </c>
      <c r="K16196" s="34">
        <v>530</v>
      </c>
      <c r="L16196" s="34">
        <v>378</v>
      </c>
      <c r="M16196" s="34">
        <v>391</v>
      </c>
      <c r="N16196" s="34">
        <v>421</v>
      </c>
      <c r="O16196" s="34">
        <v>445</v>
      </c>
      <c r="P16196" s="34">
        <v>386</v>
      </c>
      <c r="Q16196" s="34">
        <v>702</v>
      </c>
      <c r="R16196" s="34">
        <v>518</v>
      </c>
      <c r="S16196" s="34">
        <v>592</v>
      </c>
      <c r="T16196" s="34">
        <v>591</v>
      </c>
      <c r="U16196" s="34">
        <v>554</v>
      </c>
      <c r="V16196" s="34">
        <v>491</v>
      </c>
      <c r="W16196" s="34">
        <v>774</v>
      </c>
      <c r="X16196" s="34">
        <v>598</v>
      </c>
      <c r="Y16196" s="34">
        <v>620</v>
      </c>
      <c r="Z16196" s="34">
        <v>512</v>
      </c>
      <c r="AA16196" s="34">
        <v>663</v>
      </c>
      <c r="AB16196" s="34">
        <v>629</v>
      </c>
      <c r="AC16196" s="34">
        <v>748</v>
      </c>
    </row>
    <row r="16197" spans="1:29" x14ac:dyDescent="0.2">
      <c r="A16197" s="34" t="s">
        <v>76690</v>
      </c>
      <c r="B16197" s="34">
        <v>391</v>
      </c>
      <c r="C16197" s="34">
        <v>302</v>
      </c>
      <c r="D16197" s="34">
        <v>354</v>
      </c>
      <c r="E16197" s="34">
        <v>380</v>
      </c>
      <c r="F16197" s="34">
        <v>375</v>
      </c>
      <c r="G16197" s="34">
        <v>344</v>
      </c>
      <c r="H16197" s="34">
        <v>343</v>
      </c>
      <c r="I16197" s="34">
        <v>292</v>
      </c>
      <c r="J16197" s="34">
        <v>335</v>
      </c>
      <c r="K16197" s="34">
        <v>333</v>
      </c>
      <c r="L16197" s="34">
        <v>263</v>
      </c>
      <c r="M16197" s="34">
        <v>288</v>
      </c>
      <c r="N16197" s="34">
        <v>284</v>
      </c>
      <c r="O16197" s="34">
        <v>345</v>
      </c>
      <c r="P16197" s="34">
        <v>322</v>
      </c>
      <c r="Q16197" s="34">
        <v>429</v>
      </c>
      <c r="R16197" s="34">
        <v>394</v>
      </c>
      <c r="S16197" s="34">
        <v>361</v>
      </c>
      <c r="T16197" s="34">
        <v>380</v>
      </c>
      <c r="U16197" s="34">
        <v>333</v>
      </c>
      <c r="V16197" s="34">
        <v>448</v>
      </c>
      <c r="W16197" s="34">
        <v>395</v>
      </c>
      <c r="X16197" s="34">
        <v>396</v>
      </c>
      <c r="Y16197" s="34">
        <v>374</v>
      </c>
      <c r="Z16197" s="34">
        <v>368</v>
      </c>
      <c r="AA16197" s="34">
        <v>418</v>
      </c>
      <c r="AB16197" s="34">
        <v>436</v>
      </c>
      <c r="AC16197" s="34">
        <v>551</v>
      </c>
    </row>
    <row r="16198" spans="1:29" x14ac:dyDescent="0.2">
      <c r="A16198" s="34" t="s">
        <v>76691</v>
      </c>
      <c r="B16198" s="34">
        <v>44</v>
      </c>
      <c r="C16198" s="34">
        <v>123</v>
      </c>
      <c r="D16198" s="34">
        <v>107</v>
      </c>
      <c r="E16198" s="34">
        <v>194</v>
      </c>
      <c r="F16198" s="34">
        <v>128</v>
      </c>
      <c r="G16198" s="34">
        <v>182</v>
      </c>
      <c r="H16198" s="34">
        <v>92</v>
      </c>
      <c r="I16198" s="34">
        <v>107</v>
      </c>
      <c r="J16198" s="34">
        <v>86</v>
      </c>
      <c r="K16198" s="34">
        <v>135</v>
      </c>
      <c r="L16198" s="34">
        <v>61</v>
      </c>
      <c r="M16198" s="34">
        <v>79</v>
      </c>
      <c r="N16198" s="34">
        <v>75</v>
      </c>
      <c r="O16198" s="34">
        <v>87</v>
      </c>
      <c r="P16198" s="34">
        <v>98</v>
      </c>
      <c r="Q16198" s="34">
        <v>142</v>
      </c>
      <c r="R16198" s="34">
        <v>114</v>
      </c>
      <c r="S16198" s="34">
        <v>157</v>
      </c>
      <c r="T16198" s="34">
        <v>65</v>
      </c>
      <c r="U16198" s="34">
        <v>91</v>
      </c>
      <c r="V16198" s="34">
        <v>116</v>
      </c>
      <c r="W16198" s="34">
        <v>172</v>
      </c>
      <c r="X16198" s="34">
        <v>99</v>
      </c>
      <c r="Y16198" s="34">
        <v>105</v>
      </c>
      <c r="Z16198" s="34">
        <v>89</v>
      </c>
      <c r="AA16198" s="34">
        <v>195</v>
      </c>
      <c r="AB16198" s="34">
        <v>66</v>
      </c>
      <c r="AC16198" s="34">
        <v>226</v>
      </c>
    </row>
    <row r="16199" spans="1:29" x14ac:dyDescent="0.2">
      <c r="A16199" s="34" t="s">
        <v>76692</v>
      </c>
      <c r="B16199" s="34">
        <v>232</v>
      </c>
      <c r="C16199" s="34">
        <v>360</v>
      </c>
      <c r="D16199" s="34">
        <v>263</v>
      </c>
      <c r="E16199" s="34">
        <v>418</v>
      </c>
      <c r="F16199" s="34">
        <v>221</v>
      </c>
      <c r="G16199" s="34">
        <v>415</v>
      </c>
      <c r="H16199" s="34">
        <v>203</v>
      </c>
      <c r="I16199" s="34">
        <v>351</v>
      </c>
      <c r="J16199" s="34">
        <v>221</v>
      </c>
      <c r="K16199" s="34">
        <v>368</v>
      </c>
      <c r="L16199" s="34">
        <v>219</v>
      </c>
      <c r="M16199" s="34">
        <v>366</v>
      </c>
      <c r="N16199" s="34">
        <v>206</v>
      </c>
      <c r="O16199" s="34">
        <v>348</v>
      </c>
      <c r="P16199" s="34">
        <v>181</v>
      </c>
      <c r="Q16199" s="34">
        <v>532</v>
      </c>
      <c r="R16199" s="34">
        <v>373</v>
      </c>
      <c r="S16199" s="34">
        <v>424</v>
      </c>
      <c r="T16199" s="34">
        <v>256</v>
      </c>
      <c r="U16199" s="34">
        <v>381</v>
      </c>
      <c r="V16199" s="34">
        <v>298</v>
      </c>
      <c r="W16199" s="34">
        <v>467</v>
      </c>
      <c r="X16199" s="34">
        <v>271</v>
      </c>
      <c r="Y16199" s="34">
        <v>394</v>
      </c>
      <c r="Z16199" s="34">
        <v>285</v>
      </c>
      <c r="AA16199" s="34">
        <v>511</v>
      </c>
      <c r="AB16199" s="34">
        <v>273</v>
      </c>
      <c r="AC16199" s="34">
        <v>530</v>
      </c>
    </row>
    <row r="16200" spans="1:29" x14ac:dyDescent="0.2">
      <c r="A16200" s="34" t="s">
        <v>76693</v>
      </c>
      <c r="B16200" s="34">
        <v>117</v>
      </c>
      <c r="C16200" s="34">
        <v>149</v>
      </c>
      <c r="D16200" s="34">
        <v>143</v>
      </c>
      <c r="E16200" s="34">
        <v>182</v>
      </c>
      <c r="F16200" s="34">
        <v>113</v>
      </c>
      <c r="G16200" s="34">
        <v>203</v>
      </c>
      <c r="H16200" s="34">
        <v>110</v>
      </c>
      <c r="I16200" s="34">
        <v>153</v>
      </c>
      <c r="J16200" s="34">
        <v>117</v>
      </c>
      <c r="K16200" s="34">
        <v>163</v>
      </c>
      <c r="L16200" s="34">
        <v>68</v>
      </c>
      <c r="M16200" s="34">
        <v>130</v>
      </c>
      <c r="N16200" s="34">
        <v>96</v>
      </c>
      <c r="O16200" s="34">
        <v>136</v>
      </c>
      <c r="P16200" s="34">
        <v>89</v>
      </c>
      <c r="Q16200" s="34">
        <v>172</v>
      </c>
      <c r="R16200" s="34">
        <v>113</v>
      </c>
      <c r="S16200" s="34">
        <v>242</v>
      </c>
      <c r="T16200" s="34">
        <v>73</v>
      </c>
      <c r="U16200" s="34">
        <v>146</v>
      </c>
      <c r="V16200" s="34">
        <v>111</v>
      </c>
      <c r="W16200" s="34">
        <v>132</v>
      </c>
      <c r="X16200" s="34">
        <v>189</v>
      </c>
      <c r="Y16200" s="34">
        <v>114</v>
      </c>
      <c r="Z16200" s="34">
        <v>124</v>
      </c>
      <c r="AA16200" s="34">
        <v>136</v>
      </c>
      <c r="AB16200" s="34">
        <v>118</v>
      </c>
      <c r="AC16200" s="34">
        <v>219</v>
      </c>
    </row>
    <row r="16201" spans="1:29" x14ac:dyDescent="0.2">
      <c r="A16201" s="34" t="s">
        <v>76694</v>
      </c>
      <c r="B16201" s="34">
        <v>383</v>
      </c>
      <c r="C16201" s="34">
        <v>527</v>
      </c>
      <c r="D16201" s="34">
        <v>551</v>
      </c>
      <c r="E16201" s="34">
        <v>617</v>
      </c>
      <c r="F16201" s="34">
        <v>466</v>
      </c>
      <c r="G16201" s="34">
        <v>523</v>
      </c>
      <c r="H16201" s="34">
        <v>514</v>
      </c>
      <c r="I16201" s="34">
        <v>541</v>
      </c>
      <c r="J16201" s="34">
        <v>433</v>
      </c>
      <c r="K16201" s="34">
        <v>592</v>
      </c>
      <c r="L16201" s="34">
        <v>323</v>
      </c>
      <c r="M16201" s="34">
        <v>445</v>
      </c>
      <c r="N16201" s="34">
        <v>420</v>
      </c>
      <c r="O16201" s="34">
        <v>474</v>
      </c>
      <c r="P16201" s="34">
        <v>524</v>
      </c>
      <c r="Q16201" s="34">
        <v>743</v>
      </c>
      <c r="R16201" s="34">
        <v>559</v>
      </c>
      <c r="S16201" s="34">
        <v>648</v>
      </c>
      <c r="T16201" s="34">
        <v>409</v>
      </c>
      <c r="U16201" s="34">
        <v>521</v>
      </c>
      <c r="V16201" s="34">
        <v>533</v>
      </c>
      <c r="W16201" s="34">
        <v>618</v>
      </c>
      <c r="X16201" s="34">
        <v>729</v>
      </c>
      <c r="Y16201" s="34">
        <v>575</v>
      </c>
      <c r="Z16201" s="34">
        <v>582</v>
      </c>
      <c r="AA16201" s="34">
        <v>733</v>
      </c>
      <c r="AB16201" s="34">
        <v>446</v>
      </c>
      <c r="AC16201" s="34">
        <v>997</v>
      </c>
    </row>
    <row r="16202" spans="1:29" x14ac:dyDescent="0.2">
      <c r="A16202" s="34" t="s">
        <v>76695</v>
      </c>
      <c r="B16202" s="34">
        <v>963</v>
      </c>
      <c r="C16202" s="34">
        <v>1135</v>
      </c>
      <c r="D16202" s="34">
        <v>1320</v>
      </c>
      <c r="E16202" s="34">
        <v>1277</v>
      </c>
      <c r="F16202" s="34">
        <v>1448</v>
      </c>
      <c r="G16202" s="34">
        <v>1283</v>
      </c>
      <c r="H16202" s="34">
        <v>1353</v>
      </c>
      <c r="I16202" s="34">
        <v>1307</v>
      </c>
      <c r="J16202" s="34">
        <v>1315</v>
      </c>
      <c r="K16202" s="34">
        <v>1322</v>
      </c>
      <c r="L16202" s="34">
        <v>1212</v>
      </c>
      <c r="M16202" s="34">
        <v>1153</v>
      </c>
      <c r="N16202" s="34">
        <v>1034</v>
      </c>
      <c r="O16202" s="34">
        <v>1113</v>
      </c>
      <c r="P16202" s="34">
        <v>1191</v>
      </c>
      <c r="Q16202" s="34">
        <v>1682</v>
      </c>
      <c r="R16202" s="34">
        <v>1663</v>
      </c>
      <c r="S16202" s="34">
        <v>1598</v>
      </c>
      <c r="T16202" s="34">
        <v>1570</v>
      </c>
      <c r="U16202" s="34">
        <v>1474</v>
      </c>
      <c r="V16202" s="34">
        <v>1656</v>
      </c>
      <c r="W16202" s="34">
        <v>1800</v>
      </c>
      <c r="X16202" s="34">
        <v>1708</v>
      </c>
      <c r="Y16202" s="34">
        <v>1743</v>
      </c>
      <c r="Z16202" s="34">
        <v>1431</v>
      </c>
      <c r="AA16202" s="34">
        <v>1716</v>
      </c>
      <c r="AB16202" s="34">
        <v>1736</v>
      </c>
      <c r="AC16202" s="34">
        <v>2293</v>
      </c>
    </row>
    <row r="16203" spans="1:29" x14ac:dyDescent="0.2">
      <c r="A16203" s="34" t="s">
        <v>76696</v>
      </c>
      <c r="B16203" s="34">
        <v>241</v>
      </c>
      <c r="C16203" s="34">
        <v>324</v>
      </c>
      <c r="D16203" s="34">
        <v>290</v>
      </c>
      <c r="E16203" s="34">
        <v>311</v>
      </c>
      <c r="F16203" s="34">
        <v>316</v>
      </c>
      <c r="G16203" s="34">
        <v>331</v>
      </c>
      <c r="H16203" s="34">
        <v>287</v>
      </c>
      <c r="I16203" s="34">
        <v>340</v>
      </c>
      <c r="J16203" s="34">
        <v>255</v>
      </c>
      <c r="K16203" s="34">
        <v>316</v>
      </c>
      <c r="L16203" s="34">
        <v>203</v>
      </c>
      <c r="M16203" s="34">
        <v>285</v>
      </c>
      <c r="N16203" s="34">
        <v>209</v>
      </c>
      <c r="O16203" s="34">
        <v>319</v>
      </c>
      <c r="P16203" s="34">
        <v>236</v>
      </c>
      <c r="Q16203" s="34">
        <v>396</v>
      </c>
      <c r="R16203" s="34">
        <v>325</v>
      </c>
      <c r="S16203" s="34">
        <v>421</v>
      </c>
      <c r="T16203" s="34">
        <v>275</v>
      </c>
      <c r="U16203" s="34">
        <v>346</v>
      </c>
      <c r="V16203" s="34">
        <v>286</v>
      </c>
      <c r="W16203" s="34">
        <v>424</v>
      </c>
      <c r="X16203" s="34">
        <v>321</v>
      </c>
      <c r="Y16203" s="34">
        <v>481</v>
      </c>
      <c r="Z16203" s="34">
        <v>315</v>
      </c>
      <c r="AA16203" s="34">
        <v>438</v>
      </c>
      <c r="AB16203" s="34">
        <v>341</v>
      </c>
      <c r="AC16203" s="34">
        <v>542</v>
      </c>
    </row>
    <row r="16204" spans="1:29" x14ac:dyDescent="0.2">
      <c r="A16204" s="34" t="s">
        <v>76697</v>
      </c>
      <c r="B16204" s="34">
        <v>134</v>
      </c>
      <c r="C16204" s="34">
        <v>244</v>
      </c>
      <c r="D16204" s="34">
        <v>285</v>
      </c>
      <c r="E16204" s="34">
        <v>253</v>
      </c>
      <c r="F16204" s="34">
        <v>201</v>
      </c>
      <c r="G16204" s="34">
        <v>223</v>
      </c>
      <c r="H16204" s="34">
        <v>178</v>
      </c>
      <c r="I16204" s="34">
        <v>184</v>
      </c>
      <c r="J16204" s="34">
        <v>113</v>
      </c>
      <c r="K16204" s="34">
        <v>252</v>
      </c>
      <c r="L16204" s="34">
        <v>86</v>
      </c>
      <c r="M16204" s="34">
        <v>192</v>
      </c>
      <c r="N16204" s="34">
        <v>155</v>
      </c>
      <c r="O16204" s="34">
        <v>179</v>
      </c>
      <c r="P16204" s="34">
        <v>117</v>
      </c>
      <c r="Q16204" s="34">
        <v>208</v>
      </c>
      <c r="R16204" s="34">
        <v>158</v>
      </c>
      <c r="S16204" s="34">
        <v>263</v>
      </c>
      <c r="T16204" s="34">
        <v>105</v>
      </c>
      <c r="U16204" s="34">
        <v>149</v>
      </c>
      <c r="V16204" s="34">
        <v>206</v>
      </c>
      <c r="W16204" s="34">
        <v>180</v>
      </c>
      <c r="X16204" s="34">
        <v>219</v>
      </c>
      <c r="Y16204" s="34">
        <v>123</v>
      </c>
      <c r="Z16204" s="34">
        <v>254</v>
      </c>
      <c r="AA16204" s="34">
        <v>264</v>
      </c>
      <c r="AB16204" s="34">
        <v>161</v>
      </c>
      <c r="AC16204" s="34">
        <v>331</v>
      </c>
    </row>
    <row r="16205" spans="1:29" x14ac:dyDescent="0.2">
      <c r="A16205" s="34" t="s">
        <v>76698</v>
      </c>
      <c r="B16205" s="34">
        <v>1078</v>
      </c>
      <c r="C16205" s="34">
        <v>952</v>
      </c>
      <c r="D16205" s="34">
        <v>967</v>
      </c>
      <c r="E16205" s="34">
        <v>962</v>
      </c>
      <c r="F16205" s="34">
        <v>1060</v>
      </c>
      <c r="G16205" s="34">
        <v>890</v>
      </c>
      <c r="H16205" s="34">
        <v>1050</v>
      </c>
      <c r="I16205" s="34">
        <v>905</v>
      </c>
      <c r="J16205" s="34">
        <v>932</v>
      </c>
      <c r="K16205" s="34">
        <v>1002</v>
      </c>
      <c r="L16205" s="34">
        <v>889</v>
      </c>
      <c r="M16205" s="34">
        <v>909</v>
      </c>
      <c r="N16205" s="34">
        <v>815</v>
      </c>
      <c r="O16205" s="34">
        <v>853</v>
      </c>
      <c r="P16205" s="34">
        <v>862</v>
      </c>
      <c r="Q16205" s="34">
        <v>1479</v>
      </c>
      <c r="R16205" s="34">
        <v>1346</v>
      </c>
      <c r="S16205" s="34">
        <v>1198</v>
      </c>
      <c r="T16205" s="34">
        <v>1360</v>
      </c>
      <c r="U16205" s="34">
        <v>1099</v>
      </c>
      <c r="V16205" s="34">
        <v>1269</v>
      </c>
      <c r="W16205" s="34">
        <v>1283</v>
      </c>
      <c r="X16205" s="34">
        <v>1419</v>
      </c>
      <c r="Y16205" s="34">
        <v>1281</v>
      </c>
      <c r="Z16205" s="34">
        <v>1175</v>
      </c>
      <c r="AA16205" s="34">
        <v>1238</v>
      </c>
      <c r="AB16205" s="34">
        <v>1442</v>
      </c>
      <c r="AC16205" s="34">
        <v>1645</v>
      </c>
    </row>
    <row r="16206" spans="1:29" x14ac:dyDescent="0.2">
      <c r="A16206" s="34" t="s">
        <v>76699</v>
      </c>
      <c r="B16206" s="34">
        <v>140</v>
      </c>
      <c r="C16206" s="34">
        <v>172</v>
      </c>
      <c r="D16206" s="34">
        <v>185</v>
      </c>
      <c r="E16206" s="34">
        <v>228</v>
      </c>
      <c r="F16206" s="34">
        <v>168</v>
      </c>
      <c r="G16206" s="34">
        <v>209</v>
      </c>
      <c r="H16206" s="34">
        <v>129</v>
      </c>
      <c r="I16206" s="34">
        <v>161</v>
      </c>
      <c r="J16206" s="34">
        <v>154</v>
      </c>
      <c r="K16206" s="34">
        <v>224</v>
      </c>
      <c r="L16206" s="34">
        <v>81</v>
      </c>
      <c r="M16206" s="34">
        <v>161</v>
      </c>
      <c r="N16206" s="34">
        <v>129</v>
      </c>
      <c r="O16206" s="34">
        <v>144</v>
      </c>
      <c r="P16206" s="34">
        <v>125</v>
      </c>
      <c r="Q16206" s="34">
        <v>226</v>
      </c>
      <c r="R16206" s="34">
        <v>171</v>
      </c>
      <c r="S16206" s="34">
        <v>232</v>
      </c>
      <c r="T16206" s="34">
        <v>97</v>
      </c>
      <c r="U16206" s="34">
        <v>141</v>
      </c>
      <c r="V16206" s="34">
        <v>181</v>
      </c>
      <c r="W16206" s="34">
        <v>184</v>
      </c>
      <c r="X16206" s="34">
        <v>225</v>
      </c>
      <c r="Y16206" s="34">
        <v>185</v>
      </c>
      <c r="Z16206" s="34">
        <v>198</v>
      </c>
      <c r="AA16206" s="34">
        <v>200</v>
      </c>
      <c r="AB16206" s="34">
        <v>192</v>
      </c>
      <c r="AC16206" s="34">
        <v>272</v>
      </c>
    </row>
    <row r="16207" spans="1:29" x14ac:dyDescent="0.2">
      <c r="A16207" s="34" t="s">
        <v>76700</v>
      </c>
      <c r="B16207" s="34">
        <v>133</v>
      </c>
      <c r="C16207" s="34">
        <v>307</v>
      </c>
      <c r="D16207" s="34">
        <v>253</v>
      </c>
      <c r="E16207" s="34">
        <v>299</v>
      </c>
      <c r="F16207" s="34">
        <v>222</v>
      </c>
      <c r="G16207" s="34">
        <v>355</v>
      </c>
      <c r="H16207" s="34">
        <v>215</v>
      </c>
      <c r="I16207" s="34">
        <v>246</v>
      </c>
      <c r="J16207" s="34">
        <v>163</v>
      </c>
      <c r="K16207" s="34">
        <v>308</v>
      </c>
      <c r="L16207" s="34">
        <v>133</v>
      </c>
      <c r="M16207" s="34">
        <v>249</v>
      </c>
      <c r="N16207" s="34">
        <v>174</v>
      </c>
      <c r="O16207" s="34">
        <v>295</v>
      </c>
      <c r="P16207" s="34">
        <v>123</v>
      </c>
      <c r="Q16207" s="34">
        <v>319</v>
      </c>
      <c r="R16207" s="34">
        <v>228</v>
      </c>
      <c r="S16207" s="34">
        <v>401</v>
      </c>
      <c r="T16207" s="34">
        <v>154</v>
      </c>
      <c r="U16207" s="34">
        <v>242</v>
      </c>
      <c r="V16207" s="34">
        <v>234</v>
      </c>
      <c r="W16207" s="34">
        <v>229</v>
      </c>
      <c r="X16207" s="34">
        <v>280</v>
      </c>
      <c r="Y16207" s="34">
        <v>233</v>
      </c>
      <c r="Z16207" s="34">
        <v>258</v>
      </c>
      <c r="AA16207" s="34">
        <v>365</v>
      </c>
      <c r="AB16207" s="34">
        <v>234</v>
      </c>
      <c r="AC16207" s="34">
        <v>373</v>
      </c>
    </row>
    <row r="16208" spans="1:29" x14ac:dyDescent="0.2">
      <c r="A16208" s="34" t="s">
        <v>76701</v>
      </c>
      <c r="B16208" s="34">
        <v>254</v>
      </c>
      <c r="C16208" s="34">
        <v>401</v>
      </c>
      <c r="D16208" s="34">
        <v>455</v>
      </c>
      <c r="E16208" s="34">
        <v>460</v>
      </c>
      <c r="F16208" s="34">
        <v>406</v>
      </c>
      <c r="G16208" s="34">
        <v>486</v>
      </c>
      <c r="H16208" s="34">
        <v>345</v>
      </c>
      <c r="I16208" s="34">
        <v>407</v>
      </c>
      <c r="J16208" s="34">
        <v>338</v>
      </c>
      <c r="K16208" s="34">
        <v>531</v>
      </c>
      <c r="L16208" s="34">
        <v>233</v>
      </c>
      <c r="M16208" s="34">
        <v>308</v>
      </c>
      <c r="N16208" s="34">
        <v>306</v>
      </c>
      <c r="O16208" s="34">
        <v>354</v>
      </c>
      <c r="P16208" s="34">
        <v>311</v>
      </c>
      <c r="Q16208" s="34">
        <v>575</v>
      </c>
      <c r="R16208" s="34">
        <v>439</v>
      </c>
      <c r="S16208" s="34">
        <v>481</v>
      </c>
      <c r="T16208" s="34">
        <v>300</v>
      </c>
      <c r="U16208" s="34">
        <v>377</v>
      </c>
      <c r="V16208" s="34">
        <v>451</v>
      </c>
      <c r="W16208" s="34">
        <v>402</v>
      </c>
      <c r="X16208" s="34">
        <v>540</v>
      </c>
      <c r="Y16208" s="34">
        <v>404</v>
      </c>
      <c r="Z16208" s="34">
        <v>437</v>
      </c>
      <c r="AA16208" s="34">
        <v>535</v>
      </c>
      <c r="AB16208" s="34">
        <v>365</v>
      </c>
      <c r="AC16208" s="34">
        <v>743</v>
      </c>
    </row>
    <row r="16209" spans="1:29" x14ac:dyDescent="0.2">
      <c r="A16209" s="34" t="s">
        <v>76702</v>
      </c>
      <c r="B16209" s="34">
        <v>234</v>
      </c>
      <c r="C16209" s="34">
        <v>240</v>
      </c>
      <c r="D16209" s="34">
        <v>317</v>
      </c>
      <c r="E16209" s="34">
        <v>244</v>
      </c>
      <c r="F16209" s="34">
        <v>297</v>
      </c>
      <c r="G16209" s="34">
        <v>221</v>
      </c>
      <c r="H16209" s="34">
        <v>265</v>
      </c>
      <c r="I16209" s="34">
        <v>204</v>
      </c>
      <c r="J16209" s="34">
        <v>223</v>
      </c>
      <c r="K16209" s="34">
        <v>251</v>
      </c>
      <c r="L16209" s="34">
        <v>187</v>
      </c>
      <c r="M16209" s="34">
        <v>221</v>
      </c>
      <c r="N16209" s="34">
        <v>212</v>
      </c>
      <c r="O16209" s="34">
        <v>199</v>
      </c>
      <c r="P16209" s="34">
        <v>276</v>
      </c>
      <c r="Q16209" s="34">
        <v>289</v>
      </c>
      <c r="R16209" s="34">
        <v>299</v>
      </c>
      <c r="S16209" s="34">
        <v>319</v>
      </c>
      <c r="T16209" s="34">
        <v>223</v>
      </c>
      <c r="U16209" s="34">
        <v>244</v>
      </c>
      <c r="V16209" s="34">
        <v>266</v>
      </c>
      <c r="W16209" s="34">
        <v>279</v>
      </c>
      <c r="X16209" s="34">
        <v>292</v>
      </c>
      <c r="Y16209" s="34">
        <v>233</v>
      </c>
      <c r="Z16209" s="34">
        <v>282</v>
      </c>
      <c r="AA16209" s="34">
        <v>281</v>
      </c>
      <c r="AB16209" s="34">
        <v>302</v>
      </c>
      <c r="AC16209" s="34">
        <v>370</v>
      </c>
    </row>
    <row r="16210" spans="1:29" x14ac:dyDescent="0.2">
      <c r="A16210" s="34" t="s">
        <v>76703</v>
      </c>
      <c r="B16210" s="34">
        <v>156</v>
      </c>
      <c r="C16210" s="34">
        <v>271</v>
      </c>
      <c r="D16210" s="34">
        <v>311</v>
      </c>
      <c r="E16210" s="34">
        <v>315</v>
      </c>
      <c r="F16210" s="34">
        <v>202</v>
      </c>
      <c r="G16210" s="34">
        <v>270</v>
      </c>
      <c r="H16210" s="34">
        <v>136</v>
      </c>
      <c r="I16210" s="34">
        <v>213</v>
      </c>
      <c r="J16210" s="34">
        <v>162</v>
      </c>
      <c r="K16210" s="34">
        <v>295</v>
      </c>
      <c r="L16210" s="34">
        <v>107</v>
      </c>
      <c r="M16210" s="34">
        <v>224</v>
      </c>
      <c r="N16210" s="34">
        <v>193</v>
      </c>
      <c r="O16210" s="34">
        <v>219</v>
      </c>
      <c r="P16210" s="34">
        <v>178</v>
      </c>
      <c r="Q16210" s="34">
        <v>279</v>
      </c>
      <c r="R16210" s="34">
        <v>209</v>
      </c>
      <c r="S16210" s="34">
        <v>367</v>
      </c>
      <c r="T16210" s="34">
        <v>168</v>
      </c>
      <c r="U16210" s="34">
        <v>222</v>
      </c>
      <c r="V16210" s="34">
        <v>193</v>
      </c>
      <c r="W16210" s="34">
        <v>264</v>
      </c>
      <c r="X16210" s="34">
        <v>258</v>
      </c>
      <c r="Y16210" s="34">
        <v>204</v>
      </c>
      <c r="Z16210" s="34">
        <v>195</v>
      </c>
      <c r="AA16210" s="34">
        <v>312</v>
      </c>
      <c r="AB16210" s="34">
        <v>211</v>
      </c>
      <c r="AC16210" s="34">
        <v>415</v>
      </c>
    </row>
    <row r="16211" spans="1:29" x14ac:dyDescent="0.2">
      <c r="A16211" s="34" t="s">
        <v>76704</v>
      </c>
      <c r="B16211" s="34">
        <v>226</v>
      </c>
      <c r="C16211" s="34">
        <v>323</v>
      </c>
      <c r="D16211" s="34">
        <v>370</v>
      </c>
      <c r="E16211" s="34">
        <v>316</v>
      </c>
      <c r="F16211" s="34">
        <v>327</v>
      </c>
      <c r="G16211" s="34">
        <v>341</v>
      </c>
      <c r="H16211" s="34">
        <v>314</v>
      </c>
      <c r="I16211" s="34">
        <v>290</v>
      </c>
      <c r="J16211" s="34">
        <v>262</v>
      </c>
      <c r="K16211" s="34">
        <v>339</v>
      </c>
      <c r="L16211" s="34">
        <v>180</v>
      </c>
      <c r="M16211" s="34">
        <v>293</v>
      </c>
      <c r="N16211" s="34">
        <v>242</v>
      </c>
      <c r="O16211" s="34">
        <v>231</v>
      </c>
      <c r="P16211" s="34">
        <v>304</v>
      </c>
      <c r="Q16211" s="34">
        <v>387</v>
      </c>
      <c r="R16211" s="34">
        <v>330</v>
      </c>
      <c r="S16211" s="34">
        <v>418</v>
      </c>
      <c r="T16211" s="34">
        <v>262</v>
      </c>
      <c r="U16211" s="34">
        <v>248</v>
      </c>
      <c r="V16211" s="34">
        <v>320</v>
      </c>
      <c r="W16211" s="34">
        <v>346</v>
      </c>
      <c r="X16211" s="34">
        <v>399</v>
      </c>
      <c r="Y16211" s="34">
        <v>311</v>
      </c>
      <c r="Z16211" s="34">
        <v>330</v>
      </c>
      <c r="AA16211" s="34">
        <v>417</v>
      </c>
      <c r="AB16211" s="34">
        <v>350</v>
      </c>
      <c r="AC16211" s="34">
        <v>526</v>
      </c>
    </row>
    <row r="16212" spans="1:29" x14ac:dyDescent="0.2">
      <c r="A16212" s="34" t="s">
        <v>76705</v>
      </c>
      <c r="B16212" s="34">
        <v>143</v>
      </c>
      <c r="C16212" s="34">
        <v>235</v>
      </c>
      <c r="D16212" s="34">
        <v>194</v>
      </c>
      <c r="E16212" s="34">
        <v>188</v>
      </c>
      <c r="F16212" s="34">
        <v>191</v>
      </c>
      <c r="G16212" s="34">
        <v>234</v>
      </c>
      <c r="H16212" s="34">
        <v>187</v>
      </c>
      <c r="I16212" s="34">
        <v>206</v>
      </c>
      <c r="J16212" s="34">
        <v>152</v>
      </c>
      <c r="K16212" s="34">
        <v>204</v>
      </c>
      <c r="L16212" s="34">
        <v>109</v>
      </c>
      <c r="M16212" s="34">
        <v>197</v>
      </c>
      <c r="N16212" s="34">
        <v>156</v>
      </c>
      <c r="O16212" s="34">
        <v>194</v>
      </c>
      <c r="P16212" s="34">
        <v>148</v>
      </c>
      <c r="Q16212" s="34">
        <v>249</v>
      </c>
      <c r="R16212" s="34">
        <v>220</v>
      </c>
      <c r="S16212" s="34">
        <v>299</v>
      </c>
      <c r="T16212" s="34">
        <v>151</v>
      </c>
      <c r="U16212" s="34">
        <v>204</v>
      </c>
      <c r="V16212" s="34">
        <v>215</v>
      </c>
      <c r="W16212" s="34">
        <v>290</v>
      </c>
      <c r="X16212" s="34">
        <v>242</v>
      </c>
      <c r="Y16212" s="34">
        <v>230</v>
      </c>
      <c r="Z16212" s="34">
        <v>192</v>
      </c>
      <c r="AA16212" s="34">
        <v>217</v>
      </c>
      <c r="AB16212" s="34">
        <v>199</v>
      </c>
      <c r="AC16212" s="34">
        <v>324</v>
      </c>
    </row>
    <row r="16213" spans="1:29" x14ac:dyDescent="0.2">
      <c r="A16213" s="34" t="s">
        <v>76706</v>
      </c>
      <c r="B16213" s="34">
        <v>200</v>
      </c>
      <c r="C16213" s="34">
        <v>218</v>
      </c>
      <c r="D16213" s="34">
        <v>231</v>
      </c>
      <c r="E16213" s="34">
        <v>268</v>
      </c>
      <c r="F16213" s="34">
        <v>209</v>
      </c>
      <c r="G16213" s="34">
        <v>223</v>
      </c>
      <c r="H16213" s="34">
        <v>171</v>
      </c>
      <c r="I16213" s="34">
        <v>247</v>
      </c>
      <c r="J16213" s="34">
        <v>170</v>
      </c>
      <c r="K16213" s="34">
        <v>245</v>
      </c>
      <c r="L16213" s="34">
        <v>161</v>
      </c>
      <c r="M16213" s="34">
        <v>204</v>
      </c>
      <c r="N16213" s="34">
        <v>177</v>
      </c>
      <c r="O16213" s="34">
        <v>218</v>
      </c>
      <c r="P16213" s="34">
        <v>211</v>
      </c>
      <c r="Q16213" s="34">
        <v>309</v>
      </c>
      <c r="R16213" s="34">
        <v>228</v>
      </c>
      <c r="S16213" s="34">
        <v>341</v>
      </c>
      <c r="T16213" s="34">
        <v>214</v>
      </c>
      <c r="U16213" s="34">
        <v>263</v>
      </c>
      <c r="V16213" s="34">
        <v>240</v>
      </c>
      <c r="W16213" s="34">
        <v>320</v>
      </c>
      <c r="X16213" s="34">
        <v>228</v>
      </c>
      <c r="Y16213" s="34">
        <v>320</v>
      </c>
      <c r="Z16213" s="34">
        <v>188</v>
      </c>
      <c r="AA16213" s="34">
        <v>314</v>
      </c>
      <c r="AB16213" s="34">
        <v>248</v>
      </c>
      <c r="AC16213" s="34">
        <v>398</v>
      </c>
    </row>
    <row r="16214" spans="1:29" x14ac:dyDescent="0.2">
      <c r="A16214" s="34" t="s">
        <v>76707</v>
      </c>
      <c r="B16214" s="34">
        <v>159</v>
      </c>
      <c r="C16214" s="34">
        <v>235</v>
      </c>
      <c r="D16214" s="34">
        <v>204</v>
      </c>
      <c r="E16214" s="34">
        <v>170</v>
      </c>
      <c r="F16214" s="34">
        <v>232</v>
      </c>
      <c r="G16214" s="34">
        <v>224</v>
      </c>
      <c r="H16214" s="34">
        <v>188</v>
      </c>
      <c r="I16214" s="34">
        <v>174</v>
      </c>
      <c r="J16214" s="34">
        <v>224</v>
      </c>
      <c r="K16214" s="34">
        <v>205</v>
      </c>
      <c r="L16214" s="34">
        <v>150</v>
      </c>
      <c r="M16214" s="34">
        <v>177</v>
      </c>
      <c r="N16214" s="34">
        <v>171</v>
      </c>
      <c r="O16214" s="34">
        <v>172</v>
      </c>
      <c r="P16214" s="34">
        <v>188</v>
      </c>
      <c r="Q16214" s="34">
        <v>306</v>
      </c>
      <c r="R16214" s="34">
        <v>262</v>
      </c>
      <c r="S16214" s="34">
        <v>224</v>
      </c>
      <c r="T16214" s="34">
        <v>204</v>
      </c>
      <c r="U16214" s="34">
        <v>197</v>
      </c>
      <c r="V16214" s="34">
        <v>260</v>
      </c>
      <c r="W16214" s="34">
        <v>269</v>
      </c>
      <c r="X16214" s="34">
        <v>275</v>
      </c>
      <c r="Y16214" s="34">
        <v>188</v>
      </c>
      <c r="Z16214" s="34">
        <v>236</v>
      </c>
      <c r="AA16214" s="34">
        <v>265</v>
      </c>
      <c r="AB16214" s="34">
        <v>188</v>
      </c>
      <c r="AC16214" s="34">
        <v>331</v>
      </c>
    </row>
    <row r="16215" spans="1:29" x14ac:dyDescent="0.2">
      <c r="A16215" s="34" t="s">
        <v>76708</v>
      </c>
      <c r="B16215" s="34">
        <v>133</v>
      </c>
      <c r="C16215" s="34">
        <v>314</v>
      </c>
      <c r="D16215" s="34">
        <v>280</v>
      </c>
      <c r="E16215" s="34">
        <v>349</v>
      </c>
      <c r="F16215" s="34">
        <v>237</v>
      </c>
      <c r="G16215" s="34">
        <v>281</v>
      </c>
      <c r="H16215" s="34">
        <v>204</v>
      </c>
      <c r="I16215" s="34">
        <v>233</v>
      </c>
      <c r="J16215" s="34">
        <v>139</v>
      </c>
      <c r="K16215" s="34">
        <v>299</v>
      </c>
      <c r="L16215" s="34">
        <v>116</v>
      </c>
      <c r="M16215" s="34">
        <v>231</v>
      </c>
      <c r="N16215" s="34">
        <v>163</v>
      </c>
      <c r="O16215" s="34">
        <v>232</v>
      </c>
      <c r="P16215" s="34">
        <v>189</v>
      </c>
      <c r="Q16215" s="34">
        <v>272</v>
      </c>
      <c r="R16215" s="34">
        <v>196</v>
      </c>
      <c r="S16215" s="34">
        <v>403</v>
      </c>
      <c r="T16215" s="34">
        <v>129</v>
      </c>
      <c r="U16215" s="34">
        <v>212</v>
      </c>
      <c r="V16215" s="34">
        <v>242</v>
      </c>
      <c r="W16215" s="34">
        <v>249</v>
      </c>
      <c r="X16215" s="34">
        <v>254</v>
      </c>
      <c r="Y16215" s="34">
        <v>200</v>
      </c>
      <c r="Z16215" s="34">
        <v>257</v>
      </c>
      <c r="AA16215" s="34">
        <v>390</v>
      </c>
      <c r="AB16215" s="34">
        <v>123</v>
      </c>
      <c r="AC16215" s="34">
        <v>455</v>
      </c>
    </row>
    <row r="16216" spans="1:29" x14ac:dyDescent="0.2">
      <c r="A16216" s="34" t="s">
        <v>76709</v>
      </c>
      <c r="B16216" s="34">
        <v>251</v>
      </c>
      <c r="C16216" s="34">
        <v>218</v>
      </c>
      <c r="D16216" s="34">
        <v>324</v>
      </c>
      <c r="E16216" s="34">
        <v>287</v>
      </c>
      <c r="F16216" s="34">
        <v>250</v>
      </c>
      <c r="G16216" s="34">
        <v>167</v>
      </c>
      <c r="H16216" s="34">
        <v>260</v>
      </c>
      <c r="I16216" s="34">
        <v>269</v>
      </c>
      <c r="J16216" s="34">
        <v>253</v>
      </c>
      <c r="K16216" s="34">
        <v>276</v>
      </c>
      <c r="L16216" s="34">
        <v>228</v>
      </c>
      <c r="M16216" s="34">
        <v>202</v>
      </c>
      <c r="N16216" s="34">
        <v>206</v>
      </c>
      <c r="O16216" s="34">
        <v>231</v>
      </c>
      <c r="P16216" s="34">
        <v>266</v>
      </c>
      <c r="Q16216" s="34">
        <v>318</v>
      </c>
      <c r="R16216" s="34">
        <v>333</v>
      </c>
      <c r="S16216" s="34">
        <v>327</v>
      </c>
      <c r="T16216" s="34">
        <v>294</v>
      </c>
      <c r="U16216" s="34">
        <v>258</v>
      </c>
      <c r="V16216" s="34">
        <v>270</v>
      </c>
      <c r="W16216" s="34">
        <v>349</v>
      </c>
      <c r="X16216" s="34">
        <v>359</v>
      </c>
      <c r="Y16216" s="34">
        <v>262</v>
      </c>
      <c r="Z16216" s="34">
        <v>254</v>
      </c>
      <c r="AA16216" s="34">
        <v>330</v>
      </c>
      <c r="AB16216" s="34">
        <v>345</v>
      </c>
      <c r="AC16216" s="34">
        <v>449</v>
      </c>
    </row>
    <row r="16217" spans="1:29" x14ac:dyDescent="0.2">
      <c r="A16217" s="34" t="s">
        <v>76710</v>
      </c>
      <c r="B16217" s="34">
        <v>99</v>
      </c>
      <c r="C16217" s="34">
        <v>148</v>
      </c>
      <c r="D16217" s="34">
        <v>126</v>
      </c>
      <c r="E16217" s="34">
        <v>95</v>
      </c>
      <c r="F16217" s="34">
        <v>119</v>
      </c>
      <c r="G16217" s="34">
        <v>119</v>
      </c>
      <c r="H16217" s="34">
        <v>84</v>
      </c>
      <c r="I16217" s="34">
        <v>83</v>
      </c>
      <c r="J16217" s="34">
        <v>113</v>
      </c>
      <c r="K16217" s="34">
        <v>108</v>
      </c>
      <c r="L16217" s="34">
        <v>62</v>
      </c>
      <c r="M16217" s="34">
        <v>89</v>
      </c>
      <c r="N16217" s="34">
        <v>93</v>
      </c>
      <c r="O16217" s="34">
        <v>92</v>
      </c>
      <c r="P16217" s="34">
        <v>70</v>
      </c>
      <c r="Q16217" s="34">
        <v>115</v>
      </c>
      <c r="R16217" s="34">
        <v>91</v>
      </c>
      <c r="S16217" s="34">
        <v>136</v>
      </c>
      <c r="T16217" s="34">
        <v>86</v>
      </c>
      <c r="U16217" s="34">
        <v>73</v>
      </c>
      <c r="V16217" s="34">
        <v>125</v>
      </c>
      <c r="W16217" s="34">
        <v>116</v>
      </c>
      <c r="X16217" s="34">
        <v>102</v>
      </c>
      <c r="Y16217" s="34">
        <v>85</v>
      </c>
      <c r="Z16217" s="34">
        <v>137</v>
      </c>
      <c r="AA16217" s="34">
        <v>122</v>
      </c>
      <c r="AB16217" s="34">
        <v>88</v>
      </c>
      <c r="AC16217" s="34">
        <v>157</v>
      </c>
    </row>
    <row r="16218" spans="1:29" x14ac:dyDescent="0.2">
      <c r="A16218" s="34" t="s">
        <v>76711</v>
      </c>
      <c r="B16218" s="34">
        <v>392</v>
      </c>
      <c r="C16218" s="34">
        <v>685</v>
      </c>
      <c r="D16218" s="34">
        <v>697</v>
      </c>
      <c r="E16218" s="34">
        <v>823</v>
      </c>
      <c r="F16218" s="34">
        <v>656</v>
      </c>
      <c r="G16218" s="34">
        <v>803</v>
      </c>
      <c r="H16218" s="34">
        <v>627</v>
      </c>
      <c r="I16218" s="34">
        <v>716</v>
      </c>
      <c r="J16218" s="34">
        <v>551</v>
      </c>
      <c r="K16218" s="34">
        <v>817</v>
      </c>
      <c r="L16218" s="34">
        <v>383</v>
      </c>
      <c r="M16218" s="34">
        <v>634</v>
      </c>
      <c r="N16218" s="34">
        <v>522</v>
      </c>
      <c r="O16218" s="34">
        <v>654</v>
      </c>
      <c r="P16218" s="34">
        <v>551</v>
      </c>
      <c r="Q16218" s="34">
        <v>943</v>
      </c>
      <c r="R16218" s="34">
        <v>704</v>
      </c>
      <c r="S16218" s="34">
        <v>977</v>
      </c>
      <c r="T16218" s="34">
        <v>584</v>
      </c>
      <c r="U16218" s="34">
        <v>709</v>
      </c>
      <c r="V16218" s="34">
        <v>686</v>
      </c>
      <c r="W16218" s="34">
        <v>886</v>
      </c>
      <c r="X16218" s="34">
        <v>742</v>
      </c>
      <c r="Y16218" s="34">
        <v>808</v>
      </c>
      <c r="Z16218" s="34">
        <v>712</v>
      </c>
      <c r="AA16218" s="34">
        <v>1046</v>
      </c>
      <c r="AB16218" s="34">
        <v>653</v>
      </c>
      <c r="AC16218" s="34">
        <v>1214</v>
      </c>
    </row>
    <row r="16219" spans="1:29" x14ac:dyDescent="0.2">
      <c r="A16219" s="34" t="s">
        <v>76712</v>
      </c>
      <c r="B16219" s="34">
        <v>46</v>
      </c>
      <c r="C16219" s="34">
        <v>40</v>
      </c>
      <c r="D16219" s="34">
        <v>42</v>
      </c>
      <c r="E16219" s="34">
        <v>61</v>
      </c>
      <c r="F16219" s="34">
        <v>33</v>
      </c>
      <c r="G16219" s="34">
        <v>76</v>
      </c>
      <c r="H16219" s="34">
        <v>40</v>
      </c>
      <c r="I16219" s="34">
        <v>34</v>
      </c>
      <c r="J16219" s="34">
        <v>27</v>
      </c>
      <c r="K16219" s="34">
        <v>45</v>
      </c>
      <c r="L16219" s="34">
        <v>20</v>
      </c>
      <c r="M16219" s="34">
        <v>47</v>
      </c>
      <c r="N16219" s="34">
        <v>30</v>
      </c>
      <c r="O16219" s="34">
        <v>39</v>
      </c>
      <c r="P16219" s="34">
        <v>40</v>
      </c>
      <c r="Q16219" s="34">
        <v>36</v>
      </c>
      <c r="R16219" s="34">
        <v>35</v>
      </c>
      <c r="S16219" s="34">
        <v>65</v>
      </c>
      <c r="T16219" s="34">
        <v>40</v>
      </c>
      <c r="U16219" s="34">
        <v>26</v>
      </c>
      <c r="V16219" s="34">
        <v>32</v>
      </c>
      <c r="W16219" s="34">
        <v>46</v>
      </c>
      <c r="X16219" s="34">
        <v>43</v>
      </c>
      <c r="Y16219" s="34">
        <v>37</v>
      </c>
      <c r="Z16219" s="34">
        <v>43</v>
      </c>
      <c r="AA16219" s="34">
        <v>38</v>
      </c>
      <c r="AB16219" s="34">
        <v>51</v>
      </c>
      <c r="AC16219" s="34">
        <v>83</v>
      </c>
    </row>
    <row r="16220" spans="1:29" x14ac:dyDescent="0.2">
      <c r="A16220" s="34" t="s">
        <v>76713</v>
      </c>
      <c r="B16220" s="34">
        <v>260</v>
      </c>
      <c r="C16220" s="34">
        <v>264</v>
      </c>
      <c r="D16220" s="34">
        <v>333</v>
      </c>
      <c r="E16220" s="34">
        <v>297</v>
      </c>
      <c r="F16220" s="34">
        <v>381</v>
      </c>
      <c r="G16220" s="34">
        <v>289</v>
      </c>
      <c r="H16220" s="34">
        <v>354</v>
      </c>
      <c r="I16220" s="34">
        <v>322</v>
      </c>
      <c r="J16220" s="34">
        <v>378</v>
      </c>
      <c r="K16220" s="34">
        <v>327</v>
      </c>
      <c r="L16220" s="34">
        <v>291</v>
      </c>
      <c r="M16220" s="34">
        <v>259</v>
      </c>
      <c r="N16220" s="34">
        <v>322</v>
      </c>
      <c r="O16220" s="34">
        <v>254</v>
      </c>
      <c r="P16220" s="34">
        <v>372</v>
      </c>
      <c r="Q16220" s="34">
        <v>396</v>
      </c>
      <c r="R16220" s="34">
        <v>376</v>
      </c>
      <c r="S16220" s="34">
        <v>356</v>
      </c>
      <c r="T16220" s="34">
        <v>386</v>
      </c>
      <c r="U16220" s="34">
        <v>405</v>
      </c>
      <c r="V16220" s="34">
        <v>415</v>
      </c>
      <c r="W16220" s="34">
        <v>420</v>
      </c>
      <c r="X16220" s="34">
        <v>494</v>
      </c>
      <c r="Y16220" s="34">
        <v>459</v>
      </c>
      <c r="Z16220" s="34">
        <v>423</v>
      </c>
      <c r="AA16220" s="34">
        <v>398</v>
      </c>
      <c r="AB16220" s="34">
        <v>398</v>
      </c>
      <c r="AC16220" s="34">
        <v>508</v>
      </c>
    </row>
    <row r="16221" spans="1:29" x14ac:dyDescent="0.2">
      <c r="A16221" s="34" t="s">
        <v>76714</v>
      </c>
      <c r="B16221" s="34">
        <v>157</v>
      </c>
      <c r="C16221" s="34">
        <v>202</v>
      </c>
      <c r="D16221" s="34">
        <v>193</v>
      </c>
      <c r="E16221" s="34">
        <v>261</v>
      </c>
      <c r="F16221" s="34">
        <v>208</v>
      </c>
      <c r="G16221" s="34">
        <v>243</v>
      </c>
      <c r="H16221" s="34">
        <v>184</v>
      </c>
      <c r="I16221" s="34">
        <v>232</v>
      </c>
      <c r="J16221" s="34">
        <v>201</v>
      </c>
      <c r="K16221" s="34">
        <v>231</v>
      </c>
      <c r="L16221" s="34">
        <v>177</v>
      </c>
      <c r="M16221" s="34">
        <v>223</v>
      </c>
      <c r="N16221" s="34">
        <v>170</v>
      </c>
      <c r="O16221" s="34">
        <v>259</v>
      </c>
      <c r="P16221" s="34">
        <v>206</v>
      </c>
      <c r="Q16221" s="34">
        <v>291</v>
      </c>
      <c r="R16221" s="34">
        <v>278</v>
      </c>
      <c r="S16221" s="34">
        <v>250</v>
      </c>
      <c r="T16221" s="34">
        <v>272</v>
      </c>
      <c r="U16221" s="34">
        <v>233</v>
      </c>
      <c r="V16221" s="34">
        <v>221</v>
      </c>
      <c r="W16221" s="34">
        <v>345</v>
      </c>
      <c r="X16221" s="34">
        <v>251</v>
      </c>
      <c r="Y16221" s="34">
        <v>241</v>
      </c>
      <c r="Z16221" s="34">
        <v>228</v>
      </c>
      <c r="AA16221" s="34">
        <v>263</v>
      </c>
      <c r="AB16221" s="34">
        <v>263</v>
      </c>
      <c r="AC16221" s="34">
        <v>399</v>
      </c>
    </row>
    <row r="16222" spans="1:29" x14ac:dyDescent="0.2">
      <c r="A16222" s="34" t="s">
        <v>76715</v>
      </c>
      <c r="B16222" s="34">
        <v>171</v>
      </c>
      <c r="C16222" s="34">
        <v>243</v>
      </c>
      <c r="D16222" s="34">
        <v>243</v>
      </c>
      <c r="E16222" s="34">
        <v>356</v>
      </c>
      <c r="F16222" s="34">
        <v>216</v>
      </c>
      <c r="G16222" s="34">
        <v>224</v>
      </c>
      <c r="H16222" s="34">
        <v>191</v>
      </c>
      <c r="I16222" s="34">
        <v>242</v>
      </c>
      <c r="J16222" s="34">
        <v>126</v>
      </c>
      <c r="K16222" s="34">
        <v>317</v>
      </c>
      <c r="L16222" s="34">
        <v>83</v>
      </c>
      <c r="M16222" s="34">
        <v>233</v>
      </c>
      <c r="N16222" s="34">
        <v>126</v>
      </c>
      <c r="O16222" s="34">
        <v>190</v>
      </c>
      <c r="P16222" s="34">
        <v>142</v>
      </c>
      <c r="Q16222" s="34">
        <v>301</v>
      </c>
      <c r="R16222" s="34">
        <v>215</v>
      </c>
      <c r="S16222" s="34">
        <v>305</v>
      </c>
      <c r="T16222" s="34">
        <v>117</v>
      </c>
      <c r="U16222" s="34">
        <v>211</v>
      </c>
      <c r="V16222" s="34">
        <v>218</v>
      </c>
      <c r="W16222" s="34">
        <v>256</v>
      </c>
      <c r="X16222" s="34">
        <v>253</v>
      </c>
      <c r="Y16222" s="34">
        <v>224</v>
      </c>
      <c r="Z16222" s="34">
        <v>159</v>
      </c>
      <c r="AA16222" s="34">
        <v>308</v>
      </c>
      <c r="AB16222" s="34">
        <v>159</v>
      </c>
      <c r="AC16222" s="34">
        <v>445</v>
      </c>
    </row>
    <row r="16223" spans="1:29" x14ac:dyDescent="0.2">
      <c r="A16223" s="34" t="s">
        <v>76716</v>
      </c>
      <c r="B16223" s="34">
        <v>274</v>
      </c>
      <c r="C16223" s="34">
        <v>390</v>
      </c>
      <c r="D16223" s="34">
        <v>392</v>
      </c>
      <c r="E16223" s="34">
        <v>451</v>
      </c>
      <c r="F16223" s="34">
        <v>416</v>
      </c>
      <c r="G16223" s="34">
        <v>344</v>
      </c>
      <c r="H16223" s="34">
        <v>348</v>
      </c>
      <c r="I16223" s="34">
        <v>400</v>
      </c>
      <c r="J16223" s="34">
        <v>382</v>
      </c>
      <c r="K16223" s="34">
        <v>422</v>
      </c>
      <c r="L16223" s="34">
        <v>289</v>
      </c>
      <c r="M16223" s="34">
        <v>365</v>
      </c>
      <c r="N16223" s="34">
        <v>325</v>
      </c>
      <c r="O16223" s="34">
        <v>300</v>
      </c>
      <c r="P16223" s="34">
        <v>366</v>
      </c>
      <c r="Q16223" s="34">
        <v>515</v>
      </c>
      <c r="R16223" s="34">
        <v>460</v>
      </c>
      <c r="S16223" s="34">
        <v>467</v>
      </c>
      <c r="T16223" s="34">
        <v>392</v>
      </c>
      <c r="U16223" s="34">
        <v>383</v>
      </c>
      <c r="V16223" s="34">
        <v>426</v>
      </c>
      <c r="W16223" s="34">
        <v>537</v>
      </c>
      <c r="X16223" s="34">
        <v>531</v>
      </c>
      <c r="Y16223" s="34">
        <v>406</v>
      </c>
      <c r="Z16223" s="34">
        <v>387</v>
      </c>
      <c r="AA16223" s="34">
        <v>525</v>
      </c>
      <c r="AB16223" s="34">
        <v>387</v>
      </c>
      <c r="AC16223" s="34">
        <v>631</v>
      </c>
    </row>
    <row r="16224" spans="1:29" x14ac:dyDescent="0.2">
      <c r="A16224" s="34" t="s">
        <v>76717</v>
      </c>
      <c r="B16224" s="34">
        <v>124</v>
      </c>
      <c r="C16224" s="34">
        <v>219</v>
      </c>
      <c r="D16224" s="34">
        <v>226</v>
      </c>
      <c r="E16224" s="34">
        <v>274</v>
      </c>
      <c r="F16224" s="34">
        <v>203</v>
      </c>
      <c r="G16224" s="34">
        <v>267</v>
      </c>
      <c r="H16224" s="34">
        <v>206</v>
      </c>
      <c r="I16224" s="34">
        <v>209</v>
      </c>
      <c r="J16224" s="34">
        <v>168</v>
      </c>
      <c r="K16224" s="34">
        <v>267</v>
      </c>
      <c r="L16224" s="34">
        <v>151</v>
      </c>
      <c r="M16224" s="34">
        <v>193</v>
      </c>
      <c r="N16224" s="34">
        <v>171</v>
      </c>
      <c r="O16224" s="34">
        <v>223</v>
      </c>
      <c r="P16224" s="34">
        <v>197</v>
      </c>
      <c r="Q16224" s="34">
        <v>322</v>
      </c>
      <c r="R16224" s="34">
        <v>233</v>
      </c>
      <c r="S16224" s="34">
        <v>263</v>
      </c>
      <c r="T16224" s="34">
        <v>197</v>
      </c>
      <c r="U16224" s="34">
        <v>235</v>
      </c>
      <c r="V16224" s="34">
        <v>210</v>
      </c>
      <c r="W16224" s="34">
        <v>289</v>
      </c>
      <c r="X16224" s="34">
        <v>275</v>
      </c>
      <c r="Y16224" s="34">
        <v>237</v>
      </c>
      <c r="Z16224" s="34">
        <v>292</v>
      </c>
      <c r="AA16224" s="34">
        <v>351</v>
      </c>
      <c r="AB16224" s="34">
        <v>234</v>
      </c>
      <c r="AC16224" s="34">
        <v>371</v>
      </c>
    </row>
    <row r="16225" spans="1:29" x14ac:dyDescent="0.2">
      <c r="A16225" s="34" t="s">
        <v>76718</v>
      </c>
      <c r="B16225" s="34">
        <v>261</v>
      </c>
      <c r="C16225" s="34">
        <v>291</v>
      </c>
      <c r="D16225" s="34">
        <v>257</v>
      </c>
      <c r="E16225" s="34">
        <v>347</v>
      </c>
      <c r="F16225" s="34">
        <v>276</v>
      </c>
      <c r="G16225" s="34">
        <v>322</v>
      </c>
      <c r="H16225" s="34">
        <v>308</v>
      </c>
      <c r="I16225" s="34">
        <v>307</v>
      </c>
      <c r="J16225" s="34">
        <v>260</v>
      </c>
      <c r="K16225" s="34">
        <v>407</v>
      </c>
      <c r="L16225" s="34">
        <v>220</v>
      </c>
      <c r="M16225" s="34">
        <v>366</v>
      </c>
      <c r="N16225" s="34">
        <v>224</v>
      </c>
      <c r="O16225" s="34">
        <v>356</v>
      </c>
      <c r="P16225" s="34">
        <v>289</v>
      </c>
      <c r="Q16225" s="34">
        <v>489</v>
      </c>
      <c r="R16225" s="34">
        <v>366</v>
      </c>
      <c r="S16225" s="34">
        <v>404</v>
      </c>
      <c r="T16225" s="34">
        <v>319</v>
      </c>
      <c r="U16225" s="34">
        <v>336</v>
      </c>
      <c r="V16225" s="34">
        <v>322</v>
      </c>
      <c r="W16225" s="34">
        <v>442</v>
      </c>
      <c r="X16225" s="34">
        <v>398</v>
      </c>
      <c r="Y16225" s="34">
        <v>433</v>
      </c>
      <c r="Z16225" s="34">
        <v>329</v>
      </c>
      <c r="AA16225" s="34">
        <v>467</v>
      </c>
      <c r="AB16225" s="34">
        <v>348</v>
      </c>
      <c r="AC16225" s="34">
        <v>620</v>
      </c>
    </row>
    <row r="16226" spans="1:29" x14ac:dyDescent="0.2">
      <c r="A16226" s="34" t="s">
        <v>76719</v>
      </c>
      <c r="B16226" s="34">
        <v>326</v>
      </c>
      <c r="C16226" s="34">
        <v>428</v>
      </c>
      <c r="D16226" s="34">
        <v>352</v>
      </c>
      <c r="E16226" s="34">
        <v>447</v>
      </c>
      <c r="F16226" s="34">
        <v>329</v>
      </c>
      <c r="G16226" s="34">
        <v>546</v>
      </c>
      <c r="H16226" s="34">
        <v>349</v>
      </c>
      <c r="I16226" s="34">
        <v>406</v>
      </c>
      <c r="J16226" s="34">
        <v>341</v>
      </c>
      <c r="K16226" s="34">
        <v>451</v>
      </c>
      <c r="L16226" s="34">
        <v>296</v>
      </c>
      <c r="M16226" s="34">
        <v>383</v>
      </c>
      <c r="N16226" s="34">
        <v>273</v>
      </c>
      <c r="O16226" s="34">
        <v>361</v>
      </c>
      <c r="P16226" s="34">
        <v>389</v>
      </c>
      <c r="Q16226" s="34">
        <v>548</v>
      </c>
      <c r="R16226" s="34">
        <v>458</v>
      </c>
      <c r="S16226" s="34">
        <v>492</v>
      </c>
      <c r="T16226" s="34">
        <v>409</v>
      </c>
      <c r="U16226" s="34">
        <v>463</v>
      </c>
      <c r="V16226" s="34">
        <v>389</v>
      </c>
      <c r="W16226" s="34">
        <v>595</v>
      </c>
      <c r="X16226" s="34">
        <v>493</v>
      </c>
      <c r="Y16226" s="34">
        <v>492</v>
      </c>
      <c r="Z16226" s="34">
        <v>357</v>
      </c>
      <c r="AA16226" s="34">
        <v>557</v>
      </c>
      <c r="AB16226" s="34">
        <v>441</v>
      </c>
      <c r="AC16226" s="34">
        <v>636</v>
      </c>
    </row>
    <row r="16227" spans="1:29" x14ac:dyDescent="0.2">
      <c r="A16227" s="34" t="s">
        <v>76720</v>
      </c>
      <c r="B16227" s="34">
        <v>119</v>
      </c>
      <c r="C16227" s="34">
        <v>126</v>
      </c>
      <c r="D16227" s="34">
        <v>107</v>
      </c>
      <c r="E16227" s="34">
        <v>110</v>
      </c>
      <c r="F16227" s="34">
        <v>112</v>
      </c>
      <c r="G16227" s="34">
        <v>109</v>
      </c>
      <c r="H16227" s="34">
        <v>84</v>
      </c>
      <c r="I16227" s="34">
        <v>102</v>
      </c>
      <c r="J16227" s="34">
        <v>89</v>
      </c>
      <c r="K16227" s="34">
        <v>128</v>
      </c>
      <c r="L16227" s="34">
        <v>60</v>
      </c>
      <c r="M16227" s="34">
        <v>84</v>
      </c>
      <c r="N16227" s="34">
        <v>103</v>
      </c>
      <c r="O16227" s="34">
        <v>86</v>
      </c>
      <c r="P16227" s="34">
        <v>89</v>
      </c>
      <c r="Q16227" s="34">
        <v>121</v>
      </c>
      <c r="R16227" s="34">
        <v>112</v>
      </c>
      <c r="S16227" s="34">
        <v>156</v>
      </c>
      <c r="T16227" s="34">
        <v>97</v>
      </c>
      <c r="U16227" s="34">
        <v>102</v>
      </c>
      <c r="V16227" s="34">
        <v>109</v>
      </c>
      <c r="W16227" s="34">
        <v>115</v>
      </c>
      <c r="X16227" s="34">
        <v>114</v>
      </c>
      <c r="Y16227" s="34">
        <v>71</v>
      </c>
      <c r="Z16227" s="34">
        <v>114</v>
      </c>
      <c r="AA16227" s="34">
        <v>143</v>
      </c>
      <c r="AB16227" s="34">
        <v>89</v>
      </c>
      <c r="AC16227" s="34">
        <v>183</v>
      </c>
    </row>
    <row r="16228" spans="1:29" x14ac:dyDescent="0.2">
      <c r="A16228" s="34" t="s">
        <v>76721</v>
      </c>
      <c r="B16228" s="34">
        <v>185</v>
      </c>
      <c r="C16228" s="34">
        <v>227</v>
      </c>
      <c r="D16228" s="34">
        <v>213</v>
      </c>
      <c r="E16228" s="34">
        <v>223</v>
      </c>
      <c r="F16228" s="34">
        <v>238</v>
      </c>
      <c r="G16228" s="34">
        <v>309</v>
      </c>
      <c r="H16228" s="34">
        <v>183</v>
      </c>
      <c r="I16228" s="34">
        <v>226</v>
      </c>
      <c r="J16228" s="34">
        <v>163</v>
      </c>
      <c r="K16228" s="34">
        <v>269</v>
      </c>
      <c r="L16228" s="34">
        <v>144</v>
      </c>
      <c r="M16228" s="34">
        <v>181</v>
      </c>
      <c r="N16228" s="34">
        <v>148</v>
      </c>
      <c r="O16228" s="34">
        <v>209</v>
      </c>
      <c r="P16228" s="34">
        <v>186</v>
      </c>
      <c r="Q16228" s="34">
        <v>283</v>
      </c>
      <c r="R16228" s="34">
        <v>222</v>
      </c>
      <c r="S16228" s="34">
        <v>292</v>
      </c>
      <c r="T16228" s="34">
        <v>178</v>
      </c>
      <c r="U16228" s="34">
        <v>234</v>
      </c>
      <c r="V16228" s="34">
        <v>226</v>
      </c>
      <c r="W16228" s="34">
        <v>260</v>
      </c>
      <c r="X16228" s="34">
        <v>242</v>
      </c>
      <c r="Y16228" s="34">
        <v>269</v>
      </c>
      <c r="Z16228" s="34">
        <v>235</v>
      </c>
      <c r="AA16228" s="34">
        <v>314</v>
      </c>
      <c r="AB16228" s="34">
        <v>247</v>
      </c>
      <c r="AC16228" s="34">
        <v>361</v>
      </c>
    </row>
    <row r="16229" spans="1:29" x14ac:dyDescent="0.2">
      <c r="A16229" s="34" t="s">
        <v>76722</v>
      </c>
      <c r="B16229" s="34">
        <v>530</v>
      </c>
      <c r="C16229" s="34">
        <v>633</v>
      </c>
      <c r="D16229" s="34">
        <v>613</v>
      </c>
      <c r="E16229" s="34">
        <v>731</v>
      </c>
      <c r="F16229" s="34">
        <v>623</v>
      </c>
      <c r="G16229" s="34">
        <v>815</v>
      </c>
      <c r="H16229" s="34">
        <v>607</v>
      </c>
      <c r="I16229" s="34">
        <v>725</v>
      </c>
      <c r="J16229" s="34">
        <v>532</v>
      </c>
      <c r="K16229" s="34">
        <v>764</v>
      </c>
      <c r="L16229" s="34">
        <v>565</v>
      </c>
      <c r="M16229" s="34">
        <v>668</v>
      </c>
      <c r="N16229" s="34">
        <v>530</v>
      </c>
      <c r="O16229" s="34">
        <v>713</v>
      </c>
      <c r="P16229" s="34">
        <v>579</v>
      </c>
      <c r="Q16229" s="34">
        <v>972</v>
      </c>
      <c r="R16229" s="34">
        <v>864</v>
      </c>
      <c r="S16229" s="34">
        <v>916</v>
      </c>
      <c r="T16229" s="34">
        <v>754</v>
      </c>
      <c r="U16229" s="34">
        <v>806</v>
      </c>
      <c r="V16229" s="34">
        <v>830</v>
      </c>
      <c r="W16229" s="34">
        <v>1149</v>
      </c>
      <c r="X16229" s="34">
        <v>841</v>
      </c>
      <c r="Y16229" s="34">
        <v>952</v>
      </c>
      <c r="Z16229" s="34">
        <v>671</v>
      </c>
      <c r="AA16229" s="34">
        <v>877</v>
      </c>
      <c r="AB16229" s="34">
        <v>807</v>
      </c>
      <c r="AC16229" s="34">
        <v>1245</v>
      </c>
    </row>
    <row r="16230" spans="1:29" x14ac:dyDescent="0.2">
      <c r="A16230" s="34" t="s">
        <v>76723</v>
      </c>
      <c r="B16230" s="34">
        <v>156</v>
      </c>
      <c r="C16230" s="34">
        <v>280</v>
      </c>
      <c r="D16230" s="34">
        <v>283</v>
      </c>
      <c r="E16230" s="34">
        <v>284</v>
      </c>
      <c r="F16230" s="34">
        <v>220</v>
      </c>
      <c r="G16230" s="34">
        <v>276</v>
      </c>
      <c r="H16230" s="34">
        <v>196</v>
      </c>
      <c r="I16230" s="34">
        <v>262</v>
      </c>
      <c r="J16230" s="34">
        <v>237</v>
      </c>
      <c r="K16230" s="34">
        <v>284</v>
      </c>
      <c r="L16230" s="34">
        <v>182</v>
      </c>
      <c r="M16230" s="34">
        <v>260</v>
      </c>
      <c r="N16230" s="34">
        <v>193</v>
      </c>
      <c r="O16230" s="34">
        <v>234</v>
      </c>
      <c r="P16230" s="34">
        <v>241</v>
      </c>
      <c r="Q16230" s="34">
        <v>341</v>
      </c>
      <c r="R16230" s="34">
        <v>248</v>
      </c>
      <c r="S16230" s="34">
        <v>330</v>
      </c>
      <c r="T16230" s="34">
        <v>264</v>
      </c>
      <c r="U16230" s="34">
        <v>261</v>
      </c>
      <c r="V16230" s="34">
        <v>280</v>
      </c>
      <c r="W16230" s="34">
        <v>401</v>
      </c>
      <c r="X16230" s="34">
        <v>299</v>
      </c>
      <c r="Y16230" s="34">
        <v>274</v>
      </c>
      <c r="Z16230" s="34">
        <v>244</v>
      </c>
      <c r="AA16230" s="34">
        <v>361</v>
      </c>
      <c r="AB16230" s="34">
        <v>307</v>
      </c>
      <c r="AC16230" s="34">
        <v>444</v>
      </c>
    </row>
    <row r="16231" spans="1:29" x14ac:dyDescent="0.2">
      <c r="A16231" s="34" t="s">
        <v>76724</v>
      </c>
      <c r="B16231" s="34">
        <v>232</v>
      </c>
      <c r="C16231" s="34">
        <v>205</v>
      </c>
      <c r="D16231" s="34">
        <v>276</v>
      </c>
      <c r="E16231" s="34">
        <v>265</v>
      </c>
      <c r="F16231" s="34">
        <v>257</v>
      </c>
      <c r="G16231" s="34">
        <v>279</v>
      </c>
      <c r="H16231" s="34">
        <v>262</v>
      </c>
      <c r="I16231" s="34">
        <v>206</v>
      </c>
      <c r="J16231" s="34">
        <v>236</v>
      </c>
      <c r="K16231" s="34">
        <v>297</v>
      </c>
      <c r="L16231" s="34">
        <v>228</v>
      </c>
      <c r="M16231" s="34">
        <v>235</v>
      </c>
      <c r="N16231" s="34">
        <v>237</v>
      </c>
      <c r="O16231" s="34">
        <v>234</v>
      </c>
      <c r="P16231" s="34">
        <v>213</v>
      </c>
      <c r="Q16231" s="34">
        <v>390</v>
      </c>
      <c r="R16231" s="34">
        <v>310</v>
      </c>
      <c r="S16231" s="34">
        <v>276</v>
      </c>
      <c r="T16231" s="34">
        <v>252</v>
      </c>
      <c r="U16231" s="34">
        <v>262</v>
      </c>
      <c r="V16231" s="34">
        <v>252</v>
      </c>
      <c r="W16231" s="34">
        <v>371</v>
      </c>
      <c r="X16231" s="34">
        <v>332</v>
      </c>
      <c r="Y16231" s="34">
        <v>333</v>
      </c>
      <c r="Z16231" s="34">
        <v>224</v>
      </c>
      <c r="AA16231" s="34">
        <v>343</v>
      </c>
      <c r="AB16231" s="34">
        <v>305</v>
      </c>
      <c r="AC16231" s="34">
        <v>438</v>
      </c>
    </row>
    <row r="16232" spans="1:29" x14ac:dyDescent="0.2">
      <c r="A16232" s="34" t="s">
        <v>76725</v>
      </c>
      <c r="B16232" s="34">
        <v>384</v>
      </c>
      <c r="C16232" s="34">
        <v>491</v>
      </c>
      <c r="D16232" s="34">
        <v>549</v>
      </c>
      <c r="E16232" s="34">
        <v>477</v>
      </c>
      <c r="F16232" s="34">
        <v>418</v>
      </c>
      <c r="G16232" s="34">
        <v>405</v>
      </c>
      <c r="H16232" s="34">
        <v>475</v>
      </c>
      <c r="I16232" s="34">
        <v>462</v>
      </c>
      <c r="J16232" s="34">
        <v>419</v>
      </c>
      <c r="K16232" s="34">
        <v>494</v>
      </c>
      <c r="L16232" s="34">
        <v>420</v>
      </c>
      <c r="M16232" s="34">
        <v>379</v>
      </c>
      <c r="N16232" s="34">
        <v>405</v>
      </c>
      <c r="O16232" s="34">
        <v>442</v>
      </c>
      <c r="P16232" s="34">
        <v>444</v>
      </c>
      <c r="Q16232" s="34">
        <v>660</v>
      </c>
      <c r="R16232" s="34">
        <v>581</v>
      </c>
      <c r="S16232" s="34">
        <v>584</v>
      </c>
      <c r="T16232" s="34">
        <v>555</v>
      </c>
      <c r="U16232" s="34">
        <v>438</v>
      </c>
      <c r="V16232" s="34">
        <v>527</v>
      </c>
      <c r="W16232" s="34">
        <v>647</v>
      </c>
      <c r="X16232" s="34">
        <v>628</v>
      </c>
      <c r="Y16232" s="34">
        <v>544</v>
      </c>
      <c r="Z16232" s="34">
        <v>512</v>
      </c>
      <c r="AA16232" s="34">
        <v>658</v>
      </c>
      <c r="AB16232" s="34">
        <v>532</v>
      </c>
      <c r="AC16232" s="34">
        <v>685</v>
      </c>
    </row>
    <row r="16233" spans="1:29" x14ac:dyDescent="0.2">
      <c r="A16233" s="34" t="s">
        <v>76726</v>
      </c>
      <c r="B16233" s="34">
        <v>578</v>
      </c>
      <c r="C16233" s="34">
        <v>578</v>
      </c>
      <c r="D16233" s="34">
        <v>696</v>
      </c>
      <c r="E16233" s="34">
        <v>598</v>
      </c>
      <c r="F16233" s="34">
        <v>747</v>
      </c>
      <c r="G16233" s="34">
        <v>497</v>
      </c>
      <c r="H16233" s="34">
        <v>704</v>
      </c>
      <c r="I16233" s="34">
        <v>539</v>
      </c>
      <c r="J16233" s="34">
        <v>663</v>
      </c>
      <c r="K16233" s="34">
        <v>655</v>
      </c>
      <c r="L16233" s="34">
        <v>557</v>
      </c>
      <c r="M16233" s="34">
        <v>537</v>
      </c>
      <c r="N16233" s="34">
        <v>525</v>
      </c>
      <c r="O16233" s="34">
        <v>522</v>
      </c>
      <c r="P16233" s="34">
        <v>674</v>
      </c>
      <c r="Q16233" s="34">
        <v>850</v>
      </c>
      <c r="R16233" s="34">
        <v>874</v>
      </c>
      <c r="S16233" s="34">
        <v>769</v>
      </c>
      <c r="T16233" s="34">
        <v>778</v>
      </c>
      <c r="U16233" s="34">
        <v>631</v>
      </c>
      <c r="V16233" s="34">
        <v>809</v>
      </c>
      <c r="W16233" s="34">
        <v>836</v>
      </c>
      <c r="X16233" s="34">
        <v>930</v>
      </c>
      <c r="Y16233" s="34">
        <v>742</v>
      </c>
      <c r="Z16233" s="34">
        <v>794</v>
      </c>
      <c r="AA16233" s="34">
        <v>880</v>
      </c>
      <c r="AB16233" s="34">
        <v>878</v>
      </c>
      <c r="AC16233" s="34">
        <v>1004</v>
      </c>
    </row>
    <row r="16234" spans="1:29" x14ac:dyDescent="0.2">
      <c r="A16234" s="34" t="s">
        <v>76727</v>
      </c>
      <c r="B16234" s="34">
        <v>209</v>
      </c>
      <c r="C16234" s="34">
        <v>304</v>
      </c>
      <c r="D16234" s="34">
        <v>252</v>
      </c>
      <c r="E16234" s="34">
        <v>358</v>
      </c>
      <c r="F16234" s="34">
        <v>244</v>
      </c>
      <c r="G16234" s="34">
        <v>359</v>
      </c>
      <c r="H16234" s="34">
        <v>266</v>
      </c>
      <c r="I16234" s="34">
        <v>342</v>
      </c>
      <c r="J16234" s="34">
        <v>254</v>
      </c>
      <c r="K16234" s="34">
        <v>391</v>
      </c>
      <c r="L16234" s="34">
        <v>220</v>
      </c>
      <c r="M16234" s="34">
        <v>287</v>
      </c>
      <c r="N16234" s="34">
        <v>210</v>
      </c>
      <c r="O16234" s="34">
        <v>318</v>
      </c>
      <c r="P16234" s="34">
        <v>230</v>
      </c>
      <c r="Q16234" s="34">
        <v>402</v>
      </c>
      <c r="R16234" s="34">
        <v>293</v>
      </c>
      <c r="S16234" s="34">
        <v>320</v>
      </c>
      <c r="T16234" s="34">
        <v>248</v>
      </c>
      <c r="U16234" s="34">
        <v>390</v>
      </c>
      <c r="V16234" s="34">
        <v>295</v>
      </c>
      <c r="W16234" s="34">
        <v>396</v>
      </c>
      <c r="X16234" s="34">
        <v>286</v>
      </c>
      <c r="Y16234" s="34">
        <v>390</v>
      </c>
      <c r="Z16234" s="34">
        <v>273</v>
      </c>
      <c r="AA16234" s="34">
        <v>430</v>
      </c>
      <c r="AB16234" s="34">
        <v>281</v>
      </c>
      <c r="AC16234" s="34">
        <v>453</v>
      </c>
    </row>
    <row r="16235" spans="1:29" x14ac:dyDescent="0.2">
      <c r="A16235" s="34" t="s">
        <v>76728</v>
      </c>
      <c r="B16235" s="34">
        <v>419</v>
      </c>
      <c r="C16235" s="34">
        <v>616</v>
      </c>
      <c r="D16235" s="34">
        <v>735</v>
      </c>
      <c r="E16235" s="34">
        <v>638</v>
      </c>
      <c r="F16235" s="34">
        <v>580</v>
      </c>
      <c r="G16235" s="34">
        <v>626</v>
      </c>
      <c r="H16235" s="34">
        <v>590</v>
      </c>
      <c r="I16235" s="34">
        <v>608</v>
      </c>
      <c r="J16235" s="34">
        <v>503</v>
      </c>
      <c r="K16235" s="34">
        <v>719</v>
      </c>
      <c r="L16235" s="34">
        <v>427</v>
      </c>
      <c r="M16235" s="34">
        <v>507</v>
      </c>
      <c r="N16235" s="34">
        <v>505</v>
      </c>
      <c r="O16235" s="34">
        <v>600</v>
      </c>
      <c r="P16235" s="34">
        <v>518</v>
      </c>
      <c r="Q16235" s="34">
        <v>908</v>
      </c>
      <c r="R16235" s="34">
        <v>748</v>
      </c>
      <c r="S16235" s="34">
        <v>794</v>
      </c>
      <c r="T16235" s="34">
        <v>612</v>
      </c>
      <c r="U16235" s="34">
        <v>670</v>
      </c>
      <c r="V16235" s="34">
        <v>737</v>
      </c>
      <c r="W16235" s="34">
        <v>747</v>
      </c>
      <c r="X16235" s="34">
        <v>818</v>
      </c>
      <c r="Y16235" s="34">
        <v>774</v>
      </c>
      <c r="Z16235" s="34">
        <v>728</v>
      </c>
      <c r="AA16235" s="34">
        <v>860</v>
      </c>
      <c r="AB16235" s="34">
        <v>693</v>
      </c>
      <c r="AC16235" s="34">
        <v>1092</v>
      </c>
    </row>
    <row r="16236" spans="1:29" x14ac:dyDescent="0.2">
      <c r="A16236" s="34" t="s">
        <v>76729</v>
      </c>
      <c r="B16236" s="34">
        <v>234</v>
      </c>
      <c r="C16236" s="34">
        <v>327</v>
      </c>
      <c r="D16236" s="34">
        <v>287</v>
      </c>
      <c r="E16236" s="34">
        <v>322</v>
      </c>
      <c r="F16236" s="34">
        <v>301</v>
      </c>
      <c r="G16236" s="34">
        <v>334</v>
      </c>
      <c r="H16236" s="34">
        <v>258</v>
      </c>
      <c r="I16236" s="34">
        <v>337</v>
      </c>
      <c r="J16236" s="34">
        <v>266</v>
      </c>
      <c r="K16236" s="34">
        <v>368</v>
      </c>
      <c r="L16236" s="34">
        <v>209</v>
      </c>
      <c r="M16236" s="34">
        <v>336</v>
      </c>
      <c r="N16236" s="34">
        <v>236</v>
      </c>
      <c r="O16236" s="34">
        <v>312</v>
      </c>
      <c r="P16236" s="34">
        <v>219</v>
      </c>
      <c r="Q16236" s="34">
        <v>428</v>
      </c>
      <c r="R16236" s="34">
        <v>353</v>
      </c>
      <c r="S16236" s="34">
        <v>454</v>
      </c>
      <c r="T16236" s="34">
        <v>227</v>
      </c>
      <c r="U16236" s="34">
        <v>345</v>
      </c>
      <c r="V16236" s="34">
        <v>299</v>
      </c>
      <c r="W16236" s="34">
        <v>514</v>
      </c>
      <c r="X16236" s="34">
        <v>384</v>
      </c>
      <c r="Y16236" s="34">
        <v>414</v>
      </c>
      <c r="Z16236" s="34">
        <v>319</v>
      </c>
      <c r="AA16236" s="34">
        <v>437</v>
      </c>
      <c r="AB16236" s="34">
        <v>245</v>
      </c>
      <c r="AC16236" s="34">
        <v>572</v>
      </c>
    </row>
    <row r="16237" spans="1:29" x14ac:dyDescent="0.2">
      <c r="A16237" s="34" t="s">
        <v>76730</v>
      </c>
      <c r="B16237" s="34">
        <v>110</v>
      </c>
      <c r="C16237" s="34">
        <v>186</v>
      </c>
      <c r="D16237" s="34">
        <v>240</v>
      </c>
      <c r="E16237" s="34">
        <v>206</v>
      </c>
      <c r="F16237" s="34">
        <v>150</v>
      </c>
      <c r="G16237" s="34">
        <v>153</v>
      </c>
      <c r="H16237" s="34">
        <v>186</v>
      </c>
      <c r="I16237" s="34">
        <v>186</v>
      </c>
      <c r="J16237" s="34">
        <v>131</v>
      </c>
      <c r="K16237" s="34">
        <v>215</v>
      </c>
      <c r="L16237" s="34">
        <v>94</v>
      </c>
      <c r="M16237" s="34">
        <v>189</v>
      </c>
      <c r="N16237" s="34">
        <v>125</v>
      </c>
      <c r="O16237" s="34">
        <v>207</v>
      </c>
      <c r="P16237" s="34">
        <v>147</v>
      </c>
      <c r="Q16237" s="34">
        <v>181</v>
      </c>
      <c r="R16237" s="34">
        <v>200</v>
      </c>
      <c r="S16237" s="34">
        <v>251</v>
      </c>
      <c r="T16237" s="34">
        <v>125</v>
      </c>
      <c r="U16237" s="34">
        <v>145</v>
      </c>
      <c r="V16237" s="34">
        <v>188</v>
      </c>
      <c r="W16237" s="34">
        <v>171</v>
      </c>
      <c r="X16237" s="34">
        <v>214</v>
      </c>
      <c r="Y16237" s="34">
        <v>134</v>
      </c>
      <c r="Z16237" s="34">
        <v>188</v>
      </c>
      <c r="AA16237" s="34">
        <v>249</v>
      </c>
      <c r="AB16237" s="34">
        <v>148</v>
      </c>
      <c r="AC16237" s="34">
        <v>312</v>
      </c>
    </row>
    <row r="16238" spans="1:29" x14ac:dyDescent="0.2">
      <c r="A16238" s="34" t="s">
        <v>76731</v>
      </c>
      <c r="B16238" s="34">
        <v>170</v>
      </c>
      <c r="C16238" s="34">
        <v>162</v>
      </c>
      <c r="D16238" s="34">
        <v>128</v>
      </c>
      <c r="E16238" s="34">
        <v>206</v>
      </c>
      <c r="F16238" s="34">
        <v>126</v>
      </c>
      <c r="G16238" s="34">
        <v>180</v>
      </c>
      <c r="H16238" s="34">
        <v>125</v>
      </c>
      <c r="I16238" s="34">
        <v>204</v>
      </c>
      <c r="J16238" s="34">
        <v>115</v>
      </c>
      <c r="K16238" s="34">
        <v>241</v>
      </c>
      <c r="L16238" s="34">
        <v>102</v>
      </c>
      <c r="M16238" s="34">
        <v>204</v>
      </c>
      <c r="N16238" s="34">
        <v>114</v>
      </c>
      <c r="O16238" s="34">
        <v>152</v>
      </c>
      <c r="P16238" s="34">
        <v>107</v>
      </c>
      <c r="Q16238" s="34">
        <v>300</v>
      </c>
      <c r="R16238" s="34">
        <v>156</v>
      </c>
      <c r="S16238" s="34">
        <v>221</v>
      </c>
      <c r="T16238" s="34">
        <v>156</v>
      </c>
      <c r="U16238" s="34">
        <v>181</v>
      </c>
      <c r="V16238" s="34">
        <v>176</v>
      </c>
      <c r="W16238" s="34">
        <v>251</v>
      </c>
      <c r="X16238" s="34">
        <v>224</v>
      </c>
      <c r="Y16238" s="34">
        <v>194</v>
      </c>
      <c r="Z16238" s="34">
        <v>166</v>
      </c>
      <c r="AA16238" s="34">
        <v>262</v>
      </c>
      <c r="AB16238" s="34">
        <v>159</v>
      </c>
      <c r="AC16238" s="34">
        <v>310</v>
      </c>
    </row>
    <row r="16239" spans="1:29" x14ac:dyDescent="0.2">
      <c r="A16239" s="34" t="s">
        <v>76732</v>
      </c>
      <c r="B16239" s="34">
        <v>224</v>
      </c>
      <c r="C16239" s="34">
        <v>456</v>
      </c>
      <c r="D16239" s="34">
        <v>474</v>
      </c>
      <c r="E16239" s="34">
        <v>515</v>
      </c>
      <c r="F16239" s="34">
        <v>418</v>
      </c>
      <c r="G16239" s="34">
        <v>459</v>
      </c>
      <c r="H16239" s="34">
        <v>370</v>
      </c>
      <c r="I16239" s="34">
        <v>398</v>
      </c>
      <c r="J16239" s="34">
        <v>339</v>
      </c>
      <c r="K16239" s="34">
        <v>525</v>
      </c>
      <c r="L16239" s="34">
        <v>265</v>
      </c>
      <c r="M16239" s="34">
        <v>365</v>
      </c>
      <c r="N16239" s="34">
        <v>333</v>
      </c>
      <c r="O16239" s="34">
        <v>378</v>
      </c>
      <c r="P16239" s="34">
        <v>278</v>
      </c>
      <c r="Q16239" s="34">
        <v>485</v>
      </c>
      <c r="R16239" s="34">
        <v>417</v>
      </c>
      <c r="S16239" s="34">
        <v>549</v>
      </c>
      <c r="T16239" s="34">
        <v>323</v>
      </c>
      <c r="U16239" s="34">
        <v>358</v>
      </c>
      <c r="V16239" s="34">
        <v>474</v>
      </c>
      <c r="W16239" s="34">
        <v>436</v>
      </c>
      <c r="X16239" s="34">
        <v>598</v>
      </c>
      <c r="Y16239" s="34">
        <v>410</v>
      </c>
      <c r="Z16239" s="34">
        <v>475</v>
      </c>
      <c r="AA16239" s="34">
        <v>509</v>
      </c>
      <c r="AB16239" s="34">
        <v>436</v>
      </c>
      <c r="AC16239" s="34">
        <v>716</v>
      </c>
    </row>
    <row r="16240" spans="1:29" x14ac:dyDescent="0.2">
      <c r="A16240" s="34" t="s">
        <v>76733</v>
      </c>
      <c r="B16240" s="34">
        <v>95</v>
      </c>
      <c r="C16240" s="34">
        <v>344</v>
      </c>
      <c r="D16240" s="34">
        <v>221</v>
      </c>
      <c r="E16240" s="34">
        <v>315</v>
      </c>
      <c r="F16240" s="34">
        <v>168</v>
      </c>
      <c r="G16240" s="34">
        <v>232</v>
      </c>
      <c r="H16240" s="34">
        <v>182</v>
      </c>
      <c r="I16240" s="34">
        <v>267</v>
      </c>
      <c r="J16240" s="34">
        <v>101</v>
      </c>
      <c r="K16240" s="34">
        <v>390</v>
      </c>
      <c r="L16240" s="34">
        <v>104</v>
      </c>
      <c r="M16240" s="34">
        <v>286</v>
      </c>
      <c r="N16240" s="34">
        <v>169</v>
      </c>
      <c r="O16240" s="34">
        <v>245</v>
      </c>
      <c r="P16240" s="34">
        <v>166</v>
      </c>
      <c r="Q16240" s="34">
        <v>327</v>
      </c>
      <c r="R16240" s="34">
        <v>181</v>
      </c>
      <c r="S16240" s="34">
        <v>322</v>
      </c>
      <c r="T16240" s="34">
        <v>134</v>
      </c>
      <c r="U16240" s="34">
        <v>207</v>
      </c>
      <c r="V16240" s="34">
        <v>164</v>
      </c>
      <c r="W16240" s="34">
        <v>226</v>
      </c>
      <c r="X16240" s="34">
        <v>204</v>
      </c>
      <c r="Y16240" s="34">
        <v>202</v>
      </c>
      <c r="Z16240" s="34">
        <v>190</v>
      </c>
      <c r="AA16240" s="34">
        <v>287</v>
      </c>
      <c r="AB16240" s="34">
        <v>159</v>
      </c>
      <c r="AC16240" s="34">
        <v>446</v>
      </c>
    </row>
    <row r="16241" spans="1:29" x14ac:dyDescent="0.2">
      <c r="A16241" s="34" t="s">
        <v>76734</v>
      </c>
      <c r="B16241" s="34">
        <v>395</v>
      </c>
      <c r="C16241" s="34">
        <v>638</v>
      </c>
      <c r="D16241" s="34">
        <v>554</v>
      </c>
      <c r="E16241" s="34">
        <v>807</v>
      </c>
      <c r="F16241" s="34">
        <v>621</v>
      </c>
      <c r="G16241" s="34">
        <v>728</v>
      </c>
      <c r="H16241" s="34">
        <v>656</v>
      </c>
      <c r="I16241" s="34">
        <v>685</v>
      </c>
      <c r="J16241" s="34">
        <v>588</v>
      </c>
      <c r="K16241" s="34">
        <v>757</v>
      </c>
      <c r="L16241" s="34">
        <v>491</v>
      </c>
      <c r="M16241" s="34">
        <v>659</v>
      </c>
      <c r="N16241" s="34">
        <v>493</v>
      </c>
      <c r="O16241" s="34">
        <v>659</v>
      </c>
      <c r="P16241" s="34">
        <v>534</v>
      </c>
      <c r="Q16241" s="34">
        <v>986</v>
      </c>
      <c r="R16241" s="34">
        <v>683</v>
      </c>
      <c r="S16241" s="34">
        <v>818</v>
      </c>
      <c r="T16241" s="34">
        <v>736</v>
      </c>
      <c r="U16241" s="34">
        <v>709</v>
      </c>
      <c r="V16241" s="34">
        <v>743</v>
      </c>
      <c r="W16241" s="34">
        <v>1022</v>
      </c>
      <c r="X16241" s="34">
        <v>854</v>
      </c>
      <c r="Y16241" s="34">
        <v>877</v>
      </c>
      <c r="Z16241" s="34">
        <v>625</v>
      </c>
      <c r="AA16241" s="34">
        <v>915</v>
      </c>
      <c r="AB16241" s="34">
        <v>814</v>
      </c>
      <c r="AC16241" s="34">
        <v>1133</v>
      </c>
    </row>
    <row r="16242" spans="1:29" x14ac:dyDescent="0.2">
      <c r="A16242" s="34" t="s">
        <v>76735</v>
      </c>
      <c r="B16242" s="34">
        <v>143</v>
      </c>
      <c r="C16242" s="34">
        <v>393</v>
      </c>
      <c r="D16242" s="34">
        <v>285</v>
      </c>
      <c r="E16242" s="34">
        <v>405</v>
      </c>
      <c r="F16242" s="34">
        <v>212</v>
      </c>
      <c r="G16242" s="34">
        <v>365</v>
      </c>
      <c r="H16242" s="34">
        <v>194</v>
      </c>
      <c r="I16242" s="34">
        <v>276</v>
      </c>
      <c r="J16242" s="34">
        <v>163</v>
      </c>
      <c r="K16242" s="34">
        <v>348</v>
      </c>
      <c r="L16242" s="34">
        <v>113</v>
      </c>
      <c r="M16242" s="34">
        <v>289</v>
      </c>
      <c r="N16242" s="34">
        <v>187</v>
      </c>
      <c r="O16242" s="34">
        <v>256</v>
      </c>
      <c r="P16242" s="34">
        <v>221</v>
      </c>
      <c r="Q16242" s="34">
        <v>378</v>
      </c>
      <c r="R16242" s="34">
        <v>210</v>
      </c>
      <c r="S16242" s="34">
        <v>490</v>
      </c>
      <c r="T16242" s="34">
        <v>120</v>
      </c>
      <c r="U16242" s="34">
        <v>284</v>
      </c>
      <c r="V16242" s="34">
        <v>231</v>
      </c>
      <c r="W16242" s="34">
        <v>301</v>
      </c>
      <c r="X16242" s="34">
        <v>292</v>
      </c>
      <c r="Y16242" s="34">
        <v>245</v>
      </c>
      <c r="Z16242" s="34">
        <v>237</v>
      </c>
      <c r="AA16242" s="34">
        <v>402</v>
      </c>
      <c r="AB16242" s="34">
        <v>143</v>
      </c>
      <c r="AC16242" s="34">
        <v>527</v>
      </c>
    </row>
    <row r="16243" spans="1:29" x14ac:dyDescent="0.2">
      <c r="A16243" s="34" t="s">
        <v>76736</v>
      </c>
      <c r="B16243" s="34">
        <v>182</v>
      </c>
      <c r="C16243" s="34">
        <v>267</v>
      </c>
      <c r="D16243" s="34">
        <v>214</v>
      </c>
      <c r="E16243" s="34">
        <v>285</v>
      </c>
      <c r="F16243" s="34">
        <v>201</v>
      </c>
      <c r="G16243" s="34">
        <v>253</v>
      </c>
      <c r="H16243" s="34">
        <v>244</v>
      </c>
      <c r="I16243" s="34">
        <v>261</v>
      </c>
      <c r="J16243" s="34">
        <v>163</v>
      </c>
      <c r="K16243" s="34">
        <v>298</v>
      </c>
      <c r="L16243" s="34">
        <v>137</v>
      </c>
      <c r="M16243" s="34">
        <v>251</v>
      </c>
      <c r="N16243" s="34">
        <v>178</v>
      </c>
      <c r="O16243" s="34">
        <v>246</v>
      </c>
      <c r="P16243" s="34">
        <v>198</v>
      </c>
      <c r="Q16243" s="34">
        <v>364</v>
      </c>
      <c r="R16243" s="34">
        <v>208</v>
      </c>
      <c r="S16243" s="34">
        <v>305</v>
      </c>
      <c r="T16243" s="34">
        <v>198</v>
      </c>
      <c r="U16243" s="34">
        <v>271</v>
      </c>
      <c r="V16243" s="34">
        <v>224</v>
      </c>
      <c r="W16243" s="34">
        <v>263</v>
      </c>
      <c r="X16243" s="34">
        <v>320</v>
      </c>
      <c r="Y16243" s="34">
        <v>271</v>
      </c>
      <c r="Z16243" s="34">
        <v>237</v>
      </c>
      <c r="AA16243" s="34">
        <v>286</v>
      </c>
      <c r="AB16243" s="34">
        <v>194</v>
      </c>
      <c r="AC16243" s="34">
        <v>319</v>
      </c>
    </row>
    <row r="16244" spans="1:29" x14ac:dyDescent="0.2">
      <c r="A16244" s="34" t="s">
        <v>76737</v>
      </c>
      <c r="B16244" s="34">
        <v>127</v>
      </c>
      <c r="C16244" s="34">
        <v>259</v>
      </c>
      <c r="D16244" s="34">
        <v>222</v>
      </c>
      <c r="E16244" s="34">
        <v>255</v>
      </c>
      <c r="F16244" s="34">
        <v>196</v>
      </c>
      <c r="G16244" s="34">
        <v>252</v>
      </c>
      <c r="H16244" s="34">
        <v>148</v>
      </c>
      <c r="I16244" s="34">
        <v>257</v>
      </c>
      <c r="J16244" s="34">
        <v>139</v>
      </c>
      <c r="K16244" s="34">
        <v>227</v>
      </c>
      <c r="L16244" s="34">
        <v>64</v>
      </c>
      <c r="M16244" s="34">
        <v>228</v>
      </c>
      <c r="N16244" s="34">
        <v>118</v>
      </c>
      <c r="O16244" s="34">
        <v>201</v>
      </c>
      <c r="P16244" s="34">
        <v>111</v>
      </c>
      <c r="Q16244" s="34">
        <v>222</v>
      </c>
      <c r="R16244" s="34">
        <v>174</v>
      </c>
      <c r="S16244" s="34">
        <v>247</v>
      </c>
      <c r="T16244" s="34">
        <v>106</v>
      </c>
      <c r="U16244" s="34">
        <v>151</v>
      </c>
      <c r="V16244" s="34">
        <v>193</v>
      </c>
      <c r="W16244" s="34">
        <v>185</v>
      </c>
      <c r="X16244" s="34">
        <v>212</v>
      </c>
      <c r="Y16244" s="34">
        <v>152</v>
      </c>
      <c r="Z16244" s="34">
        <v>174</v>
      </c>
      <c r="AA16244" s="34">
        <v>289</v>
      </c>
      <c r="AB16244" s="34">
        <v>119</v>
      </c>
      <c r="AC16244" s="34">
        <v>335</v>
      </c>
    </row>
    <row r="16245" spans="1:29" x14ac:dyDescent="0.2">
      <c r="A16245" s="34" t="s">
        <v>76738</v>
      </c>
      <c r="B16245" s="34">
        <v>195</v>
      </c>
      <c r="C16245" s="34">
        <v>287</v>
      </c>
      <c r="D16245" s="34">
        <v>265</v>
      </c>
      <c r="E16245" s="34">
        <v>362</v>
      </c>
      <c r="F16245" s="34">
        <v>235</v>
      </c>
      <c r="G16245" s="34">
        <v>278</v>
      </c>
      <c r="H16245" s="34">
        <v>237</v>
      </c>
      <c r="I16245" s="34">
        <v>277</v>
      </c>
      <c r="J16245" s="34">
        <v>180</v>
      </c>
      <c r="K16245" s="34">
        <v>384</v>
      </c>
      <c r="L16245" s="34">
        <v>197</v>
      </c>
      <c r="M16245" s="34">
        <v>223</v>
      </c>
      <c r="N16245" s="34">
        <v>187</v>
      </c>
      <c r="O16245" s="34">
        <v>274</v>
      </c>
      <c r="P16245" s="34">
        <v>203</v>
      </c>
      <c r="Q16245" s="34">
        <v>398</v>
      </c>
      <c r="R16245" s="34">
        <v>248</v>
      </c>
      <c r="S16245" s="34">
        <v>424</v>
      </c>
      <c r="T16245" s="34">
        <v>249</v>
      </c>
      <c r="U16245" s="34">
        <v>286</v>
      </c>
      <c r="V16245" s="34">
        <v>219</v>
      </c>
      <c r="W16245" s="34">
        <v>428</v>
      </c>
      <c r="X16245" s="34">
        <v>236</v>
      </c>
      <c r="Y16245" s="34">
        <v>314</v>
      </c>
      <c r="Z16245" s="34">
        <v>279</v>
      </c>
      <c r="AA16245" s="34">
        <v>447</v>
      </c>
      <c r="AB16245" s="34">
        <v>317</v>
      </c>
      <c r="AC16245" s="34">
        <v>484</v>
      </c>
    </row>
    <row r="16246" spans="1:29" x14ac:dyDescent="0.2">
      <c r="A16246" s="34" t="s">
        <v>76739</v>
      </c>
      <c r="B16246" s="34">
        <v>283</v>
      </c>
      <c r="C16246" s="34">
        <v>798</v>
      </c>
      <c r="D16246" s="34">
        <v>412</v>
      </c>
      <c r="E16246" s="34">
        <v>910</v>
      </c>
      <c r="F16246" s="34">
        <v>373</v>
      </c>
      <c r="G16246" s="34">
        <v>861</v>
      </c>
      <c r="H16246" s="34">
        <v>452</v>
      </c>
      <c r="I16246" s="34">
        <v>781</v>
      </c>
      <c r="J16246" s="34">
        <v>388</v>
      </c>
      <c r="K16246" s="34">
        <v>915</v>
      </c>
      <c r="L16246" s="34">
        <v>326</v>
      </c>
      <c r="M16246" s="34">
        <v>762</v>
      </c>
      <c r="N16246" s="34">
        <v>394</v>
      </c>
      <c r="O16246" s="34">
        <v>727</v>
      </c>
      <c r="P16246" s="34">
        <v>355</v>
      </c>
      <c r="Q16246" s="34">
        <v>1006</v>
      </c>
      <c r="R16246" s="34">
        <v>553</v>
      </c>
      <c r="S16246" s="34">
        <v>938</v>
      </c>
      <c r="T16246" s="34">
        <v>401</v>
      </c>
      <c r="U16246" s="34">
        <v>698</v>
      </c>
      <c r="V16246" s="34">
        <v>442</v>
      </c>
      <c r="W16246" s="34">
        <v>807</v>
      </c>
      <c r="X16246" s="34">
        <v>471</v>
      </c>
      <c r="Y16246" s="34">
        <v>876</v>
      </c>
      <c r="Z16246" s="34">
        <v>485</v>
      </c>
      <c r="AA16246" s="34">
        <v>917</v>
      </c>
      <c r="AB16246" s="34">
        <v>445</v>
      </c>
      <c r="AC16246" s="34">
        <v>1182</v>
      </c>
    </row>
    <row r="16247" spans="1:29" x14ac:dyDescent="0.2">
      <c r="A16247" s="34" t="s">
        <v>76740</v>
      </c>
      <c r="B16247" s="34">
        <v>96</v>
      </c>
      <c r="C16247" s="34">
        <v>169</v>
      </c>
      <c r="D16247" s="34">
        <v>167</v>
      </c>
      <c r="E16247" s="34">
        <v>195</v>
      </c>
      <c r="F16247" s="34">
        <v>160</v>
      </c>
      <c r="G16247" s="34">
        <v>150</v>
      </c>
      <c r="H16247" s="34">
        <v>161</v>
      </c>
      <c r="I16247" s="34">
        <v>207</v>
      </c>
      <c r="J16247" s="34">
        <v>117</v>
      </c>
      <c r="K16247" s="34">
        <v>210</v>
      </c>
      <c r="L16247" s="34">
        <v>79</v>
      </c>
      <c r="M16247" s="34">
        <v>130</v>
      </c>
      <c r="N16247" s="34">
        <v>148</v>
      </c>
      <c r="O16247" s="34">
        <v>130</v>
      </c>
      <c r="P16247" s="34">
        <v>119</v>
      </c>
      <c r="Q16247" s="34">
        <v>208</v>
      </c>
      <c r="R16247" s="34">
        <v>205</v>
      </c>
      <c r="S16247" s="34">
        <v>240</v>
      </c>
      <c r="T16247" s="34">
        <v>107</v>
      </c>
      <c r="U16247" s="34">
        <v>181</v>
      </c>
      <c r="V16247" s="34">
        <v>203</v>
      </c>
      <c r="W16247" s="34">
        <v>176</v>
      </c>
      <c r="X16247" s="34">
        <v>207</v>
      </c>
      <c r="Y16247" s="34">
        <v>145</v>
      </c>
      <c r="Z16247" s="34">
        <v>197</v>
      </c>
      <c r="AA16247" s="34">
        <v>242</v>
      </c>
      <c r="AB16247" s="34">
        <v>113</v>
      </c>
      <c r="AC16247" s="34">
        <v>249</v>
      </c>
    </row>
    <row r="16248" spans="1:29" x14ac:dyDescent="0.2">
      <c r="A16248" s="34" t="s">
        <v>76741</v>
      </c>
      <c r="B16248" s="34">
        <v>317</v>
      </c>
      <c r="C16248" s="34">
        <v>711</v>
      </c>
      <c r="D16248" s="34">
        <v>544</v>
      </c>
      <c r="E16248" s="34">
        <v>659</v>
      </c>
      <c r="F16248" s="34">
        <v>611</v>
      </c>
      <c r="G16248" s="34">
        <v>637</v>
      </c>
      <c r="H16248" s="34">
        <v>558</v>
      </c>
      <c r="I16248" s="34">
        <v>535</v>
      </c>
      <c r="J16248" s="34">
        <v>451</v>
      </c>
      <c r="K16248" s="34">
        <v>799</v>
      </c>
      <c r="L16248" s="34">
        <v>301</v>
      </c>
      <c r="M16248" s="34">
        <v>533</v>
      </c>
      <c r="N16248" s="34">
        <v>416</v>
      </c>
      <c r="O16248" s="34">
        <v>557</v>
      </c>
      <c r="P16248" s="34">
        <v>489</v>
      </c>
      <c r="Q16248" s="34">
        <v>874</v>
      </c>
      <c r="R16248" s="34">
        <v>533</v>
      </c>
      <c r="S16248" s="34">
        <v>902</v>
      </c>
      <c r="T16248" s="34">
        <v>421</v>
      </c>
      <c r="U16248" s="34">
        <v>620</v>
      </c>
      <c r="V16248" s="34">
        <v>540</v>
      </c>
      <c r="W16248" s="34">
        <v>721</v>
      </c>
      <c r="X16248" s="34">
        <v>629</v>
      </c>
      <c r="Y16248" s="34">
        <v>576</v>
      </c>
      <c r="Z16248" s="34">
        <v>639</v>
      </c>
      <c r="AA16248" s="34">
        <v>880</v>
      </c>
      <c r="AB16248" s="34">
        <v>475</v>
      </c>
      <c r="AC16248" s="34">
        <v>1089</v>
      </c>
    </row>
    <row r="16249" spans="1:29" x14ac:dyDescent="0.2">
      <c r="A16249" s="34" t="s">
        <v>76742</v>
      </c>
      <c r="B16249" s="34">
        <v>148</v>
      </c>
      <c r="C16249" s="34">
        <v>222</v>
      </c>
      <c r="D16249" s="34">
        <v>176</v>
      </c>
      <c r="E16249" s="34">
        <v>223</v>
      </c>
      <c r="F16249" s="34">
        <v>214</v>
      </c>
      <c r="G16249" s="34">
        <v>304</v>
      </c>
      <c r="H16249" s="34">
        <v>198</v>
      </c>
      <c r="I16249" s="34">
        <v>225</v>
      </c>
      <c r="J16249" s="34">
        <v>159</v>
      </c>
      <c r="K16249" s="34">
        <v>340</v>
      </c>
      <c r="L16249" s="34">
        <v>148</v>
      </c>
      <c r="M16249" s="34">
        <v>215</v>
      </c>
      <c r="N16249" s="34">
        <v>182</v>
      </c>
      <c r="O16249" s="34">
        <v>203</v>
      </c>
      <c r="P16249" s="34">
        <v>175</v>
      </c>
      <c r="Q16249" s="34">
        <v>312</v>
      </c>
      <c r="R16249" s="34">
        <v>208</v>
      </c>
      <c r="S16249" s="34">
        <v>311</v>
      </c>
      <c r="T16249" s="34">
        <v>222</v>
      </c>
      <c r="U16249" s="34">
        <v>230</v>
      </c>
      <c r="V16249" s="34">
        <v>202</v>
      </c>
      <c r="W16249" s="34">
        <v>273</v>
      </c>
      <c r="X16249" s="34">
        <v>246</v>
      </c>
      <c r="Y16249" s="34">
        <v>281</v>
      </c>
      <c r="Z16249" s="34">
        <v>250</v>
      </c>
      <c r="AA16249" s="34">
        <v>294</v>
      </c>
      <c r="AB16249" s="34">
        <v>207</v>
      </c>
      <c r="AC16249" s="34">
        <v>365</v>
      </c>
    </row>
    <row r="16250" spans="1:29" x14ac:dyDescent="0.2">
      <c r="A16250" s="34" t="s">
        <v>76743</v>
      </c>
      <c r="B16250" s="34">
        <v>127</v>
      </c>
      <c r="C16250" s="34">
        <v>210</v>
      </c>
      <c r="D16250" s="34">
        <v>183</v>
      </c>
      <c r="E16250" s="34">
        <v>258</v>
      </c>
      <c r="F16250" s="34">
        <v>165</v>
      </c>
      <c r="G16250" s="34">
        <v>229</v>
      </c>
      <c r="H16250" s="34">
        <v>201</v>
      </c>
      <c r="I16250" s="34">
        <v>189</v>
      </c>
      <c r="J16250" s="34">
        <v>136</v>
      </c>
      <c r="K16250" s="34">
        <v>195</v>
      </c>
      <c r="L16250" s="34">
        <v>131</v>
      </c>
      <c r="M16250" s="34">
        <v>189</v>
      </c>
      <c r="N16250" s="34">
        <v>154</v>
      </c>
      <c r="O16250" s="34">
        <v>206</v>
      </c>
      <c r="P16250" s="34">
        <v>170</v>
      </c>
      <c r="Q16250" s="34">
        <v>308</v>
      </c>
      <c r="R16250" s="34">
        <v>175</v>
      </c>
      <c r="S16250" s="34">
        <v>244</v>
      </c>
      <c r="T16250" s="34">
        <v>122</v>
      </c>
      <c r="U16250" s="34">
        <v>181</v>
      </c>
      <c r="V16250" s="34">
        <v>146</v>
      </c>
      <c r="W16250" s="34">
        <v>234</v>
      </c>
      <c r="X16250" s="34">
        <v>173</v>
      </c>
      <c r="Y16250" s="34">
        <v>205</v>
      </c>
      <c r="Z16250" s="34">
        <v>196</v>
      </c>
      <c r="AA16250" s="34">
        <v>226</v>
      </c>
      <c r="AB16250" s="34">
        <v>155</v>
      </c>
      <c r="AC16250" s="34">
        <v>347</v>
      </c>
    </row>
    <row r="16251" spans="1:29" x14ac:dyDescent="0.2">
      <c r="A16251" s="34" t="s">
        <v>76744</v>
      </c>
      <c r="B16251" s="34">
        <v>175</v>
      </c>
      <c r="C16251" s="34">
        <v>167</v>
      </c>
      <c r="D16251" s="34">
        <v>155</v>
      </c>
      <c r="E16251" s="34">
        <v>195</v>
      </c>
      <c r="F16251" s="34">
        <v>166</v>
      </c>
      <c r="G16251" s="34">
        <v>152</v>
      </c>
      <c r="H16251" s="34">
        <v>193</v>
      </c>
      <c r="I16251" s="34">
        <v>135</v>
      </c>
      <c r="J16251" s="34">
        <v>147</v>
      </c>
      <c r="K16251" s="34">
        <v>187</v>
      </c>
      <c r="L16251" s="34">
        <v>191</v>
      </c>
      <c r="M16251" s="34">
        <v>197</v>
      </c>
      <c r="N16251" s="34">
        <v>129</v>
      </c>
      <c r="O16251" s="34">
        <v>137</v>
      </c>
      <c r="P16251" s="34">
        <v>163</v>
      </c>
      <c r="Q16251" s="34">
        <v>281</v>
      </c>
      <c r="R16251" s="34">
        <v>211</v>
      </c>
      <c r="S16251" s="34">
        <v>229</v>
      </c>
      <c r="T16251" s="34">
        <v>221</v>
      </c>
      <c r="U16251" s="34">
        <v>230</v>
      </c>
      <c r="V16251" s="34">
        <v>186</v>
      </c>
      <c r="W16251" s="34">
        <v>301</v>
      </c>
      <c r="X16251" s="34">
        <v>195</v>
      </c>
      <c r="Y16251" s="34">
        <v>264</v>
      </c>
      <c r="Z16251" s="34">
        <v>181</v>
      </c>
      <c r="AA16251" s="34">
        <v>218</v>
      </c>
      <c r="AB16251" s="34">
        <v>231</v>
      </c>
      <c r="AC16251" s="34">
        <v>249</v>
      </c>
    </row>
    <row r="16252" spans="1:29" x14ac:dyDescent="0.2">
      <c r="A16252" s="34" t="s">
        <v>76745</v>
      </c>
      <c r="B16252" s="34">
        <v>227</v>
      </c>
      <c r="C16252" s="34">
        <v>338</v>
      </c>
      <c r="D16252" s="34">
        <v>385</v>
      </c>
      <c r="E16252" s="34">
        <v>404</v>
      </c>
      <c r="F16252" s="34">
        <v>381</v>
      </c>
      <c r="G16252" s="34">
        <v>427</v>
      </c>
      <c r="H16252" s="34">
        <v>295</v>
      </c>
      <c r="I16252" s="34">
        <v>408</v>
      </c>
      <c r="J16252" s="34">
        <v>270</v>
      </c>
      <c r="K16252" s="34">
        <v>364</v>
      </c>
      <c r="L16252" s="34">
        <v>237</v>
      </c>
      <c r="M16252" s="34">
        <v>289</v>
      </c>
      <c r="N16252" s="34">
        <v>263</v>
      </c>
      <c r="O16252" s="34">
        <v>294</v>
      </c>
      <c r="P16252" s="34">
        <v>315</v>
      </c>
      <c r="Q16252" s="34">
        <v>509</v>
      </c>
      <c r="R16252" s="34">
        <v>333</v>
      </c>
      <c r="S16252" s="34">
        <v>425</v>
      </c>
      <c r="T16252" s="34">
        <v>333</v>
      </c>
      <c r="U16252" s="34">
        <v>348</v>
      </c>
      <c r="V16252" s="34">
        <v>392</v>
      </c>
      <c r="W16252" s="34">
        <v>362</v>
      </c>
      <c r="X16252" s="34">
        <v>394</v>
      </c>
      <c r="Y16252" s="34">
        <v>369</v>
      </c>
      <c r="Z16252" s="34">
        <v>388</v>
      </c>
      <c r="AA16252" s="34">
        <v>477</v>
      </c>
      <c r="AB16252" s="34">
        <v>329</v>
      </c>
      <c r="AC16252" s="34">
        <v>572</v>
      </c>
    </row>
    <row r="16253" spans="1:29" x14ac:dyDescent="0.2">
      <c r="A16253" s="34" t="s">
        <v>76746</v>
      </c>
      <c r="B16253" s="34">
        <v>179</v>
      </c>
      <c r="C16253" s="34">
        <v>189</v>
      </c>
      <c r="D16253" s="34">
        <v>220</v>
      </c>
      <c r="E16253" s="34">
        <v>180</v>
      </c>
      <c r="F16253" s="34">
        <v>170</v>
      </c>
      <c r="G16253" s="34">
        <v>200</v>
      </c>
      <c r="H16253" s="34">
        <v>168</v>
      </c>
      <c r="I16253" s="34">
        <v>201</v>
      </c>
      <c r="J16253" s="34">
        <v>142</v>
      </c>
      <c r="K16253" s="34">
        <v>210</v>
      </c>
      <c r="L16253" s="34">
        <v>171</v>
      </c>
      <c r="M16253" s="34">
        <v>192</v>
      </c>
      <c r="N16253" s="34">
        <v>137</v>
      </c>
      <c r="O16253" s="34">
        <v>160</v>
      </c>
      <c r="P16253" s="34">
        <v>119</v>
      </c>
      <c r="Q16253" s="34">
        <v>229</v>
      </c>
      <c r="R16253" s="34">
        <v>223</v>
      </c>
      <c r="S16253" s="34">
        <v>213</v>
      </c>
      <c r="T16253" s="34">
        <v>167</v>
      </c>
      <c r="U16253" s="34">
        <v>162</v>
      </c>
      <c r="V16253" s="34">
        <v>233</v>
      </c>
      <c r="W16253" s="34">
        <v>256</v>
      </c>
      <c r="X16253" s="34">
        <v>226</v>
      </c>
      <c r="Y16253" s="34">
        <v>239</v>
      </c>
      <c r="Z16253" s="34">
        <v>220</v>
      </c>
      <c r="AA16253" s="34">
        <v>214</v>
      </c>
      <c r="AB16253" s="34">
        <v>232</v>
      </c>
      <c r="AC16253" s="34">
        <v>314</v>
      </c>
    </row>
    <row r="16254" spans="1:29" x14ac:dyDescent="0.2">
      <c r="A16254" s="34" t="s">
        <v>76747</v>
      </c>
      <c r="B16254" s="34">
        <v>189</v>
      </c>
      <c r="C16254" s="34">
        <v>315</v>
      </c>
      <c r="D16254" s="34">
        <v>262</v>
      </c>
      <c r="E16254" s="34">
        <v>257</v>
      </c>
      <c r="F16254" s="34">
        <v>265</v>
      </c>
      <c r="G16254" s="34">
        <v>280</v>
      </c>
      <c r="H16254" s="34">
        <v>218</v>
      </c>
      <c r="I16254" s="34">
        <v>270</v>
      </c>
      <c r="J16254" s="34">
        <v>226</v>
      </c>
      <c r="K16254" s="34">
        <v>233</v>
      </c>
      <c r="L16254" s="34">
        <v>158</v>
      </c>
      <c r="M16254" s="34">
        <v>235</v>
      </c>
      <c r="N16254" s="34">
        <v>205</v>
      </c>
      <c r="O16254" s="34">
        <v>222</v>
      </c>
      <c r="P16254" s="34">
        <v>212</v>
      </c>
      <c r="Q16254" s="34">
        <v>325</v>
      </c>
      <c r="R16254" s="34">
        <v>266</v>
      </c>
      <c r="S16254" s="34">
        <v>336</v>
      </c>
      <c r="T16254" s="34">
        <v>269</v>
      </c>
      <c r="U16254" s="34">
        <v>267</v>
      </c>
      <c r="V16254" s="34">
        <v>290</v>
      </c>
      <c r="W16254" s="34">
        <v>295</v>
      </c>
      <c r="X16254" s="34">
        <v>285</v>
      </c>
      <c r="Y16254" s="34">
        <v>274</v>
      </c>
      <c r="Z16254" s="34">
        <v>281</v>
      </c>
      <c r="AA16254" s="34">
        <v>363</v>
      </c>
      <c r="AB16254" s="34">
        <v>274</v>
      </c>
      <c r="AC16254" s="34">
        <v>428</v>
      </c>
    </row>
    <row r="16255" spans="1:29" x14ac:dyDescent="0.2">
      <c r="A16255" s="34" t="s">
        <v>76748</v>
      </c>
      <c r="B16255" s="34">
        <v>216</v>
      </c>
      <c r="C16255" s="34">
        <v>298</v>
      </c>
      <c r="D16255" s="34">
        <v>260</v>
      </c>
      <c r="E16255" s="34">
        <v>338</v>
      </c>
      <c r="F16255" s="34">
        <v>223</v>
      </c>
      <c r="G16255" s="34">
        <v>334</v>
      </c>
      <c r="H16255" s="34">
        <v>311</v>
      </c>
      <c r="I16255" s="34">
        <v>239</v>
      </c>
      <c r="J16255" s="34">
        <v>190</v>
      </c>
      <c r="K16255" s="34">
        <v>306</v>
      </c>
      <c r="L16255" s="34">
        <v>180</v>
      </c>
      <c r="M16255" s="34">
        <v>267</v>
      </c>
      <c r="N16255" s="34">
        <v>226</v>
      </c>
      <c r="O16255" s="34">
        <v>260</v>
      </c>
      <c r="P16255" s="34">
        <v>210</v>
      </c>
      <c r="Q16255" s="34">
        <v>333</v>
      </c>
      <c r="R16255" s="34">
        <v>307</v>
      </c>
      <c r="S16255" s="34">
        <v>299</v>
      </c>
      <c r="T16255" s="34">
        <v>237</v>
      </c>
      <c r="U16255" s="34">
        <v>295</v>
      </c>
      <c r="V16255" s="34">
        <v>283</v>
      </c>
      <c r="W16255" s="34">
        <v>299</v>
      </c>
      <c r="X16255" s="34">
        <v>335</v>
      </c>
      <c r="Y16255" s="34">
        <v>298</v>
      </c>
      <c r="Z16255" s="34">
        <v>242</v>
      </c>
      <c r="AA16255" s="34">
        <v>320</v>
      </c>
      <c r="AB16255" s="34">
        <v>258</v>
      </c>
      <c r="AC16255" s="34">
        <v>444</v>
      </c>
    </row>
    <row r="16256" spans="1:29" x14ac:dyDescent="0.2">
      <c r="A16256" s="34" t="s">
        <v>76749</v>
      </c>
      <c r="B16256" s="34">
        <v>379</v>
      </c>
      <c r="C16256" s="34">
        <v>430</v>
      </c>
      <c r="D16256" s="34">
        <v>334</v>
      </c>
      <c r="E16256" s="34">
        <v>538</v>
      </c>
      <c r="F16256" s="34">
        <v>324</v>
      </c>
      <c r="G16256" s="34">
        <v>494</v>
      </c>
      <c r="H16256" s="34">
        <v>271</v>
      </c>
      <c r="I16256" s="34">
        <v>515</v>
      </c>
      <c r="J16256" s="34">
        <v>230</v>
      </c>
      <c r="K16256" s="34">
        <v>510</v>
      </c>
      <c r="L16256" s="34">
        <v>158</v>
      </c>
      <c r="M16256" s="34">
        <v>473</v>
      </c>
      <c r="N16256" s="34">
        <v>240</v>
      </c>
      <c r="O16256" s="34">
        <v>413</v>
      </c>
      <c r="P16256" s="34">
        <v>272</v>
      </c>
      <c r="Q16256" s="34">
        <v>520</v>
      </c>
      <c r="R16256" s="34">
        <v>313</v>
      </c>
      <c r="S16256" s="34">
        <v>618</v>
      </c>
      <c r="T16256" s="34">
        <v>226</v>
      </c>
      <c r="U16256" s="34">
        <v>448</v>
      </c>
      <c r="V16256" s="34">
        <v>265</v>
      </c>
      <c r="W16256" s="34">
        <v>519</v>
      </c>
      <c r="X16256" s="34">
        <v>348</v>
      </c>
      <c r="Y16256" s="34">
        <v>352</v>
      </c>
      <c r="Z16256" s="34">
        <v>283</v>
      </c>
      <c r="AA16256" s="34">
        <v>565</v>
      </c>
      <c r="AB16256" s="34">
        <v>283</v>
      </c>
      <c r="AC16256" s="34">
        <v>653</v>
      </c>
    </row>
    <row r="16257" spans="1:29" x14ac:dyDescent="0.2">
      <c r="A16257" s="34" t="s">
        <v>76750</v>
      </c>
      <c r="B16257" s="34">
        <v>151</v>
      </c>
      <c r="C16257" s="34">
        <v>159</v>
      </c>
      <c r="D16257" s="34">
        <v>197</v>
      </c>
      <c r="E16257" s="34">
        <v>230</v>
      </c>
      <c r="F16257" s="34">
        <v>126</v>
      </c>
      <c r="G16257" s="34">
        <v>144</v>
      </c>
      <c r="H16257" s="34">
        <v>138</v>
      </c>
      <c r="I16257" s="34">
        <v>162</v>
      </c>
      <c r="J16257" s="34">
        <v>150</v>
      </c>
      <c r="K16257" s="34">
        <v>212</v>
      </c>
      <c r="L16257" s="34">
        <v>121</v>
      </c>
      <c r="M16257" s="34">
        <v>193</v>
      </c>
      <c r="N16257" s="34">
        <v>134</v>
      </c>
      <c r="O16257" s="34">
        <v>166</v>
      </c>
      <c r="P16257" s="34">
        <v>106</v>
      </c>
      <c r="Q16257" s="34">
        <v>201</v>
      </c>
      <c r="R16257" s="34">
        <v>210</v>
      </c>
      <c r="S16257" s="34">
        <v>241</v>
      </c>
      <c r="T16257" s="34">
        <v>200</v>
      </c>
      <c r="U16257" s="34">
        <v>166</v>
      </c>
      <c r="V16257" s="34">
        <v>182</v>
      </c>
      <c r="W16257" s="34">
        <v>196</v>
      </c>
      <c r="X16257" s="34">
        <v>180</v>
      </c>
      <c r="Y16257" s="34">
        <v>216</v>
      </c>
      <c r="Z16257" s="34">
        <v>213</v>
      </c>
      <c r="AA16257" s="34">
        <v>299</v>
      </c>
      <c r="AB16257" s="34">
        <v>195</v>
      </c>
      <c r="AC16257" s="34">
        <v>340</v>
      </c>
    </row>
    <row r="16258" spans="1:29" x14ac:dyDescent="0.2">
      <c r="A16258" s="34" t="s">
        <v>76751</v>
      </c>
      <c r="B16258" s="34">
        <v>232</v>
      </c>
      <c r="C16258" s="34">
        <v>275</v>
      </c>
      <c r="D16258" s="34">
        <v>299</v>
      </c>
      <c r="E16258" s="34">
        <v>330</v>
      </c>
      <c r="F16258" s="34">
        <v>365</v>
      </c>
      <c r="G16258" s="34">
        <v>278</v>
      </c>
      <c r="H16258" s="34">
        <v>286</v>
      </c>
      <c r="I16258" s="34">
        <v>285</v>
      </c>
      <c r="J16258" s="34">
        <v>231</v>
      </c>
      <c r="K16258" s="34">
        <v>328</v>
      </c>
      <c r="L16258" s="34">
        <v>219</v>
      </c>
      <c r="M16258" s="34">
        <v>279</v>
      </c>
      <c r="N16258" s="34">
        <v>254</v>
      </c>
      <c r="O16258" s="34">
        <v>272</v>
      </c>
      <c r="P16258" s="34">
        <v>303</v>
      </c>
      <c r="Q16258" s="34">
        <v>461</v>
      </c>
      <c r="R16258" s="34">
        <v>380</v>
      </c>
      <c r="S16258" s="34">
        <v>386</v>
      </c>
      <c r="T16258" s="34">
        <v>271</v>
      </c>
      <c r="U16258" s="34">
        <v>335</v>
      </c>
      <c r="V16258" s="34">
        <v>419</v>
      </c>
      <c r="W16258" s="34">
        <v>376</v>
      </c>
      <c r="X16258" s="34">
        <v>328</v>
      </c>
      <c r="Y16258" s="34">
        <v>322</v>
      </c>
      <c r="Z16258" s="34">
        <v>343</v>
      </c>
      <c r="AA16258" s="34">
        <v>357</v>
      </c>
      <c r="AB16258" s="34">
        <v>363</v>
      </c>
      <c r="AC16258" s="34">
        <v>547</v>
      </c>
    </row>
    <row r="16259" spans="1:29" x14ac:dyDescent="0.2">
      <c r="A16259" s="34" t="s">
        <v>76752</v>
      </c>
      <c r="B16259" s="34">
        <v>171</v>
      </c>
      <c r="C16259" s="34">
        <v>214</v>
      </c>
      <c r="D16259" s="34">
        <v>301</v>
      </c>
      <c r="E16259" s="34">
        <v>242</v>
      </c>
      <c r="F16259" s="34">
        <v>258</v>
      </c>
      <c r="G16259" s="34">
        <v>237</v>
      </c>
      <c r="H16259" s="34">
        <v>220</v>
      </c>
      <c r="I16259" s="34">
        <v>155</v>
      </c>
      <c r="J16259" s="34">
        <v>195</v>
      </c>
      <c r="K16259" s="34">
        <v>197</v>
      </c>
      <c r="L16259" s="34">
        <v>155</v>
      </c>
      <c r="M16259" s="34">
        <v>207</v>
      </c>
      <c r="N16259" s="34">
        <v>183</v>
      </c>
      <c r="O16259" s="34">
        <v>180</v>
      </c>
      <c r="P16259" s="34">
        <v>191</v>
      </c>
      <c r="Q16259" s="34">
        <v>243</v>
      </c>
      <c r="R16259" s="34">
        <v>276</v>
      </c>
      <c r="S16259" s="34">
        <v>272</v>
      </c>
      <c r="T16259" s="34">
        <v>207</v>
      </c>
      <c r="U16259" s="34">
        <v>247</v>
      </c>
      <c r="V16259" s="34">
        <v>278</v>
      </c>
      <c r="W16259" s="34">
        <v>203</v>
      </c>
      <c r="X16259" s="34">
        <v>317</v>
      </c>
      <c r="Y16259" s="34">
        <v>205</v>
      </c>
      <c r="Z16259" s="34">
        <v>305</v>
      </c>
      <c r="AA16259" s="34">
        <v>279</v>
      </c>
      <c r="AB16259" s="34">
        <v>256</v>
      </c>
      <c r="AC16259" s="34">
        <v>381</v>
      </c>
    </row>
    <row r="16260" spans="1:29" x14ac:dyDescent="0.2">
      <c r="A16260" s="34" t="s">
        <v>76753</v>
      </c>
      <c r="B16260" s="34">
        <v>786</v>
      </c>
      <c r="C16260" s="34">
        <v>714</v>
      </c>
      <c r="D16260" s="34">
        <v>839</v>
      </c>
      <c r="E16260" s="34">
        <v>767</v>
      </c>
      <c r="F16260" s="34">
        <v>827</v>
      </c>
      <c r="G16260" s="34">
        <v>579</v>
      </c>
      <c r="H16260" s="34">
        <v>761</v>
      </c>
      <c r="I16260" s="34">
        <v>657</v>
      </c>
      <c r="J16260" s="34">
        <v>730</v>
      </c>
      <c r="K16260" s="34">
        <v>653</v>
      </c>
      <c r="L16260" s="34">
        <v>527</v>
      </c>
      <c r="M16260" s="34">
        <v>649</v>
      </c>
      <c r="N16260" s="34">
        <v>633</v>
      </c>
      <c r="O16260" s="34">
        <v>555</v>
      </c>
      <c r="P16260" s="34">
        <v>709</v>
      </c>
      <c r="Q16260" s="34">
        <v>954</v>
      </c>
      <c r="R16260" s="34">
        <v>947</v>
      </c>
      <c r="S16260" s="34">
        <v>754</v>
      </c>
      <c r="T16260" s="34">
        <v>757</v>
      </c>
      <c r="U16260" s="34">
        <v>652</v>
      </c>
      <c r="V16260" s="34">
        <v>832</v>
      </c>
      <c r="W16260" s="34">
        <v>873</v>
      </c>
      <c r="X16260" s="34">
        <v>1009</v>
      </c>
      <c r="Y16260" s="34">
        <v>808</v>
      </c>
      <c r="Z16260" s="34">
        <v>866</v>
      </c>
      <c r="AA16260" s="34">
        <v>881</v>
      </c>
      <c r="AB16260" s="34">
        <v>901</v>
      </c>
      <c r="AC16260" s="34">
        <v>1192</v>
      </c>
    </row>
    <row r="16261" spans="1:29" x14ac:dyDescent="0.2">
      <c r="A16261" s="34" t="s">
        <v>76754</v>
      </c>
      <c r="B16261" s="34">
        <v>240</v>
      </c>
      <c r="C16261" s="34">
        <v>377</v>
      </c>
      <c r="D16261" s="34">
        <v>345</v>
      </c>
      <c r="E16261" s="34">
        <v>415</v>
      </c>
      <c r="F16261" s="34">
        <v>291</v>
      </c>
      <c r="G16261" s="34">
        <v>350</v>
      </c>
      <c r="H16261" s="34">
        <v>273</v>
      </c>
      <c r="I16261" s="34">
        <v>348</v>
      </c>
      <c r="J16261" s="34">
        <v>230</v>
      </c>
      <c r="K16261" s="34">
        <v>403</v>
      </c>
      <c r="L16261" s="34">
        <v>162</v>
      </c>
      <c r="M16261" s="34">
        <v>299</v>
      </c>
      <c r="N16261" s="34">
        <v>205</v>
      </c>
      <c r="O16261" s="34">
        <v>279</v>
      </c>
      <c r="P16261" s="34">
        <v>222</v>
      </c>
      <c r="Q16261" s="34">
        <v>364</v>
      </c>
      <c r="R16261" s="34">
        <v>279</v>
      </c>
      <c r="S16261" s="34">
        <v>483</v>
      </c>
      <c r="T16261" s="34">
        <v>199</v>
      </c>
      <c r="U16261" s="34">
        <v>274</v>
      </c>
      <c r="V16261" s="34">
        <v>295</v>
      </c>
      <c r="W16261" s="34">
        <v>372</v>
      </c>
      <c r="X16261" s="34">
        <v>340</v>
      </c>
      <c r="Y16261" s="34">
        <v>300</v>
      </c>
      <c r="Z16261" s="34">
        <v>321</v>
      </c>
      <c r="AA16261" s="34">
        <v>437</v>
      </c>
      <c r="AB16261" s="34">
        <v>246</v>
      </c>
      <c r="AC16261" s="34">
        <v>640</v>
      </c>
    </row>
    <row r="16262" spans="1:29" x14ac:dyDescent="0.2">
      <c r="A16262" s="34" t="s">
        <v>76755</v>
      </c>
      <c r="B16262" s="34">
        <v>251</v>
      </c>
      <c r="C16262" s="34">
        <v>326</v>
      </c>
      <c r="D16262" s="34">
        <v>356</v>
      </c>
      <c r="E16262" s="34">
        <v>373</v>
      </c>
      <c r="F16262" s="34">
        <v>392</v>
      </c>
      <c r="G16262" s="34">
        <v>345</v>
      </c>
      <c r="H16262" s="34">
        <v>406</v>
      </c>
      <c r="I16262" s="34">
        <v>378</v>
      </c>
      <c r="J16262" s="34">
        <v>337</v>
      </c>
      <c r="K16262" s="34">
        <v>363</v>
      </c>
      <c r="L16262" s="34">
        <v>346</v>
      </c>
      <c r="M16262" s="34">
        <v>330</v>
      </c>
      <c r="N16262" s="34">
        <v>329</v>
      </c>
      <c r="O16262" s="34">
        <v>320</v>
      </c>
      <c r="P16262" s="34">
        <v>373</v>
      </c>
      <c r="Q16262" s="34">
        <v>570</v>
      </c>
      <c r="R16262" s="34">
        <v>457</v>
      </c>
      <c r="S16262" s="34">
        <v>491</v>
      </c>
      <c r="T16262" s="34">
        <v>489</v>
      </c>
      <c r="U16262" s="34">
        <v>426</v>
      </c>
      <c r="V16262" s="34">
        <v>442</v>
      </c>
      <c r="W16262" s="34">
        <v>520</v>
      </c>
      <c r="X16262" s="34">
        <v>444</v>
      </c>
      <c r="Y16262" s="34">
        <v>525</v>
      </c>
      <c r="Z16262" s="34">
        <v>387</v>
      </c>
      <c r="AA16262" s="34">
        <v>490</v>
      </c>
      <c r="AB16262" s="34">
        <v>455</v>
      </c>
      <c r="AC16262" s="34">
        <v>661</v>
      </c>
    </row>
    <row r="16263" spans="1:29" x14ac:dyDescent="0.2">
      <c r="A16263" s="34" t="s">
        <v>76756</v>
      </c>
      <c r="B16263" s="34">
        <v>267</v>
      </c>
      <c r="C16263" s="34">
        <v>375</v>
      </c>
      <c r="D16263" s="34">
        <v>318</v>
      </c>
      <c r="E16263" s="34">
        <v>419</v>
      </c>
      <c r="F16263" s="34">
        <v>354</v>
      </c>
      <c r="G16263" s="34">
        <v>490</v>
      </c>
      <c r="H16263" s="34">
        <v>374</v>
      </c>
      <c r="I16263" s="34">
        <v>335</v>
      </c>
      <c r="J16263" s="34">
        <v>347</v>
      </c>
      <c r="K16263" s="34">
        <v>456</v>
      </c>
      <c r="L16263" s="34">
        <v>292</v>
      </c>
      <c r="M16263" s="34">
        <v>345</v>
      </c>
      <c r="N16263" s="34">
        <v>310</v>
      </c>
      <c r="O16263" s="34">
        <v>301</v>
      </c>
      <c r="P16263" s="34">
        <v>313</v>
      </c>
      <c r="Q16263" s="34">
        <v>523</v>
      </c>
      <c r="R16263" s="34">
        <v>443</v>
      </c>
      <c r="S16263" s="34">
        <v>453</v>
      </c>
      <c r="T16263" s="34">
        <v>389</v>
      </c>
      <c r="U16263" s="34">
        <v>418</v>
      </c>
      <c r="V16263" s="34">
        <v>393</v>
      </c>
      <c r="W16263" s="34">
        <v>523</v>
      </c>
      <c r="X16263" s="34">
        <v>449</v>
      </c>
      <c r="Y16263" s="34">
        <v>503</v>
      </c>
      <c r="Z16263" s="34">
        <v>392</v>
      </c>
      <c r="AA16263" s="34">
        <v>484</v>
      </c>
      <c r="AB16263" s="34">
        <v>441</v>
      </c>
      <c r="AC16263" s="34">
        <v>637</v>
      </c>
    </row>
    <row r="16264" spans="1:29" x14ac:dyDescent="0.2">
      <c r="A16264" s="34" t="s">
        <v>76757</v>
      </c>
      <c r="B16264" s="34">
        <v>129</v>
      </c>
      <c r="C16264" s="34">
        <v>181</v>
      </c>
      <c r="D16264" s="34">
        <v>227</v>
      </c>
      <c r="E16264" s="34">
        <v>221</v>
      </c>
      <c r="F16264" s="34">
        <v>248</v>
      </c>
      <c r="G16264" s="34">
        <v>180</v>
      </c>
      <c r="H16264" s="34">
        <v>226</v>
      </c>
      <c r="I16264" s="34">
        <v>159</v>
      </c>
      <c r="J16264" s="34">
        <v>227</v>
      </c>
      <c r="K16264" s="34">
        <v>245</v>
      </c>
      <c r="L16264" s="34">
        <v>166</v>
      </c>
      <c r="M16264" s="34">
        <v>209</v>
      </c>
      <c r="N16264" s="34">
        <v>162</v>
      </c>
      <c r="O16264" s="34">
        <v>164</v>
      </c>
      <c r="P16264" s="34">
        <v>185</v>
      </c>
      <c r="Q16264" s="34">
        <v>282</v>
      </c>
      <c r="R16264" s="34">
        <v>253</v>
      </c>
      <c r="S16264" s="34">
        <v>210</v>
      </c>
      <c r="T16264" s="34">
        <v>191</v>
      </c>
      <c r="U16264" s="34">
        <v>218</v>
      </c>
      <c r="V16264" s="34">
        <v>237</v>
      </c>
      <c r="W16264" s="34">
        <v>229</v>
      </c>
      <c r="X16264" s="34">
        <v>239</v>
      </c>
      <c r="Y16264" s="34">
        <v>246</v>
      </c>
      <c r="Z16264" s="34">
        <v>220</v>
      </c>
      <c r="AA16264" s="34">
        <v>277</v>
      </c>
      <c r="AB16264" s="34">
        <v>249</v>
      </c>
      <c r="AC16264" s="34">
        <v>379</v>
      </c>
    </row>
    <row r="16265" spans="1:29" x14ac:dyDescent="0.2">
      <c r="A16265" s="34" t="s">
        <v>76758</v>
      </c>
      <c r="B16265" s="34">
        <v>282</v>
      </c>
      <c r="C16265" s="34">
        <v>278</v>
      </c>
      <c r="D16265" s="34">
        <v>259</v>
      </c>
      <c r="E16265" s="34">
        <v>325</v>
      </c>
      <c r="F16265" s="34">
        <v>213</v>
      </c>
      <c r="G16265" s="34">
        <v>278</v>
      </c>
      <c r="H16265" s="34">
        <v>226</v>
      </c>
      <c r="I16265" s="34">
        <v>293</v>
      </c>
      <c r="J16265" s="34">
        <v>269</v>
      </c>
      <c r="K16265" s="34">
        <v>288</v>
      </c>
      <c r="L16265" s="34">
        <v>248</v>
      </c>
      <c r="M16265" s="34">
        <v>241</v>
      </c>
      <c r="N16265" s="34">
        <v>197</v>
      </c>
      <c r="O16265" s="34">
        <v>247</v>
      </c>
      <c r="P16265" s="34">
        <v>248</v>
      </c>
      <c r="Q16265" s="34">
        <v>340</v>
      </c>
      <c r="R16265" s="34">
        <v>323</v>
      </c>
      <c r="S16265" s="34">
        <v>391</v>
      </c>
      <c r="T16265" s="34">
        <v>294</v>
      </c>
      <c r="U16265" s="34">
        <v>319</v>
      </c>
      <c r="V16265" s="34">
        <v>363</v>
      </c>
      <c r="W16265" s="34">
        <v>418</v>
      </c>
      <c r="X16265" s="34">
        <v>368</v>
      </c>
      <c r="Y16265" s="34">
        <v>377</v>
      </c>
      <c r="Z16265" s="34">
        <v>325</v>
      </c>
      <c r="AA16265" s="34">
        <v>319</v>
      </c>
      <c r="AB16265" s="34">
        <v>335</v>
      </c>
      <c r="AC16265" s="34">
        <v>442</v>
      </c>
    </row>
    <row r="16266" spans="1:29" x14ac:dyDescent="0.2">
      <c r="A16266" s="34" t="s">
        <v>76759</v>
      </c>
      <c r="B16266" s="34">
        <v>142</v>
      </c>
      <c r="C16266" s="34">
        <v>340</v>
      </c>
      <c r="D16266" s="34">
        <v>374</v>
      </c>
      <c r="E16266" s="34">
        <v>313</v>
      </c>
      <c r="F16266" s="34">
        <v>246</v>
      </c>
      <c r="G16266" s="34">
        <v>356</v>
      </c>
      <c r="H16266" s="34">
        <v>171</v>
      </c>
      <c r="I16266" s="34">
        <v>236</v>
      </c>
      <c r="J16266" s="34">
        <v>162</v>
      </c>
      <c r="K16266" s="34">
        <v>310</v>
      </c>
      <c r="L16266" s="34">
        <v>77</v>
      </c>
      <c r="M16266" s="34">
        <v>214</v>
      </c>
      <c r="N16266" s="34">
        <v>186</v>
      </c>
      <c r="O16266" s="34">
        <v>208</v>
      </c>
      <c r="P16266" s="34">
        <v>173</v>
      </c>
      <c r="Q16266" s="34">
        <v>268</v>
      </c>
      <c r="R16266" s="34">
        <v>194</v>
      </c>
      <c r="S16266" s="34">
        <v>439</v>
      </c>
      <c r="T16266" s="34">
        <v>112</v>
      </c>
      <c r="U16266" s="34">
        <v>210</v>
      </c>
      <c r="V16266" s="34">
        <v>233</v>
      </c>
      <c r="W16266" s="34">
        <v>230</v>
      </c>
      <c r="X16266" s="34">
        <v>335</v>
      </c>
      <c r="Y16266" s="34">
        <v>154</v>
      </c>
      <c r="Z16266" s="34">
        <v>280</v>
      </c>
      <c r="AA16266" s="34">
        <v>336</v>
      </c>
      <c r="AB16266" s="34">
        <v>137</v>
      </c>
      <c r="AC16266" s="34">
        <v>420</v>
      </c>
    </row>
    <row r="16267" spans="1:29" x14ac:dyDescent="0.2">
      <c r="A16267" s="34" t="s">
        <v>76760</v>
      </c>
      <c r="B16267" s="34">
        <v>175</v>
      </c>
      <c r="C16267" s="34">
        <v>292</v>
      </c>
      <c r="D16267" s="34">
        <v>212</v>
      </c>
      <c r="E16267" s="34">
        <v>401</v>
      </c>
      <c r="F16267" s="34">
        <v>231</v>
      </c>
      <c r="G16267" s="34">
        <v>372</v>
      </c>
      <c r="H16267" s="34">
        <v>192</v>
      </c>
      <c r="I16267" s="34">
        <v>302</v>
      </c>
      <c r="J16267" s="34">
        <v>201</v>
      </c>
      <c r="K16267" s="34">
        <v>321</v>
      </c>
      <c r="L16267" s="34">
        <v>169</v>
      </c>
      <c r="M16267" s="34">
        <v>336</v>
      </c>
      <c r="N16267" s="34">
        <v>163</v>
      </c>
      <c r="O16267" s="34">
        <v>285</v>
      </c>
      <c r="P16267" s="34">
        <v>164</v>
      </c>
      <c r="Q16267" s="34">
        <v>382</v>
      </c>
      <c r="R16267" s="34">
        <v>215</v>
      </c>
      <c r="S16267" s="34">
        <v>373</v>
      </c>
      <c r="T16267" s="34">
        <v>227</v>
      </c>
      <c r="U16267" s="34">
        <v>311</v>
      </c>
      <c r="V16267" s="34">
        <v>221</v>
      </c>
      <c r="W16267" s="34">
        <v>394</v>
      </c>
      <c r="X16267" s="34">
        <v>263</v>
      </c>
      <c r="Y16267" s="34">
        <v>346</v>
      </c>
      <c r="Z16267" s="34">
        <v>232</v>
      </c>
      <c r="AA16267" s="34">
        <v>412</v>
      </c>
      <c r="AB16267" s="34">
        <v>283</v>
      </c>
      <c r="AC16267" s="34">
        <v>467</v>
      </c>
    </row>
    <row r="16268" spans="1:29" x14ac:dyDescent="0.2">
      <c r="A16268" s="34" t="s">
        <v>76761</v>
      </c>
      <c r="B16268" s="34">
        <v>150</v>
      </c>
      <c r="C16268" s="34">
        <v>182</v>
      </c>
      <c r="D16268" s="34">
        <v>208</v>
      </c>
      <c r="E16268" s="34">
        <v>194</v>
      </c>
      <c r="F16268" s="34">
        <v>200</v>
      </c>
      <c r="G16268" s="34">
        <v>175</v>
      </c>
      <c r="H16268" s="34">
        <v>169</v>
      </c>
      <c r="I16268" s="34">
        <v>174</v>
      </c>
      <c r="J16268" s="34">
        <v>154</v>
      </c>
      <c r="K16268" s="34">
        <v>197</v>
      </c>
      <c r="L16268" s="34">
        <v>153</v>
      </c>
      <c r="M16268" s="34">
        <v>197</v>
      </c>
      <c r="N16268" s="34">
        <v>191</v>
      </c>
      <c r="O16268" s="34">
        <v>161</v>
      </c>
      <c r="P16268" s="34">
        <v>176</v>
      </c>
      <c r="Q16268" s="34">
        <v>214</v>
      </c>
      <c r="R16268" s="34">
        <v>225</v>
      </c>
      <c r="S16268" s="34">
        <v>256</v>
      </c>
      <c r="T16268" s="34">
        <v>205</v>
      </c>
      <c r="U16268" s="34">
        <v>199</v>
      </c>
      <c r="V16268" s="34">
        <v>230</v>
      </c>
      <c r="W16268" s="34">
        <v>271</v>
      </c>
      <c r="X16268" s="34">
        <v>273</v>
      </c>
      <c r="Y16268" s="34">
        <v>209</v>
      </c>
      <c r="Z16268" s="34">
        <v>247</v>
      </c>
      <c r="AA16268" s="34">
        <v>220</v>
      </c>
      <c r="AB16268" s="34">
        <v>342</v>
      </c>
      <c r="AC16268" s="34">
        <v>318</v>
      </c>
    </row>
    <row r="16269" spans="1:29" x14ac:dyDescent="0.2">
      <c r="A16269" s="34" t="s">
        <v>76762</v>
      </c>
      <c r="B16269" s="34">
        <v>241</v>
      </c>
      <c r="C16269" s="34">
        <v>330</v>
      </c>
      <c r="D16269" s="34">
        <v>315</v>
      </c>
      <c r="E16269" s="34">
        <v>347</v>
      </c>
      <c r="F16269" s="34">
        <v>301</v>
      </c>
      <c r="G16269" s="34">
        <v>364</v>
      </c>
      <c r="H16269" s="34">
        <v>250</v>
      </c>
      <c r="I16269" s="34">
        <v>281</v>
      </c>
      <c r="J16269" s="34">
        <v>219</v>
      </c>
      <c r="K16269" s="34">
        <v>379</v>
      </c>
      <c r="L16269" s="34">
        <v>149</v>
      </c>
      <c r="M16269" s="34">
        <v>320</v>
      </c>
      <c r="N16269" s="34">
        <v>203</v>
      </c>
      <c r="O16269" s="34">
        <v>294</v>
      </c>
      <c r="P16269" s="34">
        <v>223</v>
      </c>
      <c r="Q16269" s="34">
        <v>379</v>
      </c>
      <c r="R16269" s="34">
        <v>253</v>
      </c>
      <c r="S16269" s="34">
        <v>417</v>
      </c>
      <c r="T16269" s="34">
        <v>182</v>
      </c>
      <c r="U16269" s="34">
        <v>289</v>
      </c>
      <c r="V16269" s="34">
        <v>310</v>
      </c>
      <c r="W16269" s="34">
        <v>318</v>
      </c>
      <c r="X16269" s="34">
        <v>359</v>
      </c>
      <c r="Y16269" s="34">
        <v>241</v>
      </c>
      <c r="Z16269" s="34">
        <v>275</v>
      </c>
      <c r="AA16269" s="34">
        <v>405</v>
      </c>
      <c r="AB16269" s="34">
        <v>245</v>
      </c>
      <c r="AC16269" s="34">
        <v>550</v>
      </c>
    </row>
    <row r="16270" spans="1:29" x14ac:dyDescent="0.2">
      <c r="A16270" s="34" t="s">
        <v>76763</v>
      </c>
      <c r="B16270" s="34">
        <v>283</v>
      </c>
      <c r="C16270" s="34">
        <v>298</v>
      </c>
      <c r="D16270" s="34">
        <v>244</v>
      </c>
      <c r="E16270" s="34">
        <v>256</v>
      </c>
      <c r="F16270" s="34">
        <v>249</v>
      </c>
      <c r="G16270" s="34">
        <v>266</v>
      </c>
      <c r="H16270" s="34">
        <v>246</v>
      </c>
      <c r="I16270" s="34">
        <v>267</v>
      </c>
      <c r="J16270" s="34">
        <v>264</v>
      </c>
      <c r="K16270" s="34">
        <v>255</v>
      </c>
      <c r="L16270" s="34">
        <v>243</v>
      </c>
      <c r="M16270" s="34">
        <v>268</v>
      </c>
      <c r="N16270" s="34">
        <v>227</v>
      </c>
      <c r="O16270" s="34">
        <v>303</v>
      </c>
      <c r="P16270" s="34">
        <v>201</v>
      </c>
      <c r="Q16270" s="34">
        <v>393</v>
      </c>
      <c r="R16270" s="34">
        <v>358</v>
      </c>
      <c r="S16270" s="34">
        <v>328</v>
      </c>
      <c r="T16270" s="34">
        <v>283</v>
      </c>
      <c r="U16270" s="34">
        <v>273</v>
      </c>
      <c r="V16270" s="34">
        <v>384</v>
      </c>
      <c r="W16270" s="34">
        <v>357</v>
      </c>
      <c r="X16270" s="34">
        <v>329</v>
      </c>
      <c r="Y16270" s="34">
        <v>354</v>
      </c>
      <c r="Z16270" s="34">
        <v>301</v>
      </c>
      <c r="AA16270" s="34">
        <v>329</v>
      </c>
      <c r="AB16270" s="34">
        <v>338</v>
      </c>
      <c r="AC16270" s="34">
        <v>428</v>
      </c>
    </row>
    <row r="16271" spans="1:29" x14ac:dyDescent="0.2">
      <c r="A16271" s="34" t="s">
        <v>76764</v>
      </c>
      <c r="B16271" s="34">
        <v>118</v>
      </c>
      <c r="C16271" s="34">
        <v>274</v>
      </c>
      <c r="D16271" s="34">
        <v>249</v>
      </c>
      <c r="E16271" s="34">
        <v>282</v>
      </c>
      <c r="F16271" s="34">
        <v>164</v>
      </c>
      <c r="G16271" s="34">
        <v>293</v>
      </c>
      <c r="H16271" s="34">
        <v>123</v>
      </c>
      <c r="I16271" s="34">
        <v>222</v>
      </c>
      <c r="J16271" s="34">
        <v>97</v>
      </c>
      <c r="K16271" s="34">
        <v>259</v>
      </c>
      <c r="L16271" s="34">
        <v>54</v>
      </c>
      <c r="M16271" s="34">
        <v>188</v>
      </c>
      <c r="N16271" s="34">
        <v>135</v>
      </c>
      <c r="O16271" s="34">
        <v>189</v>
      </c>
      <c r="P16271" s="34">
        <v>135</v>
      </c>
      <c r="Q16271" s="34">
        <v>198</v>
      </c>
      <c r="R16271" s="34">
        <v>101</v>
      </c>
      <c r="S16271" s="34">
        <v>378</v>
      </c>
      <c r="T16271" s="34">
        <v>52</v>
      </c>
      <c r="U16271" s="34">
        <v>138</v>
      </c>
      <c r="V16271" s="34">
        <v>137</v>
      </c>
      <c r="W16271" s="34">
        <v>198</v>
      </c>
      <c r="X16271" s="34">
        <v>172</v>
      </c>
      <c r="Y16271" s="34">
        <v>132</v>
      </c>
      <c r="Z16271" s="34">
        <v>213</v>
      </c>
      <c r="AA16271" s="34">
        <v>301</v>
      </c>
      <c r="AB16271" s="34">
        <v>104</v>
      </c>
      <c r="AC16271" s="34">
        <v>319</v>
      </c>
    </row>
    <row r="16272" spans="1:29" x14ac:dyDescent="0.2">
      <c r="A16272" s="34" t="s">
        <v>76765</v>
      </c>
      <c r="B16272" s="34">
        <v>659</v>
      </c>
      <c r="C16272" s="34">
        <v>857</v>
      </c>
      <c r="D16272" s="34">
        <v>993</v>
      </c>
      <c r="E16272" s="34">
        <v>915</v>
      </c>
      <c r="F16272" s="34">
        <v>892</v>
      </c>
      <c r="G16272" s="34">
        <v>851</v>
      </c>
      <c r="H16272" s="34">
        <v>910</v>
      </c>
      <c r="I16272" s="34">
        <v>947</v>
      </c>
      <c r="J16272" s="34">
        <v>758</v>
      </c>
      <c r="K16272" s="34">
        <v>992</v>
      </c>
      <c r="L16272" s="34">
        <v>642</v>
      </c>
      <c r="M16272" s="34">
        <v>834</v>
      </c>
      <c r="N16272" s="34">
        <v>767</v>
      </c>
      <c r="O16272" s="34">
        <v>766</v>
      </c>
      <c r="P16272" s="34">
        <v>832</v>
      </c>
      <c r="Q16272" s="34">
        <v>1123</v>
      </c>
      <c r="R16272" s="34">
        <v>1069</v>
      </c>
      <c r="S16272" s="34">
        <v>1150</v>
      </c>
      <c r="T16272" s="34">
        <v>780</v>
      </c>
      <c r="U16272" s="34">
        <v>949</v>
      </c>
      <c r="V16272" s="34">
        <v>1071</v>
      </c>
      <c r="W16272" s="34">
        <v>963</v>
      </c>
      <c r="X16272" s="34">
        <v>1231</v>
      </c>
      <c r="Y16272" s="34">
        <v>921</v>
      </c>
      <c r="Z16272" s="34">
        <v>1104</v>
      </c>
      <c r="AA16272" s="34">
        <v>1172</v>
      </c>
      <c r="AB16272" s="34">
        <v>1111</v>
      </c>
      <c r="AC16272" s="34">
        <v>1605</v>
      </c>
    </row>
    <row r="16273" spans="1:29" x14ac:dyDescent="0.2">
      <c r="A16273" s="34" t="s">
        <v>76766</v>
      </c>
      <c r="B16273" s="34">
        <v>216</v>
      </c>
      <c r="C16273" s="34">
        <v>198</v>
      </c>
      <c r="D16273" s="34">
        <v>328</v>
      </c>
      <c r="E16273" s="34">
        <v>258</v>
      </c>
      <c r="F16273" s="34">
        <v>303</v>
      </c>
      <c r="G16273" s="34">
        <v>229</v>
      </c>
      <c r="H16273" s="34">
        <v>259</v>
      </c>
      <c r="I16273" s="34">
        <v>202</v>
      </c>
      <c r="J16273" s="34">
        <v>258</v>
      </c>
      <c r="K16273" s="34">
        <v>298</v>
      </c>
      <c r="L16273" s="34">
        <v>218</v>
      </c>
      <c r="M16273" s="34">
        <v>200</v>
      </c>
      <c r="N16273" s="34">
        <v>228</v>
      </c>
      <c r="O16273" s="34">
        <v>188</v>
      </c>
      <c r="P16273" s="34">
        <v>238</v>
      </c>
      <c r="Q16273" s="34">
        <v>334</v>
      </c>
      <c r="R16273" s="34">
        <v>325</v>
      </c>
      <c r="S16273" s="34">
        <v>301</v>
      </c>
      <c r="T16273" s="34">
        <v>258</v>
      </c>
      <c r="U16273" s="34">
        <v>238</v>
      </c>
      <c r="V16273" s="34">
        <v>307</v>
      </c>
      <c r="W16273" s="34">
        <v>252</v>
      </c>
      <c r="X16273" s="34">
        <v>351</v>
      </c>
      <c r="Y16273" s="34">
        <v>255</v>
      </c>
      <c r="Z16273" s="34">
        <v>293</v>
      </c>
      <c r="AA16273" s="34">
        <v>329</v>
      </c>
      <c r="AB16273" s="34">
        <v>327</v>
      </c>
      <c r="AC16273" s="34">
        <v>423</v>
      </c>
    </row>
    <row r="16274" spans="1:29" x14ac:dyDescent="0.2">
      <c r="A16274" s="34" t="s">
        <v>76767</v>
      </c>
      <c r="B16274" s="34">
        <v>145</v>
      </c>
      <c r="C16274" s="34">
        <v>261</v>
      </c>
      <c r="D16274" s="34">
        <v>251</v>
      </c>
      <c r="E16274" s="34">
        <v>262</v>
      </c>
      <c r="F16274" s="34">
        <v>202</v>
      </c>
      <c r="G16274" s="34">
        <v>185</v>
      </c>
      <c r="H16274" s="34">
        <v>175</v>
      </c>
      <c r="I16274" s="34">
        <v>224</v>
      </c>
      <c r="J16274" s="34">
        <v>174</v>
      </c>
      <c r="K16274" s="34">
        <v>239</v>
      </c>
      <c r="L16274" s="34">
        <v>86</v>
      </c>
      <c r="M16274" s="34">
        <v>205</v>
      </c>
      <c r="N16274" s="34">
        <v>178</v>
      </c>
      <c r="O16274" s="34">
        <v>158</v>
      </c>
      <c r="P16274" s="34">
        <v>178</v>
      </c>
      <c r="Q16274" s="34">
        <v>283</v>
      </c>
      <c r="R16274" s="34">
        <v>190</v>
      </c>
      <c r="S16274" s="34">
        <v>251</v>
      </c>
      <c r="T16274" s="34">
        <v>131</v>
      </c>
      <c r="U16274" s="34">
        <v>187</v>
      </c>
      <c r="V16274" s="34">
        <v>212</v>
      </c>
      <c r="W16274" s="34">
        <v>247</v>
      </c>
      <c r="X16274" s="34">
        <v>238</v>
      </c>
      <c r="Y16274" s="34">
        <v>193</v>
      </c>
      <c r="Z16274" s="34">
        <v>226</v>
      </c>
      <c r="AA16274" s="34">
        <v>259</v>
      </c>
      <c r="AB16274" s="34">
        <v>158</v>
      </c>
      <c r="AC16274" s="34">
        <v>389</v>
      </c>
    </row>
    <row r="16275" spans="1:29" x14ac:dyDescent="0.2">
      <c r="A16275" s="34" t="s">
        <v>76768</v>
      </c>
      <c r="B16275" s="34">
        <v>45</v>
      </c>
      <c r="C16275" s="34">
        <v>62</v>
      </c>
      <c r="D16275" s="34">
        <v>57</v>
      </c>
      <c r="E16275" s="34">
        <v>47</v>
      </c>
      <c r="F16275" s="34">
        <v>58</v>
      </c>
      <c r="G16275" s="34">
        <v>39</v>
      </c>
      <c r="H16275" s="34">
        <v>41</v>
      </c>
      <c r="I16275" s="34">
        <v>70</v>
      </c>
      <c r="J16275" s="34">
        <v>48</v>
      </c>
      <c r="K16275" s="34">
        <v>98</v>
      </c>
      <c r="L16275" s="34">
        <v>28</v>
      </c>
      <c r="M16275" s="34">
        <v>69</v>
      </c>
      <c r="N16275" s="34">
        <v>52</v>
      </c>
      <c r="O16275" s="34">
        <v>34</v>
      </c>
      <c r="P16275" s="34">
        <v>38</v>
      </c>
      <c r="Q16275" s="34">
        <v>80</v>
      </c>
      <c r="R16275" s="34">
        <v>39</v>
      </c>
      <c r="S16275" s="34">
        <v>113</v>
      </c>
      <c r="T16275" s="34">
        <v>21</v>
      </c>
      <c r="U16275" s="34">
        <v>69</v>
      </c>
      <c r="V16275" s="34">
        <v>77</v>
      </c>
      <c r="W16275" s="34">
        <v>123</v>
      </c>
      <c r="X16275" s="34">
        <v>85</v>
      </c>
      <c r="Y16275" s="34">
        <v>85</v>
      </c>
      <c r="Z16275" s="34">
        <v>43</v>
      </c>
      <c r="AA16275" s="34">
        <v>94</v>
      </c>
      <c r="AB16275" s="34">
        <v>46</v>
      </c>
      <c r="AC16275" s="34">
        <v>137</v>
      </c>
    </row>
    <row r="16276" spans="1:29" x14ac:dyDescent="0.2">
      <c r="A16276" s="34" t="s">
        <v>76769</v>
      </c>
      <c r="B16276" s="34">
        <v>256</v>
      </c>
      <c r="C16276" s="34">
        <v>255</v>
      </c>
      <c r="D16276" s="34">
        <v>217</v>
      </c>
      <c r="E16276" s="34">
        <v>273</v>
      </c>
      <c r="F16276" s="34">
        <v>182</v>
      </c>
      <c r="G16276" s="34">
        <v>291</v>
      </c>
      <c r="H16276" s="34">
        <v>298</v>
      </c>
      <c r="I16276" s="34">
        <v>278</v>
      </c>
      <c r="J16276" s="34">
        <v>201</v>
      </c>
      <c r="K16276" s="34">
        <v>307</v>
      </c>
      <c r="L16276" s="34">
        <v>163</v>
      </c>
      <c r="M16276" s="34">
        <v>226</v>
      </c>
      <c r="N16276" s="34">
        <v>196</v>
      </c>
      <c r="O16276" s="34">
        <v>309</v>
      </c>
      <c r="P16276" s="34">
        <v>234</v>
      </c>
      <c r="Q16276" s="34">
        <v>435</v>
      </c>
      <c r="R16276" s="34">
        <v>328</v>
      </c>
      <c r="S16276" s="34">
        <v>348</v>
      </c>
      <c r="T16276" s="34">
        <v>257</v>
      </c>
      <c r="U16276" s="34">
        <v>272</v>
      </c>
      <c r="V16276" s="34">
        <v>251</v>
      </c>
      <c r="W16276" s="34">
        <v>368</v>
      </c>
      <c r="X16276" s="34">
        <v>297</v>
      </c>
      <c r="Y16276" s="34">
        <v>347</v>
      </c>
      <c r="Z16276" s="34">
        <v>276</v>
      </c>
      <c r="AA16276" s="34">
        <v>333</v>
      </c>
      <c r="AB16276" s="34">
        <v>257</v>
      </c>
      <c r="AC16276" s="34">
        <v>491</v>
      </c>
    </row>
    <row r="16277" spans="1:29" x14ac:dyDescent="0.2">
      <c r="A16277" s="34" t="s">
        <v>76770</v>
      </c>
      <c r="B16277" s="34">
        <v>72</v>
      </c>
      <c r="C16277" s="34">
        <v>130</v>
      </c>
      <c r="D16277" s="34">
        <v>99</v>
      </c>
      <c r="E16277" s="34">
        <v>130</v>
      </c>
      <c r="F16277" s="34">
        <v>84</v>
      </c>
      <c r="G16277" s="34">
        <v>146</v>
      </c>
      <c r="H16277" s="34">
        <v>86</v>
      </c>
      <c r="I16277" s="34">
        <v>110</v>
      </c>
      <c r="J16277" s="34">
        <v>64</v>
      </c>
      <c r="K16277" s="34">
        <v>144</v>
      </c>
      <c r="L16277" s="34">
        <v>37</v>
      </c>
      <c r="M16277" s="34">
        <v>92</v>
      </c>
      <c r="N16277" s="34">
        <v>67</v>
      </c>
      <c r="O16277" s="34">
        <v>121</v>
      </c>
      <c r="P16277" s="34">
        <v>82</v>
      </c>
      <c r="Q16277" s="34">
        <v>147</v>
      </c>
      <c r="R16277" s="34">
        <v>98</v>
      </c>
      <c r="S16277" s="34">
        <v>178</v>
      </c>
      <c r="T16277" s="34">
        <v>58</v>
      </c>
      <c r="U16277" s="34">
        <v>83</v>
      </c>
      <c r="V16277" s="34">
        <v>96</v>
      </c>
      <c r="W16277" s="34">
        <v>117</v>
      </c>
      <c r="X16277" s="34">
        <v>93</v>
      </c>
      <c r="Y16277" s="34">
        <v>129</v>
      </c>
      <c r="Z16277" s="34">
        <v>93</v>
      </c>
      <c r="AA16277" s="34">
        <v>140</v>
      </c>
      <c r="AB16277" s="34">
        <v>79</v>
      </c>
      <c r="AC16277" s="34">
        <v>169</v>
      </c>
    </row>
    <row r="16278" spans="1:29" x14ac:dyDescent="0.2">
      <c r="A16278" s="34" t="s">
        <v>76771</v>
      </c>
      <c r="B16278" s="34">
        <v>383</v>
      </c>
      <c r="C16278" s="34">
        <v>343</v>
      </c>
      <c r="D16278" s="34">
        <v>389</v>
      </c>
      <c r="E16278" s="34">
        <v>384</v>
      </c>
      <c r="F16278" s="34">
        <v>454</v>
      </c>
      <c r="G16278" s="34">
        <v>417</v>
      </c>
      <c r="H16278" s="34">
        <v>407</v>
      </c>
      <c r="I16278" s="34">
        <v>330</v>
      </c>
      <c r="J16278" s="34">
        <v>399</v>
      </c>
      <c r="K16278" s="34">
        <v>415</v>
      </c>
      <c r="L16278" s="34">
        <v>450</v>
      </c>
      <c r="M16278" s="34">
        <v>350</v>
      </c>
      <c r="N16278" s="34">
        <v>338</v>
      </c>
      <c r="O16278" s="34">
        <v>331</v>
      </c>
      <c r="P16278" s="34">
        <v>440</v>
      </c>
      <c r="Q16278" s="34">
        <v>577</v>
      </c>
      <c r="R16278" s="34">
        <v>569</v>
      </c>
      <c r="S16278" s="34">
        <v>451</v>
      </c>
      <c r="T16278" s="34">
        <v>600</v>
      </c>
      <c r="U16278" s="34">
        <v>426</v>
      </c>
      <c r="V16278" s="34">
        <v>503</v>
      </c>
      <c r="W16278" s="34">
        <v>672</v>
      </c>
      <c r="X16278" s="34">
        <v>542</v>
      </c>
      <c r="Y16278" s="34">
        <v>513</v>
      </c>
      <c r="Z16278" s="34">
        <v>477</v>
      </c>
      <c r="AA16278" s="34">
        <v>533</v>
      </c>
      <c r="AB16278" s="34">
        <v>642</v>
      </c>
      <c r="AC16278" s="34">
        <v>699</v>
      </c>
    </row>
    <row r="16279" spans="1:29" x14ac:dyDescent="0.2">
      <c r="A16279" s="34" t="s">
        <v>76772</v>
      </c>
      <c r="B16279" s="34">
        <v>181</v>
      </c>
      <c r="C16279" s="34">
        <v>224</v>
      </c>
      <c r="D16279" s="34">
        <v>198</v>
      </c>
      <c r="E16279" s="34">
        <v>186</v>
      </c>
      <c r="F16279" s="34">
        <v>192</v>
      </c>
      <c r="G16279" s="34">
        <v>169</v>
      </c>
      <c r="H16279" s="34">
        <v>166</v>
      </c>
      <c r="I16279" s="34">
        <v>179</v>
      </c>
      <c r="J16279" s="34">
        <v>136</v>
      </c>
      <c r="K16279" s="34">
        <v>169</v>
      </c>
      <c r="L16279" s="34">
        <v>117</v>
      </c>
      <c r="M16279" s="34">
        <v>163</v>
      </c>
      <c r="N16279" s="34">
        <v>168</v>
      </c>
      <c r="O16279" s="34">
        <v>132</v>
      </c>
      <c r="P16279" s="34">
        <v>116</v>
      </c>
      <c r="Q16279" s="34">
        <v>302</v>
      </c>
      <c r="R16279" s="34">
        <v>226</v>
      </c>
      <c r="S16279" s="34">
        <v>213</v>
      </c>
      <c r="T16279" s="34">
        <v>183</v>
      </c>
      <c r="U16279" s="34">
        <v>173</v>
      </c>
      <c r="V16279" s="34">
        <v>234</v>
      </c>
      <c r="W16279" s="34">
        <v>266</v>
      </c>
      <c r="X16279" s="34">
        <v>219</v>
      </c>
      <c r="Y16279" s="34">
        <v>192</v>
      </c>
      <c r="Z16279" s="34">
        <v>242</v>
      </c>
      <c r="AA16279" s="34">
        <v>229</v>
      </c>
      <c r="AB16279" s="34">
        <v>201</v>
      </c>
      <c r="AC16279" s="34">
        <v>278</v>
      </c>
    </row>
    <row r="16280" spans="1:29" x14ac:dyDescent="0.2">
      <c r="A16280" s="34" t="s">
        <v>76773</v>
      </c>
      <c r="B16280" s="34">
        <v>311</v>
      </c>
      <c r="C16280" s="34">
        <v>470</v>
      </c>
      <c r="D16280" s="34">
        <v>358</v>
      </c>
      <c r="E16280" s="34">
        <v>527</v>
      </c>
      <c r="F16280" s="34">
        <v>344</v>
      </c>
      <c r="G16280" s="34">
        <v>450</v>
      </c>
      <c r="H16280" s="34">
        <v>374</v>
      </c>
      <c r="I16280" s="34">
        <v>477</v>
      </c>
      <c r="J16280" s="34">
        <v>301</v>
      </c>
      <c r="K16280" s="34">
        <v>503</v>
      </c>
      <c r="L16280" s="34">
        <v>284</v>
      </c>
      <c r="M16280" s="34">
        <v>453</v>
      </c>
      <c r="N16280" s="34">
        <v>316</v>
      </c>
      <c r="O16280" s="34">
        <v>438</v>
      </c>
      <c r="P16280" s="34">
        <v>370</v>
      </c>
      <c r="Q16280" s="34">
        <v>646</v>
      </c>
      <c r="R16280" s="34">
        <v>484</v>
      </c>
      <c r="S16280" s="34">
        <v>597</v>
      </c>
      <c r="T16280" s="34">
        <v>396</v>
      </c>
      <c r="U16280" s="34">
        <v>497</v>
      </c>
      <c r="V16280" s="34">
        <v>396</v>
      </c>
      <c r="W16280" s="34">
        <v>682</v>
      </c>
      <c r="X16280" s="34">
        <v>472</v>
      </c>
      <c r="Y16280" s="34">
        <v>619</v>
      </c>
      <c r="Z16280" s="34">
        <v>342</v>
      </c>
      <c r="AA16280" s="34">
        <v>522</v>
      </c>
      <c r="AB16280" s="34">
        <v>473</v>
      </c>
      <c r="AC16280" s="34">
        <v>820</v>
      </c>
    </row>
    <row r="16281" spans="1:29" x14ac:dyDescent="0.2">
      <c r="A16281" s="34" t="s">
        <v>76774</v>
      </c>
      <c r="B16281" s="34">
        <v>1047</v>
      </c>
      <c r="C16281" s="34">
        <v>679</v>
      </c>
      <c r="D16281" s="34">
        <v>653</v>
      </c>
      <c r="E16281" s="34">
        <v>751</v>
      </c>
      <c r="F16281" s="34">
        <v>836</v>
      </c>
      <c r="G16281" s="34">
        <v>710</v>
      </c>
      <c r="H16281" s="34">
        <v>772</v>
      </c>
      <c r="I16281" s="34">
        <v>774</v>
      </c>
      <c r="J16281" s="34">
        <v>797</v>
      </c>
      <c r="K16281" s="34">
        <v>792</v>
      </c>
      <c r="L16281" s="34">
        <v>1035</v>
      </c>
      <c r="M16281" s="34">
        <v>692</v>
      </c>
      <c r="N16281" s="34">
        <v>753</v>
      </c>
      <c r="O16281" s="34">
        <v>724</v>
      </c>
      <c r="P16281" s="34">
        <v>749</v>
      </c>
      <c r="Q16281" s="34">
        <v>1219</v>
      </c>
      <c r="R16281" s="34">
        <v>1156</v>
      </c>
      <c r="S16281" s="34">
        <v>883</v>
      </c>
      <c r="T16281" s="34">
        <v>1253</v>
      </c>
      <c r="U16281" s="34">
        <v>917</v>
      </c>
      <c r="V16281" s="34">
        <v>932</v>
      </c>
      <c r="W16281" s="34">
        <v>1537</v>
      </c>
      <c r="X16281" s="34">
        <v>899</v>
      </c>
      <c r="Y16281" s="34">
        <v>1317</v>
      </c>
      <c r="Z16281" s="34">
        <v>755</v>
      </c>
      <c r="AA16281" s="34">
        <v>930</v>
      </c>
      <c r="AB16281" s="34">
        <v>1261</v>
      </c>
      <c r="AC16281" s="34">
        <v>1246</v>
      </c>
    </row>
    <row r="16282" spans="1:29" x14ac:dyDescent="0.2">
      <c r="A16282" s="34" t="s">
        <v>76775</v>
      </c>
      <c r="B16282" s="34">
        <v>8</v>
      </c>
      <c r="C16282" s="34">
        <v>0</v>
      </c>
      <c r="D16282" s="34">
        <v>0</v>
      </c>
      <c r="E16282" s="34">
        <v>0</v>
      </c>
      <c r="F16282" s="34">
        <v>0</v>
      </c>
      <c r="G16282" s="34">
        <v>0</v>
      </c>
      <c r="H16282" s="34">
        <v>0</v>
      </c>
      <c r="I16282" s="34">
        <v>0</v>
      </c>
      <c r="J16282" s="34">
        <v>0</v>
      </c>
      <c r="K16282" s="34">
        <v>0</v>
      </c>
      <c r="L16282" s="34">
        <v>0</v>
      </c>
      <c r="M16282" s="34">
        <v>0</v>
      </c>
      <c r="N16282" s="34">
        <v>0</v>
      </c>
      <c r="O16282" s="34">
        <v>0</v>
      </c>
      <c r="P16282" s="34">
        <v>0</v>
      </c>
      <c r="Q16282" s="34">
        <v>0</v>
      </c>
      <c r="R16282" s="34">
        <v>0</v>
      </c>
      <c r="S16282" s="34">
        <v>0</v>
      </c>
      <c r="T16282" s="34">
        <v>0</v>
      </c>
      <c r="U16282" s="34">
        <v>0</v>
      </c>
      <c r="V16282" s="34">
        <v>0</v>
      </c>
      <c r="W16282" s="34">
        <v>0</v>
      </c>
      <c r="X16282" s="34">
        <v>0</v>
      </c>
      <c r="Y16282" s="34">
        <v>0</v>
      </c>
      <c r="Z16282" s="34">
        <v>0</v>
      </c>
      <c r="AA16282" s="34">
        <v>1</v>
      </c>
      <c r="AB16282" s="34">
        <v>0</v>
      </c>
      <c r="AC16282" s="34">
        <v>0</v>
      </c>
    </row>
    <row r="16283" spans="1:29" x14ac:dyDescent="0.2">
      <c r="A16283" s="34" t="s">
        <v>76776</v>
      </c>
      <c r="B16283" s="34">
        <v>50</v>
      </c>
      <c r="C16283" s="34">
        <v>52</v>
      </c>
      <c r="D16283" s="34">
        <v>98</v>
      </c>
      <c r="E16283" s="34">
        <v>60</v>
      </c>
      <c r="F16283" s="34">
        <v>73</v>
      </c>
      <c r="G16283" s="34">
        <v>46</v>
      </c>
      <c r="H16283" s="34">
        <v>73</v>
      </c>
      <c r="I16283" s="34">
        <v>66</v>
      </c>
      <c r="J16283" s="34">
        <v>57</v>
      </c>
      <c r="K16283" s="34">
        <v>62</v>
      </c>
      <c r="L16283" s="34">
        <v>42</v>
      </c>
      <c r="M16283" s="34">
        <v>66</v>
      </c>
      <c r="N16283" s="34">
        <v>72</v>
      </c>
      <c r="O16283" s="34">
        <v>51</v>
      </c>
      <c r="P16283" s="34">
        <v>58</v>
      </c>
      <c r="Q16283" s="34">
        <v>85</v>
      </c>
      <c r="R16283" s="34">
        <v>65</v>
      </c>
      <c r="S16283" s="34">
        <v>68</v>
      </c>
      <c r="T16283" s="34">
        <v>57</v>
      </c>
      <c r="U16283" s="34">
        <v>46</v>
      </c>
      <c r="V16283" s="34">
        <v>87</v>
      </c>
      <c r="W16283" s="34">
        <v>60</v>
      </c>
      <c r="X16283" s="34">
        <v>113</v>
      </c>
      <c r="Y16283" s="34">
        <v>39</v>
      </c>
      <c r="Z16283" s="34">
        <v>75</v>
      </c>
      <c r="AA16283" s="34">
        <v>80</v>
      </c>
      <c r="AB16283" s="34">
        <v>44</v>
      </c>
      <c r="AC16283" s="34">
        <v>79</v>
      </c>
    </row>
    <row r="16284" spans="1:29" x14ac:dyDescent="0.2">
      <c r="A16284" s="34" t="s">
        <v>76777</v>
      </c>
      <c r="B16284" s="34">
        <v>46</v>
      </c>
      <c r="C16284" s="34">
        <v>81</v>
      </c>
      <c r="D16284" s="34">
        <v>56</v>
      </c>
      <c r="E16284" s="34">
        <v>89</v>
      </c>
      <c r="F16284" s="34">
        <v>54</v>
      </c>
      <c r="G16284" s="34">
        <v>99</v>
      </c>
      <c r="H16284" s="34">
        <v>45</v>
      </c>
      <c r="I16284" s="34">
        <v>118</v>
      </c>
      <c r="J16284" s="34">
        <v>55</v>
      </c>
      <c r="K16284" s="34">
        <v>116</v>
      </c>
      <c r="L16284" s="34">
        <v>24</v>
      </c>
      <c r="M16284" s="34">
        <v>102</v>
      </c>
      <c r="N16284" s="34">
        <v>44</v>
      </c>
      <c r="O16284" s="34">
        <v>128</v>
      </c>
      <c r="P16284" s="34">
        <v>48</v>
      </c>
      <c r="Q16284" s="34">
        <v>93</v>
      </c>
      <c r="R16284" s="34">
        <v>51</v>
      </c>
      <c r="S16284" s="34">
        <v>105</v>
      </c>
      <c r="T16284" s="34">
        <v>44</v>
      </c>
      <c r="U16284" s="34">
        <v>81</v>
      </c>
      <c r="V16284" s="34">
        <v>69</v>
      </c>
      <c r="W16284" s="34">
        <v>90</v>
      </c>
      <c r="X16284" s="34">
        <v>61</v>
      </c>
      <c r="Y16284" s="34">
        <v>83</v>
      </c>
      <c r="Z16284" s="34">
        <v>79</v>
      </c>
      <c r="AA16284" s="34">
        <v>108</v>
      </c>
      <c r="AB16284" s="34">
        <v>40</v>
      </c>
      <c r="AC16284" s="34">
        <v>107</v>
      </c>
    </row>
    <row r="16285" spans="1:29" x14ac:dyDescent="0.2">
      <c r="A16285" s="34" t="s">
        <v>76778</v>
      </c>
      <c r="B16285" s="34">
        <v>20</v>
      </c>
      <c r="C16285" s="34">
        <v>19</v>
      </c>
      <c r="D16285" s="34">
        <v>10</v>
      </c>
      <c r="E16285" s="34">
        <v>25</v>
      </c>
      <c r="F16285" s="34">
        <v>15</v>
      </c>
      <c r="G16285" s="34">
        <v>29</v>
      </c>
      <c r="H16285" s="34">
        <v>19</v>
      </c>
      <c r="I16285" s="34">
        <v>16</v>
      </c>
      <c r="J16285" s="34">
        <v>12</v>
      </c>
      <c r="K16285" s="34">
        <v>23</v>
      </c>
      <c r="L16285" s="34">
        <v>7</v>
      </c>
      <c r="M16285" s="34">
        <v>12</v>
      </c>
      <c r="N16285" s="34">
        <v>15</v>
      </c>
      <c r="O16285" s="34">
        <v>21</v>
      </c>
      <c r="P16285" s="34">
        <v>14</v>
      </c>
      <c r="Q16285" s="34">
        <v>22</v>
      </c>
      <c r="R16285" s="34">
        <v>14</v>
      </c>
      <c r="S16285" s="34">
        <v>31</v>
      </c>
      <c r="T16285" s="34">
        <v>12</v>
      </c>
      <c r="U16285" s="34">
        <v>16</v>
      </c>
      <c r="V16285" s="34">
        <v>8</v>
      </c>
      <c r="W16285" s="34">
        <v>11</v>
      </c>
      <c r="X16285" s="34">
        <v>30</v>
      </c>
      <c r="Y16285" s="34">
        <v>9</v>
      </c>
      <c r="Z16285" s="34">
        <v>28</v>
      </c>
      <c r="AA16285" s="34">
        <v>21</v>
      </c>
      <c r="AB16285" s="34">
        <v>16</v>
      </c>
      <c r="AC16285" s="34">
        <v>19</v>
      </c>
    </row>
    <row r="16286" spans="1:29" x14ac:dyDescent="0.2">
      <c r="A16286" s="34" t="s">
        <v>76779</v>
      </c>
      <c r="B16286" s="34">
        <v>27</v>
      </c>
      <c r="C16286" s="34">
        <v>52</v>
      </c>
      <c r="D16286" s="34">
        <v>33</v>
      </c>
      <c r="E16286" s="34">
        <v>67</v>
      </c>
      <c r="F16286" s="34">
        <v>42</v>
      </c>
      <c r="G16286" s="34">
        <v>28</v>
      </c>
      <c r="H16286" s="34">
        <v>29</v>
      </c>
      <c r="I16286" s="34">
        <v>25</v>
      </c>
      <c r="J16286" s="34">
        <v>21</v>
      </c>
      <c r="K16286" s="34">
        <v>62</v>
      </c>
      <c r="L16286" s="34">
        <v>17</v>
      </c>
      <c r="M16286" s="34">
        <v>47</v>
      </c>
      <c r="N16286" s="34">
        <v>27</v>
      </c>
      <c r="O16286" s="34">
        <v>40</v>
      </c>
      <c r="P16286" s="34">
        <v>28</v>
      </c>
      <c r="Q16286" s="34">
        <v>30</v>
      </c>
      <c r="R16286" s="34">
        <v>37</v>
      </c>
      <c r="S16286" s="34">
        <v>59</v>
      </c>
      <c r="T16286" s="34">
        <v>27</v>
      </c>
      <c r="U16286" s="34">
        <v>36</v>
      </c>
      <c r="V16286" s="34">
        <v>45</v>
      </c>
      <c r="W16286" s="34">
        <v>36</v>
      </c>
      <c r="X16286" s="34">
        <v>65</v>
      </c>
      <c r="Y16286" s="34">
        <v>20</v>
      </c>
      <c r="Z16286" s="34">
        <v>33</v>
      </c>
      <c r="AA16286" s="34">
        <v>43</v>
      </c>
      <c r="AB16286" s="34">
        <v>46</v>
      </c>
      <c r="AC16286" s="34">
        <v>48</v>
      </c>
    </row>
    <row r="16287" spans="1:29" x14ac:dyDescent="0.2">
      <c r="A16287" s="34" t="s">
        <v>76780</v>
      </c>
      <c r="B16287" s="34">
        <v>30</v>
      </c>
      <c r="C16287" s="34">
        <v>49</v>
      </c>
      <c r="D16287" s="34">
        <v>59</v>
      </c>
      <c r="E16287" s="34">
        <v>36</v>
      </c>
      <c r="F16287" s="34">
        <v>34</v>
      </c>
      <c r="G16287" s="34">
        <v>27</v>
      </c>
      <c r="H16287" s="34">
        <v>35</v>
      </c>
      <c r="I16287" s="34">
        <v>31</v>
      </c>
      <c r="J16287" s="34">
        <v>37</v>
      </c>
      <c r="K16287" s="34">
        <v>36</v>
      </c>
      <c r="L16287" s="34">
        <v>11</v>
      </c>
      <c r="M16287" s="34">
        <v>18</v>
      </c>
      <c r="N16287" s="34">
        <v>32</v>
      </c>
      <c r="O16287" s="34">
        <v>24</v>
      </c>
      <c r="P16287" s="34">
        <v>27</v>
      </c>
      <c r="Q16287" s="34">
        <v>27</v>
      </c>
      <c r="R16287" s="34">
        <v>20</v>
      </c>
      <c r="S16287" s="34">
        <v>41</v>
      </c>
      <c r="T16287" s="34">
        <v>13</v>
      </c>
      <c r="U16287" s="34">
        <v>26</v>
      </c>
      <c r="V16287" s="34">
        <v>35</v>
      </c>
      <c r="W16287" s="34">
        <v>26</v>
      </c>
      <c r="X16287" s="34">
        <v>44</v>
      </c>
      <c r="Y16287" s="34">
        <v>23</v>
      </c>
      <c r="Z16287" s="34">
        <v>50</v>
      </c>
      <c r="AA16287" s="34">
        <v>30</v>
      </c>
      <c r="AB16287" s="34">
        <v>21</v>
      </c>
      <c r="AC16287" s="34">
        <v>43</v>
      </c>
    </row>
    <row r="16288" spans="1:29" x14ac:dyDescent="0.2">
      <c r="A16288" s="34" t="s">
        <v>76781</v>
      </c>
      <c r="B16288" s="34">
        <v>8</v>
      </c>
      <c r="C16288" s="34">
        <v>21</v>
      </c>
      <c r="D16288" s="34">
        <v>16</v>
      </c>
      <c r="E16288" s="34">
        <v>15</v>
      </c>
      <c r="F16288" s="34">
        <v>16</v>
      </c>
      <c r="G16288" s="34">
        <v>4</v>
      </c>
      <c r="H16288" s="34">
        <v>6</v>
      </c>
      <c r="I16288" s="34">
        <v>16</v>
      </c>
      <c r="J16288" s="34">
        <v>13</v>
      </c>
      <c r="K16288" s="34">
        <v>13</v>
      </c>
      <c r="L16288" s="34">
        <v>5</v>
      </c>
      <c r="M16288" s="34">
        <v>15</v>
      </c>
      <c r="N16288" s="34">
        <v>4</v>
      </c>
      <c r="O16288" s="34">
        <v>16</v>
      </c>
      <c r="P16288" s="34">
        <v>12</v>
      </c>
      <c r="Q16288" s="34">
        <v>16</v>
      </c>
      <c r="R16288" s="34">
        <v>11</v>
      </c>
      <c r="S16288" s="34">
        <v>20</v>
      </c>
      <c r="T16288" s="34">
        <v>7</v>
      </c>
      <c r="U16288" s="34">
        <v>10</v>
      </c>
      <c r="V16288" s="34">
        <v>11</v>
      </c>
      <c r="W16288" s="34">
        <v>1</v>
      </c>
      <c r="X16288" s="34">
        <v>20</v>
      </c>
      <c r="Y16288" s="34">
        <v>15</v>
      </c>
      <c r="Z16288" s="34">
        <v>9</v>
      </c>
      <c r="AA16288" s="34">
        <v>22</v>
      </c>
      <c r="AB16288" s="34">
        <v>8</v>
      </c>
      <c r="AC16288" s="34">
        <v>15</v>
      </c>
    </row>
    <row r="16289" spans="1:29" x14ac:dyDescent="0.2">
      <c r="A16289" s="34" t="s">
        <v>76782</v>
      </c>
      <c r="B16289" s="34">
        <v>47</v>
      </c>
      <c r="C16289" s="34">
        <v>113</v>
      </c>
      <c r="D16289" s="34">
        <v>98</v>
      </c>
      <c r="E16289" s="34">
        <v>113</v>
      </c>
      <c r="F16289" s="34">
        <v>70</v>
      </c>
      <c r="G16289" s="34">
        <v>114</v>
      </c>
      <c r="H16289" s="34">
        <v>60</v>
      </c>
      <c r="I16289" s="34">
        <v>130</v>
      </c>
      <c r="J16289" s="34">
        <v>78</v>
      </c>
      <c r="K16289" s="34">
        <v>102</v>
      </c>
      <c r="L16289" s="34">
        <v>46</v>
      </c>
      <c r="M16289" s="34">
        <v>101</v>
      </c>
      <c r="N16289" s="34">
        <v>89</v>
      </c>
      <c r="O16289" s="34">
        <v>93</v>
      </c>
      <c r="P16289" s="34">
        <v>63</v>
      </c>
      <c r="Q16289" s="34">
        <v>125</v>
      </c>
      <c r="R16289" s="34">
        <v>73</v>
      </c>
      <c r="S16289" s="34">
        <v>111</v>
      </c>
      <c r="T16289" s="34">
        <v>38</v>
      </c>
      <c r="U16289" s="34">
        <v>79</v>
      </c>
      <c r="V16289" s="34">
        <v>95</v>
      </c>
      <c r="W16289" s="34">
        <v>82</v>
      </c>
      <c r="X16289" s="34">
        <v>79</v>
      </c>
      <c r="Y16289" s="34">
        <v>66</v>
      </c>
      <c r="Z16289" s="34">
        <v>97</v>
      </c>
      <c r="AA16289" s="34">
        <v>139</v>
      </c>
      <c r="AB16289" s="34">
        <v>63</v>
      </c>
      <c r="AC16289" s="34">
        <v>136</v>
      </c>
    </row>
    <row r="16290" spans="1:29" x14ac:dyDescent="0.2">
      <c r="A16290" s="34" t="s">
        <v>76783</v>
      </c>
      <c r="B16290" s="34">
        <v>32</v>
      </c>
      <c r="C16290" s="34">
        <v>39</v>
      </c>
      <c r="D16290" s="34">
        <v>65</v>
      </c>
      <c r="E16290" s="34">
        <v>56</v>
      </c>
      <c r="F16290" s="34">
        <v>47</v>
      </c>
      <c r="G16290" s="34">
        <v>36</v>
      </c>
      <c r="H16290" s="34">
        <v>59</v>
      </c>
      <c r="I16290" s="34">
        <v>65</v>
      </c>
      <c r="J16290" s="34">
        <v>32</v>
      </c>
      <c r="K16290" s="34">
        <v>50</v>
      </c>
      <c r="L16290" s="34">
        <v>27</v>
      </c>
      <c r="M16290" s="34">
        <v>30</v>
      </c>
      <c r="N16290" s="34">
        <v>42</v>
      </c>
      <c r="O16290" s="34">
        <v>34</v>
      </c>
      <c r="P16290" s="34">
        <v>51</v>
      </c>
      <c r="Q16290" s="34">
        <v>68</v>
      </c>
      <c r="R16290" s="34">
        <v>64</v>
      </c>
      <c r="S16290" s="34">
        <v>58</v>
      </c>
      <c r="T16290" s="34">
        <v>59</v>
      </c>
      <c r="U16290" s="34">
        <v>38</v>
      </c>
      <c r="V16290" s="34">
        <v>64</v>
      </c>
      <c r="W16290" s="34">
        <v>73</v>
      </c>
      <c r="X16290" s="34">
        <v>59</v>
      </c>
      <c r="Y16290" s="34">
        <v>54</v>
      </c>
      <c r="Z16290" s="34">
        <v>56</v>
      </c>
      <c r="AA16290" s="34">
        <v>63</v>
      </c>
      <c r="AB16290" s="34">
        <v>35</v>
      </c>
      <c r="AC16290" s="34">
        <v>97</v>
      </c>
    </row>
    <row r="16291" spans="1:29" x14ac:dyDescent="0.2">
      <c r="A16291" s="34" t="s">
        <v>76784</v>
      </c>
      <c r="B16291" s="34">
        <v>15</v>
      </c>
      <c r="C16291" s="34">
        <v>14</v>
      </c>
      <c r="D16291" s="34">
        <v>15</v>
      </c>
      <c r="E16291" s="34">
        <v>12</v>
      </c>
      <c r="F16291" s="34">
        <v>9</v>
      </c>
      <c r="G16291" s="34">
        <v>0</v>
      </c>
      <c r="H16291" s="34">
        <v>6</v>
      </c>
      <c r="I16291" s="34">
        <v>6</v>
      </c>
      <c r="J16291" s="34">
        <v>6</v>
      </c>
      <c r="K16291" s="34">
        <v>20</v>
      </c>
      <c r="L16291" s="34">
        <v>5</v>
      </c>
      <c r="M16291" s="34">
        <v>14</v>
      </c>
      <c r="N16291" s="34">
        <v>3</v>
      </c>
      <c r="O16291" s="34">
        <v>6</v>
      </c>
      <c r="P16291" s="34">
        <v>9</v>
      </c>
      <c r="Q16291" s="34">
        <v>5</v>
      </c>
      <c r="R16291" s="34">
        <v>7</v>
      </c>
      <c r="S16291" s="34">
        <v>3</v>
      </c>
      <c r="T16291" s="34">
        <v>4</v>
      </c>
      <c r="U16291" s="34">
        <v>6</v>
      </c>
      <c r="V16291" s="34">
        <v>6</v>
      </c>
      <c r="W16291" s="34">
        <v>6</v>
      </c>
      <c r="X16291" s="34">
        <v>9</v>
      </c>
      <c r="Y16291" s="34">
        <v>3</v>
      </c>
      <c r="Z16291" s="34">
        <v>11</v>
      </c>
      <c r="AA16291" s="34">
        <v>8</v>
      </c>
      <c r="AB16291" s="34">
        <v>6</v>
      </c>
      <c r="AC16291" s="34">
        <v>12</v>
      </c>
    </row>
    <row r="16292" spans="1:29" x14ac:dyDescent="0.2">
      <c r="A16292" s="34" t="s">
        <v>76785</v>
      </c>
      <c r="B16292" s="34">
        <v>53</v>
      </c>
      <c r="C16292" s="34">
        <v>75</v>
      </c>
      <c r="D16292" s="34">
        <v>105</v>
      </c>
      <c r="E16292" s="34">
        <v>126</v>
      </c>
      <c r="F16292" s="34">
        <v>80</v>
      </c>
      <c r="G16292" s="34">
        <v>106</v>
      </c>
      <c r="H16292" s="34">
        <v>63</v>
      </c>
      <c r="I16292" s="34">
        <v>65</v>
      </c>
      <c r="J16292" s="34">
        <v>62</v>
      </c>
      <c r="K16292" s="34">
        <v>120</v>
      </c>
      <c r="L16292" s="34">
        <v>28</v>
      </c>
      <c r="M16292" s="34">
        <v>91</v>
      </c>
      <c r="N16292" s="34">
        <v>53</v>
      </c>
      <c r="O16292" s="34">
        <v>65</v>
      </c>
      <c r="P16292" s="34">
        <v>43</v>
      </c>
      <c r="Q16292" s="34">
        <v>94</v>
      </c>
      <c r="R16292" s="34">
        <v>62</v>
      </c>
      <c r="S16292" s="34">
        <v>141</v>
      </c>
      <c r="T16292" s="34">
        <v>38</v>
      </c>
      <c r="U16292" s="34">
        <v>75</v>
      </c>
      <c r="V16292" s="34">
        <v>81</v>
      </c>
      <c r="W16292" s="34">
        <v>88</v>
      </c>
      <c r="X16292" s="34">
        <v>98</v>
      </c>
      <c r="Y16292" s="34">
        <v>57</v>
      </c>
      <c r="Z16292" s="34">
        <v>63</v>
      </c>
      <c r="AA16292" s="34">
        <v>116</v>
      </c>
      <c r="AB16292" s="34">
        <v>41</v>
      </c>
      <c r="AC16292" s="34">
        <v>136</v>
      </c>
    </row>
    <row r="16293" spans="1:29" x14ac:dyDescent="0.2">
      <c r="A16293" s="34" t="s">
        <v>76786</v>
      </c>
      <c r="B16293" s="34">
        <v>18</v>
      </c>
      <c r="C16293" s="34">
        <v>34</v>
      </c>
      <c r="D16293" s="34">
        <v>37</v>
      </c>
      <c r="E16293" s="34">
        <v>41</v>
      </c>
      <c r="F16293" s="34">
        <v>31</v>
      </c>
      <c r="G16293" s="34">
        <v>43</v>
      </c>
      <c r="H16293" s="34">
        <v>30</v>
      </c>
      <c r="I16293" s="34">
        <v>24</v>
      </c>
      <c r="J16293" s="34">
        <v>21</v>
      </c>
      <c r="K16293" s="34">
        <v>41</v>
      </c>
      <c r="L16293" s="34">
        <v>11</v>
      </c>
      <c r="M16293" s="34">
        <v>26</v>
      </c>
      <c r="N16293" s="34">
        <v>22</v>
      </c>
      <c r="O16293" s="34">
        <v>33</v>
      </c>
      <c r="P16293" s="34">
        <v>31</v>
      </c>
      <c r="Q16293" s="34">
        <v>43</v>
      </c>
      <c r="R16293" s="34">
        <v>26</v>
      </c>
      <c r="S16293" s="34">
        <v>53</v>
      </c>
      <c r="T16293" s="34">
        <v>20</v>
      </c>
      <c r="U16293" s="34">
        <v>24</v>
      </c>
      <c r="V16293" s="34">
        <v>30</v>
      </c>
      <c r="W16293" s="34">
        <v>27</v>
      </c>
      <c r="X16293" s="34">
        <v>45</v>
      </c>
      <c r="Y16293" s="34">
        <v>20</v>
      </c>
      <c r="Z16293" s="34">
        <v>42</v>
      </c>
      <c r="AA16293" s="34">
        <v>41</v>
      </c>
      <c r="AB16293" s="34">
        <v>23</v>
      </c>
      <c r="AC16293" s="34">
        <v>34</v>
      </c>
    </row>
    <row r="16294" spans="1:29" x14ac:dyDescent="0.2">
      <c r="A16294" s="34" t="s">
        <v>76787</v>
      </c>
      <c r="B16294" s="34">
        <v>460</v>
      </c>
      <c r="C16294" s="34">
        <v>371</v>
      </c>
      <c r="D16294" s="34">
        <v>564</v>
      </c>
      <c r="E16294" s="34">
        <v>463</v>
      </c>
      <c r="F16294" s="34">
        <v>650</v>
      </c>
      <c r="G16294" s="34">
        <v>337</v>
      </c>
      <c r="H16294" s="34">
        <v>659</v>
      </c>
      <c r="I16294" s="34">
        <v>340</v>
      </c>
      <c r="J16294" s="34">
        <v>596</v>
      </c>
      <c r="K16294" s="34">
        <v>458</v>
      </c>
      <c r="L16294" s="34">
        <v>752</v>
      </c>
      <c r="M16294" s="34">
        <v>394</v>
      </c>
      <c r="N16294" s="34">
        <v>540</v>
      </c>
      <c r="O16294" s="34">
        <v>319</v>
      </c>
      <c r="P16294" s="34">
        <v>609</v>
      </c>
      <c r="Q16294" s="34">
        <v>568</v>
      </c>
      <c r="R16294" s="34">
        <v>907</v>
      </c>
      <c r="S16294" s="34">
        <v>475</v>
      </c>
      <c r="T16294" s="34">
        <v>939</v>
      </c>
      <c r="U16294" s="34">
        <v>463</v>
      </c>
      <c r="V16294" s="34">
        <v>820</v>
      </c>
      <c r="W16294" s="34">
        <v>582</v>
      </c>
      <c r="X16294" s="34">
        <v>743</v>
      </c>
      <c r="Y16294" s="34">
        <v>607</v>
      </c>
      <c r="Z16294" s="34">
        <v>717</v>
      </c>
      <c r="AA16294" s="34">
        <v>542</v>
      </c>
      <c r="AB16294" s="34">
        <v>1046</v>
      </c>
      <c r="AC16294" s="34">
        <v>671</v>
      </c>
    </row>
    <row r="16295" spans="1:29" x14ac:dyDescent="0.2">
      <c r="A16295" s="34" t="s">
        <v>76788</v>
      </c>
      <c r="B16295" s="34">
        <v>37</v>
      </c>
      <c r="C16295" s="34">
        <v>23</v>
      </c>
      <c r="D16295" s="34">
        <v>46</v>
      </c>
      <c r="E16295" s="34">
        <v>31</v>
      </c>
      <c r="F16295" s="34">
        <v>23</v>
      </c>
      <c r="G16295" s="34">
        <v>21</v>
      </c>
      <c r="H16295" s="34">
        <v>15</v>
      </c>
      <c r="I16295" s="34">
        <v>41</v>
      </c>
      <c r="J16295" s="34">
        <v>27</v>
      </c>
      <c r="K16295" s="34">
        <v>33</v>
      </c>
      <c r="L16295" s="34">
        <v>13</v>
      </c>
      <c r="M16295" s="34">
        <v>21</v>
      </c>
      <c r="N16295" s="34">
        <v>26</v>
      </c>
      <c r="O16295" s="34">
        <v>29</v>
      </c>
      <c r="P16295" s="34">
        <v>22</v>
      </c>
      <c r="Q16295" s="34">
        <v>13</v>
      </c>
      <c r="R16295" s="34">
        <v>29</v>
      </c>
      <c r="S16295" s="34">
        <v>33</v>
      </c>
      <c r="T16295" s="34">
        <v>11</v>
      </c>
      <c r="U16295" s="34">
        <v>18</v>
      </c>
      <c r="V16295" s="34">
        <v>41</v>
      </c>
      <c r="W16295" s="34">
        <v>19</v>
      </c>
      <c r="X16295" s="34">
        <v>24</v>
      </c>
      <c r="Y16295" s="34">
        <v>17</v>
      </c>
      <c r="Z16295" s="34">
        <v>28</v>
      </c>
      <c r="AA16295" s="34">
        <v>31</v>
      </c>
      <c r="AB16295" s="34">
        <v>23</v>
      </c>
      <c r="AC16295" s="34">
        <v>48</v>
      </c>
    </row>
    <row r="16296" spans="1:29" x14ac:dyDescent="0.2">
      <c r="A16296" s="34" t="s">
        <v>76789</v>
      </c>
      <c r="B16296" s="34">
        <v>52</v>
      </c>
      <c r="C16296" s="34">
        <v>57</v>
      </c>
      <c r="D16296" s="34">
        <v>62</v>
      </c>
      <c r="E16296" s="34">
        <v>62</v>
      </c>
      <c r="F16296" s="34">
        <v>60</v>
      </c>
      <c r="G16296" s="34">
        <v>44</v>
      </c>
      <c r="H16296" s="34">
        <v>34</v>
      </c>
      <c r="I16296" s="34">
        <v>44</v>
      </c>
      <c r="J16296" s="34">
        <v>43</v>
      </c>
      <c r="K16296" s="34">
        <v>74</v>
      </c>
      <c r="L16296" s="34">
        <v>22</v>
      </c>
      <c r="M16296" s="34">
        <v>48</v>
      </c>
      <c r="N16296" s="34">
        <v>37</v>
      </c>
      <c r="O16296" s="34">
        <v>35</v>
      </c>
      <c r="P16296" s="34">
        <v>37</v>
      </c>
      <c r="Q16296" s="34">
        <v>43</v>
      </c>
      <c r="R16296" s="34">
        <v>49</v>
      </c>
      <c r="S16296" s="34">
        <v>95</v>
      </c>
      <c r="T16296" s="34">
        <v>21</v>
      </c>
      <c r="U16296" s="34">
        <v>44</v>
      </c>
      <c r="V16296" s="34">
        <v>48</v>
      </c>
      <c r="W16296" s="34">
        <v>43</v>
      </c>
      <c r="X16296" s="34">
        <v>67</v>
      </c>
      <c r="Y16296" s="34">
        <v>24</v>
      </c>
      <c r="Z16296" s="34">
        <v>66</v>
      </c>
      <c r="AA16296" s="34">
        <v>68</v>
      </c>
      <c r="AB16296" s="34">
        <v>39</v>
      </c>
      <c r="AC16296" s="34">
        <v>78</v>
      </c>
    </row>
    <row r="16297" spans="1:29" x14ac:dyDescent="0.2">
      <c r="A16297" s="34" t="s">
        <v>76790</v>
      </c>
      <c r="B16297" s="34">
        <v>33</v>
      </c>
      <c r="C16297" s="34">
        <v>43</v>
      </c>
      <c r="D16297" s="34">
        <v>35</v>
      </c>
      <c r="E16297" s="34">
        <v>38</v>
      </c>
      <c r="F16297" s="34">
        <v>25</v>
      </c>
      <c r="G16297" s="34">
        <v>48</v>
      </c>
      <c r="H16297" s="34">
        <v>29</v>
      </c>
      <c r="I16297" s="34">
        <v>15</v>
      </c>
      <c r="J16297" s="34">
        <v>36</v>
      </c>
      <c r="K16297" s="34">
        <v>52</v>
      </c>
      <c r="L16297" s="34">
        <v>12</v>
      </c>
      <c r="M16297" s="34">
        <v>19</v>
      </c>
      <c r="N16297" s="34">
        <v>29</v>
      </c>
      <c r="O16297" s="34">
        <v>28</v>
      </c>
      <c r="P16297" s="34">
        <v>16</v>
      </c>
      <c r="Q16297" s="34">
        <v>29</v>
      </c>
      <c r="R16297" s="34">
        <v>28</v>
      </c>
      <c r="S16297" s="34">
        <v>36</v>
      </c>
      <c r="T16297" s="34">
        <v>12</v>
      </c>
      <c r="U16297" s="34">
        <v>37</v>
      </c>
      <c r="V16297" s="34">
        <v>39</v>
      </c>
      <c r="W16297" s="34">
        <v>21</v>
      </c>
      <c r="X16297" s="34">
        <v>56</v>
      </c>
      <c r="Y16297" s="34">
        <v>18</v>
      </c>
      <c r="Z16297" s="34">
        <v>32</v>
      </c>
      <c r="AA16297" s="34">
        <v>25</v>
      </c>
      <c r="AB16297" s="34">
        <v>13</v>
      </c>
      <c r="AC16297" s="34">
        <v>73</v>
      </c>
    </row>
    <row r="16298" spans="1:29" x14ac:dyDescent="0.2">
      <c r="A16298" s="34" t="s">
        <v>76791</v>
      </c>
      <c r="B16298" s="34">
        <v>18</v>
      </c>
      <c r="C16298" s="34">
        <v>13</v>
      </c>
      <c r="D16298" s="34">
        <v>14</v>
      </c>
      <c r="E16298" s="34">
        <v>19</v>
      </c>
      <c r="F16298" s="34">
        <v>8</v>
      </c>
      <c r="G16298" s="34">
        <v>6</v>
      </c>
      <c r="H16298" s="34">
        <v>7</v>
      </c>
      <c r="I16298" s="34">
        <v>4</v>
      </c>
      <c r="J16298" s="34">
        <v>6</v>
      </c>
      <c r="K16298" s="34">
        <v>6</v>
      </c>
      <c r="L16298" s="34">
        <v>1</v>
      </c>
      <c r="M16298" s="34">
        <v>3</v>
      </c>
      <c r="N16298" s="34">
        <v>7</v>
      </c>
      <c r="O16298" s="34">
        <v>10</v>
      </c>
      <c r="P16298" s="34">
        <v>4</v>
      </c>
      <c r="Q16298" s="34">
        <v>8</v>
      </c>
      <c r="R16298" s="34">
        <v>7</v>
      </c>
      <c r="S16298" s="34">
        <v>21</v>
      </c>
      <c r="T16298" s="34">
        <v>7</v>
      </c>
      <c r="U16298" s="34">
        <v>9</v>
      </c>
      <c r="V16298" s="34">
        <v>10</v>
      </c>
      <c r="W16298" s="34">
        <v>3</v>
      </c>
      <c r="X16298" s="34">
        <v>15</v>
      </c>
      <c r="Y16298" s="34">
        <v>6</v>
      </c>
      <c r="Z16298" s="34">
        <v>5</v>
      </c>
      <c r="AA16298" s="34">
        <v>15</v>
      </c>
      <c r="AB16298" s="34">
        <v>12</v>
      </c>
      <c r="AC16298" s="34">
        <v>20</v>
      </c>
    </row>
    <row r="16299" spans="1:29" x14ac:dyDescent="0.2">
      <c r="A16299" s="34" t="s">
        <v>76792</v>
      </c>
      <c r="B16299" s="34">
        <v>46</v>
      </c>
      <c r="C16299" s="34">
        <v>151</v>
      </c>
      <c r="D16299" s="34">
        <v>238</v>
      </c>
      <c r="E16299" s="34">
        <v>145</v>
      </c>
      <c r="F16299" s="34">
        <v>138</v>
      </c>
      <c r="G16299" s="34">
        <v>121</v>
      </c>
      <c r="H16299" s="34">
        <v>142</v>
      </c>
      <c r="I16299" s="34">
        <v>132</v>
      </c>
      <c r="J16299" s="34">
        <v>98</v>
      </c>
      <c r="K16299" s="34">
        <v>133</v>
      </c>
      <c r="L16299" s="34">
        <v>63</v>
      </c>
      <c r="M16299" s="34">
        <v>137</v>
      </c>
      <c r="N16299" s="34">
        <v>104</v>
      </c>
      <c r="O16299" s="34">
        <v>107</v>
      </c>
      <c r="P16299" s="34">
        <v>119</v>
      </c>
      <c r="Q16299" s="34">
        <v>98</v>
      </c>
      <c r="R16299" s="34">
        <v>124</v>
      </c>
      <c r="S16299" s="34">
        <v>189</v>
      </c>
      <c r="T16299" s="34">
        <v>70</v>
      </c>
      <c r="U16299" s="34">
        <v>101</v>
      </c>
      <c r="V16299" s="34">
        <v>146</v>
      </c>
      <c r="W16299" s="34">
        <v>130</v>
      </c>
      <c r="X16299" s="34">
        <v>185</v>
      </c>
      <c r="Y16299" s="34">
        <v>89</v>
      </c>
      <c r="Z16299" s="34">
        <v>182</v>
      </c>
      <c r="AA16299" s="34">
        <v>172</v>
      </c>
      <c r="AB16299" s="34">
        <v>98</v>
      </c>
      <c r="AC16299" s="34">
        <v>198</v>
      </c>
    </row>
    <row r="16300" spans="1:29" x14ac:dyDescent="0.2">
      <c r="A16300" s="34" t="s">
        <v>76793</v>
      </c>
      <c r="B16300" s="34">
        <v>34</v>
      </c>
      <c r="C16300" s="34">
        <v>28</v>
      </c>
      <c r="D16300" s="34">
        <v>57</v>
      </c>
      <c r="E16300" s="34">
        <v>40</v>
      </c>
      <c r="F16300" s="34">
        <v>38</v>
      </c>
      <c r="G16300" s="34">
        <v>18</v>
      </c>
      <c r="H16300" s="34">
        <v>42</v>
      </c>
      <c r="I16300" s="34">
        <v>35</v>
      </c>
      <c r="J16300" s="34">
        <v>32</v>
      </c>
      <c r="K16300" s="34">
        <v>59</v>
      </c>
      <c r="L16300" s="34">
        <v>38</v>
      </c>
      <c r="M16300" s="34">
        <v>18</v>
      </c>
      <c r="N16300" s="34">
        <v>43</v>
      </c>
      <c r="O16300" s="34">
        <v>42</v>
      </c>
      <c r="P16300" s="34">
        <v>27</v>
      </c>
      <c r="Q16300" s="34">
        <v>42</v>
      </c>
      <c r="R16300" s="34">
        <v>37</v>
      </c>
      <c r="S16300" s="34">
        <v>51</v>
      </c>
      <c r="T16300" s="34">
        <v>41</v>
      </c>
      <c r="U16300" s="34">
        <v>24</v>
      </c>
      <c r="V16300" s="34">
        <v>42</v>
      </c>
      <c r="W16300" s="34">
        <v>75</v>
      </c>
      <c r="X16300" s="34">
        <v>43</v>
      </c>
      <c r="Y16300" s="34">
        <v>35</v>
      </c>
      <c r="Z16300" s="34">
        <v>43</v>
      </c>
      <c r="AA16300" s="34">
        <v>50</v>
      </c>
      <c r="AB16300" s="34">
        <v>51</v>
      </c>
      <c r="AC16300" s="34">
        <v>88</v>
      </c>
    </row>
    <row r="16301" spans="1:29" x14ac:dyDescent="0.2">
      <c r="A16301" s="34" t="s">
        <v>76794</v>
      </c>
      <c r="B16301" s="34">
        <v>36</v>
      </c>
      <c r="C16301" s="34">
        <v>57</v>
      </c>
      <c r="D16301" s="34">
        <v>51</v>
      </c>
      <c r="E16301" s="34">
        <v>50</v>
      </c>
      <c r="F16301" s="34">
        <v>57</v>
      </c>
      <c r="G16301" s="34">
        <v>68</v>
      </c>
      <c r="H16301" s="34">
        <v>58</v>
      </c>
      <c r="I16301" s="34">
        <v>48</v>
      </c>
      <c r="J16301" s="34">
        <v>29</v>
      </c>
      <c r="K16301" s="34">
        <v>53</v>
      </c>
      <c r="L16301" s="34">
        <v>30</v>
      </c>
      <c r="M16301" s="34">
        <v>66</v>
      </c>
      <c r="N16301" s="34">
        <v>37</v>
      </c>
      <c r="O16301" s="34">
        <v>34</v>
      </c>
      <c r="P16301" s="34">
        <v>49</v>
      </c>
      <c r="Q16301" s="34">
        <v>54</v>
      </c>
      <c r="R16301" s="34">
        <v>51</v>
      </c>
      <c r="S16301" s="34">
        <v>60</v>
      </c>
      <c r="T16301" s="34">
        <v>26</v>
      </c>
      <c r="U16301" s="34">
        <v>49</v>
      </c>
      <c r="V16301" s="34">
        <v>59</v>
      </c>
      <c r="W16301" s="34">
        <v>52</v>
      </c>
      <c r="X16301" s="34">
        <v>45</v>
      </c>
      <c r="Y16301" s="34">
        <v>46</v>
      </c>
      <c r="Z16301" s="34">
        <v>83</v>
      </c>
      <c r="AA16301" s="34">
        <v>74</v>
      </c>
      <c r="AB16301" s="34">
        <v>45</v>
      </c>
      <c r="AC16301" s="34">
        <v>99</v>
      </c>
    </row>
    <row r="16302" spans="1:29" x14ac:dyDescent="0.2">
      <c r="A16302" s="34" t="s">
        <v>76795</v>
      </c>
      <c r="B16302" s="34">
        <v>48</v>
      </c>
      <c r="C16302" s="34">
        <v>82</v>
      </c>
      <c r="D16302" s="34">
        <v>100</v>
      </c>
      <c r="E16302" s="34">
        <v>93</v>
      </c>
      <c r="F16302" s="34">
        <v>104</v>
      </c>
      <c r="G16302" s="34">
        <v>80</v>
      </c>
      <c r="H16302" s="34">
        <v>62</v>
      </c>
      <c r="I16302" s="34">
        <v>63</v>
      </c>
      <c r="J16302" s="34">
        <v>55</v>
      </c>
      <c r="K16302" s="34">
        <v>72</v>
      </c>
      <c r="L16302" s="34">
        <v>31</v>
      </c>
      <c r="M16302" s="34">
        <v>89</v>
      </c>
      <c r="N16302" s="34">
        <v>58</v>
      </c>
      <c r="O16302" s="34">
        <v>47</v>
      </c>
      <c r="P16302" s="34">
        <v>76</v>
      </c>
      <c r="Q16302" s="34">
        <v>64</v>
      </c>
      <c r="R16302" s="34">
        <v>68</v>
      </c>
      <c r="S16302" s="34">
        <v>138</v>
      </c>
      <c r="T16302" s="34">
        <v>42</v>
      </c>
      <c r="U16302" s="34">
        <v>64</v>
      </c>
      <c r="V16302" s="34">
        <v>99</v>
      </c>
      <c r="W16302" s="34">
        <v>69</v>
      </c>
      <c r="X16302" s="34">
        <v>121</v>
      </c>
      <c r="Y16302" s="34">
        <v>45</v>
      </c>
      <c r="Z16302" s="34">
        <v>102</v>
      </c>
      <c r="AA16302" s="34">
        <v>95</v>
      </c>
      <c r="AB16302" s="34">
        <v>71</v>
      </c>
      <c r="AC16302" s="34">
        <v>119</v>
      </c>
    </row>
    <row r="16303" spans="1:29" x14ac:dyDescent="0.2">
      <c r="A16303" s="34" t="s">
        <v>76796</v>
      </c>
      <c r="B16303" s="34">
        <v>6</v>
      </c>
      <c r="C16303" s="34">
        <v>14</v>
      </c>
      <c r="D16303" s="34">
        <v>19</v>
      </c>
      <c r="E16303" s="34">
        <v>23</v>
      </c>
      <c r="F16303" s="34">
        <v>25</v>
      </c>
      <c r="G16303" s="34">
        <v>0</v>
      </c>
      <c r="H16303" s="34">
        <v>23</v>
      </c>
      <c r="I16303" s="34">
        <v>18</v>
      </c>
      <c r="J16303" s="34">
        <v>18</v>
      </c>
      <c r="K16303" s="34">
        <v>18</v>
      </c>
      <c r="L16303" s="34">
        <v>5</v>
      </c>
      <c r="M16303" s="34">
        <v>17</v>
      </c>
      <c r="N16303" s="34">
        <v>30</v>
      </c>
      <c r="O16303" s="34">
        <v>19</v>
      </c>
      <c r="P16303" s="34">
        <v>9</v>
      </c>
      <c r="Q16303" s="34">
        <v>19</v>
      </c>
      <c r="R16303" s="34">
        <v>14</v>
      </c>
      <c r="S16303" s="34">
        <v>23</v>
      </c>
      <c r="T16303" s="34">
        <v>12</v>
      </c>
      <c r="U16303" s="34">
        <v>15</v>
      </c>
      <c r="V16303" s="34">
        <v>22</v>
      </c>
      <c r="W16303" s="34">
        <v>7</v>
      </c>
      <c r="X16303" s="34">
        <v>18</v>
      </c>
      <c r="Y16303" s="34">
        <v>11</v>
      </c>
      <c r="Z16303" s="34">
        <v>17</v>
      </c>
      <c r="AA16303" s="34">
        <v>17</v>
      </c>
      <c r="AB16303" s="34">
        <v>15</v>
      </c>
      <c r="AC16303" s="34">
        <v>32</v>
      </c>
    </row>
    <row r="16304" spans="1:29" x14ac:dyDescent="0.2">
      <c r="A16304" s="34" t="s">
        <v>76797</v>
      </c>
      <c r="B16304" s="34">
        <v>48</v>
      </c>
      <c r="C16304" s="34">
        <v>74</v>
      </c>
      <c r="D16304" s="34">
        <v>82</v>
      </c>
      <c r="E16304" s="34">
        <v>56</v>
      </c>
      <c r="F16304" s="34">
        <v>77</v>
      </c>
      <c r="G16304" s="34">
        <v>57</v>
      </c>
      <c r="H16304" s="34">
        <v>57</v>
      </c>
      <c r="I16304" s="34">
        <v>44</v>
      </c>
      <c r="J16304" s="34">
        <v>56</v>
      </c>
      <c r="K16304" s="34">
        <v>89</v>
      </c>
      <c r="L16304" s="34">
        <v>36</v>
      </c>
      <c r="M16304" s="34">
        <v>61</v>
      </c>
      <c r="N16304" s="34">
        <v>43</v>
      </c>
      <c r="O16304" s="34">
        <v>41</v>
      </c>
      <c r="P16304" s="34">
        <v>63</v>
      </c>
      <c r="Q16304" s="34">
        <v>79</v>
      </c>
      <c r="R16304" s="34">
        <v>62</v>
      </c>
      <c r="S16304" s="34">
        <v>75</v>
      </c>
      <c r="T16304" s="34">
        <v>49</v>
      </c>
      <c r="U16304" s="34">
        <v>41</v>
      </c>
      <c r="V16304" s="34">
        <v>58</v>
      </c>
      <c r="W16304" s="34">
        <v>45</v>
      </c>
      <c r="X16304" s="34">
        <v>91</v>
      </c>
      <c r="Y16304" s="34">
        <v>39</v>
      </c>
      <c r="Z16304" s="34">
        <v>104</v>
      </c>
      <c r="AA16304" s="34">
        <v>66</v>
      </c>
      <c r="AB16304" s="34">
        <v>49</v>
      </c>
      <c r="AC16304" s="34">
        <v>73</v>
      </c>
    </row>
    <row r="16305" spans="1:29" x14ac:dyDescent="0.2">
      <c r="A16305" s="34" t="s">
        <v>76798</v>
      </c>
      <c r="B16305" s="34">
        <v>42</v>
      </c>
      <c r="C16305" s="34">
        <v>26</v>
      </c>
      <c r="D16305" s="34">
        <v>44</v>
      </c>
      <c r="E16305" s="34">
        <v>26</v>
      </c>
      <c r="F16305" s="34">
        <v>36</v>
      </c>
      <c r="G16305" s="34">
        <v>50</v>
      </c>
      <c r="H16305" s="34">
        <v>28</v>
      </c>
      <c r="I16305" s="34">
        <v>35</v>
      </c>
      <c r="J16305" s="34">
        <v>15</v>
      </c>
      <c r="K16305" s="34">
        <v>21</v>
      </c>
      <c r="L16305" s="34">
        <v>20</v>
      </c>
      <c r="M16305" s="34">
        <v>20</v>
      </c>
      <c r="N16305" s="34">
        <v>28</v>
      </c>
      <c r="O16305" s="34">
        <v>22</v>
      </c>
      <c r="P16305" s="34">
        <v>34</v>
      </c>
      <c r="Q16305" s="34">
        <v>40</v>
      </c>
      <c r="R16305" s="34">
        <v>20</v>
      </c>
      <c r="S16305" s="34">
        <v>40</v>
      </c>
      <c r="T16305" s="34">
        <v>18</v>
      </c>
      <c r="U16305" s="34">
        <v>33</v>
      </c>
      <c r="V16305" s="34">
        <v>35</v>
      </c>
      <c r="W16305" s="34">
        <v>34</v>
      </c>
      <c r="X16305" s="34">
        <v>46</v>
      </c>
      <c r="Y16305" s="34">
        <v>32</v>
      </c>
      <c r="Z16305" s="34">
        <v>26</v>
      </c>
      <c r="AA16305" s="34">
        <v>57</v>
      </c>
      <c r="AB16305" s="34">
        <v>22</v>
      </c>
      <c r="AC16305" s="34">
        <v>44</v>
      </c>
    </row>
    <row r="16306" spans="1:29" x14ac:dyDescent="0.2">
      <c r="A16306" s="34" t="s">
        <v>76799</v>
      </c>
      <c r="B16306" s="34">
        <v>25</v>
      </c>
      <c r="C16306" s="34">
        <v>27</v>
      </c>
      <c r="D16306" s="34">
        <v>16</v>
      </c>
      <c r="E16306" s="34">
        <v>30</v>
      </c>
      <c r="F16306" s="34">
        <v>20</v>
      </c>
      <c r="G16306" s="34">
        <v>16</v>
      </c>
      <c r="H16306" s="34">
        <v>22</v>
      </c>
      <c r="I16306" s="34">
        <v>20</v>
      </c>
      <c r="J16306" s="34">
        <v>15</v>
      </c>
      <c r="K16306" s="34">
        <v>15</v>
      </c>
      <c r="L16306" s="34">
        <v>6</v>
      </c>
      <c r="M16306" s="34">
        <v>12</v>
      </c>
      <c r="N16306" s="34">
        <v>20</v>
      </c>
      <c r="O16306" s="34">
        <v>9</v>
      </c>
      <c r="P16306" s="34">
        <v>17</v>
      </c>
      <c r="Q16306" s="34">
        <v>26</v>
      </c>
      <c r="R16306" s="34">
        <v>33</v>
      </c>
      <c r="S16306" s="34">
        <v>20</v>
      </c>
      <c r="T16306" s="34">
        <v>26</v>
      </c>
      <c r="U16306" s="34">
        <v>15</v>
      </c>
      <c r="V16306" s="34">
        <v>21</v>
      </c>
      <c r="W16306" s="34">
        <v>16</v>
      </c>
      <c r="X16306" s="34">
        <v>16</v>
      </c>
      <c r="Y16306" s="34">
        <v>12</v>
      </c>
      <c r="Z16306" s="34">
        <v>18</v>
      </c>
      <c r="AA16306" s="34">
        <v>25</v>
      </c>
      <c r="AB16306" s="34">
        <v>19</v>
      </c>
      <c r="AC16306" s="34">
        <v>16</v>
      </c>
    </row>
    <row r="16307" spans="1:29" x14ac:dyDescent="0.2">
      <c r="A16307" s="34" t="s">
        <v>76800</v>
      </c>
      <c r="B16307" s="34">
        <v>27</v>
      </c>
      <c r="C16307" s="34">
        <v>36</v>
      </c>
      <c r="D16307" s="34">
        <v>34</v>
      </c>
      <c r="E16307" s="34">
        <v>39</v>
      </c>
      <c r="F16307" s="34">
        <v>34</v>
      </c>
      <c r="G16307" s="34">
        <v>27</v>
      </c>
      <c r="H16307" s="34">
        <v>29</v>
      </c>
      <c r="I16307" s="34">
        <v>29</v>
      </c>
      <c r="J16307" s="34">
        <v>25</v>
      </c>
      <c r="K16307" s="34">
        <v>33</v>
      </c>
      <c r="L16307" s="34">
        <v>25</v>
      </c>
      <c r="M16307" s="34">
        <v>47</v>
      </c>
      <c r="N16307" s="34">
        <v>23</v>
      </c>
      <c r="O16307" s="34">
        <v>27</v>
      </c>
      <c r="P16307" s="34">
        <v>36</v>
      </c>
      <c r="Q16307" s="34">
        <v>37</v>
      </c>
      <c r="R16307" s="34">
        <v>28</v>
      </c>
      <c r="S16307" s="34">
        <v>31</v>
      </c>
      <c r="T16307" s="34">
        <v>34</v>
      </c>
      <c r="U16307" s="34">
        <v>33</v>
      </c>
      <c r="V16307" s="34">
        <v>21</v>
      </c>
      <c r="W16307" s="34">
        <v>30</v>
      </c>
      <c r="X16307" s="34">
        <v>60</v>
      </c>
      <c r="Y16307" s="34">
        <v>30</v>
      </c>
      <c r="Z16307" s="34">
        <v>39</v>
      </c>
      <c r="AA16307" s="34">
        <v>45</v>
      </c>
      <c r="AB16307" s="34">
        <v>21</v>
      </c>
      <c r="AC16307" s="34">
        <v>47</v>
      </c>
    </row>
    <row r="16308" spans="1:29" x14ac:dyDescent="0.2">
      <c r="A16308" s="34" t="s">
        <v>76801</v>
      </c>
      <c r="B16308" s="34">
        <v>75</v>
      </c>
      <c r="C16308" s="34">
        <v>78</v>
      </c>
      <c r="D16308" s="34">
        <v>82</v>
      </c>
      <c r="E16308" s="34">
        <v>83</v>
      </c>
      <c r="F16308" s="34">
        <v>104</v>
      </c>
      <c r="G16308" s="34">
        <v>76</v>
      </c>
      <c r="H16308" s="34">
        <v>105</v>
      </c>
      <c r="I16308" s="34">
        <v>89</v>
      </c>
      <c r="J16308" s="34">
        <v>57</v>
      </c>
      <c r="K16308" s="34">
        <v>87</v>
      </c>
      <c r="L16308" s="34">
        <v>53</v>
      </c>
      <c r="M16308" s="34">
        <v>75</v>
      </c>
      <c r="N16308" s="34">
        <v>72</v>
      </c>
      <c r="O16308" s="34">
        <v>77</v>
      </c>
      <c r="P16308" s="34">
        <v>77</v>
      </c>
      <c r="Q16308" s="34">
        <v>96</v>
      </c>
      <c r="R16308" s="34">
        <v>70</v>
      </c>
      <c r="S16308" s="34">
        <v>124</v>
      </c>
      <c r="T16308" s="34">
        <v>69</v>
      </c>
      <c r="U16308" s="34">
        <v>78</v>
      </c>
      <c r="V16308" s="34">
        <v>92</v>
      </c>
      <c r="W16308" s="34">
        <v>68</v>
      </c>
      <c r="X16308" s="34">
        <v>130</v>
      </c>
      <c r="Y16308" s="34">
        <v>103</v>
      </c>
      <c r="Z16308" s="34">
        <v>76</v>
      </c>
      <c r="AA16308" s="34">
        <v>94</v>
      </c>
      <c r="AB16308" s="34">
        <v>97</v>
      </c>
      <c r="AC16308" s="34">
        <v>149</v>
      </c>
    </row>
    <row r="16309" spans="1:29" x14ac:dyDescent="0.2">
      <c r="A16309" s="34" t="s">
        <v>76802</v>
      </c>
      <c r="B16309" s="34">
        <v>33</v>
      </c>
      <c r="C16309" s="34">
        <v>71</v>
      </c>
      <c r="D16309" s="34">
        <v>65</v>
      </c>
      <c r="E16309" s="34">
        <v>50</v>
      </c>
      <c r="F16309" s="34">
        <v>44</v>
      </c>
      <c r="G16309" s="34">
        <v>35</v>
      </c>
      <c r="H16309" s="34">
        <v>49</v>
      </c>
      <c r="I16309" s="34">
        <v>39</v>
      </c>
      <c r="J16309" s="34">
        <v>30</v>
      </c>
      <c r="K16309" s="34">
        <v>49</v>
      </c>
      <c r="L16309" s="34">
        <v>21</v>
      </c>
      <c r="M16309" s="34">
        <v>64</v>
      </c>
      <c r="N16309" s="34">
        <v>40</v>
      </c>
      <c r="O16309" s="34">
        <v>28</v>
      </c>
      <c r="P16309" s="34">
        <v>37</v>
      </c>
      <c r="Q16309" s="34">
        <v>51</v>
      </c>
      <c r="R16309" s="34">
        <v>39</v>
      </c>
      <c r="S16309" s="34">
        <v>49</v>
      </c>
      <c r="T16309" s="34">
        <v>35</v>
      </c>
      <c r="U16309" s="34">
        <v>40</v>
      </c>
      <c r="V16309" s="34">
        <v>50</v>
      </c>
      <c r="W16309" s="34">
        <v>41</v>
      </c>
      <c r="X16309" s="34">
        <v>46</v>
      </c>
      <c r="Y16309" s="34">
        <v>45</v>
      </c>
      <c r="Z16309" s="34">
        <v>75</v>
      </c>
      <c r="AA16309" s="34">
        <v>49</v>
      </c>
      <c r="AB16309" s="34">
        <v>33</v>
      </c>
      <c r="AC16309" s="34">
        <v>87</v>
      </c>
    </row>
    <row r="16310" spans="1:29" x14ac:dyDescent="0.2">
      <c r="A16310" s="34" t="s">
        <v>76803</v>
      </c>
      <c r="B16310" s="34">
        <v>50</v>
      </c>
      <c r="C16310" s="34">
        <v>96</v>
      </c>
      <c r="D16310" s="34">
        <v>115</v>
      </c>
      <c r="E16310" s="34">
        <v>112</v>
      </c>
      <c r="F16310" s="34">
        <v>98</v>
      </c>
      <c r="G16310" s="34">
        <v>103</v>
      </c>
      <c r="H16310" s="34">
        <v>68</v>
      </c>
      <c r="I16310" s="34">
        <v>90</v>
      </c>
      <c r="J16310" s="34">
        <v>74</v>
      </c>
      <c r="K16310" s="34">
        <v>57</v>
      </c>
      <c r="L16310" s="34">
        <v>44</v>
      </c>
      <c r="M16310" s="34">
        <v>83</v>
      </c>
      <c r="N16310" s="34">
        <v>68</v>
      </c>
      <c r="O16310" s="34">
        <v>69</v>
      </c>
      <c r="P16310" s="34">
        <v>66</v>
      </c>
      <c r="Q16310" s="34">
        <v>78</v>
      </c>
      <c r="R16310" s="34">
        <v>89</v>
      </c>
      <c r="S16310" s="34">
        <v>133</v>
      </c>
      <c r="T16310" s="34">
        <v>63</v>
      </c>
      <c r="U16310" s="34">
        <v>68</v>
      </c>
      <c r="V16310" s="34">
        <v>97</v>
      </c>
      <c r="W16310" s="34">
        <v>64</v>
      </c>
      <c r="X16310" s="34">
        <v>89</v>
      </c>
      <c r="Y16310" s="34">
        <v>60</v>
      </c>
      <c r="Z16310" s="34">
        <v>97</v>
      </c>
      <c r="AA16310" s="34">
        <v>94</v>
      </c>
      <c r="AB16310" s="34">
        <v>76</v>
      </c>
      <c r="AC16310" s="34">
        <v>91</v>
      </c>
    </row>
    <row r="16311" spans="1:29" x14ac:dyDescent="0.2">
      <c r="A16311" s="34" t="s">
        <v>76804</v>
      </c>
      <c r="B16311" s="34">
        <v>26</v>
      </c>
      <c r="C16311" s="34">
        <v>94</v>
      </c>
      <c r="D16311" s="34">
        <v>43</v>
      </c>
      <c r="E16311" s="34">
        <v>98</v>
      </c>
      <c r="F16311" s="34">
        <v>37</v>
      </c>
      <c r="G16311" s="34">
        <v>140</v>
      </c>
      <c r="H16311" s="34">
        <v>28</v>
      </c>
      <c r="I16311" s="34">
        <v>69</v>
      </c>
      <c r="J16311" s="34">
        <v>24</v>
      </c>
      <c r="K16311" s="34">
        <v>115</v>
      </c>
      <c r="L16311" s="34">
        <v>7</v>
      </c>
      <c r="M16311" s="34">
        <v>72</v>
      </c>
      <c r="N16311" s="34">
        <v>32</v>
      </c>
      <c r="O16311" s="34">
        <v>73</v>
      </c>
      <c r="P16311" s="34">
        <v>19</v>
      </c>
      <c r="Q16311" s="34">
        <v>76</v>
      </c>
      <c r="R16311" s="34">
        <v>22</v>
      </c>
      <c r="S16311" s="34">
        <v>68</v>
      </c>
      <c r="T16311" s="34">
        <v>22</v>
      </c>
      <c r="U16311" s="34">
        <v>69</v>
      </c>
      <c r="V16311" s="34">
        <v>19</v>
      </c>
      <c r="W16311" s="34">
        <v>67</v>
      </c>
      <c r="X16311" s="34">
        <v>37</v>
      </c>
      <c r="Y16311" s="34">
        <v>33</v>
      </c>
      <c r="Z16311" s="34">
        <v>31</v>
      </c>
      <c r="AA16311" s="34">
        <v>96</v>
      </c>
      <c r="AB16311" s="34">
        <v>20</v>
      </c>
      <c r="AC16311" s="34">
        <v>103</v>
      </c>
    </row>
    <row r="16312" spans="1:29" x14ac:dyDescent="0.2">
      <c r="A16312" s="34" t="s">
        <v>76805</v>
      </c>
      <c r="B16312" s="34">
        <v>30</v>
      </c>
      <c r="C16312" s="34">
        <v>55</v>
      </c>
      <c r="D16312" s="34">
        <v>64</v>
      </c>
      <c r="E16312" s="34">
        <v>46</v>
      </c>
      <c r="F16312" s="34">
        <v>41</v>
      </c>
      <c r="G16312" s="34">
        <v>49</v>
      </c>
      <c r="H16312" s="34">
        <v>33</v>
      </c>
      <c r="I16312" s="34">
        <v>52</v>
      </c>
      <c r="J16312" s="34">
        <v>43</v>
      </c>
      <c r="K16312" s="34">
        <v>54</v>
      </c>
      <c r="L16312" s="34">
        <v>47</v>
      </c>
      <c r="M16312" s="34">
        <v>49</v>
      </c>
      <c r="N16312" s="34">
        <v>42</v>
      </c>
      <c r="O16312" s="34">
        <v>53</v>
      </c>
      <c r="P16312" s="34">
        <v>51</v>
      </c>
      <c r="Q16312" s="34">
        <v>61</v>
      </c>
      <c r="R16312" s="34">
        <v>58</v>
      </c>
      <c r="S16312" s="34">
        <v>59</v>
      </c>
      <c r="T16312" s="34">
        <v>45</v>
      </c>
      <c r="U16312" s="34">
        <v>44</v>
      </c>
      <c r="V16312" s="34">
        <v>66</v>
      </c>
      <c r="W16312" s="34">
        <v>35</v>
      </c>
      <c r="X16312" s="34">
        <v>82</v>
      </c>
      <c r="Y16312" s="34">
        <v>36</v>
      </c>
      <c r="Z16312" s="34">
        <v>96</v>
      </c>
      <c r="AA16312" s="34">
        <v>64</v>
      </c>
      <c r="AB16312" s="34">
        <v>52</v>
      </c>
      <c r="AC16312" s="34">
        <v>81</v>
      </c>
    </row>
    <row r="16313" spans="1:29" x14ac:dyDescent="0.2">
      <c r="A16313" s="34" t="s">
        <v>76806</v>
      </c>
      <c r="B16313" s="34">
        <v>30</v>
      </c>
      <c r="C16313" s="34">
        <v>69</v>
      </c>
      <c r="D16313" s="34">
        <v>61</v>
      </c>
      <c r="E16313" s="34">
        <v>108</v>
      </c>
      <c r="F16313" s="34">
        <v>45</v>
      </c>
      <c r="G16313" s="34">
        <v>65</v>
      </c>
      <c r="H16313" s="34">
        <v>38</v>
      </c>
      <c r="I16313" s="34">
        <v>81</v>
      </c>
      <c r="J16313" s="34">
        <v>44</v>
      </c>
      <c r="K16313" s="34">
        <v>49</v>
      </c>
      <c r="L16313" s="34">
        <v>27</v>
      </c>
      <c r="M16313" s="34">
        <v>53</v>
      </c>
      <c r="N16313" s="34">
        <v>35</v>
      </c>
      <c r="O16313" s="34">
        <v>47</v>
      </c>
      <c r="P16313" s="34">
        <v>35</v>
      </c>
      <c r="Q16313" s="34">
        <v>49</v>
      </c>
      <c r="R16313" s="34">
        <v>51</v>
      </c>
      <c r="S16313" s="34">
        <v>102</v>
      </c>
      <c r="T16313" s="34">
        <v>30</v>
      </c>
      <c r="U16313" s="34">
        <v>31</v>
      </c>
      <c r="V16313" s="34">
        <v>48</v>
      </c>
      <c r="W16313" s="34">
        <v>41</v>
      </c>
      <c r="X16313" s="34">
        <v>84</v>
      </c>
      <c r="Y16313" s="34">
        <v>36</v>
      </c>
      <c r="Z16313" s="34">
        <v>84</v>
      </c>
      <c r="AA16313" s="34">
        <v>49</v>
      </c>
      <c r="AB16313" s="34">
        <v>36</v>
      </c>
      <c r="AC16313" s="34">
        <v>97</v>
      </c>
    </row>
    <row r="16314" spans="1:29" x14ac:dyDescent="0.2">
      <c r="A16314" s="34" t="s">
        <v>76807</v>
      </c>
      <c r="B16314" s="34">
        <v>78</v>
      </c>
      <c r="C16314" s="34">
        <v>107</v>
      </c>
      <c r="D16314" s="34">
        <v>171</v>
      </c>
      <c r="E16314" s="34">
        <v>98</v>
      </c>
      <c r="F16314" s="34">
        <v>128</v>
      </c>
      <c r="G16314" s="34">
        <v>87</v>
      </c>
      <c r="H16314" s="34">
        <v>121</v>
      </c>
      <c r="I16314" s="34">
        <v>130</v>
      </c>
      <c r="J16314" s="34">
        <v>95</v>
      </c>
      <c r="K16314" s="34">
        <v>94</v>
      </c>
      <c r="L16314" s="34">
        <v>65</v>
      </c>
      <c r="M16314" s="34">
        <v>81</v>
      </c>
      <c r="N16314" s="34">
        <v>119</v>
      </c>
      <c r="O16314" s="34">
        <v>85</v>
      </c>
      <c r="P16314" s="34">
        <v>134</v>
      </c>
      <c r="Q16314" s="34">
        <v>151</v>
      </c>
      <c r="R16314" s="34">
        <v>131</v>
      </c>
      <c r="S16314" s="34">
        <v>142</v>
      </c>
      <c r="T16314" s="34">
        <v>112</v>
      </c>
      <c r="U16314" s="34">
        <v>85</v>
      </c>
      <c r="V16314" s="34">
        <v>115</v>
      </c>
      <c r="W16314" s="34">
        <v>89</v>
      </c>
      <c r="X16314" s="34">
        <v>177</v>
      </c>
      <c r="Y16314" s="34">
        <v>84</v>
      </c>
      <c r="Z16314" s="34">
        <v>143</v>
      </c>
      <c r="AA16314" s="34">
        <v>107</v>
      </c>
      <c r="AB16314" s="34">
        <v>110</v>
      </c>
      <c r="AC16314" s="34">
        <v>135</v>
      </c>
    </row>
    <row r="16315" spans="1:29" x14ac:dyDescent="0.2">
      <c r="A16315" s="34" t="s">
        <v>76808</v>
      </c>
      <c r="B16315" s="34">
        <v>40</v>
      </c>
      <c r="C16315" s="34">
        <v>16</v>
      </c>
      <c r="D16315" s="34">
        <v>18</v>
      </c>
      <c r="E16315" s="34">
        <v>19</v>
      </c>
      <c r="F16315" s="34">
        <v>21</v>
      </c>
      <c r="G16315" s="34">
        <v>35</v>
      </c>
      <c r="H16315" s="34">
        <v>14</v>
      </c>
      <c r="I16315" s="34">
        <v>27</v>
      </c>
      <c r="J16315" s="34">
        <v>14</v>
      </c>
      <c r="K16315" s="34">
        <v>28</v>
      </c>
      <c r="L16315" s="34">
        <v>8</v>
      </c>
      <c r="M16315" s="34">
        <v>13</v>
      </c>
      <c r="N16315" s="34">
        <v>12</v>
      </c>
      <c r="O16315" s="34">
        <v>10</v>
      </c>
      <c r="P16315" s="34">
        <v>12</v>
      </c>
      <c r="Q16315" s="34">
        <v>34</v>
      </c>
      <c r="R16315" s="34">
        <v>14</v>
      </c>
      <c r="S16315" s="34">
        <v>20</v>
      </c>
      <c r="T16315" s="34">
        <v>21</v>
      </c>
      <c r="U16315" s="34">
        <v>14</v>
      </c>
      <c r="V16315" s="34">
        <v>21</v>
      </c>
      <c r="W16315" s="34">
        <v>12</v>
      </c>
      <c r="X16315" s="34">
        <v>34</v>
      </c>
      <c r="Y16315" s="34">
        <v>12</v>
      </c>
      <c r="Z16315" s="34">
        <v>42</v>
      </c>
      <c r="AA16315" s="34">
        <v>23</v>
      </c>
      <c r="AB16315" s="34">
        <v>17</v>
      </c>
      <c r="AC16315" s="34">
        <v>22</v>
      </c>
    </row>
    <row r="16316" spans="1:29" x14ac:dyDescent="0.2">
      <c r="A16316" s="34" t="s">
        <v>76809</v>
      </c>
      <c r="B16316" s="34">
        <v>20</v>
      </c>
      <c r="C16316" s="34">
        <v>49</v>
      </c>
      <c r="D16316" s="34">
        <v>17</v>
      </c>
      <c r="E16316" s="34">
        <v>36</v>
      </c>
      <c r="F16316" s="34">
        <v>16</v>
      </c>
      <c r="G16316" s="34">
        <v>36</v>
      </c>
      <c r="H16316" s="34">
        <v>19</v>
      </c>
      <c r="I16316" s="34">
        <v>33</v>
      </c>
      <c r="J16316" s="34">
        <v>13</v>
      </c>
      <c r="K16316" s="34">
        <v>35</v>
      </c>
      <c r="L16316" s="34">
        <v>12</v>
      </c>
      <c r="M16316" s="34">
        <v>34</v>
      </c>
      <c r="N16316" s="34">
        <v>17</v>
      </c>
      <c r="O16316" s="34">
        <v>27</v>
      </c>
      <c r="P16316" s="34">
        <v>12</v>
      </c>
      <c r="Q16316" s="34">
        <v>39</v>
      </c>
      <c r="R16316" s="34">
        <v>27</v>
      </c>
      <c r="S16316" s="34">
        <v>42</v>
      </c>
      <c r="T16316" s="34">
        <v>20</v>
      </c>
      <c r="U16316" s="34">
        <v>32</v>
      </c>
      <c r="V16316" s="34">
        <v>40</v>
      </c>
      <c r="W16316" s="34">
        <v>26</v>
      </c>
      <c r="X16316" s="34">
        <v>18</v>
      </c>
      <c r="Y16316" s="34">
        <v>17</v>
      </c>
      <c r="Z16316" s="34">
        <v>18</v>
      </c>
      <c r="AA16316" s="34">
        <v>37</v>
      </c>
      <c r="AB16316" s="34">
        <v>9</v>
      </c>
      <c r="AC16316" s="34">
        <v>59</v>
      </c>
    </row>
    <row r="16317" spans="1:29" x14ac:dyDescent="0.2">
      <c r="A16317" s="34" t="s">
        <v>76810</v>
      </c>
      <c r="B16317" s="34">
        <v>17</v>
      </c>
      <c r="C16317" s="34">
        <v>35</v>
      </c>
      <c r="D16317" s="34">
        <v>40</v>
      </c>
      <c r="E16317" s="34">
        <v>52</v>
      </c>
      <c r="F16317" s="34">
        <v>57</v>
      </c>
      <c r="G16317" s="34">
        <v>46</v>
      </c>
      <c r="H16317" s="34">
        <v>33</v>
      </c>
      <c r="I16317" s="34">
        <v>47</v>
      </c>
      <c r="J16317" s="34">
        <v>39</v>
      </c>
      <c r="K16317" s="34">
        <v>44</v>
      </c>
      <c r="L16317" s="34">
        <v>23</v>
      </c>
      <c r="M16317" s="34">
        <v>40</v>
      </c>
      <c r="N16317" s="34">
        <v>27</v>
      </c>
      <c r="O16317" s="34">
        <v>36</v>
      </c>
      <c r="P16317" s="34">
        <v>21</v>
      </c>
      <c r="Q16317" s="34">
        <v>61</v>
      </c>
      <c r="R16317" s="34">
        <v>52</v>
      </c>
      <c r="S16317" s="34">
        <v>64</v>
      </c>
      <c r="T16317" s="34">
        <v>46</v>
      </c>
      <c r="U16317" s="34">
        <v>45</v>
      </c>
      <c r="V16317" s="34">
        <v>56</v>
      </c>
      <c r="W16317" s="34">
        <v>63</v>
      </c>
      <c r="X16317" s="34">
        <v>41</v>
      </c>
      <c r="Y16317" s="34">
        <v>60</v>
      </c>
      <c r="Z16317" s="34">
        <v>49</v>
      </c>
      <c r="AA16317" s="34">
        <v>70</v>
      </c>
      <c r="AB16317" s="34">
        <v>41</v>
      </c>
      <c r="AC16317" s="34">
        <v>78</v>
      </c>
    </row>
    <row r="16318" spans="1:29" x14ac:dyDescent="0.2">
      <c r="A16318" s="34" t="s">
        <v>76811</v>
      </c>
      <c r="B16318" s="34">
        <v>57</v>
      </c>
      <c r="C16318" s="34">
        <v>115</v>
      </c>
      <c r="D16318" s="34">
        <v>142</v>
      </c>
      <c r="E16318" s="34">
        <v>96</v>
      </c>
      <c r="F16318" s="34">
        <v>78</v>
      </c>
      <c r="G16318" s="34">
        <v>90</v>
      </c>
      <c r="H16318" s="34">
        <v>71</v>
      </c>
      <c r="I16318" s="34">
        <v>61</v>
      </c>
      <c r="J16318" s="34">
        <v>43</v>
      </c>
      <c r="K16318" s="34">
        <v>86</v>
      </c>
      <c r="L16318" s="34">
        <v>19</v>
      </c>
      <c r="M16318" s="34">
        <v>55</v>
      </c>
      <c r="N16318" s="34">
        <v>63</v>
      </c>
      <c r="O16318" s="34">
        <v>43</v>
      </c>
      <c r="P16318" s="34">
        <v>69</v>
      </c>
      <c r="Q16318" s="34">
        <v>61</v>
      </c>
      <c r="R16318" s="34">
        <v>49</v>
      </c>
      <c r="S16318" s="34">
        <v>140</v>
      </c>
      <c r="T16318" s="34">
        <v>38</v>
      </c>
      <c r="U16318" s="34">
        <v>47</v>
      </c>
      <c r="V16318" s="34">
        <v>93</v>
      </c>
      <c r="W16318" s="34">
        <v>44</v>
      </c>
      <c r="X16318" s="34">
        <v>99</v>
      </c>
      <c r="Y16318" s="34">
        <v>35</v>
      </c>
      <c r="Z16318" s="34">
        <v>144</v>
      </c>
      <c r="AA16318" s="34">
        <v>123</v>
      </c>
      <c r="AB16318" s="34">
        <v>46</v>
      </c>
      <c r="AC16318" s="34">
        <v>136</v>
      </c>
    </row>
    <row r="16319" spans="1:29" x14ac:dyDescent="0.2">
      <c r="A16319" s="34" t="s">
        <v>76812</v>
      </c>
      <c r="B16319" s="34">
        <v>39</v>
      </c>
      <c r="C16319" s="34">
        <v>85</v>
      </c>
      <c r="D16319" s="34">
        <v>73</v>
      </c>
      <c r="E16319" s="34">
        <v>99</v>
      </c>
      <c r="F16319" s="34">
        <v>45</v>
      </c>
      <c r="G16319" s="34">
        <v>77</v>
      </c>
      <c r="H16319" s="34">
        <v>39</v>
      </c>
      <c r="I16319" s="34">
        <v>57</v>
      </c>
      <c r="J16319" s="34">
        <v>40</v>
      </c>
      <c r="K16319" s="34">
        <v>61</v>
      </c>
      <c r="L16319" s="34">
        <v>15</v>
      </c>
      <c r="M16319" s="34">
        <v>56</v>
      </c>
      <c r="N16319" s="34">
        <v>38</v>
      </c>
      <c r="O16319" s="34">
        <v>45</v>
      </c>
      <c r="P16319" s="34">
        <v>41</v>
      </c>
      <c r="Q16319" s="34">
        <v>61</v>
      </c>
      <c r="R16319" s="34">
        <v>29</v>
      </c>
      <c r="S16319" s="34">
        <v>62</v>
      </c>
      <c r="T16319" s="34">
        <v>23</v>
      </c>
      <c r="U16319" s="34">
        <v>47</v>
      </c>
      <c r="V16319" s="34">
        <v>43</v>
      </c>
      <c r="W16319" s="34">
        <v>53</v>
      </c>
      <c r="X16319" s="34">
        <v>63</v>
      </c>
      <c r="Y16319" s="34">
        <v>31</v>
      </c>
      <c r="Z16319" s="34">
        <v>81</v>
      </c>
      <c r="AA16319" s="34">
        <v>58</v>
      </c>
      <c r="AB16319" s="34">
        <v>55</v>
      </c>
      <c r="AC16319" s="34">
        <v>87</v>
      </c>
    </row>
    <row r="16320" spans="1:29" x14ac:dyDescent="0.2">
      <c r="A16320" s="34" t="s">
        <v>76813</v>
      </c>
      <c r="B16320" s="34">
        <v>20</v>
      </c>
      <c r="C16320" s="34">
        <v>39</v>
      </c>
      <c r="D16320" s="34">
        <v>35</v>
      </c>
      <c r="E16320" s="34">
        <v>40</v>
      </c>
      <c r="F16320" s="34">
        <v>18</v>
      </c>
      <c r="G16320" s="34">
        <v>53</v>
      </c>
      <c r="H16320" s="34">
        <v>29</v>
      </c>
      <c r="I16320" s="34">
        <v>21</v>
      </c>
      <c r="J16320" s="34">
        <v>31</v>
      </c>
      <c r="K16320" s="34">
        <v>28</v>
      </c>
      <c r="L16320" s="34">
        <v>19</v>
      </c>
      <c r="M16320" s="34">
        <v>32</v>
      </c>
      <c r="N16320" s="34">
        <v>23</v>
      </c>
      <c r="O16320" s="34">
        <v>39</v>
      </c>
      <c r="P16320" s="34">
        <v>24</v>
      </c>
      <c r="Q16320" s="34">
        <v>35</v>
      </c>
      <c r="R16320" s="34">
        <v>29</v>
      </c>
      <c r="S16320" s="34">
        <v>31</v>
      </c>
      <c r="T16320" s="34">
        <v>14</v>
      </c>
      <c r="U16320" s="34">
        <v>36</v>
      </c>
      <c r="V16320" s="34">
        <v>38</v>
      </c>
      <c r="W16320" s="34">
        <v>23</v>
      </c>
      <c r="X16320" s="34">
        <v>32</v>
      </c>
      <c r="Y16320" s="34">
        <v>19</v>
      </c>
      <c r="Z16320" s="34">
        <v>26</v>
      </c>
      <c r="AA16320" s="34">
        <v>40</v>
      </c>
      <c r="AB16320" s="34">
        <v>19</v>
      </c>
      <c r="AC16320" s="34">
        <v>49</v>
      </c>
    </row>
    <row r="16321" spans="1:29" x14ac:dyDescent="0.2">
      <c r="A16321" s="34" t="s">
        <v>76814</v>
      </c>
      <c r="B16321" s="34">
        <v>24</v>
      </c>
      <c r="C16321" s="34">
        <v>49</v>
      </c>
      <c r="D16321" s="34">
        <v>39</v>
      </c>
      <c r="E16321" s="34">
        <v>19</v>
      </c>
      <c r="F16321" s="34">
        <v>22</v>
      </c>
      <c r="G16321" s="34">
        <v>47</v>
      </c>
      <c r="H16321" s="34">
        <v>14</v>
      </c>
      <c r="I16321" s="34">
        <v>39</v>
      </c>
      <c r="J16321" s="34">
        <v>12</v>
      </c>
      <c r="K16321" s="34">
        <v>42</v>
      </c>
      <c r="L16321" s="34">
        <v>12</v>
      </c>
      <c r="M16321" s="34">
        <v>27</v>
      </c>
      <c r="N16321" s="34">
        <v>14</v>
      </c>
      <c r="O16321" s="34">
        <v>25</v>
      </c>
      <c r="P16321" s="34">
        <v>24</v>
      </c>
      <c r="Q16321" s="34">
        <v>34</v>
      </c>
      <c r="R16321" s="34">
        <v>29</v>
      </c>
      <c r="S16321" s="34">
        <v>36</v>
      </c>
      <c r="T16321" s="34">
        <v>17</v>
      </c>
      <c r="U16321" s="34">
        <v>20</v>
      </c>
      <c r="V16321" s="34">
        <v>35</v>
      </c>
      <c r="W16321" s="34">
        <v>37</v>
      </c>
      <c r="X16321" s="34">
        <v>22</v>
      </c>
      <c r="Y16321" s="34">
        <v>16</v>
      </c>
      <c r="Z16321" s="34">
        <v>21</v>
      </c>
      <c r="AA16321" s="34">
        <v>32</v>
      </c>
      <c r="AB16321" s="34">
        <v>32</v>
      </c>
      <c r="AC16321" s="34">
        <v>51</v>
      </c>
    </row>
    <row r="16322" spans="1:29" x14ac:dyDescent="0.2">
      <c r="A16322" s="34" t="s">
        <v>76815</v>
      </c>
      <c r="B16322" s="34">
        <v>20</v>
      </c>
      <c r="C16322" s="34">
        <v>54</v>
      </c>
      <c r="D16322" s="34">
        <v>54</v>
      </c>
      <c r="E16322" s="34">
        <v>48</v>
      </c>
      <c r="F16322" s="34">
        <v>45</v>
      </c>
      <c r="G16322" s="34">
        <v>57</v>
      </c>
      <c r="H16322" s="34">
        <v>27</v>
      </c>
      <c r="I16322" s="34">
        <v>40</v>
      </c>
      <c r="J16322" s="34">
        <v>25</v>
      </c>
      <c r="K16322" s="34">
        <v>62</v>
      </c>
      <c r="L16322" s="34">
        <v>11</v>
      </c>
      <c r="M16322" s="34">
        <v>19</v>
      </c>
      <c r="N16322" s="34">
        <v>23</v>
      </c>
      <c r="O16322" s="34">
        <v>35</v>
      </c>
      <c r="P16322" s="34">
        <v>28</v>
      </c>
      <c r="Q16322" s="34">
        <v>31</v>
      </c>
      <c r="R16322" s="34">
        <v>22</v>
      </c>
      <c r="S16322" s="34">
        <v>67</v>
      </c>
      <c r="T16322" s="34">
        <v>17</v>
      </c>
      <c r="U16322" s="34">
        <v>20</v>
      </c>
      <c r="V16322" s="34">
        <v>50</v>
      </c>
      <c r="W16322" s="34">
        <v>21</v>
      </c>
      <c r="X16322" s="34">
        <v>54</v>
      </c>
      <c r="Y16322" s="34">
        <v>21</v>
      </c>
      <c r="Z16322" s="34">
        <v>46</v>
      </c>
      <c r="AA16322" s="34">
        <v>62</v>
      </c>
      <c r="AB16322" s="34">
        <v>23</v>
      </c>
      <c r="AC16322" s="34">
        <v>50</v>
      </c>
    </row>
    <row r="16323" spans="1:29" x14ac:dyDescent="0.2">
      <c r="A16323" s="34" t="s">
        <v>76816</v>
      </c>
      <c r="B16323" s="34">
        <v>52</v>
      </c>
      <c r="C16323" s="34">
        <v>109</v>
      </c>
      <c r="D16323" s="34">
        <v>40</v>
      </c>
      <c r="E16323" s="34">
        <v>87</v>
      </c>
      <c r="F16323" s="34">
        <v>40</v>
      </c>
      <c r="G16323" s="34">
        <v>129</v>
      </c>
      <c r="H16323" s="34">
        <v>30</v>
      </c>
      <c r="I16323" s="34">
        <v>82</v>
      </c>
      <c r="J16323" s="34">
        <v>39</v>
      </c>
      <c r="K16323" s="34">
        <v>100</v>
      </c>
      <c r="L16323" s="34">
        <v>27</v>
      </c>
      <c r="M16323" s="34">
        <v>56</v>
      </c>
      <c r="N16323" s="34">
        <v>55</v>
      </c>
      <c r="O16323" s="34">
        <v>90</v>
      </c>
      <c r="P16323" s="34">
        <v>37</v>
      </c>
      <c r="Q16323" s="34">
        <v>94</v>
      </c>
      <c r="R16323" s="34">
        <v>60</v>
      </c>
      <c r="S16323" s="34">
        <v>82</v>
      </c>
      <c r="T16323" s="34">
        <v>41</v>
      </c>
      <c r="U16323" s="34">
        <v>81</v>
      </c>
      <c r="V16323" s="34">
        <v>51</v>
      </c>
      <c r="W16323" s="34">
        <v>95</v>
      </c>
      <c r="X16323" s="34">
        <v>44</v>
      </c>
      <c r="Y16323" s="34">
        <v>82</v>
      </c>
      <c r="Z16323" s="34">
        <v>59</v>
      </c>
      <c r="AA16323" s="34">
        <v>117</v>
      </c>
      <c r="AB16323" s="34">
        <v>48</v>
      </c>
      <c r="AC16323" s="34">
        <v>144</v>
      </c>
    </row>
    <row r="16324" spans="1:29" x14ac:dyDescent="0.2">
      <c r="A16324" s="34" t="s">
        <v>76817</v>
      </c>
      <c r="B16324" s="34">
        <v>48</v>
      </c>
      <c r="C16324" s="34">
        <v>44</v>
      </c>
      <c r="D16324" s="34">
        <v>51</v>
      </c>
      <c r="E16324" s="34">
        <v>67</v>
      </c>
      <c r="F16324" s="34">
        <v>43</v>
      </c>
      <c r="G16324" s="34">
        <v>66</v>
      </c>
      <c r="H16324" s="34">
        <v>54</v>
      </c>
      <c r="I16324" s="34">
        <v>34</v>
      </c>
      <c r="J16324" s="34">
        <v>66</v>
      </c>
      <c r="K16324" s="34">
        <v>40</v>
      </c>
      <c r="L16324" s="34">
        <v>52</v>
      </c>
      <c r="M16324" s="34">
        <v>45</v>
      </c>
      <c r="N16324" s="34">
        <v>61</v>
      </c>
      <c r="O16324" s="34">
        <v>38</v>
      </c>
      <c r="P16324" s="34">
        <v>53</v>
      </c>
      <c r="Q16324" s="34">
        <v>79</v>
      </c>
      <c r="R16324" s="34">
        <v>42</v>
      </c>
      <c r="S16324" s="34">
        <v>46</v>
      </c>
      <c r="T16324" s="34">
        <v>58</v>
      </c>
      <c r="U16324" s="34">
        <v>29</v>
      </c>
      <c r="V16324" s="34">
        <v>55</v>
      </c>
      <c r="W16324" s="34">
        <v>72</v>
      </c>
      <c r="X16324" s="34">
        <v>59</v>
      </c>
      <c r="Y16324" s="34">
        <v>70</v>
      </c>
      <c r="Z16324" s="34">
        <v>78</v>
      </c>
      <c r="AA16324" s="34">
        <v>56</v>
      </c>
      <c r="AB16324" s="34">
        <v>44</v>
      </c>
      <c r="AC16324" s="34">
        <v>39</v>
      </c>
    </row>
    <row r="16325" spans="1:29" x14ac:dyDescent="0.2">
      <c r="A16325" s="34" t="s">
        <v>76818</v>
      </c>
      <c r="B16325" s="34">
        <v>62</v>
      </c>
      <c r="C16325" s="34">
        <v>142</v>
      </c>
      <c r="D16325" s="34">
        <v>234</v>
      </c>
      <c r="E16325" s="34">
        <v>205</v>
      </c>
      <c r="F16325" s="34">
        <v>183</v>
      </c>
      <c r="G16325" s="34">
        <v>155</v>
      </c>
      <c r="H16325" s="34">
        <v>177</v>
      </c>
      <c r="I16325" s="34">
        <v>116</v>
      </c>
      <c r="J16325" s="34">
        <v>122</v>
      </c>
      <c r="K16325" s="34">
        <v>194</v>
      </c>
      <c r="L16325" s="34">
        <v>87</v>
      </c>
      <c r="M16325" s="34">
        <v>98</v>
      </c>
      <c r="N16325" s="34">
        <v>151</v>
      </c>
      <c r="O16325" s="34">
        <v>88</v>
      </c>
      <c r="P16325" s="34">
        <v>139</v>
      </c>
      <c r="Q16325" s="34">
        <v>154</v>
      </c>
      <c r="R16325" s="34">
        <v>174</v>
      </c>
      <c r="S16325" s="34">
        <v>168</v>
      </c>
      <c r="T16325" s="34">
        <v>124</v>
      </c>
      <c r="U16325" s="34">
        <v>107</v>
      </c>
      <c r="V16325" s="34">
        <v>211</v>
      </c>
      <c r="W16325" s="34">
        <v>100</v>
      </c>
      <c r="X16325" s="34">
        <v>225</v>
      </c>
      <c r="Y16325" s="34">
        <v>125</v>
      </c>
      <c r="Z16325" s="34">
        <v>219</v>
      </c>
      <c r="AA16325" s="34">
        <v>180</v>
      </c>
      <c r="AB16325" s="34">
        <v>151</v>
      </c>
      <c r="AC16325" s="34">
        <v>243</v>
      </c>
    </row>
    <row r="16326" spans="1:29" x14ac:dyDescent="0.2">
      <c r="A16326" s="34" t="s">
        <v>76819</v>
      </c>
      <c r="B16326" s="34">
        <v>55</v>
      </c>
      <c r="C16326" s="34">
        <v>160</v>
      </c>
      <c r="D16326" s="34">
        <v>104</v>
      </c>
      <c r="E16326" s="34">
        <v>216</v>
      </c>
      <c r="F16326" s="34">
        <v>106</v>
      </c>
      <c r="G16326" s="34">
        <v>150</v>
      </c>
      <c r="H16326" s="34">
        <v>107</v>
      </c>
      <c r="I16326" s="34">
        <v>124</v>
      </c>
      <c r="J16326" s="34">
        <v>83</v>
      </c>
      <c r="K16326" s="34">
        <v>189</v>
      </c>
      <c r="L16326" s="34">
        <v>59</v>
      </c>
      <c r="M16326" s="34">
        <v>143</v>
      </c>
      <c r="N16326" s="34">
        <v>88</v>
      </c>
      <c r="O16326" s="34">
        <v>136</v>
      </c>
      <c r="P16326" s="34">
        <v>109</v>
      </c>
      <c r="Q16326" s="34">
        <v>180</v>
      </c>
      <c r="R16326" s="34">
        <v>113</v>
      </c>
      <c r="S16326" s="34">
        <v>196</v>
      </c>
      <c r="T16326" s="34">
        <v>84</v>
      </c>
      <c r="U16326" s="34">
        <v>159</v>
      </c>
      <c r="V16326" s="34">
        <v>144</v>
      </c>
      <c r="W16326" s="34">
        <v>191</v>
      </c>
      <c r="X16326" s="34">
        <v>168</v>
      </c>
      <c r="Y16326" s="34">
        <v>132</v>
      </c>
      <c r="Z16326" s="34">
        <v>130</v>
      </c>
      <c r="AA16326" s="34">
        <v>199</v>
      </c>
      <c r="AB16326" s="34">
        <v>128</v>
      </c>
      <c r="AC16326" s="34">
        <v>228</v>
      </c>
    </row>
    <row r="16327" spans="1:29" x14ac:dyDescent="0.2">
      <c r="A16327" s="34" t="s">
        <v>76820</v>
      </c>
      <c r="B16327" s="34">
        <v>64</v>
      </c>
      <c r="C16327" s="34">
        <v>81</v>
      </c>
      <c r="D16327" s="34">
        <v>89</v>
      </c>
      <c r="E16327" s="34">
        <v>85</v>
      </c>
      <c r="F16327" s="34">
        <v>70</v>
      </c>
      <c r="G16327" s="34">
        <v>61</v>
      </c>
      <c r="H16327" s="34">
        <v>77</v>
      </c>
      <c r="I16327" s="34">
        <v>82</v>
      </c>
      <c r="J16327" s="34">
        <v>41</v>
      </c>
      <c r="K16327" s="34">
        <v>83</v>
      </c>
      <c r="L16327" s="34">
        <v>16</v>
      </c>
      <c r="M16327" s="34">
        <v>36</v>
      </c>
      <c r="N16327" s="34">
        <v>41</v>
      </c>
      <c r="O16327" s="34">
        <v>74</v>
      </c>
      <c r="P16327" s="34">
        <v>42</v>
      </c>
      <c r="Q16327" s="34">
        <v>68</v>
      </c>
      <c r="R16327" s="34">
        <v>63</v>
      </c>
      <c r="S16327" s="34">
        <v>113</v>
      </c>
      <c r="T16327" s="34">
        <v>31</v>
      </c>
      <c r="U16327" s="34">
        <v>56</v>
      </c>
      <c r="V16327" s="34">
        <v>63</v>
      </c>
      <c r="W16327" s="34">
        <v>55</v>
      </c>
      <c r="X16327" s="34">
        <v>73</v>
      </c>
      <c r="Y16327" s="34">
        <v>48</v>
      </c>
      <c r="Z16327" s="34">
        <v>96</v>
      </c>
      <c r="AA16327" s="34">
        <v>104</v>
      </c>
      <c r="AB16327" s="34">
        <v>51</v>
      </c>
      <c r="AC16327" s="34">
        <v>114</v>
      </c>
    </row>
    <row r="16328" spans="1:29" x14ac:dyDescent="0.2">
      <c r="A16328" s="34" t="s">
        <v>76821</v>
      </c>
      <c r="B16328" s="34">
        <v>4</v>
      </c>
      <c r="C16328" s="34">
        <v>9</v>
      </c>
      <c r="D16328" s="34">
        <v>17</v>
      </c>
      <c r="E16328" s="34">
        <v>6</v>
      </c>
      <c r="F16328" s="34">
        <v>17</v>
      </c>
      <c r="G16328" s="34">
        <v>20</v>
      </c>
      <c r="H16328" s="34">
        <v>13</v>
      </c>
      <c r="I16328" s="34">
        <v>16</v>
      </c>
      <c r="J16328" s="34">
        <v>10</v>
      </c>
      <c r="K16328" s="34">
        <v>5</v>
      </c>
      <c r="L16328" s="34">
        <v>4</v>
      </c>
      <c r="M16328" s="34">
        <v>9</v>
      </c>
      <c r="N16328" s="34">
        <v>6</v>
      </c>
      <c r="O16328" s="34">
        <v>9</v>
      </c>
      <c r="P16328" s="34">
        <v>11</v>
      </c>
      <c r="Q16328" s="34">
        <v>8</v>
      </c>
      <c r="R16328" s="34">
        <v>7</v>
      </c>
      <c r="S16328" s="34">
        <v>28</v>
      </c>
      <c r="T16328" s="34">
        <v>5</v>
      </c>
      <c r="U16328" s="34">
        <v>10</v>
      </c>
      <c r="V16328" s="34">
        <v>6</v>
      </c>
      <c r="W16328" s="34">
        <v>7</v>
      </c>
      <c r="X16328" s="34">
        <v>19</v>
      </c>
      <c r="Y16328" s="34">
        <v>9</v>
      </c>
      <c r="Z16328" s="34">
        <v>9</v>
      </c>
      <c r="AA16328" s="34">
        <v>26</v>
      </c>
      <c r="AB16328" s="34">
        <v>11</v>
      </c>
      <c r="AC16328" s="34">
        <v>8</v>
      </c>
    </row>
    <row r="16329" spans="1:29" x14ac:dyDescent="0.2">
      <c r="A16329" s="34" t="s">
        <v>76822</v>
      </c>
      <c r="B16329" s="34">
        <v>16</v>
      </c>
      <c r="C16329" s="34">
        <v>8</v>
      </c>
      <c r="D16329" s="34">
        <v>15</v>
      </c>
      <c r="E16329" s="34">
        <v>18</v>
      </c>
      <c r="F16329" s="34">
        <v>8</v>
      </c>
      <c r="G16329" s="34">
        <v>14</v>
      </c>
      <c r="H16329" s="34">
        <v>6</v>
      </c>
      <c r="I16329" s="34">
        <v>9</v>
      </c>
      <c r="J16329" s="34">
        <v>8</v>
      </c>
      <c r="K16329" s="34">
        <v>14</v>
      </c>
      <c r="L16329" s="34">
        <v>6</v>
      </c>
      <c r="M16329" s="34">
        <v>8</v>
      </c>
      <c r="N16329" s="34">
        <v>9</v>
      </c>
      <c r="O16329" s="34">
        <v>9</v>
      </c>
      <c r="P16329" s="34">
        <v>11</v>
      </c>
      <c r="Q16329" s="34">
        <v>17</v>
      </c>
      <c r="R16329" s="34">
        <v>6</v>
      </c>
      <c r="S16329" s="34">
        <v>3</v>
      </c>
      <c r="T16329" s="34">
        <v>9</v>
      </c>
      <c r="U16329" s="34">
        <v>15</v>
      </c>
      <c r="V16329" s="34">
        <v>19</v>
      </c>
      <c r="W16329" s="34">
        <v>13</v>
      </c>
      <c r="X16329" s="34">
        <v>23</v>
      </c>
      <c r="Y16329" s="34">
        <v>7</v>
      </c>
      <c r="Z16329" s="34">
        <v>16</v>
      </c>
      <c r="AA16329" s="34">
        <v>10</v>
      </c>
      <c r="AB16329" s="34">
        <v>4</v>
      </c>
      <c r="AC16329" s="34">
        <v>19</v>
      </c>
    </row>
    <row r="16330" spans="1:29" x14ac:dyDescent="0.2">
      <c r="A16330" s="34" t="s">
        <v>76823</v>
      </c>
      <c r="B16330" s="34">
        <v>88</v>
      </c>
      <c r="C16330" s="34">
        <v>165</v>
      </c>
      <c r="D16330" s="34">
        <v>199</v>
      </c>
      <c r="E16330" s="34">
        <v>196</v>
      </c>
      <c r="F16330" s="34">
        <v>185</v>
      </c>
      <c r="G16330" s="34">
        <v>250</v>
      </c>
      <c r="H16330" s="34">
        <v>214</v>
      </c>
      <c r="I16330" s="34">
        <v>244</v>
      </c>
      <c r="J16330" s="34">
        <v>160</v>
      </c>
      <c r="K16330" s="34">
        <v>238</v>
      </c>
      <c r="L16330" s="34">
        <v>142</v>
      </c>
      <c r="M16330" s="34">
        <v>159</v>
      </c>
      <c r="N16330" s="34">
        <v>160</v>
      </c>
      <c r="O16330" s="34">
        <v>135</v>
      </c>
      <c r="P16330" s="34">
        <v>160</v>
      </c>
      <c r="Q16330" s="34">
        <v>276</v>
      </c>
      <c r="R16330" s="34">
        <v>202</v>
      </c>
      <c r="S16330" s="34">
        <v>301</v>
      </c>
      <c r="T16330" s="34">
        <v>190</v>
      </c>
      <c r="U16330" s="34">
        <v>233</v>
      </c>
      <c r="V16330" s="34">
        <v>204</v>
      </c>
      <c r="W16330" s="34">
        <v>238</v>
      </c>
      <c r="X16330" s="34">
        <v>245</v>
      </c>
      <c r="Y16330" s="34">
        <v>242</v>
      </c>
      <c r="Z16330" s="34">
        <v>204</v>
      </c>
      <c r="AA16330" s="34">
        <v>321</v>
      </c>
      <c r="AB16330" s="34">
        <v>194</v>
      </c>
      <c r="AC16330" s="34">
        <v>283</v>
      </c>
    </row>
    <row r="16331" spans="1:29" x14ac:dyDescent="0.2">
      <c r="A16331" s="34" t="s">
        <v>76824</v>
      </c>
      <c r="B16331" s="34">
        <v>40</v>
      </c>
      <c r="C16331" s="34">
        <v>87</v>
      </c>
      <c r="D16331" s="34">
        <v>90</v>
      </c>
      <c r="E16331" s="34">
        <v>72</v>
      </c>
      <c r="F16331" s="34">
        <v>71</v>
      </c>
      <c r="G16331" s="34">
        <v>117</v>
      </c>
      <c r="H16331" s="34">
        <v>64</v>
      </c>
      <c r="I16331" s="34">
        <v>82</v>
      </c>
      <c r="J16331" s="34">
        <v>54</v>
      </c>
      <c r="K16331" s="34">
        <v>89</v>
      </c>
      <c r="L16331" s="34">
        <v>34</v>
      </c>
      <c r="M16331" s="34">
        <v>72</v>
      </c>
      <c r="N16331" s="34">
        <v>60</v>
      </c>
      <c r="O16331" s="34">
        <v>60</v>
      </c>
      <c r="P16331" s="34">
        <v>55</v>
      </c>
      <c r="Q16331" s="34">
        <v>75</v>
      </c>
      <c r="R16331" s="34">
        <v>65</v>
      </c>
      <c r="S16331" s="34">
        <v>82</v>
      </c>
      <c r="T16331" s="34">
        <v>53</v>
      </c>
      <c r="U16331" s="34">
        <v>61</v>
      </c>
      <c r="V16331" s="34">
        <v>62</v>
      </c>
      <c r="W16331" s="34">
        <v>103</v>
      </c>
      <c r="X16331" s="34">
        <v>99</v>
      </c>
      <c r="Y16331" s="34">
        <v>45</v>
      </c>
      <c r="Z16331" s="34">
        <v>91</v>
      </c>
      <c r="AA16331" s="34">
        <v>74</v>
      </c>
      <c r="AB16331" s="34">
        <v>62</v>
      </c>
      <c r="AC16331" s="34">
        <v>105</v>
      </c>
    </row>
    <row r="16332" spans="1:29" x14ac:dyDescent="0.2">
      <c r="A16332" s="34" t="s">
        <v>76825</v>
      </c>
      <c r="B16332" s="34">
        <v>15</v>
      </c>
      <c r="C16332" s="34">
        <v>25</v>
      </c>
      <c r="D16332" s="34">
        <v>48</v>
      </c>
      <c r="E16332" s="34">
        <v>40</v>
      </c>
      <c r="F16332" s="34">
        <v>30</v>
      </c>
      <c r="G16332" s="34">
        <v>18</v>
      </c>
      <c r="H16332" s="34">
        <v>32</v>
      </c>
      <c r="I16332" s="34">
        <v>14</v>
      </c>
      <c r="J16332" s="34">
        <v>16</v>
      </c>
      <c r="K16332" s="34">
        <v>28</v>
      </c>
      <c r="L16332" s="34">
        <v>7</v>
      </c>
      <c r="M16332" s="34">
        <v>18</v>
      </c>
      <c r="N16332" s="34">
        <v>17</v>
      </c>
      <c r="O16332" s="34">
        <v>8</v>
      </c>
      <c r="P16332" s="34">
        <v>21</v>
      </c>
      <c r="Q16332" s="34">
        <v>20</v>
      </c>
      <c r="R16332" s="34">
        <v>28</v>
      </c>
      <c r="S16332" s="34">
        <v>15</v>
      </c>
      <c r="T16332" s="34">
        <v>8</v>
      </c>
      <c r="U16332" s="34">
        <v>10</v>
      </c>
      <c r="V16332" s="34">
        <v>36</v>
      </c>
      <c r="W16332" s="34">
        <v>7</v>
      </c>
      <c r="X16332" s="34">
        <v>48</v>
      </c>
      <c r="Y16332" s="34">
        <v>9</v>
      </c>
      <c r="Z16332" s="34">
        <v>35</v>
      </c>
      <c r="AA16332" s="34">
        <v>37</v>
      </c>
      <c r="AB16332" s="34">
        <v>7</v>
      </c>
      <c r="AC16332" s="34">
        <v>36</v>
      </c>
    </row>
    <row r="16333" spans="1:29" x14ac:dyDescent="0.2">
      <c r="A16333" s="34" t="s">
        <v>76826</v>
      </c>
      <c r="B16333" s="34">
        <v>43</v>
      </c>
      <c r="C16333" s="34">
        <v>92</v>
      </c>
      <c r="D16333" s="34">
        <v>69</v>
      </c>
      <c r="E16333" s="34">
        <v>103</v>
      </c>
      <c r="F16333" s="34">
        <v>58</v>
      </c>
      <c r="G16333" s="34">
        <v>66</v>
      </c>
      <c r="H16333" s="34">
        <v>34</v>
      </c>
      <c r="I16333" s="34">
        <v>73</v>
      </c>
      <c r="J16333" s="34">
        <v>35</v>
      </c>
      <c r="K16333" s="34">
        <v>80</v>
      </c>
      <c r="L16333" s="34">
        <v>11</v>
      </c>
      <c r="M16333" s="34">
        <v>46</v>
      </c>
      <c r="N16333" s="34">
        <v>39</v>
      </c>
      <c r="O16333" s="34">
        <v>46</v>
      </c>
      <c r="P16333" s="34">
        <v>30</v>
      </c>
      <c r="Q16333" s="34">
        <v>40</v>
      </c>
      <c r="R16333" s="34">
        <v>46</v>
      </c>
      <c r="S16333" s="34">
        <v>100</v>
      </c>
      <c r="T16333" s="34">
        <v>22</v>
      </c>
      <c r="U16333" s="34">
        <v>39</v>
      </c>
      <c r="V16333" s="34">
        <v>61</v>
      </c>
      <c r="W16333" s="34">
        <v>51</v>
      </c>
      <c r="X16333" s="34">
        <v>84</v>
      </c>
      <c r="Y16333" s="34">
        <v>27</v>
      </c>
      <c r="Z16333" s="34">
        <v>57</v>
      </c>
      <c r="AA16333" s="34">
        <v>60</v>
      </c>
      <c r="AB16333" s="34">
        <v>27</v>
      </c>
      <c r="AC16333" s="34">
        <v>92</v>
      </c>
    </row>
    <row r="16334" spans="1:29" x14ac:dyDescent="0.2">
      <c r="A16334" s="34" t="s">
        <v>76827</v>
      </c>
      <c r="B16334" s="34">
        <v>41</v>
      </c>
      <c r="C16334" s="34">
        <v>28</v>
      </c>
      <c r="D16334" s="34">
        <v>29</v>
      </c>
      <c r="E16334" s="34">
        <v>24</v>
      </c>
      <c r="F16334" s="34">
        <v>26</v>
      </c>
      <c r="G16334" s="34">
        <v>38</v>
      </c>
      <c r="H16334" s="34">
        <v>10</v>
      </c>
      <c r="I16334" s="34">
        <v>14</v>
      </c>
      <c r="J16334" s="34">
        <v>27</v>
      </c>
      <c r="K16334" s="34">
        <v>22</v>
      </c>
      <c r="L16334" s="34">
        <v>14</v>
      </c>
      <c r="M16334" s="34">
        <v>16</v>
      </c>
      <c r="N16334" s="34">
        <v>18</v>
      </c>
      <c r="O16334" s="34">
        <v>23</v>
      </c>
      <c r="P16334" s="34">
        <v>13</v>
      </c>
      <c r="Q16334" s="34">
        <v>31</v>
      </c>
      <c r="R16334" s="34">
        <v>19</v>
      </c>
      <c r="S16334" s="34">
        <v>27</v>
      </c>
      <c r="T16334" s="34">
        <v>23</v>
      </c>
      <c r="U16334" s="34">
        <v>23</v>
      </c>
      <c r="V16334" s="34">
        <v>57</v>
      </c>
      <c r="W16334" s="34">
        <v>26</v>
      </c>
      <c r="X16334" s="34">
        <v>40</v>
      </c>
      <c r="Y16334" s="34">
        <v>35</v>
      </c>
      <c r="Z16334" s="34">
        <v>35</v>
      </c>
      <c r="AA16334" s="34">
        <v>20</v>
      </c>
      <c r="AB16334" s="34">
        <v>21</v>
      </c>
      <c r="AC16334" s="34">
        <v>25</v>
      </c>
    </row>
    <row r="16335" spans="1:29" x14ac:dyDescent="0.2">
      <c r="A16335" s="34" t="s">
        <v>76828</v>
      </c>
      <c r="B16335" s="34">
        <v>41</v>
      </c>
      <c r="C16335" s="34">
        <v>74</v>
      </c>
      <c r="D16335" s="34">
        <v>77</v>
      </c>
      <c r="E16335" s="34">
        <v>42</v>
      </c>
      <c r="F16335" s="34">
        <v>80</v>
      </c>
      <c r="G16335" s="34">
        <v>78</v>
      </c>
      <c r="H16335" s="34">
        <v>76</v>
      </c>
      <c r="I16335" s="34">
        <v>58</v>
      </c>
      <c r="J16335" s="34">
        <v>67</v>
      </c>
      <c r="K16335" s="34">
        <v>70</v>
      </c>
      <c r="L16335" s="34">
        <v>41</v>
      </c>
      <c r="M16335" s="34">
        <v>50</v>
      </c>
      <c r="N16335" s="34">
        <v>64</v>
      </c>
      <c r="O16335" s="34">
        <v>64</v>
      </c>
      <c r="P16335" s="34">
        <v>88</v>
      </c>
      <c r="Q16335" s="34">
        <v>50</v>
      </c>
      <c r="R16335" s="34">
        <v>83</v>
      </c>
      <c r="S16335" s="34">
        <v>72</v>
      </c>
      <c r="T16335" s="34">
        <v>56</v>
      </c>
      <c r="U16335" s="34">
        <v>45</v>
      </c>
      <c r="V16335" s="34">
        <v>102</v>
      </c>
      <c r="W16335" s="34">
        <v>71</v>
      </c>
      <c r="X16335" s="34">
        <v>96</v>
      </c>
      <c r="Y16335" s="34">
        <v>56</v>
      </c>
      <c r="Z16335" s="34">
        <v>87</v>
      </c>
      <c r="AA16335" s="34">
        <v>67</v>
      </c>
      <c r="AB16335" s="34">
        <v>92</v>
      </c>
      <c r="AC16335" s="34">
        <v>67</v>
      </c>
    </row>
    <row r="16336" spans="1:29" x14ac:dyDescent="0.2">
      <c r="A16336" s="34" t="s">
        <v>76829</v>
      </c>
      <c r="B16336" s="34">
        <v>27</v>
      </c>
      <c r="C16336" s="34">
        <v>63</v>
      </c>
      <c r="D16336" s="34">
        <v>86</v>
      </c>
      <c r="E16336" s="34">
        <v>64</v>
      </c>
      <c r="F16336" s="34">
        <v>40</v>
      </c>
      <c r="G16336" s="34">
        <v>46</v>
      </c>
      <c r="H16336" s="34">
        <v>64</v>
      </c>
      <c r="I16336" s="34">
        <v>47</v>
      </c>
      <c r="J16336" s="34">
        <v>36</v>
      </c>
      <c r="K16336" s="34">
        <v>67</v>
      </c>
      <c r="L16336" s="34">
        <v>29</v>
      </c>
      <c r="M16336" s="34">
        <v>48</v>
      </c>
      <c r="N16336" s="34">
        <v>43</v>
      </c>
      <c r="O16336" s="34">
        <v>49</v>
      </c>
      <c r="P16336" s="34">
        <v>54</v>
      </c>
      <c r="Q16336" s="34">
        <v>35</v>
      </c>
      <c r="R16336" s="34">
        <v>59</v>
      </c>
      <c r="S16336" s="34">
        <v>83</v>
      </c>
      <c r="T16336" s="34">
        <v>41</v>
      </c>
      <c r="U16336" s="34">
        <v>41</v>
      </c>
      <c r="V16336" s="34">
        <v>39</v>
      </c>
      <c r="W16336" s="34">
        <v>40</v>
      </c>
      <c r="X16336" s="34">
        <v>80</v>
      </c>
      <c r="Y16336" s="34">
        <v>40</v>
      </c>
      <c r="Z16336" s="34">
        <v>64</v>
      </c>
      <c r="AA16336" s="34">
        <v>67</v>
      </c>
      <c r="AB16336" s="34">
        <v>56</v>
      </c>
      <c r="AC16336" s="34">
        <v>112</v>
      </c>
    </row>
    <row r="16337" spans="1:29" x14ac:dyDescent="0.2">
      <c r="A16337" s="34" t="s">
        <v>76830</v>
      </c>
      <c r="B16337" s="34">
        <v>27</v>
      </c>
      <c r="C16337" s="34">
        <v>57</v>
      </c>
      <c r="D16337" s="34">
        <v>66</v>
      </c>
      <c r="E16337" s="34">
        <v>43</v>
      </c>
      <c r="F16337" s="34">
        <v>55</v>
      </c>
      <c r="G16337" s="34">
        <v>55</v>
      </c>
      <c r="H16337" s="34">
        <v>40</v>
      </c>
      <c r="I16337" s="34">
        <v>36</v>
      </c>
      <c r="J16337" s="34">
        <v>34</v>
      </c>
      <c r="K16337" s="34">
        <v>64</v>
      </c>
      <c r="L16337" s="34">
        <v>15</v>
      </c>
      <c r="M16337" s="34">
        <v>62</v>
      </c>
      <c r="N16337" s="34">
        <v>32</v>
      </c>
      <c r="O16337" s="34">
        <v>33</v>
      </c>
      <c r="P16337" s="34">
        <v>39</v>
      </c>
      <c r="Q16337" s="34">
        <v>43</v>
      </c>
      <c r="R16337" s="34">
        <v>38</v>
      </c>
      <c r="S16337" s="34">
        <v>67</v>
      </c>
      <c r="T16337" s="34">
        <v>22</v>
      </c>
      <c r="U16337" s="34">
        <v>33</v>
      </c>
      <c r="V16337" s="34">
        <v>41</v>
      </c>
      <c r="W16337" s="34">
        <v>21</v>
      </c>
      <c r="X16337" s="34">
        <v>64</v>
      </c>
      <c r="Y16337" s="34">
        <v>19</v>
      </c>
      <c r="Z16337" s="34">
        <v>63</v>
      </c>
      <c r="AA16337" s="34">
        <v>50</v>
      </c>
      <c r="AB16337" s="34">
        <v>36</v>
      </c>
      <c r="AC16337" s="34">
        <v>61</v>
      </c>
    </row>
    <row r="16338" spans="1:29" x14ac:dyDescent="0.2">
      <c r="A16338" s="34" t="s">
        <v>76831</v>
      </c>
      <c r="B16338" s="34">
        <v>57</v>
      </c>
      <c r="C16338" s="34">
        <v>126</v>
      </c>
      <c r="D16338" s="34">
        <v>140</v>
      </c>
      <c r="E16338" s="34">
        <v>130</v>
      </c>
      <c r="F16338" s="34">
        <v>87</v>
      </c>
      <c r="G16338" s="34">
        <v>117</v>
      </c>
      <c r="H16338" s="34">
        <v>67</v>
      </c>
      <c r="I16338" s="34">
        <v>120</v>
      </c>
      <c r="J16338" s="34">
        <v>69</v>
      </c>
      <c r="K16338" s="34">
        <v>131</v>
      </c>
      <c r="L16338" s="34">
        <v>31</v>
      </c>
      <c r="M16338" s="34">
        <v>81</v>
      </c>
      <c r="N16338" s="34">
        <v>81</v>
      </c>
      <c r="O16338" s="34">
        <v>88</v>
      </c>
      <c r="P16338" s="34">
        <v>81</v>
      </c>
      <c r="Q16338" s="34">
        <v>125</v>
      </c>
      <c r="R16338" s="34">
        <v>95</v>
      </c>
      <c r="S16338" s="34">
        <v>146</v>
      </c>
      <c r="T16338" s="34">
        <v>52</v>
      </c>
      <c r="U16338" s="34">
        <v>81</v>
      </c>
      <c r="V16338" s="34">
        <v>100</v>
      </c>
      <c r="W16338" s="34">
        <v>89</v>
      </c>
      <c r="X16338" s="34">
        <v>130</v>
      </c>
      <c r="Y16338" s="34">
        <v>70</v>
      </c>
      <c r="Z16338" s="34">
        <v>136</v>
      </c>
      <c r="AA16338" s="34">
        <v>178</v>
      </c>
      <c r="AB16338" s="34">
        <v>87</v>
      </c>
      <c r="AC16338" s="34">
        <v>162</v>
      </c>
    </row>
    <row r="16339" spans="1:29" x14ac:dyDescent="0.2">
      <c r="A16339" s="34" t="s">
        <v>76832</v>
      </c>
      <c r="B16339" s="34">
        <v>17</v>
      </c>
      <c r="C16339" s="34">
        <v>80</v>
      </c>
      <c r="D16339" s="34">
        <v>47</v>
      </c>
      <c r="E16339" s="34">
        <v>102</v>
      </c>
      <c r="F16339" s="34">
        <v>48</v>
      </c>
      <c r="G16339" s="34">
        <v>112</v>
      </c>
      <c r="H16339" s="34">
        <v>21</v>
      </c>
      <c r="I16339" s="34">
        <v>53</v>
      </c>
      <c r="J16339" s="34">
        <v>23</v>
      </c>
      <c r="K16339" s="34">
        <v>137</v>
      </c>
      <c r="L16339" s="34">
        <v>18</v>
      </c>
      <c r="M16339" s="34">
        <v>75</v>
      </c>
      <c r="N16339" s="34">
        <v>30</v>
      </c>
      <c r="O16339" s="34">
        <v>70</v>
      </c>
      <c r="P16339" s="34">
        <v>26</v>
      </c>
      <c r="Q16339" s="34">
        <v>83</v>
      </c>
      <c r="R16339" s="34">
        <v>35</v>
      </c>
      <c r="S16339" s="34">
        <v>125</v>
      </c>
      <c r="T16339" s="34">
        <v>14</v>
      </c>
      <c r="U16339" s="34">
        <v>53</v>
      </c>
      <c r="V16339" s="34">
        <v>28</v>
      </c>
      <c r="W16339" s="34">
        <v>68</v>
      </c>
      <c r="X16339" s="34">
        <v>47</v>
      </c>
      <c r="Y16339" s="34">
        <v>56</v>
      </c>
      <c r="Z16339" s="34">
        <v>45</v>
      </c>
      <c r="AA16339" s="34">
        <v>136</v>
      </c>
      <c r="AB16339" s="34">
        <v>17</v>
      </c>
      <c r="AC16339" s="34">
        <v>134</v>
      </c>
    </row>
    <row r="16340" spans="1:29" x14ac:dyDescent="0.2">
      <c r="A16340" s="34" t="s">
        <v>76833</v>
      </c>
      <c r="B16340" s="34">
        <v>59</v>
      </c>
      <c r="C16340" s="34">
        <v>71</v>
      </c>
      <c r="D16340" s="34">
        <v>123</v>
      </c>
      <c r="E16340" s="34">
        <v>71</v>
      </c>
      <c r="F16340" s="34">
        <v>101</v>
      </c>
      <c r="G16340" s="34">
        <v>47</v>
      </c>
      <c r="H16340" s="34">
        <v>95</v>
      </c>
      <c r="I16340" s="34">
        <v>48</v>
      </c>
      <c r="J16340" s="34">
        <v>78</v>
      </c>
      <c r="K16340" s="34">
        <v>66</v>
      </c>
      <c r="L16340" s="34">
        <v>48</v>
      </c>
      <c r="M16340" s="34">
        <v>62</v>
      </c>
      <c r="N16340" s="34">
        <v>53</v>
      </c>
      <c r="O16340" s="34">
        <v>46</v>
      </c>
      <c r="P16340" s="34">
        <v>64</v>
      </c>
      <c r="Q16340" s="34">
        <v>78</v>
      </c>
      <c r="R16340" s="34">
        <v>87</v>
      </c>
      <c r="S16340" s="34">
        <v>102</v>
      </c>
      <c r="T16340" s="34">
        <v>77</v>
      </c>
      <c r="U16340" s="34">
        <v>46</v>
      </c>
      <c r="V16340" s="34">
        <v>68</v>
      </c>
      <c r="W16340" s="34">
        <v>65</v>
      </c>
      <c r="X16340" s="34">
        <v>123</v>
      </c>
      <c r="Y16340" s="34">
        <v>60</v>
      </c>
      <c r="Z16340" s="34">
        <v>75</v>
      </c>
      <c r="AA16340" s="34">
        <v>92</v>
      </c>
      <c r="AB16340" s="34">
        <v>65</v>
      </c>
      <c r="AC16340" s="34">
        <v>92</v>
      </c>
    </row>
    <row r="16341" spans="1:29" x14ac:dyDescent="0.2">
      <c r="A16341" s="34" t="s">
        <v>76834</v>
      </c>
      <c r="B16341" s="34">
        <v>35</v>
      </c>
      <c r="C16341" s="34">
        <v>46</v>
      </c>
      <c r="D16341" s="34">
        <v>56</v>
      </c>
      <c r="E16341" s="34">
        <v>64</v>
      </c>
      <c r="F16341" s="34">
        <v>33</v>
      </c>
      <c r="G16341" s="34">
        <v>58</v>
      </c>
      <c r="H16341" s="34">
        <v>31</v>
      </c>
      <c r="I16341" s="34">
        <v>44</v>
      </c>
      <c r="J16341" s="34">
        <v>25</v>
      </c>
      <c r="K16341" s="34">
        <v>75</v>
      </c>
      <c r="L16341" s="34">
        <v>16</v>
      </c>
      <c r="M16341" s="34">
        <v>42</v>
      </c>
      <c r="N16341" s="34">
        <v>41</v>
      </c>
      <c r="O16341" s="34">
        <v>17</v>
      </c>
      <c r="P16341" s="34">
        <v>39</v>
      </c>
      <c r="Q16341" s="34">
        <v>56</v>
      </c>
      <c r="R16341" s="34">
        <v>45</v>
      </c>
      <c r="S16341" s="34">
        <v>64</v>
      </c>
      <c r="T16341" s="34">
        <v>19</v>
      </c>
      <c r="U16341" s="34">
        <v>33</v>
      </c>
      <c r="V16341" s="34">
        <v>48</v>
      </c>
      <c r="W16341" s="34">
        <v>36</v>
      </c>
      <c r="X16341" s="34">
        <v>45</v>
      </c>
      <c r="Y16341" s="34">
        <v>42</v>
      </c>
      <c r="Z16341" s="34">
        <v>47</v>
      </c>
      <c r="AA16341" s="34">
        <v>55</v>
      </c>
      <c r="AB16341" s="34">
        <v>11</v>
      </c>
      <c r="AC16341" s="34">
        <v>61</v>
      </c>
    </row>
    <row r="16342" spans="1:29" x14ac:dyDescent="0.2">
      <c r="A16342" s="34" t="s">
        <v>76835</v>
      </c>
      <c r="B16342" s="34">
        <v>35</v>
      </c>
      <c r="C16342" s="34">
        <v>67</v>
      </c>
      <c r="D16342" s="34">
        <v>44</v>
      </c>
      <c r="E16342" s="34">
        <v>83</v>
      </c>
      <c r="F16342" s="34">
        <v>64</v>
      </c>
      <c r="G16342" s="34">
        <v>58</v>
      </c>
      <c r="H16342" s="34">
        <v>59</v>
      </c>
      <c r="I16342" s="34">
        <v>63</v>
      </c>
      <c r="J16342" s="34">
        <v>44</v>
      </c>
      <c r="K16342" s="34">
        <v>92</v>
      </c>
      <c r="L16342" s="34">
        <v>51</v>
      </c>
      <c r="M16342" s="34">
        <v>64</v>
      </c>
      <c r="N16342" s="34">
        <v>55</v>
      </c>
      <c r="O16342" s="34">
        <v>33</v>
      </c>
      <c r="P16342" s="34">
        <v>65</v>
      </c>
      <c r="Q16342" s="34">
        <v>79</v>
      </c>
      <c r="R16342" s="34">
        <v>101</v>
      </c>
      <c r="S16342" s="34">
        <v>72</v>
      </c>
      <c r="T16342" s="34">
        <v>53</v>
      </c>
      <c r="U16342" s="34">
        <v>60</v>
      </c>
      <c r="V16342" s="34">
        <v>73</v>
      </c>
      <c r="W16342" s="34">
        <v>59</v>
      </c>
      <c r="X16342" s="34">
        <v>71</v>
      </c>
      <c r="Y16342" s="34">
        <v>68</v>
      </c>
      <c r="Z16342" s="34">
        <v>55</v>
      </c>
      <c r="AA16342" s="34">
        <v>70</v>
      </c>
      <c r="AB16342" s="34">
        <v>86</v>
      </c>
      <c r="AC16342" s="34">
        <v>112</v>
      </c>
    </row>
    <row r="16343" spans="1:29" x14ac:dyDescent="0.2">
      <c r="A16343" s="34" t="s">
        <v>76836</v>
      </c>
      <c r="B16343" s="34">
        <v>40</v>
      </c>
      <c r="C16343" s="34">
        <v>59</v>
      </c>
      <c r="D16343" s="34">
        <v>59</v>
      </c>
      <c r="E16343" s="34">
        <v>49</v>
      </c>
      <c r="F16343" s="34">
        <v>47</v>
      </c>
      <c r="G16343" s="34">
        <v>70</v>
      </c>
      <c r="H16343" s="34">
        <v>32</v>
      </c>
      <c r="I16343" s="34">
        <v>48</v>
      </c>
      <c r="J16343" s="34">
        <v>36</v>
      </c>
      <c r="K16343" s="34">
        <v>61</v>
      </c>
      <c r="L16343" s="34">
        <v>20</v>
      </c>
      <c r="M16343" s="34">
        <v>39</v>
      </c>
      <c r="N16343" s="34">
        <v>48</v>
      </c>
      <c r="O16343" s="34">
        <v>40</v>
      </c>
      <c r="P16343" s="34">
        <v>18</v>
      </c>
      <c r="Q16343" s="34">
        <v>62</v>
      </c>
      <c r="R16343" s="34">
        <v>24</v>
      </c>
      <c r="S16343" s="34">
        <v>53</v>
      </c>
      <c r="T16343" s="34">
        <v>22</v>
      </c>
      <c r="U16343" s="34">
        <v>51</v>
      </c>
      <c r="V16343" s="34">
        <v>34</v>
      </c>
      <c r="W16343" s="34">
        <v>55</v>
      </c>
      <c r="X16343" s="34">
        <v>69</v>
      </c>
      <c r="Y16343" s="34">
        <v>32</v>
      </c>
      <c r="Z16343" s="34">
        <v>56</v>
      </c>
      <c r="AA16343" s="34">
        <v>81</v>
      </c>
      <c r="AB16343" s="34">
        <v>39</v>
      </c>
      <c r="AC16343" s="34">
        <v>78</v>
      </c>
    </row>
    <row r="16344" spans="1:29" x14ac:dyDescent="0.2">
      <c r="A16344" s="34" t="s">
        <v>76837</v>
      </c>
      <c r="B16344" s="34">
        <v>38</v>
      </c>
      <c r="C16344" s="34">
        <v>40</v>
      </c>
      <c r="D16344" s="34">
        <v>82</v>
      </c>
      <c r="E16344" s="34">
        <v>62</v>
      </c>
      <c r="F16344" s="34">
        <v>34</v>
      </c>
      <c r="G16344" s="34">
        <v>40</v>
      </c>
      <c r="H16344" s="34">
        <v>55</v>
      </c>
      <c r="I16344" s="34">
        <v>55</v>
      </c>
      <c r="J16344" s="34">
        <v>31</v>
      </c>
      <c r="K16344" s="34">
        <v>62</v>
      </c>
      <c r="L16344" s="34">
        <v>17</v>
      </c>
      <c r="M16344" s="34">
        <v>42</v>
      </c>
      <c r="N16344" s="34">
        <v>48</v>
      </c>
      <c r="O16344" s="34">
        <v>45</v>
      </c>
      <c r="P16344" s="34">
        <v>48</v>
      </c>
      <c r="Q16344" s="34">
        <v>33</v>
      </c>
      <c r="R16344" s="34">
        <v>31</v>
      </c>
      <c r="S16344" s="34">
        <v>68</v>
      </c>
      <c r="T16344" s="34">
        <v>13</v>
      </c>
      <c r="U16344" s="34">
        <v>32</v>
      </c>
      <c r="V16344" s="34">
        <v>59</v>
      </c>
      <c r="W16344" s="34">
        <v>35</v>
      </c>
      <c r="X16344" s="34">
        <v>67</v>
      </c>
      <c r="Y16344" s="34">
        <v>32</v>
      </c>
      <c r="Z16344" s="34">
        <v>62</v>
      </c>
      <c r="AA16344" s="34">
        <v>62</v>
      </c>
      <c r="AB16344" s="34">
        <v>48</v>
      </c>
      <c r="AC16344" s="34">
        <v>68</v>
      </c>
    </row>
    <row r="16345" spans="1:29" x14ac:dyDescent="0.2">
      <c r="A16345" s="34" t="s">
        <v>76838</v>
      </c>
      <c r="B16345" s="34">
        <v>50</v>
      </c>
      <c r="C16345" s="34">
        <v>94</v>
      </c>
      <c r="D16345" s="34">
        <v>206</v>
      </c>
      <c r="E16345" s="34">
        <v>145</v>
      </c>
      <c r="F16345" s="34">
        <v>161</v>
      </c>
      <c r="G16345" s="34">
        <v>91</v>
      </c>
      <c r="H16345" s="34">
        <v>123</v>
      </c>
      <c r="I16345" s="34">
        <v>87</v>
      </c>
      <c r="J16345" s="34">
        <v>87</v>
      </c>
      <c r="K16345" s="34">
        <v>115</v>
      </c>
      <c r="L16345" s="34">
        <v>89</v>
      </c>
      <c r="M16345" s="34">
        <v>56</v>
      </c>
      <c r="N16345" s="34">
        <v>130</v>
      </c>
      <c r="O16345" s="34">
        <v>79</v>
      </c>
      <c r="P16345" s="34">
        <v>103</v>
      </c>
      <c r="Q16345" s="34">
        <v>83</v>
      </c>
      <c r="R16345" s="34">
        <v>138</v>
      </c>
      <c r="S16345" s="34">
        <v>79</v>
      </c>
      <c r="T16345" s="34">
        <v>117</v>
      </c>
      <c r="U16345" s="34">
        <v>87</v>
      </c>
      <c r="V16345" s="34">
        <v>137</v>
      </c>
      <c r="W16345" s="34">
        <v>94</v>
      </c>
      <c r="X16345" s="34">
        <v>185</v>
      </c>
      <c r="Y16345" s="34">
        <v>86</v>
      </c>
      <c r="Z16345" s="34">
        <v>141</v>
      </c>
      <c r="AA16345" s="34">
        <v>112</v>
      </c>
      <c r="AB16345" s="34">
        <v>127</v>
      </c>
      <c r="AC16345" s="34">
        <v>167</v>
      </c>
    </row>
    <row r="16346" spans="1:29" x14ac:dyDescent="0.2">
      <c r="A16346" s="34" t="s">
        <v>76839</v>
      </c>
      <c r="B16346" s="34">
        <v>76</v>
      </c>
      <c r="C16346" s="34">
        <v>94</v>
      </c>
      <c r="D16346" s="34">
        <v>216</v>
      </c>
      <c r="E16346" s="34">
        <v>160</v>
      </c>
      <c r="F16346" s="34">
        <v>157</v>
      </c>
      <c r="G16346" s="34">
        <v>144</v>
      </c>
      <c r="H16346" s="34">
        <v>150</v>
      </c>
      <c r="I16346" s="34">
        <v>100</v>
      </c>
      <c r="J16346" s="34">
        <v>128</v>
      </c>
      <c r="K16346" s="34">
        <v>101</v>
      </c>
      <c r="L16346" s="34">
        <v>67</v>
      </c>
      <c r="M16346" s="34">
        <v>99</v>
      </c>
      <c r="N16346" s="34">
        <v>108</v>
      </c>
      <c r="O16346" s="34">
        <v>91</v>
      </c>
      <c r="P16346" s="34">
        <v>128</v>
      </c>
      <c r="Q16346" s="34">
        <v>89</v>
      </c>
      <c r="R16346" s="34">
        <v>140</v>
      </c>
      <c r="S16346" s="34">
        <v>150</v>
      </c>
      <c r="T16346" s="34">
        <v>89</v>
      </c>
      <c r="U16346" s="34">
        <v>73</v>
      </c>
      <c r="V16346" s="34">
        <v>188</v>
      </c>
      <c r="W16346" s="34">
        <v>98</v>
      </c>
      <c r="X16346" s="34">
        <v>250</v>
      </c>
      <c r="Y16346" s="34">
        <v>60</v>
      </c>
      <c r="Z16346" s="34">
        <v>198</v>
      </c>
      <c r="AA16346" s="34">
        <v>138</v>
      </c>
      <c r="AB16346" s="34">
        <v>162</v>
      </c>
      <c r="AC16346" s="34">
        <v>145</v>
      </c>
    </row>
    <row r="16347" spans="1:29" x14ac:dyDescent="0.2">
      <c r="A16347" s="34" t="s">
        <v>76840</v>
      </c>
      <c r="B16347" s="34">
        <v>67</v>
      </c>
      <c r="C16347" s="34">
        <v>49</v>
      </c>
      <c r="D16347" s="34">
        <v>61</v>
      </c>
      <c r="E16347" s="34">
        <v>46</v>
      </c>
      <c r="F16347" s="34">
        <v>59</v>
      </c>
      <c r="G16347" s="34">
        <v>80</v>
      </c>
      <c r="H16347" s="34">
        <v>68</v>
      </c>
      <c r="I16347" s="34">
        <v>38</v>
      </c>
      <c r="J16347" s="34">
        <v>61</v>
      </c>
      <c r="K16347" s="34">
        <v>44</v>
      </c>
      <c r="L16347" s="34">
        <v>32</v>
      </c>
      <c r="M16347" s="34">
        <v>36</v>
      </c>
      <c r="N16347" s="34">
        <v>48</v>
      </c>
      <c r="O16347" s="34">
        <v>50</v>
      </c>
      <c r="P16347" s="34">
        <v>50</v>
      </c>
      <c r="Q16347" s="34">
        <v>72</v>
      </c>
      <c r="R16347" s="34">
        <v>69</v>
      </c>
      <c r="S16347" s="34">
        <v>89</v>
      </c>
      <c r="T16347" s="34">
        <v>55</v>
      </c>
      <c r="U16347" s="34">
        <v>37</v>
      </c>
      <c r="V16347" s="34">
        <v>79</v>
      </c>
      <c r="W16347" s="34">
        <v>71</v>
      </c>
      <c r="X16347" s="34">
        <v>76</v>
      </c>
      <c r="Y16347" s="34">
        <v>62</v>
      </c>
      <c r="Z16347" s="34">
        <v>41</v>
      </c>
      <c r="AA16347" s="34">
        <v>82</v>
      </c>
      <c r="AB16347" s="34">
        <v>73</v>
      </c>
      <c r="AC16347" s="34">
        <v>102</v>
      </c>
    </row>
    <row r="16348" spans="1:29" x14ac:dyDescent="0.2">
      <c r="A16348" s="34" t="s">
        <v>76841</v>
      </c>
      <c r="B16348" s="34">
        <v>105</v>
      </c>
      <c r="C16348" s="34">
        <v>79</v>
      </c>
      <c r="D16348" s="34">
        <v>162</v>
      </c>
      <c r="E16348" s="34">
        <v>118</v>
      </c>
      <c r="F16348" s="34">
        <v>116</v>
      </c>
      <c r="G16348" s="34">
        <v>94</v>
      </c>
      <c r="H16348" s="34">
        <v>87</v>
      </c>
      <c r="I16348" s="34">
        <v>129</v>
      </c>
      <c r="J16348" s="34">
        <v>98</v>
      </c>
      <c r="K16348" s="34">
        <v>98</v>
      </c>
      <c r="L16348" s="34">
        <v>93</v>
      </c>
      <c r="M16348" s="34">
        <v>84</v>
      </c>
      <c r="N16348" s="34">
        <v>104</v>
      </c>
      <c r="O16348" s="34">
        <v>111</v>
      </c>
      <c r="P16348" s="34">
        <v>104</v>
      </c>
      <c r="Q16348" s="34">
        <v>143</v>
      </c>
      <c r="R16348" s="34">
        <v>143</v>
      </c>
      <c r="S16348" s="34">
        <v>112</v>
      </c>
      <c r="T16348" s="34">
        <v>114</v>
      </c>
      <c r="U16348" s="34">
        <v>118</v>
      </c>
      <c r="V16348" s="34">
        <v>123</v>
      </c>
      <c r="W16348" s="34">
        <v>116</v>
      </c>
      <c r="X16348" s="34">
        <v>144</v>
      </c>
      <c r="Y16348" s="34">
        <v>127</v>
      </c>
      <c r="Z16348" s="34">
        <v>138</v>
      </c>
      <c r="AA16348" s="34">
        <v>148</v>
      </c>
      <c r="AB16348" s="34">
        <v>164</v>
      </c>
      <c r="AC16348" s="34">
        <v>193</v>
      </c>
    </row>
    <row r="16349" spans="1:29" x14ac:dyDescent="0.2">
      <c r="A16349" s="34" t="s">
        <v>76842</v>
      </c>
      <c r="B16349" s="34">
        <v>19</v>
      </c>
      <c r="C16349" s="34">
        <v>22</v>
      </c>
      <c r="D16349" s="34">
        <v>31</v>
      </c>
      <c r="E16349" s="34">
        <v>27</v>
      </c>
      <c r="F16349" s="34">
        <v>43</v>
      </c>
      <c r="G16349" s="34">
        <v>27</v>
      </c>
      <c r="H16349" s="34">
        <v>22</v>
      </c>
      <c r="I16349" s="34">
        <v>21</v>
      </c>
      <c r="J16349" s="34">
        <v>13</v>
      </c>
      <c r="K16349" s="34">
        <v>15</v>
      </c>
      <c r="L16349" s="34">
        <v>12</v>
      </c>
      <c r="M16349" s="34">
        <v>14</v>
      </c>
      <c r="N16349" s="34">
        <v>15</v>
      </c>
      <c r="O16349" s="34">
        <v>26</v>
      </c>
      <c r="P16349" s="34">
        <v>12</v>
      </c>
      <c r="Q16349" s="34">
        <v>24</v>
      </c>
      <c r="R16349" s="34">
        <v>24</v>
      </c>
      <c r="S16349" s="34">
        <v>47</v>
      </c>
      <c r="T16349" s="34">
        <v>19</v>
      </c>
      <c r="U16349" s="34">
        <v>33</v>
      </c>
      <c r="V16349" s="34">
        <v>35</v>
      </c>
      <c r="W16349" s="34">
        <v>21</v>
      </c>
      <c r="X16349" s="34">
        <v>23</v>
      </c>
      <c r="Y16349" s="34">
        <v>19</v>
      </c>
      <c r="Z16349" s="34">
        <v>31</v>
      </c>
      <c r="AA16349" s="34">
        <v>35</v>
      </c>
      <c r="AB16349" s="34">
        <v>28</v>
      </c>
      <c r="AC16349" s="34">
        <v>51</v>
      </c>
    </row>
    <row r="16350" spans="1:29" x14ac:dyDescent="0.2">
      <c r="A16350" s="34" t="s">
        <v>76843</v>
      </c>
      <c r="B16350" s="34">
        <v>73</v>
      </c>
      <c r="C16350" s="34">
        <v>96</v>
      </c>
      <c r="D16350" s="34">
        <v>93</v>
      </c>
      <c r="E16350" s="34">
        <v>88</v>
      </c>
      <c r="F16350" s="34">
        <v>77</v>
      </c>
      <c r="G16350" s="34">
        <v>58</v>
      </c>
      <c r="H16350" s="34">
        <v>79</v>
      </c>
      <c r="I16350" s="34">
        <v>104</v>
      </c>
      <c r="J16350" s="34">
        <v>59</v>
      </c>
      <c r="K16350" s="34">
        <v>97</v>
      </c>
      <c r="L16350" s="34">
        <v>34</v>
      </c>
      <c r="M16350" s="34">
        <v>64</v>
      </c>
      <c r="N16350" s="34">
        <v>48</v>
      </c>
      <c r="O16350" s="34">
        <v>57</v>
      </c>
      <c r="P16350" s="34">
        <v>73</v>
      </c>
      <c r="Q16350" s="34">
        <v>61</v>
      </c>
      <c r="R16350" s="34">
        <v>78</v>
      </c>
      <c r="S16350" s="34">
        <v>137</v>
      </c>
      <c r="T16350" s="34">
        <v>47</v>
      </c>
      <c r="U16350" s="34">
        <v>45</v>
      </c>
      <c r="V16350" s="34">
        <v>116</v>
      </c>
      <c r="W16350" s="34">
        <v>66</v>
      </c>
      <c r="X16350" s="34">
        <v>111</v>
      </c>
      <c r="Y16350" s="34">
        <v>42</v>
      </c>
      <c r="Z16350" s="34">
        <v>104</v>
      </c>
      <c r="AA16350" s="34">
        <v>86</v>
      </c>
      <c r="AB16350" s="34">
        <v>56</v>
      </c>
      <c r="AC16350" s="34">
        <v>127</v>
      </c>
    </row>
    <row r="16351" spans="1:29" x14ac:dyDescent="0.2">
      <c r="A16351" s="34" t="s">
        <v>76844</v>
      </c>
      <c r="B16351" s="34">
        <v>60</v>
      </c>
      <c r="C16351" s="34">
        <v>61</v>
      </c>
      <c r="D16351" s="34">
        <v>62</v>
      </c>
      <c r="E16351" s="34">
        <v>47</v>
      </c>
      <c r="F16351" s="34">
        <v>83</v>
      </c>
      <c r="G16351" s="34">
        <v>48</v>
      </c>
      <c r="H16351" s="34">
        <v>82</v>
      </c>
      <c r="I16351" s="34">
        <v>63</v>
      </c>
      <c r="J16351" s="34">
        <v>86</v>
      </c>
      <c r="K16351" s="34">
        <v>52</v>
      </c>
      <c r="L16351" s="34">
        <v>58</v>
      </c>
      <c r="M16351" s="34">
        <v>62</v>
      </c>
      <c r="N16351" s="34">
        <v>75</v>
      </c>
      <c r="O16351" s="34">
        <v>57</v>
      </c>
      <c r="P16351" s="34">
        <v>64</v>
      </c>
      <c r="Q16351" s="34">
        <v>95</v>
      </c>
      <c r="R16351" s="34">
        <v>110</v>
      </c>
      <c r="S16351" s="34">
        <v>67</v>
      </c>
      <c r="T16351" s="34">
        <v>88</v>
      </c>
      <c r="U16351" s="34">
        <v>104</v>
      </c>
      <c r="V16351" s="34">
        <v>96</v>
      </c>
      <c r="W16351" s="34">
        <v>83</v>
      </c>
      <c r="X16351" s="34">
        <v>95</v>
      </c>
      <c r="Y16351" s="34">
        <v>58</v>
      </c>
      <c r="Z16351" s="34">
        <v>92</v>
      </c>
      <c r="AA16351" s="34">
        <v>85</v>
      </c>
      <c r="AB16351" s="34">
        <v>77</v>
      </c>
      <c r="AC16351" s="34">
        <v>78</v>
      </c>
    </row>
    <row r="16352" spans="1:29" x14ac:dyDescent="0.2">
      <c r="A16352" s="34" t="s">
        <v>76845</v>
      </c>
      <c r="B16352" s="34">
        <v>51</v>
      </c>
      <c r="C16352" s="34">
        <v>66</v>
      </c>
      <c r="D16352" s="34">
        <v>95</v>
      </c>
      <c r="E16352" s="34">
        <v>83</v>
      </c>
      <c r="F16352" s="34">
        <v>63</v>
      </c>
      <c r="G16352" s="34">
        <v>55</v>
      </c>
      <c r="H16352" s="34">
        <v>84</v>
      </c>
      <c r="I16352" s="34">
        <v>73</v>
      </c>
      <c r="J16352" s="34">
        <v>71</v>
      </c>
      <c r="K16352" s="34">
        <v>72</v>
      </c>
      <c r="L16352" s="34">
        <v>48</v>
      </c>
      <c r="M16352" s="34">
        <v>75</v>
      </c>
      <c r="N16352" s="34">
        <v>62</v>
      </c>
      <c r="O16352" s="34">
        <v>57</v>
      </c>
      <c r="P16352" s="34">
        <v>88</v>
      </c>
      <c r="Q16352" s="34">
        <v>79</v>
      </c>
      <c r="R16352" s="34">
        <v>106</v>
      </c>
      <c r="S16352" s="34">
        <v>72</v>
      </c>
      <c r="T16352" s="34">
        <v>77</v>
      </c>
      <c r="U16352" s="34">
        <v>42</v>
      </c>
      <c r="V16352" s="34">
        <v>77</v>
      </c>
      <c r="W16352" s="34">
        <v>99</v>
      </c>
      <c r="X16352" s="34">
        <v>128</v>
      </c>
      <c r="Y16352" s="34">
        <v>52</v>
      </c>
      <c r="Z16352" s="34">
        <v>105</v>
      </c>
      <c r="AA16352" s="34">
        <v>92</v>
      </c>
      <c r="AB16352" s="34">
        <v>74</v>
      </c>
      <c r="AC16352" s="34">
        <v>84</v>
      </c>
    </row>
    <row r="16353" spans="1:29" x14ac:dyDescent="0.2">
      <c r="A16353" s="34" t="s">
        <v>76846</v>
      </c>
      <c r="B16353" s="34">
        <v>30</v>
      </c>
      <c r="C16353" s="34">
        <v>116</v>
      </c>
      <c r="D16353" s="34">
        <v>21</v>
      </c>
      <c r="E16353" s="34">
        <v>148</v>
      </c>
      <c r="F16353" s="34">
        <v>14</v>
      </c>
      <c r="G16353" s="34">
        <v>99</v>
      </c>
      <c r="H16353" s="34">
        <v>30</v>
      </c>
      <c r="I16353" s="34">
        <v>119</v>
      </c>
      <c r="J16353" s="34">
        <v>21</v>
      </c>
      <c r="K16353" s="34">
        <v>112</v>
      </c>
      <c r="L16353" s="34">
        <v>13</v>
      </c>
      <c r="M16353" s="34">
        <v>92</v>
      </c>
      <c r="N16353" s="34">
        <v>26</v>
      </c>
      <c r="O16353" s="34">
        <v>119</v>
      </c>
      <c r="P16353" s="34">
        <v>14</v>
      </c>
      <c r="Q16353" s="34">
        <v>133</v>
      </c>
      <c r="R16353" s="34">
        <v>29</v>
      </c>
      <c r="S16353" s="34">
        <v>115</v>
      </c>
      <c r="T16353" s="34">
        <v>33</v>
      </c>
      <c r="U16353" s="34">
        <v>73</v>
      </c>
      <c r="V16353" s="34">
        <v>29</v>
      </c>
      <c r="W16353" s="34">
        <v>71</v>
      </c>
      <c r="X16353" s="34">
        <v>20</v>
      </c>
      <c r="Y16353" s="34">
        <v>73</v>
      </c>
      <c r="Z16353" s="34">
        <v>42</v>
      </c>
      <c r="AA16353" s="34">
        <v>140</v>
      </c>
      <c r="AB16353" s="34">
        <v>34</v>
      </c>
      <c r="AC16353" s="34">
        <v>130</v>
      </c>
    </row>
    <row r="16354" spans="1:29" x14ac:dyDescent="0.2">
      <c r="A16354" s="34" t="s">
        <v>76847</v>
      </c>
      <c r="B16354" s="34">
        <v>15</v>
      </c>
      <c r="C16354" s="34">
        <v>7</v>
      </c>
      <c r="D16354" s="34">
        <v>26</v>
      </c>
      <c r="E16354" s="34">
        <v>19</v>
      </c>
      <c r="F16354" s="34">
        <v>16</v>
      </c>
      <c r="G16354" s="34">
        <v>3</v>
      </c>
      <c r="H16354" s="34">
        <v>8</v>
      </c>
      <c r="I16354" s="34">
        <v>6</v>
      </c>
      <c r="J16354" s="34">
        <v>11</v>
      </c>
      <c r="K16354" s="34">
        <v>15</v>
      </c>
      <c r="L16354" s="34">
        <v>12</v>
      </c>
      <c r="M16354" s="34">
        <v>19</v>
      </c>
      <c r="N16354" s="34">
        <v>7</v>
      </c>
      <c r="O16354" s="34">
        <v>10</v>
      </c>
      <c r="P16354" s="34">
        <v>11</v>
      </c>
      <c r="Q16354" s="34">
        <v>18</v>
      </c>
      <c r="R16354" s="34">
        <v>8</v>
      </c>
      <c r="S16354" s="34">
        <v>18</v>
      </c>
      <c r="T16354" s="34">
        <v>7</v>
      </c>
      <c r="U16354" s="34">
        <v>8</v>
      </c>
      <c r="V16354" s="34">
        <v>19</v>
      </c>
      <c r="W16354" s="34">
        <v>7</v>
      </c>
      <c r="X16354" s="34">
        <v>21</v>
      </c>
      <c r="Y16354" s="34">
        <v>19</v>
      </c>
      <c r="Z16354" s="34">
        <v>22</v>
      </c>
      <c r="AA16354" s="34">
        <v>23</v>
      </c>
      <c r="AB16354" s="34">
        <v>9</v>
      </c>
      <c r="AC16354" s="34">
        <v>25</v>
      </c>
    </row>
    <row r="16355" spans="1:29" x14ac:dyDescent="0.2">
      <c r="A16355" s="34" t="s">
        <v>76848</v>
      </c>
      <c r="B16355" s="34">
        <v>118</v>
      </c>
      <c r="C16355" s="34">
        <v>133</v>
      </c>
      <c r="D16355" s="34">
        <v>259</v>
      </c>
      <c r="E16355" s="34">
        <v>200</v>
      </c>
      <c r="F16355" s="34">
        <v>252</v>
      </c>
      <c r="G16355" s="34">
        <v>154</v>
      </c>
      <c r="H16355" s="34">
        <v>179</v>
      </c>
      <c r="I16355" s="34">
        <v>135</v>
      </c>
      <c r="J16355" s="34">
        <v>172</v>
      </c>
      <c r="K16355" s="34">
        <v>169</v>
      </c>
      <c r="L16355" s="34">
        <v>133</v>
      </c>
      <c r="M16355" s="34">
        <v>110</v>
      </c>
      <c r="N16355" s="34">
        <v>189</v>
      </c>
      <c r="O16355" s="34">
        <v>118</v>
      </c>
      <c r="P16355" s="34">
        <v>185</v>
      </c>
      <c r="Q16355" s="34">
        <v>149</v>
      </c>
      <c r="R16355" s="34">
        <v>248</v>
      </c>
      <c r="S16355" s="34">
        <v>207</v>
      </c>
      <c r="T16355" s="34">
        <v>135</v>
      </c>
      <c r="U16355" s="34">
        <v>131</v>
      </c>
      <c r="V16355" s="34">
        <v>265</v>
      </c>
      <c r="W16355" s="34">
        <v>131</v>
      </c>
      <c r="X16355" s="34">
        <v>300</v>
      </c>
      <c r="Y16355" s="34">
        <v>116</v>
      </c>
      <c r="Z16355" s="34">
        <v>258</v>
      </c>
      <c r="AA16355" s="34">
        <v>195</v>
      </c>
      <c r="AB16355" s="34">
        <v>162</v>
      </c>
      <c r="AC16355" s="34">
        <v>220</v>
      </c>
    </row>
    <row r="16356" spans="1:29" x14ac:dyDescent="0.2">
      <c r="A16356" s="34" t="s">
        <v>76849</v>
      </c>
      <c r="B16356" s="34">
        <v>28</v>
      </c>
      <c r="C16356" s="34">
        <v>39</v>
      </c>
      <c r="D16356" s="34">
        <v>50</v>
      </c>
      <c r="E16356" s="34">
        <v>61</v>
      </c>
      <c r="F16356" s="34">
        <v>26</v>
      </c>
      <c r="G16356" s="34">
        <v>27</v>
      </c>
      <c r="H16356" s="34">
        <v>26</v>
      </c>
      <c r="I16356" s="34">
        <v>30</v>
      </c>
      <c r="J16356" s="34">
        <v>20</v>
      </c>
      <c r="K16356" s="34">
        <v>37</v>
      </c>
      <c r="L16356" s="34">
        <v>6</v>
      </c>
      <c r="M16356" s="34">
        <v>32</v>
      </c>
      <c r="N16356" s="34">
        <v>28</v>
      </c>
      <c r="O16356" s="34">
        <v>25</v>
      </c>
      <c r="P16356" s="34">
        <v>23</v>
      </c>
      <c r="Q16356" s="34">
        <v>15</v>
      </c>
      <c r="R16356" s="34">
        <v>15</v>
      </c>
      <c r="S16356" s="34">
        <v>60</v>
      </c>
      <c r="T16356" s="34">
        <v>13</v>
      </c>
      <c r="U16356" s="34">
        <v>16</v>
      </c>
      <c r="V16356" s="34">
        <v>24</v>
      </c>
      <c r="W16356" s="34">
        <v>28</v>
      </c>
      <c r="X16356" s="34">
        <v>54</v>
      </c>
      <c r="Y16356" s="34">
        <v>12</v>
      </c>
      <c r="Z16356" s="34">
        <v>39</v>
      </c>
      <c r="AA16356" s="34">
        <v>41</v>
      </c>
      <c r="AB16356" s="34">
        <v>17</v>
      </c>
      <c r="AC16356" s="34">
        <v>34</v>
      </c>
    </row>
    <row r="16357" spans="1:29" x14ac:dyDescent="0.2">
      <c r="A16357" s="34" t="s">
        <v>76850</v>
      </c>
      <c r="B16357" s="34">
        <v>11</v>
      </c>
      <c r="C16357" s="34">
        <v>14</v>
      </c>
      <c r="D16357" s="34">
        <v>40</v>
      </c>
      <c r="E16357" s="34">
        <v>28</v>
      </c>
      <c r="F16357" s="34">
        <v>27</v>
      </c>
      <c r="G16357" s="34">
        <v>39</v>
      </c>
      <c r="H16357" s="34">
        <v>12</v>
      </c>
      <c r="I16357" s="34">
        <v>27</v>
      </c>
      <c r="J16357" s="34">
        <v>4</v>
      </c>
      <c r="K16357" s="34">
        <v>31</v>
      </c>
      <c r="L16357" s="34">
        <v>0</v>
      </c>
      <c r="M16357" s="34">
        <v>14</v>
      </c>
      <c r="N16357" s="34">
        <v>15</v>
      </c>
      <c r="O16357" s="34">
        <v>8</v>
      </c>
      <c r="P16357" s="34">
        <v>21</v>
      </c>
      <c r="Q16357" s="34">
        <v>29</v>
      </c>
      <c r="R16357" s="34">
        <v>23</v>
      </c>
      <c r="S16357" s="34">
        <v>39</v>
      </c>
      <c r="T16357" s="34">
        <v>9</v>
      </c>
      <c r="U16357" s="34">
        <v>15</v>
      </c>
      <c r="V16357" s="34">
        <v>14</v>
      </c>
      <c r="W16357" s="34">
        <v>23</v>
      </c>
      <c r="X16357" s="34">
        <v>29</v>
      </c>
      <c r="Y16357" s="34">
        <v>11</v>
      </c>
      <c r="Z16357" s="34">
        <v>26</v>
      </c>
      <c r="AA16357" s="34">
        <v>25</v>
      </c>
      <c r="AB16357" s="34">
        <v>12</v>
      </c>
      <c r="AC16357" s="34">
        <v>37</v>
      </c>
    </row>
    <row r="16358" spans="1:29" x14ac:dyDescent="0.2">
      <c r="A16358" s="34" t="s">
        <v>76851</v>
      </c>
      <c r="B16358" s="34">
        <v>80</v>
      </c>
      <c r="C16358" s="34">
        <v>102</v>
      </c>
      <c r="D16358" s="34">
        <v>110</v>
      </c>
      <c r="E16358" s="34">
        <v>107</v>
      </c>
      <c r="F16358" s="34">
        <v>155</v>
      </c>
      <c r="G16358" s="34">
        <v>96</v>
      </c>
      <c r="H16358" s="34">
        <v>85</v>
      </c>
      <c r="I16358" s="34">
        <v>108</v>
      </c>
      <c r="J16358" s="34">
        <v>107</v>
      </c>
      <c r="K16358" s="34">
        <v>103</v>
      </c>
      <c r="L16358" s="34">
        <v>130</v>
      </c>
      <c r="M16358" s="34">
        <v>108</v>
      </c>
      <c r="N16358" s="34">
        <v>102</v>
      </c>
      <c r="O16358" s="34">
        <v>104</v>
      </c>
      <c r="P16358" s="34">
        <v>107</v>
      </c>
      <c r="Q16358" s="34">
        <v>131</v>
      </c>
      <c r="R16358" s="34">
        <v>113</v>
      </c>
      <c r="S16358" s="34">
        <v>116</v>
      </c>
      <c r="T16358" s="34">
        <v>118</v>
      </c>
      <c r="U16358" s="34">
        <v>94</v>
      </c>
      <c r="V16358" s="34">
        <v>167</v>
      </c>
      <c r="W16358" s="34">
        <v>159</v>
      </c>
      <c r="X16358" s="34">
        <v>151</v>
      </c>
      <c r="Y16358" s="34">
        <v>105</v>
      </c>
      <c r="Z16358" s="34">
        <v>143</v>
      </c>
      <c r="AA16358" s="34">
        <v>120</v>
      </c>
      <c r="AB16358" s="34">
        <v>222</v>
      </c>
      <c r="AC16358" s="34">
        <v>168</v>
      </c>
    </row>
    <row r="16359" spans="1:29" x14ac:dyDescent="0.2">
      <c r="A16359" s="34" t="s">
        <v>76852</v>
      </c>
      <c r="B16359" s="34">
        <v>168</v>
      </c>
      <c r="C16359" s="34">
        <v>378</v>
      </c>
      <c r="D16359" s="34">
        <v>571</v>
      </c>
      <c r="E16359" s="34">
        <v>428</v>
      </c>
      <c r="F16359" s="34">
        <v>439</v>
      </c>
      <c r="G16359" s="34">
        <v>367</v>
      </c>
      <c r="H16359" s="34">
        <v>390</v>
      </c>
      <c r="I16359" s="34">
        <v>343</v>
      </c>
      <c r="J16359" s="34">
        <v>293</v>
      </c>
      <c r="K16359" s="34">
        <v>372</v>
      </c>
      <c r="L16359" s="34">
        <v>194</v>
      </c>
      <c r="M16359" s="34">
        <v>300</v>
      </c>
      <c r="N16359" s="34">
        <v>286</v>
      </c>
      <c r="O16359" s="34">
        <v>273</v>
      </c>
      <c r="P16359" s="34">
        <v>301</v>
      </c>
      <c r="Q16359" s="34">
        <v>390</v>
      </c>
      <c r="R16359" s="34">
        <v>401</v>
      </c>
      <c r="S16359" s="34">
        <v>498</v>
      </c>
      <c r="T16359" s="34">
        <v>277</v>
      </c>
      <c r="U16359" s="34">
        <v>253</v>
      </c>
      <c r="V16359" s="34">
        <v>376</v>
      </c>
      <c r="W16359" s="34">
        <v>362</v>
      </c>
      <c r="X16359" s="34">
        <v>527</v>
      </c>
      <c r="Y16359" s="34">
        <v>232</v>
      </c>
      <c r="Z16359" s="34">
        <v>474</v>
      </c>
      <c r="AA16359" s="34">
        <v>392</v>
      </c>
      <c r="AB16359" s="34">
        <v>344</v>
      </c>
      <c r="AC16359" s="34">
        <v>525</v>
      </c>
    </row>
    <row r="16360" spans="1:29" x14ac:dyDescent="0.2">
      <c r="A16360" s="34" t="s">
        <v>76853</v>
      </c>
      <c r="B16360" s="34">
        <v>90</v>
      </c>
      <c r="C16360" s="34">
        <v>53</v>
      </c>
      <c r="D16360" s="34">
        <v>120</v>
      </c>
      <c r="E16360" s="34">
        <v>90</v>
      </c>
      <c r="F16360" s="34">
        <v>140</v>
      </c>
      <c r="G16360" s="34">
        <v>69</v>
      </c>
      <c r="H16360" s="34">
        <v>97</v>
      </c>
      <c r="I16360" s="34">
        <v>67</v>
      </c>
      <c r="J16360" s="34">
        <v>111</v>
      </c>
      <c r="K16360" s="34">
        <v>57</v>
      </c>
      <c r="L16360" s="34">
        <v>80</v>
      </c>
      <c r="M16360" s="34">
        <v>58</v>
      </c>
      <c r="N16360" s="34">
        <v>88</v>
      </c>
      <c r="O16360" s="34">
        <v>50</v>
      </c>
      <c r="P16360" s="34">
        <v>95</v>
      </c>
      <c r="Q16360" s="34">
        <v>64</v>
      </c>
      <c r="R16360" s="34">
        <v>126</v>
      </c>
      <c r="S16360" s="34">
        <v>90</v>
      </c>
      <c r="T16360" s="34">
        <v>109</v>
      </c>
      <c r="U16360" s="34">
        <v>67</v>
      </c>
      <c r="V16360" s="34">
        <v>86</v>
      </c>
      <c r="W16360" s="34">
        <v>84</v>
      </c>
      <c r="X16360" s="34">
        <v>115</v>
      </c>
      <c r="Y16360" s="34">
        <v>77</v>
      </c>
      <c r="Z16360" s="34">
        <v>122</v>
      </c>
      <c r="AA16360" s="34">
        <v>99</v>
      </c>
      <c r="AB16360" s="34">
        <v>156</v>
      </c>
      <c r="AC16360" s="34">
        <v>94</v>
      </c>
    </row>
    <row r="16361" spans="1:29" x14ac:dyDescent="0.2">
      <c r="A16361" s="34" t="s">
        <v>76854</v>
      </c>
      <c r="B16361" s="34">
        <v>23</v>
      </c>
      <c r="C16361" s="34">
        <v>66</v>
      </c>
      <c r="D16361" s="34">
        <v>112</v>
      </c>
      <c r="E16361" s="34">
        <v>53</v>
      </c>
      <c r="F16361" s="34">
        <v>75</v>
      </c>
      <c r="G16361" s="34">
        <v>55</v>
      </c>
      <c r="H16361" s="34">
        <v>52</v>
      </c>
      <c r="I16361" s="34">
        <v>64</v>
      </c>
      <c r="J16361" s="34">
        <v>49</v>
      </c>
      <c r="K16361" s="34">
        <v>52</v>
      </c>
      <c r="L16361" s="34">
        <v>21</v>
      </c>
      <c r="M16361" s="34">
        <v>42</v>
      </c>
      <c r="N16361" s="34">
        <v>63</v>
      </c>
      <c r="O16361" s="34">
        <v>36</v>
      </c>
      <c r="P16361" s="34">
        <v>49</v>
      </c>
      <c r="Q16361" s="34">
        <v>33</v>
      </c>
      <c r="R16361" s="34">
        <v>53</v>
      </c>
      <c r="S16361" s="34">
        <v>86</v>
      </c>
      <c r="T16361" s="34">
        <v>20</v>
      </c>
      <c r="U16361" s="34">
        <v>33</v>
      </c>
      <c r="V16361" s="34">
        <v>73</v>
      </c>
      <c r="W16361" s="34">
        <v>30</v>
      </c>
      <c r="X16361" s="34">
        <v>84</v>
      </c>
      <c r="Y16361" s="34">
        <v>25</v>
      </c>
      <c r="Z16361" s="34">
        <v>94</v>
      </c>
      <c r="AA16361" s="34">
        <v>70</v>
      </c>
      <c r="AB16361" s="34">
        <v>35</v>
      </c>
      <c r="AC16361" s="34">
        <v>101</v>
      </c>
    </row>
    <row r="16362" spans="1:29" x14ac:dyDescent="0.2">
      <c r="A16362" s="34" t="s">
        <v>76855</v>
      </c>
      <c r="B16362" s="34">
        <v>55</v>
      </c>
      <c r="C16362" s="34">
        <v>58</v>
      </c>
      <c r="D16362" s="34">
        <v>29</v>
      </c>
      <c r="E16362" s="34">
        <v>41</v>
      </c>
      <c r="F16362" s="34">
        <v>42</v>
      </c>
      <c r="G16362" s="34">
        <v>27</v>
      </c>
      <c r="H16362" s="34">
        <v>27</v>
      </c>
      <c r="I16362" s="34">
        <v>24</v>
      </c>
      <c r="J16362" s="34">
        <v>26</v>
      </c>
      <c r="K16362" s="34">
        <v>46</v>
      </c>
      <c r="L16362" s="34">
        <v>28</v>
      </c>
      <c r="M16362" s="34">
        <v>41</v>
      </c>
      <c r="N16362" s="34">
        <v>16</v>
      </c>
      <c r="O16362" s="34">
        <v>26</v>
      </c>
      <c r="P16362" s="34">
        <v>38</v>
      </c>
      <c r="Q16362" s="34">
        <v>46</v>
      </c>
      <c r="R16362" s="34">
        <v>28</v>
      </c>
      <c r="S16362" s="34">
        <v>39</v>
      </c>
      <c r="T16362" s="34">
        <v>25</v>
      </c>
      <c r="U16362" s="34">
        <v>23</v>
      </c>
      <c r="V16362" s="34">
        <v>48</v>
      </c>
      <c r="W16362" s="34">
        <v>33</v>
      </c>
      <c r="X16362" s="34">
        <v>52</v>
      </c>
      <c r="Y16362" s="34">
        <v>16</v>
      </c>
      <c r="Z16362" s="34">
        <v>45</v>
      </c>
      <c r="AA16362" s="34">
        <v>50</v>
      </c>
      <c r="AB16362" s="34">
        <v>40</v>
      </c>
      <c r="AC16362" s="34">
        <v>67</v>
      </c>
    </row>
    <row r="16363" spans="1:29" x14ac:dyDescent="0.2">
      <c r="A16363" s="34" t="s">
        <v>76856</v>
      </c>
      <c r="B16363" s="34">
        <v>32</v>
      </c>
      <c r="C16363" s="34">
        <v>34</v>
      </c>
      <c r="D16363" s="34">
        <v>25</v>
      </c>
      <c r="E16363" s="34">
        <v>52</v>
      </c>
      <c r="F16363" s="34">
        <v>23</v>
      </c>
      <c r="G16363" s="34">
        <v>21</v>
      </c>
      <c r="H16363" s="34">
        <v>25</v>
      </c>
      <c r="I16363" s="34">
        <v>33</v>
      </c>
      <c r="J16363" s="34">
        <v>30</v>
      </c>
      <c r="K16363" s="34">
        <v>36</v>
      </c>
      <c r="L16363" s="34">
        <v>14</v>
      </c>
      <c r="M16363" s="34">
        <v>44</v>
      </c>
      <c r="N16363" s="34">
        <v>14</v>
      </c>
      <c r="O16363" s="34">
        <v>28</v>
      </c>
      <c r="P16363" s="34">
        <v>24</v>
      </c>
      <c r="Q16363" s="34">
        <v>39</v>
      </c>
      <c r="R16363" s="34">
        <v>17</v>
      </c>
      <c r="S16363" s="34">
        <v>32</v>
      </c>
      <c r="T16363" s="34">
        <v>17</v>
      </c>
      <c r="U16363" s="34">
        <v>25</v>
      </c>
      <c r="V16363" s="34">
        <v>36</v>
      </c>
      <c r="W16363" s="34">
        <v>28</v>
      </c>
      <c r="X16363" s="34">
        <v>22</v>
      </c>
      <c r="Y16363" s="34">
        <v>24</v>
      </c>
      <c r="Z16363" s="34">
        <v>34</v>
      </c>
      <c r="AA16363" s="34">
        <v>55</v>
      </c>
      <c r="AB16363" s="34">
        <v>16</v>
      </c>
      <c r="AC16363" s="34">
        <v>46</v>
      </c>
    </row>
    <row r="16364" spans="1:29" x14ac:dyDescent="0.2">
      <c r="A16364" s="34" t="s">
        <v>76857</v>
      </c>
      <c r="B16364" s="34">
        <v>150</v>
      </c>
      <c r="C16364" s="34">
        <v>156</v>
      </c>
      <c r="D16364" s="34">
        <v>161</v>
      </c>
      <c r="E16364" s="34">
        <v>167</v>
      </c>
      <c r="F16364" s="34">
        <v>140</v>
      </c>
      <c r="G16364" s="34">
        <v>152</v>
      </c>
      <c r="H16364" s="34">
        <v>145</v>
      </c>
      <c r="I16364" s="34">
        <v>122</v>
      </c>
      <c r="J16364" s="34">
        <v>103</v>
      </c>
      <c r="K16364" s="34">
        <v>172</v>
      </c>
      <c r="L16364" s="34">
        <v>79</v>
      </c>
      <c r="M16364" s="34">
        <v>132</v>
      </c>
      <c r="N16364" s="34">
        <v>129</v>
      </c>
      <c r="O16364" s="34">
        <v>121</v>
      </c>
      <c r="P16364" s="34">
        <v>108</v>
      </c>
      <c r="Q16364" s="34">
        <v>155</v>
      </c>
      <c r="R16364" s="34">
        <v>156</v>
      </c>
      <c r="S16364" s="34">
        <v>191</v>
      </c>
      <c r="T16364" s="34">
        <v>121</v>
      </c>
      <c r="U16364" s="34">
        <v>150</v>
      </c>
      <c r="V16364" s="34">
        <v>173</v>
      </c>
      <c r="W16364" s="34">
        <v>155</v>
      </c>
      <c r="X16364" s="34">
        <v>156</v>
      </c>
      <c r="Y16364" s="34">
        <v>107</v>
      </c>
      <c r="Z16364" s="34">
        <v>171</v>
      </c>
      <c r="AA16364" s="34">
        <v>179</v>
      </c>
      <c r="AB16364" s="34">
        <v>146</v>
      </c>
      <c r="AC16364" s="34">
        <v>198</v>
      </c>
    </row>
    <row r="16365" spans="1:29" x14ac:dyDescent="0.2">
      <c r="A16365" s="34" t="s">
        <v>76858</v>
      </c>
      <c r="B16365" s="34">
        <v>51</v>
      </c>
      <c r="C16365" s="34">
        <v>59</v>
      </c>
      <c r="D16365" s="34">
        <v>99</v>
      </c>
      <c r="E16365" s="34">
        <v>106</v>
      </c>
      <c r="F16365" s="34">
        <v>66</v>
      </c>
      <c r="G16365" s="34">
        <v>62</v>
      </c>
      <c r="H16365" s="34">
        <v>59</v>
      </c>
      <c r="I16365" s="34">
        <v>67</v>
      </c>
      <c r="J16365" s="34">
        <v>53</v>
      </c>
      <c r="K16365" s="34">
        <v>87</v>
      </c>
      <c r="L16365" s="34">
        <v>27</v>
      </c>
      <c r="M16365" s="34">
        <v>62</v>
      </c>
      <c r="N16365" s="34">
        <v>47</v>
      </c>
      <c r="O16365" s="34">
        <v>63</v>
      </c>
      <c r="P16365" s="34">
        <v>60</v>
      </c>
      <c r="Q16365" s="34">
        <v>68</v>
      </c>
      <c r="R16365" s="34">
        <v>65</v>
      </c>
      <c r="S16365" s="34">
        <v>103</v>
      </c>
      <c r="T16365" s="34">
        <v>40</v>
      </c>
      <c r="U16365" s="34">
        <v>56</v>
      </c>
      <c r="V16365" s="34">
        <v>80</v>
      </c>
      <c r="W16365" s="34">
        <v>72</v>
      </c>
      <c r="X16365" s="34">
        <v>96</v>
      </c>
      <c r="Y16365" s="34">
        <v>38</v>
      </c>
      <c r="Z16365" s="34">
        <v>111</v>
      </c>
      <c r="AA16365" s="34">
        <v>91</v>
      </c>
      <c r="AB16365" s="34">
        <v>48</v>
      </c>
      <c r="AC16365" s="34">
        <v>105</v>
      </c>
    </row>
    <row r="16366" spans="1:29" x14ac:dyDescent="0.2">
      <c r="A16366" s="34" t="s">
        <v>76859</v>
      </c>
      <c r="B16366" s="34">
        <v>19</v>
      </c>
      <c r="C16366" s="34">
        <v>32</v>
      </c>
      <c r="D16366" s="34">
        <v>41</v>
      </c>
      <c r="E16366" s="34">
        <v>30</v>
      </c>
      <c r="F16366" s="34">
        <v>40</v>
      </c>
      <c r="G16366" s="34">
        <v>21</v>
      </c>
      <c r="H16366" s="34">
        <v>24</v>
      </c>
      <c r="I16366" s="34">
        <v>13</v>
      </c>
      <c r="J16366" s="34">
        <v>19</v>
      </c>
      <c r="K16366" s="34">
        <v>33</v>
      </c>
      <c r="L16366" s="34">
        <v>14</v>
      </c>
      <c r="M16366" s="34">
        <v>15</v>
      </c>
      <c r="N16366" s="34">
        <v>19</v>
      </c>
      <c r="O16366" s="34">
        <v>13</v>
      </c>
      <c r="P16366" s="34">
        <v>17</v>
      </c>
      <c r="Q16366" s="34">
        <v>23</v>
      </c>
      <c r="R16366" s="34">
        <v>23</v>
      </c>
      <c r="S16366" s="34">
        <v>23</v>
      </c>
      <c r="T16366" s="34">
        <v>11</v>
      </c>
      <c r="U16366" s="34">
        <v>24</v>
      </c>
      <c r="V16366" s="34">
        <v>26</v>
      </c>
      <c r="W16366" s="34">
        <v>12</v>
      </c>
      <c r="X16366" s="34">
        <v>18</v>
      </c>
      <c r="Y16366" s="34">
        <v>25</v>
      </c>
      <c r="Z16366" s="34">
        <v>16</v>
      </c>
      <c r="AA16366" s="34">
        <v>26</v>
      </c>
      <c r="AB16366" s="34">
        <v>19</v>
      </c>
      <c r="AC16366" s="34">
        <v>35</v>
      </c>
    </row>
    <row r="16367" spans="1:29" x14ac:dyDescent="0.2">
      <c r="A16367" s="34" t="s">
        <v>76860</v>
      </c>
      <c r="B16367" s="34">
        <v>13</v>
      </c>
      <c r="C16367" s="34">
        <v>6</v>
      </c>
      <c r="D16367" s="34">
        <v>28</v>
      </c>
      <c r="E16367" s="34">
        <v>19</v>
      </c>
      <c r="F16367" s="34">
        <v>17</v>
      </c>
      <c r="G16367" s="34">
        <v>11</v>
      </c>
      <c r="H16367" s="34">
        <v>14</v>
      </c>
      <c r="I16367" s="34">
        <v>6</v>
      </c>
      <c r="J16367" s="34">
        <v>16</v>
      </c>
      <c r="K16367" s="34">
        <v>15</v>
      </c>
      <c r="L16367" s="34">
        <v>11</v>
      </c>
      <c r="M16367" s="34">
        <v>17</v>
      </c>
      <c r="N16367" s="34">
        <v>14</v>
      </c>
      <c r="O16367" s="34">
        <v>19</v>
      </c>
      <c r="P16367" s="34">
        <v>9</v>
      </c>
      <c r="Q16367" s="34">
        <v>30</v>
      </c>
      <c r="R16367" s="34">
        <v>12</v>
      </c>
      <c r="S16367" s="34">
        <v>13</v>
      </c>
      <c r="T16367" s="34">
        <v>4</v>
      </c>
      <c r="U16367" s="34">
        <v>10</v>
      </c>
      <c r="V16367" s="34">
        <v>18</v>
      </c>
      <c r="W16367" s="34">
        <v>16</v>
      </c>
      <c r="X16367" s="34">
        <v>27</v>
      </c>
      <c r="Y16367" s="34">
        <v>13</v>
      </c>
      <c r="Z16367" s="34">
        <v>11</v>
      </c>
      <c r="AA16367" s="34">
        <v>30</v>
      </c>
      <c r="AB16367" s="34">
        <v>10</v>
      </c>
      <c r="AC16367" s="34">
        <v>23</v>
      </c>
    </row>
    <row r="16368" spans="1:29" x14ac:dyDescent="0.2">
      <c r="A16368" s="34" t="s">
        <v>76861</v>
      </c>
      <c r="B16368" s="34">
        <v>45</v>
      </c>
      <c r="C16368" s="34">
        <v>52</v>
      </c>
      <c r="D16368" s="34">
        <v>73</v>
      </c>
      <c r="E16368" s="34">
        <v>80</v>
      </c>
      <c r="F16368" s="34">
        <v>37</v>
      </c>
      <c r="G16368" s="34">
        <v>56</v>
      </c>
      <c r="H16368" s="34">
        <v>27</v>
      </c>
      <c r="I16368" s="34">
        <v>35</v>
      </c>
      <c r="J16368" s="34">
        <v>25</v>
      </c>
      <c r="K16368" s="34">
        <v>53</v>
      </c>
      <c r="L16368" s="34">
        <v>12</v>
      </c>
      <c r="M16368" s="34">
        <v>36</v>
      </c>
      <c r="N16368" s="34">
        <v>38</v>
      </c>
      <c r="O16368" s="34">
        <v>49</v>
      </c>
      <c r="P16368" s="34">
        <v>27</v>
      </c>
      <c r="Q16368" s="34">
        <v>44</v>
      </c>
      <c r="R16368" s="34">
        <v>28</v>
      </c>
      <c r="S16368" s="34">
        <v>62</v>
      </c>
      <c r="T16368" s="34">
        <v>20</v>
      </c>
      <c r="U16368" s="34">
        <v>33</v>
      </c>
      <c r="V16368" s="34">
        <v>46</v>
      </c>
      <c r="W16368" s="34">
        <v>37</v>
      </c>
      <c r="X16368" s="34">
        <v>84</v>
      </c>
      <c r="Y16368" s="34">
        <v>25</v>
      </c>
      <c r="Z16368" s="34">
        <v>76</v>
      </c>
      <c r="AA16368" s="34">
        <v>67</v>
      </c>
      <c r="AB16368" s="34">
        <v>13</v>
      </c>
      <c r="AC16368" s="34">
        <v>84</v>
      </c>
    </row>
    <row r="16369" spans="1:29" x14ac:dyDescent="0.2">
      <c r="A16369" s="34" t="s">
        <v>76862</v>
      </c>
      <c r="B16369" s="34">
        <v>45</v>
      </c>
      <c r="C16369" s="34">
        <v>147</v>
      </c>
      <c r="D16369" s="34">
        <v>131</v>
      </c>
      <c r="E16369" s="34">
        <v>147</v>
      </c>
      <c r="F16369" s="34">
        <v>74</v>
      </c>
      <c r="G16369" s="34">
        <v>149</v>
      </c>
      <c r="H16369" s="34">
        <v>116</v>
      </c>
      <c r="I16369" s="34">
        <v>107</v>
      </c>
      <c r="J16369" s="34">
        <v>75</v>
      </c>
      <c r="K16369" s="34">
        <v>133</v>
      </c>
      <c r="L16369" s="34">
        <v>51</v>
      </c>
      <c r="M16369" s="34">
        <v>133</v>
      </c>
      <c r="N16369" s="34">
        <v>77</v>
      </c>
      <c r="O16369" s="34">
        <v>124</v>
      </c>
      <c r="P16369" s="34">
        <v>71</v>
      </c>
      <c r="Q16369" s="34">
        <v>127</v>
      </c>
      <c r="R16369" s="34">
        <v>128</v>
      </c>
      <c r="S16369" s="34">
        <v>156</v>
      </c>
      <c r="T16369" s="34">
        <v>73</v>
      </c>
      <c r="U16369" s="34">
        <v>76</v>
      </c>
      <c r="V16369" s="34">
        <v>103</v>
      </c>
      <c r="W16369" s="34">
        <v>87</v>
      </c>
      <c r="X16369" s="34">
        <v>138</v>
      </c>
      <c r="Y16369" s="34">
        <v>85</v>
      </c>
      <c r="Z16369" s="34">
        <v>106</v>
      </c>
      <c r="AA16369" s="34">
        <v>173</v>
      </c>
      <c r="AB16369" s="34">
        <v>88</v>
      </c>
      <c r="AC16369" s="34">
        <v>150</v>
      </c>
    </row>
    <row r="16370" spans="1:29" x14ac:dyDescent="0.2">
      <c r="A16370" s="34" t="s">
        <v>76863</v>
      </c>
      <c r="B16370" s="34">
        <v>9</v>
      </c>
      <c r="C16370" s="34">
        <v>22</v>
      </c>
      <c r="D16370" s="34">
        <v>20</v>
      </c>
      <c r="E16370" s="34">
        <v>13</v>
      </c>
      <c r="F16370" s="34">
        <v>25</v>
      </c>
      <c r="G16370" s="34">
        <v>21</v>
      </c>
      <c r="H16370" s="34">
        <v>18</v>
      </c>
      <c r="I16370" s="34">
        <v>23</v>
      </c>
      <c r="J16370" s="34">
        <v>15</v>
      </c>
      <c r="K16370" s="34">
        <v>20</v>
      </c>
      <c r="L16370" s="34">
        <v>18</v>
      </c>
      <c r="M16370" s="34">
        <v>15</v>
      </c>
      <c r="N16370" s="34">
        <v>26</v>
      </c>
      <c r="O16370" s="34">
        <v>16</v>
      </c>
      <c r="P16370" s="34">
        <v>21</v>
      </c>
      <c r="Q16370" s="34">
        <v>22</v>
      </c>
      <c r="R16370" s="34">
        <v>25</v>
      </c>
      <c r="S16370" s="34">
        <v>25</v>
      </c>
      <c r="T16370" s="34">
        <v>20</v>
      </c>
      <c r="U16370" s="34">
        <v>12</v>
      </c>
      <c r="V16370" s="34">
        <v>25</v>
      </c>
      <c r="W16370" s="34">
        <v>20</v>
      </c>
      <c r="X16370" s="34">
        <v>49</v>
      </c>
      <c r="Y16370" s="34">
        <v>11</v>
      </c>
      <c r="Z16370" s="34">
        <v>37</v>
      </c>
      <c r="AA16370" s="34">
        <v>23</v>
      </c>
      <c r="AB16370" s="34">
        <v>17</v>
      </c>
      <c r="AC16370" s="34">
        <v>39</v>
      </c>
    </row>
    <row r="16371" spans="1:29" x14ac:dyDescent="0.2">
      <c r="A16371" s="34" t="s">
        <v>76864</v>
      </c>
      <c r="B16371" s="34">
        <v>29</v>
      </c>
      <c r="C16371" s="34">
        <v>70</v>
      </c>
      <c r="D16371" s="34">
        <v>48</v>
      </c>
      <c r="E16371" s="34">
        <v>67</v>
      </c>
      <c r="F16371" s="34">
        <v>47</v>
      </c>
      <c r="G16371" s="34">
        <v>26</v>
      </c>
      <c r="H16371" s="34">
        <v>34</v>
      </c>
      <c r="I16371" s="34">
        <v>80</v>
      </c>
      <c r="J16371" s="34">
        <v>45</v>
      </c>
      <c r="K16371" s="34">
        <v>79</v>
      </c>
      <c r="L16371" s="34">
        <v>24</v>
      </c>
      <c r="M16371" s="34">
        <v>55</v>
      </c>
      <c r="N16371" s="34">
        <v>29</v>
      </c>
      <c r="O16371" s="34">
        <v>62</v>
      </c>
      <c r="P16371" s="34">
        <v>42</v>
      </c>
      <c r="Q16371" s="34">
        <v>60</v>
      </c>
      <c r="R16371" s="34">
        <v>36</v>
      </c>
      <c r="S16371" s="34">
        <v>82</v>
      </c>
      <c r="T16371" s="34">
        <v>25</v>
      </c>
      <c r="U16371" s="34">
        <v>63</v>
      </c>
      <c r="V16371" s="34">
        <v>44</v>
      </c>
      <c r="W16371" s="34">
        <v>102</v>
      </c>
      <c r="X16371" s="34">
        <v>59</v>
      </c>
      <c r="Y16371" s="34">
        <v>49</v>
      </c>
      <c r="Z16371" s="34">
        <v>65</v>
      </c>
      <c r="AA16371" s="34">
        <v>76</v>
      </c>
      <c r="AB16371" s="34">
        <v>32</v>
      </c>
      <c r="AC16371" s="34">
        <v>107</v>
      </c>
    </row>
    <row r="16372" spans="1:29" x14ac:dyDescent="0.2">
      <c r="A16372" s="34" t="s">
        <v>76865</v>
      </c>
      <c r="B16372" s="34">
        <v>11</v>
      </c>
      <c r="C16372" s="34">
        <v>53</v>
      </c>
      <c r="D16372" s="34">
        <v>87</v>
      </c>
      <c r="E16372" s="34">
        <v>73</v>
      </c>
      <c r="F16372" s="34">
        <v>33</v>
      </c>
      <c r="G16372" s="34">
        <v>63</v>
      </c>
      <c r="H16372" s="34">
        <v>25</v>
      </c>
      <c r="I16372" s="34">
        <v>46</v>
      </c>
      <c r="J16372" s="34">
        <v>20</v>
      </c>
      <c r="K16372" s="34">
        <v>62</v>
      </c>
      <c r="L16372" s="34">
        <v>3</v>
      </c>
      <c r="M16372" s="34">
        <v>31</v>
      </c>
      <c r="N16372" s="34">
        <v>34</v>
      </c>
      <c r="O16372" s="34">
        <v>28</v>
      </c>
      <c r="P16372" s="34">
        <v>30</v>
      </c>
      <c r="Q16372" s="34">
        <v>28</v>
      </c>
      <c r="R16372" s="34">
        <v>25</v>
      </c>
      <c r="S16372" s="34">
        <v>72</v>
      </c>
      <c r="T16372" s="34">
        <v>14</v>
      </c>
      <c r="U16372" s="34">
        <v>17</v>
      </c>
      <c r="V16372" s="34">
        <v>27</v>
      </c>
      <c r="W16372" s="34">
        <v>28</v>
      </c>
      <c r="X16372" s="34">
        <v>36</v>
      </c>
      <c r="Y16372" s="34">
        <v>12</v>
      </c>
      <c r="Z16372" s="34">
        <v>60</v>
      </c>
      <c r="AA16372" s="34">
        <v>48</v>
      </c>
      <c r="AB16372" s="34">
        <v>10</v>
      </c>
      <c r="AC16372" s="34">
        <v>59</v>
      </c>
    </row>
    <row r="16373" spans="1:29" x14ac:dyDescent="0.2">
      <c r="A16373" s="34" t="s">
        <v>76866</v>
      </c>
      <c r="B16373" s="34">
        <v>25</v>
      </c>
      <c r="C16373" s="34">
        <v>43</v>
      </c>
      <c r="D16373" s="34">
        <v>88</v>
      </c>
      <c r="E16373" s="34">
        <v>49</v>
      </c>
      <c r="F16373" s="34">
        <v>53</v>
      </c>
      <c r="G16373" s="34">
        <v>54</v>
      </c>
      <c r="H16373" s="34">
        <v>23</v>
      </c>
      <c r="I16373" s="34">
        <v>51</v>
      </c>
      <c r="J16373" s="34">
        <v>25</v>
      </c>
      <c r="K16373" s="34">
        <v>50</v>
      </c>
      <c r="L16373" s="34">
        <v>14</v>
      </c>
      <c r="M16373" s="34">
        <v>34</v>
      </c>
      <c r="N16373" s="34">
        <v>43</v>
      </c>
      <c r="O16373" s="34">
        <v>39</v>
      </c>
      <c r="P16373" s="34">
        <v>22</v>
      </c>
      <c r="Q16373" s="34">
        <v>31</v>
      </c>
      <c r="R16373" s="34">
        <v>41</v>
      </c>
      <c r="S16373" s="34">
        <v>74</v>
      </c>
      <c r="T16373" s="34">
        <v>22</v>
      </c>
      <c r="U16373" s="34">
        <v>24</v>
      </c>
      <c r="V16373" s="34">
        <v>40</v>
      </c>
      <c r="W16373" s="34">
        <v>29</v>
      </c>
      <c r="X16373" s="34">
        <v>64</v>
      </c>
      <c r="Y16373" s="34">
        <v>28</v>
      </c>
      <c r="Z16373" s="34">
        <v>59</v>
      </c>
      <c r="AA16373" s="34">
        <v>34</v>
      </c>
      <c r="AB16373" s="34">
        <v>39</v>
      </c>
      <c r="AC16373" s="34">
        <v>54</v>
      </c>
    </row>
    <row r="16374" spans="1:29" x14ac:dyDescent="0.2">
      <c r="A16374" s="34" t="s">
        <v>76867</v>
      </c>
      <c r="B16374" s="34">
        <v>12</v>
      </c>
      <c r="C16374" s="34">
        <v>22</v>
      </c>
      <c r="D16374" s="34">
        <v>21</v>
      </c>
      <c r="E16374" s="34">
        <v>9</v>
      </c>
      <c r="F16374" s="34">
        <v>17</v>
      </c>
      <c r="G16374" s="34">
        <v>19</v>
      </c>
      <c r="H16374" s="34">
        <v>14</v>
      </c>
      <c r="I16374" s="34">
        <v>23</v>
      </c>
      <c r="J16374" s="34">
        <v>6</v>
      </c>
      <c r="K16374" s="34">
        <v>12</v>
      </c>
      <c r="L16374" s="34">
        <v>2</v>
      </c>
      <c r="M16374" s="34">
        <v>10</v>
      </c>
      <c r="N16374" s="34">
        <v>13</v>
      </c>
      <c r="O16374" s="34">
        <v>10</v>
      </c>
      <c r="P16374" s="34">
        <v>18</v>
      </c>
      <c r="Q16374" s="34">
        <v>10</v>
      </c>
      <c r="R16374" s="34">
        <v>6</v>
      </c>
      <c r="S16374" s="34">
        <v>15</v>
      </c>
      <c r="T16374" s="34">
        <v>1</v>
      </c>
      <c r="U16374" s="34">
        <v>8</v>
      </c>
      <c r="V16374" s="34">
        <v>13</v>
      </c>
      <c r="W16374" s="34">
        <v>3</v>
      </c>
      <c r="X16374" s="34">
        <v>6</v>
      </c>
      <c r="Y16374" s="34">
        <v>6</v>
      </c>
      <c r="Z16374" s="34">
        <v>11</v>
      </c>
      <c r="AA16374" s="34">
        <v>12</v>
      </c>
      <c r="AB16374" s="34">
        <v>9</v>
      </c>
      <c r="AC16374" s="34">
        <v>20</v>
      </c>
    </row>
    <row r="16375" spans="1:29" x14ac:dyDescent="0.2">
      <c r="A16375" s="34" t="s">
        <v>76868</v>
      </c>
      <c r="B16375" s="34">
        <v>32</v>
      </c>
      <c r="C16375" s="34">
        <v>39</v>
      </c>
      <c r="D16375" s="34">
        <v>84</v>
      </c>
      <c r="E16375" s="34">
        <v>55</v>
      </c>
      <c r="F16375" s="34">
        <v>63</v>
      </c>
      <c r="G16375" s="34">
        <v>66</v>
      </c>
      <c r="H16375" s="34">
        <v>54</v>
      </c>
      <c r="I16375" s="34">
        <v>49</v>
      </c>
      <c r="J16375" s="34">
        <v>65</v>
      </c>
      <c r="K16375" s="34">
        <v>70</v>
      </c>
      <c r="L16375" s="34">
        <v>32</v>
      </c>
      <c r="M16375" s="34">
        <v>39</v>
      </c>
      <c r="N16375" s="34">
        <v>44</v>
      </c>
      <c r="O16375" s="34">
        <v>58</v>
      </c>
      <c r="P16375" s="34">
        <v>56</v>
      </c>
      <c r="Q16375" s="34">
        <v>87</v>
      </c>
      <c r="R16375" s="34">
        <v>92</v>
      </c>
      <c r="S16375" s="34">
        <v>81</v>
      </c>
      <c r="T16375" s="34">
        <v>30</v>
      </c>
      <c r="U16375" s="34">
        <v>60</v>
      </c>
      <c r="V16375" s="34">
        <v>70</v>
      </c>
      <c r="W16375" s="34">
        <v>48</v>
      </c>
      <c r="X16375" s="34">
        <v>73</v>
      </c>
      <c r="Y16375" s="34">
        <v>36</v>
      </c>
      <c r="Z16375" s="34">
        <v>79</v>
      </c>
      <c r="AA16375" s="34">
        <v>70</v>
      </c>
      <c r="AB16375" s="34">
        <v>47</v>
      </c>
      <c r="AC16375" s="34">
        <v>48</v>
      </c>
    </row>
    <row r="16376" spans="1:29" x14ac:dyDescent="0.2">
      <c r="A16376" s="34" t="s">
        <v>76869</v>
      </c>
      <c r="B16376" s="34">
        <v>40</v>
      </c>
      <c r="C16376" s="34">
        <v>10</v>
      </c>
      <c r="D16376" s="34">
        <v>55</v>
      </c>
      <c r="E16376" s="34">
        <v>29</v>
      </c>
      <c r="F16376" s="34">
        <v>34</v>
      </c>
      <c r="G16376" s="34">
        <v>13</v>
      </c>
      <c r="H16376" s="34">
        <v>40</v>
      </c>
      <c r="I16376" s="34">
        <v>26</v>
      </c>
      <c r="J16376" s="34">
        <v>36</v>
      </c>
      <c r="K16376" s="34">
        <v>23</v>
      </c>
      <c r="L16376" s="34">
        <v>33</v>
      </c>
      <c r="M16376" s="34">
        <v>34</v>
      </c>
      <c r="N16376" s="34">
        <v>21</v>
      </c>
      <c r="O16376" s="34">
        <v>28</v>
      </c>
      <c r="P16376" s="34">
        <v>33</v>
      </c>
      <c r="Q16376" s="34">
        <v>28</v>
      </c>
      <c r="R16376" s="34">
        <v>60</v>
      </c>
      <c r="S16376" s="34">
        <v>48</v>
      </c>
      <c r="T16376" s="34">
        <v>35</v>
      </c>
      <c r="U16376" s="34">
        <v>34</v>
      </c>
      <c r="V16376" s="34">
        <v>63</v>
      </c>
      <c r="W16376" s="34">
        <v>31</v>
      </c>
      <c r="X16376" s="34">
        <v>56</v>
      </c>
      <c r="Y16376" s="34">
        <v>21</v>
      </c>
      <c r="Z16376" s="34">
        <v>74</v>
      </c>
      <c r="AA16376" s="34">
        <v>69</v>
      </c>
      <c r="AB16376" s="34">
        <v>33</v>
      </c>
      <c r="AC16376" s="34">
        <v>54</v>
      </c>
    </row>
    <row r="16377" spans="1:29" x14ac:dyDescent="0.2">
      <c r="A16377" s="34" t="s">
        <v>76870</v>
      </c>
      <c r="B16377" s="34">
        <v>70</v>
      </c>
      <c r="C16377" s="34">
        <v>71</v>
      </c>
      <c r="D16377" s="34">
        <v>86</v>
      </c>
      <c r="E16377" s="34">
        <v>87</v>
      </c>
      <c r="F16377" s="34">
        <v>114</v>
      </c>
      <c r="G16377" s="34">
        <v>77</v>
      </c>
      <c r="H16377" s="34">
        <v>103</v>
      </c>
      <c r="I16377" s="34">
        <v>101</v>
      </c>
      <c r="J16377" s="34">
        <v>92</v>
      </c>
      <c r="K16377" s="34">
        <v>101</v>
      </c>
      <c r="L16377" s="34">
        <v>61</v>
      </c>
      <c r="M16377" s="34">
        <v>60</v>
      </c>
      <c r="N16377" s="34">
        <v>80</v>
      </c>
      <c r="O16377" s="34">
        <v>75</v>
      </c>
      <c r="P16377" s="34">
        <v>101</v>
      </c>
      <c r="Q16377" s="34">
        <v>94</v>
      </c>
      <c r="R16377" s="34">
        <v>130</v>
      </c>
      <c r="S16377" s="34">
        <v>104</v>
      </c>
      <c r="T16377" s="34">
        <v>105</v>
      </c>
      <c r="U16377" s="34">
        <v>59</v>
      </c>
      <c r="V16377" s="34">
        <v>114</v>
      </c>
      <c r="W16377" s="34">
        <v>95</v>
      </c>
      <c r="X16377" s="34">
        <v>156</v>
      </c>
      <c r="Y16377" s="34">
        <v>104</v>
      </c>
      <c r="Z16377" s="34">
        <v>114</v>
      </c>
      <c r="AA16377" s="34">
        <v>137</v>
      </c>
      <c r="AB16377" s="34">
        <v>140</v>
      </c>
      <c r="AC16377" s="34">
        <v>151</v>
      </c>
    </row>
    <row r="16378" spans="1:29" x14ac:dyDescent="0.2">
      <c r="A16378" s="34" t="s">
        <v>76871</v>
      </c>
      <c r="B16378" s="34">
        <v>18</v>
      </c>
      <c r="C16378" s="34">
        <v>18</v>
      </c>
      <c r="D16378" s="34">
        <v>23</v>
      </c>
      <c r="E16378" s="34">
        <v>21</v>
      </c>
      <c r="F16378" s="34">
        <v>17</v>
      </c>
      <c r="G16378" s="34">
        <v>8</v>
      </c>
      <c r="H16378" s="34">
        <v>25</v>
      </c>
      <c r="I16378" s="34">
        <v>21</v>
      </c>
      <c r="J16378" s="34">
        <v>27</v>
      </c>
      <c r="K16378" s="34">
        <v>14</v>
      </c>
      <c r="L16378" s="34">
        <v>14</v>
      </c>
      <c r="M16378" s="34">
        <v>17</v>
      </c>
      <c r="N16378" s="34">
        <v>11</v>
      </c>
      <c r="O16378" s="34">
        <v>12</v>
      </c>
      <c r="P16378" s="34">
        <v>16</v>
      </c>
      <c r="Q16378" s="34">
        <v>18</v>
      </c>
      <c r="R16378" s="34">
        <v>17</v>
      </c>
      <c r="S16378" s="34">
        <v>21</v>
      </c>
      <c r="T16378" s="34">
        <v>15</v>
      </c>
      <c r="U16378" s="34">
        <v>33</v>
      </c>
      <c r="V16378" s="34">
        <v>13</v>
      </c>
      <c r="W16378" s="34">
        <v>12</v>
      </c>
      <c r="X16378" s="34">
        <v>26</v>
      </c>
      <c r="Y16378" s="34">
        <v>17</v>
      </c>
      <c r="Z16378" s="34">
        <v>28</v>
      </c>
      <c r="AA16378" s="34">
        <v>28</v>
      </c>
      <c r="AB16378" s="34">
        <v>10</v>
      </c>
      <c r="AC16378" s="34">
        <v>28</v>
      </c>
    </row>
    <row r="16379" spans="1:29" x14ac:dyDescent="0.2">
      <c r="A16379" s="34" t="s">
        <v>76872</v>
      </c>
      <c r="B16379" s="34">
        <v>29</v>
      </c>
      <c r="C16379" s="34">
        <v>45</v>
      </c>
      <c r="D16379" s="34">
        <v>42</v>
      </c>
      <c r="E16379" s="34">
        <v>56</v>
      </c>
      <c r="F16379" s="34">
        <v>24</v>
      </c>
      <c r="G16379" s="34">
        <v>50</v>
      </c>
      <c r="H16379" s="34">
        <v>29</v>
      </c>
      <c r="I16379" s="34">
        <v>22</v>
      </c>
      <c r="J16379" s="34">
        <v>22</v>
      </c>
      <c r="K16379" s="34">
        <v>33</v>
      </c>
      <c r="L16379" s="34">
        <v>4</v>
      </c>
      <c r="M16379" s="34">
        <v>31</v>
      </c>
      <c r="N16379" s="34">
        <v>25</v>
      </c>
      <c r="O16379" s="34">
        <v>28</v>
      </c>
      <c r="P16379" s="34">
        <v>18</v>
      </c>
      <c r="Q16379" s="34">
        <v>43</v>
      </c>
      <c r="R16379" s="34">
        <v>26</v>
      </c>
      <c r="S16379" s="34">
        <v>60</v>
      </c>
      <c r="T16379" s="34">
        <v>17</v>
      </c>
      <c r="U16379" s="34">
        <v>20</v>
      </c>
      <c r="V16379" s="34">
        <v>26</v>
      </c>
      <c r="W16379" s="34">
        <v>32</v>
      </c>
      <c r="X16379" s="34">
        <v>47</v>
      </c>
      <c r="Y16379" s="34">
        <v>21</v>
      </c>
      <c r="Z16379" s="34">
        <v>37</v>
      </c>
      <c r="AA16379" s="34">
        <v>39</v>
      </c>
      <c r="AB16379" s="34">
        <v>23</v>
      </c>
      <c r="AC16379" s="34">
        <v>46</v>
      </c>
    </row>
    <row r="16380" spans="1:29" x14ac:dyDescent="0.2">
      <c r="A16380" s="34" t="s">
        <v>76873</v>
      </c>
      <c r="B16380" s="34">
        <v>16</v>
      </c>
      <c r="C16380" s="34">
        <v>15</v>
      </c>
      <c r="D16380" s="34">
        <v>36</v>
      </c>
      <c r="E16380" s="34">
        <v>20</v>
      </c>
      <c r="F16380" s="34">
        <v>31</v>
      </c>
      <c r="G16380" s="34">
        <v>19</v>
      </c>
      <c r="H16380" s="34">
        <v>42</v>
      </c>
      <c r="I16380" s="34">
        <v>22</v>
      </c>
      <c r="J16380" s="34">
        <v>13</v>
      </c>
      <c r="K16380" s="34">
        <v>39</v>
      </c>
      <c r="L16380" s="34">
        <v>17</v>
      </c>
      <c r="M16380" s="34">
        <v>11</v>
      </c>
      <c r="N16380" s="34">
        <v>29</v>
      </c>
      <c r="O16380" s="34">
        <v>17</v>
      </c>
      <c r="P16380" s="34">
        <v>33</v>
      </c>
      <c r="Q16380" s="34">
        <v>14</v>
      </c>
      <c r="R16380" s="34">
        <v>34</v>
      </c>
      <c r="S16380" s="34">
        <v>33</v>
      </c>
      <c r="T16380" s="34">
        <v>28</v>
      </c>
      <c r="U16380" s="34">
        <v>18</v>
      </c>
      <c r="V16380" s="34">
        <v>32</v>
      </c>
      <c r="W16380" s="34">
        <v>12</v>
      </c>
      <c r="X16380" s="34">
        <v>41</v>
      </c>
      <c r="Y16380" s="34">
        <v>18</v>
      </c>
      <c r="Z16380" s="34">
        <v>59</v>
      </c>
      <c r="AA16380" s="34">
        <v>39</v>
      </c>
      <c r="AB16380" s="34">
        <v>20</v>
      </c>
      <c r="AC16380" s="34">
        <v>23</v>
      </c>
    </row>
    <row r="16381" spans="1:29" x14ac:dyDescent="0.2">
      <c r="A16381" s="34" t="s">
        <v>76874</v>
      </c>
      <c r="B16381" s="34">
        <v>20</v>
      </c>
      <c r="C16381" s="34">
        <v>24</v>
      </c>
      <c r="D16381" s="34">
        <v>17</v>
      </c>
      <c r="E16381" s="34">
        <v>27</v>
      </c>
      <c r="F16381" s="34">
        <v>19</v>
      </c>
      <c r="G16381" s="34">
        <v>25</v>
      </c>
      <c r="H16381" s="34">
        <v>21</v>
      </c>
      <c r="I16381" s="34">
        <v>17</v>
      </c>
      <c r="J16381" s="34">
        <v>8</v>
      </c>
      <c r="K16381" s="34">
        <v>17</v>
      </c>
      <c r="L16381" s="34">
        <v>7</v>
      </c>
      <c r="M16381" s="34">
        <v>8</v>
      </c>
      <c r="N16381" s="34">
        <v>11</v>
      </c>
      <c r="O16381" s="34">
        <v>23</v>
      </c>
      <c r="P16381" s="34">
        <v>10</v>
      </c>
      <c r="Q16381" s="34">
        <v>37</v>
      </c>
      <c r="R16381" s="34">
        <v>22</v>
      </c>
      <c r="S16381" s="34">
        <v>29</v>
      </c>
      <c r="T16381" s="34">
        <v>9</v>
      </c>
      <c r="U16381" s="34">
        <v>16</v>
      </c>
      <c r="V16381" s="34">
        <v>15</v>
      </c>
      <c r="W16381" s="34">
        <v>10</v>
      </c>
      <c r="X16381" s="34">
        <v>11</v>
      </c>
      <c r="Y16381" s="34">
        <v>17</v>
      </c>
      <c r="Z16381" s="34">
        <v>23</v>
      </c>
      <c r="AA16381" s="34">
        <v>21</v>
      </c>
      <c r="AB16381" s="34">
        <v>14</v>
      </c>
      <c r="AC16381" s="34">
        <v>35</v>
      </c>
    </row>
    <row r="16382" spans="1:29" x14ac:dyDescent="0.2">
      <c r="A16382" s="34" t="s">
        <v>76875</v>
      </c>
      <c r="B16382" s="34">
        <v>75</v>
      </c>
      <c r="C16382" s="34">
        <v>57</v>
      </c>
      <c r="D16382" s="34">
        <v>68</v>
      </c>
      <c r="E16382" s="34">
        <v>50</v>
      </c>
      <c r="F16382" s="34">
        <v>77</v>
      </c>
      <c r="G16382" s="34">
        <v>43</v>
      </c>
      <c r="H16382" s="34">
        <v>78</v>
      </c>
      <c r="I16382" s="34">
        <v>53</v>
      </c>
      <c r="J16382" s="34">
        <v>53</v>
      </c>
      <c r="K16382" s="34">
        <v>53</v>
      </c>
      <c r="L16382" s="34">
        <v>30</v>
      </c>
      <c r="M16382" s="34">
        <v>53</v>
      </c>
      <c r="N16382" s="34">
        <v>46</v>
      </c>
      <c r="O16382" s="34">
        <v>51</v>
      </c>
      <c r="P16382" s="34">
        <v>58</v>
      </c>
      <c r="Q16382" s="34">
        <v>72</v>
      </c>
      <c r="R16382" s="34">
        <v>85</v>
      </c>
      <c r="S16382" s="34">
        <v>91</v>
      </c>
      <c r="T16382" s="34">
        <v>78</v>
      </c>
      <c r="U16382" s="34">
        <v>69</v>
      </c>
      <c r="V16382" s="34">
        <v>55</v>
      </c>
      <c r="W16382" s="34">
        <v>70</v>
      </c>
      <c r="X16382" s="34">
        <v>64</v>
      </c>
      <c r="Y16382" s="34">
        <v>54</v>
      </c>
      <c r="Z16382" s="34">
        <v>84</v>
      </c>
      <c r="AA16382" s="34">
        <v>54</v>
      </c>
      <c r="AB16382" s="34">
        <v>89</v>
      </c>
      <c r="AC16382" s="34">
        <v>91</v>
      </c>
    </row>
    <row r="16383" spans="1:29" x14ac:dyDescent="0.2">
      <c r="A16383" s="34" t="s">
        <v>76876</v>
      </c>
      <c r="B16383" s="34">
        <v>58</v>
      </c>
      <c r="C16383" s="34">
        <v>166</v>
      </c>
      <c r="D16383" s="34">
        <v>197</v>
      </c>
      <c r="E16383" s="34">
        <v>232</v>
      </c>
      <c r="F16383" s="34">
        <v>147</v>
      </c>
      <c r="G16383" s="34">
        <v>175</v>
      </c>
      <c r="H16383" s="34">
        <v>163</v>
      </c>
      <c r="I16383" s="34">
        <v>144</v>
      </c>
      <c r="J16383" s="34">
        <v>115</v>
      </c>
      <c r="K16383" s="34">
        <v>167</v>
      </c>
      <c r="L16383" s="34">
        <v>80</v>
      </c>
      <c r="M16383" s="34">
        <v>125</v>
      </c>
      <c r="N16383" s="34">
        <v>129</v>
      </c>
      <c r="O16383" s="34">
        <v>147</v>
      </c>
      <c r="P16383" s="34">
        <v>127</v>
      </c>
      <c r="Q16383" s="34">
        <v>236</v>
      </c>
      <c r="R16383" s="34">
        <v>143</v>
      </c>
      <c r="S16383" s="34">
        <v>210</v>
      </c>
      <c r="T16383" s="34">
        <v>145</v>
      </c>
      <c r="U16383" s="34">
        <v>156</v>
      </c>
      <c r="V16383" s="34">
        <v>182</v>
      </c>
      <c r="W16383" s="34">
        <v>216</v>
      </c>
      <c r="X16383" s="34">
        <v>220</v>
      </c>
      <c r="Y16383" s="34">
        <v>145</v>
      </c>
      <c r="Z16383" s="34">
        <v>168</v>
      </c>
      <c r="AA16383" s="34">
        <v>258</v>
      </c>
      <c r="AB16383" s="34">
        <v>126</v>
      </c>
      <c r="AC16383" s="34">
        <v>303</v>
      </c>
    </row>
    <row r="16384" spans="1:29" x14ac:dyDescent="0.2">
      <c r="A16384" s="34" t="s">
        <v>76877</v>
      </c>
      <c r="B16384" s="34">
        <v>28</v>
      </c>
      <c r="C16384" s="34">
        <v>61</v>
      </c>
      <c r="D16384" s="34">
        <v>74</v>
      </c>
      <c r="E16384" s="34">
        <v>63</v>
      </c>
      <c r="F16384" s="34">
        <v>61</v>
      </c>
      <c r="G16384" s="34">
        <v>79</v>
      </c>
      <c r="H16384" s="34">
        <v>48</v>
      </c>
      <c r="I16384" s="34">
        <v>80</v>
      </c>
      <c r="J16384" s="34">
        <v>44</v>
      </c>
      <c r="K16384" s="34">
        <v>70</v>
      </c>
      <c r="L16384" s="34">
        <v>19</v>
      </c>
      <c r="M16384" s="34">
        <v>56</v>
      </c>
      <c r="N16384" s="34">
        <v>53</v>
      </c>
      <c r="O16384" s="34">
        <v>65</v>
      </c>
      <c r="P16384" s="34">
        <v>46</v>
      </c>
      <c r="Q16384" s="34">
        <v>71</v>
      </c>
      <c r="R16384" s="34">
        <v>63</v>
      </c>
      <c r="S16384" s="34">
        <v>104</v>
      </c>
      <c r="T16384" s="34">
        <v>25</v>
      </c>
      <c r="U16384" s="34">
        <v>51</v>
      </c>
      <c r="V16384" s="34">
        <v>60</v>
      </c>
      <c r="W16384" s="34">
        <v>65</v>
      </c>
      <c r="X16384" s="34">
        <v>88</v>
      </c>
      <c r="Y16384" s="34">
        <v>52</v>
      </c>
      <c r="Z16384" s="34">
        <v>78</v>
      </c>
      <c r="AA16384" s="34">
        <v>91</v>
      </c>
      <c r="AB16384" s="34">
        <v>35</v>
      </c>
      <c r="AC16384" s="34">
        <v>118</v>
      </c>
    </row>
    <row r="16385" spans="1:29" x14ac:dyDescent="0.2">
      <c r="A16385" s="34" t="s">
        <v>76878</v>
      </c>
      <c r="B16385" s="34">
        <v>90</v>
      </c>
      <c r="C16385" s="34">
        <v>131</v>
      </c>
      <c r="D16385" s="34">
        <v>171</v>
      </c>
      <c r="E16385" s="34">
        <v>120</v>
      </c>
      <c r="F16385" s="34">
        <v>157</v>
      </c>
      <c r="G16385" s="34">
        <v>70</v>
      </c>
      <c r="H16385" s="34">
        <v>121</v>
      </c>
      <c r="I16385" s="34">
        <v>84</v>
      </c>
      <c r="J16385" s="34">
        <v>95</v>
      </c>
      <c r="K16385" s="34">
        <v>107</v>
      </c>
      <c r="L16385" s="34">
        <v>71</v>
      </c>
      <c r="M16385" s="34">
        <v>83</v>
      </c>
      <c r="N16385" s="34">
        <v>101</v>
      </c>
      <c r="O16385" s="34">
        <v>79</v>
      </c>
      <c r="P16385" s="34">
        <v>107</v>
      </c>
      <c r="Q16385" s="34">
        <v>109</v>
      </c>
      <c r="R16385" s="34">
        <v>107</v>
      </c>
      <c r="S16385" s="34">
        <v>134</v>
      </c>
      <c r="T16385" s="34">
        <v>78</v>
      </c>
      <c r="U16385" s="34">
        <v>87</v>
      </c>
      <c r="V16385" s="34">
        <v>138</v>
      </c>
      <c r="W16385" s="34">
        <v>116</v>
      </c>
      <c r="X16385" s="34">
        <v>176</v>
      </c>
      <c r="Y16385" s="34">
        <v>74</v>
      </c>
      <c r="Z16385" s="34">
        <v>160</v>
      </c>
      <c r="AA16385" s="34">
        <v>134</v>
      </c>
      <c r="AB16385" s="34">
        <v>81</v>
      </c>
      <c r="AC16385" s="34">
        <v>167</v>
      </c>
    </row>
    <row r="16386" spans="1:29" x14ac:dyDescent="0.2">
      <c r="A16386" s="34" t="s">
        <v>76879</v>
      </c>
      <c r="B16386" s="34">
        <v>66</v>
      </c>
      <c r="C16386" s="34">
        <v>97</v>
      </c>
      <c r="D16386" s="34">
        <v>100</v>
      </c>
      <c r="E16386" s="34">
        <v>148</v>
      </c>
      <c r="F16386" s="34">
        <v>98</v>
      </c>
      <c r="G16386" s="34">
        <v>77</v>
      </c>
      <c r="H16386" s="34">
        <v>111</v>
      </c>
      <c r="I16386" s="34">
        <v>93</v>
      </c>
      <c r="J16386" s="34">
        <v>82</v>
      </c>
      <c r="K16386" s="34">
        <v>153</v>
      </c>
      <c r="L16386" s="34">
        <v>70</v>
      </c>
      <c r="M16386" s="34">
        <v>85</v>
      </c>
      <c r="N16386" s="34">
        <v>102</v>
      </c>
      <c r="O16386" s="34">
        <v>107</v>
      </c>
      <c r="P16386" s="34">
        <v>89</v>
      </c>
      <c r="Q16386" s="34">
        <v>140</v>
      </c>
      <c r="R16386" s="34">
        <v>104</v>
      </c>
      <c r="S16386" s="34">
        <v>132</v>
      </c>
      <c r="T16386" s="34">
        <v>90</v>
      </c>
      <c r="U16386" s="34">
        <v>106</v>
      </c>
      <c r="V16386" s="34">
        <v>110</v>
      </c>
      <c r="W16386" s="34">
        <v>91</v>
      </c>
      <c r="X16386" s="34">
        <v>187</v>
      </c>
      <c r="Y16386" s="34">
        <v>107</v>
      </c>
      <c r="Z16386" s="34">
        <v>102</v>
      </c>
      <c r="AA16386" s="34">
        <v>153</v>
      </c>
      <c r="AB16386" s="34">
        <v>102</v>
      </c>
      <c r="AC16386" s="34">
        <v>169</v>
      </c>
    </row>
    <row r="16387" spans="1:29" x14ac:dyDescent="0.2">
      <c r="A16387" s="34" t="s">
        <v>76880</v>
      </c>
      <c r="B16387" s="34">
        <v>42</v>
      </c>
      <c r="C16387" s="34">
        <v>48</v>
      </c>
      <c r="D16387" s="34">
        <v>103</v>
      </c>
      <c r="E16387" s="34">
        <v>59</v>
      </c>
      <c r="F16387" s="34">
        <v>88</v>
      </c>
      <c r="G16387" s="34">
        <v>52</v>
      </c>
      <c r="H16387" s="34">
        <v>57</v>
      </c>
      <c r="I16387" s="34">
        <v>56</v>
      </c>
      <c r="J16387" s="34">
        <v>40</v>
      </c>
      <c r="K16387" s="34">
        <v>78</v>
      </c>
      <c r="L16387" s="34">
        <v>37</v>
      </c>
      <c r="M16387" s="34">
        <v>62</v>
      </c>
      <c r="N16387" s="34">
        <v>63</v>
      </c>
      <c r="O16387" s="34">
        <v>93</v>
      </c>
      <c r="P16387" s="34">
        <v>76</v>
      </c>
      <c r="Q16387" s="34">
        <v>89</v>
      </c>
      <c r="R16387" s="34">
        <v>79</v>
      </c>
      <c r="S16387" s="34">
        <v>96</v>
      </c>
      <c r="T16387" s="34">
        <v>56</v>
      </c>
      <c r="U16387" s="34">
        <v>61</v>
      </c>
      <c r="V16387" s="34">
        <v>75</v>
      </c>
      <c r="W16387" s="34">
        <v>66</v>
      </c>
      <c r="X16387" s="34">
        <v>113</v>
      </c>
      <c r="Y16387" s="34">
        <v>53</v>
      </c>
      <c r="Z16387" s="34">
        <v>78</v>
      </c>
      <c r="AA16387" s="34">
        <v>74</v>
      </c>
      <c r="AB16387" s="34">
        <v>62</v>
      </c>
      <c r="AC16387" s="34">
        <v>106</v>
      </c>
    </row>
    <row r="16388" spans="1:29" x14ac:dyDescent="0.2">
      <c r="A16388" s="34" t="s">
        <v>76881</v>
      </c>
      <c r="B16388" s="34">
        <v>38</v>
      </c>
      <c r="C16388" s="34">
        <v>24</v>
      </c>
      <c r="D16388" s="34">
        <v>49</v>
      </c>
      <c r="E16388" s="34">
        <v>68</v>
      </c>
      <c r="F16388" s="34">
        <v>55</v>
      </c>
      <c r="G16388" s="34">
        <v>38</v>
      </c>
      <c r="H16388" s="34">
        <v>31</v>
      </c>
      <c r="I16388" s="34">
        <v>44</v>
      </c>
      <c r="J16388" s="34">
        <v>28</v>
      </c>
      <c r="K16388" s="34">
        <v>62</v>
      </c>
      <c r="L16388" s="34">
        <v>25</v>
      </c>
      <c r="M16388" s="34">
        <v>40</v>
      </c>
      <c r="N16388" s="34">
        <v>26</v>
      </c>
      <c r="O16388" s="34">
        <v>63</v>
      </c>
      <c r="P16388" s="34">
        <v>53</v>
      </c>
      <c r="Q16388" s="34">
        <v>66</v>
      </c>
      <c r="R16388" s="34">
        <v>34</v>
      </c>
      <c r="S16388" s="34">
        <v>66</v>
      </c>
      <c r="T16388" s="34">
        <v>22</v>
      </c>
      <c r="U16388" s="34">
        <v>38</v>
      </c>
      <c r="V16388" s="34">
        <v>29</v>
      </c>
      <c r="W16388" s="34">
        <v>52</v>
      </c>
      <c r="X16388" s="34">
        <v>37</v>
      </c>
      <c r="Y16388" s="34">
        <v>41</v>
      </c>
      <c r="Z16388" s="34">
        <v>55</v>
      </c>
      <c r="AA16388" s="34">
        <v>54</v>
      </c>
      <c r="AB16388" s="34">
        <v>26</v>
      </c>
      <c r="AC16388" s="34">
        <v>73</v>
      </c>
    </row>
    <row r="16389" spans="1:29" x14ac:dyDescent="0.2">
      <c r="A16389" s="34" t="s">
        <v>76882</v>
      </c>
      <c r="B16389" s="34">
        <v>67</v>
      </c>
      <c r="C16389" s="34">
        <v>70</v>
      </c>
      <c r="D16389" s="34">
        <v>97</v>
      </c>
      <c r="E16389" s="34">
        <v>93</v>
      </c>
      <c r="F16389" s="34">
        <v>121</v>
      </c>
      <c r="G16389" s="34">
        <v>83</v>
      </c>
      <c r="H16389" s="34">
        <v>98</v>
      </c>
      <c r="I16389" s="34">
        <v>77</v>
      </c>
      <c r="J16389" s="34">
        <v>75</v>
      </c>
      <c r="K16389" s="34">
        <v>116</v>
      </c>
      <c r="L16389" s="34">
        <v>60</v>
      </c>
      <c r="M16389" s="34">
        <v>56</v>
      </c>
      <c r="N16389" s="34">
        <v>70</v>
      </c>
      <c r="O16389" s="34">
        <v>70</v>
      </c>
      <c r="P16389" s="34">
        <v>80</v>
      </c>
      <c r="Q16389" s="34">
        <v>86</v>
      </c>
      <c r="R16389" s="34">
        <v>107</v>
      </c>
      <c r="S16389" s="34">
        <v>107</v>
      </c>
      <c r="T16389" s="34">
        <v>72</v>
      </c>
      <c r="U16389" s="34">
        <v>119</v>
      </c>
      <c r="V16389" s="34">
        <v>106</v>
      </c>
      <c r="W16389" s="34">
        <v>118</v>
      </c>
      <c r="X16389" s="34">
        <v>106</v>
      </c>
      <c r="Y16389" s="34">
        <v>66</v>
      </c>
      <c r="Z16389" s="34">
        <v>131</v>
      </c>
      <c r="AA16389" s="34">
        <v>135</v>
      </c>
      <c r="AB16389" s="34">
        <v>83</v>
      </c>
      <c r="AC16389" s="34">
        <v>113</v>
      </c>
    </row>
    <row r="16390" spans="1:29" x14ac:dyDescent="0.2">
      <c r="A16390" s="34" t="s">
        <v>76883</v>
      </c>
      <c r="B16390" s="34">
        <v>58</v>
      </c>
      <c r="C16390" s="34">
        <v>134</v>
      </c>
      <c r="D16390" s="34">
        <v>114</v>
      </c>
      <c r="E16390" s="34">
        <v>127</v>
      </c>
      <c r="F16390" s="34">
        <v>103</v>
      </c>
      <c r="G16390" s="34">
        <v>101</v>
      </c>
      <c r="H16390" s="34">
        <v>83</v>
      </c>
      <c r="I16390" s="34">
        <v>107</v>
      </c>
      <c r="J16390" s="34">
        <v>80</v>
      </c>
      <c r="K16390" s="34">
        <v>131</v>
      </c>
      <c r="L16390" s="34">
        <v>39</v>
      </c>
      <c r="M16390" s="34">
        <v>78</v>
      </c>
      <c r="N16390" s="34">
        <v>80</v>
      </c>
      <c r="O16390" s="34">
        <v>92</v>
      </c>
      <c r="P16390" s="34">
        <v>73</v>
      </c>
      <c r="Q16390" s="34">
        <v>116</v>
      </c>
      <c r="R16390" s="34">
        <v>98</v>
      </c>
      <c r="S16390" s="34">
        <v>133</v>
      </c>
      <c r="T16390" s="34">
        <v>64</v>
      </c>
      <c r="U16390" s="34">
        <v>73</v>
      </c>
      <c r="V16390" s="34">
        <v>79</v>
      </c>
      <c r="W16390" s="34">
        <v>96</v>
      </c>
      <c r="X16390" s="34">
        <v>111</v>
      </c>
      <c r="Y16390" s="34">
        <v>98</v>
      </c>
      <c r="Z16390" s="34">
        <v>116</v>
      </c>
      <c r="AA16390" s="34">
        <v>154</v>
      </c>
      <c r="AB16390" s="34">
        <v>62</v>
      </c>
      <c r="AC16390" s="34">
        <v>175</v>
      </c>
    </row>
    <row r="16391" spans="1:29" x14ac:dyDescent="0.2">
      <c r="A16391" s="34" t="s">
        <v>76884</v>
      </c>
      <c r="B16391" s="34">
        <v>28</v>
      </c>
      <c r="C16391" s="34">
        <v>34</v>
      </c>
      <c r="D16391" s="34">
        <v>39</v>
      </c>
      <c r="E16391" s="34">
        <v>54</v>
      </c>
      <c r="F16391" s="34">
        <v>27</v>
      </c>
      <c r="G16391" s="34">
        <v>62</v>
      </c>
      <c r="H16391" s="34">
        <v>25</v>
      </c>
      <c r="I16391" s="34">
        <v>57</v>
      </c>
      <c r="J16391" s="34">
        <v>26</v>
      </c>
      <c r="K16391" s="34">
        <v>55</v>
      </c>
      <c r="L16391" s="34">
        <v>26</v>
      </c>
      <c r="M16391" s="34">
        <v>57</v>
      </c>
      <c r="N16391" s="34">
        <v>21</v>
      </c>
      <c r="O16391" s="34">
        <v>44</v>
      </c>
      <c r="P16391" s="34">
        <v>35</v>
      </c>
      <c r="Q16391" s="34">
        <v>68</v>
      </c>
      <c r="R16391" s="34">
        <v>31</v>
      </c>
      <c r="S16391" s="34">
        <v>91</v>
      </c>
      <c r="T16391" s="34">
        <v>45</v>
      </c>
      <c r="U16391" s="34">
        <v>56</v>
      </c>
      <c r="V16391" s="34">
        <v>32</v>
      </c>
      <c r="W16391" s="34">
        <v>80</v>
      </c>
      <c r="X16391" s="34">
        <v>23</v>
      </c>
      <c r="Y16391" s="34">
        <v>77</v>
      </c>
      <c r="Z16391" s="34">
        <v>56</v>
      </c>
      <c r="AA16391" s="34">
        <v>66</v>
      </c>
      <c r="AB16391" s="34">
        <v>36</v>
      </c>
      <c r="AC16391" s="34">
        <v>96</v>
      </c>
    </row>
    <row r="16392" spans="1:29" x14ac:dyDescent="0.2">
      <c r="A16392" s="34" t="s">
        <v>76885</v>
      </c>
      <c r="B16392" s="34">
        <v>19</v>
      </c>
      <c r="C16392" s="34">
        <v>25</v>
      </c>
      <c r="D16392" s="34">
        <v>44</v>
      </c>
      <c r="E16392" s="34">
        <v>43</v>
      </c>
      <c r="F16392" s="34">
        <v>55</v>
      </c>
      <c r="G16392" s="34">
        <v>60</v>
      </c>
      <c r="H16392" s="34">
        <v>59</v>
      </c>
      <c r="I16392" s="34">
        <v>29</v>
      </c>
      <c r="J16392" s="34">
        <v>38</v>
      </c>
      <c r="K16392" s="34">
        <v>34</v>
      </c>
      <c r="L16392" s="34">
        <v>28</v>
      </c>
      <c r="M16392" s="34">
        <v>33</v>
      </c>
      <c r="N16392" s="34">
        <v>35</v>
      </c>
      <c r="O16392" s="34">
        <v>62</v>
      </c>
      <c r="P16392" s="34">
        <v>25</v>
      </c>
      <c r="Q16392" s="34">
        <v>36</v>
      </c>
      <c r="R16392" s="34">
        <v>45</v>
      </c>
      <c r="S16392" s="34">
        <v>39</v>
      </c>
      <c r="T16392" s="34">
        <v>32</v>
      </c>
      <c r="U16392" s="34">
        <v>20</v>
      </c>
      <c r="V16392" s="34">
        <v>52</v>
      </c>
      <c r="W16392" s="34">
        <v>37</v>
      </c>
      <c r="X16392" s="34">
        <v>50</v>
      </c>
      <c r="Y16392" s="34">
        <v>60</v>
      </c>
      <c r="Z16392" s="34">
        <v>39</v>
      </c>
      <c r="AA16392" s="34">
        <v>52</v>
      </c>
      <c r="AB16392" s="34">
        <v>66</v>
      </c>
      <c r="AC16392" s="34">
        <v>68</v>
      </c>
    </row>
    <row r="16393" spans="1:29" x14ac:dyDescent="0.2">
      <c r="A16393" s="34" t="s">
        <v>76886</v>
      </c>
      <c r="B16393" s="34">
        <v>0</v>
      </c>
      <c r="C16393" s="34">
        <v>0</v>
      </c>
      <c r="D16393" s="34">
        <v>0</v>
      </c>
      <c r="E16393" s="34">
        <v>0</v>
      </c>
      <c r="F16393" s="34">
        <v>0</v>
      </c>
      <c r="G16393" s="34">
        <v>0</v>
      </c>
      <c r="H16393" s="34">
        <v>0</v>
      </c>
      <c r="I16393" s="34">
        <v>0</v>
      </c>
      <c r="J16393" s="34">
        <v>0</v>
      </c>
      <c r="K16393" s="34">
        <v>0</v>
      </c>
      <c r="L16393" s="34">
        <v>0</v>
      </c>
      <c r="M16393" s="34">
        <v>0</v>
      </c>
      <c r="N16393" s="34">
        <v>0</v>
      </c>
      <c r="O16393" s="34">
        <v>0</v>
      </c>
      <c r="P16393" s="34">
        <v>0</v>
      </c>
      <c r="Q16393" s="34">
        <v>0</v>
      </c>
      <c r="R16393" s="34">
        <v>0</v>
      </c>
      <c r="S16393" s="34">
        <v>0</v>
      </c>
      <c r="T16393" s="34">
        <v>0</v>
      </c>
      <c r="U16393" s="34">
        <v>0</v>
      </c>
      <c r="V16393" s="34">
        <v>0</v>
      </c>
      <c r="W16393" s="34">
        <v>0</v>
      </c>
      <c r="X16393" s="34">
        <v>0</v>
      </c>
      <c r="Y16393" s="34">
        <v>0</v>
      </c>
      <c r="Z16393" s="34">
        <v>0</v>
      </c>
      <c r="AA16393" s="34">
        <v>0</v>
      </c>
      <c r="AB16393" s="34">
        <v>0</v>
      </c>
      <c r="AC16393" s="34">
        <v>0</v>
      </c>
    </row>
    <row r="16394" spans="1:29" x14ac:dyDescent="0.2">
      <c r="A16394" s="34" t="s">
        <v>76887</v>
      </c>
      <c r="B16394" s="34">
        <v>67</v>
      </c>
      <c r="C16394" s="34">
        <v>96</v>
      </c>
      <c r="D16394" s="34">
        <v>114</v>
      </c>
      <c r="E16394" s="34">
        <v>107</v>
      </c>
      <c r="F16394" s="34">
        <v>69</v>
      </c>
      <c r="G16394" s="34">
        <v>90</v>
      </c>
      <c r="H16394" s="34">
        <v>92</v>
      </c>
      <c r="I16394" s="34">
        <v>63</v>
      </c>
      <c r="J16394" s="34">
        <v>70</v>
      </c>
      <c r="K16394" s="34">
        <v>108</v>
      </c>
      <c r="L16394" s="34">
        <v>51</v>
      </c>
      <c r="M16394" s="34">
        <v>89</v>
      </c>
      <c r="N16394" s="34">
        <v>62</v>
      </c>
      <c r="O16394" s="34">
        <v>65</v>
      </c>
      <c r="P16394" s="34">
        <v>64</v>
      </c>
      <c r="Q16394" s="34">
        <v>110</v>
      </c>
      <c r="R16394" s="34">
        <v>97</v>
      </c>
      <c r="S16394" s="34">
        <v>125</v>
      </c>
      <c r="T16394" s="34">
        <v>48</v>
      </c>
      <c r="U16394" s="34">
        <v>85</v>
      </c>
      <c r="V16394" s="34">
        <v>93</v>
      </c>
      <c r="W16394" s="34">
        <v>146</v>
      </c>
      <c r="X16394" s="34">
        <v>90</v>
      </c>
      <c r="Y16394" s="34">
        <v>98</v>
      </c>
      <c r="Z16394" s="34">
        <v>76</v>
      </c>
      <c r="AA16394" s="34">
        <v>136</v>
      </c>
      <c r="AB16394" s="34">
        <v>77</v>
      </c>
      <c r="AC16394" s="34">
        <v>130</v>
      </c>
    </row>
    <row r="16395" spans="1:29" x14ac:dyDescent="0.2">
      <c r="A16395" s="34" t="s">
        <v>76888</v>
      </c>
      <c r="B16395" s="34">
        <v>221</v>
      </c>
      <c r="C16395" s="34">
        <v>284</v>
      </c>
      <c r="D16395" s="34">
        <v>384</v>
      </c>
      <c r="E16395" s="34">
        <v>350</v>
      </c>
      <c r="F16395" s="34">
        <v>362</v>
      </c>
      <c r="G16395" s="34">
        <v>293</v>
      </c>
      <c r="H16395" s="34">
        <v>275</v>
      </c>
      <c r="I16395" s="34">
        <v>256</v>
      </c>
      <c r="J16395" s="34">
        <v>321</v>
      </c>
      <c r="K16395" s="34">
        <v>328</v>
      </c>
      <c r="L16395" s="34">
        <v>287</v>
      </c>
      <c r="M16395" s="34">
        <v>302</v>
      </c>
      <c r="N16395" s="34">
        <v>303</v>
      </c>
      <c r="O16395" s="34">
        <v>272</v>
      </c>
      <c r="P16395" s="34">
        <v>237</v>
      </c>
      <c r="Q16395" s="34">
        <v>446</v>
      </c>
      <c r="R16395" s="34">
        <v>393</v>
      </c>
      <c r="S16395" s="34">
        <v>393</v>
      </c>
      <c r="T16395" s="34">
        <v>345</v>
      </c>
      <c r="U16395" s="34">
        <v>332</v>
      </c>
      <c r="V16395" s="34">
        <v>380</v>
      </c>
      <c r="W16395" s="34">
        <v>365</v>
      </c>
      <c r="X16395" s="34">
        <v>419</v>
      </c>
      <c r="Y16395" s="34">
        <v>357</v>
      </c>
      <c r="Z16395" s="34">
        <v>413</v>
      </c>
      <c r="AA16395" s="34">
        <v>373</v>
      </c>
      <c r="AB16395" s="34">
        <v>356</v>
      </c>
      <c r="AC16395" s="34">
        <v>542</v>
      </c>
    </row>
    <row r="16396" spans="1:29" x14ac:dyDescent="0.2">
      <c r="A16396" s="34" t="s">
        <v>76889</v>
      </c>
      <c r="B16396" s="34">
        <v>45</v>
      </c>
      <c r="C16396" s="34">
        <v>115</v>
      </c>
      <c r="D16396" s="34">
        <v>88</v>
      </c>
      <c r="E16396" s="34">
        <v>110</v>
      </c>
      <c r="F16396" s="34">
        <v>73</v>
      </c>
      <c r="G16396" s="34">
        <v>69</v>
      </c>
      <c r="H16396" s="34">
        <v>66</v>
      </c>
      <c r="I16396" s="34">
        <v>67</v>
      </c>
      <c r="J16396" s="34">
        <v>46</v>
      </c>
      <c r="K16396" s="34">
        <v>95</v>
      </c>
      <c r="L16396" s="34">
        <v>32</v>
      </c>
      <c r="M16396" s="34">
        <v>60</v>
      </c>
      <c r="N16396" s="34">
        <v>48</v>
      </c>
      <c r="O16396" s="34">
        <v>73</v>
      </c>
      <c r="P16396" s="34">
        <v>57</v>
      </c>
      <c r="Q16396" s="34">
        <v>108</v>
      </c>
      <c r="R16396" s="34">
        <v>63</v>
      </c>
      <c r="S16396" s="34">
        <v>123</v>
      </c>
      <c r="T16396" s="34">
        <v>36</v>
      </c>
      <c r="U16396" s="34">
        <v>76</v>
      </c>
      <c r="V16396" s="34">
        <v>71</v>
      </c>
      <c r="W16396" s="34">
        <v>79</v>
      </c>
      <c r="X16396" s="34">
        <v>82</v>
      </c>
      <c r="Y16396" s="34">
        <v>71</v>
      </c>
      <c r="Z16396" s="34">
        <v>68</v>
      </c>
      <c r="AA16396" s="34">
        <v>110</v>
      </c>
      <c r="AB16396" s="34">
        <v>44</v>
      </c>
      <c r="AC16396" s="34">
        <v>141</v>
      </c>
    </row>
    <row r="16397" spans="1:29" x14ac:dyDescent="0.2">
      <c r="A16397" s="34" t="s">
        <v>76890</v>
      </c>
      <c r="B16397" s="34">
        <v>67</v>
      </c>
      <c r="C16397" s="34">
        <v>57</v>
      </c>
      <c r="D16397" s="34">
        <v>103</v>
      </c>
      <c r="E16397" s="34">
        <v>106</v>
      </c>
      <c r="F16397" s="34">
        <v>99</v>
      </c>
      <c r="G16397" s="34">
        <v>65</v>
      </c>
      <c r="H16397" s="34">
        <v>82</v>
      </c>
      <c r="I16397" s="34">
        <v>94</v>
      </c>
      <c r="J16397" s="34">
        <v>79</v>
      </c>
      <c r="K16397" s="34">
        <v>86</v>
      </c>
      <c r="L16397" s="34">
        <v>66</v>
      </c>
      <c r="M16397" s="34">
        <v>56</v>
      </c>
      <c r="N16397" s="34">
        <v>83</v>
      </c>
      <c r="O16397" s="34">
        <v>52</v>
      </c>
      <c r="P16397" s="34">
        <v>96</v>
      </c>
      <c r="Q16397" s="34">
        <v>100</v>
      </c>
      <c r="R16397" s="34">
        <v>110</v>
      </c>
      <c r="S16397" s="34">
        <v>85</v>
      </c>
      <c r="T16397" s="34">
        <v>102</v>
      </c>
      <c r="U16397" s="34">
        <v>81</v>
      </c>
      <c r="V16397" s="34">
        <v>99</v>
      </c>
      <c r="W16397" s="34">
        <v>97</v>
      </c>
      <c r="X16397" s="34">
        <v>128</v>
      </c>
      <c r="Y16397" s="34">
        <v>86</v>
      </c>
      <c r="Z16397" s="34">
        <v>138</v>
      </c>
      <c r="AA16397" s="34">
        <v>106</v>
      </c>
      <c r="AB16397" s="34">
        <v>102</v>
      </c>
      <c r="AC16397" s="34">
        <v>107</v>
      </c>
    </row>
    <row r="16398" spans="1:29" x14ac:dyDescent="0.2">
      <c r="A16398" s="34" t="s">
        <v>76891</v>
      </c>
      <c r="B16398" s="34">
        <v>86</v>
      </c>
      <c r="C16398" s="34">
        <v>130</v>
      </c>
      <c r="D16398" s="34">
        <v>146</v>
      </c>
      <c r="E16398" s="34">
        <v>125</v>
      </c>
      <c r="F16398" s="34">
        <v>131</v>
      </c>
      <c r="G16398" s="34">
        <v>91</v>
      </c>
      <c r="H16398" s="34">
        <v>122</v>
      </c>
      <c r="I16398" s="34">
        <v>95</v>
      </c>
      <c r="J16398" s="34">
        <v>73</v>
      </c>
      <c r="K16398" s="34">
        <v>121</v>
      </c>
      <c r="L16398" s="34">
        <v>70</v>
      </c>
      <c r="M16398" s="34">
        <v>75</v>
      </c>
      <c r="N16398" s="34">
        <v>85</v>
      </c>
      <c r="O16398" s="34">
        <v>132</v>
      </c>
      <c r="P16398" s="34">
        <v>106</v>
      </c>
      <c r="Q16398" s="34">
        <v>142</v>
      </c>
      <c r="R16398" s="34">
        <v>129</v>
      </c>
      <c r="S16398" s="34">
        <v>174</v>
      </c>
      <c r="T16398" s="34">
        <v>101</v>
      </c>
      <c r="U16398" s="34">
        <v>114</v>
      </c>
      <c r="V16398" s="34">
        <v>156</v>
      </c>
      <c r="W16398" s="34">
        <v>121</v>
      </c>
      <c r="X16398" s="34">
        <v>127</v>
      </c>
      <c r="Y16398" s="34">
        <v>86</v>
      </c>
      <c r="Z16398" s="34">
        <v>167</v>
      </c>
      <c r="AA16398" s="34">
        <v>146</v>
      </c>
      <c r="AB16398" s="34">
        <v>100</v>
      </c>
      <c r="AC16398" s="34">
        <v>217</v>
      </c>
    </row>
    <row r="16399" spans="1:29" x14ac:dyDescent="0.2">
      <c r="A16399" s="34" t="s">
        <v>76892</v>
      </c>
      <c r="B16399" s="34">
        <v>7</v>
      </c>
      <c r="C16399" s="34">
        <v>3</v>
      </c>
      <c r="D16399" s="34">
        <v>6</v>
      </c>
      <c r="E16399" s="34">
        <v>14</v>
      </c>
      <c r="F16399" s="34">
        <v>7</v>
      </c>
      <c r="G16399" s="34">
        <v>13</v>
      </c>
      <c r="H16399" s="34">
        <v>2</v>
      </c>
      <c r="I16399" s="34">
        <v>5</v>
      </c>
      <c r="J16399" s="34">
        <v>2</v>
      </c>
      <c r="K16399" s="34">
        <v>12</v>
      </c>
      <c r="L16399" s="34">
        <v>3</v>
      </c>
      <c r="M16399" s="34">
        <v>10</v>
      </c>
      <c r="N16399" s="34">
        <v>8</v>
      </c>
      <c r="O16399" s="34">
        <v>14</v>
      </c>
      <c r="P16399" s="34">
        <v>4</v>
      </c>
      <c r="Q16399" s="34">
        <v>5</v>
      </c>
      <c r="R16399" s="34">
        <v>4</v>
      </c>
      <c r="S16399" s="34">
        <v>15</v>
      </c>
      <c r="T16399" s="34">
        <v>2</v>
      </c>
      <c r="U16399" s="34">
        <v>7</v>
      </c>
      <c r="V16399" s="34">
        <v>3</v>
      </c>
      <c r="W16399" s="34">
        <v>9</v>
      </c>
      <c r="X16399" s="34">
        <v>8</v>
      </c>
      <c r="Y16399" s="34">
        <v>2</v>
      </c>
      <c r="Z16399" s="34">
        <v>2</v>
      </c>
      <c r="AA16399" s="34">
        <v>9</v>
      </c>
      <c r="AB16399" s="34">
        <v>1</v>
      </c>
      <c r="AC16399" s="34">
        <v>12</v>
      </c>
    </row>
    <row r="16400" spans="1:29" x14ac:dyDescent="0.2">
      <c r="A16400" s="34" t="s">
        <v>76893</v>
      </c>
      <c r="B16400" s="34">
        <v>41</v>
      </c>
      <c r="C16400" s="34">
        <v>88</v>
      </c>
      <c r="D16400" s="34">
        <v>88</v>
      </c>
      <c r="E16400" s="34">
        <v>93</v>
      </c>
      <c r="F16400" s="34">
        <v>88</v>
      </c>
      <c r="G16400" s="34">
        <v>53</v>
      </c>
      <c r="H16400" s="34">
        <v>68</v>
      </c>
      <c r="I16400" s="34">
        <v>67</v>
      </c>
      <c r="J16400" s="34">
        <v>74</v>
      </c>
      <c r="K16400" s="34">
        <v>105</v>
      </c>
      <c r="L16400" s="34">
        <v>62</v>
      </c>
      <c r="M16400" s="34">
        <v>57</v>
      </c>
      <c r="N16400" s="34">
        <v>89</v>
      </c>
      <c r="O16400" s="34">
        <v>76</v>
      </c>
      <c r="P16400" s="34">
        <v>58</v>
      </c>
      <c r="Q16400" s="34">
        <v>101</v>
      </c>
      <c r="R16400" s="34">
        <v>104</v>
      </c>
      <c r="S16400" s="34">
        <v>124</v>
      </c>
      <c r="T16400" s="34">
        <v>84</v>
      </c>
      <c r="U16400" s="34">
        <v>67</v>
      </c>
      <c r="V16400" s="34">
        <v>111</v>
      </c>
      <c r="W16400" s="34">
        <v>93</v>
      </c>
      <c r="X16400" s="34">
        <v>97</v>
      </c>
      <c r="Y16400" s="34">
        <v>109</v>
      </c>
      <c r="Z16400" s="34">
        <v>90</v>
      </c>
      <c r="AA16400" s="34">
        <v>97</v>
      </c>
      <c r="AB16400" s="34">
        <v>114</v>
      </c>
      <c r="AC16400" s="34">
        <v>115</v>
      </c>
    </row>
    <row r="16401" spans="1:29" x14ac:dyDescent="0.2">
      <c r="A16401" s="34" t="s">
        <v>76894</v>
      </c>
      <c r="B16401" s="34">
        <v>22</v>
      </c>
      <c r="C16401" s="34">
        <v>37</v>
      </c>
      <c r="D16401" s="34">
        <v>26</v>
      </c>
      <c r="E16401" s="34">
        <v>54</v>
      </c>
      <c r="F16401" s="34">
        <v>29</v>
      </c>
      <c r="G16401" s="34">
        <v>21</v>
      </c>
      <c r="H16401" s="34">
        <v>14</v>
      </c>
      <c r="I16401" s="34">
        <v>37</v>
      </c>
      <c r="J16401" s="34">
        <v>11</v>
      </c>
      <c r="K16401" s="34">
        <v>38</v>
      </c>
      <c r="L16401" s="34">
        <v>8</v>
      </c>
      <c r="M16401" s="34">
        <v>24</v>
      </c>
      <c r="N16401" s="34">
        <v>15</v>
      </c>
      <c r="O16401" s="34">
        <v>23</v>
      </c>
      <c r="P16401" s="34">
        <v>19</v>
      </c>
      <c r="Q16401" s="34">
        <v>18</v>
      </c>
      <c r="R16401" s="34">
        <v>13</v>
      </c>
      <c r="S16401" s="34">
        <v>42</v>
      </c>
      <c r="T16401" s="34">
        <v>8</v>
      </c>
      <c r="U16401" s="34">
        <v>28</v>
      </c>
      <c r="V16401" s="34">
        <v>25</v>
      </c>
      <c r="W16401" s="34">
        <v>31</v>
      </c>
      <c r="X16401" s="34">
        <v>47</v>
      </c>
      <c r="Y16401" s="34">
        <v>13</v>
      </c>
      <c r="Z16401" s="34">
        <v>29</v>
      </c>
      <c r="AA16401" s="34">
        <v>47</v>
      </c>
      <c r="AB16401" s="34">
        <v>16</v>
      </c>
      <c r="AC16401" s="34">
        <v>55</v>
      </c>
    </row>
    <row r="16402" spans="1:29" x14ac:dyDescent="0.2">
      <c r="A16402" s="34" t="s">
        <v>76895</v>
      </c>
      <c r="B16402" s="34">
        <v>48</v>
      </c>
      <c r="C16402" s="34">
        <v>86</v>
      </c>
      <c r="D16402" s="34">
        <v>60</v>
      </c>
      <c r="E16402" s="34">
        <v>106</v>
      </c>
      <c r="F16402" s="34">
        <v>59</v>
      </c>
      <c r="G16402" s="34">
        <v>86</v>
      </c>
      <c r="H16402" s="34">
        <v>51</v>
      </c>
      <c r="I16402" s="34">
        <v>47</v>
      </c>
      <c r="J16402" s="34">
        <v>27</v>
      </c>
      <c r="K16402" s="34">
        <v>66</v>
      </c>
      <c r="L16402" s="34">
        <v>16</v>
      </c>
      <c r="M16402" s="34">
        <v>50</v>
      </c>
      <c r="N16402" s="34">
        <v>29</v>
      </c>
      <c r="O16402" s="34">
        <v>38</v>
      </c>
      <c r="P16402" s="34">
        <v>35</v>
      </c>
      <c r="Q16402" s="34">
        <v>58</v>
      </c>
      <c r="R16402" s="34">
        <v>43</v>
      </c>
      <c r="S16402" s="34">
        <v>82</v>
      </c>
      <c r="T16402" s="34">
        <v>37</v>
      </c>
      <c r="U16402" s="34">
        <v>46</v>
      </c>
      <c r="V16402" s="34">
        <v>46</v>
      </c>
      <c r="W16402" s="34">
        <v>98</v>
      </c>
      <c r="X16402" s="34">
        <v>56</v>
      </c>
      <c r="Y16402" s="34">
        <v>47</v>
      </c>
      <c r="Z16402" s="34">
        <v>76</v>
      </c>
      <c r="AA16402" s="34">
        <v>78</v>
      </c>
      <c r="AB16402" s="34">
        <v>36</v>
      </c>
      <c r="AC16402" s="34">
        <v>114</v>
      </c>
    </row>
    <row r="16403" spans="1:29" x14ac:dyDescent="0.2">
      <c r="A16403" s="34" t="s">
        <v>76896</v>
      </c>
      <c r="B16403" s="34">
        <v>153</v>
      </c>
      <c r="C16403" s="34">
        <v>149</v>
      </c>
      <c r="D16403" s="34">
        <v>191</v>
      </c>
      <c r="E16403" s="34">
        <v>167</v>
      </c>
      <c r="F16403" s="34">
        <v>205</v>
      </c>
      <c r="G16403" s="34">
        <v>97</v>
      </c>
      <c r="H16403" s="34">
        <v>181</v>
      </c>
      <c r="I16403" s="34">
        <v>136</v>
      </c>
      <c r="J16403" s="34">
        <v>178</v>
      </c>
      <c r="K16403" s="34">
        <v>108</v>
      </c>
      <c r="L16403" s="34">
        <v>130</v>
      </c>
      <c r="M16403" s="34">
        <v>153</v>
      </c>
      <c r="N16403" s="34">
        <v>158</v>
      </c>
      <c r="O16403" s="34">
        <v>148</v>
      </c>
      <c r="P16403" s="34">
        <v>156</v>
      </c>
      <c r="Q16403" s="34">
        <v>199</v>
      </c>
      <c r="R16403" s="34">
        <v>240</v>
      </c>
      <c r="S16403" s="34">
        <v>213</v>
      </c>
      <c r="T16403" s="34">
        <v>173</v>
      </c>
      <c r="U16403" s="34">
        <v>125</v>
      </c>
      <c r="V16403" s="34">
        <v>174</v>
      </c>
      <c r="W16403" s="34">
        <v>161</v>
      </c>
      <c r="X16403" s="34">
        <v>202</v>
      </c>
      <c r="Y16403" s="34">
        <v>133</v>
      </c>
      <c r="Z16403" s="34">
        <v>192</v>
      </c>
      <c r="AA16403" s="34">
        <v>186</v>
      </c>
      <c r="AB16403" s="34">
        <v>235</v>
      </c>
      <c r="AC16403" s="34">
        <v>227</v>
      </c>
    </row>
    <row r="16404" spans="1:29" x14ac:dyDescent="0.2">
      <c r="A16404" s="34" t="s">
        <v>76897</v>
      </c>
      <c r="B16404" s="34">
        <v>46</v>
      </c>
      <c r="C16404" s="34">
        <v>74</v>
      </c>
      <c r="D16404" s="34">
        <v>78</v>
      </c>
      <c r="E16404" s="34">
        <v>104</v>
      </c>
      <c r="F16404" s="34">
        <v>74</v>
      </c>
      <c r="G16404" s="34">
        <v>90</v>
      </c>
      <c r="H16404" s="34">
        <v>68</v>
      </c>
      <c r="I16404" s="34">
        <v>101</v>
      </c>
      <c r="J16404" s="34">
        <v>44</v>
      </c>
      <c r="K16404" s="34">
        <v>99</v>
      </c>
      <c r="L16404" s="34">
        <v>66</v>
      </c>
      <c r="M16404" s="34">
        <v>72</v>
      </c>
      <c r="N16404" s="34">
        <v>69</v>
      </c>
      <c r="O16404" s="34">
        <v>70</v>
      </c>
      <c r="P16404" s="34">
        <v>54</v>
      </c>
      <c r="Q16404" s="34">
        <v>121</v>
      </c>
      <c r="R16404" s="34">
        <v>63</v>
      </c>
      <c r="S16404" s="34">
        <v>119</v>
      </c>
      <c r="T16404" s="34">
        <v>55</v>
      </c>
      <c r="U16404" s="34">
        <v>72</v>
      </c>
      <c r="V16404" s="34">
        <v>79</v>
      </c>
      <c r="W16404" s="34">
        <v>109</v>
      </c>
      <c r="X16404" s="34">
        <v>93</v>
      </c>
      <c r="Y16404" s="34">
        <v>66</v>
      </c>
      <c r="Z16404" s="34">
        <v>94</v>
      </c>
      <c r="AA16404" s="34">
        <v>129</v>
      </c>
      <c r="AB16404" s="34">
        <v>102</v>
      </c>
      <c r="AC16404" s="34">
        <v>131</v>
      </c>
    </row>
    <row r="16405" spans="1:29" x14ac:dyDescent="0.2">
      <c r="A16405" s="34" t="s">
        <v>76898</v>
      </c>
      <c r="B16405" s="34">
        <v>21</v>
      </c>
      <c r="C16405" s="34">
        <v>74</v>
      </c>
      <c r="D16405" s="34">
        <v>85</v>
      </c>
      <c r="E16405" s="34">
        <v>65</v>
      </c>
      <c r="F16405" s="34">
        <v>48</v>
      </c>
      <c r="G16405" s="34">
        <v>52</v>
      </c>
      <c r="H16405" s="34">
        <v>50</v>
      </c>
      <c r="I16405" s="34">
        <v>65</v>
      </c>
      <c r="J16405" s="34">
        <v>25</v>
      </c>
      <c r="K16405" s="34">
        <v>66</v>
      </c>
      <c r="L16405" s="34">
        <v>19</v>
      </c>
      <c r="M16405" s="34">
        <v>33</v>
      </c>
      <c r="N16405" s="34">
        <v>58</v>
      </c>
      <c r="O16405" s="34">
        <v>37</v>
      </c>
      <c r="P16405" s="34">
        <v>33</v>
      </c>
      <c r="Q16405" s="34">
        <v>51</v>
      </c>
      <c r="R16405" s="34">
        <v>49</v>
      </c>
      <c r="S16405" s="34">
        <v>103</v>
      </c>
      <c r="T16405" s="34">
        <v>26</v>
      </c>
      <c r="U16405" s="34">
        <v>34</v>
      </c>
      <c r="V16405" s="34">
        <v>56</v>
      </c>
      <c r="W16405" s="34">
        <v>31</v>
      </c>
      <c r="X16405" s="34">
        <v>87</v>
      </c>
      <c r="Y16405" s="34">
        <v>21</v>
      </c>
      <c r="Z16405" s="34">
        <v>83</v>
      </c>
      <c r="AA16405" s="34">
        <v>98</v>
      </c>
      <c r="AB16405" s="34">
        <v>29</v>
      </c>
      <c r="AC16405" s="34">
        <v>80</v>
      </c>
    </row>
    <row r="16406" spans="1:29" x14ac:dyDescent="0.2">
      <c r="A16406" s="34" t="s">
        <v>76899</v>
      </c>
      <c r="B16406" s="34">
        <v>204</v>
      </c>
      <c r="C16406" s="34">
        <v>162</v>
      </c>
      <c r="D16406" s="34">
        <v>253</v>
      </c>
      <c r="E16406" s="34">
        <v>235</v>
      </c>
      <c r="F16406" s="34">
        <v>252</v>
      </c>
      <c r="G16406" s="34">
        <v>220</v>
      </c>
      <c r="H16406" s="34">
        <v>206</v>
      </c>
      <c r="I16406" s="34">
        <v>177</v>
      </c>
      <c r="J16406" s="34">
        <v>200</v>
      </c>
      <c r="K16406" s="34">
        <v>244</v>
      </c>
      <c r="L16406" s="34">
        <v>123</v>
      </c>
      <c r="M16406" s="34">
        <v>197</v>
      </c>
      <c r="N16406" s="34">
        <v>178</v>
      </c>
      <c r="O16406" s="34">
        <v>181</v>
      </c>
      <c r="P16406" s="34">
        <v>208</v>
      </c>
      <c r="Q16406" s="34">
        <v>244</v>
      </c>
      <c r="R16406" s="34">
        <v>250</v>
      </c>
      <c r="S16406" s="34">
        <v>269</v>
      </c>
      <c r="T16406" s="34">
        <v>185</v>
      </c>
      <c r="U16406" s="34">
        <v>169</v>
      </c>
      <c r="V16406" s="34">
        <v>213</v>
      </c>
      <c r="W16406" s="34">
        <v>207</v>
      </c>
      <c r="X16406" s="34">
        <v>332</v>
      </c>
      <c r="Y16406" s="34">
        <v>173</v>
      </c>
      <c r="Z16406" s="34">
        <v>262</v>
      </c>
      <c r="AA16406" s="34">
        <v>272</v>
      </c>
      <c r="AB16406" s="34">
        <v>259</v>
      </c>
      <c r="AC16406" s="34">
        <v>386</v>
      </c>
    </row>
    <row r="16407" spans="1:29" x14ac:dyDescent="0.2">
      <c r="A16407" s="34" t="s">
        <v>76900</v>
      </c>
      <c r="B16407" s="34">
        <v>20</v>
      </c>
      <c r="C16407" s="34">
        <v>57</v>
      </c>
      <c r="D16407" s="34">
        <v>57</v>
      </c>
      <c r="E16407" s="34">
        <v>69</v>
      </c>
      <c r="F16407" s="34">
        <v>41</v>
      </c>
      <c r="G16407" s="34">
        <v>54</v>
      </c>
      <c r="H16407" s="34">
        <v>27</v>
      </c>
      <c r="I16407" s="34">
        <v>40</v>
      </c>
      <c r="J16407" s="34">
        <v>33</v>
      </c>
      <c r="K16407" s="34">
        <v>65</v>
      </c>
      <c r="L16407" s="34">
        <v>5</v>
      </c>
      <c r="M16407" s="34">
        <v>40</v>
      </c>
      <c r="N16407" s="34">
        <v>26</v>
      </c>
      <c r="O16407" s="34">
        <v>53</v>
      </c>
      <c r="P16407" s="34">
        <v>33</v>
      </c>
      <c r="Q16407" s="34">
        <v>58</v>
      </c>
      <c r="R16407" s="34">
        <v>25</v>
      </c>
      <c r="S16407" s="34">
        <v>76</v>
      </c>
      <c r="T16407" s="34">
        <v>25</v>
      </c>
      <c r="U16407" s="34">
        <v>39</v>
      </c>
      <c r="V16407" s="34">
        <v>49</v>
      </c>
      <c r="W16407" s="34">
        <v>51</v>
      </c>
      <c r="X16407" s="34">
        <v>46</v>
      </c>
      <c r="Y16407" s="34">
        <v>37</v>
      </c>
      <c r="Z16407" s="34">
        <v>40</v>
      </c>
      <c r="AA16407" s="34">
        <v>74</v>
      </c>
      <c r="AB16407" s="34">
        <v>32</v>
      </c>
      <c r="AC16407" s="34">
        <v>82</v>
      </c>
    </row>
    <row r="16408" spans="1:29" x14ac:dyDescent="0.2">
      <c r="A16408" s="34" t="s">
        <v>76901</v>
      </c>
      <c r="B16408" s="34">
        <v>27</v>
      </c>
      <c r="C16408" s="34">
        <v>36</v>
      </c>
      <c r="D16408" s="34">
        <v>37</v>
      </c>
      <c r="E16408" s="34">
        <v>47</v>
      </c>
      <c r="F16408" s="34">
        <v>24</v>
      </c>
      <c r="G16408" s="34">
        <v>63</v>
      </c>
      <c r="H16408" s="34">
        <v>29</v>
      </c>
      <c r="I16408" s="34">
        <v>36</v>
      </c>
      <c r="J16408" s="34">
        <v>20</v>
      </c>
      <c r="K16408" s="34">
        <v>40</v>
      </c>
      <c r="L16408" s="34">
        <v>8</v>
      </c>
      <c r="M16408" s="34">
        <v>38</v>
      </c>
      <c r="N16408" s="34">
        <v>22</v>
      </c>
      <c r="O16408" s="34">
        <v>30</v>
      </c>
      <c r="P16408" s="34">
        <v>15</v>
      </c>
      <c r="Q16408" s="34">
        <v>32</v>
      </c>
      <c r="R16408" s="34">
        <v>24</v>
      </c>
      <c r="S16408" s="34">
        <v>58</v>
      </c>
      <c r="T16408" s="34">
        <v>17</v>
      </c>
      <c r="U16408" s="34">
        <v>37</v>
      </c>
      <c r="V16408" s="34">
        <v>27</v>
      </c>
      <c r="W16408" s="34">
        <v>39</v>
      </c>
      <c r="X16408" s="34">
        <v>24</v>
      </c>
      <c r="Y16408" s="34">
        <v>34</v>
      </c>
      <c r="Z16408" s="34">
        <v>25</v>
      </c>
      <c r="AA16408" s="34">
        <v>71</v>
      </c>
      <c r="AB16408" s="34">
        <v>13</v>
      </c>
      <c r="AC16408" s="34">
        <v>67</v>
      </c>
    </row>
    <row r="16409" spans="1:29" x14ac:dyDescent="0.2">
      <c r="A16409" s="34" t="s">
        <v>76902</v>
      </c>
      <c r="B16409" s="34">
        <v>34</v>
      </c>
      <c r="C16409" s="34">
        <v>107</v>
      </c>
      <c r="D16409" s="34">
        <v>78</v>
      </c>
      <c r="E16409" s="34">
        <v>106</v>
      </c>
      <c r="F16409" s="34">
        <v>77</v>
      </c>
      <c r="G16409" s="34">
        <v>136</v>
      </c>
      <c r="H16409" s="34">
        <v>51</v>
      </c>
      <c r="I16409" s="34">
        <v>115</v>
      </c>
      <c r="J16409" s="34">
        <v>39</v>
      </c>
      <c r="K16409" s="34">
        <v>123</v>
      </c>
      <c r="L16409" s="34">
        <v>31</v>
      </c>
      <c r="M16409" s="34">
        <v>83</v>
      </c>
      <c r="N16409" s="34">
        <v>33</v>
      </c>
      <c r="O16409" s="34">
        <v>54</v>
      </c>
      <c r="P16409" s="34">
        <v>52</v>
      </c>
      <c r="Q16409" s="34">
        <v>121</v>
      </c>
      <c r="R16409" s="34">
        <v>50</v>
      </c>
      <c r="S16409" s="34">
        <v>133</v>
      </c>
      <c r="T16409" s="34">
        <v>28</v>
      </c>
      <c r="U16409" s="34">
        <v>92</v>
      </c>
      <c r="V16409" s="34">
        <v>44</v>
      </c>
      <c r="W16409" s="34">
        <v>103</v>
      </c>
      <c r="X16409" s="34">
        <v>58</v>
      </c>
      <c r="Y16409" s="34">
        <v>74</v>
      </c>
      <c r="Z16409" s="34">
        <v>63</v>
      </c>
      <c r="AA16409" s="34">
        <v>124</v>
      </c>
      <c r="AB16409" s="34">
        <v>28</v>
      </c>
      <c r="AC16409" s="34">
        <v>165</v>
      </c>
    </row>
    <row r="16410" spans="1:29" x14ac:dyDescent="0.2">
      <c r="A16410" s="34" t="s">
        <v>76903</v>
      </c>
      <c r="B16410" s="34">
        <v>49</v>
      </c>
      <c r="C16410" s="34">
        <v>93</v>
      </c>
      <c r="D16410" s="34">
        <v>102</v>
      </c>
      <c r="E16410" s="34">
        <v>87</v>
      </c>
      <c r="F16410" s="34">
        <v>77</v>
      </c>
      <c r="G16410" s="34">
        <v>133</v>
      </c>
      <c r="H16410" s="34">
        <v>90</v>
      </c>
      <c r="I16410" s="34">
        <v>94</v>
      </c>
      <c r="J16410" s="34">
        <v>57</v>
      </c>
      <c r="K16410" s="34">
        <v>97</v>
      </c>
      <c r="L16410" s="34">
        <v>32</v>
      </c>
      <c r="M16410" s="34">
        <v>93</v>
      </c>
      <c r="N16410" s="34">
        <v>44</v>
      </c>
      <c r="O16410" s="34">
        <v>83</v>
      </c>
      <c r="P16410" s="34">
        <v>59</v>
      </c>
      <c r="Q16410" s="34">
        <v>96</v>
      </c>
      <c r="R16410" s="34">
        <v>84</v>
      </c>
      <c r="S16410" s="34">
        <v>117</v>
      </c>
      <c r="T16410" s="34">
        <v>65</v>
      </c>
      <c r="U16410" s="34">
        <v>91</v>
      </c>
      <c r="V16410" s="34">
        <v>61</v>
      </c>
      <c r="W16410" s="34">
        <v>100</v>
      </c>
      <c r="X16410" s="34">
        <v>140</v>
      </c>
      <c r="Y16410" s="34">
        <v>78</v>
      </c>
      <c r="Z16410" s="34">
        <v>103</v>
      </c>
      <c r="AA16410" s="34">
        <v>142</v>
      </c>
      <c r="AB16410" s="34">
        <v>80</v>
      </c>
      <c r="AC16410" s="34">
        <v>151</v>
      </c>
    </row>
    <row r="16411" spans="1:29" x14ac:dyDescent="0.2">
      <c r="A16411" s="34" t="s">
        <v>76904</v>
      </c>
      <c r="B16411" s="34">
        <v>25</v>
      </c>
      <c r="C16411" s="34">
        <v>22</v>
      </c>
      <c r="D16411" s="34">
        <v>33</v>
      </c>
      <c r="E16411" s="34">
        <v>44</v>
      </c>
      <c r="F16411" s="34">
        <v>21</v>
      </c>
      <c r="G16411" s="34">
        <v>31</v>
      </c>
      <c r="H16411" s="34">
        <v>13</v>
      </c>
      <c r="I16411" s="34">
        <v>28</v>
      </c>
      <c r="J16411" s="34">
        <v>9</v>
      </c>
      <c r="K16411" s="34">
        <v>38</v>
      </c>
      <c r="L16411" s="34">
        <v>4</v>
      </c>
      <c r="M16411" s="34">
        <v>18</v>
      </c>
      <c r="N16411" s="34">
        <v>22</v>
      </c>
      <c r="O16411" s="34">
        <v>25</v>
      </c>
      <c r="P16411" s="34">
        <v>8</v>
      </c>
      <c r="Q16411" s="34">
        <v>29</v>
      </c>
      <c r="R16411" s="34">
        <v>39</v>
      </c>
      <c r="S16411" s="34">
        <v>24</v>
      </c>
      <c r="T16411" s="34">
        <v>9</v>
      </c>
      <c r="U16411" s="34">
        <v>21</v>
      </c>
      <c r="V16411" s="34">
        <v>21</v>
      </c>
      <c r="W16411" s="34">
        <v>19</v>
      </c>
      <c r="X16411" s="34">
        <v>29</v>
      </c>
      <c r="Y16411" s="34">
        <v>12</v>
      </c>
      <c r="Z16411" s="34">
        <v>27</v>
      </c>
      <c r="AA16411" s="34">
        <v>36</v>
      </c>
      <c r="AB16411" s="34">
        <v>14</v>
      </c>
      <c r="AC16411" s="34">
        <v>51</v>
      </c>
    </row>
    <row r="16412" spans="1:29" x14ac:dyDescent="0.2">
      <c r="A16412" s="34" t="s">
        <v>76905</v>
      </c>
      <c r="B16412" s="34">
        <v>38</v>
      </c>
      <c r="C16412" s="34">
        <v>67</v>
      </c>
      <c r="D16412" s="34">
        <v>72</v>
      </c>
      <c r="E16412" s="34">
        <v>94</v>
      </c>
      <c r="F16412" s="34">
        <v>47</v>
      </c>
      <c r="G16412" s="34">
        <v>83</v>
      </c>
      <c r="H16412" s="34">
        <v>71</v>
      </c>
      <c r="I16412" s="34">
        <v>83</v>
      </c>
      <c r="J16412" s="34">
        <v>44</v>
      </c>
      <c r="K16412" s="34">
        <v>87</v>
      </c>
      <c r="L16412" s="34">
        <v>25</v>
      </c>
      <c r="M16412" s="34">
        <v>61</v>
      </c>
      <c r="N16412" s="34">
        <v>47</v>
      </c>
      <c r="O16412" s="34">
        <v>59</v>
      </c>
      <c r="P16412" s="34">
        <v>64</v>
      </c>
      <c r="Q16412" s="34">
        <v>51</v>
      </c>
      <c r="R16412" s="34">
        <v>44</v>
      </c>
      <c r="S16412" s="34">
        <v>108</v>
      </c>
      <c r="T16412" s="34">
        <v>38</v>
      </c>
      <c r="U16412" s="34">
        <v>37</v>
      </c>
      <c r="V16412" s="34">
        <v>50</v>
      </c>
      <c r="W16412" s="34">
        <v>58</v>
      </c>
      <c r="X16412" s="34">
        <v>89</v>
      </c>
      <c r="Y16412" s="34">
        <v>42</v>
      </c>
      <c r="Z16412" s="34">
        <v>49</v>
      </c>
      <c r="AA16412" s="34">
        <v>97</v>
      </c>
      <c r="AB16412" s="34">
        <v>48</v>
      </c>
      <c r="AC16412" s="34">
        <v>101</v>
      </c>
    </row>
    <row r="16413" spans="1:29" x14ac:dyDescent="0.2">
      <c r="A16413" s="34" t="s">
        <v>76906</v>
      </c>
      <c r="B16413" s="34">
        <v>23</v>
      </c>
      <c r="C16413" s="34">
        <v>62</v>
      </c>
      <c r="D16413" s="34">
        <v>77</v>
      </c>
      <c r="E16413" s="34">
        <v>63</v>
      </c>
      <c r="F16413" s="34">
        <v>62</v>
      </c>
      <c r="G16413" s="34">
        <v>91</v>
      </c>
      <c r="H16413" s="34">
        <v>63</v>
      </c>
      <c r="I16413" s="34">
        <v>48</v>
      </c>
      <c r="J16413" s="34">
        <v>61</v>
      </c>
      <c r="K16413" s="34">
        <v>54</v>
      </c>
      <c r="L16413" s="34">
        <v>27</v>
      </c>
      <c r="M16413" s="34">
        <v>62</v>
      </c>
      <c r="N16413" s="34">
        <v>47</v>
      </c>
      <c r="O16413" s="34">
        <v>51</v>
      </c>
      <c r="P16413" s="34">
        <v>46</v>
      </c>
      <c r="Q16413" s="34">
        <v>79</v>
      </c>
      <c r="R16413" s="34">
        <v>44</v>
      </c>
      <c r="S16413" s="34">
        <v>81</v>
      </c>
      <c r="T16413" s="34">
        <v>43</v>
      </c>
      <c r="U16413" s="34">
        <v>42</v>
      </c>
      <c r="V16413" s="34">
        <v>65</v>
      </c>
      <c r="W16413" s="34">
        <v>65</v>
      </c>
      <c r="X16413" s="34">
        <v>57</v>
      </c>
      <c r="Y16413" s="34">
        <v>73</v>
      </c>
      <c r="Z16413" s="34">
        <v>82</v>
      </c>
      <c r="AA16413" s="34">
        <v>101</v>
      </c>
      <c r="AB16413" s="34">
        <v>38</v>
      </c>
      <c r="AC16413" s="34">
        <v>92</v>
      </c>
    </row>
    <row r="16414" spans="1:29" x14ac:dyDescent="0.2">
      <c r="A16414" s="34" t="s">
        <v>76907</v>
      </c>
      <c r="B16414" s="34">
        <v>50</v>
      </c>
      <c r="C16414" s="34">
        <v>82</v>
      </c>
      <c r="D16414" s="34">
        <v>96</v>
      </c>
      <c r="E16414" s="34">
        <v>119</v>
      </c>
      <c r="F16414" s="34">
        <v>101</v>
      </c>
      <c r="G16414" s="34">
        <v>107</v>
      </c>
      <c r="H16414" s="34">
        <v>89</v>
      </c>
      <c r="I16414" s="34">
        <v>99</v>
      </c>
      <c r="J16414" s="34">
        <v>61</v>
      </c>
      <c r="K16414" s="34">
        <v>119</v>
      </c>
      <c r="L16414" s="34">
        <v>57</v>
      </c>
      <c r="M16414" s="34">
        <v>116</v>
      </c>
      <c r="N16414" s="34">
        <v>70</v>
      </c>
      <c r="O16414" s="34">
        <v>66</v>
      </c>
      <c r="P16414" s="34">
        <v>82</v>
      </c>
      <c r="Q16414" s="34">
        <v>96</v>
      </c>
      <c r="R16414" s="34">
        <v>109</v>
      </c>
      <c r="S16414" s="34">
        <v>154</v>
      </c>
      <c r="T16414" s="34">
        <v>95</v>
      </c>
      <c r="U16414" s="34">
        <v>55</v>
      </c>
      <c r="V16414" s="34">
        <v>86</v>
      </c>
      <c r="W16414" s="34">
        <v>118</v>
      </c>
      <c r="X16414" s="34">
        <v>100</v>
      </c>
      <c r="Y16414" s="34">
        <v>81</v>
      </c>
      <c r="Z16414" s="34">
        <v>94</v>
      </c>
      <c r="AA16414" s="34">
        <v>134</v>
      </c>
      <c r="AB16414" s="34">
        <v>113</v>
      </c>
      <c r="AC16414" s="34">
        <v>190</v>
      </c>
    </row>
    <row r="16415" spans="1:29" x14ac:dyDescent="0.2">
      <c r="A16415" s="34" t="s">
        <v>76908</v>
      </c>
      <c r="B16415" s="34">
        <v>26</v>
      </c>
      <c r="C16415" s="34">
        <v>37</v>
      </c>
      <c r="D16415" s="34">
        <v>33</v>
      </c>
      <c r="E16415" s="34">
        <v>45</v>
      </c>
      <c r="F16415" s="34">
        <v>41</v>
      </c>
      <c r="G16415" s="34">
        <v>32</v>
      </c>
      <c r="H16415" s="34">
        <v>43</v>
      </c>
      <c r="I16415" s="34">
        <v>30</v>
      </c>
      <c r="J16415" s="34">
        <v>26</v>
      </c>
      <c r="K16415" s="34">
        <v>43</v>
      </c>
      <c r="L16415" s="34">
        <v>14</v>
      </c>
      <c r="M16415" s="34">
        <v>27</v>
      </c>
      <c r="N16415" s="34">
        <v>34</v>
      </c>
      <c r="O16415" s="34">
        <v>31</v>
      </c>
      <c r="P16415" s="34">
        <v>26</v>
      </c>
      <c r="Q16415" s="34">
        <v>38</v>
      </c>
      <c r="R16415" s="34">
        <v>48</v>
      </c>
      <c r="S16415" s="34">
        <v>45</v>
      </c>
      <c r="T16415" s="34">
        <v>17</v>
      </c>
      <c r="U16415" s="34">
        <v>16</v>
      </c>
      <c r="V16415" s="34">
        <v>37</v>
      </c>
      <c r="W16415" s="34">
        <v>32</v>
      </c>
      <c r="X16415" s="34">
        <v>40</v>
      </c>
      <c r="Y16415" s="34">
        <v>40</v>
      </c>
      <c r="Z16415" s="34">
        <v>52</v>
      </c>
      <c r="AA16415" s="34">
        <v>48</v>
      </c>
      <c r="AB16415" s="34">
        <v>30</v>
      </c>
      <c r="AC16415" s="34">
        <v>48</v>
      </c>
    </row>
    <row r="16416" spans="1:29" x14ac:dyDescent="0.2">
      <c r="A16416" s="34" t="s">
        <v>76909</v>
      </c>
      <c r="B16416" s="34">
        <v>20</v>
      </c>
      <c r="C16416" s="34">
        <v>62</v>
      </c>
      <c r="D16416" s="34">
        <v>42</v>
      </c>
      <c r="E16416" s="34">
        <v>69</v>
      </c>
      <c r="F16416" s="34">
        <v>32</v>
      </c>
      <c r="G16416" s="34">
        <v>64</v>
      </c>
      <c r="H16416" s="34">
        <v>26</v>
      </c>
      <c r="I16416" s="34">
        <v>60</v>
      </c>
      <c r="J16416" s="34">
        <v>27</v>
      </c>
      <c r="K16416" s="34">
        <v>48</v>
      </c>
      <c r="L16416" s="34">
        <v>6</v>
      </c>
      <c r="M16416" s="34">
        <v>34</v>
      </c>
      <c r="N16416" s="34">
        <v>31</v>
      </c>
      <c r="O16416" s="34">
        <v>29</v>
      </c>
      <c r="P16416" s="34">
        <v>18</v>
      </c>
      <c r="Q16416" s="34">
        <v>33</v>
      </c>
      <c r="R16416" s="34">
        <v>14</v>
      </c>
      <c r="S16416" s="34">
        <v>67</v>
      </c>
      <c r="T16416" s="34">
        <v>8</v>
      </c>
      <c r="U16416" s="34">
        <v>19</v>
      </c>
      <c r="V16416" s="34">
        <v>33</v>
      </c>
      <c r="W16416" s="34">
        <v>29</v>
      </c>
      <c r="X16416" s="34">
        <v>25</v>
      </c>
      <c r="Y16416" s="34">
        <v>17</v>
      </c>
      <c r="Z16416" s="34">
        <v>38</v>
      </c>
      <c r="AA16416" s="34">
        <v>46</v>
      </c>
      <c r="AB16416" s="34">
        <v>14</v>
      </c>
      <c r="AC16416" s="34">
        <v>60</v>
      </c>
    </row>
    <row r="16417" spans="1:29" x14ac:dyDescent="0.2">
      <c r="A16417" s="34" t="s">
        <v>76910</v>
      </c>
      <c r="B16417" s="34">
        <v>75</v>
      </c>
      <c r="C16417" s="34">
        <v>178</v>
      </c>
      <c r="D16417" s="34">
        <v>186</v>
      </c>
      <c r="E16417" s="34">
        <v>187</v>
      </c>
      <c r="F16417" s="34">
        <v>181</v>
      </c>
      <c r="G16417" s="34">
        <v>138</v>
      </c>
      <c r="H16417" s="34">
        <v>171</v>
      </c>
      <c r="I16417" s="34">
        <v>156</v>
      </c>
      <c r="J16417" s="34">
        <v>150</v>
      </c>
      <c r="K16417" s="34">
        <v>173</v>
      </c>
      <c r="L16417" s="34">
        <v>87</v>
      </c>
      <c r="M16417" s="34">
        <v>131</v>
      </c>
      <c r="N16417" s="34">
        <v>159</v>
      </c>
      <c r="O16417" s="34">
        <v>119</v>
      </c>
      <c r="P16417" s="34">
        <v>154</v>
      </c>
      <c r="Q16417" s="34">
        <v>157</v>
      </c>
      <c r="R16417" s="34">
        <v>179</v>
      </c>
      <c r="S16417" s="34">
        <v>188</v>
      </c>
      <c r="T16417" s="34">
        <v>119</v>
      </c>
      <c r="U16417" s="34">
        <v>126</v>
      </c>
      <c r="V16417" s="34">
        <v>191</v>
      </c>
      <c r="W16417" s="34">
        <v>158</v>
      </c>
      <c r="X16417" s="34">
        <v>175</v>
      </c>
      <c r="Y16417" s="34">
        <v>135</v>
      </c>
      <c r="Z16417" s="34">
        <v>169</v>
      </c>
      <c r="AA16417" s="34">
        <v>194</v>
      </c>
      <c r="AB16417" s="34">
        <v>142</v>
      </c>
      <c r="AC16417" s="34">
        <v>268</v>
      </c>
    </row>
    <row r="16418" spans="1:29" x14ac:dyDescent="0.2">
      <c r="A16418" s="34" t="s">
        <v>76911</v>
      </c>
      <c r="B16418" s="34">
        <v>24</v>
      </c>
      <c r="C16418" s="34">
        <v>22</v>
      </c>
      <c r="D16418" s="34">
        <v>24</v>
      </c>
      <c r="E16418" s="34">
        <v>14</v>
      </c>
      <c r="F16418" s="34">
        <v>29</v>
      </c>
      <c r="G16418" s="34">
        <v>21</v>
      </c>
      <c r="H16418" s="34">
        <v>17</v>
      </c>
      <c r="I16418" s="34">
        <v>19</v>
      </c>
      <c r="J16418" s="34">
        <v>18</v>
      </c>
      <c r="K16418" s="34">
        <v>25</v>
      </c>
      <c r="L16418" s="34">
        <v>15</v>
      </c>
      <c r="M16418" s="34">
        <v>11</v>
      </c>
      <c r="N16418" s="34">
        <v>14</v>
      </c>
      <c r="O16418" s="34">
        <v>15</v>
      </c>
      <c r="P16418" s="34">
        <v>19</v>
      </c>
      <c r="Q16418" s="34">
        <v>23</v>
      </c>
      <c r="R16418" s="34">
        <v>19</v>
      </c>
      <c r="S16418" s="34">
        <v>28</v>
      </c>
      <c r="T16418" s="34">
        <v>9</v>
      </c>
      <c r="U16418" s="34">
        <v>23</v>
      </c>
      <c r="V16418" s="34">
        <v>32</v>
      </c>
      <c r="W16418" s="34">
        <v>23</v>
      </c>
      <c r="X16418" s="34">
        <v>22</v>
      </c>
      <c r="Y16418" s="34">
        <v>15</v>
      </c>
      <c r="Z16418" s="34">
        <v>27</v>
      </c>
      <c r="AA16418" s="34">
        <v>37</v>
      </c>
      <c r="AB16418" s="34">
        <v>23</v>
      </c>
      <c r="AC16418" s="34">
        <v>32</v>
      </c>
    </row>
    <row r="16419" spans="1:29" x14ac:dyDescent="0.2">
      <c r="A16419" s="34" t="s">
        <v>76912</v>
      </c>
      <c r="B16419" s="34">
        <v>59</v>
      </c>
      <c r="C16419" s="34">
        <v>153</v>
      </c>
      <c r="D16419" s="34">
        <v>179</v>
      </c>
      <c r="E16419" s="34">
        <v>173</v>
      </c>
      <c r="F16419" s="34">
        <v>155</v>
      </c>
      <c r="G16419" s="34">
        <v>116</v>
      </c>
      <c r="H16419" s="34">
        <v>144</v>
      </c>
      <c r="I16419" s="34">
        <v>152</v>
      </c>
      <c r="J16419" s="34">
        <v>96</v>
      </c>
      <c r="K16419" s="34">
        <v>161</v>
      </c>
      <c r="L16419" s="34">
        <v>69</v>
      </c>
      <c r="M16419" s="34">
        <v>109</v>
      </c>
      <c r="N16419" s="34">
        <v>138</v>
      </c>
      <c r="O16419" s="34">
        <v>114</v>
      </c>
      <c r="P16419" s="34">
        <v>94</v>
      </c>
      <c r="Q16419" s="34">
        <v>118</v>
      </c>
      <c r="R16419" s="34">
        <v>99</v>
      </c>
      <c r="S16419" s="34">
        <v>156</v>
      </c>
      <c r="T16419" s="34">
        <v>97</v>
      </c>
      <c r="U16419" s="34">
        <v>95</v>
      </c>
      <c r="V16419" s="34">
        <v>155</v>
      </c>
      <c r="W16419" s="34">
        <v>130</v>
      </c>
      <c r="X16419" s="34">
        <v>168</v>
      </c>
      <c r="Y16419" s="34">
        <v>104</v>
      </c>
      <c r="Z16419" s="34">
        <v>142</v>
      </c>
      <c r="AA16419" s="34">
        <v>175</v>
      </c>
      <c r="AB16419" s="34">
        <v>107</v>
      </c>
      <c r="AC16419" s="34">
        <v>150</v>
      </c>
    </row>
    <row r="16420" spans="1:29" x14ac:dyDescent="0.2">
      <c r="A16420" s="34" t="s">
        <v>76913</v>
      </c>
      <c r="B16420" s="34">
        <v>9</v>
      </c>
      <c r="C16420" s="34">
        <v>7</v>
      </c>
      <c r="D16420" s="34">
        <v>15</v>
      </c>
      <c r="E16420" s="34">
        <v>9</v>
      </c>
      <c r="F16420" s="34">
        <v>11</v>
      </c>
      <c r="G16420" s="34">
        <v>9</v>
      </c>
      <c r="H16420" s="34">
        <v>11</v>
      </c>
      <c r="I16420" s="34">
        <v>11</v>
      </c>
      <c r="J16420" s="34">
        <v>7</v>
      </c>
      <c r="K16420" s="34">
        <v>9</v>
      </c>
      <c r="L16420" s="34">
        <v>2</v>
      </c>
      <c r="M16420" s="34">
        <v>8</v>
      </c>
      <c r="N16420" s="34">
        <v>15</v>
      </c>
      <c r="O16420" s="34">
        <v>8</v>
      </c>
      <c r="P16420" s="34">
        <v>8</v>
      </c>
      <c r="Q16420" s="34">
        <v>4</v>
      </c>
      <c r="R16420" s="34">
        <v>13</v>
      </c>
      <c r="S16420" s="34">
        <v>10</v>
      </c>
      <c r="T16420" s="34">
        <v>5</v>
      </c>
      <c r="U16420" s="34">
        <v>4</v>
      </c>
      <c r="V16420" s="34">
        <v>8</v>
      </c>
      <c r="W16420" s="34">
        <v>1</v>
      </c>
      <c r="X16420" s="34">
        <v>9</v>
      </c>
      <c r="Y16420" s="34">
        <v>4</v>
      </c>
      <c r="Z16420" s="34">
        <v>20</v>
      </c>
      <c r="AA16420" s="34">
        <v>4</v>
      </c>
      <c r="AB16420" s="34">
        <v>7</v>
      </c>
      <c r="AC16420" s="34">
        <v>16</v>
      </c>
    </row>
    <row r="16421" spans="1:29" x14ac:dyDescent="0.2">
      <c r="A16421" s="34" t="s">
        <v>76914</v>
      </c>
      <c r="B16421" s="34">
        <v>40</v>
      </c>
      <c r="C16421" s="34">
        <v>65</v>
      </c>
      <c r="D16421" s="34">
        <v>70</v>
      </c>
      <c r="E16421" s="34">
        <v>63</v>
      </c>
      <c r="F16421" s="34">
        <v>84</v>
      </c>
      <c r="G16421" s="34">
        <v>95</v>
      </c>
      <c r="H16421" s="34">
        <v>86</v>
      </c>
      <c r="I16421" s="34">
        <v>68</v>
      </c>
      <c r="J16421" s="34">
        <v>91</v>
      </c>
      <c r="K16421" s="34">
        <v>82</v>
      </c>
      <c r="L16421" s="34">
        <v>71</v>
      </c>
      <c r="M16421" s="34">
        <v>60</v>
      </c>
      <c r="N16421" s="34">
        <v>58</v>
      </c>
      <c r="O16421" s="34">
        <v>74</v>
      </c>
      <c r="P16421" s="34">
        <v>77</v>
      </c>
      <c r="Q16421" s="34">
        <v>106</v>
      </c>
      <c r="R16421" s="34">
        <v>72</v>
      </c>
      <c r="S16421" s="34">
        <v>85</v>
      </c>
      <c r="T16421" s="34">
        <v>88</v>
      </c>
      <c r="U16421" s="34">
        <v>71</v>
      </c>
      <c r="V16421" s="34">
        <v>108</v>
      </c>
      <c r="W16421" s="34">
        <v>76</v>
      </c>
      <c r="X16421" s="34">
        <v>137</v>
      </c>
      <c r="Y16421" s="34">
        <v>65</v>
      </c>
      <c r="Z16421" s="34">
        <v>99</v>
      </c>
      <c r="AA16421" s="34">
        <v>93</v>
      </c>
      <c r="AB16421" s="34">
        <v>119</v>
      </c>
      <c r="AC16421" s="34">
        <v>134</v>
      </c>
    </row>
    <row r="16422" spans="1:29" x14ac:dyDescent="0.2">
      <c r="A16422" s="34" t="s">
        <v>76915</v>
      </c>
      <c r="B16422" s="34">
        <v>31</v>
      </c>
      <c r="C16422" s="34">
        <v>55</v>
      </c>
      <c r="D16422" s="34">
        <v>38</v>
      </c>
      <c r="E16422" s="34">
        <v>45</v>
      </c>
      <c r="F16422" s="34">
        <v>28</v>
      </c>
      <c r="G16422" s="34">
        <v>64</v>
      </c>
      <c r="H16422" s="34">
        <v>25</v>
      </c>
      <c r="I16422" s="34">
        <v>38</v>
      </c>
      <c r="J16422" s="34">
        <v>33</v>
      </c>
      <c r="K16422" s="34">
        <v>58</v>
      </c>
      <c r="L16422" s="34">
        <v>17</v>
      </c>
      <c r="M16422" s="34">
        <v>30</v>
      </c>
      <c r="N16422" s="34">
        <v>17</v>
      </c>
      <c r="O16422" s="34">
        <v>45</v>
      </c>
      <c r="P16422" s="34">
        <v>27</v>
      </c>
      <c r="Q16422" s="34">
        <v>54</v>
      </c>
      <c r="R16422" s="34">
        <v>35</v>
      </c>
      <c r="S16422" s="34">
        <v>42</v>
      </c>
      <c r="T16422" s="34">
        <v>24</v>
      </c>
      <c r="U16422" s="34">
        <v>26</v>
      </c>
      <c r="V16422" s="34">
        <v>22</v>
      </c>
      <c r="W16422" s="34">
        <v>50</v>
      </c>
      <c r="X16422" s="34">
        <v>47</v>
      </c>
      <c r="Y16422" s="34">
        <v>49</v>
      </c>
      <c r="Z16422" s="34">
        <v>55</v>
      </c>
      <c r="AA16422" s="34">
        <v>59</v>
      </c>
      <c r="AB16422" s="34">
        <v>28</v>
      </c>
      <c r="AC16422" s="34">
        <v>94</v>
      </c>
    </row>
    <row r="16423" spans="1:29" x14ac:dyDescent="0.2">
      <c r="A16423" s="34" t="s">
        <v>76916</v>
      </c>
      <c r="B16423" s="34">
        <v>26</v>
      </c>
      <c r="C16423" s="34">
        <v>91</v>
      </c>
      <c r="D16423" s="34">
        <v>49</v>
      </c>
      <c r="E16423" s="34">
        <v>112</v>
      </c>
      <c r="F16423" s="34">
        <v>25</v>
      </c>
      <c r="G16423" s="34">
        <v>82</v>
      </c>
      <c r="H16423" s="34">
        <v>25</v>
      </c>
      <c r="I16423" s="34">
        <v>54</v>
      </c>
      <c r="J16423" s="34">
        <v>43</v>
      </c>
      <c r="K16423" s="34">
        <v>90</v>
      </c>
      <c r="L16423" s="34">
        <v>13</v>
      </c>
      <c r="M16423" s="34">
        <v>53</v>
      </c>
      <c r="N16423" s="34">
        <v>19</v>
      </c>
      <c r="O16423" s="34">
        <v>57</v>
      </c>
      <c r="P16423" s="34">
        <v>14</v>
      </c>
      <c r="Q16423" s="34">
        <v>67</v>
      </c>
      <c r="R16423" s="34">
        <v>29</v>
      </c>
      <c r="S16423" s="34">
        <v>80</v>
      </c>
      <c r="T16423" s="34">
        <v>21</v>
      </c>
      <c r="U16423" s="34">
        <v>43</v>
      </c>
      <c r="V16423" s="34">
        <v>34</v>
      </c>
      <c r="W16423" s="34">
        <v>58</v>
      </c>
      <c r="X16423" s="34">
        <v>32</v>
      </c>
      <c r="Y16423" s="34">
        <v>34</v>
      </c>
      <c r="Z16423" s="34">
        <v>28</v>
      </c>
      <c r="AA16423" s="34">
        <v>77</v>
      </c>
      <c r="AB16423" s="34">
        <v>24</v>
      </c>
      <c r="AC16423" s="34">
        <v>106</v>
      </c>
    </row>
    <row r="16424" spans="1:29" x14ac:dyDescent="0.2">
      <c r="A16424" s="34" t="s">
        <v>76917</v>
      </c>
      <c r="B16424" s="34">
        <v>75</v>
      </c>
      <c r="C16424" s="34">
        <v>163</v>
      </c>
      <c r="D16424" s="34">
        <v>236</v>
      </c>
      <c r="E16424" s="34">
        <v>203</v>
      </c>
      <c r="F16424" s="34">
        <v>192</v>
      </c>
      <c r="G16424" s="34">
        <v>207</v>
      </c>
      <c r="H16424" s="34">
        <v>150</v>
      </c>
      <c r="I16424" s="34">
        <v>170</v>
      </c>
      <c r="J16424" s="34">
        <v>122</v>
      </c>
      <c r="K16424" s="34">
        <v>194</v>
      </c>
      <c r="L16424" s="34">
        <v>81</v>
      </c>
      <c r="M16424" s="34">
        <v>177</v>
      </c>
      <c r="N16424" s="34">
        <v>138</v>
      </c>
      <c r="O16424" s="34">
        <v>164</v>
      </c>
      <c r="P16424" s="34">
        <v>170</v>
      </c>
      <c r="Q16424" s="34">
        <v>200</v>
      </c>
      <c r="R16424" s="34">
        <v>156</v>
      </c>
      <c r="S16424" s="34">
        <v>253</v>
      </c>
      <c r="T16424" s="34">
        <v>118</v>
      </c>
      <c r="U16424" s="34">
        <v>153</v>
      </c>
      <c r="V16424" s="34">
        <v>194</v>
      </c>
      <c r="W16424" s="34">
        <v>150</v>
      </c>
      <c r="X16424" s="34">
        <v>171</v>
      </c>
      <c r="Y16424" s="34">
        <v>146</v>
      </c>
      <c r="Z16424" s="34">
        <v>166</v>
      </c>
      <c r="AA16424" s="34">
        <v>192</v>
      </c>
      <c r="AB16424" s="34">
        <v>132</v>
      </c>
      <c r="AC16424" s="34">
        <v>252</v>
      </c>
    </row>
    <row r="16425" spans="1:29" x14ac:dyDescent="0.2">
      <c r="A16425" s="34" t="s">
        <v>76918</v>
      </c>
      <c r="B16425" s="34">
        <v>16</v>
      </c>
      <c r="C16425" s="34">
        <v>37</v>
      </c>
      <c r="D16425" s="34">
        <v>59</v>
      </c>
      <c r="E16425" s="34">
        <v>34</v>
      </c>
      <c r="F16425" s="34">
        <v>56</v>
      </c>
      <c r="G16425" s="34">
        <v>50</v>
      </c>
      <c r="H16425" s="34">
        <v>41</v>
      </c>
      <c r="I16425" s="34">
        <v>32</v>
      </c>
      <c r="J16425" s="34">
        <v>22</v>
      </c>
      <c r="K16425" s="34">
        <v>42</v>
      </c>
      <c r="L16425" s="34">
        <v>13</v>
      </c>
      <c r="M16425" s="34">
        <v>32</v>
      </c>
      <c r="N16425" s="34">
        <v>26</v>
      </c>
      <c r="O16425" s="34">
        <v>27</v>
      </c>
      <c r="P16425" s="34">
        <v>38</v>
      </c>
      <c r="Q16425" s="34">
        <v>33</v>
      </c>
      <c r="R16425" s="34">
        <v>34</v>
      </c>
      <c r="S16425" s="34">
        <v>38</v>
      </c>
      <c r="T16425" s="34">
        <v>19</v>
      </c>
      <c r="U16425" s="34">
        <v>13</v>
      </c>
      <c r="V16425" s="34">
        <v>38</v>
      </c>
      <c r="W16425" s="34">
        <v>24</v>
      </c>
      <c r="X16425" s="34">
        <v>40</v>
      </c>
      <c r="Y16425" s="34">
        <v>25</v>
      </c>
      <c r="Z16425" s="34">
        <v>65</v>
      </c>
      <c r="AA16425" s="34">
        <v>41</v>
      </c>
      <c r="AB16425" s="34">
        <v>26</v>
      </c>
      <c r="AC16425" s="34">
        <v>54</v>
      </c>
    </row>
    <row r="16426" spans="1:29" x14ac:dyDescent="0.2">
      <c r="A16426" s="34" t="s">
        <v>76919</v>
      </c>
      <c r="B16426" s="34">
        <v>24</v>
      </c>
      <c r="C16426" s="34">
        <v>63</v>
      </c>
      <c r="D16426" s="34">
        <v>53</v>
      </c>
      <c r="E16426" s="34">
        <v>74</v>
      </c>
      <c r="F16426" s="34">
        <v>61</v>
      </c>
      <c r="G16426" s="34">
        <v>85</v>
      </c>
      <c r="H16426" s="34">
        <v>57</v>
      </c>
      <c r="I16426" s="34">
        <v>64</v>
      </c>
      <c r="J16426" s="34">
        <v>52</v>
      </c>
      <c r="K16426" s="34">
        <v>70</v>
      </c>
      <c r="L16426" s="34">
        <v>23</v>
      </c>
      <c r="M16426" s="34">
        <v>61</v>
      </c>
      <c r="N16426" s="34">
        <v>58</v>
      </c>
      <c r="O16426" s="34">
        <v>41</v>
      </c>
      <c r="P16426" s="34">
        <v>41</v>
      </c>
      <c r="Q16426" s="34">
        <v>99</v>
      </c>
      <c r="R16426" s="34">
        <v>75</v>
      </c>
      <c r="S16426" s="34">
        <v>91</v>
      </c>
      <c r="T16426" s="34">
        <v>31</v>
      </c>
      <c r="U16426" s="34">
        <v>48</v>
      </c>
      <c r="V16426" s="34">
        <v>67</v>
      </c>
      <c r="W16426" s="34">
        <v>61</v>
      </c>
      <c r="X16426" s="34">
        <v>53</v>
      </c>
      <c r="Y16426" s="34">
        <v>64</v>
      </c>
      <c r="Z16426" s="34">
        <v>83</v>
      </c>
      <c r="AA16426" s="34">
        <v>69</v>
      </c>
      <c r="AB16426" s="34">
        <v>49</v>
      </c>
      <c r="AC16426" s="34">
        <v>105</v>
      </c>
    </row>
    <row r="16427" spans="1:29" x14ac:dyDescent="0.2">
      <c r="A16427" s="34" t="s">
        <v>76920</v>
      </c>
      <c r="B16427" s="34">
        <v>94</v>
      </c>
      <c r="C16427" s="34">
        <v>99</v>
      </c>
      <c r="D16427" s="34">
        <v>141</v>
      </c>
      <c r="E16427" s="34">
        <v>137</v>
      </c>
      <c r="F16427" s="34">
        <v>103</v>
      </c>
      <c r="G16427" s="34">
        <v>83</v>
      </c>
      <c r="H16427" s="34">
        <v>104</v>
      </c>
      <c r="I16427" s="34">
        <v>110</v>
      </c>
      <c r="J16427" s="34">
        <v>85</v>
      </c>
      <c r="K16427" s="34">
        <v>120</v>
      </c>
      <c r="L16427" s="34">
        <v>78</v>
      </c>
      <c r="M16427" s="34">
        <v>82</v>
      </c>
      <c r="N16427" s="34">
        <v>97</v>
      </c>
      <c r="O16427" s="34">
        <v>78</v>
      </c>
      <c r="P16427" s="34">
        <v>106</v>
      </c>
      <c r="Q16427" s="34">
        <v>129</v>
      </c>
      <c r="R16427" s="34">
        <v>149</v>
      </c>
      <c r="S16427" s="34">
        <v>122</v>
      </c>
      <c r="T16427" s="34">
        <v>102</v>
      </c>
      <c r="U16427" s="34">
        <v>127</v>
      </c>
      <c r="V16427" s="34">
        <v>113</v>
      </c>
      <c r="W16427" s="34">
        <v>143</v>
      </c>
      <c r="X16427" s="34">
        <v>143</v>
      </c>
      <c r="Y16427" s="34">
        <v>136</v>
      </c>
      <c r="Z16427" s="34">
        <v>100</v>
      </c>
      <c r="AA16427" s="34">
        <v>107</v>
      </c>
      <c r="AB16427" s="34">
        <v>136</v>
      </c>
      <c r="AC16427" s="34">
        <v>164</v>
      </c>
    </row>
    <row r="16428" spans="1:29" x14ac:dyDescent="0.2">
      <c r="A16428" s="34" t="s">
        <v>76921</v>
      </c>
      <c r="B16428" s="34">
        <v>30</v>
      </c>
      <c r="C16428" s="34">
        <v>44</v>
      </c>
      <c r="D16428" s="34">
        <v>28</v>
      </c>
      <c r="E16428" s="34">
        <v>58</v>
      </c>
      <c r="F16428" s="34">
        <v>31</v>
      </c>
      <c r="G16428" s="34">
        <v>35</v>
      </c>
      <c r="H16428" s="34">
        <v>27</v>
      </c>
      <c r="I16428" s="34">
        <v>32</v>
      </c>
      <c r="J16428" s="34">
        <v>35</v>
      </c>
      <c r="K16428" s="34">
        <v>53</v>
      </c>
      <c r="L16428" s="34">
        <v>18</v>
      </c>
      <c r="M16428" s="34">
        <v>25</v>
      </c>
      <c r="N16428" s="34">
        <v>12</v>
      </c>
      <c r="O16428" s="34">
        <v>40</v>
      </c>
      <c r="P16428" s="34">
        <v>31</v>
      </c>
      <c r="Q16428" s="34">
        <v>51</v>
      </c>
      <c r="R16428" s="34">
        <v>31</v>
      </c>
      <c r="S16428" s="34">
        <v>42</v>
      </c>
      <c r="T16428" s="34">
        <v>17</v>
      </c>
      <c r="U16428" s="34">
        <v>11</v>
      </c>
      <c r="V16428" s="34">
        <v>32</v>
      </c>
      <c r="W16428" s="34">
        <v>25</v>
      </c>
      <c r="X16428" s="34">
        <v>31</v>
      </c>
      <c r="Y16428" s="34">
        <v>22</v>
      </c>
      <c r="Z16428" s="34">
        <v>18</v>
      </c>
      <c r="AA16428" s="34">
        <v>34</v>
      </c>
      <c r="AB16428" s="34">
        <v>27</v>
      </c>
      <c r="AC16428" s="34">
        <v>51</v>
      </c>
    </row>
    <row r="16429" spans="1:29" x14ac:dyDescent="0.2">
      <c r="A16429" s="34" t="s">
        <v>76922</v>
      </c>
      <c r="B16429" s="34">
        <v>26</v>
      </c>
      <c r="C16429" s="34">
        <v>42</v>
      </c>
      <c r="D16429" s="34">
        <v>75</v>
      </c>
      <c r="E16429" s="34">
        <v>51</v>
      </c>
      <c r="F16429" s="34">
        <v>44</v>
      </c>
      <c r="G16429" s="34">
        <v>82</v>
      </c>
      <c r="H16429" s="34">
        <v>39</v>
      </c>
      <c r="I16429" s="34">
        <v>43</v>
      </c>
      <c r="J16429" s="34">
        <v>29</v>
      </c>
      <c r="K16429" s="34">
        <v>74</v>
      </c>
      <c r="L16429" s="34">
        <v>25</v>
      </c>
      <c r="M16429" s="34">
        <v>68</v>
      </c>
      <c r="N16429" s="34">
        <v>38</v>
      </c>
      <c r="O16429" s="34">
        <v>54</v>
      </c>
      <c r="P16429" s="34">
        <v>34</v>
      </c>
      <c r="Q16429" s="34">
        <v>60</v>
      </c>
      <c r="R16429" s="34">
        <v>44</v>
      </c>
      <c r="S16429" s="34">
        <v>78</v>
      </c>
      <c r="T16429" s="34">
        <v>36</v>
      </c>
      <c r="U16429" s="34">
        <v>40</v>
      </c>
      <c r="V16429" s="34">
        <v>31</v>
      </c>
      <c r="W16429" s="34">
        <v>83</v>
      </c>
      <c r="X16429" s="34">
        <v>45</v>
      </c>
      <c r="Y16429" s="34">
        <v>64</v>
      </c>
      <c r="Z16429" s="34">
        <v>61</v>
      </c>
      <c r="AA16429" s="34">
        <v>66</v>
      </c>
      <c r="AB16429" s="34">
        <v>58</v>
      </c>
      <c r="AC16429" s="34">
        <v>100</v>
      </c>
    </row>
    <row r="16430" spans="1:29" x14ac:dyDescent="0.2">
      <c r="A16430" s="34" t="s">
        <v>76923</v>
      </c>
      <c r="B16430" s="34">
        <v>80</v>
      </c>
      <c r="C16430" s="34">
        <v>146</v>
      </c>
      <c r="D16430" s="34">
        <v>166</v>
      </c>
      <c r="E16430" s="34">
        <v>148</v>
      </c>
      <c r="F16430" s="34">
        <v>171</v>
      </c>
      <c r="G16430" s="34">
        <v>174</v>
      </c>
      <c r="H16430" s="34">
        <v>165</v>
      </c>
      <c r="I16430" s="34">
        <v>143</v>
      </c>
      <c r="J16430" s="34">
        <v>113</v>
      </c>
      <c r="K16430" s="34">
        <v>171</v>
      </c>
      <c r="L16430" s="34">
        <v>102</v>
      </c>
      <c r="M16430" s="34">
        <v>112</v>
      </c>
      <c r="N16430" s="34">
        <v>105</v>
      </c>
      <c r="O16430" s="34">
        <v>103</v>
      </c>
      <c r="P16430" s="34">
        <v>123</v>
      </c>
      <c r="Q16430" s="34">
        <v>184</v>
      </c>
      <c r="R16430" s="34">
        <v>107</v>
      </c>
      <c r="S16430" s="34">
        <v>165</v>
      </c>
      <c r="T16430" s="34">
        <v>140</v>
      </c>
      <c r="U16430" s="34">
        <v>166</v>
      </c>
      <c r="V16430" s="34">
        <v>166</v>
      </c>
      <c r="W16430" s="34">
        <v>178</v>
      </c>
      <c r="X16430" s="34">
        <v>201</v>
      </c>
      <c r="Y16430" s="34">
        <v>129</v>
      </c>
      <c r="Z16430" s="34">
        <v>166</v>
      </c>
      <c r="AA16430" s="34">
        <v>190</v>
      </c>
      <c r="AB16430" s="34">
        <v>150</v>
      </c>
      <c r="AC16430" s="34">
        <v>247</v>
      </c>
    </row>
    <row r="16431" spans="1:29" x14ac:dyDescent="0.2">
      <c r="A16431" s="34" t="s">
        <v>76924</v>
      </c>
      <c r="B16431" s="34">
        <v>19</v>
      </c>
      <c r="C16431" s="34">
        <v>20</v>
      </c>
      <c r="D16431" s="34">
        <v>22</v>
      </c>
      <c r="E16431" s="34">
        <v>10</v>
      </c>
      <c r="F16431" s="34">
        <v>30</v>
      </c>
      <c r="G16431" s="34">
        <v>24</v>
      </c>
      <c r="H16431" s="34">
        <v>9</v>
      </c>
      <c r="I16431" s="34">
        <v>6</v>
      </c>
      <c r="J16431" s="34">
        <v>16</v>
      </c>
      <c r="K16431" s="34">
        <v>13</v>
      </c>
      <c r="L16431" s="34">
        <v>9</v>
      </c>
      <c r="M16431" s="34">
        <v>2</v>
      </c>
      <c r="N16431" s="34">
        <v>11</v>
      </c>
      <c r="O16431" s="34">
        <v>6</v>
      </c>
      <c r="P16431" s="34">
        <v>19</v>
      </c>
      <c r="Q16431" s="34">
        <v>13</v>
      </c>
      <c r="R16431" s="34">
        <v>19</v>
      </c>
      <c r="S16431" s="34">
        <v>27</v>
      </c>
      <c r="T16431" s="34">
        <v>13</v>
      </c>
      <c r="U16431" s="34">
        <v>6</v>
      </c>
      <c r="V16431" s="34">
        <v>22</v>
      </c>
      <c r="W16431" s="34">
        <v>33</v>
      </c>
      <c r="X16431" s="34">
        <v>14</v>
      </c>
      <c r="Y16431" s="34">
        <v>9</v>
      </c>
      <c r="Z16431" s="34">
        <v>16</v>
      </c>
      <c r="AA16431" s="34">
        <v>30</v>
      </c>
      <c r="AB16431" s="34">
        <v>20</v>
      </c>
      <c r="AC16431" s="34">
        <v>27</v>
      </c>
    </row>
    <row r="16432" spans="1:29" x14ac:dyDescent="0.2">
      <c r="A16432" s="34" t="s">
        <v>76925</v>
      </c>
      <c r="B16432" s="34">
        <v>44</v>
      </c>
      <c r="C16432" s="34">
        <v>103</v>
      </c>
      <c r="D16432" s="34">
        <v>97</v>
      </c>
      <c r="E16432" s="34">
        <v>84</v>
      </c>
      <c r="F16432" s="34">
        <v>75</v>
      </c>
      <c r="G16432" s="34">
        <v>118</v>
      </c>
      <c r="H16432" s="34">
        <v>74</v>
      </c>
      <c r="I16432" s="34">
        <v>93</v>
      </c>
      <c r="J16432" s="34">
        <v>69</v>
      </c>
      <c r="K16432" s="34">
        <v>103</v>
      </c>
      <c r="L16432" s="34">
        <v>54</v>
      </c>
      <c r="M16432" s="34">
        <v>104</v>
      </c>
      <c r="N16432" s="34">
        <v>57</v>
      </c>
      <c r="O16432" s="34">
        <v>79</v>
      </c>
      <c r="P16432" s="34">
        <v>75</v>
      </c>
      <c r="Q16432" s="34">
        <v>103</v>
      </c>
      <c r="R16432" s="34">
        <v>99</v>
      </c>
      <c r="S16432" s="34">
        <v>133</v>
      </c>
      <c r="T16432" s="34">
        <v>77</v>
      </c>
      <c r="U16432" s="34">
        <v>93</v>
      </c>
      <c r="V16432" s="34">
        <v>92</v>
      </c>
      <c r="W16432" s="34">
        <v>109</v>
      </c>
      <c r="X16432" s="34">
        <v>84</v>
      </c>
      <c r="Y16432" s="34">
        <v>75</v>
      </c>
      <c r="Z16432" s="34">
        <v>82</v>
      </c>
      <c r="AA16432" s="34">
        <v>135</v>
      </c>
      <c r="AB16432" s="34">
        <v>55</v>
      </c>
      <c r="AC16432" s="34">
        <v>120</v>
      </c>
    </row>
    <row r="16433" spans="1:29" x14ac:dyDescent="0.2">
      <c r="A16433" s="34" t="s">
        <v>76926</v>
      </c>
      <c r="B16433" s="34">
        <v>45</v>
      </c>
      <c r="C16433" s="34">
        <v>46</v>
      </c>
      <c r="D16433" s="34">
        <v>30</v>
      </c>
      <c r="E16433" s="34">
        <v>66</v>
      </c>
      <c r="F16433" s="34">
        <v>41</v>
      </c>
      <c r="G16433" s="34">
        <v>77</v>
      </c>
      <c r="H16433" s="34">
        <v>16</v>
      </c>
      <c r="I16433" s="34">
        <v>40</v>
      </c>
      <c r="J16433" s="34">
        <v>25</v>
      </c>
      <c r="K16433" s="34">
        <v>57</v>
      </c>
      <c r="L16433" s="34">
        <v>15</v>
      </c>
      <c r="M16433" s="34">
        <v>29</v>
      </c>
      <c r="N16433" s="34">
        <v>30</v>
      </c>
      <c r="O16433" s="34">
        <v>37</v>
      </c>
      <c r="P16433" s="34">
        <v>28</v>
      </c>
      <c r="Q16433" s="34">
        <v>65</v>
      </c>
      <c r="R16433" s="34">
        <v>32</v>
      </c>
      <c r="S16433" s="34">
        <v>74</v>
      </c>
      <c r="T16433" s="34">
        <v>25</v>
      </c>
      <c r="U16433" s="34">
        <v>47</v>
      </c>
      <c r="V16433" s="34">
        <v>38</v>
      </c>
      <c r="W16433" s="34">
        <v>47</v>
      </c>
      <c r="X16433" s="34">
        <v>32</v>
      </c>
      <c r="Y16433" s="34">
        <v>49</v>
      </c>
      <c r="Z16433" s="34">
        <v>48</v>
      </c>
      <c r="AA16433" s="34">
        <v>55</v>
      </c>
      <c r="AB16433" s="34">
        <v>23</v>
      </c>
      <c r="AC16433" s="34">
        <v>77</v>
      </c>
    </row>
    <row r="16434" spans="1:29" x14ac:dyDescent="0.2">
      <c r="A16434" s="34" t="s">
        <v>76927</v>
      </c>
      <c r="B16434" s="34">
        <v>100</v>
      </c>
      <c r="C16434" s="34">
        <v>99</v>
      </c>
      <c r="D16434" s="34">
        <v>144</v>
      </c>
      <c r="E16434" s="34">
        <v>141</v>
      </c>
      <c r="F16434" s="34">
        <v>167</v>
      </c>
      <c r="G16434" s="34">
        <v>122</v>
      </c>
      <c r="H16434" s="34">
        <v>128</v>
      </c>
      <c r="I16434" s="34">
        <v>97</v>
      </c>
      <c r="J16434" s="34">
        <v>103</v>
      </c>
      <c r="K16434" s="34">
        <v>115</v>
      </c>
      <c r="L16434" s="34">
        <v>88</v>
      </c>
      <c r="M16434" s="34">
        <v>117</v>
      </c>
      <c r="N16434" s="34">
        <v>128</v>
      </c>
      <c r="O16434" s="34">
        <v>86</v>
      </c>
      <c r="P16434" s="34">
        <v>108</v>
      </c>
      <c r="Q16434" s="34">
        <v>167</v>
      </c>
      <c r="R16434" s="34">
        <v>152</v>
      </c>
      <c r="S16434" s="34">
        <v>147</v>
      </c>
      <c r="T16434" s="34">
        <v>139</v>
      </c>
      <c r="U16434" s="34">
        <v>107</v>
      </c>
      <c r="V16434" s="34">
        <v>193</v>
      </c>
      <c r="W16434" s="34">
        <v>97</v>
      </c>
      <c r="X16434" s="34">
        <v>149</v>
      </c>
      <c r="Y16434" s="34">
        <v>121</v>
      </c>
      <c r="Z16434" s="34">
        <v>115</v>
      </c>
      <c r="AA16434" s="34">
        <v>171</v>
      </c>
      <c r="AB16434" s="34">
        <v>197</v>
      </c>
      <c r="AC16434" s="34">
        <v>184</v>
      </c>
    </row>
    <row r="16435" spans="1:29" x14ac:dyDescent="0.2">
      <c r="A16435" s="34" t="s">
        <v>76928</v>
      </c>
      <c r="B16435" s="34">
        <v>65</v>
      </c>
      <c r="C16435" s="34">
        <v>95</v>
      </c>
      <c r="D16435" s="34">
        <v>135</v>
      </c>
      <c r="E16435" s="34">
        <v>140</v>
      </c>
      <c r="F16435" s="34">
        <v>115</v>
      </c>
      <c r="G16435" s="34">
        <v>155</v>
      </c>
      <c r="H16435" s="34">
        <v>117</v>
      </c>
      <c r="I16435" s="34">
        <v>160</v>
      </c>
      <c r="J16435" s="34">
        <v>91</v>
      </c>
      <c r="K16435" s="34">
        <v>112</v>
      </c>
      <c r="L16435" s="34">
        <v>91</v>
      </c>
      <c r="M16435" s="34">
        <v>88</v>
      </c>
      <c r="N16435" s="34">
        <v>99</v>
      </c>
      <c r="O16435" s="34">
        <v>94</v>
      </c>
      <c r="P16435" s="34">
        <v>118</v>
      </c>
      <c r="Q16435" s="34">
        <v>137</v>
      </c>
      <c r="R16435" s="34">
        <v>117</v>
      </c>
      <c r="S16435" s="34">
        <v>164</v>
      </c>
      <c r="T16435" s="34">
        <v>111</v>
      </c>
      <c r="U16435" s="34">
        <v>131</v>
      </c>
      <c r="V16435" s="34">
        <v>109</v>
      </c>
      <c r="W16435" s="34">
        <v>141</v>
      </c>
      <c r="X16435" s="34">
        <v>122</v>
      </c>
      <c r="Y16435" s="34">
        <v>120</v>
      </c>
      <c r="Z16435" s="34">
        <v>128</v>
      </c>
      <c r="AA16435" s="34">
        <v>168</v>
      </c>
      <c r="AB16435" s="34">
        <v>120</v>
      </c>
      <c r="AC16435" s="34">
        <v>254</v>
      </c>
    </row>
    <row r="16436" spans="1:29" x14ac:dyDescent="0.2">
      <c r="A16436" s="34" t="s">
        <v>76929</v>
      </c>
      <c r="B16436" s="34">
        <v>76</v>
      </c>
      <c r="C16436" s="34">
        <v>248</v>
      </c>
      <c r="D16436" s="34">
        <v>225</v>
      </c>
      <c r="E16436" s="34">
        <v>242</v>
      </c>
      <c r="F16436" s="34">
        <v>199</v>
      </c>
      <c r="G16436" s="34">
        <v>245</v>
      </c>
      <c r="H16436" s="34">
        <v>190</v>
      </c>
      <c r="I16436" s="34">
        <v>178</v>
      </c>
      <c r="J16436" s="34">
        <v>170</v>
      </c>
      <c r="K16436" s="34">
        <v>243</v>
      </c>
      <c r="L16436" s="34">
        <v>117</v>
      </c>
      <c r="M16436" s="34">
        <v>207</v>
      </c>
      <c r="N16436" s="34">
        <v>160</v>
      </c>
      <c r="O16436" s="34">
        <v>198</v>
      </c>
      <c r="P16436" s="34">
        <v>175</v>
      </c>
      <c r="Q16436" s="34">
        <v>210</v>
      </c>
      <c r="R16436" s="34">
        <v>202</v>
      </c>
      <c r="S16436" s="34">
        <v>249</v>
      </c>
      <c r="T16436" s="34">
        <v>140</v>
      </c>
      <c r="U16436" s="34">
        <v>190</v>
      </c>
      <c r="V16436" s="34">
        <v>208</v>
      </c>
      <c r="W16436" s="34">
        <v>223</v>
      </c>
      <c r="X16436" s="34">
        <v>255</v>
      </c>
      <c r="Y16436" s="34">
        <v>206</v>
      </c>
      <c r="Z16436" s="34">
        <v>256</v>
      </c>
      <c r="AA16436" s="34">
        <v>286</v>
      </c>
      <c r="AB16436" s="34">
        <v>189</v>
      </c>
      <c r="AC16436" s="34">
        <v>308</v>
      </c>
    </row>
    <row r="16437" spans="1:29" x14ac:dyDescent="0.2">
      <c r="A16437" s="34" t="s">
        <v>76930</v>
      </c>
      <c r="B16437" s="34">
        <v>35</v>
      </c>
      <c r="C16437" s="34">
        <v>92</v>
      </c>
      <c r="D16437" s="34">
        <v>72</v>
      </c>
      <c r="E16437" s="34">
        <v>99</v>
      </c>
      <c r="F16437" s="34">
        <v>42</v>
      </c>
      <c r="G16437" s="34">
        <v>91</v>
      </c>
      <c r="H16437" s="34">
        <v>42</v>
      </c>
      <c r="I16437" s="34">
        <v>87</v>
      </c>
      <c r="J16437" s="34">
        <v>44</v>
      </c>
      <c r="K16437" s="34">
        <v>82</v>
      </c>
      <c r="L16437" s="34">
        <v>28</v>
      </c>
      <c r="M16437" s="34">
        <v>62</v>
      </c>
      <c r="N16437" s="34">
        <v>48</v>
      </c>
      <c r="O16437" s="34">
        <v>63</v>
      </c>
      <c r="P16437" s="34">
        <v>39</v>
      </c>
      <c r="Q16437" s="34">
        <v>56</v>
      </c>
      <c r="R16437" s="34">
        <v>39</v>
      </c>
      <c r="S16437" s="34">
        <v>107</v>
      </c>
      <c r="T16437" s="34">
        <v>26</v>
      </c>
      <c r="U16437" s="34">
        <v>77</v>
      </c>
      <c r="V16437" s="34">
        <v>72</v>
      </c>
      <c r="W16437" s="34">
        <v>72</v>
      </c>
      <c r="X16437" s="34">
        <v>70</v>
      </c>
      <c r="Y16437" s="34">
        <v>66</v>
      </c>
      <c r="Z16437" s="34">
        <v>67</v>
      </c>
      <c r="AA16437" s="34">
        <v>92</v>
      </c>
      <c r="AB16437" s="34">
        <v>38</v>
      </c>
      <c r="AC16437" s="34">
        <v>118</v>
      </c>
    </row>
    <row r="16438" spans="1:29" x14ac:dyDescent="0.2">
      <c r="A16438" s="34" t="s">
        <v>76931</v>
      </c>
      <c r="B16438" s="34">
        <v>31</v>
      </c>
      <c r="C16438" s="34">
        <v>99</v>
      </c>
      <c r="D16438" s="34">
        <v>97</v>
      </c>
      <c r="E16438" s="34">
        <v>101</v>
      </c>
      <c r="F16438" s="34">
        <v>61</v>
      </c>
      <c r="G16438" s="34">
        <v>92</v>
      </c>
      <c r="H16438" s="34">
        <v>71</v>
      </c>
      <c r="I16438" s="34">
        <v>89</v>
      </c>
      <c r="J16438" s="34">
        <v>49</v>
      </c>
      <c r="K16438" s="34">
        <v>80</v>
      </c>
      <c r="L16438" s="34">
        <v>15</v>
      </c>
      <c r="M16438" s="34">
        <v>56</v>
      </c>
      <c r="N16438" s="34">
        <v>48</v>
      </c>
      <c r="O16438" s="34">
        <v>67</v>
      </c>
      <c r="P16438" s="34">
        <v>57</v>
      </c>
      <c r="Q16438" s="34">
        <v>105</v>
      </c>
      <c r="R16438" s="34">
        <v>52</v>
      </c>
      <c r="S16438" s="34">
        <v>113</v>
      </c>
      <c r="T16438" s="34">
        <v>38</v>
      </c>
      <c r="U16438" s="34">
        <v>48</v>
      </c>
      <c r="V16438" s="34">
        <v>101</v>
      </c>
      <c r="W16438" s="34">
        <v>77</v>
      </c>
      <c r="X16438" s="34">
        <v>134</v>
      </c>
      <c r="Y16438" s="34">
        <v>40</v>
      </c>
      <c r="Z16438" s="34">
        <v>82</v>
      </c>
      <c r="AA16438" s="34">
        <v>89</v>
      </c>
      <c r="AB16438" s="34">
        <v>47</v>
      </c>
      <c r="AC16438" s="34">
        <v>98</v>
      </c>
    </row>
    <row r="16439" spans="1:29" x14ac:dyDescent="0.2">
      <c r="A16439" s="34" t="s">
        <v>76932</v>
      </c>
      <c r="B16439" s="34">
        <v>46</v>
      </c>
      <c r="C16439" s="34">
        <v>225</v>
      </c>
      <c r="D16439" s="34">
        <v>125</v>
      </c>
      <c r="E16439" s="34">
        <v>230</v>
      </c>
      <c r="F16439" s="34">
        <v>72</v>
      </c>
      <c r="G16439" s="34">
        <v>183</v>
      </c>
      <c r="H16439" s="34">
        <v>81</v>
      </c>
      <c r="I16439" s="34">
        <v>173</v>
      </c>
      <c r="J16439" s="34">
        <v>63</v>
      </c>
      <c r="K16439" s="34">
        <v>199</v>
      </c>
      <c r="L16439" s="34">
        <v>29</v>
      </c>
      <c r="M16439" s="34">
        <v>138</v>
      </c>
      <c r="N16439" s="34">
        <v>58</v>
      </c>
      <c r="O16439" s="34">
        <v>145</v>
      </c>
      <c r="P16439" s="34">
        <v>61</v>
      </c>
      <c r="Q16439" s="34">
        <v>209</v>
      </c>
      <c r="R16439" s="34">
        <v>82</v>
      </c>
      <c r="S16439" s="34">
        <v>223</v>
      </c>
      <c r="T16439" s="34">
        <v>51</v>
      </c>
      <c r="U16439" s="34">
        <v>145</v>
      </c>
      <c r="V16439" s="34">
        <v>68</v>
      </c>
      <c r="W16439" s="34">
        <v>161</v>
      </c>
      <c r="X16439" s="34">
        <v>100</v>
      </c>
      <c r="Y16439" s="34">
        <v>115</v>
      </c>
      <c r="Z16439" s="34">
        <v>92</v>
      </c>
      <c r="AA16439" s="34">
        <v>204</v>
      </c>
      <c r="AB16439" s="34">
        <v>77</v>
      </c>
      <c r="AC16439" s="34">
        <v>199</v>
      </c>
    </row>
    <row r="16440" spans="1:29" x14ac:dyDescent="0.2">
      <c r="A16440" s="34" t="s">
        <v>76933</v>
      </c>
      <c r="B16440" s="34">
        <v>47</v>
      </c>
      <c r="C16440" s="34">
        <v>114</v>
      </c>
      <c r="D16440" s="34">
        <v>130</v>
      </c>
      <c r="E16440" s="34">
        <v>134</v>
      </c>
      <c r="F16440" s="34">
        <v>91</v>
      </c>
      <c r="G16440" s="34">
        <v>98</v>
      </c>
      <c r="H16440" s="34">
        <v>99</v>
      </c>
      <c r="I16440" s="34">
        <v>83</v>
      </c>
      <c r="J16440" s="34">
        <v>43</v>
      </c>
      <c r="K16440" s="34">
        <v>96</v>
      </c>
      <c r="L16440" s="34">
        <v>43</v>
      </c>
      <c r="M16440" s="34">
        <v>75</v>
      </c>
      <c r="N16440" s="34">
        <v>59</v>
      </c>
      <c r="O16440" s="34">
        <v>71</v>
      </c>
      <c r="P16440" s="34">
        <v>63</v>
      </c>
      <c r="Q16440" s="34">
        <v>96</v>
      </c>
      <c r="R16440" s="34">
        <v>71</v>
      </c>
      <c r="S16440" s="34">
        <v>96</v>
      </c>
      <c r="T16440" s="34">
        <v>43</v>
      </c>
      <c r="U16440" s="34">
        <v>84</v>
      </c>
      <c r="V16440" s="34">
        <v>109</v>
      </c>
      <c r="W16440" s="34">
        <v>76</v>
      </c>
      <c r="X16440" s="34">
        <v>84</v>
      </c>
      <c r="Y16440" s="34">
        <v>49</v>
      </c>
      <c r="Z16440" s="34">
        <v>88</v>
      </c>
      <c r="AA16440" s="34">
        <v>122</v>
      </c>
      <c r="AB16440" s="34">
        <v>42</v>
      </c>
      <c r="AC16440" s="34">
        <v>116</v>
      </c>
    </row>
    <row r="16441" spans="1:29" x14ac:dyDescent="0.2">
      <c r="A16441" s="34" t="s">
        <v>76934</v>
      </c>
      <c r="B16441" s="34">
        <v>23</v>
      </c>
      <c r="C16441" s="34">
        <v>139</v>
      </c>
      <c r="D16441" s="34">
        <v>102</v>
      </c>
      <c r="E16441" s="34">
        <v>110</v>
      </c>
      <c r="F16441" s="34">
        <v>81</v>
      </c>
      <c r="G16441" s="34">
        <v>100</v>
      </c>
      <c r="H16441" s="34">
        <v>70</v>
      </c>
      <c r="I16441" s="34">
        <v>89</v>
      </c>
      <c r="J16441" s="34">
        <v>60</v>
      </c>
      <c r="K16441" s="34">
        <v>125</v>
      </c>
      <c r="L16441" s="34">
        <v>25</v>
      </c>
      <c r="M16441" s="34">
        <v>69</v>
      </c>
      <c r="N16441" s="34">
        <v>69</v>
      </c>
      <c r="O16441" s="34">
        <v>68</v>
      </c>
      <c r="P16441" s="34">
        <v>66</v>
      </c>
      <c r="Q16441" s="34">
        <v>66</v>
      </c>
      <c r="R16441" s="34">
        <v>58</v>
      </c>
      <c r="S16441" s="34">
        <v>152</v>
      </c>
      <c r="T16441" s="34">
        <v>32</v>
      </c>
      <c r="U16441" s="34">
        <v>67</v>
      </c>
      <c r="V16441" s="34">
        <v>59</v>
      </c>
      <c r="W16441" s="34">
        <v>67</v>
      </c>
      <c r="X16441" s="34">
        <v>101</v>
      </c>
      <c r="Y16441" s="34">
        <v>51</v>
      </c>
      <c r="Z16441" s="34">
        <v>116</v>
      </c>
      <c r="AA16441" s="34">
        <v>149</v>
      </c>
      <c r="AB16441" s="34">
        <v>51</v>
      </c>
      <c r="AC16441" s="34">
        <v>138</v>
      </c>
    </row>
    <row r="16442" spans="1:29" x14ac:dyDescent="0.2">
      <c r="A16442" s="34" t="s">
        <v>76935</v>
      </c>
      <c r="B16442" s="34">
        <v>43</v>
      </c>
      <c r="C16442" s="34">
        <v>143</v>
      </c>
      <c r="D16442" s="34">
        <v>153</v>
      </c>
      <c r="E16442" s="34">
        <v>158</v>
      </c>
      <c r="F16442" s="34">
        <v>111</v>
      </c>
      <c r="G16442" s="34">
        <v>161</v>
      </c>
      <c r="H16442" s="34">
        <v>149</v>
      </c>
      <c r="I16442" s="34">
        <v>154</v>
      </c>
      <c r="J16442" s="34">
        <v>85</v>
      </c>
      <c r="K16442" s="34">
        <v>138</v>
      </c>
      <c r="L16442" s="34">
        <v>69</v>
      </c>
      <c r="M16442" s="34">
        <v>110</v>
      </c>
      <c r="N16442" s="34">
        <v>82</v>
      </c>
      <c r="O16442" s="34">
        <v>112</v>
      </c>
      <c r="P16442" s="34">
        <v>108</v>
      </c>
      <c r="Q16442" s="34">
        <v>165</v>
      </c>
      <c r="R16442" s="34">
        <v>149</v>
      </c>
      <c r="S16442" s="34">
        <v>193</v>
      </c>
      <c r="T16442" s="34">
        <v>102</v>
      </c>
      <c r="U16442" s="34">
        <v>112</v>
      </c>
      <c r="V16442" s="34">
        <v>154</v>
      </c>
      <c r="W16442" s="34">
        <v>161</v>
      </c>
      <c r="X16442" s="34">
        <v>152</v>
      </c>
      <c r="Y16442" s="34">
        <v>143</v>
      </c>
      <c r="Z16442" s="34">
        <v>153</v>
      </c>
      <c r="AA16442" s="34">
        <v>213</v>
      </c>
      <c r="AB16442" s="34">
        <v>88</v>
      </c>
      <c r="AC16442" s="34">
        <v>226</v>
      </c>
    </row>
    <row r="16443" spans="1:29" x14ac:dyDescent="0.2">
      <c r="A16443" s="34" t="s">
        <v>76936</v>
      </c>
      <c r="B16443" s="34">
        <v>12</v>
      </c>
      <c r="C16443" s="34">
        <v>47</v>
      </c>
      <c r="D16443" s="34">
        <v>51</v>
      </c>
      <c r="E16443" s="34">
        <v>54</v>
      </c>
      <c r="F16443" s="34">
        <v>29</v>
      </c>
      <c r="G16443" s="34">
        <v>45</v>
      </c>
      <c r="H16443" s="34">
        <v>25</v>
      </c>
      <c r="I16443" s="34">
        <v>33</v>
      </c>
      <c r="J16443" s="34">
        <v>15</v>
      </c>
      <c r="K16443" s="34">
        <v>56</v>
      </c>
      <c r="L16443" s="34">
        <v>5</v>
      </c>
      <c r="M16443" s="34">
        <v>27</v>
      </c>
      <c r="N16443" s="34">
        <v>21</v>
      </c>
      <c r="O16443" s="34">
        <v>41</v>
      </c>
      <c r="P16443" s="34">
        <v>26</v>
      </c>
      <c r="Q16443" s="34">
        <v>49</v>
      </c>
      <c r="R16443" s="34">
        <v>29</v>
      </c>
      <c r="S16443" s="34">
        <v>59</v>
      </c>
      <c r="T16443" s="34">
        <v>27</v>
      </c>
      <c r="U16443" s="34">
        <v>38</v>
      </c>
      <c r="V16443" s="34">
        <v>54</v>
      </c>
      <c r="W16443" s="34">
        <v>29</v>
      </c>
      <c r="X16443" s="34">
        <v>47</v>
      </c>
      <c r="Y16443" s="34">
        <v>22</v>
      </c>
      <c r="Z16443" s="34">
        <v>37</v>
      </c>
      <c r="AA16443" s="34">
        <v>56</v>
      </c>
      <c r="AB16443" s="34">
        <v>21</v>
      </c>
      <c r="AC16443" s="34">
        <v>82</v>
      </c>
    </row>
    <row r="16444" spans="1:29" x14ac:dyDescent="0.2">
      <c r="A16444" s="34" t="s">
        <v>76937</v>
      </c>
      <c r="B16444" s="34">
        <v>43</v>
      </c>
      <c r="C16444" s="34">
        <v>73</v>
      </c>
      <c r="D16444" s="34">
        <v>95</v>
      </c>
      <c r="E16444" s="34">
        <v>86</v>
      </c>
      <c r="F16444" s="34">
        <v>71</v>
      </c>
      <c r="G16444" s="34">
        <v>75</v>
      </c>
      <c r="H16444" s="34">
        <v>65</v>
      </c>
      <c r="I16444" s="34">
        <v>62</v>
      </c>
      <c r="J16444" s="34">
        <v>45</v>
      </c>
      <c r="K16444" s="34">
        <v>106</v>
      </c>
      <c r="L16444" s="34">
        <v>38</v>
      </c>
      <c r="M16444" s="34">
        <v>72</v>
      </c>
      <c r="N16444" s="34">
        <v>63</v>
      </c>
      <c r="O16444" s="34">
        <v>70</v>
      </c>
      <c r="P16444" s="34">
        <v>69</v>
      </c>
      <c r="Q16444" s="34">
        <v>80</v>
      </c>
      <c r="R16444" s="34">
        <v>81</v>
      </c>
      <c r="S16444" s="34">
        <v>101</v>
      </c>
      <c r="T16444" s="34">
        <v>43</v>
      </c>
      <c r="U16444" s="34">
        <v>80</v>
      </c>
      <c r="V16444" s="34">
        <v>53</v>
      </c>
      <c r="W16444" s="34">
        <v>80</v>
      </c>
      <c r="X16444" s="34">
        <v>55</v>
      </c>
      <c r="Y16444" s="34">
        <v>50</v>
      </c>
      <c r="Z16444" s="34">
        <v>66</v>
      </c>
      <c r="AA16444" s="34">
        <v>94</v>
      </c>
      <c r="AB16444" s="34">
        <v>47</v>
      </c>
      <c r="AC16444" s="34">
        <v>78</v>
      </c>
    </row>
    <row r="16445" spans="1:29" x14ac:dyDescent="0.2">
      <c r="A16445" s="34" t="s">
        <v>76938</v>
      </c>
      <c r="B16445" s="34">
        <v>36</v>
      </c>
      <c r="C16445" s="34">
        <v>86</v>
      </c>
      <c r="D16445" s="34">
        <v>110</v>
      </c>
      <c r="E16445" s="34">
        <v>106</v>
      </c>
      <c r="F16445" s="34">
        <v>67</v>
      </c>
      <c r="G16445" s="34">
        <v>70</v>
      </c>
      <c r="H16445" s="34">
        <v>57</v>
      </c>
      <c r="I16445" s="34">
        <v>58</v>
      </c>
      <c r="J16445" s="34">
        <v>37</v>
      </c>
      <c r="K16445" s="34">
        <v>102</v>
      </c>
      <c r="L16445" s="34">
        <v>22</v>
      </c>
      <c r="M16445" s="34">
        <v>85</v>
      </c>
      <c r="N16445" s="34">
        <v>51</v>
      </c>
      <c r="O16445" s="34">
        <v>60</v>
      </c>
      <c r="P16445" s="34">
        <v>61</v>
      </c>
      <c r="Q16445" s="34">
        <v>100</v>
      </c>
      <c r="R16445" s="34">
        <v>43</v>
      </c>
      <c r="S16445" s="34">
        <v>130</v>
      </c>
      <c r="T16445" s="34">
        <v>28</v>
      </c>
      <c r="U16445" s="34">
        <v>53</v>
      </c>
      <c r="V16445" s="34">
        <v>51</v>
      </c>
      <c r="W16445" s="34">
        <v>54</v>
      </c>
      <c r="X16445" s="34">
        <v>62</v>
      </c>
      <c r="Y16445" s="34">
        <v>46</v>
      </c>
      <c r="Z16445" s="34">
        <v>90</v>
      </c>
      <c r="AA16445" s="34">
        <v>98</v>
      </c>
      <c r="AB16445" s="34">
        <v>51</v>
      </c>
      <c r="AC16445" s="34">
        <v>133</v>
      </c>
    </row>
    <row r="16446" spans="1:29" x14ac:dyDescent="0.2">
      <c r="A16446" s="34" t="s">
        <v>76939</v>
      </c>
      <c r="B16446" s="34">
        <v>50</v>
      </c>
      <c r="C16446" s="34">
        <v>104</v>
      </c>
      <c r="D16446" s="34">
        <v>84</v>
      </c>
      <c r="E16446" s="34">
        <v>102</v>
      </c>
      <c r="F16446" s="34">
        <v>100</v>
      </c>
      <c r="G16446" s="34">
        <v>100</v>
      </c>
      <c r="H16446" s="34">
        <v>110</v>
      </c>
      <c r="I16446" s="34">
        <v>89</v>
      </c>
      <c r="J16446" s="34">
        <v>70</v>
      </c>
      <c r="K16446" s="34">
        <v>77</v>
      </c>
      <c r="L16446" s="34">
        <v>46</v>
      </c>
      <c r="M16446" s="34">
        <v>79</v>
      </c>
      <c r="N16446" s="34">
        <v>65</v>
      </c>
      <c r="O16446" s="34">
        <v>97</v>
      </c>
      <c r="P16446" s="34">
        <v>60</v>
      </c>
      <c r="Q16446" s="34">
        <v>75</v>
      </c>
      <c r="R16446" s="34">
        <v>104</v>
      </c>
      <c r="S16446" s="34">
        <v>111</v>
      </c>
      <c r="T16446" s="34">
        <v>91</v>
      </c>
      <c r="U16446" s="34">
        <v>82</v>
      </c>
      <c r="V16446" s="34">
        <v>97</v>
      </c>
      <c r="W16446" s="34">
        <v>80</v>
      </c>
      <c r="X16446" s="34">
        <v>85</v>
      </c>
      <c r="Y16446" s="34">
        <v>66</v>
      </c>
      <c r="Z16446" s="34">
        <v>119</v>
      </c>
      <c r="AA16446" s="34">
        <v>96</v>
      </c>
      <c r="AB16446" s="34">
        <v>81</v>
      </c>
      <c r="AC16446" s="34">
        <v>133</v>
      </c>
    </row>
    <row r="16447" spans="1:29" x14ac:dyDescent="0.2">
      <c r="A16447" s="34" t="s">
        <v>76940</v>
      </c>
      <c r="B16447" s="34">
        <v>58</v>
      </c>
      <c r="C16447" s="34">
        <v>62</v>
      </c>
      <c r="D16447" s="34">
        <v>44</v>
      </c>
      <c r="E16447" s="34">
        <v>55</v>
      </c>
      <c r="F16447" s="34">
        <v>49</v>
      </c>
      <c r="G16447" s="34">
        <v>31</v>
      </c>
      <c r="H16447" s="34">
        <v>53</v>
      </c>
      <c r="I16447" s="34">
        <v>55</v>
      </c>
      <c r="J16447" s="34">
        <v>40</v>
      </c>
      <c r="K16447" s="34">
        <v>92</v>
      </c>
      <c r="L16447" s="34">
        <v>34</v>
      </c>
      <c r="M16447" s="34">
        <v>55</v>
      </c>
      <c r="N16447" s="34">
        <v>70</v>
      </c>
      <c r="O16447" s="34">
        <v>61</v>
      </c>
      <c r="P16447" s="34">
        <v>35</v>
      </c>
      <c r="Q16447" s="34">
        <v>91</v>
      </c>
      <c r="R16447" s="34">
        <v>47</v>
      </c>
      <c r="S16447" s="34">
        <v>105</v>
      </c>
      <c r="T16447" s="34">
        <v>40</v>
      </c>
      <c r="U16447" s="34">
        <v>57</v>
      </c>
      <c r="V16447" s="34">
        <v>52</v>
      </c>
      <c r="W16447" s="34">
        <v>57</v>
      </c>
      <c r="X16447" s="34">
        <v>62</v>
      </c>
      <c r="Y16447" s="34">
        <v>73</v>
      </c>
      <c r="Z16447" s="34">
        <v>68</v>
      </c>
      <c r="AA16447" s="34">
        <v>104</v>
      </c>
      <c r="AB16447" s="34">
        <v>51</v>
      </c>
      <c r="AC16447" s="34">
        <v>97</v>
      </c>
    </row>
    <row r="16448" spans="1:29" x14ac:dyDescent="0.2">
      <c r="A16448" s="34" t="s">
        <v>76941</v>
      </c>
      <c r="B16448" s="34">
        <v>14</v>
      </c>
      <c r="C16448" s="34">
        <v>46</v>
      </c>
      <c r="D16448" s="34">
        <v>44</v>
      </c>
      <c r="E16448" s="34">
        <v>35</v>
      </c>
      <c r="F16448" s="34">
        <v>43</v>
      </c>
      <c r="G16448" s="34">
        <v>47</v>
      </c>
      <c r="H16448" s="34">
        <v>34</v>
      </c>
      <c r="I16448" s="34">
        <v>35</v>
      </c>
      <c r="J16448" s="34">
        <v>30</v>
      </c>
      <c r="K16448" s="34">
        <v>58</v>
      </c>
      <c r="L16448" s="34">
        <v>18</v>
      </c>
      <c r="M16448" s="34">
        <v>47</v>
      </c>
      <c r="N16448" s="34">
        <v>30</v>
      </c>
      <c r="O16448" s="34">
        <v>45</v>
      </c>
      <c r="P16448" s="34">
        <v>37</v>
      </c>
      <c r="Q16448" s="34">
        <v>46</v>
      </c>
      <c r="R16448" s="34">
        <v>18</v>
      </c>
      <c r="S16448" s="34">
        <v>40</v>
      </c>
      <c r="T16448" s="34">
        <v>17</v>
      </c>
      <c r="U16448" s="34">
        <v>33</v>
      </c>
      <c r="V16448" s="34">
        <v>35</v>
      </c>
      <c r="W16448" s="34">
        <v>38</v>
      </c>
      <c r="X16448" s="34">
        <v>50</v>
      </c>
      <c r="Y16448" s="34">
        <v>32</v>
      </c>
      <c r="Z16448" s="34">
        <v>43</v>
      </c>
      <c r="AA16448" s="34">
        <v>40</v>
      </c>
      <c r="AB16448" s="34">
        <v>32</v>
      </c>
      <c r="AC16448" s="34">
        <v>47</v>
      </c>
    </row>
    <row r="16449" spans="1:29" x14ac:dyDescent="0.2">
      <c r="A16449" s="34" t="s">
        <v>76942</v>
      </c>
      <c r="B16449" s="34">
        <v>38</v>
      </c>
      <c r="C16449" s="34">
        <v>106</v>
      </c>
      <c r="D16449" s="34">
        <v>135</v>
      </c>
      <c r="E16449" s="34">
        <v>123</v>
      </c>
      <c r="F16449" s="34">
        <v>80</v>
      </c>
      <c r="G16449" s="34">
        <v>132</v>
      </c>
      <c r="H16449" s="34">
        <v>79</v>
      </c>
      <c r="I16449" s="34">
        <v>133</v>
      </c>
      <c r="J16449" s="34">
        <v>79</v>
      </c>
      <c r="K16449" s="34">
        <v>128</v>
      </c>
      <c r="L16449" s="34">
        <v>43</v>
      </c>
      <c r="M16449" s="34">
        <v>89</v>
      </c>
      <c r="N16449" s="34">
        <v>65</v>
      </c>
      <c r="O16449" s="34">
        <v>64</v>
      </c>
      <c r="P16449" s="34">
        <v>49</v>
      </c>
      <c r="Q16449" s="34">
        <v>124</v>
      </c>
      <c r="R16449" s="34">
        <v>80</v>
      </c>
      <c r="S16449" s="34">
        <v>143</v>
      </c>
      <c r="T16449" s="34">
        <v>46</v>
      </c>
      <c r="U16449" s="34">
        <v>91</v>
      </c>
      <c r="V16449" s="34">
        <v>86</v>
      </c>
      <c r="W16449" s="34">
        <v>90</v>
      </c>
      <c r="X16449" s="34">
        <v>143</v>
      </c>
      <c r="Y16449" s="34">
        <v>63</v>
      </c>
      <c r="Z16449" s="34">
        <v>118</v>
      </c>
      <c r="AA16449" s="34">
        <v>130</v>
      </c>
      <c r="AB16449" s="34">
        <v>79</v>
      </c>
      <c r="AC16449" s="34">
        <v>151</v>
      </c>
    </row>
    <row r="16450" spans="1:29" x14ac:dyDescent="0.2">
      <c r="A16450" s="34" t="s">
        <v>76943</v>
      </c>
      <c r="B16450" s="34">
        <v>43</v>
      </c>
      <c r="C16450" s="34">
        <v>77</v>
      </c>
      <c r="D16450" s="34">
        <v>82</v>
      </c>
      <c r="E16450" s="34">
        <v>106</v>
      </c>
      <c r="F16450" s="34">
        <v>71</v>
      </c>
      <c r="G16450" s="34">
        <v>72</v>
      </c>
      <c r="H16450" s="34">
        <v>73</v>
      </c>
      <c r="I16450" s="34">
        <v>81</v>
      </c>
      <c r="J16450" s="34">
        <v>56</v>
      </c>
      <c r="K16450" s="34">
        <v>98</v>
      </c>
      <c r="L16450" s="34">
        <v>38</v>
      </c>
      <c r="M16450" s="34">
        <v>57</v>
      </c>
      <c r="N16450" s="34">
        <v>43</v>
      </c>
      <c r="O16450" s="34">
        <v>76</v>
      </c>
      <c r="P16450" s="34">
        <v>39</v>
      </c>
      <c r="Q16450" s="34">
        <v>124</v>
      </c>
      <c r="R16450" s="34">
        <v>84</v>
      </c>
      <c r="S16450" s="34">
        <v>85</v>
      </c>
      <c r="T16450" s="34">
        <v>41</v>
      </c>
      <c r="U16450" s="34">
        <v>82</v>
      </c>
      <c r="V16450" s="34">
        <v>98</v>
      </c>
      <c r="W16450" s="34">
        <v>60</v>
      </c>
      <c r="X16450" s="34">
        <v>105</v>
      </c>
      <c r="Y16450" s="34">
        <v>96</v>
      </c>
      <c r="Z16450" s="34">
        <v>99</v>
      </c>
      <c r="AA16450" s="34">
        <v>90</v>
      </c>
      <c r="AB16450" s="34">
        <v>70</v>
      </c>
      <c r="AC16450" s="34">
        <v>113</v>
      </c>
    </row>
    <row r="16451" spans="1:29" x14ac:dyDescent="0.2">
      <c r="A16451" s="34" t="s">
        <v>76944</v>
      </c>
      <c r="B16451" s="34">
        <v>51</v>
      </c>
      <c r="C16451" s="34">
        <v>115</v>
      </c>
      <c r="D16451" s="34">
        <v>158</v>
      </c>
      <c r="E16451" s="34">
        <v>158</v>
      </c>
      <c r="F16451" s="34">
        <v>132</v>
      </c>
      <c r="G16451" s="34">
        <v>121</v>
      </c>
      <c r="H16451" s="34">
        <v>101</v>
      </c>
      <c r="I16451" s="34">
        <v>132</v>
      </c>
      <c r="J16451" s="34">
        <v>99</v>
      </c>
      <c r="K16451" s="34">
        <v>108</v>
      </c>
      <c r="L16451" s="34">
        <v>51</v>
      </c>
      <c r="M16451" s="34">
        <v>136</v>
      </c>
      <c r="N16451" s="34">
        <v>72</v>
      </c>
      <c r="O16451" s="34">
        <v>108</v>
      </c>
      <c r="P16451" s="34">
        <v>99</v>
      </c>
      <c r="Q16451" s="34">
        <v>130</v>
      </c>
      <c r="R16451" s="34">
        <v>116</v>
      </c>
      <c r="S16451" s="34">
        <v>163</v>
      </c>
      <c r="T16451" s="34">
        <v>100</v>
      </c>
      <c r="U16451" s="34">
        <v>100</v>
      </c>
      <c r="V16451" s="34">
        <v>118</v>
      </c>
      <c r="W16451" s="34">
        <v>154</v>
      </c>
      <c r="X16451" s="34">
        <v>163</v>
      </c>
      <c r="Y16451" s="34">
        <v>66</v>
      </c>
      <c r="Z16451" s="34">
        <v>134</v>
      </c>
      <c r="AA16451" s="34">
        <v>161</v>
      </c>
      <c r="AB16451" s="34">
        <v>96</v>
      </c>
      <c r="AC16451" s="34">
        <v>161</v>
      </c>
    </row>
    <row r="16452" spans="1:29" x14ac:dyDescent="0.2">
      <c r="A16452" s="34" t="s">
        <v>76945</v>
      </c>
      <c r="B16452" s="34">
        <v>48</v>
      </c>
      <c r="C16452" s="34">
        <v>74</v>
      </c>
      <c r="D16452" s="34">
        <v>102</v>
      </c>
      <c r="E16452" s="34">
        <v>71</v>
      </c>
      <c r="F16452" s="34">
        <v>80</v>
      </c>
      <c r="G16452" s="34">
        <v>77</v>
      </c>
      <c r="H16452" s="34">
        <v>103</v>
      </c>
      <c r="I16452" s="34">
        <v>107</v>
      </c>
      <c r="J16452" s="34">
        <v>84</v>
      </c>
      <c r="K16452" s="34">
        <v>95</v>
      </c>
      <c r="L16452" s="34">
        <v>75</v>
      </c>
      <c r="M16452" s="34">
        <v>68</v>
      </c>
      <c r="N16452" s="34">
        <v>80</v>
      </c>
      <c r="O16452" s="34">
        <v>68</v>
      </c>
      <c r="P16452" s="34">
        <v>78</v>
      </c>
      <c r="Q16452" s="34">
        <v>114</v>
      </c>
      <c r="R16452" s="34">
        <v>129</v>
      </c>
      <c r="S16452" s="34">
        <v>118</v>
      </c>
      <c r="T16452" s="34">
        <v>94</v>
      </c>
      <c r="U16452" s="34">
        <v>87</v>
      </c>
      <c r="V16452" s="34">
        <v>117</v>
      </c>
      <c r="W16452" s="34">
        <v>122</v>
      </c>
      <c r="X16452" s="34">
        <v>105</v>
      </c>
      <c r="Y16452" s="34">
        <v>123</v>
      </c>
      <c r="Z16452" s="34">
        <v>111</v>
      </c>
      <c r="AA16452" s="34">
        <v>76</v>
      </c>
      <c r="AB16452" s="34">
        <v>129</v>
      </c>
      <c r="AC16452" s="34">
        <v>117</v>
      </c>
    </row>
    <row r="16453" spans="1:29" x14ac:dyDescent="0.2">
      <c r="A16453" s="34" t="s">
        <v>76946</v>
      </c>
      <c r="B16453" s="34">
        <v>34</v>
      </c>
      <c r="C16453" s="34">
        <v>45</v>
      </c>
      <c r="D16453" s="34">
        <v>65</v>
      </c>
      <c r="E16453" s="34">
        <v>49</v>
      </c>
      <c r="F16453" s="34">
        <v>56</v>
      </c>
      <c r="G16453" s="34">
        <v>57</v>
      </c>
      <c r="H16453" s="34">
        <v>24</v>
      </c>
      <c r="I16453" s="34">
        <v>41</v>
      </c>
      <c r="J16453" s="34">
        <v>42</v>
      </c>
      <c r="K16453" s="34">
        <v>38</v>
      </c>
      <c r="L16453" s="34">
        <v>12</v>
      </c>
      <c r="M16453" s="34">
        <v>26</v>
      </c>
      <c r="N16453" s="34">
        <v>33</v>
      </c>
      <c r="O16453" s="34">
        <v>40</v>
      </c>
      <c r="P16453" s="34">
        <v>28</v>
      </c>
      <c r="Q16453" s="34">
        <v>40</v>
      </c>
      <c r="R16453" s="34">
        <v>35</v>
      </c>
      <c r="S16453" s="34">
        <v>75</v>
      </c>
      <c r="T16453" s="34">
        <v>25</v>
      </c>
      <c r="U16453" s="34">
        <v>33</v>
      </c>
      <c r="V16453" s="34">
        <v>40</v>
      </c>
      <c r="W16453" s="34">
        <v>57</v>
      </c>
      <c r="X16453" s="34">
        <v>47</v>
      </c>
      <c r="Y16453" s="34">
        <v>40</v>
      </c>
      <c r="Z16453" s="34">
        <v>49</v>
      </c>
      <c r="AA16453" s="34">
        <v>46</v>
      </c>
      <c r="AB16453" s="34">
        <v>28</v>
      </c>
      <c r="AC16453" s="34">
        <v>49</v>
      </c>
    </row>
    <row r="16454" spans="1:29" x14ac:dyDescent="0.2">
      <c r="A16454" s="34" t="s">
        <v>76947</v>
      </c>
      <c r="B16454" s="34">
        <v>28</v>
      </c>
      <c r="C16454" s="34">
        <v>67</v>
      </c>
      <c r="D16454" s="34">
        <v>53</v>
      </c>
      <c r="E16454" s="34">
        <v>72</v>
      </c>
      <c r="F16454" s="34">
        <v>54</v>
      </c>
      <c r="G16454" s="34">
        <v>41</v>
      </c>
      <c r="H16454" s="34">
        <v>49</v>
      </c>
      <c r="I16454" s="34">
        <v>48</v>
      </c>
      <c r="J16454" s="34">
        <v>26</v>
      </c>
      <c r="K16454" s="34">
        <v>54</v>
      </c>
      <c r="L16454" s="34">
        <v>26</v>
      </c>
      <c r="M16454" s="34">
        <v>42</v>
      </c>
      <c r="N16454" s="34">
        <v>43</v>
      </c>
      <c r="O16454" s="34">
        <v>46</v>
      </c>
      <c r="P16454" s="34">
        <v>54</v>
      </c>
      <c r="Q16454" s="34">
        <v>65</v>
      </c>
      <c r="R16454" s="34">
        <v>49</v>
      </c>
      <c r="S16454" s="34">
        <v>70</v>
      </c>
      <c r="T16454" s="34">
        <v>29</v>
      </c>
      <c r="U16454" s="34">
        <v>52</v>
      </c>
      <c r="V16454" s="34">
        <v>64</v>
      </c>
      <c r="W16454" s="34">
        <v>47</v>
      </c>
      <c r="X16454" s="34">
        <v>55</v>
      </c>
      <c r="Y16454" s="34">
        <v>45</v>
      </c>
      <c r="Z16454" s="34">
        <v>55</v>
      </c>
      <c r="AA16454" s="34">
        <v>87</v>
      </c>
      <c r="AB16454" s="34">
        <v>22</v>
      </c>
      <c r="AC16454" s="34">
        <v>95</v>
      </c>
    </row>
    <row r="16455" spans="1:29" x14ac:dyDescent="0.2">
      <c r="A16455" s="34" t="s">
        <v>76948</v>
      </c>
      <c r="B16455" s="34">
        <v>45</v>
      </c>
      <c r="C16455" s="34">
        <v>47</v>
      </c>
      <c r="D16455" s="34">
        <v>98</v>
      </c>
      <c r="E16455" s="34">
        <v>70</v>
      </c>
      <c r="F16455" s="34">
        <v>60</v>
      </c>
      <c r="G16455" s="34">
        <v>28</v>
      </c>
      <c r="H16455" s="34">
        <v>72</v>
      </c>
      <c r="I16455" s="34">
        <v>35</v>
      </c>
      <c r="J16455" s="34">
        <v>59</v>
      </c>
      <c r="K16455" s="34">
        <v>70</v>
      </c>
      <c r="L16455" s="34">
        <v>31</v>
      </c>
      <c r="M16455" s="34">
        <v>38</v>
      </c>
      <c r="N16455" s="34">
        <v>57</v>
      </c>
      <c r="O16455" s="34">
        <v>37</v>
      </c>
      <c r="P16455" s="34">
        <v>55</v>
      </c>
      <c r="Q16455" s="34">
        <v>67</v>
      </c>
      <c r="R16455" s="34">
        <v>81</v>
      </c>
      <c r="S16455" s="34">
        <v>64</v>
      </c>
      <c r="T16455" s="34">
        <v>43</v>
      </c>
      <c r="U16455" s="34">
        <v>38</v>
      </c>
      <c r="V16455" s="34">
        <v>67</v>
      </c>
      <c r="W16455" s="34">
        <v>36</v>
      </c>
      <c r="X16455" s="34">
        <v>68</v>
      </c>
      <c r="Y16455" s="34">
        <v>21</v>
      </c>
      <c r="Z16455" s="34">
        <v>59</v>
      </c>
      <c r="AA16455" s="34">
        <v>55</v>
      </c>
      <c r="AB16455" s="34">
        <v>40</v>
      </c>
      <c r="AC16455" s="34">
        <v>71</v>
      </c>
    </row>
    <row r="16456" spans="1:29" x14ac:dyDescent="0.2">
      <c r="A16456" s="34" t="s">
        <v>76949</v>
      </c>
      <c r="B16456" s="34">
        <v>32</v>
      </c>
      <c r="C16456" s="34">
        <v>54</v>
      </c>
      <c r="D16456" s="34">
        <v>56</v>
      </c>
      <c r="E16456" s="34">
        <v>84</v>
      </c>
      <c r="F16456" s="34">
        <v>46</v>
      </c>
      <c r="G16456" s="34">
        <v>60</v>
      </c>
      <c r="H16456" s="34">
        <v>57</v>
      </c>
      <c r="I16456" s="34">
        <v>39</v>
      </c>
      <c r="J16456" s="34">
        <v>27</v>
      </c>
      <c r="K16456" s="34">
        <v>83</v>
      </c>
      <c r="L16456" s="34">
        <v>18</v>
      </c>
      <c r="M16456" s="34">
        <v>54</v>
      </c>
      <c r="N16456" s="34">
        <v>35</v>
      </c>
      <c r="O16456" s="34">
        <v>56</v>
      </c>
      <c r="P16456" s="34">
        <v>22</v>
      </c>
      <c r="Q16456" s="34">
        <v>55</v>
      </c>
      <c r="R16456" s="34">
        <v>50</v>
      </c>
      <c r="S16456" s="34">
        <v>66</v>
      </c>
      <c r="T16456" s="34">
        <v>21</v>
      </c>
      <c r="U16456" s="34">
        <v>52</v>
      </c>
      <c r="V16456" s="34">
        <v>30</v>
      </c>
      <c r="W16456" s="34">
        <v>47</v>
      </c>
      <c r="X16456" s="34">
        <v>52</v>
      </c>
      <c r="Y16456" s="34">
        <v>41</v>
      </c>
      <c r="Z16456" s="34">
        <v>64</v>
      </c>
      <c r="AA16456" s="34">
        <v>72</v>
      </c>
      <c r="AB16456" s="34">
        <v>29</v>
      </c>
      <c r="AC16456" s="34">
        <v>91</v>
      </c>
    </row>
    <row r="16457" spans="1:29" x14ac:dyDescent="0.2">
      <c r="A16457" s="34" t="s">
        <v>76950</v>
      </c>
      <c r="B16457" s="34">
        <v>91</v>
      </c>
      <c r="C16457" s="34">
        <v>170</v>
      </c>
      <c r="D16457" s="34">
        <v>213</v>
      </c>
      <c r="E16457" s="34">
        <v>167</v>
      </c>
      <c r="F16457" s="34">
        <v>148</v>
      </c>
      <c r="G16457" s="34">
        <v>162</v>
      </c>
      <c r="H16457" s="34">
        <v>106</v>
      </c>
      <c r="I16457" s="34">
        <v>149</v>
      </c>
      <c r="J16457" s="34">
        <v>117</v>
      </c>
      <c r="K16457" s="34">
        <v>188</v>
      </c>
      <c r="L16457" s="34">
        <v>53</v>
      </c>
      <c r="M16457" s="34">
        <v>111</v>
      </c>
      <c r="N16457" s="34">
        <v>111</v>
      </c>
      <c r="O16457" s="34">
        <v>98</v>
      </c>
      <c r="P16457" s="34">
        <v>122</v>
      </c>
      <c r="Q16457" s="34">
        <v>178</v>
      </c>
      <c r="R16457" s="34">
        <v>128</v>
      </c>
      <c r="S16457" s="34">
        <v>199</v>
      </c>
      <c r="T16457" s="34">
        <v>78</v>
      </c>
      <c r="U16457" s="34">
        <v>137</v>
      </c>
      <c r="V16457" s="34">
        <v>126</v>
      </c>
      <c r="W16457" s="34">
        <v>158</v>
      </c>
      <c r="X16457" s="34">
        <v>167</v>
      </c>
      <c r="Y16457" s="34">
        <v>119</v>
      </c>
      <c r="Z16457" s="34">
        <v>168</v>
      </c>
      <c r="AA16457" s="34">
        <v>177</v>
      </c>
      <c r="AB16457" s="34">
        <v>99</v>
      </c>
      <c r="AC16457" s="34">
        <v>270</v>
      </c>
    </row>
    <row r="16458" spans="1:29" x14ac:dyDescent="0.2">
      <c r="A16458" s="34" t="s">
        <v>76951</v>
      </c>
      <c r="B16458" s="34">
        <v>25</v>
      </c>
      <c r="C16458" s="34">
        <v>66</v>
      </c>
      <c r="D16458" s="34">
        <v>83</v>
      </c>
      <c r="E16458" s="34">
        <v>103</v>
      </c>
      <c r="F16458" s="34">
        <v>88</v>
      </c>
      <c r="G16458" s="34">
        <v>57</v>
      </c>
      <c r="H16458" s="34">
        <v>48</v>
      </c>
      <c r="I16458" s="34">
        <v>68</v>
      </c>
      <c r="J16458" s="34">
        <v>53</v>
      </c>
      <c r="K16458" s="34">
        <v>100</v>
      </c>
      <c r="L16458" s="34">
        <v>34</v>
      </c>
      <c r="M16458" s="34">
        <v>91</v>
      </c>
      <c r="N16458" s="34">
        <v>28</v>
      </c>
      <c r="O16458" s="34">
        <v>39</v>
      </c>
      <c r="P16458" s="34">
        <v>48</v>
      </c>
      <c r="Q16458" s="34">
        <v>109</v>
      </c>
      <c r="R16458" s="34">
        <v>38</v>
      </c>
      <c r="S16458" s="34">
        <v>113</v>
      </c>
      <c r="T16458" s="34">
        <v>37</v>
      </c>
      <c r="U16458" s="34">
        <v>74</v>
      </c>
      <c r="V16458" s="34">
        <v>78</v>
      </c>
      <c r="W16458" s="34">
        <v>45</v>
      </c>
      <c r="X16458" s="34">
        <v>74</v>
      </c>
      <c r="Y16458" s="34">
        <v>67</v>
      </c>
      <c r="Z16458" s="34">
        <v>85</v>
      </c>
      <c r="AA16458" s="34">
        <v>134</v>
      </c>
      <c r="AB16458" s="34">
        <v>48</v>
      </c>
      <c r="AC16458" s="34">
        <v>129</v>
      </c>
    </row>
    <row r="16459" spans="1:29" x14ac:dyDescent="0.2">
      <c r="A16459" s="34" t="s">
        <v>76952</v>
      </c>
      <c r="B16459" s="34">
        <v>47</v>
      </c>
      <c r="C16459" s="34">
        <v>113</v>
      </c>
      <c r="D16459" s="34">
        <v>127</v>
      </c>
      <c r="E16459" s="34">
        <v>119</v>
      </c>
      <c r="F16459" s="34">
        <v>132</v>
      </c>
      <c r="G16459" s="34">
        <v>132</v>
      </c>
      <c r="H16459" s="34">
        <v>106</v>
      </c>
      <c r="I16459" s="34">
        <v>89</v>
      </c>
      <c r="J16459" s="34">
        <v>83</v>
      </c>
      <c r="K16459" s="34">
        <v>110</v>
      </c>
      <c r="L16459" s="34">
        <v>54</v>
      </c>
      <c r="M16459" s="34">
        <v>111</v>
      </c>
      <c r="N16459" s="34">
        <v>72</v>
      </c>
      <c r="O16459" s="34">
        <v>114</v>
      </c>
      <c r="P16459" s="34">
        <v>60</v>
      </c>
      <c r="Q16459" s="34">
        <v>116</v>
      </c>
      <c r="R16459" s="34">
        <v>98</v>
      </c>
      <c r="S16459" s="34">
        <v>117</v>
      </c>
      <c r="T16459" s="34">
        <v>59</v>
      </c>
      <c r="U16459" s="34">
        <v>69</v>
      </c>
      <c r="V16459" s="34">
        <v>126</v>
      </c>
      <c r="W16459" s="34">
        <v>104</v>
      </c>
      <c r="X16459" s="34">
        <v>139</v>
      </c>
      <c r="Y16459" s="34">
        <v>61</v>
      </c>
      <c r="Z16459" s="34">
        <v>114</v>
      </c>
      <c r="AA16459" s="34">
        <v>146</v>
      </c>
      <c r="AB16459" s="34">
        <v>106</v>
      </c>
      <c r="AC16459" s="34">
        <v>155</v>
      </c>
    </row>
    <row r="16460" spans="1:29" x14ac:dyDescent="0.2">
      <c r="A16460" s="34" t="s">
        <v>76953</v>
      </c>
      <c r="B16460" s="34">
        <v>39</v>
      </c>
      <c r="C16460" s="34">
        <v>60</v>
      </c>
      <c r="D16460" s="34">
        <v>119</v>
      </c>
      <c r="E16460" s="34">
        <v>87</v>
      </c>
      <c r="F16460" s="34">
        <v>97</v>
      </c>
      <c r="G16460" s="34">
        <v>79</v>
      </c>
      <c r="H16460" s="34">
        <v>92</v>
      </c>
      <c r="I16460" s="34">
        <v>94</v>
      </c>
      <c r="J16460" s="34">
        <v>55</v>
      </c>
      <c r="K16460" s="34">
        <v>83</v>
      </c>
      <c r="L16460" s="34">
        <v>34</v>
      </c>
      <c r="M16460" s="34">
        <v>75</v>
      </c>
      <c r="N16460" s="34">
        <v>60</v>
      </c>
      <c r="O16460" s="34">
        <v>58</v>
      </c>
      <c r="P16460" s="34">
        <v>76</v>
      </c>
      <c r="Q16460" s="34">
        <v>83</v>
      </c>
      <c r="R16460" s="34">
        <v>98</v>
      </c>
      <c r="S16460" s="34">
        <v>110</v>
      </c>
      <c r="T16460" s="34">
        <v>56</v>
      </c>
      <c r="U16460" s="34">
        <v>63</v>
      </c>
      <c r="V16460" s="34">
        <v>93</v>
      </c>
      <c r="W16460" s="34">
        <v>90</v>
      </c>
      <c r="X16460" s="34">
        <v>127</v>
      </c>
      <c r="Y16460" s="34">
        <v>52</v>
      </c>
      <c r="Z16460" s="34">
        <v>137</v>
      </c>
      <c r="AA16460" s="34">
        <v>100</v>
      </c>
      <c r="AB16460" s="34">
        <v>71</v>
      </c>
      <c r="AC16460" s="34">
        <v>176</v>
      </c>
    </row>
    <row r="16461" spans="1:29" x14ac:dyDescent="0.2">
      <c r="A16461" s="34" t="s">
        <v>76954</v>
      </c>
      <c r="B16461" s="34">
        <v>158</v>
      </c>
      <c r="C16461" s="34">
        <v>167</v>
      </c>
      <c r="D16461" s="34">
        <v>246</v>
      </c>
      <c r="E16461" s="34">
        <v>210</v>
      </c>
      <c r="F16461" s="34">
        <v>198</v>
      </c>
      <c r="G16461" s="34">
        <v>213</v>
      </c>
      <c r="H16461" s="34">
        <v>179</v>
      </c>
      <c r="I16461" s="34">
        <v>128</v>
      </c>
      <c r="J16461" s="34">
        <v>123</v>
      </c>
      <c r="K16461" s="34">
        <v>187</v>
      </c>
      <c r="L16461" s="34">
        <v>105</v>
      </c>
      <c r="M16461" s="34">
        <v>176</v>
      </c>
      <c r="N16461" s="34">
        <v>154</v>
      </c>
      <c r="O16461" s="34">
        <v>154</v>
      </c>
      <c r="P16461" s="34">
        <v>173</v>
      </c>
      <c r="Q16461" s="34">
        <v>214</v>
      </c>
      <c r="R16461" s="34">
        <v>172</v>
      </c>
      <c r="S16461" s="34">
        <v>212</v>
      </c>
      <c r="T16461" s="34">
        <v>132</v>
      </c>
      <c r="U16461" s="34">
        <v>147</v>
      </c>
      <c r="V16461" s="34">
        <v>213</v>
      </c>
      <c r="W16461" s="34">
        <v>149</v>
      </c>
      <c r="X16461" s="34">
        <v>203</v>
      </c>
      <c r="Y16461" s="34">
        <v>155</v>
      </c>
      <c r="Z16461" s="34">
        <v>239</v>
      </c>
      <c r="AA16461" s="34">
        <v>235</v>
      </c>
      <c r="AB16461" s="34">
        <v>139</v>
      </c>
      <c r="AC16461" s="34">
        <v>280</v>
      </c>
    </row>
    <row r="16462" spans="1:29" x14ac:dyDescent="0.2">
      <c r="A16462" s="34" t="s">
        <v>76955</v>
      </c>
      <c r="B16462" s="34">
        <v>50</v>
      </c>
      <c r="C16462" s="34">
        <v>115</v>
      </c>
      <c r="D16462" s="34">
        <v>74</v>
      </c>
      <c r="E16462" s="34">
        <v>94</v>
      </c>
      <c r="F16462" s="34">
        <v>71</v>
      </c>
      <c r="G16462" s="34">
        <v>105</v>
      </c>
      <c r="H16462" s="34">
        <v>64</v>
      </c>
      <c r="I16462" s="34">
        <v>70</v>
      </c>
      <c r="J16462" s="34">
        <v>57</v>
      </c>
      <c r="K16462" s="34">
        <v>114</v>
      </c>
      <c r="L16462" s="34">
        <v>31</v>
      </c>
      <c r="M16462" s="34">
        <v>84</v>
      </c>
      <c r="N16462" s="34">
        <v>60</v>
      </c>
      <c r="O16462" s="34">
        <v>63</v>
      </c>
      <c r="P16462" s="34">
        <v>49</v>
      </c>
      <c r="Q16462" s="34">
        <v>85</v>
      </c>
      <c r="R16462" s="34">
        <v>50</v>
      </c>
      <c r="S16462" s="34">
        <v>144</v>
      </c>
      <c r="T16462" s="34">
        <v>31</v>
      </c>
      <c r="U16462" s="34">
        <v>60</v>
      </c>
      <c r="V16462" s="34">
        <v>72</v>
      </c>
      <c r="W16462" s="34">
        <v>75</v>
      </c>
      <c r="X16462" s="34">
        <v>77</v>
      </c>
      <c r="Y16462" s="34">
        <v>51</v>
      </c>
      <c r="Z16462" s="34">
        <v>94</v>
      </c>
      <c r="AA16462" s="34">
        <v>105</v>
      </c>
      <c r="AB16462" s="34">
        <v>43</v>
      </c>
      <c r="AC16462" s="34">
        <v>132</v>
      </c>
    </row>
    <row r="16463" spans="1:29" x14ac:dyDescent="0.2">
      <c r="A16463" s="34" t="s">
        <v>76956</v>
      </c>
      <c r="B16463" s="34">
        <v>79</v>
      </c>
      <c r="C16463" s="34">
        <v>141</v>
      </c>
      <c r="D16463" s="34">
        <v>119</v>
      </c>
      <c r="E16463" s="34">
        <v>185</v>
      </c>
      <c r="F16463" s="34">
        <v>148</v>
      </c>
      <c r="G16463" s="34">
        <v>174</v>
      </c>
      <c r="H16463" s="34">
        <v>121</v>
      </c>
      <c r="I16463" s="34">
        <v>158</v>
      </c>
      <c r="J16463" s="34">
        <v>107</v>
      </c>
      <c r="K16463" s="34">
        <v>166</v>
      </c>
      <c r="L16463" s="34">
        <v>95</v>
      </c>
      <c r="M16463" s="34">
        <v>127</v>
      </c>
      <c r="N16463" s="34">
        <v>117</v>
      </c>
      <c r="O16463" s="34">
        <v>146</v>
      </c>
      <c r="P16463" s="34">
        <v>126</v>
      </c>
      <c r="Q16463" s="34">
        <v>227</v>
      </c>
      <c r="R16463" s="34">
        <v>180</v>
      </c>
      <c r="S16463" s="34">
        <v>173</v>
      </c>
      <c r="T16463" s="34">
        <v>118</v>
      </c>
      <c r="U16463" s="34">
        <v>192</v>
      </c>
      <c r="V16463" s="34">
        <v>148</v>
      </c>
      <c r="W16463" s="34">
        <v>218</v>
      </c>
      <c r="X16463" s="34">
        <v>176</v>
      </c>
      <c r="Y16463" s="34">
        <v>196</v>
      </c>
      <c r="Z16463" s="34">
        <v>130</v>
      </c>
      <c r="AA16463" s="34">
        <v>206</v>
      </c>
      <c r="AB16463" s="34">
        <v>149</v>
      </c>
      <c r="AC16463" s="34">
        <v>253</v>
      </c>
    </row>
    <row r="16464" spans="1:29" x14ac:dyDescent="0.2">
      <c r="A16464" s="34" t="s">
        <v>76957</v>
      </c>
      <c r="B16464" s="34">
        <v>60</v>
      </c>
      <c r="C16464" s="34">
        <v>55</v>
      </c>
      <c r="D16464" s="34">
        <v>106</v>
      </c>
      <c r="E16464" s="34">
        <v>79</v>
      </c>
      <c r="F16464" s="34">
        <v>87</v>
      </c>
      <c r="G16464" s="34">
        <v>80</v>
      </c>
      <c r="H16464" s="34">
        <v>59</v>
      </c>
      <c r="I16464" s="34">
        <v>49</v>
      </c>
      <c r="J16464" s="34">
        <v>69</v>
      </c>
      <c r="K16464" s="34">
        <v>71</v>
      </c>
      <c r="L16464" s="34">
        <v>53</v>
      </c>
      <c r="M16464" s="34">
        <v>78</v>
      </c>
      <c r="N16464" s="34">
        <v>47</v>
      </c>
      <c r="O16464" s="34">
        <v>59</v>
      </c>
      <c r="P16464" s="34">
        <v>91</v>
      </c>
      <c r="Q16464" s="34">
        <v>104</v>
      </c>
      <c r="R16464" s="34">
        <v>87</v>
      </c>
      <c r="S16464" s="34">
        <v>75</v>
      </c>
      <c r="T16464" s="34">
        <v>76</v>
      </c>
      <c r="U16464" s="34">
        <v>73</v>
      </c>
      <c r="V16464" s="34">
        <v>107</v>
      </c>
      <c r="W16464" s="34">
        <v>109</v>
      </c>
      <c r="X16464" s="34">
        <v>110</v>
      </c>
      <c r="Y16464" s="34">
        <v>79</v>
      </c>
      <c r="Z16464" s="34">
        <v>115</v>
      </c>
      <c r="AA16464" s="34">
        <v>88</v>
      </c>
      <c r="AB16464" s="34">
        <v>112</v>
      </c>
      <c r="AC16464" s="34">
        <v>133</v>
      </c>
    </row>
    <row r="16465" spans="1:29" x14ac:dyDescent="0.2">
      <c r="A16465" s="34" t="s">
        <v>76958</v>
      </c>
      <c r="B16465" s="34">
        <v>14</v>
      </c>
      <c r="C16465" s="34">
        <v>26</v>
      </c>
      <c r="D16465" s="34">
        <v>15</v>
      </c>
      <c r="E16465" s="34">
        <v>23</v>
      </c>
      <c r="F16465" s="34">
        <v>33</v>
      </c>
      <c r="G16465" s="34">
        <v>17</v>
      </c>
      <c r="H16465" s="34">
        <v>27</v>
      </c>
      <c r="I16465" s="34">
        <v>19</v>
      </c>
      <c r="J16465" s="34">
        <v>10</v>
      </c>
      <c r="K16465" s="34">
        <v>13</v>
      </c>
      <c r="L16465" s="34">
        <v>16</v>
      </c>
      <c r="M16465" s="34">
        <v>21</v>
      </c>
      <c r="N16465" s="34">
        <v>9</v>
      </c>
      <c r="O16465" s="34">
        <v>15</v>
      </c>
      <c r="P16465" s="34">
        <v>17</v>
      </c>
      <c r="Q16465" s="34">
        <v>29</v>
      </c>
      <c r="R16465" s="34">
        <v>18</v>
      </c>
      <c r="S16465" s="34">
        <v>30</v>
      </c>
      <c r="T16465" s="34">
        <v>10</v>
      </c>
      <c r="U16465" s="34">
        <v>21</v>
      </c>
      <c r="V16465" s="34">
        <v>17</v>
      </c>
      <c r="W16465" s="34">
        <v>14</v>
      </c>
      <c r="X16465" s="34">
        <v>24</v>
      </c>
      <c r="Y16465" s="34">
        <v>17</v>
      </c>
      <c r="Z16465" s="34">
        <v>28</v>
      </c>
      <c r="AA16465" s="34">
        <v>40</v>
      </c>
      <c r="AB16465" s="34">
        <v>15</v>
      </c>
      <c r="AC16465" s="34">
        <v>35</v>
      </c>
    </row>
    <row r="16466" spans="1:29" x14ac:dyDescent="0.2">
      <c r="A16466" s="34" t="s">
        <v>76959</v>
      </c>
      <c r="B16466" s="34">
        <v>76</v>
      </c>
      <c r="C16466" s="34">
        <v>115</v>
      </c>
      <c r="D16466" s="34">
        <v>91</v>
      </c>
      <c r="E16466" s="34">
        <v>115</v>
      </c>
      <c r="F16466" s="34">
        <v>121</v>
      </c>
      <c r="G16466" s="34">
        <v>77</v>
      </c>
      <c r="H16466" s="34">
        <v>72</v>
      </c>
      <c r="I16466" s="34">
        <v>111</v>
      </c>
      <c r="J16466" s="34">
        <v>63</v>
      </c>
      <c r="K16466" s="34">
        <v>109</v>
      </c>
      <c r="L16466" s="34">
        <v>74</v>
      </c>
      <c r="M16466" s="34">
        <v>102</v>
      </c>
      <c r="N16466" s="34">
        <v>76</v>
      </c>
      <c r="O16466" s="34">
        <v>79</v>
      </c>
      <c r="P16466" s="34">
        <v>75</v>
      </c>
      <c r="Q16466" s="34">
        <v>130</v>
      </c>
      <c r="R16466" s="34">
        <v>131</v>
      </c>
      <c r="S16466" s="34">
        <v>142</v>
      </c>
      <c r="T16466" s="34">
        <v>87</v>
      </c>
      <c r="U16466" s="34">
        <v>101</v>
      </c>
      <c r="V16466" s="34">
        <v>93</v>
      </c>
      <c r="W16466" s="34">
        <v>160</v>
      </c>
      <c r="X16466" s="34">
        <v>119</v>
      </c>
      <c r="Y16466" s="34">
        <v>126</v>
      </c>
      <c r="Z16466" s="34">
        <v>111</v>
      </c>
      <c r="AA16466" s="34">
        <v>120</v>
      </c>
      <c r="AB16466" s="34">
        <v>118</v>
      </c>
      <c r="AC16466" s="34">
        <v>186</v>
      </c>
    </row>
    <row r="16467" spans="1:29" x14ac:dyDescent="0.2">
      <c r="A16467" s="34" t="s">
        <v>76960</v>
      </c>
      <c r="B16467" s="34">
        <v>22</v>
      </c>
      <c r="C16467" s="34">
        <v>82</v>
      </c>
      <c r="D16467" s="34">
        <v>83</v>
      </c>
      <c r="E16467" s="34">
        <v>101</v>
      </c>
      <c r="F16467" s="34">
        <v>37</v>
      </c>
      <c r="G16467" s="34">
        <v>89</v>
      </c>
      <c r="H16467" s="34">
        <v>51</v>
      </c>
      <c r="I16467" s="34">
        <v>57</v>
      </c>
      <c r="J16467" s="34">
        <v>29</v>
      </c>
      <c r="K16467" s="34">
        <v>109</v>
      </c>
      <c r="L16467" s="34">
        <v>9</v>
      </c>
      <c r="M16467" s="34">
        <v>60</v>
      </c>
      <c r="N16467" s="34">
        <v>35</v>
      </c>
      <c r="O16467" s="34">
        <v>63</v>
      </c>
      <c r="P16467" s="34">
        <v>34</v>
      </c>
      <c r="Q16467" s="34">
        <v>64</v>
      </c>
      <c r="R16467" s="34">
        <v>51</v>
      </c>
      <c r="S16467" s="34">
        <v>125</v>
      </c>
      <c r="T16467" s="34">
        <v>22</v>
      </c>
      <c r="U16467" s="34">
        <v>32</v>
      </c>
      <c r="V16467" s="34">
        <v>64</v>
      </c>
      <c r="W16467" s="34">
        <v>54</v>
      </c>
      <c r="X16467" s="34">
        <v>61</v>
      </c>
      <c r="Y16467" s="34">
        <v>25</v>
      </c>
      <c r="Z16467" s="34">
        <v>88</v>
      </c>
      <c r="AA16467" s="34">
        <v>74</v>
      </c>
      <c r="AB16467" s="34">
        <v>19</v>
      </c>
      <c r="AC16467" s="34">
        <v>120</v>
      </c>
    </row>
    <row r="16468" spans="1:29" x14ac:dyDescent="0.2">
      <c r="A16468" s="34" t="s">
        <v>76961</v>
      </c>
      <c r="B16468" s="34">
        <v>39</v>
      </c>
      <c r="C16468" s="34">
        <v>91</v>
      </c>
      <c r="D16468" s="34">
        <v>75</v>
      </c>
      <c r="E16468" s="34">
        <v>103</v>
      </c>
      <c r="F16468" s="34">
        <v>71</v>
      </c>
      <c r="G16468" s="34">
        <v>133</v>
      </c>
      <c r="H16468" s="34">
        <v>44</v>
      </c>
      <c r="I16468" s="34">
        <v>77</v>
      </c>
      <c r="J16468" s="34">
        <v>42</v>
      </c>
      <c r="K16468" s="34">
        <v>105</v>
      </c>
      <c r="L16468" s="34">
        <v>38</v>
      </c>
      <c r="M16468" s="34">
        <v>102</v>
      </c>
      <c r="N16468" s="34">
        <v>58</v>
      </c>
      <c r="O16468" s="34">
        <v>80</v>
      </c>
      <c r="P16468" s="34">
        <v>66</v>
      </c>
      <c r="Q16468" s="34">
        <v>120</v>
      </c>
      <c r="R16468" s="34">
        <v>56</v>
      </c>
      <c r="S16468" s="34">
        <v>136</v>
      </c>
      <c r="T16468" s="34">
        <v>40</v>
      </c>
      <c r="U16468" s="34">
        <v>71</v>
      </c>
      <c r="V16468" s="34">
        <v>63</v>
      </c>
      <c r="W16468" s="34">
        <v>96</v>
      </c>
      <c r="X16468" s="34">
        <v>76</v>
      </c>
      <c r="Y16468" s="34">
        <v>79</v>
      </c>
      <c r="Z16468" s="34">
        <v>94</v>
      </c>
      <c r="AA16468" s="34">
        <v>110</v>
      </c>
      <c r="AB16468" s="34">
        <v>65</v>
      </c>
      <c r="AC16468" s="34">
        <v>169</v>
      </c>
    </row>
    <row r="16469" spans="1:29" x14ac:dyDescent="0.2">
      <c r="A16469" s="34" t="s">
        <v>76962</v>
      </c>
      <c r="B16469" s="34">
        <v>34</v>
      </c>
      <c r="C16469" s="34">
        <v>73</v>
      </c>
      <c r="D16469" s="34">
        <v>90</v>
      </c>
      <c r="E16469" s="34">
        <v>64</v>
      </c>
      <c r="F16469" s="34">
        <v>88</v>
      </c>
      <c r="G16469" s="34">
        <v>81</v>
      </c>
      <c r="H16469" s="34">
        <v>63</v>
      </c>
      <c r="I16469" s="34">
        <v>52</v>
      </c>
      <c r="J16469" s="34">
        <v>56</v>
      </c>
      <c r="K16469" s="34">
        <v>80</v>
      </c>
      <c r="L16469" s="34">
        <v>35</v>
      </c>
      <c r="M16469" s="34">
        <v>62</v>
      </c>
      <c r="N16469" s="34">
        <v>69</v>
      </c>
      <c r="O16469" s="34">
        <v>39</v>
      </c>
      <c r="P16469" s="34">
        <v>72</v>
      </c>
      <c r="Q16469" s="34">
        <v>77</v>
      </c>
      <c r="R16469" s="34">
        <v>78</v>
      </c>
      <c r="S16469" s="34">
        <v>78</v>
      </c>
      <c r="T16469" s="34">
        <v>58</v>
      </c>
      <c r="U16469" s="34">
        <v>62</v>
      </c>
      <c r="V16469" s="34">
        <v>81</v>
      </c>
      <c r="W16469" s="34">
        <v>88</v>
      </c>
      <c r="X16469" s="34">
        <v>94</v>
      </c>
      <c r="Y16469" s="34">
        <v>62</v>
      </c>
      <c r="Z16469" s="34">
        <v>87</v>
      </c>
      <c r="AA16469" s="34">
        <v>83</v>
      </c>
      <c r="AB16469" s="34">
        <v>66</v>
      </c>
      <c r="AC16469" s="34">
        <v>98</v>
      </c>
    </row>
    <row r="16470" spans="1:29" x14ac:dyDescent="0.2">
      <c r="A16470" s="34" t="s">
        <v>76963</v>
      </c>
      <c r="B16470" s="34">
        <v>48</v>
      </c>
      <c r="C16470" s="34">
        <v>149</v>
      </c>
      <c r="D16470" s="34">
        <v>91</v>
      </c>
      <c r="E16470" s="34">
        <v>197</v>
      </c>
      <c r="F16470" s="34">
        <v>95</v>
      </c>
      <c r="G16470" s="34">
        <v>116</v>
      </c>
      <c r="H16470" s="34">
        <v>68</v>
      </c>
      <c r="I16470" s="34">
        <v>135</v>
      </c>
      <c r="J16470" s="34">
        <v>41</v>
      </c>
      <c r="K16470" s="34">
        <v>146</v>
      </c>
      <c r="L16470" s="34">
        <v>28</v>
      </c>
      <c r="M16470" s="34">
        <v>80</v>
      </c>
      <c r="N16470" s="34">
        <v>72</v>
      </c>
      <c r="O16470" s="34">
        <v>116</v>
      </c>
      <c r="P16470" s="34">
        <v>53</v>
      </c>
      <c r="Q16470" s="34">
        <v>114</v>
      </c>
      <c r="R16470" s="34">
        <v>72</v>
      </c>
      <c r="S16470" s="34">
        <v>187</v>
      </c>
      <c r="T16470" s="34">
        <v>48</v>
      </c>
      <c r="U16470" s="34">
        <v>85</v>
      </c>
      <c r="V16470" s="34">
        <v>99</v>
      </c>
      <c r="W16470" s="34">
        <v>124</v>
      </c>
      <c r="X16470" s="34">
        <v>120</v>
      </c>
      <c r="Y16470" s="34">
        <v>61</v>
      </c>
      <c r="Z16470" s="34">
        <v>118</v>
      </c>
      <c r="AA16470" s="34">
        <v>177</v>
      </c>
      <c r="AB16470" s="34">
        <v>41</v>
      </c>
      <c r="AC16470" s="34">
        <v>180</v>
      </c>
    </row>
    <row r="16471" spans="1:29" x14ac:dyDescent="0.2">
      <c r="A16471" s="34" t="s">
        <v>76964</v>
      </c>
      <c r="B16471" s="34">
        <v>55</v>
      </c>
      <c r="C16471" s="34">
        <v>81</v>
      </c>
      <c r="D16471" s="34">
        <v>54</v>
      </c>
      <c r="E16471" s="34">
        <v>109</v>
      </c>
      <c r="F16471" s="34">
        <v>81</v>
      </c>
      <c r="G16471" s="34">
        <v>97</v>
      </c>
      <c r="H16471" s="34">
        <v>55</v>
      </c>
      <c r="I16471" s="34">
        <v>71</v>
      </c>
      <c r="J16471" s="34">
        <v>47</v>
      </c>
      <c r="K16471" s="34">
        <v>95</v>
      </c>
      <c r="L16471" s="34">
        <v>54</v>
      </c>
      <c r="M16471" s="34">
        <v>75</v>
      </c>
      <c r="N16471" s="34">
        <v>53</v>
      </c>
      <c r="O16471" s="34">
        <v>77</v>
      </c>
      <c r="P16471" s="34">
        <v>44</v>
      </c>
      <c r="Q16471" s="34">
        <v>115</v>
      </c>
      <c r="R16471" s="34">
        <v>56</v>
      </c>
      <c r="S16471" s="34">
        <v>91</v>
      </c>
      <c r="T16471" s="34">
        <v>57</v>
      </c>
      <c r="U16471" s="34">
        <v>67</v>
      </c>
      <c r="V16471" s="34">
        <v>54</v>
      </c>
      <c r="W16471" s="34">
        <v>96</v>
      </c>
      <c r="X16471" s="34">
        <v>91</v>
      </c>
      <c r="Y16471" s="34">
        <v>97</v>
      </c>
      <c r="Z16471" s="34">
        <v>73</v>
      </c>
      <c r="AA16471" s="34">
        <v>104</v>
      </c>
      <c r="AB16471" s="34">
        <v>78</v>
      </c>
      <c r="AC16471" s="34">
        <v>149</v>
      </c>
    </row>
    <row r="16472" spans="1:29" x14ac:dyDescent="0.2">
      <c r="A16472" s="34" t="s">
        <v>76965</v>
      </c>
      <c r="B16472" s="34">
        <v>19</v>
      </c>
      <c r="C16472" s="34">
        <v>74</v>
      </c>
      <c r="D16472" s="34">
        <v>53</v>
      </c>
      <c r="E16472" s="34">
        <v>75</v>
      </c>
      <c r="F16472" s="34">
        <v>19</v>
      </c>
      <c r="G16472" s="34">
        <v>71</v>
      </c>
      <c r="H16472" s="34">
        <v>19</v>
      </c>
      <c r="I16472" s="34">
        <v>47</v>
      </c>
      <c r="J16472" s="34">
        <v>8</v>
      </c>
      <c r="K16472" s="34">
        <v>56</v>
      </c>
      <c r="L16472" s="34">
        <v>5</v>
      </c>
      <c r="M16472" s="34">
        <v>46</v>
      </c>
      <c r="N16472" s="34">
        <v>24</v>
      </c>
      <c r="O16472" s="34">
        <v>41</v>
      </c>
      <c r="P16472" s="34">
        <v>12</v>
      </c>
      <c r="Q16472" s="34">
        <v>38</v>
      </c>
      <c r="R16472" s="34">
        <v>13</v>
      </c>
      <c r="S16472" s="34">
        <v>69</v>
      </c>
      <c r="T16472" s="34">
        <v>2</v>
      </c>
      <c r="U16472" s="34">
        <v>17</v>
      </c>
      <c r="V16472" s="34">
        <v>22</v>
      </c>
      <c r="W16472" s="34">
        <v>38</v>
      </c>
      <c r="X16472" s="34">
        <v>39</v>
      </c>
      <c r="Y16472" s="34">
        <v>11</v>
      </c>
      <c r="Z16472" s="34">
        <v>36</v>
      </c>
      <c r="AA16472" s="34">
        <v>53</v>
      </c>
      <c r="AB16472" s="34">
        <v>7</v>
      </c>
      <c r="AC16472" s="34">
        <v>57</v>
      </c>
    </row>
    <row r="16473" spans="1:29" x14ac:dyDescent="0.2">
      <c r="A16473" s="34" t="s">
        <v>76966</v>
      </c>
      <c r="B16473" s="34">
        <v>89</v>
      </c>
      <c r="C16473" s="34">
        <v>115</v>
      </c>
      <c r="D16473" s="34">
        <v>176</v>
      </c>
      <c r="E16473" s="34">
        <v>126</v>
      </c>
      <c r="F16473" s="34">
        <v>128</v>
      </c>
      <c r="G16473" s="34">
        <v>147</v>
      </c>
      <c r="H16473" s="34">
        <v>97</v>
      </c>
      <c r="I16473" s="34">
        <v>110</v>
      </c>
      <c r="J16473" s="34">
        <v>77</v>
      </c>
      <c r="K16473" s="34">
        <v>113</v>
      </c>
      <c r="L16473" s="34">
        <v>46</v>
      </c>
      <c r="M16473" s="34">
        <v>97</v>
      </c>
      <c r="N16473" s="34">
        <v>72</v>
      </c>
      <c r="O16473" s="34">
        <v>72</v>
      </c>
      <c r="P16473" s="34">
        <v>103</v>
      </c>
      <c r="Q16473" s="34">
        <v>125</v>
      </c>
      <c r="R16473" s="34">
        <v>108</v>
      </c>
      <c r="S16473" s="34">
        <v>123</v>
      </c>
      <c r="T16473" s="34">
        <v>73</v>
      </c>
      <c r="U16473" s="34">
        <v>84</v>
      </c>
      <c r="V16473" s="34">
        <v>149</v>
      </c>
      <c r="W16473" s="34">
        <v>120</v>
      </c>
      <c r="X16473" s="34">
        <v>128</v>
      </c>
      <c r="Y16473" s="34">
        <v>71</v>
      </c>
      <c r="Z16473" s="34">
        <v>133</v>
      </c>
      <c r="AA16473" s="34">
        <v>107</v>
      </c>
      <c r="AB16473" s="34">
        <v>94</v>
      </c>
      <c r="AC16473" s="34">
        <v>192</v>
      </c>
    </row>
    <row r="16474" spans="1:29" x14ac:dyDescent="0.2">
      <c r="A16474" s="34" t="s">
        <v>76967</v>
      </c>
      <c r="B16474" s="34">
        <v>24</v>
      </c>
      <c r="C16474" s="34">
        <v>30</v>
      </c>
      <c r="D16474" s="34">
        <v>23</v>
      </c>
      <c r="E16474" s="34">
        <v>20</v>
      </c>
      <c r="F16474" s="34">
        <v>25</v>
      </c>
      <c r="G16474" s="34">
        <v>45</v>
      </c>
      <c r="H16474" s="34">
        <v>20</v>
      </c>
      <c r="I16474" s="34">
        <v>22</v>
      </c>
      <c r="J16474" s="34">
        <v>18</v>
      </c>
      <c r="K16474" s="34">
        <v>77</v>
      </c>
      <c r="L16474" s="34">
        <v>12</v>
      </c>
      <c r="M16474" s="34">
        <v>24</v>
      </c>
      <c r="N16474" s="34">
        <v>11</v>
      </c>
      <c r="O16474" s="34">
        <v>23</v>
      </c>
      <c r="P16474" s="34">
        <v>18</v>
      </c>
      <c r="Q16474" s="34">
        <v>42</v>
      </c>
      <c r="R16474" s="34">
        <v>20</v>
      </c>
      <c r="S16474" s="34">
        <v>46</v>
      </c>
      <c r="T16474" s="34">
        <v>20</v>
      </c>
      <c r="U16474" s="34">
        <v>20</v>
      </c>
      <c r="V16474" s="34">
        <v>27</v>
      </c>
      <c r="W16474" s="34">
        <v>46</v>
      </c>
      <c r="X16474" s="34">
        <v>21</v>
      </c>
      <c r="Y16474" s="34">
        <v>21</v>
      </c>
      <c r="Z16474" s="34">
        <v>39</v>
      </c>
      <c r="AA16474" s="34">
        <v>51</v>
      </c>
      <c r="AB16474" s="34">
        <v>19</v>
      </c>
      <c r="AC16474" s="34">
        <v>56</v>
      </c>
    </row>
    <row r="16475" spans="1:29" x14ac:dyDescent="0.2">
      <c r="A16475" s="34" t="s">
        <v>76968</v>
      </c>
      <c r="B16475" s="34">
        <v>34</v>
      </c>
      <c r="C16475" s="34">
        <v>70</v>
      </c>
      <c r="D16475" s="34">
        <v>78</v>
      </c>
      <c r="E16475" s="34">
        <v>79</v>
      </c>
      <c r="F16475" s="34">
        <v>70</v>
      </c>
      <c r="G16475" s="34">
        <v>31</v>
      </c>
      <c r="H16475" s="34">
        <v>45</v>
      </c>
      <c r="I16475" s="34">
        <v>47</v>
      </c>
      <c r="J16475" s="34">
        <v>41</v>
      </c>
      <c r="K16475" s="34">
        <v>72</v>
      </c>
      <c r="L16475" s="34">
        <v>15</v>
      </c>
      <c r="M16475" s="34">
        <v>41</v>
      </c>
      <c r="N16475" s="34">
        <v>51</v>
      </c>
      <c r="O16475" s="34">
        <v>72</v>
      </c>
      <c r="P16475" s="34">
        <v>48</v>
      </c>
      <c r="Q16475" s="34">
        <v>68</v>
      </c>
      <c r="R16475" s="34">
        <v>41</v>
      </c>
      <c r="S16475" s="34">
        <v>101</v>
      </c>
      <c r="T16475" s="34">
        <v>28</v>
      </c>
      <c r="U16475" s="34">
        <v>37</v>
      </c>
      <c r="V16475" s="34">
        <v>70</v>
      </c>
      <c r="W16475" s="34">
        <v>57</v>
      </c>
      <c r="X16475" s="34">
        <v>57</v>
      </c>
      <c r="Y16475" s="34">
        <v>61</v>
      </c>
      <c r="Z16475" s="34">
        <v>91</v>
      </c>
      <c r="AA16475" s="34">
        <v>62</v>
      </c>
      <c r="AB16475" s="34">
        <v>41</v>
      </c>
      <c r="AC16475" s="34">
        <v>107</v>
      </c>
    </row>
    <row r="16476" spans="1:29" x14ac:dyDescent="0.2">
      <c r="A16476" s="34" t="s">
        <v>76969</v>
      </c>
      <c r="B16476" s="34">
        <v>8</v>
      </c>
      <c r="C16476" s="34">
        <v>20</v>
      </c>
      <c r="D16476" s="34">
        <v>22</v>
      </c>
      <c r="E16476" s="34">
        <v>29</v>
      </c>
      <c r="F16476" s="34">
        <v>18</v>
      </c>
      <c r="G16476" s="34">
        <v>31</v>
      </c>
      <c r="H16476" s="34">
        <v>15</v>
      </c>
      <c r="I16476" s="34">
        <v>29</v>
      </c>
      <c r="J16476" s="34">
        <v>16</v>
      </c>
      <c r="K16476" s="34">
        <v>40</v>
      </c>
      <c r="L16476" s="34">
        <v>10</v>
      </c>
      <c r="M16476" s="34">
        <v>16</v>
      </c>
      <c r="N16476" s="34">
        <v>15</v>
      </c>
      <c r="O16476" s="34">
        <v>13</v>
      </c>
      <c r="P16476" s="34">
        <v>33</v>
      </c>
      <c r="Q16476" s="34">
        <v>27</v>
      </c>
      <c r="R16476" s="34">
        <v>14</v>
      </c>
      <c r="S16476" s="34">
        <v>31</v>
      </c>
      <c r="T16476" s="34">
        <v>8</v>
      </c>
      <c r="U16476" s="34">
        <v>22</v>
      </c>
      <c r="V16476" s="34">
        <v>14</v>
      </c>
      <c r="W16476" s="34">
        <v>32</v>
      </c>
      <c r="X16476" s="34">
        <v>29</v>
      </c>
      <c r="Y16476" s="34">
        <v>14</v>
      </c>
      <c r="Z16476" s="34">
        <v>15</v>
      </c>
      <c r="AA16476" s="34">
        <v>38</v>
      </c>
      <c r="AB16476" s="34">
        <v>15</v>
      </c>
      <c r="AC16476" s="34">
        <v>60</v>
      </c>
    </row>
    <row r="16477" spans="1:29" x14ac:dyDescent="0.2">
      <c r="A16477" s="34" t="s">
        <v>76970</v>
      </c>
      <c r="B16477" s="34">
        <v>54</v>
      </c>
      <c r="C16477" s="34">
        <v>91</v>
      </c>
      <c r="D16477" s="34">
        <v>126</v>
      </c>
      <c r="E16477" s="34">
        <v>139</v>
      </c>
      <c r="F16477" s="34">
        <v>123</v>
      </c>
      <c r="G16477" s="34">
        <v>110</v>
      </c>
      <c r="H16477" s="34">
        <v>91</v>
      </c>
      <c r="I16477" s="34">
        <v>102</v>
      </c>
      <c r="J16477" s="34">
        <v>91</v>
      </c>
      <c r="K16477" s="34">
        <v>162</v>
      </c>
      <c r="L16477" s="34">
        <v>74</v>
      </c>
      <c r="M16477" s="34">
        <v>113</v>
      </c>
      <c r="N16477" s="34">
        <v>92</v>
      </c>
      <c r="O16477" s="34">
        <v>99</v>
      </c>
      <c r="P16477" s="34">
        <v>97</v>
      </c>
      <c r="Q16477" s="34">
        <v>150</v>
      </c>
      <c r="R16477" s="34">
        <v>97</v>
      </c>
      <c r="S16477" s="34">
        <v>175</v>
      </c>
      <c r="T16477" s="34">
        <v>90</v>
      </c>
      <c r="U16477" s="34">
        <v>89</v>
      </c>
      <c r="V16477" s="34">
        <v>119</v>
      </c>
      <c r="W16477" s="34">
        <v>99</v>
      </c>
      <c r="X16477" s="34">
        <v>159</v>
      </c>
      <c r="Y16477" s="34">
        <v>108</v>
      </c>
      <c r="Z16477" s="34">
        <v>146</v>
      </c>
      <c r="AA16477" s="34">
        <v>180</v>
      </c>
      <c r="AB16477" s="34">
        <v>115</v>
      </c>
      <c r="AC16477" s="34">
        <v>219</v>
      </c>
    </row>
    <row r="16478" spans="1:29" x14ac:dyDescent="0.2">
      <c r="A16478" s="34" t="s">
        <v>76971</v>
      </c>
      <c r="B16478" s="34">
        <v>23</v>
      </c>
      <c r="C16478" s="34">
        <v>59</v>
      </c>
      <c r="D16478" s="34">
        <v>32</v>
      </c>
      <c r="E16478" s="34">
        <v>93</v>
      </c>
      <c r="F16478" s="34">
        <v>45</v>
      </c>
      <c r="G16478" s="34">
        <v>69</v>
      </c>
      <c r="H16478" s="34">
        <v>29</v>
      </c>
      <c r="I16478" s="34">
        <v>57</v>
      </c>
      <c r="J16478" s="34">
        <v>26</v>
      </c>
      <c r="K16478" s="34">
        <v>64</v>
      </c>
      <c r="L16478" s="34">
        <v>9</v>
      </c>
      <c r="M16478" s="34">
        <v>53</v>
      </c>
      <c r="N16478" s="34">
        <v>43</v>
      </c>
      <c r="O16478" s="34">
        <v>43</v>
      </c>
      <c r="P16478" s="34">
        <v>33</v>
      </c>
      <c r="Q16478" s="34">
        <v>36</v>
      </c>
      <c r="R16478" s="34">
        <v>32</v>
      </c>
      <c r="S16478" s="34">
        <v>69</v>
      </c>
      <c r="T16478" s="34">
        <v>10</v>
      </c>
      <c r="U16478" s="34">
        <v>28</v>
      </c>
      <c r="V16478" s="34">
        <v>39</v>
      </c>
      <c r="W16478" s="34">
        <v>36</v>
      </c>
      <c r="X16478" s="34">
        <v>54</v>
      </c>
      <c r="Y16478" s="34">
        <v>35</v>
      </c>
      <c r="Z16478" s="34">
        <v>60</v>
      </c>
      <c r="AA16478" s="34">
        <v>59</v>
      </c>
      <c r="AB16478" s="34">
        <v>24</v>
      </c>
      <c r="AC16478" s="34">
        <v>77</v>
      </c>
    </row>
    <row r="16479" spans="1:29" x14ac:dyDescent="0.2">
      <c r="A16479" s="34" t="s">
        <v>76972</v>
      </c>
      <c r="B16479" s="34">
        <v>59</v>
      </c>
      <c r="C16479" s="34">
        <v>77</v>
      </c>
      <c r="D16479" s="34">
        <v>76</v>
      </c>
      <c r="E16479" s="34">
        <v>77</v>
      </c>
      <c r="F16479" s="34">
        <v>88</v>
      </c>
      <c r="G16479" s="34">
        <v>141</v>
      </c>
      <c r="H16479" s="34">
        <v>74</v>
      </c>
      <c r="I16479" s="34">
        <v>67</v>
      </c>
      <c r="J16479" s="34">
        <v>93</v>
      </c>
      <c r="K16479" s="34">
        <v>101</v>
      </c>
      <c r="L16479" s="34">
        <v>72</v>
      </c>
      <c r="M16479" s="34">
        <v>60</v>
      </c>
      <c r="N16479" s="34">
        <v>69</v>
      </c>
      <c r="O16479" s="34">
        <v>80</v>
      </c>
      <c r="P16479" s="34">
        <v>101</v>
      </c>
      <c r="Q16479" s="34">
        <v>130</v>
      </c>
      <c r="R16479" s="34">
        <v>102</v>
      </c>
      <c r="S16479" s="34">
        <v>115</v>
      </c>
      <c r="T16479" s="34">
        <v>69</v>
      </c>
      <c r="U16479" s="34">
        <v>83</v>
      </c>
      <c r="V16479" s="34">
        <v>89</v>
      </c>
      <c r="W16479" s="34">
        <v>103</v>
      </c>
      <c r="X16479" s="34">
        <v>103</v>
      </c>
      <c r="Y16479" s="34">
        <v>104</v>
      </c>
      <c r="Z16479" s="34">
        <v>105</v>
      </c>
      <c r="AA16479" s="34">
        <v>107</v>
      </c>
      <c r="AB16479" s="34">
        <v>123</v>
      </c>
      <c r="AC16479" s="34">
        <v>187</v>
      </c>
    </row>
    <row r="16480" spans="1:29" x14ac:dyDescent="0.2">
      <c r="A16480" s="34" t="s">
        <v>76973</v>
      </c>
      <c r="B16480" s="34">
        <v>31</v>
      </c>
      <c r="C16480" s="34">
        <v>32</v>
      </c>
      <c r="D16480" s="34">
        <v>60</v>
      </c>
      <c r="E16480" s="34">
        <v>60</v>
      </c>
      <c r="F16480" s="34">
        <v>63</v>
      </c>
      <c r="G16480" s="34">
        <v>83</v>
      </c>
      <c r="H16480" s="34">
        <v>65</v>
      </c>
      <c r="I16480" s="34">
        <v>29</v>
      </c>
      <c r="J16480" s="34">
        <v>44</v>
      </c>
      <c r="K16480" s="34">
        <v>34</v>
      </c>
      <c r="L16480" s="34">
        <v>35</v>
      </c>
      <c r="M16480" s="34">
        <v>56</v>
      </c>
      <c r="N16480" s="34">
        <v>26</v>
      </c>
      <c r="O16480" s="34">
        <v>50</v>
      </c>
      <c r="P16480" s="34">
        <v>43</v>
      </c>
      <c r="Q16480" s="34">
        <v>47</v>
      </c>
      <c r="R16480" s="34">
        <v>46</v>
      </c>
      <c r="S16480" s="34">
        <v>54</v>
      </c>
      <c r="T16480" s="34">
        <v>53</v>
      </c>
      <c r="U16480" s="34">
        <v>44</v>
      </c>
      <c r="V16480" s="34">
        <v>90</v>
      </c>
      <c r="W16480" s="34">
        <v>57</v>
      </c>
      <c r="X16480" s="34">
        <v>64</v>
      </c>
      <c r="Y16480" s="34">
        <v>28</v>
      </c>
      <c r="Z16480" s="34">
        <v>95</v>
      </c>
      <c r="AA16480" s="34">
        <v>64</v>
      </c>
      <c r="AB16480" s="34">
        <v>50</v>
      </c>
      <c r="AC16480" s="34">
        <v>77</v>
      </c>
    </row>
    <row r="16481" spans="1:29" x14ac:dyDescent="0.2">
      <c r="A16481" s="34" t="s">
        <v>76974</v>
      </c>
      <c r="B16481" s="34">
        <v>67</v>
      </c>
      <c r="C16481" s="34">
        <v>129</v>
      </c>
      <c r="D16481" s="34">
        <v>173</v>
      </c>
      <c r="E16481" s="34">
        <v>156</v>
      </c>
      <c r="F16481" s="34">
        <v>136</v>
      </c>
      <c r="G16481" s="34">
        <v>145</v>
      </c>
      <c r="H16481" s="34">
        <v>128</v>
      </c>
      <c r="I16481" s="34">
        <v>144</v>
      </c>
      <c r="J16481" s="34">
        <v>118</v>
      </c>
      <c r="K16481" s="34">
        <v>157</v>
      </c>
      <c r="L16481" s="34">
        <v>64</v>
      </c>
      <c r="M16481" s="34">
        <v>110</v>
      </c>
      <c r="N16481" s="34">
        <v>75</v>
      </c>
      <c r="O16481" s="34">
        <v>90</v>
      </c>
      <c r="P16481" s="34">
        <v>95</v>
      </c>
      <c r="Q16481" s="34">
        <v>146</v>
      </c>
      <c r="R16481" s="34">
        <v>153</v>
      </c>
      <c r="S16481" s="34">
        <v>164</v>
      </c>
      <c r="T16481" s="34">
        <v>123</v>
      </c>
      <c r="U16481" s="34">
        <v>113</v>
      </c>
      <c r="V16481" s="34">
        <v>138</v>
      </c>
      <c r="W16481" s="34">
        <v>133</v>
      </c>
      <c r="X16481" s="34">
        <v>193</v>
      </c>
      <c r="Y16481" s="34">
        <v>107</v>
      </c>
      <c r="Z16481" s="34">
        <v>170</v>
      </c>
      <c r="AA16481" s="34">
        <v>147</v>
      </c>
      <c r="AB16481" s="34">
        <v>132</v>
      </c>
      <c r="AC16481" s="34">
        <v>218</v>
      </c>
    </row>
    <row r="16482" spans="1:29" x14ac:dyDescent="0.2">
      <c r="A16482" s="34" t="s">
        <v>76975</v>
      </c>
      <c r="B16482" s="34">
        <v>196</v>
      </c>
      <c r="C16482" s="34">
        <v>270</v>
      </c>
      <c r="D16482" s="34">
        <v>218</v>
      </c>
      <c r="E16482" s="34">
        <v>268</v>
      </c>
      <c r="F16482" s="34">
        <v>273</v>
      </c>
      <c r="G16482" s="34">
        <v>264</v>
      </c>
      <c r="H16482" s="34">
        <v>326</v>
      </c>
      <c r="I16482" s="34">
        <v>230</v>
      </c>
      <c r="J16482" s="34">
        <v>261</v>
      </c>
      <c r="K16482" s="34">
        <v>257</v>
      </c>
      <c r="L16482" s="34">
        <v>288</v>
      </c>
      <c r="M16482" s="34">
        <v>265</v>
      </c>
      <c r="N16482" s="34">
        <v>231</v>
      </c>
      <c r="O16482" s="34">
        <v>230</v>
      </c>
      <c r="P16482" s="34">
        <v>208</v>
      </c>
      <c r="Q16482" s="34">
        <v>352</v>
      </c>
      <c r="R16482" s="34">
        <v>315</v>
      </c>
      <c r="S16482" s="34">
        <v>314</v>
      </c>
      <c r="T16482" s="34">
        <v>348</v>
      </c>
      <c r="U16482" s="34">
        <v>272</v>
      </c>
      <c r="V16482" s="34">
        <v>303</v>
      </c>
      <c r="W16482" s="34">
        <v>471</v>
      </c>
      <c r="X16482" s="34">
        <v>310</v>
      </c>
      <c r="Y16482" s="34">
        <v>345</v>
      </c>
      <c r="Z16482" s="34">
        <v>219</v>
      </c>
      <c r="AA16482" s="34">
        <v>311</v>
      </c>
      <c r="AB16482" s="34">
        <v>376</v>
      </c>
      <c r="AC16482" s="34">
        <v>413</v>
      </c>
    </row>
    <row r="16483" spans="1:29" x14ac:dyDescent="0.2">
      <c r="A16483" s="34" t="s">
        <v>76976</v>
      </c>
      <c r="B16483" s="34">
        <v>2</v>
      </c>
      <c r="C16483" s="34">
        <v>0</v>
      </c>
      <c r="D16483" s="34">
        <v>0</v>
      </c>
      <c r="E16483" s="34">
        <v>0</v>
      </c>
      <c r="F16483" s="34">
        <v>0</v>
      </c>
      <c r="G16483" s="34">
        <v>0</v>
      </c>
      <c r="H16483" s="34">
        <v>0</v>
      </c>
      <c r="I16483" s="34">
        <v>0</v>
      </c>
      <c r="J16483" s="34">
        <v>0</v>
      </c>
      <c r="K16483" s="34">
        <v>0</v>
      </c>
      <c r="L16483" s="34">
        <v>0</v>
      </c>
      <c r="M16483" s="34">
        <v>0</v>
      </c>
      <c r="N16483" s="34">
        <v>0</v>
      </c>
      <c r="O16483" s="34">
        <v>0</v>
      </c>
      <c r="P16483" s="34">
        <v>0</v>
      </c>
      <c r="Q16483" s="34">
        <v>0</v>
      </c>
      <c r="R16483" s="34">
        <v>0</v>
      </c>
      <c r="S16483" s="34">
        <v>0</v>
      </c>
      <c r="T16483" s="34">
        <v>0</v>
      </c>
      <c r="U16483" s="34">
        <v>0</v>
      </c>
      <c r="V16483" s="34">
        <v>0</v>
      </c>
      <c r="W16483" s="34">
        <v>0</v>
      </c>
      <c r="X16483" s="34">
        <v>0</v>
      </c>
      <c r="Y16483" s="34">
        <v>0</v>
      </c>
      <c r="Z16483" s="34">
        <v>0</v>
      </c>
      <c r="AA16483" s="34">
        <v>0</v>
      </c>
      <c r="AB16483" s="34">
        <v>0</v>
      </c>
      <c r="AC16483" s="34">
        <v>0</v>
      </c>
    </row>
    <row r="16484" spans="1:29" x14ac:dyDescent="0.2">
      <c r="A16484" s="34" t="s">
        <v>76977</v>
      </c>
      <c r="B16484" s="34">
        <v>25</v>
      </c>
      <c r="C16484" s="34">
        <v>24</v>
      </c>
      <c r="D16484" s="34">
        <v>33</v>
      </c>
      <c r="E16484" s="34">
        <v>16</v>
      </c>
      <c r="F16484" s="34">
        <v>20</v>
      </c>
      <c r="G16484" s="34">
        <v>37</v>
      </c>
      <c r="H16484" s="34">
        <v>6</v>
      </c>
      <c r="I16484" s="34">
        <v>14</v>
      </c>
      <c r="J16484" s="34">
        <v>8</v>
      </c>
      <c r="K16484" s="34">
        <v>34</v>
      </c>
      <c r="L16484" s="34">
        <v>14</v>
      </c>
      <c r="M16484" s="34">
        <v>19</v>
      </c>
      <c r="N16484" s="34">
        <v>10</v>
      </c>
      <c r="O16484" s="34">
        <v>11</v>
      </c>
      <c r="P16484" s="34">
        <v>14</v>
      </c>
      <c r="Q16484" s="34">
        <v>24</v>
      </c>
      <c r="R16484" s="34">
        <v>18</v>
      </c>
      <c r="S16484" s="34">
        <v>11</v>
      </c>
      <c r="T16484" s="34">
        <v>5</v>
      </c>
      <c r="U16484" s="34">
        <v>26</v>
      </c>
      <c r="V16484" s="34">
        <v>26</v>
      </c>
      <c r="W16484" s="34">
        <v>22</v>
      </c>
      <c r="X16484" s="34">
        <v>11</v>
      </c>
      <c r="Y16484" s="34">
        <v>13</v>
      </c>
      <c r="Z16484" s="34">
        <v>18</v>
      </c>
      <c r="AA16484" s="34">
        <v>24</v>
      </c>
      <c r="AB16484" s="34">
        <v>17</v>
      </c>
      <c r="AC16484" s="34">
        <v>31</v>
      </c>
    </row>
    <row r="16485" spans="1:29" x14ac:dyDescent="0.2">
      <c r="A16485" s="34" t="s">
        <v>76978</v>
      </c>
      <c r="B16485" s="34">
        <v>29</v>
      </c>
      <c r="C16485" s="34">
        <v>108</v>
      </c>
      <c r="D16485" s="34">
        <v>70</v>
      </c>
      <c r="E16485" s="34">
        <v>123</v>
      </c>
      <c r="F16485" s="34">
        <v>53</v>
      </c>
      <c r="G16485" s="34">
        <v>101</v>
      </c>
      <c r="H16485" s="34">
        <v>56</v>
      </c>
      <c r="I16485" s="34">
        <v>67</v>
      </c>
      <c r="J16485" s="34">
        <v>38</v>
      </c>
      <c r="K16485" s="34">
        <v>133</v>
      </c>
      <c r="L16485" s="34">
        <v>35</v>
      </c>
      <c r="M16485" s="34">
        <v>77</v>
      </c>
      <c r="N16485" s="34">
        <v>52</v>
      </c>
      <c r="O16485" s="34">
        <v>81</v>
      </c>
      <c r="P16485" s="34">
        <v>56</v>
      </c>
      <c r="Q16485" s="34">
        <v>105</v>
      </c>
      <c r="R16485" s="34">
        <v>50</v>
      </c>
      <c r="S16485" s="34">
        <v>102</v>
      </c>
      <c r="T16485" s="34">
        <v>39</v>
      </c>
      <c r="U16485" s="34">
        <v>54</v>
      </c>
      <c r="V16485" s="34">
        <v>75</v>
      </c>
      <c r="W16485" s="34">
        <v>51</v>
      </c>
      <c r="X16485" s="34">
        <v>64</v>
      </c>
      <c r="Y16485" s="34">
        <v>65</v>
      </c>
      <c r="Z16485" s="34">
        <v>69</v>
      </c>
      <c r="AA16485" s="34">
        <v>85</v>
      </c>
      <c r="AB16485" s="34">
        <v>39</v>
      </c>
      <c r="AC16485" s="34">
        <v>128</v>
      </c>
    </row>
    <row r="16486" spans="1:29" x14ac:dyDescent="0.2">
      <c r="A16486" s="34" t="s">
        <v>76979</v>
      </c>
      <c r="B16486" s="34">
        <v>35</v>
      </c>
      <c r="C16486" s="34">
        <v>39</v>
      </c>
      <c r="D16486" s="34">
        <v>31</v>
      </c>
      <c r="E16486" s="34">
        <v>32</v>
      </c>
      <c r="F16486" s="34">
        <v>19</v>
      </c>
      <c r="G16486" s="34">
        <v>27</v>
      </c>
      <c r="H16486" s="34">
        <v>23</v>
      </c>
      <c r="I16486" s="34">
        <v>39</v>
      </c>
      <c r="J16486" s="34">
        <v>23</v>
      </c>
      <c r="K16486" s="34">
        <v>37</v>
      </c>
      <c r="L16486" s="34">
        <v>14</v>
      </c>
      <c r="M16486" s="34">
        <v>61</v>
      </c>
      <c r="N16486" s="34">
        <v>14</v>
      </c>
      <c r="O16486" s="34">
        <v>32</v>
      </c>
      <c r="P16486" s="34">
        <v>15</v>
      </c>
      <c r="Q16486" s="34">
        <v>29</v>
      </c>
      <c r="R16486" s="34">
        <v>24</v>
      </c>
      <c r="S16486" s="34">
        <v>47</v>
      </c>
      <c r="T16486" s="34">
        <v>11</v>
      </c>
      <c r="U16486" s="34">
        <v>32</v>
      </c>
      <c r="V16486" s="34">
        <v>14</v>
      </c>
      <c r="W16486" s="34">
        <v>23</v>
      </c>
      <c r="X16486" s="34">
        <v>21</v>
      </c>
      <c r="Y16486" s="34">
        <v>12</v>
      </c>
      <c r="Z16486" s="34">
        <v>25</v>
      </c>
      <c r="AA16486" s="34">
        <v>38</v>
      </c>
      <c r="AB16486" s="34">
        <v>16</v>
      </c>
      <c r="AC16486" s="34">
        <v>37</v>
      </c>
    </row>
    <row r="16487" spans="1:29" x14ac:dyDescent="0.2">
      <c r="A16487" s="34" t="s">
        <v>76980</v>
      </c>
      <c r="B16487" s="34">
        <v>25</v>
      </c>
      <c r="C16487" s="34">
        <v>18</v>
      </c>
      <c r="D16487" s="34">
        <v>40</v>
      </c>
      <c r="E16487" s="34">
        <v>31</v>
      </c>
      <c r="F16487" s="34">
        <v>23</v>
      </c>
      <c r="G16487" s="34">
        <v>31</v>
      </c>
      <c r="H16487" s="34">
        <v>23</v>
      </c>
      <c r="I16487" s="34">
        <v>26</v>
      </c>
      <c r="J16487" s="34">
        <v>17</v>
      </c>
      <c r="K16487" s="34">
        <v>22</v>
      </c>
      <c r="L16487" s="34">
        <v>6</v>
      </c>
      <c r="M16487" s="34">
        <v>36</v>
      </c>
      <c r="N16487" s="34">
        <v>28</v>
      </c>
      <c r="O16487" s="34">
        <v>21</v>
      </c>
      <c r="P16487" s="34">
        <v>33</v>
      </c>
      <c r="Q16487" s="34">
        <v>25</v>
      </c>
      <c r="R16487" s="34">
        <v>19</v>
      </c>
      <c r="S16487" s="34">
        <v>36</v>
      </c>
      <c r="T16487" s="34">
        <v>11</v>
      </c>
      <c r="U16487" s="34">
        <v>21</v>
      </c>
      <c r="V16487" s="34">
        <v>29</v>
      </c>
      <c r="W16487" s="34">
        <v>27</v>
      </c>
      <c r="X16487" s="34">
        <v>28</v>
      </c>
      <c r="Y16487" s="34">
        <v>20</v>
      </c>
      <c r="Z16487" s="34">
        <v>24</v>
      </c>
      <c r="AA16487" s="34">
        <v>30</v>
      </c>
      <c r="AB16487" s="34">
        <v>18</v>
      </c>
      <c r="AC16487" s="34">
        <v>59</v>
      </c>
    </row>
    <row r="16488" spans="1:29" x14ac:dyDescent="0.2">
      <c r="A16488" s="34" t="s">
        <v>76981</v>
      </c>
      <c r="B16488" s="34">
        <v>21</v>
      </c>
      <c r="C16488" s="34">
        <v>25</v>
      </c>
      <c r="D16488" s="34">
        <v>35</v>
      </c>
      <c r="E16488" s="34">
        <v>26</v>
      </c>
      <c r="F16488" s="34">
        <v>16</v>
      </c>
      <c r="G16488" s="34">
        <v>18</v>
      </c>
      <c r="H16488" s="34">
        <v>16</v>
      </c>
      <c r="I16488" s="34">
        <v>18</v>
      </c>
      <c r="J16488" s="34">
        <v>13</v>
      </c>
      <c r="K16488" s="34">
        <v>21</v>
      </c>
      <c r="L16488" s="34">
        <v>10</v>
      </c>
      <c r="M16488" s="34">
        <v>19</v>
      </c>
      <c r="N16488" s="34">
        <v>25</v>
      </c>
      <c r="O16488" s="34">
        <v>19</v>
      </c>
      <c r="P16488" s="34">
        <v>13</v>
      </c>
      <c r="Q16488" s="34">
        <v>29</v>
      </c>
      <c r="R16488" s="34">
        <v>14</v>
      </c>
      <c r="S16488" s="34">
        <v>46</v>
      </c>
      <c r="T16488" s="34">
        <v>8</v>
      </c>
      <c r="U16488" s="34">
        <v>24</v>
      </c>
      <c r="V16488" s="34">
        <v>15</v>
      </c>
      <c r="W16488" s="34">
        <v>20</v>
      </c>
      <c r="X16488" s="34">
        <v>36</v>
      </c>
      <c r="Y16488" s="34">
        <v>8</v>
      </c>
      <c r="Z16488" s="34">
        <v>25</v>
      </c>
      <c r="AA16488" s="34">
        <v>36</v>
      </c>
      <c r="AB16488" s="34">
        <v>12</v>
      </c>
      <c r="AC16488" s="34">
        <v>36</v>
      </c>
    </row>
    <row r="16489" spans="1:29" x14ac:dyDescent="0.2">
      <c r="A16489" s="34" t="s">
        <v>76982</v>
      </c>
      <c r="B16489" s="34">
        <v>12</v>
      </c>
      <c r="C16489" s="34">
        <v>42</v>
      </c>
      <c r="D16489" s="34">
        <v>29</v>
      </c>
      <c r="E16489" s="34">
        <v>32</v>
      </c>
      <c r="F16489" s="34">
        <v>12</v>
      </c>
      <c r="G16489" s="34">
        <v>7</v>
      </c>
      <c r="H16489" s="34">
        <v>11</v>
      </c>
      <c r="I16489" s="34">
        <v>34</v>
      </c>
      <c r="J16489" s="34">
        <v>10</v>
      </c>
      <c r="K16489" s="34">
        <v>29</v>
      </c>
      <c r="L16489" s="34">
        <v>5</v>
      </c>
      <c r="M16489" s="34">
        <v>18</v>
      </c>
      <c r="N16489" s="34">
        <v>17</v>
      </c>
      <c r="O16489" s="34">
        <v>22</v>
      </c>
      <c r="P16489" s="34">
        <v>6</v>
      </c>
      <c r="Q16489" s="34">
        <v>22</v>
      </c>
      <c r="R16489" s="34">
        <v>8</v>
      </c>
      <c r="S16489" s="34">
        <v>44</v>
      </c>
      <c r="T16489" s="34">
        <v>6</v>
      </c>
      <c r="U16489" s="34">
        <v>9</v>
      </c>
      <c r="V16489" s="34">
        <v>8</v>
      </c>
      <c r="W16489" s="34">
        <v>3</v>
      </c>
      <c r="X16489" s="34">
        <v>39</v>
      </c>
      <c r="Y16489" s="34">
        <v>8</v>
      </c>
      <c r="Z16489" s="34">
        <v>19</v>
      </c>
      <c r="AA16489" s="34">
        <v>26</v>
      </c>
      <c r="AB16489" s="34">
        <v>5</v>
      </c>
      <c r="AC16489" s="34">
        <v>21</v>
      </c>
    </row>
    <row r="16490" spans="1:29" x14ac:dyDescent="0.2">
      <c r="A16490" s="34" t="s">
        <v>76983</v>
      </c>
      <c r="B16490" s="34">
        <v>39</v>
      </c>
      <c r="C16490" s="34">
        <v>127</v>
      </c>
      <c r="D16490" s="34">
        <v>80</v>
      </c>
      <c r="E16490" s="34">
        <v>76</v>
      </c>
      <c r="F16490" s="34">
        <v>43</v>
      </c>
      <c r="G16490" s="34">
        <v>62</v>
      </c>
      <c r="H16490" s="34">
        <v>42</v>
      </c>
      <c r="I16490" s="34">
        <v>85</v>
      </c>
      <c r="J16490" s="34">
        <v>55</v>
      </c>
      <c r="K16490" s="34">
        <v>108</v>
      </c>
      <c r="L16490" s="34">
        <v>20</v>
      </c>
      <c r="M16490" s="34">
        <v>85</v>
      </c>
      <c r="N16490" s="34">
        <v>41</v>
      </c>
      <c r="O16490" s="34">
        <v>69</v>
      </c>
      <c r="P16490" s="34">
        <v>39</v>
      </c>
      <c r="Q16490" s="34">
        <v>99</v>
      </c>
      <c r="R16490" s="34">
        <v>46</v>
      </c>
      <c r="S16490" s="34">
        <v>98</v>
      </c>
      <c r="T16490" s="34">
        <v>36</v>
      </c>
      <c r="U16490" s="34">
        <v>66</v>
      </c>
      <c r="V16490" s="34">
        <v>47</v>
      </c>
      <c r="W16490" s="34">
        <v>62</v>
      </c>
      <c r="X16490" s="34">
        <v>64</v>
      </c>
      <c r="Y16490" s="34">
        <v>58</v>
      </c>
      <c r="Z16490" s="34">
        <v>52</v>
      </c>
      <c r="AA16490" s="34">
        <v>97</v>
      </c>
      <c r="AB16490" s="34">
        <v>21</v>
      </c>
      <c r="AC16490" s="34">
        <v>109</v>
      </c>
    </row>
    <row r="16491" spans="1:29" x14ac:dyDescent="0.2">
      <c r="A16491" s="34" t="s">
        <v>76984</v>
      </c>
      <c r="B16491" s="34">
        <v>28</v>
      </c>
      <c r="C16491" s="34">
        <v>46</v>
      </c>
      <c r="D16491" s="34">
        <v>57</v>
      </c>
      <c r="E16491" s="34">
        <v>43</v>
      </c>
      <c r="F16491" s="34">
        <v>72</v>
      </c>
      <c r="G16491" s="34">
        <v>51</v>
      </c>
      <c r="H16491" s="34">
        <v>61</v>
      </c>
      <c r="I16491" s="34">
        <v>51</v>
      </c>
      <c r="J16491" s="34">
        <v>57</v>
      </c>
      <c r="K16491" s="34">
        <v>62</v>
      </c>
      <c r="L16491" s="34">
        <v>34</v>
      </c>
      <c r="M16491" s="34">
        <v>42</v>
      </c>
      <c r="N16491" s="34">
        <v>67</v>
      </c>
      <c r="O16491" s="34">
        <v>45</v>
      </c>
      <c r="P16491" s="34">
        <v>48</v>
      </c>
      <c r="Q16491" s="34">
        <v>63</v>
      </c>
      <c r="R16491" s="34">
        <v>88</v>
      </c>
      <c r="S16491" s="34">
        <v>57</v>
      </c>
      <c r="T16491" s="34">
        <v>52</v>
      </c>
      <c r="U16491" s="34">
        <v>24</v>
      </c>
      <c r="V16491" s="34">
        <v>42</v>
      </c>
      <c r="W16491" s="34">
        <v>74</v>
      </c>
      <c r="X16491" s="34">
        <v>90</v>
      </c>
      <c r="Y16491" s="34">
        <v>67</v>
      </c>
      <c r="Z16491" s="34">
        <v>49</v>
      </c>
      <c r="AA16491" s="34">
        <v>67</v>
      </c>
      <c r="AB16491" s="34">
        <v>56</v>
      </c>
      <c r="AC16491" s="34">
        <v>70</v>
      </c>
    </row>
    <row r="16492" spans="1:29" x14ac:dyDescent="0.2">
      <c r="A16492" s="34" t="s">
        <v>76985</v>
      </c>
      <c r="B16492" s="34">
        <v>15</v>
      </c>
      <c r="C16492" s="34">
        <v>36</v>
      </c>
      <c r="D16492" s="34">
        <v>53</v>
      </c>
      <c r="E16492" s="34">
        <v>24</v>
      </c>
      <c r="F16492" s="34">
        <v>35</v>
      </c>
      <c r="G16492" s="34">
        <v>34</v>
      </c>
      <c r="H16492" s="34">
        <v>24</v>
      </c>
      <c r="I16492" s="34">
        <v>26</v>
      </c>
      <c r="J16492" s="34">
        <v>29</v>
      </c>
      <c r="K16492" s="34">
        <v>41</v>
      </c>
      <c r="L16492" s="34">
        <v>14</v>
      </c>
      <c r="M16492" s="34">
        <v>37</v>
      </c>
      <c r="N16492" s="34">
        <v>23</v>
      </c>
      <c r="O16492" s="34">
        <v>26</v>
      </c>
      <c r="P16492" s="34">
        <v>28</v>
      </c>
      <c r="Q16492" s="34">
        <v>40</v>
      </c>
      <c r="R16492" s="34">
        <v>32</v>
      </c>
      <c r="S16492" s="34">
        <v>46</v>
      </c>
      <c r="T16492" s="34">
        <v>14</v>
      </c>
      <c r="U16492" s="34">
        <v>25</v>
      </c>
      <c r="V16492" s="34">
        <v>44</v>
      </c>
      <c r="W16492" s="34">
        <v>20</v>
      </c>
      <c r="X16492" s="34">
        <v>49</v>
      </c>
      <c r="Y16492" s="34">
        <v>20</v>
      </c>
      <c r="Z16492" s="34">
        <v>38</v>
      </c>
      <c r="AA16492" s="34">
        <v>34</v>
      </c>
      <c r="AB16492" s="34">
        <v>27</v>
      </c>
      <c r="AC16492" s="34">
        <v>37</v>
      </c>
    </row>
    <row r="16493" spans="1:29" x14ac:dyDescent="0.2">
      <c r="A16493" s="34" t="s">
        <v>76986</v>
      </c>
      <c r="B16493" s="34">
        <v>40</v>
      </c>
      <c r="C16493" s="34">
        <v>54</v>
      </c>
      <c r="D16493" s="34">
        <v>85</v>
      </c>
      <c r="E16493" s="34">
        <v>43</v>
      </c>
      <c r="F16493" s="34">
        <v>58</v>
      </c>
      <c r="G16493" s="34">
        <v>48</v>
      </c>
      <c r="H16493" s="34">
        <v>46</v>
      </c>
      <c r="I16493" s="34">
        <v>41</v>
      </c>
      <c r="J16493" s="34">
        <v>42</v>
      </c>
      <c r="K16493" s="34">
        <v>35</v>
      </c>
      <c r="L16493" s="34">
        <v>20</v>
      </c>
      <c r="M16493" s="34">
        <v>26</v>
      </c>
      <c r="N16493" s="34">
        <v>48</v>
      </c>
      <c r="O16493" s="34">
        <v>16</v>
      </c>
      <c r="P16493" s="34">
        <v>36</v>
      </c>
      <c r="Q16493" s="34">
        <v>36</v>
      </c>
      <c r="R16493" s="34">
        <v>39</v>
      </c>
      <c r="S16493" s="34">
        <v>64</v>
      </c>
      <c r="T16493" s="34">
        <v>32</v>
      </c>
      <c r="U16493" s="34">
        <v>29</v>
      </c>
      <c r="V16493" s="34">
        <v>45</v>
      </c>
      <c r="W16493" s="34">
        <v>38</v>
      </c>
      <c r="X16493" s="34">
        <v>73</v>
      </c>
      <c r="Y16493" s="34">
        <v>19</v>
      </c>
      <c r="Z16493" s="34">
        <v>47</v>
      </c>
      <c r="AA16493" s="34">
        <v>34</v>
      </c>
      <c r="AB16493" s="34">
        <v>28</v>
      </c>
      <c r="AC16493" s="34">
        <v>54</v>
      </c>
    </row>
    <row r="16494" spans="1:29" x14ac:dyDescent="0.2">
      <c r="A16494" s="34" t="s">
        <v>76987</v>
      </c>
      <c r="B16494" s="34">
        <v>9</v>
      </c>
      <c r="C16494" s="34">
        <v>14</v>
      </c>
      <c r="D16494" s="34">
        <v>24</v>
      </c>
      <c r="E16494" s="34">
        <v>12</v>
      </c>
      <c r="F16494" s="34">
        <v>11</v>
      </c>
      <c r="G16494" s="34">
        <v>13</v>
      </c>
      <c r="H16494" s="34">
        <v>4</v>
      </c>
      <c r="I16494" s="34">
        <v>5</v>
      </c>
      <c r="J16494" s="34">
        <v>12</v>
      </c>
      <c r="K16494" s="34">
        <v>6</v>
      </c>
      <c r="L16494" s="34">
        <v>3</v>
      </c>
      <c r="M16494" s="34">
        <v>13</v>
      </c>
      <c r="N16494" s="34">
        <v>9</v>
      </c>
      <c r="O16494" s="34">
        <v>12</v>
      </c>
      <c r="P16494" s="34">
        <v>8</v>
      </c>
      <c r="Q16494" s="34">
        <v>14</v>
      </c>
      <c r="R16494" s="34">
        <v>17</v>
      </c>
      <c r="S16494" s="34">
        <v>9</v>
      </c>
      <c r="T16494" s="34">
        <v>11</v>
      </c>
      <c r="U16494" s="34">
        <v>9</v>
      </c>
      <c r="V16494" s="34">
        <v>10</v>
      </c>
      <c r="W16494" s="34">
        <v>6</v>
      </c>
      <c r="X16494" s="34">
        <v>9</v>
      </c>
      <c r="Y16494" s="34">
        <v>5</v>
      </c>
      <c r="Z16494" s="34">
        <v>10</v>
      </c>
      <c r="AA16494" s="34">
        <v>15</v>
      </c>
      <c r="AB16494" s="34">
        <v>6</v>
      </c>
      <c r="AC16494" s="34">
        <v>17</v>
      </c>
    </row>
    <row r="16495" spans="1:29" x14ac:dyDescent="0.2">
      <c r="A16495" s="34" t="s">
        <v>76988</v>
      </c>
      <c r="B16495" s="34">
        <v>270</v>
      </c>
      <c r="C16495" s="34">
        <v>149</v>
      </c>
      <c r="D16495" s="34">
        <v>262</v>
      </c>
      <c r="E16495" s="34">
        <v>194</v>
      </c>
      <c r="F16495" s="34">
        <v>293</v>
      </c>
      <c r="G16495" s="34">
        <v>129</v>
      </c>
      <c r="H16495" s="34">
        <v>201</v>
      </c>
      <c r="I16495" s="34">
        <v>156</v>
      </c>
      <c r="J16495" s="34">
        <v>220</v>
      </c>
      <c r="K16495" s="34">
        <v>147</v>
      </c>
      <c r="L16495" s="34">
        <v>311</v>
      </c>
      <c r="M16495" s="34">
        <v>121</v>
      </c>
      <c r="N16495" s="34">
        <v>195</v>
      </c>
      <c r="O16495" s="34">
        <v>147</v>
      </c>
      <c r="P16495" s="34">
        <v>211</v>
      </c>
      <c r="Q16495" s="34">
        <v>217</v>
      </c>
      <c r="R16495" s="34">
        <v>358</v>
      </c>
      <c r="S16495" s="34">
        <v>163</v>
      </c>
      <c r="T16495" s="34">
        <v>401</v>
      </c>
      <c r="U16495" s="34">
        <v>170</v>
      </c>
      <c r="V16495" s="34">
        <v>323</v>
      </c>
      <c r="W16495" s="34">
        <v>241</v>
      </c>
      <c r="X16495" s="34">
        <v>299</v>
      </c>
      <c r="Y16495" s="34">
        <v>218</v>
      </c>
      <c r="Z16495" s="34">
        <v>290</v>
      </c>
      <c r="AA16495" s="34">
        <v>174</v>
      </c>
      <c r="AB16495" s="34">
        <v>341</v>
      </c>
      <c r="AC16495" s="34">
        <v>284</v>
      </c>
    </row>
    <row r="16496" spans="1:29" x14ac:dyDescent="0.2">
      <c r="A16496" s="34" t="s">
        <v>76989</v>
      </c>
      <c r="B16496" s="34">
        <v>24</v>
      </c>
      <c r="C16496" s="34">
        <v>18</v>
      </c>
      <c r="D16496" s="34">
        <v>26</v>
      </c>
      <c r="E16496" s="34">
        <v>28</v>
      </c>
      <c r="F16496" s="34">
        <v>28</v>
      </c>
      <c r="G16496" s="34">
        <v>27</v>
      </c>
      <c r="H16496" s="34">
        <v>21</v>
      </c>
      <c r="I16496" s="34">
        <v>7</v>
      </c>
      <c r="J16496" s="34">
        <v>7</v>
      </c>
      <c r="K16496" s="34">
        <v>21</v>
      </c>
      <c r="L16496" s="34">
        <v>4</v>
      </c>
      <c r="M16496" s="34">
        <v>18</v>
      </c>
      <c r="N16496" s="34">
        <v>12</v>
      </c>
      <c r="O16496" s="34">
        <v>24</v>
      </c>
      <c r="P16496" s="34">
        <v>15</v>
      </c>
      <c r="Q16496" s="34">
        <v>15</v>
      </c>
      <c r="R16496" s="34">
        <v>10</v>
      </c>
      <c r="S16496" s="34">
        <v>19</v>
      </c>
      <c r="T16496" s="34">
        <v>7</v>
      </c>
      <c r="U16496" s="34">
        <v>8</v>
      </c>
      <c r="V16496" s="34">
        <v>23</v>
      </c>
      <c r="W16496" s="34">
        <v>18</v>
      </c>
      <c r="X16496" s="34">
        <v>27</v>
      </c>
      <c r="Y16496" s="34">
        <v>11</v>
      </c>
      <c r="Z16496" s="34">
        <v>31</v>
      </c>
      <c r="AA16496" s="34">
        <v>26</v>
      </c>
      <c r="AB16496" s="34">
        <v>9</v>
      </c>
      <c r="AC16496" s="34">
        <v>22</v>
      </c>
    </row>
    <row r="16497" spans="1:29" x14ac:dyDescent="0.2">
      <c r="A16497" s="34" t="s">
        <v>76990</v>
      </c>
      <c r="B16497" s="34">
        <v>29</v>
      </c>
      <c r="C16497" s="34">
        <v>80</v>
      </c>
      <c r="D16497" s="34">
        <v>30</v>
      </c>
      <c r="E16497" s="34">
        <v>103</v>
      </c>
      <c r="F16497" s="34">
        <v>21</v>
      </c>
      <c r="G16497" s="34">
        <v>79</v>
      </c>
      <c r="H16497" s="34">
        <v>16</v>
      </c>
      <c r="I16497" s="34">
        <v>77</v>
      </c>
      <c r="J16497" s="34">
        <v>20</v>
      </c>
      <c r="K16497" s="34">
        <v>86</v>
      </c>
      <c r="L16497" s="34">
        <v>5</v>
      </c>
      <c r="M16497" s="34">
        <v>61</v>
      </c>
      <c r="N16497" s="34">
        <v>20</v>
      </c>
      <c r="O16497" s="34">
        <v>84</v>
      </c>
      <c r="P16497" s="34">
        <v>15</v>
      </c>
      <c r="Q16497" s="34">
        <v>65</v>
      </c>
      <c r="R16497" s="34">
        <v>17</v>
      </c>
      <c r="S16497" s="34">
        <v>91</v>
      </c>
      <c r="T16497" s="34">
        <v>4</v>
      </c>
      <c r="U16497" s="34">
        <v>39</v>
      </c>
      <c r="V16497" s="34">
        <v>29</v>
      </c>
      <c r="W16497" s="34">
        <v>71</v>
      </c>
      <c r="X16497" s="34">
        <v>40</v>
      </c>
      <c r="Y16497" s="34">
        <v>43</v>
      </c>
      <c r="Z16497" s="34">
        <v>39</v>
      </c>
      <c r="AA16497" s="34">
        <v>89</v>
      </c>
      <c r="AB16497" s="34">
        <v>14</v>
      </c>
      <c r="AC16497" s="34">
        <v>110</v>
      </c>
    </row>
    <row r="16498" spans="1:29" x14ac:dyDescent="0.2">
      <c r="A16498" s="34" t="s">
        <v>76991</v>
      </c>
      <c r="B16498" s="34">
        <v>26</v>
      </c>
      <c r="C16498" s="34">
        <v>29</v>
      </c>
      <c r="D16498" s="34">
        <v>28</v>
      </c>
      <c r="E16498" s="34">
        <v>24</v>
      </c>
      <c r="F16498" s="34">
        <v>27</v>
      </c>
      <c r="G16498" s="34">
        <v>33</v>
      </c>
      <c r="H16498" s="34">
        <v>10</v>
      </c>
      <c r="I16498" s="34">
        <v>40</v>
      </c>
      <c r="J16498" s="34">
        <v>13</v>
      </c>
      <c r="K16498" s="34">
        <v>32</v>
      </c>
      <c r="L16498" s="34">
        <v>16</v>
      </c>
      <c r="M16498" s="34">
        <v>32</v>
      </c>
      <c r="N16498" s="34">
        <v>21</v>
      </c>
      <c r="O16498" s="34">
        <v>33</v>
      </c>
      <c r="P16498" s="34">
        <v>19</v>
      </c>
      <c r="Q16498" s="34">
        <v>48</v>
      </c>
      <c r="R16498" s="34">
        <v>23</v>
      </c>
      <c r="S16498" s="34">
        <v>51</v>
      </c>
      <c r="T16498" s="34">
        <v>15</v>
      </c>
      <c r="U16498" s="34">
        <v>31</v>
      </c>
      <c r="V16498" s="34">
        <v>22</v>
      </c>
      <c r="W16498" s="34">
        <v>44</v>
      </c>
      <c r="X16498" s="34">
        <v>15</v>
      </c>
      <c r="Y16498" s="34">
        <v>29</v>
      </c>
      <c r="Z16498" s="34">
        <v>37</v>
      </c>
      <c r="AA16498" s="34">
        <v>54</v>
      </c>
      <c r="AB16498" s="34">
        <v>15</v>
      </c>
      <c r="AC16498" s="34">
        <v>48</v>
      </c>
    </row>
    <row r="16499" spans="1:29" x14ac:dyDescent="0.2">
      <c r="A16499" s="34" t="s">
        <v>76992</v>
      </c>
      <c r="B16499" s="34">
        <v>19</v>
      </c>
      <c r="C16499" s="34">
        <v>15</v>
      </c>
      <c r="D16499" s="34">
        <v>10</v>
      </c>
      <c r="E16499" s="34">
        <v>10</v>
      </c>
      <c r="F16499" s="34">
        <v>7</v>
      </c>
      <c r="G16499" s="34">
        <v>13</v>
      </c>
      <c r="H16499" s="34">
        <v>3</v>
      </c>
      <c r="I16499" s="34">
        <v>17</v>
      </c>
      <c r="J16499" s="34">
        <v>8</v>
      </c>
      <c r="K16499" s="34">
        <v>14</v>
      </c>
      <c r="L16499" s="34">
        <v>1</v>
      </c>
      <c r="M16499" s="34">
        <v>21</v>
      </c>
      <c r="N16499" s="34">
        <v>9</v>
      </c>
      <c r="O16499" s="34">
        <v>10</v>
      </c>
      <c r="P16499" s="34">
        <v>5</v>
      </c>
      <c r="Q16499" s="34">
        <v>9</v>
      </c>
      <c r="R16499" s="34">
        <v>5</v>
      </c>
      <c r="S16499" s="34">
        <v>17</v>
      </c>
      <c r="T16499" s="34">
        <v>6</v>
      </c>
      <c r="U16499" s="34">
        <v>9</v>
      </c>
      <c r="V16499" s="34">
        <v>5</v>
      </c>
      <c r="W16499" s="34">
        <v>3</v>
      </c>
      <c r="X16499" s="34">
        <v>14</v>
      </c>
      <c r="Y16499" s="34">
        <v>2</v>
      </c>
      <c r="Z16499" s="34">
        <v>4</v>
      </c>
      <c r="AA16499" s="34">
        <v>7</v>
      </c>
      <c r="AB16499" s="34">
        <v>7</v>
      </c>
      <c r="AC16499" s="34">
        <v>24</v>
      </c>
    </row>
    <row r="16500" spans="1:29" x14ac:dyDescent="0.2">
      <c r="A16500" s="34" t="s">
        <v>76993</v>
      </c>
      <c r="B16500" s="34">
        <v>31</v>
      </c>
      <c r="C16500" s="34">
        <v>87</v>
      </c>
      <c r="D16500" s="34">
        <v>84</v>
      </c>
      <c r="E16500" s="34">
        <v>120</v>
      </c>
      <c r="F16500" s="34">
        <v>52</v>
      </c>
      <c r="G16500" s="34">
        <v>99</v>
      </c>
      <c r="H16500" s="34">
        <v>38</v>
      </c>
      <c r="I16500" s="34">
        <v>72</v>
      </c>
      <c r="J16500" s="34">
        <v>37</v>
      </c>
      <c r="K16500" s="34">
        <v>94</v>
      </c>
      <c r="L16500" s="34">
        <v>10</v>
      </c>
      <c r="M16500" s="34">
        <v>67</v>
      </c>
      <c r="N16500" s="34">
        <v>36</v>
      </c>
      <c r="O16500" s="34">
        <v>60</v>
      </c>
      <c r="P16500" s="34">
        <v>42</v>
      </c>
      <c r="Q16500" s="34">
        <v>60</v>
      </c>
      <c r="R16500" s="34">
        <v>36</v>
      </c>
      <c r="S16500" s="34">
        <v>124</v>
      </c>
      <c r="T16500" s="34">
        <v>19</v>
      </c>
      <c r="U16500" s="34">
        <v>56</v>
      </c>
      <c r="V16500" s="34">
        <v>44</v>
      </c>
      <c r="W16500" s="34">
        <v>50</v>
      </c>
      <c r="X16500" s="34">
        <v>69</v>
      </c>
      <c r="Y16500" s="34">
        <v>47</v>
      </c>
      <c r="Z16500" s="34">
        <v>69</v>
      </c>
      <c r="AA16500" s="34">
        <v>83</v>
      </c>
      <c r="AB16500" s="34">
        <v>37</v>
      </c>
      <c r="AC16500" s="34">
        <v>114</v>
      </c>
    </row>
    <row r="16501" spans="1:29" x14ac:dyDescent="0.2">
      <c r="A16501" s="34" t="s">
        <v>76994</v>
      </c>
      <c r="B16501" s="34">
        <v>13</v>
      </c>
      <c r="C16501" s="34">
        <v>17</v>
      </c>
      <c r="D16501" s="34">
        <v>7</v>
      </c>
      <c r="E16501" s="34">
        <v>16</v>
      </c>
      <c r="F16501" s="34">
        <v>5</v>
      </c>
      <c r="G16501" s="34">
        <v>8</v>
      </c>
      <c r="H16501" s="34">
        <v>7</v>
      </c>
      <c r="I16501" s="34">
        <v>22</v>
      </c>
      <c r="J16501" s="34">
        <v>11</v>
      </c>
      <c r="K16501" s="34">
        <v>26</v>
      </c>
      <c r="L16501" s="34">
        <v>6</v>
      </c>
      <c r="M16501" s="34">
        <v>19</v>
      </c>
      <c r="N16501" s="34">
        <v>1</v>
      </c>
      <c r="O16501" s="34">
        <v>17</v>
      </c>
      <c r="P16501" s="34">
        <v>11</v>
      </c>
      <c r="Q16501" s="34">
        <v>14</v>
      </c>
      <c r="R16501" s="34">
        <v>5</v>
      </c>
      <c r="S16501" s="34">
        <v>14</v>
      </c>
      <c r="T16501" s="34">
        <v>7</v>
      </c>
      <c r="U16501" s="34">
        <v>6</v>
      </c>
      <c r="V16501" s="34">
        <v>0</v>
      </c>
      <c r="W16501" s="34">
        <v>13</v>
      </c>
      <c r="X16501" s="34">
        <v>3</v>
      </c>
      <c r="Y16501" s="34">
        <v>3</v>
      </c>
      <c r="Z16501" s="34">
        <v>9</v>
      </c>
      <c r="AA16501" s="34">
        <v>19</v>
      </c>
      <c r="AB16501" s="34">
        <v>3</v>
      </c>
      <c r="AC16501" s="34">
        <v>9</v>
      </c>
    </row>
    <row r="16502" spans="1:29" x14ac:dyDescent="0.2">
      <c r="A16502" s="34" t="s">
        <v>76995</v>
      </c>
      <c r="B16502" s="34">
        <v>29</v>
      </c>
      <c r="C16502" s="34">
        <v>12</v>
      </c>
      <c r="D16502" s="34">
        <v>17</v>
      </c>
      <c r="E16502" s="34">
        <v>7</v>
      </c>
      <c r="F16502" s="34">
        <v>8</v>
      </c>
      <c r="G16502" s="34">
        <v>11</v>
      </c>
      <c r="H16502" s="34">
        <v>4</v>
      </c>
      <c r="I16502" s="34">
        <v>7</v>
      </c>
      <c r="J16502" s="34">
        <v>9</v>
      </c>
      <c r="K16502" s="34">
        <v>10</v>
      </c>
      <c r="L16502" s="34">
        <v>8</v>
      </c>
      <c r="M16502" s="34">
        <v>3</v>
      </c>
      <c r="N16502" s="34">
        <v>5</v>
      </c>
      <c r="O16502" s="34">
        <v>3</v>
      </c>
      <c r="P16502" s="34">
        <v>4</v>
      </c>
      <c r="Q16502" s="34">
        <v>12</v>
      </c>
      <c r="R16502" s="34">
        <v>8</v>
      </c>
      <c r="S16502" s="34">
        <v>17</v>
      </c>
      <c r="T16502" s="34">
        <v>5</v>
      </c>
      <c r="U16502" s="34">
        <v>14</v>
      </c>
      <c r="V16502" s="34">
        <v>9</v>
      </c>
      <c r="W16502" s="34">
        <v>9</v>
      </c>
      <c r="X16502" s="34">
        <v>10</v>
      </c>
      <c r="Y16502" s="34">
        <v>3</v>
      </c>
      <c r="Z16502" s="34">
        <v>8</v>
      </c>
      <c r="AA16502" s="34">
        <v>8</v>
      </c>
      <c r="AB16502" s="34">
        <v>9</v>
      </c>
      <c r="AC16502" s="34">
        <v>18</v>
      </c>
    </row>
    <row r="16503" spans="1:29" x14ac:dyDescent="0.2">
      <c r="A16503" s="34" t="s">
        <v>76996</v>
      </c>
      <c r="B16503" s="34">
        <v>37</v>
      </c>
      <c r="C16503" s="34">
        <v>43</v>
      </c>
      <c r="D16503" s="34">
        <v>52</v>
      </c>
      <c r="E16503" s="34">
        <v>47</v>
      </c>
      <c r="F16503" s="34">
        <v>49</v>
      </c>
      <c r="G16503" s="34">
        <v>31</v>
      </c>
      <c r="H16503" s="34">
        <v>21</v>
      </c>
      <c r="I16503" s="34">
        <v>29</v>
      </c>
      <c r="J16503" s="34">
        <v>9</v>
      </c>
      <c r="K16503" s="34">
        <v>41</v>
      </c>
      <c r="L16503" s="34">
        <v>13</v>
      </c>
      <c r="M16503" s="34">
        <v>52</v>
      </c>
      <c r="N16503" s="34">
        <v>27</v>
      </c>
      <c r="O16503" s="34">
        <v>19</v>
      </c>
      <c r="P16503" s="34">
        <v>21</v>
      </c>
      <c r="Q16503" s="34">
        <v>30</v>
      </c>
      <c r="R16503" s="34">
        <v>31</v>
      </c>
      <c r="S16503" s="34">
        <v>33</v>
      </c>
      <c r="T16503" s="34">
        <v>6</v>
      </c>
      <c r="U16503" s="34">
        <v>24</v>
      </c>
      <c r="V16503" s="34">
        <v>38</v>
      </c>
      <c r="W16503" s="34">
        <v>38</v>
      </c>
      <c r="X16503" s="34">
        <v>35</v>
      </c>
      <c r="Y16503" s="34">
        <v>22</v>
      </c>
      <c r="Z16503" s="34">
        <v>46</v>
      </c>
      <c r="AA16503" s="34">
        <v>37</v>
      </c>
      <c r="AB16503" s="34">
        <v>20</v>
      </c>
      <c r="AC16503" s="34">
        <v>52</v>
      </c>
    </row>
    <row r="16504" spans="1:29" x14ac:dyDescent="0.2">
      <c r="A16504" s="34" t="s">
        <v>76997</v>
      </c>
      <c r="B16504" s="34">
        <v>23</v>
      </c>
      <c r="C16504" s="34">
        <v>71</v>
      </c>
      <c r="D16504" s="34">
        <v>109</v>
      </c>
      <c r="E16504" s="34">
        <v>71</v>
      </c>
      <c r="F16504" s="34">
        <v>93</v>
      </c>
      <c r="G16504" s="34">
        <v>75</v>
      </c>
      <c r="H16504" s="34">
        <v>73</v>
      </c>
      <c r="I16504" s="34">
        <v>53</v>
      </c>
      <c r="J16504" s="34">
        <v>54</v>
      </c>
      <c r="K16504" s="34">
        <v>58</v>
      </c>
      <c r="L16504" s="34">
        <v>23</v>
      </c>
      <c r="M16504" s="34">
        <v>59</v>
      </c>
      <c r="N16504" s="34">
        <v>76</v>
      </c>
      <c r="O16504" s="34">
        <v>43</v>
      </c>
      <c r="P16504" s="34">
        <v>49</v>
      </c>
      <c r="Q16504" s="34">
        <v>73</v>
      </c>
      <c r="R16504" s="34">
        <v>73</v>
      </c>
      <c r="S16504" s="34">
        <v>85</v>
      </c>
      <c r="T16504" s="34">
        <v>24</v>
      </c>
      <c r="U16504" s="34">
        <v>40</v>
      </c>
      <c r="V16504" s="34">
        <v>76</v>
      </c>
      <c r="W16504" s="34">
        <v>33</v>
      </c>
      <c r="X16504" s="34">
        <v>109</v>
      </c>
      <c r="Y16504" s="34">
        <v>26</v>
      </c>
      <c r="Z16504" s="34">
        <v>118</v>
      </c>
      <c r="AA16504" s="34">
        <v>106</v>
      </c>
      <c r="AB16504" s="34">
        <v>52</v>
      </c>
      <c r="AC16504" s="34">
        <v>86</v>
      </c>
    </row>
    <row r="16505" spans="1:29" x14ac:dyDescent="0.2">
      <c r="A16505" s="34" t="s">
        <v>76998</v>
      </c>
      <c r="B16505" s="34">
        <v>18</v>
      </c>
      <c r="C16505" s="34">
        <v>23</v>
      </c>
      <c r="D16505" s="34">
        <v>22</v>
      </c>
      <c r="E16505" s="34">
        <v>9</v>
      </c>
      <c r="F16505" s="34">
        <v>23</v>
      </c>
      <c r="G16505" s="34">
        <v>19</v>
      </c>
      <c r="H16505" s="34">
        <v>30</v>
      </c>
      <c r="I16505" s="34">
        <v>9</v>
      </c>
      <c r="J16505" s="34">
        <v>10</v>
      </c>
      <c r="K16505" s="34">
        <v>13</v>
      </c>
      <c r="L16505" s="34">
        <v>13</v>
      </c>
      <c r="M16505" s="34">
        <v>14</v>
      </c>
      <c r="N16505" s="34">
        <v>23</v>
      </c>
      <c r="O16505" s="34">
        <v>10</v>
      </c>
      <c r="P16505" s="34">
        <v>14</v>
      </c>
      <c r="Q16505" s="34">
        <v>19</v>
      </c>
      <c r="R16505" s="34">
        <v>19</v>
      </c>
      <c r="S16505" s="34">
        <v>29</v>
      </c>
      <c r="T16505" s="34">
        <v>9</v>
      </c>
      <c r="U16505" s="34">
        <v>12</v>
      </c>
      <c r="V16505" s="34">
        <v>14</v>
      </c>
      <c r="W16505" s="34">
        <v>13</v>
      </c>
      <c r="X16505" s="34">
        <v>30</v>
      </c>
      <c r="Y16505" s="34">
        <v>0</v>
      </c>
      <c r="Z16505" s="34">
        <v>25</v>
      </c>
      <c r="AA16505" s="34">
        <v>19</v>
      </c>
      <c r="AB16505" s="34">
        <v>6</v>
      </c>
      <c r="AC16505" s="34">
        <v>35</v>
      </c>
    </row>
    <row r="16506" spans="1:29" x14ac:dyDescent="0.2">
      <c r="A16506" s="34" t="s">
        <v>76999</v>
      </c>
      <c r="B16506" s="34">
        <v>20</v>
      </c>
      <c r="C16506" s="34">
        <v>8</v>
      </c>
      <c r="D16506" s="34">
        <v>7</v>
      </c>
      <c r="E16506" s="34">
        <v>11</v>
      </c>
      <c r="F16506" s="34">
        <v>11</v>
      </c>
      <c r="G16506" s="34">
        <v>8</v>
      </c>
      <c r="H16506" s="34">
        <v>9</v>
      </c>
      <c r="I16506" s="34">
        <v>6</v>
      </c>
      <c r="J16506" s="34">
        <v>10</v>
      </c>
      <c r="K16506" s="34">
        <v>12</v>
      </c>
      <c r="L16506" s="34">
        <v>7</v>
      </c>
      <c r="M16506" s="34">
        <v>4</v>
      </c>
      <c r="N16506" s="34">
        <v>5</v>
      </c>
      <c r="O16506" s="34">
        <v>13</v>
      </c>
      <c r="P16506" s="34">
        <v>5</v>
      </c>
      <c r="Q16506" s="34">
        <v>14</v>
      </c>
      <c r="R16506" s="34">
        <v>9</v>
      </c>
      <c r="S16506" s="34">
        <v>7</v>
      </c>
      <c r="T16506" s="34">
        <v>4</v>
      </c>
      <c r="U16506" s="34">
        <v>5</v>
      </c>
      <c r="V16506" s="34">
        <v>7</v>
      </c>
      <c r="W16506" s="34">
        <v>10</v>
      </c>
      <c r="X16506" s="34">
        <v>11</v>
      </c>
      <c r="Y16506" s="34">
        <v>4</v>
      </c>
      <c r="Z16506" s="34">
        <v>11</v>
      </c>
      <c r="AA16506" s="34">
        <v>13</v>
      </c>
      <c r="AB16506" s="34">
        <v>3</v>
      </c>
      <c r="AC16506" s="34">
        <v>8</v>
      </c>
    </row>
    <row r="16507" spans="1:29" x14ac:dyDescent="0.2">
      <c r="A16507" s="34" t="s">
        <v>77000</v>
      </c>
      <c r="B16507" s="34">
        <v>25</v>
      </c>
      <c r="C16507" s="34">
        <v>19</v>
      </c>
      <c r="D16507" s="34">
        <v>50</v>
      </c>
      <c r="E16507" s="34">
        <v>24</v>
      </c>
      <c r="F16507" s="34">
        <v>29</v>
      </c>
      <c r="G16507" s="34">
        <v>20</v>
      </c>
      <c r="H16507" s="34">
        <v>22</v>
      </c>
      <c r="I16507" s="34">
        <v>31</v>
      </c>
      <c r="J16507" s="34">
        <v>17</v>
      </c>
      <c r="K16507" s="34">
        <v>27</v>
      </c>
      <c r="L16507" s="34">
        <v>20</v>
      </c>
      <c r="M16507" s="34">
        <v>22</v>
      </c>
      <c r="N16507" s="34">
        <v>25</v>
      </c>
      <c r="O16507" s="34">
        <v>24</v>
      </c>
      <c r="P16507" s="34">
        <v>24</v>
      </c>
      <c r="Q16507" s="34">
        <v>20</v>
      </c>
      <c r="R16507" s="34">
        <v>29</v>
      </c>
      <c r="S16507" s="34">
        <v>30</v>
      </c>
      <c r="T16507" s="34">
        <v>20</v>
      </c>
      <c r="U16507" s="34">
        <v>15</v>
      </c>
      <c r="V16507" s="34">
        <v>39</v>
      </c>
      <c r="W16507" s="34">
        <v>16</v>
      </c>
      <c r="X16507" s="34">
        <v>19</v>
      </c>
      <c r="Y16507" s="34">
        <v>8</v>
      </c>
      <c r="Z16507" s="34">
        <v>23</v>
      </c>
      <c r="AA16507" s="34">
        <v>31</v>
      </c>
      <c r="AB16507" s="34">
        <v>15</v>
      </c>
      <c r="AC16507" s="34">
        <v>38</v>
      </c>
    </row>
    <row r="16508" spans="1:29" x14ac:dyDescent="0.2">
      <c r="A16508" s="34" t="s">
        <v>77001</v>
      </c>
      <c r="B16508" s="34">
        <v>23</v>
      </c>
      <c r="C16508" s="34">
        <v>44</v>
      </c>
      <c r="D16508" s="34">
        <v>64</v>
      </c>
      <c r="E16508" s="34">
        <v>54</v>
      </c>
      <c r="F16508" s="34">
        <v>38</v>
      </c>
      <c r="G16508" s="34">
        <v>48</v>
      </c>
      <c r="H16508" s="34">
        <v>33</v>
      </c>
      <c r="I16508" s="34">
        <v>27</v>
      </c>
      <c r="J16508" s="34">
        <v>38</v>
      </c>
      <c r="K16508" s="34">
        <v>39</v>
      </c>
      <c r="L16508" s="34">
        <v>19</v>
      </c>
      <c r="M16508" s="34">
        <v>35</v>
      </c>
      <c r="N16508" s="34">
        <v>36</v>
      </c>
      <c r="O16508" s="34">
        <v>30</v>
      </c>
      <c r="P16508" s="34">
        <v>16</v>
      </c>
      <c r="Q16508" s="34">
        <v>30</v>
      </c>
      <c r="R16508" s="34">
        <v>34</v>
      </c>
      <c r="S16508" s="34">
        <v>56</v>
      </c>
      <c r="T16508" s="34">
        <v>39</v>
      </c>
      <c r="U16508" s="34">
        <v>16</v>
      </c>
      <c r="V16508" s="34">
        <v>27</v>
      </c>
      <c r="W16508" s="34">
        <v>29</v>
      </c>
      <c r="X16508" s="34">
        <v>65</v>
      </c>
      <c r="Y16508" s="34">
        <v>32</v>
      </c>
      <c r="Z16508" s="34">
        <v>49</v>
      </c>
      <c r="AA16508" s="34">
        <v>50</v>
      </c>
      <c r="AB16508" s="34">
        <v>36</v>
      </c>
      <c r="AC16508" s="34">
        <v>44</v>
      </c>
    </row>
    <row r="16509" spans="1:29" x14ac:dyDescent="0.2">
      <c r="A16509" s="34" t="s">
        <v>77002</v>
      </c>
      <c r="B16509" s="34">
        <v>41</v>
      </c>
      <c r="C16509" s="34">
        <v>28</v>
      </c>
      <c r="D16509" s="34">
        <v>47</v>
      </c>
      <c r="E16509" s="34">
        <v>44</v>
      </c>
      <c r="F16509" s="34">
        <v>59</v>
      </c>
      <c r="G16509" s="34">
        <v>23</v>
      </c>
      <c r="H16509" s="34">
        <v>56</v>
      </c>
      <c r="I16509" s="34">
        <v>61</v>
      </c>
      <c r="J16509" s="34">
        <v>54</v>
      </c>
      <c r="K16509" s="34">
        <v>49</v>
      </c>
      <c r="L16509" s="34">
        <v>27</v>
      </c>
      <c r="M16509" s="34">
        <v>27</v>
      </c>
      <c r="N16509" s="34">
        <v>34</v>
      </c>
      <c r="O16509" s="34">
        <v>59</v>
      </c>
      <c r="P16509" s="34">
        <v>62</v>
      </c>
      <c r="Q16509" s="34">
        <v>61</v>
      </c>
      <c r="R16509" s="34">
        <v>74</v>
      </c>
      <c r="S16509" s="34">
        <v>63</v>
      </c>
      <c r="T16509" s="34">
        <v>35</v>
      </c>
      <c r="U16509" s="34">
        <v>44</v>
      </c>
      <c r="V16509" s="34">
        <v>54</v>
      </c>
      <c r="W16509" s="34">
        <v>44</v>
      </c>
      <c r="X16509" s="34">
        <v>82</v>
      </c>
      <c r="Y16509" s="34">
        <v>14</v>
      </c>
      <c r="Z16509" s="34">
        <v>60</v>
      </c>
      <c r="AA16509" s="34">
        <v>50</v>
      </c>
      <c r="AB16509" s="34">
        <v>46</v>
      </c>
      <c r="AC16509" s="34">
        <v>82</v>
      </c>
    </row>
    <row r="16510" spans="1:29" x14ac:dyDescent="0.2">
      <c r="A16510" s="34" t="s">
        <v>77003</v>
      </c>
      <c r="B16510" s="34">
        <v>21</v>
      </c>
      <c r="C16510" s="34">
        <v>46</v>
      </c>
      <c r="D16510" s="34">
        <v>39</v>
      </c>
      <c r="E16510" s="34">
        <v>57</v>
      </c>
      <c r="F16510" s="34">
        <v>18</v>
      </c>
      <c r="G16510" s="34">
        <v>48</v>
      </c>
      <c r="H16510" s="34">
        <v>26</v>
      </c>
      <c r="I16510" s="34">
        <v>18</v>
      </c>
      <c r="J16510" s="34">
        <v>18</v>
      </c>
      <c r="K16510" s="34">
        <v>45</v>
      </c>
      <c r="L16510" s="34">
        <v>10</v>
      </c>
      <c r="M16510" s="34">
        <v>19</v>
      </c>
      <c r="N16510" s="34">
        <v>19</v>
      </c>
      <c r="O16510" s="34">
        <v>29</v>
      </c>
      <c r="P16510" s="34">
        <v>17</v>
      </c>
      <c r="Q16510" s="34">
        <v>24</v>
      </c>
      <c r="R16510" s="34">
        <v>23</v>
      </c>
      <c r="S16510" s="34">
        <v>43</v>
      </c>
      <c r="T16510" s="34">
        <v>7</v>
      </c>
      <c r="U16510" s="34">
        <v>16</v>
      </c>
      <c r="V16510" s="34">
        <v>25</v>
      </c>
      <c r="W16510" s="34">
        <v>23</v>
      </c>
      <c r="X16510" s="34">
        <v>34</v>
      </c>
      <c r="Y16510" s="34">
        <v>20</v>
      </c>
      <c r="Z16510" s="34">
        <v>46</v>
      </c>
      <c r="AA16510" s="34">
        <v>26</v>
      </c>
      <c r="AB16510" s="34">
        <v>18</v>
      </c>
      <c r="AC16510" s="34">
        <v>49</v>
      </c>
    </row>
    <row r="16511" spans="1:29" x14ac:dyDescent="0.2">
      <c r="A16511" s="34" t="s">
        <v>77004</v>
      </c>
      <c r="B16511" s="34">
        <v>20</v>
      </c>
      <c r="C16511" s="34">
        <v>54</v>
      </c>
      <c r="D16511" s="34">
        <v>33</v>
      </c>
      <c r="E16511" s="34">
        <v>42</v>
      </c>
      <c r="F16511" s="34">
        <v>23</v>
      </c>
      <c r="G16511" s="34">
        <v>22</v>
      </c>
      <c r="H16511" s="34">
        <v>19</v>
      </c>
      <c r="I16511" s="34">
        <v>41</v>
      </c>
      <c r="J16511" s="34">
        <v>30</v>
      </c>
      <c r="K16511" s="34">
        <v>54</v>
      </c>
      <c r="L16511" s="34">
        <v>7</v>
      </c>
      <c r="M16511" s="34">
        <v>18</v>
      </c>
      <c r="N16511" s="34">
        <v>20</v>
      </c>
      <c r="O16511" s="34">
        <v>16</v>
      </c>
      <c r="P16511" s="34">
        <v>26</v>
      </c>
      <c r="Q16511" s="34">
        <v>32</v>
      </c>
      <c r="R16511" s="34">
        <v>16</v>
      </c>
      <c r="S16511" s="34">
        <v>52</v>
      </c>
      <c r="T16511" s="34">
        <v>19</v>
      </c>
      <c r="U16511" s="34">
        <v>26</v>
      </c>
      <c r="V16511" s="34">
        <v>16</v>
      </c>
      <c r="W16511" s="34">
        <v>22</v>
      </c>
      <c r="X16511" s="34">
        <v>44</v>
      </c>
      <c r="Y16511" s="34">
        <v>21</v>
      </c>
      <c r="Z16511" s="34">
        <v>30</v>
      </c>
      <c r="AA16511" s="34">
        <v>41</v>
      </c>
      <c r="AB16511" s="34">
        <v>17</v>
      </c>
      <c r="AC16511" s="34">
        <v>30</v>
      </c>
    </row>
    <row r="16512" spans="1:29" x14ac:dyDescent="0.2">
      <c r="A16512" s="34" t="s">
        <v>77005</v>
      </c>
      <c r="B16512" s="34">
        <v>13</v>
      </c>
      <c r="C16512" s="34">
        <v>40</v>
      </c>
      <c r="D16512" s="34">
        <v>42</v>
      </c>
      <c r="E16512" s="34">
        <v>20</v>
      </c>
      <c r="F16512" s="34">
        <v>21</v>
      </c>
      <c r="G16512" s="34">
        <v>32</v>
      </c>
      <c r="H16512" s="34">
        <v>37</v>
      </c>
      <c r="I16512" s="34">
        <v>30</v>
      </c>
      <c r="J16512" s="34">
        <v>7</v>
      </c>
      <c r="K16512" s="34">
        <v>53</v>
      </c>
      <c r="L16512" s="34">
        <v>6</v>
      </c>
      <c r="M16512" s="34">
        <v>23</v>
      </c>
      <c r="N16512" s="34">
        <v>24</v>
      </c>
      <c r="O16512" s="34">
        <v>27</v>
      </c>
      <c r="P16512" s="34">
        <v>24</v>
      </c>
      <c r="Q16512" s="34">
        <v>23</v>
      </c>
      <c r="R16512" s="34">
        <v>19</v>
      </c>
      <c r="S16512" s="34">
        <v>37</v>
      </c>
      <c r="T16512" s="34">
        <v>13</v>
      </c>
      <c r="U16512" s="34">
        <v>14</v>
      </c>
      <c r="V16512" s="34">
        <v>22</v>
      </c>
      <c r="W16512" s="34">
        <v>15</v>
      </c>
      <c r="X16512" s="34">
        <v>29</v>
      </c>
      <c r="Y16512" s="34">
        <v>17</v>
      </c>
      <c r="Z16512" s="34">
        <v>44</v>
      </c>
      <c r="AA16512" s="34">
        <v>22</v>
      </c>
      <c r="AB16512" s="34">
        <v>15</v>
      </c>
      <c r="AC16512" s="34">
        <v>55</v>
      </c>
    </row>
    <row r="16513" spans="1:29" x14ac:dyDescent="0.2">
      <c r="A16513" s="34" t="s">
        <v>77006</v>
      </c>
      <c r="B16513" s="34">
        <v>38</v>
      </c>
      <c r="C16513" s="34">
        <v>50</v>
      </c>
      <c r="D16513" s="34">
        <v>91</v>
      </c>
      <c r="E16513" s="34">
        <v>39</v>
      </c>
      <c r="F16513" s="34">
        <v>61</v>
      </c>
      <c r="G16513" s="34">
        <v>65</v>
      </c>
      <c r="H16513" s="34">
        <v>62</v>
      </c>
      <c r="I16513" s="34">
        <v>55</v>
      </c>
      <c r="J16513" s="34">
        <v>44</v>
      </c>
      <c r="K16513" s="34">
        <v>39</v>
      </c>
      <c r="L16513" s="34">
        <v>22</v>
      </c>
      <c r="M16513" s="34">
        <v>49</v>
      </c>
      <c r="N16513" s="34">
        <v>46</v>
      </c>
      <c r="O16513" s="34">
        <v>32</v>
      </c>
      <c r="P16513" s="34">
        <v>36</v>
      </c>
      <c r="Q16513" s="34">
        <v>63</v>
      </c>
      <c r="R16513" s="34">
        <v>47</v>
      </c>
      <c r="S16513" s="34">
        <v>73</v>
      </c>
      <c r="T16513" s="34">
        <v>41</v>
      </c>
      <c r="U16513" s="34">
        <v>28</v>
      </c>
      <c r="V16513" s="34">
        <v>68</v>
      </c>
      <c r="W16513" s="34">
        <v>48</v>
      </c>
      <c r="X16513" s="34">
        <v>78</v>
      </c>
      <c r="Y16513" s="34">
        <v>59</v>
      </c>
      <c r="Z16513" s="34">
        <v>53</v>
      </c>
      <c r="AA16513" s="34">
        <v>54</v>
      </c>
      <c r="AB16513" s="34">
        <v>25</v>
      </c>
      <c r="AC16513" s="34">
        <v>59</v>
      </c>
    </row>
    <row r="16514" spans="1:29" x14ac:dyDescent="0.2">
      <c r="A16514" s="34" t="s">
        <v>77007</v>
      </c>
      <c r="B16514" s="34">
        <v>20</v>
      </c>
      <c r="C16514" s="34">
        <v>34</v>
      </c>
      <c r="D16514" s="34">
        <v>56</v>
      </c>
      <c r="E16514" s="34">
        <v>41</v>
      </c>
      <c r="F16514" s="34">
        <v>26</v>
      </c>
      <c r="G16514" s="34">
        <v>28</v>
      </c>
      <c r="H16514" s="34">
        <v>23</v>
      </c>
      <c r="I16514" s="34">
        <v>16</v>
      </c>
      <c r="J16514" s="34">
        <v>21</v>
      </c>
      <c r="K16514" s="34">
        <v>47</v>
      </c>
      <c r="L16514" s="34">
        <v>11</v>
      </c>
      <c r="M16514" s="34">
        <v>18</v>
      </c>
      <c r="N16514" s="34">
        <v>35</v>
      </c>
      <c r="O16514" s="34">
        <v>20</v>
      </c>
      <c r="P16514" s="34">
        <v>19</v>
      </c>
      <c r="Q16514" s="34">
        <v>30</v>
      </c>
      <c r="R16514" s="34">
        <v>36</v>
      </c>
      <c r="S16514" s="34">
        <v>37</v>
      </c>
      <c r="T16514" s="34">
        <v>14</v>
      </c>
      <c r="U16514" s="34">
        <v>19</v>
      </c>
      <c r="V16514" s="34">
        <v>30</v>
      </c>
      <c r="W16514" s="34">
        <v>17</v>
      </c>
      <c r="X16514" s="34">
        <v>35</v>
      </c>
      <c r="Y16514" s="34">
        <v>12</v>
      </c>
      <c r="Z16514" s="34">
        <v>40</v>
      </c>
      <c r="AA16514" s="34">
        <v>41</v>
      </c>
      <c r="AB16514" s="34">
        <v>26</v>
      </c>
      <c r="AC16514" s="34">
        <v>40</v>
      </c>
    </row>
    <row r="16515" spans="1:29" x14ac:dyDescent="0.2">
      <c r="A16515" s="34" t="s">
        <v>77008</v>
      </c>
      <c r="B16515" s="34">
        <v>79</v>
      </c>
      <c r="C16515" s="34">
        <v>124</v>
      </c>
      <c r="D16515" s="34">
        <v>164</v>
      </c>
      <c r="E16515" s="34">
        <v>106</v>
      </c>
      <c r="F16515" s="34">
        <v>161</v>
      </c>
      <c r="G16515" s="34">
        <v>116</v>
      </c>
      <c r="H16515" s="34">
        <v>87</v>
      </c>
      <c r="I16515" s="34">
        <v>106</v>
      </c>
      <c r="J16515" s="34">
        <v>95</v>
      </c>
      <c r="K16515" s="34">
        <v>96</v>
      </c>
      <c r="L16515" s="34">
        <v>53</v>
      </c>
      <c r="M16515" s="34">
        <v>106</v>
      </c>
      <c r="N16515" s="34">
        <v>101</v>
      </c>
      <c r="O16515" s="34">
        <v>118</v>
      </c>
      <c r="P16515" s="34">
        <v>81</v>
      </c>
      <c r="Q16515" s="34">
        <v>95</v>
      </c>
      <c r="R16515" s="34">
        <v>105</v>
      </c>
      <c r="S16515" s="34">
        <v>130</v>
      </c>
      <c r="T16515" s="34">
        <v>71</v>
      </c>
      <c r="U16515" s="34">
        <v>85</v>
      </c>
      <c r="V16515" s="34">
        <v>135</v>
      </c>
      <c r="W16515" s="34">
        <v>79</v>
      </c>
      <c r="X16515" s="34">
        <v>161</v>
      </c>
      <c r="Y16515" s="34">
        <v>79</v>
      </c>
      <c r="Z16515" s="34">
        <v>170</v>
      </c>
      <c r="AA16515" s="34">
        <v>131</v>
      </c>
      <c r="AB16515" s="34">
        <v>84</v>
      </c>
      <c r="AC16515" s="34">
        <v>174</v>
      </c>
    </row>
    <row r="16516" spans="1:29" x14ac:dyDescent="0.2">
      <c r="A16516" s="34" t="s">
        <v>77009</v>
      </c>
      <c r="B16516" s="34">
        <v>36</v>
      </c>
      <c r="C16516" s="34">
        <v>51</v>
      </c>
      <c r="D16516" s="34">
        <v>46</v>
      </c>
      <c r="E16516" s="34">
        <v>49</v>
      </c>
      <c r="F16516" s="34">
        <v>36</v>
      </c>
      <c r="G16516" s="34">
        <v>20</v>
      </c>
      <c r="H16516" s="34">
        <v>48</v>
      </c>
      <c r="I16516" s="34">
        <v>43</v>
      </c>
      <c r="J16516" s="34">
        <v>41</v>
      </c>
      <c r="K16516" s="34">
        <v>52</v>
      </c>
      <c r="L16516" s="34">
        <v>16</v>
      </c>
      <c r="M16516" s="34">
        <v>29</v>
      </c>
      <c r="N16516" s="34">
        <v>32</v>
      </c>
      <c r="O16516" s="34">
        <v>35</v>
      </c>
      <c r="P16516" s="34">
        <v>52</v>
      </c>
      <c r="Q16516" s="34">
        <v>29</v>
      </c>
      <c r="R16516" s="34">
        <v>29</v>
      </c>
      <c r="S16516" s="34">
        <v>41</v>
      </c>
      <c r="T16516" s="34">
        <v>23</v>
      </c>
      <c r="U16516" s="34">
        <v>12</v>
      </c>
      <c r="V16516" s="34">
        <v>44</v>
      </c>
      <c r="W16516" s="34">
        <v>30</v>
      </c>
      <c r="X16516" s="34">
        <v>47</v>
      </c>
      <c r="Y16516" s="34">
        <v>37</v>
      </c>
      <c r="Z16516" s="34">
        <v>46</v>
      </c>
      <c r="AA16516" s="34">
        <v>52</v>
      </c>
      <c r="AB16516" s="34">
        <v>29</v>
      </c>
      <c r="AC16516" s="34">
        <v>68</v>
      </c>
    </row>
    <row r="16517" spans="1:29" x14ac:dyDescent="0.2">
      <c r="A16517" s="34" t="s">
        <v>77010</v>
      </c>
      <c r="B16517" s="34">
        <v>25</v>
      </c>
      <c r="C16517" s="34">
        <v>15</v>
      </c>
      <c r="D16517" s="34">
        <v>18</v>
      </c>
      <c r="E16517" s="34">
        <v>29</v>
      </c>
      <c r="F16517" s="34">
        <v>17</v>
      </c>
      <c r="G16517" s="34">
        <v>12</v>
      </c>
      <c r="H16517" s="34">
        <v>12</v>
      </c>
      <c r="I16517" s="34">
        <v>9</v>
      </c>
      <c r="J16517" s="34">
        <v>8</v>
      </c>
      <c r="K16517" s="34">
        <v>4</v>
      </c>
      <c r="L16517" s="34">
        <v>10</v>
      </c>
      <c r="M16517" s="34">
        <v>11</v>
      </c>
      <c r="N16517" s="34">
        <v>15</v>
      </c>
      <c r="O16517" s="34">
        <v>14</v>
      </c>
      <c r="P16517" s="34">
        <v>6</v>
      </c>
      <c r="Q16517" s="34">
        <v>24</v>
      </c>
      <c r="R16517" s="34">
        <v>14</v>
      </c>
      <c r="S16517" s="34">
        <v>25</v>
      </c>
      <c r="T16517" s="34">
        <v>8</v>
      </c>
      <c r="U16517" s="34">
        <v>10</v>
      </c>
      <c r="V16517" s="34">
        <v>23</v>
      </c>
      <c r="W16517" s="34">
        <v>4</v>
      </c>
      <c r="X16517" s="34">
        <v>17</v>
      </c>
      <c r="Y16517" s="34">
        <v>14</v>
      </c>
      <c r="Z16517" s="34">
        <v>18</v>
      </c>
      <c r="AA16517" s="34">
        <v>17</v>
      </c>
      <c r="AB16517" s="34">
        <v>14</v>
      </c>
      <c r="AC16517" s="34">
        <v>26</v>
      </c>
    </row>
    <row r="16518" spans="1:29" x14ac:dyDescent="0.2">
      <c r="A16518" s="34" t="s">
        <v>77011</v>
      </c>
      <c r="B16518" s="34">
        <v>20</v>
      </c>
      <c r="C16518" s="34">
        <v>33</v>
      </c>
      <c r="D16518" s="34">
        <v>43</v>
      </c>
      <c r="E16518" s="34">
        <v>26</v>
      </c>
      <c r="F16518" s="34">
        <v>27</v>
      </c>
      <c r="G16518" s="34">
        <v>37</v>
      </c>
      <c r="H16518" s="34">
        <v>39</v>
      </c>
      <c r="I16518" s="34">
        <v>19</v>
      </c>
      <c r="J16518" s="34">
        <v>18</v>
      </c>
      <c r="K16518" s="34">
        <v>22</v>
      </c>
      <c r="L16518" s="34">
        <v>12</v>
      </c>
      <c r="M16518" s="34">
        <v>31</v>
      </c>
      <c r="N16518" s="34">
        <v>15</v>
      </c>
      <c r="O16518" s="34">
        <v>47</v>
      </c>
      <c r="P16518" s="34">
        <v>28</v>
      </c>
      <c r="Q16518" s="34">
        <v>31</v>
      </c>
      <c r="R16518" s="34">
        <v>36</v>
      </c>
      <c r="S16518" s="34">
        <v>31</v>
      </c>
      <c r="T16518" s="34">
        <v>15</v>
      </c>
      <c r="U16518" s="34">
        <v>32</v>
      </c>
      <c r="V16518" s="34">
        <v>32</v>
      </c>
      <c r="W16518" s="34">
        <v>25</v>
      </c>
      <c r="X16518" s="34">
        <v>44</v>
      </c>
      <c r="Y16518" s="34">
        <v>18</v>
      </c>
      <c r="Z16518" s="34">
        <v>41</v>
      </c>
      <c r="AA16518" s="34">
        <v>61</v>
      </c>
      <c r="AB16518" s="34">
        <v>43</v>
      </c>
      <c r="AC16518" s="34">
        <v>37</v>
      </c>
    </row>
    <row r="16519" spans="1:29" x14ac:dyDescent="0.2">
      <c r="A16519" s="34" t="s">
        <v>77012</v>
      </c>
      <c r="B16519" s="34">
        <v>45</v>
      </c>
      <c r="C16519" s="34">
        <v>12</v>
      </c>
      <c r="D16519" s="34">
        <v>16</v>
      </c>
      <c r="E16519" s="34">
        <v>23</v>
      </c>
      <c r="F16519" s="34">
        <v>19</v>
      </c>
      <c r="G16519" s="34">
        <v>14</v>
      </c>
      <c r="H16519" s="34">
        <v>7</v>
      </c>
      <c r="I16519" s="34">
        <v>23</v>
      </c>
      <c r="J16519" s="34">
        <v>7</v>
      </c>
      <c r="K16519" s="34">
        <v>29</v>
      </c>
      <c r="L16519" s="34">
        <v>2</v>
      </c>
      <c r="M16519" s="34">
        <v>14</v>
      </c>
      <c r="N16519" s="34">
        <v>16</v>
      </c>
      <c r="O16519" s="34">
        <v>13</v>
      </c>
      <c r="P16519" s="34">
        <v>8</v>
      </c>
      <c r="Q16519" s="34">
        <v>14</v>
      </c>
      <c r="R16519" s="34">
        <v>7</v>
      </c>
      <c r="S16519" s="34">
        <v>28</v>
      </c>
      <c r="T16519" s="34">
        <v>7</v>
      </c>
      <c r="U16519" s="34">
        <v>10</v>
      </c>
      <c r="V16519" s="34">
        <v>21</v>
      </c>
      <c r="W16519" s="34">
        <v>10</v>
      </c>
      <c r="X16519" s="34">
        <v>11</v>
      </c>
      <c r="Y16519" s="34">
        <v>5</v>
      </c>
      <c r="Z16519" s="34">
        <v>20</v>
      </c>
      <c r="AA16519" s="34">
        <v>17</v>
      </c>
      <c r="AB16519" s="34">
        <v>11</v>
      </c>
      <c r="AC16519" s="34">
        <v>14</v>
      </c>
    </row>
    <row r="16520" spans="1:29" x14ac:dyDescent="0.2">
      <c r="A16520" s="34" t="s">
        <v>77013</v>
      </c>
      <c r="B16520" s="34">
        <v>14</v>
      </c>
      <c r="C16520" s="34">
        <v>6</v>
      </c>
      <c r="D16520" s="34">
        <v>27</v>
      </c>
      <c r="E16520" s="34">
        <v>16</v>
      </c>
      <c r="F16520" s="34">
        <v>13</v>
      </c>
      <c r="G16520" s="34">
        <v>4</v>
      </c>
      <c r="H16520" s="34">
        <v>12</v>
      </c>
      <c r="I16520" s="34">
        <v>14</v>
      </c>
      <c r="J16520" s="34">
        <v>3</v>
      </c>
      <c r="K16520" s="34">
        <v>9</v>
      </c>
      <c r="L16520" s="34">
        <v>4</v>
      </c>
      <c r="M16520" s="34">
        <v>8</v>
      </c>
      <c r="N16520" s="34">
        <v>10</v>
      </c>
      <c r="O16520" s="34">
        <v>9</v>
      </c>
      <c r="P16520" s="34">
        <v>4</v>
      </c>
      <c r="Q16520" s="34">
        <v>4</v>
      </c>
      <c r="R16520" s="34">
        <v>3</v>
      </c>
      <c r="S16520" s="34">
        <v>15</v>
      </c>
      <c r="T16520" s="34">
        <v>3</v>
      </c>
      <c r="U16520" s="34">
        <v>4</v>
      </c>
      <c r="V16520" s="34">
        <v>9</v>
      </c>
      <c r="W16520" s="34">
        <v>3</v>
      </c>
      <c r="X16520" s="34">
        <v>8</v>
      </c>
      <c r="Y16520" s="34">
        <v>2</v>
      </c>
      <c r="Z16520" s="34">
        <v>8</v>
      </c>
      <c r="AA16520" s="34">
        <v>6</v>
      </c>
      <c r="AB16520" s="34">
        <v>2</v>
      </c>
      <c r="AC16520" s="34">
        <v>11</v>
      </c>
    </row>
    <row r="16521" spans="1:29" x14ac:dyDescent="0.2">
      <c r="A16521" s="34" t="s">
        <v>77014</v>
      </c>
      <c r="B16521" s="34">
        <v>18</v>
      </c>
      <c r="C16521" s="34">
        <v>32</v>
      </c>
      <c r="D16521" s="34">
        <v>40</v>
      </c>
      <c r="E16521" s="34">
        <v>34</v>
      </c>
      <c r="F16521" s="34">
        <v>29</v>
      </c>
      <c r="G16521" s="34">
        <v>35</v>
      </c>
      <c r="H16521" s="34">
        <v>24</v>
      </c>
      <c r="I16521" s="34">
        <v>28</v>
      </c>
      <c r="J16521" s="34">
        <v>15</v>
      </c>
      <c r="K16521" s="34">
        <v>31</v>
      </c>
      <c r="L16521" s="34">
        <v>11</v>
      </c>
      <c r="M16521" s="34">
        <v>26</v>
      </c>
      <c r="N16521" s="34">
        <v>20</v>
      </c>
      <c r="O16521" s="34">
        <v>22</v>
      </c>
      <c r="P16521" s="34">
        <v>32</v>
      </c>
      <c r="Q16521" s="34">
        <v>36</v>
      </c>
      <c r="R16521" s="34">
        <v>26</v>
      </c>
      <c r="S16521" s="34">
        <v>34</v>
      </c>
      <c r="T16521" s="34">
        <v>17</v>
      </c>
      <c r="U16521" s="34">
        <v>26</v>
      </c>
      <c r="V16521" s="34">
        <v>19</v>
      </c>
      <c r="W16521" s="34">
        <v>22</v>
      </c>
      <c r="X16521" s="34">
        <v>50</v>
      </c>
      <c r="Y16521" s="34">
        <v>16</v>
      </c>
      <c r="Z16521" s="34">
        <v>27</v>
      </c>
      <c r="AA16521" s="34">
        <v>34</v>
      </c>
      <c r="AB16521" s="34">
        <v>19</v>
      </c>
      <c r="AC16521" s="34">
        <v>39</v>
      </c>
    </row>
    <row r="16522" spans="1:29" x14ac:dyDescent="0.2">
      <c r="A16522" s="34" t="s">
        <v>77015</v>
      </c>
      <c r="B16522" s="34">
        <v>20</v>
      </c>
      <c r="C16522" s="34">
        <v>24</v>
      </c>
      <c r="D16522" s="34">
        <v>53</v>
      </c>
      <c r="E16522" s="34">
        <v>36</v>
      </c>
      <c r="F16522" s="34">
        <v>32</v>
      </c>
      <c r="G16522" s="34">
        <v>19</v>
      </c>
      <c r="H16522" s="34">
        <v>17</v>
      </c>
      <c r="I16522" s="34">
        <v>20</v>
      </c>
      <c r="J16522" s="34">
        <v>21</v>
      </c>
      <c r="K16522" s="34">
        <v>22</v>
      </c>
      <c r="L16522" s="34">
        <v>9</v>
      </c>
      <c r="M16522" s="34">
        <v>15</v>
      </c>
      <c r="N16522" s="34">
        <v>17</v>
      </c>
      <c r="O16522" s="34">
        <v>18</v>
      </c>
      <c r="P16522" s="34">
        <v>22</v>
      </c>
      <c r="Q16522" s="34">
        <v>18</v>
      </c>
      <c r="R16522" s="34">
        <v>33</v>
      </c>
      <c r="S16522" s="34">
        <v>36</v>
      </c>
      <c r="T16522" s="34">
        <v>12</v>
      </c>
      <c r="U16522" s="34">
        <v>21</v>
      </c>
      <c r="V16522" s="34">
        <v>40</v>
      </c>
      <c r="W16522" s="34">
        <v>34</v>
      </c>
      <c r="X16522" s="34">
        <v>23</v>
      </c>
      <c r="Y16522" s="34">
        <v>20</v>
      </c>
      <c r="Z16522" s="34">
        <v>29</v>
      </c>
      <c r="AA16522" s="34">
        <v>24</v>
      </c>
      <c r="AB16522" s="34">
        <v>18</v>
      </c>
      <c r="AC16522" s="34">
        <v>45</v>
      </c>
    </row>
    <row r="16523" spans="1:29" x14ac:dyDescent="0.2">
      <c r="A16523" s="34" t="s">
        <v>77016</v>
      </c>
      <c r="B16523" s="34">
        <v>25</v>
      </c>
      <c r="C16523" s="34">
        <v>93</v>
      </c>
      <c r="D16523" s="34">
        <v>102</v>
      </c>
      <c r="E16523" s="34">
        <v>83</v>
      </c>
      <c r="F16523" s="34">
        <v>50</v>
      </c>
      <c r="G16523" s="34">
        <v>50</v>
      </c>
      <c r="H16523" s="34">
        <v>36</v>
      </c>
      <c r="I16523" s="34">
        <v>71</v>
      </c>
      <c r="J16523" s="34">
        <v>34</v>
      </c>
      <c r="K16523" s="34">
        <v>65</v>
      </c>
      <c r="L16523" s="34">
        <v>18</v>
      </c>
      <c r="M16523" s="34">
        <v>41</v>
      </c>
      <c r="N16523" s="34">
        <v>22</v>
      </c>
      <c r="O16523" s="34">
        <v>54</v>
      </c>
      <c r="P16523" s="34">
        <v>40</v>
      </c>
      <c r="Q16523" s="34">
        <v>61</v>
      </c>
      <c r="R16523" s="34">
        <v>38</v>
      </c>
      <c r="S16523" s="34">
        <v>95</v>
      </c>
      <c r="T16523" s="34">
        <v>18</v>
      </c>
      <c r="U16523" s="34">
        <v>27</v>
      </c>
      <c r="V16523" s="34">
        <v>55</v>
      </c>
      <c r="W16523" s="34">
        <v>39</v>
      </c>
      <c r="X16523" s="34">
        <v>57</v>
      </c>
      <c r="Y16523" s="34">
        <v>27</v>
      </c>
      <c r="Z16523" s="34">
        <v>55</v>
      </c>
      <c r="AA16523" s="34">
        <v>77</v>
      </c>
      <c r="AB16523" s="34">
        <v>31</v>
      </c>
      <c r="AC16523" s="34">
        <v>120</v>
      </c>
    </row>
    <row r="16524" spans="1:29" x14ac:dyDescent="0.2">
      <c r="A16524" s="34" t="s">
        <v>77017</v>
      </c>
      <c r="B16524" s="34">
        <v>49</v>
      </c>
      <c r="C16524" s="34">
        <v>95</v>
      </c>
      <c r="D16524" s="34">
        <v>81</v>
      </c>
      <c r="E16524" s="34">
        <v>134</v>
      </c>
      <c r="F16524" s="34">
        <v>96</v>
      </c>
      <c r="G16524" s="34">
        <v>110</v>
      </c>
      <c r="H16524" s="34">
        <v>52</v>
      </c>
      <c r="I16524" s="34">
        <v>112</v>
      </c>
      <c r="J16524" s="34">
        <v>80</v>
      </c>
      <c r="K16524" s="34">
        <v>120</v>
      </c>
      <c r="L16524" s="34">
        <v>46</v>
      </c>
      <c r="M16524" s="34">
        <v>104</v>
      </c>
      <c r="N16524" s="34">
        <v>52</v>
      </c>
      <c r="O16524" s="34">
        <v>89</v>
      </c>
      <c r="P16524" s="34">
        <v>59</v>
      </c>
      <c r="Q16524" s="34">
        <v>148</v>
      </c>
      <c r="R16524" s="34">
        <v>101</v>
      </c>
      <c r="S16524" s="34">
        <v>109</v>
      </c>
      <c r="T16524" s="34">
        <v>51</v>
      </c>
      <c r="U16524" s="34">
        <v>108</v>
      </c>
      <c r="V16524" s="34">
        <v>92</v>
      </c>
      <c r="W16524" s="34">
        <v>137</v>
      </c>
      <c r="X16524" s="34">
        <v>81</v>
      </c>
      <c r="Y16524" s="34">
        <v>94</v>
      </c>
      <c r="Z16524" s="34">
        <v>74</v>
      </c>
      <c r="AA16524" s="34">
        <v>102</v>
      </c>
      <c r="AB16524" s="34">
        <v>65</v>
      </c>
      <c r="AC16524" s="34">
        <v>191</v>
      </c>
    </row>
    <row r="16525" spans="1:29" x14ac:dyDescent="0.2">
      <c r="A16525" s="34" t="s">
        <v>77018</v>
      </c>
      <c r="B16525" s="34">
        <v>37</v>
      </c>
      <c r="C16525" s="34">
        <v>72</v>
      </c>
      <c r="D16525" s="34">
        <v>63</v>
      </c>
      <c r="E16525" s="34">
        <v>69</v>
      </c>
      <c r="F16525" s="34">
        <v>31</v>
      </c>
      <c r="G16525" s="34">
        <v>64</v>
      </c>
      <c r="H16525" s="34">
        <v>29</v>
      </c>
      <c r="I16525" s="34">
        <v>46</v>
      </c>
      <c r="J16525" s="34">
        <v>48</v>
      </c>
      <c r="K16525" s="34">
        <v>90</v>
      </c>
      <c r="L16525" s="34">
        <v>40</v>
      </c>
      <c r="M16525" s="34">
        <v>52</v>
      </c>
      <c r="N16525" s="34">
        <v>47</v>
      </c>
      <c r="O16525" s="34">
        <v>54</v>
      </c>
      <c r="P16525" s="34">
        <v>34</v>
      </c>
      <c r="Q16525" s="34">
        <v>66</v>
      </c>
      <c r="R16525" s="34">
        <v>56</v>
      </c>
      <c r="S16525" s="34">
        <v>64</v>
      </c>
      <c r="T16525" s="34">
        <v>38</v>
      </c>
      <c r="U16525" s="34">
        <v>41</v>
      </c>
      <c r="V16525" s="34">
        <v>65</v>
      </c>
      <c r="W16525" s="34">
        <v>58</v>
      </c>
      <c r="X16525" s="34">
        <v>75</v>
      </c>
      <c r="Y16525" s="34">
        <v>91</v>
      </c>
      <c r="Z16525" s="34">
        <v>77</v>
      </c>
      <c r="AA16525" s="34">
        <v>75</v>
      </c>
      <c r="AB16525" s="34">
        <v>49</v>
      </c>
      <c r="AC16525" s="34">
        <v>97</v>
      </c>
    </row>
    <row r="16526" spans="1:29" x14ac:dyDescent="0.2">
      <c r="A16526" s="34" t="s">
        <v>77019</v>
      </c>
      <c r="B16526" s="34">
        <v>33</v>
      </c>
      <c r="C16526" s="34">
        <v>31</v>
      </c>
      <c r="D16526" s="34">
        <v>47</v>
      </c>
      <c r="E16526" s="34">
        <v>38</v>
      </c>
      <c r="F16526" s="34">
        <v>36</v>
      </c>
      <c r="G16526" s="34">
        <v>58</v>
      </c>
      <c r="H16526" s="34">
        <v>20</v>
      </c>
      <c r="I16526" s="34">
        <v>27</v>
      </c>
      <c r="J16526" s="34">
        <v>34</v>
      </c>
      <c r="K16526" s="34">
        <v>33</v>
      </c>
      <c r="L16526" s="34">
        <v>12</v>
      </c>
      <c r="M16526" s="34">
        <v>31</v>
      </c>
      <c r="N16526" s="34">
        <v>14</v>
      </c>
      <c r="O16526" s="34">
        <v>31</v>
      </c>
      <c r="P16526" s="34">
        <v>22</v>
      </c>
      <c r="Q16526" s="34">
        <v>40</v>
      </c>
      <c r="R16526" s="34">
        <v>24</v>
      </c>
      <c r="S16526" s="34">
        <v>39</v>
      </c>
      <c r="T16526" s="34">
        <v>28</v>
      </c>
      <c r="U16526" s="34">
        <v>19</v>
      </c>
      <c r="V16526" s="34">
        <v>28</v>
      </c>
      <c r="W16526" s="34">
        <v>24</v>
      </c>
      <c r="X16526" s="34">
        <v>44</v>
      </c>
      <c r="Y16526" s="34">
        <v>24</v>
      </c>
      <c r="Z16526" s="34">
        <v>22</v>
      </c>
      <c r="AA16526" s="34">
        <v>46</v>
      </c>
      <c r="AB16526" s="34">
        <v>22</v>
      </c>
      <c r="AC16526" s="34">
        <v>45</v>
      </c>
    </row>
    <row r="16527" spans="1:29" x14ac:dyDescent="0.2">
      <c r="A16527" s="34" t="s">
        <v>77020</v>
      </c>
      <c r="B16527" s="34">
        <v>33</v>
      </c>
      <c r="C16527" s="34">
        <v>46</v>
      </c>
      <c r="D16527" s="34">
        <v>40</v>
      </c>
      <c r="E16527" s="34">
        <v>54</v>
      </c>
      <c r="F16527" s="34">
        <v>35</v>
      </c>
      <c r="G16527" s="34">
        <v>45</v>
      </c>
      <c r="H16527" s="34">
        <v>24</v>
      </c>
      <c r="I16527" s="34">
        <v>23</v>
      </c>
      <c r="J16527" s="34">
        <v>44</v>
      </c>
      <c r="K16527" s="34">
        <v>37</v>
      </c>
      <c r="L16527" s="34">
        <v>12</v>
      </c>
      <c r="M16527" s="34">
        <v>33</v>
      </c>
      <c r="N16527" s="34">
        <v>21</v>
      </c>
      <c r="O16527" s="34">
        <v>24</v>
      </c>
      <c r="P16527" s="34">
        <v>35</v>
      </c>
      <c r="Q16527" s="34">
        <v>44</v>
      </c>
      <c r="R16527" s="34">
        <v>33</v>
      </c>
      <c r="S16527" s="34">
        <v>39</v>
      </c>
      <c r="T16527" s="34">
        <v>21</v>
      </c>
      <c r="U16527" s="34">
        <v>27</v>
      </c>
      <c r="V16527" s="34">
        <v>46</v>
      </c>
      <c r="W16527" s="34">
        <v>32</v>
      </c>
      <c r="X16527" s="34">
        <v>53</v>
      </c>
      <c r="Y16527" s="34">
        <v>21</v>
      </c>
      <c r="Z16527" s="34">
        <v>67</v>
      </c>
      <c r="AA16527" s="34">
        <v>37</v>
      </c>
      <c r="AB16527" s="34">
        <v>27</v>
      </c>
      <c r="AC16527" s="34">
        <v>41</v>
      </c>
    </row>
    <row r="16528" spans="1:29" x14ac:dyDescent="0.2">
      <c r="A16528" s="34" t="s">
        <v>77021</v>
      </c>
      <c r="B16528" s="34">
        <v>53</v>
      </c>
      <c r="C16528" s="34">
        <v>38</v>
      </c>
      <c r="D16528" s="34">
        <v>63</v>
      </c>
      <c r="E16528" s="34">
        <v>46</v>
      </c>
      <c r="F16528" s="34">
        <v>31</v>
      </c>
      <c r="G16528" s="34">
        <v>42</v>
      </c>
      <c r="H16528" s="34">
        <v>29</v>
      </c>
      <c r="I16528" s="34">
        <v>39</v>
      </c>
      <c r="J16528" s="34">
        <v>20</v>
      </c>
      <c r="K16528" s="34">
        <v>40</v>
      </c>
      <c r="L16528" s="34">
        <v>11</v>
      </c>
      <c r="M16528" s="34">
        <v>25</v>
      </c>
      <c r="N16528" s="34">
        <v>22</v>
      </c>
      <c r="O16528" s="34">
        <v>29</v>
      </c>
      <c r="P16528" s="34">
        <v>22</v>
      </c>
      <c r="Q16528" s="34">
        <v>24</v>
      </c>
      <c r="R16528" s="34">
        <v>26</v>
      </c>
      <c r="S16528" s="34">
        <v>55</v>
      </c>
      <c r="T16528" s="34">
        <v>20</v>
      </c>
      <c r="U16528" s="34">
        <v>24</v>
      </c>
      <c r="V16528" s="34">
        <v>40</v>
      </c>
      <c r="W16528" s="34">
        <v>22</v>
      </c>
      <c r="X16528" s="34">
        <v>47</v>
      </c>
      <c r="Y16528" s="34">
        <v>14</v>
      </c>
      <c r="Z16528" s="34">
        <v>47</v>
      </c>
      <c r="AA16528" s="34">
        <v>35</v>
      </c>
      <c r="AB16528" s="34">
        <v>28</v>
      </c>
      <c r="AC16528" s="34">
        <v>53</v>
      </c>
    </row>
    <row r="16529" spans="1:29" x14ac:dyDescent="0.2">
      <c r="A16529" s="34" t="s">
        <v>77022</v>
      </c>
      <c r="B16529" s="34">
        <v>5</v>
      </c>
      <c r="C16529" s="34">
        <v>10</v>
      </c>
      <c r="D16529" s="34">
        <v>15</v>
      </c>
      <c r="E16529" s="34">
        <v>7</v>
      </c>
      <c r="F16529" s="34">
        <v>6</v>
      </c>
      <c r="G16529" s="34">
        <v>3</v>
      </c>
      <c r="H16529" s="34">
        <v>2</v>
      </c>
      <c r="I16529" s="34">
        <v>9</v>
      </c>
      <c r="J16529" s="34">
        <v>3</v>
      </c>
      <c r="K16529" s="34">
        <v>11</v>
      </c>
      <c r="L16529" s="34">
        <v>0</v>
      </c>
      <c r="M16529" s="34">
        <v>7</v>
      </c>
      <c r="N16529" s="34">
        <v>5</v>
      </c>
      <c r="O16529" s="34">
        <v>12</v>
      </c>
      <c r="P16529" s="34">
        <v>2</v>
      </c>
      <c r="Q16529" s="34">
        <v>4</v>
      </c>
      <c r="R16529" s="34">
        <v>2</v>
      </c>
      <c r="S16529" s="34">
        <v>5</v>
      </c>
      <c r="T16529" s="34">
        <v>0</v>
      </c>
      <c r="U16529" s="34">
        <v>3</v>
      </c>
      <c r="V16529" s="34">
        <v>11</v>
      </c>
      <c r="W16529" s="34">
        <v>5</v>
      </c>
      <c r="X16529" s="34">
        <v>0</v>
      </c>
      <c r="Y16529" s="34">
        <v>3</v>
      </c>
      <c r="Z16529" s="34">
        <v>0</v>
      </c>
      <c r="AA16529" s="34">
        <v>3</v>
      </c>
      <c r="AB16529" s="34">
        <v>6</v>
      </c>
      <c r="AC16529" s="34">
        <v>11</v>
      </c>
    </row>
    <row r="16530" spans="1:29" x14ac:dyDescent="0.2">
      <c r="A16530" s="34" t="s">
        <v>77023</v>
      </c>
      <c r="B16530" s="34">
        <v>18</v>
      </c>
      <c r="C16530" s="34">
        <v>34</v>
      </c>
      <c r="D16530" s="34">
        <v>31</v>
      </c>
      <c r="E16530" s="34">
        <v>41</v>
      </c>
      <c r="F16530" s="34">
        <v>17</v>
      </c>
      <c r="G16530" s="34">
        <v>49</v>
      </c>
      <c r="H16530" s="34">
        <v>17</v>
      </c>
      <c r="I16530" s="34">
        <v>32</v>
      </c>
      <c r="J16530" s="34">
        <v>13</v>
      </c>
      <c r="K16530" s="34">
        <v>60</v>
      </c>
      <c r="L16530" s="34">
        <v>9</v>
      </c>
      <c r="M16530" s="34">
        <v>35</v>
      </c>
      <c r="N16530" s="34">
        <v>24</v>
      </c>
      <c r="O16530" s="34">
        <v>31</v>
      </c>
      <c r="P16530" s="34">
        <v>21</v>
      </c>
      <c r="Q16530" s="34">
        <v>39</v>
      </c>
      <c r="R16530" s="34">
        <v>20</v>
      </c>
      <c r="S16530" s="34">
        <v>47</v>
      </c>
      <c r="T16530" s="34">
        <v>17</v>
      </c>
      <c r="U16530" s="34">
        <v>12</v>
      </c>
      <c r="V16530" s="34">
        <v>26</v>
      </c>
      <c r="W16530" s="34">
        <v>22</v>
      </c>
      <c r="X16530" s="34">
        <v>22</v>
      </c>
      <c r="Y16530" s="34">
        <v>19</v>
      </c>
      <c r="Z16530" s="34">
        <v>29</v>
      </c>
      <c r="AA16530" s="34">
        <v>31</v>
      </c>
      <c r="AB16530" s="34">
        <v>10</v>
      </c>
      <c r="AC16530" s="34">
        <v>48</v>
      </c>
    </row>
    <row r="16531" spans="1:29" x14ac:dyDescent="0.2">
      <c r="A16531" s="34" t="s">
        <v>77024</v>
      </c>
      <c r="B16531" s="34">
        <v>52</v>
      </c>
      <c r="C16531" s="34">
        <v>55</v>
      </c>
      <c r="D16531" s="34">
        <v>101</v>
      </c>
      <c r="E16531" s="34">
        <v>77</v>
      </c>
      <c r="F16531" s="34">
        <v>72</v>
      </c>
      <c r="G16531" s="34">
        <v>42</v>
      </c>
      <c r="H16531" s="34">
        <v>81</v>
      </c>
      <c r="I16531" s="34">
        <v>50</v>
      </c>
      <c r="J16531" s="34">
        <v>50</v>
      </c>
      <c r="K16531" s="34">
        <v>77</v>
      </c>
      <c r="L16531" s="34">
        <v>51</v>
      </c>
      <c r="M16531" s="34">
        <v>59</v>
      </c>
      <c r="N16531" s="34">
        <v>53</v>
      </c>
      <c r="O16531" s="34">
        <v>63</v>
      </c>
      <c r="P16531" s="34">
        <v>53</v>
      </c>
      <c r="Q16531" s="34">
        <v>57</v>
      </c>
      <c r="R16531" s="34">
        <v>111</v>
      </c>
      <c r="S16531" s="34">
        <v>73</v>
      </c>
      <c r="T16531" s="34">
        <v>67</v>
      </c>
      <c r="U16531" s="34">
        <v>65</v>
      </c>
      <c r="V16531" s="34">
        <v>125</v>
      </c>
      <c r="W16531" s="34">
        <v>85</v>
      </c>
      <c r="X16531" s="34">
        <v>67</v>
      </c>
      <c r="Y16531" s="34">
        <v>58</v>
      </c>
      <c r="Z16531" s="34">
        <v>62</v>
      </c>
      <c r="AA16531" s="34">
        <v>71</v>
      </c>
      <c r="AB16531" s="34">
        <v>86</v>
      </c>
      <c r="AC16531" s="34">
        <v>117</v>
      </c>
    </row>
    <row r="16532" spans="1:29" x14ac:dyDescent="0.2">
      <c r="A16532" s="34" t="s">
        <v>77025</v>
      </c>
      <c r="B16532" s="34">
        <v>34</v>
      </c>
      <c r="C16532" s="34">
        <v>51</v>
      </c>
      <c r="D16532" s="34">
        <v>86</v>
      </c>
      <c r="E16532" s="34">
        <v>66</v>
      </c>
      <c r="F16532" s="34">
        <v>57</v>
      </c>
      <c r="G16532" s="34">
        <v>84</v>
      </c>
      <c r="H16532" s="34">
        <v>71</v>
      </c>
      <c r="I16532" s="34">
        <v>64</v>
      </c>
      <c r="J16532" s="34">
        <v>46</v>
      </c>
      <c r="K16532" s="34">
        <v>52</v>
      </c>
      <c r="L16532" s="34">
        <v>34</v>
      </c>
      <c r="M16532" s="34">
        <v>57</v>
      </c>
      <c r="N16532" s="34">
        <v>39</v>
      </c>
      <c r="O16532" s="34">
        <v>73</v>
      </c>
      <c r="P16532" s="34">
        <v>72</v>
      </c>
      <c r="Q16532" s="34">
        <v>89</v>
      </c>
      <c r="R16532" s="34">
        <v>65</v>
      </c>
      <c r="S16532" s="34">
        <v>86</v>
      </c>
      <c r="T16532" s="34">
        <v>36</v>
      </c>
      <c r="U16532" s="34">
        <v>61</v>
      </c>
      <c r="V16532" s="34">
        <v>61</v>
      </c>
      <c r="W16532" s="34">
        <v>66</v>
      </c>
      <c r="X16532" s="34">
        <v>79</v>
      </c>
      <c r="Y16532" s="34">
        <v>44</v>
      </c>
      <c r="Z16532" s="34">
        <v>74</v>
      </c>
      <c r="AA16532" s="34">
        <v>97</v>
      </c>
      <c r="AB16532" s="34">
        <v>43</v>
      </c>
      <c r="AC16532" s="34">
        <v>87</v>
      </c>
    </row>
    <row r="16533" spans="1:29" x14ac:dyDescent="0.2">
      <c r="A16533" s="34" t="s">
        <v>77026</v>
      </c>
      <c r="B16533" s="34">
        <v>12</v>
      </c>
      <c r="C16533" s="34">
        <v>9</v>
      </c>
      <c r="D16533" s="34">
        <v>20</v>
      </c>
      <c r="E16533" s="34">
        <v>13</v>
      </c>
      <c r="F16533" s="34">
        <v>14</v>
      </c>
      <c r="G16533" s="34">
        <v>21</v>
      </c>
      <c r="H16533" s="34">
        <v>5</v>
      </c>
      <c r="I16533" s="34">
        <v>7</v>
      </c>
      <c r="J16533" s="34">
        <v>2</v>
      </c>
      <c r="K16533" s="34">
        <v>27</v>
      </c>
      <c r="L16533" s="34">
        <v>3</v>
      </c>
      <c r="M16533" s="34">
        <v>11</v>
      </c>
      <c r="N16533" s="34">
        <v>11</v>
      </c>
      <c r="O16533" s="34">
        <v>18</v>
      </c>
      <c r="P16533" s="34">
        <v>13</v>
      </c>
      <c r="Q16533" s="34">
        <v>6</v>
      </c>
      <c r="R16533" s="34">
        <v>9</v>
      </c>
      <c r="S16533" s="34">
        <v>9</v>
      </c>
      <c r="T16533" s="34">
        <v>6</v>
      </c>
      <c r="U16533" s="34">
        <v>6</v>
      </c>
      <c r="V16533" s="34">
        <v>14</v>
      </c>
      <c r="W16533" s="34">
        <v>4</v>
      </c>
      <c r="X16533" s="34">
        <v>14</v>
      </c>
      <c r="Y16533" s="34">
        <v>7</v>
      </c>
      <c r="Z16533" s="34">
        <v>9</v>
      </c>
      <c r="AA16533" s="34">
        <v>4</v>
      </c>
      <c r="AB16533" s="34">
        <v>8</v>
      </c>
      <c r="AC16533" s="34">
        <v>10</v>
      </c>
    </row>
    <row r="16534" spans="1:29" x14ac:dyDescent="0.2">
      <c r="A16534" s="34" t="s">
        <v>77027</v>
      </c>
      <c r="B16534" s="34">
        <v>25</v>
      </c>
      <c r="C16534" s="34">
        <v>48</v>
      </c>
      <c r="D16534" s="34">
        <v>75</v>
      </c>
      <c r="E16534" s="34">
        <v>60</v>
      </c>
      <c r="F16534" s="34">
        <v>32</v>
      </c>
      <c r="G16534" s="34">
        <v>71</v>
      </c>
      <c r="H16534" s="34">
        <v>33</v>
      </c>
      <c r="I16534" s="34">
        <v>31</v>
      </c>
      <c r="J16534" s="34">
        <v>20</v>
      </c>
      <c r="K16534" s="34">
        <v>39</v>
      </c>
      <c r="L16534" s="34">
        <v>7</v>
      </c>
      <c r="M16534" s="34">
        <v>40</v>
      </c>
      <c r="N16534" s="34">
        <v>30</v>
      </c>
      <c r="O16534" s="34">
        <v>29</v>
      </c>
      <c r="P16534" s="34">
        <v>28</v>
      </c>
      <c r="Q16534" s="34">
        <v>31</v>
      </c>
      <c r="R16534" s="34">
        <v>36</v>
      </c>
      <c r="S16534" s="34">
        <v>69</v>
      </c>
      <c r="T16534" s="34">
        <v>17</v>
      </c>
      <c r="U16534" s="34">
        <v>31</v>
      </c>
      <c r="V16534" s="34">
        <v>38</v>
      </c>
      <c r="W16534" s="34">
        <v>26</v>
      </c>
      <c r="X16534" s="34">
        <v>62</v>
      </c>
      <c r="Y16534" s="34">
        <v>17</v>
      </c>
      <c r="Z16534" s="34">
        <v>55</v>
      </c>
      <c r="AA16534" s="34">
        <v>58</v>
      </c>
      <c r="AB16534" s="34">
        <v>16</v>
      </c>
      <c r="AC16534" s="34">
        <v>71</v>
      </c>
    </row>
    <row r="16535" spans="1:29" x14ac:dyDescent="0.2">
      <c r="A16535" s="34" t="s">
        <v>77028</v>
      </c>
      <c r="B16535" s="34">
        <v>38</v>
      </c>
      <c r="C16535" s="34">
        <v>47</v>
      </c>
      <c r="D16535" s="34">
        <v>81</v>
      </c>
      <c r="E16535" s="34">
        <v>34</v>
      </c>
      <c r="F16535" s="34">
        <v>54</v>
      </c>
      <c r="G16535" s="34">
        <v>30</v>
      </c>
      <c r="H16535" s="34">
        <v>54</v>
      </c>
      <c r="I16535" s="34">
        <v>19</v>
      </c>
      <c r="J16535" s="34">
        <v>64</v>
      </c>
      <c r="K16535" s="34">
        <v>40</v>
      </c>
      <c r="L16535" s="34">
        <v>32</v>
      </c>
      <c r="M16535" s="34">
        <v>36</v>
      </c>
      <c r="N16535" s="34">
        <v>38</v>
      </c>
      <c r="O16535" s="34">
        <v>37</v>
      </c>
      <c r="P16535" s="34">
        <v>39</v>
      </c>
      <c r="Q16535" s="34">
        <v>42</v>
      </c>
      <c r="R16535" s="34">
        <v>70</v>
      </c>
      <c r="S16535" s="34">
        <v>40</v>
      </c>
      <c r="T16535" s="34">
        <v>46</v>
      </c>
      <c r="U16535" s="34">
        <v>24</v>
      </c>
      <c r="V16535" s="34">
        <v>51</v>
      </c>
      <c r="W16535" s="34">
        <v>36</v>
      </c>
      <c r="X16535" s="34">
        <v>76</v>
      </c>
      <c r="Y16535" s="34">
        <v>26</v>
      </c>
      <c r="Z16535" s="34">
        <v>53</v>
      </c>
      <c r="AA16535" s="34">
        <v>52</v>
      </c>
      <c r="AB16535" s="34">
        <v>61</v>
      </c>
      <c r="AC16535" s="34">
        <v>105</v>
      </c>
    </row>
    <row r="16536" spans="1:29" x14ac:dyDescent="0.2">
      <c r="A16536" s="34" t="s">
        <v>77029</v>
      </c>
      <c r="B16536" s="34">
        <v>56</v>
      </c>
      <c r="C16536" s="34">
        <v>157</v>
      </c>
      <c r="D16536" s="34">
        <v>211</v>
      </c>
      <c r="E16536" s="34">
        <v>160</v>
      </c>
      <c r="F16536" s="34">
        <v>155</v>
      </c>
      <c r="G16536" s="34">
        <v>154</v>
      </c>
      <c r="H16536" s="34">
        <v>133</v>
      </c>
      <c r="I16536" s="34">
        <v>134</v>
      </c>
      <c r="J16536" s="34">
        <v>104</v>
      </c>
      <c r="K16536" s="34">
        <v>157</v>
      </c>
      <c r="L16536" s="34">
        <v>63</v>
      </c>
      <c r="M16536" s="34">
        <v>156</v>
      </c>
      <c r="N16536" s="34">
        <v>117</v>
      </c>
      <c r="O16536" s="34">
        <v>113</v>
      </c>
      <c r="P16536" s="34">
        <v>109</v>
      </c>
      <c r="Q16536" s="34">
        <v>137</v>
      </c>
      <c r="R16536" s="34">
        <v>143</v>
      </c>
      <c r="S16536" s="34">
        <v>167</v>
      </c>
      <c r="T16536" s="34">
        <v>81</v>
      </c>
      <c r="U16536" s="34">
        <v>87</v>
      </c>
      <c r="V16536" s="34">
        <v>157</v>
      </c>
      <c r="W16536" s="34">
        <v>125</v>
      </c>
      <c r="X16536" s="34">
        <v>162</v>
      </c>
      <c r="Y16536" s="34">
        <v>89</v>
      </c>
      <c r="Z16536" s="34">
        <v>157</v>
      </c>
      <c r="AA16536" s="34">
        <v>148</v>
      </c>
      <c r="AB16536" s="34">
        <v>103</v>
      </c>
      <c r="AC16536" s="34">
        <v>180</v>
      </c>
    </row>
    <row r="16537" spans="1:29" x14ac:dyDescent="0.2">
      <c r="A16537" s="34" t="s">
        <v>77030</v>
      </c>
      <c r="B16537" s="34">
        <v>13</v>
      </c>
      <c r="C16537" s="34">
        <v>8</v>
      </c>
      <c r="D16537" s="34">
        <v>11</v>
      </c>
      <c r="E16537" s="34">
        <v>5</v>
      </c>
      <c r="F16537" s="34">
        <v>9</v>
      </c>
      <c r="G16537" s="34">
        <v>12</v>
      </c>
      <c r="H16537" s="34">
        <v>4</v>
      </c>
      <c r="I16537" s="34">
        <v>6</v>
      </c>
      <c r="J16537" s="34">
        <v>4</v>
      </c>
      <c r="K16537" s="34">
        <v>7</v>
      </c>
      <c r="L16537" s="34">
        <v>2</v>
      </c>
      <c r="M16537" s="34">
        <v>3</v>
      </c>
      <c r="N16537" s="34">
        <v>14</v>
      </c>
      <c r="O16537" s="34">
        <v>4</v>
      </c>
      <c r="P16537" s="34">
        <v>3</v>
      </c>
      <c r="Q16537" s="34">
        <v>11</v>
      </c>
      <c r="R16537" s="34">
        <v>6</v>
      </c>
      <c r="S16537" s="34">
        <v>7</v>
      </c>
      <c r="T16537" s="34">
        <v>1</v>
      </c>
      <c r="U16537" s="34">
        <v>7</v>
      </c>
      <c r="V16537" s="34">
        <v>4</v>
      </c>
      <c r="W16537" s="34">
        <v>4</v>
      </c>
      <c r="X16537" s="34">
        <v>10</v>
      </c>
      <c r="Y16537" s="34">
        <v>3</v>
      </c>
      <c r="Z16537" s="34">
        <v>14</v>
      </c>
      <c r="AA16537" s="34">
        <v>6</v>
      </c>
      <c r="AB16537" s="34">
        <v>9</v>
      </c>
      <c r="AC16537" s="34">
        <v>7</v>
      </c>
    </row>
    <row r="16538" spans="1:29" x14ac:dyDescent="0.2">
      <c r="A16538" s="34" t="s">
        <v>77031</v>
      </c>
      <c r="B16538" s="34">
        <v>21</v>
      </c>
      <c r="C16538" s="34">
        <v>50</v>
      </c>
      <c r="D16538" s="34">
        <v>64</v>
      </c>
      <c r="E16538" s="34">
        <v>71</v>
      </c>
      <c r="F16538" s="34">
        <v>43</v>
      </c>
      <c r="G16538" s="34">
        <v>47</v>
      </c>
      <c r="H16538" s="34">
        <v>32</v>
      </c>
      <c r="I16538" s="34">
        <v>56</v>
      </c>
      <c r="J16538" s="34">
        <v>22</v>
      </c>
      <c r="K16538" s="34">
        <v>58</v>
      </c>
      <c r="L16538" s="34">
        <v>9</v>
      </c>
      <c r="M16538" s="34">
        <v>47</v>
      </c>
      <c r="N16538" s="34">
        <v>33</v>
      </c>
      <c r="O16538" s="34">
        <v>29</v>
      </c>
      <c r="P16538" s="34">
        <v>25</v>
      </c>
      <c r="Q16538" s="34">
        <v>43</v>
      </c>
      <c r="R16538" s="34">
        <v>39</v>
      </c>
      <c r="S16538" s="34">
        <v>68</v>
      </c>
      <c r="T16538" s="34">
        <v>15</v>
      </c>
      <c r="U16538" s="34">
        <v>25</v>
      </c>
      <c r="V16538" s="34">
        <v>65</v>
      </c>
      <c r="W16538" s="34">
        <v>37</v>
      </c>
      <c r="X16538" s="34">
        <v>55</v>
      </c>
      <c r="Y16538" s="34">
        <v>22</v>
      </c>
      <c r="Z16538" s="34">
        <v>65</v>
      </c>
      <c r="AA16538" s="34">
        <v>69</v>
      </c>
      <c r="AB16538" s="34">
        <v>26</v>
      </c>
      <c r="AC16538" s="34">
        <v>72</v>
      </c>
    </row>
    <row r="16539" spans="1:29" x14ac:dyDescent="0.2">
      <c r="A16539" s="34" t="s">
        <v>77032</v>
      </c>
      <c r="B16539" s="34">
        <v>61</v>
      </c>
      <c r="C16539" s="34">
        <v>74</v>
      </c>
      <c r="D16539" s="34">
        <v>111</v>
      </c>
      <c r="E16539" s="34">
        <v>124</v>
      </c>
      <c r="F16539" s="34">
        <v>128</v>
      </c>
      <c r="G16539" s="34">
        <v>85</v>
      </c>
      <c r="H16539" s="34">
        <v>84</v>
      </c>
      <c r="I16539" s="34">
        <v>63</v>
      </c>
      <c r="J16539" s="34">
        <v>81</v>
      </c>
      <c r="K16539" s="34">
        <v>82</v>
      </c>
      <c r="L16539" s="34">
        <v>65</v>
      </c>
      <c r="M16539" s="34">
        <v>72</v>
      </c>
      <c r="N16539" s="34">
        <v>63</v>
      </c>
      <c r="O16539" s="34">
        <v>73</v>
      </c>
      <c r="P16539" s="34">
        <v>88</v>
      </c>
      <c r="Q16539" s="34">
        <v>78</v>
      </c>
      <c r="R16539" s="34">
        <v>85</v>
      </c>
      <c r="S16539" s="34">
        <v>124</v>
      </c>
      <c r="T16539" s="34">
        <v>67</v>
      </c>
      <c r="U16539" s="34">
        <v>51</v>
      </c>
      <c r="V16539" s="34">
        <v>110</v>
      </c>
      <c r="W16539" s="34">
        <v>87</v>
      </c>
      <c r="X16539" s="34">
        <v>140</v>
      </c>
      <c r="Y16539" s="34">
        <v>56</v>
      </c>
      <c r="Z16539" s="34">
        <v>144</v>
      </c>
      <c r="AA16539" s="34">
        <v>104</v>
      </c>
      <c r="AB16539" s="34">
        <v>93</v>
      </c>
      <c r="AC16539" s="34">
        <v>135</v>
      </c>
    </row>
    <row r="16540" spans="1:29" x14ac:dyDescent="0.2">
      <c r="A16540" s="34" t="s">
        <v>77033</v>
      </c>
      <c r="B16540" s="34">
        <v>23</v>
      </c>
      <c r="C16540" s="34">
        <v>43</v>
      </c>
      <c r="D16540" s="34">
        <v>98</v>
      </c>
      <c r="E16540" s="34">
        <v>45</v>
      </c>
      <c r="F16540" s="34">
        <v>54</v>
      </c>
      <c r="G16540" s="34">
        <v>46</v>
      </c>
      <c r="H16540" s="34">
        <v>47</v>
      </c>
      <c r="I16540" s="34">
        <v>55</v>
      </c>
      <c r="J16540" s="34">
        <v>31</v>
      </c>
      <c r="K16540" s="34">
        <v>70</v>
      </c>
      <c r="L16540" s="34">
        <v>18</v>
      </c>
      <c r="M16540" s="34">
        <v>48</v>
      </c>
      <c r="N16540" s="34">
        <v>43</v>
      </c>
      <c r="O16540" s="34">
        <v>29</v>
      </c>
      <c r="P16540" s="34">
        <v>38</v>
      </c>
      <c r="Q16540" s="34">
        <v>37</v>
      </c>
      <c r="R16540" s="34">
        <v>51</v>
      </c>
      <c r="S16540" s="34">
        <v>66</v>
      </c>
      <c r="T16540" s="34">
        <v>25</v>
      </c>
      <c r="U16540" s="34">
        <v>27</v>
      </c>
      <c r="V16540" s="34">
        <v>54</v>
      </c>
      <c r="W16540" s="34">
        <v>21</v>
      </c>
      <c r="X16540" s="34">
        <v>47</v>
      </c>
      <c r="Y16540" s="34">
        <v>25</v>
      </c>
      <c r="Z16540" s="34">
        <v>56</v>
      </c>
      <c r="AA16540" s="34">
        <v>54</v>
      </c>
      <c r="AB16540" s="34">
        <v>14</v>
      </c>
      <c r="AC16540" s="34">
        <v>55</v>
      </c>
    </row>
    <row r="16541" spans="1:29" x14ac:dyDescent="0.2">
      <c r="A16541" s="34" t="s">
        <v>77034</v>
      </c>
      <c r="B16541" s="34">
        <v>73</v>
      </c>
      <c r="C16541" s="34">
        <v>99</v>
      </c>
      <c r="D16541" s="34">
        <v>174</v>
      </c>
      <c r="E16541" s="34">
        <v>133</v>
      </c>
      <c r="F16541" s="34">
        <v>114</v>
      </c>
      <c r="G16541" s="34">
        <v>103</v>
      </c>
      <c r="H16541" s="34">
        <v>115</v>
      </c>
      <c r="I16541" s="34">
        <v>103</v>
      </c>
      <c r="J16541" s="34">
        <v>96</v>
      </c>
      <c r="K16541" s="34">
        <v>117</v>
      </c>
      <c r="L16541" s="34">
        <v>52</v>
      </c>
      <c r="M16541" s="34">
        <v>101</v>
      </c>
      <c r="N16541" s="34">
        <v>103</v>
      </c>
      <c r="O16541" s="34">
        <v>115</v>
      </c>
      <c r="P16541" s="34">
        <v>104</v>
      </c>
      <c r="Q16541" s="34">
        <v>133</v>
      </c>
      <c r="R16541" s="34">
        <v>122</v>
      </c>
      <c r="S16541" s="34">
        <v>152</v>
      </c>
      <c r="T16541" s="34">
        <v>77</v>
      </c>
      <c r="U16541" s="34">
        <v>103</v>
      </c>
      <c r="V16541" s="34">
        <v>126</v>
      </c>
      <c r="W16541" s="34">
        <v>107</v>
      </c>
      <c r="X16541" s="34">
        <v>173</v>
      </c>
      <c r="Y16541" s="34">
        <v>80</v>
      </c>
      <c r="Z16541" s="34">
        <v>121</v>
      </c>
      <c r="AA16541" s="34">
        <v>117</v>
      </c>
      <c r="AB16541" s="34">
        <v>86</v>
      </c>
      <c r="AC16541" s="34">
        <v>194</v>
      </c>
    </row>
    <row r="16542" spans="1:29" x14ac:dyDescent="0.2">
      <c r="A16542" s="34" t="s">
        <v>77035</v>
      </c>
      <c r="B16542" s="34">
        <v>36</v>
      </c>
      <c r="C16542" s="34">
        <v>46</v>
      </c>
      <c r="D16542" s="34">
        <v>121</v>
      </c>
      <c r="E16542" s="34">
        <v>84</v>
      </c>
      <c r="F16542" s="34">
        <v>66</v>
      </c>
      <c r="G16542" s="34">
        <v>96</v>
      </c>
      <c r="H16542" s="34">
        <v>62</v>
      </c>
      <c r="I16542" s="34">
        <v>50</v>
      </c>
      <c r="J16542" s="34">
        <v>39</v>
      </c>
      <c r="K16542" s="34">
        <v>81</v>
      </c>
      <c r="L16542" s="34">
        <v>19</v>
      </c>
      <c r="M16542" s="34">
        <v>54</v>
      </c>
      <c r="N16542" s="34">
        <v>42</v>
      </c>
      <c r="O16542" s="34">
        <v>39</v>
      </c>
      <c r="P16542" s="34">
        <v>45</v>
      </c>
      <c r="Q16542" s="34">
        <v>62</v>
      </c>
      <c r="R16542" s="34">
        <v>42</v>
      </c>
      <c r="S16542" s="34">
        <v>77</v>
      </c>
      <c r="T16542" s="34">
        <v>22</v>
      </c>
      <c r="U16542" s="34">
        <v>47</v>
      </c>
      <c r="V16542" s="34">
        <v>52</v>
      </c>
      <c r="W16542" s="34">
        <v>59</v>
      </c>
      <c r="X16542" s="34">
        <v>85</v>
      </c>
      <c r="Y16542" s="34">
        <v>26</v>
      </c>
      <c r="Z16542" s="34">
        <v>69</v>
      </c>
      <c r="AA16542" s="34">
        <v>96</v>
      </c>
      <c r="AB16542" s="34">
        <v>33</v>
      </c>
      <c r="AC16542" s="34">
        <v>79</v>
      </c>
    </row>
    <row r="16543" spans="1:29" x14ac:dyDescent="0.2">
      <c r="A16543" s="34" t="s">
        <v>77036</v>
      </c>
      <c r="B16543" s="34">
        <v>32</v>
      </c>
      <c r="C16543" s="34">
        <v>18</v>
      </c>
      <c r="D16543" s="34">
        <v>27</v>
      </c>
      <c r="E16543" s="34">
        <v>40</v>
      </c>
      <c r="F16543" s="34">
        <v>24</v>
      </c>
      <c r="G16543" s="34">
        <v>42</v>
      </c>
      <c r="H16543" s="34">
        <v>27</v>
      </c>
      <c r="I16543" s="34">
        <v>22</v>
      </c>
      <c r="J16543" s="34">
        <v>29</v>
      </c>
      <c r="K16543" s="34">
        <v>43</v>
      </c>
      <c r="L16543" s="34">
        <v>18</v>
      </c>
      <c r="M16543" s="34">
        <v>8</v>
      </c>
      <c r="N16543" s="34">
        <v>22</v>
      </c>
      <c r="O16543" s="34">
        <v>19</v>
      </c>
      <c r="P16543" s="34">
        <v>32</v>
      </c>
      <c r="Q16543" s="34">
        <v>28</v>
      </c>
      <c r="R16543" s="34">
        <v>21</v>
      </c>
      <c r="S16543" s="34">
        <v>33</v>
      </c>
      <c r="T16543" s="34">
        <v>27</v>
      </c>
      <c r="U16543" s="34">
        <v>14</v>
      </c>
      <c r="V16543" s="34">
        <v>16</v>
      </c>
      <c r="W16543" s="34">
        <v>29</v>
      </c>
      <c r="X16543" s="34">
        <v>17</v>
      </c>
      <c r="Y16543" s="34">
        <v>24</v>
      </c>
      <c r="Z16543" s="34">
        <v>29</v>
      </c>
      <c r="AA16543" s="34">
        <v>37</v>
      </c>
      <c r="AB16543" s="34">
        <v>28</v>
      </c>
      <c r="AC16543" s="34">
        <v>33</v>
      </c>
    </row>
    <row r="16544" spans="1:29" x14ac:dyDescent="0.2">
      <c r="A16544" s="34" t="s">
        <v>77037</v>
      </c>
      <c r="B16544" s="34">
        <v>32</v>
      </c>
      <c r="C16544" s="34">
        <v>49</v>
      </c>
      <c r="D16544" s="34">
        <v>45</v>
      </c>
      <c r="E16544" s="34">
        <v>39</v>
      </c>
      <c r="F16544" s="34">
        <v>40</v>
      </c>
      <c r="G16544" s="34">
        <v>25</v>
      </c>
      <c r="H16544" s="34">
        <v>46</v>
      </c>
      <c r="I16544" s="34">
        <v>59</v>
      </c>
      <c r="J16544" s="34">
        <v>33</v>
      </c>
      <c r="K16544" s="34">
        <v>60</v>
      </c>
      <c r="L16544" s="34">
        <v>10</v>
      </c>
      <c r="M16544" s="34">
        <v>52</v>
      </c>
      <c r="N16544" s="34">
        <v>35</v>
      </c>
      <c r="O16544" s="34">
        <v>39</v>
      </c>
      <c r="P16544" s="34">
        <v>39</v>
      </c>
      <c r="Q16544" s="34">
        <v>71</v>
      </c>
      <c r="R16544" s="34">
        <v>32</v>
      </c>
      <c r="S16544" s="34">
        <v>53</v>
      </c>
      <c r="T16544" s="34">
        <v>26</v>
      </c>
      <c r="U16544" s="34">
        <v>37</v>
      </c>
      <c r="V16544" s="34">
        <v>40</v>
      </c>
      <c r="W16544" s="34">
        <v>40</v>
      </c>
      <c r="X16544" s="34">
        <v>52</v>
      </c>
      <c r="Y16544" s="34">
        <v>25</v>
      </c>
      <c r="Z16544" s="34">
        <v>51</v>
      </c>
      <c r="AA16544" s="34">
        <v>58</v>
      </c>
      <c r="AB16544" s="34">
        <v>28</v>
      </c>
      <c r="AC16544" s="34">
        <v>59</v>
      </c>
    </row>
    <row r="16545" spans="1:29" x14ac:dyDescent="0.2">
      <c r="A16545" s="34" t="s">
        <v>77038</v>
      </c>
      <c r="B16545" s="34">
        <v>22</v>
      </c>
      <c r="C16545" s="34">
        <v>59</v>
      </c>
      <c r="D16545" s="34">
        <v>64</v>
      </c>
      <c r="E16545" s="34">
        <v>58</v>
      </c>
      <c r="F16545" s="34">
        <v>42</v>
      </c>
      <c r="G16545" s="34">
        <v>77</v>
      </c>
      <c r="H16545" s="34">
        <v>31</v>
      </c>
      <c r="I16545" s="34">
        <v>62</v>
      </c>
      <c r="J16545" s="34">
        <v>29</v>
      </c>
      <c r="K16545" s="34">
        <v>59</v>
      </c>
      <c r="L16545" s="34">
        <v>5</v>
      </c>
      <c r="M16545" s="34">
        <v>28</v>
      </c>
      <c r="N16545" s="34">
        <v>23</v>
      </c>
      <c r="O16545" s="34">
        <v>45</v>
      </c>
      <c r="P16545" s="34">
        <v>26</v>
      </c>
      <c r="Q16545" s="34">
        <v>47</v>
      </c>
      <c r="R16545" s="34">
        <v>30</v>
      </c>
      <c r="S16545" s="34">
        <v>60</v>
      </c>
      <c r="T16545" s="34">
        <v>14</v>
      </c>
      <c r="U16545" s="34">
        <v>37</v>
      </c>
      <c r="V16545" s="34">
        <v>49</v>
      </c>
      <c r="W16545" s="34">
        <v>28</v>
      </c>
      <c r="X16545" s="34">
        <v>52</v>
      </c>
      <c r="Y16545" s="34">
        <v>16</v>
      </c>
      <c r="Z16545" s="34">
        <v>55</v>
      </c>
      <c r="AA16545" s="34">
        <v>76</v>
      </c>
      <c r="AB16545" s="34">
        <v>11</v>
      </c>
      <c r="AC16545" s="34">
        <v>83</v>
      </c>
    </row>
    <row r="16546" spans="1:29" x14ac:dyDescent="0.2">
      <c r="A16546" s="34" t="s">
        <v>77039</v>
      </c>
      <c r="B16546" s="34">
        <v>25</v>
      </c>
      <c r="C16546" s="34">
        <v>57</v>
      </c>
      <c r="D16546" s="34">
        <v>70</v>
      </c>
      <c r="E16546" s="34">
        <v>43</v>
      </c>
      <c r="F16546" s="34">
        <v>52</v>
      </c>
      <c r="G16546" s="34">
        <v>47</v>
      </c>
      <c r="H16546" s="34">
        <v>45</v>
      </c>
      <c r="I16546" s="34">
        <v>45</v>
      </c>
      <c r="J16546" s="34">
        <v>40</v>
      </c>
      <c r="K16546" s="34">
        <v>60</v>
      </c>
      <c r="L16546" s="34">
        <v>34</v>
      </c>
      <c r="M16546" s="34">
        <v>43</v>
      </c>
      <c r="N16546" s="34">
        <v>31</v>
      </c>
      <c r="O16546" s="34">
        <v>42</v>
      </c>
      <c r="P16546" s="34">
        <v>46</v>
      </c>
      <c r="Q16546" s="34">
        <v>41</v>
      </c>
      <c r="R16546" s="34">
        <v>50</v>
      </c>
      <c r="S16546" s="34">
        <v>62</v>
      </c>
      <c r="T16546" s="34">
        <v>36</v>
      </c>
      <c r="U16546" s="34">
        <v>34</v>
      </c>
      <c r="V16546" s="34">
        <v>65</v>
      </c>
      <c r="W16546" s="34">
        <v>27</v>
      </c>
      <c r="X16546" s="34">
        <v>63</v>
      </c>
      <c r="Y16546" s="34">
        <v>27</v>
      </c>
      <c r="Z16546" s="34">
        <v>40</v>
      </c>
      <c r="AA16546" s="34">
        <v>76</v>
      </c>
      <c r="AB16546" s="34">
        <v>44</v>
      </c>
      <c r="AC16546" s="34">
        <v>70</v>
      </c>
    </row>
    <row r="16547" spans="1:29" x14ac:dyDescent="0.2">
      <c r="A16547" s="34" t="s">
        <v>77040</v>
      </c>
      <c r="B16547" s="34">
        <v>22</v>
      </c>
      <c r="C16547" s="34">
        <v>53</v>
      </c>
      <c r="D16547" s="34">
        <v>94</v>
      </c>
      <c r="E16547" s="34">
        <v>68</v>
      </c>
      <c r="F16547" s="34">
        <v>51</v>
      </c>
      <c r="G16547" s="34">
        <v>29</v>
      </c>
      <c r="H16547" s="34">
        <v>37</v>
      </c>
      <c r="I16547" s="34">
        <v>63</v>
      </c>
      <c r="J16547" s="34">
        <v>32</v>
      </c>
      <c r="K16547" s="34">
        <v>54</v>
      </c>
      <c r="L16547" s="34">
        <v>19</v>
      </c>
      <c r="M16547" s="34">
        <v>32</v>
      </c>
      <c r="N16547" s="34">
        <v>35</v>
      </c>
      <c r="O16547" s="34">
        <v>60</v>
      </c>
      <c r="P16547" s="34">
        <v>30</v>
      </c>
      <c r="Q16547" s="34">
        <v>45</v>
      </c>
      <c r="R16547" s="34">
        <v>42</v>
      </c>
      <c r="S16547" s="34">
        <v>74</v>
      </c>
      <c r="T16547" s="34">
        <v>17</v>
      </c>
      <c r="U16547" s="34">
        <v>26</v>
      </c>
      <c r="V16547" s="34">
        <v>59</v>
      </c>
      <c r="W16547" s="34">
        <v>33</v>
      </c>
      <c r="X16547" s="34">
        <v>49</v>
      </c>
      <c r="Y16547" s="34">
        <v>21</v>
      </c>
      <c r="Z16547" s="34">
        <v>62</v>
      </c>
      <c r="AA16547" s="34">
        <v>58</v>
      </c>
      <c r="AB16547" s="34">
        <v>37</v>
      </c>
      <c r="AC16547" s="34">
        <v>68</v>
      </c>
    </row>
    <row r="16548" spans="1:29" x14ac:dyDescent="0.2">
      <c r="A16548" s="34" t="s">
        <v>77041</v>
      </c>
      <c r="B16548" s="34">
        <v>50</v>
      </c>
      <c r="C16548" s="34">
        <v>102</v>
      </c>
      <c r="D16548" s="34">
        <v>76</v>
      </c>
      <c r="E16548" s="34">
        <v>99</v>
      </c>
      <c r="F16548" s="34">
        <v>77</v>
      </c>
      <c r="G16548" s="34">
        <v>139</v>
      </c>
      <c r="H16548" s="34">
        <v>105</v>
      </c>
      <c r="I16548" s="34">
        <v>83</v>
      </c>
      <c r="J16548" s="34">
        <v>78</v>
      </c>
      <c r="K16548" s="34">
        <v>103</v>
      </c>
      <c r="L16548" s="34">
        <v>40</v>
      </c>
      <c r="M16548" s="34">
        <v>81</v>
      </c>
      <c r="N16548" s="34">
        <v>71</v>
      </c>
      <c r="O16548" s="34">
        <v>72</v>
      </c>
      <c r="P16548" s="34">
        <v>93</v>
      </c>
      <c r="Q16548" s="34">
        <v>127</v>
      </c>
      <c r="R16548" s="34">
        <v>101</v>
      </c>
      <c r="S16548" s="34">
        <v>157</v>
      </c>
      <c r="T16548" s="34">
        <v>70</v>
      </c>
      <c r="U16548" s="34">
        <v>98</v>
      </c>
      <c r="V16548" s="34">
        <v>107</v>
      </c>
      <c r="W16548" s="34">
        <v>102</v>
      </c>
      <c r="X16548" s="34">
        <v>120</v>
      </c>
      <c r="Y16548" s="34">
        <v>87</v>
      </c>
      <c r="Z16548" s="34">
        <v>134</v>
      </c>
      <c r="AA16548" s="34">
        <v>135</v>
      </c>
      <c r="AB16548" s="34">
        <v>55</v>
      </c>
      <c r="AC16548" s="34">
        <v>132</v>
      </c>
    </row>
    <row r="16549" spans="1:29" x14ac:dyDescent="0.2">
      <c r="A16549" s="34" t="s">
        <v>77042</v>
      </c>
      <c r="B16549" s="34">
        <v>94</v>
      </c>
      <c r="C16549" s="34">
        <v>58</v>
      </c>
      <c r="D16549" s="34">
        <v>68</v>
      </c>
      <c r="E16549" s="34">
        <v>66</v>
      </c>
      <c r="F16549" s="34">
        <v>74</v>
      </c>
      <c r="G16549" s="34">
        <v>44</v>
      </c>
      <c r="H16549" s="34">
        <v>58</v>
      </c>
      <c r="I16549" s="34">
        <v>52</v>
      </c>
      <c r="J16549" s="34">
        <v>55</v>
      </c>
      <c r="K16549" s="34">
        <v>87</v>
      </c>
      <c r="L16549" s="34">
        <v>34</v>
      </c>
      <c r="M16549" s="34">
        <v>44</v>
      </c>
      <c r="N16549" s="34">
        <v>58</v>
      </c>
      <c r="O16549" s="34">
        <v>44</v>
      </c>
      <c r="P16549" s="34">
        <v>61</v>
      </c>
      <c r="Q16549" s="34">
        <v>69</v>
      </c>
      <c r="R16549" s="34">
        <v>65</v>
      </c>
      <c r="S16549" s="34">
        <v>69</v>
      </c>
      <c r="T16549" s="34">
        <v>71</v>
      </c>
      <c r="U16549" s="34">
        <v>49</v>
      </c>
      <c r="V16549" s="34">
        <v>94</v>
      </c>
      <c r="W16549" s="34">
        <v>49</v>
      </c>
      <c r="X16549" s="34">
        <v>65</v>
      </c>
      <c r="Y16549" s="34">
        <v>44</v>
      </c>
      <c r="Z16549" s="34">
        <v>81</v>
      </c>
      <c r="AA16549" s="34">
        <v>62</v>
      </c>
      <c r="AB16549" s="34">
        <v>63</v>
      </c>
      <c r="AC16549" s="34">
        <v>94</v>
      </c>
    </row>
    <row r="16550" spans="1:29" x14ac:dyDescent="0.2">
      <c r="A16550" s="34" t="s">
        <v>77043</v>
      </c>
      <c r="B16550" s="34">
        <v>25</v>
      </c>
      <c r="C16550" s="34">
        <v>44</v>
      </c>
      <c r="D16550" s="34">
        <v>51</v>
      </c>
      <c r="E16550" s="34">
        <v>59</v>
      </c>
      <c r="F16550" s="34">
        <v>26</v>
      </c>
      <c r="G16550" s="34">
        <v>48</v>
      </c>
      <c r="H16550" s="34">
        <v>13</v>
      </c>
      <c r="I16550" s="34">
        <v>25</v>
      </c>
      <c r="J16550" s="34">
        <v>26</v>
      </c>
      <c r="K16550" s="34">
        <v>38</v>
      </c>
      <c r="L16550" s="34">
        <v>12</v>
      </c>
      <c r="M16550" s="34">
        <v>34</v>
      </c>
      <c r="N16550" s="34">
        <v>25</v>
      </c>
      <c r="O16550" s="34">
        <v>30</v>
      </c>
      <c r="P16550" s="34">
        <v>29</v>
      </c>
      <c r="Q16550" s="34">
        <v>29</v>
      </c>
      <c r="R16550" s="34">
        <v>24</v>
      </c>
      <c r="S16550" s="34">
        <v>70</v>
      </c>
      <c r="T16550" s="34">
        <v>11</v>
      </c>
      <c r="U16550" s="34">
        <v>31</v>
      </c>
      <c r="V16550" s="34">
        <v>45</v>
      </c>
      <c r="W16550" s="34">
        <v>48</v>
      </c>
      <c r="X16550" s="34">
        <v>54</v>
      </c>
      <c r="Y16550" s="34">
        <v>15</v>
      </c>
      <c r="Z16550" s="34">
        <v>25</v>
      </c>
      <c r="AA16550" s="34">
        <v>54</v>
      </c>
      <c r="AB16550" s="34">
        <v>19</v>
      </c>
      <c r="AC16550" s="34">
        <v>48</v>
      </c>
    </row>
    <row r="16551" spans="1:29" x14ac:dyDescent="0.2">
      <c r="A16551" s="34" t="s">
        <v>77044</v>
      </c>
      <c r="B16551" s="34">
        <v>58</v>
      </c>
      <c r="C16551" s="34">
        <v>66</v>
      </c>
      <c r="D16551" s="34">
        <v>87</v>
      </c>
      <c r="E16551" s="34">
        <v>127</v>
      </c>
      <c r="F16551" s="34">
        <v>47</v>
      </c>
      <c r="G16551" s="34">
        <v>82</v>
      </c>
      <c r="H16551" s="34">
        <v>40</v>
      </c>
      <c r="I16551" s="34">
        <v>65</v>
      </c>
      <c r="J16551" s="34">
        <v>23</v>
      </c>
      <c r="K16551" s="34">
        <v>77</v>
      </c>
      <c r="L16551" s="34">
        <v>19</v>
      </c>
      <c r="M16551" s="34">
        <v>68</v>
      </c>
      <c r="N16551" s="34">
        <v>49</v>
      </c>
      <c r="O16551" s="34">
        <v>47</v>
      </c>
      <c r="P16551" s="34">
        <v>40</v>
      </c>
      <c r="Q16551" s="34">
        <v>87</v>
      </c>
      <c r="R16551" s="34">
        <v>37</v>
      </c>
      <c r="S16551" s="34">
        <v>109</v>
      </c>
      <c r="T16551" s="34">
        <v>17</v>
      </c>
      <c r="U16551" s="34">
        <v>27</v>
      </c>
      <c r="V16551" s="34">
        <v>53</v>
      </c>
      <c r="W16551" s="34">
        <v>47</v>
      </c>
      <c r="X16551" s="34">
        <v>79</v>
      </c>
      <c r="Y16551" s="34">
        <v>40</v>
      </c>
      <c r="Z16551" s="34">
        <v>69</v>
      </c>
      <c r="AA16551" s="34">
        <v>87</v>
      </c>
      <c r="AB16551" s="34">
        <v>34</v>
      </c>
      <c r="AC16551" s="34">
        <v>116</v>
      </c>
    </row>
    <row r="16552" spans="1:29" x14ac:dyDescent="0.2">
      <c r="A16552" s="34" t="s">
        <v>77045</v>
      </c>
      <c r="B16552" s="34">
        <v>54</v>
      </c>
      <c r="C16552" s="34">
        <v>140</v>
      </c>
      <c r="D16552" s="34">
        <v>121</v>
      </c>
      <c r="E16552" s="34">
        <v>110</v>
      </c>
      <c r="F16552" s="34">
        <v>103</v>
      </c>
      <c r="G16552" s="34">
        <v>105</v>
      </c>
      <c r="H16552" s="34">
        <v>85</v>
      </c>
      <c r="I16552" s="34">
        <v>116</v>
      </c>
      <c r="J16552" s="34">
        <v>105</v>
      </c>
      <c r="K16552" s="34">
        <v>141</v>
      </c>
      <c r="L16552" s="34">
        <v>52</v>
      </c>
      <c r="M16552" s="34">
        <v>122</v>
      </c>
      <c r="N16552" s="34">
        <v>85</v>
      </c>
      <c r="O16552" s="34">
        <v>116</v>
      </c>
      <c r="P16552" s="34">
        <v>74</v>
      </c>
      <c r="Q16552" s="34">
        <v>153</v>
      </c>
      <c r="R16552" s="34">
        <v>115</v>
      </c>
      <c r="S16552" s="34">
        <v>180</v>
      </c>
      <c r="T16552" s="34">
        <v>107</v>
      </c>
      <c r="U16552" s="34">
        <v>142</v>
      </c>
      <c r="V16552" s="34">
        <v>131</v>
      </c>
      <c r="W16552" s="34">
        <v>138</v>
      </c>
      <c r="X16552" s="34">
        <v>100</v>
      </c>
      <c r="Y16552" s="34">
        <v>165</v>
      </c>
      <c r="Z16552" s="34">
        <v>95</v>
      </c>
      <c r="AA16552" s="34">
        <v>187</v>
      </c>
      <c r="AB16552" s="34">
        <v>115</v>
      </c>
      <c r="AC16552" s="34">
        <v>228</v>
      </c>
    </row>
    <row r="16553" spans="1:29" x14ac:dyDescent="0.2">
      <c r="A16553" s="34" t="s">
        <v>77046</v>
      </c>
      <c r="B16553" s="34">
        <v>28</v>
      </c>
      <c r="C16553" s="34">
        <v>39</v>
      </c>
      <c r="D16553" s="34">
        <v>45</v>
      </c>
      <c r="E16553" s="34">
        <v>65</v>
      </c>
      <c r="F16553" s="34">
        <v>48</v>
      </c>
      <c r="G16553" s="34">
        <v>30</v>
      </c>
      <c r="H16553" s="34">
        <v>47</v>
      </c>
      <c r="I16553" s="34">
        <v>66</v>
      </c>
      <c r="J16553" s="34">
        <v>28</v>
      </c>
      <c r="K16553" s="34">
        <v>76</v>
      </c>
      <c r="L16553" s="34">
        <v>18</v>
      </c>
      <c r="M16553" s="34">
        <v>42</v>
      </c>
      <c r="N16553" s="34">
        <v>42</v>
      </c>
      <c r="O16553" s="34">
        <v>51</v>
      </c>
      <c r="P16553" s="34">
        <v>37</v>
      </c>
      <c r="Q16553" s="34">
        <v>70</v>
      </c>
      <c r="R16553" s="34">
        <v>42</v>
      </c>
      <c r="S16553" s="34">
        <v>67</v>
      </c>
      <c r="T16553" s="34">
        <v>42</v>
      </c>
      <c r="U16553" s="34">
        <v>40</v>
      </c>
      <c r="V16553" s="34">
        <v>64</v>
      </c>
      <c r="W16553" s="34">
        <v>56</v>
      </c>
      <c r="X16553" s="34">
        <v>92</v>
      </c>
      <c r="Y16553" s="34">
        <v>33</v>
      </c>
      <c r="Z16553" s="34">
        <v>36</v>
      </c>
      <c r="AA16553" s="34">
        <v>51</v>
      </c>
      <c r="AB16553" s="34">
        <v>28</v>
      </c>
      <c r="AC16553" s="34">
        <v>85</v>
      </c>
    </row>
    <row r="16554" spans="1:29" x14ac:dyDescent="0.2">
      <c r="A16554" s="34" t="s">
        <v>77047</v>
      </c>
      <c r="B16554" s="34">
        <v>32</v>
      </c>
      <c r="C16554" s="34">
        <v>57</v>
      </c>
      <c r="D16554" s="34">
        <v>81</v>
      </c>
      <c r="E16554" s="34">
        <v>44</v>
      </c>
      <c r="F16554" s="34">
        <v>39</v>
      </c>
      <c r="G16554" s="34">
        <v>38</v>
      </c>
      <c r="H16554" s="34">
        <v>39</v>
      </c>
      <c r="I16554" s="34">
        <v>27</v>
      </c>
      <c r="J16554" s="34">
        <v>49</v>
      </c>
      <c r="K16554" s="34">
        <v>68</v>
      </c>
      <c r="L16554" s="34">
        <v>22</v>
      </c>
      <c r="M16554" s="34">
        <v>45</v>
      </c>
      <c r="N16554" s="34">
        <v>39</v>
      </c>
      <c r="O16554" s="34">
        <v>38</v>
      </c>
      <c r="P16554" s="34">
        <v>47</v>
      </c>
      <c r="Q16554" s="34">
        <v>46</v>
      </c>
      <c r="R16554" s="34">
        <v>52</v>
      </c>
      <c r="S16554" s="34">
        <v>61</v>
      </c>
      <c r="T16554" s="34">
        <v>37</v>
      </c>
      <c r="U16554" s="34">
        <v>39</v>
      </c>
      <c r="V16554" s="34">
        <v>68</v>
      </c>
      <c r="W16554" s="34">
        <v>33</v>
      </c>
      <c r="X16554" s="34">
        <v>62</v>
      </c>
      <c r="Y16554" s="34">
        <v>43</v>
      </c>
      <c r="Z16554" s="34">
        <v>62</v>
      </c>
      <c r="AA16554" s="34">
        <v>74</v>
      </c>
      <c r="AB16554" s="34">
        <v>57</v>
      </c>
      <c r="AC16554" s="34">
        <v>53</v>
      </c>
    </row>
    <row r="16555" spans="1:29" x14ac:dyDescent="0.2">
      <c r="A16555" s="34" t="s">
        <v>77048</v>
      </c>
      <c r="B16555" s="34">
        <v>12</v>
      </c>
      <c r="C16555" s="34">
        <v>39</v>
      </c>
      <c r="D16555" s="34">
        <v>61</v>
      </c>
      <c r="E16555" s="34">
        <v>47</v>
      </c>
      <c r="F16555" s="34">
        <v>48</v>
      </c>
      <c r="G16555" s="34">
        <v>50</v>
      </c>
      <c r="H16555" s="34">
        <v>49</v>
      </c>
      <c r="I16555" s="34">
        <v>43</v>
      </c>
      <c r="J16555" s="34">
        <v>34</v>
      </c>
      <c r="K16555" s="34">
        <v>51</v>
      </c>
      <c r="L16555" s="34">
        <v>19</v>
      </c>
      <c r="M16555" s="34">
        <v>42</v>
      </c>
      <c r="N16555" s="34">
        <v>36</v>
      </c>
      <c r="O16555" s="34">
        <v>48</v>
      </c>
      <c r="P16555" s="34">
        <v>42</v>
      </c>
      <c r="Q16555" s="34">
        <v>51</v>
      </c>
      <c r="R16555" s="34">
        <v>41</v>
      </c>
      <c r="S16555" s="34">
        <v>70</v>
      </c>
      <c r="T16555" s="34">
        <v>14</v>
      </c>
      <c r="U16555" s="34">
        <v>20</v>
      </c>
      <c r="V16555" s="34">
        <v>48</v>
      </c>
      <c r="W16555" s="34">
        <v>23</v>
      </c>
      <c r="X16555" s="34">
        <v>63</v>
      </c>
      <c r="Y16555" s="34">
        <v>21</v>
      </c>
      <c r="Z16555" s="34">
        <v>67</v>
      </c>
      <c r="AA16555" s="34">
        <v>60</v>
      </c>
      <c r="AB16555" s="34">
        <v>33</v>
      </c>
      <c r="AC16555" s="34">
        <v>39</v>
      </c>
    </row>
    <row r="16556" spans="1:29" x14ac:dyDescent="0.2">
      <c r="A16556" s="34" t="s">
        <v>77049</v>
      </c>
      <c r="B16556" s="34">
        <v>31</v>
      </c>
      <c r="C16556" s="34">
        <v>27</v>
      </c>
      <c r="D16556" s="34">
        <v>32</v>
      </c>
      <c r="E16556" s="34">
        <v>25</v>
      </c>
      <c r="F16556" s="34">
        <v>35</v>
      </c>
      <c r="G16556" s="34">
        <v>43</v>
      </c>
      <c r="H16556" s="34">
        <v>21</v>
      </c>
      <c r="I16556" s="34">
        <v>21</v>
      </c>
      <c r="J16556" s="34">
        <v>26</v>
      </c>
      <c r="K16556" s="34">
        <v>24</v>
      </c>
      <c r="L16556" s="34">
        <v>11</v>
      </c>
      <c r="M16556" s="34">
        <v>19</v>
      </c>
      <c r="N16556" s="34">
        <v>17</v>
      </c>
      <c r="O16556" s="34">
        <v>21</v>
      </c>
      <c r="P16556" s="34">
        <v>16</v>
      </c>
      <c r="Q16556" s="34">
        <v>24</v>
      </c>
      <c r="R16556" s="34">
        <v>23</v>
      </c>
      <c r="S16556" s="34">
        <v>29</v>
      </c>
      <c r="T16556" s="34">
        <v>6</v>
      </c>
      <c r="U16556" s="34">
        <v>9</v>
      </c>
      <c r="V16556" s="34">
        <v>26</v>
      </c>
      <c r="W16556" s="34">
        <v>15</v>
      </c>
      <c r="X16556" s="34">
        <v>27</v>
      </c>
      <c r="Y16556" s="34">
        <v>16</v>
      </c>
      <c r="Z16556" s="34">
        <v>24</v>
      </c>
      <c r="AA16556" s="34">
        <v>32</v>
      </c>
      <c r="AB16556" s="34">
        <v>24</v>
      </c>
      <c r="AC16556" s="34">
        <v>59</v>
      </c>
    </row>
    <row r="16557" spans="1:29" x14ac:dyDescent="0.2">
      <c r="A16557" s="34" t="s">
        <v>77050</v>
      </c>
      <c r="B16557" s="34">
        <v>16</v>
      </c>
      <c r="C16557" s="34">
        <v>25</v>
      </c>
      <c r="D16557" s="34">
        <v>17</v>
      </c>
      <c r="E16557" s="34">
        <v>47</v>
      </c>
      <c r="F16557" s="34">
        <v>10</v>
      </c>
      <c r="G16557" s="34">
        <v>20</v>
      </c>
      <c r="H16557" s="34">
        <v>10</v>
      </c>
      <c r="I16557" s="34">
        <v>18</v>
      </c>
      <c r="J16557" s="34">
        <v>5</v>
      </c>
      <c r="K16557" s="34">
        <v>51</v>
      </c>
      <c r="L16557" s="34">
        <v>4</v>
      </c>
      <c r="M16557" s="34">
        <v>13</v>
      </c>
      <c r="N16557" s="34">
        <v>17</v>
      </c>
      <c r="O16557" s="34">
        <v>13</v>
      </c>
      <c r="P16557" s="34">
        <v>11</v>
      </c>
      <c r="Q16557" s="34">
        <v>17</v>
      </c>
      <c r="R16557" s="34">
        <v>4</v>
      </c>
      <c r="S16557" s="34">
        <v>45</v>
      </c>
      <c r="T16557" s="34">
        <v>3</v>
      </c>
      <c r="U16557" s="34">
        <v>22</v>
      </c>
      <c r="V16557" s="34">
        <v>14</v>
      </c>
      <c r="W16557" s="34">
        <v>13</v>
      </c>
      <c r="X16557" s="34">
        <v>18</v>
      </c>
      <c r="Y16557" s="34">
        <v>3</v>
      </c>
      <c r="Z16557" s="34">
        <v>21</v>
      </c>
      <c r="AA16557" s="34">
        <v>27</v>
      </c>
      <c r="AB16557" s="34">
        <v>10</v>
      </c>
      <c r="AC16557" s="34">
        <v>33</v>
      </c>
    </row>
    <row r="16558" spans="1:29" x14ac:dyDescent="0.2">
      <c r="A16558" s="34" t="s">
        <v>77051</v>
      </c>
      <c r="B16558" s="34">
        <v>10</v>
      </c>
      <c r="C16558" s="34">
        <v>17</v>
      </c>
      <c r="D16558" s="34">
        <v>7</v>
      </c>
      <c r="E16558" s="34">
        <v>3</v>
      </c>
      <c r="F16558" s="34">
        <v>8</v>
      </c>
      <c r="G16558" s="34">
        <v>17</v>
      </c>
      <c r="H16558" s="34">
        <v>6</v>
      </c>
      <c r="I16558" s="34">
        <v>9</v>
      </c>
      <c r="J16558" s="34">
        <v>4</v>
      </c>
      <c r="K16558" s="34">
        <v>9</v>
      </c>
      <c r="L16558" s="34">
        <v>0</v>
      </c>
      <c r="M16558" s="34">
        <v>10</v>
      </c>
      <c r="N16558" s="34">
        <v>3</v>
      </c>
      <c r="O16558" s="34">
        <v>10</v>
      </c>
      <c r="P16558" s="34">
        <v>8</v>
      </c>
      <c r="Q16558" s="34">
        <v>10</v>
      </c>
      <c r="R16558" s="34">
        <v>6</v>
      </c>
      <c r="S16558" s="34">
        <v>5</v>
      </c>
      <c r="T16558" s="34">
        <v>2</v>
      </c>
      <c r="U16558" s="34">
        <v>3</v>
      </c>
      <c r="V16558" s="34">
        <v>8</v>
      </c>
      <c r="W16558" s="34">
        <v>6</v>
      </c>
      <c r="X16558" s="34">
        <v>11</v>
      </c>
      <c r="Y16558" s="34">
        <v>2</v>
      </c>
      <c r="Z16558" s="34">
        <v>10</v>
      </c>
      <c r="AA16558" s="34">
        <v>11</v>
      </c>
      <c r="AB16558" s="34">
        <v>4</v>
      </c>
      <c r="AC16558" s="34">
        <v>5</v>
      </c>
    </row>
    <row r="16559" spans="1:29" x14ac:dyDescent="0.2">
      <c r="A16559" s="34" t="s">
        <v>77052</v>
      </c>
      <c r="B16559" s="34">
        <v>68</v>
      </c>
      <c r="C16559" s="34">
        <v>32</v>
      </c>
      <c r="D16559" s="34">
        <v>70</v>
      </c>
      <c r="E16559" s="34">
        <v>45</v>
      </c>
      <c r="F16559" s="34">
        <v>70</v>
      </c>
      <c r="G16559" s="34">
        <v>44</v>
      </c>
      <c r="H16559" s="34">
        <v>40</v>
      </c>
      <c r="I16559" s="34">
        <v>53</v>
      </c>
      <c r="J16559" s="34">
        <v>63</v>
      </c>
      <c r="K16559" s="34">
        <v>52</v>
      </c>
      <c r="L16559" s="34">
        <v>41</v>
      </c>
      <c r="M16559" s="34">
        <v>41</v>
      </c>
      <c r="N16559" s="34">
        <v>40</v>
      </c>
      <c r="O16559" s="34">
        <v>49</v>
      </c>
      <c r="P16559" s="34">
        <v>53</v>
      </c>
      <c r="Q16559" s="34">
        <v>67</v>
      </c>
      <c r="R16559" s="34">
        <v>81</v>
      </c>
      <c r="S16559" s="34">
        <v>59</v>
      </c>
      <c r="T16559" s="34">
        <v>67</v>
      </c>
      <c r="U16559" s="34">
        <v>45</v>
      </c>
      <c r="V16559" s="34">
        <v>60</v>
      </c>
      <c r="W16559" s="34">
        <v>62</v>
      </c>
      <c r="X16559" s="34">
        <v>84</v>
      </c>
      <c r="Y16559" s="34">
        <v>34</v>
      </c>
      <c r="Z16559" s="34">
        <v>45</v>
      </c>
      <c r="AA16559" s="34">
        <v>78</v>
      </c>
      <c r="AB16559" s="34">
        <v>67</v>
      </c>
      <c r="AC16559" s="34">
        <v>59</v>
      </c>
    </row>
    <row r="16560" spans="1:29" x14ac:dyDescent="0.2">
      <c r="A16560" s="34" t="s">
        <v>77053</v>
      </c>
      <c r="B16560" s="34">
        <v>220</v>
      </c>
      <c r="C16560" s="34">
        <v>529</v>
      </c>
      <c r="D16560" s="34">
        <v>648</v>
      </c>
      <c r="E16560" s="34">
        <v>571</v>
      </c>
      <c r="F16560" s="34">
        <v>542</v>
      </c>
      <c r="G16560" s="34">
        <v>506</v>
      </c>
      <c r="H16560" s="34">
        <v>389</v>
      </c>
      <c r="I16560" s="34">
        <v>415</v>
      </c>
      <c r="J16560" s="34">
        <v>387</v>
      </c>
      <c r="K16560" s="34">
        <v>512</v>
      </c>
      <c r="L16560" s="34">
        <v>197</v>
      </c>
      <c r="M16560" s="34">
        <v>367</v>
      </c>
      <c r="N16560" s="34">
        <v>358</v>
      </c>
      <c r="O16560" s="34">
        <v>338</v>
      </c>
      <c r="P16560" s="34">
        <v>418</v>
      </c>
      <c r="Q16560" s="34">
        <v>553</v>
      </c>
      <c r="R16560" s="34">
        <v>426</v>
      </c>
      <c r="S16560" s="34">
        <v>674</v>
      </c>
      <c r="T16560" s="34">
        <v>279</v>
      </c>
      <c r="U16560" s="34">
        <v>353</v>
      </c>
      <c r="V16560" s="34">
        <v>586</v>
      </c>
      <c r="W16560" s="34">
        <v>409</v>
      </c>
      <c r="X16560" s="34">
        <v>632</v>
      </c>
      <c r="Y16560" s="34">
        <v>370</v>
      </c>
      <c r="Z16560" s="34">
        <v>639</v>
      </c>
      <c r="AA16560" s="34">
        <v>555</v>
      </c>
      <c r="AB16560" s="34">
        <v>338</v>
      </c>
      <c r="AC16560" s="34">
        <v>836</v>
      </c>
    </row>
    <row r="16561" spans="1:29" x14ac:dyDescent="0.2">
      <c r="A16561" s="34" t="s">
        <v>77054</v>
      </c>
      <c r="B16561" s="34">
        <v>67</v>
      </c>
      <c r="C16561" s="34">
        <v>63</v>
      </c>
      <c r="D16561" s="34">
        <v>29</v>
      </c>
      <c r="E16561" s="34">
        <v>307</v>
      </c>
      <c r="F16561" s="34">
        <v>52</v>
      </c>
      <c r="G16561" s="34">
        <v>61</v>
      </c>
      <c r="H16561" s="34">
        <v>43</v>
      </c>
      <c r="I16561" s="34">
        <v>64</v>
      </c>
      <c r="J16561" s="34">
        <v>62</v>
      </c>
      <c r="K16561" s="34">
        <v>78</v>
      </c>
      <c r="L16561" s="34">
        <v>34</v>
      </c>
      <c r="M16561" s="34">
        <v>58</v>
      </c>
      <c r="N16561" s="34">
        <v>45</v>
      </c>
      <c r="O16561" s="34">
        <v>82</v>
      </c>
      <c r="P16561" s="34">
        <v>46</v>
      </c>
      <c r="Q16561" s="34">
        <v>82</v>
      </c>
      <c r="R16561" s="34">
        <v>67</v>
      </c>
      <c r="S16561" s="34">
        <v>102</v>
      </c>
      <c r="T16561" s="34">
        <v>35</v>
      </c>
      <c r="U16561" s="34">
        <v>65</v>
      </c>
      <c r="V16561" s="34">
        <v>22</v>
      </c>
      <c r="W16561" s="34">
        <v>249</v>
      </c>
      <c r="X16561" s="34">
        <v>74</v>
      </c>
      <c r="Y16561" s="34">
        <v>45</v>
      </c>
      <c r="Z16561" s="34">
        <v>62</v>
      </c>
      <c r="AA16561" s="34">
        <v>109</v>
      </c>
      <c r="AB16561" s="34">
        <v>86</v>
      </c>
      <c r="AC16561" s="34">
        <v>121</v>
      </c>
    </row>
    <row r="16562" spans="1:29" x14ac:dyDescent="0.2">
      <c r="A16562" s="34" t="s">
        <v>77055</v>
      </c>
      <c r="B16562" s="34">
        <v>8</v>
      </c>
      <c r="C16562" s="34">
        <v>13</v>
      </c>
      <c r="D16562" s="34">
        <v>19</v>
      </c>
      <c r="E16562" s="34">
        <v>12</v>
      </c>
      <c r="F16562" s="34">
        <v>4</v>
      </c>
      <c r="G16562" s="34">
        <v>19</v>
      </c>
      <c r="H16562" s="34">
        <v>8</v>
      </c>
      <c r="I16562" s="34">
        <v>21</v>
      </c>
      <c r="J16562" s="34">
        <v>10</v>
      </c>
      <c r="K16562" s="34">
        <v>11</v>
      </c>
      <c r="L16562" s="34">
        <v>1</v>
      </c>
      <c r="M16562" s="34">
        <v>10</v>
      </c>
      <c r="N16562" s="34">
        <v>4</v>
      </c>
      <c r="O16562" s="34">
        <v>10</v>
      </c>
      <c r="P16562" s="34">
        <v>7</v>
      </c>
      <c r="Q16562" s="34">
        <v>8</v>
      </c>
      <c r="R16562" s="34">
        <v>6</v>
      </c>
      <c r="S16562" s="34">
        <v>9</v>
      </c>
      <c r="T16562" s="34">
        <v>4</v>
      </c>
      <c r="U16562" s="34">
        <v>14</v>
      </c>
      <c r="V16562" s="34">
        <v>14</v>
      </c>
      <c r="W16562" s="34">
        <v>3</v>
      </c>
      <c r="X16562" s="34">
        <v>15</v>
      </c>
      <c r="Y16562" s="34">
        <v>1</v>
      </c>
      <c r="Z16562" s="34">
        <v>16</v>
      </c>
      <c r="AA16562" s="34">
        <v>11</v>
      </c>
      <c r="AB16562" s="34">
        <v>3</v>
      </c>
      <c r="AC16562" s="34">
        <v>21</v>
      </c>
    </row>
    <row r="16563" spans="1:29" x14ac:dyDescent="0.2">
      <c r="A16563" s="34" t="s">
        <v>77056</v>
      </c>
      <c r="B16563" s="34">
        <v>49</v>
      </c>
      <c r="C16563" s="34">
        <v>41</v>
      </c>
      <c r="D16563" s="34">
        <v>63</v>
      </c>
      <c r="E16563" s="34">
        <v>26</v>
      </c>
      <c r="F16563" s="34">
        <v>37</v>
      </c>
      <c r="G16563" s="34">
        <v>37</v>
      </c>
      <c r="H16563" s="34">
        <v>48</v>
      </c>
      <c r="I16563" s="34">
        <v>39</v>
      </c>
      <c r="J16563" s="34">
        <v>40</v>
      </c>
      <c r="K16563" s="34">
        <v>34</v>
      </c>
      <c r="L16563" s="34">
        <v>31</v>
      </c>
      <c r="M16563" s="34">
        <v>34</v>
      </c>
      <c r="N16563" s="34">
        <v>37</v>
      </c>
      <c r="O16563" s="34">
        <v>31</v>
      </c>
      <c r="P16563" s="34">
        <v>46</v>
      </c>
      <c r="Q16563" s="34">
        <v>64</v>
      </c>
      <c r="R16563" s="34">
        <v>40</v>
      </c>
      <c r="S16563" s="34">
        <v>60</v>
      </c>
      <c r="T16563" s="34">
        <v>29</v>
      </c>
      <c r="U16563" s="34">
        <v>28</v>
      </c>
      <c r="V16563" s="34">
        <v>55</v>
      </c>
      <c r="W16563" s="34">
        <v>29</v>
      </c>
      <c r="X16563" s="34">
        <v>72</v>
      </c>
      <c r="Y16563" s="34">
        <v>30</v>
      </c>
      <c r="Z16563" s="34">
        <v>57</v>
      </c>
      <c r="AA16563" s="34">
        <v>56</v>
      </c>
      <c r="AB16563" s="34">
        <v>36</v>
      </c>
      <c r="AC16563" s="34">
        <v>67</v>
      </c>
    </row>
    <row r="16564" spans="1:29" x14ac:dyDescent="0.2">
      <c r="A16564" s="34" t="s">
        <v>77057</v>
      </c>
      <c r="B16564" s="34">
        <v>28</v>
      </c>
      <c r="C16564" s="34">
        <v>15</v>
      </c>
      <c r="D16564" s="34">
        <v>13</v>
      </c>
      <c r="E16564" s="34">
        <v>16</v>
      </c>
      <c r="F16564" s="34">
        <v>25</v>
      </c>
      <c r="G16564" s="34">
        <v>25</v>
      </c>
      <c r="H16564" s="34">
        <v>11</v>
      </c>
      <c r="I16564" s="34">
        <v>28</v>
      </c>
      <c r="J16564" s="34">
        <v>13</v>
      </c>
      <c r="K16564" s="34">
        <v>15</v>
      </c>
      <c r="L16564" s="34">
        <v>5</v>
      </c>
      <c r="M16564" s="34">
        <v>24</v>
      </c>
      <c r="N16564" s="34">
        <v>4</v>
      </c>
      <c r="O16564" s="34">
        <v>10</v>
      </c>
      <c r="P16564" s="34">
        <v>18</v>
      </c>
      <c r="Q16564" s="34">
        <v>28</v>
      </c>
      <c r="R16564" s="34">
        <v>13</v>
      </c>
      <c r="S16564" s="34">
        <v>28</v>
      </c>
      <c r="T16564" s="34">
        <v>7</v>
      </c>
      <c r="U16564" s="34">
        <v>13</v>
      </c>
      <c r="V16564" s="34">
        <v>11</v>
      </c>
      <c r="W16564" s="34">
        <v>24</v>
      </c>
      <c r="X16564" s="34">
        <v>18</v>
      </c>
      <c r="Y16564" s="34">
        <v>10</v>
      </c>
      <c r="Z16564" s="34">
        <v>20</v>
      </c>
      <c r="AA16564" s="34">
        <v>34</v>
      </c>
      <c r="AB16564" s="34">
        <v>9</v>
      </c>
      <c r="AC16564" s="34">
        <v>34</v>
      </c>
    </row>
    <row r="16565" spans="1:29" x14ac:dyDescent="0.2">
      <c r="A16565" s="34" t="s">
        <v>77058</v>
      </c>
      <c r="B16565" s="34">
        <v>107</v>
      </c>
      <c r="C16565" s="34">
        <v>138</v>
      </c>
      <c r="D16565" s="34">
        <v>176</v>
      </c>
      <c r="E16565" s="34">
        <v>174</v>
      </c>
      <c r="F16565" s="34">
        <v>153</v>
      </c>
      <c r="G16565" s="34">
        <v>114</v>
      </c>
      <c r="H16565" s="34">
        <v>143</v>
      </c>
      <c r="I16565" s="34">
        <v>119</v>
      </c>
      <c r="J16565" s="34">
        <v>104</v>
      </c>
      <c r="K16565" s="34">
        <v>154</v>
      </c>
      <c r="L16565" s="34">
        <v>80</v>
      </c>
      <c r="M16565" s="34">
        <v>133</v>
      </c>
      <c r="N16565" s="34">
        <v>133</v>
      </c>
      <c r="O16565" s="34">
        <v>112</v>
      </c>
      <c r="P16565" s="34">
        <v>129</v>
      </c>
      <c r="Q16565" s="34">
        <v>201</v>
      </c>
      <c r="R16565" s="34">
        <v>122</v>
      </c>
      <c r="S16565" s="34">
        <v>209</v>
      </c>
      <c r="T16565" s="34">
        <v>93</v>
      </c>
      <c r="U16565" s="34">
        <v>131</v>
      </c>
      <c r="V16565" s="34">
        <v>163</v>
      </c>
      <c r="W16565" s="34">
        <v>128</v>
      </c>
      <c r="X16565" s="34">
        <v>132</v>
      </c>
      <c r="Y16565" s="34">
        <v>107</v>
      </c>
      <c r="Z16565" s="34">
        <v>165</v>
      </c>
      <c r="AA16565" s="34">
        <v>180</v>
      </c>
      <c r="AB16565" s="34">
        <v>144</v>
      </c>
      <c r="AC16565" s="34">
        <v>240</v>
      </c>
    </row>
    <row r="16566" spans="1:29" x14ac:dyDescent="0.2">
      <c r="A16566" s="34" t="s">
        <v>77059</v>
      </c>
      <c r="B16566" s="34">
        <v>37</v>
      </c>
      <c r="C16566" s="34">
        <v>46</v>
      </c>
      <c r="D16566" s="34">
        <v>50</v>
      </c>
      <c r="E16566" s="34">
        <v>46</v>
      </c>
      <c r="F16566" s="34">
        <v>31</v>
      </c>
      <c r="G16566" s="34">
        <v>48</v>
      </c>
      <c r="H16566" s="34">
        <v>22</v>
      </c>
      <c r="I16566" s="34">
        <v>30</v>
      </c>
      <c r="J16566" s="34">
        <v>23</v>
      </c>
      <c r="K16566" s="34">
        <v>63</v>
      </c>
      <c r="L16566" s="34">
        <v>3</v>
      </c>
      <c r="M16566" s="34">
        <v>29</v>
      </c>
      <c r="N16566" s="34">
        <v>23</v>
      </c>
      <c r="O16566" s="34">
        <v>27</v>
      </c>
      <c r="P16566" s="34">
        <v>20</v>
      </c>
      <c r="Q16566" s="34">
        <v>26</v>
      </c>
      <c r="R16566" s="34">
        <v>22</v>
      </c>
      <c r="S16566" s="34">
        <v>47</v>
      </c>
      <c r="T16566" s="34">
        <v>13</v>
      </c>
      <c r="U16566" s="34">
        <v>18</v>
      </c>
      <c r="V16566" s="34">
        <v>20</v>
      </c>
      <c r="W16566" s="34">
        <v>25</v>
      </c>
      <c r="X16566" s="34">
        <v>30</v>
      </c>
      <c r="Y16566" s="34">
        <v>32</v>
      </c>
      <c r="Z16566" s="34">
        <v>45</v>
      </c>
      <c r="AA16566" s="34">
        <v>64</v>
      </c>
      <c r="AB16566" s="34">
        <v>19</v>
      </c>
      <c r="AC16566" s="34">
        <v>57</v>
      </c>
    </row>
    <row r="16567" spans="1:29" x14ac:dyDescent="0.2">
      <c r="A16567" s="34" t="s">
        <v>77060</v>
      </c>
      <c r="B16567" s="34">
        <v>20</v>
      </c>
      <c r="C16567" s="34">
        <v>18</v>
      </c>
      <c r="D16567" s="34">
        <v>23</v>
      </c>
      <c r="E16567" s="34">
        <v>11</v>
      </c>
      <c r="F16567" s="34">
        <v>16</v>
      </c>
      <c r="G16567" s="34">
        <v>26</v>
      </c>
      <c r="H16567" s="34">
        <v>8</v>
      </c>
      <c r="I16567" s="34">
        <v>14</v>
      </c>
      <c r="J16567" s="34">
        <v>15</v>
      </c>
      <c r="K16567" s="34">
        <v>19</v>
      </c>
      <c r="L16567" s="34">
        <v>2</v>
      </c>
      <c r="M16567" s="34">
        <v>14</v>
      </c>
      <c r="N16567" s="34">
        <v>12</v>
      </c>
      <c r="O16567" s="34">
        <v>8</v>
      </c>
      <c r="P16567" s="34">
        <v>7</v>
      </c>
      <c r="Q16567" s="34">
        <v>17</v>
      </c>
      <c r="R16567" s="34">
        <v>5</v>
      </c>
      <c r="S16567" s="34">
        <v>3</v>
      </c>
      <c r="T16567" s="34">
        <v>3</v>
      </c>
      <c r="U16567" s="34">
        <v>13</v>
      </c>
      <c r="V16567" s="34">
        <v>20</v>
      </c>
      <c r="W16567" s="34">
        <v>11</v>
      </c>
      <c r="X16567" s="34">
        <v>16</v>
      </c>
      <c r="Y16567" s="34">
        <v>11</v>
      </c>
      <c r="Z16567" s="34">
        <v>13</v>
      </c>
      <c r="AA16567" s="34">
        <v>13</v>
      </c>
      <c r="AB16567" s="34">
        <v>16</v>
      </c>
      <c r="AC16567" s="34">
        <v>20</v>
      </c>
    </row>
    <row r="16568" spans="1:29" x14ac:dyDescent="0.2">
      <c r="A16568" s="34" t="s">
        <v>77061</v>
      </c>
      <c r="B16568" s="34">
        <v>17</v>
      </c>
      <c r="C16568" s="34">
        <v>40</v>
      </c>
      <c r="D16568" s="34">
        <v>19</v>
      </c>
      <c r="E16568" s="34">
        <v>36</v>
      </c>
      <c r="F16568" s="34">
        <v>13</v>
      </c>
      <c r="G16568" s="34">
        <v>43</v>
      </c>
      <c r="H16568" s="34">
        <v>9</v>
      </c>
      <c r="I16568" s="34">
        <v>12</v>
      </c>
      <c r="J16568" s="34">
        <v>3</v>
      </c>
      <c r="K16568" s="34">
        <v>23</v>
      </c>
      <c r="L16568" s="34">
        <v>12</v>
      </c>
      <c r="M16568" s="34">
        <v>17</v>
      </c>
      <c r="N16568" s="34">
        <v>17</v>
      </c>
      <c r="O16568" s="34">
        <v>41</v>
      </c>
      <c r="P16568" s="34">
        <v>11</v>
      </c>
      <c r="Q16568" s="34">
        <v>42</v>
      </c>
      <c r="R16568" s="34">
        <v>11</v>
      </c>
      <c r="S16568" s="34">
        <v>45</v>
      </c>
      <c r="T16568" s="34">
        <v>10</v>
      </c>
      <c r="U16568" s="34">
        <v>29</v>
      </c>
      <c r="V16568" s="34">
        <v>13</v>
      </c>
      <c r="W16568" s="34">
        <v>19</v>
      </c>
      <c r="X16568" s="34">
        <v>33</v>
      </c>
      <c r="Y16568" s="34">
        <v>27</v>
      </c>
      <c r="Z16568" s="34">
        <v>36</v>
      </c>
      <c r="AA16568" s="34">
        <v>54</v>
      </c>
      <c r="AB16568" s="34">
        <v>12</v>
      </c>
      <c r="AC16568" s="34">
        <v>60</v>
      </c>
    </row>
    <row r="16569" spans="1:29" x14ac:dyDescent="0.2">
      <c r="A16569" s="34" t="s">
        <v>77062</v>
      </c>
      <c r="B16569" s="34">
        <v>35</v>
      </c>
      <c r="C16569" s="34">
        <v>61</v>
      </c>
      <c r="D16569" s="34">
        <v>106</v>
      </c>
      <c r="E16569" s="34">
        <v>62</v>
      </c>
      <c r="F16569" s="34">
        <v>50</v>
      </c>
      <c r="G16569" s="34">
        <v>69</v>
      </c>
      <c r="H16569" s="34">
        <v>27</v>
      </c>
      <c r="I16569" s="34">
        <v>51</v>
      </c>
      <c r="J16569" s="34">
        <v>34</v>
      </c>
      <c r="K16569" s="34">
        <v>54</v>
      </c>
      <c r="L16569" s="34">
        <v>10</v>
      </c>
      <c r="M16569" s="34">
        <v>29</v>
      </c>
      <c r="N16569" s="34">
        <v>39</v>
      </c>
      <c r="O16569" s="34">
        <v>41</v>
      </c>
      <c r="P16569" s="34">
        <v>41</v>
      </c>
      <c r="Q16569" s="34">
        <v>49</v>
      </c>
      <c r="R16569" s="34">
        <v>35</v>
      </c>
      <c r="S16569" s="34">
        <v>62</v>
      </c>
      <c r="T16569" s="34">
        <v>12</v>
      </c>
      <c r="U16569" s="34">
        <v>36</v>
      </c>
      <c r="V16569" s="34">
        <v>60</v>
      </c>
      <c r="W16569" s="34">
        <v>34</v>
      </c>
      <c r="X16569" s="34">
        <v>61</v>
      </c>
      <c r="Y16569" s="34">
        <v>13</v>
      </c>
      <c r="Z16569" s="34">
        <v>84</v>
      </c>
      <c r="AA16569" s="34">
        <v>69</v>
      </c>
      <c r="AB16569" s="34">
        <v>28</v>
      </c>
      <c r="AC16569" s="34">
        <v>81</v>
      </c>
    </row>
    <row r="16570" spans="1:29" x14ac:dyDescent="0.2">
      <c r="A16570" s="34" t="s">
        <v>77063</v>
      </c>
      <c r="B16570" s="34">
        <v>18</v>
      </c>
      <c r="C16570" s="34">
        <v>10</v>
      </c>
      <c r="D16570" s="34">
        <v>17</v>
      </c>
      <c r="E16570" s="34">
        <v>19</v>
      </c>
      <c r="F16570" s="34">
        <v>8</v>
      </c>
      <c r="G16570" s="34">
        <v>5</v>
      </c>
      <c r="H16570" s="34">
        <v>9</v>
      </c>
      <c r="I16570" s="34">
        <v>9</v>
      </c>
      <c r="J16570" s="34">
        <v>5</v>
      </c>
      <c r="K16570" s="34">
        <v>6</v>
      </c>
      <c r="L16570" s="34">
        <v>4</v>
      </c>
      <c r="M16570" s="34">
        <v>10</v>
      </c>
      <c r="N16570" s="34">
        <v>3</v>
      </c>
      <c r="O16570" s="34">
        <v>5</v>
      </c>
      <c r="P16570" s="34">
        <v>5</v>
      </c>
      <c r="Q16570" s="34">
        <v>13</v>
      </c>
      <c r="R16570" s="34">
        <v>6</v>
      </c>
      <c r="S16570" s="34">
        <v>16</v>
      </c>
      <c r="T16570" s="34">
        <v>2</v>
      </c>
      <c r="U16570" s="34">
        <v>7</v>
      </c>
      <c r="V16570" s="34">
        <v>12</v>
      </c>
      <c r="W16570" s="34">
        <v>6</v>
      </c>
      <c r="X16570" s="34">
        <v>9</v>
      </c>
      <c r="Y16570" s="34">
        <v>2</v>
      </c>
      <c r="Z16570" s="34">
        <v>8</v>
      </c>
      <c r="AA16570" s="34">
        <v>5</v>
      </c>
      <c r="AB16570" s="34">
        <v>8</v>
      </c>
      <c r="AC16570" s="34">
        <v>9</v>
      </c>
    </row>
    <row r="16571" spans="1:29" x14ac:dyDescent="0.2">
      <c r="A16571" s="34" t="s">
        <v>77064</v>
      </c>
      <c r="B16571" s="34">
        <v>12</v>
      </c>
      <c r="C16571" s="34">
        <v>9</v>
      </c>
      <c r="D16571" s="34">
        <v>37</v>
      </c>
      <c r="E16571" s="34">
        <v>29</v>
      </c>
      <c r="F16571" s="34">
        <v>25</v>
      </c>
      <c r="G16571" s="34">
        <v>23</v>
      </c>
      <c r="H16571" s="34">
        <v>21</v>
      </c>
      <c r="I16571" s="34">
        <v>15</v>
      </c>
      <c r="J16571" s="34">
        <v>23</v>
      </c>
      <c r="K16571" s="34">
        <v>24</v>
      </c>
      <c r="L16571" s="34">
        <v>6</v>
      </c>
      <c r="M16571" s="34">
        <v>18</v>
      </c>
      <c r="N16571" s="34">
        <v>24</v>
      </c>
      <c r="O16571" s="34">
        <v>17</v>
      </c>
      <c r="P16571" s="34">
        <v>22</v>
      </c>
      <c r="Q16571" s="34">
        <v>16</v>
      </c>
      <c r="R16571" s="34">
        <v>17</v>
      </c>
      <c r="S16571" s="34">
        <v>40</v>
      </c>
      <c r="T16571" s="34">
        <v>8</v>
      </c>
      <c r="U16571" s="34">
        <v>18</v>
      </c>
      <c r="V16571" s="34">
        <v>29</v>
      </c>
      <c r="W16571" s="34">
        <v>17</v>
      </c>
      <c r="X16571" s="34">
        <v>21</v>
      </c>
      <c r="Y16571" s="34">
        <v>11</v>
      </c>
      <c r="Z16571" s="34">
        <v>47</v>
      </c>
      <c r="AA16571" s="34">
        <v>31</v>
      </c>
      <c r="AB16571" s="34">
        <v>18</v>
      </c>
      <c r="AC16571" s="34">
        <v>27</v>
      </c>
    </row>
    <row r="16572" spans="1:29" x14ac:dyDescent="0.2">
      <c r="A16572" s="34" t="s">
        <v>77065</v>
      </c>
      <c r="B16572" s="34">
        <v>26</v>
      </c>
      <c r="C16572" s="34">
        <v>15</v>
      </c>
      <c r="D16572" s="34">
        <v>27</v>
      </c>
      <c r="E16572" s="34">
        <v>28</v>
      </c>
      <c r="F16572" s="34">
        <v>31</v>
      </c>
      <c r="G16572" s="34">
        <v>25</v>
      </c>
      <c r="H16572" s="34">
        <v>34</v>
      </c>
      <c r="I16572" s="34">
        <v>19</v>
      </c>
      <c r="J16572" s="34">
        <v>28</v>
      </c>
      <c r="K16572" s="34">
        <v>29</v>
      </c>
      <c r="L16572" s="34">
        <v>6</v>
      </c>
      <c r="M16572" s="34">
        <v>22</v>
      </c>
      <c r="N16572" s="34">
        <v>30</v>
      </c>
      <c r="O16572" s="34">
        <v>12</v>
      </c>
      <c r="P16572" s="34">
        <v>30</v>
      </c>
      <c r="Q16572" s="34">
        <v>38</v>
      </c>
      <c r="R16572" s="34">
        <v>24</v>
      </c>
      <c r="S16572" s="34">
        <v>31</v>
      </c>
      <c r="T16572" s="34">
        <v>18</v>
      </c>
      <c r="U16572" s="34">
        <v>6</v>
      </c>
      <c r="V16572" s="34">
        <v>33</v>
      </c>
      <c r="W16572" s="34">
        <v>21</v>
      </c>
      <c r="X16572" s="34">
        <v>38</v>
      </c>
      <c r="Y16572" s="34">
        <v>19</v>
      </c>
      <c r="Z16572" s="34">
        <v>39</v>
      </c>
      <c r="AA16572" s="34">
        <v>29</v>
      </c>
      <c r="AB16572" s="34">
        <v>19</v>
      </c>
      <c r="AC16572" s="34">
        <v>48</v>
      </c>
    </row>
    <row r="16573" spans="1:29" x14ac:dyDescent="0.2">
      <c r="A16573" s="34" t="s">
        <v>77066</v>
      </c>
      <c r="B16573" s="34">
        <v>23</v>
      </c>
      <c r="C16573" s="34">
        <v>46</v>
      </c>
      <c r="D16573" s="34">
        <v>87</v>
      </c>
      <c r="E16573" s="34">
        <v>62</v>
      </c>
      <c r="F16573" s="34">
        <v>47</v>
      </c>
      <c r="G16573" s="34">
        <v>17</v>
      </c>
      <c r="H16573" s="34">
        <v>26</v>
      </c>
      <c r="I16573" s="34">
        <v>47</v>
      </c>
      <c r="J16573" s="34">
        <v>10</v>
      </c>
      <c r="K16573" s="34">
        <v>69</v>
      </c>
      <c r="L16573" s="34">
        <v>2</v>
      </c>
      <c r="M16573" s="34">
        <v>32</v>
      </c>
      <c r="N16573" s="34">
        <v>30</v>
      </c>
      <c r="O16573" s="34">
        <v>30</v>
      </c>
      <c r="P16573" s="34">
        <v>20</v>
      </c>
      <c r="Q16573" s="34">
        <v>28</v>
      </c>
      <c r="R16573" s="34">
        <v>18</v>
      </c>
      <c r="S16573" s="34">
        <v>66</v>
      </c>
      <c r="T16573" s="34">
        <v>6</v>
      </c>
      <c r="U16573" s="34">
        <v>16</v>
      </c>
      <c r="V16573" s="34">
        <v>24</v>
      </c>
      <c r="W16573" s="34">
        <v>28</v>
      </c>
      <c r="X16573" s="34">
        <v>32</v>
      </c>
      <c r="Y16573" s="34">
        <v>8</v>
      </c>
      <c r="Z16573" s="34">
        <v>57</v>
      </c>
      <c r="AA16573" s="34">
        <v>53</v>
      </c>
      <c r="AB16573" s="34">
        <v>13</v>
      </c>
      <c r="AC16573" s="34">
        <v>63</v>
      </c>
    </row>
    <row r="16574" spans="1:29" x14ac:dyDescent="0.2">
      <c r="A16574" s="34" t="s">
        <v>77067</v>
      </c>
      <c r="B16574" s="34">
        <v>12</v>
      </c>
      <c r="C16574" s="34">
        <v>24</v>
      </c>
      <c r="D16574" s="34">
        <v>27</v>
      </c>
      <c r="E16574" s="34">
        <v>28</v>
      </c>
      <c r="F16574" s="34">
        <v>20</v>
      </c>
      <c r="G16574" s="34">
        <v>36</v>
      </c>
      <c r="H16574" s="34">
        <v>6</v>
      </c>
      <c r="I16574" s="34">
        <v>9</v>
      </c>
      <c r="J16574" s="34">
        <v>10</v>
      </c>
      <c r="K16574" s="34">
        <v>13</v>
      </c>
      <c r="L16574" s="34">
        <v>3</v>
      </c>
      <c r="M16574" s="34">
        <v>14</v>
      </c>
      <c r="N16574" s="34">
        <v>23</v>
      </c>
      <c r="O16574" s="34">
        <v>28</v>
      </c>
      <c r="P16574" s="34">
        <v>15</v>
      </c>
      <c r="Q16574" s="34">
        <v>25</v>
      </c>
      <c r="R16574" s="34">
        <v>8</v>
      </c>
      <c r="S16574" s="34">
        <v>36</v>
      </c>
      <c r="T16574" s="34">
        <v>4</v>
      </c>
      <c r="U16574" s="34">
        <v>15</v>
      </c>
      <c r="V16574" s="34">
        <v>19</v>
      </c>
      <c r="W16574" s="34">
        <v>17</v>
      </c>
      <c r="X16574" s="34">
        <v>19</v>
      </c>
      <c r="Y16574" s="34">
        <v>14</v>
      </c>
      <c r="Z16574" s="34">
        <v>26</v>
      </c>
      <c r="AA16574" s="34">
        <v>32</v>
      </c>
      <c r="AB16574" s="34">
        <v>10</v>
      </c>
      <c r="AC16574" s="34">
        <v>46</v>
      </c>
    </row>
    <row r="16575" spans="1:29" x14ac:dyDescent="0.2">
      <c r="A16575" s="34" t="s">
        <v>77068</v>
      </c>
      <c r="B16575" s="34">
        <v>17</v>
      </c>
      <c r="C16575" s="34">
        <v>27</v>
      </c>
      <c r="D16575" s="34">
        <v>37</v>
      </c>
      <c r="E16575" s="34">
        <v>38</v>
      </c>
      <c r="F16575" s="34">
        <v>11</v>
      </c>
      <c r="G16575" s="34">
        <v>14</v>
      </c>
      <c r="H16575" s="34">
        <v>17</v>
      </c>
      <c r="I16575" s="34">
        <v>27</v>
      </c>
      <c r="J16575" s="34">
        <v>17</v>
      </c>
      <c r="K16575" s="34">
        <v>30</v>
      </c>
      <c r="L16575" s="34">
        <v>1</v>
      </c>
      <c r="M16575" s="34">
        <v>24</v>
      </c>
      <c r="N16575" s="34">
        <v>19</v>
      </c>
      <c r="O16575" s="34">
        <v>18</v>
      </c>
      <c r="P16575" s="34">
        <v>20</v>
      </c>
      <c r="Q16575" s="34">
        <v>36</v>
      </c>
      <c r="R16575" s="34">
        <v>24</v>
      </c>
      <c r="S16575" s="34">
        <v>42</v>
      </c>
      <c r="T16575" s="34">
        <v>6</v>
      </c>
      <c r="U16575" s="34">
        <v>18</v>
      </c>
      <c r="V16575" s="34">
        <v>19</v>
      </c>
      <c r="W16575" s="34">
        <v>20</v>
      </c>
      <c r="X16575" s="34">
        <v>25</v>
      </c>
      <c r="Y16575" s="34">
        <v>14</v>
      </c>
      <c r="Z16575" s="34">
        <v>33</v>
      </c>
      <c r="AA16575" s="34">
        <v>32</v>
      </c>
      <c r="AB16575" s="34">
        <v>22</v>
      </c>
      <c r="AC16575" s="34">
        <v>35</v>
      </c>
    </row>
    <row r="16576" spans="1:29" x14ac:dyDescent="0.2">
      <c r="A16576" s="34" t="s">
        <v>77069</v>
      </c>
      <c r="B16576" s="34">
        <v>30</v>
      </c>
      <c r="C16576" s="34">
        <v>24</v>
      </c>
      <c r="D16576" s="34">
        <v>39</v>
      </c>
      <c r="E16576" s="34">
        <v>30</v>
      </c>
      <c r="F16576" s="34">
        <v>35</v>
      </c>
      <c r="G16576" s="34">
        <v>36</v>
      </c>
      <c r="H16576" s="34">
        <v>18</v>
      </c>
      <c r="I16576" s="34">
        <v>35</v>
      </c>
      <c r="J16576" s="34">
        <v>31</v>
      </c>
      <c r="K16576" s="34">
        <v>25</v>
      </c>
      <c r="L16576" s="34">
        <v>5</v>
      </c>
      <c r="M16576" s="34">
        <v>27</v>
      </c>
      <c r="N16576" s="34">
        <v>23</v>
      </c>
      <c r="O16576" s="34">
        <v>9</v>
      </c>
      <c r="P16576" s="34">
        <v>36</v>
      </c>
      <c r="Q16576" s="34">
        <v>27</v>
      </c>
      <c r="R16576" s="34">
        <v>42</v>
      </c>
      <c r="S16576" s="34">
        <v>43</v>
      </c>
      <c r="T16576" s="34">
        <v>23</v>
      </c>
      <c r="U16576" s="34">
        <v>16</v>
      </c>
      <c r="V16576" s="34">
        <v>37</v>
      </c>
      <c r="W16576" s="34">
        <v>23</v>
      </c>
      <c r="X16576" s="34">
        <v>28</v>
      </c>
      <c r="Y16576" s="34">
        <v>19</v>
      </c>
      <c r="Z16576" s="34">
        <v>21</v>
      </c>
      <c r="AA16576" s="34">
        <v>41</v>
      </c>
      <c r="AB16576" s="34">
        <v>30</v>
      </c>
      <c r="AC16576" s="34">
        <v>52</v>
      </c>
    </row>
    <row r="16577" spans="1:29" x14ac:dyDescent="0.2">
      <c r="A16577" s="34" t="s">
        <v>77070</v>
      </c>
      <c r="B16577" s="34">
        <v>35</v>
      </c>
      <c r="C16577" s="34">
        <v>18</v>
      </c>
      <c r="D16577" s="34">
        <v>28</v>
      </c>
      <c r="E16577" s="34">
        <v>45</v>
      </c>
      <c r="F16577" s="34">
        <v>28</v>
      </c>
      <c r="G16577" s="34">
        <v>53</v>
      </c>
      <c r="H16577" s="34">
        <v>20</v>
      </c>
      <c r="I16577" s="34">
        <v>27</v>
      </c>
      <c r="J16577" s="34">
        <v>24</v>
      </c>
      <c r="K16577" s="34">
        <v>20</v>
      </c>
      <c r="L16577" s="34">
        <v>18</v>
      </c>
      <c r="M16577" s="34">
        <v>26</v>
      </c>
      <c r="N16577" s="34">
        <v>42</v>
      </c>
      <c r="O16577" s="34">
        <v>18</v>
      </c>
      <c r="P16577" s="34">
        <v>33</v>
      </c>
      <c r="Q16577" s="34">
        <v>26</v>
      </c>
      <c r="R16577" s="34">
        <v>21</v>
      </c>
      <c r="S16577" s="34">
        <v>37</v>
      </c>
      <c r="T16577" s="34">
        <v>52</v>
      </c>
      <c r="U16577" s="34">
        <v>39</v>
      </c>
      <c r="V16577" s="34">
        <v>30</v>
      </c>
      <c r="W16577" s="34">
        <v>32</v>
      </c>
      <c r="X16577" s="34">
        <v>37</v>
      </c>
      <c r="Y16577" s="34">
        <v>32</v>
      </c>
      <c r="Z16577" s="34">
        <v>37</v>
      </c>
      <c r="AA16577" s="34">
        <v>24</v>
      </c>
      <c r="AB16577" s="34">
        <v>31</v>
      </c>
      <c r="AC16577" s="34">
        <v>41</v>
      </c>
    </row>
    <row r="16578" spans="1:29" x14ac:dyDescent="0.2">
      <c r="A16578" s="34" t="s">
        <v>77071</v>
      </c>
      <c r="B16578" s="34">
        <v>57</v>
      </c>
      <c r="C16578" s="34">
        <v>102</v>
      </c>
      <c r="D16578" s="34">
        <v>120</v>
      </c>
      <c r="E16578" s="34">
        <v>102</v>
      </c>
      <c r="F16578" s="34">
        <v>117</v>
      </c>
      <c r="G16578" s="34">
        <v>135</v>
      </c>
      <c r="H16578" s="34">
        <v>123</v>
      </c>
      <c r="I16578" s="34">
        <v>72</v>
      </c>
      <c r="J16578" s="34">
        <v>95</v>
      </c>
      <c r="K16578" s="34">
        <v>121</v>
      </c>
      <c r="L16578" s="34">
        <v>74</v>
      </c>
      <c r="M16578" s="34">
        <v>73</v>
      </c>
      <c r="N16578" s="34">
        <v>83</v>
      </c>
      <c r="O16578" s="34">
        <v>82</v>
      </c>
      <c r="P16578" s="34">
        <v>99</v>
      </c>
      <c r="Q16578" s="34">
        <v>108</v>
      </c>
      <c r="R16578" s="34">
        <v>116</v>
      </c>
      <c r="S16578" s="34">
        <v>102</v>
      </c>
      <c r="T16578" s="34">
        <v>80</v>
      </c>
      <c r="U16578" s="34">
        <v>68</v>
      </c>
      <c r="V16578" s="34">
        <v>149</v>
      </c>
      <c r="W16578" s="34">
        <v>70</v>
      </c>
      <c r="X16578" s="34">
        <v>168</v>
      </c>
      <c r="Y16578" s="34">
        <v>77</v>
      </c>
      <c r="Z16578" s="34">
        <v>136</v>
      </c>
      <c r="AA16578" s="34">
        <v>114</v>
      </c>
      <c r="AB16578" s="34">
        <v>90</v>
      </c>
      <c r="AC16578" s="34">
        <v>130</v>
      </c>
    </row>
    <row r="16579" spans="1:29" x14ac:dyDescent="0.2">
      <c r="A16579" s="34" t="s">
        <v>77072</v>
      </c>
      <c r="B16579" s="34">
        <v>16</v>
      </c>
      <c r="C16579" s="34">
        <v>29</v>
      </c>
      <c r="D16579" s="34">
        <v>38</v>
      </c>
      <c r="E16579" s="34">
        <v>41</v>
      </c>
      <c r="F16579" s="34">
        <v>19</v>
      </c>
      <c r="G16579" s="34">
        <v>30</v>
      </c>
      <c r="H16579" s="34">
        <v>29</v>
      </c>
      <c r="I16579" s="34">
        <v>31</v>
      </c>
      <c r="J16579" s="34">
        <v>18</v>
      </c>
      <c r="K16579" s="34">
        <v>21</v>
      </c>
      <c r="L16579" s="34">
        <v>11</v>
      </c>
      <c r="M16579" s="34">
        <v>22</v>
      </c>
      <c r="N16579" s="34">
        <v>8</v>
      </c>
      <c r="O16579" s="34">
        <v>19</v>
      </c>
      <c r="P16579" s="34">
        <v>17</v>
      </c>
      <c r="Q16579" s="34">
        <v>20</v>
      </c>
      <c r="R16579" s="34">
        <v>13</v>
      </c>
      <c r="S16579" s="34">
        <v>32</v>
      </c>
      <c r="T16579" s="34">
        <v>14</v>
      </c>
      <c r="U16579" s="34">
        <v>15</v>
      </c>
      <c r="V16579" s="34">
        <v>23</v>
      </c>
      <c r="W16579" s="34">
        <v>19</v>
      </c>
      <c r="X16579" s="34">
        <v>12</v>
      </c>
      <c r="Y16579" s="34">
        <v>19</v>
      </c>
      <c r="Z16579" s="34">
        <v>8</v>
      </c>
      <c r="AA16579" s="34">
        <v>37</v>
      </c>
      <c r="AB16579" s="34">
        <v>17</v>
      </c>
      <c r="AC16579" s="34">
        <v>41</v>
      </c>
    </row>
    <row r="16580" spans="1:29" x14ac:dyDescent="0.2">
      <c r="A16580" s="34" t="s">
        <v>77073</v>
      </c>
      <c r="B16580" s="34">
        <v>23</v>
      </c>
      <c r="C16580" s="34">
        <v>38</v>
      </c>
      <c r="D16580" s="34">
        <v>31</v>
      </c>
      <c r="E16580" s="34">
        <v>43</v>
      </c>
      <c r="F16580" s="34">
        <v>17</v>
      </c>
      <c r="G16580" s="34">
        <v>8</v>
      </c>
      <c r="H16580" s="34">
        <v>9</v>
      </c>
      <c r="I16580" s="34">
        <v>15</v>
      </c>
      <c r="J16580" s="34">
        <v>5</v>
      </c>
      <c r="K16580" s="34">
        <v>27</v>
      </c>
      <c r="L16580" s="34">
        <v>3</v>
      </c>
      <c r="M16580" s="34">
        <v>29</v>
      </c>
      <c r="N16580" s="34">
        <v>12</v>
      </c>
      <c r="O16580" s="34">
        <v>13</v>
      </c>
      <c r="P16580" s="34">
        <v>27</v>
      </c>
      <c r="Q16580" s="34">
        <v>15</v>
      </c>
      <c r="R16580" s="34">
        <v>6</v>
      </c>
      <c r="S16580" s="34">
        <v>34</v>
      </c>
      <c r="T16580" s="34">
        <v>3</v>
      </c>
      <c r="U16580" s="34">
        <v>8</v>
      </c>
      <c r="V16580" s="34">
        <v>11</v>
      </c>
      <c r="W16580" s="34">
        <v>14</v>
      </c>
      <c r="X16580" s="34">
        <v>21</v>
      </c>
      <c r="Y16580" s="34">
        <v>5</v>
      </c>
      <c r="Z16580" s="34">
        <v>26</v>
      </c>
      <c r="AA16580" s="34">
        <v>29</v>
      </c>
      <c r="AB16580" s="34">
        <v>7</v>
      </c>
      <c r="AC16580" s="34">
        <v>13</v>
      </c>
    </row>
    <row r="16581" spans="1:29" x14ac:dyDescent="0.2">
      <c r="A16581" s="34" t="s">
        <v>77074</v>
      </c>
      <c r="B16581" s="34">
        <v>11</v>
      </c>
      <c r="C16581" s="34">
        <v>10</v>
      </c>
      <c r="D16581" s="34">
        <v>11</v>
      </c>
      <c r="E16581" s="34">
        <v>23</v>
      </c>
      <c r="F16581" s="34">
        <v>10</v>
      </c>
      <c r="G16581" s="34">
        <v>12</v>
      </c>
      <c r="H16581" s="34">
        <v>3</v>
      </c>
      <c r="I16581" s="34">
        <v>5</v>
      </c>
      <c r="J16581" s="34">
        <v>7</v>
      </c>
      <c r="K16581" s="34">
        <v>11</v>
      </c>
      <c r="L16581" s="34">
        <v>3</v>
      </c>
      <c r="M16581" s="34">
        <v>8</v>
      </c>
      <c r="N16581" s="34">
        <v>11</v>
      </c>
      <c r="O16581" s="34">
        <v>11</v>
      </c>
      <c r="P16581" s="34">
        <v>5</v>
      </c>
      <c r="Q16581" s="34">
        <v>18</v>
      </c>
      <c r="R16581" s="34">
        <v>4</v>
      </c>
      <c r="S16581" s="34">
        <v>11</v>
      </c>
      <c r="T16581" s="34">
        <v>6</v>
      </c>
      <c r="U16581" s="34">
        <v>7</v>
      </c>
      <c r="V16581" s="34">
        <v>14</v>
      </c>
      <c r="W16581" s="34">
        <v>10</v>
      </c>
      <c r="X16581" s="34">
        <v>10</v>
      </c>
      <c r="Y16581" s="34">
        <v>6</v>
      </c>
      <c r="Z16581" s="34">
        <v>25</v>
      </c>
      <c r="AA16581" s="34">
        <v>16</v>
      </c>
      <c r="AB16581" s="34">
        <v>7</v>
      </c>
      <c r="AC16581" s="34">
        <v>16</v>
      </c>
    </row>
    <row r="16582" spans="1:29" x14ac:dyDescent="0.2">
      <c r="A16582" s="34" t="s">
        <v>77075</v>
      </c>
      <c r="B16582" s="34">
        <v>14</v>
      </c>
      <c r="C16582" s="34">
        <v>20</v>
      </c>
      <c r="D16582" s="34">
        <v>47</v>
      </c>
      <c r="E16582" s="34">
        <v>17</v>
      </c>
      <c r="F16582" s="34">
        <v>14</v>
      </c>
      <c r="G16582" s="34">
        <v>14</v>
      </c>
      <c r="H16582" s="34">
        <v>14</v>
      </c>
      <c r="I16582" s="34">
        <v>21</v>
      </c>
      <c r="J16582" s="34">
        <v>7</v>
      </c>
      <c r="K16582" s="34">
        <v>26</v>
      </c>
      <c r="L16582" s="34">
        <v>5</v>
      </c>
      <c r="M16582" s="34">
        <v>21</v>
      </c>
      <c r="N16582" s="34">
        <v>14</v>
      </c>
      <c r="O16582" s="34">
        <v>10</v>
      </c>
      <c r="P16582" s="34">
        <v>14</v>
      </c>
      <c r="Q16582" s="34">
        <v>21</v>
      </c>
      <c r="R16582" s="34">
        <v>14</v>
      </c>
      <c r="S16582" s="34">
        <v>23</v>
      </c>
      <c r="T16582" s="34">
        <v>10</v>
      </c>
      <c r="U16582" s="34">
        <v>12</v>
      </c>
      <c r="V16582" s="34">
        <v>20</v>
      </c>
      <c r="W16582" s="34">
        <v>9</v>
      </c>
      <c r="X16582" s="34">
        <v>27</v>
      </c>
      <c r="Y16582" s="34">
        <v>7</v>
      </c>
      <c r="Z16582" s="34">
        <v>26</v>
      </c>
      <c r="AA16582" s="34">
        <v>29</v>
      </c>
      <c r="AB16582" s="34">
        <v>9</v>
      </c>
      <c r="AC16582" s="34">
        <v>30</v>
      </c>
    </row>
    <row r="16583" spans="1:29" x14ac:dyDescent="0.2">
      <c r="A16583" s="34" t="s">
        <v>77076</v>
      </c>
      <c r="B16583" s="34">
        <v>51</v>
      </c>
      <c r="C16583" s="34">
        <v>96</v>
      </c>
      <c r="D16583" s="34">
        <v>114</v>
      </c>
      <c r="E16583" s="34">
        <v>127</v>
      </c>
      <c r="F16583" s="34">
        <v>73</v>
      </c>
      <c r="G16583" s="34">
        <v>118</v>
      </c>
      <c r="H16583" s="34">
        <v>84</v>
      </c>
      <c r="I16583" s="34">
        <v>82</v>
      </c>
      <c r="J16583" s="34">
        <v>52</v>
      </c>
      <c r="K16583" s="34">
        <v>106</v>
      </c>
      <c r="L16583" s="34">
        <v>49</v>
      </c>
      <c r="M16583" s="34">
        <v>88</v>
      </c>
      <c r="N16583" s="34">
        <v>85</v>
      </c>
      <c r="O16583" s="34">
        <v>86</v>
      </c>
      <c r="P16583" s="34">
        <v>55</v>
      </c>
      <c r="Q16583" s="34">
        <v>122</v>
      </c>
      <c r="R16583" s="34">
        <v>56</v>
      </c>
      <c r="S16583" s="34">
        <v>98</v>
      </c>
      <c r="T16583" s="34">
        <v>55</v>
      </c>
      <c r="U16583" s="34">
        <v>81</v>
      </c>
      <c r="V16583" s="34">
        <v>64</v>
      </c>
      <c r="W16583" s="34">
        <v>90</v>
      </c>
      <c r="X16583" s="34">
        <v>78</v>
      </c>
      <c r="Y16583" s="34">
        <v>85</v>
      </c>
      <c r="Z16583" s="34">
        <v>85</v>
      </c>
      <c r="AA16583" s="34">
        <v>115</v>
      </c>
      <c r="AB16583" s="34">
        <v>56</v>
      </c>
      <c r="AC16583" s="34">
        <v>145</v>
      </c>
    </row>
    <row r="16584" spans="1:29" x14ac:dyDescent="0.2">
      <c r="A16584" s="34" t="s">
        <v>77077</v>
      </c>
      <c r="B16584" s="34">
        <v>25</v>
      </c>
      <c r="C16584" s="34">
        <v>64</v>
      </c>
      <c r="D16584" s="34">
        <v>72</v>
      </c>
      <c r="E16584" s="34">
        <v>43</v>
      </c>
      <c r="F16584" s="34">
        <v>29</v>
      </c>
      <c r="G16584" s="34">
        <v>62</v>
      </c>
      <c r="H16584" s="34">
        <v>25</v>
      </c>
      <c r="I16584" s="34">
        <v>56</v>
      </c>
      <c r="J16584" s="34">
        <v>26</v>
      </c>
      <c r="K16584" s="34">
        <v>45</v>
      </c>
      <c r="L16584" s="34">
        <v>20</v>
      </c>
      <c r="M16584" s="34">
        <v>53</v>
      </c>
      <c r="N16584" s="34">
        <v>31</v>
      </c>
      <c r="O16584" s="34">
        <v>44</v>
      </c>
      <c r="P16584" s="34">
        <v>37</v>
      </c>
      <c r="Q16584" s="34">
        <v>64</v>
      </c>
      <c r="R16584" s="34">
        <v>37</v>
      </c>
      <c r="S16584" s="34">
        <v>81</v>
      </c>
      <c r="T16584" s="34">
        <v>13</v>
      </c>
      <c r="U16584" s="34">
        <v>33</v>
      </c>
      <c r="V16584" s="34">
        <v>46</v>
      </c>
      <c r="W16584" s="34">
        <v>42</v>
      </c>
      <c r="X16584" s="34">
        <v>56</v>
      </c>
      <c r="Y16584" s="34">
        <v>38</v>
      </c>
      <c r="Z16584" s="34">
        <v>48</v>
      </c>
      <c r="AA16584" s="34">
        <v>74</v>
      </c>
      <c r="AB16584" s="34">
        <v>17</v>
      </c>
      <c r="AC16584" s="34">
        <v>107</v>
      </c>
    </row>
    <row r="16585" spans="1:29" x14ac:dyDescent="0.2">
      <c r="A16585" s="34" t="s">
        <v>77078</v>
      </c>
      <c r="B16585" s="34">
        <v>23</v>
      </c>
      <c r="C16585" s="34">
        <v>60</v>
      </c>
      <c r="D16585" s="34">
        <v>85</v>
      </c>
      <c r="E16585" s="34">
        <v>123</v>
      </c>
      <c r="F16585" s="34">
        <v>53</v>
      </c>
      <c r="G16585" s="34">
        <v>64</v>
      </c>
      <c r="H16585" s="34">
        <v>38</v>
      </c>
      <c r="I16585" s="34">
        <v>79</v>
      </c>
      <c r="J16585" s="34">
        <v>33</v>
      </c>
      <c r="K16585" s="34">
        <v>66</v>
      </c>
      <c r="L16585" s="34">
        <v>18</v>
      </c>
      <c r="M16585" s="34">
        <v>75</v>
      </c>
      <c r="N16585" s="34">
        <v>41</v>
      </c>
      <c r="O16585" s="34">
        <v>85</v>
      </c>
      <c r="P16585" s="34">
        <v>41</v>
      </c>
      <c r="Q16585" s="34">
        <v>77</v>
      </c>
      <c r="R16585" s="34">
        <v>40</v>
      </c>
      <c r="S16585" s="34">
        <v>81</v>
      </c>
      <c r="T16585" s="34">
        <v>28</v>
      </c>
      <c r="U16585" s="34">
        <v>45</v>
      </c>
      <c r="V16585" s="34">
        <v>74</v>
      </c>
      <c r="W16585" s="34">
        <v>35</v>
      </c>
      <c r="X16585" s="34">
        <v>83</v>
      </c>
      <c r="Y16585" s="34">
        <v>28</v>
      </c>
      <c r="Z16585" s="34">
        <v>68</v>
      </c>
      <c r="AA16585" s="34">
        <v>89</v>
      </c>
      <c r="AB16585" s="34">
        <v>35</v>
      </c>
      <c r="AC16585" s="34">
        <v>134</v>
      </c>
    </row>
    <row r="16586" spans="1:29" x14ac:dyDescent="0.2">
      <c r="A16586" s="34" t="s">
        <v>77079</v>
      </c>
      <c r="B16586" s="34">
        <v>59</v>
      </c>
      <c r="C16586" s="34">
        <v>73</v>
      </c>
      <c r="D16586" s="34">
        <v>89</v>
      </c>
      <c r="E16586" s="34">
        <v>99</v>
      </c>
      <c r="F16586" s="34">
        <v>68</v>
      </c>
      <c r="G16586" s="34">
        <v>102</v>
      </c>
      <c r="H16586" s="34">
        <v>48</v>
      </c>
      <c r="I16586" s="34">
        <v>69</v>
      </c>
      <c r="J16586" s="34">
        <v>36</v>
      </c>
      <c r="K16586" s="34">
        <v>73</v>
      </c>
      <c r="L16586" s="34">
        <v>21</v>
      </c>
      <c r="M16586" s="34">
        <v>59</v>
      </c>
      <c r="N16586" s="34">
        <v>46</v>
      </c>
      <c r="O16586" s="34">
        <v>60</v>
      </c>
      <c r="P16586" s="34">
        <v>39</v>
      </c>
      <c r="Q16586" s="34">
        <v>65</v>
      </c>
      <c r="R16586" s="34">
        <v>67</v>
      </c>
      <c r="S16586" s="34">
        <v>69</v>
      </c>
      <c r="T16586" s="34">
        <v>32</v>
      </c>
      <c r="U16586" s="34">
        <v>56</v>
      </c>
      <c r="V16586" s="34">
        <v>67</v>
      </c>
      <c r="W16586" s="34">
        <v>57</v>
      </c>
      <c r="X16586" s="34">
        <v>87</v>
      </c>
      <c r="Y16586" s="34">
        <v>35</v>
      </c>
      <c r="Z16586" s="34">
        <v>71</v>
      </c>
      <c r="AA16586" s="34">
        <v>62</v>
      </c>
      <c r="AB16586" s="34">
        <v>48</v>
      </c>
      <c r="AC16586" s="34">
        <v>96</v>
      </c>
    </row>
    <row r="16587" spans="1:29" x14ac:dyDescent="0.2">
      <c r="A16587" s="34" t="s">
        <v>77080</v>
      </c>
      <c r="B16587" s="34">
        <v>56</v>
      </c>
      <c r="C16587" s="34">
        <v>47</v>
      </c>
      <c r="D16587" s="34">
        <v>57</v>
      </c>
      <c r="E16587" s="34">
        <v>68</v>
      </c>
      <c r="F16587" s="34">
        <v>57</v>
      </c>
      <c r="G16587" s="34">
        <v>83</v>
      </c>
      <c r="H16587" s="34">
        <v>25</v>
      </c>
      <c r="I16587" s="34">
        <v>43</v>
      </c>
      <c r="J16587" s="34">
        <v>27</v>
      </c>
      <c r="K16587" s="34">
        <v>65</v>
      </c>
      <c r="L16587" s="34">
        <v>16</v>
      </c>
      <c r="M16587" s="34">
        <v>44</v>
      </c>
      <c r="N16587" s="34">
        <v>25</v>
      </c>
      <c r="O16587" s="34">
        <v>37</v>
      </c>
      <c r="P16587" s="34">
        <v>37</v>
      </c>
      <c r="Q16587" s="34">
        <v>66</v>
      </c>
      <c r="R16587" s="34">
        <v>46</v>
      </c>
      <c r="S16587" s="34">
        <v>75</v>
      </c>
      <c r="T16587" s="34">
        <v>32</v>
      </c>
      <c r="U16587" s="34">
        <v>39</v>
      </c>
      <c r="V16587" s="34">
        <v>33</v>
      </c>
      <c r="W16587" s="34">
        <v>63</v>
      </c>
      <c r="X16587" s="34">
        <v>59</v>
      </c>
      <c r="Y16587" s="34">
        <v>38</v>
      </c>
      <c r="Z16587" s="34">
        <v>45</v>
      </c>
      <c r="AA16587" s="34">
        <v>83</v>
      </c>
      <c r="AB16587" s="34">
        <v>42</v>
      </c>
      <c r="AC16587" s="34">
        <v>76</v>
      </c>
    </row>
    <row r="16588" spans="1:29" x14ac:dyDescent="0.2">
      <c r="A16588" s="34" t="s">
        <v>77081</v>
      </c>
      <c r="B16588" s="34">
        <v>29</v>
      </c>
      <c r="C16588" s="34">
        <v>38</v>
      </c>
      <c r="D16588" s="34">
        <v>41</v>
      </c>
      <c r="E16588" s="34">
        <v>25</v>
      </c>
      <c r="F16588" s="34">
        <v>32</v>
      </c>
      <c r="G16588" s="34">
        <v>41</v>
      </c>
      <c r="H16588" s="34">
        <v>41</v>
      </c>
      <c r="I16588" s="34">
        <v>37</v>
      </c>
      <c r="J16588" s="34">
        <v>15</v>
      </c>
      <c r="K16588" s="34">
        <v>40</v>
      </c>
      <c r="L16588" s="34">
        <v>22</v>
      </c>
      <c r="M16588" s="34">
        <v>14</v>
      </c>
      <c r="N16588" s="34">
        <v>23</v>
      </c>
      <c r="O16588" s="34">
        <v>52</v>
      </c>
      <c r="P16588" s="34">
        <v>21</v>
      </c>
      <c r="Q16588" s="34">
        <v>52</v>
      </c>
      <c r="R16588" s="34">
        <v>45</v>
      </c>
      <c r="S16588" s="34">
        <v>40</v>
      </c>
      <c r="T16588" s="34">
        <v>38</v>
      </c>
      <c r="U16588" s="34">
        <v>21</v>
      </c>
      <c r="V16588" s="34">
        <v>38</v>
      </c>
      <c r="W16588" s="34">
        <v>26</v>
      </c>
      <c r="X16588" s="34">
        <v>41</v>
      </c>
      <c r="Y16588" s="34">
        <v>32</v>
      </c>
      <c r="Z16588" s="34">
        <v>38</v>
      </c>
      <c r="AA16588" s="34">
        <v>51</v>
      </c>
      <c r="AB16588" s="34">
        <v>19</v>
      </c>
      <c r="AC16588" s="34">
        <v>51</v>
      </c>
    </row>
    <row r="16589" spans="1:29" x14ac:dyDescent="0.2">
      <c r="A16589" s="34" t="s">
        <v>77082</v>
      </c>
      <c r="B16589" s="34">
        <v>52</v>
      </c>
      <c r="C16589" s="34">
        <v>58</v>
      </c>
      <c r="D16589" s="34">
        <v>81</v>
      </c>
      <c r="E16589" s="34">
        <v>71</v>
      </c>
      <c r="F16589" s="34">
        <v>45</v>
      </c>
      <c r="G16589" s="34">
        <v>62</v>
      </c>
      <c r="H16589" s="34">
        <v>42</v>
      </c>
      <c r="I16589" s="34">
        <v>47</v>
      </c>
      <c r="J16589" s="34">
        <v>56</v>
      </c>
      <c r="K16589" s="34">
        <v>79</v>
      </c>
      <c r="L16589" s="34">
        <v>20</v>
      </c>
      <c r="M16589" s="34">
        <v>58</v>
      </c>
      <c r="N16589" s="34">
        <v>21</v>
      </c>
      <c r="O16589" s="34">
        <v>52</v>
      </c>
      <c r="P16589" s="34">
        <v>39</v>
      </c>
      <c r="Q16589" s="34">
        <v>70</v>
      </c>
      <c r="R16589" s="34">
        <v>48</v>
      </c>
      <c r="S16589" s="34">
        <v>130</v>
      </c>
      <c r="T16589" s="34">
        <v>38</v>
      </c>
      <c r="U16589" s="34">
        <v>47</v>
      </c>
      <c r="V16589" s="34">
        <v>39</v>
      </c>
      <c r="W16589" s="34">
        <v>51</v>
      </c>
      <c r="X16589" s="34">
        <v>54</v>
      </c>
      <c r="Y16589" s="34">
        <v>52</v>
      </c>
      <c r="Z16589" s="34">
        <v>40</v>
      </c>
      <c r="AA16589" s="34">
        <v>84</v>
      </c>
      <c r="AB16589" s="34">
        <v>55</v>
      </c>
      <c r="AC16589" s="34">
        <v>98</v>
      </c>
    </row>
    <row r="16590" spans="1:29" x14ac:dyDescent="0.2">
      <c r="A16590" s="34" t="s">
        <v>77083</v>
      </c>
      <c r="B16590" s="34">
        <v>40</v>
      </c>
      <c r="C16590" s="34">
        <v>49</v>
      </c>
      <c r="D16590" s="34">
        <v>49</v>
      </c>
      <c r="E16590" s="34">
        <v>57</v>
      </c>
      <c r="F16590" s="34">
        <v>38</v>
      </c>
      <c r="G16590" s="34">
        <v>57</v>
      </c>
      <c r="H16590" s="34">
        <v>26</v>
      </c>
      <c r="I16590" s="34">
        <v>30</v>
      </c>
      <c r="J16590" s="34">
        <v>21</v>
      </c>
      <c r="K16590" s="34">
        <v>58</v>
      </c>
      <c r="L16590" s="34">
        <v>17</v>
      </c>
      <c r="M16590" s="34">
        <v>24</v>
      </c>
      <c r="N16590" s="34">
        <v>50</v>
      </c>
      <c r="O16590" s="34">
        <v>35</v>
      </c>
      <c r="P16590" s="34">
        <v>31</v>
      </c>
      <c r="Q16590" s="34">
        <v>68</v>
      </c>
      <c r="R16590" s="34">
        <v>38</v>
      </c>
      <c r="S16590" s="34">
        <v>37</v>
      </c>
      <c r="T16590" s="34">
        <v>19</v>
      </c>
      <c r="U16590" s="34">
        <v>50</v>
      </c>
      <c r="V16590" s="34">
        <v>48</v>
      </c>
      <c r="W16590" s="34">
        <v>40</v>
      </c>
      <c r="X16590" s="34">
        <v>41</v>
      </c>
      <c r="Y16590" s="34">
        <v>22</v>
      </c>
      <c r="Z16590" s="34">
        <v>38</v>
      </c>
      <c r="AA16590" s="34">
        <v>36</v>
      </c>
      <c r="AB16590" s="34">
        <v>29</v>
      </c>
      <c r="AC16590" s="34">
        <v>57</v>
      </c>
    </row>
    <row r="16591" spans="1:29" x14ac:dyDescent="0.2">
      <c r="A16591" s="34" t="s">
        <v>77084</v>
      </c>
      <c r="B16591" s="34">
        <v>35</v>
      </c>
      <c r="C16591" s="34">
        <v>59</v>
      </c>
      <c r="D16591" s="34">
        <v>46</v>
      </c>
      <c r="E16591" s="34">
        <v>74</v>
      </c>
      <c r="F16591" s="34">
        <v>25</v>
      </c>
      <c r="G16591" s="34">
        <v>59</v>
      </c>
      <c r="H16591" s="34">
        <v>18</v>
      </c>
      <c r="I16591" s="34">
        <v>37</v>
      </c>
      <c r="J16591" s="34">
        <v>28</v>
      </c>
      <c r="K16591" s="34">
        <v>71</v>
      </c>
      <c r="L16591" s="34">
        <v>12</v>
      </c>
      <c r="M16591" s="34">
        <v>65</v>
      </c>
      <c r="N16591" s="34">
        <v>21</v>
      </c>
      <c r="O16591" s="34">
        <v>34</v>
      </c>
      <c r="P16591" s="34">
        <v>34</v>
      </c>
      <c r="Q16591" s="34">
        <v>51</v>
      </c>
      <c r="R16591" s="34">
        <v>34</v>
      </c>
      <c r="S16591" s="34">
        <v>78</v>
      </c>
      <c r="T16591" s="34">
        <v>29</v>
      </c>
      <c r="U16591" s="34">
        <v>40</v>
      </c>
      <c r="V16591" s="34">
        <v>35</v>
      </c>
      <c r="W16591" s="34">
        <v>35</v>
      </c>
      <c r="X16591" s="34">
        <v>59</v>
      </c>
      <c r="Y16591" s="34">
        <v>32</v>
      </c>
      <c r="Z16591" s="34">
        <v>72</v>
      </c>
      <c r="AA16591" s="34">
        <v>87</v>
      </c>
      <c r="AB16591" s="34">
        <v>19</v>
      </c>
      <c r="AC16591" s="34">
        <v>65</v>
      </c>
    </row>
    <row r="16592" spans="1:29" x14ac:dyDescent="0.2">
      <c r="A16592" s="34" t="s">
        <v>77085</v>
      </c>
      <c r="B16592" s="34">
        <v>40</v>
      </c>
      <c r="C16592" s="34">
        <v>116</v>
      </c>
      <c r="D16592" s="34">
        <v>75</v>
      </c>
      <c r="E16592" s="34">
        <v>74</v>
      </c>
      <c r="F16592" s="34">
        <v>83</v>
      </c>
      <c r="G16592" s="34">
        <v>89</v>
      </c>
      <c r="H16592" s="34">
        <v>78</v>
      </c>
      <c r="I16592" s="34">
        <v>82</v>
      </c>
      <c r="J16592" s="34">
        <v>60</v>
      </c>
      <c r="K16592" s="34">
        <v>104</v>
      </c>
      <c r="L16592" s="34">
        <v>36</v>
      </c>
      <c r="M16592" s="34">
        <v>84</v>
      </c>
      <c r="N16592" s="34">
        <v>69</v>
      </c>
      <c r="O16592" s="34">
        <v>102</v>
      </c>
      <c r="P16592" s="34">
        <v>56</v>
      </c>
      <c r="Q16592" s="34">
        <v>129</v>
      </c>
      <c r="R16592" s="34">
        <v>82</v>
      </c>
      <c r="S16592" s="34">
        <v>135</v>
      </c>
      <c r="T16592" s="34">
        <v>71</v>
      </c>
      <c r="U16592" s="34">
        <v>55</v>
      </c>
      <c r="V16592" s="34">
        <v>79</v>
      </c>
      <c r="W16592" s="34">
        <v>101</v>
      </c>
      <c r="X16592" s="34">
        <v>85</v>
      </c>
      <c r="Y16592" s="34">
        <v>89</v>
      </c>
      <c r="Z16592" s="34">
        <v>77</v>
      </c>
      <c r="AA16592" s="34">
        <v>113</v>
      </c>
      <c r="AB16592" s="34">
        <v>69</v>
      </c>
      <c r="AC16592" s="34">
        <v>170</v>
      </c>
    </row>
    <row r="16593" spans="1:29" x14ac:dyDescent="0.2">
      <c r="A16593" s="34" t="s">
        <v>77086</v>
      </c>
      <c r="B16593" s="34">
        <v>17</v>
      </c>
      <c r="C16593" s="34">
        <v>43</v>
      </c>
      <c r="D16593" s="34">
        <v>18</v>
      </c>
      <c r="E16593" s="34">
        <v>44</v>
      </c>
      <c r="F16593" s="34">
        <v>22</v>
      </c>
      <c r="G16593" s="34">
        <v>40</v>
      </c>
      <c r="H16593" s="34">
        <v>17</v>
      </c>
      <c r="I16593" s="34">
        <v>51</v>
      </c>
      <c r="J16593" s="34">
        <v>15</v>
      </c>
      <c r="K16593" s="34">
        <v>54</v>
      </c>
      <c r="L16593" s="34">
        <v>6</v>
      </c>
      <c r="M16593" s="34">
        <v>39</v>
      </c>
      <c r="N16593" s="34">
        <v>11</v>
      </c>
      <c r="O16593" s="34">
        <v>47</v>
      </c>
      <c r="P16593" s="34">
        <v>17</v>
      </c>
      <c r="Q16593" s="34">
        <v>25</v>
      </c>
      <c r="R16593" s="34">
        <v>17</v>
      </c>
      <c r="S16593" s="34">
        <v>31</v>
      </c>
      <c r="T16593" s="34">
        <v>7</v>
      </c>
      <c r="U16593" s="34">
        <v>37</v>
      </c>
      <c r="V16593" s="34">
        <v>19</v>
      </c>
      <c r="W16593" s="34">
        <v>25</v>
      </c>
      <c r="X16593" s="34">
        <v>10</v>
      </c>
      <c r="Y16593" s="34">
        <v>32</v>
      </c>
      <c r="Z16593" s="34">
        <v>28</v>
      </c>
      <c r="AA16593" s="34">
        <v>35</v>
      </c>
      <c r="AB16593" s="34">
        <v>14</v>
      </c>
      <c r="AC16593" s="34">
        <v>38</v>
      </c>
    </row>
    <row r="16594" spans="1:29" x14ac:dyDescent="0.2">
      <c r="A16594" s="34" t="s">
        <v>77087</v>
      </c>
      <c r="B16594" s="34">
        <v>0</v>
      </c>
      <c r="C16594" s="34">
        <v>0</v>
      </c>
      <c r="D16594" s="34">
        <v>0</v>
      </c>
      <c r="E16594" s="34">
        <v>0</v>
      </c>
      <c r="F16594" s="34">
        <v>0</v>
      </c>
      <c r="G16594" s="34">
        <v>0</v>
      </c>
      <c r="H16594" s="34">
        <v>0</v>
      </c>
      <c r="I16594" s="34">
        <v>0</v>
      </c>
      <c r="J16594" s="34">
        <v>0</v>
      </c>
      <c r="K16594" s="34">
        <v>0</v>
      </c>
      <c r="L16594" s="34">
        <v>0</v>
      </c>
      <c r="M16594" s="34">
        <v>0</v>
      </c>
      <c r="N16594" s="34">
        <v>0</v>
      </c>
      <c r="O16594" s="34">
        <v>0</v>
      </c>
      <c r="P16594" s="34">
        <v>0</v>
      </c>
      <c r="Q16594" s="34">
        <v>0</v>
      </c>
      <c r="R16594" s="34">
        <v>0</v>
      </c>
      <c r="S16594" s="34">
        <v>0</v>
      </c>
      <c r="T16594" s="34">
        <v>0</v>
      </c>
      <c r="U16594" s="34">
        <v>0</v>
      </c>
      <c r="V16594" s="34">
        <v>0</v>
      </c>
      <c r="W16594" s="34">
        <v>0</v>
      </c>
      <c r="X16594" s="34">
        <v>0</v>
      </c>
      <c r="Y16594" s="34">
        <v>0</v>
      </c>
      <c r="Z16594" s="34">
        <v>0</v>
      </c>
      <c r="AA16594" s="34">
        <v>0</v>
      </c>
      <c r="AB16594" s="34">
        <v>0</v>
      </c>
      <c r="AC16594" s="34">
        <v>0</v>
      </c>
    </row>
    <row r="16595" spans="1:29" x14ac:dyDescent="0.2">
      <c r="A16595" s="34" t="s">
        <v>77088</v>
      </c>
      <c r="B16595" s="34">
        <v>49</v>
      </c>
      <c r="C16595" s="34">
        <v>82</v>
      </c>
      <c r="D16595" s="34">
        <v>92</v>
      </c>
      <c r="E16595" s="34">
        <v>88</v>
      </c>
      <c r="F16595" s="34">
        <v>69</v>
      </c>
      <c r="G16595" s="34">
        <v>98</v>
      </c>
      <c r="H16595" s="34">
        <v>61</v>
      </c>
      <c r="I16595" s="34">
        <v>93</v>
      </c>
      <c r="J16595" s="34">
        <v>62</v>
      </c>
      <c r="K16595" s="34">
        <v>69</v>
      </c>
      <c r="L16595" s="34">
        <v>28</v>
      </c>
      <c r="M16595" s="34">
        <v>97</v>
      </c>
      <c r="N16595" s="34">
        <v>56</v>
      </c>
      <c r="O16595" s="34">
        <v>69</v>
      </c>
      <c r="P16595" s="34">
        <v>75</v>
      </c>
      <c r="Q16595" s="34">
        <v>86</v>
      </c>
      <c r="R16595" s="34">
        <v>50</v>
      </c>
      <c r="S16595" s="34">
        <v>111</v>
      </c>
      <c r="T16595" s="34">
        <v>38</v>
      </c>
      <c r="U16595" s="34">
        <v>74</v>
      </c>
      <c r="V16595" s="34">
        <v>67</v>
      </c>
      <c r="W16595" s="34">
        <v>73</v>
      </c>
      <c r="X16595" s="34">
        <v>91</v>
      </c>
      <c r="Y16595" s="34">
        <v>48</v>
      </c>
      <c r="Z16595" s="34">
        <v>66</v>
      </c>
      <c r="AA16595" s="34">
        <v>86</v>
      </c>
      <c r="AB16595" s="34">
        <v>61</v>
      </c>
      <c r="AC16595" s="34">
        <v>99</v>
      </c>
    </row>
    <row r="16596" spans="1:29" x14ac:dyDescent="0.2">
      <c r="A16596" s="34" t="s">
        <v>77089</v>
      </c>
      <c r="B16596" s="34">
        <v>112</v>
      </c>
      <c r="C16596" s="34">
        <v>97</v>
      </c>
      <c r="D16596" s="34">
        <v>136</v>
      </c>
      <c r="E16596" s="34">
        <v>100</v>
      </c>
      <c r="F16596" s="34">
        <v>130</v>
      </c>
      <c r="G16596" s="34">
        <v>133</v>
      </c>
      <c r="H16596" s="34">
        <v>102</v>
      </c>
      <c r="I16596" s="34">
        <v>95</v>
      </c>
      <c r="J16596" s="34">
        <v>93</v>
      </c>
      <c r="K16596" s="34">
        <v>158</v>
      </c>
      <c r="L16596" s="34">
        <v>75</v>
      </c>
      <c r="M16596" s="34">
        <v>82</v>
      </c>
      <c r="N16596" s="34">
        <v>75</v>
      </c>
      <c r="O16596" s="34">
        <v>93</v>
      </c>
      <c r="P16596" s="34">
        <v>113</v>
      </c>
      <c r="Q16596" s="34">
        <v>125</v>
      </c>
      <c r="R16596" s="34">
        <v>115</v>
      </c>
      <c r="S16596" s="34">
        <v>158</v>
      </c>
      <c r="T16596" s="34">
        <v>71</v>
      </c>
      <c r="U16596" s="34">
        <v>112</v>
      </c>
      <c r="V16596" s="34">
        <v>130</v>
      </c>
      <c r="W16596" s="34">
        <v>141</v>
      </c>
      <c r="X16596" s="34">
        <v>140</v>
      </c>
      <c r="Y16596" s="34">
        <v>146</v>
      </c>
      <c r="Z16596" s="34">
        <v>145</v>
      </c>
      <c r="AA16596" s="34">
        <v>142</v>
      </c>
      <c r="AB16596" s="34">
        <v>108</v>
      </c>
      <c r="AC16596" s="34">
        <v>186</v>
      </c>
    </row>
    <row r="16597" spans="1:29" x14ac:dyDescent="0.2">
      <c r="A16597" s="34" t="s">
        <v>77090</v>
      </c>
      <c r="B16597" s="34">
        <v>45</v>
      </c>
      <c r="C16597" s="34">
        <v>72</v>
      </c>
      <c r="D16597" s="34">
        <v>69</v>
      </c>
      <c r="E16597" s="34">
        <v>60</v>
      </c>
      <c r="F16597" s="34">
        <v>58</v>
      </c>
      <c r="G16597" s="34">
        <v>28</v>
      </c>
      <c r="H16597" s="34">
        <v>26</v>
      </c>
      <c r="I16597" s="34">
        <v>37</v>
      </c>
      <c r="J16597" s="34">
        <v>40</v>
      </c>
      <c r="K16597" s="34">
        <v>62</v>
      </c>
      <c r="L16597" s="34">
        <v>18</v>
      </c>
      <c r="M16597" s="34">
        <v>52</v>
      </c>
      <c r="N16597" s="34">
        <v>45</v>
      </c>
      <c r="O16597" s="34">
        <v>52</v>
      </c>
      <c r="P16597" s="34">
        <v>25</v>
      </c>
      <c r="Q16597" s="34">
        <v>46</v>
      </c>
      <c r="R16597" s="34">
        <v>32</v>
      </c>
      <c r="S16597" s="34">
        <v>58</v>
      </c>
      <c r="T16597" s="34">
        <v>13</v>
      </c>
      <c r="U16597" s="34">
        <v>43</v>
      </c>
      <c r="V16597" s="34">
        <v>40</v>
      </c>
      <c r="W16597" s="34">
        <v>39</v>
      </c>
      <c r="X16597" s="34">
        <v>72</v>
      </c>
      <c r="Y16597" s="34">
        <v>35</v>
      </c>
      <c r="Z16597" s="34">
        <v>58</v>
      </c>
      <c r="AA16597" s="34">
        <v>58</v>
      </c>
      <c r="AB16597" s="34">
        <v>33</v>
      </c>
      <c r="AC16597" s="34">
        <v>77</v>
      </c>
    </row>
    <row r="16598" spans="1:29" x14ac:dyDescent="0.2">
      <c r="A16598" s="34" t="s">
        <v>77091</v>
      </c>
      <c r="B16598" s="34">
        <v>57</v>
      </c>
      <c r="C16598" s="34">
        <v>116</v>
      </c>
      <c r="D16598" s="34">
        <v>130</v>
      </c>
      <c r="E16598" s="34">
        <v>128</v>
      </c>
      <c r="F16598" s="34">
        <v>69</v>
      </c>
      <c r="G16598" s="34">
        <v>101</v>
      </c>
      <c r="H16598" s="34">
        <v>73</v>
      </c>
      <c r="I16598" s="34">
        <v>131</v>
      </c>
      <c r="J16598" s="34">
        <v>90</v>
      </c>
      <c r="K16598" s="34">
        <v>131</v>
      </c>
      <c r="L16598" s="34">
        <v>50</v>
      </c>
      <c r="M16598" s="34">
        <v>111</v>
      </c>
      <c r="N16598" s="34">
        <v>65</v>
      </c>
      <c r="O16598" s="34">
        <v>81</v>
      </c>
      <c r="P16598" s="34">
        <v>69</v>
      </c>
      <c r="Q16598" s="34">
        <v>129</v>
      </c>
      <c r="R16598" s="34">
        <v>100</v>
      </c>
      <c r="S16598" s="34">
        <v>127</v>
      </c>
      <c r="T16598" s="34">
        <v>70</v>
      </c>
      <c r="U16598" s="34">
        <v>75</v>
      </c>
      <c r="V16598" s="34">
        <v>133</v>
      </c>
      <c r="W16598" s="34">
        <v>90</v>
      </c>
      <c r="X16598" s="34">
        <v>124</v>
      </c>
      <c r="Y16598" s="34">
        <v>104</v>
      </c>
      <c r="Z16598" s="34">
        <v>124</v>
      </c>
      <c r="AA16598" s="34">
        <v>141</v>
      </c>
      <c r="AB16598" s="34">
        <v>100</v>
      </c>
      <c r="AC16598" s="34">
        <v>187</v>
      </c>
    </row>
    <row r="16599" spans="1:29" x14ac:dyDescent="0.2">
      <c r="A16599" s="34" t="s">
        <v>77092</v>
      </c>
      <c r="B16599" s="34">
        <v>51</v>
      </c>
      <c r="C16599" s="34">
        <v>74</v>
      </c>
      <c r="D16599" s="34">
        <v>29</v>
      </c>
      <c r="E16599" s="34">
        <v>79</v>
      </c>
      <c r="F16599" s="34">
        <v>24</v>
      </c>
      <c r="G16599" s="34">
        <v>32</v>
      </c>
      <c r="H16599" s="34">
        <v>36</v>
      </c>
      <c r="I16599" s="34">
        <v>66</v>
      </c>
      <c r="J16599" s="34">
        <v>18</v>
      </c>
      <c r="K16599" s="34">
        <v>76</v>
      </c>
      <c r="L16599" s="34">
        <v>21</v>
      </c>
      <c r="M16599" s="34">
        <v>42</v>
      </c>
      <c r="N16599" s="34">
        <v>30</v>
      </c>
      <c r="O16599" s="34">
        <v>49</v>
      </c>
      <c r="P16599" s="34">
        <v>19</v>
      </c>
      <c r="Q16599" s="34">
        <v>63</v>
      </c>
      <c r="R16599" s="34">
        <v>29</v>
      </c>
      <c r="S16599" s="34">
        <v>56</v>
      </c>
      <c r="T16599" s="34">
        <v>15</v>
      </c>
      <c r="U16599" s="34">
        <v>33</v>
      </c>
      <c r="V16599" s="34">
        <v>31</v>
      </c>
      <c r="W16599" s="34">
        <v>66</v>
      </c>
      <c r="X16599" s="34">
        <v>38</v>
      </c>
      <c r="Y16599" s="34">
        <v>41</v>
      </c>
      <c r="Z16599" s="34">
        <v>31</v>
      </c>
      <c r="AA16599" s="34">
        <v>77</v>
      </c>
      <c r="AB16599" s="34">
        <v>16</v>
      </c>
      <c r="AC16599" s="34">
        <v>99</v>
      </c>
    </row>
    <row r="16600" spans="1:29" x14ac:dyDescent="0.2">
      <c r="A16600" s="34" t="s">
        <v>77093</v>
      </c>
      <c r="B16600" s="34">
        <v>5</v>
      </c>
      <c r="C16600" s="34">
        <v>40</v>
      </c>
      <c r="D16600" s="34">
        <v>33</v>
      </c>
      <c r="E16600" s="34">
        <v>40</v>
      </c>
      <c r="F16600" s="34">
        <v>20</v>
      </c>
      <c r="G16600" s="34">
        <v>46</v>
      </c>
      <c r="H16600" s="34">
        <v>16</v>
      </c>
      <c r="I16600" s="34">
        <v>27</v>
      </c>
      <c r="J16600" s="34">
        <v>20</v>
      </c>
      <c r="K16600" s="34">
        <v>47</v>
      </c>
      <c r="L16600" s="34">
        <v>6</v>
      </c>
      <c r="M16600" s="34">
        <v>31</v>
      </c>
      <c r="N16600" s="34">
        <v>14</v>
      </c>
      <c r="O16600" s="34">
        <v>39</v>
      </c>
      <c r="P16600" s="34">
        <v>12</v>
      </c>
      <c r="Q16600" s="34">
        <v>34</v>
      </c>
      <c r="R16600" s="34">
        <v>17</v>
      </c>
      <c r="S16600" s="34">
        <v>71</v>
      </c>
      <c r="T16600" s="34">
        <v>10</v>
      </c>
      <c r="U16600" s="34">
        <v>28</v>
      </c>
      <c r="V16600" s="34">
        <v>15</v>
      </c>
      <c r="W16600" s="34">
        <v>28</v>
      </c>
      <c r="X16600" s="34">
        <v>18</v>
      </c>
      <c r="Y16600" s="34">
        <v>21</v>
      </c>
      <c r="Z16600" s="34">
        <v>22</v>
      </c>
      <c r="AA16600" s="34">
        <v>31</v>
      </c>
      <c r="AB16600" s="34">
        <v>10</v>
      </c>
      <c r="AC16600" s="34">
        <v>50</v>
      </c>
    </row>
    <row r="16601" spans="1:29" x14ac:dyDescent="0.2">
      <c r="A16601" s="34" t="s">
        <v>77094</v>
      </c>
      <c r="B16601" s="34">
        <v>42</v>
      </c>
      <c r="C16601" s="34">
        <v>23</v>
      </c>
      <c r="D16601" s="34">
        <v>43</v>
      </c>
      <c r="E16601" s="34">
        <v>39</v>
      </c>
      <c r="F16601" s="34">
        <v>32</v>
      </c>
      <c r="G16601" s="34">
        <v>60</v>
      </c>
      <c r="H16601" s="34">
        <v>30</v>
      </c>
      <c r="I16601" s="34">
        <v>36</v>
      </c>
      <c r="J16601" s="34">
        <v>40</v>
      </c>
      <c r="K16601" s="34">
        <v>33</v>
      </c>
      <c r="L16601" s="34">
        <v>22</v>
      </c>
      <c r="M16601" s="34">
        <v>27</v>
      </c>
      <c r="N16601" s="34">
        <v>40</v>
      </c>
      <c r="O16601" s="34">
        <v>57</v>
      </c>
      <c r="P16601" s="34">
        <v>34</v>
      </c>
      <c r="Q16601" s="34">
        <v>51</v>
      </c>
      <c r="R16601" s="34">
        <v>41</v>
      </c>
      <c r="S16601" s="34">
        <v>59</v>
      </c>
      <c r="T16601" s="34">
        <v>27</v>
      </c>
      <c r="U16601" s="34">
        <v>35</v>
      </c>
      <c r="V16601" s="34">
        <v>53</v>
      </c>
      <c r="W16601" s="34">
        <v>41</v>
      </c>
      <c r="X16601" s="34">
        <v>34</v>
      </c>
      <c r="Y16601" s="34">
        <v>35</v>
      </c>
      <c r="Z16601" s="34">
        <v>40</v>
      </c>
      <c r="AA16601" s="34">
        <v>63</v>
      </c>
      <c r="AB16601" s="34">
        <v>31</v>
      </c>
      <c r="AC16601" s="34">
        <v>57</v>
      </c>
    </row>
    <row r="16602" spans="1:29" x14ac:dyDescent="0.2">
      <c r="A16602" s="34" t="s">
        <v>77095</v>
      </c>
      <c r="B16602" s="34">
        <v>16</v>
      </c>
      <c r="C16602" s="34">
        <v>36</v>
      </c>
      <c r="D16602" s="34">
        <v>40</v>
      </c>
      <c r="E16602" s="34">
        <v>50</v>
      </c>
      <c r="F16602" s="34">
        <v>31</v>
      </c>
      <c r="G16602" s="34">
        <v>30</v>
      </c>
      <c r="H16602" s="34">
        <v>20</v>
      </c>
      <c r="I16602" s="34">
        <v>34</v>
      </c>
      <c r="J16602" s="34">
        <v>16</v>
      </c>
      <c r="K16602" s="34">
        <v>27</v>
      </c>
      <c r="L16602" s="34">
        <v>1</v>
      </c>
      <c r="M16602" s="34">
        <v>20</v>
      </c>
      <c r="N16602" s="34">
        <v>23</v>
      </c>
      <c r="O16602" s="34">
        <v>26</v>
      </c>
      <c r="P16602" s="34">
        <v>14</v>
      </c>
      <c r="Q16602" s="34">
        <v>37</v>
      </c>
      <c r="R16602" s="34">
        <v>21</v>
      </c>
      <c r="S16602" s="34">
        <v>45</v>
      </c>
      <c r="T16602" s="34">
        <v>7</v>
      </c>
      <c r="U16602" s="34">
        <v>27</v>
      </c>
      <c r="V16602" s="34">
        <v>18</v>
      </c>
      <c r="W16602" s="34">
        <v>14</v>
      </c>
      <c r="X16602" s="34">
        <v>35</v>
      </c>
      <c r="Y16602" s="34">
        <v>23</v>
      </c>
      <c r="Z16602" s="34">
        <v>43</v>
      </c>
      <c r="AA16602" s="34">
        <v>34</v>
      </c>
      <c r="AB16602" s="34">
        <v>15</v>
      </c>
      <c r="AC16602" s="34">
        <v>45</v>
      </c>
    </row>
    <row r="16603" spans="1:29" x14ac:dyDescent="0.2">
      <c r="A16603" s="34" t="s">
        <v>77096</v>
      </c>
      <c r="B16603" s="34">
        <v>60</v>
      </c>
      <c r="C16603" s="34">
        <v>147</v>
      </c>
      <c r="D16603" s="34">
        <v>110</v>
      </c>
      <c r="E16603" s="34">
        <v>150</v>
      </c>
      <c r="F16603" s="34">
        <v>97</v>
      </c>
      <c r="G16603" s="34">
        <v>136</v>
      </c>
      <c r="H16603" s="34">
        <v>89</v>
      </c>
      <c r="I16603" s="34">
        <v>121</v>
      </c>
      <c r="J16603" s="34">
        <v>82</v>
      </c>
      <c r="K16603" s="34">
        <v>188</v>
      </c>
      <c r="L16603" s="34">
        <v>33</v>
      </c>
      <c r="M16603" s="34">
        <v>127</v>
      </c>
      <c r="N16603" s="34">
        <v>66</v>
      </c>
      <c r="O16603" s="34">
        <v>100</v>
      </c>
      <c r="P16603" s="34">
        <v>54</v>
      </c>
      <c r="Q16603" s="34">
        <v>136</v>
      </c>
      <c r="R16603" s="34">
        <v>67</v>
      </c>
      <c r="S16603" s="34">
        <v>175</v>
      </c>
      <c r="T16603" s="34">
        <v>52</v>
      </c>
      <c r="U16603" s="34">
        <v>91</v>
      </c>
      <c r="V16603" s="34">
        <v>84</v>
      </c>
      <c r="W16603" s="34">
        <v>107</v>
      </c>
      <c r="X16603" s="34">
        <v>86</v>
      </c>
      <c r="Y16603" s="34">
        <v>72</v>
      </c>
      <c r="Z16603" s="34">
        <v>82</v>
      </c>
      <c r="AA16603" s="34">
        <v>150</v>
      </c>
      <c r="AB16603" s="34">
        <v>64</v>
      </c>
      <c r="AC16603" s="34">
        <v>168</v>
      </c>
    </row>
    <row r="16604" spans="1:29" x14ac:dyDescent="0.2">
      <c r="A16604" s="34" t="s">
        <v>77097</v>
      </c>
      <c r="B16604" s="34">
        <v>111</v>
      </c>
      <c r="C16604" s="34">
        <v>111</v>
      </c>
      <c r="D16604" s="34">
        <v>138</v>
      </c>
      <c r="E16604" s="34">
        <v>117</v>
      </c>
      <c r="F16604" s="34">
        <v>106</v>
      </c>
      <c r="G16604" s="34">
        <v>92</v>
      </c>
      <c r="H16604" s="34">
        <v>110</v>
      </c>
      <c r="I16604" s="34">
        <v>110</v>
      </c>
      <c r="J16604" s="34">
        <v>75</v>
      </c>
      <c r="K16604" s="34">
        <v>120</v>
      </c>
      <c r="L16604" s="34">
        <v>48</v>
      </c>
      <c r="M16604" s="34">
        <v>92</v>
      </c>
      <c r="N16604" s="34">
        <v>106</v>
      </c>
      <c r="O16604" s="34">
        <v>91</v>
      </c>
      <c r="P16604" s="34">
        <v>118</v>
      </c>
      <c r="Q16604" s="34">
        <v>116</v>
      </c>
      <c r="R16604" s="34">
        <v>134</v>
      </c>
      <c r="S16604" s="34">
        <v>150</v>
      </c>
      <c r="T16604" s="34">
        <v>77</v>
      </c>
      <c r="U16604" s="34">
        <v>119</v>
      </c>
      <c r="V16604" s="34">
        <v>115</v>
      </c>
      <c r="W16604" s="34">
        <v>97</v>
      </c>
      <c r="X16604" s="34">
        <v>168</v>
      </c>
      <c r="Y16604" s="34">
        <v>99</v>
      </c>
      <c r="Z16604" s="34">
        <v>92</v>
      </c>
      <c r="AA16604" s="34">
        <v>111</v>
      </c>
      <c r="AB16604" s="34">
        <v>96</v>
      </c>
      <c r="AC16604" s="34">
        <v>180</v>
      </c>
    </row>
    <row r="16605" spans="1:29" x14ac:dyDescent="0.2">
      <c r="A16605" s="34" t="s">
        <v>77098</v>
      </c>
      <c r="B16605" s="34">
        <v>30</v>
      </c>
      <c r="C16605" s="34">
        <v>56</v>
      </c>
      <c r="D16605" s="34">
        <v>45</v>
      </c>
      <c r="E16605" s="34">
        <v>27</v>
      </c>
      <c r="F16605" s="34">
        <v>33</v>
      </c>
      <c r="G16605" s="34">
        <v>66</v>
      </c>
      <c r="H16605" s="34">
        <v>34</v>
      </c>
      <c r="I16605" s="34">
        <v>42</v>
      </c>
      <c r="J16605" s="34">
        <v>23</v>
      </c>
      <c r="K16605" s="34">
        <v>52</v>
      </c>
      <c r="L16605" s="34">
        <v>22</v>
      </c>
      <c r="M16605" s="34">
        <v>51</v>
      </c>
      <c r="N16605" s="34">
        <v>25</v>
      </c>
      <c r="O16605" s="34">
        <v>40</v>
      </c>
      <c r="P16605" s="34">
        <v>25</v>
      </c>
      <c r="Q16605" s="34">
        <v>38</v>
      </c>
      <c r="R16605" s="34">
        <v>39</v>
      </c>
      <c r="S16605" s="34">
        <v>54</v>
      </c>
      <c r="T16605" s="34">
        <v>27</v>
      </c>
      <c r="U16605" s="34">
        <v>33</v>
      </c>
      <c r="V16605" s="34">
        <v>33</v>
      </c>
      <c r="W16605" s="34">
        <v>40</v>
      </c>
      <c r="X16605" s="34">
        <v>77</v>
      </c>
      <c r="Y16605" s="34">
        <v>34</v>
      </c>
      <c r="Z16605" s="34">
        <v>37</v>
      </c>
      <c r="AA16605" s="34">
        <v>58</v>
      </c>
      <c r="AB16605" s="34">
        <v>33</v>
      </c>
      <c r="AC16605" s="34">
        <v>80</v>
      </c>
    </row>
    <row r="16606" spans="1:29" x14ac:dyDescent="0.2">
      <c r="A16606" s="34" t="s">
        <v>77099</v>
      </c>
      <c r="B16606" s="34">
        <v>11</v>
      </c>
      <c r="C16606" s="34">
        <v>41</v>
      </c>
      <c r="D16606" s="34">
        <v>26</v>
      </c>
      <c r="E16606" s="34">
        <v>39</v>
      </c>
      <c r="F16606" s="34">
        <v>16</v>
      </c>
      <c r="G16606" s="34">
        <v>36</v>
      </c>
      <c r="H16606" s="34">
        <v>18</v>
      </c>
      <c r="I16606" s="34">
        <v>26</v>
      </c>
      <c r="J16606" s="34">
        <v>16</v>
      </c>
      <c r="K16606" s="34">
        <v>51</v>
      </c>
      <c r="L16606" s="34">
        <v>2</v>
      </c>
      <c r="M16606" s="34">
        <v>20</v>
      </c>
      <c r="N16606" s="34">
        <v>17</v>
      </c>
      <c r="O16606" s="34">
        <v>28</v>
      </c>
      <c r="P16606" s="34">
        <v>18</v>
      </c>
      <c r="Q16606" s="34">
        <v>29</v>
      </c>
      <c r="R16606" s="34">
        <v>9</v>
      </c>
      <c r="S16606" s="34">
        <v>49</v>
      </c>
      <c r="T16606" s="34">
        <v>5</v>
      </c>
      <c r="U16606" s="34">
        <v>16</v>
      </c>
      <c r="V16606" s="34">
        <v>35</v>
      </c>
      <c r="W16606" s="34">
        <v>11</v>
      </c>
      <c r="X16606" s="34">
        <v>27</v>
      </c>
      <c r="Y16606" s="34">
        <v>10</v>
      </c>
      <c r="Z16606" s="34">
        <v>20</v>
      </c>
      <c r="AA16606" s="34">
        <v>33</v>
      </c>
      <c r="AB16606" s="34">
        <v>6</v>
      </c>
      <c r="AC16606" s="34">
        <v>33</v>
      </c>
    </row>
    <row r="16607" spans="1:29" x14ac:dyDescent="0.2">
      <c r="A16607" s="34" t="s">
        <v>77100</v>
      </c>
      <c r="B16607" s="34">
        <v>148</v>
      </c>
      <c r="C16607" s="34">
        <v>201</v>
      </c>
      <c r="D16607" s="34">
        <v>219</v>
      </c>
      <c r="E16607" s="34">
        <v>232</v>
      </c>
      <c r="F16607" s="34">
        <v>196</v>
      </c>
      <c r="G16607" s="34">
        <v>179</v>
      </c>
      <c r="H16607" s="34">
        <v>179</v>
      </c>
      <c r="I16607" s="34">
        <v>195</v>
      </c>
      <c r="J16607" s="34">
        <v>139</v>
      </c>
      <c r="K16607" s="34">
        <v>192</v>
      </c>
      <c r="L16607" s="34">
        <v>88</v>
      </c>
      <c r="M16607" s="34">
        <v>137</v>
      </c>
      <c r="N16607" s="34">
        <v>151</v>
      </c>
      <c r="O16607" s="34">
        <v>150</v>
      </c>
      <c r="P16607" s="34">
        <v>200</v>
      </c>
      <c r="Q16607" s="34">
        <v>227</v>
      </c>
      <c r="R16607" s="34">
        <v>184</v>
      </c>
      <c r="S16607" s="34">
        <v>253</v>
      </c>
      <c r="T16607" s="34">
        <v>114</v>
      </c>
      <c r="U16607" s="34">
        <v>179</v>
      </c>
      <c r="V16607" s="34">
        <v>216</v>
      </c>
      <c r="W16607" s="34">
        <v>194</v>
      </c>
      <c r="X16607" s="34">
        <v>202</v>
      </c>
      <c r="Y16607" s="34">
        <v>205</v>
      </c>
      <c r="Z16607" s="34">
        <v>237</v>
      </c>
      <c r="AA16607" s="34">
        <v>247</v>
      </c>
      <c r="AB16607" s="34">
        <v>133</v>
      </c>
      <c r="AC16607" s="34">
        <v>335</v>
      </c>
    </row>
    <row r="16608" spans="1:29" x14ac:dyDescent="0.2">
      <c r="A16608" s="34" t="s">
        <v>77101</v>
      </c>
      <c r="B16608" s="34">
        <v>14</v>
      </c>
      <c r="C16608" s="34">
        <v>39</v>
      </c>
      <c r="D16608" s="34">
        <v>40</v>
      </c>
      <c r="E16608" s="34">
        <v>8</v>
      </c>
      <c r="F16608" s="34">
        <v>11</v>
      </c>
      <c r="G16608" s="34">
        <v>43</v>
      </c>
      <c r="H16608" s="34">
        <v>5</v>
      </c>
      <c r="I16608" s="34">
        <v>19</v>
      </c>
      <c r="J16608" s="34">
        <v>5</v>
      </c>
      <c r="K16608" s="34">
        <v>20</v>
      </c>
      <c r="L16608" s="34">
        <v>4</v>
      </c>
      <c r="M16608" s="34">
        <v>18</v>
      </c>
      <c r="N16608" s="34">
        <v>10</v>
      </c>
      <c r="O16608" s="34">
        <v>13</v>
      </c>
      <c r="P16608" s="34">
        <v>11</v>
      </c>
      <c r="Q16608" s="34">
        <v>7</v>
      </c>
      <c r="R16608" s="34">
        <v>11</v>
      </c>
      <c r="S16608" s="34">
        <v>27</v>
      </c>
      <c r="T16608" s="34">
        <v>9</v>
      </c>
      <c r="U16608" s="34">
        <v>5</v>
      </c>
      <c r="V16608" s="34">
        <v>18</v>
      </c>
      <c r="W16608" s="34">
        <v>4</v>
      </c>
      <c r="X16608" s="34">
        <v>13</v>
      </c>
      <c r="Y16608" s="34">
        <v>8</v>
      </c>
      <c r="Z16608" s="34">
        <v>24</v>
      </c>
      <c r="AA16608" s="34">
        <v>29</v>
      </c>
      <c r="AB16608" s="34">
        <v>11</v>
      </c>
      <c r="AC16608" s="34">
        <v>35</v>
      </c>
    </row>
    <row r="16609" spans="1:29" x14ac:dyDescent="0.2">
      <c r="A16609" s="34" t="s">
        <v>77102</v>
      </c>
      <c r="B16609" s="34">
        <v>16</v>
      </c>
      <c r="C16609" s="34">
        <v>59</v>
      </c>
      <c r="D16609" s="34">
        <v>26</v>
      </c>
      <c r="E16609" s="34">
        <v>75</v>
      </c>
      <c r="F16609" s="34">
        <v>38</v>
      </c>
      <c r="G16609" s="34">
        <v>54</v>
      </c>
      <c r="H16609" s="34">
        <v>38</v>
      </c>
      <c r="I16609" s="34">
        <v>55</v>
      </c>
      <c r="J16609" s="34">
        <v>26</v>
      </c>
      <c r="K16609" s="34">
        <v>25</v>
      </c>
      <c r="L16609" s="34">
        <v>10</v>
      </c>
      <c r="M16609" s="34">
        <v>33</v>
      </c>
      <c r="N16609" s="34">
        <v>20</v>
      </c>
      <c r="O16609" s="34">
        <v>47</v>
      </c>
      <c r="P16609" s="34">
        <v>29</v>
      </c>
      <c r="Q16609" s="34">
        <v>50</v>
      </c>
      <c r="R16609" s="34">
        <v>26</v>
      </c>
      <c r="S16609" s="34">
        <v>64</v>
      </c>
      <c r="T16609" s="34">
        <v>5</v>
      </c>
      <c r="U16609" s="34">
        <v>19</v>
      </c>
      <c r="V16609" s="34">
        <v>38</v>
      </c>
      <c r="W16609" s="34">
        <v>20</v>
      </c>
      <c r="X16609" s="34">
        <v>20</v>
      </c>
      <c r="Y16609" s="34">
        <v>22</v>
      </c>
      <c r="Z16609" s="34">
        <v>35</v>
      </c>
      <c r="AA16609" s="34">
        <v>57</v>
      </c>
      <c r="AB16609" s="34">
        <v>14</v>
      </c>
      <c r="AC16609" s="34">
        <v>78</v>
      </c>
    </row>
    <row r="16610" spans="1:29" x14ac:dyDescent="0.2">
      <c r="A16610" s="34" t="s">
        <v>77103</v>
      </c>
      <c r="B16610" s="34">
        <v>48</v>
      </c>
      <c r="C16610" s="34">
        <v>131</v>
      </c>
      <c r="D16610" s="34">
        <v>133</v>
      </c>
      <c r="E16610" s="34">
        <v>147</v>
      </c>
      <c r="F16610" s="34">
        <v>70</v>
      </c>
      <c r="G16610" s="34">
        <v>146</v>
      </c>
      <c r="H16610" s="34">
        <v>50</v>
      </c>
      <c r="I16610" s="34">
        <v>118</v>
      </c>
      <c r="J16610" s="34">
        <v>40</v>
      </c>
      <c r="K16610" s="34">
        <v>135</v>
      </c>
      <c r="L16610" s="34">
        <v>20</v>
      </c>
      <c r="M16610" s="34">
        <v>112</v>
      </c>
      <c r="N16610" s="34">
        <v>57</v>
      </c>
      <c r="O16610" s="34">
        <v>114</v>
      </c>
      <c r="P16610" s="34">
        <v>67</v>
      </c>
      <c r="Q16610" s="34">
        <v>116</v>
      </c>
      <c r="R16610" s="34">
        <v>56</v>
      </c>
      <c r="S16610" s="34">
        <v>192</v>
      </c>
      <c r="T16610" s="34">
        <v>41</v>
      </c>
      <c r="U16610" s="34">
        <v>84</v>
      </c>
      <c r="V16610" s="34">
        <v>70</v>
      </c>
      <c r="W16610" s="34">
        <v>108</v>
      </c>
      <c r="X16610" s="34">
        <v>75</v>
      </c>
      <c r="Y16610" s="34">
        <v>63</v>
      </c>
      <c r="Z16610" s="34">
        <v>102</v>
      </c>
      <c r="AA16610" s="34">
        <v>169</v>
      </c>
      <c r="AB16610" s="34">
        <v>42</v>
      </c>
      <c r="AC16610" s="34">
        <v>206</v>
      </c>
    </row>
    <row r="16611" spans="1:29" x14ac:dyDescent="0.2">
      <c r="A16611" s="34" t="s">
        <v>77104</v>
      </c>
      <c r="B16611" s="34">
        <v>67</v>
      </c>
      <c r="C16611" s="34">
        <v>114</v>
      </c>
      <c r="D16611" s="34">
        <v>134</v>
      </c>
      <c r="E16611" s="34">
        <v>162</v>
      </c>
      <c r="F16611" s="34">
        <v>129</v>
      </c>
      <c r="G16611" s="34">
        <v>118</v>
      </c>
      <c r="H16611" s="34">
        <v>114</v>
      </c>
      <c r="I16611" s="34">
        <v>110</v>
      </c>
      <c r="J16611" s="34">
        <v>59</v>
      </c>
      <c r="K16611" s="34">
        <v>137</v>
      </c>
      <c r="L16611" s="34">
        <v>49</v>
      </c>
      <c r="M16611" s="34">
        <v>82</v>
      </c>
      <c r="N16611" s="34">
        <v>82</v>
      </c>
      <c r="O16611" s="34">
        <v>80</v>
      </c>
      <c r="P16611" s="34">
        <v>83</v>
      </c>
      <c r="Q16611" s="34">
        <v>117</v>
      </c>
      <c r="R16611" s="34">
        <v>85</v>
      </c>
      <c r="S16611" s="34">
        <v>158</v>
      </c>
      <c r="T16611" s="34">
        <v>57</v>
      </c>
      <c r="U16611" s="34">
        <v>74</v>
      </c>
      <c r="V16611" s="34">
        <v>85</v>
      </c>
      <c r="W16611" s="34">
        <v>102</v>
      </c>
      <c r="X16611" s="34">
        <v>113</v>
      </c>
      <c r="Y16611" s="34">
        <v>59</v>
      </c>
      <c r="Z16611" s="34">
        <v>109</v>
      </c>
      <c r="AA16611" s="34">
        <v>137</v>
      </c>
      <c r="AB16611" s="34">
        <v>53</v>
      </c>
      <c r="AC16611" s="34">
        <v>153</v>
      </c>
    </row>
    <row r="16612" spans="1:29" x14ac:dyDescent="0.2">
      <c r="A16612" s="34" t="s">
        <v>77105</v>
      </c>
      <c r="B16612" s="34">
        <v>44</v>
      </c>
      <c r="C16612" s="34">
        <v>195</v>
      </c>
      <c r="D16612" s="34">
        <v>168</v>
      </c>
      <c r="E16612" s="34">
        <v>173</v>
      </c>
      <c r="F16612" s="34">
        <v>97</v>
      </c>
      <c r="G16612" s="34">
        <v>163</v>
      </c>
      <c r="H16612" s="34">
        <v>92</v>
      </c>
      <c r="I16612" s="34">
        <v>135</v>
      </c>
      <c r="J16612" s="34">
        <v>62</v>
      </c>
      <c r="K16612" s="34">
        <v>194</v>
      </c>
      <c r="L16612" s="34">
        <v>35</v>
      </c>
      <c r="M16612" s="34">
        <v>123</v>
      </c>
      <c r="N16612" s="34">
        <v>82</v>
      </c>
      <c r="O16612" s="34">
        <v>75</v>
      </c>
      <c r="P16612" s="34">
        <v>70</v>
      </c>
      <c r="Q16612" s="34">
        <v>132</v>
      </c>
      <c r="R16612" s="34">
        <v>60</v>
      </c>
      <c r="S16612" s="34">
        <v>185</v>
      </c>
      <c r="T16612" s="34">
        <v>39</v>
      </c>
      <c r="U16612" s="34">
        <v>77</v>
      </c>
      <c r="V16612" s="34">
        <v>67</v>
      </c>
      <c r="W16612" s="34">
        <v>92</v>
      </c>
      <c r="X16612" s="34">
        <v>116</v>
      </c>
      <c r="Y16612" s="34">
        <v>75</v>
      </c>
      <c r="Z16612" s="34">
        <v>113</v>
      </c>
      <c r="AA16612" s="34">
        <v>157</v>
      </c>
      <c r="AB16612" s="34">
        <v>39</v>
      </c>
      <c r="AC16612" s="34">
        <v>187</v>
      </c>
    </row>
    <row r="16613" spans="1:29" x14ac:dyDescent="0.2">
      <c r="A16613" s="34" t="s">
        <v>77106</v>
      </c>
      <c r="B16613" s="34">
        <v>32</v>
      </c>
      <c r="C16613" s="34">
        <v>36</v>
      </c>
      <c r="D16613" s="34">
        <v>50</v>
      </c>
      <c r="E16613" s="34">
        <v>40</v>
      </c>
      <c r="F16613" s="34">
        <v>44</v>
      </c>
      <c r="G16613" s="34">
        <v>51</v>
      </c>
      <c r="H16613" s="34">
        <v>22</v>
      </c>
      <c r="I16613" s="34">
        <v>42</v>
      </c>
      <c r="J16613" s="34">
        <v>20</v>
      </c>
      <c r="K16613" s="34">
        <v>45</v>
      </c>
      <c r="L16613" s="34">
        <v>15</v>
      </c>
      <c r="M16613" s="34">
        <v>39</v>
      </c>
      <c r="N16613" s="34">
        <v>24</v>
      </c>
      <c r="O16613" s="34">
        <v>32</v>
      </c>
      <c r="P16613" s="34">
        <v>30</v>
      </c>
      <c r="Q16613" s="34">
        <v>46</v>
      </c>
      <c r="R16613" s="34">
        <v>27</v>
      </c>
      <c r="S16613" s="34">
        <v>68</v>
      </c>
      <c r="T16613" s="34">
        <v>20</v>
      </c>
      <c r="U16613" s="34">
        <v>18</v>
      </c>
      <c r="V16613" s="34">
        <v>51</v>
      </c>
      <c r="W16613" s="34">
        <v>18</v>
      </c>
      <c r="X16613" s="34">
        <v>30</v>
      </c>
      <c r="Y16613" s="34">
        <v>27</v>
      </c>
      <c r="Z16613" s="34">
        <v>38</v>
      </c>
      <c r="AA16613" s="34">
        <v>57</v>
      </c>
      <c r="AB16613" s="34">
        <v>8</v>
      </c>
      <c r="AC16613" s="34">
        <v>44</v>
      </c>
    </row>
    <row r="16614" spans="1:29" x14ac:dyDescent="0.2">
      <c r="A16614" s="34" t="s">
        <v>77107</v>
      </c>
      <c r="B16614" s="34">
        <v>23</v>
      </c>
      <c r="C16614" s="34">
        <v>81</v>
      </c>
      <c r="D16614" s="34">
        <v>40</v>
      </c>
      <c r="E16614" s="34">
        <v>82</v>
      </c>
      <c r="F16614" s="34">
        <v>37</v>
      </c>
      <c r="G16614" s="34">
        <v>98</v>
      </c>
      <c r="H16614" s="34">
        <v>48</v>
      </c>
      <c r="I16614" s="34">
        <v>64</v>
      </c>
      <c r="J16614" s="34">
        <v>24</v>
      </c>
      <c r="K16614" s="34">
        <v>52</v>
      </c>
      <c r="L16614" s="34">
        <v>16</v>
      </c>
      <c r="M16614" s="34">
        <v>43</v>
      </c>
      <c r="N16614" s="34">
        <v>41</v>
      </c>
      <c r="O16614" s="34">
        <v>67</v>
      </c>
      <c r="P16614" s="34">
        <v>30</v>
      </c>
      <c r="Q16614" s="34">
        <v>100</v>
      </c>
      <c r="R16614" s="34">
        <v>46</v>
      </c>
      <c r="S16614" s="34">
        <v>82</v>
      </c>
      <c r="T16614" s="34">
        <v>39</v>
      </c>
      <c r="U16614" s="34">
        <v>48</v>
      </c>
      <c r="V16614" s="34">
        <v>47</v>
      </c>
      <c r="W16614" s="34">
        <v>87</v>
      </c>
      <c r="X16614" s="34">
        <v>59</v>
      </c>
      <c r="Y16614" s="34">
        <v>49</v>
      </c>
      <c r="Z16614" s="34">
        <v>50</v>
      </c>
      <c r="AA16614" s="34">
        <v>93</v>
      </c>
      <c r="AB16614" s="34">
        <v>38</v>
      </c>
      <c r="AC16614" s="34">
        <v>109</v>
      </c>
    </row>
    <row r="16615" spans="1:29" x14ac:dyDescent="0.2">
      <c r="A16615" s="34" t="s">
        <v>77108</v>
      </c>
      <c r="B16615" s="34">
        <v>30</v>
      </c>
      <c r="C16615" s="34">
        <v>63</v>
      </c>
      <c r="D16615" s="34">
        <v>54</v>
      </c>
      <c r="E16615" s="34">
        <v>81</v>
      </c>
      <c r="F16615" s="34">
        <v>70</v>
      </c>
      <c r="G16615" s="34">
        <v>57</v>
      </c>
      <c r="H16615" s="34">
        <v>34</v>
      </c>
      <c r="I16615" s="34">
        <v>68</v>
      </c>
      <c r="J16615" s="34">
        <v>23</v>
      </c>
      <c r="K16615" s="34">
        <v>43</v>
      </c>
      <c r="L16615" s="34">
        <v>19</v>
      </c>
      <c r="M16615" s="34">
        <v>73</v>
      </c>
      <c r="N16615" s="34">
        <v>43</v>
      </c>
      <c r="O16615" s="34">
        <v>34</v>
      </c>
      <c r="P16615" s="34">
        <v>29</v>
      </c>
      <c r="Q16615" s="34">
        <v>90</v>
      </c>
      <c r="R16615" s="34">
        <v>73</v>
      </c>
      <c r="S16615" s="34">
        <v>94</v>
      </c>
      <c r="T16615" s="34">
        <v>31</v>
      </c>
      <c r="U16615" s="34">
        <v>53</v>
      </c>
      <c r="V16615" s="34">
        <v>76</v>
      </c>
      <c r="W16615" s="34">
        <v>59</v>
      </c>
      <c r="X16615" s="34">
        <v>60</v>
      </c>
      <c r="Y16615" s="34">
        <v>67</v>
      </c>
      <c r="Z16615" s="34">
        <v>51</v>
      </c>
      <c r="AA16615" s="34">
        <v>79</v>
      </c>
      <c r="AB16615" s="34">
        <v>38</v>
      </c>
      <c r="AC16615" s="34">
        <v>75</v>
      </c>
    </row>
    <row r="16616" spans="1:29" x14ac:dyDescent="0.2">
      <c r="A16616" s="34" t="s">
        <v>77109</v>
      </c>
      <c r="B16616" s="34">
        <v>15</v>
      </c>
      <c r="C16616" s="34">
        <v>40</v>
      </c>
      <c r="D16616" s="34">
        <v>50</v>
      </c>
      <c r="E16616" s="34">
        <v>43</v>
      </c>
      <c r="F16616" s="34">
        <v>38</v>
      </c>
      <c r="G16616" s="34">
        <v>52</v>
      </c>
      <c r="H16616" s="34">
        <v>42</v>
      </c>
      <c r="I16616" s="34">
        <v>45</v>
      </c>
      <c r="J16616" s="34">
        <v>29</v>
      </c>
      <c r="K16616" s="34">
        <v>60</v>
      </c>
      <c r="L16616" s="34">
        <v>16</v>
      </c>
      <c r="M16616" s="34">
        <v>43</v>
      </c>
      <c r="N16616" s="34">
        <v>29</v>
      </c>
      <c r="O16616" s="34">
        <v>38</v>
      </c>
      <c r="P16616" s="34">
        <v>38</v>
      </c>
      <c r="Q16616" s="34">
        <v>43</v>
      </c>
      <c r="R16616" s="34">
        <v>36</v>
      </c>
      <c r="S16616" s="34">
        <v>56</v>
      </c>
      <c r="T16616" s="34">
        <v>18</v>
      </c>
      <c r="U16616" s="34">
        <v>37</v>
      </c>
      <c r="V16616" s="34">
        <v>31</v>
      </c>
      <c r="W16616" s="34">
        <v>48</v>
      </c>
      <c r="X16616" s="34">
        <v>39</v>
      </c>
      <c r="Y16616" s="34">
        <v>38</v>
      </c>
      <c r="Z16616" s="34">
        <v>50</v>
      </c>
      <c r="AA16616" s="34">
        <v>49</v>
      </c>
      <c r="AB16616" s="34">
        <v>31</v>
      </c>
      <c r="AC16616" s="34">
        <v>54</v>
      </c>
    </row>
    <row r="16617" spans="1:29" x14ac:dyDescent="0.2">
      <c r="A16617" s="34" t="s">
        <v>77110</v>
      </c>
      <c r="B16617" s="34">
        <v>13</v>
      </c>
      <c r="C16617" s="34">
        <v>89</v>
      </c>
      <c r="D16617" s="34">
        <v>42</v>
      </c>
      <c r="E16617" s="34">
        <v>55</v>
      </c>
      <c r="F16617" s="34">
        <v>45</v>
      </c>
      <c r="G16617" s="34">
        <v>69</v>
      </c>
      <c r="H16617" s="34">
        <v>18</v>
      </c>
      <c r="I16617" s="34">
        <v>42</v>
      </c>
      <c r="J16617" s="34">
        <v>17</v>
      </c>
      <c r="K16617" s="34">
        <v>54</v>
      </c>
      <c r="L16617" s="34">
        <v>5</v>
      </c>
      <c r="M16617" s="34">
        <v>57</v>
      </c>
      <c r="N16617" s="34">
        <v>17</v>
      </c>
      <c r="O16617" s="34">
        <v>33</v>
      </c>
      <c r="P16617" s="34">
        <v>27</v>
      </c>
      <c r="Q16617" s="34">
        <v>42</v>
      </c>
      <c r="R16617" s="34">
        <v>14</v>
      </c>
      <c r="S16617" s="34">
        <v>91</v>
      </c>
      <c r="T16617" s="34">
        <v>5</v>
      </c>
      <c r="U16617" s="34">
        <v>22</v>
      </c>
      <c r="V16617" s="34">
        <v>34</v>
      </c>
      <c r="W16617" s="34">
        <v>25</v>
      </c>
      <c r="X16617" s="34">
        <v>18</v>
      </c>
      <c r="Y16617" s="34">
        <v>20</v>
      </c>
      <c r="Z16617" s="34">
        <v>27</v>
      </c>
      <c r="AA16617" s="34">
        <v>60</v>
      </c>
      <c r="AB16617" s="34">
        <v>12</v>
      </c>
      <c r="AC16617" s="34">
        <v>80</v>
      </c>
    </row>
    <row r="16618" spans="1:29" x14ac:dyDescent="0.2">
      <c r="A16618" s="34" t="s">
        <v>77111</v>
      </c>
      <c r="B16618" s="34">
        <v>36</v>
      </c>
      <c r="C16618" s="34">
        <v>80</v>
      </c>
      <c r="D16618" s="34">
        <v>83</v>
      </c>
      <c r="E16618" s="34">
        <v>91</v>
      </c>
      <c r="F16618" s="34">
        <v>76</v>
      </c>
      <c r="G16618" s="34">
        <v>64</v>
      </c>
      <c r="H16618" s="34">
        <v>44</v>
      </c>
      <c r="I16618" s="34">
        <v>87</v>
      </c>
      <c r="J16618" s="34">
        <v>40</v>
      </c>
      <c r="K16618" s="34">
        <v>63</v>
      </c>
      <c r="L16618" s="34">
        <v>31</v>
      </c>
      <c r="M16618" s="34">
        <v>55</v>
      </c>
      <c r="N16618" s="34">
        <v>64</v>
      </c>
      <c r="O16618" s="34">
        <v>71</v>
      </c>
      <c r="P16618" s="34">
        <v>69</v>
      </c>
      <c r="Q16618" s="34">
        <v>95</v>
      </c>
      <c r="R16618" s="34">
        <v>75</v>
      </c>
      <c r="S16618" s="34">
        <v>86</v>
      </c>
      <c r="T16618" s="34">
        <v>56</v>
      </c>
      <c r="U16618" s="34">
        <v>58</v>
      </c>
      <c r="V16618" s="34">
        <v>72</v>
      </c>
      <c r="W16618" s="34">
        <v>75</v>
      </c>
      <c r="X16618" s="34">
        <v>78</v>
      </c>
      <c r="Y16618" s="34">
        <v>74</v>
      </c>
      <c r="Z16618" s="34">
        <v>80</v>
      </c>
      <c r="AA16618" s="34">
        <v>105</v>
      </c>
      <c r="AB16618" s="34">
        <v>82</v>
      </c>
      <c r="AC16618" s="34">
        <v>131</v>
      </c>
    </row>
    <row r="16619" spans="1:29" x14ac:dyDescent="0.2">
      <c r="A16619" s="34" t="s">
        <v>77112</v>
      </c>
      <c r="B16619" s="34">
        <v>15</v>
      </c>
      <c r="C16619" s="34">
        <v>26</v>
      </c>
      <c r="D16619" s="34">
        <v>16</v>
      </c>
      <c r="E16619" s="34">
        <v>39</v>
      </c>
      <c r="F16619" s="34">
        <v>13</v>
      </c>
      <c r="G16619" s="34">
        <v>15</v>
      </c>
      <c r="H16619" s="34">
        <v>5</v>
      </c>
      <c r="I16619" s="34">
        <v>28</v>
      </c>
      <c r="J16619" s="34">
        <v>5</v>
      </c>
      <c r="K16619" s="34">
        <v>29</v>
      </c>
      <c r="L16619" s="34">
        <v>4</v>
      </c>
      <c r="M16619" s="34">
        <v>17</v>
      </c>
      <c r="N16619" s="34">
        <v>8</v>
      </c>
      <c r="O16619" s="34">
        <v>14</v>
      </c>
      <c r="P16619" s="34">
        <v>4</v>
      </c>
      <c r="Q16619" s="34">
        <v>24</v>
      </c>
      <c r="R16619" s="34">
        <v>14</v>
      </c>
      <c r="S16619" s="34">
        <v>36</v>
      </c>
      <c r="T16619" s="34">
        <v>10</v>
      </c>
      <c r="U16619" s="34">
        <v>11</v>
      </c>
      <c r="V16619" s="34">
        <v>13</v>
      </c>
      <c r="W16619" s="34">
        <v>14</v>
      </c>
      <c r="X16619" s="34">
        <v>16</v>
      </c>
      <c r="Y16619" s="34">
        <v>13</v>
      </c>
      <c r="Z16619" s="34">
        <v>19</v>
      </c>
      <c r="AA16619" s="34">
        <v>21</v>
      </c>
      <c r="AB16619" s="34">
        <v>8</v>
      </c>
      <c r="AC16619" s="34">
        <v>24</v>
      </c>
    </row>
    <row r="16620" spans="1:29" x14ac:dyDescent="0.2">
      <c r="A16620" s="34" t="s">
        <v>77113</v>
      </c>
      <c r="B16620" s="34">
        <v>48</v>
      </c>
      <c r="C16620" s="34">
        <v>132</v>
      </c>
      <c r="D16620" s="34">
        <v>113</v>
      </c>
      <c r="E16620" s="34">
        <v>184</v>
      </c>
      <c r="F16620" s="34">
        <v>87</v>
      </c>
      <c r="G16620" s="34">
        <v>199</v>
      </c>
      <c r="H16620" s="34">
        <v>70</v>
      </c>
      <c r="I16620" s="34">
        <v>153</v>
      </c>
      <c r="J16620" s="34">
        <v>51</v>
      </c>
      <c r="K16620" s="34">
        <v>183</v>
      </c>
      <c r="L16620" s="34">
        <v>25</v>
      </c>
      <c r="M16620" s="34">
        <v>161</v>
      </c>
      <c r="N16620" s="34">
        <v>75</v>
      </c>
      <c r="O16620" s="34">
        <v>109</v>
      </c>
      <c r="P16620" s="34">
        <v>56</v>
      </c>
      <c r="Q16620" s="34">
        <v>104</v>
      </c>
      <c r="R16620" s="34">
        <v>76</v>
      </c>
      <c r="S16620" s="34">
        <v>170</v>
      </c>
      <c r="T16620" s="34">
        <v>43</v>
      </c>
      <c r="U16620" s="34">
        <v>101</v>
      </c>
      <c r="V16620" s="34">
        <v>92</v>
      </c>
      <c r="W16620" s="34">
        <v>87</v>
      </c>
      <c r="X16620" s="34">
        <v>101</v>
      </c>
      <c r="Y16620" s="34">
        <v>93</v>
      </c>
      <c r="Z16620" s="34">
        <v>129</v>
      </c>
      <c r="AA16620" s="34">
        <v>150</v>
      </c>
      <c r="AB16620" s="34">
        <v>70</v>
      </c>
      <c r="AC16620" s="34">
        <v>202</v>
      </c>
    </row>
    <row r="16621" spans="1:29" x14ac:dyDescent="0.2">
      <c r="A16621" s="34" t="s">
        <v>77114</v>
      </c>
      <c r="B16621" s="34">
        <v>10</v>
      </c>
      <c r="C16621" s="34">
        <v>11</v>
      </c>
      <c r="D16621" s="34">
        <v>18</v>
      </c>
      <c r="E16621" s="34">
        <v>10</v>
      </c>
      <c r="F16621" s="34">
        <v>13</v>
      </c>
      <c r="G16621" s="34">
        <v>8</v>
      </c>
      <c r="H16621" s="34">
        <v>9</v>
      </c>
      <c r="I16621" s="34">
        <v>4</v>
      </c>
      <c r="J16621" s="34">
        <v>10</v>
      </c>
      <c r="K16621" s="34">
        <v>4</v>
      </c>
      <c r="L16621" s="34">
        <v>2</v>
      </c>
      <c r="M16621" s="34">
        <v>8</v>
      </c>
      <c r="N16621" s="34">
        <v>2</v>
      </c>
      <c r="O16621" s="34">
        <v>7</v>
      </c>
      <c r="P16621" s="34">
        <v>10</v>
      </c>
      <c r="Q16621" s="34">
        <v>11</v>
      </c>
      <c r="R16621" s="34">
        <v>7</v>
      </c>
      <c r="S16621" s="34">
        <v>15</v>
      </c>
      <c r="T16621" s="34">
        <v>5</v>
      </c>
      <c r="U16621" s="34">
        <v>12</v>
      </c>
      <c r="V16621" s="34">
        <v>4</v>
      </c>
      <c r="W16621" s="34">
        <v>5</v>
      </c>
      <c r="X16621" s="34">
        <v>9</v>
      </c>
      <c r="Y16621" s="34">
        <v>3</v>
      </c>
      <c r="Z16621" s="34">
        <v>9</v>
      </c>
      <c r="AA16621" s="34">
        <v>8</v>
      </c>
      <c r="AB16621" s="34">
        <v>12</v>
      </c>
      <c r="AC16621" s="34">
        <v>14</v>
      </c>
    </row>
    <row r="16622" spans="1:29" x14ac:dyDescent="0.2">
      <c r="A16622" s="34" t="s">
        <v>77115</v>
      </c>
      <c r="B16622" s="34">
        <v>57</v>
      </c>
      <c r="C16622" s="34">
        <v>102</v>
      </c>
      <c r="D16622" s="34">
        <v>111</v>
      </c>
      <c r="E16622" s="34">
        <v>113</v>
      </c>
      <c r="F16622" s="34">
        <v>82</v>
      </c>
      <c r="G16622" s="34">
        <v>118</v>
      </c>
      <c r="H16622" s="34">
        <v>87</v>
      </c>
      <c r="I16622" s="34">
        <v>133</v>
      </c>
      <c r="J16622" s="34">
        <v>70</v>
      </c>
      <c r="K16622" s="34">
        <v>104</v>
      </c>
      <c r="L16622" s="34">
        <v>49</v>
      </c>
      <c r="M16622" s="34">
        <v>89</v>
      </c>
      <c r="N16622" s="34">
        <v>75</v>
      </c>
      <c r="O16622" s="34">
        <v>71</v>
      </c>
      <c r="P16622" s="34">
        <v>75</v>
      </c>
      <c r="Q16622" s="34">
        <v>118</v>
      </c>
      <c r="R16622" s="34">
        <v>111</v>
      </c>
      <c r="S16622" s="34">
        <v>102</v>
      </c>
      <c r="T16622" s="34">
        <v>40</v>
      </c>
      <c r="U16622" s="34">
        <v>105</v>
      </c>
      <c r="V16622" s="34">
        <v>73</v>
      </c>
      <c r="W16622" s="34">
        <v>103</v>
      </c>
      <c r="X16622" s="34">
        <v>86</v>
      </c>
      <c r="Y16622" s="34">
        <v>70</v>
      </c>
      <c r="Z16622" s="34">
        <v>90</v>
      </c>
      <c r="AA16622" s="34">
        <v>132</v>
      </c>
      <c r="AB16622" s="34">
        <v>59</v>
      </c>
      <c r="AC16622" s="34">
        <v>108</v>
      </c>
    </row>
    <row r="16623" spans="1:29" x14ac:dyDescent="0.2">
      <c r="A16623" s="34" t="s">
        <v>77116</v>
      </c>
      <c r="B16623" s="34">
        <v>14</v>
      </c>
      <c r="C16623" s="34">
        <v>29</v>
      </c>
      <c r="D16623" s="34">
        <v>26</v>
      </c>
      <c r="E16623" s="34">
        <v>29</v>
      </c>
      <c r="F16623" s="34">
        <v>25</v>
      </c>
      <c r="G16623" s="34">
        <v>18</v>
      </c>
      <c r="H16623" s="34">
        <v>17</v>
      </c>
      <c r="I16623" s="34">
        <v>19</v>
      </c>
      <c r="J16623" s="34">
        <v>30</v>
      </c>
      <c r="K16623" s="34">
        <v>22</v>
      </c>
      <c r="L16623" s="34">
        <v>11</v>
      </c>
      <c r="M16623" s="34">
        <v>26</v>
      </c>
      <c r="N16623" s="34">
        <v>20</v>
      </c>
      <c r="O16623" s="34">
        <v>22</v>
      </c>
      <c r="P16623" s="34">
        <v>16</v>
      </c>
      <c r="Q16623" s="34">
        <v>23</v>
      </c>
      <c r="R16623" s="34">
        <v>21</v>
      </c>
      <c r="S16623" s="34">
        <v>37</v>
      </c>
      <c r="T16623" s="34">
        <v>25</v>
      </c>
      <c r="U16623" s="34">
        <v>23</v>
      </c>
      <c r="V16623" s="34">
        <v>33</v>
      </c>
      <c r="W16623" s="34">
        <v>14</v>
      </c>
      <c r="X16623" s="34">
        <v>50</v>
      </c>
      <c r="Y16623" s="34">
        <v>33</v>
      </c>
      <c r="Z16623" s="34">
        <v>14</v>
      </c>
      <c r="AA16623" s="34">
        <v>58</v>
      </c>
      <c r="AB16623" s="34">
        <v>20</v>
      </c>
      <c r="AC16623" s="34">
        <v>35</v>
      </c>
    </row>
    <row r="16624" spans="1:29" x14ac:dyDescent="0.2">
      <c r="A16624" s="34" t="s">
        <v>77117</v>
      </c>
      <c r="B16624" s="34">
        <v>31</v>
      </c>
      <c r="C16624" s="34">
        <v>51</v>
      </c>
      <c r="D16624" s="34">
        <v>34</v>
      </c>
      <c r="E16624" s="34">
        <v>39</v>
      </c>
      <c r="F16624" s="34">
        <v>35</v>
      </c>
      <c r="G16624" s="34">
        <v>65</v>
      </c>
      <c r="H16624" s="34">
        <v>32</v>
      </c>
      <c r="I16624" s="34">
        <v>49</v>
      </c>
      <c r="J16624" s="34">
        <v>24</v>
      </c>
      <c r="K16624" s="34">
        <v>68</v>
      </c>
      <c r="L16624" s="34">
        <v>12</v>
      </c>
      <c r="M16624" s="34">
        <v>49</v>
      </c>
      <c r="N16624" s="34">
        <v>27</v>
      </c>
      <c r="O16624" s="34">
        <v>35</v>
      </c>
      <c r="P16624" s="34">
        <v>21</v>
      </c>
      <c r="Q16624" s="34">
        <v>38</v>
      </c>
      <c r="R16624" s="34">
        <v>14</v>
      </c>
      <c r="S16624" s="34">
        <v>57</v>
      </c>
      <c r="T16624" s="34">
        <v>8</v>
      </c>
      <c r="U16624" s="34">
        <v>39</v>
      </c>
      <c r="V16624" s="34">
        <v>28</v>
      </c>
      <c r="W16624" s="34">
        <v>27</v>
      </c>
      <c r="X16624" s="34">
        <v>43</v>
      </c>
      <c r="Y16624" s="34">
        <v>20</v>
      </c>
      <c r="Z16624" s="34">
        <v>40</v>
      </c>
      <c r="AA16624" s="34">
        <v>32</v>
      </c>
      <c r="AB16624" s="34">
        <v>10</v>
      </c>
      <c r="AC16624" s="34">
        <v>60</v>
      </c>
    </row>
    <row r="16625" spans="1:29" x14ac:dyDescent="0.2">
      <c r="A16625" s="34" t="s">
        <v>77118</v>
      </c>
      <c r="B16625" s="34">
        <v>37</v>
      </c>
      <c r="C16625" s="34">
        <v>29</v>
      </c>
      <c r="D16625" s="34">
        <v>51</v>
      </c>
      <c r="E16625" s="34">
        <v>21</v>
      </c>
      <c r="F16625" s="34">
        <v>26</v>
      </c>
      <c r="G16625" s="34">
        <v>42</v>
      </c>
      <c r="H16625" s="34">
        <v>11</v>
      </c>
      <c r="I16625" s="34">
        <v>19</v>
      </c>
      <c r="J16625" s="34">
        <v>26</v>
      </c>
      <c r="K16625" s="34">
        <v>17</v>
      </c>
      <c r="L16625" s="34">
        <v>12</v>
      </c>
      <c r="M16625" s="34">
        <v>33</v>
      </c>
      <c r="N16625" s="34">
        <v>32</v>
      </c>
      <c r="O16625" s="34">
        <v>39</v>
      </c>
      <c r="P16625" s="34">
        <v>29</v>
      </c>
      <c r="Q16625" s="34">
        <v>33</v>
      </c>
      <c r="R16625" s="34">
        <v>32</v>
      </c>
      <c r="S16625" s="34">
        <v>37</v>
      </c>
      <c r="T16625" s="34">
        <v>16</v>
      </c>
      <c r="U16625" s="34">
        <v>19</v>
      </c>
      <c r="V16625" s="34">
        <v>43</v>
      </c>
      <c r="W16625" s="34">
        <v>47</v>
      </c>
      <c r="X16625" s="34">
        <v>27</v>
      </c>
      <c r="Y16625" s="34">
        <v>23</v>
      </c>
      <c r="Z16625" s="34">
        <v>33</v>
      </c>
      <c r="AA16625" s="34">
        <v>32</v>
      </c>
      <c r="AB16625" s="34">
        <v>29</v>
      </c>
      <c r="AC16625" s="34">
        <v>28</v>
      </c>
    </row>
    <row r="16626" spans="1:29" x14ac:dyDescent="0.2">
      <c r="A16626" s="34" t="s">
        <v>77119</v>
      </c>
      <c r="B16626" s="34">
        <v>16</v>
      </c>
      <c r="C16626" s="34">
        <v>18</v>
      </c>
      <c r="D16626" s="34">
        <v>38</v>
      </c>
      <c r="E16626" s="34">
        <v>29</v>
      </c>
      <c r="F16626" s="34">
        <v>22</v>
      </c>
      <c r="G16626" s="34">
        <v>51</v>
      </c>
      <c r="H16626" s="34">
        <v>21</v>
      </c>
      <c r="I16626" s="34">
        <v>28</v>
      </c>
      <c r="J16626" s="34">
        <v>19</v>
      </c>
      <c r="K16626" s="34">
        <v>34</v>
      </c>
      <c r="L16626" s="34">
        <v>11</v>
      </c>
      <c r="M16626" s="34">
        <v>18</v>
      </c>
      <c r="N16626" s="34">
        <v>7</v>
      </c>
      <c r="O16626" s="34">
        <v>15</v>
      </c>
      <c r="P16626" s="34">
        <v>9</v>
      </c>
      <c r="Q16626" s="34">
        <v>29</v>
      </c>
      <c r="R16626" s="34">
        <v>16</v>
      </c>
      <c r="S16626" s="34">
        <v>46</v>
      </c>
      <c r="T16626" s="34">
        <v>6</v>
      </c>
      <c r="U16626" s="34">
        <v>28</v>
      </c>
      <c r="V16626" s="34">
        <v>22</v>
      </c>
      <c r="W16626" s="34">
        <v>24</v>
      </c>
      <c r="X16626" s="34">
        <v>42</v>
      </c>
      <c r="Y16626" s="34">
        <v>17</v>
      </c>
      <c r="Z16626" s="34">
        <v>30</v>
      </c>
      <c r="AA16626" s="34">
        <v>43</v>
      </c>
      <c r="AB16626" s="34">
        <v>17</v>
      </c>
      <c r="AC16626" s="34">
        <v>40</v>
      </c>
    </row>
    <row r="16627" spans="1:29" x14ac:dyDescent="0.2">
      <c r="A16627" s="34" t="s">
        <v>77120</v>
      </c>
      <c r="B16627" s="34">
        <v>57</v>
      </c>
      <c r="C16627" s="34">
        <v>119</v>
      </c>
      <c r="D16627" s="34">
        <v>156</v>
      </c>
      <c r="E16627" s="34">
        <v>132</v>
      </c>
      <c r="F16627" s="34">
        <v>106</v>
      </c>
      <c r="G16627" s="34">
        <v>119</v>
      </c>
      <c r="H16627" s="34">
        <v>122</v>
      </c>
      <c r="I16627" s="34">
        <v>130</v>
      </c>
      <c r="J16627" s="34">
        <v>65</v>
      </c>
      <c r="K16627" s="34">
        <v>151</v>
      </c>
      <c r="L16627" s="34">
        <v>42</v>
      </c>
      <c r="M16627" s="34">
        <v>81</v>
      </c>
      <c r="N16627" s="34">
        <v>73</v>
      </c>
      <c r="O16627" s="34">
        <v>97</v>
      </c>
      <c r="P16627" s="34">
        <v>86</v>
      </c>
      <c r="Q16627" s="34">
        <v>105</v>
      </c>
      <c r="R16627" s="34">
        <v>133</v>
      </c>
      <c r="S16627" s="34">
        <v>145</v>
      </c>
      <c r="T16627" s="34">
        <v>73</v>
      </c>
      <c r="U16627" s="34">
        <v>99</v>
      </c>
      <c r="V16627" s="34">
        <v>113</v>
      </c>
      <c r="W16627" s="34">
        <v>109</v>
      </c>
      <c r="X16627" s="34">
        <v>113</v>
      </c>
      <c r="Y16627" s="34">
        <v>91</v>
      </c>
      <c r="Z16627" s="34">
        <v>118</v>
      </c>
      <c r="AA16627" s="34">
        <v>106</v>
      </c>
      <c r="AB16627" s="34">
        <v>86</v>
      </c>
      <c r="AC16627" s="34">
        <v>209</v>
      </c>
    </row>
    <row r="16628" spans="1:29" x14ac:dyDescent="0.2">
      <c r="A16628" s="34" t="s">
        <v>77121</v>
      </c>
      <c r="B16628" s="34">
        <v>57</v>
      </c>
      <c r="C16628" s="34">
        <v>110</v>
      </c>
      <c r="D16628" s="34">
        <v>102</v>
      </c>
      <c r="E16628" s="34">
        <v>98</v>
      </c>
      <c r="F16628" s="34">
        <v>51</v>
      </c>
      <c r="G16628" s="34">
        <v>123</v>
      </c>
      <c r="H16628" s="34">
        <v>97</v>
      </c>
      <c r="I16628" s="34">
        <v>119</v>
      </c>
      <c r="J16628" s="34">
        <v>67</v>
      </c>
      <c r="K16628" s="34">
        <v>105</v>
      </c>
      <c r="L16628" s="34">
        <v>46</v>
      </c>
      <c r="M16628" s="34">
        <v>88</v>
      </c>
      <c r="N16628" s="34">
        <v>68</v>
      </c>
      <c r="O16628" s="34">
        <v>75</v>
      </c>
      <c r="P16628" s="34">
        <v>75</v>
      </c>
      <c r="Q16628" s="34">
        <v>108</v>
      </c>
      <c r="R16628" s="34">
        <v>64</v>
      </c>
      <c r="S16628" s="34">
        <v>159</v>
      </c>
      <c r="T16628" s="34">
        <v>55</v>
      </c>
      <c r="U16628" s="34">
        <v>71</v>
      </c>
      <c r="V16628" s="34">
        <v>74</v>
      </c>
      <c r="W16628" s="34">
        <v>114</v>
      </c>
      <c r="X16628" s="34">
        <v>91</v>
      </c>
      <c r="Y16628" s="34">
        <v>95</v>
      </c>
      <c r="Z16628" s="34">
        <v>61</v>
      </c>
      <c r="AA16628" s="34">
        <v>166</v>
      </c>
      <c r="AB16628" s="34">
        <v>59</v>
      </c>
      <c r="AC16628" s="34">
        <v>163</v>
      </c>
    </row>
    <row r="16629" spans="1:29" x14ac:dyDescent="0.2">
      <c r="A16629" s="34" t="s">
        <v>77122</v>
      </c>
      <c r="B16629" s="34">
        <v>33</v>
      </c>
      <c r="C16629" s="34">
        <v>55</v>
      </c>
      <c r="D16629" s="34">
        <v>22</v>
      </c>
      <c r="E16629" s="34">
        <v>45</v>
      </c>
      <c r="F16629" s="34">
        <v>34</v>
      </c>
      <c r="G16629" s="34">
        <v>32</v>
      </c>
      <c r="H16629" s="34">
        <v>21</v>
      </c>
      <c r="I16629" s="34">
        <v>36</v>
      </c>
      <c r="J16629" s="34">
        <v>18</v>
      </c>
      <c r="K16629" s="34">
        <v>56</v>
      </c>
      <c r="L16629" s="34">
        <v>11</v>
      </c>
      <c r="M16629" s="34">
        <v>34</v>
      </c>
      <c r="N16629" s="34">
        <v>16</v>
      </c>
      <c r="O16629" s="34">
        <v>38</v>
      </c>
      <c r="P16629" s="34">
        <v>27</v>
      </c>
      <c r="Q16629" s="34">
        <v>37</v>
      </c>
      <c r="R16629" s="34">
        <v>13</v>
      </c>
      <c r="S16629" s="34">
        <v>57</v>
      </c>
      <c r="T16629" s="34">
        <v>19</v>
      </c>
      <c r="U16629" s="34">
        <v>27</v>
      </c>
      <c r="V16629" s="34">
        <v>30</v>
      </c>
      <c r="W16629" s="34">
        <v>22</v>
      </c>
      <c r="X16629" s="34">
        <v>26</v>
      </c>
      <c r="Y16629" s="34">
        <v>36</v>
      </c>
      <c r="Z16629" s="34">
        <v>35</v>
      </c>
      <c r="AA16629" s="34">
        <v>62</v>
      </c>
      <c r="AB16629" s="34">
        <v>22</v>
      </c>
      <c r="AC16629" s="34">
        <v>67</v>
      </c>
    </row>
    <row r="16630" spans="1:29" x14ac:dyDescent="0.2">
      <c r="A16630" s="34" t="s">
        <v>77123</v>
      </c>
      <c r="B16630" s="34">
        <v>25</v>
      </c>
      <c r="C16630" s="34">
        <v>21</v>
      </c>
      <c r="D16630" s="34">
        <v>43</v>
      </c>
      <c r="E16630" s="34">
        <v>34</v>
      </c>
      <c r="F16630" s="34">
        <v>30</v>
      </c>
      <c r="G16630" s="34">
        <v>22</v>
      </c>
      <c r="H16630" s="34">
        <v>24</v>
      </c>
      <c r="I16630" s="34">
        <v>20</v>
      </c>
      <c r="J16630" s="34">
        <v>22</v>
      </c>
      <c r="K16630" s="34">
        <v>46</v>
      </c>
      <c r="L16630" s="34">
        <v>10</v>
      </c>
      <c r="M16630" s="34">
        <v>13</v>
      </c>
      <c r="N16630" s="34">
        <v>26</v>
      </c>
      <c r="O16630" s="34">
        <v>31</v>
      </c>
      <c r="P16630" s="34">
        <v>15</v>
      </c>
      <c r="Q16630" s="34">
        <v>33</v>
      </c>
      <c r="R16630" s="34">
        <v>26</v>
      </c>
      <c r="S16630" s="34">
        <v>37</v>
      </c>
      <c r="T16630" s="34">
        <v>21</v>
      </c>
      <c r="U16630" s="34">
        <v>21</v>
      </c>
      <c r="V16630" s="34">
        <v>30</v>
      </c>
      <c r="W16630" s="34">
        <v>25</v>
      </c>
      <c r="X16630" s="34">
        <v>67</v>
      </c>
      <c r="Y16630" s="34">
        <v>24</v>
      </c>
      <c r="Z16630" s="34">
        <v>37</v>
      </c>
      <c r="AA16630" s="34">
        <v>46</v>
      </c>
      <c r="AB16630" s="34">
        <v>6</v>
      </c>
      <c r="AC16630" s="34">
        <v>34</v>
      </c>
    </row>
    <row r="16631" spans="1:29" x14ac:dyDescent="0.2">
      <c r="A16631" s="34" t="s">
        <v>77124</v>
      </c>
      <c r="B16631" s="34">
        <v>68</v>
      </c>
      <c r="C16631" s="34">
        <v>216</v>
      </c>
      <c r="D16631" s="34">
        <v>108</v>
      </c>
      <c r="E16631" s="34">
        <v>159</v>
      </c>
      <c r="F16631" s="34">
        <v>80</v>
      </c>
      <c r="G16631" s="34">
        <v>218</v>
      </c>
      <c r="H16631" s="34">
        <v>85</v>
      </c>
      <c r="I16631" s="34">
        <v>139</v>
      </c>
      <c r="J16631" s="34">
        <v>91</v>
      </c>
      <c r="K16631" s="34">
        <v>231</v>
      </c>
      <c r="L16631" s="34">
        <v>49</v>
      </c>
      <c r="M16631" s="34">
        <v>134</v>
      </c>
      <c r="N16631" s="34">
        <v>81</v>
      </c>
      <c r="O16631" s="34">
        <v>145</v>
      </c>
      <c r="P16631" s="34">
        <v>94</v>
      </c>
      <c r="Q16631" s="34">
        <v>191</v>
      </c>
      <c r="R16631" s="34">
        <v>107</v>
      </c>
      <c r="S16631" s="34">
        <v>241</v>
      </c>
      <c r="T16631" s="34">
        <v>64</v>
      </c>
      <c r="U16631" s="34">
        <v>184</v>
      </c>
      <c r="V16631" s="34">
        <v>94</v>
      </c>
      <c r="W16631" s="34">
        <v>167</v>
      </c>
      <c r="X16631" s="34">
        <v>145</v>
      </c>
      <c r="Y16631" s="34">
        <v>160</v>
      </c>
      <c r="Z16631" s="34">
        <v>84</v>
      </c>
      <c r="AA16631" s="34">
        <v>181</v>
      </c>
      <c r="AB16631" s="34">
        <v>118</v>
      </c>
      <c r="AC16631" s="34">
        <v>227</v>
      </c>
    </row>
    <row r="16632" spans="1:29" x14ac:dyDescent="0.2">
      <c r="A16632" s="34" t="s">
        <v>77125</v>
      </c>
      <c r="B16632" s="34">
        <v>23</v>
      </c>
      <c r="C16632" s="34">
        <v>78</v>
      </c>
      <c r="D16632" s="34">
        <v>67</v>
      </c>
      <c r="E16632" s="34">
        <v>64</v>
      </c>
      <c r="F16632" s="34">
        <v>64</v>
      </c>
      <c r="G16632" s="34">
        <v>60</v>
      </c>
      <c r="H16632" s="34">
        <v>54</v>
      </c>
      <c r="I16632" s="34">
        <v>46</v>
      </c>
      <c r="J16632" s="34">
        <v>26</v>
      </c>
      <c r="K16632" s="34">
        <v>68</v>
      </c>
      <c r="L16632" s="34">
        <v>27</v>
      </c>
      <c r="M16632" s="34">
        <v>33</v>
      </c>
      <c r="N16632" s="34">
        <v>33</v>
      </c>
      <c r="O16632" s="34">
        <v>49</v>
      </c>
      <c r="P16632" s="34">
        <v>27</v>
      </c>
      <c r="Q16632" s="34">
        <v>31</v>
      </c>
      <c r="R16632" s="34">
        <v>25</v>
      </c>
      <c r="S16632" s="34">
        <v>74</v>
      </c>
      <c r="T16632" s="34">
        <v>20</v>
      </c>
      <c r="U16632" s="34">
        <v>25</v>
      </c>
      <c r="V16632" s="34">
        <v>23</v>
      </c>
      <c r="W16632" s="34">
        <v>40</v>
      </c>
      <c r="X16632" s="34">
        <v>52</v>
      </c>
      <c r="Y16632" s="34">
        <v>31</v>
      </c>
      <c r="Z16632" s="34">
        <v>51</v>
      </c>
      <c r="AA16632" s="34">
        <v>71</v>
      </c>
      <c r="AB16632" s="34">
        <v>30</v>
      </c>
      <c r="AC16632" s="34">
        <v>90</v>
      </c>
    </row>
    <row r="16633" spans="1:29" x14ac:dyDescent="0.2">
      <c r="A16633" s="34" t="s">
        <v>77126</v>
      </c>
      <c r="B16633" s="34">
        <v>36</v>
      </c>
      <c r="C16633" s="34">
        <v>68</v>
      </c>
      <c r="D16633" s="34">
        <v>74</v>
      </c>
      <c r="E16633" s="34">
        <v>60</v>
      </c>
      <c r="F16633" s="34">
        <v>36</v>
      </c>
      <c r="G16633" s="34">
        <v>49</v>
      </c>
      <c r="H16633" s="34">
        <v>52</v>
      </c>
      <c r="I16633" s="34">
        <v>47</v>
      </c>
      <c r="J16633" s="34">
        <v>48</v>
      </c>
      <c r="K16633" s="34">
        <v>66</v>
      </c>
      <c r="L16633" s="34">
        <v>16</v>
      </c>
      <c r="M16633" s="34">
        <v>45</v>
      </c>
      <c r="N16633" s="34">
        <v>29</v>
      </c>
      <c r="O16633" s="34">
        <v>54</v>
      </c>
      <c r="P16633" s="34">
        <v>39</v>
      </c>
      <c r="Q16633" s="34">
        <v>77</v>
      </c>
      <c r="R16633" s="34">
        <v>48</v>
      </c>
      <c r="S16633" s="34">
        <v>62</v>
      </c>
      <c r="T16633" s="34">
        <v>44</v>
      </c>
      <c r="U16633" s="34">
        <v>47</v>
      </c>
      <c r="V16633" s="34">
        <v>48</v>
      </c>
      <c r="W16633" s="34">
        <v>70</v>
      </c>
      <c r="X16633" s="34">
        <v>54</v>
      </c>
      <c r="Y16633" s="34">
        <v>33</v>
      </c>
      <c r="Z16633" s="34">
        <v>56</v>
      </c>
      <c r="AA16633" s="34">
        <v>86</v>
      </c>
      <c r="AB16633" s="34">
        <v>29</v>
      </c>
      <c r="AC16633" s="34">
        <v>73</v>
      </c>
    </row>
    <row r="16634" spans="1:29" x14ac:dyDescent="0.2">
      <c r="A16634" s="34" t="s">
        <v>77127</v>
      </c>
      <c r="B16634" s="34">
        <v>40</v>
      </c>
      <c r="C16634" s="34">
        <v>37</v>
      </c>
      <c r="D16634" s="34">
        <v>70</v>
      </c>
      <c r="E16634" s="34">
        <v>59</v>
      </c>
      <c r="F16634" s="34">
        <v>37</v>
      </c>
      <c r="G16634" s="34">
        <v>46</v>
      </c>
      <c r="H16634" s="34">
        <v>42</v>
      </c>
      <c r="I16634" s="34">
        <v>41</v>
      </c>
      <c r="J16634" s="34">
        <v>38</v>
      </c>
      <c r="K16634" s="34">
        <v>52</v>
      </c>
      <c r="L16634" s="34">
        <v>29</v>
      </c>
      <c r="M16634" s="34">
        <v>58</v>
      </c>
      <c r="N16634" s="34">
        <v>38</v>
      </c>
      <c r="O16634" s="34">
        <v>48</v>
      </c>
      <c r="P16634" s="34">
        <v>32</v>
      </c>
      <c r="Q16634" s="34">
        <v>83</v>
      </c>
      <c r="R16634" s="34">
        <v>40</v>
      </c>
      <c r="S16634" s="34">
        <v>49</v>
      </c>
      <c r="T16634" s="34">
        <v>51</v>
      </c>
      <c r="U16634" s="34">
        <v>52</v>
      </c>
      <c r="V16634" s="34">
        <v>45</v>
      </c>
      <c r="W16634" s="34">
        <v>73</v>
      </c>
      <c r="X16634" s="34">
        <v>79</v>
      </c>
      <c r="Y16634" s="34">
        <v>42</v>
      </c>
      <c r="Z16634" s="34">
        <v>58</v>
      </c>
      <c r="AA16634" s="34">
        <v>95</v>
      </c>
      <c r="AB16634" s="34">
        <v>63</v>
      </c>
      <c r="AC16634" s="34">
        <v>94</v>
      </c>
    </row>
    <row r="16635" spans="1:29" x14ac:dyDescent="0.2">
      <c r="A16635" s="34" t="s">
        <v>77128</v>
      </c>
      <c r="B16635" s="34">
        <v>91</v>
      </c>
      <c r="C16635" s="34">
        <v>132</v>
      </c>
      <c r="D16635" s="34">
        <v>196</v>
      </c>
      <c r="E16635" s="34">
        <v>138</v>
      </c>
      <c r="F16635" s="34">
        <v>121</v>
      </c>
      <c r="G16635" s="34">
        <v>104</v>
      </c>
      <c r="H16635" s="34">
        <v>103</v>
      </c>
      <c r="I16635" s="34">
        <v>160</v>
      </c>
      <c r="J16635" s="34">
        <v>127</v>
      </c>
      <c r="K16635" s="34">
        <v>155</v>
      </c>
      <c r="L16635" s="34">
        <v>66</v>
      </c>
      <c r="M16635" s="34">
        <v>144</v>
      </c>
      <c r="N16635" s="34">
        <v>132</v>
      </c>
      <c r="O16635" s="34">
        <v>103</v>
      </c>
      <c r="P16635" s="34">
        <v>117</v>
      </c>
      <c r="Q16635" s="34">
        <v>190</v>
      </c>
      <c r="R16635" s="34">
        <v>152</v>
      </c>
      <c r="S16635" s="34">
        <v>148</v>
      </c>
      <c r="T16635" s="34">
        <v>65</v>
      </c>
      <c r="U16635" s="34">
        <v>115</v>
      </c>
      <c r="V16635" s="34">
        <v>138</v>
      </c>
      <c r="W16635" s="34">
        <v>114</v>
      </c>
      <c r="X16635" s="34">
        <v>158</v>
      </c>
      <c r="Y16635" s="34">
        <v>88</v>
      </c>
      <c r="Z16635" s="34">
        <v>123</v>
      </c>
      <c r="AA16635" s="34">
        <v>174</v>
      </c>
      <c r="AB16635" s="34">
        <v>114</v>
      </c>
      <c r="AC16635" s="34">
        <v>246</v>
      </c>
    </row>
    <row r="16636" spans="1:29" x14ac:dyDescent="0.2">
      <c r="A16636" s="34" t="s">
        <v>77129</v>
      </c>
      <c r="B16636" s="34">
        <v>26</v>
      </c>
      <c r="C16636" s="34">
        <v>38</v>
      </c>
      <c r="D16636" s="34">
        <v>35</v>
      </c>
      <c r="E16636" s="34">
        <v>27</v>
      </c>
      <c r="F16636" s="34">
        <v>41</v>
      </c>
      <c r="G16636" s="34">
        <v>13</v>
      </c>
      <c r="H16636" s="34">
        <v>27</v>
      </c>
      <c r="I16636" s="34">
        <v>19</v>
      </c>
      <c r="J16636" s="34">
        <v>9</v>
      </c>
      <c r="K16636" s="34">
        <v>22</v>
      </c>
      <c r="L16636" s="34">
        <v>13</v>
      </c>
      <c r="M16636" s="34">
        <v>21</v>
      </c>
      <c r="N16636" s="34">
        <v>22</v>
      </c>
      <c r="O16636" s="34">
        <v>26</v>
      </c>
      <c r="P16636" s="34">
        <v>20</v>
      </c>
      <c r="Q16636" s="34">
        <v>25</v>
      </c>
      <c r="R16636" s="34">
        <v>14</v>
      </c>
      <c r="S16636" s="34">
        <v>39</v>
      </c>
      <c r="T16636" s="34">
        <v>12</v>
      </c>
      <c r="U16636" s="34">
        <v>17</v>
      </c>
      <c r="V16636" s="34">
        <v>17</v>
      </c>
      <c r="W16636" s="34">
        <v>19</v>
      </c>
      <c r="X16636" s="34">
        <v>25</v>
      </c>
      <c r="Y16636" s="34">
        <v>24</v>
      </c>
      <c r="Z16636" s="34">
        <v>23</v>
      </c>
      <c r="AA16636" s="34">
        <v>40</v>
      </c>
      <c r="AB16636" s="34">
        <v>24</v>
      </c>
      <c r="AC16636" s="34">
        <v>32</v>
      </c>
    </row>
    <row r="16637" spans="1:29" x14ac:dyDescent="0.2">
      <c r="A16637" s="34" t="s">
        <v>77130</v>
      </c>
      <c r="B16637" s="34">
        <v>65</v>
      </c>
      <c r="C16637" s="34">
        <v>109</v>
      </c>
      <c r="D16637" s="34">
        <v>119</v>
      </c>
      <c r="E16637" s="34">
        <v>122</v>
      </c>
      <c r="F16637" s="34">
        <v>131</v>
      </c>
      <c r="G16637" s="34">
        <v>138</v>
      </c>
      <c r="H16637" s="34">
        <v>94</v>
      </c>
      <c r="I16637" s="34">
        <v>111</v>
      </c>
      <c r="J16637" s="34">
        <v>78</v>
      </c>
      <c r="K16637" s="34">
        <v>146</v>
      </c>
      <c r="L16637" s="34">
        <v>46</v>
      </c>
      <c r="M16637" s="34">
        <v>127</v>
      </c>
      <c r="N16637" s="34">
        <v>80</v>
      </c>
      <c r="O16637" s="34">
        <v>101</v>
      </c>
      <c r="P16637" s="34">
        <v>65</v>
      </c>
      <c r="Q16637" s="34">
        <v>205</v>
      </c>
      <c r="R16637" s="34">
        <v>95</v>
      </c>
      <c r="S16637" s="34">
        <v>162</v>
      </c>
      <c r="T16637" s="34">
        <v>69</v>
      </c>
      <c r="U16637" s="34">
        <v>98</v>
      </c>
      <c r="V16637" s="34">
        <v>86</v>
      </c>
      <c r="W16637" s="34">
        <v>106</v>
      </c>
      <c r="X16637" s="34">
        <v>102</v>
      </c>
      <c r="Y16637" s="34">
        <v>96</v>
      </c>
      <c r="Z16637" s="34">
        <v>123</v>
      </c>
      <c r="AA16637" s="34">
        <v>200</v>
      </c>
      <c r="AB16637" s="34">
        <v>63</v>
      </c>
      <c r="AC16637" s="34">
        <v>244</v>
      </c>
    </row>
    <row r="16638" spans="1:29" x14ac:dyDescent="0.2">
      <c r="A16638" s="34" t="s">
        <v>77131</v>
      </c>
      <c r="B16638" s="34">
        <v>26</v>
      </c>
      <c r="C16638" s="34">
        <v>56</v>
      </c>
      <c r="D16638" s="34">
        <v>42</v>
      </c>
      <c r="E16638" s="34">
        <v>64</v>
      </c>
      <c r="F16638" s="34">
        <v>41</v>
      </c>
      <c r="G16638" s="34">
        <v>48</v>
      </c>
      <c r="H16638" s="34">
        <v>38</v>
      </c>
      <c r="I16638" s="34">
        <v>55</v>
      </c>
      <c r="J16638" s="34">
        <v>35</v>
      </c>
      <c r="K16638" s="34">
        <v>51</v>
      </c>
      <c r="L16638" s="34">
        <v>17</v>
      </c>
      <c r="M16638" s="34">
        <v>40</v>
      </c>
      <c r="N16638" s="34">
        <v>22</v>
      </c>
      <c r="O16638" s="34">
        <v>25</v>
      </c>
      <c r="P16638" s="34">
        <v>38</v>
      </c>
      <c r="Q16638" s="34">
        <v>48</v>
      </c>
      <c r="R16638" s="34">
        <v>50</v>
      </c>
      <c r="S16638" s="34">
        <v>52</v>
      </c>
      <c r="T16638" s="34">
        <v>20</v>
      </c>
      <c r="U16638" s="34">
        <v>30</v>
      </c>
      <c r="V16638" s="34">
        <v>46</v>
      </c>
      <c r="W16638" s="34">
        <v>34</v>
      </c>
      <c r="X16638" s="34">
        <v>41</v>
      </c>
      <c r="Y16638" s="34">
        <v>35</v>
      </c>
      <c r="Z16638" s="34">
        <v>46</v>
      </c>
      <c r="AA16638" s="34">
        <v>62</v>
      </c>
      <c r="AB16638" s="34">
        <v>27</v>
      </c>
      <c r="AC16638" s="34">
        <v>94</v>
      </c>
    </row>
    <row r="16639" spans="1:29" x14ac:dyDescent="0.2">
      <c r="A16639" s="34" t="s">
        <v>77132</v>
      </c>
      <c r="B16639" s="34">
        <v>10</v>
      </c>
      <c r="C16639" s="34">
        <v>38</v>
      </c>
      <c r="D16639" s="34">
        <v>43</v>
      </c>
      <c r="E16639" s="34">
        <v>46</v>
      </c>
      <c r="F16639" s="34">
        <v>21</v>
      </c>
      <c r="G16639" s="34">
        <v>27</v>
      </c>
      <c r="H16639" s="34">
        <v>18</v>
      </c>
      <c r="I16639" s="34">
        <v>47</v>
      </c>
      <c r="J16639" s="34">
        <v>16</v>
      </c>
      <c r="K16639" s="34">
        <v>31</v>
      </c>
      <c r="L16639" s="34">
        <v>2</v>
      </c>
      <c r="M16639" s="34">
        <v>26</v>
      </c>
      <c r="N16639" s="34">
        <v>10</v>
      </c>
      <c r="O16639" s="34">
        <v>31</v>
      </c>
      <c r="P16639" s="34">
        <v>15</v>
      </c>
      <c r="Q16639" s="34">
        <v>23</v>
      </c>
      <c r="R16639" s="34">
        <v>11</v>
      </c>
      <c r="S16639" s="34">
        <v>66</v>
      </c>
      <c r="T16639" s="34">
        <v>5</v>
      </c>
      <c r="U16639" s="34">
        <v>24</v>
      </c>
      <c r="V16639" s="34">
        <v>28</v>
      </c>
      <c r="W16639" s="34">
        <v>18</v>
      </c>
      <c r="X16639" s="34">
        <v>20</v>
      </c>
      <c r="Y16639" s="34">
        <v>17</v>
      </c>
      <c r="Z16639" s="34">
        <v>16</v>
      </c>
      <c r="AA16639" s="34">
        <v>51</v>
      </c>
      <c r="AB16639" s="34">
        <v>16</v>
      </c>
      <c r="AC16639" s="34">
        <v>63</v>
      </c>
    </row>
    <row r="16640" spans="1:29" x14ac:dyDescent="0.2">
      <c r="A16640" s="34" t="s">
        <v>77133</v>
      </c>
      <c r="B16640" s="34">
        <v>29</v>
      </c>
      <c r="C16640" s="34">
        <v>39</v>
      </c>
      <c r="D16640" s="34">
        <v>29</v>
      </c>
      <c r="E16640" s="34">
        <v>46</v>
      </c>
      <c r="F16640" s="34">
        <v>44</v>
      </c>
      <c r="G16640" s="34">
        <v>87</v>
      </c>
      <c r="H16640" s="34">
        <v>30</v>
      </c>
      <c r="I16640" s="34">
        <v>45</v>
      </c>
      <c r="J16640" s="34">
        <v>11</v>
      </c>
      <c r="K16640" s="34">
        <v>41</v>
      </c>
      <c r="L16640" s="34">
        <v>12</v>
      </c>
      <c r="M16640" s="34">
        <v>24</v>
      </c>
      <c r="N16640" s="34">
        <v>20</v>
      </c>
      <c r="O16640" s="34">
        <v>31</v>
      </c>
      <c r="P16640" s="34">
        <v>29</v>
      </c>
      <c r="Q16640" s="34">
        <v>44</v>
      </c>
      <c r="R16640" s="34">
        <v>26</v>
      </c>
      <c r="S16640" s="34">
        <v>29</v>
      </c>
      <c r="T16640" s="34">
        <v>11</v>
      </c>
      <c r="U16640" s="34">
        <v>22</v>
      </c>
      <c r="V16640" s="34">
        <v>23</v>
      </c>
      <c r="W16640" s="34">
        <v>33</v>
      </c>
      <c r="X16640" s="34">
        <v>30</v>
      </c>
      <c r="Y16640" s="34">
        <v>27</v>
      </c>
      <c r="Z16640" s="34">
        <v>38</v>
      </c>
      <c r="AA16640" s="34">
        <v>51</v>
      </c>
      <c r="AB16640" s="34">
        <v>18</v>
      </c>
      <c r="AC16640" s="34">
        <v>59</v>
      </c>
    </row>
    <row r="16641" spans="1:29" x14ac:dyDescent="0.2">
      <c r="A16641" s="34" t="s">
        <v>77134</v>
      </c>
      <c r="B16641" s="34">
        <v>22</v>
      </c>
      <c r="C16641" s="34">
        <v>19</v>
      </c>
      <c r="D16641" s="34">
        <v>18</v>
      </c>
      <c r="E16641" s="34">
        <v>28</v>
      </c>
      <c r="F16641" s="34">
        <v>23</v>
      </c>
      <c r="G16641" s="34">
        <v>41</v>
      </c>
      <c r="H16641" s="34">
        <v>27</v>
      </c>
      <c r="I16641" s="34">
        <v>18</v>
      </c>
      <c r="J16641" s="34">
        <v>9</v>
      </c>
      <c r="K16641" s="34">
        <v>21</v>
      </c>
      <c r="L16641" s="34">
        <v>8</v>
      </c>
      <c r="M16641" s="34">
        <v>17</v>
      </c>
      <c r="N16641" s="34">
        <v>19</v>
      </c>
      <c r="O16641" s="34">
        <v>12</v>
      </c>
      <c r="P16641" s="34">
        <v>3</v>
      </c>
      <c r="Q16641" s="34">
        <v>16</v>
      </c>
      <c r="R16641" s="34">
        <v>9</v>
      </c>
      <c r="S16641" s="34">
        <v>24</v>
      </c>
      <c r="T16641" s="34">
        <v>5</v>
      </c>
      <c r="U16641" s="34">
        <v>15</v>
      </c>
      <c r="V16641" s="34">
        <v>21</v>
      </c>
      <c r="W16641" s="34">
        <v>15</v>
      </c>
      <c r="X16641" s="34">
        <v>30</v>
      </c>
      <c r="Y16641" s="34">
        <v>10</v>
      </c>
      <c r="Z16641" s="34">
        <v>27</v>
      </c>
      <c r="AA16641" s="34">
        <v>15</v>
      </c>
      <c r="AB16641" s="34">
        <v>11</v>
      </c>
      <c r="AC16641" s="34">
        <v>34</v>
      </c>
    </row>
    <row r="16642" spans="1:29" x14ac:dyDescent="0.2">
      <c r="A16642" s="34" t="s">
        <v>77135</v>
      </c>
      <c r="B16642" s="34">
        <v>15</v>
      </c>
      <c r="C16642" s="34">
        <v>61</v>
      </c>
      <c r="D16642" s="34">
        <v>50</v>
      </c>
      <c r="E16642" s="34">
        <v>58</v>
      </c>
      <c r="F16642" s="34">
        <v>23</v>
      </c>
      <c r="G16642" s="34">
        <v>54</v>
      </c>
      <c r="H16642" s="34">
        <v>26</v>
      </c>
      <c r="I16642" s="34">
        <v>77</v>
      </c>
      <c r="J16642" s="34">
        <v>21</v>
      </c>
      <c r="K16642" s="34">
        <v>63</v>
      </c>
      <c r="L16642" s="34">
        <v>5</v>
      </c>
      <c r="M16642" s="34">
        <v>34</v>
      </c>
      <c r="N16642" s="34">
        <v>26</v>
      </c>
      <c r="O16642" s="34">
        <v>37</v>
      </c>
      <c r="P16642" s="34">
        <v>29</v>
      </c>
      <c r="Q16642" s="34">
        <v>27</v>
      </c>
      <c r="R16642" s="34">
        <v>25</v>
      </c>
      <c r="S16642" s="34">
        <v>47</v>
      </c>
      <c r="T16642" s="34">
        <v>7</v>
      </c>
      <c r="U16642" s="34">
        <v>28</v>
      </c>
      <c r="V16642" s="34">
        <v>20</v>
      </c>
      <c r="W16642" s="34">
        <v>21</v>
      </c>
      <c r="X16642" s="34">
        <v>27</v>
      </c>
      <c r="Y16642" s="34">
        <v>14</v>
      </c>
      <c r="Z16642" s="34">
        <v>34</v>
      </c>
      <c r="AA16642" s="34">
        <v>61</v>
      </c>
      <c r="AB16642" s="34">
        <v>15</v>
      </c>
      <c r="AC16642" s="34">
        <v>76</v>
      </c>
    </row>
    <row r="16643" spans="1:29" x14ac:dyDescent="0.2">
      <c r="A16643" s="34" t="s">
        <v>77136</v>
      </c>
      <c r="B16643" s="34">
        <v>34</v>
      </c>
      <c r="C16643" s="34">
        <v>42</v>
      </c>
      <c r="D16643" s="34">
        <v>27</v>
      </c>
      <c r="E16643" s="34">
        <v>53</v>
      </c>
      <c r="F16643" s="34">
        <v>39</v>
      </c>
      <c r="G16643" s="34">
        <v>33</v>
      </c>
      <c r="H16643" s="34">
        <v>27</v>
      </c>
      <c r="I16643" s="34">
        <v>48</v>
      </c>
      <c r="J16643" s="34">
        <v>25</v>
      </c>
      <c r="K16643" s="34">
        <v>46</v>
      </c>
      <c r="L16643" s="34">
        <v>20</v>
      </c>
      <c r="M16643" s="34">
        <v>40</v>
      </c>
      <c r="N16643" s="34">
        <v>30</v>
      </c>
      <c r="O16643" s="34">
        <v>41</v>
      </c>
      <c r="P16643" s="34">
        <v>33</v>
      </c>
      <c r="Q16643" s="34">
        <v>53</v>
      </c>
      <c r="R16643" s="34">
        <v>28</v>
      </c>
      <c r="S16643" s="34">
        <v>62</v>
      </c>
      <c r="T16643" s="34">
        <v>15</v>
      </c>
      <c r="U16643" s="34">
        <v>49</v>
      </c>
      <c r="V16643" s="34">
        <v>14</v>
      </c>
      <c r="W16643" s="34">
        <v>27</v>
      </c>
      <c r="X16643" s="34">
        <v>35</v>
      </c>
      <c r="Y16643" s="34">
        <v>33</v>
      </c>
      <c r="Z16643" s="34">
        <v>55</v>
      </c>
      <c r="AA16643" s="34">
        <v>71</v>
      </c>
      <c r="AB16643" s="34">
        <v>36</v>
      </c>
      <c r="AC16643" s="34">
        <v>89</v>
      </c>
    </row>
    <row r="16644" spans="1:29" x14ac:dyDescent="0.2">
      <c r="A16644" s="34" t="s">
        <v>77137</v>
      </c>
      <c r="B16644" s="34">
        <v>16</v>
      </c>
      <c r="C16644" s="34">
        <v>33</v>
      </c>
      <c r="D16644" s="34">
        <v>43</v>
      </c>
      <c r="E16644" s="34">
        <v>60</v>
      </c>
      <c r="F16644" s="34">
        <v>41</v>
      </c>
      <c r="G16644" s="34">
        <v>61</v>
      </c>
      <c r="H16644" s="34">
        <v>34</v>
      </c>
      <c r="I16644" s="34">
        <v>41</v>
      </c>
      <c r="J16644" s="34">
        <v>11</v>
      </c>
      <c r="K16644" s="34">
        <v>48</v>
      </c>
      <c r="L16644" s="34">
        <v>10</v>
      </c>
      <c r="M16644" s="34">
        <v>33</v>
      </c>
      <c r="N16644" s="34">
        <v>20</v>
      </c>
      <c r="O16644" s="34">
        <v>35</v>
      </c>
      <c r="P16644" s="34">
        <v>18</v>
      </c>
      <c r="Q16644" s="34">
        <v>33</v>
      </c>
      <c r="R16644" s="34">
        <v>28</v>
      </c>
      <c r="S16644" s="34">
        <v>63</v>
      </c>
      <c r="T16644" s="34">
        <v>18</v>
      </c>
      <c r="U16644" s="34">
        <v>29</v>
      </c>
      <c r="V16644" s="34">
        <v>26</v>
      </c>
      <c r="W16644" s="34">
        <v>25</v>
      </c>
      <c r="X16644" s="34">
        <v>40</v>
      </c>
      <c r="Y16644" s="34">
        <v>18</v>
      </c>
      <c r="Z16644" s="34">
        <v>38</v>
      </c>
      <c r="AA16644" s="34">
        <v>63</v>
      </c>
      <c r="AB16644" s="34">
        <v>12</v>
      </c>
      <c r="AC16644" s="34">
        <v>64</v>
      </c>
    </row>
    <row r="16645" spans="1:29" x14ac:dyDescent="0.2">
      <c r="A16645" s="34" t="s">
        <v>77138</v>
      </c>
      <c r="B16645" s="34">
        <v>52</v>
      </c>
      <c r="C16645" s="34">
        <v>119</v>
      </c>
      <c r="D16645" s="34">
        <v>141</v>
      </c>
      <c r="E16645" s="34">
        <v>118</v>
      </c>
      <c r="F16645" s="34">
        <v>82</v>
      </c>
      <c r="G16645" s="34">
        <v>107</v>
      </c>
      <c r="H16645" s="34">
        <v>92</v>
      </c>
      <c r="I16645" s="34">
        <v>78</v>
      </c>
      <c r="J16645" s="34">
        <v>92</v>
      </c>
      <c r="K16645" s="34">
        <v>103</v>
      </c>
      <c r="L16645" s="34">
        <v>28</v>
      </c>
      <c r="M16645" s="34">
        <v>89</v>
      </c>
      <c r="N16645" s="34">
        <v>75</v>
      </c>
      <c r="O16645" s="34">
        <v>69</v>
      </c>
      <c r="P16645" s="34">
        <v>79</v>
      </c>
      <c r="Q16645" s="34">
        <v>97</v>
      </c>
      <c r="R16645" s="34">
        <v>69</v>
      </c>
      <c r="S16645" s="34">
        <v>142</v>
      </c>
      <c r="T16645" s="34">
        <v>57</v>
      </c>
      <c r="U16645" s="34">
        <v>80</v>
      </c>
      <c r="V16645" s="34">
        <v>124</v>
      </c>
      <c r="W16645" s="34">
        <v>91</v>
      </c>
      <c r="X16645" s="34">
        <v>95</v>
      </c>
      <c r="Y16645" s="34">
        <v>83</v>
      </c>
      <c r="Z16645" s="34">
        <v>134</v>
      </c>
      <c r="AA16645" s="34">
        <v>111</v>
      </c>
      <c r="AB16645" s="34">
        <v>63</v>
      </c>
      <c r="AC16645" s="34">
        <v>147</v>
      </c>
    </row>
    <row r="16646" spans="1:29" x14ac:dyDescent="0.2">
      <c r="A16646" s="34" t="s">
        <v>77139</v>
      </c>
      <c r="B16646" s="34">
        <v>20</v>
      </c>
      <c r="C16646" s="34">
        <v>36</v>
      </c>
      <c r="D16646" s="34">
        <v>57</v>
      </c>
      <c r="E16646" s="34">
        <v>23</v>
      </c>
      <c r="F16646" s="34">
        <v>29</v>
      </c>
      <c r="G16646" s="34">
        <v>38</v>
      </c>
      <c r="H16646" s="34">
        <v>17</v>
      </c>
      <c r="I16646" s="34">
        <v>21</v>
      </c>
      <c r="J16646" s="34">
        <v>13</v>
      </c>
      <c r="K16646" s="34">
        <v>26</v>
      </c>
      <c r="L16646" s="34">
        <v>5</v>
      </c>
      <c r="M16646" s="34">
        <v>17</v>
      </c>
      <c r="N16646" s="34">
        <v>26</v>
      </c>
      <c r="O16646" s="34">
        <v>17</v>
      </c>
      <c r="P16646" s="34">
        <v>17</v>
      </c>
      <c r="Q16646" s="34">
        <v>24</v>
      </c>
      <c r="R16646" s="34">
        <v>19</v>
      </c>
      <c r="S16646" s="34">
        <v>38</v>
      </c>
      <c r="T16646" s="34">
        <v>6</v>
      </c>
      <c r="U16646" s="34">
        <v>20</v>
      </c>
      <c r="V16646" s="34">
        <v>23</v>
      </c>
      <c r="W16646" s="34">
        <v>17</v>
      </c>
      <c r="X16646" s="34">
        <v>48</v>
      </c>
      <c r="Y16646" s="34">
        <v>14</v>
      </c>
      <c r="Z16646" s="34">
        <v>46</v>
      </c>
      <c r="AA16646" s="34">
        <v>16</v>
      </c>
      <c r="AB16646" s="34">
        <v>8</v>
      </c>
      <c r="AC16646" s="34">
        <v>42</v>
      </c>
    </row>
    <row r="16647" spans="1:29" x14ac:dyDescent="0.2">
      <c r="A16647" s="34" t="s">
        <v>77140</v>
      </c>
      <c r="B16647" s="34">
        <v>33</v>
      </c>
      <c r="C16647" s="34">
        <v>41</v>
      </c>
      <c r="D16647" s="34">
        <v>72</v>
      </c>
      <c r="E16647" s="34">
        <v>58</v>
      </c>
      <c r="F16647" s="34">
        <v>35</v>
      </c>
      <c r="G16647" s="34">
        <v>68</v>
      </c>
      <c r="H16647" s="34">
        <v>39</v>
      </c>
      <c r="I16647" s="34">
        <v>38</v>
      </c>
      <c r="J16647" s="34">
        <v>28</v>
      </c>
      <c r="K16647" s="34">
        <v>67</v>
      </c>
      <c r="L16647" s="34">
        <v>18</v>
      </c>
      <c r="M16647" s="34">
        <v>56</v>
      </c>
      <c r="N16647" s="34">
        <v>42</v>
      </c>
      <c r="O16647" s="34">
        <v>31</v>
      </c>
      <c r="P16647" s="34">
        <v>30</v>
      </c>
      <c r="Q16647" s="34">
        <v>56</v>
      </c>
      <c r="R16647" s="34">
        <v>43</v>
      </c>
      <c r="S16647" s="34">
        <v>40</v>
      </c>
      <c r="T16647" s="34">
        <v>25</v>
      </c>
      <c r="U16647" s="34">
        <v>24</v>
      </c>
      <c r="V16647" s="34">
        <v>35</v>
      </c>
      <c r="W16647" s="34">
        <v>29</v>
      </c>
      <c r="X16647" s="34">
        <v>56</v>
      </c>
      <c r="Y16647" s="34">
        <v>32</v>
      </c>
      <c r="Z16647" s="34">
        <v>57</v>
      </c>
      <c r="AA16647" s="34">
        <v>65</v>
      </c>
      <c r="AB16647" s="34">
        <v>32</v>
      </c>
      <c r="AC16647" s="34">
        <v>89</v>
      </c>
    </row>
    <row r="16648" spans="1:29" x14ac:dyDescent="0.2">
      <c r="A16648" s="34" t="s">
        <v>77141</v>
      </c>
      <c r="B16648" s="34">
        <v>36</v>
      </c>
      <c r="C16648" s="34">
        <v>38</v>
      </c>
      <c r="D16648" s="34">
        <v>46</v>
      </c>
      <c r="E16648" s="34">
        <v>53</v>
      </c>
      <c r="F16648" s="34">
        <v>38</v>
      </c>
      <c r="G16648" s="34">
        <v>58</v>
      </c>
      <c r="H16648" s="34">
        <v>38</v>
      </c>
      <c r="I16648" s="34">
        <v>30</v>
      </c>
      <c r="J16648" s="34">
        <v>36</v>
      </c>
      <c r="K16648" s="34">
        <v>70</v>
      </c>
      <c r="L16648" s="34">
        <v>14</v>
      </c>
      <c r="M16648" s="34">
        <v>43</v>
      </c>
      <c r="N16648" s="34">
        <v>35</v>
      </c>
      <c r="O16648" s="34">
        <v>51</v>
      </c>
      <c r="P16648" s="34">
        <v>38</v>
      </c>
      <c r="Q16648" s="34">
        <v>77</v>
      </c>
      <c r="R16648" s="34">
        <v>38</v>
      </c>
      <c r="S16648" s="34">
        <v>60</v>
      </c>
      <c r="T16648" s="34">
        <v>20</v>
      </c>
      <c r="U16648" s="34">
        <v>49</v>
      </c>
      <c r="V16648" s="34">
        <v>45</v>
      </c>
      <c r="W16648" s="34">
        <v>54</v>
      </c>
      <c r="X16648" s="34">
        <v>24</v>
      </c>
      <c r="Y16648" s="34">
        <v>40</v>
      </c>
      <c r="Z16648" s="34">
        <v>65</v>
      </c>
      <c r="AA16648" s="34">
        <v>67</v>
      </c>
      <c r="AB16648" s="34">
        <v>18</v>
      </c>
      <c r="AC16648" s="34">
        <v>86</v>
      </c>
    </row>
    <row r="16649" spans="1:29" x14ac:dyDescent="0.2">
      <c r="A16649" s="34" t="s">
        <v>77142</v>
      </c>
      <c r="B16649" s="34">
        <v>13</v>
      </c>
      <c r="C16649" s="34">
        <v>9</v>
      </c>
      <c r="D16649" s="34">
        <v>13</v>
      </c>
      <c r="E16649" s="34">
        <v>5</v>
      </c>
      <c r="F16649" s="34">
        <v>12</v>
      </c>
      <c r="G16649" s="34">
        <v>4</v>
      </c>
      <c r="H16649" s="34">
        <v>10</v>
      </c>
      <c r="I16649" s="34">
        <v>8</v>
      </c>
      <c r="J16649" s="34">
        <v>3</v>
      </c>
      <c r="K16649" s="34">
        <v>5</v>
      </c>
      <c r="L16649" s="34">
        <v>1</v>
      </c>
      <c r="M16649" s="34">
        <v>3</v>
      </c>
      <c r="N16649" s="34">
        <v>4</v>
      </c>
      <c r="O16649" s="34">
        <v>4</v>
      </c>
      <c r="P16649" s="34">
        <v>7</v>
      </c>
      <c r="Q16649" s="34">
        <v>4</v>
      </c>
      <c r="R16649" s="34">
        <v>9</v>
      </c>
      <c r="S16649" s="34">
        <v>9</v>
      </c>
      <c r="T16649" s="34">
        <v>2</v>
      </c>
      <c r="U16649" s="34">
        <v>2</v>
      </c>
      <c r="V16649" s="34">
        <v>5</v>
      </c>
      <c r="W16649" s="34">
        <v>1</v>
      </c>
      <c r="X16649" s="34">
        <v>13</v>
      </c>
      <c r="Y16649" s="34">
        <v>2</v>
      </c>
      <c r="Z16649" s="34">
        <v>12</v>
      </c>
      <c r="AA16649" s="34">
        <v>12</v>
      </c>
      <c r="AB16649" s="34">
        <v>3</v>
      </c>
      <c r="AC16649" s="34">
        <v>10</v>
      </c>
    </row>
    <row r="16650" spans="1:29" x14ac:dyDescent="0.2">
      <c r="A16650" s="34" t="s">
        <v>77143</v>
      </c>
      <c r="B16650" s="34">
        <v>32</v>
      </c>
      <c r="C16650" s="34">
        <v>118</v>
      </c>
      <c r="D16650" s="34">
        <v>98</v>
      </c>
      <c r="E16650" s="34">
        <v>123</v>
      </c>
      <c r="F16650" s="34">
        <v>67</v>
      </c>
      <c r="G16650" s="34">
        <v>92</v>
      </c>
      <c r="H16650" s="34">
        <v>58</v>
      </c>
      <c r="I16650" s="34">
        <v>85</v>
      </c>
      <c r="J16650" s="34">
        <v>46</v>
      </c>
      <c r="K16650" s="34">
        <v>98</v>
      </c>
      <c r="L16650" s="34">
        <v>15</v>
      </c>
      <c r="M16650" s="34">
        <v>90</v>
      </c>
      <c r="N16650" s="34">
        <v>67</v>
      </c>
      <c r="O16650" s="34">
        <v>93</v>
      </c>
      <c r="P16650" s="34">
        <v>53</v>
      </c>
      <c r="Q16650" s="34">
        <v>91</v>
      </c>
      <c r="R16650" s="34">
        <v>54</v>
      </c>
      <c r="S16650" s="34">
        <v>121</v>
      </c>
      <c r="T16650" s="34">
        <v>35</v>
      </c>
      <c r="U16650" s="34">
        <v>60</v>
      </c>
      <c r="V16650" s="34">
        <v>71</v>
      </c>
      <c r="W16650" s="34">
        <v>62</v>
      </c>
      <c r="X16650" s="34">
        <v>104</v>
      </c>
      <c r="Y16650" s="34">
        <v>54</v>
      </c>
      <c r="Z16650" s="34">
        <v>83</v>
      </c>
      <c r="AA16650" s="34">
        <v>109</v>
      </c>
      <c r="AB16650" s="34">
        <v>40</v>
      </c>
      <c r="AC16650" s="34">
        <v>138</v>
      </c>
    </row>
    <row r="16651" spans="1:29" x14ac:dyDescent="0.2">
      <c r="A16651" s="34" t="s">
        <v>77144</v>
      </c>
      <c r="B16651" s="34">
        <v>15</v>
      </c>
      <c r="C16651" s="34">
        <v>10</v>
      </c>
      <c r="D16651" s="34">
        <v>36</v>
      </c>
      <c r="E16651" s="34">
        <v>28</v>
      </c>
      <c r="F16651" s="34">
        <v>13</v>
      </c>
      <c r="G16651" s="34">
        <v>22</v>
      </c>
      <c r="H16651" s="34">
        <v>24</v>
      </c>
      <c r="I16651" s="34">
        <v>27</v>
      </c>
      <c r="J16651" s="34">
        <v>14</v>
      </c>
      <c r="K16651" s="34">
        <v>38</v>
      </c>
      <c r="L16651" s="34">
        <v>7</v>
      </c>
      <c r="M16651" s="34">
        <v>24</v>
      </c>
      <c r="N16651" s="34">
        <v>7</v>
      </c>
      <c r="O16651" s="34">
        <v>13</v>
      </c>
      <c r="P16651" s="34">
        <v>22</v>
      </c>
      <c r="Q16651" s="34">
        <v>21</v>
      </c>
      <c r="R16651" s="34">
        <v>21</v>
      </c>
      <c r="S16651" s="34">
        <v>40</v>
      </c>
      <c r="T16651" s="34">
        <v>7</v>
      </c>
      <c r="U16651" s="34">
        <v>11</v>
      </c>
      <c r="V16651" s="34">
        <v>28</v>
      </c>
      <c r="W16651" s="34">
        <v>19</v>
      </c>
      <c r="X16651" s="34">
        <v>23</v>
      </c>
      <c r="Y16651" s="34">
        <v>8</v>
      </c>
      <c r="Z16651" s="34">
        <v>33</v>
      </c>
      <c r="AA16651" s="34">
        <v>36</v>
      </c>
      <c r="AB16651" s="34">
        <v>11</v>
      </c>
      <c r="AC16651" s="34">
        <v>30</v>
      </c>
    </row>
    <row r="16652" spans="1:29" x14ac:dyDescent="0.2">
      <c r="A16652" s="34" t="s">
        <v>77145</v>
      </c>
      <c r="B16652" s="34">
        <v>30</v>
      </c>
      <c r="C16652" s="34">
        <v>67</v>
      </c>
      <c r="D16652" s="34">
        <v>50</v>
      </c>
      <c r="E16652" s="34">
        <v>65</v>
      </c>
      <c r="F16652" s="34">
        <v>53</v>
      </c>
      <c r="G16652" s="34">
        <v>64</v>
      </c>
      <c r="H16652" s="34">
        <v>38</v>
      </c>
      <c r="I16652" s="34">
        <v>55</v>
      </c>
      <c r="J16652" s="34">
        <v>31</v>
      </c>
      <c r="K16652" s="34">
        <v>68</v>
      </c>
      <c r="L16652" s="34">
        <v>12</v>
      </c>
      <c r="M16652" s="34">
        <v>77</v>
      </c>
      <c r="N16652" s="34">
        <v>24</v>
      </c>
      <c r="O16652" s="34">
        <v>41</v>
      </c>
      <c r="P16652" s="34">
        <v>30</v>
      </c>
      <c r="Q16652" s="34">
        <v>55</v>
      </c>
      <c r="R16652" s="34">
        <v>43</v>
      </c>
      <c r="S16652" s="34">
        <v>89</v>
      </c>
      <c r="T16652" s="34">
        <v>20</v>
      </c>
      <c r="U16652" s="34">
        <v>56</v>
      </c>
      <c r="V16652" s="34">
        <v>45</v>
      </c>
      <c r="W16652" s="34">
        <v>51</v>
      </c>
      <c r="X16652" s="34">
        <v>41</v>
      </c>
      <c r="Y16652" s="34">
        <v>45</v>
      </c>
      <c r="Z16652" s="34">
        <v>48</v>
      </c>
      <c r="AA16652" s="34">
        <v>68</v>
      </c>
      <c r="AB16652" s="34">
        <v>28</v>
      </c>
      <c r="AC16652" s="34">
        <v>148</v>
      </c>
    </row>
    <row r="16653" spans="1:29" x14ac:dyDescent="0.2">
      <c r="A16653" s="34" t="s">
        <v>77146</v>
      </c>
      <c r="B16653" s="34">
        <v>43</v>
      </c>
      <c r="C16653" s="34">
        <v>46</v>
      </c>
      <c r="D16653" s="34">
        <v>39</v>
      </c>
      <c r="E16653" s="34">
        <v>32</v>
      </c>
      <c r="F16653" s="34">
        <v>41</v>
      </c>
      <c r="G16653" s="34">
        <v>44</v>
      </c>
      <c r="H16653" s="34">
        <v>40</v>
      </c>
      <c r="I16653" s="34">
        <v>37</v>
      </c>
      <c r="J16653" s="34">
        <v>40</v>
      </c>
      <c r="K16653" s="34">
        <v>22</v>
      </c>
      <c r="L16653" s="34">
        <v>43</v>
      </c>
      <c r="M16653" s="34">
        <v>20</v>
      </c>
      <c r="N16653" s="34">
        <v>24</v>
      </c>
      <c r="O16653" s="34">
        <v>23</v>
      </c>
      <c r="P16653" s="34">
        <v>31</v>
      </c>
      <c r="Q16653" s="34">
        <v>26</v>
      </c>
      <c r="R16653" s="34">
        <v>53</v>
      </c>
      <c r="S16653" s="34">
        <v>30</v>
      </c>
      <c r="T16653" s="34">
        <v>27</v>
      </c>
      <c r="U16653" s="34">
        <v>23</v>
      </c>
      <c r="V16653" s="34">
        <v>53</v>
      </c>
      <c r="W16653" s="34">
        <v>34</v>
      </c>
      <c r="X16653" s="34">
        <v>45</v>
      </c>
      <c r="Y16653" s="34">
        <v>21</v>
      </c>
      <c r="Z16653" s="34">
        <v>39</v>
      </c>
      <c r="AA16653" s="34">
        <v>32</v>
      </c>
      <c r="AB16653" s="34">
        <v>51</v>
      </c>
      <c r="AC16653" s="34">
        <v>50</v>
      </c>
    </row>
    <row r="16654" spans="1:29" x14ac:dyDescent="0.2">
      <c r="A16654" s="34" t="s">
        <v>77147</v>
      </c>
      <c r="B16654" s="34">
        <v>43</v>
      </c>
      <c r="C16654" s="34">
        <v>90</v>
      </c>
      <c r="D16654" s="34">
        <v>54</v>
      </c>
      <c r="E16654" s="34">
        <v>76</v>
      </c>
      <c r="F16654" s="34">
        <v>47</v>
      </c>
      <c r="G16654" s="34">
        <v>72</v>
      </c>
      <c r="H16654" s="34">
        <v>44</v>
      </c>
      <c r="I16654" s="34">
        <v>39</v>
      </c>
      <c r="J16654" s="34">
        <v>23</v>
      </c>
      <c r="K16654" s="34">
        <v>94</v>
      </c>
      <c r="L16654" s="34">
        <v>22</v>
      </c>
      <c r="M16654" s="34">
        <v>54</v>
      </c>
      <c r="N16654" s="34">
        <v>35</v>
      </c>
      <c r="O16654" s="34">
        <v>43</v>
      </c>
      <c r="P16654" s="34">
        <v>57</v>
      </c>
      <c r="Q16654" s="34">
        <v>58</v>
      </c>
      <c r="R16654" s="34">
        <v>39</v>
      </c>
      <c r="S16654" s="34">
        <v>89</v>
      </c>
      <c r="T16654" s="34">
        <v>24</v>
      </c>
      <c r="U16654" s="34">
        <v>51</v>
      </c>
      <c r="V16654" s="34">
        <v>48</v>
      </c>
      <c r="W16654" s="34">
        <v>48</v>
      </c>
      <c r="X16654" s="34">
        <v>55</v>
      </c>
      <c r="Y16654" s="34">
        <v>50</v>
      </c>
      <c r="Z16654" s="34">
        <v>46</v>
      </c>
      <c r="AA16654" s="34">
        <v>59</v>
      </c>
      <c r="AB16654" s="34">
        <v>37</v>
      </c>
      <c r="AC16654" s="34">
        <v>90</v>
      </c>
    </row>
    <row r="16655" spans="1:29" x14ac:dyDescent="0.2">
      <c r="A16655" s="34" t="s">
        <v>77148</v>
      </c>
      <c r="B16655" s="34">
        <v>20</v>
      </c>
      <c r="C16655" s="34">
        <v>22</v>
      </c>
      <c r="D16655" s="34">
        <v>23</v>
      </c>
      <c r="E16655" s="34">
        <v>19</v>
      </c>
      <c r="F16655" s="34">
        <v>21</v>
      </c>
      <c r="G16655" s="34">
        <v>46</v>
      </c>
      <c r="H16655" s="34">
        <v>14</v>
      </c>
      <c r="I16655" s="34">
        <v>17</v>
      </c>
      <c r="J16655" s="34">
        <v>21</v>
      </c>
      <c r="K16655" s="34">
        <v>35</v>
      </c>
      <c r="L16655" s="34">
        <v>13</v>
      </c>
      <c r="M16655" s="34">
        <v>19</v>
      </c>
      <c r="N16655" s="34">
        <v>27</v>
      </c>
      <c r="O16655" s="34">
        <v>19</v>
      </c>
      <c r="P16655" s="34">
        <v>23</v>
      </c>
      <c r="Q16655" s="34">
        <v>34</v>
      </c>
      <c r="R16655" s="34">
        <v>19</v>
      </c>
      <c r="S16655" s="34">
        <v>48</v>
      </c>
      <c r="T16655" s="34">
        <v>17</v>
      </c>
      <c r="U16655" s="34">
        <v>24</v>
      </c>
      <c r="V16655" s="34">
        <v>22</v>
      </c>
      <c r="W16655" s="34">
        <v>17</v>
      </c>
      <c r="X16655" s="34">
        <v>28</v>
      </c>
      <c r="Y16655" s="34">
        <v>22</v>
      </c>
      <c r="Z16655" s="34">
        <v>36</v>
      </c>
      <c r="AA16655" s="34">
        <v>30</v>
      </c>
      <c r="AB16655" s="34">
        <v>30</v>
      </c>
      <c r="AC16655" s="34">
        <v>31</v>
      </c>
    </row>
    <row r="16656" spans="1:29" x14ac:dyDescent="0.2">
      <c r="A16656" s="34" t="s">
        <v>77149</v>
      </c>
      <c r="B16656" s="34">
        <v>35</v>
      </c>
      <c r="C16656" s="34">
        <v>54</v>
      </c>
      <c r="D16656" s="34">
        <v>65</v>
      </c>
      <c r="E16656" s="34">
        <v>39</v>
      </c>
      <c r="F16656" s="34">
        <v>70</v>
      </c>
      <c r="G16656" s="34">
        <v>48</v>
      </c>
      <c r="H16656" s="34">
        <v>37</v>
      </c>
      <c r="I16656" s="34">
        <v>39</v>
      </c>
      <c r="J16656" s="34">
        <v>32</v>
      </c>
      <c r="K16656" s="34">
        <v>73</v>
      </c>
      <c r="L16656" s="34">
        <v>16</v>
      </c>
      <c r="M16656" s="34">
        <v>45</v>
      </c>
      <c r="N16656" s="34">
        <v>26</v>
      </c>
      <c r="O16656" s="34">
        <v>57</v>
      </c>
      <c r="P16656" s="34">
        <v>49</v>
      </c>
      <c r="Q16656" s="34">
        <v>61</v>
      </c>
      <c r="R16656" s="34">
        <v>36</v>
      </c>
      <c r="S16656" s="34">
        <v>89</v>
      </c>
      <c r="T16656" s="34">
        <v>14</v>
      </c>
      <c r="U16656" s="34">
        <v>50</v>
      </c>
      <c r="V16656" s="34">
        <v>47</v>
      </c>
      <c r="W16656" s="34">
        <v>46</v>
      </c>
      <c r="X16656" s="34">
        <v>93</v>
      </c>
      <c r="Y16656" s="34">
        <v>49</v>
      </c>
      <c r="Z16656" s="34">
        <v>54</v>
      </c>
      <c r="AA16656" s="34">
        <v>75</v>
      </c>
      <c r="AB16656" s="34">
        <v>39</v>
      </c>
      <c r="AC16656" s="34">
        <v>62</v>
      </c>
    </row>
    <row r="16657" spans="1:29" x14ac:dyDescent="0.2">
      <c r="A16657" s="34" t="s">
        <v>77150</v>
      </c>
      <c r="B16657" s="34">
        <v>48</v>
      </c>
      <c r="C16657" s="34">
        <v>116</v>
      </c>
      <c r="D16657" s="34">
        <v>95</v>
      </c>
      <c r="E16657" s="34">
        <v>114</v>
      </c>
      <c r="F16657" s="34">
        <v>87</v>
      </c>
      <c r="G16657" s="34">
        <v>134</v>
      </c>
      <c r="H16657" s="34">
        <v>84</v>
      </c>
      <c r="I16657" s="34">
        <v>100</v>
      </c>
      <c r="J16657" s="34">
        <v>49</v>
      </c>
      <c r="K16657" s="34">
        <v>156</v>
      </c>
      <c r="L16657" s="34">
        <v>25</v>
      </c>
      <c r="M16657" s="34">
        <v>106</v>
      </c>
      <c r="N16657" s="34">
        <v>36</v>
      </c>
      <c r="O16657" s="34">
        <v>89</v>
      </c>
      <c r="P16657" s="34">
        <v>57</v>
      </c>
      <c r="Q16657" s="34">
        <v>132</v>
      </c>
      <c r="R16657" s="34">
        <v>67</v>
      </c>
      <c r="S16657" s="34">
        <v>197</v>
      </c>
      <c r="T16657" s="34">
        <v>45</v>
      </c>
      <c r="U16657" s="34">
        <v>98</v>
      </c>
      <c r="V16657" s="34">
        <v>88</v>
      </c>
      <c r="W16657" s="34">
        <v>98</v>
      </c>
      <c r="X16657" s="34">
        <v>91</v>
      </c>
      <c r="Y16657" s="34">
        <v>80</v>
      </c>
      <c r="Z16657" s="34">
        <v>97</v>
      </c>
      <c r="AA16657" s="34">
        <v>137</v>
      </c>
      <c r="AB16657" s="34">
        <v>32</v>
      </c>
      <c r="AC16657" s="34">
        <v>189</v>
      </c>
    </row>
    <row r="16658" spans="1:29" x14ac:dyDescent="0.2">
      <c r="A16658" s="34" t="s">
        <v>77151</v>
      </c>
      <c r="B16658" s="34">
        <v>76</v>
      </c>
      <c r="C16658" s="34">
        <v>122</v>
      </c>
      <c r="D16658" s="34">
        <v>127</v>
      </c>
      <c r="E16658" s="34">
        <v>123</v>
      </c>
      <c r="F16658" s="34">
        <v>85</v>
      </c>
      <c r="G16658" s="34">
        <v>102</v>
      </c>
      <c r="H16658" s="34">
        <v>84</v>
      </c>
      <c r="I16658" s="34">
        <v>76</v>
      </c>
      <c r="J16658" s="34">
        <v>72</v>
      </c>
      <c r="K16658" s="34">
        <v>95</v>
      </c>
      <c r="L16658" s="34">
        <v>27</v>
      </c>
      <c r="M16658" s="34">
        <v>76</v>
      </c>
      <c r="N16658" s="34">
        <v>83</v>
      </c>
      <c r="O16658" s="34">
        <v>94</v>
      </c>
      <c r="P16658" s="34">
        <v>61</v>
      </c>
      <c r="Q16658" s="34">
        <v>137</v>
      </c>
      <c r="R16658" s="34">
        <v>76</v>
      </c>
      <c r="S16658" s="34">
        <v>123</v>
      </c>
      <c r="T16658" s="34">
        <v>57</v>
      </c>
      <c r="U16658" s="34">
        <v>91</v>
      </c>
      <c r="V16658" s="34">
        <v>87</v>
      </c>
      <c r="W16658" s="34">
        <v>76</v>
      </c>
      <c r="X16658" s="34">
        <v>124</v>
      </c>
      <c r="Y16658" s="34">
        <v>63</v>
      </c>
      <c r="Z16658" s="34">
        <v>121</v>
      </c>
      <c r="AA16658" s="34">
        <v>142</v>
      </c>
      <c r="AB16658" s="34">
        <v>68</v>
      </c>
      <c r="AC16658" s="34">
        <v>144</v>
      </c>
    </row>
    <row r="16659" spans="1:29" x14ac:dyDescent="0.2">
      <c r="A16659" s="34" t="s">
        <v>77152</v>
      </c>
      <c r="B16659" s="34">
        <v>22</v>
      </c>
      <c r="C16659" s="34">
        <v>36</v>
      </c>
      <c r="D16659" s="34">
        <v>16</v>
      </c>
      <c r="E16659" s="34">
        <v>35</v>
      </c>
      <c r="F16659" s="34">
        <v>17</v>
      </c>
      <c r="G16659" s="34">
        <v>36</v>
      </c>
      <c r="H16659" s="34">
        <v>23</v>
      </c>
      <c r="I16659" s="34">
        <v>19</v>
      </c>
      <c r="J16659" s="34">
        <v>20</v>
      </c>
      <c r="K16659" s="34">
        <v>36</v>
      </c>
      <c r="L16659" s="34">
        <v>7</v>
      </c>
      <c r="M16659" s="34">
        <v>30</v>
      </c>
      <c r="N16659" s="34">
        <v>25</v>
      </c>
      <c r="O16659" s="34">
        <v>31</v>
      </c>
      <c r="P16659" s="34">
        <v>15</v>
      </c>
      <c r="Q16659" s="34">
        <v>35</v>
      </c>
      <c r="R16659" s="34">
        <v>16</v>
      </c>
      <c r="S16659" s="34">
        <v>57</v>
      </c>
      <c r="T16659" s="34">
        <v>9</v>
      </c>
      <c r="U16659" s="34">
        <v>21</v>
      </c>
      <c r="V16659" s="34">
        <v>13</v>
      </c>
      <c r="W16659" s="34">
        <v>24</v>
      </c>
      <c r="X16659" s="34">
        <v>34</v>
      </c>
      <c r="Y16659" s="34">
        <v>30</v>
      </c>
      <c r="Z16659" s="34">
        <v>24</v>
      </c>
      <c r="AA16659" s="34">
        <v>34</v>
      </c>
      <c r="AB16659" s="34">
        <v>18</v>
      </c>
      <c r="AC16659" s="34">
        <v>36</v>
      </c>
    </row>
    <row r="16660" spans="1:29" x14ac:dyDescent="0.2">
      <c r="A16660" s="34" t="s">
        <v>77153</v>
      </c>
      <c r="B16660" s="34">
        <v>28</v>
      </c>
      <c r="C16660" s="34">
        <v>107</v>
      </c>
      <c r="D16660" s="34">
        <v>21</v>
      </c>
      <c r="E16660" s="34">
        <v>111</v>
      </c>
      <c r="F16660" s="34">
        <v>18</v>
      </c>
      <c r="G16660" s="34">
        <v>84</v>
      </c>
      <c r="H16660" s="34">
        <v>34</v>
      </c>
      <c r="I16660" s="34">
        <v>49</v>
      </c>
      <c r="J16660" s="34">
        <v>7</v>
      </c>
      <c r="K16660" s="34">
        <v>92</v>
      </c>
      <c r="L16660" s="34">
        <v>6</v>
      </c>
      <c r="M16660" s="34">
        <v>82</v>
      </c>
      <c r="N16660" s="34">
        <v>17</v>
      </c>
      <c r="O16660" s="34">
        <v>54</v>
      </c>
      <c r="P16660" s="34">
        <v>24</v>
      </c>
      <c r="Q16660" s="34">
        <v>56</v>
      </c>
      <c r="R16660" s="34">
        <v>19</v>
      </c>
      <c r="S16660" s="34">
        <v>104</v>
      </c>
      <c r="T16660" s="34">
        <v>7</v>
      </c>
      <c r="U16660" s="34">
        <v>56</v>
      </c>
      <c r="V16660" s="34">
        <v>45</v>
      </c>
      <c r="W16660" s="34">
        <v>45</v>
      </c>
      <c r="X16660" s="34">
        <v>16</v>
      </c>
      <c r="Y16660" s="34">
        <v>59</v>
      </c>
      <c r="Z16660" s="34">
        <v>21</v>
      </c>
      <c r="AA16660" s="34">
        <v>69</v>
      </c>
      <c r="AB16660" s="34">
        <v>23</v>
      </c>
      <c r="AC16660" s="34">
        <v>100</v>
      </c>
    </row>
    <row r="16661" spans="1:29" x14ac:dyDescent="0.2">
      <c r="A16661" s="34" t="s">
        <v>77154</v>
      </c>
      <c r="B16661" s="34">
        <v>19</v>
      </c>
      <c r="C16661" s="34">
        <v>49</v>
      </c>
      <c r="D16661" s="34">
        <v>48</v>
      </c>
      <c r="E16661" s="34">
        <v>89</v>
      </c>
      <c r="F16661" s="34">
        <v>48</v>
      </c>
      <c r="G16661" s="34">
        <v>48</v>
      </c>
      <c r="H16661" s="34">
        <v>34</v>
      </c>
      <c r="I16661" s="34">
        <v>53</v>
      </c>
      <c r="J16661" s="34">
        <v>23</v>
      </c>
      <c r="K16661" s="34">
        <v>90</v>
      </c>
      <c r="L16661" s="34">
        <v>12</v>
      </c>
      <c r="M16661" s="34">
        <v>41</v>
      </c>
      <c r="N16661" s="34">
        <v>34</v>
      </c>
      <c r="O16661" s="34">
        <v>51</v>
      </c>
      <c r="P16661" s="34">
        <v>29</v>
      </c>
      <c r="Q16661" s="34">
        <v>57</v>
      </c>
      <c r="R16661" s="34">
        <v>20</v>
      </c>
      <c r="S16661" s="34">
        <v>67</v>
      </c>
      <c r="T16661" s="34">
        <v>24</v>
      </c>
      <c r="U16661" s="34">
        <v>41</v>
      </c>
      <c r="V16661" s="34">
        <v>30</v>
      </c>
      <c r="W16661" s="34">
        <v>37</v>
      </c>
      <c r="X16661" s="34">
        <v>53</v>
      </c>
      <c r="Y16661" s="34">
        <v>18</v>
      </c>
      <c r="Z16661" s="34">
        <v>55</v>
      </c>
      <c r="AA16661" s="34">
        <v>53</v>
      </c>
      <c r="AB16661" s="34">
        <v>34</v>
      </c>
      <c r="AC16661" s="34">
        <v>102</v>
      </c>
    </row>
    <row r="16662" spans="1:29" x14ac:dyDescent="0.2">
      <c r="A16662" s="34" t="s">
        <v>77155</v>
      </c>
      <c r="B16662" s="34">
        <v>95</v>
      </c>
      <c r="C16662" s="34">
        <v>178</v>
      </c>
      <c r="D16662" s="34">
        <v>170</v>
      </c>
      <c r="E16662" s="34">
        <v>175</v>
      </c>
      <c r="F16662" s="34">
        <v>125</v>
      </c>
      <c r="G16662" s="34">
        <v>159</v>
      </c>
      <c r="H16662" s="34">
        <v>93</v>
      </c>
      <c r="I16662" s="34">
        <v>132</v>
      </c>
      <c r="J16662" s="34">
        <v>91</v>
      </c>
      <c r="K16662" s="34">
        <v>218</v>
      </c>
      <c r="L16662" s="34">
        <v>67</v>
      </c>
      <c r="M16662" s="34">
        <v>132</v>
      </c>
      <c r="N16662" s="34">
        <v>103</v>
      </c>
      <c r="O16662" s="34">
        <v>112</v>
      </c>
      <c r="P16662" s="34">
        <v>124</v>
      </c>
      <c r="Q16662" s="34">
        <v>171</v>
      </c>
      <c r="R16662" s="34">
        <v>128</v>
      </c>
      <c r="S16662" s="34">
        <v>192</v>
      </c>
      <c r="T16662" s="34">
        <v>101</v>
      </c>
      <c r="U16662" s="34">
        <v>124</v>
      </c>
      <c r="V16662" s="34">
        <v>165</v>
      </c>
      <c r="W16662" s="34">
        <v>160</v>
      </c>
      <c r="X16662" s="34">
        <v>169</v>
      </c>
      <c r="Y16662" s="34">
        <v>131</v>
      </c>
      <c r="Z16662" s="34">
        <v>151</v>
      </c>
      <c r="AA16662" s="34">
        <v>187</v>
      </c>
      <c r="AB16662" s="34">
        <v>119</v>
      </c>
      <c r="AC16662" s="34">
        <v>254</v>
      </c>
    </row>
    <row r="16663" spans="1:29" x14ac:dyDescent="0.2">
      <c r="A16663" s="34" t="s">
        <v>77156</v>
      </c>
      <c r="B16663" s="34">
        <v>34</v>
      </c>
      <c r="C16663" s="34">
        <v>80</v>
      </c>
      <c r="D16663" s="34">
        <v>92</v>
      </c>
      <c r="E16663" s="34">
        <v>74</v>
      </c>
      <c r="F16663" s="34">
        <v>66</v>
      </c>
      <c r="G16663" s="34">
        <v>52</v>
      </c>
      <c r="H16663" s="34">
        <v>50</v>
      </c>
      <c r="I16663" s="34">
        <v>77</v>
      </c>
      <c r="J16663" s="34">
        <v>27</v>
      </c>
      <c r="K16663" s="34">
        <v>102</v>
      </c>
      <c r="L16663" s="34">
        <v>25</v>
      </c>
      <c r="M16663" s="34">
        <v>88</v>
      </c>
      <c r="N16663" s="34">
        <v>46</v>
      </c>
      <c r="O16663" s="34">
        <v>65</v>
      </c>
      <c r="P16663" s="34">
        <v>42</v>
      </c>
      <c r="Q16663" s="34">
        <v>79</v>
      </c>
      <c r="R16663" s="34">
        <v>48</v>
      </c>
      <c r="S16663" s="34">
        <v>113</v>
      </c>
      <c r="T16663" s="34">
        <v>38</v>
      </c>
      <c r="U16663" s="34">
        <v>51</v>
      </c>
      <c r="V16663" s="34">
        <v>75</v>
      </c>
      <c r="W16663" s="34">
        <v>68</v>
      </c>
      <c r="X16663" s="34">
        <v>74</v>
      </c>
      <c r="Y16663" s="34">
        <v>53</v>
      </c>
      <c r="Z16663" s="34">
        <v>87</v>
      </c>
      <c r="AA16663" s="34">
        <v>107</v>
      </c>
      <c r="AB16663" s="34">
        <v>32</v>
      </c>
      <c r="AC16663" s="34">
        <v>152</v>
      </c>
    </row>
    <row r="16664" spans="1:29" x14ac:dyDescent="0.2">
      <c r="A16664" s="34" t="s">
        <v>77157</v>
      </c>
      <c r="B16664" s="34">
        <v>35</v>
      </c>
      <c r="C16664" s="34">
        <v>87</v>
      </c>
      <c r="D16664" s="34">
        <v>70</v>
      </c>
      <c r="E16664" s="34">
        <v>81</v>
      </c>
      <c r="F16664" s="34">
        <v>85</v>
      </c>
      <c r="G16664" s="34">
        <v>64</v>
      </c>
      <c r="H16664" s="34">
        <v>107</v>
      </c>
      <c r="I16664" s="34">
        <v>82</v>
      </c>
      <c r="J16664" s="34">
        <v>62</v>
      </c>
      <c r="K16664" s="34">
        <v>108</v>
      </c>
      <c r="L16664" s="34">
        <v>38</v>
      </c>
      <c r="M16664" s="34">
        <v>70</v>
      </c>
      <c r="N16664" s="34">
        <v>78</v>
      </c>
      <c r="O16664" s="34">
        <v>57</v>
      </c>
      <c r="P16664" s="34">
        <v>58</v>
      </c>
      <c r="Q16664" s="34">
        <v>99</v>
      </c>
      <c r="R16664" s="34">
        <v>78</v>
      </c>
      <c r="S16664" s="34">
        <v>99</v>
      </c>
      <c r="T16664" s="34">
        <v>52</v>
      </c>
      <c r="U16664" s="34">
        <v>87</v>
      </c>
      <c r="V16664" s="34">
        <v>70</v>
      </c>
      <c r="W16664" s="34">
        <v>92</v>
      </c>
      <c r="X16664" s="34">
        <v>94</v>
      </c>
      <c r="Y16664" s="34">
        <v>101</v>
      </c>
      <c r="Z16664" s="34">
        <v>71</v>
      </c>
      <c r="AA16664" s="34">
        <v>134</v>
      </c>
      <c r="AB16664" s="34">
        <v>75</v>
      </c>
      <c r="AC16664" s="34">
        <v>134</v>
      </c>
    </row>
    <row r="16665" spans="1:29" x14ac:dyDescent="0.2">
      <c r="A16665" s="34" t="s">
        <v>77158</v>
      </c>
      <c r="B16665" s="34">
        <v>33</v>
      </c>
      <c r="C16665" s="34">
        <v>17</v>
      </c>
      <c r="D16665" s="34">
        <v>25</v>
      </c>
      <c r="E16665" s="34">
        <v>26</v>
      </c>
      <c r="F16665" s="34">
        <v>31</v>
      </c>
      <c r="G16665" s="34">
        <v>32</v>
      </c>
      <c r="H16665" s="34">
        <v>21</v>
      </c>
      <c r="I16665" s="34">
        <v>18</v>
      </c>
      <c r="J16665" s="34">
        <v>25</v>
      </c>
      <c r="K16665" s="34">
        <v>34</v>
      </c>
      <c r="L16665" s="34">
        <v>12</v>
      </c>
      <c r="M16665" s="34">
        <v>11</v>
      </c>
      <c r="N16665" s="34">
        <v>13</v>
      </c>
      <c r="O16665" s="34">
        <v>34</v>
      </c>
      <c r="P16665" s="34">
        <v>28</v>
      </c>
      <c r="Q16665" s="34">
        <v>35</v>
      </c>
      <c r="R16665" s="34">
        <v>20</v>
      </c>
      <c r="S16665" s="34">
        <v>27</v>
      </c>
      <c r="T16665" s="34">
        <v>7</v>
      </c>
      <c r="U16665" s="34">
        <v>30</v>
      </c>
      <c r="V16665" s="34">
        <v>28</v>
      </c>
      <c r="W16665" s="34">
        <v>19</v>
      </c>
      <c r="X16665" s="34">
        <v>24</v>
      </c>
      <c r="Y16665" s="34">
        <v>13</v>
      </c>
      <c r="Z16665" s="34">
        <v>32</v>
      </c>
      <c r="AA16665" s="34">
        <v>33</v>
      </c>
      <c r="AB16665" s="34">
        <v>33</v>
      </c>
      <c r="AC16665" s="34">
        <v>56</v>
      </c>
    </row>
    <row r="16666" spans="1:29" x14ac:dyDescent="0.2">
      <c r="A16666" s="34" t="s">
        <v>77159</v>
      </c>
      <c r="B16666" s="34">
        <v>13</v>
      </c>
      <c r="C16666" s="34">
        <v>26</v>
      </c>
      <c r="D16666" s="34">
        <v>17</v>
      </c>
      <c r="E16666" s="34">
        <v>22</v>
      </c>
      <c r="F16666" s="34">
        <v>11</v>
      </c>
      <c r="G16666" s="34">
        <v>15</v>
      </c>
      <c r="H16666" s="34">
        <v>15</v>
      </c>
      <c r="I16666" s="34">
        <v>8</v>
      </c>
      <c r="J16666" s="34">
        <v>14</v>
      </c>
      <c r="K16666" s="34">
        <v>28</v>
      </c>
      <c r="L16666" s="34">
        <v>6</v>
      </c>
      <c r="M16666" s="34">
        <v>8</v>
      </c>
      <c r="N16666" s="34">
        <v>13</v>
      </c>
      <c r="O16666" s="34">
        <v>20</v>
      </c>
      <c r="P16666" s="34">
        <v>12</v>
      </c>
      <c r="Q16666" s="34">
        <v>35</v>
      </c>
      <c r="R16666" s="34">
        <v>14</v>
      </c>
      <c r="S16666" s="34">
        <v>46</v>
      </c>
      <c r="T16666" s="34">
        <v>6</v>
      </c>
      <c r="U16666" s="34">
        <v>21</v>
      </c>
      <c r="V16666" s="34">
        <v>21</v>
      </c>
      <c r="W16666" s="34">
        <v>22</v>
      </c>
      <c r="X16666" s="34">
        <v>16</v>
      </c>
      <c r="Y16666" s="34">
        <v>11</v>
      </c>
      <c r="Z16666" s="34">
        <v>6</v>
      </c>
      <c r="AA16666" s="34">
        <v>30</v>
      </c>
      <c r="AB16666" s="34">
        <v>9</v>
      </c>
      <c r="AC16666" s="34">
        <v>50</v>
      </c>
    </row>
    <row r="16667" spans="1:29" x14ac:dyDescent="0.2">
      <c r="A16667" s="34" t="s">
        <v>77160</v>
      </c>
      <c r="B16667" s="34">
        <v>41</v>
      </c>
      <c r="C16667" s="34">
        <v>25</v>
      </c>
      <c r="D16667" s="34">
        <v>31</v>
      </c>
      <c r="E16667" s="34">
        <v>46</v>
      </c>
      <c r="F16667" s="34">
        <v>38</v>
      </c>
      <c r="G16667" s="34">
        <v>33</v>
      </c>
      <c r="H16667" s="34">
        <v>38</v>
      </c>
      <c r="I16667" s="34">
        <v>42</v>
      </c>
      <c r="J16667" s="34">
        <v>37</v>
      </c>
      <c r="K16667" s="34">
        <v>47</v>
      </c>
      <c r="L16667" s="34">
        <v>25</v>
      </c>
      <c r="M16667" s="34">
        <v>33</v>
      </c>
      <c r="N16667" s="34">
        <v>24</v>
      </c>
      <c r="O16667" s="34">
        <v>41</v>
      </c>
      <c r="P16667" s="34">
        <v>48</v>
      </c>
      <c r="Q16667" s="34">
        <v>47</v>
      </c>
      <c r="R16667" s="34">
        <v>51</v>
      </c>
      <c r="S16667" s="34">
        <v>57</v>
      </c>
      <c r="T16667" s="34">
        <v>36</v>
      </c>
      <c r="U16667" s="34">
        <v>33</v>
      </c>
      <c r="V16667" s="34">
        <v>30</v>
      </c>
      <c r="W16667" s="34">
        <v>53</v>
      </c>
      <c r="X16667" s="34">
        <v>49</v>
      </c>
      <c r="Y16667" s="34">
        <v>36</v>
      </c>
      <c r="Z16667" s="34">
        <v>55</v>
      </c>
      <c r="AA16667" s="34">
        <v>63</v>
      </c>
      <c r="AB16667" s="34">
        <v>41</v>
      </c>
      <c r="AC16667" s="34">
        <v>55</v>
      </c>
    </row>
    <row r="16668" spans="1:29" x14ac:dyDescent="0.2">
      <c r="A16668" s="34" t="s">
        <v>77161</v>
      </c>
      <c r="B16668" s="34">
        <v>12</v>
      </c>
      <c r="C16668" s="34">
        <v>30</v>
      </c>
      <c r="D16668" s="34">
        <v>30</v>
      </c>
      <c r="E16668" s="34">
        <v>30</v>
      </c>
      <c r="F16668" s="34">
        <v>20</v>
      </c>
      <c r="G16668" s="34">
        <v>21</v>
      </c>
      <c r="H16668" s="34">
        <v>9</v>
      </c>
      <c r="I16668" s="34">
        <v>14</v>
      </c>
      <c r="J16668" s="34">
        <v>5</v>
      </c>
      <c r="K16668" s="34">
        <v>32</v>
      </c>
      <c r="L16668" s="34">
        <v>1</v>
      </c>
      <c r="M16668" s="34">
        <v>17</v>
      </c>
      <c r="N16668" s="34">
        <v>10</v>
      </c>
      <c r="O16668" s="34">
        <v>24</v>
      </c>
      <c r="P16668" s="34">
        <v>7</v>
      </c>
      <c r="Q16668" s="34">
        <v>8</v>
      </c>
      <c r="R16668" s="34">
        <v>10</v>
      </c>
      <c r="S16668" s="34">
        <v>40</v>
      </c>
      <c r="T16668" s="34">
        <v>2</v>
      </c>
      <c r="U16668" s="34">
        <v>9</v>
      </c>
      <c r="V16668" s="34">
        <v>12</v>
      </c>
      <c r="W16668" s="34">
        <v>4</v>
      </c>
      <c r="X16668" s="34">
        <v>26</v>
      </c>
      <c r="Y16668" s="34">
        <v>4</v>
      </c>
      <c r="Z16668" s="34">
        <v>22</v>
      </c>
      <c r="AA16668" s="34">
        <v>37</v>
      </c>
      <c r="AB16668" s="34">
        <v>6</v>
      </c>
      <c r="AC16668" s="34">
        <v>35</v>
      </c>
    </row>
    <row r="16669" spans="1:29" x14ac:dyDescent="0.2">
      <c r="A16669" s="34" t="s">
        <v>77162</v>
      </c>
      <c r="B16669" s="34">
        <v>26</v>
      </c>
      <c r="C16669" s="34">
        <v>42</v>
      </c>
      <c r="D16669" s="34">
        <v>13</v>
      </c>
      <c r="E16669" s="34">
        <v>59</v>
      </c>
      <c r="F16669" s="34">
        <v>33</v>
      </c>
      <c r="G16669" s="34">
        <v>26</v>
      </c>
      <c r="H16669" s="34">
        <v>21</v>
      </c>
      <c r="I16669" s="34">
        <v>18</v>
      </c>
      <c r="J16669" s="34">
        <v>23</v>
      </c>
      <c r="K16669" s="34">
        <v>25</v>
      </c>
      <c r="L16669" s="34">
        <v>18</v>
      </c>
      <c r="M16669" s="34">
        <v>34</v>
      </c>
      <c r="N16669" s="34">
        <v>13</v>
      </c>
      <c r="O16669" s="34">
        <v>48</v>
      </c>
      <c r="P16669" s="34">
        <v>25</v>
      </c>
      <c r="Q16669" s="34">
        <v>55</v>
      </c>
      <c r="R16669" s="34">
        <v>18</v>
      </c>
      <c r="S16669" s="34">
        <v>37</v>
      </c>
      <c r="T16669" s="34">
        <v>35</v>
      </c>
      <c r="U16669" s="34">
        <v>24</v>
      </c>
      <c r="V16669" s="34">
        <v>34</v>
      </c>
      <c r="W16669" s="34">
        <v>41</v>
      </c>
      <c r="X16669" s="34">
        <v>30</v>
      </c>
      <c r="Y16669" s="34">
        <v>19</v>
      </c>
      <c r="Z16669" s="34">
        <v>34</v>
      </c>
      <c r="AA16669" s="34">
        <v>40</v>
      </c>
      <c r="AB16669" s="34">
        <v>31</v>
      </c>
      <c r="AC16669" s="34">
        <v>59</v>
      </c>
    </row>
    <row r="16670" spans="1:29" x14ac:dyDescent="0.2">
      <c r="A16670" s="34" t="s">
        <v>77163</v>
      </c>
      <c r="B16670" s="34">
        <v>38</v>
      </c>
      <c r="C16670" s="34">
        <v>83</v>
      </c>
      <c r="D16670" s="34">
        <v>99</v>
      </c>
      <c r="E16670" s="34">
        <v>93</v>
      </c>
      <c r="F16670" s="34">
        <v>66</v>
      </c>
      <c r="G16670" s="34">
        <v>91</v>
      </c>
      <c r="H16670" s="34">
        <v>66</v>
      </c>
      <c r="I16670" s="34">
        <v>78</v>
      </c>
      <c r="J16670" s="34">
        <v>42</v>
      </c>
      <c r="K16670" s="34">
        <v>112</v>
      </c>
      <c r="L16670" s="34">
        <v>29</v>
      </c>
      <c r="M16670" s="34">
        <v>82</v>
      </c>
      <c r="N16670" s="34">
        <v>51</v>
      </c>
      <c r="O16670" s="34">
        <v>67</v>
      </c>
      <c r="P16670" s="34">
        <v>55</v>
      </c>
      <c r="Q16670" s="34">
        <v>112</v>
      </c>
      <c r="R16670" s="34">
        <v>58</v>
      </c>
      <c r="S16670" s="34">
        <v>104</v>
      </c>
      <c r="T16670" s="34">
        <v>41</v>
      </c>
      <c r="U16670" s="34">
        <v>96</v>
      </c>
      <c r="V16670" s="34">
        <v>96</v>
      </c>
      <c r="W16670" s="34">
        <v>77</v>
      </c>
      <c r="X16670" s="34">
        <v>71</v>
      </c>
      <c r="Y16670" s="34">
        <v>72</v>
      </c>
      <c r="Z16670" s="34">
        <v>68</v>
      </c>
      <c r="AA16670" s="34">
        <v>121</v>
      </c>
      <c r="AB16670" s="34">
        <v>59</v>
      </c>
      <c r="AC16670" s="34">
        <v>137</v>
      </c>
    </row>
    <row r="16671" spans="1:29" x14ac:dyDescent="0.2">
      <c r="A16671" s="34" t="s">
        <v>77164</v>
      </c>
      <c r="B16671" s="34">
        <v>39</v>
      </c>
      <c r="C16671" s="34">
        <v>81</v>
      </c>
      <c r="D16671" s="34">
        <v>69</v>
      </c>
      <c r="E16671" s="34">
        <v>104</v>
      </c>
      <c r="F16671" s="34">
        <v>53</v>
      </c>
      <c r="G16671" s="34">
        <v>104</v>
      </c>
      <c r="H16671" s="34">
        <v>37</v>
      </c>
      <c r="I16671" s="34">
        <v>70</v>
      </c>
      <c r="J16671" s="34">
        <v>38</v>
      </c>
      <c r="K16671" s="34">
        <v>88</v>
      </c>
      <c r="L16671" s="34">
        <v>23</v>
      </c>
      <c r="M16671" s="34">
        <v>70</v>
      </c>
      <c r="N16671" s="34">
        <v>40</v>
      </c>
      <c r="O16671" s="34">
        <v>56</v>
      </c>
      <c r="P16671" s="34">
        <v>33</v>
      </c>
      <c r="Q16671" s="34">
        <v>76</v>
      </c>
      <c r="R16671" s="34">
        <v>37</v>
      </c>
      <c r="S16671" s="34">
        <v>116</v>
      </c>
      <c r="T16671" s="34">
        <v>18</v>
      </c>
      <c r="U16671" s="34">
        <v>57</v>
      </c>
      <c r="V16671" s="34">
        <v>54</v>
      </c>
      <c r="W16671" s="34">
        <v>37</v>
      </c>
      <c r="X16671" s="34">
        <v>62</v>
      </c>
      <c r="Y16671" s="34">
        <v>26</v>
      </c>
      <c r="Z16671" s="34">
        <v>68</v>
      </c>
      <c r="AA16671" s="34">
        <v>106</v>
      </c>
      <c r="AB16671" s="34">
        <v>25</v>
      </c>
      <c r="AC16671" s="34">
        <v>127</v>
      </c>
    </row>
    <row r="16672" spans="1:29" x14ac:dyDescent="0.2">
      <c r="A16672" s="34" t="s">
        <v>77165</v>
      </c>
      <c r="B16672" s="34">
        <v>40</v>
      </c>
      <c r="C16672" s="34">
        <v>81</v>
      </c>
      <c r="D16672" s="34">
        <v>51</v>
      </c>
      <c r="E16672" s="34">
        <v>76</v>
      </c>
      <c r="F16672" s="34">
        <v>54</v>
      </c>
      <c r="G16672" s="34">
        <v>97</v>
      </c>
      <c r="H16672" s="34">
        <v>55</v>
      </c>
      <c r="I16672" s="34">
        <v>73</v>
      </c>
      <c r="J16672" s="34">
        <v>35</v>
      </c>
      <c r="K16672" s="34">
        <v>103</v>
      </c>
      <c r="L16672" s="34">
        <v>36</v>
      </c>
      <c r="M16672" s="34">
        <v>67</v>
      </c>
      <c r="N16672" s="34">
        <v>47</v>
      </c>
      <c r="O16672" s="34">
        <v>65</v>
      </c>
      <c r="P16672" s="34">
        <v>27</v>
      </c>
      <c r="Q16672" s="34">
        <v>70</v>
      </c>
      <c r="R16672" s="34">
        <v>57</v>
      </c>
      <c r="S16672" s="34">
        <v>60</v>
      </c>
      <c r="T16672" s="34">
        <v>40</v>
      </c>
      <c r="U16672" s="34">
        <v>55</v>
      </c>
      <c r="V16672" s="34">
        <v>53</v>
      </c>
      <c r="W16672" s="34">
        <v>68</v>
      </c>
      <c r="X16672" s="34">
        <v>83</v>
      </c>
      <c r="Y16672" s="34">
        <v>35</v>
      </c>
      <c r="Z16672" s="34">
        <v>67</v>
      </c>
      <c r="AA16672" s="34">
        <v>63</v>
      </c>
      <c r="AB16672" s="34">
        <v>68</v>
      </c>
      <c r="AC16672" s="34">
        <v>104</v>
      </c>
    </row>
    <row r="16673" spans="1:29" x14ac:dyDescent="0.2">
      <c r="A16673" s="34" t="s">
        <v>77166</v>
      </c>
      <c r="B16673" s="34">
        <v>15</v>
      </c>
      <c r="C16673" s="34">
        <v>33</v>
      </c>
      <c r="D16673" s="34">
        <v>37</v>
      </c>
      <c r="E16673" s="34">
        <v>33</v>
      </c>
      <c r="F16673" s="34">
        <v>15</v>
      </c>
      <c r="G16673" s="34">
        <v>33</v>
      </c>
      <c r="H16673" s="34">
        <v>13</v>
      </c>
      <c r="I16673" s="34">
        <v>13</v>
      </c>
      <c r="J16673" s="34">
        <v>2</v>
      </c>
      <c r="K16673" s="34">
        <v>27</v>
      </c>
      <c r="L16673" s="34">
        <v>6</v>
      </c>
      <c r="M16673" s="34">
        <v>19</v>
      </c>
      <c r="N16673" s="34">
        <v>11</v>
      </c>
      <c r="O16673" s="34">
        <v>8</v>
      </c>
      <c r="P16673" s="34">
        <v>11</v>
      </c>
      <c r="Q16673" s="34">
        <v>17</v>
      </c>
      <c r="R16673" s="34">
        <v>10</v>
      </c>
      <c r="S16673" s="34">
        <v>38</v>
      </c>
      <c r="T16673" s="34">
        <v>7</v>
      </c>
      <c r="U16673" s="34">
        <v>6</v>
      </c>
      <c r="V16673" s="34">
        <v>11</v>
      </c>
      <c r="W16673" s="34">
        <v>15</v>
      </c>
      <c r="X16673" s="34">
        <v>14</v>
      </c>
      <c r="Y16673" s="34">
        <v>3</v>
      </c>
      <c r="Z16673" s="34">
        <v>25</v>
      </c>
      <c r="AA16673" s="34">
        <v>15</v>
      </c>
      <c r="AB16673" s="34">
        <v>3</v>
      </c>
      <c r="AC16673" s="34">
        <v>36</v>
      </c>
    </row>
    <row r="16674" spans="1:29" x14ac:dyDescent="0.2">
      <c r="A16674" s="34" t="s">
        <v>77167</v>
      </c>
      <c r="B16674" s="34">
        <v>116</v>
      </c>
      <c r="C16674" s="34">
        <v>153</v>
      </c>
      <c r="D16674" s="34">
        <v>216</v>
      </c>
      <c r="E16674" s="34">
        <v>192</v>
      </c>
      <c r="F16674" s="34">
        <v>147</v>
      </c>
      <c r="G16674" s="34">
        <v>222</v>
      </c>
      <c r="H16674" s="34">
        <v>133</v>
      </c>
      <c r="I16674" s="34">
        <v>152</v>
      </c>
      <c r="J16674" s="34">
        <v>100</v>
      </c>
      <c r="K16674" s="34">
        <v>184</v>
      </c>
      <c r="L16674" s="34">
        <v>52</v>
      </c>
      <c r="M16674" s="34">
        <v>166</v>
      </c>
      <c r="N16674" s="34">
        <v>116</v>
      </c>
      <c r="O16674" s="34">
        <v>117</v>
      </c>
      <c r="P16674" s="34">
        <v>93</v>
      </c>
      <c r="Q16674" s="34">
        <v>204</v>
      </c>
      <c r="R16674" s="34">
        <v>125</v>
      </c>
      <c r="S16674" s="34">
        <v>242</v>
      </c>
      <c r="T16674" s="34">
        <v>60</v>
      </c>
      <c r="U16674" s="34">
        <v>111</v>
      </c>
      <c r="V16674" s="34">
        <v>147</v>
      </c>
      <c r="W16674" s="34">
        <v>149</v>
      </c>
      <c r="X16674" s="34">
        <v>178</v>
      </c>
      <c r="Y16674" s="34">
        <v>125</v>
      </c>
      <c r="Z16674" s="34">
        <v>168</v>
      </c>
      <c r="AA16674" s="34">
        <v>220</v>
      </c>
      <c r="AB16674" s="34">
        <v>78</v>
      </c>
      <c r="AC16674" s="34">
        <v>249</v>
      </c>
    </row>
    <row r="16675" spans="1:29" x14ac:dyDescent="0.2">
      <c r="A16675" s="34" t="s">
        <v>77168</v>
      </c>
      <c r="B16675" s="34">
        <v>28</v>
      </c>
      <c r="C16675" s="34">
        <v>36</v>
      </c>
      <c r="D16675" s="34">
        <v>58</v>
      </c>
      <c r="E16675" s="34">
        <v>44</v>
      </c>
      <c r="F16675" s="34">
        <v>29</v>
      </c>
      <c r="G16675" s="34">
        <v>39</v>
      </c>
      <c r="H16675" s="34">
        <v>39</v>
      </c>
      <c r="I16675" s="34">
        <v>39</v>
      </c>
      <c r="J16675" s="34">
        <v>19</v>
      </c>
      <c r="K16675" s="34">
        <v>52</v>
      </c>
      <c r="L16675" s="34">
        <v>22</v>
      </c>
      <c r="M16675" s="34">
        <v>28</v>
      </c>
      <c r="N16675" s="34">
        <v>47</v>
      </c>
      <c r="O16675" s="34">
        <v>32</v>
      </c>
      <c r="P16675" s="34">
        <v>29</v>
      </c>
      <c r="Q16675" s="34">
        <v>40</v>
      </c>
      <c r="R16675" s="34">
        <v>33</v>
      </c>
      <c r="S16675" s="34">
        <v>36</v>
      </c>
      <c r="T16675" s="34">
        <v>16</v>
      </c>
      <c r="U16675" s="34">
        <v>31</v>
      </c>
      <c r="V16675" s="34">
        <v>30</v>
      </c>
      <c r="W16675" s="34">
        <v>30</v>
      </c>
      <c r="X16675" s="34">
        <v>53</v>
      </c>
      <c r="Y16675" s="34">
        <v>31</v>
      </c>
      <c r="Z16675" s="34">
        <v>39</v>
      </c>
      <c r="AA16675" s="34">
        <v>64</v>
      </c>
      <c r="AB16675" s="34">
        <v>18</v>
      </c>
      <c r="AC16675" s="34">
        <v>43</v>
      </c>
    </row>
    <row r="16676" spans="1:29" x14ac:dyDescent="0.2">
      <c r="A16676" s="34" t="s">
        <v>77169</v>
      </c>
      <c r="B16676" s="34">
        <v>13</v>
      </c>
      <c r="C16676" s="34">
        <v>43</v>
      </c>
      <c r="D16676" s="34">
        <v>24</v>
      </c>
      <c r="E16676" s="34">
        <v>58</v>
      </c>
      <c r="F16676" s="34">
        <v>22</v>
      </c>
      <c r="G16676" s="34">
        <v>38</v>
      </c>
      <c r="H16676" s="34">
        <v>34</v>
      </c>
      <c r="I16676" s="34">
        <v>48</v>
      </c>
      <c r="J16676" s="34">
        <v>15</v>
      </c>
      <c r="K16676" s="34">
        <v>43</v>
      </c>
      <c r="L16676" s="34">
        <v>3</v>
      </c>
      <c r="M16676" s="34">
        <v>28</v>
      </c>
      <c r="N16676" s="34">
        <v>9</v>
      </c>
      <c r="O16676" s="34">
        <v>37</v>
      </c>
      <c r="P16676" s="34">
        <v>19</v>
      </c>
      <c r="Q16676" s="34">
        <v>25</v>
      </c>
      <c r="R16676" s="34">
        <v>13</v>
      </c>
      <c r="S16676" s="34">
        <v>64</v>
      </c>
      <c r="T16676" s="34">
        <v>9</v>
      </c>
      <c r="U16676" s="34">
        <v>29</v>
      </c>
      <c r="V16676" s="34">
        <v>21</v>
      </c>
      <c r="W16676" s="34">
        <v>23</v>
      </c>
      <c r="X16676" s="34">
        <v>16</v>
      </c>
      <c r="Y16676" s="34">
        <v>15</v>
      </c>
      <c r="Z16676" s="34">
        <v>29</v>
      </c>
      <c r="AA16676" s="34">
        <v>46</v>
      </c>
      <c r="AB16676" s="34">
        <v>8</v>
      </c>
      <c r="AC16676" s="34">
        <v>41</v>
      </c>
    </row>
    <row r="16677" spans="1:29" x14ac:dyDescent="0.2">
      <c r="A16677" s="34" t="s">
        <v>77170</v>
      </c>
      <c r="B16677" s="34">
        <v>9</v>
      </c>
      <c r="C16677" s="34">
        <v>13</v>
      </c>
      <c r="D16677" s="34">
        <v>3</v>
      </c>
      <c r="E16677" s="34">
        <v>13</v>
      </c>
      <c r="F16677" s="34">
        <v>11</v>
      </c>
      <c r="G16677" s="34">
        <v>22</v>
      </c>
      <c r="H16677" s="34">
        <v>10</v>
      </c>
      <c r="I16677" s="34">
        <v>13</v>
      </c>
      <c r="J16677" s="34">
        <v>4</v>
      </c>
      <c r="K16677" s="34">
        <v>15</v>
      </c>
      <c r="L16677" s="34">
        <v>3</v>
      </c>
      <c r="M16677" s="34">
        <v>9</v>
      </c>
      <c r="N16677" s="34">
        <v>4</v>
      </c>
      <c r="O16677" s="34">
        <v>4</v>
      </c>
      <c r="P16677" s="34">
        <v>1</v>
      </c>
      <c r="Q16677" s="34">
        <v>21</v>
      </c>
      <c r="R16677" s="34">
        <v>3</v>
      </c>
      <c r="S16677" s="34">
        <v>17</v>
      </c>
      <c r="T16677" s="34">
        <v>5</v>
      </c>
      <c r="U16677" s="34">
        <v>7</v>
      </c>
      <c r="V16677" s="34">
        <v>10</v>
      </c>
      <c r="W16677" s="34">
        <v>8</v>
      </c>
      <c r="X16677" s="34">
        <v>3</v>
      </c>
      <c r="Y16677" s="34">
        <v>9</v>
      </c>
      <c r="Z16677" s="34">
        <v>10</v>
      </c>
      <c r="AA16677" s="34">
        <v>13</v>
      </c>
      <c r="AB16677" s="34">
        <v>6</v>
      </c>
      <c r="AC16677" s="34">
        <v>14</v>
      </c>
    </row>
    <row r="16678" spans="1:29" x14ac:dyDescent="0.2">
      <c r="A16678" s="34" t="s">
        <v>77171</v>
      </c>
      <c r="B16678" s="34">
        <v>46</v>
      </c>
      <c r="C16678" s="34">
        <v>73</v>
      </c>
      <c r="D16678" s="34">
        <v>89</v>
      </c>
      <c r="E16678" s="34">
        <v>72</v>
      </c>
      <c r="F16678" s="34">
        <v>64</v>
      </c>
      <c r="G16678" s="34">
        <v>81</v>
      </c>
      <c r="H16678" s="34">
        <v>65</v>
      </c>
      <c r="I16678" s="34">
        <v>77</v>
      </c>
      <c r="J16678" s="34">
        <v>37</v>
      </c>
      <c r="K16678" s="34">
        <v>89</v>
      </c>
      <c r="L16678" s="34">
        <v>31</v>
      </c>
      <c r="M16678" s="34">
        <v>84</v>
      </c>
      <c r="N16678" s="34">
        <v>61</v>
      </c>
      <c r="O16678" s="34">
        <v>82</v>
      </c>
      <c r="P16678" s="34">
        <v>60</v>
      </c>
      <c r="Q16678" s="34">
        <v>103</v>
      </c>
      <c r="R16678" s="34">
        <v>56</v>
      </c>
      <c r="S16678" s="34">
        <v>98</v>
      </c>
      <c r="T16678" s="34">
        <v>34</v>
      </c>
      <c r="U16678" s="34">
        <v>44</v>
      </c>
      <c r="V16678" s="34">
        <v>69</v>
      </c>
      <c r="W16678" s="34">
        <v>71</v>
      </c>
      <c r="X16678" s="34">
        <v>75</v>
      </c>
      <c r="Y16678" s="34">
        <v>52</v>
      </c>
      <c r="Z16678" s="34">
        <v>87</v>
      </c>
      <c r="AA16678" s="34">
        <v>110</v>
      </c>
      <c r="AB16678" s="34">
        <v>50</v>
      </c>
      <c r="AC16678" s="34">
        <v>123</v>
      </c>
    </row>
    <row r="16679" spans="1:29" x14ac:dyDescent="0.2">
      <c r="A16679" s="34" t="s">
        <v>77172</v>
      </c>
      <c r="B16679" s="34">
        <v>20</v>
      </c>
      <c r="C16679" s="34">
        <v>38</v>
      </c>
      <c r="D16679" s="34">
        <v>49</v>
      </c>
      <c r="E16679" s="34">
        <v>31</v>
      </c>
      <c r="F16679" s="34">
        <v>31</v>
      </c>
      <c r="G16679" s="34">
        <v>26</v>
      </c>
      <c r="H16679" s="34">
        <v>16</v>
      </c>
      <c r="I16679" s="34">
        <v>28</v>
      </c>
      <c r="J16679" s="34">
        <v>13</v>
      </c>
      <c r="K16679" s="34">
        <v>33</v>
      </c>
      <c r="L16679" s="34">
        <v>7</v>
      </c>
      <c r="M16679" s="34">
        <v>11</v>
      </c>
      <c r="N16679" s="34">
        <v>14</v>
      </c>
      <c r="O16679" s="34">
        <v>21</v>
      </c>
      <c r="P16679" s="34">
        <v>20</v>
      </c>
      <c r="Q16679" s="34">
        <v>20</v>
      </c>
      <c r="R16679" s="34">
        <v>18</v>
      </c>
      <c r="S16679" s="34">
        <v>47</v>
      </c>
      <c r="T16679" s="34">
        <v>6</v>
      </c>
      <c r="U16679" s="34">
        <v>14</v>
      </c>
      <c r="V16679" s="34">
        <v>31</v>
      </c>
      <c r="W16679" s="34">
        <v>14</v>
      </c>
      <c r="X16679" s="34">
        <v>45</v>
      </c>
      <c r="Y16679" s="34">
        <v>14</v>
      </c>
      <c r="Z16679" s="34">
        <v>31</v>
      </c>
      <c r="AA16679" s="34">
        <v>31</v>
      </c>
      <c r="AB16679" s="34">
        <v>7</v>
      </c>
      <c r="AC16679" s="34">
        <v>53</v>
      </c>
    </row>
    <row r="16680" spans="1:29" x14ac:dyDescent="0.2">
      <c r="A16680" s="34" t="s">
        <v>77173</v>
      </c>
      <c r="B16680" s="34">
        <v>79</v>
      </c>
      <c r="C16680" s="34">
        <v>116</v>
      </c>
      <c r="D16680" s="34">
        <v>142</v>
      </c>
      <c r="E16680" s="34">
        <v>91</v>
      </c>
      <c r="F16680" s="34">
        <v>121</v>
      </c>
      <c r="G16680" s="34">
        <v>113</v>
      </c>
      <c r="H16680" s="34">
        <v>122</v>
      </c>
      <c r="I16680" s="34">
        <v>96</v>
      </c>
      <c r="J16680" s="34">
        <v>123</v>
      </c>
      <c r="K16680" s="34">
        <v>121</v>
      </c>
      <c r="L16680" s="34">
        <v>73</v>
      </c>
      <c r="M16680" s="34">
        <v>130</v>
      </c>
      <c r="N16680" s="34">
        <v>101</v>
      </c>
      <c r="O16680" s="34">
        <v>98</v>
      </c>
      <c r="P16680" s="34">
        <v>106</v>
      </c>
      <c r="Q16680" s="34">
        <v>149</v>
      </c>
      <c r="R16680" s="34">
        <v>131</v>
      </c>
      <c r="S16680" s="34">
        <v>149</v>
      </c>
      <c r="T16680" s="34">
        <v>100</v>
      </c>
      <c r="U16680" s="34">
        <v>92</v>
      </c>
      <c r="V16680" s="34">
        <v>154</v>
      </c>
      <c r="W16680" s="34">
        <v>124</v>
      </c>
      <c r="X16680" s="34">
        <v>143</v>
      </c>
      <c r="Y16680" s="34">
        <v>100</v>
      </c>
      <c r="Z16680" s="34">
        <v>124</v>
      </c>
      <c r="AA16680" s="34">
        <v>132</v>
      </c>
      <c r="AB16680" s="34">
        <v>145</v>
      </c>
      <c r="AC16680" s="34">
        <v>176</v>
      </c>
    </row>
    <row r="16681" spans="1:29" x14ac:dyDescent="0.2">
      <c r="A16681" s="34" t="s">
        <v>77174</v>
      </c>
      <c r="B16681" s="34">
        <v>36</v>
      </c>
      <c r="C16681" s="34">
        <v>67</v>
      </c>
      <c r="D16681" s="34">
        <v>81</v>
      </c>
      <c r="E16681" s="34">
        <v>53</v>
      </c>
      <c r="F16681" s="34">
        <v>83</v>
      </c>
      <c r="G16681" s="34">
        <v>71</v>
      </c>
      <c r="H16681" s="34">
        <v>42</v>
      </c>
      <c r="I16681" s="34">
        <v>45</v>
      </c>
      <c r="J16681" s="34">
        <v>28</v>
      </c>
      <c r="K16681" s="34">
        <v>57</v>
      </c>
      <c r="L16681" s="34">
        <v>29</v>
      </c>
      <c r="M16681" s="34">
        <v>55</v>
      </c>
      <c r="N16681" s="34">
        <v>50</v>
      </c>
      <c r="O16681" s="34">
        <v>64</v>
      </c>
      <c r="P16681" s="34">
        <v>27</v>
      </c>
      <c r="Q16681" s="34">
        <v>80</v>
      </c>
      <c r="R16681" s="34">
        <v>45</v>
      </c>
      <c r="S16681" s="34">
        <v>67</v>
      </c>
      <c r="T16681" s="34">
        <v>48</v>
      </c>
      <c r="U16681" s="34">
        <v>54</v>
      </c>
      <c r="V16681" s="34">
        <v>71</v>
      </c>
      <c r="W16681" s="34">
        <v>82</v>
      </c>
      <c r="X16681" s="34">
        <v>68</v>
      </c>
      <c r="Y16681" s="34">
        <v>39</v>
      </c>
      <c r="Z16681" s="34">
        <v>59</v>
      </c>
      <c r="AA16681" s="34">
        <v>136</v>
      </c>
      <c r="AB16681" s="34">
        <v>46</v>
      </c>
      <c r="AC16681" s="34">
        <v>75</v>
      </c>
    </row>
    <row r="16682" spans="1:29" x14ac:dyDescent="0.2">
      <c r="A16682" s="34" t="s">
        <v>77175</v>
      </c>
      <c r="B16682" s="34">
        <v>86</v>
      </c>
      <c r="C16682" s="34">
        <v>132</v>
      </c>
      <c r="D16682" s="34">
        <v>169</v>
      </c>
      <c r="E16682" s="34">
        <v>138</v>
      </c>
      <c r="F16682" s="34">
        <v>153</v>
      </c>
      <c r="G16682" s="34">
        <v>173</v>
      </c>
      <c r="H16682" s="34">
        <v>121</v>
      </c>
      <c r="I16682" s="34">
        <v>118</v>
      </c>
      <c r="J16682" s="34">
        <v>112</v>
      </c>
      <c r="K16682" s="34">
        <v>120</v>
      </c>
      <c r="L16682" s="34">
        <v>59</v>
      </c>
      <c r="M16682" s="34">
        <v>104</v>
      </c>
      <c r="N16682" s="34">
        <v>93</v>
      </c>
      <c r="O16682" s="34">
        <v>129</v>
      </c>
      <c r="P16682" s="34">
        <v>104</v>
      </c>
      <c r="Q16682" s="34">
        <v>153</v>
      </c>
      <c r="R16682" s="34">
        <v>140</v>
      </c>
      <c r="S16682" s="34">
        <v>187</v>
      </c>
      <c r="T16682" s="34">
        <v>92</v>
      </c>
      <c r="U16682" s="34">
        <v>127</v>
      </c>
      <c r="V16682" s="34">
        <v>161</v>
      </c>
      <c r="W16682" s="34">
        <v>138</v>
      </c>
      <c r="X16682" s="34">
        <v>177</v>
      </c>
      <c r="Y16682" s="34">
        <v>111</v>
      </c>
      <c r="Z16682" s="34">
        <v>143</v>
      </c>
      <c r="AA16682" s="34">
        <v>174</v>
      </c>
      <c r="AB16682" s="34">
        <v>137</v>
      </c>
      <c r="AC16682" s="34">
        <v>198</v>
      </c>
    </row>
    <row r="16683" spans="1:29" x14ac:dyDescent="0.2">
      <c r="A16683" s="34" t="s">
        <v>77176</v>
      </c>
      <c r="B16683" s="34">
        <v>154</v>
      </c>
      <c r="C16683" s="34">
        <v>125</v>
      </c>
      <c r="D16683" s="34">
        <v>96</v>
      </c>
      <c r="E16683" s="34">
        <v>96</v>
      </c>
      <c r="F16683" s="34">
        <v>111</v>
      </c>
      <c r="G16683" s="34">
        <v>102</v>
      </c>
      <c r="H16683" s="34">
        <v>108</v>
      </c>
      <c r="I16683" s="34">
        <v>106</v>
      </c>
      <c r="J16683" s="34">
        <v>158</v>
      </c>
      <c r="K16683" s="34">
        <v>138</v>
      </c>
      <c r="L16683" s="34">
        <v>149</v>
      </c>
      <c r="M16683" s="34">
        <v>100</v>
      </c>
      <c r="N16683" s="34">
        <v>96</v>
      </c>
      <c r="O16683" s="34">
        <v>122</v>
      </c>
      <c r="P16683" s="34">
        <v>127</v>
      </c>
      <c r="Q16683" s="34">
        <v>185</v>
      </c>
      <c r="R16683" s="34">
        <v>164</v>
      </c>
      <c r="S16683" s="34">
        <v>146</v>
      </c>
      <c r="T16683" s="34">
        <v>157</v>
      </c>
      <c r="U16683" s="34">
        <v>147</v>
      </c>
      <c r="V16683" s="34">
        <v>178</v>
      </c>
      <c r="W16683" s="34">
        <v>230</v>
      </c>
      <c r="X16683" s="34">
        <v>149</v>
      </c>
      <c r="Y16683" s="34">
        <v>172</v>
      </c>
      <c r="Z16683" s="34">
        <v>127</v>
      </c>
      <c r="AA16683" s="34">
        <v>180</v>
      </c>
      <c r="AB16683" s="34">
        <v>136</v>
      </c>
      <c r="AC16683" s="34">
        <v>271</v>
      </c>
    </row>
    <row r="16684" spans="1:29" x14ac:dyDescent="0.2">
      <c r="A16684" s="34" t="s">
        <v>77177</v>
      </c>
      <c r="B16684" s="34">
        <v>3</v>
      </c>
      <c r="C16684" s="34">
        <v>0</v>
      </c>
      <c r="D16684" s="34">
        <v>0</v>
      </c>
      <c r="E16684" s="34">
        <v>0</v>
      </c>
      <c r="F16684" s="34">
        <v>0</v>
      </c>
      <c r="G16684" s="34">
        <v>0</v>
      </c>
      <c r="H16684" s="34">
        <v>0</v>
      </c>
      <c r="I16684" s="34">
        <v>0</v>
      </c>
      <c r="J16684" s="34">
        <v>0</v>
      </c>
      <c r="K16684" s="34">
        <v>0</v>
      </c>
      <c r="L16684" s="34">
        <v>0</v>
      </c>
      <c r="M16684" s="34">
        <v>0</v>
      </c>
      <c r="N16684" s="34">
        <v>0</v>
      </c>
      <c r="O16684" s="34">
        <v>0</v>
      </c>
      <c r="P16684" s="34">
        <v>0</v>
      </c>
      <c r="Q16684" s="34">
        <v>0</v>
      </c>
      <c r="R16684" s="34">
        <v>0</v>
      </c>
      <c r="S16684" s="34">
        <v>0</v>
      </c>
      <c r="T16684" s="34">
        <v>1</v>
      </c>
      <c r="U16684" s="34">
        <v>0</v>
      </c>
      <c r="V16684" s="34">
        <v>0</v>
      </c>
      <c r="W16684" s="34">
        <v>0</v>
      </c>
      <c r="X16684" s="34">
        <v>0</v>
      </c>
      <c r="Y16684" s="34">
        <v>0</v>
      </c>
      <c r="Z16684" s="34">
        <v>0</v>
      </c>
      <c r="AA16684" s="34">
        <v>0</v>
      </c>
      <c r="AB16684" s="34">
        <v>0</v>
      </c>
      <c r="AC16684" s="34">
        <v>0</v>
      </c>
    </row>
    <row r="16685" spans="1:29" x14ac:dyDescent="0.2">
      <c r="A16685" s="34" t="s">
        <v>77178</v>
      </c>
      <c r="B16685" s="34">
        <v>95</v>
      </c>
      <c r="C16685" s="34">
        <v>82</v>
      </c>
      <c r="D16685" s="34">
        <v>111</v>
      </c>
      <c r="E16685" s="34">
        <v>101</v>
      </c>
      <c r="F16685" s="34">
        <v>115</v>
      </c>
      <c r="G16685" s="34">
        <v>55</v>
      </c>
      <c r="H16685" s="34">
        <v>102</v>
      </c>
      <c r="I16685" s="34">
        <v>83</v>
      </c>
      <c r="J16685" s="34">
        <v>90</v>
      </c>
      <c r="K16685" s="34">
        <v>98</v>
      </c>
      <c r="L16685" s="34">
        <v>70</v>
      </c>
      <c r="M16685" s="34">
        <v>84</v>
      </c>
      <c r="N16685" s="34">
        <v>85</v>
      </c>
      <c r="O16685" s="34">
        <v>68</v>
      </c>
      <c r="P16685" s="34">
        <v>121</v>
      </c>
      <c r="Q16685" s="34">
        <v>141</v>
      </c>
      <c r="R16685" s="34">
        <v>82</v>
      </c>
      <c r="S16685" s="34">
        <v>95</v>
      </c>
      <c r="T16685" s="34">
        <v>118</v>
      </c>
      <c r="U16685" s="34">
        <v>73</v>
      </c>
      <c r="V16685" s="34">
        <v>116</v>
      </c>
      <c r="W16685" s="34">
        <v>121</v>
      </c>
      <c r="X16685" s="34">
        <v>98</v>
      </c>
      <c r="Y16685" s="34">
        <v>82</v>
      </c>
      <c r="Z16685" s="34">
        <v>123</v>
      </c>
      <c r="AA16685" s="34">
        <v>90</v>
      </c>
      <c r="AB16685" s="34">
        <v>115</v>
      </c>
      <c r="AC16685" s="34">
        <v>139</v>
      </c>
    </row>
    <row r="16686" spans="1:29" x14ac:dyDescent="0.2">
      <c r="A16686" s="34" t="s">
        <v>77179</v>
      </c>
      <c r="B16686" s="34">
        <v>108</v>
      </c>
      <c r="C16686" s="34">
        <v>181</v>
      </c>
      <c r="D16686" s="34">
        <v>252</v>
      </c>
      <c r="E16686" s="34">
        <v>162</v>
      </c>
      <c r="F16686" s="34">
        <v>244</v>
      </c>
      <c r="G16686" s="34">
        <v>141</v>
      </c>
      <c r="H16686" s="34">
        <v>222</v>
      </c>
      <c r="I16686" s="34">
        <v>159</v>
      </c>
      <c r="J16686" s="34">
        <v>167</v>
      </c>
      <c r="K16686" s="34">
        <v>144</v>
      </c>
      <c r="L16686" s="34">
        <v>187</v>
      </c>
      <c r="M16686" s="34">
        <v>143</v>
      </c>
      <c r="N16686" s="34">
        <v>200</v>
      </c>
      <c r="O16686" s="34">
        <v>124</v>
      </c>
      <c r="P16686" s="34">
        <v>181</v>
      </c>
      <c r="Q16686" s="34">
        <v>213</v>
      </c>
      <c r="R16686" s="34">
        <v>285</v>
      </c>
      <c r="S16686" s="34">
        <v>210</v>
      </c>
      <c r="T16686" s="34">
        <v>240</v>
      </c>
      <c r="U16686" s="34">
        <v>188</v>
      </c>
      <c r="V16686" s="34">
        <v>260</v>
      </c>
      <c r="W16686" s="34">
        <v>227</v>
      </c>
      <c r="X16686" s="34">
        <v>280</v>
      </c>
      <c r="Y16686" s="34">
        <v>201</v>
      </c>
      <c r="Z16686" s="34">
        <v>261</v>
      </c>
      <c r="AA16686" s="34">
        <v>269</v>
      </c>
      <c r="AB16686" s="34">
        <v>267</v>
      </c>
      <c r="AC16686" s="34">
        <v>243</v>
      </c>
    </row>
    <row r="16687" spans="1:29" x14ac:dyDescent="0.2">
      <c r="A16687" s="34" t="s">
        <v>77180</v>
      </c>
      <c r="B16687" s="34">
        <v>45</v>
      </c>
      <c r="C16687" s="34">
        <v>49</v>
      </c>
      <c r="D16687" s="34">
        <v>75</v>
      </c>
      <c r="E16687" s="34">
        <v>76</v>
      </c>
      <c r="F16687" s="34">
        <v>72</v>
      </c>
      <c r="G16687" s="34">
        <v>79</v>
      </c>
      <c r="H16687" s="34">
        <v>62</v>
      </c>
      <c r="I16687" s="34">
        <v>49</v>
      </c>
      <c r="J16687" s="34">
        <v>53</v>
      </c>
      <c r="K16687" s="34">
        <v>77</v>
      </c>
      <c r="L16687" s="34">
        <v>40</v>
      </c>
      <c r="M16687" s="34">
        <v>61</v>
      </c>
      <c r="N16687" s="34">
        <v>44</v>
      </c>
      <c r="O16687" s="34">
        <v>61</v>
      </c>
      <c r="P16687" s="34">
        <v>87</v>
      </c>
      <c r="Q16687" s="34">
        <v>119</v>
      </c>
      <c r="R16687" s="34">
        <v>80</v>
      </c>
      <c r="S16687" s="34">
        <v>103</v>
      </c>
      <c r="T16687" s="34">
        <v>57</v>
      </c>
      <c r="U16687" s="34">
        <v>77</v>
      </c>
      <c r="V16687" s="34">
        <v>55</v>
      </c>
      <c r="W16687" s="34">
        <v>90</v>
      </c>
      <c r="X16687" s="34">
        <v>76</v>
      </c>
      <c r="Y16687" s="34">
        <v>65</v>
      </c>
      <c r="Z16687" s="34">
        <v>100</v>
      </c>
      <c r="AA16687" s="34">
        <v>88</v>
      </c>
      <c r="AB16687" s="34">
        <v>68</v>
      </c>
      <c r="AC16687" s="34">
        <v>78</v>
      </c>
    </row>
    <row r="16688" spans="1:29" x14ac:dyDescent="0.2">
      <c r="A16688" s="34" t="s">
        <v>77181</v>
      </c>
      <c r="B16688" s="34">
        <v>92</v>
      </c>
      <c r="C16688" s="34">
        <v>94</v>
      </c>
      <c r="D16688" s="34">
        <v>138</v>
      </c>
      <c r="E16688" s="34">
        <v>107</v>
      </c>
      <c r="F16688" s="34">
        <v>130</v>
      </c>
      <c r="G16688" s="34">
        <v>159</v>
      </c>
      <c r="H16688" s="34">
        <v>130</v>
      </c>
      <c r="I16688" s="34">
        <v>91</v>
      </c>
      <c r="J16688" s="34">
        <v>115</v>
      </c>
      <c r="K16688" s="34">
        <v>127</v>
      </c>
      <c r="L16688" s="34">
        <v>67</v>
      </c>
      <c r="M16688" s="34">
        <v>97</v>
      </c>
      <c r="N16688" s="34">
        <v>76</v>
      </c>
      <c r="O16688" s="34">
        <v>93</v>
      </c>
      <c r="P16688" s="34">
        <v>76</v>
      </c>
      <c r="Q16688" s="34">
        <v>92</v>
      </c>
      <c r="R16688" s="34">
        <v>127</v>
      </c>
      <c r="S16688" s="34">
        <v>142</v>
      </c>
      <c r="T16688" s="34">
        <v>101</v>
      </c>
      <c r="U16688" s="34">
        <v>81</v>
      </c>
      <c r="V16688" s="34">
        <v>119</v>
      </c>
      <c r="W16688" s="34">
        <v>107</v>
      </c>
      <c r="X16688" s="34">
        <v>153</v>
      </c>
      <c r="Y16688" s="34">
        <v>118</v>
      </c>
      <c r="Z16688" s="34">
        <v>108</v>
      </c>
      <c r="AA16688" s="34">
        <v>150</v>
      </c>
      <c r="AB16688" s="34">
        <v>148</v>
      </c>
      <c r="AC16688" s="34">
        <v>220</v>
      </c>
    </row>
    <row r="16689" spans="1:29" x14ac:dyDescent="0.2">
      <c r="A16689" s="34" t="s">
        <v>77182</v>
      </c>
      <c r="B16689" s="34">
        <v>50</v>
      </c>
      <c r="C16689" s="34">
        <v>85</v>
      </c>
      <c r="D16689" s="34">
        <v>88</v>
      </c>
      <c r="E16689" s="34">
        <v>77</v>
      </c>
      <c r="F16689" s="34">
        <v>51</v>
      </c>
      <c r="G16689" s="34">
        <v>49</v>
      </c>
      <c r="H16689" s="34">
        <v>53</v>
      </c>
      <c r="I16689" s="34">
        <v>39</v>
      </c>
      <c r="J16689" s="34">
        <v>46</v>
      </c>
      <c r="K16689" s="34">
        <v>65</v>
      </c>
      <c r="L16689" s="34">
        <v>30</v>
      </c>
      <c r="M16689" s="34">
        <v>43</v>
      </c>
      <c r="N16689" s="34">
        <v>46</v>
      </c>
      <c r="O16689" s="34">
        <v>64</v>
      </c>
      <c r="P16689" s="34">
        <v>41</v>
      </c>
      <c r="Q16689" s="34">
        <v>52</v>
      </c>
      <c r="R16689" s="34">
        <v>66</v>
      </c>
      <c r="S16689" s="34">
        <v>76</v>
      </c>
      <c r="T16689" s="34">
        <v>42</v>
      </c>
      <c r="U16689" s="34">
        <v>36</v>
      </c>
      <c r="V16689" s="34">
        <v>41</v>
      </c>
      <c r="W16689" s="34">
        <v>61</v>
      </c>
      <c r="X16689" s="34">
        <v>65</v>
      </c>
      <c r="Y16689" s="34">
        <v>37</v>
      </c>
      <c r="Z16689" s="34">
        <v>68</v>
      </c>
      <c r="AA16689" s="34">
        <v>49</v>
      </c>
      <c r="AB16689" s="34">
        <v>48</v>
      </c>
      <c r="AC16689" s="34">
        <v>80</v>
      </c>
    </row>
    <row r="16690" spans="1:29" x14ac:dyDescent="0.2">
      <c r="A16690" s="34" t="s">
        <v>77183</v>
      </c>
      <c r="B16690" s="34">
        <v>31</v>
      </c>
      <c r="C16690" s="34">
        <v>73</v>
      </c>
      <c r="D16690" s="34">
        <v>45</v>
      </c>
      <c r="E16690" s="34">
        <v>71</v>
      </c>
      <c r="F16690" s="34">
        <v>54</v>
      </c>
      <c r="G16690" s="34">
        <v>73</v>
      </c>
      <c r="H16690" s="34">
        <v>45</v>
      </c>
      <c r="I16690" s="34">
        <v>61</v>
      </c>
      <c r="J16690" s="34">
        <v>33</v>
      </c>
      <c r="K16690" s="34">
        <v>65</v>
      </c>
      <c r="L16690" s="34">
        <v>32</v>
      </c>
      <c r="M16690" s="34">
        <v>59</v>
      </c>
      <c r="N16690" s="34">
        <v>29</v>
      </c>
      <c r="O16690" s="34">
        <v>46</v>
      </c>
      <c r="P16690" s="34">
        <v>43</v>
      </c>
      <c r="Q16690" s="34">
        <v>54</v>
      </c>
      <c r="R16690" s="34">
        <v>45</v>
      </c>
      <c r="S16690" s="34">
        <v>74</v>
      </c>
      <c r="T16690" s="34">
        <v>35</v>
      </c>
      <c r="U16690" s="34">
        <v>38</v>
      </c>
      <c r="V16690" s="34">
        <v>59</v>
      </c>
      <c r="W16690" s="34">
        <v>44</v>
      </c>
      <c r="X16690" s="34">
        <v>67</v>
      </c>
      <c r="Y16690" s="34">
        <v>51</v>
      </c>
      <c r="Z16690" s="34">
        <v>68</v>
      </c>
      <c r="AA16690" s="34">
        <v>99</v>
      </c>
      <c r="AB16690" s="34">
        <v>55</v>
      </c>
      <c r="AC16690" s="34">
        <v>70</v>
      </c>
    </row>
    <row r="16691" spans="1:29" x14ac:dyDescent="0.2">
      <c r="A16691" s="34" t="s">
        <v>77184</v>
      </c>
      <c r="B16691" s="34">
        <v>95</v>
      </c>
      <c r="C16691" s="34">
        <v>119</v>
      </c>
      <c r="D16691" s="34">
        <v>133</v>
      </c>
      <c r="E16691" s="34">
        <v>129</v>
      </c>
      <c r="F16691" s="34">
        <v>128</v>
      </c>
      <c r="G16691" s="34">
        <v>126</v>
      </c>
      <c r="H16691" s="34">
        <v>85</v>
      </c>
      <c r="I16691" s="34">
        <v>138</v>
      </c>
      <c r="J16691" s="34">
        <v>106</v>
      </c>
      <c r="K16691" s="34">
        <v>87</v>
      </c>
      <c r="L16691" s="34">
        <v>65</v>
      </c>
      <c r="M16691" s="34">
        <v>110</v>
      </c>
      <c r="N16691" s="34">
        <v>96</v>
      </c>
      <c r="O16691" s="34">
        <v>141</v>
      </c>
      <c r="P16691" s="34">
        <v>97</v>
      </c>
      <c r="Q16691" s="34">
        <v>146</v>
      </c>
      <c r="R16691" s="34">
        <v>118</v>
      </c>
      <c r="S16691" s="34">
        <v>167</v>
      </c>
      <c r="T16691" s="34">
        <v>83</v>
      </c>
      <c r="U16691" s="34">
        <v>123</v>
      </c>
      <c r="V16691" s="34">
        <v>118</v>
      </c>
      <c r="W16691" s="34">
        <v>122</v>
      </c>
      <c r="X16691" s="34">
        <v>112</v>
      </c>
      <c r="Y16691" s="34">
        <v>134</v>
      </c>
      <c r="Z16691" s="34">
        <v>150</v>
      </c>
      <c r="AA16691" s="34">
        <v>193</v>
      </c>
      <c r="AB16691" s="34">
        <v>95</v>
      </c>
      <c r="AC16691" s="34">
        <v>224</v>
      </c>
    </row>
    <row r="16692" spans="1:29" x14ac:dyDescent="0.2">
      <c r="A16692" s="34" t="s">
        <v>77185</v>
      </c>
      <c r="B16692" s="34">
        <v>46</v>
      </c>
      <c r="C16692" s="34">
        <v>45</v>
      </c>
      <c r="D16692" s="34">
        <v>56</v>
      </c>
      <c r="E16692" s="34">
        <v>64</v>
      </c>
      <c r="F16692" s="34">
        <v>41</v>
      </c>
      <c r="G16692" s="34">
        <v>34</v>
      </c>
      <c r="H16692" s="34">
        <v>63</v>
      </c>
      <c r="I16692" s="34">
        <v>35</v>
      </c>
      <c r="J16692" s="34">
        <v>57</v>
      </c>
      <c r="K16692" s="34">
        <v>43</v>
      </c>
      <c r="L16692" s="34">
        <v>50</v>
      </c>
      <c r="M16692" s="34">
        <v>21</v>
      </c>
      <c r="N16692" s="34">
        <v>25</v>
      </c>
      <c r="O16692" s="34">
        <v>37</v>
      </c>
      <c r="P16692" s="34">
        <v>48</v>
      </c>
      <c r="Q16692" s="34">
        <v>68</v>
      </c>
      <c r="R16692" s="34">
        <v>63</v>
      </c>
      <c r="S16692" s="34">
        <v>33</v>
      </c>
      <c r="T16692" s="34">
        <v>46</v>
      </c>
      <c r="U16692" s="34">
        <v>42</v>
      </c>
      <c r="V16692" s="34">
        <v>60</v>
      </c>
      <c r="W16692" s="34">
        <v>108</v>
      </c>
      <c r="X16692" s="34">
        <v>64</v>
      </c>
      <c r="Y16692" s="34">
        <v>46</v>
      </c>
      <c r="Z16692" s="34">
        <v>36</v>
      </c>
      <c r="AA16692" s="34">
        <v>51</v>
      </c>
      <c r="AB16692" s="34">
        <v>69</v>
      </c>
      <c r="AC16692" s="34">
        <v>78</v>
      </c>
    </row>
    <row r="16693" spans="1:29" x14ac:dyDescent="0.2">
      <c r="A16693" s="34" t="s">
        <v>77186</v>
      </c>
      <c r="B16693" s="34">
        <v>31</v>
      </c>
      <c r="C16693" s="34">
        <v>23</v>
      </c>
      <c r="D16693" s="34">
        <v>74</v>
      </c>
      <c r="E16693" s="34">
        <v>27</v>
      </c>
      <c r="F16693" s="34">
        <v>59</v>
      </c>
      <c r="G16693" s="34">
        <v>33</v>
      </c>
      <c r="H16693" s="34">
        <v>44</v>
      </c>
      <c r="I16693" s="34">
        <v>37</v>
      </c>
      <c r="J16693" s="34">
        <v>32</v>
      </c>
      <c r="K16693" s="34">
        <v>27</v>
      </c>
      <c r="L16693" s="34">
        <v>15</v>
      </c>
      <c r="M16693" s="34">
        <v>42</v>
      </c>
      <c r="N16693" s="34">
        <v>50</v>
      </c>
      <c r="O16693" s="34">
        <v>28</v>
      </c>
      <c r="P16693" s="34">
        <v>29</v>
      </c>
      <c r="Q16693" s="34">
        <v>40</v>
      </c>
      <c r="R16693" s="34">
        <v>31</v>
      </c>
      <c r="S16693" s="34">
        <v>53</v>
      </c>
      <c r="T16693" s="34">
        <v>42</v>
      </c>
      <c r="U16693" s="34">
        <v>22</v>
      </c>
      <c r="V16693" s="34">
        <v>46</v>
      </c>
      <c r="W16693" s="34">
        <v>25</v>
      </c>
      <c r="X16693" s="34">
        <v>59</v>
      </c>
      <c r="Y16693" s="34">
        <v>30</v>
      </c>
      <c r="Z16693" s="34">
        <v>57</v>
      </c>
      <c r="AA16693" s="34">
        <v>26</v>
      </c>
      <c r="AB16693" s="34">
        <v>36</v>
      </c>
      <c r="AC16693" s="34">
        <v>45</v>
      </c>
    </row>
    <row r="16694" spans="1:29" x14ac:dyDescent="0.2">
      <c r="A16694" s="34" t="s">
        <v>77187</v>
      </c>
      <c r="B16694" s="34">
        <v>134</v>
      </c>
      <c r="C16694" s="34">
        <v>184</v>
      </c>
      <c r="D16694" s="34">
        <v>305</v>
      </c>
      <c r="E16694" s="34">
        <v>213</v>
      </c>
      <c r="F16694" s="34">
        <v>202</v>
      </c>
      <c r="G16694" s="34">
        <v>227</v>
      </c>
      <c r="H16694" s="34">
        <v>235</v>
      </c>
      <c r="I16694" s="34">
        <v>132</v>
      </c>
      <c r="J16694" s="34">
        <v>164</v>
      </c>
      <c r="K16694" s="34">
        <v>204</v>
      </c>
      <c r="L16694" s="34">
        <v>133</v>
      </c>
      <c r="M16694" s="34">
        <v>157</v>
      </c>
      <c r="N16694" s="34">
        <v>202</v>
      </c>
      <c r="O16694" s="34">
        <v>174</v>
      </c>
      <c r="P16694" s="34">
        <v>154</v>
      </c>
      <c r="Q16694" s="34">
        <v>204</v>
      </c>
      <c r="R16694" s="34">
        <v>211</v>
      </c>
      <c r="S16694" s="34">
        <v>239</v>
      </c>
      <c r="T16694" s="34">
        <v>178</v>
      </c>
      <c r="U16694" s="34">
        <v>148</v>
      </c>
      <c r="V16694" s="34">
        <v>248</v>
      </c>
      <c r="W16694" s="34">
        <v>231</v>
      </c>
      <c r="X16694" s="34">
        <v>309</v>
      </c>
      <c r="Y16694" s="34">
        <v>150</v>
      </c>
      <c r="Z16694" s="34">
        <v>292</v>
      </c>
      <c r="AA16694" s="34">
        <v>221</v>
      </c>
      <c r="AB16694" s="34">
        <v>163</v>
      </c>
      <c r="AC16694" s="34">
        <v>326</v>
      </c>
    </row>
    <row r="16695" spans="1:29" x14ac:dyDescent="0.2">
      <c r="A16695" s="34" t="s">
        <v>77188</v>
      </c>
      <c r="B16695" s="34">
        <v>25</v>
      </c>
      <c r="C16695" s="34">
        <v>25</v>
      </c>
      <c r="D16695" s="34">
        <v>34</v>
      </c>
      <c r="E16695" s="34">
        <v>46</v>
      </c>
      <c r="F16695" s="34">
        <v>37</v>
      </c>
      <c r="G16695" s="34">
        <v>54</v>
      </c>
      <c r="H16695" s="34">
        <v>42</v>
      </c>
      <c r="I16695" s="34">
        <v>40</v>
      </c>
      <c r="J16695" s="34">
        <v>27</v>
      </c>
      <c r="K16695" s="34">
        <v>43</v>
      </c>
      <c r="L16695" s="34">
        <v>19</v>
      </c>
      <c r="M16695" s="34">
        <v>39</v>
      </c>
      <c r="N16695" s="34">
        <v>35</v>
      </c>
      <c r="O16695" s="34">
        <v>51</v>
      </c>
      <c r="P16695" s="34">
        <v>34</v>
      </c>
      <c r="Q16695" s="34">
        <v>31</v>
      </c>
      <c r="R16695" s="34">
        <v>33</v>
      </c>
      <c r="S16695" s="34">
        <v>43</v>
      </c>
      <c r="T16695" s="34">
        <v>21</v>
      </c>
      <c r="U16695" s="34">
        <v>31</v>
      </c>
      <c r="V16695" s="34">
        <v>33</v>
      </c>
      <c r="W16695" s="34">
        <v>28</v>
      </c>
      <c r="X16695" s="34">
        <v>42</v>
      </c>
      <c r="Y16695" s="34">
        <v>23</v>
      </c>
      <c r="Z16695" s="34">
        <v>34</v>
      </c>
      <c r="AA16695" s="34">
        <v>41</v>
      </c>
      <c r="AB16695" s="34">
        <v>30</v>
      </c>
      <c r="AC16695" s="34">
        <v>51</v>
      </c>
    </row>
    <row r="16696" spans="1:29" x14ac:dyDescent="0.2">
      <c r="A16696" s="34" t="s">
        <v>77189</v>
      </c>
      <c r="B16696" s="34">
        <v>569</v>
      </c>
      <c r="C16696" s="34">
        <v>348</v>
      </c>
      <c r="D16696" s="34">
        <v>554</v>
      </c>
      <c r="E16696" s="34">
        <v>423</v>
      </c>
      <c r="F16696" s="34">
        <v>675</v>
      </c>
      <c r="G16696" s="34">
        <v>412</v>
      </c>
      <c r="H16696" s="34">
        <v>568</v>
      </c>
      <c r="I16696" s="34">
        <v>334</v>
      </c>
      <c r="J16696" s="34">
        <v>592</v>
      </c>
      <c r="K16696" s="34">
        <v>382</v>
      </c>
      <c r="L16696" s="34">
        <v>555</v>
      </c>
      <c r="M16696" s="34">
        <v>324</v>
      </c>
      <c r="N16696" s="34">
        <v>438</v>
      </c>
      <c r="O16696" s="34">
        <v>310</v>
      </c>
      <c r="P16696" s="34">
        <v>612</v>
      </c>
      <c r="Q16696" s="34">
        <v>547</v>
      </c>
      <c r="R16696" s="34">
        <v>798</v>
      </c>
      <c r="S16696" s="34">
        <v>400</v>
      </c>
      <c r="T16696" s="34">
        <v>819</v>
      </c>
      <c r="U16696" s="34">
        <v>429</v>
      </c>
      <c r="V16696" s="34">
        <v>697</v>
      </c>
      <c r="W16696" s="34">
        <v>526</v>
      </c>
      <c r="X16696" s="34">
        <v>659</v>
      </c>
      <c r="Y16696" s="34">
        <v>484</v>
      </c>
      <c r="Z16696" s="34">
        <v>658</v>
      </c>
      <c r="AA16696" s="34">
        <v>552</v>
      </c>
      <c r="AB16696" s="34">
        <v>871</v>
      </c>
      <c r="AC16696" s="34">
        <v>666</v>
      </c>
    </row>
    <row r="16697" spans="1:29" x14ac:dyDescent="0.2">
      <c r="A16697" s="34" t="s">
        <v>77190</v>
      </c>
      <c r="B16697" s="34">
        <v>60</v>
      </c>
      <c r="C16697" s="34">
        <v>54</v>
      </c>
      <c r="D16697" s="34">
        <v>118</v>
      </c>
      <c r="E16697" s="34">
        <v>72</v>
      </c>
      <c r="F16697" s="34">
        <v>85</v>
      </c>
      <c r="G16697" s="34">
        <v>44</v>
      </c>
      <c r="H16697" s="34">
        <v>80</v>
      </c>
      <c r="I16697" s="34">
        <v>64</v>
      </c>
      <c r="J16697" s="34">
        <v>90</v>
      </c>
      <c r="K16697" s="34">
        <v>49</v>
      </c>
      <c r="L16697" s="34">
        <v>42</v>
      </c>
      <c r="M16697" s="34">
        <v>41</v>
      </c>
      <c r="N16697" s="34">
        <v>84</v>
      </c>
      <c r="O16697" s="34">
        <v>60</v>
      </c>
      <c r="P16697" s="34">
        <v>95</v>
      </c>
      <c r="Q16697" s="34">
        <v>77</v>
      </c>
      <c r="R16697" s="34">
        <v>88</v>
      </c>
      <c r="S16697" s="34">
        <v>92</v>
      </c>
      <c r="T16697" s="34">
        <v>60</v>
      </c>
      <c r="U16697" s="34">
        <v>52</v>
      </c>
      <c r="V16697" s="34">
        <v>60</v>
      </c>
      <c r="W16697" s="34">
        <v>68</v>
      </c>
      <c r="X16697" s="34">
        <v>94</v>
      </c>
      <c r="Y16697" s="34">
        <v>54</v>
      </c>
      <c r="Z16697" s="34">
        <v>93</v>
      </c>
      <c r="AA16697" s="34">
        <v>61</v>
      </c>
      <c r="AB16697" s="34">
        <v>76</v>
      </c>
      <c r="AC16697" s="34">
        <v>109</v>
      </c>
    </row>
    <row r="16698" spans="1:29" x14ac:dyDescent="0.2">
      <c r="A16698" s="34" t="s">
        <v>77191</v>
      </c>
      <c r="B16698" s="34">
        <v>95</v>
      </c>
      <c r="C16698" s="34">
        <v>74</v>
      </c>
      <c r="D16698" s="34">
        <v>154</v>
      </c>
      <c r="E16698" s="34">
        <v>97</v>
      </c>
      <c r="F16698" s="34">
        <v>131</v>
      </c>
      <c r="G16698" s="34">
        <v>53</v>
      </c>
      <c r="H16698" s="34">
        <v>105</v>
      </c>
      <c r="I16698" s="34">
        <v>65</v>
      </c>
      <c r="J16698" s="34">
        <v>91</v>
      </c>
      <c r="K16698" s="34">
        <v>91</v>
      </c>
      <c r="L16698" s="34">
        <v>55</v>
      </c>
      <c r="M16698" s="34">
        <v>84</v>
      </c>
      <c r="N16698" s="34">
        <v>50</v>
      </c>
      <c r="O16698" s="34">
        <v>61</v>
      </c>
      <c r="P16698" s="34">
        <v>84</v>
      </c>
      <c r="Q16698" s="34">
        <v>101</v>
      </c>
      <c r="R16698" s="34">
        <v>108</v>
      </c>
      <c r="S16698" s="34">
        <v>123</v>
      </c>
      <c r="T16698" s="34">
        <v>88</v>
      </c>
      <c r="U16698" s="34">
        <v>97</v>
      </c>
      <c r="V16698" s="34">
        <v>138</v>
      </c>
      <c r="W16698" s="34">
        <v>78</v>
      </c>
      <c r="X16698" s="34">
        <v>105</v>
      </c>
      <c r="Y16698" s="34">
        <v>49</v>
      </c>
      <c r="Z16698" s="34">
        <v>125</v>
      </c>
      <c r="AA16698" s="34">
        <v>95</v>
      </c>
      <c r="AB16698" s="34">
        <v>106</v>
      </c>
      <c r="AC16698" s="34">
        <v>140</v>
      </c>
    </row>
    <row r="16699" spans="1:29" x14ac:dyDescent="0.2">
      <c r="A16699" s="34" t="s">
        <v>77192</v>
      </c>
      <c r="B16699" s="34">
        <v>86</v>
      </c>
      <c r="C16699" s="34">
        <v>99</v>
      </c>
      <c r="D16699" s="34">
        <v>175</v>
      </c>
      <c r="E16699" s="34">
        <v>132</v>
      </c>
      <c r="F16699" s="34">
        <v>135</v>
      </c>
      <c r="G16699" s="34">
        <v>97</v>
      </c>
      <c r="H16699" s="34">
        <v>149</v>
      </c>
      <c r="I16699" s="34">
        <v>109</v>
      </c>
      <c r="J16699" s="34">
        <v>136</v>
      </c>
      <c r="K16699" s="34">
        <v>94</v>
      </c>
      <c r="L16699" s="34">
        <v>101</v>
      </c>
      <c r="M16699" s="34">
        <v>97</v>
      </c>
      <c r="N16699" s="34">
        <v>130</v>
      </c>
      <c r="O16699" s="34">
        <v>88</v>
      </c>
      <c r="P16699" s="34">
        <v>117</v>
      </c>
      <c r="Q16699" s="34">
        <v>146</v>
      </c>
      <c r="R16699" s="34">
        <v>163</v>
      </c>
      <c r="S16699" s="34">
        <v>119</v>
      </c>
      <c r="T16699" s="34">
        <v>159</v>
      </c>
      <c r="U16699" s="34">
        <v>88</v>
      </c>
      <c r="V16699" s="34">
        <v>157</v>
      </c>
      <c r="W16699" s="34">
        <v>136</v>
      </c>
      <c r="X16699" s="34">
        <v>211</v>
      </c>
      <c r="Y16699" s="34">
        <v>135</v>
      </c>
      <c r="Z16699" s="34">
        <v>115</v>
      </c>
      <c r="AA16699" s="34">
        <v>109</v>
      </c>
      <c r="AB16699" s="34">
        <v>198</v>
      </c>
      <c r="AC16699" s="34">
        <v>198</v>
      </c>
    </row>
    <row r="16700" spans="1:29" x14ac:dyDescent="0.2">
      <c r="A16700" s="34" t="s">
        <v>77193</v>
      </c>
      <c r="B16700" s="34">
        <v>53</v>
      </c>
      <c r="C16700" s="34">
        <v>42</v>
      </c>
      <c r="D16700" s="34">
        <v>84</v>
      </c>
      <c r="E16700" s="34">
        <v>67</v>
      </c>
      <c r="F16700" s="34">
        <v>52</v>
      </c>
      <c r="G16700" s="34">
        <v>66</v>
      </c>
      <c r="H16700" s="34">
        <v>55</v>
      </c>
      <c r="I16700" s="34">
        <v>52</v>
      </c>
      <c r="J16700" s="34">
        <v>48</v>
      </c>
      <c r="K16700" s="34">
        <v>59</v>
      </c>
      <c r="L16700" s="34">
        <v>29</v>
      </c>
      <c r="M16700" s="34">
        <v>40</v>
      </c>
      <c r="N16700" s="34">
        <v>58</v>
      </c>
      <c r="O16700" s="34">
        <v>65</v>
      </c>
      <c r="P16700" s="34">
        <v>45</v>
      </c>
      <c r="Q16700" s="34">
        <v>71</v>
      </c>
      <c r="R16700" s="34">
        <v>52</v>
      </c>
      <c r="S16700" s="34">
        <v>73</v>
      </c>
      <c r="T16700" s="34">
        <v>31</v>
      </c>
      <c r="U16700" s="34">
        <v>51</v>
      </c>
      <c r="V16700" s="34">
        <v>76</v>
      </c>
      <c r="W16700" s="34">
        <v>49</v>
      </c>
      <c r="X16700" s="34">
        <v>79</v>
      </c>
      <c r="Y16700" s="34">
        <v>40</v>
      </c>
      <c r="Z16700" s="34">
        <v>78</v>
      </c>
      <c r="AA16700" s="34">
        <v>52</v>
      </c>
      <c r="AB16700" s="34">
        <v>42</v>
      </c>
      <c r="AC16700" s="34">
        <v>77</v>
      </c>
    </row>
    <row r="16701" spans="1:29" x14ac:dyDescent="0.2">
      <c r="A16701" s="34" t="s">
        <v>77194</v>
      </c>
      <c r="B16701" s="34">
        <v>56</v>
      </c>
      <c r="C16701" s="34">
        <v>96</v>
      </c>
      <c r="D16701" s="34">
        <v>109</v>
      </c>
      <c r="E16701" s="34">
        <v>97</v>
      </c>
      <c r="F16701" s="34">
        <v>73</v>
      </c>
      <c r="G16701" s="34">
        <v>102</v>
      </c>
      <c r="H16701" s="34">
        <v>66</v>
      </c>
      <c r="I16701" s="34">
        <v>83</v>
      </c>
      <c r="J16701" s="34">
        <v>69</v>
      </c>
      <c r="K16701" s="34">
        <v>135</v>
      </c>
      <c r="L16701" s="34">
        <v>37</v>
      </c>
      <c r="M16701" s="34">
        <v>78</v>
      </c>
      <c r="N16701" s="34">
        <v>43</v>
      </c>
      <c r="O16701" s="34">
        <v>76</v>
      </c>
      <c r="P16701" s="34">
        <v>86</v>
      </c>
      <c r="Q16701" s="34">
        <v>124</v>
      </c>
      <c r="R16701" s="34">
        <v>87</v>
      </c>
      <c r="S16701" s="34">
        <v>116</v>
      </c>
      <c r="T16701" s="34">
        <v>53</v>
      </c>
      <c r="U16701" s="34">
        <v>88</v>
      </c>
      <c r="V16701" s="34">
        <v>68</v>
      </c>
      <c r="W16701" s="34">
        <v>92</v>
      </c>
      <c r="X16701" s="34">
        <v>105</v>
      </c>
      <c r="Y16701" s="34">
        <v>78</v>
      </c>
      <c r="Z16701" s="34">
        <v>117</v>
      </c>
      <c r="AA16701" s="34">
        <v>102</v>
      </c>
      <c r="AB16701" s="34">
        <v>81</v>
      </c>
      <c r="AC16701" s="34">
        <v>179</v>
      </c>
    </row>
    <row r="16702" spans="1:29" x14ac:dyDescent="0.2">
      <c r="A16702" s="34" t="s">
        <v>77195</v>
      </c>
      <c r="B16702" s="34">
        <v>40</v>
      </c>
      <c r="C16702" s="34">
        <v>32</v>
      </c>
      <c r="D16702" s="34">
        <v>35</v>
      </c>
      <c r="E16702" s="34">
        <v>44</v>
      </c>
      <c r="F16702" s="34">
        <v>38</v>
      </c>
      <c r="G16702" s="34">
        <v>20</v>
      </c>
      <c r="H16702" s="34">
        <v>30</v>
      </c>
      <c r="I16702" s="34">
        <v>23</v>
      </c>
      <c r="J16702" s="34">
        <v>31</v>
      </c>
      <c r="K16702" s="34">
        <v>29</v>
      </c>
      <c r="L16702" s="34">
        <v>29</v>
      </c>
      <c r="M16702" s="34">
        <v>24</v>
      </c>
      <c r="N16702" s="34">
        <v>47</v>
      </c>
      <c r="O16702" s="34">
        <v>38</v>
      </c>
      <c r="P16702" s="34">
        <v>32</v>
      </c>
      <c r="Q16702" s="34">
        <v>35</v>
      </c>
      <c r="R16702" s="34">
        <v>28</v>
      </c>
      <c r="S16702" s="34">
        <v>34</v>
      </c>
      <c r="T16702" s="34">
        <v>43</v>
      </c>
      <c r="U16702" s="34">
        <v>39</v>
      </c>
      <c r="V16702" s="34">
        <v>34</v>
      </c>
      <c r="W16702" s="34">
        <v>38</v>
      </c>
      <c r="X16702" s="34">
        <v>60</v>
      </c>
      <c r="Y16702" s="34">
        <v>39</v>
      </c>
      <c r="Z16702" s="34">
        <v>53</v>
      </c>
      <c r="AA16702" s="34">
        <v>48</v>
      </c>
      <c r="AB16702" s="34">
        <v>60</v>
      </c>
      <c r="AC16702" s="34">
        <v>38</v>
      </c>
    </row>
    <row r="16703" spans="1:29" x14ac:dyDescent="0.2">
      <c r="A16703" s="34" t="s">
        <v>77196</v>
      </c>
      <c r="B16703" s="34">
        <v>95</v>
      </c>
      <c r="C16703" s="34">
        <v>114</v>
      </c>
      <c r="D16703" s="34">
        <v>186</v>
      </c>
      <c r="E16703" s="34">
        <v>121</v>
      </c>
      <c r="F16703" s="34">
        <v>146</v>
      </c>
      <c r="G16703" s="34">
        <v>124</v>
      </c>
      <c r="H16703" s="34">
        <v>134</v>
      </c>
      <c r="I16703" s="34">
        <v>128</v>
      </c>
      <c r="J16703" s="34">
        <v>120</v>
      </c>
      <c r="K16703" s="34">
        <v>111</v>
      </c>
      <c r="L16703" s="34">
        <v>86</v>
      </c>
      <c r="M16703" s="34">
        <v>135</v>
      </c>
      <c r="N16703" s="34">
        <v>110</v>
      </c>
      <c r="O16703" s="34">
        <v>115</v>
      </c>
      <c r="P16703" s="34">
        <v>127</v>
      </c>
      <c r="Q16703" s="34">
        <v>157</v>
      </c>
      <c r="R16703" s="34">
        <v>153</v>
      </c>
      <c r="S16703" s="34">
        <v>166</v>
      </c>
      <c r="T16703" s="34">
        <v>129</v>
      </c>
      <c r="U16703" s="34">
        <v>122</v>
      </c>
      <c r="V16703" s="34">
        <v>152</v>
      </c>
      <c r="W16703" s="34">
        <v>181</v>
      </c>
      <c r="X16703" s="34">
        <v>192</v>
      </c>
      <c r="Y16703" s="34">
        <v>160</v>
      </c>
      <c r="Z16703" s="34">
        <v>170</v>
      </c>
      <c r="AA16703" s="34">
        <v>161</v>
      </c>
      <c r="AB16703" s="34">
        <v>151</v>
      </c>
      <c r="AC16703" s="34">
        <v>217</v>
      </c>
    </row>
    <row r="16704" spans="1:29" x14ac:dyDescent="0.2">
      <c r="A16704" s="34" t="s">
        <v>77197</v>
      </c>
      <c r="B16704" s="34">
        <v>61</v>
      </c>
      <c r="C16704" s="34">
        <v>94</v>
      </c>
      <c r="D16704" s="34">
        <v>82</v>
      </c>
      <c r="E16704" s="34">
        <v>87</v>
      </c>
      <c r="F16704" s="34">
        <v>85</v>
      </c>
      <c r="G16704" s="34">
        <v>60</v>
      </c>
      <c r="H16704" s="34">
        <v>78</v>
      </c>
      <c r="I16704" s="34">
        <v>96</v>
      </c>
      <c r="J16704" s="34">
        <v>68</v>
      </c>
      <c r="K16704" s="34">
        <v>110</v>
      </c>
      <c r="L16704" s="34">
        <v>28</v>
      </c>
      <c r="M16704" s="34">
        <v>75</v>
      </c>
      <c r="N16704" s="34">
        <v>76</v>
      </c>
      <c r="O16704" s="34">
        <v>77</v>
      </c>
      <c r="P16704" s="34">
        <v>66</v>
      </c>
      <c r="Q16704" s="34">
        <v>87</v>
      </c>
      <c r="R16704" s="34">
        <v>74</v>
      </c>
      <c r="S16704" s="34">
        <v>106</v>
      </c>
      <c r="T16704" s="34">
        <v>53</v>
      </c>
      <c r="U16704" s="34">
        <v>61</v>
      </c>
      <c r="V16704" s="34">
        <v>76</v>
      </c>
      <c r="W16704" s="34">
        <v>59</v>
      </c>
      <c r="X16704" s="34">
        <v>120</v>
      </c>
      <c r="Y16704" s="34">
        <v>63</v>
      </c>
      <c r="Z16704" s="34">
        <v>93</v>
      </c>
      <c r="AA16704" s="34">
        <v>99</v>
      </c>
      <c r="AB16704" s="34">
        <v>68</v>
      </c>
      <c r="AC16704" s="34">
        <v>113</v>
      </c>
    </row>
    <row r="16705" spans="1:29" x14ac:dyDescent="0.2">
      <c r="A16705" s="34" t="s">
        <v>77198</v>
      </c>
      <c r="B16705" s="34">
        <v>13</v>
      </c>
      <c r="C16705" s="34">
        <v>46</v>
      </c>
      <c r="D16705" s="34">
        <v>49</v>
      </c>
      <c r="E16705" s="34">
        <v>52</v>
      </c>
      <c r="F16705" s="34">
        <v>59</v>
      </c>
      <c r="G16705" s="34">
        <v>42</v>
      </c>
      <c r="H16705" s="34">
        <v>34</v>
      </c>
      <c r="I16705" s="34">
        <v>47</v>
      </c>
      <c r="J16705" s="34">
        <v>46</v>
      </c>
      <c r="K16705" s="34">
        <v>55</v>
      </c>
      <c r="L16705" s="34">
        <v>15</v>
      </c>
      <c r="M16705" s="34">
        <v>49</v>
      </c>
      <c r="N16705" s="34">
        <v>39</v>
      </c>
      <c r="O16705" s="34">
        <v>60</v>
      </c>
      <c r="P16705" s="34">
        <v>36</v>
      </c>
      <c r="Q16705" s="34">
        <v>51</v>
      </c>
      <c r="R16705" s="34">
        <v>37</v>
      </c>
      <c r="S16705" s="34">
        <v>71</v>
      </c>
      <c r="T16705" s="34">
        <v>20</v>
      </c>
      <c r="U16705" s="34">
        <v>28</v>
      </c>
      <c r="V16705" s="34">
        <v>43</v>
      </c>
      <c r="W16705" s="34">
        <v>46</v>
      </c>
      <c r="X16705" s="34">
        <v>62</v>
      </c>
      <c r="Y16705" s="34">
        <v>29</v>
      </c>
      <c r="Z16705" s="34">
        <v>43</v>
      </c>
      <c r="AA16705" s="34">
        <v>64</v>
      </c>
      <c r="AB16705" s="34">
        <v>26</v>
      </c>
      <c r="AC16705" s="34">
        <v>82</v>
      </c>
    </row>
    <row r="16706" spans="1:29" x14ac:dyDescent="0.2">
      <c r="A16706" s="34" t="s">
        <v>77199</v>
      </c>
      <c r="B16706" s="34">
        <v>120</v>
      </c>
      <c r="C16706" s="34">
        <v>141</v>
      </c>
      <c r="D16706" s="34">
        <v>208</v>
      </c>
      <c r="E16706" s="34">
        <v>164</v>
      </c>
      <c r="F16706" s="34">
        <v>222</v>
      </c>
      <c r="G16706" s="34">
        <v>160</v>
      </c>
      <c r="H16706" s="34">
        <v>160</v>
      </c>
      <c r="I16706" s="34">
        <v>131</v>
      </c>
      <c r="J16706" s="34">
        <v>144</v>
      </c>
      <c r="K16706" s="34">
        <v>174</v>
      </c>
      <c r="L16706" s="34">
        <v>109</v>
      </c>
      <c r="M16706" s="34">
        <v>153</v>
      </c>
      <c r="N16706" s="34">
        <v>135</v>
      </c>
      <c r="O16706" s="34">
        <v>146</v>
      </c>
      <c r="P16706" s="34">
        <v>160</v>
      </c>
      <c r="Q16706" s="34">
        <v>179</v>
      </c>
      <c r="R16706" s="34">
        <v>174</v>
      </c>
      <c r="S16706" s="34">
        <v>184</v>
      </c>
      <c r="T16706" s="34">
        <v>133</v>
      </c>
      <c r="U16706" s="34">
        <v>117</v>
      </c>
      <c r="V16706" s="34">
        <v>191</v>
      </c>
      <c r="W16706" s="34">
        <v>214</v>
      </c>
      <c r="X16706" s="34">
        <v>246</v>
      </c>
      <c r="Y16706" s="34">
        <v>165</v>
      </c>
      <c r="Z16706" s="34">
        <v>219</v>
      </c>
      <c r="AA16706" s="34">
        <v>182</v>
      </c>
      <c r="AB16706" s="34">
        <v>159</v>
      </c>
      <c r="AC16706" s="34">
        <v>251</v>
      </c>
    </row>
    <row r="16707" spans="1:29" x14ac:dyDescent="0.2">
      <c r="A16707" s="34" t="s">
        <v>77200</v>
      </c>
      <c r="B16707" s="34">
        <v>78</v>
      </c>
      <c r="C16707" s="34">
        <v>55</v>
      </c>
      <c r="D16707" s="34">
        <v>79</v>
      </c>
      <c r="E16707" s="34">
        <v>65</v>
      </c>
      <c r="F16707" s="34">
        <v>80</v>
      </c>
      <c r="G16707" s="34">
        <v>39</v>
      </c>
      <c r="H16707" s="34">
        <v>59</v>
      </c>
      <c r="I16707" s="34">
        <v>46</v>
      </c>
      <c r="J16707" s="34">
        <v>65</v>
      </c>
      <c r="K16707" s="34">
        <v>58</v>
      </c>
      <c r="L16707" s="34">
        <v>54</v>
      </c>
      <c r="M16707" s="34">
        <v>52</v>
      </c>
      <c r="N16707" s="34">
        <v>70</v>
      </c>
      <c r="O16707" s="34">
        <v>43</v>
      </c>
      <c r="P16707" s="34">
        <v>75</v>
      </c>
      <c r="Q16707" s="34">
        <v>79</v>
      </c>
      <c r="R16707" s="34">
        <v>107</v>
      </c>
      <c r="S16707" s="34">
        <v>62</v>
      </c>
      <c r="T16707" s="34">
        <v>69</v>
      </c>
      <c r="U16707" s="34">
        <v>61</v>
      </c>
      <c r="V16707" s="34">
        <v>85</v>
      </c>
      <c r="W16707" s="34">
        <v>90</v>
      </c>
      <c r="X16707" s="34">
        <v>96</v>
      </c>
      <c r="Y16707" s="34">
        <v>68</v>
      </c>
      <c r="Z16707" s="34">
        <v>84</v>
      </c>
      <c r="AA16707" s="34">
        <v>114</v>
      </c>
      <c r="AB16707" s="34">
        <v>71</v>
      </c>
      <c r="AC16707" s="34">
        <v>105</v>
      </c>
    </row>
    <row r="16708" spans="1:29" x14ac:dyDescent="0.2">
      <c r="A16708" s="34" t="s">
        <v>77201</v>
      </c>
      <c r="B16708" s="34">
        <v>51</v>
      </c>
      <c r="C16708" s="34">
        <v>28</v>
      </c>
      <c r="D16708" s="34">
        <v>38</v>
      </c>
      <c r="E16708" s="34">
        <v>39</v>
      </c>
      <c r="F16708" s="34">
        <v>48</v>
      </c>
      <c r="G16708" s="34">
        <v>44</v>
      </c>
      <c r="H16708" s="34">
        <v>49</v>
      </c>
      <c r="I16708" s="34">
        <v>60</v>
      </c>
      <c r="J16708" s="34">
        <v>33</v>
      </c>
      <c r="K16708" s="34">
        <v>36</v>
      </c>
      <c r="L16708" s="34">
        <v>14</v>
      </c>
      <c r="M16708" s="34">
        <v>34</v>
      </c>
      <c r="N16708" s="34">
        <v>30</v>
      </c>
      <c r="O16708" s="34">
        <v>34</v>
      </c>
      <c r="P16708" s="34">
        <v>34</v>
      </c>
      <c r="Q16708" s="34">
        <v>35</v>
      </c>
      <c r="R16708" s="34">
        <v>49</v>
      </c>
      <c r="S16708" s="34">
        <v>45</v>
      </c>
      <c r="T16708" s="34">
        <v>44</v>
      </c>
      <c r="U16708" s="34">
        <v>44</v>
      </c>
      <c r="V16708" s="34">
        <v>50</v>
      </c>
      <c r="W16708" s="34">
        <v>40</v>
      </c>
      <c r="X16708" s="34">
        <v>25</v>
      </c>
      <c r="Y16708" s="34">
        <v>39</v>
      </c>
      <c r="Z16708" s="34">
        <v>55</v>
      </c>
      <c r="AA16708" s="34">
        <v>67</v>
      </c>
      <c r="AB16708" s="34">
        <v>41</v>
      </c>
      <c r="AC16708" s="34">
        <v>61</v>
      </c>
    </row>
    <row r="16709" spans="1:29" x14ac:dyDescent="0.2">
      <c r="A16709" s="34" t="s">
        <v>77202</v>
      </c>
      <c r="B16709" s="34">
        <v>62</v>
      </c>
      <c r="C16709" s="34">
        <v>81</v>
      </c>
      <c r="D16709" s="34">
        <v>87</v>
      </c>
      <c r="E16709" s="34">
        <v>91</v>
      </c>
      <c r="F16709" s="34">
        <v>64</v>
      </c>
      <c r="G16709" s="34">
        <v>96</v>
      </c>
      <c r="H16709" s="34">
        <v>85</v>
      </c>
      <c r="I16709" s="34">
        <v>84</v>
      </c>
      <c r="J16709" s="34">
        <v>90</v>
      </c>
      <c r="K16709" s="34">
        <v>96</v>
      </c>
      <c r="L16709" s="34">
        <v>72</v>
      </c>
      <c r="M16709" s="34">
        <v>107</v>
      </c>
      <c r="N16709" s="34">
        <v>103</v>
      </c>
      <c r="O16709" s="34">
        <v>48</v>
      </c>
      <c r="P16709" s="34">
        <v>82</v>
      </c>
      <c r="Q16709" s="34">
        <v>117</v>
      </c>
      <c r="R16709" s="34">
        <v>129</v>
      </c>
      <c r="S16709" s="34">
        <v>107</v>
      </c>
      <c r="T16709" s="34">
        <v>87</v>
      </c>
      <c r="U16709" s="34">
        <v>99</v>
      </c>
      <c r="V16709" s="34">
        <v>98</v>
      </c>
      <c r="W16709" s="34">
        <v>73</v>
      </c>
      <c r="X16709" s="34">
        <v>112</v>
      </c>
      <c r="Y16709" s="34">
        <v>111</v>
      </c>
      <c r="Z16709" s="34">
        <v>90</v>
      </c>
      <c r="AA16709" s="34">
        <v>96</v>
      </c>
      <c r="AB16709" s="34">
        <v>128</v>
      </c>
      <c r="AC16709" s="34">
        <v>135</v>
      </c>
    </row>
    <row r="16710" spans="1:29" x14ac:dyDescent="0.2">
      <c r="A16710" s="34" t="s">
        <v>77203</v>
      </c>
      <c r="B16710" s="34">
        <v>108</v>
      </c>
      <c r="C16710" s="34">
        <v>102</v>
      </c>
      <c r="D16710" s="34">
        <v>124</v>
      </c>
      <c r="E16710" s="34">
        <v>117</v>
      </c>
      <c r="F16710" s="34">
        <v>151</v>
      </c>
      <c r="G16710" s="34">
        <v>114</v>
      </c>
      <c r="H16710" s="34">
        <v>138</v>
      </c>
      <c r="I16710" s="34">
        <v>116</v>
      </c>
      <c r="J16710" s="34">
        <v>144</v>
      </c>
      <c r="K16710" s="34">
        <v>118</v>
      </c>
      <c r="L16710" s="34">
        <v>100</v>
      </c>
      <c r="M16710" s="34">
        <v>110</v>
      </c>
      <c r="N16710" s="34">
        <v>146</v>
      </c>
      <c r="O16710" s="34">
        <v>76</v>
      </c>
      <c r="P16710" s="34">
        <v>112</v>
      </c>
      <c r="Q16710" s="34">
        <v>151</v>
      </c>
      <c r="R16710" s="34">
        <v>168</v>
      </c>
      <c r="S16710" s="34">
        <v>187</v>
      </c>
      <c r="T16710" s="34">
        <v>118</v>
      </c>
      <c r="U16710" s="34">
        <v>109</v>
      </c>
      <c r="V16710" s="34">
        <v>159</v>
      </c>
      <c r="W16710" s="34">
        <v>126</v>
      </c>
      <c r="X16710" s="34">
        <v>154</v>
      </c>
      <c r="Y16710" s="34">
        <v>136</v>
      </c>
      <c r="Z16710" s="34">
        <v>134</v>
      </c>
      <c r="AA16710" s="34">
        <v>146</v>
      </c>
      <c r="AB16710" s="34">
        <v>173</v>
      </c>
      <c r="AC16710" s="34">
        <v>217</v>
      </c>
    </row>
    <row r="16711" spans="1:29" x14ac:dyDescent="0.2">
      <c r="A16711" s="34" t="s">
        <v>77204</v>
      </c>
      <c r="B16711" s="34">
        <v>48</v>
      </c>
      <c r="C16711" s="34">
        <v>55</v>
      </c>
      <c r="D16711" s="34">
        <v>73</v>
      </c>
      <c r="E16711" s="34">
        <v>66</v>
      </c>
      <c r="F16711" s="34">
        <v>55</v>
      </c>
      <c r="G16711" s="34">
        <v>60</v>
      </c>
      <c r="H16711" s="34">
        <v>71</v>
      </c>
      <c r="I16711" s="34">
        <v>50</v>
      </c>
      <c r="J16711" s="34">
        <v>61</v>
      </c>
      <c r="K16711" s="34">
        <v>58</v>
      </c>
      <c r="L16711" s="34">
        <v>33</v>
      </c>
      <c r="M16711" s="34">
        <v>50</v>
      </c>
      <c r="N16711" s="34">
        <v>58</v>
      </c>
      <c r="O16711" s="34">
        <v>49</v>
      </c>
      <c r="P16711" s="34">
        <v>53</v>
      </c>
      <c r="Q16711" s="34">
        <v>60</v>
      </c>
      <c r="R16711" s="34">
        <v>68</v>
      </c>
      <c r="S16711" s="34">
        <v>54</v>
      </c>
      <c r="T16711" s="34">
        <v>45</v>
      </c>
      <c r="U16711" s="34">
        <v>54</v>
      </c>
      <c r="V16711" s="34">
        <v>69</v>
      </c>
      <c r="W16711" s="34">
        <v>50</v>
      </c>
      <c r="X16711" s="34">
        <v>74</v>
      </c>
      <c r="Y16711" s="34">
        <v>37</v>
      </c>
      <c r="Z16711" s="34">
        <v>92</v>
      </c>
      <c r="AA16711" s="34">
        <v>53</v>
      </c>
      <c r="AB16711" s="34">
        <v>51</v>
      </c>
      <c r="AC16711" s="34">
        <v>93</v>
      </c>
    </row>
    <row r="16712" spans="1:29" x14ac:dyDescent="0.2">
      <c r="A16712" s="34" t="s">
        <v>77205</v>
      </c>
      <c r="B16712" s="34">
        <v>56</v>
      </c>
      <c r="C16712" s="34">
        <v>71</v>
      </c>
      <c r="D16712" s="34">
        <v>108</v>
      </c>
      <c r="E16712" s="34">
        <v>137</v>
      </c>
      <c r="F16712" s="34">
        <v>102</v>
      </c>
      <c r="G16712" s="34">
        <v>130</v>
      </c>
      <c r="H16712" s="34">
        <v>92</v>
      </c>
      <c r="I16712" s="34">
        <v>98</v>
      </c>
      <c r="J16712" s="34">
        <v>102</v>
      </c>
      <c r="K16712" s="34">
        <v>118</v>
      </c>
      <c r="L16712" s="34">
        <v>52</v>
      </c>
      <c r="M16712" s="34">
        <v>91</v>
      </c>
      <c r="N16712" s="34">
        <v>101</v>
      </c>
      <c r="O16712" s="34">
        <v>110</v>
      </c>
      <c r="P16712" s="34">
        <v>111</v>
      </c>
      <c r="Q16712" s="34">
        <v>139</v>
      </c>
      <c r="R16712" s="34">
        <v>137</v>
      </c>
      <c r="S16712" s="34">
        <v>155</v>
      </c>
      <c r="T16712" s="34">
        <v>111</v>
      </c>
      <c r="U16712" s="34">
        <v>83</v>
      </c>
      <c r="V16712" s="34">
        <v>109</v>
      </c>
      <c r="W16712" s="34">
        <v>125</v>
      </c>
      <c r="X16712" s="34">
        <v>121</v>
      </c>
      <c r="Y16712" s="34">
        <v>115</v>
      </c>
      <c r="Z16712" s="34">
        <v>111</v>
      </c>
      <c r="AA16712" s="34">
        <v>112</v>
      </c>
      <c r="AB16712" s="34">
        <v>122</v>
      </c>
      <c r="AC16712" s="34">
        <v>137</v>
      </c>
    </row>
    <row r="16713" spans="1:29" x14ac:dyDescent="0.2">
      <c r="A16713" s="34" t="s">
        <v>77206</v>
      </c>
      <c r="B16713" s="34">
        <v>27</v>
      </c>
      <c r="C16713" s="34">
        <v>46</v>
      </c>
      <c r="D16713" s="34">
        <v>33</v>
      </c>
      <c r="E16713" s="34">
        <v>22</v>
      </c>
      <c r="F16713" s="34">
        <v>28</v>
      </c>
      <c r="G16713" s="34">
        <v>35</v>
      </c>
      <c r="H16713" s="34">
        <v>25</v>
      </c>
      <c r="I16713" s="34">
        <v>37</v>
      </c>
      <c r="J16713" s="34">
        <v>21</v>
      </c>
      <c r="K16713" s="34">
        <v>30</v>
      </c>
      <c r="L16713" s="34">
        <v>10</v>
      </c>
      <c r="M16713" s="34">
        <v>38</v>
      </c>
      <c r="N16713" s="34">
        <v>28</v>
      </c>
      <c r="O16713" s="34">
        <v>34</v>
      </c>
      <c r="P16713" s="34">
        <v>23</v>
      </c>
      <c r="Q16713" s="34">
        <v>32</v>
      </c>
      <c r="R16713" s="34">
        <v>19</v>
      </c>
      <c r="S16713" s="34">
        <v>50</v>
      </c>
      <c r="T16713" s="34">
        <v>20</v>
      </c>
      <c r="U16713" s="34">
        <v>38</v>
      </c>
      <c r="V16713" s="34">
        <v>27</v>
      </c>
      <c r="W16713" s="34">
        <v>34</v>
      </c>
      <c r="X16713" s="34">
        <v>41</v>
      </c>
      <c r="Y16713" s="34">
        <v>47</v>
      </c>
      <c r="Z16713" s="34">
        <v>23</v>
      </c>
      <c r="AA16713" s="34">
        <v>56</v>
      </c>
      <c r="AB16713" s="34">
        <v>36</v>
      </c>
      <c r="AC16713" s="34">
        <v>52</v>
      </c>
    </row>
    <row r="16714" spans="1:29" x14ac:dyDescent="0.2">
      <c r="A16714" s="34" t="s">
        <v>77207</v>
      </c>
      <c r="B16714" s="34">
        <v>87</v>
      </c>
      <c r="C16714" s="34">
        <v>98</v>
      </c>
      <c r="D16714" s="34">
        <v>149</v>
      </c>
      <c r="E16714" s="34">
        <v>77</v>
      </c>
      <c r="F16714" s="34">
        <v>150</v>
      </c>
      <c r="G16714" s="34">
        <v>59</v>
      </c>
      <c r="H16714" s="34">
        <v>170</v>
      </c>
      <c r="I16714" s="34">
        <v>77</v>
      </c>
      <c r="J16714" s="34">
        <v>130</v>
      </c>
      <c r="K16714" s="34">
        <v>68</v>
      </c>
      <c r="L16714" s="34">
        <v>97</v>
      </c>
      <c r="M16714" s="34">
        <v>84</v>
      </c>
      <c r="N16714" s="34">
        <v>133</v>
      </c>
      <c r="O16714" s="34">
        <v>95</v>
      </c>
      <c r="P16714" s="34">
        <v>124</v>
      </c>
      <c r="Q16714" s="34">
        <v>114</v>
      </c>
      <c r="R16714" s="34">
        <v>188</v>
      </c>
      <c r="S16714" s="34">
        <v>104</v>
      </c>
      <c r="T16714" s="34">
        <v>121</v>
      </c>
      <c r="U16714" s="34">
        <v>76</v>
      </c>
      <c r="V16714" s="34">
        <v>164</v>
      </c>
      <c r="W16714" s="34">
        <v>101</v>
      </c>
      <c r="X16714" s="34">
        <v>162</v>
      </c>
      <c r="Y16714" s="34">
        <v>75</v>
      </c>
      <c r="Z16714" s="34">
        <v>229</v>
      </c>
      <c r="AA16714" s="34">
        <v>117</v>
      </c>
      <c r="AB16714" s="34">
        <v>167</v>
      </c>
      <c r="AC16714" s="34">
        <v>157</v>
      </c>
    </row>
    <row r="16715" spans="1:29" x14ac:dyDescent="0.2">
      <c r="A16715" s="34" t="s">
        <v>77208</v>
      </c>
      <c r="B16715" s="34">
        <v>41</v>
      </c>
      <c r="C16715" s="34">
        <v>45</v>
      </c>
      <c r="D16715" s="34">
        <v>44</v>
      </c>
      <c r="E16715" s="34">
        <v>50</v>
      </c>
      <c r="F16715" s="34">
        <v>32</v>
      </c>
      <c r="G16715" s="34">
        <v>22</v>
      </c>
      <c r="H16715" s="34">
        <v>25</v>
      </c>
      <c r="I16715" s="34">
        <v>24</v>
      </c>
      <c r="J16715" s="34">
        <v>27</v>
      </c>
      <c r="K16715" s="34">
        <v>32</v>
      </c>
      <c r="L16715" s="34">
        <v>16</v>
      </c>
      <c r="M16715" s="34">
        <v>27</v>
      </c>
      <c r="N16715" s="34">
        <v>29</v>
      </c>
      <c r="O16715" s="34">
        <v>31</v>
      </c>
      <c r="P16715" s="34">
        <v>25</v>
      </c>
      <c r="Q16715" s="34">
        <v>34</v>
      </c>
      <c r="R16715" s="34">
        <v>41</v>
      </c>
      <c r="S16715" s="34">
        <v>38</v>
      </c>
      <c r="T16715" s="34">
        <v>30</v>
      </c>
      <c r="U16715" s="34">
        <v>25</v>
      </c>
      <c r="V16715" s="34">
        <v>40</v>
      </c>
      <c r="W16715" s="34">
        <v>21</v>
      </c>
      <c r="X16715" s="34">
        <v>33</v>
      </c>
      <c r="Y16715" s="34">
        <v>18</v>
      </c>
      <c r="Z16715" s="34">
        <v>53</v>
      </c>
      <c r="AA16715" s="34">
        <v>39</v>
      </c>
      <c r="AB16715" s="34">
        <v>24</v>
      </c>
      <c r="AC16715" s="34">
        <v>73</v>
      </c>
    </row>
    <row r="16716" spans="1:29" x14ac:dyDescent="0.2">
      <c r="A16716" s="34" t="s">
        <v>77209</v>
      </c>
      <c r="B16716" s="34">
        <v>218</v>
      </c>
      <c r="C16716" s="34">
        <v>252</v>
      </c>
      <c r="D16716" s="34">
        <v>477</v>
      </c>
      <c r="E16716" s="34">
        <v>313</v>
      </c>
      <c r="F16716" s="34">
        <v>449</v>
      </c>
      <c r="G16716" s="34">
        <v>241</v>
      </c>
      <c r="H16716" s="34">
        <v>462</v>
      </c>
      <c r="I16716" s="34">
        <v>270</v>
      </c>
      <c r="J16716" s="34">
        <v>388</v>
      </c>
      <c r="K16716" s="34">
        <v>267</v>
      </c>
      <c r="L16716" s="34">
        <v>262</v>
      </c>
      <c r="M16716" s="34">
        <v>282</v>
      </c>
      <c r="N16716" s="34">
        <v>347</v>
      </c>
      <c r="O16716" s="34">
        <v>320</v>
      </c>
      <c r="P16716" s="34">
        <v>383</v>
      </c>
      <c r="Q16716" s="34">
        <v>400</v>
      </c>
      <c r="R16716" s="34">
        <v>482</v>
      </c>
      <c r="S16716" s="34">
        <v>325</v>
      </c>
      <c r="T16716" s="34">
        <v>393</v>
      </c>
      <c r="U16716" s="34">
        <v>270</v>
      </c>
      <c r="V16716" s="34">
        <v>426</v>
      </c>
      <c r="W16716" s="34">
        <v>313</v>
      </c>
      <c r="X16716" s="34">
        <v>436</v>
      </c>
      <c r="Y16716" s="34">
        <v>339</v>
      </c>
      <c r="Z16716" s="34">
        <v>443</v>
      </c>
      <c r="AA16716" s="34">
        <v>359</v>
      </c>
      <c r="AB16716" s="34">
        <v>376</v>
      </c>
      <c r="AC16716" s="34">
        <v>472</v>
      </c>
    </row>
    <row r="16717" spans="1:29" x14ac:dyDescent="0.2">
      <c r="A16717" s="34" t="s">
        <v>77210</v>
      </c>
      <c r="B16717" s="34">
        <v>78</v>
      </c>
      <c r="C16717" s="34">
        <v>93</v>
      </c>
      <c r="D16717" s="34">
        <v>117</v>
      </c>
      <c r="E16717" s="34">
        <v>105</v>
      </c>
      <c r="F16717" s="34">
        <v>94</v>
      </c>
      <c r="G16717" s="34">
        <v>83</v>
      </c>
      <c r="H16717" s="34">
        <v>84</v>
      </c>
      <c r="I16717" s="34">
        <v>79</v>
      </c>
      <c r="J16717" s="34">
        <v>77</v>
      </c>
      <c r="K16717" s="34">
        <v>83</v>
      </c>
      <c r="L16717" s="34">
        <v>78</v>
      </c>
      <c r="M16717" s="34">
        <v>67</v>
      </c>
      <c r="N16717" s="34">
        <v>58</v>
      </c>
      <c r="O16717" s="34">
        <v>87</v>
      </c>
      <c r="P16717" s="34">
        <v>85</v>
      </c>
      <c r="Q16717" s="34">
        <v>120</v>
      </c>
      <c r="R16717" s="34">
        <v>105</v>
      </c>
      <c r="S16717" s="34">
        <v>113</v>
      </c>
      <c r="T16717" s="34">
        <v>96</v>
      </c>
      <c r="U16717" s="34">
        <v>102</v>
      </c>
      <c r="V16717" s="34">
        <v>59</v>
      </c>
      <c r="W16717" s="34">
        <v>85</v>
      </c>
      <c r="X16717" s="34">
        <v>94</v>
      </c>
      <c r="Y16717" s="34">
        <v>55</v>
      </c>
      <c r="Z16717" s="34">
        <v>94</v>
      </c>
      <c r="AA16717" s="34">
        <v>113</v>
      </c>
      <c r="AB16717" s="34">
        <v>121</v>
      </c>
      <c r="AC16717" s="34">
        <v>132</v>
      </c>
    </row>
    <row r="16718" spans="1:29" x14ac:dyDescent="0.2">
      <c r="A16718" s="34" t="s">
        <v>77211</v>
      </c>
      <c r="B16718" s="34">
        <v>61</v>
      </c>
      <c r="C16718" s="34">
        <v>70</v>
      </c>
      <c r="D16718" s="34">
        <v>101</v>
      </c>
      <c r="E16718" s="34">
        <v>112</v>
      </c>
      <c r="F16718" s="34">
        <v>77</v>
      </c>
      <c r="G16718" s="34">
        <v>121</v>
      </c>
      <c r="H16718" s="34">
        <v>83</v>
      </c>
      <c r="I16718" s="34">
        <v>74</v>
      </c>
      <c r="J16718" s="34">
        <v>82</v>
      </c>
      <c r="K16718" s="34">
        <v>110</v>
      </c>
      <c r="L16718" s="34">
        <v>62</v>
      </c>
      <c r="M16718" s="34">
        <v>79</v>
      </c>
      <c r="N16718" s="34">
        <v>75</v>
      </c>
      <c r="O16718" s="34">
        <v>74</v>
      </c>
      <c r="P16718" s="34">
        <v>72</v>
      </c>
      <c r="Q16718" s="34">
        <v>120</v>
      </c>
      <c r="R16718" s="34">
        <v>115</v>
      </c>
      <c r="S16718" s="34">
        <v>87</v>
      </c>
      <c r="T16718" s="34">
        <v>67</v>
      </c>
      <c r="U16718" s="34">
        <v>72</v>
      </c>
      <c r="V16718" s="34">
        <v>100</v>
      </c>
      <c r="W16718" s="34">
        <v>77</v>
      </c>
      <c r="X16718" s="34">
        <v>96</v>
      </c>
      <c r="Y16718" s="34">
        <v>94</v>
      </c>
      <c r="Z16718" s="34">
        <v>95</v>
      </c>
      <c r="AA16718" s="34">
        <v>114</v>
      </c>
      <c r="AB16718" s="34">
        <v>86</v>
      </c>
      <c r="AC16718" s="34">
        <v>159</v>
      </c>
    </row>
    <row r="16719" spans="1:29" x14ac:dyDescent="0.2">
      <c r="A16719" s="34" t="s">
        <v>77212</v>
      </c>
      <c r="B16719" s="34">
        <v>59</v>
      </c>
      <c r="C16719" s="34">
        <v>95</v>
      </c>
      <c r="D16719" s="34">
        <v>87</v>
      </c>
      <c r="E16719" s="34">
        <v>96</v>
      </c>
      <c r="F16719" s="34">
        <v>105</v>
      </c>
      <c r="G16719" s="34">
        <v>89</v>
      </c>
      <c r="H16719" s="34">
        <v>95</v>
      </c>
      <c r="I16719" s="34">
        <v>92</v>
      </c>
      <c r="J16719" s="34">
        <v>94</v>
      </c>
      <c r="K16719" s="34">
        <v>87</v>
      </c>
      <c r="L16719" s="34">
        <v>66</v>
      </c>
      <c r="M16719" s="34">
        <v>103</v>
      </c>
      <c r="N16719" s="34">
        <v>64</v>
      </c>
      <c r="O16719" s="34">
        <v>95</v>
      </c>
      <c r="P16719" s="34">
        <v>57</v>
      </c>
      <c r="Q16719" s="34">
        <v>101</v>
      </c>
      <c r="R16719" s="34">
        <v>120</v>
      </c>
      <c r="S16719" s="34">
        <v>106</v>
      </c>
      <c r="T16719" s="34">
        <v>102</v>
      </c>
      <c r="U16719" s="34">
        <v>99</v>
      </c>
      <c r="V16719" s="34">
        <v>91</v>
      </c>
      <c r="W16719" s="34">
        <v>112</v>
      </c>
      <c r="X16719" s="34">
        <v>78</v>
      </c>
      <c r="Y16719" s="34">
        <v>78</v>
      </c>
      <c r="Z16719" s="34">
        <v>101</v>
      </c>
      <c r="AA16719" s="34">
        <v>125</v>
      </c>
      <c r="AB16719" s="34">
        <v>105</v>
      </c>
      <c r="AC16719" s="34">
        <v>153</v>
      </c>
    </row>
    <row r="16720" spans="1:29" x14ac:dyDescent="0.2">
      <c r="A16720" s="34" t="s">
        <v>77213</v>
      </c>
      <c r="B16720" s="34">
        <v>99</v>
      </c>
      <c r="C16720" s="34">
        <v>126</v>
      </c>
      <c r="D16720" s="34">
        <v>158</v>
      </c>
      <c r="E16720" s="34">
        <v>140</v>
      </c>
      <c r="F16720" s="34">
        <v>76</v>
      </c>
      <c r="G16720" s="34">
        <v>135</v>
      </c>
      <c r="H16720" s="34">
        <v>75</v>
      </c>
      <c r="I16720" s="34">
        <v>83</v>
      </c>
      <c r="J16720" s="34">
        <v>68</v>
      </c>
      <c r="K16720" s="34">
        <v>121</v>
      </c>
      <c r="L16720" s="34">
        <v>30</v>
      </c>
      <c r="M16720" s="34">
        <v>78</v>
      </c>
      <c r="N16720" s="34">
        <v>69</v>
      </c>
      <c r="O16720" s="34">
        <v>88</v>
      </c>
      <c r="P16720" s="34">
        <v>71</v>
      </c>
      <c r="Q16720" s="34">
        <v>93</v>
      </c>
      <c r="R16720" s="34">
        <v>67</v>
      </c>
      <c r="S16720" s="34">
        <v>179</v>
      </c>
      <c r="T16720" s="34">
        <v>47</v>
      </c>
      <c r="U16720" s="34">
        <v>84</v>
      </c>
      <c r="V16720" s="34">
        <v>111</v>
      </c>
      <c r="W16720" s="34">
        <v>107</v>
      </c>
      <c r="X16720" s="34">
        <v>120</v>
      </c>
      <c r="Y16720" s="34">
        <v>59</v>
      </c>
      <c r="Z16720" s="34">
        <v>134</v>
      </c>
      <c r="AA16720" s="34">
        <v>130</v>
      </c>
      <c r="AB16720" s="34">
        <v>58</v>
      </c>
      <c r="AC16720" s="34">
        <v>156</v>
      </c>
    </row>
    <row r="16721" spans="1:29" x14ac:dyDescent="0.2">
      <c r="A16721" s="34" t="s">
        <v>77214</v>
      </c>
      <c r="B16721" s="34">
        <v>62</v>
      </c>
      <c r="C16721" s="34">
        <v>129</v>
      </c>
      <c r="D16721" s="34">
        <v>110</v>
      </c>
      <c r="E16721" s="34">
        <v>126</v>
      </c>
      <c r="F16721" s="34">
        <v>83</v>
      </c>
      <c r="G16721" s="34">
        <v>141</v>
      </c>
      <c r="H16721" s="34">
        <v>92</v>
      </c>
      <c r="I16721" s="34">
        <v>106</v>
      </c>
      <c r="J16721" s="34">
        <v>60</v>
      </c>
      <c r="K16721" s="34">
        <v>140</v>
      </c>
      <c r="L16721" s="34">
        <v>31</v>
      </c>
      <c r="M16721" s="34">
        <v>78</v>
      </c>
      <c r="N16721" s="34">
        <v>43</v>
      </c>
      <c r="O16721" s="34">
        <v>103</v>
      </c>
      <c r="P16721" s="34">
        <v>75</v>
      </c>
      <c r="Q16721" s="34">
        <v>109</v>
      </c>
      <c r="R16721" s="34">
        <v>102</v>
      </c>
      <c r="S16721" s="34">
        <v>133</v>
      </c>
      <c r="T16721" s="34">
        <v>57</v>
      </c>
      <c r="U16721" s="34">
        <v>80</v>
      </c>
      <c r="V16721" s="34">
        <v>106</v>
      </c>
      <c r="W16721" s="34">
        <v>81</v>
      </c>
      <c r="X16721" s="34">
        <v>124</v>
      </c>
      <c r="Y16721" s="34">
        <v>90</v>
      </c>
      <c r="Z16721" s="34">
        <v>89</v>
      </c>
      <c r="AA16721" s="34">
        <v>130</v>
      </c>
      <c r="AB16721" s="34">
        <v>63</v>
      </c>
      <c r="AC16721" s="34">
        <v>129</v>
      </c>
    </row>
    <row r="16722" spans="1:29" x14ac:dyDescent="0.2">
      <c r="A16722" s="34" t="s">
        <v>77215</v>
      </c>
      <c r="B16722" s="34">
        <v>81</v>
      </c>
      <c r="C16722" s="34">
        <v>157</v>
      </c>
      <c r="D16722" s="34">
        <v>157</v>
      </c>
      <c r="E16722" s="34">
        <v>126</v>
      </c>
      <c r="F16722" s="34">
        <v>122</v>
      </c>
      <c r="G16722" s="34">
        <v>126</v>
      </c>
      <c r="H16722" s="34">
        <v>121</v>
      </c>
      <c r="I16722" s="34">
        <v>110</v>
      </c>
      <c r="J16722" s="34">
        <v>87</v>
      </c>
      <c r="K16722" s="34">
        <v>116</v>
      </c>
      <c r="L16722" s="34">
        <v>71</v>
      </c>
      <c r="M16722" s="34">
        <v>102</v>
      </c>
      <c r="N16722" s="34">
        <v>112</v>
      </c>
      <c r="O16722" s="34">
        <v>84</v>
      </c>
      <c r="P16722" s="34">
        <v>103</v>
      </c>
      <c r="Q16722" s="34">
        <v>153</v>
      </c>
      <c r="R16722" s="34">
        <v>118</v>
      </c>
      <c r="S16722" s="34">
        <v>192</v>
      </c>
      <c r="T16722" s="34">
        <v>110</v>
      </c>
      <c r="U16722" s="34">
        <v>89</v>
      </c>
      <c r="V16722" s="34">
        <v>132</v>
      </c>
      <c r="W16722" s="34">
        <v>119</v>
      </c>
      <c r="X16722" s="34">
        <v>158</v>
      </c>
      <c r="Y16722" s="34">
        <v>100</v>
      </c>
      <c r="Z16722" s="34">
        <v>213</v>
      </c>
      <c r="AA16722" s="34">
        <v>145</v>
      </c>
      <c r="AB16722" s="34">
        <v>126</v>
      </c>
      <c r="AC16722" s="34">
        <v>197</v>
      </c>
    </row>
    <row r="16723" spans="1:29" x14ac:dyDescent="0.2">
      <c r="A16723" s="34" t="s">
        <v>77216</v>
      </c>
      <c r="B16723" s="34">
        <v>74</v>
      </c>
      <c r="C16723" s="34">
        <v>116</v>
      </c>
      <c r="D16723" s="34">
        <v>111</v>
      </c>
      <c r="E16723" s="34">
        <v>115</v>
      </c>
      <c r="F16723" s="34">
        <v>83</v>
      </c>
      <c r="G16723" s="34">
        <v>140</v>
      </c>
      <c r="H16723" s="34">
        <v>121</v>
      </c>
      <c r="I16723" s="34">
        <v>145</v>
      </c>
      <c r="J16723" s="34">
        <v>78</v>
      </c>
      <c r="K16723" s="34">
        <v>123</v>
      </c>
      <c r="L16723" s="34">
        <v>55</v>
      </c>
      <c r="M16723" s="34">
        <v>87</v>
      </c>
      <c r="N16723" s="34">
        <v>59</v>
      </c>
      <c r="O16723" s="34">
        <v>104</v>
      </c>
      <c r="P16723" s="34">
        <v>70</v>
      </c>
      <c r="Q16723" s="34">
        <v>106</v>
      </c>
      <c r="R16723" s="34">
        <v>73</v>
      </c>
      <c r="S16723" s="34">
        <v>153</v>
      </c>
      <c r="T16723" s="34">
        <v>77</v>
      </c>
      <c r="U16723" s="34">
        <v>104</v>
      </c>
      <c r="V16723" s="34">
        <v>105</v>
      </c>
      <c r="W16723" s="34">
        <v>148</v>
      </c>
      <c r="X16723" s="34">
        <v>142</v>
      </c>
      <c r="Y16723" s="34">
        <v>84</v>
      </c>
      <c r="Z16723" s="34">
        <v>128</v>
      </c>
      <c r="AA16723" s="34">
        <v>127</v>
      </c>
      <c r="AB16723" s="34">
        <v>92</v>
      </c>
      <c r="AC16723" s="34">
        <v>169</v>
      </c>
    </row>
    <row r="16724" spans="1:29" x14ac:dyDescent="0.2">
      <c r="A16724" s="34" t="s">
        <v>77217</v>
      </c>
      <c r="B16724" s="34">
        <v>35</v>
      </c>
      <c r="C16724" s="34">
        <v>47</v>
      </c>
      <c r="D16724" s="34">
        <v>45</v>
      </c>
      <c r="E16724" s="34">
        <v>55</v>
      </c>
      <c r="F16724" s="34">
        <v>31</v>
      </c>
      <c r="G16724" s="34">
        <v>52</v>
      </c>
      <c r="H16724" s="34">
        <v>45</v>
      </c>
      <c r="I16724" s="34">
        <v>36</v>
      </c>
      <c r="J16724" s="34">
        <v>33</v>
      </c>
      <c r="K16724" s="34">
        <v>37</v>
      </c>
      <c r="L16724" s="34">
        <v>10</v>
      </c>
      <c r="M16724" s="34">
        <v>31</v>
      </c>
      <c r="N16724" s="34">
        <v>24</v>
      </c>
      <c r="O16724" s="34">
        <v>40</v>
      </c>
      <c r="P16724" s="34">
        <v>34</v>
      </c>
      <c r="Q16724" s="34">
        <v>31</v>
      </c>
      <c r="R16724" s="34">
        <v>43</v>
      </c>
      <c r="S16724" s="34">
        <v>51</v>
      </c>
      <c r="T16724" s="34">
        <v>18</v>
      </c>
      <c r="U16724" s="34">
        <v>23</v>
      </c>
      <c r="V16724" s="34">
        <v>42</v>
      </c>
      <c r="W16724" s="34">
        <v>48</v>
      </c>
      <c r="X16724" s="34">
        <v>61</v>
      </c>
      <c r="Y16724" s="34">
        <v>28</v>
      </c>
      <c r="Z16724" s="34">
        <v>41</v>
      </c>
      <c r="AA16724" s="34">
        <v>46</v>
      </c>
      <c r="AB16724" s="34">
        <v>22</v>
      </c>
      <c r="AC16724" s="34">
        <v>63</v>
      </c>
    </row>
    <row r="16725" spans="1:29" x14ac:dyDescent="0.2">
      <c r="A16725" s="34" t="s">
        <v>77218</v>
      </c>
      <c r="B16725" s="34">
        <v>157</v>
      </c>
      <c r="C16725" s="34">
        <v>126</v>
      </c>
      <c r="D16725" s="34">
        <v>187</v>
      </c>
      <c r="E16725" s="34">
        <v>136</v>
      </c>
      <c r="F16725" s="34">
        <v>160</v>
      </c>
      <c r="G16725" s="34">
        <v>150</v>
      </c>
      <c r="H16725" s="34">
        <v>189</v>
      </c>
      <c r="I16725" s="34">
        <v>142</v>
      </c>
      <c r="J16725" s="34">
        <v>193</v>
      </c>
      <c r="K16725" s="34">
        <v>158</v>
      </c>
      <c r="L16725" s="34">
        <v>195</v>
      </c>
      <c r="M16725" s="34">
        <v>127</v>
      </c>
      <c r="N16725" s="34">
        <v>182</v>
      </c>
      <c r="O16725" s="34">
        <v>142</v>
      </c>
      <c r="P16725" s="34">
        <v>190</v>
      </c>
      <c r="Q16725" s="34">
        <v>241</v>
      </c>
      <c r="R16725" s="34">
        <v>249</v>
      </c>
      <c r="S16725" s="34">
        <v>171</v>
      </c>
      <c r="T16725" s="34">
        <v>243</v>
      </c>
      <c r="U16725" s="34">
        <v>151</v>
      </c>
      <c r="V16725" s="34">
        <v>205</v>
      </c>
      <c r="W16725" s="34">
        <v>219</v>
      </c>
      <c r="X16725" s="34">
        <v>252</v>
      </c>
      <c r="Y16725" s="34">
        <v>207</v>
      </c>
      <c r="Z16725" s="34">
        <v>197</v>
      </c>
      <c r="AA16725" s="34">
        <v>186</v>
      </c>
      <c r="AB16725" s="34">
        <v>290</v>
      </c>
      <c r="AC16725" s="34">
        <v>214</v>
      </c>
    </row>
    <row r="16726" spans="1:29" x14ac:dyDescent="0.2">
      <c r="A16726" s="34" t="s">
        <v>77219</v>
      </c>
      <c r="B16726" s="34">
        <v>94</v>
      </c>
      <c r="C16726" s="34">
        <v>105</v>
      </c>
      <c r="D16726" s="34">
        <v>108</v>
      </c>
      <c r="E16726" s="34">
        <v>88</v>
      </c>
      <c r="F16726" s="34">
        <v>73</v>
      </c>
      <c r="G16726" s="34">
        <v>92</v>
      </c>
      <c r="H16726" s="34">
        <v>99</v>
      </c>
      <c r="I16726" s="34">
        <v>79</v>
      </c>
      <c r="J16726" s="34">
        <v>78</v>
      </c>
      <c r="K16726" s="34">
        <v>129</v>
      </c>
      <c r="L16726" s="34">
        <v>66</v>
      </c>
      <c r="M16726" s="34">
        <v>116</v>
      </c>
      <c r="N16726" s="34">
        <v>72</v>
      </c>
      <c r="O16726" s="34">
        <v>100</v>
      </c>
      <c r="P16726" s="34">
        <v>64</v>
      </c>
      <c r="Q16726" s="34">
        <v>169</v>
      </c>
      <c r="R16726" s="34">
        <v>103</v>
      </c>
      <c r="S16726" s="34">
        <v>115</v>
      </c>
      <c r="T16726" s="34">
        <v>87</v>
      </c>
      <c r="U16726" s="34">
        <v>102</v>
      </c>
      <c r="V16726" s="34">
        <v>140</v>
      </c>
      <c r="W16726" s="34">
        <v>180</v>
      </c>
      <c r="X16726" s="34">
        <v>95</v>
      </c>
      <c r="Y16726" s="34">
        <v>116</v>
      </c>
      <c r="Z16726" s="34">
        <v>114</v>
      </c>
      <c r="AA16726" s="34">
        <v>125</v>
      </c>
      <c r="AB16726" s="34">
        <v>123</v>
      </c>
      <c r="AC16726" s="34">
        <v>216</v>
      </c>
    </row>
    <row r="16727" spans="1:29" x14ac:dyDescent="0.2">
      <c r="A16727" s="34" t="s">
        <v>77220</v>
      </c>
      <c r="B16727" s="34">
        <v>62</v>
      </c>
      <c r="C16727" s="34">
        <v>88</v>
      </c>
      <c r="D16727" s="34">
        <v>102</v>
      </c>
      <c r="E16727" s="34">
        <v>108</v>
      </c>
      <c r="F16727" s="34">
        <v>125</v>
      </c>
      <c r="G16727" s="34">
        <v>91</v>
      </c>
      <c r="H16727" s="34">
        <v>84</v>
      </c>
      <c r="I16727" s="34">
        <v>83</v>
      </c>
      <c r="J16727" s="34">
        <v>94</v>
      </c>
      <c r="K16727" s="34">
        <v>110</v>
      </c>
      <c r="L16727" s="34">
        <v>56</v>
      </c>
      <c r="M16727" s="34">
        <v>73</v>
      </c>
      <c r="N16727" s="34">
        <v>76</v>
      </c>
      <c r="O16727" s="34">
        <v>67</v>
      </c>
      <c r="P16727" s="34">
        <v>77</v>
      </c>
      <c r="Q16727" s="34">
        <v>91</v>
      </c>
      <c r="R16727" s="34">
        <v>103</v>
      </c>
      <c r="S16727" s="34">
        <v>102</v>
      </c>
      <c r="T16727" s="34">
        <v>96</v>
      </c>
      <c r="U16727" s="34">
        <v>70</v>
      </c>
      <c r="V16727" s="34">
        <v>123</v>
      </c>
      <c r="W16727" s="34">
        <v>73</v>
      </c>
      <c r="X16727" s="34">
        <v>117</v>
      </c>
      <c r="Y16727" s="34">
        <v>76</v>
      </c>
      <c r="Z16727" s="34">
        <v>88</v>
      </c>
      <c r="AA16727" s="34">
        <v>110</v>
      </c>
      <c r="AB16727" s="34">
        <v>83</v>
      </c>
      <c r="AC16727" s="34">
        <v>154</v>
      </c>
    </row>
    <row r="16728" spans="1:29" x14ac:dyDescent="0.2">
      <c r="A16728" s="34" t="s">
        <v>77221</v>
      </c>
      <c r="B16728" s="34">
        <v>61</v>
      </c>
      <c r="C16728" s="34">
        <v>41</v>
      </c>
      <c r="D16728" s="34">
        <v>49</v>
      </c>
      <c r="E16728" s="34">
        <v>36</v>
      </c>
      <c r="F16728" s="34">
        <v>39</v>
      </c>
      <c r="G16728" s="34">
        <v>44</v>
      </c>
      <c r="H16728" s="34">
        <v>42</v>
      </c>
      <c r="I16728" s="34">
        <v>44</v>
      </c>
      <c r="J16728" s="34">
        <v>38</v>
      </c>
      <c r="K16728" s="34">
        <v>29</v>
      </c>
      <c r="L16728" s="34">
        <v>36</v>
      </c>
      <c r="M16728" s="34">
        <v>43</v>
      </c>
      <c r="N16728" s="34">
        <v>42</v>
      </c>
      <c r="O16728" s="34">
        <v>36</v>
      </c>
      <c r="P16728" s="34">
        <v>48</v>
      </c>
      <c r="Q16728" s="34">
        <v>57</v>
      </c>
      <c r="R16728" s="34">
        <v>58</v>
      </c>
      <c r="S16728" s="34">
        <v>43</v>
      </c>
      <c r="T16728" s="34">
        <v>32</v>
      </c>
      <c r="U16728" s="34">
        <v>32</v>
      </c>
      <c r="V16728" s="34">
        <v>62</v>
      </c>
      <c r="W16728" s="34">
        <v>52</v>
      </c>
      <c r="X16728" s="34">
        <v>62</v>
      </c>
      <c r="Y16728" s="34">
        <v>60</v>
      </c>
      <c r="Z16728" s="34">
        <v>60</v>
      </c>
      <c r="AA16728" s="34">
        <v>48</v>
      </c>
      <c r="AB16728" s="34">
        <v>60</v>
      </c>
      <c r="AC16728" s="34">
        <v>61</v>
      </c>
    </row>
    <row r="16729" spans="1:29" x14ac:dyDescent="0.2">
      <c r="A16729" s="34" t="s">
        <v>77222</v>
      </c>
      <c r="B16729" s="34">
        <v>101</v>
      </c>
      <c r="C16729" s="34">
        <v>118</v>
      </c>
      <c r="D16729" s="34">
        <v>123</v>
      </c>
      <c r="E16729" s="34">
        <v>118</v>
      </c>
      <c r="F16729" s="34">
        <v>123</v>
      </c>
      <c r="G16729" s="34">
        <v>86</v>
      </c>
      <c r="H16729" s="34">
        <v>94</v>
      </c>
      <c r="I16729" s="34">
        <v>81</v>
      </c>
      <c r="J16729" s="34">
        <v>88</v>
      </c>
      <c r="K16729" s="34">
        <v>117</v>
      </c>
      <c r="L16729" s="34">
        <v>54</v>
      </c>
      <c r="M16729" s="34">
        <v>90</v>
      </c>
      <c r="N16729" s="34">
        <v>89</v>
      </c>
      <c r="O16729" s="34">
        <v>82</v>
      </c>
      <c r="P16729" s="34">
        <v>85</v>
      </c>
      <c r="Q16729" s="34">
        <v>122</v>
      </c>
      <c r="R16729" s="34">
        <v>121</v>
      </c>
      <c r="S16729" s="34">
        <v>102</v>
      </c>
      <c r="T16729" s="34">
        <v>76</v>
      </c>
      <c r="U16729" s="34">
        <v>78</v>
      </c>
      <c r="V16729" s="34">
        <v>96</v>
      </c>
      <c r="W16729" s="34">
        <v>94</v>
      </c>
      <c r="X16729" s="34">
        <v>138</v>
      </c>
      <c r="Y16729" s="34">
        <v>78</v>
      </c>
      <c r="Z16729" s="34">
        <v>119</v>
      </c>
      <c r="AA16729" s="34">
        <v>139</v>
      </c>
      <c r="AB16729" s="34">
        <v>87</v>
      </c>
      <c r="AC16729" s="34">
        <v>167</v>
      </c>
    </row>
    <row r="16730" spans="1:29" x14ac:dyDescent="0.2">
      <c r="A16730" s="34" t="s">
        <v>77223</v>
      </c>
      <c r="B16730" s="34">
        <v>17</v>
      </c>
      <c r="C16730" s="34">
        <v>6</v>
      </c>
      <c r="D16730" s="34">
        <v>16</v>
      </c>
      <c r="E16730" s="34">
        <v>18</v>
      </c>
      <c r="F16730" s="34">
        <v>22</v>
      </c>
      <c r="G16730" s="34">
        <v>8</v>
      </c>
      <c r="H16730" s="34">
        <v>9</v>
      </c>
      <c r="I16730" s="34">
        <v>5</v>
      </c>
      <c r="J16730" s="34">
        <v>12</v>
      </c>
      <c r="K16730" s="34">
        <v>8</v>
      </c>
      <c r="L16730" s="34">
        <v>8</v>
      </c>
      <c r="M16730" s="34">
        <v>11</v>
      </c>
      <c r="N16730" s="34">
        <v>12</v>
      </c>
      <c r="O16730" s="34">
        <v>7</v>
      </c>
      <c r="P16730" s="34">
        <v>9</v>
      </c>
      <c r="Q16730" s="34">
        <v>5</v>
      </c>
      <c r="R16730" s="34">
        <v>17</v>
      </c>
      <c r="S16730" s="34">
        <v>11</v>
      </c>
      <c r="T16730" s="34">
        <v>14</v>
      </c>
      <c r="U16730" s="34">
        <v>13</v>
      </c>
      <c r="V16730" s="34">
        <v>19</v>
      </c>
      <c r="W16730" s="34">
        <v>5</v>
      </c>
      <c r="X16730" s="34">
        <v>18</v>
      </c>
      <c r="Y16730" s="34">
        <v>11</v>
      </c>
      <c r="Z16730" s="34">
        <v>25</v>
      </c>
      <c r="AA16730" s="34">
        <v>18</v>
      </c>
      <c r="AB16730" s="34">
        <v>15</v>
      </c>
      <c r="AC16730" s="34">
        <v>46</v>
      </c>
    </row>
    <row r="16731" spans="1:29" x14ac:dyDescent="0.2">
      <c r="A16731" s="34" t="s">
        <v>77224</v>
      </c>
      <c r="B16731" s="34">
        <v>56</v>
      </c>
      <c r="C16731" s="34">
        <v>96</v>
      </c>
      <c r="D16731" s="34">
        <v>108</v>
      </c>
      <c r="E16731" s="34">
        <v>68</v>
      </c>
      <c r="F16731" s="34">
        <v>61</v>
      </c>
      <c r="G16731" s="34">
        <v>52</v>
      </c>
      <c r="H16731" s="34">
        <v>74</v>
      </c>
      <c r="I16731" s="34">
        <v>70</v>
      </c>
      <c r="J16731" s="34">
        <v>76</v>
      </c>
      <c r="K16731" s="34">
        <v>97</v>
      </c>
      <c r="L16731" s="34">
        <v>52</v>
      </c>
      <c r="M16731" s="34">
        <v>75</v>
      </c>
      <c r="N16731" s="34">
        <v>50</v>
      </c>
      <c r="O16731" s="34">
        <v>63</v>
      </c>
      <c r="P16731" s="34">
        <v>78</v>
      </c>
      <c r="Q16731" s="34">
        <v>103</v>
      </c>
      <c r="R16731" s="34">
        <v>85</v>
      </c>
      <c r="S16731" s="34">
        <v>118</v>
      </c>
      <c r="T16731" s="34">
        <v>65</v>
      </c>
      <c r="U16731" s="34">
        <v>80</v>
      </c>
      <c r="V16731" s="34">
        <v>70</v>
      </c>
      <c r="W16731" s="34">
        <v>84</v>
      </c>
      <c r="X16731" s="34">
        <v>77</v>
      </c>
      <c r="Y16731" s="34">
        <v>59</v>
      </c>
      <c r="Z16731" s="34">
        <v>88</v>
      </c>
      <c r="AA16731" s="34">
        <v>91</v>
      </c>
      <c r="AB16731" s="34">
        <v>93</v>
      </c>
      <c r="AC16731" s="34">
        <v>102</v>
      </c>
    </row>
    <row r="16732" spans="1:29" x14ac:dyDescent="0.2">
      <c r="A16732" s="34" t="s">
        <v>77225</v>
      </c>
      <c r="B16732" s="34">
        <v>96</v>
      </c>
      <c r="C16732" s="34">
        <v>137</v>
      </c>
      <c r="D16732" s="34">
        <v>127</v>
      </c>
      <c r="E16732" s="34">
        <v>109</v>
      </c>
      <c r="F16732" s="34">
        <v>137</v>
      </c>
      <c r="G16732" s="34">
        <v>130</v>
      </c>
      <c r="H16732" s="34">
        <v>146</v>
      </c>
      <c r="I16732" s="34">
        <v>111</v>
      </c>
      <c r="J16732" s="34">
        <v>131</v>
      </c>
      <c r="K16732" s="34">
        <v>102</v>
      </c>
      <c r="L16732" s="34">
        <v>140</v>
      </c>
      <c r="M16732" s="34">
        <v>87</v>
      </c>
      <c r="N16732" s="34">
        <v>129</v>
      </c>
      <c r="O16732" s="34">
        <v>80</v>
      </c>
      <c r="P16732" s="34">
        <v>128</v>
      </c>
      <c r="Q16732" s="34">
        <v>115</v>
      </c>
      <c r="R16732" s="34">
        <v>190</v>
      </c>
      <c r="S16732" s="34">
        <v>137</v>
      </c>
      <c r="T16732" s="34">
        <v>160</v>
      </c>
      <c r="U16732" s="34">
        <v>123</v>
      </c>
      <c r="V16732" s="34">
        <v>193</v>
      </c>
      <c r="W16732" s="34">
        <v>133</v>
      </c>
      <c r="X16732" s="34">
        <v>197</v>
      </c>
      <c r="Y16732" s="34">
        <v>135</v>
      </c>
      <c r="Z16732" s="34">
        <v>160</v>
      </c>
      <c r="AA16732" s="34">
        <v>133</v>
      </c>
      <c r="AB16732" s="34">
        <v>185</v>
      </c>
      <c r="AC16732" s="34">
        <v>197</v>
      </c>
    </row>
    <row r="16733" spans="1:29" x14ac:dyDescent="0.2">
      <c r="A16733" s="34" t="s">
        <v>77226</v>
      </c>
      <c r="B16733" s="34">
        <v>86</v>
      </c>
      <c r="C16733" s="34">
        <v>94</v>
      </c>
      <c r="D16733" s="34">
        <v>90</v>
      </c>
      <c r="E16733" s="34">
        <v>99</v>
      </c>
      <c r="F16733" s="34">
        <v>86</v>
      </c>
      <c r="G16733" s="34">
        <v>125</v>
      </c>
      <c r="H16733" s="34">
        <v>83</v>
      </c>
      <c r="I16733" s="34">
        <v>109</v>
      </c>
      <c r="J16733" s="34">
        <v>78</v>
      </c>
      <c r="K16733" s="34">
        <v>125</v>
      </c>
      <c r="L16733" s="34">
        <v>65</v>
      </c>
      <c r="M16733" s="34">
        <v>138</v>
      </c>
      <c r="N16733" s="34">
        <v>70</v>
      </c>
      <c r="O16733" s="34">
        <v>86</v>
      </c>
      <c r="P16733" s="34">
        <v>65</v>
      </c>
      <c r="Q16733" s="34">
        <v>119</v>
      </c>
      <c r="R16733" s="34">
        <v>84</v>
      </c>
      <c r="S16733" s="34">
        <v>127</v>
      </c>
      <c r="T16733" s="34">
        <v>76</v>
      </c>
      <c r="U16733" s="34">
        <v>110</v>
      </c>
      <c r="V16733" s="34">
        <v>99</v>
      </c>
      <c r="W16733" s="34">
        <v>104</v>
      </c>
      <c r="X16733" s="34">
        <v>88</v>
      </c>
      <c r="Y16733" s="34">
        <v>112</v>
      </c>
      <c r="Z16733" s="34">
        <v>110</v>
      </c>
      <c r="AA16733" s="34">
        <v>140</v>
      </c>
      <c r="AB16733" s="34">
        <v>95</v>
      </c>
      <c r="AC16733" s="34">
        <v>180</v>
      </c>
    </row>
    <row r="16734" spans="1:29" x14ac:dyDescent="0.2">
      <c r="A16734" s="34" t="s">
        <v>77227</v>
      </c>
      <c r="B16734" s="34">
        <v>27</v>
      </c>
      <c r="C16734" s="34">
        <v>29</v>
      </c>
      <c r="D16734" s="34">
        <v>31</v>
      </c>
      <c r="E16734" s="34">
        <v>51</v>
      </c>
      <c r="F16734" s="34">
        <v>42</v>
      </c>
      <c r="G16734" s="34">
        <v>25</v>
      </c>
      <c r="H16734" s="34">
        <v>26</v>
      </c>
      <c r="I16734" s="34">
        <v>55</v>
      </c>
      <c r="J16734" s="34">
        <v>28</v>
      </c>
      <c r="K16734" s="34">
        <v>31</v>
      </c>
      <c r="L16734" s="34">
        <v>17</v>
      </c>
      <c r="M16734" s="34">
        <v>26</v>
      </c>
      <c r="N16734" s="34">
        <v>21</v>
      </c>
      <c r="O16734" s="34">
        <v>25</v>
      </c>
      <c r="P16734" s="34">
        <v>32</v>
      </c>
      <c r="Q16734" s="34">
        <v>46</v>
      </c>
      <c r="R16734" s="34">
        <v>38</v>
      </c>
      <c r="S16734" s="34">
        <v>39</v>
      </c>
      <c r="T16734" s="34">
        <v>19</v>
      </c>
      <c r="U16734" s="34">
        <v>31</v>
      </c>
      <c r="V16734" s="34">
        <v>46</v>
      </c>
      <c r="W16734" s="34">
        <v>51</v>
      </c>
      <c r="X16734" s="34">
        <v>31</v>
      </c>
      <c r="Y16734" s="34">
        <v>18</v>
      </c>
      <c r="Z16734" s="34">
        <v>23</v>
      </c>
      <c r="AA16734" s="34">
        <v>42</v>
      </c>
      <c r="AB16734" s="34">
        <v>19</v>
      </c>
      <c r="AC16734" s="34">
        <v>76</v>
      </c>
    </row>
    <row r="16735" spans="1:29" x14ac:dyDescent="0.2">
      <c r="A16735" s="34" t="s">
        <v>77228</v>
      </c>
      <c r="B16735" s="34">
        <v>96</v>
      </c>
      <c r="C16735" s="34">
        <v>121</v>
      </c>
      <c r="D16735" s="34">
        <v>215</v>
      </c>
      <c r="E16735" s="34">
        <v>130</v>
      </c>
      <c r="F16735" s="34">
        <v>131</v>
      </c>
      <c r="G16735" s="34">
        <v>134</v>
      </c>
      <c r="H16735" s="34">
        <v>113</v>
      </c>
      <c r="I16735" s="34">
        <v>109</v>
      </c>
      <c r="J16735" s="34">
        <v>111</v>
      </c>
      <c r="K16735" s="34">
        <v>133</v>
      </c>
      <c r="L16735" s="34">
        <v>66</v>
      </c>
      <c r="M16735" s="34">
        <v>107</v>
      </c>
      <c r="N16735" s="34">
        <v>116</v>
      </c>
      <c r="O16735" s="34">
        <v>99</v>
      </c>
      <c r="P16735" s="34">
        <v>116</v>
      </c>
      <c r="Q16735" s="34">
        <v>140</v>
      </c>
      <c r="R16735" s="34">
        <v>127</v>
      </c>
      <c r="S16735" s="34">
        <v>155</v>
      </c>
      <c r="T16735" s="34">
        <v>83</v>
      </c>
      <c r="U16735" s="34">
        <v>67</v>
      </c>
      <c r="V16735" s="34">
        <v>148</v>
      </c>
      <c r="W16735" s="34">
        <v>128</v>
      </c>
      <c r="X16735" s="34">
        <v>179</v>
      </c>
      <c r="Y16735" s="34">
        <v>77</v>
      </c>
      <c r="Z16735" s="34">
        <v>165</v>
      </c>
      <c r="AA16735" s="34">
        <v>130</v>
      </c>
      <c r="AB16735" s="34">
        <v>112</v>
      </c>
      <c r="AC16735" s="34">
        <v>188</v>
      </c>
    </row>
    <row r="16736" spans="1:29" x14ac:dyDescent="0.2">
      <c r="A16736" s="34" t="s">
        <v>77229</v>
      </c>
      <c r="B16736" s="34">
        <v>101</v>
      </c>
      <c r="C16736" s="34">
        <v>114</v>
      </c>
      <c r="D16736" s="34">
        <v>126</v>
      </c>
      <c r="E16736" s="34">
        <v>121</v>
      </c>
      <c r="F16736" s="34">
        <v>147</v>
      </c>
      <c r="G16736" s="34">
        <v>152</v>
      </c>
      <c r="H16736" s="34">
        <v>120</v>
      </c>
      <c r="I16736" s="34">
        <v>92</v>
      </c>
      <c r="J16736" s="34">
        <v>117</v>
      </c>
      <c r="K16736" s="34">
        <v>103</v>
      </c>
      <c r="L16736" s="34">
        <v>165</v>
      </c>
      <c r="M16736" s="34">
        <v>82</v>
      </c>
      <c r="N16736" s="34">
        <v>108</v>
      </c>
      <c r="O16736" s="34">
        <v>109</v>
      </c>
      <c r="P16736" s="34">
        <v>140</v>
      </c>
      <c r="Q16736" s="34">
        <v>146</v>
      </c>
      <c r="R16736" s="34">
        <v>171</v>
      </c>
      <c r="S16736" s="34">
        <v>118</v>
      </c>
      <c r="T16736" s="34">
        <v>213</v>
      </c>
      <c r="U16736" s="34">
        <v>117</v>
      </c>
      <c r="V16736" s="34">
        <v>145</v>
      </c>
      <c r="W16736" s="34">
        <v>141</v>
      </c>
      <c r="X16736" s="34">
        <v>136</v>
      </c>
      <c r="Y16736" s="34">
        <v>114</v>
      </c>
      <c r="Z16736" s="34">
        <v>149</v>
      </c>
      <c r="AA16736" s="34">
        <v>158</v>
      </c>
      <c r="AB16736" s="34">
        <v>166</v>
      </c>
      <c r="AC16736" s="34">
        <v>169</v>
      </c>
    </row>
    <row r="16737" spans="1:29" x14ac:dyDescent="0.2">
      <c r="A16737" s="34" t="s">
        <v>77230</v>
      </c>
      <c r="B16737" s="34">
        <v>63</v>
      </c>
      <c r="C16737" s="34">
        <v>84</v>
      </c>
      <c r="D16737" s="34">
        <v>137</v>
      </c>
      <c r="E16737" s="34">
        <v>124</v>
      </c>
      <c r="F16737" s="34">
        <v>104</v>
      </c>
      <c r="G16737" s="34">
        <v>135</v>
      </c>
      <c r="H16737" s="34">
        <v>103</v>
      </c>
      <c r="I16737" s="34">
        <v>72</v>
      </c>
      <c r="J16737" s="34">
        <v>78</v>
      </c>
      <c r="K16737" s="34">
        <v>100</v>
      </c>
      <c r="L16737" s="34">
        <v>59</v>
      </c>
      <c r="M16737" s="34">
        <v>110</v>
      </c>
      <c r="N16737" s="34">
        <v>87</v>
      </c>
      <c r="O16737" s="34">
        <v>79</v>
      </c>
      <c r="P16737" s="34">
        <v>99</v>
      </c>
      <c r="Q16737" s="34">
        <v>85</v>
      </c>
      <c r="R16737" s="34">
        <v>138</v>
      </c>
      <c r="S16737" s="34">
        <v>124</v>
      </c>
      <c r="T16737" s="34">
        <v>107</v>
      </c>
      <c r="U16737" s="34">
        <v>92</v>
      </c>
      <c r="V16737" s="34">
        <v>132</v>
      </c>
      <c r="W16737" s="34">
        <v>78</v>
      </c>
      <c r="X16737" s="34">
        <v>120</v>
      </c>
      <c r="Y16737" s="34">
        <v>99</v>
      </c>
      <c r="Z16737" s="34">
        <v>131</v>
      </c>
      <c r="AA16737" s="34">
        <v>135</v>
      </c>
      <c r="AB16737" s="34">
        <v>152</v>
      </c>
      <c r="AC16737" s="34">
        <v>165</v>
      </c>
    </row>
    <row r="16738" spans="1:29" x14ac:dyDescent="0.2">
      <c r="A16738" s="34" t="s">
        <v>77231</v>
      </c>
      <c r="B16738" s="34">
        <v>37</v>
      </c>
      <c r="C16738" s="34">
        <v>102</v>
      </c>
      <c r="D16738" s="34">
        <v>101</v>
      </c>
      <c r="E16738" s="34">
        <v>102</v>
      </c>
      <c r="F16738" s="34">
        <v>76</v>
      </c>
      <c r="G16738" s="34">
        <v>101</v>
      </c>
      <c r="H16738" s="34">
        <v>49</v>
      </c>
      <c r="I16738" s="34">
        <v>106</v>
      </c>
      <c r="J16738" s="34">
        <v>58</v>
      </c>
      <c r="K16738" s="34">
        <v>183</v>
      </c>
      <c r="L16738" s="34">
        <v>30</v>
      </c>
      <c r="M16738" s="34">
        <v>52</v>
      </c>
      <c r="N16738" s="34">
        <v>51</v>
      </c>
      <c r="O16738" s="34">
        <v>70</v>
      </c>
      <c r="P16738" s="34">
        <v>49</v>
      </c>
      <c r="Q16738" s="34">
        <v>98</v>
      </c>
      <c r="R16738" s="34">
        <v>75</v>
      </c>
      <c r="S16738" s="34">
        <v>122</v>
      </c>
      <c r="T16738" s="34">
        <v>41</v>
      </c>
      <c r="U16738" s="34">
        <v>101</v>
      </c>
      <c r="V16738" s="34">
        <v>81</v>
      </c>
      <c r="W16738" s="34">
        <v>91</v>
      </c>
      <c r="X16738" s="34">
        <v>74</v>
      </c>
      <c r="Y16738" s="34">
        <v>76</v>
      </c>
      <c r="Z16738" s="34">
        <v>86</v>
      </c>
      <c r="AA16738" s="34">
        <v>113</v>
      </c>
      <c r="AB16738" s="34">
        <v>67</v>
      </c>
      <c r="AC16738" s="34">
        <v>136</v>
      </c>
    </row>
    <row r="16739" spans="1:29" x14ac:dyDescent="0.2">
      <c r="A16739" s="34" t="s">
        <v>77232</v>
      </c>
      <c r="B16739" s="34">
        <v>32</v>
      </c>
      <c r="C16739" s="34">
        <v>97</v>
      </c>
      <c r="D16739" s="34">
        <v>100</v>
      </c>
      <c r="E16739" s="34">
        <v>91</v>
      </c>
      <c r="F16739" s="34">
        <v>75</v>
      </c>
      <c r="G16739" s="34">
        <v>91</v>
      </c>
      <c r="H16739" s="34">
        <v>88</v>
      </c>
      <c r="I16739" s="34">
        <v>95</v>
      </c>
      <c r="J16739" s="34">
        <v>71</v>
      </c>
      <c r="K16739" s="34">
        <v>92</v>
      </c>
      <c r="L16739" s="34">
        <v>31</v>
      </c>
      <c r="M16739" s="34">
        <v>74</v>
      </c>
      <c r="N16739" s="34">
        <v>73</v>
      </c>
      <c r="O16739" s="34">
        <v>68</v>
      </c>
      <c r="P16739" s="34">
        <v>77</v>
      </c>
      <c r="Q16739" s="34">
        <v>115</v>
      </c>
      <c r="R16739" s="34">
        <v>85</v>
      </c>
      <c r="S16739" s="34">
        <v>126</v>
      </c>
      <c r="T16739" s="34">
        <v>67</v>
      </c>
      <c r="U16739" s="34">
        <v>89</v>
      </c>
      <c r="V16739" s="34">
        <v>96</v>
      </c>
      <c r="W16739" s="34">
        <v>75</v>
      </c>
      <c r="X16739" s="34">
        <v>88</v>
      </c>
      <c r="Y16739" s="34">
        <v>80</v>
      </c>
      <c r="Z16739" s="34">
        <v>100</v>
      </c>
      <c r="AA16739" s="34">
        <v>134</v>
      </c>
      <c r="AB16739" s="34">
        <v>74</v>
      </c>
      <c r="AC16739" s="34">
        <v>130</v>
      </c>
    </row>
    <row r="16740" spans="1:29" x14ac:dyDescent="0.2">
      <c r="A16740" s="34" t="s">
        <v>77233</v>
      </c>
      <c r="B16740" s="34">
        <v>104</v>
      </c>
      <c r="C16740" s="34">
        <v>164</v>
      </c>
      <c r="D16740" s="34">
        <v>266</v>
      </c>
      <c r="E16740" s="34">
        <v>247</v>
      </c>
      <c r="F16740" s="34">
        <v>209</v>
      </c>
      <c r="G16740" s="34">
        <v>209</v>
      </c>
      <c r="H16740" s="34">
        <v>172</v>
      </c>
      <c r="I16740" s="34">
        <v>182</v>
      </c>
      <c r="J16740" s="34">
        <v>156</v>
      </c>
      <c r="K16740" s="34">
        <v>218</v>
      </c>
      <c r="L16740" s="34">
        <v>101</v>
      </c>
      <c r="M16740" s="34">
        <v>146</v>
      </c>
      <c r="N16740" s="34">
        <v>151</v>
      </c>
      <c r="O16740" s="34">
        <v>156</v>
      </c>
      <c r="P16740" s="34">
        <v>156</v>
      </c>
      <c r="Q16740" s="34">
        <v>195</v>
      </c>
      <c r="R16740" s="34">
        <v>203</v>
      </c>
      <c r="S16740" s="34">
        <v>238</v>
      </c>
      <c r="T16740" s="34">
        <v>145</v>
      </c>
      <c r="U16740" s="34">
        <v>154</v>
      </c>
      <c r="V16740" s="34">
        <v>209</v>
      </c>
      <c r="W16740" s="34">
        <v>208</v>
      </c>
      <c r="X16740" s="34">
        <v>260</v>
      </c>
      <c r="Y16740" s="34">
        <v>162</v>
      </c>
      <c r="Z16740" s="34">
        <v>236</v>
      </c>
      <c r="AA16740" s="34">
        <v>226</v>
      </c>
      <c r="AB16740" s="34">
        <v>169</v>
      </c>
      <c r="AC16740" s="34">
        <v>295</v>
      </c>
    </row>
    <row r="16741" spans="1:29" x14ac:dyDescent="0.2">
      <c r="A16741" s="34" t="s">
        <v>77234</v>
      </c>
      <c r="B16741" s="34">
        <v>30</v>
      </c>
      <c r="C16741" s="34">
        <v>47</v>
      </c>
      <c r="D16741" s="34">
        <v>58</v>
      </c>
      <c r="E16741" s="34">
        <v>61</v>
      </c>
      <c r="F16741" s="34">
        <v>36</v>
      </c>
      <c r="G16741" s="34">
        <v>37</v>
      </c>
      <c r="H16741" s="34">
        <v>44</v>
      </c>
      <c r="I16741" s="34">
        <v>46</v>
      </c>
      <c r="J16741" s="34">
        <v>33</v>
      </c>
      <c r="K16741" s="34">
        <v>36</v>
      </c>
      <c r="L16741" s="34">
        <v>14</v>
      </c>
      <c r="M16741" s="34">
        <v>44</v>
      </c>
      <c r="N16741" s="34">
        <v>17</v>
      </c>
      <c r="O16741" s="34">
        <v>34</v>
      </c>
      <c r="P16741" s="34">
        <v>30</v>
      </c>
      <c r="Q16741" s="34">
        <v>53</v>
      </c>
      <c r="R16741" s="34">
        <v>39</v>
      </c>
      <c r="S16741" s="34">
        <v>73</v>
      </c>
      <c r="T16741" s="34">
        <v>18</v>
      </c>
      <c r="U16741" s="34">
        <v>40</v>
      </c>
      <c r="V16741" s="34">
        <v>42</v>
      </c>
      <c r="W16741" s="34">
        <v>56</v>
      </c>
      <c r="X16741" s="34">
        <v>23</v>
      </c>
      <c r="Y16741" s="34">
        <v>40</v>
      </c>
      <c r="Z16741" s="34">
        <v>46</v>
      </c>
      <c r="AA16741" s="34">
        <v>43</v>
      </c>
      <c r="AB16741" s="34">
        <v>28</v>
      </c>
      <c r="AC16741" s="34">
        <v>62</v>
      </c>
    </row>
    <row r="16742" spans="1:29" x14ac:dyDescent="0.2">
      <c r="A16742" s="34" t="s">
        <v>77235</v>
      </c>
      <c r="B16742" s="34">
        <v>91</v>
      </c>
      <c r="C16742" s="34">
        <v>93</v>
      </c>
      <c r="D16742" s="34">
        <v>145</v>
      </c>
      <c r="E16742" s="34">
        <v>130</v>
      </c>
      <c r="F16742" s="34">
        <v>131</v>
      </c>
      <c r="G16742" s="34">
        <v>153</v>
      </c>
      <c r="H16742" s="34">
        <v>129</v>
      </c>
      <c r="I16742" s="34">
        <v>117</v>
      </c>
      <c r="J16742" s="34">
        <v>105</v>
      </c>
      <c r="K16742" s="34">
        <v>100</v>
      </c>
      <c r="L16742" s="34">
        <v>119</v>
      </c>
      <c r="M16742" s="34">
        <v>88</v>
      </c>
      <c r="N16742" s="34">
        <v>93</v>
      </c>
      <c r="O16742" s="34">
        <v>81</v>
      </c>
      <c r="P16742" s="34">
        <v>149</v>
      </c>
      <c r="Q16742" s="34">
        <v>133</v>
      </c>
      <c r="R16742" s="34">
        <v>162</v>
      </c>
      <c r="S16742" s="34">
        <v>124</v>
      </c>
      <c r="T16742" s="34">
        <v>155</v>
      </c>
      <c r="U16742" s="34">
        <v>111</v>
      </c>
      <c r="V16742" s="34">
        <v>136</v>
      </c>
      <c r="W16742" s="34">
        <v>117</v>
      </c>
      <c r="X16742" s="34">
        <v>152</v>
      </c>
      <c r="Y16742" s="34">
        <v>132</v>
      </c>
      <c r="Z16742" s="34">
        <v>129</v>
      </c>
      <c r="AA16742" s="34">
        <v>162</v>
      </c>
      <c r="AB16742" s="34">
        <v>170</v>
      </c>
      <c r="AC16742" s="34">
        <v>194</v>
      </c>
    </row>
    <row r="16743" spans="1:29" x14ac:dyDescent="0.2">
      <c r="A16743" s="34" t="s">
        <v>77236</v>
      </c>
      <c r="B16743" s="34">
        <v>112</v>
      </c>
      <c r="C16743" s="34">
        <v>176</v>
      </c>
      <c r="D16743" s="34">
        <v>237</v>
      </c>
      <c r="E16743" s="34">
        <v>215</v>
      </c>
      <c r="F16743" s="34">
        <v>198</v>
      </c>
      <c r="G16743" s="34">
        <v>221</v>
      </c>
      <c r="H16743" s="34">
        <v>143</v>
      </c>
      <c r="I16743" s="34">
        <v>175</v>
      </c>
      <c r="J16743" s="34">
        <v>109</v>
      </c>
      <c r="K16743" s="34">
        <v>237</v>
      </c>
      <c r="L16743" s="34">
        <v>79</v>
      </c>
      <c r="M16743" s="34">
        <v>180</v>
      </c>
      <c r="N16743" s="34">
        <v>171</v>
      </c>
      <c r="O16743" s="34">
        <v>153</v>
      </c>
      <c r="P16743" s="34">
        <v>130</v>
      </c>
      <c r="Q16743" s="34">
        <v>214</v>
      </c>
      <c r="R16743" s="34">
        <v>167</v>
      </c>
      <c r="S16743" s="34">
        <v>229</v>
      </c>
      <c r="T16743" s="34">
        <v>156</v>
      </c>
      <c r="U16743" s="34">
        <v>143</v>
      </c>
      <c r="V16743" s="34">
        <v>165</v>
      </c>
      <c r="W16743" s="34">
        <v>156</v>
      </c>
      <c r="X16743" s="34">
        <v>233</v>
      </c>
      <c r="Y16743" s="34">
        <v>126</v>
      </c>
      <c r="Z16743" s="34">
        <v>203</v>
      </c>
      <c r="AA16743" s="34">
        <v>221</v>
      </c>
      <c r="AB16743" s="34">
        <v>135</v>
      </c>
      <c r="AC16743" s="34">
        <v>267</v>
      </c>
    </row>
    <row r="16744" spans="1:29" x14ac:dyDescent="0.2">
      <c r="A16744" s="34" t="s">
        <v>77237</v>
      </c>
      <c r="B16744" s="34">
        <v>102</v>
      </c>
      <c r="C16744" s="34">
        <v>196</v>
      </c>
      <c r="D16744" s="34">
        <v>164</v>
      </c>
      <c r="E16744" s="34">
        <v>209</v>
      </c>
      <c r="F16744" s="34">
        <v>178</v>
      </c>
      <c r="G16744" s="34">
        <v>211</v>
      </c>
      <c r="H16744" s="34">
        <v>173</v>
      </c>
      <c r="I16744" s="34">
        <v>172</v>
      </c>
      <c r="J16744" s="34">
        <v>184</v>
      </c>
      <c r="K16744" s="34">
        <v>202</v>
      </c>
      <c r="L16744" s="34">
        <v>180</v>
      </c>
      <c r="M16744" s="34">
        <v>186</v>
      </c>
      <c r="N16744" s="34">
        <v>131</v>
      </c>
      <c r="O16744" s="34">
        <v>169</v>
      </c>
      <c r="P16744" s="34">
        <v>145</v>
      </c>
      <c r="Q16744" s="34">
        <v>248</v>
      </c>
      <c r="R16744" s="34">
        <v>275</v>
      </c>
      <c r="S16744" s="34">
        <v>241</v>
      </c>
      <c r="T16744" s="34">
        <v>256</v>
      </c>
      <c r="U16744" s="34">
        <v>189</v>
      </c>
      <c r="V16744" s="34">
        <v>180</v>
      </c>
      <c r="W16744" s="34">
        <v>266</v>
      </c>
      <c r="X16744" s="34">
        <v>217</v>
      </c>
      <c r="Y16744" s="34">
        <v>204</v>
      </c>
      <c r="Z16744" s="34">
        <v>213</v>
      </c>
      <c r="AA16744" s="34">
        <v>192</v>
      </c>
      <c r="AB16744" s="34">
        <v>274</v>
      </c>
      <c r="AC16744" s="34">
        <v>236</v>
      </c>
    </row>
    <row r="16745" spans="1:29" x14ac:dyDescent="0.2">
      <c r="A16745" s="34" t="s">
        <v>77238</v>
      </c>
      <c r="B16745" s="34">
        <v>103</v>
      </c>
      <c r="C16745" s="34">
        <v>163</v>
      </c>
      <c r="D16745" s="34">
        <v>224</v>
      </c>
      <c r="E16745" s="34">
        <v>164</v>
      </c>
      <c r="F16745" s="34">
        <v>213</v>
      </c>
      <c r="G16745" s="34">
        <v>132</v>
      </c>
      <c r="H16745" s="34">
        <v>188</v>
      </c>
      <c r="I16745" s="34">
        <v>151</v>
      </c>
      <c r="J16745" s="34">
        <v>183</v>
      </c>
      <c r="K16745" s="34">
        <v>179</v>
      </c>
      <c r="L16745" s="34">
        <v>128</v>
      </c>
      <c r="M16745" s="34">
        <v>131</v>
      </c>
      <c r="N16745" s="34">
        <v>138</v>
      </c>
      <c r="O16745" s="34">
        <v>118</v>
      </c>
      <c r="P16745" s="34">
        <v>175</v>
      </c>
      <c r="Q16745" s="34">
        <v>147</v>
      </c>
      <c r="R16745" s="34">
        <v>197</v>
      </c>
      <c r="S16745" s="34">
        <v>194</v>
      </c>
      <c r="T16745" s="34">
        <v>160</v>
      </c>
      <c r="U16745" s="34">
        <v>144</v>
      </c>
      <c r="V16745" s="34">
        <v>155</v>
      </c>
      <c r="W16745" s="34">
        <v>132</v>
      </c>
      <c r="X16745" s="34">
        <v>285</v>
      </c>
      <c r="Y16745" s="34">
        <v>123</v>
      </c>
      <c r="Z16745" s="34">
        <v>203</v>
      </c>
      <c r="AA16745" s="34">
        <v>192</v>
      </c>
      <c r="AB16745" s="34">
        <v>178</v>
      </c>
      <c r="AC16745" s="34">
        <v>297</v>
      </c>
    </row>
    <row r="16746" spans="1:29" x14ac:dyDescent="0.2">
      <c r="A16746" s="34" t="s">
        <v>77239</v>
      </c>
      <c r="B16746" s="34">
        <v>67</v>
      </c>
      <c r="C16746" s="34">
        <v>114</v>
      </c>
      <c r="D16746" s="34">
        <v>76</v>
      </c>
      <c r="E16746" s="34">
        <v>89</v>
      </c>
      <c r="F16746" s="34">
        <v>67</v>
      </c>
      <c r="G16746" s="34">
        <v>115</v>
      </c>
      <c r="H16746" s="34">
        <v>62</v>
      </c>
      <c r="I16746" s="34">
        <v>67</v>
      </c>
      <c r="J16746" s="34">
        <v>60</v>
      </c>
      <c r="K16746" s="34">
        <v>112</v>
      </c>
      <c r="L16746" s="34">
        <v>33</v>
      </c>
      <c r="M16746" s="34">
        <v>105</v>
      </c>
      <c r="N16746" s="34">
        <v>53</v>
      </c>
      <c r="O16746" s="34">
        <v>77</v>
      </c>
      <c r="P16746" s="34">
        <v>40</v>
      </c>
      <c r="Q16746" s="34">
        <v>87</v>
      </c>
      <c r="R16746" s="34">
        <v>59</v>
      </c>
      <c r="S16746" s="34">
        <v>125</v>
      </c>
      <c r="T16746" s="34">
        <v>30</v>
      </c>
      <c r="U16746" s="34">
        <v>71</v>
      </c>
      <c r="V16746" s="34">
        <v>70</v>
      </c>
      <c r="W16746" s="34">
        <v>95</v>
      </c>
      <c r="X16746" s="34">
        <v>72</v>
      </c>
      <c r="Y16746" s="34">
        <v>51</v>
      </c>
      <c r="Z16746" s="34">
        <v>62</v>
      </c>
      <c r="AA16746" s="34">
        <v>125</v>
      </c>
      <c r="AB16746" s="34">
        <v>57</v>
      </c>
      <c r="AC16746" s="34">
        <v>114</v>
      </c>
    </row>
    <row r="16747" spans="1:29" x14ac:dyDescent="0.2">
      <c r="A16747" s="34" t="s">
        <v>77240</v>
      </c>
      <c r="B16747" s="34">
        <v>68</v>
      </c>
      <c r="C16747" s="34">
        <v>113</v>
      </c>
      <c r="D16747" s="34">
        <v>173</v>
      </c>
      <c r="E16747" s="34">
        <v>111</v>
      </c>
      <c r="F16747" s="34">
        <v>145</v>
      </c>
      <c r="G16747" s="34">
        <v>161</v>
      </c>
      <c r="H16747" s="34">
        <v>122</v>
      </c>
      <c r="I16747" s="34">
        <v>75</v>
      </c>
      <c r="J16747" s="34">
        <v>117</v>
      </c>
      <c r="K16747" s="34">
        <v>113</v>
      </c>
      <c r="L16747" s="34">
        <v>105</v>
      </c>
      <c r="M16747" s="34">
        <v>69</v>
      </c>
      <c r="N16747" s="34">
        <v>122</v>
      </c>
      <c r="O16747" s="34">
        <v>68</v>
      </c>
      <c r="P16747" s="34">
        <v>119</v>
      </c>
      <c r="Q16747" s="34">
        <v>140</v>
      </c>
      <c r="R16747" s="34">
        <v>160</v>
      </c>
      <c r="S16747" s="34">
        <v>141</v>
      </c>
      <c r="T16747" s="34">
        <v>144</v>
      </c>
      <c r="U16747" s="34">
        <v>110</v>
      </c>
      <c r="V16747" s="34">
        <v>130</v>
      </c>
      <c r="W16747" s="34">
        <v>111</v>
      </c>
      <c r="X16747" s="34">
        <v>134</v>
      </c>
      <c r="Y16747" s="34">
        <v>117</v>
      </c>
      <c r="Z16747" s="34">
        <v>128</v>
      </c>
      <c r="AA16747" s="34">
        <v>106</v>
      </c>
      <c r="AB16747" s="34">
        <v>170</v>
      </c>
      <c r="AC16747" s="34">
        <v>187</v>
      </c>
    </row>
    <row r="16748" spans="1:29" x14ac:dyDescent="0.2">
      <c r="A16748" s="34" t="s">
        <v>77241</v>
      </c>
      <c r="B16748" s="34">
        <v>84</v>
      </c>
      <c r="C16748" s="34">
        <v>150</v>
      </c>
      <c r="D16748" s="34">
        <v>186</v>
      </c>
      <c r="E16748" s="34">
        <v>138</v>
      </c>
      <c r="F16748" s="34">
        <v>174</v>
      </c>
      <c r="G16748" s="34">
        <v>167</v>
      </c>
      <c r="H16748" s="34">
        <v>148</v>
      </c>
      <c r="I16748" s="34">
        <v>160</v>
      </c>
      <c r="J16748" s="34">
        <v>134</v>
      </c>
      <c r="K16748" s="34">
        <v>163</v>
      </c>
      <c r="L16748" s="34">
        <v>82</v>
      </c>
      <c r="M16748" s="34">
        <v>123</v>
      </c>
      <c r="N16748" s="34">
        <v>115</v>
      </c>
      <c r="O16748" s="34">
        <v>87</v>
      </c>
      <c r="P16748" s="34">
        <v>128</v>
      </c>
      <c r="Q16748" s="34">
        <v>149</v>
      </c>
      <c r="R16748" s="34">
        <v>175</v>
      </c>
      <c r="S16748" s="34">
        <v>179</v>
      </c>
      <c r="T16748" s="34">
        <v>124</v>
      </c>
      <c r="U16748" s="34">
        <v>108</v>
      </c>
      <c r="V16748" s="34">
        <v>153</v>
      </c>
      <c r="W16748" s="34">
        <v>153</v>
      </c>
      <c r="X16748" s="34">
        <v>205</v>
      </c>
      <c r="Y16748" s="34">
        <v>158</v>
      </c>
      <c r="Z16748" s="34">
        <v>213</v>
      </c>
      <c r="AA16748" s="34">
        <v>144</v>
      </c>
      <c r="AB16748" s="34">
        <v>119</v>
      </c>
      <c r="AC16748" s="34">
        <v>195</v>
      </c>
    </row>
    <row r="16749" spans="1:29" x14ac:dyDescent="0.2">
      <c r="A16749" s="34" t="s">
        <v>77242</v>
      </c>
      <c r="B16749" s="34">
        <v>127</v>
      </c>
      <c r="C16749" s="34">
        <v>114</v>
      </c>
      <c r="D16749" s="34">
        <v>153</v>
      </c>
      <c r="E16749" s="34">
        <v>144</v>
      </c>
      <c r="F16749" s="34">
        <v>171</v>
      </c>
      <c r="G16749" s="34">
        <v>141</v>
      </c>
      <c r="H16749" s="34">
        <v>170</v>
      </c>
      <c r="I16749" s="34">
        <v>136</v>
      </c>
      <c r="J16749" s="34">
        <v>140</v>
      </c>
      <c r="K16749" s="34">
        <v>146</v>
      </c>
      <c r="L16749" s="34">
        <v>126</v>
      </c>
      <c r="M16749" s="34">
        <v>139</v>
      </c>
      <c r="N16749" s="34">
        <v>156</v>
      </c>
      <c r="O16749" s="34">
        <v>133</v>
      </c>
      <c r="P16749" s="34">
        <v>140</v>
      </c>
      <c r="Q16749" s="34">
        <v>174</v>
      </c>
      <c r="R16749" s="34">
        <v>213</v>
      </c>
      <c r="S16749" s="34">
        <v>177</v>
      </c>
      <c r="T16749" s="34">
        <v>181</v>
      </c>
      <c r="U16749" s="34">
        <v>141</v>
      </c>
      <c r="V16749" s="34">
        <v>200</v>
      </c>
      <c r="W16749" s="34">
        <v>166</v>
      </c>
      <c r="X16749" s="34">
        <v>226</v>
      </c>
      <c r="Y16749" s="34">
        <v>133</v>
      </c>
      <c r="Z16749" s="34">
        <v>219</v>
      </c>
      <c r="AA16749" s="34">
        <v>179</v>
      </c>
      <c r="AB16749" s="34">
        <v>204</v>
      </c>
      <c r="AC16749" s="34">
        <v>209</v>
      </c>
    </row>
    <row r="16750" spans="1:29" x14ac:dyDescent="0.2">
      <c r="A16750" s="34" t="s">
        <v>77243</v>
      </c>
      <c r="B16750" s="34">
        <v>170</v>
      </c>
      <c r="C16750" s="34">
        <v>102</v>
      </c>
      <c r="D16750" s="34">
        <v>141</v>
      </c>
      <c r="E16750" s="34">
        <v>126</v>
      </c>
      <c r="F16750" s="34">
        <v>167</v>
      </c>
      <c r="G16750" s="34">
        <v>101</v>
      </c>
      <c r="H16750" s="34">
        <v>173</v>
      </c>
      <c r="I16750" s="34">
        <v>106</v>
      </c>
      <c r="J16750" s="34">
        <v>156</v>
      </c>
      <c r="K16750" s="34">
        <v>112</v>
      </c>
      <c r="L16750" s="34">
        <v>163</v>
      </c>
      <c r="M16750" s="34">
        <v>121</v>
      </c>
      <c r="N16750" s="34">
        <v>146</v>
      </c>
      <c r="O16750" s="34">
        <v>120</v>
      </c>
      <c r="P16750" s="34">
        <v>183</v>
      </c>
      <c r="Q16750" s="34">
        <v>195</v>
      </c>
      <c r="R16750" s="34">
        <v>174</v>
      </c>
      <c r="S16750" s="34">
        <v>168</v>
      </c>
      <c r="T16750" s="34">
        <v>199</v>
      </c>
      <c r="U16750" s="34">
        <v>112</v>
      </c>
      <c r="V16750" s="34">
        <v>173</v>
      </c>
      <c r="W16750" s="34">
        <v>171</v>
      </c>
      <c r="X16750" s="34">
        <v>178</v>
      </c>
      <c r="Y16750" s="34">
        <v>177</v>
      </c>
      <c r="Z16750" s="34">
        <v>155</v>
      </c>
      <c r="AA16750" s="34">
        <v>152</v>
      </c>
      <c r="AB16750" s="34">
        <v>215</v>
      </c>
      <c r="AC16750" s="34">
        <v>224</v>
      </c>
    </row>
    <row r="16751" spans="1:29" x14ac:dyDescent="0.2">
      <c r="A16751" s="34" t="s">
        <v>77244</v>
      </c>
      <c r="B16751" s="34">
        <v>57</v>
      </c>
      <c r="C16751" s="34">
        <v>48</v>
      </c>
      <c r="D16751" s="34">
        <v>112</v>
      </c>
      <c r="E16751" s="34">
        <v>66</v>
      </c>
      <c r="F16751" s="34">
        <v>69</v>
      </c>
      <c r="G16751" s="34">
        <v>57</v>
      </c>
      <c r="H16751" s="34">
        <v>69</v>
      </c>
      <c r="I16751" s="34">
        <v>47</v>
      </c>
      <c r="J16751" s="34">
        <v>35</v>
      </c>
      <c r="K16751" s="34">
        <v>65</v>
      </c>
      <c r="L16751" s="34">
        <v>40</v>
      </c>
      <c r="M16751" s="34">
        <v>51</v>
      </c>
      <c r="N16751" s="34">
        <v>67</v>
      </c>
      <c r="O16751" s="34">
        <v>43</v>
      </c>
      <c r="P16751" s="34">
        <v>50</v>
      </c>
      <c r="Q16751" s="34">
        <v>56</v>
      </c>
      <c r="R16751" s="34">
        <v>79</v>
      </c>
      <c r="S16751" s="34">
        <v>83</v>
      </c>
      <c r="T16751" s="34">
        <v>60</v>
      </c>
      <c r="U16751" s="34">
        <v>44</v>
      </c>
      <c r="V16751" s="34">
        <v>49</v>
      </c>
      <c r="W16751" s="34">
        <v>52</v>
      </c>
      <c r="X16751" s="34">
        <v>95</v>
      </c>
      <c r="Y16751" s="34">
        <v>37</v>
      </c>
      <c r="Z16751" s="34">
        <v>73</v>
      </c>
      <c r="AA16751" s="34">
        <v>50</v>
      </c>
      <c r="AB16751" s="34">
        <v>73</v>
      </c>
      <c r="AC16751" s="34">
        <v>63</v>
      </c>
    </row>
    <row r="16752" spans="1:29" x14ac:dyDescent="0.2">
      <c r="A16752" s="34" t="s">
        <v>77245</v>
      </c>
      <c r="B16752" s="34">
        <v>140</v>
      </c>
      <c r="C16752" s="34">
        <v>239</v>
      </c>
      <c r="D16752" s="34">
        <v>323</v>
      </c>
      <c r="E16752" s="34">
        <v>324</v>
      </c>
      <c r="F16752" s="34">
        <v>252</v>
      </c>
      <c r="G16752" s="34">
        <v>276</v>
      </c>
      <c r="H16752" s="34">
        <v>205</v>
      </c>
      <c r="I16752" s="34">
        <v>254</v>
      </c>
      <c r="J16752" s="34">
        <v>166</v>
      </c>
      <c r="K16752" s="34">
        <v>293</v>
      </c>
      <c r="L16752" s="34">
        <v>117</v>
      </c>
      <c r="M16752" s="34">
        <v>197</v>
      </c>
      <c r="N16752" s="34">
        <v>213</v>
      </c>
      <c r="O16752" s="34">
        <v>215</v>
      </c>
      <c r="P16752" s="34">
        <v>218</v>
      </c>
      <c r="Q16752" s="34">
        <v>313</v>
      </c>
      <c r="R16752" s="34">
        <v>247</v>
      </c>
      <c r="S16752" s="34">
        <v>392</v>
      </c>
      <c r="T16752" s="34">
        <v>135</v>
      </c>
      <c r="U16752" s="34">
        <v>186</v>
      </c>
      <c r="V16752" s="34">
        <v>227</v>
      </c>
      <c r="W16752" s="34">
        <v>298</v>
      </c>
      <c r="X16752" s="34">
        <v>263</v>
      </c>
      <c r="Y16752" s="34">
        <v>183</v>
      </c>
      <c r="Z16752" s="34">
        <v>318</v>
      </c>
      <c r="AA16752" s="34">
        <v>350</v>
      </c>
      <c r="AB16752" s="34">
        <v>197</v>
      </c>
      <c r="AC16752" s="34">
        <v>359</v>
      </c>
    </row>
    <row r="16753" spans="1:29" x14ac:dyDescent="0.2">
      <c r="A16753" s="34" t="s">
        <v>77246</v>
      </c>
      <c r="B16753" s="34">
        <v>130</v>
      </c>
      <c r="C16753" s="34">
        <v>118</v>
      </c>
      <c r="D16753" s="34">
        <v>148</v>
      </c>
      <c r="E16753" s="34">
        <v>105</v>
      </c>
      <c r="F16753" s="34">
        <v>135</v>
      </c>
      <c r="G16753" s="34">
        <v>140</v>
      </c>
      <c r="H16753" s="34">
        <v>118</v>
      </c>
      <c r="I16753" s="34">
        <v>89</v>
      </c>
      <c r="J16753" s="34">
        <v>176</v>
      </c>
      <c r="K16753" s="34">
        <v>140</v>
      </c>
      <c r="L16753" s="34">
        <v>145</v>
      </c>
      <c r="M16753" s="34">
        <v>126</v>
      </c>
      <c r="N16753" s="34">
        <v>110</v>
      </c>
      <c r="O16753" s="34">
        <v>92</v>
      </c>
      <c r="P16753" s="34">
        <v>141</v>
      </c>
      <c r="Q16753" s="34">
        <v>206</v>
      </c>
      <c r="R16753" s="34">
        <v>192</v>
      </c>
      <c r="S16753" s="34">
        <v>150</v>
      </c>
      <c r="T16753" s="34">
        <v>214</v>
      </c>
      <c r="U16753" s="34">
        <v>168</v>
      </c>
      <c r="V16753" s="34">
        <v>182</v>
      </c>
      <c r="W16753" s="34">
        <v>208</v>
      </c>
      <c r="X16753" s="34">
        <v>156</v>
      </c>
      <c r="Y16753" s="34">
        <v>168</v>
      </c>
      <c r="Z16753" s="34">
        <v>194</v>
      </c>
      <c r="AA16753" s="34">
        <v>131</v>
      </c>
      <c r="AB16753" s="34">
        <v>273</v>
      </c>
      <c r="AC16753" s="34">
        <v>184</v>
      </c>
    </row>
    <row r="16754" spans="1:29" x14ac:dyDescent="0.2">
      <c r="A16754" s="34" t="s">
        <v>77247</v>
      </c>
      <c r="B16754" s="34">
        <v>86</v>
      </c>
      <c r="C16754" s="34">
        <v>175</v>
      </c>
      <c r="D16754" s="34">
        <v>193</v>
      </c>
      <c r="E16754" s="34">
        <v>199</v>
      </c>
      <c r="F16754" s="34">
        <v>143</v>
      </c>
      <c r="G16754" s="34">
        <v>161</v>
      </c>
      <c r="H16754" s="34">
        <v>166</v>
      </c>
      <c r="I16754" s="34">
        <v>155</v>
      </c>
      <c r="J16754" s="34">
        <v>137</v>
      </c>
      <c r="K16754" s="34">
        <v>155</v>
      </c>
      <c r="L16754" s="34">
        <v>122</v>
      </c>
      <c r="M16754" s="34">
        <v>151</v>
      </c>
      <c r="N16754" s="34">
        <v>124</v>
      </c>
      <c r="O16754" s="34">
        <v>139</v>
      </c>
      <c r="P16754" s="34">
        <v>147</v>
      </c>
      <c r="Q16754" s="34">
        <v>208</v>
      </c>
      <c r="R16754" s="34">
        <v>206</v>
      </c>
      <c r="S16754" s="34">
        <v>197</v>
      </c>
      <c r="T16754" s="34">
        <v>159</v>
      </c>
      <c r="U16754" s="34">
        <v>140</v>
      </c>
      <c r="V16754" s="34">
        <v>169</v>
      </c>
      <c r="W16754" s="34">
        <v>200</v>
      </c>
      <c r="X16754" s="34">
        <v>241</v>
      </c>
      <c r="Y16754" s="34">
        <v>198</v>
      </c>
      <c r="Z16754" s="34">
        <v>168</v>
      </c>
      <c r="AA16754" s="34">
        <v>193</v>
      </c>
      <c r="AB16754" s="34">
        <v>188</v>
      </c>
      <c r="AC16754" s="34">
        <v>244</v>
      </c>
    </row>
    <row r="16755" spans="1:29" x14ac:dyDescent="0.2">
      <c r="A16755" s="34" t="s">
        <v>77248</v>
      </c>
      <c r="B16755" s="34">
        <v>77</v>
      </c>
      <c r="C16755" s="34">
        <v>80</v>
      </c>
      <c r="D16755" s="34">
        <v>146</v>
      </c>
      <c r="E16755" s="34">
        <v>83</v>
      </c>
      <c r="F16755" s="34">
        <v>142</v>
      </c>
      <c r="G16755" s="34">
        <v>75</v>
      </c>
      <c r="H16755" s="34">
        <v>127</v>
      </c>
      <c r="I16755" s="34">
        <v>93</v>
      </c>
      <c r="J16755" s="34">
        <v>103</v>
      </c>
      <c r="K16755" s="34">
        <v>69</v>
      </c>
      <c r="L16755" s="34">
        <v>71</v>
      </c>
      <c r="M16755" s="34">
        <v>55</v>
      </c>
      <c r="N16755" s="34">
        <v>139</v>
      </c>
      <c r="O16755" s="34">
        <v>72</v>
      </c>
      <c r="P16755" s="34">
        <v>92</v>
      </c>
      <c r="Q16755" s="34">
        <v>105</v>
      </c>
      <c r="R16755" s="34">
        <v>163</v>
      </c>
      <c r="S16755" s="34">
        <v>122</v>
      </c>
      <c r="T16755" s="34">
        <v>111</v>
      </c>
      <c r="U16755" s="34">
        <v>86</v>
      </c>
      <c r="V16755" s="34">
        <v>146</v>
      </c>
      <c r="W16755" s="34">
        <v>82</v>
      </c>
      <c r="X16755" s="34">
        <v>162</v>
      </c>
      <c r="Y16755" s="34">
        <v>108</v>
      </c>
      <c r="Z16755" s="34">
        <v>179</v>
      </c>
      <c r="AA16755" s="34">
        <v>124</v>
      </c>
      <c r="AB16755" s="34">
        <v>184</v>
      </c>
      <c r="AC16755" s="34">
        <v>116</v>
      </c>
    </row>
    <row r="16756" spans="1:29" x14ac:dyDescent="0.2">
      <c r="A16756" s="34" t="s">
        <v>77249</v>
      </c>
      <c r="B16756" s="34">
        <v>33</v>
      </c>
      <c r="C16756" s="34">
        <v>56</v>
      </c>
      <c r="D16756" s="34">
        <v>69</v>
      </c>
      <c r="E16756" s="34">
        <v>51</v>
      </c>
      <c r="F16756" s="34">
        <v>71</v>
      </c>
      <c r="G16756" s="34">
        <v>41</v>
      </c>
      <c r="H16756" s="34">
        <v>63</v>
      </c>
      <c r="I16756" s="34">
        <v>41</v>
      </c>
      <c r="J16756" s="34">
        <v>66</v>
      </c>
      <c r="K16756" s="34">
        <v>55</v>
      </c>
      <c r="L16756" s="34">
        <v>38</v>
      </c>
      <c r="M16756" s="34">
        <v>36</v>
      </c>
      <c r="N16756" s="34">
        <v>62</v>
      </c>
      <c r="O16756" s="34">
        <v>58</v>
      </c>
      <c r="P16756" s="34">
        <v>80</v>
      </c>
      <c r="Q16756" s="34">
        <v>47</v>
      </c>
      <c r="R16756" s="34">
        <v>81</v>
      </c>
      <c r="S16756" s="34">
        <v>68</v>
      </c>
      <c r="T16756" s="34">
        <v>68</v>
      </c>
      <c r="U16756" s="34">
        <v>29</v>
      </c>
      <c r="V16756" s="34">
        <v>76</v>
      </c>
      <c r="W16756" s="34">
        <v>49</v>
      </c>
      <c r="X16756" s="34">
        <v>86</v>
      </c>
      <c r="Y16756" s="34">
        <v>42</v>
      </c>
      <c r="Z16756" s="34">
        <v>74</v>
      </c>
      <c r="AA16756" s="34">
        <v>71</v>
      </c>
      <c r="AB16756" s="34">
        <v>45</v>
      </c>
      <c r="AC16756" s="34">
        <v>62</v>
      </c>
    </row>
    <row r="16757" spans="1:29" x14ac:dyDescent="0.2">
      <c r="A16757" s="34" t="s">
        <v>77250</v>
      </c>
      <c r="B16757" s="34">
        <v>89</v>
      </c>
      <c r="C16757" s="34">
        <v>52</v>
      </c>
      <c r="D16757" s="34">
        <v>78</v>
      </c>
      <c r="E16757" s="34">
        <v>42</v>
      </c>
      <c r="F16757" s="34">
        <v>59</v>
      </c>
      <c r="G16757" s="34">
        <v>48</v>
      </c>
      <c r="H16757" s="34">
        <v>57</v>
      </c>
      <c r="I16757" s="34">
        <v>55</v>
      </c>
      <c r="J16757" s="34">
        <v>79</v>
      </c>
      <c r="K16757" s="34">
        <v>59</v>
      </c>
      <c r="L16757" s="34">
        <v>48</v>
      </c>
      <c r="M16757" s="34">
        <v>58</v>
      </c>
      <c r="N16757" s="34">
        <v>59</v>
      </c>
      <c r="O16757" s="34">
        <v>56</v>
      </c>
      <c r="P16757" s="34">
        <v>68</v>
      </c>
      <c r="Q16757" s="34">
        <v>49</v>
      </c>
      <c r="R16757" s="34">
        <v>66</v>
      </c>
      <c r="S16757" s="34">
        <v>97</v>
      </c>
      <c r="T16757" s="34">
        <v>80</v>
      </c>
      <c r="U16757" s="34">
        <v>59</v>
      </c>
      <c r="V16757" s="34">
        <v>71</v>
      </c>
      <c r="W16757" s="34">
        <v>72</v>
      </c>
      <c r="X16757" s="34">
        <v>95</v>
      </c>
      <c r="Y16757" s="34">
        <v>52</v>
      </c>
      <c r="Z16757" s="34">
        <v>99</v>
      </c>
      <c r="AA16757" s="34">
        <v>91</v>
      </c>
      <c r="AB16757" s="34">
        <v>71</v>
      </c>
      <c r="AC16757" s="34">
        <v>108</v>
      </c>
    </row>
    <row r="16758" spans="1:29" x14ac:dyDescent="0.2">
      <c r="A16758" s="34" t="s">
        <v>77251</v>
      </c>
      <c r="B16758" s="34">
        <v>32</v>
      </c>
      <c r="C16758" s="34">
        <v>54</v>
      </c>
      <c r="D16758" s="34">
        <v>64</v>
      </c>
      <c r="E16758" s="34">
        <v>49</v>
      </c>
      <c r="F16758" s="34">
        <v>31</v>
      </c>
      <c r="G16758" s="34">
        <v>87</v>
      </c>
      <c r="H16758" s="34">
        <v>20</v>
      </c>
      <c r="I16758" s="34">
        <v>52</v>
      </c>
      <c r="J16758" s="34">
        <v>18</v>
      </c>
      <c r="K16758" s="34">
        <v>85</v>
      </c>
      <c r="L16758" s="34">
        <v>5</v>
      </c>
      <c r="M16758" s="34">
        <v>27</v>
      </c>
      <c r="N16758" s="34">
        <v>32</v>
      </c>
      <c r="O16758" s="34">
        <v>32</v>
      </c>
      <c r="P16758" s="34">
        <v>26</v>
      </c>
      <c r="Q16758" s="34">
        <v>28</v>
      </c>
      <c r="R16758" s="34">
        <v>17</v>
      </c>
      <c r="S16758" s="34">
        <v>59</v>
      </c>
      <c r="T16758" s="34">
        <v>10</v>
      </c>
      <c r="U16758" s="34">
        <v>28</v>
      </c>
      <c r="V16758" s="34">
        <v>36</v>
      </c>
      <c r="W16758" s="34">
        <v>24</v>
      </c>
      <c r="X16758" s="34">
        <v>41</v>
      </c>
      <c r="Y16758" s="34">
        <v>24</v>
      </c>
      <c r="Z16758" s="34">
        <v>46</v>
      </c>
      <c r="AA16758" s="34">
        <v>45</v>
      </c>
      <c r="AB16758" s="34">
        <v>18</v>
      </c>
      <c r="AC16758" s="34">
        <v>85</v>
      </c>
    </row>
    <row r="16759" spans="1:29" x14ac:dyDescent="0.2">
      <c r="A16759" s="34" t="s">
        <v>77252</v>
      </c>
      <c r="B16759" s="34">
        <v>33</v>
      </c>
      <c r="C16759" s="34">
        <v>52</v>
      </c>
      <c r="D16759" s="34">
        <v>114</v>
      </c>
      <c r="E16759" s="34">
        <v>49</v>
      </c>
      <c r="F16759" s="34">
        <v>64</v>
      </c>
      <c r="G16759" s="34">
        <v>40</v>
      </c>
      <c r="H16759" s="34">
        <v>63</v>
      </c>
      <c r="I16759" s="34">
        <v>83</v>
      </c>
      <c r="J16759" s="34">
        <v>46</v>
      </c>
      <c r="K16759" s="34">
        <v>62</v>
      </c>
      <c r="L16759" s="34">
        <v>23</v>
      </c>
      <c r="M16759" s="34">
        <v>44</v>
      </c>
      <c r="N16759" s="34">
        <v>44</v>
      </c>
      <c r="O16759" s="34">
        <v>34</v>
      </c>
      <c r="P16759" s="34">
        <v>47</v>
      </c>
      <c r="Q16759" s="34">
        <v>44</v>
      </c>
      <c r="R16759" s="34">
        <v>47</v>
      </c>
      <c r="S16759" s="34">
        <v>73</v>
      </c>
      <c r="T16759" s="34">
        <v>34</v>
      </c>
      <c r="U16759" s="34">
        <v>26</v>
      </c>
      <c r="V16759" s="34">
        <v>76</v>
      </c>
      <c r="W16759" s="34">
        <v>24</v>
      </c>
      <c r="X16759" s="34">
        <v>70</v>
      </c>
      <c r="Y16759" s="34">
        <v>31</v>
      </c>
      <c r="Z16759" s="34">
        <v>83</v>
      </c>
      <c r="AA16759" s="34">
        <v>62</v>
      </c>
      <c r="AB16759" s="34">
        <v>31</v>
      </c>
      <c r="AC16759" s="34">
        <v>100</v>
      </c>
    </row>
    <row r="16760" spans="1:29" x14ac:dyDescent="0.2">
      <c r="A16760" s="34" t="s">
        <v>77253</v>
      </c>
      <c r="B16760" s="34">
        <v>147</v>
      </c>
      <c r="C16760" s="34">
        <v>102</v>
      </c>
      <c r="D16760" s="34">
        <v>121</v>
      </c>
      <c r="E16760" s="34">
        <v>154</v>
      </c>
      <c r="F16760" s="34">
        <v>146</v>
      </c>
      <c r="G16760" s="34">
        <v>126</v>
      </c>
      <c r="H16760" s="34">
        <v>106</v>
      </c>
      <c r="I16760" s="34">
        <v>95</v>
      </c>
      <c r="J16760" s="34">
        <v>130</v>
      </c>
      <c r="K16760" s="34">
        <v>104</v>
      </c>
      <c r="L16760" s="34">
        <v>145</v>
      </c>
      <c r="M16760" s="34">
        <v>110</v>
      </c>
      <c r="N16760" s="34">
        <v>108</v>
      </c>
      <c r="O16760" s="34">
        <v>112</v>
      </c>
      <c r="P16760" s="34">
        <v>124</v>
      </c>
      <c r="Q16760" s="34">
        <v>154</v>
      </c>
      <c r="R16760" s="34">
        <v>191</v>
      </c>
      <c r="S16760" s="34">
        <v>127</v>
      </c>
      <c r="T16760" s="34">
        <v>215</v>
      </c>
      <c r="U16760" s="34">
        <v>139</v>
      </c>
      <c r="V16760" s="34">
        <v>135</v>
      </c>
      <c r="W16760" s="34">
        <v>218</v>
      </c>
      <c r="X16760" s="34">
        <v>170</v>
      </c>
      <c r="Y16760" s="34">
        <v>164</v>
      </c>
      <c r="Z16760" s="34">
        <v>118</v>
      </c>
      <c r="AA16760" s="34">
        <v>142</v>
      </c>
      <c r="AB16760" s="34">
        <v>222</v>
      </c>
      <c r="AC16760" s="34">
        <v>220</v>
      </c>
    </row>
    <row r="16761" spans="1:29" x14ac:dyDescent="0.2">
      <c r="A16761" s="34" t="s">
        <v>77254</v>
      </c>
      <c r="B16761" s="34">
        <v>194</v>
      </c>
      <c r="C16761" s="34">
        <v>255</v>
      </c>
      <c r="D16761" s="34">
        <v>313</v>
      </c>
      <c r="E16761" s="34">
        <v>253</v>
      </c>
      <c r="F16761" s="34">
        <v>260</v>
      </c>
      <c r="G16761" s="34">
        <v>221</v>
      </c>
      <c r="H16761" s="34">
        <v>242</v>
      </c>
      <c r="I16761" s="34">
        <v>218</v>
      </c>
      <c r="J16761" s="34">
        <v>166</v>
      </c>
      <c r="K16761" s="34">
        <v>201</v>
      </c>
      <c r="L16761" s="34">
        <v>157</v>
      </c>
      <c r="M16761" s="34">
        <v>220</v>
      </c>
      <c r="N16761" s="34">
        <v>239</v>
      </c>
      <c r="O16761" s="34">
        <v>172</v>
      </c>
      <c r="P16761" s="34">
        <v>229</v>
      </c>
      <c r="Q16761" s="34">
        <v>283</v>
      </c>
      <c r="R16761" s="34">
        <v>287</v>
      </c>
      <c r="S16761" s="34">
        <v>348</v>
      </c>
      <c r="T16761" s="34">
        <v>209</v>
      </c>
      <c r="U16761" s="34">
        <v>202</v>
      </c>
      <c r="V16761" s="34">
        <v>275</v>
      </c>
      <c r="W16761" s="34">
        <v>237</v>
      </c>
      <c r="X16761" s="34">
        <v>350</v>
      </c>
      <c r="Y16761" s="34">
        <v>199</v>
      </c>
      <c r="Z16761" s="34">
        <v>299</v>
      </c>
      <c r="AA16761" s="34">
        <v>237</v>
      </c>
      <c r="AB16761" s="34">
        <v>261</v>
      </c>
      <c r="AC16761" s="34">
        <v>388</v>
      </c>
    </row>
    <row r="16762" spans="1:29" x14ac:dyDescent="0.2">
      <c r="A16762" s="34" t="s">
        <v>77255</v>
      </c>
      <c r="B16762" s="34">
        <v>195</v>
      </c>
      <c r="C16762" s="34">
        <v>171</v>
      </c>
      <c r="D16762" s="34">
        <v>275</v>
      </c>
      <c r="E16762" s="34">
        <v>279</v>
      </c>
      <c r="F16762" s="34">
        <v>273</v>
      </c>
      <c r="G16762" s="34">
        <v>218</v>
      </c>
      <c r="H16762" s="34">
        <v>289</v>
      </c>
      <c r="I16762" s="34">
        <v>223</v>
      </c>
      <c r="J16762" s="34">
        <v>225</v>
      </c>
      <c r="K16762" s="34">
        <v>194</v>
      </c>
      <c r="L16762" s="34">
        <v>252</v>
      </c>
      <c r="M16762" s="34">
        <v>142</v>
      </c>
      <c r="N16762" s="34">
        <v>221</v>
      </c>
      <c r="O16762" s="34">
        <v>213</v>
      </c>
      <c r="P16762" s="34">
        <v>226</v>
      </c>
      <c r="Q16762" s="34">
        <v>313</v>
      </c>
      <c r="R16762" s="34">
        <v>344</v>
      </c>
      <c r="S16762" s="34">
        <v>273</v>
      </c>
      <c r="T16762" s="34">
        <v>315</v>
      </c>
      <c r="U16762" s="34">
        <v>213</v>
      </c>
      <c r="V16762" s="34">
        <v>379</v>
      </c>
      <c r="W16762" s="34">
        <v>355</v>
      </c>
      <c r="X16762" s="34">
        <v>324</v>
      </c>
      <c r="Y16762" s="34">
        <v>344</v>
      </c>
      <c r="Z16762" s="34">
        <v>311</v>
      </c>
      <c r="AA16762" s="34">
        <v>286</v>
      </c>
      <c r="AB16762" s="34">
        <v>379</v>
      </c>
      <c r="AC16762" s="34">
        <v>371</v>
      </c>
    </row>
    <row r="16763" spans="1:29" x14ac:dyDescent="0.2">
      <c r="A16763" s="34" t="s">
        <v>77256</v>
      </c>
      <c r="B16763" s="34">
        <v>30</v>
      </c>
      <c r="C16763" s="34">
        <v>68</v>
      </c>
      <c r="D16763" s="34">
        <v>94</v>
      </c>
      <c r="E16763" s="34">
        <v>65</v>
      </c>
      <c r="F16763" s="34">
        <v>51</v>
      </c>
      <c r="G16763" s="34">
        <v>21</v>
      </c>
      <c r="H16763" s="34">
        <v>43</v>
      </c>
      <c r="I16763" s="34">
        <v>42</v>
      </c>
      <c r="J16763" s="34">
        <v>35</v>
      </c>
      <c r="K16763" s="34">
        <v>57</v>
      </c>
      <c r="L16763" s="34">
        <v>20</v>
      </c>
      <c r="M16763" s="34">
        <v>60</v>
      </c>
      <c r="N16763" s="34">
        <v>39</v>
      </c>
      <c r="O16763" s="34">
        <v>47</v>
      </c>
      <c r="P16763" s="34">
        <v>36</v>
      </c>
      <c r="Q16763" s="34">
        <v>57</v>
      </c>
      <c r="R16763" s="34">
        <v>46</v>
      </c>
      <c r="S16763" s="34">
        <v>82</v>
      </c>
      <c r="T16763" s="34">
        <v>26</v>
      </c>
      <c r="U16763" s="34">
        <v>49</v>
      </c>
      <c r="V16763" s="34">
        <v>43</v>
      </c>
      <c r="W16763" s="34">
        <v>46</v>
      </c>
      <c r="X16763" s="34">
        <v>42</v>
      </c>
      <c r="Y16763" s="34">
        <v>52</v>
      </c>
      <c r="Z16763" s="34">
        <v>64</v>
      </c>
      <c r="AA16763" s="34">
        <v>62</v>
      </c>
      <c r="AB16763" s="34">
        <v>57</v>
      </c>
      <c r="AC16763" s="34">
        <v>123</v>
      </c>
    </row>
    <row r="16764" spans="1:29" x14ac:dyDescent="0.2">
      <c r="A16764" s="34" t="s">
        <v>77257</v>
      </c>
      <c r="B16764" s="34">
        <v>196</v>
      </c>
      <c r="C16764" s="34">
        <v>213</v>
      </c>
      <c r="D16764" s="34">
        <v>330</v>
      </c>
      <c r="E16764" s="34">
        <v>263</v>
      </c>
      <c r="F16764" s="34">
        <v>314</v>
      </c>
      <c r="G16764" s="34">
        <v>274</v>
      </c>
      <c r="H16764" s="34">
        <v>266</v>
      </c>
      <c r="I16764" s="34">
        <v>246</v>
      </c>
      <c r="J16764" s="34">
        <v>291</v>
      </c>
      <c r="K16764" s="34">
        <v>256</v>
      </c>
      <c r="L16764" s="34">
        <v>212</v>
      </c>
      <c r="M16764" s="34">
        <v>231</v>
      </c>
      <c r="N16764" s="34">
        <v>254</v>
      </c>
      <c r="O16764" s="34">
        <v>239</v>
      </c>
      <c r="P16764" s="34">
        <v>270</v>
      </c>
      <c r="Q16764" s="34">
        <v>258</v>
      </c>
      <c r="R16764" s="34">
        <v>336</v>
      </c>
      <c r="S16764" s="34">
        <v>288</v>
      </c>
      <c r="T16764" s="34">
        <v>330</v>
      </c>
      <c r="U16764" s="34">
        <v>225</v>
      </c>
      <c r="V16764" s="34">
        <v>373</v>
      </c>
      <c r="W16764" s="34">
        <v>279</v>
      </c>
      <c r="X16764" s="34">
        <v>427</v>
      </c>
      <c r="Y16764" s="34">
        <v>240</v>
      </c>
      <c r="Z16764" s="34">
        <v>353</v>
      </c>
      <c r="AA16764" s="34">
        <v>306</v>
      </c>
      <c r="AB16764" s="34">
        <v>305</v>
      </c>
      <c r="AC16764" s="34">
        <v>381</v>
      </c>
    </row>
    <row r="16765" spans="1:29" x14ac:dyDescent="0.2">
      <c r="A16765" s="34" t="s">
        <v>77258</v>
      </c>
      <c r="B16765" s="34">
        <v>61</v>
      </c>
      <c r="C16765" s="34">
        <v>101</v>
      </c>
      <c r="D16765" s="34">
        <v>132</v>
      </c>
      <c r="E16765" s="34">
        <v>112</v>
      </c>
      <c r="F16765" s="34">
        <v>103</v>
      </c>
      <c r="G16765" s="34">
        <v>103</v>
      </c>
      <c r="H16765" s="34">
        <v>125</v>
      </c>
      <c r="I16765" s="34">
        <v>97</v>
      </c>
      <c r="J16765" s="34">
        <v>87</v>
      </c>
      <c r="K16765" s="34">
        <v>96</v>
      </c>
      <c r="L16765" s="34">
        <v>65</v>
      </c>
      <c r="M16765" s="34">
        <v>69</v>
      </c>
      <c r="N16765" s="34">
        <v>82</v>
      </c>
      <c r="O16765" s="34">
        <v>61</v>
      </c>
      <c r="P16765" s="34">
        <v>122</v>
      </c>
      <c r="Q16765" s="34">
        <v>115</v>
      </c>
      <c r="R16765" s="34">
        <v>111</v>
      </c>
      <c r="S16765" s="34">
        <v>101</v>
      </c>
      <c r="T16765" s="34">
        <v>97</v>
      </c>
      <c r="U16765" s="34">
        <v>69</v>
      </c>
      <c r="V16765" s="34">
        <v>126</v>
      </c>
      <c r="W16765" s="34">
        <v>106</v>
      </c>
      <c r="X16765" s="34">
        <v>117</v>
      </c>
      <c r="Y16765" s="34">
        <v>114</v>
      </c>
      <c r="Z16765" s="34">
        <v>131</v>
      </c>
      <c r="AA16765" s="34">
        <v>93</v>
      </c>
      <c r="AB16765" s="34">
        <v>129</v>
      </c>
      <c r="AC16765" s="34">
        <v>114</v>
      </c>
    </row>
    <row r="16766" spans="1:29" x14ac:dyDescent="0.2">
      <c r="A16766" s="34" t="s">
        <v>77259</v>
      </c>
      <c r="B16766" s="34">
        <v>287</v>
      </c>
      <c r="C16766" s="34">
        <v>323</v>
      </c>
      <c r="D16766" s="34">
        <v>522</v>
      </c>
      <c r="E16766" s="34">
        <v>338</v>
      </c>
      <c r="F16766" s="34">
        <v>480</v>
      </c>
      <c r="G16766" s="34">
        <v>387</v>
      </c>
      <c r="H16766" s="34">
        <v>457</v>
      </c>
      <c r="I16766" s="34">
        <v>393</v>
      </c>
      <c r="J16766" s="34">
        <v>452</v>
      </c>
      <c r="K16766" s="34">
        <v>408</v>
      </c>
      <c r="L16766" s="34">
        <v>310</v>
      </c>
      <c r="M16766" s="34">
        <v>371</v>
      </c>
      <c r="N16766" s="34">
        <v>368</v>
      </c>
      <c r="O16766" s="34">
        <v>295</v>
      </c>
      <c r="P16766" s="34">
        <v>376</v>
      </c>
      <c r="Q16766" s="34">
        <v>389</v>
      </c>
      <c r="R16766" s="34">
        <v>577</v>
      </c>
      <c r="S16766" s="34">
        <v>465</v>
      </c>
      <c r="T16766" s="34">
        <v>512</v>
      </c>
      <c r="U16766" s="34">
        <v>360</v>
      </c>
      <c r="V16766" s="34">
        <v>531</v>
      </c>
      <c r="W16766" s="34">
        <v>414</v>
      </c>
      <c r="X16766" s="34">
        <v>636</v>
      </c>
      <c r="Y16766" s="34">
        <v>359</v>
      </c>
      <c r="Z16766" s="34">
        <v>643</v>
      </c>
      <c r="AA16766" s="34">
        <v>440</v>
      </c>
      <c r="AB16766" s="34">
        <v>516</v>
      </c>
      <c r="AC16766" s="34">
        <v>592</v>
      </c>
    </row>
    <row r="16767" spans="1:29" x14ac:dyDescent="0.2">
      <c r="A16767" s="34" t="s">
        <v>77260</v>
      </c>
      <c r="B16767" s="34">
        <v>95</v>
      </c>
      <c r="C16767" s="34">
        <v>93</v>
      </c>
      <c r="D16767" s="34">
        <v>141</v>
      </c>
      <c r="E16767" s="34">
        <v>91</v>
      </c>
      <c r="F16767" s="34">
        <v>105</v>
      </c>
      <c r="G16767" s="34">
        <v>111</v>
      </c>
      <c r="H16767" s="34">
        <v>89</v>
      </c>
      <c r="I16767" s="34">
        <v>81</v>
      </c>
      <c r="J16767" s="34">
        <v>83</v>
      </c>
      <c r="K16767" s="34">
        <v>100</v>
      </c>
      <c r="L16767" s="34">
        <v>48</v>
      </c>
      <c r="M16767" s="34">
        <v>73</v>
      </c>
      <c r="N16767" s="34">
        <v>90</v>
      </c>
      <c r="O16767" s="34">
        <v>73</v>
      </c>
      <c r="P16767" s="34">
        <v>82</v>
      </c>
      <c r="Q16767" s="34">
        <v>94</v>
      </c>
      <c r="R16767" s="34">
        <v>77</v>
      </c>
      <c r="S16767" s="34">
        <v>127</v>
      </c>
      <c r="T16767" s="34">
        <v>59</v>
      </c>
      <c r="U16767" s="34">
        <v>74</v>
      </c>
      <c r="V16767" s="34">
        <v>111</v>
      </c>
      <c r="W16767" s="34">
        <v>69</v>
      </c>
      <c r="X16767" s="34">
        <v>136</v>
      </c>
      <c r="Y16767" s="34">
        <v>54</v>
      </c>
      <c r="Z16767" s="34">
        <v>119</v>
      </c>
      <c r="AA16767" s="34">
        <v>101</v>
      </c>
      <c r="AB16767" s="34">
        <v>59</v>
      </c>
      <c r="AC16767" s="34">
        <v>136</v>
      </c>
    </row>
    <row r="16768" spans="1:29" x14ac:dyDescent="0.2">
      <c r="A16768" s="34" t="s">
        <v>77261</v>
      </c>
      <c r="B16768" s="34">
        <v>65</v>
      </c>
      <c r="C16768" s="34">
        <v>60</v>
      </c>
      <c r="D16768" s="34">
        <v>94</v>
      </c>
      <c r="E16768" s="34">
        <v>69</v>
      </c>
      <c r="F16768" s="34">
        <v>87</v>
      </c>
      <c r="G16768" s="34">
        <v>49</v>
      </c>
      <c r="H16768" s="34">
        <v>67</v>
      </c>
      <c r="I16768" s="34">
        <v>37</v>
      </c>
      <c r="J16768" s="34">
        <v>62</v>
      </c>
      <c r="K16768" s="34">
        <v>102</v>
      </c>
      <c r="L16768" s="34">
        <v>58</v>
      </c>
      <c r="M16768" s="34">
        <v>60</v>
      </c>
      <c r="N16768" s="34">
        <v>72</v>
      </c>
      <c r="O16768" s="34">
        <v>61</v>
      </c>
      <c r="P16768" s="34">
        <v>95</v>
      </c>
      <c r="Q16768" s="34">
        <v>94</v>
      </c>
      <c r="R16768" s="34">
        <v>97</v>
      </c>
      <c r="S16768" s="34">
        <v>82</v>
      </c>
      <c r="T16768" s="34">
        <v>62</v>
      </c>
      <c r="U16768" s="34">
        <v>67</v>
      </c>
      <c r="V16768" s="34">
        <v>119</v>
      </c>
      <c r="W16768" s="34">
        <v>48</v>
      </c>
      <c r="X16768" s="34">
        <v>143</v>
      </c>
      <c r="Y16768" s="34">
        <v>55</v>
      </c>
      <c r="Z16768" s="34">
        <v>94</v>
      </c>
      <c r="AA16768" s="34">
        <v>84</v>
      </c>
      <c r="AB16768" s="34">
        <v>71</v>
      </c>
      <c r="AC16768" s="34">
        <v>100</v>
      </c>
    </row>
    <row r="16769" spans="1:29" x14ac:dyDescent="0.2">
      <c r="A16769" s="34" t="s">
        <v>77262</v>
      </c>
      <c r="B16769" s="34">
        <v>27</v>
      </c>
      <c r="C16769" s="34">
        <v>14</v>
      </c>
      <c r="D16769" s="34">
        <v>34</v>
      </c>
      <c r="E16769" s="34">
        <v>24</v>
      </c>
      <c r="F16769" s="34">
        <v>41</v>
      </c>
      <c r="G16769" s="34">
        <v>43</v>
      </c>
      <c r="H16769" s="34">
        <v>41</v>
      </c>
      <c r="I16769" s="34">
        <v>30</v>
      </c>
      <c r="J16769" s="34">
        <v>30</v>
      </c>
      <c r="K16769" s="34">
        <v>43</v>
      </c>
      <c r="L16769" s="34">
        <v>15</v>
      </c>
      <c r="M16769" s="34">
        <v>33</v>
      </c>
      <c r="N16769" s="34">
        <v>23</v>
      </c>
      <c r="O16769" s="34">
        <v>34</v>
      </c>
      <c r="P16769" s="34">
        <v>41</v>
      </c>
      <c r="Q16769" s="34">
        <v>34</v>
      </c>
      <c r="R16769" s="34">
        <v>38</v>
      </c>
      <c r="S16769" s="34">
        <v>55</v>
      </c>
      <c r="T16769" s="34">
        <v>29</v>
      </c>
      <c r="U16769" s="34">
        <v>29</v>
      </c>
      <c r="V16769" s="34">
        <v>50</v>
      </c>
      <c r="W16769" s="34">
        <v>39</v>
      </c>
      <c r="X16769" s="34">
        <v>30</v>
      </c>
      <c r="Y16769" s="34">
        <v>40</v>
      </c>
      <c r="Z16769" s="34">
        <v>36</v>
      </c>
      <c r="AA16769" s="34">
        <v>52</v>
      </c>
      <c r="AB16769" s="34">
        <v>21</v>
      </c>
      <c r="AC16769" s="34">
        <v>40</v>
      </c>
    </row>
    <row r="16770" spans="1:29" x14ac:dyDescent="0.2">
      <c r="A16770" s="34" t="s">
        <v>77263</v>
      </c>
      <c r="B16770" s="34">
        <v>97</v>
      </c>
      <c r="C16770" s="34">
        <v>143</v>
      </c>
      <c r="D16770" s="34">
        <v>234</v>
      </c>
      <c r="E16770" s="34">
        <v>191</v>
      </c>
      <c r="F16770" s="34">
        <v>147</v>
      </c>
      <c r="G16770" s="34">
        <v>214</v>
      </c>
      <c r="H16770" s="34">
        <v>141</v>
      </c>
      <c r="I16770" s="34">
        <v>151</v>
      </c>
      <c r="J16770" s="34">
        <v>118</v>
      </c>
      <c r="K16770" s="34">
        <v>159</v>
      </c>
      <c r="L16770" s="34">
        <v>66</v>
      </c>
      <c r="M16770" s="34">
        <v>168</v>
      </c>
      <c r="N16770" s="34">
        <v>130</v>
      </c>
      <c r="O16770" s="34">
        <v>142</v>
      </c>
      <c r="P16770" s="34">
        <v>99</v>
      </c>
      <c r="Q16770" s="34">
        <v>162</v>
      </c>
      <c r="R16770" s="34">
        <v>128</v>
      </c>
      <c r="S16770" s="34">
        <v>252</v>
      </c>
      <c r="T16770" s="34">
        <v>77</v>
      </c>
      <c r="U16770" s="34">
        <v>115</v>
      </c>
      <c r="V16770" s="34">
        <v>121</v>
      </c>
      <c r="W16770" s="34">
        <v>130</v>
      </c>
      <c r="X16770" s="34">
        <v>200</v>
      </c>
      <c r="Y16770" s="34">
        <v>93</v>
      </c>
      <c r="Z16770" s="34">
        <v>218</v>
      </c>
      <c r="AA16770" s="34">
        <v>202</v>
      </c>
      <c r="AB16770" s="34">
        <v>118</v>
      </c>
      <c r="AC16770" s="34">
        <v>292</v>
      </c>
    </row>
    <row r="16771" spans="1:29" x14ac:dyDescent="0.2">
      <c r="A16771" s="34" t="s">
        <v>77264</v>
      </c>
      <c r="B16771" s="34">
        <v>48</v>
      </c>
      <c r="C16771" s="34">
        <v>33</v>
      </c>
      <c r="D16771" s="34">
        <v>59</v>
      </c>
      <c r="E16771" s="34">
        <v>54</v>
      </c>
      <c r="F16771" s="34">
        <v>51</v>
      </c>
      <c r="G16771" s="34">
        <v>44</v>
      </c>
      <c r="H16771" s="34">
        <v>39</v>
      </c>
      <c r="I16771" s="34">
        <v>49</v>
      </c>
      <c r="J16771" s="34">
        <v>45</v>
      </c>
      <c r="K16771" s="34">
        <v>29</v>
      </c>
      <c r="L16771" s="34">
        <v>45</v>
      </c>
      <c r="M16771" s="34">
        <v>32</v>
      </c>
      <c r="N16771" s="34">
        <v>48</v>
      </c>
      <c r="O16771" s="34">
        <v>59</v>
      </c>
      <c r="P16771" s="34">
        <v>54</v>
      </c>
      <c r="Q16771" s="34">
        <v>62</v>
      </c>
      <c r="R16771" s="34">
        <v>63</v>
      </c>
      <c r="S16771" s="34">
        <v>62</v>
      </c>
      <c r="T16771" s="34">
        <v>59</v>
      </c>
      <c r="U16771" s="34">
        <v>47</v>
      </c>
      <c r="V16771" s="34">
        <v>71</v>
      </c>
      <c r="W16771" s="34">
        <v>28</v>
      </c>
      <c r="X16771" s="34">
        <v>71</v>
      </c>
      <c r="Y16771" s="34">
        <v>42</v>
      </c>
      <c r="Z16771" s="34">
        <v>61</v>
      </c>
      <c r="AA16771" s="34">
        <v>59</v>
      </c>
      <c r="AB16771" s="34">
        <v>59</v>
      </c>
      <c r="AC16771" s="34">
        <v>71</v>
      </c>
    </row>
    <row r="16772" spans="1:29" x14ac:dyDescent="0.2">
      <c r="A16772" s="34" t="s">
        <v>77265</v>
      </c>
      <c r="B16772" s="34">
        <v>45</v>
      </c>
      <c r="C16772" s="34">
        <v>79</v>
      </c>
      <c r="D16772" s="34">
        <v>90</v>
      </c>
      <c r="E16772" s="34">
        <v>64</v>
      </c>
      <c r="F16772" s="34">
        <v>88</v>
      </c>
      <c r="G16772" s="34">
        <v>45</v>
      </c>
      <c r="H16772" s="34">
        <v>41</v>
      </c>
      <c r="I16772" s="34">
        <v>53</v>
      </c>
      <c r="J16772" s="34">
        <v>43</v>
      </c>
      <c r="K16772" s="34">
        <v>69</v>
      </c>
      <c r="L16772" s="34">
        <v>38</v>
      </c>
      <c r="M16772" s="34">
        <v>72</v>
      </c>
      <c r="N16772" s="34">
        <v>55</v>
      </c>
      <c r="O16772" s="34">
        <v>46</v>
      </c>
      <c r="P16772" s="34">
        <v>45</v>
      </c>
      <c r="Q16772" s="34">
        <v>98</v>
      </c>
      <c r="R16772" s="34">
        <v>71</v>
      </c>
      <c r="S16772" s="34">
        <v>55</v>
      </c>
      <c r="T16772" s="34">
        <v>45</v>
      </c>
      <c r="U16772" s="34">
        <v>62</v>
      </c>
      <c r="V16772" s="34">
        <v>66</v>
      </c>
      <c r="W16772" s="34">
        <v>65</v>
      </c>
      <c r="X16772" s="34">
        <v>81</v>
      </c>
      <c r="Y16772" s="34">
        <v>51</v>
      </c>
      <c r="Z16772" s="34">
        <v>88</v>
      </c>
      <c r="AA16772" s="34">
        <v>77</v>
      </c>
      <c r="AB16772" s="34">
        <v>40</v>
      </c>
      <c r="AC16772" s="34">
        <v>94</v>
      </c>
    </row>
    <row r="16773" spans="1:29" x14ac:dyDescent="0.2">
      <c r="A16773" s="34" t="s">
        <v>77266</v>
      </c>
      <c r="B16773" s="34">
        <v>58</v>
      </c>
      <c r="C16773" s="34">
        <v>89</v>
      </c>
      <c r="D16773" s="34">
        <v>80</v>
      </c>
      <c r="E16773" s="34">
        <v>64</v>
      </c>
      <c r="F16773" s="34">
        <v>113</v>
      </c>
      <c r="G16773" s="34">
        <v>65</v>
      </c>
      <c r="H16773" s="34">
        <v>58</v>
      </c>
      <c r="I16773" s="34">
        <v>71</v>
      </c>
      <c r="J16773" s="34">
        <v>77</v>
      </c>
      <c r="K16773" s="34">
        <v>67</v>
      </c>
      <c r="L16773" s="34">
        <v>64</v>
      </c>
      <c r="M16773" s="34">
        <v>67</v>
      </c>
      <c r="N16773" s="34">
        <v>73</v>
      </c>
      <c r="O16773" s="34">
        <v>76</v>
      </c>
      <c r="P16773" s="34">
        <v>74</v>
      </c>
      <c r="Q16773" s="34">
        <v>122</v>
      </c>
      <c r="R16773" s="34">
        <v>97</v>
      </c>
      <c r="S16773" s="34">
        <v>101</v>
      </c>
      <c r="T16773" s="34">
        <v>108</v>
      </c>
      <c r="U16773" s="34">
        <v>65</v>
      </c>
      <c r="V16773" s="34">
        <v>73</v>
      </c>
      <c r="W16773" s="34">
        <v>95</v>
      </c>
      <c r="X16773" s="34">
        <v>118</v>
      </c>
      <c r="Y16773" s="34">
        <v>89</v>
      </c>
      <c r="Z16773" s="34">
        <v>90</v>
      </c>
      <c r="AA16773" s="34">
        <v>112</v>
      </c>
      <c r="AB16773" s="34">
        <v>104</v>
      </c>
      <c r="AC16773" s="34">
        <v>105</v>
      </c>
    </row>
    <row r="16774" spans="1:29" x14ac:dyDescent="0.2">
      <c r="A16774" s="34" t="s">
        <v>77267</v>
      </c>
      <c r="B16774" s="34">
        <v>39</v>
      </c>
      <c r="C16774" s="34">
        <v>43</v>
      </c>
      <c r="D16774" s="34">
        <v>100</v>
      </c>
      <c r="E16774" s="34">
        <v>98</v>
      </c>
      <c r="F16774" s="34">
        <v>53</v>
      </c>
      <c r="G16774" s="34">
        <v>46</v>
      </c>
      <c r="H16774" s="34">
        <v>31</v>
      </c>
      <c r="I16774" s="34">
        <v>48</v>
      </c>
      <c r="J16774" s="34">
        <v>35</v>
      </c>
      <c r="K16774" s="34">
        <v>50</v>
      </c>
      <c r="L16774" s="34">
        <v>14</v>
      </c>
      <c r="M16774" s="34">
        <v>38</v>
      </c>
      <c r="N16774" s="34">
        <v>33</v>
      </c>
      <c r="O16774" s="34">
        <v>42</v>
      </c>
      <c r="P16774" s="34">
        <v>39</v>
      </c>
      <c r="Q16774" s="34">
        <v>36</v>
      </c>
      <c r="R16774" s="34">
        <v>32</v>
      </c>
      <c r="S16774" s="34">
        <v>61</v>
      </c>
      <c r="T16774" s="34">
        <v>21</v>
      </c>
      <c r="U16774" s="34">
        <v>33</v>
      </c>
      <c r="V16774" s="34">
        <v>40</v>
      </c>
      <c r="W16774" s="34">
        <v>22</v>
      </c>
      <c r="X16774" s="34">
        <v>46</v>
      </c>
      <c r="Y16774" s="34">
        <v>16</v>
      </c>
      <c r="Z16774" s="34">
        <v>52</v>
      </c>
      <c r="AA16774" s="34">
        <v>47</v>
      </c>
      <c r="AB16774" s="34">
        <v>48</v>
      </c>
      <c r="AC16774" s="34">
        <v>82</v>
      </c>
    </row>
    <row r="16775" spans="1:29" x14ac:dyDescent="0.2">
      <c r="A16775" s="34" t="s">
        <v>77268</v>
      </c>
      <c r="B16775" s="34">
        <v>16</v>
      </c>
      <c r="C16775" s="34">
        <v>18</v>
      </c>
      <c r="D16775" s="34">
        <v>14</v>
      </c>
      <c r="E16775" s="34">
        <v>23</v>
      </c>
      <c r="F16775" s="34">
        <v>13</v>
      </c>
      <c r="G16775" s="34">
        <v>4</v>
      </c>
      <c r="H16775" s="34">
        <v>21</v>
      </c>
      <c r="I16775" s="34">
        <v>22</v>
      </c>
      <c r="J16775" s="34">
        <v>15</v>
      </c>
      <c r="K16775" s="34">
        <v>23</v>
      </c>
      <c r="L16775" s="34">
        <v>3</v>
      </c>
      <c r="M16775" s="34">
        <v>14</v>
      </c>
      <c r="N16775" s="34">
        <v>18</v>
      </c>
      <c r="O16775" s="34">
        <v>7</v>
      </c>
      <c r="P16775" s="34">
        <v>15</v>
      </c>
      <c r="Q16775" s="34">
        <v>31</v>
      </c>
      <c r="R16775" s="34">
        <v>14</v>
      </c>
      <c r="S16775" s="34">
        <v>32</v>
      </c>
      <c r="T16775" s="34">
        <v>8</v>
      </c>
      <c r="U16775" s="34">
        <v>25</v>
      </c>
      <c r="V16775" s="34">
        <v>13</v>
      </c>
      <c r="W16775" s="34">
        <v>31</v>
      </c>
      <c r="X16775" s="34">
        <v>13</v>
      </c>
      <c r="Y16775" s="34">
        <v>10</v>
      </c>
      <c r="Z16775" s="34">
        <v>27</v>
      </c>
      <c r="AA16775" s="34">
        <v>24</v>
      </c>
      <c r="AB16775" s="34">
        <v>17</v>
      </c>
      <c r="AC16775" s="34">
        <v>37</v>
      </c>
    </row>
    <row r="16776" spans="1:29" x14ac:dyDescent="0.2">
      <c r="A16776" s="34" t="s">
        <v>77269</v>
      </c>
      <c r="B16776" s="34">
        <v>37</v>
      </c>
      <c r="C16776" s="34">
        <v>77</v>
      </c>
      <c r="D16776" s="34">
        <v>127</v>
      </c>
      <c r="E16776" s="34">
        <v>98</v>
      </c>
      <c r="F16776" s="34">
        <v>76</v>
      </c>
      <c r="G16776" s="34">
        <v>65</v>
      </c>
      <c r="H16776" s="34">
        <v>68</v>
      </c>
      <c r="I16776" s="34">
        <v>58</v>
      </c>
      <c r="J16776" s="34">
        <v>60</v>
      </c>
      <c r="K16776" s="34">
        <v>108</v>
      </c>
      <c r="L16776" s="34">
        <v>31</v>
      </c>
      <c r="M16776" s="34">
        <v>51</v>
      </c>
      <c r="N16776" s="34">
        <v>63</v>
      </c>
      <c r="O16776" s="34">
        <v>67</v>
      </c>
      <c r="P16776" s="34">
        <v>70</v>
      </c>
      <c r="Q16776" s="34">
        <v>73</v>
      </c>
      <c r="R16776" s="34">
        <v>81</v>
      </c>
      <c r="S16776" s="34">
        <v>109</v>
      </c>
      <c r="T16776" s="34">
        <v>60</v>
      </c>
      <c r="U16776" s="34">
        <v>48</v>
      </c>
      <c r="V16776" s="34">
        <v>83</v>
      </c>
      <c r="W16776" s="34">
        <v>53</v>
      </c>
      <c r="X16776" s="34">
        <v>106</v>
      </c>
      <c r="Y16776" s="34">
        <v>71</v>
      </c>
      <c r="Z16776" s="34">
        <v>105</v>
      </c>
      <c r="AA16776" s="34">
        <v>99</v>
      </c>
      <c r="AB16776" s="34">
        <v>69</v>
      </c>
      <c r="AC16776" s="34">
        <v>176</v>
      </c>
    </row>
    <row r="16777" spans="1:29" x14ac:dyDescent="0.2">
      <c r="A16777" s="34" t="s">
        <v>77270</v>
      </c>
      <c r="B16777" s="34">
        <v>59</v>
      </c>
      <c r="C16777" s="34">
        <v>80</v>
      </c>
      <c r="D16777" s="34">
        <v>73</v>
      </c>
      <c r="E16777" s="34">
        <v>59</v>
      </c>
      <c r="F16777" s="34">
        <v>89</v>
      </c>
      <c r="G16777" s="34">
        <v>73</v>
      </c>
      <c r="H16777" s="34">
        <v>84</v>
      </c>
      <c r="I16777" s="34">
        <v>85</v>
      </c>
      <c r="J16777" s="34">
        <v>61</v>
      </c>
      <c r="K16777" s="34">
        <v>70</v>
      </c>
      <c r="L16777" s="34">
        <v>65</v>
      </c>
      <c r="M16777" s="34">
        <v>41</v>
      </c>
      <c r="N16777" s="34">
        <v>65</v>
      </c>
      <c r="O16777" s="34">
        <v>54</v>
      </c>
      <c r="P16777" s="34">
        <v>71</v>
      </c>
      <c r="Q16777" s="34">
        <v>60</v>
      </c>
      <c r="R16777" s="34">
        <v>100</v>
      </c>
      <c r="S16777" s="34">
        <v>93</v>
      </c>
      <c r="T16777" s="34">
        <v>65</v>
      </c>
      <c r="U16777" s="34">
        <v>51</v>
      </c>
      <c r="V16777" s="34">
        <v>105</v>
      </c>
      <c r="W16777" s="34">
        <v>65</v>
      </c>
      <c r="X16777" s="34">
        <v>106</v>
      </c>
      <c r="Y16777" s="34">
        <v>55</v>
      </c>
      <c r="Z16777" s="34">
        <v>109</v>
      </c>
      <c r="AA16777" s="34">
        <v>99</v>
      </c>
      <c r="AB16777" s="34">
        <v>82</v>
      </c>
      <c r="AC16777" s="34">
        <v>92</v>
      </c>
    </row>
    <row r="16778" spans="1:29" x14ac:dyDescent="0.2">
      <c r="A16778" s="34" t="s">
        <v>77271</v>
      </c>
      <c r="B16778" s="34">
        <v>87</v>
      </c>
      <c r="C16778" s="34">
        <v>95</v>
      </c>
      <c r="D16778" s="34">
        <v>118</v>
      </c>
      <c r="E16778" s="34">
        <v>86</v>
      </c>
      <c r="F16778" s="34">
        <v>151</v>
      </c>
      <c r="G16778" s="34">
        <v>79</v>
      </c>
      <c r="H16778" s="34">
        <v>125</v>
      </c>
      <c r="I16778" s="34">
        <v>86</v>
      </c>
      <c r="J16778" s="34">
        <v>121</v>
      </c>
      <c r="K16778" s="34">
        <v>93</v>
      </c>
      <c r="L16778" s="34">
        <v>110</v>
      </c>
      <c r="M16778" s="34">
        <v>89</v>
      </c>
      <c r="N16778" s="34">
        <v>107</v>
      </c>
      <c r="O16778" s="34">
        <v>82</v>
      </c>
      <c r="P16778" s="34">
        <v>112</v>
      </c>
      <c r="Q16778" s="34">
        <v>149</v>
      </c>
      <c r="R16778" s="34">
        <v>164</v>
      </c>
      <c r="S16778" s="34">
        <v>102</v>
      </c>
      <c r="T16778" s="34">
        <v>152</v>
      </c>
      <c r="U16778" s="34">
        <v>93</v>
      </c>
      <c r="V16778" s="34">
        <v>175</v>
      </c>
      <c r="W16778" s="34">
        <v>104</v>
      </c>
      <c r="X16778" s="34">
        <v>148</v>
      </c>
      <c r="Y16778" s="34">
        <v>95</v>
      </c>
      <c r="Z16778" s="34">
        <v>140</v>
      </c>
      <c r="AA16778" s="34">
        <v>114</v>
      </c>
      <c r="AB16778" s="34">
        <v>128</v>
      </c>
      <c r="AC16778" s="34">
        <v>166</v>
      </c>
    </row>
    <row r="16779" spans="1:29" x14ac:dyDescent="0.2">
      <c r="A16779" s="34" t="s">
        <v>77272</v>
      </c>
      <c r="B16779" s="34">
        <v>114</v>
      </c>
      <c r="C16779" s="34">
        <v>144</v>
      </c>
      <c r="D16779" s="34">
        <v>179</v>
      </c>
      <c r="E16779" s="34">
        <v>154</v>
      </c>
      <c r="F16779" s="34">
        <v>170</v>
      </c>
      <c r="G16779" s="34">
        <v>110</v>
      </c>
      <c r="H16779" s="34">
        <v>199</v>
      </c>
      <c r="I16779" s="34">
        <v>164</v>
      </c>
      <c r="J16779" s="34">
        <v>174</v>
      </c>
      <c r="K16779" s="34">
        <v>149</v>
      </c>
      <c r="L16779" s="34">
        <v>182</v>
      </c>
      <c r="M16779" s="34">
        <v>119</v>
      </c>
      <c r="N16779" s="34">
        <v>180</v>
      </c>
      <c r="O16779" s="34">
        <v>137</v>
      </c>
      <c r="P16779" s="34">
        <v>172</v>
      </c>
      <c r="Q16779" s="34">
        <v>204</v>
      </c>
      <c r="R16779" s="34">
        <v>225</v>
      </c>
      <c r="S16779" s="34">
        <v>156</v>
      </c>
      <c r="T16779" s="34">
        <v>205</v>
      </c>
      <c r="U16779" s="34">
        <v>164</v>
      </c>
      <c r="V16779" s="34">
        <v>251</v>
      </c>
      <c r="W16779" s="34">
        <v>192</v>
      </c>
      <c r="X16779" s="34">
        <v>228</v>
      </c>
      <c r="Y16779" s="34">
        <v>177</v>
      </c>
      <c r="Z16779" s="34">
        <v>189</v>
      </c>
      <c r="AA16779" s="34">
        <v>178</v>
      </c>
      <c r="AB16779" s="34">
        <v>227</v>
      </c>
      <c r="AC16779" s="34">
        <v>231</v>
      </c>
    </row>
    <row r="16780" spans="1:29" x14ac:dyDescent="0.2">
      <c r="A16780" s="34" t="s">
        <v>77273</v>
      </c>
      <c r="B16780" s="34">
        <v>37</v>
      </c>
      <c r="C16780" s="34">
        <v>24</v>
      </c>
      <c r="D16780" s="34">
        <v>25</v>
      </c>
      <c r="E16780" s="34">
        <v>38</v>
      </c>
      <c r="F16780" s="34">
        <v>36</v>
      </c>
      <c r="G16780" s="34">
        <v>25</v>
      </c>
      <c r="H16780" s="34">
        <v>19</v>
      </c>
      <c r="I16780" s="34">
        <v>27</v>
      </c>
      <c r="J16780" s="34">
        <v>27</v>
      </c>
      <c r="K16780" s="34">
        <v>23</v>
      </c>
      <c r="L16780" s="34">
        <v>17</v>
      </c>
      <c r="M16780" s="34">
        <v>21</v>
      </c>
      <c r="N16780" s="34">
        <v>25</v>
      </c>
      <c r="O16780" s="34">
        <v>36</v>
      </c>
      <c r="P16780" s="34">
        <v>27</v>
      </c>
      <c r="Q16780" s="34">
        <v>39</v>
      </c>
      <c r="R16780" s="34">
        <v>40</v>
      </c>
      <c r="S16780" s="34">
        <v>54</v>
      </c>
      <c r="T16780" s="34">
        <v>18</v>
      </c>
      <c r="U16780" s="34">
        <v>25</v>
      </c>
      <c r="V16780" s="34">
        <v>31</v>
      </c>
      <c r="W16780" s="34">
        <v>28</v>
      </c>
      <c r="X16780" s="34">
        <v>37</v>
      </c>
      <c r="Y16780" s="34">
        <v>27</v>
      </c>
      <c r="Z16780" s="34">
        <v>24</v>
      </c>
      <c r="AA16780" s="34">
        <v>21</v>
      </c>
      <c r="AB16780" s="34">
        <v>25</v>
      </c>
      <c r="AC16780" s="34">
        <v>67</v>
      </c>
    </row>
    <row r="16781" spans="1:29" x14ac:dyDescent="0.2">
      <c r="A16781" s="34" t="s">
        <v>77274</v>
      </c>
      <c r="B16781" s="34">
        <v>62</v>
      </c>
      <c r="C16781" s="34">
        <v>65</v>
      </c>
      <c r="D16781" s="34">
        <v>64</v>
      </c>
      <c r="E16781" s="34">
        <v>74</v>
      </c>
      <c r="F16781" s="34">
        <v>37</v>
      </c>
      <c r="G16781" s="34">
        <v>43</v>
      </c>
      <c r="H16781" s="34">
        <v>46</v>
      </c>
      <c r="I16781" s="34">
        <v>49</v>
      </c>
      <c r="J16781" s="34">
        <v>22</v>
      </c>
      <c r="K16781" s="34">
        <v>112</v>
      </c>
      <c r="L16781" s="34">
        <v>19</v>
      </c>
      <c r="M16781" s="34">
        <v>50</v>
      </c>
      <c r="N16781" s="34">
        <v>40</v>
      </c>
      <c r="O16781" s="34">
        <v>59</v>
      </c>
      <c r="P16781" s="34">
        <v>51</v>
      </c>
      <c r="Q16781" s="34">
        <v>47</v>
      </c>
      <c r="R16781" s="34">
        <v>52</v>
      </c>
      <c r="S16781" s="34">
        <v>78</v>
      </c>
      <c r="T16781" s="34">
        <v>17</v>
      </c>
      <c r="U16781" s="34">
        <v>48</v>
      </c>
      <c r="V16781" s="34">
        <v>53</v>
      </c>
      <c r="W16781" s="34">
        <v>37</v>
      </c>
      <c r="X16781" s="34">
        <v>68</v>
      </c>
      <c r="Y16781" s="34">
        <v>33</v>
      </c>
      <c r="Z16781" s="34">
        <v>52</v>
      </c>
      <c r="AA16781" s="34">
        <v>76</v>
      </c>
      <c r="AB16781" s="34">
        <v>22</v>
      </c>
      <c r="AC16781" s="34">
        <v>95</v>
      </c>
    </row>
    <row r="16782" spans="1:29" x14ac:dyDescent="0.2">
      <c r="A16782" s="34" t="s">
        <v>77275</v>
      </c>
      <c r="B16782" s="34">
        <v>23</v>
      </c>
      <c r="C16782" s="34">
        <v>26</v>
      </c>
      <c r="D16782" s="34">
        <v>46</v>
      </c>
      <c r="E16782" s="34">
        <v>26</v>
      </c>
      <c r="F16782" s="34">
        <v>33</v>
      </c>
      <c r="G16782" s="34">
        <v>28</v>
      </c>
      <c r="H16782" s="34">
        <v>31</v>
      </c>
      <c r="I16782" s="34">
        <v>14</v>
      </c>
      <c r="J16782" s="34">
        <v>26</v>
      </c>
      <c r="K16782" s="34">
        <v>38</v>
      </c>
      <c r="L16782" s="34">
        <v>19</v>
      </c>
      <c r="M16782" s="34">
        <v>20</v>
      </c>
      <c r="N16782" s="34">
        <v>17</v>
      </c>
      <c r="O16782" s="34">
        <v>19</v>
      </c>
      <c r="P16782" s="34">
        <v>22</v>
      </c>
      <c r="Q16782" s="34">
        <v>21</v>
      </c>
      <c r="R16782" s="34">
        <v>49</v>
      </c>
      <c r="S16782" s="34">
        <v>33</v>
      </c>
      <c r="T16782" s="34">
        <v>23</v>
      </c>
      <c r="U16782" s="34">
        <v>34</v>
      </c>
      <c r="V16782" s="34">
        <v>35</v>
      </c>
      <c r="W16782" s="34">
        <v>29</v>
      </c>
      <c r="X16782" s="34">
        <v>36</v>
      </c>
      <c r="Y16782" s="34">
        <v>17</v>
      </c>
      <c r="Z16782" s="34">
        <v>22</v>
      </c>
      <c r="AA16782" s="34">
        <v>33</v>
      </c>
      <c r="AB16782" s="34">
        <v>44</v>
      </c>
      <c r="AC16782" s="34">
        <v>36</v>
      </c>
    </row>
    <row r="16783" spans="1:29" x14ac:dyDescent="0.2">
      <c r="A16783" s="34" t="s">
        <v>77276</v>
      </c>
      <c r="B16783" s="34">
        <v>52</v>
      </c>
      <c r="C16783" s="34">
        <v>91</v>
      </c>
      <c r="D16783" s="34">
        <v>124</v>
      </c>
      <c r="E16783" s="34">
        <v>96</v>
      </c>
      <c r="F16783" s="34">
        <v>83</v>
      </c>
      <c r="G16783" s="34">
        <v>82</v>
      </c>
      <c r="H16783" s="34">
        <v>98</v>
      </c>
      <c r="I16783" s="34">
        <v>81</v>
      </c>
      <c r="J16783" s="34">
        <v>73</v>
      </c>
      <c r="K16783" s="34">
        <v>94</v>
      </c>
      <c r="L16783" s="34">
        <v>55</v>
      </c>
      <c r="M16783" s="34">
        <v>76</v>
      </c>
      <c r="N16783" s="34">
        <v>82</v>
      </c>
      <c r="O16783" s="34">
        <v>75</v>
      </c>
      <c r="P16783" s="34">
        <v>78</v>
      </c>
      <c r="Q16783" s="34">
        <v>122</v>
      </c>
      <c r="R16783" s="34">
        <v>94</v>
      </c>
      <c r="S16783" s="34">
        <v>104</v>
      </c>
      <c r="T16783" s="34">
        <v>73</v>
      </c>
      <c r="U16783" s="34">
        <v>65</v>
      </c>
      <c r="V16783" s="34">
        <v>109</v>
      </c>
      <c r="W16783" s="34">
        <v>74</v>
      </c>
      <c r="X16783" s="34">
        <v>97</v>
      </c>
      <c r="Y16783" s="34">
        <v>83</v>
      </c>
      <c r="Z16783" s="34">
        <v>104</v>
      </c>
      <c r="AA16783" s="34">
        <v>102</v>
      </c>
      <c r="AB16783" s="34">
        <v>89</v>
      </c>
      <c r="AC16783" s="34">
        <v>124</v>
      </c>
    </row>
    <row r="16784" spans="1:29" x14ac:dyDescent="0.2">
      <c r="A16784" s="34" t="s">
        <v>77277</v>
      </c>
      <c r="B16784" s="34">
        <v>158</v>
      </c>
      <c r="C16784" s="34">
        <v>171</v>
      </c>
      <c r="D16784" s="34">
        <v>243</v>
      </c>
      <c r="E16784" s="34">
        <v>178</v>
      </c>
      <c r="F16784" s="34">
        <v>243</v>
      </c>
      <c r="G16784" s="34">
        <v>140</v>
      </c>
      <c r="H16784" s="34">
        <v>241</v>
      </c>
      <c r="I16784" s="34">
        <v>183</v>
      </c>
      <c r="J16784" s="34">
        <v>197</v>
      </c>
      <c r="K16784" s="34">
        <v>154</v>
      </c>
      <c r="L16784" s="34">
        <v>199</v>
      </c>
      <c r="M16784" s="34">
        <v>138</v>
      </c>
      <c r="N16784" s="34">
        <v>196</v>
      </c>
      <c r="O16784" s="34">
        <v>163</v>
      </c>
      <c r="P16784" s="34">
        <v>207</v>
      </c>
      <c r="Q16784" s="34">
        <v>203</v>
      </c>
      <c r="R16784" s="34">
        <v>276</v>
      </c>
      <c r="S16784" s="34">
        <v>197</v>
      </c>
      <c r="T16784" s="34">
        <v>275</v>
      </c>
      <c r="U16784" s="34">
        <v>148</v>
      </c>
      <c r="V16784" s="34">
        <v>197</v>
      </c>
      <c r="W16784" s="34">
        <v>218</v>
      </c>
      <c r="X16784" s="34">
        <v>332</v>
      </c>
      <c r="Y16784" s="34">
        <v>178</v>
      </c>
      <c r="Z16784" s="34">
        <v>284</v>
      </c>
      <c r="AA16784" s="34">
        <v>238</v>
      </c>
      <c r="AB16784" s="34">
        <v>248</v>
      </c>
      <c r="AC16784" s="34">
        <v>244</v>
      </c>
    </row>
    <row r="16785" spans="1:29" x14ac:dyDescent="0.2">
      <c r="A16785" s="34" t="s">
        <v>77278</v>
      </c>
      <c r="B16785" s="34">
        <v>105</v>
      </c>
      <c r="C16785" s="34">
        <v>146</v>
      </c>
      <c r="D16785" s="34">
        <v>187</v>
      </c>
      <c r="E16785" s="34">
        <v>162</v>
      </c>
      <c r="F16785" s="34">
        <v>224</v>
      </c>
      <c r="G16785" s="34">
        <v>72</v>
      </c>
      <c r="H16785" s="34">
        <v>142</v>
      </c>
      <c r="I16785" s="34">
        <v>141</v>
      </c>
      <c r="J16785" s="34">
        <v>172</v>
      </c>
      <c r="K16785" s="34">
        <v>156</v>
      </c>
      <c r="L16785" s="34">
        <v>118</v>
      </c>
      <c r="M16785" s="34">
        <v>126</v>
      </c>
      <c r="N16785" s="34">
        <v>133</v>
      </c>
      <c r="O16785" s="34">
        <v>108</v>
      </c>
      <c r="P16785" s="34">
        <v>183</v>
      </c>
      <c r="Q16785" s="34">
        <v>173</v>
      </c>
      <c r="R16785" s="34">
        <v>207</v>
      </c>
      <c r="S16785" s="34">
        <v>183</v>
      </c>
      <c r="T16785" s="34">
        <v>230</v>
      </c>
      <c r="U16785" s="34">
        <v>139</v>
      </c>
      <c r="V16785" s="34">
        <v>188</v>
      </c>
      <c r="W16785" s="34">
        <v>127</v>
      </c>
      <c r="X16785" s="34">
        <v>206</v>
      </c>
      <c r="Y16785" s="34">
        <v>125</v>
      </c>
      <c r="Z16785" s="34">
        <v>203</v>
      </c>
      <c r="AA16785" s="34">
        <v>169</v>
      </c>
      <c r="AB16785" s="34">
        <v>189</v>
      </c>
      <c r="AC16785" s="34">
        <v>198</v>
      </c>
    </row>
    <row r="16786" spans="1:29" x14ac:dyDescent="0.2">
      <c r="A16786" s="34" t="s">
        <v>77279</v>
      </c>
      <c r="B16786" s="34">
        <v>30</v>
      </c>
      <c r="C16786" s="34">
        <v>47</v>
      </c>
      <c r="D16786" s="34">
        <v>46</v>
      </c>
      <c r="E16786" s="34">
        <v>59</v>
      </c>
      <c r="F16786" s="34">
        <v>40</v>
      </c>
      <c r="G16786" s="34">
        <v>57</v>
      </c>
      <c r="H16786" s="34">
        <v>38</v>
      </c>
      <c r="I16786" s="34">
        <v>47</v>
      </c>
      <c r="J16786" s="34">
        <v>36</v>
      </c>
      <c r="K16786" s="34">
        <v>61</v>
      </c>
      <c r="L16786" s="34">
        <v>10</v>
      </c>
      <c r="M16786" s="34">
        <v>46</v>
      </c>
      <c r="N16786" s="34">
        <v>39</v>
      </c>
      <c r="O16786" s="34">
        <v>48</v>
      </c>
      <c r="P16786" s="34">
        <v>30</v>
      </c>
      <c r="Q16786" s="34">
        <v>62</v>
      </c>
      <c r="R16786" s="34">
        <v>42</v>
      </c>
      <c r="S16786" s="34">
        <v>73</v>
      </c>
      <c r="T16786" s="34">
        <v>25</v>
      </c>
      <c r="U16786" s="34">
        <v>48</v>
      </c>
      <c r="V16786" s="34">
        <v>51</v>
      </c>
      <c r="W16786" s="34">
        <v>64</v>
      </c>
      <c r="X16786" s="34">
        <v>59</v>
      </c>
      <c r="Y16786" s="34">
        <v>41</v>
      </c>
      <c r="Z16786" s="34">
        <v>53</v>
      </c>
      <c r="AA16786" s="34">
        <v>92</v>
      </c>
      <c r="AB16786" s="34">
        <v>48</v>
      </c>
      <c r="AC16786" s="34">
        <v>62</v>
      </c>
    </row>
    <row r="16787" spans="1:29" x14ac:dyDescent="0.2">
      <c r="A16787" s="34" t="s">
        <v>77280</v>
      </c>
      <c r="B16787" s="34">
        <v>126</v>
      </c>
      <c r="C16787" s="34">
        <v>160</v>
      </c>
      <c r="D16787" s="34">
        <v>252</v>
      </c>
      <c r="E16787" s="34">
        <v>193</v>
      </c>
      <c r="F16787" s="34">
        <v>184</v>
      </c>
      <c r="G16787" s="34">
        <v>183</v>
      </c>
      <c r="H16787" s="34">
        <v>165</v>
      </c>
      <c r="I16787" s="34">
        <v>167</v>
      </c>
      <c r="J16787" s="34">
        <v>186</v>
      </c>
      <c r="K16787" s="34">
        <v>161</v>
      </c>
      <c r="L16787" s="34">
        <v>107</v>
      </c>
      <c r="M16787" s="34">
        <v>145</v>
      </c>
      <c r="N16787" s="34">
        <v>171</v>
      </c>
      <c r="O16787" s="34">
        <v>143</v>
      </c>
      <c r="P16787" s="34">
        <v>135</v>
      </c>
      <c r="Q16787" s="34">
        <v>168</v>
      </c>
      <c r="R16787" s="34">
        <v>227</v>
      </c>
      <c r="S16787" s="34">
        <v>234</v>
      </c>
      <c r="T16787" s="34">
        <v>150</v>
      </c>
      <c r="U16787" s="34">
        <v>161</v>
      </c>
      <c r="V16787" s="34">
        <v>227</v>
      </c>
      <c r="W16787" s="34">
        <v>171</v>
      </c>
      <c r="X16787" s="34">
        <v>265</v>
      </c>
      <c r="Y16787" s="34">
        <v>205</v>
      </c>
      <c r="Z16787" s="34">
        <v>228</v>
      </c>
      <c r="AA16787" s="34">
        <v>241</v>
      </c>
      <c r="AB16787" s="34">
        <v>188</v>
      </c>
      <c r="AC16787" s="34">
        <v>292</v>
      </c>
    </row>
    <row r="16788" spans="1:29" x14ac:dyDescent="0.2">
      <c r="A16788" s="34" t="s">
        <v>77281</v>
      </c>
      <c r="B16788" s="34">
        <v>139</v>
      </c>
      <c r="C16788" s="34">
        <v>214</v>
      </c>
      <c r="D16788" s="34">
        <v>204</v>
      </c>
      <c r="E16788" s="34">
        <v>286</v>
      </c>
      <c r="F16788" s="34">
        <v>241</v>
      </c>
      <c r="G16788" s="34">
        <v>234</v>
      </c>
      <c r="H16788" s="34">
        <v>211</v>
      </c>
      <c r="I16788" s="34">
        <v>221</v>
      </c>
      <c r="J16788" s="34">
        <v>171</v>
      </c>
      <c r="K16788" s="34">
        <v>293</v>
      </c>
      <c r="L16788" s="34">
        <v>157</v>
      </c>
      <c r="M16788" s="34">
        <v>197</v>
      </c>
      <c r="N16788" s="34">
        <v>193</v>
      </c>
      <c r="O16788" s="34">
        <v>180</v>
      </c>
      <c r="P16788" s="34">
        <v>196</v>
      </c>
      <c r="Q16788" s="34">
        <v>337</v>
      </c>
      <c r="R16788" s="34">
        <v>232</v>
      </c>
      <c r="S16788" s="34">
        <v>332</v>
      </c>
      <c r="T16788" s="34">
        <v>224</v>
      </c>
      <c r="U16788" s="34">
        <v>217</v>
      </c>
      <c r="V16788" s="34">
        <v>266</v>
      </c>
      <c r="W16788" s="34">
        <v>281</v>
      </c>
      <c r="X16788" s="34">
        <v>272</v>
      </c>
      <c r="Y16788" s="34">
        <v>255</v>
      </c>
      <c r="Z16788" s="34">
        <v>235</v>
      </c>
      <c r="AA16788" s="34">
        <v>365</v>
      </c>
      <c r="AB16788" s="34">
        <v>233</v>
      </c>
      <c r="AC16788" s="34">
        <v>364</v>
      </c>
    </row>
    <row r="16789" spans="1:29" x14ac:dyDescent="0.2">
      <c r="A16789" s="34" t="s">
        <v>77282</v>
      </c>
      <c r="B16789" s="34">
        <v>73</v>
      </c>
      <c r="C16789" s="34">
        <v>139</v>
      </c>
      <c r="D16789" s="34">
        <v>129</v>
      </c>
      <c r="E16789" s="34">
        <v>140</v>
      </c>
      <c r="F16789" s="34">
        <v>114</v>
      </c>
      <c r="G16789" s="34">
        <v>138</v>
      </c>
      <c r="H16789" s="34">
        <v>109</v>
      </c>
      <c r="I16789" s="34">
        <v>110</v>
      </c>
      <c r="J16789" s="34">
        <v>108</v>
      </c>
      <c r="K16789" s="34">
        <v>162</v>
      </c>
      <c r="L16789" s="34">
        <v>90</v>
      </c>
      <c r="M16789" s="34">
        <v>111</v>
      </c>
      <c r="N16789" s="34">
        <v>102</v>
      </c>
      <c r="O16789" s="34">
        <v>102</v>
      </c>
      <c r="P16789" s="34">
        <v>95</v>
      </c>
      <c r="Q16789" s="34">
        <v>192</v>
      </c>
      <c r="R16789" s="34">
        <v>151</v>
      </c>
      <c r="S16789" s="34">
        <v>189</v>
      </c>
      <c r="T16789" s="34">
        <v>90</v>
      </c>
      <c r="U16789" s="34">
        <v>144</v>
      </c>
      <c r="V16789" s="34">
        <v>121</v>
      </c>
      <c r="W16789" s="34">
        <v>156</v>
      </c>
      <c r="X16789" s="34">
        <v>153</v>
      </c>
      <c r="Y16789" s="34">
        <v>183</v>
      </c>
      <c r="Z16789" s="34">
        <v>157</v>
      </c>
      <c r="AA16789" s="34">
        <v>190</v>
      </c>
      <c r="AB16789" s="34">
        <v>125</v>
      </c>
      <c r="AC16789" s="34">
        <v>221</v>
      </c>
    </row>
    <row r="16790" spans="1:29" x14ac:dyDescent="0.2">
      <c r="A16790" s="34" t="s">
        <v>77283</v>
      </c>
      <c r="B16790" s="34">
        <v>72</v>
      </c>
      <c r="C16790" s="34">
        <v>67</v>
      </c>
      <c r="D16790" s="34">
        <v>65</v>
      </c>
      <c r="E16790" s="34">
        <v>77</v>
      </c>
      <c r="F16790" s="34">
        <v>68</v>
      </c>
      <c r="G16790" s="34">
        <v>93</v>
      </c>
      <c r="H16790" s="34">
        <v>65</v>
      </c>
      <c r="I16790" s="34">
        <v>51</v>
      </c>
      <c r="J16790" s="34">
        <v>62</v>
      </c>
      <c r="K16790" s="34">
        <v>93</v>
      </c>
      <c r="L16790" s="34">
        <v>53</v>
      </c>
      <c r="M16790" s="34">
        <v>67</v>
      </c>
      <c r="N16790" s="34">
        <v>53</v>
      </c>
      <c r="O16790" s="34">
        <v>88</v>
      </c>
      <c r="P16790" s="34">
        <v>76</v>
      </c>
      <c r="Q16790" s="34">
        <v>121</v>
      </c>
      <c r="R16790" s="34">
        <v>73</v>
      </c>
      <c r="S16790" s="34">
        <v>105</v>
      </c>
      <c r="T16790" s="34">
        <v>59</v>
      </c>
      <c r="U16790" s="34">
        <v>89</v>
      </c>
      <c r="V16790" s="34">
        <v>94</v>
      </c>
      <c r="W16790" s="34">
        <v>96</v>
      </c>
      <c r="X16790" s="34">
        <v>95</v>
      </c>
      <c r="Y16790" s="34">
        <v>81</v>
      </c>
      <c r="Z16790" s="34">
        <v>74</v>
      </c>
      <c r="AA16790" s="34">
        <v>127</v>
      </c>
      <c r="AB16790" s="34">
        <v>76</v>
      </c>
      <c r="AC16790" s="34">
        <v>149</v>
      </c>
    </row>
    <row r="16791" spans="1:29" x14ac:dyDescent="0.2">
      <c r="A16791" s="34" t="s">
        <v>77284</v>
      </c>
      <c r="B16791" s="34">
        <v>120</v>
      </c>
      <c r="C16791" s="34">
        <v>159</v>
      </c>
      <c r="D16791" s="34">
        <v>159</v>
      </c>
      <c r="E16791" s="34">
        <v>135</v>
      </c>
      <c r="F16791" s="34">
        <v>117</v>
      </c>
      <c r="G16791" s="34">
        <v>153</v>
      </c>
      <c r="H16791" s="34">
        <v>142</v>
      </c>
      <c r="I16791" s="34">
        <v>129</v>
      </c>
      <c r="J16791" s="34">
        <v>133</v>
      </c>
      <c r="K16791" s="34">
        <v>160</v>
      </c>
      <c r="L16791" s="34">
        <v>86</v>
      </c>
      <c r="M16791" s="34">
        <v>173</v>
      </c>
      <c r="N16791" s="34">
        <v>106</v>
      </c>
      <c r="O16791" s="34">
        <v>129</v>
      </c>
      <c r="P16791" s="34">
        <v>113</v>
      </c>
      <c r="Q16791" s="34">
        <v>222</v>
      </c>
      <c r="R16791" s="34">
        <v>164</v>
      </c>
      <c r="S16791" s="34">
        <v>212</v>
      </c>
      <c r="T16791" s="34">
        <v>130</v>
      </c>
      <c r="U16791" s="34">
        <v>152</v>
      </c>
      <c r="V16791" s="34">
        <v>155</v>
      </c>
      <c r="W16791" s="34">
        <v>157</v>
      </c>
      <c r="X16791" s="34">
        <v>178</v>
      </c>
      <c r="Y16791" s="34">
        <v>147</v>
      </c>
      <c r="Z16791" s="34">
        <v>150</v>
      </c>
      <c r="AA16791" s="34">
        <v>214</v>
      </c>
      <c r="AB16791" s="34">
        <v>126</v>
      </c>
      <c r="AC16791" s="34">
        <v>258</v>
      </c>
    </row>
    <row r="16792" spans="1:29" x14ac:dyDescent="0.2">
      <c r="A16792" s="34" t="s">
        <v>77285</v>
      </c>
      <c r="B16792" s="34">
        <v>107</v>
      </c>
      <c r="C16792" s="34">
        <v>118</v>
      </c>
      <c r="D16792" s="34">
        <v>178</v>
      </c>
      <c r="E16792" s="34">
        <v>149</v>
      </c>
      <c r="F16792" s="34">
        <v>125</v>
      </c>
      <c r="G16792" s="34">
        <v>158</v>
      </c>
      <c r="H16792" s="34">
        <v>122</v>
      </c>
      <c r="I16792" s="34">
        <v>135</v>
      </c>
      <c r="J16792" s="34">
        <v>124</v>
      </c>
      <c r="K16792" s="34">
        <v>164</v>
      </c>
      <c r="L16792" s="34">
        <v>77</v>
      </c>
      <c r="M16792" s="34">
        <v>82</v>
      </c>
      <c r="N16792" s="34">
        <v>120</v>
      </c>
      <c r="O16792" s="34">
        <v>97</v>
      </c>
      <c r="P16792" s="34">
        <v>96</v>
      </c>
      <c r="Q16792" s="34">
        <v>175</v>
      </c>
      <c r="R16792" s="34">
        <v>176</v>
      </c>
      <c r="S16792" s="34">
        <v>131</v>
      </c>
      <c r="T16792" s="34">
        <v>102</v>
      </c>
      <c r="U16792" s="34">
        <v>107</v>
      </c>
      <c r="V16792" s="34">
        <v>137</v>
      </c>
      <c r="W16792" s="34">
        <v>124</v>
      </c>
      <c r="X16792" s="34">
        <v>152</v>
      </c>
      <c r="Y16792" s="34">
        <v>113</v>
      </c>
      <c r="Z16792" s="34">
        <v>197</v>
      </c>
      <c r="AA16792" s="34">
        <v>151</v>
      </c>
      <c r="AB16792" s="34">
        <v>130</v>
      </c>
      <c r="AC16792" s="34">
        <v>249</v>
      </c>
    </row>
    <row r="16793" spans="1:29" x14ac:dyDescent="0.2">
      <c r="A16793" s="34" t="s">
        <v>77286</v>
      </c>
      <c r="B16793" s="34">
        <v>50</v>
      </c>
      <c r="C16793" s="34">
        <v>60</v>
      </c>
      <c r="D16793" s="34">
        <v>73</v>
      </c>
      <c r="E16793" s="34">
        <v>78</v>
      </c>
      <c r="F16793" s="34">
        <v>57</v>
      </c>
      <c r="G16793" s="34">
        <v>90</v>
      </c>
      <c r="H16793" s="34">
        <v>65</v>
      </c>
      <c r="I16793" s="34">
        <v>65</v>
      </c>
      <c r="J16793" s="34">
        <v>53</v>
      </c>
      <c r="K16793" s="34">
        <v>57</v>
      </c>
      <c r="L16793" s="34">
        <v>57</v>
      </c>
      <c r="M16793" s="34">
        <v>48</v>
      </c>
      <c r="N16793" s="34">
        <v>58</v>
      </c>
      <c r="O16793" s="34">
        <v>77</v>
      </c>
      <c r="P16793" s="34">
        <v>49</v>
      </c>
      <c r="Q16793" s="34">
        <v>104</v>
      </c>
      <c r="R16793" s="34">
        <v>80</v>
      </c>
      <c r="S16793" s="34">
        <v>76</v>
      </c>
      <c r="T16793" s="34">
        <v>83</v>
      </c>
      <c r="U16793" s="34">
        <v>82</v>
      </c>
      <c r="V16793" s="34">
        <v>69</v>
      </c>
      <c r="W16793" s="34">
        <v>111</v>
      </c>
      <c r="X16793" s="34">
        <v>66</v>
      </c>
      <c r="Y16793" s="34">
        <v>108</v>
      </c>
      <c r="Z16793" s="34">
        <v>71</v>
      </c>
      <c r="AA16793" s="34">
        <v>62</v>
      </c>
      <c r="AB16793" s="34">
        <v>51</v>
      </c>
      <c r="AC16793" s="34">
        <v>116</v>
      </c>
    </row>
    <row r="16794" spans="1:29" x14ac:dyDescent="0.2">
      <c r="A16794" s="34" t="s">
        <v>77287</v>
      </c>
      <c r="B16794" s="34">
        <v>24</v>
      </c>
      <c r="C16794" s="34">
        <v>63</v>
      </c>
      <c r="D16794" s="34">
        <v>57</v>
      </c>
      <c r="E16794" s="34">
        <v>71</v>
      </c>
      <c r="F16794" s="34">
        <v>51</v>
      </c>
      <c r="G16794" s="34">
        <v>80</v>
      </c>
      <c r="H16794" s="34">
        <v>33</v>
      </c>
      <c r="I16794" s="34">
        <v>67</v>
      </c>
      <c r="J16794" s="34">
        <v>43</v>
      </c>
      <c r="K16794" s="34">
        <v>78</v>
      </c>
      <c r="L16794" s="34">
        <v>25</v>
      </c>
      <c r="M16794" s="34">
        <v>48</v>
      </c>
      <c r="N16794" s="34">
        <v>34</v>
      </c>
      <c r="O16794" s="34">
        <v>50</v>
      </c>
      <c r="P16794" s="34">
        <v>38</v>
      </c>
      <c r="Q16794" s="34">
        <v>106</v>
      </c>
      <c r="R16794" s="34">
        <v>43</v>
      </c>
      <c r="S16794" s="34">
        <v>62</v>
      </c>
      <c r="T16794" s="34">
        <v>33</v>
      </c>
      <c r="U16794" s="34">
        <v>59</v>
      </c>
      <c r="V16794" s="34">
        <v>52</v>
      </c>
      <c r="W16794" s="34">
        <v>94</v>
      </c>
      <c r="X16794" s="34">
        <v>43</v>
      </c>
      <c r="Y16794" s="34">
        <v>69</v>
      </c>
      <c r="Z16794" s="34">
        <v>40</v>
      </c>
      <c r="AA16794" s="34">
        <v>76</v>
      </c>
      <c r="AB16794" s="34">
        <v>37</v>
      </c>
      <c r="AC16794" s="34">
        <v>101</v>
      </c>
    </row>
    <row r="16795" spans="1:29" x14ac:dyDescent="0.2">
      <c r="A16795" s="34" t="s">
        <v>77288</v>
      </c>
      <c r="B16795" s="34">
        <v>0</v>
      </c>
      <c r="C16795" s="34">
        <v>0</v>
      </c>
      <c r="D16795" s="34">
        <v>0</v>
      </c>
      <c r="E16795" s="34">
        <v>0</v>
      </c>
      <c r="F16795" s="34">
        <v>0</v>
      </c>
      <c r="G16795" s="34">
        <v>0</v>
      </c>
      <c r="H16795" s="34">
        <v>0</v>
      </c>
      <c r="I16795" s="34">
        <v>0</v>
      </c>
      <c r="J16795" s="34">
        <v>0</v>
      </c>
      <c r="K16795" s="34">
        <v>0</v>
      </c>
      <c r="L16795" s="34">
        <v>0</v>
      </c>
      <c r="M16795" s="34">
        <v>0</v>
      </c>
      <c r="N16795" s="34">
        <v>0</v>
      </c>
      <c r="O16795" s="34">
        <v>0</v>
      </c>
      <c r="P16795" s="34">
        <v>0</v>
      </c>
      <c r="Q16795" s="34">
        <v>0</v>
      </c>
      <c r="R16795" s="34">
        <v>0</v>
      </c>
      <c r="S16795" s="34">
        <v>0</v>
      </c>
      <c r="T16795" s="34">
        <v>0</v>
      </c>
      <c r="U16795" s="34">
        <v>0</v>
      </c>
      <c r="V16795" s="34">
        <v>0</v>
      </c>
      <c r="W16795" s="34">
        <v>0</v>
      </c>
      <c r="X16795" s="34">
        <v>0</v>
      </c>
      <c r="Y16795" s="34">
        <v>0</v>
      </c>
      <c r="Z16795" s="34">
        <v>0</v>
      </c>
      <c r="AA16795" s="34">
        <v>0</v>
      </c>
      <c r="AB16795" s="34">
        <v>0</v>
      </c>
      <c r="AC16795" s="34">
        <v>0</v>
      </c>
    </row>
    <row r="16796" spans="1:29" x14ac:dyDescent="0.2">
      <c r="A16796" s="34" t="s">
        <v>77289</v>
      </c>
      <c r="B16796" s="34">
        <v>97</v>
      </c>
      <c r="C16796" s="34">
        <v>104</v>
      </c>
      <c r="D16796" s="34">
        <v>157</v>
      </c>
      <c r="E16796" s="34">
        <v>152</v>
      </c>
      <c r="F16796" s="34">
        <v>128</v>
      </c>
      <c r="G16796" s="34">
        <v>154</v>
      </c>
      <c r="H16796" s="34">
        <v>130</v>
      </c>
      <c r="I16796" s="34">
        <v>146</v>
      </c>
      <c r="J16796" s="34">
        <v>144</v>
      </c>
      <c r="K16796" s="34">
        <v>165</v>
      </c>
      <c r="L16796" s="34">
        <v>121</v>
      </c>
      <c r="M16796" s="34">
        <v>149</v>
      </c>
      <c r="N16796" s="34">
        <v>128</v>
      </c>
      <c r="O16796" s="34">
        <v>113</v>
      </c>
      <c r="P16796" s="34">
        <v>122</v>
      </c>
      <c r="Q16796" s="34">
        <v>174</v>
      </c>
      <c r="R16796" s="34">
        <v>163</v>
      </c>
      <c r="S16796" s="34">
        <v>166</v>
      </c>
      <c r="T16796" s="34">
        <v>146</v>
      </c>
      <c r="U16796" s="34">
        <v>127</v>
      </c>
      <c r="V16796" s="34">
        <v>183</v>
      </c>
      <c r="W16796" s="34">
        <v>177</v>
      </c>
      <c r="X16796" s="34">
        <v>169</v>
      </c>
      <c r="Y16796" s="34">
        <v>137</v>
      </c>
      <c r="Z16796" s="34">
        <v>183</v>
      </c>
      <c r="AA16796" s="34">
        <v>169</v>
      </c>
      <c r="AB16796" s="34">
        <v>161</v>
      </c>
      <c r="AC16796" s="34">
        <v>201</v>
      </c>
    </row>
    <row r="16797" spans="1:29" x14ac:dyDescent="0.2">
      <c r="A16797" s="34" t="s">
        <v>77290</v>
      </c>
      <c r="B16797" s="34">
        <v>286</v>
      </c>
      <c r="C16797" s="34">
        <v>242</v>
      </c>
      <c r="D16797" s="34">
        <v>347</v>
      </c>
      <c r="E16797" s="34">
        <v>302</v>
      </c>
      <c r="F16797" s="34">
        <v>384</v>
      </c>
      <c r="G16797" s="34">
        <v>265</v>
      </c>
      <c r="H16797" s="34">
        <v>407</v>
      </c>
      <c r="I16797" s="34">
        <v>308</v>
      </c>
      <c r="J16797" s="34">
        <v>330</v>
      </c>
      <c r="K16797" s="34">
        <v>307</v>
      </c>
      <c r="L16797" s="34">
        <v>372</v>
      </c>
      <c r="M16797" s="34">
        <v>241</v>
      </c>
      <c r="N16797" s="34">
        <v>332</v>
      </c>
      <c r="O16797" s="34">
        <v>312</v>
      </c>
      <c r="P16797" s="34">
        <v>313</v>
      </c>
      <c r="Q16797" s="34">
        <v>422</v>
      </c>
      <c r="R16797" s="34">
        <v>456</v>
      </c>
      <c r="S16797" s="34">
        <v>352</v>
      </c>
      <c r="T16797" s="34">
        <v>474</v>
      </c>
      <c r="U16797" s="34">
        <v>326</v>
      </c>
      <c r="V16797" s="34">
        <v>451</v>
      </c>
      <c r="W16797" s="34">
        <v>462</v>
      </c>
      <c r="X16797" s="34">
        <v>472</v>
      </c>
      <c r="Y16797" s="34">
        <v>414</v>
      </c>
      <c r="Z16797" s="34">
        <v>372</v>
      </c>
      <c r="AA16797" s="34">
        <v>408</v>
      </c>
      <c r="AB16797" s="34">
        <v>513</v>
      </c>
      <c r="AC16797" s="34">
        <v>500</v>
      </c>
    </row>
    <row r="16798" spans="1:29" x14ac:dyDescent="0.2">
      <c r="A16798" s="34" t="s">
        <v>77291</v>
      </c>
      <c r="B16798" s="34">
        <v>64</v>
      </c>
      <c r="C16798" s="34">
        <v>141</v>
      </c>
      <c r="D16798" s="34">
        <v>101</v>
      </c>
      <c r="E16798" s="34">
        <v>132</v>
      </c>
      <c r="F16798" s="34">
        <v>78</v>
      </c>
      <c r="G16798" s="34">
        <v>106</v>
      </c>
      <c r="H16798" s="34">
        <v>88</v>
      </c>
      <c r="I16798" s="34">
        <v>107</v>
      </c>
      <c r="J16798" s="34">
        <v>71</v>
      </c>
      <c r="K16798" s="34">
        <v>131</v>
      </c>
      <c r="L16798" s="34">
        <v>50</v>
      </c>
      <c r="M16798" s="34">
        <v>97</v>
      </c>
      <c r="N16798" s="34">
        <v>75</v>
      </c>
      <c r="O16798" s="34">
        <v>95</v>
      </c>
      <c r="P16798" s="34">
        <v>67</v>
      </c>
      <c r="Q16798" s="34">
        <v>150</v>
      </c>
      <c r="R16798" s="34">
        <v>99</v>
      </c>
      <c r="S16798" s="34">
        <v>124</v>
      </c>
      <c r="T16798" s="34">
        <v>56</v>
      </c>
      <c r="U16798" s="34">
        <v>110</v>
      </c>
      <c r="V16798" s="34">
        <v>94</v>
      </c>
      <c r="W16798" s="34">
        <v>106</v>
      </c>
      <c r="X16798" s="34">
        <v>101</v>
      </c>
      <c r="Y16798" s="34">
        <v>99</v>
      </c>
      <c r="Z16798" s="34">
        <v>99</v>
      </c>
      <c r="AA16798" s="34">
        <v>132</v>
      </c>
      <c r="AB16798" s="34">
        <v>138</v>
      </c>
      <c r="AC16798" s="34">
        <v>164</v>
      </c>
    </row>
    <row r="16799" spans="1:29" x14ac:dyDescent="0.2">
      <c r="A16799" s="34" t="s">
        <v>77292</v>
      </c>
      <c r="B16799" s="34">
        <v>162</v>
      </c>
      <c r="C16799" s="34">
        <v>153</v>
      </c>
      <c r="D16799" s="34">
        <v>170</v>
      </c>
      <c r="E16799" s="34">
        <v>191</v>
      </c>
      <c r="F16799" s="34">
        <v>211</v>
      </c>
      <c r="G16799" s="34">
        <v>195</v>
      </c>
      <c r="H16799" s="34">
        <v>161</v>
      </c>
      <c r="I16799" s="34">
        <v>161</v>
      </c>
      <c r="J16799" s="34">
        <v>188</v>
      </c>
      <c r="K16799" s="34">
        <v>195</v>
      </c>
      <c r="L16799" s="34">
        <v>139</v>
      </c>
      <c r="M16799" s="34">
        <v>175</v>
      </c>
      <c r="N16799" s="34">
        <v>147</v>
      </c>
      <c r="O16799" s="34">
        <v>189</v>
      </c>
      <c r="P16799" s="34">
        <v>161</v>
      </c>
      <c r="Q16799" s="34">
        <v>260</v>
      </c>
      <c r="R16799" s="34">
        <v>219</v>
      </c>
      <c r="S16799" s="34">
        <v>250</v>
      </c>
      <c r="T16799" s="34">
        <v>204</v>
      </c>
      <c r="U16799" s="34">
        <v>195</v>
      </c>
      <c r="V16799" s="34">
        <v>249</v>
      </c>
      <c r="W16799" s="34">
        <v>244</v>
      </c>
      <c r="X16799" s="34">
        <v>191</v>
      </c>
      <c r="Y16799" s="34">
        <v>214</v>
      </c>
      <c r="Z16799" s="34">
        <v>201</v>
      </c>
      <c r="AA16799" s="34">
        <v>223</v>
      </c>
      <c r="AB16799" s="34">
        <v>311</v>
      </c>
      <c r="AC16799" s="34">
        <v>297</v>
      </c>
    </row>
    <row r="16800" spans="1:29" x14ac:dyDescent="0.2">
      <c r="A16800" s="34" t="s">
        <v>77293</v>
      </c>
      <c r="B16800" s="34">
        <v>151</v>
      </c>
      <c r="C16800" s="34">
        <v>178</v>
      </c>
      <c r="D16800" s="34">
        <v>236</v>
      </c>
      <c r="E16800" s="34">
        <v>179</v>
      </c>
      <c r="F16800" s="34">
        <v>222</v>
      </c>
      <c r="G16800" s="34">
        <v>183</v>
      </c>
      <c r="H16800" s="34">
        <v>213</v>
      </c>
      <c r="I16800" s="34">
        <v>155</v>
      </c>
      <c r="J16800" s="34">
        <v>184</v>
      </c>
      <c r="K16800" s="34">
        <v>179</v>
      </c>
      <c r="L16800" s="34">
        <v>153</v>
      </c>
      <c r="M16800" s="34">
        <v>150</v>
      </c>
      <c r="N16800" s="34">
        <v>178</v>
      </c>
      <c r="O16800" s="34">
        <v>154</v>
      </c>
      <c r="P16800" s="34">
        <v>223</v>
      </c>
      <c r="Q16800" s="34">
        <v>204</v>
      </c>
      <c r="R16800" s="34">
        <v>244</v>
      </c>
      <c r="S16800" s="34">
        <v>213</v>
      </c>
      <c r="T16800" s="34">
        <v>231</v>
      </c>
      <c r="U16800" s="34">
        <v>155</v>
      </c>
      <c r="V16800" s="34">
        <v>230</v>
      </c>
      <c r="W16800" s="34">
        <v>191</v>
      </c>
      <c r="X16800" s="34">
        <v>203</v>
      </c>
      <c r="Y16800" s="34">
        <v>205</v>
      </c>
      <c r="Z16800" s="34">
        <v>244</v>
      </c>
      <c r="AA16800" s="34">
        <v>234</v>
      </c>
      <c r="AB16800" s="34">
        <v>259</v>
      </c>
      <c r="AC16800" s="34">
        <v>266</v>
      </c>
    </row>
    <row r="16801" spans="1:29" x14ac:dyDescent="0.2">
      <c r="A16801" s="34" t="s">
        <v>77294</v>
      </c>
      <c r="B16801" s="34">
        <v>17</v>
      </c>
      <c r="C16801" s="34">
        <v>53</v>
      </c>
      <c r="D16801" s="34">
        <v>59</v>
      </c>
      <c r="E16801" s="34">
        <v>65</v>
      </c>
      <c r="F16801" s="34">
        <v>61</v>
      </c>
      <c r="G16801" s="34">
        <v>64</v>
      </c>
      <c r="H16801" s="34">
        <v>52</v>
      </c>
      <c r="I16801" s="34">
        <v>40</v>
      </c>
      <c r="J16801" s="34">
        <v>45</v>
      </c>
      <c r="K16801" s="34">
        <v>60</v>
      </c>
      <c r="L16801" s="34">
        <v>28</v>
      </c>
      <c r="M16801" s="34">
        <v>53</v>
      </c>
      <c r="N16801" s="34">
        <v>36</v>
      </c>
      <c r="O16801" s="34">
        <v>55</v>
      </c>
      <c r="P16801" s="34">
        <v>46</v>
      </c>
      <c r="Q16801" s="34">
        <v>56</v>
      </c>
      <c r="R16801" s="34">
        <v>54</v>
      </c>
      <c r="S16801" s="34">
        <v>91</v>
      </c>
      <c r="T16801" s="34">
        <v>45</v>
      </c>
      <c r="U16801" s="34">
        <v>41</v>
      </c>
      <c r="V16801" s="34">
        <v>46</v>
      </c>
      <c r="W16801" s="34">
        <v>57</v>
      </c>
      <c r="X16801" s="34">
        <v>55</v>
      </c>
      <c r="Y16801" s="34">
        <v>47</v>
      </c>
      <c r="Z16801" s="34">
        <v>73</v>
      </c>
      <c r="AA16801" s="34">
        <v>86</v>
      </c>
      <c r="AB16801" s="34">
        <v>45</v>
      </c>
      <c r="AC16801" s="34">
        <v>102</v>
      </c>
    </row>
    <row r="16802" spans="1:29" x14ac:dyDescent="0.2">
      <c r="A16802" s="34" t="s">
        <v>77295</v>
      </c>
      <c r="B16802" s="34">
        <v>109</v>
      </c>
      <c r="C16802" s="34">
        <v>165</v>
      </c>
      <c r="D16802" s="34">
        <v>185</v>
      </c>
      <c r="E16802" s="34">
        <v>199</v>
      </c>
      <c r="F16802" s="34">
        <v>215</v>
      </c>
      <c r="G16802" s="34">
        <v>164</v>
      </c>
      <c r="H16802" s="34">
        <v>151</v>
      </c>
      <c r="I16802" s="34">
        <v>196</v>
      </c>
      <c r="J16802" s="34">
        <v>176</v>
      </c>
      <c r="K16802" s="34">
        <v>190</v>
      </c>
      <c r="L16802" s="34">
        <v>145</v>
      </c>
      <c r="M16802" s="34">
        <v>116</v>
      </c>
      <c r="N16802" s="34">
        <v>132</v>
      </c>
      <c r="O16802" s="34">
        <v>176</v>
      </c>
      <c r="P16802" s="34">
        <v>160</v>
      </c>
      <c r="Q16802" s="34">
        <v>234</v>
      </c>
      <c r="R16802" s="34">
        <v>226</v>
      </c>
      <c r="S16802" s="34">
        <v>234</v>
      </c>
      <c r="T16802" s="34">
        <v>181</v>
      </c>
      <c r="U16802" s="34">
        <v>233</v>
      </c>
      <c r="V16802" s="34">
        <v>186</v>
      </c>
      <c r="W16802" s="34">
        <v>240</v>
      </c>
      <c r="X16802" s="34">
        <v>206</v>
      </c>
      <c r="Y16802" s="34">
        <v>236</v>
      </c>
      <c r="Z16802" s="34">
        <v>214</v>
      </c>
      <c r="AA16802" s="34">
        <v>272</v>
      </c>
      <c r="AB16802" s="34">
        <v>256</v>
      </c>
      <c r="AC16802" s="34">
        <v>281</v>
      </c>
    </row>
    <row r="16803" spans="1:29" x14ac:dyDescent="0.2">
      <c r="A16803" s="34" t="s">
        <v>77296</v>
      </c>
      <c r="B16803" s="34">
        <v>40</v>
      </c>
      <c r="C16803" s="34">
        <v>58</v>
      </c>
      <c r="D16803" s="34">
        <v>34</v>
      </c>
      <c r="E16803" s="34">
        <v>56</v>
      </c>
      <c r="F16803" s="34">
        <v>37</v>
      </c>
      <c r="G16803" s="34">
        <v>42</v>
      </c>
      <c r="H16803" s="34">
        <v>18</v>
      </c>
      <c r="I16803" s="34">
        <v>37</v>
      </c>
      <c r="J16803" s="34">
        <v>17</v>
      </c>
      <c r="K16803" s="34">
        <v>42</v>
      </c>
      <c r="L16803" s="34">
        <v>12</v>
      </c>
      <c r="M16803" s="34">
        <v>34</v>
      </c>
      <c r="N16803" s="34">
        <v>36</v>
      </c>
      <c r="O16803" s="34">
        <v>30</v>
      </c>
      <c r="P16803" s="34">
        <v>30</v>
      </c>
      <c r="Q16803" s="34">
        <v>26</v>
      </c>
      <c r="R16803" s="34">
        <v>30</v>
      </c>
      <c r="S16803" s="34">
        <v>51</v>
      </c>
      <c r="T16803" s="34">
        <v>19</v>
      </c>
      <c r="U16803" s="34">
        <v>38</v>
      </c>
      <c r="V16803" s="34">
        <v>37</v>
      </c>
      <c r="W16803" s="34">
        <v>25</v>
      </c>
      <c r="X16803" s="34">
        <v>42</v>
      </c>
      <c r="Y16803" s="34">
        <v>40</v>
      </c>
      <c r="Z16803" s="34">
        <v>30</v>
      </c>
      <c r="AA16803" s="34">
        <v>63</v>
      </c>
      <c r="AB16803" s="34">
        <v>20</v>
      </c>
      <c r="AC16803" s="34">
        <v>53</v>
      </c>
    </row>
    <row r="16804" spans="1:29" x14ac:dyDescent="0.2">
      <c r="A16804" s="34" t="s">
        <v>77297</v>
      </c>
      <c r="B16804" s="34">
        <v>141</v>
      </c>
      <c r="C16804" s="34">
        <v>207</v>
      </c>
      <c r="D16804" s="34">
        <v>199</v>
      </c>
      <c r="E16804" s="34">
        <v>220</v>
      </c>
      <c r="F16804" s="34">
        <v>168</v>
      </c>
      <c r="G16804" s="34">
        <v>223</v>
      </c>
      <c r="H16804" s="34">
        <v>125</v>
      </c>
      <c r="I16804" s="34">
        <v>159</v>
      </c>
      <c r="J16804" s="34">
        <v>138</v>
      </c>
      <c r="K16804" s="34">
        <v>227</v>
      </c>
      <c r="L16804" s="34">
        <v>106</v>
      </c>
      <c r="M16804" s="34">
        <v>180</v>
      </c>
      <c r="N16804" s="34">
        <v>126</v>
      </c>
      <c r="O16804" s="34">
        <v>194</v>
      </c>
      <c r="P16804" s="34">
        <v>133</v>
      </c>
      <c r="Q16804" s="34">
        <v>265</v>
      </c>
      <c r="R16804" s="34">
        <v>169</v>
      </c>
      <c r="S16804" s="34">
        <v>273</v>
      </c>
      <c r="T16804" s="34">
        <v>140</v>
      </c>
      <c r="U16804" s="34">
        <v>184</v>
      </c>
      <c r="V16804" s="34">
        <v>201</v>
      </c>
      <c r="W16804" s="34">
        <v>228</v>
      </c>
      <c r="X16804" s="34">
        <v>184</v>
      </c>
      <c r="Y16804" s="34">
        <v>204</v>
      </c>
      <c r="Z16804" s="34">
        <v>202</v>
      </c>
      <c r="AA16804" s="34">
        <v>248</v>
      </c>
      <c r="AB16804" s="34">
        <v>137</v>
      </c>
      <c r="AC16804" s="34">
        <v>382</v>
      </c>
    </row>
    <row r="16805" spans="1:29" x14ac:dyDescent="0.2">
      <c r="A16805" s="34" t="s">
        <v>77298</v>
      </c>
      <c r="B16805" s="34">
        <v>313</v>
      </c>
      <c r="C16805" s="34">
        <v>373</v>
      </c>
      <c r="D16805" s="34">
        <v>379</v>
      </c>
      <c r="E16805" s="34">
        <v>332</v>
      </c>
      <c r="F16805" s="34">
        <v>401</v>
      </c>
      <c r="G16805" s="34">
        <v>320</v>
      </c>
      <c r="H16805" s="34">
        <v>378</v>
      </c>
      <c r="I16805" s="34">
        <v>332</v>
      </c>
      <c r="J16805" s="34">
        <v>339</v>
      </c>
      <c r="K16805" s="34">
        <v>337</v>
      </c>
      <c r="L16805" s="34">
        <v>356</v>
      </c>
      <c r="M16805" s="34">
        <v>255</v>
      </c>
      <c r="N16805" s="34">
        <v>357</v>
      </c>
      <c r="O16805" s="34">
        <v>338</v>
      </c>
      <c r="P16805" s="34">
        <v>372</v>
      </c>
      <c r="Q16805" s="34">
        <v>496</v>
      </c>
      <c r="R16805" s="34">
        <v>500</v>
      </c>
      <c r="S16805" s="34">
        <v>422</v>
      </c>
      <c r="T16805" s="34">
        <v>351</v>
      </c>
      <c r="U16805" s="34">
        <v>327</v>
      </c>
      <c r="V16805" s="34">
        <v>443</v>
      </c>
      <c r="W16805" s="34">
        <v>435</v>
      </c>
      <c r="X16805" s="34">
        <v>469</v>
      </c>
      <c r="Y16805" s="34">
        <v>383</v>
      </c>
      <c r="Z16805" s="34">
        <v>426</v>
      </c>
      <c r="AA16805" s="34">
        <v>476</v>
      </c>
      <c r="AB16805" s="34">
        <v>377</v>
      </c>
      <c r="AC16805" s="34">
        <v>572</v>
      </c>
    </row>
    <row r="16806" spans="1:29" x14ac:dyDescent="0.2">
      <c r="A16806" s="34" t="s">
        <v>77299</v>
      </c>
      <c r="B16806" s="34">
        <v>93</v>
      </c>
      <c r="C16806" s="34">
        <v>173</v>
      </c>
      <c r="D16806" s="34">
        <v>213</v>
      </c>
      <c r="E16806" s="34">
        <v>230</v>
      </c>
      <c r="F16806" s="34">
        <v>237</v>
      </c>
      <c r="G16806" s="34">
        <v>133</v>
      </c>
      <c r="H16806" s="34">
        <v>179</v>
      </c>
      <c r="I16806" s="34">
        <v>165</v>
      </c>
      <c r="J16806" s="34">
        <v>157</v>
      </c>
      <c r="K16806" s="34">
        <v>201</v>
      </c>
      <c r="L16806" s="34">
        <v>152</v>
      </c>
      <c r="M16806" s="34">
        <v>156</v>
      </c>
      <c r="N16806" s="34">
        <v>170</v>
      </c>
      <c r="O16806" s="34">
        <v>149</v>
      </c>
      <c r="P16806" s="34">
        <v>184</v>
      </c>
      <c r="Q16806" s="34">
        <v>296</v>
      </c>
      <c r="R16806" s="34">
        <v>250</v>
      </c>
      <c r="S16806" s="34">
        <v>265</v>
      </c>
      <c r="T16806" s="34">
        <v>207</v>
      </c>
      <c r="U16806" s="34">
        <v>209</v>
      </c>
      <c r="V16806" s="34">
        <v>235</v>
      </c>
      <c r="W16806" s="34">
        <v>277</v>
      </c>
      <c r="X16806" s="34">
        <v>271</v>
      </c>
      <c r="Y16806" s="34">
        <v>219</v>
      </c>
      <c r="Z16806" s="34">
        <v>234</v>
      </c>
      <c r="AA16806" s="34">
        <v>253</v>
      </c>
      <c r="AB16806" s="34">
        <v>207</v>
      </c>
      <c r="AC16806" s="34">
        <v>347</v>
      </c>
    </row>
    <row r="16807" spans="1:29" x14ac:dyDescent="0.2">
      <c r="A16807" s="34" t="s">
        <v>77300</v>
      </c>
      <c r="B16807" s="34">
        <v>34</v>
      </c>
      <c r="C16807" s="34">
        <v>46</v>
      </c>
      <c r="D16807" s="34">
        <v>42</v>
      </c>
      <c r="E16807" s="34">
        <v>39</v>
      </c>
      <c r="F16807" s="34">
        <v>36</v>
      </c>
      <c r="G16807" s="34">
        <v>50</v>
      </c>
      <c r="H16807" s="34">
        <v>21</v>
      </c>
      <c r="I16807" s="34">
        <v>24</v>
      </c>
      <c r="J16807" s="34">
        <v>18</v>
      </c>
      <c r="K16807" s="34">
        <v>40</v>
      </c>
      <c r="L16807" s="34">
        <v>10</v>
      </c>
      <c r="M16807" s="34">
        <v>30</v>
      </c>
      <c r="N16807" s="34">
        <v>13</v>
      </c>
      <c r="O16807" s="34">
        <v>20</v>
      </c>
      <c r="P16807" s="34">
        <v>16</v>
      </c>
      <c r="Q16807" s="34">
        <v>38</v>
      </c>
      <c r="R16807" s="34">
        <v>22</v>
      </c>
      <c r="S16807" s="34">
        <v>37</v>
      </c>
      <c r="T16807" s="34">
        <v>8</v>
      </c>
      <c r="U16807" s="34">
        <v>18</v>
      </c>
      <c r="V16807" s="34">
        <v>26</v>
      </c>
      <c r="W16807" s="34">
        <v>22</v>
      </c>
      <c r="X16807" s="34">
        <v>31</v>
      </c>
      <c r="Y16807" s="34">
        <v>15</v>
      </c>
      <c r="Z16807" s="34">
        <v>39</v>
      </c>
      <c r="AA16807" s="34">
        <v>40</v>
      </c>
      <c r="AB16807" s="34">
        <v>18</v>
      </c>
      <c r="AC16807" s="34">
        <v>33</v>
      </c>
    </row>
    <row r="16808" spans="1:29" x14ac:dyDescent="0.2">
      <c r="A16808" s="34" t="s">
        <v>77301</v>
      </c>
      <c r="B16808" s="34">
        <v>408</v>
      </c>
      <c r="C16808" s="34">
        <v>413</v>
      </c>
      <c r="D16808" s="34">
        <v>584</v>
      </c>
      <c r="E16808" s="34">
        <v>537</v>
      </c>
      <c r="F16808" s="34">
        <v>572</v>
      </c>
      <c r="G16808" s="34">
        <v>470</v>
      </c>
      <c r="H16808" s="34">
        <v>510</v>
      </c>
      <c r="I16808" s="34">
        <v>400</v>
      </c>
      <c r="J16808" s="34">
        <v>490</v>
      </c>
      <c r="K16808" s="34">
        <v>420</v>
      </c>
      <c r="L16808" s="34">
        <v>379</v>
      </c>
      <c r="M16808" s="34">
        <v>402</v>
      </c>
      <c r="N16808" s="34">
        <v>437</v>
      </c>
      <c r="O16808" s="34">
        <v>438</v>
      </c>
      <c r="P16808" s="34">
        <v>503</v>
      </c>
      <c r="Q16808" s="34">
        <v>632</v>
      </c>
      <c r="R16808" s="34">
        <v>566</v>
      </c>
      <c r="S16808" s="34">
        <v>578</v>
      </c>
      <c r="T16808" s="34">
        <v>567</v>
      </c>
      <c r="U16808" s="34">
        <v>466</v>
      </c>
      <c r="V16808" s="34">
        <v>664</v>
      </c>
      <c r="W16808" s="34">
        <v>647</v>
      </c>
      <c r="X16808" s="34">
        <v>687</v>
      </c>
      <c r="Y16808" s="34">
        <v>582</v>
      </c>
      <c r="Z16808" s="34">
        <v>601</v>
      </c>
      <c r="AA16808" s="34">
        <v>558</v>
      </c>
      <c r="AB16808" s="34">
        <v>680</v>
      </c>
      <c r="AC16808" s="34">
        <v>834</v>
      </c>
    </row>
    <row r="16809" spans="1:29" x14ac:dyDescent="0.2">
      <c r="A16809" s="34" t="s">
        <v>77302</v>
      </c>
      <c r="B16809" s="34">
        <v>52</v>
      </c>
      <c r="C16809" s="34">
        <v>77</v>
      </c>
      <c r="D16809" s="34">
        <v>99</v>
      </c>
      <c r="E16809" s="34">
        <v>91</v>
      </c>
      <c r="F16809" s="34">
        <v>80</v>
      </c>
      <c r="G16809" s="34">
        <v>71</v>
      </c>
      <c r="H16809" s="34">
        <v>62</v>
      </c>
      <c r="I16809" s="34">
        <v>74</v>
      </c>
      <c r="J16809" s="34">
        <v>51</v>
      </c>
      <c r="K16809" s="34">
        <v>106</v>
      </c>
      <c r="L16809" s="34">
        <v>29</v>
      </c>
      <c r="M16809" s="34">
        <v>52</v>
      </c>
      <c r="N16809" s="34">
        <v>59</v>
      </c>
      <c r="O16809" s="34">
        <v>83</v>
      </c>
      <c r="P16809" s="34">
        <v>47</v>
      </c>
      <c r="Q16809" s="34">
        <v>75</v>
      </c>
      <c r="R16809" s="34">
        <v>62</v>
      </c>
      <c r="S16809" s="34">
        <v>128</v>
      </c>
      <c r="T16809" s="34">
        <v>38</v>
      </c>
      <c r="U16809" s="34">
        <v>49</v>
      </c>
      <c r="V16809" s="34">
        <v>47</v>
      </c>
      <c r="W16809" s="34">
        <v>79</v>
      </c>
      <c r="X16809" s="34">
        <v>81</v>
      </c>
      <c r="Y16809" s="34">
        <v>66</v>
      </c>
      <c r="Z16809" s="34">
        <v>87</v>
      </c>
      <c r="AA16809" s="34">
        <v>97</v>
      </c>
      <c r="AB16809" s="34">
        <v>49</v>
      </c>
      <c r="AC16809" s="34">
        <v>135</v>
      </c>
    </row>
    <row r="16810" spans="1:29" x14ac:dyDescent="0.2">
      <c r="A16810" s="34" t="s">
        <v>77303</v>
      </c>
      <c r="B16810" s="34">
        <v>43</v>
      </c>
      <c r="C16810" s="34">
        <v>88</v>
      </c>
      <c r="D16810" s="34">
        <v>110</v>
      </c>
      <c r="E16810" s="34">
        <v>103</v>
      </c>
      <c r="F16810" s="34">
        <v>95</v>
      </c>
      <c r="G16810" s="34">
        <v>118</v>
      </c>
      <c r="H16810" s="34">
        <v>87</v>
      </c>
      <c r="I16810" s="34">
        <v>111</v>
      </c>
      <c r="J16810" s="34">
        <v>74</v>
      </c>
      <c r="K16810" s="34">
        <v>120</v>
      </c>
      <c r="L16810" s="34">
        <v>53</v>
      </c>
      <c r="M16810" s="34">
        <v>57</v>
      </c>
      <c r="N16810" s="34">
        <v>67</v>
      </c>
      <c r="O16810" s="34">
        <v>100</v>
      </c>
      <c r="P16810" s="34">
        <v>92</v>
      </c>
      <c r="Q16810" s="34">
        <v>108</v>
      </c>
      <c r="R16810" s="34">
        <v>74</v>
      </c>
      <c r="S16810" s="34">
        <v>116</v>
      </c>
      <c r="T16810" s="34">
        <v>65</v>
      </c>
      <c r="U16810" s="34">
        <v>105</v>
      </c>
      <c r="V16810" s="34">
        <v>102</v>
      </c>
      <c r="W16810" s="34">
        <v>96</v>
      </c>
      <c r="X16810" s="34">
        <v>114</v>
      </c>
      <c r="Y16810" s="34">
        <v>104</v>
      </c>
      <c r="Z16810" s="34">
        <v>116</v>
      </c>
      <c r="AA16810" s="34">
        <v>103</v>
      </c>
      <c r="AB16810" s="34">
        <v>88</v>
      </c>
      <c r="AC16810" s="34">
        <v>188</v>
      </c>
    </row>
    <row r="16811" spans="1:29" x14ac:dyDescent="0.2">
      <c r="A16811" s="34" t="s">
        <v>77304</v>
      </c>
      <c r="B16811" s="34">
        <v>74</v>
      </c>
      <c r="C16811" s="34">
        <v>106</v>
      </c>
      <c r="D16811" s="34">
        <v>156</v>
      </c>
      <c r="E16811" s="34">
        <v>128</v>
      </c>
      <c r="F16811" s="34">
        <v>120</v>
      </c>
      <c r="G16811" s="34">
        <v>120</v>
      </c>
      <c r="H16811" s="34">
        <v>103</v>
      </c>
      <c r="I16811" s="34">
        <v>136</v>
      </c>
      <c r="J16811" s="34">
        <v>88</v>
      </c>
      <c r="K16811" s="34">
        <v>135</v>
      </c>
      <c r="L16811" s="34">
        <v>71</v>
      </c>
      <c r="M16811" s="34">
        <v>98</v>
      </c>
      <c r="N16811" s="34">
        <v>97</v>
      </c>
      <c r="O16811" s="34">
        <v>123</v>
      </c>
      <c r="P16811" s="34">
        <v>83</v>
      </c>
      <c r="Q16811" s="34">
        <v>124</v>
      </c>
      <c r="R16811" s="34">
        <v>117</v>
      </c>
      <c r="S16811" s="34">
        <v>157</v>
      </c>
      <c r="T16811" s="34">
        <v>88</v>
      </c>
      <c r="U16811" s="34">
        <v>133</v>
      </c>
      <c r="V16811" s="34">
        <v>142</v>
      </c>
      <c r="W16811" s="34">
        <v>127</v>
      </c>
      <c r="X16811" s="34">
        <v>200</v>
      </c>
      <c r="Y16811" s="34">
        <v>111</v>
      </c>
      <c r="Z16811" s="34">
        <v>171</v>
      </c>
      <c r="AA16811" s="34">
        <v>151</v>
      </c>
      <c r="AB16811" s="34">
        <v>108</v>
      </c>
      <c r="AC16811" s="34">
        <v>224</v>
      </c>
    </row>
    <row r="16812" spans="1:29" x14ac:dyDescent="0.2">
      <c r="A16812" s="34" t="s">
        <v>77305</v>
      </c>
      <c r="B16812" s="34">
        <v>83</v>
      </c>
      <c r="C16812" s="34">
        <v>154</v>
      </c>
      <c r="D16812" s="34">
        <v>102</v>
      </c>
      <c r="E16812" s="34">
        <v>149</v>
      </c>
      <c r="F16812" s="34">
        <v>101</v>
      </c>
      <c r="G16812" s="34">
        <v>214</v>
      </c>
      <c r="H16812" s="34">
        <v>91</v>
      </c>
      <c r="I16812" s="34">
        <v>169</v>
      </c>
      <c r="J16812" s="34">
        <v>75</v>
      </c>
      <c r="K16812" s="34">
        <v>180</v>
      </c>
      <c r="L16812" s="34">
        <v>58</v>
      </c>
      <c r="M16812" s="34">
        <v>129</v>
      </c>
      <c r="N16812" s="34">
        <v>59</v>
      </c>
      <c r="O16812" s="34">
        <v>121</v>
      </c>
      <c r="P16812" s="34">
        <v>56</v>
      </c>
      <c r="Q16812" s="34">
        <v>190</v>
      </c>
      <c r="R16812" s="34">
        <v>75</v>
      </c>
      <c r="S16812" s="34">
        <v>185</v>
      </c>
      <c r="T16812" s="34">
        <v>94</v>
      </c>
      <c r="U16812" s="34">
        <v>125</v>
      </c>
      <c r="V16812" s="34">
        <v>105</v>
      </c>
      <c r="W16812" s="34">
        <v>162</v>
      </c>
      <c r="X16812" s="34">
        <v>113</v>
      </c>
      <c r="Y16812" s="34">
        <v>129</v>
      </c>
      <c r="Z16812" s="34">
        <v>83</v>
      </c>
      <c r="AA16812" s="34">
        <v>190</v>
      </c>
      <c r="AB16812" s="34">
        <v>94</v>
      </c>
      <c r="AC16812" s="34">
        <v>247</v>
      </c>
    </row>
    <row r="16813" spans="1:29" x14ac:dyDescent="0.2">
      <c r="A16813" s="34" t="s">
        <v>77306</v>
      </c>
      <c r="B16813" s="34">
        <v>63</v>
      </c>
      <c r="C16813" s="34">
        <v>107</v>
      </c>
      <c r="D16813" s="34">
        <v>162</v>
      </c>
      <c r="E16813" s="34">
        <v>108</v>
      </c>
      <c r="F16813" s="34">
        <v>123</v>
      </c>
      <c r="G16813" s="34">
        <v>131</v>
      </c>
      <c r="H16813" s="34">
        <v>121</v>
      </c>
      <c r="I16813" s="34">
        <v>117</v>
      </c>
      <c r="J16813" s="34">
        <v>80</v>
      </c>
      <c r="K16813" s="34">
        <v>110</v>
      </c>
      <c r="L16813" s="34">
        <v>47</v>
      </c>
      <c r="M16813" s="34">
        <v>98</v>
      </c>
      <c r="N16813" s="34">
        <v>85</v>
      </c>
      <c r="O16813" s="34">
        <v>82</v>
      </c>
      <c r="P16813" s="34">
        <v>78</v>
      </c>
      <c r="Q16813" s="34">
        <v>118</v>
      </c>
      <c r="R16813" s="34">
        <v>86</v>
      </c>
      <c r="S16813" s="34">
        <v>137</v>
      </c>
      <c r="T16813" s="34">
        <v>77</v>
      </c>
      <c r="U16813" s="34">
        <v>89</v>
      </c>
      <c r="V16813" s="34">
        <v>103</v>
      </c>
      <c r="W16813" s="34">
        <v>87</v>
      </c>
      <c r="X16813" s="34">
        <v>167</v>
      </c>
      <c r="Y16813" s="34">
        <v>89</v>
      </c>
      <c r="Z16813" s="34">
        <v>96</v>
      </c>
      <c r="AA16813" s="34">
        <v>136</v>
      </c>
      <c r="AB16813" s="34">
        <v>97</v>
      </c>
      <c r="AC16813" s="34">
        <v>156</v>
      </c>
    </row>
    <row r="16814" spans="1:29" x14ac:dyDescent="0.2">
      <c r="A16814" s="34" t="s">
        <v>77307</v>
      </c>
      <c r="B16814" s="34">
        <v>84</v>
      </c>
      <c r="C16814" s="34">
        <v>179</v>
      </c>
      <c r="D16814" s="34">
        <v>133</v>
      </c>
      <c r="E16814" s="34">
        <v>184</v>
      </c>
      <c r="F16814" s="34">
        <v>139</v>
      </c>
      <c r="G16814" s="34">
        <v>122</v>
      </c>
      <c r="H16814" s="34">
        <v>89</v>
      </c>
      <c r="I16814" s="34">
        <v>158</v>
      </c>
      <c r="J16814" s="34">
        <v>82</v>
      </c>
      <c r="K16814" s="34">
        <v>212</v>
      </c>
      <c r="L16814" s="34">
        <v>43</v>
      </c>
      <c r="M16814" s="34">
        <v>179</v>
      </c>
      <c r="N16814" s="34">
        <v>78</v>
      </c>
      <c r="O16814" s="34">
        <v>147</v>
      </c>
      <c r="P16814" s="34">
        <v>89</v>
      </c>
      <c r="Q16814" s="34">
        <v>211</v>
      </c>
      <c r="R16814" s="34">
        <v>89</v>
      </c>
      <c r="S16814" s="34">
        <v>201</v>
      </c>
      <c r="T16814" s="34">
        <v>69</v>
      </c>
      <c r="U16814" s="34">
        <v>158</v>
      </c>
      <c r="V16814" s="34">
        <v>131</v>
      </c>
      <c r="W16814" s="34">
        <v>152</v>
      </c>
      <c r="X16814" s="34">
        <v>150</v>
      </c>
      <c r="Y16814" s="34">
        <v>116</v>
      </c>
      <c r="Z16814" s="34">
        <v>117</v>
      </c>
      <c r="AA16814" s="34">
        <v>227</v>
      </c>
      <c r="AB16814" s="34">
        <v>67</v>
      </c>
      <c r="AC16814" s="34">
        <v>273</v>
      </c>
    </row>
    <row r="16815" spans="1:29" x14ac:dyDescent="0.2">
      <c r="A16815" s="34" t="s">
        <v>77308</v>
      </c>
      <c r="B16815" s="34">
        <v>50</v>
      </c>
      <c r="C16815" s="34">
        <v>78</v>
      </c>
      <c r="D16815" s="34">
        <v>82</v>
      </c>
      <c r="E16815" s="34">
        <v>106</v>
      </c>
      <c r="F16815" s="34">
        <v>74</v>
      </c>
      <c r="G16815" s="34">
        <v>78</v>
      </c>
      <c r="H16815" s="34">
        <v>70</v>
      </c>
      <c r="I16815" s="34">
        <v>95</v>
      </c>
      <c r="J16815" s="34">
        <v>47</v>
      </c>
      <c r="K16815" s="34">
        <v>93</v>
      </c>
      <c r="L16815" s="34">
        <v>47</v>
      </c>
      <c r="M16815" s="34">
        <v>77</v>
      </c>
      <c r="N16815" s="34">
        <v>63</v>
      </c>
      <c r="O16815" s="34">
        <v>90</v>
      </c>
      <c r="P16815" s="34">
        <v>56</v>
      </c>
      <c r="Q16815" s="34">
        <v>107</v>
      </c>
      <c r="R16815" s="34">
        <v>85</v>
      </c>
      <c r="S16815" s="34">
        <v>137</v>
      </c>
      <c r="T16815" s="34">
        <v>44</v>
      </c>
      <c r="U16815" s="34">
        <v>78</v>
      </c>
      <c r="V16815" s="34">
        <v>61</v>
      </c>
      <c r="W16815" s="34">
        <v>104</v>
      </c>
      <c r="X16815" s="34">
        <v>93</v>
      </c>
      <c r="Y16815" s="34">
        <v>72</v>
      </c>
      <c r="Z16815" s="34">
        <v>76</v>
      </c>
      <c r="AA16815" s="34">
        <v>100</v>
      </c>
      <c r="AB16815" s="34">
        <v>56</v>
      </c>
      <c r="AC16815" s="34">
        <v>123</v>
      </c>
    </row>
    <row r="16816" spans="1:29" x14ac:dyDescent="0.2">
      <c r="A16816" s="34" t="s">
        <v>77309</v>
      </c>
      <c r="B16816" s="34">
        <v>54</v>
      </c>
      <c r="C16816" s="34">
        <v>97</v>
      </c>
      <c r="D16816" s="34">
        <v>87</v>
      </c>
      <c r="E16816" s="34">
        <v>133</v>
      </c>
      <c r="F16816" s="34">
        <v>86</v>
      </c>
      <c r="G16816" s="34">
        <v>148</v>
      </c>
      <c r="H16816" s="34">
        <v>93</v>
      </c>
      <c r="I16816" s="34">
        <v>102</v>
      </c>
      <c r="J16816" s="34">
        <v>62</v>
      </c>
      <c r="K16816" s="34">
        <v>106</v>
      </c>
      <c r="L16816" s="34">
        <v>69</v>
      </c>
      <c r="M16816" s="34">
        <v>96</v>
      </c>
      <c r="N16816" s="34">
        <v>68</v>
      </c>
      <c r="O16816" s="34">
        <v>77</v>
      </c>
      <c r="P16816" s="34">
        <v>69</v>
      </c>
      <c r="Q16816" s="34">
        <v>132</v>
      </c>
      <c r="R16816" s="34">
        <v>100</v>
      </c>
      <c r="S16816" s="34">
        <v>108</v>
      </c>
      <c r="T16816" s="34">
        <v>98</v>
      </c>
      <c r="U16816" s="34">
        <v>112</v>
      </c>
      <c r="V16816" s="34">
        <v>105</v>
      </c>
      <c r="W16816" s="34">
        <v>112</v>
      </c>
      <c r="X16816" s="34">
        <v>79</v>
      </c>
      <c r="Y16816" s="34">
        <v>135</v>
      </c>
      <c r="Z16816" s="34">
        <v>117</v>
      </c>
      <c r="AA16816" s="34">
        <v>128</v>
      </c>
      <c r="AB16816" s="34">
        <v>120</v>
      </c>
      <c r="AC16816" s="34">
        <v>219</v>
      </c>
    </row>
    <row r="16817" spans="1:29" x14ac:dyDescent="0.2">
      <c r="A16817" s="34" t="s">
        <v>77310</v>
      </c>
      <c r="B16817" s="34">
        <v>59</v>
      </c>
      <c r="C16817" s="34">
        <v>118</v>
      </c>
      <c r="D16817" s="34">
        <v>137</v>
      </c>
      <c r="E16817" s="34">
        <v>164</v>
      </c>
      <c r="F16817" s="34">
        <v>76</v>
      </c>
      <c r="G16817" s="34">
        <v>115</v>
      </c>
      <c r="H16817" s="34">
        <v>90</v>
      </c>
      <c r="I16817" s="34">
        <v>123</v>
      </c>
      <c r="J16817" s="34">
        <v>88</v>
      </c>
      <c r="K16817" s="34">
        <v>133</v>
      </c>
      <c r="L16817" s="34">
        <v>79</v>
      </c>
      <c r="M16817" s="34">
        <v>115</v>
      </c>
      <c r="N16817" s="34">
        <v>93</v>
      </c>
      <c r="O16817" s="34">
        <v>107</v>
      </c>
      <c r="P16817" s="34">
        <v>73</v>
      </c>
      <c r="Q16817" s="34">
        <v>145</v>
      </c>
      <c r="R16817" s="34">
        <v>132</v>
      </c>
      <c r="S16817" s="34">
        <v>175</v>
      </c>
      <c r="T16817" s="34">
        <v>102</v>
      </c>
      <c r="U16817" s="34">
        <v>108</v>
      </c>
      <c r="V16817" s="34">
        <v>75</v>
      </c>
      <c r="W16817" s="34">
        <v>146</v>
      </c>
      <c r="X16817" s="34">
        <v>111</v>
      </c>
      <c r="Y16817" s="34">
        <v>141</v>
      </c>
      <c r="Z16817" s="34">
        <v>105</v>
      </c>
      <c r="AA16817" s="34">
        <v>156</v>
      </c>
      <c r="AB16817" s="34">
        <v>103</v>
      </c>
      <c r="AC16817" s="34">
        <v>213</v>
      </c>
    </row>
    <row r="16818" spans="1:29" x14ac:dyDescent="0.2">
      <c r="A16818" s="34" t="s">
        <v>77311</v>
      </c>
      <c r="B16818" s="34">
        <v>45</v>
      </c>
      <c r="C16818" s="34">
        <v>33</v>
      </c>
      <c r="D16818" s="34">
        <v>44</v>
      </c>
      <c r="E16818" s="34">
        <v>58</v>
      </c>
      <c r="F16818" s="34">
        <v>29</v>
      </c>
      <c r="G16818" s="34">
        <v>37</v>
      </c>
      <c r="H16818" s="34">
        <v>26</v>
      </c>
      <c r="I16818" s="34">
        <v>25</v>
      </c>
      <c r="J16818" s="34">
        <v>25</v>
      </c>
      <c r="K16818" s="34">
        <v>45</v>
      </c>
      <c r="L16818" s="34">
        <v>12</v>
      </c>
      <c r="M16818" s="34">
        <v>36</v>
      </c>
      <c r="N16818" s="34">
        <v>19</v>
      </c>
      <c r="O16818" s="34">
        <v>38</v>
      </c>
      <c r="P16818" s="34">
        <v>35</v>
      </c>
      <c r="Q16818" s="34">
        <v>47</v>
      </c>
      <c r="R16818" s="34">
        <v>20</v>
      </c>
      <c r="S16818" s="34">
        <v>75</v>
      </c>
      <c r="T16818" s="34">
        <v>8</v>
      </c>
      <c r="U16818" s="34">
        <v>17</v>
      </c>
      <c r="V16818" s="34">
        <v>43</v>
      </c>
      <c r="W16818" s="34">
        <v>27</v>
      </c>
      <c r="X16818" s="34">
        <v>41</v>
      </c>
      <c r="Y16818" s="34">
        <v>21</v>
      </c>
      <c r="Z16818" s="34">
        <v>53</v>
      </c>
      <c r="AA16818" s="34">
        <v>39</v>
      </c>
      <c r="AB16818" s="34">
        <v>28</v>
      </c>
      <c r="AC16818" s="34">
        <v>43</v>
      </c>
    </row>
    <row r="16819" spans="1:29" x14ac:dyDescent="0.2">
      <c r="A16819" s="34" t="s">
        <v>77312</v>
      </c>
      <c r="B16819" s="34">
        <v>55</v>
      </c>
      <c r="C16819" s="34">
        <v>54</v>
      </c>
      <c r="D16819" s="34">
        <v>59</v>
      </c>
      <c r="E16819" s="34">
        <v>79</v>
      </c>
      <c r="F16819" s="34">
        <v>75</v>
      </c>
      <c r="G16819" s="34">
        <v>72</v>
      </c>
      <c r="H16819" s="34">
        <v>49</v>
      </c>
      <c r="I16819" s="34">
        <v>55</v>
      </c>
      <c r="J16819" s="34">
        <v>58</v>
      </c>
      <c r="K16819" s="34">
        <v>70</v>
      </c>
      <c r="L16819" s="34">
        <v>44</v>
      </c>
      <c r="M16819" s="34">
        <v>41</v>
      </c>
      <c r="N16819" s="34">
        <v>42</v>
      </c>
      <c r="O16819" s="34">
        <v>32</v>
      </c>
      <c r="P16819" s="34">
        <v>56</v>
      </c>
      <c r="Q16819" s="34">
        <v>69</v>
      </c>
      <c r="R16819" s="34">
        <v>59</v>
      </c>
      <c r="S16819" s="34">
        <v>69</v>
      </c>
      <c r="T16819" s="34">
        <v>48</v>
      </c>
      <c r="U16819" s="34">
        <v>57</v>
      </c>
      <c r="V16819" s="34">
        <v>70</v>
      </c>
      <c r="W16819" s="34">
        <v>72</v>
      </c>
      <c r="X16819" s="34">
        <v>85</v>
      </c>
      <c r="Y16819" s="34">
        <v>72</v>
      </c>
      <c r="Z16819" s="34">
        <v>59</v>
      </c>
      <c r="AA16819" s="34">
        <v>89</v>
      </c>
      <c r="AB16819" s="34">
        <v>55</v>
      </c>
      <c r="AC16819" s="34">
        <v>91</v>
      </c>
    </row>
    <row r="16820" spans="1:29" x14ac:dyDescent="0.2">
      <c r="A16820" s="34" t="s">
        <v>77313</v>
      </c>
      <c r="B16820" s="34">
        <v>33</v>
      </c>
      <c r="C16820" s="34">
        <v>52</v>
      </c>
      <c r="D16820" s="34">
        <v>62</v>
      </c>
      <c r="E16820" s="34">
        <v>70</v>
      </c>
      <c r="F16820" s="34">
        <v>45</v>
      </c>
      <c r="G16820" s="34">
        <v>86</v>
      </c>
      <c r="H16820" s="34">
        <v>57</v>
      </c>
      <c r="I16820" s="34">
        <v>92</v>
      </c>
      <c r="J16820" s="34">
        <v>38</v>
      </c>
      <c r="K16820" s="34">
        <v>90</v>
      </c>
      <c r="L16820" s="34">
        <v>18</v>
      </c>
      <c r="M16820" s="34">
        <v>50</v>
      </c>
      <c r="N16820" s="34">
        <v>27</v>
      </c>
      <c r="O16820" s="34">
        <v>41</v>
      </c>
      <c r="P16820" s="34">
        <v>63</v>
      </c>
      <c r="Q16820" s="34">
        <v>52</v>
      </c>
      <c r="R16820" s="34">
        <v>44</v>
      </c>
      <c r="S16820" s="34">
        <v>103</v>
      </c>
      <c r="T16820" s="34">
        <v>30</v>
      </c>
      <c r="U16820" s="34">
        <v>48</v>
      </c>
      <c r="V16820" s="34">
        <v>53</v>
      </c>
      <c r="W16820" s="34">
        <v>49</v>
      </c>
      <c r="X16820" s="34">
        <v>68</v>
      </c>
      <c r="Y16820" s="34">
        <v>59</v>
      </c>
      <c r="Z16820" s="34">
        <v>65</v>
      </c>
      <c r="AA16820" s="34">
        <v>77</v>
      </c>
      <c r="AB16820" s="34">
        <v>32</v>
      </c>
      <c r="AC16820" s="34">
        <v>118</v>
      </c>
    </row>
    <row r="16821" spans="1:29" x14ac:dyDescent="0.2">
      <c r="A16821" s="34" t="s">
        <v>77314</v>
      </c>
      <c r="B16821" s="34">
        <v>109</v>
      </c>
      <c r="C16821" s="34">
        <v>185</v>
      </c>
      <c r="D16821" s="34">
        <v>231</v>
      </c>
      <c r="E16821" s="34">
        <v>200</v>
      </c>
      <c r="F16821" s="34">
        <v>207</v>
      </c>
      <c r="G16821" s="34">
        <v>212</v>
      </c>
      <c r="H16821" s="34">
        <v>192</v>
      </c>
      <c r="I16821" s="34">
        <v>164</v>
      </c>
      <c r="J16821" s="34">
        <v>164</v>
      </c>
      <c r="K16821" s="34">
        <v>211</v>
      </c>
      <c r="L16821" s="34">
        <v>98</v>
      </c>
      <c r="M16821" s="34">
        <v>185</v>
      </c>
      <c r="N16821" s="34">
        <v>122</v>
      </c>
      <c r="O16821" s="34">
        <v>213</v>
      </c>
      <c r="P16821" s="34">
        <v>164</v>
      </c>
      <c r="Q16821" s="34">
        <v>247</v>
      </c>
      <c r="R16821" s="34">
        <v>168</v>
      </c>
      <c r="S16821" s="34">
        <v>240</v>
      </c>
      <c r="T16821" s="34">
        <v>153</v>
      </c>
      <c r="U16821" s="34">
        <v>233</v>
      </c>
      <c r="V16821" s="34">
        <v>265</v>
      </c>
      <c r="W16821" s="34">
        <v>195</v>
      </c>
      <c r="X16821" s="34">
        <v>269</v>
      </c>
      <c r="Y16821" s="34">
        <v>176</v>
      </c>
      <c r="Z16821" s="34">
        <v>224</v>
      </c>
      <c r="AA16821" s="34">
        <v>274</v>
      </c>
      <c r="AB16821" s="34">
        <v>204</v>
      </c>
      <c r="AC16821" s="34">
        <v>305</v>
      </c>
    </row>
    <row r="16822" spans="1:29" x14ac:dyDescent="0.2">
      <c r="A16822" s="34" t="s">
        <v>77315</v>
      </c>
      <c r="B16822" s="34">
        <v>18</v>
      </c>
      <c r="C16822" s="34">
        <v>41</v>
      </c>
      <c r="D16822" s="34">
        <v>32</v>
      </c>
      <c r="E16822" s="34">
        <v>27</v>
      </c>
      <c r="F16822" s="34">
        <v>31</v>
      </c>
      <c r="G16822" s="34">
        <v>31</v>
      </c>
      <c r="H16822" s="34">
        <v>30</v>
      </c>
      <c r="I16822" s="34">
        <v>40</v>
      </c>
      <c r="J16822" s="34">
        <v>24</v>
      </c>
      <c r="K16822" s="34">
        <v>30</v>
      </c>
      <c r="L16822" s="34">
        <v>21</v>
      </c>
      <c r="M16822" s="34">
        <v>34</v>
      </c>
      <c r="N16822" s="34">
        <v>19</v>
      </c>
      <c r="O16822" s="34">
        <v>29</v>
      </c>
      <c r="P16822" s="34">
        <v>14</v>
      </c>
      <c r="Q16822" s="34">
        <v>40</v>
      </c>
      <c r="R16822" s="34">
        <v>29</v>
      </c>
      <c r="S16822" s="34">
        <v>45</v>
      </c>
      <c r="T16822" s="34">
        <v>20</v>
      </c>
      <c r="U16822" s="34">
        <v>22</v>
      </c>
      <c r="V16822" s="34">
        <v>27</v>
      </c>
      <c r="W16822" s="34">
        <v>63</v>
      </c>
      <c r="X16822" s="34">
        <v>48</v>
      </c>
      <c r="Y16822" s="34">
        <v>22</v>
      </c>
      <c r="Z16822" s="34">
        <v>30</v>
      </c>
      <c r="AA16822" s="34">
        <v>34</v>
      </c>
      <c r="AB16822" s="34">
        <v>28</v>
      </c>
      <c r="AC16822" s="34">
        <v>56</v>
      </c>
    </row>
    <row r="16823" spans="1:29" x14ac:dyDescent="0.2">
      <c r="A16823" s="34" t="s">
        <v>77316</v>
      </c>
      <c r="B16823" s="34">
        <v>115</v>
      </c>
      <c r="C16823" s="34">
        <v>106</v>
      </c>
      <c r="D16823" s="34">
        <v>182</v>
      </c>
      <c r="E16823" s="34">
        <v>118</v>
      </c>
      <c r="F16823" s="34">
        <v>178</v>
      </c>
      <c r="G16823" s="34">
        <v>177</v>
      </c>
      <c r="H16823" s="34">
        <v>163</v>
      </c>
      <c r="I16823" s="34">
        <v>109</v>
      </c>
      <c r="J16823" s="34">
        <v>134</v>
      </c>
      <c r="K16823" s="34">
        <v>140</v>
      </c>
      <c r="L16823" s="34">
        <v>127</v>
      </c>
      <c r="M16823" s="34">
        <v>106</v>
      </c>
      <c r="N16823" s="34">
        <v>128</v>
      </c>
      <c r="O16823" s="34">
        <v>117</v>
      </c>
      <c r="P16823" s="34">
        <v>131</v>
      </c>
      <c r="Q16823" s="34">
        <v>220</v>
      </c>
      <c r="R16823" s="34">
        <v>193</v>
      </c>
      <c r="S16823" s="34">
        <v>165</v>
      </c>
      <c r="T16823" s="34">
        <v>196</v>
      </c>
      <c r="U16823" s="34">
        <v>149</v>
      </c>
      <c r="V16823" s="34">
        <v>173</v>
      </c>
      <c r="W16823" s="34">
        <v>177</v>
      </c>
      <c r="X16823" s="34">
        <v>191</v>
      </c>
      <c r="Y16823" s="34">
        <v>142</v>
      </c>
      <c r="Z16823" s="34">
        <v>167</v>
      </c>
      <c r="AA16823" s="34">
        <v>199</v>
      </c>
      <c r="AB16823" s="34">
        <v>160</v>
      </c>
      <c r="AC16823" s="34">
        <v>223</v>
      </c>
    </row>
    <row r="16824" spans="1:29" x14ac:dyDescent="0.2">
      <c r="A16824" s="34" t="s">
        <v>77317</v>
      </c>
      <c r="B16824" s="34">
        <v>51</v>
      </c>
      <c r="C16824" s="34">
        <v>60</v>
      </c>
      <c r="D16824" s="34">
        <v>64</v>
      </c>
      <c r="E16824" s="34">
        <v>79</v>
      </c>
      <c r="F16824" s="34">
        <v>73</v>
      </c>
      <c r="G16824" s="34">
        <v>73</v>
      </c>
      <c r="H16824" s="34">
        <v>46</v>
      </c>
      <c r="I16824" s="34">
        <v>82</v>
      </c>
      <c r="J16824" s="34">
        <v>60</v>
      </c>
      <c r="K16824" s="34">
        <v>59</v>
      </c>
      <c r="L16824" s="34">
        <v>45</v>
      </c>
      <c r="M16824" s="34">
        <v>66</v>
      </c>
      <c r="N16824" s="34">
        <v>54</v>
      </c>
      <c r="O16824" s="34">
        <v>35</v>
      </c>
      <c r="P16824" s="34">
        <v>42</v>
      </c>
      <c r="Q16824" s="34">
        <v>98</v>
      </c>
      <c r="R16824" s="34">
        <v>70</v>
      </c>
      <c r="S16824" s="34">
        <v>61</v>
      </c>
      <c r="T16824" s="34">
        <v>75</v>
      </c>
      <c r="U16824" s="34">
        <v>42</v>
      </c>
      <c r="V16824" s="34">
        <v>61</v>
      </c>
      <c r="W16824" s="34">
        <v>58</v>
      </c>
      <c r="X16824" s="34">
        <v>105</v>
      </c>
      <c r="Y16824" s="34">
        <v>57</v>
      </c>
      <c r="Z16824" s="34">
        <v>54</v>
      </c>
      <c r="AA16824" s="34">
        <v>93</v>
      </c>
      <c r="AB16824" s="34">
        <v>61</v>
      </c>
      <c r="AC16824" s="34">
        <v>99</v>
      </c>
    </row>
    <row r="16825" spans="1:29" x14ac:dyDescent="0.2">
      <c r="A16825" s="34" t="s">
        <v>77318</v>
      </c>
      <c r="B16825" s="34">
        <v>53</v>
      </c>
      <c r="C16825" s="34">
        <v>69</v>
      </c>
      <c r="D16825" s="34">
        <v>79</v>
      </c>
      <c r="E16825" s="34">
        <v>78</v>
      </c>
      <c r="F16825" s="34">
        <v>65</v>
      </c>
      <c r="G16825" s="34">
        <v>70</v>
      </c>
      <c r="H16825" s="34">
        <v>43</v>
      </c>
      <c r="I16825" s="34">
        <v>70</v>
      </c>
      <c r="J16825" s="34">
        <v>49</v>
      </c>
      <c r="K16825" s="34">
        <v>126</v>
      </c>
      <c r="L16825" s="34">
        <v>26</v>
      </c>
      <c r="M16825" s="34">
        <v>76</v>
      </c>
      <c r="N16825" s="34">
        <v>41</v>
      </c>
      <c r="O16825" s="34">
        <v>59</v>
      </c>
      <c r="P16825" s="34">
        <v>49</v>
      </c>
      <c r="Q16825" s="34">
        <v>77</v>
      </c>
      <c r="R16825" s="34">
        <v>58</v>
      </c>
      <c r="S16825" s="34">
        <v>74</v>
      </c>
      <c r="T16825" s="34">
        <v>28</v>
      </c>
      <c r="U16825" s="34">
        <v>63</v>
      </c>
      <c r="V16825" s="34">
        <v>78</v>
      </c>
      <c r="W16825" s="34">
        <v>61</v>
      </c>
      <c r="X16825" s="34">
        <v>77</v>
      </c>
      <c r="Y16825" s="34">
        <v>51</v>
      </c>
      <c r="Z16825" s="34">
        <v>67</v>
      </c>
      <c r="AA16825" s="34">
        <v>138</v>
      </c>
      <c r="AB16825" s="34">
        <v>59</v>
      </c>
      <c r="AC16825" s="34">
        <v>131</v>
      </c>
    </row>
    <row r="16826" spans="1:29" x14ac:dyDescent="0.2">
      <c r="A16826" s="34" t="s">
        <v>77319</v>
      </c>
      <c r="B16826" s="34">
        <v>57</v>
      </c>
      <c r="C16826" s="34">
        <v>69</v>
      </c>
      <c r="D16826" s="34">
        <v>34</v>
      </c>
      <c r="E16826" s="34">
        <v>65</v>
      </c>
      <c r="F16826" s="34">
        <v>40</v>
      </c>
      <c r="G16826" s="34">
        <v>88</v>
      </c>
      <c r="H16826" s="34">
        <v>46</v>
      </c>
      <c r="I16826" s="34">
        <v>56</v>
      </c>
      <c r="J16826" s="34">
        <v>31</v>
      </c>
      <c r="K16826" s="34">
        <v>74</v>
      </c>
      <c r="L16826" s="34">
        <v>32</v>
      </c>
      <c r="M16826" s="34">
        <v>39</v>
      </c>
      <c r="N16826" s="34">
        <v>37</v>
      </c>
      <c r="O16826" s="34">
        <v>34</v>
      </c>
      <c r="P16826" s="34">
        <v>25</v>
      </c>
      <c r="Q16826" s="34">
        <v>79</v>
      </c>
      <c r="R16826" s="34">
        <v>51</v>
      </c>
      <c r="S16826" s="34">
        <v>72</v>
      </c>
      <c r="T16826" s="34">
        <v>46</v>
      </c>
      <c r="U16826" s="34">
        <v>55</v>
      </c>
      <c r="V16826" s="34">
        <v>77</v>
      </c>
      <c r="W16826" s="34">
        <v>53</v>
      </c>
      <c r="X16826" s="34">
        <v>61</v>
      </c>
      <c r="Y16826" s="34">
        <v>56</v>
      </c>
      <c r="Z16826" s="34">
        <v>43</v>
      </c>
      <c r="AA16826" s="34">
        <v>92</v>
      </c>
      <c r="AB16826" s="34">
        <v>32</v>
      </c>
      <c r="AC16826" s="34">
        <v>120</v>
      </c>
    </row>
    <row r="16827" spans="1:29" x14ac:dyDescent="0.2">
      <c r="A16827" s="34" t="s">
        <v>77320</v>
      </c>
      <c r="B16827" s="34">
        <v>34</v>
      </c>
      <c r="C16827" s="34">
        <v>75</v>
      </c>
      <c r="D16827" s="34">
        <v>81</v>
      </c>
      <c r="E16827" s="34">
        <v>70</v>
      </c>
      <c r="F16827" s="34">
        <v>60</v>
      </c>
      <c r="G16827" s="34">
        <v>61</v>
      </c>
      <c r="H16827" s="34">
        <v>56</v>
      </c>
      <c r="I16827" s="34">
        <v>70</v>
      </c>
      <c r="J16827" s="34">
        <v>55</v>
      </c>
      <c r="K16827" s="34">
        <v>52</v>
      </c>
      <c r="L16827" s="34">
        <v>25</v>
      </c>
      <c r="M16827" s="34">
        <v>68</v>
      </c>
      <c r="N16827" s="34">
        <v>30</v>
      </c>
      <c r="O16827" s="34">
        <v>79</v>
      </c>
      <c r="P16827" s="34">
        <v>45</v>
      </c>
      <c r="Q16827" s="34">
        <v>75</v>
      </c>
      <c r="R16827" s="34">
        <v>59</v>
      </c>
      <c r="S16827" s="34">
        <v>83</v>
      </c>
      <c r="T16827" s="34">
        <v>59</v>
      </c>
      <c r="U16827" s="34">
        <v>51</v>
      </c>
      <c r="V16827" s="34">
        <v>78</v>
      </c>
      <c r="W16827" s="34">
        <v>58</v>
      </c>
      <c r="X16827" s="34">
        <v>77</v>
      </c>
      <c r="Y16827" s="34">
        <v>50</v>
      </c>
      <c r="Z16827" s="34">
        <v>86</v>
      </c>
      <c r="AA16827" s="34">
        <v>109</v>
      </c>
      <c r="AB16827" s="34">
        <v>53</v>
      </c>
      <c r="AC16827" s="34">
        <v>125</v>
      </c>
    </row>
    <row r="16828" spans="1:29" x14ac:dyDescent="0.2">
      <c r="A16828" s="34" t="s">
        <v>77321</v>
      </c>
      <c r="B16828" s="34">
        <v>86</v>
      </c>
      <c r="C16828" s="34">
        <v>104</v>
      </c>
      <c r="D16828" s="34">
        <v>112</v>
      </c>
      <c r="E16828" s="34">
        <v>106</v>
      </c>
      <c r="F16828" s="34">
        <v>111</v>
      </c>
      <c r="G16828" s="34">
        <v>94</v>
      </c>
      <c r="H16828" s="34">
        <v>72</v>
      </c>
      <c r="I16828" s="34">
        <v>76</v>
      </c>
      <c r="J16828" s="34">
        <v>79</v>
      </c>
      <c r="K16828" s="34">
        <v>97</v>
      </c>
      <c r="L16828" s="34">
        <v>71</v>
      </c>
      <c r="M16828" s="34">
        <v>76</v>
      </c>
      <c r="N16828" s="34">
        <v>70</v>
      </c>
      <c r="O16828" s="34">
        <v>80</v>
      </c>
      <c r="P16828" s="34">
        <v>80</v>
      </c>
      <c r="Q16828" s="34">
        <v>132</v>
      </c>
      <c r="R16828" s="34">
        <v>158</v>
      </c>
      <c r="S16828" s="34">
        <v>120</v>
      </c>
      <c r="T16828" s="34">
        <v>94</v>
      </c>
      <c r="U16828" s="34">
        <v>100</v>
      </c>
      <c r="V16828" s="34">
        <v>110</v>
      </c>
      <c r="W16828" s="34">
        <v>104</v>
      </c>
      <c r="X16828" s="34">
        <v>153</v>
      </c>
      <c r="Y16828" s="34">
        <v>82</v>
      </c>
      <c r="Z16828" s="34">
        <v>98</v>
      </c>
      <c r="AA16828" s="34">
        <v>138</v>
      </c>
      <c r="AB16828" s="34">
        <v>102</v>
      </c>
      <c r="AC16828" s="34">
        <v>147</v>
      </c>
    </row>
    <row r="16829" spans="1:29" x14ac:dyDescent="0.2">
      <c r="A16829" s="34" t="s">
        <v>77322</v>
      </c>
      <c r="B16829" s="34">
        <v>132</v>
      </c>
      <c r="C16829" s="34">
        <v>225</v>
      </c>
      <c r="D16829" s="34">
        <v>226</v>
      </c>
      <c r="E16829" s="34">
        <v>234</v>
      </c>
      <c r="F16829" s="34">
        <v>244</v>
      </c>
      <c r="G16829" s="34">
        <v>253</v>
      </c>
      <c r="H16829" s="34">
        <v>241</v>
      </c>
      <c r="I16829" s="34">
        <v>207</v>
      </c>
      <c r="J16829" s="34">
        <v>172</v>
      </c>
      <c r="K16829" s="34">
        <v>206</v>
      </c>
      <c r="L16829" s="34">
        <v>155</v>
      </c>
      <c r="M16829" s="34">
        <v>201</v>
      </c>
      <c r="N16829" s="34">
        <v>173</v>
      </c>
      <c r="O16829" s="34">
        <v>223</v>
      </c>
      <c r="P16829" s="34">
        <v>208</v>
      </c>
      <c r="Q16829" s="34">
        <v>234</v>
      </c>
      <c r="R16829" s="34">
        <v>250</v>
      </c>
      <c r="S16829" s="34">
        <v>293</v>
      </c>
      <c r="T16829" s="34">
        <v>277</v>
      </c>
      <c r="U16829" s="34">
        <v>257</v>
      </c>
      <c r="V16829" s="34">
        <v>236</v>
      </c>
      <c r="W16829" s="34">
        <v>276</v>
      </c>
      <c r="X16829" s="34">
        <v>309</v>
      </c>
      <c r="Y16829" s="34">
        <v>242</v>
      </c>
      <c r="Z16829" s="34">
        <v>296</v>
      </c>
      <c r="AA16829" s="34">
        <v>263</v>
      </c>
      <c r="AB16829" s="34">
        <v>309</v>
      </c>
      <c r="AC16829" s="34">
        <v>393</v>
      </c>
    </row>
    <row r="16830" spans="1:29" x14ac:dyDescent="0.2">
      <c r="A16830" s="34" t="s">
        <v>77323</v>
      </c>
      <c r="B16830" s="34">
        <v>44</v>
      </c>
      <c r="C16830" s="34">
        <v>67</v>
      </c>
      <c r="D16830" s="34">
        <v>66</v>
      </c>
      <c r="E16830" s="34">
        <v>73</v>
      </c>
      <c r="F16830" s="34">
        <v>67</v>
      </c>
      <c r="G16830" s="34">
        <v>79</v>
      </c>
      <c r="H16830" s="34">
        <v>60</v>
      </c>
      <c r="I16830" s="34">
        <v>66</v>
      </c>
      <c r="J16830" s="34">
        <v>46</v>
      </c>
      <c r="K16830" s="34">
        <v>98</v>
      </c>
      <c r="L16830" s="34">
        <v>49</v>
      </c>
      <c r="M16830" s="34">
        <v>63</v>
      </c>
      <c r="N16830" s="34">
        <v>78</v>
      </c>
      <c r="O16830" s="34">
        <v>50</v>
      </c>
      <c r="P16830" s="34">
        <v>60</v>
      </c>
      <c r="Q16830" s="34">
        <v>88</v>
      </c>
      <c r="R16830" s="34">
        <v>64</v>
      </c>
      <c r="S16830" s="34">
        <v>117</v>
      </c>
      <c r="T16830" s="34">
        <v>65</v>
      </c>
      <c r="U16830" s="34">
        <v>79</v>
      </c>
      <c r="V16830" s="34">
        <v>83</v>
      </c>
      <c r="W16830" s="34">
        <v>82</v>
      </c>
      <c r="X16830" s="34">
        <v>72</v>
      </c>
      <c r="Y16830" s="34">
        <v>69</v>
      </c>
      <c r="Z16830" s="34">
        <v>59</v>
      </c>
      <c r="AA16830" s="34">
        <v>115</v>
      </c>
      <c r="AB16830" s="34">
        <v>61</v>
      </c>
      <c r="AC16830" s="34">
        <v>125</v>
      </c>
    </row>
    <row r="16831" spans="1:29" x14ac:dyDescent="0.2">
      <c r="A16831" s="34" t="s">
        <v>77324</v>
      </c>
      <c r="B16831" s="34">
        <v>67</v>
      </c>
      <c r="C16831" s="34">
        <v>85</v>
      </c>
      <c r="D16831" s="34">
        <v>81</v>
      </c>
      <c r="E16831" s="34">
        <v>95</v>
      </c>
      <c r="F16831" s="34">
        <v>107</v>
      </c>
      <c r="G16831" s="34">
        <v>121</v>
      </c>
      <c r="H16831" s="34">
        <v>81</v>
      </c>
      <c r="I16831" s="34">
        <v>79</v>
      </c>
      <c r="J16831" s="34">
        <v>73</v>
      </c>
      <c r="K16831" s="34">
        <v>102</v>
      </c>
      <c r="L16831" s="34">
        <v>58</v>
      </c>
      <c r="M16831" s="34">
        <v>65</v>
      </c>
      <c r="N16831" s="34">
        <v>73</v>
      </c>
      <c r="O16831" s="34">
        <v>82</v>
      </c>
      <c r="P16831" s="34">
        <v>71</v>
      </c>
      <c r="Q16831" s="34">
        <v>102</v>
      </c>
      <c r="R16831" s="34">
        <v>112</v>
      </c>
      <c r="S16831" s="34">
        <v>108</v>
      </c>
      <c r="T16831" s="34">
        <v>80</v>
      </c>
      <c r="U16831" s="34">
        <v>70</v>
      </c>
      <c r="V16831" s="34">
        <v>118</v>
      </c>
      <c r="W16831" s="34">
        <v>115</v>
      </c>
      <c r="X16831" s="34">
        <v>103</v>
      </c>
      <c r="Y16831" s="34">
        <v>105</v>
      </c>
      <c r="Z16831" s="34">
        <v>73</v>
      </c>
      <c r="AA16831" s="34">
        <v>149</v>
      </c>
      <c r="AB16831" s="34">
        <v>110</v>
      </c>
      <c r="AC16831" s="34">
        <v>140</v>
      </c>
    </row>
    <row r="16832" spans="1:29" x14ac:dyDescent="0.2">
      <c r="A16832" s="34" t="s">
        <v>77325</v>
      </c>
      <c r="B16832" s="34">
        <v>153</v>
      </c>
      <c r="C16832" s="34">
        <v>261</v>
      </c>
      <c r="D16832" s="34">
        <v>192</v>
      </c>
      <c r="E16832" s="34">
        <v>257</v>
      </c>
      <c r="F16832" s="34">
        <v>239</v>
      </c>
      <c r="G16832" s="34">
        <v>232</v>
      </c>
      <c r="H16832" s="34">
        <v>177</v>
      </c>
      <c r="I16832" s="34">
        <v>237</v>
      </c>
      <c r="J16832" s="34">
        <v>179</v>
      </c>
      <c r="K16832" s="34">
        <v>280</v>
      </c>
      <c r="L16832" s="34">
        <v>167</v>
      </c>
      <c r="M16832" s="34">
        <v>152</v>
      </c>
      <c r="N16832" s="34">
        <v>165</v>
      </c>
      <c r="O16832" s="34">
        <v>156</v>
      </c>
      <c r="P16832" s="34">
        <v>186</v>
      </c>
      <c r="Q16832" s="34">
        <v>283</v>
      </c>
      <c r="R16832" s="34">
        <v>279</v>
      </c>
      <c r="S16832" s="34">
        <v>247</v>
      </c>
      <c r="T16832" s="34">
        <v>212</v>
      </c>
      <c r="U16832" s="34">
        <v>232</v>
      </c>
      <c r="V16832" s="34">
        <v>258</v>
      </c>
      <c r="W16832" s="34">
        <v>270</v>
      </c>
      <c r="X16832" s="34">
        <v>185</v>
      </c>
      <c r="Y16832" s="34">
        <v>220</v>
      </c>
      <c r="Z16832" s="34">
        <v>201</v>
      </c>
      <c r="AA16832" s="34">
        <v>284</v>
      </c>
      <c r="AB16832" s="34">
        <v>206</v>
      </c>
      <c r="AC16832" s="34">
        <v>366</v>
      </c>
    </row>
    <row r="16833" spans="1:29" x14ac:dyDescent="0.2">
      <c r="A16833" s="34" t="s">
        <v>77326</v>
      </c>
      <c r="B16833" s="34">
        <v>41</v>
      </c>
      <c r="C16833" s="34">
        <v>80</v>
      </c>
      <c r="D16833" s="34">
        <v>57</v>
      </c>
      <c r="E16833" s="34">
        <v>89</v>
      </c>
      <c r="F16833" s="34">
        <v>47</v>
      </c>
      <c r="G16833" s="34">
        <v>72</v>
      </c>
      <c r="H16833" s="34">
        <v>53</v>
      </c>
      <c r="I16833" s="34">
        <v>63</v>
      </c>
      <c r="J16833" s="34">
        <v>40</v>
      </c>
      <c r="K16833" s="34">
        <v>54</v>
      </c>
      <c r="L16833" s="34">
        <v>44</v>
      </c>
      <c r="M16833" s="34">
        <v>75</v>
      </c>
      <c r="N16833" s="34">
        <v>35</v>
      </c>
      <c r="O16833" s="34">
        <v>54</v>
      </c>
      <c r="P16833" s="34">
        <v>46</v>
      </c>
      <c r="Q16833" s="34">
        <v>74</v>
      </c>
      <c r="R16833" s="34">
        <v>55</v>
      </c>
      <c r="S16833" s="34">
        <v>67</v>
      </c>
      <c r="T16833" s="34">
        <v>69</v>
      </c>
      <c r="U16833" s="34">
        <v>93</v>
      </c>
      <c r="V16833" s="34">
        <v>80</v>
      </c>
      <c r="W16833" s="34">
        <v>92</v>
      </c>
      <c r="X16833" s="34">
        <v>80</v>
      </c>
      <c r="Y16833" s="34">
        <v>103</v>
      </c>
      <c r="Z16833" s="34">
        <v>64</v>
      </c>
      <c r="AA16833" s="34">
        <v>102</v>
      </c>
      <c r="AB16833" s="34">
        <v>73</v>
      </c>
      <c r="AC16833" s="34">
        <v>129</v>
      </c>
    </row>
    <row r="16834" spans="1:29" x14ac:dyDescent="0.2">
      <c r="A16834" s="34" t="s">
        <v>77327</v>
      </c>
      <c r="B16834" s="34">
        <v>80</v>
      </c>
      <c r="C16834" s="34">
        <v>124</v>
      </c>
      <c r="D16834" s="34">
        <v>133</v>
      </c>
      <c r="E16834" s="34">
        <v>136</v>
      </c>
      <c r="F16834" s="34">
        <v>115</v>
      </c>
      <c r="G16834" s="34">
        <v>103</v>
      </c>
      <c r="H16834" s="34">
        <v>112</v>
      </c>
      <c r="I16834" s="34">
        <v>136</v>
      </c>
      <c r="J16834" s="34">
        <v>105</v>
      </c>
      <c r="K16834" s="34">
        <v>133</v>
      </c>
      <c r="L16834" s="34">
        <v>70</v>
      </c>
      <c r="M16834" s="34">
        <v>100</v>
      </c>
      <c r="N16834" s="34">
        <v>80</v>
      </c>
      <c r="O16834" s="34">
        <v>94</v>
      </c>
      <c r="P16834" s="34">
        <v>90</v>
      </c>
      <c r="Q16834" s="34">
        <v>170</v>
      </c>
      <c r="R16834" s="34">
        <v>132</v>
      </c>
      <c r="S16834" s="34">
        <v>167</v>
      </c>
      <c r="T16834" s="34">
        <v>108</v>
      </c>
      <c r="U16834" s="34">
        <v>138</v>
      </c>
      <c r="V16834" s="34">
        <v>135</v>
      </c>
      <c r="W16834" s="34">
        <v>159</v>
      </c>
      <c r="X16834" s="34">
        <v>107</v>
      </c>
      <c r="Y16834" s="34">
        <v>130</v>
      </c>
      <c r="Z16834" s="34">
        <v>123</v>
      </c>
      <c r="AA16834" s="34">
        <v>148</v>
      </c>
      <c r="AB16834" s="34">
        <v>140</v>
      </c>
      <c r="AC16834" s="34">
        <v>196</v>
      </c>
    </row>
    <row r="16835" spans="1:29" x14ac:dyDescent="0.2">
      <c r="A16835" s="34" t="s">
        <v>77328</v>
      </c>
      <c r="B16835" s="34">
        <v>110</v>
      </c>
      <c r="C16835" s="34">
        <v>117</v>
      </c>
      <c r="D16835" s="34">
        <v>156</v>
      </c>
      <c r="E16835" s="34">
        <v>143</v>
      </c>
      <c r="F16835" s="34">
        <v>185</v>
      </c>
      <c r="G16835" s="34">
        <v>101</v>
      </c>
      <c r="H16835" s="34">
        <v>115</v>
      </c>
      <c r="I16835" s="34">
        <v>131</v>
      </c>
      <c r="J16835" s="34">
        <v>112</v>
      </c>
      <c r="K16835" s="34">
        <v>150</v>
      </c>
      <c r="L16835" s="34">
        <v>111</v>
      </c>
      <c r="M16835" s="34">
        <v>132</v>
      </c>
      <c r="N16835" s="34">
        <v>139</v>
      </c>
      <c r="O16835" s="34">
        <v>131</v>
      </c>
      <c r="P16835" s="34">
        <v>138</v>
      </c>
      <c r="Q16835" s="34">
        <v>177</v>
      </c>
      <c r="R16835" s="34">
        <v>169</v>
      </c>
      <c r="S16835" s="34">
        <v>160</v>
      </c>
      <c r="T16835" s="34">
        <v>102</v>
      </c>
      <c r="U16835" s="34">
        <v>127</v>
      </c>
      <c r="V16835" s="34">
        <v>108</v>
      </c>
      <c r="W16835" s="34">
        <v>240</v>
      </c>
      <c r="X16835" s="34">
        <v>191</v>
      </c>
      <c r="Y16835" s="34">
        <v>149</v>
      </c>
      <c r="Z16835" s="34">
        <v>171</v>
      </c>
      <c r="AA16835" s="34">
        <v>184</v>
      </c>
      <c r="AB16835" s="34">
        <v>152</v>
      </c>
      <c r="AC16835" s="34">
        <v>218</v>
      </c>
    </row>
    <row r="16836" spans="1:29" x14ac:dyDescent="0.2">
      <c r="A16836" s="34" t="s">
        <v>77329</v>
      </c>
      <c r="B16836" s="34">
        <v>302</v>
      </c>
      <c r="C16836" s="34">
        <v>341</v>
      </c>
      <c r="D16836" s="34">
        <v>434</v>
      </c>
      <c r="E16836" s="34">
        <v>410</v>
      </c>
      <c r="F16836" s="34">
        <v>424</v>
      </c>
      <c r="G16836" s="34">
        <v>442</v>
      </c>
      <c r="H16836" s="34">
        <v>432</v>
      </c>
      <c r="I16836" s="34">
        <v>368</v>
      </c>
      <c r="J16836" s="34">
        <v>364</v>
      </c>
      <c r="K16836" s="34">
        <v>438</v>
      </c>
      <c r="L16836" s="34">
        <v>320</v>
      </c>
      <c r="M16836" s="34">
        <v>342</v>
      </c>
      <c r="N16836" s="34">
        <v>338</v>
      </c>
      <c r="O16836" s="34">
        <v>294</v>
      </c>
      <c r="P16836" s="34">
        <v>377</v>
      </c>
      <c r="Q16836" s="34">
        <v>508</v>
      </c>
      <c r="R16836" s="34">
        <v>498</v>
      </c>
      <c r="S16836" s="34">
        <v>479</v>
      </c>
      <c r="T16836" s="34">
        <v>454</v>
      </c>
      <c r="U16836" s="34">
        <v>414</v>
      </c>
      <c r="V16836" s="34">
        <v>450</v>
      </c>
      <c r="W16836" s="34">
        <v>486</v>
      </c>
      <c r="X16836" s="34">
        <v>549</v>
      </c>
      <c r="Y16836" s="34">
        <v>443</v>
      </c>
      <c r="Z16836" s="34">
        <v>444</v>
      </c>
      <c r="AA16836" s="34">
        <v>533</v>
      </c>
      <c r="AB16836" s="34">
        <v>517</v>
      </c>
      <c r="AC16836" s="34">
        <v>618</v>
      </c>
    </row>
    <row r="16837" spans="1:29" x14ac:dyDescent="0.2">
      <c r="A16837" s="34" t="s">
        <v>77330</v>
      </c>
      <c r="B16837" s="34">
        <v>61</v>
      </c>
      <c r="C16837" s="34">
        <v>65</v>
      </c>
      <c r="D16837" s="34">
        <v>82</v>
      </c>
      <c r="E16837" s="34">
        <v>83</v>
      </c>
      <c r="F16837" s="34">
        <v>73</v>
      </c>
      <c r="G16837" s="34">
        <v>61</v>
      </c>
      <c r="H16837" s="34">
        <v>63</v>
      </c>
      <c r="I16837" s="34">
        <v>49</v>
      </c>
      <c r="J16837" s="34">
        <v>56</v>
      </c>
      <c r="K16837" s="34">
        <v>52</v>
      </c>
      <c r="L16837" s="34">
        <v>64</v>
      </c>
      <c r="M16837" s="34">
        <v>66</v>
      </c>
      <c r="N16837" s="34">
        <v>81</v>
      </c>
      <c r="O16837" s="34">
        <v>44</v>
      </c>
      <c r="P16837" s="34">
        <v>78</v>
      </c>
      <c r="Q16837" s="34">
        <v>99</v>
      </c>
      <c r="R16837" s="34">
        <v>73</v>
      </c>
      <c r="S16837" s="34">
        <v>66</v>
      </c>
      <c r="T16837" s="34">
        <v>76</v>
      </c>
      <c r="U16837" s="34">
        <v>65</v>
      </c>
      <c r="V16837" s="34">
        <v>118</v>
      </c>
      <c r="W16837" s="34">
        <v>78</v>
      </c>
      <c r="X16837" s="34">
        <v>110</v>
      </c>
      <c r="Y16837" s="34">
        <v>81</v>
      </c>
      <c r="Z16837" s="34">
        <v>84</v>
      </c>
      <c r="AA16837" s="34">
        <v>115</v>
      </c>
      <c r="AB16837" s="34">
        <v>72</v>
      </c>
      <c r="AC16837" s="34">
        <v>143</v>
      </c>
    </row>
    <row r="16838" spans="1:29" x14ac:dyDescent="0.2">
      <c r="A16838" s="34" t="s">
        <v>77331</v>
      </c>
      <c r="B16838" s="34">
        <v>104</v>
      </c>
      <c r="C16838" s="34">
        <v>186</v>
      </c>
      <c r="D16838" s="34">
        <v>194</v>
      </c>
      <c r="E16838" s="34">
        <v>176</v>
      </c>
      <c r="F16838" s="34">
        <v>177</v>
      </c>
      <c r="G16838" s="34">
        <v>143</v>
      </c>
      <c r="H16838" s="34">
        <v>150</v>
      </c>
      <c r="I16838" s="34">
        <v>124</v>
      </c>
      <c r="J16838" s="34">
        <v>160</v>
      </c>
      <c r="K16838" s="34">
        <v>182</v>
      </c>
      <c r="L16838" s="34">
        <v>118</v>
      </c>
      <c r="M16838" s="34">
        <v>162</v>
      </c>
      <c r="N16838" s="34">
        <v>178</v>
      </c>
      <c r="O16838" s="34">
        <v>147</v>
      </c>
      <c r="P16838" s="34">
        <v>181</v>
      </c>
      <c r="Q16838" s="34">
        <v>241</v>
      </c>
      <c r="R16838" s="34">
        <v>186</v>
      </c>
      <c r="S16838" s="34">
        <v>209</v>
      </c>
      <c r="T16838" s="34">
        <v>179</v>
      </c>
      <c r="U16838" s="34">
        <v>147</v>
      </c>
      <c r="V16838" s="34">
        <v>237</v>
      </c>
      <c r="W16838" s="34">
        <v>228</v>
      </c>
      <c r="X16838" s="34">
        <v>237</v>
      </c>
      <c r="Y16838" s="34">
        <v>194</v>
      </c>
      <c r="Z16838" s="34">
        <v>184</v>
      </c>
      <c r="AA16838" s="34">
        <v>239</v>
      </c>
      <c r="AB16838" s="34">
        <v>180</v>
      </c>
      <c r="AC16838" s="34">
        <v>286</v>
      </c>
    </row>
    <row r="16839" spans="1:29" x14ac:dyDescent="0.2">
      <c r="A16839" s="34" t="s">
        <v>77332</v>
      </c>
      <c r="B16839" s="34">
        <v>71</v>
      </c>
      <c r="C16839" s="34">
        <v>88</v>
      </c>
      <c r="D16839" s="34">
        <v>98</v>
      </c>
      <c r="E16839" s="34">
        <v>112</v>
      </c>
      <c r="F16839" s="34">
        <v>97</v>
      </c>
      <c r="G16839" s="34">
        <v>120</v>
      </c>
      <c r="H16839" s="34">
        <v>98</v>
      </c>
      <c r="I16839" s="34">
        <v>80</v>
      </c>
      <c r="J16839" s="34">
        <v>94</v>
      </c>
      <c r="K16839" s="34">
        <v>107</v>
      </c>
      <c r="L16839" s="34">
        <v>52</v>
      </c>
      <c r="M16839" s="34">
        <v>87</v>
      </c>
      <c r="N16839" s="34">
        <v>71</v>
      </c>
      <c r="O16839" s="34">
        <v>79</v>
      </c>
      <c r="P16839" s="34">
        <v>93</v>
      </c>
      <c r="Q16839" s="34">
        <v>111</v>
      </c>
      <c r="R16839" s="34">
        <v>126</v>
      </c>
      <c r="S16839" s="34">
        <v>106</v>
      </c>
      <c r="T16839" s="34">
        <v>87</v>
      </c>
      <c r="U16839" s="34">
        <v>51</v>
      </c>
      <c r="V16839" s="34">
        <v>119</v>
      </c>
      <c r="W16839" s="34">
        <v>121</v>
      </c>
      <c r="X16839" s="34">
        <v>122</v>
      </c>
      <c r="Y16839" s="34">
        <v>83</v>
      </c>
      <c r="Z16839" s="34">
        <v>123</v>
      </c>
      <c r="AA16839" s="34">
        <v>91</v>
      </c>
      <c r="AB16839" s="34">
        <v>63</v>
      </c>
      <c r="AC16839" s="34">
        <v>153</v>
      </c>
    </row>
    <row r="16840" spans="1:29" x14ac:dyDescent="0.2">
      <c r="A16840" s="34" t="s">
        <v>77333</v>
      </c>
      <c r="B16840" s="34">
        <v>53</v>
      </c>
      <c r="C16840" s="34">
        <v>88</v>
      </c>
      <c r="D16840" s="34">
        <v>128</v>
      </c>
      <c r="E16840" s="34">
        <v>116</v>
      </c>
      <c r="F16840" s="34">
        <v>92</v>
      </c>
      <c r="G16840" s="34">
        <v>125</v>
      </c>
      <c r="H16840" s="34">
        <v>64</v>
      </c>
      <c r="I16840" s="34">
        <v>130</v>
      </c>
      <c r="J16840" s="34">
        <v>47</v>
      </c>
      <c r="K16840" s="34">
        <v>106</v>
      </c>
      <c r="L16840" s="34">
        <v>58</v>
      </c>
      <c r="M16840" s="34">
        <v>63</v>
      </c>
      <c r="N16840" s="34">
        <v>77</v>
      </c>
      <c r="O16840" s="34">
        <v>83</v>
      </c>
      <c r="P16840" s="34">
        <v>91</v>
      </c>
      <c r="Q16840" s="34">
        <v>99</v>
      </c>
      <c r="R16840" s="34">
        <v>62</v>
      </c>
      <c r="S16840" s="34">
        <v>153</v>
      </c>
      <c r="T16840" s="34">
        <v>50</v>
      </c>
      <c r="U16840" s="34">
        <v>78</v>
      </c>
      <c r="V16840" s="34">
        <v>113</v>
      </c>
      <c r="W16840" s="34">
        <v>103</v>
      </c>
      <c r="X16840" s="34">
        <v>127</v>
      </c>
      <c r="Y16840" s="34">
        <v>68</v>
      </c>
      <c r="Z16840" s="34">
        <v>107</v>
      </c>
      <c r="AA16840" s="34">
        <v>141</v>
      </c>
      <c r="AB16840" s="34">
        <v>85</v>
      </c>
      <c r="AC16840" s="34">
        <v>186</v>
      </c>
    </row>
    <row r="16841" spans="1:29" x14ac:dyDescent="0.2">
      <c r="A16841" s="34" t="s">
        <v>77334</v>
      </c>
      <c r="B16841" s="34">
        <v>46</v>
      </c>
      <c r="C16841" s="34">
        <v>84</v>
      </c>
      <c r="D16841" s="34">
        <v>59</v>
      </c>
      <c r="E16841" s="34">
        <v>71</v>
      </c>
      <c r="F16841" s="34">
        <v>79</v>
      </c>
      <c r="G16841" s="34">
        <v>93</v>
      </c>
      <c r="H16841" s="34">
        <v>63</v>
      </c>
      <c r="I16841" s="34">
        <v>74</v>
      </c>
      <c r="J16841" s="34">
        <v>46</v>
      </c>
      <c r="K16841" s="34">
        <v>74</v>
      </c>
      <c r="L16841" s="34">
        <v>39</v>
      </c>
      <c r="M16841" s="34">
        <v>51</v>
      </c>
      <c r="N16841" s="34">
        <v>46</v>
      </c>
      <c r="O16841" s="34">
        <v>58</v>
      </c>
      <c r="P16841" s="34">
        <v>52</v>
      </c>
      <c r="Q16841" s="34">
        <v>137</v>
      </c>
      <c r="R16841" s="34">
        <v>77</v>
      </c>
      <c r="S16841" s="34">
        <v>87</v>
      </c>
      <c r="T16841" s="34">
        <v>52</v>
      </c>
      <c r="U16841" s="34">
        <v>61</v>
      </c>
      <c r="V16841" s="34">
        <v>74</v>
      </c>
      <c r="W16841" s="34">
        <v>100</v>
      </c>
      <c r="X16841" s="34">
        <v>88</v>
      </c>
      <c r="Y16841" s="34">
        <v>79</v>
      </c>
      <c r="Z16841" s="34">
        <v>81</v>
      </c>
      <c r="AA16841" s="34">
        <v>114</v>
      </c>
      <c r="AB16841" s="34">
        <v>56</v>
      </c>
      <c r="AC16841" s="34">
        <v>117</v>
      </c>
    </row>
    <row r="16842" spans="1:29" x14ac:dyDescent="0.2">
      <c r="A16842" s="34" t="s">
        <v>77335</v>
      </c>
      <c r="B16842" s="34">
        <v>83</v>
      </c>
      <c r="C16842" s="34">
        <v>139</v>
      </c>
      <c r="D16842" s="34">
        <v>193</v>
      </c>
      <c r="E16842" s="34">
        <v>173</v>
      </c>
      <c r="F16842" s="34">
        <v>161</v>
      </c>
      <c r="G16842" s="34">
        <v>199</v>
      </c>
      <c r="H16842" s="34">
        <v>153</v>
      </c>
      <c r="I16842" s="34">
        <v>157</v>
      </c>
      <c r="J16842" s="34">
        <v>121</v>
      </c>
      <c r="K16842" s="34">
        <v>150</v>
      </c>
      <c r="L16842" s="34">
        <v>83</v>
      </c>
      <c r="M16842" s="34">
        <v>150</v>
      </c>
      <c r="N16842" s="34">
        <v>130</v>
      </c>
      <c r="O16842" s="34">
        <v>123</v>
      </c>
      <c r="P16842" s="34">
        <v>125</v>
      </c>
      <c r="Q16842" s="34">
        <v>181</v>
      </c>
      <c r="R16842" s="34">
        <v>165</v>
      </c>
      <c r="S16842" s="34">
        <v>195</v>
      </c>
      <c r="T16842" s="34">
        <v>95</v>
      </c>
      <c r="U16842" s="34">
        <v>127</v>
      </c>
      <c r="V16842" s="34">
        <v>141</v>
      </c>
      <c r="W16842" s="34">
        <v>180</v>
      </c>
      <c r="X16842" s="34">
        <v>213</v>
      </c>
      <c r="Y16842" s="34">
        <v>163</v>
      </c>
      <c r="Z16842" s="34">
        <v>152</v>
      </c>
      <c r="AA16842" s="34">
        <v>215</v>
      </c>
      <c r="AB16842" s="34">
        <v>116</v>
      </c>
      <c r="AC16842" s="34">
        <v>255</v>
      </c>
    </row>
    <row r="16843" spans="1:29" x14ac:dyDescent="0.2">
      <c r="A16843" s="34" t="s">
        <v>77336</v>
      </c>
      <c r="B16843" s="34">
        <v>34</v>
      </c>
      <c r="C16843" s="34">
        <v>115</v>
      </c>
      <c r="D16843" s="34">
        <v>108</v>
      </c>
      <c r="E16843" s="34">
        <v>81</v>
      </c>
      <c r="F16843" s="34">
        <v>85</v>
      </c>
      <c r="G16843" s="34">
        <v>116</v>
      </c>
      <c r="H16843" s="34">
        <v>74</v>
      </c>
      <c r="I16843" s="34">
        <v>114</v>
      </c>
      <c r="J16843" s="34">
        <v>57</v>
      </c>
      <c r="K16843" s="34">
        <v>91</v>
      </c>
      <c r="L16843" s="34">
        <v>30</v>
      </c>
      <c r="M16843" s="34">
        <v>80</v>
      </c>
      <c r="N16843" s="34">
        <v>88</v>
      </c>
      <c r="O16843" s="34">
        <v>63</v>
      </c>
      <c r="P16843" s="34">
        <v>74</v>
      </c>
      <c r="Q16843" s="34">
        <v>92</v>
      </c>
      <c r="R16843" s="34">
        <v>92</v>
      </c>
      <c r="S16843" s="34">
        <v>142</v>
      </c>
      <c r="T16843" s="34">
        <v>49</v>
      </c>
      <c r="U16843" s="34">
        <v>82</v>
      </c>
      <c r="V16843" s="34">
        <v>103</v>
      </c>
      <c r="W16843" s="34">
        <v>74</v>
      </c>
      <c r="X16843" s="34">
        <v>105</v>
      </c>
      <c r="Y16843" s="34">
        <v>49</v>
      </c>
      <c r="Z16843" s="34">
        <v>108</v>
      </c>
      <c r="AA16843" s="34">
        <v>97</v>
      </c>
      <c r="AB16843" s="34">
        <v>51</v>
      </c>
      <c r="AC16843" s="34">
        <v>148</v>
      </c>
    </row>
    <row r="16844" spans="1:29" x14ac:dyDescent="0.2">
      <c r="A16844" s="34" t="s">
        <v>77337</v>
      </c>
      <c r="B16844" s="34">
        <v>88</v>
      </c>
      <c r="C16844" s="34">
        <v>95</v>
      </c>
      <c r="D16844" s="34">
        <v>142</v>
      </c>
      <c r="E16844" s="34">
        <v>177</v>
      </c>
      <c r="F16844" s="34">
        <v>197</v>
      </c>
      <c r="G16844" s="34">
        <v>122</v>
      </c>
      <c r="H16844" s="34">
        <v>173</v>
      </c>
      <c r="I16844" s="34">
        <v>142</v>
      </c>
      <c r="J16844" s="34">
        <v>115</v>
      </c>
      <c r="K16844" s="34">
        <v>152</v>
      </c>
      <c r="L16844" s="34">
        <v>101</v>
      </c>
      <c r="M16844" s="34">
        <v>117</v>
      </c>
      <c r="N16844" s="34">
        <v>137</v>
      </c>
      <c r="O16844" s="34">
        <v>105</v>
      </c>
      <c r="P16844" s="34">
        <v>129</v>
      </c>
      <c r="Q16844" s="34">
        <v>201</v>
      </c>
      <c r="R16844" s="34">
        <v>170</v>
      </c>
      <c r="S16844" s="34">
        <v>158</v>
      </c>
      <c r="T16844" s="34">
        <v>136</v>
      </c>
      <c r="U16844" s="34">
        <v>168</v>
      </c>
      <c r="V16844" s="34">
        <v>178</v>
      </c>
      <c r="W16844" s="34">
        <v>136</v>
      </c>
      <c r="X16844" s="34">
        <v>174</v>
      </c>
      <c r="Y16844" s="34">
        <v>164</v>
      </c>
      <c r="Z16844" s="34">
        <v>188</v>
      </c>
      <c r="AA16844" s="34">
        <v>207</v>
      </c>
      <c r="AB16844" s="34">
        <v>152</v>
      </c>
      <c r="AC16844" s="34">
        <v>243</v>
      </c>
    </row>
    <row r="16845" spans="1:29" x14ac:dyDescent="0.2">
      <c r="A16845" s="34" t="s">
        <v>77338</v>
      </c>
      <c r="B16845" s="34">
        <v>28</v>
      </c>
      <c r="C16845" s="34">
        <v>95</v>
      </c>
      <c r="D16845" s="34">
        <v>72</v>
      </c>
      <c r="E16845" s="34">
        <v>100</v>
      </c>
      <c r="F16845" s="34">
        <v>55</v>
      </c>
      <c r="G16845" s="34">
        <v>124</v>
      </c>
      <c r="H16845" s="34">
        <v>53</v>
      </c>
      <c r="I16845" s="34">
        <v>79</v>
      </c>
      <c r="J16845" s="34">
        <v>45</v>
      </c>
      <c r="K16845" s="34">
        <v>98</v>
      </c>
      <c r="L16845" s="34">
        <v>29</v>
      </c>
      <c r="M16845" s="34">
        <v>55</v>
      </c>
      <c r="N16845" s="34">
        <v>47</v>
      </c>
      <c r="O16845" s="34">
        <v>62</v>
      </c>
      <c r="P16845" s="34">
        <v>41</v>
      </c>
      <c r="Q16845" s="34">
        <v>71</v>
      </c>
      <c r="R16845" s="34">
        <v>64</v>
      </c>
      <c r="S16845" s="34">
        <v>115</v>
      </c>
      <c r="T16845" s="34">
        <v>36</v>
      </c>
      <c r="U16845" s="34">
        <v>83</v>
      </c>
      <c r="V16845" s="34">
        <v>68</v>
      </c>
      <c r="W16845" s="34">
        <v>63</v>
      </c>
      <c r="X16845" s="34">
        <v>77</v>
      </c>
      <c r="Y16845" s="34">
        <v>74</v>
      </c>
      <c r="Z16845" s="34">
        <v>76</v>
      </c>
      <c r="AA16845" s="34">
        <v>73</v>
      </c>
      <c r="AB16845" s="34">
        <v>27</v>
      </c>
      <c r="AC16845" s="34">
        <v>100</v>
      </c>
    </row>
    <row r="16846" spans="1:29" x14ac:dyDescent="0.2">
      <c r="A16846" s="34" t="s">
        <v>77339</v>
      </c>
      <c r="B16846" s="34">
        <v>75</v>
      </c>
      <c r="C16846" s="34">
        <v>145</v>
      </c>
      <c r="D16846" s="34">
        <v>185</v>
      </c>
      <c r="E16846" s="34">
        <v>182</v>
      </c>
      <c r="F16846" s="34">
        <v>181</v>
      </c>
      <c r="G16846" s="34">
        <v>193</v>
      </c>
      <c r="H16846" s="34">
        <v>134</v>
      </c>
      <c r="I16846" s="34">
        <v>149</v>
      </c>
      <c r="J16846" s="34">
        <v>124</v>
      </c>
      <c r="K16846" s="34">
        <v>174</v>
      </c>
      <c r="L16846" s="34">
        <v>91</v>
      </c>
      <c r="M16846" s="34">
        <v>127</v>
      </c>
      <c r="N16846" s="34">
        <v>122</v>
      </c>
      <c r="O16846" s="34">
        <v>129</v>
      </c>
      <c r="P16846" s="34">
        <v>109</v>
      </c>
      <c r="Q16846" s="34">
        <v>212</v>
      </c>
      <c r="R16846" s="34">
        <v>156</v>
      </c>
      <c r="S16846" s="34">
        <v>197</v>
      </c>
      <c r="T16846" s="34">
        <v>124</v>
      </c>
      <c r="U16846" s="34">
        <v>156</v>
      </c>
      <c r="V16846" s="34">
        <v>160</v>
      </c>
      <c r="W16846" s="34">
        <v>174</v>
      </c>
      <c r="X16846" s="34">
        <v>197</v>
      </c>
      <c r="Y16846" s="34">
        <v>176</v>
      </c>
      <c r="Z16846" s="34">
        <v>154</v>
      </c>
      <c r="AA16846" s="34">
        <v>246</v>
      </c>
      <c r="AB16846" s="34">
        <v>143</v>
      </c>
      <c r="AC16846" s="34">
        <v>228</v>
      </c>
    </row>
    <row r="16847" spans="1:29" x14ac:dyDescent="0.2">
      <c r="A16847" s="34" t="s">
        <v>77340</v>
      </c>
      <c r="B16847" s="34">
        <v>37</v>
      </c>
      <c r="C16847" s="34">
        <v>68</v>
      </c>
      <c r="D16847" s="34">
        <v>60</v>
      </c>
      <c r="E16847" s="34">
        <v>89</v>
      </c>
      <c r="F16847" s="34">
        <v>33</v>
      </c>
      <c r="G16847" s="34">
        <v>71</v>
      </c>
      <c r="H16847" s="34">
        <v>29</v>
      </c>
      <c r="I16847" s="34">
        <v>71</v>
      </c>
      <c r="J16847" s="34">
        <v>40</v>
      </c>
      <c r="K16847" s="34">
        <v>63</v>
      </c>
      <c r="L16847" s="34">
        <v>21</v>
      </c>
      <c r="M16847" s="34">
        <v>77</v>
      </c>
      <c r="N16847" s="34">
        <v>46</v>
      </c>
      <c r="O16847" s="34">
        <v>53</v>
      </c>
      <c r="P16847" s="34">
        <v>25</v>
      </c>
      <c r="Q16847" s="34">
        <v>44</v>
      </c>
      <c r="R16847" s="34">
        <v>36</v>
      </c>
      <c r="S16847" s="34">
        <v>83</v>
      </c>
      <c r="T16847" s="34">
        <v>29</v>
      </c>
      <c r="U16847" s="34">
        <v>44</v>
      </c>
      <c r="V16847" s="34">
        <v>42</v>
      </c>
      <c r="W16847" s="34">
        <v>45</v>
      </c>
      <c r="X16847" s="34">
        <v>40</v>
      </c>
      <c r="Y16847" s="34">
        <v>32</v>
      </c>
      <c r="Z16847" s="34">
        <v>58</v>
      </c>
      <c r="AA16847" s="34">
        <v>71</v>
      </c>
      <c r="AB16847" s="34">
        <v>60</v>
      </c>
      <c r="AC16847" s="34">
        <v>89</v>
      </c>
    </row>
    <row r="16848" spans="1:29" x14ac:dyDescent="0.2">
      <c r="A16848" s="34" t="s">
        <v>77341</v>
      </c>
      <c r="B16848" s="34">
        <v>73</v>
      </c>
      <c r="C16848" s="34">
        <v>146</v>
      </c>
      <c r="D16848" s="34">
        <v>139</v>
      </c>
      <c r="E16848" s="34">
        <v>125</v>
      </c>
      <c r="F16848" s="34">
        <v>129</v>
      </c>
      <c r="G16848" s="34">
        <v>189</v>
      </c>
      <c r="H16848" s="34">
        <v>113</v>
      </c>
      <c r="I16848" s="34">
        <v>155</v>
      </c>
      <c r="J16848" s="34">
        <v>85</v>
      </c>
      <c r="K16848" s="34">
        <v>141</v>
      </c>
      <c r="L16848" s="34">
        <v>75</v>
      </c>
      <c r="M16848" s="34">
        <v>107</v>
      </c>
      <c r="N16848" s="34">
        <v>91</v>
      </c>
      <c r="O16848" s="34">
        <v>129</v>
      </c>
      <c r="P16848" s="34">
        <v>85</v>
      </c>
      <c r="Q16848" s="34">
        <v>150</v>
      </c>
      <c r="R16848" s="34">
        <v>129</v>
      </c>
      <c r="S16848" s="34">
        <v>209</v>
      </c>
      <c r="T16848" s="34">
        <v>106</v>
      </c>
      <c r="U16848" s="34">
        <v>145</v>
      </c>
      <c r="V16848" s="34">
        <v>144</v>
      </c>
      <c r="W16848" s="34">
        <v>207</v>
      </c>
      <c r="X16848" s="34">
        <v>110</v>
      </c>
      <c r="Y16848" s="34">
        <v>112</v>
      </c>
      <c r="Z16848" s="34">
        <v>161</v>
      </c>
      <c r="AA16848" s="34">
        <v>182</v>
      </c>
      <c r="AB16848" s="34">
        <v>139</v>
      </c>
      <c r="AC16848" s="34">
        <v>254</v>
      </c>
    </row>
    <row r="16849" spans="1:29" x14ac:dyDescent="0.2">
      <c r="A16849" s="34" t="s">
        <v>77342</v>
      </c>
      <c r="B16849" s="34">
        <v>76</v>
      </c>
      <c r="C16849" s="34">
        <v>166</v>
      </c>
      <c r="D16849" s="34">
        <v>129</v>
      </c>
      <c r="E16849" s="34">
        <v>161</v>
      </c>
      <c r="F16849" s="34">
        <v>122</v>
      </c>
      <c r="G16849" s="34">
        <v>155</v>
      </c>
      <c r="H16849" s="34">
        <v>106</v>
      </c>
      <c r="I16849" s="34">
        <v>178</v>
      </c>
      <c r="J16849" s="34">
        <v>138</v>
      </c>
      <c r="K16849" s="34">
        <v>193</v>
      </c>
      <c r="L16849" s="34">
        <v>84</v>
      </c>
      <c r="M16849" s="34">
        <v>180</v>
      </c>
      <c r="N16849" s="34">
        <v>126</v>
      </c>
      <c r="O16849" s="34">
        <v>110</v>
      </c>
      <c r="P16849" s="34">
        <v>93</v>
      </c>
      <c r="Q16849" s="34">
        <v>189</v>
      </c>
      <c r="R16849" s="34">
        <v>144</v>
      </c>
      <c r="S16849" s="34">
        <v>215</v>
      </c>
      <c r="T16849" s="34">
        <v>136</v>
      </c>
      <c r="U16849" s="34">
        <v>135</v>
      </c>
      <c r="V16849" s="34">
        <v>141</v>
      </c>
      <c r="W16849" s="34">
        <v>198</v>
      </c>
      <c r="X16849" s="34">
        <v>195</v>
      </c>
      <c r="Y16849" s="34">
        <v>145</v>
      </c>
      <c r="Z16849" s="34">
        <v>156</v>
      </c>
      <c r="AA16849" s="34">
        <v>203</v>
      </c>
      <c r="AB16849" s="34">
        <v>127</v>
      </c>
      <c r="AC16849" s="34">
        <v>288</v>
      </c>
    </row>
    <row r="16850" spans="1:29" x14ac:dyDescent="0.2">
      <c r="A16850" s="34" t="s">
        <v>77343</v>
      </c>
      <c r="B16850" s="34">
        <v>25</v>
      </c>
      <c r="C16850" s="34">
        <v>37</v>
      </c>
      <c r="D16850" s="34">
        <v>53</v>
      </c>
      <c r="E16850" s="34">
        <v>24</v>
      </c>
      <c r="F16850" s="34">
        <v>48</v>
      </c>
      <c r="G16850" s="34">
        <v>63</v>
      </c>
      <c r="H16850" s="34">
        <v>49</v>
      </c>
      <c r="I16850" s="34">
        <v>48</v>
      </c>
      <c r="J16850" s="34">
        <v>43</v>
      </c>
      <c r="K16850" s="34">
        <v>26</v>
      </c>
      <c r="L16850" s="34">
        <v>26</v>
      </c>
      <c r="M16850" s="34">
        <v>42</v>
      </c>
      <c r="N16850" s="34">
        <v>40</v>
      </c>
      <c r="O16850" s="34">
        <v>28</v>
      </c>
      <c r="P16850" s="34">
        <v>51</v>
      </c>
      <c r="Q16850" s="34">
        <v>45</v>
      </c>
      <c r="R16850" s="34">
        <v>54</v>
      </c>
      <c r="S16850" s="34">
        <v>41</v>
      </c>
      <c r="T16850" s="34">
        <v>31</v>
      </c>
      <c r="U16850" s="34">
        <v>19</v>
      </c>
      <c r="V16850" s="34">
        <v>70</v>
      </c>
      <c r="W16850" s="34">
        <v>50</v>
      </c>
      <c r="X16850" s="34">
        <v>80</v>
      </c>
      <c r="Y16850" s="34">
        <v>28</v>
      </c>
      <c r="Z16850" s="34">
        <v>55</v>
      </c>
      <c r="AA16850" s="34">
        <v>41</v>
      </c>
      <c r="AB16850" s="34">
        <v>47</v>
      </c>
      <c r="AC16850" s="34">
        <v>66</v>
      </c>
    </row>
    <row r="16851" spans="1:29" x14ac:dyDescent="0.2">
      <c r="A16851" s="34" t="s">
        <v>77344</v>
      </c>
      <c r="B16851" s="34">
        <v>107</v>
      </c>
      <c r="C16851" s="34">
        <v>179</v>
      </c>
      <c r="D16851" s="34">
        <v>218</v>
      </c>
      <c r="E16851" s="34">
        <v>182</v>
      </c>
      <c r="F16851" s="34">
        <v>148</v>
      </c>
      <c r="G16851" s="34">
        <v>220</v>
      </c>
      <c r="H16851" s="34">
        <v>180</v>
      </c>
      <c r="I16851" s="34">
        <v>166</v>
      </c>
      <c r="J16851" s="34">
        <v>141</v>
      </c>
      <c r="K16851" s="34">
        <v>216</v>
      </c>
      <c r="L16851" s="34">
        <v>85</v>
      </c>
      <c r="M16851" s="34">
        <v>156</v>
      </c>
      <c r="N16851" s="34">
        <v>136</v>
      </c>
      <c r="O16851" s="34">
        <v>172</v>
      </c>
      <c r="P16851" s="34">
        <v>170</v>
      </c>
      <c r="Q16851" s="34">
        <v>222</v>
      </c>
      <c r="R16851" s="34">
        <v>204</v>
      </c>
      <c r="S16851" s="34">
        <v>222</v>
      </c>
      <c r="T16851" s="34">
        <v>140</v>
      </c>
      <c r="U16851" s="34">
        <v>166</v>
      </c>
      <c r="V16851" s="34">
        <v>201</v>
      </c>
      <c r="W16851" s="34">
        <v>159</v>
      </c>
      <c r="X16851" s="34">
        <v>240</v>
      </c>
      <c r="Y16851" s="34">
        <v>141</v>
      </c>
      <c r="Z16851" s="34">
        <v>241</v>
      </c>
      <c r="AA16851" s="34">
        <v>192</v>
      </c>
      <c r="AB16851" s="34">
        <v>120</v>
      </c>
      <c r="AC16851" s="34">
        <v>269</v>
      </c>
    </row>
    <row r="16852" spans="1:29" x14ac:dyDescent="0.2">
      <c r="A16852" s="34" t="s">
        <v>77345</v>
      </c>
      <c r="B16852" s="34">
        <v>45</v>
      </c>
      <c r="C16852" s="34">
        <v>82</v>
      </c>
      <c r="D16852" s="34">
        <v>62</v>
      </c>
      <c r="E16852" s="34">
        <v>71</v>
      </c>
      <c r="F16852" s="34">
        <v>76</v>
      </c>
      <c r="G16852" s="34">
        <v>96</v>
      </c>
      <c r="H16852" s="34">
        <v>50</v>
      </c>
      <c r="I16852" s="34">
        <v>101</v>
      </c>
      <c r="J16852" s="34">
        <v>42</v>
      </c>
      <c r="K16852" s="34">
        <v>86</v>
      </c>
      <c r="L16852" s="34">
        <v>52</v>
      </c>
      <c r="M16852" s="34">
        <v>58</v>
      </c>
      <c r="N16852" s="34">
        <v>51</v>
      </c>
      <c r="O16852" s="34">
        <v>88</v>
      </c>
      <c r="P16852" s="34">
        <v>55</v>
      </c>
      <c r="Q16852" s="34">
        <v>66</v>
      </c>
      <c r="R16852" s="34">
        <v>64</v>
      </c>
      <c r="S16852" s="34">
        <v>84</v>
      </c>
      <c r="T16852" s="34">
        <v>52</v>
      </c>
      <c r="U16852" s="34">
        <v>80</v>
      </c>
      <c r="V16852" s="34">
        <v>82</v>
      </c>
      <c r="W16852" s="34">
        <v>72</v>
      </c>
      <c r="X16852" s="34">
        <v>59</v>
      </c>
      <c r="Y16852" s="34">
        <v>74</v>
      </c>
      <c r="Z16852" s="34">
        <v>109</v>
      </c>
      <c r="AA16852" s="34">
        <v>103</v>
      </c>
      <c r="AB16852" s="34">
        <v>55</v>
      </c>
      <c r="AC16852" s="34">
        <v>114</v>
      </c>
    </row>
    <row r="16853" spans="1:29" x14ac:dyDescent="0.2">
      <c r="A16853" s="34" t="s">
        <v>77346</v>
      </c>
      <c r="B16853" s="34">
        <v>60</v>
      </c>
      <c r="C16853" s="34">
        <v>72</v>
      </c>
      <c r="D16853" s="34">
        <v>108</v>
      </c>
      <c r="E16853" s="34">
        <v>117</v>
      </c>
      <c r="F16853" s="34">
        <v>107</v>
      </c>
      <c r="G16853" s="34">
        <v>120</v>
      </c>
      <c r="H16853" s="34">
        <v>108</v>
      </c>
      <c r="I16853" s="34">
        <v>93</v>
      </c>
      <c r="J16853" s="34">
        <v>86</v>
      </c>
      <c r="K16853" s="34">
        <v>104</v>
      </c>
      <c r="L16853" s="34">
        <v>76</v>
      </c>
      <c r="M16853" s="34">
        <v>94</v>
      </c>
      <c r="N16853" s="34">
        <v>63</v>
      </c>
      <c r="O16853" s="34">
        <v>70</v>
      </c>
      <c r="P16853" s="34">
        <v>81</v>
      </c>
      <c r="Q16853" s="34">
        <v>167</v>
      </c>
      <c r="R16853" s="34">
        <v>115</v>
      </c>
      <c r="S16853" s="34">
        <v>130</v>
      </c>
      <c r="T16853" s="34">
        <v>98</v>
      </c>
      <c r="U16853" s="34">
        <v>86</v>
      </c>
      <c r="V16853" s="34">
        <v>130</v>
      </c>
      <c r="W16853" s="34">
        <v>95</v>
      </c>
      <c r="X16853" s="34">
        <v>121</v>
      </c>
      <c r="Y16853" s="34">
        <v>86</v>
      </c>
      <c r="Z16853" s="34">
        <v>146</v>
      </c>
      <c r="AA16853" s="34">
        <v>110</v>
      </c>
      <c r="AB16853" s="34">
        <v>93</v>
      </c>
      <c r="AC16853" s="34">
        <v>196</v>
      </c>
    </row>
    <row r="16854" spans="1:29" x14ac:dyDescent="0.2">
      <c r="A16854" s="34" t="s">
        <v>77347</v>
      </c>
      <c r="B16854" s="34">
        <v>48</v>
      </c>
      <c r="C16854" s="34">
        <v>52</v>
      </c>
      <c r="D16854" s="34">
        <v>73</v>
      </c>
      <c r="E16854" s="34">
        <v>68</v>
      </c>
      <c r="F16854" s="34">
        <v>63</v>
      </c>
      <c r="G16854" s="34">
        <v>35</v>
      </c>
      <c r="H16854" s="34">
        <v>73</v>
      </c>
      <c r="I16854" s="34">
        <v>73</v>
      </c>
      <c r="J16854" s="34">
        <v>90</v>
      </c>
      <c r="K16854" s="34">
        <v>92</v>
      </c>
      <c r="L16854" s="34">
        <v>54</v>
      </c>
      <c r="M16854" s="34">
        <v>66</v>
      </c>
      <c r="N16854" s="34">
        <v>68</v>
      </c>
      <c r="O16854" s="34">
        <v>70</v>
      </c>
      <c r="P16854" s="34">
        <v>72</v>
      </c>
      <c r="Q16854" s="34">
        <v>94</v>
      </c>
      <c r="R16854" s="34">
        <v>112</v>
      </c>
      <c r="S16854" s="34">
        <v>101</v>
      </c>
      <c r="T16854" s="34">
        <v>83</v>
      </c>
      <c r="U16854" s="34">
        <v>87</v>
      </c>
      <c r="V16854" s="34">
        <v>91</v>
      </c>
      <c r="W16854" s="34">
        <v>138</v>
      </c>
      <c r="X16854" s="34">
        <v>98</v>
      </c>
      <c r="Y16854" s="34">
        <v>122</v>
      </c>
      <c r="Z16854" s="34">
        <v>82</v>
      </c>
      <c r="AA16854" s="34">
        <v>118</v>
      </c>
      <c r="AB16854" s="34">
        <v>104</v>
      </c>
      <c r="AC16854" s="34">
        <v>139</v>
      </c>
    </row>
    <row r="16855" spans="1:29" x14ac:dyDescent="0.2">
      <c r="A16855" s="34" t="s">
        <v>77348</v>
      </c>
      <c r="B16855" s="34">
        <v>93</v>
      </c>
      <c r="C16855" s="34">
        <v>143</v>
      </c>
      <c r="D16855" s="34">
        <v>227</v>
      </c>
      <c r="E16855" s="34">
        <v>172</v>
      </c>
      <c r="F16855" s="34">
        <v>176</v>
      </c>
      <c r="G16855" s="34">
        <v>160</v>
      </c>
      <c r="H16855" s="34">
        <v>141</v>
      </c>
      <c r="I16855" s="34">
        <v>181</v>
      </c>
      <c r="J16855" s="34">
        <v>143</v>
      </c>
      <c r="K16855" s="34">
        <v>178</v>
      </c>
      <c r="L16855" s="34">
        <v>94</v>
      </c>
      <c r="M16855" s="34">
        <v>131</v>
      </c>
      <c r="N16855" s="34">
        <v>135</v>
      </c>
      <c r="O16855" s="34">
        <v>151</v>
      </c>
      <c r="P16855" s="34">
        <v>146</v>
      </c>
      <c r="Q16855" s="34">
        <v>189</v>
      </c>
      <c r="R16855" s="34">
        <v>191</v>
      </c>
      <c r="S16855" s="34">
        <v>218</v>
      </c>
      <c r="T16855" s="34">
        <v>149</v>
      </c>
      <c r="U16855" s="34">
        <v>143</v>
      </c>
      <c r="V16855" s="34">
        <v>164</v>
      </c>
      <c r="W16855" s="34">
        <v>192</v>
      </c>
      <c r="X16855" s="34">
        <v>211</v>
      </c>
      <c r="Y16855" s="34">
        <v>153</v>
      </c>
      <c r="Z16855" s="34">
        <v>201</v>
      </c>
      <c r="AA16855" s="34">
        <v>217</v>
      </c>
      <c r="AB16855" s="34">
        <v>183</v>
      </c>
      <c r="AC16855" s="34">
        <v>253</v>
      </c>
    </row>
    <row r="16856" spans="1:29" x14ac:dyDescent="0.2">
      <c r="A16856" s="34" t="s">
        <v>77349</v>
      </c>
      <c r="B16856" s="34">
        <v>67</v>
      </c>
      <c r="C16856" s="34">
        <v>63</v>
      </c>
      <c r="D16856" s="34">
        <v>104</v>
      </c>
      <c r="E16856" s="34">
        <v>104</v>
      </c>
      <c r="F16856" s="34">
        <v>97</v>
      </c>
      <c r="G16856" s="34">
        <v>95</v>
      </c>
      <c r="H16856" s="34">
        <v>79</v>
      </c>
      <c r="I16856" s="34">
        <v>82</v>
      </c>
      <c r="J16856" s="34">
        <v>89</v>
      </c>
      <c r="K16856" s="34">
        <v>80</v>
      </c>
      <c r="L16856" s="34">
        <v>64</v>
      </c>
      <c r="M16856" s="34">
        <v>51</v>
      </c>
      <c r="N16856" s="34">
        <v>76</v>
      </c>
      <c r="O16856" s="34">
        <v>80</v>
      </c>
      <c r="P16856" s="34">
        <v>77</v>
      </c>
      <c r="Q16856" s="34">
        <v>85</v>
      </c>
      <c r="R16856" s="34">
        <v>91</v>
      </c>
      <c r="S16856" s="34">
        <v>129</v>
      </c>
      <c r="T16856" s="34">
        <v>59</v>
      </c>
      <c r="U16856" s="34">
        <v>85</v>
      </c>
      <c r="V16856" s="34">
        <v>99</v>
      </c>
      <c r="W16856" s="34">
        <v>105</v>
      </c>
      <c r="X16856" s="34">
        <v>99</v>
      </c>
      <c r="Y16856" s="34">
        <v>92</v>
      </c>
      <c r="Z16856" s="34">
        <v>95</v>
      </c>
      <c r="AA16856" s="34">
        <v>123</v>
      </c>
      <c r="AB16856" s="34">
        <v>100</v>
      </c>
      <c r="AC16856" s="34">
        <v>168</v>
      </c>
    </row>
    <row r="16857" spans="1:29" x14ac:dyDescent="0.2">
      <c r="A16857" s="34" t="s">
        <v>77350</v>
      </c>
      <c r="B16857" s="34">
        <v>88</v>
      </c>
      <c r="C16857" s="34">
        <v>206</v>
      </c>
      <c r="D16857" s="34">
        <v>176</v>
      </c>
      <c r="E16857" s="34">
        <v>218</v>
      </c>
      <c r="F16857" s="34">
        <v>153</v>
      </c>
      <c r="G16857" s="34">
        <v>287</v>
      </c>
      <c r="H16857" s="34">
        <v>164</v>
      </c>
      <c r="I16857" s="34">
        <v>196</v>
      </c>
      <c r="J16857" s="34">
        <v>108</v>
      </c>
      <c r="K16857" s="34">
        <v>200</v>
      </c>
      <c r="L16857" s="34">
        <v>83</v>
      </c>
      <c r="M16857" s="34">
        <v>179</v>
      </c>
      <c r="N16857" s="34">
        <v>123</v>
      </c>
      <c r="O16857" s="34">
        <v>134</v>
      </c>
      <c r="P16857" s="34">
        <v>143</v>
      </c>
      <c r="Q16857" s="34">
        <v>231</v>
      </c>
      <c r="R16857" s="34">
        <v>177</v>
      </c>
      <c r="S16857" s="34">
        <v>244</v>
      </c>
      <c r="T16857" s="34">
        <v>129</v>
      </c>
      <c r="U16857" s="34">
        <v>213</v>
      </c>
      <c r="V16857" s="34">
        <v>175</v>
      </c>
      <c r="W16857" s="34">
        <v>187</v>
      </c>
      <c r="X16857" s="34">
        <v>168</v>
      </c>
      <c r="Y16857" s="34">
        <v>170</v>
      </c>
      <c r="Z16857" s="34">
        <v>142</v>
      </c>
      <c r="AA16857" s="34">
        <v>228</v>
      </c>
      <c r="AB16857" s="34">
        <v>136</v>
      </c>
      <c r="AC16857" s="34">
        <v>318</v>
      </c>
    </row>
    <row r="16858" spans="1:29" x14ac:dyDescent="0.2">
      <c r="A16858" s="34" t="s">
        <v>77351</v>
      </c>
      <c r="B16858" s="34">
        <v>94</v>
      </c>
      <c r="C16858" s="34">
        <v>181</v>
      </c>
      <c r="D16858" s="34">
        <v>189</v>
      </c>
      <c r="E16858" s="34">
        <v>210</v>
      </c>
      <c r="F16858" s="34">
        <v>208</v>
      </c>
      <c r="G16858" s="34">
        <v>189</v>
      </c>
      <c r="H16858" s="34">
        <v>172</v>
      </c>
      <c r="I16858" s="34">
        <v>164</v>
      </c>
      <c r="J16858" s="34">
        <v>141</v>
      </c>
      <c r="K16858" s="34">
        <v>262</v>
      </c>
      <c r="L16858" s="34">
        <v>111</v>
      </c>
      <c r="M16858" s="34">
        <v>151</v>
      </c>
      <c r="N16858" s="34">
        <v>178</v>
      </c>
      <c r="O16858" s="34">
        <v>172</v>
      </c>
      <c r="P16858" s="34">
        <v>176</v>
      </c>
      <c r="Q16858" s="34">
        <v>195</v>
      </c>
      <c r="R16858" s="34">
        <v>188</v>
      </c>
      <c r="S16858" s="34">
        <v>232</v>
      </c>
      <c r="T16858" s="34">
        <v>168</v>
      </c>
      <c r="U16858" s="34">
        <v>184</v>
      </c>
      <c r="V16858" s="34">
        <v>209</v>
      </c>
      <c r="W16858" s="34">
        <v>191</v>
      </c>
      <c r="X16858" s="34">
        <v>190</v>
      </c>
      <c r="Y16858" s="34">
        <v>198</v>
      </c>
      <c r="Z16858" s="34">
        <v>213</v>
      </c>
      <c r="AA16858" s="34">
        <v>250</v>
      </c>
      <c r="AB16858" s="34">
        <v>207</v>
      </c>
      <c r="AC16858" s="34">
        <v>253</v>
      </c>
    </row>
    <row r="16859" spans="1:29" x14ac:dyDescent="0.2">
      <c r="A16859" s="34" t="s">
        <v>77352</v>
      </c>
      <c r="B16859" s="34">
        <v>137</v>
      </c>
      <c r="C16859" s="34">
        <v>222</v>
      </c>
      <c r="D16859" s="34">
        <v>274</v>
      </c>
      <c r="E16859" s="34">
        <v>328</v>
      </c>
      <c r="F16859" s="34">
        <v>242</v>
      </c>
      <c r="G16859" s="34">
        <v>211</v>
      </c>
      <c r="H16859" s="34">
        <v>199</v>
      </c>
      <c r="I16859" s="34">
        <v>237</v>
      </c>
      <c r="J16859" s="34">
        <v>172</v>
      </c>
      <c r="K16859" s="34">
        <v>316</v>
      </c>
      <c r="L16859" s="34">
        <v>120</v>
      </c>
      <c r="M16859" s="34">
        <v>199</v>
      </c>
      <c r="N16859" s="34">
        <v>216</v>
      </c>
      <c r="O16859" s="34">
        <v>242</v>
      </c>
      <c r="P16859" s="34">
        <v>206</v>
      </c>
      <c r="Q16859" s="34">
        <v>307</v>
      </c>
      <c r="R16859" s="34">
        <v>202</v>
      </c>
      <c r="S16859" s="34">
        <v>348</v>
      </c>
      <c r="T16859" s="34">
        <v>154</v>
      </c>
      <c r="U16859" s="34">
        <v>216</v>
      </c>
      <c r="V16859" s="34">
        <v>230</v>
      </c>
      <c r="W16859" s="34">
        <v>268</v>
      </c>
      <c r="X16859" s="34">
        <v>240</v>
      </c>
      <c r="Y16859" s="34">
        <v>252</v>
      </c>
      <c r="Z16859" s="34">
        <v>226</v>
      </c>
      <c r="AA16859" s="34">
        <v>349</v>
      </c>
      <c r="AB16859" s="34">
        <v>205</v>
      </c>
      <c r="AC16859" s="34">
        <v>386</v>
      </c>
    </row>
    <row r="16860" spans="1:29" x14ac:dyDescent="0.2">
      <c r="A16860" s="34" t="s">
        <v>77353</v>
      </c>
      <c r="B16860" s="34">
        <v>58</v>
      </c>
      <c r="C16860" s="34">
        <v>102</v>
      </c>
      <c r="D16860" s="34">
        <v>112</v>
      </c>
      <c r="E16860" s="34">
        <v>110</v>
      </c>
      <c r="F16860" s="34">
        <v>140</v>
      </c>
      <c r="G16860" s="34">
        <v>102</v>
      </c>
      <c r="H16860" s="34">
        <v>79</v>
      </c>
      <c r="I16860" s="34">
        <v>104</v>
      </c>
      <c r="J16860" s="34">
        <v>74</v>
      </c>
      <c r="K16860" s="34">
        <v>81</v>
      </c>
      <c r="L16860" s="34">
        <v>74</v>
      </c>
      <c r="M16860" s="34">
        <v>79</v>
      </c>
      <c r="N16860" s="34">
        <v>85</v>
      </c>
      <c r="O16860" s="34">
        <v>73</v>
      </c>
      <c r="P16860" s="34">
        <v>73</v>
      </c>
      <c r="Q16860" s="34">
        <v>107</v>
      </c>
      <c r="R16860" s="34">
        <v>116</v>
      </c>
      <c r="S16860" s="34">
        <v>130</v>
      </c>
      <c r="T16860" s="34">
        <v>71</v>
      </c>
      <c r="U16860" s="34">
        <v>112</v>
      </c>
      <c r="V16860" s="34">
        <v>144</v>
      </c>
      <c r="W16860" s="34">
        <v>111</v>
      </c>
      <c r="X16860" s="34">
        <v>131</v>
      </c>
      <c r="Y16860" s="34">
        <v>109</v>
      </c>
      <c r="Z16860" s="34">
        <v>107</v>
      </c>
      <c r="AA16860" s="34">
        <v>137</v>
      </c>
      <c r="AB16860" s="34">
        <v>94</v>
      </c>
      <c r="AC16860" s="34">
        <v>202</v>
      </c>
    </row>
    <row r="16861" spans="1:29" x14ac:dyDescent="0.2">
      <c r="A16861" s="34" t="s">
        <v>77354</v>
      </c>
      <c r="B16861" s="34">
        <v>78</v>
      </c>
      <c r="C16861" s="34">
        <v>408</v>
      </c>
      <c r="D16861" s="34">
        <v>161</v>
      </c>
      <c r="E16861" s="34">
        <v>546</v>
      </c>
      <c r="F16861" s="34">
        <v>111</v>
      </c>
      <c r="G16861" s="34">
        <v>476</v>
      </c>
      <c r="H16861" s="34">
        <v>131</v>
      </c>
      <c r="I16861" s="34">
        <v>425</v>
      </c>
      <c r="J16861" s="34">
        <v>87</v>
      </c>
      <c r="K16861" s="34">
        <v>454</v>
      </c>
      <c r="L16861" s="34">
        <v>79</v>
      </c>
      <c r="M16861" s="34">
        <v>399</v>
      </c>
      <c r="N16861" s="34">
        <v>120</v>
      </c>
      <c r="O16861" s="34">
        <v>354</v>
      </c>
      <c r="P16861" s="34">
        <v>102</v>
      </c>
      <c r="Q16861" s="34">
        <v>494</v>
      </c>
      <c r="R16861" s="34">
        <v>130</v>
      </c>
      <c r="S16861" s="34">
        <v>436</v>
      </c>
      <c r="T16861" s="34">
        <v>92</v>
      </c>
      <c r="U16861" s="34">
        <v>345</v>
      </c>
      <c r="V16861" s="34">
        <v>109</v>
      </c>
      <c r="W16861" s="34">
        <v>398</v>
      </c>
      <c r="X16861" s="34">
        <v>189</v>
      </c>
      <c r="Y16861" s="34">
        <v>397</v>
      </c>
      <c r="Z16861" s="34">
        <v>135</v>
      </c>
      <c r="AA16861" s="34">
        <v>479</v>
      </c>
      <c r="AB16861" s="34">
        <v>86</v>
      </c>
      <c r="AC16861" s="34">
        <v>629</v>
      </c>
    </row>
    <row r="16862" spans="1:29" x14ac:dyDescent="0.2">
      <c r="A16862" s="34" t="s">
        <v>77355</v>
      </c>
      <c r="B16862" s="34">
        <v>61</v>
      </c>
      <c r="C16862" s="34">
        <v>136</v>
      </c>
      <c r="D16862" s="34">
        <v>131</v>
      </c>
      <c r="E16862" s="34">
        <v>119</v>
      </c>
      <c r="F16862" s="34">
        <v>107</v>
      </c>
      <c r="G16862" s="34">
        <v>114</v>
      </c>
      <c r="H16862" s="34">
        <v>106</v>
      </c>
      <c r="I16862" s="34">
        <v>111</v>
      </c>
      <c r="J16862" s="34">
        <v>75</v>
      </c>
      <c r="K16862" s="34">
        <v>119</v>
      </c>
      <c r="L16862" s="34">
        <v>69</v>
      </c>
      <c r="M16862" s="34">
        <v>96</v>
      </c>
      <c r="N16862" s="34">
        <v>96</v>
      </c>
      <c r="O16862" s="34">
        <v>139</v>
      </c>
      <c r="P16862" s="34">
        <v>97</v>
      </c>
      <c r="Q16862" s="34">
        <v>115</v>
      </c>
      <c r="R16862" s="34">
        <v>100</v>
      </c>
      <c r="S16862" s="34">
        <v>128</v>
      </c>
      <c r="T16862" s="34">
        <v>87</v>
      </c>
      <c r="U16862" s="34">
        <v>103</v>
      </c>
      <c r="V16862" s="34">
        <v>98</v>
      </c>
      <c r="W16862" s="34">
        <v>113</v>
      </c>
      <c r="X16862" s="34">
        <v>125</v>
      </c>
      <c r="Y16862" s="34">
        <v>105</v>
      </c>
      <c r="Z16862" s="34">
        <v>142</v>
      </c>
      <c r="AA16862" s="34">
        <v>123</v>
      </c>
      <c r="AB16862" s="34">
        <v>103</v>
      </c>
      <c r="AC16862" s="34">
        <v>194</v>
      </c>
    </row>
    <row r="16863" spans="1:29" x14ac:dyDescent="0.2">
      <c r="A16863" s="34" t="s">
        <v>77356</v>
      </c>
      <c r="B16863" s="34">
        <v>257</v>
      </c>
      <c r="C16863" s="34">
        <v>349</v>
      </c>
      <c r="D16863" s="34">
        <v>365</v>
      </c>
      <c r="E16863" s="34">
        <v>341</v>
      </c>
      <c r="F16863" s="34">
        <v>335</v>
      </c>
      <c r="G16863" s="34">
        <v>360</v>
      </c>
      <c r="H16863" s="34">
        <v>296</v>
      </c>
      <c r="I16863" s="34">
        <v>361</v>
      </c>
      <c r="J16863" s="34">
        <v>317</v>
      </c>
      <c r="K16863" s="34">
        <v>410</v>
      </c>
      <c r="L16863" s="34">
        <v>212</v>
      </c>
      <c r="M16863" s="34">
        <v>266</v>
      </c>
      <c r="N16863" s="34">
        <v>315</v>
      </c>
      <c r="O16863" s="34">
        <v>292</v>
      </c>
      <c r="P16863" s="34">
        <v>278</v>
      </c>
      <c r="Q16863" s="34">
        <v>400</v>
      </c>
      <c r="R16863" s="34">
        <v>335</v>
      </c>
      <c r="S16863" s="34">
        <v>413</v>
      </c>
      <c r="T16863" s="34">
        <v>287</v>
      </c>
      <c r="U16863" s="34">
        <v>355</v>
      </c>
      <c r="V16863" s="34">
        <v>389</v>
      </c>
      <c r="W16863" s="34">
        <v>415</v>
      </c>
      <c r="X16863" s="34">
        <v>407</v>
      </c>
      <c r="Y16863" s="34">
        <v>327</v>
      </c>
      <c r="Z16863" s="34">
        <v>331</v>
      </c>
      <c r="AA16863" s="34">
        <v>451</v>
      </c>
      <c r="AB16863" s="34">
        <v>465</v>
      </c>
      <c r="AC16863" s="34">
        <v>619</v>
      </c>
    </row>
    <row r="16864" spans="1:29" x14ac:dyDescent="0.2">
      <c r="A16864" s="34" t="s">
        <v>77357</v>
      </c>
      <c r="B16864" s="34">
        <v>75</v>
      </c>
      <c r="C16864" s="34">
        <v>101</v>
      </c>
      <c r="D16864" s="34">
        <v>91</v>
      </c>
      <c r="E16864" s="34">
        <v>135</v>
      </c>
      <c r="F16864" s="34">
        <v>87</v>
      </c>
      <c r="G16864" s="34">
        <v>93</v>
      </c>
      <c r="H16864" s="34">
        <v>83</v>
      </c>
      <c r="I16864" s="34">
        <v>103</v>
      </c>
      <c r="J16864" s="34">
        <v>39</v>
      </c>
      <c r="K16864" s="34">
        <v>151</v>
      </c>
      <c r="L16864" s="34">
        <v>38</v>
      </c>
      <c r="M16864" s="34">
        <v>85</v>
      </c>
      <c r="N16864" s="34">
        <v>65</v>
      </c>
      <c r="O16864" s="34">
        <v>71</v>
      </c>
      <c r="P16864" s="34">
        <v>48</v>
      </c>
      <c r="Q16864" s="34">
        <v>130</v>
      </c>
      <c r="R16864" s="34">
        <v>71</v>
      </c>
      <c r="S16864" s="34">
        <v>175</v>
      </c>
      <c r="T16864" s="34">
        <v>46</v>
      </c>
      <c r="U16864" s="34">
        <v>103</v>
      </c>
      <c r="V16864" s="34">
        <v>83</v>
      </c>
      <c r="W16864" s="34">
        <v>144</v>
      </c>
      <c r="X16864" s="34">
        <v>97</v>
      </c>
      <c r="Y16864" s="34">
        <v>85</v>
      </c>
      <c r="Z16864" s="34">
        <v>115</v>
      </c>
      <c r="AA16864" s="34">
        <v>148</v>
      </c>
      <c r="AB16864" s="34">
        <v>65</v>
      </c>
      <c r="AC16864" s="34">
        <v>172</v>
      </c>
    </row>
    <row r="16865" spans="1:29" x14ac:dyDescent="0.2">
      <c r="A16865" s="34" t="s">
        <v>77358</v>
      </c>
      <c r="B16865" s="34">
        <v>64</v>
      </c>
      <c r="C16865" s="34">
        <v>83</v>
      </c>
      <c r="D16865" s="34">
        <v>104</v>
      </c>
      <c r="E16865" s="34">
        <v>93</v>
      </c>
      <c r="F16865" s="34">
        <v>89</v>
      </c>
      <c r="G16865" s="34">
        <v>91</v>
      </c>
      <c r="H16865" s="34">
        <v>98</v>
      </c>
      <c r="I16865" s="34">
        <v>108</v>
      </c>
      <c r="J16865" s="34">
        <v>81</v>
      </c>
      <c r="K16865" s="34">
        <v>89</v>
      </c>
      <c r="L16865" s="34">
        <v>79</v>
      </c>
      <c r="M16865" s="34">
        <v>76</v>
      </c>
      <c r="N16865" s="34">
        <v>78</v>
      </c>
      <c r="O16865" s="34">
        <v>89</v>
      </c>
      <c r="P16865" s="34">
        <v>77</v>
      </c>
      <c r="Q16865" s="34">
        <v>121</v>
      </c>
      <c r="R16865" s="34">
        <v>83</v>
      </c>
      <c r="S16865" s="34">
        <v>90</v>
      </c>
      <c r="T16865" s="34">
        <v>89</v>
      </c>
      <c r="U16865" s="34">
        <v>91</v>
      </c>
      <c r="V16865" s="34">
        <v>121</v>
      </c>
      <c r="W16865" s="34">
        <v>107</v>
      </c>
      <c r="X16865" s="34">
        <v>102</v>
      </c>
      <c r="Y16865" s="34">
        <v>135</v>
      </c>
      <c r="Z16865" s="34">
        <v>104</v>
      </c>
      <c r="AA16865" s="34">
        <v>114</v>
      </c>
      <c r="AB16865" s="34">
        <v>96</v>
      </c>
      <c r="AC16865" s="34">
        <v>128</v>
      </c>
    </row>
    <row r="16866" spans="1:29" x14ac:dyDescent="0.2">
      <c r="A16866" s="34" t="s">
        <v>77359</v>
      </c>
      <c r="B16866" s="34">
        <v>74</v>
      </c>
      <c r="C16866" s="34">
        <v>114</v>
      </c>
      <c r="D16866" s="34">
        <v>72</v>
      </c>
      <c r="E16866" s="34">
        <v>109</v>
      </c>
      <c r="F16866" s="34">
        <v>77</v>
      </c>
      <c r="G16866" s="34">
        <v>114</v>
      </c>
      <c r="H16866" s="34">
        <v>69</v>
      </c>
      <c r="I16866" s="34">
        <v>98</v>
      </c>
      <c r="J16866" s="34">
        <v>81</v>
      </c>
      <c r="K16866" s="34">
        <v>99</v>
      </c>
      <c r="L16866" s="34">
        <v>63</v>
      </c>
      <c r="M16866" s="34">
        <v>77</v>
      </c>
      <c r="N16866" s="34">
        <v>62</v>
      </c>
      <c r="O16866" s="34">
        <v>86</v>
      </c>
      <c r="P16866" s="34">
        <v>45</v>
      </c>
      <c r="Q16866" s="34">
        <v>148</v>
      </c>
      <c r="R16866" s="34">
        <v>104</v>
      </c>
      <c r="S16866" s="34">
        <v>135</v>
      </c>
      <c r="T16866" s="34">
        <v>76</v>
      </c>
      <c r="U16866" s="34">
        <v>86</v>
      </c>
      <c r="V16866" s="34">
        <v>102</v>
      </c>
      <c r="W16866" s="34">
        <v>154</v>
      </c>
      <c r="X16866" s="34">
        <v>125</v>
      </c>
      <c r="Y16866" s="34">
        <v>114</v>
      </c>
      <c r="Z16866" s="34">
        <v>119</v>
      </c>
      <c r="AA16866" s="34">
        <v>139</v>
      </c>
      <c r="AB16866" s="34">
        <v>60</v>
      </c>
      <c r="AC16866" s="34">
        <v>155</v>
      </c>
    </row>
    <row r="16867" spans="1:29" x14ac:dyDescent="0.2">
      <c r="A16867" s="34" t="s">
        <v>77360</v>
      </c>
      <c r="B16867" s="34">
        <v>32</v>
      </c>
      <c r="C16867" s="34">
        <v>39</v>
      </c>
      <c r="D16867" s="34">
        <v>52</v>
      </c>
      <c r="E16867" s="34">
        <v>54</v>
      </c>
      <c r="F16867" s="34">
        <v>29</v>
      </c>
      <c r="G16867" s="34">
        <v>46</v>
      </c>
      <c r="H16867" s="34">
        <v>12</v>
      </c>
      <c r="I16867" s="34">
        <v>13</v>
      </c>
      <c r="J16867" s="34">
        <v>32</v>
      </c>
      <c r="K16867" s="34">
        <v>21</v>
      </c>
      <c r="L16867" s="34">
        <v>25</v>
      </c>
      <c r="M16867" s="34">
        <v>18</v>
      </c>
      <c r="N16867" s="34">
        <v>30</v>
      </c>
      <c r="O16867" s="34">
        <v>27</v>
      </c>
      <c r="P16867" s="34">
        <v>12</v>
      </c>
      <c r="Q16867" s="34">
        <v>45</v>
      </c>
      <c r="R16867" s="34">
        <v>21</v>
      </c>
      <c r="S16867" s="34">
        <v>33</v>
      </c>
      <c r="T16867" s="34">
        <v>42</v>
      </c>
      <c r="U16867" s="34">
        <v>28</v>
      </c>
      <c r="V16867" s="34">
        <v>31</v>
      </c>
      <c r="W16867" s="34">
        <v>45</v>
      </c>
      <c r="X16867" s="34">
        <v>33</v>
      </c>
      <c r="Y16867" s="34">
        <v>34</v>
      </c>
      <c r="Z16867" s="34">
        <v>40</v>
      </c>
      <c r="AA16867" s="34">
        <v>37</v>
      </c>
      <c r="AB16867" s="34">
        <v>36</v>
      </c>
      <c r="AC16867" s="34">
        <v>42</v>
      </c>
    </row>
    <row r="16868" spans="1:29" x14ac:dyDescent="0.2">
      <c r="A16868" s="34" t="s">
        <v>77361</v>
      </c>
      <c r="B16868" s="34">
        <v>117</v>
      </c>
      <c r="C16868" s="34">
        <v>144</v>
      </c>
      <c r="D16868" s="34">
        <v>125</v>
      </c>
      <c r="E16868" s="34">
        <v>148</v>
      </c>
      <c r="F16868" s="34">
        <v>141</v>
      </c>
      <c r="G16868" s="34">
        <v>131</v>
      </c>
      <c r="H16868" s="34">
        <v>133</v>
      </c>
      <c r="I16868" s="34">
        <v>123</v>
      </c>
      <c r="J16868" s="34">
        <v>111</v>
      </c>
      <c r="K16868" s="34">
        <v>132</v>
      </c>
      <c r="L16868" s="34">
        <v>124</v>
      </c>
      <c r="M16868" s="34">
        <v>102</v>
      </c>
      <c r="N16868" s="34">
        <v>110</v>
      </c>
      <c r="O16868" s="34">
        <v>110</v>
      </c>
      <c r="P16868" s="34">
        <v>101</v>
      </c>
      <c r="Q16868" s="34">
        <v>121</v>
      </c>
      <c r="R16868" s="34">
        <v>163</v>
      </c>
      <c r="S16868" s="34">
        <v>121</v>
      </c>
      <c r="T16868" s="34">
        <v>150</v>
      </c>
      <c r="U16868" s="34">
        <v>117</v>
      </c>
      <c r="V16868" s="34">
        <v>128</v>
      </c>
      <c r="W16868" s="34">
        <v>137</v>
      </c>
      <c r="X16868" s="34">
        <v>149</v>
      </c>
      <c r="Y16868" s="34">
        <v>139</v>
      </c>
      <c r="Z16868" s="34">
        <v>130</v>
      </c>
      <c r="AA16868" s="34">
        <v>131</v>
      </c>
      <c r="AB16868" s="34">
        <v>249</v>
      </c>
      <c r="AC16868" s="34">
        <v>224</v>
      </c>
    </row>
    <row r="16869" spans="1:29" x14ac:dyDescent="0.2">
      <c r="A16869" s="34" t="s">
        <v>77362</v>
      </c>
      <c r="B16869" s="34">
        <v>24</v>
      </c>
      <c r="C16869" s="34">
        <v>136</v>
      </c>
      <c r="D16869" s="34">
        <v>101</v>
      </c>
      <c r="E16869" s="34">
        <v>211</v>
      </c>
      <c r="F16869" s="34">
        <v>78</v>
      </c>
      <c r="G16869" s="34">
        <v>164</v>
      </c>
      <c r="H16869" s="34">
        <v>56</v>
      </c>
      <c r="I16869" s="34">
        <v>126</v>
      </c>
      <c r="J16869" s="34">
        <v>44</v>
      </c>
      <c r="K16869" s="34">
        <v>125</v>
      </c>
      <c r="L16869" s="34">
        <v>22</v>
      </c>
      <c r="M16869" s="34">
        <v>90</v>
      </c>
      <c r="N16869" s="34">
        <v>46</v>
      </c>
      <c r="O16869" s="34">
        <v>91</v>
      </c>
      <c r="P16869" s="34">
        <v>66</v>
      </c>
      <c r="Q16869" s="34">
        <v>85</v>
      </c>
      <c r="R16869" s="34">
        <v>66</v>
      </c>
      <c r="S16869" s="34">
        <v>158</v>
      </c>
      <c r="T16869" s="34">
        <v>24</v>
      </c>
      <c r="U16869" s="34">
        <v>83</v>
      </c>
      <c r="V16869" s="34">
        <v>61</v>
      </c>
      <c r="W16869" s="34">
        <v>104</v>
      </c>
      <c r="X16869" s="34">
        <v>83</v>
      </c>
      <c r="Y16869" s="34">
        <v>59</v>
      </c>
      <c r="Z16869" s="34">
        <v>86</v>
      </c>
      <c r="AA16869" s="34">
        <v>114</v>
      </c>
      <c r="AB16869" s="34">
        <v>43</v>
      </c>
      <c r="AC16869" s="34">
        <v>166</v>
      </c>
    </row>
    <row r="16870" spans="1:29" x14ac:dyDescent="0.2">
      <c r="A16870" s="34" t="s">
        <v>77363</v>
      </c>
      <c r="B16870" s="34">
        <v>53</v>
      </c>
      <c r="C16870" s="34">
        <v>66</v>
      </c>
      <c r="D16870" s="34">
        <v>68</v>
      </c>
      <c r="E16870" s="34">
        <v>52</v>
      </c>
      <c r="F16870" s="34">
        <v>75</v>
      </c>
      <c r="G16870" s="34">
        <v>72</v>
      </c>
      <c r="H16870" s="34">
        <v>78</v>
      </c>
      <c r="I16870" s="34">
        <v>80</v>
      </c>
      <c r="J16870" s="34">
        <v>52</v>
      </c>
      <c r="K16870" s="34">
        <v>105</v>
      </c>
      <c r="L16870" s="34">
        <v>47</v>
      </c>
      <c r="M16870" s="34">
        <v>88</v>
      </c>
      <c r="N16870" s="34">
        <v>69</v>
      </c>
      <c r="O16870" s="34">
        <v>61</v>
      </c>
      <c r="P16870" s="34">
        <v>56</v>
      </c>
      <c r="Q16870" s="34">
        <v>124</v>
      </c>
      <c r="R16870" s="34">
        <v>88</v>
      </c>
      <c r="S16870" s="34">
        <v>113</v>
      </c>
      <c r="T16870" s="34">
        <v>80</v>
      </c>
      <c r="U16870" s="34">
        <v>91</v>
      </c>
      <c r="V16870" s="34">
        <v>83</v>
      </c>
      <c r="W16870" s="34">
        <v>96</v>
      </c>
      <c r="X16870" s="34">
        <v>77</v>
      </c>
      <c r="Y16870" s="34">
        <v>98</v>
      </c>
      <c r="Z16870" s="34">
        <v>88</v>
      </c>
      <c r="AA16870" s="34">
        <v>110</v>
      </c>
      <c r="AB16870" s="34">
        <v>84</v>
      </c>
      <c r="AC16870" s="34">
        <v>137</v>
      </c>
    </row>
    <row r="16871" spans="1:29" x14ac:dyDescent="0.2">
      <c r="A16871" s="34" t="s">
        <v>77364</v>
      </c>
      <c r="B16871" s="34">
        <v>72</v>
      </c>
      <c r="C16871" s="34">
        <v>92</v>
      </c>
      <c r="D16871" s="34">
        <v>59</v>
      </c>
      <c r="E16871" s="34">
        <v>76</v>
      </c>
      <c r="F16871" s="34">
        <v>73</v>
      </c>
      <c r="G16871" s="34">
        <v>56</v>
      </c>
      <c r="H16871" s="34">
        <v>71</v>
      </c>
      <c r="I16871" s="34">
        <v>89</v>
      </c>
      <c r="J16871" s="34">
        <v>61</v>
      </c>
      <c r="K16871" s="34">
        <v>119</v>
      </c>
      <c r="L16871" s="34">
        <v>39</v>
      </c>
      <c r="M16871" s="34">
        <v>89</v>
      </c>
      <c r="N16871" s="34">
        <v>59</v>
      </c>
      <c r="O16871" s="34">
        <v>61</v>
      </c>
      <c r="P16871" s="34">
        <v>60</v>
      </c>
      <c r="Q16871" s="34">
        <v>135</v>
      </c>
      <c r="R16871" s="34">
        <v>92</v>
      </c>
      <c r="S16871" s="34">
        <v>102</v>
      </c>
      <c r="T16871" s="34">
        <v>55</v>
      </c>
      <c r="U16871" s="34">
        <v>114</v>
      </c>
      <c r="V16871" s="34">
        <v>79</v>
      </c>
      <c r="W16871" s="34">
        <v>125</v>
      </c>
      <c r="X16871" s="34">
        <v>92</v>
      </c>
      <c r="Y16871" s="34">
        <v>68</v>
      </c>
      <c r="Z16871" s="34">
        <v>70</v>
      </c>
      <c r="AA16871" s="34">
        <v>90</v>
      </c>
      <c r="AB16871" s="34">
        <v>94</v>
      </c>
      <c r="AC16871" s="34">
        <v>158</v>
      </c>
    </row>
    <row r="16872" spans="1:29" x14ac:dyDescent="0.2">
      <c r="A16872" s="34" t="s">
        <v>77365</v>
      </c>
      <c r="B16872" s="34">
        <v>90</v>
      </c>
      <c r="C16872" s="34">
        <v>163</v>
      </c>
      <c r="D16872" s="34">
        <v>183</v>
      </c>
      <c r="E16872" s="34">
        <v>195</v>
      </c>
      <c r="F16872" s="34">
        <v>185</v>
      </c>
      <c r="G16872" s="34">
        <v>181</v>
      </c>
      <c r="H16872" s="34">
        <v>132</v>
      </c>
      <c r="I16872" s="34">
        <v>157</v>
      </c>
      <c r="J16872" s="34">
        <v>143</v>
      </c>
      <c r="K16872" s="34">
        <v>228</v>
      </c>
      <c r="L16872" s="34">
        <v>65</v>
      </c>
      <c r="M16872" s="34">
        <v>161</v>
      </c>
      <c r="N16872" s="34">
        <v>143</v>
      </c>
      <c r="O16872" s="34">
        <v>147</v>
      </c>
      <c r="P16872" s="34">
        <v>133</v>
      </c>
      <c r="Q16872" s="34">
        <v>177</v>
      </c>
      <c r="R16872" s="34">
        <v>175</v>
      </c>
      <c r="S16872" s="34">
        <v>226</v>
      </c>
      <c r="T16872" s="34">
        <v>108</v>
      </c>
      <c r="U16872" s="34">
        <v>151</v>
      </c>
      <c r="V16872" s="34">
        <v>158</v>
      </c>
      <c r="W16872" s="34">
        <v>164</v>
      </c>
      <c r="X16872" s="34">
        <v>188</v>
      </c>
      <c r="Y16872" s="34">
        <v>121</v>
      </c>
      <c r="Z16872" s="34">
        <v>159</v>
      </c>
      <c r="AA16872" s="34">
        <v>211</v>
      </c>
      <c r="AB16872" s="34">
        <v>118</v>
      </c>
      <c r="AC16872" s="34">
        <v>344</v>
      </c>
    </row>
    <row r="16873" spans="1:29" x14ac:dyDescent="0.2">
      <c r="A16873" s="34" t="s">
        <v>77366</v>
      </c>
      <c r="B16873" s="34">
        <v>129</v>
      </c>
      <c r="C16873" s="34">
        <v>217</v>
      </c>
      <c r="D16873" s="34">
        <v>118</v>
      </c>
      <c r="E16873" s="34">
        <v>272</v>
      </c>
      <c r="F16873" s="34">
        <v>163</v>
      </c>
      <c r="G16873" s="34">
        <v>235</v>
      </c>
      <c r="H16873" s="34">
        <v>166</v>
      </c>
      <c r="I16873" s="34">
        <v>205</v>
      </c>
      <c r="J16873" s="34">
        <v>107</v>
      </c>
      <c r="K16873" s="34">
        <v>221</v>
      </c>
      <c r="L16873" s="34">
        <v>133</v>
      </c>
      <c r="M16873" s="34">
        <v>201</v>
      </c>
      <c r="N16873" s="34">
        <v>140</v>
      </c>
      <c r="O16873" s="34">
        <v>196</v>
      </c>
      <c r="P16873" s="34">
        <v>167</v>
      </c>
      <c r="Q16873" s="34">
        <v>294</v>
      </c>
      <c r="R16873" s="34">
        <v>179</v>
      </c>
      <c r="S16873" s="34">
        <v>267</v>
      </c>
      <c r="T16873" s="34">
        <v>163</v>
      </c>
      <c r="U16873" s="34">
        <v>221</v>
      </c>
      <c r="V16873" s="34">
        <v>219</v>
      </c>
      <c r="W16873" s="34">
        <v>248</v>
      </c>
      <c r="X16873" s="34">
        <v>190</v>
      </c>
      <c r="Y16873" s="34">
        <v>213</v>
      </c>
      <c r="Z16873" s="34">
        <v>191</v>
      </c>
      <c r="AA16873" s="34">
        <v>240</v>
      </c>
      <c r="AB16873" s="34">
        <v>208</v>
      </c>
      <c r="AC16873" s="34">
        <v>322</v>
      </c>
    </row>
    <row r="16874" spans="1:29" x14ac:dyDescent="0.2">
      <c r="A16874" s="34" t="s">
        <v>77367</v>
      </c>
      <c r="B16874" s="34">
        <v>57</v>
      </c>
      <c r="C16874" s="34">
        <v>116</v>
      </c>
      <c r="D16874" s="34">
        <v>112</v>
      </c>
      <c r="E16874" s="34">
        <v>120</v>
      </c>
      <c r="F16874" s="34">
        <v>60</v>
      </c>
      <c r="G16874" s="34">
        <v>129</v>
      </c>
      <c r="H16874" s="34">
        <v>48</v>
      </c>
      <c r="I16874" s="34">
        <v>106</v>
      </c>
      <c r="J16874" s="34">
        <v>41</v>
      </c>
      <c r="K16874" s="34">
        <v>129</v>
      </c>
      <c r="L16874" s="34">
        <v>25</v>
      </c>
      <c r="M16874" s="34">
        <v>81</v>
      </c>
      <c r="N16874" s="34">
        <v>52</v>
      </c>
      <c r="O16874" s="34">
        <v>59</v>
      </c>
      <c r="P16874" s="34">
        <v>45</v>
      </c>
      <c r="Q16874" s="34">
        <v>64</v>
      </c>
      <c r="R16874" s="34">
        <v>46</v>
      </c>
      <c r="S16874" s="34">
        <v>127</v>
      </c>
      <c r="T16874" s="34">
        <v>15</v>
      </c>
      <c r="U16874" s="34">
        <v>44</v>
      </c>
      <c r="V16874" s="34">
        <v>34</v>
      </c>
      <c r="W16874" s="34">
        <v>71</v>
      </c>
      <c r="X16874" s="34">
        <v>82</v>
      </c>
      <c r="Y16874" s="34">
        <v>38</v>
      </c>
      <c r="Z16874" s="34">
        <v>84</v>
      </c>
      <c r="AA16874" s="34">
        <v>118</v>
      </c>
      <c r="AB16874" s="34">
        <v>29</v>
      </c>
      <c r="AC16874" s="34">
        <v>112</v>
      </c>
    </row>
    <row r="16875" spans="1:29" x14ac:dyDescent="0.2">
      <c r="A16875" s="34" t="s">
        <v>77368</v>
      </c>
      <c r="B16875" s="34">
        <v>180</v>
      </c>
      <c r="C16875" s="34">
        <v>181</v>
      </c>
      <c r="D16875" s="34">
        <v>293</v>
      </c>
      <c r="E16875" s="34">
        <v>272</v>
      </c>
      <c r="F16875" s="34">
        <v>246</v>
      </c>
      <c r="G16875" s="34">
        <v>224</v>
      </c>
      <c r="H16875" s="34">
        <v>213</v>
      </c>
      <c r="I16875" s="34">
        <v>208</v>
      </c>
      <c r="J16875" s="34">
        <v>195</v>
      </c>
      <c r="K16875" s="34">
        <v>286</v>
      </c>
      <c r="L16875" s="34">
        <v>110</v>
      </c>
      <c r="M16875" s="34">
        <v>199</v>
      </c>
      <c r="N16875" s="34">
        <v>177</v>
      </c>
      <c r="O16875" s="34">
        <v>185</v>
      </c>
      <c r="P16875" s="34">
        <v>191</v>
      </c>
      <c r="Q16875" s="34">
        <v>235</v>
      </c>
      <c r="R16875" s="34">
        <v>227</v>
      </c>
      <c r="S16875" s="34">
        <v>290</v>
      </c>
      <c r="T16875" s="34">
        <v>165</v>
      </c>
      <c r="U16875" s="34">
        <v>217</v>
      </c>
      <c r="V16875" s="34">
        <v>259</v>
      </c>
      <c r="W16875" s="34">
        <v>253</v>
      </c>
      <c r="X16875" s="34">
        <v>314</v>
      </c>
      <c r="Y16875" s="34">
        <v>214</v>
      </c>
      <c r="Z16875" s="34">
        <v>297</v>
      </c>
      <c r="AA16875" s="34">
        <v>282</v>
      </c>
      <c r="AB16875" s="34">
        <v>195</v>
      </c>
      <c r="AC16875" s="34">
        <v>369</v>
      </c>
    </row>
    <row r="16876" spans="1:29" x14ac:dyDescent="0.2">
      <c r="A16876" s="34" t="s">
        <v>77369</v>
      </c>
      <c r="B16876" s="34">
        <v>66</v>
      </c>
      <c r="C16876" s="34">
        <v>148</v>
      </c>
      <c r="D16876" s="34">
        <v>145</v>
      </c>
      <c r="E16876" s="34">
        <v>190</v>
      </c>
      <c r="F16876" s="34">
        <v>129</v>
      </c>
      <c r="G16876" s="34">
        <v>135</v>
      </c>
      <c r="H16876" s="34">
        <v>121</v>
      </c>
      <c r="I16876" s="34">
        <v>170</v>
      </c>
      <c r="J16876" s="34">
        <v>106</v>
      </c>
      <c r="K16876" s="34">
        <v>171</v>
      </c>
      <c r="L16876" s="34">
        <v>81</v>
      </c>
      <c r="M16876" s="34">
        <v>135</v>
      </c>
      <c r="N16876" s="34">
        <v>127</v>
      </c>
      <c r="O16876" s="34">
        <v>109</v>
      </c>
      <c r="P16876" s="34">
        <v>124</v>
      </c>
      <c r="Q16876" s="34">
        <v>199</v>
      </c>
      <c r="R16876" s="34">
        <v>178</v>
      </c>
      <c r="S16876" s="34">
        <v>209</v>
      </c>
      <c r="T16876" s="34">
        <v>150</v>
      </c>
      <c r="U16876" s="34">
        <v>147</v>
      </c>
      <c r="V16876" s="34">
        <v>139</v>
      </c>
      <c r="W16876" s="34">
        <v>206</v>
      </c>
      <c r="X16876" s="34">
        <v>154</v>
      </c>
      <c r="Y16876" s="34">
        <v>209</v>
      </c>
      <c r="Z16876" s="34">
        <v>178</v>
      </c>
      <c r="AA16876" s="34">
        <v>257</v>
      </c>
      <c r="AB16876" s="34">
        <v>132</v>
      </c>
      <c r="AC16876" s="34">
        <v>308</v>
      </c>
    </row>
    <row r="16877" spans="1:29" x14ac:dyDescent="0.2">
      <c r="A16877" s="34" t="s">
        <v>77370</v>
      </c>
      <c r="B16877" s="34">
        <v>28</v>
      </c>
      <c r="C16877" s="34">
        <v>40</v>
      </c>
      <c r="D16877" s="34">
        <v>24</v>
      </c>
      <c r="E16877" s="34">
        <v>37</v>
      </c>
      <c r="F16877" s="34">
        <v>45</v>
      </c>
      <c r="G16877" s="34">
        <v>17</v>
      </c>
      <c r="H16877" s="34">
        <v>27</v>
      </c>
      <c r="I16877" s="34">
        <v>35</v>
      </c>
      <c r="J16877" s="34">
        <v>23</v>
      </c>
      <c r="K16877" s="34">
        <v>50</v>
      </c>
      <c r="L16877" s="34">
        <v>10</v>
      </c>
      <c r="M16877" s="34">
        <v>32</v>
      </c>
      <c r="N16877" s="34">
        <v>15</v>
      </c>
      <c r="O16877" s="34">
        <v>29</v>
      </c>
      <c r="P16877" s="34">
        <v>21</v>
      </c>
      <c r="Q16877" s="34">
        <v>62</v>
      </c>
      <c r="R16877" s="34">
        <v>17</v>
      </c>
      <c r="S16877" s="34">
        <v>38</v>
      </c>
      <c r="T16877" s="34">
        <v>19</v>
      </c>
      <c r="U16877" s="34">
        <v>20</v>
      </c>
      <c r="V16877" s="34">
        <v>25</v>
      </c>
      <c r="W16877" s="34">
        <v>23</v>
      </c>
      <c r="X16877" s="34">
        <v>45</v>
      </c>
      <c r="Y16877" s="34">
        <v>27</v>
      </c>
      <c r="Z16877" s="34">
        <v>44</v>
      </c>
      <c r="AA16877" s="34">
        <v>51</v>
      </c>
      <c r="AB16877" s="34">
        <v>17</v>
      </c>
      <c r="AC16877" s="34">
        <v>68</v>
      </c>
    </row>
    <row r="16878" spans="1:29" x14ac:dyDescent="0.2">
      <c r="A16878" s="34" t="s">
        <v>77371</v>
      </c>
      <c r="B16878" s="34">
        <v>13</v>
      </c>
      <c r="C16878" s="34">
        <v>22</v>
      </c>
      <c r="D16878" s="34">
        <v>15</v>
      </c>
      <c r="E16878" s="34">
        <v>32</v>
      </c>
      <c r="F16878" s="34">
        <v>7</v>
      </c>
      <c r="G16878" s="34">
        <v>39</v>
      </c>
      <c r="H16878" s="34">
        <v>8</v>
      </c>
      <c r="I16878" s="34">
        <v>15</v>
      </c>
      <c r="J16878" s="34">
        <v>7</v>
      </c>
      <c r="K16878" s="34">
        <v>29</v>
      </c>
      <c r="L16878" s="34">
        <v>7</v>
      </c>
      <c r="M16878" s="34">
        <v>20</v>
      </c>
      <c r="N16878" s="34">
        <v>13</v>
      </c>
      <c r="O16878" s="34">
        <v>22</v>
      </c>
      <c r="P16878" s="34">
        <v>10</v>
      </c>
      <c r="Q16878" s="34">
        <v>20</v>
      </c>
      <c r="R16878" s="34">
        <v>20</v>
      </c>
      <c r="S16878" s="34">
        <v>30</v>
      </c>
      <c r="T16878" s="34">
        <v>4</v>
      </c>
      <c r="U16878" s="34">
        <v>17</v>
      </c>
      <c r="V16878" s="34">
        <v>21</v>
      </c>
      <c r="W16878" s="34">
        <v>15</v>
      </c>
      <c r="X16878" s="34">
        <v>13</v>
      </c>
      <c r="Y16878" s="34">
        <v>10</v>
      </c>
      <c r="Z16878" s="34">
        <v>26</v>
      </c>
      <c r="AA16878" s="34">
        <v>39</v>
      </c>
      <c r="AB16878" s="34">
        <v>19</v>
      </c>
      <c r="AC16878" s="34">
        <v>24</v>
      </c>
    </row>
    <row r="16879" spans="1:29" x14ac:dyDescent="0.2">
      <c r="A16879" s="34" t="s">
        <v>77372</v>
      </c>
      <c r="B16879" s="34">
        <v>85</v>
      </c>
      <c r="C16879" s="34">
        <v>93</v>
      </c>
      <c r="D16879" s="34">
        <v>99</v>
      </c>
      <c r="E16879" s="34">
        <v>115</v>
      </c>
      <c r="F16879" s="34">
        <v>87</v>
      </c>
      <c r="G16879" s="34">
        <v>89</v>
      </c>
      <c r="H16879" s="34">
        <v>74</v>
      </c>
      <c r="I16879" s="34">
        <v>82</v>
      </c>
      <c r="J16879" s="34">
        <v>62</v>
      </c>
      <c r="K16879" s="34">
        <v>115</v>
      </c>
      <c r="L16879" s="34">
        <v>71</v>
      </c>
      <c r="M16879" s="34">
        <v>91</v>
      </c>
      <c r="N16879" s="34">
        <v>66</v>
      </c>
      <c r="O16879" s="34">
        <v>79</v>
      </c>
      <c r="P16879" s="34">
        <v>80</v>
      </c>
      <c r="Q16879" s="34">
        <v>125</v>
      </c>
      <c r="R16879" s="34">
        <v>121</v>
      </c>
      <c r="S16879" s="34">
        <v>151</v>
      </c>
      <c r="T16879" s="34">
        <v>67</v>
      </c>
      <c r="U16879" s="34">
        <v>119</v>
      </c>
      <c r="V16879" s="34">
        <v>93</v>
      </c>
      <c r="W16879" s="34">
        <v>129</v>
      </c>
      <c r="X16879" s="34">
        <v>83</v>
      </c>
      <c r="Y16879" s="34">
        <v>107</v>
      </c>
      <c r="Z16879" s="34">
        <v>77</v>
      </c>
      <c r="AA16879" s="34">
        <v>148</v>
      </c>
      <c r="AB16879" s="34">
        <v>73</v>
      </c>
      <c r="AC16879" s="34">
        <v>211</v>
      </c>
    </row>
    <row r="16880" spans="1:29" x14ac:dyDescent="0.2">
      <c r="A16880" s="34" t="s">
        <v>77373</v>
      </c>
      <c r="B16880" s="34">
        <v>45</v>
      </c>
      <c r="C16880" s="34">
        <v>150</v>
      </c>
      <c r="D16880" s="34">
        <v>157</v>
      </c>
      <c r="E16880" s="34">
        <v>172</v>
      </c>
      <c r="F16880" s="34">
        <v>111</v>
      </c>
      <c r="G16880" s="34">
        <v>189</v>
      </c>
      <c r="H16880" s="34">
        <v>107</v>
      </c>
      <c r="I16880" s="34">
        <v>137</v>
      </c>
      <c r="J16880" s="34">
        <v>59</v>
      </c>
      <c r="K16880" s="34">
        <v>141</v>
      </c>
      <c r="L16880" s="34">
        <v>47</v>
      </c>
      <c r="M16880" s="34">
        <v>124</v>
      </c>
      <c r="N16880" s="34">
        <v>85</v>
      </c>
      <c r="O16880" s="34">
        <v>107</v>
      </c>
      <c r="P16880" s="34">
        <v>71</v>
      </c>
      <c r="Q16880" s="34">
        <v>164</v>
      </c>
      <c r="R16880" s="34">
        <v>87</v>
      </c>
      <c r="S16880" s="34">
        <v>213</v>
      </c>
      <c r="T16880" s="34">
        <v>46</v>
      </c>
      <c r="U16880" s="34">
        <v>107</v>
      </c>
      <c r="V16880" s="34">
        <v>92</v>
      </c>
      <c r="W16880" s="34">
        <v>120</v>
      </c>
      <c r="X16880" s="34">
        <v>143</v>
      </c>
      <c r="Y16880" s="34">
        <v>110</v>
      </c>
      <c r="Z16880" s="34">
        <v>121</v>
      </c>
      <c r="AA16880" s="34">
        <v>161</v>
      </c>
      <c r="AB16880" s="34">
        <v>74</v>
      </c>
      <c r="AC16880" s="34">
        <v>231</v>
      </c>
    </row>
    <row r="16881" spans="1:29" x14ac:dyDescent="0.2">
      <c r="A16881" s="34" t="s">
        <v>77374</v>
      </c>
      <c r="B16881" s="34">
        <v>125</v>
      </c>
      <c r="C16881" s="34">
        <v>82</v>
      </c>
      <c r="D16881" s="34">
        <v>76</v>
      </c>
      <c r="E16881" s="34">
        <v>82</v>
      </c>
      <c r="F16881" s="34">
        <v>91</v>
      </c>
      <c r="G16881" s="34">
        <v>80</v>
      </c>
      <c r="H16881" s="34">
        <v>79</v>
      </c>
      <c r="I16881" s="34">
        <v>67</v>
      </c>
      <c r="J16881" s="34">
        <v>79</v>
      </c>
      <c r="K16881" s="34">
        <v>138</v>
      </c>
      <c r="L16881" s="34">
        <v>75</v>
      </c>
      <c r="M16881" s="34">
        <v>132</v>
      </c>
      <c r="N16881" s="34">
        <v>86</v>
      </c>
      <c r="O16881" s="34">
        <v>110</v>
      </c>
      <c r="P16881" s="34">
        <v>75</v>
      </c>
      <c r="Q16881" s="34">
        <v>147</v>
      </c>
      <c r="R16881" s="34">
        <v>109</v>
      </c>
      <c r="S16881" s="34">
        <v>123</v>
      </c>
      <c r="T16881" s="34">
        <v>118</v>
      </c>
      <c r="U16881" s="34">
        <v>137</v>
      </c>
      <c r="V16881" s="34">
        <v>113</v>
      </c>
      <c r="W16881" s="34">
        <v>167</v>
      </c>
      <c r="X16881" s="34">
        <v>119</v>
      </c>
      <c r="Y16881" s="34">
        <v>130</v>
      </c>
      <c r="Z16881" s="34">
        <v>99</v>
      </c>
      <c r="AA16881" s="34">
        <v>117</v>
      </c>
      <c r="AB16881" s="34">
        <v>121</v>
      </c>
      <c r="AC16881" s="34">
        <v>180</v>
      </c>
    </row>
    <row r="16882" spans="1:29" x14ac:dyDescent="0.2">
      <c r="A16882" s="34" t="s">
        <v>77375</v>
      </c>
      <c r="B16882" s="34">
        <v>156</v>
      </c>
      <c r="C16882" s="34">
        <v>290</v>
      </c>
      <c r="D16882" s="34">
        <v>332</v>
      </c>
      <c r="E16882" s="34">
        <v>321</v>
      </c>
      <c r="F16882" s="34">
        <v>334</v>
      </c>
      <c r="G16882" s="34">
        <v>275</v>
      </c>
      <c r="H16882" s="34">
        <v>339</v>
      </c>
      <c r="I16882" s="34">
        <v>324</v>
      </c>
      <c r="J16882" s="34">
        <v>300</v>
      </c>
      <c r="K16882" s="34">
        <v>310</v>
      </c>
      <c r="L16882" s="34">
        <v>196</v>
      </c>
      <c r="M16882" s="34">
        <v>305</v>
      </c>
      <c r="N16882" s="34">
        <v>263</v>
      </c>
      <c r="O16882" s="34">
        <v>285</v>
      </c>
      <c r="P16882" s="34">
        <v>340</v>
      </c>
      <c r="Q16882" s="34">
        <v>348</v>
      </c>
      <c r="R16882" s="34">
        <v>393</v>
      </c>
      <c r="S16882" s="34">
        <v>473</v>
      </c>
      <c r="T16882" s="34">
        <v>322</v>
      </c>
      <c r="U16882" s="34">
        <v>326</v>
      </c>
      <c r="V16882" s="34">
        <v>354</v>
      </c>
      <c r="W16882" s="34">
        <v>459</v>
      </c>
      <c r="X16882" s="34">
        <v>388</v>
      </c>
      <c r="Y16882" s="34">
        <v>356</v>
      </c>
      <c r="Z16882" s="34">
        <v>348</v>
      </c>
      <c r="AA16882" s="34">
        <v>428</v>
      </c>
      <c r="AB16882" s="34">
        <v>389</v>
      </c>
      <c r="AC16882" s="34">
        <v>602</v>
      </c>
    </row>
    <row r="16883" spans="1:29" x14ac:dyDescent="0.2">
      <c r="A16883" s="34" t="s">
        <v>77376</v>
      </c>
      <c r="B16883" s="34">
        <v>144</v>
      </c>
      <c r="C16883" s="34">
        <v>203</v>
      </c>
      <c r="D16883" s="34">
        <v>212</v>
      </c>
      <c r="E16883" s="34">
        <v>219</v>
      </c>
      <c r="F16883" s="34">
        <v>240</v>
      </c>
      <c r="G16883" s="34">
        <v>168</v>
      </c>
      <c r="H16883" s="34">
        <v>179</v>
      </c>
      <c r="I16883" s="34">
        <v>185</v>
      </c>
      <c r="J16883" s="34">
        <v>182</v>
      </c>
      <c r="K16883" s="34">
        <v>223</v>
      </c>
      <c r="L16883" s="34">
        <v>135</v>
      </c>
      <c r="M16883" s="34">
        <v>199</v>
      </c>
      <c r="N16883" s="34">
        <v>132</v>
      </c>
      <c r="O16883" s="34">
        <v>155</v>
      </c>
      <c r="P16883" s="34">
        <v>183</v>
      </c>
      <c r="Q16883" s="34">
        <v>238</v>
      </c>
      <c r="R16883" s="34">
        <v>266</v>
      </c>
      <c r="S16883" s="34">
        <v>238</v>
      </c>
      <c r="T16883" s="34">
        <v>212</v>
      </c>
      <c r="U16883" s="34">
        <v>254</v>
      </c>
      <c r="V16883" s="34">
        <v>230</v>
      </c>
      <c r="W16883" s="34">
        <v>232</v>
      </c>
      <c r="X16883" s="34">
        <v>248</v>
      </c>
      <c r="Y16883" s="34">
        <v>187</v>
      </c>
      <c r="Z16883" s="34">
        <v>213</v>
      </c>
      <c r="AA16883" s="34">
        <v>263</v>
      </c>
      <c r="AB16883" s="34">
        <v>219</v>
      </c>
      <c r="AC16883" s="34">
        <v>376</v>
      </c>
    </row>
    <row r="16884" spans="1:29" x14ac:dyDescent="0.2">
      <c r="A16884" s="34" t="s">
        <v>77377</v>
      </c>
      <c r="B16884" s="34">
        <v>336</v>
      </c>
      <c r="C16884" s="34">
        <v>261</v>
      </c>
      <c r="D16884" s="34">
        <v>222</v>
      </c>
      <c r="E16884" s="34">
        <v>309</v>
      </c>
      <c r="F16884" s="34">
        <v>258</v>
      </c>
      <c r="G16884" s="34">
        <v>271</v>
      </c>
      <c r="H16884" s="34">
        <v>285</v>
      </c>
      <c r="I16884" s="34">
        <v>244</v>
      </c>
      <c r="J16884" s="34">
        <v>264</v>
      </c>
      <c r="K16884" s="34">
        <v>266</v>
      </c>
      <c r="L16884" s="34">
        <v>359</v>
      </c>
      <c r="M16884" s="34">
        <v>270</v>
      </c>
      <c r="N16884" s="34">
        <v>259</v>
      </c>
      <c r="O16884" s="34">
        <v>221</v>
      </c>
      <c r="P16884" s="34">
        <v>218</v>
      </c>
      <c r="Q16884" s="34">
        <v>402</v>
      </c>
      <c r="R16884" s="34">
        <v>317</v>
      </c>
      <c r="S16884" s="34">
        <v>305</v>
      </c>
      <c r="T16884" s="34">
        <v>413</v>
      </c>
      <c r="U16884" s="34">
        <v>305</v>
      </c>
      <c r="V16884" s="34">
        <v>318</v>
      </c>
      <c r="W16884" s="34">
        <v>477</v>
      </c>
      <c r="X16884" s="34">
        <v>284</v>
      </c>
      <c r="Y16884" s="34">
        <v>444</v>
      </c>
      <c r="Z16884" s="34">
        <v>273</v>
      </c>
      <c r="AA16884" s="34">
        <v>309</v>
      </c>
      <c r="AB16884" s="34">
        <v>352</v>
      </c>
      <c r="AC16884" s="34">
        <v>432</v>
      </c>
    </row>
    <row r="16885" spans="1:29" x14ac:dyDescent="0.2">
      <c r="A16885" s="34" t="s">
        <v>77378</v>
      </c>
      <c r="B16885" s="34">
        <v>3</v>
      </c>
      <c r="C16885" s="34">
        <v>0</v>
      </c>
      <c r="D16885" s="34">
        <v>0</v>
      </c>
      <c r="E16885" s="34">
        <v>0</v>
      </c>
      <c r="F16885" s="34">
        <v>0</v>
      </c>
      <c r="G16885" s="34">
        <v>0</v>
      </c>
      <c r="H16885" s="34">
        <v>0</v>
      </c>
      <c r="I16885" s="34">
        <v>0</v>
      </c>
      <c r="J16885" s="34">
        <v>0</v>
      </c>
      <c r="K16885" s="34">
        <v>0</v>
      </c>
      <c r="L16885" s="34">
        <v>0</v>
      </c>
      <c r="M16885" s="34">
        <v>0</v>
      </c>
      <c r="N16885" s="34">
        <v>0</v>
      </c>
      <c r="O16885" s="34">
        <v>0</v>
      </c>
      <c r="P16885" s="34">
        <v>0</v>
      </c>
      <c r="Q16885" s="34">
        <v>0</v>
      </c>
      <c r="R16885" s="34">
        <v>0</v>
      </c>
      <c r="S16885" s="34">
        <v>0</v>
      </c>
      <c r="T16885" s="34">
        <v>0</v>
      </c>
      <c r="U16885" s="34">
        <v>0</v>
      </c>
      <c r="V16885" s="34">
        <v>0</v>
      </c>
      <c r="W16885" s="34">
        <v>0</v>
      </c>
      <c r="X16885" s="34">
        <v>0</v>
      </c>
      <c r="Y16885" s="34">
        <v>0</v>
      </c>
      <c r="Z16885" s="34">
        <v>0</v>
      </c>
      <c r="AA16885" s="34">
        <v>0</v>
      </c>
      <c r="AB16885" s="34">
        <v>0</v>
      </c>
      <c r="AC16885" s="34">
        <v>0</v>
      </c>
    </row>
    <row r="16886" spans="1:29" x14ac:dyDescent="0.2">
      <c r="A16886" s="34" t="s">
        <v>77379</v>
      </c>
      <c r="B16886" s="34">
        <v>214</v>
      </c>
      <c r="C16886" s="34">
        <v>186</v>
      </c>
      <c r="D16886" s="34">
        <v>260</v>
      </c>
      <c r="E16886" s="34">
        <v>191</v>
      </c>
      <c r="F16886" s="34">
        <v>276</v>
      </c>
      <c r="G16886" s="34">
        <v>166</v>
      </c>
      <c r="H16886" s="34">
        <v>278</v>
      </c>
      <c r="I16886" s="34">
        <v>182</v>
      </c>
      <c r="J16886" s="34">
        <v>275</v>
      </c>
      <c r="K16886" s="34">
        <v>229</v>
      </c>
      <c r="L16886" s="34">
        <v>224</v>
      </c>
      <c r="M16886" s="34">
        <v>179</v>
      </c>
      <c r="N16886" s="34">
        <v>241</v>
      </c>
      <c r="O16886" s="34">
        <v>172</v>
      </c>
      <c r="P16886" s="34">
        <v>279</v>
      </c>
      <c r="Q16886" s="34">
        <v>286</v>
      </c>
      <c r="R16886" s="34">
        <v>347</v>
      </c>
      <c r="S16886" s="34">
        <v>241</v>
      </c>
      <c r="T16886" s="34">
        <v>363</v>
      </c>
      <c r="U16886" s="34">
        <v>204</v>
      </c>
      <c r="V16886" s="34">
        <v>272</v>
      </c>
      <c r="W16886" s="34">
        <v>262</v>
      </c>
      <c r="X16886" s="34">
        <v>321</v>
      </c>
      <c r="Y16886" s="34">
        <v>317</v>
      </c>
      <c r="Z16886" s="34">
        <v>286</v>
      </c>
      <c r="AA16886" s="34">
        <v>259</v>
      </c>
      <c r="AB16886" s="34">
        <v>400</v>
      </c>
      <c r="AC16886" s="34">
        <v>341</v>
      </c>
    </row>
    <row r="16887" spans="1:29" x14ac:dyDescent="0.2">
      <c r="A16887" s="34" t="s">
        <v>77380</v>
      </c>
      <c r="B16887" s="34">
        <v>138</v>
      </c>
      <c r="C16887" s="34">
        <v>149</v>
      </c>
      <c r="D16887" s="34">
        <v>96</v>
      </c>
      <c r="E16887" s="34">
        <v>156</v>
      </c>
      <c r="F16887" s="34">
        <v>104</v>
      </c>
      <c r="G16887" s="34">
        <v>120</v>
      </c>
      <c r="H16887" s="34">
        <v>119</v>
      </c>
      <c r="I16887" s="34">
        <v>111</v>
      </c>
      <c r="J16887" s="34">
        <v>139</v>
      </c>
      <c r="K16887" s="34">
        <v>99</v>
      </c>
      <c r="L16887" s="34">
        <v>86</v>
      </c>
      <c r="M16887" s="34">
        <v>143</v>
      </c>
      <c r="N16887" s="34">
        <v>99</v>
      </c>
      <c r="O16887" s="34">
        <v>124</v>
      </c>
      <c r="P16887" s="34">
        <v>115</v>
      </c>
      <c r="Q16887" s="34">
        <v>203</v>
      </c>
      <c r="R16887" s="34">
        <v>170</v>
      </c>
      <c r="S16887" s="34">
        <v>154</v>
      </c>
      <c r="T16887" s="34">
        <v>134</v>
      </c>
      <c r="U16887" s="34">
        <v>138</v>
      </c>
      <c r="V16887" s="34">
        <v>153</v>
      </c>
      <c r="W16887" s="34">
        <v>241</v>
      </c>
      <c r="X16887" s="34">
        <v>171</v>
      </c>
      <c r="Y16887" s="34">
        <v>185</v>
      </c>
      <c r="Z16887" s="34">
        <v>120</v>
      </c>
      <c r="AA16887" s="34">
        <v>150</v>
      </c>
      <c r="AB16887" s="34">
        <v>193</v>
      </c>
      <c r="AC16887" s="34">
        <v>255</v>
      </c>
    </row>
    <row r="16888" spans="1:29" x14ac:dyDescent="0.2">
      <c r="A16888" s="34" t="s">
        <v>77381</v>
      </c>
      <c r="B16888" s="34">
        <v>141</v>
      </c>
      <c r="C16888" s="34">
        <v>78</v>
      </c>
      <c r="D16888" s="34">
        <v>125</v>
      </c>
      <c r="E16888" s="34">
        <v>91</v>
      </c>
      <c r="F16888" s="34">
        <v>134</v>
      </c>
      <c r="G16888" s="34">
        <v>144</v>
      </c>
      <c r="H16888" s="34">
        <v>128</v>
      </c>
      <c r="I16888" s="34">
        <v>122</v>
      </c>
      <c r="J16888" s="34">
        <v>133</v>
      </c>
      <c r="K16888" s="34">
        <v>130</v>
      </c>
      <c r="L16888" s="34">
        <v>112</v>
      </c>
      <c r="M16888" s="34">
        <v>104</v>
      </c>
      <c r="N16888" s="34">
        <v>119</v>
      </c>
      <c r="O16888" s="34">
        <v>131</v>
      </c>
      <c r="P16888" s="34">
        <v>114</v>
      </c>
      <c r="Q16888" s="34">
        <v>161</v>
      </c>
      <c r="R16888" s="34">
        <v>192</v>
      </c>
      <c r="S16888" s="34">
        <v>120</v>
      </c>
      <c r="T16888" s="34">
        <v>145</v>
      </c>
      <c r="U16888" s="34">
        <v>115</v>
      </c>
      <c r="V16888" s="34">
        <v>154</v>
      </c>
      <c r="W16888" s="34">
        <v>108</v>
      </c>
      <c r="X16888" s="34">
        <v>126</v>
      </c>
      <c r="Y16888" s="34">
        <v>104</v>
      </c>
      <c r="Z16888" s="34">
        <v>174</v>
      </c>
      <c r="AA16888" s="34">
        <v>142</v>
      </c>
      <c r="AB16888" s="34">
        <v>176</v>
      </c>
      <c r="AC16888" s="34">
        <v>185</v>
      </c>
    </row>
    <row r="16889" spans="1:29" x14ac:dyDescent="0.2">
      <c r="A16889" s="34" t="s">
        <v>77382</v>
      </c>
      <c r="B16889" s="34">
        <v>169</v>
      </c>
      <c r="C16889" s="34">
        <v>152</v>
      </c>
      <c r="D16889" s="34">
        <v>196</v>
      </c>
      <c r="E16889" s="34">
        <v>145</v>
      </c>
      <c r="F16889" s="34">
        <v>191</v>
      </c>
      <c r="G16889" s="34">
        <v>147</v>
      </c>
      <c r="H16889" s="34">
        <v>149</v>
      </c>
      <c r="I16889" s="34">
        <v>173</v>
      </c>
      <c r="J16889" s="34">
        <v>170</v>
      </c>
      <c r="K16889" s="34">
        <v>209</v>
      </c>
      <c r="L16889" s="34">
        <v>182</v>
      </c>
      <c r="M16889" s="34">
        <v>137</v>
      </c>
      <c r="N16889" s="34">
        <v>174</v>
      </c>
      <c r="O16889" s="34">
        <v>148</v>
      </c>
      <c r="P16889" s="34">
        <v>178</v>
      </c>
      <c r="Q16889" s="34">
        <v>208</v>
      </c>
      <c r="R16889" s="34">
        <v>285</v>
      </c>
      <c r="S16889" s="34">
        <v>192</v>
      </c>
      <c r="T16889" s="34">
        <v>246</v>
      </c>
      <c r="U16889" s="34">
        <v>121</v>
      </c>
      <c r="V16889" s="34">
        <v>221</v>
      </c>
      <c r="W16889" s="34">
        <v>195</v>
      </c>
      <c r="X16889" s="34">
        <v>228</v>
      </c>
      <c r="Y16889" s="34">
        <v>213</v>
      </c>
      <c r="Z16889" s="34">
        <v>215</v>
      </c>
      <c r="AA16889" s="34">
        <v>185</v>
      </c>
      <c r="AB16889" s="34">
        <v>303</v>
      </c>
      <c r="AC16889" s="34">
        <v>255</v>
      </c>
    </row>
    <row r="16890" spans="1:29" x14ac:dyDescent="0.2">
      <c r="A16890" s="34" t="s">
        <v>77383</v>
      </c>
      <c r="B16890" s="34">
        <v>146</v>
      </c>
      <c r="C16890" s="34">
        <v>199</v>
      </c>
      <c r="D16890" s="34">
        <v>249</v>
      </c>
      <c r="E16890" s="34">
        <v>170</v>
      </c>
      <c r="F16890" s="34">
        <v>241</v>
      </c>
      <c r="G16890" s="34">
        <v>200</v>
      </c>
      <c r="H16890" s="34">
        <v>230</v>
      </c>
      <c r="I16890" s="34">
        <v>199</v>
      </c>
      <c r="J16890" s="34">
        <v>153</v>
      </c>
      <c r="K16890" s="34">
        <v>395</v>
      </c>
      <c r="L16890" s="34">
        <v>146</v>
      </c>
      <c r="M16890" s="34">
        <v>178</v>
      </c>
      <c r="N16890" s="34">
        <v>207</v>
      </c>
      <c r="O16890" s="34">
        <v>169</v>
      </c>
      <c r="P16890" s="34">
        <v>195</v>
      </c>
      <c r="Q16890" s="34">
        <v>390</v>
      </c>
      <c r="R16890" s="34">
        <v>281</v>
      </c>
      <c r="S16890" s="34">
        <v>225</v>
      </c>
      <c r="T16890" s="34">
        <v>194</v>
      </c>
      <c r="U16890" s="34">
        <v>154</v>
      </c>
      <c r="V16890" s="34">
        <v>246</v>
      </c>
      <c r="W16890" s="34">
        <v>220</v>
      </c>
      <c r="X16890" s="34">
        <v>242</v>
      </c>
      <c r="Y16890" s="34">
        <v>205</v>
      </c>
      <c r="Z16890" s="34">
        <v>285</v>
      </c>
      <c r="AA16890" s="34">
        <v>255</v>
      </c>
      <c r="AB16890" s="34">
        <v>266</v>
      </c>
      <c r="AC16890" s="34">
        <v>337</v>
      </c>
    </row>
    <row r="16891" spans="1:29" x14ac:dyDescent="0.2">
      <c r="A16891" s="34" t="s">
        <v>77384</v>
      </c>
      <c r="B16891" s="34">
        <v>107</v>
      </c>
      <c r="C16891" s="34">
        <v>116</v>
      </c>
      <c r="D16891" s="34">
        <v>138</v>
      </c>
      <c r="E16891" s="34">
        <v>130</v>
      </c>
      <c r="F16891" s="34">
        <v>119</v>
      </c>
      <c r="G16891" s="34">
        <v>137</v>
      </c>
      <c r="H16891" s="34">
        <v>132</v>
      </c>
      <c r="I16891" s="34">
        <v>125</v>
      </c>
      <c r="J16891" s="34">
        <v>116</v>
      </c>
      <c r="K16891" s="34">
        <v>139</v>
      </c>
      <c r="L16891" s="34">
        <v>90</v>
      </c>
      <c r="M16891" s="34">
        <v>102</v>
      </c>
      <c r="N16891" s="34">
        <v>124</v>
      </c>
      <c r="O16891" s="34">
        <v>102</v>
      </c>
      <c r="P16891" s="34">
        <v>120</v>
      </c>
      <c r="Q16891" s="34">
        <v>176</v>
      </c>
      <c r="R16891" s="34">
        <v>164</v>
      </c>
      <c r="S16891" s="34">
        <v>183</v>
      </c>
      <c r="T16891" s="34">
        <v>133</v>
      </c>
      <c r="U16891" s="34">
        <v>157</v>
      </c>
      <c r="V16891" s="34">
        <v>121</v>
      </c>
      <c r="W16891" s="34">
        <v>178</v>
      </c>
      <c r="X16891" s="34">
        <v>126</v>
      </c>
      <c r="Y16891" s="34">
        <v>105</v>
      </c>
      <c r="Z16891" s="34">
        <v>149</v>
      </c>
      <c r="AA16891" s="34">
        <v>145</v>
      </c>
      <c r="AB16891" s="34">
        <v>144</v>
      </c>
      <c r="AC16891" s="34">
        <v>174</v>
      </c>
    </row>
    <row r="16892" spans="1:29" x14ac:dyDescent="0.2">
      <c r="A16892" s="34" t="s">
        <v>77385</v>
      </c>
      <c r="B16892" s="34">
        <v>210</v>
      </c>
      <c r="C16892" s="34">
        <v>86</v>
      </c>
      <c r="D16892" s="34">
        <v>171</v>
      </c>
      <c r="E16892" s="34">
        <v>124</v>
      </c>
      <c r="F16892" s="34">
        <v>158</v>
      </c>
      <c r="G16892" s="34">
        <v>99</v>
      </c>
      <c r="H16892" s="34">
        <v>196</v>
      </c>
      <c r="I16892" s="34">
        <v>106</v>
      </c>
      <c r="J16892" s="34">
        <v>157</v>
      </c>
      <c r="K16892" s="34">
        <v>98</v>
      </c>
      <c r="L16892" s="34">
        <v>111</v>
      </c>
      <c r="M16892" s="34">
        <v>92</v>
      </c>
      <c r="N16892" s="34">
        <v>122</v>
      </c>
      <c r="O16892" s="34">
        <v>103</v>
      </c>
      <c r="P16892" s="34">
        <v>165</v>
      </c>
      <c r="Q16892" s="34">
        <v>159</v>
      </c>
      <c r="R16892" s="34">
        <v>202</v>
      </c>
      <c r="S16892" s="34">
        <v>128</v>
      </c>
      <c r="T16892" s="34">
        <v>188</v>
      </c>
      <c r="U16892" s="34">
        <v>111</v>
      </c>
      <c r="V16892" s="34">
        <v>176</v>
      </c>
      <c r="W16892" s="34">
        <v>123</v>
      </c>
      <c r="X16892" s="34">
        <v>204</v>
      </c>
      <c r="Y16892" s="34">
        <v>129</v>
      </c>
      <c r="Z16892" s="34">
        <v>160</v>
      </c>
      <c r="AA16892" s="34">
        <v>139</v>
      </c>
      <c r="AB16892" s="34">
        <v>138</v>
      </c>
      <c r="AC16892" s="34">
        <v>183</v>
      </c>
    </row>
    <row r="16893" spans="1:29" x14ac:dyDescent="0.2">
      <c r="A16893" s="34" t="s">
        <v>77386</v>
      </c>
      <c r="B16893" s="34">
        <v>191</v>
      </c>
      <c r="C16893" s="34">
        <v>143</v>
      </c>
      <c r="D16893" s="34">
        <v>322</v>
      </c>
      <c r="E16893" s="34">
        <v>151</v>
      </c>
      <c r="F16893" s="34">
        <v>335</v>
      </c>
      <c r="G16893" s="34">
        <v>219</v>
      </c>
      <c r="H16893" s="34">
        <v>321</v>
      </c>
      <c r="I16893" s="34">
        <v>155</v>
      </c>
      <c r="J16893" s="34">
        <v>265</v>
      </c>
      <c r="K16893" s="34">
        <v>176</v>
      </c>
      <c r="L16893" s="34">
        <v>305</v>
      </c>
      <c r="M16893" s="34">
        <v>160</v>
      </c>
      <c r="N16893" s="34">
        <v>253</v>
      </c>
      <c r="O16893" s="34">
        <v>139</v>
      </c>
      <c r="P16893" s="34">
        <v>282</v>
      </c>
      <c r="Q16893" s="34">
        <v>322</v>
      </c>
      <c r="R16893" s="34">
        <v>419</v>
      </c>
      <c r="S16893" s="34">
        <v>203</v>
      </c>
      <c r="T16893" s="34">
        <v>345</v>
      </c>
      <c r="U16893" s="34">
        <v>225</v>
      </c>
      <c r="V16893" s="34">
        <v>347</v>
      </c>
      <c r="W16893" s="34">
        <v>231</v>
      </c>
      <c r="X16893" s="34">
        <v>412</v>
      </c>
      <c r="Y16893" s="34">
        <v>243</v>
      </c>
      <c r="Z16893" s="34">
        <v>263</v>
      </c>
      <c r="AA16893" s="34">
        <v>240</v>
      </c>
      <c r="AB16893" s="34">
        <v>464</v>
      </c>
      <c r="AC16893" s="34">
        <v>285</v>
      </c>
    </row>
    <row r="16894" spans="1:29" x14ac:dyDescent="0.2">
      <c r="A16894" s="34" t="s">
        <v>77387</v>
      </c>
      <c r="B16894" s="34">
        <v>139</v>
      </c>
      <c r="C16894" s="34">
        <v>188</v>
      </c>
      <c r="D16894" s="34">
        <v>306</v>
      </c>
      <c r="E16894" s="34">
        <v>241</v>
      </c>
      <c r="F16894" s="34">
        <v>284</v>
      </c>
      <c r="G16894" s="34">
        <v>204</v>
      </c>
      <c r="H16894" s="34">
        <v>305</v>
      </c>
      <c r="I16894" s="34">
        <v>194</v>
      </c>
      <c r="J16894" s="34">
        <v>233</v>
      </c>
      <c r="K16894" s="34">
        <v>220</v>
      </c>
      <c r="L16894" s="34">
        <v>174</v>
      </c>
      <c r="M16894" s="34">
        <v>163</v>
      </c>
      <c r="N16894" s="34">
        <v>197</v>
      </c>
      <c r="O16894" s="34">
        <v>187</v>
      </c>
      <c r="P16894" s="34">
        <v>235</v>
      </c>
      <c r="Q16894" s="34">
        <v>260</v>
      </c>
      <c r="R16894" s="34">
        <v>256</v>
      </c>
      <c r="S16894" s="34">
        <v>212</v>
      </c>
      <c r="T16894" s="34">
        <v>248</v>
      </c>
      <c r="U16894" s="34">
        <v>218</v>
      </c>
      <c r="V16894" s="34">
        <v>268</v>
      </c>
      <c r="W16894" s="34">
        <v>221</v>
      </c>
      <c r="X16894" s="34">
        <v>336</v>
      </c>
      <c r="Y16894" s="34">
        <v>206</v>
      </c>
      <c r="Z16894" s="34">
        <v>308</v>
      </c>
      <c r="AA16894" s="34">
        <v>222</v>
      </c>
      <c r="AB16894" s="34">
        <v>299</v>
      </c>
      <c r="AC16894" s="34">
        <v>372</v>
      </c>
    </row>
    <row r="16895" spans="1:29" x14ac:dyDescent="0.2">
      <c r="A16895" s="34" t="s">
        <v>77388</v>
      </c>
      <c r="B16895" s="34">
        <v>226</v>
      </c>
      <c r="C16895" s="34">
        <v>171</v>
      </c>
      <c r="D16895" s="34">
        <v>351</v>
      </c>
      <c r="E16895" s="34">
        <v>207</v>
      </c>
      <c r="F16895" s="34">
        <v>358</v>
      </c>
      <c r="G16895" s="34">
        <v>204</v>
      </c>
      <c r="H16895" s="34">
        <v>264</v>
      </c>
      <c r="I16895" s="34">
        <v>161</v>
      </c>
      <c r="J16895" s="34">
        <v>259</v>
      </c>
      <c r="K16895" s="34">
        <v>198</v>
      </c>
      <c r="L16895" s="34">
        <v>208</v>
      </c>
      <c r="M16895" s="34">
        <v>133</v>
      </c>
      <c r="N16895" s="34">
        <v>271</v>
      </c>
      <c r="O16895" s="34">
        <v>180</v>
      </c>
      <c r="P16895" s="34">
        <v>259</v>
      </c>
      <c r="Q16895" s="34">
        <v>248</v>
      </c>
      <c r="R16895" s="34">
        <v>428</v>
      </c>
      <c r="S16895" s="34">
        <v>286</v>
      </c>
      <c r="T16895" s="34">
        <v>303</v>
      </c>
      <c r="U16895" s="34">
        <v>214</v>
      </c>
      <c r="V16895" s="34">
        <v>397</v>
      </c>
      <c r="W16895" s="34">
        <v>212</v>
      </c>
      <c r="X16895" s="34">
        <v>345</v>
      </c>
      <c r="Y16895" s="34">
        <v>197</v>
      </c>
      <c r="Z16895" s="34">
        <v>384</v>
      </c>
      <c r="AA16895" s="34">
        <v>255</v>
      </c>
      <c r="AB16895" s="34">
        <v>330</v>
      </c>
      <c r="AC16895" s="34">
        <v>324</v>
      </c>
    </row>
    <row r="16896" spans="1:29" x14ac:dyDescent="0.2">
      <c r="A16896" s="34" t="s">
        <v>77389</v>
      </c>
      <c r="B16896" s="34">
        <v>79</v>
      </c>
      <c r="C16896" s="34">
        <v>75</v>
      </c>
      <c r="D16896" s="34">
        <v>80</v>
      </c>
      <c r="E16896" s="34">
        <v>92</v>
      </c>
      <c r="F16896" s="34">
        <v>73</v>
      </c>
      <c r="G16896" s="34">
        <v>88</v>
      </c>
      <c r="H16896" s="34">
        <v>90</v>
      </c>
      <c r="I16896" s="34">
        <v>69</v>
      </c>
      <c r="J16896" s="34">
        <v>71</v>
      </c>
      <c r="K16896" s="34">
        <v>84</v>
      </c>
      <c r="L16896" s="34">
        <v>68</v>
      </c>
      <c r="M16896" s="34">
        <v>54</v>
      </c>
      <c r="N16896" s="34">
        <v>80</v>
      </c>
      <c r="O16896" s="34">
        <v>76</v>
      </c>
      <c r="P16896" s="34">
        <v>53</v>
      </c>
      <c r="Q16896" s="34">
        <v>98</v>
      </c>
      <c r="R16896" s="34">
        <v>83</v>
      </c>
      <c r="S16896" s="34">
        <v>97</v>
      </c>
      <c r="T16896" s="34">
        <v>83</v>
      </c>
      <c r="U16896" s="34">
        <v>100</v>
      </c>
      <c r="V16896" s="34">
        <v>126</v>
      </c>
      <c r="W16896" s="34">
        <v>79</v>
      </c>
      <c r="X16896" s="34">
        <v>123</v>
      </c>
      <c r="Y16896" s="34">
        <v>94</v>
      </c>
      <c r="Z16896" s="34">
        <v>94</v>
      </c>
      <c r="AA16896" s="34">
        <v>101</v>
      </c>
      <c r="AB16896" s="34">
        <v>118</v>
      </c>
      <c r="AC16896" s="34">
        <v>134</v>
      </c>
    </row>
    <row r="16897" spans="1:29" x14ac:dyDescent="0.2">
      <c r="A16897" s="34" t="s">
        <v>77390</v>
      </c>
      <c r="B16897" s="34">
        <v>1208</v>
      </c>
      <c r="C16897" s="34">
        <v>590</v>
      </c>
      <c r="D16897" s="34">
        <v>922</v>
      </c>
      <c r="E16897" s="34">
        <v>769</v>
      </c>
      <c r="F16897" s="34">
        <v>1183</v>
      </c>
      <c r="G16897" s="34">
        <v>753</v>
      </c>
      <c r="H16897" s="34">
        <v>1031</v>
      </c>
      <c r="I16897" s="34">
        <v>699</v>
      </c>
      <c r="J16897" s="34">
        <v>1163</v>
      </c>
      <c r="K16897" s="34">
        <v>698</v>
      </c>
      <c r="L16897" s="34">
        <v>1330</v>
      </c>
      <c r="M16897" s="34">
        <v>569</v>
      </c>
      <c r="N16897" s="34">
        <v>958</v>
      </c>
      <c r="O16897" s="34">
        <v>733</v>
      </c>
      <c r="P16897" s="34">
        <v>1018</v>
      </c>
      <c r="Q16897" s="34">
        <v>1147</v>
      </c>
      <c r="R16897" s="34">
        <v>1439</v>
      </c>
      <c r="S16897" s="34">
        <v>859</v>
      </c>
      <c r="T16897" s="34">
        <v>1704</v>
      </c>
      <c r="U16897" s="34">
        <v>932</v>
      </c>
      <c r="V16897" s="34">
        <v>1426</v>
      </c>
      <c r="W16897" s="34">
        <v>1325</v>
      </c>
      <c r="X16897" s="34">
        <v>1237</v>
      </c>
      <c r="Y16897" s="34">
        <v>1224</v>
      </c>
      <c r="Z16897" s="34">
        <v>1118</v>
      </c>
      <c r="AA16897" s="34">
        <v>909</v>
      </c>
      <c r="AB16897" s="34">
        <v>1685</v>
      </c>
      <c r="AC16897" s="34">
        <v>1337</v>
      </c>
    </row>
    <row r="16898" spans="1:29" x14ac:dyDescent="0.2">
      <c r="A16898" s="34" t="s">
        <v>77391</v>
      </c>
      <c r="B16898" s="34">
        <v>134</v>
      </c>
      <c r="C16898" s="34">
        <v>88</v>
      </c>
      <c r="D16898" s="34">
        <v>126</v>
      </c>
      <c r="E16898" s="34">
        <v>135</v>
      </c>
      <c r="F16898" s="34">
        <v>113</v>
      </c>
      <c r="G16898" s="34">
        <v>91</v>
      </c>
      <c r="H16898" s="34">
        <v>105</v>
      </c>
      <c r="I16898" s="34">
        <v>88</v>
      </c>
      <c r="J16898" s="34">
        <v>95</v>
      </c>
      <c r="K16898" s="34">
        <v>85</v>
      </c>
      <c r="L16898" s="34">
        <v>75</v>
      </c>
      <c r="M16898" s="34">
        <v>86</v>
      </c>
      <c r="N16898" s="34">
        <v>102</v>
      </c>
      <c r="O16898" s="34">
        <v>103</v>
      </c>
      <c r="P16898" s="34">
        <v>89</v>
      </c>
      <c r="Q16898" s="34">
        <v>119</v>
      </c>
      <c r="R16898" s="34">
        <v>121</v>
      </c>
      <c r="S16898" s="34">
        <v>109</v>
      </c>
      <c r="T16898" s="34">
        <v>111</v>
      </c>
      <c r="U16898" s="34">
        <v>109</v>
      </c>
      <c r="V16898" s="34">
        <v>164</v>
      </c>
      <c r="W16898" s="34">
        <v>146</v>
      </c>
      <c r="X16898" s="34">
        <v>164</v>
      </c>
      <c r="Y16898" s="34">
        <v>108</v>
      </c>
      <c r="Z16898" s="34">
        <v>131</v>
      </c>
      <c r="AA16898" s="34">
        <v>130</v>
      </c>
      <c r="AB16898" s="34">
        <v>175</v>
      </c>
      <c r="AC16898" s="34">
        <v>155</v>
      </c>
    </row>
    <row r="16899" spans="1:29" x14ac:dyDescent="0.2">
      <c r="A16899" s="34" t="s">
        <v>77392</v>
      </c>
      <c r="B16899" s="34">
        <v>170</v>
      </c>
      <c r="C16899" s="34">
        <v>230</v>
      </c>
      <c r="D16899" s="34">
        <v>234</v>
      </c>
      <c r="E16899" s="34">
        <v>221</v>
      </c>
      <c r="F16899" s="34">
        <v>252</v>
      </c>
      <c r="G16899" s="34">
        <v>255</v>
      </c>
      <c r="H16899" s="34">
        <v>207</v>
      </c>
      <c r="I16899" s="34">
        <v>268</v>
      </c>
      <c r="J16899" s="34">
        <v>186</v>
      </c>
      <c r="K16899" s="34">
        <v>238</v>
      </c>
      <c r="L16899" s="34">
        <v>136</v>
      </c>
      <c r="M16899" s="34">
        <v>230</v>
      </c>
      <c r="N16899" s="34">
        <v>179</v>
      </c>
      <c r="O16899" s="34">
        <v>227</v>
      </c>
      <c r="P16899" s="34">
        <v>216</v>
      </c>
      <c r="Q16899" s="34">
        <v>242</v>
      </c>
      <c r="R16899" s="34">
        <v>242</v>
      </c>
      <c r="S16899" s="34">
        <v>247</v>
      </c>
      <c r="T16899" s="34">
        <v>194</v>
      </c>
      <c r="U16899" s="34">
        <v>218</v>
      </c>
      <c r="V16899" s="34">
        <v>241</v>
      </c>
      <c r="W16899" s="34">
        <v>254</v>
      </c>
      <c r="X16899" s="34">
        <v>295</v>
      </c>
      <c r="Y16899" s="34">
        <v>218</v>
      </c>
      <c r="Z16899" s="34">
        <v>258</v>
      </c>
      <c r="AA16899" s="34">
        <v>270</v>
      </c>
      <c r="AB16899" s="34">
        <v>247</v>
      </c>
      <c r="AC16899" s="34">
        <v>328</v>
      </c>
    </row>
    <row r="16900" spans="1:29" x14ac:dyDescent="0.2">
      <c r="A16900" s="34" t="s">
        <v>77393</v>
      </c>
      <c r="B16900" s="34">
        <v>149</v>
      </c>
      <c r="C16900" s="34">
        <v>141</v>
      </c>
      <c r="D16900" s="34">
        <v>164</v>
      </c>
      <c r="E16900" s="34">
        <v>159</v>
      </c>
      <c r="F16900" s="34">
        <v>138</v>
      </c>
      <c r="G16900" s="34">
        <v>125</v>
      </c>
      <c r="H16900" s="34">
        <v>170</v>
      </c>
      <c r="I16900" s="34">
        <v>166</v>
      </c>
      <c r="J16900" s="34">
        <v>170</v>
      </c>
      <c r="K16900" s="34">
        <v>190</v>
      </c>
      <c r="L16900" s="34">
        <v>179</v>
      </c>
      <c r="M16900" s="34">
        <v>168</v>
      </c>
      <c r="N16900" s="34">
        <v>123</v>
      </c>
      <c r="O16900" s="34">
        <v>158</v>
      </c>
      <c r="P16900" s="34">
        <v>132</v>
      </c>
      <c r="Q16900" s="34">
        <v>260</v>
      </c>
      <c r="R16900" s="34">
        <v>220</v>
      </c>
      <c r="S16900" s="34">
        <v>176</v>
      </c>
      <c r="T16900" s="34">
        <v>223</v>
      </c>
      <c r="U16900" s="34">
        <v>169</v>
      </c>
      <c r="V16900" s="34">
        <v>210</v>
      </c>
      <c r="W16900" s="34">
        <v>225</v>
      </c>
      <c r="X16900" s="34">
        <v>208</v>
      </c>
      <c r="Y16900" s="34">
        <v>192</v>
      </c>
      <c r="Z16900" s="34">
        <v>172</v>
      </c>
      <c r="AA16900" s="34">
        <v>221</v>
      </c>
      <c r="AB16900" s="34">
        <v>231</v>
      </c>
      <c r="AC16900" s="34">
        <v>304</v>
      </c>
    </row>
    <row r="16901" spans="1:29" x14ac:dyDescent="0.2">
      <c r="A16901" s="34" t="s">
        <v>77394</v>
      </c>
      <c r="B16901" s="34">
        <v>105</v>
      </c>
      <c r="C16901" s="34">
        <v>105</v>
      </c>
      <c r="D16901" s="34">
        <v>123</v>
      </c>
      <c r="E16901" s="34">
        <v>78</v>
      </c>
      <c r="F16901" s="34">
        <v>116</v>
      </c>
      <c r="G16901" s="34">
        <v>89</v>
      </c>
      <c r="H16901" s="34">
        <v>107</v>
      </c>
      <c r="I16901" s="34">
        <v>111</v>
      </c>
      <c r="J16901" s="34">
        <v>99</v>
      </c>
      <c r="K16901" s="34">
        <v>92</v>
      </c>
      <c r="L16901" s="34">
        <v>75</v>
      </c>
      <c r="M16901" s="34">
        <v>79</v>
      </c>
      <c r="N16901" s="34">
        <v>86</v>
      </c>
      <c r="O16901" s="34">
        <v>69</v>
      </c>
      <c r="P16901" s="34">
        <v>96</v>
      </c>
      <c r="Q16901" s="34">
        <v>130</v>
      </c>
      <c r="R16901" s="34">
        <v>121</v>
      </c>
      <c r="S16901" s="34">
        <v>111</v>
      </c>
      <c r="T16901" s="34">
        <v>111</v>
      </c>
      <c r="U16901" s="34">
        <v>79</v>
      </c>
      <c r="V16901" s="34">
        <v>151</v>
      </c>
      <c r="W16901" s="34">
        <v>100</v>
      </c>
      <c r="X16901" s="34">
        <v>139</v>
      </c>
      <c r="Y16901" s="34">
        <v>68</v>
      </c>
      <c r="Z16901" s="34">
        <v>143</v>
      </c>
      <c r="AA16901" s="34">
        <v>82</v>
      </c>
      <c r="AB16901" s="34">
        <v>143</v>
      </c>
      <c r="AC16901" s="34">
        <v>150</v>
      </c>
    </row>
    <row r="16902" spans="1:29" x14ac:dyDescent="0.2">
      <c r="A16902" s="34" t="s">
        <v>77395</v>
      </c>
      <c r="B16902" s="34">
        <v>93</v>
      </c>
      <c r="C16902" s="34">
        <v>124</v>
      </c>
      <c r="D16902" s="34">
        <v>150</v>
      </c>
      <c r="E16902" s="34">
        <v>172</v>
      </c>
      <c r="F16902" s="34">
        <v>166</v>
      </c>
      <c r="G16902" s="34">
        <v>99</v>
      </c>
      <c r="H16902" s="34">
        <v>146</v>
      </c>
      <c r="I16902" s="34">
        <v>143</v>
      </c>
      <c r="J16902" s="34">
        <v>145</v>
      </c>
      <c r="K16902" s="34">
        <v>141</v>
      </c>
      <c r="L16902" s="34">
        <v>79</v>
      </c>
      <c r="M16902" s="34">
        <v>108</v>
      </c>
      <c r="N16902" s="34">
        <v>119</v>
      </c>
      <c r="O16902" s="34">
        <v>118</v>
      </c>
      <c r="P16902" s="34">
        <v>119</v>
      </c>
      <c r="Q16902" s="34">
        <v>160</v>
      </c>
      <c r="R16902" s="34">
        <v>153</v>
      </c>
      <c r="S16902" s="34">
        <v>202</v>
      </c>
      <c r="T16902" s="34">
        <v>132</v>
      </c>
      <c r="U16902" s="34">
        <v>132</v>
      </c>
      <c r="V16902" s="34">
        <v>171</v>
      </c>
      <c r="W16902" s="34">
        <v>133</v>
      </c>
      <c r="X16902" s="34">
        <v>171</v>
      </c>
      <c r="Y16902" s="34">
        <v>112</v>
      </c>
      <c r="Z16902" s="34">
        <v>125</v>
      </c>
      <c r="AA16902" s="34">
        <v>140</v>
      </c>
      <c r="AB16902" s="34">
        <v>96</v>
      </c>
      <c r="AC16902" s="34">
        <v>202</v>
      </c>
    </row>
    <row r="16903" spans="1:29" x14ac:dyDescent="0.2">
      <c r="A16903" s="34" t="s">
        <v>77396</v>
      </c>
      <c r="B16903" s="34">
        <v>84</v>
      </c>
      <c r="C16903" s="34">
        <v>79</v>
      </c>
      <c r="D16903" s="34">
        <v>64</v>
      </c>
      <c r="E16903" s="34">
        <v>49</v>
      </c>
      <c r="F16903" s="34">
        <v>74</v>
      </c>
      <c r="G16903" s="34">
        <v>55</v>
      </c>
      <c r="H16903" s="34">
        <v>77</v>
      </c>
      <c r="I16903" s="34">
        <v>90</v>
      </c>
      <c r="J16903" s="34">
        <v>66</v>
      </c>
      <c r="K16903" s="34">
        <v>61</v>
      </c>
      <c r="L16903" s="34">
        <v>75</v>
      </c>
      <c r="M16903" s="34">
        <v>66</v>
      </c>
      <c r="N16903" s="34">
        <v>77</v>
      </c>
      <c r="O16903" s="34">
        <v>90</v>
      </c>
      <c r="P16903" s="34">
        <v>84</v>
      </c>
      <c r="Q16903" s="34">
        <v>75</v>
      </c>
      <c r="R16903" s="34">
        <v>100</v>
      </c>
      <c r="S16903" s="34">
        <v>86</v>
      </c>
      <c r="T16903" s="34">
        <v>96</v>
      </c>
      <c r="U16903" s="34">
        <v>79</v>
      </c>
      <c r="V16903" s="34">
        <v>59</v>
      </c>
      <c r="W16903" s="34">
        <v>101</v>
      </c>
      <c r="X16903" s="34">
        <v>110</v>
      </c>
      <c r="Y16903" s="34">
        <v>134</v>
      </c>
      <c r="Z16903" s="34">
        <v>76</v>
      </c>
      <c r="AA16903" s="34">
        <v>115</v>
      </c>
      <c r="AB16903" s="34">
        <v>127</v>
      </c>
      <c r="AC16903" s="34">
        <v>66</v>
      </c>
    </row>
    <row r="16904" spans="1:29" x14ac:dyDescent="0.2">
      <c r="A16904" s="34" t="s">
        <v>77397</v>
      </c>
      <c r="B16904" s="34">
        <v>154</v>
      </c>
      <c r="C16904" s="34">
        <v>141</v>
      </c>
      <c r="D16904" s="34">
        <v>168</v>
      </c>
      <c r="E16904" s="34">
        <v>136</v>
      </c>
      <c r="F16904" s="34">
        <v>155</v>
      </c>
      <c r="G16904" s="34">
        <v>180</v>
      </c>
      <c r="H16904" s="34">
        <v>174</v>
      </c>
      <c r="I16904" s="34">
        <v>142</v>
      </c>
      <c r="J16904" s="34">
        <v>147</v>
      </c>
      <c r="K16904" s="34">
        <v>156</v>
      </c>
      <c r="L16904" s="34">
        <v>127</v>
      </c>
      <c r="M16904" s="34">
        <v>104</v>
      </c>
      <c r="N16904" s="34">
        <v>122</v>
      </c>
      <c r="O16904" s="34">
        <v>95</v>
      </c>
      <c r="P16904" s="34">
        <v>124</v>
      </c>
      <c r="Q16904" s="34">
        <v>165</v>
      </c>
      <c r="R16904" s="34">
        <v>167</v>
      </c>
      <c r="S16904" s="34">
        <v>195</v>
      </c>
      <c r="T16904" s="34">
        <v>156</v>
      </c>
      <c r="U16904" s="34">
        <v>140</v>
      </c>
      <c r="V16904" s="34">
        <v>170</v>
      </c>
      <c r="W16904" s="34">
        <v>182</v>
      </c>
      <c r="X16904" s="34">
        <v>186</v>
      </c>
      <c r="Y16904" s="34">
        <v>172</v>
      </c>
      <c r="Z16904" s="34">
        <v>160</v>
      </c>
      <c r="AA16904" s="34">
        <v>160</v>
      </c>
      <c r="AB16904" s="34">
        <v>213</v>
      </c>
      <c r="AC16904" s="34">
        <v>259</v>
      </c>
    </row>
    <row r="16905" spans="1:29" x14ac:dyDescent="0.2">
      <c r="A16905" s="34" t="s">
        <v>77398</v>
      </c>
      <c r="B16905" s="34">
        <v>194</v>
      </c>
      <c r="C16905" s="34">
        <v>238</v>
      </c>
      <c r="D16905" s="34">
        <v>274</v>
      </c>
      <c r="E16905" s="34">
        <v>196</v>
      </c>
      <c r="F16905" s="34">
        <v>264</v>
      </c>
      <c r="G16905" s="34">
        <v>264</v>
      </c>
      <c r="H16905" s="34">
        <v>196</v>
      </c>
      <c r="I16905" s="34">
        <v>238</v>
      </c>
      <c r="J16905" s="34">
        <v>228</v>
      </c>
      <c r="K16905" s="34">
        <v>220</v>
      </c>
      <c r="L16905" s="34">
        <v>137</v>
      </c>
      <c r="M16905" s="34">
        <v>197</v>
      </c>
      <c r="N16905" s="34">
        <v>210</v>
      </c>
      <c r="O16905" s="34">
        <v>228</v>
      </c>
      <c r="P16905" s="34">
        <v>224</v>
      </c>
      <c r="Q16905" s="34">
        <v>282</v>
      </c>
      <c r="R16905" s="34">
        <v>244</v>
      </c>
      <c r="S16905" s="34">
        <v>310</v>
      </c>
      <c r="T16905" s="34">
        <v>206</v>
      </c>
      <c r="U16905" s="34">
        <v>198</v>
      </c>
      <c r="V16905" s="34">
        <v>299</v>
      </c>
      <c r="W16905" s="34">
        <v>223</v>
      </c>
      <c r="X16905" s="34">
        <v>346</v>
      </c>
      <c r="Y16905" s="34">
        <v>221</v>
      </c>
      <c r="Z16905" s="34">
        <v>233</v>
      </c>
      <c r="AA16905" s="34">
        <v>281</v>
      </c>
      <c r="AB16905" s="34">
        <v>268</v>
      </c>
      <c r="AC16905" s="34">
        <v>399</v>
      </c>
    </row>
    <row r="16906" spans="1:29" x14ac:dyDescent="0.2">
      <c r="A16906" s="34" t="s">
        <v>77399</v>
      </c>
      <c r="B16906" s="34">
        <v>27</v>
      </c>
      <c r="C16906" s="34">
        <v>14</v>
      </c>
      <c r="D16906" s="34">
        <v>52</v>
      </c>
      <c r="E16906" s="34">
        <v>23</v>
      </c>
      <c r="F16906" s="34">
        <v>39</v>
      </c>
      <c r="G16906" s="34">
        <v>35</v>
      </c>
      <c r="H16906" s="34">
        <v>24</v>
      </c>
      <c r="I16906" s="34">
        <v>25</v>
      </c>
      <c r="J16906" s="34">
        <v>37</v>
      </c>
      <c r="K16906" s="34">
        <v>41</v>
      </c>
      <c r="L16906" s="34">
        <v>19</v>
      </c>
      <c r="M16906" s="34">
        <v>28</v>
      </c>
      <c r="N16906" s="34">
        <v>41</v>
      </c>
      <c r="O16906" s="34">
        <v>23</v>
      </c>
      <c r="P16906" s="34">
        <v>43</v>
      </c>
      <c r="Q16906" s="34">
        <v>75</v>
      </c>
      <c r="R16906" s="34">
        <v>53</v>
      </c>
      <c r="S16906" s="34">
        <v>48</v>
      </c>
      <c r="T16906" s="34">
        <v>36</v>
      </c>
      <c r="U16906" s="34">
        <v>29</v>
      </c>
      <c r="V16906" s="34">
        <v>53</v>
      </c>
      <c r="W16906" s="34">
        <v>45</v>
      </c>
      <c r="X16906" s="34">
        <v>56</v>
      </c>
      <c r="Y16906" s="34">
        <v>43</v>
      </c>
      <c r="Z16906" s="34">
        <v>45</v>
      </c>
      <c r="AA16906" s="34">
        <v>29</v>
      </c>
      <c r="AB16906" s="34">
        <v>40</v>
      </c>
      <c r="AC16906" s="34">
        <v>32</v>
      </c>
    </row>
    <row r="16907" spans="1:29" x14ac:dyDescent="0.2">
      <c r="A16907" s="34" t="s">
        <v>77400</v>
      </c>
      <c r="B16907" s="34">
        <v>129</v>
      </c>
      <c r="C16907" s="34">
        <v>127</v>
      </c>
      <c r="D16907" s="34">
        <v>169</v>
      </c>
      <c r="E16907" s="34">
        <v>127</v>
      </c>
      <c r="F16907" s="34">
        <v>174</v>
      </c>
      <c r="G16907" s="34">
        <v>113</v>
      </c>
      <c r="H16907" s="34">
        <v>166</v>
      </c>
      <c r="I16907" s="34">
        <v>137</v>
      </c>
      <c r="J16907" s="34">
        <v>141</v>
      </c>
      <c r="K16907" s="34">
        <v>124</v>
      </c>
      <c r="L16907" s="34">
        <v>126</v>
      </c>
      <c r="M16907" s="34">
        <v>101</v>
      </c>
      <c r="N16907" s="34">
        <v>164</v>
      </c>
      <c r="O16907" s="34">
        <v>99</v>
      </c>
      <c r="P16907" s="34">
        <v>152</v>
      </c>
      <c r="Q16907" s="34">
        <v>178</v>
      </c>
      <c r="R16907" s="34">
        <v>195</v>
      </c>
      <c r="S16907" s="34">
        <v>141</v>
      </c>
      <c r="T16907" s="34">
        <v>188</v>
      </c>
      <c r="U16907" s="34">
        <v>138</v>
      </c>
      <c r="V16907" s="34">
        <v>175</v>
      </c>
      <c r="W16907" s="34">
        <v>160</v>
      </c>
      <c r="X16907" s="34">
        <v>221</v>
      </c>
      <c r="Y16907" s="34">
        <v>133</v>
      </c>
      <c r="Z16907" s="34">
        <v>174</v>
      </c>
      <c r="AA16907" s="34">
        <v>216</v>
      </c>
      <c r="AB16907" s="34">
        <v>213</v>
      </c>
      <c r="AC16907" s="34">
        <v>265</v>
      </c>
    </row>
    <row r="16908" spans="1:29" x14ac:dyDescent="0.2">
      <c r="A16908" s="34" t="s">
        <v>77401</v>
      </c>
      <c r="B16908" s="34">
        <v>123</v>
      </c>
      <c r="C16908" s="34">
        <v>59</v>
      </c>
      <c r="D16908" s="34">
        <v>86</v>
      </c>
      <c r="E16908" s="34">
        <v>65</v>
      </c>
      <c r="F16908" s="34">
        <v>62</v>
      </c>
      <c r="G16908" s="34">
        <v>57</v>
      </c>
      <c r="H16908" s="34">
        <v>63</v>
      </c>
      <c r="I16908" s="34">
        <v>54</v>
      </c>
      <c r="J16908" s="34">
        <v>60</v>
      </c>
      <c r="K16908" s="34">
        <v>49</v>
      </c>
      <c r="L16908" s="34">
        <v>72</v>
      </c>
      <c r="M16908" s="34">
        <v>60</v>
      </c>
      <c r="N16908" s="34">
        <v>73</v>
      </c>
      <c r="O16908" s="34">
        <v>53</v>
      </c>
      <c r="P16908" s="34">
        <v>59</v>
      </c>
      <c r="Q16908" s="34">
        <v>78</v>
      </c>
      <c r="R16908" s="34">
        <v>108</v>
      </c>
      <c r="S16908" s="34">
        <v>76</v>
      </c>
      <c r="T16908" s="34">
        <v>84</v>
      </c>
      <c r="U16908" s="34">
        <v>64</v>
      </c>
      <c r="V16908" s="34">
        <v>82</v>
      </c>
      <c r="W16908" s="34">
        <v>93</v>
      </c>
      <c r="X16908" s="34">
        <v>120</v>
      </c>
      <c r="Y16908" s="34">
        <v>67</v>
      </c>
      <c r="Z16908" s="34">
        <v>90</v>
      </c>
      <c r="AA16908" s="34">
        <v>72</v>
      </c>
      <c r="AB16908" s="34">
        <v>102</v>
      </c>
      <c r="AC16908" s="34">
        <v>95</v>
      </c>
    </row>
    <row r="16909" spans="1:29" x14ac:dyDescent="0.2">
      <c r="A16909" s="34" t="s">
        <v>77402</v>
      </c>
      <c r="B16909" s="34">
        <v>116</v>
      </c>
      <c r="C16909" s="34">
        <v>102</v>
      </c>
      <c r="D16909" s="34">
        <v>138</v>
      </c>
      <c r="E16909" s="34">
        <v>127</v>
      </c>
      <c r="F16909" s="34">
        <v>161</v>
      </c>
      <c r="G16909" s="34">
        <v>143</v>
      </c>
      <c r="H16909" s="34">
        <v>152</v>
      </c>
      <c r="I16909" s="34">
        <v>90</v>
      </c>
      <c r="J16909" s="34">
        <v>128</v>
      </c>
      <c r="K16909" s="34">
        <v>90</v>
      </c>
      <c r="L16909" s="34">
        <v>93</v>
      </c>
      <c r="M16909" s="34">
        <v>79</v>
      </c>
      <c r="N16909" s="34">
        <v>133</v>
      </c>
      <c r="O16909" s="34">
        <v>75</v>
      </c>
      <c r="P16909" s="34">
        <v>117</v>
      </c>
      <c r="Q16909" s="34">
        <v>136</v>
      </c>
      <c r="R16909" s="34">
        <v>152</v>
      </c>
      <c r="S16909" s="34">
        <v>116</v>
      </c>
      <c r="T16909" s="34">
        <v>128</v>
      </c>
      <c r="U16909" s="34">
        <v>85</v>
      </c>
      <c r="V16909" s="34">
        <v>115</v>
      </c>
      <c r="W16909" s="34">
        <v>123</v>
      </c>
      <c r="X16909" s="34">
        <v>126</v>
      </c>
      <c r="Y16909" s="34">
        <v>100</v>
      </c>
      <c r="Z16909" s="34">
        <v>126</v>
      </c>
      <c r="AA16909" s="34">
        <v>109</v>
      </c>
      <c r="AB16909" s="34">
        <v>137</v>
      </c>
      <c r="AC16909" s="34">
        <v>130</v>
      </c>
    </row>
    <row r="16910" spans="1:29" x14ac:dyDescent="0.2">
      <c r="A16910" s="34" t="s">
        <v>77403</v>
      </c>
      <c r="B16910" s="34">
        <v>137</v>
      </c>
      <c r="C16910" s="34">
        <v>140</v>
      </c>
      <c r="D16910" s="34">
        <v>172</v>
      </c>
      <c r="E16910" s="34">
        <v>185</v>
      </c>
      <c r="F16910" s="34">
        <v>172</v>
      </c>
      <c r="G16910" s="34">
        <v>104</v>
      </c>
      <c r="H16910" s="34">
        <v>181</v>
      </c>
      <c r="I16910" s="34">
        <v>120</v>
      </c>
      <c r="J16910" s="34">
        <v>172</v>
      </c>
      <c r="K16910" s="34">
        <v>171</v>
      </c>
      <c r="L16910" s="34">
        <v>143</v>
      </c>
      <c r="M16910" s="34">
        <v>158</v>
      </c>
      <c r="N16910" s="34">
        <v>178</v>
      </c>
      <c r="O16910" s="34">
        <v>105</v>
      </c>
      <c r="P16910" s="34">
        <v>149</v>
      </c>
      <c r="Q16910" s="34">
        <v>210</v>
      </c>
      <c r="R16910" s="34">
        <v>230</v>
      </c>
      <c r="S16910" s="34">
        <v>188</v>
      </c>
      <c r="T16910" s="34">
        <v>184</v>
      </c>
      <c r="U16910" s="34">
        <v>163</v>
      </c>
      <c r="V16910" s="34">
        <v>199</v>
      </c>
      <c r="W16910" s="34">
        <v>166</v>
      </c>
      <c r="X16910" s="34">
        <v>169</v>
      </c>
      <c r="Y16910" s="34">
        <v>145</v>
      </c>
      <c r="Z16910" s="34">
        <v>161</v>
      </c>
      <c r="AA16910" s="34">
        <v>147</v>
      </c>
      <c r="AB16910" s="34">
        <v>246</v>
      </c>
      <c r="AC16910" s="34">
        <v>245</v>
      </c>
    </row>
    <row r="16911" spans="1:29" x14ac:dyDescent="0.2">
      <c r="A16911" s="34" t="s">
        <v>77404</v>
      </c>
      <c r="B16911" s="34">
        <v>264</v>
      </c>
      <c r="C16911" s="34">
        <v>266</v>
      </c>
      <c r="D16911" s="34">
        <v>297</v>
      </c>
      <c r="E16911" s="34">
        <v>314</v>
      </c>
      <c r="F16911" s="34">
        <v>346</v>
      </c>
      <c r="G16911" s="34">
        <v>336</v>
      </c>
      <c r="H16911" s="34">
        <v>306</v>
      </c>
      <c r="I16911" s="34">
        <v>258</v>
      </c>
      <c r="J16911" s="34">
        <v>290</v>
      </c>
      <c r="K16911" s="34">
        <v>254</v>
      </c>
      <c r="L16911" s="34">
        <v>302</v>
      </c>
      <c r="M16911" s="34">
        <v>265</v>
      </c>
      <c r="N16911" s="34">
        <v>314</v>
      </c>
      <c r="O16911" s="34">
        <v>263</v>
      </c>
      <c r="P16911" s="34">
        <v>314</v>
      </c>
      <c r="Q16911" s="34">
        <v>373</v>
      </c>
      <c r="R16911" s="34">
        <v>360</v>
      </c>
      <c r="S16911" s="34">
        <v>368</v>
      </c>
      <c r="T16911" s="34">
        <v>353</v>
      </c>
      <c r="U16911" s="34">
        <v>251</v>
      </c>
      <c r="V16911" s="34">
        <v>332</v>
      </c>
      <c r="W16911" s="34">
        <v>392</v>
      </c>
      <c r="X16911" s="34">
        <v>369</v>
      </c>
      <c r="Y16911" s="34">
        <v>403</v>
      </c>
      <c r="Z16911" s="34">
        <v>331</v>
      </c>
      <c r="AA16911" s="34">
        <v>367</v>
      </c>
      <c r="AB16911" s="34">
        <v>485</v>
      </c>
      <c r="AC16911" s="34">
        <v>463</v>
      </c>
    </row>
    <row r="16912" spans="1:29" x14ac:dyDescent="0.2">
      <c r="A16912" s="34" t="s">
        <v>77405</v>
      </c>
      <c r="B16912" s="34">
        <v>131</v>
      </c>
      <c r="C16912" s="34">
        <v>73</v>
      </c>
      <c r="D16912" s="34">
        <v>135</v>
      </c>
      <c r="E16912" s="34">
        <v>102</v>
      </c>
      <c r="F16912" s="34">
        <v>130</v>
      </c>
      <c r="G16912" s="34">
        <v>86</v>
      </c>
      <c r="H16912" s="34">
        <v>148</v>
      </c>
      <c r="I16912" s="34">
        <v>88</v>
      </c>
      <c r="J16912" s="34">
        <v>115</v>
      </c>
      <c r="K16912" s="34">
        <v>83</v>
      </c>
      <c r="L16912" s="34">
        <v>84</v>
      </c>
      <c r="M16912" s="34">
        <v>74</v>
      </c>
      <c r="N16912" s="34">
        <v>102</v>
      </c>
      <c r="O16912" s="34">
        <v>63</v>
      </c>
      <c r="P16912" s="34">
        <v>143</v>
      </c>
      <c r="Q16912" s="34">
        <v>127</v>
      </c>
      <c r="R16912" s="34">
        <v>142</v>
      </c>
      <c r="S16912" s="34">
        <v>86</v>
      </c>
      <c r="T16912" s="34">
        <v>138</v>
      </c>
      <c r="U16912" s="34">
        <v>85</v>
      </c>
      <c r="V16912" s="34">
        <v>165</v>
      </c>
      <c r="W16912" s="34">
        <v>111</v>
      </c>
      <c r="X16912" s="34">
        <v>138</v>
      </c>
      <c r="Y16912" s="34">
        <v>83</v>
      </c>
      <c r="Z16912" s="34">
        <v>101</v>
      </c>
      <c r="AA16912" s="34">
        <v>124</v>
      </c>
      <c r="AB16912" s="34">
        <v>110</v>
      </c>
      <c r="AC16912" s="34">
        <v>152</v>
      </c>
    </row>
    <row r="16913" spans="1:29" x14ac:dyDescent="0.2">
      <c r="A16913" s="34" t="s">
        <v>77406</v>
      </c>
      <c r="B16913" s="34">
        <v>113</v>
      </c>
      <c r="C16913" s="34">
        <v>56</v>
      </c>
      <c r="D16913" s="34">
        <v>118</v>
      </c>
      <c r="E16913" s="34">
        <v>76</v>
      </c>
      <c r="F16913" s="34">
        <v>112</v>
      </c>
      <c r="G16913" s="34">
        <v>59</v>
      </c>
      <c r="H16913" s="34">
        <v>114</v>
      </c>
      <c r="I16913" s="34">
        <v>53</v>
      </c>
      <c r="J16913" s="34">
        <v>89</v>
      </c>
      <c r="K16913" s="34">
        <v>60</v>
      </c>
      <c r="L16913" s="34">
        <v>70</v>
      </c>
      <c r="M16913" s="34">
        <v>54</v>
      </c>
      <c r="N16913" s="34">
        <v>80</v>
      </c>
      <c r="O16913" s="34">
        <v>69</v>
      </c>
      <c r="P16913" s="34">
        <v>67</v>
      </c>
      <c r="Q16913" s="34">
        <v>91</v>
      </c>
      <c r="R16913" s="34">
        <v>123</v>
      </c>
      <c r="S16913" s="34">
        <v>103</v>
      </c>
      <c r="T16913" s="34">
        <v>112</v>
      </c>
      <c r="U16913" s="34">
        <v>62</v>
      </c>
      <c r="V16913" s="34">
        <v>114</v>
      </c>
      <c r="W16913" s="34">
        <v>68</v>
      </c>
      <c r="X16913" s="34">
        <v>137</v>
      </c>
      <c r="Y16913" s="34">
        <v>91</v>
      </c>
      <c r="Z16913" s="34">
        <v>104</v>
      </c>
      <c r="AA16913" s="34">
        <v>76</v>
      </c>
      <c r="AB16913" s="34">
        <v>105</v>
      </c>
      <c r="AC16913" s="34">
        <v>94</v>
      </c>
    </row>
    <row r="16914" spans="1:29" x14ac:dyDescent="0.2">
      <c r="A16914" s="34" t="s">
        <v>77407</v>
      </c>
      <c r="B16914" s="34">
        <v>141</v>
      </c>
      <c r="C16914" s="34">
        <v>148</v>
      </c>
      <c r="D16914" s="34">
        <v>163</v>
      </c>
      <c r="E16914" s="34">
        <v>133</v>
      </c>
      <c r="F16914" s="34">
        <v>192</v>
      </c>
      <c r="G16914" s="34">
        <v>172</v>
      </c>
      <c r="H16914" s="34">
        <v>154</v>
      </c>
      <c r="I16914" s="34">
        <v>123</v>
      </c>
      <c r="J16914" s="34">
        <v>157</v>
      </c>
      <c r="K16914" s="34">
        <v>160</v>
      </c>
      <c r="L16914" s="34">
        <v>117</v>
      </c>
      <c r="M16914" s="34">
        <v>126</v>
      </c>
      <c r="N16914" s="34">
        <v>182</v>
      </c>
      <c r="O16914" s="34">
        <v>109</v>
      </c>
      <c r="P16914" s="34">
        <v>145</v>
      </c>
      <c r="Q16914" s="34">
        <v>185</v>
      </c>
      <c r="R16914" s="34">
        <v>189</v>
      </c>
      <c r="S16914" s="34">
        <v>203</v>
      </c>
      <c r="T16914" s="34">
        <v>157</v>
      </c>
      <c r="U16914" s="34">
        <v>158</v>
      </c>
      <c r="V16914" s="34">
        <v>195</v>
      </c>
      <c r="W16914" s="34">
        <v>161</v>
      </c>
      <c r="X16914" s="34">
        <v>209</v>
      </c>
      <c r="Y16914" s="34">
        <v>133</v>
      </c>
      <c r="Z16914" s="34">
        <v>248</v>
      </c>
      <c r="AA16914" s="34">
        <v>165</v>
      </c>
      <c r="AB16914" s="34">
        <v>167</v>
      </c>
      <c r="AC16914" s="34">
        <v>231</v>
      </c>
    </row>
    <row r="16915" spans="1:29" x14ac:dyDescent="0.2">
      <c r="A16915" s="34" t="s">
        <v>77408</v>
      </c>
      <c r="B16915" s="34">
        <v>180</v>
      </c>
      <c r="C16915" s="34">
        <v>153</v>
      </c>
      <c r="D16915" s="34">
        <v>171</v>
      </c>
      <c r="E16915" s="34">
        <v>192</v>
      </c>
      <c r="F16915" s="34">
        <v>219</v>
      </c>
      <c r="G16915" s="34">
        <v>241</v>
      </c>
      <c r="H16915" s="34">
        <v>204</v>
      </c>
      <c r="I16915" s="34">
        <v>208</v>
      </c>
      <c r="J16915" s="34">
        <v>179</v>
      </c>
      <c r="K16915" s="34">
        <v>187</v>
      </c>
      <c r="L16915" s="34">
        <v>183</v>
      </c>
      <c r="M16915" s="34">
        <v>159</v>
      </c>
      <c r="N16915" s="34">
        <v>160</v>
      </c>
      <c r="O16915" s="34">
        <v>177</v>
      </c>
      <c r="P16915" s="34">
        <v>171</v>
      </c>
      <c r="Q16915" s="34">
        <v>238</v>
      </c>
      <c r="R16915" s="34">
        <v>233</v>
      </c>
      <c r="S16915" s="34">
        <v>266</v>
      </c>
      <c r="T16915" s="34">
        <v>256</v>
      </c>
      <c r="U16915" s="34">
        <v>203</v>
      </c>
      <c r="V16915" s="34">
        <v>210</v>
      </c>
      <c r="W16915" s="34">
        <v>244</v>
      </c>
      <c r="X16915" s="34">
        <v>237</v>
      </c>
      <c r="Y16915" s="34">
        <v>259</v>
      </c>
      <c r="Z16915" s="34">
        <v>204</v>
      </c>
      <c r="AA16915" s="34">
        <v>255</v>
      </c>
      <c r="AB16915" s="34">
        <v>343</v>
      </c>
      <c r="AC16915" s="34">
        <v>302</v>
      </c>
    </row>
    <row r="16916" spans="1:29" x14ac:dyDescent="0.2">
      <c r="A16916" s="34" t="s">
        <v>77409</v>
      </c>
      <c r="B16916" s="34">
        <v>133</v>
      </c>
      <c r="C16916" s="34">
        <v>152</v>
      </c>
      <c r="D16916" s="34">
        <v>213</v>
      </c>
      <c r="E16916" s="34">
        <v>125</v>
      </c>
      <c r="F16916" s="34">
        <v>161</v>
      </c>
      <c r="G16916" s="34">
        <v>124</v>
      </c>
      <c r="H16916" s="34">
        <v>129</v>
      </c>
      <c r="I16916" s="34">
        <v>119</v>
      </c>
      <c r="J16916" s="34">
        <v>148</v>
      </c>
      <c r="K16916" s="34">
        <v>139</v>
      </c>
      <c r="L16916" s="34">
        <v>87</v>
      </c>
      <c r="M16916" s="34">
        <v>112</v>
      </c>
      <c r="N16916" s="34">
        <v>113</v>
      </c>
      <c r="O16916" s="34">
        <v>117</v>
      </c>
      <c r="P16916" s="34">
        <v>111</v>
      </c>
      <c r="Q16916" s="34">
        <v>151</v>
      </c>
      <c r="R16916" s="34">
        <v>158</v>
      </c>
      <c r="S16916" s="34">
        <v>178</v>
      </c>
      <c r="T16916" s="34">
        <v>136</v>
      </c>
      <c r="U16916" s="34">
        <v>139</v>
      </c>
      <c r="V16916" s="34">
        <v>174</v>
      </c>
      <c r="W16916" s="34">
        <v>172</v>
      </c>
      <c r="X16916" s="34">
        <v>149</v>
      </c>
      <c r="Y16916" s="34">
        <v>142</v>
      </c>
      <c r="Z16916" s="34">
        <v>185</v>
      </c>
      <c r="AA16916" s="34">
        <v>204</v>
      </c>
      <c r="AB16916" s="34">
        <v>142</v>
      </c>
      <c r="AC16916" s="34">
        <v>197</v>
      </c>
    </row>
    <row r="16917" spans="1:29" x14ac:dyDescent="0.2">
      <c r="A16917" s="34" t="s">
        <v>77410</v>
      </c>
      <c r="B16917" s="34">
        <v>471</v>
      </c>
      <c r="C16917" s="34">
        <v>421</v>
      </c>
      <c r="D16917" s="34">
        <v>508</v>
      </c>
      <c r="E16917" s="34">
        <v>443</v>
      </c>
      <c r="F16917" s="34">
        <v>608</v>
      </c>
      <c r="G16917" s="34">
        <v>455</v>
      </c>
      <c r="H16917" s="34">
        <v>555</v>
      </c>
      <c r="I16917" s="34">
        <v>358</v>
      </c>
      <c r="J16917" s="34">
        <v>677</v>
      </c>
      <c r="K16917" s="34">
        <v>422</v>
      </c>
      <c r="L16917" s="34">
        <v>579</v>
      </c>
      <c r="M16917" s="34">
        <v>411</v>
      </c>
      <c r="N16917" s="34">
        <v>530</v>
      </c>
      <c r="O16917" s="34">
        <v>373</v>
      </c>
      <c r="P16917" s="34">
        <v>573</v>
      </c>
      <c r="Q16917" s="34">
        <v>675</v>
      </c>
      <c r="R16917" s="34">
        <v>726</v>
      </c>
      <c r="S16917" s="34">
        <v>639</v>
      </c>
      <c r="T16917" s="34">
        <v>642</v>
      </c>
      <c r="U16917" s="34">
        <v>531</v>
      </c>
      <c r="V16917" s="34">
        <v>723</v>
      </c>
      <c r="W16917" s="34">
        <v>613</v>
      </c>
      <c r="X16917" s="34">
        <v>632</v>
      </c>
      <c r="Y16917" s="34">
        <v>651</v>
      </c>
      <c r="Z16917" s="34">
        <v>616</v>
      </c>
      <c r="AA16917" s="34">
        <v>564</v>
      </c>
      <c r="AB16917" s="34">
        <v>874</v>
      </c>
      <c r="AC16917" s="34">
        <v>812</v>
      </c>
    </row>
    <row r="16918" spans="1:29" x14ac:dyDescent="0.2">
      <c r="A16918" s="34" t="s">
        <v>77411</v>
      </c>
      <c r="B16918" s="34">
        <v>174</v>
      </c>
      <c r="C16918" s="34">
        <v>91</v>
      </c>
      <c r="D16918" s="34">
        <v>175</v>
      </c>
      <c r="E16918" s="34">
        <v>120</v>
      </c>
      <c r="F16918" s="34">
        <v>199</v>
      </c>
      <c r="G16918" s="34">
        <v>163</v>
      </c>
      <c r="H16918" s="34">
        <v>187</v>
      </c>
      <c r="I16918" s="34">
        <v>133</v>
      </c>
      <c r="J16918" s="34">
        <v>191</v>
      </c>
      <c r="K16918" s="34">
        <v>129</v>
      </c>
      <c r="L16918" s="34">
        <v>176</v>
      </c>
      <c r="M16918" s="34">
        <v>118</v>
      </c>
      <c r="N16918" s="34">
        <v>183</v>
      </c>
      <c r="O16918" s="34">
        <v>154</v>
      </c>
      <c r="P16918" s="34">
        <v>164</v>
      </c>
      <c r="Q16918" s="34">
        <v>149</v>
      </c>
      <c r="R16918" s="34">
        <v>256</v>
      </c>
      <c r="S16918" s="34">
        <v>186</v>
      </c>
      <c r="T16918" s="34">
        <v>206</v>
      </c>
      <c r="U16918" s="34">
        <v>115</v>
      </c>
      <c r="V16918" s="34">
        <v>160</v>
      </c>
      <c r="W16918" s="34">
        <v>206</v>
      </c>
      <c r="X16918" s="34">
        <v>262</v>
      </c>
      <c r="Y16918" s="34">
        <v>170</v>
      </c>
      <c r="Z16918" s="34">
        <v>183</v>
      </c>
      <c r="AA16918" s="34">
        <v>184</v>
      </c>
      <c r="AB16918" s="34">
        <v>266</v>
      </c>
      <c r="AC16918" s="34">
        <v>307</v>
      </c>
    </row>
    <row r="16919" spans="1:29" x14ac:dyDescent="0.2">
      <c r="A16919" s="34" t="s">
        <v>77412</v>
      </c>
      <c r="B16919" s="34">
        <v>174</v>
      </c>
      <c r="C16919" s="34">
        <v>202</v>
      </c>
      <c r="D16919" s="34">
        <v>204</v>
      </c>
      <c r="E16919" s="34">
        <v>205</v>
      </c>
      <c r="F16919" s="34">
        <v>285</v>
      </c>
      <c r="G16919" s="34">
        <v>171</v>
      </c>
      <c r="H16919" s="34">
        <v>238</v>
      </c>
      <c r="I16919" s="34">
        <v>208</v>
      </c>
      <c r="J16919" s="34">
        <v>199</v>
      </c>
      <c r="K16919" s="34">
        <v>212</v>
      </c>
      <c r="L16919" s="34">
        <v>205</v>
      </c>
      <c r="M16919" s="34">
        <v>187</v>
      </c>
      <c r="N16919" s="34">
        <v>234</v>
      </c>
      <c r="O16919" s="34">
        <v>224</v>
      </c>
      <c r="P16919" s="34">
        <v>246</v>
      </c>
      <c r="Q16919" s="34">
        <v>270</v>
      </c>
      <c r="R16919" s="34">
        <v>371</v>
      </c>
      <c r="S16919" s="34">
        <v>233</v>
      </c>
      <c r="T16919" s="34">
        <v>316</v>
      </c>
      <c r="U16919" s="34">
        <v>260</v>
      </c>
      <c r="V16919" s="34">
        <v>214</v>
      </c>
      <c r="W16919" s="34">
        <v>319</v>
      </c>
      <c r="X16919" s="34">
        <v>321</v>
      </c>
      <c r="Y16919" s="34">
        <v>264</v>
      </c>
      <c r="Z16919" s="34">
        <v>235</v>
      </c>
      <c r="AA16919" s="34">
        <v>300</v>
      </c>
      <c r="AB16919" s="34">
        <v>391</v>
      </c>
      <c r="AC16919" s="34">
        <v>367</v>
      </c>
    </row>
    <row r="16920" spans="1:29" x14ac:dyDescent="0.2">
      <c r="A16920" s="34" t="s">
        <v>77413</v>
      </c>
      <c r="B16920" s="34">
        <v>112</v>
      </c>
      <c r="C16920" s="34">
        <v>90</v>
      </c>
      <c r="D16920" s="34">
        <v>166</v>
      </c>
      <c r="E16920" s="34">
        <v>109</v>
      </c>
      <c r="F16920" s="34">
        <v>178</v>
      </c>
      <c r="G16920" s="34">
        <v>101</v>
      </c>
      <c r="H16920" s="34">
        <v>164</v>
      </c>
      <c r="I16920" s="34">
        <v>134</v>
      </c>
      <c r="J16920" s="34">
        <v>176</v>
      </c>
      <c r="K16920" s="34">
        <v>84</v>
      </c>
      <c r="L16920" s="34">
        <v>163</v>
      </c>
      <c r="M16920" s="34">
        <v>117</v>
      </c>
      <c r="N16920" s="34">
        <v>162</v>
      </c>
      <c r="O16920" s="34">
        <v>114</v>
      </c>
      <c r="P16920" s="34">
        <v>203</v>
      </c>
      <c r="Q16920" s="34">
        <v>131</v>
      </c>
      <c r="R16920" s="34">
        <v>245</v>
      </c>
      <c r="S16920" s="34">
        <v>130</v>
      </c>
      <c r="T16920" s="34">
        <v>222</v>
      </c>
      <c r="U16920" s="34">
        <v>121</v>
      </c>
      <c r="V16920" s="34">
        <v>222</v>
      </c>
      <c r="W16920" s="34">
        <v>176</v>
      </c>
      <c r="X16920" s="34">
        <v>217</v>
      </c>
      <c r="Y16920" s="34">
        <v>137</v>
      </c>
      <c r="Z16920" s="34">
        <v>174</v>
      </c>
      <c r="AA16920" s="34">
        <v>132</v>
      </c>
      <c r="AB16920" s="34">
        <v>316</v>
      </c>
      <c r="AC16920" s="34">
        <v>222</v>
      </c>
    </row>
    <row r="16921" spans="1:29" x14ac:dyDescent="0.2">
      <c r="A16921" s="34" t="s">
        <v>77414</v>
      </c>
      <c r="B16921" s="34">
        <v>234</v>
      </c>
      <c r="C16921" s="34">
        <v>227</v>
      </c>
      <c r="D16921" s="34">
        <v>281</v>
      </c>
      <c r="E16921" s="34">
        <v>230</v>
      </c>
      <c r="F16921" s="34">
        <v>226</v>
      </c>
      <c r="G16921" s="34">
        <v>200</v>
      </c>
      <c r="H16921" s="34">
        <v>187</v>
      </c>
      <c r="I16921" s="34">
        <v>181</v>
      </c>
      <c r="J16921" s="34">
        <v>158</v>
      </c>
      <c r="K16921" s="34">
        <v>185</v>
      </c>
      <c r="L16921" s="34">
        <v>106</v>
      </c>
      <c r="M16921" s="34">
        <v>136</v>
      </c>
      <c r="N16921" s="34">
        <v>136</v>
      </c>
      <c r="O16921" s="34">
        <v>174</v>
      </c>
      <c r="P16921" s="34">
        <v>209</v>
      </c>
      <c r="Q16921" s="34">
        <v>228</v>
      </c>
      <c r="R16921" s="34">
        <v>229</v>
      </c>
      <c r="S16921" s="34">
        <v>278</v>
      </c>
      <c r="T16921" s="34">
        <v>133</v>
      </c>
      <c r="U16921" s="34">
        <v>148</v>
      </c>
      <c r="V16921" s="34">
        <v>207</v>
      </c>
      <c r="W16921" s="34">
        <v>152</v>
      </c>
      <c r="X16921" s="34">
        <v>249</v>
      </c>
      <c r="Y16921" s="34">
        <v>143</v>
      </c>
      <c r="Z16921" s="34">
        <v>280</v>
      </c>
      <c r="AA16921" s="34">
        <v>265</v>
      </c>
      <c r="AB16921" s="34">
        <v>184</v>
      </c>
      <c r="AC16921" s="34">
        <v>243</v>
      </c>
    </row>
    <row r="16922" spans="1:29" x14ac:dyDescent="0.2">
      <c r="A16922" s="34" t="s">
        <v>77415</v>
      </c>
      <c r="B16922" s="34">
        <v>117</v>
      </c>
      <c r="C16922" s="34">
        <v>70</v>
      </c>
      <c r="D16922" s="34">
        <v>141</v>
      </c>
      <c r="E16922" s="34">
        <v>66</v>
      </c>
      <c r="F16922" s="34">
        <v>117</v>
      </c>
      <c r="G16922" s="34">
        <v>96</v>
      </c>
      <c r="H16922" s="34">
        <v>125</v>
      </c>
      <c r="I16922" s="34">
        <v>46</v>
      </c>
      <c r="J16922" s="34">
        <v>90</v>
      </c>
      <c r="K16922" s="34">
        <v>57</v>
      </c>
      <c r="L16922" s="34">
        <v>87</v>
      </c>
      <c r="M16922" s="34">
        <v>66</v>
      </c>
      <c r="N16922" s="34">
        <v>93</v>
      </c>
      <c r="O16922" s="34">
        <v>50</v>
      </c>
      <c r="P16922" s="34">
        <v>102</v>
      </c>
      <c r="Q16922" s="34">
        <v>99</v>
      </c>
      <c r="R16922" s="34">
        <v>126</v>
      </c>
      <c r="S16922" s="34">
        <v>93</v>
      </c>
      <c r="T16922" s="34">
        <v>96</v>
      </c>
      <c r="U16922" s="34">
        <v>62</v>
      </c>
      <c r="V16922" s="34">
        <v>124</v>
      </c>
      <c r="W16922" s="34">
        <v>62</v>
      </c>
      <c r="X16922" s="34">
        <v>119</v>
      </c>
      <c r="Y16922" s="34">
        <v>78</v>
      </c>
      <c r="Z16922" s="34">
        <v>107</v>
      </c>
      <c r="AA16922" s="34">
        <v>82</v>
      </c>
      <c r="AB16922" s="34">
        <v>108</v>
      </c>
      <c r="AC16922" s="34">
        <v>118</v>
      </c>
    </row>
    <row r="16923" spans="1:29" x14ac:dyDescent="0.2">
      <c r="A16923" s="34" t="s">
        <v>77416</v>
      </c>
      <c r="B16923" s="34">
        <v>137</v>
      </c>
      <c r="C16923" s="34">
        <v>218</v>
      </c>
      <c r="D16923" s="34">
        <v>253</v>
      </c>
      <c r="E16923" s="34">
        <v>204</v>
      </c>
      <c r="F16923" s="34">
        <v>218</v>
      </c>
      <c r="G16923" s="34">
        <v>183</v>
      </c>
      <c r="H16923" s="34">
        <v>228</v>
      </c>
      <c r="I16923" s="34">
        <v>200</v>
      </c>
      <c r="J16923" s="34">
        <v>209</v>
      </c>
      <c r="K16923" s="34">
        <v>188</v>
      </c>
      <c r="L16923" s="34">
        <v>166</v>
      </c>
      <c r="M16923" s="34">
        <v>206</v>
      </c>
      <c r="N16923" s="34">
        <v>162</v>
      </c>
      <c r="O16923" s="34">
        <v>177</v>
      </c>
      <c r="P16923" s="34">
        <v>254</v>
      </c>
      <c r="Q16923" s="34">
        <v>245</v>
      </c>
      <c r="R16923" s="34">
        <v>282</v>
      </c>
      <c r="S16923" s="34">
        <v>256</v>
      </c>
      <c r="T16923" s="34">
        <v>206</v>
      </c>
      <c r="U16923" s="34">
        <v>217</v>
      </c>
      <c r="V16923" s="34">
        <v>330</v>
      </c>
      <c r="W16923" s="34">
        <v>245</v>
      </c>
      <c r="X16923" s="34">
        <v>262</v>
      </c>
      <c r="Y16923" s="34">
        <v>216</v>
      </c>
      <c r="Z16923" s="34">
        <v>234</v>
      </c>
      <c r="AA16923" s="34">
        <v>259</v>
      </c>
      <c r="AB16923" s="34">
        <v>261</v>
      </c>
      <c r="AC16923" s="34">
        <v>341</v>
      </c>
    </row>
    <row r="16924" spans="1:29" x14ac:dyDescent="0.2">
      <c r="A16924" s="34" t="s">
        <v>77417</v>
      </c>
      <c r="B16924" s="34">
        <v>112</v>
      </c>
      <c r="C16924" s="34">
        <v>116</v>
      </c>
      <c r="D16924" s="34">
        <v>115</v>
      </c>
      <c r="E16924" s="34">
        <v>170</v>
      </c>
      <c r="F16924" s="34">
        <v>114</v>
      </c>
      <c r="G16924" s="34">
        <v>136</v>
      </c>
      <c r="H16924" s="34">
        <v>124</v>
      </c>
      <c r="I16924" s="34">
        <v>128</v>
      </c>
      <c r="J16924" s="34">
        <v>101</v>
      </c>
      <c r="K16924" s="34">
        <v>96</v>
      </c>
      <c r="L16924" s="34">
        <v>111</v>
      </c>
      <c r="M16924" s="34">
        <v>147</v>
      </c>
      <c r="N16924" s="34">
        <v>106</v>
      </c>
      <c r="O16924" s="34">
        <v>139</v>
      </c>
      <c r="P16924" s="34">
        <v>113</v>
      </c>
      <c r="Q16924" s="34">
        <v>182</v>
      </c>
      <c r="R16924" s="34">
        <v>162</v>
      </c>
      <c r="S16924" s="34">
        <v>136</v>
      </c>
      <c r="T16924" s="34">
        <v>147</v>
      </c>
      <c r="U16924" s="34">
        <v>149</v>
      </c>
      <c r="V16924" s="34">
        <v>147</v>
      </c>
      <c r="W16924" s="34">
        <v>170</v>
      </c>
      <c r="X16924" s="34">
        <v>155</v>
      </c>
      <c r="Y16924" s="34">
        <v>124</v>
      </c>
      <c r="Z16924" s="34">
        <v>154</v>
      </c>
      <c r="AA16924" s="34">
        <v>195</v>
      </c>
      <c r="AB16924" s="34">
        <v>204</v>
      </c>
      <c r="AC16924" s="34">
        <v>251</v>
      </c>
    </row>
    <row r="16925" spans="1:29" x14ac:dyDescent="0.2">
      <c r="A16925" s="34" t="s">
        <v>77418</v>
      </c>
      <c r="B16925" s="34">
        <v>166</v>
      </c>
      <c r="C16925" s="34">
        <v>267</v>
      </c>
      <c r="D16925" s="34">
        <v>304</v>
      </c>
      <c r="E16925" s="34">
        <v>305</v>
      </c>
      <c r="F16925" s="34">
        <v>268</v>
      </c>
      <c r="G16925" s="34">
        <v>293</v>
      </c>
      <c r="H16925" s="34">
        <v>240</v>
      </c>
      <c r="I16925" s="34">
        <v>210</v>
      </c>
      <c r="J16925" s="34">
        <v>180</v>
      </c>
      <c r="K16925" s="34">
        <v>232</v>
      </c>
      <c r="L16925" s="34">
        <v>137</v>
      </c>
      <c r="M16925" s="34">
        <v>204</v>
      </c>
      <c r="N16925" s="34">
        <v>222</v>
      </c>
      <c r="O16925" s="34">
        <v>215</v>
      </c>
      <c r="P16925" s="34">
        <v>220</v>
      </c>
      <c r="Q16925" s="34">
        <v>303</v>
      </c>
      <c r="R16925" s="34">
        <v>220</v>
      </c>
      <c r="S16925" s="34">
        <v>328</v>
      </c>
      <c r="T16925" s="34">
        <v>145</v>
      </c>
      <c r="U16925" s="34">
        <v>161</v>
      </c>
      <c r="V16925" s="34">
        <v>274</v>
      </c>
      <c r="W16925" s="34">
        <v>225</v>
      </c>
      <c r="X16925" s="34">
        <v>313</v>
      </c>
      <c r="Y16925" s="34">
        <v>214</v>
      </c>
      <c r="Z16925" s="34">
        <v>263</v>
      </c>
      <c r="AA16925" s="34">
        <v>325</v>
      </c>
      <c r="AB16925" s="34">
        <v>230</v>
      </c>
      <c r="AC16925" s="34">
        <v>367</v>
      </c>
    </row>
    <row r="16926" spans="1:29" x14ac:dyDescent="0.2">
      <c r="A16926" s="34" t="s">
        <v>77419</v>
      </c>
      <c r="B16926" s="34">
        <v>243</v>
      </c>
      <c r="C16926" s="34">
        <v>186</v>
      </c>
      <c r="D16926" s="34">
        <v>242</v>
      </c>
      <c r="E16926" s="34">
        <v>203</v>
      </c>
      <c r="F16926" s="34">
        <v>256</v>
      </c>
      <c r="G16926" s="34">
        <v>222</v>
      </c>
      <c r="H16926" s="34">
        <v>282</v>
      </c>
      <c r="I16926" s="34">
        <v>188</v>
      </c>
      <c r="J16926" s="34">
        <v>261</v>
      </c>
      <c r="K16926" s="34">
        <v>206</v>
      </c>
      <c r="L16926" s="34">
        <v>296</v>
      </c>
      <c r="M16926" s="34">
        <v>167</v>
      </c>
      <c r="N16926" s="34">
        <v>255</v>
      </c>
      <c r="O16926" s="34">
        <v>196</v>
      </c>
      <c r="P16926" s="34">
        <v>291</v>
      </c>
      <c r="Q16926" s="34">
        <v>269</v>
      </c>
      <c r="R16926" s="34">
        <v>397</v>
      </c>
      <c r="S16926" s="34">
        <v>244</v>
      </c>
      <c r="T16926" s="34">
        <v>426</v>
      </c>
      <c r="U16926" s="34">
        <v>236</v>
      </c>
      <c r="V16926" s="34">
        <v>351</v>
      </c>
      <c r="W16926" s="34">
        <v>331</v>
      </c>
      <c r="X16926" s="34">
        <v>333</v>
      </c>
      <c r="Y16926" s="34">
        <v>269</v>
      </c>
      <c r="Z16926" s="34">
        <v>307</v>
      </c>
      <c r="AA16926" s="34">
        <v>283</v>
      </c>
      <c r="AB16926" s="34">
        <v>450</v>
      </c>
      <c r="AC16926" s="34">
        <v>379</v>
      </c>
    </row>
    <row r="16927" spans="1:29" x14ac:dyDescent="0.2">
      <c r="A16927" s="34" t="s">
        <v>77420</v>
      </c>
      <c r="B16927" s="34">
        <v>201</v>
      </c>
      <c r="C16927" s="34">
        <v>313</v>
      </c>
      <c r="D16927" s="34">
        <v>244</v>
      </c>
      <c r="E16927" s="34">
        <v>351</v>
      </c>
      <c r="F16927" s="34">
        <v>210</v>
      </c>
      <c r="G16927" s="34">
        <v>377</v>
      </c>
      <c r="H16927" s="34">
        <v>235</v>
      </c>
      <c r="I16927" s="34">
        <v>247</v>
      </c>
      <c r="J16927" s="34">
        <v>256</v>
      </c>
      <c r="K16927" s="34">
        <v>292</v>
      </c>
      <c r="L16927" s="34">
        <v>264</v>
      </c>
      <c r="M16927" s="34">
        <v>249</v>
      </c>
      <c r="N16927" s="34">
        <v>224</v>
      </c>
      <c r="O16927" s="34">
        <v>333</v>
      </c>
      <c r="P16927" s="34">
        <v>242</v>
      </c>
      <c r="Q16927" s="34">
        <v>447</v>
      </c>
      <c r="R16927" s="34">
        <v>318</v>
      </c>
      <c r="S16927" s="34">
        <v>340</v>
      </c>
      <c r="T16927" s="34">
        <v>340</v>
      </c>
      <c r="U16927" s="34">
        <v>370</v>
      </c>
      <c r="V16927" s="34">
        <v>289</v>
      </c>
      <c r="W16927" s="34">
        <v>475</v>
      </c>
      <c r="X16927" s="34">
        <v>262</v>
      </c>
      <c r="Y16927" s="34">
        <v>502</v>
      </c>
      <c r="Z16927" s="34">
        <v>262</v>
      </c>
      <c r="AA16927" s="34">
        <v>411</v>
      </c>
      <c r="AB16927" s="34">
        <v>428</v>
      </c>
      <c r="AC16927" s="34">
        <v>484</v>
      </c>
    </row>
    <row r="16928" spans="1:29" x14ac:dyDescent="0.2">
      <c r="A16928" s="34" t="s">
        <v>77421</v>
      </c>
      <c r="B16928" s="34">
        <v>178</v>
      </c>
      <c r="C16928" s="34">
        <v>174</v>
      </c>
      <c r="D16928" s="34">
        <v>237</v>
      </c>
      <c r="E16928" s="34">
        <v>171</v>
      </c>
      <c r="F16928" s="34">
        <v>241</v>
      </c>
      <c r="G16928" s="34">
        <v>241</v>
      </c>
      <c r="H16928" s="34">
        <v>254</v>
      </c>
      <c r="I16928" s="34">
        <v>145</v>
      </c>
      <c r="J16928" s="34">
        <v>240</v>
      </c>
      <c r="K16928" s="34">
        <v>170</v>
      </c>
      <c r="L16928" s="34">
        <v>142</v>
      </c>
      <c r="M16928" s="34">
        <v>175</v>
      </c>
      <c r="N16928" s="34">
        <v>184</v>
      </c>
      <c r="O16928" s="34">
        <v>151</v>
      </c>
      <c r="P16928" s="34">
        <v>169</v>
      </c>
      <c r="Q16928" s="34">
        <v>287</v>
      </c>
      <c r="R16928" s="34">
        <v>291</v>
      </c>
      <c r="S16928" s="34">
        <v>260</v>
      </c>
      <c r="T16928" s="34">
        <v>221</v>
      </c>
      <c r="U16928" s="34">
        <v>195</v>
      </c>
      <c r="V16928" s="34">
        <v>276</v>
      </c>
      <c r="W16928" s="34">
        <v>181</v>
      </c>
      <c r="X16928" s="34">
        <v>279</v>
      </c>
      <c r="Y16928" s="34">
        <v>236</v>
      </c>
      <c r="Z16928" s="34">
        <v>228</v>
      </c>
      <c r="AA16928" s="34">
        <v>255</v>
      </c>
      <c r="AB16928" s="34">
        <v>294</v>
      </c>
      <c r="AC16928" s="34">
        <v>308</v>
      </c>
    </row>
    <row r="16929" spans="1:29" x14ac:dyDescent="0.2">
      <c r="A16929" s="34" t="s">
        <v>77422</v>
      </c>
      <c r="B16929" s="34">
        <v>242</v>
      </c>
      <c r="C16929" s="34">
        <v>377</v>
      </c>
      <c r="D16929" s="34">
        <v>368</v>
      </c>
      <c r="E16929" s="34">
        <v>407</v>
      </c>
      <c r="F16929" s="34">
        <v>325</v>
      </c>
      <c r="G16929" s="34">
        <v>374</v>
      </c>
      <c r="H16929" s="34">
        <v>329</v>
      </c>
      <c r="I16929" s="34">
        <v>385</v>
      </c>
      <c r="J16929" s="34">
        <v>364</v>
      </c>
      <c r="K16929" s="34">
        <v>386</v>
      </c>
      <c r="L16929" s="34">
        <v>304</v>
      </c>
      <c r="M16929" s="34">
        <v>362</v>
      </c>
      <c r="N16929" s="34">
        <v>257</v>
      </c>
      <c r="O16929" s="34">
        <v>370</v>
      </c>
      <c r="P16929" s="34">
        <v>299</v>
      </c>
      <c r="Q16929" s="34">
        <v>420</v>
      </c>
      <c r="R16929" s="34">
        <v>410</v>
      </c>
      <c r="S16929" s="34">
        <v>407</v>
      </c>
      <c r="T16929" s="34">
        <v>380</v>
      </c>
      <c r="U16929" s="34">
        <v>380</v>
      </c>
      <c r="V16929" s="34">
        <v>385</v>
      </c>
      <c r="W16929" s="34">
        <v>498</v>
      </c>
      <c r="X16929" s="34">
        <v>379</v>
      </c>
      <c r="Y16929" s="34">
        <v>427</v>
      </c>
      <c r="Z16929" s="34">
        <v>357</v>
      </c>
      <c r="AA16929" s="34">
        <v>423</v>
      </c>
      <c r="AB16929" s="34">
        <v>384</v>
      </c>
      <c r="AC16929" s="34">
        <v>571</v>
      </c>
    </row>
    <row r="16930" spans="1:29" x14ac:dyDescent="0.2">
      <c r="A16930" s="34" t="s">
        <v>77423</v>
      </c>
      <c r="B16930" s="34">
        <v>273</v>
      </c>
      <c r="C16930" s="34">
        <v>194</v>
      </c>
      <c r="D16930" s="34">
        <v>329</v>
      </c>
      <c r="E16930" s="34">
        <v>213</v>
      </c>
      <c r="F16930" s="34">
        <v>307</v>
      </c>
      <c r="G16930" s="34">
        <v>174</v>
      </c>
      <c r="H16930" s="34">
        <v>255</v>
      </c>
      <c r="I16930" s="34">
        <v>165</v>
      </c>
      <c r="J16930" s="34">
        <v>218</v>
      </c>
      <c r="K16930" s="34">
        <v>217</v>
      </c>
      <c r="L16930" s="34">
        <v>160</v>
      </c>
      <c r="M16930" s="34">
        <v>185</v>
      </c>
      <c r="N16930" s="34">
        <v>223</v>
      </c>
      <c r="O16930" s="34">
        <v>194</v>
      </c>
      <c r="P16930" s="34">
        <v>225</v>
      </c>
      <c r="Q16930" s="34">
        <v>229</v>
      </c>
      <c r="R16930" s="34">
        <v>317</v>
      </c>
      <c r="S16930" s="34">
        <v>253</v>
      </c>
      <c r="T16930" s="34">
        <v>234</v>
      </c>
      <c r="U16930" s="34">
        <v>180</v>
      </c>
      <c r="V16930" s="34">
        <v>323</v>
      </c>
      <c r="W16930" s="34">
        <v>224</v>
      </c>
      <c r="X16930" s="34">
        <v>303</v>
      </c>
      <c r="Y16930" s="34">
        <v>195</v>
      </c>
      <c r="Z16930" s="34">
        <v>291</v>
      </c>
      <c r="AA16930" s="34">
        <v>280</v>
      </c>
      <c r="AB16930" s="34">
        <v>231</v>
      </c>
      <c r="AC16930" s="34">
        <v>310</v>
      </c>
    </row>
    <row r="16931" spans="1:29" x14ac:dyDescent="0.2">
      <c r="A16931" s="34" t="s">
        <v>77424</v>
      </c>
      <c r="B16931" s="34">
        <v>28</v>
      </c>
      <c r="C16931" s="34">
        <v>22</v>
      </c>
      <c r="D16931" s="34">
        <v>39</v>
      </c>
      <c r="E16931" s="34">
        <v>22</v>
      </c>
      <c r="F16931" s="34">
        <v>25</v>
      </c>
      <c r="G16931" s="34">
        <v>32</v>
      </c>
      <c r="H16931" s="34">
        <v>20</v>
      </c>
      <c r="I16931" s="34">
        <v>28</v>
      </c>
      <c r="J16931" s="34">
        <v>24</v>
      </c>
      <c r="K16931" s="34">
        <v>19</v>
      </c>
      <c r="L16931" s="34">
        <v>8</v>
      </c>
      <c r="M16931" s="34">
        <v>20</v>
      </c>
      <c r="N16931" s="34">
        <v>30</v>
      </c>
      <c r="O16931" s="34">
        <v>16</v>
      </c>
      <c r="P16931" s="34">
        <v>24</v>
      </c>
      <c r="Q16931" s="34">
        <v>42</v>
      </c>
      <c r="R16931" s="34">
        <v>40</v>
      </c>
      <c r="S16931" s="34">
        <v>31</v>
      </c>
      <c r="T16931" s="34">
        <v>25</v>
      </c>
      <c r="U16931" s="34">
        <v>15</v>
      </c>
      <c r="V16931" s="34">
        <v>28</v>
      </c>
      <c r="W16931" s="34">
        <v>19</v>
      </c>
      <c r="X16931" s="34">
        <v>27</v>
      </c>
      <c r="Y16931" s="34">
        <v>22</v>
      </c>
      <c r="Z16931" s="34">
        <v>33</v>
      </c>
      <c r="AA16931" s="34">
        <v>25</v>
      </c>
      <c r="AB16931" s="34">
        <v>31</v>
      </c>
      <c r="AC16931" s="34">
        <v>36</v>
      </c>
    </row>
    <row r="16932" spans="1:29" x14ac:dyDescent="0.2">
      <c r="A16932" s="34" t="s">
        <v>77425</v>
      </c>
      <c r="B16932" s="34">
        <v>138</v>
      </c>
      <c r="C16932" s="34">
        <v>110</v>
      </c>
      <c r="D16932" s="34">
        <v>127</v>
      </c>
      <c r="E16932" s="34">
        <v>110</v>
      </c>
      <c r="F16932" s="34">
        <v>148</v>
      </c>
      <c r="G16932" s="34">
        <v>132</v>
      </c>
      <c r="H16932" s="34">
        <v>126</v>
      </c>
      <c r="I16932" s="34">
        <v>114</v>
      </c>
      <c r="J16932" s="34">
        <v>133</v>
      </c>
      <c r="K16932" s="34">
        <v>151</v>
      </c>
      <c r="L16932" s="34">
        <v>106</v>
      </c>
      <c r="M16932" s="34">
        <v>93</v>
      </c>
      <c r="N16932" s="34">
        <v>107</v>
      </c>
      <c r="O16932" s="34">
        <v>135</v>
      </c>
      <c r="P16932" s="34">
        <v>114</v>
      </c>
      <c r="Q16932" s="34">
        <v>157</v>
      </c>
      <c r="R16932" s="34">
        <v>149</v>
      </c>
      <c r="S16932" s="34">
        <v>203</v>
      </c>
      <c r="T16932" s="34">
        <v>136</v>
      </c>
      <c r="U16932" s="34">
        <v>92</v>
      </c>
      <c r="V16932" s="34">
        <v>114</v>
      </c>
      <c r="W16932" s="34">
        <v>155</v>
      </c>
      <c r="X16932" s="34">
        <v>193</v>
      </c>
      <c r="Y16932" s="34">
        <v>141</v>
      </c>
      <c r="Z16932" s="34">
        <v>116</v>
      </c>
      <c r="AA16932" s="34">
        <v>136</v>
      </c>
      <c r="AB16932" s="34">
        <v>212</v>
      </c>
      <c r="AC16932" s="34">
        <v>149</v>
      </c>
    </row>
    <row r="16933" spans="1:29" x14ac:dyDescent="0.2">
      <c r="A16933" s="34" t="s">
        <v>77426</v>
      </c>
      <c r="B16933" s="34">
        <v>260</v>
      </c>
      <c r="C16933" s="34">
        <v>271</v>
      </c>
      <c r="D16933" s="34">
        <v>290</v>
      </c>
      <c r="E16933" s="34">
        <v>257</v>
      </c>
      <c r="F16933" s="34">
        <v>275</v>
      </c>
      <c r="G16933" s="34">
        <v>280</v>
      </c>
      <c r="H16933" s="34">
        <v>236</v>
      </c>
      <c r="I16933" s="34">
        <v>261</v>
      </c>
      <c r="J16933" s="34">
        <v>231</v>
      </c>
      <c r="K16933" s="34">
        <v>370</v>
      </c>
      <c r="L16933" s="34">
        <v>283</v>
      </c>
      <c r="M16933" s="34">
        <v>296</v>
      </c>
      <c r="N16933" s="34">
        <v>216</v>
      </c>
      <c r="O16933" s="34">
        <v>195</v>
      </c>
      <c r="P16933" s="34">
        <v>231</v>
      </c>
      <c r="Q16933" s="34">
        <v>428</v>
      </c>
      <c r="R16933" s="34">
        <v>357</v>
      </c>
      <c r="S16933" s="34">
        <v>371</v>
      </c>
      <c r="T16933" s="34">
        <v>428</v>
      </c>
      <c r="U16933" s="34">
        <v>418</v>
      </c>
      <c r="V16933" s="34">
        <v>336</v>
      </c>
      <c r="W16933" s="34">
        <v>493</v>
      </c>
      <c r="X16933" s="34">
        <v>351</v>
      </c>
      <c r="Y16933" s="34">
        <v>470</v>
      </c>
      <c r="Z16933" s="34">
        <v>291</v>
      </c>
      <c r="AA16933" s="34">
        <v>394</v>
      </c>
      <c r="AB16933" s="34">
        <v>440</v>
      </c>
      <c r="AC16933" s="34">
        <v>489</v>
      </c>
    </row>
    <row r="16934" spans="1:29" x14ac:dyDescent="0.2">
      <c r="A16934" s="34" t="s">
        <v>77427</v>
      </c>
      <c r="B16934" s="34">
        <v>168</v>
      </c>
      <c r="C16934" s="34">
        <v>224</v>
      </c>
      <c r="D16934" s="34">
        <v>159</v>
      </c>
      <c r="E16934" s="34">
        <v>243</v>
      </c>
      <c r="F16934" s="34">
        <v>136</v>
      </c>
      <c r="G16934" s="34">
        <v>320</v>
      </c>
      <c r="H16934" s="34">
        <v>143</v>
      </c>
      <c r="I16934" s="34">
        <v>206</v>
      </c>
      <c r="J16934" s="34">
        <v>109</v>
      </c>
      <c r="K16934" s="34">
        <v>264</v>
      </c>
      <c r="L16934" s="34">
        <v>116</v>
      </c>
      <c r="M16934" s="34">
        <v>209</v>
      </c>
      <c r="N16934" s="34">
        <v>98</v>
      </c>
      <c r="O16934" s="34">
        <v>177</v>
      </c>
      <c r="P16934" s="34">
        <v>111</v>
      </c>
      <c r="Q16934" s="34">
        <v>250</v>
      </c>
      <c r="R16934" s="34">
        <v>214</v>
      </c>
      <c r="S16934" s="34">
        <v>267</v>
      </c>
      <c r="T16934" s="34">
        <v>174</v>
      </c>
      <c r="U16934" s="34">
        <v>148</v>
      </c>
      <c r="V16934" s="34">
        <v>172</v>
      </c>
      <c r="W16934" s="34">
        <v>266</v>
      </c>
      <c r="X16934" s="34">
        <v>160</v>
      </c>
      <c r="Y16934" s="34">
        <v>244</v>
      </c>
      <c r="Z16934" s="34">
        <v>161</v>
      </c>
      <c r="AA16934" s="34">
        <v>246</v>
      </c>
      <c r="AB16934" s="34">
        <v>187</v>
      </c>
      <c r="AC16934" s="34">
        <v>297</v>
      </c>
    </row>
    <row r="16935" spans="1:29" x14ac:dyDescent="0.2">
      <c r="A16935" s="34" t="s">
        <v>77428</v>
      </c>
      <c r="B16935" s="34">
        <v>67</v>
      </c>
      <c r="C16935" s="34">
        <v>82</v>
      </c>
      <c r="D16935" s="34">
        <v>112</v>
      </c>
      <c r="E16935" s="34">
        <v>99</v>
      </c>
      <c r="F16935" s="34">
        <v>113</v>
      </c>
      <c r="G16935" s="34">
        <v>66</v>
      </c>
      <c r="H16935" s="34">
        <v>67</v>
      </c>
      <c r="I16935" s="34">
        <v>90</v>
      </c>
      <c r="J16935" s="34">
        <v>93</v>
      </c>
      <c r="K16935" s="34">
        <v>87</v>
      </c>
      <c r="L16935" s="34">
        <v>59</v>
      </c>
      <c r="M16935" s="34">
        <v>72</v>
      </c>
      <c r="N16935" s="34">
        <v>86</v>
      </c>
      <c r="O16935" s="34">
        <v>84</v>
      </c>
      <c r="P16935" s="34">
        <v>92</v>
      </c>
      <c r="Q16935" s="34">
        <v>109</v>
      </c>
      <c r="R16935" s="34">
        <v>91</v>
      </c>
      <c r="S16935" s="34">
        <v>117</v>
      </c>
      <c r="T16935" s="34">
        <v>72</v>
      </c>
      <c r="U16935" s="34">
        <v>80</v>
      </c>
      <c r="V16935" s="34">
        <v>81</v>
      </c>
      <c r="W16935" s="34">
        <v>68</v>
      </c>
      <c r="X16935" s="34">
        <v>100</v>
      </c>
      <c r="Y16935" s="34">
        <v>82</v>
      </c>
      <c r="Z16935" s="34">
        <v>98</v>
      </c>
      <c r="AA16935" s="34">
        <v>122</v>
      </c>
      <c r="AB16935" s="34">
        <v>98</v>
      </c>
      <c r="AC16935" s="34">
        <v>119</v>
      </c>
    </row>
    <row r="16936" spans="1:29" x14ac:dyDescent="0.2">
      <c r="A16936" s="34" t="s">
        <v>77429</v>
      </c>
      <c r="B16936" s="34">
        <v>202</v>
      </c>
      <c r="C16936" s="34">
        <v>174</v>
      </c>
      <c r="D16936" s="34">
        <v>242</v>
      </c>
      <c r="E16936" s="34">
        <v>271</v>
      </c>
      <c r="F16936" s="34">
        <v>253</v>
      </c>
      <c r="G16936" s="34">
        <v>196</v>
      </c>
      <c r="H16936" s="34">
        <v>225</v>
      </c>
      <c r="I16936" s="34">
        <v>194</v>
      </c>
      <c r="J16936" s="34">
        <v>196</v>
      </c>
      <c r="K16936" s="34">
        <v>253</v>
      </c>
      <c r="L16936" s="34">
        <v>172</v>
      </c>
      <c r="M16936" s="34">
        <v>186</v>
      </c>
      <c r="N16936" s="34">
        <v>209</v>
      </c>
      <c r="O16936" s="34">
        <v>183</v>
      </c>
      <c r="P16936" s="34">
        <v>190</v>
      </c>
      <c r="Q16936" s="34">
        <v>259</v>
      </c>
      <c r="R16936" s="34">
        <v>255</v>
      </c>
      <c r="S16936" s="34">
        <v>260</v>
      </c>
      <c r="T16936" s="34">
        <v>185</v>
      </c>
      <c r="U16936" s="34">
        <v>173</v>
      </c>
      <c r="V16936" s="34">
        <v>312</v>
      </c>
      <c r="W16936" s="34">
        <v>207</v>
      </c>
      <c r="X16936" s="34">
        <v>287</v>
      </c>
      <c r="Y16936" s="34">
        <v>156</v>
      </c>
      <c r="Z16936" s="34">
        <v>253</v>
      </c>
      <c r="AA16936" s="34">
        <v>281</v>
      </c>
      <c r="AB16936" s="34">
        <v>270</v>
      </c>
      <c r="AC16936" s="34">
        <v>361</v>
      </c>
    </row>
    <row r="16937" spans="1:29" x14ac:dyDescent="0.2">
      <c r="A16937" s="34" t="s">
        <v>77430</v>
      </c>
      <c r="B16937" s="34">
        <v>141</v>
      </c>
      <c r="C16937" s="34">
        <v>111</v>
      </c>
      <c r="D16937" s="34">
        <v>124</v>
      </c>
      <c r="E16937" s="34">
        <v>84</v>
      </c>
      <c r="F16937" s="34">
        <v>140</v>
      </c>
      <c r="G16937" s="34">
        <v>109</v>
      </c>
      <c r="H16937" s="34">
        <v>106</v>
      </c>
      <c r="I16937" s="34">
        <v>81</v>
      </c>
      <c r="J16937" s="34">
        <v>148</v>
      </c>
      <c r="K16937" s="34">
        <v>119</v>
      </c>
      <c r="L16937" s="34">
        <v>113</v>
      </c>
      <c r="M16937" s="34">
        <v>63</v>
      </c>
      <c r="N16937" s="34">
        <v>129</v>
      </c>
      <c r="O16937" s="34">
        <v>83</v>
      </c>
      <c r="P16937" s="34">
        <v>122</v>
      </c>
      <c r="Q16937" s="34">
        <v>124</v>
      </c>
      <c r="R16937" s="34">
        <v>189</v>
      </c>
      <c r="S16937" s="34">
        <v>128</v>
      </c>
      <c r="T16937" s="34">
        <v>193</v>
      </c>
      <c r="U16937" s="34">
        <v>119</v>
      </c>
      <c r="V16937" s="34">
        <v>144</v>
      </c>
      <c r="W16937" s="34">
        <v>155</v>
      </c>
      <c r="X16937" s="34">
        <v>169</v>
      </c>
      <c r="Y16937" s="34">
        <v>156</v>
      </c>
      <c r="Z16937" s="34">
        <v>134</v>
      </c>
      <c r="AA16937" s="34">
        <v>164</v>
      </c>
      <c r="AB16937" s="34">
        <v>267</v>
      </c>
      <c r="AC16937" s="34">
        <v>181</v>
      </c>
    </row>
    <row r="16938" spans="1:29" x14ac:dyDescent="0.2">
      <c r="A16938" s="34" t="s">
        <v>77431</v>
      </c>
      <c r="B16938" s="34">
        <v>194</v>
      </c>
      <c r="C16938" s="34">
        <v>217</v>
      </c>
      <c r="D16938" s="34">
        <v>226</v>
      </c>
      <c r="E16938" s="34">
        <v>275</v>
      </c>
      <c r="F16938" s="34">
        <v>245</v>
      </c>
      <c r="G16938" s="34">
        <v>222</v>
      </c>
      <c r="H16938" s="34">
        <v>238</v>
      </c>
      <c r="I16938" s="34">
        <v>193</v>
      </c>
      <c r="J16938" s="34">
        <v>222</v>
      </c>
      <c r="K16938" s="34">
        <v>159</v>
      </c>
      <c r="L16938" s="34">
        <v>211</v>
      </c>
      <c r="M16938" s="34">
        <v>176</v>
      </c>
      <c r="N16938" s="34">
        <v>186</v>
      </c>
      <c r="O16938" s="34">
        <v>222</v>
      </c>
      <c r="P16938" s="34">
        <v>184</v>
      </c>
      <c r="Q16938" s="34">
        <v>258</v>
      </c>
      <c r="R16938" s="34">
        <v>341</v>
      </c>
      <c r="S16938" s="34">
        <v>208</v>
      </c>
      <c r="T16938" s="34">
        <v>278</v>
      </c>
      <c r="U16938" s="34">
        <v>199</v>
      </c>
      <c r="V16938" s="34">
        <v>324</v>
      </c>
      <c r="W16938" s="34">
        <v>239</v>
      </c>
      <c r="X16938" s="34">
        <v>251</v>
      </c>
      <c r="Y16938" s="34">
        <v>267</v>
      </c>
      <c r="Z16938" s="34">
        <v>275</v>
      </c>
      <c r="AA16938" s="34">
        <v>251</v>
      </c>
      <c r="AB16938" s="34">
        <v>253</v>
      </c>
      <c r="AC16938" s="34">
        <v>370</v>
      </c>
    </row>
    <row r="16939" spans="1:29" x14ac:dyDescent="0.2">
      <c r="A16939" s="34" t="s">
        <v>77432</v>
      </c>
      <c r="B16939" s="34">
        <v>79</v>
      </c>
      <c r="C16939" s="34">
        <v>56</v>
      </c>
      <c r="D16939" s="34">
        <v>91</v>
      </c>
      <c r="E16939" s="34">
        <v>70</v>
      </c>
      <c r="F16939" s="34">
        <v>86</v>
      </c>
      <c r="G16939" s="34">
        <v>59</v>
      </c>
      <c r="H16939" s="34">
        <v>76</v>
      </c>
      <c r="I16939" s="34">
        <v>56</v>
      </c>
      <c r="J16939" s="34">
        <v>62</v>
      </c>
      <c r="K16939" s="34">
        <v>97</v>
      </c>
      <c r="L16939" s="34">
        <v>49</v>
      </c>
      <c r="M16939" s="34">
        <v>50</v>
      </c>
      <c r="N16939" s="34">
        <v>74</v>
      </c>
      <c r="O16939" s="34">
        <v>65</v>
      </c>
      <c r="P16939" s="34">
        <v>83</v>
      </c>
      <c r="Q16939" s="34">
        <v>110</v>
      </c>
      <c r="R16939" s="34">
        <v>119</v>
      </c>
      <c r="S16939" s="34">
        <v>89</v>
      </c>
      <c r="T16939" s="34">
        <v>97</v>
      </c>
      <c r="U16939" s="34">
        <v>74</v>
      </c>
      <c r="V16939" s="34">
        <v>99</v>
      </c>
      <c r="W16939" s="34">
        <v>90</v>
      </c>
      <c r="X16939" s="34">
        <v>83</v>
      </c>
      <c r="Y16939" s="34">
        <v>83</v>
      </c>
      <c r="Z16939" s="34">
        <v>74</v>
      </c>
      <c r="AA16939" s="34">
        <v>71</v>
      </c>
      <c r="AB16939" s="34">
        <v>73</v>
      </c>
      <c r="AC16939" s="34">
        <v>130</v>
      </c>
    </row>
    <row r="16940" spans="1:29" x14ac:dyDescent="0.2">
      <c r="A16940" s="34" t="s">
        <v>77433</v>
      </c>
      <c r="B16940" s="34">
        <v>96</v>
      </c>
      <c r="C16940" s="34">
        <v>130</v>
      </c>
      <c r="D16940" s="34">
        <v>121</v>
      </c>
      <c r="E16940" s="34">
        <v>130</v>
      </c>
      <c r="F16940" s="34">
        <v>122</v>
      </c>
      <c r="G16940" s="34">
        <v>87</v>
      </c>
      <c r="H16940" s="34">
        <v>118</v>
      </c>
      <c r="I16940" s="34">
        <v>135</v>
      </c>
      <c r="J16940" s="34">
        <v>96</v>
      </c>
      <c r="K16940" s="34">
        <v>126</v>
      </c>
      <c r="L16940" s="34">
        <v>105</v>
      </c>
      <c r="M16940" s="34">
        <v>121</v>
      </c>
      <c r="N16940" s="34">
        <v>109</v>
      </c>
      <c r="O16940" s="34">
        <v>137</v>
      </c>
      <c r="P16940" s="34">
        <v>128</v>
      </c>
      <c r="Q16940" s="34">
        <v>190</v>
      </c>
      <c r="R16940" s="34">
        <v>153</v>
      </c>
      <c r="S16940" s="34">
        <v>151</v>
      </c>
      <c r="T16940" s="34">
        <v>107</v>
      </c>
      <c r="U16940" s="34">
        <v>125</v>
      </c>
      <c r="V16940" s="34">
        <v>148</v>
      </c>
      <c r="W16940" s="34">
        <v>155</v>
      </c>
      <c r="X16940" s="34">
        <v>187</v>
      </c>
      <c r="Y16940" s="34">
        <v>152</v>
      </c>
      <c r="Z16940" s="34">
        <v>130</v>
      </c>
      <c r="AA16940" s="34">
        <v>221</v>
      </c>
      <c r="AB16940" s="34">
        <v>170</v>
      </c>
      <c r="AC16940" s="34">
        <v>255</v>
      </c>
    </row>
    <row r="16941" spans="1:29" x14ac:dyDescent="0.2">
      <c r="A16941" s="34" t="s">
        <v>77434</v>
      </c>
      <c r="B16941" s="34">
        <v>230</v>
      </c>
      <c r="C16941" s="34">
        <v>223</v>
      </c>
      <c r="D16941" s="34">
        <v>322</v>
      </c>
      <c r="E16941" s="34">
        <v>240</v>
      </c>
      <c r="F16941" s="34">
        <v>288</v>
      </c>
      <c r="G16941" s="34">
        <v>289</v>
      </c>
      <c r="H16941" s="34">
        <v>297</v>
      </c>
      <c r="I16941" s="34">
        <v>213</v>
      </c>
      <c r="J16941" s="34">
        <v>278</v>
      </c>
      <c r="K16941" s="34">
        <v>293</v>
      </c>
      <c r="L16941" s="34">
        <v>179</v>
      </c>
      <c r="M16941" s="34">
        <v>200</v>
      </c>
      <c r="N16941" s="34">
        <v>242</v>
      </c>
      <c r="O16941" s="34">
        <v>231</v>
      </c>
      <c r="P16941" s="34">
        <v>252</v>
      </c>
      <c r="Q16941" s="34">
        <v>315</v>
      </c>
      <c r="R16941" s="34">
        <v>328</v>
      </c>
      <c r="S16941" s="34">
        <v>281</v>
      </c>
      <c r="T16941" s="34">
        <v>247</v>
      </c>
      <c r="U16941" s="34">
        <v>282</v>
      </c>
      <c r="V16941" s="34">
        <v>319</v>
      </c>
      <c r="W16941" s="34">
        <v>293</v>
      </c>
      <c r="X16941" s="34">
        <v>342</v>
      </c>
      <c r="Y16941" s="34">
        <v>259</v>
      </c>
      <c r="Z16941" s="34">
        <v>312</v>
      </c>
      <c r="AA16941" s="34">
        <v>296</v>
      </c>
      <c r="AB16941" s="34">
        <v>332</v>
      </c>
      <c r="AC16941" s="34">
        <v>442</v>
      </c>
    </row>
    <row r="16942" spans="1:29" x14ac:dyDescent="0.2">
      <c r="A16942" s="34" t="s">
        <v>77435</v>
      </c>
      <c r="B16942" s="34">
        <v>113</v>
      </c>
      <c r="C16942" s="34">
        <v>184</v>
      </c>
      <c r="D16942" s="34">
        <v>167</v>
      </c>
      <c r="E16942" s="34">
        <v>216</v>
      </c>
      <c r="F16942" s="34">
        <v>175</v>
      </c>
      <c r="G16942" s="34">
        <v>272</v>
      </c>
      <c r="H16942" s="34">
        <v>162</v>
      </c>
      <c r="I16942" s="34">
        <v>233</v>
      </c>
      <c r="J16942" s="34">
        <v>141</v>
      </c>
      <c r="K16942" s="34">
        <v>210</v>
      </c>
      <c r="L16942" s="34">
        <v>113</v>
      </c>
      <c r="M16942" s="34">
        <v>165</v>
      </c>
      <c r="N16942" s="34">
        <v>133</v>
      </c>
      <c r="O16942" s="34">
        <v>151</v>
      </c>
      <c r="P16942" s="34">
        <v>150</v>
      </c>
      <c r="Q16942" s="34">
        <v>231</v>
      </c>
      <c r="R16942" s="34">
        <v>208</v>
      </c>
      <c r="S16942" s="34">
        <v>235</v>
      </c>
      <c r="T16942" s="34">
        <v>119</v>
      </c>
      <c r="U16942" s="34">
        <v>200</v>
      </c>
      <c r="V16942" s="34">
        <v>223</v>
      </c>
      <c r="W16942" s="34">
        <v>180</v>
      </c>
      <c r="X16942" s="34">
        <v>204</v>
      </c>
      <c r="Y16942" s="34">
        <v>154</v>
      </c>
      <c r="Z16942" s="34">
        <v>177</v>
      </c>
      <c r="AA16942" s="34">
        <v>210</v>
      </c>
      <c r="AB16942" s="34">
        <v>174</v>
      </c>
      <c r="AC16942" s="34">
        <v>308</v>
      </c>
    </row>
    <row r="16943" spans="1:29" x14ac:dyDescent="0.2">
      <c r="A16943" s="34" t="s">
        <v>77436</v>
      </c>
      <c r="B16943" s="34">
        <v>337</v>
      </c>
      <c r="C16943" s="34">
        <v>326</v>
      </c>
      <c r="D16943" s="34">
        <v>544</v>
      </c>
      <c r="E16943" s="34">
        <v>404</v>
      </c>
      <c r="F16943" s="34">
        <v>524</v>
      </c>
      <c r="G16943" s="34">
        <v>332</v>
      </c>
      <c r="H16943" s="34">
        <v>566</v>
      </c>
      <c r="I16943" s="34">
        <v>418</v>
      </c>
      <c r="J16943" s="34">
        <v>531</v>
      </c>
      <c r="K16943" s="34">
        <v>416</v>
      </c>
      <c r="L16943" s="34">
        <v>555</v>
      </c>
      <c r="M16943" s="34">
        <v>336</v>
      </c>
      <c r="N16943" s="34">
        <v>475</v>
      </c>
      <c r="O16943" s="34">
        <v>410</v>
      </c>
      <c r="P16943" s="34">
        <v>547</v>
      </c>
      <c r="Q16943" s="34">
        <v>568</v>
      </c>
      <c r="R16943" s="34">
        <v>781</v>
      </c>
      <c r="S16943" s="34">
        <v>533</v>
      </c>
      <c r="T16943" s="34">
        <v>719</v>
      </c>
      <c r="U16943" s="34">
        <v>447</v>
      </c>
      <c r="V16943" s="34">
        <v>623</v>
      </c>
      <c r="W16943" s="34">
        <v>565</v>
      </c>
      <c r="X16943" s="34">
        <v>676</v>
      </c>
      <c r="Y16943" s="34">
        <v>636</v>
      </c>
      <c r="Z16943" s="34">
        <v>648</v>
      </c>
      <c r="AA16943" s="34">
        <v>569</v>
      </c>
      <c r="AB16943" s="34">
        <v>785</v>
      </c>
      <c r="AC16943" s="34">
        <v>703</v>
      </c>
    </row>
    <row r="16944" spans="1:29" x14ac:dyDescent="0.2">
      <c r="A16944" s="34" t="s">
        <v>77437</v>
      </c>
      <c r="B16944" s="34">
        <v>159</v>
      </c>
      <c r="C16944" s="34">
        <v>195</v>
      </c>
      <c r="D16944" s="34">
        <v>214</v>
      </c>
      <c r="E16944" s="34">
        <v>181</v>
      </c>
      <c r="F16944" s="34">
        <v>199</v>
      </c>
      <c r="G16944" s="34">
        <v>180</v>
      </c>
      <c r="H16944" s="34">
        <v>187</v>
      </c>
      <c r="I16944" s="34">
        <v>160</v>
      </c>
      <c r="J16944" s="34">
        <v>165</v>
      </c>
      <c r="K16944" s="34">
        <v>248</v>
      </c>
      <c r="L16944" s="34">
        <v>118</v>
      </c>
      <c r="M16944" s="34">
        <v>171</v>
      </c>
      <c r="N16944" s="34">
        <v>171</v>
      </c>
      <c r="O16944" s="34">
        <v>198</v>
      </c>
      <c r="P16944" s="34">
        <v>183</v>
      </c>
      <c r="Q16944" s="34">
        <v>282</v>
      </c>
      <c r="R16944" s="34">
        <v>176</v>
      </c>
      <c r="S16944" s="34">
        <v>208</v>
      </c>
      <c r="T16944" s="34">
        <v>188</v>
      </c>
      <c r="U16944" s="34">
        <v>167</v>
      </c>
      <c r="V16944" s="34">
        <v>209</v>
      </c>
      <c r="W16944" s="34">
        <v>184</v>
      </c>
      <c r="X16944" s="34">
        <v>274</v>
      </c>
      <c r="Y16944" s="34">
        <v>180</v>
      </c>
      <c r="Z16944" s="34">
        <v>188</v>
      </c>
      <c r="AA16944" s="34">
        <v>281</v>
      </c>
      <c r="AB16944" s="34">
        <v>208</v>
      </c>
      <c r="AC16944" s="34">
        <v>356</v>
      </c>
    </row>
    <row r="16945" spans="1:29" x14ac:dyDescent="0.2">
      <c r="A16945" s="34" t="s">
        <v>77438</v>
      </c>
      <c r="B16945" s="34">
        <v>244</v>
      </c>
      <c r="C16945" s="34">
        <v>194</v>
      </c>
      <c r="D16945" s="34">
        <v>244</v>
      </c>
      <c r="E16945" s="34">
        <v>219</v>
      </c>
      <c r="F16945" s="34">
        <v>305</v>
      </c>
      <c r="G16945" s="34">
        <v>204</v>
      </c>
      <c r="H16945" s="34">
        <v>341</v>
      </c>
      <c r="I16945" s="34">
        <v>179</v>
      </c>
      <c r="J16945" s="34">
        <v>332</v>
      </c>
      <c r="K16945" s="34">
        <v>198</v>
      </c>
      <c r="L16945" s="34">
        <v>360</v>
      </c>
      <c r="M16945" s="34">
        <v>218</v>
      </c>
      <c r="N16945" s="34">
        <v>278</v>
      </c>
      <c r="O16945" s="34">
        <v>200</v>
      </c>
      <c r="P16945" s="34">
        <v>307</v>
      </c>
      <c r="Q16945" s="34">
        <v>309</v>
      </c>
      <c r="R16945" s="34">
        <v>397</v>
      </c>
      <c r="S16945" s="34">
        <v>239</v>
      </c>
      <c r="T16945" s="34">
        <v>455</v>
      </c>
      <c r="U16945" s="34">
        <v>191</v>
      </c>
      <c r="V16945" s="34">
        <v>362</v>
      </c>
      <c r="W16945" s="34">
        <v>326</v>
      </c>
      <c r="X16945" s="34">
        <v>363</v>
      </c>
      <c r="Y16945" s="34">
        <v>363</v>
      </c>
      <c r="Z16945" s="34">
        <v>259</v>
      </c>
      <c r="AA16945" s="34">
        <v>299</v>
      </c>
      <c r="AB16945" s="34">
        <v>505</v>
      </c>
      <c r="AC16945" s="34">
        <v>367</v>
      </c>
    </row>
    <row r="16946" spans="1:29" x14ac:dyDescent="0.2">
      <c r="A16946" s="34" t="s">
        <v>77439</v>
      </c>
      <c r="B16946" s="34">
        <v>184</v>
      </c>
      <c r="C16946" s="34">
        <v>195</v>
      </c>
      <c r="D16946" s="34">
        <v>303</v>
      </c>
      <c r="E16946" s="34">
        <v>224</v>
      </c>
      <c r="F16946" s="34">
        <v>285</v>
      </c>
      <c r="G16946" s="34">
        <v>189</v>
      </c>
      <c r="H16946" s="34">
        <v>250</v>
      </c>
      <c r="I16946" s="34">
        <v>218</v>
      </c>
      <c r="J16946" s="34">
        <v>284</v>
      </c>
      <c r="K16946" s="34">
        <v>212</v>
      </c>
      <c r="L16946" s="34">
        <v>202</v>
      </c>
      <c r="M16946" s="34">
        <v>212</v>
      </c>
      <c r="N16946" s="34">
        <v>234</v>
      </c>
      <c r="O16946" s="34">
        <v>209</v>
      </c>
      <c r="P16946" s="34">
        <v>308</v>
      </c>
      <c r="Q16946" s="34">
        <v>281</v>
      </c>
      <c r="R16946" s="34">
        <v>393</v>
      </c>
      <c r="S16946" s="34">
        <v>274</v>
      </c>
      <c r="T16946" s="34">
        <v>314</v>
      </c>
      <c r="U16946" s="34">
        <v>208</v>
      </c>
      <c r="V16946" s="34">
        <v>329</v>
      </c>
      <c r="W16946" s="34">
        <v>265</v>
      </c>
      <c r="X16946" s="34">
        <v>390</v>
      </c>
      <c r="Y16946" s="34">
        <v>263</v>
      </c>
      <c r="Z16946" s="34">
        <v>305</v>
      </c>
      <c r="AA16946" s="34">
        <v>301</v>
      </c>
      <c r="AB16946" s="34">
        <v>328</v>
      </c>
      <c r="AC16946" s="34">
        <v>353</v>
      </c>
    </row>
    <row r="16947" spans="1:29" x14ac:dyDescent="0.2">
      <c r="A16947" s="34" t="s">
        <v>77440</v>
      </c>
      <c r="B16947" s="34">
        <v>373</v>
      </c>
      <c r="C16947" s="34">
        <v>489</v>
      </c>
      <c r="D16947" s="34">
        <v>783</v>
      </c>
      <c r="E16947" s="34">
        <v>506</v>
      </c>
      <c r="F16947" s="34">
        <v>721</v>
      </c>
      <c r="G16947" s="34">
        <v>565</v>
      </c>
      <c r="H16947" s="34">
        <v>666</v>
      </c>
      <c r="I16947" s="34">
        <v>464</v>
      </c>
      <c r="J16947" s="34">
        <v>569</v>
      </c>
      <c r="K16947" s="34">
        <v>558</v>
      </c>
      <c r="L16947" s="34">
        <v>461</v>
      </c>
      <c r="M16947" s="34">
        <v>422</v>
      </c>
      <c r="N16947" s="34">
        <v>614</v>
      </c>
      <c r="O16947" s="34">
        <v>433</v>
      </c>
      <c r="P16947" s="34">
        <v>630</v>
      </c>
      <c r="Q16947" s="34">
        <v>656</v>
      </c>
      <c r="R16947" s="34">
        <v>842</v>
      </c>
      <c r="S16947" s="34">
        <v>592</v>
      </c>
      <c r="T16947" s="34">
        <v>615</v>
      </c>
      <c r="U16947" s="34">
        <v>483</v>
      </c>
      <c r="V16947" s="34">
        <v>891</v>
      </c>
      <c r="W16947" s="34">
        <v>486</v>
      </c>
      <c r="X16947" s="34">
        <v>880</v>
      </c>
      <c r="Y16947" s="34">
        <v>438</v>
      </c>
      <c r="Z16947" s="34">
        <v>846</v>
      </c>
      <c r="AA16947" s="34">
        <v>652</v>
      </c>
      <c r="AB16947" s="34">
        <v>782</v>
      </c>
      <c r="AC16947" s="34">
        <v>788</v>
      </c>
    </row>
    <row r="16948" spans="1:29" x14ac:dyDescent="0.2">
      <c r="A16948" s="34" t="s">
        <v>77441</v>
      </c>
      <c r="B16948" s="34">
        <v>80</v>
      </c>
      <c r="C16948" s="34">
        <v>54</v>
      </c>
      <c r="D16948" s="34">
        <v>104</v>
      </c>
      <c r="E16948" s="34">
        <v>70</v>
      </c>
      <c r="F16948" s="34">
        <v>100</v>
      </c>
      <c r="G16948" s="34">
        <v>93</v>
      </c>
      <c r="H16948" s="34">
        <v>93</v>
      </c>
      <c r="I16948" s="34">
        <v>106</v>
      </c>
      <c r="J16948" s="34">
        <v>85</v>
      </c>
      <c r="K16948" s="34">
        <v>60</v>
      </c>
      <c r="L16948" s="34">
        <v>76</v>
      </c>
      <c r="M16948" s="34">
        <v>68</v>
      </c>
      <c r="N16948" s="34">
        <v>54</v>
      </c>
      <c r="O16948" s="34">
        <v>81</v>
      </c>
      <c r="P16948" s="34">
        <v>96</v>
      </c>
      <c r="Q16948" s="34">
        <v>110</v>
      </c>
      <c r="R16948" s="34">
        <v>115</v>
      </c>
      <c r="S16948" s="34">
        <v>65</v>
      </c>
      <c r="T16948" s="34">
        <v>112</v>
      </c>
      <c r="U16948" s="34">
        <v>78</v>
      </c>
      <c r="V16948" s="34">
        <v>111</v>
      </c>
      <c r="W16948" s="34">
        <v>126</v>
      </c>
      <c r="X16948" s="34">
        <v>140</v>
      </c>
      <c r="Y16948" s="34">
        <v>89</v>
      </c>
      <c r="Z16948" s="34">
        <v>69</v>
      </c>
      <c r="AA16948" s="34">
        <v>94</v>
      </c>
      <c r="AB16948" s="34">
        <v>122</v>
      </c>
      <c r="AC16948" s="34">
        <v>99</v>
      </c>
    </row>
    <row r="16949" spans="1:29" x14ac:dyDescent="0.2">
      <c r="A16949" s="34" t="s">
        <v>77442</v>
      </c>
      <c r="B16949" s="34">
        <v>190</v>
      </c>
      <c r="C16949" s="34">
        <v>176</v>
      </c>
      <c r="D16949" s="34">
        <v>244</v>
      </c>
      <c r="E16949" s="34">
        <v>166</v>
      </c>
      <c r="F16949" s="34">
        <v>192</v>
      </c>
      <c r="G16949" s="34">
        <v>195</v>
      </c>
      <c r="H16949" s="34">
        <v>163</v>
      </c>
      <c r="I16949" s="34">
        <v>190</v>
      </c>
      <c r="J16949" s="34">
        <v>166</v>
      </c>
      <c r="K16949" s="34">
        <v>187</v>
      </c>
      <c r="L16949" s="34">
        <v>150</v>
      </c>
      <c r="M16949" s="34">
        <v>197</v>
      </c>
      <c r="N16949" s="34">
        <v>182</v>
      </c>
      <c r="O16949" s="34">
        <v>180</v>
      </c>
      <c r="P16949" s="34">
        <v>184</v>
      </c>
      <c r="Q16949" s="34">
        <v>272</v>
      </c>
      <c r="R16949" s="34">
        <v>231</v>
      </c>
      <c r="S16949" s="34">
        <v>263</v>
      </c>
      <c r="T16949" s="34">
        <v>218</v>
      </c>
      <c r="U16949" s="34">
        <v>178</v>
      </c>
      <c r="V16949" s="34">
        <v>270</v>
      </c>
      <c r="W16949" s="34">
        <v>188</v>
      </c>
      <c r="X16949" s="34">
        <v>255</v>
      </c>
      <c r="Y16949" s="34">
        <v>227</v>
      </c>
      <c r="Z16949" s="34">
        <v>310</v>
      </c>
      <c r="AA16949" s="34">
        <v>252</v>
      </c>
      <c r="AB16949" s="34">
        <v>264</v>
      </c>
      <c r="AC16949" s="34">
        <v>327</v>
      </c>
    </row>
    <row r="16950" spans="1:29" x14ac:dyDescent="0.2">
      <c r="A16950" s="34" t="s">
        <v>77443</v>
      </c>
      <c r="B16950" s="34">
        <v>242</v>
      </c>
      <c r="C16950" s="34">
        <v>129</v>
      </c>
      <c r="D16950" s="34">
        <v>191</v>
      </c>
      <c r="E16950" s="34">
        <v>129</v>
      </c>
      <c r="F16950" s="34">
        <v>179</v>
      </c>
      <c r="G16950" s="34">
        <v>133</v>
      </c>
      <c r="H16950" s="34">
        <v>187</v>
      </c>
      <c r="I16950" s="34">
        <v>122</v>
      </c>
      <c r="J16950" s="34">
        <v>209</v>
      </c>
      <c r="K16950" s="34">
        <v>140</v>
      </c>
      <c r="L16950" s="34">
        <v>176</v>
      </c>
      <c r="M16950" s="34">
        <v>130</v>
      </c>
      <c r="N16950" s="34">
        <v>198</v>
      </c>
      <c r="O16950" s="34">
        <v>98</v>
      </c>
      <c r="P16950" s="34">
        <v>195</v>
      </c>
      <c r="Q16950" s="34">
        <v>162</v>
      </c>
      <c r="R16950" s="34">
        <v>277</v>
      </c>
      <c r="S16950" s="34">
        <v>188</v>
      </c>
      <c r="T16950" s="34">
        <v>315</v>
      </c>
      <c r="U16950" s="34">
        <v>137</v>
      </c>
      <c r="V16950" s="34">
        <v>224</v>
      </c>
      <c r="W16950" s="34">
        <v>192</v>
      </c>
      <c r="X16950" s="34">
        <v>196</v>
      </c>
      <c r="Y16950" s="34">
        <v>189</v>
      </c>
      <c r="Z16950" s="34">
        <v>229</v>
      </c>
      <c r="AA16950" s="34">
        <v>175</v>
      </c>
      <c r="AB16950" s="34">
        <v>313</v>
      </c>
      <c r="AC16950" s="34">
        <v>209</v>
      </c>
    </row>
    <row r="16951" spans="1:29" x14ac:dyDescent="0.2">
      <c r="A16951" s="34" t="s">
        <v>77444</v>
      </c>
      <c r="B16951" s="34">
        <v>389</v>
      </c>
      <c r="C16951" s="34">
        <v>179</v>
      </c>
      <c r="D16951" s="34">
        <v>259</v>
      </c>
      <c r="E16951" s="34">
        <v>201</v>
      </c>
      <c r="F16951" s="34">
        <v>290</v>
      </c>
      <c r="G16951" s="34">
        <v>235</v>
      </c>
      <c r="H16951" s="34">
        <v>293</v>
      </c>
      <c r="I16951" s="34">
        <v>160</v>
      </c>
      <c r="J16951" s="34">
        <v>299</v>
      </c>
      <c r="K16951" s="34">
        <v>179</v>
      </c>
      <c r="L16951" s="34">
        <v>348</v>
      </c>
      <c r="M16951" s="34">
        <v>185</v>
      </c>
      <c r="N16951" s="34">
        <v>265</v>
      </c>
      <c r="O16951" s="34">
        <v>191</v>
      </c>
      <c r="P16951" s="34">
        <v>252</v>
      </c>
      <c r="Q16951" s="34">
        <v>298</v>
      </c>
      <c r="R16951" s="34">
        <v>418</v>
      </c>
      <c r="S16951" s="34">
        <v>248</v>
      </c>
      <c r="T16951" s="34">
        <v>468</v>
      </c>
      <c r="U16951" s="34">
        <v>276</v>
      </c>
      <c r="V16951" s="34">
        <v>373</v>
      </c>
      <c r="W16951" s="34">
        <v>399</v>
      </c>
      <c r="X16951" s="34">
        <v>375</v>
      </c>
      <c r="Y16951" s="34">
        <v>350</v>
      </c>
      <c r="Z16951" s="34">
        <v>296</v>
      </c>
      <c r="AA16951" s="34">
        <v>310</v>
      </c>
      <c r="AB16951" s="34">
        <v>510</v>
      </c>
      <c r="AC16951" s="34">
        <v>370</v>
      </c>
    </row>
    <row r="16952" spans="1:29" x14ac:dyDescent="0.2">
      <c r="A16952" s="34" t="s">
        <v>77445</v>
      </c>
      <c r="B16952" s="34">
        <v>146</v>
      </c>
      <c r="C16952" s="34">
        <v>201</v>
      </c>
      <c r="D16952" s="34">
        <v>222</v>
      </c>
      <c r="E16952" s="34">
        <v>162</v>
      </c>
      <c r="F16952" s="34">
        <v>213</v>
      </c>
      <c r="G16952" s="34">
        <v>247</v>
      </c>
      <c r="H16952" s="34">
        <v>184</v>
      </c>
      <c r="I16952" s="34">
        <v>157</v>
      </c>
      <c r="J16952" s="34">
        <v>187</v>
      </c>
      <c r="K16952" s="34">
        <v>157</v>
      </c>
      <c r="L16952" s="34">
        <v>109</v>
      </c>
      <c r="M16952" s="34">
        <v>137</v>
      </c>
      <c r="N16952" s="34">
        <v>143</v>
      </c>
      <c r="O16952" s="34">
        <v>136</v>
      </c>
      <c r="P16952" s="34">
        <v>180</v>
      </c>
      <c r="Q16952" s="34">
        <v>232</v>
      </c>
      <c r="R16952" s="34">
        <v>230</v>
      </c>
      <c r="S16952" s="34">
        <v>198</v>
      </c>
      <c r="T16952" s="34">
        <v>180</v>
      </c>
      <c r="U16952" s="34">
        <v>169</v>
      </c>
      <c r="V16952" s="34">
        <v>235</v>
      </c>
      <c r="W16952" s="34">
        <v>204</v>
      </c>
      <c r="X16952" s="34">
        <v>230</v>
      </c>
      <c r="Y16952" s="34">
        <v>152</v>
      </c>
      <c r="Z16952" s="34">
        <v>176</v>
      </c>
      <c r="AA16952" s="34">
        <v>215</v>
      </c>
      <c r="AB16952" s="34">
        <v>198</v>
      </c>
      <c r="AC16952" s="34">
        <v>271</v>
      </c>
    </row>
    <row r="16953" spans="1:29" x14ac:dyDescent="0.2">
      <c r="A16953" s="34" t="s">
        <v>77446</v>
      </c>
      <c r="B16953" s="34">
        <v>384</v>
      </c>
      <c r="C16953" s="34">
        <v>385</v>
      </c>
      <c r="D16953" s="34">
        <v>512</v>
      </c>
      <c r="E16953" s="34">
        <v>398</v>
      </c>
      <c r="F16953" s="34">
        <v>477</v>
      </c>
      <c r="G16953" s="34">
        <v>381</v>
      </c>
      <c r="H16953" s="34">
        <v>508</v>
      </c>
      <c r="I16953" s="34">
        <v>318</v>
      </c>
      <c r="J16953" s="34">
        <v>427</v>
      </c>
      <c r="K16953" s="34">
        <v>397</v>
      </c>
      <c r="L16953" s="34">
        <v>317</v>
      </c>
      <c r="M16953" s="34">
        <v>357</v>
      </c>
      <c r="N16953" s="34">
        <v>394</v>
      </c>
      <c r="O16953" s="34">
        <v>300</v>
      </c>
      <c r="P16953" s="34">
        <v>367</v>
      </c>
      <c r="Q16953" s="34">
        <v>515</v>
      </c>
      <c r="R16953" s="34">
        <v>525</v>
      </c>
      <c r="S16953" s="34">
        <v>525</v>
      </c>
      <c r="T16953" s="34">
        <v>361</v>
      </c>
      <c r="U16953" s="34">
        <v>365</v>
      </c>
      <c r="V16953" s="34">
        <v>486</v>
      </c>
      <c r="W16953" s="34">
        <v>407</v>
      </c>
      <c r="X16953" s="34">
        <v>628</v>
      </c>
      <c r="Y16953" s="34">
        <v>378</v>
      </c>
      <c r="Z16953" s="34">
        <v>549</v>
      </c>
      <c r="AA16953" s="34">
        <v>476</v>
      </c>
      <c r="AB16953" s="34">
        <v>497</v>
      </c>
      <c r="AC16953" s="34">
        <v>632</v>
      </c>
    </row>
    <row r="16954" spans="1:29" x14ac:dyDescent="0.2">
      <c r="A16954" s="34" t="s">
        <v>77447</v>
      </c>
      <c r="B16954" s="34">
        <v>403</v>
      </c>
      <c r="C16954" s="34">
        <v>290</v>
      </c>
      <c r="D16954" s="34">
        <v>436</v>
      </c>
      <c r="E16954" s="34">
        <v>308</v>
      </c>
      <c r="F16954" s="34">
        <v>476</v>
      </c>
      <c r="G16954" s="34">
        <v>352</v>
      </c>
      <c r="H16954" s="34">
        <v>497</v>
      </c>
      <c r="I16954" s="34">
        <v>291</v>
      </c>
      <c r="J16954" s="34">
        <v>533</v>
      </c>
      <c r="K16954" s="34">
        <v>299</v>
      </c>
      <c r="L16954" s="34">
        <v>552</v>
      </c>
      <c r="M16954" s="34">
        <v>316</v>
      </c>
      <c r="N16954" s="34">
        <v>406</v>
      </c>
      <c r="O16954" s="34">
        <v>325</v>
      </c>
      <c r="P16954" s="34">
        <v>498</v>
      </c>
      <c r="Q16954" s="34">
        <v>511</v>
      </c>
      <c r="R16954" s="34">
        <v>691</v>
      </c>
      <c r="S16954" s="34">
        <v>400</v>
      </c>
      <c r="T16954" s="34">
        <v>813</v>
      </c>
      <c r="U16954" s="34">
        <v>418</v>
      </c>
      <c r="V16954" s="34">
        <v>662</v>
      </c>
      <c r="W16954" s="34">
        <v>610</v>
      </c>
      <c r="X16954" s="34">
        <v>591</v>
      </c>
      <c r="Y16954" s="34">
        <v>614</v>
      </c>
      <c r="Z16954" s="34">
        <v>468</v>
      </c>
      <c r="AA16954" s="34">
        <v>372</v>
      </c>
      <c r="AB16954" s="34">
        <v>724</v>
      </c>
      <c r="AC16954" s="34">
        <v>531</v>
      </c>
    </row>
    <row r="16955" spans="1:29" x14ac:dyDescent="0.2">
      <c r="A16955" s="34" t="s">
        <v>77448</v>
      </c>
      <c r="B16955" s="34">
        <v>130</v>
      </c>
      <c r="C16955" s="34">
        <v>89</v>
      </c>
      <c r="D16955" s="34">
        <v>112</v>
      </c>
      <c r="E16955" s="34">
        <v>102</v>
      </c>
      <c r="F16955" s="34">
        <v>86</v>
      </c>
      <c r="G16955" s="34">
        <v>129</v>
      </c>
      <c r="H16955" s="34">
        <v>124</v>
      </c>
      <c r="I16955" s="34">
        <v>101</v>
      </c>
      <c r="J16955" s="34">
        <v>95</v>
      </c>
      <c r="K16955" s="34">
        <v>141</v>
      </c>
      <c r="L16955" s="34">
        <v>117</v>
      </c>
      <c r="M16955" s="34">
        <v>138</v>
      </c>
      <c r="N16955" s="34">
        <v>108</v>
      </c>
      <c r="O16955" s="34">
        <v>124</v>
      </c>
      <c r="P16955" s="34">
        <v>112</v>
      </c>
      <c r="Q16955" s="34">
        <v>158</v>
      </c>
      <c r="R16955" s="34">
        <v>154</v>
      </c>
      <c r="S16955" s="34">
        <v>129</v>
      </c>
      <c r="T16955" s="34">
        <v>145</v>
      </c>
      <c r="U16955" s="34">
        <v>146</v>
      </c>
      <c r="V16955" s="34">
        <v>171</v>
      </c>
      <c r="W16955" s="34">
        <v>196</v>
      </c>
      <c r="X16955" s="34">
        <v>152</v>
      </c>
      <c r="Y16955" s="34">
        <v>160</v>
      </c>
      <c r="Z16955" s="34">
        <v>125</v>
      </c>
      <c r="AA16955" s="34">
        <v>149</v>
      </c>
      <c r="AB16955" s="34">
        <v>178</v>
      </c>
      <c r="AC16955" s="34">
        <v>194</v>
      </c>
    </row>
    <row r="16956" spans="1:29" x14ac:dyDescent="0.2">
      <c r="A16956" s="34" t="s">
        <v>77449</v>
      </c>
      <c r="B16956" s="34">
        <v>153</v>
      </c>
      <c r="C16956" s="34">
        <v>93</v>
      </c>
      <c r="D16956" s="34">
        <v>198</v>
      </c>
      <c r="E16956" s="34">
        <v>116</v>
      </c>
      <c r="F16956" s="34">
        <v>185</v>
      </c>
      <c r="G16956" s="34">
        <v>117</v>
      </c>
      <c r="H16956" s="34">
        <v>170</v>
      </c>
      <c r="I16956" s="34">
        <v>100</v>
      </c>
      <c r="J16956" s="34">
        <v>213</v>
      </c>
      <c r="K16956" s="34">
        <v>114</v>
      </c>
      <c r="L16956" s="34">
        <v>156</v>
      </c>
      <c r="M16956" s="34">
        <v>96</v>
      </c>
      <c r="N16956" s="34">
        <v>147</v>
      </c>
      <c r="O16956" s="34">
        <v>128</v>
      </c>
      <c r="P16956" s="34">
        <v>196</v>
      </c>
      <c r="Q16956" s="34">
        <v>186</v>
      </c>
      <c r="R16956" s="34">
        <v>240</v>
      </c>
      <c r="S16956" s="34">
        <v>163</v>
      </c>
      <c r="T16956" s="34">
        <v>261</v>
      </c>
      <c r="U16956" s="34">
        <v>122</v>
      </c>
      <c r="V16956" s="34">
        <v>208</v>
      </c>
      <c r="W16956" s="34">
        <v>170</v>
      </c>
      <c r="X16956" s="34">
        <v>237</v>
      </c>
      <c r="Y16956" s="34">
        <v>172</v>
      </c>
      <c r="Z16956" s="34">
        <v>179</v>
      </c>
      <c r="AA16956" s="34">
        <v>136</v>
      </c>
      <c r="AB16956" s="34">
        <v>284</v>
      </c>
      <c r="AC16956" s="34">
        <v>167</v>
      </c>
    </row>
    <row r="16957" spans="1:29" x14ac:dyDescent="0.2">
      <c r="A16957" s="34" t="s">
        <v>77450</v>
      </c>
      <c r="B16957" s="34">
        <v>52</v>
      </c>
      <c r="C16957" s="34">
        <v>75</v>
      </c>
      <c r="D16957" s="34">
        <v>83</v>
      </c>
      <c r="E16957" s="34">
        <v>106</v>
      </c>
      <c r="F16957" s="34">
        <v>90</v>
      </c>
      <c r="G16957" s="34">
        <v>73</v>
      </c>
      <c r="H16957" s="34">
        <v>81</v>
      </c>
      <c r="I16957" s="34">
        <v>77</v>
      </c>
      <c r="J16957" s="34">
        <v>66</v>
      </c>
      <c r="K16957" s="34">
        <v>91</v>
      </c>
      <c r="L16957" s="34">
        <v>49</v>
      </c>
      <c r="M16957" s="34">
        <v>53</v>
      </c>
      <c r="N16957" s="34">
        <v>63</v>
      </c>
      <c r="O16957" s="34">
        <v>68</v>
      </c>
      <c r="P16957" s="34">
        <v>52</v>
      </c>
      <c r="Q16957" s="34">
        <v>97</v>
      </c>
      <c r="R16957" s="34">
        <v>81</v>
      </c>
      <c r="S16957" s="34">
        <v>83</v>
      </c>
      <c r="T16957" s="34">
        <v>72</v>
      </c>
      <c r="U16957" s="34">
        <v>69</v>
      </c>
      <c r="V16957" s="34">
        <v>93</v>
      </c>
      <c r="W16957" s="34">
        <v>93</v>
      </c>
      <c r="X16957" s="34">
        <v>70</v>
      </c>
      <c r="Y16957" s="34">
        <v>81</v>
      </c>
      <c r="Z16957" s="34">
        <v>82</v>
      </c>
      <c r="AA16957" s="34">
        <v>117</v>
      </c>
      <c r="AB16957" s="34">
        <v>103</v>
      </c>
      <c r="AC16957" s="34">
        <v>80</v>
      </c>
    </row>
    <row r="16958" spans="1:29" x14ac:dyDescent="0.2">
      <c r="A16958" s="34" t="s">
        <v>77451</v>
      </c>
      <c r="B16958" s="34">
        <v>312</v>
      </c>
      <c r="C16958" s="34">
        <v>231</v>
      </c>
      <c r="D16958" s="34">
        <v>397</v>
      </c>
      <c r="E16958" s="34">
        <v>227</v>
      </c>
      <c r="F16958" s="34">
        <v>452</v>
      </c>
      <c r="G16958" s="34">
        <v>258</v>
      </c>
      <c r="H16958" s="34">
        <v>406</v>
      </c>
      <c r="I16958" s="34">
        <v>232</v>
      </c>
      <c r="J16958" s="34">
        <v>374</v>
      </c>
      <c r="K16958" s="34">
        <v>241</v>
      </c>
      <c r="L16958" s="34">
        <v>292</v>
      </c>
      <c r="M16958" s="34">
        <v>225</v>
      </c>
      <c r="N16958" s="34">
        <v>363</v>
      </c>
      <c r="O16958" s="34">
        <v>285</v>
      </c>
      <c r="P16958" s="34">
        <v>365</v>
      </c>
      <c r="Q16958" s="34">
        <v>424</v>
      </c>
      <c r="R16958" s="34">
        <v>505</v>
      </c>
      <c r="S16958" s="34">
        <v>358</v>
      </c>
      <c r="T16958" s="34">
        <v>439</v>
      </c>
      <c r="U16958" s="34">
        <v>268</v>
      </c>
      <c r="V16958" s="34">
        <v>458</v>
      </c>
      <c r="W16958" s="34">
        <v>365</v>
      </c>
      <c r="X16958" s="34">
        <v>496</v>
      </c>
      <c r="Y16958" s="34">
        <v>349</v>
      </c>
      <c r="Z16958" s="34">
        <v>436</v>
      </c>
      <c r="AA16958" s="34">
        <v>336</v>
      </c>
      <c r="AB16958" s="34">
        <v>574</v>
      </c>
      <c r="AC16958" s="34">
        <v>407</v>
      </c>
    </row>
    <row r="16959" spans="1:29" x14ac:dyDescent="0.2">
      <c r="A16959" s="34" t="s">
        <v>77452</v>
      </c>
      <c r="B16959" s="34">
        <v>66</v>
      </c>
      <c r="C16959" s="34">
        <v>52</v>
      </c>
      <c r="D16959" s="34">
        <v>79</v>
      </c>
      <c r="E16959" s="34">
        <v>67</v>
      </c>
      <c r="F16959" s="34">
        <v>57</v>
      </c>
      <c r="G16959" s="34">
        <v>53</v>
      </c>
      <c r="H16959" s="34">
        <v>51</v>
      </c>
      <c r="I16959" s="34">
        <v>52</v>
      </c>
      <c r="J16959" s="34">
        <v>43</v>
      </c>
      <c r="K16959" s="34">
        <v>55</v>
      </c>
      <c r="L16959" s="34">
        <v>18</v>
      </c>
      <c r="M16959" s="34">
        <v>34</v>
      </c>
      <c r="N16959" s="34">
        <v>46</v>
      </c>
      <c r="O16959" s="34">
        <v>43</v>
      </c>
      <c r="P16959" s="34">
        <v>48</v>
      </c>
      <c r="Q16959" s="34">
        <v>63</v>
      </c>
      <c r="R16959" s="34">
        <v>45</v>
      </c>
      <c r="S16959" s="34">
        <v>59</v>
      </c>
      <c r="T16959" s="34">
        <v>33</v>
      </c>
      <c r="U16959" s="34">
        <v>61</v>
      </c>
      <c r="V16959" s="34">
        <v>46</v>
      </c>
      <c r="W16959" s="34">
        <v>33</v>
      </c>
      <c r="X16959" s="34">
        <v>54</v>
      </c>
      <c r="Y16959" s="34">
        <v>26</v>
      </c>
      <c r="Z16959" s="34">
        <v>72</v>
      </c>
      <c r="AA16959" s="34">
        <v>68</v>
      </c>
      <c r="AB16959" s="34">
        <v>30</v>
      </c>
      <c r="AC16959" s="34">
        <v>83</v>
      </c>
    </row>
    <row r="16960" spans="1:29" x14ac:dyDescent="0.2">
      <c r="A16960" s="34" t="s">
        <v>77453</v>
      </c>
      <c r="B16960" s="34">
        <v>78</v>
      </c>
      <c r="C16960" s="34">
        <v>124</v>
      </c>
      <c r="D16960" s="34">
        <v>100</v>
      </c>
      <c r="E16960" s="34">
        <v>65</v>
      </c>
      <c r="F16960" s="34">
        <v>89</v>
      </c>
      <c r="G16960" s="34">
        <v>101</v>
      </c>
      <c r="H16960" s="34">
        <v>83</v>
      </c>
      <c r="I16960" s="34">
        <v>78</v>
      </c>
      <c r="J16960" s="34">
        <v>80</v>
      </c>
      <c r="K16960" s="34">
        <v>78</v>
      </c>
      <c r="L16960" s="34">
        <v>39</v>
      </c>
      <c r="M16960" s="34">
        <v>63</v>
      </c>
      <c r="N16960" s="34">
        <v>56</v>
      </c>
      <c r="O16960" s="34">
        <v>66</v>
      </c>
      <c r="P16960" s="34">
        <v>57</v>
      </c>
      <c r="Q16960" s="34">
        <v>104</v>
      </c>
      <c r="R16960" s="34">
        <v>73</v>
      </c>
      <c r="S16960" s="34">
        <v>113</v>
      </c>
      <c r="T16960" s="34">
        <v>39</v>
      </c>
      <c r="U16960" s="34">
        <v>66</v>
      </c>
      <c r="V16960" s="34">
        <v>117</v>
      </c>
      <c r="W16960" s="34">
        <v>80</v>
      </c>
      <c r="X16960" s="34">
        <v>120</v>
      </c>
      <c r="Y16960" s="34">
        <v>83</v>
      </c>
      <c r="Z16960" s="34">
        <v>85</v>
      </c>
      <c r="AA16960" s="34">
        <v>60</v>
      </c>
      <c r="AB16960" s="34">
        <v>60</v>
      </c>
      <c r="AC16960" s="34">
        <v>107</v>
      </c>
    </row>
    <row r="16961" spans="1:29" x14ac:dyDescent="0.2">
      <c r="A16961" s="34" t="s">
        <v>77454</v>
      </c>
      <c r="B16961" s="34">
        <v>292</v>
      </c>
      <c r="C16961" s="34">
        <v>208</v>
      </c>
      <c r="D16961" s="34">
        <v>189</v>
      </c>
      <c r="E16961" s="34">
        <v>202</v>
      </c>
      <c r="F16961" s="34">
        <v>262</v>
      </c>
      <c r="G16961" s="34">
        <v>240</v>
      </c>
      <c r="H16961" s="34">
        <v>261</v>
      </c>
      <c r="I16961" s="34">
        <v>271</v>
      </c>
      <c r="J16961" s="34">
        <v>264</v>
      </c>
      <c r="K16961" s="34">
        <v>213</v>
      </c>
      <c r="L16961" s="34">
        <v>329</v>
      </c>
      <c r="M16961" s="34">
        <v>201</v>
      </c>
      <c r="N16961" s="34">
        <v>227</v>
      </c>
      <c r="O16961" s="34">
        <v>218</v>
      </c>
      <c r="P16961" s="34">
        <v>260</v>
      </c>
      <c r="Q16961" s="34">
        <v>375</v>
      </c>
      <c r="R16961" s="34">
        <v>349</v>
      </c>
      <c r="S16961" s="34">
        <v>248</v>
      </c>
      <c r="T16961" s="34">
        <v>439</v>
      </c>
      <c r="U16961" s="34">
        <v>298</v>
      </c>
      <c r="V16961" s="34">
        <v>296</v>
      </c>
      <c r="W16961" s="34">
        <v>400</v>
      </c>
      <c r="X16961" s="34">
        <v>293</v>
      </c>
      <c r="Y16961" s="34">
        <v>336</v>
      </c>
      <c r="Z16961" s="34">
        <v>286</v>
      </c>
      <c r="AA16961" s="34">
        <v>295</v>
      </c>
      <c r="AB16961" s="34">
        <v>510</v>
      </c>
      <c r="AC16961" s="34">
        <v>370</v>
      </c>
    </row>
    <row r="16962" spans="1:29" x14ac:dyDescent="0.2">
      <c r="A16962" s="34" t="s">
        <v>77455</v>
      </c>
      <c r="B16962" s="34">
        <v>322</v>
      </c>
      <c r="C16962" s="34">
        <v>100</v>
      </c>
      <c r="D16962" s="34">
        <v>213</v>
      </c>
      <c r="E16962" s="34">
        <v>125</v>
      </c>
      <c r="F16962" s="34">
        <v>193</v>
      </c>
      <c r="G16962" s="34">
        <v>119</v>
      </c>
      <c r="H16962" s="34">
        <v>192</v>
      </c>
      <c r="I16962" s="34">
        <v>150</v>
      </c>
      <c r="J16962" s="34">
        <v>160</v>
      </c>
      <c r="K16962" s="34">
        <v>153</v>
      </c>
      <c r="L16962" s="34">
        <v>138</v>
      </c>
      <c r="M16962" s="34">
        <v>141</v>
      </c>
      <c r="N16962" s="34">
        <v>160</v>
      </c>
      <c r="O16962" s="34">
        <v>160</v>
      </c>
      <c r="P16962" s="34">
        <v>171</v>
      </c>
      <c r="Q16962" s="34">
        <v>202</v>
      </c>
      <c r="R16962" s="34">
        <v>235</v>
      </c>
      <c r="S16962" s="34">
        <v>183</v>
      </c>
      <c r="T16962" s="34">
        <v>163</v>
      </c>
      <c r="U16962" s="34">
        <v>128</v>
      </c>
      <c r="V16962" s="34">
        <v>227</v>
      </c>
      <c r="W16962" s="34">
        <v>203</v>
      </c>
      <c r="X16962" s="34">
        <v>237</v>
      </c>
      <c r="Y16962" s="34">
        <v>168</v>
      </c>
      <c r="Z16962" s="34">
        <v>245</v>
      </c>
      <c r="AA16962" s="34">
        <v>177</v>
      </c>
      <c r="AB16962" s="34">
        <v>185</v>
      </c>
      <c r="AC16962" s="34">
        <v>246</v>
      </c>
    </row>
    <row r="16963" spans="1:29" x14ac:dyDescent="0.2">
      <c r="A16963" s="34" t="s">
        <v>77456</v>
      </c>
      <c r="B16963" s="34">
        <v>379</v>
      </c>
      <c r="C16963" s="34">
        <v>265</v>
      </c>
      <c r="D16963" s="34">
        <v>403</v>
      </c>
      <c r="E16963" s="34">
        <v>317</v>
      </c>
      <c r="F16963" s="34">
        <v>399</v>
      </c>
      <c r="G16963" s="34">
        <v>299</v>
      </c>
      <c r="H16963" s="34">
        <v>431</v>
      </c>
      <c r="I16963" s="34">
        <v>245</v>
      </c>
      <c r="J16963" s="34">
        <v>453</v>
      </c>
      <c r="K16963" s="34">
        <v>315</v>
      </c>
      <c r="L16963" s="34">
        <v>473</v>
      </c>
      <c r="M16963" s="34">
        <v>253</v>
      </c>
      <c r="N16963" s="34">
        <v>422</v>
      </c>
      <c r="O16963" s="34">
        <v>332</v>
      </c>
      <c r="P16963" s="34">
        <v>378</v>
      </c>
      <c r="Q16963" s="34">
        <v>462</v>
      </c>
      <c r="R16963" s="34">
        <v>601</v>
      </c>
      <c r="S16963" s="34">
        <v>386</v>
      </c>
      <c r="T16963" s="34">
        <v>641</v>
      </c>
      <c r="U16963" s="34">
        <v>329</v>
      </c>
      <c r="V16963" s="34">
        <v>606</v>
      </c>
      <c r="W16963" s="34">
        <v>547</v>
      </c>
      <c r="X16963" s="34">
        <v>462</v>
      </c>
      <c r="Y16963" s="34">
        <v>501</v>
      </c>
      <c r="Z16963" s="34">
        <v>373</v>
      </c>
      <c r="AA16963" s="34">
        <v>417</v>
      </c>
      <c r="AB16963" s="34">
        <v>744</v>
      </c>
      <c r="AC16963" s="34">
        <v>512</v>
      </c>
    </row>
    <row r="16964" spans="1:29" x14ac:dyDescent="0.2">
      <c r="A16964" s="34" t="s">
        <v>77457</v>
      </c>
      <c r="B16964" s="34">
        <v>106</v>
      </c>
      <c r="C16964" s="34">
        <v>87</v>
      </c>
      <c r="D16964" s="34">
        <v>151</v>
      </c>
      <c r="E16964" s="34">
        <v>137</v>
      </c>
      <c r="F16964" s="34">
        <v>162</v>
      </c>
      <c r="G16964" s="34">
        <v>119</v>
      </c>
      <c r="H16964" s="34">
        <v>132</v>
      </c>
      <c r="I16964" s="34">
        <v>129</v>
      </c>
      <c r="J16964" s="34">
        <v>112</v>
      </c>
      <c r="K16964" s="34">
        <v>167</v>
      </c>
      <c r="L16964" s="34">
        <v>90</v>
      </c>
      <c r="M16964" s="34">
        <v>98</v>
      </c>
      <c r="N16964" s="34">
        <v>125</v>
      </c>
      <c r="O16964" s="34">
        <v>107</v>
      </c>
      <c r="P16964" s="34">
        <v>115</v>
      </c>
      <c r="Q16964" s="34">
        <v>138</v>
      </c>
      <c r="R16964" s="34">
        <v>170</v>
      </c>
      <c r="S16964" s="34">
        <v>126</v>
      </c>
      <c r="T16964" s="34">
        <v>95</v>
      </c>
      <c r="U16964" s="34">
        <v>137</v>
      </c>
      <c r="V16964" s="34">
        <v>153</v>
      </c>
      <c r="W16964" s="34">
        <v>80</v>
      </c>
      <c r="X16964" s="34">
        <v>121</v>
      </c>
      <c r="Y16964" s="34">
        <v>105</v>
      </c>
      <c r="Z16964" s="34">
        <v>155</v>
      </c>
      <c r="AA16964" s="34">
        <v>164</v>
      </c>
      <c r="AB16964" s="34">
        <v>98</v>
      </c>
      <c r="AC16964" s="34">
        <v>187</v>
      </c>
    </row>
    <row r="16965" spans="1:29" x14ac:dyDescent="0.2">
      <c r="A16965" s="34" t="s">
        <v>77458</v>
      </c>
      <c r="B16965" s="34">
        <v>298</v>
      </c>
      <c r="C16965" s="34">
        <v>196</v>
      </c>
      <c r="D16965" s="34">
        <v>229</v>
      </c>
      <c r="E16965" s="34">
        <v>244</v>
      </c>
      <c r="F16965" s="34">
        <v>305</v>
      </c>
      <c r="G16965" s="34">
        <v>180</v>
      </c>
      <c r="H16965" s="34">
        <v>248</v>
      </c>
      <c r="I16965" s="34">
        <v>207</v>
      </c>
      <c r="J16965" s="34">
        <v>249</v>
      </c>
      <c r="K16965" s="34">
        <v>242</v>
      </c>
      <c r="L16965" s="34">
        <v>288</v>
      </c>
      <c r="M16965" s="34">
        <v>186</v>
      </c>
      <c r="N16965" s="34">
        <v>190</v>
      </c>
      <c r="O16965" s="34">
        <v>181</v>
      </c>
      <c r="P16965" s="34">
        <v>293</v>
      </c>
      <c r="Q16965" s="34">
        <v>352</v>
      </c>
      <c r="R16965" s="34">
        <v>304</v>
      </c>
      <c r="S16965" s="34">
        <v>252</v>
      </c>
      <c r="T16965" s="34">
        <v>372</v>
      </c>
      <c r="U16965" s="34">
        <v>230</v>
      </c>
      <c r="V16965" s="34">
        <v>320</v>
      </c>
      <c r="W16965" s="34">
        <v>278</v>
      </c>
      <c r="X16965" s="34">
        <v>310</v>
      </c>
      <c r="Y16965" s="34">
        <v>283</v>
      </c>
      <c r="Z16965" s="34">
        <v>277</v>
      </c>
      <c r="AA16965" s="34">
        <v>316</v>
      </c>
      <c r="AB16965" s="34">
        <v>365</v>
      </c>
      <c r="AC16965" s="34">
        <v>320</v>
      </c>
    </row>
    <row r="16966" spans="1:29" x14ac:dyDescent="0.2">
      <c r="A16966" s="34" t="s">
        <v>77459</v>
      </c>
      <c r="B16966" s="34">
        <v>137</v>
      </c>
      <c r="C16966" s="34">
        <v>125</v>
      </c>
      <c r="D16966" s="34">
        <v>184</v>
      </c>
      <c r="E16966" s="34">
        <v>143</v>
      </c>
      <c r="F16966" s="34">
        <v>230</v>
      </c>
      <c r="G16966" s="34">
        <v>147</v>
      </c>
      <c r="H16966" s="34">
        <v>193</v>
      </c>
      <c r="I16966" s="34">
        <v>122</v>
      </c>
      <c r="J16966" s="34">
        <v>180</v>
      </c>
      <c r="K16966" s="34">
        <v>126</v>
      </c>
      <c r="L16966" s="34">
        <v>174</v>
      </c>
      <c r="M16966" s="34">
        <v>114</v>
      </c>
      <c r="N16966" s="34">
        <v>139</v>
      </c>
      <c r="O16966" s="34">
        <v>133</v>
      </c>
      <c r="P16966" s="34">
        <v>185</v>
      </c>
      <c r="Q16966" s="34">
        <v>165</v>
      </c>
      <c r="R16966" s="34">
        <v>190</v>
      </c>
      <c r="S16966" s="34">
        <v>154</v>
      </c>
      <c r="T16966" s="34">
        <v>199</v>
      </c>
      <c r="U16966" s="34">
        <v>172</v>
      </c>
      <c r="V16966" s="34">
        <v>209</v>
      </c>
      <c r="W16966" s="34">
        <v>202</v>
      </c>
      <c r="X16966" s="34">
        <v>237</v>
      </c>
      <c r="Y16966" s="34">
        <v>188</v>
      </c>
      <c r="Z16966" s="34">
        <v>209</v>
      </c>
      <c r="AA16966" s="34">
        <v>187</v>
      </c>
      <c r="AB16966" s="34">
        <v>236</v>
      </c>
      <c r="AC16966" s="34">
        <v>246</v>
      </c>
    </row>
    <row r="16967" spans="1:29" x14ac:dyDescent="0.2">
      <c r="A16967" s="34" t="s">
        <v>77460</v>
      </c>
      <c r="B16967" s="34">
        <v>462</v>
      </c>
      <c r="C16967" s="34">
        <v>189</v>
      </c>
      <c r="D16967" s="34">
        <v>293</v>
      </c>
      <c r="E16967" s="34">
        <v>169</v>
      </c>
      <c r="F16967" s="34">
        <v>301</v>
      </c>
      <c r="G16967" s="34">
        <v>162</v>
      </c>
      <c r="H16967" s="34">
        <v>349</v>
      </c>
      <c r="I16967" s="34">
        <v>197</v>
      </c>
      <c r="J16967" s="34">
        <v>369</v>
      </c>
      <c r="K16967" s="34">
        <v>210</v>
      </c>
      <c r="L16967" s="34">
        <v>307</v>
      </c>
      <c r="M16967" s="34">
        <v>171</v>
      </c>
      <c r="N16967" s="34">
        <v>284</v>
      </c>
      <c r="O16967" s="34">
        <v>180</v>
      </c>
      <c r="P16967" s="34">
        <v>320</v>
      </c>
      <c r="Q16967" s="34">
        <v>302</v>
      </c>
      <c r="R16967" s="34">
        <v>438</v>
      </c>
      <c r="S16967" s="34">
        <v>250</v>
      </c>
      <c r="T16967" s="34">
        <v>419</v>
      </c>
      <c r="U16967" s="34">
        <v>223</v>
      </c>
      <c r="V16967" s="34">
        <v>340</v>
      </c>
      <c r="W16967" s="34">
        <v>301</v>
      </c>
      <c r="X16967" s="34">
        <v>402</v>
      </c>
      <c r="Y16967" s="34">
        <v>291</v>
      </c>
      <c r="Z16967" s="34">
        <v>351</v>
      </c>
      <c r="AA16967" s="34">
        <v>272</v>
      </c>
      <c r="AB16967" s="34">
        <v>410</v>
      </c>
      <c r="AC16967" s="34">
        <v>352</v>
      </c>
    </row>
    <row r="16968" spans="1:29" x14ac:dyDescent="0.2">
      <c r="A16968" s="34" t="s">
        <v>77461</v>
      </c>
      <c r="B16968" s="34">
        <v>177</v>
      </c>
      <c r="C16968" s="34">
        <v>149</v>
      </c>
      <c r="D16968" s="34">
        <v>214</v>
      </c>
      <c r="E16968" s="34">
        <v>175</v>
      </c>
      <c r="F16968" s="34">
        <v>218</v>
      </c>
      <c r="G16968" s="34">
        <v>199</v>
      </c>
      <c r="H16968" s="34">
        <v>193</v>
      </c>
      <c r="I16968" s="34">
        <v>153</v>
      </c>
      <c r="J16968" s="34">
        <v>188</v>
      </c>
      <c r="K16968" s="34">
        <v>186</v>
      </c>
      <c r="L16968" s="34">
        <v>127</v>
      </c>
      <c r="M16968" s="34">
        <v>142</v>
      </c>
      <c r="N16968" s="34">
        <v>165</v>
      </c>
      <c r="O16968" s="34">
        <v>136</v>
      </c>
      <c r="P16968" s="34">
        <v>168</v>
      </c>
      <c r="Q16968" s="34">
        <v>201</v>
      </c>
      <c r="R16968" s="34">
        <v>226</v>
      </c>
      <c r="S16968" s="34">
        <v>247</v>
      </c>
      <c r="T16968" s="34">
        <v>178</v>
      </c>
      <c r="U16968" s="34">
        <v>146</v>
      </c>
      <c r="V16968" s="34">
        <v>220</v>
      </c>
      <c r="W16968" s="34">
        <v>160</v>
      </c>
      <c r="X16968" s="34">
        <v>288</v>
      </c>
      <c r="Y16968" s="34">
        <v>135</v>
      </c>
      <c r="Z16968" s="34">
        <v>185</v>
      </c>
      <c r="AA16968" s="34">
        <v>215</v>
      </c>
      <c r="AB16968" s="34">
        <v>226</v>
      </c>
      <c r="AC16968" s="34">
        <v>276</v>
      </c>
    </row>
    <row r="16969" spans="1:29" x14ac:dyDescent="0.2">
      <c r="A16969" s="34" t="s">
        <v>77462</v>
      </c>
      <c r="B16969" s="34">
        <v>111</v>
      </c>
      <c r="C16969" s="34">
        <v>78</v>
      </c>
      <c r="D16969" s="34">
        <v>113</v>
      </c>
      <c r="E16969" s="34">
        <v>63</v>
      </c>
      <c r="F16969" s="34">
        <v>113</v>
      </c>
      <c r="G16969" s="34">
        <v>71</v>
      </c>
      <c r="H16969" s="34">
        <v>106</v>
      </c>
      <c r="I16969" s="34">
        <v>62</v>
      </c>
      <c r="J16969" s="34">
        <v>105</v>
      </c>
      <c r="K16969" s="34">
        <v>104</v>
      </c>
      <c r="L16969" s="34">
        <v>86</v>
      </c>
      <c r="M16969" s="34">
        <v>38</v>
      </c>
      <c r="N16969" s="34">
        <v>102</v>
      </c>
      <c r="O16969" s="34">
        <v>103</v>
      </c>
      <c r="P16969" s="34">
        <v>83</v>
      </c>
      <c r="Q16969" s="34">
        <v>110</v>
      </c>
      <c r="R16969" s="34">
        <v>180</v>
      </c>
      <c r="S16969" s="34">
        <v>107</v>
      </c>
      <c r="T16969" s="34">
        <v>126</v>
      </c>
      <c r="U16969" s="34">
        <v>104</v>
      </c>
      <c r="V16969" s="34">
        <v>120</v>
      </c>
      <c r="W16969" s="34">
        <v>110</v>
      </c>
      <c r="X16969" s="34">
        <v>174</v>
      </c>
      <c r="Y16969" s="34">
        <v>141</v>
      </c>
      <c r="Z16969" s="34">
        <v>151</v>
      </c>
      <c r="AA16969" s="34">
        <v>124</v>
      </c>
      <c r="AB16969" s="34">
        <v>192</v>
      </c>
      <c r="AC16969" s="34">
        <v>148</v>
      </c>
    </row>
    <row r="16970" spans="1:29" x14ac:dyDescent="0.2">
      <c r="A16970" s="34" t="s">
        <v>77463</v>
      </c>
      <c r="B16970" s="34">
        <v>151</v>
      </c>
      <c r="C16970" s="34">
        <v>208</v>
      </c>
      <c r="D16970" s="34">
        <v>324</v>
      </c>
      <c r="E16970" s="34">
        <v>178</v>
      </c>
      <c r="F16970" s="34">
        <v>277</v>
      </c>
      <c r="G16970" s="34">
        <v>237</v>
      </c>
      <c r="H16970" s="34">
        <v>234</v>
      </c>
      <c r="I16970" s="34">
        <v>219</v>
      </c>
      <c r="J16970" s="34">
        <v>236</v>
      </c>
      <c r="K16970" s="34">
        <v>182</v>
      </c>
      <c r="L16970" s="34">
        <v>213</v>
      </c>
      <c r="M16970" s="34">
        <v>187</v>
      </c>
      <c r="N16970" s="34">
        <v>264</v>
      </c>
      <c r="O16970" s="34">
        <v>201</v>
      </c>
      <c r="P16970" s="34">
        <v>207</v>
      </c>
      <c r="Q16970" s="34">
        <v>283</v>
      </c>
      <c r="R16970" s="34">
        <v>329</v>
      </c>
      <c r="S16970" s="34">
        <v>211</v>
      </c>
      <c r="T16970" s="34">
        <v>276</v>
      </c>
      <c r="U16970" s="34">
        <v>238</v>
      </c>
      <c r="V16970" s="34">
        <v>355</v>
      </c>
      <c r="W16970" s="34">
        <v>227</v>
      </c>
      <c r="X16970" s="34">
        <v>335</v>
      </c>
      <c r="Y16970" s="34">
        <v>248</v>
      </c>
      <c r="Z16970" s="34">
        <v>278</v>
      </c>
      <c r="AA16970" s="34">
        <v>209</v>
      </c>
      <c r="AB16970" s="34">
        <v>320</v>
      </c>
      <c r="AC16970" s="34">
        <v>318</v>
      </c>
    </row>
    <row r="16971" spans="1:29" x14ac:dyDescent="0.2">
      <c r="A16971" s="34" t="s">
        <v>77464</v>
      </c>
      <c r="B16971" s="34">
        <v>247</v>
      </c>
      <c r="C16971" s="34">
        <v>278</v>
      </c>
      <c r="D16971" s="34">
        <v>392</v>
      </c>
      <c r="E16971" s="34">
        <v>291</v>
      </c>
      <c r="F16971" s="34">
        <v>396</v>
      </c>
      <c r="G16971" s="34">
        <v>289</v>
      </c>
      <c r="H16971" s="34">
        <v>353</v>
      </c>
      <c r="I16971" s="34">
        <v>257</v>
      </c>
      <c r="J16971" s="34">
        <v>278</v>
      </c>
      <c r="K16971" s="34">
        <v>319</v>
      </c>
      <c r="L16971" s="34">
        <v>185</v>
      </c>
      <c r="M16971" s="34">
        <v>288</v>
      </c>
      <c r="N16971" s="34">
        <v>281</v>
      </c>
      <c r="O16971" s="34">
        <v>213</v>
      </c>
      <c r="P16971" s="34">
        <v>274</v>
      </c>
      <c r="Q16971" s="34">
        <v>359</v>
      </c>
      <c r="R16971" s="34">
        <v>376</v>
      </c>
      <c r="S16971" s="34">
        <v>363</v>
      </c>
      <c r="T16971" s="34">
        <v>286</v>
      </c>
      <c r="U16971" s="34">
        <v>243</v>
      </c>
      <c r="V16971" s="34">
        <v>322</v>
      </c>
      <c r="W16971" s="34">
        <v>253</v>
      </c>
      <c r="X16971" s="34">
        <v>419</v>
      </c>
      <c r="Y16971" s="34">
        <v>242</v>
      </c>
      <c r="Z16971" s="34">
        <v>403</v>
      </c>
      <c r="AA16971" s="34">
        <v>387</v>
      </c>
      <c r="AB16971" s="34">
        <v>263</v>
      </c>
      <c r="AC16971" s="34">
        <v>485</v>
      </c>
    </row>
    <row r="16972" spans="1:29" x14ac:dyDescent="0.2">
      <c r="A16972" s="34" t="s">
        <v>77465</v>
      </c>
      <c r="B16972" s="34">
        <v>109</v>
      </c>
      <c r="C16972" s="34">
        <v>150</v>
      </c>
      <c r="D16972" s="34">
        <v>154</v>
      </c>
      <c r="E16972" s="34">
        <v>148</v>
      </c>
      <c r="F16972" s="34">
        <v>146</v>
      </c>
      <c r="G16972" s="34">
        <v>117</v>
      </c>
      <c r="H16972" s="34">
        <v>159</v>
      </c>
      <c r="I16972" s="34">
        <v>136</v>
      </c>
      <c r="J16972" s="34">
        <v>159</v>
      </c>
      <c r="K16972" s="34">
        <v>132</v>
      </c>
      <c r="L16972" s="34">
        <v>120</v>
      </c>
      <c r="M16972" s="34">
        <v>161</v>
      </c>
      <c r="N16972" s="34">
        <v>141</v>
      </c>
      <c r="O16972" s="34">
        <v>124</v>
      </c>
      <c r="P16972" s="34">
        <v>146</v>
      </c>
      <c r="Q16972" s="34">
        <v>191</v>
      </c>
      <c r="R16972" s="34">
        <v>186</v>
      </c>
      <c r="S16972" s="34">
        <v>152</v>
      </c>
      <c r="T16972" s="34">
        <v>190</v>
      </c>
      <c r="U16972" s="34">
        <v>106</v>
      </c>
      <c r="V16972" s="34">
        <v>184</v>
      </c>
      <c r="W16972" s="34">
        <v>163</v>
      </c>
      <c r="X16972" s="34">
        <v>202</v>
      </c>
      <c r="Y16972" s="34">
        <v>134</v>
      </c>
      <c r="Z16972" s="34">
        <v>166</v>
      </c>
      <c r="AA16972" s="34">
        <v>174</v>
      </c>
      <c r="AB16972" s="34">
        <v>192</v>
      </c>
      <c r="AC16972" s="34">
        <v>214</v>
      </c>
    </row>
    <row r="16973" spans="1:29" x14ac:dyDescent="0.2">
      <c r="A16973" s="34" t="s">
        <v>77466</v>
      </c>
      <c r="B16973" s="34">
        <v>66</v>
      </c>
      <c r="C16973" s="34">
        <v>34</v>
      </c>
      <c r="D16973" s="34">
        <v>58</v>
      </c>
      <c r="E16973" s="34">
        <v>21</v>
      </c>
      <c r="F16973" s="34">
        <v>54</v>
      </c>
      <c r="G16973" s="34">
        <v>53</v>
      </c>
      <c r="H16973" s="34">
        <v>44</v>
      </c>
      <c r="I16973" s="34">
        <v>41</v>
      </c>
      <c r="J16973" s="34">
        <v>45</v>
      </c>
      <c r="K16973" s="34">
        <v>46</v>
      </c>
      <c r="L16973" s="34">
        <v>30</v>
      </c>
      <c r="M16973" s="34">
        <v>49</v>
      </c>
      <c r="N16973" s="34">
        <v>49</v>
      </c>
      <c r="O16973" s="34">
        <v>35</v>
      </c>
      <c r="P16973" s="34">
        <v>30</v>
      </c>
      <c r="Q16973" s="34">
        <v>66</v>
      </c>
      <c r="R16973" s="34">
        <v>49</v>
      </c>
      <c r="S16973" s="34">
        <v>53</v>
      </c>
      <c r="T16973" s="34">
        <v>43</v>
      </c>
      <c r="U16973" s="34">
        <v>37</v>
      </c>
      <c r="V16973" s="34">
        <v>39</v>
      </c>
      <c r="W16973" s="34">
        <v>44</v>
      </c>
      <c r="X16973" s="34">
        <v>48</v>
      </c>
      <c r="Y16973" s="34">
        <v>40</v>
      </c>
      <c r="Z16973" s="34">
        <v>68</v>
      </c>
      <c r="AA16973" s="34">
        <v>52</v>
      </c>
      <c r="AB16973" s="34">
        <v>58</v>
      </c>
      <c r="AC16973" s="34">
        <v>72</v>
      </c>
    </row>
    <row r="16974" spans="1:29" x14ac:dyDescent="0.2">
      <c r="A16974" s="34" t="s">
        <v>77467</v>
      </c>
      <c r="B16974" s="34">
        <v>190</v>
      </c>
      <c r="C16974" s="34">
        <v>256</v>
      </c>
      <c r="D16974" s="34">
        <v>277</v>
      </c>
      <c r="E16974" s="34">
        <v>267</v>
      </c>
      <c r="F16974" s="34">
        <v>262</v>
      </c>
      <c r="G16974" s="34">
        <v>258</v>
      </c>
      <c r="H16974" s="34">
        <v>227</v>
      </c>
      <c r="I16974" s="34">
        <v>248</v>
      </c>
      <c r="J16974" s="34">
        <v>230</v>
      </c>
      <c r="K16974" s="34">
        <v>227</v>
      </c>
      <c r="L16974" s="34">
        <v>254</v>
      </c>
      <c r="M16974" s="34">
        <v>149</v>
      </c>
      <c r="N16974" s="34">
        <v>197</v>
      </c>
      <c r="O16974" s="34">
        <v>210</v>
      </c>
      <c r="P16974" s="34">
        <v>240</v>
      </c>
      <c r="Q16974" s="34">
        <v>291</v>
      </c>
      <c r="R16974" s="34">
        <v>375</v>
      </c>
      <c r="S16974" s="34">
        <v>247</v>
      </c>
      <c r="T16974" s="34">
        <v>250</v>
      </c>
      <c r="U16974" s="34">
        <v>239</v>
      </c>
      <c r="V16974" s="34">
        <v>329</v>
      </c>
      <c r="W16974" s="34">
        <v>300</v>
      </c>
      <c r="X16974" s="34">
        <v>376</v>
      </c>
      <c r="Y16974" s="34">
        <v>303</v>
      </c>
      <c r="Z16974" s="34">
        <v>385</v>
      </c>
      <c r="AA16974" s="34">
        <v>382</v>
      </c>
      <c r="AB16974" s="34">
        <v>302</v>
      </c>
      <c r="AC16974" s="34">
        <v>435</v>
      </c>
    </row>
    <row r="16975" spans="1:29" x14ac:dyDescent="0.2">
      <c r="A16975" s="34" t="s">
        <v>77468</v>
      </c>
      <c r="B16975" s="34">
        <v>88</v>
      </c>
      <c r="C16975" s="34">
        <v>176</v>
      </c>
      <c r="D16975" s="34">
        <v>193</v>
      </c>
      <c r="E16975" s="34">
        <v>175</v>
      </c>
      <c r="F16975" s="34">
        <v>128</v>
      </c>
      <c r="G16975" s="34">
        <v>115</v>
      </c>
      <c r="H16975" s="34">
        <v>110</v>
      </c>
      <c r="I16975" s="34">
        <v>146</v>
      </c>
      <c r="J16975" s="34">
        <v>93</v>
      </c>
      <c r="K16975" s="34">
        <v>161</v>
      </c>
      <c r="L16975" s="34">
        <v>52</v>
      </c>
      <c r="M16975" s="34">
        <v>146</v>
      </c>
      <c r="N16975" s="34">
        <v>112</v>
      </c>
      <c r="O16975" s="34">
        <v>132</v>
      </c>
      <c r="P16975" s="34">
        <v>143</v>
      </c>
      <c r="Q16975" s="34">
        <v>146</v>
      </c>
      <c r="R16975" s="34">
        <v>122</v>
      </c>
      <c r="S16975" s="34">
        <v>206</v>
      </c>
      <c r="T16975" s="34">
        <v>89</v>
      </c>
      <c r="U16975" s="34">
        <v>122</v>
      </c>
      <c r="V16975" s="34">
        <v>145</v>
      </c>
      <c r="W16975" s="34">
        <v>115</v>
      </c>
      <c r="X16975" s="34">
        <v>181</v>
      </c>
      <c r="Y16975" s="34">
        <v>125</v>
      </c>
      <c r="Z16975" s="34">
        <v>192</v>
      </c>
      <c r="AA16975" s="34">
        <v>178</v>
      </c>
      <c r="AB16975" s="34">
        <v>120</v>
      </c>
      <c r="AC16975" s="34">
        <v>214</v>
      </c>
    </row>
    <row r="16976" spans="1:29" x14ac:dyDescent="0.2">
      <c r="A16976" s="34" t="s">
        <v>77469</v>
      </c>
      <c r="B16976" s="34">
        <v>79</v>
      </c>
      <c r="C16976" s="34">
        <v>62</v>
      </c>
      <c r="D16976" s="34">
        <v>95</v>
      </c>
      <c r="E16976" s="34">
        <v>68</v>
      </c>
      <c r="F16976" s="34">
        <v>75</v>
      </c>
      <c r="G16976" s="34">
        <v>92</v>
      </c>
      <c r="H16976" s="34">
        <v>125</v>
      </c>
      <c r="I16976" s="34">
        <v>72</v>
      </c>
      <c r="J16976" s="34">
        <v>65</v>
      </c>
      <c r="K16976" s="34">
        <v>57</v>
      </c>
      <c r="L16976" s="34">
        <v>58</v>
      </c>
      <c r="M16976" s="34">
        <v>45</v>
      </c>
      <c r="N16976" s="34">
        <v>67</v>
      </c>
      <c r="O16976" s="34">
        <v>86</v>
      </c>
      <c r="P16976" s="34">
        <v>58</v>
      </c>
      <c r="Q16976" s="34">
        <v>78</v>
      </c>
      <c r="R16976" s="34">
        <v>101</v>
      </c>
      <c r="S16976" s="34">
        <v>80</v>
      </c>
      <c r="T16976" s="34">
        <v>79</v>
      </c>
      <c r="U16976" s="34">
        <v>65</v>
      </c>
      <c r="V16976" s="34">
        <v>130</v>
      </c>
      <c r="W16976" s="34">
        <v>76</v>
      </c>
      <c r="X16976" s="34">
        <v>133</v>
      </c>
      <c r="Y16976" s="34">
        <v>86</v>
      </c>
      <c r="Z16976" s="34">
        <v>98</v>
      </c>
      <c r="AA16976" s="34">
        <v>107</v>
      </c>
      <c r="AB16976" s="34">
        <v>87</v>
      </c>
      <c r="AC16976" s="34">
        <v>99</v>
      </c>
    </row>
    <row r="16977" spans="1:29" x14ac:dyDescent="0.2">
      <c r="A16977" s="34" t="s">
        <v>77470</v>
      </c>
      <c r="B16977" s="34">
        <v>36</v>
      </c>
      <c r="C16977" s="34">
        <v>8</v>
      </c>
      <c r="D16977" s="34">
        <v>27</v>
      </c>
      <c r="E16977" s="34">
        <v>18</v>
      </c>
      <c r="F16977" s="34">
        <v>36</v>
      </c>
      <c r="G16977" s="34">
        <v>26</v>
      </c>
      <c r="H16977" s="34">
        <v>22</v>
      </c>
      <c r="I16977" s="34">
        <v>14</v>
      </c>
      <c r="J16977" s="34">
        <v>28</v>
      </c>
      <c r="K16977" s="34">
        <v>6</v>
      </c>
      <c r="L16977" s="34">
        <v>12</v>
      </c>
      <c r="M16977" s="34">
        <v>9</v>
      </c>
      <c r="N16977" s="34">
        <v>16</v>
      </c>
      <c r="O16977" s="34">
        <v>23</v>
      </c>
      <c r="P16977" s="34">
        <v>33</v>
      </c>
      <c r="Q16977" s="34">
        <v>43</v>
      </c>
      <c r="R16977" s="34">
        <v>24</v>
      </c>
      <c r="S16977" s="34">
        <v>27</v>
      </c>
      <c r="T16977" s="34">
        <v>20</v>
      </c>
      <c r="U16977" s="34">
        <v>10</v>
      </c>
      <c r="V16977" s="34">
        <v>36</v>
      </c>
      <c r="W16977" s="34">
        <v>14</v>
      </c>
      <c r="X16977" s="34">
        <v>33</v>
      </c>
      <c r="Y16977" s="34">
        <v>7</v>
      </c>
      <c r="Z16977" s="34">
        <v>34</v>
      </c>
      <c r="AA16977" s="34">
        <v>29</v>
      </c>
      <c r="AB16977" s="34">
        <v>30</v>
      </c>
      <c r="AC16977" s="34">
        <v>14</v>
      </c>
    </row>
    <row r="16978" spans="1:29" x14ac:dyDescent="0.2">
      <c r="A16978" s="34" t="s">
        <v>77471</v>
      </c>
      <c r="B16978" s="34">
        <v>159</v>
      </c>
      <c r="C16978" s="34">
        <v>163</v>
      </c>
      <c r="D16978" s="34">
        <v>181</v>
      </c>
      <c r="E16978" s="34">
        <v>207</v>
      </c>
      <c r="F16978" s="34">
        <v>212</v>
      </c>
      <c r="G16978" s="34">
        <v>175</v>
      </c>
      <c r="H16978" s="34">
        <v>170</v>
      </c>
      <c r="I16978" s="34">
        <v>139</v>
      </c>
      <c r="J16978" s="34">
        <v>174</v>
      </c>
      <c r="K16978" s="34">
        <v>141</v>
      </c>
      <c r="L16978" s="34">
        <v>151</v>
      </c>
      <c r="M16978" s="34">
        <v>116</v>
      </c>
      <c r="N16978" s="34">
        <v>139</v>
      </c>
      <c r="O16978" s="34">
        <v>134</v>
      </c>
      <c r="P16978" s="34">
        <v>152</v>
      </c>
      <c r="Q16978" s="34">
        <v>220</v>
      </c>
      <c r="R16978" s="34">
        <v>197</v>
      </c>
      <c r="S16978" s="34">
        <v>214</v>
      </c>
      <c r="T16978" s="34">
        <v>221</v>
      </c>
      <c r="U16978" s="34">
        <v>179</v>
      </c>
      <c r="V16978" s="34">
        <v>181</v>
      </c>
      <c r="W16978" s="34">
        <v>159</v>
      </c>
      <c r="X16978" s="34">
        <v>256</v>
      </c>
      <c r="Y16978" s="34">
        <v>183</v>
      </c>
      <c r="Z16978" s="34">
        <v>176</v>
      </c>
      <c r="AA16978" s="34">
        <v>204</v>
      </c>
      <c r="AB16978" s="34">
        <v>221</v>
      </c>
      <c r="AC16978" s="34">
        <v>239</v>
      </c>
    </row>
    <row r="16979" spans="1:29" x14ac:dyDescent="0.2">
      <c r="A16979" s="34" t="s">
        <v>77472</v>
      </c>
      <c r="B16979" s="34">
        <v>151</v>
      </c>
      <c r="C16979" s="34">
        <v>138</v>
      </c>
      <c r="D16979" s="34">
        <v>155</v>
      </c>
      <c r="E16979" s="34">
        <v>165</v>
      </c>
      <c r="F16979" s="34">
        <v>142</v>
      </c>
      <c r="G16979" s="34">
        <v>145</v>
      </c>
      <c r="H16979" s="34">
        <v>149</v>
      </c>
      <c r="I16979" s="34">
        <v>105</v>
      </c>
      <c r="J16979" s="34">
        <v>178</v>
      </c>
      <c r="K16979" s="34">
        <v>129</v>
      </c>
      <c r="L16979" s="34">
        <v>175</v>
      </c>
      <c r="M16979" s="34">
        <v>109</v>
      </c>
      <c r="N16979" s="34">
        <v>111</v>
      </c>
      <c r="O16979" s="34">
        <v>147</v>
      </c>
      <c r="P16979" s="34">
        <v>180</v>
      </c>
      <c r="Q16979" s="34">
        <v>260</v>
      </c>
      <c r="R16979" s="34">
        <v>182</v>
      </c>
      <c r="S16979" s="34">
        <v>204</v>
      </c>
      <c r="T16979" s="34">
        <v>232</v>
      </c>
      <c r="U16979" s="34">
        <v>196</v>
      </c>
      <c r="V16979" s="34">
        <v>145</v>
      </c>
      <c r="W16979" s="34">
        <v>224</v>
      </c>
      <c r="X16979" s="34">
        <v>159</v>
      </c>
      <c r="Y16979" s="34">
        <v>235</v>
      </c>
      <c r="Z16979" s="34">
        <v>175</v>
      </c>
      <c r="AA16979" s="34">
        <v>182</v>
      </c>
      <c r="AB16979" s="34">
        <v>209</v>
      </c>
      <c r="AC16979" s="34">
        <v>231</v>
      </c>
    </row>
    <row r="16980" spans="1:29" x14ac:dyDescent="0.2">
      <c r="A16980" s="34" t="s">
        <v>77473</v>
      </c>
      <c r="B16980" s="34">
        <v>213</v>
      </c>
      <c r="C16980" s="34">
        <v>260</v>
      </c>
      <c r="D16980" s="34">
        <v>276</v>
      </c>
      <c r="E16980" s="34">
        <v>303</v>
      </c>
      <c r="F16980" s="34">
        <v>264</v>
      </c>
      <c r="G16980" s="34">
        <v>324</v>
      </c>
      <c r="H16980" s="34">
        <v>297</v>
      </c>
      <c r="I16980" s="34">
        <v>303</v>
      </c>
      <c r="J16980" s="34">
        <v>264</v>
      </c>
      <c r="K16980" s="34">
        <v>314</v>
      </c>
      <c r="L16980" s="34">
        <v>338</v>
      </c>
      <c r="M16980" s="34">
        <v>309</v>
      </c>
      <c r="N16980" s="34">
        <v>185</v>
      </c>
      <c r="O16980" s="34">
        <v>297</v>
      </c>
      <c r="P16980" s="34">
        <v>246</v>
      </c>
      <c r="Q16980" s="34">
        <v>473</v>
      </c>
      <c r="R16980" s="34">
        <v>361</v>
      </c>
      <c r="S16980" s="34">
        <v>395</v>
      </c>
      <c r="T16980" s="34">
        <v>355</v>
      </c>
      <c r="U16980" s="34">
        <v>383</v>
      </c>
      <c r="V16980" s="34">
        <v>314</v>
      </c>
      <c r="W16980" s="34">
        <v>512</v>
      </c>
      <c r="X16980" s="34">
        <v>327</v>
      </c>
      <c r="Y16980" s="34">
        <v>492</v>
      </c>
      <c r="Z16980" s="34">
        <v>351</v>
      </c>
      <c r="AA16980" s="34">
        <v>429</v>
      </c>
      <c r="AB16980" s="34">
        <v>448</v>
      </c>
      <c r="AC16980" s="34">
        <v>515</v>
      </c>
    </row>
    <row r="16981" spans="1:29" x14ac:dyDescent="0.2">
      <c r="A16981" s="34" t="s">
        <v>77474</v>
      </c>
      <c r="B16981" s="34">
        <v>63</v>
      </c>
      <c r="C16981" s="34">
        <v>64</v>
      </c>
      <c r="D16981" s="34">
        <v>56</v>
      </c>
      <c r="E16981" s="34">
        <v>54</v>
      </c>
      <c r="F16981" s="34">
        <v>56</v>
      </c>
      <c r="G16981" s="34">
        <v>29</v>
      </c>
      <c r="H16981" s="34">
        <v>54</v>
      </c>
      <c r="I16981" s="34">
        <v>46</v>
      </c>
      <c r="J16981" s="34">
        <v>58</v>
      </c>
      <c r="K16981" s="34">
        <v>84</v>
      </c>
      <c r="L16981" s="34">
        <v>33</v>
      </c>
      <c r="M16981" s="34">
        <v>42</v>
      </c>
      <c r="N16981" s="34">
        <v>52</v>
      </c>
      <c r="O16981" s="34">
        <v>66</v>
      </c>
      <c r="P16981" s="34">
        <v>60</v>
      </c>
      <c r="Q16981" s="34">
        <v>78</v>
      </c>
      <c r="R16981" s="34">
        <v>56</v>
      </c>
      <c r="S16981" s="34">
        <v>55</v>
      </c>
      <c r="T16981" s="34">
        <v>47</v>
      </c>
      <c r="U16981" s="34">
        <v>60</v>
      </c>
      <c r="V16981" s="34">
        <v>57</v>
      </c>
      <c r="W16981" s="34">
        <v>77</v>
      </c>
      <c r="X16981" s="34">
        <v>58</v>
      </c>
      <c r="Y16981" s="34">
        <v>61</v>
      </c>
      <c r="Z16981" s="34">
        <v>64</v>
      </c>
      <c r="AA16981" s="34">
        <v>79</v>
      </c>
      <c r="AB16981" s="34">
        <v>66</v>
      </c>
      <c r="AC16981" s="34">
        <v>105</v>
      </c>
    </row>
    <row r="16982" spans="1:29" x14ac:dyDescent="0.2">
      <c r="A16982" s="34" t="s">
        <v>77475</v>
      </c>
      <c r="B16982" s="34">
        <v>140</v>
      </c>
      <c r="C16982" s="34">
        <v>150</v>
      </c>
      <c r="D16982" s="34">
        <v>217</v>
      </c>
      <c r="E16982" s="34">
        <v>172</v>
      </c>
      <c r="F16982" s="34">
        <v>164</v>
      </c>
      <c r="G16982" s="34">
        <v>159</v>
      </c>
      <c r="H16982" s="34">
        <v>130</v>
      </c>
      <c r="I16982" s="34">
        <v>121</v>
      </c>
      <c r="J16982" s="34">
        <v>115</v>
      </c>
      <c r="K16982" s="34">
        <v>156</v>
      </c>
      <c r="L16982" s="34">
        <v>85</v>
      </c>
      <c r="M16982" s="34">
        <v>132</v>
      </c>
      <c r="N16982" s="34">
        <v>143</v>
      </c>
      <c r="O16982" s="34">
        <v>127</v>
      </c>
      <c r="P16982" s="34">
        <v>132</v>
      </c>
      <c r="Q16982" s="34">
        <v>155</v>
      </c>
      <c r="R16982" s="34">
        <v>123</v>
      </c>
      <c r="S16982" s="34">
        <v>185</v>
      </c>
      <c r="T16982" s="34">
        <v>96</v>
      </c>
      <c r="U16982" s="34">
        <v>136</v>
      </c>
      <c r="V16982" s="34">
        <v>177</v>
      </c>
      <c r="W16982" s="34">
        <v>99</v>
      </c>
      <c r="X16982" s="34">
        <v>192</v>
      </c>
      <c r="Y16982" s="34">
        <v>135</v>
      </c>
      <c r="Z16982" s="34">
        <v>177</v>
      </c>
      <c r="AA16982" s="34">
        <v>174</v>
      </c>
      <c r="AB16982" s="34">
        <v>155</v>
      </c>
      <c r="AC16982" s="34">
        <v>219</v>
      </c>
    </row>
    <row r="16983" spans="1:29" x14ac:dyDescent="0.2">
      <c r="A16983" s="34" t="s">
        <v>77476</v>
      </c>
      <c r="B16983" s="34">
        <v>66</v>
      </c>
      <c r="C16983" s="34">
        <v>29</v>
      </c>
      <c r="D16983" s="34">
        <v>41</v>
      </c>
      <c r="E16983" s="34">
        <v>21</v>
      </c>
      <c r="F16983" s="34">
        <v>48</v>
      </c>
      <c r="G16983" s="34">
        <v>72</v>
      </c>
      <c r="H16983" s="34">
        <v>39</v>
      </c>
      <c r="I16983" s="34">
        <v>52</v>
      </c>
      <c r="J16983" s="34">
        <v>51</v>
      </c>
      <c r="K16983" s="34">
        <v>55</v>
      </c>
      <c r="L16983" s="34">
        <v>31</v>
      </c>
      <c r="M16983" s="34">
        <v>28</v>
      </c>
      <c r="N16983" s="34">
        <v>44</v>
      </c>
      <c r="O16983" s="34">
        <v>32</v>
      </c>
      <c r="P16983" s="34">
        <v>51</v>
      </c>
      <c r="Q16983" s="34">
        <v>80</v>
      </c>
      <c r="R16983" s="34">
        <v>70</v>
      </c>
      <c r="S16983" s="34">
        <v>66</v>
      </c>
      <c r="T16983" s="34">
        <v>45</v>
      </c>
      <c r="U16983" s="34">
        <v>40</v>
      </c>
      <c r="V16983" s="34">
        <v>46</v>
      </c>
      <c r="W16983" s="34">
        <v>79</v>
      </c>
      <c r="X16983" s="34">
        <v>50</v>
      </c>
      <c r="Y16983" s="34">
        <v>42</v>
      </c>
      <c r="Z16983" s="34">
        <v>57</v>
      </c>
      <c r="AA16983" s="34">
        <v>56</v>
      </c>
      <c r="AB16983" s="34">
        <v>78</v>
      </c>
      <c r="AC16983" s="34">
        <v>69</v>
      </c>
    </row>
    <row r="16984" spans="1:29" x14ac:dyDescent="0.2">
      <c r="A16984" s="34" t="s">
        <v>77477</v>
      </c>
      <c r="B16984" s="34">
        <v>109</v>
      </c>
      <c r="C16984" s="34">
        <v>90</v>
      </c>
      <c r="D16984" s="34">
        <v>171</v>
      </c>
      <c r="E16984" s="34">
        <v>102</v>
      </c>
      <c r="F16984" s="34">
        <v>164</v>
      </c>
      <c r="G16984" s="34">
        <v>93</v>
      </c>
      <c r="H16984" s="34">
        <v>128</v>
      </c>
      <c r="I16984" s="34">
        <v>70</v>
      </c>
      <c r="J16984" s="34">
        <v>157</v>
      </c>
      <c r="K16984" s="34">
        <v>100</v>
      </c>
      <c r="L16984" s="34">
        <v>77</v>
      </c>
      <c r="M16984" s="34">
        <v>57</v>
      </c>
      <c r="N16984" s="34">
        <v>138</v>
      </c>
      <c r="O16984" s="34">
        <v>87</v>
      </c>
      <c r="P16984" s="34">
        <v>120</v>
      </c>
      <c r="Q16984" s="34">
        <v>111</v>
      </c>
      <c r="R16984" s="34">
        <v>160</v>
      </c>
      <c r="S16984" s="34">
        <v>155</v>
      </c>
      <c r="T16984" s="34">
        <v>131</v>
      </c>
      <c r="U16984" s="34">
        <v>89</v>
      </c>
      <c r="V16984" s="34">
        <v>186</v>
      </c>
      <c r="W16984" s="34">
        <v>99</v>
      </c>
      <c r="X16984" s="34">
        <v>185</v>
      </c>
      <c r="Y16984" s="34">
        <v>123</v>
      </c>
      <c r="Z16984" s="34">
        <v>156</v>
      </c>
      <c r="AA16984" s="34">
        <v>119</v>
      </c>
      <c r="AB16984" s="34">
        <v>162</v>
      </c>
      <c r="AC16984" s="34">
        <v>170</v>
      </c>
    </row>
    <row r="16985" spans="1:29" x14ac:dyDescent="0.2">
      <c r="A16985" s="34" t="s">
        <v>77478</v>
      </c>
      <c r="B16985" s="34">
        <v>234</v>
      </c>
      <c r="C16985" s="34">
        <v>145</v>
      </c>
      <c r="D16985" s="34">
        <v>152</v>
      </c>
      <c r="E16985" s="34">
        <v>160</v>
      </c>
      <c r="F16985" s="34">
        <v>201</v>
      </c>
      <c r="G16985" s="34">
        <v>169</v>
      </c>
      <c r="H16985" s="34">
        <v>185</v>
      </c>
      <c r="I16985" s="34">
        <v>150</v>
      </c>
      <c r="J16985" s="34">
        <v>194</v>
      </c>
      <c r="K16985" s="34">
        <v>160</v>
      </c>
      <c r="L16985" s="34">
        <v>190</v>
      </c>
      <c r="M16985" s="34">
        <v>162</v>
      </c>
      <c r="N16985" s="34">
        <v>181</v>
      </c>
      <c r="O16985" s="34">
        <v>166</v>
      </c>
      <c r="P16985" s="34">
        <v>190</v>
      </c>
      <c r="Q16985" s="34">
        <v>266</v>
      </c>
      <c r="R16985" s="34">
        <v>259</v>
      </c>
      <c r="S16985" s="34">
        <v>207</v>
      </c>
      <c r="T16985" s="34">
        <v>236</v>
      </c>
      <c r="U16985" s="34">
        <v>231</v>
      </c>
      <c r="V16985" s="34">
        <v>268</v>
      </c>
      <c r="W16985" s="34">
        <v>249</v>
      </c>
      <c r="X16985" s="34">
        <v>258</v>
      </c>
      <c r="Y16985" s="34">
        <v>258</v>
      </c>
      <c r="Z16985" s="34">
        <v>193</v>
      </c>
      <c r="AA16985" s="34">
        <v>188</v>
      </c>
      <c r="AB16985" s="34">
        <v>279</v>
      </c>
      <c r="AC16985" s="34">
        <v>252</v>
      </c>
    </row>
    <row r="16986" spans="1:29" x14ac:dyDescent="0.2">
      <c r="A16986" s="34" t="s">
        <v>77479</v>
      </c>
      <c r="B16986" s="34">
        <v>147</v>
      </c>
      <c r="C16986" s="34">
        <v>160</v>
      </c>
      <c r="D16986" s="34">
        <v>156</v>
      </c>
      <c r="E16986" s="34">
        <v>179</v>
      </c>
      <c r="F16986" s="34">
        <v>138</v>
      </c>
      <c r="G16986" s="34">
        <v>152</v>
      </c>
      <c r="H16986" s="34">
        <v>141</v>
      </c>
      <c r="I16986" s="34">
        <v>171</v>
      </c>
      <c r="J16986" s="34">
        <v>171</v>
      </c>
      <c r="K16986" s="34">
        <v>173</v>
      </c>
      <c r="L16986" s="34">
        <v>169</v>
      </c>
      <c r="M16986" s="34">
        <v>158</v>
      </c>
      <c r="N16986" s="34">
        <v>138</v>
      </c>
      <c r="O16986" s="34">
        <v>172</v>
      </c>
      <c r="P16986" s="34">
        <v>198</v>
      </c>
      <c r="Q16986" s="34">
        <v>263</v>
      </c>
      <c r="R16986" s="34">
        <v>206</v>
      </c>
      <c r="S16986" s="34">
        <v>231</v>
      </c>
      <c r="T16986" s="34">
        <v>176</v>
      </c>
      <c r="U16986" s="34">
        <v>168</v>
      </c>
      <c r="V16986" s="34">
        <v>219</v>
      </c>
      <c r="W16986" s="34">
        <v>274</v>
      </c>
      <c r="X16986" s="34">
        <v>251</v>
      </c>
      <c r="Y16986" s="34">
        <v>237</v>
      </c>
      <c r="Z16986" s="34">
        <v>170</v>
      </c>
      <c r="AA16986" s="34">
        <v>249</v>
      </c>
      <c r="AB16986" s="34">
        <v>225</v>
      </c>
      <c r="AC16986" s="34">
        <v>295</v>
      </c>
    </row>
    <row r="16987" spans="1:29" x14ac:dyDescent="0.2">
      <c r="A16987" s="34" t="s">
        <v>77480</v>
      </c>
      <c r="B16987" s="34">
        <v>67</v>
      </c>
      <c r="C16987" s="34">
        <v>153</v>
      </c>
      <c r="D16987" s="34">
        <v>72</v>
      </c>
      <c r="E16987" s="34">
        <v>127</v>
      </c>
      <c r="F16987" s="34">
        <v>74</v>
      </c>
      <c r="G16987" s="34">
        <v>194</v>
      </c>
      <c r="H16987" s="34">
        <v>90</v>
      </c>
      <c r="I16987" s="34">
        <v>147</v>
      </c>
      <c r="J16987" s="34">
        <v>83</v>
      </c>
      <c r="K16987" s="34">
        <v>170</v>
      </c>
      <c r="L16987" s="34">
        <v>57</v>
      </c>
      <c r="M16987" s="34">
        <v>122</v>
      </c>
      <c r="N16987" s="34">
        <v>60</v>
      </c>
      <c r="O16987" s="34">
        <v>111</v>
      </c>
      <c r="P16987" s="34">
        <v>62</v>
      </c>
      <c r="Q16987" s="34">
        <v>163</v>
      </c>
      <c r="R16987" s="34">
        <v>87</v>
      </c>
      <c r="S16987" s="34">
        <v>164</v>
      </c>
      <c r="T16987" s="34">
        <v>93</v>
      </c>
      <c r="U16987" s="34">
        <v>121</v>
      </c>
      <c r="V16987" s="34">
        <v>99</v>
      </c>
      <c r="W16987" s="34">
        <v>140</v>
      </c>
      <c r="X16987" s="34">
        <v>86</v>
      </c>
      <c r="Y16987" s="34">
        <v>130</v>
      </c>
      <c r="Z16987" s="34">
        <v>96</v>
      </c>
      <c r="AA16987" s="34">
        <v>191</v>
      </c>
      <c r="AB16987" s="34">
        <v>110</v>
      </c>
      <c r="AC16987" s="34">
        <v>234</v>
      </c>
    </row>
    <row r="16988" spans="1:29" x14ac:dyDescent="0.2">
      <c r="A16988" s="34" t="s">
        <v>77481</v>
      </c>
      <c r="B16988" s="34">
        <v>292</v>
      </c>
      <c r="C16988" s="34">
        <v>250</v>
      </c>
      <c r="D16988" s="34">
        <v>308</v>
      </c>
      <c r="E16988" s="34">
        <v>284</v>
      </c>
      <c r="F16988" s="34">
        <v>297</v>
      </c>
      <c r="G16988" s="34">
        <v>330</v>
      </c>
      <c r="H16988" s="34">
        <v>394</v>
      </c>
      <c r="I16988" s="34">
        <v>255</v>
      </c>
      <c r="J16988" s="34">
        <v>301</v>
      </c>
      <c r="K16988" s="34">
        <v>321</v>
      </c>
      <c r="L16988" s="34">
        <v>262</v>
      </c>
      <c r="M16988" s="34">
        <v>291</v>
      </c>
      <c r="N16988" s="34">
        <v>266</v>
      </c>
      <c r="O16988" s="34">
        <v>285</v>
      </c>
      <c r="P16988" s="34">
        <v>215</v>
      </c>
      <c r="Q16988" s="34">
        <v>350</v>
      </c>
      <c r="R16988" s="34">
        <v>347</v>
      </c>
      <c r="S16988" s="34">
        <v>357</v>
      </c>
      <c r="T16988" s="34">
        <v>342</v>
      </c>
      <c r="U16988" s="34">
        <v>290</v>
      </c>
      <c r="V16988" s="34">
        <v>344</v>
      </c>
      <c r="W16988" s="34">
        <v>411</v>
      </c>
      <c r="X16988" s="34">
        <v>412</v>
      </c>
      <c r="Y16988" s="34">
        <v>336</v>
      </c>
      <c r="Z16988" s="34">
        <v>322</v>
      </c>
      <c r="AA16988" s="34">
        <v>386</v>
      </c>
      <c r="AB16988" s="34">
        <v>400</v>
      </c>
      <c r="AC16988" s="34">
        <v>526</v>
      </c>
    </row>
    <row r="16989" spans="1:29" x14ac:dyDescent="0.2">
      <c r="A16989" s="34" t="s">
        <v>77482</v>
      </c>
      <c r="B16989" s="34">
        <v>206</v>
      </c>
      <c r="C16989" s="34">
        <v>304</v>
      </c>
      <c r="D16989" s="34">
        <v>253</v>
      </c>
      <c r="E16989" s="34">
        <v>415</v>
      </c>
      <c r="F16989" s="34">
        <v>216</v>
      </c>
      <c r="G16989" s="34">
        <v>311</v>
      </c>
      <c r="H16989" s="34">
        <v>248</v>
      </c>
      <c r="I16989" s="34">
        <v>294</v>
      </c>
      <c r="J16989" s="34">
        <v>243</v>
      </c>
      <c r="K16989" s="34">
        <v>310</v>
      </c>
      <c r="L16989" s="34">
        <v>228</v>
      </c>
      <c r="M16989" s="34">
        <v>324</v>
      </c>
      <c r="N16989" s="34">
        <v>183</v>
      </c>
      <c r="O16989" s="34">
        <v>301</v>
      </c>
      <c r="P16989" s="34">
        <v>191</v>
      </c>
      <c r="Q16989" s="34">
        <v>435</v>
      </c>
      <c r="R16989" s="34">
        <v>319</v>
      </c>
      <c r="S16989" s="34">
        <v>341</v>
      </c>
      <c r="T16989" s="34">
        <v>283</v>
      </c>
      <c r="U16989" s="34">
        <v>352</v>
      </c>
      <c r="V16989" s="34">
        <v>324</v>
      </c>
      <c r="W16989" s="34">
        <v>469</v>
      </c>
      <c r="X16989" s="34">
        <v>299</v>
      </c>
      <c r="Y16989" s="34">
        <v>426</v>
      </c>
      <c r="Z16989" s="34">
        <v>236</v>
      </c>
      <c r="AA16989" s="34">
        <v>366</v>
      </c>
      <c r="AB16989" s="34">
        <v>319</v>
      </c>
      <c r="AC16989" s="34">
        <v>490</v>
      </c>
    </row>
    <row r="16990" spans="1:29" x14ac:dyDescent="0.2">
      <c r="A16990" s="34" t="s">
        <v>77483</v>
      </c>
      <c r="B16990" s="34">
        <v>202</v>
      </c>
      <c r="C16990" s="34">
        <v>274</v>
      </c>
      <c r="D16990" s="34">
        <v>186</v>
      </c>
      <c r="E16990" s="34">
        <v>280</v>
      </c>
      <c r="F16990" s="34">
        <v>240</v>
      </c>
      <c r="G16990" s="34">
        <v>186</v>
      </c>
      <c r="H16990" s="34">
        <v>218</v>
      </c>
      <c r="I16990" s="34">
        <v>239</v>
      </c>
      <c r="J16990" s="34">
        <v>201</v>
      </c>
      <c r="K16990" s="34">
        <v>222</v>
      </c>
      <c r="L16990" s="34">
        <v>231</v>
      </c>
      <c r="M16990" s="34">
        <v>206</v>
      </c>
      <c r="N16990" s="34">
        <v>181</v>
      </c>
      <c r="O16990" s="34">
        <v>221</v>
      </c>
      <c r="P16990" s="34">
        <v>237</v>
      </c>
      <c r="Q16990" s="34">
        <v>264</v>
      </c>
      <c r="R16990" s="34">
        <v>352</v>
      </c>
      <c r="S16990" s="34">
        <v>281</v>
      </c>
      <c r="T16990" s="34">
        <v>247</v>
      </c>
      <c r="U16990" s="34">
        <v>254</v>
      </c>
      <c r="V16990" s="34">
        <v>292</v>
      </c>
      <c r="W16990" s="34">
        <v>408</v>
      </c>
      <c r="X16990" s="34">
        <v>290</v>
      </c>
      <c r="Y16990" s="34">
        <v>369</v>
      </c>
      <c r="Z16990" s="34">
        <v>262</v>
      </c>
      <c r="AA16990" s="34">
        <v>326</v>
      </c>
      <c r="AB16990" s="34">
        <v>309</v>
      </c>
      <c r="AC16990" s="34">
        <v>364</v>
      </c>
    </row>
    <row r="16991" spans="1:29" x14ac:dyDescent="0.2">
      <c r="A16991" s="34" t="s">
        <v>77484</v>
      </c>
      <c r="B16991" s="34">
        <v>192</v>
      </c>
      <c r="C16991" s="34">
        <v>156</v>
      </c>
      <c r="D16991" s="34">
        <v>175</v>
      </c>
      <c r="E16991" s="34">
        <v>167</v>
      </c>
      <c r="F16991" s="34">
        <v>228</v>
      </c>
      <c r="G16991" s="34">
        <v>191</v>
      </c>
      <c r="H16991" s="34">
        <v>223</v>
      </c>
      <c r="I16991" s="34">
        <v>145</v>
      </c>
      <c r="J16991" s="34">
        <v>209</v>
      </c>
      <c r="K16991" s="34">
        <v>225</v>
      </c>
      <c r="L16991" s="34">
        <v>177</v>
      </c>
      <c r="M16991" s="34">
        <v>153</v>
      </c>
      <c r="N16991" s="34">
        <v>170</v>
      </c>
      <c r="O16991" s="34">
        <v>150</v>
      </c>
      <c r="P16991" s="34">
        <v>227</v>
      </c>
      <c r="Q16991" s="34">
        <v>233</v>
      </c>
      <c r="R16991" s="34">
        <v>269</v>
      </c>
      <c r="S16991" s="34">
        <v>224</v>
      </c>
      <c r="T16991" s="34">
        <v>264</v>
      </c>
      <c r="U16991" s="34">
        <v>213</v>
      </c>
      <c r="V16991" s="34">
        <v>243</v>
      </c>
      <c r="W16991" s="34">
        <v>302</v>
      </c>
      <c r="X16991" s="34">
        <v>206</v>
      </c>
      <c r="Y16991" s="34">
        <v>231</v>
      </c>
      <c r="Z16991" s="34">
        <v>166</v>
      </c>
      <c r="AA16991" s="34">
        <v>221</v>
      </c>
      <c r="AB16991" s="34">
        <v>243</v>
      </c>
      <c r="AC16991" s="34">
        <v>308</v>
      </c>
    </row>
    <row r="16992" spans="1:29" x14ac:dyDescent="0.2">
      <c r="A16992" s="34" t="s">
        <v>77485</v>
      </c>
      <c r="B16992" s="34">
        <v>275</v>
      </c>
      <c r="C16992" s="34">
        <v>228</v>
      </c>
      <c r="D16992" s="34">
        <v>293</v>
      </c>
      <c r="E16992" s="34">
        <v>255</v>
      </c>
      <c r="F16992" s="34">
        <v>357</v>
      </c>
      <c r="G16992" s="34">
        <v>293</v>
      </c>
      <c r="H16992" s="34">
        <v>375</v>
      </c>
      <c r="I16992" s="34">
        <v>250</v>
      </c>
      <c r="J16992" s="34">
        <v>305</v>
      </c>
      <c r="K16992" s="34">
        <v>232</v>
      </c>
      <c r="L16992" s="34">
        <v>323</v>
      </c>
      <c r="M16992" s="34">
        <v>247</v>
      </c>
      <c r="N16992" s="34">
        <v>313</v>
      </c>
      <c r="O16992" s="34">
        <v>268</v>
      </c>
      <c r="P16992" s="34">
        <v>351</v>
      </c>
      <c r="Q16992" s="34">
        <v>453</v>
      </c>
      <c r="R16992" s="34">
        <v>448</v>
      </c>
      <c r="S16992" s="34">
        <v>377</v>
      </c>
      <c r="T16992" s="34">
        <v>400</v>
      </c>
      <c r="U16992" s="34">
        <v>341</v>
      </c>
      <c r="V16992" s="34">
        <v>450</v>
      </c>
      <c r="W16992" s="34">
        <v>401</v>
      </c>
      <c r="X16992" s="34">
        <v>401</v>
      </c>
      <c r="Y16992" s="34">
        <v>344</v>
      </c>
      <c r="Z16992" s="34">
        <v>363</v>
      </c>
      <c r="AA16992" s="34">
        <v>310</v>
      </c>
      <c r="AB16992" s="34">
        <v>482</v>
      </c>
      <c r="AC16992" s="34">
        <v>445</v>
      </c>
    </row>
    <row r="16993" spans="1:29" x14ac:dyDescent="0.2">
      <c r="A16993" s="34" t="s">
        <v>77486</v>
      </c>
      <c r="B16993" s="34">
        <v>199</v>
      </c>
      <c r="C16993" s="34">
        <v>185</v>
      </c>
      <c r="D16993" s="34">
        <v>326</v>
      </c>
      <c r="E16993" s="34">
        <v>243</v>
      </c>
      <c r="F16993" s="34">
        <v>327</v>
      </c>
      <c r="G16993" s="34">
        <v>298</v>
      </c>
      <c r="H16993" s="34">
        <v>285</v>
      </c>
      <c r="I16993" s="34">
        <v>261</v>
      </c>
      <c r="J16993" s="34">
        <v>272</v>
      </c>
      <c r="K16993" s="34">
        <v>276</v>
      </c>
      <c r="L16993" s="34">
        <v>227</v>
      </c>
      <c r="M16993" s="34">
        <v>241</v>
      </c>
      <c r="N16993" s="34">
        <v>253</v>
      </c>
      <c r="O16993" s="34">
        <v>240</v>
      </c>
      <c r="P16993" s="34">
        <v>289</v>
      </c>
      <c r="Q16993" s="34">
        <v>247</v>
      </c>
      <c r="R16993" s="34">
        <v>361</v>
      </c>
      <c r="S16993" s="34">
        <v>298</v>
      </c>
      <c r="T16993" s="34">
        <v>320</v>
      </c>
      <c r="U16993" s="34">
        <v>253</v>
      </c>
      <c r="V16993" s="34">
        <v>343</v>
      </c>
      <c r="W16993" s="34">
        <v>301</v>
      </c>
      <c r="X16993" s="34">
        <v>376</v>
      </c>
      <c r="Y16993" s="34">
        <v>263</v>
      </c>
      <c r="Z16993" s="34">
        <v>315</v>
      </c>
      <c r="AA16993" s="34">
        <v>334</v>
      </c>
      <c r="AB16993" s="34">
        <v>332</v>
      </c>
      <c r="AC16993" s="34">
        <v>326</v>
      </c>
    </row>
    <row r="16994" spans="1:29" x14ac:dyDescent="0.2">
      <c r="A16994" s="34" t="s">
        <v>77487</v>
      </c>
      <c r="B16994" s="34">
        <v>160</v>
      </c>
      <c r="C16994" s="34">
        <v>114</v>
      </c>
      <c r="D16994" s="34">
        <v>156</v>
      </c>
      <c r="E16994" s="34">
        <v>134</v>
      </c>
      <c r="F16994" s="34">
        <v>208</v>
      </c>
      <c r="G16994" s="34">
        <v>93</v>
      </c>
      <c r="H16994" s="34">
        <v>186</v>
      </c>
      <c r="I16994" s="34">
        <v>76</v>
      </c>
      <c r="J16994" s="34">
        <v>169</v>
      </c>
      <c r="K16994" s="34">
        <v>96</v>
      </c>
      <c r="L16994" s="34">
        <v>177</v>
      </c>
      <c r="M16994" s="34">
        <v>100</v>
      </c>
      <c r="N16994" s="34">
        <v>126</v>
      </c>
      <c r="O16994" s="34">
        <v>88</v>
      </c>
      <c r="P16994" s="34">
        <v>172</v>
      </c>
      <c r="Q16994" s="34">
        <v>161</v>
      </c>
      <c r="R16994" s="34">
        <v>228</v>
      </c>
      <c r="S16994" s="34">
        <v>167</v>
      </c>
      <c r="T16994" s="34">
        <v>187</v>
      </c>
      <c r="U16994" s="34">
        <v>131</v>
      </c>
      <c r="V16994" s="34">
        <v>199</v>
      </c>
      <c r="W16994" s="34">
        <v>178</v>
      </c>
      <c r="X16994" s="34">
        <v>191</v>
      </c>
      <c r="Y16994" s="34">
        <v>184</v>
      </c>
      <c r="Z16994" s="34">
        <v>173</v>
      </c>
      <c r="AA16994" s="34">
        <v>186</v>
      </c>
      <c r="AB16994" s="34">
        <v>283</v>
      </c>
      <c r="AC16994" s="34">
        <v>211</v>
      </c>
    </row>
    <row r="16995" spans="1:29" x14ac:dyDescent="0.2">
      <c r="A16995" s="34" t="s">
        <v>77488</v>
      </c>
      <c r="B16995" s="34">
        <v>75</v>
      </c>
      <c r="C16995" s="34">
        <v>164</v>
      </c>
      <c r="D16995" s="34">
        <v>76</v>
      </c>
      <c r="E16995" s="34">
        <v>159</v>
      </c>
      <c r="F16995" s="34">
        <v>117</v>
      </c>
      <c r="G16995" s="34">
        <v>210</v>
      </c>
      <c r="H16995" s="34">
        <v>114</v>
      </c>
      <c r="I16995" s="34">
        <v>131</v>
      </c>
      <c r="J16995" s="34">
        <v>94</v>
      </c>
      <c r="K16995" s="34">
        <v>131</v>
      </c>
      <c r="L16995" s="34">
        <v>93</v>
      </c>
      <c r="M16995" s="34">
        <v>125</v>
      </c>
      <c r="N16995" s="34">
        <v>86</v>
      </c>
      <c r="O16995" s="34">
        <v>158</v>
      </c>
      <c r="P16995" s="34">
        <v>86</v>
      </c>
      <c r="Q16995" s="34">
        <v>190</v>
      </c>
      <c r="R16995" s="34">
        <v>137</v>
      </c>
      <c r="S16995" s="34">
        <v>136</v>
      </c>
      <c r="T16995" s="34">
        <v>125</v>
      </c>
      <c r="U16995" s="34">
        <v>159</v>
      </c>
      <c r="V16995" s="34">
        <v>127</v>
      </c>
      <c r="W16995" s="34">
        <v>191</v>
      </c>
      <c r="X16995" s="34">
        <v>125</v>
      </c>
      <c r="Y16995" s="34">
        <v>201</v>
      </c>
      <c r="Z16995" s="34">
        <v>95</v>
      </c>
      <c r="AA16995" s="34">
        <v>165</v>
      </c>
      <c r="AB16995" s="34">
        <v>202</v>
      </c>
      <c r="AC16995" s="34">
        <v>247</v>
      </c>
    </row>
    <row r="16996" spans="1:29" x14ac:dyDescent="0.2">
      <c r="A16996" s="34" t="s">
        <v>77489</v>
      </c>
      <c r="B16996" s="34">
        <v>0</v>
      </c>
      <c r="C16996" s="34">
        <v>0</v>
      </c>
      <c r="D16996" s="34">
        <v>0</v>
      </c>
      <c r="E16996" s="34">
        <v>0</v>
      </c>
      <c r="F16996" s="34">
        <v>0</v>
      </c>
      <c r="G16996" s="34">
        <v>0</v>
      </c>
      <c r="H16996" s="34">
        <v>0</v>
      </c>
      <c r="I16996" s="34">
        <v>0</v>
      </c>
      <c r="J16996" s="34">
        <v>0</v>
      </c>
      <c r="K16996" s="34">
        <v>0</v>
      </c>
      <c r="L16996" s="34">
        <v>0</v>
      </c>
      <c r="M16996" s="34">
        <v>0</v>
      </c>
      <c r="N16996" s="34">
        <v>0</v>
      </c>
      <c r="O16996" s="34">
        <v>0</v>
      </c>
      <c r="P16996" s="34">
        <v>0</v>
      </c>
      <c r="Q16996" s="34">
        <v>0</v>
      </c>
      <c r="R16996" s="34">
        <v>0</v>
      </c>
      <c r="S16996" s="34">
        <v>0</v>
      </c>
      <c r="T16996" s="34">
        <v>0</v>
      </c>
      <c r="U16996" s="34">
        <v>0</v>
      </c>
      <c r="V16996" s="34">
        <v>0</v>
      </c>
      <c r="W16996" s="34">
        <v>0</v>
      </c>
      <c r="X16996" s="34">
        <v>0</v>
      </c>
      <c r="Y16996" s="34">
        <v>0</v>
      </c>
      <c r="Z16996" s="34">
        <v>0</v>
      </c>
      <c r="AA16996" s="34">
        <v>0</v>
      </c>
      <c r="AB16996" s="34">
        <v>0</v>
      </c>
      <c r="AC16996" s="34">
        <v>0</v>
      </c>
    </row>
    <row r="16997" spans="1:29" x14ac:dyDescent="0.2">
      <c r="A16997" s="34" t="s">
        <v>77490</v>
      </c>
      <c r="B16997" s="34">
        <v>236</v>
      </c>
      <c r="C16997" s="34">
        <v>233</v>
      </c>
      <c r="D16997" s="34">
        <v>152</v>
      </c>
      <c r="E16997" s="34">
        <v>269</v>
      </c>
      <c r="F16997" s="34">
        <v>169</v>
      </c>
      <c r="G16997" s="34">
        <v>245</v>
      </c>
      <c r="H16997" s="34">
        <v>164</v>
      </c>
      <c r="I16997" s="34">
        <v>237</v>
      </c>
      <c r="J16997" s="34">
        <v>163</v>
      </c>
      <c r="K16997" s="34">
        <v>273</v>
      </c>
      <c r="L16997" s="34">
        <v>174</v>
      </c>
      <c r="M16997" s="34">
        <v>198</v>
      </c>
      <c r="N16997" s="34">
        <v>115</v>
      </c>
      <c r="O16997" s="34">
        <v>233</v>
      </c>
      <c r="P16997" s="34">
        <v>160</v>
      </c>
      <c r="Q16997" s="34">
        <v>367</v>
      </c>
      <c r="R16997" s="34">
        <v>187</v>
      </c>
      <c r="S16997" s="34">
        <v>338</v>
      </c>
      <c r="T16997" s="34">
        <v>217</v>
      </c>
      <c r="U16997" s="34">
        <v>240</v>
      </c>
      <c r="V16997" s="34">
        <v>185</v>
      </c>
      <c r="W16997" s="34">
        <v>343</v>
      </c>
      <c r="X16997" s="34">
        <v>220</v>
      </c>
      <c r="Y16997" s="34">
        <v>323</v>
      </c>
      <c r="Z16997" s="34">
        <v>189</v>
      </c>
      <c r="AA16997" s="34">
        <v>305</v>
      </c>
      <c r="AB16997" s="34">
        <v>321</v>
      </c>
      <c r="AC16997" s="34">
        <v>362</v>
      </c>
    </row>
    <row r="16998" spans="1:29" x14ac:dyDescent="0.2">
      <c r="A16998" s="34" t="s">
        <v>77491</v>
      </c>
      <c r="B16998" s="34">
        <v>660</v>
      </c>
      <c r="C16998" s="34">
        <v>416</v>
      </c>
      <c r="D16998" s="34">
        <v>539</v>
      </c>
      <c r="E16998" s="34">
        <v>432</v>
      </c>
      <c r="F16998" s="34">
        <v>539</v>
      </c>
      <c r="G16998" s="34">
        <v>357</v>
      </c>
      <c r="H16998" s="34">
        <v>487</v>
      </c>
      <c r="I16998" s="34">
        <v>421</v>
      </c>
      <c r="J16998" s="34">
        <v>593</v>
      </c>
      <c r="K16998" s="34">
        <v>391</v>
      </c>
      <c r="L16998" s="34">
        <v>649</v>
      </c>
      <c r="M16998" s="34">
        <v>340</v>
      </c>
      <c r="N16998" s="34">
        <v>474</v>
      </c>
      <c r="O16998" s="34">
        <v>446</v>
      </c>
      <c r="P16998" s="34">
        <v>527</v>
      </c>
      <c r="Q16998" s="34">
        <v>616</v>
      </c>
      <c r="R16998" s="34">
        <v>779</v>
      </c>
      <c r="S16998" s="34">
        <v>556</v>
      </c>
      <c r="T16998" s="34">
        <v>936</v>
      </c>
      <c r="U16998" s="34">
        <v>497</v>
      </c>
      <c r="V16998" s="34">
        <v>717</v>
      </c>
      <c r="W16998" s="34">
        <v>741</v>
      </c>
      <c r="X16998" s="34">
        <v>713</v>
      </c>
      <c r="Y16998" s="34">
        <v>617</v>
      </c>
      <c r="Z16998" s="34">
        <v>550</v>
      </c>
      <c r="AA16998" s="34">
        <v>606</v>
      </c>
      <c r="AB16998" s="34">
        <v>924</v>
      </c>
      <c r="AC16998" s="34">
        <v>796</v>
      </c>
    </row>
    <row r="16999" spans="1:29" x14ac:dyDescent="0.2">
      <c r="A16999" s="34" t="s">
        <v>77492</v>
      </c>
      <c r="B16999" s="34">
        <v>202</v>
      </c>
      <c r="C16999" s="34">
        <v>234</v>
      </c>
      <c r="D16999" s="34">
        <v>254</v>
      </c>
      <c r="E16999" s="34">
        <v>227</v>
      </c>
      <c r="F16999" s="34">
        <v>240</v>
      </c>
      <c r="G16999" s="34">
        <v>216</v>
      </c>
      <c r="H16999" s="34">
        <v>230</v>
      </c>
      <c r="I16999" s="34">
        <v>203</v>
      </c>
      <c r="J16999" s="34">
        <v>211</v>
      </c>
      <c r="K16999" s="34">
        <v>221</v>
      </c>
      <c r="L16999" s="34">
        <v>181</v>
      </c>
      <c r="M16999" s="34">
        <v>180</v>
      </c>
      <c r="N16999" s="34">
        <v>223</v>
      </c>
      <c r="O16999" s="34">
        <v>226</v>
      </c>
      <c r="P16999" s="34">
        <v>180</v>
      </c>
      <c r="Q16999" s="34">
        <v>282</v>
      </c>
      <c r="R16999" s="34">
        <v>290</v>
      </c>
      <c r="S16999" s="34">
        <v>256</v>
      </c>
      <c r="T16999" s="34">
        <v>233</v>
      </c>
      <c r="U16999" s="34">
        <v>210</v>
      </c>
      <c r="V16999" s="34">
        <v>260</v>
      </c>
      <c r="W16999" s="34">
        <v>286</v>
      </c>
      <c r="X16999" s="34">
        <v>307</v>
      </c>
      <c r="Y16999" s="34">
        <v>203</v>
      </c>
      <c r="Z16999" s="34">
        <v>274</v>
      </c>
      <c r="AA16999" s="34">
        <v>302</v>
      </c>
      <c r="AB16999" s="34">
        <v>259</v>
      </c>
      <c r="AC16999" s="34">
        <v>430</v>
      </c>
    </row>
    <row r="17000" spans="1:29" x14ac:dyDescent="0.2">
      <c r="A17000" s="34" t="s">
        <v>77493</v>
      </c>
      <c r="B17000" s="34">
        <v>273</v>
      </c>
      <c r="C17000" s="34">
        <v>175</v>
      </c>
      <c r="D17000" s="34">
        <v>241</v>
      </c>
      <c r="E17000" s="34">
        <v>168</v>
      </c>
      <c r="F17000" s="34">
        <v>235</v>
      </c>
      <c r="G17000" s="34">
        <v>229</v>
      </c>
      <c r="H17000" s="34">
        <v>216</v>
      </c>
      <c r="I17000" s="34">
        <v>196</v>
      </c>
      <c r="J17000" s="34">
        <v>256</v>
      </c>
      <c r="K17000" s="34">
        <v>151</v>
      </c>
      <c r="L17000" s="34">
        <v>288</v>
      </c>
      <c r="M17000" s="34">
        <v>189</v>
      </c>
      <c r="N17000" s="34">
        <v>227</v>
      </c>
      <c r="O17000" s="34">
        <v>130</v>
      </c>
      <c r="P17000" s="34">
        <v>250</v>
      </c>
      <c r="Q17000" s="34">
        <v>262</v>
      </c>
      <c r="R17000" s="34">
        <v>320</v>
      </c>
      <c r="S17000" s="34">
        <v>245</v>
      </c>
      <c r="T17000" s="34">
        <v>301</v>
      </c>
      <c r="U17000" s="34">
        <v>209</v>
      </c>
      <c r="V17000" s="34">
        <v>260</v>
      </c>
      <c r="W17000" s="34">
        <v>310</v>
      </c>
      <c r="X17000" s="34">
        <v>312</v>
      </c>
      <c r="Y17000" s="34">
        <v>248</v>
      </c>
      <c r="Z17000" s="34">
        <v>262</v>
      </c>
      <c r="AA17000" s="34">
        <v>251</v>
      </c>
      <c r="AB17000" s="34">
        <v>406</v>
      </c>
      <c r="AC17000" s="34">
        <v>359</v>
      </c>
    </row>
    <row r="17001" spans="1:29" x14ac:dyDescent="0.2">
      <c r="A17001" s="34" t="s">
        <v>77494</v>
      </c>
      <c r="B17001" s="34">
        <v>312</v>
      </c>
      <c r="C17001" s="34">
        <v>432</v>
      </c>
      <c r="D17001" s="34">
        <v>309</v>
      </c>
      <c r="E17001" s="34">
        <v>402</v>
      </c>
      <c r="F17001" s="34">
        <v>337</v>
      </c>
      <c r="G17001" s="34">
        <v>352</v>
      </c>
      <c r="H17001" s="34">
        <v>351</v>
      </c>
      <c r="I17001" s="34">
        <v>389</v>
      </c>
      <c r="J17001" s="34">
        <v>303</v>
      </c>
      <c r="K17001" s="34">
        <v>428</v>
      </c>
      <c r="L17001" s="34">
        <v>293</v>
      </c>
      <c r="M17001" s="34">
        <v>379</v>
      </c>
      <c r="N17001" s="34">
        <v>255</v>
      </c>
      <c r="O17001" s="34">
        <v>373</v>
      </c>
      <c r="P17001" s="34">
        <v>347</v>
      </c>
      <c r="Q17001" s="34">
        <v>585</v>
      </c>
      <c r="R17001" s="34">
        <v>462</v>
      </c>
      <c r="S17001" s="34">
        <v>421</v>
      </c>
      <c r="T17001" s="34">
        <v>467</v>
      </c>
      <c r="U17001" s="34">
        <v>437</v>
      </c>
      <c r="V17001" s="34">
        <v>365</v>
      </c>
      <c r="W17001" s="34">
        <v>512</v>
      </c>
      <c r="X17001" s="34">
        <v>450</v>
      </c>
      <c r="Y17001" s="34">
        <v>445</v>
      </c>
      <c r="Z17001" s="34">
        <v>335</v>
      </c>
      <c r="AA17001" s="34">
        <v>498</v>
      </c>
      <c r="AB17001" s="34">
        <v>462</v>
      </c>
      <c r="AC17001" s="34">
        <v>656</v>
      </c>
    </row>
    <row r="17002" spans="1:29" x14ac:dyDescent="0.2">
      <c r="A17002" s="34" t="s">
        <v>77495</v>
      </c>
      <c r="B17002" s="34">
        <v>16</v>
      </c>
      <c r="C17002" s="34">
        <v>53</v>
      </c>
      <c r="D17002" s="34">
        <v>21</v>
      </c>
      <c r="E17002" s="34">
        <v>66</v>
      </c>
      <c r="F17002" s="34">
        <v>20</v>
      </c>
      <c r="G17002" s="34">
        <v>38</v>
      </c>
      <c r="H17002" s="34">
        <v>45</v>
      </c>
      <c r="I17002" s="34">
        <v>49</v>
      </c>
      <c r="J17002" s="34">
        <v>14</v>
      </c>
      <c r="K17002" s="34">
        <v>43</v>
      </c>
      <c r="L17002" s="34">
        <v>12</v>
      </c>
      <c r="M17002" s="34">
        <v>24</v>
      </c>
      <c r="N17002" s="34">
        <v>22</v>
      </c>
      <c r="O17002" s="34">
        <v>41</v>
      </c>
      <c r="P17002" s="34">
        <v>23</v>
      </c>
      <c r="Q17002" s="34">
        <v>35</v>
      </c>
      <c r="R17002" s="34">
        <v>20</v>
      </c>
      <c r="S17002" s="34">
        <v>55</v>
      </c>
      <c r="T17002" s="34">
        <v>26</v>
      </c>
      <c r="U17002" s="34">
        <v>31</v>
      </c>
      <c r="V17002" s="34">
        <v>22</v>
      </c>
      <c r="W17002" s="34">
        <v>61</v>
      </c>
      <c r="X17002" s="34">
        <v>25</v>
      </c>
      <c r="Y17002" s="34">
        <v>25</v>
      </c>
      <c r="Z17002" s="34">
        <v>12</v>
      </c>
      <c r="AA17002" s="34">
        <v>41</v>
      </c>
      <c r="AB17002" s="34">
        <v>28</v>
      </c>
      <c r="AC17002" s="34">
        <v>49</v>
      </c>
    </row>
    <row r="17003" spans="1:29" x14ac:dyDescent="0.2">
      <c r="A17003" s="34" t="s">
        <v>77496</v>
      </c>
      <c r="B17003" s="34">
        <v>163</v>
      </c>
      <c r="C17003" s="34">
        <v>150</v>
      </c>
      <c r="D17003" s="34">
        <v>126</v>
      </c>
      <c r="E17003" s="34">
        <v>135</v>
      </c>
      <c r="F17003" s="34">
        <v>138</v>
      </c>
      <c r="G17003" s="34">
        <v>156</v>
      </c>
      <c r="H17003" s="34">
        <v>131</v>
      </c>
      <c r="I17003" s="34">
        <v>129</v>
      </c>
      <c r="J17003" s="34">
        <v>194</v>
      </c>
      <c r="K17003" s="34">
        <v>182</v>
      </c>
      <c r="L17003" s="34">
        <v>164</v>
      </c>
      <c r="M17003" s="34">
        <v>137</v>
      </c>
      <c r="N17003" s="34">
        <v>128</v>
      </c>
      <c r="O17003" s="34">
        <v>125</v>
      </c>
      <c r="P17003" s="34">
        <v>114</v>
      </c>
      <c r="Q17003" s="34">
        <v>204</v>
      </c>
      <c r="R17003" s="34">
        <v>160</v>
      </c>
      <c r="S17003" s="34">
        <v>180</v>
      </c>
      <c r="T17003" s="34">
        <v>175</v>
      </c>
      <c r="U17003" s="34">
        <v>138</v>
      </c>
      <c r="V17003" s="34">
        <v>119</v>
      </c>
      <c r="W17003" s="34">
        <v>186</v>
      </c>
      <c r="X17003" s="34">
        <v>119</v>
      </c>
      <c r="Y17003" s="34">
        <v>193</v>
      </c>
      <c r="Z17003" s="34">
        <v>153</v>
      </c>
      <c r="AA17003" s="34">
        <v>215</v>
      </c>
      <c r="AB17003" s="34">
        <v>216</v>
      </c>
      <c r="AC17003" s="34">
        <v>197</v>
      </c>
    </row>
    <row r="17004" spans="1:29" x14ac:dyDescent="0.2">
      <c r="A17004" s="34" t="s">
        <v>77497</v>
      </c>
      <c r="B17004" s="34">
        <v>77</v>
      </c>
      <c r="C17004" s="34">
        <v>69</v>
      </c>
      <c r="D17004" s="34">
        <v>47</v>
      </c>
      <c r="E17004" s="34">
        <v>68</v>
      </c>
      <c r="F17004" s="34">
        <v>41</v>
      </c>
      <c r="G17004" s="34">
        <v>72</v>
      </c>
      <c r="H17004" s="34">
        <v>38</v>
      </c>
      <c r="I17004" s="34">
        <v>89</v>
      </c>
      <c r="J17004" s="34">
        <v>33</v>
      </c>
      <c r="K17004" s="34">
        <v>70</v>
      </c>
      <c r="L17004" s="34">
        <v>30</v>
      </c>
      <c r="M17004" s="34">
        <v>57</v>
      </c>
      <c r="N17004" s="34">
        <v>18</v>
      </c>
      <c r="O17004" s="34">
        <v>48</v>
      </c>
      <c r="P17004" s="34">
        <v>39</v>
      </c>
      <c r="Q17004" s="34">
        <v>109</v>
      </c>
      <c r="R17004" s="34">
        <v>65</v>
      </c>
      <c r="S17004" s="34">
        <v>95</v>
      </c>
      <c r="T17004" s="34">
        <v>59</v>
      </c>
      <c r="U17004" s="34">
        <v>68</v>
      </c>
      <c r="V17004" s="34">
        <v>53</v>
      </c>
      <c r="W17004" s="34">
        <v>81</v>
      </c>
      <c r="X17004" s="34">
        <v>47</v>
      </c>
      <c r="Y17004" s="34">
        <v>98</v>
      </c>
      <c r="Z17004" s="34">
        <v>46</v>
      </c>
      <c r="AA17004" s="34">
        <v>79</v>
      </c>
      <c r="AB17004" s="34">
        <v>36</v>
      </c>
      <c r="AC17004" s="34">
        <v>119</v>
      </c>
    </row>
    <row r="17005" spans="1:29" x14ac:dyDescent="0.2">
      <c r="A17005" s="34" t="s">
        <v>77498</v>
      </c>
      <c r="B17005" s="34">
        <v>208</v>
      </c>
      <c r="C17005" s="34">
        <v>175</v>
      </c>
      <c r="D17005" s="34">
        <v>229</v>
      </c>
      <c r="E17005" s="34">
        <v>225</v>
      </c>
      <c r="F17005" s="34">
        <v>230</v>
      </c>
      <c r="G17005" s="34">
        <v>216</v>
      </c>
      <c r="H17005" s="34">
        <v>206</v>
      </c>
      <c r="I17005" s="34">
        <v>234</v>
      </c>
      <c r="J17005" s="34">
        <v>227</v>
      </c>
      <c r="K17005" s="34">
        <v>207</v>
      </c>
      <c r="L17005" s="34">
        <v>235</v>
      </c>
      <c r="M17005" s="34">
        <v>180</v>
      </c>
      <c r="N17005" s="34">
        <v>198</v>
      </c>
      <c r="O17005" s="34">
        <v>158</v>
      </c>
      <c r="P17005" s="34">
        <v>171</v>
      </c>
      <c r="Q17005" s="34">
        <v>274</v>
      </c>
      <c r="R17005" s="34">
        <v>308</v>
      </c>
      <c r="S17005" s="34">
        <v>238</v>
      </c>
      <c r="T17005" s="34">
        <v>246</v>
      </c>
      <c r="U17005" s="34">
        <v>270</v>
      </c>
      <c r="V17005" s="34">
        <v>288</v>
      </c>
      <c r="W17005" s="34">
        <v>239</v>
      </c>
      <c r="X17005" s="34">
        <v>267</v>
      </c>
      <c r="Y17005" s="34">
        <v>265</v>
      </c>
      <c r="Z17005" s="34">
        <v>247</v>
      </c>
      <c r="AA17005" s="34">
        <v>274</v>
      </c>
      <c r="AB17005" s="34">
        <v>251</v>
      </c>
      <c r="AC17005" s="34">
        <v>405</v>
      </c>
    </row>
    <row r="17006" spans="1:29" x14ac:dyDescent="0.2">
      <c r="A17006" s="34" t="s">
        <v>77499</v>
      </c>
      <c r="B17006" s="34">
        <v>622</v>
      </c>
      <c r="C17006" s="34">
        <v>514</v>
      </c>
      <c r="D17006" s="34">
        <v>657</v>
      </c>
      <c r="E17006" s="34">
        <v>493</v>
      </c>
      <c r="F17006" s="34">
        <v>625</v>
      </c>
      <c r="G17006" s="34">
        <v>462</v>
      </c>
      <c r="H17006" s="34">
        <v>648</v>
      </c>
      <c r="I17006" s="34">
        <v>430</v>
      </c>
      <c r="J17006" s="34">
        <v>647</v>
      </c>
      <c r="K17006" s="34">
        <v>498</v>
      </c>
      <c r="L17006" s="34">
        <v>613</v>
      </c>
      <c r="M17006" s="34">
        <v>452</v>
      </c>
      <c r="N17006" s="34">
        <v>562</v>
      </c>
      <c r="O17006" s="34">
        <v>484</v>
      </c>
      <c r="P17006" s="34">
        <v>643</v>
      </c>
      <c r="Q17006" s="34">
        <v>769</v>
      </c>
      <c r="R17006" s="34">
        <v>899</v>
      </c>
      <c r="S17006" s="34">
        <v>591</v>
      </c>
      <c r="T17006" s="34">
        <v>751</v>
      </c>
      <c r="U17006" s="34">
        <v>600</v>
      </c>
      <c r="V17006" s="34">
        <v>739</v>
      </c>
      <c r="W17006" s="34">
        <v>766</v>
      </c>
      <c r="X17006" s="34">
        <v>774</v>
      </c>
      <c r="Y17006" s="34">
        <v>743</v>
      </c>
      <c r="Z17006" s="34">
        <v>681</v>
      </c>
      <c r="AA17006" s="34">
        <v>674</v>
      </c>
      <c r="AB17006" s="34">
        <v>1026</v>
      </c>
      <c r="AC17006" s="34">
        <v>829</v>
      </c>
    </row>
    <row r="17007" spans="1:29" x14ac:dyDescent="0.2">
      <c r="A17007" s="34" t="s">
        <v>77500</v>
      </c>
      <c r="B17007" s="34">
        <v>111</v>
      </c>
      <c r="C17007" s="34">
        <v>96</v>
      </c>
      <c r="D17007" s="34">
        <v>67</v>
      </c>
      <c r="E17007" s="34">
        <v>108</v>
      </c>
      <c r="F17007" s="34">
        <v>84</v>
      </c>
      <c r="G17007" s="34">
        <v>67</v>
      </c>
      <c r="H17007" s="34">
        <v>66</v>
      </c>
      <c r="I17007" s="34">
        <v>87</v>
      </c>
      <c r="J17007" s="34">
        <v>67</v>
      </c>
      <c r="K17007" s="34">
        <v>77</v>
      </c>
      <c r="L17007" s="34">
        <v>55</v>
      </c>
      <c r="M17007" s="34">
        <v>82</v>
      </c>
      <c r="N17007" s="34">
        <v>61</v>
      </c>
      <c r="O17007" s="34">
        <v>98</v>
      </c>
      <c r="P17007" s="34">
        <v>85</v>
      </c>
      <c r="Q17007" s="34">
        <v>131</v>
      </c>
      <c r="R17007" s="34">
        <v>74</v>
      </c>
      <c r="S17007" s="34">
        <v>91</v>
      </c>
      <c r="T17007" s="34">
        <v>92</v>
      </c>
      <c r="U17007" s="34">
        <v>125</v>
      </c>
      <c r="V17007" s="34">
        <v>106</v>
      </c>
      <c r="W17007" s="34">
        <v>150</v>
      </c>
      <c r="X17007" s="34">
        <v>135</v>
      </c>
      <c r="Y17007" s="34">
        <v>124</v>
      </c>
      <c r="Z17007" s="34">
        <v>59</v>
      </c>
      <c r="AA17007" s="34">
        <v>134</v>
      </c>
      <c r="AB17007" s="34">
        <v>114</v>
      </c>
      <c r="AC17007" s="34">
        <v>176</v>
      </c>
    </row>
    <row r="17008" spans="1:29" x14ac:dyDescent="0.2">
      <c r="A17008" s="34" t="s">
        <v>77501</v>
      </c>
      <c r="B17008" s="34">
        <v>61</v>
      </c>
      <c r="C17008" s="34">
        <v>73</v>
      </c>
      <c r="D17008" s="34">
        <v>71</v>
      </c>
      <c r="E17008" s="34">
        <v>67</v>
      </c>
      <c r="F17008" s="34">
        <v>56</v>
      </c>
      <c r="G17008" s="34">
        <v>67</v>
      </c>
      <c r="H17008" s="34">
        <v>42</v>
      </c>
      <c r="I17008" s="34">
        <v>52</v>
      </c>
      <c r="J17008" s="34">
        <v>19</v>
      </c>
      <c r="K17008" s="34">
        <v>64</v>
      </c>
      <c r="L17008" s="34">
        <v>26</v>
      </c>
      <c r="M17008" s="34">
        <v>50</v>
      </c>
      <c r="N17008" s="34">
        <v>50</v>
      </c>
      <c r="O17008" s="34">
        <v>53</v>
      </c>
      <c r="P17008" s="34">
        <v>35</v>
      </c>
      <c r="Q17008" s="34">
        <v>81</v>
      </c>
      <c r="R17008" s="34">
        <v>40</v>
      </c>
      <c r="S17008" s="34">
        <v>66</v>
      </c>
      <c r="T17008" s="34">
        <v>28</v>
      </c>
      <c r="U17008" s="34">
        <v>55</v>
      </c>
      <c r="V17008" s="34">
        <v>57</v>
      </c>
      <c r="W17008" s="34">
        <v>67</v>
      </c>
      <c r="X17008" s="34">
        <v>74</v>
      </c>
      <c r="Y17008" s="34">
        <v>37</v>
      </c>
      <c r="Z17008" s="34">
        <v>58</v>
      </c>
      <c r="AA17008" s="34">
        <v>67</v>
      </c>
      <c r="AB17008" s="34">
        <v>43</v>
      </c>
      <c r="AC17008" s="34">
        <v>85</v>
      </c>
    </row>
    <row r="17009" spans="1:29" x14ac:dyDescent="0.2">
      <c r="A17009" s="34" t="s">
        <v>77502</v>
      </c>
      <c r="B17009" s="34">
        <v>903</v>
      </c>
      <c r="C17009" s="34">
        <v>740</v>
      </c>
      <c r="D17009" s="34">
        <v>981</v>
      </c>
      <c r="E17009" s="34">
        <v>833</v>
      </c>
      <c r="F17009" s="34">
        <v>1057</v>
      </c>
      <c r="G17009" s="34">
        <v>798</v>
      </c>
      <c r="H17009" s="34">
        <v>1042</v>
      </c>
      <c r="I17009" s="34">
        <v>741</v>
      </c>
      <c r="J17009" s="34">
        <v>1027</v>
      </c>
      <c r="K17009" s="34">
        <v>866</v>
      </c>
      <c r="L17009" s="34">
        <v>1192</v>
      </c>
      <c r="M17009" s="34">
        <v>717</v>
      </c>
      <c r="N17009" s="34">
        <v>905</v>
      </c>
      <c r="O17009" s="34">
        <v>827</v>
      </c>
      <c r="P17009" s="34">
        <v>936</v>
      </c>
      <c r="Q17009" s="34">
        <v>1218</v>
      </c>
      <c r="R17009" s="34">
        <v>1484</v>
      </c>
      <c r="S17009" s="34">
        <v>1007</v>
      </c>
      <c r="T17009" s="34">
        <v>1332</v>
      </c>
      <c r="U17009" s="34">
        <v>1071</v>
      </c>
      <c r="V17009" s="34">
        <v>1228</v>
      </c>
      <c r="W17009" s="34">
        <v>1333</v>
      </c>
      <c r="X17009" s="34">
        <v>1203</v>
      </c>
      <c r="Y17009" s="34">
        <v>1260</v>
      </c>
      <c r="Z17009" s="34">
        <v>1115</v>
      </c>
      <c r="AA17009" s="34">
        <v>1129</v>
      </c>
      <c r="AB17009" s="34">
        <v>1534</v>
      </c>
      <c r="AC17009" s="34">
        <v>1449</v>
      </c>
    </row>
    <row r="17010" spans="1:29" x14ac:dyDescent="0.2">
      <c r="A17010" s="34" t="s">
        <v>77503</v>
      </c>
      <c r="B17010" s="34">
        <v>104</v>
      </c>
      <c r="C17010" s="34">
        <v>112</v>
      </c>
      <c r="D17010" s="34">
        <v>161</v>
      </c>
      <c r="E17010" s="34">
        <v>148</v>
      </c>
      <c r="F17010" s="34">
        <v>152</v>
      </c>
      <c r="G17010" s="34">
        <v>180</v>
      </c>
      <c r="H17010" s="34">
        <v>110</v>
      </c>
      <c r="I17010" s="34">
        <v>139</v>
      </c>
      <c r="J17010" s="34">
        <v>146</v>
      </c>
      <c r="K17010" s="34">
        <v>157</v>
      </c>
      <c r="L17010" s="34">
        <v>91</v>
      </c>
      <c r="M17010" s="34">
        <v>112</v>
      </c>
      <c r="N17010" s="34">
        <v>137</v>
      </c>
      <c r="O17010" s="34">
        <v>107</v>
      </c>
      <c r="P17010" s="34">
        <v>109</v>
      </c>
      <c r="Q17010" s="34">
        <v>185</v>
      </c>
      <c r="R17010" s="34">
        <v>131</v>
      </c>
      <c r="S17010" s="34">
        <v>190</v>
      </c>
      <c r="T17010" s="34">
        <v>121</v>
      </c>
      <c r="U17010" s="34">
        <v>150</v>
      </c>
      <c r="V17010" s="34">
        <v>168</v>
      </c>
      <c r="W17010" s="34">
        <v>157</v>
      </c>
      <c r="X17010" s="34">
        <v>190</v>
      </c>
      <c r="Y17010" s="34">
        <v>165</v>
      </c>
      <c r="Z17010" s="34">
        <v>163</v>
      </c>
      <c r="AA17010" s="34">
        <v>166</v>
      </c>
      <c r="AB17010" s="34">
        <v>166</v>
      </c>
      <c r="AC17010" s="34">
        <v>214</v>
      </c>
    </row>
    <row r="17011" spans="1:29" x14ac:dyDescent="0.2">
      <c r="A17011" s="34" t="s">
        <v>77504</v>
      </c>
      <c r="B17011" s="34">
        <v>122</v>
      </c>
      <c r="C17011" s="34">
        <v>314</v>
      </c>
      <c r="D17011" s="34">
        <v>187</v>
      </c>
      <c r="E17011" s="34">
        <v>356</v>
      </c>
      <c r="F17011" s="34">
        <v>159</v>
      </c>
      <c r="G17011" s="34">
        <v>467</v>
      </c>
      <c r="H17011" s="34">
        <v>203</v>
      </c>
      <c r="I17011" s="34">
        <v>295</v>
      </c>
      <c r="J17011" s="34">
        <v>170</v>
      </c>
      <c r="K17011" s="34">
        <v>342</v>
      </c>
      <c r="L17011" s="34">
        <v>121</v>
      </c>
      <c r="M17011" s="34">
        <v>253</v>
      </c>
      <c r="N17011" s="34">
        <v>168</v>
      </c>
      <c r="O17011" s="34">
        <v>243</v>
      </c>
      <c r="P17011" s="34">
        <v>144</v>
      </c>
      <c r="Q17011" s="34">
        <v>302</v>
      </c>
      <c r="R17011" s="34">
        <v>204</v>
      </c>
      <c r="S17011" s="34">
        <v>331</v>
      </c>
      <c r="T17011" s="34">
        <v>171</v>
      </c>
      <c r="U17011" s="34">
        <v>240</v>
      </c>
      <c r="V17011" s="34">
        <v>203</v>
      </c>
      <c r="W17011" s="34">
        <v>288</v>
      </c>
      <c r="X17011" s="34">
        <v>259</v>
      </c>
      <c r="Y17011" s="34">
        <v>316</v>
      </c>
      <c r="Z17011" s="34">
        <v>177</v>
      </c>
      <c r="AA17011" s="34">
        <v>351</v>
      </c>
      <c r="AB17011" s="34">
        <v>174</v>
      </c>
      <c r="AC17011" s="34">
        <v>349</v>
      </c>
    </row>
    <row r="17012" spans="1:29" x14ac:dyDescent="0.2">
      <c r="A17012" s="34" t="s">
        <v>77505</v>
      </c>
      <c r="B17012" s="34">
        <v>135</v>
      </c>
      <c r="C17012" s="34">
        <v>207</v>
      </c>
      <c r="D17012" s="34">
        <v>183</v>
      </c>
      <c r="E17012" s="34">
        <v>173</v>
      </c>
      <c r="F17012" s="34">
        <v>198</v>
      </c>
      <c r="G17012" s="34">
        <v>219</v>
      </c>
      <c r="H17012" s="34">
        <v>166</v>
      </c>
      <c r="I17012" s="34">
        <v>199</v>
      </c>
      <c r="J17012" s="34">
        <v>169</v>
      </c>
      <c r="K17012" s="34">
        <v>223</v>
      </c>
      <c r="L17012" s="34">
        <v>128</v>
      </c>
      <c r="M17012" s="34">
        <v>179</v>
      </c>
      <c r="N17012" s="34">
        <v>162</v>
      </c>
      <c r="O17012" s="34">
        <v>195</v>
      </c>
      <c r="P17012" s="34">
        <v>152</v>
      </c>
      <c r="Q17012" s="34">
        <v>298</v>
      </c>
      <c r="R17012" s="34">
        <v>179</v>
      </c>
      <c r="S17012" s="34">
        <v>256</v>
      </c>
      <c r="T17012" s="34">
        <v>145</v>
      </c>
      <c r="U17012" s="34">
        <v>231</v>
      </c>
      <c r="V17012" s="34">
        <v>153</v>
      </c>
      <c r="W17012" s="34">
        <v>225</v>
      </c>
      <c r="X17012" s="34">
        <v>222</v>
      </c>
      <c r="Y17012" s="34">
        <v>192</v>
      </c>
      <c r="Z17012" s="34">
        <v>212</v>
      </c>
      <c r="AA17012" s="34">
        <v>255</v>
      </c>
      <c r="AB17012" s="34">
        <v>250</v>
      </c>
      <c r="AC17012" s="34">
        <v>313</v>
      </c>
    </row>
    <row r="17013" spans="1:29" x14ac:dyDescent="0.2">
      <c r="A17013" s="34" t="s">
        <v>77506</v>
      </c>
      <c r="B17013" s="34">
        <v>191</v>
      </c>
      <c r="C17013" s="34">
        <v>200</v>
      </c>
      <c r="D17013" s="34">
        <v>166</v>
      </c>
      <c r="E17013" s="34">
        <v>223</v>
      </c>
      <c r="F17013" s="34">
        <v>195</v>
      </c>
      <c r="G17013" s="34">
        <v>196</v>
      </c>
      <c r="H17013" s="34">
        <v>194</v>
      </c>
      <c r="I17013" s="34">
        <v>186</v>
      </c>
      <c r="J17013" s="34">
        <v>179</v>
      </c>
      <c r="K17013" s="34">
        <v>215</v>
      </c>
      <c r="L17013" s="34">
        <v>192</v>
      </c>
      <c r="M17013" s="34">
        <v>178</v>
      </c>
      <c r="N17013" s="34">
        <v>169</v>
      </c>
      <c r="O17013" s="34">
        <v>222</v>
      </c>
      <c r="P17013" s="34">
        <v>208</v>
      </c>
      <c r="Q17013" s="34">
        <v>270</v>
      </c>
      <c r="R17013" s="34">
        <v>237</v>
      </c>
      <c r="S17013" s="34">
        <v>256</v>
      </c>
      <c r="T17013" s="34">
        <v>228</v>
      </c>
      <c r="U17013" s="34">
        <v>238</v>
      </c>
      <c r="V17013" s="34">
        <v>291</v>
      </c>
      <c r="W17013" s="34">
        <v>310</v>
      </c>
      <c r="X17013" s="34">
        <v>266</v>
      </c>
      <c r="Y17013" s="34">
        <v>259</v>
      </c>
      <c r="Z17013" s="34">
        <v>249</v>
      </c>
      <c r="AA17013" s="34">
        <v>305</v>
      </c>
      <c r="AB17013" s="34">
        <v>234</v>
      </c>
      <c r="AC17013" s="34">
        <v>400</v>
      </c>
    </row>
    <row r="17014" spans="1:29" x14ac:dyDescent="0.2">
      <c r="A17014" s="34" t="s">
        <v>77507</v>
      </c>
      <c r="B17014" s="34">
        <v>124</v>
      </c>
      <c r="C17014" s="34">
        <v>202</v>
      </c>
      <c r="D17014" s="34">
        <v>204</v>
      </c>
      <c r="E17014" s="34">
        <v>176</v>
      </c>
      <c r="F17014" s="34">
        <v>181</v>
      </c>
      <c r="G17014" s="34">
        <v>185</v>
      </c>
      <c r="H17014" s="34">
        <v>132</v>
      </c>
      <c r="I17014" s="34">
        <v>142</v>
      </c>
      <c r="J17014" s="34">
        <v>157</v>
      </c>
      <c r="K17014" s="34">
        <v>184</v>
      </c>
      <c r="L17014" s="34">
        <v>111</v>
      </c>
      <c r="M17014" s="34">
        <v>178</v>
      </c>
      <c r="N17014" s="34">
        <v>157</v>
      </c>
      <c r="O17014" s="34">
        <v>155</v>
      </c>
      <c r="P17014" s="34">
        <v>124</v>
      </c>
      <c r="Q17014" s="34">
        <v>180</v>
      </c>
      <c r="R17014" s="34">
        <v>162</v>
      </c>
      <c r="S17014" s="34">
        <v>228</v>
      </c>
      <c r="T17014" s="34">
        <v>150</v>
      </c>
      <c r="U17014" s="34">
        <v>159</v>
      </c>
      <c r="V17014" s="34">
        <v>175</v>
      </c>
      <c r="W17014" s="34">
        <v>202</v>
      </c>
      <c r="X17014" s="34">
        <v>189</v>
      </c>
      <c r="Y17014" s="34">
        <v>158</v>
      </c>
      <c r="Z17014" s="34">
        <v>194</v>
      </c>
      <c r="AA17014" s="34">
        <v>218</v>
      </c>
      <c r="AB17014" s="34">
        <v>141</v>
      </c>
      <c r="AC17014" s="34">
        <v>311</v>
      </c>
    </row>
    <row r="17015" spans="1:29" x14ac:dyDescent="0.2">
      <c r="A17015" s="34" t="s">
        <v>77508</v>
      </c>
      <c r="B17015" s="34">
        <v>170</v>
      </c>
      <c r="C17015" s="34">
        <v>276</v>
      </c>
      <c r="D17015" s="34">
        <v>287</v>
      </c>
      <c r="E17015" s="34">
        <v>225</v>
      </c>
      <c r="F17015" s="34">
        <v>260</v>
      </c>
      <c r="G17015" s="34">
        <v>278</v>
      </c>
      <c r="H17015" s="34">
        <v>277</v>
      </c>
      <c r="I17015" s="34">
        <v>234</v>
      </c>
      <c r="J17015" s="34">
        <v>244</v>
      </c>
      <c r="K17015" s="34">
        <v>239</v>
      </c>
      <c r="L17015" s="34">
        <v>192</v>
      </c>
      <c r="M17015" s="34">
        <v>208</v>
      </c>
      <c r="N17015" s="34">
        <v>229</v>
      </c>
      <c r="O17015" s="34">
        <v>213</v>
      </c>
      <c r="P17015" s="34">
        <v>216</v>
      </c>
      <c r="Q17015" s="34">
        <v>325</v>
      </c>
      <c r="R17015" s="34">
        <v>300</v>
      </c>
      <c r="S17015" s="34">
        <v>276</v>
      </c>
      <c r="T17015" s="34">
        <v>285</v>
      </c>
      <c r="U17015" s="34">
        <v>266</v>
      </c>
      <c r="V17015" s="34">
        <v>284</v>
      </c>
      <c r="W17015" s="34">
        <v>251</v>
      </c>
      <c r="X17015" s="34">
        <v>302</v>
      </c>
      <c r="Y17015" s="34">
        <v>251</v>
      </c>
      <c r="Z17015" s="34">
        <v>312</v>
      </c>
      <c r="AA17015" s="34">
        <v>315</v>
      </c>
      <c r="AB17015" s="34">
        <v>266</v>
      </c>
      <c r="AC17015" s="34">
        <v>422</v>
      </c>
    </row>
    <row r="17016" spans="1:29" x14ac:dyDescent="0.2">
      <c r="A17016" s="34" t="s">
        <v>77509</v>
      </c>
      <c r="B17016" s="34">
        <v>68</v>
      </c>
      <c r="C17016" s="34">
        <v>92</v>
      </c>
      <c r="D17016" s="34">
        <v>68</v>
      </c>
      <c r="E17016" s="34">
        <v>72</v>
      </c>
      <c r="F17016" s="34">
        <v>57</v>
      </c>
      <c r="G17016" s="34">
        <v>59</v>
      </c>
      <c r="H17016" s="34">
        <v>90</v>
      </c>
      <c r="I17016" s="34">
        <v>70</v>
      </c>
      <c r="J17016" s="34">
        <v>58</v>
      </c>
      <c r="K17016" s="34">
        <v>68</v>
      </c>
      <c r="L17016" s="34">
        <v>55</v>
      </c>
      <c r="M17016" s="34">
        <v>68</v>
      </c>
      <c r="N17016" s="34">
        <v>47</v>
      </c>
      <c r="O17016" s="34">
        <v>58</v>
      </c>
      <c r="P17016" s="34">
        <v>62</v>
      </c>
      <c r="Q17016" s="34">
        <v>99</v>
      </c>
      <c r="R17016" s="34">
        <v>73</v>
      </c>
      <c r="S17016" s="34">
        <v>101</v>
      </c>
      <c r="T17016" s="34">
        <v>72</v>
      </c>
      <c r="U17016" s="34">
        <v>86</v>
      </c>
      <c r="V17016" s="34">
        <v>111</v>
      </c>
      <c r="W17016" s="34">
        <v>74</v>
      </c>
      <c r="X17016" s="34">
        <v>78</v>
      </c>
      <c r="Y17016" s="34">
        <v>82</v>
      </c>
      <c r="Z17016" s="34">
        <v>104</v>
      </c>
      <c r="AA17016" s="34">
        <v>62</v>
      </c>
      <c r="AB17016" s="34">
        <v>70</v>
      </c>
      <c r="AC17016" s="34">
        <v>126</v>
      </c>
    </row>
    <row r="17017" spans="1:29" x14ac:dyDescent="0.2">
      <c r="A17017" s="34" t="s">
        <v>77510</v>
      </c>
      <c r="B17017" s="34">
        <v>198</v>
      </c>
      <c r="C17017" s="34">
        <v>220</v>
      </c>
      <c r="D17017" s="34">
        <v>229</v>
      </c>
      <c r="E17017" s="34">
        <v>205</v>
      </c>
      <c r="F17017" s="34">
        <v>215</v>
      </c>
      <c r="G17017" s="34">
        <v>231</v>
      </c>
      <c r="H17017" s="34">
        <v>247</v>
      </c>
      <c r="I17017" s="34">
        <v>178</v>
      </c>
      <c r="J17017" s="34">
        <v>199</v>
      </c>
      <c r="K17017" s="34">
        <v>228</v>
      </c>
      <c r="L17017" s="34">
        <v>232</v>
      </c>
      <c r="M17017" s="34">
        <v>160</v>
      </c>
      <c r="N17017" s="34">
        <v>179</v>
      </c>
      <c r="O17017" s="34">
        <v>197</v>
      </c>
      <c r="P17017" s="34">
        <v>237</v>
      </c>
      <c r="Q17017" s="34">
        <v>263</v>
      </c>
      <c r="R17017" s="34">
        <v>276</v>
      </c>
      <c r="S17017" s="34">
        <v>244</v>
      </c>
      <c r="T17017" s="34">
        <v>273</v>
      </c>
      <c r="U17017" s="34">
        <v>233</v>
      </c>
      <c r="V17017" s="34">
        <v>257</v>
      </c>
      <c r="W17017" s="34">
        <v>370</v>
      </c>
      <c r="X17017" s="34">
        <v>288</v>
      </c>
      <c r="Y17017" s="34">
        <v>270</v>
      </c>
      <c r="Z17017" s="34">
        <v>237</v>
      </c>
      <c r="AA17017" s="34">
        <v>289</v>
      </c>
      <c r="AB17017" s="34">
        <v>273</v>
      </c>
      <c r="AC17017" s="34">
        <v>313</v>
      </c>
    </row>
    <row r="17018" spans="1:29" x14ac:dyDescent="0.2">
      <c r="A17018" s="34" t="s">
        <v>77511</v>
      </c>
      <c r="B17018" s="34">
        <v>115</v>
      </c>
      <c r="C17018" s="34">
        <v>112</v>
      </c>
      <c r="D17018" s="34">
        <v>126</v>
      </c>
      <c r="E17018" s="34">
        <v>177</v>
      </c>
      <c r="F17018" s="34">
        <v>155</v>
      </c>
      <c r="G17018" s="34">
        <v>163</v>
      </c>
      <c r="H17018" s="34">
        <v>116</v>
      </c>
      <c r="I17018" s="34">
        <v>145</v>
      </c>
      <c r="J17018" s="34">
        <v>104</v>
      </c>
      <c r="K17018" s="34">
        <v>96</v>
      </c>
      <c r="L17018" s="34">
        <v>138</v>
      </c>
      <c r="M17018" s="34">
        <v>130</v>
      </c>
      <c r="N17018" s="34">
        <v>120</v>
      </c>
      <c r="O17018" s="34">
        <v>115</v>
      </c>
      <c r="P17018" s="34">
        <v>122</v>
      </c>
      <c r="Q17018" s="34">
        <v>192</v>
      </c>
      <c r="R17018" s="34">
        <v>176</v>
      </c>
      <c r="S17018" s="34">
        <v>133</v>
      </c>
      <c r="T17018" s="34">
        <v>161</v>
      </c>
      <c r="U17018" s="34">
        <v>141</v>
      </c>
      <c r="V17018" s="34">
        <v>175</v>
      </c>
      <c r="W17018" s="34">
        <v>134</v>
      </c>
      <c r="X17018" s="34">
        <v>146</v>
      </c>
      <c r="Y17018" s="34">
        <v>152</v>
      </c>
      <c r="Z17018" s="34">
        <v>141</v>
      </c>
      <c r="AA17018" s="34">
        <v>181</v>
      </c>
      <c r="AB17018" s="34">
        <v>150</v>
      </c>
      <c r="AC17018" s="34">
        <v>201</v>
      </c>
    </row>
    <row r="17019" spans="1:29" x14ac:dyDescent="0.2">
      <c r="A17019" s="34" t="s">
        <v>77512</v>
      </c>
      <c r="B17019" s="34">
        <v>91</v>
      </c>
      <c r="C17019" s="34">
        <v>110</v>
      </c>
      <c r="D17019" s="34">
        <v>164</v>
      </c>
      <c r="E17019" s="34">
        <v>143</v>
      </c>
      <c r="F17019" s="34">
        <v>137</v>
      </c>
      <c r="G17019" s="34">
        <v>128</v>
      </c>
      <c r="H17019" s="34">
        <v>91</v>
      </c>
      <c r="I17019" s="34">
        <v>98</v>
      </c>
      <c r="J17019" s="34">
        <v>88</v>
      </c>
      <c r="K17019" s="34">
        <v>104</v>
      </c>
      <c r="L17019" s="34">
        <v>61</v>
      </c>
      <c r="M17019" s="34">
        <v>111</v>
      </c>
      <c r="N17019" s="34">
        <v>99</v>
      </c>
      <c r="O17019" s="34">
        <v>106</v>
      </c>
      <c r="P17019" s="34">
        <v>84</v>
      </c>
      <c r="Q17019" s="34">
        <v>134</v>
      </c>
      <c r="R17019" s="34">
        <v>111</v>
      </c>
      <c r="S17019" s="34">
        <v>150</v>
      </c>
      <c r="T17019" s="34">
        <v>76</v>
      </c>
      <c r="U17019" s="34">
        <v>104</v>
      </c>
      <c r="V17019" s="34">
        <v>127</v>
      </c>
      <c r="W17019" s="34">
        <v>71</v>
      </c>
      <c r="X17019" s="34">
        <v>161</v>
      </c>
      <c r="Y17019" s="34">
        <v>88</v>
      </c>
      <c r="Z17019" s="34">
        <v>146</v>
      </c>
      <c r="AA17019" s="34">
        <v>127</v>
      </c>
      <c r="AB17019" s="34">
        <v>95</v>
      </c>
      <c r="AC17019" s="34">
        <v>160</v>
      </c>
    </row>
    <row r="17020" spans="1:29" x14ac:dyDescent="0.2">
      <c r="A17020" s="34" t="s">
        <v>77513</v>
      </c>
      <c r="B17020" s="34">
        <v>231</v>
      </c>
      <c r="C17020" s="34">
        <v>254</v>
      </c>
      <c r="D17020" s="34">
        <v>205</v>
      </c>
      <c r="E17020" s="34">
        <v>264</v>
      </c>
      <c r="F17020" s="34">
        <v>250</v>
      </c>
      <c r="G17020" s="34">
        <v>225</v>
      </c>
      <c r="H17020" s="34">
        <v>227</v>
      </c>
      <c r="I17020" s="34">
        <v>218</v>
      </c>
      <c r="J17020" s="34">
        <v>221</v>
      </c>
      <c r="K17020" s="34">
        <v>264</v>
      </c>
      <c r="L17020" s="34">
        <v>254</v>
      </c>
      <c r="M17020" s="34">
        <v>216</v>
      </c>
      <c r="N17020" s="34">
        <v>197</v>
      </c>
      <c r="O17020" s="34">
        <v>261</v>
      </c>
      <c r="P17020" s="34">
        <v>268</v>
      </c>
      <c r="Q17020" s="34">
        <v>365</v>
      </c>
      <c r="R17020" s="34">
        <v>331</v>
      </c>
      <c r="S17020" s="34">
        <v>356</v>
      </c>
      <c r="T17020" s="34">
        <v>287</v>
      </c>
      <c r="U17020" s="34">
        <v>281</v>
      </c>
      <c r="V17020" s="34">
        <v>300</v>
      </c>
      <c r="W17020" s="34">
        <v>395</v>
      </c>
      <c r="X17020" s="34">
        <v>310</v>
      </c>
      <c r="Y17020" s="34">
        <v>331</v>
      </c>
      <c r="Z17020" s="34">
        <v>247</v>
      </c>
      <c r="AA17020" s="34">
        <v>294</v>
      </c>
      <c r="AB17020" s="34">
        <v>318</v>
      </c>
      <c r="AC17020" s="34">
        <v>456</v>
      </c>
    </row>
    <row r="17021" spans="1:29" x14ac:dyDescent="0.2">
      <c r="A17021" s="34" t="s">
        <v>77514</v>
      </c>
      <c r="B17021" s="34">
        <v>77</v>
      </c>
      <c r="C17021" s="34">
        <v>82</v>
      </c>
      <c r="D17021" s="34">
        <v>96</v>
      </c>
      <c r="E17021" s="34">
        <v>89</v>
      </c>
      <c r="F17021" s="34">
        <v>96</v>
      </c>
      <c r="G17021" s="34">
        <v>92</v>
      </c>
      <c r="H17021" s="34">
        <v>81</v>
      </c>
      <c r="I17021" s="34">
        <v>82</v>
      </c>
      <c r="J17021" s="34">
        <v>85</v>
      </c>
      <c r="K17021" s="34">
        <v>80</v>
      </c>
      <c r="L17021" s="34">
        <v>51</v>
      </c>
      <c r="M17021" s="34">
        <v>46</v>
      </c>
      <c r="N17021" s="34">
        <v>78</v>
      </c>
      <c r="O17021" s="34">
        <v>51</v>
      </c>
      <c r="P17021" s="34">
        <v>89</v>
      </c>
      <c r="Q17021" s="34">
        <v>93</v>
      </c>
      <c r="R17021" s="34">
        <v>83</v>
      </c>
      <c r="S17021" s="34">
        <v>83</v>
      </c>
      <c r="T17021" s="34">
        <v>76</v>
      </c>
      <c r="U17021" s="34">
        <v>72</v>
      </c>
      <c r="V17021" s="34">
        <v>107</v>
      </c>
      <c r="W17021" s="34">
        <v>84</v>
      </c>
      <c r="X17021" s="34">
        <v>109</v>
      </c>
      <c r="Y17021" s="34">
        <v>83</v>
      </c>
      <c r="Z17021" s="34">
        <v>86</v>
      </c>
      <c r="AA17021" s="34">
        <v>95</v>
      </c>
      <c r="AB17021" s="34">
        <v>83</v>
      </c>
      <c r="AC17021" s="34">
        <v>191</v>
      </c>
    </row>
    <row r="17022" spans="1:29" x14ac:dyDescent="0.2">
      <c r="A17022" s="34" t="s">
        <v>77515</v>
      </c>
      <c r="B17022" s="34">
        <v>211</v>
      </c>
      <c r="C17022" s="34">
        <v>272</v>
      </c>
      <c r="D17022" s="34">
        <v>268</v>
      </c>
      <c r="E17022" s="34">
        <v>326</v>
      </c>
      <c r="F17022" s="34">
        <v>268</v>
      </c>
      <c r="G17022" s="34">
        <v>324</v>
      </c>
      <c r="H17022" s="34">
        <v>297</v>
      </c>
      <c r="I17022" s="34">
        <v>293</v>
      </c>
      <c r="J17022" s="34">
        <v>321</v>
      </c>
      <c r="K17022" s="34">
        <v>336</v>
      </c>
      <c r="L17022" s="34">
        <v>232</v>
      </c>
      <c r="M17022" s="34">
        <v>233</v>
      </c>
      <c r="N17022" s="34">
        <v>221</v>
      </c>
      <c r="O17022" s="34">
        <v>294</v>
      </c>
      <c r="P17022" s="34">
        <v>266</v>
      </c>
      <c r="Q17022" s="34">
        <v>402</v>
      </c>
      <c r="R17022" s="34">
        <v>337</v>
      </c>
      <c r="S17022" s="34">
        <v>382</v>
      </c>
      <c r="T17022" s="34">
        <v>315</v>
      </c>
      <c r="U17022" s="34">
        <v>335</v>
      </c>
      <c r="V17022" s="34">
        <v>305</v>
      </c>
      <c r="W17022" s="34">
        <v>399</v>
      </c>
      <c r="X17022" s="34">
        <v>400</v>
      </c>
      <c r="Y17022" s="34">
        <v>416</v>
      </c>
      <c r="Z17022" s="34">
        <v>362</v>
      </c>
      <c r="AA17022" s="34">
        <v>386</v>
      </c>
      <c r="AB17022" s="34">
        <v>397</v>
      </c>
      <c r="AC17022" s="34">
        <v>522</v>
      </c>
    </row>
    <row r="17023" spans="1:29" x14ac:dyDescent="0.2">
      <c r="A17023" s="34" t="s">
        <v>77516</v>
      </c>
      <c r="B17023" s="34">
        <v>37</v>
      </c>
      <c r="C17023" s="34">
        <v>17</v>
      </c>
      <c r="D17023" s="34">
        <v>27</v>
      </c>
      <c r="E17023" s="34">
        <v>19</v>
      </c>
      <c r="F17023" s="34">
        <v>22</v>
      </c>
      <c r="G17023" s="34">
        <v>46</v>
      </c>
      <c r="H17023" s="34">
        <v>16</v>
      </c>
      <c r="I17023" s="34">
        <v>19</v>
      </c>
      <c r="J17023" s="34">
        <v>15</v>
      </c>
      <c r="K17023" s="34">
        <v>23</v>
      </c>
      <c r="L17023" s="34">
        <v>18</v>
      </c>
      <c r="M17023" s="34">
        <v>8</v>
      </c>
      <c r="N17023" s="34">
        <v>8</v>
      </c>
      <c r="O17023" s="34">
        <v>14</v>
      </c>
      <c r="P17023" s="34">
        <v>26</v>
      </c>
      <c r="Q17023" s="34">
        <v>14</v>
      </c>
      <c r="R17023" s="34">
        <v>26</v>
      </c>
      <c r="S17023" s="34">
        <v>27</v>
      </c>
      <c r="T17023" s="34">
        <v>30</v>
      </c>
      <c r="U17023" s="34">
        <v>27</v>
      </c>
      <c r="V17023" s="34">
        <v>17</v>
      </c>
      <c r="W17023" s="34">
        <v>26</v>
      </c>
      <c r="X17023" s="34">
        <v>23</v>
      </c>
      <c r="Y17023" s="34">
        <v>14</v>
      </c>
      <c r="Z17023" s="34">
        <v>24</v>
      </c>
      <c r="AA17023" s="34">
        <v>35</v>
      </c>
      <c r="AB17023" s="34">
        <v>34</v>
      </c>
      <c r="AC17023" s="34">
        <v>36</v>
      </c>
    </row>
    <row r="17024" spans="1:29" x14ac:dyDescent="0.2">
      <c r="A17024" s="34" t="s">
        <v>77517</v>
      </c>
      <c r="B17024" s="34">
        <v>193</v>
      </c>
      <c r="C17024" s="34">
        <v>237</v>
      </c>
      <c r="D17024" s="34">
        <v>301</v>
      </c>
      <c r="E17024" s="34">
        <v>324</v>
      </c>
      <c r="F17024" s="34">
        <v>326</v>
      </c>
      <c r="G17024" s="34">
        <v>273</v>
      </c>
      <c r="H17024" s="34">
        <v>271</v>
      </c>
      <c r="I17024" s="34">
        <v>294</v>
      </c>
      <c r="J17024" s="34">
        <v>254</v>
      </c>
      <c r="K17024" s="34">
        <v>268</v>
      </c>
      <c r="L17024" s="34">
        <v>280</v>
      </c>
      <c r="M17024" s="34">
        <v>294</v>
      </c>
      <c r="N17024" s="34">
        <v>263</v>
      </c>
      <c r="O17024" s="34">
        <v>327</v>
      </c>
      <c r="P17024" s="34">
        <v>306</v>
      </c>
      <c r="Q17024" s="34">
        <v>446</v>
      </c>
      <c r="R17024" s="34">
        <v>455</v>
      </c>
      <c r="S17024" s="34">
        <v>328</v>
      </c>
      <c r="T17024" s="34">
        <v>354</v>
      </c>
      <c r="U17024" s="34">
        <v>351</v>
      </c>
      <c r="V17024" s="34">
        <v>304</v>
      </c>
      <c r="W17024" s="34">
        <v>462</v>
      </c>
      <c r="X17024" s="34">
        <v>335</v>
      </c>
      <c r="Y17024" s="34">
        <v>418</v>
      </c>
      <c r="Z17024" s="34">
        <v>324</v>
      </c>
      <c r="AA17024" s="34">
        <v>361</v>
      </c>
      <c r="AB17024" s="34">
        <v>409</v>
      </c>
      <c r="AC17024" s="34">
        <v>571</v>
      </c>
    </row>
    <row r="17025" spans="1:29" x14ac:dyDescent="0.2">
      <c r="A17025" s="34" t="s">
        <v>77518</v>
      </c>
      <c r="B17025" s="34">
        <v>81</v>
      </c>
      <c r="C17025" s="34">
        <v>77</v>
      </c>
      <c r="D17025" s="34">
        <v>49</v>
      </c>
      <c r="E17025" s="34">
        <v>74</v>
      </c>
      <c r="F17025" s="34">
        <v>44</v>
      </c>
      <c r="G17025" s="34">
        <v>103</v>
      </c>
      <c r="H17025" s="34">
        <v>62</v>
      </c>
      <c r="I17025" s="34">
        <v>79</v>
      </c>
      <c r="J17025" s="34">
        <v>38</v>
      </c>
      <c r="K17025" s="34">
        <v>89</v>
      </c>
      <c r="L17025" s="34">
        <v>67</v>
      </c>
      <c r="M17025" s="34">
        <v>83</v>
      </c>
      <c r="N17025" s="34">
        <v>60</v>
      </c>
      <c r="O17025" s="34">
        <v>85</v>
      </c>
      <c r="P17025" s="34">
        <v>55</v>
      </c>
      <c r="Q17025" s="34">
        <v>84</v>
      </c>
      <c r="R17025" s="34">
        <v>51</v>
      </c>
      <c r="S17025" s="34">
        <v>89</v>
      </c>
      <c r="T17025" s="34">
        <v>103</v>
      </c>
      <c r="U17025" s="34">
        <v>116</v>
      </c>
      <c r="V17025" s="34">
        <v>81</v>
      </c>
      <c r="W17025" s="34">
        <v>170</v>
      </c>
      <c r="X17025" s="34">
        <v>93</v>
      </c>
      <c r="Y17025" s="34">
        <v>120</v>
      </c>
      <c r="Z17025" s="34">
        <v>67</v>
      </c>
      <c r="AA17025" s="34">
        <v>99</v>
      </c>
      <c r="AB17025" s="34">
        <v>95</v>
      </c>
      <c r="AC17025" s="34">
        <v>145</v>
      </c>
    </row>
    <row r="17026" spans="1:29" x14ac:dyDescent="0.2">
      <c r="A17026" s="34" t="s">
        <v>77519</v>
      </c>
      <c r="B17026" s="34">
        <v>156</v>
      </c>
      <c r="C17026" s="34">
        <v>144</v>
      </c>
      <c r="D17026" s="34">
        <v>173</v>
      </c>
      <c r="E17026" s="34">
        <v>117</v>
      </c>
      <c r="F17026" s="34">
        <v>122</v>
      </c>
      <c r="G17026" s="34">
        <v>172</v>
      </c>
      <c r="H17026" s="34">
        <v>110</v>
      </c>
      <c r="I17026" s="34">
        <v>133</v>
      </c>
      <c r="J17026" s="34">
        <v>118</v>
      </c>
      <c r="K17026" s="34">
        <v>153</v>
      </c>
      <c r="L17026" s="34">
        <v>92</v>
      </c>
      <c r="M17026" s="34">
        <v>146</v>
      </c>
      <c r="N17026" s="34">
        <v>109</v>
      </c>
      <c r="O17026" s="34">
        <v>113</v>
      </c>
      <c r="P17026" s="34">
        <v>113</v>
      </c>
      <c r="Q17026" s="34">
        <v>153</v>
      </c>
      <c r="R17026" s="34">
        <v>132</v>
      </c>
      <c r="S17026" s="34">
        <v>170</v>
      </c>
      <c r="T17026" s="34">
        <v>122</v>
      </c>
      <c r="U17026" s="34">
        <v>145</v>
      </c>
      <c r="V17026" s="34">
        <v>163</v>
      </c>
      <c r="W17026" s="34">
        <v>166</v>
      </c>
      <c r="X17026" s="34">
        <v>184</v>
      </c>
      <c r="Y17026" s="34">
        <v>152</v>
      </c>
      <c r="Z17026" s="34">
        <v>161</v>
      </c>
      <c r="AA17026" s="34">
        <v>181</v>
      </c>
      <c r="AB17026" s="34">
        <v>169</v>
      </c>
      <c r="AC17026" s="34">
        <v>196</v>
      </c>
    </row>
    <row r="17027" spans="1:29" x14ac:dyDescent="0.2">
      <c r="A17027" s="34" t="s">
        <v>77520</v>
      </c>
      <c r="B17027" s="34">
        <v>186</v>
      </c>
      <c r="C17027" s="34">
        <v>207</v>
      </c>
      <c r="D17027" s="34">
        <v>236</v>
      </c>
      <c r="E17027" s="34">
        <v>243</v>
      </c>
      <c r="F17027" s="34">
        <v>228</v>
      </c>
      <c r="G17027" s="34">
        <v>177</v>
      </c>
      <c r="H17027" s="34">
        <v>253</v>
      </c>
      <c r="I17027" s="34">
        <v>202</v>
      </c>
      <c r="J17027" s="34">
        <v>274</v>
      </c>
      <c r="K17027" s="34">
        <v>265</v>
      </c>
      <c r="L17027" s="34">
        <v>190</v>
      </c>
      <c r="M17027" s="34">
        <v>199</v>
      </c>
      <c r="N17027" s="34">
        <v>231</v>
      </c>
      <c r="O17027" s="34">
        <v>245</v>
      </c>
      <c r="P17027" s="34">
        <v>242</v>
      </c>
      <c r="Q17027" s="34">
        <v>317</v>
      </c>
      <c r="R17027" s="34">
        <v>323</v>
      </c>
      <c r="S17027" s="34">
        <v>264</v>
      </c>
      <c r="T17027" s="34">
        <v>262</v>
      </c>
      <c r="U17027" s="34">
        <v>272</v>
      </c>
      <c r="V17027" s="34">
        <v>238</v>
      </c>
      <c r="W17027" s="34">
        <v>316</v>
      </c>
      <c r="X17027" s="34">
        <v>296</v>
      </c>
      <c r="Y17027" s="34">
        <v>262</v>
      </c>
      <c r="Z17027" s="34">
        <v>252</v>
      </c>
      <c r="AA17027" s="34">
        <v>229</v>
      </c>
      <c r="AB17027" s="34">
        <v>374</v>
      </c>
      <c r="AC17027" s="34">
        <v>372</v>
      </c>
    </row>
    <row r="17028" spans="1:29" x14ac:dyDescent="0.2">
      <c r="A17028" s="34" t="s">
        <v>77521</v>
      </c>
      <c r="B17028" s="34">
        <v>86</v>
      </c>
      <c r="C17028" s="34">
        <v>122</v>
      </c>
      <c r="D17028" s="34">
        <v>92</v>
      </c>
      <c r="E17028" s="34">
        <v>120</v>
      </c>
      <c r="F17028" s="34">
        <v>109</v>
      </c>
      <c r="G17028" s="34">
        <v>119</v>
      </c>
      <c r="H17028" s="34">
        <v>101</v>
      </c>
      <c r="I17028" s="34">
        <v>128</v>
      </c>
      <c r="J17028" s="34">
        <v>97</v>
      </c>
      <c r="K17028" s="34">
        <v>106</v>
      </c>
      <c r="L17028" s="34">
        <v>72</v>
      </c>
      <c r="M17028" s="34">
        <v>94</v>
      </c>
      <c r="N17028" s="34">
        <v>98</v>
      </c>
      <c r="O17028" s="34">
        <v>123</v>
      </c>
      <c r="P17028" s="34">
        <v>54</v>
      </c>
      <c r="Q17028" s="34">
        <v>159</v>
      </c>
      <c r="R17028" s="34">
        <v>111</v>
      </c>
      <c r="S17028" s="34">
        <v>144</v>
      </c>
      <c r="T17028" s="34">
        <v>116</v>
      </c>
      <c r="U17028" s="34">
        <v>125</v>
      </c>
      <c r="V17028" s="34">
        <v>126</v>
      </c>
      <c r="W17028" s="34">
        <v>106</v>
      </c>
      <c r="X17028" s="34">
        <v>164</v>
      </c>
      <c r="Y17028" s="34">
        <v>150</v>
      </c>
      <c r="Z17028" s="34">
        <v>96</v>
      </c>
      <c r="AA17028" s="34">
        <v>139</v>
      </c>
      <c r="AB17028" s="34">
        <v>121</v>
      </c>
      <c r="AC17028" s="34">
        <v>194</v>
      </c>
    </row>
    <row r="17029" spans="1:29" x14ac:dyDescent="0.2">
      <c r="A17029" s="34" t="s">
        <v>77522</v>
      </c>
      <c r="B17029" s="34">
        <v>246</v>
      </c>
      <c r="C17029" s="34">
        <v>272</v>
      </c>
      <c r="D17029" s="34">
        <v>333</v>
      </c>
      <c r="E17029" s="34">
        <v>293</v>
      </c>
      <c r="F17029" s="34">
        <v>376</v>
      </c>
      <c r="G17029" s="34">
        <v>335</v>
      </c>
      <c r="H17029" s="34">
        <v>413</v>
      </c>
      <c r="I17029" s="34">
        <v>283</v>
      </c>
      <c r="J17029" s="34">
        <v>299</v>
      </c>
      <c r="K17029" s="34">
        <v>325</v>
      </c>
      <c r="L17029" s="34">
        <v>276</v>
      </c>
      <c r="M17029" s="34">
        <v>326</v>
      </c>
      <c r="N17029" s="34">
        <v>262</v>
      </c>
      <c r="O17029" s="34">
        <v>299</v>
      </c>
      <c r="P17029" s="34">
        <v>341</v>
      </c>
      <c r="Q17029" s="34">
        <v>458</v>
      </c>
      <c r="R17029" s="34">
        <v>448</v>
      </c>
      <c r="S17029" s="34">
        <v>438</v>
      </c>
      <c r="T17029" s="34">
        <v>409</v>
      </c>
      <c r="U17029" s="34">
        <v>348</v>
      </c>
      <c r="V17029" s="34">
        <v>430</v>
      </c>
      <c r="W17029" s="34">
        <v>481</v>
      </c>
      <c r="X17029" s="34">
        <v>470</v>
      </c>
      <c r="Y17029" s="34">
        <v>406</v>
      </c>
      <c r="Z17029" s="34">
        <v>357</v>
      </c>
      <c r="AA17029" s="34">
        <v>445</v>
      </c>
      <c r="AB17029" s="34">
        <v>363</v>
      </c>
      <c r="AC17029" s="34">
        <v>516</v>
      </c>
    </row>
    <row r="17030" spans="1:29" x14ac:dyDescent="0.2">
      <c r="A17030" s="34" t="s">
        <v>77523</v>
      </c>
      <c r="B17030" s="34">
        <v>257</v>
      </c>
      <c r="C17030" s="34">
        <v>166</v>
      </c>
      <c r="D17030" s="34">
        <v>185</v>
      </c>
      <c r="E17030" s="34">
        <v>166</v>
      </c>
      <c r="F17030" s="34">
        <v>180</v>
      </c>
      <c r="G17030" s="34">
        <v>274</v>
      </c>
      <c r="H17030" s="34">
        <v>184</v>
      </c>
      <c r="I17030" s="34">
        <v>124</v>
      </c>
      <c r="J17030" s="34">
        <v>198</v>
      </c>
      <c r="K17030" s="34">
        <v>160</v>
      </c>
      <c r="L17030" s="34">
        <v>183</v>
      </c>
      <c r="M17030" s="34">
        <v>175</v>
      </c>
      <c r="N17030" s="34">
        <v>154</v>
      </c>
      <c r="O17030" s="34">
        <v>172</v>
      </c>
      <c r="P17030" s="34">
        <v>155</v>
      </c>
      <c r="Q17030" s="34">
        <v>215</v>
      </c>
      <c r="R17030" s="34">
        <v>234</v>
      </c>
      <c r="S17030" s="34">
        <v>216</v>
      </c>
      <c r="T17030" s="34">
        <v>223</v>
      </c>
      <c r="U17030" s="34">
        <v>187</v>
      </c>
      <c r="V17030" s="34">
        <v>216</v>
      </c>
      <c r="W17030" s="34">
        <v>229</v>
      </c>
      <c r="X17030" s="34">
        <v>188</v>
      </c>
      <c r="Y17030" s="34">
        <v>216</v>
      </c>
      <c r="Z17030" s="34">
        <v>190</v>
      </c>
      <c r="AA17030" s="34">
        <v>189</v>
      </c>
      <c r="AB17030" s="34">
        <v>279</v>
      </c>
      <c r="AC17030" s="34">
        <v>257</v>
      </c>
    </row>
    <row r="17031" spans="1:29" x14ac:dyDescent="0.2">
      <c r="A17031" s="34" t="s">
        <v>77524</v>
      </c>
      <c r="B17031" s="34">
        <v>100</v>
      </c>
      <c r="C17031" s="34">
        <v>104</v>
      </c>
      <c r="D17031" s="34">
        <v>89</v>
      </c>
      <c r="E17031" s="34">
        <v>120</v>
      </c>
      <c r="F17031" s="34">
        <v>97</v>
      </c>
      <c r="G17031" s="34">
        <v>157</v>
      </c>
      <c r="H17031" s="34">
        <v>105</v>
      </c>
      <c r="I17031" s="34">
        <v>134</v>
      </c>
      <c r="J17031" s="34">
        <v>92</v>
      </c>
      <c r="K17031" s="34">
        <v>137</v>
      </c>
      <c r="L17031" s="34">
        <v>74</v>
      </c>
      <c r="M17031" s="34">
        <v>95</v>
      </c>
      <c r="N17031" s="34">
        <v>103</v>
      </c>
      <c r="O17031" s="34">
        <v>85</v>
      </c>
      <c r="P17031" s="34">
        <v>87</v>
      </c>
      <c r="Q17031" s="34">
        <v>141</v>
      </c>
      <c r="R17031" s="34">
        <v>106</v>
      </c>
      <c r="S17031" s="34">
        <v>146</v>
      </c>
      <c r="T17031" s="34">
        <v>91</v>
      </c>
      <c r="U17031" s="34">
        <v>111</v>
      </c>
      <c r="V17031" s="34">
        <v>86</v>
      </c>
      <c r="W17031" s="34">
        <v>132</v>
      </c>
      <c r="X17031" s="34">
        <v>97</v>
      </c>
      <c r="Y17031" s="34">
        <v>123</v>
      </c>
      <c r="Z17031" s="34">
        <v>106</v>
      </c>
      <c r="AA17031" s="34">
        <v>163</v>
      </c>
      <c r="AB17031" s="34">
        <v>148</v>
      </c>
      <c r="AC17031" s="34">
        <v>191</v>
      </c>
    </row>
    <row r="17032" spans="1:29" x14ac:dyDescent="0.2">
      <c r="A17032" s="34" t="s">
        <v>77525</v>
      </c>
      <c r="B17032" s="34">
        <v>133</v>
      </c>
      <c r="C17032" s="34">
        <v>100</v>
      </c>
      <c r="D17032" s="34">
        <v>107</v>
      </c>
      <c r="E17032" s="34">
        <v>72</v>
      </c>
      <c r="F17032" s="34">
        <v>116</v>
      </c>
      <c r="G17032" s="34">
        <v>146</v>
      </c>
      <c r="H17032" s="34">
        <v>73</v>
      </c>
      <c r="I17032" s="34">
        <v>87</v>
      </c>
      <c r="J17032" s="34">
        <v>78</v>
      </c>
      <c r="K17032" s="34">
        <v>72</v>
      </c>
      <c r="L17032" s="34">
        <v>101</v>
      </c>
      <c r="M17032" s="34">
        <v>83</v>
      </c>
      <c r="N17032" s="34">
        <v>71</v>
      </c>
      <c r="O17032" s="34">
        <v>103</v>
      </c>
      <c r="P17032" s="34">
        <v>71</v>
      </c>
      <c r="Q17032" s="34">
        <v>151</v>
      </c>
      <c r="R17032" s="34">
        <v>130</v>
      </c>
      <c r="S17032" s="34">
        <v>108</v>
      </c>
      <c r="T17032" s="34">
        <v>109</v>
      </c>
      <c r="U17032" s="34">
        <v>81</v>
      </c>
      <c r="V17032" s="34">
        <v>120</v>
      </c>
      <c r="W17032" s="34">
        <v>80</v>
      </c>
      <c r="X17032" s="34">
        <v>119</v>
      </c>
      <c r="Y17032" s="34">
        <v>95</v>
      </c>
      <c r="Z17032" s="34">
        <v>65</v>
      </c>
      <c r="AA17032" s="34">
        <v>62</v>
      </c>
      <c r="AB17032" s="34">
        <v>147</v>
      </c>
      <c r="AC17032" s="34">
        <v>156</v>
      </c>
    </row>
    <row r="17033" spans="1:29" x14ac:dyDescent="0.2">
      <c r="A17033" s="34" t="s">
        <v>77526</v>
      </c>
      <c r="B17033" s="34">
        <v>354</v>
      </c>
      <c r="C17033" s="34">
        <v>283</v>
      </c>
      <c r="D17033" s="34">
        <v>312</v>
      </c>
      <c r="E17033" s="34">
        <v>264</v>
      </c>
      <c r="F17033" s="34">
        <v>347</v>
      </c>
      <c r="G17033" s="34">
        <v>249</v>
      </c>
      <c r="H17033" s="34">
        <v>360</v>
      </c>
      <c r="I17033" s="34">
        <v>245</v>
      </c>
      <c r="J17033" s="34">
        <v>294</v>
      </c>
      <c r="K17033" s="34">
        <v>286</v>
      </c>
      <c r="L17033" s="34">
        <v>371</v>
      </c>
      <c r="M17033" s="34">
        <v>286</v>
      </c>
      <c r="N17033" s="34">
        <v>326</v>
      </c>
      <c r="O17033" s="34">
        <v>242</v>
      </c>
      <c r="P17033" s="34">
        <v>356</v>
      </c>
      <c r="Q17033" s="34">
        <v>494</v>
      </c>
      <c r="R17033" s="34">
        <v>477</v>
      </c>
      <c r="S17033" s="34">
        <v>366</v>
      </c>
      <c r="T17033" s="34">
        <v>472</v>
      </c>
      <c r="U17033" s="34">
        <v>310</v>
      </c>
      <c r="V17033" s="34">
        <v>455</v>
      </c>
      <c r="W17033" s="34">
        <v>458</v>
      </c>
      <c r="X17033" s="34">
        <v>482</v>
      </c>
      <c r="Y17033" s="34">
        <v>494</v>
      </c>
      <c r="Z17033" s="34">
        <v>314</v>
      </c>
      <c r="AA17033" s="34">
        <v>423</v>
      </c>
      <c r="AB17033" s="34">
        <v>520</v>
      </c>
      <c r="AC17033" s="34">
        <v>520</v>
      </c>
    </row>
    <row r="17034" spans="1:29" x14ac:dyDescent="0.2">
      <c r="A17034" s="34" t="s">
        <v>77527</v>
      </c>
      <c r="B17034" s="34">
        <v>93</v>
      </c>
      <c r="C17034" s="34">
        <v>115</v>
      </c>
      <c r="D17034" s="34">
        <v>96</v>
      </c>
      <c r="E17034" s="34">
        <v>114</v>
      </c>
      <c r="F17034" s="34">
        <v>70</v>
      </c>
      <c r="G17034" s="34">
        <v>94</v>
      </c>
      <c r="H17034" s="34">
        <v>100</v>
      </c>
      <c r="I17034" s="34">
        <v>99</v>
      </c>
      <c r="J17034" s="34">
        <v>85</v>
      </c>
      <c r="K17034" s="34">
        <v>117</v>
      </c>
      <c r="L17034" s="34">
        <v>74</v>
      </c>
      <c r="M17034" s="34">
        <v>119</v>
      </c>
      <c r="N17034" s="34">
        <v>93</v>
      </c>
      <c r="O17034" s="34">
        <v>106</v>
      </c>
      <c r="P17034" s="34">
        <v>89</v>
      </c>
      <c r="Q17034" s="34">
        <v>125</v>
      </c>
      <c r="R17034" s="34">
        <v>102</v>
      </c>
      <c r="S17034" s="34">
        <v>158</v>
      </c>
      <c r="T17034" s="34">
        <v>84</v>
      </c>
      <c r="U17034" s="34">
        <v>102</v>
      </c>
      <c r="V17034" s="34">
        <v>136</v>
      </c>
      <c r="W17034" s="34">
        <v>171</v>
      </c>
      <c r="X17034" s="34">
        <v>114</v>
      </c>
      <c r="Y17034" s="34">
        <v>137</v>
      </c>
      <c r="Z17034" s="34">
        <v>136</v>
      </c>
      <c r="AA17034" s="34">
        <v>151</v>
      </c>
      <c r="AB17034" s="34">
        <v>142</v>
      </c>
      <c r="AC17034" s="34">
        <v>237</v>
      </c>
    </row>
    <row r="17035" spans="1:29" x14ac:dyDescent="0.2">
      <c r="A17035" s="34" t="s">
        <v>77528</v>
      </c>
      <c r="B17035" s="34">
        <v>164</v>
      </c>
      <c r="C17035" s="34">
        <v>244</v>
      </c>
      <c r="D17035" s="34">
        <v>128</v>
      </c>
      <c r="E17035" s="34">
        <v>312</v>
      </c>
      <c r="F17035" s="34">
        <v>169</v>
      </c>
      <c r="G17035" s="34">
        <v>364</v>
      </c>
      <c r="H17035" s="34">
        <v>149</v>
      </c>
      <c r="I17035" s="34">
        <v>248</v>
      </c>
      <c r="J17035" s="34">
        <v>108</v>
      </c>
      <c r="K17035" s="34">
        <v>265</v>
      </c>
      <c r="L17035" s="34">
        <v>96</v>
      </c>
      <c r="M17035" s="34">
        <v>221</v>
      </c>
      <c r="N17035" s="34">
        <v>134</v>
      </c>
      <c r="O17035" s="34">
        <v>225</v>
      </c>
      <c r="P17035" s="34">
        <v>143</v>
      </c>
      <c r="Q17035" s="34">
        <v>336</v>
      </c>
      <c r="R17035" s="34">
        <v>179</v>
      </c>
      <c r="S17035" s="34">
        <v>294</v>
      </c>
      <c r="T17035" s="34">
        <v>214</v>
      </c>
      <c r="U17035" s="34">
        <v>223</v>
      </c>
      <c r="V17035" s="34">
        <v>158</v>
      </c>
      <c r="W17035" s="34">
        <v>301</v>
      </c>
      <c r="X17035" s="34">
        <v>173</v>
      </c>
      <c r="Y17035" s="34">
        <v>333</v>
      </c>
      <c r="Z17035" s="34">
        <v>170</v>
      </c>
      <c r="AA17035" s="34">
        <v>323</v>
      </c>
      <c r="AB17035" s="34">
        <v>170</v>
      </c>
      <c r="AC17035" s="34">
        <v>444</v>
      </c>
    </row>
    <row r="17036" spans="1:29" x14ac:dyDescent="0.2">
      <c r="A17036" s="34" t="s">
        <v>77529</v>
      </c>
      <c r="B17036" s="34">
        <v>195</v>
      </c>
      <c r="C17036" s="34">
        <v>272</v>
      </c>
      <c r="D17036" s="34">
        <v>214</v>
      </c>
      <c r="E17036" s="34">
        <v>311</v>
      </c>
      <c r="F17036" s="34">
        <v>222</v>
      </c>
      <c r="G17036" s="34">
        <v>250</v>
      </c>
      <c r="H17036" s="34">
        <v>264</v>
      </c>
      <c r="I17036" s="34">
        <v>294</v>
      </c>
      <c r="J17036" s="34">
        <v>224</v>
      </c>
      <c r="K17036" s="34">
        <v>277</v>
      </c>
      <c r="L17036" s="34">
        <v>217</v>
      </c>
      <c r="M17036" s="34">
        <v>263</v>
      </c>
      <c r="N17036" s="34">
        <v>226</v>
      </c>
      <c r="O17036" s="34">
        <v>269</v>
      </c>
      <c r="P17036" s="34">
        <v>205</v>
      </c>
      <c r="Q17036" s="34">
        <v>320</v>
      </c>
      <c r="R17036" s="34">
        <v>286</v>
      </c>
      <c r="S17036" s="34">
        <v>308</v>
      </c>
      <c r="T17036" s="34">
        <v>274</v>
      </c>
      <c r="U17036" s="34">
        <v>319</v>
      </c>
      <c r="V17036" s="34">
        <v>264</v>
      </c>
      <c r="W17036" s="34">
        <v>336</v>
      </c>
      <c r="X17036" s="34">
        <v>293</v>
      </c>
      <c r="Y17036" s="34">
        <v>316</v>
      </c>
      <c r="Z17036" s="34">
        <v>234</v>
      </c>
      <c r="AA17036" s="34">
        <v>285</v>
      </c>
      <c r="AB17036" s="34">
        <v>280</v>
      </c>
      <c r="AC17036" s="34">
        <v>417</v>
      </c>
    </row>
    <row r="17037" spans="1:29" x14ac:dyDescent="0.2">
      <c r="A17037" s="34" t="s">
        <v>77530</v>
      </c>
      <c r="B17037" s="34">
        <v>463</v>
      </c>
      <c r="C17037" s="34">
        <v>472</v>
      </c>
      <c r="D17037" s="34">
        <v>471</v>
      </c>
      <c r="E17037" s="34">
        <v>589</v>
      </c>
      <c r="F17037" s="34">
        <v>471</v>
      </c>
      <c r="G17037" s="34">
        <v>558</v>
      </c>
      <c r="H17037" s="34">
        <v>554</v>
      </c>
      <c r="I17037" s="34">
        <v>515</v>
      </c>
      <c r="J17037" s="34">
        <v>464</v>
      </c>
      <c r="K17037" s="34">
        <v>577</v>
      </c>
      <c r="L17037" s="34">
        <v>436</v>
      </c>
      <c r="M17037" s="34">
        <v>494</v>
      </c>
      <c r="N17037" s="34">
        <v>456</v>
      </c>
      <c r="O17037" s="34">
        <v>542</v>
      </c>
      <c r="P17037" s="34">
        <v>478</v>
      </c>
      <c r="Q17037" s="34">
        <v>805</v>
      </c>
      <c r="R17037" s="34">
        <v>683</v>
      </c>
      <c r="S17037" s="34">
        <v>720</v>
      </c>
      <c r="T17037" s="34">
        <v>578</v>
      </c>
      <c r="U17037" s="34">
        <v>646</v>
      </c>
      <c r="V17037" s="34">
        <v>689</v>
      </c>
      <c r="W17037" s="34">
        <v>789</v>
      </c>
      <c r="X17037" s="34">
        <v>625</v>
      </c>
      <c r="Y17037" s="34">
        <v>754</v>
      </c>
      <c r="Z17037" s="34">
        <v>506</v>
      </c>
      <c r="AA17037" s="34">
        <v>715</v>
      </c>
      <c r="AB17037" s="34">
        <v>715</v>
      </c>
      <c r="AC17037" s="34">
        <v>897</v>
      </c>
    </row>
    <row r="17038" spans="1:29" x14ac:dyDescent="0.2">
      <c r="A17038" s="34" t="s">
        <v>77531</v>
      </c>
      <c r="B17038" s="34">
        <v>195</v>
      </c>
      <c r="C17038" s="34">
        <v>233</v>
      </c>
      <c r="D17038" s="34">
        <v>231</v>
      </c>
      <c r="E17038" s="34">
        <v>193</v>
      </c>
      <c r="F17038" s="34">
        <v>241</v>
      </c>
      <c r="G17038" s="34">
        <v>158</v>
      </c>
      <c r="H17038" s="34">
        <v>239</v>
      </c>
      <c r="I17038" s="34">
        <v>227</v>
      </c>
      <c r="J17038" s="34">
        <v>216</v>
      </c>
      <c r="K17038" s="34">
        <v>249</v>
      </c>
      <c r="L17038" s="34">
        <v>265</v>
      </c>
      <c r="M17038" s="34">
        <v>168</v>
      </c>
      <c r="N17038" s="34">
        <v>236</v>
      </c>
      <c r="O17038" s="34">
        <v>174</v>
      </c>
      <c r="P17038" s="34">
        <v>233</v>
      </c>
      <c r="Q17038" s="34">
        <v>294</v>
      </c>
      <c r="R17038" s="34">
        <v>353</v>
      </c>
      <c r="S17038" s="34">
        <v>248</v>
      </c>
      <c r="T17038" s="34">
        <v>311</v>
      </c>
      <c r="U17038" s="34">
        <v>222</v>
      </c>
      <c r="V17038" s="34">
        <v>227</v>
      </c>
      <c r="W17038" s="34">
        <v>330</v>
      </c>
      <c r="X17038" s="34">
        <v>342</v>
      </c>
      <c r="Y17038" s="34">
        <v>322</v>
      </c>
      <c r="Z17038" s="34">
        <v>223</v>
      </c>
      <c r="AA17038" s="34">
        <v>266</v>
      </c>
      <c r="AB17038" s="34">
        <v>317</v>
      </c>
      <c r="AC17038" s="34">
        <v>361</v>
      </c>
    </row>
    <row r="17039" spans="1:29" x14ac:dyDescent="0.2">
      <c r="A17039" s="34" t="s">
        <v>77532</v>
      </c>
      <c r="B17039" s="34">
        <v>273</v>
      </c>
      <c r="C17039" s="34">
        <v>257</v>
      </c>
      <c r="D17039" s="34">
        <v>324</v>
      </c>
      <c r="E17039" s="34">
        <v>320</v>
      </c>
      <c r="F17039" s="34">
        <v>295</v>
      </c>
      <c r="G17039" s="34">
        <v>312</v>
      </c>
      <c r="H17039" s="34">
        <v>355</v>
      </c>
      <c r="I17039" s="34">
        <v>260</v>
      </c>
      <c r="J17039" s="34">
        <v>270</v>
      </c>
      <c r="K17039" s="34">
        <v>285</v>
      </c>
      <c r="L17039" s="34">
        <v>302</v>
      </c>
      <c r="M17039" s="34">
        <v>257</v>
      </c>
      <c r="N17039" s="34">
        <v>259</v>
      </c>
      <c r="O17039" s="34">
        <v>226</v>
      </c>
      <c r="P17039" s="34">
        <v>244</v>
      </c>
      <c r="Q17039" s="34">
        <v>428</v>
      </c>
      <c r="R17039" s="34">
        <v>356</v>
      </c>
      <c r="S17039" s="34">
        <v>353</v>
      </c>
      <c r="T17039" s="34">
        <v>351</v>
      </c>
      <c r="U17039" s="34">
        <v>326</v>
      </c>
      <c r="V17039" s="34">
        <v>393</v>
      </c>
      <c r="W17039" s="34">
        <v>408</v>
      </c>
      <c r="X17039" s="34">
        <v>370</v>
      </c>
      <c r="Y17039" s="34">
        <v>423</v>
      </c>
      <c r="Z17039" s="34">
        <v>327</v>
      </c>
      <c r="AA17039" s="34">
        <v>443</v>
      </c>
      <c r="AB17039" s="34">
        <v>386</v>
      </c>
      <c r="AC17039" s="34">
        <v>526</v>
      </c>
    </row>
    <row r="17040" spans="1:29" x14ac:dyDescent="0.2">
      <c r="A17040" s="34" t="s">
        <v>77533</v>
      </c>
      <c r="B17040" s="34">
        <v>161</v>
      </c>
      <c r="C17040" s="34">
        <v>175</v>
      </c>
      <c r="D17040" s="34">
        <v>197</v>
      </c>
      <c r="E17040" s="34">
        <v>239</v>
      </c>
      <c r="F17040" s="34">
        <v>218</v>
      </c>
      <c r="G17040" s="34">
        <v>215</v>
      </c>
      <c r="H17040" s="34">
        <v>220</v>
      </c>
      <c r="I17040" s="34">
        <v>179</v>
      </c>
      <c r="J17040" s="34">
        <v>196</v>
      </c>
      <c r="K17040" s="34">
        <v>191</v>
      </c>
      <c r="L17040" s="34">
        <v>142</v>
      </c>
      <c r="M17040" s="34">
        <v>182</v>
      </c>
      <c r="N17040" s="34">
        <v>151</v>
      </c>
      <c r="O17040" s="34">
        <v>166</v>
      </c>
      <c r="P17040" s="34">
        <v>192</v>
      </c>
      <c r="Q17040" s="34">
        <v>227</v>
      </c>
      <c r="R17040" s="34">
        <v>232</v>
      </c>
      <c r="S17040" s="34">
        <v>214</v>
      </c>
      <c r="T17040" s="34">
        <v>207</v>
      </c>
      <c r="U17040" s="34">
        <v>207</v>
      </c>
      <c r="V17040" s="34">
        <v>197</v>
      </c>
      <c r="W17040" s="34">
        <v>251</v>
      </c>
      <c r="X17040" s="34">
        <v>249</v>
      </c>
      <c r="Y17040" s="34">
        <v>202</v>
      </c>
      <c r="Z17040" s="34">
        <v>193</v>
      </c>
      <c r="AA17040" s="34">
        <v>245</v>
      </c>
      <c r="AB17040" s="34">
        <v>259</v>
      </c>
      <c r="AC17040" s="34">
        <v>279</v>
      </c>
    </row>
    <row r="17041" spans="1:29" x14ac:dyDescent="0.2">
      <c r="A17041" s="34" t="s">
        <v>77534</v>
      </c>
      <c r="B17041" s="34">
        <v>61</v>
      </c>
      <c r="C17041" s="34">
        <v>55</v>
      </c>
      <c r="D17041" s="34">
        <v>76</v>
      </c>
      <c r="E17041" s="34">
        <v>71</v>
      </c>
      <c r="F17041" s="34">
        <v>64</v>
      </c>
      <c r="G17041" s="34">
        <v>80</v>
      </c>
      <c r="H17041" s="34">
        <v>44</v>
      </c>
      <c r="I17041" s="34">
        <v>50</v>
      </c>
      <c r="J17041" s="34">
        <v>39</v>
      </c>
      <c r="K17041" s="34">
        <v>63</v>
      </c>
      <c r="L17041" s="34">
        <v>35</v>
      </c>
      <c r="M17041" s="34">
        <v>64</v>
      </c>
      <c r="N17041" s="34">
        <v>71</v>
      </c>
      <c r="O17041" s="34">
        <v>55</v>
      </c>
      <c r="P17041" s="34">
        <v>44</v>
      </c>
      <c r="Q17041" s="34">
        <v>80</v>
      </c>
      <c r="R17041" s="34">
        <v>56</v>
      </c>
      <c r="S17041" s="34">
        <v>88</v>
      </c>
      <c r="T17041" s="34">
        <v>37</v>
      </c>
      <c r="U17041" s="34">
        <v>58</v>
      </c>
      <c r="V17041" s="34">
        <v>50</v>
      </c>
      <c r="W17041" s="34">
        <v>64</v>
      </c>
      <c r="X17041" s="34">
        <v>61</v>
      </c>
      <c r="Y17041" s="34">
        <v>69</v>
      </c>
      <c r="Z17041" s="34">
        <v>74</v>
      </c>
      <c r="AA17041" s="34">
        <v>93</v>
      </c>
      <c r="AB17041" s="34">
        <v>51</v>
      </c>
      <c r="AC17041" s="34">
        <v>123</v>
      </c>
    </row>
    <row r="17042" spans="1:29" x14ac:dyDescent="0.2">
      <c r="A17042" s="34" t="s">
        <v>77535</v>
      </c>
      <c r="B17042" s="34">
        <v>158</v>
      </c>
      <c r="C17042" s="34">
        <v>171</v>
      </c>
      <c r="D17042" s="34">
        <v>249</v>
      </c>
      <c r="E17042" s="34">
        <v>197</v>
      </c>
      <c r="F17042" s="34">
        <v>223</v>
      </c>
      <c r="G17042" s="34">
        <v>196</v>
      </c>
      <c r="H17042" s="34">
        <v>190</v>
      </c>
      <c r="I17042" s="34">
        <v>165</v>
      </c>
      <c r="J17042" s="34">
        <v>165</v>
      </c>
      <c r="K17042" s="34">
        <v>179</v>
      </c>
      <c r="L17042" s="34">
        <v>177</v>
      </c>
      <c r="M17042" s="34">
        <v>145</v>
      </c>
      <c r="N17042" s="34">
        <v>187</v>
      </c>
      <c r="O17042" s="34">
        <v>151</v>
      </c>
      <c r="P17042" s="34">
        <v>174</v>
      </c>
      <c r="Q17042" s="34">
        <v>229</v>
      </c>
      <c r="R17042" s="34">
        <v>246</v>
      </c>
      <c r="S17042" s="34">
        <v>265</v>
      </c>
      <c r="T17042" s="34">
        <v>253</v>
      </c>
      <c r="U17042" s="34">
        <v>161</v>
      </c>
      <c r="V17042" s="34">
        <v>272</v>
      </c>
      <c r="W17042" s="34">
        <v>227</v>
      </c>
      <c r="X17042" s="34">
        <v>292</v>
      </c>
      <c r="Y17042" s="34">
        <v>215</v>
      </c>
      <c r="Z17042" s="34">
        <v>211</v>
      </c>
      <c r="AA17042" s="34">
        <v>244</v>
      </c>
      <c r="AB17042" s="34">
        <v>258</v>
      </c>
      <c r="AC17042" s="34">
        <v>263</v>
      </c>
    </row>
    <row r="17043" spans="1:29" x14ac:dyDescent="0.2">
      <c r="A17043" s="34" t="s">
        <v>77536</v>
      </c>
      <c r="B17043" s="34">
        <v>163</v>
      </c>
      <c r="C17043" s="34">
        <v>238</v>
      </c>
      <c r="D17043" s="34">
        <v>199</v>
      </c>
      <c r="E17043" s="34">
        <v>249</v>
      </c>
      <c r="F17043" s="34">
        <v>241</v>
      </c>
      <c r="G17043" s="34">
        <v>325</v>
      </c>
      <c r="H17043" s="34">
        <v>221</v>
      </c>
      <c r="I17043" s="34">
        <v>273</v>
      </c>
      <c r="J17043" s="34">
        <v>192</v>
      </c>
      <c r="K17043" s="34">
        <v>283</v>
      </c>
      <c r="L17043" s="34">
        <v>153</v>
      </c>
      <c r="M17043" s="34">
        <v>211</v>
      </c>
      <c r="N17043" s="34">
        <v>168</v>
      </c>
      <c r="O17043" s="34">
        <v>179</v>
      </c>
      <c r="P17043" s="34">
        <v>173</v>
      </c>
      <c r="Q17043" s="34">
        <v>302</v>
      </c>
      <c r="R17043" s="34">
        <v>266</v>
      </c>
      <c r="S17043" s="34">
        <v>341</v>
      </c>
      <c r="T17043" s="34">
        <v>137</v>
      </c>
      <c r="U17043" s="34">
        <v>228</v>
      </c>
      <c r="V17043" s="34">
        <v>248</v>
      </c>
      <c r="W17043" s="34">
        <v>345</v>
      </c>
      <c r="X17043" s="34">
        <v>265</v>
      </c>
      <c r="Y17043" s="34">
        <v>307</v>
      </c>
      <c r="Z17043" s="34">
        <v>227</v>
      </c>
      <c r="AA17043" s="34">
        <v>285</v>
      </c>
      <c r="AB17043" s="34">
        <v>227</v>
      </c>
      <c r="AC17043" s="34">
        <v>381</v>
      </c>
    </row>
    <row r="17044" spans="1:29" x14ac:dyDescent="0.2">
      <c r="A17044" s="34" t="s">
        <v>77537</v>
      </c>
      <c r="B17044" s="34">
        <v>73</v>
      </c>
      <c r="C17044" s="34">
        <v>122</v>
      </c>
      <c r="D17044" s="34">
        <v>177</v>
      </c>
      <c r="E17044" s="34">
        <v>160</v>
      </c>
      <c r="F17044" s="34">
        <v>152</v>
      </c>
      <c r="G17044" s="34">
        <v>116</v>
      </c>
      <c r="H17044" s="34">
        <v>138</v>
      </c>
      <c r="I17044" s="34">
        <v>121</v>
      </c>
      <c r="J17044" s="34">
        <v>114</v>
      </c>
      <c r="K17044" s="34">
        <v>159</v>
      </c>
      <c r="L17044" s="34">
        <v>75</v>
      </c>
      <c r="M17044" s="34">
        <v>139</v>
      </c>
      <c r="N17044" s="34">
        <v>133</v>
      </c>
      <c r="O17044" s="34">
        <v>127</v>
      </c>
      <c r="P17044" s="34">
        <v>129</v>
      </c>
      <c r="Q17044" s="34">
        <v>195</v>
      </c>
      <c r="R17044" s="34">
        <v>164</v>
      </c>
      <c r="S17044" s="34">
        <v>229</v>
      </c>
      <c r="T17044" s="34">
        <v>85</v>
      </c>
      <c r="U17044" s="34">
        <v>132</v>
      </c>
      <c r="V17044" s="34">
        <v>131</v>
      </c>
      <c r="W17044" s="34">
        <v>143</v>
      </c>
      <c r="X17044" s="34">
        <v>201</v>
      </c>
      <c r="Y17044" s="34">
        <v>130</v>
      </c>
      <c r="Z17044" s="34">
        <v>172</v>
      </c>
      <c r="AA17044" s="34">
        <v>198</v>
      </c>
      <c r="AB17044" s="34">
        <v>117</v>
      </c>
      <c r="AC17044" s="34">
        <v>283</v>
      </c>
    </row>
    <row r="17045" spans="1:29" x14ac:dyDescent="0.2">
      <c r="A17045" s="34" t="s">
        <v>77538</v>
      </c>
      <c r="B17045" s="34">
        <v>235</v>
      </c>
      <c r="C17045" s="34">
        <v>416</v>
      </c>
      <c r="D17045" s="34">
        <v>366</v>
      </c>
      <c r="E17045" s="34">
        <v>483</v>
      </c>
      <c r="F17045" s="34">
        <v>425</v>
      </c>
      <c r="G17045" s="34">
        <v>398</v>
      </c>
      <c r="H17045" s="34">
        <v>424</v>
      </c>
      <c r="I17045" s="34">
        <v>451</v>
      </c>
      <c r="J17045" s="34">
        <v>397</v>
      </c>
      <c r="K17045" s="34">
        <v>453</v>
      </c>
      <c r="L17045" s="34">
        <v>344</v>
      </c>
      <c r="M17045" s="34">
        <v>406</v>
      </c>
      <c r="N17045" s="34">
        <v>288</v>
      </c>
      <c r="O17045" s="34">
        <v>427</v>
      </c>
      <c r="P17045" s="34">
        <v>307</v>
      </c>
      <c r="Q17045" s="34">
        <v>659</v>
      </c>
      <c r="R17045" s="34">
        <v>477</v>
      </c>
      <c r="S17045" s="34">
        <v>483</v>
      </c>
      <c r="T17045" s="34">
        <v>466</v>
      </c>
      <c r="U17045" s="34">
        <v>481</v>
      </c>
      <c r="V17045" s="34">
        <v>412</v>
      </c>
      <c r="W17045" s="34">
        <v>584</v>
      </c>
      <c r="X17045" s="34">
        <v>463</v>
      </c>
      <c r="Y17045" s="34">
        <v>560</v>
      </c>
      <c r="Z17045" s="34">
        <v>350</v>
      </c>
      <c r="AA17045" s="34">
        <v>650</v>
      </c>
      <c r="AB17045" s="34">
        <v>543</v>
      </c>
      <c r="AC17045" s="34">
        <v>758</v>
      </c>
    </row>
    <row r="17046" spans="1:29" x14ac:dyDescent="0.2">
      <c r="A17046" s="34" t="s">
        <v>77539</v>
      </c>
      <c r="B17046" s="34">
        <v>76</v>
      </c>
      <c r="C17046" s="34">
        <v>133</v>
      </c>
      <c r="D17046" s="34">
        <v>124</v>
      </c>
      <c r="E17046" s="34">
        <v>128</v>
      </c>
      <c r="F17046" s="34">
        <v>89</v>
      </c>
      <c r="G17046" s="34">
        <v>175</v>
      </c>
      <c r="H17046" s="34">
        <v>98</v>
      </c>
      <c r="I17046" s="34">
        <v>146</v>
      </c>
      <c r="J17046" s="34">
        <v>95</v>
      </c>
      <c r="K17046" s="34">
        <v>138</v>
      </c>
      <c r="L17046" s="34">
        <v>65</v>
      </c>
      <c r="M17046" s="34">
        <v>133</v>
      </c>
      <c r="N17046" s="34">
        <v>100</v>
      </c>
      <c r="O17046" s="34">
        <v>111</v>
      </c>
      <c r="P17046" s="34">
        <v>102</v>
      </c>
      <c r="Q17046" s="34">
        <v>174</v>
      </c>
      <c r="R17046" s="34">
        <v>122</v>
      </c>
      <c r="S17046" s="34">
        <v>172</v>
      </c>
      <c r="T17046" s="34">
        <v>87</v>
      </c>
      <c r="U17046" s="34">
        <v>124</v>
      </c>
      <c r="V17046" s="34">
        <v>126</v>
      </c>
      <c r="W17046" s="34">
        <v>115</v>
      </c>
      <c r="X17046" s="34">
        <v>146</v>
      </c>
      <c r="Y17046" s="34">
        <v>117</v>
      </c>
      <c r="Z17046" s="34">
        <v>134</v>
      </c>
      <c r="AA17046" s="34">
        <v>163</v>
      </c>
      <c r="AB17046" s="34">
        <v>132</v>
      </c>
      <c r="AC17046" s="34">
        <v>220</v>
      </c>
    </row>
    <row r="17047" spans="1:29" x14ac:dyDescent="0.2">
      <c r="A17047" s="34" t="s">
        <v>77540</v>
      </c>
      <c r="B17047" s="34">
        <v>134</v>
      </c>
      <c r="C17047" s="34">
        <v>199</v>
      </c>
      <c r="D17047" s="34">
        <v>179</v>
      </c>
      <c r="E17047" s="34">
        <v>151</v>
      </c>
      <c r="F17047" s="34">
        <v>161</v>
      </c>
      <c r="G17047" s="34">
        <v>188</v>
      </c>
      <c r="H17047" s="34">
        <v>129</v>
      </c>
      <c r="I17047" s="34">
        <v>158</v>
      </c>
      <c r="J17047" s="34">
        <v>140</v>
      </c>
      <c r="K17047" s="34">
        <v>172</v>
      </c>
      <c r="L17047" s="34">
        <v>132</v>
      </c>
      <c r="M17047" s="34">
        <v>143</v>
      </c>
      <c r="N17047" s="34">
        <v>114</v>
      </c>
      <c r="O17047" s="34">
        <v>150</v>
      </c>
      <c r="P17047" s="34">
        <v>145</v>
      </c>
      <c r="Q17047" s="34">
        <v>217</v>
      </c>
      <c r="R17047" s="34">
        <v>201</v>
      </c>
      <c r="S17047" s="34">
        <v>195</v>
      </c>
      <c r="T17047" s="34">
        <v>152</v>
      </c>
      <c r="U17047" s="34">
        <v>146</v>
      </c>
      <c r="V17047" s="34">
        <v>167</v>
      </c>
      <c r="W17047" s="34">
        <v>230</v>
      </c>
      <c r="X17047" s="34">
        <v>178</v>
      </c>
      <c r="Y17047" s="34">
        <v>217</v>
      </c>
      <c r="Z17047" s="34">
        <v>186</v>
      </c>
      <c r="AA17047" s="34">
        <v>201</v>
      </c>
      <c r="AB17047" s="34">
        <v>221</v>
      </c>
      <c r="AC17047" s="34">
        <v>229</v>
      </c>
    </row>
    <row r="17048" spans="1:29" x14ac:dyDescent="0.2">
      <c r="A17048" s="34" t="s">
        <v>77541</v>
      </c>
      <c r="B17048" s="34">
        <v>86</v>
      </c>
      <c r="C17048" s="34">
        <v>97</v>
      </c>
      <c r="D17048" s="34">
        <v>80</v>
      </c>
      <c r="E17048" s="34">
        <v>92</v>
      </c>
      <c r="F17048" s="34">
        <v>66</v>
      </c>
      <c r="G17048" s="34">
        <v>59</v>
      </c>
      <c r="H17048" s="34">
        <v>54</v>
      </c>
      <c r="I17048" s="34">
        <v>78</v>
      </c>
      <c r="J17048" s="34">
        <v>57</v>
      </c>
      <c r="K17048" s="34">
        <v>106</v>
      </c>
      <c r="L17048" s="34">
        <v>25</v>
      </c>
      <c r="M17048" s="34">
        <v>102</v>
      </c>
      <c r="N17048" s="34">
        <v>53</v>
      </c>
      <c r="O17048" s="34">
        <v>78</v>
      </c>
      <c r="P17048" s="34">
        <v>71</v>
      </c>
      <c r="Q17048" s="34">
        <v>108</v>
      </c>
      <c r="R17048" s="34">
        <v>88</v>
      </c>
      <c r="S17048" s="34">
        <v>105</v>
      </c>
      <c r="T17048" s="34">
        <v>53</v>
      </c>
      <c r="U17048" s="34">
        <v>90</v>
      </c>
      <c r="V17048" s="34">
        <v>84</v>
      </c>
      <c r="W17048" s="34">
        <v>88</v>
      </c>
      <c r="X17048" s="34">
        <v>110</v>
      </c>
      <c r="Y17048" s="34">
        <v>76</v>
      </c>
      <c r="Z17048" s="34">
        <v>90</v>
      </c>
      <c r="AA17048" s="34">
        <v>91</v>
      </c>
      <c r="AB17048" s="34">
        <v>69</v>
      </c>
      <c r="AC17048" s="34">
        <v>158</v>
      </c>
    </row>
    <row r="17049" spans="1:29" x14ac:dyDescent="0.2">
      <c r="A17049" s="34" t="s">
        <v>77542</v>
      </c>
      <c r="B17049" s="34">
        <v>143</v>
      </c>
      <c r="C17049" s="34">
        <v>367</v>
      </c>
      <c r="D17049" s="34">
        <v>109</v>
      </c>
      <c r="E17049" s="34">
        <v>376</v>
      </c>
      <c r="F17049" s="34">
        <v>147</v>
      </c>
      <c r="G17049" s="34">
        <v>391</v>
      </c>
      <c r="H17049" s="34">
        <v>141</v>
      </c>
      <c r="I17049" s="34">
        <v>313</v>
      </c>
      <c r="J17049" s="34">
        <v>132</v>
      </c>
      <c r="K17049" s="34">
        <v>382</v>
      </c>
      <c r="L17049" s="34">
        <v>96</v>
      </c>
      <c r="M17049" s="34">
        <v>265</v>
      </c>
      <c r="N17049" s="34">
        <v>138</v>
      </c>
      <c r="O17049" s="34">
        <v>323</v>
      </c>
      <c r="P17049" s="34">
        <v>116</v>
      </c>
      <c r="Q17049" s="34">
        <v>393</v>
      </c>
      <c r="R17049" s="34">
        <v>178</v>
      </c>
      <c r="S17049" s="34">
        <v>313</v>
      </c>
      <c r="T17049" s="34">
        <v>128</v>
      </c>
      <c r="U17049" s="34">
        <v>269</v>
      </c>
      <c r="V17049" s="34">
        <v>144</v>
      </c>
      <c r="W17049" s="34">
        <v>400</v>
      </c>
      <c r="X17049" s="34">
        <v>136</v>
      </c>
      <c r="Y17049" s="34">
        <v>418</v>
      </c>
      <c r="Z17049" s="34">
        <v>139</v>
      </c>
      <c r="AA17049" s="34">
        <v>394</v>
      </c>
      <c r="AB17049" s="34">
        <v>231</v>
      </c>
      <c r="AC17049" s="34">
        <v>516</v>
      </c>
    </row>
    <row r="17050" spans="1:29" x14ac:dyDescent="0.2">
      <c r="A17050" s="34" t="s">
        <v>77543</v>
      </c>
      <c r="B17050" s="34">
        <v>206</v>
      </c>
      <c r="C17050" s="34">
        <v>212</v>
      </c>
      <c r="D17050" s="34">
        <v>236</v>
      </c>
      <c r="E17050" s="34">
        <v>200</v>
      </c>
      <c r="F17050" s="34">
        <v>234</v>
      </c>
      <c r="G17050" s="34">
        <v>204</v>
      </c>
      <c r="H17050" s="34">
        <v>263</v>
      </c>
      <c r="I17050" s="34">
        <v>246</v>
      </c>
      <c r="J17050" s="34">
        <v>219</v>
      </c>
      <c r="K17050" s="34">
        <v>247</v>
      </c>
      <c r="L17050" s="34">
        <v>240</v>
      </c>
      <c r="M17050" s="34">
        <v>228</v>
      </c>
      <c r="N17050" s="34">
        <v>181</v>
      </c>
      <c r="O17050" s="34">
        <v>254</v>
      </c>
      <c r="P17050" s="34">
        <v>272</v>
      </c>
      <c r="Q17050" s="34">
        <v>368</v>
      </c>
      <c r="R17050" s="34">
        <v>319</v>
      </c>
      <c r="S17050" s="34">
        <v>313</v>
      </c>
      <c r="T17050" s="34">
        <v>288</v>
      </c>
      <c r="U17050" s="34">
        <v>280</v>
      </c>
      <c r="V17050" s="34">
        <v>305</v>
      </c>
      <c r="W17050" s="34">
        <v>284</v>
      </c>
      <c r="X17050" s="34">
        <v>287</v>
      </c>
      <c r="Y17050" s="34">
        <v>296</v>
      </c>
      <c r="Z17050" s="34">
        <v>293</v>
      </c>
      <c r="AA17050" s="34">
        <v>294</v>
      </c>
      <c r="AB17050" s="34">
        <v>331</v>
      </c>
      <c r="AC17050" s="34">
        <v>433</v>
      </c>
    </row>
    <row r="17051" spans="1:29" x14ac:dyDescent="0.2">
      <c r="A17051" s="34" t="s">
        <v>77544</v>
      </c>
      <c r="B17051" s="34">
        <v>53</v>
      </c>
      <c r="C17051" s="34">
        <v>67</v>
      </c>
      <c r="D17051" s="34">
        <v>86</v>
      </c>
      <c r="E17051" s="34">
        <v>91</v>
      </c>
      <c r="F17051" s="34">
        <v>74</v>
      </c>
      <c r="G17051" s="34">
        <v>54</v>
      </c>
      <c r="H17051" s="34">
        <v>61</v>
      </c>
      <c r="I17051" s="34">
        <v>81</v>
      </c>
      <c r="J17051" s="34">
        <v>82</v>
      </c>
      <c r="K17051" s="34">
        <v>91</v>
      </c>
      <c r="L17051" s="34">
        <v>67</v>
      </c>
      <c r="M17051" s="34">
        <v>64</v>
      </c>
      <c r="N17051" s="34">
        <v>69</v>
      </c>
      <c r="O17051" s="34">
        <v>65</v>
      </c>
      <c r="P17051" s="34">
        <v>78</v>
      </c>
      <c r="Q17051" s="34">
        <v>92</v>
      </c>
      <c r="R17051" s="34">
        <v>107</v>
      </c>
      <c r="S17051" s="34">
        <v>99</v>
      </c>
      <c r="T17051" s="34">
        <v>95</v>
      </c>
      <c r="U17051" s="34">
        <v>85</v>
      </c>
      <c r="V17051" s="34">
        <v>94</v>
      </c>
      <c r="W17051" s="34">
        <v>97</v>
      </c>
      <c r="X17051" s="34">
        <v>94</v>
      </c>
      <c r="Y17051" s="34">
        <v>92</v>
      </c>
      <c r="Z17051" s="34">
        <v>109</v>
      </c>
      <c r="AA17051" s="34">
        <v>136</v>
      </c>
      <c r="AB17051" s="34">
        <v>100</v>
      </c>
      <c r="AC17051" s="34">
        <v>128</v>
      </c>
    </row>
    <row r="17052" spans="1:29" x14ac:dyDescent="0.2">
      <c r="A17052" s="34" t="s">
        <v>77545</v>
      </c>
      <c r="B17052" s="34">
        <v>152</v>
      </c>
      <c r="C17052" s="34">
        <v>291</v>
      </c>
      <c r="D17052" s="34">
        <v>236</v>
      </c>
      <c r="E17052" s="34">
        <v>333</v>
      </c>
      <c r="F17052" s="34">
        <v>202</v>
      </c>
      <c r="G17052" s="34">
        <v>346</v>
      </c>
      <c r="H17052" s="34">
        <v>227</v>
      </c>
      <c r="I17052" s="34">
        <v>304</v>
      </c>
      <c r="J17052" s="34">
        <v>175</v>
      </c>
      <c r="K17052" s="34">
        <v>369</v>
      </c>
      <c r="L17052" s="34">
        <v>170</v>
      </c>
      <c r="M17052" s="34">
        <v>256</v>
      </c>
      <c r="N17052" s="34">
        <v>143</v>
      </c>
      <c r="O17052" s="34">
        <v>275</v>
      </c>
      <c r="P17052" s="34">
        <v>164</v>
      </c>
      <c r="Q17052" s="34">
        <v>405</v>
      </c>
      <c r="R17052" s="34">
        <v>260</v>
      </c>
      <c r="S17052" s="34">
        <v>434</v>
      </c>
      <c r="T17052" s="34">
        <v>174</v>
      </c>
      <c r="U17052" s="34">
        <v>345</v>
      </c>
      <c r="V17052" s="34">
        <v>197</v>
      </c>
      <c r="W17052" s="34">
        <v>435</v>
      </c>
      <c r="X17052" s="34">
        <v>228</v>
      </c>
      <c r="Y17052" s="34">
        <v>367</v>
      </c>
      <c r="Z17052" s="34">
        <v>240</v>
      </c>
      <c r="AA17052" s="34">
        <v>393</v>
      </c>
      <c r="AB17052" s="34">
        <v>226</v>
      </c>
      <c r="AC17052" s="34">
        <v>493</v>
      </c>
    </row>
    <row r="17053" spans="1:29" x14ac:dyDescent="0.2">
      <c r="A17053" s="34" t="s">
        <v>77546</v>
      </c>
      <c r="B17053" s="34">
        <v>96</v>
      </c>
      <c r="C17053" s="34">
        <v>88</v>
      </c>
      <c r="D17053" s="34">
        <v>80</v>
      </c>
      <c r="E17053" s="34">
        <v>157</v>
      </c>
      <c r="F17053" s="34">
        <v>97</v>
      </c>
      <c r="G17053" s="34">
        <v>130</v>
      </c>
      <c r="H17053" s="34">
        <v>67</v>
      </c>
      <c r="I17053" s="34">
        <v>103</v>
      </c>
      <c r="J17053" s="34">
        <v>65</v>
      </c>
      <c r="K17053" s="34">
        <v>119</v>
      </c>
      <c r="L17053" s="34">
        <v>57</v>
      </c>
      <c r="M17053" s="34">
        <v>105</v>
      </c>
      <c r="N17053" s="34">
        <v>74</v>
      </c>
      <c r="O17053" s="34">
        <v>115</v>
      </c>
      <c r="P17053" s="34">
        <v>98</v>
      </c>
      <c r="Q17053" s="34">
        <v>170</v>
      </c>
      <c r="R17053" s="34">
        <v>101</v>
      </c>
      <c r="S17053" s="34">
        <v>142</v>
      </c>
      <c r="T17053" s="34">
        <v>129</v>
      </c>
      <c r="U17053" s="34">
        <v>131</v>
      </c>
      <c r="V17053" s="34">
        <v>83</v>
      </c>
      <c r="W17053" s="34">
        <v>128</v>
      </c>
      <c r="X17053" s="34">
        <v>82</v>
      </c>
      <c r="Y17053" s="34">
        <v>144</v>
      </c>
      <c r="Z17053" s="34">
        <v>98</v>
      </c>
      <c r="AA17053" s="34">
        <v>126</v>
      </c>
      <c r="AB17053" s="34">
        <v>105</v>
      </c>
      <c r="AC17053" s="34">
        <v>165</v>
      </c>
    </row>
    <row r="17054" spans="1:29" x14ac:dyDescent="0.2">
      <c r="A17054" s="34" t="s">
        <v>77547</v>
      </c>
      <c r="B17054" s="34">
        <v>114</v>
      </c>
      <c r="C17054" s="34">
        <v>94</v>
      </c>
      <c r="D17054" s="34">
        <v>96</v>
      </c>
      <c r="E17054" s="34">
        <v>124</v>
      </c>
      <c r="F17054" s="34">
        <v>106</v>
      </c>
      <c r="G17054" s="34">
        <v>111</v>
      </c>
      <c r="H17054" s="34">
        <v>96</v>
      </c>
      <c r="I17054" s="34">
        <v>113</v>
      </c>
      <c r="J17054" s="34">
        <v>92</v>
      </c>
      <c r="K17054" s="34">
        <v>100</v>
      </c>
      <c r="L17054" s="34">
        <v>79</v>
      </c>
      <c r="M17054" s="34">
        <v>125</v>
      </c>
      <c r="N17054" s="34">
        <v>81</v>
      </c>
      <c r="O17054" s="34">
        <v>66</v>
      </c>
      <c r="P17054" s="34">
        <v>84</v>
      </c>
      <c r="Q17054" s="34">
        <v>117</v>
      </c>
      <c r="R17054" s="34">
        <v>117</v>
      </c>
      <c r="S17054" s="34">
        <v>133</v>
      </c>
      <c r="T17054" s="34">
        <v>85</v>
      </c>
      <c r="U17054" s="34">
        <v>101</v>
      </c>
      <c r="V17054" s="34">
        <v>114</v>
      </c>
      <c r="W17054" s="34">
        <v>137</v>
      </c>
      <c r="X17054" s="34">
        <v>110</v>
      </c>
      <c r="Y17054" s="34">
        <v>164</v>
      </c>
      <c r="Z17054" s="34">
        <v>91</v>
      </c>
      <c r="AA17054" s="34">
        <v>135</v>
      </c>
      <c r="AB17054" s="34">
        <v>115</v>
      </c>
      <c r="AC17054" s="34">
        <v>147</v>
      </c>
    </row>
    <row r="17055" spans="1:29" x14ac:dyDescent="0.2">
      <c r="A17055" s="34" t="s">
        <v>77548</v>
      </c>
      <c r="B17055" s="34">
        <v>129</v>
      </c>
      <c r="C17055" s="34">
        <v>81</v>
      </c>
      <c r="D17055" s="34">
        <v>102</v>
      </c>
      <c r="E17055" s="34">
        <v>88</v>
      </c>
      <c r="F17055" s="34">
        <v>128</v>
      </c>
      <c r="G17055" s="34">
        <v>99</v>
      </c>
      <c r="H17055" s="34">
        <v>90</v>
      </c>
      <c r="I17055" s="34">
        <v>107</v>
      </c>
      <c r="J17055" s="34">
        <v>112</v>
      </c>
      <c r="K17055" s="34">
        <v>67</v>
      </c>
      <c r="L17055" s="34">
        <v>107</v>
      </c>
      <c r="M17055" s="34">
        <v>59</v>
      </c>
      <c r="N17055" s="34">
        <v>95</v>
      </c>
      <c r="O17055" s="34">
        <v>70</v>
      </c>
      <c r="P17055" s="34">
        <v>104</v>
      </c>
      <c r="Q17055" s="34">
        <v>130</v>
      </c>
      <c r="R17055" s="34">
        <v>176</v>
      </c>
      <c r="S17055" s="34">
        <v>92</v>
      </c>
      <c r="T17055" s="34">
        <v>217</v>
      </c>
      <c r="U17055" s="34">
        <v>111</v>
      </c>
      <c r="V17055" s="34">
        <v>121</v>
      </c>
      <c r="W17055" s="34">
        <v>155</v>
      </c>
      <c r="X17055" s="34">
        <v>126</v>
      </c>
      <c r="Y17055" s="34">
        <v>148</v>
      </c>
      <c r="Z17055" s="34">
        <v>105</v>
      </c>
      <c r="AA17055" s="34">
        <v>110</v>
      </c>
      <c r="AB17055" s="34">
        <v>114</v>
      </c>
      <c r="AC17055" s="34">
        <v>155</v>
      </c>
    </row>
    <row r="17056" spans="1:29" x14ac:dyDescent="0.2">
      <c r="A17056" s="34" t="s">
        <v>77549</v>
      </c>
      <c r="B17056" s="34">
        <v>147</v>
      </c>
      <c r="C17056" s="34">
        <v>110</v>
      </c>
      <c r="D17056" s="34">
        <v>170</v>
      </c>
      <c r="E17056" s="34">
        <v>155</v>
      </c>
      <c r="F17056" s="34">
        <v>156</v>
      </c>
      <c r="G17056" s="34">
        <v>167</v>
      </c>
      <c r="H17056" s="34">
        <v>151</v>
      </c>
      <c r="I17056" s="34">
        <v>152</v>
      </c>
      <c r="J17056" s="34">
        <v>142</v>
      </c>
      <c r="K17056" s="34">
        <v>207</v>
      </c>
      <c r="L17056" s="34">
        <v>135</v>
      </c>
      <c r="M17056" s="34">
        <v>129</v>
      </c>
      <c r="N17056" s="34">
        <v>179</v>
      </c>
      <c r="O17056" s="34">
        <v>125</v>
      </c>
      <c r="P17056" s="34">
        <v>156</v>
      </c>
      <c r="Q17056" s="34">
        <v>233</v>
      </c>
      <c r="R17056" s="34">
        <v>243</v>
      </c>
      <c r="S17056" s="34">
        <v>186</v>
      </c>
      <c r="T17056" s="34">
        <v>187</v>
      </c>
      <c r="U17056" s="34">
        <v>150</v>
      </c>
      <c r="V17056" s="34">
        <v>264</v>
      </c>
      <c r="W17056" s="34">
        <v>157</v>
      </c>
      <c r="X17056" s="34">
        <v>230</v>
      </c>
      <c r="Y17056" s="34">
        <v>180</v>
      </c>
      <c r="Z17056" s="34">
        <v>202</v>
      </c>
      <c r="AA17056" s="34">
        <v>218</v>
      </c>
      <c r="AB17056" s="34">
        <v>229</v>
      </c>
      <c r="AC17056" s="34">
        <v>261</v>
      </c>
    </row>
    <row r="17057" spans="1:29" x14ac:dyDescent="0.2">
      <c r="A17057" s="34" t="s">
        <v>77550</v>
      </c>
      <c r="B17057" s="34">
        <v>121</v>
      </c>
      <c r="C17057" s="34">
        <v>181</v>
      </c>
      <c r="D17057" s="34">
        <v>207</v>
      </c>
      <c r="E17057" s="34">
        <v>249</v>
      </c>
      <c r="F17057" s="34">
        <v>267</v>
      </c>
      <c r="G17057" s="34">
        <v>254</v>
      </c>
      <c r="H17057" s="34">
        <v>281</v>
      </c>
      <c r="I17057" s="34">
        <v>224</v>
      </c>
      <c r="J17057" s="34">
        <v>209</v>
      </c>
      <c r="K17057" s="34">
        <v>250</v>
      </c>
      <c r="L17057" s="34">
        <v>199</v>
      </c>
      <c r="M17057" s="34">
        <v>210</v>
      </c>
      <c r="N17057" s="34">
        <v>222</v>
      </c>
      <c r="O17057" s="34">
        <v>232</v>
      </c>
      <c r="P17057" s="34">
        <v>230</v>
      </c>
      <c r="Q17057" s="34">
        <v>347</v>
      </c>
      <c r="R17057" s="34">
        <v>277</v>
      </c>
      <c r="S17057" s="34">
        <v>270</v>
      </c>
      <c r="T17057" s="34">
        <v>310</v>
      </c>
      <c r="U17057" s="34">
        <v>234</v>
      </c>
      <c r="V17057" s="34">
        <v>260</v>
      </c>
      <c r="W17057" s="34">
        <v>288</v>
      </c>
      <c r="X17057" s="34">
        <v>288</v>
      </c>
      <c r="Y17057" s="34">
        <v>291</v>
      </c>
      <c r="Z17057" s="34">
        <v>263</v>
      </c>
      <c r="AA17057" s="34">
        <v>274</v>
      </c>
      <c r="AB17057" s="34">
        <v>356</v>
      </c>
      <c r="AC17057" s="34">
        <v>410</v>
      </c>
    </row>
    <row r="17058" spans="1:29" x14ac:dyDescent="0.2">
      <c r="A17058" s="34" t="s">
        <v>77551</v>
      </c>
      <c r="B17058" s="34">
        <v>159</v>
      </c>
      <c r="C17058" s="34">
        <v>217</v>
      </c>
      <c r="D17058" s="34">
        <v>184</v>
      </c>
      <c r="E17058" s="34">
        <v>209</v>
      </c>
      <c r="F17058" s="34">
        <v>183</v>
      </c>
      <c r="G17058" s="34">
        <v>207</v>
      </c>
      <c r="H17058" s="34">
        <v>190</v>
      </c>
      <c r="I17058" s="34">
        <v>143</v>
      </c>
      <c r="J17058" s="34">
        <v>178</v>
      </c>
      <c r="K17058" s="34">
        <v>253</v>
      </c>
      <c r="L17058" s="34">
        <v>147</v>
      </c>
      <c r="M17058" s="34">
        <v>172</v>
      </c>
      <c r="N17058" s="34">
        <v>135</v>
      </c>
      <c r="O17058" s="34">
        <v>185</v>
      </c>
      <c r="P17058" s="34">
        <v>141</v>
      </c>
      <c r="Q17058" s="34">
        <v>226</v>
      </c>
      <c r="R17058" s="34">
        <v>196</v>
      </c>
      <c r="S17058" s="34">
        <v>200</v>
      </c>
      <c r="T17058" s="34">
        <v>219</v>
      </c>
      <c r="U17058" s="34">
        <v>187</v>
      </c>
      <c r="V17058" s="34">
        <v>211</v>
      </c>
      <c r="W17058" s="34">
        <v>236</v>
      </c>
      <c r="X17058" s="34">
        <v>222</v>
      </c>
      <c r="Y17058" s="34">
        <v>199</v>
      </c>
      <c r="Z17058" s="34">
        <v>202</v>
      </c>
      <c r="AA17058" s="34">
        <v>234</v>
      </c>
      <c r="AB17058" s="34">
        <v>212</v>
      </c>
      <c r="AC17058" s="34">
        <v>249</v>
      </c>
    </row>
    <row r="17059" spans="1:29" x14ac:dyDescent="0.2">
      <c r="A17059" s="34" t="s">
        <v>77552</v>
      </c>
      <c r="B17059" s="34">
        <v>213</v>
      </c>
      <c r="C17059" s="34">
        <v>270</v>
      </c>
      <c r="D17059" s="34">
        <v>306</v>
      </c>
      <c r="E17059" s="34">
        <v>272</v>
      </c>
      <c r="F17059" s="34">
        <v>262</v>
      </c>
      <c r="G17059" s="34">
        <v>243</v>
      </c>
      <c r="H17059" s="34">
        <v>281</v>
      </c>
      <c r="I17059" s="34">
        <v>258</v>
      </c>
      <c r="J17059" s="34">
        <v>298</v>
      </c>
      <c r="K17059" s="34">
        <v>304</v>
      </c>
      <c r="L17059" s="34">
        <v>248</v>
      </c>
      <c r="M17059" s="34">
        <v>252</v>
      </c>
      <c r="N17059" s="34">
        <v>215</v>
      </c>
      <c r="O17059" s="34">
        <v>265</v>
      </c>
      <c r="P17059" s="34">
        <v>232</v>
      </c>
      <c r="Q17059" s="34">
        <v>392</v>
      </c>
      <c r="R17059" s="34">
        <v>396</v>
      </c>
      <c r="S17059" s="34">
        <v>352</v>
      </c>
      <c r="T17059" s="34">
        <v>313</v>
      </c>
      <c r="U17059" s="34">
        <v>264</v>
      </c>
      <c r="V17059" s="34">
        <v>313</v>
      </c>
      <c r="W17059" s="34">
        <v>398</v>
      </c>
      <c r="X17059" s="34">
        <v>364</v>
      </c>
      <c r="Y17059" s="34">
        <v>384</v>
      </c>
      <c r="Z17059" s="34">
        <v>302</v>
      </c>
      <c r="AA17059" s="34">
        <v>377</v>
      </c>
      <c r="AB17059" s="34">
        <v>364</v>
      </c>
      <c r="AC17059" s="34">
        <v>449</v>
      </c>
    </row>
    <row r="17060" spans="1:29" x14ac:dyDescent="0.2">
      <c r="A17060" s="34" t="s">
        <v>77553</v>
      </c>
      <c r="B17060" s="34">
        <v>405</v>
      </c>
      <c r="C17060" s="34">
        <v>545</v>
      </c>
      <c r="D17060" s="34">
        <v>534</v>
      </c>
      <c r="E17060" s="34">
        <v>601</v>
      </c>
      <c r="F17060" s="34">
        <v>531</v>
      </c>
      <c r="G17060" s="34">
        <v>642</v>
      </c>
      <c r="H17060" s="34">
        <v>393</v>
      </c>
      <c r="I17060" s="34">
        <v>498</v>
      </c>
      <c r="J17060" s="34">
        <v>369</v>
      </c>
      <c r="K17060" s="34">
        <v>610</v>
      </c>
      <c r="L17060" s="34">
        <v>355</v>
      </c>
      <c r="M17060" s="34">
        <v>447</v>
      </c>
      <c r="N17060" s="34">
        <v>392</v>
      </c>
      <c r="O17060" s="34">
        <v>474</v>
      </c>
      <c r="P17060" s="34">
        <v>391</v>
      </c>
      <c r="Q17060" s="34">
        <v>675</v>
      </c>
      <c r="R17060" s="34">
        <v>524</v>
      </c>
      <c r="S17060" s="34">
        <v>577</v>
      </c>
      <c r="T17060" s="34">
        <v>502</v>
      </c>
      <c r="U17060" s="34">
        <v>478</v>
      </c>
      <c r="V17060" s="34">
        <v>545</v>
      </c>
      <c r="W17060" s="34">
        <v>607</v>
      </c>
      <c r="X17060" s="34">
        <v>575</v>
      </c>
      <c r="Y17060" s="34">
        <v>549</v>
      </c>
      <c r="Z17060" s="34">
        <v>462</v>
      </c>
      <c r="AA17060" s="34">
        <v>638</v>
      </c>
      <c r="AB17060" s="34">
        <v>501</v>
      </c>
      <c r="AC17060" s="34">
        <v>850</v>
      </c>
    </row>
    <row r="17061" spans="1:29" x14ac:dyDescent="0.2">
      <c r="A17061" s="34" t="s">
        <v>77554</v>
      </c>
      <c r="B17061" s="34">
        <v>161</v>
      </c>
      <c r="C17061" s="34">
        <v>255</v>
      </c>
      <c r="D17061" s="34">
        <v>172</v>
      </c>
      <c r="E17061" s="34">
        <v>213</v>
      </c>
      <c r="F17061" s="34">
        <v>176</v>
      </c>
      <c r="G17061" s="34">
        <v>166</v>
      </c>
      <c r="H17061" s="34">
        <v>188</v>
      </c>
      <c r="I17061" s="34">
        <v>190</v>
      </c>
      <c r="J17061" s="34">
        <v>137</v>
      </c>
      <c r="K17061" s="34">
        <v>235</v>
      </c>
      <c r="L17061" s="34">
        <v>152</v>
      </c>
      <c r="M17061" s="34">
        <v>178</v>
      </c>
      <c r="N17061" s="34">
        <v>152</v>
      </c>
      <c r="O17061" s="34">
        <v>180</v>
      </c>
      <c r="P17061" s="34">
        <v>155</v>
      </c>
      <c r="Q17061" s="34">
        <v>337</v>
      </c>
      <c r="R17061" s="34">
        <v>208</v>
      </c>
      <c r="S17061" s="34">
        <v>278</v>
      </c>
      <c r="T17061" s="34">
        <v>211</v>
      </c>
      <c r="U17061" s="34">
        <v>193</v>
      </c>
      <c r="V17061" s="34">
        <v>190</v>
      </c>
      <c r="W17061" s="34">
        <v>267</v>
      </c>
      <c r="X17061" s="34">
        <v>212</v>
      </c>
      <c r="Y17061" s="34">
        <v>250</v>
      </c>
      <c r="Z17061" s="34">
        <v>221</v>
      </c>
      <c r="AA17061" s="34">
        <v>250</v>
      </c>
      <c r="AB17061" s="34">
        <v>290</v>
      </c>
      <c r="AC17061" s="34">
        <v>301</v>
      </c>
    </row>
    <row r="17062" spans="1:29" x14ac:dyDescent="0.2">
      <c r="A17062" s="34" t="s">
        <v>77555</v>
      </c>
      <c r="B17062" s="34">
        <v>113</v>
      </c>
      <c r="C17062" s="34">
        <v>88</v>
      </c>
      <c r="D17062" s="34">
        <v>59</v>
      </c>
      <c r="E17062" s="34">
        <v>57</v>
      </c>
      <c r="F17062" s="34">
        <v>68</v>
      </c>
      <c r="G17062" s="34">
        <v>89</v>
      </c>
      <c r="H17062" s="34">
        <v>81</v>
      </c>
      <c r="I17062" s="34">
        <v>97</v>
      </c>
      <c r="J17062" s="34">
        <v>43</v>
      </c>
      <c r="K17062" s="34">
        <v>108</v>
      </c>
      <c r="L17062" s="34">
        <v>55</v>
      </c>
      <c r="M17062" s="34">
        <v>44</v>
      </c>
      <c r="N17062" s="34">
        <v>72</v>
      </c>
      <c r="O17062" s="34">
        <v>85</v>
      </c>
      <c r="P17062" s="34">
        <v>55</v>
      </c>
      <c r="Q17062" s="34">
        <v>88</v>
      </c>
      <c r="R17062" s="34">
        <v>83</v>
      </c>
      <c r="S17062" s="34">
        <v>112</v>
      </c>
      <c r="T17062" s="34">
        <v>60</v>
      </c>
      <c r="U17062" s="34">
        <v>86</v>
      </c>
      <c r="V17062" s="34">
        <v>78</v>
      </c>
      <c r="W17062" s="34">
        <v>91</v>
      </c>
      <c r="X17062" s="34">
        <v>98</v>
      </c>
      <c r="Y17062" s="34">
        <v>75</v>
      </c>
      <c r="Z17062" s="34">
        <v>78</v>
      </c>
      <c r="AA17062" s="34">
        <v>79</v>
      </c>
      <c r="AB17062" s="34">
        <v>108</v>
      </c>
      <c r="AC17062" s="34">
        <v>112</v>
      </c>
    </row>
    <row r="17063" spans="1:29" x14ac:dyDescent="0.2">
      <c r="A17063" s="34" t="s">
        <v>77556</v>
      </c>
      <c r="B17063" s="34">
        <v>144</v>
      </c>
      <c r="C17063" s="34">
        <v>135</v>
      </c>
      <c r="D17063" s="34">
        <v>149</v>
      </c>
      <c r="E17063" s="34">
        <v>93</v>
      </c>
      <c r="F17063" s="34">
        <v>128</v>
      </c>
      <c r="G17063" s="34">
        <v>104</v>
      </c>
      <c r="H17063" s="34">
        <v>121</v>
      </c>
      <c r="I17063" s="34">
        <v>103</v>
      </c>
      <c r="J17063" s="34">
        <v>136</v>
      </c>
      <c r="K17063" s="34">
        <v>127</v>
      </c>
      <c r="L17063" s="34">
        <v>108</v>
      </c>
      <c r="M17063" s="34">
        <v>87</v>
      </c>
      <c r="N17063" s="34">
        <v>97</v>
      </c>
      <c r="O17063" s="34">
        <v>71</v>
      </c>
      <c r="P17063" s="34">
        <v>95</v>
      </c>
      <c r="Q17063" s="34">
        <v>149</v>
      </c>
      <c r="R17063" s="34">
        <v>144</v>
      </c>
      <c r="S17063" s="34">
        <v>138</v>
      </c>
      <c r="T17063" s="34">
        <v>106</v>
      </c>
      <c r="U17063" s="34">
        <v>117</v>
      </c>
      <c r="V17063" s="34">
        <v>168</v>
      </c>
      <c r="W17063" s="34">
        <v>130</v>
      </c>
      <c r="X17063" s="34">
        <v>109</v>
      </c>
      <c r="Y17063" s="34">
        <v>114</v>
      </c>
      <c r="Z17063" s="34">
        <v>154</v>
      </c>
      <c r="AA17063" s="34">
        <v>107</v>
      </c>
      <c r="AB17063" s="34">
        <v>190</v>
      </c>
      <c r="AC17063" s="34">
        <v>157</v>
      </c>
    </row>
    <row r="17064" spans="1:29" x14ac:dyDescent="0.2">
      <c r="A17064" s="34" t="s">
        <v>77557</v>
      </c>
      <c r="B17064" s="34">
        <v>593</v>
      </c>
      <c r="C17064" s="34">
        <v>536</v>
      </c>
      <c r="D17064" s="34">
        <v>628</v>
      </c>
      <c r="E17064" s="34">
        <v>509</v>
      </c>
      <c r="F17064" s="34">
        <v>632</v>
      </c>
      <c r="G17064" s="34">
        <v>559</v>
      </c>
      <c r="H17064" s="34">
        <v>553</v>
      </c>
      <c r="I17064" s="34">
        <v>493</v>
      </c>
      <c r="J17064" s="34">
        <v>595</v>
      </c>
      <c r="K17064" s="34">
        <v>555</v>
      </c>
      <c r="L17064" s="34">
        <v>518</v>
      </c>
      <c r="M17064" s="34">
        <v>402</v>
      </c>
      <c r="N17064" s="34">
        <v>493</v>
      </c>
      <c r="O17064" s="34">
        <v>488</v>
      </c>
      <c r="P17064" s="34">
        <v>556</v>
      </c>
      <c r="Q17064" s="34">
        <v>681</v>
      </c>
      <c r="R17064" s="34">
        <v>758</v>
      </c>
      <c r="S17064" s="34">
        <v>635</v>
      </c>
      <c r="T17064" s="34">
        <v>696</v>
      </c>
      <c r="U17064" s="34">
        <v>547</v>
      </c>
      <c r="V17064" s="34">
        <v>674</v>
      </c>
      <c r="W17064" s="34">
        <v>676</v>
      </c>
      <c r="X17064" s="34">
        <v>725</v>
      </c>
      <c r="Y17064" s="34">
        <v>629</v>
      </c>
      <c r="Z17064" s="34">
        <v>603</v>
      </c>
      <c r="AA17064" s="34">
        <v>606</v>
      </c>
      <c r="AB17064" s="34">
        <v>821</v>
      </c>
      <c r="AC17064" s="34">
        <v>799</v>
      </c>
    </row>
    <row r="17065" spans="1:29" x14ac:dyDescent="0.2">
      <c r="A17065" s="34" t="s">
        <v>77558</v>
      </c>
      <c r="B17065" s="34">
        <v>176</v>
      </c>
      <c r="C17065" s="34">
        <v>190</v>
      </c>
      <c r="D17065" s="34">
        <v>260</v>
      </c>
      <c r="E17065" s="34">
        <v>279</v>
      </c>
      <c r="F17065" s="34">
        <v>273</v>
      </c>
      <c r="G17065" s="34">
        <v>205</v>
      </c>
      <c r="H17065" s="34">
        <v>218</v>
      </c>
      <c r="I17065" s="34">
        <v>200</v>
      </c>
      <c r="J17065" s="34">
        <v>196</v>
      </c>
      <c r="K17065" s="34">
        <v>253</v>
      </c>
      <c r="L17065" s="34">
        <v>162</v>
      </c>
      <c r="M17065" s="34">
        <v>185</v>
      </c>
      <c r="N17065" s="34">
        <v>217</v>
      </c>
      <c r="O17065" s="34">
        <v>217</v>
      </c>
      <c r="P17065" s="34">
        <v>242</v>
      </c>
      <c r="Q17065" s="34">
        <v>261</v>
      </c>
      <c r="R17065" s="34">
        <v>323</v>
      </c>
      <c r="S17065" s="34">
        <v>310</v>
      </c>
      <c r="T17065" s="34">
        <v>243</v>
      </c>
      <c r="U17065" s="34">
        <v>222</v>
      </c>
      <c r="V17065" s="34">
        <v>239</v>
      </c>
      <c r="W17065" s="34">
        <v>241</v>
      </c>
      <c r="X17065" s="34">
        <v>276</v>
      </c>
      <c r="Y17065" s="34">
        <v>214</v>
      </c>
      <c r="Z17065" s="34">
        <v>266</v>
      </c>
      <c r="AA17065" s="34">
        <v>302</v>
      </c>
      <c r="AB17065" s="34">
        <v>262</v>
      </c>
      <c r="AC17065" s="34">
        <v>364</v>
      </c>
    </row>
    <row r="17066" spans="1:29" x14ac:dyDescent="0.2">
      <c r="A17066" s="34" t="s">
        <v>77559</v>
      </c>
      <c r="B17066" s="34">
        <v>172</v>
      </c>
      <c r="C17066" s="34">
        <v>125</v>
      </c>
      <c r="D17066" s="34">
        <v>144</v>
      </c>
      <c r="E17066" s="34">
        <v>156</v>
      </c>
      <c r="F17066" s="34">
        <v>191</v>
      </c>
      <c r="G17066" s="34">
        <v>177</v>
      </c>
      <c r="H17066" s="34">
        <v>165</v>
      </c>
      <c r="I17066" s="34">
        <v>144</v>
      </c>
      <c r="J17066" s="34">
        <v>191</v>
      </c>
      <c r="K17066" s="34">
        <v>157</v>
      </c>
      <c r="L17066" s="34">
        <v>179</v>
      </c>
      <c r="M17066" s="34">
        <v>151</v>
      </c>
      <c r="N17066" s="34">
        <v>133</v>
      </c>
      <c r="O17066" s="34">
        <v>159</v>
      </c>
      <c r="P17066" s="34">
        <v>162</v>
      </c>
      <c r="Q17066" s="34">
        <v>264</v>
      </c>
      <c r="R17066" s="34">
        <v>204</v>
      </c>
      <c r="S17066" s="34">
        <v>163</v>
      </c>
      <c r="T17066" s="34">
        <v>158</v>
      </c>
      <c r="U17066" s="34">
        <v>196</v>
      </c>
      <c r="V17066" s="34">
        <v>174</v>
      </c>
      <c r="W17066" s="34">
        <v>260</v>
      </c>
      <c r="X17066" s="34">
        <v>193</v>
      </c>
      <c r="Y17066" s="34">
        <v>240</v>
      </c>
      <c r="Z17066" s="34">
        <v>161</v>
      </c>
      <c r="AA17066" s="34">
        <v>238</v>
      </c>
      <c r="AB17066" s="34">
        <v>204</v>
      </c>
      <c r="AC17066" s="34">
        <v>289</v>
      </c>
    </row>
    <row r="17067" spans="1:29" x14ac:dyDescent="0.2">
      <c r="A17067" s="34" t="s">
        <v>77560</v>
      </c>
      <c r="B17067" s="34">
        <v>206</v>
      </c>
      <c r="C17067" s="34">
        <v>164</v>
      </c>
      <c r="D17067" s="34">
        <v>148</v>
      </c>
      <c r="E17067" s="34">
        <v>210</v>
      </c>
      <c r="F17067" s="34">
        <v>164</v>
      </c>
      <c r="G17067" s="34">
        <v>189</v>
      </c>
      <c r="H17067" s="34">
        <v>172</v>
      </c>
      <c r="I17067" s="34">
        <v>157</v>
      </c>
      <c r="J17067" s="34">
        <v>181</v>
      </c>
      <c r="K17067" s="34">
        <v>204</v>
      </c>
      <c r="L17067" s="34">
        <v>170</v>
      </c>
      <c r="M17067" s="34">
        <v>147</v>
      </c>
      <c r="N17067" s="34">
        <v>134</v>
      </c>
      <c r="O17067" s="34">
        <v>185</v>
      </c>
      <c r="P17067" s="34">
        <v>154</v>
      </c>
      <c r="Q17067" s="34">
        <v>256</v>
      </c>
      <c r="R17067" s="34">
        <v>243</v>
      </c>
      <c r="S17067" s="34">
        <v>195</v>
      </c>
      <c r="T17067" s="34">
        <v>224</v>
      </c>
      <c r="U17067" s="34">
        <v>195</v>
      </c>
      <c r="V17067" s="34">
        <v>167</v>
      </c>
      <c r="W17067" s="34">
        <v>218</v>
      </c>
      <c r="X17067" s="34">
        <v>214</v>
      </c>
      <c r="Y17067" s="34">
        <v>244</v>
      </c>
      <c r="Z17067" s="34">
        <v>221</v>
      </c>
      <c r="AA17067" s="34">
        <v>227</v>
      </c>
      <c r="AB17067" s="34">
        <v>220</v>
      </c>
      <c r="AC17067" s="34">
        <v>340</v>
      </c>
    </row>
    <row r="17068" spans="1:29" x14ac:dyDescent="0.2">
      <c r="A17068" s="34" t="s">
        <v>77561</v>
      </c>
      <c r="B17068" s="34">
        <v>62</v>
      </c>
      <c r="C17068" s="34">
        <v>39</v>
      </c>
      <c r="D17068" s="34">
        <v>44</v>
      </c>
      <c r="E17068" s="34">
        <v>52</v>
      </c>
      <c r="F17068" s="34">
        <v>38</v>
      </c>
      <c r="G17068" s="34">
        <v>62</v>
      </c>
      <c r="H17068" s="34">
        <v>51</v>
      </c>
      <c r="I17068" s="34">
        <v>62</v>
      </c>
      <c r="J17068" s="34">
        <v>47</v>
      </c>
      <c r="K17068" s="34">
        <v>61</v>
      </c>
      <c r="L17068" s="34">
        <v>42</v>
      </c>
      <c r="M17068" s="34">
        <v>35</v>
      </c>
      <c r="N17068" s="34">
        <v>49</v>
      </c>
      <c r="O17068" s="34">
        <v>45</v>
      </c>
      <c r="P17068" s="34">
        <v>54</v>
      </c>
      <c r="Q17068" s="34">
        <v>53</v>
      </c>
      <c r="R17068" s="34">
        <v>75</v>
      </c>
      <c r="S17068" s="34">
        <v>67</v>
      </c>
      <c r="T17068" s="34">
        <v>54</v>
      </c>
      <c r="U17068" s="34">
        <v>53</v>
      </c>
      <c r="V17068" s="34">
        <v>65</v>
      </c>
      <c r="W17068" s="34">
        <v>68</v>
      </c>
      <c r="X17068" s="34">
        <v>79</v>
      </c>
      <c r="Y17068" s="34">
        <v>45</v>
      </c>
      <c r="Z17068" s="34">
        <v>61</v>
      </c>
      <c r="AA17068" s="34">
        <v>76</v>
      </c>
      <c r="AB17068" s="34">
        <v>63</v>
      </c>
      <c r="AC17068" s="34">
        <v>89</v>
      </c>
    </row>
    <row r="17069" spans="1:29" x14ac:dyDescent="0.2">
      <c r="A17069" s="34" t="s">
        <v>77562</v>
      </c>
      <c r="B17069" s="34">
        <v>255</v>
      </c>
      <c r="C17069" s="34">
        <v>212</v>
      </c>
      <c r="D17069" s="34">
        <v>241</v>
      </c>
      <c r="E17069" s="34">
        <v>250</v>
      </c>
      <c r="F17069" s="34">
        <v>270</v>
      </c>
      <c r="G17069" s="34">
        <v>235</v>
      </c>
      <c r="H17069" s="34">
        <v>272</v>
      </c>
      <c r="I17069" s="34">
        <v>214</v>
      </c>
      <c r="J17069" s="34">
        <v>257</v>
      </c>
      <c r="K17069" s="34">
        <v>262</v>
      </c>
      <c r="L17069" s="34">
        <v>303</v>
      </c>
      <c r="M17069" s="34">
        <v>250</v>
      </c>
      <c r="N17069" s="34">
        <v>205</v>
      </c>
      <c r="O17069" s="34">
        <v>184</v>
      </c>
      <c r="P17069" s="34">
        <v>279</v>
      </c>
      <c r="Q17069" s="34">
        <v>270</v>
      </c>
      <c r="R17069" s="34">
        <v>341</v>
      </c>
      <c r="S17069" s="34">
        <v>287</v>
      </c>
      <c r="T17069" s="34">
        <v>385</v>
      </c>
      <c r="U17069" s="34">
        <v>244</v>
      </c>
      <c r="V17069" s="34">
        <v>316</v>
      </c>
      <c r="W17069" s="34">
        <v>434</v>
      </c>
      <c r="X17069" s="34">
        <v>246</v>
      </c>
      <c r="Y17069" s="34">
        <v>328</v>
      </c>
      <c r="Z17069" s="34">
        <v>219</v>
      </c>
      <c r="AA17069" s="34">
        <v>322</v>
      </c>
      <c r="AB17069" s="34">
        <v>368</v>
      </c>
      <c r="AC17069" s="34">
        <v>389</v>
      </c>
    </row>
    <row r="17070" spans="1:29" x14ac:dyDescent="0.2">
      <c r="A17070" s="34" t="s">
        <v>77563</v>
      </c>
      <c r="B17070" s="34">
        <v>95</v>
      </c>
      <c r="C17070" s="34">
        <v>180</v>
      </c>
      <c r="D17070" s="34">
        <v>192</v>
      </c>
      <c r="E17070" s="34">
        <v>170</v>
      </c>
      <c r="F17070" s="34">
        <v>177</v>
      </c>
      <c r="G17070" s="34">
        <v>179</v>
      </c>
      <c r="H17070" s="34">
        <v>105</v>
      </c>
      <c r="I17070" s="34">
        <v>190</v>
      </c>
      <c r="J17070" s="34">
        <v>113</v>
      </c>
      <c r="K17070" s="34">
        <v>225</v>
      </c>
      <c r="L17070" s="34">
        <v>72</v>
      </c>
      <c r="M17070" s="34">
        <v>169</v>
      </c>
      <c r="N17070" s="34">
        <v>119</v>
      </c>
      <c r="O17070" s="34">
        <v>131</v>
      </c>
      <c r="P17070" s="34">
        <v>133</v>
      </c>
      <c r="Q17070" s="34">
        <v>211</v>
      </c>
      <c r="R17070" s="34">
        <v>108</v>
      </c>
      <c r="S17070" s="34">
        <v>270</v>
      </c>
      <c r="T17070" s="34">
        <v>80</v>
      </c>
      <c r="U17070" s="34">
        <v>130</v>
      </c>
      <c r="V17070" s="34">
        <v>169</v>
      </c>
      <c r="W17070" s="34">
        <v>151</v>
      </c>
      <c r="X17070" s="34">
        <v>180</v>
      </c>
      <c r="Y17070" s="34">
        <v>119</v>
      </c>
      <c r="Z17070" s="34">
        <v>199</v>
      </c>
      <c r="AA17070" s="34">
        <v>247</v>
      </c>
      <c r="AB17070" s="34">
        <v>103</v>
      </c>
      <c r="AC17070" s="34">
        <v>274</v>
      </c>
    </row>
    <row r="17071" spans="1:29" x14ac:dyDescent="0.2">
      <c r="A17071" s="34" t="s">
        <v>77564</v>
      </c>
      <c r="B17071" s="34">
        <v>158</v>
      </c>
      <c r="C17071" s="34">
        <v>171</v>
      </c>
      <c r="D17071" s="34">
        <v>195</v>
      </c>
      <c r="E17071" s="34">
        <v>214</v>
      </c>
      <c r="F17071" s="34">
        <v>197</v>
      </c>
      <c r="G17071" s="34">
        <v>173</v>
      </c>
      <c r="H17071" s="34">
        <v>224</v>
      </c>
      <c r="I17071" s="34">
        <v>176</v>
      </c>
      <c r="J17071" s="34">
        <v>182</v>
      </c>
      <c r="K17071" s="34">
        <v>190</v>
      </c>
      <c r="L17071" s="34">
        <v>199</v>
      </c>
      <c r="M17071" s="34">
        <v>160</v>
      </c>
      <c r="N17071" s="34">
        <v>189</v>
      </c>
      <c r="O17071" s="34">
        <v>222</v>
      </c>
      <c r="P17071" s="34">
        <v>192</v>
      </c>
      <c r="Q17071" s="34">
        <v>336</v>
      </c>
      <c r="R17071" s="34">
        <v>290</v>
      </c>
      <c r="S17071" s="34">
        <v>200</v>
      </c>
      <c r="T17071" s="34">
        <v>255</v>
      </c>
      <c r="U17071" s="34">
        <v>220</v>
      </c>
      <c r="V17071" s="34">
        <v>260</v>
      </c>
      <c r="W17071" s="34">
        <v>265</v>
      </c>
      <c r="X17071" s="34">
        <v>217</v>
      </c>
      <c r="Y17071" s="34">
        <v>265</v>
      </c>
      <c r="Z17071" s="34">
        <v>161</v>
      </c>
      <c r="AA17071" s="34">
        <v>199</v>
      </c>
      <c r="AB17071" s="34">
        <v>305</v>
      </c>
      <c r="AC17071" s="34">
        <v>318</v>
      </c>
    </row>
    <row r="17072" spans="1:29" x14ac:dyDescent="0.2">
      <c r="A17072" s="34" t="s">
        <v>77565</v>
      </c>
      <c r="B17072" s="34">
        <v>126</v>
      </c>
      <c r="C17072" s="34">
        <v>224</v>
      </c>
      <c r="D17072" s="34">
        <v>189</v>
      </c>
      <c r="E17072" s="34">
        <v>226</v>
      </c>
      <c r="F17072" s="34">
        <v>166</v>
      </c>
      <c r="G17072" s="34">
        <v>246</v>
      </c>
      <c r="H17072" s="34">
        <v>161</v>
      </c>
      <c r="I17072" s="34">
        <v>211</v>
      </c>
      <c r="J17072" s="34">
        <v>191</v>
      </c>
      <c r="K17072" s="34">
        <v>250</v>
      </c>
      <c r="L17072" s="34">
        <v>155</v>
      </c>
      <c r="M17072" s="34">
        <v>209</v>
      </c>
      <c r="N17072" s="34">
        <v>138</v>
      </c>
      <c r="O17072" s="34">
        <v>242</v>
      </c>
      <c r="P17072" s="34">
        <v>187</v>
      </c>
      <c r="Q17072" s="34">
        <v>337</v>
      </c>
      <c r="R17072" s="34">
        <v>286</v>
      </c>
      <c r="S17072" s="34">
        <v>246</v>
      </c>
      <c r="T17072" s="34">
        <v>230</v>
      </c>
      <c r="U17072" s="34">
        <v>278</v>
      </c>
      <c r="V17072" s="34">
        <v>217</v>
      </c>
      <c r="W17072" s="34">
        <v>307</v>
      </c>
      <c r="X17072" s="34">
        <v>263</v>
      </c>
      <c r="Y17072" s="34">
        <v>287</v>
      </c>
      <c r="Z17072" s="34">
        <v>209</v>
      </c>
      <c r="AA17072" s="34">
        <v>345</v>
      </c>
      <c r="AB17072" s="34">
        <v>218</v>
      </c>
      <c r="AC17072" s="34">
        <v>405</v>
      </c>
    </row>
    <row r="17073" spans="1:29" x14ac:dyDescent="0.2">
      <c r="A17073" s="34" t="s">
        <v>77566</v>
      </c>
      <c r="B17073" s="34">
        <v>203</v>
      </c>
      <c r="C17073" s="34">
        <v>293</v>
      </c>
      <c r="D17073" s="34">
        <v>242</v>
      </c>
      <c r="E17073" s="34">
        <v>261</v>
      </c>
      <c r="F17073" s="34">
        <v>237</v>
      </c>
      <c r="G17073" s="34">
        <v>218</v>
      </c>
      <c r="H17073" s="34">
        <v>172</v>
      </c>
      <c r="I17073" s="34">
        <v>235</v>
      </c>
      <c r="J17073" s="34">
        <v>230</v>
      </c>
      <c r="K17073" s="34">
        <v>255</v>
      </c>
      <c r="L17073" s="34">
        <v>148</v>
      </c>
      <c r="M17073" s="34">
        <v>213</v>
      </c>
      <c r="N17073" s="34">
        <v>203</v>
      </c>
      <c r="O17073" s="34">
        <v>203</v>
      </c>
      <c r="P17073" s="34">
        <v>191</v>
      </c>
      <c r="Q17073" s="34">
        <v>349</v>
      </c>
      <c r="R17073" s="34">
        <v>251</v>
      </c>
      <c r="S17073" s="34">
        <v>292</v>
      </c>
      <c r="T17073" s="34">
        <v>207</v>
      </c>
      <c r="U17073" s="34">
        <v>259</v>
      </c>
      <c r="V17073" s="34">
        <v>202</v>
      </c>
      <c r="W17073" s="34">
        <v>315</v>
      </c>
      <c r="X17073" s="34">
        <v>267</v>
      </c>
      <c r="Y17073" s="34">
        <v>239</v>
      </c>
      <c r="Z17073" s="34">
        <v>263</v>
      </c>
      <c r="AA17073" s="34">
        <v>346</v>
      </c>
      <c r="AB17073" s="34">
        <v>211</v>
      </c>
      <c r="AC17073" s="34">
        <v>435</v>
      </c>
    </row>
    <row r="17074" spans="1:29" x14ac:dyDescent="0.2">
      <c r="A17074" s="34" t="s">
        <v>77567</v>
      </c>
      <c r="B17074" s="34">
        <v>198</v>
      </c>
      <c r="C17074" s="34">
        <v>221</v>
      </c>
      <c r="D17074" s="34">
        <v>156</v>
      </c>
      <c r="E17074" s="34">
        <v>261</v>
      </c>
      <c r="F17074" s="34">
        <v>183</v>
      </c>
      <c r="G17074" s="34">
        <v>182</v>
      </c>
      <c r="H17074" s="34">
        <v>246</v>
      </c>
      <c r="I17074" s="34">
        <v>250</v>
      </c>
      <c r="J17074" s="34">
        <v>167</v>
      </c>
      <c r="K17074" s="34">
        <v>192</v>
      </c>
      <c r="L17074" s="34">
        <v>197</v>
      </c>
      <c r="M17074" s="34">
        <v>233</v>
      </c>
      <c r="N17074" s="34">
        <v>180</v>
      </c>
      <c r="O17074" s="34">
        <v>187</v>
      </c>
      <c r="P17074" s="34">
        <v>174</v>
      </c>
      <c r="Q17074" s="34">
        <v>361</v>
      </c>
      <c r="R17074" s="34">
        <v>278</v>
      </c>
      <c r="S17074" s="34">
        <v>242</v>
      </c>
      <c r="T17074" s="34">
        <v>252</v>
      </c>
      <c r="U17074" s="34">
        <v>210</v>
      </c>
      <c r="V17074" s="34">
        <v>211</v>
      </c>
      <c r="W17074" s="34">
        <v>360</v>
      </c>
      <c r="X17074" s="34">
        <v>205</v>
      </c>
      <c r="Y17074" s="34">
        <v>362</v>
      </c>
      <c r="Z17074" s="34">
        <v>221</v>
      </c>
      <c r="AA17074" s="34">
        <v>296</v>
      </c>
      <c r="AB17074" s="34">
        <v>250</v>
      </c>
      <c r="AC17074" s="34">
        <v>288</v>
      </c>
    </row>
    <row r="17075" spans="1:29" x14ac:dyDescent="0.2">
      <c r="A17075" s="34" t="s">
        <v>77568</v>
      </c>
      <c r="B17075" s="34">
        <v>103</v>
      </c>
      <c r="C17075" s="34">
        <v>218</v>
      </c>
      <c r="D17075" s="34">
        <v>193</v>
      </c>
      <c r="E17075" s="34">
        <v>280</v>
      </c>
      <c r="F17075" s="34">
        <v>191</v>
      </c>
      <c r="G17075" s="34">
        <v>185</v>
      </c>
      <c r="H17075" s="34">
        <v>119</v>
      </c>
      <c r="I17075" s="34">
        <v>218</v>
      </c>
      <c r="J17075" s="34">
        <v>107</v>
      </c>
      <c r="K17075" s="34">
        <v>229</v>
      </c>
      <c r="L17075" s="34">
        <v>54</v>
      </c>
      <c r="M17075" s="34">
        <v>185</v>
      </c>
      <c r="N17075" s="34">
        <v>103</v>
      </c>
      <c r="O17075" s="34">
        <v>154</v>
      </c>
      <c r="P17075" s="34">
        <v>106</v>
      </c>
      <c r="Q17075" s="34">
        <v>199</v>
      </c>
      <c r="R17075" s="34">
        <v>125</v>
      </c>
      <c r="S17075" s="34">
        <v>252</v>
      </c>
      <c r="T17075" s="34">
        <v>79</v>
      </c>
      <c r="U17075" s="34">
        <v>120</v>
      </c>
      <c r="V17075" s="34">
        <v>119</v>
      </c>
      <c r="W17075" s="34">
        <v>142</v>
      </c>
      <c r="X17075" s="34">
        <v>176</v>
      </c>
      <c r="Y17075" s="34">
        <v>123</v>
      </c>
      <c r="Z17075" s="34">
        <v>167</v>
      </c>
      <c r="AA17075" s="34">
        <v>212</v>
      </c>
      <c r="AB17075" s="34">
        <v>90</v>
      </c>
      <c r="AC17075" s="34">
        <v>271</v>
      </c>
    </row>
    <row r="17076" spans="1:29" x14ac:dyDescent="0.2">
      <c r="A17076" s="34" t="s">
        <v>77569</v>
      </c>
      <c r="B17076" s="34">
        <v>408</v>
      </c>
      <c r="C17076" s="34">
        <v>370</v>
      </c>
      <c r="D17076" s="34">
        <v>483</v>
      </c>
      <c r="E17076" s="34">
        <v>385</v>
      </c>
      <c r="F17076" s="34">
        <v>465</v>
      </c>
      <c r="G17076" s="34">
        <v>366</v>
      </c>
      <c r="H17076" s="34">
        <v>422</v>
      </c>
      <c r="I17076" s="34">
        <v>341</v>
      </c>
      <c r="J17076" s="34">
        <v>381</v>
      </c>
      <c r="K17076" s="34">
        <v>361</v>
      </c>
      <c r="L17076" s="34">
        <v>383</v>
      </c>
      <c r="M17076" s="34">
        <v>379</v>
      </c>
      <c r="N17076" s="34">
        <v>386</v>
      </c>
      <c r="O17076" s="34">
        <v>343</v>
      </c>
      <c r="P17076" s="34">
        <v>402</v>
      </c>
      <c r="Q17076" s="34">
        <v>529</v>
      </c>
      <c r="R17076" s="34">
        <v>551</v>
      </c>
      <c r="S17076" s="34">
        <v>503</v>
      </c>
      <c r="T17076" s="34">
        <v>389</v>
      </c>
      <c r="U17076" s="34">
        <v>388</v>
      </c>
      <c r="V17076" s="34">
        <v>467</v>
      </c>
      <c r="W17076" s="34">
        <v>504</v>
      </c>
      <c r="X17076" s="34">
        <v>553</v>
      </c>
      <c r="Y17076" s="34">
        <v>453</v>
      </c>
      <c r="Z17076" s="34">
        <v>479</v>
      </c>
      <c r="AA17076" s="34">
        <v>468</v>
      </c>
      <c r="AB17076" s="34">
        <v>577</v>
      </c>
      <c r="AC17076" s="34">
        <v>637</v>
      </c>
    </row>
    <row r="17077" spans="1:29" x14ac:dyDescent="0.2">
      <c r="A17077" s="34" t="s">
        <v>77570</v>
      </c>
      <c r="B17077" s="34">
        <v>155</v>
      </c>
      <c r="C17077" s="34">
        <v>240</v>
      </c>
      <c r="D17077" s="34">
        <v>254</v>
      </c>
      <c r="E17077" s="34">
        <v>273</v>
      </c>
      <c r="F17077" s="34">
        <v>237</v>
      </c>
      <c r="G17077" s="34">
        <v>205</v>
      </c>
      <c r="H17077" s="34">
        <v>253</v>
      </c>
      <c r="I17077" s="34">
        <v>221</v>
      </c>
      <c r="J17077" s="34">
        <v>230</v>
      </c>
      <c r="K17077" s="34">
        <v>297</v>
      </c>
      <c r="L17077" s="34">
        <v>232</v>
      </c>
      <c r="M17077" s="34">
        <v>231</v>
      </c>
      <c r="N17077" s="34">
        <v>219</v>
      </c>
      <c r="O17077" s="34">
        <v>224</v>
      </c>
      <c r="P17077" s="34">
        <v>220</v>
      </c>
      <c r="Q17077" s="34">
        <v>353</v>
      </c>
      <c r="R17077" s="34">
        <v>384</v>
      </c>
      <c r="S17077" s="34">
        <v>337</v>
      </c>
      <c r="T17077" s="34">
        <v>350</v>
      </c>
      <c r="U17077" s="34">
        <v>281</v>
      </c>
      <c r="V17077" s="34">
        <v>334</v>
      </c>
      <c r="W17077" s="34">
        <v>359</v>
      </c>
      <c r="X17077" s="34">
        <v>342</v>
      </c>
      <c r="Y17077" s="34">
        <v>380</v>
      </c>
      <c r="Z17077" s="34">
        <v>313</v>
      </c>
      <c r="AA17077" s="34">
        <v>340</v>
      </c>
      <c r="AB17077" s="34">
        <v>399</v>
      </c>
      <c r="AC17077" s="34">
        <v>406</v>
      </c>
    </row>
    <row r="17078" spans="1:29" x14ac:dyDescent="0.2">
      <c r="A17078" s="34" t="s">
        <v>77571</v>
      </c>
      <c r="B17078" s="34">
        <v>64</v>
      </c>
      <c r="C17078" s="34">
        <v>58</v>
      </c>
      <c r="D17078" s="34">
        <v>79</v>
      </c>
      <c r="E17078" s="34">
        <v>52</v>
      </c>
      <c r="F17078" s="34">
        <v>70</v>
      </c>
      <c r="G17078" s="34">
        <v>83</v>
      </c>
      <c r="H17078" s="34">
        <v>48</v>
      </c>
      <c r="I17078" s="34">
        <v>76</v>
      </c>
      <c r="J17078" s="34">
        <v>94</v>
      </c>
      <c r="K17078" s="34">
        <v>81</v>
      </c>
      <c r="L17078" s="34">
        <v>50</v>
      </c>
      <c r="M17078" s="34">
        <v>66</v>
      </c>
      <c r="N17078" s="34">
        <v>61</v>
      </c>
      <c r="O17078" s="34">
        <v>64</v>
      </c>
      <c r="P17078" s="34">
        <v>46</v>
      </c>
      <c r="Q17078" s="34">
        <v>47</v>
      </c>
      <c r="R17078" s="34">
        <v>90</v>
      </c>
      <c r="S17078" s="34">
        <v>97</v>
      </c>
      <c r="T17078" s="34">
        <v>77</v>
      </c>
      <c r="U17078" s="34">
        <v>56</v>
      </c>
      <c r="V17078" s="34">
        <v>86</v>
      </c>
      <c r="W17078" s="34">
        <v>58</v>
      </c>
      <c r="X17078" s="34">
        <v>122</v>
      </c>
      <c r="Y17078" s="34">
        <v>70</v>
      </c>
      <c r="Z17078" s="34">
        <v>84</v>
      </c>
      <c r="AA17078" s="34">
        <v>98</v>
      </c>
      <c r="AB17078" s="34">
        <v>64</v>
      </c>
      <c r="AC17078" s="34">
        <v>121</v>
      </c>
    </row>
    <row r="17079" spans="1:29" x14ac:dyDescent="0.2">
      <c r="A17079" s="34" t="s">
        <v>77572</v>
      </c>
      <c r="B17079" s="34">
        <v>22</v>
      </c>
      <c r="C17079" s="34">
        <v>36</v>
      </c>
      <c r="D17079" s="34">
        <v>16</v>
      </c>
      <c r="E17079" s="34">
        <v>33</v>
      </c>
      <c r="F17079" s="34">
        <v>37</v>
      </c>
      <c r="G17079" s="34">
        <v>49</v>
      </c>
      <c r="H17079" s="34">
        <v>22</v>
      </c>
      <c r="I17079" s="34">
        <v>15</v>
      </c>
      <c r="J17079" s="34">
        <v>17</v>
      </c>
      <c r="K17079" s="34">
        <v>52</v>
      </c>
      <c r="L17079" s="34">
        <v>12</v>
      </c>
      <c r="M17079" s="34">
        <v>18</v>
      </c>
      <c r="N17079" s="34">
        <v>21</v>
      </c>
      <c r="O17079" s="34">
        <v>19</v>
      </c>
      <c r="P17079" s="34">
        <v>22</v>
      </c>
      <c r="Q17079" s="34">
        <v>32</v>
      </c>
      <c r="R17079" s="34">
        <v>33</v>
      </c>
      <c r="S17079" s="34">
        <v>39</v>
      </c>
      <c r="T17079" s="34">
        <v>17</v>
      </c>
      <c r="U17079" s="34">
        <v>38</v>
      </c>
      <c r="V17079" s="34">
        <v>16</v>
      </c>
      <c r="W17079" s="34">
        <v>33</v>
      </c>
      <c r="X17079" s="34">
        <v>22</v>
      </c>
      <c r="Y17079" s="34">
        <v>34</v>
      </c>
      <c r="Z17079" s="34">
        <v>24</v>
      </c>
      <c r="AA17079" s="34">
        <v>28</v>
      </c>
      <c r="AB17079" s="34">
        <v>24</v>
      </c>
      <c r="AC17079" s="34">
        <v>34</v>
      </c>
    </row>
    <row r="17080" spans="1:29" x14ac:dyDescent="0.2">
      <c r="A17080" s="34" t="s">
        <v>77573</v>
      </c>
      <c r="B17080" s="34">
        <v>197</v>
      </c>
      <c r="C17080" s="34">
        <v>190</v>
      </c>
      <c r="D17080" s="34">
        <v>217</v>
      </c>
      <c r="E17080" s="34">
        <v>211</v>
      </c>
      <c r="F17080" s="34">
        <v>185</v>
      </c>
      <c r="G17080" s="34">
        <v>237</v>
      </c>
      <c r="H17080" s="34">
        <v>192</v>
      </c>
      <c r="I17080" s="34">
        <v>195</v>
      </c>
      <c r="J17080" s="34">
        <v>167</v>
      </c>
      <c r="K17080" s="34">
        <v>247</v>
      </c>
      <c r="L17080" s="34">
        <v>143</v>
      </c>
      <c r="M17080" s="34">
        <v>145</v>
      </c>
      <c r="N17080" s="34">
        <v>153</v>
      </c>
      <c r="O17080" s="34">
        <v>159</v>
      </c>
      <c r="P17080" s="34">
        <v>155</v>
      </c>
      <c r="Q17080" s="34">
        <v>269</v>
      </c>
      <c r="R17080" s="34">
        <v>209</v>
      </c>
      <c r="S17080" s="34">
        <v>241</v>
      </c>
      <c r="T17080" s="34">
        <v>221</v>
      </c>
      <c r="U17080" s="34">
        <v>274</v>
      </c>
      <c r="V17080" s="34">
        <v>194</v>
      </c>
      <c r="W17080" s="34">
        <v>310</v>
      </c>
      <c r="X17080" s="34">
        <v>204</v>
      </c>
      <c r="Y17080" s="34">
        <v>264</v>
      </c>
      <c r="Z17080" s="34">
        <v>222</v>
      </c>
      <c r="AA17080" s="34">
        <v>282</v>
      </c>
      <c r="AB17080" s="34">
        <v>273</v>
      </c>
      <c r="AC17080" s="34">
        <v>345</v>
      </c>
    </row>
    <row r="17081" spans="1:29" x14ac:dyDescent="0.2">
      <c r="A17081" s="34" t="s">
        <v>77574</v>
      </c>
      <c r="B17081" s="34">
        <v>74</v>
      </c>
      <c r="C17081" s="34">
        <v>121</v>
      </c>
      <c r="D17081" s="34">
        <v>149</v>
      </c>
      <c r="E17081" s="34">
        <v>145</v>
      </c>
      <c r="F17081" s="34">
        <v>150</v>
      </c>
      <c r="G17081" s="34">
        <v>162</v>
      </c>
      <c r="H17081" s="34">
        <v>117</v>
      </c>
      <c r="I17081" s="34">
        <v>110</v>
      </c>
      <c r="J17081" s="34">
        <v>95</v>
      </c>
      <c r="K17081" s="34">
        <v>155</v>
      </c>
      <c r="L17081" s="34">
        <v>72</v>
      </c>
      <c r="M17081" s="34">
        <v>105</v>
      </c>
      <c r="N17081" s="34">
        <v>102</v>
      </c>
      <c r="O17081" s="34">
        <v>147</v>
      </c>
      <c r="P17081" s="34">
        <v>135</v>
      </c>
      <c r="Q17081" s="34">
        <v>195</v>
      </c>
      <c r="R17081" s="34">
        <v>164</v>
      </c>
      <c r="S17081" s="34">
        <v>197</v>
      </c>
      <c r="T17081" s="34">
        <v>79</v>
      </c>
      <c r="U17081" s="34">
        <v>150</v>
      </c>
      <c r="V17081" s="34">
        <v>156</v>
      </c>
      <c r="W17081" s="34">
        <v>154</v>
      </c>
      <c r="X17081" s="34">
        <v>203</v>
      </c>
      <c r="Y17081" s="34">
        <v>133</v>
      </c>
      <c r="Z17081" s="34">
        <v>158</v>
      </c>
      <c r="AA17081" s="34">
        <v>191</v>
      </c>
      <c r="AB17081" s="34">
        <v>124</v>
      </c>
      <c r="AC17081" s="34">
        <v>262</v>
      </c>
    </row>
    <row r="17082" spans="1:29" x14ac:dyDescent="0.2">
      <c r="A17082" s="34" t="s">
        <v>77575</v>
      </c>
      <c r="B17082" s="34">
        <v>187</v>
      </c>
      <c r="C17082" s="34">
        <v>127</v>
      </c>
      <c r="D17082" s="34">
        <v>128</v>
      </c>
      <c r="E17082" s="34">
        <v>196</v>
      </c>
      <c r="F17082" s="34">
        <v>135</v>
      </c>
      <c r="G17082" s="34">
        <v>117</v>
      </c>
      <c r="H17082" s="34">
        <v>156</v>
      </c>
      <c r="I17082" s="34">
        <v>157</v>
      </c>
      <c r="J17082" s="34">
        <v>115</v>
      </c>
      <c r="K17082" s="34">
        <v>165</v>
      </c>
      <c r="L17082" s="34">
        <v>151</v>
      </c>
      <c r="M17082" s="34">
        <v>173</v>
      </c>
      <c r="N17082" s="34">
        <v>132</v>
      </c>
      <c r="O17082" s="34">
        <v>116</v>
      </c>
      <c r="P17082" s="34">
        <v>165</v>
      </c>
      <c r="Q17082" s="34">
        <v>258</v>
      </c>
      <c r="R17082" s="34">
        <v>213</v>
      </c>
      <c r="S17082" s="34">
        <v>214</v>
      </c>
      <c r="T17082" s="34">
        <v>272</v>
      </c>
      <c r="U17082" s="34">
        <v>211</v>
      </c>
      <c r="V17082" s="34">
        <v>188</v>
      </c>
      <c r="W17082" s="34">
        <v>319</v>
      </c>
      <c r="X17082" s="34">
        <v>168</v>
      </c>
      <c r="Y17082" s="34">
        <v>239</v>
      </c>
      <c r="Z17082" s="34">
        <v>168</v>
      </c>
      <c r="AA17082" s="34">
        <v>196</v>
      </c>
      <c r="AB17082" s="34">
        <v>233</v>
      </c>
      <c r="AC17082" s="34">
        <v>225</v>
      </c>
    </row>
    <row r="17083" spans="1:29" x14ac:dyDescent="0.2">
      <c r="A17083" s="34" t="s">
        <v>77576</v>
      </c>
      <c r="B17083" s="34">
        <v>181</v>
      </c>
      <c r="C17083" s="34">
        <v>153</v>
      </c>
      <c r="D17083" s="34">
        <v>183</v>
      </c>
      <c r="E17083" s="34">
        <v>204</v>
      </c>
      <c r="F17083" s="34">
        <v>197</v>
      </c>
      <c r="G17083" s="34">
        <v>190</v>
      </c>
      <c r="H17083" s="34">
        <v>224</v>
      </c>
      <c r="I17083" s="34">
        <v>143</v>
      </c>
      <c r="J17083" s="34">
        <v>207</v>
      </c>
      <c r="K17083" s="34">
        <v>187</v>
      </c>
      <c r="L17083" s="34">
        <v>224</v>
      </c>
      <c r="M17083" s="34">
        <v>178</v>
      </c>
      <c r="N17083" s="34">
        <v>177</v>
      </c>
      <c r="O17083" s="34">
        <v>176</v>
      </c>
      <c r="P17083" s="34">
        <v>177</v>
      </c>
      <c r="Q17083" s="34">
        <v>206</v>
      </c>
      <c r="R17083" s="34">
        <v>278</v>
      </c>
      <c r="S17083" s="34">
        <v>278</v>
      </c>
      <c r="T17083" s="34">
        <v>332</v>
      </c>
      <c r="U17083" s="34">
        <v>218</v>
      </c>
      <c r="V17083" s="34">
        <v>223</v>
      </c>
      <c r="W17083" s="34">
        <v>207</v>
      </c>
      <c r="X17083" s="34">
        <v>248</v>
      </c>
      <c r="Y17083" s="34">
        <v>198</v>
      </c>
      <c r="Z17083" s="34">
        <v>207</v>
      </c>
      <c r="AA17083" s="34">
        <v>254</v>
      </c>
      <c r="AB17083" s="34">
        <v>220</v>
      </c>
      <c r="AC17083" s="34">
        <v>283</v>
      </c>
    </row>
    <row r="17084" spans="1:29" x14ac:dyDescent="0.2">
      <c r="A17084" s="34" t="s">
        <v>77577</v>
      </c>
      <c r="B17084" s="34">
        <v>226</v>
      </c>
      <c r="C17084" s="34">
        <v>206</v>
      </c>
      <c r="D17084" s="34">
        <v>240</v>
      </c>
      <c r="E17084" s="34">
        <v>246</v>
      </c>
      <c r="F17084" s="34">
        <v>240</v>
      </c>
      <c r="G17084" s="34">
        <v>263</v>
      </c>
      <c r="H17084" s="34">
        <v>212</v>
      </c>
      <c r="I17084" s="34">
        <v>231</v>
      </c>
      <c r="J17084" s="34">
        <v>215</v>
      </c>
      <c r="K17084" s="34">
        <v>260</v>
      </c>
      <c r="L17084" s="34">
        <v>247</v>
      </c>
      <c r="M17084" s="34">
        <v>262</v>
      </c>
      <c r="N17084" s="34">
        <v>213</v>
      </c>
      <c r="O17084" s="34">
        <v>261</v>
      </c>
      <c r="P17084" s="34">
        <v>256</v>
      </c>
      <c r="Q17084" s="34">
        <v>333</v>
      </c>
      <c r="R17084" s="34">
        <v>315</v>
      </c>
      <c r="S17084" s="34">
        <v>263</v>
      </c>
      <c r="T17084" s="34">
        <v>333</v>
      </c>
      <c r="U17084" s="34">
        <v>317</v>
      </c>
      <c r="V17084" s="34">
        <v>333</v>
      </c>
      <c r="W17084" s="34">
        <v>366</v>
      </c>
      <c r="X17084" s="34">
        <v>353</v>
      </c>
      <c r="Y17084" s="34">
        <v>351</v>
      </c>
      <c r="Z17084" s="34">
        <v>271</v>
      </c>
      <c r="AA17084" s="34">
        <v>283</v>
      </c>
      <c r="AB17084" s="34">
        <v>406</v>
      </c>
      <c r="AC17084" s="34">
        <v>376</v>
      </c>
    </row>
    <row r="17085" spans="1:29" x14ac:dyDescent="0.2">
      <c r="A17085" s="34" t="s">
        <v>77578</v>
      </c>
      <c r="B17085" s="34">
        <v>802</v>
      </c>
      <c r="C17085" s="34">
        <v>371</v>
      </c>
      <c r="D17085" s="34">
        <v>404</v>
      </c>
      <c r="E17085" s="34">
        <v>398</v>
      </c>
      <c r="F17085" s="34">
        <v>497</v>
      </c>
      <c r="G17085" s="34">
        <v>398</v>
      </c>
      <c r="H17085" s="34">
        <v>571</v>
      </c>
      <c r="I17085" s="34">
        <v>337</v>
      </c>
      <c r="J17085" s="34">
        <v>565</v>
      </c>
      <c r="K17085" s="34">
        <v>427</v>
      </c>
      <c r="L17085" s="34">
        <v>691</v>
      </c>
      <c r="M17085" s="34">
        <v>382</v>
      </c>
      <c r="N17085" s="34">
        <v>468</v>
      </c>
      <c r="O17085" s="34">
        <v>361</v>
      </c>
      <c r="P17085" s="34">
        <v>510</v>
      </c>
      <c r="Q17085" s="34">
        <v>639</v>
      </c>
      <c r="R17085" s="34">
        <v>702</v>
      </c>
      <c r="S17085" s="34">
        <v>452</v>
      </c>
      <c r="T17085" s="34">
        <v>864</v>
      </c>
      <c r="U17085" s="34">
        <v>567</v>
      </c>
      <c r="V17085" s="34">
        <v>667</v>
      </c>
      <c r="W17085" s="34">
        <v>900</v>
      </c>
      <c r="X17085" s="34">
        <v>575</v>
      </c>
      <c r="Y17085" s="34">
        <v>678</v>
      </c>
      <c r="Z17085" s="34">
        <v>496</v>
      </c>
      <c r="AA17085" s="34">
        <v>647</v>
      </c>
      <c r="AB17085" s="34">
        <v>904</v>
      </c>
      <c r="AC17085" s="34">
        <v>731</v>
      </c>
    </row>
    <row r="17086" spans="1:29" x14ac:dyDescent="0.2">
      <c r="A17086" s="34" t="s">
        <v>77579</v>
      </c>
      <c r="B17086" s="34">
        <v>1</v>
      </c>
      <c r="C17086" s="34">
        <v>0</v>
      </c>
      <c r="D17086" s="34">
        <v>0</v>
      </c>
      <c r="E17086" s="34">
        <v>0</v>
      </c>
      <c r="F17086" s="34">
        <v>0</v>
      </c>
      <c r="G17086" s="34">
        <v>0</v>
      </c>
      <c r="H17086" s="34">
        <v>0</v>
      </c>
      <c r="I17086" s="34">
        <v>0</v>
      </c>
      <c r="J17086" s="34">
        <v>0</v>
      </c>
      <c r="K17086" s="34">
        <v>0</v>
      </c>
      <c r="L17086" s="34">
        <v>0</v>
      </c>
      <c r="M17086" s="34">
        <v>0</v>
      </c>
      <c r="N17086" s="34">
        <v>0</v>
      </c>
      <c r="O17086" s="34">
        <v>0</v>
      </c>
      <c r="P17086" s="34">
        <v>0</v>
      </c>
      <c r="Q17086" s="34">
        <v>0</v>
      </c>
      <c r="R17086" s="34">
        <v>0</v>
      </c>
      <c r="S17086" s="34">
        <v>0</v>
      </c>
      <c r="T17086" s="34">
        <v>0</v>
      </c>
      <c r="U17086" s="34">
        <v>0</v>
      </c>
      <c r="V17086" s="34">
        <v>0</v>
      </c>
      <c r="W17086" s="34">
        <v>0</v>
      </c>
      <c r="X17086" s="34">
        <v>0</v>
      </c>
      <c r="Y17086" s="34">
        <v>0</v>
      </c>
      <c r="Z17086" s="34">
        <v>0</v>
      </c>
      <c r="AA17086" s="34">
        <v>0</v>
      </c>
      <c r="AB17086" s="34">
        <v>0</v>
      </c>
      <c r="AC17086" s="34">
        <v>0</v>
      </c>
    </row>
    <row r="17087" spans="1:29" x14ac:dyDescent="0.2">
      <c r="A17087" s="34" t="s">
        <v>77580</v>
      </c>
      <c r="B17087" s="34">
        <v>55</v>
      </c>
      <c r="C17087" s="34">
        <v>54</v>
      </c>
      <c r="D17087" s="34">
        <v>57</v>
      </c>
      <c r="E17087" s="34">
        <v>40</v>
      </c>
      <c r="F17087" s="34">
        <v>66</v>
      </c>
      <c r="G17087" s="34">
        <v>56</v>
      </c>
      <c r="H17087" s="34">
        <v>54</v>
      </c>
      <c r="I17087" s="34">
        <v>35</v>
      </c>
      <c r="J17087" s="34">
        <v>29</v>
      </c>
      <c r="K17087" s="34">
        <v>53</v>
      </c>
      <c r="L17087" s="34">
        <v>41</v>
      </c>
      <c r="M17087" s="34">
        <v>43</v>
      </c>
      <c r="N17087" s="34">
        <v>48</v>
      </c>
      <c r="O17087" s="34">
        <v>32</v>
      </c>
      <c r="P17087" s="34">
        <v>68</v>
      </c>
      <c r="Q17087" s="34">
        <v>45</v>
      </c>
      <c r="R17087" s="34">
        <v>55</v>
      </c>
      <c r="S17087" s="34">
        <v>76</v>
      </c>
      <c r="T17087" s="34">
        <v>60</v>
      </c>
      <c r="U17087" s="34">
        <v>55</v>
      </c>
      <c r="V17087" s="34">
        <v>55</v>
      </c>
      <c r="W17087" s="34">
        <v>68</v>
      </c>
      <c r="X17087" s="34">
        <v>56</v>
      </c>
      <c r="Y17087" s="34">
        <v>37</v>
      </c>
      <c r="Z17087" s="34">
        <v>62</v>
      </c>
      <c r="AA17087" s="34">
        <v>59</v>
      </c>
      <c r="AB17087" s="34">
        <v>88</v>
      </c>
      <c r="AC17087" s="34">
        <v>94</v>
      </c>
    </row>
    <row r="17088" spans="1:29" x14ac:dyDescent="0.2">
      <c r="A17088" s="34" t="s">
        <v>77581</v>
      </c>
      <c r="B17088" s="34">
        <v>39</v>
      </c>
      <c r="C17088" s="34">
        <v>43</v>
      </c>
      <c r="D17088" s="34">
        <v>22</v>
      </c>
      <c r="E17088" s="34">
        <v>37</v>
      </c>
      <c r="F17088" s="34">
        <v>41</v>
      </c>
      <c r="G17088" s="34">
        <v>63</v>
      </c>
      <c r="H17088" s="34">
        <v>43</v>
      </c>
      <c r="I17088" s="34">
        <v>34</v>
      </c>
      <c r="J17088" s="34">
        <v>26</v>
      </c>
      <c r="K17088" s="34">
        <v>41</v>
      </c>
      <c r="L17088" s="34">
        <v>33</v>
      </c>
      <c r="M17088" s="34">
        <v>53</v>
      </c>
      <c r="N17088" s="34">
        <v>41</v>
      </c>
      <c r="O17088" s="34">
        <v>48</v>
      </c>
      <c r="P17088" s="34">
        <v>35</v>
      </c>
      <c r="Q17088" s="34">
        <v>68</v>
      </c>
      <c r="R17088" s="34">
        <v>33</v>
      </c>
      <c r="S17088" s="34">
        <v>53</v>
      </c>
      <c r="T17088" s="34">
        <v>33</v>
      </c>
      <c r="U17088" s="34">
        <v>55</v>
      </c>
      <c r="V17088" s="34">
        <v>31</v>
      </c>
      <c r="W17088" s="34">
        <v>80</v>
      </c>
      <c r="X17088" s="34">
        <v>56</v>
      </c>
      <c r="Y17088" s="34">
        <v>50</v>
      </c>
      <c r="Z17088" s="34">
        <v>43</v>
      </c>
      <c r="AA17088" s="34">
        <v>52</v>
      </c>
      <c r="AB17088" s="34">
        <v>29</v>
      </c>
      <c r="AC17088" s="34">
        <v>96</v>
      </c>
    </row>
    <row r="17089" spans="1:29" x14ac:dyDescent="0.2">
      <c r="A17089" s="34" t="s">
        <v>77582</v>
      </c>
      <c r="B17089" s="34">
        <v>32</v>
      </c>
      <c r="C17089" s="34">
        <v>11</v>
      </c>
      <c r="D17089" s="34">
        <v>15</v>
      </c>
      <c r="E17089" s="34">
        <v>11</v>
      </c>
      <c r="F17089" s="34">
        <v>16</v>
      </c>
      <c r="G17089" s="34">
        <v>19</v>
      </c>
      <c r="H17089" s="34">
        <v>6</v>
      </c>
      <c r="I17089" s="34">
        <v>14</v>
      </c>
      <c r="J17089" s="34">
        <v>17</v>
      </c>
      <c r="K17089" s="34">
        <v>16</v>
      </c>
      <c r="L17089" s="34">
        <v>10</v>
      </c>
      <c r="M17089" s="34">
        <v>14</v>
      </c>
      <c r="N17089" s="34">
        <v>6</v>
      </c>
      <c r="O17089" s="34">
        <v>9</v>
      </c>
      <c r="P17089" s="34">
        <v>4</v>
      </c>
      <c r="Q17089" s="34">
        <v>12</v>
      </c>
      <c r="R17089" s="34">
        <v>26</v>
      </c>
      <c r="S17089" s="34">
        <v>30</v>
      </c>
      <c r="T17089" s="34">
        <v>10</v>
      </c>
      <c r="U17089" s="34">
        <v>9</v>
      </c>
      <c r="V17089" s="34">
        <v>26</v>
      </c>
      <c r="W17089" s="34">
        <v>20</v>
      </c>
      <c r="X17089" s="34">
        <v>22</v>
      </c>
      <c r="Y17089" s="34">
        <v>26</v>
      </c>
      <c r="Z17089" s="34">
        <v>15</v>
      </c>
      <c r="AA17089" s="34">
        <v>18</v>
      </c>
      <c r="AB17089" s="34">
        <v>20</v>
      </c>
      <c r="AC17089" s="34">
        <v>32</v>
      </c>
    </row>
    <row r="17090" spans="1:29" x14ac:dyDescent="0.2">
      <c r="A17090" s="34" t="s">
        <v>77583</v>
      </c>
      <c r="B17090" s="34">
        <v>47</v>
      </c>
      <c r="C17090" s="34">
        <v>129</v>
      </c>
      <c r="D17090" s="34">
        <v>105</v>
      </c>
      <c r="E17090" s="34">
        <v>135</v>
      </c>
      <c r="F17090" s="34">
        <v>148</v>
      </c>
      <c r="G17090" s="34">
        <v>105</v>
      </c>
      <c r="H17090" s="34">
        <v>104</v>
      </c>
      <c r="I17090" s="34">
        <v>124</v>
      </c>
      <c r="J17090" s="34">
        <v>82</v>
      </c>
      <c r="K17090" s="34">
        <v>131</v>
      </c>
      <c r="L17090" s="34">
        <v>83</v>
      </c>
      <c r="M17090" s="34">
        <v>104</v>
      </c>
      <c r="N17090" s="34">
        <v>97</v>
      </c>
      <c r="O17090" s="34">
        <v>94</v>
      </c>
      <c r="P17090" s="34">
        <v>139</v>
      </c>
      <c r="Q17090" s="34">
        <v>118</v>
      </c>
      <c r="R17090" s="34">
        <v>126</v>
      </c>
      <c r="S17090" s="34">
        <v>149</v>
      </c>
      <c r="T17090" s="34">
        <v>114</v>
      </c>
      <c r="U17090" s="34">
        <v>111</v>
      </c>
      <c r="V17090" s="34">
        <v>117</v>
      </c>
      <c r="W17090" s="34">
        <v>155</v>
      </c>
      <c r="X17090" s="34">
        <v>155</v>
      </c>
      <c r="Y17090" s="34">
        <v>124</v>
      </c>
      <c r="Z17090" s="34">
        <v>129</v>
      </c>
      <c r="AA17090" s="34">
        <v>123</v>
      </c>
      <c r="AB17090" s="34">
        <v>184</v>
      </c>
      <c r="AC17090" s="34">
        <v>137</v>
      </c>
    </row>
    <row r="17091" spans="1:29" x14ac:dyDescent="0.2">
      <c r="A17091" s="34" t="s">
        <v>77584</v>
      </c>
      <c r="B17091" s="34">
        <v>53</v>
      </c>
      <c r="C17091" s="34">
        <v>63</v>
      </c>
      <c r="D17091" s="34">
        <v>95</v>
      </c>
      <c r="E17091" s="34">
        <v>119</v>
      </c>
      <c r="F17091" s="34">
        <v>90</v>
      </c>
      <c r="G17091" s="34">
        <v>67</v>
      </c>
      <c r="H17091" s="34">
        <v>63</v>
      </c>
      <c r="I17091" s="34">
        <v>70</v>
      </c>
      <c r="J17091" s="34">
        <v>63</v>
      </c>
      <c r="K17091" s="34">
        <v>66</v>
      </c>
      <c r="L17091" s="34">
        <v>41</v>
      </c>
      <c r="M17091" s="34">
        <v>63</v>
      </c>
      <c r="N17091" s="34">
        <v>81</v>
      </c>
      <c r="O17091" s="34">
        <v>69</v>
      </c>
      <c r="P17091" s="34">
        <v>66</v>
      </c>
      <c r="Q17091" s="34">
        <v>97</v>
      </c>
      <c r="R17091" s="34">
        <v>73</v>
      </c>
      <c r="S17091" s="34">
        <v>85</v>
      </c>
      <c r="T17091" s="34">
        <v>50</v>
      </c>
      <c r="U17091" s="34">
        <v>70</v>
      </c>
      <c r="V17091" s="34">
        <v>95</v>
      </c>
      <c r="W17091" s="34">
        <v>54</v>
      </c>
      <c r="X17091" s="34">
        <v>83</v>
      </c>
      <c r="Y17091" s="34">
        <v>49</v>
      </c>
      <c r="Z17091" s="34">
        <v>65</v>
      </c>
      <c r="AA17091" s="34">
        <v>101</v>
      </c>
      <c r="AB17091" s="34">
        <v>42</v>
      </c>
      <c r="AC17091" s="34">
        <v>136</v>
      </c>
    </row>
    <row r="17092" spans="1:29" x14ac:dyDescent="0.2">
      <c r="A17092" s="34" t="s">
        <v>77585</v>
      </c>
      <c r="B17092" s="34">
        <v>14</v>
      </c>
      <c r="C17092" s="34">
        <v>40</v>
      </c>
      <c r="D17092" s="34">
        <v>32</v>
      </c>
      <c r="E17092" s="34">
        <v>27</v>
      </c>
      <c r="F17092" s="34">
        <v>36</v>
      </c>
      <c r="G17092" s="34">
        <v>34</v>
      </c>
      <c r="H17092" s="34">
        <v>34</v>
      </c>
      <c r="I17092" s="34">
        <v>26</v>
      </c>
      <c r="J17092" s="34">
        <v>31</v>
      </c>
      <c r="K17092" s="34">
        <v>30</v>
      </c>
      <c r="L17092" s="34">
        <v>13</v>
      </c>
      <c r="M17092" s="34">
        <v>35</v>
      </c>
      <c r="N17092" s="34">
        <v>18</v>
      </c>
      <c r="O17092" s="34">
        <v>25</v>
      </c>
      <c r="P17092" s="34">
        <v>36</v>
      </c>
      <c r="Q17092" s="34">
        <v>35</v>
      </c>
      <c r="R17092" s="34">
        <v>37</v>
      </c>
      <c r="S17092" s="34">
        <v>27</v>
      </c>
      <c r="T17092" s="34">
        <v>23</v>
      </c>
      <c r="U17092" s="34">
        <v>24</v>
      </c>
      <c r="V17092" s="34">
        <v>21</v>
      </c>
      <c r="W17092" s="34">
        <v>19</v>
      </c>
      <c r="X17092" s="34">
        <v>57</v>
      </c>
      <c r="Y17092" s="34">
        <v>20</v>
      </c>
      <c r="Z17092" s="34">
        <v>20</v>
      </c>
      <c r="AA17092" s="34">
        <v>23</v>
      </c>
      <c r="AB17092" s="34">
        <v>19</v>
      </c>
      <c r="AC17092" s="34">
        <v>56</v>
      </c>
    </row>
    <row r="17093" spans="1:29" x14ac:dyDescent="0.2">
      <c r="A17093" s="34" t="s">
        <v>77586</v>
      </c>
      <c r="B17093" s="34">
        <v>32</v>
      </c>
      <c r="C17093" s="34">
        <v>34</v>
      </c>
      <c r="D17093" s="34">
        <v>60</v>
      </c>
      <c r="E17093" s="34">
        <v>34</v>
      </c>
      <c r="F17093" s="34">
        <v>49</v>
      </c>
      <c r="G17093" s="34">
        <v>37</v>
      </c>
      <c r="H17093" s="34">
        <v>40</v>
      </c>
      <c r="I17093" s="34">
        <v>35</v>
      </c>
      <c r="J17093" s="34">
        <v>29</v>
      </c>
      <c r="K17093" s="34">
        <v>50</v>
      </c>
      <c r="L17093" s="34">
        <v>47</v>
      </c>
      <c r="M17093" s="34">
        <v>31</v>
      </c>
      <c r="N17093" s="34">
        <v>27</v>
      </c>
      <c r="O17093" s="34">
        <v>37</v>
      </c>
      <c r="P17093" s="34">
        <v>25</v>
      </c>
      <c r="Q17093" s="34">
        <v>29</v>
      </c>
      <c r="R17093" s="34">
        <v>57</v>
      </c>
      <c r="S17093" s="34">
        <v>39</v>
      </c>
      <c r="T17093" s="34">
        <v>18</v>
      </c>
      <c r="U17093" s="34">
        <v>30</v>
      </c>
      <c r="V17093" s="34">
        <v>43</v>
      </c>
      <c r="W17093" s="34">
        <v>36</v>
      </c>
      <c r="X17093" s="34">
        <v>73</v>
      </c>
      <c r="Y17093" s="34">
        <v>29</v>
      </c>
      <c r="Z17093" s="34">
        <v>43</v>
      </c>
      <c r="AA17093" s="34">
        <v>59</v>
      </c>
      <c r="AB17093" s="34">
        <v>31</v>
      </c>
      <c r="AC17093" s="34">
        <v>49</v>
      </c>
    </row>
    <row r="17094" spans="1:29" x14ac:dyDescent="0.2">
      <c r="A17094" s="34" t="s">
        <v>77587</v>
      </c>
      <c r="B17094" s="34">
        <v>21</v>
      </c>
      <c r="C17094" s="34">
        <v>23</v>
      </c>
      <c r="D17094" s="34">
        <v>11</v>
      </c>
      <c r="E17094" s="34">
        <v>4</v>
      </c>
      <c r="F17094" s="34">
        <v>19</v>
      </c>
      <c r="G17094" s="34">
        <v>8</v>
      </c>
      <c r="H17094" s="34">
        <v>15</v>
      </c>
      <c r="I17094" s="34">
        <v>10</v>
      </c>
      <c r="J17094" s="34">
        <v>21</v>
      </c>
      <c r="K17094" s="34">
        <v>7</v>
      </c>
      <c r="L17094" s="34">
        <v>14</v>
      </c>
      <c r="M17094" s="34">
        <v>7</v>
      </c>
      <c r="N17094" s="34">
        <v>13</v>
      </c>
      <c r="O17094" s="34">
        <v>12</v>
      </c>
      <c r="P17094" s="34">
        <v>26</v>
      </c>
      <c r="Q17094" s="34">
        <v>13</v>
      </c>
      <c r="R17094" s="34">
        <v>41</v>
      </c>
      <c r="S17094" s="34">
        <v>15</v>
      </c>
      <c r="T17094" s="34">
        <v>22</v>
      </c>
      <c r="U17094" s="34">
        <v>9</v>
      </c>
      <c r="V17094" s="34">
        <v>22</v>
      </c>
      <c r="W17094" s="34">
        <v>13</v>
      </c>
      <c r="X17094" s="34">
        <v>24</v>
      </c>
      <c r="Y17094" s="34">
        <v>7</v>
      </c>
      <c r="Z17094" s="34">
        <v>20</v>
      </c>
      <c r="AA17094" s="34">
        <v>16</v>
      </c>
      <c r="AB17094" s="34">
        <v>32</v>
      </c>
      <c r="AC17094" s="34">
        <v>26</v>
      </c>
    </row>
    <row r="17095" spans="1:29" x14ac:dyDescent="0.2">
      <c r="A17095" s="34" t="s">
        <v>77588</v>
      </c>
      <c r="B17095" s="34">
        <v>30</v>
      </c>
      <c r="C17095" s="34">
        <v>34</v>
      </c>
      <c r="D17095" s="34">
        <v>65</v>
      </c>
      <c r="E17095" s="34">
        <v>41</v>
      </c>
      <c r="F17095" s="34">
        <v>38</v>
      </c>
      <c r="G17095" s="34">
        <v>27</v>
      </c>
      <c r="H17095" s="34">
        <v>31</v>
      </c>
      <c r="I17095" s="34">
        <v>24</v>
      </c>
      <c r="J17095" s="34">
        <v>29</v>
      </c>
      <c r="K17095" s="34">
        <v>38</v>
      </c>
      <c r="L17095" s="34">
        <v>19</v>
      </c>
      <c r="M17095" s="34">
        <v>21</v>
      </c>
      <c r="N17095" s="34">
        <v>34</v>
      </c>
      <c r="O17095" s="34">
        <v>26</v>
      </c>
      <c r="P17095" s="34">
        <v>28</v>
      </c>
      <c r="Q17095" s="34">
        <v>39</v>
      </c>
      <c r="R17095" s="34">
        <v>39</v>
      </c>
      <c r="S17095" s="34">
        <v>28</v>
      </c>
      <c r="T17095" s="34">
        <v>24</v>
      </c>
      <c r="U17095" s="34">
        <v>44</v>
      </c>
      <c r="V17095" s="34">
        <v>51</v>
      </c>
      <c r="W17095" s="34">
        <v>23</v>
      </c>
      <c r="X17095" s="34">
        <v>47</v>
      </c>
      <c r="Y17095" s="34">
        <v>25</v>
      </c>
      <c r="Z17095" s="34">
        <v>40</v>
      </c>
      <c r="AA17095" s="34">
        <v>38</v>
      </c>
      <c r="AB17095" s="34">
        <v>22</v>
      </c>
      <c r="AC17095" s="34">
        <v>59</v>
      </c>
    </row>
    <row r="17096" spans="1:29" x14ac:dyDescent="0.2">
      <c r="A17096" s="34" t="s">
        <v>77589</v>
      </c>
      <c r="B17096" s="34">
        <v>70</v>
      </c>
      <c r="C17096" s="34">
        <v>92</v>
      </c>
      <c r="D17096" s="34">
        <v>105</v>
      </c>
      <c r="E17096" s="34">
        <v>102</v>
      </c>
      <c r="F17096" s="34">
        <v>64</v>
      </c>
      <c r="G17096" s="34">
        <v>73</v>
      </c>
      <c r="H17096" s="34">
        <v>70</v>
      </c>
      <c r="I17096" s="34">
        <v>67</v>
      </c>
      <c r="J17096" s="34">
        <v>66</v>
      </c>
      <c r="K17096" s="34">
        <v>52</v>
      </c>
      <c r="L17096" s="34">
        <v>39</v>
      </c>
      <c r="M17096" s="34">
        <v>56</v>
      </c>
      <c r="N17096" s="34">
        <v>56</v>
      </c>
      <c r="O17096" s="34">
        <v>52</v>
      </c>
      <c r="P17096" s="34">
        <v>59</v>
      </c>
      <c r="Q17096" s="34">
        <v>74</v>
      </c>
      <c r="R17096" s="34">
        <v>75</v>
      </c>
      <c r="S17096" s="34">
        <v>96</v>
      </c>
      <c r="T17096" s="34">
        <v>58</v>
      </c>
      <c r="U17096" s="34">
        <v>66</v>
      </c>
      <c r="V17096" s="34">
        <v>78</v>
      </c>
      <c r="W17096" s="34">
        <v>52</v>
      </c>
      <c r="X17096" s="34">
        <v>102</v>
      </c>
      <c r="Y17096" s="34">
        <v>43</v>
      </c>
      <c r="Z17096" s="34">
        <v>115</v>
      </c>
      <c r="AA17096" s="34">
        <v>78</v>
      </c>
      <c r="AB17096" s="34">
        <v>77</v>
      </c>
      <c r="AC17096" s="34">
        <v>93</v>
      </c>
    </row>
    <row r="17097" spans="1:29" x14ac:dyDescent="0.2">
      <c r="A17097" s="34" t="s">
        <v>77590</v>
      </c>
      <c r="B17097" s="34">
        <v>30</v>
      </c>
      <c r="C17097" s="34">
        <v>56</v>
      </c>
      <c r="D17097" s="34">
        <v>96</v>
      </c>
      <c r="E17097" s="34">
        <v>62</v>
      </c>
      <c r="F17097" s="34">
        <v>71</v>
      </c>
      <c r="G17097" s="34">
        <v>69</v>
      </c>
      <c r="H17097" s="34">
        <v>68</v>
      </c>
      <c r="I17097" s="34">
        <v>51</v>
      </c>
      <c r="J17097" s="34">
        <v>57</v>
      </c>
      <c r="K17097" s="34">
        <v>67</v>
      </c>
      <c r="L17097" s="34">
        <v>23</v>
      </c>
      <c r="M17097" s="34">
        <v>45</v>
      </c>
      <c r="N17097" s="34">
        <v>58</v>
      </c>
      <c r="O17097" s="34">
        <v>38</v>
      </c>
      <c r="P17097" s="34">
        <v>55</v>
      </c>
      <c r="Q17097" s="34">
        <v>58</v>
      </c>
      <c r="R17097" s="34">
        <v>71</v>
      </c>
      <c r="S17097" s="34">
        <v>82</v>
      </c>
      <c r="T17097" s="34">
        <v>42</v>
      </c>
      <c r="U17097" s="34">
        <v>45</v>
      </c>
      <c r="V17097" s="34">
        <v>67</v>
      </c>
      <c r="W17097" s="34">
        <v>51</v>
      </c>
      <c r="X17097" s="34">
        <v>87</v>
      </c>
      <c r="Y17097" s="34">
        <v>37</v>
      </c>
      <c r="Z17097" s="34">
        <v>112</v>
      </c>
      <c r="AA17097" s="34">
        <v>68</v>
      </c>
      <c r="AB17097" s="34">
        <v>65</v>
      </c>
      <c r="AC17097" s="34">
        <v>83</v>
      </c>
    </row>
    <row r="17098" spans="1:29" x14ac:dyDescent="0.2">
      <c r="A17098" s="34" t="s">
        <v>77591</v>
      </c>
      <c r="B17098" s="34">
        <v>429</v>
      </c>
      <c r="C17098" s="34">
        <v>295</v>
      </c>
      <c r="D17098" s="34">
        <v>476</v>
      </c>
      <c r="E17098" s="34">
        <v>319</v>
      </c>
      <c r="F17098" s="34">
        <v>529</v>
      </c>
      <c r="G17098" s="34">
        <v>324</v>
      </c>
      <c r="H17098" s="34">
        <v>512</v>
      </c>
      <c r="I17098" s="34">
        <v>362</v>
      </c>
      <c r="J17098" s="34">
        <v>557</v>
      </c>
      <c r="K17098" s="34">
        <v>375</v>
      </c>
      <c r="L17098" s="34">
        <v>570</v>
      </c>
      <c r="M17098" s="34">
        <v>231</v>
      </c>
      <c r="N17098" s="34">
        <v>450</v>
      </c>
      <c r="O17098" s="34">
        <v>351</v>
      </c>
      <c r="P17098" s="34">
        <v>473</v>
      </c>
      <c r="Q17098" s="34">
        <v>478</v>
      </c>
      <c r="R17098" s="34">
        <v>668</v>
      </c>
      <c r="S17098" s="34">
        <v>413</v>
      </c>
      <c r="T17098" s="34">
        <v>825</v>
      </c>
      <c r="U17098" s="34">
        <v>417</v>
      </c>
      <c r="V17098" s="34">
        <v>647</v>
      </c>
      <c r="W17098" s="34">
        <v>544</v>
      </c>
      <c r="X17098" s="34">
        <v>731</v>
      </c>
      <c r="Y17098" s="34">
        <v>485</v>
      </c>
      <c r="Z17098" s="34">
        <v>499</v>
      </c>
      <c r="AA17098" s="34">
        <v>460</v>
      </c>
      <c r="AB17098" s="34">
        <v>735</v>
      </c>
      <c r="AC17098" s="34">
        <v>584</v>
      </c>
    </row>
    <row r="17099" spans="1:29" x14ac:dyDescent="0.2">
      <c r="A17099" s="34" t="s">
        <v>77592</v>
      </c>
      <c r="B17099" s="34">
        <v>53</v>
      </c>
      <c r="C17099" s="34">
        <v>60</v>
      </c>
      <c r="D17099" s="34">
        <v>77</v>
      </c>
      <c r="E17099" s="34">
        <v>60</v>
      </c>
      <c r="F17099" s="34">
        <v>76</v>
      </c>
      <c r="G17099" s="34">
        <v>83</v>
      </c>
      <c r="H17099" s="34">
        <v>52</v>
      </c>
      <c r="I17099" s="34">
        <v>69</v>
      </c>
      <c r="J17099" s="34">
        <v>63</v>
      </c>
      <c r="K17099" s="34">
        <v>56</v>
      </c>
      <c r="L17099" s="34">
        <v>45</v>
      </c>
      <c r="M17099" s="34">
        <v>56</v>
      </c>
      <c r="N17099" s="34">
        <v>74</v>
      </c>
      <c r="O17099" s="34">
        <v>48</v>
      </c>
      <c r="P17099" s="34">
        <v>61</v>
      </c>
      <c r="Q17099" s="34">
        <v>73</v>
      </c>
      <c r="R17099" s="34">
        <v>81</v>
      </c>
      <c r="S17099" s="34">
        <v>80</v>
      </c>
      <c r="T17099" s="34">
        <v>57</v>
      </c>
      <c r="U17099" s="34">
        <v>43</v>
      </c>
      <c r="V17099" s="34">
        <v>70</v>
      </c>
      <c r="W17099" s="34">
        <v>55</v>
      </c>
      <c r="X17099" s="34">
        <v>94</v>
      </c>
      <c r="Y17099" s="34">
        <v>65</v>
      </c>
      <c r="Z17099" s="34">
        <v>83</v>
      </c>
      <c r="AA17099" s="34">
        <v>62</v>
      </c>
      <c r="AB17099" s="34">
        <v>62</v>
      </c>
      <c r="AC17099" s="34">
        <v>95</v>
      </c>
    </row>
    <row r="17100" spans="1:29" x14ac:dyDescent="0.2">
      <c r="A17100" s="34" t="s">
        <v>77593</v>
      </c>
      <c r="B17100" s="34">
        <v>44</v>
      </c>
      <c r="C17100" s="34">
        <v>34</v>
      </c>
      <c r="D17100" s="34">
        <v>44</v>
      </c>
      <c r="E17100" s="34">
        <v>34</v>
      </c>
      <c r="F17100" s="34">
        <v>39</v>
      </c>
      <c r="G17100" s="34">
        <v>51</v>
      </c>
      <c r="H17100" s="34">
        <v>33</v>
      </c>
      <c r="I17100" s="34">
        <v>28</v>
      </c>
      <c r="J17100" s="34">
        <v>25</v>
      </c>
      <c r="K17100" s="34">
        <v>31</v>
      </c>
      <c r="L17100" s="34">
        <v>13</v>
      </c>
      <c r="M17100" s="34">
        <v>34</v>
      </c>
      <c r="N17100" s="34">
        <v>32</v>
      </c>
      <c r="O17100" s="34">
        <v>35</v>
      </c>
      <c r="P17100" s="34">
        <v>24</v>
      </c>
      <c r="Q17100" s="34">
        <v>20</v>
      </c>
      <c r="R17100" s="34">
        <v>34</v>
      </c>
      <c r="S17100" s="34">
        <v>33</v>
      </c>
      <c r="T17100" s="34">
        <v>7</v>
      </c>
      <c r="U17100" s="34">
        <v>30</v>
      </c>
      <c r="V17100" s="34">
        <v>25</v>
      </c>
      <c r="W17100" s="34">
        <v>32</v>
      </c>
      <c r="X17100" s="34">
        <v>22</v>
      </c>
      <c r="Y17100" s="34">
        <v>28</v>
      </c>
      <c r="Z17100" s="34">
        <v>27</v>
      </c>
      <c r="AA17100" s="34">
        <v>43</v>
      </c>
      <c r="AB17100" s="34">
        <v>16</v>
      </c>
      <c r="AC17100" s="34">
        <v>33</v>
      </c>
    </row>
    <row r="17101" spans="1:29" x14ac:dyDescent="0.2">
      <c r="A17101" s="34" t="s">
        <v>77594</v>
      </c>
      <c r="B17101" s="34">
        <v>51</v>
      </c>
      <c r="C17101" s="34">
        <v>69</v>
      </c>
      <c r="D17101" s="34">
        <v>77</v>
      </c>
      <c r="E17101" s="34">
        <v>48</v>
      </c>
      <c r="F17101" s="34">
        <v>45</v>
      </c>
      <c r="G17101" s="34">
        <v>53</v>
      </c>
      <c r="H17101" s="34">
        <v>53</v>
      </c>
      <c r="I17101" s="34">
        <v>48</v>
      </c>
      <c r="J17101" s="34">
        <v>55</v>
      </c>
      <c r="K17101" s="34">
        <v>34</v>
      </c>
      <c r="L17101" s="34">
        <v>38</v>
      </c>
      <c r="M17101" s="34">
        <v>63</v>
      </c>
      <c r="N17101" s="34">
        <v>44</v>
      </c>
      <c r="O17101" s="34">
        <v>44</v>
      </c>
      <c r="P17101" s="34">
        <v>64</v>
      </c>
      <c r="Q17101" s="34">
        <v>54</v>
      </c>
      <c r="R17101" s="34">
        <v>88</v>
      </c>
      <c r="S17101" s="34">
        <v>77</v>
      </c>
      <c r="T17101" s="34">
        <v>90</v>
      </c>
      <c r="U17101" s="34">
        <v>45</v>
      </c>
      <c r="V17101" s="34">
        <v>60</v>
      </c>
      <c r="W17101" s="34">
        <v>66</v>
      </c>
      <c r="X17101" s="34">
        <v>53</v>
      </c>
      <c r="Y17101" s="34">
        <v>56</v>
      </c>
      <c r="Z17101" s="34">
        <v>70</v>
      </c>
      <c r="AA17101" s="34">
        <v>58</v>
      </c>
      <c r="AB17101" s="34">
        <v>55</v>
      </c>
      <c r="AC17101" s="34">
        <v>73</v>
      </c>
    </row>
    <row r="17102" spans="1:29" x14ac:dyDescent="0.2">
      <c r="A17102" s="34" t="s">
        <v>77595</v>
      </c>
      <c r="B17102" s="34">
        <v>16</v>
      </c>
      <c r="C17102" s="34">
        <v>33</v>
      </c>
      <c r="D17102" s="34">
        <v>28</v>
      </c>
      <c r="E17102" s="34">
        <v>34</v>
      </c>
      <c r="F17102" s="34">
        <v>16</v>
      </c>
      <c r="G17102" s="34">
        <v>49</v>
      </c>
      <c r="H17102" s="34">
        <v>18</v>
      </c>
      <c r="I17102" s="34">
        <v>19</v>
      </c>
      <c r="J17102" s="34">
        <v>10</v>
      </c>
      <c r="K17102" s="34">
        <v>29</v>
      </c>
      <c r="L17102" s="34">
        <v>14</v>
      </c>
      <c r="M17102" s="34">
        <v>23</v>
      </c>
      <c r="N17102" s="34">
        <v>15</v>
      </c>
      <c r="O17102" s="34">
        <v>19</v>
      </c>
      <c r="P17102" s="34">
        <v>15</v>
      </c>
      <c r="Q17102" s="34">
        <v>45</v>
      </c>
      <c r="R17102" s="34">
        <v>15</v>
      </c>
      <c r="S17102" s="34">
        <v>31</v>
      </c>
      <c r="T17102" s="34">
        <v>18</v>
      </c>
      <c r="U17102" s="34">
        <v>19</v>
      </c>
      <c r="V17102" s="34">
        <v>31</v>
      </c>
      <c r="W17102" s="34">
        <v>45</v>
      </c>
      <c r="X17102" s="34">
        <v>23</v>
      </c>
      <c r="Y17102" s="34">
        <v>19</v>
      </c>
      <c r="Z17102" s="34">
        <v>33</v>
      </c>
      <c r="AA17102" s="34">
        <v>33</v>
      </c>
      <c r="AB17102" s="34">
        <v>20</v>
      </c>
      <c r="AC17102" s="34">
        <v>53</v>
      </c>
    </row>
    <row r="17103" spans="1:29" x14ac:dyDescent="0.2">
      <c r="A17103" s="34" t="s">
        <v>77596</v>
      </c>
      <c r="B17103" s="34">
        <v>37</v>
      </c>
      <c r="C17103" s="34">
        <v>77</v>
      </c>
      <c r="D17103" s="34">
        <v>113</v>
      </c>
      <c r="E17103" s="34">
        <v>75</v>
      </c>
      <c r="F17103" s="34">
        <v>96</v>
      </c>
      <c r="G17103" s="34">
        <v>77</v>
      </c>
      <c r="H17103" s="34">
        <v>65</v>
      </c>
      <c r="I17103" s="34">
        <v>57</v>
      </c>
      <c r="J17103" s="34">
        <v>49</v>
      </c>
      <c r="K17103" s="34">
        <v>59</v>
      </c>
      <c r="L17103" s="34">
        <v>47</v>
      </c>
      <c r="M17103" s="34">
        <v>59</v>
      </c>
      <c r="N17103" s="34">
        <v>75</v>
      </c>
      <c r="O17103" s="34">
        <v>98</v>
      </c>
      <c r="P17103" s="34">
        <v>74</v>
      </c>
      <c r="Q17103" s="34">
        <v>78</v>
      </c>
      <c r="R17103" s="34">
        <v>67</v>
      </c>
      <c r="S17103" s="34">
        <v>98</v>
      </c>
      <c r="T17103" s="34">
        <v>47</v>
      </c>
      <c r="U17103" s="34">
        <v>68</v>
      </c>
      <c r="V17103" s="34">
        <v>106</v>
      </c>
      <c r="W17103" s="34">
        <v>37</v>
      </c>
      <c r="X17103" s="34">
        <v>120</v>
      </c>
      <c r="Y17103" s="34">
        <v>54</v>
      </c>
      <c r="Z17103" s="34">
        <v>84</v>
      </c>
      <c r="AA17103" s="34">
        <v>98</v>
      </c>
      <c r="AB17103" s="34">
        <v>82</v>
      </c>
      <c r="AC17103" s="34">
        <v>104</v>
      </c>
    </row>
    <row r="17104" spans="1:29" x14ac:dyDescent="0.2">
      <c r="A17104" s="34" t="s">
        <v>77597</v>
      </c>
      <c r="B17104" s="34">
        <v>22</v>
      </c>
      <c r="C17104" s="34">
        <v>7</v>
      </c>
      <c r="D17104" s="34">
        <v>15</v>
      </c>
      <c r="E17104" s="34">
        <v>20</v>
      </c>
      <c r="F17104" s="34">
        <v>23</v>
      </c>
      <c r="G17104" s="34">
        <v>14</v>
      </c>
      <c r="H17104" s="34">
        <v>29</v>
      </c>
      <c r="I17104" s="34">
        <v>19</v>
      </c>
      <c r="J17104" s="34">
        <v>20</v>
      </c>
      <c r="K17104" s="34">
        <v>8</v>
      </c>
      <c r="L17104" s="34">
        <v>10</v>
      </c>
      <c r="M17104" s="34">
        <v>11</v>
      </c>
      <c r="N17104" s="34">
        <v>10</v>
      </c>
      <c r="O17104" s="34">
        <v>18</v>
      </c>
      <c r="P17104" s="34">
        <v>11</v>
      </c>
      <c r="Q17104" s="34">
        <v>36</v>
      </c>
      <c r="R17104" s="34">
        <v>19</v>
      </c>
      <c r="S17104" s="34">
        <v>18</v>
      </c>
      <c r="T17104" s="34">
        <v>11</v>
      </c>
      <c r="U17104" s="34">
        <v>7</v>
      </c>
      <c r="V17104" s="34">
        <v>18</v>
      </c>
      <c r="W17104" s="34">
        <v>24</v>
      </c>
      <c r="X17104" s="34">
        <v>13</v>
      </c>
      <c r="Y17104" s="34">
        <v>14</v>
      </c>
      <c r="Z17104" s="34">
        <v>16</v>
      </c>
      <c r="AA17104" s="34">
        <v>14</v>
      </c>
      <c r="AB17104" s="34">
        <v>21</v>
      </c>
      <c r="AC17104" s="34">
        <v>18</v>
      </c>
    </row>
    <row r="17105" spans="1:29" x14ac:dyDescent="0.2">
      <c r="A17105" s="34" t="s">
        <v>77598</v>
      </c>
      <c r="B17105" s="34">
        <v>37</v>
      </c>
      <c r="C17105" s="34">
        <v>52</v>
      </c>
      <c r="D17105" s="34">
        <v>47</v>
      </c>
      <c r="E17105" s="34">
        <v>41</v>
      </c>
      <c r="F17105" s="34">
        <v>40</v>
      </c>
      <c r="G17105" s="34">
        <v>31</v>
      </c>
      <c r="H17105" s="34">
        <v>48</v>
      </c>
      <c r="I17105" s="34">
        <v>21</v>
      </c>
      <c r="J17105" s="34">
        <v>31</v>
      </c>
      <c r="K17105" s="34">
        <v>45</v>
      </c>
      <c r="L17105" s="34">
        <v>37</v>
      </c>
      <c r="M17105" s="34">
        <v>42</v>
      </c>
      <c r="N17105" s="34">
        <v>42</v>
      </c>
      <c r="O17105" s="34">
        <v>51</v>
      </c>
      <c r="P17105" s="34">
        <v>32</v>
      </c>
      <c r="Q17105" s="34">
        <v>35</v>
      </c>
      <c r="R17105" s="34">
        <v>73</v>
      </c>
      <c r="S17105" s="34">
        <v>67</v>
      </c>
      <c r="T17105" s="34">
        <v>37</v>
      </c>
      <c r="U17105" s="34">
        <v>52</v>
      </c>
      <c r="V17105" s="34">
        <v>46</v>
      </c>
      <c r="W17105" s="34">
        <v>52</v>
      </c>
      <c r="X17105" s="34">
        <v>44</v>
      </c>
      <c r="Y17105" s="34">
        <v>44</v>
      </c>
      <c r="Z17105" s="34">
        <v>83</v>
      </c>
      <c r="AA17105" s="34">
        <v>71</v>
      </c>
      <c r="AB17105" s="34">
        <v>30</v>
      </c>
      <c r="AC17105" s="34">
        <v>55</v>
      </c>
    </row>
    <row r="17106" spans="1:29" x14ac:dyDescent="0.2">
      <c r="A17106" s="34" t="s">
        <v>77599</v>
      </c>
      <c r="B17106" s="34">
        <v>55</v>
      </c>
      <c r="C17106" s="34">
        <v>74</v>
      </c>
      <c r="D17106" s="34">
        <v>103</v>
      </c>
      <c r="E17106" s="34">
        <v>119</v>
      </c>
      <c r="F17106" s="34">
        <v>94</v>
      </c>
      <c r="G17106" s="34">
        <v>89</v>
      </c>
      <c r="H17106" s="34">
        <v>92</v>
      </c>
      <c r="I17106" s="34">
        <v>52</v>
      </c>
      <c r="J17106" s="34">
        <v>52</v>
      </c>
      <c r="K17106" s="34">
        <v>102</v>
      </c>
      <c r="L17106" s="34">
        <v>40</v>
      </c>
      <c r="M17106" s="34">
        <v>70</v>
      </c>
      <c r="N17106" s="34">
        <v>81</v>
      </c>
      <c r="O17106" s="34">
        <v>91</v>
      </c>
      <c r="P17106" s="34">
        <v>92</v>
      </c>
      <c r="Q17106" s="34">
        <v>94</v>
      </c>
      <c r="R17106" s="34">
        <v>88</v>
      </c>
      <c r="S17106" s="34">
        <v>123</v>
      </c>
      <c r="T17106" s="34">
        <v>41</v>
      </c>
      <c r="U17106" s="34">
        <v>53</v>
      </c>
      <c r="V17106" s="34">
        <v>94</v>
      </c>
      <c r="W17106" s="34">
        <v>79</v>
      </c>
      <c r="X17106" s="34">
        <v>149</v>
      </c>
      <c r="Y17106" s="34">
        <v>69</v>
      </c>
      <c r="Z17106" s="34">
        <v>112</v>
      </c>
      <c r="AA17106" s="34">
        <v>125</v>
      </c>
      <c r="AB17106" s="34">
        <v>56</v>
      </c>
      <c r="AC17106" s="34">
        <v>150</v>
      </c>
    </row>
    <row r="17107" spans="1:29" x14ac:dyDescent="0.2">
      <c r="A17107" s="34" t="s">
        <v>77600</v>
      </c>
      <c r="B17107" s="34">
        <v>17</v>
      </c>
      <c r="C17107" s="34">
        <v>14</v>
      </c>
      <c r="D17107" s="34">
        <v>45</v>
      </c>
      <c r="E17107" s="34">
        <v>18</v>
      </c>
      <c r="F17107" s="34">
        <v>45</v>
      </c>
      <c r="G17107" s="34">
        <v>14</v>
      </c>
      <c r="H17107" s="34">
        <v>27</v>
      </c>
      <c r="I17107" s="34">
        <v>29</v>
      </c>
      <c r="J17107" s="34">
        <v>39</v>
      </c>
      <c r="K17107" s="34">
        <v>25</v>
      </c>
      <c r="L17107" s="34">
        <v>18</v>
      </c>
      <c r="M17107" s="34">
        <v>18</v>
      </c>
      <c r="N17107" s="34">
        <v>22</v>
      </c>
      <c r="O17107" s="34">
        <v>12</v>
      </c>
      <c r="P17107" s="34">
        <v>24</v>
      </c>
      <c r="Q17107" s="34">
        <v>20</v>
      </c>
      <c r="R17107" s="34">
        <v>36</v>
      </c>
      <c r="S17107" s="34">
        <v>24</v>
      </c>
      <c r="T17107" s="34">
        <v>36</v>
      </c>
      <c r="U17107" s="34">
        <v>26</v>
      </c>
      <c r="V17107" s="34">
        <v>39</v>
      </c>
      <c r="W17107" s="34">
        <v>8</v>
      </c>
      <c r="X17107" s="34">
        <v>38</v>
      </c>
      <c r="Y17107" s="34">
        <v>20</v>
      </c>
      <c r="Z17107" s="34">
        <v>46</v>
      </c>
      <c r="AA17107" s="34">
        <v>21</v>
      </c>
      <c r="AB17107" s="34">
        <v>62</v>
      </c>
      <c r="AC17107" s="34">
        <v>33</v>
      </c>
    </row>
    <row r="17108" spans="1:29" x14ac:dyDescent="0.2">
      <c r="A17108" s="34" t="s">
        <v>77601</v>
      </c>
      <c r="B17108" s="34">
        <v>50</v>
      </c>
      <c r="C17108" s="34">
        <v>54</v>
      </c>
      <c r="D17108" s="34">
        <v>68</v>
      </c>
      <c r="E17108" s="34">
        <v>71</v>
      </c>
      <c r="F17108" s="34">
        <v>56</v>
      </c>
      <c r="G17108" s="34">
        <v>61</v>
      </c>
      <c r="H17108" s="34">
        <v>84</v>
      </c>
      <c r="I17108" s="34">
        <v>51</v>
      </c>
      <c r="J17108" s="34">
        <v>43</v>
      </c>
      <c r="K17108" s="34">
        <v>58</v>
      </c>
      <c r="L17108" s="34">
        <v>41</v>
      </c>
      <c r="M17108" s="34">
        <v>54</v>
      </c>
      <c r="N17108" s="34">
        <v>46</v>
      </c>
      <c r="O17108" s="34">
        <v>37</v>
      </c>
      <c r="P17108" s="34">
        <v>77</v>
      </c>
      <c r="Q17108" s="34">
        <v>58</v>
      </c>
      <c r="R17108" s="34">
        <v>52</v>
      </c>
      <c r="S17108" s="34">
        <v>72</v>
      </c>
      <c r="T17108" s="34">
        <v>54</v>
      </c>
      <c r="U17108" s="34">
        <v>55</v>
      </c>
      <c r="V17108" s="34">
        <v>57</v>
      </c>
      <c r="W17108" s="34">
        <v>67</v>
      </c>
      <c r="X17108" s="34">
        <v>90</v>
      </c>
      <c r="Y17108" s="34">
        <v>36</v>
      </c>
      <c r="Z17108" s="34">
        <v>59</v>
      </c>
      <c r="AA17108" s="34">
        <v>74</v>
      </c>
      <c r="AB17108" s="34">
        <v>41</v>
      </c>
      <c r="AC17108" s="34">
        <v>90</v>
      </c>
    </row>
    <row r="17109" spans="1:29" x14ac:dyDescent="0.2">
      <c r="A17109" s="34" t="s">
        <v>77602</v>
      </c>
      <c r="B17109" s="34">
        <v>26</v>
      </c>
      <c r="C17109" s="34">
        <v>17</v>
      </c>
      <c r="D17109" s="34">
        <v>21</v>
      </c>
      <c r="E17109" s="34">
        <v>29</v>
      </c>
      <c r="F17109" s="34">
        <v>24</v>
      </c>
      <c r="G17109" s="34">
        <v>24</v>
      </c>
      <c r="H17109" s="34">
        <v>16</v>
      </c>
      <c r="I17109" s="34">
        <v>18</v>
      </c>
      <c r="J17109" s="34">
        <v>25</v>
      </c>
      <c r="K17109" s="34">
        <v>5</v>
      </c>
      <c r="L17109" s="34">
        <v>22</v>
      </c>
      <c r="M17109" s="34">
        <v>8</v>
      </c>
      <c r="N17109" s="34">
        <v>21</v>
      </c>
      <c r="O17109" s="34">
        <v>17</v>
      </c>
      <c r="P17109" s="34">
        <v>18</v>
      </c>
      <c r="Q17109" s="34">
        <v>23</v>
      </c>
      <c r="R17109" s="34">
        <v>25</v>
      </c>
      <c r="S17109" s="34">
        <v>19</v>
      </c>
      <c r="T17109" s="34">
        <v>24</v>
      </c>
      <c r="U17109" s="34">
        <v>10</v>
      </c>
      <c r="V17109" s="34">
        <v>21</v>
      </c>
      <c r="W17109" s="34">
        <v>29</v>
      </c>
      <c r="X17109" s="34">
        <v>19</v>
      </c>
      <c r="Y17109" s="34">
        <v>13</v>
      </c>
      <c r="Z17109" s="34">
        <v>31</v>
      </c>
      <c r="AA17109" s="34">
        <v>22</v>
      </c>
      <c r="AB17109" s="34">
        <v>24</v>
      </c>
      <c r="AC17109" s="34">
        <v>12</v>
      </c>
    </row>
    <row r="17110" spans="1:29" x14ac:dyDescent="0.2">
      <c r="A17110" s="34" t="s">
        <v>77603</v>
      </c>
      <c r="B17110" s="34">
        <v>48</v>
      </c>
      <c r="C17110" s="34">
        <v>61</v>
      </c>
      <c r="D17110" s="34">
        <v>89</v>
      </c>
      <c r="E17110" s="34">
        <v>82</v>
      </c>
      <c r="F17110" s="34">
        <v>62</v>
      </c>
      <c r="G17110" s="34">
        <v>51</v>
      </c>
      <c r="H17110" s="34">
        <v>65</v>
      </c>
      <c r="I17110" s="34">
        <v>63</v>
      </c>
      <c r="J17110" s="34">
        <v>72</v>
      </c>
      <c r="K17110" s="34">
        <v>104</v>
      </c>
      <c r="L17110" s="34">
        <v>47</v>
      </c>
      <c r="M17110" s="34">
        <v>46</v>
      </c>
      <c r="N17110" s="34">
        <v>45</v>
      </c>
      <c r="O17110" s="34">
        <v>63</v>
      </c>
      <c r="P17110" s="34">
        <v>48</v>
      </c>
      <c r="Q17110" s="34">
        <v>103</v>
      </c>
      <c r="R17110" s="34">
        <v>66</v>
      </c>
      <c r="S17110" s="34">
        <v>120</v>
      </c>
      <c r="T17110" s="34">
        <v>55</v>
      </c>
      <c r="U17110" s="34">
        <v>70</v>
      </c>
      <c r="V17110" s="34">
        <v>73</v>
      </c>
      <c r="W17110" s="34">
        <v>87</v>
      </c>
      <c r="X17110" s="34">
        <v>129</v>
      </c>
      <c r="Y17110" s="34">
        <v>62</v>
      </c>
      <c r="Z17110" s="34">
        <v>95</v>
      </c>
      <c r="AA17110" s="34">
        <v>56</v>
      </c>
      <c r="AB17110" s="34">
        <v>67</v>
      </c>
      <c r="AC17110" s="34">
        <v>95</v>
      </c>
    </row>
    <row r="17111" spans="1:29" x14ac:dyDescent="0.2">
      <c r="A17111" s="34" t="s">
        <v>77604</v>
      </c>
      <c r="B17111" s="34">
        <v>40</v>
      </c>
      <c r="C17111" s="34">
        <v>47</v>
      </c>
      <c r="D17111" s="34">
        <v>75</v>
      </c>
      <c r="E17111" s="34">
        <v>47</v>
      </c>
      <c r="F17111" s="34">
        <v>82</v>
      </c>
      <c r="G17111" s="34">
        <v>57</v>
      </c>
      <c r="H17111" s="34">
        <v>69</v>
      </c>
      <c r="I17111" s="34">
        <v>45</v>
      </c>
      <c r="J17111" s="34">
        <v>68</v>
      </c>
      <c r="K17111" s="34">
        <v>35</v>
      </c>
      <c r="L17111" s="34">
        <v>56</v>
      </c>
      <c r="M17111" s="34">
        <v>47</v>
      </c>
      <c r="N17111" s="34">
        <v>60</v>
      </c>
      <c r="O17111" s="34">
        <v>52</v>
      </c>
      <c r="P17111" s="34">
        <v>68</v>
      </c>
      <c r="Q17111" s="34">
        <v>71</v>
      </c>
      <c r="R17111" s="34">
        <v>60</v>
      </c>
      <c r="S17111" s="34">
        <v>59</v>
      </c>
      <c r="T17111" s="34">
        <v>81</v>
      </c>
      <c r="U17111" s="34">
        <v>38</v>
      </c>
      <c r="V17111" s="34">
        <v>64</v>
      </c>
      <c r="W17111" s="34">
        <v>68</v>
      </c>
      <c r="X17111" s="34">
        <v>103</v>
      </c>
      <c r="Y17111" s="34">
        <v>50</v>
      </c>
      <c r="Z17111" s="34">
        <v>90</v>
      </c>
      <c r="AA17111" s="34">
        <v>72</v>
      </c>
      <c r="AB17111" s="34">
        <v>74</v>
      </c>
      <c r="AC17111" s="34">
        <v>64</v>
      </c>
    </row>
    <row r="17112" spans="1:29" x14ac:dyDescent="0.2">
      <c r="A17112" s="34" t="s">
        <v>77605</v>
      </c>
      <c r="B17112" s="34">
        <v>44</v>
      </c>
      <c r="C17112" s="34">
        <v>58</v>
      </c>
      <c r="D17112" s="34">
        <v>52</v>
      </c>
      <c r="E17112" s="34">
        <v>85</v>
      </c>
      <c r="F17112" s="34">
        <v>79</v>
      </c>
      <c r="G17112" s="34">
        <v>85</v>
      </c>
      <c r="H17112" s="34">
        <v>79</v>
      </c>
      <c r="I17112" s="34">
        <v>113</v>
      </c>
      <c r="J17112" s="34">
        <v>50</v>
      </c>
      <c r="K17112" s="34">
        <v>330</v>
      </c>
      <c r="L17112" s="34">
        <v>59</v>
      </c>
      <c r="M17112" s="34">
        <v>59</v>
      </c>
      <c r="N17112" s="34">
        <v>56</v>
      </c>
      <c r="O17112" s="34">
        <v>84</v>
      </c>
      <c r="P17112" s="34">
        <v>56</v>
      </c>
      <c r="Q17112" s="34">
        <v>129</v>
      </c>
      <c r="R17112" s="34">
        <v>82</v>
      </c>
      <c r="S17112" s="34">
        <v>66</v>
      </c>
      <c r="T17112" s="34">
        <v>45</v>
      </c>
      <c r="U17112" s="34">
        <v>87</v>
      </c>
      <c r="V17112" s="34">
        <v>127</v>
      </c>
      <c r="W17112" s="34">
        <v>122</v>
      </c>
      <c r="X17112" s="34">
        <v>80</v>
      </c>
      <c r="Y17112" s="34">
        <v>172</v>
      </c>
      <c r="Z17112" s="34">
        <v>73</v>
      </c>
      <c r="AA17112" s="34">
        <v>95</v>
      </c>
      <c r="AB17112" s="34">
        <v>75</v>
      </c>
      <c r="AC17112" s="34">
        <v>147</v>
      </c>
    </row>
    <row r="17113" spans="1:29" x14ac:dyDescent="0.2">
      <c r="A17113" s="34" t="s">
        <v>77606</v>
      </c>
      <c r="B17113" s="34">
        <v>44</v>
      </c>
      <c r="C17113" s="34">
        <v>70</v>
      </c>
      <c r="D17113" s="34">
        <v>85</v>
      </c>
      <c r="E17113" s="34">
        <v>56</v>
      </c>
      <c r="F17113" s="34">
        <v>69</v>
      </c>
      <c r="G17113" s="34">
        <v>73</v>
      </c>
      <c r="H17113" s="34">
        <v>47</v>
      </c>
      <c r="I17113" s="34">
        <v>78</v>
      </c>
      <c r="J17113" s="34">
        <v>47</v>
      </c>
      <c r="K17113" s="34">
        <v>91</v>
      </c>
      <c r="L17113" s="34">
        <v>48</v>
      </c>
      <c r="M17113" s="34">
        <v>60</v>
      </c>
      <c r="N17113" s="34">
        <v>68</v>
      </c>
      <c r="O17113" s="34">
        <v>68</v>
      </c>
      <c r="P17113" s="34">
        <v>76</v>
      </c>
      <c r="Q17113" s="34">
        <v>83</v>
      </c>
      <c r="R17113" s="34">
        <v>91</v>
      </c>
      <c r="S17113" s="34">
        <v>104</v>
      </c>
      <c r="T17113" s="34">
        <v>62</v>
      </c>
      <c r="U17113" s="34">
        <v>71</v>
      </c>
      <c r="V17113" s="34">
        <v>70</v>
      </c>
      <c r="W17113" s="34">
        <v>72</v>
      </c>
      <c r="X17113" s="34">
        <v>124</v>
      </c>
      <c r="Y17113" s="34">
        <v>72</v>
      </c>
      <c r="Z17113" s="34">
        <v>102</v>
      </c>
      <c r="AA17113" s="34">
        <v>102</v>
      </c>
      <c r="AB17113" s="34">
        <v>81</v>
      </c>
      <c r="AC17113" s="34">
        <v>127</v>
      </c>
    </row>
    <row r="17114" spans="1:29" x14ac:dyDescent="0.2">
      <c r="A17114" s="34" t="s">
        <v>77607</v>
      </c>
      <c r="B17114" s="34">
        <v>36</v>
      </c>
      <c r="C17114" s="34">
        <v>36</v>
      </c>
      <c r="D17114" s="34">
        <v>57</v>
      </c>
      <c r="E17114" s="34">
        <v>29</v>
      </c>
      <c r="F17114" s="34">
        <v>42</v>
      </c>
      <c r="G17114" s="34">
        <v>33</v>
      </c>
      <c r="H17114" s="34">
        <v>27</v>
      </c>
      <c r="I17114" s="34">
        <v>25</v>
      </c>
      <c r="J17114" s="34">
        <v>42</v>
      </c>
      <c r="K17114" s="34">
        <v>29</v>
      </c>
      <c r="L17114" s="34">
        <v>27</v>
      </c>
      <c r="M17114" s="34">
        <v>46</v>
      </c>
      <c r="N17114" s="34">
        <v>44</v>
      </c>
      <c r="O17114" s="34">
        <v>36</v>
      </c>
      <c r="P17114" s="34">
        <v>27</v>
      </c>
      <c r="Q17114" s="34">
        <v>39</v>
      </c>
      <c r="R17114" s="34">
        <v>52</v>
      </c>
      <c r="S17114" s="34">
        <v>53</v>
      </c>
      <c r="T17114" s="34">
        <v>35</v>
      </c>
      <c r="U17114" s="34">
        <v>41</v>
      </c>
      <c r="V17114" s="34">
        <v>32</v>
      </c>
      <c r="W17114" s="34">
        <v>42</v>
      </c>
      <c r="X17114" s="34">
        <v>52</v>
      </c>
      <c r="Y17114" s="34">
        <v>49</v>
      </c>
      <c r="Z17114" s="34">
        <v>32</v>
      </c>
      <c r="AA17114" s="34">
        <v>34</v>
      </c>
      <c r="AB17114" s="34">
        <v>40</v>
      </c>
      <c r="AC17114" s="34">
        <v>42</v>
      </c>
    </row>
    <row r="17115" spans="1:29" x14ac:dyDescent="0.2">
      <c r="A17115" s="34" t="s">
        <v>77608</v>
      </c>
      <c r="B17115" s="34">
        <v>15</v>
      </c>
      <c r="C17115" s="34">
        <v>9</v>
      </c>
      <c r="D17115" s="34">
        <v>9</v>
      </c>
      <c r="E17115" s="34">
        <v>14</v>
      </c>
      <c r="F17115" s="34">
        <v>16</v>
      </c>
      <c r="G17115" s="34">
        <v>26</v>
      </c>
      <c r="H17115" s="34">
        <v>12</v>
      </c>
      <c r="I17115" s="34">
        <v>23</v>
      </c>
      <c r="J17115" s="34">
        <v>6</v>
      </c>
      <c r="K17115" s="34">
        <v>24</v>
      </c>
      <c r="L17115" s="34">
        <v>9</v>
      </c>
      <c r="M17115" s="34">
        <v>13</v>
      </c>
      <c r="N17115" s="34">
        <v>7</v>
      </c>
      <c r="O17115" s="34">
        <v>18</v>
      </c>
      <c r="P17115" s="34">
        <v>10</v>
      </c>
      <c r="Q17115" s="34">
        <v>11</v>
      </c>
      <c r="R17115" s="34">
        <v>5</v>
      </c>
      <c r="S17115" s="34">
        <v>18</v>
      </c>
      <c r="T17115" s="34">
        <v>2</v>
      </c>
      <c r="U17115" s="34">
        <v>7</v>
      </c>
      <c r="V17115" s="34">
        <v>20</v>
      </c>
      <c r="W17115" s="34">
        <v>11</v>
      </c>
      <c r="X17115" s="34">
        <v>11</v>
      </c>
      <c r="Y17115" s="34">
        <v>13</v>
      </c>
      <c r="Z17115" s="34">
        <v>11</v>
      </c>
      <c r="AA17115" s="34">
        <v>10</v>
      </c>
      <c r="AB17115" s="34">
        <v>16</v>
      </c>
      <c r="AC17115" s="34">
        <v>14</v>
      </c>
    </row>
    <row r="17116" spans="1:29" x14ac:dyDescent="0.2">
      <c r="A17116" s="34" t="s">
        <v>77609</v>
      </c>
      <c r="B17116" s="34">
        <v>33</v>
      </c>
      <c r="C17116" s="34">
        <v>22</v>
      </c>
      <c r="D17116" s="34">
        <v>46</v>
      </c>
      <c r="E17116" s="34">
        <v>18</v>
      </c>
      <c r="F17116" s="34">
        <v>36</v>
      </c>
      <c r="G17116" s="34">
        <v>22</v>
      </c>
      <c r="H17116" s="34">
        <v>39</v>
      </c>
      <c r="I17116" s="34">
        <v>30</v>
      </c>
      <c r="J17116" s="34">
        <v>35</v>
      </c>
      <c r="K17116" s="34">
        <v>15</v>
      </c>
      <c r="L17116" s="34">
        <v>19</v>
      </c>
      <c r="M17116" s="34">
        <v>15</v>
      </c>
      <c r="N17116" s="34">
        <v>33</v>
      </c>
      <c r="O17116" s="34">
        <v>26</v>
      </c>
      <c r="P17116" s="34">
        <v>35</v>
      </c>
      <c r="Q17116" s="34">
        <v>24</v>
      </c>
      <c r="R17116" s="34">
        <v>50</v>
      </c>
      <c r="S17116" s="34">
        <v>34</v>
      </c>
      <c r="T17116" s="34">
        <v>39</v>
      </c>
      <c r="U17116" s="34">
        <v>15</v>
      </c>
      <c r="V17116" s="34">
        <v>42</v>
      </c>
      <c r="W17116" s="34">
        <v>24</v>
      </c>
      <c r="X17116" s="34">
        <v>77</v>
      </c>
      <c r="Y17116" s="34">
        <v>22</v>
      </c>
      <c r="Z17116" s="34">
        <v>69</v>
      </c>
      <c r="AA17116" s="34">
        <v>32</v>
      </c>
      <c r="AB17116" s="34">
        <v>58</v>
      </c>
      <c r="AC17116" s="34">
        <v>34</v>
      </c>
    </row>
    <row r="17117" spans="1:29" x14ac:dyDescent="0.2">
      <c r="A17117" s="34" t="s">
        <v>77610</v>
      </c>
      <c r="B17117" s="34">
        <v>32</v>
      </c>
      <c r="C17117" s="34">
        <v>40</v>
      </c>
      <c r="D17117" s="34">
        <v>69</v>
      </c>
      <c r="E17117" s="34">
        <v>50</v>
      </c>
      <c r="F17117" s="34">
        <v>66</v>
      </c>
      <c r="G17117" s="34">
        <v>50</v>
      </c>
      <c r="H17117" s="34">
        <v>37</v>
      </c>
      <c r="I17117" s="34">
        <v>42</v>
      </c>
      <c r="J17117" s="34">
        <v>20</v>
      </c>
      <c r="K17117" s="34">
        <v>44</v>
      </c>
      <c r="L17117" s="34">
        <v>28</v>
      </c>
      <c r="M17117" s="34">
        <v>24</v>
      </c>
      <c r="N17117" s="34">
        <v>22</v>
      </c>
      <c r="O17117" s="34">
        <v>26</v>
      </c>
      <c r="P17117" s="34">
        <v>36</v>
      </c>
      <c r="Q17117" s="34">
        <v>22</v>
      </c>
      <c r="R17117" s="34">
        <v>44</v>
      </c>
      <c r="S17117" s="34">
        <v>31</v>
      </c>
      <c r="T17117" s="34">
        <v>21</v>
      </c>
      <c r="U17117" s="34">
        <v>38</v>
      </c>
      <c r="V17117" s="34">
        <v>46</v>
      </c>
      <c r="W17117" s="34">
        <v>49</v>
      </c>
      <c r="X17117" s="34">
        <v>43</v>
      </c>
      <c r="Y17117" s="34">
        <v>21</v>
      </c>
      <c r="Z17117" s="34">
        <v>49</v>
      </c>
      <c r="AA17117" s="34">
        <v>55</v>
      </c>
      <c r="AB17117" s="34">
        <v>31</v>
      </c>
      <c r="AC17117" s="34">
        <v>42</v>
      </c>
    </row>
    <row r="17118" spans="1:29" x14ac:dyDescent="0.2">
      <c r="A17118" s="34" t="s">
        <v>77611</v>
      </c>
      <c r="B17118" s="34">
        <v>165</v>
      </c>
      <c r="C17118" s="34">
        <v>297</v>
      </c>
      <c r="D17118" s="34">
        <v>380</v>
      </c>
      <c r="E17118" s="34">
        <v>242</v>
      </c>
      <c r="F17118" s="34">
        <v>387</v>
      </c>
      <c r="G17118" s="34">
        <v>368</v>
      </c>
      <c r="H17118" s="34">
        <v>390</v>
      </c>
      <c r="I17118" s="34">
        <v>263</v>
      </c>
      <c r="J17118" s="34">
        <v>328</v>
      </c>
      <c r="K17118" s="34">
        <v>245</v>
      </c>
      <c r="L17118" s="34">
        <v>248</v>
      </c>
      <c r="M17118" s="34">
        <v>252</v>
      </c>
      <c r="N17118" s="34">
        <v>275</v>
      </c>
      <c r="O17118" s="34">
        <v>219</v>
      </c>
      <c r="P17118" s="34">
        <v>311</v>
      </c>
      <c r="Q17118" s="34">
        <v>290</v>
      </c>
      <c r="R17118" s="34">
        <v>386</v>
      </c>
      <c r="S17118" s="34">
        <v>356</v>
      </c>
      <c r="T17118" s="34">
        <v>279</v>
      </c>
      <c r="U17118" s="34">
        <v>288</v>
      </c>
      <c r="V17118" s="34">
        <v>320</v>
      </c>
      <c r="W17118" s="34">
        <v>273</v>
      </c>
      <c r="X17118" s="34">
        <v>377</v>
      </c>
      <c r="Y17118" s="34">
        <v>200</v>
      </c>
      <c r="Z17118" s="34">
        <v>387</v>
      </c>
      <c r="AA17118" s="34">
        <v>319</v>
      </c>
      <c r="AB17118" s="34">
        <v>389</v>
      </c>
      <c r="AC17118" s="34">
        <v>416</v>
      </c>
    </row>
    <row r="17119" spans="1:29" x14ac:dyDescent="0.2">
      <c r="A17119" s="34" t="s">
        <v>77612</v>
      </c>
      <c r="B17119" s="34">
        <v>37</v>
      </c>
      <c r="C17119" s="34">
        <v>72</v>
      </c>
      <c r="D17119" s="34">
        <v>68</v>
      </c>
      <c r="E17119" s="34">
        <v>43</v>
      </c>
      <c r="F17119" s="34">
        <v>71</v>
      </c>
      <c r="G17119" s="34">
        <v>66</v>
      </c>
      <c r="H17119" s="34">
        <v>79</v>
      </c>
      <c r="I17119" s="34">
        <v>43</v>
      </c>
      <c r="J17119" s="34">
        <v>53</v>
      </c>
      <c r="K17119" s="34">
        <v>44</v>
      </c>
      <c r="L17119" s="34">
        <v>45</v>
      </c>
      <c r="M17119" s="34">
        <v>36</v>
      </c>
      <c r="N17119" s="34">
        <v>50</v>
      </c>
      <c r="O17119" s="34">
        <v>54</v>
      </c>
      <c r="P17119" s="34">
        <v>48</v>
      </c>
      <c r="Q17119" s="34">
        <v>51</v>
      </c>
      <c r="R17119" s="34">
        <v>89</v>
      </c>
      <c r="S17119" s="34">
        <v>67</v>
      </c>
      <c r="T17119" s="34">
        <v>65</v>
      </c>
      <c r="U17119" s="34">
        <v>58</v>
      </c>
      <c r="V17119" s="34">
        <v>71</v>
      </c>
      <c r="W17119" s="34">
        <v>49</v>
      </c>
      <c r="X17119" s="34">
        <v>62</v>
      </c>
      <c r="Y17119" s="34">
        <v>46</v>
      </c>
      <c r="Z17119" s="34">
        <v>83</v>
      </c>
      <c r="AA17119" s="34">
        <v>71</v>
      </c>
      <c r="AB17119" s="34">
        <v>64</v>
      </c>
      <c r="AC17119" s="34">
        <v>87</v>
      </c>
    </row>
    <row r="17120" spans="1:29" x14ac:dyDescent="0.2">
      <c r="A17120" s="34" t="s">
        <v>77613</v>
      </c>
      <c r="B17120" s="34">
        <v>22</v>
      </c>
      <c r="C17120" s="34">
        <v>24</v>
      </c>
      <c r="D17120" s="34">
        <v>51</v>
      </c>
      <c r="E17120" s="34">
        <v>50</v>
      </c>
      <c r="F17120" s="34">
        <v>39</v>
      </c>
      <c r="G17120" s="34">
        <v>15</v>
      </c>
      <c r="H17120" s="34">
        <v>34</v>
      </c>
      <c r="I17120" s="34">
        <v>28</v>
      </c>
      <c r="J17120" s="34">
        <v>31</v>
      </c>
      <c r="K17120" s="34">
        <v>36</v>
      </c>
      <c r="L17120" s="34">
        <v>21</v>
      </c>
      <c r="M17120" s="34">
        <v>38</v>
      </c>
      <c r="N17120" s="34">
        <v>28</v>
      </c>
      <c r="O17120" s="34">
        <v>44</v>
      </c>
      <c r="P17120" s="34">
        <v>46</v>
      </c>
      <c r="Q17120" s="34">
        <v>44</v>
      </c>
      <c r="R17120" s="34">
        <v>40</v>
      </c>
      <c r="S17120" s="34">
        <v>55</v>
      </c>
      <c r="T17120" s="34">
        <v>25</v>
      </c>
      <c r="U17120" s="34">
        <v>45</v>
      </c>
      <c r="V17120" s="34">
        <v>28</v>
      </c>
      <c r="W17120" s="34">
        <v>48</v>
      </c>
      <c r="X17120" s="34">
        <v>61</v>
      </c>
      <c r="Y17120" s="34">
        <v>40</v>
      </c>
      <c r="Z17120" s="34">
        <v>59</v>
      </c>
      <c r="AA17120" s="34">
        <v>40</v>
      </c>
      <c r="AB17120" s="34">
        <v>30</v>
      </c>
      <c r="AC17120" s="34">
        <v>71</v>
      </c>
    </row>
    <row r="17121" spans="1:29" x14ac:dyDescent="0.2">
      <c r="A17121" s="34" t="s">
        <v>77614</v>
      </c>
      <c r="B17121" s="34">
        <v>32</v>
      </c>
      <c r="C17121" s="34">
        <v>27</v>
      </c>
      <c r="D17121" s="34">
        <v>27</v>
      </c>
      <c r="E17121" s="34">
        <v>19</v>
      </c>
      <c r="F17121" s="34">
        <v>15</v>
      </c>
      <c r="G17121" s="34">
        <v>19</v>
      </c>
      <c r="H17121" s="34">
        <v>35</v>
      </c>
      <c r="I17121" s="34">
        <v>30</v>
      </c>
      <c r="J17121" s="34">
        <v>31</v>
      </c>
      <c r="K17121" s="34">
        <v>18</v>
      </c>
      <c r="L17121" s="34">
        <v>24</v>
      </c>
      <c r="M17121" s="34">
        <v>26</v>
      </c>
      <c r="N17121" s="34">
        <v>23</v>
      </c>
      <c r="O17121" s="34">
        <v>33</v>
      </c>
      <c r="P17121" s="34">
        <v>35</v>
      </c>
      <c r="Q17121" s="34">
        <v>47</v>
      </c>
      <c r="R17121" s="34">
        <v>38</v>
      </c>
      <c r="S17121" s="34">
        <v>33</v>
      </c>
      <c r="T17121" s="34">
        <v>39</v>
      </c>
      <c r="U17121" s="34">
        <v>23</v>
      </c>
      <c r="V17121" s="34">
        <v>36</v>
      </c>
      <c r="W17121" s="34">
        <v>26</v>
      </c>
      <c r="X17121" s="34">
        <v>43</v>
      </c>
      <c r="Y17121" s="34">
        <v>42</v>
      </c>
      <c r="Z17121" s="34">
        <v>77</v>
      </c>
      <c r="AA17121" s="34">
        <v>30</v>
      </c>
      <c r="AB17121" s="34">
        <v>79</v>
      </c>
      <c r="AC17121" s="34">
        <v>54</v>
      </c>
    </row>
    <row r="17122" spans="1:29" x14ac:dyDescent="0.2">
      <c r="A17122" s="34" t="s">
        <v>77615</v>
      </c>
      <c r="B17122" s="34">
        <v>48</v>
      </c>
      <c r="C17122" s="34">
        <v>67</v>
      </c>
      <c r="D17122" s="34">
        <v>95</v>
      </c>
      <c r="E17122" s="34">
        <v>77</v>
      </c>
      <c r="F17122" s="34">
        <v>86</v>
      </c>
      <c r="G17122" s="34">
        <v>70</v>
      </c>
      <c r="H17122" s="34">
        <v>69</v>
      </c>
      <c r="I17122" s="34">
        <v>61</v>
      </c>
      <c r="J17122" s="34">
        <v>53</v>
      </c>
      <c r="K17122" s="34">
        <v>74</v>
      </c>
      <c r="L17122" s="34">
        <v>17</v>
      </c>
      <c r="M17122" s="34">
        <v>38</v>
      </c>
      <c r="N17122" s="34">
        <v>57</v>
      </c>
      <c r="O17122" s="34">
        <v>49</v>
      </c>
      <c r="P17122" s="34">
        <v>50</v>
      </c>
      <c r="Q17122" s="34">
        <v>51</v>
      </c>
      <c r="R17122" s="34">
        <v>54</v>
      </c>
      <c r="S17122" s="34">
        <v>72</v>
      </c>
      <c r="T17122" s="34">
        <v>30</v>
      </c>
      <c r="U17122" s="34">
        <v>38</v>
      </c>
      <c r="V17122" s="34">
        <v>65</v>
      </c>
      <c r="W17122" s="34">
        <v>48</v>
      </c>
      <c r="X17122" s="34">
        <v>98</v>
      </c>
      <c r="Y17122" s="34">
        <v>41</v>
      </c>
      <c r="Z17122" s="34">
        <v>79</v>
      </c>
      <c r="AA17122" s="34">
        <v>55</v>
      </c>
      <c r="AB17122" s="34">
        <v>37</v>
      </c>
      <c r="AC17122" s="34">
        <v>75</v>
      </c>
    </row>
    <row r="17123" spans="1:29" x14ac:dyDescent="0.2">
      <c r="A17123" s="34" t="s">
        <v>77616</v>
      </c>
      <c r="B17123" s="34">
        <v>32</v>
      </c>
      <c r="C17123" s="34">
        <v>42</v>
      </c>
      <c r="D17123" s="34">
        <v>67</v>
      </c>
      <c r="E17123" s="34">
        <v>46</v>
      </c>
      <c r="F17123" s="34">
        <v>60</v>
      </c>
      <c r="G17123" s="34">
        <v>69</v>
      </c>
      <c r="H17123" s="34">
        <v>50</v>
      </c>
      <c r="I17123" s="34">
        <v>54</v>
      </c>
      <c r="J17123" s="34">
        <v>49</v>
      </c>
      <c r="K17123" s="34">
        <v>64</v>
      </c>
      <c r="L17123" s="34">
        <v>22</v>
      </c>
      <c r="M17123" s="34">
        <v>37</v>
      </c>
      <c r="N17123" s="34">
        <v>39</v>
      </c>
      <c r="O17123" s="34">
        <v>33</v>
      </c>
      <c r="P17123" s="34">
        <v>44</v>
      </c>
      <c r="Q17123" s="34">
        <v>44</v>
      </c>
      <c r="R17123" s="34">
        <v>53</v>
      </c>
      <c r="S17123" s="34">
        <v>76</v>
      </c>
      <c r="T17123" s="34">
        <v>31</v>
      </c>
      <c r="U17123" s="34">
        <v>44</v>
      </c>
      <c r="V17123" s="34">
        <v>49</v>
      </c>
      <c r="W17123" s="34">
        <v>38</v>
      </c>
      <c r="X17123" s="34">
        <v>80</v>
      </c>
      <c r="Y17123" s="34">
        <v>54</v>
      </c>
      <c r="Z17123" s="34">
        <v>44</v>
      </c>
      <c r="AA17123" s="34">
        <v>81</v>
      </c>
      <c r="AB17123" s="34">
        <v>37</v>
      </c>
      <c r="AC17123" s="34">
        <v>99</v>
      </c>
    </row>
    <row r="17124" spans="1:29" x14ac:dyDescent="0.2">
      <c r="A17124" s="34" t="s">
        <v>77617</v>
      </c>
      <c r="B17124" s="34">
        <v>59</v>
      </c>
      <c r="C17124" s="34">
        <v>114</v>
      </c>
      <c r="D17124" s="34">
        <v>154</v>
      </c>
      <c r="E17124" s="34">
        <v>100</v>
      </c>
      <c r="F17124" s="34">
        <v>136</v>
      </c>
      <c r="G17124" s="34">
        <v>139</v>
      </c>
      <c r="H17124" s="34">
        <v>131</v>
      </c>
      <c r="I17124" s="34">
        <v>126</v>
      </c>
      <c r="J17124" s="34">
        <v>80</v>
      </c>
      <c r="K17124" s="34">
        <v>115</v>
      </c>
      <c r="L17124" s="34">
        <v>73</v>
      </c>
      <c r="M17124" s="34">
        <v>92</v>
      </c>
      <c r="N17124" s="34">
        <v>109</v>
      </c>
      <c r="O17124" s="34">
        <v>60</v>
      </c>
      <c r="P17124" s="34">
        <v>114</v>
      </c>
      <c r="Q17124" s="34">
        <v>116</v>
      </c>
      <c r="R17124" s="34">
        <v>144</v>
      </c>
      <c r="S17124" s="34">
        <v>130</v>
      </c>
      <c r="T17124" s="34">
        <v>73</v>
      </c>
      <c r="U17124" s="34">
        <v>102</v>
      </c>
      <c r="V17124" s="34">
        <v>117</v>
      </c>
      <c r="W17124" s="34">
        <v>92</v>
      </c>
      <c r="X17124" s="34">
        <v>174</v>
      </c>
      <c r="Y17124" s="34">
        <v>66</v>
      </c>
      <c r="Z17124" s="34">
        <v>128</v>
      </c>
      <c r="AA17124" s="34">
        <v>121</v>
      </c>
      <c r="AB17124" s="34">
        <v>91</v>
      </c>
      <c r="AC17124" s="34">
        <v>181</v>
      </c>
    </row>
    <row r="17125" spans="1:29" x14ac:dyDescent="0.2">
      <c r="A17125" s="34" t="s">
        <v>77618</v>
      </c>
      <c r="B17125" s="34">
        <v>28</v>
      </c>
      <c r="C17125" s="34">
        <v>39</v>
      </c>
      <c r="D17125" s="34">
        <v>47</v>
      </c>
      <c r="E17125" s="34">
        <v>62</v>
      </c>
      <c r="F17125" s="34">
        <v>44</v>
      </c>
      <c r="G17125" s="34">
        <v>48</v>
      </c>
      <c r="H17125" s="34">
        <v>61</v>
      </c>
      <c r="I17125" s="34">
        <v>36</v>
      </c>
      <c r="J17125" s="34">
        <v>39</v>
      </c>
      <c r="K17125" s="34">
        <v>57</v>
      </c>
      <c r="L17125" s="34">
        <v>41</v>
      </c>
      <c r="M17125" s="34">
        <v>51</v>
      </c>
      <c r="N17125" s="34">
        <v>48</v>
      </c>
      <c r="O17125" s="34">
        <v>50</v>
      </c>
      <c r="P17125" s="34">
        <v>39</v>
      </c>
      <c r="Q17125" s="34">
        <v>71</v>
      </c>
      <c r="R17125" s="34">
        <v>49</v>
      </c>
      <c r="S17125" s="34">
        <v>55</v>
      </c>
      <c r="T17125" s="34">
        <v>24</v>
      </c>
      <c r="U17125" s="34">
        <v>46</v>
      </c>
      <c r="V17125" s="34">
        <v>62</v>
      </c>
      <c r="W17125" s="34">
        <v>37</v>
      </c>
      <c r="X17125" s="34">
        <v>68</v>
      </c>
      <c r="Y17125" s="34">
        <v>37</v>
      </c>
      <c r="Z17125" s="34">
        <v>73</v>
      </c>
      <c r="AA17125" s="34">
        <v>53</v>
      </c>
      <c r="AB17125" s="34">
        <v>31</v>
      </c>
      <c r="AC17125" s="34">
        <v>79</v>
      </c>
    </row>
    <row r="17126" spans="1:29" x14ac:dyDescent="0.2">
      <c r="A17126" s="34" t="s">
        <v>77619</v>
      </c>
      <c r="B17126" s="34">
        <v>23</v>
      </c>
      <c r="C17126" s="34">
        <v>46</v>
      </c>
      <c r="D17126" s="34">
        <v>74</v>
      </c>
      <c r="E17126" s="34">
        <v>66</v>
      </c>
      <c r="F17126" s="34">
        <v>50</v>
      </c>
      <c r="G17126" s="34">
        <v>49</v>
      </c>
      <c r="H17126" s="34">
        <v>43</v>
      </c>
      <c r="I17126" s="34">
        <v>48</v>
      </c>
      <c r="J17126" s="34">
        <v>30</v>
      </c>
      <c r="K17126" s="34">
        <v>33</v>
      </c>
      <c r="L17126" s="34">
        <v>23</v>
      </c>
      <c r="M17126" s="34">
        <v>23</v>
      </c>
      <c r="N17126" s="34">
        <v>48</v>
      </c>
      <c r="O17126" s="34">
        <v>22</v>
      </c>
      <c r="P17126" s="34">
        <v>26</v>
      </c>
      <c r="Q17126" s="34">
        <v>23</v>
      </c>
      <c r="R17126" s="34">
        <v>35</v>
      </c>
      <c r="S17126" s="34">
        <v>47</v>
      </c>
      <c r="T17126" s="34">
        <v>24</v>
      </c>
      <c r="U17126" s="34">
        <v>22</v>
      </c>
      <c r="V17126" s="34">
        <v>51</v>
      </c>
      <c r="W17126" s="34">
        <v>30</v>
      </c>
      <c r="X17126" s="34">
        <v>67</v>
      </c>
      <c r="Y17126" s="34">
        <v>26</v>
      </c>
      <c r="Z17126" s="34">
        <v>41</v>
      </c>
      <c r="AA17126" s="34">
        <v>45</v>
      </c>
      <c r="AB17126" s="34">
        <v>44</v>
      </c>
      <c r="AC17126" s="34">
        <v>50</v>
      </c>
    </row>
    <row r="17127" spans="1:29" x14ac:dyDescent="0.2">
      <c r="A17127" s="34" t="s">
        <v>77620</v>
      </c>
      <c r="B17127" s="34">
        <v>60</v>
      </c>
      <c r="C17127" s="34">
        <v>42</v>
      </c>
      <c r="D17127" s="34">
        <v>58</v>
      </c>
      <c r="E17127" s="34">
        <v>55</v>
      </c>
      <c r="F17127" s="34">
        <v>80</v>
      </c>
      <c r="G17127" s="34">
        <v>27</v>
      </c>
      <c r="H17127" s="34">
        <v>73</v>
      </c>
      <c r="I17127" s="34">
        <v>32</v>
      </c>
      <c r="J17127" s="34">
        <v>65</v>
      </c>
      <c r="K17127" s="34">
        <v>81</v>
      </c>
      <c r="L17127" s="34">
        <v>78</v>
      </c>
      <c r="M17127" s="34">
        <v>55</v>
      </c>
      <c r="N17127" s="34">
        <v>72</v>
      </c>
      <c r="O17127" s="34">
        <v>55</v>
      </c>
      <c r="P17127" s="34">
        <v>67</v>
      </c>
      <c r="Q17127" s="34">
        <v>65</v>
      </c>
      <c r="R17127" s="34">
        <v>73</v>
      </c>
      <c r="S17127" s="34">
        <v>68</v>
      </c>
      <c r="T17127" s="34">
        <v>92</v>
      </c>
      <c r="U17127" s="34">
        <v>85</v>
      </c>
      <c r="V17127" s="34">
        <v>73</v>
      </c>
      <c r="W17127" s="34">
        <v>67</v>
      </c>
      <c r="X17127" s="34">
        <v>105</v>
      </c>
      <c r="Y17127" s="34">
        <v>45</v>
      </c>
      <c r="Z17127" s="34">
        <v>90</v>
      </c>
      <c r="AA17127" s="34">
        <v>74</v>
      </c>
      <c r="AB17127" s="34">
        <v>78</v>
      </c>
      <c r="AC17127" s="34">
        <v>83</v>
      </c>
    </row>
    <row r="17128" spans="1:29" x14ac:dyDescent="0.2">
      <c r="A17128" s="34" t="s">
        <v>77621</v>
      </c>
      <c r="B17128" s="34">
        <v>66</v>
      </c>
      <c r="C17128" s="34">
        <v>104</v>
      </c>
      <c r="D17128" s="34">
        <v>64</v>
      </c>
      <c r="E17128" s="34">
        <v>115</v>
      </c>
      <c r="F17128" s="34">
        <v>76</v>
      </c>
      <c r="G17128" s="34">
        <v>106</v>
      </c>
      <c r="H17128" s="34">
        <v>69</v>
      </c>
      <c r="I17128" s="34">
        <v>120</v>
      </c>
      <c r="J17128" s="34">
        <v>74</v>
      </c>
      <c r="K17128" s="34">
        <v>114</v>
      </c>
      <c r="L17128" s="34">
        <v>55</v>
      </c>
      <c r="M17128" s="34">
        <v>118</v>
      </c>
      <c r="N17128" s="34">
        <v>65</v>
      </c>
      <c r="O17128" s="34">
        <v>97</v>
      </c>
      <c r="P17128" s="34">
        <v>67</v>
      </c>
      <c r="Q17128" s="34">
        <v>156</v>
      </c>
      <c r="R17128" s="34">
        <v>103</v>
      </c>
      <c r="S17128" s="34">
        <v>151</v>
      </c>
      <c r="T17128" s="34">
        <v>92</v>
      </c>
      <c r="U17128" s="34">
        <v>117</v>
      </c>
      <c r="V17128" s="34">
        <v>86</v>
      </c>
      <c r="W17128" s="34">
        <v>139</v>
      </c>
      <c r="X17128" s="34">
        <v>77</v>
      </c>
      <c r="Y17128" s="34">
        <v>101</v>
      </c>
      <c r="Z17128" s="34">
        <v>55</v>
      </c>
      <c r="AA17128" s="34">
        <v>150</v>
      </c>
      <c r="AB17128" s="34">
        <v>80</v>
      </c>
      <c r="AC17128" s="34">
        <v>137</v>
      </c>
    </row>
    <row r="17129" spans="1:29" x14ac:dyDescent="0.2">
      <c r="A17129" s="34" t="s">
        <v>77622</v>
      </c>
      <c r="B17129" s="34">
        <v>38</v>
      </c>
      <c r="C17129" s="34">
        <v>41</v>
      </c>
      <c r="D17129" s="34">
        <v>61</v>
      </c>
      <c r="E17129" s="34">
        <v>53</v>
      </c>
      <c r="F17129" s="34">
        <v>64</v>
      </c>
      <c r="G17129" s="34">
        <v>51</v>
      </c>
      <c r="H17129" s="34">
        <v>47</v>
      </c>
      <c r="I17129" s="34">
        <v>26</v>
      </c>
      <c r="J17129" s="34">
        <v>57</v>
      </c>
      <c r="K17129" s="34">
        <v>60</v>
      </c>
      <c r="L17129" s="34">
        <v>36</v>
      </c>
      <c r="M17129" s="34">
        <v>23</v>
      </c>
      <c r="N17129" s="34">
        <v>44</v>
      </c>
      <c r="O17129" s="34">
        <v>37</v>
      </c>
      <c r="P17129" s="34">
        <v>47</v>
      </c>
      <c r="Q17129" s="34">
        <v>59</v>
      </c>
      <c r="R17129" s="34">
        <v>59</v>
      </c>
      <c r="S17129" s="34">
        <v>61</v>
      </c>
      <c r="T17129" s="34">
        <v>36</v>
      </c>
      <c r="U17129" s="34">
        <v>52</v>
      </c>
      <c r="V17129" s="34">
        <v>49</v>
      </c>
      <c r="W17129" s="34">
        <v>56</v>
      </c>
      <c r="X17129" s="34">
        <v>77</v>
      </c>
      <c r="Y17129" s="34">
        <v>57</v>
      </c>
      <c r="Z17129" s="34">
        <v>67</v>
      </c>
      <c r="AA17129" s="34">
        <v>73</v>
      </c>
      <c r="AB17129" s="34">
        <v>59</v>
      </c>
      <c r="AC17129" s="34">
        <v>80</v>
      </c>
    </row>
    <row r="17130" spans="1:29" x14ac:dyDescent="0.2">
      <c r="A17130" s="34" t="s">
        <v>77623</v>
      </c>
      <c r="B17130" s="34">
        <v>68</v>
      </c>
      <c r="C17130" s="34">
        <v>48</v>
      </c>
      <c r="D17130" s="34">
        <v>77</v>
      </c>
      <c r="E17130" s="34">
        <v>71</v>
      </c>
      <c r="F17130" s="34">
        <v>102</v>
      </c>
      <c r="G17130" s="34">
        <v>38</v>
      </c>
      <c r="H17130" s="34">
        <v>79</v>
      </c>
      <c r="I17130" s="34">
        <v>58</v>
      </c>
      <c r="J17130" s="34">
        <v>71</v>
      </c>
      <c r="K17130" s="34">
        <v>88</v>
      </c>
      <c r="L17130" s="34">
        <v>65</v>
      </c>
      <c r="M17130" s="34">
        <v>61</v>
      </c>
      <c r="N17130" s="34">
        <v>67</v>
      </c>
      <c r="O17130" s="34">
        <v>80</v>
      </c>
      <c r="P17130" s="34">
        <v>58</v>
      </c>
      <c r="Q17130" s="34">
        <v>79</v>
      </c>
      <c r="R17130" s="34">
        <v>109</v>
      </c>
      <c r="S17130" s="34">
        <v>72</v>
      </c>
      <c r="T17130" s="34">
        <v>71</v>
      </c>
      <c r="U17130" s="34">
        <v>55</v>
      </c>
      <c r="V17130" s="34">
        <v>94</v>
      </c>
      <c r="W17130" s="34">
        <v>72</v>
      </c>
      <c r="X17130" s="34">
        <v>89</v>
      </c>
      <c r="Y17130" s="34">
        <v>52</v>
      </c>
      <c r="Z17130" s="34">
        <v>105</v>
      </c>
      <c r="AA17130" s="34">
        <v>58</v>
      </c>
      <c r="AB17130" s="34">
        <v>109</v>
      </c>
      <c r="AC17130" s="34">
        <v>111</v>
      </c>
    </row>
    <row r="17131" spans="1:29" x14ac:dyDescent="0.2">
      <c r="A17131" s="34" t="s">
        <v>77624</v>
      </c>
      <c r="B17131" s="34">
        <v>64</v>
      </c>
      <c r="C17131" s="34">
        <v>56</v>
      </c>
      <c r="D17131" s="34">
        <v>76</v>
      </c>
      <c r="E17131" s="34">
        <v>46</v>
      </c>
      <c r="F17131" s="34">
        <v>82</v>
      </c>
      <c r="G17131" s="34">
        <v>57</v>
      </c>
      <c r="H17131" s="34">
        <v>69</v>
      </c>
      <c r="I17131" s="34">
        <v>39</v>
      </c>
      <c r="J17131" s="34">
        <v>49</v>
      </c>
      <c r="K17131" s="34">
        <v>56</v>
      </c>
      <c r="L17131" s="34">
        <v>44</v>
      </c>
      <c r="M17131" s="34">
        <v>43</v>
      </c>
      <c r="N17131" s="34">
        <v>49</v>
      </c>
      <c r="O17131" s="34">
        <v>52</v>
      </c>
      <c r="P17131" s="34">
        <v>59</v>
      </c>
      <c r="Q17131" s="34">
        <v>41</v>
      </c>
      <c r="R17131" s="34">
        <v>56</v>
      </c>
      <c r="S17131" s="34">
        <v>69</v>
      </c>
      <c r="T17131" s="34">
        <v>52</v>
      </c>
      <c r="U17131" s="34">
        <v>39</v>
      </c>
      <c r="V17131" s="34">
        <v>85</v>
      </c>
      <c r="W17131" s="34">
        <v>29</v>
      </c>
      <c r="X17131" s="34">
        <v>75</v>
      </c>
      <c r="Y17131" s="34">
        <v>40</v>
      </c>
      <c r="Z17131" s="34">
        <v>63</v>
      </c>
      <c r="AA17131" s="34">
        <v>62</v>
      </c>
      <c r="AB17131" s="34">
        <v>46</v>
      </c>
      <c r="AC17131" s="34">
        <v>89</v>
      </c>
    </row>
    <row r="17132" spans="1:29" x14ac:dyDescent="0.2">
      <c r="A17132" s="34" t="s">
        <v>77625</v>
      </c>
      <c r="B17132" s="34">
        <v>8</v>
      </c>
      <c r="C17132" s="34">
        <v>29</v>
      </c>
      <c r="D17132" s="34">
        <v>16</v>
      </c>
      <c r="E17132" s="34">
        <v>27</v>
      </c>
      <c r="F17132" s="34">
        <v>13</v>
      </c>
      <c r="G17132" s="34">
        <v>16</v>
      </c>
      <c r="H17132" s="34">
        <v>18</v>
      </c>
      <c r="I17132" s="34">
        <v>28</v>
      </c>
      <c r="J17132" s="34">
        <v>12</v>
      </c>
      <c r="K17132" s="34">
        <v>24</v>
      </c>
      <c r="L17132" s="34">
        <v>8</v>
      </c>
      <c r="M17132" s="34">
        <v>13</v>
      </c>
      <c r="N17132" s="34">
        <v>28</v>
      </c>
      <c r="O17132" s="34">
        <v>20</v>
      </c>
      <c r="P17132" s="34">
        <v>18</v>
      </c>
      <c r="Q17132" s="34">
        <v>34</v>
      </c>
      <c r="R17132" s="34">
        <v>23</v>
      </c>
      <c r="S17132" s="34">
        <v>17</v>
      </c>
      <c r="T17132" s="34">
        <v>12</v>
      </c>
      <c r="U17132" s="34">
        <v>25</v>
      </c>
      <c r="V17132" s="34">
        <v>23</v>
      </c>
      <c r="W17132" s="34">
        <v>22</v>
      </c>
      <c r="X17132" s="34">
        <v>15</v>
      </c>
      <c r="Y17132" s="34">
        <v>13</v>
      </c>
      <c r="Z17132" s="34">
        <v>34</v>
      </c>
      <c r="AA17132" s="34">
        <v>25</v>
      </c>
      <c r="AB17132" s="34">
        <v>14</v>
      </c>
      <c r="AC17132" s="34">
        <v>24</v>
      </c>
    </row>
    <row r="17133" spans="1:29" x14ac:dyDescent="0.2">
      <c r="A17133" s="34" t="s">
        <v>77626</v>
      </c>
      <c r="B17133" s="34">
        <v>23</v>
      </c>
      <c r="C17133" s="34">
        <v>18</v>
      </c>
      <c r="D17133" s="34">
        <v>24</v>
      </c>
      <c r="E17133" s="34">
        <v>14</v>
      </c>
      <c r="F17133" s="34">
        <v>19</v>
      </c>
      <c r="G17133" s="34">
        <v>1</v>
      </c>
      <c r="H17133" s="34">
        <v>21</v>
      </c>
      <c r="I17133" s="34">
        <v>20</v>
      </c>
      <c r="J17133" s="34">
        <v>22</v>
      </c>
      <c r="K17133" s="34">
        <v>28</v>
      </c>
      <c r="L17133" s="34">
        <v>10</v>
      </c>
      <c r="M17133" s="34">
        <v>24</v>
      </c>
      <c r="N17133" s="34">
        <v>11</v>
      </c>
      <c r="O17133" s="34">
        <v>23</v>
      </c>
      <c r="P17133" s="34">
        <v>13</v>
      </c>
      <c r="Q17133" s="34">
        <v>20</v>
      </c>
      <c r="R17133" s="34">
        <v>16</v>
      </c>
      <c r="S17133" s="34">
        <v>20</v>
      </c>
      <c r="T17133" s="34">
        <v>12</v>
      </c>
      <c r="U17133" s="34">
        <v>22</v>
      </c>
      <c r="V17133" s="34">
        <v>12</v>
      </c>
      <c r="W17133" s="34">
        <v>20</v>
      </c>
      <c r="X17133" s="34">
        <v>22</v>
      </c>
      <c r="Y17133" s="34">
        <v>18</v>
      </c>
      <c r="Z17133" s="34">
        <v>13</v>
      </c>
      <c r="AA17133" s="34">
        <v>29</v>
      </c>
      <c r="AB17133" s="34">
        <v>3</v>
      </c>
      <c r="AC17133" s="34">
        <v>40</v>
      </c>
    </row>
    <row r="17134" spans="1:29" x14ac:dyDescent="0.2">
      <c r="A17134" s="34" t="s">
        <v>77627</v>
      </c>
      <c r="B17134" s="34">
        <v>35</v>
      </c>
      <c r="C17134" s="34">
        <v>51</v>
      </c>
      <c r="D17134" s="34">
        <v>60</v>
      </c>
      <c r="E17134" s="34">
        <v>57</v>
      </c>
      <c r="F17134" s="34">
        <v>37</v>
      </c>
      <c r="G17134" s="34">
        <v>35</v>
      </c>
      <c r="H17134" s="34">
        <v>38</v>
      </c>
      <c r="I17134" s="34">
        <v>45</v>
      </c>
      <c r="J17134" s="34">
        <v>23</v>
      </c>
      <c r="K17134" s="34">
        <v>53</v>
      </c>
      <c r="L17134" s="34">
        <v>32</v>
      </c>
      <c r="M17134" s="34">
        <v>23</v>
      </c>
      <c r="N17134" s="34">
        <v>30</v>
      </c>
      <c r="O17134" s="34">
        <v>57</v>
      </c>
      <c r="P17134" s="34">
        <v>24</v>
      </c>
      <c r="Q17134" s="34">
        <v>50</v>
      </c>
      <c r="R17134" s="34">
        <v>34</v>
      </c>
      <c r="S17134" s="34">
        <v>41</v>
      </c>
      <c r="T17134" s="34">
        <v>31</v>
      </c>
      <c r="U17134" s="34">
        <v>32</v>
      </c>
      <c r="V17134" s="34">
        <v>53</v>
      </c>
      <c r="W17134" s="34">
        <v>52</v>
      </c>
      <c r="X17134" s="34">
        <v>55</v>
      </c>
      <c r="Y17134" s="34">
        <v>40</v>
      </c>
      <c r="Z17134" s="34">
        <v>47</v>
      </c>
      <c r="AA17134" s="34">
        <v>50</v>
      </c>
      <c r="AB17134" s="34">
        <v>55</v>
      </c>
      <c r="AC17134" s="34">
        <v>69</v>
      </c>
    </row>
    <row r="17135" spans="1:29" x14ac:dyDescent="0.2">
      <c r="A17135" s="34" t="s">
        <v>77628</v>
      </c>
      <c r="B17135" s="34">
        <v>32</v>
      </c>
      <c r="C17135" s="34">
        <v>19</v>
      </c>
      <c r="D17135" s="34">
        <v>48</v>
      </c>
      <c r="E17135" s="34">
        <v>21</v>
      </c>
      <c r="F17135" s="34">
        <v>40</v>
      </c>
      <c r="G17135" s="34">
        <v>43</v>
      </c>
      <c r="H17135" s="34">
        <v>36</v>
      </c>
      <c r="I17135" s="34">
        <v>24</v>
      </c>
      <c r="J17135" s="34">
        <v>34</v>
      </c>
      <c r="K17135" s="34">
        <v>30</v>
      </c>
      <c r="L17135" s="34">
        <v>19</v>
      </c>
      <c r="M17135" s="34">
        <v>19</v>
      </c>
      <c r="N17135" s="34">
        <v>21</v>
      </c>
      <c r="O17135" s="34">
        <v>25</v>
      </c>
      <c r="P17135" s="34">
        <v>27</v>
      </c>
      <c r="Q17135" s="34">
        <v>23</v>
      </c>
      <c r="R17135" s="34">
        <v>24</v>
      </c>
      <c r="S17135" s="34">
        <v>23</v>
      </c>
      <c r="T17135" s="34">
        <v>33</v>
      </c>
      <c r="U17135" s="34">
        <v>28</v>
      </c>
      <c r="V17135" s="34">
        <v>43</v>
      </c>
      <c r="W17135" s="34">
        <v>33</v>
      </c>
      <c r="X17135" s="34">
        <v>51</v>
      </c>
      <c r="Y17135" s="34">
        <v>33</v>
      </c>
      <c r="Z17135" s="34">
        <v>43</v>
      </c>
      <c r="AA17135" s="34">
        <v>24</v>
      </c>
      <c r="AB17135" s="34">
        <v>40</v>
      </c>
      <c r="AC17135" s="34">
        <v>29</v>
      </c>
    </row>
    <row r="17136" spans="1:29" x14ac:dyDescent="0.2">
      <c r="A17136" s="34" t="s">
        <v>77629</v>
      </c>
      <c r="B17136" s="34">
        <v>18</v>
      </c>
      <c r="C17136" s="34">
        <v>30</v>
      </c>
      <c r="D17136" s="34">
        <v>42</v>
      </c>
      <c r="E17136" s="34">
        <v>31</v>
      </c>
      <c r="F17136" s="34">
        <v>35</v>
      </c>
      <c r="G17136" s="34">
        <v>20</v>
      </c>
      <c r="H17136" s="34">
        <v>10</v>
      </c>
      <c r="I17136" s="34">
        <v>23</v>
      </c>
      <c r="J17136" s="34">
        <v>14</v>
      </c>
      <c r="K17136" s="34">
        <v>33</v>
      </c>
      <c r="L17136" s="34">
        <v>26</v>
      </c>
      <c r="M17136" s="34">
        <v>28</v>
      </c>
      <c r="N17136" s="34">
        <v>18</v>
      </c>
      <c r="O17136" s="34">
        <v>33</v>
      </c>
      <c r="P17136" s="34">
        <v>23</v>
      </c>
      <c r="Q17136" s="34">
        <v>38</v>
      </c>
      <c r="R17136" s="34">
        <v>35</v>
      </c>
      <c r="S17136" s="34">
        <v>41</v>
      </c>
      <c r="T17136" s="34">
        <v>14</v>
      </c>
      <c r="U17136" s="34">
        <v>31</v>
      </c>
      <c r="V17136" s="34">
        <v>26</v>
      </c>
      <c r="W17136" s="34">
        <v>17</v>
      </c>
      <c r="X17136" s="34">
        <v>45</v>
      </c>
      <c r="Y17136" s="34">
        <v>25</v>
      </c>
      <c r="Z17136" s="34">
        <v>21</v>
      </c>
      <c r="AA17136" s="34">
        <v>41</v>
      </c>
      <c r="AB17136" s="34">
        <v>13</v>
      </c>
      <c r="AC17136" s="34">
        <v>31</v>
      </c>
    </row>
    <row r="17137" spans="1:29" x14ac:dyDescent="0.2">
      <c r="A17137" s="34" t="s">
        <v>77630</v>
      </c>
      <c r="B17137" s="34">
        <v>67</v>
      </c>
      <c r="C17137" s="34">
        <v>90</v>
      </c>
      <c r="D17137" s="34">
        <v>148</v>
      </c>
      <c r="E17137" s="34">
        <v>102</v>
      </c>
      <c r="F17137" s="34">
        <v>121</v>
      </c>
      <c r="G17137" s="34">
        <v>34</v>
      </c>
      <c r="H17137" s="34">
        <v>116</v>
      </c>
      <c r="I17137" s="34">
        <v>63</v>
      </c>
      <c r="J17137" s="34">
        <v>67</v>
      </c>
      <c r="K17137" s="34">
        <v>98</v>
      </c>
      <c r="L17137" s="34">
        <v>31</v>
      </c>
      <c r="M17137" s="34">
        <v>65</v>
      </c>
      <c r="N17137" s="34">
        <v>88</v>
      </c>
      <c r="O17137" s="34">
        <v>60</v>
      </c>
      <c r="P17137" s="34">
        <v>97</v>
      </c>
      <c r="Q17137" s="34">
        <v>83</v>
      </c>
      <c r="R17137" s="34">
        <v>92</v>
      </c>
      <c r="S17137" s="34">
        <v>137</v>
      </c>
      <c r="T17137" s="34">
        <v>63</v>
      </c>
      <c r="U17137" s="34">
        <v>59</v>
      </c>
      <c r="V17137" s="34">
        <v>117</v>
      </c>
      <c r="W17137" s="34">
        <v>66</v>
      </c>
      <c r="X17137" s="34">
        <v>145</v>
      </c>
      <c r="Y17137" s="34">
        <v>38</v>
      </c>
      <c r="Z17137" s="34">
        <v>114</v>
      </c>
      <c r="AA17137" s="34">
        <v>112</v>
      </c>
      <c r="AB17137" s="34">
        <v>81</v>
      </c>
      <c r="AC17137" s="34">
        <v>108</v>
      </c>
    </row>
    <row r="17138" spans="1:29" x14ac:dyDescent="0.2">
      <c r="A17138" s="34" t="s">
        <v>77631</v>
      </c>
      <c r="B17138" s="34">
        <v>66</v>
      </c>
      <c r="C17138" s="34">
        <v>40</v>
      </c>
      <c r="D17138" s="34">
        <v>92</v>
      </c>
      <c r="E17138" s="34">
        <v>57</v>
      </c>
      <c r="F17138" s="34">
        <v>96</v>
      </c>
      <c r="G17138" s="34">
        <v>51</v>
      </c>
      <c r="H17138" s="34">
        <v>55</v>
      </c>
      <c r="I17138" s="34">
        <v>36</v>
      </c>
      <c r="J17138" s="34">
        <v>75</v>
      </c>
      <c r="K17138" s="34">
        <v>47</v>
      </c>
      <c r="L17138" s="34">
        <v>66</v>
      </c>
      <c r="M17138" s="34">
        <v>45</v>
      </c>
      <c r="N17138" s="34">
        <v>101</v>
      </c>
      <c r="O17138" s="34">
        <v>60</v>
      </c>
      <c r="P17138" s="34">
        <v>60</v>
      </c>
      <c r="Q17138" s="34">
        <v>59</v>
      </c>
      <c r="R17138" s="34">
        <v>95</v>
      </c>
      <c r="S17138" s="34">
        <v>50</v>
      </c>
      <c r="T17138" s="34">
        <v>106</v>
      </c>
      <c r="U17138" s="34">
        <v>60</v>
      </c>
      <c r="V17138" s="34">
        <v>100</v>
      </c>
      <c r="W17138" s="34">
        <v>83</v>
      </c>
      <c r="X17138" s="34">
        <v>120</v>
      </c>
      <c r="Y17138" s="34">
        <v>73</v>
      </c>
      <c r="Z17138" s="34">
        <v>71</v>
      </c>
      <c r="AA17138" s="34">
        <v>88</v>
      </c>
      <c r="AB17138" s="34">
        <v>81</v>
      </c>
      <c r="AC17138" s="34">
        <v>107</v>
      </c>
    </row>
    <row r="17139" spans="1:29" x14ac:dyDescent="0.2">
      <c r="A17139" s="34" t="s">
        <v>77632</v>
      </c>
      <c r="B17139" s="34">
        <v>37</v>
      </c>
      <c r="C17139" s="34">
        <v>45</v>
      </c>
      <c r="D17139" s="34">
        <v>25</v>
      </c>
      <c r="E17139" s="34">
        <v>25</v>
      </c>
      <c r="F17139" s="34">
        <v>15</v>
      </c>
      <c r="G17139" s="34">
        <v>25</v>
      </c>
      <c r="H17139" s="34">
        <v>30</v>
      </c>
      <c r="I17139" s="34">
        <v>33</v>
      </c>
      <c r="J17139" s="34">
        <v>30</v>
      </c>
      <c r="K17139" s="34">
        <v>36</v>
      </c>
      <c r="L17139" s="34">
        <v>23</v>
      </c>
      <c r="M17139" s="34">
        <v>23</v>
      </c>
      <c r="N17139" s="34">
        <v>33</v>
      </c>
      <c r="O17139" s="34">
        <v>25</v>
      </c>
      <c r="P17139" s="34">
        <v>20</v>
      </c>
      <c r="Q17139" s="34">
        <v>38</v>
      </c>
      <c r="R17139" s="34">
        <v>20</v>
      </c>
      <c r="S17139" s="34">
        <v>35</v>
      </c>
      <c r="T17139" s="34">
        <v>29</v>
      </c>
      <c r="U17139" s="34">
        <v>23</v>
      </c>
      <c r="V17139" s="34">
        <v>15</v>
      </c>
      <c r="W17139" s="34">
        <v>25</v>
      </c>
      <c r="X17139" s="34">
        <v>61</v>
      </c>
      <c r="Y17139" s="34">
        <v>19</v>
      </c>
      <c r="Z17139" s="34">
        <v>33</v>
      </c>
      <c r="AA17139" s="34">
        <v>51</v>
      </c>
      <c r="AB17139" s="34">
        <v>13</v>
      </c>
      <c r="AC17139" s="34">
        <v>59</v>
      </c>
    </row>
    <row r="17140" spans="1:29" x14ac:dyDescent="0.2">
      <c r="A17140" s="34" t="s">
        <v>77633</v>
      </c>
      <c r="B17140" s="34">
        <v>19</v>
      </c>
      <c r="C17140" s="34">
        <v>23</v>
      </c>
      <c r="D17140" s="34">
        <v>31</v>
      </c>
      <c r="E17140" s="34">
        <v>23</v>
      </c>
      <c r="F17140" s="34">
        <v>35</v>
      </c>
      <c r="G17140" s="34">
        <v>21</v>
      </c>
      <c r="H17140" s="34">
        <v>19</v>
      </c>
      <c r="I17140" s="34">
        <v>13</v>
      </c>
      <c r="J17140" s="34">
        <v>19</v>
      </c>
      <c r="K17140" s="34">
        <v>23</v>
      </c>
      <c r="L17140" s="34">
        <v>14</v>
      </c>
      <c r="M17140" s="34">
        <v>26</v>
      </c>
      <c r="N17140" s="34">
        <v>8</v>
      </c>
      <c r="O17140" s="34">
        <v>16</v>
      </c>
      <c r="P17140" s="34">
        <v>19</v>
      </c>
      <c r="Q17140" s="34">
        <v>35</v>
      </c>
      <c r="R17140" s="34">
        <v>35</v>
      </c>
      <c r="S17140" s="34">
        <v>33</v>
      </c>
      <c r="T17140" s="34">
        <v>28</v>
      </c>
      <c r="U17140" s="34">
        <v>20</v>
      </c>
      <c r="V17140" s="34">
        <v>39</v>
      </c>
      <c r="W17140" s="34">
        <v>18</v>
      </c>
      <c r="X17140" s="34">
        <v>35</v>
      </c>
      <c r="Y17140" s="34">
        <v>13</v>
      </c>
      <c r="Z17140" s="34">
        <v>30</v>
      </c>
      <c r="AA17140" s="34">
        <v>27</v>
      </c>
      <c r="AB17140" s="34">
        <v>22</v>
      </c>
      <c r="AC17140" s="34">
        <v>23</v>
      </c>
    </row>
    <row r="17141" spans="1:29" x14ac:dyDescent="0.2">
      <c r="A17141" s="34" t="s">
        <v>77634</v>
      </c>
      <c r="B17141" s="34">
        <v>22</v>
      </c>
      <c r="C17141" s="34">
        <v>32</v>
      </c>
      <c r="D17141" s="34">
        <v>41</v>
      </c>
      <c r="E17141" s="34">
        <v>69</v>
      </c>
      <c r="F17141" s="34">
        <v>39</v>
      </c>
      <c r="G17141" s="34">
        <v>53</v>
      </c>
      <c r="H17141" s="34">
        <v>40</v>
      </c>
      <c r="I17141" s="34">
        <v>19</v>
      </c>
      <c r="J17141" s="34">
        <v>37</v>
      </c>
      <c r="K17141" s="34">
        <v>35</v>
      </c>
      <c r="L17141" s="34">
        <v>22</v>
      </c>
      <c r="M17141" s="34">
        <v>38</v>
      </c>
      <c r="N17141" s="34">
        <v>43</v>
      </c>
      <c r="O17141" s="34">
        <v>32</v>
      </c>
      <c r="P17141" s="34">
        <v>37</v>
      </c>
      <c r="Q17141" s="34">
        <v>32</v>
      </c>
      <c r="R17141" s="34">
        <v>26</v>
      </c>
      <c r="S17141" s="34">
        <v>33</v>
      </c>
      <c r="T17141" s="34">
        <v>44</v>
      </c>
      <c r="U17141" s="34">
        <v>24</v>
      </c>
      <c r="V17141" s="34">
        <v>50</v>
      </c>
      <c r="W17141" s="34">
        <v>49</v>
      </c>
      <c r="X17141" s="34">
        <v>76</v>
      </c>
      <c r="Y17141" s="34">
        <v>32</v>
      </c>
      <c r="Z17141" s="34">
        <v>39</v>
      </c>
      <c r="AA17141" s="34">
        <v>48</v>
      </c>
      <c r="AB17141" s="34">
        <v>58</v>
      </c>
      <c r="AC17141" s="34">
        <v>51</v>
      </c>
    </row>
    <row r="17142" spans="1:29" x14ac:dyDescent="0.2">
      <c r="A17142" s="34" t="s">
        <v>77635</v>
      </c>
      <c r="B17142" s="34">
        <v>50</v>
      </c>
      <c r="C17142" s="34">
        <v>63</v>
      </c>
      <c r="D17142" s="34">
        <v>76</v>
      </c>
      <c r="E17142" s="34">
        <v>59</v>
      </c>
      <c r="F17142" s="34">
        <v>50</v>
      </c>
      <c r="G17142" s="34">
        <v>66</v>
      </c>
      <c r="H17142" s="34">
        <v>85</v>
      </c>
      <c r="I17142" s="34">
        <v>78</v>
      </c>
      <c r="J17142" s="34">
        <v>60</v>
      </c>
      <c r="K17142" s="34">
        <v>86</v>
      </c>
      <c r="L17142" s="34">
        <v>37</v>
      </c>
      <c r="M17142" s="34">
        <v>49</v>
      </c>
      <c r="N17142" s="34">
        <v>42</v>
      </c>
      <c r="O17142" s="34">
        <v>75</v>
      </c>
      <c r="P17142" s="34">
        <v>56</v>
      </c>
      <c r="Q17142" s="34">
        <v>70</v>
      </c>
      <c r="R17142" s="34">
        <v>69</v>
      </c>
      <c r="S17142" s="34">
        <v>86</v>
      </c>
      <c r="T17142" s="34">
        <v>49</v>
      </c>
      <c r="U17142" s="34">
        <v>34</v>
      </c>
      <c r="V17142" s="34">
        <v>80</v>
      </c>
      <c r="W17142" s="34">
        <v>54</v>
      </c>
      <c r="X17142" s="34">
        <v>73</v>
      </c>
      <c r="Y17142" s="34">
        <v>61</v>
      </c>
      <c r="Z17142" s="34">
        <v>98</v>
      </c>
      <c r="AA17142" s="34">
        <v>87</v>
      </c>
      <c r="AB17142" s="34">
        <v>70</v>
      </c>
      <c r="AC17142" s="34">
        <v>134</v>
      </c>
    </row>
    <row r="17143" spans="1:29" x14ac:dyDescent="0.2">
      <c r="A17143" s="34" t="s">
        <v>77636</v>
      </c>
      <c r="B17143" s="34">
        <v>20</v>
      </c>
      <c r="C17143" s="34">
        <v>33</v>
      </c>
      <c r="D17143" s="34">
        <v>33</v>
      </c>
      <c r="E17143" s="34">
        <v>31</v>
      </c>
      <c r="F17143" s="34">
        <v>22</v>
      </c>
      <c r="G17143" s="34">
        <v>21</v>
      </c>
      <c r="H17143" s="34">
        <v>29</v>
      </c>
      <c r="I17143" s="34">
        <v>52</v>
      </c>
      <c r="J17143" s="34">
        <v>21</v>
      </c>
      <c r="K17143" s="34">
        <v>46</v>
      </c>
      <c r="L17143" s="34">
        <v>6</v>
      </c>
      <c r="M17143" s="34">
        <v>39</v>
      </c>
      <c r="N17143" s="34">
        <v>15</v>
      </c>
      <c r="O17143" s="34">
        <v>40</v>
      </c>
      <c r="P17143" s="34">
        <v>23</v>
      </c>
      <c r="Q17143" s="34">
        <v>33</v>
      </c>
      <c r="R17143" s="34">
        <v>19</v>
      </c>
      <c r="S17143" s="34">
        <v>63</v>
      </c>
      <c r="T17143" s="34">
        <v>7</v>
      </c>
      <c r="U17143" s="34">
        <v>25</v>
      </c>
      <c r="V17143" s="34">
        <v>25</v>
      </c>
      <c r="W17143" s="34">
        <v>62</v>
      </c>
      <c r="X17143" s="34">
        <v>21</v>
      </c>
      <c r="Y17143" s="34">
        <v>33</v>
      </c>
      <c r="Z17143" s="34">
        <v>29</v>
      </c>
      <c r="AA17143" s="34">
        <v>48</v>
      </c>
      <c r="AB17143" s="34">
        <v>13</v>
      </c>
      <c r="AC17143" s="34">
        <v>68</v>
      </c>
    </row>
    <row r="17144" spans="1:29" x14ac:dyDescent="0.2">
      <c r="A17144" s="34" t="s">
        <v>77637</v>
      </c>
      <c r="B17144" s="34">
        <v>52</v>
      </c>
      <c r="C17144" s="34">
        <v>87</v>
      </c>
      <c r="D17144" s="34">
        <v>74</v>
      </c>
      <c r="E17144" s="34">
        <v>96</v>
      </c>
      <c r="F17144" s="34">
        <v>92</v>
      </c>
      <c r="G17144" s="34">
        <v>63</v>
      </c>
      <c r="H17144" s="34">
        <v>72</v>
      </c>
      <c r="I17144" s="34">
        <v>75</v>
      </c>
      <c r="J17144" s="34">
        <v>81</v>
      </c>
      <c r="K17144" s="34">
        <v>99</v>
      </c>
      <c r="L17144" s="34">
        <v>53</v>
      </c>
      <c r="M17144" s="34">
        <v>83</v>
      </c>
      <c r="N17144" s="34">
        <v>81</v>
      </c>
      <c r="O17144" s="34">
        <v>78</v>
      </c>
      <c r="P17144" s="34">
        <v>49</v>
      </c>
      <c r="Q17144" s="34">
        <v>108</v>
      </c>
      <c r="R17144" s="34">
        <v>123</v>
      </c>
      <c r="S17144" s="34">
        <v>107</v>
      </c>
      <c r="T17144" s="34">
        <v>77</v>
      </c>
      <c r="U17144" s="34">
        <v>75</v>
      </c>
      <c r="V17144" s="34">
        <v>74</v>
      </c>
      <c r="W17144" s="34">
        <v>138</v>
      </c>
      <c r="X17144" s="34">
        <v>126</v>
      </c>
      <c r="Y17144" s="34">
        <v>103</v>
      </c>
      <c r="Z17144" s="34">
        <v>85</v>
      </c>
      <c r="AA17144" s="34">
        <v>109</v>
      </c>
      <c r="AB17144" s="34">
        <v>112</v>
      </c>
      <c r="AC17144" s="34">
        <v>158</v>
      </c>
    </row>
    <row r="17145" spans="1:29" x14ac:dyDescent="0.2">
      <c r="A17145" s="34" t="s">
        <v>77638</v>
      </c>
      <c r="B17145" s="34">
        <v>61</v>
      </c>
      <c r="C17145" s="34">
        <v>149</v>
      </c>
      <c r="D17145" s="34">
        <v>140</v>
      </c>
      <c r="E17145" s="34">
        <v>144</v>
      </c>
      <c r="F17145" s="34">
        <v>96</v>
      </c>
      <c r="G17145" s="34">
        <v>121</v>
      </c>
      <c r="H17145" s="34">
        <v>76</v>
      </c>
      <c r="I17145" s="34">
        <v>99</v>
      </c>
      <c r="J17145" s="34">
        <v>79</v>
      </c>
      <c r="K17145" s="34">
        <v>151</v>
      </c>
      <c r="L17145" s="34">
        <v>36</v>
      </c>
      <c r="M17145" s="34">
        <v>118</v>
      </c>
      <c r="N17145" s="34">
        <v>126</v>
      </c>
      <c r="O17145" s="34">
        <v>105</v>
      </c>
      <c r="P17145" s="34">
        <v>90</v>
      </c>
      <c r="Q17145" s="34">
        <v>156</v>
      </c>
      <c r="R17145" s="34">
        <v>116</v>
      </c>
      <c r="S17145" s="34">
        <v>195</v>
      </c>
      <c r="T17145" s="34">
        <v>53</v>
      </c>
      <c r="U17145" s="34">
        <v>88</v>
      </c>
      <c r="V17145" s="34">
        <v>98</v>
      </c>
      <c r="W17145" s="34">
        <v>113</v>
      </c>
      <c r="X17145" s="34">
        <v>133</v>
      </c>
      <c r="Y17145" s="34">
        <v>116</v>
      </c>
      <c r="Z17145" s="34">
        <v>166</v>
      </c>
      <c r="AA17145" s="34">
        <v>170</v>
      </c>
      <c r="AB17145" s="34">
        <v>96</v>
      </c>
      <c r="AC17145" s="34">
        <v>189</v>
      </c>
    </row>
    <row r="17146" spans="1:29" x14ac:dyDescent="0.2">
      <c r="A17146" s="34" t="s">
        <v>77639</v>
      </c>
      <c r="B17146" s="34">
        <v>63</v>
      </c>
      <c r="C17146" s="34">
        <v>43</v>
      </c>
      <c r="D17146" s="34">
        <v>62</v>
      </c>
      <c r="E17146" s="34">
        <v>45</v>
      </c>
      <c r="F17146" s="34">
        <v>72</v>
      </c>
      <c r="G17146" s="34">
        <v>40</v>
      </c>
      <c r="H17146" s="34">
        <v>69</v>
      </c>
      <c r="I17146" s="34">
        <v>47</v>
      </c>
      <c r="J17146" s="34">
        <v>48</v>
      </c>
      <c r="K17146" s="34">
        <v>46</v>
      </c>
      <c r="L17146" s="34">
        <v>80</v>
      </c>
      <c r="M17146" s="34">
        <v>33</v>
      </c>
      <c r="N17146" s="34">
        <v>53</v>
      </c>
      <c r="O17146" s="34">
        <v>46</v>
      </c>
      <c r="P17146" s="34">
        <v>62</v>
      </c>
      <c r="Q17146" s="34">
        <v>83</v>
      </c>
      <c r="R17146" s="34">
        <v>85</v>
      </c>
      <c r="S17146" s="34">
        <v>54</v>
      </c>
      <c r="T17146" s="34">
        <v>54</v>
      </c>
      <c r="U17146" s="34">
        <v>53</v>
      </c>
      <c r="V17146" s="34">
        <v>100</v>
      </c>
      <c r="W17146" s="34">
        <v>45</v>
      </c>
      <c r="X17146" s="34">
        <v>69</v>
      </c>
      <c r="Y17146" s="34">
        <v>64</v>
      </c>
      <c r="Z17146" s="34">
        <v>94</v>
      </c>
      <c r="AA17146" s="34">
        <v>51</v>
      </c>
      <c r="AB17146" s="34">
        <v>116</v>
      </c>
      <c r="AC17146" s="34">
        <v>66</v>
      </c>
    </row>
    <row r="17147" spans="1:29" x14ac:dyDescent="0.2">
      <c r="A17147" s="34" t="s">
        <v>77640</v>
      </c>
      <c r="B17147" s="34">
        <v>34</v>
      </c>
      <c r="C17147" s="34">
        <v>70</v>
      </c>
      <c r="D17147" s="34">
        <v>53</v>
      </c>
      <c r="E17147" s="34">
        <v>93</v>
      </c>
      <c r="F17147" s="34">
        <v>75</v>
      </c>
      <c r="G17147" s="34">
        <v>83</v>
      </c>
      <c r="H17147" s="34">
        <v>67</v>
      </c>
      <c r="I17147" s="34">
        <v>61</v>
      </c>
      <c r="J17147" s="34">
        <v>57</v>
      </c>
      <c r="K17147" s="34">
        <v>83</v>
      </c>
      <c r="L17147" s="34">
        <v>50</v>
      </c>
      <c r="M17147" s="34">
        <v>58</v>
      </c>
      <c r="N17147" s="34">
        <v>50</v>
      </c>
      <c r="O17147" s="34">
        <v>76</v>
      </c>
      <c r="P17147" s="34">
        <v>50</v>
      </c>
      <c r="Q17147" s="34">
        <v>59</v>
      </c>
      <c r="R17147" s="34">
        <v>68</v>
      </c>
      <c r="S17147" s="34">
        <v>99</v>
      </c>
      <c r="T17147" s="34">
        <v>55</v>
      </c>
      <c r="U17147" s="34">
        <v>58</v>
      </c>
      <c r="V17147" s="34">
        <v>58</v>
      </c>
      <c r="W17147" s="34">
        <v>65</v>
      </c>
      <c r="X17147" s="34">
        <v>85</v>
      </c>
      <c r="Y17147" s="34">
        <v>54</v>
      </c>
      <c r="Z17147" s="34">
        <v>104</v>
      </c>
      <c r="AA17147" s="34">
        <v>71</v>
      </c>
      <c r="AB17147" s="34">
        <v>57</v>
      </c>
      <c r="AC17147" s="34">
        <v>114</v>
      </c>
    </row>
    <row r="17148" spans="1:29" x14ac:dyDescent="0.2">
      <c r="A17148" s="34" t="s">
        <v>77641</v>
      </c>
      <c r="B17148" s="34">
        <v>61</v>
      </c>
      <c r="C17148" s="34">
        <v>82</v>
      </c>
      <c r="D17148" s="34">
        <v>137</v>
      </c>
      <c r="E17148" s="34">
        <v>73</v>
      </c>
      <c r="F17148" s="34">
        <v>97</v>
      </c>
      <c r="G17148" s="34">
        <v>105</v>
      </c>
      <c r="H17148" s="34">
        <v>81</v>
      </c>
      <c r="I17148" s="34">
        <v>74</v>
      </c>
      <c r="J17148" s="34">
        <v>74</v>
      </c>
      <c r="K17148" s="34">
        <v>104</v>
      </c>
      <c r="L17148" s="34">
        <v>47</v>
      </c>
      <c r="M17148" s="34">
        <v>64</v>
      </c>
      <c r="N17148" s="34">
        <v>82</v>
      </c>
      <c r="O17148" s="34">
        <v>99</v>
      </c>
      <c r="P17148" s="34">
        <v>78</v>
      </c>
      <c r="Q17148" s="34">
        <v>100</v>
      </c>
      <c r="R17148" s="34">
        <v>102</v>
      </c>
      <c r="S17148" s="34">
        <v>148</v>
      </c>
      <c r="T17148" s="34">
        <v>70</v>
      </c>
      <c r="U17148" s="34">
        <v>66</v>
      </c>
      <c r="V17148" s="34">
        <v>98</v>
      </c>
      <c r="W17148" s="34">
        <v>75</v>
      </c>
      <c r="X17148" s="34">
        <v>129</v>
      </c>
      <c r="Y17148" s="34">
        <v>85</v>
      </c>
      <c r="Z17148" s="34">
        <v>115</v>
      </c>
      <c r="AA17148" s="34">
        <v>97</v>
      </c>
      <c r="AB17148" s="34">
        <v>62</v>
      </c>
      <c r="AC17148" s="34">
        <v>139</v>
      </c>
    </row>
    <row r="17149" spans="1:29" x14ac:dyDescent="0.2">
      <c r="A17149" s="34" t="s">
        <v>77642</v>
      </c>
      <c r="B17149" s="34">
        <v>29</v>
      </c>
      <c r="C17149" s="34">
        <v>31</v>
      </c>
      <c r="D17149" s="34">
        <v>38</v>
      </c>
      <c r="E17149" s="34">
        <v>36</v>
      </c>
      <c r="F17149" s="34">
        <v>43</v>
      </c>
      <c r="G17149" s="34">
        <v>58</v>
      </c>
      <c r="H17149" s="34">
        <v>56</v>
      </c>
      <c r="I17149" s="34">
        <v>29</v>
      </c>
      <c r="J17149" s="34">
        <v>47</v>
      </c>
      <c r="K17149" s="34">
        <v>23</v>
      </c>
      <c r="L17149" s="34">
        <v>37</v>
      </c>
      <c r="M17149" s="34">
        <v>28</v>
      </c>
      <c r="N17149" s="34">
        <v>33</v>
      </c>
      <c r="O17149" s="34">
        <v>47</v>
      </c>
      <c r="P17149" s="34">
        <v>26</v>
      </c>
      <c r="Q17149" s="34">
        <v>30</v>
      </c>
      <c r="R17149" s="34">
        <v>50</v>
      </c>
      <c r="S17149" s="34">
        <v>35</v>
      </c>
      <c r="T17149" s="34">
        <v>49</v>
      </c>
      <c r="U17149" s="34">
        <v>22</v>
      </c>
      <c r="V17149" s="34">
        <v>83</v>
      </c>
      <c r="W17149" s="34">
        <v>31</v>
      </c>
      <c r="X17149" s="34">
        <v>43</v>
      </c>
      <c r="Y17149" s="34">
        <v>50</v>
      </c>
      <c r="Z17149" s="34">
        <v>70</v>
      </c>
      <c r="AA17149" s="34">
        <v>46</v>
      </c>
      <c r="AB17149" s="34">
        <v>54</v>
      </c>
      <c r="AC17149" s="34">
        <v>66</v>
      </c>
    </row>
    <row r="17150" spans="1:29" x14ac:dyDescent="0.2">
      <c r="A17150" s="34" t="s">
        <v>77643</v>
      </c>
      <c r="B17150" s="34">
        <v>49</v>
      </c>
      <c r="C17150" s="34">
        <v>51</v>
      </c>
      <c r="D17150" s="34">
        <v>44</v>
      </c>
      <c r="E17150" s="34">
        <v>69</v>
      </c>
      <c r="F17150" s="34">
        <v>50</v>
      </c>
      <c r="G17150" s="34">
        <v>59</v>
      </c>
      <c r="H17150" s="34">
        <v>48</v>
      </c>
      <c r="I17150" s="34">
        <v>55</v>
      </c>
      <c r="J17150" s="34">
        <v>31</v>
      </c>
      <c r="K17150" s="34">
        <v>74</v>
      </c>
      <c r="L17150" s="34">
        <v>27</v>
      </c>
      <c r="M17150" s="34">
        <v>49</v>
      </c>
      <c r="N17150" s="34">
        <v>39</v>
      </c>
      <c r="O17150" s="34">
        <v>51</v>
      </c>
      <c r="P17150" s="34">
        <v>21</v>
      </c>
      <c r="Q17150" s="34">
        <v>69</v>
      </c>
      <c r="R17150" s="34">
        <v>48</v>
      </c>
      <c r="S17150" s="34">
        <v>65</v>
      </c>
      <c r="T17150" s="34">
        <v>35</v>
      </c>
      <c r="U17150" s="34">
        <v>39</v>
      </c>
      <c r="V17150" s="34">
        <v>62</v>
      </c>
      <c r="W17150" s="34">
        <v>65</v>
      </c>
      <c r="X17150" s="34">
        <v>55</v>
      </c>
      <c r="Y17150" s="34">
        <v>57</v>
      </c>
      <c r="Z17150" s="34">
        <v>72</v>
      </c>
      <c r="AA17150" s="34">
        <v>73</v>
      </c>
      <c r="AB17150" s="34">
        <v>42</v>
      </c>
      <c r="AC17150" s="34">
        <v>116</v>
      </c>
    </row>
    <row r="17151" spans="1:29" x14ac:dyDescent="0.2">
      <c r="A17151" s="34" t="s">
        <v>77644</v>
      </c>
      <c r="B17151" s="34">
        <v>60</v>
      </c>
      <c r="C17151" s="34">
        <v>44</v>
      </c>
      <c r="D17151" s="34">
        <v>90</v>
      </c>
      <c r="E17151" s="34">
        <v>54</v>
      </c>
      <c r="F17151" s="34">
        <v>86</v>
      </c>
      <c r="G17151" s="34">
        <v>34</v>
      </c>
      <c r="H17151" s="34">
        <v>75</v>
      </c>
      <c r="I17151" s="34">
        <v>42</v>
      </c>
      <c r="J17151" s="34">
        <v>73</v>
      </c>
      <c r="K17151" s="34">
        <v>69</v>
      </c>
      <c r="L17151" s="34">
        <v>69</v>
      </c>
      <c r="M17151" s="34">
        <v>40</v>
      </c>
      <c r="N17151" s="34">
        <v>61</v>
      </c>
      <c r="O17151" s="34">
        <v>48</v>
      </c>
      <c r="P17151" s="34">
        <v>77</v>
      </c>
      <c r="Q17151" s="34">
        <v>49</v>
      </c>
      <c r="R17151" s="34">
        <v>79</v>
      </c>
      <c r="S17151" s="34">
        <v>84</v>
      </c>
      <c r="T17151" s="34">
        <v>73</v>
      </c>
      <c r="U17151" s="34">
        <v>32</v>
      </c>
      <c r="V17151" s="34">
        <v>78</v>
      </c>
      <c r="W17151" s="34">
        <v>57</v>
      </c>
      <c r="X17151" s="34">
        <v>102</v>
      </c>
      <c r="Y17151" s="34">
        <v>65</v>
      </c>
      <c r="Z17151" s="34">
        <v>78</v>
      </c>
      <c r="AA17151" s="34">
        <v>63</v>
      </c>
      <c r="AB17151" s="34">
        <v>95</v>
      </c>
      <c r="AC17151" s="34">
        <v>91</v>
      </c>
    </row>
    <row r="17152" spans="1:29" x14ac:dyDescent="0.2">
      <c r="A17152" s="34" t="s">
        <v>77645</v>
      </c>
      <c r="B17152" s="34">
        <v>91</v>
      </c>
      <c r="C17152" s="34">
        <v>59</v>
      </c>
      <c r="D17152" s="34">
        <v>90</v>
      </c>
      <c r="E17152" s="34">
        <v>85</v>
      </c>
      <c r="F17152" s="34">
        <v>121</v>
      </c>
      <c r="G17152" s="34">
        <v>30</v>
      </c>
      <c r="H17152" s="34">
        <v>113</v>
      </c>
      <c r="I17152" s="34">
        <v>74</v>
      </c>
      <c r="J17152" s="34">
        <v>90</v>
      </c>
      <c r="K17152" s="34">
        <v>61</v>
      </c>
      <c r="L17152" s="34">
        <v>120</v>
      </c>
      <c r="M17152" s="34">
        <v>84</v>
      </c>
      <c r="N17152" s="34">
        <v>62</v>
      </c>
      <c r="O17152" s="34">
        <v>66</v>
      </c>
      <c r="P17152" s="34">
        <v>91</v>
      </c>
      <c r="Q17152" s="34">
        <v>131</v>
      </c>
      <c r="R17152" s="34">
        <v>167</v>
      </c>
      <c r="S17152" s="34">
        <v>79</v>
      </c>
      <c r="T17152" s="34">
        <v>133</v>
      </c>
      <c r="U17152" s="34">
        <v>80</v>
      </c>
      <c r="V17152" s="34">
        <v>119</v>
      </c>
      <c r="W17152" s="34">
        <v>130</v>
      </c>
      <c r="X17152" s="34">
        <v>126</v>
      </c>
      <c r="Y17152" s="34">
        <v>101</v>
      </c>
      <c r="Z17152" s="34">
        <v>121</v>
      </c>
      <c r="AA17152" s="34">
        <v>77</v>
      </c>
      <c r="AB17152" s="34">
        <v>154</v>
      </c>
      <c r="AC17152" s="34">
        <v>91</v>
      </c>
    </row>
    <row r="17153" spans="1:29" x14ac:dyDescent="0.2">
      <c r="A17153" s="34" t="s">
        <v>77646</v>
      </c>
      <c r="B17153" s="34">
        <v>31</v>
      </c>
      <c r="C17153" s="34">
        <v>19</v>
      </c>
      <c r="D17153" s="34">
        <v>48</v>
      </c>
      <c r="E17153" s="34">
        <v>34</v>
      </c>
      <c r="F17153" s="34">
        <v>25</v>
      </c>
      <c r="G17153" s="34">
        <v>25</v>
      </c>
      <c r="H17153" s="34">
        <v>35</v>
      </c>
      <c r="I17153" s="34">
        <v>11</v>
      </c>
      <c r="J17153" s="34">
        <v>26</v>
      </c>
      <c r="K17153" s="34">
        <v>18</v>
      </c>
      <c r="L17153" s="34">
        <v>17</v>
      </c>
      <c r="M17153" s="34">
        <v>29</v>
      </c>
      <c r="N17153" s="34">
        <v>30</v>
      </c>
      <c r="O17153" s="34">
        <v>13</v>
      </c>
      <c r="P17153" s="34">
        <v>27</v>
      </c>
      <c r="Q17153" s="34">
        <v>17</v>
      </c>
      <c r="R17153" s="34">
        <v>14</v>
      </c>
      <c r="S17153" s="34">
        <v>36</v>
      </c>
      <c r="T17153" s="34">
        <v>25</v>
      </c>
      <c r="U17153" s="34">
        <v>23</v>
      </c>
      <c r="V17153" s="34">
        <v>34</v>
      </c>
      <c r="W17153" s="34">
        <v>19</v>
      </c>
      <c r="X17153" s="34">
        <v>34</v>
      </c>
      <c r="Y17153" s="34">
        <v>12</v>
      </c>
      <c r="Z17153" s="34">
        <v>35</v>
      </c>
      <c r="AA17153" s="34">
        <v>19</v>
      </c>
      <c r="AB17153" s="34">
        <v>28</v>
      </c>
      <c r="AC17153" s="34">
        <v>60</v>
      </c>
    </row>
    <row r="17154" spans="1:29" x14ac:dyDescent="0.2">
      <c r="A17154" s="34" t="s">
        <v>77647</v>
      </c>
      <c r="B17154" s="34">
        <v>89</v>
      </c>
      <c r="C17154" s="34">
        <v>110</v>
      </c>
      <c r="D17154" s="34">
        <v>155</v>
      </c>
      <c r="E17154" s="34">
        <v>111</v>
      </c>
      <c r="F17154" s="34">
        <v>113</v>
      </c>
      <c r="G17154" s="34">
        <v>111</v>
      </c>
      <c r="H17154" s="34">
        <v>118</v>
      </c>
      <c r="I17154" s="34">
        <v>128</v>
      </c>
      <c r="J17154" s="34">
        <v>93</v>
      </c>
      <c r="K17154" s="34">
        <v>128</v>
      </c>
      <c r="L17154" s="34">
        <v>49</v>
      </c>
      <c r="M17154" s="34">
        <v>79</v>
      </c>
      <c r="N17154" s="34">
        <v>113</v>
      </c>
      <c r="O17154" s="34">
        <v>87</v>
      </c>
      <c r="P17154" s="34">
        <v>105</v>
      </c>
      <c r="Q17154" s="34">
        <v>133</v>
      </c>
      <c r="R17154" s="34">
        <v>87</v>
      </c>
      <c r="S17154" s="34">
        <v>139</v>
      </c>
      <c r="T17154" s="34">
        <v>63</v>
      </c>
      <c r="U17154" s="34">
        <v>104</v>
      </c>
      <c r="V17154" s="34">
        <v>127</v>
      </c>
      <c r="W17154" s="34">
        <v>103</v>
      </c>
      <c r="X17154" s="34">
        <v>164</v>
      </c>
      <c r="Y17154" s="34">
        <v>77</v>
      </c>
      <c r="Z17154" s="34">
        <v>124</v>
      </c>
      <c r="AA17154" s="34">
        <v>121</v>
      </c>
      <c r="AB17154" s="34">
        <v>85</v>
      </c>
      <c r="AC17154" s="34">
        <v>149</v>
      </c>
    </row>
    <row r="17155" spans="1:29" x14ac:dyDescent="0.2">
      <c r="A17155" s="34" t="s">
        <v>77648</v>
      </c>
      <c r="B17155" s="34">
        <v>84</v>
      </c>
      <c r="C17155" s="34">
        <v>70</v>
      </c>
      <c r="D17155" s="34">
        <v>104</v>
      </c>
      <c r="E17155" s="34">
        <v>84</v>
      </c>
      <c r="F17155" s="34">
        <v>118</v>
      </c>
      <c r="G17155" s="34">
        <v>111</v>
      </c>
      <c r="H17155" s="34">
        <v>114</v>
      </c>
      <c r="I17155" s="34">
        <v>111</v>
      </c>
      <c r="J17155" s="34">
        <v>133</v>
      </c>
      <c r="K17155" s="34">
        <v>85</v>
      </c>
      <c r="L17155" s="34">
        <v>105</v>
      </c>
      <c r="M17155" s="34">
        <v>93</v>
      </c>
      <c r="N17155" s="34">
        <v>104</v>
      </c>
      <c r="O17155" s="34">
        <v>117</v>
      </c>
      <c r="P17155" s="34">
        <v>106</v>
      </c>
      <c r="Q17155" s="34">
        <v>170</v>
      </c>
      <c r="R17155" s="34">
        <v>176</v>
      </c>
      <c r="S17155" s="34">
        <v>122</v>
      </c>
      <c r="T17155" s="34">
        <v>161</v>
      </c>
      <c r="U17155" s="34">
        <v>129</v>
      </c>
      <c r="V17155" s="34">
        <v>148</v>
      </c>
      <c r="W17155" s="34">
        <v>114</v>
      </c>
      <c r="X17155" s="34">
        <v>183</v>
      </c>
      <c r="Y17155" s="34">
        <v>115</v>
      </c>
      <c r="Z17155" s="34">
        <v>139</v>
      </c>
      <c r="AA17155" s="34">
        <v>124</v>
      </c>
      <c r="AB17155" s="34">
        <v>180</v>
      </c>
      <c r="AC17155" s="34">
        <v>160</v>
      </c>
    </row>
    <row r="17156" spans="1:29" x14ac:dyDescent="0.2">
      <c r="A17156" s="34" t="s">
        <v>77649</v>
      </c>
      <c r="B17156" s="34">
        <v>45</v>
      </c>
      <c r="C17156" s="34">
        <v>36</v>
      </c>
      <c r="D17156" s="34">
        <v>52</v>
      </c>
      <c r="E17156" s="34">
        <v>42</v>
      </c>
      <c r="F17156" s="34">
        <v>65</v>
      </c>
      <c r="G17156" s="34">
        <v>59</v>
      </c>
      <c r="H17156" s="34">
        <v>38</v>
      </c>
      <c r="I17156" s="34">
        <v>32</v>
      </c>
      <c r="J17156" s="34">
        <v>30</v>
      </c>
      <c r="K17156" s="34">
        <v>43</v>
      </c>
      <c r="L17156" s="34">
        <v>43</v>
      </c>
      <c r="M17156" s="34">
        <v>27</v>
      </c>
      <c r="N17156" s="34">
        <v>39</v>
      </c>
      <c r="O17156" s="34">
        <v>26</v>
      </c>
      <c r="P17156" s="34">
        <v>56</v>
      </c>
      <c r="Q17156" s="34">
        <v>57</v>
      </c>
      <c r="R17156" s="34">
        <v>50</v>
      </c>
      <c r="S17156" s="34">
        <v>60</v>
      </c>
      <c r="T17156" s="34">
        <v>63</v>
      </c>
      <c r="U17156" s="34">
        <v>36</v>
      </c>
      <c r="V17156" s="34">
        <v>59</v>
      </c>
      <c r="W17156" s="34">
        <v>53</v>
      </c>
      <c r="X17156" s="34">
        <v>49</v>
      </c>
      <c r="Y17156" s="34">
        <v>29</v>
      </c>
      <c r="Z17156" s="34">
        <v>43</v>
      </c>
      <c r="AA17156" s="34">
        <v>50</v>
      </c>
      <c r="AB17156" s="34">
        <v>77</v>
      </c>
      <c r="AC17156" s="34">
        <v>60</v>
      </c>
    </row>
    <row r="17157" spans="1:29" x14ac:dyDescent="0.2">
      <c r="A17157" s="34" t="s">
        <v>77650</v>
      </c>
      <c r="B17157" s="34">
        <v>35</v>
      </c>
      <c r="C17157" s="34">
        <v>40</v>
      </c>
      <c r="D17157" s="34">
        <v>43</v>
      </c>
      <c r="E17157" s="34">
        <v>32</v>
      </c>
      <c r="F17157" s="34">
        <v>31</v>
      </c>
      <c r="G17157" s="34">
        <v>42</v>
      </c>
      <c r="H17157" s="34">
        <v>26</v>
      </c>
      <c r="I17157" s="34">
        <v>19</v>
      </c>
      <c r="J17157" s="34">
        <v>31</v>
      </c>
      <c r="K17157" s="34">
        <v>36</v>
      </c>
      <c r="L17157" s="34">
        <v>17</v>
      </c>
      <c r="M17157" s="34">
        <v>34</v>
      </c>
      <c r="N17157" s="34">
        <v>41</v>
      </c>
      <c r="O17157" s="34">
        <v>23</v>
      </c>
      <c r="P17157" s="34">
        <v>30</v>
      </c>
      <c r="Q17157" s="34">
        <v>43</v>
      </c>
      <c r="R17157" s="34">
        <v>43</v>
      </c>
      <c r="S17157" s="34">
        <v>28</v>
      </c>
      <c r="T17157" s="34">
        <v>53</v>
      </c>
      <c r="U17157" s="34">
        <v>22</v>
      </c>
      <c r="V17157" s="34">
        <v>30</v>
      </c>
      <c r="W17157" s="34">
        <v>36</v>
      </c>
      <c r="X17157" s="34">
        <v>15</v>
      </c>
      <c r="Y17157" s="34">
        <v>30</v>
      </c>
      <c r="Z17157" s="34">
        <v>34</v>
      </c>
      <c r="AA17157" s="34">
        <v>65</v>
      </c>
      <c r="AB17157" s="34">
        <v>29</v>
      </c>
      <c r="AC17157" s="34">
        <v>47</v>
      </c>
    </row>
    <row r="17158" spans="1:29" x14ac:dyDescent="0.2">
      <c r="A17158" s="34" t="s">
        <v>77651</v>
      </c>
      <c r="B17158" s="34">
        <v>38</v>
      </c>
      <c r="C17158" s="34">
        <v>61</v>
      </c>
      <c r="D17158" s="34">
        <v>106</v>
      </c>
      <c r="E17158" s="34">
        <v>93</v>
      </c>
      <c r="F17158" s="34">
        <v>87</v>
      </c>
      <c r="G17158" s="34">
        <v>29</v>
      </c>
      <c r="H17158" s="34">
        <v>88</v>
      </c>
      <c r="I17158" s="34">
        <v>65</v>
      </c>
      <c r="J17158" s="34">
        <v>77</v>
      </c>
      <c r="K17158" s="34">
        <v>56</v>
      </c>
      <c r="L17158" s="34">
        <v>61</v>
      </c>
      <c r="M17158" s="34">
        <v>48</v>
      </c>
      <c r="N17158" s="34">
        <v>78</v>
      </c>
      <c r="O17158" s="34">
        <v>37</v>
      </c>
      <c r="P17158" s="34">
        <v>91</v>
      </c>
      <c r="Q17158" s="34">
        <v>58</v>
      </c>
      <c r="R17158" s="34">
        <v>89</v>
      </c>
      <c r="S17158" s="34">
        <v>101</v>
      </c>
      <c r="T17158" s="34">
        <v>63</v>
      </c>
      <c r="U17158" s="34">
        <v>59</v>
      </c>
      <c r="V17158" s="34">
        <v>129</v>
      </c>
      <c r="W17158" s="34">
        <v>71</v>
      </c>
      <c r="X17158" s="34">
        <v>91</v>
      </c>
      <c r="Y17158" s="34">
        <v>48</v>
      </c>
      <c r="Z17158" s="34">
        <v>140</v>
      </c>
      <c r="AA17158" s="34">
        <v>83</v>
      </c>
      <c r="AB17158" s="34">
        <v>80</v>
      </c>
      <c r="AC17158" s="34">
        <v>116</v>
      </c>
    </row>
    <row r="17159" spans="1:29" x14ac:dyDescent="0.2">
      <c r="A17159" s="34" t="s">
        <v>77652</v>
      </c>
      <c r="B17159" s="34">
        <v>70</v>
      </c>
      <c r="C17159" s="34">
        <v>115</v>
      </c>
      <c r="D17159" s="34">
        <v>110</v>
      </c>
      <c r="E17159" s="34">
        <v>156</v>
      </c>
      <c r="F17159" s="34">
        <v>130</v>
      </c>
      <c r="G17159" s="34">
        <v>213</v>
      </c>
      <c r="H17159" s="34">
        <v>112</v>
      </c>
      <c r="I17159" s="34">
        <v>130</v>
      </c>
      <c r="J17159" s="34">
        <v>103</v>
      </c>
      <c r="K17159" s="34">
        <v>158</v>
      </c>
      <c r="L17159" s="34">
        <v>67</v>
      </c>
      <c r="M17159" s="34">
        <v>116</v>
      </c>
      <c r="N17159" s="34">
        <v>104</v>
      </c>
      <c r="O17159" s="34">
        <v>121</v>
      </c>
      <c r="P17159" s="34">
        <v>102</v>
      </c>
      <c r="Q17159" s="34">
        <v>196</v>
      </c>
      <c r="R17159" s="34">
        <v>143</v>
      </c>
      <c r="S17159" s="34">
        <v>163</v>
      </c>
      <c r="T17159" s="34">
        <v>101</v>
      </c>
      <c r="U17159" s="34">
        <v>144</v>
      </c>
      <c r="V17159" s="34">
        <v>119</v>
      </c>
      <c r="W17159" s="34">
        <v>132</v>
      </c>
      <c r="X17159" s="34">
        <v>166</v>
      </c>
      <c r="Y17159" s="34">
        <v>133</v>
      </c>
      <c r="Z17159" s="34">
        <v>112</v>
      </c>
      <c r="AA17159" s="34">
        <v>159</v>
      </c>
      <c r="AB17159" s="34">
        <v>123</v>
      </c>
      <c r="AC17159" s="34">
        <v>256</v>
      </c>
    </row>
    <row r="17160" spans="1:29" x14ac:dyDescent="0.2">
      <c r="A17160" s="34" t="s">
        <v>77653</v>
      </c>
      <c r="B17160" s="34">
        <v>26</v>
      </c>
      <c r="C17160" s="34">
        <v>46</v>
      </c>
      <c r="D17160" s="34">
        <v>64</v>
      </c>
      <c r="E17160" s="34">
        <v>58</v>
      </c>
      <c r="F17160" s="34">
        <v>44</v>
      </c>
      <c r="G17160" s="34">
        <v>52</v>
      </c>
      <c r="H17160" s="34">
        <v>26</v>
      </c>
      <c r="I17160" s="34">
        <v>53</v>
      </c>
      <c r="J17160" s="34">
        <v>17</v>
      </c>
      <c r="K17160" s="34">
        <v>59</v>
      </c>
      <c r="L17160" s="34">
        <v>10</v>
      </c>
      <c r="M17160" s="34">
        <v>41</v>
      </c>
      <c r="N17160" s="34">
        <v>26</v>
      </c>
      <c r="O17160" s="34">
        <v>24</v>
      </c>
      <c r="P17160" s="34">
        <v>30</v>
      </c>
      <c r="Q17160" s="34">
        <v>34</v>
      </c>
      <c r="R17160" s="34">
        <v>15</v>
      </c>
      <c r="S17160" s="34">
        <v>66</v>
      </c>
      <c r="T17160" s="34">
        <v>14</v>
      </c>
      <c r="U17160" s="34">
        <v>33</v>
      </c>
      <c r="V17160" s="34">
        <v>39</v>
      </c>
      <c r="W17160" s="34">
        <v>43</v>
      </c>
      <c r="X17160" s="34">
        <v>42</v>
      </c>
      <c r="Y17160" s="34">
        <v>20</v>
      </c>
      <c r="Z17160" s="34">
        <v>31</v>
      </c>
      <c r="AA17160" s="34">
        <v>53</v>
      </c>
      <c r="AB17160" s="34">
        <v>8</v>
      </c>
      <c r="AC17160" s="34">
        <v>56</v>
      </c>
    </row>
    <row r="17161" spans="1:29" x14ac:dyDescent="0.2">
      <c r="A17161" s="34" t="s">
        <v>77654</v>
      </c>
      <c r="B17161" s="34">
        <v>20</v>
      </c>
      <c r="C17161" s="34">
        <v>79</v>
      </c>
      <c r="D17161" s="34">
        <v>63</v>
      </c>
      <c r="E17161" s="34">
        <v>76</v>
      </c>
      <c r="F17161" s="34">
        <v>47</v>
      </c>
      <c r="G17161" s="34">
        <v>61</v>
      </c>
      <c r="H17161" s="34">
        <v>44</v>
      </c>
      <c r="I17161" s="34">
        <v>58</v>
      </c>
      <c r="J17161" s="34">
        <v>40</v>
      </c>
      <c r="K17161" s="34">
        <v>74</v>
      </c>
      <c r="L17161" s="34">
        <v>13</v>
      </c>
      <c r="M17161" s="34">
        <v>43</v>
      </c>
      <c r="N17161" s="34">
        <v>40</v>
      </c>
      <c r="O17161" s="34">
        <v>66</v>
      </c>
      <c r="P17161" s="34">
        <v>27</v>
      </c>
      <c r="Q17161" s="34">
        <v>47</v>
      </c>
      <c r="R17161" s="34">
        <v>31</v>
      </c>
      <c r="S17161" s="34">
        <v>90</v>
      </c>
      <c r="T17161" s="34">
        <v>21</v>
      </c>
      <c r="U17161" s="34">
        <v>35</v>
      </c>
      <c r="V17161" s="34">
        <v>51</v>
      </c>
      <c r="W17161" s="34">
        <v>38</v>
      </c>
      <c r="X17161" s="34">
        <v>44</v>
      </c>
      <c r="Y17161" s="34">
        <v>29</v>
      </c>
      <c r="Z17161" s="34">
        <v>46</v>
      </c>
      <c r="AA17161" s="34">
        <v>57</v>
      </c>
      <c r="AB17161" s="34">
        <v>25</v>
      </c>
      <c r="AC17161" s="34">
        <v>82</v>
      </c>
    </row>
    <row r="17162" spans="1:29" x14ac:dyDescent="0.2">
      <c r="A17162" s="34" t="s">
        <v>77655</v>
      </c>
      <c r="B17162" s="34">
        <v>82</v>
      </c>
      <c r="C17162" s="34">
        <v>60</v>
      </c>
      <c r="D17162" s="34">
        <v>98</v>
      </c>
      <c r="E17162" s="34">
        <v>69</v>
      </c>
      <c r="F17162" s="34">
        <v>79</v>
      </c>
      <c r="G17162" s="34">
        <v>44</v>
      </c>
      <c r="H17162" s="34">
        <v>106</v>
      </c>
      <c r="I17162" s="34">
        <v>57</v>
      </c>
      <c r="J17162" s="34">
        <v>102</v>
      </c>
      <c r="K17162" s="34">
        <v>69</v>
      </c>
      <c r="L17162" s="34">
        <v>96</v>
      </c>
      <c r="M17162" s="34">
        <v>31</v>
      </c>
      <c r="N17162" s="34">
        <v>72</v>
      </c>
      <c r="O17162" s="34">
        <v>57</v>
      </c>
      <c r="P17162" s="34">
        <v>100</v>
      </c>
      <c r="Q17162" s="34">
        <v>118</v>
      </c>
      <c r="R17162" s="34">
        <v>127</v>
      </c>
      <c r="S17162" s="34">
        <v>56</v>
      </c>
      <c r="T17162" s="34">
        <v>133</v>
      </c>
      <c r="U17162" s="34">
        <v>75</v>
      </c>
      <c r="V17162" s="34">
        <v>96</v>
      </c>
      <c r="W17162" s="34">
        <v>83</v>
      </c>
      <c r="X17162" s="34">
        <v>72</v>
      </c>
      <c r="Y17162" s="34">
        <v>119</v>
      </c>
      <c r="Z17162" s="34">
        <v>99</v>
      </c>
      <c r="AA17162" s="34">
        <v>61</v>
      </c>
      <c r="AB17162" s="34">
        <v>142</v>
      </c>
      <c r="AC17162" s="34">
        <v>142</v>
      </c>
    </row>
    <row r="17163" spans="1:29" x14ac:dyDescent="0.2">
      <c r="A17163" s="34" t="s">
        <v>77656</v>
      </c>
      <c r="B17163" s="34">
        <v>177</v>
      </c>
      <c r="C17163" s="34">
        <v>272</v>
      </c>
      <c r="D17163" s="34">
        <v>322</v>
      </c>
      <c r="E17163" s="34">
        <v>274</v>
      </c>
      <c r="F17163" s="34">
        <v>270</v>
      </c>
      <c r="G17163" s="34">
        <v>252</v>
      </c>
      <c r="H17163" s="34">
        <v>247</v>
      </c>
      <c r="I17163" s="34">
        <v>293</v>
      </c>
      <c r="J17163" s="34">
        <v>274</v>
      </c>
      <c r="K17163" s="34">
        <v>291</v>
      </c>
      <c r="L17163" s="34">
        <v>163</v>
      </c>
      <c r="M17163" s="34">
        <v>232</v>
      </c>
      <c r="N17163" s="34">
        <v>230</v>
      </c>
      <c r="O17163" s="34">
        <v>223</v>
      </c>
      <c r="P17163" s="34">
        <v>202</v>
      </c>
      <c r="Q17163" s="34">
        <v>319</v>
      </c>
      <c r="R17163" s="34">
        <v>288</v>
      </c>
      <c r="S17163" s="34">
        <v>361</v>
      </c>
      <c r="T17163" s="34">
        <v>169</v>
      </c>
      <c r="U17163" s="34">
        <v>214</v>
      </c>
      <c r="V17163" s="34">
        <v>302</v>
      </c>
      <c r="W17163" s="34">
        <v>275</v>
      </c>
      <c r="X17163" s="34">
        <v>382</v>
      </c>
      <c r="Y17163" s="34">
        <v>248</v>
      </c>
      <c r="Z17163" s="34">
        <v>350</v>
      </c>
      <c r="AA17163" s="34">
        <v>308</v>
      </c>
      <c r="AB17163" s="34">
        <v>325</v>
      </c>
      <c r="AC17163" s="34">
        <v>425</v>
      </c>
    </row>
    <row r="17164" spans="1:29" x14ac:dyDescent="0.2">
      <c r="A17164" s="34" t="s">
        <v>77657</v>
      </c>
      <c r="B17164" s="34">
        <v>83</v>
      </c>
      <c r="C17164" s="34">
        <v>74</v>
      </c>
      <c r="D17164" s="34">
        <v>90</v>
      </c>
      <c r="E17164" s="34">
        <v>60</v>
      </c>
      <c r="F17164" s="34">
        <v>83</v>
      </c>
      <c r="G17164" s="34">
        <v>76</v>
      </c>
      <c r="H17164" s="34">
        <v>52</v>
      </c>
      <c r="I17164" s="34">
        <v>67</v>
      </c>
      <c r="J17164" s="34">
        <v>76</v>
      </c>
      <c r="K17164" s="34">
        <v>52</v>
      </c>
      <c r="L17164" s="34">
        <v>74</v>
      </c>
      <c r="M17164" s="34">
        <v>42</v>
      </c>
      <c r="N17164" s="34">
        <v>68</v>
      </c>
      <c r="O17164" s="34">
        <v>63</v>
      </c>
      <c r="P17164" s="34">
        <v>88</v>
      </c>
      <c r="Q17164" s="34">
        <v>63</v>
      </c>
      <c r="R17164" s="34">
        <v>78</v>
      </c>
      <c r="S17164" s="34">
        <v>80</v>
      </c>
      <c r="T17164" s="34">
        <v>84</v>
      </c>
      <c r="U17164" s="34">
        <v>85</v>
      </c>
      <c r="V17164" s="34">
        <v>85</v>
      </c>
      <c r="W17164" s="34">
        <v>79</v>
      </c>
      <c r="X17164" s="34">
        <v>71</v>
      </c>
      <c r="Y17164" s="34">
        <v>105</v>
      </c>
      <c r="Z17164" s="34">
        <v>108</v>
      </c>
      <c r="AA17164" s="34">
        <v>69</v>
      </c>
      <c r="AB17164" s="34">
        <v>82</v>
      </c>
      <c r="AC17164" s="34">
        <v>114</v>
      </c>
    </row>
    <row r="17165" spans="1:29" x14ac:dyDescent="0.2">
      <c r="A17165" s="34" t="s">
        <v>77658</v>
      </c>
      <c r="B17165" s="34">
        <v>11</v>
      </c>
      <c r="C17165" s="34">
        <v>11</v>
      </c>
      <c r="D17165" s="34">
        <v>22</v>
      </c>
      <c r="E17165" s="34">
        <v>38</v>
      </c>
      <c r="F17165" s="34">
        <v>10</v>
      </c>
      <c r="G17165" s="34">
        <v>20</v>
      </c>
      <c r="H17165" s="34">
        <v>11</v>
      </c>
      <c r="I17165" s="34">
        <v>14</v>
      </c>
      <c r="J17165" s="34">
        <v>9</v>
      </c>
      <c r="K17165" s="34">
        <v>15</v>
      </c>
      <c r="L17165" s="34">
        <v>5</v>
      </c>
      <c r="M17165" s="34">
        <v>9</v>
      </c>
      <c r="N17165" s="34">
        <v>15</v>
      </c>
      <c r="O17165" s="34">
        <v>20</v>
      </c>
      <c r="P17165" s="34">
        <v>4</v>
      </c>
      <c r="Q17165" s="34">
        <v>37</v>
      </c>
      <c r="R17165" s="34">
        <v>11</v>
      </c>
      <c r="S17165" s="34">
        <v>36</v>
      </c>
      <c r="T17165" s="34">
        <v>12</v>
      </c>
      <c r="U17165" s="34">
        <v>14</v>
      </c>
      <c r="V17165" s="34">
        <v>18</v>
      </c>
      <c r="W17165" s="34">
        <v>9</v>
      </c>
      <c r="X17165" s="34">
        <v>32</v>
      </c>
      <c r="Y17165" s="34">
        <v>9</v>
      </c>
      <c r="Z17165" s="34">
        <v>13</v>
      </c>
      <c r="AA17165" s="34">
        <v>19</v>
      </c>
      <c r="AB17165" s="34">
        <v>5</v>
      </c>
      <c r="AC17165" s="34">
        <v>38</v>
      </c>
    </row>
    <row r="17166" spans="1:29" x14ac:dyDescent="0.2">
      <c r="A17166" s="34" t="s">
        <v>77659</v>
      </c>
      <c r="B17166" s="34">
        <v>75</v>
      </c>
      <c r="C17166" s="34">
        <v>133</v>
      </c>
      <c r="D17166" s="34">
        <v>108</v>
      </c>
      <c r="E17166" s="34">
        <v>109</v>
      </c>
      <c r="F17166" s="34">
        <v>122</v>
      </c>
      <c r="G17166" s="34">
        <v>106</v>
      </c>
      <c r="H17166" s="34">
        <v>136</v>
      </c>
      <c r="I17166" s="34">
        <v>103</v>
      </c>
      <c r="J17166" s="34">
        <v>74</v>
      </c>
      <c r="K17166" s="34">
        <v>107</v>
      </c>
      <c r="L17166" s="34">
        <v>107</v>
      </c>
      <c r="M17166" s="34">
        <v>110</v>
      </c>
      <c r="N17166" s="34">
        <v>99</v>
      </c>
      <c r="O17166" s="34">
        <v>97</v>
      </c>
      <c r="P17166" s="34">
        <v>117</v>
      </c>
      <c r="Q17166" s="34">
        <v>139</v>
      </c>
      <c r="R17166" s="34">
        <v>99</v>
      </c>
      <c r="S17166" s="34">
        <v>170</v>
      </c>
      <c r="T17166" s="34">
        <v>135</v>
      </c>
      <c r="U17166" s="34">
        <v>110</v>
      </c>
      <c r="V17166" s="34">
        <v>137</v>
      </c>
      <c r="W17166" s="34">
        <v>148</v>
      </c>
      <c r="X17166" s="34">
        <v>137</v>
      </c>
      <c r="Y17166" s="34">
        <v>125</v>
      </c>
      <c r="Z17166" s="34">
        <v>139</v>
      </c>
      <c r="AA17166" s="34">
        <v>134</v>
      </c>
      <c r="AB17166" s="34">
        <v>125</v>
      </c>
      <c r="AC17166" s="34">
        <v>179</v>
      </c>
    </row>
    <row r="17167" spans="1:29" x14ac:dyDescent="0.2">
      <c r="A17167" s="34" t="s">
        <v>77660</v>
      </c>
      <c r="B17167" s="34">
        <v>41</v>
      </c>
      <c r="C17167" s="34">
        <v>35</v>
      </c>
      <c r="D17167" s="34">
        <v>51</v>
      </c>
      <c r="E17167" s="34">
        <v>49</v>
      </c>
      <c r="F17167" s="34">
        <v>55</v>
      </c>
      <c r="G17167" s="34">
        <v>49</v>
      </c>
      <c r="H17167" s="34">
        <v>34</v>
      </c>
      <c r="I17167" s="34">
        <v>28</v>
      </c>
      <c r="J17167" s="34">
        <v>39</v>
      </c>
      <c r="K17167" s="34">
        <v>19</v>
      </c>
      <c r="L17167" s="34">
        <v>26</v>
      </c>
      <c r="M17167" s="34">
        <v>52</v>
      </c>
      <c r="N17167" s="34">
        <v>42</v>
      </c>
      <c r="O17167" s="34">
        <v>39</v>
      </c>
      <c r="P17167" s="34">
        <v>35</v>
      </c>
      <c r="Q17167" s="34">
        <v>50</v>
      </c>
      <c r="R17167" s="34">
        <v>49</v>
      </c>
      <c r="S17167" s="34">
        <v>51</v>
      </c>
      <c r="T17167" s="34">
        <v>33</v>
      </c>
      <c r="U17167" s="34">
        <v>55</v>
      </c>
      <c r="V17167" s="34">
        <v>52</v>
      </c>
      <c r="W17167" s="34">
        <v>39</v>
      </c>
      <c r="X17167" s="34">
        <v>28</v>
      </c>
      <c r="Y17167" s="34">
        <v>34</v>
      </c>
      <c r="Z17167" s="34">
        <v>42</v>
      </c>
      <c r="AA17167" s="34">
        <v>70</v>
      </c>
      <c r="AB17167" s="34">
        <v>57</v>
      </c>
      <c r="AC17167" s="34">
        <v>73</v>
      </c>
    </row>
    <row r="17168" spans="1:29" x14ac:dyDescent="0.2">
      <c r="A17168" s="34" t="s">
        <v>77661</v>
      </c>
      <c r="B17168" s="34">
        <v>127</v>
      </c>
      <c r="C17168" s="34">
        <v>183</v>
      </c>
      <c r="D17168" s="34">
        <v>181</v>
      </c>
      <c r="E17168" s="34">
        <v>201</v>
      </c>
      <c r="F17168" s="34">
        <v>216</v>
      </c>
      <c r="G17168" s="34">
        <v>192</v>
      </c>
      <c r="H17168" s="34">
        <v>166</v>
      </c>
      <c r="I17168" s="34">
        <v>189</v>
      </c>
      <c r="J17168" s="34">
        <v>184</v>
      </c>
      <c r="K17168" s="34">
        <v>210</v>
      </c>
      <c r="L17168" s="34">
        <v>127</v>
      </c>
      <c r="M17168" s="34">
        <v>132</v>
      </c>
      <c r="N17168" s="34">
        <v>133</v>
      </c>
      <c r="O17168" s="34">
        <v>171</v>
      </c>
      <c r="P17168" s="34">
        <v>158</v>
      </c>
      <c r="Q17168" s="34">
        <v>168</v>
      </c>
      <c r="R17168" s="34">
        <v>191</v>
      </c>
      <c r="S17168" s="34">
        <v>216</v>
      </c>
      <c r="T17168" s="34">
        <v>175</v>
      </c>
      <c r="U17168" s="34">
        <v>164</v>
      </c>
      <c r="V17168" s="34">
        <v>242</v>
      </c>
      <c r="W17168" s="34">
        <v>224</v>
      </c>
      <c r="X17168" s="34">
        <v>272</v>
      </c>
      <c r="Y17168" s="34">
        <v>195</v>
      </c>
      <c r="Z17168" s="34">
        <v>264</v>
      </c>
      <c r="AA17168" s="34">
        <v>230</v>
      </c>
      <c r="AB17168" s="34">
        <v>190</v>
      </c>
      <c r="AC17168" s="34">
        <v>319</v>
      </c>
    </row>
    <row r="17169" spans="1:29" x14ac:dyDescent="0.2">
      <c r="A17169" s="34" t="s">
        <v>77662</v>
      </c>
      <c r="B17169" s="34">
        <v>59</v>
      </c>
      <c r="C17169" s="34">
        <v>104</v>
      </c>
      <c r="D17169" s="34">
        <v>91</v>
      </c>
      <c r="E17169" s="34">
        <v>96</v>
      </c>
      <c r="F17169" s="34">
        <v>85</v>
      </c>
      <c r="G17169" s="34">
        <v>48</v>
      </c>
      <c r="H17169" s="34">
        <v>87</v>
      </c>
      <c r="I17169" s="34">
        <v>108</v>
      </c>
      <c r="J17169" s="34">
        <v>49</v>
      </c>
      <c r="K17169" s="34">
        <v>106</v>
      </c>
      <c r="L17169" s="34">
        <v>38</v>
      </c>
      <c r="M17169" s="34">
        <v>69</v>
      </c>
      <c r="N17169" s="34">
        <v>76</v>
      </c>
      <c r="O17169" s="34">
        <v>70</v>
      </c>
      <c r="P17169" s="34">
        <v>69</v>
      </c>
      <c r="Q17169" s="34">
        <v>113</v>
      </c>
      <c r="R17169" s="34">
        <v>70</v>
      </c>
      <c r="S17169" s="34">
        <v>144</v>
      </c>
      <c r="T17169" s="34">
        <v>45</v>
      </c>
      <c r="U17169" s="34">
        <v>73</v>
      </c>
      <c r="V17169" s="34">
        <v>78</v>
      </c>
      <c r="W17169" s="34">
        <v>73</v>
      </c>
      <c r="X17169" s="34">
        <v>93</v>
      </c>
      <c r="Y17169" s="34">
        <v>71</v>
      </c>
      <c r="Z17169" s="34">
        <v>89</v>
      </c>
      <c r="AA17169" s="34">
        <v>125</v>
      </c>
      <c r="AB17169" s="34">
        <v>82</v>
      </c>
      <c r="AC17169" s="34">
        <v>159</v>
      </c>
    </row>
    <row r="17170" spans="1:29" x14ac:dyDescent="0.2">
      <c r="A17170" s="34" t="s">
        <v>77663</v>
      </c>
      <c r="B17170" s="34">
        <v>49</v>
      </c>
      <c r="C17170" s="34">
        <v>134</v>
      </c>
      <c r="D17170" s="34">
        <v>100</v>
      </c>
      <c r="E17170" s="34">
        <v>153</v>
      </c>
      <c r="F17170" s="34">
        <v>106</v>
      </c>
      <c r="G17170" s="34">
        <v>146</v>
      </c>
      <c r="H17170" s="34">
        <v>107</v>
      </c>
      <c r="I17170" s="34">
        <v>164</v>
      </c>
      <c r="J17170" s="34">
        <v>74</v>
      </c>
      <c r="K17170" s="34">
        <v>120</v>
      </c>
      <c r="L17170" s="34">
        <v>48</v>
      </c>
      <c r="M17170" s="34">
        <v>97</v>
      </c>
      <c r="N17170" s="34">
        <v>82</v>
      </c>
      <c r="O17170" s="34">
        <v>119</v>
      </c>
      <c r="P17170" s="34">
        <v>92</v>
      </c>
      <c r="Q17170" s="34">
        <v>168</v>
      </c>
      <c r="R17170" s="34">
        <v>146</v>
      </c>
      <c r="S17170" s="34">
        <v>177</v>
      </c>
      <c r="T17170" s="34">
        <v>71</v>
      </c>
      <c r="U17170" s="34">
        <v>134</v>
      </c>
      <c r="V17170" s="34">
        <v>99</v>
      </c>
      <c r="W17170" s="34">
        <v>130</v>
      </c>
      <c r="X17170" s="34">
        <v>135</v>
      </c>
      <c r="Y17170" s="34">
        <v>122</v>
      </c>
      <c r="Z17170" s="34">
        <v>106</v>
      </c>
      <c r="AA17170" s="34">
        <v>98</v>
      </c>
      <c r="AB17170" s="34">
        <v>57</v>
      </c>
      <c r="AC17170" s="34">
        <v>229</v>
      </c>
    </row>
    <row r="17171" spans="1:29" x14ac:dyDescent="0.2">
      <c r="A17171" s="34" t="s">
        <v>77664</v>
      </c>
      <c r="B17171" s="34">
        <v>26</v>
      </c>
      <c r="C17171" s="34">
        <v>38</v>
      </c>
      <c r="D17171" s="34">
        <v>61</v>
      </c>
      <c r="E17171" s="34">
        <v>46</v>
      </c>
      <c r="F17171" s="34">
        <v>53</v>
      </c>
      <c r="G17171" s="34">
        <v>30</v>
      </c>
      <c r="H17171" s="34">
        <v>48</v>
      </c>
      <c r="I17171" s="34">
        <v>25</v>
      </c>
      <c r="J17171" s="34">
        <v>44</v>
      </c>
      <c r="K17171" s="34">
        <v>29</v>
      </c>
      <c r="L17171" s="34">
        <v>26</v>
      </c>
      <c r="M17171" s="34">
        <v>42</v>
      </c>
      <c r="N17171" s="34">
        <v>37</v>
      </c>
      <c r="O17171" s="34">
        <v>28</v>
      </c>
      <c r="P17171" s="34">
        <v>65</v>
      </c>
      <c r="Q17171" s="34">
        <v>35</v>
      </c>
      <c r="R17171" s="34">
        <v>38</v>
      </c>
      <c r="S17171" s="34">
        <v>48</v>
      </c>
      <c r="T17171" s="34">
        <v>45</v>
      </c>
      <c r="U17171" s="34">
        <v>29</v>
      </c>
      <c r="V17171" s="34">
        <v>52</v>
      </c>
      <c r="W17171" s="34">
        <v>34</v>
      </c>
      <c r="X17171" s="34">
        <v>40</v>
      </c>
      <c r="Y17171" s="34">
        <v>25</v>
      </c>
      <c r="Z17171" s="34">
        <v>71</v>
      </c>
      <c r="AA17171" s="34">
        <v>56</v>
      </c>
      <c r="AB17171" s="34">
        <v>46</v>
      </c>
      <c r="AC17171" s="34">
        <v>53</v>
      </c>
    </row>
    <row r="17172" spans="1:29" x14ac:dyDescent="0.2">
      <c r="A17172" s="34" t="s">
        <v>77665</v>
      </c>
      <c r="B17172" s="34">
        <v>47</v>
      </c>
      <c r="C17172" s="34">
        <v>84</v>
      </c>
      <c r="D17172" s="34">
        <v>122</v>
      </c>
      <c r="E17172" s="34">
        <v>117</v>
      </c>
      <c r="F17172" s="34">
        <v>88</v>
      </c>
      <c r="G17172" s="34">
        <v>72</v>
      </c>
      <c r="H17172" s="34">
        <v>66</v>
      </c>
      <c r="I17172" s="34">
        <v>67</v>
      </c>
      <c r="J17172" s="34">
        <v>61</v>
      </c>
      <c r="K17172" s="34">
        <v>109</v>
      </c>
      <c r="L17172" s="34">
        <v>35</v>
      </c>
      <c r="M17172" s="34">
        <v>54</v>
      </c>
      <c r="N17172" s="34">
        <v>79</v>
      </c>
      <c r="O17172" s="34">
        <v>54</v>
      </c>
      <c r="P17172" s="34">
        <v>63</v>
      </c>
      <c r="Q17172" s="34">
        <v>87</v>
      </c>
      <c r="R17172" s="34">
        <v>77</v>
      </c>
      <c r="S17172" s="34">
        <v>116</v>
      </c>
      <c r="T17172" s="34">
        <v>37</v>
      </c>
      <c r="U17172" s="34">
        <v>74</v>
      </c>
      <c r="V17172" s="34">
        <v>98</v>
      </c>
      <c r="W17172" s="34">
        <v>75</v>
      </c>
      <c r="X17172" s="34">
        <v>95</v>
      </c>
      <c r="Y17172" s="34">
        <v>40</v>
      </c>
      <c r="Z17172" s="34">
        <v>133</v>
      </c>
      <c r="AA17172" s="34">
        <v>89</v>
      </c>
      <c r="AB17172" s="34">
        <v>57</v>
      </c>
      <c r="AC17172" s="34">
        <v>116</v>
      </c>
    </row>
    <row r="17173" spans="1:29" x14ac:dyDescent="0.2">
      <c r="A17173" s="34" t="s">
        <v>77666</v>
      </c>
      <c r="B17173" s="34">
        <v>27</v>
      </c>
      <c r="C17173" s="34">
        <v>12</v>
      </c>
      <c r="D17173" s="34">
        <v>49</v>
      </c>
      <c r="E17173" s="34">
        <v>30</v>
      </c>
      <c r="F17173" s="34">
        <v>26</v>
      </c>
      <c r="G17173" s="34">
        <v>40</v>
      </c>
      <c r="H17173" s="34">
        <v>39</v>
      </c>
      <c r="I17173" s="34">
        <v>17</v>
      </c>
      <c r="J17173" s="34">
        <v>33</v>
      </c>
      <c r="K17173" s="34">
        <v>20</v>
      </c>
      <c r="L17173" s="34">
        <v>18</v>
      </c>
      <c r="M17173" s="34">
        <v>17</v>
      </c>
      <c r="N17173" s="34">
        <v>17</v>
      </c>
      <c r="O17173" s="34">
        <v>24</v>
      </c>
      <c r="P17173" s="34">
        <v>24</v>
      </c>
      <c r="Q17173" s="34">
        <v>36</v>
      </c>
      <c r="R17173" s="34">
        <v>44</v>
      </c>
      <c r="S17173" s="34">
        <v>31</v>
      </c>
      <c r="T17173" s="34">
        <v>35</v>
      </c>
      <c r="U17173" s="34">
        <v>25</v>
      </c>
      <c r="V17173" s="34">
        <v>27</v>
      </c>
      <c r="W17173" s="34">
        <v>32</v>
      </c>
      <c r="X17173" s="34">
        <v>42</v>
      </c>
      <c r="Y17173" s="34">
        <v>36</v>
      </c>
      <c r="Z17173" s="34">
        <v>20</v>
      </c>
      <c r="AA17173" s="34">
        <v>25</v>
      </c>
      <c r="AB17173" s="34">
        <v>32</v>
      </c>
      <c r="AC17173" s="34">
        <v>57</v>
      </c>
    </row>
    <row r="17174" spans="1:29" x14ac:dyDescent="0.2">
      <c r="A17174" s="34" t="s">
        <v>77667</v>
      </c>
      <c r="B17174" s="34">
        <v>16</v>
      </c>
      <c r="C17174" s="34">
        <v>47</v>
      </c>
      <c r="D17174" s="34">
        <v>45</v>
      </c>
      <c r="E17174" s="34">
        <v>48</v>
      </c>
      <c r="F17174" s="34">
        <v>54</v>
      </c>
      <c r="G17174" s="34">
        <v>35</v>
      </c>
      <c r="H17174" s="34">
        <v>42</v>
      </c>
      <c r="I17174" s="34">
        <v>14</v>
      </c>
      <c r="J17174" s="34">
        <v>37</v>
      </c>
      <c r="K17174" s="34">
        <v>20</v>
      </c>
      <c r="L17174" s="34">
        <v>17</v>
      </c>
      <c r="M17174" s="34">
        <v>23</v>
      </c>
      <c r="N17174" s="34">
        <v>34</v>
      </c>
      <c r="O17174" s="34">
        <v>48</v>
      </c>
      <c r="P17174" s="34">
        <v>26</v>
      </c>
      <c r="Q17174" s="34">
        <v>26</v>
      </c>
      <c r="R17174" s="34">
        <v>40</v>
      </c>
      <c r="S17174" s="34">
        <v>11</v>
      </c>
      <c r="T17174" s="34">
        <v>15</v>
      </c>
      <c r="U17174" s="34">
        <v>35</v>
      </c>
      <c r="V17174" s="34">
        <v>33</v>
      </c>
      <c r="W17174" s="34">
        <v>33</v>
      </c>
      <c r="X17174" s="34">
        <v>51</v>
      </c>
      <c r="Y17174" s="34">
        <v>27</v>
      </c>
      <c r="Z17174" s="34">
        <v>38</v>
      </c>
      <c r="AA17174" s="34">
        <v>31</v>
      </c>
      <c r="AB17174" s="34">
        <v>39</v>
      </c>
      <c r="AC17174" s="34">
        <v>42</v>
      </c>
    </row>
    <row r="17175" spans="1:29" x14ac:dyDescent="0.2">
      <c r="A17175" s="34" t="s">
        <v>77668</v>
      </c>
      <c r="B17175" s="34">
        <v>33</v>
      </c>
      <c r="C17175" s="34">
        <v>29</v>
      </c>
      <c r="D17175" s="34">
        <v>32</v>
      </c>
      <c r="E17175" s="34">
        <v>33</v>
      </c>
      <c r="F17175" s="34">
        <v>40</v>
      </c>
      <c r="G17175" s="34">
        <v>12</v>
      </c>
      <c r="H17175" s="34">
        <v>31</v>
      </c>
      <c r="I17175" s="34">
        <v>28</v>
      </c>
      <c r="J17175" s="34">
        <v>24</v>
      </c>
      <c r="K17175" s="34">
        <v>22</v>
      </c>
      <c r="L17175" s="34">
        <v>22</v>
      </c>
      <c r="M17175" s="34">
        <v>37</v>
      </c>
      <c r="N17175" s="34">
        <v>37</v>
      </c>
      <c r="O17175" s="34">
        <v>36</v>
      </c>
      <c r="P17175" s="34">
        <v>28</v>
      </c>
      <c r="Q17175" s="34">
        <v>30</v>
      </c>
      <c r="R17175" s="34">
        <v>40</v>
      </c>
      <c r="S17175" s="34">
        <v>31</v>
      </c>
      <c r="T17175" s="34">
        <v>20</v>
      </c>
      <c r="U17175" s="34">
        <v>27</v>
      </c>
      <c r="V17175" s="34">
        <v>31</v>
      </c>
      <c r="W17175" s="34">
        <v>46</v>
      </c>
      <c r="X17175" s="34">
        <v>33</v>
      </c>
      <c r="Y17175" s="34">
        <v>35</v>
      </c>
      <c r="Z17175" s="34">
        <v>34</v>
      </c>
      <c r="AA17175" s="34">
        <v>11</v>
      </c>
      <c r="AB17175" s="34">
        <v>33</v>
      </c>
      <c r="AC17175" s="34">
        <v>41</v>
      </c>
    </row>
    <row r="17176" spans="1:29" x14ac:dyDescent="0.2">
      <c r="A17176" s="34" t="s">
        <v>77669</v>
      </c>
      <c r="B17176" s="34">
        <v>28</v>
      </c>
      <c r="C17176" s="34">
        <v>31</v>
      </c>
      <c r="D17176" s="34">
        <v>50</v>
      </c>
      <c r="E17176" s="34">
        <v>30</v>
      </c>
      <c r="F17176" s="34">
        <v>26</v>
      </c>
      <c r="G17176" s="34">
        <v>27</v>
      </c>
      <c r="H17176" s="34">
        <v>20</v>
      </c>
      <c r="I17176" s="34">
        <v>30</v>
      </c>
      <c r="J17176" s="34">
        <v>24</v>
      </c>
      <c r="K17176" s="34">
        <v>26</v>
      </c>
      <c r="L17176" s="34">
        <v>9</v>
      </c>
      <c r="M17176" s="34">
        <v>23</v>
      </c>
      <c r="N17176" s="34">
        <v>36</v>
      </c>
      <c r="O17176" s="34">
        <v>23</v>
      </c>
      <c r="P17176" s="34">
        <v>26</v>
      </c>
      <c r="Q17176" s="34">
        <v>27</v>
      </c>
      <c r="R17176" s="34">
        <v>29</v>
      </c>
      <c r="S17176" s="34">
        <v>29</v>
      </c>
      <c r="T17176" s="34">
        <v>18</v>
      </c>
      <c r="U17176" s="34">
        <v>13</v>
      </c>
      <c r="V17176" s="34">
        <v>23</v>
      </c>
      <c r="W17176" s="34">
        <v>19</v>
      </c>
      <c r="X17176" s="34">
        <v>60</v>
      </c>
      <c r="Y17176" s="34">
        <v>13</v>
      </c>
      <c r="Z17176" s="34">
        <v>40</v>
      </c>
      <c r="AA17176" s="34">
        <v>36</v>
      </c>
      <c r="AB17176" s="34">
        <v>16</v>
      </c>
      <c r="AC17176" s="34">
        <v>69</v>
      </c>
    </row>
    <row r="17177" spans="1:29" x14ac:dyDescent="0.2">
      <c r="A17177" s="34" t="s">
        <v>77670</v>
      </c>
      <c r="B17177" s="34">
        <v>21</v>
      </c>
      <c r="C17177" s="34">
        <v>43</v>
      </c>
      <c r="D17177" s="34">
        <v>75</v>
      </c>
      <c r="E17177" s="34">
        <v>59</v>
      </c>
      <c r="F17177" s="34">
        <v>65</v>
      </c>
      <c r="G17177" s="34">
        <v>34</v>
      </c>
      <c r="H17177" s="34">
        <v>56</v>
      </c>
      <c r="I17177" s="34">
        <v>35</v>
      </c>
      <c r="J17177" s="34">
        <v>54</v>
      </c>
      <c r="K17177" s="34">
        <v>51</v>
      </c>
      <c r="L17177" s="34">
        <v>32</v>
      </c>
      <c r="M17177" s="34">
        <v>19</v>
      </c>
      <c r="N17177" s="34">
        <v>52</v>
      </c>
      <c r="O17177" s="34">
        <v>19</v>
      </c>
      <c r="P17177" s="34">
        <v>76</v>
      </c>
      <c r="Q17177" s="34">
        <v>53</v>
      </c>
      <c r="R17177" s="34">
        <v>59</v>
      </c>
      <c r="S17177" s="34">
        <v>57</v>
      </c>
      <c r="T17177" s="34">
        <v>43</v>
      </c>
      <c r="U17177" s="34">
        <v>25</v>
      </c>
      <c r="V17177" s="34">
        <v>58</v>
      </c>
      <c r="W17177" s="34">
        <v>44</v>
      </c>
      <c r="X17177" s="34">
        <v>78</v>
      </c>
      <c r="Y17177" s="34">
        <v>15</v>
      </c>
      <c r="Z17177" s="34">
        <v>55</v>
      </c>
      <c r="AA17177" s="34">
        <v>52</v>
      </c>
      <c r="AB17177" s="34">
        <v>63</v>
      </c>
      <c r="AC17177" s="34">
        <v>73</v>
      </c>
    </row>
    <row r="17178" spans="1:29" x14ac:dyDescent="0.2">
      <c r="A17178" s="34" t="s">
        <v>77671</v>
      </c>
      <c r="B17178" s="34">
        <v>22</v>
      </c>
      <c r="C17178" s="34">
        <v>21</v>
      </c>
      <c r="D17178" s="34">
        <v>30</v>
      </c>
      <c r="E17178" s="34">
        <v>35</v>
      </c>
      <c r="F17178" s="34">
        <v>31</v>
      </c>
      <c r="G17178" s="34">
        <v>29</v>
      </c>
      <c r="H17178" s="34">
        <v>20</v>
      </c>
      <c r="I17178" s="34">
        <v>14</v>
      </c>
      <c r="J17178" s="34">
        <v>32</v>
      </c>
      <c r="K17178" s="34">
        <v>17</v>
      </c>
      <c r="L17178" s="34">
        <v>12</v>
      </c>
      <c r="M17178" s="34">
        <v>33</v>
      </c>
      <c r="N17178" s="34">
        <v>29</v>
      </c>
      <c r="O17178" s="34">
        <v>20</v>
      </c>
      <c r="P17178" s="34">
        <v>23</v>
      </c>
      <c r="Q17178" s="34">
        <v>21</v>
      </c>
      <c r="R17178" s="34">
        <v>21</v>
      </c>
      <c r="S17178" s="34">
        <v>39</v>
      </c>
      <c r="T17178" s="34">
        <v>15</v>
      </c>
      <c r="U17178" s="34">
        <v>27</v>
      </c>
      <c r="V17178" s="34">
        <v>31</v>
      </c>
      <c r="W17178" s="34">
        <v>25</v>
      </c>
      <c r="X17178" s="34">
        <v>37</v>
      </c>
      <c r="Y17178" s="34">
        <v>21</v>
      </c>
      <c r="Z17178" s="34">
        <v>38</v>
      </c>
      <c r="AA17178" s="34">
        <v>19</v>
      </c>
      <c r="AB17178" s="34">
        <v>29</v>
      </c>
      <c r="AC17178" s="34">
        <v>47</v>
      </c>
    </row>
    <row r="17179" spans="1:29" x14ac:dyDescent="0.2">
      <c r="A17179" s="34" t="s">
        <v>77672</v>
      </c>
      <c r="B17179" s="34">
        <v>42</v>
      </c>
      <c r="C17179" s="34">
        <v>86</v>
      </c>
      <c r="D17179" s="34">
        <v>106</v>
      </c>
      <c r="E17179" s="34">
        <v>98</v>
      </c>
      <c r="F17179" s="34">
        <v>100</v>
      </c>
      <c r="G17179" s="34">
        <v>46</v>
      </c>
      <c r="H17179" s="34">
        <v>70</v>
      </c>
      <c r="I17179" s="34">
        <v>69</v>
      </c>
      <c r="J17179" s="34">
        <v>71</v>
      </c>
      <c r="K17179" s="34">
        <v>45</v>
      </c>
      <c r="L17179" s="34">
        <v>56</v>
      </c>
      <c r="M17179" s="34">
        <v>68</v>
      </c>
      <c r="N17179" s="34">
        <v>58</v>
      </c>
      <c r="O17179" s="34">
        <v>62</v>
      </c>
      <c r="P17179" s="34">
        <v>76</v>
      </c>
      <c r="Q17179" s="34">
        <v>82</v>
      </c>
      <c r="R17179" s="34">
        <v>87</v>
      </c>
      <c r="S17179" s="34">
        <v>81</v>
      </c>
      <c r="T17179" s="34">
        <v>60</v>
      </c>
      <c r="U17179" s="34">
        <v>84</v>
      </c>
      <c r="V17179" s="34">
        <v>69</v>
      </c>
      <c r="W17179" s="34">
        <v>73</v>
      </c>
      <c r="X17179" s="34">
        <v>72</v>
      </c>
      <c r="Y17179" s="34">
        <v>54</v>
      </c>
      <c r="Z17179" s="34">
        <v>86</v>
      </c>
      <c r="AA17179" s="34">
        <v>73</v>
      </c>
      <c r="AB17179" s="34">
        <v>84</v>
      </c>
      <c r="AC17179" s="34">
        <v>131</v>
      </c>
    </row>
    <row r="17180" spans="1:29" x14ac:dyDescent="0.2">
      <c r="A17180" s="34" t="s">
        <v>77673</v>
      </c>
      <c r="B17180" s="34">
        <v>57</v>
      </c>
      <c r="C17180" s="34">
        <v>74</v>
      </c>
      <c r="D17180" s="34">
        <v>118</v>
      </c>
      <c r="E17180" s="34">
        <v>78</v>
      </c>
      <c r="F17180" s="34">
        <v>111</v>
      </c>
      <c r="G17180" s="34">
        <v>73</v>
      </c>
      <c r="H17180" s="34">
        <v>88</v>
      </c>
      <c r="I17180" s="34">
        <v>77</v>
      </c>
      <c r="J17180" s="34">
        <v>97</v>
      </c>
      <c r="K17180" s="34">
        <v>47</v>
      </c>
      <c r="L17180" s="34">
        <v>76</v>
      </c>
      <c r="M17180" s="34">
        <v>52</v>
      </c>
      <c r="N17180" s="34">
        <v>81</v>
      </c>
      <c r="O17180" s="34">
        <v>33</v>
      </c>
      <c r="P17180" s="34">
        <v>100</v>
      </c>
      <c r="Q17180" s="34">
        <v>78</v>
      </c>
      <c r="R17180" s="34">
        <v>80</v>
      </c>
      <c r="S17180" s="34">
        <v>69</v>
      </c>
      <c r="T17180" s="34">
        <v>98</v>
      </c>
      <c r="U17180" s="34">
        <v>72</v>
      </c>
      <c r="V17180" s="34">
        <v>119</v>
      </c>
      <c r="W17180" s="34">
        <v>108</v>
      </c>
      <c r="X17180" s="34">
        <v>130</v>
      </c>
      <c r="Y17180" s="34">
        <v>103</v>
      </c>
      <c r="Z17180" s="34">
        <v>86</v>
      </c>
      <c r="AA17180" s="34">
        <v>82</v>
      </c>
      <c r="AB17180" s="34">
        <v>83</v>
      </c>
      <c r="AC17180" s="34">
        <v>70</v>
      </c>
    </row>
    <row r="17181" spans="1:29" x14ac:dyDescent="0.2">
      <c r="A17181" s="34" t="s">
        <v>77674</v>
      </c>
      <c r="B17181" s="34">
        <v>65</v>
      </c>
      <c r="C17181" s="34">
        <v>76</v>
      </c>
      <c r="D17181" s="34">
        <v>110</v>
      </c>
      <c r="E17181" s="34">
        <v>110</v>
      </c>
      <c r="F17181" s="34">
        <v>62</v>
      </c>
      <c r="G17181" s="34">
        <v>74</v>
      </c>
      <c r="H17181" s="34">
        <v>144</v>
      </c>
      <c r="I17181" s="34">
        <v>97</v>
      </c>
      <c r="J17181" s="34">
        <v>81</v>
      </c>
      <c r="K17181" s="34">
        <v>118</v>
      </c>
      <c r="L17181" s="34">
        <v>72</v>
      </c>
      <c r="M17181" s="34">
        <v>62</v>
      </c>
      <c r="N17181" s="34">
        <v>53</v>
      </c>
      <c r="O17181" s="34">
        <v>107</v>
      </c>
      <c r="P17181" s="34">
        <v>75</v>
      </c>
      <c r="Q17181" s="34">
        <v>112</v>
      </c>
      <c r="R17181" s="34">
        <v>99</v>
      </c>
      <c r="S17181" s="34">
        <v>84</v>
      </c>
      <c r="T17181" s="34">
        <v>93</v>
      </c>
      <c r="U17181" s="34">
        <v>114</v>
      </c>
      <c r="V17181" s="34">
        <v>104</v>
      </c>
      <c r="W17181" s="34">
        <v>126</v>
      </c>
      <c r="X17181" s="34">
        <v>84</v>
      </c>
      <c r="Y17181" s="34">
        <v>103</v>
      </c>
      <c r="Z17181" s="34">
        <v>114</v>
      </c>
      <c r="AA17181" s="34">
        <v>122</v>
      </c>
      <c r="AB17181" s="34">
        <v>126</v>
      </c>
      <c r="AC17181" s="34">
        <v>150</v>
      </c>
    </row>
    <row r="17182" spans="1:29" x14ac:dyDescent="0.2">
      <c r="A17182" s="34" t="s">
        <v>77675</v>
      </c>
      <c r="B17182" s="34">
        <v>15</v>
      </c>
      <c r="C17182" s="34">
        <v>14</v>
      </c>
      <c r="D17182" s="34">
        <v>19</v>
      </c>
      <c r="E17182" s="34">
        <v>21</v>
      </c>
      <c r="F17182" s="34">
        <v>24</v>
      </c>
      <c r="G17182" s="34">
        <v>11</v>
      </c>
      <c r="H17182" s="34">
        <v>12</v>
      </c>
      <c r="I17182" s="34">
        <v>6</v>
      </c>
      <c r="J17182" s="34">
        <v>11</v>
      </c>
      <c r="K17182" s="34">
        <v>29</v>
      </c>
      <c r="L17182" s="34">
        <v>12</v>
      </c>
      <c r="M17182" s="34">
        <v>12</v>
      </c>
      <c r="N17182" s="34">
        <v>10</v>
      </c>
      <c r="O17182" s="34">
        <v>9</v>
      </c>
      <c r="P17182" s="34">
        <v>22</v>
      </c>
      <c r="Q17182" s="34">
        <v>8</v>
      </c>
      <c r="R17182" s="34">
        <v>8</v>
      </c>
      <c r="S17182" s="34">
        <v>19</v>
      </c>
      <c r="T17182" s="34">
        <v>8</v>
      </c>
      <c r="U17182" s="34">
        <v>9</v>
      </c>
      <c r="V17182" s="34">
        <v>14</v>
      </c>
      <c r="W17182" s="34">
        <v>16</v>
      </c>
      <c r="X17182" s="34">
        <v>23</v>
      </c>
      <c r="Y17182" s="34">
        <v>5</v>
      </c>
      <c r="Z17182" s="34">
        <v>9</v>
      </c>
      <c r="AA17182" s="34">
        <v>7</v>
      </c>
      <c r="AB17182" s="34">
        <v>17</v>
      </c>
      <c r="AC17182" s="34">
        <v>18</v>
      </c>
    </row>
    <row r="17183" spans="1:29" x14ac:dyDescent="0.2">
      <c r="A17183" s="34" t="s">
        <v>77676</v>
      </c>
      <c r="B17183" s="34">
        <v>48</v>
      </c>
      <c r="C17183" s="34">
        <v>155</v>
      </c>
      <c r="D17183" s="34">
        <v>135</v>
      </c>
      <c r="E17183" s="34">
        <v>122</v>
      </c>
      <c r="F17183" s="34">
        <v>100</v>
      </c>
      <c r="G17183" s="34">
        <v>128</v>
      </c>
      <c r="H17183" s="34">
        <v>114</v>
      </c>
      <c r="I17183" s="34">
        <v>115</v>
      </c>
      <c r="J17183" s="34">
        <v>77</v>
      </c>
      <c r="K17183" s="34">
        <v>137</v>
      </c>
      <c r="L17183" s="34">
        <v>40</v>
      </c>
      <c r="M17183" s="34">
        <v>93</v>
      </c>
      <c r="N17183" s="34">
        <v>87</v>
      </c>
      <c r="O17183" s="34">
        <v>100</v>
      </c>
      <c r="P17183" s="34">
        <v>97</v>
      </c>
      <c r="Q17183" s="34">
        <v>125</v>
      </c>
      <c r="R17183" s="34">
        <v>82</v>
      </c>
      <c r="S17183" s="34">
        <v>98</v>
      </c>
      <c r="T17183" s="34">
        <v>60</v>
      </c>
      <c r="U17183" s="34">
        <v>62</v>
      </c>
      <c r="V17183" s="34">
        <v>101</v>
      </c>
      <c r="W17183" s="34">
        <v>92</v>
      </c>
      <c r="X17183" s="34">
        <v>89</v>
      </c>
      <c r="Y17183" s="34">
        <v>68</v>
      </c>
      <c r="Z17183" s="34">
        <v>146</v>
      </c>
      <c r="AA17183" s="34">
        <v>125</v>
      </c>
      <c r="AB17183" s="34">
        <v>86</v>
      </c>
      <c r="AC17183" s="34">
        <v>151</v>
      </c>
    </row>
    <row r="17184" spans="1:29" x14ac:dyDescent="0.2">
      <c r="A17184" s="34" t="s">
        <v>77677</v>
      </c>
      <c r="B17184" s="34">
        <v>19</v>
      </c>
      <c r="C17184" s="34">
        <v>29</v>
      </c>
      <c r="D17184" s="34">
        <v>30</v>
      </c>
      <c r="E17184" s="34">
        <v>15</v>
      </c>
      <c r="F17184" s="34">
        <v>19</v>
      </c>
      <c r="G17184" s="34">
        <v>1</v>
      </c>
      <c r="H17184" s="34">
        <v>16</v>
      </c>
      <c r="I17184" s="34">
        <v>21</v>
      </c>
      <c r="J17184" s="34">
        <v>14</v>
      </c>
      <c r="K17184" s="34">
        <v>29</v>
      </c>
      <c r="L17184" s="34">
        <v>11</v>
      </c>
      <c r="M17184" s="34">
        <v>23</v>
      </c>
      <c r="N17184" s="34">
        <v>14</v>
      </c>
      <c r="O17184" s="34">
        <v>21</v>
      </c>
      <c r="P17184" s="34">
        <v>22</v>
      </c>
      <c r="Q17184" s="34">
        <v>21</v>
      </c>
      <c r="R17184" s="34">
        <v>16</v>
      </c>
      <c r="S17184" s="34">
        <v>30</v>
      </c>
      <c r="T17184" s="34">
        <v>9</v>
      </c>
      <c r="U17184" s="34">
        <v>19</v>
      </c>
      <c r="V17184" s="34">
        <v>16</v>
      </c>
      <c r="W17184" s="34">
        <v>33</v>
      </c>
      <c r="X17184" s="34">
        <v>25</v>
      </c>
      <c r="Y17184" s="34">
        <v>22</v>
      </c>
      <c r="Z17184" s="34">
        <v>17</v>
      </c>
      <c r="AA17184" s="34">
        <v>41</v>
      </c>
      <c r="AB17184" s="34">
        <v>33</v>
      </c>
      <c r="AC17184" s="34">
        <v>25</v>
      </c>
    </row>
    <row r="17185" spans="1:29" x14ac:dyDescent="0.2">
      <c r="A17185" s="34" t="s">
        <v>77678</v>
      </c>
      <c r="B17185" s="34">
        <v>15</v>
      </c>
      <c r="C17185" s="34">
        <v>14</v>
      </c>
      <c r="D17185" s="34">
        <v>13</v>
      </c>
      <c r="E17185" s="34">
        <v>13</v>
      </c>
      <c r="F17185" s="34">
        <v>10</v>
      </c>
      <c r="G17185" s="34">
        <v>5</v>
      </c>
      <c r="H17185" s="34">
        <v>15</v>
      </c>
      <c r="I17185" s="34">
        <v>15</v>
      </c>
      <c r="J17185" s="34">
        <v>12</v>
      </c>
      <c r="K17185" s="34">
        <v>9</v>
      </c>
      <c r="L17185" s="34">
        <v>8</v>
      </c>
      <c r="M17185" s="34">
        <v>11</v>
      </c>
      <c r="N17185" s="34">
        <v>13</v>
      </c>
      <c r="O17185" s="34">
        <v>9</v>
      </c>
      <c r="P17185" s="34">
        <v>12</v>
      </c>
      <c r="Q17185" s="34">
        <v>11</v>
      </c>
      <c r="R17185" s="34">
        <v>25</v>
      </c>
      <c r="S17185" s="34">
        <v>19</v>
      </c>
      <c r="T17185" s="34">
        <v>9</v>
      </c>
      <c r="U17185" s="34">
        <v>8</v>
      </c>
      <c r="V17185" s="34">
        <v>14</v>
      </c>
      <c r="W17185" s="34">
        <v>23</v>
      </c>
      <c r="X17185" s="34">
        <v>8</v>
      </c>
      <c r="Y17185" s="34">
        <v>13</v>
      </c>
      <c r="Z17185" s="34">
        <v>17</v>
      </c>
      <c r="AA17185" s="34">
        <v>29</v>
      </c>
      <c r="AB17185" s="34">
        <v>6</v>
      </c>
      <c r="AC17185" s="34">
        <v>20</v>
      </c>
    </row>
    <row r="17186" spans="1:29" x14ac:dyDescent="0.2">
      <c r="A17186" s="34" t="s">
        <v>77679</v>
      </c>
      <c r="B17186" s="34">
        <v>57</v>
      </c>
      <c r="C17186" s="34">
        <v>97</v>
      </c>
      <c r="D17186" s="34">
        <v>62</v>
      </c>
      <c r="E17186" s="34">
        <v>69</v>
      </c>
      <c r="F17186" s="34">
        <v>65</v>
      </c>
      <c r="G17186" s="34">
        <v>41</v>
      </c>
      <c r="H17186" s="34">
        <v>75</v>
      </c>
      <c r="I17186" s="34">
        <v>70</v>
      </c>
      <c r="J17186" s="34">
        <v>56</v>
      </c>
      <c r="K17186" s="34">
        <v>79</v>
      </c>
      <c r="L17186" s="34">
        <v>71</v>
      </c>
      <c r="M17186" s="34">
        <v>53</v>
      </c>
      <c r="N17186" s="34">
        <v>60</v>
      </c>
      <c r="O17186" s="34">
        <v>63</v>
      </c>
      <c r="P17186" s="34">
        <v>55</v>
      </c>
      <c r="Q17186" s="34">
        <v>101</v>
      </c>
      <c r="R17186" s="34">
        <v>96</v>
      </c>
      <c r="S17186" s="34">
        <v>50</v>
      </c>
      <c r="T17186" s="34">
        <v>64</v>
      </c>
      <c r="U17186" s="34">
        <v>79</v>
      </c>
      <c r="V17186" s="34">
        <v>91</v>
      </c>
      <c r="W17186" s="34">
        <v>95</v>
      </c>
      <c r="X17186" s="34">
        <v>69</v>
      </c>
      <c r="Y17186" s="34">
        <v>82</v>
      </c>
      <c r="Z17186" s="34">
        <v>62</v>
      </c>
      <c r="AA17186" s="34">
        <v>91</v>
      </c>
      <c r="AB17186" s="34">
        <v>64</v>
      </c>
      <c r="AC17186" s="34">
        <v>121</v>
      </c>
    </row>
    <row r="17187" spans="1:29" x14ac:dyDescent="0.2">
      <c r="A17187" s="34" t="s">
        <v>77680</v>
      </c>
      <c r="B17187" s="34">
        <v>37</v>
      </c>
      <c r="C17187" s="34">
        <v>40</v>
      </c>
      <c r="D17187" s="34">
        <v>49</v>
      </c>
      <c r="E17187" s="34">
        <v>40</v>
      </c>
      <c r="F17187" s="34">
        <v>33</v>
      </c>
      <c r="G17187" s="34">
        <v>37</v>
      </c>
      <c r="H17187" s="34">
        <v>29</v>
      </c>
      <c r="I17187" s="34">
        <v>36</v>
      </c>
      <c r="J17187" s="34">
        <v>25</v>
      </c>
      <c r="K17187" s="34">
        <v>59</v>
      </c>
      <c r="L17187" s="34">
        <v>32</v>
      </c>
      <c r="M17187" s="34">
        <v>37</v>
      </c>
      <c r="N17187" s="34">
        <v>33</v>
      </c>
      <c r="O17187" s="34">
        <v>49</v>
      </c>
      <c r="P17187" s="34">
        <v>34</v>
      </c>
      <c r="Q17187" s="34">
        <v>47</v>
      </c>
      <c r="R17187" s="34">
        <v>29</v>
      </c>
      <c r="S17187" s="34">
        <v>51</v>
      </c>
      <c r="T17187" s="34">
        <v>28</v>
      </c>
      <c r="U17187" s="34">
        <v>19</v>
      </c>
      <c r="V17187" s="34">
        <v>42</v>
      </c>
      <c r="W17187" s="34">
        <v>33</v>
      </c>
      <c r="X17187" s="34">
        <v>51</v>
      </c>
      <c r="Y17187" s="34">
        <v>38</v>
      </c>
      <c r="Z17187" s="34">
        <v>32</v>
      </c>
      <c r="AA17187" s="34">
        <v>72</v>
      </c>
      <c r="AB17187" s="34">
        <v>36</v>
      </c>
      <c r="AC17187" s="34">
        <v>87</v>
      </c>
    </row>
    <row r="17188" spans="1:29" x14ac:dyDescent="0.2">
      <c r="A17188" s="34" t="s">
        <v>77681</v>
      </c>
      <c r="B17188" s="34">
        <v>18</v>
      </c>
      <c r="C17188" s="34">
        <v>29</v>
      </c>
      <c r="D17188" s="34">
        <v>37</v>
      </c>
      <c r="E17188" s="34">
        <v>37</v>
      </c>
      <c r="F17188" s="34">
        <v>26</v>
      </c>
      <c r="G17188" s="34">
        <v>26</v>
      </c>
      <c r="H17188" s="34">
        <v>31</v>
      </c>
      <c r="I17188" s="34">
        <v>21</v>
      </c>
      <c r="J17188" s="34">
        <v>28</v>
      </c>
      <c r="K17188" s="34">
        <v>31</v>
      </c>
      <c r="L17188" s="34">
        <v>7</v>
      </c>
      <c r="M17188" s="34">
        <v>25</v>
      </c>
      <c r="N17188" s="34">
        <v>14</v>
      </c>
      <c r="O17188" s="34">
        <v>25</v>
      </c>
      <c r="P17188" s="34">
        <v>29</v>
      </c>
      <c r="Q17188" s="34">
        <v>28</v>
      </c>
      <c r="R17188" s="34">
        <v>21</v>
      </c>
      <c r="S17188" s="34">
        <v>32</v>
      </c>
      <c r="T17188" s="34">
        <v>32</v>
      </c>
      <c r="U17188" s="34">
        <v>28</v>
      </c>
      <c r="V17188" s="34">
        <v>31</v>
      </c>
      <c r="W17188" s="34">
        <v>17</v>
      </c>
      <c r="X17188" s="34">
        <v>24</v>
      </c>
      <c r="Y17188" s="34">
        <v>22</v>
      </c>
      <c r="Z17188" s="34">
        <v>31</v>
      </c>
      <c r="AA17188" s="34">
        <v>23</v>
      </c>
      <c r="AB17188" s="34">
        <v>25</v>
      </c>
      <c r="AC17188" s="34">
        <v>49</v>
      </c>
    </row>
    <row r="17189" spans="1:29" x14ac:dyDescent="0.2">
      <c r="A17189" s="34" t="s">
        <v>77682</v>
      </c>
      <c r="B17189" s="34">
        <v>77</v>
      </c>
      <c r="C17189" s="34">
        <v>98</v>
      </c>
      <c r="D17189" s="34">
        <v>87</v>
      </c>
      <c r="E17189" s="34">
        <v>81</v>
      </c>
      <c r="F17189" s="34">
        <v>81</v>
      </c>
      <c r="G17189" s="34">
        <v>116</v>
      </c>
      <c r="H17189" s="34">
        <v>64</v>
      </c>
      <c r="I17189" s="34">
        <v>72</v>
      </c>
      <c r="J17189" s="34">
        <v>72</v>
      </c>
      <c r="K17189" s="34">
        <v>74</v>
      </c>
      <c r="L17189" s="34">
        <v>41</v>
      </c>
      <c r="M17189" s="34">
        <v>56</v>
      </c>
      <c r="N17189" s="34">
        <v>46</v>
      </c>
      <c r="O17189" s="34">
        <v>64</v>
      </c>
      <c r="P17189" s="34">
        <v>70</v>
      </c>
      <c r="Q17189" s="34">
        <v>87</v>
      </c>
      <c r="R17189" s="34">
        <v>79</v>
      </c>
      <c r="S17189" s="34">
        <v>109</v>
      </c>
      <c r="T17189" s="34">
        <v>62</v>
      </c>
      <c r="U17189" s="34">
        <v>67</v>
      </c>
      <c r="V17189" s="34">
        <v>123</v>
      </c>
      <c r="W17189" s="34">
        <v>79</v>
      </c>
      <c r="X17189" s="34">
        <v>85</v>
      </c>
      <c r="Y17189" s="34">
        <v>71</v>
      </c>
      <c r="Z17189" s="34">
        <v>86</v>
      </c>
      <c r="AA17189" s="34">
        <v>97</v>
      </c>
      <c r="AB17189" s="34">
        <v>87</v>
      </c>
      <c r="AC17189" s="34">
        <v>136</v>
      </c>
    </row>
    <row r="17190" spans="1:29" x14ac:dyDescent="0.2">
      <c r="A17190" s="34" t="s">
        <v>77683</v>
      </c>
      <c r="B17190" s="34">
        <v>48</v>
      </c>
      <c r="C17190" s="34">
        <v>122</v>
      </c>
      <c r="D17190" s="34">
        <v>73</v>
      </c>
      <c r="E17190" s="34">
        <v>116</v>
      </c>
      <c r="F17190" s="34">
        <v>104</v>
      </c>
      <c r="G17190" s="34">
        <v>72</v>
      </c>
      <c r="H17190" s="34">
        <v>86</v>
      </c>
      <c r="I17190" s="34">
        <v>108</v>
      </c>
      <c r="J17190" s="34">
        <v>75</v>
      </c>
      <c r="K17190" s="34">
        <v>111</v>
      </c>
      <c r="L17190" s="34">
        <v>43</v>
      </c>
      <c r="M17190" s="34">
        <v>96</v>
      </c>
      <c r="N17190" s="34">
        <v>81</v>
      </c>
      <c r="O17190" s="34">
        <v>87</v>
      </c>
      <c r="P17190" s="34">
        <v>55</v>
      </c>
      <c r="Q17190" s="34">
        <v>151</v>
      </c>
      <c r="R17190" s="34">
        <v>119</v>
      </c>
      <c r="S17190" s="34">
        <v>163</v>
      </c>
      <c r="T17190" s="34">
        <v>103</v>
      </c>
      <c r="U17190" s="34">
        <v>103</v>
      </c>
      <c r="V17190" s="34">
        <v>74</v>
      </c>
      <c r="W17190" s="34">
        <v>156</v>
      </c>
      <c r="X17190" s="34">
        <v>102</v>
      </c>
      <c r="Y17190" s="34">
        <v>125</v>
      </c>
      <c r="Z17190" s="34">
        <v>103</v>
      </c>
      <c r="AA17190" s="34">
        <v>136</v>
      </c>
      <c r="AB17190" s="34">
        <v>83</v>
      </c>
      <c r="AC17190" s="34">
        <v>167</v>
      </c>
    </row>
    <row r="17191" spans="1:29" x14ac:dyDescent="0.2">
      <c r="A17191" s="34" t="s">
        <v>77684</v>
      </c>
      <c r="B17191" s="34">
        <v>56</v>
      </c>
      <c r="C17191" s="34">
        <v>90</v>
      </c>
      <c r="D17191" s="34">
        <v>58</v>
      </c>
      <c r="E17191" s="34">
        <v>57</v>
      </c>
      <c r="F17191" s="34">
        <v>60</v>
      </c>
      <c r="G17191" s="34">
        <v>74</v>
      </c>
      <c r="H17191" s="34">
        <v>71</v>
      </c>
      <c r="I17191" s="34">
        <v>72</v>
      </c>
      <c r="J17191" s="34">
        <v>73</v>
      </c>
      <c r="K17191" s="34">
        <v>65</v>
      </c>
      <c r="L17191" s="34">
        <v>56</v>
      </c>
      <c r="M17191" s="34">
        <v>67</v>
      </c>
      <c r="N17191" s="34">
        <v>43</v>
      </c>
      <c r="O17191" s="34">
        <v>60</v>
      </c>
      <c r="P17191" s="34">
        <v>53</v>
      </c>
      <c r="Q17191" s="34">
        <v>107</v>
      </c>
      <c r="R17191" s="34">
        <v>73</v>
      </c>
      <c r="S17191" s="34">
        <v>97</v>
      </c>
      <c r="T17191" s="34">
        <v>77</v>
      </c>
      <c r="U17191" s="34">
        <v>76</v>
      </c>
      <c r="V17191" s="34">
        <v>85</v>
      </c>
      <c r="W17191" s="34">
        <v>111</v>
      </c>
      <c r="X17191" s="34">
        <v>51</v>
      </c>
      <c r="Y17191" s="34">
        <v>83</v>
      </c>
      <c r="Z17191" s="34">
        <v>66</v>
      </c>
      <c r="AA17191" s="34">
        <v>87</v>
      </c>
      <c r="AB17191" s="34">
        <v>57</v>
      </c>
      <c r="AC17191" s="34">
        <v>115</v>
      </c>
    </row>
    <row r="17192" spans="1:29" x14ac:dyDescent="0.2">
      <c r="A17192" s="34" t="s">
        <v>77685</v>
      </c>
      <c r="B17192" s="34">
        <v>49</v>
      </c>
      <c r="C17192" s="34">
        <v>48</v>
      </c>
      <c r="D17192" s="34">
        <v>70</v>
      </c>
      <c r="E17192" s="34">
        <v>66</v>
      </c>
      <c r="F17192" s="34">
        <v>86</v>
      </c>
      <c r="G17192" s="34">
        <v>57</v>
      </c>
      <c r="H17192" s="34">
        <v>66</v>
      </c>
      <c r="I17192" s="34">
        <v>47</v>
      </c>
      <c r="J17192" s="34">
        <v>47</v>
      </c>
      <c r="K17192" s="34">
        <v>75</v>
      </c>
      <c r="L17192" s="34">
        <v>42</v>
      </c>
      <c r="M17192" s="34">
        <v>31</v>
      </c>
      <c r="N17192" s="34">
        <v>62</v>
      </c>
      <c r="O17192" s="34">
        <v>45</v>
      </c>
      <c r="P17192" s="34">
        <v>61</v>
      </c>
      <c r="Q17192" s="34">
        <v>54</v>
      </c>
      <c r="R17192" s="34">
        <v>75</v>
      </c>
      <c r="S17192" s="34">
        <v>55</v>
      </c>
      <c r="T17192" s="34">
        <v>44</v>
      </c>
      <c r="U17192" s="34">
        <v>41</v>
      </c>
      <c r="V17192" s="34">
        <v>64</v>
      </c>
      <c r="W17192" s="34">
        <v>53</v>
      </c>
      <c r="X17192" s="34">
        <v>97</v>
      </c>
      <c r="Y17192" s="34">
        <v>36</v>
      </c>
      <c r="Z17192" s="34">
        <v>71</v>
      </c>
      <c r="AA17192" s="34">
        <v>83</v>
      </c>
      <c r="AB17192" s="34">
        <v>88</v>
      </c>
      <c r="AC17192" s="34">
        <v>101</v>
      </c>
    </row>
    <row r="17193" spans="1:29" x14ac:dyDescent="0.2">
      <c r="A17193" s="34" t="s">
        <v>77686</v>
      </c>
      <c r="B17193" s="34">
        <v>54</v>
      </c>
      <c r="C17193" s="34">
        <v>44</v>
      </c>
      <c r="D17193" s="34">
        <v>25</v>
      </c>
      <c r="E17193" s="34">
        <v>61</v>
      </c>
      <c r="F17193" s="34">
        <v>37</v>
      </c>
      <c r="G17193" s="34">
        <v>45</v>
      </c>
      <c r="H17193" s="34">
        <v>46</v>
      </c>
      <c r="I17193" s="34">
        <v>36</v>
      </c>
      <c r="J17193" s="34">
        <v>34</v>
      </c>
      <c r="K17193" s="34">
        <v>34</v>
      </c>
      <c r="L17193" s="34">
        <v>15</v>
      </c>
      <c r="M17193" s="34">
        <v>45</v>
      </c>
      <c r="N17193" s="34">
        <v>19</v>
      </c>
      <c r="O17193" s="34">
        <v>41</v>
      </c>
      <c r="P17193" s="34">
        <v>32</v>
      </c>
      <c r="Q17193" s="34">
        <v>41</v>
      </c>
      <c r="R17193" s="34">
        <v>34</v>
      </c>
      <c r="S17193" s="34">
        <v>55</v>
      </c>
      <c r="T17193" s="34">
        <v>27</v>
      </c>
      <c r="U17193" s="34">
        <v>23</v>
      </c>
      <c r="V17193" s="34">
        <v>32</v>
      </c>
      <c r="W17193" s="34">
        <v>39</v>
      </c>
      <c r="X17193" s="34">
        <v>22</v>
      </c>
      <c r="Y17193" s="34">
        <v>51</v>
      </c>
      <c r="Z17193" s="34">
        <v>43</v>
      </c>
      <c r="AA17193" s="34">
        <v>48</v>
      </c>
      <c r="AB17193" s="34">
        <v>29</v>
      </c>
      <c r="AC17193" s="34">
        <v>43</v>
      </c>
    </row>
    <row r="17194" spans="1:29" x14ac:dyDescent="0.2">
      <c r="A17194" s="34" t="s">
        <v>77687</v>
      </c>
      <c r="B17194" s="34">
        <v>55</v>
      </c>
      <c r="C17194" s="34">
        <v>62</v>
      </c>
      <c r="D17194" s="34">
        <v>93</v>
      </c>
      <c r="E17194" s="34">
        <v>78</v>
      </c>
      <c r="F17194" s="34">
        <v>79</v>
      </c>
      <c r="G17194" s="34">
        <v>92</v>
      </c>
      <c r="H17194" s="34">
        <v>63</v>
      </c>
      <c r="I17194" s="34">
        <v>59</v>
      </c>
      <c r="J17194" s="34">
        <v>62</v>
      </c>
      <c r="K17194" s="34">
        <v>73</v>
      </c>
      <c r="L17194" s="34">
        <v>50</v>
      </c>
      <c r="M17194" s="34">
        <v>70</v>
      </c>
      <c r="N17194" s="34">
        <v>79</v>
      </c>
      <c r="O17194" s="34">
        <v>45</v>
      </c>
      <c r="P17194" s="34">
        <v>66</v>
      </c>
      <c r="Q17194" s="34">
        <v>78</v>
      </c>
      <c r="R17194" s="34">
        <v>81</v>
      </c>
      <c r="S17194" s="34">
        <v>95</v>
      </c>
      <c r="T17194" s="34">
        <v>64</v>
      </c>
      <c r="U17194" s="34">
        <v>58</v>
      </c>
      <c r="V17194" s="34">
        <v>71</v>
      </c>
      <c r="W17194" s="34">
        <v>72</v>
      </c>
      <c r="X17194" s="34">
        <v>69</v>
      </c>
      <c r="Y17194" s="34">
        <v>74</v>
      </c>
      <c r="Z17194" s="34">
        <v>69</v>
      </c>
      <c r="AA17194" s="34">
        <v>87</v>
      </c>
      <c r="AB17194" s="34">
        <v>52</v>
      </c>
      <c r="AC17194" s="34">
        <v>113</v>
      </c>
    </row>
    <row r="17195" spans="1:29" x14ac:dyDescent="0.2">
      <c r="A17195" s="34" t="s">
        <v>77688</v>
      </c>
      <c r="B17195" s="34">
        <v>37</v>
      </c>
      <c r="C17195" s="34">
        <v>36</v>
      </c>
      <c r="D17195" s="34">
        <v>80</v>
      </c>
      <c r="E17195" s="34">
        <v>37</v>
      </c>
      <c r="F17195" s="34">
        <v>54</v>
      </c>
      <c r="G17195" s="34">
        <v>41</v>
      </c>
      <c r="H17195" s="34">
        <v>59</v>
      </c>
      <c r="I17195" s="34">
        <v>30</v>
      </c>
      <c r="J17195" s="34">
        <v>48</v>
      </c>
      <c r="K17195" s="34">
        <v>39</v>
      </c>
      <c r="L17195" s="34">
        <v>42</v>
      </c>
      <c r="M17195" s="34">
        <v>46</v>
      </c>
      <c r="N17195" s="34">
        <v>55</v>
      </c>
      <c r="O17195" s="34">
        <v>27</v>
      </c>
      <c r="P17195" s="34">
        <v>53</v>
      </c>
      <c r="Q17195" s="34">
        <v>46</v>
      </c>
      <c r="R17195" s="34">
        <v>51</v>
      </c>
      <c r="S17195" s="34">
        <v>56</v>
      </c>
      <c r="T17195" s="34">
        <v>69</v>
      </c>
      <c r="U17195" s="34">
        <v>43</v>
      </c>
      <c r="V17195" s="34">
        <v>85</v>
      </c>
      <c r="W17195" s="34">
        <v>98</v>
      </c>
      <c r="X17195" s="34">
        <v>86</v>
      </c>
      <c r="Y17195" s="34">
        <v>42</v>
      </c>
      <c r="Z17195" s="34">
        <v>67</v>
      </c>
      <c r="AA17195" s="34">
        <v>50</v>
      </c>
      <c r="AB17195" s="34">
        <v>77</v>
      </c>
      <c r="AC17195" s="34">
        <v>66</v>
      </c>
    </row>
    <row r="17196" spans="1:29" x14ac:dyDescent="0.2">
      <c r="A17196" s="34" t="s">
        <v>77689</v>
      </c>
      <c r="B17196" s="34">
        <v>44</v>
      </c>
      <c r="C17196" s="34">
        <v>61</v>
      </c>
      <c r="D17196" s="34">
        <v>84</v>
      </c>
      <c r="E17196" s="34">
        <v>82</v>
      </c>
      <c r="F17196" s="34">
        <v>74</v>
      </c>
      <c r="G17196" s="34">
        <v>50</v>
      </c>
      <c r="H17196" s="34">
        <v>112</v>
      </c>
      <c r="I17196" s="34">
        <v>75</v>
      </c>
      <c r="J17196" s="34">
        <v>65</v>
      </c>
      <c r="K17196" s="34">
        <v>84</v>
      </c>
      <c r="L17196" s="34">
        <v>61</v>
      </c>
      <c r="M17196" s="34">
        <v>69</v>
      </c>
      <c r="N17196" s="34">
        <v>57</v>
      </c>
      <c r="O17196" s="34">
        <v>79</v>
      </c>
      <c r="P17196" s="34">
        <v>67</v>
      </c>
      <c r="Q17196" s="34">
        <v>92</v>
      </c>
      <c r="R17196" s="34">
        <v>123</v>
      </c>
      <c r="S17196" s="34">
        <v>88</v>
      </c>
      <c r="T17196" s="34">
        <v>81</v>
      </c>
      <c r="U17196" s="34">
        <v>72</v>
      </c>
      <c r="V17196" s="34">
        <v>109</v>
      </c>
      <c r="W17196" s="34">
        <v>84</v>
      </c>
      <c r="X17196" s="34">
        <v>120</v>
      </c>
      <c r="Y17196" s="34">
        <v>106</v>
      </c>
      <c r="Z17196" s="34">
        <v>92</v>
      </c>
      <c r="AA17196" s="34">
        <v>99</v>
      </c>
      <c r="AB17196" s="34">
        <v>107</v>
      </c>
      <c r="AC17196" s="34">
        <v>83</v>
      </c>
    </row>
    <row r="17197" spans="1:29" x14ac:dyDescent="0.2">
      <c r="A17197" s="34" t="s">
        <v>77690</v>
      </c>
      <c r="B17197" s="34">
        <v>0</v>
      </c>
      <c r="C17197" s="34">
        <v>0</v>
      </c>
      <c r="D17197" s="34">
        <v>0</v>
      </c>
      <c r="E17197" s="34">
        <v>0</v>
      </c>
      <c r="F17197" s="34">
        <v>0</v>
      </c>
      <c r="G17197" s="34">
        <v>0</v>
      </c>
      <c r="H17197" s="34">
        <v>0</v>
      </c>
      <c r="I17197" s="34">
        <v>0</v>
      </c>
      <c r="J17197" s="34">
        <v>0</v>
      </c>
      <c r="K17197" s="34">
        <v>0</v>
      </c>
      <c r="L17197" s="34">
        <v>0</v>
      </c>
      <c r="M17197" s="34">
        <v>0</v>
      </c>
      <c r="N17197" s="34">
        <v>0</v>
      </c>
      <c r="O17197" s="34">
        <v>0</v>
      </c>
      <c r="P17197" s="34">
        <v>0</v>
      </c>
      <c r="Q17197" s="34">
        <v>0</v>
      </c>
      <c r="R17197" s="34">
        <v>0</v>
      </c>
      <c r="S17197" s="34">
        <v>0</v>
      </c>
      <c r="T17197" s="34">
        <v>0</v>
      </c>
      <c r="U17197" s="34">
        <v>0</v>
      </c>
      <c r="V17197" s="34">
        <v>0</v>
      </c>
      <c r="W17197" s="34">
        <v>0</v>
      </c>
      <c r="X17197" s="34">
        <v>0</v>
      </c>
      <c r="Y17197" s="34">
        <v>0</v>
      </c>
      <c r="Z17197" s="34">
        <v>0</v>
      </c>
      <c r="AA17197" s="34">
        <v>0</v>
      </c>
      <c r="AB17197" s="34">
        <v>0</v>
      </c>
      <c r="AC17197" s="34">
        <v>0</v>
      </c>
    </row>
    <row r="17198" spans="1:29" x14ac:dyDescent="0.2">
      <c r="A17198" s="34" t="s">
        <v>77691</v>
      </c>
      <c r="B17198" s="34">
        <v>53</v>
      </c>
      <c r="C17198" s="34">
        <v>50</v>
      </c>
      <c r="D17198" s="34">
        <v>53</v>
      </c>
      <c r="E17198" s="34">
        <v>64</v>
      </c>
      <c r="F17198" s="34">
        <v>70</v>
      </c>
      <c r="G17198" s="34">
        <v>46</v>
      </c>
      <c r="H17198" s="34">
        <v>38</v>
      </c>
      <c r="I17198" s="34">
        <v>65</v>
      </c>
      <c r="J17198" s="34">
        <v>39</v>
      </c>
      <c r="K17198" s="34">
        <v>80</v>
      </c>
      <c r="L17198" s="34">
        <v>44</v>
      </c>
      <c r="M17198" s="34">
        <v>63</v>
      </c>
      <c r="N17198" s="34">
        <v>34</v>
      </c>
      <c r="O17198" s="34">
        <v>85</v>
      </c>
      <c r="P17198" s="34">
        <v>47</v>
      </c>
      <c r="Q17198" s="34">
        <v>90</v>
      </c>
      <c r="R17198" s="34">
        <v>72</v>
      </c>
      <c r="S17198" s="34">
        <v>76</v>
      </c>
      <c r="T17198" s="34">
        <v>48</v>
      </c>
      <c r="U17198" s="34">
        <v>68</v>
      </c>
      <c r="V17198" s="34">
        <v>38</v>
      </c>
      <c r="W17198" s="34">
        <v>92</v>
      </c>
      <c r="X17198" s="34">
        <v>61</v>
      </c>
      <c r="Y17198" s="34">
        <v>72</v>
      </c>
      <c r="Z17198" s="34">
        <v>52</v>
      </c>
      <c r="AA17198" s="34">
        <v>80</v>
      </c>
      <c r="AB17198" s="34">
        <v>67</v>
      </c>
      <c r="AC17198" s="34">
        <v>110</v>
      </c>
    </row>
    <row r="17199" spans="1:29" x14ac:dyDescent="0.2">
      <c r="A17199" s="34" t="s">
        <v>77692</v>
      </c>
      <c r="B17199" s="34">
        <v>157</v>
      </c>
      <c r="C17199" s="34">
        <v>157</v>
      </c>
      <c r="D17199" s="34">
        <v>143</v>
      </c>
      <c r="E17199" s="34">
        <v>100</v>
      </c>
      <c r="F17199" s="34">
        <v>172</v>
      </c>
      <c r="G17199" s="34">
        <v>135</v>
      </c>
      <c r="H17199" s="34">
        <v>172</v>
      </c>
      <c r="I17199" s="34">
        <v>140</v>
      </c>
      <c r="J17199" s="34">
        <v>151</v>
      </c>
      <c r="K17199" s="34">
        <v>157</v>
      </c>
      <c r="L17199" s="34">
        <v>204</v>
      </c>
      <c r="M17199" s="34">
        <v>123</v>
      </c>
      <c r="N17199" s="34">
        <v>147</v>
      </c>
      <c r="O17199" s="34">
        <v>115</v>
      </c>
      <c r="P17199" s="34">
        <v>134</v>
      </c>
      <c r="Q17199" s="34">
        <v>178</v>
      </c>
      <c r="R17199" s="34">
        <v>232</v>
      </c>
      <c r="S17199" s="34">
        <v>150</v>
      </c>
      <c r="T17199" s="34">
        <v>183</v>
      </c>
      <c r="U17199" s="34">
        <v>158</v>
      </c>
      <c r="V17199" s="34">
        <v>175</v>
      </c>
      <c r="W17199" s="34">
        <v>162</v>
      </c>
      <c r="X17199" s="34">
        <v>144</v>
      </c>
      <c r="Y17199" s="34">
        <v>188</v>
      </c>
      <c r="Z17199" s="34">
        <v>184</v>
      </c>
      <c r="AA17199" s="34">
        <v>189</v>
      </c>
      <c r="AB17199" s="34">
        <v>201</v>
      </c>
      <c r="AC17199" s="34">
        <v>247</v>
      </c>
    </row>
    <row r="17200" spans="1:29" x14ac:dyDescent="0.2">
      <c r="A17200" s="34" t="s">
        <v>77693</v>
      </c>
      <c r="B17200" s="34">
        <v>31</v>
      </c>
      <c r="C17200" s="34">
        <v>87</v>
      </c>
      <c r="D17200" s="34">
        <v>81</v>
      </c>
      <c r="E17200" s="34">
        <v>69</v>
      </c>
      <c r="F17200" s="34">
        <v>46</v>
      </c>
      <c r="G17200" s="34">
        <v>63</v>
      </c>
      <c r="H17200" s="34">
        <v>29</v>
      </c>
      <c r="I17200" s="34">
        <v>62</v>
      </c>
      <c r="J17200" s="34">
        <v>33</v>
      </c>
      <c r="K17200" s="34">
        <v>67</v>
      </c>
      <c r="L17200" s="34">
        <v>26</v>
      </c>
      <c r="M17200" s="34">
        <v>49</v>
      </c>
      <c r="N17200" s="34">
        <v>47</v>
      </c>
      <c r="O17200" s="34">
        <v>48</v>
      </c>
      <c r="P17200" s="34">
        <v>32</v>
      </c>
      <c r="Q17200" s="34">
        <v>76</v>
      </c>
      <c r="R17200" s="34">
        <v>36</v>
      </c>
      <c r="S17200" s="34">
        <v>55</v>
      </c>
      <c r="T17200" s="34">
        <v>38</v>
      </c>
      <c r="U17200" s="34">
        <v>53</v>
      </c>
      <c r="V17200" s="34">
        <v>53</v>
      </c>
      <c r="W17200" s="34">
        <v>67</v>
      </c>
      <c r="X17200" s="34">
        <v>58</v>
      </c>
      <c r="Y17200" s="34">
        <v>69</v>
      </c>
      <c r="Z17200" s="34">
        <v>52</v>
      </c>
      <c r="AA17200" s="34">
        <v>74</v>
      </c>
      <c r="AB17200" s="34">
        <v>53</v>
      </c>
      <c r="AC17200" s="34">
        <v>86</v>
      </c>
    </row>
    <row r="17201" spans="1:29" x14ac:dyDescent="0.2">
      <c r="A17201" s="34" t="s">
        <v>77694</v>
      </c>
      <c r="B17201" s="34">
        <v>108</v>
      </c>
      <c r="C17201" s="34">
        <v>147</v>
      </c>
      <c r="D17201" s="34">
        <v>164</v>
      </c>
      <c r="E17201" s="34">
        <v>157</v>
      </c>
      <c r="F17201" s="34">
        <v>168</v>
      </c>
      <c r="G17201" s="34">
        <v>142</v>
      </c>
      <c r="H17201" s="34">
        <v>127</v>
      </c>
      <c r="I17201" s="34">
        <v>151</v>
      </c>
      <c r="J17201" s="34">
        <v>150</v>
      </c>
      <c r="K17201" s="34">
        <v>165</v>
      </c>
      <c r="L17201" s="34">
        <v>118</v>
      </c>
      <c r="M17201" s="34">
        <v>134</v>
      </c>
      <c r="N17201" s="34">
        <v>105</v>
      </c>
      <c r="O17201" s="34">
        <v>98</v>
      </c>
      <c r="P17201" s="34">
        <v>144</v>
      </c>
      <c r="Q17201" s="34">
        <v>158</v>
      </c>
      <c r="R17201" s="34">
        <v>202</v>
      </c>
      <c r="S17201" s="34">
        <v>186</v>
      </c>
      <c r="T17201" s="34">
        <v>156</v>
      </c>
      <c r="U17201" s="34">
        <v>163</v>
      </c>
      <c r="V17201" s="34">
        <v>222</v>
      </c>
      <c r="W17201" s="34">
        <v>195</v>
      </c>
      <c r="X17201" s="34">
        <v>141</v>
      </c>
      <c r="Y17201" s="34">
        <v>156</v>
      </c>
      <c r="Z17201" s="34">
        <v>153</v>
      </c>
      <c r="AA17201" s="34">
        <v>153</v>
      </c>
      <c r="AB17201" s="34">
        <v>169</v>
      </c>
      <c r="AC17201" s="34">
        <v>250</v>
      </c>
    </row>
    <row r="17202" spans="1:29" x14ac:dyDescent="0.2">
      <c r="A17202" s="34" t="s">
        <v>77695</v>
      </c>
      <c r="B17202" s="34">
        <v>93</v>
      </c>
      <c r="C17202" s="34">
        <v>157</v>
      </c>
      <c r="D17202" s="34">
        <v>181</v>
      </c>
      <c r="E17202" s="34">
        <v>157</v>
      </c>
      <c r="F17202" s="34">
        <v>167</v>
      </c>
      <c r="G17202" s="34">
        <v>195</v>
      </c>
      <c r="H17202" s="34">
        <v>172</v>
      </c>
      <c r="I17202" s="34">
        <v>180</v>
      </c>
      <c r="J17202" s="34">
        <v>135</v>
      </c>
      <c r="K17202" s="34">
        <v>192</v>
      </c>
      <c r="L17202" s="34">
        <v>92</v>
      </c>
      <c r="M17202" s="34">
        <v>147</v>
      </c>
      <c r="N17202" s="34">
        <v>113</v>
      </c>
      <c r="O17202" s="34">
        <v>138</v>
      </c>
      <c r="P17202" s="34">
        <v>121</v>
      </c>
      <c r="Q17202" s="34">
        <v>186</v>
      </c>
      <c r="R17202" s="34">
        <v>187</v>
      </c>
      <c r="S17202" s="34">
        <v>148</v>
      </c>
      <c r="T17202" s="34">
        <v>145</v>
      </c>
      <c r="U17202" s="34">
        <v>148</v>
      </c>
      <c r="V17202" s="34">
        <v>167</v>
      </c>
      <c r="W17202" s="34">
        <v>182</v>
      </c>
      <c r="X17202" s="34">
        <v>235</v>
      </c>
      <c r="Y17202" s="34">
        <v>137</v>
      </c>
      <c r="Z17202" s="34">
        <v>173</v>
      </c>
      <c r="AA17202" s="34">
        <v>196</v>
      </c>
      <c r="AB17202" s="34">
        <v>176</v>
      </c>
      <c r="AC17202" s="34">
        <v>234</v>
      </c>
    </row>
    <row r="17203" spans="1:29" x14ac:dyDescent="0.2">
      <c r="A17203" s="34" t="s">
        <v>77696</v>
      </c>
      <c r="B17203" s="34">
        <v>3</v>
      </c>
      <c r="C17203" s="34">
        <v>6</v>
      </c>
      <c r="D17203" s="34">
        <v>13</v>
      </c>
      <c r="E17203" s="34">
        <v>10</v>
      </c>
      <c r="F17203" s="34">
        <v>2</v>
      </c>
      <c r="G17203" s="34">
        <v>1</v>
      </c>
      <c r="H17203" s="34">
        <v>3</v>
      </c>
      <c r="I17203" s="34">
        <v>9</v>
      </c>
      <c r="J17203" s="34">
        <v>9</v>
      </c>
      <c r="K17203" s="34">
        <v>6</v>
      </c>
      <c r="L17203" s="34">
        <v>6</v>
      </c>
      <c r="M17203" s="34">
        <v>2</v>
      </c>
      <c r="N17203" s="34">
        <v>9</v>
      </c>
      <c r="O17203" s="34">
        <v>6</v>
      </c>
      <c r="P17203" s="34">
        <v>5</v>
      </c>
      <c r="Q17203" s="34">
        <v>13</v>
      </c>
      <c r="R17203" s="34">
        <v>7</v>
      </c>
      <c r="S17203" s="34">
        <v>8</v>
      </c>
      <c r="T17203" s="34">
        <v>5</v>
      </c>
      <c r="U17203" s="34">
        <v>4</v>
      </c>
      <c r="V17203" s="34">
        <v>9</v>
      </c>
      <c r="W17203" s="34">
        <v>4</v>
      </c>
      <c r="X17203" s="34">
        <v>9</v>
      </c>
      <c r="Y17203" s="34">
        <v>4</v>
      </c>
      <c r="Z17203" s="34">
        <v>15</v>
      </c>
      <c r="AA17203" s="34">
        <v>5</v>
      </c>
      <c r="AB17203" s="34">
        <v>8</v>
      </c>
      <c r="AC17203" s="34">
        <v>9</v>
      </c>
    </row>
    <row r="17204" spans="1:29" x14ac:dyDescent="0.2">
      <c r="A17204" s="34" t="s">
        <v>77697</v>
      </c>
      <c r="B17204" s="34">
        <v>43</v>
      </c>
      <c r="C17204" s="34">
        <v>40</v>
      </c>
      <c r="D17204" s="34">
        <v>55</v>
      </c>
      <c r="E17204" s="34">
        <v>36</v>
      </c>
      <c r="F17204" s="34">
        <v>55</v>
      </c>
      <c r="G17204" s="34">
        <v>37</v>
      </c>
      <c r="H17204" s="34">
        <v>54</v>
      </c>
      <c r="I17204" s="34">
        <v>39</v>
      </c>
      <c r="J17204" s="34">
        <v>49</v>
      </c>
      <c r="K17204" s="34">
        <v>39</v>
      </c>
      <c r="L17204" s="34">
        <v>42</v>
      </c>
      <c r="M17204" s="34">
        <v>45</v>
      </c>
      <c r="N17204" s="34">
        <v>45</v>
      </c>
      <c r="O17204" s="34">
        <v>36</v>
      </c>
      <c r="P17204" s="34">
        <v>41</v>
      </c>
      <c r="Q17204" s="34">
        <v>59</v>
      </c>
      <c r="R17204" s="34">
        <v>35</v>
      </c>
      <c r="S17204" s="34">
        <v>27</v>
      </c>
      <c r="T17204" s="34">
        <v>62</v>
      </c>
      <c r="U17204" s="34">
        <v>48</v>
      </c>
      <c r="V17204" s="34">
        <v>42</v>
      </c>
      <c r="W17204" s="34">
        <v>83</v>
      </c>
      <c r="X17204" s="34">
        <v>43</v>
      </c>
      <c r="Y17204" s="34">
        <v>50</v>
      </c>
      <c r="Z17204" s="34">
        <v>46</v>
      </c>
      <c r="AA17204" s="34">
        <v>81</v>
      </c>
      <c r="AB17204" s="34">
        <v>68</v>
      </c>
      <c r="AC17204" s="34">
        <v>79</v>
      </c>
    </row>
    <row r="17205" spans="1:29" x14ac:dyDescent="0.2">
      <c r="A17205" s="34" t="s">
        <v>77698</v>
      </c>
      <c r="B17205" s="34">
        <v>22</v>
      </c>
      <c r="C17205" s="34">
        <v>41</v>
      </c>
      <c r="D17205" s="34">
        <v>43</v>
      </c>
      <c r="E17205" s="34">
        <v>38</v>
      </c>
      <c r="F17205" s="34">
        <v>22</v>
      </c>
      <c r="G17205" s="34">
        <v>54</v>
      </c>
      <c r="H17205" s="34">
        <v>21</v>
      </c>
      <c r="I17205" s="34">
        <v>59</v>
      </c>
      <c r="J17205" s="34">
        <v>20</v>
      </c>
      <c r="K17205" s="34">
        <v>65</v>
      </c>
      <c r="L17205" s="34">
        <v>9</v>
      </c>
      <c r="M17205" s="34">
        <v>30</v>
      </c>
      <c r="N17205" s="34">
        <v>33</v>
      </c>
      <c r="O17205" s="34">
        <v>38</v>
      </c>
      <c r="P17205" s="34">
        <v>28</v>
      </c>
      <c r="Q17205" s="34">
        <v>57</v>
      </c>
      <c r="R17205" s="34">
        <v>39</v>
      </c>
      <c r="S17205" s="34">
        <v>65</v>
      </c>
      <c r="T17205" s="34">
        <v>28</v>
      </c>
      <c r="U17205" s="34">
        <v>48</v>
      </c>
      <c r="V17205" s="34">
        <v>22</v>
      </c>
      <c r="W17205" s="34">
        <v>44</v>
      </c>
      <c r="X17205" s="34">
        <v>56</v>
      </c>
      <c r="Y17205" s="34">
        <v>46</v>
      </c>
      <c r="Z17205" s="34">
        <v>70</v>
      </c>
      <c r="AA17205" s="34">
        <v>42</v>
      </c>
      <c r="AB17205" s="34">
        <v>28</v>
      </c>
      <c r="AC17205" s="34">
        <v>63</v>
      </c>
    </row>
    <row r="17206" spans="1:29" x14ac:dyDescent="0.2">
      <c r="A17206" s="34" t="s">
        <v>77699</v>
      </c>
      <c r="B17206" s="34">
        <v>52</v>
      </c>
      <c r="C17206" s="34">
        <v>45</v>
      </c>
      <c r="D17206" s="34">
        <v>92</v>
      </c>
      <c r="E17206" s="34">
        <v>63</v>
      </c>
      <c r="F17206" s="34">
        <v>66</v>
      </c>
      <c r="G17206" s="34">
        <v>41</v>
      </c>
      <c r="H17206" s="34">
        <v>60</v>
      </c>
      <c r="I17206" s="34">
        <v>51</v>
      </c>
      <c r="J17206" s="34">
        <v>50</v>
      </c>
      <c r="K17206" s="34">
        <v>79</v>
      </c>
      <c r="L17206" s="34">
        <v>34</v>
      </c>
      <c r="M17206" s="34">
        <v>61</v>
      </c>
      <c r="N17206" s="34">
        <v>43</v>
      </c>
      <c r="O17206" s="34">
        <v>59</v>
      </c>
      <c r="P17206" s="34">
        <v>48</v>
      </c>
      <c r="Q17206" s="34">
        <v>94</v>
      </c>
      <c r="R17206" s="34">
        <v>63</v>
      </c>
      <c r="S17206" s="34">
        <v>75</v>
      </c>
      <c r="T17206" s="34">
        <v>44</v>
      </c>
      <c r="U17206" s="34">
        <v>46</v>
      </c>
      <c r="V17206" s="34">
        <v>69</v>
      </c>
      <c r="W17206" s="34">
        <v>67</v>
      </c>
      <c r="X17206" s="34">
        <v>79</v>
      </c>
      <c r="Y17206" s="34">
        <v>31</v>
      </c>
      <c r="Z17206" s="34">
        <v>68</v>
      </c>
      <c r="AA17206" s="34">
        <v>98</v>
      </c>
      <c r="AB17206" s="34">
        <v>42</v>
      </c>
      <c r="AC17206" s="34">
        <v>90</v>
      </c>
    </row>
    <row r="17207" spans="1:29" x14ac:dyDescent="0.2">
      <c r="A17207" s="34" t="s">
        <v>77700</v>
      </c>
      <c r="B17207" s="34">
        <v>212</v>
      </c>
      <c r="C17207" s="34">
        <v>235</v>
      </c>
      <c r="D17207" s="34">
        <v>301</v>
      </c>
      <c r="E17207" s="34">
        <v>233</v>
      </c>
      <c r="F17207" s="34">
        <v>333</v>
      </c>
      <c r="G17207" s="34">
        <v>245</v>
      </c>
      <c r="H17207" s="34">
        <v>262</v>
      </c>
      <c r="I17207" s="34">
        <v>227</v>
      </c>
      <c r="J17207" s="34">
        <v>245</v>
      </c>
      <c r="K17207" s="34">
        <v>250</v>
      </c>
      <c r="L17207" s="34">
        <v>256</v>
      </c>
      <c r="M17207" s="34">
        <v>173</v>
      </c>
      <c r="N17207" s="34">
        <v>232</v>
      </c>
      <c r="O17207" s="34">
        <v>187</v>
      </c>
      <c r="P17207" s="34">
        <v>220</v>
      </c>
      <c r="Q17207" s="34">
        <v>317</v>
      </c>
      <c r="R17207" s="34">
        <v>357</v>
      </c>
      <c r="S17207" s="34">
        <v>272</v>
      </c>
      <c r="T17207" s="34">
        <v>263</v>
      </c>
      <c r="U17207" s="34">
        <v>248</v>
      </c>
      <c r="V17207" s="34">
        <v>417</v>
      </c>
      <c r="W17207" s="34">
        <v>300</v>
      </c>
      <c r="X17207" s="34">
        <v>326</v>
      </c>
      <c r="Y17207" s="34">
        <v>244</v>
      </c>
      <c r="Z17207" s="34">
        <v>281</v>
      </c>
      <c r="AA17207" s="34">
        <v>308</v>
      </c>
      <c r="AB17207" s="34">
        <v>334</v>
      </c>
      <c r="AC17207" s="34">
        <v>362</v>
      </c>
    </row>
    <row r="17208" spans="1:29" x14ac:dyDescent="0.2">
      <c r="A17208" s="34" t="s">
        <v>77701</v>
      </c>
      <c r="B17208" s="34">
        <v>45</v>
      </c>
      <c r="C17208" s="34">
        <v>57</v>
      </c>
      <c r="D17208" s="34">
        <v>70</v>
      </c>
      <c r="E17208" s="34">
        <v>54</v>
      </c>
      <c r="F17208" s="34">
        <v>63</v>
      </c>
      <c r="G17208" s="34">
        <v>46</v>
      </c>
      <c r="H17208" s="34">
        <v>44</v>
      </c>
      <c r="I17208" s="34">
        <v>55</v>
      </c>
      <c r="J17208" s="34">
        <v>46</v>
      </c>
      <c r="K17208" s="34">
        <v>73</v>
      </c>
      <c r="L17208" s="34">
        <v>44</v>
      </c>
      <c r="M17208" s="34">
        <v>43</v>
      </c>
      <c r="N17208" s="34">
        <v>52</v>
      </c>
      <c r="O17208" s="34">
        <v>33</v>
      </c>
      <c r="P17208" s="34">
        <v>63</v>
      </c>
      <c r="Q17208" s="34">
        <v>71</v>
      </c>
      <c r="R17208" s="34">
        <v>85</v>
      </c>
      <c r="S17208" s="34">
        <v>47</v>
      </c>
      <c r="T17208" s="34">
        <v>56</v>
      </c>
      <c r="U17208" s="34">
        <v>55</v>
      </c>
      <c r="V17208" s="34">
        <v>55</v>
      </c>
      <c r="W17208" s="34">
        <v>58</v>
      </c>
      <c r="X17208" s="34">
        <v>95</v>
      </c>
      <c r="Y17208" s="34">
        <v>53</v>
      </c>
      <c r="Z17208" s="34">
        <v>70</v>
      </c>
      <c r="AA17208" s="34">
        <v>62</v>
      </c>
      <c r="AB17208" s="34">
        <v>89</v>
      </c>
      <c r="AC17208" s="34">
        <v>95</v>
      </c>
    </row>
    <row r="17209" spans="1:29" x14ac:dyDescent="0.2">
      <c r="A17209" s="34" t="s">
        <v>77702</v>
      </c>
      <c r="B17209" s="34">
        <v>20</v>
      </c>
      <c r="C17209" s="34">
        <v>31</v>
      </c>
      <c r="D17209" s="34">
        <v>38</v>
      </c>
      <c r="E17209" s="34">
        <v>12</v>
      </c>
      <c r="F17209" s="34">
        <v>21</v>
      </c>
      <c r="G17209" s="34">
        <v>48</v>
      </c>
      <c r="H17209" s="34">
        <v>15</v>
      </c>
      <c r="I17209" s="34">
        <v>21</v>
      </c>
      <c r="J17209" s="34">
        <v>13</v>
      </c>
      <c r="K17209" s="34">
        <v>26</v>
      </c>
      <c r="L17209" s="34">
        <v>6</v>
      </c>
      <c r="M17209" s="34">
        <v>14</v>
      </c>
      <c r="N17209" s="34">
        <v>7</v>
      </c>
      <c r="O17209" s="34">
        <v>18</v>
      </c>
      <c r="P17209" s="34">
        <v>19</v>
      </c>
      <c r="Q17209" s="34">
        <v>23</v>
      </c>
      <c r="R17209" s="34">
        <v>18</v>
      </c>
      <c r="S17209" s="34">
        <v>30</v>
      </c>
      <c r="T17209" s="34">
        <v>7</v>
      </c>
      <c r="U17209" s="34">
        <v>4</v>
      </c>
      <c r="V17209" s="34">
        <v>21</v>
      </c>
      <c r="W17209" s="34">
        <v>17</v>
      </c>
      <c r="X17209" s="34">
        <v>22</v>
      </c>
      <c r="Y17209" s="34">
        <v>15</v>
      </c>
      <c r="Z17209" s="34">
        <v>39</v>
      </c>
      <c r="AA17209" s="34">
        <v>24</v>
      </c>
      <c r="AB17209" s="34">
        <v>13</v>
      </c>
      <c r="AC17209" s="34">
        <v>27</v>
      </c>
    </row>
    <row r="17210" spans="1:29" x14ac:dyDescent="0.2">
      <c r="A17210" s="34" t="s">
        <v>77703</v>
      </c>
      <c r="B17210" s="34">
        <v>221</v>
      </c>
      <c r="C17210" s="34">
        <v>306</v>
      </c>
      <c r="D17210" s="34">
        <v>250</v>
      </c>
      <c r="E17210" s="34">
        <v>371</v>
      </c>
      <c r="F17210" s="34">
        <v>262</v>
      </c>
      <c r="G17210" s="34">
        <v>363</v>
      </c>
      <c r="H17210" s="34">
        <v>237</v>
      </c>
      <c r="I17210" s="34">
        <v>277</v>
      </c>
      <c r="J17210" s="34">
        <v>210</v>
      </c>
      <c r="K17210" s="34">
        <v>352</v>
      </c>
      <c r="L17210" s="34">
        <v>184</v>
      </c>
      <c r="M17210" s="34">
        <v>290</v>
      </c>
      <c r="N17210" s="34">
        <v>201</v>
      </c>
      <c r="O17210" s="34">
        <v>287</v>
      </c>
      <c r="P17210" s="34">
        <v>237</v>
      </c>
      <c r="Q17210" s="34">
        <v>454</v>
      </c>
      <c r="R17210" s="34">
        <v>295</v>
      </c>
      <c r="S17210" s="34">
        <v>444</v>
      </c>
      <c r="T17210" s="34">
        <v>243</v>
      </c>
      <c r="U17210" s="34">
        <v>348</v>
      </c>
      <c r="V17210" s="34">
        <v>298</v>
      </c>
      <c r="W17210" s="34">
        <v>398</v>
      </c>
      <c r="X17210" s="34">
        <v>311</v>
      </c>
      <c r="Y17210" s="34">
        <v>372</v>
      </c>
      <c r="Z17210" s="34">
        <v>223</v>
      </c>
      <c r="AA17210" s="34">
        <v>432</v>
      </c>
      <c r="AB17210" s="34">
        <v>284</v>
      </c>
      <c r="AC17210" s="34">
        <v>591</v>
      </c>
    </row>
    <row r="17211" spans="1:29" x14ac:dyDescent="0.2">
      <c r="A17211" s="34" t="s">
        <v>77704</v>
      </c>
      <c r="B17211" s="34">
        <v>26</v>
      </c>
      <c r="C17211" s="34">
        <v>44</v>
      </c>
      <c r="D17211" s="34">
        <v>52</v>
      </c>
      <c r="E17211" s="34">
        <v>36</v>
      </c>
      <c r="F17211" s="34">
        <v>38</v>
      </c>
      <c r="G17211" s="34">
        <v>31</v>
      </c>
      <c r="H17211" s="34">
        <v>37</v>
      </c>
      <c r="I17211" s="34">
        <v>43</v>
      </c>
      <c r="J17211" s="34">
        <v>31</v>
      </c>
      <c r="K17211" s="34">
        <v>55</v>
      </c>
      <c r="L17211" s="34">
        <v>18</v>
      </c>
      <c r="M17211" s="34">
        <v>25</v>
      </c>
      <c r="N17211" s="34">
        <v>36</v>
      </c>
      <c r="O17211" s="34">
        <v>29</v>
      </c>
      <c r="P17211" s="34">
        <v>33</v>
      </c>
      <c r="Q17211" s="34">
        <v>30</v>
      </c>
      <c r="R17211" s="34">
        <v>36</v>
      </c>
      <c r="S17211" s="34">
        <v>39</v>
      </c>
      <c r="T17211" s="34">
        <v>25</v>
      </c>
      <c r="U17211" s="34">
        <v>40</v>
      </c>
      <c r="V17211" s="34">
        <v>46</v>
      </c>
      <c r="W17211" s="34">
        <v>31</v>
      </c>
      <c r="X17211" s="34">
        <v>55</v>
      </c>
      <c r="Y17211" s="34">
        <v>24</v>
      </c>
      <c r="Z17211" s="34">
        <v>48</v>
      </c>
      <c r="AA17211" s="34">
        <v>53</v>
      </c>
      <c r="AB17211" s="34">
        <v>41</v>
      </c>
      <c r="AC17211" s="34">
        <v>70</v>
      </c>
    </row>
    <row r="17212" spans="1:29" x14ac:dyDescent="0.2">
      <c r="A17212" s="34" t="s">
        <v>77705</v>
      </c>
      <c r="B17212" s="34">
        <v>23</v>
      </c>
      <c r="C17212" s="34">
        <v>33</v>
      </c>
      <c r="D17212" s="34">
        <v>54</v>
      </c>
      <c r="E17212" s="34">
        <v>58</v>
      </c>
      <c r="F17212" s="34">
        <v>44</v>
      </c>
      <c r="G17212" s="34">
        <v>39</v>
      </c>
      <c r="H17212" s="34">
        <v>44</v>
      </c>
      <c r="I17212" s="34">
        <v>55</v>
      </c>
      <c r="J17212" s="34">
        <v>32</v>
      </c>
      <c r="K17212" s="34">
        <v>32</v>
      </c>
      <c r="L17212" s="34">
        <v>33</v>
      </c>
      <c r="M17212" s="34">
        <v>42</v>
      </c>
      <c r="N17212" s="34">
        <v>24</v>
      </c>
      <c r="O17212" s="34">
        <v>39</v>
      </c>
      <c r="P17212" s="34">
        <v>49</v>
      </c>
      <c r="Q17212" s="34">
        <v>52</v>
      </c>
      <c r="R17212" s="34">
        <v>34</v>
      </c>
      <c r="S17212" s="34">
        <v>56</v>
      </c>
      <c r="T17212" s="34">
        <v>24</v>
      </c>
      <c r="U17212" s="34">
        <v>41</v>
      </c>
      <c r="V17212" s="34">
        <v>52</v>
      </c>
      <c r="W17212" s="34">
        <v>30</v>
      </c>
      <c r="X17212" s="34">
        <v>57</v>
      </c>
      <c r="Y17212" s="34">
        <v>28</v>
      </c>
      <c r="Z17212" s="34">
        <v>69</v>
      </c>
      <c r="AA17212" s="34">
        <v>42</v>
      </c>
      <c r="AB17212" s="34">
        <v>29</v>
      </c>
      <c r="AC17212" s="34">
        <v>85</v>
      </c>
    </row>
    <row r="17213" spans="1:29" x14ac:dyDescent="0.2">
      <c r="A17213" s="34" t="s">
        <v>77706</v>
      </c>
      <c r="B17213" s="34">
        <v>71</v>
      </c>
      <c r="C17213" s="34">
        <v>148</v>
      </c>
      <c r="D17213" s="34">
        <v>130</v>
      </c>
      <c r="E17213" s="34">
        <v>131</v>
      </c>
      <c r="F17213" s="34">
        <v>104</v>
      </c>
      <c r="G17213" s="34">
        <v>128</v>
      </c>
      <c r="H17213" s="34">
        <v>77</v>
      </c>
      <c r="I17213" s="34">
        <v>137</v>
      </c>
      <c r="J17213" s="34">
        <v>87</v>
      </c>
      <c r="K17213" s="34">
        <v>105</v>
      </c>
      <c r="L17213" s="34">
        <v>64</v>
      </c>
      <c r="M17213" s="34">
        <v>135</v>
      </c>
      <c r="N17213" s="34">
        <v>74</v>
      </c>
      <c r="O17213" s="34">
        <v>101</v>
      </c>
      <c r="P17213" s="34">
        <v>111</v>
      </c>
      <c r="Q17213" s="34">
        <v>153</v>
      </c>
      <c r="R17213" s="34">
        <v>145</v>
      </c>
      <c r="S17213" s="34">
        <v>146</v>
      </c>
      <c r="T17213" s="34">
        <v>82</v>
      </c>
      <c r="U17213" s="34">
        <v>118</v>
      </c>
      <c r="V17213" s="34">
        <v>126</v>
      </c>
      <c r="W17213" s="34">
        <v>118</v>
      </c>
      <c r="X17213" s="34">
        <v>123</v>
      </c>
      <c r="Y17213" s="34">
        <v>101</v>
      </c>
      <c r="Z17213" s="34">
        <v>124</v>
      </c>
      <c r="AA17213" s="34">
        <v>143</v>
      </c>
      <c r="AB17213" s="34">
        <v>111</v>
      </c>
      <c r="AC17213" s="34">
        <v>210</v>
      </c>
    </row>
    <row r="17214" spans="1:29" x14ac:dyDescent="0.2">
      <c r="A17214" s="34" t="s">
        <v>77707</v>
      </c>
      <c r="B17214" s="34">
        <v>59</v>
      </c>
      <c r="C17214" s="34">
        <v>97</v>
      </c>
      <c r="D17214" s="34">
        <v>123</v>
      </c>
      <c r="E17214" s="34">
        <v>118</v>
      </c>
      <c r="F17214" s="34">
        <v>116</v>
      </c>
      <c r="G17214" s="34">
        <v>106</v>
      </c>
      <c r="H17214" s="34">
        <v>118</v>
      </c>
      <c r="I17214" s="34">
        <v>122</v>
      </c>
      <c r="J17214" s="34">
        <v>101</v>
      </c>
      <c r="K17214" s="34">
        <v>142</v>
      </c>
      <c r="L17214" s="34">
        <v>62</v>
      </c>
      <c r="M17214" s="34">
        <v>92</v>
      </c>
      <c r="N17214" s="34">
        <v>81</v>
      </c>
      <c r="O17214" s="34">
        <v>73</v>
      </c>
      <c r="P17214" s="34">
        <v>118</v>
      </c>
      <c r="Q17214" s="34">
        <v>112</v>
      </c>
      <c r="R17214" s="34">
        <v>116</v>
      </c>
      <c r="S17214" s="34">
        <v>152</v>
      </c>
      <c r="T17214" s="34">
        <v>100</v>
      </c>
      <c r="U17214" s="34">
        <v>111</v>
      </c>
      <c r="V17214" s="34">
        <v>130</v>
      </c>
      <c r="W17214" s="34">
        <v>126</v>
      </c>
      <c r="X17214" s="34">
        <v>136</v>
      </c>
      <c r="Y17214" s="34">
        <v>115</v>
      </c>
      <c r="Z17214" s="34">
        <v>118</v>
      </c>
      <c r="AA17214" s="34">
        <v>135</v>
      </c>
      <c r="AB17214" s="34">
        <v>84</v>
      </c>
      <c r="AC17214" s="34">
        <v>148</v>
      </c>
    </row>
    <row r="17215" spans="1:29" x14ac:dyDescent="0.2">
      <c r="A17215" s="34" t="s">
        <v>77708</v>
      </c>
      <c r="B17215" s="34">
        <v>33</v>
      </c>
      <c r="C17215" s="34">
        <v>34</v>
      </c>
      <c r="D17215" s="34">
        <v>63</v>
      </c>
      <c r="E17215" s="34">
        <v>47</v>
      </c>
      <c r="F17215" s="34">
        <v>45</v>
      </c>
      <c r="G17215" s="34">
        <v>40</v>
      </c>
      <c r="H17215" s="34">
        <v>38</v>
      </c>
      <c r="I17215" s="34">
        <v>36</v>
      </c>
      <c r="J17215" s="34">
        <v>27</v>
      </c>
      <c r="K17215" s="34">
        <v>54</v>
      </c>
      <c r="L17215" s="34">
        <v>24</v>
      </c>
      <c r="M17215" s="34">
        <v>53</v>
      </c>
      <c r="N17215" s="34">
        <v>25</v>
      </c>
      <c r="O17215" s="34">
        <v>49</v>
      </c>
      <c r="P17215" s="34">
        <v>41</v>
      </c>
      <c r="Q17215" s="34">
        <v>40</v>
      </c>
      <c r="R17215" s="34">
        <v>40</v>
      </c>
      <c r="S17215" s="34">
        <v>58</v>
      </c>
      <c r="T17215" s="34">
        <v>20</v>
      </c>
      <c r="U17215" s="34">
        <v>26</v>
      </c>
      <c r="V17215" s="34">
        <v>45</v>
      </c>
      <c r="W17215" s="34">
        <v>41</v>
      </c>
      <c r="X17215" s="34">
        <v>44</v>
      </c>
      <c r="Y17215" s="34">
        <v>35</v>
      </c>
      <c r="Z17215" s="34">
        <v>54</v>
      </c>
      <c r="AA17215" s="34">
        <v>79</v>
      </c>
      <c r="AB17215" s="34">
        <v>22</v>
      </c>
      <c r="AC17215" s="34">
        <v>56</v>
      </c>
    </row>
    <row r="17216" spans="1:29" x14ac:dyDescent="0.2">
      <c r="A17216" s="34" t="s">
        <v>77709</v>
      </c>
      <c r="B17216" s="34">
        <v>63</v>
      </c>
      <c r="C17216" s="34">
        <v>88</v>
      </c>
      <c r="D17216" s="34">
        <v>121</v>
      </c>
      <c r="E17216" s="34">
        <v>128</v>
      </c>
      <c r="F17216" s="34">
        <v>114</v>
      </c>
      <c r="G17216" s="34">
        <v>102</v>
      </c>
      <c r="H17216" s="34">
        <v>85</v>
      </c>
      <c r="I17216" s="34">
        <v>69</v>
      </c>
      <c r="J17216" s="34">
        <v>82</v>
      </c>
      <c r="K17216" s="34">
        <v>155</v>
      </c>
      <c r="L17216" s="34">
        <v>63</v>
      </c>
      <c r="M17216" s="34">
        <v>100</v>
      </c>
      <c r="N17216" s="34">
        <v>84</v>
      </c>
      <c r="O17216" s="34">
        <v>109</v>
      </c>
      <c r="P17216" s="34">
        <v>89</v>
      </c>
      <c r="Q17216" s="34">
        <v>145</v>
      </c>
      <c r="R17216" s="34">
        <v>91</v>
      </c>
      <c r="S17216" s="34">
        <v>140</v>
      </c>
      <c r="T17216" s="34">
        <v>56</v>
      </c>
      <c r="U17216" s="34">
        <v>80</v>
      </c>
      <c r="V17216" s="34">
        <v>93</v>
      </c>
      <c r="W17216" s="34">
        <v>137</v>
      </c>
      <c r="X17216" s="34">
        <v>122</v>
      </c>
      <c r="Y17216" s="34">
        <v>78</v>
      </c>
      <c r="Z17216" s="34">
        <v>106</v>
      </c>
      <c r="AA17216" s="34">
        <v>157</v>
      </c>
      <c r="AB17216" s="34">
        <v>80</v>
      </c>
      <c r="AC17216" s="34">
        <v>185</v>
      </c>
    </row>
    <row r="17217" spans="1:29" x14ac:dyDescent="0.2">
      <c r="A17217" s="34" t="s">
        <v>77710</v>
      </c>
      <c r="B17217" s="34">
        <v>31</v>
      </c>
      <c r="C17217" s="34">
        <v>31</v>
      </c>
      <c r="D17217" s="34">
        <v>37</v>
      </c>
      <c r="E17217" s="34">
        <v>16</v>
      </c>
      <c r="F17217" s="34">
        <v>25</v>
      </c>
      <c r="G17217" s="34">
        <v>32</v>
      </c>
      <c r="H17217" s="34">
        <v>15</v>
      </c>
      <c r="I17217" s="34">
        <v>29</v>
      </c>
      <c r="J17217" s="34">
        <v>18</v>
      </c>
      <c r="K17217" s="34">
        <v>20</v>
      </c>
      <c r="L17217" s="34">
        <v>10</v>
      </c>
      <c r="M17217" s="34">
        <v>26</v>
      </c>
      <c r="N17217" s="34">
        <v>33</v>
      </c>
      <c r="O17217" s="34">
        <v>19</v>
      </c>
      <c r="P17217" s="34">
        <v>26</v>
      </c>
      <c r="Q17217" s="34">
        <v>44</v>
      </c>
      <c r="R17217" s="34">
        <v>44</v>
      </c>
      <c r="S17217" s="34">
        <v>29</v>
      </c>
      <c r="T17217" s="34">
        <v>22</v>
      </c>
      <c r="U17217" s="34">
        <v>20</v>
      </c>
      <c r="V17217" s="34">
        <v>30</v>
      </c>
      <c r="W17217" s="34">
        <v>36</v>
      </c>
      <c r="X17217" s="34">
        <v>35</v>
      </c>
      <c r="Y17217" s="34">
        <v>15</v>
      </c>
      <c r="Z17217" s="34">
        <v>39</v>
      </c>
      <c r="AA17217" s="34">
        <v>25</v>
      </c>
      <c r="AB17217" s="34">
        <v>16</v>
      </c>
      <c r="AC17217" s="34">
        <v>38</v>
      </c>
    </row>
    <row r="17218" spans="1:29" x14ac:dyDescent="0.2">
      <c r="A17218" s="34" t="s">
        <v>77711</v>
      </c>
      <c r="B17218" s="34">
        <v>36</v>
      </c>
      <c r="C17218" s="34">
        <v>62</v>
      </c>
      <c r="D17218" s="34">
        <v>52</v>
      </c>
      <c r="E17218" s="34">
        <v>81</v>
      </c>
      <c r="F17218" s="34">
        <v>58</v>
      </c>
      <c r="G17218" s="34">
        <v>76</v>
      </c>
      <c r="H17218" s="34">
        <v>44</v>
      </c>
      <c r="I17218" s="34">
        <v>56</v>
      </c>
      <c r="J17218" s="34">
        <v>35</v>
      </c>
      <c r="K17218" s="34">
        <v>53</v>
      </c>
      <c r="L17218" s="34">
        <v>34</v>
      </c>
      <c r="M17218" s="34">
        <v>37</v>
      </c>
      <c r="N17218" s="34">
        <v>60</v>
      </c>
      <c r="O17218" s="34">
        <v>31</v>
      </c>
      <c r="P17218" s="34">
        <v>42</v>
      </c>
      <c r="Q17218" s="34">
        <v>72</v>
      </c>
      <c r="R17218" s="34">
        <v>55</v>
      </c>
      <c r="S17218" s="34">
        <v>66</v>
      </c>
      <c r="T17218" s="34">
        <v>49</v>
      </c>
      <c r="U17218" s="34">
        <v>44</v>
      </c>
      <c r="V17218" s="34">
        <v>37</v>
      </c>
      <c r="W17218" s="34">
        <v>69</v>
      </c>
      <c r="X17218" s="34">
        <v>67</v>
      </c>
      <c r="Y17218" s="34">
        <v>65</v>
      </c>
      <c r="Z17218" s="34">
        <v>75</v>
      </c>
      <c r="AA17218" s="34">
        <v>71</v>
      </c>
      <c r="AB17218" s="34">
        <v>32</v>
      </c>
      <c r="AC17218" s="34">
        <v>101</v>
      </c>
    </row>
    <row r="17219" spans="1:29" x14ac:dyDescent="0.2">
      <c r="A17219" s="34" t="s">
        <v>77712</v>
      </c>
      <c r="B17219" s="34">
        <v>56</v>
      </c>
      <c r="C17219" s="34">
        <v>171</v>
      </c>
      <c r="D17219" s="34">
        <v>157</v>
      </c>
      <c r="E17219" s="34">
        <v>147</v>
      </c>
      <c r="F17219" s="34">
        <v>143</v>
      </c>
      <c r="G17219" s="34">
        <v>106</v>
      </c>
      <c r="H17219" s="34">
        <v>154</v>
      </c>
      <c r="I17219" s="34">
        <v>103</v>
      </c>
      <c r="J17219" s="34">
        <v>139</v>
      </c>
      <c r="K17219" s="34">
        <v>133</v>
      </c>
      <c r="L17219" s="34">
        <v>78</v>
      </c>
      <c r="M17219" s="34">
        <v>112</v>
      </c>
      <c r="N17219" s="34">
        <v>156</v>
      </c>
      <c r="O17219" s="34">
        <v>137</v>
      </c>
      <c r="P17219" s="34">
        <v>107</v>
      </c>
      <c r="Q17219" s="34">
        <v>181</v>
      </c>
      <c r="R17219" s="34">
        <v>163</v>
      </c>
      <c r="S17219" s="34">
        <v>143</v>
      </c>
      <c r="T17219" s="34">
        <v>116</v>
      </c>
      <c r="U17219" s="34">
        <v>140</v>
      </c>
      <c r="V17219" s="34">
        <v>165</v>
      </c>
      <c r="W17219" s="34">
        <v>166</v>
      </c>
      <c r="X17219" s="34">
        <v>150</v>
      </c>
      <c r="Y17219" s="34">
        <v>145</v>
      </c>
      <c r="Z17219" s="34">
        <v>179</v>
      </c>
      <c r="AA17219" s="34">
        <v>166</v>
      </c>
      <c r="AB17219" s="34">
        <v>143</v>
      </c>
      <c r="AC17219" s="34">
        <v>195</v>
      </c>
    </row>
    <row r="17220" spans="1:29" x14ac:dyDescent="0.2">
      <c r="A17220" s="34" t="s">
        <v>77713</v>
      </c>
      <c r="B17220" s="34">
        <v>17</v>
      </c>
      <c r="C17220" s="34">
        <v>21</v>
      </c>
      <c r="D17220" s="34">
        <v>21</v>
      </c>
      <c r="E17220" s="34">
        <v>13</v>
      </c>
      <c r="F17220" s="34">
        <v>9</v>
      </c>
      <c r="G17220" s="34">
        <v>13</v>
      </c>
      <c r="H17220" s="34">
        <v>12</v>
      </c>
      <c r="I17220" s="34">
        <v>9</v>
      </c>
      <c r="J17220" s="34">
        <v>5</v>
      </c>
      <c r="K17220" s="34">
        <v>18</v>
      </c>
      <c r="L17220" s="34">
        <v>2</v>
      </c>
      <c r="M17220" s="34">
        <v>10</v>
      </c>
      <c r="N17220" s="34">
        <v>4</v>
      </c>
      <c r="O17220" s="34">
        <v>13</v>
      </c>
      <c r="P17220" s="34">
        <v>4</v>
      </c>
      <c r="Q17220" s="34">
        <v>6</v>
      </c>
      <c r="R17220" s="34">
        <v>22</v>
      </c>
      <c r="S17220" s="34">
        <v>7</v>
      </c>
      <c r="T17220" s="34">
        <v>4</v>
      </c>
      <c r="U17220" s="34">
        <v>11</v>
      </c>
      <c r="V17220" s="34">
        <v>9</v>
      </c>
      <c r="W17220" s="34">
        <v>14</v>
      </c>
      <c r="X17220" s="34">
        <v>14</v>
      </c>
      <c r="Y17220" s="34">
        <v>11</v>
      </c>
      <c r="Z17220" s="34">
        <v>10</v>
      </c>
      <c r="AA17220" s="34">
        <v>11</v>
      </c>
      <c r="AB17220" s="34">
        <v>1</v>
      </c>
      <c r="AC17220" s="34">
        <v>16</v>
      </c>
    </row>
    <row r="17221" spans="1:29" x14ac:dyDescent="0.2">
      <c r="A17221" s="34" t="s">
        <v>77714</v>
      </c>
      <c r="B17221" s="34">
        <v>86</v>
      </c>
      <c r="C17221" s="34">
        <v>92</v>
      </c>
      <c r="D17221" s="34">
        <v>138</v>
      </c>
      <c r="E17221" s="34">
        <v>117</v>
      </c>
      <c r="F17221" s="34">
        <v>140</v>
      </c>
      <c r="G17221" s="34">
        <v>132</v>
      </c>
      <c r="H17221" s="34">
        <v>106</v>
      </c>
      <c r="I17221" s="34">
        <v>85</v>
      </c>
      <c r="J17221" s="34">
        <v>112</v>
      </c>
      <c r="K17221" s="34">
        <v>93</v>
      </c>
      <c r="L17221" s="34">
        <v>101</v>
      </c>
      <c r="M17221" s="34">
        <v>102</v>
      </c>
      <c r="N17221" s="34">
        <v>94</v>
      </c>
      <c r="O17221" s="34">
        <v>87</v>
      </c>
      <c r="P17221" s="34">
        <v>103</v>
      </c>
      <c r="Q17221" s="34">
        <v>149</v>
      </c>
      <c r="R17221" s="34">
        <v>156</v>
      </c>
      <c r="S17221" s="34">
        <v>98</v>
      </c>
      <c r="T17221" s="34">
        <v>114</v>
      </c>
      <c r="U17221" s="34">
        <v>81</v>
      </c>
      <c r="V17221" s="34">
        <v>142</v>
      </c>
      <c r="W17221" s="34">
        <v>127</v>
      </c>
      <c r="X17221" s="34">
        <v>181</v>
      </c>
      <c r="Y17221" s="34">
        <v>104</v>
      </c>
      <c r="Z17221" s="34">
        <v>102</v>
      </c>
      <c r="AA17221" s="34">
        <v>138</v>
      </c>
      <c r="AB17221" s="34">
        <v>105</v>
      </c>
      <c r="AC17221" s="34">
        <v>140</v>
      </c>
    </row>
    <row r="17222" spans="1:29" x14ac:dyDescent="0.2">
      <c r="A17222" s="34" t="s">
        <v>77715</v>
      </c>
      <c r="B17222" s="34">
        <v>15</v>
      </c>
      <c r="C17222" s="34">
        <v>9</v>
      </c>
      <c r="D17222" s="34">
        <v>14</v>
      </c>
      <c r="E17222" s="34">
        <v>16</v>
      </c>
      <c r="F17222" s="34">
        <v>6</v>
      </c>
      <c r="G17222" s="34">
        <v>22</v>
      </c>
      <c r="H17222" s="34">
        <v>13</v>
      </c>
      <c r="I17222" s="34">
        <v>17</v>
      </c>
      <c r="J17222" s="34">
        <v>15</v>
      </c>
      <c r="K17222" s="34">
        <v>23</v>
      </c>
      <c r="L17222" s="34">
        <v>6</v>
      </c>
      <c r="M17222" s="34">
        <v>20</v>
      </c>
      <c r="N17222" s="34">
        <v>10</v>
      </c>
      <c r="O17222" s="34">
        <v>12</v>
      </c>
      <c r="P17222" s="34">
        <v>18</v>
      </c>
      <c r="Q17222" s="34">
        <v>24</v>
      </c>
      <c r="R17222" s="34">
        <v>10</v>
      </c>
      <c r="S17222" s="34">
        <v>20</v>
      </c>
      <c r="T17222" s="34">
        <v>3</v>
      </c>
      <c r="U17222" s="34">
        <v>15</v>
      </c>
      <c r="V17222" s="34">
        <v>26</v>
      </c>
      <c r="W17222" s="34">
        <v>30</v>
      </c>
      <c r="X17222" s="34">
        <v>25</v>
      </c>
      <c r="Y17222" s="34">
        <v>10</v>
      </c>
      <c r="Z17222" s="34">
        <v>7</v>
      </c>
      <c r="AA17222" s="34">
        <v>35</v>
      </c>
      <c r="AB17222" s="34">
        <v>12</v>
      </c>
      <c r="AC17222" s="34">
        <v>36</v>
      </c>
    </row>
    <row r="17223" spans="1:29" x14ac:dyDescent="0.2">
      <c r="A17223" s="34" t="s">
        <v>77716</v>
      </c>
      <c r="B17223" s="34">
        <v>59</v>
      </c>
      <c r="C17223" s="34">
        <v>57</v>
      </c>
      <c r="D17223" s="34">
        <v>104</v>
      </c>
      <c r="E17223" s="34">
        <v>96</v>
      </c>
      <c r="F17223" s="34">
        <v>78</v>
      </c>
      <c r="G17223" s="34">
        <v>116</v>
      </c>
      <c r="H17223" s="34">
        <v>92</v>
      </c>
      <c r="I17223" s="34">
        <v>55</v>
      </c>
      <c r="J17223" s="34">
        <v>73</v>
      </c>
      <c r="K17223" s="34">
        <v>98</v>
      </c>
      <c r="L17223" s="34">
        <v>50</v>
      </c>
      <c r="M17223" s="34">
        <v>83</v>
      </c>
      <c r="N17223" s="34">
        <v>65</v>
      </c>
      <c r="O17223" s="34">
        <v>68</v>
      </c>
      <c r="P17223" s="34">
        <v>66</v>
      </c>
      <c r="Q17223" s="34">
        <v>128</v>
      </c>
      <c r="R17223" s="34">
        <v>93</v>
      </c>
      <c r="S17223" s="34">
        <v>104</v>
      </c>
      <c r="T17223" s="34">
        <v>65</v>
      </c>
      <c r="U17223" s="34">
        <v>65</v>
      </c>
      <c r="V17223" s="34">
        <v>115</v>
      </c>
      <c r="W17223" s="34">
        <v>151</v>
      </c>
      <c r="X17223" s="34">
        <v>106</v>
      </c>
      <c r="Y17223" s="34">
        <v>74</v>
      </c>
      <c r="Z17223" s="34">
        <v>85</v>
      </c>
      <c r="AA17223" s="34">
        <v>125</v>
      </c>
      <c r="AB17223" s="34">
        <v>87</v>
      </c>
      <c r="AC17223" s="34">
        <v>151</v>
      </c>
    </row>
    <row r="17224" spans="1:29" x14ac:dyDescent="0.2">
      <c r="A17224" s="34" t="s">
        <v>77717</v>
      </c>
      <c r="B17224" s="34">
        <v>5</v>
      </c>
      <c r="C17224" s="34">
        <v>30</v>
      </c>
      <c r="D17224" s="34">
        <v>20</v>
      </c>
      <c r="E17224" s="34">
        <v>27</v>
      </c>
      <c r="F17224" s="34">
        <v>21</v>
      </c>
      <c r="G17224" s="34">
        <v>11</v>
      </c>
      <c r="H17224" s="34">
        <v>21</v>
      </c>
      <c r="I17224" s="34">
        <v>21</v>
      </c>
      <c r="J17224" s="34">
        <v>32</v>
      </c>
      <c r="K17224" s="34">
        <v>27</v>
      </c>
      <c r="L17224" s="34">
        <v>19</v>
      </c>
      <c r="M17224" s="34">
        <v>21</v>
      </c>
      <c r="N17224" s="34">
        <v>16</v>
      </c>
      <c r="O17224" s="34">
        <v>16</v>
      </c>
      <c r="P17224" s="34">
        <v>17</v>
      </c>
      <c r="Q17224" s="34">
        <v>16</v>
      </c>
      <c r="R17224" s="34">
        <v>19</v>
      </c>
      <c r="S17224" s="34">
        <v>45</v>
      </c>
      <c r="T17224" s="34">
        <v>10</v>
      </c>
      <c r="U17224" s="34">
        <v>18</v>
      </c>
      <c r="V17224" s="34">
        <v>29</v>
      </c>
      <c r="W17224" s="34">
        <v>19</v>
      </c>
      <c r="X17224" s="34">
        <v>20</v>
      </c>
      <c r="Y17224" s="34">
        <v>14</v>
      </c>
      <c r="Z17224" s="34">
        <v>32</v>
      </c>
      <c r="AA17224" s="34">
        <v>30</v>
      </c>
      <c r="AB17224" s="34">
        <v>18</v>
      </c>
      <c r="AC17224" s="34">
        <v>41</v>
      </c>
    </row>
    <row r="17225" spans="1:29" x14ac:dyDescent="0.2">
      <c r="A17225" s="34" t="s">
        <v>77718</v>
      </c>
      <c r="B17225" s="34">
        <v>28</v>
      </c>
      <c r="C17225" s="34">
        <v>33</v>
      </c>
      <c r="D17225" s="34">
        <v>31</v>
      </c>
      <c r="E17225" s="34">
        <v>47</v>
      </c>
      <c r="F17225" s="34">
        <v>42</v>
      </c>
      <c r="G17225" s="34">
        <v>17</v>
      </c>
      <c r="H17225" s="34">
        <v>35</v>
      </c>
      <c r="I17225" s="34">
        <v>23</v>
      </c>
      <c r="J17225" s="34">
        <v>34</v>
      </c>
      <c r="K17225" s="34">
        <v>43</v>
      </c>
      <c r="L17225" s="34">
        <v>35</v>
      </c>
      <c r="M17225" s="34">
        <v>37</v>
      </c>
      <c r="N17225" s="34">
        <v>34</v>
      </c>
      <c r="O17225" s="34">
        <v>30</v>
      </c>
      <c r="P17225" s="34">
        <v>32</v>
      </c>
      <c r="Q17225" s="34">
        <v>56</v>
      </c>
      <c r="R17225" s="34">
        <v>56</v>
      </c>
      <c r="S17225" s="34">
        <v>92</v>
      </c>
      <c r="T17225" s="34">
        <v>54</v>
      </c>
      <c r="U17225" s="34">
        <v>21</v>
      </c>
      <c r="V17225" s="34">
        <v>35</v>
      </c>
      <c r="W17225" s="34">
        <v>46</v>
      </c>
      <c r="X17225" s="34">
        <v>63</v>
      </c>
      <c r="Y17225" s="34">
        <v>51</v>
      </c>
      <c r="Z17225" s="34">
        <v>47</v>
      </c>
      <c r="AA17225" s="34">
        <v>39</v>
      </c>
      <c r="AB17225" s="34">
        <v>56</v>
      </c>
      <c r="AC17225" s="34">
        <v>67</v>
      </c>
    </row>
    <row r="17226" spans="1:29" x14ac:dyDescent="0.2">
      <c r="A17226" s="34" t="s">
        <v>77719</v>
      </c>
      <c r="B17226" s="34">
        <v>35</v>
      </c>
      <c r="C17226" s="34">
        <v>75</v>
      </c>
      <c r="D17226" s="34">
        <v>63</v>
      </c>
      <c r="E17226" s="34">
        <v>60</v>
      </c>
      <c r="F17226" s="34">
        <v>59</v>
      </c>
      <c r="G17226" s="34">
        <v>46</v>
      </c>
      <c r="H17226" s="34">
        <v>50</v>
      </c>
      <c r="I17226" s="34">
        <v>56</v>
      </c>
      <c r="J17226" s="34">
        <v>55</v>
      </c>
      <c r="K17226" s="34">
        <v>56</v>
      </c>
      <c r="L17226" s="34">
        <v>42</v>
      </c>
      <c r="M17226" s="34">
        <v>61</v>
      </c>
      <c r="N17226" s="34">
        <v>53</v>
      </c>
      <c r="O17226" s="34">
        <v>63</v>
      </c>
      <c r="P17226" s="34">
        <v>50</v>
      </c>
      <c r="Q17226" s="34">
        <v>113</v>
      </c>
      <c r="R17226" s="34">
        <v>70</v>
      </c>
      <c r="S17226" s="34">
        <v>86</v>
      </c>
      <c r="T17226" s="34">
        <v>84</v>
      </c>
      <c r="U17226" s="34">
        <v>72</v>
      </c>
      <c r="V17226" s="34">
        <v>70</v>
      </c>
      <c r="W17226" s="34">
        <v>84</v>
      </c>
      <c r="X17226" s="34">
        <v>80</v>
      </c>
      <c r="Y17226" s="34">
        <v>76</v>
      </c>
      <c r="Z17226" s="34">
        <v>40</v>
      </c>
      <c r="AA17226" s="34">
        <v>108</v>
      </c>
      <c r="AB17226" s="34">
        <v>87</v>
      </c>
      <c r="AC17226" s="34">
        <v>100</v>
      </c>
    </row>
    <row r="17227" spans="1:29" x14ac:dyDescent="0.2">
      <c r="A17227" s="34" t="s">
        <v>77720</v>
      </c>
      <c r="B17227" s="34">
        <v>33</v>
      </c>
      <c r="C17227" s="34">
        <v>64</v>
      </c>
      <c r="D17227" s="34">
        <v>49</v>
      </c>
      <c r="E17227" s="34">
        <v>55</v>
      </c>
      <c r="F17227" s="34">
        <v>29</v>
      </c>
      <c r="G17227" s="34">
        <v>57</v>
      </c>
      <c r="H17227" s="34">
        <v>34</v>
      </c>
      <c r="I17227" s="34">
        <v>50</v>
      </c>
      <c r="J17227" s="34">
        <v>22</v>
      </c>
      <c r="K17227" s="34">
        <v>71</v>
      </c>
      <c r="L17227" s="34">
        <v>9</v>
      </c>
      <c r="M17227" s="34">
        <v>38</v>
      </c>
      <c r="N17227" s="34">
        <v>19</v>
      </c>
      <c r="O17227" s="34">
        <v>29</v>
      </c>
      <c r="P17227" s="34">
        <v>33</v>
      </c>
      <c r="Q17227" s="34">
        <v>59</v>
      </c>
      <c r="R17227" s="34">
        <v>6</v>
      </c>
      <c r="S17227" s="34">
        <v>51</v>
      </c>
      <c r="T17227" s="34">
        <v>15</v>
      </c>
      <c r="U17227" s="34">
        <v>30</v>
      </c>
      <c r="V17227" s="34">
        <v>32</v>
      </c>
      <c r="W17227" s="34">
        <v>31</v>
      </c>
      <c r="X17227" s="34">
        <v>35</v>
      </c>
      <c r="Y17227" s="34">
        <v>32</v>
      </c>
      <c r="Z17227" s="34">
        <v>42</v>
      </c>
      <c r="AA17227" s="34">
        <v>48</v>
      </c>
      <c r="AB17227" s="34">
        <v>17</v>
      </c>
      <c r="AC17227" s="34">
        <v>107</v>
      </c>
    </row>
    <row r="17228" spans="1:29" x14ac:dyDescent="0.2">
      <c r="A17228" s="34" t="s">
        <v>77721</v>
      </c>
      <c r="B17228" s="34">
        <v>41</v>
      </c>
      <c r="C17228" s="34">
        <v>31</v>
      </c>
      <c r="D17228" s="34">
        <v>44</v>
      </c>
      <c r="E17228" s="34">
        <v>35</v>
      </c>
      <c r="F17228" s="34">
        <v>47</v>
      </c>
      <c r="G17228" s="34">
        <v>27</v>
      </c>
      <c r="H17228" s="34">
        <v>47</v>
      </c>
      <c r="I17228" s="34">
        <v>34</v>
      </c>
      <c r="J17228" s="34">
        <v>20</v>
      </c>
      <c r="K17228" s="34">
        <v>51</v>
      </c>
      <c r="L17228" s="34">
        <v>26</v>
      </c>
      <c r="M17228" s="34">
        <v>40</v>
      </c>
      <c r="N17228" s="34">
        <v>34</v>
      </c>
      <c r="O17228" s="34">
        <v>30</v>
      </c>
      <c r="P17228" s="34">
        <v>21</v>
      </c>
      <c r="Q17228" s="34">
        <v>44</v>
      </c>
      <c r="R17228" s="34">
        <v>32</v>
      </c>
      <c r="S17228" s="34">
        <v>53</v>
      </c>
      <c r="T17228" s="34">
        <v>36</v>
      </c>
      <c r="U17228" s="34">
        <v>43</v>
      </c>
      <c r="V17228" s="34">
        <v>41</v>
      </c>
      <c r="W17228" s="34">
        <v>42</v>
      </c>
      <c r="X17228" s="34">
        <v>46</v>
      </c>
      <c r="Y17228" s="34">
        <v>34</v>
      </c>
      <c r="Z17228" s="34">
        <v>38</v>
      </c>
      <c r="AA17228" s="34">
        <v>46</v>
      </c>
      <c r="AB17228" s="34">
        <v>23</v>
      </c>
      <c r="AC17228" s="34">
        <v>49</v>
      </c>
    </row>
    <row r="17229" spans="1:29" x14ac:dyDescent="0.2">
      <c r="A17229" s="34" t="s">
        <v>77722</v>
      </c>
      <c r="B17229" s="34">
        <v>48</v>
      </c>
      <c r="C17229" s="34">
        <v>96</v>
      </c>
      <c r="D17229" s="34">
        <v>140</v>
      </c>
      <c r="E17229" s="34">
        <v>83</v>
      </c>
      <c r="F17229" s="34">
        <v>101</v>
      </c>
      <c r="G17229" s="34">
        <v>92</v>
      </c>
      <c r="H17229" s="34">
        <v>77</v>
      </c>
      <c r="I17229" s="34">
        <v>76</v>
      </c>
      <c r="J17229" s="34">
        <v>84</v>
      </c>
      <c r="K17229" s="34">
        <v>92</v>
      </c>
      <c r="L17229" s="34">
        <v>60</v>
      </c>
      <c r="M17229" s="34">
        <v>69</v>
      </c>
      <c r="N17229" s="34">
        <v>80</v>
      </c>
      <c r="O17229" s="34">
        <v>69</v>
      </c>
      <c r="P17229" s="34">
        <v>112</v>
      </c>
      <c r="Q17229" s="34">
        <v>134</v>
      </c>
      <c r="R17229" s="34">
        <v>109</v>
      </c>
      <c r="S17229" s="34">
        <v>112</v>
      </c>
      <c r="T17229" s="34">
        <v>58</v>
      </c>
      <c r="U17229" s="34">
        <v>65</v>
      </c>
      <c r="V17229" s="34">
        <v>95</v>
      </c>
      <c r="W17229" s="34">
        <v>91</v>
      </c>
      <c r="X17229" s="34">
        <v>141</v>
      </c>
      <c r="Y17229" s="34">
        <v>69</v>
      </c>
      <c r="Z17229" s="34">
        <v>92</v>
      </c>
      <c r="AA17229" s="34">
        <v>119</v>
      </c>
      <c r="AB17229" s="34">
        <v>87</v>
      </c>
      <c r="AC17229" s="34">
        <v>133</v>
      </c>
    </row>
    <row r="17230" spans="1:29" x14ac:dyDescent="0.2">
      <c r="A17230" s="34" t="s">
        <v>77723</v>
      </c>
      <c r="B17230" s="34">
        <v>50</v>
      </c>
      <c r="C17230" s="34">
        <v>140</v>
      </c>
      <c r="D17230" s="34">
        <v>79</v>
      </c>
      <c r="E17230" s="34">
        <v>117</v>
      </c>
      <c r="F17230" s="34">
        <v>88</v>
      </c>
      <c r="G17230" s="34">
        <v>82</v>
      </c>
      <c r="H17230" s="34">
        <v>85</v>
      </c>
      <c r="I17230" s="34">
        <v>117</v>
      </c>
      <c r="J17230" s="34">
        <v>82</v>
      </c>
      <c r="K17230" s="34">
        <v>125</v>
      </c>
      <c r="L17230" s="34">
        <v>69</v>
      </c>
      <c r="M17230" s="34">
        <v>85</v>
      </c>
      <c r="N17230" s="34">
        <v>65</v>
      </c>
      <c r="O17230" s="34">
        <v>85</v>
      </c>
      <c r="P17230" s="34">
        <v>76</v>
      </c>
      <c r="Q17230" s="34">
        <v>138</v>
      </c>
      <c r="R17230" s="34">
        <v>116</v>
      </c>
      <c r="S17230" s="34">
        <v>142</v>
      </c>
      <c r="T17230" s="34">
        <v>98</v>
      </c>
      <c r="U17230" s="34">
        <v>105</v>
      </c>
      <c r="V17230" s="34">
        <v>105</v>
      </c>
      <c r="W17230" s="34">
        <v>110</v>
      </c>
      <c r="X17230" s="34">
        <v>138</v>
      </c>
      <c r="Y17230" s="34">
        <v>119</v>
      </c>
      <c r="Z17230" s="34">
        <v>94</v>
      </c>
      <c r="AA17230" s="34">
        <v>164</v>
      </c>
      <c r="AB17230" s="34">
        <v>101</v>
      </c>
      <c r="AC17230" s="34">
        <v>195</v>
      </c>
    </row>
    <row r="17231" spans="1:29" x14ac:dyDescent="0.2">
      <c r="A17231" s="34" t="s">
        <v>77724</v>
      </c>
      <c r="B17231" s="34">
        <v>67</v>
      </c>
      <c r="C17231" s="34">
        <v>65</v>
      </c>
      <c r="D17231" s="34">
        <v>75</v>
      </c>
      <c r="E17231" s="34">
        <v>83</v>
      </c>
      <c r="F17231" s="34">
        <v>55</v>
      </c>
      <c r="G17231" s="34">
        <v>78</v>
      </c>
      <c r="H17231" s="34">
        <v>114</v>
      </c>
      <c r="I17231" s="34">
        <v>74</v>
      </c>
      <c r="J17231" s="34">
        <v>69</v>
      </c>
      <c r="K17231" s="34">
        <v>100</v>
      </c>
      <c r="L17231" s="34">
        <v>46</v>
      </c>
      <c r="M17231" s="34">
        <v>75</v>
      </c>
      <c r="N17231" s="34">
        <v>61</v>
      </c>
      <c r="O17231" s="34">
        <v>79</v>
      </c>
      <c r="P17231" s="34">
        <v>70</v>
      </c>
      <c r="Q17231" s="34">
        <v>113</v>
      </c>
      <c r="R17231" s="34">
        <v>96</v>
      </c>
      <c r="S17231" s="34">
        <v>118</v>
      </c>
      <c r="T17231" s="34">
        <v>64</v>
      </c>
      <c r="U17231" s="34">
        <v>90</v>
      </c>
      <c r="V17231" s="34">
        <v>90</v>
      </c>
      <c r="W17231" s="34">
        <v>107</v>
      </c>
      <c r="X17231" s="34">
        <v>102</v>
      </c>
      <c r="Y17231" s="34">
        <v>105</v>
      </c>
      <c r="Z17231" s="34">
        <v>75</v>
      </c>
      <c r="AA17231" s="34">
        <v>133</v>
      </c>
      <c r="AB17231" s="34">
        <v>114</v>
      </c>
      <c r="AC17231" s="34">
        <v>133</v>
      </c>
    </row>
    <row r="17232" spans="1:29" x14ac:dyDescent="0.2">
      <c r="A17232" s="34" t="s">
        <v>77725</v>
      </c>
      <c r="B17232" s="34">
        <v>20</v>
      </c>
      <c r="C17232" s="34">
        <v>24</v>
      </c>
      <c r="D17232" s="34">
        <v>35</v>
      </c>
      <c r="E17232" s="34">
        <v>43</v>
      </c>
      <c r="F17232" s="34">
        <v>28</v>
      </c>
      <c r="G17232" s="34">
        <v>37</v>
      </c>
      <c r="H17232" s="34">
        <v>35</v>
      </c>
      <c r="I17232" s="34">
        <v>23</v>
      </c>
      <c r="J17232" s="34">
        <v>14</v>
      </c>
      <c r="K17232" s="34">
        <v>37</v>
      </c>
      <c r="L17232" s="34">
        <v>23</v>
      </c>
      <c r="M17232" s="34">
        <v>20</v>
      </c>
      <c r="N17232" s="34">
        <v>30</v>
      </c>
      <c r="O17232" s="34">
        <v>33</v>
      </c>
      <c r="P17232" s="34">
        <v>21</v>
      </c>
      <c r="Q17232" s="34">
        <v>37</v>
      </c>
      <c r="R17232" s="34">
        <v>29</v>
      </c>
      <c r="S17232" s="34">
        <v>34</v>
      </c>
      <c r="T17232" s="34">
        <v>22</v>
      </c>
      <c r="U17232" s="34">
        <v>20</v>
      </c>
      <c r="V17232" s="34">
        <v>38</v>
      </c>
      <c r="W17232" s="34">
        <v>39</v>
      </c>
      <c r="X17232" s="34">
        <v>26</v>
      </c>
      <c r="Y17232" s="34">
        <v>11</v>
      </c>
      <c r="Z17232" s="34">
        <v>35</v>
      </c>
      <c r="AA17232" s="34">
        <v>31</v>
      </c>
      <c r="AB17232" s="34">
        <v>7</v>
      </c>
      <c r="AC17232" s="34">
        <v>33</v>
      </c>
    </row>
    <row r="17233" spans="1:29" x14ac:dyDescent="0.2">
      <c r="A17233" s="34" t="s">
        <v>77726</v>
      </c>
      <c r="B17233" s="34">
        <v>41</v>
      </c>
      <c r="C17233" s="34">
        <v>58</v>
      </c>
      <c r="D17233" s="34">
        <v>56</v>
      </c>
      <c r="E17233" s="34">
        <v>66</v>
      </c>
      <c r="F17233" s="34">
        <v>87</v>
      </c>
      <c r="G17233" s="34">
        <v>68</v>
      </c>
      <c r="H17233" s="34">
        <v>46</v>
      </c>
      <c r="I17233" s="34">
        <v>55</v>
      </c>
      <c r="J17233" s="34">
        <v>53</v>
      </c>
      <c r="K17233" s="34">
        <v>59</v>
      </c>
      <c r="L17233" s="34">
        <v>38</v>
      </c>
      <c r="M17233" s="34">
        <v>52</v>
      </c>
      <c r="N17233" s="34">
        <v>53</v>
      </c>
      <c r="O17233" s="34">
        <v>38</v>
      </c>
      <c r="P17233" s="34">
        <v>78</v>
      </c>
      <c r="Q17233" s="34">
        <v>73</v>
      </c>
      <c r="R17233" s="34">
        <v>67</v>
      </c>
      <c r="S17233" s="34">
        <v>79</v>
      </c>
      <c r="T17233" s="34">
        <v>39</v>
      </c>
      <c r="U17233" s="34">
        <v>44</v>
      </c>
      <c r="V17233" s="34">
        <v>85</v>
      </c>
      <c r="W17233" s="34">
        <v>72</v>
      </c>
      <c r="X17233" s="34">
        <v>73</v>
      </c>
      <c r="Y17233" s="34">
        <v>51</v>
      </c>
      <c r="Z17233" s="34">
        <v>66</v>
      </c>
      <c r="AA17233" s="34">
        <v>82</v>
      </c>
      <c r="AB17233" s="34">
        <v>56</v>
      </c>
      <c r="AC17233" s="34">
        <v>98</v>
      </c>
    </row>
    <row r="17234" spans="1:29" x14ac:dyDescent="0.2">
      <c r="A17234" s="34" t="s">
        <v>77727</v>
      </c>
      <c r="B17234" s="34">
        <v>67</v>
      </c>
      <c r="C17234" s="34">
        <v>75</v>
      </c>
      <c r="D17234" s="34">
        <v>72</v>
      </c>
      <c r="E17234" s="34">
        <v>69</v>
      </c>
      <c r="F17234" s="34">
        <v>68</v>
      </c>
      <c r="G17234" s="34">
        <v>54</v>
      </c>
      <c r="H17234" s="34">
        <v>87</v>
      </c>
      <c r="I17234" s="34">
        <v>76</v>
      </c>
      <c r="J17234" s="34">
        <v>71</v>
      </c>
      <c r="K17234" s="34">
        <v>90</v>
      </c>
      <c r="L17234" s="34">
        <v>51</v>
      </c>
      <c r="M17234" s="34">
        <v>92</v>
      </c>
      <c r="N17234" s="34">
        <v>61</v>
      </c>
      <c r="O17234" s="34">
        <v>78</v>
      </c>
      <c r="P17234" s="34">
        <v>68</v>
      </c>
      <c r="Q17234" s="34">
        <v>102</v>
      </c>
      <c r="R17234" s="34">
        <v>95</v>
      </c>
      <c r="S17234" s="34">
        <v>90</v>
      </c>
      <c r="T17234" s="34">
        <v>68</v>
      </c>
      <c r="U17234" s="34">
        <v>82</v>
      </c>
      <c r="V17234" s="34">
        <v>72</v>
      </c>
      <c r="W17234" s="34">
        <v>76</v>
      </c>
      <c r="X17234" s="34">
        <v>74</v>
      </c>
      <c r="Y17234" s="34">
        <v>106</v>
      </c>
      <c r="Z17234" s="34">
        <v>80</v>
      </c>
      <c r="AA17234" s="34">
        <v>97</v>
      </c>
      <c r="AB17234" s="34">
        <v>79</v>
      </c>
      <c r="AC17234" s="34">
        <v>116</v>
      </c>
    </row>
    <row r="17235" spans="1:29" x14ac:dyDescent="0.2">
      <c r="A17235" s="34" t="s">
        <v>77728</v>
      </c>
      <c r="B17235" s="34">
        <v>26</v>
      </c>
      <c r="C17235" s="34">
        <v>56</v>
      </c>
      <c r="D17235" s="34">
        <v>84</v>
      </c>
      <c r="E17235" s="34">
        <v>56</v>
      </c>
      <c r="F17235" s="34">
        <v>79</v>
      </c>
      <c r="G17235" s="34">
        <v>53</v>
      </c>
      <c r="H17235" s="34">
        <v>79</v>
      </c>
      <c r="I17235" s="34">
        <v>43</v>
      </c>
      <c r="J17235" s="34">
        <v>83</v>
      </c>
      <c r="K17235" s="34">
        <v>73</v>
      </c>
      <c r="L17235" s="34">
        <v>52</v>
      </c>
      <c r="M17235" s="34">
        <v>63</v>
      </c>
      <c r="N17235" s="34">
        <v>41</v>
      </c>
      <c r="O17235" s="34">
        <v>66</v>
      </c>
      <c r="P17235" s="34">
        <v>57</v>
      </c>
      <c r="Q17235" s="34">
        <v>70</v>
      </c>
      <c r="R17235" s="34">
        <v>85</v>
      </c>
      <c r="S17235" s="34">
        <v>94</v>
      </c>
      <c r="T17235" s="34">
        <v>73</v>
      </c>
      <c r="U17235" s="34">
        <v>52</v>
      </c>
      <c r="V17235" s="34">
        <v>100</v>
      </c>
      <c r="W17235" s="34">
        <v>93</v>
      </c>
      <c r="X17235" s="34">
        <v>87</v>
      </c>
      <c r="Y17235" s="34">
        <v>91</v>
      </c>
      <c r="Z17235" s="34">
        <v>81</v>
      </c>
      <c r="AA17235" s="34">
        <v>82</v>
      </c>
      <c r="AB17235" s="34">
        <v>89</v>
      </c>
      <c r="AC17235" s="34">
        <v>109</v>
      </c>
    </row>
    <row r="17236" spans="1:29" x14ac:dyDescent="0.2">
      <c r="A17236" s="34" t="s">
        <v>77729</v>
      </c>
      <c r="B17236" s="34">
        <v>30</v>
      </c>
      <c r="C17236" s="34">
        <v>35</v>
      </c>
      <c r="D17236" s="34">
        <v>35</v>
      </c>
      <c r="E17236" s="34">
        <v>40</v>
      </c>
      <c r="F17236" s="34">
        <v>34</v>
      </c>
      <c r="G17236" s="34">
        <v>29</v>
      </c>
      <c r="H17236" s="34">
        <v>43</v>
      </c>
      <c r="I17236" s="34">
        <v>24</v>
      </c>
      <c r="J17236" s="34">
        <v>22</v>
      </c>
      <c r="K17236" s="34">
        <v>28</v>
      </c>
      <c r="L17236" s="34">
        <v>16</v>
      </c>
      <c r="M17236" s="34">
        <v>42</v>
      </c>
      <c r="N17236" s="34">
        <v>33</v>
      </c>
      <c r="O17236" s="34">
        <v>31</v>
      </c>
      <c r="P17236" s="34">
        <v>28</v>
      </c>
      <c r="Q17236" s="34">
        <v>36</v>
      </c>
      <c r="R17236" s="34">
        <v>19</v>
      </c>
      <c r="S17236" s="34">
        <v>31</v>
      </c>
      <c r="T17236" s="34">
        <v>37</v>
      </c>
      <c r="U17236" s="34">
        <v>40</v>
      </c>
      <c r="V17236" s="34">
        <v>29</v>
      </c>
      <c r="W17236" s="34">
        <v>12</v>
      </c>
      <c r="X17236" s="34">
        <v>22</v>
      </c>
      <c r="Y17236" s="34">
        <v>29</v>
      </c>
      <c r="Z17236" s="34">
        <v>31</v>
      </c>
      <c r="AA17236" s="34">
        <v>51</v>
      </c>
      <c r="AB17236" s="34">
        <v>30</v>
      </c>
      <c r="AC17236" s="34">
        <v>73</v>
      </c>
    </row>
    <row r="17237" spans="1:29" x14ac:dyDescent="0.2">
      <c r="A17237" s="34" t="s">
        <v>77730</v>
      </c>
      <c r="B17237" s="34">
        <v>57</v>
      </c>
      <c r="C17237" s="34">
        <v>51</v>
      </c>
      <c r="D17237" s="34">
        <v>86</v>
      </c>
      <c r="E17237" s="34">
        <v>86</v>
      </c>
      <c r="F17237" s="34">
        <v>39</v>
      </c>
      <c r="G17237" s="34">
        <v>44</v>
      </c>
      <c r="H17237" s="34">
        <v>51</v>
      </c>
      <c r="I17237" s="34">
        <v>77</v>
      </c>
      <c r="J17237" s="34">
        <v>54</v>
      </c>
      <c r="K17237" s="34">
        <v>98</v>
      </c>
      <c r="L17237" s="34">
        <v>47</v>
      </c>
      <c r="M17237" s="34">
        <v>78</v>
      </c>
      <c r="N17237" s="34">
        <v>53</v>
      </c>
      <c r="O17237" s="34">
        <v>47</v>
      </c>
      <c r="P17237" s="34">
        <v>33</v>
      </c>
      <c r="Q17237" s="34">
        <v>99</v>
      </c>
      <c r="R17237" s="34">
        <v>86</v>
      </c>
      <c r="S17237" s="34">
        <v>72</v>
      </c>
      <c r="T17237" s="34">
        <v>43</v>
      </c>
      <c r="U17237" s="34">
        <v>66</v>
      </c>
      <c r="V17237" s="34">
        <v>63</v>
      </c>
      <c r="W17237" s="34">
        <v>81</v>
      </c>
      <c r="X17237" s="34">
        <v>56</v>
      </c>
      <c r="Y17237" s="34">
        <v>84</v>
      </c>
      <c r="Z17237" s="34">
        <v>51</v>
      </c>
      <c r="AA17237" s="34">
        <v>85</v>
      </c>
      <c r="AB17237" s="34">
        <v>55</v>
      </c>
      <c r="AC17237" s="34">
        <v>116</v>
      </c>
    </row>
    <row r="17238" spans="1:29" x14ac:dyDescent="0.2">
      <c r="A17238" s="34" t="s">
        <v>77731</v>
      </c>
      <c r="B17238" s="34">
        <v>118</v>
      </c>
      <c r="C17238" s="34">
        <v>93</v>
      </c>
      <c r="D17238" s="34">
        <v>146</v>
      </c>
      <c r="E17238" s="34">
        <v>120</v>
      </c>
      <c r="F17238" s="34">
        <v>133</v>
      </c>
      <c r="G17238" s="34">
        <v>84</v>
      </c>
      <c r="H17238" s="34">
        <v>126</v>
      </c>
      <c r="I17238" s="34">
        <v>115</v>
      </c>
      <c r="J17238" s="34">
        <v>98</v>
      </c>
      <c r="K17238" s="34">
        <v>130</v>
      </c>
      <c r="L17238" s="34">
        <v>101</v>
      </c>
      <c r="M17238" s="34">
        <v>107</v>
      </c>
      <c r="N17238" s="34">
        <v>101</v>
      </c>
      <c r="O17238" s="34">
        <v>88</v>
      </c>
      <c r="P17238" s="34">
        <v>111</v>
      </c>
      <c r="Q17238" s="34">
        <v>184</v>
      </c>
      <c r="R17238" s="34">
        <v>129</v>
      </c>
      <c r="S17238" s="34">
        <v>168</v>
      </c>
      <c r="T17238" s="34">
        <v>125</v>
      </c>
      <c r="U17238" s="34">
        <v>124</v>
      </c>
      <c r="V17238" s="34">
        <v>152</v>
      </c>
      <c r="W17238" s="34">
        <v>177</v>
      </c>
      <c r="X17238" s="34">
        <v>147</v>
      </c>
      <c r="Y17238" s="34">
        <v>148</v>
      </c>
      <c r="Z17238" s="34">
        <v>143</v>
      </c>
      <c r="AA17238" s="34">
        <v>145</v>
      </c>
      <c r="AB17238" s="34">
        <v>169</v>
      </c>
      <c r="AC17238" s="34">
        <v>270</v>
      </c>
    </row>
    <row r="17239" spans="1:29" x14ac:dyDescent="0.2">
      <c r="A17239" s="34" t="s">
        <v>77732</v>
      </c>
      <c r="B17239" s="34">
        <v>57</v>
      </c>
      <c r="C17239" s="34">
        <v>61</v>
      </c>
      <c r="D17239" s="34">
        <v>58</v>
      </c>
      <c r="E17239" s="34">
        <v>71</v>
      </c>
      <c r="F17239" s="34">
        <v>82</v>
      </c>
      <c r="G17239" s="34">
        <v>68</v>
      </c>
      <c r="H17239" s="34">
        <v>64</v>
      </c>
      <c r="I17239" s="34">
        <v>72</v>
      </c>
      <c r="J17239" s="34">
        <v>75</v>
      </c>
      <c r="K17239" s="34">
        <v>66</v>
      </c>
      <c r="L17239" s="34">
        <v>54</v>
      </c>
      <c r="M17239" s="34">
        <v>57</v>
      </c>
      <c r="N17239" s="34">
        <v>53</v>
      </c>
      <c r="O17239" s="34">
        <v>53</v>
      </c>
      <c r="P17239" s="34">
        <v>90</v>
      </c>
      <c r="Q17239" s="34">
        <v>94</v>
      </c>
      <c r="R17239" s="34">
        <v>85</v>
      </c>
      <c r="S17239" s="34">
        <v>67</v>
      </c>
      <c r="T17239" s="34">
        <v>67</v>
      </c>
      <c r="U17239" s="34">
        <v>55</v>
      </c>
      <c r="V17239" s="34">
        <v>73</v>
      </c>
      <c r="W17239" s="34">
        <v>74</v>
      </c>
      <c r="X17239" s="34">
        <v>115</v>
      </c>
      <c r="Y17239" s="34">
        <v>40</v>
      </c>
      <c r="Z17239" s="34">
        <v>68</v>
      </c>
      <c r="AA17239" s="34">
        <v>82</v>
      </c>
      <c r="AB17239" s="34">
        <v>88</v>
      </c>
      <c r="AC17239" s="34">
        <v>112</v>
      </c>
    </row>
    <row r="17240" spans="1:29" x14ac:dyDescent="0.2">
      <c r="A17240" s="34" t="s">
        <v>77733</v>
      </c>
      <c r="B17240" s="34">
        <v>91</v>
      </c>
      <c r="C17240" s="34">
        <v>96</v>
      </c>
      <c r="D17240" s="34">
        <v>118</v>
      </c>
      <c r="E17240" s="34">
        <v>120</v>
      </c>
      <c r="F17240" s="34">
        <v>127</v>
      </c>
      <c r="G17240" s="34">
        <v>105</v>
      </c>
      <c r="H17240" s="34">
        <v>107</v>
      </c>
      <c r="I17240" s="34">
        <v>125</v>
      </c>
      <c r="J17240" s="34">
        <v>122</v>
      </c>
      <c r="K17240" s="34">
        <v>118</v>
      </c>
      <c r="L17240" s="34">
        <v>79</v>
      </c>
      <c r="M17240" s="34">
        <v>108</v>
      </c>
      <c r="N17240" s="34">
        <v>105</v>
      </c>
      <c r="O17240" s="34">
        <v>113</v>
      </c>
      <c r="P17240" s="34">
        <v>90</v>
      </c>
      <c r="Q17240" s="34">
        <v>158</v>
      </c>
      <c r="R17240" s="34">
        <v>124</v>
      </c>
      <c r="S17240" s="34">
        <v>142</v>
      </c>
      <c r="T17240" s="34">
        <v>128</v>
      </c>
      <c r="U17240" s="34">
        <v>79</v>
      </c>
      <c r="V17240" s="34">
        <v>130</v>
      </c>
      <c r="W17240" s="34">
        <v>110</v>
      </c>
      <c r="X17240" s="34">
        <v>140</v>
      </c>
      <c r="Y17240" s="34">
        <v>123</v>
      </c>
      <c r="Z17240" s="34">
        <v>140</v>
      </c>
      <c r="AA17240" s="34">
        <v>161</v>
      </c>
      <c r="AB17240" s="34">
        <v>131</v>
      </c>
      <c r="AC17240" s="34">
        <v>154</v>
      </c>
    </row>
    <row r="17241" spans="1:29" x14ac:dyDescent="0.2">
      <c r="A17241" s="34" t="s">
        <v>77734</v>
      </c>
      <c r="B17241" s="34">
        <v>47</v>
      </c>
      <c r="C17241" s="34">
        <v>74</v>
      </c>
      <c r="D17241" s="34">
        <v>67</v>
      </c>
      <c r="E17241" s="34">
        <v>92</v>
      </c>
      <c r="F17241" s="34">
        <v>47</v>
      </c>
      <c r="G17241" s="34">
        <v>89</v>
      </c>
      <c r="H17241" s="34">
        <v>87</v>
      </c>
      <c r="I17241" s="34">
        <v>80</v>
      </c>
      <c r="J17241" s="34">
        <v>47</v>
      </c>
      <c r="K17241" s="34">
        <v>81</v>
      </c>
      <c r="L17241" s="34">
        <v>32</v>
      </c>
      <c r="M17241" s="34">
        <v>64</v>
      </c>
      <c r="N17241" s="34">
        <v>64</v>
      </c>
      <c r="O17241" s="34">
        <v>59</v>
      </c>
      <c r="P17241" s="34">
        <v>33</v>
      </c>
      <c r="Q17241" s="34">
        <v>121</v>
      </c>
      <c r="R17241" s="34">
        <v>61</v>
      </c>
      <c r="S17241" s="34">
        <v>112</v>
      </c>
      <c r="T17241" s="34">
        <v>71</v>
      </c>
      <c r="U17241" s="34">
        <v>66</v>
      </c>
      <c r="V17241" s="34">
        <v>89</v>
      </c>
      <c r="W17241" s="34">
        <v>140</v>
      </c>
      <c r="X17241" s="34">
        <v>132</v>
      </c>
      <c r="Y17241" s="34">
        <v>51</v>
      </c>
      <c r="Z17241" s="34">
        <v>70</v>
      </c>
      <c r="AA17241" s="34">
        <v>141</v>
      </c>
      <c r="AB17241" s="34">
        <v>63</v>
      </c>
      <c r="AC17241" s="34">
        <v>148</v>
      </c>
    </row>
    <row r="17242" spans="1:29" x14ac:dyDescent="0.2">
      <c r="A17242" s="34" t="s">
        <v>77735</v>
      </c>
      <c r="B17242" s="34">
        <v>14</v>
      </c>
      <c r="C17242" s="34">
        <v>38</v>
      </c>
      <c r="D17242" s="34">
        <v>58</v>
      </c>
      <c r="E17242" s="34">
        <v>21</v>
      </c>
      <c r="F17242" s="34">
        <v>36</v>
      </c>
      <c r="G17242" s="34">
        <v>24</v>
      </c>
      <c r="H17242" s="34">
        <v>32</v>
      </c>
      <c r="I17242" s="34">
        <v>33</v>
      </c>
      <c r="J17242" s="34">
        <v>30</v>
      </c>
      <c r="K17242" s="34">
        <v>31</v>
      </c>
      <c r="L17242" s="34">
        <v>10</v>
      </c>
      <c r="M17242" s="34">
        <v>19</v>
      </c>
      <c r="N17242" s="34">
        <v>18</v>
      </c>
      <c r="O17242" s="34">
        <v>25</v>
      </c>
      <c r="P17242" s="34">
        <v>29</v>
      </c>
      <c r="Q17242" s="34">
        <v>17</v>
      </c>
      <c r="R17242" s="34">
        <v>52</v>
      </c>
      <c r="S17242" s="34">
        <v>43</v>
      </c>
      <c r="T17242" s="34">
        <v>23</v>
      </c>
      <c r="U17242" s="34">
        <v>22</v>
      </c>
      <c r="V17242" s="34">
        <v>43</v>
      </c>
      <c r="W17242" s="34">
        <v>24</v>
      </c>
      <c r="X17242" s="34">
        <v>35</v>
      </c>
      <c r="Y17242" s="34">
        <v>22</v>
      </c>
      <c r="Z17242" s="34">
        <v>29</v>
      </c>
      <c r="AA17242" s="34">
        <v>46</v>
      </c>
      <c r="AB17242" s="34">
        <v>24</v>
      </c>
      <c r="AC17242" s="34">
        <v>27</v>
      </c>
    </row>
    <row r="17243" spans="1:29" x14ac:dyDescent="0.2">
      <c r="A17243" s="34" t="s">
        <v>77736</v>
      </c>
      <c r="B17243" s="34">
        <v>35</v>
      </c>
      <c r="C17243" s="34">
        <v>31</v>
      </c>
      <c r="D17243" s="34">
        <v>52</v>
      </c>
      <c r="E17243" s="34">
        <v>26</v>
      </c>
      <c r="F17243" s="34">
        <v>32</v>
      </c>
      <c r="G17243" s="34">
        <v>11</v>
      </c>
      <c r="H17243" s="34">
        <v>39</v>
      </c>
      <c r="I17243" s="34">
        <v>32</v>
      </c>
      <c r="J17243" s="34">
        <v>21</v>
      </c>
      <c r="K17243" s="34">
        <v>13</v>
      </c>
      <c r="L17243" s="34">
        <v>25</v>
      </c>
      <c r="M17243" s="34">
        <v>23</v>
      </c>
      <c r="N17243" s="34">
        <v>27</v>
      </c>
      <c r="O17243" s="34">
        <v>22</v>
      </c>
      <c r="P17243" s="34">
        <v>25</v>
      </c>
      <c r="Q17243" s="34">
        <v>19</v>
      </c>
      <c r="R17243" s="34">
        <v>26</v>
      </c>
      <c r="S17243" s="34">
        <v>23</v>
      </c>
      <c r="T17243" s="34">
        <v>34</v>
      </c>
      <c r="U17243" s="34">
        <v>22</v>
      </c>
      <c r="V17243" s="34">
        <v>39</v>
      </c>
      <c r="W17243" s="34">
        <v>22</v>
      </c>
      <c r="X17243" s="34">
        <v>26</v>
      </c>
      <c r="Y17243" s="34">
        <v>12</v>
      </c>
      <c r="Z17243" s="34">
        <v>26</v>
      </c>
      <c r="AA17243" s="34">
        <v>27</v>
      </c>
      <c r="AB17243" s="34">
        <v>32</v>
      </c>
      <c r="AC17243" s="34">
        <v>20</v>
      </c>
    </row>
    <row r="17244" spans="1:29" x14ac:dyDescent="0.2">
      <c r="A17244" s="34" t="s">
        <v>77737</v>
      </c>
      <c r="B17244" s="34">
        <v>44</v>
      </c>
      <c r="C17244" s="34">
        <v>47</v>
      </c>
      <c r="D17244" s="34">
        <v>56</v>
      </c>
      <c r="E17244" s="34">
        <v>44</v>
      </c>
      <c r="F17244" s="34">
        <v>49</v>
      </c>
      <c r="G17244" s="34">
        <v>31</v>
      </c>
      <c r="H17244" s="34">
        <v>59</v>
      </c>
      <c r="I17244" s="34">
        <v>42</v>
      </c>
      <c r="J17244" s="34">
        <v>48</v>
      </c>
      <c r="K17244" s="34">
        <v>30</v>
      </c>
      <c r="L17244" s="34">
        <v>18</v>
      </c>
      <c r="M17244" s="34">
        <v>16</v>
      </c>
      <c r="N17244" s="34">
        <v>50</v>
      </c>
      <c r="O17244" s="34">
        <v>30</v>
      </c>
      <c r="P17244" s="34">
        <v>44</v>
      </c>
      <c r="Q17244" s="34">
        <v>29</v>
      </c>
      <c r="R17244" s="34">
        <v>51</v>
      </c>
      <c r="S17244" s="34">
        <v>42</v>
      </c>
      <c r="T17244" s="34">
        <v>21</v>
      </c>
      <c r="U17244" s="34">
        <v>26</v>
      </c>
      <c r="V17244" s="34">
        <v>45</v>
      </c>
      <c r="W17244" s="34">
        <v>32</v>
      </c>
      <c r="X17244" s="34">
        <v>66</v>
      </c>
      <c r="Y17244" s="34">
        <v>20</v>
      </c>
      <c r="Z17244" s="34">
        <v>38</v>
      </c>
      <c r="AA17244" s="34">
        <v>52</v>
      </c>
      <c r="AB17244" s="34">
        <v>26</v>
      </c>
      <c r="AC17244" s="34">
        <v>54</v>
      </c>
    </row>
    <row r="17245" spans="1:29" x14ac:dyDescent="0.2">
      <c r="A17245" s="34" t="s">
        <v>77738</v>
      </c>
      <c r="B17245" s="34">
        <v>20</v>
      </c>
      <c r="C17245" s="34">
        <v>73</v>
      </c>
      <c r="D17245" s="34">
        <v>67</v>
      </c>
      <c r="E17245" s="34">
        <v>87</v>
      </c>
      <c r="F17245" s="34">
        <v>51</v>
      </c>
      <c r="G17245" s="34">
        <v>65</v>
      </c>
      <c r="H17245" s="34">
        <v>44</v>
      </c>
      <c r="I17245" s="34">
        <v>68</v>
      </c>
      <c r="J17245" s="34">
        <v>28</v>
      </c>
      <c r="K17245" s="34">
        <v>78</v>
      </c>
      <c r="L17245" s="34">
        <v>19</v>
      </c>
      <c r="M17245" s="34">
        <v>67</v>
      </c>
      <c r="N17245" s="34">
        <v>33</v>
      </c>
      <c r="O17245" s="34">
        <v>49</v>
      </c>
      <c r="P17245" s="34">
        <v>27</v>
      </c>
      <c r="Q17245" s="34">
        <v>76</v>
      </c>
      <c r="R17245" s="34">
        <v>33</v>
      </c>
      <c r="S17245" s="34">
        <v>78</v>
      </c>
      <c r="T17245" s="34">
        <v>38</v>
      </c>
      <c r="U17245" s="34">
        <v>45</v>
      </c>
      <c r="V17245" s="34">
        <v>58</v>
      </c>
      <c r="W17245" s="34">
        <v>73</v>
      </c>
      <c r="X17245" s="34">
        <v>82</v>
      </c>
      <c r="Y17245" s="34">
        <v>34</v>
      </c>
      <c r="Z17245" s="34">
        <v>59</v>
      </c>
      <c r="AA17245" s="34">
        <v>82</v>
      </c>
      <c r="AB17245" s="34">
        <v>39</v>
      </c>
      <c r="AC17245" s="34">
        <v>114</v>
      </c>
    </row>
    <row r="17246" spans="1:29" x14ac:dyDescent="0.2">
      <c r="A17246" s="34" t="s">
        <v>77739</v>
      </c>
      <c r="B17246" s="34">
        <v>77</v>
      </c>
      <c r="C17246" s="34">
        <v>77</v>
      </c>
      <c r="D17246" s="34">
        <v>102</v>
      </c>
      <c r="E17246" s="34">
        <v>59</v>
      </c>
      <c r="F17246" s="34">
        <v>103</v>
      </c>
      <c r="G17246" s="34">
        <v>34</v>
      </c>
      <c r="H17246" s="34">
        <v>89</v>
      </c>
      <c r="I17246" s="34">
        <v>40</v>
      </c>
      <c r="J17246" s="34">
        <v>73</v>
      </c>
      <c r="K17246" s="34">
        <v>70</v>
      </c>
      <c r="L17246" s="34">
        <v>54</v>
      </c>
      <c r="M17246" s="34">
        <v>41</v>
      </c>
      <c r="N17246" s="34">
        <v>97</v>
      </c>
      <c r="O17246" s="34">
        <v>73</v>
      </c>
      <c r="P17246" s="34">
        <v>78</v>
      </c>
      <c r="Q17246" s="34">
        <v>105</v>
      </c>
      <c r="R17246" s="34">
        <v>84</v>
      </c>
      <c r="S17246" s="34">
        <v>69</v>
      </c>
      <c r="T17246" s="34">
        <v>97</v>
      </c>
      <c r="U17246" s="34">
        <v>69</v>
      </c>
      <c r="V17246" s="34">
        <v>112</v>
      </c>
      <c r="W17246" s="34">
        <v>96</v>
      </c>
      <c r="X17246" s="34">
        <v>107</v>
      </c>
      <c r="Y17246" s="34">
        <v>71</v>
      </c>
      <c r="Z17246" s="34">
        <v>122</v>
      </c>
      <c r="AA17246" s="34">
        <v>112</v>
      </c>
      <c r="AB17246" s="34">
        <v>107</v>
      </c>
      <c r="AC17246" s="34">
        <v>109</v>
      </c>
    </row>
    <row r="17247" spans="1:29" x14ac:dyDescent="0.2">
      <c r="A17247" s="34" t="s">
        <v>77740</v>
      </c>
      <c r="B17247" s="34">
        <v>27</v>
      </c>
      <c r="C17247" s="34">
        <v>68</v>
      </c>
      <c r="D17247" s="34">
        <v>59</v>
      </c>
      <c r="E17247" s="34">
        <v>58</v>
      </c>
      <c r="F17247" s="34">
        <v>45</v>
      </c>
      <c r="G17247" s="34">
        <v>43</v>
      </c>
      <c r="H17247" s="34">
        <v>44</v>
      </c>
      <c r="I17247" s="34">
        <v>35</v>
      </c>
      <c r="J17247" s="34">
        <v>38</v>
      </c>
      <c r="K17247" s="34">
        <v>49</v>
      </c>
      <c r="L17247" s="34">
        <v>23</v>
      </c>
      <c r="M17247" s="34">
        <v>45</v>
      </c>
      <c r="N17247" s="34">
        <v>42</v>
      </c>
      <c r="O17247" s="34">
        <v>55</v>
      </c>
      <c r="P17247" s="34">
        <v>38</v>
      </c>
      <c r="Q17247" s="34">
        <v>66</v>
      </c>
      <c r="R17247" s="34">
        <v>46</v>
      </c>
      <c r="S17247" s="34">
        <v>83</v>
      </c>
      <c r="T17247" s="34">
        <v>27</v>
      </c>
      <c r="U17247" s="34">
        <v>53</v>
      </c>
      <c r="V17247" s="34">
        <v>61</v>
      </c>
      <c r="W17247" s="34">
        <v>67</v>
      </c>
      <c r="X17247" s="34">
        <v>57</v>
      </c>
      <c r="Y17247" s="34">
        <v>49</v>
      </c>
      <c r="Z17247" s="34">
        <v>52</v>
      </c>
      <c r="AA17247" s="34">
        <v>73</v>
      </c>
      <c r="AB17247" s="34">
        <v>28</v>
      </c>
      <c r="AC17247" s="34">
        <v>72</v>
      </c>
    </row>
    <row r="17248" spans="1:29" x14ac:dyDescent="0.2">
      <c r="A17248" s="34" t="s">
        <v>77741</v>
      </c>
      <c r="B17248" s="34">
        <v>53</v>
      </c>
      <c r="C17248" s="34">
        <v>57</v>
      </c>
      <c r="D17248" s="34">
        <v>93</v>
      </c>
      <c r="E17248" s="34">
        <v>96</v>
      </c>
      <c r="F17248" s="34">
        <v>93</v>
      </c>
      <c r="G17248" s="34">
        <v>85</v>
      </c>
      <c r="H17248" s="34">
        <v>66</v>
      </c>
      <c r="I17248" s="34">
        <v>47</v>
      </c>
      <c r="J17248" s="34">
        <v>61</v>
      </c>
      <c r="K17248" s="34">
        <v>80</v>
      </c>
      <c r="L17248" s="34">
        <v>55</v>
      </c>
      <c r="M17248" s="34">
        <v>73</v>
      </c>
      <c r="N17248" s="34">
        <v>50</v>
      </c>
      <c r="O17248" s="34">
        <v>63</v>
      </c>
      <c r="P17248" s="34">
        <v>50</v>
      </c>
      <c r="Q17248" s="34">
        <v>84</v>
      </c>
      <c r="R17248" s="34">
        <v>68</v>
      </c>
      <c r="S17248" s="34">
        <v>73</v>
      </c>
      <c r="T17248" s="34">
        <v>55</v>
      </c>
      <c r="U17248" s="34">
        <v>65</v>
      </c>
      <c r="V17248" s="34">
        <v>57</v>
      </c>
      <c r="W17248" s="34">
        <v>91</v>
      </c>
      <c r="X17248" s="34">
        <v>93</v>
      </c>
      <c r="Y17248" s="34">
        <v>54</v>
      </c>
      <c r="Z17248" s="34">
        <v>95</v>
      </c>
      <c r="AA17248" s="34">
        <v>82</v>
      </c>
      <c r="AB17248" s="34">
        <v>58</v>
      </c>
      <c r="AC17248" s="34">
        <v>90</v>
      </c>
    </row>
    <row r="17249" spans="1:29" x14ac:dyDescent="0.2">
      <c r="A17249" s="34" t="s">
        <v>77742</v>
      </c>
      <c r="B17249" s="34">
        <v>19</v>
      </c>
      <c r="C17249" s="34">
        <v>23</v>
      </c>
      <c r="D17249" s="34">
        <v>54</v>
      </c>
      <c r="E17249" s="34">
        <v>60</v>
      </c>
      <c r="F17249" s="34">
        <v>25</v>
      </c>
      <c r="G17249" s="34">
        <v>47</v>
      </c>
      <c r="H17249" s="34">
        <v>24</v>
      </c>
      <c r="I17249" s="34">
        <v>37</v>
      </c>
      <c r="J17249" s="34">
        <v>19</v>
      </c>
      <c r="K17249" s="34">
        <v>48</v>
      </c>
      <c r="L17249" s="34">
        <v>16</v>
      </c>
      <c r="M17249" s="34">
        <v>28</v>
      </c>
      <c r="N17249" s="34">
        <v>18</v>
      </c>
      <c r="O17249" s="34">
        <v>33</v>
      </c>
      <c r="P17249" s="34">
        <v>16</v>
      </c>
      <c r="Q17249" s="34">
        <v>36</v>
      </c>
      <c r="R17249" s="34">
        <v>32</v>
      </c>
      <c r="S17249" s="34">
        <v>43</v>
      </c>
      <c r="T17249" s="34">
        <v>18</v>
      </c>
      <c r="U17249" s="34">
        <v>32</v>
      </c>
      <c r="V17249" s="34">
        <v>41</v>
      </c>
      <c r="W17249" s="34">
        <v>46</v>
      </c>
      <c r="X17249" s="34">
        <v>50</v>
      </c>
      <c r="Y17249" s="34">
        <v>25</v>
      </c>
      <c r="Z17249" s="34">
        <v>27</v>
      </c>
      <c r="AA17249" s="34">
        <v>52</v>
      </c>
      <c r="AB17249" s="34">
        <v>32</v>
      </c>
      <c r="AC17249" s="34">
        <v>66</v>
      </c>
    </row>
    <row r="17250" spans="1:29" x14ac:dyDescent="0.2">
      <c r="A17250" s="34" t="s">
        <v>77743</v>
      </c>
      <c r="B17250" s="34">
        <v>48</v>
      </c>
      <c r="C17250" s="34">
        <v>118</v>
      </c>
      <c r="D17250" s="34">
        <v>116</v>
      </c>
      <c r="E17250" s="34">
        <v>135</v>
      </c>
      <c r="F17250" s="34">
        <v>94</v>
      </c>
      <c r="G17250" s="34">
        <v>76</v>
      </c>
      <c r="H17250" s="34">
        <v>110</v>
      </c>
      <c r="I17250" s="34">
        <v>100</v>
      </c>
      <c r="J17250" s="34">
        <v>77</v>
      </c>
      <c r="K17250" s="34">
        <v>164</v>
      </c>
      <c r="L17250" s="34">
        <v>50</v>
      </c>
      <c r="M17250" s="34">
        <v>82</v>
      </c>
      <c r="N17250" s="34">
        <v>87</v>
      </c>
      <c r="O17250" s="34">
        <v>78</v>
      </c>
      <c r="P17250" s="34">
        <v>94</v>
      </c>
      <c r="Q17250" s="34">
        <v>126</v>
      </c>
      <c r="R17250" s="34">
        <v>79</v>
      </c>
      <c r="S17250" s="34">
        <v>164</v>
      </c>
      <c r="T17250" s="34">
        <v>98</v>
      </c>
      <c r="U17250" s="34">
        <v>101</v>
      </c>
      <c r="V17250" s="34">
        <v>103</v>
      </c>
      <c r="W17250" s="34">
        <v>118</v>
      </c>
      <c r="X17250" s="34">
        <v>137</v>
      </c>
      <c r="Y17250" s="34">
        <v>122</v>
      </c>
      <c r="Z17250" s="34">
        <v>140</v>
      </c>
      <c r="AA17250" s="34">
        <v>154</v>
      </c>
      <c r="AB17250" s="34">
        <v>88</v>
      </c>
      <c r="AC17250" s="34">
        <v>196</v>
      </c>
    </row>
    <row r="17251" spans="1:29" x14ac:dyDescent="0.2">
      <c r="A17251" s="34" t="s">
        <v>77744</v>
      </c>
      <c r="B17251" s="34">
        <v>60</v>
      </c>
      <c r="C17251" s="34">
        <v>69</v>
      </c>
      <c r="D17251" s="34">
        <v>125</v>
      </c>
      <c r="E17251" s="34">
        <v>105</v>
      </c>
      <c r="F17251" s="34">
        <v>77</v>
      </c>
      <c r="G17251" s="34">
        <v>61</v>
      </c>
      <c r="H17251" s="34">
        <v>109</v>
      </c>
      <c r="I17251" s="34">
        <v>72</v>
      </c>
      <c r="J17251" s="34">
        <v>82</v>
      </c>
      <c r="K17251" s="34">
        <v>100</v>
      </c>
      <c r="L17251" s="34">
        <v>44</v>
      </c>
      <c r="M17251" s="34">
        <v>89</v>
      </c>
      <c r="N17251" s="34">
        <v>80</v>
      </c>
      <c r="O17251" s="34">
        <v>75</v>
      </c>
      <c r="P17251" s="34">
        <v>78</v>
      </c>
      <c r="Q17251" s="34">
        <v>114</v>
      </c>
      <c r="R17251" s="34">
        <v>102</v>
      </c>
      <c r="S17251" s="34">
        <v>121</v>
      </c>
      <c r="T17251" s="34">
        <v>103</v>
      </c>
      <c r="U17251" s="34">
        <v>73</v>
      </c>
      <c r="V17251" s="34">
        <v>100</v>
      </c>
      <c r="W17251" s="34">
        <v>90</v>
      </c>
      <c r="X17251" s="34">
        <v>125</v>
      </c>
      <c r="Y17251" s="34">
        <v>72</v>
      </c>
      <c r="Z17251" s="34">
        <v>86</v>
      </c>
      <c r="AA17251" s="34">
        <v>127</v>
      </c>
      <c r="AB17251" s="34">
        <v>97</v>
      </c>
      <c r="AC17251" s="34">
        <v>139</v>
      </c>
    </row>
    <row r="17252" spans="1:29" x14ac:dyDescent="0.2">
      <c r="A17252" s="34" t="s">
        <v>77745</v>
      </c>
      <c r="B17252" s="34">
        <v>20</v>
      </c>
      <c r="C17252" s="34">
        <v>56</v>
      </c>
      <c r="D17252" s="34">
        <v>47</v>
      </c>
      <c r="E17252" s="34">
        <v>51</v>
      </c>
      <c r="F17252" s="34">
        <v>37</v>
      </c>
      <c r="G17252" s="34">
        <v>80</v>
      </c>
      <c r="H17252" s="34">
        <v>27</v>
      </c>
      <c r="I17252" s="34">
        <v>62</v>
      </c>
      <c r="J17252" s="34">
        <v>27</v>
      </c>
      <c r="K17252" s="34">
        <v>57</v>
      </c>
      <c r="L17252" s="34">
        <v>17</v>
      </c>
      <c r="M17252" s="34">
        <v>48</v>
      </c>
      <c r="N17252" s="34">
        <v>23</v>
      </c>
      <c r="O17252" s="34">
        <v>52</v>
      </c>
      <c r="P17252" s="34">
        <v>24</v>
      </c>
      <c r="Q17252" s="34">
        <v>62</v>
      </c>
      <c r="R17252" s="34">
        <v>30</v>
      </c>
      <c r="S17252" s="34">
        <v>133</v>
      </c>
      <c r="T17252" s="34">
        <v>27</v>
      </c>
      <c r="U17252" s="34">
        <v>55</v>
      </c>
      <c r="V17252" s="34">
        <v>46</v>
      </c>
      <c r="W17252" s="34">
        <v>50</v>
      </c>
      <c r="X17252" s="34">
        <v>41</v>
      </c>
      <c r="Y17252" s="34">
        <v>40</v>
      </c>
      <c r="Z17252" s="34">
        <v>45</v>
      </c>
      <c r="AA17252" s="34">
        <v>79</v>
      </c>
      <c r="AB17252" s="34">
        <v>38</v>
      </c>
      <c r="AC17252" s="34">
        <v>87</v>
      </c>
    </row>
    <row r="17253" spans="1:29" x14ac:dyDescent="0.2">
      <c r="A17253" s="34" t="s">
        <v>77746</v>
      </c>
      <c r="B17253" s="34">
        <v>50</v>
      </c>
      <c r="C17253" s="34">
        <v>93</v>
      </c>
      <c r="D17253" s="34">
        <v>87</v>
      </c>
      <c r="E17253" s="34">
        <v>84</v>
      </c>
      <c r="F17253" s="34">
        <v>54</v>
      </c>
      <c r="G17253" s="34">
        <v>109</v>
      </c>
      <c r="H17253" s="34">
        <v>69</v>
      </c>
      <c r="I17253" s="34">
        <v>86</v>
      </c>
      <c r="J17253" s="34">
        <v>57</v>
      </c>
      <c r="K17253" s="34">
        <v>127</v>
      </c>
      <c r="L17253" s="34">
        <v>49</v>
      </c>
      <c r="M17253" s="34">
        <v>93</v>
      </c>
      <c r="N17253" s="34">
        <v>64</v>
      </c>
      <c r="O17253" s="34">
        <v>66</v>
      </c>
      <c r="P17253" s="34">
        <v>52</v>
      </c>
      <c r="Q17253" s="34">
        <v>100</v>
      </c>
      <c r="R17253" s="34">
        <v>68</v>
      </c>
      <c r="S17253" s="34">
        <v>131</v>
      </c>
      <c r="T17253" s="34">
        <v>46</v>
      </c>
      <c r="U17253" s="34">
        <v>67</v>
      </c>
      <c r="V17253" s="34">
        <v>108</v>
      </c>
      <c r="W17253" s="34">
        <v>101</v>
      </c>
      <c r="X17253" s="34">
        <v>118</v>
      </c>
      <c r="Y17253" s="34">
        <v>85</v>
      </c>
      <c r="Z17253" s="34">
        <v>76</v>
      </c>
      <c r="AA17253" s="34">
        <v>157</v>
      </c>
      <c r="AB17253" s="34">
        <v>64</v>
      </c>
      <c r="AC17253" s="34">
        <v>184</v>
      </c>
    </row>
    <row r="17254" spans="1:29" x14ac:dyDescent="0.2">
      <c r="A17254" s="34" t="s">
        <v>77747</v>
      </c>
      <c r="B17254" s="34">
        <v>26</v>
      </c>
      <c r="C17254" s="34">
        <v>101</v>
      </c>
      <c r="D17254" s="34">
        <v>80</v>
      </c>
      <c r="E17254" s="34">
        <v>147</v>
      </c>
      <c r="F17254" s="34">
        <v>80</v>
      </c>
      <c r="G17254" s="34">
        <v>95</v>
      </c>
      <c r="H17254" s="34">
        <v>95</v>
      </c>
      <c r="I17254" s="34">
        <v>78</v>
      </c>
      <c r="J17254" s="34">
        <v>69</v>
      </c>
      <c r="K17254" s="34">
        <v>80</v>
      </c>
      <c r="L17254" s="34">
        <v>41</v>
      </c>
      <c r="M17254" s="34">
        <v>90</v>
      </c>
      <c r="N17254" s="34">
        <v>59</v>
      </c>
      <c r="O17254" s="34">
        <v>90</v>
      </c>
      <c r="P17254" s="34">
        <v>61</v>
      </c>
      <c r="Q17254" s="34">
        <v>104</v>
      </c>
      <c r="R17254" s="34">
        <v>81</v>
      </c>
      <c r="S17254" s="34">
        <v>134</v>
      </c>
      <c r="T17254" s="34">
        <v>58</v>
      </c>
      <c r="U17254" s="34">
        <v>94</v>
      </c>
      <c r="V17254" s="34">
        <v>86</v>
      </c>
      <c r="W17254" s="34">
        <v>137</v>
      </c>
      <c r="X17254" s="34">
        <v>101</v>
      </c>
      <c r="Y17254" s="34">
        <v>92</v>
      </c>
      <c r="Z17254" s="34">
        <v>97</v>
      </c>
      <c r="AA17254" s="34">
        <v>145</v>
      </c>
      <c r="AB17254" s="34">
        <v>78</v>
      </c>
      <c r="AC17254" s="34">
        <v>138</v>
      </c>
    </row>
    <row r="17255" spans="1:29" x14ac:dyDescent="0.2">
      <c r="A17255" s="34" t="s">
        <v>77748</v>
      </c>
      <c r="B17255" s="34">
        <v>18</v>
      </c>
      <c r="C17255" s="34">
        <v>11</v>
      </c>
      <c r="D17255" s="34">
        <v>19</v>
      </c>
      <c r="E17255" s="34">
        <v>11</v>
      </c>
      <c r="F17255" s="34">
        <v>18</v>
      </c>
      <c r="G17255" s="34">
        <v>19</v>
      </c>
      <c r="H17255" s="34">
        <v>14</v>
      </c>
      <c r="I17255" s="34">
        <v>21</v>
      </c>
      <c r="J17255" s="34">
        <v>13</v>
      </c>
      <c r="K17255" s="34">
        <v>17</v>
      </c>
      <c r="L17255" s="34">
        <v>5</v>
      </c>
      <c r="M17255" s="34">
        <v>13</v>
      </c>
      <c r="N17255" s="34">
        <v>20</v>
      </c>
      <c r="O17255" s="34">
        <v>18</v>
      </c>
      <c r="P17255" s="34">
        <v>11</v>
      </c>
      <c r="Q17255" s="34">
        <v>16</v>
      </c>
      <c r="R17255" s="34">
        <v>16</v>
      </c>
      <c r="S17255" s="34">
        <v>34</v>
      </c>
      <c r="T17255" s="34">
        <v>20</v>
      </c>
      <c r="U17255" s="34">
        <v>19</v>
      </c>
      <c r="V17255" s="34">
        <v>25</v>
      </c>
      <c r="W17255" s="34">
        <v>17</v>
      </c>
      <c r="X17255" s="34">
        <v>24</v>
      </c>
      <c r="Y17255" s="34">
        <v>16</v>
      </c>
      <c r="Z17255" s="34">
        <v>15</v>
      </c>
      <c r="AA17255" s="34">
        <v>27</v>
      </c>
      <c r="AB17255" s="34">
        <v>42</v>
      </c>
      <c r="AC17255" s="34">
        <v>42</v>
      </c>
    </row>
    <row r="17256" spans="1:29" x14ac:dyDescent="0.2">
      <c r="A17256" s="34" t="s">
        <v>77749</v>
      </c>
      <c r="B17256" s="34">
        <v>43</v>
      </c>
      <c r="C17256" s="34">
        <v>43</v>
      </c>
      <c r="D17256" s="34">
        <v>46</v>
      </c>
      <c r="E17256" s="34">
        <v>54</v>
      </c>
      <c r="F17256" s="34">
        <v>62</v>
      </c>
      <c r="G17256" s="34">
        <v>86</v>
      </c>
      <c r="H17256" s="34">
        <v>74</v>
      </c>
      <c r="I17256" s="34">
        <v>48</v>
      </c>
      <c r="J17256" s="34">
        <v>58</v>
      </c>
      <c r="K17256" s="34">
        <v>50</v>
      </c>
      <c r="L17256" s="34">
        <v>49</v>
      </c>
      <c r="M17256" s="34">
        <v>46</v>
      </c>
      <c r="N17256" s="34">
        <v>47</v>
      </c>
      <c r="O17256" s="34">
        <v>43</v>
      </c>
      <c r="P17256" s="34">
        <v>47</v>
      </c>
      <c r="Q17256" s="34">
        <v>63</v>
      </c>
      <c r="R17256" s="34">
        <v>88</v>
      </c>
      <c r="S17256" s="34">
        <v>69</v>
      </c>
      <c r="T17256" s="34">
        <v>64</v>
      </c>
      <c r="U17256" s="34">
        <v>59</v>
      </c>
      <c r="V17256" s="34">
        <v>62</v>
      </c>
      <c r="W17256" s="34">
        <v>37</v>
      </c>
      <c r="X17256" s="34">
        <v>69</v>
      </c>
      <c r="Y17256" s="34">
        <v>57</v>
      </c>
      <c r="Z17256" s="34">
        <v>72</v>
      </c>
      <c r="AA17256" s="34">
        <v>55</v>
      </c>
      <c r="AB17256" s="34">
        <v>74</v>
      </c>
      <c r="AC17256" s="34">
        <v>111</v>
      </c>
    </row>
    <row r="17257" spans="1:29" x14ac:dyDescent="0.2">
      <c r="A17257" s="34" t="s">
        <v>77750</v>
      </c>
      <c r="B17257" s="34">
        <v>30</v>
      </c>
      <c r="C17257" s="34">
        <v>71</v>
      </c>
      <c r="D17257" s="34">
        <v>45</v>
      </c>
      <c r="E17257" s="34">
        <v>60</v>
      </c>
      <c r="F17257" s="34">
        <v>26</v>
      </c>
      <c r="G17257" s="34">
        <v>62</v>
      </c>
      <c r="H17257" s="34">
        <v>21</v>
      </c>
      <c r="I17257" s="34">
        <v>41</v>
      </c>
      <c r="J17257" s="34">
        <v>24</v>
      </c>
      <c r="K17257" s="34">
        <v>77</v>
      </c>
      <c r="L17257" s="34">
        <v>23</v>
      </c>
      <c r="M17257" s="34">
        <v>41</v>
      </c>
      <c r="N17257" s="34">
        <v>26</v>
      </c>
      <c r="O17257" s="34">
        <v>55</v>
      </c>
      <c r="P17257" s="34">
        <v>28</v>
      </c>
      <c r="Q17257" s="34">
        <v>72</v>
      </c>
      <c r="R17257" s="34">
        <v>36</v>
      </c>
      <c r="S17257" s="34">
        <v>92</v>
      </c>
      <c r="T17257" s="34">
        <v>32</v>
      </c>
      <c r="U17257" s="34">
        <v>69</v>
      </c>
      <c r="V17257" s="34">
        <v>26</v>
      </c>
      <c r="W17257" s="34">
        <v>50</v>
      </c>
      <c r="X17257" s="34">
        <v>31</v>
      </c>
      <c r="Y17257" s="34">
        <v>38</v>
      </c>
      <c r="Z17257" s="34">
        <v>56</v>
      </c>
      <c r="AA17257" s="34">
        <v>91</v>
      </c>
      <c r="AB17257" s="34">
        <v>42</v>
      </c>
      <c r="AC17257" s="34">
        <v>99</v>
      </c>
    </row>
    <row r="17258" spans="1:29" x14ac:dyDescent="0.2">
      <c r="A17258" s="34" t="s">
        <v>77751</v>
      </c>
      <c r="B17258" s="34">
        <v>32</v>
      </c>
      <c r="C17258" s="34">
        <v>45</v>
      </c>
      <c r="D17258" s="34">
        <v>48</v>
      </c>
      <c r="E17258" s="34">
        <v>42</v>
      </c>
      <c r="F17258" s="34">
        <v>46</v>
      </c>
      <c r="G17258" s="34">
        <v>35</v>
      </c>
      <c r="H17258" s="34">
        <v>31</v>
      </c>
      <c r="I17258" s="34">
        <v>35</v>
      </c>
      <c r="J17258" s="34">
        <v>42</v>
      </c>
      <c r="K17258" s="34">
        <v>32</v>
      </c>
      <c r="L17258" s="34">
        <v>32</v>
      </c>
      <c r="M17258" s="34">
        <v>48</v>
      </c>
      <c r="N17258" s="34">
        <v>40</v>
      </c>
      <c r="O17258" s="34">
        <v>28</v>
      </c>
      <c r="P17258" s="34">
        <v>32</v>
      </c>
      <c r="Q17258" s="34">
        <v>59</v>
      </c>
      <c r="R17258" s="34">
        <v>58</v>
      </c>
      <c r="S17258" s="34">
        <v>55</v>
      </c>
      <c r="T17258" s="34">
        <v>52</v>
      </c>
      <c r="U17258" s="34">
        <v>57</v>
      </c>
      <c r="V17258" s="34">
        <v>51</v>
      </c>
      <c r="W17258" s="34">
        <v>65</v>
      </c>
      <c r="X17258" s="34">
        <v>61</v>
      </c>
      <c r="Y17258" s="34">
        <v>45</v>
      </c>
      <c r="Z17258" s="34">
        <v>31</v>
      </c>
      <c r="AA17258" s="34">
        <v>76</v>
      </c>
      <c r="AB17258" s="34">
        <v>46</v>
      </c>
      <c r="AC17258" s="34">
        <v>82</v>
      </c>
    </row>
    <row r="17259" spans="1:29" x14ac:dyDescent="0.2">
      <c r="A17259" s="34" t="s">
        <v>77752</v>
      </c>
      <c r="B17259" s="34">
        <v>32</v>
      </c>
      <c r="C17259" s="34">
        <v>27</v>
      </c>
      <c r="D17259" s="34">
        <v>47</v>
      </c>
      <c r="E17259" s="34">
        <v>45</v>
      </c>
      <c r="F17259" s="34">
        <v>19</v>
      </c>
      <c r="G17259" s="34">
        <v>62</v>
      </c>
      <c r="H17259" s="34">
        <v>26</v>
      </c>
      <c r="I17259" s="34">
        <v>44</v>
      </c>
      <c r="J17259" s="34">
        <v>36</v>
      </c>
      <c r="K17259" s="34">
        <v>77</v>
      </c>
      <c r="L17259" s="34">
        <v>17</v>
      </c>
      <c r="M17259" s="34">
        <v>32</v>
      </c>
      <c r="N17259" s="34">
        <v>30</v>
      </c>
      <c r="O17259" s="34">
        <v>20</v>
      </c>
      <c r="P17259" s="34">
        <v>24</v>
      </c>
      <c r="Q17259" s="34">
        <v>59</v>
      </c>
      <c r="R17259" s="34">
        <v>29</v>
      </c>
      <c r="S17259" s="34">
        <v>41</v>
      </c>
      <c r="T17259" s="34">
        <v>19</v>
      </c>
      <c r="U17259" s="34">
        <v>40</v>
      </c>
      <c r="V17259" s="34">
        <v>31</v>
      </c>
      <c r="W17259" s="34">
        <v>42</v>
      </c>
      <c r="X17259" s="34">
        <v>28</v>
      </c>
      <c r="Y17259" s="34">
        <v>44</v>
      </c>
      <c r="Z17259" s="34">
        <v>55</v>
      </c>
      <c r="AA17259" s="34">
        <v>54</v>
      </c>
      <c r="AB17259" s="34">
        <v>27</v>
      </c>
      <c r="AC17259" s="34">
        <v>71</v>
      </c>
    </row>
    <row r="17260" spans="1:29" x14ac:dyDescent="0.2">
      <c r="A17260" s="34" t="s">
        <v>77753</v>
      </c>
      <c r="B17260" s="34">
        <v>42</v>
      </c>
      <c r="C17260" s="34">
        <v>53</v>
      </c>
      <c r="D17260" s="34">
        <v>49</v>
      </c>
      <c r="E17260" s="34">
        <v>72</v>
      </c>
      <c r="F17260" s="34">
        <v>73</v>
      </c>
      <c r="G17260" s="34">
        <v>60</v>
      </c>
      <c r="H17260" s="34">
        <v>63</v>
      </c>
      <c r="I17260" s="34">
        <v>36</v>
      </c>
      <c r="J17260" s="34">
        <v>28</v>
      </c>
      <c r="K17260" s="34">
        <v>37</v>
      </c>
      <c r="L17260" s="34">
        <v>28</v>
      </c>
      <c r="M17260" s="34">
        <v>36</v>
      </c>
      <c r="N17260" s="34">
        <v>55</v>
      </c>
      <c r="O17260" s="34">
        <v>33</v>
      </c>
      <c r="P17260" s="34">
        <v>52</v>
      </c>
      <c r="Q17260" s="34">
        <v>48</v>
      </c>
      <c r="R17260" s="34">
        <v>63</v>
      </c>
      <c r="S17260" s="34">
        <v>74</v>
      </c>
      <c r="T17260" s="34">
        <v>29</v>
      </c>
      <c r="U17260" s="34">
        <v>35</v>
      </c>
      <c r="V17260" s="34">
        <v>55</v>
      </c>
      <c r="W17260" s="34">
        <v>60</v>
      </c>
      <c r="X17260" s="34">
        <v>58</v>
      </c>
      <c r="Y17260" s="34">
        <v>35</v>
      </c>
      <c r="Z17260" s="34">
        <v>26</v>
      </c>
      <c r="AA17260" s="34">
        <v>59</v>
      </c>
      <c r="AB17260" s="34">
        <v>46</v>
      </c>
      <c r="AC17260" s="34">
        <v>62</v>
      </c>
    </row>
    <row r="17261" spans="1:29" x14ac:dyDescent="0.2">
      <c r="A17261" s="34" t="s">
        <v>77754</v>
      </c>
      <c r="B17261" s="34">
        <v>89</v>
      </c>
      <c r="C17261" s="34">
        <v>147</v>
      </c>
      <c r="D17261" s="34">
        <v>149</v>
      </c>
      <c r="E17261" s="34">
        <v>135</v>
      </c>
      <c r="F17261" s="34">
        <v>154</v>
      </c>
      <c r="G17261" s="34">
        <v>133</v>
      </c>
      <c r="H17261" s="34">
        <v>121</v>
      </c>
      <c r="I17261" s="34">
        <v>140</v>
      </c>
      <c r="J17261" s="34">
        <v>90</v>
      </c>
      <c r="K17261" s="34">
        <v>188</v>
      </c>
      <c r="L17261" s="34">
        <v>56</v>
      </c>
      <c r="M17261" s="34">
        <v>117</v>
      </c>
      <c r="N17261" s="34">
        <v>88</v>
      </c>
      <c r="O17261" s="34">
        <v>114</v>
      </c>
      <c r="P17261" s="34">
        <v>124</v>
      </c>
      <c r="Q17261" s="34">
        <v>173</v>
      </c>
      <c r="R17261" s="34">
        <v>152</v>
      </c>
      <c r="S17261" s="34">
        <v>199</v>
      </c>
      <c r="T17261" s="34">
        <v>57</v>
      </c>
      <c r="U17261" s="34">
        <v>141</v>
      </c>
      <c r="V17261" s="34">
        <v>108</v>
      </c>
      <c r="W17261" s="34">
        <v>190</v>
      </c>
      <c r="X17261" s="34">
        <v>127</v>
      </c>
      <c r="Y17261" s="34">
        <v>150</v>
      </c>
      <c r="Z17261" s="34">
        <v>145</v>
      </c>
      <c r="AA17261" s="34">
        <v>174</v>
      </c>
      <c r="AB17261" s="34">
        <v>104</v>
      </c>
      <c r="AC17261" s="34">
        <v>262</v>
      </c>
    </row>
    <row r="17262" spans="1:29" x14ac:dyDescent="0.2">
      <c r="A17262" s="34" t="s">
        <v>77755</v>
      </c>
      <c r="B17262" s="34">
        <v>27</v>
      </c>
      <c r="C17262" s="34">
        <v>27</v>
      </c>
      <c r="D17262" s="34">
        <v>47</v>
      </c>
      <c r="E17262" s="34">
        <v>29</v>
      </c>
      <c r="F17262" s="34">
        <v>32</v>
      </c>
      <c r="G17262" s="34">
        <v>17</v>
      </c>
      <c r="H17262" s="34">
        <v>28</v>
      </c>
      <c r="I17262" s="34">
        <v>23</v>
      </c>
      <c r="J17262" s="34">
        <v>32</v>
      </c>
      <c r="K17262" s="34">
        <v>26</v>
      </c>
      <c r="L17262" s="34">
        <v>20</v>
      </c>
      <c r="M17262" s="34">
        <v>28</v>
      </c>
      <c r="N17262" s="34">
        <v>35</v>
      </c>
      <c r="O17262" s="34">
        <v>26</v>
      </c>
      <c r="P17262" s="34">
        <v>17</v>
      </c>
      <c r="Q17262" s="34">
        <v>27</v>
      </c>
      <c r="R17262" s="34">
        <v>22</v>
      </c>
      <c r="S17262" s="34">
        <v>23</v>
      </c>
      <c r="T17262" s="34">
        <v>19</v>
      </c>
      <c r="U17262" s="34">
        <v>13</v>
      </c>
      <c r="V17262" s="34">
        <v>39</v>
      </c>
      <c r="W17262" s="34">
        <v>40</v>
      </c>
      <c r="X17262" s="34">
        <v>33</v>
      </c>
      <c r="Y17262" s="34">
        <v>32</v>
      </c>
      <c r="Z17262" s="34">
        <v>44</v>
      </c>
      <c r="AA17262" s="34">
        <v>20</v>
      </c>
      <c r="AB17262" s="34">
        <v>32</v>
      </c>
      <c r="AC17262" s="34">
        <v>31</v>
      </c>
    </row>
    <row r="17263" spans="1:29" x14ac:dyDescent="0.2">
      <c r="A17263" s="34" t="s">
        <v>77756</v>
      </c>
      <c r="B17263" s="34">
        <v>42</v>
      </c>
      <c r="C17263" s="34">
        <v>37</v>
      </c>
      <c r="D17263" s="34">
        <v>71</v>
      </c>
      <c r="E17263" s="34">
        <v>51</v>
      </c>
      <c r="F17263" s="34">
        <v>49</v>
      </c>
      <c r="G17263" s="34">
        <v>41</v>
      </c>
      <c r="H17263" s="34">
        <v>53</v>
      </c>
      <c r="I17263" s="34">
        <v>46</v>
      </c>
      <c r="J17263" s="34">
        <v>51</v>
      </c>
      <c r="K17263" s="34">
        <v>41</v>
      </c>
      <c r="L17263" s="34">
        <v>27</v>
      </c>
      <c r="M17263" s="34">
        <v>32</v>
      </c>
      <c r="N17263" s="34">
        <v>47</v>
      </c>
      <c r="O17263" s="34">
        <v>48</v>
      </c>
      <c r="P17263" s="34">
        <v>52</v>
      </c>
      <c r="Q17263" s="34">
        <v>65</v>
      </c>
      <c r="R17263" s="34">
        <v>73</v>
      </c>
      <c r="S17263" s="34">
        <v>60</v>
      </c>
      <c r="T17263" s="34">
        <v>64</v>
      </c>
      <c r="U17263" s="34">
        <v>34</v>
      </c>
      <c r="V17263" s="34">
        <v>80</v>
      </c>
      <c r="W17263" s="34">
        <v>23</v>
      </c>
      <c r="X17263" s="34">
        <v>80</v>
      </c>
      <c r="Y17263" s="34">
        <v>38</v>
      </c>
      <c r="Z17263" s="34">
        <v>70</v>
      </c>
      <c r="AA17263" s="34">
        <v>44</v>
      </c>
      <c r="AB17263" s="34">
        <v>53</v>
      </c>
      <c r="AC17263" s="34">
        <v>74</v>
      </c>
    </row>
    <row r="17264" spans="1:29" x14ac:dyDescent="0.2">
      <c r="A17264" s="34" t="s">
        <v>77757</v>
      </c>
      <c r="B17264" s="34">
        <v>41</v>
      </c>
      <c r="C17264" s="34">
        <v>51</v>
      </c>
      <c r="D17264" s="34">
        <v>41</v>
      </c>
      <c r="E17264" s="34">
        <v>82</v>
      </c>
      <c r="F17264" s="34">
        <v>54</v>
      </c>
      <c r="G17264" s="34">
        <v>77</v>
      </c>
      <c r="H17264" s="34">
        <v>55</v>
      </c>
      <c r="I17264" s="34">
        <v>71</v>
      </c>
      <c r="J17264" s="34">
        <v>30</v>
      </c>
      <c r="K17264" s="34">
        <v>63</v>
      </c>
      <c r="L17264" s="34">
        <v>19</v>
      </c>
      <c r="M17264" s="34">
        <v>63</v>
      </c>
      <c r="N17264" s="34">
        <v>39</v>
      </c>
      <c r="O17264" s="34">
        <v>55</v>
      </c>
      <c r="P17264" s="34">
        <v>28</v>
      </c>
      <c r="Q17264" s="34">
        <v>84</v>
      </c>
      <c r="R17264" s="34">
        <v>62</v>
      </c>
      <c r="S17264" s="34">
        <v>84</v>
      </c>
      <c r="T17264" s="34">
        <v>42</v>
      </c>
      <c r="U17264" s="34">
        <v>41</v>
      </c>
      <c r="V17264" s="34">
        <v>62</v>
      </c>
      <c r="W17264" s="34">
        <v>68</v>
      </c>
      <c r="X17264" s="34">
        <v>47</v>
      </c>
      <c r="Y17264" s="34">
        <v>69</v>
      </c>
      <c r="Z17264" s="34">
        <v>55</v>
      </c>
      <c r="AA17264" s="34">
        <v>83</v>
      </c>
      <c r="AB17264" s="34">
        <v>58</v>
      </c>
      <c r="AC17264" s="34">
        <v>110</v>
      </c>
    </row>
    <row r="17265" spans="1:29" x14ac:dyDescent="0.2">
      <c r="A17265" s="34" t="s">
        <v>77758</v>
      </c>
      <c r="B17265" s="34">
        <v>172</v>
      </c>
      <c r="C17265" s="34">
        <v>124</v>
      </c>
      <c r="D17265" s="34">
        <v>173</v>
      </c>
      <c r="E17265" s="34">
        <v>171</v>
      </c>
      <c r="F17265" s="34">
        <v>156</v>
      </c>
      <c r="G17265" s="34">
        <v>85</v>
      </c>
      <c r="H17265" s="34">
        <v>155</v>
      </c>
      <c r="I17265" s="34">
        <v>131</v>
      </c>
      <c r="J17265" s="34">
        <v>145</v>
      </c>
      <c r="K17265" s="34">
        <v>131</v>
      </c>
      <c r="L17265" s="34">
        <v>94</v>
      </c>
      <c r="M17265" s="34">
        <v>141</v>
      </c>
      <c r="N17265" s="34">
        <v>125</v>
      </c>
      <c r="O17265" s="34">
        <v>109</v>
      </c>
      <c r="P17265" s="34">
        <v>128</v>
      </c>
      <c r="Q17265" s="34">
        <v>146</v>
      </c>
      <c r="R17265" s="34">
        <v>179</v>
      </c>
      <c r="S17265" s="34">
        <v>146</v>
      </c>
      <c r="T17265" s="34">
        <v>154</v>
      </c>
      <c r="U17265" s="34">
        <v>113</v>
      </c>
      <c r="V17265" s="34">
        <v>207</v>
      </c>
      <c r="W17265" s="34">
        <v>158</v>
      </c>
      <c r="X17265" s="34">
        <v>168</v>
      </c>
      <c r="Y17265" s="34">
        <v>138</v>
      </c>
      <c r="Z17265" s="34">
        <v>177</v>
      </c>
      <c r="AA17265" s="34">
        <v>162</v>
      </c>
      <c r="AB17265" s="34">
        <v>185</v>
      </c>
      <c r="AC17265" s="34">
        <v>192</v>
      </c>
    </row>
    <row r="17266" spans="1:29" x14ac:dyDescent="0.2">
      <c r="A17266" s="34" t="s">
        <v>77759</v>
      </c>
      <c r="B17266" s="34">
        <v>34</v>
      </c>
      <c r="C17266" s="34">
        <v>84</v>
      </c>
      <c r="D17266" s="34">
        <v>71</v>
      </c>
      <c r="E17266" s="34">
        <v>101</v>
      </c>
      <c r="F17266" s="34">
        <v>64</v>
      </c>
      <c r="G17266" s="34">
        <v>60</v>
      </c>
      <c r="H17266" s="34">
        <v>73</v>
      </c>
      <c r="I17266" s="34">
        <v>91</v>
      </c>
      <c r="J17266" s="34">
        <v>58</v>
      </c>
      <c r="K17266" s="34">
        <v>89</v>
      </c>
      <c r="L17266" s="34">
        <v>36</v>
      </c>
      <c r="M17266" s="34">
        <v>79</v>
      </c>
      <c r="N17266" s="34">
        <v>46</v>
      </c>
      <c r="O17266" s="34">
        <v>66</v>
      </c>
      <c r="P17266" s="34">
        <v>60</v>
      </c>
      <c r="Q17266" s="34">
        <v>130</v>
      </c>
      <c r="R17266" s="34">
        <v>67</v>
      </c>
      <c r="S17266" s="34">
        <v>118</v>
      </c>
      <c r="T17266" s="34">
        <v>37</v>
      </c>
      <c r="U17266" s="34">
        <v>63</v>
      </c>
      <c r="V17266" s="34">
        <v>44</v>
      </c>
      <c r="W17266" s="34">
        <v>75</v>
      </c>
      <c r="X17266" s="34">
        <v>45</v>
      </c>
      <c r="Y17266" s="34">
        <v>67</v>
      </c>
      <c r="Z17266" s="34">
        <v>82</v>
      </c>
      <c r="AA17266" s="34">
        <v>131</v>
      </c>
      <c r="AB17266" s="34">
        <v>55</v>
      </c>
      <c r="AC17266" s="34">
        <v>126</v>
      </c>
    </row>
    <row r="17267" spans="1:29" x14ac:dyDescent="0.2">
      <c r="A17267" s="34" t="s">
        <v>77760</v>
      </c>
      <c r="B17267" s="34">
        <v>35</v>
      </c>
      <c r="C17267" s="34">
        <v>60</v>
      </c>
      <c r="D17267" s="34">
        <v>46</v>
      </c>
      <c r="E17267" s="34">
        <v>45</v>
      </c>
      <c r="F17267" s="34">
        <v>87</v>
      </c>
      <c r="G17267" s="34">
        <v>59</v>
      </c>
      <c r="H17267" s="34">
        <v>68</v>
      </c>
      <c r="I17267" s="34">
        <v>59</v>
      </c>
      <c r="J17267" s="34">
        <v>67</v>
      </c>
      <c r="K17267" s="34">
        <v>99</v>
      </c>
      <c r="L17267" s="34">
        <v>53</v>
      </c>
      <c r="M17267" s="34">
        <v>61</v>
      </c>
      <c r="N17267" s="34">
        <v>59</v>
      </c>
      <c r="O17267" s="34">
        <v>35</v>
      </c>
      <c r="P17267" s="34">
        <v>56</v>
      </c>
      <c r="Q17267" s="34">
        <v>94</v>
      </c>
      <c r="R17267" s="34">
        <v>107</v>
      </c>
      <c r="S17267" s="34">
        <v>75</v>
      </c>
      <c r="T17267" s="34">
        <v>56</v>
      </c>
      <c r="U17267" s="34">
        <v>46</v>
      </c>
      <c r="V17267" s="34">
        <v>87</v>
      </c>
      <c r="W17267" s="34">
        <v>106</v>
      </c>
      <c r="X17267" s="34">
        <v>80</v>
      </c>
      <c r="Y17267" s="34">
        <v>82</v>
      </c>
      <c r="Z17267" s="34">
        <v>118</v>
      </c>
      <c r="AA17267" s="34">
        <v>77</v>
      </c>
      <c r="AB17267" s="34">
        <v>90</v>
      </c>
      <c r="AC17267" s="34">
        <v>102</v>
      </c>
    </row>
    <row r="17268" spans="1:29" x14ac:dyDescent="0.2">
      <c r="A17268" s="34" t="s">
        <v>77761</v>
      </c>
      <c r="B17268" s="34">
        <v>43</v>
      </c>
      <c r="C17268" s="34">
        <v>61</v>
      </c>
      <c r="D17268" s="34">
        <v>83</v>
      </c>
      <c r="E17268" s="34">
        <v>79</v>
      </c>
      <c r="F17268" s="34">
        <v>50</v>
      </c>
      <c r="G17268" s="34">
        <v>65</v>
      </c>
      <c r="H17268" s="34">
        <v>46</v>
      </c>
      <c r="I17268" s="34">
        <v>64</v>
      </c>
      <c r="J17268" s="34">
        <v>48</v>
      </c>
      <c r="K17268" s="34">
        <v>97</v>
      </c>
      <c r="L17268" s="34">
        <v>34</v>
      </c>
      <c r="M17268" s="34">
        <v>73</v>
      </c>
      <c r="N17268" s="34">
        <v>54</v>
      </c>
      <c r="O17268" s="34">
        <v>62</v>
      </c>
      <c r="P17268" s="34">
        <v>68</v>
      </c>
      <c r="Q17268" s="34">
        <v>79</v>
      </c>
      <c r="R17268" s="34">
        <v>80</v>
      </c>
      <c r="S17268" s="34">
        <v>112</v>
      </c>
      <c r="T17268" s="34">
        <v>54</v>
      </c>
      <c r="U17268" s="34">
        <v>62</v>
      </c>
      <c r="V17268" s="34">
        <v>82</v>
      </c>
      <c r="W17268" s="34">
        <v>101</v>
      </c>
      <c r="X17268" s="34">
        <v>96</v>
      </c>
      <c r="Y17268" s="34">
        <v>96</v>
      </c>
      <c r="Z17268" s="34">
        <v>72</v>
      </c>
      <c r="AA17268" s="34">
        <v>64</v>
      </c>
      <c r="AB17268" s="34">
        <v>52</v>
      </c>
      <c r="AC17268" s="34">
        <v>145</v>
      </c>
    </row>
    <row r="17269" spans="1:29" x14ac:dyDescent="0.2">
      <c r="A17269" s="34" t="s">
        <v>77762</v>
      </c>
      <c r="B17269" s="34">
        <v>19</v>
      </c>
      <c r="C17269" s="34">
        <v>42</v>
      </c>
      <c r="D17269" s="34">
        <v>30</v>
      </c>
      <c r="E17269" s="34">
        <v>39</v>
      </c>
      <c r="F17269" s="34">
        <v>29</v>
      </c>
      <c r="G17269" s="34">
        <v>21</v>
      </c>
      <c r="H17269" s="34">
        <v>13</v>
      </c>
      <c r="I17269" s="34">
        <v>40</v>
      </c>
      <c r="J17269" s="34">
        <v>16</v>
      </c>
      <c r="K17269" s="34">
        <v>69</v>
      </c>
      <c r="L17269" s="34">
        <v>7</v>
      </c>
      <c r="M17269" s="34">
        <v>23</v>
      </c>
      <c r="N17269" s="34">
        <v>16</v>
      </c>
      <c r="O17269" s="34">
        <v>41</v>
      </c>
      <c r="P17269" s="34">
        <v>16</v>
      </c>
      <c r="Q17269" s="34">
        <v>49</v>
      </c>
      <c r="R17269" s="34">
        <v>28</v>
      </c>
      <c r="S17269" s="34">
        <v>75</v>
      </c>
      <c r="T17269" s="34">
        <v>9</v>
      </c>
      <c r="U17269" s="34">
        <v>36</v>
      </c>
      <c r="V17269" s="34">
        <v>26</v>
      </c>
      <c r="W17269" s="34">
        <v>37</v>
      </c>
      <c r="X17269" s="34">
        <v>53</v>
      </c>
      <c r="Y17269" s="34">
        <v>36</v>
      </c>
      <c r="Z17269" s="34">
        <v>22</v>
      </c>
      <c r="AA17269" s="34">
        <v>51</v>
      </c>
      <c r="AB17269" s="34">
        <v>20</v>
      </c>
      <c r="AC17269" s="34">
        <v>76</v>
      </c>
    </row>
    <row r="17270" spans="1:29" x14ac:dyDescent="0.2">
      <c r="A17270" s="34" t="s">
        <v>77763</v>
      </c>
      <c r="B17270" s="34">
        <v>53</v>
      </c>
      <c r="C17270" s="34">
        <v>32</v>
      </c>
      <c r="D17270" s="34">
        <v>32</v>
      </c>
      <c r="E17270" s="34">
        <v>46</v>
      </c>
      <c r="F17270" s="34">
        <v>35</v>
      </c>
      <c r="G17270" s="34">
        <v>35</v>
      </c>
      <c r="H17270" s="34">
        <v>32</v>
      </c>
      <c r="I17270" s="34">
        <v>31</v>
      </c>
      <c r="J17270" s="34">
        <v>41</v>
      </c>
      <c r="K17270" s="34">
        <v>27</v>
      </c>
      <c r="L17270" s="34">
        <v>39</v>
      </c>
      <c r="M17270" s="34">
        <v>23</v>
      </c>
      <c r="N17270" s="34">
        <v>21</v>
      </c>
      <c r="O17270" s="34">
        <v>41</v>
      </c>
      <c r="P17270" s="34">
        <v>26</v>
      </c>
      <c r="Q17270" s="34">
        <v>44</v>
      </c>
      <c r="R17270" s="34">
        <v>42</v>
      </c>
      <c r="S17270" s="34">
        <v>49</v>
      </c>
      <c r="T17270" s="34">
        <v>56</v>
      </c>
      <c r="U17270" s="34">
        <v>33</v>
      </c>
      <c r="V17270" s="34">
        <v>48</v>
      </c>
      <c r="W17270" s="34">
        <v>80</v>
      </c>
      <c r="X17270" s="34">
        <v>35</v>
      </c>
      <c r="Y17270" s="34">
        <v>56</v>
      </c>
      <c r="Z17270" s="34">
        <v>38</v>
      </c>
      <c r="AA17270" s="34">
        <v>38</v>
      </c>
      <c r="AB17270" s="34">
        <v>66</v>
      </c>
      <c r="AC17270" s="34">
        <v>46</v>
      </c>
    </row>
    <row r="17271" spans="1:29" x14ac:dyDescent="0.2">
      <c r="A17271" s="34" t="s">
        <v>77764</v>
      </c>
      <c r="B17271" s="34">
        <v>24</v>
      </c>
      <c r="C17271" s="34">
        <v>56</v>
      </c>
      <c r="D17271" s="34">
        <v>66</v>
      </c>
      <c r="E17271" s="34">
        <v>96</v>
      </c>
      <c r="F17271" s="34">
        <v>29</v>
      </c>
      <c r="G17271" s="34">
        <v>92</v>
      </c>
      <c r="H17271" s="34">
        <v>28</v>
      </c>
      <c r="I17271" s="34">
        <v>66</v>
      </c>
      <c r="J17271" s="34">
        <v>18</v>
      </c>
      <c r="K17271" s="34">
        <v>75</v>
      </c>
      <c r="L17271" s="34">
        <v>17</v>
      </c>
      <c r="M17271" s="34">
        <v>42</v>
      </c>
      <c r="N17271" s="34">
        <v>21</v>
      </c>
      <c r="O17271" s="34">
        <v>64</v>
      </c>
      <c r="P17271" s="34">
        <v>33</v>
      </c>
      <c r="Q17271" s="34">
        <v>55</v>
      </c>
      <c r="R17271" s="34">
        <v>35</v>
      </c>
      <c r="S17271" s="34">
        <v>89</v>
      </c>
      <c r="T17271" s="34">
        <v>15</v>
      </c>
      <c r="U17271" s="34">
        <v>26</v>
      </c>
      <c r="V17271" s="34">
        <v>58</v>
      </c>
      <c r="W17271" s="34">
        <v>30</v>
      </c>
      <c r="X17271" s="34">
        <v>46</v>
      </c>
      <c r="Y17271" s="34">
        <v>41</v>
      </c>
      <c r="Z17271" s="34">
        <v>57</v>
      </c>
      <c r="AA17271" s="34">
        <v>82</v>
      </c>
      <c r="AB17271" s="34">
        <v>29</v>
      </c>
      <c r="AC17271" s="34">
        <v>101</v>
      </c>
    </row>
    <row r="17272" spans="1:29" x14ac:dyDescent="0.2">
      <c r="A17272" s="34" t="s">
        <v>77765</v>
      </c>
      <c r="B17272" s="34">
        <v>48</v>
      </c>
      <c r="C17272" s="34">
        <v>71</v>
      </c>
      <c r="D17272" s="34">
        <v>54</v>
      </c>
      <c r="E17272" s="34">
        <v>106</v>
      </c>
      <c r="F17272" s="34">
        <v>50</v>
      </c>
      <c r="G17272" s="34">
        <v>117</v>
      </c>
      <c r="H17272" s="34">
        <v>48</v>
      </c>
      <c r="I17272" s="34">
        <v>89</v>
      </c>
      <c r="J17272" s="34">
        <v>38</v>
      </c>
      <c r="K17272" s="34">
        <v>83</v>
      </c>
      <c r="L17272" s="34">
        <v>43</v>
      </c>
      <c r="M17272" s="34">
        <v>70</v>
      </c>
      <c r="N17272" s="34">
        <v>37</v>
      </c>
      <c r="O17272" s="34">
        <v>87</v>
      </c>
      <c r="P17272" s="34">
        <v>39</v>
      </c>
      <c r="Q17272" s="34">
        <v>101</v>
      </c>
      <c r="R17272" s="34">
        <v>79</v>
      </c>
      <c r="S17272" s="34">
        <v>64</v>
      </c>
      <c r="T17272" s="34">
        <v>71</v>
      </c>
      <c r="U17272" s="34">
        <v>70</v>
      </c>
      <c r="V17272" s="34">
        <v>75</v>
      </c>
      <c r="W17272" s="34">
        <v>89</v>
      </c>
      <c r="X17272" s="34">
        <v>43</v>
      </c>
      <c r="Y17272" s="34">
        <v>104</v>
      </c>
      <c r="Z17272" s="34">
        <v>56</v>
      </c>
      <c r="AA17272" s="34">
        <v>115</v>
      </c>
      <c r="AB17272" s="34">
        <v>74</v>
      </c>
      <c r="AC17272" s="34">
        <v>143</v>
      </c>
    </row>
    <row r="17273" spans="1:29" x14ac:dyDescent="0.2">
      <c r="A17273" s="34" t="s">
        <v>77766</v>
      </c>
      <c r="B17273" s="34">
        <v>55</v>
      </c>
      <c r="C17273" s="34">
        <v>52</v>
      </c>
      <c r="D17273" s="34">
        <v>67</v>
      </c>
      <c r="E17273" s="34">
        <v>73</v>
      </c>
      <c r="F17273" s="34">
        <v>80</v>
      </c>
      <c r="G17273" s="34">
        <v>93</v>
      </c>
      <c r="H17273" s="34">
        <v>68</v>
      </c>
      <c r="I17273" s="34">
        <v>49</v>
      </c>
      <c r="J17273" s="34">
        <v>70</v>
      </c>
      <c r="K17273" s="34">
        <v>47</v>
      </c>
      <c r="L17273" s="34">
        <v>37</v>
      </c>
      <c r="M17273" s="34">
        <v>41</v>
      </c>
      <c r="N17273" s="34">
        <v>60</v>
      </c>
      <c r="O17273" s="34">
        <v>60</v>
      </c>
      <c r="P17273" s="34">
        <v>75</v>
      </c>
      <c r="Q17273" s="34">
        <v>85</v>
      </c>
      <c r="R17273" s="34">
        <v>105</v>
      </c>
      <c r="S17273" s="34">
        <v>84</v>
      </c>
      <c r="T17273" s="34">
        <v>50</v>
      </c>
      <c r="U17273" s="34">
        <v>65</v>
      </c>
      <c r="V17273" s="34">
        <v>78</v>
      </c>
      <c r="W17273" s="34">
        <v>103</v>
      </c>
      <c r="X17273" s="34">
        <v>84</v>
      </c>
      <c r="Y17273" s="34">
        <v>92</v>
      </c>
      <c r="Z17273" s="34">
        <v>73</v>
      </c>
      <c r="AA17273" s="34">
        <v>105</v>
      </c>
      <c r="AB17273" s="34">
        <v>71</v>
      </c>
      <c r="AC17273" s="34">
        <v>124</v>
      </c>
    </row>
    <row r="17274" spans="1:29" x14ac:dyDescent="0.2">
      <c r="A17274" s="34" t="s">
        <v>77767</v>
      </c>
      <c r="B17274" s="34">
        <v>29</v>
      </c>
      <c r="C17274" s="34">
        <v>87</v>
      </c>
      <c r="D17274" s="34">
        <v>70</v>
      </c>
      <c r="E17274" s="34">
        <v>69</v>
      </c>
      <c r="F17274" s="34">
        <v>59</v>
      </c>
      <c r="G17274" s="34">
        <v>56</v>
      </c>
      <c r="H17274" s="34">
        <v>55</v>
      </c>
      <c r="I17274" s="34">
        <v>68</v>
      </c>
      <c r="J17274" s="34">
        <v>39</v>
      </c>
      <c r="K17274" s="34">
        <v>70</v>
      </c>
      <c r="L17274" s="34">
        <v>22</v>
      </c>
      <c r="M17274" s="34">
        <v>56</v>
      </c>
      <c r="N17274" s="34">
        <v>51</v>
      </c>
      <c r="O17274" s="34">
        <v>59</v>
      </c>
      <c r="P17274" s="34">
        <v>50</v>
      </c>
      <c r="Q17274" s="34">
        <v>75</v>
      </c>
      <c r="R17274" s="34">
        <v>58</v>
      </c>
      <c r="S17274" s="34">
        <v>82</v>
      </c>
      <c r="T17274" s="34">
        <v>34</v>
      </c>
      <c r="U17274" s="34">
        <v>60</v>
      </c>
      <c r="V17274" s="34">
        <v>69</v>
      </c>
      <c r="W17274" s="34">
        <v>54</v>
      </c>
      <c r="X17274" s="34">
        <v>66</v>
      </c>
      <c r="Y17274" s="34">
        <v>56</v>
      </c>
      <c r="Z17274" s="34">
        <v>59</v>
      </c>
      <c r="AA17274" s="34">
        <v>89</v>
      </c>
      <c r="AB17274" s="34">
        <v>44</v>
      </c>
      <c r="AC17274" s="34">
        <v>94</v>
      </c>
    </row>
    <row r="17275" spans="1:29" x14ac:dyDescent="0.2">
      <c r="A17275" s="34" t="s">
        <v>77768</v>
      </c>
      <c r="B17275" s="34">
        <v>54</v>
      </c>
      <c r="C17275" s="34">
        <v>75</v>
      </c>
      <c r="D17275" s="34">
        <v>56</v>
      </c>
      <c r="E17275" s="34">
        <v>78</v>
      </c>
      <c r="F17275" s="34">
        <v>73</v>
      </c>
      <c r="G17275" s="34">
        <v>60</v>
      </c>
      <c r="H17275" s="34">
        <v>69</v>
      </c>
      <c r="I17275" s="34">
        <v>61</v>
      </c>
      <c r="J17275" s="34">
        <v>58</v>
      </c>
      <c r="K17275" s="34">
        <v>60</v>
      </c>
      <c r="L17275" s="34">
        <v>45</v>
      </c>
      <c r="M17275" s="34">
        <v>57</v>
      </c>
      <c r="N17275" s="34">
        <v>76</v>
      </c>
      <c r="O17275" s="34">
        <v>38</v>
      </c>
      <c r="P17275" s="34">
        <v>46</v>
      </c>
      <c r="Q17275" s="34">
        <v>91</v>
      </c>
      <c r="R17275" s="34">
        <v>85</v>
      </c>
      <c r="S17275" s="34">
        <v>89</v>
      </c>
      <c r="T17275" s="34">
        <v>82</v>
      </c>
      <c r="U17275" s="34">
        <v>63</v>
      </c>
      <c r="V17275" s="34">
        <v>79</v>
      </c>
      <c r="W17275" s="34">
        <v>91</v>
      </c>
      <c r="X17275" s="34">
        <v>91</v>
      </c>
      <c r="Y17275" s="34">
        <v>81</v>
      </c>
      <c r="Z17275" s="34">
        <v>50</v>
      </c>
      <c r="AA17275" s="34">
        <v>76</v>
      </c>
      <c r="AB17275" s="34">
        <v>94</v>
      </c>
      <c r="AC17275" s="34">
        <v>102</v>
      </c>
    </row>
    <row r="17276" spans="1:29" x14ac:dyDescent="0.2">
      <c r="A17276" s="34" t="s">
        <v>77769</v>
      </c>
      <c r="B17276" s="34">
        <v>19</v>
      </c>
      <c r="C17276" s="34">
        <v>56</v>
      </c>
      <c r="D17276" s="34">
        <v>57</v>
      </c>
      <c r="E17276" s="34">
        <v>52</v>
      </c>
      <c r="F17276" s="34">
        <v>35</v>
      </c>
      <c r="G17276" s="34">
        <v>72</v>
      </c>
      <c r="H17276" s="34">
        <v>22</v>
      </c>
      <c r="I17276" s="34">
        <v>38</v>
      </c>
      <c r="J17276" s="34">
        <v>10</v>
      </c>
      <c r="K17276" s="34">
        <v>43</v>
      </c>
      <c r="L17276" s="34">
        <v>11</v>
      </c>
      <c r="M17276" s="34">
        <v>33</v>
      </c>
      <c r="N17276" s="34">
        <v>24</v>
      </c>
      <c r="O17276" s="34">
        <v>32</v>
      </c>
      <c r="P17276" s="34">
        <v>22</v>
      </c>
      <c r="Q17276" s="34">
        <v>48</v>
      </c>
      <c r="R17276" s="34">
        <v>24</v>
      </c>
      <c r="S17276" s="34">
        <v>74</v>
      </c>
      <c r="T17276" s="34">
        <v>14</v>
      </c>
      <c r="U17276" s="34">
        <v>25</v>
      </c>
      <c r="V17276" s="34">
        <v>23</v>
      </c>
      <c r="W17276" s="34">
        <v>23</v>
      </c>
      <c r="X17276" s="34">
        <v>37</v>
      </c>
      <c r="Y17276" s="34">
        <v>12</v>
      </c>
      <c r="Z17276" s="34">
        <v>69</v>
      </c>
      <c r="AA17276" s="34">
        <v>53</v>
      </c>
      <c r="AB17276" s="34">
        <v>14</v>
      </c>
      <c r="AC17276" s="34">
        <v>46</v>
      </c>
    </row>
    <row r="17277" spans="1:29" x14ac:dyDescent="0.2">
      <c r="A17277" s="34" t="s">
        <v>77770</v>
      </c>
      <c r="B17277" s="34">
        <v>109</v>
      </c>
      <c r="C17277" s="34">
        <v>176</v>
      </c>
      <c r="D17277" s="34">
        <v>216</v>
      </c>
      <c r="E17277" s="34">
        <v>176</v>
      </c>
      <c r="F17277" s="34">
        <v>129</v>
      </c>
      <c r="G17277" s="34">
        <v>169</v>
      </c>
      <c r="H17277" s="34">
        <v>171</v>
      </c>
      <c r="I17277" s="34">
        <v>121</v>
      </c>
      <c r="J17277" s="34">
        <v>113</v>
      </c>
      <c r="K17277" s="34">
        <v>181</v>
      </c>
      <c r="L17277" s="34">
        <v>112</v>
      </c>
      <c r="M17277" s="34">
        <v>133</v>
      </c>
      <c r="N17277" s="34">
        <v>135</v>
      </c>
      <c r="O17277" s="34">
        <v>156</v>
      </c>
      <c r="P17277" s="34">
        <v>108</v>
      </c>
      <c r="Q17277" s="34">
        <v>178</v>
      </c>
      <c r="R17277" s="34">
        <v>193</v>
      </c>
      <c r="S17277" s="34">
        <v>221</v>
      </c>
      <c r="T17277" s="34">
        <v>111</v>
      </c>
      <c r="U17277" s="34">
        <v>166</v>
      </c>
      <c r="V17277" s="34">
        <v>156</v>
      </c>
      <c r="W17277" s="34">
        <v>136</v>
      </c>
      <c r="X17277" s="34">
        <v>201</v>
      </c>
      <c r="Y17277" s="34">
        <v>137</v>
      </c>
      <c r="Z17277" s="34">
        <v>180</v>
      </c>
      <c r="AA17277" s="34">
        <v>215</v>
      </c>
      <c r="AB17277" s="34">
        <v>169</v>
      </c>
      <c r="AC17277" s="34">
        <v>304</v>
      </c>
    </row>
    <row r="17278" spans="1:29" x14ac:dyDescent="0.2">
      <c r="A17278" s="34" t="s">
        <v>77771</v>
      </c>
      <c r="B17278" s="34">
        <v>33</v>
      </c>
      <c r="C17278" s="34">
        <v>68</v>
      </c>
      <c r="D17278" s="34">
        <v>100</v>
      </c>
      <c r="E17278" s="34">
        <v>91</v>
      </c>
      <c r="F17278" s="34">
        <v>96</v>
      </c>
      <c r="G17278" s="34">
        <v>116</v>
      </c>
      <c r="H17278" s="34">
        <v>52</v>
      </c>
      <c r="I17278" s="34">
        <v>67</v>
      </c>
      <c r="J17278" s="34">
        <v>63</v>
      </c>
      <c r="K17278" s="34">
        <v>97</v>
      </c>
      <c r="L17278" s="34">
        <v>53</v>
      </c>
      <c r="M17278" s="34">
        <v>54</v>
      </c>
      <c r="N17278" s="34">
        <v>62</v>
      </c>
      <c r="O17278" s="34">
        <v>98</v>
      </c>
      <c r="P17278" s="34">
        <v>67</v>
      </c>
      <c r="Q17278" s="34">
        <v>78</v>
      </c>
      <c r="R17278" s="34">
        <v>78</v>
      </c>
      <c r="S17278" s="34">
        <v>91</v>
      </c>
      <c r="T17278" s="34">
        <v>59</v>
      </c>
      <c r="U17278" s="34">
        <v>95</v>
      </c>
      <c r="V17278" s="34">
        <v>92</v>
      </c>
      <c r="W17278" s="34">
        <v>99</v>
      </c>
      <c r="X17278" s="34">
        <v>86</v>
      </c>
      <c r="Y17278" s="34">
        <v>96</v>
      </c>
      <c r="Z17278" s="34">
        <v>86</v>
      </c>
      <c r="AA17278" s="34">
        <v>100</v>
      </c>
      <c r="AB17278" s="34">
        <v>92</v>
      </c>
      <c r="AC17278" s="34">
        <v>119</v>
      </c>
    </row>
    <row r="17279" spans="1:29" x14ac:dyDescent="0.2">
      <c r="A17279" s="34" t="s">
        <v>77772</v>
      </c>
      <c r="B17279" s="34">
        <v>51</v>
      </c>
      <c r="C17279" s="34">
        <v>110</v>
      </c>
      <c r="D17279" s="34">
        <v>103</v>
      </c>
      <c r="E17279" s="34">
        <v>151</v>
      </c>
      <c r="F17279" s="34">
        <v>103</v>
      </c>
      <c r="G17279" s="34">
        <v>103</v>
      </c>
      <c r="H17279" s="34">
        <v>81</v>
      </c>
      <c r="I17279" s="34">
        <v>108</v>
      </c>
      <c r="J17279" s="34">
        <v>76</v>
      </c>
      <c r="K17279" s="34">
        <v>196</v>
      </c>
      <c r="L17279" s="34">
        <v>38</v>
      </c>
      <c r="M17279" s="34">
        <v>102</v>
      </c>
      <c r="N17279" s="34">
        <v>78</v>
      </c>
      <c r="O17279" s="34">
        <v>62</v>
      </c>
      <c r="P17279" s="34">
        <v>84</v>
      </c>
      <c r="Q17279" s="34">
        <v>118</v>
      </c>
      <c r="R17279" s="34">
        <v>79</v>
      </c>
      <c r="S17279" s="34">
        <v>167</v>
      </c>
      <c r="T17279" s="34">
        <v>57</v>
      </c>
      <c r="U17279" s="34">
        <v>101</v>
      </c>
      <c r="V17279" s="34">
        <v>88</v>
      </c>
      <c r="W17279" s="34">
        <v>118</v>
      </c>
      <c r="X17279" s="34">
        <v>107</v>
      </c>
      <c r="Y17279" s="34">
        <v>106</v>
      </c>
      <c r="Z17279" s="34">
        <v>100</v>
      </c>
      <c r="AA17279" s="34">
        <v>122</v>
      </c>
      <c r="AB17279" s="34">
        <v>64</v>
      </c>
      <c r="AC17279" s="34">
        <v>197</v>
      </c>
    </row>
    <row r="17280" spans="1:29" x14ac:dyDescent="0.2">
      <c r="A17280" s="34" t="s">
        <v>77773</v>
      </c>
      <c r="B17280" s="34">
        <v>11</v>
      </c>
      <c r="C17280" s="34">
        <v>22</v>
      </c>
      <c r="D17280" s="34">
        <v>28</v>
      </c>
      <c r="E17280" s="34">
        <v>45</v>
      </c>
      <c r="F17280" s="34">
        <v>28</v>
      </c>
      <c r="G17280" s="34">
        <v>27</v>
      </c>
      <c r="H17280" s="34">
        <v>17</v>
      </c>
      <c r="I17280" s="34">
        <v>15</v>
      </c>
      <c r="J17280" s="34">
        <v>24</v>
      </c>
      <c r="K17280" s="34">
        <v>49</v>
      </c>
      <c r="L17280" s="34">
        <v>14</v>
      </c>
      <c r="M17280" s="34">
        <v>21</v>
      </c>
      <c r="N17280" s="34">
        <v>30</v>
      </c>
      <c r="O17280" s="34">
        <v>26</v>
      </c>
      <c r="P17280" s="34">
        <v>29</v>
      </c>
      <c r="Q17280" s="34">
        <v>23</v>
      </c>
      <c r="R17280" s="34">
        <v>40</v>
      </c>
      <c r="S17280" s="34">
        <v>35</v>
      </c>
      <c r="T17280" s="34">
        <v>25</v>
      </c>
      <c r="U17280" s="34">
        <v>26</v>
      </c>
      <c r="V17280" s="34">
        <v>37</v>
      </c>
      <c r="W17280" s="34">
        <v>29</v>
      </c>
      <c r="X17280" s="34">
        <v>17</v>
      </c>
      <c r="Y17280" s="34">
        <v>22</v>
      </c>
      <c r="Z17280" s="34">
        <v>11</v>
      </c>
      <c r="AA17280" s="34">
        <v>27</v>
      </c>
      <c r="AB17280" s="34">
        <v>23</v>
      </c>
      <c r="AC17280" s="34">
        <v>30</v>
      </c>
    </row>
    <row r="17281" spans="1:29" x14ac:dyDescent="0.2">
      <c r="A17281" s="34" t="s">
        <v>77774</v>
      </c>
      <c r="B17281" s="34">
        <v>53</v>
      </c>
      <c r="C17281" s="34">
        <v>76</v>
      </c>
      <c r="D17281" s="34">
        <v>51</v>
      </c>
      <c r="E17281" s="34">
        <v>75</v>
      </c>
      <c r="F17281" s="34">
        <v>55</v>
      </c>
      <c r="G17281" s="34">
        <v>45</v>
      </c>
      <c r="H17281" s="34">
        <v>45</v>
      </c>
      <c r="I17281" s="34">
        <v>55</v>
      </c>
      <c r="J17281" s="34">
        <v>44</v>
      </c>
      <c r="K17281" s="34">
        <v>61</v>
      </c>
      <c r="L17281" s="34">
        <v>32</v>
      </c>
      <c r="M17281" s="34">
        <v>31</v>
      </c>
      <c r="N17281" s="34">
        <v>44</v>
      </c>
      <c r="O17281" s="34">
        <v>51</v>
      </c>
      <c r="P17281" s="34">
        <v>39</v>
      </c>
      <c r="Q17281" s="34">
        <v>46</v>
      </c>
      <c r="R17281" s="34">
        <v>41</v>
      </c>
      <c r="S17281" s="34">
        <v>76</v>
      </c>
      <c r="T17281" s="34">
        <v>38</v>
      </c>
      <c r="U17281" s="34">
        <v>78</v>
      </c>
      <c r="V17281" s="34">
        <v>67</v>
      </c>
      <c r="W17281" s="34">
        <v>52</v>
      </c>
      <c r="X17281" s="34">
        <v>43</v>
      </c>
      <c r="Y17281" s="34">
        <v>44</v>
      </c>
      <c r="Z17281" s="34">
        <v>52</v>
      </c>
      <c r="AA17281" s="34">
        <v>46</v>
      </c>
      <c r="AB17281" s="34">
        <v>35</v>
      </c>
      <c r="AC17281" s="34">
        <v>86</v>
      </c>
    </row>
    <row r="17282" spans="1:29" x14ac:dyDescent="0.2">
      <c r="A17282" s="34" t="s">
        <v>77775</v>
      </c>
      <c r="B17282" s="34">
        <v>19</v>
      </c>
      <c r="C17282" s="34">
        <v>36</v>
      </c>
      <c r="D17282" s="34">
        <v>61</v>
      </c>
      <c r="E17282" s="34">
        <v>33</v>
      </c>
      <c r="F17282" s="34">
        <v>31</v>
      </c>
      <c r="G17282" s="34">
        <v>47</v>
      </c>
      <c r="H17282" s="34">
        <v>30</v>
      </c>
      <c r="I17282" s="34">
        <v>36</v>
      </c>
      <c r="J17282" s="34">
        <v>31</v>
      </c>
      <c r="K17282" s="34">
        <v>30</v>
      </c>
      <c r="L17282" s="34">
        <v>14</v>
      </c>
      <c r="M17282" s="34">
        <v>39</v>
      </c>
      <c r="N17282" s="34">
        <v>35</v>
      </c>
      <c r="O17282" s="34">
        <v>28</v>
      </c>
      <c r="P17282" s="34">
        <v>21</v>
      </c>
      <c r="Q17282" s="34">
        <v>34</v>
      </c>
      <c r="R17282" s="34">
        <v>26</v>
      </c>
      <c r="S17282" s="34">
        <v>58</v>
      </c>
      <c r="T17282" s="34">
        <v>24</v>
      </c>
      <c r="U17282" s="34">
        <v>32</v>
      </c>
      <c r="V17282" s="34">
        <v>49</v>
      </c>
      <c r="W17282" s="34">
        <v>66</v>
      </c>
      <c r="X17282" s="34">
        <v>55</v>
      </c>
      <c r="Y17282" s="34">
        <v>24</v>
      </c>
      <c r="Z17282" s="34">
        <v>58</v>
      </c>
      <c r="AA17282" s="34">
        <v>61</v>
      </c>
      <c r="AB17282" s="34">
        <v>18</v>
      </c>
      <c r="AC17282" s="34">
        <v>68</v>
      </c>
    </row>
    <row r="17283" spans="1:29" x14ac:dyDescent="0.2">
      <c r="A17283" s="34" t="s">
        <v>77776</v>
      </c>
      <c r="B17283" s="34">
        <v>70</v>
      </c>
      <c r="C17283" s="34">
        <v>35</v>
      </c>
      <c r="D17283" s="34">
        <v>52</v>
      </c>
      <c r="E17283" s="34">
        <v>40</v>
      </c>
      <c r="F17283" s="34">
        <v>43</v>
      </c>
      <c r="G17283" s="34">
        <v>48</v>
      </c>
      <c r="H17283" s="34">
        <v>47</v>
      </c>
      <c r="I17283" s="34">
        <v>41</v>
      </c>
      <c r="J17283" s="34">
        <v>69</v>
      </c>
      <c r="K17283" s="34">
        <v>51</v>
      </c>
      <c r="L17283" s="34">
        <v>58</v>
      </c>
      <c r="M17283" s="34">
        <v>46</v>
      </c>
      <c r="N17283" s="34">
        <v>47</v>
      </c>
      <c r="O17283" s="34">
        <v>36</v>
      </c>
      <c r="P17283" s="34">
        <v>39</v>
      </c>
      <c r="Q17283" s="34">
        <v>60</v>
      </c>
      <c r="R17283" s="34">
        <v>60</v>
      </c>
      <c r="S17283" s="34">
        <v>43</v>
      </c>
      <c r="T17283" s="34">
        <v>48</v>
      </c>
      <c r="U17283" s="34">
        <v>59</v>
      </c>
      <c r="V17283" s="34">
        <v>54</v>
      </c>
      <c r="W17283" s="34">
        <v>51</v>
      </c>
      <c r="X17283" s="34">
        <v>53</v>
      </c>
      <c r="Y17283" s="34">
        <v>49</v>
      </c>
      <c r="Z17283" s="34">
        <v>58</v>
      </c>
      <c r="AA17283" s="34">
        <v>69</v>
      </c>
      <c r="AB17283" s="34">
        <v>70</v>
      </c>
      <c r="AC17283" s="34">
        <v>62</v>
      </c>
    </row>
    <row r="17284" spans="1:29" x14ac:dyDescent="0.2">
      <c r="A17284" s="34" t="s">
        <v>77777</v>
      </c>
      <c r="B17284" s="34">
        <v>22</v>
      </c>
      <c r="C17284" s="34">
        <v>27</v>
      </c>
      <c r="D17284" s="34">
        <v>20</v>
      </c>
      <c r="E17284" s="34">
        <v>18</v>
      </c>
      <c r="F17284" s="34">
        <v>12</v>
      </c>
      <c r="G17284" s="34">
        <v>12</v>
      </c>
      <c r="H17284" s="34">
        <v>14</v>
      </c>
      <c r="I17284" s="34">
        <v>12</v>
      </c>
      <c r="J17284" s="34">
        <v>15</v>
      </c>
      <c r="K17284" s="34">
        <v>30</v>
      </c>
      <c r="L17284" s="34">
        <v>15</v>
      </c>
      <c r="M17284" s="34">
        <v>19</v>
      </c>
      <c r="N17284" s="34">
        <v>29</v>
      </c>
      <c r="O17284" s="34">
        <v>24</v>
      </c>
      <c r="P17284" s="34">
        <v>21</v>
      </c>
      <c r="Q17284" s="34">
        <v>35</v>
      </c>
      <c r="R17284" s="34">
        <v>34</v>
      </c>
      <c r="S17284" s="34">
        <v>12</v>
      </c>
      <c r="T17284" s="34">
        <v>18</v>
      </c>
      <c r="U17284" s="34">
        <v>23</v>
      </c>
      <c r="V17284" s="34">
        <v>21</v>
      </c>
      <c r="W17284" s="34">
        <v>29</v>
      </c>
      <c r="X17284" s="34">
        <v>50</v>
      </c>
      <c r="Y17284" s="34">
        <v>17</v>
      </c>
      <c r="Z17284" s="34">
        <v>19</v>
      </c>
      <c r="AA17284" s="34">
        <v>54</v>
      </c>
      <c r="AB17284" s="34">
        <v>12</v>
      </c>
      <c r="AC17284" s="34">
        <v>47</v>
      </c>
    </row>
    <row r="17285" spans="1:29" x14ac:dyDescent="0.2">
      <c r="A17285" s="34" t="s">
        <v>77778</v>
      </c>
      <c r="B17285" s="34">
        <v>61</v>
      </c>
      <c r="C17285" s="34">
        <v>63</v>
      </c>
      <c r="D17285" s="34">
        <v>59</v>
      </c>
      <c r="E17285" s="34">
        <v>73</v>
      </c>
      <c r="F17285" s="34">
        <v>83</v>
      </c>
      <c r="G17285" s="34">
        <v>75</v>
      </c>
      <c r="H17285" s="34">
        <v>48</v>
      </c>
      <c r="I17285" s="34">
        <v>66</v>
      </c>
      <c r="J17285" s="34">
        <v>70</v>
      </c>
      <c r="K17285" s="34">
        <v>67</v>
      </c>
      <c r="L17285" s="34">
        <v>63</v>
      </c>
      <c r="M17285" s="34">
        <v>55</v>
      </c>
      <c r="N17285" s="34">
        <v>56</v>
      </c>
      <c r="O17285" s="34">
        <v>58</v>
      </c>
      <c r="P17285" s="34">
        <v>55</v>
      </c>
      <c r="Q17285" s="34">
        <v>95</v>
      </c>
      <c r="R17285" s="34">
        <v>84</v>
      </c>
      <c r="S17285" s="34">
        <v>96</v>
      </c>
      <c r="T17285" s="34">
        <v>69</v>
      </c>
      <c r="U17285" s="34">
        <v>64</v>
      </c>
      <c r="V17285" s="34">
        <v>100</v>
      </c>
      <c r="W17285" s="34">
        <v>80</v>
      </c>
      <c r="X17285" s="34">
        <v>94</v>
      </c>
      <c r="Y17285" s="34">
        <v>73</v>
      </c>
      <c r="Z17285" s="34">
        <v>91</v>
      </c>
      <c r="AA17285" s="34">
        <v>95</v>
      </c>
      <c r="AB17285" s="34">
        <v>87</v>
      </c>
      <c r="AC17285" s="34">
        <v>122</v>
      </c>
    </row>
    <row r="17286" spans="1:29" x14ac:dyDescent="0.2">
      <c r="A17286" s="34" t="s">
        <v>77779</v>
      </c>
      <c r="B17286" s="34">
        <v>223</v>
      </c>
      <c r="C17286" s="34">
        <v>143</v>
      </c>
      <c r="D17286" s="34">
        <v>197</v>
      </c>
      <c r="E17286" s="34">
        <v>125</v>
      </c>
      <c r="F17286" s="34">
        <v>226</v>
      </c>
      <c r="G17286" s="34">
        <v>165</v>
      </c>
      <c r="H17286" s="34">
        <v>262</v>
      </c>
      <c r="I17286" s="34">
        <v>161</v>
      </c>
      <c r="J17286" s="34">
        <v>227</v>
      </c>
      <c r="K17286" s="34">
        <v>165</v>
      </c>
      <c r="L17286" s="34">
        <v>275</v>
      </c>
      <c r="M17286" s="34">
        <v>143</v>
      </c>
      <c r="N17286" s="34">
        <v>195</v>
      </c>
      <c r="O17286" s="34">
        <v>153</v>
      </c>
      <c r="P17286" s="34">
        <v>190</v>
      </c>
      <c r="Q17286" s="34">
        <v>272</v>
      </c>
      <c r="R17286" s="34">
        <v>321</v>
      </c>
      <c r="S17286" s="34">
        <v>221</v>
      </c>
      <c r="T17286" s="34">
        <v>336</v>
      </c>
      <c r="U17286" s="34">
        <v>171</v>
      </c>
      <c r="V17286" s="34">
        <v>248</v>
      </c>
      <c r="W17286" s="34">
        <v>365</v>
      </c>
      <c r="X17286" s="34">
        <v>313</v>
      </c>
      <c r="Y17286" s="34">
        <v>263</v>
      </c>
      <c r="Z17286" s="34">
        <v>191</v>
      </c>
      <c r="AA17286" s="34">
        <v>243</v>
      </c>
      <c r="AB17286" s="34">
        <v>309</v>
      </c>
      <c r="AC17286" s="34">
        <v>304</v>
      </c>
    </row>
    <row r="17287" spans="1:29" x14ac:dyDescent="0.2">
      <c r="A17287" s="34" t="s">
        <v>77780</v>
      </c>
      <c r="B17287" s="34">
        <v>2</v>
      </c>
      <c r="C17287" s="34">
        <v>0</v>
      </c>
      <c r="D17287" s="34">
        <v>0</v>
      </c>
      <c r="E17287" s="34">
        <v>0</v>
      </c>
      <c r="F17287" s="34">
        <v>0</v>
      </c>
      <c r="G17287" s="34">
        <v>0</v>
      </c>
      <c r="H17287" s="34">
        <v>0</v>
      </c>
      <c r="I17287" s="34">
        <v>0</v>
      </c>
      <c r="J17287" s="34">
        <v>0</v>
      </c>
      <c r="K17287" s="34">
        <v>0</v>
      </c>
      <c r="L17287" s="34">
        <v>0</v>
      </c>
      <c r="M17287" s="34">
        <v>0</v>
      </c>
      <c r="N17287" s="34">
        <v>0</v>
      </c>
      <c r="O17287" s="34">
        <v>0</v>
      </c>
      <c r="P17287" s="34">
        <v>0</v>
      </c>
      <c r="Q17287" s="34">
        <v>0</v>
      </c>
      <c r="R17287" s="34">
        <v>0</v>
      </c>
      <c r="S17287" s="34">
        <v>0</v>
      </c>
      <c r="T17287" s="34">
        <v>0</v>
      </c>
      <c r="U17287" s="34">
        <v>0</v>
      </c>
      <c r="V17287" s="34">
        <v>0</v>
      </c>
      <c r="W17287" s="34">
        <v>0</v>
      </c>
      <c r="X17287" s="34">
        <v>0</v>
      </c>
      <c r="Y17287" s="34">
        <v>0</v>
      </c>
      <c r="Z17287" s="34">
        <v>0</v>
      </c>
      <c r="AA17287" s="34">
        <v>0</v>
      </c>
      <c r="AB17287" s="34">
        <v>0</v>
      </c>
      <c r="AC17287" s="34">
        <v>0</v>
      </c>
    </row>
    <row r="17288" spans="1:29" x14ac:dyDescent="0.2">
      <c r="A17288" s="34" t="s">
        <v>77781</v>
      </c>
      <c r="B17288" s="34">
        <v>379</v>
      </c>
      <c r="C17288" s="34">
        <v>490</v>
      </c>
      <c r="D17288" s="34">
        <v>553</v>
      </c>
      <c r="E17288" s="34">
        <v>476</v>
      </c>
      <c r="F17288" s="34">
        <v>534</v>
      </c>
      <c r="G17288" s="34">
        <v>485</v>
      </c>
      <c r="H17288" s="34">
        <v>489</v>
      </c>
      <c r="I17288" s="34">
        <v>472</v>
      </c>
      <c r="J17288" s="34">
        <v>478</v>
      </c>
      <c r="K17288" s="34">
        <v>528</v>
      </c>
      <c r="L17288" s="34">
        <v>432</v>
      </c>
      <c r="M17288" s="34">
        <v>423</v>
      </c>
      <c r="N17288" s="34">
        <v>478</v>
      </c>
      <c r="O17288" s="34">
        <v>485</v>
      </c>
      <c r="P17288" s="34">
        <v>498</v>
      </c>
      <c r="Q17288" s="34">
        <v>594</v>
      </c>
      <c r="R17288" s="34">
        <v>623</v>
      </c>
      <c r="S17288" s="34">
        <v>581</v>
      </c>
      <c r="T17288" s="34">
        <v>570</v>
      </c>
      <c r="U17288" s="34">
        <v>538</v>
      </c>
      <c r="V17288" s="34">
        <v>669</v>
      </c>
      <c r="W17288" s="34">
        <v>656</v>
      </c>
      <c r="X17288" s="34">
        <v>693</v>
      </c>
      <c r="Y17288" s="34">
        <v>565</v>
      </c>
      <c r="Z17288" s="34">
        <v>580</v>
      </c>
      <c r="AA17288" s="34">
        <v>602</v>
      </c>
      <c r="AB17288" s="34">
        <v>690</v>
      </c>
      <c r="AC17288" s="34">
        <v>766</v>
      </c>
    </row>
    <row r="17289" spans="1:29" x14ac:dyDescent="0.2">
      <c r="A17289" s="34" t="s">
        <v>77782</v>
      </c>
      <c r="B17289" s="34">
        <v>297</v>
      </c>
      <c r="C17289" s="34">
        <v>630</v>
      </c>
      <c r="D17289" s="34">
        <v>232</v>
      </c>
      <c r="E17289" s="34">
        <v>673</v>
      </c>
      <c r="F17289" s="34">
        <v>251</v>
      </c>
      <c r="G17289" s="34">
        <v>667</v>
      </c>
      <c r="H17289" s="34">
        <v>222</v>
      </c>
      <c r="I17289" s="34">
        <v>711</v>
      </c>
      <c r="J17289" s="34">
        <v>229</v>
      </c>
      <c r="K17289" s="34">
        <v>692</v>
      </c>
      <c r="L17289" s="34">
        <v>215</v>
      </c>
      <c r="M17289" s="34">
        <v>507</v>
      </c>
      <c r="N17289" s="34">
        <v>232</v>
      </c>
      <c r="O17289" s="34">
        <v>529</v>
      </c>
      <c r="P17289" s="34">
        <v>205</v>
      </c>
      <c r="Q17289" s="34">
        <v>663</v>
      </c>
      <c r="R17289" s="34">
        <v>338</v>
      </c>
      <c r="S17289" s="34">
        <v>651</v>
      </c>
      <c r="T17289" s="34">
        <v>275</v>
      </c>
      <c r="U17289" s="34">
        <v>520</v>
      </c>
      <c r="V17289" s="34">
        <v>223</v>
      </c>
      <c r="W17289" s="34">
        <v>591</v>
      </c>
      <c r="X17289" s="34">
        <v>234</v>
      </c>
      <c r="Y17289" s="34">
        <v>572</v>
      </c>
      <c r="Z17289" s="34">
        <v>308</v>
      </c>
      <c r="AA17289" s="34">
        <v>550</v>
      </c>
      <c r="AB17289" s="34">
        <v>326</v>
      </c>
      <c r="AC17289" s="34">
        <v>701</v>
      </c>
    </row>
    <row r="17290" spans="1:29" x14ac:dyDescent="0.2">
      <c r="A17290" s="34" t="s">
        <v>77783</v>
      </c>
      <c r="B17290" s="34">
        <v>171</v>
      </c>
      <c r="C17290" s="34">
        <v>141</v>
      </c>
      <c r="D17290" s="34">
        <v>194</v>
      </c>
      <c r="E17290" s="34">
        <v>165</v>
      </c>
      <c r="F17290" s="34">
        <v>153</v>
      </c>
      <c r="G17290" s="34">
        <v>143</v>
      </c>
      <c r="H17290" s="34">
        <v>160</v>
      </c>
      <c r="I17290" s="34">
        <v>139</v>
      </c>
      <c r="J17290" s="34">
        <v>147</v>
      </c>
      <c r="K17290" s="34">
        <v>137</v>
      </c>
      <c r="L17290" s="34">
        <v>109</v>
      </c>
      <c r="M17290" s="34">
        <v>131</v>
      </c>
      <c r="N17290" s="34">
        <v>133</v>
      </c>
      <c r="O17290" s="34">
        <v>160</v>
      </c>
      <c r="P17290" s="34">
        <v>144</v>
      </c>
      <c r="Q17290" s="34">
        <v>168</v>
      </c>
      <c r="R17290" s="34">
        <v>181</v>
      </c>
      <c r="S17290" s="34">
        <v>156</v>
      </c>
      <c r="T17290" s="34">
        <v>179</v>
      </c>
      <c r="U17290" s="34">
        <v>148</v>
      </c>
      <c r="V17290" s="34">
        <v>194</v>
      </c>
      <c r="W17290" s="34">
        <v>182</v>
      </c>
      <c r="X17290" s="34">
        <v>199</v>
      </c>
      <c r="Y17290" s="34">
        <v>195</v>
      </c>
      <c r="Z17290" s="34">
        <v>157</v>
      </c>
      <c r="AA17290" s="34">
        <v>238</v>
      </c>
      <c r="AB17290" s="34">
        <v>175</v>
      </c>
      <c r="AC17290" s="34">
        <v>221</v>
      </c>
    </row>
    <row r="17291" spans="1:29" x14ac:dyDescent="0.2">
      <c r="A17291" s="34" t="s">
        <v>77784</v>
      </c>
      <c r="B17291" s="34">
        <v>283</v>
      </c>
      <c r="C17291" s="34">
        <v>320</v>
      </c>
      <c r="D17291" s="34">
        <v>424</v>
      </c>
      <c r="E17291" s="34">
        <v>458</v>
      </c>
      <c r="F17291" s="34">
        <v>476</v>
      </c>
      <c r="G17291" s="34">
        <v>379</v>
      </c>
      <c r="H17291" s="34">
        <v>401</v>
      </c>
      <c r="I17291" s="34">
        <v>377</v>
      </c>
      <c r="J17291" s="34">
        <v>382</v>
      </c>
      <c r="K17291" s="34">
        <v>477</v>
      </c>
      <c r="L17291" s="34">
        <v>302</v>
      </c>
      <c r="M17291" s="34">
        <v>313</v>
      </c>
      <c r="N17291" s="34">
        <v>339</v>
      </c>
      <c r="O17291" s="34">
        <v>350</v>
      </c>
      <c r="P17291" s="34">
        <v>331</v>
      </c>
      <c r="Q17291" s="34">
        <v>546</v>
      </c>
      <c r="R17291" s="34">
        <v>428</v>
      </c>
      <c r="S17291" s="34">
        <v>493</v>
      </c>
      <c r="T17291" s="34">
        <v>370</v>
      </c>
      <c r="U17291" s="34">
        <v>434</v>
      </c>
      <c r="V17291" s="34">
        <v>491</v>
      </c>
      <c r="W17291" s="34">
        <v>399</v>
      </c>
      <c r="X17291" s="34">
        <v>511</v>
      </c>
      <c r="Y17291" s="34">
        <v>408</v>
      </c>
      <c r="Z17291" s="34">
        <v>397</v>
      </c>
      <c r="AA17291" s="34">
        <v>541</v>
      </c>
      <c r="AB17291" s="34">
        <v>471</v>
      </c>
      <c r="AC17291" s="34">
        <v>614</v>
      </c>
    </row>
    <row r="17292" spans="1:29" x14ac:dyDescent="0.2">
      <c r="A17292" s="34" t="s">
        <v>77785</v>
      </c>
      <c r="B17292" s="34">
        <v>220</v>
      </c>
      <c r="C17292" s="34">
        <v>298</v>
      </c>
      <c r="D17292" s="34">
        <v>421</v>
      </c>
      <c r="E17292" s="34">
        <v>324</v>
      </c>
      <c r="F17292" s="34">
        <v>349</v>
      </c>
      <c r="G17292" s="34">
        <v>331</v>
      </c>
      <c r="H17292" s="34">
        <v>283</v>
      </c>
      <c r="I17292" s="34">
        <v>290</v>
      </c>
      <c r="J17292" s="34">
        <v>264</v>
      </c>
      <c r="K17292" s="34">
        <v>286</v>
      </c>
      <c r="L17292" s="34">
        <v>177</v>
      </c>
      <c r="M17292" s="34">
        <v>257</v>
      </c>
      <c r="N17292" s="34">
        <v>255</v>
      </c>
      <c r="O17292" s="34">
        <v>213</v>
      </c>
      <c r="P17292" s="34">
        <v>285</v>
      </c>
      <c r="Q17292" s="34">
        <v>286</v>
      </c>
      <c r="R17292" s="34">
        <v>343</v>
      </c>
      <c r="S17292" s="34">
        <v>392</v>
      </c>
      <c r="T17292" s="34">
        <v>233</v>
      </c>
      <c r="U17292" s="34">
        <v>217</v>
      </c>
      <c r="V17292" s="34">
        <v>372</v>
      </c>
      <c r="W17292" s="34">
        <v>292</v>
      </c>
      <c r="X17292" s="34">
        <v>439</v>
      </c>
      <c r="Y17292" s="34">
        <v>242</v>
      </c>
      <c r="Z17292" s="34">
        <v>373</v>
      </c>
      <c r="AA17292" s="34">
        <v>326</v>
      </c>
      <c r="AB17292" s="34">
        <v>298</v>
      </c>
      <c r="AC17292" s="34">
        <v>476</v>
      </c>
    </row>
    <row r="17293" spans="1:29" x14ac:dyDescent="0.2">
      <c r="A17293" s="34" t="s">
        <v>77786</v>
      </c>
      <c r="B17293" s="34">
        <v>133</v>
      </c>
      <c r="C17293" s="34">
        <v>232</v>
      </c>
      <c r="D17293" s="34">
        <v>238</v>
      </c>
      <c r="E17293" s="34">
        <v>271</v>
      </c>
      <c r="F17293" s="34">
        <v>165</v>
      </c>
      <c r="G17293" s="34">
        <v>261</v>
      </c>
      <c r="H17293" s="34">
        <v>159</v>
      </c>
      <c r="I17293" s="34">
        <v>210</v>
      </c>
      <c r="J17293" s="34">
        <v>148</v>
      </c>
      <c r="K17293" s="34">
        <v>264</v>
      </c>
      <c r="L17293" s="34">
        <v>113</v>
      </c>
      <c r="M17293" s="34">
        <v>182</v>
      </c>
      <c r="N17293" s="34">
        <v>165</v>
      </c>
      <c r="O17293" s="34">
        <v>188</v>
      </c>
      <c r="P17293" s="34">
        <v>142</v>
      </c>
      <c r="Q17293" s="34">
        <v>266</v>
      </c>
      <c r="R17293" s="34">
        <v>189</v>
      </c>
      <c r="S17293" s="34">
        <v>268</v>
      </c>
      <c r="T17293" s="34">
        <v>167</v>
      </c>
      <c r="U17293" s="34">
        <v>167</v>
      </c>
      <c r="V17293" s="34">
        <v>195</v>
      </c>
      <c r="W17293" s="34">
        <v>264</v>
      </c>
      <c r="X17293" s="34">
        <v>197</v>
      </c>
      <c r="Y17293" s="34">
        <v>183</v>
      </c>
      <c r="Z17293" s="34">
        <v>212</v>
      </c>
      <c r="AA17293" s="34">
        <v>303</v>
      </c>
      <c r="AB17293" s="34">
        <v>175</v>
      </c>
      <c r="AC17293" s="34">
        <v>348</v>
      </c>
    </row>
    <row r="17294" spans="1:29" x14ac:dyDescent="0.2">
      <c r="A17294" s="34" t="s">
        <v>77787</v>
      </c>
      <c r="B17294" s="34">
        <v>382</v>
      </c>
      <c r="C17294" s="34">
        <v>404</v>
      </c>
      <c r="D17294" s="34">
        <v>600</v>
      </c>
      <c r="E17294" s="34">
        <v>491</v>
      </c>
      <c r="F17294" s="34">
        <v>601</v>
      </c>
      <c r="G17294" s="34">
        <v>422</v>
      </c>
      <c r="H17294" s="34">
        <v>499</v>
      </c>
      <c r="I17294" s="34">
        <v>419</v>
      </c>
      <c r="J17294" s="34">
        <v>495</v>
      </c>
      <c r="K17294" s="34">
        <v>531</v>
      </c>
      <c r="L17294" s="34">
        <v>390</v>
      </c>
      <c r="M17294" s="34">
        <v>397</v>
      </c>
      <c r="N17294" s="34">
        <v>448</v>
      </c>
      <c r="O17294" s="34">
        <v>419</v>
      </c>
      <c r="P17294" s="34">
        <v>445</v>
      </c>
      <c r="Q17294" s="34">
        <v>563</v>
      </c>
      <c r="R17294" s="34">
        <v>644</v>
      </c>
      <c r="S17294" s="34">
        <v>697</v>
      </c>
      <c r="T17294" s="34">
        <v>486</v>
      </c>
      <c r="U17294" s="34">
        <v>500</v>
      </c>
      <c r="V17294" s="34">
        <v>577</v>
      </c>
      <c r="W17294" s="34">
        <v>582</v>
      </c>
      <c r="X17294" s="34">
        <v>738</v>
      </c>
      <c r="Y17294" s="34">
        <v>479</v>
      </c>
      <c r="Z17294" s="34">
        <v>543</v>
      </c>
      <c r="AA17294" s="34">
        <v>611</v>
      </c>
      <c r="AB17294" s="34">
        <v>624</v>
      </c>
      <c r="AC17294" s="34">
        <v>801</v>
      </c>
    </row>
    <row r="17295" spans="1:29" x14ac:dyDescent="0.2">
      <c r="A17295" s="34" t="s">
        <v>77788</v>
      </c>
      <c r="B17295" s="34">
        <v>198</v>
      </c>
      <c r="C17295" s="34">
        <v>114</v>
      </c>
      <c r="D17295" s="34">
        <v>181</v>
      </c>
      <c r="E17295" s="34">
        <v>127</v>
      </c>
      <c r="F17295" s="34">
        <v>183</v>
      </c>
      <c r="G17295" s="34">
        <v>85</v>
      </c>
      <c r="H17295" s="34">
        <v>221</v>
      </c>
      <c r="I17295" s="34">
        <v>121</v>
      </c>
      <c r="J17295" s="34">
        <v>170</v>
      </c>
      <c r="K17295" s="34">
        <v>113</v>
      </c>
      <c r="L17295" s="34">
        <v>164</v>
      </c>
      <c r="M17295" s="34">
        <v>115</v>
      </c>
      <c r="N17295" s="34">
        <v>171</v>
      </c>
      <c r="O17295" s="34">
        <v>102</v>
      </c>
      <c r="P17295" s="34">
        <v>172</v>
      </c>
      <c r="Q17295" s="34">
        <v>212</v>
      </c>
      <c r="R17295" s="34">
        <v>272</v>
      </c>
      <c r="S17295" s="34">
        <v>184</v>
      </c>
      <c r="T17295" s="34">
        <v>240</v>
      </c>
      <c r="U17295" s="34">
        <v>151</v>
      </c>
      <c r="V17295" s="34">
        <v>210</v>
      </c>
      <c r="W17295" s="34">
        <v>205</v>
      </c>
      <c r="X17295" s="34">
        <v>246</v>
      </c>
      <c r="Y17295" s="34">
        <v>183</v>
      </c>
      <c r="Z17295" s="34">
        <v>192</v>
      </c>
      <c r="AA17295" s="34">
        <v>169</v>
      </c>
      <c r="AB17295" s="34">
        <v>262</v>
      </c>
      <c r="AC17295" s="34">
        <v>198</v>
      </c>
    </row>
    <row r="17296" spans="1:29" x14ac:dyDescent="0.2">
      <c r="A17296" s="34" t="s">
        <v>77789</v>
      </c>
      <c r="B17296" s="34">
        <v>137</v>
      </c>
      <c r="C17296" s="34">
        <v>107</v>
      </c>
      <c r="D17296" s="34">
        <v>120</v>
      </c>
      <c r="E17296" s="34">
        <v>93</v>
      </c>
      <c r="F17296" s="34">
        <v>119</v>
      </c>
      <c r="G17296" s="34">
        <v>88</v>
      </c>
      <c r="H17296" s="34">
        <v>89</v>
      </c>
      <c r="I17296" s="34">
        <v>84</v>
      </c>
      <c r="J17296" s="34">
        <v>117</v>
      </c>
      <c r="K17296" s="34">
        <v>86</v>
      </c>
      <c r="L17296" s="34">
        <v>58</v>
      </c>
      <c r="M17296" s="34">
        <v>86</v>
      </c>
      <c r="N17296" s="34">
        <v>88</v>
      </c>
      <c r="O17296" s="34">
        <v>74</v>
      </c>
      <c r="P17296" s="34">
        <v>89</v>
      </c>
      <c r="Q17296" s="34">
        <v>121</v>
      </c>
      <c r="R17296" s="34">
        <v>111</v>
      </c>
      <c r="S17296" s="34">
        <v>116</v>
      </c>
      <c r="T17296" s="34">
        <v>67</v>
      </c>
      <c r="U17296" s="34">
        <v>73</v>
      </c>
      <c r="V17296" s="34">
        <v>161</v>
      </c>
      <c r="W17296" s="34">
        <v>93</v>
      </c>
      <c r="X17296" s="34">
        <v>151</v>
      </c>
      <c r="Y17296" s="34">
        <v>80</v>
      </c>
      <c r="Z17296" s="34">
        <v>110</v>
      </c>
      <c r="AA17296" s="34">
        <v>106</v>
      </c>
      <c r="AB17296" s="34">
        <v>109</v>
      </c>
      <c r="AC17296" s="34">
        <v>157</v>
      </c>
    </row>
    <row r="17297" spans="1:29" x14ac:dyDescent="0.2">
      <c r="A17297" s="34" t="s">
        <v>77790</v>
      </c>
      <c r="B17297" s="34">
        <v>417</v>
      </c>
      <c r="C17297" s="34">
        <v>414</v>
      </c>
      <c r="D17297" s="34">
        <v>539</v>
      </c>
      <c r="E17297" s="34">
        <v>487</v>
      </c>
      <c r="F17297" s="34">
        <v>458</v>
      </c>
      <c r="G17297" s="34">
        <v>406</v>
      </c>
      <c r="H17297" s="34">
        <v>458</v>
      </c>
      <c r="I17297" s="34">
        <v>383</v>
      </c>
      <c r="J17297" s="34">
        <v>386</v>
      </c>
      <c r="K17297" s="34">
        <v>522</v>
      </c>
      <c r="L17297" s="34">
        <v>277</v>
      </c>
      <c r="M17297" s="34">
        <v>391</v>
      </c>
      <c r="N17297" s="34">
        <v>364</v>
      </c>
      <c r="O17297" s="34">
        <v>334</v>
      </c>
      <c r="P17297" s="34">
        <v>432</v>
      </c>
      <c r="Q17297" s="34">
        <v>483</v>
      </c>
      <c r="R17297" s="34">
        <v>572</v>
      </c>
      <c r="S17297" s="34">
        <v>590</v>
      </c>
      <c r="T17297" s="34">
        <v>400</v>
      </c>
      <c r="U17297" s="34">
        <v>402</v>
      </c>
      <c r="V17297" s="34">
        <v>601</v>
      </c>
      <c r="W17297" s="34">
        <v>445</v>
      </c>
      <c r="X17297" s="34">
        <v>610</v>
      </c>
      <c r="Y17297" s="34">
        <v>374</v>
      </c>
      <c r="Z17297" s="34">
        <v>632</v>
      </c>
      <c r="AA17297" s="34">
        <v>527</v>
      </c>
      <c r="AB17297" s="34">
        <v>441</v>
      </c>
      <c r="AC17297" s="34">
        <v>679</v>
      </c>
    </row>
    <row r="17298" spans="1:29" x14ac:dyDescent="0.2">
      <c r="A17298" s="34" t="s">
        <v>77791</v>
      </c>
      <c r="B17298" s="34">
        <v>176</v>
      </c>
      <c r="C17298" s="34">
        <v>285</v>
      </c>
      <c r="D17298" s="34">
        <v>343</v>
      </c>
      <c r="E17298" s="34">
        <v>324</v>
      </c>
      <c r="F17298" s="34">
        <v>295</v>
      </c>
      <c r="G17298" s="34">
        <v>303</v>
      </c>
      <c r="H17298" s="34">
        <v>237</v>
      </c>
      <c r="I17298" s="34">
        <v>250</v>
      </c>
      <c r="J17298" s="34">
        <v>252</v>
      </c>
      <c r="K17298" s="34">
        <v>337</v>
      </c>
      <c r="L17298" s="34">
        <v>148</v>
      </c>
      <c r="M17298" s="34">
        <v>254</v>
      </c>
      <c r="N17298" s="34">
        <v>234</v>
      </c>
      <c r="O17298" s="34">
        <v>198</v>
      </c>
      <c r="P17298" s="34">
        <v>282</v>
      </c>
      <c r="Q17298" s="34">
        <v>348</v>
      </c>
      <c r="R17298" s="34">
        <v>325</v>
      </c>
      <c r="S17298" s="34">
        <v>391</v>
      </c>
      <c r="T17298" s="34">
        <v>260</v>
      </c>
      <c r="U17298" s="34">
        <v>243</v>
      </c>
      <c r="V17298" s="34">
        <v>299</v>
      </c>
      <c r="W17298" s="34">
        <v>370</v>
      </c>
      <c r="X17298" s="34">
        <v>340</v>
      </c>
      <c r="Y17298" s="34">
        <v>242</v>
      </c>
      <c r="Z17298" s="34">
        <v>286</v>
      </c>
      <c r="AA17298" s="34">
        <v>329</v>
      </c>
      <c r="AB17298" s="34">
        <v>290</v>
      </c>
      <c r="AC17298" s="34">
        <v>445</v>
      </c>
    </row>
    <row r="17299" spans="1:29" x14ac:dyDescent="0.2">
      <c r="A17299" s="34" t="s">
        <v>77792</v>
      </c>
      <c r="B17299" s="34">
        <v>2001</v>
      </c>
      <c r="C17299" s="34">
        <v>979</v>
      </c>
      <c r="D17299" s="34">
        <v>1576</v>
      </c>
      <c r="E17299" s="34">
        <v>1166</v>
      </c>
      <c r="F17299" s="34">
        <v>1824</v>
      </c>
      <c r="G17299" s="34">
        <v>1124</v>
      </c>
      <c r="H17299" s="34">
        <v>2029</v>
      </c>
      <c r="I17299" s="34">
        <v>1048</v>
      </c>
      <c r="J17299" s="34">
        <v>1731</v>
      </c>
      <c r="K17299" s="34">
        <v>1081</v>
      </c>
      <c r="L17299" s="34">
        <v>2051</v>
      </c>
      <c r="M17299" s="34">
        <v>1079</v>
      </c>
      <c r="N17299" s="34">
        <v>1471</v>
      </c>
      <c r="O17299" s="34">
        <v>1096</v>
      </c>
      <c r="P17299" s="34">
        <v>1613</v>
      </c>
      <c r="Q17299" s="34">
        <v>1763</v>
      </c>
      <c r="R17299" s="34">
        <v>2440</v>
      </c>
      <c r="S17299" s="34">
        <v>1355</v>
      </c>
      <c r="T17299" s="34">
        <v>2773</v>
      </c>
      <c r="U17299" s="34">
        <v>1416</v>
      </c>
      <c r="V17299" s="34">
        <v>2382</v>
      </c>
      <c r="W17299" s="34">
        <v>1765</v>
      </c>
      <c r="X17299" s="34">
        <v>2064</v>
      </c>
      <c r="Y17299" s="34">
        <v>1781</v>
      </c>
      <c r="Z17299" s="34">
        <v>1679</v>
      </c>
      <c r="AA17299" s="34">
        <v>1443</v>
      </c>
      <c r="AB17299" s="34">
        <v>2718</v>
      </c>
      <c r="AC17299" s="34">
        <v>1953</v>
      </c>
    </row>
    <row r="17300" spans="1:29" x14ac:dyDescent="0.2">
      <c r="A17300" s="34" t="s">
        <v>77793</v>
      </c>
      <c r="B17300" s="34">
        <v>254</v>
      </c>
      <c r="C17300" s="34">
        <v>261</v>
      </c>
      <c r="D17300" s="34">
        <v>414</v>
      </c>
      <c r="E17300" s="34">
        <v>359</v>
      </c>
      <c r="F17300" s="34">
        <v>329</v>
      </c>
      <c r="G17300" s="34">
        <v>260</v>
      </c>
      <c r="H17300" s="34">
        <v>267</v>
      </c>
      <c r="I17300" s="34">
        <v>281</v>
      </c>
      <c r="J17300" s="34">
        <v>303</v>
      </c>
      <c r="K17300" s="34">
        <v>341</v>
      </c>
      <c r="L17300" s="34">
        <v>210</v>
      </c>
      <c r="M17300" s="34">
        <v>231</v>
      </c>
      <c r="N17300" s="34">
        <v>352</v>
      </c>
      <c r="O17300" s="34">
        <v>246</v>
      </c>
      <c r="P17300" s="34">
        <v>305</v>
      </c>
      <c r="Q17300" s="34">
        <v>315</v>
      </c>
      <c r="R17300" s="34">
        <v>351</v>
      </c>
      <c r="S17300" s="34">
        <v>366</v>
      </c>
      <c r="T17300" s="34">
        <v>264</v>
      </c>
      <c r="U17300" s="34">
        <v>273</v>
      </c>
      <c r="V17300" s="34">
        <v>425</v>
      </c>
      <c r="W17300" s="34">
        <v>299</v>
      </c>
      <c r="X17300" s="34">
        <v>348</v>
      </c>
      <c r="Y17300" s="34">
        <v>247</v>
      </c>
      <c r="Z17300" s="34">
        <v>373</v>
      </c>
      <c r="AA17300" s="34">
        <v>333</v>
      </c>
      <c r="AB17300" s="34">
        <v>316</v>
      </c>
      <c r="AC17300" s="34">
        <v>443</v>
      </c>
    </row>
    <row r="17301" spans="1:29" x14ac:dyDescent="0.2">
      <c r="A17301" s="34" t="s">
        <v>77794</v>
      </c>
      <c r="B17301" s="34">
        <v>240</v>
      </c>
      <c r="C17301" s="34">
        <v>173</v>
      </c>
      <c r="D17301" s="34">
        <v>227</v>
      </c>
      <c r="E17301" s="34">
        <v>288</v>
      </c>
      <c r="F17301" s="34">
        <v>201</v>
      </c>
      <c r="G17301" s="34">
        <v>243</v>
      </c>
      <c r="H17301" s="34">
        <v>198</v>
      </c>
      <c r="I17301" s="34">
        <v>192</v>
      </c>
      <c r="J17301" s="34">
        <v>163</v>
      </c>
      <c r="K17301" s="34">
        <v>222</v>
      </c>
      <c r="L17301" s="34">
        <v>117</v>
      </c>
      <c r="M17301" s="34">
        <v>216</v>
      </c>
      <c r="N17301" s="34">
        <v>183</v>
      </c>
      <c r="O17301" s="34">
        <v>211</v>
      </c>
      <c r="P17301" s="34">
        <v>155</v>
      </c>
      <c r="Q17301" s="34">
        <v>222</v>
      </c>
      <c r="R17301" s="34">
        <v>228</v>
      </c>
      <c r="S17301" s="34">
        <v>315</v>
      </c>
      <c r="T17301" s="34">
        <v>128</v>
      </c>
      <c r="U17301" s="34">
        <v>188</v>
      </c>
      <c r="V17301" s="34">
        <v>199</v>
      </c>
      <c r="W17301" s="34">
        <v>187</v>
      </c>
      <c r="X17301" s="34">
        <v>266</v>
      </c>
      <c r="Y17301" s="34">
        <v>180</v>
      </c>
      <c r="Z17301" s="34">
        <v>247</v>
      </c>
      <c r="AA17301" s="34">
        <v>291</v>
      </c>
      <c r="AB17301" s="34">
        <v>204</v>
      </c>
      <c r="AC17301" s="34">
        <v>332</v>
      </c>
    </row>
    <row r="17302" spans="1:29" x14ac:dyDescent="0.2">
      <c r="A17302" s="34" t="s">
        <v>77795</v>
      </c>
      <c r="B17302" s="34">
        <v>342</v>
      </c>
      <c r="C17302" s="34">
        <v>344</v>
      </c>
      <c r="D17302" s="34">
        <v>482</v>
      </c>
      <c r="E17302" s="34">
        <v>371</v>
      </c>
      <c r="F17302" s="34">
        <v>553</v>
      </c>
      <c r="G17302" s="34">
        <v>294</v>
      </c>
      <c r="H17302" s="34">
        <v>545</v>
      </c>
      <c r="I17302" s="34">
        <v>384</v>
      </c>
      <c r="J17302" s="34">
        <v>527</v>
      </c>
      <c r="K17302" s="34">
        <v>321</v>
      </c>
      <c r="L17302" s="34">
        <v>467</v>
      </c>
      <c r="M17302" s="34">
        <v>347</v>
      </c>
      <c r="N17302" s="34">
        <v>475</v>
      </c>
      <c r="O17302" s="34">
        <v>349</v>
      </c>
      <c r="P17302" s="34">
        <v>418</v>
      </c>
      <c r="Q17302" s="34">
        <v>513</v>
      </c>
      <c r="R17302" s="34">
        <v>655</v>
      </c>
      <c r="S17302" s="34">
        <v>432</v>
      </c>
      <c r="T17302" s="34">
        <v>641</v>
      </c>
      <c r="U17302" s="34">
        <v>436</v>
      </c>
      <c r="V17302" s="34">
        <v>681</v>
      </c>
      <c r="W17302" s="34">
        <v>536</v>
      </c>
      <c r="X17302" s="34">
        <v>747</v>
      </c>
      <c r="Y17302" s="34">
        <v>507</v>
      </c>
      <c r="Z17302" s="34">
        <v>601</v>
      </c>
      <c r="AA17302" s="34">
        <v>499</v>
      </c>
      <c r="AB17302" s="34">
        <v>660</v>
      </c>
      <c r="AC17302" s="34">
        <v>649</v>
      </c>
    </row>
    <row r="17303" spans="1:29" x14ac:dyDescent="0.2">
      <c r="A17303" s="34" t="s">
        <v>77796</v>
      </c>
      <c r="B17303" s="34">
        <v>139</v>
      </c>
      <c r="C17303" s="34">
        <v>132</v>
      </c>
      <c r="D17303" s="34">
        <v>183</v>
      </c>
      <c r="E17303" s="34">
        <v>167</v>
      </c>
      <c r="F17303" s="34">
        <v>152</v>
      </c>
      <c r="G17303" s="34">
        <v>112</v>
      </c>
      <c r="H17303" s="34">
        <v>129</v>
      </c>
      <c r="I17303" s="34">
        <v>149</v>
      </c>
      <c r="J17303" s="34">
        <v>109</v>
      </c>
      <c r="K17303" s="34">
        <v>160</v>
      </c>
      <c r="L17303" s="34">
        <v>75</v>
      </c>
      <c r="M17303" s="34">
        <v>131</v>
      </c>
      <c r="N17303" s="34">
        <v>107</v>
      </c>
      <c r="O17303" s="34">
        <v>113</v>
      </c>
      <c r="P17303" s="34">
        <v>105</v>
      </c>
      <c r="Q17303" s="34">
        <v>147</v>
      </c>
      <c r="R17303" s="34">
        <v>129</v>
      </c>
      <c r="S17303" s="34">
        <v>166</v>
      </c>
      <c r="T17303" s="34">
        <v>96</v>
      </c>
      <c r="U17303" s="34">
        <v>93</v>
      </c>
      <c r="V17303" s="34">
        <v>159</v>
      </c>
      <c r="W17303" s="34">
        <v>146</v>
      </c>
      <c r="X17303" s="34">
        <v>183</v>
      </c>
      <c r="Y17303" s="34">
        <v>118</v>
      </c>
      <c r="Z17303" s="34">
        <v>159</v>
      </c>
      <c r="AA17303" s="34">
        <v>179</v>
      </c>
      <c r="AB17303" s="34">
        <v>145</v>
      </c>
      <c r="AC17303" s="34">
        <v>208</v>
      </c>
    </row>
    <row r="17304" spans="1:29" x14ac:dyDescent="0.2">
      <c r="A17304" s="34" t="s">
        <v>77797</v>
      </c>
      <c r="B17304" s="34">
        <v>199</v>
      </c>
      <c r="C17304" s="34">
        <v>306</v>
      </c>
      <c r="D17304" s="34">
        <v>415</v>
      </c>
      <c r="E17304" s="34">
        <v>312</v>
      </c>
      <c r="F17304" s="34">
        <v>291</v>
      </c>
      <c r="G17304" s="34">
        <v>309</v>
      </c>
      <c r="H17304" s="34">
        <v>276</v>
      </c>
      <c r="I17304" s="34">
        <v>225</v>
      </c>
      <c r="J17304" s="34">
        <v>255</v>
      </c>
      <c r="K17304" s="34">
        <v>280</v>
      </c>
      <c r="L17304" s="34">
        <v>161</v>
      </c>
      <c r="M17304" s="34">
        <v>256</v>
      </c>
      <c r="N17304" s="34">
        <v>266</v>
      </c>
      <c r="O17304" s="34">
        <v>268</v>
      </c>
      <c r="P17304" s="34">
        <v>261</v>
      </c>
      <c r="Q17304" s="34">
        <v>314</v>
      </c>
      <c r="R17304" s="34">
        <v>340</v>
      </c>
      <c r="S17304" s="34">
        <v>328</v>
      </c>
      <c r="T17304" s="34">
        <v>209</v>
      </c>
      <c r="U17304" s="34">
        <v>209</v>
      </c>
      <c r="V17304" s="34">
        <v>425</v>
      </c>
      <c r="W17304" s="34">
        <v>289</v>
      </c>
      <c r="X17304" s="34">
        <v>432</v>
      </c>
      <c r="Y17304" s="34">
        <v>235</v>
      </c>
      <c r="Z17304" s="34">
        <v>411</v>
      </c>
      <c r="AA17304" s="34">
        <v>355</v>
      </c>
      <c r="AB17304" s="34">
        <v>291</v>
      </c>
      <c r="AC17304" s="34">
        <v>422</v>
      </c>
    </row>
    <row r="17305" spans="1:29" x14ac:dyDescent="0.2">
      <c r="A17305" s="34" t="s">
        <v>77798</v>
      </c>
      <c r="B17305" s="34">
        <v>172</v>
      </c>
      <c r="C17305" s="34">
        <v>159</v>
      </c>
      <c r="D17305" s="34">
        <v>164</v>
      </c>
      <c r="E17305" s="34">
        <v>170</v>
      </c>
      <c r="F17305" s="34">
        <v>231</v>
      </c>
      <c r="G17305" s="34">
        <v>180</v>
      </c>
      <c r="H17305" s="34">
        <v>180</v>
      </c>
      <c r="I17305" s="34">
        <v>141</v>
      </c>
      <c r="J17305" s="34">
        <v>164</v>
      </c>
      <c r="K17305" s="34">
        <v>124</v>
      </c>
      <c r="L17305" s="34">
        <v>110</v>
      </c>
      <c r="M17305" s="34">
        <v>163</v>
      </c>
      <c r="N17305" s="34">
        <v>127</v>
      </c>
      <c r="O17305" s="34">
        <v>117</v>
      </c>
      <c r="P17305" s="34">
        <v>137</v>
      </c>
      <c r="Q17305" s="34">
        <v>230</v>
      </c>
      <c r="R17305" s="34">
        <v>257</v>
      </c>
      <c r="S17305" s="34">
        <v>183</v>
      </c>
      <c r="T17305" s="34">
        <v>193</v>
      </c>
      <c r="U17305" s="34">
        <v>176</v>
      </c>
      <c r="V17305" s="34">
        <v>175</v>
      </c>
      <c r="W17305" s="34">
        <v>228</v>
      </c>
      <c r="X17305" s="34">
        <v>218</v>
      </c>
      <c r="Y17305" s="34">
        <v>177</v>
      </c>
      <c r="Z17305" s="34">
        <v>196</v>
      </c>
      <c r="AA17305" s="34">
        <v>209</v>
      </c>
      <c r="AB17305" s="34">
        <v>235</v>
      </c>
      <c r="AC17305" s="34">
        <v>304</v>
      </c>
    </row>
    <row r="17306" spans="1:29" x14ac:dyDescent="0.2">
      <c r="A17306" s="34" t="s">
        <v>77799</v>
      </c>
      <c r="B17306" s="34">
        <v>240</v>
      </c>
      <c r="C17306" s="34">
        <v>181</v>
      </c>
      <c r="D17306" s="34">
        <v>179</v>
      </c>
      <c r="E17306" s="34">
        <v>128</v>
      </c>
      <c r="F17306" s="34">
        <v>142</v>
      </c>
      <c r="G17306" s="34">
        <v>170</v>
      </c>
      <c r="H17306" s="34">
        <v>196</v>
      </c>
      <c r="I17306" s="34">
        <v>111</v>
      </c>
      <c r="J17306" s="34">
        <v>134</v>
      </c>
      <c r="K17306" s="34">
        <v>147</v>
      </c>
      <c r="L17306" s="34">
        <v>122</v>
      </c>
      <c r="M17306" s="34">
        <v>127</v>
      </c>
      <c r="N17306" s="34">
        <v>113</v>
      </c>
      <c r="O17306" s="34">
        <v>132</v>
      </c>
      <c r="P17306" s="34">
        <v>150</v>
      </c>
      <c r="Q17306" s="34">
        <v>211</v>
      </c>
      <c r="R17306" s="34">
        <v>182</v>
      </c>
      <c r="S17306" s="34">
        <v>168</v>
      </c>
      <c r="T17306" s="34">
        <v>182</v>
      </c>
      <c r="U17306" s="34">
        <v>159</v>
      </c>
      <c r="V17306" s="34">
        <v>216</v>
      </c>
      <c r="W17306" s="34">
        <v>195</v>
      </c>
      <c r="X17306" s="34">
        <v>182</v>
      </c>
      <c r="Y17306" s="34">
        <v>167</v>
      </c>
      <c r="Z17306" s="34">
        <v>191</v>
      </c>
      <c r="AA17306" s="34">
        <v>177</v>
      </c>
      <c r="AB17306" s="34">
        <v>207</v>
      </c>
      <c r="AC17306" s="34">
        <v>242</v>
      </c>
    </row>
    <row r="17307" spans="1:29" x14ac:dyDescent="0.2">
      <c r="A17307" s="34" t="s">
        <v>77800</v>
      </c>
      <c r="B17307" s="34">
        <v>268</v>
      </c>
      <c r="C17307" s="34">
        <v>291</v>
      </c>
      <c r="D17307" s="34">
        <v>332</v>
      </c>
      <c r="E17307" s="34">
        <v>311</v>
      </c>
      <c r="F17307" s="34">
        <v>307</v>
      </c>
      <c r="G17307" s="34">
        <v>334</v>
      </c>
      <c r="H17307" s="34">
        <v>287</v>
      </c>
      <c r="I17307" s="34">
        <v>295</v>
      </c>
      <c r="J17307" s="34">
        <v>288</v>
      </c>
      <c r="K17307" s="34">
        <v>299</v>
      </c>
      <c r="L17307" s="34">
        <v>133</v>
      </c>
      <c r="M17307" s="34">
        <v>240</v>
      </c>
      <c r="N17307" s="34">
        <v>244</v>
      </c>
      <c r="O17307" s="34">
        <v>231</v>
      </c>
      <c r="P17307" s="34">
        <v>270</v>
      </c>
      <c r="Q17307" s="34">
        <v>339</v>
      </c>
      <c r="R17307" s="34">
        <v>297</v>
      </c>
      <c r="S17307" s="34">
        <v>391</v>
      </c>
      <c r="T17307" s="34">
        <v>224</v>
      </c>
      <c r="U17307" s="34">
        <v>250</v>
      </c>
      <c r="V17307" s="34">
        <v>278</v>
      </c>
      <c r="W17307" s="34">
        <v>261</v>
      </c>
      <c r="X17307" s="34">
        <v>468</v>
      </c>
      <c r="Y17307" s="34">
        <v>239</v>
      </c>
      <c r="Z17307" s="34">
        <v>384</v>
      </c>
      <c r="AA17307" s="34">
        <v>349</v>
      </c>
      <c r="AB17307" s="34">
        <v>283</v>
      </c>
      <c r="AC17307" s="34">
        <v>404</v>
      </c>
    </row>
    <row r="17308" spans="1:29" x14ac:dyDescent="0.2">
      <c r="A17308" s="34" t="s">
        <v>77801</v>
      </c>
      <c r="B17308" s="34">
        <v>56</v>
      </c>
      <c r="C17308" s="34">
        <v>50</v>
      </c>
      <c r="D17308" s="34">
        <v>63</v>
      </c>
      <c r="E17308" s="34">
        <v>45</v>
      </c>
      <c r="F17308" s="34">
        <v>60</v>
      </c>
      <c r="G17308" s="34">
        <v>34</v>
      </c>
      <c r="H17308" s="34">
        <v>45</v>
      </c>
      <c r="I17308" s="34">
        <v>45</v>
      </c>
      <c r="J17308" s="34">
        <v>44</v>
      </c>
      <c r="K17308" s="34">
        <v>59</v>
      </c>
      <c r="L17308" s="34">
        <v>36</v>
      </c>
      <c r="M17308" s="34">
        <v>49</v>
      </c>
      <c r="N17308" s="34">
        <v>44</v>
      </c>
      <c r="O17308" s="34">
        <v>50</v>
      </c>
      <c r="P17308" s="34">
        <v>58</v>
      </c>
      <c r="Q17308" s="34">
        <v>55</v>
      </c>
      <c r="R17308" s="34">
        <v>56</v>
      </c>
      <c r="S17308" s="34">
        <v>59</v>
      </c>
      <c r="T17308" s="34">
        <v>47</v>
      </c>
      <c r="U17308" s="34">
        <v>30</v>
      </c>
      <c r="V17308" s="34">
        <v>64</v>
      </c>
      <c r="W17308" s="34">
        <v>52</v>
      </c>
      <c r="X17308" s="34">
        <v>87</v>
      </c>
      <c r="Y17308" s="34">
        <v>46</v>
      </c>
      <c r="Z17308" s="34">
        <v>63</v>
      </c>
      <c r="AA17308" s="34">
        <v>66</v>
      </c>
      <c r="AB17308" s="34">
        <v>47</v>
      </c>
      <c r="AC17308" s="34">
        <v>74</v>
      </c>
    </row>
    <row r="17309" spans="1:29" x14ac:dyDescent="0.2">
      <c r="A17309" s="34" t="s">
        <v>77802</v>
      </c>
      <c r="B17309" s="34">
        <v>234</v>
      </c>
      <c r="C17309" s="34">
        <v>234</v>
      </c>
      <c r="D17309" s="34">
        <v>300</v>
      </c>
      <c r="E17309" s="34">
        <v>214</v>
      </c>
      <c r="F17309" s="34">
        <v>214</v>
      </c>
      <c r="G17309" s="34">
        <v>259</v>
      </c>
      <c r="H17309" s="34">
        <v>202</v>
      </c>
      <c r="I17309" s="34">
        <v>208</v>
      </c>
      <c r="J17309" s="34">
        <v>202</v>
      </c>
      <c r="K17309" s="34">
        <v>198</v>
      </c>
      <c r="L17309" s="34">
        <v>148</v>
      </c>
      <c r="M17309" s="34">
        <v>145</v>
      </c>
      <c r="N17309" s="34">
        <v>220</v>
      </c>
      <c r="O17309" s="34">
        <v>182</v>
      </c>
      <c r="P17309" s="34">
        <v>261</v>
      </c>
      <c r="Q17309" s="34">
        <v>274</v>
      </c>
      <c r="R17309" s="34">
        <v>292</v>
      </c>
      <c r="S17309" s="34">
        <v>287</v>
      </c>
      <c r="T17309" s="34">
        <v>211</v>
      </c>
      <c r="U17309" s="34">
        <v>197</v>
      </c>
      <c r="V17309" s="34">
        <v>255</v>
      </c>
      <c r="W17309" s="34">
        <v>246</v>
      </c>
      <c r="X17309" s="34">
        <v>373</v>
      </c>
      <c r="Y17309" s="34">
        <v>171</v>
      </c>
      <c r="Z17309" s="34">
        <v>304</v>
      </c>
      <c r="AA17309" s="34">
        <v>265</v>
      </c>
      <c r="AB17309" s="34">
        <v>222</v>
      </c>
      <c r="AC17309" s="34">
        <v>326</v>
      </c>
    </row>
    <row r="17310" spans="1:29" x14ac:dyDescent="0.2">
      <c r="A17310" s="34" t="s">
        <v>77803</v>
      </c>
      <c r="B17310" s="34">
        <v>237</v>
      </c>
      <c r="C17310" s="34">
        <v>175</v>
      </c>
      <c r="D17310" s="34">
        <v>228</v>
      </c>
      <c r="E17310" s="34">
        <v>229</v>
      </c>
      <c r="F17310" s="34">
        <v>223</v>
      </c>
      <c r="G17310" s="34">
        <v>155</v>
      </c>
      <c r="H17310" s="34">
        <v>207</v>
      </c>
      <c r="I17310" s="34">
        <v>151</v>
      </c>
      <c r="J17310" s="34">
        <v>209</v>
      </c>
      <c r="K17310" s="34">
        <v>209</v>
      </c>
      <c r="L17310" s="34">
        <v>169</v>
      </c>
      <c r="M17310" s="34">
        <v>141</v>
      </c>
      <c r="N17310" s="34">
        <v>170</v>
      </c>
      <c r="O17310" s="34">
        <v>142</v>
      </c>
      <c r="P17310" s="34">
        <v>202</v>
      </c>
      <c r="Q17310" s="34">
        <v>203</v>
      </c>
      <c r="R17310" s="34">
        <v>243</v>
      </c>
      <c r="S17310" s="34">
        <v>233</v>
      </c>
      <c r="T17310" s="34">
        <v>210</v>
      </c>
      <c r="U17310" s="34">
        <v>183</v>
      </c>
      <c r="V17310" s="34">
        <v>289</v>
      </c>
      <c r="W17310" s="34">
        <v>256</v>
      </c>
      <c r="X17310" s="34">
        <v>230</v>
      </c>
      <c r="Y17310" s="34">
        <v>203</v>
      </c>
      <c r="Z17310" s="34">
        <v>268</v>
      </c>
      <c r="AA17310" s="34">
        <v>223</v>
      </c>
      <c r="AB17310" s="34">
        <v>265</v>
      </c>
      <c r="AC17310" s="34">
        <v>279</v>
      </c>
    </row>
    <row r="17311" spans="1:29" x14ac:dyDescent="0.2">
      <c r="A17311" s="34" t="s">
        <v>77804</v>
      </c>
      <c r="B17311" s="34">
        <v>189</v>
      </c>
      <c r="C17311" s="34">
        <v>165</v>
      </c>
      <c r="D17311" s="34">
        <v>205</v>
      </c>
      <c r="E17311" s="34">
        <v>223</v>
      </c>
      <c r="F17311" s="34">
        <v>204</v>
      </c>
      <c r="G17311" s="34">
        <v>137</v>
      </c>
      <c r="H17311" s="34">
        <v>193</v>
      </c>
      <c r="I17311" s="34">
        <v>153</v>
      </c>
      <c r="J17311" s="34">
        <v>186</v>
      </c>
      <c r="K17311" s="34">
        <v>229</v>
      </c>
      <c r="L17311" s="34">
        <v>140</v>
      </c>
      <c r="M17311" s="34">
        <v>168</v>
      </c>
      <c r="N17311" s="34">
        <v>143</v>
      </c>
      <c r="O17311" s="34">
        <v>150</v>
      </c>
      <c r="P17311" s="34">
        <v>176</v>
      </c>
      <c r="Q17311" s="34">
        <v>211</v>
      </c>
      <c r="R17311" s="34">
        <v>182</v>
      </c>
      <c r="S17311" s="34">
        <v>233</v>
      </c>
      <c r="T17311" s="34">
        <v>211</v>
      </c>
      <c r="U17311" s="34">
        <v>185</v>
      </c>
      <c r="V17311" s="34">
        <v>224</v>
      </c>
      <c r="W17311" s="34">
        <v>208</v>
      </c>
      <c r="X17311" s="34">
        <v>202</v>
      </c>
      <c r="Y17311" s="34">
        <v>205</v>
      </c>
      <c r="Z17311" s="34">
        <v>214</v>
      </c>
      <c r="AA17311" s="34">
        <v>214</v>
      </c>
      <c r="AB17311" s="34">
        <v>175</v>
      </c>
      <c r="AC17311" s="34">
        <v>286</v>
      </c>
    </row>
    <row r="17312" spans="1:29" x14ac:dyDescent="0.2">
      <c r="A17312" s="34" t="s">
        <v>77805</v>
      </c>
      <c r="B17312" s="34">
        <v>233</v>
      </c>
      <c r="C17312" s="34">
        <v>306</v>
      </c>
      <c r="D17312" s="34">
        <v>255</v>
      </c>
      <c r="E17312" s="34">
        <v>304</v>
      </c>
      <c r="F17312" s="34">
        <v>251</v>
      </c>
      <c r="G17312" s="34">
        <v>230</v>
      </c>
      <c r="H17312" s="34">
        <v>228</v>
      </c>
      <c r="I17312" s="34">
        <v>275</v>
      </c>
      <c r="J17312" s="34">
        <v>236</v>
      </c>
      <c r="K17312" s="34">
        <v>284</v>
      </c>
      <c r="L17312" s="34">
        <v>175</v>
      </c>
      <c r="M17312" s="34">
        <v>249</v>
      </c>
      <c r="N17312" s="34">
        <v>205</v>
      </c>
      <c r="O17312" s="34">
        <v>284</v>
      </c>
      <c r="P17312" s="34">
        <v>220</v>
      </c>
      <c r="Q17312" s="34">
        <v>382</v>
      </c>
      <c r="R17312" s="34">
        <v>245</v>
      </c>
      <c r="S17312" s="34">
        <v>297</v>
      </c>
      <c r="T17312" s="34">
        <v>219</v>
      </c>
      <c r="U17312" s="34">
        <v>272</v>
      </c>
      <c r="V17312" s="34">
        <v>285</v>
      </c>
      <c r="W17312" s="34">
        <v>360</v>
      </c>
      <c r="X17312" s="34">
        <v>238</v>
      </c>
      <c r="Y17312" s="34">
        <v>289</v>
      </c>
      <c r="Z17312" s="34">
        <v>243</v>
      </c>
      <c r="AA17312" s="34">
        <v>338</v>
      </c>
      <c r="AB17312" s="34">
        <v>275</v>
      </c>
      <c r="AC17312" s="34">
        <v>417</v>
      </c>
    </row>
    <row r="17313" spans="1:29" x14ac:dyDescent="0.2">
      <c r="A17313" s="34" t="s">
        <v>77806</v>
      </c>
      <c r="B17313" s="34">
        <v>456</v>
      </c>
      <c r="C17313" s="34">
        <v>555</v>
      </c>
      <c r="D17313" s="34">
        <v>610</v>
      </c>
      <c r="E17313" s="34">
        <v>636</v>
      </c>
      <c r="F17313" s="34">
        <v>625</v>
      </c>
      <c r="G17313" s="34">
        <v>626</v>
      </c>
      <c r="H17313" s="34">
        <v>520</v>
      </c>
      <c r="I17313" s="34">
        <v>498</v>
      </c>
      <c r="J17313" s="34">
        <v>576</v>
      </c>
      <c r="K17313" s="34">
        <v>527</v>
      </c>
      <c r="L17313" s="34">
        <v>508</v>
      </c>
      <c r="M17313" s="34">
        <v>435</v>
      </c>
      <c r="N17313" s="34">
        <v>477</v>
      </c>
      <c r="O17313" s="34">
        <v>472</v>
      </c>
      <c r="P17313" s="34">
        <v>575</v>
      </c>
      <c r="Q17313" s="34">
        <v>720</v>
      </c>
      <c r="R17313" s="34">
        <v>705</v>
      </c>
      <c r="S17313" s="34">
        <v>627</v>
      </c>
      <c r="T17313" s="34">
        <v>657</v>
      </c>
      <c r="U17313" s="34">
        <v>571</v>
      </c>
      <c r="V17313" s="34">
        <v>681</v>
      </c>
      <c r="W17313" s="34">
        <v>760</v>
      </c>
      <c r="X17313" s="34">
        <v>808</v>
      </c>
      <c r="Y17313" s="34">
        <v>673</v>
      </c>
      <c r="Z17313" s="34">
        <v>600</v>
      </c>
      <c r="AA17313" s="34">
        <v>695</v>
      </c>
      <c r="AB17313" s="34">
        <v>663</v>
      </c>
      <c r="AC17313" s="34">
        <v>828</v>
      </c>
    </row>
    <row r="17314" spans="1:29" x14ac:dyDescent="0.2">
      <c r="A17314" s="34" t="s">
        <v>77807</v>
      </c>
      <c r="B17314" s="34">
        <v>179</v>
      </c>
      <c r="C17314" s="34">
        <v>135</v>
      </c>
      <c r="D17314" s="34">
        <v>199</v>
      </c>
      <c r="E17314" s="34">
        <v>179</v>
      </c>
      <c r="F17314" s="34">
        <v>197</v>
      </c>
      <c r="G17314" s="34">
        <v>142</v>
      </c>
      <c r="H17314" s="34">
        <v>136</v>
      </c>
      <c r="I17314" s="34">
        <v>152</v>
      </c>
      <c r="J17314" s="34">
        <v>158</v>
      </c>
      <c r="K17314" s="34">
        <v>162</v>
      </c>
      <c r="L17314" s="34">
        <v>110</v>
      </c>
      <c r="M17314" s="34">
        <v>110</v>
      </c>
      <c r="N17314" s="34">
        <v>177</v>
      </c>
      <c r="O17314" s="34">
        <v>128</v>
      </c>
      <c r="P17314" s="34">
        <v>168</v>
      </c>
      <c r="Q17314" s="34">
        <v>176</v>
      </c>
      <c r="R17314" s="34">
        <v>196</v>
      </c>
      <c r="S17314" s="34">
        <v>200</v>
      </c>
      <c r="T17314" s="34">
        <v>163</v>
      </c>
      <c r="U17314" s="34">
        <v>152</v>
      </c>
      <c r="V17314" s="34">
        <v>225</v>
      </c>
      <c r="W17314" s="34">
        <v>170</v>
      </c>
      <c r="X17314" s="34">
        <v>278</v>
      </c>
      <c r="Y17314" s="34">
        <v>167</v>
      </c>
      <c r="Z17314" s="34">
        <v>160</v>
      </c>
      <c r="AA17314" s="34">
        <v>164</v>
      </c>
      <c r="AB17314" s="34">
        <v>222</v>
      </c>
      <c r="AC17314" s="34">
        <v>227</v>
      </c>
    </row>
    <row r="17315" spans="1:29" x14ac:dyDescent="0.2">
      <c r="A17315" s="34" t="s">
        <v>77808</v>
      </c>
      <c r="B17315" s="34">
        <v>252</v>
      </c>
      <c r="C17315" s="34">
        <v>309</v>
      </c>
      <c r="D17315" s="34">
        <v>375</v>
      </c>
      <c r="E17315" s="34">
        <v>294</v>
      </c>
      <c r="F17315" s="34">
        <v>337</v>
      </c>
      <c r="G17315" s="34">
        <v>363</v>
      </c>
      <c r="H17315" s="34">
        <v>249</v>
      </c>
      <c r="I17315" s="34">
        <v>288</v>
      </c>
      <c r="J17315" s="34">
        <v>230</v>
      </c>
      <c r="K17315" s="34">
        <v>353</v>
      </c>
      <c r="L17315" s="34">
        <v>244</v>
      </c>
      <c r="M17315" s="34">
        <v>287</v>
      </c>
      <c r="N17315" s="34">
        <v>274</v>
      </c>
      <c r="O17315" s="34">
        <v>253</v>
      </c>
      <c r="P17315" s="34">
        <v>273</v>
      </c>
      <c r="Q17315" s="34">
        <v>341</v>
      </c>
      <c r="R17315" s="34">
        <v>381</v>
      </c>
      <c r="S17315" s="34">
        <v>364</v>
      </c>
      <c r="T17315" s="34">
        <v>316</v>
      </c>
      <c r="U17315" s="34">
        <v>252</v>
      </c>
      <c r="V17315" s="34">
        <v>360</v>
      </c>
      <c r="W17315" s="34">
        <v>355</v>
      </c>
      <c r="X17315" s="34">
        <v>381</v>
      </c>
      <c r="Y17315" s="34">
        <v>306</v>
      </c>
      <c r="Z17315" s="34">
        <v>360</v>
      </c>
      <c r="AA17315" s="34">
        <v>391</v>
      </c>
      <c r="AB17315" s="34">
        <v>296</v>
      </c>
      <c r="AC17315" s="34">
        <v>487</v>
      </c>
    </row>
    <row r="17316" spans="1:29" x14ac:dyDescent="0.2">
      <c r="A17316" s="34" t="s">
        <v>77809</v>
      </c>
      <c r="B17316" s="34">
        <v>171</v>
      </c>
      <c r="C17316" s="34">
        <v>135</v>
      </c>
      <c r="D17316" s="34">
        <v>194</v>
      </c>
      <c r="E17316" s="34">
        <v>168</v>
      </c>
      <c r="F17316" s="34">
        <v>220</v>
      </c>
      <c r="G17316" s="34">
        <v>167</v>
      </c>
      <c r="H17316" s="34">
        <v>214</v>
      </c>
      <c r="I17316" s="34">
        <v>162</v>
      </c>
      <c r="J17316" s="34">
        <v>150</v>
      </c>
      <c r="K17316" s="34">
        <v>140</v>
      </c>
      <c r="L17316" s="34">
        <v>117</v>
      </c>
      <c r="M17316" s="34">
        <v>155</v>
      </c>
      <c r="N17316" s="34">
        <v>154</v>
      </c>
      <c r="O17316" s="34">
        <v>119</v>
      </c>
      <c r="P17316" s="34">
        <v>187</v>
      </c>
      <c r="Q17316" s="34">
        <v>182</v>
      </c>
      <c r="R17316" s="34">
        <v>201</v>
      </c>
      <c r="S17316" s="34">
        <v>208</v>
      </c>
      <c r="T17316" s="34">
        <v>150</v>
      </c>
      <c r="U17316" s="34">
        <v>119</v>
      </c>
      <c r="V17316" s="34">
        <v>213</v>
      </c>
      <c r="W17316" s="34">
        <v>175</v>
      </c>
      <c r="X17316" s="34">
        <v>201</v>
      </c>
      <c r="Y17316" s="34">
        <v>144</v>
      </c>
      <c r="Z17316" s="34">
        <v>227</v>
      </c>
      <c r="AA17316" s="34">
        <v>189</v>
      </c>
      <c r="AB17316" s="34">
        <v>213</v>
      </c>
      <c r="AC17316" s="34">
        <v>215</v>
      </c>
    </row>
    <row r="17317" spans="1:29" x14ac:dyDescent="0.2">
      <c r="A17317" s="34" t="s">
        <v>77810</v>
      </c>
      <c r="B17317" s="34">
        <v>282</v>
      </c>
      <c r="C17317" s="34">
        <v>200</v>
      </c>
      <c r="D17317" s="34">
        <v>434</v>
      </c>
      <c r="E17317" s="34">
        <v>303</v>
      </c>
      <c r="F17317" s="34">
        <v>341</v>
      </c>
      <c r="G17317" s="34">
        <v>257</v>
      </c>
      <c r="H17317" s="34">
        <v>355</v>
      </c>
      <c r="I17317" s="34">
        <v>258</v>
      </c>
      <c r="J17317" s="34">
        <v>366</v>
      </c>
      <c r="K17317" s="34">
        <v>255</v>
      </c>
      <c r="L17317" s="34">
        <v>243</v>
      </c>
      <c r="M17317" s="34">
        <v>293</v>
      </c>
      <c r="N17317" s="34">
        <v>324</v>
      </c>
      <c r="O17317" s="34">
        <v>243</v>
      </c>
      <c r="P17317" s="34">
        <v>323</v>
      </c>
      <c r="Q17317" s="34">
        <v>370</v>
      </c>
      <c r="R17317" s="34">
        <v>407</v>
      </c>
      <c r="S17317" s="34">
        <v>343</v>
      </c>
      <c r="T17317" s="34">
        <v>359</v>
      </c>
      <c r="U17317" s="34">
        <v>243</v>
      </c>
      <c r="V17317" s="34">
        <v>427</v>
      </c>
      <c r="W17317" s="34">
        <v>354</v>
      </c>
      <c r="X17317" s="34">
        <v>500</v>
      </c>
      <c r="Y17317" s="34">
        <v>265</v>
      </c>
      <c r="Z17317" s="34">
        <v>394</v>
      </c>
      <c r="AA17317" s="34">
        <v>300</v>
      </c>
      <c r="AB17317" s="34">
        <v>454</v>
      </c>
      <c r="AC17317" s="34">
        <v>465</v>
      </c>
    </row>
    <row r="17318" spans="1:29" x14ac:dyDescent="0.2">
      <c r="A17318" s="34" t="s">
        <v>77811</v>
      </c>
      <c r="B17318" s="34">
        <v>186</v>
      </c>
      <c r="C17318" s="34">
        <v>206</v>
      </c>
      <c r="D17318" s="34">
        <v>255</v>
      </c>
      <c r="E17318" s="34">
        <v>254</v>
      </c>
      <c r="F17318" s="34">
        <v>220</v>
      </c>
      <c r="G17318" s="34">
        <v>224</v>
      </c>
      <c r="H17318" s="34">
        <v>191</v>
      </c>
      <c r="I17318" s="34">
        <v>174</v>
      </c>
      <c r="J17318" s="34">
        <v>140</v>
      </c>
      <c r="K17318" s="34">
        <v>256</v>
      </c>
      <c r="L17318" s="34">
        <v>89</v>
      </c>
      <c r="M17318" s="34">
        <v>207</v>
      </c>
      <c r="N17318" s="34">
        <v>174</v>
      </c>
      <c r="O17318" s="34">
        <v>171</v>
      </c>
      <c r="P17318" s="34">
        <v>149</v>
      </c>
      <c r="Q17318" s="34">
        <v>284</v>
      </c>
      <c r="R17318" s="34">
        <v>181</v>
      </c>
      <c r="S17318" s="34">
        <v>358</v>
      </c>
      <c r="T17318" s="34">
        <v>153</v>
      </c>
      <c r="U17318" s="34">
        <v>238</v>
      </c>
      <c r="V17318" s="34">
        <v>216</v>
      </c>
      <c r="W17318" s="34">
        <v>230</v>
      </c>
      <c r="X17318" s="34">
        <v>263</v>
      </c>
      <c r="Y17318" s="34">
        <v>231</v>
      </c>
      <c r="Z17318" s="34">
        <v>260</v>
      </c>
      <c r="AA17318" s="34">
        <v>283</v>
      </c>
      <c r="AB17318" s="34">
        <v>141</v>
      </c>
      <c r="AC17318" s="34">
        <v>371</v>
      </c>
    </row>
    <row r="17319" spans="1:29" x14ac:dyDescent="0.2">
      <c r="A17319" s="34" t="s">
        <v>77812</v>
      </c>
      <c r="B17319" s="34">
        <v>689</v>
      </c>
      <c r="C17319" s="34">
        <v>547</v>
      </c>
      <c r="D17319" s="34">
        <v>830</v>
      </c>
      <c r="E17319" s="34">
        <v>673</v>
      </c>
      <c r="F17319" s="34">
        <v>829</v>
      </c>
      <c r="G17319" s="34">
        <v>621</v>
      </c>
      <c r="H17319" s="34">
        <v>732</v>
      </c>
      <c r="I17319" s="34">
        <v>573</v>
      </c>
      <c r="J17319" s="34">
        <v>749</v>
      </c>
      <c r="K17319" s="34">
        <v>656</v>
      </c>
      <c r="L17319" s="34">
        <v>617</v>
      </c>
      <c r="M17319" s="34">
        <v>564</v>
      </c>
      <c r="N17319" s="34">
        <v>726</v>
      </c>
      <c r="O17319" s="34">
        <v>633</v>
      </c>
      <c r="P17319" s="34">
        <v>659</v>
      </c>
      <c r="Q17319" s="34">
        <v>906</v>
      </c>
      <c r="R17319" s="34">
        <v>866</v>
      </c>
      <c r="S17319" s="34">
        <v>748</v>
      </c>
      <c r="T17319" s="34">
        <v>838</v>
      </c>
      <c r="U17319" s="34">
        <v>640</v>
      </c>
      <c r="V17319" s="34">
        <v>935</v>
      </c>
      <c r="W17319" s="34">
        <v>873</v>
      </c>
      <c r="X17319" s="34">
        <v>1095</v>
      </c>
      <c r="Y17319" s="34">
        <v>739</v>
      </c>
      <c r="Z17319" s="34">
        <v>901</v>
      </c>
      <c r="AA17319" s="34">
        <v>852</v>
      </c>
      <c r="AB17319" s="34">
        <v>902</v>
      </c>
      <c r="AC17319" s="34">
        <v>1064</v>
      </c>
    </row>
    <row r="17320" spans="1:29" x14ac:dyDescent="0.2">
      <c r="A17320" s="34" t="s">
        <v>77813</v>
      </c>
      <c r="B17320" s="34">
        <v>336</v>
      </c>
      <c r="C17320" s="34">
        <v>330</v>
      </c>
      <c r="D17320" s="34">
        <v>467</v>
      </c>
      <c r="E17320" s="34">
        <v>413</v>
      </c>
      <c r="F17320" s="34">
        <v>386</v>
      </c>
      <c r="G17320" s="34">
        <v>353</v>
      </c>
      <c r="H17320" s="34">
        <v>348</v>
      </c>
      <c r="I17320" s="34">
        <v>396</v>
      </c>
      <c r="J17320" s="34">
        <v>355</v>
      </c>
      <c r="K17320" s="34">
        <v>346</v>
      </c>
      <c r="L17320" s="34">
        <v>288</v>
      </c>
      <c r="M17320" s="34">
        <v>334</v>
      </c>
      <c r="N17320" s="34">
        <v>333</v>
      </c>
      <c r="O17320" s="34">
        <v>315</v>
      </c>
      <c r="P17320" s="34">
        <v>316</v>
      </c>
      <c r="Q17320" s="34">
        <v>458</v>
      </c>
      <c r="R17320" s="34">
        <v>423</v>
      </c>
      <c r="S17320" s="34">
        <v>428</v>
      </c>
      <c r="T17320" s="34">
        <v>410</v>
      </c>
      <c r="U17320" s="34">
        <v>320</v>
      </c>
      <c r="V17320" s="34">
        <v>421</v>
      </c>
      <c r="W17320" s="34">
        <v>415</v>
      </c>
      <c r="X17320" s="34">
        <v>424</v>
      </c>
      <c r="Y17320" s="34">
        <v>373</v>
      </c>
      <c r="Z17320" s="34">
        <v>466</v>
      </c>
      <c r="AA17320" s="34">
        <v>401</v>
      </c>
      <c r="AB17320" s="34">
        <v>468</v>
      </c>
      <c r="AC17320" s="34">
        <v>555</v>
      </c>
    </row>
    <row r="17321" spans="1:29" x14ac:dyDescent="0.2">
      <c r="A17321" s="34" t="s">
        <v>77814</v>
      </c>
      <c r="B17321" s="34">
        <v>288</v>
      </c>
      <c r="C17321" s="34">
        <v>422</v>
      </c>
      <c r="D17321" s="34">
        <v>481</v>
      </c>
      <c r="E17321" s="34">
        <v>362</v>
      </c>
      <c r="F17321" s="34">
        <v>461</v>
      </c>
      <c r="G17321" s="34">
        <v>390</v>
      </c>
      <c r="H17321" s="34">
        <v>461</v>
      </c>
      <c r="I17321" s="34">
        <v>397</v>
      </c>
      <c r="J17321" s="34">
        <v>415</v>
      </c>
      <c r="K17321" s="34">
        <v>487</v>
      </c>
      <c r="L17321" s="34">
        <v>359</v>
      </c>
      <c r="M17321" s="34">
        <v>402</v>
      </c>
      <c r="N17321" s="34">
        <v>423</v>
      </c>
      <c r="O17321" s="34">
        <v>380</v>
      </c>
      <c r="P17321" s="34">
        <v>405</v>
      </c>
      <c r="Q17321" s="34">
        <v>533</v>
      </c>
      <c r="R17321" s="34">
        <v>551</v>
      </c>
      <c r="S17321" s="34">
        <v>552</v>
      </c>
      <c r="T17321" s="34">
        <v>452</v>
      </c>
      <c r="U17321" s="34">
        <v>436</v>
      </c>
      <c r="V17321" s="34">
        <v>507</v>
      </c>
      <c r="W17321" s="34">
        <v>653</v>
      </c>
      <c r="X17321" s="34">
        <v>637</v>
      </c>
      <c r="Y17321" s="34">
        <v>452</v>
      </c>
      <c r="Z17321" s="34">
        <v>467</v>
      </c>
      <c r="AA17321" s="34">
        <v>546</v>
      </c>
      <c r="AB17321" s="34">
        <v>489</v>
      </c>
      <c r="AC17321" s="34">
        <v>719</v>
      </c>
    </row>
    <row r="17322" spans="1:29" x14ac:dyDescent="0.2">
      <c r="A17322" s="34" t="s">
        <v>77815</v>
      </c>
      <c r="B17322" s="34">
        <v>208</v>
      </c>
      <c r="C17322" s="34">
        <v>317</v>
      </c>
      <c r="D17322" s="34">
        <v>347</v>
      </c>
      <c r="E17322" s="34">
        <v>286</v>
      </c>
      <c r="F17322" s="34">
        <v>367</v>
      </c>
      <c r="G17322" s="34">
        <v>243</v>
      </c>
      <c r="H17322" s="34">
        <v>340</v>
      </c>
      <c r="I17322" s="34">
        <v>306</v>
      </c>
      <c r="J17322" s="34">
        <v>306</v>
      </c>
      <c r="K17322" s="34">
        <v>295</v>
      </c>
      <c r="L17322" s="34">
        <v>239</v>
      </c>
      <c r="M17322" s="34">
        <v>227</v>
      </c>
      <c r="N17322" s="34">
        <v>298</v>
      </c>
      <c r="O17322" s="34">
        <v>288</v>
      </c>
      <c r="P17322" s="34">
        <v>318</v>
      </c>
      <c r="Q17322" s="34">
        <v>332</v>
      </c>
      <c r="R17322" s="34">
        <v>463</v>
      </c>
      <c r="S17322" s="34">
        <v>366</v>
      </c>
      <c r="T17322" s="34">
        <v>363</v>
      </c>
      <c r="U17322" s="34">
        <v>274</v>
      </c>
      <c r="V17322" s="34">
        <v>384</v>
      </c>
      <c r="W17322" s="34">
        <v>425</v>
      </c>
      <c r="X17322" s="34">
        <v>424</v>
      </c>
      <c r="Y17322" s="34">
        <v>379</v>
      </c>
      <c r="Z17322" s="34">
        <v>386</v>
      </c>
      <c r="AA17322" s="34">
        <v>394</v>
      </c>
      <c r="AB17322" s="34">
        <v>413</v>
      </c>
      <c r="AC17322" s="34">
        <v>475</v>
      </c>
    </row>
    <row r="17323" spans="1:29" x14ac:dyDescent="0.2">
      <c r="A17323" s="34" t="s">
        <v>77816</v>
      </c>
      <c r="B17323" s="34">
        <v>330</v>
      </c>
      <c r="C17323" s="34">
        <v>376</v>
      </c>
      <c r="D17323" s="34">
        <v>389</v>
      </c>
      <c r="E17323" s="34">
        <v>428</v>
      </c>
      <c r="F17323" s="34">
        <v>275</v>
      </c>
      <c r="G17323" s="34">
        <v>327</v>
      </c>
      <c r="H17323" s="34">
        <v>267</v>
      </c>
      <c r="I17323" s="34">
        <v>297</v>
      </c>
      <c r="J17323" s="34">
        <v>185</v>
      </c>
      <c r="K17323" s="34">
        <v>289</v>
      </c>
      <c r="L17323" s="34">
        <v>110</v>
      </c>
      <c r="M17323" s="34">
        <v>230</v>
      </c>
      <c r="N17323" s="34">
        <v>234</v>
      </c>
      <c r="O17323" s="34">
        <v>239</v>
      </c>
      <c r="P17323" s="34">
        <v>201</v>
      </c>
      <c r="Q17323" s="34">
        <v>278</v>
      </c>
      <c r="R17323" s="34">
        <v>231</v>
      </c>
      <c r="S17323" s="34">
        <v>472</v>
      </c>
      <c r="T17323" s="34">
        <v>116</v>
      </c>
      <c r="U17323" s="34">
        <v>237</v>
      </c>
      <c r="V17323" s="34">
        <v>256</v>
      </c>
      <c r="W17323" s="34">
        <v>249</v>
      </c>
      <c r="X17323" s="34">
        <v>361</v>
      </c>
      <c r="Y17323" s="34">
        <v>185</v>
      </c>
      <c r="Z17323" s="34">
        <v>397</v>
      </c>
      <c r="AA17323" s="34">
        <v>370</v>
      </c>
      <c r="AB17323" s="34">
        <v>217</v>
      </c>
      <c r="AC17323" s="34">
        <v>452</v>
      </c>
    </row>
    <row r="17324" spans="1:29" x14ac:dyDescent="0.2">
      <c r="A17324" s="34" t="s">
        <v>77817</v>
      </c>
      <c r="B17324" s="34">
        <v>151</v>
      </c>
      <c r="C17324" s="34">
        <v>143</v>
      </c>
      <c r="D17324" s="34">
        <v>138</v>
      </c>
      <c r="E17324" s="34">
        <v>101</v>
      </c>
      <c r="F17324" s="34">
        <v>111</v>
      </c>
      <c r="G17324" s="34">
        <v>119</v>
      </c>
      <c r="H17324" s="34">
        <v>106</v>
      </c>
      <c r="I17324" s="34">
        <v>116</v>
      </c>
      <c r="J17324" s="34">
        <v>92</v>
      </c>
      <c r="K17324" s="34">
        <v>122</v>
      </c>
      <c r="L17324" s="34">
        <v>73</v>
      </c>
      <c r="M17324" s="34">
        <v>66</v>
      </c>
      <c r="N17324" s="34">
        <v>71</v>
      </c>
      <c r="O17324" s="34">
        <v>112</v>
      </c>
      <c r="P17324" s="34">
        <v>100</v>
      </c>
      <c r="Q17324" s="34">
        <v>94</v>
      </c>
      <c r="R17324" s="34">
        <v>106</v>
      </c>
      <c r="S17324" s="34">
        <v>148</v>
      </c>
      <c r="T17324" s="34">
        <v>96</v>
      </c>
      <c r="U17324" s="34">
        <v>104</v>
      </c>
      <c r="V17324" s="34">
        <v>131</v>
      </c>
      <c r="W17324" s="34">
        <v>130</v>
      </c>
      <c r="X17324" s="34">
        <v>130</v>
      </c>
      <c r="Y17324" s="34">
        <v>85</v>
      </c>
      <c r="Z17324" s="34">
        <v>129</v>
      </c>
      <c r="AA17324" s="34">
        <v>128</v>
      </c>
      <c r="AB17324" s="34">
        <v>104</v>
      </c>
      <c r="AC17324" s="34">
        <v>175</v>
      </c>
    </row>
    <row r="17325" spans="1:29" x14ac:dyDescent="0.2">
      <c r="A17325" s="34" t="s">
        <v>77818</v>
      </c>
      <c r="B17325" s="34">
        <v>211</v>
      </c>
      <c r="C17325" s="34">
        <v>212</v>
      </c>
      <c r="D17325" s="34">
        <v>219</v>
      </c>
      <c r="E17325" s="34">
        <v>255</v>
      </c>
      <c r="F17325" s="34">
        <v>229</v>
      </c>
      <c r="G17325" s="34">
        <v>263</v>
      </c>
      <c r="H17325" s="34">
        <v>206</v>
      </c>
      <c r="I17325" s="34">
        <v>157</v>
      </c>
      <c r="J17325" s="34">
        <v>155</v>
      </c>
      <c r="K17325" s="34">
        <v>187</v>
      </c>
      <c r="L17325" s="34">
        <v>107</v>
      </c>
      <c r="M17325" s="34">
        <v>192</v>
      </c>
      <c r="N17325" s="34">
        <v>139</v>
      </c>
      <c r="O17325" s="34">
        <v>199</v>
      </c>
      <c r="P17325" s="34">
        <v>160</v>
      </c>
      <c r="Q17325" s="34">
        <v>202</v>
      </c>
      <c r="R17325" s="34">
        <v>180</v>
      </c>
      <c r="S17325" s="34">
        <v>254</v>
      </c>
      <c r="T17325" s="34">
        <v>139</v>
      </c>
      <c r="U17325" s="34">
        <v>161</v>
      </c>
      <c r="V17325" s="34">
        <v>185</v>
      </c>
      <c r="W17325" s="34">
        <v>214</v>
      </c>
      <c r="X17325" s="34">
        <v>261</v>
      </c>
      <c r="Y17325" s="34">
        <v>170</v>
      </c>
      <c r="Z17325" s="34">
        <v>211</v>
      </c>
      <c r="AA17325" s="34">
        <v>239</v>
      </c>
      <c r="AB17325" s="34">
        <v>176</v>
      </c>
      <c r="AC17325" s="34">
        <v>285</v>
      </c>
    </row>
    <row r="17326" spans="1:29" x14ac:dyDescent="0.2">
      <c r="A17326" s="34" t="s">
        <v>77819</v>
      </c>
      <c r="B17326" s="34">
        <v>227</v>
      </c>
      <c r="C17326" s="34">
        <v>288</v>
      </c>
      <c r="D17326" s="34">
        <v>277</v>
      </c>
      <c r="E17326" s="34">
        <v>317</v>
      </c>
      <c r="F17326" s="34">
        <v>260</v>
      </c>
      <c r="G17326" s="34">
        <v>310</v>
      </c>
      <c r="H17326" s="34">
        <v>215</v>
      </c>
      <c r="I17326" s="34">
        <v>263</v>
      </c>
      <c r="J17326" s="34">
        <v>210</v>
      </c>
      <c r="K17326" s="34">
        <v>306</v>
      </c>
      <c r="L17326" s="34">
        <v>186</v>
      </c>
      <c r="M17326" s="34">
        <v>233</v>
      </c>
      <c r="N17326" s="34">
        <v>211</v>
      </c>
      <c r="O17326" s="34">
        <v>212</v>
      </c>
      <c r="P17326" s="34">
        <v>221</v>
      </c>
      <c r="Q17326" s="34">
        <v>325</v>
      </c>
      <c r="R17326" s="34">
        <v>267</v>
      </c>
      <c r="S17326" s="34">
        <v>327</v>
      </c>
      <c r="T17326" s="34">
        <v>230</v>
      </c>
      <c r="U17326" s="34">
        <v>222</v>
      </c>
      <c r="V17326" s="34">
        <v>270</v>
      </c>
      <c r="W17326" s="34">
        <v>330</v>
      </c>
      <c r="X17326" s="34">
        <v>366</v>
      </c>
      <c r="Y17326" s="34">
        <v>304</v>
      </c>
      <c r="Z17326" s="34">
        <v>327</v>
      </c>
      <c r="AA17326" s="34">
        <v>364</v>
      </c>
      <c r="AB17326" s="34">
        <v>275</v>
      </c>
      <c r="AC17326" s="34">
        <v>414</v>
      </c>
    </row>
    <row r="17327" spans="1:29" x14ac:dyDescent="0.2">
      <c r="A17327" s="34" t="s">
        <v>77820</v>
      </c>
      <c r="B17327" s="34">
        <v>189</v>
      </c>
      <c r="C17327" s="34">
        <v>216</v>
      </c>
      <c r="D17327" s="34">
        <v>254</v>
      </c>
      <c r="E17327" s="34">
        <v>270</v>
      </c>
      <c r="F17327" s="34">
        <v>222</v>
      </c>
      <c r="G17327" s="34">
        <v>196</v>
      </c>
      <c r="H17327" s="34">
        <v>155</v>
      </c>
      <c r="I17327" s="34">
        <v>194</v>
      </c>
      <c r="J17327" s="34">
        <v>156</v>
      </c>
      <c r="K17327" s="34">
        <v>253</v>
      </c>
      <c r="L17327" s="34">
        <v>92</v>
      </c>
      <c r="M17327" s="34">
        <v>174</v>
      </c>
      <c r="N17327" s="34">
        <v>167</v>
      </c>
      <c r="O17327" s="34">
        <v>177</v>
      </c>
      <c r="P17327" s="34">
        <v>133</v>
      </c>
      <c r="Q17327" s="34">
        <v>226</v>
      </c>
      <c r="R17327" s="34">
        <v>143</v>
      </c>
      <c r="S17327" s="34">
        <v>341</v>
      </c>
      <c r="T17327" s="34">
        <v>102</v>
      </c>
      <c r="U17327" s="34">
        <v>154</v>
      </c>
      <c r="V17327" s="34">
        <v>175</v>
      </c>
      <c r="W17327" s="34">
        <v>219</v>
      </c>
      <c r="X17327" s="34">
        <v>220</v>
      </c>
      <c r="Y17327" s="34">
        <v>157</v>
      </c>
      <c r="Z17327" s="34">
        <v>253</v>
      </c>
      <c r="AA17327" s="34">
        <v>296</v>
      </c>
      <c r="AB17327" s="34">
        <v>169</v>
      </c>
      <c r="AC17327" s="34">
        <v>273</v>
      </c>
    </row>
    <row r="17328" spans="1:29" x14ac:dyDescent="0.2">
      <c r="A17328" s="34" t="s">
        <v>77821</v>
      </c>
      <c r="B17328" s="34">
        <v>505</v>
      </c>
      <c r="C17328" s="34">
        <v>521</v>
      </c>
      <c r="D17328" s="34">
        <v>627</v>
      </c>
      <c r="E17328" s="34">
        <v>636</v>
      </c>
      <c r="F17328" s="34">
        <v>710</v>
      </c>
      <c r="G17328" s="34">
        <v>507</v>
      </c>
      <c r="H17328" s="34">
        <v>599</v>
      </c>
      <c r="I17328" s="34">
        <v>540</v>
      </c>
      <c r="J17328" s="34">
        <v>623</v>
      </c>
      <c r="K17328" s="34">
        <v>583</v>
      </c>
      <c r="L17328" s="34">
        <v>673</v>
      </c>
      <c r="M17328" s="34">
        <v>533</v>
      </c>
      <c r="N17328" s="34">
        <v>528</v>
      </c>
      <c r="O17328" s="34">
        <v>528</v>
      </c>
      <c r="P17328" s="34">
        <v>563</v>
      </c>
      <c r="Q17328" s="34">
        <v>833</v>
      </c>
      <c r="R17328" s="34">
        <v>880</v>
      </c>
      <c r="S17328" s="34">
        <v>628</v>
      </c>
      <c r="T17328" s="34">
        <v>825</v>
      </c>
      <c r="U17328" s="34">
        <v>595</v>
      </c>
      <c r="V17328" s="34">
        <v>802</v>
      </c>
      <c r="W17328" s="34">
        <v>861</v>
      </c>
      <c r="X17328" s="34">
        <v>674</v>
      </c>
      <c r="Y17328" s="34">
        <v>699</v>
      </c>
      <c r="Z17328" s="34">
        <v>717</v>
      </c>
      <c r="AA17328" s="34">
        <v>718</v>
      </c>
      <c r="AB17328" s="34">
        <v>831</v>
      </c>
      <c r="AC17328" s="34">
        <v>869</v>
      </c>
    </row>
    <row r="17329" spans="1:29" x14ac:dyDescent="0.2">
      <c r="A17329" s="34" t="s">
        <v>77822</v>
      </c>
      <c r="B17329" s="34">
        <v>295</v>
      </c>
      <c r="C17329" s="34">
        <v>278</v>
      </c>
      <c r="D17329" s="34">
        <v>319</v>
      </c>
      <c r="E17329" s="34">
        <v>321</v>
      </c>
      <c r="F17329" s="34">
        <v>316</v>
      </c>
      <c r="G17329" s="34">
        <v>368</v>
      </c>
      <c r="H17329" s="34">
        <v>296</v>
      </c>
      <c r="I17329" s="34">
        <v>291</v>
      </c>
      <c r="J17329" s="34">
        <v>301</v>
      </c>
      <c r="K17329" s="34">
        <v>312</v>
      </c>
      <c r="L17329" s="34">
        <v>301</v>
      </c>
      <c r="M17329" s="34">
        <v>264</v>
      </c>
      <c r="N17329" s="34">
        <v>305</v>
      </c>
      <c r="O17329" s="34">
        <v>275</v>
      </c>
      <c r="P17329" s="34">
        <v>314</v>
      </c>
      <c r="Q17329" s="34">
        <v>379</v>
      </c>
      <c r="R17329" s="34">
        <v>418</v>
      </c>
      <c r="S17329" s="34">
        <v>368</v>
      </c>
      <c r="T17329" s="34">
        <v>428</v>
      </c>
      <c r="U17329" s="34">
        <v>346</v>
      </c>
      <c r="V17329" s="34">
        <v>355</v>
      </c>
      <c r="W17329" s="34">
        <v>471</v>
      </c>
      <c r="X17329" s="34">
        <v>336</v>
      </c>
      <c r="Y17329" s="34">
        <v>399</v>
      </c>
      <c r="Z17329" s="34">
        <v>345</v>
      </c>
      <c r="AA17329" s="34">
        <v>359</v>
      </c>
      <c r="AB17329" s="34">
        <v>454</v>
      </c>
      <c r="AC17329" s="34">
        <v>499</v>
      </c>
    </row>
    <row r="17330" spans="1:29" x14ac:dyDescent="0.2">
      <c r="A17330" s="34" t="s">
        <v>77823</v>
      </c>
      <c r="B17330" s="34">
        <v>275</v>
      </c>
      <c r="C17330" s="34">
        <v>385</v>
      </c>
      <c r="D17330" s="34">
        <v>369</v>
      </c>
      <c r="E17330" s="34">
        <v>391</v>
      </c>
      <c r="F17330" s="34">
        <v>342</v>
      </c>
      <c r="G17330" s="34">
        <v>384</v>
      </c>
      <c r="H17330" s="34">
        <v>327</v>
      </c>
      <c r="I17330" s="34">
        <v>342</v>
      </c>
      <c r="J17330" s="34">
        <v>271</v>
      </c>
      <c r="K17330" s="34">
        <v>457</v>
      </c>
      <c r="L17330" s="34">
        <v>223</v>
      </c>
      <c r="M17330" s="34">
        <v>332</v>
      </c>
      <c r="N17330" s="34">
        <v>313</v>
      </c>
      <c r="O17330" s="34">
        <v>358</v>
      </c>
      <c r="P17330" s="34">
        <v>290</v>
      </c>
      <c r="Q17330" s="34">
        <v>463</v>
      </c>
      <c r="R17330" s="34">
        <v>384</v>
      </c>
      <c r="S17330" s="34">
        <v>475</v>
      </c>
      <c r="T17330" s="34">
        <v>242</v>
      </c>
      <c r="U17330" s="34">
        <v>334</v>
      </c>
      <c r="V17330" s="34">
        <v>329</v>
      </c>
      <c r="W17330" s="34">
        <v>443</v>
      </c>
      <c r="X17330" s="34">
        <v>371</v>
      </c>
      <c r="Y17330" s="34">
        <v>413</v>
      </c>
      <c r="Z17330" s="34">
        <v>339</v>
      </c>
      <c r="AA17330" s="34">
        <v>477</v>
      </c>
      <c r="AB17330" s="34">
        <v>401</v>
      </c>
      <c r="AC17330" s="34">
        <v>563</v>
      </c>
    </row>
    <row r="17331" spans="1:29" x14ac:dyDescent="0.2">
      <c r="A17331" s="34" t="s">
        <v>77824</v>
      </c>
      <c r="B17331" s="34">
        <v>299</v>
      </c>
      <c r="C17331" s="34">
        <v>410</v>
      </c>
      <c r="D17331" s="34">
        <v>454</v>
      </c>
      <c r="E17331" s="34">
        <v>412</v>
      </c>
      <c r="F17331" s="34">
        <v>442</v>
      </c>
      <c r="G17331" s="34">
        <v>432</v>
      </c>
      <c r="H17331" s="34">
        <v>457</v>
      </c>
      <c r="I17331" s="34">
        <v>351</v>
      </c>
      <c r="J17331" s="34">
        <v>347</v>
      </c>
      <c r="K17331" s="34">
        <v>437</v>
      </c>
      <c r="L17331" s="34">
        <v>301</v>
      </c>
      <c r="M17331" s="34">
        <v>336</v>
      </c>
      <c r="N17331" s="34">
        <v>333</v>
      </c>
      <c r="O17331" s="34">
        <v>335</v>
      </c>
      <c r="P17331" s="34">
        <v>385</v>
      </c>
      <c r="Q17331" s="34">
        <v>556</v>
      </c>
      <c r="R17331" s="34">
        <v>495</v>
      </c>
      <c r="S17331" s="34">
        <v>454</v>
      </c>
      <c r="T17331" s="34">
        <v>441</v>
      </c>
      <c r="U17331" s="34">
        <v>395</v>
      </c>
      <c r="V17331" s="34">
        <v>419</v>
      </c>
      <c r="W17331" s="34">
        <v>557</v>
      </c>
      <c r="X17331" s="34">
        <v>542</v>
      </c>
      <c r="Y17331" s="34">
        <v>410</v>
      </c>
      <c r="Z17331" s="34">
        <v>450</v>
      </c>
      <c r="AA17331" s="34">
        <v>439</v>
      </c>
      <c r="AB17331" s="34">
        <v>506</v>
      </c>
      <c r="AC17331" s="34">
        <v>644</v>
      </c>
    </row>
    <row r="17332" spans="1:29" x14ac:dyDescent="0.2">
      <c r="A17332" s="34" t="s">
        <v>77825</v>
      </c>
      <c r="B17332" s="34">
        <v>503</v>
      </c>
      <c r="C17332" s="34">
        <v>538</v>
      </c>
      <c r="D17332" s="34">
        <v>789</v>
      </c>
      <c r="E17332" s="34">
        <v>571</v>
      </c>
      <c r="F17332" s="34">
        <v>708</v>
      </c>
      <c r="G17332" s="34">
        <v>602</v>
      </c>
      <c r="H17332" s="34">
        <v>606</v>
      </c>
      <c r="I17332" s="34">
        <v>479</v>
      </c>
      <c r="J17332" s="34">
        <v>543</v>
      </c>
      <c r="K17332" s="34">
        <v>493</v>
      </c>
      <c r="L17332" s="34">
        <v>370</v>
      </c>
      <c r="M17332" s="34">
        <v>512</v>
      </c>
      <c r="N17332" s="34">
        <v>483</v>
      </c>
      <c r="O17332" s="34">
        <v>479</v>
      </c>
      <c r="P17332" s="34">
        <v>515</v>
      </c>
      <c r="Q17332" s="34">
        <v>628</v>
      </c>
      <c r="R17332" s="34">
        <v>695</v>
      </c>
      <c r="S17332" s="34">
        <v>752</v>
      </c>
      <c r="T17332" s="34">
        <v>491</v>
      </c>
      <c r="U17332" s="34">
        <v>444</v>
      </c>
      <c r="V17332" s="34">
        <v>708</v>
      </c>
      <c r="W17332" s="34">
        <v>496</v>
      </c>
      <c r="X17332" s="34">
        <v>790</v>
      </c>
      <c r="Y17332" s="34">
        <v>441</v>
      </c>
      <c r="Z17332" s="34">
        <v>728</v>
      </c>
      <c r="AA17332" s="34">
        <v>741</v>
      </c>
      <c r="AB17332" s="34">
        <v>547</v>
      </c>
      <c r="AC17332" s="34">
        <v>811</v>
      </c>
    </row>
    <row r="17333" spans="1:29" x14ac:dyDescent="0.2">
      <c r="A17333" s="34" t="s">
        <v>77826</v>
      </c>
      <c r="B17333" s="34">
        <v>69</v>
      </c>
      <c r="C17333" s="34">
        <v>77</v>
      </c>
      <c r="D17333" s="34">
        <v>101</v>
      </c>
      <c r="E17333" s="34">
        <v>79</v>
      </c>
      <c r="F17333" s="34">
        <v>103</v>
      </c>
      <c r="G17333" s="34">
        <v>57</v>
      </c>
      <c r="H17333" s="34">
        <v>91</v>
      </c>
      <c r="I17333" s="34">
        <v>81</v>
      </c>
      <c r="J17333" s="34">
        <v>74</v>
      </c>
      <c r="K17333" s="34">
        <v>97</v>
      </c>
      <c r="L17333" s="34">
        <v>58</v>
      </c>
      <c r="M17333" s="34">
        <v>70</v>
      </c>
      <c r="N17333" s="34">
        <v>64</v>
      </c>
      <c r="O17333" s="34">
        <v>79</v>
      </c>
      <c r="P17333" s="34">
        <v>53</v>
      </c>
      <c r="Q17333" s="34">
        <v>71</v>
      </c>
      <c r="R17333" s="34">
        <v>100</v>
      </c>
      <c r="S17333" s="34">
        <v>91</v>
      </c>
      <c r="T17333" s="34">
        <v>90</v>
      </c>
      <c r="U17333" s="34">
        <v>80</v>
      </c>
      <c r="V17333" s="34">
        <v>73</v>
      </c>
      <c r="W17333" s="34">
        <v>97</v>
      </c>
      <c r="X17333" s="34">
        <v>108</v>
      </c>
      <c r="Y17333" s="34">
        <v>71</v>
      </c>
      <c r="Z17333" s="34">
        <v>101</v>
      </c>
      <c r="AA17333" s="34">
        <v>91</v>
      </c>
      <c r="AB17333" s="34">
        <v>90</v>
      </c>
      <c r="AC17333" s="34">
        <v>175</v>
      </c>
    </row>
    <row r="17334" spans="1:29" x14ac:dyDescent="0.2">
      <c r="A17334" s="34" t="s">
        <v>77827</v>
      </c>
      <c r="B17334" s="34">
        <v>182</v>
      </c>
      <c r="C17334" s="34">
        <v>286</v>
      </c>
      <c r="D17334" s="34">
        <v>284</v>
      </c>
      <c r="E17334" s="34">
        <v>306</v>
      </c>
      <c r="F17334" s="34">
        <v>266</v>
      </c>
      <c r="G17334" s="34">
        <v>317</v>
      </c>
      <c r="H17334" s="34">
        <v>223</v>
      </c>
      <c r="I17334" s="34">
        <v>185</v>
      </c>
      <c r="J17334" s="34">
        <v>198</v>
      </c>
      <c r="K17334" s="34">
        <v>237</v>
      </c>
      <c r="L17334" s="34">
        <v>159</v>
      </c>
      <c r="M17334" s="34">
        <v>207</v>
      </c>
      <c r="N17334" s="34">
        <v>195</v>
      </c>
      <c r="O17334" s="34">
        <v>214</v>
      </c>
      <c r="P17334" s="34">
        <v>170</v>
      </c>
      <c r="Q17334" s="34">
        <v>352</v>
      </c>
      <c r="R17334" s="34">
        <v>280</v>
      </c>
      <c r="S17334" s="34">
        <v>360</v>
      </c>
      <c r="T17334" s="34">
        <v>183</v>
      </c>
      <c r="U17334" s="34">
        <v>243</v>
      </c>
      <c r="V17334" s="34">
        <v>218</v>
      </c>
      <c r="W17334" s="34">
        <v>337</v>
      </c>
      <c r="X17334" s="34">
        <v>240</v>
      </c>
      <c r="Y17334" s="34">
        <v>232</v>
      </c>
      <c r="Z17334" s="34">
        <v>217</v>
      </c>
      <c r="AA17334" s="34">
        <v>327</v>
      </c>
      <c r="AB17334" s="34">
        <v>213</v>
      </c>
      <c r="AC17334" s="34">
        <v>421</v>
      </c>
    </row>
    <row r="17335" spans="1:29" x14ac:dyDescent="0.2">
      <c r="A17335" s="34" t="s">
        <v>77828</v>
      </c>
      <c r="B17335" s="34">
        <v>312</v>
      </c>
      <c r="C17335" s="34">
        <v>309</v>
      </c>
      <c r="D17335" s="34">
        <v>385</v>
      </c>
      <c r="E17335" s="34">
        <v>312</v>
      </c>
      <c r="F17335" s="34">
        <v>417</v>
      </c>
      <c r="G17335" s="34">
        <v>315</v>
      </c>
      <c r="H17335" s="34">
        <v>335</v>
      </c>
      <c r="I17335" s="34">
        <v>274</v>
      </c>
      <c r="J17335" s="34">
        <v>414</v>
      </c>
      <c r="K17335" s="34">
        <v>339</v>
      </c>
      <c r="L17335" s="34">
        <v>384</v>
      </c>
      <c r="M17335" s="34">
        <v>287</v>
      </c>
      <c r="N17335" s="34">
        <v>326</v>
      </c>
      <c r="O17335" s="34">
        <v>332</v>
      </c>
      <c r="P17335" s="34">
        <v>346</v>
      </c>
      <c r="Q17335" s="34">
        <v>396</v>
      </c>
      <c r="R17335" s="34">
        <v>477</v>
      </c>
      <c r="S17335" s="34">
        <v>309</v>
      </c>
      <c r="T17335" s="34">
        <v>510</v>
      </c>
      <c r="U17335" s="34">
        <v>307</v>
      </c>
      <c r="V17335" s="34">
        <v>500</v>
      </c>
      <c r="W17335" s="34">
        <v>395</v>
      </c>
      <c r="X17335" s="34">
        <v>447</v>
      </c>
      <c r="Y17335" s="34">
        <v>372</v>
      </c>
      <c r="Z17335" s="34">
        <v>426</v>
      </c>
      <c r="AA17335" s="34">
        <v>420</v>
      </c>
      <c r="AB17335" s="34">
        <v>529</v>
      </c>
      <c r="AC17335" s="34">
        <v>577</v>
      </c>
    </row>
    <row r="17336" spans="1:29" x14ac:dyDescent="0.2">
      <c r="A17336" s="34" t="s">
        <v>77829</v>
      </c>
      <c r="B17336" s="34">
        <v>279</v>
      </c>
      <c r="C17336" s="34">
        <v>325</v>
      </c>
      <c r="D17336" s="34">
        <v>294</v>
      </c>
      <c r="E17336" s="34">
        <v>261</v>
      </c>
      <c r="F17336" s="34">
        <v>286</v>
      </c>
      <c r="G17336" s="34">
        <v>279</v>
      </c>
      <c r="H17336" s="34">
        <v>284</v>
      </c>
      <c r="I17336" s="34">
        <v>267</v>
      </c>
      <c r="J17336" s="34">
        <v>255</v>
      </c>
      <c r="K17336" s="34">
        <v>308</v>
      </c>
      <c r="L17336" s="34">
        <v>207</v>
      </c>
      <c r="M17336" s="34">
        <v>251</v>
      </c>
      <c r="N17336" s="34">
        <v>260</v>
      </c>
      <c r="O17336" s="34">
        <v>276</v>
      </c>
      <c r="P17336" s="34">
        <v>226</v>
      </c>
      <c r="Q17336" s="34">
        <v>345</v>
      </c>
      <c r="R17336" s="34">
        <v>293</v>
      </c>
      <c r="S17336" s="34">
        <v>344</v>
      </c>
      <c r="T17336" s="34">
        <v>294</v>
      </c>
      <c r="U17336" s="34">
        <v>275</v>
      </c>
      <c r="V17336" s="34">
        <v>291</v>
      </c>
      <c r="W17336" s="34">
        <v>329</v>
      </c>
      <c r="X17336" s="34">
        <v>341</v>
      </c>
      <c r="Y17336" s="34">
        <v>276</v>
      </c>
      <c r="Z17336" s="34">
        <v>330</v>
      </c>
      <c r="AA17336" s="34">
        <v>352</v>
      </c>
      <c r="AB17336" s="34">
        <v>298</v>
      </c>
      <c r="AC17336" s="34">
        <v>412</v>
      </c>
    </row>
    <row r="17337" spans="1:29" x14ac:dyDescent="0.2">
      <c r="A17337" s="34" t="s">
        <v>77830</v>
      </c>
      <c r="B17337" s="34">
        <v>138</v>
      </c>
      <c r="C17337" s="34">
        <v>250</v>
      </c>
      <c r="D17337" s="34">
        <v>201</v>
      </c>
      <c r="E17337" s="34">
        <v>254</v>
      </c>
      <c r="F17337" s="34">
        <v>230</v>
      </c>
      <c r="G17337" s="34">
        <v>273</v>
      </c>
      <c r="H17337" s="34">
        <v>181</v>
      </c>
      <c r="I17337" s="34">
        <v>238</v>
      </c>
      <c r="J17337" s="34">
        <v>194</v>
      </c>
      <c r="K17337" s="34">
        <v>224</v>
      </c>
      <c r="L17337" s="34">
        <v>135</v>
      </c>
      <c r="M17337" s="34">
        <v>193</v>
      </c>
      <c r="N17337" s="34">
        <v>187</v>
      </c>
      <c r="O17337" s="34">
        <v>239</v>
      </c>
      <c r="P17337" s="34">
        <v>180</v>
      </c>
      <c r="Q17337" s="34">
        <v>264</v>
      </c>
      <c r="R17337" s="34">
        <v>228</v>
      </c>
      <c r="S17337" s="34">
        <v>283</v>
      </c>
      <c r="T17337" s="34">
        <v>161</v>
      </c>
      <c r="U17337" s="34">
        <v>208</v>
      </c>
      <c r="V17337" s="34">
        <v>208</v>
      </c>
      <c r="W17337" s="34">
        <v>286</v>
      </c>
      <c r="X17337" s="34">
        <v>286</v>
      </c>
      <c r="Y17337" s="34">
        <v>191</v>
      </c>
      <c r="Z17337" s="34">
        <v>198</v>
      </c>
      <c r="AA17337" s="34">
        <v>318</v>
      </c>
      <c r="AB17337" s="34">
        <v>179</v>
      </c>
      <c r="AC17337" s="34">
        <v>372</v>
      </c>
    </row>
    <row r="17338" spans="1:29" x14ac:dyDescent="0.2">
      <c r="A17338" s="34" t="s">
        <v>77831</v>
      </c>
      <c r="B17338" s="34">
        <v>375</v>
      </c>
      <c r="C17338" s="34">
        <v>607</v>
      </c>
      <c r="D17338" s="34">
        <v>692</v>
      </c>
      <c r="E17338" s="34">
        <v>617</v>
      </c>
      <c r="F17338" s="34">
        <v>535</v>
      </c>
      <c r="G17338" s="34">
        <v>577</v>
      </c>
      <c r="H17338" s="34">
        <v>446</v>
      </c>
      <c r="I17338" s="34">
        <v>475</v>
      </c>
      <c r="J17338" s="34">
        <v>440</v>
      </c>
      <c r="K17338" s="34">
        <v>611</v>
      </c>
      <c r="L17338" s="34">
        <v>278</v>
      </c>
      <c r="M17338" s="34">
        <v>409</v>
      </c>
      <c r="N17338" s="34">
        <v>423</v>
      </c>
      <c r="O17338" s="34">
        <v>492</v>
      </c>
      <c r="P17338" s="34">
        <v>437</v>
      </c>
      <c r="Q17338" s="34">
        <v>558</v>
      </c>
      <c r="R17338" s="34">
        <v>548</v>
      </c>
      <c r="S17338" s="34">
        <v>693</v>
      </c>
      <c r="T17338" s="34">
        <v>354</v>
      </c>
      <c r="U17338" s="34">
        <v>395</v>
      </c>
      <c r="V17338" s="34">
        <v>551</v>
      </c>
      <c r="W17338" s="34">
        <v>511</v>
      </c>
      <c r="X17338" s="34">
        <v>661</v>
      </c>
      <c r="Y17338" s="34">
        <v>337</v>
      </c>
      <c r="Z17338" s="34">
        <v>608</v>
      </c>
      <c r="AA17338" s="34">
        <v>650</v>
      </c>
      <c r="AB17338" s="34">
        <v>403</v>
      </c>
      <c r="AC17338" s="34">
        <v>841</v>
      </c>
    </row>
    <row r="17339" spans="1:29" x14ac:dyDescent="0.2">
      <c r="A17339" s="34" t="s">
        <v>77832</v>
      </c>
      <c r="B17339" s="34">
        <v>231</v>
      </c>
      <c r="C17339" s="34">
        <v>252</v>
      </c>
      <c r="D17339" s="34">
        <v>290</v>
      </c>
      <c r="E17339" s="34">
        <v>264</v>
      </c>
      <c r="F17339" s="34">
        <v>322</v>
      </c>
      <c r="G17339" s="34">
        <v>252</v>
      </c>
      <c r="H17339" s="34">
        <v>284</v>
      </c>
      <c r="I17339" s="34">
        <v>205</v>
      </c>
      <c r="J17339" s="34">
        <v>316</v>
      </c>
      <c r="K17339" s="34">
        <v>217</v>
      </c>
      <c r="L17339" s="34">
        <v>285</v>
      </c>
      <c r="M17339" s="34">
        <v>189</v>
      </c>
      <c r="N17339" s="34">
        <v>286</v>
      </c>
      <c r="O17339" s="34">
        <v>235</v>
      </c>
      <c r="P17339" s="34">
        <v>309</v>
      </c>
      <c r="Q17339" s="34">
        <v>294</v>
      </c>
      <c r="R17339" s="34">
        <v>350</v>
      </c>
      <c r="S17339" s="34">
        <v>295</v>
      </c>
      <c r="T17339" s="34">
        <v>355</v>
      </c>
      <c r="U17339" s="34">
        <v>260</v>
      </c>
      <c r="V17339" s="34">
        <v>329</v>
      </c>
      <c r="W17339" s="34">
        <v>309</v>
      </c>
      <c r="X17339" s="34">
        <v>352</v>
      </c>
      <c r="Y17339" s="34">
        <v>281</v>
      </c>
      <c r="Z17339" s="34">
        <v>265</v>
      </c>
      <c r="AA17339" s="34">
        <v>299</v>
      </c>
      <c r="AB17339" s="34">
        <v>471</v>
      </c>
      <c r="AC17339" s="34">
        <v>350</v>
      </c>
    </row>
    <row r="17340" spans="1:29" x14ac:dyDescent="0.2">
      <c r="A17340" s="34" t="s">
        <v>77833</v>
      </c>
      <c r="B17340" s="34">
        <v>248</v>
      </c>
      <c r="C17340" s="34">
        <v>284</v>
      </c>
      <c r="D17340" s="34">
        <v>235</v>
      </c>
      <c r="E17340" s="34">
        <v>306</v>
      </c>
      <c r="F17340" s="34">
        <v>275</v>
      </c>
      <c r="G17340" s="34">
        <v>262</v>
      </c>
      <c r="H17340" s="34">
        <v>248</v>
      </c>
      <c r="I17340" s="34">
        <v>254</v>
      </c>
      <c r="J17340" s="34">
        <v>216</v>
      </c>
      <c r="K17340" s="34">
        <v>292</v>
      </c>
      <c r="L17340" s="34">
        <v>178</v>
      </c>
      <c r="M17340" s="34">
        <v>248</v>
      </c>
      <c r="N17340" s="34">
        <v>184</v>
      </c>
      <c r="O17340" s="34">
        <v>202</v>
      </c>
      <c r="P17340" s="34">
        <v>205</v>
      </c>
      <c r="Q17340" s="34">
        <v>373</v>
      </c>
      <c r="R17340" s="34">
        <v>247</v>
      </c>
      <c r="S17340" s="34">
        <v>302</v>
      </c>
      <c r="T17340" s="34">
        <v>234</v>
      </c>
      <c r="U17340" s="34">
        <v>232</v>
      </c>
      <c r="V17340" s="34">
        <v>288</v>
      </c>
      <c r="W17340" s="34">
        <v>304</v>
      </c>
      <c r="X17340" s="34">
        <v>227</v>
      </c>
      <c r="Y17340" s="34">
        <v>306</v>
      </c>
      <c r="Z17340" s="34">
        <v>347</v>
      </c>
      <c r="AA17340" s="34">
        <v>338</v>
      </c>
      <c r="AB17340" s="34">
        <v>259</v>
      </c>
      <c r="AC17340" s="34">
        <v>418</v>
      </c>
    </row>
    <row r="17341" spans="1:29" x14ac:dyDescent="0.2">
      <c r="A17341" s="34" t="s">
        <v>77834</v>
      </c>
      <c r="B17341" s="34">
        <v>159</v>
      </c>
      <c r="C17341" s="34">
        <v>136</v>
      </c>
      <c r="D17341" s="34">
        <v>171</v>
      </c>
      <c r="E17341" s="34">
        <v>143</v>
      </c>
      <c r="F17341" s="34">
        <v>185</v>
      </c>
      <c r="G17341" s="34">
        <v>165</v>
      </c>
      <c r="H17341" s="34">
        <v>158</v>
      </c>
      <c r="I17341" s="34">
        <v>111</v>
      </c>
      <c r="J17341" s="34">
        <v>143</v>
      </c>
      <c r="K17341" s="34">
        <v>154</v>
      </c>
      <c r="L17341" s="34">
        <v>113</v>
      </c>
      <c r="M17341" s="34">
        <v>118</v>
      </c>
      <c r="N17341" s="34">
        <v>133</v>
      </c>
      <c r="O17341" s="34">
        <v>82</v>
      </c>
      <c r="P17341" s="34">
        <v>151</v>
      </c>
      <c r="Q17341" s="34">
        <v>153</v>
      </c>
      <c r="R17341" s="34">
        <v>176</v>
      </c>
      <c r="S17341" s="34">
        <v>177</v>
      </c>
      <c r="T17341" s="34">
        <v>130</v>
      </c>
      <c r="U17341" s="34">
        <v>111</v>
      </c>
      <c r="V17341" s="34">
        <v>209</v>
      </c>
      <c r="W17341" s="34">
        <v>201</v>
      </c>
      <c r="X17341" s="34">
        <v>231</v>
      </c>
      <c r="Y17341" s="34">
        <v>146</v>
      </c>
      <c r="Z17341" s="34">
        <v>191</v>
      </c>
      <c r="AA17341" s="34">
        <v>213</v>
      </c>
      <c r="AB17341" s="34">
        <v>183</v>
      </c>
      <c r="AC17341" s="34">
        <v>243</v>
      </c>
    </row>
    <row r="17342" spans="1:29" x14ac:dyDescent="0.2">
      <c r="A17342" s="34" t="s">
        <v>77835</v>
      </c>
      <c r="B17342" s="34">
        <v>123</v>
      </c>
      <c r="C17342" s="34">
        <v>197</v>
      </c>
      <c r="D17342" s="34">
        <v>230</v>
      </c>
      <c r="E17342" s="34">
        <v>188</v>
      </c>
      <c r="F17342" s="34">
        <v>177</v>
      </c>
      <c r="G17342" s="34">
        <v>167</v>
      </c>
      <c r="H17342" s="34">
        <v>179</v>
      </c>
      <c r="I17342" s="34">
        <v>154</v>
      </c>
      <c r="J17342" s="34">
        <v>170</v>
      </c>
      <c r="K17342" s="34">
        <v>211</v>
      </c>
      <c r="L17342" s="34">
        <v>110</v>
      </c>
      <c r="M17342" s="34">
        <v>194</v>
      </c>
      <c r="N17342" s="34">
        <v>125</v>
      </c>
      <c r="O17342" s="34">
        <v>183</v>
      </c>
      <c r="P17342" s="34">
        <v>177</v>
      </c>
      <c r="Q17342" s="34">
        <v>226</v>
      </c>
      <c r="R17342" s="34">
        <v>149</v>
      </c>
      <c r="S17342" s="34">
        <v>207</v>
      </c>
      <c r="T17342" s="34">
        <v>153</v>
      </c>
      <c r="U17342" s="34">
        <v>133</v>
      </c>
      <c r="V17342" s="34">
        <v>134</v>
      </c>
      <c r="W17342" s="34">
        <v>158</v>
      </c>
      <c r="X17342" s="34">
        <v>201</v>
      </c>
      <c r="Y17342" s="34">
        <v>158</v>
      </c>
      <c r="Z17342" s="34">
        <v>181</v>
      </c>
      <c r="AA17342" s="34">
        <v>213</v>
      </c>
      <c r="AB17342" s="34">
        <v>183</v>
      </c>
      <c r="AC17342" s="34">
        <v>328</v>
      </c>
    </row>
    <row r="17343" spans="1:29" x14ac:dyDescent="0.2">
      <c r="A17343" s="34" t="s">
        <v>77836</v>
      </c>
      <c r="B17343" s="34">
        <v>311</v>
      </c>
      <c r="C17343" s="34">
        <v>331</v>
      </c>
      <c r="D17343" s="34">
        <v>385</v>
      </c>
      <c r="E17343" s="34">
        <v>310</v>
      </c>
      <c r="F17343" s="34">
        <v>348</v>
      </c>
      <c r="G17343" s="34">
        <v>313</v>
      </c>
      <c r="H17343" s="34">
        <v>329</v>
      </c>
      <c r="I17343" s="34">
        <v>315</v>
      </c>
      <c r="J17343" s="34">
        <v>285</v>
      </c>
      <c r="K17343" s="34">
        <v>341</v>
      </c>
      <c r="L17343" s="34">
        <v>201</v>
      </c>
      <c r="M17343" s="34">
        <v>322</v>
      </c>
      <c r="N17343" s="34">
        <v>266</v>
      </c>
      <c r="O17343" s="34">
        <v>325</v>
      </c>
      <c r="P17343" s="34">
        <v>302</v>
      </c>
      <c r="Q17343" s="34">
        <v>400</v>
      </c>
      <c r="R17343" s="34">
        <v>390</v>
      </c>
      <c r="S17343" s="34">
        <v>449</v>
      </c>
      <c r="T17343" s="34">
        <v>244</v>
      </c>
      <c r="U17343" s="34">
        <v>344</v>
      </c>
      <c r="V17343" s="34">
        <v>361</v>
      </c>
      <c r="W17343" s="34">
        <v>364</v>
      </c>
      <c r="X17343" s="34">
        <v>422</v>
      </c>
      <c r="Y17343" s="34">
        <v>328</v>
      </c>
      <c r="Z17343" s="34">
        <v>432</v>
      </c>
      <c r="AA17343" s="34">
        <v>431</v>
      </c>
      <c r="AB17343" s="34">
        <v>257</v>
      </c>
      <c r="AC17343" s="34">
        <v>615</v>
      </c>
    </row>
    <row r="17344" spans="1:29" x14ac:dyDescent="0.2">
      <c r="A17344" s="34" t="s">
        <v>77837</v>
      </c>
      <c r="B17344" s="34">
        <v>165</v>
      </c>
      <c r="C17344" s="34">
        <v>298</v>
      </c>
      <c r="D17344" s="34">
        <v>295</v>
      </c>
      <c r="E17344" s="34">
        <v>285</v>
      </c>
      <c r="F17344" s="34">
        <v>271</v>
      </c>
      <c r="G17344" s="34">
        <v>236</v>
      </c>
      <c r="H17344" s="34">
        <v>221</v>
      </c>
      <c r="I17344" s="34">
        <v>258</v>
      </c>
      <c r="J17344" s="34">
        <v>198</v>
      </c>
      <c r="K17344" s="34">
        <v>226</v>
      </c>
      <c r="L17344" s="34">
        <v>116</v>
      </c>
      <c r="M17344" s="34">
        <v>187</v>
      </c>
      <c r="N17344" s="34">
        <v>191</v>
      </c>
      <c r="O17344" s="34">
        <v>187</v>
      </c>
      <c r="P17344" s="34">
        <v>182</v>
      </c>
      <c r="Q17344" s="34">
        <v>228</v>
      </c>
      <c r="R17344" s="34">
        <v>250</v>
      </c>
      <c r="S17344" s="34">
        <v>297</v>
      </c>
      <c r="T17344" s="34">
        <v>161</v>
      </c>
      <c r="U17344" s="34">
        <v>224</v>
      </c>
      <c r="V17344" s="34">
        <v>266</v>
      </c>
      <c r="W17344" s="34">
        <v>205</v>
      </c>
      <c r="X17344" s="34">
        <v>295</v>
      </c>
      <c r="Y17344" s="34">
        <v>157</v>
      </c>
      <c r="Z17344" s="34">
        <v>270</v>
      </c>
      <c r="AA17344" s="34">
        <v>307</v>
      </c>
      <c r="AB17344" s="34">
        <v>227</v>
      </c>
      <c r="AC17344" s="34">
        <v>344</v>
      </c>
    </row>
    <row r="17345" spans="1:29" x14ac:dyDescent="0.2">
      <c r="A17345" s="34" t="s">
        <v>77838</v>
      </c>
      <c r="B17345" s="34">
        <v>408</v>
      </c>
      <c r="C17345" s="34">
        <v>505</v>
      </c>
      <c r="D17345" s="34">
        <v>493</v>
      </c>
      <c r="E17345" s="34">
        <v>553</v>
      </c>
      <c r="F17345" s="34">
        <v>553</v>
      </c>
      <c r="G17345" s="34">
        <v>526</v>
      </c>
      <c r="H17345" s="34">
        <v>502</v>
      </c>
      <c r="I17345" s="34">
        <v>480</v>
      </c>
      <c r="J17345" s="34">
        <v>516</v>
      </c>
      <c r="K17345" s="34">
        <v>441</v>
      </c>
      <c r="L17345" s="34">
        <v>453</v>
      </c>
      <c r="M17345" s="34">
        <v>455</v>
      </c>
      <c r="N17345" s="34">
        <v>486</v>
      </c>
      <c r="O17345" s="34">
        <v>453</v>
      </c>
      <c r="P17345" s="34">
        <v>467</v>
      </c>
      <c r="Q17345" s="34">
        <v>602</v>
      </c>
      <c r="R17345" s="34">
        <v>699</v>
      </c>
      <c r="S17345" s="34">
        <v>554</v>
      </c>
      <c r="T17345" s="34">
        <v>568</v>
      </c>
      <c r="U17345" s="34">
        <v>535</v>
      </c>
      <c r="V17345" s="34">
        <v>629</v>
      </c>
      <c r="W17345" s="34">
        <v>628</v>
      </c>
      <c r="X17345" s="34">
        <v>611</v>
      </c>
      <c r="Y17345" s="34">
        <v>560</v>
      </c>
      <c r="Z17345" s="34">
        <v>551</v>
      </c>
      <c r="AA17345" s="34">
        <v>619</v>
      </c>
      <c r="AB17345" s="34">
        <v>661</v>
      </c>
      <c r="AC17345" s="34">
        <v>882</v>
      </c>
    </row>
    <row r="17346" spans="1:29" x14ac:dyDescent="0.2">
      <c r="A17346" s="34" t="s">
        <v>77839</v>
      </c>
      <c r="B17346" s="34">
        <v>266</v>
      </c>
      <c r="C17346" s="34">
        <v>379</v>
      </c>
      <c r="D17346" s="34">
        <v>523</v>
      </c>
      <c r="E17346" s="34">
        <v>482</v>
      </c>
      <c r="F17346" s="34">
        <v>423</v>
      </c>
      <c r="G17346" s="34">
        <v>396</v>
      </c>
      <c r="H17346" s="34">
        <v>325</v>
      </c>
      <c r="I17346" s="34">
        <v>365</v>
      </c>
      <c r="J17346" s="34">
        <v>288</v>
      </c>
      <c r="K17346" s="34">
        <v>628</v>
      </c>
      <c r="L17346" s="34">
        <v>214</v>
      </c>
      <c r="M17346" s="34">
        <v>364</v>
      </c>
      <c r="N17346" s="34">
        <v>372</v>
      </c>
      <c r="O17346" s="34">
        <v>381</v>
      </c>
      <c r="P17346" s="34">
        <v>340</v>
      </c>
      <c r="Q17346" s="34">
        <v>477</v>
      </c>
      <c r="R17346" s="34">
        <v>421</v>
      </c>
      <c r="S17346" s="34">
        <v>502</v>
      </c>
      <c r="T17346" s="34">
        <v>305</v>
      </c>
      <c r="U17346" s="34">
        <v>306</v>
      </c>
      <c r="V17346" s="34">
        <v>437</v>
      </c>
      <c r="W17346" s="34">
        <v>363</v>
      </c>
      <c r="X17346" s="34">
        <v>488</v>
      </c>
      <c r="Y17346" s="34">
        <v>325</v>
      </c>
      <c r="Z17346" s="34">
        <v>339</v>
      </c>
      <c r="AA17346" s="34">
        <v>637</v>
      </c>
      <c r="AB17346" s="34">
        <v>387</v>
      </c>
      <c r="AC17346" s="34">
        <v>659</v>
      </c>
    </row>
    <row r="17347" spans="1:29" x14ac:dyDescent="0.2">
      <c r="A17347" s="34" t="s">
        <v>77840</v>
      </c>
      <c r="B17347" s="34">
        <v>324</v>
      </c>
      <c r="C17347" s="34">
        <v>321</v>
      </c>
      <c r="D17347" s="34">
        <v>329</v>
      </c>
      <c r="E17347" s="34">
        <v>310</v>
      </c>
      <c r="F17347" s="34">
        <v>392</v>
      </c>
      <c r="G17347" s="34">
        <v>321</v>
      </c>
      <c r="H17347" s="34">
        <v>328</v>
      </c>
      <c r="I17347" s="34">
        <v>343</v>
      </c>
      <c r="J17347" s="34">
        <v>347</v>
      </c>
      <c r="K17347" s="34">
        <v>331</v>
      </c>
      <c r="L17347" s="34">
        <v>363</v>
      </c>
      <c r="M17347" s="34">
        <v>287</v>
      </c>
      <c r="N17347" s="34">
        <v>291</v>
      </c>
      <c r="O17347" s="34">
        <v>278</v>
      </c>
      <c r="P17347" s="34">
        <v>373</v>
      </c>
      <c r="Q17347" s="34">
        <v>415</v>
      </c>
      <c r="R17347" s="34">
        <v>538</v>
      </c>
      <c r="S17347" s="34">
        <v>339</v>
      </c>
      <c r="T17347" s="34">
        <v>470</v>
      </c>
      <c r="U17347" s="34">
        <v>350</v>
      </c>
      <c r="V17347" s="34">
        <v>378</v>
      </c>
      <c r="W17347" s="34">
        <v>447</v>
      </c>
      <c r="X17347" s="34">
        <v>348</v>
      </c>
      <c r="Y17347" s="34">
        <v>397</v>
      </c>
      <c r="Z17347" s="34">
        <v>327</v>
      </c>
      <c r="AA17347" s="34">
        <v>385</v>
      </c>
      <c r="AB17347" s="34">
        <v>519</v>
      </c>
      <c r="AC17347" s="34">
        <v>432</v>
      </c>
    </row>
    <row r="17348" spans="1:29" x14ac:dyDescent="0.2">
      <c r="A17348" s="34" t="s">
        <v>77841</v>
      </c>
      <c r="B17348" s="34">
        <v>287</v>
      </c>
      <c r="C17348" s="34">
        <v>262</v>
      </c>
      <c r="D17348" s="34">
        <v>358</v>
      </c>
      <c r="E17348" s="34">
        <v>285</v>
      </c>
      <c r="F17348" s="34">
        <v>345</v>
      </c>
      <c r="G17348" s="34">
        <v>256</v>
      </c>
      <c r="H17348" s="34">
        <v>308</v>
      </c>
      <c r="I17348" s="34">
        <v>281</v>
      </c>
      <c r="J17348" s="34">
        <v>286</v>
      </c>
      <c r="K17348" s="34">
        <v>280</v>
      </c>
      <c r="L17348" s="34">
        <v>248</v>
      </c>
      <c r="M17348" s="34">
        <v>286</v>
      </c>
      <c r="N17348" s="34">
        <v>310</v>
      </c>
      <c r="O17348" s="34">
        <v>262</v>
      </c>
      <c r="P17348" s="34">
        <v>328</v>
      </c>
      <c r="Q17348" s="34">
        <v>343</v>
      </c>
      <c r="R17348" s="34">
        <v>401</v>
      </c>
      <c r="S17348" s="34">
        <v>310</v>
      </c>
      <c r="T17348" s="34">
        <v>333</v>
      </c>
      <c r="U17348" s="34">
        <v>280</v>
      </c>
      <c r="V17348" s="34">
        <v>331</v>
      </c>
      <c r="W17348" s="34">
        <v>338</v>
      </c>
      <c r="X17348" s="34">
        <v>420</v>
      </c>
      <c r="Y17348" s="34">
        <v>314</v>
      </c>
      <c r="Z17348" s="34">
        <v>378</v>
      </c>
      <c r="AA17348" s="34">
        <v>440</v>
      </c>
      <c r="AB17348" s="34">
        <v>380</v>
      </c>
      <c r="AC17348" s="34">
        <v>526</v>
      </c>
    </row>
    <row r="17349" spans="1:29" x14ac:dyDescent="0.2">
      <c r="A17349" s="34" t="s">
        <v>77842</v>
      </c>
      <c r="B17349" s="34">
        <v>284</v>
      </c>
      <c r="C17349" s="34">
        <v>330</v>
      </c>
      <c r="D17349" s="34">
        <v>373</v>
      </c>
      <c r="E17349" s="34">
        <v>331</v>
      </c>
      <c r="F17349" s="34">
        <v>335</v>
      </c>
      <c r="G17349" s="34">
        <v>264</v>
      </c>
      <c r="H17349" s="34">
        <v>289</v>
      </c>
      <c r="I17349" s="34">
        <v>259</v>
      </c>
      <c r="J17349" s="34">
        <v>252</v>
      </c>
      <c r="K17349" s="34">
        <v>295</v>
      </c>
      <c r="L17349" s="34">
        <v>185</v>
      </c>
      <c r="M17349" s="34">
        <v>255</v>
      </c>
      <c r="N17349" s="34">
        <v>302</v>
      </c>
      <c r="O17349" s="34">
        <v>232</v>
      </c>
      <c r="P17349" s="34">
        <v>231</v>
      </c>
      <c r="Q17349" s="34">
        <v>310</v>
      </c>
      <c r="R17349" s="34">
        <v>312</v>
      </c>
      <c r="S17349" s="34">
        <v>394</v>
      </c>
      <c r="T17349" s="34">
        <v>232</v>
      </c>
      <c r="U17349" s="34">
        <v>258</v>
      </c>
      <c r="V17349" s="34">
        <v>349</v>
      </c>
      <c r="W17349" s="34">
        <v>318</v>
      </c>
      <c r="X17349" s="34">
        <v>427</v>
      </c>
      <c r="Y17349" s="34">
        <v>275</v>
      </c>
      <c r="Z17349" s="34">
        <v>394</v>
      </c>
      <c r="AA17349" s="34">
        <v>367</v>
      </c>
      <c r="AB17349" s="34">
        <v>248</v>
      </c>
      <c r="AC17349" s="34">
        <v>446</v>
      </c>
    </row>
    <row r="17350" spans="1:29" x14ac:dyDescent="0.2">
      <c r="A17350" s="34" t="s">
        <v>77843</v>
      </c>
      <c r="B17350" s="34">
        <v>173</v>
      </c>
      <c r="C17350" s="34">
        <v>249</v>
      </c>
      <c r="D17350" s="34">
        <v>315</v>
      </c>
      <c r="E17350" s="34">
        <v>257</v>
      </c>
      <c r="F17350" s="34">
        <v>331</v>
      </c>
      <c r="G17350" s="34">
        <v>247</v>
      </c>
      <c r="H17350" s="34">
        <v>270</v>
      </c>
      <c r="I17350" s="34">
        <v>220</v>
      </c>
      <c r="J17350" s="34">
        <v>261</v>
      </c>
      <c r="K17350" s="34">
        <v>250</v>
      </c>
      <c r="L17350" s="34">
        <v>226</v>
      </c>
      <c r="M17350" s="34">
        <v>239</v>
      </c>
      <c r="N17350" s="34">
        <v>265</v>
      </c>
      <c r="O17350" s="34">
        <v>219</v>
      </c>
      <c r="P17350" s="34">
        <v>273</v>
      </c>
      <c r="Q17350" s="34">
        <v>289</v>
      </c>
      <c r="R17350" s="34">
        <v>348</v>
      </c>
      <c r="S17350" s="34">
        <v>296</v>
      </c>
      <c r="T17350" s="34">
        <v>333</v>
      </c>
      <c r="U17350" s="34">
        <v>230</v>
      </c>
      <c r="V17350" s="34">
        <v>304</v>
      </c>
      <c r="W17350" s="34">
        <v>323</v>
      </c>
      <c r="X17350" s="34">
        <v>330</v>
      </c>
      <c r="Y17350" s="34">
        <v>260</v>
      </c>
      <c r="Z17350" s="34">
        <v>344</v>
      </c>
      <c r="AA17350" s="34">
        <v>307</v>
      </c>
      <c r="AB17350" s="34">
        <v>403</v>
      </c>
      <c r="AC17350" s="34">
        <v>449</v>
      </c>
    </row>
    <row r="17351" spans="1:29" x14ac:dyDescent="0.2">
      <c r="A17351" s="34" t="s">
        <v>77844</v>
      </c>
      <c r="B17351" s="34">
        <v>254</v>
      </c>
      <c r="C17351" s="34">
        <v>160</v>
      </c>
      <c r="D17351" s="34">
        <v>247</v>
      </c>
      <c r="E17351" s="34">
        <v>159</v>
      </c>
      <c r="F17351" s="34">
        <v>196</v>
      </c>
      <c r="G17351" s="34">
        <v>124</v>
      </c>
      <c r="H17351" s="34">
        <v>187</v>
      </c>
      <c r="I17351" s="34">
        <v>193</v>
      </c>
      <c r="J17351" s="34">
        <v>198</v>
      </c>
      <c r="K17351" s="34">
        <v>212</v>
      </c>
      <c r="L17351" s="34">
        <v>105</v>
      </c>
      <c r="M17351" s="34">
        <v>135</v>
      </c>
      <c r="N17351" s="34">
        <v>149</v>
      </c>
      <c r="O17351" s="34">
        <v>157</v>
      </c>
      <c r="P17351" s="34">
        <v>185</v>
      </c>
      <c r="Q17351" s="34">
        <v>255</v>
      </c>
      <c r="R17351" s="34">
        <v>236</v>
      </c>
      <c r="S17351" s="34">
        <v>265</v>
      </c>
      <c r="T17351" s="34">
        <v>164</v>
      </c>
      <c r="U17351" s="34">
        <v>174</v>
      </c>
      <c r="V17351" s="34">
        <v>248</v>
      </c>
      <c r="W17351" s="34">
        <v>222</v>
      </c>
      <c r="X17351" s="34">
        <v>263</v>
      </c>
      <c r="Y17351" s="34">
        <v>193</v>
      </c>
      <c r="Z17351" s="34">
        <v>233</v>
      </c>
      <c r="AA17351" s="34">
        <v>235</v>
      </c>
      <c r="AB17351" s="34">
        <v>200</v>
      </c>
      <c r="AC17351" s="34">
        <v>301</v>
      </c>
    </row>
    <row r="17352" spans="1:29" x14ac:dyDescent="0.2">
      <c r="A17352" s="34" t="s">
        <v>77845</v>
      </c>
      <c r="B17352" s="34">
        <v>508</v>
      </c>
      <c r="C17352" s="34">
        <v>596</v>
      </c>
      <c r="D17352" s="34">
        <v>730</v>
      </c>
      <c r="E17352" s="34">
        <v>673</v>
      </c>
      <c r="F17352" s="34">
        <v>746</v>
      </c>
      <c r="G17352" s="34">
        <v>698</v>
      </c>
      <c r="H17352" s="34">
        <v>716</v>
      </c>
      <c r="I17352" s="34">
        <v>619</v>
      </c>
      <c r="J17352" s="34">
        <v>689</v>
      </c>
      <c r="K17352" s="34">
        <v>644</v>
      </c>
      <c r="L17352" s="34">
        <v>674</v>
      </c>
      <c r="M17352" s="34">
        <v>578</v>
      </c>
      <c r="N17352" s="34">
        <v>717</v>
      </c>
      <c r="O17352" s="34">
        <v>628</v>
      </c>
      <c r="P17352" s="34">
        <v>743</v>
      </c>
      <c r="Q17352" s="34">
        <v>851</v>
      </c>
      <c r="R17352" s="34">
        <v>963</v>
      </c>
      <c r="S17352" s="34">
        <v>810</v>
      </c>
      <c r="T17352" s="34">
        <v>920</v>
      </c>
      <c r="U17352" s="34">
        <v>687</v>
      </c>
      <c r="V17352" s="34">
        <v>948</v>
      </c>
      <c r="W17352" s="34">
        <v>803</v>
      </c>
      <c r="X17352" s="34">
        <v>980</v>
      </c>
      <c r="Y17352" s="34">
        <v>761</v>
      </c>
      <c r="Z17352" s="34">
        <v>890</v>
      </c>
      <c r="AA17352" s="34">
        <v>887</v>
      </c>
      <c r="AB17352" s="34">
        <v>1038</v>
      </c>
      <c r="AC17352" s="34">
        <v>912</v>
      </c>
    </row>
    <row r="17353" spans="1:29" x14ac:dyDescent="0.2">
      <c r="A17353" s="34" t="s">
        <v>77846</v>
      </c>
      <c r="B17353" s="34">
        <v>697</v>
      </c>
      <c r="C17353" s="34">
        <v>603</v>
      </c>
      <c r="D17353" s="34">
        <v>787</v>
      </c>
      <c r="E17353" s="34">
        <v>648</v>
      </c>
      <c r="F17353" s="34">
        <v>885</v>
      </c>
      <c r="G17353" s="34">
        <v>688</v>
      </c>
      <c r="H17353" s="34">
        <v>731</v>
      </c>
      <c r="I17353" s="34">
        <v>572</v>
      </c>
      <c r="J17353" s="34">
        <v>743</v>
      </c>
      <c r="K17353" s="34">
        <v>656</v>
      </c>
      <c r="L17353" s="34">
        <v>802</v>
      </c>
      <c r="M17353" s="34">
        <v>543</v>
      </c>
      <c r="N17353" s="34">
        <v>658</v>
      </c>
      <c r="O17353" s="34">
        <v>545</v>
      </c>
      <c r="P17353" s="34">
        <v>736</v>
      </c>
      <c r="Q17353" s="34">
        <v>865</v>
      </c>
      <c r="R17353" s="34">
        <v>1105</v>
      </c>
      <c r="S17353" s="34">
        <v>663</v>
      </c>
      <c r="T17353" s="34">
        <v>1062</v>
      </c>
      <c r="U17353" s="34">
        <v>687</v>
      </c>
      <c r="V17353" s="34">
        <v>924</v>
      </c>
      <c r="W17353" s="34">
        <v>935</v>
      </c>
      <c r="X17353" s="34">
        <v>894</v>
      </c>
      <c r="Y17353" s="34">
        <v>756</v>
      </c>
      <c r="Z17353" s="34">
        <v>774</v>
      </c>
      <c r="AA17353" s="34">
        <v>790</v>
      </c>
      <c r="AB17353" s="34">
        <v>988</v>
      </c>
      <c r="AC17353" s="34">
        <v>942</v>
      </c>
    </row>
    <row r="17354" spans="1:29" x14ac:dyDescent="0.2">
      <c r="A17354" s="34" t="s">
        <v>77847</v>
      </c>
      <c r="B17354" s="34">
        <v>201</v>
      </c>
      <c r="C17354" s="34">
        <v>224</v>
      </c>
      <c r="D17354" s="34">
        <v>337</v>
      </c>
      <c r="E17354" s="34">
        <v>259</v>
      </c>
      <c r="F17354" s="34">
        <v>227</v>
      </c>
      <c r="G17354" s="34">
        <v>282</v>
      </c>
      <c r="H17354" s="34">
        <v>209</v>
      </c>
      <c r="I17354" s="34">
        <v>237</v>
      </c>
      <c r="J17354" s="34">
        <v>175</v>
      </c>
      <c r="K17354" s="34">
        <v>297</v>
      </c>
      <c r="L17354" s="34">
        <v>151</v>
      </c>
      <c r="M17354" s="34">
        <v>181</v>
      </c>
      <c r="N17354" s="34">
        <v>166</v>
      </c>
      <c r="O17354" s="34">
        <v>163</v>
      </c>
      <c r="P17354" s="34">
        <v>201</v>
      </c>
      <c r="Q17354" s="34">
        <v>220</v>
      </c>
      <c r="R17354" s="34">
        <v>227</v>
      </c>
      <c r="S17354" s="34">
        <v>379</v>
      </c>
      <c r="T17354" s="34">
        <v>176</v>
      </c>
      <c r="U17354" s="34">
        <v>190</v>
      </c>
      <c r="V17354" s="34">
        <v>262</v>
      </c>
      <c r="W17354" s="34">
        <v>230</v>
      </c>
      <c r="X17354" s="34">
        <v>315</v>
      </c>
      <c r="Y17354" s="34">
        <v>190</v>
      </c>
      <c r="Z17354" s="34">
        <v>237</v>
      </c>
      <c r="AA17354" s="34">
        <v>288</v>
      </c>
      <c r="AB17354" s="34">
        <v>223</v>
      </c>
      <c r="AC17354" s="34">
        <v>382</v>
      </c>
    </row>
    <row r="17355" spans="1:29" x14ac:dyDescent="0.2">
      <c r="A17355" s="34" t="s">
        <v>77848</v>
      </c>
      <c r="B17355" s="34">
        <v>551</v>
      </c>
      <c r="C17355" s="34">
        <v>585</v>
      </c>
      <c r="D17355" s="34">
        <v>770</v>
      </c>
      <c r="E17355" s="34">
        <v>696</v>
      </c>
      <c r="F17355" s="34">
        <v>675</v>
      </c>
      <c r="G17355" s="34">
        <v>521</v>
      </c>
      <c r="H17355" s="34">
        <v>551</v>
      </c>
      <c r="I17355" s="34">
        <v>608</v>
      </c>
      <c r="J17355" s="34">
        <v>559</v>
      </c>
      <c r="K17355" s="34">
        <v>625</v>
      </c>
      <c r="L17355" s="34">
        <v>349</v>
      </c>
      <c r="M17355" s="34">
        <v>510</v>
      </c>
      <c r="N17355" s="34">
        <v>548</v>
      </c>
      <c r="O17355" s="34">
        <v>493</v>
      </c>
      <c r="P17355" s="34">
        <v>488</v>
      </c>
      <c r="Q17355" s="34">
        <v>730</v>
      </c>
      <c r="R17355" s="34">
        <v>655</v>
      </c>
      <c r="S17355" s="34">
        <v>753</v>
      </c>
      <c r="T17355" s="34">
        <v>447</v>
      </c>
      <c r="U17355" s="34">
        <v>510</v>
      </c>
      <c r="V17355" s="34">
        <v>707</v>
      </c>
      <c r="W17355" s="34">
        <v>531</v>
      </c>
      <c r="X17355" s="34">
        <v>713</v>
      </c>
      <c r="Y17355" s="34">
        <v>462</v>
      </c>
      <c r="Z17355" s="34">
        <v>713</v>
      </c>
      <c r="AA17355" s="34">
        <v>703</v>
      </c>
      <c r="AB17355" s="34">
        <v>555</v>
      </c>
      <c r="AC17355" s="34">
        <v>988</v>
      </c>
    </row>
    <row r="17356" spans="1:29" x14ac:dyDescent="0.2">
      <c r="A17356" s="34" t="s">
        <v>77849</v>
      </c>
      <c r="B17356" s="34">
        <v>595</v>
      </c>
      <c r="C17356" s="34">
        <v>561</v>
      </c>
      <c r="D17356" s="34">
        <v>744</v>
      </c>
      <c r="E17356" s="34">
        <v>664</v>
      </c>
      <c r="F17356" s="34">
        <v>810</v>
      </c>
      <c r="G17356" s="34">
        <v>659</v>
      </c>
      <c r="H17356" s="34">
        <v>785</v>
      </c>
      <c r="I17356" s="34">
        <v>586</v>
      </c>
      <c r="J17356" s="34">
        <v>710</v>
      </c>
      <c r="K17356" s="34">
        <v>611</v>
      </c>
      <c r="L17356" s="34">
        <v>754</v>
      </c>
      <c r="M17356" s="34">
        <v>771</v>
      </c>
      <c r="N17356" s="34">
        <v>657</v>
      </c>
      <c r="O17356" s="34">
        <v>596</v>
      </c>
      <c r="P17356" s="34">
        <v>736</v>
      </c>
      <c r="Q17356" s="34">
        <v>984</v>
      </c>
      <c r="R17356" s="34">
        <v>992</v>
      </c>
      <c r="S17356" s="34">
        <v>749</v>
      </c>
      <c r="T17356" s="34">
        <v>1062</v>
      </c>
      <c r="U17356" s="34">
        <v>738</v>
      </c>
      <c r="V17356" s="34">
        <v>889</v>
      </c>
      <c r="W17356" s="34">
        <v>983</v>
      </c>
      <c r="X17356" s="34">
        <v>1011</v>
      </c>
      <c r="Y17356" s="34">
        <v>1018</v>
      </c>
      <c r="Z17356" s="34">
        <v>749</v>
      </c>
      <c r="AA17356" s="34">
        <v>872</v>
      </c>
      <c r="AB17356" s="34">
        <v>1235</v>
      </c>
      <c r="AC17356" s="34">
        <v>1119</v>
      </c>
    </row>
    <row r="17357" spans="1:29" x14ac:dyDescent="0.2">
      <c r="A17357" s="34" t="s">
        <v>77850</v>
      </c>
      <c r="B17357" s="34">
        <v>287</v>
      </c>
      <c r="C17357" s="34">
        <v>263</v>
      </c>
      <c r="D17357" s="34">
        <v>318</v>
      </c>
      <c r="E17357" s="34">
        <v>286</v>
      </c>
      <c r="F17357" s="34">
        <v>288</v>
      </c>
      <c r="G17357" s="34">
        <v>246</v>
      </c>
      <c r="H17357" s="34">
        <v>247</v>
      </c>
      <c r="I17357" s="34">
        <v>244</v>
      </c>
      <c r="J17357" s="34">
        <v>236</v>
      </c>
      <c r="K17357" s="34">
        <v>309</v>
      </c>
      <c r="L17357" s="34">
        <v>233</v>
      </c>
      <c r="M17357" s="34">
        <v>241</v>
      </c>
      <c r="N17357" s="34">
        <v>298</v>
      </c>
      <c r="O17357" s="34">
        <v>224</v>
      </c>
      <c r="P17357" s="34">
        <v>222</v>
      </c>
      <c r="Q17357" s="34">
        <v>387</v>
      </c>
      <c r="R17357" s="34">
        <v>366</v>
      </c>
      <c r="S17357" s="34">
        <v>353</v>
      </c>
      <c r="T17357" s="34">
        <v>339</v>
      </c>
      <c r="U17357" s="34">
        <v>318</v>
      </c>
      <c r="V17357" s="34">
        <v>418</v>
      </c>
      <c r="W17357" s="34">
        <v>331</v>
      </c>
      <c r="X17357" s="34">
        <v>383</v>
      </c>
      <c r="Y17357" s="34">
        <v>285</v>
      </c>
      <c r="Z17357" s="34">
        <v>338</v>
      </c>
      <c r="AA17357" s="34">
        <v>366</v>
      </c>
      <c r="AB17357" s="34">
        <v>406</v>
      </c>
      <c r="AC17357" s="34">
        <v>524</v>
      </c>
    </row>
    <row r="17358" spans="1:29" x14ac:dyDescent="0.2">
      <c r="A17358" s="34" t="s">
        <v>77851</v>
      </c>
      <c r="B17358" s="34">
        <v>316</v>
      </c>
      <c r="C17358" s="34">
        <v>480</v>
      </c>
      <c r="D17358" s="34">
        <v>401</v>
      </c>
      <c r="E17358" s="34">
        <v>573</v>
      </c>
      <c r="F17358" s="34">
        <v>456</v>
      </c>
      <c r="G17358" s="34">
        <v>521</v>
      </c>
      <c r="H17358" s="34">
        <v>347</v>
      </c>
      <c r="I17358" s="34">
        <v>368</v>
      </c>
      <c r="J17358" s="34">
        <v>364</v>
      </c>
      <c r="K17358" s="34">
        <v>546</v>
      </c>
      <c r="L17358" s="34">
        <v>276</v>
      </c>
      <c r="M17358" s="34">
        <v>470</v>
      </c>
      <c r="N17358" s="34">
        <v>309</v>
      </c>
      <c r="O17358" s="34">
        <v>443</v>
      </c>
      <c r="P17358" s="34">
        <v>311</v>
      </c>
      <c r="Q17358" s="34">
        <v>560</v>
      </c>
      <c r="R17358" s="34">
        <v>465</v>
      </c>
      <c r="S17358" s="34">
        <v>528</v>
      </c>
      <c r="T17358" s="34">
        <v>390</v>
      </c>
      <c r="U17358" s="34">
        <v>558</v>
      </c>
      <c r="V17358" s="34">
        <v>432</v>
      </c>
      <c r="W17358" s="34">
        <v>512</v>
      </c>
      <c r="X17358" s="34">
        <v>433</v>
      </c>
      <c r="Y17358" s="34">
        <v>483</v>
      </c>
      <c r="Z17358" s="34">
        <v>381</v>
      </c>
      <c r="AA17358" s="34">
        <v>530</v>
      </c>
      <c r="AB17358" s="34">
        <v>418</v>
      </c>
      <c r="AC17358" s="34">
        <v>716</v>
      </c>
    </row>
    <row r="17359" spans="1:29" x14ac:dyDescent="0.2">
      <c r="A17359" s="34" t="s">
        <v>77852</v>
      </c>
      <c r="B17359" s="34">
        <v>100</v>
      </c>
      <c r="C17359" s="34">
        <v>76</v>
      </c>
      <c r="D17359" s="34">
        <v>143</v>
      </c>
      <c r="E17359" s="34">
        <v>74</v>
      </c>
      <c r="F17359" s="34">
        <v>133</v>
      </c>
      <c r="G17359" s="34">
        <v>100</v>
      </c>
      <c r="H17359" s="34">
        <v>87</v>
      </c>
      <c r="I17359" s="34">
        <v>86</v>
      </c>
      <c r="J17359" s="34">
        <v>113</v>
      </c>
      <c r="K17359" s="34">
        <v>123</v>
      </c>
      <c r="L17359" s="34">
        <v>69</v>
      </c>
      <c r="M17359" s="34">
        <v>85</v>
      </c>
      <c r="N17359" s="34">
        <v>101</v>
      </c>
      <c r="O17359" s="34">
        <v>78</v>
      </c>
      <c r="P17359" s="34">
        <v>97</v>
      </c>
      <c r="Q17359" s="34">
        <v>115</v>
      </c>
      <c r="R17359" s="34">
        <v>116</v>
      </c>
      <c r="S17359" s="34">
        <v>130</v>
      </c>
      <c r="T17359" s="34">
        <v>130</v>
      </c>
      <c r="U17359" s="34">
        <v>72</v>
      </c>
      <c r="V17359" s="34">
        <v>149</v>
      </c>
      <c r="W17359" s="34">
        <v>87</v>
      </c>
      <c r="X17359" s="34">
        <v>171</v>
      </c>
      <c r="Y17359" s="34">
        <v>89</v>
      </c>
      <c r="Z17359" s="34">
        <v>129</v>
      </c>
      <c r="AA17359" s="34">
        <v>129</v>
      </c>
      <c r="AB17359" s="34">
        <v>120</v>
      </c>
      <c r="AC17359" s="34">
        <v>122</v>
      </c>
    </row>
    <row r="17360" spans="1:29" x14ac:dyDescent="0.2">
      <c r="A17360" s="34" t="s">
        <v>77853</v>
      </c>
      <c r="B17360" s="34">
        <v>443</v>
      </c>
      <c r="C17360" s="34">
        <v>537</v>
      </c>
      <c r="D17360" s="34">
        <v>697</v>
      </c>
      <c r="E17360" s="34">
        <v>522</v>
      </c>
      <c r="F17360" s="34">
        <v>657</v>
      </c>
      <c r="G17360" s="34">
        <v>494</v>
      </c>
      <c r="H17360" s="34">
        <v>548</v>
      </c>
      <c r="I17360" s="34">
        <v>486</v>
      </c>
      <c r="J17360" s="34">
        <v>558</v>
      </c>
      <c r="K17360" s="34">
        <v>520</v>
      </c>
      <c r="L17360" s="34">
        <v>442</v>
      </c>
      <c r="M17360" s="34">
        <v>428</v>
      </c>
      <c r="N17360" s="34">
        <v>514</v>
      </c>
      <c r="O17360" s="34">
        <v>447</v>
      </c>
      <c r="P17360" s="34">
        <v>522</v>
      </c>
      <c r="Q17360" s="34">
        <v>650</v>
      </c>
      <c r="R17360" s="34">
        <v>673</v>
      </c>
      <c r="S17360" s="34">
        <v>712</v>
      </c>
      <c r="T17360" s="34">
        <v>572</v>
      </c>
      <c r="U17360" s="34">
        <v>522</v>
      </c>
      <c r="V17360" s="34">
        <v>762</v>
      </c>
      <c r="W17360" s="34">
        <v>648</v>
      </c>
      <c r="X17360" s="34">
        <v>748</v>
      </c>
      <c r="Y17360" s="34">
        <v>585</v>
      </c>
      <c r="Z17360" s="34">
        <v>775</v>
      </c>
      <c r="AA17360" s="34">
        <v>788</v>
      </c>
      <c r="AB17360" s="34">
        <v>699</v>
      </c>
      <c r="AC17360" s="34">
        <v>892</v>
      </c>
    </row>
    <row r="17361" spans="1:29" x14ac:dyDescent="0.2">
      <c r="A17361" s="34" t="s">
        <v>77854</v>
      </c>
      <c r="B17361" s="34">
        <v>133</v>
      </c>
      <c r="C17361" s="34">
        <v>190</v>
      </c>
      <c r="D17361" s="34">
        <v>214</v>
      </c>
      <c r="E17361" s="34">
        <v>160</v>
      </c>
      <c r="F17361" s="34">
        <v>137</v>
      </c>
      <c r="G17361" s="34">
        <v>161</v>
      </c>
      <c r="H17361" s="34">
        <v>95</v>
      </c>
      <c r="I17361" s="34">
        <v>103</v>
      </c>
      <c r="J17361" s="34">
        <v>77</v>
      </c>
      <c r="K17361" s="34">
        <v>155</v>
      </c>
      <c r="L17361" s="34">
        <v>55</v>
      </c>
      <c r="M17361" s="34">
        <v>132</v>
      </c>
      <c r="N17361" s="34">
        <v>80</v>
      </c>
      <c r="O17361" s="34">
        <v>96</v>
      </c>
      <c r="P17361" s="34">
        <v>101</v>
      </c>
      <c r="Q17361" s="34">
        <v>99</v>
      </c>
      <c r="R17361" s="34">
        <v>88</v>
      </c>
      <c r="S17361" s="34">
        <v>224</v>
      </c>
      <c r="T17361" s="34">
        <v>60</v>
      </c>
      <c r="U17361" s="34">
        <v>82</v>
      </c>
      <c r="V17361" s="34">
        <v>109</v>
      </c>
      <c r="W17361" s="34">
        <v>112</v>
      </c>
      <c r="X17361" s="34">
        <v>127</v>
      </c>
      <c r="Y17361" s="34">
        <v>64</v>
      </c>
      <c r="Z17361" s="34">
        <v>189</v>
      </c>
      <c r="AA17361" s="34">
        <v>171</v>
      </c>
      <c r="AB17361" s="34">
        <v>72</v>
      </c>
      <c r="AC17361" s="34">
        <v>218</v>
      </c>
    </row>
    <row r="17362" spans="1:29" x14ac:dyDescent="0.2">
      <c r="A17362" s="34" t="s">
        <v>77855</v>
      </c>
      <c r="B17362" s="34">
        <v>83</v>
      </c>
      <c r="C17362" s="34">
        <v>133</v>
      </c>
      <c r="D17362" s="34">
        <v>166</v>
      </c>
      <c r="E17362" s="34">
        <v>137</v>
      </c>
      <c r="F17362" s="34">
        <v>104</v>
      </c>
      <c r="G17362" s="34">
        <v>126</v>
      </c>
      <c r="H17362" s="34">
        <v>84</v>
      </c>
      <c r="I17362" s="34">
        <v>110</v>
      </c>
      <c r="J17362" s="34">
        <v>95</v>
      </c>
      <c r="K17362" s="34">
        <v>148</v>
      </c>
      <c r="L17362" s="34">
        <v>40</v>
      </c>
      <c r="M17362" s="34">
        <v>102</v>
      </c>
      <c r="N17362" s="34">
        <v>97</v>
      </c>
      <c r="O17362" s="34">
        <v>80</v>
      </c>
      <c r="P17362" s="34">
        <v>73</v>
      </c>
      <c r="Q17362" s="34">
        <v>94</v>
      </c>
      <c r="R17362" s="34">
        <v>92</v>
      </c>
      <c r="S17362" s="34">
        <v>160</v>
      </c>
      <c r="T17362" s="34">
        <v>48</v>
      </c>
      <c r="U17362" s="34">
        <v>93</v>
      </c>
      <c r="V17362" s="34">
        <v>105</v>
      </c>
      <c r="W17362" s="34">
        <v>77</v>
      </c>
      <c r="X17362" s="34">
        <v>133</v>
      </c>
      <c r="Y17362" s="34">
        <v>84</v>
      </c>
      <c r="Z17362" s="34">
        <v>150</v>
      </c>
      <c r="AA17362" s="34">
        <v>169</v>
      </c>
      <c r="AB17362" s="34">
        <v>75</v>
      </c>
      <c r="AC17362" s="34">
        <v>162</v>
      </c>
    </row>
    <row r="17363" spans="1:29" x14ac:dyDescent="0.2">
      <c r="A17363" s="34" t="s">
        <v>77856</v>
      </c>
      <c r="B17363" s="34">
        <v>587</v>
      </c>
      <c r="C17363" s="34">
        <v>355</v>
      </c>
      <c r="D17363" s="34">
        <v>513</v>
      </c>
      <c r="E17363" s="34">
        <v>445</v>
      </c>
      <c r="F17363" s="34">
        <v>625</v>
      </c>
      <c r="G17363" s="34">
        <v>294</v>
      </c>
      <c r="H17363" s="34">
        <v>536</v>
      </c>
      <c r="I17363" s="34">
        <v>347</v>
      </c>
      <c r="J17363" s="34">
        <v>532</v>
      </c>
      <c r="K17363" s="34">
        <v>418</v>
      </c>
      <c r="L17363" s="34">
        <v>594</v>
      </c>
      <c r="M17363" s="34">
        <v>354</v>
      </c>
      <c r="N17363" s="34">
        <v>527</v>
      </c>
      <c r="O17363" s="34">
        <v>397</v>
      </c>
      <c r="P17363" s="34">
        <v>469</v>
      </c>
      <c r="Q17363" s="34">
        <v>513</v>
      </c>
      <c r="R17363" s="34">
        <v>741</v>
      </c>
      <c r="S17363" s="34">
        <v>475</v>
      </c>
      <c r="T17363" s="34">
        <v>802</v>
      </c>
      <c r="U17363" s="34">
        <v>439</v>
      </c>
      <c r="V17363" s="34">
        <v>621</v>
      </c>
      <c r="W17363" s="34">
        <v>656</v>
      </c>
      <c r="X17363" s="34">
        <v>687</v>
      </c>
      <c r="Y17363" s="34">
        <v>549</v>
      </c>
      <c r="Z17363" s="34">
        <v>593</v>
      </c>
      <c r="AA17363" s="34">
        <v>432</v>
      </c>
      <c r="AB17363" s="34">
        <v>886</v>
      </c>
      <c r="AC17363" s="34">
        <v>603</v>
      </c>
    </row>
    <row r="17364" spans="1:29" x14ac:dyDescent="0.2">
      <c r="A17364" s="34" t="s">
        <v>77857</v>
      </c>
      <c r="B17364" s="34">
        <v>491</v>
      </c>
      <c r="C17364" s="34">
        <v>234</v>
      </c>
      <c r="D17364" s="34">
        <v>288</v>
      </c>
      <c r="E17364" s="34">
        <v>270</v>
      </c>
      <c r="F17364" s="34">
        <v>264</v>
      </c>
      <c r="G17364" s="34">
        <v>195</v>
      </c>
      <c r="H17364" s="34">
        <v>218</v>
      </c>
      <c r="I17364" s="34">
        <v>250</v>
      </c>
      <c r="J17364" s="34">
        <v>224</v>
      </c>
      <c r="K17364" s="34">
        <v>270</v>
      </c>
      <c r="L17364" s="34">
        <v>150</v>
      </c>
      <c r="M17364" s="34">
        <v>224</v>
      </c>
      <c r="N17364" s="34">
        <v>158</v>
      </c>
      <c r="O17364" s="34">
        <v>204</v>
      </c>
      <c r="P17364" s="34">
        <v>190</v>
      </c>
      <c r="Q17364" s="34">
        <v>286</v>
      </c>
      <c r="R17364" s="34">
        <v>246</v>
      </c>
      <c r="S17364" s="34">
        <v>334</v>
      </c>
      <c r="T17364" s="34">
        <v>177</v>
      </c>
      <c r="U17364" s="34">
        <v>209</v>
      </c>
      <c r="V17364" s="34">
        <v>264</v>
      </c>
      <c r="W17364" s="34">
        <v>297</v>
      </c>
      <c r="X17364" s="34">
        <v>255</v>
      </c>
      <c r="Y17364" s="34">
        <v>225</v>
      </c>
      <c r="Z17364" s="34">
        <v>230</v>
      </c>
      <c r="AA17364" s="34">
        <v>320</v>
      </c>
      <c r="AB17364" s="34">
        <v>191</v>
      </c>
      <c r="AC17364" s="34">
        <v>392</v>
      </c>
    </row>
    <row r="17365" spans="1:29" x14ac:dyDescent="0.2">
      <c r="A17365" s="34" t="s">
        <v>77858</v>
      </c>
      <c r="B17365" s="34">
        <v>631</v>
      </c>
      <c r="C17365" s="34">
        <v>615</v>
      </c>
      <c r="D17365" s="34">
        <v>752</v>
      </c>
      <c r="E17365" s="34">
        <v>655</v>
      </c>
      <c r="F17365" s="34">
        <v>813</v>
      </c>
      <c r="G17365" s="34">
        <v>702</v>
      </c>
      <c r="H17365" s="34">
        <v>865</v>
      </c>
      <c r="I17365" s="34">
        <v>672</v>
      </c>
      <c r="J17365" s="34">
        <v>727</v>
      </c>
      <c r="K17365" s="34">
        <v>673</v>
      </c>
      <c r="L17365" s="34">
        <v>848</v>
      </c>
      <c r="M17365" s="34">
        <v>602</v>
      </c>
      <c r="N17365" s="34">
        <v>727</v>
      </c>
      <c r="O17365" s="34">
        <v>698</v>
      </c>
      <c r="P17365" s="34">
        <v>753</v>
      </c>
      <c r="Q17365" s="34">
        <v>999</v>
      </c>
      <c r="R17365" s="34">
        <v>1057</v>
      </c>
      <c r="S17365" s="34">
        <v>849</v>
      </c>
      <c r="T17365" s="34">
        <v>1147</v>
      </c>
      <c r="U17365" s="34">
        <v>785</v>
      </c>
      <c r="V17365" s="34">
        <v>1059</v>
      </c>
      <c r="W17365" s="34">
        <v>1009</v>
      </c>
      <c r="X17365" s="34">
        <v>925</v>
      </c>
      <c r="Y17365" s="34">
        <v>1031</v>
      </c>
      <c r="Z17365" s="34">
        <v>852</v>
      </c>
      <c r="AA17365" s="34">
        <v>760</v>
      </c>
      <c r="AB17365" s="34">
        <v>1206</v>
      </c>
      <c r="AC17365" s="34">
        <v>1096</v>
      </c>
    </row>
    <row r="17366" spans="1:29" x14ac:dyDescent="0.2">
      <c r="A17366" s="34" t="s">
        <v>77859</v>
      </c>
      <c r="B17366" s="34">
        <v>149</v>
      </c>
      <c r="C17366" s="34">
        <v>318</v>
      </c>
      <c r="D17366" s="34">
        <v>303</v>
      </c>
      <c r="E17366" s="34">
        <v>322</v>
      </c>
      <c r="F17366" s="34">
        <v>215</v>
      </c>
      <c r="G17366" s="34">
        <v>317</v>
      </c>
      <c r="H17366" s="34">
        <v>194</v>
      </c>
      <c r="I17366" s="34">
        <v>230</v>
      </c>
      <c r="J17366" s="34">
        <v>159</v>
      </c>
      <c r="K17366" s="34">
        <v>265</v>
      </c>
      <c r="L17366" s="34">
        <v>96</v>
      </c>
      <c r="M17366" s="34">
        <v>249</v>
      </c>
      <c r="N17366" s="34">
        <v>172</v>
      </c>
      <c r="O17366" s="34">
        <v>220</v>
      </c>
      <c r="P17366" s="34">
        <v>210</v>
      </c>
      <c r="Q17366" s="34">
        <v>301</v>
      </c>
      <c r="R17366" s="34">
        <v>250</v>
      </c>
      <c r="S17366" s="34">
        <v>356</v>
      </c>
      <c r="T17366" s="34">
        <v>175</v>
      </c>
      <c r="U17366" s="34">
        <v>218</v>
      </c>
      <c r="V17366" s="34">
        <v>251</v>
      </c>
      <c r="W17366" s="34">
        <v>284</v>
      </c>
      <c r="X17366" s="34">
        <v>309</v>
      </c>
      <c r="Y17366" s="34">
        <v>181</v>
      </c>
      <c r="Z17366" s="34">
        <v>305</v>
      </c>
      <c r="AA17366" s="34">
        <v>319</v>
      </c>
      <c r="AB17366" s="34">
        <v>201</v>
      </c>
      <c r="AC17366" s="34">
        <v>434</v>
      </c>
    </row>
    <row r="17367" spans="1:29" x14ac:dyDescent="0.2">
      <c r="A17367" s="34" t="s">
        <v>77860</v>
      </c>
      <c r="B17367" s="34">
        <v>499</v>
      </c>
      <c r="C17367" s="34">
        <v>564</v>
      </c>
      <c r="D17367" s="34">
        <v>596</v>
      </c>
      <c r="E17367" s="34">
        <v>664</v>
      </c>
      <c r="F17367" s="34">
        <v>478</v>
      </c>
      <c r="G17367" s="34">
        <v>555</v>
      </c>
      <c r="H17367" s="34">
        <v>410</v>
      </c>
      <c r="I17367" s="34">
        <v>525</v>
      </c>
      <c r="J17367" s="34">
        <v>476</v>
      </c>
      <c r="K17367" s="34">
        <v>616</v>
      </c>
      <c r="L17367" s="34">
        <v>407</v>
      </c>
      <c r="M17367" s="34">
        <v>563</v>
      </c>
      <c r="N17367" s="34">
        <v>409</v>
      </c>
      <c r="O17367" s="34">
        <v>523</v>
      </c>
      <c r="P17367" s="34">
        <v>454</v>
      </c>
      <c r="Q17367" s="34">
        <v>670</v>
      </c>
      <c r="R17367" s="34">
        <v>577</v>
      </c>
      <c r="S17367" s="34">
        <v>665</v>
      </c>
      <c r="T17367" s="34">
        <v>479</v>
      </c>
      <c r="U17367" s="34">
        <v>514</v>
      </c>
      <c r="V17367" s="34">
        <v>642</v>
      </c>
      <c r="W17367" s="34">
        <v>729</v>
      </c>
      <c r="X17367" s="34">
        <v>642</v>
      </c>
      <c r="Y17367" s="34">
        <v>636</v>
      </c>
      <c r="Z17367" s="34">
        <v>602</v>
      </c>
      <c r="AA17367" s="34">
        <v>675</v>
      </c>
      <c r="AB17367" s="34">
        <v>627</v>
      </c>
      <c r="AC17367" s="34">
        <v>851</v>
      </c>
    </row>
    <row r="17368" spans="1:29" x14ac:dyDescent="0.2">
      <c r="A17368" s="34" t="s">
        <v>77861</v>
      </c>
      <c r="B17368" s="34">
        <v>184</v>
      </c>
      <c r="C17368" s="34">
        <v>119</v>
      </c>
      <c r="D17368" s="34">
        <v>205</v>
      </c>
      <c r="E17368" s="34">
        <v>146</v>
      </c>
      <c r="F17368" s="34">
        <v>156</v>
      </c>
      <c r="G17368" s="34">
        <v>133</v>
      </c>
      <c r="H17368" s="34">
        <v>138</v>
      </c>
      <c r="I17368" s="34">
        <v>123</v>
      </c>
      <c r="J17368" s="34">
        <v>171</v>
      </c>
      <c r="K17368" s="34">
        <v>134</v>
      </c>
      <c r="L17368" s="34">
        <v>107</v>
      </c>
      <c r="M17368" s="34">
        <v>149</v>
      </c>
      <c r="N17368" s="34">
        <v>149</v>
      </c>
      <c r="O17368" s="34">
        <v>117</v>
      </c>
      <c r="P17368" s="34">
        <v>141</v>
      </c>
      <c r="Q17368" s="34">
        <v>158</v>
      </c>
      <c r="R17368" s="34">
        <v>173</v>
      </c>
      <c r="S17368" s="34">
        <v>150</v>
      </c>
      <c r="T17368" s="34">
        <v>198</v>
      </c>
      <c r="U17368" s="34">
        <v>130</v>
      </c>
      <c r="V17368" s="34">
        <v>213</v>
      </c>
      <c r="W17368" s="34">
        <v>170</v>
      </c>
      <c r="X17368" s="34">
        <v>187</v>
      </c>
      <c r="Y17368" s="34">
        <v>129</v>
      </c>
      <c r="Z17368" s="34">
        <v>213</v>
      </c>
      <c r="AA17368" s="34">
        <v>163</v>
      </c>
      <c r="AB17368" s="34">
        <v>200</v>
      </c>
      <c r="AC17368" s="34">
        <v>203</v>
      </c>
    </row>
    <row r="17369" spans="1:29" x14ac:dyDescent="0.2">
      <c r="A17369" s="34" t="s">
        <v>77862</v>
      </c>
      <c r="B17369" s="34">
        <v>793</v>
      </c>
      <c r="C17369" s="34">
        <v>628</v>
      </c>
      <c r="D17369" s="34">
        <v>840</v>
      </c>
      <c r="E17369" s="34">
        <v>732</v>
      </c>
      <c r="F17369" s="34">
        <v>886</v>
      </c>
      <c r="G17369" s="34">
        <v>699</v>
      </c>
      <c r="H17369" s="34">
        <v>773</v>
      </c>
      <c r="I17369" s="34">
        <v>626</v>
      </c>
      <c r="J17369" s="34">
        <v>650</v>
      </c>
      <c r="K17369" s="34">
        <v>801</v>
      </c>
      <c r="L17369" s="34">
        <v>572</v>
      </c>
      <c r="M17369" s="34">
        <v>582</v>
      </c>
      <c r="N17369" s="34">
        <v>684</v>
      </c>
      <c r="O17369" s="34">
        <v>592</v>
      </c>
      <c r="P17369" s="34">
        <v>721</v>
      </c>
      <c r="Q17369" s="34">
        <v>951</v>
      </c>
      <c r="R17369" s="34">
        <v>905</v>
      </c>
      <c r="S17369" s="34">
        <v>902</v>
      </c>
      <c r="T17369" s="34">
        <v>832</v>
      </c>
      <c r="U17369" s="34">
        <v>676</v>
      </c>
      <c r="V17369" s="34">
        <v>803</v>
      </c>
      <c r="W17369" s="34">
        <v>893</v>
      </c>
      <c r="X17369" s="34">
        <v>974</v>
      </c>
      <c r="Y17369" s="34">
        <v>833</v>
      </c>
      <c r="Z17369" s="34">
        <v>860</v>
      </c>
      <c r="AA17369" s="34">
        <v>786</v>
      </c>
      <c r="AB17369" s="34">
        <v>907</v>
      </c>
      <c r="AC17369" s="34">
        <v>1148</v>
      </c>
    </row>
    <row r="17370" spans="1:29" x14ac:dyDescent="0.2">
      <c r="A17370" s="34" t="s">
        <v>77863</v>
      </c>
      <c r="B17370" s="34">
        <v>353</v>
      </c>
      <c r="C17370" s="34">
        <v>359</v>
      </c>
      <c r="D17370" s="34">
        <v>509</v>
      </c>
      <c r="E17370" s="34">
        <v>485</v>
      </c>
      <c r="F17370" s="34">
        <v>388</v>
      </c>
      <c r="G17370" s="34">
        <v>420</v>
      </c>
      <c r="H17370" s="34">
        <v>300</v>
      </c>
      <c r="I17370" s="34">
        <v>352</v>
      </c>
      <c r="J17370" s="34">
        <v>308</v>
      </c>
      <c r="K17370" s="34">
        <v>398</v>
      </c>
      <c r="L17370" s="34">
        <v>217</v>
      </c>
      <c r="M17370" s="34">
        <v>331</v>
      </c>
      <c r="N17370" s="34">
        <v>334</v>
      </c>
      <c r="O17370" s="34">
        <v>256</v>
      </c>
      <c r="P17370" s="34">
        <v>328</v>
      </c>
      <c r="Q17370" s="34">
        <v>403</v>
      </c>
      <c r="R17370" s="34">
        <v>352</v>
      </c>
      <c r="S17370" s="34">
        <v>560</v>
      </c>
      <c r="T17370" s="34">
        <v>244</v>
      </c>
      <c r="U17370" s="34">
        <v>293</v>
      </c>
      <c r="V17370" s="34">
        <v>457</v>
      </c>
      <c r="W17370" s="34">
        <v>359</v>
      </c>
      <c r="X17370" s="34">
        <v>591</v>
      </c>
      <c r="Y17370" s="34">
        <v>327</v>
      </c>
      <c r="Z17370" s="34">
        <v>520</v>
      </c>
      <c r="AA17370" s="34">
        <v>450</v>
      </c>
      <c r="AB17370" s="34">
        <v>360</v>
      </c>
      <c r="AC17370" s="34">
        <v>601</v>
      </c>
    </row>
    <row r="17371" spans="1:29" x14ac:dyDescent="0.2">
      <c r="A17371" s="34" t="s">
        <v>77864</v>
      </c>
      <c r="B17371" s="34">
        <v>156</v>
      </c>
      <c r="C17371" s="34">
        <v>96</v>
      </c>
      <c r="D17371" s="34">
        <v>205</v>
      </c>
      <c r="E17371" s="34">
        <v>117</v>
      </c>
      <c r="F17371" s="34">
        <v>207</v>
      </c>
      <c r="G17371" s="34">
        <v>100</v>
      </c>
      <c r="H17371" s="34">
        <v>149</v>
      </c>
      <c r="I17371" s="34">
        <v>149</v>
      </c>
      <c r="J17371" s="34">
        <v>137</v>
      </c>
      <c r="K17371" s="34">
        <v>110</v>
      </c>
      <c r="L17371" s="34">
        <v>116</v>
      </c>
      <c r="M17371" s="34">
        <v>113</v>
      </c>
      <c r="N17371" s="34">
        <v>133</v>
      </c>
      <c r="O17371" s="34">
        <v>106</v>
      </c>
      <c r="P17371" s="34">
        <v>139</v>
      </c>
      <c r="Q17371" s="34">
        <v>141</v>
      </c>
      <c r="R17371" s="34">
        <v>177</v>
      </c>
      <c r="S17371" s="34">
        <v>139</v>
      </c>
      <c r="T17371" s="34">
        <v>152</v>
      </c>
      <c r="U17371" s="34">
        <v>113</v>
      </c>
      <c r="V17371" s="34">
        <v>207</v>
      </c>
      <c r="W17371" s="34">
        <v>100</v>
      </c>
      <c r="X17371" s="34">
        <v>255</v>
      </c>
      <c r="Y17371" s="34">
        <v>135</v>
      </c>
      <c r="Z17371" s="34">
        <v>224</v>
      </c>
      <c r="AA17371" s="34">
        <v>153</v>
      </c>
      <c r="AB17371" s="34">
        <v>171</v>
      </c>
      <c r="AC17371" s="34">
        <v>159</v>
      </c>
    </row>
    <row r="17372" spans="1:29" x14ac:dyDescent="0.2">
      <c r="A17372" s="34" t="s">
        <v>77865</v>
      </c>
      <c r="B17372" s="34">
        <v>129</v>
      </c>
      <c r="C17372" s="34">
        <v>159</v>
      </c>
      <c r="D17372" s="34">
        <v>146</v>
      </c>
      <c r="E17372" s="34">
        <v>177</v>
      </c>
      <c r="F17372" s="34">
        <v>164</v>
      </c>
      <c r="G17372" s="34">
        <v>139</v>
      </c>
      <c r="H17372" s="34">
        <v>121</v>
      </c>
      <c r="I17372" s="34">
        <v>149</v>
      </c>
      <c r="J17372" s="34">
        <v>108</v>
      </c>
      <c r="K17372" s="34">
        <v>183</v>
      </c>
      <c r="L17372" s="34">
        <v>77</v>
      </c>
      <c r="M17372" s="34">
        <v>126</v>
      </c>
      <c r="N17372" s="34">
        <v>103</v>
      </c>
      <c r="O17372" s="34">
        <v>128</v>
      </c>
      <c r="P17372" s="34">
        <v>165</v>
      </c>
      <c r="Q17372" s="34">
        <v>174</v>
      </c>
      <c r="R17372" s="34">
        <v>161</v>
      </c>
      <c r="S17372" s="34">
        <v>216</v>
      </c>
      <c r="T17372" s="34">
        <v>138</v>
      </c>
      <c r="U17372" s="34">
        <v>156</v>
      </c>
      <c r="V17372" s="34">
        <v>164</v>
      </c>
      <c r="W17372" s="34">
        <v>183</v>
      </c>
      <c r="X17372" s="34">
        <v>142</v>
      </c>
      <c r="Y17372" s="34">
        <v>166</v>
      </c>
      <c r="Z17372" s="34">
        <v>182</v>
      </c>
      <c r="AA17372" s="34">
        <v>178</v>
      </c>
      <c r="AB17372" s="34">
        <v>184</v>
      </c>
      <c r="AC17372" s="34">
        <v>237</v>
      </c>
    </row>
    <row r="17373" spans="1:29" x14ac:dyDescent="0.2">
      <c r="A17373" s="34" t="s">
        <v>77866</v>
      </c>
      <c r="B17373" s="34">
        <v>264</v>
      </c>
      <c r="C17373" s="34">
        <v>260</v>
      </c>
      <c r="D17373" s="34">
        <v>374</v>
      </c>
      <c r="E17373" s="34">
        <v>302</v>
      </c>
      <c r="F17373" s="34">
        <v>277</v>
      </c>
      <c r="G17373" s="34">
        <v>285</v>
      </c>
      <c r="H17373" s="34">
        <v>229</v>
      </c>
      <c r="I17373" s="34">
        <v>205</v>
      </c>
      <c r="J17373" s="34">
        <v>192</v>
      </c>
      <c r="K17373" s="34">
        <v>219</v>
      </c>
      <c r="L17373" s="34">
        <v>126</v>
      </c>
      <c r="M17373" s="34">
        <v>134</v>
      </c>
      <c r="N17373" s="34">
        <v>214</v>
      </c>
      <c r="O17373" s="34">
        <v>176</v>
      </c>
      <c r="P17373" s="34">
        <v>207</v>
      </c>
      <c r="Q17373" s="34">
        <v>254</v>
      </c>
      <c r="R17373" s="34">
        <v>201</v>
      </c>
      <c r="S17373" s="34">
        <v>336</v>
      </c>
      <c r="T17373" s="34">
        <v>154</v>
      </c>
      <c r="U17373" s="34">
        <v>159</v>
      </c>
      <c r="V17373" s="34">
        <v>274</v>
      </c>
      <c r="W17373" s="34">
        <v>189</v>
      </c>
      <c r="X17373" s="34">
        <v>325</v>
      </c>
      <c r="Y17373" s="34">
        <v>151</v>
      </c>
      <c r="Z17373" s="34">
        <v>318</v>
      </c>
      <c r="AA17373" s="34">
        <v>276</v>
      </c>
      <c r="AB17373" s="34">
        <v>173</v>
      </c>
      <c r="AC17373" s="34">
        <v>313</v>
      </c>
    </row>
    <row r="17374" spans="1:29" x14ac:dyDescent="0.2">
      <c r="A17374" s="34" t="s">
        <v>77867</v>
      </c>
      <c r="B17374" s="34">
        <v>172</v>
      </c>
      <c r="C17374" s="34">
        <v>218</v>
      </c>
      <c r="D17374" s="34">
        <v>190</v>
      </c>
      <c r="E17374" s="34">
        <v>192</v>
      </c>
      <c r="F17374" s="34">
        <v>210</v>
      </c>
      <c r="G17374" s="34">
        <v>223</v>
      </c>
      <c r="H17374" s="34">
        <v>187</v>
      </c>
      <c r="I17374" s="34">
        <v>176</v>
      </c>
      <c r="J17374" s="34">
        <v>159</v>
      </c>
      <c r="K17374" s="34">
        <v>192</v>
      </c>
      <c r="L17374" s="34">
        <v>119</v>
      </c>
      <c r="M17374" s="34">
        <v>252</v>
      </c>
      <c r="N17374" s="34">
        <v>168</v>
      </c>
      <c r="O17374" s="34">
        <v>183</v>
      </c>
      <c r="P17374" s="34">
        <v>160</v>
      </c>
      <c r="Q17374" s="34">
        <v>267</v>
      </c>
      <c r="R17374" s="34">
        <v>251</v>
      </c>
      <c r="S17374" s="34">
        <v>268</v>
      </c>
      <c r="T17374" s="34">
        <v>196</v>
      </c>
      <c r="U17374" s="34">
        <v>214</v>
      </c>
      <c r="V17374" s="34">
        <v>178</v>
      </c>
      <c r="W17374" s="34">
        <v>263</v>
      </c>
      <c r="X17374" s="34">
        <v>274</v>
      </c>
      <c r="Y17374" s="34">
        <v>231</v>
      </c>
      <c r="Z17374" s="34">
        <v>171</v>
      </c>
      <c r="AA17374" s="34">
        <v>225</v>
      </c>
      <c r="AB17374" s="34">
        <v>198</v>
      </c>
      <c r="AC17374" s="34">
        <v>285</v>
      </c>
    </row>
    <row r="17375" spans="1:29" x14ac:dyDescent="0.2">
      <c r="A17375" s="34" t="s">
        <v>77868</v>
      </c>
      <c r="B17375" s="34">
        <v>195</v>
      </c>
      <c r="C17375" s="34">
        <v>283</v>
      </c>
      <c r="D17375" s="34">
        <v>393</v>
      </c>
      <c r="E17375" s="34">
        <v>269</v>
      </c>
      <c r="F17375" s="34">
        <v>397</v>
      </c>
      <c r="G17375" s="34">
        <v>278</v>
      </c>
      <c r="H17375" s="34">
        <v>285</v>
      </c>
      <c r="I17375" s="34">
        <v>238</v>
      </c>
      <c r="J17375" s="34">
        <v>252</v>
      </c>
      <c r="K17375" s="34">
        <v>271</v>
      </c>
      <c r="L17375" s="34">
        <v>164</v>
      </c>
      <c r="M17375" s="34">
        <v>274</v>
      </c>
      <c r="N17375" s="34">
        <v>266</v>
      </c>
      <c r="O17375" s="34">
        <v>237</v>
      </c>
      <c r="P17375" s="34">
        <v>270</v>
      </c>
      <c r="Q17375" s="34">
        <v>354</v>
      </c>
      <c r="R17375" s="34">
        <v>337</v>
      </c>
      <c r="S17375" s="34">
        <v>305</v>
      </c>
      <c r="T17375" s="34">
        <v>237</v>
      </c>
      <c r="U17375" s="34">
        <v>203</v>
      </c>
      <c r="V17375" s="34">
        <v>314</v>
      </c>
      <c r="W17375" s="34">
        <v>245</v>
      </c>
      <c r="X17375" s="34">
        <v>414</v>
      </c>
      <c r="Y17375" s="34">
        <v>220</v>
      </c>
      <c r="Z17375" s="34">
        <v>422</v>
      </c>
      <c r="AA17375" s="34">
        <v>292</v>
      </c>
      <c r="AB17375" s="34">
        <v>273</v>
      </c>
      <c r="AC17375" s="34">
        <v>383</v>
      </c>
    </row>
    <row r="17376" spans="1:29" x14ac:dyDescent="0.2">
      <c r="A17376" s="34" t="s">
        <v>77869</v>
      </c>
      <c r="B17376" s="34">
        <v>211</v>
      </c>
      <c r="C17376" s="34">
        <v>319</v>
      </c>
      <c r="D17376" s="34">
        <v>247</v>
      </c>
      <c r="E17376" s="34">
        <v>330</v>
      </c>
      <c r="F17376" s="34">
        <v>249</v>
      </c>
      <c r="G17376" s="34">
        <v>278</v>
      </c>
      <c r="H17376" s="34">
        <v>233</v>
      </c>
      <c r="I17376" s="34">
        <v>351</v>
      </c>
      <c r="J17376" s="34">
        <v>204</v>
      </c>
      <c r="K17376" s="34">
        <v>355</v>
      </c>
      <c r="L17376" s="34">
        <v>208</v>
      </c>
      <c r="M17376" s="34">
        <v>301</v>
      </c>
      <c r="N17376" s="34">
        <v>217</v>
      </c>
      <c r="O17376" s="34">
        <v>259</v>
      </c>
      <c r="P17376" s="34">
        <v>241</v>
      </c>
      <c r="Q17376" s="34">
        <v>433</v>
      </c>
      <c r="R17376" s="34">
        <v>247</v>
      </c>
      <c r="S17376" s="34">
        <v>380</v>
      </c>
      <c r="T17376" s="34">
        <v>287</v>
      </c>
      <c r="U17376" s="34">
        <v>294</v>
      </c>
      <c r="V17376" s="34">
        <v>274</v>
      </c>
      <c r="W17376" s="34">
        <v>373</v>
      </c>
      <c r="X17376" s="34">
        <v>304</v>
      </c>
      <c r="Y17376" s="34">
        <v>342</v>
      </c>
      <c r="Z17376" s="34">
        <v>258</v>
      </c>
      <c r="AA17376" s="34">
        <v>357</v>
      </c>
      <c r="AB17376" s="34">
        <v>340</v>
      </c>
      <c r="AC17376" s="34">
        <v>496</v>
      </c>
    </row>
    <row r="17377" spans="1:29" x14ac:dyDescent="0.2">
      <c r="A17377" s="34" t="s">
        <v>77870</v>
      </c>
      <c r="B17377" s="34">
        <v>140</v>
      </c>
      <c r="C17377" s="34">
        <v>185</v>
      </c>
      <c r="D17377" s="34">
        <v>216</v>
      </c>
      <c r="E17377" s="34">
        <v>156</v>
      </c>
      <c r="F17377" s="34">
        <v>140</v>
      </c>
      <c r="G17377" s="34">
        <v>189</v>
      </c>
      <c r="H17377" s="34">
        <v>85</v>
      </c>
      <c r="I17377" s="34">
        <v>135</v>
      </c>
      <c r="J17377" s="34">
        <v>96</v>
      </c>
      <c r="K17377" s="34">
        <v>151</v>
      </c>
      <c r="L17377" s="34">
        <v>48</v>
      </c>
      <c r="M17377" s="34">
        <v>100</v>
      </c>
      <c r="N17377" s="34">
        <v>118</v>
      </c>
      <c r="O17377" s="34">
        <v>130</v>
      </c>
      <c r="P17377" s="34">
        <v>107</v>
      </c>
      <c r="Q17377" s="34">
        <v>142</v>
      </c>
      <c r="R17377" s="34">
        <v>136</v>
      </c>
      <c r="S17377" s="34">
        <v>235</v>
      </c>
      <c r="T17377" s="34">
        <v>56</v>
      </c>
      <c r="U17377" s="34">
        <v>85</v>
      </c>
      <c r="V17377" s="34">
        <v>150</v>
      </c>
      <c r="W17377" s="34">
        <v>90</v>
      </c>
      <c r="X17377" s="34">
        <v>178</v>
      </c>
      <c r="Y17377" s="34">
        <v>71</v>
      </c>
      <c r="Z17377" s="34">
        <v>184</v>
      </c>
      <c r="AA17377" s="34">
        <v>177</v>
      </c>
      <c r="AB17377" s="34">
        <v>75</v>
      </c>
      <c r="AC17377" s="34">
        <v>219</v>
      </c>
    </row>
    <row r="17378" spans="1:29" x14ac:dyDescent="0.2">
      <c r="A17378" s="34" t="s">
        <v>77871</v>
      </c>
      <c r="B17378" s="34">
        <v>85</v>
      </c>
      <c r="C17378" s="34">
        <v>60</v>
      </c>
      <c r="D17378" s="34">
        <v>127</v>
      </c>
      <c r="E17378" s="34">
        <v>102</v>
      </c>
      <c r="F17378" s="34">
        <v>119</v>
      </c>
      <c r="G17378" s="34">
        <v>108</v>
      </c>
      <c r="H17378" s="34">
        <v>88</v>
      </c>
      <c r="I17378" s="34">
        <v>87</v>
      </c>
      <c r="J17378" s="34">
        <v>87</v>
      </c>
      <c r="K17378" s="34">
        <v>59</v>
      </c>
      <c r="L17378" s="34">
        <v>76</v>
      </c>
      <c r="M17378" s="34">
        <v>62</v>
      </c>
      <c r="N17378" s="34">
        <v>77</v>
      </c>
      <c r="O17378" s="34">
        <v>56</v>
      </c>
      <c r="P17378" s="34">
        <v>79</v>
      </c>
      <c r="Q17378" s="34">
        <v>85</v>
      </c>
      <c r="R17378" s="34">
        <v>119</v>
      </c>
      <c r="S17378" s="34">
        <v>76</v>
      </c>
      <c r="T17378" s="34">
        <v>92</v>
      </c>
      <c r="U17378" s="34">
        <v>62</v>
      </c>
      <c r="V17378" s="34">
        <v>113</v>
      </c>
      <c r="W17378" s="34">
        <v>75</v>
      </c>
      <c r="X17378" s="34">
        <v>154</v>
      </c>
      <c r="Y17378" s="34">
        <v>71</v>
      </c>
      <c r="Z17378" s="34">
        <v>134</v>
      </c>
      <c r="AA17378" s="34">
        <v>105</v>
      </c>
      <c r="AB17378" s="34">
        <v>95</v>
      </c>
      <c r="AC17378" s="34">
        <v>131</v>
      </c>
    </row>
    <row r="17379" spans="1:29" x14ac:dyDescent="0.2">
      <c r="A17379" s="34" t="s">
        <v>77872</v>
      </c>
      <c r="B17379" s="34">
        <v>117</v>
      </c>
      <c r="C17379" s="34">
        <v>168</v>
      </c>
      <c r="D17379" s="34">
        <v>211</v>
      </c>
      <c r="E17379" s="34">
        <v>139</v>
      </c>
      <c r="F17379" s="34">
        <v>185</v>
      </c>
      <c r="G17379" s="34">
        <v>146</v>
      </c>
      <c r="H17379" s="34">
        <v>168</v>
      </c>
      <c r="I17379" s="34">
        <v>143</v>
      </c>
      <c r="J17379" s="34">
        <v>124</v>
      </c>
      <c r="K17379" s="34">
        <v>149</v>
      </c>
      <c r="L17379" s="34">
        <v>104</v>
      </c>
      <c r="M17379" s="34">
        <v>138</v>
      </c>
      <c r="N17379" s="34">
        <v>151</v>
      </c>
      <c r="O17379" s="34">
        <v>93</v>
      </c>
      <c r="P17379" s="34">
        <v>146</v>
      </c>
      <c r="Q17379" s="34">
        <v>131</v>
      </c>
      <c r="R17379" s="34">
        <v>166</v>
      </c>
      <c r="S17379" s="34">
        <v>185</v>
      </c>
      <c r="T17379" s="34">
        <v>134</v>
      </c>
      <c r="U17379" s="34">
        <v>104</v>
      </c>
      <c r="V17379" s="34">
        <v>192</v>
      </c>
      <c r="W17379" s="34">
        <v>116</v>
      </c>
      <c r="X17379" s="34">
        <v>222</v>
      </c>
      <c r="Y17379" s="34">
        <v>92</v>
      </c>
      <c r="Z17379" s="34">
        <v>205</v>
      </c>
      <c r="AA17379" s="34">
        <v>188</v>
      </c>
      <c r="AB17379" s="34">
        <v>170</v>
      </c>
      <c r="AC17379" s="34">
        <v>212</v>
      </c>
    </row>
    <row r="17380" spans="1:29" x14ac:dyDescent="0.2">
      <c r="A17380" s="34" t="s">
        <v>77873</v>
      </c>
      <c r="B17380" s="34">
        <v>218</v>
      </c>
      <c r="C17380" s="34">
        <v>248</v>
      </c>
      <c r="D17380" s="34">
        <v>335</v>
      </c>
      <c r="E17380" s="34">
        <v>282</v>
      </c>
      <c r="F17380" s="34">
        <v>316</v>
      </c>
      <c r="G17380" s="34">
        <v>238</v>
      </c>
      <c r="H17380" s="34">
        <v>254</v>
      </c>
      <c r="I17380" s="34">
        <v>198</v>
      </c>
      <c r="J17380" s="34">
        <v>223</v>
      </c>
      <c r="K17380" s="34">
        <v>234</v>
      </c>
      <c r="L17380" s="34">
        <v>170</v>
      </c>
      <c r="M17380" s="34">
        <v>173</v>
      </c>
      <c r="N17380" s="34">
        <v>175</v>
      </c>
      <c r="O17380" s="34">
        <v>206</v>
      </c>
      <c r="P17380" s="34">
        <v>231</v>
      </c>
      <c r="Q17380" s="34">
        <v>306</v>
      </c>
      <c r="R17380" s="34">
        <v>328</v>
      </c>
      <c r="S17380" s="34">
        <v>301</v>
      </c>
      <c r="T17380" s="34">
        <v>221</v>
      </c>
      <c r="U17380" s="34">
        <v>238</v>
      </c>
      <c r="V17380" s="34">
        <v>312</v>
      </c>
      <c r="W17380" s="34">
        <v>267</v>
      </c>
      <c r="X17380" s="34">
        <v>354</v>
      </c>
      <c r="Y17380" s="34">
        <v>216</v>
      </c>
      <c r="Z17380" s="34">
        <v>264</v>
      </c>
      <c r="AA17380" s="34">
        <v>307</v>
      </c>
      <c r="AB17380" s="34">
        <v>281</v>
      </c>
      <c r="AC17380" s="34">
        <v>387</v>
      </c>
    </row>
    <row r="17381" spans="1:29" x14ac:dyDescent="0.2">
      <c r="A17381" s="34" t="s">
        <v>77874</v>
      </c>
      <c r="B17381" s="34">
        <v>305</v>
      </c>
      <c r="C17381" s="34">
        <v>276</v>
      </c>
      <c r="D17381" s="34">
        <v>372</v>
      </c>
      <c r="E17381" s="34">
        <v>319</v>
      </c>
      <c r="F17381" s="34">
        <v>392</v>
      </c>
      <c r="G17381" s="34">
        <v>324</v>
      </c>
      <c r="H17381" s="34">
        <v>436</v>
      </c>
      <c r="I17381" s="34">
        <v>314</v>
      </c>
      <c r="J17381" s="34">
        <v>419</v>
      </c>
      <c r="K17381" s="34">
        <v>298</v>
      </c>
      <c r="L17381" s="34">
        <v>401</v>
      </c>
      <c r="M17381" s="34">
        <v>239</v>
      </c>
      <c r="N17381" s="34">
        <v>384</v>
      </c>
      <c r="O17381" s="34">
        <v>315</v>
      </c>
      <c r="P17381" s="34">
        <v>409</v>
      </c>
      <c r="Q17381" s="34">
        <v>436</v>
      </c>
      <c r="R17381" s="34">
        <v>506</v>
      </c>
      <c r="S17381" s="34">
        <v>391</v>
      </c>
      <c r="T17381" s="34">
        <v>586</v>
      </c>
      <c r="U17381" s="34">
        <v>364</v>
      </c>
      <c r="V17381" s="34">
        <v>531</v>
      </c>
      <c r="W17381" s="34">
        <v>473</v>
      </c>
      <c r="X17381" s="34">
        <v>513</v>
      </c>
      <c r="Y17381" s="34">
        <v>449</v>
      </c>
      <c r="Z17381" s="34">
        <v>497</v>
      </c>
      <c r="AA17381" s="34">
        <v>409</v>
      </c>
      <c r="AB17381" s="34">
        <v>568</v>
      </c>
      <c r="AC17381" s="34">
        <v>603</v>
      </c>
    </row>
    <row r="17382" spans="1:29" x14ac:dyDescent="0.2">
      <c r="A17382" s="34" t="s">
        <v>77875</v>
      </c>
      <c r="B17382" s="34">
        <v>322</v>
      </c>
      <c r="C17382" s="34">
        <v>205</v>
      </c>
      <c r="D17382" s="34">
        <v>356</v>
      </c>
      <c r="E17382" s="34">
        <v>214</v>
      </c>
      <c r="F17382" s="34">
        <v>317</v>
      </c>
      <c r="G17382" s="34">
        <v>235</v>
      </c>
      <c r="H17382" s="34">
        <v>299</v>
      </c>
      <c r="I17382" s="34">
        <v>196</v>
      </c>
      <c r="J17382" s="34">
        <v>298</v>
      </c>
      <c r="K17382" s="34">
        <v>241</v>
      </c>
      <c r="L17382" s="34">
        <v>296</v>
      </c>
      <c r="M17382" s="34">
        <v>177</v>
      </c>
      <c r="N17382" s="34">
        <v>316</v>
      </c>
      <c r="O17382" s="34">
        <v>190</v>
      </c>
      <c r="P17382" s="34">
        <v>332</v>
      </c>
      <c r="Q17382" s="34">
        <v>362</v>
      </c>
      <c r="R17382" s="34">
        <v>452</v>
      </c>
      <c r="S17382" s="34">
        <v>294</v>
      </c>
      <c r="T17382" s="34">
        <v>424</v>
      </c>
      <c r="U17382" s="34">
        <v>267</v>
      </c>
      <c r="V17382" s="34">
        <v>410</v>
      </c>
      <c r="W17382" s="34">
        <v>385</v>
      </c>
      <c r="X17382" s="34">
        <v>375</v>
      </c>
      <c r="Y17382" s="34">
        <v>356</v>
      </c>
      <c r="Z17382" s="34">
        <v>356</v>
      </c>
      <c r="AA17382" s="34">
        <v>307</v>
      </c>
      <c r="AB17382" s="34">
        <v>468</v>
      </c>
      <c r="AC17382" s="34">
        <v>435</v>
      </c>
    </row>
    <row r="17383" spans="1:29" x14ac:dyDescent="0.2">
      <c r="A17383" s="34" t="s">
        <v>77876</v>
      </c>
      <c r="B17383" s="34">
        <v>138</v>
      </c>
      <c r="C17383" s="34">
        <v>139</v>
      </c>
      <c r="D17383" s="34">
        <v>131</v>
      </c>
      <c r="E17383" s="34">
        <v>137</v>
      </c>
      <c r="F17383" s="34">
        <v>145</v>
      </c>
      <c r="G17383" s="34">
        <v>146</v>
      </c>
      <c r="H17383" s="34">
        <v>143</v>
      </c>
      <c r="I17383" s="34">
        <v>135</v>
      </c>
      <c r="J17383" s="34">
        <v>125</v>
      </c>
      <c r="K17383" s="34">
        <v>112</v>
      </c>
      <c r="L17383" s="34">
        <v>100</v>
      </c>
      <c r="M17383" s="34">
        <v>137</v>
      </c>
      <c r="N17383" s="34">
        <v>106</v>
      </c>
      <c r="O17383" s="34">
        <v>140</v>
      </c>
      <c r="P17383" s="34">
        <v>106</v>
      </c>
      <c r="Q17383" s="34">
        <v>218</v>
      </c>
      <c r="R17383" s="34">
        <v>161</v>
      </c>
      <c r="S17383" s="34">
        <v>177</v>
      </c>
      <c r="T17383" s="34">
        <v>158</v>
      </c>
      <c r="U17383" s="34">
        <v>115</v>
      </c>
      <c r="V17383" s="34">
        <v>140</v>
      </c>
      <c r="W17383" s="34">
        <v>197</v>
      </c>
      <c r="X17383" s="34">
        <v>179</v>
      </c>
      <c r="Y17383" s="34">
        <v>159</v>
      </c>
      <c r="Z17383" s="34">
        <v>159</v>
      </c>
      <c r="AA17383" s="34">
        <v>187</v>
      </c>
      <c r="AB17383" s="34">
        <v>120</v>
      </c>
      <c r="AC17383" s="34">
        <v>198</v>
      </c>
    </row>
    <row r="17384" spans="1:29" x14ac:dyDescent="0.2">
      <c r="A17384" s="34" t="s">
        <v>77877</v>
      </c>
      <c r="B17384" s="34">
        <v>285</v>
      </c>
      <c r="C17384" s="34">
        <v>503</v>
      </c>
      <c r="D17384" s="34">
        <v>455</v>
      </c>
      <c r="E17384" s="34">
        <v>513</v>
      </c>
      <c r="F17384" s="34">
        <v>419</v>
      </c>
      <c r="G17384" s="34">
        <v>432</v>
      </c>
      <c r="H17384" s="34">
        <v>371</v>
      </c>
      <c r="I17384" s="34">
        <v>443</v>
      </c>
      <c r="J17384" s="34">
        <v>286</v>
      </c>
      <c r="K17384" s="34">
        <v>443</v>
      </c>
      <c r="L17384" s="34">
        <v>170</v>
      </c>
      <c r="M17384" s="34">
        <v>426</v>
      </c>
      <c r="N17384" s="34">
        <v>277</v>
      </c>
      <c r="O17384" s="34">
        <v>378</v>
      </c>
      <c r="P17384" s="34">
        <v>302</v>
      </c>
      <c r="Q17384" s="34">
        <v>464</v>
      </c>
      <c r="R17384" s="34">
        <v>378</v>
      </c>
      <c r="S17384" s="34">
        <v>611</v>
      </c>
      <c r="T17384" s="34">
        <v>212</v>
      </c>
      <c r="U17384" s="34">
        <v>329</v>
      </c>
      <c r="V17384" s="34">
        <v>449</v>
      </c>
      <c r="W17384" s="34">
        <v>372</v>
      </c>
      <c r="X17384" s="34">
        <v>501</v>
      </c>
      <c r="Y17384" s="34">
        <v>279</v>
      </c>
      <c r="Z17384" s="34">
        <v>537</v>
      </c>
      <c r="AA17384" s="34">
        <v>553</v>
      </c>
      <c r="AB17384" s="34">
        <v>306</v>
      </c>
      <c r="AC17384" s="34">
        <v>763</v>
      </c>
    </row>
    <row r="17385" spans="1:29" x14ac:dyDescent="0.2">
      <c r="A17385" s="34" t="s">
        <v>77878</v>
      </c>
      <c r="B17385" s="34">
        <v>166</v>
      </c>
      <c r="C17385" s="34">
        <v>198</v>
      </c>
      <c r="D17385" s="34">
        <v>278</v>
      </c>
      <c r="E17385" s="34">
        <v>303</v>
      </c>
      <c r="F17385" s="34">
        <v>275</v>
      </c>
      <c r="G17385" s="34">
        <v>225</v>
      </c>
      <c r="H17385" s="34">
        <v>259</v>
      </c>
      <c r="I17385" s="34">
        <v>196</v>
      </c>
      <c r="J17385" s="34">
        <v>270</v>
      </c>
      <c r="K17385" s="34">
        <v>236</v>
      </c>
      <c r="L17385" s="34">
        <v>175</v>
      </c>
      <c r="M17385" s="34">
        <v>196</v>
      </c>
      <c r="N17385" s="34">
        <v>233</v>
      </c>
      <c r="O17385" s="34">
        <v>174</v>
      </c>
      <c r="P17385" s="34">
        <v>240</v>
      </c>
      <c r="Q17385" s="34">
        <v>219</v>
      </c>
      <c r="R17385" s="34">
        <v>334</v>
      </c>
      <c r="S17385" s="34">
        <v>259</v>
      </c>
      <c r="T17385" s="34">
        <v>259</v>
      </c>
      <c r="U17385" s="34">
        <v>186</v>
      </c>
      <c r="V17385" s="34">
        <v>313</v>
      </c>
      <c r="W17385" s="34">
        <v>294</v>
      </c>
      <c r="X17385" s="34">
        <v>348</v>
      </c>
      <c r="Y17385" s="34">
        <v>187</v>
      </c>
      <c r="Z17385" s="34">
        <v>315</v>
      </c>
      <c r="AA17385" s="34">
        <v>232</v>
      </c>
      <c r="AB17385" s="34">
        <v>294</v>
      </c>
      <c r="AC17385" s="34">
        <v>355</v>
      </c>
    </row>
    <row r="17386" spans="1:29" x14ac:dyDescent="0.2">
      <c r="A17386" s="34" t="s">
        <v>77879</v>
      </c>
      <c r="B17386" s="34">
        <v>122</v>
      </c>
      <c r="C17386" s="34">
        <v>135</v>
      </c>
      <c r="D17386" s="34">
        <v>166</v>
      </c>
      <c r="E17386" s="34">
        <v>189</v>
      </c>
      <c r="F17386" s="34">
        <v>157</v>
      </c>
      <c r="G17386" s="34">
        <v>164</v>
      </c>
      <c r="H17386" s="34">
        <v>149</v>
      </c>
      <c r="I17386" s="34">
        <v>109</v>
      </c>
      <c r="J17386" s="34">
        <v>119</v>
      </c>
      <c r="K17386" s="34">
        <v>196</v>
      </c>
      <c r="L17386" s="34">
        <v>73</v>
      </c>
      <c r="M17386" s="34">
        <v>140</v>
      </c>
      <c r="N17386" s="34">
        <v>99</v>
      </c>
      <c r="O17386" s="34">
        <v>115</v>
      </c>
      <c r="P17386" s="34">
        <v>108</v>
      </c>
      <c r="Q17386" s="34">
        <v>187</v>
      </c>
      <c r="R17386" s="34">
        <v>159</v>
      </c>
      <c r="S17386" s="34">
        <v>176</v>
      </c>
      <c r="T17386" s="34">
        <v>110</v>
      </c>
      <c r="U17386" s="34">
        <v>143</v>
      </c>
      <c r="V17386" s="34">
        <v>173</v>
      </c>
      <c r="W17386" s="34">
        <v>226</v>
      </c>
      <c r="X17386" s="34">
        <v>183</v>
      </c>
      <c r="Y17386" s="34">
        <v>162</v>
      </c>
      <c r="Z17386" s="34">
        <v>190</v>
      </c>
      <c r="AA17386" s="34">
        <v>187</v>
      </c>
      <c r="AB17386" s="34">
        <v>186</v>
      </c>
      <c r="AC17386" s="34">
        <v>269</v>
      </c>
    </row>
    <row r="17387" spans="1:29" x14ac:dyDescent="0.2">
      <c r="A17387" s="34" t="s">
        <v>77880</v>
      </c>
      <c r="B17387" s="34">
        <v>462</v>
      </c>
      <c r="C17387" s="34">
        <v>398</v>
      </c>
      <c r="D17387" s="34">
        <v>461</v>
      </c>
      <c r="E17387" s="34">
        <v>436</v>
      </c>
      <c r="F17387" s="34">
        <v>527</v>
      </c>
      <c r="G17387" s="34">
        <v>382</v>
      </c>
      <c r="H17387" s="34">
        <v>444</v>
      </c>
      <c r="I17387" s="34">
        <v>400</v>
      </c>
      <c r="J17387" s="34">
        <v>504</v>
      </c>
      <c r="K17387" s="34">
        <v>419</v>
      </c>
      <c r="L17387" s="34">
        <v>418</v>
      </c>
      <c r="M17387" s="34">
        <v>349</v>
      </c>
      <c r="N17387" s="34">
        <v>441</v>
      </c>
      <c r="O17387" s="34">
        <v>348</v>
      </c>
      <c r="P17387" s="34">
        <v>477</v>
      </c>
      <c r="Q17387" s="34">
        <v>501</v>
      </c>
      <c r="R17387" s="34">
        <v>615</v>
      </c>
      <c r="S17387" s="34">
        <v>447</v>
      </c>
      <c r="T17387" s="34">
        <v>527</v>
      </c>
      <c r="U17387" s="34">
        <v>352</v>
      </c>
      <c r="V17387" s="34">
        <v>551</v>
      </c>
      <c r="W17387" s="34">
        <v>519</v>
      </c>
      <c r="X17387" s="34">
        <v>639</v>
      </c>
      <c r="Y17387" s="34">
        <v>457</v>
      </c>
      <c r="Z17387" s="34">
        <v>553</v>
      </c>
      <c r="AA17387" s="34">
        <v>540</v>
      </c>
      <c r="AB17387" s="34">
        <v>716</v>
      </c>
      <c r="AC17387" s="34">
        <v>595</v>
      </c>
    </row>
    <row r="17388" spans="1:29" x14ac:dyDescent="0.2">
      <c r="A17388" s="34" t="s">
        <v>77881</v>
      </c>
      <c r="B17388" s="34">
        <v>239</v>
      </c>
      <c r="C17388" s="34">
        <v>480</v>
      </c>
      <c r="D17388" s="34">
        <v>349</v>
      </c>
      <c r="E17388" s="34">
        <v>523</v>
      </c>
      <c r="F17388" s="34">
        <v>388</v>
      </c>
      <c r="G17388" s="34">
        <v>583</v>
      </c>
      <c r="H17388" s="34">
        <v>358</v>
      </c>
      <c r="I17388" s="34">
        <v>473</v>
      </c>
      <c r="J17388" s="34">
        <v>319</v>
      </c>
      <c r="K17388" s="34">
        <v>617</v>
      </c>
      <c r="L17388" s="34">
        <v>284</v>
      </c>
      <c r="M17388" s="34">
        <v>423</v>
      </c>
      <c r="N17388" s="34">
        <v>317</v>
      </c>
      <c r="O17388" s="34">
        <v>462</v>
      </c>
      <c r="P17388" s="34">
        <v>331</v>
      </c>
      <c r="Q17388" s="34">
        <v>569</v>
      </c>
      <c r="R17388" s="34">
        <v>466</v>
      </c>
      <c r="S17388" s="34">
        <v>577</v>
      </c>
      <c r="T17388" s="34">
        <v>396</v>
      </c>
      <c r="U17388" s="34">
        <v>464</v>
      </c>
      <c r="V17388" s="34">
        <v>403</v>
      </c>
      <c r="W17388" s="34">
        <v>579</v>
      </c>
      <c r="X17388" s="34">
        <v>491</v>
      </c>
      <c r="Y17388" s="34">
        <v>500</v>
      </c>
      <c r="Z17388" s="34">
        <v>427</v>
      </c>
      <c r="AA17388" s="34">
        <v>582</v>
      </c>
      <c r="AB17388" s="34">
        <v>410</v>
      </c>
      <c r="AC17388" s="34">
        <v>735</v>
      </c>
    </row>
    <row r="17389" spans="1:29" x14ac:dyDescent="0.2">
      <c r="A17389" s="34" t="s">
        <v>77882</v>
      </c>
      <c r="B17389" s="34">
        <v>144</v>
      </c>
      <c r="C17389" s="34">
        <v>322</v>
      </c>
      <c r="D17389" s="34">
        <v>349</v>
      </c>
      <c r="E17389" s="34">
        <v>334</v>
      </c>
      <c r="F17389" s="34">
        <v>286</v>
      </c>
      <c r="G17389" s="34">
        <v>357</v>
      </c>
      <c r="H17389" s="34">
        <v>238</v>
      </c>
      <c r="I17389" s="34">
        <v>288</v>
      </c>
      <c r="J17389" s="34">
        <v>194</v>
      </c>
      <c r="K17389" s="34">
        <v>365</v>
      </c>
      <c r="L17389" s="34">
        <v>103</v>
      </c>
      <c r="M17389" s="34">
        <v>276</v>
      </c>
      <c r="N17389" s="34">
        <v>219</v>
      </c>
      <c r="O17389" s="34">
        <v>258</v>
      </c>
      <c r="P17389" s="34">
        <v>236</v>
      </c>
      <c r="Q17389" s="34">
        <v>319</v>
      </c>
      <c r="R17389" s="34">
        <v>275</v>
      </c>
      <c r="S17389" s="34">
        <v>455</v>
      </c>
      <c r="T17389" s="34">
        <v>172</v>
      </c>
      <c r="U17389" s="34">
        <v>277</v>
      </c>
      <c r="V17389" s="34">
        <v>301</v>
      </c>
      <c r="W17389" s="34">
        <v>304</v>
      </c>
      <c r="X17389" s="34">
        <v>316</v>
      </c>
      <c r="Y17389" s="34">
        <v>278</v>
      </c>
      <c r="Z17389" s="34">
        <v>337</v>
      </c>
      <c r="AA17389" s="34">
        <v>411</v>
      </c>
      <c r="AB17389" s="34">
        <v>173</v>
      </c>
      <c r="AC17389" s="34">
        <v>454</v>
      </c>
    </row>
    <row r="17390" spans="1:29" x14ac:dyDescent="0.2">
      <c r="A17390" s="34" t="s">
        <v>77883</v>
      </c>
      <c r="B17390" s="34">
        <v>448</v>
      </c>
      <c r="C17390" s="34">
        <v>591</v>
      </c>
      <c r="D17390" s="34">
        <v>666</v>
      </c>
      <c r="E17390" s="34">
        <v>719</v>
      </c>
      <c r="F17390" s="34">
        <v>597</v>
      </c>
      <c r="G17390" s="34">
        <v>634</v>
      </c>
      <c r="H17390" s="34">
        <v>542</v>
      </c>
      <c r="I17390" s="34">
        <v>572</v>
      </c>
      <c r="J17390" s="34">
        <v>538</v>
      </c>
      <c r="K17390" s="34">
        <v>687</v>
      </c>
      <c r="L17390" s="34">
        <v>337</v>
      </c>
      <c r="M17390" s="34">
        <v>632</v>
      </c>
      <c r="N17390" s="34">
        <v>476</v>
      </c>
      <c r="O17390" s="34">
        <v>607</v>
      </c>
      <c r="P17390" s="34">
        <v>485</v>
      </c>
      <c r="Q17390" s="34">
        <v>751</v>
      </c>
      <c r="R17390" s="34">
        <v>706</v>
      </c>
      <c r="S17390" s="34">
        <v>916</v>
      </c>
      <c r="T17390" s="34">
        <v>519</v>
      </c>
      <c r="U17390" s="34">
        <v>617</v>
      </c>
      <c r="V17390" s="34">
        <v>650</v>
      </c>
      <c r="W17390" s="34">
        <v>750</v>
      </c>
      <c r="X17390" s="34">
        <v>752</v>
      </c>
      <c r="Y17390" s="34">
        <v>697</v>
      </c>
      <c r="Z17390" s="34">
        <v>695</v>
      </c>
      <c r="AA17390" s="34">
        <v>900</v>
      </c>
      <c r="AB17390" s="34">
        <v>621</v>
      </c>
      <c r="AC17390" s="34">
        <v>1081</v>
      </c>
    </row>
    <row r="17391" spans="1:29" x14ac:dyDescent="0.2">
      <c r="A17391" s="34" t="s">
        <v>77884</v>
      </c>
      <c r="B17391" s="34">
        <v>356</v>
      </c>
      <c r="C17391" s="34">
        <v>388</v>
      </c>
      <c r="D17391" s="34">
        <v>381</v>
      </c>
      <c r="E17391" s="34">
        <v>377</v>
      </c>
      <c r="F17391" s="34">
        <v>415</v>
      </c>
      <c r="G17391" s="34">
        <v>456</v>
      </c>
      <c r="H17391" s="34">
        <v>356</v>
      </c>
      <c r="I17391" s="34">
        <v>345</v>
      </c>
      <c r="J17391" s="34">
        <v>345</v>
      </c>
      <c r="K17391" s="34">
        <v>436</v>
      </c>
      <c r="L17391" s="34">
        <v>277</v>
      </c>
      <c r="M17391" s="34">
        <v>377</v>
      </c>
      <c r="N17391" s="34">
        <v>329</v>
      </c>
      <c r="O17391" s="34">
        <v>346</v>
      </c>
      <c r="P17391" s="34">
        <v>343</v>
      </c>
      <c r="Q17391" s="34">
        <v>487</v>
      </c>
      <c r="R17391" s="34">
        <v>510</v>
      </c>
      <c r="S17391" s="34">
        <v>465</v>
      </c>
      <c r="T17391" s="34">
        <v>374</v>
      </c>
      <c r="U17391" s="34">
        <v>398</v>
      </c>
      <c r="V17391" s="34">
        <v>478</v>
      </c>
      <c r="W17391" s="34">
        <v>509</v>
      </c>
      <c r="X17391" s="34">
        <v>568</v>
      </c>
      <c r="Y17391" s="34">
        <v>448</v>
      </c>
      <c r="Z17391" s="34">
        <v>394</v>
      </c>
      <c r="AA17391" s="34">
        <v>535</v>
      </c>
      <c r="AB17391" s="34">
        <v>479</v>
      </c>
      <c r="AC17391" s="34">
        <v>639</v>
      </c>
    </row>
    <row r="17392" spans="1:29" x14ac:dyDescent="0.2">
      <c r="A17392" s="34" t="s">
        <v>77885</v>
      </c>
      <c r="B17392" s="34">
        <v>340</v>
      </c>
      <c r="C17392" s="34">
        <v>357</v>
      </c>
      <c r="D17392" s="34">
        <v>367</v>
      </c>
      <c r="E17392" s="34">
        <v>408</v>
      </c>
      <c r="F17392" s="34">
        <v>343</v>
      </c>
      <c r="G17392" s="34">
        <v>364</v>
      </c>
      <c r="H17392" s="34">
        <v>343</v>
      </c>
      <c r="I17392" s="34">
        <v>341</v>
      </c>
      <c r="J17392" s="34">
        <v>324</v>
      </c>
      <c r="K17392" s="34">
        <v>448</v>
      </c>
      <c r="L17392" s="34">
        <v>336</v>
      </c>
      <c r="M17392" s="34">
        <v>385</v>
      </c>
      <c r="N17392" s="34">
        <v>298</v>
      </c>
      <c r="O17392" s="34">
        <v>327</v>
      </c>
      <c r="P17392" s="34">
        <v>291</v>
      </c>
      <c r="Q17392" s="34">
        <v>532</v>
      </c>
      <c r="R17392" s="34">
        <v>435</v>
      </c>
      <c r="S17392" s="34">
        <v>520</v>
      </c>
      <c r="T17392" s="34">
        <v>437</v>
      </c>
      <c r="U17392" s="34">
        <v>450</v>
      </c>
      <c r="V17392" s="34">
        <v>444</v>
      </c>
      <c r="W17392" s="34">
        <v>537</v>
      </c>
      <c r="X17392" s="34">
        <v>469</v>
      </c>
      <c r="Y17392" s="34">
        <v>421</v>
      </c>
      <c r="Z17392" s="34">
        <v>394</v>
      </c>
      <c r="AA17392" s="34">
        <v>543</v>
      </c>
      <c r="AB17392" s="34">
        <v>460</v>
      </c>
      <c r="AC17392" s="34">
        <v>697</v>
      </c>
    </row>
    <row r="17393" spans="1:29" x14ac:dyDescent="0.2">
      <c r="A17393" s="34" t="s">
        <v>77886</v>
      </c>
      <c r="B17393" s="34">
        <v>305</v>
      </c>
      <c r="C17393" s="34">
        <v>277</v>
      </c>
      <c r="D17393" s="34">
        <v>343</v>
      </c>
      <c r="E17393" s="34">
        <v>307</v>
      </c>
      <c r="F17393" s="34">
        <v>316</v>
      </c>
      <c r="G17393" s="34">
        <v>278</v>
      </c>
      <c r="H17393" s="34">
        <v>298</v>
      </c>
      <c r="I17393" s="34">
        <v>289</v>
      </c>
      <c r="J17393" s="34">
        <v>280</v>
      </c>
      <c r="K17393" s="34">
        <v>307</v>
      </c>
      <c r="L17393" s="34">
        <v>215</v>
      </c>
      <c r="M17393" s="34">
        <v>282</v>
      </c>
      <c r="N17393" s="34">
        <v>256</v>
      </c>
      <c r="O17393" s="34">
        <v>247</v>
      </c>
      <c r="P17393" s="34">
        <v>344</v>
      </c>
      <c r="Q17393" s="34">
        <v>366</v>
      </c>
      <c r="R17393" s="34">
        <v>463</v>
      </c>
      <c r="S17393" s="34">
        <v>420</v>
      </c>
      <c r="T17393" s="34">
        <v>303</v>
      </c>
      <c r="U17393" s="34">
        <v>287</v>
      </c>
      <c r="V17393" s="34">
        <v>368</v>
      </c>
      <c r="W17393" s="34">
        <v>440</v>
      </c>
      <c r="X17393" s="34">
        <v>382</v>
      </c>
      <c r="Y17393" s="34">
        <v>347</v>
      </c>
      <c r="Z17393" s="34">
        <v>339</v>
      </c>
      <c r="AA17393" s="34">
        <v>377</v>
      </c>
      <c r="AB17393" s="34">
        <v>361</v>
      </c>
      <c r="AC17393" s="34">
        <v>441</v>
      </c>
    </row>
    <row r="17394" spans="1:29" x14ac:dyDescent="0.2">
      <c r="A17394" s="34" t="s">
        <v>77887</v>
      </c>
      <c r="B17394" s="34">
        <v>481</v>
      </c>
      <c r="C17394" s="34">
        <v>609</v>
      </c>
      <c r="D17394" s="34">
        <v>703</v>
      </c>
      <c r="E17394" s="34">
        <v>725</v>
      </c>
      <c r="F17394" s="34">
        <v>639</v>
      </c>
      <c r="G17394" s="34">
        <v>621</v>
      </c>
      <c r="H17394" s="34">
        <v>620</v>
      </c>
      <c r="I17394" s="34">
        <v>558</v>
      </c>
      <c r="J17394" s="34">
        <v>578</v>
      </c>
      <c r="K17394" s="34">
        <v>664</v>
      </c>
      <c r="L17394" s="34">
        <v>559</v>
      </c>
      <c r="M17394" s="34">
        <v>544</v>
      </c>
      <c r="N17394" s="34">
        <v>664</v>
      </c>
      <c r="O17394" s="34">
        <v>532</v>
      </c>
      <c r="P17394" s="34">
        <v>523</v>
      </c>
      <c r="Q17394" s="34">
        <v>818</v>
      </c>
      <c r="R17394" s="34">
        <v>789</v>
      </c>
      <c r="S17394" s="34">
        <v>773</v>
      </c>
      <c r="T17394" s="34">
        <v>755</v>
      </c>
      <c r="U17394" s="34">
        <v>576</v>
      </c>
      <c r="V17394" s="34">
        <v>796</v>
      </c>
      <c r="W17394" s="34">
        <v>793</v>
      </c>
      <c r="X17394" s="34">
        <v>837</v>
      </c>
      <c r="Y17394" s="34">
        <v>662</v>
      </c>
      <c r="Z17394" s="34">
        <v>627</v>
      </c>
      <c r="AA17394" s="34">
        <v>824</v>
      </c>
      <c r="AB17394" s="34">
        <v>782</v>
      </c>
      <c r="AC17394" s="34">
        <v>1029</v>
      </c>
    </row>
    <row r="17395" spans="1:29" x14ac:dyDescent="0.2">
      <c r="A17395" s="34" t="s">
        <v>77888</v>
      </c>
      <c r="B17395" s="34">
        <v>315</v>
      </c>
      <c r="C17395" s="34">
        <v>436</v>
      </c>
      <c r="D17395" s="34">
        <v>456</v>
      </c>
      <c r="E17395" s="34">
        <v>508</v>
      </c>
      <c r="F17395" s="34">
        <v>487</v>
      </c>
      <c r="G17395" s="34">
        <v>519</v>
      </c>
      <c r="H17395" s="34">
        <v>466</v>
      </c>
      <c r="I17395" s="34">
        <v>432</v>
      </c>
      <c r="J17395" s="34">
        <v>390</v>
      </c>
      <c r="K17395" s="34">
        <v>497</v>
      </c>
      <c r="L17395" s="34">
        <v>314</v>
      </c>
      <c r="M17395" s="34">
        <v>415</v>
      </c>
      <c r="N17395" s="34">
        <v>397</v>
      </c>
      <c r="O17395" s="34">
        <v>362</v>
      </c>
      <c r="P17395" s="34">
        <v>429</v>
      </c>
      <c r="Q17395" s="34">
        <v>536</v>
      </c>
      <c r="R17395" s="34">
        <v>542</v>
      </c>
      <c r="S17395" s="34">
        <v>574</v>
      </c>
      <c r="T17395" s="34">
        <v>413</v>
      </c>
      <c r="U17395" s="34">
        <v>401</v>
      </c>
      <c r="V17395" s="34">
        <v>509</v>
      </c>
      <c r="W17395" s="34">
        <v>539</v>
      </c>
      <c r="X17395" s="34">
        <v>561</v>
      </c>
      <c r="Y17395" s="34">
        <v>515</v>
      </c>
      <c r="Z17395" s="34">
        <v>524</v>
      </c>
      <c r="AA17395" s="34">
        <v>584</v>
      </c>
      <c r="AB17395" s="34">
        <v>519</v>
      </c>
      <c r="AC17395" s="34">
        <v>769</v>
      </c>
    </row>
    <row r="17396" spans="1:29" x14ac:dyDescent="0.2">
      <c r="A17396" s="34" t="s">
        <v>77889</v>
      </c>
      <c r="B17396" s="34">
        <v>308</v>
      </c>
      <c r="C17396" s="34">
        <v>299</v>
      </c>
      <c r="D17396" s="34">
        <v>387</v>
      </c>
      <c r="E17396" s="34">
        <v>388</v>
      </c>
      <c r="F17396" s="34">
        <v>335</v>
      </c>
      <c r="G17396" s="34">
        <v>393</v>
      </c>
      <c r="H17396" s="34">
        <v>353</v>
      </c>
      <c r="I17396" s="34">
        <v>325</v>
      </c>
      <c r="J17396" s="34">
        <v>361</v>
      </c>
      <c r="K17396" s="34">
        <v>352</v>
      </c>
      <c r="L17396" s="34">
        <v>298</v>
      </c>
      <c r="M17396" s="34">
        <v>303</v>
      </c>
      <c r="N17396" s="34">
        <v>334</v>
      </c>
      <c r="O17396" s="34">
        <v>284</v>
      </c>
      <c r="P17396" s="34">
        <v>321</v>
      </c>
      <c r="Q17396" s="34">
        <v>494</v>
      </c>
      <c r="R17396" s="34">
        <v>464</v>
      </c>
      <c r="S17396" s="34">
        <v>469</v>
      </c>
      <c r="T17396" s="34">
        <v>459</v>
      </c>
      <c r="U17396" s="34">
        <v>391</v>
      </c>
      <c r="V17396" s="34">
        <v>420</v>
      </c>
      <c r="W17396" s="34">
        <v>563</v>
      </c>
      <c r="X17396" s="34">
        <v>502</v>
      </c>
      <c r="Y17396" s="34">
        <v>474</v>
      </c>
      <c r="Z17396" s="34">
        <v>378</v>
      </c>
      <c r="AA17396" s="34">
        <v>466</v>
      </c>
      <c r="AB17396" s="34">
        <v>492</v>
      </c>
      <c r="AC17396" s="34">
        <v>548</v>
      </c>
    </row>
    <row r="17397" spans="1:29" x14ac:dyDescent="0.2">
      <c r="A17397" s="34" t="s">
        <v>77890</v>
      </c>
      <c r="B17397" s="34">
        <v>126</v>
      </c>
      <c r="C17397" s="34">
        <v>155</v>
      </c>
      <c r="D17397" s="34">
        <v>125</v>
      </c>
      <c r="E17397" s="34">
        <v>170</v>
      </c>
      <c r="F17397" s="34">
        <v>156</v>
      </c>
      <c r="G17397" s="34">
        <v>178</v>
      </c>
      <c r="H17397" s="34">
        <v>161</v>
      </c>
      <c r="I17397" s="34">
        <v>128</v>
      </c>
      <c r="J17397" s="34">
        <v>125</v>
      </c>
      <c r="K17397" s="34">
        <v>162</v>
      </c>
      <c r="L17397" s="34">
        <v>103</v>
      </c>
      <c r="M17397" s="34">
        <v>157</v>
      </c>
      <c r="N17397" s="34">
        <v>119</v>
      </c>
      <c r="O17397" s="34">
        <v>160</v>
      </c>
      <c r="P17397" s="34">
        <v>121</v>
      </c>
      <c r="Q17397" s="34">
        <v>246</v>
      </c>
      <c r="R17397" s="34">
        <v>181</v>
      </c>
      <c r="S17397" s="34">
        <v>181</v>
      </c>
      <c r="T17397" s="34">
        <v>197</v>
      </c>
      <c r="U17397" s="34">
        <v>189</v>
      </c>
      <c r="V17397" s="34">
        <v>142</v>
      </c>
      <c r="W17397" s="34">
        <v>261</v>
      </c>
      <c r="X17397" s="34">
        <v>185</v>
      </c>
      <c r="Y17397" s="34">
        <v>192</v>
      </c>
      <c r="Z17397" s="34">
        <v>134</v>
      </c>
      <c r="AA17397" s="34">
        <v>212</v>
      </c>
      <c r="AB17397" s="34">
        <v>125</v>
      </c>
      <c r="AC17397" s="34">
        <v>301</v>
      </c>
    </row>
    <row r="17398" spans="1:29" x14ac:dyDescent="0.2">
      <c r="A17398" s="34" t="s">
        <v>77891</v>
      </c>
      <c r="B17398" s="34">
        <v>0</v>
      </c>
      <c r="C17398" s="34">
        <v>0</v>
      </c>
      <c r="D17398" s="34">
        <v>0</v>
      </c>
      <c r="E17398" s="34">
        <v>0</v>
      </c>
      <c r="F17398" s="34">
        <v>0</v>
      </c>
      <c r="G17398" s="34">
        <v>0</v>
      </c>
      <c r="H17398" s="34">
        <v>0</v>
      </c>
      <c r="I17398" s="34">
        <v>0</v>
      </c>
      <c r="J17398" s="34">
        <v>1</v>
      </c>
      <c r="K17398" s="34">
        <v>0</v>
      </c>
      <c r="L17398" s="34">
        <v>0</v>
      </c>
      <c r="M17398" s="34">
        <v>0</v>
      </c>
      <c r="N17398" s="34">
        <v>0</v>
      </c>
      <c r="O17398" s="34">
        <v>0</v>
      </c>
      <c r="P17398" s="34">
        <v>0</v>
      </c>
      <c r="Q17398" s="34">
        <v>0</v>
      </c>
      <c r="R17398" s="34">
        <v>0</v>
      </c>
      <c r="S17398" s="34">
        <v>0</v>
      </c>
      <c r="T17398" s="34">
        <v>0</v>
      </c>
      <c r="U17398" s="34">
        <v>0</v>
      </c>
      <c r="V17398" s="34">
        <v>0</v>
      </c>
      <c r="W17398" s="34">
        <v>0</v>
      </c>
      <c r="X17398" s="34">
        <v>0</v>
      </c>
      <c r="Y17398" s="34">
        <v>0</v>
      </c>
      <c r="Z17398" s="34">
        <v>0</v>
      </c>
      <c r="AA17398" s="34">
        <v>0</v>
      </c>
      <c r="AB17398" s="34">
        <v>0</v>
      </c>
      <c r="AC17398" s="34">
        <v>0</v>
      </c>
    </row>
    <row r="17399" spans="1:29" x14ac:dyDescent="0.2">
      <c r="A17399" s="34" t="s">
        <v>77892</v>
      </c>
      <c r="B17399" s="34">
        <v>363</v>
      </c>
      <c r="C17399" s="34">
        <v>559</v>
      </c>
      <c r="D17399" s="34">
        <v>373</v>
      </c>
      <c r="E17399" s="34">
        <v>602</v>
      </c>
      <c r="F17399" s="34">
        <v>409</v>
      </c>
      <c r="G17399" s="34">
        <v>584</v>
      </c>
      <c r="H17399" s="34">
        <v>381</v>
      </c>
      <c r="I17399" s="34">
        <v>472</v>
      </c>
      <c r="J17399" s="34">
        <v>328</v>
      </c>
      <c r="K17399" s="34">
        <v>662</v>
      </c>
      <c r="L17399" s="34">
        <v>355</v>
      </c>
      <c r="M17399" s="34">
        <v>492</v>
      </c>
      <c r="N17399" s="34">
        <v>333</v>
      </c>
      <c r="O17399" s="34">
        <v>486</v>
      </c>
      <c r="P17399" s="34">
        <v>337</v>
      </c>
      <c r="Q17399" s="34">
        <v>731</v>
      </c>
      <c r="R17399" s="34">
        <v>465</v>
      </c>
      <c r="S17399" s="34">
        <v>638</v>
      </c>
      <c r="T17399" s="34">
        <v>409</v>
      </c>
      <c r="U17399" s="34">
        <v>599</v>
      </c>
      <c r="V17399" s="34">
        <v>485</v>
      </c>
      <c r="W17399" s="34">
        <v>837</v>
      </c>
      <c r="X17399" s="34">
        <v>462</v>
      </c>
      <c r="Y17399" s="34">
        <v>621</v>
      </c>
      <c r="Z17399" s="34">
        <v>456</v>
      </c>
      <c r="AA17399" s="34">
        <v>682</v>
      </c>
      <c r="AB17399" s="34">
        <v>403</v>
      </c>
      <c r="AC17399" s="34">
        <v>919</v>
      </c>
    </row>
    <row r="17400" spans="1:29" x14ac:dyDescent="0.2">
      <c r="A17400" s="34" t="s">
        <v>77893</v>
      </c>
      <c r="B17400" s="34">
        <v>978</v>
      </c>
      <c r="C17400" s="34">
        <v>786</v>
      </c>
      <c r="D17400" s="34">
        <v>790</v>
      </c>
      <c r="E17400" s="34">
        <v>836</v>
      </c>
      <c r="F17400" s="34">
        <v>809</v>
      </c>
      <c r="G17400" s="34">
        <v>857</v>
      </c>
      <c r="H17400" s="34">
        <v>855</v>
      </c>
      <c r="I17400" s="34">
        <v>838</v>
      </c>
      <c r="J17400" s="34">
        <v>754</v>
      </c>
      <c r="K17400" s="34">
        <v>909</v>
      </c>
      <c r="L17400" s="34">
        <v>781</v>
      </c>
      <c r="M17400" s="34">
        <v>800</v>
      </c>
      <c r="N17400" s="34">
        <v>695</v>
      </c>
      <c r="O17400" s="34">
        <v>699</v>
      </c>
      <c r="P17400" s="34">
        <v>769</v>
      </c>
      <c r="Q17400" s="34">
        <v>1095</v>
      </c>
      <c r="R17400" s="34">
        <v>1121</v>
      </c>
      <c r="S17400" s="34">
        <v>975</v>
      </c>
      <c r="T17400" s="34">
        <v>1003</v>
      </c>
      <c r="U17400" s="34">
        <v>951</v>
      </c>
      <c r="V17400" s="34">
        <v>926</v>
      </c>
      <c r="W17400" s="34">
        <v>1482</v>
      </c>
      <c r="X17400" s="34">
        <v>916</v>
      </c>
      <c r="Y17400" s="34">
        <v>1198</v>
      </c>
      <c r="Z17400" s="34">
        <v>866</v>
      </c>
      <c r="AA17400" s="34">
        <v>1160</v>
      </c>
      <c r="AB17400" s="34">
        <v>1076</v>
      </c>
      <c r="AC17400" s="34">
        <v>1504</v>
      </c>
    </row>
    <row r="17401" spans="1:29" x14ac:dyDescent="0.2">
      <c r="A17401" s="34" t="s">
        <v>77894</v>
      </c>
      <c r="B17401" s="34">
        <v>333</v>
      </c>
      <c r="C17401" s="34">
        <v>314</v>
      </c>
      <c r="D17401" s="34">
        <v>435</v>
      </c>
      <c r="E17401" s="34">
        <v>464</v>
      </c>
      <c r="F17401" s="34">
        <v>369</v>
      </c>
      <c r="G17401" s="34">
        <v>348</v>
      </c>
      <c r="H17401" s="34">
        <v>393</v>
      </c>
      <c r="I17401" s="34">
        <v>343</v>
      </c>
      <c r="J17401" s="34">
        <v>315</v>
      </c>
      <c r="K17401" s="34">
        <v>444</v>
      </c>
      <c r="L17401" s="34">
        <v>202</v>
      </c>
      <c r="M17401" s="34">
        <v>307</v>
      </c>
      <c r="N17401" s="34">
        <v>310</v>
      </c>
      <c r="O17401" s="34">
        <v>301</v>
      </c>
      <c r="P17401" s="34">
        <v>291</v>
      </c>
      <c r="Q17401" s="34">
        <v>474</v>
      </c>
      <c r="R17401" s="34">
        <v>404</v>
      </c>
      <c r="S17401" s="34">
        <v>471</v>
      </c>
      <c r="T17401" s="34">
        <v>289</v>
      </c>
      <c r="U17401" s="34">
        <v>361</v>
      </c>
      <c r="V17401" s="34">
        <v>438</v>
      </c>
      <c r="W17401" s="34">
        <v>410</v>
      </c>
      <c r="X17401" s="34">
        <v>412</v>
      </c>
      <c r="Y17401" s="34">
        <v>307</v>
      </c>
      <c r="Z17401" s="34">
        <v>401</v>
      </c>
      <c r="AA17401" s="34">
        <v>529</v>
      </c>
      <c r="AB17401" s="34">
        <v>346</v>
      </c>
      <c r="AC17401" s="34">
        <v>581</v>
      </c>
    </row>
    <row r="17402" spans="1:29" x14ac:dyDescent="0.2">
      <c r="A17402" s="34" t="s">
        <v>77895</v>
      </c>
      <c r="B17402" s="34">
        <v>498</v>
      </c>
      <c r="C17402" s="34">
        <v>311</v>
      </c>
      <c r="D17402" s="34">
        <v>417</v>
      </c>
      <c r="E17402" s="34">
        <v>360</v>
      </c>
      <c r="F17402" s="34">
        <v>304</v>
      </c>
      <c r="G17402" s="34">
        <v>416</v>
      </c>
      <c r="H17402" s="34">
        <v>341</v>
      </c>
      <c r="I17402" s="34">
        <v>286</v>
      </c>
      <c r="J17402" s="34">
        <v>294</v>
      </c>
      <c r="K17402" s="34">
        <v>393</v>
      </c>
      <c r="L17402" s="34">
        <v>340</v>
      </c>
      <c r="M17402" s="34">
        <v>295</v>
      </c>
      <c r="N17402" s="34">
        <v>294</v>
      </c>
      <c r="O17402" s="34">
        <v>311</v>
      </c>
      <c r="P17402" s="34">
        <v>292</v>
      </c>
      <c r="Q17402" s="34">
        <v>392</v>
      </c>
      <c r="R17402" s="34">
        <v>378</v>
      </c>
      <c r="S17402" s="34">
        <v>443</v>
      </c>
      <c r="T17402" s="34">
        <v>435</v>
      </c>
      <c r="U17402" s="34">
        <v>377</v>
      </c>
      <c r="V17402" s="34">
        <v>383</v>
      </c>
      <c r="W17402" s="34">
        <v>464</v>
      </c>
      <c r="X17402" s="34">
        <v>409</v>
      </c>
      <c r="Y17402" s="34">
        <v>396</v>
      </c>
      <c r="Z17402" s="34">
        <v>371</v>
      </c>
      <c r="AA17402" s="34">
        <v>479</v>
      </c>
      <c r="AB17402" s="34">
        <v>505</v>
      </c>
      <c r="AC17402" s="34">
        <v>570</v>
      </c>
    </row>
    <row r="17403" spans="1:29" x14ac:dyDescent="0.2">
      <c r="A17403" s="34" t="s">
        <v>77896</v>
      </c>
      <c r="B17403" s="34">
        <v>440</v>
      </c>
      <c r="C17403" s="34">
        <v>309</v>
      </c>
      <c r="D17403" s="34">
        <v>414</v>
      </c>
      <c r="E17403" s="34">
        <v>356</v>
      </c>
      <c r="F17403" s="34">
        <v>366</v>
      </c>
      <c r="G17403" s="34">
        <v>312</v>
      </c>
      <c r="H17403" s="34">
        <v>426</v>
      </c>
      <c r="I17403" s="34">
        <v>295</v>
      </c>
      <c r="J17403" s="34">
        <v>408</v>
      </c>
      <c r="K17403" s="34">
        <v>363</v>
      </c>
      <c r="L17403" s="34">
        <v>321</v>
      </c>
      <c r="M17403" s="34">
        <v>308</v>
      </c>
      <c r="N17403" s="34">
        <v>348</v>
      </c>
      <c r="O17403" s="34">
        <v>276</v>
      </c>
      <c r="P17403" s="34">
        <v>341</v>
      </c>
      <c r="Q17403" s="34">
        <v>434</v>
      </c>
      <c r="R17403" s="34">
        <v>449</v>
      </c>
      <c r="S17403" s="34">
        <v>405</v>
      </c>
      <c r="T17403" s="34">
        <v>426</v>
      </c>
      <c r="U17403" s="34">
        <v>371</v>
      </c>
      <c r="V17403" s="34">
        <v>503</v>
      </c>
      <c r="W17403" s="34">
        <v>405</v>
      </c>
      <c r="X17403" s="34">
        <v>537</v>
      </c>
      <c r="Y17403" s="34">
        <v>370</v>
      </c>
      <c r="Z17403" s="34">
        <v>455</v>
      </c>
      <c r="AA17403" s="34">
        <v>412</v>
      </c>
      <c r="AB17403" s="34">
        <v>500</v>
      </c>
      <c r="AC17403" s="34">
        <v>564</v>
      </c>
    </row>
    <row r="17404" spans="1:29" x14ac:dyDescent="0.2">
      <c r="A17404" s="34" t="s">
        <v>77897</v>
      </c>
      <c r="B17404" s="34">
        <v>68</v>
      </c>
      <c r="C17404" s="34">
        <v>144</v>
      </c>
      <c r="D17404" s="34">
        <v>118</v>
      </c>
      <c r="E17404" s="34">
        <v>180</v>
      </c>
      <c r="F17404" s="34">
        <v>118</v>
      </c>
      <c r="G17404" s="34">
        <v>123</v>
      </c>
      <c r="H17404" s="34">
        <v>99</v>
      </c>
      <c r="I17404" s="34">
        <v>153</v>
      </c>
      <c r="J17404" s="34">
        <v>85</v>
      </c>
      <c r="K17404" s="34">
        <v>148</v>
      </c>
      <c r="L17404" s="34">
        <v>47</v>
      </c>
      <c r="M17404" s="34">
        <v>111</v>
      </c>
      <c r="N17404" s="34">
        <v>71</v>
      </c>
      <c r="O17404" s="34">
        <v>139</v>
      </c>
      <c r="P17404" s="34">
        <v>101</v>
      </c>
      <c r="Q17404" s="34">
        <v>162</v>
      </c>
      <c r="R17404" s="34">
        <v>107</v>
      </c>
      <c r="S17404" s="34">
        <v>191</v>
      </c>
      <c r="T17404" s="34">
        <v>63</v>
      </c>
      <c r="U17404" s="34">
        <v>128</v>
      </c>
      <c r="V17404" s="34">
        <v>105</v>
      </c>
      <c r="W17404" s="34">
        <v>143</v>
      </c>
      <c r="X17404" s="34">
        <v>129</v>
      </c>
      <c r="Y17404" s="34">
        <v>120</v>
      </c>
      <c r="Z17404" s="34">
        <v>144</v>
      </c>
      <c r="AA17404" s="34">
        <v>179</v>
      </c>
      <c r="AB17404" s="34">
        <v>93</v>
      </c>
      <c r="AC17404" s="34">
        <v>179</v>
      </c>
    </row>
    <row r="17405" spans="1:29" x14ac:dyDescent="0.2">
      <c r="A17405" s="34" t="s">
        <v>77898</v>
      </c>
      <c r="B17405" s="34">
        <v>348</v>
      </c>
      <c r="C17405" s="34">
        <v>281</v>
      </c>
      <c r="D17405" s="34">
        <v>313</v>
      </c>
      <c r="E17405" s="34">
        <v>303</v>
      </c>
      <c r="F17405" s="34">
        <v>387</v>
      </c>
      <c r="G17405" s="34">
        <v>253</v>
      </c>
      <c r="H17405" s="34">
        <v>349</v>
      </c>
      <c r="I17405" s="34">
        <v>294</v>
      </c>
      <c r="J17405" s="34">
        <v>325</v>
      </c>
      <c r="K17405" s="34">
        <v>300</v>
      </c>
      <c r="L17405" s="34">
        <v>340</v>
      </c>
      <c r="M17405" s="34">
        <v>247</v>
      </c>
      <c r="N17405" s="34">
        <v>304</v>
      </c>
      <c r="O17405" s="34">
        <v>241</v>
      </c>
      <c r="P17405" s="34">
        <v>292</v>
      </c>
      <c r="Q17405" s="34">
        <v>389</v>
      </c>
      <c r="R17405" s="34">
        <v>519</v>
      </c>
      <c r="S17405" s="34">
        <v>337</v>
      </c>
      <c r="T17405" s="34">
        <v>386</v>
      </c>
      <c r="U17405" s="34">
        <v>322</v>
      </c>
      <c r="V17405" s="34">
        <v>441</v>
      </c>
      <c r="W17405" s="34">
        <v>400</v>
      </c>
      <c r="X17405" s="34">
        <v>432</v>
      </c>
      <c r="Y17405" s="34">
        <v>407</v>
      </c>
      <c r="Z17405" s="34">
        <v>320</v>
      </c>
      <c r="AA17405" s="34">
        <v>353</v>
      </c>
      <c r="AB17405" s="34">
        <v>462</v>
      </c>
      <c r="AC17405" s="34">
        <v>476</v>
      </c>
    </row>
    <row r="17406" spans="1:29" x14ac:dyDescent="0.2">
      <c r="A17406" s="34" t="s">
        <v>77899</v>
      </c>
      <c r="B17406" s="34">
        <v>123</v>
      </c>
      <c r="C17406" s="34">
        <v>239</v>
      </c>
      <c r="D17406" s="34">
        <v>163</v>
      </c>
      <c r="E17406" s="34">
        <v>262</v>
      </c>
      <c r="F17406" s="34">
        <v>178</v>
      </c>
      <c r="G17406" s="34">
        <v>256</v>
      </c>
      <c r="H17406" s="34">
        <v>137</v>
      </c>
      <c r="I17406" s="34">
        <v>203</v>
      </c>
      <c r="J17406" s="34">
        <v>123</v>
      </c>
      <c r="K17406" s="34">
        <v>320</v>
      </c>
      <c r="L17406" s="34">
        <v>90</v>
      </c>
      <c r="M17406" s="34">
        <v>226</v>
      </c>
      <c r="N17406" s="34">
        <v>101</v>
      </c>
      <c r="O17406" s="34">
        <v>195</v>
      </c>
      <c r="P17406" s="34">
        <v>110</v>
      </c>
      <c r="Q17406" s="34">
        <v>252</v>
      </c>
      <c r="R17406" s="34">
        <v>140</v>
      </c>
      <c r="S17406" s="34">
        <v>302</v>
      </c>
      <c r="T17406" s="34">
        <v>111</v>
      </c>
      <c r="U17406" s="34">
        <v>205</v>
      </c>
      <c r="V17406" s="34">
        <v>161</v>
      </c>
      <c r="W17406" s="34">
        <v>220</v>
      </c>
      <c r="X17406" s="34">
        <v>188</v>
      </c>
      <c r="Y17406" s="34">
        <v>158</v>
      </c>
      <c r="Z17406" s="34">
        <v>178</v>
      </c>
      <c r="AA17406" s="34">
        <v>281</v>
      </c>
      <c r="AB17406" s="34">
        <v>121</v>
      </c>
      <c r="AC17406" s="34">
        <v>370</v>
      </c>
    </row>
    <row r="17407" spans="1:29" x14ac:dyDescent="0.2">
      <c r="A17407" s="34" t="s">
        <v>77900</v>
      </c>
      <c r="B17407" s="34">
        <v>444</v>
      </c>
      <c r="C17407" s="34">
        <v>587</v>
      </c>
      <c r="D17407" s="34">
        <v>603</v>
      </c>
      <c r="E17407" s="34">
        <v>687</v>
      </c>
      <c r="F17407" s="34">
        <v>585</v>
      </c>
      <c r="G17407" s="34">
        <v>683</v>
      </c>
      <c r="H17407" s="34">
        <v>461</v>
      </c>
      <c r="I17407" s="34">
        <v>493</v>
      </c>
      <c r="J17407" s="34">
        <v>514</v>
      </c>
      <c r="K17407" s="34">
        <v>632</v>
      </c>
      <c r="L17407" s="34">
        <v>493</v>
      </c>
      <c r="M17407" s="34">
        <v>478</v>
      </c>
      <c r="N17407" s="34">
        <v>471</v>
      </c>
      <c r="O17407" s="34">
        <v>508</v>
      </c>
      <c r="P17407" s="34">
        <v>472</v>
      </c>
      <c r="Q17407" s="34">
        <v>686</v>
      </c>
      <c r="R17407" s="34">
        <v>696</v>
      </c>
      <c r="S17407" s="34">
        <v>745</v>
      </c>
      <c r="T17407" s="34">
        <v>591</v>
      </c>
      <c r="U17407" s="34">
        <v>603</v>
      </c>
      <c r="V17407" s="34">
        <v>658</v>
      </c>
      <c r="W17407" s="34">
        <v>772</v>
      </c>
      <c r="X17407" s="34">
        <v>752</v>
      </c>
      <c r="Y17407" s="34">
        <v>593</v>
      </c>
      <c r="Z17407" s="34">
        <v>593</v>
      </c>
      <c r="AA17407" s="34">
        <v>849</v>
      </c>
      <c r="AB17407" s="34">
        <v>598</v>
      </c>
      <c r="AC17407" s="34">
        <v>1000</v>
      </c>
    </row>
    <row r="17408" spans="1:29" x14ac:dyDescent="0.2">
      <c r="A17408" s="34" t="s">
        <v>77901</v>
      </c>
      <c r="B17408" s="34">
        <v>1043</v>
      </c>
      <c r="C17408" s="34">
        <v>728</v>
      </c>
      <c r="D17408" s="34">
        <v>1000</v>
      </c>
      <c r="E17408" s="34">
        <v>784</v>
      </c>
      <c r="F17408" s="34">
        <v>976</v>
      </c>
      <c r="G17408" s="34">
        <v>695</v>
      </c>
      <c r="H17408" s="34">
        <v>1027</v>
      </c>
      <c r="I17408" s="34">
        <v>674</v>
      </c>
      <c r="J17408" s="34">
        <v>974</v>
      </c>
      <c r="K17408" s="34">
        <v>774</v>
      </c>
      <c r="L17408" s="34">
        <v>862</v>
      </c>
      <c r="M17408" s="34">
        <v>739</v>
      </c>
      <c r="N17408" s="34">
        <v>874</v>
      </c>
      <c r="O17408" s="34">
        <v>724</v>
      </c>
      <c r="P17408" s="34">
        <v>944</v>
      </c>
      <c r="Q17408" s="34">
        <v>1019</v>
      </c>
      <c r="R17408" s="34">
        <v>1262</v>
      </c>
      <c r="S17408" s="34">
        <v>935</v>
      </c>
      <c r="T17408" s="34">
        <v>1178</v>
      </c>
      <c r="U17408" s="34">
        <v>867</v>
      </c>
      <c r="V17408" s="34">
        <v>1134</v>
      </c>
      <c r="W17408" s="34">
        <v>1123</v>
      </c>
      <c r="X17408" s="34">
        <v>1174</v>
      </c>
      <c r="Y17408" s="34">
        <v>948</v>
      </c>
      <c r="Z17408" s="34">
        <v>1206</v>
      </c>
      <c r="AA17408" s="34">
        <v>987</v>
      </c>
      <c r="AB17408" s="34">
        <v>1307</v>
      </c>
      <c r="AC17408" s="34">
        <v>1299</v>
      </c>
    </row>
    <row r="17409" spans="1:29" x14ac:dyDescent="0.2">
      <c r="A17409" s="34" t="s">
        <v>77902</v>
      </c>
      <c r="B17409" s="34">
        <v>278</v>
      </c>
      <c r="C17409" s="34">
        <v>374</v>
      </c>
      <c r="D17409" s="34">
        <v>363</v>
      </c>
      <c r="E17409" s="34">
        <v>406</v>
      </c>
      <c r="F17409" s="34">
        <v>371</v>
      </c>
      <c r="G17409" s="34">
        <v>416</v>
      </c>
      <c r="H17409" s="34">
        <v>443</v>
      </c>
      <c r="I17409" s="34">
        <v>298</v>
      </c>
      <c r="J17409" s="34">
        <v>333</v>
      </c>
      <c r="K17409" s="34">
        <v>399</v>
      </c>
      <c r="L17409" s="34">
        <v>340</v>
      </c>
      <c r="M17409" s="34">
        <v>318</v>
      </c>
      <c r="N17409" s="34">
        <v>333</v>
      </c>
      <c r="O17409" s="34">
        <v>325</v>
      </c>
      <c r="P17409" s="34">
        <v>329</v>
      </c>
      <c r="Q17409" s="34">
        <v>532</v>
      </c>
      <c r="R17409" s="34">
        <v>478</v>
      </c>
      <c r="S17409" s="34">
        <v>540</v>
      </c>
      <c r="T17409" s="34">
        <v>435</v>
      </c>
      <c r="U17409" s="34">
        <v>368</v>
      </c>
      <c r="V17409" s="34">
        <v>385</v>
      </c>
      <c r="W17409" s="34">
        <v>599</v>
      </c>
      <c r="X17409" s="34">
        <v>497</v>
      </c>
      <c r="Y17409" s="34">
        <v>447</v>
      </c>
      <c r="Z17409" s="34">
        <v>428</v>
      </c>
      <c r="AA17409" s="34">
        <v>530</v>
      </c>
      <c r="AB17409" s="34">
        <v>530</v>
      </c>
      <c r="AC17409" s="34">
        <v>601</v>
      </c>
    </row>
    <row r="17410" spans="1:29" x14ac:dyDescent="0.2">
      <c r="A17410" s="34" t="s">
        <v>77903</v>
      </c>
      <c r="B17410" s="34">
        <v>132</v>
      </c>
      <c r="C17410" s="34">
        <v>203</v>
      </c>
      <c r="D17410" s="34">
        <v>239</v>
      </c>
      <c r="E17410" s="34">
        <v>200</v>
      </c>
      <c r="F17410" s="34">
        <v>170</v>
      </c>
      <c r="G17410" s="34">
        <v>203</v>
      </c>
      <c r="H17410" s="34">
        <v>123</v>
      </c>
      <c r="I17410" s="34">
        <v>222</v>
      </c>
      <c r="J17410" s="34">
        <v>127</v>
      </c>
      <c r="K17410" s="34">
        <v>224</v>
      </c>
      <c r="L17410" s="34">
        <v>99</v>
      </c>
      <c r="M17410" s="34">
        <v>212</v>
      </c>
      <c r="N17410" s="34">
        <v>163</v>
      </c>
      <c r="O17410" s="34">
        <v>145</v>
      </c>
      <c r="P17410" s="34">
        <v>154</v>
      </c>
      <c r="Q17410" s="34">
        <v>206</v>
      </c>
      <c r="R17410" s="34">
        <v>147</v>
      </c>
      <c r="S17410" s="34">
        <v>258</v>
      </c>
      <c r="T17410" s="34">
        <v>110</v>
      </c>
      <c r="U17410" s="34">
        <v>131</v>
      </c>
      <c r="V17410" s="34">
        <v>145</v>
      </c>
      <c r="W17410" s="34">
        <v>155</v>
      </c>
      <c r="X17410" s="34">
        <v>212</v>
      </c>
      <c r="Y17410" s="34">
        <v>161</v>
      </c>
      <c r="Z17410" s="34">
        <v>218</v>
      </c>
      <c r="AA17410" s="34">
        <v>265</v>
      </c>
      <c r="AB17410" s="34">
        <v>93</v>
      </c>
      <c r="AC17410" s="34">
        <v>328</v>
      </c>
    </row>
    <row r="17411" spans="1:29" x14ac:dyDescent="0.2">
      <c r="A17411" s="34" t="s">
        <v>77904</v>
      </c>
      <c r="B17411" s="34">
        <v>1170</v>
      </c>
      <c r="C17411" s="34">
        <v>860</v>
      </c>
      <c r="D17411" s="34">
        <v>1007</v>
      </c>
      <c r="E17411" s="34">
        <v>865</v>
      </c>
      <c r="F17411" s="34">
        <v>952</v>
      </c>
      <c r="G17411" s="34">
        <v>888</v>
      </c>
      <c r="H17411" s="34">
        <v>922</v>
      </c>
      <c r="I17411" s="34">
        <v>749</v>
      </c>
      <c r="J17411" s="34">
        <v>938</v>
      </c>
      <c r="K17411" s="34">
        <v>892</v>
      </c>
      <c r="L17411" s="34">
        <v>819</v>
      </c>
      <c r="M17411" s="34">
        <v>802</v>
      </c>
      <c r="N17411" s="34">
        <v>813</v>
      </c>
      <c r="O17411" s="34">
        <v>765</v>
      </c>
      <c r="P17411" s="34">
        <v>817</v>
      </c>
      <c r="Q17411" s="34">
        <v>1234</v>
      </c>
      <c r="R17411" s="34">
        <v>1187</v>
      </c>
      <c r="S17411" s="34">
        <v>1134</v>
      </c>
      <c r="T17411" s="34">
        <v>967</v>
      </c>
      <c r="U17411" s="34">
        <v>982</v>
      </c>
      <c r="V17411" s="34">
        <v>1045</v>
      </c>
      <c r="W17411" s="34">
        <v>1392</v>
      </c>
      <c r="X17411" s="34">
        <v>1277</v>
      </c>
      <c r="Y17411" s="34">
        <v>1202</v>
      </c>
      <c r="Z17411" s="34">
        <v>1072</v>
      </c>
      <c r="AA17411" s="34">
        <v>1252</v>
      </c>
      <c r="AB17411" s="34">
        <v>1157</v>
      </c>
      <c r="AC17411" s="34">
        <v>1550</v>
      </c>
    </row>
    <row r="17412" spans="1:29" x14ac:dyDescent="0.2">
      <c r="A17412" s="34" t="s">
        <v>77905</v>
      </c>
      <c r="B17412" s="34">
        <v>194</v>
      </c>
      <c r="C17412" s="34">
        <v>186</v>
      </c>
      <c r="D17412" s="34">
        <v>250</v>
      </c>
      <c r="E17412" s="34">
        <v>201</v>
      </c>
      <c r="F17412" s="34">
        <v>177</v>
      </c>
      <c r="G17412" s="34">
        <v>164</v>
      </c>
      <c r="H17412" s="34">
        <v>172</v>
      </c>
      <c r="I17412" s="34">
        <v>165</v>
      </c>
      <c r="J17412" s="34">
        <v>144</v>
      </c>
      <c r="K17412" s="34">
        <v>245</v>
      </c>
      <c r="L17412" s="34">
        <v>87</v>
      </c>
      <c r="M17412" s="34">
        <v>184</v>
      </c>
      <c r="N17412" s="34">
        <v>181</v>
      </c>
      <c r="O17412" s="34">
        <v>144</v>
      </c>
      <c r="P17412" s="34">
        <v>167</v>
      </c>
      <c r="Q17412" s="34">
        <v>176</v>
      </c>
      <c r="R17412" s="34">
        <v>181</v>
      </c>
      <c r="S17412" s="34">
        <v>213</v>
      </c>
      <c r="T17412" s="34">
        <v>142</v>
      </c>
      <c r="U17412" s="34">
        <v>164</v>
      </c>
      <c r="V17412" s="34">
        <v>192</v>
      </c>
      <c r="W17412" s="34">
        <v>151</v>
      </c>
      <c r="X17412" s="34">
        <v>236</v>
      </c>
      <c r="Y17412" s="34">
        <v>132</v>
      </c>
      <c r="Z17412" s="34">
        <v>202</v>
      </c>
      <c r="AA17412" s="34">
        <v>203</v>
      </c>
      <c r="AB17412" s="34">
        <v>176</v>
      </c>
      <c r="AC17412" s="34">
        <v>247</v>
      </c>
    </row>
    <row r="17413" spans="1:29" x14ac:dyDescent="0.2">
      <c r="A17413" s="34" t="s">
        <v>77906</v>
      </c>
      <c r="B17413" s="34">
        <v>179</v>
      </c>
      <c r="C17413" s="34">
        <v>420</v>
      </c>
      <c r="D17413" s="34">
        <v>263</v>
      </c>
      <c r="E17413" s="34">
        <v>431</v>
      </c>
      <c r="F17413" s="34">
        <v>278</v>
      </c>
      <c r="G17413" s="34">
        <v>514</v>
      </c>
      <c r="H17413" s="34">
        <v>236</v>
      </c>
      <c r="I17413" s="34">
        <v>430</v>
      </c>
      <c r="J17413" s="34">
        <v>190</v>
      </c>
      <c r="K17413" s="34">
        <v>537</v>
      </c>
      <c r="L17413" s="34">
        <v>137</v>
      </c>
      <c r="M17413" s="34">
        <v>407</v>
      </c>
      <c r="N17413" s="34">
        <v>206</v>
      </c>
      <c r="O17413" s="34">
        <v>320</v>
      </c>
      <c r="P17413" s="34">
        <v>201</v>
      </c>
      <c r="Q17413" s="34">
        <v>466</v>
      </c>
      <c r="R17413" s="34">
        <v>279</v>
      </c>
      <c r="S17413" s="34">
        <v>529</v>
      </c>
      <c r="T17413" s="34">
        <v>198</v>
      </c>
      <c r="U17413" s="34">
        <v>363</v>
      </c>
      <c r="V17413" s="34">
        <v>252</v>
      </c>
      <c r="W17413" s="34">
        <v>374</v>
      </c>
      <c r="X17413" s="34">
        <v>347</v>
      </c>
      <c r="Y17413" s="34">
        <v>352</v>
      </c>
      <c r="Z17413" s="34">
        <v>283</v>
      </c>
      <c r="AA17413" s="34">
        <v>508</v>
      </c>
      <c r="AB17413" s="34">
        <v>218</v>
      </c>
      <c r="AC17413" s="34">
        <v>605</v>
      </c>
    </row>
    <row r="17414" spans="1:29" x14ac:dyDescent="0.2">
      <c r="A17414" s="34" t="s">
        <v>77907</v>
      </c>
      <c r="B17414" s="34">
        <v>340</v>
      </c>
      <c r="C17414" s="34">
        <v>553</v>
      </c>
      <c r="D17414" s="34">
        <v>611</v>
      </c>
      <c r="E17414" s="34">
        <v>532</v>
      </c>
      <c r="F17414" s="34">
        <v>483</v>
      </c>
      <c r="G17414" s="34">
        <v>581</v>
      </c>
      <c r="H17414" s="34">
        <v>488</v>
      </c>
      <c r="I17414" s="34">
        <v>459</v>
      </c>
      <c r="J17414" s="34">
        <v>378</v>
      </c>
      <c r="K17414" s="34">
        <v>567</v>
      </c>
      <c r="L17414" s="34">
        <v>264</v>
      </c>
      <c r="M17414" s="34">
        <v>488</v>
      </c>
      <c r="N17414" s="34">
        <v>375</v>
      </c>
      <c r="O17414" s="34">
        <v>454</v>
      </c>
      <c r="P17414" s="34">
        <v>387</v>
      </c>
      <c r="Q17414" s="34">
        <v>658</v>
      </c>
      <c r="R17414" s="34">
        <v>549</v>
      </c>
      <c r="S17414" s="34">
        <v>748</v>
      </c>
      <c r="T17414" s="34">
        <v>337</v>
      </c>
      <c r="U17414" s="34">
        <v>468</v>
      </c>
      <c r="V17414" s="34">
        <v>542</v>
      </c>
      <c r="W17414" s="34">
        <v>547</v>
      </c>
      <c r="X17414" s="34">
        <v>637</v>
      </c>
      <c r="Y17414" s="34">
        <v>489</v>
      </c>
      <c r="Z17414" s="34">
        <v>549</v>
      </c>
      <c r="AA17414" s="34">
        <v>720</v>
      </c>
      <c r="AB17414" s="34">
        <v>480</v>
      </c>
      <c r="AC17414" s="34">
        <v>856</v>
      </c>
    </row>
    <row r="17415" spans="1:29" x14ac:dyDescent="0.2">
      <c r="A17415" s="34" t="s">
        <v>77908</v>
      </c>
      <c r="B17415" s="34">
        <v>349</v>
      </c>
      <c r="C17415" s="34">
        <v>453</v>
      </c>
      <c r="D17415" s="34">
        <v>471</v>
      </c>
      <c r="E17415" s="34">
        <v>552</v>
      </c>
      <c r="F17415" s="34">
        <v>445</v>
      </c>
      <c r="G17415" s="34">
        <v>474</v>
      </c>
      <c r="H17415" s="34">
        <v>411</v>
      </c>
      <c r="I17415" s="34">
        <v>477</v>
      </c>
      <c r="J17415" s="34">
        <v>387</v>
      </c>
      <c r="K17415" s="34">
        <v>534</v>
      </c>
      <c r="L17415" s="34">
        <v>305</v>
      </c>
      <c r="M17415" s="34">
        <v>446</v>
      </c>
      <c r="N17415" s="34">
        <v>371</v>
      </c>
      <c r="O17415" s="34">
        <v>432</v>
      </c>
      <c r="P17415" s="34">
        <v>380</v>
      </c>
      <c r="Q17415" s="34">
        <v>579</v>
      </c>
      <c r="R17415" s="34">
        <v>466</v>
      </c>
      <c r="S17415" s="34">
        <v>625</v>
      </c>
      <c r="T17415" s="34">
        <v>398</v>
      </c>
      <c r="U17415" s="34">
        <v>424</v>
      </c>
      <c r="V17415" s="34">
        <v>517</v>
      </c>
      <c r="W17415" s="34">
        <v>522</v>
      </c>
      <c r="X17415" s="34">
        <v>588</v>
      </c>
      <c r="Y17415" s="34">
        <v>509</v>
      </c>
      <c r="Z17415" s="34">
        <v>474</v>
      </c>
      <c r="AA17415" s="34">
        <v>651</v>
      </c>
      <c r="AB17415" s="34">
        <v>450</v>
      </c>
      <c r="AC17415" s="34">
        <v>722</v>
      </c>
    </row>
    <row r="17416" spans="1:29" x14ac:dyDescent="0.2">
      <c r="A17416" s="34" t="s">
        <v>77909</v>
      </c>
      <c r="B17416" s="34">
        <v>213</v>
      </c>
      <c r="C17416" s="34">
        <v>272</v>
      </c>
      <c r="D17416" s="34">
        <v>397</v>
      </c>
      <c r="E17416" s="34">
        <v>291</v>
      </c>
      <c r="F17416" s="34">
        <v>341</v>
      </c>
      <c r="G17416" s="34">
        <v>251</v>
      </c>
      <c r="H17416" s="34">
        <v>249</v>
      </c>
      <c r="I17416" s="34">
        <v>240</v>
      </c>
      <c r="J17416" s="34">
        <v>207</v>
      </c>
      <c r="K17416" s="34">
        <v>324</v>
      </c>
      <c r="L17416" s="34">
        <v>150</v>
      </c>
      <c r="M17416" s="34">
        <v>247</v>
      </c>
      <c r="N17416" s="34">
        <v>234</v>
      </c>
      <c r="O17416" s="34">
        <v>215</v>
      </c>
      <c r="P17416" s="34">
        <v>237</v>
      </c>
      <c r="Q17416" s="34">
        <v>307</v>
      </c>
      <c r="R17416" s="34">
        <v>289</v>
      </c>
      <c r="S17416" s="34">
        <v>362</v>
      </c>
      <c r="T17416" s="34">
        <v>180</v>
      </c>
      <c r="U17416" s="34">
        <v>185</v>
      </c>
      <c r="V17416" s="34">
        <v>286</v>
      </c>
      <c r="W17416" s="34">
        <v>277</v>
      </c>
      <c r="X17416" s="34">
        <v>370</v>
      </c>
      <c r="Y17416" s="34">
        <v>165</v>
      </c>
      <c r="Z17416" s="34">
        <v>345</v>
      </c>
      <c r="AA17416" s="34">
        <v>307</v>
      </c>
      <c r="AB17416" s="34">
        <v>256</v>
      </c>
      <c r="AC17416" s="34">
        <v>420</v>
      </c>
    </row>
    <row r="17417" spans="1:29" x14ac:dyDescent="0.2">
      <c r="A17417" s="34" t="s">
        <v>77910</v>
      </c>
      <c r="B17417" s="34">
        <v>222</v>
      </c>
      <c r="C17417" s="34">
        <v>357</v>
      </c>
      <c r="D17417" s="34">
        <v>322</v>
      </c>
      <c r="E17417" s="34">
        <v>415</v>
      </c>
      <c r="F17417" s="34">
        <v>315</v>
      </c>
      <c r="G17417" s="34">
        <v>382</v>
      </c>
      <c r="H17417" s="34">
        <v>279</v>
      </c>
      <c r="I17417" s="34">
        <v>312</v>
      </c>
      <c r="J17417" s="34">
        <v>228</v>
      </c>
      <c r="K17417" s="34">
        <v>391</v>
      </c>
      <c r="L17417" s="34">
        <v>158</v>
      </c>
      <c r="M17417" s="34">
        <v>327</v>
      </c>
      <c r="N17417" s="34">
        <v>225</v>
      </c>
      <c r="O17417" s="34">
        <v>292</v>
      </c>
      <c r="P17417" s="34">
        <v>237</v>
      </c>
      <c r="Q17417" s="34">
        <v>450</v>
      </c>
      <c r="R17417" s="34">
        <v>318</v>
      </c>
      <c r="S17417" s="34">
        <v>451</v>
      </c>
      <c r="T17417" s="34">
        <v>251</v>
      </c>
      <c r="U17417" s="34">
        <v>319</v>
      </c>
      <c r="V17417" s="34">
        <v>311</v>
      </c>
      <c r="W17417" s="34">
        <v>360</v>
      </c>
      <c r="X17417" s="34">
        <v>366</v>
      </c>
      <c r="Y17417" s="34">
        <v>360</v>
      </c>
      <c r="Z17417" s="34">
        <v>290</v>
      </c>
      <c r="AA17417" s="34">
        <v>448</v>
      </c>
      <c r="AB17417" s="34">
        <v>271</v>
      </c>
      <c r="AC17417" s="34">
        <v>576</v>
      </c>
    </row>
    <row r="17418" spans="1:29" x14ac:dyDescent="0.2">
      <c r="A17418" s="34" t="s">
        <v>77911</v>
      </c>
      <c r="B17418" s="34">
        <v>141</v>
      </c>
      <c r="C17418" s="34">
        <v>167</v>
      </c>
      <c r="D17418" s="34">
        <v>223</v>
      </c>
      <c r="E17418" s="34">
        <v>215</v>
      </c>
      <c r="F17418" s="34">
        <v>133</v>
      </c>
      <c r="G17418" s="34">
        <v>175</v>
      </c>
      <c r="H17418" s="34">
        <v>206</v>
      </c>
      <c r="I17418" s="34">
        <v>181</v>
      </c>
      <c r="J17418" s="34">
        <v>147</v>
      </c>
      <c r="K17418" s="34">
        <v>207</v>
      </c>
      <c r="L17418" s="34">
        <v>110</v>
      </c>
      <c r="M17418" s="34">
        <v>151</v>
      </c>
      <c r="N17418" s="34">
        <v>131</v>
      </c>
      <c r="O17418" s="34">
        <v>151</v>
      </c>
      <c r="P17418" s="34">
        <v>164</v>
      </c>
      <c r="Q17418" s="34">
        <v>242</v>
      </c>
      <c r="R17418" s="34">
        <v>231</v>
      </c>
      <c r="S17418" s="34">
        <v>238</v>
      </c>
      <c r="T17418" s="34">
        <v>124</v>
      </c>
      <c r="U17418" s="34">
        <v>156</v>
      </c>
      <c r="V17418" s="34">
        <v>187</v>
      </c>
      <c r="W17418" s="34">
        <v>195</v>
      </c>
      <c r="X17418" s="34">
        <v>237</v>
      </c>
      <c r="Y17418" s="34">
        <v>182</v>
      </c>
      <c r="Z17418" s="34">
        <v>205</v>
      </c>
      <c r="AA17418" s="34">
        <v>217</v>
      </c>
      <c r="AB17418" s="34">
        <v>182</v>
      </c>
      <c r="AC17418" s="34">
        <v>332</v>
      </c>
    </row>
    <row r="17419" spans="1:29" x14ac:dyDescent="0.2">
      <c r="A17419" s="34" t="s">
        <v>77912</v>
      </c>
      <c r="B17419" s="34">
        <v>222</v>
      </c>
      <c r="C17419" s="34">
        <v>211</v>
      </c>
      <c r="D17419" s="34">
        <v>247</v>
      </c>
      <c r="E17419" s="34">
        <v>248</v>
      </c>
      <c r="F17419" s="34">
        <v>233</v>
      </c>
      <c r="G17419" s="34">
        <v>188</v>
      </c>
      <c r="H17419" s="34">
        <v>234</v>
      </c>
      <c r="I17419" s="34">
        <v>191</v>
      </c>
      <c r="J17419" s="34">
        <v>192</v>
      </c>
      <c r="K17419" s="34">
        <v>242</v>
      </c>
      <c r="L17419" s="34">
        <v>163</v>
      </c>
      <c r="M17419" s="34">
        <v>222</v>
      </c>
      <c r="N17419" s="34">
        <v>165</v>
      </c>
      <c r="O17419" s="34">
        <v>163</v>
      </c>
      <c r="P17419" s="34">
        <v>216</v>
      </c>
      <c r="Q17419" s="34">
        <v>264</v>
      </c>
      <c r="R17419" s="34">
        <v>260</v>
      </c>
      <c r="S17419" s="34">
        <v>297</v>
      </c>
      <c r="T17419" s="34">
        <v>233</v>
      </c>
      <c r="U17419" s="34">
        <v>235</v>
      </c>
      <c r="V17419" s="34">
        <v>218</v>
      </c>
      <c r="W17419" s="34">
        <v>274</v>
      </c>
      <c r="X17419" s="34">
        <v>256</v>
      </c>
      <c r="Y17419" s="34">
        <v>229</v>
      </c>
      <c r="Z17419" s="34">
        <v>228</v>
      </c>
      <c r="AA17419" s="34">
        <v>251</v>
      </c>
      <c r="AB17419" s="34">
        <v>264</v>
      </c>
      <c r="AC17419" s="34">
        <v>327</v>
      </c>
    </row>
    <row r="17420" spans="1:29" x14ac:dyDescent="0.2">
      <c r="A17420" s="34" t="s">
        <v>77913</v>
      </c>
      <c r="B17420" s="34">
        <v>241</v>
      </c>
      <c r="C17420" s="34">
        <v>302</v>
      </c>
      <c r="D17420" s="34">
        <v>297</v>
      </c>
      <c r="E17420" s="34">
        <v>333</v>
      </c>
      <c r="F17420" s="34">
        <v>275</v>
      </c>
      <c r="G17420" s="34">
        <v>367</v>
      </c>
      <c r="H17420" s="34">
        <v>274</v>
      </c>
      <c r="I17420" s="34">
        <v>291</v>
      </c>
      <c r="J17420" s="34">
        <v>278</v>
      </c>
      <c r="K17420" s="34">
        <v>415</v>
      </c>
      <c r="L17420" s="34">
        <v>212</v>
      </c>
      <c r="M17420" s="34">
        <v>346</v>
      </c>
      <c r="N17420" s="34">
        <v>259</v>
      </c>
      <c r="O17420" s="34">
        <v>305</v>
      </c>
      <c r="P17420" s="34">
        <v>264</v>
      </c>
      <c r="Q17420" s="34">
        <v>429</v>
      </c>
      <c r="R17420" s="34">
        <v>320</v>
      </c>
      <c r="S17420" s="34">
        <v>392</v>
      </c>
      <c r="T17420" s="34">
        <v>322</v>
      </c>
      <c r="U17420" s="34">
        <v>286</v>
      </c>
      <c r="V17420" s="34">
        <v>371</v>
      </c>
      <c r="W17420" s="34">
        <v>409</v>
      </c>
      <c r="X17420" s="34">
        <v>385</v>
      </c>
      <c r="Y17420" s="34">
        <v>341</v>
      </c>
      <c r="Z17420" s="34">
        <v>334</v>
      </c>
      <c r="AA17420" s="34">
        <v>471</v>
      </c>
      <c r="AB17420" s="34">
        <v>386</v>
      </c>
      <c r="AC17420" s="34">
        <v>579</v>
      </c>
    </row>
    <row r="17421" spans="1:29" x14ac:dyDescent="0.2">
      <c r="A17421" s="34" t="s">
        <v>77914</v>
      </c>
      <c r="B17421" s="34">
        <v>131</v>
      </c>
      <c r="C17421" s="34">
        <v>230</v>
      </c>
      <c r="D17421" s="34">
        <v>251</v>
      </c>
      <c r="E17421" s="34">
        <v>212</v>
      </c>
      <c r="F17421" s="34">
        <v>185</v>
      </c>
      <c r="G17421" s="34">
        <v>234</v>
      </c>
      <c r="H17421" s="34">
        <v>159</v>
      </c>
      <c r="I17421" s="34">
        <v>151</v>
      </c>
      <c r="J17421" s="34">
        <v>133</v>
      </c>
      <c r="K17421" s="34">
        <v>208</v>
      </c>
      <c r="L17421" s="34">
        <v>79</v>
      </c>
      <c r="M17421" s="34">
        <v>135</v>
      </c>
      <c r="N17421" s="34">
        <v>134</v>
      </c>
      <c r="O17421" s="34">
        <v>117</v>
      </c>
      <c r="P17421" s="34">
        <v>134</v>
      </c>
      <c r="Q17421" s="34">
        <v>161</v>
      </c>
      <c r="R17421" s="34">
        <v>162</v>
      </c>
      <c r="S17421" s="34">
        <v>270</v>
      </c>
      <c r="T17421" s="34">
        <v>113</v>
      </c>
      <c r="U17421" s="34">
        <v>134</v>
      </c>
      <c r="V17421" s="34">
        <v>165</v>
      </c>
      <c r="W17421" s="34">
        <v>177</v>
      </c>
      <c r="X17421" s="34">
        <v>274</v>
      </c>
      <c r="Y17421" s="34">
        <v>158</v>
      </c>
      <c r="Z17421" s="34">
        <v>197</v>
      </c>
      <c r="AA17421" s="34">
        <v>220</v>
      </c>
      <c r="AB17421" s="34">
        <v>117</v>
      </c>
      <c r="AC17421" s="34">
        <v>305</v>
      </c>
    </row>
    <row r="17422" spans="1:29" x14ac:dyDescent="0.2">
      <c r="A17422" s="34" t="s">
        <v>77915</v>
      </c>
      <c r="B17422" s="34">
        <v>326</v>
      </c>
      <c r="C17422" s="34">
        <v>375</v>
      </c>
      <c r="D17422" s="34">
        <v>329</v>
      </c>
      <c r="E17422" s="34">
        <v>401</v>
      </c>
      <c r="F17422" s="34">
        <v>340</v>
      </c>
      <c r="G17422" s="34">
        <v>418</v>
      </c>
      <c r="H17422" s="34">
        <v>361</v>
      </c>
      <c r="I17422" s="34">
        <v>354</v>
      </c>
      <c r="J17422" s="34">
        <v>280</v>
      </c>
      <c r="K17422" s="34">
        <v>424</v>
      </c>
      <c r="L17422" s="34">
        <v>329</v>
      </c>
      <c r="M17422" s="34">
        <v>326</v>
      </c>
      <c r="N17422" s="34">
        <v>323</v>
      </c>
      <c r="O17422" s="34">
        <v>318</v>
      </c>
      <c r="P17422" s="34">
        <v>292</v>
      </c>
      <c r="Q17422" s="34">
        <v>540</v>
      </c>
      <c r="R17422" s="34">
        <v>414</v>
      </c>
      <c r="S17422" s="34">
        <v>482</v>
      </c>
      <c r="T17422" s="34">
        <v>428</v>
      </c>
      <c r="U17422" s="34">
        <v>469</v>
      </c>
      <c r="V17422" s="34">
        <v>402</v>
      </c>
      <c r="W17422" s="34">
        <v>621</v>
      </c>
      <c r="X17422" s="34">
        <v>492</v>
      </c>
      <c r="Y17422" s="34">
        <v>486</v>
      </c>
      <c r="Z17422" s="34">
        <v>402</v>
      </c>
      <c r="AA17422" s="34">
        <v>474</v>
      </c>
      <c r="AB17422" s="34">
        <v>379</v>
      </c>
      <c r="AC17422" s="34">
        <v>613</v>
      </c>
    </row>
    <row r="17423" spans="1:29" x14ac:dyDescent="0.2">
      <c r="A17423" s="34" t="s">
        <v>77916</v>
      </c>
      <c r="B17423" s="34">
        <v>116</v>
      </c>
      <c r="C17423" s="34">
        <v>119</v>
      </c>
      <c r="D17423" s="34">
        <v>110</v>
      </c>
      <c r="E17423" s="34">
        <v>128</v>
      </c>
      <c r="F17423" s="34">
        <v>92</v>
      </c>
      <c r="G17423" s="34">
        <v>116</v>
      </c>
      <c r="H17423" s="34">
        <v>81</v>
      </c>
      <c r="I17423" s="34">
        <v>92</v>
      </c>
      <c r="J17423" s="34">
        <v>80</v>
      </c>
      <c r="K17423" s="34">
        <v>138</v>
      </c>
      <c r="L17423" s="34">
        <v>73</v>
      </c>
      <c r="M17423" s="34">
        <v>91</v>
      </c>
      <c r="N17423" s="34">
        <v>81</v>
      </c>
      <c r="O17423" s="34">
        <v>100</v>
      </c>
      <c r="P17423" s="34">
        <v>84</v>
      </c>
      <c r="Q17423" s="34">
        <v>114</v>
      </c>
      <c r="R17423" s="34">
        <v>90</v>
      </c>
      <c r="S17423" s="34">
        <v>137</v>
      </c>
      <c r="T17423" s="34">
        <v>74</v>
      </c>
      <c r="U17423" s="34">
        <v>125</v>
      </c>
      <c r="V17423" s="34">
        <v>114</v>
      </c>
      <c r="W17423" s="34">
        <v>115</v>
      </c>
      <c r="X17423" s="34">
        <v>113</v>
      </c>
      <c r="Y17423" s="34">
        <v>117</v>
      </c>
      <c r="Z17423" s="34">
        <v>122</v>
      </c>
      <c r="AA17423" s="34">
        <v>148</v>
      </c>
      <c r="AB17423" s="34">
        <v>95</v>
      </c>
      <c r="AC17423" s="34">
        <v>179</v>
      </c>
    </row>
    <row r="17424" spans="1:29" x14ac:dyDescent="0.2">
      <c r="A17424" s="34" t="s">
        <v>77917</v>
      </c>
      <c r="B17424" s="34">
        <v>433</v>
      </c>
      <c r="C17424" s="34">
        <v>527</v>
      </c>
      <c r="D17424" s="34">
        <v>588</v>
      </c>
      <c r="E17424" s="34">
        <v>598</v>
      </c>
      <c r="F17424" s="34">
        <v>600</v>
      </c>
      <c r="G17424" s="34">
        <v>530</v>
      </c>
      <c r="H17424" s="34">
        <v>510</v>
      </c>
      <c r="I17424" s="34">
        <v>535</v>
      </c>
      <c r="J17424" s="34">
        <v>498</v>
      </c>
      <c r="K17424" s="34">
        <v>641</v>
      </c>
      <c r="L17424" s="34">
        <v>381</v>
      </c>
      <c r="M17424" s="34">
        <v>509</v>
      </c>
      <c r="N17424" s="34">
        <v>469</v>
      </c>
      <c r="O17424" s="34">
        <v>466</v>
      </c>
      <c r="P17424" s="34">
        <v>458</v>
      </c>
      <c r="Q17424" s="34">
        <v>709</v>
      </c>
      <c r="R17424" s="34">
        <v>657</v>
      </c>
      <c r="S17424" s="34">
        <v>639</v>
      </c>
      <c r="T17424" s="34">
        <v>479</v>
      </c>
      <c r="U17424" s="34">
        <v>579</v>
      </c>
      <c r="V17424" s="34">
        <v>628</v>
      </c>
      <c r="W17424" s="34">
        <v>642</v>
      </c>
      <c r="X17424" s="34">
        <v>733</v>
      </c>
      <c r="Y17424" s="34">
        <v>611</v>
      </c>
      <c r="Z17424" s="34">
        <v>639</v>
      </c>
      <c r="AA17424" s="34">
        <v>698</v>
      </c>
      <c r="AB17424" s="34">
        <v>618</v>
      </c>
      <c r="AC17424" s="34">
        <v>938</v>
      </c>
    </row>
    <row r="17425" spans="1:29" x14ac:dyDescent="0.2">
      <c r="A17425" s="34" t="s">
        <v>77918</v>
      </c>
      <c r="B17425" s="34">
        <v>61</v>
      </c>
      <c r="C17425" s="34">
        <v>63</v>
      </c>
      <c r="D17425" s="34">
        <v>80</v>
      </c>
      <c r="E17425" s="34">
        <v>111</v>
      </c>
      <c r="F17425" s="34">
        <v>66</v>
      </c>
      <c r="G17425" s="34">
        <v>83</v>
      </c>
      <c r="H17425" s="34">
        <v>58</v>
      </c>
      <c r="I17425" s="34">
        <v>95</v>
      </c>
      <c r="J17425" s="34">
        <v>74</v>
      </c>
      <c r="K17425" s="34">
        <v>80</v>
      </c>
      <c r="L17425" s="34">
        <v>38</v>
      </c>
      <c r="M17425" s="34">
        <v>68</v>
      </c>
      <c r="N17425" s="34">
        <v>60</v>
      </c>
      <c r="O17425" s="34">
        <v>66</v>
      </c>
      <c r="P17425" s="34">
        <v>73</v>
      </c>
      <c r="Q17425" s="34">
        <v>108</v>
      </c>
      <c r="R17425" s="34">
        <v>78</v>
      </c>
      <c r="S17425" s="34">
        <v>97</v>
      </c>
      <c r="T17425" s="34">
        <v>77</v>
      </c>
      <c r="U17425" s="34">
        <v>61</v>
      </c>
      <c r="V17425" s="34">
        <v>86</v>
      </c>
      <c r="W17425" s="34">
        <v>75</v>
      </c>
      <c r="X17425" s="34">
        <v>92</v>
      </c>
      <c r="Y17425" s="34">
        <v>72</v>
      </c>
      <c r="Z17425" s="34">
        <v>87</v>
      </c>
      <c r="AA17425" s="34">
        <v>80</v>
      </c>
      <c r="AB17425" s="34">
        <v>74</v>
      </c>
      <c r="AC17425" s="34">
        <v>154</v>
      </c>
    </row>
    <row r="17426" spans="1:29" x14ac:dyDescent="0.2">
      <c r="A17426" s="34" t="s">
        <v>77919</v>
      </c>
      <c r="B17426" s="34">
        <v>320</v>
      </c>
      <c r="C17426" s="34">
        <v>446</v>
      </c>
      <c r="D17426" s="34">
        <v>476</v>
      </c>
      <c r="E17426" s="34">
        <v>507</v>
      </c>
      <c r="F17426" s="34">
        <v>580</v>
      </c>
      <c r="G17426" s="34">
        <v>430</v>
      </c>
      <c r="H17426" s="34">
        <v>521</v>
      </c>
      <c r="I17426" s="34">
        <v>438</v>
      </c>
      <c r="J17426" s="34">
        <v>467</v>
      </c>
      <c r="K17426" s="34">
        <v>547</v>
      </c>
      <c r="L17426" s="34">
        <v>451</v>
      </c>
      <c r="M17426" s="34">
        <v>451</v>
      </c>
      <c r="N17426" s="34">
        <v>453</v>
      </c>
      <c r="O17426" s="34">
        <v>450</v>
      </c>
      <c r="P17426" s="34">
        <v>514</v>
      </c>
      <c r="Q17426" s="34">
        <v>651</v>
      </c>
      <c r="R17426" s="34">
        <v>701</v>
      </c>
      <c r="S17426" s="34">
        <v>589</v>
      </c>
      <c r="T17426" s="34">
        <v>620</v>
      </c>
      <c r="U17426" s="34">
        <v>499</v>
      </c>
      <c r="V17426" s="34">
        <v>625</v>
      </c>
      <c r="W17426" s="34">
        <v>688</v>
      </c>
      <c r="X17426" s="34">
        <v>614</v>
      </c>
      <c r="Y17426" s="34">
        <v>634</v>
      </c>
      <c r="Z17426" s="34">
        <v>589</v>
      </c>
      <c r="AA17426" s="34">
        <v>613</v>
      </c>
      <c r="AB17426" s="34">
        <v>667</v>
      </c>
      <c r="AC17426" s="34">
        <v>849</v>
      </c>
    </row>
    <row r="17427" spans="1:29" x14ac:dyDescent="0.2">
      <c r="A17427" s="34" t="s">
        <v>77920</v>
      </c>
      <c r="B17427" s="34">
        <v>144</v>
      </c>
      <c r="C17427" s="34">
        <v>143</v>
      </c>
      <c r="D17427" s="34">
        <v>132</v>
      </c>
      <c r="E17427" s="34">
        <v>157</v>
      </c>
      <c r="F17427" s="34">
        <v>132</v>
      </c>
      <c r="G17427" s="34">
        <v>159</v>
      </c>
      <c r="H17427" s="34">
        <v>137</v>
      </c>
      <c r="I17427" s="34">
        <v>119</v>
      </c>
      <c r="J17427" s="34">
        <v>118</v>
      </c>
      <c r="K17427" s="34">
        <v>166</v>
      </c>
      <c r="L17427" s="34">
        <v>121</v>
      </c>
      <c r="M17427" s="34">
        <v>127</v>
      </c>
      <c r="N17427" s="34">
        <v>129</v>
      </c>
      <c r="O17427" s="34">
        <v>164</v>
      </c>
      <c r="P17427" s="34">
        <v>141</v>
      </c>
      <c r="Q17427" s="34">
        <v>187</v>
      </c>
      <c r="R17427" s="34">
        <v>151</v>
      </c>
      <c r="S17427" s="34">
        <v>177</v>
      </c>
      <c r="T17427" s="34">
        <v>136</v>
      </c>
      <c r="U17427" s="34">
        <v>155</v>
      </c>
      <c r="V17427" s="34">
        <v>181</v>
      </c>
      <c r="W17427" s="34">
        <v>202</v>
      </c>
      <c r="X17427" s="34">
        <v>194</v>
      </c>
      <c r="Y17427" s="34">
        <v>253</v>
      </c>
      <c r="Z17427" s="34">
        <v>137</v>
      </c>
      <c r="AA17427" s="34">
        <v>186</v>
      </c>
      <c r="AB17427" s="34">
        <v>161</v>
      </c>
      <c r="AC17427" s="34">
        <v>244</v>
      </c>
    </row>
    <row r="17428" spans="1:29" x14ac:dyDescent="0.2">
      <c r="A17428" s="34" t="s">
        <v>77921</v>
      </c>
      <c r="B17428" s="34">
        <v>220</v>
      </c>
      <c r="C17428" s="34">
        <v>238</v>
      </c>
      <c r="D17428" s="34">
        <v>287</v>
      </c>
      <c r="E17428" s="34">
        <v>281</v>
      </c>
      <c r="F17428" s="34">
        <v>207</v>
      </c>
      <c r="G17428" s="34">
        <v>240</v>
      </c>
      <c r="H17428" s="34">
        <v>143</v>
      </c>
      <c r="I17428" s="34">
        <v>267</v>
      </c>
      <c r="J17428" s="34">
        <v>182</v>
      </c>
      <c r="K17428" s="34">
        <v>283</v>
      </c>
      <c r="L17428" s="34">
        <v>88</v>
      </c>
      <c r="M17428" s="34">
        <v>203</v>
      </c>
      <c r="N17428" s="34">
        <v>179</v>
      </c>
      <c r="O17428" s="34">
        <v>205</v>
      </c>
      <c r="P17428" s="34">
        <v>178</v>
      </c>
      <c r="Q17428" s="34">
        <v>251</v>
      </c>
      <c r="R17428" s="34">
        <v>205</v>
      </c>
      <c r="S17428" s="34">
        <v>349</v>
      </c>
      <c r="T17428" s="34">
        <v>117</v>
      </c>
      <c r="U17428" s="34">
        <v>207</v>
      </c>
      <c r="V17428" s="34">
        <v>199</v>
      </c>
      <c r="W17428" s="34">
        <v>259</v>
      </c>
      <c r="X17428" s="34">
        <v>230</v>
      </c>
      <c r="Y17428" s="34">
        <v>172</v>
      </c>
      <c r="Z17428" s="34">
        <v>224</v>
      </c>
      <c r="AA17428" s="34">
        <v>311</v>
      </c>
      <c r="AB17428" s="34">
        <v>191</v>
      </c>
      <c r="AC17428" s="34">
        <v>383</v>
      </c>
    </row>
    <row r="17429" spans="1:29" x14ac:dyDescent="0.2">
      <c r="A17429" s="34" t="s">
        <v>77922</v>
      </c>
      <c r="B17429" s="34">
        <v>308</v>
      </c>
      <c r="C17429" s="34">
        <v>380</v>
      </c>
      <c r="D17429" s="34">
        <v>400</v>
      </c>
      <c r="E17429" s="34">
        <v>506</v>
      </c>
      <c r="F17429" s="34">
        <v>413</v>
      </c>
      <c r="G17429" s="34">
        <v>423</v>
      </c>
      <c r="H17429" s="34">
        <v>394</v>
      </c>
      <c r="I17429" s="34">
        <v>431</v>
      </c>
      <c r="J17429" s="34">
        <v>332</v>
      </c>
      <c r="K17429" s="34">
        <v>476</v>
      </c>
      <c r="L17429" s="34">
        <v>289</v>
      </c>
      <c r="M17429" s="34">
        <v>358</v>
      </c>
      <c r="N17429" s="34">
        <v>288</v>
      </c>
      <c r="O17429" s="34">
        <v>361</v>
      </c>
      <c r="P17429" s="34">
        <v>347</v>
      </c>
      <c r="Q17429" s="34">
        <v>502</v>
      </c>
      <c r="R17429" s="34">
        <v>435</v>
      </c>
      <c r="S17429" s="34">
        <v>501</v>
      </c>
      <c r="T17429" s="34">
        <v>314</v>
      </c>
      <c r="U17429" s="34">
        <v>461</v>
      </c>
      <c r="V17429" s="34">
        <v>451</v>
      </c>
      <c r="W17429" s="34">
        <v>518</v>
      </c>
      <c r="X17429" s="34">
        <v>482</v>
      </c>
      <c r="Y17429" s="34">
        <v>460</v>
      </c>
      <c r="Z17429" s="34">
        <v>460</v>
      </c>
      <c r="AA17429" s="34">
        <v>565</v>
      </c>
      <c r="AB17429" s="34">
        <v>418</v>
      </c>
      <c r="AC17429" s="34">
        <v>724</v>
      </c>
    </row>
    <row r="17430" spans="1:29" x14ac:dyDescent="0.2">
      <c r="A17430" s="34" t="s">
        <v>77923</v>
      </c>
      <c r="B17430" s="34">
        <v>164</v>
      </c>
      <c r="C17430" s="34">
        <v>365</v>
      </c>
      <c r="D17430" s="34">
        <v>350</v>
      </c>
      <c r="E17430" s="34">
        <v>370</v>
      </c>
      <c r="F17430" s="34">
        <v>350</v>
      </c>
      <c r="G17430" s="34">
        <v>375</v>
      </c>
      <c r="H17430" s="34">
        <v>292</v>
      </c>
      <c r="I17430" s="34">
        <v>265</v>
      </c>
      <c r="J17430" s="34">
        <v>275</v>
      </c>
      <c r="K17430" s="34">
        <v>381</v>
      </c>
      <c r="L17430" s="34">
        <v>218</v>
      </c>
      <c r="M17430" s="34">
        <v>336</v>
      </c>
      <c r="N17430" s="34">
        <v>249</v>
      </c>
      <c r="O17430" s="34">
        <v>304</v>
      </c>
      <c r="P17430" s="34">
        <v>294</v>
      </c>
      <c r="Q17430" s="34">
        <v>432</v>
      </c>
      <c r="R17430" s="34">
        <v>372</v>
      </c>
      <c r="S17430" s="34">
        <v>384</v>
      </c>
      <c r="T17430" s="34">
        <v>309</v>
      </c>
      <c r="U17430" s="34">
        <v>319</v>
      </c>
      <c r="V17430" s="34">
        <v>314</v>
      </c>
      <c r="W17430" s="34">
        <v>347</v>
      </c>
      <c r="X17430" s="34">
        <v>405</v>
      </c>
      <c r="Y17430" s="34">
        <v>395</v>
      </c>
      <c r="Z17430" s="34">
        <v>350</v>
      </c>
      <c r="AA17430" s="34">
        <v>440</v>
      </c>
      <c r="AB17430" s="34">
        <v>324</v>
      </c>
      <c r="AC17430" s="34">
        <v>555</v>
      </c>
    </row>
    <row r="17431" spans="1:29" x14ac:dyDescent="0.2">
      <c r="A17431" s="34" t="s">
        <v>77924</v>
      </c>
      <c r="B17431" s="34">
        <v>328</v>
      </c>
      <c r="C17431" s="34">
        <v>448</v>
      </c>
      <c r="D17431" s="34">
        <v>409</v>
      </c>
      <c r="E17431" s="34">
        <v>481</v>
      </c>
      <c r="F17431" s="34">
        <v>426</v>
      </c>
      <c r="G17431" s="34">
        <v>478</v>
      </c>
      <c r="H17431" s="34">
        <v>422</v>
      </c>
      <c r="I17431" s="34">
        <v>442</v>
      </c>
      <c r="J17431" s="34">
        <v>342</v>
      </c>
      <c r="K17431" s="34">
        <v>535</v>
      </c>
      <c r="L17431" s="34">
        <v>296</v>
      </c>
      <c r="M17431" s="34">
        <v>415</v>
      </c>
      <c r="N17431" s="34">
        <v>368</v>
      </c>
      <c r="O17431" s="34">
        <v>380</v>
      </c>
      <c r="P17431" s="34">
        <v>372</v>
      </c>
      <c r="Q17431" s="34">
        <v>637</v>
      </c>
      <c r="R17431" s="34">
        <v>559</v>
      </c>
      <c r="S17431" s="34">
        <v>557</v>
      </c>
      <c r="T17431" s="34">
        <v>458</v>
      </c>
      <c r="U17431" s="34">
        <v>444</v>
      </c>
      <c r="V17431" s="34">
        <v>434</v>
      </c>
      <c r="W17431" s="34">
        <v>484</v>
      </c>
      <c r="X17431" s="34">
        <v>558</v>
      </c>
      <c r="Y17431" s="34">
        <v>507</v>
      </c>
      <c r="Z17431" s="34">
        <v>466</v>
      </c>
      <c r="AA17431" s="34">
        <v>594</v>
      </c>
      <c r="AB17431" s="34">
        <v>499</v>
      </c>
      <c r="AC17431" s="34">
        <v>751</v>
      </c>
    </row>
    <row r="17432" spans="1:29" x14ac:dyDescent="0.2">
      <c r="A17432" s="34" t="s">
        <v>77925</v>
      </c>
      <c r="B17432" s="34">
        <v>516</v>
      </c>
      <c r="C17432" s="34">
        <v>414</v>
      </c>
      <c r="D17432" s="34">
        <v>593</v>
      </c>
      <c r="E17432" s="34">
        <v>403</v>
      </c>
      <c r="F17432" s="34">
        <v>556</v>
      </c>
      <c r="G17432" s="34">
        <v>412</v>
      </c>
      <c r="H17432" s="34">
        <v>571</v>
      </c>
      <c r="I17432" s="34">
        <v>463</v>
      </c>
      <c r="J17432" s="34">
        <v>486</v>
      </c>
      <c r="K17432" s="34">
        <v>426</v>
      </c>
      <c r="L17432" s="34">
        <v>484</v>
      </c>
      <c r="M17432" s="34">
        <v>410</v>
      </c>
      <c r="N17432" s="34">
        <v>456</v>
      </c>
      <c r="O17432" s="34">
        <v>390</v>
      </c>
      <c r="P17432" s="34">
        <v>462</v>
      </c>
      <c r="Q17432" s="34">
        <v>592</v>
      </c>
      <c r="R17432" s="34">
        <v>692</v>
      </c>
      <c r="S17432" s="34">
        <v>540</v>
      </c>
      <c r="T17432" s="34">
        <v>694</v>
      </c>
      <c r="U17432" s="34">
        <v>412</v>
      </c>
      <c r="V17432" s="34">
        <v>682</v>
      </c>
      <c r="W17432" s="34">
        <v>566</v>
      </c>
      <c r="X17432" s="34">
        <v>680</v>
      </c>
      <c r="Y17432" s="34">
        <v>598</v>
      </c>
      <c r="Z17432" s="34">
        <v>563</v>
      </c>
      <c r="AA17432" s="34">
        <v>593</v>
      </c>
      <c r="AB17432" s="34">
        <v>740</v>
      </c>
      <c r="AC17432" s="34">
        <v>683</v>
      </c>
    </row>
    <row r="17433" spans="1:29" x14ac:dyDescent="0.2">
      <c r="A17433" s="34" t="s">
        <v>77926</v>
      </c>
      <c r="B17433" s="34">
        <v>196</v>
      </c>
      <c r="C17433" s="34">
        <v>313</v>
      </c>
      <c r="D17433" s="34">
        <v>303</v>
      </c>
      <c r="E17433" s="34">
        <v>407</v>
      </c>
      <c r="F17433" s="34">
        <v>219</v>
      </c>
      <c r="G17433" s="34">
        <v>359</v>
      </c>
      <c r="H17433" s="34">
        <v>221</v>
      </c>
      <c r="I17433" s="34">
        <v>314</v>
      </c>
      <c r="J17433" s="34">
        <v>215</v>
      </c>
      <c r="K17433" s="34">
        <v>343</v>
      </c>
      <c r="L17433" s="34">
        <v>117</v>
      </c>
      <c r="M17433" s="34">
        <v>267</v>
      </c>
      <c r="N17433" s="34">
        <v>203</v>
      </c>
      <c r="O17433" s="34">
        <v>259</v>
      </c>
      <c r="P17433" s="34">
        <v>163</v>
      </c>
      <c r="Q17433" s="34">
        <v>375</v>
      </c>
      <c r="R17433" s="34">
        <v>222</v>
      </c>
      <c r="S17433" s="34">
        <v>405</v>
      </c>
      <c r="T17433" s="34">
        <v>196</v>
      </c>
      <c r="U17433" s="34">
        <v>261</v>
      </c>
      <c r="V17433" s="34">
        <v>285</v>
      </c>
      <c r="W17433" s="34">
        <v>326</v>
      </c>
      <c r="X17433" s="34">
        <v>315</v>
      </c>
      <c r="Y17433" s="34">
        <v>249</v>
      </c>
      <c r="Z17433" s="34">
        <v>244</v>
      </c>
      <c r="AA17433" s="34">
        <v>456</v>
      </c>
      <c r="AB17433" s="34">
        <v>208</v>
      </c>
      <c r="AC17433" s="34">
        <v>522</v>
      </c>
    </row>
    <row r="17434" spans="1:29" x14ac:dyDescent="0.2">
      <c r="A17434" s="34" t="s">
        <v>77927</v>
      </c>
      <c r="B17434" s="34">
        <v>317</v>
      </c>
      <c r="C17434" s="34">
        <v>365</v>
      </c>
      <c r="D17434" s="34">
        <v>377</v>
      </c>
      <c r="E17434" s="34">
        <v>397</v>
      </c>
      <c r="F17434" s="34">
        <v>361</v>
      </c>
      <c r="G17434" s="34">
        <v>372</v>
      </c>
      <c r="H17434" s="34">
        <v>320</v>
      </c>
      <c r="I17434" s="34">
        <v>365</v>
      </c>
      <c r="J17434" s="34">
        <v>317</v>
      </c>
      <c r="K17434" s="34">
        <v>373</v>
      </c>
      <c r="L17434" s="34">
        <v>283</v>
      </c>
      <c r="M17434" s="34">
        <v>378</v>
      </c>
      <c r="N17434" s="34">
        <v>289</v>
      </c>
      <c r="O17434" s="34">
        <v>294</v>
      </c>
      <c r="P17434" s="34">
        <v>285</v>
      </c>
      <c r="Q17434" s="34">
        <v>495</v>
      </c>
      <c r="R17434" s="34">
        <v>418</v>
      </c>
      <c r="S17434" s="34">
        <v>526</v>
      </c>
      <c r="T17434" s="34">
        <v>382</v>
      </c>
      <c r="U17434" s="34">
        <v>357</v>
      </c>
      <c r="V17434" s="34">
        <v>369</v>
      </c>
      <c r="W17434" s="34">
        <v>528</v>
      </c>
      <c r="X17434" s="34">
        <v>417</v>
      </c>
      <c r="Y17434" s="34">
        <v>377</v>
      </c>
      <c r="Z17434" s="34">
        <v>384</v>
      </c>
      <c r="AA17434" s="34">
        <v>509</v>
      </c>
      <c r="AB17434" s="34">
        <v>366</v>
      </c>
      <c r="AC17434" s="34">
        <v>585</v>
      </c>
    </row>
    <row r="17435" spans="1:29" x14ac:dyDescent="0.2">
      <c r="A17435" s="34" t="s">
        <v>77928</v>
      </c>
      <c r="B17435" s="34">
        <v>562</v>
      </c>
      <c r="C17435" s="34">
        <v>576</v>
      </c>
      <c r="D17435" s="34">
        <v>666</v>
      </c>
      <c r="E17435" s="34">
        <v>587</v>
      </c>
      <c r="F17435" s="34">
        <v>667</v>
      </c>
      <c r="G17435" s="34">
        <v>540</v>
      </c>
      <c r="H17435" s="34">
        <v>617</v>
      </c>
      <c r="I17435" s="34">
        <v>533</v>
      </c>
      <c r="J17435" s="34">
        <v>600</v>
      </c>
      <c r="K17435" s="34">
        <v>671</v>
      </c>
      <c r="L17435" s="34">
        <v>555</v>
      </c>
      <c r="M17435" s="34">
        <v>498</v>
      </c>
      <c r="N17435" s="34">
        <v>536</v>
      </c>
      <c r="O17435" s="34">
        <v>585</v>
      </c>
      <c r="P17435" s="34">
        <v>592</v>
      </c>
      <c r="Q17435" s="34">
        <v>792</v>
      </c>
      <c r="R17435" s="34">
        <v>776</v>
      </c>
      <c r="S17435" s="34">
        <v>670</v>
      </c>
      <c r="T17435" s="34">
        <v>790</v>
      </c>
      <c r="U17435" s="34">
        <v>701</v>
      </c>
      <c r="V17435" s="34">
        <v>738</v>
      </c>
      <c r="W17435" s="34">
        <v>935</v>
      </c>
      <c r="X17435" s="34">
        <v>768</v>
      </c>
      <c r="Y17435" s="34">
        <v>804</v>
      </c>
      <c r="Z17435" s="34">
        <v>660</v>
      </c>
      <c r="AA17435" s="34">
        <v>840</v>
      </c>
      <c r="AB17435" s="34">
        <v>824</v>
      </c>
      <c r="AC17435" s="34">
        <v>1031</v>
      </c>
    </row>
    <row r="17436" spans="1:29" x14ac:dyDescent="0.2">
      <c r="A17436" s="34" t="s">
        <v>77929</v>
      </c>
      <c r="B17436" s="34">
        <v>131</v>
      </c>
      <c r="C17436" s="34">
        <v>125</v>
      </c>
      <c r="D17436" s="34">
        <v>135</v>
      </c>
      <c r="E17436" s="34">
        <v>144</v>
      </c>
      <c r="F17436" s="34">
        <v>129</v>
      </c>
      <c r="G17436" s="34">
        <v>147</v>
      </c>
      <c r="H17436" s="34">
        <v>108</v>
      </c>
      <c r="I17436" s="34">
        <v>116</v>
      </c>
      <c r="J17436" s="34">
        <v>132</v>
      </c>
      <c r="K17436" s="34">
        <v>147</v>
      </c>
      <c r="L17436" s="34">
        <v>80</v>
      </c>
      <c r="M17436" s="34">
        <v>154</v>
      </c>
      <c r="N17436" s="34">
        <v>113</v>
      </c>
      <c r="O17436" s="34">
        <v>132</v>
      </c>
      <c r="P17436" s="34">
        <v>115</v>
      </c>
      <c r="Q17436" s="34">
        <v>206</v>
      </c>
      <c r="R17436" s="34">
        <v>148</v>
      </c>
      <c r="S17436" s="34">
        <v>189</v>
      </c>
      <c r="T17436" s="34">
        <v>130</v>
      </c>
      <c r="U17436" s="34">
        <v>139</v>
      </c>
      <c r="V17436" s="34">
        <v>116</v>
      </c>
      <c r="W17436" s="34">
        <v>180</v>
      </c>
      <c r="X17436" s="34">
        <v>144</v>
      </c>
      <c r="Y17436" s="34">
        <v>158</v>
      </c>
      <c r="Z17436" s="34">
        <v>137</v>
      </c>
      <c r="AA17436" s="34">
        <v>169</v>
      </c>
      <c r="AB17436" s="34">
        <v>144</v>
      </c>
      <c r="AC17436" s="34">
        <v>223</v>
      </c>
    </row>
    <row r="17437" spans="1:29" x14ac:dyDescent="0.2">
      <c r="A17437" s="34" t="s">
        <v>77930</v>
      </c>
      <c r="B17437" s="34">
        <v>344</v>
      </c>
      <c r="C17437" s="34">
        <v>463</v>
      </c>
      <c r="D17437" s="34">
        <v>496</v>
      </c>
      <c r="E17437" s="34">
        <v>456</v>
      </c>
      <c r="F17437" s="34">
        <v>454</v>
      </c>
      <c r="G17437" s="34">
        <v>555</v>
      </c>
      <c r="H17437" s="34">
        <v>462</v>
      </c>
      <c r="I17437" s="34">
        <v>466</v>
      </c>
      <c r="J17437" s="34">
        <v>418</v>
      </c>
      <c r="K17437" s="34">
        <v>516</v>
      </c>
      <c r="L17437" s="34">
        <v>398</v>
      </c>
      <c r="M17437" s="34">
        <v>468</v>
      </c>
      <c r="N17437" s="34">
        <v>393</v>
      </c>
      <c r="O17437" s="34">
        <v>453</v>
      </c>
      <c r="P17437" s="34">
        <v>380</v>
      </c>
      <c r="Q17437" s="34">
        <v>635</v>
      </c>
      <c r="R17437" s="34">
        <v>592</v>
      </c>
      <c r="S17437" s="34">
        <v>560</v>
      </c>
      <c r="T17437" s="34">
        <v>465</v>
      </c>
      <c r="U17437" s="34">
        <v>393</v>
      </c>
      <c r="V17437" s="34">
        <v>471</v>
      </c>
      <c r="W17437" s="34">
        <v>603</v>
      </c>
      <c r="X17437" s="34">
        <v>632</v>
      </c>
      <c r="Y17437" s="34">
        <v>518</v>
      </c>
      <c r="Z17437" s="34">
        <v>512</v>
      </c>
      <c r="AA17437" s="34">
        <v>586</v>
      </c>
      <c r="AB17437" s="34">
        <v>460</v>
      </c>
      <c r="AC17437" s="34">
        <v>699</v>
      </c>
    </row>
    <row r="17438" spans="1:29" x14ac:dyDescent="0.2">
      <c r="A17438" s="34" t="s">
        <v>77931</v>
      </c>
      <c r="B17438" s="34">
        <v>427</v>
      </c>
      <c r="C17438" s="34">
        <v>626</v>
      </c>
      <c r="D17438" s="34">
        <v>569</v>
      </c>
      <c r="E17438" s="34">
        <v>697</v>
      </c>
      <c r="F17438" s="34">
        <v>569</v>
      </c>
      <c r="G17438" s="34">
        <v>694</v>
      </c>
      <c r="H17438" s="34">
        <v>526</v>
      </c>
      <c r="I17438" s="34">
        <v>606</v>
      </c>
      <c r="J17438" s="34">
        <v>509</v>
      </c>
      <c r="K17438" s="34">
        <v>776</v>
      </c>
      <c r="L17438" s="34">
        <v>448</v>
      </c>
      <c r="M17438" s="34">
        <v>594</v>
      </c>
      <c r="N17438" s="34">
        <v>442</v>
      </c>
      <c r="O17438" s="34">
        <v>534</v>
      </c>
      <c r="P17438" s="34">
        <v>556</v>
      </c>
      <c r="Q17438" s="34">
        <v>874</v>
      </c>
      <c r="R17438" s="34">
        <v>751</v>
      </c>
      <c r="S17438" s="34">
        <v>773</v>
      </c>
      <c r="T17438" s="34">
        <v>583</v>
      </c>
      <c r="U17438" s="34">
        <v>677</v>
      </c>
      <c r="V17438" s="34">
        <v>735</v>
      </c>
      <c r="W17438" s="34">
        <v>872</v>
      </c>
      <c r="X17438" s="34">
        <v>724</v>
      </c>
      <c r="Y17438" s="34">
        <v>737</v>
      </c>
      <c r="Z17438" s="34">
        <v>642</v>
      </c>
      <c r="AA17438" s="34">
        <v>790</v>
      </c>
      <c r="AB17438" s="34">
        <v>693</v>
      </c>
      <c r="AC17438" s="34">
        <v>1005</v>
      </c>
    </row>
    <row r="17439" spans="1:29" x14ac:dyDescent="0.2">
      <c r="A17439" s="34" t="s">
        <v>77932</v>
      </c>
      <c r="B17439" s="34">
        <v>709</v>
      </c>
      <c r="C17439" s="34">
        <v>637</v>
      </c>
      <c r="D17439" s="34">
        <v>797</v>
      </c>
      <c r="E17439" s="34">
        <v>645</v>
      </c>
      <c r="F17439" s="34">
        <v>759</v>
      </c>
      <c r="G17439" s="34">
        <v>700</v>
      </c>
      <c r="H17439" s="34">
        <v>719</v>
      </c>
      <c r="I17439" s="34">
        <v>573</v>
      </c>
      <c r="J17439" s="34">
        <v>685</v>
      </c>
      <c r="K17439" s="34">
        <v>714</v>
      </c>
      <c r="L17439" s="34">
        <v>614</v>
      </c>
      <c r="M17439" s="34">
        <v>619</v>
      </c>
      <c r="N17439" s="34">
        <v>666</v>
      </c>
      <c r="O17439" s="34">
        <v>595</v>
      </c>
      <c r="P17439" s="34">
        <v>592</v>
      </c>
      <c r="Q17439" s="34">
        <v>834</v>
      </c>
      <c r="R17439" s="34">
        <v>938</v>
      </c>
      <c r="S17439" s="34">
        <v>808</v>
      </c>
      <c r="T17439" s="34">
        <v>825</v>
      </c>
      <c r="U17439" s="34">
        <v>690</v>
      </c>
      <c r="V17439" s="34">
        <v>970</v>
      </c>
      <c r="W17439" s="34">
        <v>886</v>
      </c>
      <c r="X17439" s="34">
        <v>1051</v>
      </c>
      <c r="Y17439" s="34">
        <v>775</v>
      </c>
      <c r="Z17439" s="34">
        <v>910</v>
      </c>
      <c r="AA17439" s="34">
        <v>826</v>
      </c>
      <c r="AB17439" s="34">
        <v>962</v>
      </c>
      <c r="AC17439" s="34">
        <v>1077</v>
      </c>
    </row>
    <row r="17440" spans="1:29" x14ac:dyDescent="0.2">
      <c r="A17440" s="34" t="s">
        <v>77933</v>
      </c>
      <c r="B17440" s="34">
        <v>328</v>
      </c>
      <c r="C17440" s="34">
        <v>460</v>
      </c>
      <c r="D17440" s="34">
        <v>473</v>
      </c>
      <c r="E17440" s="34">
        <v>398</v>
      </c>
      <c r="F17440" s="34">
        <v>483</v>
      </c>
      <c r="G17440" s="34">
        <v>412</v>
      </c>
      <c r="H17440" s="34">
        <v>368</v>
      </c>
      <c r="I17440" s="34">
        <v>340</v>
      </c>
      <c r="J17440" s="34">
        <v>391</v>
      </c>
      <c r="K17440" s="34">
        <v>428</v>
      </c>
      <c r="L17440" s="34">
        <v>356</v>
      </c>
      <c r="M17440" s="34">
        <v>355</v>
      </c>
      <c r="N17440" s="34">
        <v>353</v>
      </c>
      <c r="O17440" s="34">
        <v>371</v>
      </c>
      <c r="P17440" s="34">
        <v>406</v>
      </c>
      <c r="Q17440" s="34">
        <v>505</v>
      </c>
      <c r="R17440" s="34">
        <v>547</v>
      </c>
      <c r="S17440" s="34">
        <v>448</v>
      </c>
      <c r="T17440" s="34">
        <v>481</v>
      </c>
      <c r="U17440" s="34">
        <v>427</v>
      </c>
      <c r="V17440" s="34">
        <v>473</v>
      </c>
      <c r="W17440" s="34">
        <v>575</v>
      </c>
      <c r="X17440" s="34">
        <v>436</v>
      </c>
      <c r="Y17440" s="34">
        <v>523</v>
      </c>
      <c r="Z17440" s="34">
        <v>470</v>
      </c>
      <c r="AA17440" s="34">
        <v>503</v>
      </c>
      <c r="AB17440" s="34">
        <v>554</v>
      </c>
      <c r="AC17440" s="34">
        <v>666</v>
      </c>
    </row>
    <row r="17441" spans="1:29" x14ac:dyDescent="0.2">
      <c r="A17441" s="34" t="s">
        <v>77934</v>
      </c>
      <c r="B17441" s="34">
        <v>380</v>
      </c>
      <c r="C17441" s="34">
        <v>512</v>
      </c>
      <c r="D17441" s="34">
        <v>464</v>
      </c>
      <c r="E17441" s="34">
        <v>580</v>
      </c>
      <c r="F17441" s="34">
        <v>442</v>
      </c>
      <c r="G17441" s="34">
        <v>600</v>
      </c>
      <c r="H17441" s="34">
        <v>460</v>
      </c>
      <c r="I17441" s="34">
        <v>543</v>
      </c>
      <c r="J17441" s="34">
        <v>351</v>
      </c>
      <c r="K17441" s="34">
        <v>599</v>
      </c>
      <c r="L17441" s="34">
        <v>359</v>
      </c>
      <c r="M17441" s="34">
        <v>467</v>
      </c>
      <c r="N17441" s="34">
        <v>404</v>
      </c>
      <c r="O17441" s="34">
        <v>540</v>
      </c>
      <c r="P17441" s="34">
        <v>417</v>
      </c>
      <c r="Q17441" s="34">
        <v>753</v>
      </c>
      <c r="R17441" s="34">
        <v>544</v>
      </c>
      <c r="S17441" s="34">
        <v>649</v>
      </c>
      <c r="T17441" s="34">
        <v>444</v>
      </c>
      <c r="U17441" s="34">
        <v>598</v>
      </c>
      <c r="V17441" s="34">
        <v>519</v>
      </c>
      <c r="W17441" s="34">
        <v>794</v>
      </c>
      <c r="X17441" s="34">
        <v>562</v>
      </c>
      <c r="Y17441" s="34">
        <v>654</v>
      </c>
      <c r="Z17441" s="34">
        <v>477</v>
      </c>
      <c r="AA17441" s="34">
        <v>720</v>
      </c>
      <c r="AB17441" s="34">
        <v>569</v>
      </c>
      <c r="AC17441" s="34">
        <v>929</v>
      </c>
    </row>
    <row r="17442" spans="1:29" x14ac:dyDescent="0.2">
      <c r="A17442" s="34" t="s">
        <v>77935</v>
      </c>
      <c r="B17442" s="34">
        <v>264</v>
      </c>
      <c r="C17442" s="34">
        <v>260</v>
      </c>
      <c r="D17442" s="34">
        <v>294</v>
      </c>
      <c r="E17442" s="34">
        <v>276</v>
      </c>
      <c r="F17442" s="34">
        <v>230</v>
      </c>
      <c r="G17442" s="34">
        <v>239</v>
      </c>
      <c r="H17442" s="34">
        <v>228</v>
      </c>
      <c r="I17442" s="34">
        <v>256</v>
      </c>
      <c r="J17442" s="34">
        <v>195</v>
      </c>
      <c r="K17442" s="34">
        <v>390</v>
      </c>
      <c r="L17442" s="34">
        <v>141</v>
      </c>
      <c r="M17442" s="34">
        <v>235</v>
      </c>
      <c r="N17442" s="34">
        <v>175</v>
      </c>
      <c r="O17442" s="34">
        <v>216</v>
      </c>
      <c r="P17442" s="34">
        <v>193</v>
      </c>
      <c r="Q17442" s="34">
        <v>386</v>
      </c>
      <c r="R17442" s="34">
        <v>211</v>
      </c>
      <c r="S17442" s="34">
        <v>397</v>
      </c>
      <c r="T17442" s="34">
        <v>184</v>
      </c>
      <c r="U17442" s="34">
        <v>252</v>
      </c>
      <c r="V17442" s="34">
        <v>297</v>
      </c>
      <c r="W17442" s="34">
        <v>401</v>
      </c>
      <c r="X17442" s="34">
        <v>286</v>
      </c>
      <c r="Y17442" s="34">
        <v>246</v>
      </c>
      <c r="Z17442" s="34">
        <v>230</v>
      </c>
      <c r="AA17442" s="34">
        <v>421</v>
      </c>
      <c r="AB17442" s="34">
        <v>262</v>
      </c>
      <c r="AC17442" s="34">
        <v>489</v>
      </c>
    </row>
    <row r="17443" spans="1:29" x14ac:dyDescent="0.2">
      <c r="A17443" s="34" t="s">
        <v>77936</v>
      </c>
      <c r="B17443" s="34">
        <v>186</v>
      </c>
      <c r="C17443" s="34">
        <v>243</v>
      </c>
      <c r="D17443" s="34">
        <v>220</v>
      </c>
      <c r="E17443" s="34">
        <v>256</v>
      </c>
      <c r="F17443" s="34">
        <v>191</v>
      </c>
      <c r="G17443" s="34">
        <v>291</v>
      </c>
      <c r="H17443" s="34">
        <v>152</v>
      </c>
      <c r="I17443" s="34">
        <v>276</v>
      </c>
      <c r="J17443" s="34">
        <v>130</v>
      </c>
      <c r="K17443" s="34">
        <v>289</v>
      </c>
      <c r="L17443" s="34">
        <v>101</v>
      </c>
      <c r="M17443" s="34">
        <v>216</v>
      </c>
      <c r="N17443" s="34">
        <v>129</v>
      </c>
      <c r="O17443" s="34">
        <v>220</v>
      </c>
      <c r="P17443" s="34">
        <v>140</v>
      </c>
      <c r="Q17443" s="34">
        <v>277</v>
      </c>
      <c r="R17443" s="34">
        <v>169</v>
      </c>
      <c r="S17443" s="34">
        <v>342</v>
      </c>
      <c r="T17443" s="34">
        <v>93</v>
      </c>
      <c r="U17443" s="34">
        <v>198</v>
      </c>
      <c r="V17443" s="34">
        <v>222</v>
      </c>
      <c r="W17443" s="34">
        <v>256</v>
      </c>
      <c r="X17443" s="34">
        <v>213</v>
      </c>
      <c r="Y17443" s="34">
        <v>180</v>
      </c>
      <c r="Z17443" s="34">
        <v>170</v>
      </c>
      <c r="AA17443" s="34">
        <v>322</v>
      </c>
      <c r="AB17443" s="34">
        <v>139</v>
      </c>
      <c r="AC17443" s="34">
        <v>384</v>
      </c>
    </row>
    <row r="17444" spans="1:29" x14ac:dyDescent="0.2">
      <c r="A17444" s="34" t="s">
        <v>77937</v>
      </c>
      <c r="B17444" s="34">
        <v>198</v>
      </c>
      <c r="C17444" s="34">
        <v>357</v>
      </c>
      <c r="D17444" s="34">
        <v>305</v>
      </c>
      <c r="E17444" s="34">
        <v>362</v>
      </c>
      <c r="F17444" s="34">
        <v>357</v>
      </c>
      <c r="G17444" s="34">
        <v>408</v>
      </c>
      <c r="H17444" s="34">
        <v>257</v>
      </c>
      <c r="I17444" s="34">
        <v>317</v>
      </c>
      <c r="J17444" s="34">
        <v>236</v>
      </c>
      <c r="K17444" s="34">
        <v>357</v>
      </c>
      <c r="L17444" s="34">
        <v>198</v>
      </c>
      <c r="M17444" s="34">
        <v>359</v>
      </c>
      <c r="N17444" s="34">
        <v>189</v>
      </c>
      <c r="O17444" s="34">
        <v>307</v>
      </c>
      <c r="P17444" s="34">
        <v>304</v>
      </c>
      <c r="Q17444" s="34">
        <v>408</v>
      </c>
      <c r="R17444" s="34">
        <v>311</v>
      </c>
      <c r="S17444" s="34">
        <v>387</v>
      </c>
      <c r="T17444" s="34">
        <v>226</v>
      </c>
      <c r="U17444" s="34">
        <v>317</v>
      </c>
      <c r="V17444" s="34">
        <v>272</v>
      </c>
      <c r="W17444" s="34">
        <v>510</v>
      </c>
      <c r="X17444" s="34">
        <v>318</v>
      </c>
      <c r="Y17444" s="34">
        <v>302</v>
      </c>
      <c r="Z17444" s="34">
        <v>302</v>
      </c>
      <c r="AA17444" s="34">
        <v>447</v>
      </c>
      <c r="AB17444" s="34">
        <v>329</v>
      </c>
      <c r="AC17444" s="34">
        <v>527</v>
      </c>
    </row>
    <row r="17445" spans="1:29" x14ac:dyDescent="0.2">
      <c r="A17445" s="34" t="s">
        <v>77938</v>
      </c>
      <c r="B17445" s="34">
        <v>240</v>
      </c>
      <c r="C17445" s="34">
        <v>374</v>
      </c>
      <c r="D17445" s="34">
        <v>410</v>
      </c>
      <c r="E17445" s="34">
        <v>392</v>
      </c>
      <c r="F17445" s="34">
        <v>394</v>
      </c>
      <c r="G17445" s="34">
        <v>357</v>
      </c>
      <c r="H17445" s="34">
        <v>324</v>
      </c>
      <c r="I17445" s="34">
        <v>315</v>
      </c>
      <c r="J17445" s="34">
        <v>270</v>
      </c>
      <c r="K17445" s="34">
        <v>403</v>
      </c>
      <c r="L17445" s="34">
        <v>196</v>
      </c>
      <c r="M17445" s="34">
        <v>299</v>
      </c>
      <c r="N17445" s="34">
        <v>247</v>
      </c>
      <c r="O17445" s="34">
        <v>317</v>
      </c>
      <c r="P17445" s="34">
        <v>244</v>
      </c>
      <c r="Q17445" s="34">
        <v>417</v>
      </c>
      <c r="R17445" s="34">
        <v>362</v>
      </c>
      <c r="S17445" s="34">
        <v>468</v>
      </c>
      <c r="T17445" s="34">
        <v>258</v>
      </c>
      <c r="U17445" s="34">
        <v>300</v>
      </c>
      <c r="V17445" s="34">
        <v>370</v>
      </c>
      <c r="W17445" s="34">
        <v>359</v>
      </c>
      <c r="X17445" s="34">
        <v>378</v>
      </c>
      <c r="Y17445" s="34">
        <v>322</v>
      </c>
      <c r="Z17445" s="34">
        <v>434</v>
      </c>
      <c r="AA17445" s="34">
        <v>532</v>
      </c>
      <c r="AB17445" s="34">
        <v>337</v>
      </c>
      <c r="AC17445" s="34">
        <v>603</v>
      </c>
    </row>
    <row r="17446" spans="1:29" x14ac:dyDescent="0.2">
      <c r="A17446" s="34" t="s">
        <v>77939</v>
      </c>
      <c r="B17446" s="34">
        <v>101</v>
      </c>
      <c r="C17446" s="34">
        <v>247</v>
      </c>
      <c r="D17446" s="34">
        <v>234</v>
      </c>
      <c r="E17446" s="34">
        <v>305</v>
      </c>
      <c r="F17446" s="34">
        <v>142</v>
      </c>
      <c r="G17446" s="34">
        <v>317</v>
      </c>
      <c r="H17446" s="34">
        <v>201</v>
      </c>
      <c r="I17446" s="34">
        <v>278</v>
      </c>
      <c r="J17446" s="34">
        <v>102</v>
      </c>
      <c r="K17446" s="34">
        <v>311</v>
      </c>
      <c r="L17446" s="34">
        <v>75</v>
      </c>
      <c r="M17446" s="34">
        <v>230</v>
      </c>
      <c r="N17446" s="34">
        <v>126</v>
      </c>
      <c r="O17446" s="34">
        <v>223</v>
      </c>
      <c r="P17446" s="34">
        <v>172</v>
      </c>
      <c r="Q17446" s="34">
        <v>280</v>
      </c>
      <c r="R17446" s="34">
        <v>146</v>
      </c>
      <c r="S17446" s="34">
        <v>328</v>
      </c>
      <c r="T17446" s="34">
        <v>105</v>
      </c>
      <c r="U17446" s="34">
        <v>178</v>
      </c>
      <c r="V17446" s="34">
        <v>194</v>
      </c>
      <c r="W17446" s="34">
        <v>209</v>
      </c>
      <c r="X17446" s="34">
        <v>232</v>
      </c>
      <c r="Y17446" s="34">
        <v>214</v>
      </c>
      <c r="Z17446" s="34">
        <v>199</v>
      </c>
      <c r="AA17446" s="34">
        <v>359</v>
      </c>
      <c r="AB17446" s="34">
        <v>137</v>
      </c>
      <c r="AC17446" s="34">
        <v>356</v>
      </c>
    </row>
    <row r="17447" spans="1:29" x14ac:dyDescent="0.2">
      <c r="A17447" s="34" t="s">
        <v>77940</v>
      </c>
      <c r="B17447" s="34">
        <v>393</v>
      </c>
      <c r="C17447" s="34">
        <v>574</v>
      </c>
      <c r="D17447" s="34">
        <v>571</v>
      </c>
      <c r="E17447" s="34">
        <v>611</v>
      </c>
      <c r="F17447" s="34">
        <v>538</v>
      </c>
      <c r="G17447" s="34">
        <v>561</v>
      </c>
      <c r="H17447" s="34">
        <v>445</v>
      </c>
      <c r="I17447" s="34">
        <v>492</v>
      </c>
      <c r="J17447" s="34">
        <v>452</v>
      </c>
      <c r="K17447" s="34">
        <v>542</v>
      </c>
      <c r="L17447" s="34">
        <v>397</v>
      </c>
      <c r="M17447" s="34">
        <v>622</v>
      </c>
      <c r="N17447" s="34">
        <v>518</v>
      </c>
      <c r="O17447" s="34">
        <v>526</v>
      </c>
      <c r="P17447" s="34">
        <v>455</v>
      </c>
      <c r="Q17447" s="34">
        <v>774</v>
      </c>
      <c r="R17447" s="34">
        <v>613</v>
      </c>
      <c r="S17447" s="34">
        <v>694</v>
      </c>
      <c r="T17447" s="34">
        <v>533</v>
      </c>
      <c r="U17447" s="34">
        <v>647</v>
      </c>
      <c r="V17447" s="34">
        <v>628</v>
      </c>
      <c r="W17447" s="34">
        <v>787</v>
      </c>
      <c r="X17447" s="34">
        <v>683</v>
      </c>
      <c r="Y17447" s="34">
        <v>609</v>
      </c>
      <c r="Z17447" s="34">
        <v>702</v>
      </c>
      <c r="AA17447" s="34">
        <v>715</v>
      </c>
      <c r="AB17447" s="34">
        <v>617</v>
      </c>
      <c r="AC17447" s="34">
        <v>975</v>
      </c>
    </row>
    <row r="17448" spans="1:29" x14ac:dyDescent="0.2">
      <c r="A17448" s="34" t="s">
        <v>77941</v>
      </c>
      <c r="B17448" s="34">
        <v>132</v>
      </c>
      <c r="C17448" s="34">
        <v>118</v>
      </c>
      <c r="D17448" s="34">
        <v>151</v>
      </c>
      <c r="E17448" s="34">
        <v>170</v>
      </c>
      <c r="F17448" s="34">
        <v>139</v>
      </c>
      <c r="G17448" s="34">
        <v>184</v>
      </c>
      <c r="H17448" s="34">
        <v>139</v>
      </c>
      <c r="I17448" s="34">
        <v>157</v>
      </c>
      <c r="J17448" s="34">
        <v>84</v>
      </c>
      <c r="K17448" s="34">
        <v>145</v>
      </c>
      <c r="L17448" s="34">
        <v>76</v>
      </c>
      <c r="M17448" s="34">
        <v>157</v>
      </c>
      <c r="N17448" s="34">
        <v>81</v>
      </c>
      <c r="O17448" s="34">
        <v>156</v>
      </c>
      <c r="P17448" s="34">
        <v>117</v>
      </c>
      <c r="Q17448" s="34">
        <v>176</v>
      </c>
      <c r="R17448" s="34">
        <v>113</v>
      </c>
      <c r="S17448" s="34">
        <v>196</v>
      </c>
      <c r="T17448" s="34">
        <v>82</v>
      </c>
      <c r="U17448" s="34">
        <v>105</v>
      </c>
      <c r="V17448" s="34">
        <v>152</v>
      </c>
      <c r="W17448" s="34">
        <v>144</v>
      </c>
      <c r="X17448" s="34">
        <v>124</v>
      </c>
      <c r="Y17448" s="34">
        <v>142</v>
      </c>
      <c r="Z17448" s="34">
        <v>150</v>
      </c>
      <c r="AA17448" s="34">
        <v>233</v>
      </c>
      <c r="AB17448" s="34">
        <v>96</v>
      </c>
      <c r="AC17448" s="34">
        <v>259</v>
      </c>
    </row>
    <row r="17449" spans="1:29" x14ac:dyDescent="0.2">
      <c r="A17449" s="34" t="s">
        <v>77942</v>
      </c>
      <c r="B17449" s="34">
        <v>253</v>
      </c>
      <c r="C17449" s="34">
        <v>595</v>
      </c>
      <c r="D17449" s="34">
        <v>382</v>
      </c>
      <c r="E17449" s="34">
        <v>611</v>
      </c>
      <c r="F17449" s="34">
        <v>328</v>
      </c>
      <c r="G17449" s="34">
        <v>611</v>
      </c>
      <c r="H17449" s="34">
        <v>318</v>
      </c>
      <c r="I17449" s="34">
        <v>562</v>
      </c>
      <c r="J17449" s="34">
        <v>303</v>
      </c>
      <c r="K17449" s="34">
        <v>832</v>
      </c>
      <c r="L17449" s="34">
        <v>264</v>
      </c>
      <c r="M17449" s="34">
        <v>576</v>
      </c>
      <c r="N17449" s="34">
        <v>338</v>
      </c>
      <c r="O17449" s="34">
        <v>493</v>
      </c>
      <c r="P17449" s="34">
        <v>273</v>
      </c>
      <c r="Q17449" s="34">
        <v>757</v>
      </c>
      <c r="R17449" s="34">
        <v>321</v>
      </c>
      <c r="S17449" s="34">
        <v>708</v>
      </c>
      <c r="T17449" s="34">
        <v>245</v>
      </c>
      <c r="U17449" s="34">
        <v>553</v>
      </c>
      <c r="V17449" s="34">
        <v>347</v>
      </c>
      <c r="W17449" s="34">
        <v>705</v>
      </c>
      <c r="X17449" s="34">
        <v>412</v>
      </c>
      <c r="Y17449" s="34">
        <v>583</v>
      </c>
      <c r="Z17449" s="34">
        <v>347</v>
      </c>
      <c r="AA17449" s="34">
        <v>870</v>
      </c>
      <c r="AB17449" s="34">
        <v>349</v>
      </c>
      <c r="AC17449" s="34">
        <v>915</v>
      </c>
    </row>
    <row r="17450" spans="1:29" x14ac:dyDescent="0.2">
      <c r="A17450" s="34" t="s">
        <v>77943</v>
      </c>
      <c r="B17450" s="34">
        <v>140</v>
      </c>
      <c r="C17450" s="34">
        <v>272</v>
      </c>
      <c r="D17450" s="34">
        <v>245</v>
      </c>
      <c r="E17450" s="34">
        <v>279</v>
      </c>
      <c r="F17450" s="34">
        <v>151</v>
      </c>
      <c r="G17450" s="34">
        <v>326</v>
      </c>
      <c r="H17450" s="34">
        <v>152</v>
      </c>
      <c r="I17450" s="34">
        <v>246</v>
      </c>
      <c r="J17450" s="34">
        <v>151</v>
      </c>
      <c r="K17450" s="34">
        <v>298</v>
      </c>
      <c r="L17450" s="34">
        <v>93</v>
      </c>
      <c r="M17450" s="34">
        <v>291</v>
      </c>
      <c r="N17450" s="34">
        <v>147</v>
      </c>
      <c r="O17450" s="34">
        <v>232</v>
      </c>
      <c r="P17450" s="34">
        <v>139</v>
      </c>
      <c r="Q17450" s="34">
        <v>288</v>
      </c>
      <c r="R17450" s="34">
        <v>177</v>
      </c>
      <c r="S17450" s="34">
        <v>384</v>
      </c>
      <c r="T17450" s="34">
        <v>107</v>
      </c>
      <c r="U17450" s="34">
        <v>186</v>
      </c>
      <c r="V17450" s="34">
        <v>178</v>
      </c>
      <c r="W17450" s="34">
        <v>274</v>
      </c>
      <c r="X17450" s="34">
        <v>228</v>
      </c>
      <c r="Y17450" s="34">
        <v>217</v>
      </c>
      <c r="Z17450" s="34">
        <v>217</v>
      </c>
      <c r="AA17450" s="34">
        <v>317</v>
      </c>
      <c r="AB17450" s="34">
        <v>152</v>
      </c>
      <c r="AC17450" s="34">
        <v>431</v>
      </c>
    </row>
    <row r="17451" spans="1:29" x14ac:dyDescent="0.2">
      <c r="A17451" s="34" t="s">
        <v>77944</v>
      </c>
      <c r="B17451" s="34">
        <v>206</v>
      </c>
      <c r="C17451" s="34">
        <v>294</v>
      </c>
      <c r="D17451" s="34">
        <v>239</v>
      </c>
      <c r="E17451" s="34">
        <v>285</v>
      </c>
      <c r="F17451" s="34">
        <v>230</v>
      </c>
      <c r="G17451" s="34">
        <v>278</v>
      </c>
      <c r="H17451" s="34">
        <v>213</v>
      </c>
      <c r="I17451" s="34">
        <v>241</v>
      </c>
      <c r="J17451" s="34">
        <v>187</v>
      </c>
      <c r="K17451" s="34">
        <v>287</v>
      </c>
      <c r="L17451" s="34">
        <v>172</v>
      </c>
      <c r="M17451" s="34">
        <v>219</v>
      </c>
      <c r="N17451" s="34">
        <v>189</v>
      </c>
      <c r="O17451" s="34">
        <v>248</v>
      </c>
      <c r="P17451" s="34">
        <v>203</v>
      </c>
      <c r="Q17451" s="34">
        <v>362</v>
      </c>
      <c r="R17451" s="34">
        <v>278</v>
      </c>
      <c r="S17451" s="34">
        <v>322</v>
      </c>
      <c r="T17451" s="34">
        <v>193</v>
      </c>
      <c r="U17451" s="34">
        <v>263</v>
      </c>
      <c r="V17451" s="34">
        <v>239</v>
      </c>
      <c r="W17451" s="34">
        <v>379</v>
      </c>
      <c r="X17451" s="34">
        <v>284</v>
      </c>
      <c r="Y17451" s="34">
        <v>319</v>
      </c>
      <c r="Z17451" s="34">
        <v>257</v>
      </c>
      <c r="AA17451" s="34">
        <v>411</v>
      </c>
      <c r="AB17451" s="34">
        <v>262</v>
      </c>
      <c r="AC17451" s="34">
        <v>478</v>
      </c>
    </row>
    <row r="17452" spans="1:29" x14ac:dyDescent="0.2">
      <c r="A17452" s="34" t="s">
        <v>77945</v>
      </c>
      <c r="B17452" s="34">
        <v>329</v>
      </c>
      <c r="C17452" s="34">
        <v>518</v>
      </c>
      <c r="D17452" s="34">
        <v>513</v>
      </c>
      <c r="E17452" s="34">
        <v>536</v>
      </c>
      <c r="F17452" s="34">
        <v>552</v>
      </c>
      <c r="G17452" s="34">
        <v>512</v>
      </c>
      <c r="H17452" s="34">
        <v>416</v>
      </c>
      <c r="I17452" s="34">
        <v>545</v>
      </c>
      <c r="J17452" s="34">
        <v>409</v>
      </c>
      <c r="K17452" s="34">
        <v>670</v>
      </c>
      <c r="L17452" s="34">
        <v>445</v>
      </c>
      <c r="M17452" s="34">
        <v>468</v>
      </c>
      <c r="N17452" s="34">
        <v>413</v>
      </c>
      <c r="O17452" s="34">
        <v>505</v>
      </c>
      <c r="P17452" s="34">
        <v>406</v>
      </c>
      <c r="Q17452" s="34">
        <v>797</v>
      </c>
      <c r="R17452" s="34">
        <v>577</v>
      </c>
      <c r="S17452" s="34">
        <v>709</v>
      </c>
      <c r="T17452" s="34">
        <v>480</v>
      </c>
      <c r="U17452" s="34">
        <v>621</v>
      </c>
      <c r="V17452" s="34">
        <v>612</v>
      </c>
      <c r="W17452" s="34">
        <v>778</v>
      </c>
      <c r="X17452" s="34">
        <v>676</v>
      </c>
      <c r="Y17452" s="34">
        <v>678</v>
      </c>
      <c r="Z17452" s="34">
        <v>518</v>
      </c>
      <c r="AA17452" s="34">
        <v>715</v>
      </c>
      <c r="AB17452" s="34">
        <v>559</v>
      </c>
      <c r="AC17452" s="34">
        <v>942</v>
      </c>
    </row>
    <row r="17453" spans="1:29" x14ac:dyDescent="0.2">
      <c r="A17453" s="34" t="s">
        <v>77946</v>
      </c>
      <c r="B17453" s="34">
        <v>113</v>
      </c>
      <c r="C17453" s="34">
        <v>176</v>
      </c>
      <c r="D17453" s="34">
        <v>169</v>
      </c>
      <c r="E17453" s="34">
        <v>280</v>
      </c>
      <c r="F17453" s="34">
        <v>178</v>
      </c>
      <c r="G17453" s="34">
        <v>215</v>
      </c>
      <c r="H17453" s="34">
        <v>142</v>
      </c>
      <c r="I17453" s="34">
        <v>171</v>
      </c>
      <c r="J17453" s="34">
        <v>110</v>
      </c>
      <c r="K17453" s="34">
        <v>247</v>
      </c>
      <c r="L17453" s="34">
        <v>96</v>
      </c>
      <c r="M17453" s="34">
        <v>166</v>
      </c>
      <c r="N17453" s="34">
        <v>132</v>
      </c>
      <c r="O17453" s="34">
        <v>204</v>
      </c>
      <c r="P17453" s="34">
        <v>108</v>
      </c>
      <c r="Q17453" s="34">
        <v>203</v>
      </c>
      <c r="R17453" s="34">
        <v>159</v>
      </c>
      <c r="S17453" s="34">
        <v>276</v>
      </c>
      <c r="T17453" s="34">
        <v>100</v>
      </c>
      <c r="U17453" s="34">
        <v>177</v>
      </c>
      <c r="V17453" s="34">
        <v>163</v>
      </c>
      <c r="W17453" s="34">
        <v>219</v>
      </c>
      <c r="X17453" s="34">
        <v>171</v>
      </c>
      <c r="Y17453" s="34">
        <v>157</v>
      </c>
      <c r="Z17453" s="34">
        <v>165</v>
      </c>
      <c r="AA17453" s="34">
        <v>236</v>
      </c>
      <c r="AB17453" s="34">
        <v>146</v>
      </c>
      <c r="AC17453" s="34">
        <v>388</v>
      </c>
    </row>
    <row r="17454" spans="1:29" x14ac:dyDescent="0.2">
      <c r="A17454" s="34" t="s">
        <v>77947</v>
      </c>
      <c r="B17454" s="34">
        <v>303</v>
      </c>
      <c r="C17454" s="34">
        <v>389</v>
      </c>
      <c r="D17454" s="34">
        <v>363</v>
      </c>
      <c r="E17454" s="34">
        <v>347</v>
      </c>
      <c r="F17454" s="34">
        <v>348</v>
      </c>
      <c r="G17454" s="34">
        <v>346</v>
      </c>
      <c r="H17454" s="34">
        <v>290</v>
      </c>
      <c r="I17454" s="34">
        <v>409</v>
      </c>
      <c r="J17454" s="34">
        <v>310</v>
      </c>
      <c r="K17454" s="34">
        <v>456</v>
      </c>
      <c r="L17454" s="34">
        <v>210</v>
      </c>
      <c r="M17454" s="34">
        <v>362</v>
      </c>
      <c r="N17454" s="34">
        <v>284</v>
      </c>
      <c r="O17454" s="34">
        <v>334</v>
      </c>
      <c r="P17454" s="34">
        <v>321</v>
      </c>
      <c r="Q17454" s="34">
        <v>514</v>
      </c>
      <c r="R17454" s="34">
        <v>413</v>
      </c>
      <c r="S17454" s="34">
        <v>499</v>
      </c>
      <c r="T17454" s="34">
        <v>306</v>
      </c>
      <c r="U17454" s="34">
        <v>337</v>
      </c>
      <c r="V17454" s="34">
        <v>412</v>
      </c>
      <c r="W17454" s="34">
        <v>443</v>
      </c>
      <c r="X17454" s="34">
        <v>461</v>
      </c>
      <c r="Y17454" s="34">
        <v>378</v>
      </c>
      <c r="Z17454" s="34">
        <v>382</v>
      </c>
      <c r="AA17454" s="34">
        <v>447</v>
      </c>
      <c r="AB17454" s="34">
        <v>335</v>
      </c>
      <c r="AC17454" s="34">
        <v>651</v>
      </c>
    </row>
    <row r="17455" spans="1:29" x14ac:dyDescent="0.2">
      <c r="A17455" s="34" t="s">
        <v>77948</v>
      </c>
      <c r="B17455" s="34">
        <v>199</v>
      </c>
      <c r="C17455" s="34">
        <v>291</v>
      </c>
      <c r="D17455" s="34">
        <v>261</v>
      </c>
      <c r="E17455" s="34">
        <v>245</v>
      </c>
      <c r="F17455" s="34">
        <v>248</v>
      </c>
      <c r="G17455" s="34">
        <v>401</v>
      </c>
      <c r="H17455" s="34">
        <v>254</v>
      </c>
      <c r="I17455" s="34">
        <v>279</v>
      </c>
      <c r="J17455" s="34">
        <v>191</v>
      </c>
      <c r="K17455" s="34">
        <v>303</v>
      </c>
      <c r="L17455" s="34">
        <v>152</v>
      </c>
      <c r="M17455" s="34">
        <v>227</v>
      </c>
      <c r="N17455" s="34">
        <v>198</v>
      </c>
      <c r="O17455" s="34">
        <v>212</v>
      </c>
      <c r="P17455" s="34">
        <v>215</v>
      </c>
      <c r="Q17455" s="34">
        <v>330</v>
      </c>
      <c r="R17455" s="34">
        <v>302</v>
      </c>
      <c r="S17455" s="34">
        <v>303</v>
      </c>
      <c r="T17455" s="34">
        <v>247</v>
      </c>
      <c r="U17455" s="34">
        <v>244</v>
      </c>
      <c r="V17455" s="34">
        <v>251</v>
      </c>
      <c r="W17455" s="34">
        <v>322</v>
      </c>
      <c r="X17455" s="34">
        <v>328</v>
      </c>
      <c r="Y17455" s="34">
        <v>275</v>
      </c>
      <c r="Z17455" s="34">
        <v>261</v>
      </c>
      <c r="AA17455" s="34">
        <v>384</v>
      </c>
      <c r="AB17455" s="34">
        <v>192</v>
      </c>
      <c r="AC17455" s="34">
        <v>422</v>
      </c>
    </row>
    <row r="17456" spans="1:29" x14ac:dyDescent="0.2">
      <c r="A17456" s="34" t="s">
        <v>77949</v>
      </c>
      <c r="B17456" s="34">
        <v>229</v>
      </c>
      <c r="C17456" s="34">
        <v>525</v>
      </c>
      <c r="D17456" s="34">
        <v>425</v>
      </c>
      <c r="E17456" s="34">
        <v>495</v>
      </c>
      <c r="F17456" s="34">
        <v>400</v>
      </c>
      <c r="G17456" s="34">
        <v>491</v>
      </c>
      <c r="H17456" s="34">
        <v>413</v>
      </c>
      <c r="I17456" s="34">
        <v>414</v>
      </c>
      <c r="J17456" s="34">
        <v>377</v>
      </c>
      <c r="K17456" s="34">
        <v>615</v>
      </c>
      <c r="L17456" s="34">
        <v>275</v>
      </c>
      <c r="M17456" s="34">
        <v>490</v>
      </c>
      <c r="N17456" s="34">
        <v>353</v>
      </c>
      <c r="O17456" s="34">
        <v>479</v>
      </c>
      <c r="P17456" s="34">
        <v>397</v>
      </c>
      <c r="Q17456" s="34">
        <v>544</v>
      </c>
      <c r="R17456" s="34">
        <v>521</v>
      </c>
      <c r="S17456" s="34">
        <v>590</v>
      </c>
      <c r="T17456" s="34">
        <v>362</v>
      </c>
      <c r="U17456" s="34">
        <v>482</v>
      </c>
      <c r="V17456" s="34">
        <v>472</v>
      </c>
      <c r="W17456" s="34">
        <v>584</v>
      </c>
      <c r="X17456" s="34">
        <v>520</v>
      </c>
      <c r="Y17456" s="34">
        <v>492</v>
      </c>
      <c r="Z17456" s="34">
        <v>551</v>
      </c>
      <c r="AA17456" s="34">
        <v>605</v>
      </c>
      <c r="AB17456" s="34">
        <v>445</v>
      </c>
      <c r="AC17456" s="34">
        <v>760</v>
      </c>
    </row>
    <row r="17457" spans="1:29" x14ac:dyDescent="0.2">
      <c r="A17457" s="34" t="s">
        <v>77950</v>
      </c>
      <c r="B17457" s="34">
        <v>191</v>
      </c>
      <c r="C17457" s="34">
        <v>169</v>
      </c>
      <c r="D17457" s="34">
        <v>147</v>
      </c>
      <c r="E17457" s="34">
        <v>175</v>
      </c>
      <c r="F17457" s="34">
        <v>166</v>
      </c>
      <c r="G17457" s="34">
        <v>189</v>
      </c>
      <c r="H17457" s="34">
        <v>139</v>
      </c>
      <c r="I17457" s="34">
        <v>163</v>
      </c>
      <c r="J17457" s="34">
        <v>177</v>
      </c>
      <c r="K17457" s="34">
        <v>153</v>
      </c>
      <c r="L17457" s="34">
        <v>160</v>
      </c>
      <c r="M17457" s="34">
        <v>138</v>
      </c>
      <c r="N17457" s="34">
        <v>160</v>
      </c>
      <c r="O17457" s="34">
        <v>161</v>
      </c>
      <c r="P17457" s="34">
        <v>139</v>
      </c>
      <c r="Q17457" s="34">
        <v>239</v>
      </c>
      <c r="R17457" s="34">
        <v>212</v>
      </c>
      <c r="S17457" s="34">
        <v>237</v>
      </c>
      <c r="T17457" s="34">
        <v>186</v>
      </c>
      <c r="U17457" s="34">
        <v>168</v>
      </c>
      <c r="V17457" s="34">
        <v>230</v>
      </c>
      <c r="W17457" s="34">
        <v>347</v>
      </c>
      <c r="X17457" s="34">
        <v>207</v>
      </c>
      <c r="Y17457" s="34">
        <v>228</v>
      </c>
      <c r="Z17457" s="34">
        <v>136</v>
      </c>
      <c r="AA17457" s="34">
        <v>177</v>
      </c>
      <c r="AB17457" s="34">
        <v>231</v>
      </c>
      <c r="AC17457" s="34">
        <v>269</v>
      </c>
    </row>
    <row r="17458" spans="1:29" x14ac:dyDescent="0.2">
      <c r="A17458" s="34" t="s">
        <v>77951</v>
      </c>
      <c r="B17458" s="34">
        <v>290</v>
      </c>
      <c r="C17458" s="34">
        <v>565</v>
      </c>
      <c r="D17458" s="34">
        <v>563</v>
      </c>
      <c r="E17458" s="34">
        <v>598</v>
      </c>
      <c r="F17458" s="34">
        <v>536</v>
      </c>
      <c r="G17458" s="34">
        <v>488</v>
      </c>
      <c r="H17458" s="34">
        <v>472</v>
      </c>
      <c r="I17458" s="34">
        <v>543</v>
      </c>
      <c r="J17458" s="34">
        <v>410</v>
      </c>
      <c r="K17458" s="34">
        <v>613</v>
      </c>
      <c r="L17458" s="34">
        <v>372</v>
      </c>
      <c r="M17458" s="34">
        <v>495</v>
      </c>
      <c r="N17458" s="34">
        <v>497</v>
      </c>
      <c r="O17458" s="34">
        <v>506</v>
      </c>
      <c r="P17458" s="34">
        <v>429</v>
      </c>
      <c r="Q17458" s="34">
        <v>744</v>
      </c>
      <c r="R17458" s="34">
        <v>640</v>
      </c>
      <c r="S17458" s="34">
        <v>667</v>
      </c>
      <c r="T17458" s="34">
        <v>474</v>
      </c>
      <c r="U17458" s="34">
        <v>505</v>
      </c>
      <c r="V17458" s="34">
        <v>589</v>
      </c>
      <c r="W17458" s="34">
        <v>681</v>
      </c>
      <c r="X17458" s="34">
        <v>588</v>
      </c>
      <c r="Y17458" s="34">
        <v>612</v>
      </c>
      <c r="Z17458" s="34">
        <v>546</v>
      </c>
      <c r="AA17458" s="34">
        <v>716</v>
      </c>
      <c r="AB17458" s="34">
        <v>558</v>
      </c>
      <c r="AC17458" s="34">
        <v>912</v>
      </c>
    </row>
    <row r="17459" spans="1:29" x14ac:dyDescent="0.2">
      <c r="A17459" s="34" t="s">
        <v>77952</v>
      </c>
      <c r="B17459" s="34">
        <v>367</v>
      </c>
      <c r="C17459" s="34">
        <v>471</v>
      </c>
      <c r="D17459" s="34">
        <v>635</v>
      </c>
      <c r="E17459" s="34">
        <v>551</v>
      </c>
      <c r="F17459" s="34">
        <v>636</v>
      </c>
      <c r="G17459" s="34">
        <v>495</v>
      </c>
      <c r="H17459" s="34">
        <v>530</v>
      </c>
      <c r="I17459" s="34">
        <v>476</v>
      </c>
      <c r="J17459" s="34">
        <v>506</v>
      </c>
      <c r="K17459" s="34">
        <v>536</v>
      </c>
      <c r="L17459" s="34">
        <v>414</v>
      </c>
      <c r="M17459" s="34">
        <v>488</v>
      </c>
      <c r="N17459" s="34">
        <v>494</v>
      </c>
      <c r="O17459" s="34">
        <v>468</v>
      </c>
      <c r="P17459" s="34">
        <v>546</v>
      </c>
      <c r="Q17459" s="34">
        <v>718</v>
      </c>
      <c r="R17459" s="34">
        <v>702</v>
      </c>
      <c r="S17459" s="34">
        <v>656</v>
      </c>
      <c r="T17459" s="34">
        <v>621</v>
      </c>
      <c r="U17459" s="34">
        <v>566</v>
      </c>
      <c r="V17459" s="34">
        <v>622</v>
      </c>
      <c r="W17459" s="34">
        <v>705</v>
      </c>
      <c r="X17459" s="34">
        <v>654</v>
      </c>
      <c r="Y17459" s="34">
        <v>662</v>
      </c>
      <c r="Z17459" s="34">
        <v>648</v>
      </c>
      <c r="AA17459" s="34">
        <v>752</v>
      </c>
      <c r="AB17459" s="34">
        <v>666</v>
      </c>
      <c r="AC17459" s="34">
        <v>928</v>
      </c>
    </row>
    <row r="17460" spans="1:29" x14ac:dyDescent="0.2">
      <c r="A17460" s="34" t="s">
        <v>77953</v>
      </c>
      <c r="B17460" s="34">
        <v>284</v>
      </c>
      <c r="C17460" s="34">
        <v>372</v>
      </c>
      <c r="D17460" s="34">
        <v>403</v>
      </c>
      <c r="E17460" s="34">
        <v>372</v>
      </c>
      <c r="F17460" s="34">
        <v>328</v>
      </c>
      <c r="G17460" s="34">
        <v>343</v>
      </c>
      <c r="H17460" s="34">
        <v>301</v>
      </c>
      <c r="I17460" s="34">
        <v>289</v>
      </c>
      <c r="J17460" s="34">
        <v>312</v>
      </c>
      <c r="K17460" s="34">
        <v>386</v>
      </c>
      <c r="L17460" s="34">
        <v>224</v>
      </c>
      <c r="M17460" s="34">
        <v>325</v>
      </c>
      <c r="N17460" s="34">
        <v>269</v>
      </c>
      <c r="O17460" s="34">
        <v>318</v>
      </c>
      <c r="P17460" s="34">
        <v>277</v>
      </c>
      <c r="Q17460" s="34">
        <v>410</v>
      </c>
      <c r="R17460" s="34">
        <v>435</v>
      </c>
      <c r="S17460" s="34">
        <v>435</v>
      </c>
      <c r="T17460" s="34">
        <v>334</v>
      </c>
      <c r="U17460" s="34">
        <v>337</v>
      </c>
      <c r="V17460" s="34">
        <v>381</v>
      </c>
      <c r="W17460" s="34">
        <v>371</v>
      </c>
      <c r="X17460" s="34">
        <v>431</v>
      </c>
      <c r="Y17460" s="34">
        <v>335</v>
      </c>
      <c r="Z17460" s="34">
        <v>357</v>
      </c>
      <c r="AA17460" s="34">
        <v>409</v>
      </c>
      <c r="AB17460" s="34">
        <v>373</v>
      </c>
      <c r="AC17460" s="34">
        <v>599</v>
      </c>
    </row>
    <row r="17461" spans="1:29" x14ac:dyDescent="0.2">
      <c r="A17461" s="34" t="s">
        <v>77954</v>
      </c>
      <c r="B17461" s="34">
        <v>266</v>
      </c>
      <c r="C17461" s="34">
        <v>335</v>
      </c>
      <c r="D17461" s="34">
        <v>319</v>
      </c>
      <c r="E17461" s="34">
        <v>400</v>
      </c>
      <c r="F17461" s="34">
        <v>295</v>
      </c>
      <c r="G17461" s="34">
        <v>337</v>
      </c>
      <c r="H17461" s="34">
        <v>345</v>
      </c>
      <c r="I17461" s="34">
        <v>305</v>
      </c>
      <c r="J17461" s="34">
        <v>255</v>
      </c>
      <c r="K17461" s="34">
        <v>403</v>
      </c>
      <c r="L17461" s="34">
        <v>177</v>
      </c>
      <c r="M17461" s="34">
        <v>275</v>
      </c>
      <c r="N17461" s="34">
        <v>266</v>
      </c>
      <c r="O17461" s="34">
        <v>252</v>
      </c>
      <c r="P17461" s="34">
        <v>227</v>
      </c>
      <c r="Q17461" s="34">
        <v>405</v>
      </c>
      <c r="R17461" s="34">
        <v>326</v>
      </c>
      <c r="S17461" s="34">
        <v>366</v>
      </c>
      <c r="T17461" s="34">
        <v>289</v>
      </c>
      <c r="U17461" s="34">
        <v>292</v>
      </c>
      <c r="V17461" s="34">
        <v>340</v>
      </c>
      <c r="W17461" s="34">
        <v>356</v>
      </c>
      <c r="X17461" s="34">
        <v>363</v>
      </c>
      <c r="Y17461" s="34">
        <v>352</v>
      </c>
      <c r="Z17461" s="34">
        <v>297</v>
      </c>
      <c r="AA17461" s="34">
        <v>450</v>
      </c>
      <c r="AB17461" s="34">
        <v>331</v>
      </c>
      <c r="AC17461" s="34">
        <v>562</v>
      </c>
    </row>
    <row r="17462" spans="1:29" x14ac:dyDescent="0.2">
      <c r="A17462" s="34" t="s">
        <v>77955</v>
      </c>
      <c r="B17462" s="34">
        <v>557</v>
      </c>
      <c r="C17462" s="34">
        <v>725</v>
      </c>
      <c r="D17462" s="34">
        <v>830</v>
      </c>
      <c r="E17462" s="34">
        <v>793</v>
      </c>
      <c r="F17462" s="34">
        <v>815</v>
      </c>
      <c r="G17462" s="34">
        <v>630</v>
      </c>
      <c r="H17462" s="34">
        <v>659</v>
      </c>
      <c r="I17462" s="34">
        <v>626</v>
      </c>
      <c r="J17462" s="34">
        <v>543</v>
      </c>
      <c r="K17462" s="34">
        <v>695</v>
      </c>
      <c r="L17462" s="34">
        <v>454</v>
      </c>
      <c r="M17462" s="34">
        <v>602</v>
      </c>
      <c r="N17462" s="34">
        <v>592</v>
      </c>
      <c r="O17462" s="34">
        <v>583</v>
      </c>
      <c r="P17462" s="34">
        <v>565</v>
      </c>
      <c r="Q17462" s="34">
        <v>836</v>
      </c>
      <c r="R17462" s="34">
        <v>761</v>
      </c>
      <c r="S17462" s="34">
        <v>947</v>
      </c>
      <c r="T17462" s="34">
        <v>507</v>
      </c>
      <c r="U17462" s="34">
        <v>661</v>
      </c>
      <c r="V17462" s="34">
        <v>787</v>
      </c>
      <c r="W17462" s="34">
        <v>707</v>
      </c>
      <c r="X17462" s="34">
        <v>859</v>
      </c>
      <c r="Y17462" s="34">
        <v>667</v>
      </c>
      <c r="Z17462" s="34">
        <v>835</v>
      </c>
      <c r="AA17462" s="34">
        <v>842</v>
      </c>
      <c r="AB17462" s="34">
        <v>680</v>
      </c>
      <c r="AC17462" s="34">
        <v>1052</v>
      </c>
    </row>
    <row r="17463" spans="1:29" x14ac:dyDescent="0.2">
      <c r="A17463" s="34" t="s">
        <v>77956</v>
      </c>
      <c r="B17463" s="34">
        <v>191</v>
      </c>
      <c r="C17463" s="34">
        <v>388</v>
      </c>
      <c r="D17463" s="34">
        <v>313</v>
      </c>
      <c r="E17463" s="34">
        <v>509</v>
      </c>
      <c r="F17463" s="34">
        <v>289</v>
      </c>
      <c r="G17463" s="34">
        <v>469</v>
      </c>
      <c r="H17463" s="34">
        <v>222</v>
      </c>
      <c r="I17463" s="34">
        <v>395</v>
      </c>
      <c r="J17463" s="34">
        <v>212</v>
      </c>
      <c r="K17463" s="34">
        <v>558</v>
      </c>
      <c r="L17463" s="34">
        <v>185</v>
      </c>
      <c r="M17463" s="34">
        <v>424</v>
      </c>
      <c r="N17463" s="34">
        <v>229</v>
      </c>
      <c r="O17463" s="34">
        <v>384</v>
      </c>
      <c r="P17463" s="34">
        <v>225</v>
      </c>
      <c r="Q17463" s="34">
        <v>551</v>
      </c>
      <c r="R17463" s="34">
        <v>313</v>
      </c>
      <c r="S17463" s="34">
        <v>550</v>
      </c>
      <c r="T17463" s="34">
        <v>224</v>
      </c>
      <c r="U17463" s="34">
        <v>425</v>
      </c>
      <c r="V17463" s="34">
        <v>316</v>
      </c>
      <c r="W17463" s="34">
        <v>590</v>
      </c>
      <c r="X17463" s="34">
        <v>336</v>
      </c>
      <c r="Y17463" s="34">
        <v>438</v>
      </c>
      <c r="Z17463" s="34">
        <v>325</v>
      </c>
      <c r="AA17463" s="34">
        <v>584</v>
      </c>
      <c r="AB17463" s="34">
        <v>283</v>
      </c>
      <c r="AC17463" s="34">
        <v>674</v>
      </c>
    </row>
    <row r="17464" spans="1:29" x14ac:dyDescent="0.2">
      <c r="A17464" s="34" t="s">
        <v>77957</v>
      </c>
      <c r="B17464" s="34">
        <v>347</v>
      </c>
      <c r="C17464" s="34">
        <v>666</v>
      </c>
      <c r="D17464" s="34">
        <v>580</v>
      </c>
      <c r="E17464" s="34">
        <v>829</v>
      </c>
      <c r="F17464" s="34">
        <v>507</v>
      </c>
      <c r="G17464" s="34">
        <v>764</v>
      </c>
      <c r="H17464" s="34">
        <v>536</v>
      </c>
      <c r="I17464" s="34">
        <v>694</v>
      </c>
      <c r="J17464" s="34">
        <v>460</v>
      </c>
      <c r="K17464" s="34">
        <v>840</v>
      </c>
      <c r="L17464" s="34">
        <v>375</v>
      </c>
      <c r="M17464" s="34">
        <v>742</v>
      </c>
      <c r="N17464" s="34">
        <v>407</v>
      </c>
      <c r="O17464" s="34">
        <v>674</v>
      </c>
      <c r="P17464" s="34">
        <v>426</v>
      </c>
      <c r="Q17464" s="34">
        <v>961</v>
      </c>
      <c r="R17464" s="34">
        <v>618</v>
      </c>
      <c r="S17464" s="34">
        <v>856</v>
      </c>
      <c r="T17464" s="34">
        <v>529</v>
      </c>
      <c r="U17464" s="34">
        <v>738</v>
      </c>
      <c r="V17464" s="34">
        <v>606</v>
      </c>
      <c r="W17464" s="34">
        <v>863</v>
      </c>
      <c r="X17464" s="34">
        <v>647</v>
      </c>
      <c r="Y17464" s="34">
        <v>682</v>
      </c>
      <c r="Z17464" s="34">
        <v>555</v>
      </c>
      <c r="AA17464" s="34">
        <v>801</v>
      </c>
      <c r="AB17464" s="34">
        <v>631</v>
      </c>
      <c r="AC17464" s="34">
        <v>1131</v>
      </c>
    </row>
    <row r="17465" spans="1:29" x14ac:dyDescent="0.2">
      <c r="A17465" s="34" t="s">
        <v>77958</v>
      </c>
      <c r="B17465" s="34">
        <v>193</v>
      </c>
      <c r="C17465" s="34">
        <v>180</v>
      </c>
      <c r="D17465" s="34">
        <v>260</v>
      </c>
      <c r="E17465" s="34">
        <v>201</v>
      </c>
      <c r="F17465" s="34">
        <v>236</v>
      </c>
      <c r="G17465" s="34">
        <v>213</v>
      </c>
      <c r="H17465" s="34">
        <v>200</v>
      </c>
      <c r="I17465" s="34">
        <v>186</v>
      </c>
      <c r="J17465" s="34">
        <v>206</v>
      </c>
      <c r="K17465" s="34">
        <v>211</v>
      </c>
      <c r="L17465" s="34">
        <v>129</v>
      </c>
      <c r="M17465" s="34">
        <v>148</v>
      </c>
      <c r="N17465" s="34">
        <v>179</v>
      </c>
      <c r="O17465" s="34">
        <v>182</v>
      </c>
      <c r="P17465" s="34">
        <v>174</v>
      </c>
      <c r="Q17465" s="34">
        <v>228</v>
      </c>
      <c r="R17465" s="34">
        <v>238</v>
      </c>
      <c r="S17465" s="34">
        <v>272</v>
      </c>
      <c r="T17465" s="34">
        <v>163</v>
      </c>
      <c r="U17465" s="34">
        <v>173</v>
      </c>
      <c r="V17465" s="34">
        <v>244</v>
      </c>
      <c r="W17465" s="34">
        <v>268</v>
      </c>
      <c r="X17465" s="34">
        <v>227</v>
      </c>
      <c r="Y17465" s="34">
        <v>195</v>
      </c>
      <c r="Z17465" s="34">
        <v>214</v>
      </c>
      <c r="AA17465" s="34">
        <v>263</v>
      </c>
      <c r="AB17465" s="34">
        <v>234</v>
      </c>
      <c r="AC17465" s="34">
        <v>303</v>
      </c>
    </row>
    <row r="17466" spans="1:29" x14ac:dyDescent="0.2">
      <c r="A17466" s="34" t="s">
        <v>77959</v>
      </c>
      <c r="B17466" s="34">
        <v>1151</v>
      </c>
      <c r="C17466" s="34">
        <v>1164</v>
      </c>
      <c r="D17466" s="34">
        <v>1616</v>
      </c>
      <c r="E17466" s="34">
        <v>1341</v>
      </c>
      <c r="F17466" s="34">
        <v>1463</v>
      </c>
      <c r="G17466" s="34">
        <v>1236</v>
      </c>
      <c r="H17466" s="34">
        <v>1391</v>
      </c>
      <c r="I17466" s="34">
        <v>1258</v>
      </c>
      <c r="J17466" s="34">
        <v>1235</v>
      </c>
      <c r="K17466" s="34">
        <v>1453</v>
      </c>
      <c r="L17466" s="34">
        <v>1139</v>
      </c>
      <c r="M17466" s="34">
        <v>1196</v>
      </c>
      <c r="N17466" s="34">
        <v>1271</v>
      </c>
      <c r="O17466" s="34">
        <v>1159</v>
      </c>
      <c r="P17466" s="34">
        <v>1245</v>
      </c>
      <c r="Q17466" s="34">
        <v>1768</v>
      </c>
      <c r="R17466" s="34">
        <v>1748</v>
      </c>
      <c r="S17466" s="34">
        <v>1680</v>
      </c>
      <c r="T17466" s="34">
        <v>1490</v>
      </c>
      <c r="U17466" s="34">
        <v>1413</v>
      </c>
      <c r="V17466" s="34">
        <v>1729</v>
      </c>
      <c r="W17466" s="34">
        <v>1704</v>
      </c>
      <c r="X17466" s="34">
        <v>1808</v>
      </c>
      <c r="Y17466" s="34">
        <v>1556</v>
      </c>
      <c r="Z17466" s="34">
        <v>1623</v>
      </c>
      <c r="AA17466" s="34">
        <v>1720</v>
      </c>
      <c r="AB17466" s="34">
        <v>1680</v>
      </c>
      <c r="AC17466" s="34">
        <v>2204</v>
      </c>
    </row>
    <row r="17467" spans="1:29" x14ac:dyDescent="0.2">
      <c r="A17467" s="34" t="s">
        <v>77960</v>
      </c>
      <c r="B17467" s="34">
        <v>241</v>
      </c>
      <c r="C17467" s="34">
        <v>338</v>
      </c>
      <c r="D17467" s="34">
        <v>350</v>
      </c>
      <c r="E17467" s="34">
        <v>404</v>
      </c>
      <c r="F17467" s="34">
        <v>331</v>
      </c>
      <c r="G17467" s="34">
        <v>368</v>
      </c>
      <c r="H17467" s="34">
        <v>240</v>
      </c>
      <c r="I17467" s="34">
        <v>353</v>
      </c>
      <c r="J17467" s="34">
        <v>238</v>
      </c>
      <c r="K17467" s="34">
        <v>399</v>
      </c>
      <c r="L17467" s="34">
        <v>164</v>
      </c>
      <c r="M17467" s="34">
        <v>285</v>
      </c>
      <c r="N17467" s="34">
        <v>240</v>
      </c>
      <c r="O17467" s="34">
        <v>314</v>
      </c>
      <c r="P17467" s="34">
        <v>250</v>
      </c>
      <c r="Q17467" s="34">
        <v>409</v>
      </c>
      <c r="R17467" s="34">
        <v>326</v>
      </c>
      <c r="S17467" s="34">
        <v>473</v>
      </c>
      <c r="T17467" s="34">
        <v>194</v>
      </c>
      <c r="U17467" s="34">
        <v>278</v>
      </c>
      <c r="V17467" s="34">
        <v>349</v>
      </c>
      <c r="W17467" s="34">
        <v>410</v>
      </c>
      <c r="X17467" s="34">
        <v>423</v>
      </c>
      <c r="Y17467" s="34">
        <v>320</v>
      </c>
      <c r="Z17467" s="34">
        <v>335</v>
      </c>
      <c r="AA17467" s="34">
        <v>451</v>
      </c>
      <c r="AB17467" s="34">
        <v>252</v>
      </c>
      <c r="AC17467" s="34">
        <v>609</v>
      </c>
    </row>
    <row r="17468" spans="1:29" x14ac:dyDescent="0.2">
      <c r="A17468" s="34" t="s">
        <v>77961</v>
      </c>
      <c r="B17468" s="34">
        <v>287</v>
      </c>
      <c r="C17468" s="34">
        <v>351</v>
      </c>
      <c r="D17468" s="34">
        <v>332</v>
      </c>
      <c r="E17468" s="34">
        <v>345</v>
      </c>
      <c r="F17468" s="34">
        <v>328</v>
      </c>
      <c r="G17468" s="34">
        <v>415</v>
      </c>
      <c r="H17468" s="34">
        <v>322</v>
      </c>
      <c r="I17468" s="34">
        <v>324</v>
      </c>
      <c r="J17468" s="34">
        <v>316</v>
      </c>
      <c r="K17468" s="34">
        <v>354</v>
      </c>
      <c r="L17468" s="34">
        <v>271</v>
      </c>
      <c r="M17468" s="34">
        <v>312</v>
      </c>
      <c r="N17468" s="34">
        <v>217</v>
      </c>
      <c r="O17468" s="34">
        <v>280</v>
      </c>
      <c r="P17468" s="34">
        <v>330</v>
      </c>
      <c r="Q17468" s="34">
        <v>509</v>
      </c>
      <c r="R17468" s="34">
        <v>497</v>
      </c>
      <c r="S17468" s="34">
        <v>394</v>
      </c>
      <c r="T17468" s="34">
        <v>429</v>
      </c>
      <c r="U17468" s="34">
        <v>406</v>
      </c>
      <c r="V17468" s="34">
        <v>425</v>
      </c>
      <c r="W17468" s="34">
        <v>474</v>
      </c>
      <c r="X17468" s="34">
        <v>396</v>
      </c>
      <c r="Y17468" s="34">
        <v>463</v>
      </c>
      <c r="Z17468" s="34">
        <v>386</v>
      </c>
      <c r="AA17468" s="34">
        <v>526</v>
      </c>
      <c r="AB17468" s="34">
        <v>466</v>
      </c>
      <c r="AC17468" s="34">
        <v>570</v>
      </c>
    </row>
    <row r="17469" spans="1:29" x14ac:dyDescent="0.2">
      <c r="A17469" s="34" t="s">
        <v>77962</v>
      </c>
      <c r="B17469" s="34">
        <v>309</v>
      </c>
      <c r="C17469" s="34">
        <v>257</v>
      </c>
      <c r="D17469" s="34">
        <v>376</v>
      </c>
      <c r="E17469" s="34">
        <v>327</v>
      </c>
      <c r="F17469" s="34">
        <v>332</v>
      </c>
      <c r="G17469" s="34">
        <v>305</v>
      </c>
      <c r="H17469" s="34">
        <v>261</v>
      </c>
      <c r="I17469" s="34">
        <v>246</v>
      </c>
      <c r="J17469" s="34">
        <v>269</v>
      </c>
      <c r="K17469" s="34">
        <v>290</v>
      </c>
      <c r="L17469" s="34">
        <v>258</v>
      </c>
      <c r="M17469" s="34">
        <v>235</v>
      </c>
      <c r="N17469" s="34">
        <v>288</v>
      </c>
      <c r="O17469" s="34">
        <v>262</v>
      </c>
      <c r="P17469" s="34">
        <v>244</v>
      </c>
      <c r="Q17469" s="34">
        <v>400</v>
      </c>
      <c r="R17469" s="34">
        <v>381</v>
      </c>
      <c r="S17469" s="34">
        <v>336</v>
      </c>
      <c r="T17469" s="34">
        <v>311</v>
      </c>
      <c r="U17469" s="34">
        <v>320</v>
      </c>
      <c r="V17469" s="34">
        <v>344</v>
      </c>
      <c r="W17469" s="34">
        <v>400</v>
      </c>
      <c r="X17469" s="34">
        <v>342</v>
      </c>
      <c r="Y17469" s="34">
        <v>311</v>
      </c>
      <c r="Z17469" s="34">
        <v>316</v>
      </c>
      <c r="AA17469" s="34">
        <v>349</v>
      </c>
      <c r="AB17469" s="34">
        <v>395</v>
      </c>
      <c r="AC17469" s="34">
        <v>422</v>
      </c>
    </row>
    <row r="17470" spans="1:29" x14ac:dyDescent="0.2">
      <c r="A17470" s="34" t="s">
        <v>77963</v>
      </c>
      <c r="B17470" s="34">
        <v>157</v>
      </c>
      <c r="C17470" s="34">
        <v>265</v>
      </c>
      <c r="D17470" s="34">
        <v>286</v>
      </c>
      <c r="E17470" s="34">
        <v>326</v>
      </c>
      <c r="F17470" s="34">
        <v>317</v>
      </c>
      <c r="G17470" s="34">
        <v>304</v>
      </c>
      <c r="H17470" s="34">
        <v>295</v>
      </c>
      <c r="I17470" s="34">
        <v>255</v>
      </c>
      <c r="J17470" s="34">
        <v>271</v>
      </c>
      <c r="K17470" s="34">
        <v>351</v>
      </c>
      <c r="L17470" s="34">
        <v>185</v>
      </c>
      <c r="M17470" s="34">
        <v>299</v>
      </c>
      <c r="N17470" s="34">
        <v>245</v>
      </c>
      <c r="O17470" s="34">
        <v>217</v>
      </c>
      <c r="P17470" s="34">
        <v>295</v>
      </c>
      <c r="Q17470" s="34">
        <v>359</v>
      </c>
      <c r="R17470" s="34">
        <v>288</v>
      </c>
      <c r="S17470" s="34">
        <v>390</v>
      </c>
      <c r="T17470" s="34">
        <v>270</v>
      </c>
      <c r="U17470" s="34">
        <v>279</v>
      </c>
      <c r="V17470" s="34">
        <v>270</v>
      </c>
      <c r="W17470" s="34">
        <v>330</v>
      </c>
      <c r="X17470" s="34">
        <v>306</v>
      </c>
      <c r="Y17470" s="34">
        <v>306</v>
      </c>
      <c r="Z17470" s="34">
        <v>282</v>
      </c>
      <c r="AA17470" s="34">
        <v>391</v>
      </c>
      <c r="AB17470" s="34">
        <v>274</v>
      </c>
      <c r="AC17470" s="34">
        <v>538</v>
      </c>
    </row>
    <row r="17471" spans="1:29" x14ac:dyDescent="0.2">
      <c r="A17471" s="34" t="s">
        <v>77964</v>
      </c>
      <c r="B17471" s="34">
        <v>379</v>
      </c>
      <c r="C17471" s="34">
        <v>412</v>
      </c>
      <c r="D17471" s="34">
        <v>357</v>
      </c>
      <c r="E17471" s="34">
        <v>445</v>
      </c>
      <c r="F17471" s="34">
        <v>393</v>
      </c>
      <c r="G17471" s="34">
        <v>366</v>
      </c>
      <c r="H17471" s="34">
        <v>358</v>
      </c>
      <c r="I17471" s="34">
        <v>444</v>
      </c>
      <c r="J17471" s="34">
        <v>305</v>
      </c>
      <c r="K17471" s="34">
        <v>485</v>
      </c>
      <c r="L17471" s="34">
        <v>362</v>
      </c>
      <c r="M17471" s="34">
        <v>384</v>
      </c>
      <c r="N17471" s="34">
        <v>324</v>
      </c>
      <c r="O17471" s="34">
        <v>385</v>
      </c>
      <c r="P17471" s="34">
        <v>325</v>
      </c>
      <c r="Q17471" s="34">
        <v>547</v>
      </c>
      <c r="R17471" s="34">
        <v>475</v>
      </c>
      <c r="S17471" s="34">
        <v>479</v>
      </c>
      <c r="T17471" s="34">
        <v>426</v>
      </c>
      <c r="U17471" s="34">
        <v>478</v>
      </c>
      <c r="V17471" s="34">
        <v>443</v>
      </c>
      <c r="W17471" s="34">
        <v>698</v>
      </c>
      <c r="X17471" s="34">
        <v>442</v>
      </c>
      <c r="Y17471" s="34">
        <v>507</v>
      </c>
      <c r="Z17471" s="34">
        <v>406</v>
      </c>
      <c r="AA17471" s="34">
        <v>536</v>
      </c>
      <c r="AB17471" s="34">
        <v>474</v>
      </c>
      <c r="AC17471" s="34">
        <v>747</v>
      </c>
    </row>
    <row r="17472" spans="1:29" x14ac:dyDescent="0.2">
      <c r="A17472" s="34" t="s">
        <v>77965</v>
      </c>
      <c r="B17472" s="34">
        <v>162</v>
      </c>
      <c r="C17472" s="34">
        <v>448</v>
      </c>
      <c r="D17472" s="34">
        <v>343</v>
      </c>
      <c r="E17472" s="34">
        <v>508</v>
      </c>
      <c r="F17472" s="34">
        <v>222</v>
      </c>
      <c r="G17472" s="34">
        <v>398</v>
      </c>
      <c r="H17472" s="34">
        <v>176</v>
      </c>
      <c r="I17472" s="34">
        <v>347</v>
      </c>
      <c r="J17472" s="34">
        <v>133</v>
      </c>
      <c r="K17472" s="34">
        <v>473</v>
      </c>
      <c r="L17472" s="34">
        <v>64</v>
      </c>
      <c r="M17472" s="34">
        <v>356</v>
      </c>
      <c r="N17472" s="34">
        <v>155</v>
      </c>
      <c r="O17472" s="34">
        <v>278</v>
      </c>
      <c r="P17472" s="34">
        <v>161</v>
      </c>
      <c r="Q17472" s="34">
        <v>426</v>
      </c>
      <c r="R17472" s="34">
        <v>192</v>
      </c>
      <c r="S17472" s="34">
        <v>521</v>
      </c>
      <c r="T17472" s="34">
        <v>85</v>
      </c>
      <c r="U17472" s="34">
        <v>253</v>
      </c>
      <c r="V17472" s="34">
        <v>241</v>
      </c>
      <c r="W17472" s="34">
        <v>401</v>
      </c>
      <c r="X17472" s="34">
        <v>238</v>
      </c>
      <c r="Y17472" s="34">
        <v>193</v>
      </c>
      <c r="Z17472" s="34">
        <v>295</v>
      </c>
      <c r="AA17472" s="34">
        <v>488</v>
      </c>
      <c r="AB17472" s="34">
        <v>123</v>
      </c>
      <c r="AC17472" s="34">
        <v>559</v>
      </c>
    </row>
    <row r="17473" spans="1:29" x14ac:dyDescent="0.2">
      <c r="A17473" s="34" t="s">
        <v>77966</v>
      </c>
      <c r="B17473" s="34">
        <v>210</v>
      </c>
      <c r="C17473" s="34">
        <v>231</v>
      </c>
      <c r="D17473" s="34">
        <v>284</v>
      </c>
      <c r="E17473" s="34">
        <v>283</v>
      </c>
      <c r="F17473" s="34">
        <v>327</v>
      </c>
      <c r="G17473" s="34">
        <v>279</v>
      </c>
      <c r="H17473" s="34">
        <v>287</v>
      </c>
      <c r="I17473" s="34">
        <v>254</v>
      </c>
      <c r="J17473" s="34">
        <v>259</v>
      </c>
      <c r="K17473" s="34">
        <v>326</v>
      </c>
      <c r="L17473" s="34">
        <v>231</v>
      </c>
      <c r="M17473" s="34">
        <v>200</v>
      </c>
      <c r="N17473" s="34">
        <v>202</v>
      </c>
      <c r="O17473" s="34">
        <v>205</v>
      </c>
      <c r="P17473" s="34">
        <v>306</v>
      </c>
      <c r="Q17473" s="34">
        <v>324</v>
      </c>
      <c r="R17473" s="34">
        <v>295</v>
      </c>
      <c r="S17473" s="34">
        <v>318</v>
      </c>
      <c r="T17473" s="34">
        <v>298</v>
      </c>
      <c r="U17473" s="34">
        <v>268</v>
      </c>
      <c r="V17473" s="34">
        <v>289</v>
      </c>
      <c r="W17473" s="34">
        <v>384</v>
      </c>
      <c r="X17473" s="34">
        <v>299</v>
      </c>
      <c r="Y17473" s="34">
        <v>259</v>
      </c>
      <c r="Z17473" s="34">
        <v>317</v>
      </c>
      <c r="AA17473" s="34">
        <v>307</v>
      </c>
      <c r="AB17473" s="34">
        <v>412</v>
      </c>
      <c r="AC17473" s="34">
        <v>437</v>
      </c>
    </row>
    <row r="17474" spans="1:29" x14ac:dyDescent="0.2">
      <c r="A17474" s="34" t="s">
        <v>77967</v>
      </c>
      <c r="B17474" s="34">
        <v>232</v>
      </c>
      <c r="C17474" s="34">
        <v>245</v>
      </c>
      <c r="D17474" s="34">
        <v>351</v>
      </c>
      <c r="E17474" s="34">
        <v>296</v>
      </c>
      <c r="F17474" s="34">
        <v>313</v>
      </c>
      <c r="G17474" s="34">
        <v>272</v>
      </c>
      <c r="H17474" s="34">
        <v>296</v>
      </c>
      <c r="I17474" s="34">
        <v>250</v>
      </c>
      <c r="J17474" s="34">
        <v>293</v>
      </c>
      <c r="K17474" s="34">
        <v>336</v>
      </c>
      <c r="L17474" s="34">
        <v>229</v>
      </c>
      <c r="M17474" s="34">
        <v>268</v>
      </c>
      <c r="N17474" s="34">
        <v>290</v>
      </c>
      <c r="O17474" s="34">
        <v>257</v>
      </c>
      <c r="P17474" s="34">
        <v>298</v>
      </c>
      <c r="Q17474" s="34">
        <v>328</v>
      </c>
      <c r="R17474" s="34">
        <v>358</v>
      </c>
      <c r="S17474" s="34">
        <v>341</v>
      </c>
      <c r="T17474" s="34">
        <v>322</v>
      </c>
      <c r="U17474" s="34">
        <v>341</v>
      </c>
      <c r="V17474" s="34">
        <v>414</v>
      </c>
      <c r="W17474" s="34">
        <v>449</v>
      </c>
      <c r="X17474" s="34">
        <v>371</v>
      </c>
      <c r="Y17474" s="34">
        <v>325</v>
      </c>
      <c r="Z17474" s="34">
        <v>328</v>
      </c>
      <c r="AA17474" s="34">
        <v>409</v>
      </c>
      <c r="AB17474" s="34">
        <v>391</v>
      </c>
      <c r="AC17474" s="34">
        <v>488</v>
      </c>
    </row>
    <row r="17475" spans="1:29" x14ac:dyDescent="0.2">
      <c r="A17475" s="34" t="s">
        <v>77968</v>
      </c>
      <c r="B17475" s="34">
        <v>340</v>
      </c>
      <c r="C17475" s="34">
        <v>561</v>
      </c>
      <c r="D17475" s="34">
        <v>496</v>
      </c>
      <c r="E17475" s="34">
        <v>565</v>
      </c>
      <c r="F17475" s="34">
        <v>378</v>
      </c>
      <c r="G17475" s="34">
        <v>493</v>
      </c>
      <c r="H17475" s="34">
        <v>386</v>
      </c>
      <c r="I17475" s="34">
        <v>436</v>
      </c>
      <c r="J17475" s="34">
        <v>306</v>
      </c>
      <c r="K17475" s="34">
        <v>609</v>
      </c>
      <c r="L17475" s="34">
        <v>219</v>
      </c>
      <c r="M17475" s="34">
        <v>428</v>
      </c>
      <c r="N17475" s="34">
        <v>303</v>
      </c>
      <c r="O17475" s="34">
        <v>452</v>
      </c>
      <c r="P17475" s="34">
        <v>331</v>
      </c>
      <c r="Q17475" s="34">
        <v>594</v>
      </c>
      <c r="R17475" s="34">
        <v>434</v>
      </c>
      <c r="S17475" s="34">
        <v>622</v>
      </c>
      <c r="T17475" s="34">
        <v>303</v>
      </c>
      <c r="U17475" s="34">
        <v>416</v>
      </c>
      <c r="V17475" s="34">
        <v>424</v>
      </c>
      <c r="W17475" s="34">
        <v>480</v>
      </c>
      <c r="X17475" s="34">
        <v>488</v>
      </c>
      <c r="Y17475" s="34">
        <v>398</v>
      </c>
      <c r="Z17475" s="34">
        <v>528</v>
      </c>
      <c r="AA17475" s="34">
        <v>605</v>
      </c>
      <c r="AB17475" s="34">
        <v>377</v>
      </c>
      <c r="AC17475" s="34">
        <v>801</v>
      </c>
    </row>
    <row r="17476" spans="1:29" x14ac:dyDescent="0.2">
      <c r="A17476" s="34" t="s">
        <v>77969</v>
      </c>
      <c r="B17476" s="34">
        <v>394</v>
      </c>
      <c r="C17476" s="34">
        <v>388</v>
      </c>
      <c r="D17476" s="34">
        <v>413</v>
      </c>
      <c r="E17476" s="34">
        <v>465</v>
      </c>
      <c r="F17476" s="34">
        <v>452</v>
      </c>
      <c r="G17476" s="34">
        <v>369</v>
      </c>
      <c r="H17476" s="34">
        <v>369</v>
      </c>
      <c r="I17476" s="34">
        <v>352</v>
      </c>
      <c r="J17476" s="34">
        <v>407</v>
      </c>
      <c r="K17476" s="34">
        <v>470</v>
      </c>
      <c r="L17476" s="34">
        <v>389</v>
      </c>
      <c r="M17476" s="34">
        <v>415</v>
      </c>
      <c r="N17476" s="34">
        <v>371</v>
      </c>
      <c r="O17476" s="34">
        <v>392</v>
      </c>
      <c r="P17476" s="34">
        <v>382</v>
      </c>
      <c r="Q17476" s="34">
        <v>562</v>
      </c>
      <c r="R17476" s="34">
        <v>558</v>
      </c>
      <c r="S17476" s="34">
        <v>492</v>
      </c>
      <c r="T17476" s="34">
        <v>567</v>
      </c>
      <c r="U17476" s="34">
        <v>410</v>
      </c>
      <c r="V17476" s="34">
        <v>526</v>
      </c>
      <c r="W17476" s="34">
        <v>688</v>
      </c>
      <c r="X17476" s="34">
        <v>539</v>
      </c>
      <c r="Y17476" s="34">
        <v>508</v>
      </c>
      <c r="Z17476" s="34">
        <v>448</v>
      </c>
      <c r="AA17476" s="34">
        <v>545</v>
      </c>
      <c r="AB17476" s="34">
        <v>653</v>
      </c>
      <c r="AC17476" s="34">
        <v>686</v>
      </c>
    </row>
    <row r="17477" spans="1:29" x14ac:dyDescent="0.2">
      <c r="A17477" s="34" t="s">
        <v>77970</v>
      </c>
      <c r="B17477" s="34">
        <v>156</v>
      </c>
      <c r="C17477" s="34">
        <v>335</v>
      </c>
      <c r="D17477" s="34">
        <v>265</v>
      </c>
      <c r="E17477" s="34">
        <v>336</v>
      </c>
      <c r="F17477" s="34">
        <v>217</v>
      </c>
      <c r="G17477" s="34">
        <v>283</v>
      </c>
      <c r="H17477" s="34">
        <v>191</v>
      </c>
      <c r="I17477" s="34">
        <v>265</v>
      </c>
      <c r="J17477" s="34">
        <v>125</v>
      </c>
      <c r="K17477" s="34">
        <v>334</v>
      </c>
      <c r="L17477" s="34">
        <v>59</v>
      </c>
      <c r="M17477" s="34">
        <v>205</v>
      </c>
      <c r="N17477" s="34">
        <v>143</v>
      </c>
      <c r="O17477" s="34">
        <v>191</v>
      </c>
      <c r="P17477" s="34">
        <v>144</v>
      </c>
      <c r="Q17477" s="34">
        <v>284</v>
      </c>
      <c r="R17477" s="34">
        <v>127</v>
      </c>
      <c r="S17477" s="34">
        <v>430</v>
      </c>
      <c r="T17477" s="34">
        <v>77</v>
      </c>
      <c r="U17477" s="34">
        <v>158</v>
      </c>
      <c r="V17477" s="34">
        <v>243</v>
      </c>
      <c r="W17477" s="34">
        <v>254</v>
      </c>
      <c r="X17477" s="34">
        <v>233</v>
      </c>
      <c r="Y17477" s="34">
        <v>150</v>
      </c>
      <c r="Z17477" s="34">
        <v>300</v>
      </c>
      <c r="AA17477" s="34">
        <v>324</v>
      </c>
      <c r="AB17477" s="34">
        <v>99</v>
      </c>
      <c r="AC17477" s="34">
        <v>469</v>
      </c>
    </row>
    <row r="17478" spans="1:29" x14ac:dyDescent="0.2">
      <c r="A17478" s="34" t="s">
        <v>77971</v>
      </c>
      <c r="B17478" s="34">
        <v>677</v>
      </c>
      <c r="C17478" s="34">
        <v>641</v>
      </c>
      <c r="D17478" s="34">
        <v>705</v>
      </c>
      <c r="E17478" s="34">
        <v>761</v>
      </c>
      <c r="F17478" s="34">
        <v>693</v>
      </c>
      <c r="G17478" s="34">
        <v>654</v>
      </c>
      <c r="H17478" s="34">
        <v>663</v>
      </c>
      <c r="I17478" s="34">
        <v>630</v>
      </c>
      <c r="J17478" s="34">
        <v>604</v>
      </c>
      <c r="K17478" s="34">
        <v>824</v>
      </c>
      <c r="L17478" s="34">
        <v>463</v>
      </c>
      <c r="M17478" s="34">
        <v>671</v>
      </c>
      <c r="N17478" s="34">
        <v>530</v>
      </c>
      <c r="O17478" s="34">
        <v>520</v>
      </c>
      <c r="P17478" s="34">
        <v>614</v>
      </c>
      <c r="Q17478" s="34">
        <v>849</v>
      </c>
      <c r="R17478" s="34">
        <v>755</v>
      </c>
      <c r="S17478" s="34">
        <v>824</v>
      </c>
      <c r="T17478" s="34">
        <v>582</v>
      </c>
      <c r="U17478" s="34">
        <v>634</v>
      </c>
      <c r="V17478" s="34">
        <v>669</v>
      </c>
      <c r="W17478" s="34">
        <v>700</v>
      </c>
      <c r="X17478" s="34">
        <v>910</v>
      </c>
      <c r="Y17478" s="34">
        <v>706</v>
      </c>
      <c r="Z17478" s="34">
        <v>798</v>
      </c>
      <c r="AA17478" s="34">
        <v>949</v>
      </c>
      <c r="AB17478" s="34">
        <v>616</v>
      </c>
      <c r="AC17478" s="34">
        <v>1192</v>
      </c>
    </row>
    <row r="17479" spans="1:29" x14ac:dyDescent="0.2">
      <c r="A17479" s="34" t="s">
        <v>77972</v>
      </c>
      <c r="B17479" s="34">
        <v>234</v>
      </c>
      <c r="C17479" s="34">
        <v>234</v>
      </c>
      <c r="D17479" s="34">
        <v>303</v>
      </c>
      <c r="E17479" s="34">
        <v>305</v>
      </c>
      <c r="F17479" s="34">
        <v>323</v>
      </c>
      <c r="G17479" s="34">
        <v>285</v>
      </c>
      <c r="H17479" s="34">
        <v>347</v>
      </c>
      <c r="I17479" s="34">
        <v>255</v>
      </c>
      <c r="J17479" s="34">
        <v>256</v>
      </c>
      <c r="K17479" s="34">
        <v>291</v>
      </c>
      <c r="L17479" s="34">
        <v>243</v>
      </c>
      <c r="M17479" s="34">
        <v>252</v>
      </c>
      <c r="N17479" s="34">
        <v>290</v>
      </c>
      <c r="O17479" s="34">
        <v>216</v>
      </c>
      <c r="P17479" s="34">
        <v>279</v>
      </c>
      <c r="Q17479" s="34">
        <v>356</v>
      </c>
      <c r="R17479" s="34">
        <v>337</v>
      </c>
      <c r="S17479" s="34">
        <v>352</v>
      </c>
      <c r="T17479" s="34">
        <v>296</v>
      </c>
      <c r="U17479" s="34">
        <v>287</v>
      </c>
      <c r="V17479" s="34">
        <v>309</v>
      </c>
      <c r="W17479" s="34">
        <v>273</v>
      </c>
      <c r="X17479" s="34">
        <v>345</v>
      </c>
      <c r="Y17479" s="34">
        <v>305</v>
      </c>
      <c r="Z17479" s="34">
        <v>275</v>
      </c>
      <c r="AA17479" s="34">
        <v>311</v>
      </c>
      <c r="AB17479" s="34">
        <v>373</v>
      </c>
      <c r="AC17479" s="34">
        <v>408</v>
      </c>
    </row>
    <row r="17480" spans="1:29" x14ac:dyDescent="0.2">
      <c r="A17480" s="34" t="s">
        <v>77973</v>
      </c>
      <c r="B17480" s="34">
        <v>133</v>
      </c>
      <c r="C17480" s="34">
        <v>203</v>
      </c>
      <c r="D17480" s="34">
        <v>211</v>
      </c>
      <c r="E17480" s="34">
        <v>199</v>
      </c>
      <c r="F17480" s="34">
        <v>170</v>
      </c>
      <c r="G17480" s="34">
        <v>221</v>
      </c>
      <c r="H17480" s="34">
        <v>146</v>
      </c>
      <c r="I17480" s="34">
        <v>184</v>
      </c>
      <c r="J17480" s="34">
        <v>147</v>
      </c>
      <c r="K17480" s="34">
        <v>189</v>
      </c>
      <c r="L17480" s="34">
        <v>72</v>
      </c>
      <c r="M17480" s="34">
        <v>173</v>
      </c>
      <c r="N17480" s="34">
        <v>147</v>
      </c>
      <c r="O17480" s="34">
        <v>170</v>
      </c>
      <c r="P17480" s="34">
        <v>158</v>
      </c>
      <c r="Q17480" s="34">
        <v>226</v>
      </c>
      <c r="R17480" s="34">
        <v>134</v>
      </c>
      <c r="S17480" s="34">
        <v>235</v>
      </c>
      <c r="T17480" s="34">
        <v>139</v>
      </c>
      <c r="U17480" s="34">
        <v>131</v>
      </c>
      <c r="V17480" s="34">
        <v>188</v>
      </c>
      <c r="W17480" s="34">
        <v>218</v>
      </c>
      <c r="X17480" s="34">
        <v>191</v>
      </c>
      <c r="Y17480" s="34">
        <v>167</v>
      </c>
      <c r="Z17480" s="34">
        <v>213</v>
      </c>
      <c r="AA17480" s="34">
        <v>250</v>
      </c>
      <c r="AB17480" s="34">
        <v>125</v>
      </c>
      <c r="AC17480" s="34">
        <v>274</v>
      </c>
    </row>
    <row r="17481" spans="1:29" x14ac:dyDescent="0.2">
      <c r="A17481" s="34" t="s">
        <v>77974</v>
      </c>
      <c r="B17481" s="34">
        <v>44</v>
      </c>
      <c r="C17481" s="34">
        <v>57</v>
      </c>
      <c r="D17481" s="34">
        <v>41</v>
      </c>
      <c r="E17481" s="34">
        <v>43</v>
      </c>
      <c r="F17481" s="34">
        <v>40</v>
      </c>
      <c r="G17481" s="34">
        <v>43</v>
      </c>
      <c r="H17481" s="34">
        <v>44</v>
      </c>
      <c r="I17481" s="34">
        <v>47</v>
      </c>
      <c r="J17481" s="34">
        <v>51</v>
      </c>
      <c r="K17481" s="34">
        <v>46</v>
      </c>
      <c r="L17481" s="34">
        <v>25</v>
      </c>
      <c r="M17481" s="34">
        <v>27</v>
      </c>
      <c r="N17481" s="34">
        <v>36</v>
      </c>
      <c r="O17481" s="34">
        <v>49</v>
      </c>
      <c r="P17481" s="34">
        <v>23</v>
      </c>
      <c r="Q17481" s="34">
        <v>51</v>
      </c>
      <c r="R17481" s="34">
        <v>29</v>
      </c>
      <c r="S17481" s="34">
        <v>41</v>
      </c>
      <c r="T17481" s="34">
        <v>31</v>
      </c>
      <c r="U17481" s="34">
        <v>52</v>
      </c>
      <c r="V17481" s="34">
        <v>51</v>
      </c>
      <c r="W17481" s="34">
        <v>59</v>
      </c>
      <c r="X17481" s="34">
        <v>49</v>
      </c>
      <c r="Y17481" s="34">
        <v>42</v>
      </c>
      <c r="Z17481" s="34">
        <v>58</v>
      </c>
      <c r="AA17481" s="34">
        <v>39</v>
      </c>
      <c r="AB17481" s="34">
        <v>51</v>
      </c>
      <c r="AC17481" s="34">
        <v>73</v>
      </c>
    </row>
    <row r="17482" spans="1:29" x14ac:dyDescent="0.2">
      <c r="A17482" s="34" t="s">
        <v>77975</v>
      </c>
      <c r="B17482" s="34">
        <v>316</v>
      </c>
      <c r="C17482" s="34">
        <v>407</v>
      </c>
      <c r="D17482" s="34">
        <v>361</v>
      </c>
      <c r="E17482" s="34">
        <v>418</v>
      </c>
      <c r="F17482" s="34">
        <v>324</v>
      </c>
      <c r="G17482" s="34">
        <v>351</v>
      </c>
      <c r="H17482" s="34">
        <v>285</v>
      </c>
      <c r="I17482" s="34">
        <v>358</v>
      </c>
      <c r="J17482" s="34">
        <v>274</v>
      </c>
      <c r="K17482" s="34">
        <v>447</v>
      </c>
      <c r="L17482" s="34">
        <v>255</v>
      </c>
      <c r="M17482" s="34">
        <v>362</v>
      </c>
      <c r="N17482" s="34">
        <v>285</v>
      </c>
      <c r="O17482" s="34">
        <v>327</v>
      </c>
      <c r="P17482" s="34">
        <v>305</v>
      </c>
      <c r="Q17482" s="34">
        <v>467</v>
      </c>
      <c r="R17482" s="34">
        <v>363</v>
      </c>
      <c r="S17482" s="34">
        <v>556</v>
      </c>
      <c r="T17482" s="34">
        <v>329</v>
      </c>
      <c r="U17482" s="34">
        <v>371</v>
      </c>
      <c r="V17482" s="34">
        <v>401</v>
      </c>
      <c r="W17482" s="34">
        <v>475</v>
      </c>
      <c r="X17482" s="34">
        <v>370</v>
      </c>
      <c r="Y17482" s="34">
        <v>432</v>
      </c>
      <c r="Z17482" s="34">
        <v>345</v>
      </c>
      <c r="AA17482" s="34">
        <v>514</v>
      </c>
      <c r="AB17482" s="34">
        <v>469</v>
      </c>
      <c r="AC17482" s="34">
        <v>565</v>
      </c>
    </row>
    <row r="17483" spans="1:29" x14ac:dyDescent="0.2">
      <c r="A17483" s="34" t="s">
        <v>77976</v>
      </c>
      <c r="B17483" s="34">
        <v>94</v>
      </c>
      <c r="C17483" s="34">
        <v>139</v>
      </c>
      <c r="D17483" s="34">
        <v>170</v>
      </c>
      <c r="E17483" s="34">
        <v>137</v>
      </c>
      <c r="F17483" s="34">
        <v>135</v>
      </c>
      <c r="G17483" s="34">
        <v>112</v>
      </c>
      <c r="H17483" s="34">
        <v>80</v>
      </c>
      <c r="I17483" s="34">
        <v>111</v>
      </c>
      <c r="J17483" s="34">
        <v>79</v>
      </c>
      <c r="K17483" s="34">
        <v>170</v>
      </c>
      <c r="L17483" s="34">
        <v>60</v>
      </c>
      <c r="M17483" s="34">
        <v>150</v>
      </c>
      <c r="N17483" s="34">
        <v>78</v>
      </c>
      <c r="O17483" s="34">
        <v>109</v>
      </c>
      <c r="P17483" s="34">
        <v>61</v>
      </c>
      <c r="Q17483" s="34">
        <v>139</v>
      </c>
      <c r="R17483" s="34">
        <v>96</v>
      </c>
      <c r="S17483" s="34">
        <v>168</v>
      </c>
      <c r="T17483" s="34">
        <v>60</v>
      </c>
      <c r="U17483" s="34">
        <v>106</v>
      </c>
      <c r="V17483" s="34">
        <v>104</v>
      </c>
      <c r="W17483" s="34">
        <v>135</v>
      </c>
      <c r="X17483" s="34">
        <v>120</v>
      </c>
      <c r="Y17483" s="34">
        <v>111</v>
      </c>
      <c r="Z17483" s="34">
        <v>93</v>
      </c>
      <c r="AA17483" s="34">
        <v>139</v>
      </c>
      <c r="AB17483" s="34">
        <v>86</v>
      </c>
      <c r="AC17483" s="34">
        <v>225</v>
      </c>
    </row>
    <row r="17484" spans="1:29" x14ac:dyDescent="0.2">
      <c r="A17484" s="34" t="s">
        <v>77977</v>
      </c>
      <c r="B17484" s="34">
        <v>508</v>
      </c>
      <c r="C17484" s="34">
        <v>426</v>
      </c>
      <c r="D17484" s="34">
        <v>503</v>
      </c>
      <c r="E17484" s="34">
        <v>449</v>
      </c>
      <c r="F17484" s="34">
        <v>520</v>
      </c>
      <c r="G17484" s="34">
        <v>365</v>
      </c>
      <c r="H17484" s="34">
        <v>491</v>
      </c>
      <c r="I17484" s="34">
        <v>384</v>
      </c>
      <c r="J17484" s="34">
        <v>452</v>
      </c>
      <c r="K17484" s="34">
        <v>455</v>
      </c>
      <c r="L17484" s="34">
        <v>522</v>
      </c>
      <c r="M17484" s="34">
        <v>432</v>
      </c>
      <c r="N17484" s="34">
        <v>419</v>
      </c>
      <c r="O17484" s="34">
        <v>420</v>
      </c>
      <c r="P17484" s="34">
        <v>534</v>
      </c>
      <c r="Q17484" s="34">
        <v>585</v>
      </c>
      <c r="R17484" s="34">
        <v>618</v>
      </c>
      <c r="S17484" s="34">
        <v>477</v>
      </c>
      <c r="T17484" s="34">
        <v>571</v>
      </c>
      <c r="U17484" s="34">
        <v>475</v>
      </c>
      <c r="V17484" s="34">
        <v>529</v>
      </c>
      <c r="W17484" s="34">
        <v>751</v>
      </c>
      <c r="X17484" s="34">
        <v>630</v>
      </c>
      <c r="Y17484" s="34">
        <v>544</v>
      </c>
      <c r="Z17484" s="34">
        <v>487</v>
      </c>
      <c r="AA17484" s="34">
        <v>579</v>
      </c>
      <c r="AB17484" s="34">
        <v>614</v>
      </c>
      <c r="AC17484" s="34">
        <v>748</v>
      </c>
    </row>
    <row r="17485" spans="1:29" x14ac:dyDescent="0.2">
      <c r="A17485" s="34" t="s">
        <v>77978</v>
      </c>
      <c r="B17485" s="34">
        <v>307</v>
      </c>
      <c r="C17485" s="34">
        <v>543</v>
      </c>
      <c r="D17485" s="34">
        <v>456</v>
      </c>
      <c r="E17485" s="34">
        <v>590</v>
      </c>
      <c r="F17485" s="34">
        <v>448</v>
      </c>
      <c r="G17485" s="34">
        <v>529</v>
      </c>
      <c r="H17485" s="34">
        <v>478</v>
      </c>
      <c r="I17485" s="34">
        <v>504</v>
      </c>
      <c r="J17485" s="34">
        <v>371</v>
      </c>
      <c r="K17485" s="34">
        <v>525</v>
      </c>
      <c r="L17485" s="34">
        <v>365</v>
      </c>
      <c r="M17485" s="34">
        <v>477</v>
      </c>
      <c r="N17485" s="34">
        <v>410</v>
      </c>
      <c r="O17485" s="34">
        <v>436</v>
      </c>
      <c r="P17485" s="34">
        <v>347</v>
      </c>
      <c r="Q17485" s="34">
        <v>635</v>
      </c>
      <c r="R17485" s="34">
        <v>581</v>
      </c>
      <c r="S17485" s="34">
        <v>611</v>
      </c>
      <c r="T17485" s="34">
        <v>449</v>
      </c>
      <c r="U17485" s="34">
        <v>499</v>
      </c>
      <c r="V17485" s="34">
        <v>439</v>
      </c>
      <c r="W17485" s="34">
        <v>675</v>
      </c>
      <c r="X17485" s="34">
        <v>537</v>
      </c>
      <c r="Y17485" s="34">
        <v>557</v>
      </c>
      <c r="Z17485" s="34">
        <v>449</v>
      </c>
      <c r="AA17485" s="34">
        <v>625</v>
      </c>
      <c r="AB17485" s="34">
        <v>503</v>
      </c>
      <c r="AC17485" s="34">
        <v>841</v>
      </c>
    </row>
    <row r="17486" spans="1:29" x14ac:dyDescent="0.2">
      <c r="A17486" s="34" t="s">
        <v>77979</v>
      </c>
      <c r="B17486" s="34">
        <v>429</v>
      </c>
      <c r="C17486" s="34">
        <v>483</v>
      </c>
      <c r="D17486" s="34">
        <v>442</v>
      </c>
      <c r="E17486" s="34">
        <v>481</v>
      </c>
      <c r="F17486" s="34">
        <v>464</v>
      </c>
      <c r="G17486" s="34">
        <v>425</v>
      </c>
      <c r="H17486" s="34">
        <v>407</v>
      </c>
      <c r="I17486" s="34">
        <v>463</v>
      </c>
      <c r="J17486" s="34">
        <v>441</v>
      </c>
      <c r="K17486" s="34">
        <v>509</v>
      </c>
      <c r="L17486" s="34">
        <v>394</v>
      </c>
      <c r="M17486" s="34">
        <v>412</v>
      </c>
      <c r="N17486" s="34">
        <v>366</v>
      </c>
      <c r="O17486" s="34">
        <v>388</v>
      </c>
      <c r="P17486" s="34">
        <v>395</v>
      </c>
      <c r="Q17486" s="34">
        <v>607</v>
      </c>
      <c r="R17486" s="34">
        <v>580</v>
      </c>
      <c r="S17486" s="34">
        <v>557</v>
      </c>
      <c r="T17486" s="34">
        <v>481</v>
      </c>
      <c r="U17486" s="34">
        <v>423</v>
      </c>
      <c r="V17486" s="34">
        <v>457</v>
      </c>
      <c r="W17486" s="34">
        <v>611</v>
      </c>
      <c r="X17486" s="34">
        <v>572</v>
      </c>
      <c r="Y17486" s="34">
        <v>559</v>
      </c>
      <c r="Z17486" s="34">
        <v>475</v>
      </c>
      <c r="AA17486" s="34">
        <v>577</v>
      </c>
      <c r="AB17486" s="34">
        <v>534</v>
      </c>
      <c r="AC17486" s="34">
        <v>759</v>
      </c>
    </row>
    <row r="17487" spans="1:29" x14ac:dyDescent="0.2">
      <c r="A17487" s="34" t="s">
        <v>77980</v>
      </c>
      <c r="B17487" s="34">
        <v>1605</v>
      </c>
      <c r="C17487" s="34">
        <v>1139</v>
      </c>
      <c r="D17487" s="34">
        <v>1248</v>
      </c>
      <c r="E17487" s="34">
        <v>1239</v>
      </c>
      <c r="F17487" s="34">
        <v>1451</v>
      </c>
      <c r="G17487" s="34">
        <v>1255</v>
      </c>
      <c r="H17487" s="34">
        <v>1642</v>
      </c>
      <c r="I17487" s="34">
        <v>1191</v>
      </c>
      <c r="J17487" s="34">
        <v>1518</v>
      </c>
      <c r="K17487" s="34">
        <v>1369</v>
      </c>
      <c r="L17487" s="34">
        <v>1978</v>
      </c>
      <c r="M17487" s="34">
        <v>1289</v>
      </c>
      <c r="N17487" s="34">
        <v>1286</v>
      </c>
      <c r="O17487" s="34">
        <v>1219</v>
      </c>
      <c r="P17487" s="34">
        <v>1588</v>
      </c>
      <c r="Q17487" s="34">
        <v>2179</v>
      </c>
      <c r="R17487" s="34">
        <v>2270</v>
      </c>
      <c r="S17487" s="34">
        <v>1480</v>
      </c>
      <c r="T17487" s="34">
        <v>2521</v>
      </c>
      <c r="U17487" s="34">
        <v>1665</v>
      </c>
      <c r="V17487" s="34">
        <v>1972</v>
      </c>
      <c r="W17487" s="34">
        <v>2925</v>
      </c>
      <c r="X17487" s="34">
        <v>1802</v>
      </c>
      <c r="Y17487" s="34">
        <v>2384</v>
      </c>
      <c r="Z17487" s="34">
        <v>1510</v>
      </c>
      <c r="AA17487" s="34">
        <v>1794</v>
      </c>
      <c r="AB17487" s="34">
        <v>2694</v>
      </c>
      <c r="AC17487" s="34">
        <v>2340</v>
      </c>
    </row>
    <row r="17488" spans="1:29" x14ac:dyDescent="0.2">
      <c r="A17488" s="34" t="s">
        <v>77981</v>
      </c>
      <c r="B17488" s="34">
        <v>8</v>
      </c>
      <c r="C17488" s="34">
        <v>0</v>
      </c>
      <c r="D17488" s="34">
        <v>0</v>
      </c>
      <c r="E17488" s="34">
        <v>0</v>
      </c>
      <c r="F17488" s="34">
        <v>0</v>
      </c>
      <c r="G17488" s="34">
        <v>0</v>
      </c>
      <c r="H17488" s="34">
        <v>0</v>
      </c>
      <c r="I17488" s="34">
        <v>0</v>
      </c>
      <c r="J17488" s="34">
        <v>0</v>
      </c>
      <c r="K17488" s="34">
        <v>0</v>
      </c>
      <c r="L17488" s="34">
        <v>0</v>
      </c>
      <c r="M17488" s="34">
        <v>0</v>
      </c>
      <c r="N17488" s="34">
        <v>0</v>
      </c>
      <c r="O17488" s="34">
        <v>0</v>
      </c>
      <c r="P17488" s="34">
        <v>0</v>
      </c>
      <c r="Q17488" s="34">
        <v>0</v>
      </c>
      <c r="R17488" s="34">
        <v>0</v>
      </c>
      <c r="S17488" s="34">
        <v>0</v>
      </c>
      <c r="T17488" s="34">
        <v>0</v>
      </c>
      <c r="U17488" s="34">
        <v>0</v>
      </c>
      <c r="V17488" s="34">
        <v>0</v>
      </c>
      <c r="W17488" s="34">
        <v>0</v>
      </c>
      <c r="X17488" s="34">
        <v>0</v>
      </c>
      <c r="Y17488" s="34">
        <v>0</v>
      </c>
      <c r="Z17488" s="34">
        <v>0</v>
      </c>
      <c r="AA17488" s="34">
        <v>0</v>
      </c>
      <c r="AB17488" s="34">
        <v>0</v>
      </c>
      <c r="AC17488" s="34">
        <v>0</v>
      </c>
    </row>
    <row r="17489" spans="1:29" x14ac:dyDescent="0.2">
      <c r="A17489" s="34" t="s">
        <v>77982</v>
      </c>
      <c r="B17489" s="34">
        <v>73</v>
      </c>
      <c r="C17489" s="34">
        <v>49</v>
      </c>
      <c r="D17489" s="34">
        <v>69</v>
      </c>
      <c r="E17489" s="34">
        <v>42</v>
      </c>
      <c r="F17489" s="34">
        <v>80</v>
      </c>
      <c r="G17489" s="34">
        <v>64</v>
      </c>
      <c r="H17489" s="34">
        <v>59</v>
      </c>
      <c r="I17489" s="34">
        <v>57</v>
      </c>
      <c r="J17489" s="34">
        <v>63</v>
      </c>
      <c r="K17489" s="34">
        <v>83</v>
      </c>
      <c r="L17489" s="34">
        <v>59</v>
      </c>
      <c r="M17489" s="34">
        <v>46</v>
      </c>
      <c r="N17489" s="34">
        <v>63</v>
      </c>
      <c r="O17489" s="34">
        <v>45</v>
      </c>
      <c r="P17489" s="34">
        <v>70</v>
      </c>
      <c r="Q17489" s="34">
        <v>68</v>
      </c>
      <c r="R17489" s="34">
        <v>120</v>
      </c>
      <c r="S17489" s="34">
        <v>84</v>
      </c>
      <c r="T17489" s="34">
        <v>102</v>
      </c>
      <c r="U17489" s="34">
        <v>76</v>
      </c>
      <c r="V17489" s="34">
        <v>72</v>
      </c>
      <c r="W17489" s="34">
        <v>92</v>
      </c>
      <c r="X17489" s="34">
        <v>94</v>
      </c>
      <c r="Y17489" s="34">
        <v>75</v>
      </c>
      <c r="Z17489" s="34">
        <v>64</v>
      </c>
      <c r="AA17489" s="34">
        <v>89</v>
      </c>
      <c r="AB17489" s="34">
        <v>83</v>
      </c>
      <c r="AC17489" s="34">
        <v>92</v>
      </c>
    </row>
    <row r="17490" spans="1:29" x14ac:dyDescent="0.2">
      <c r="A17490" s="34" t="s">
        <v>77983</v>
      </c>
      <c r="B17490" s="34">
        <v>57</v>
      </c>
      <c r="C17490" s="34">
        <v>46</v>
      </c>
      <c r="D17490" s="34">
        <v>57</v>
      </c>
      <c r="E17490" s="34">
        <v>30</v>
      </c>
      <c r="F17490" s="34">
        <v>54</v>
      </c>
      <c r="G17490" s="34">
        <v>61</v>
      </c>
      <c r="H17490" s="34">
        <v>66</v>
      </c>
      <c r="I17490" s="34">
        <v>36</v>
      </c>
      <c r="J17490" s="34">
        <v>69</v>
      </c>
      <c r="K17490" s="34">
        <v>57</v>
      </c>
      <c r="L17490" s="34">
        <v>53</v>
      </c>
      <c r="M17490" s="34">
        <v>40</v>
      </c>
      <c r="N17490" s="34">
        <v>61</v>
      </c>
      <c r="O17490" s="34">
        <v>43</v>
      </c>
      <c r="P17490" s="34">
        <v>72</v>
      </c>
      <c r="Q17490" s="34">
        <v>96</v>
      </c>
      <c r="R17490" s="34">
        <v>85</v>
      </c>
      <c r="S17490" s="34">
        <v>34</v>
      </c>
      <c r="T17490" s="34">
        <v>81</v>
      </c>
      <c r="U17490" s="34">
        <v>57</v>
      </c>
      <c r="V17490" s="34">
        <v>67</v>
      </c>
      <c r="W17490" s="34">
        <v>101</v>
      </c>
      <c r="X17490" s="34">
        <v>85</v>
      </c>
      <c r="Y17490" s="34">
        <v>69</v>
      </c>
      <c r="Z17490" s="34">
        <v>56</v>
      </c>
      <c r="AA17490" s="34">
        <v>41</v>
      </c>
      <c r="AB17490" s="34">
        <v>91</v>
      </c>
      <c r="AC17490" s="34">
        <v>95</v>
      </c>
    </row>
    <row r="17491" spans="1:29" x14ac:dyDescent="0.2">
      <c r="A17491" s="34" t="s">
        <v>77984</v>
      </c>
      <c r="B17491" s="34">
        <v>42</v>
      </c>
      <c r="C17491" s="34">
        <v>30</v>
      </c>
      <c r="D17491" s="34">
        <v>52</v>
      </c>
      <c r="E17491" s="34">
        <v>32</v>
      </c>
      <c r="F17491" s="34">
        <v>43</v>
      </c>
      <c r="G17491" s="34">
        <v>27</v>
      </c>
      <c r="H17491" s="34">
        <v>36</v>
      </c>
      <c r="I17491" s="34">
        <v>26</v>
      </c>
      <c r="J17491" s="34">
        <v>47</v>
      </c>
      <c r="K17491" s="34">
        <v>41</v>
      </c>
      <c r="L17491" s="34">
        <v>31</v>
      </c>
      <c r="M17491" s="34">
        <v>41</v>
      </c>
      <c r="N17491" s="34">
        <v>34</v>
      </c>
      <c r="O17491" s="34">
        <v>34</v>
      </c>
      <c r="P17491" s="34">
        <v>42</v>
      </c>
      <c r="Q17491" s="34">
        <v>46</v>
      </c>
      <c r="R17491" s="34">
        <v>47</v>
      </c>
      <c r="S17491" s="34">
        <v>27</v>
      </c>
      <c r="T17491" s="34">
        <v>69</v>
      </c>
      <c r="U17491" s="34">
        <v>32</v>
      </c>
      <c r="V17491" s="34">
        <v>56</v>
      </c>
      <c r="W17491" s="34">
        <v>39</v>
      </c>
      <c r="X17491" s="34">
        <v>52</v>
      </c>
      <c r="Y17491" s="34">
        <v>50</v>
      </c>
      <c r="Z17491" s="34">
        <v>34</v>
      </c>
      <c r="AA17491" s="34">
        <v>44</v>
      </c>
      <c r="AB17491" s="34">
        <v>49</v>
      </c>
      <c r="AC17491" s="34">
        <v>49</v>
      </c>
    </row>
    <row r="17492" spans="1:29" x14ac:dyDescent="0.2">
      <c r="A17492" s="34" t="s">
        <v>77985</v>
      </c>
      <c r="B17492" s="34">
        <v>60</v>
      </c>
      <c r="C17492" s="34">
        <v>81</v>
      </c>
      <c r="D17492" s="34">
        <v>96</v>
      </c>
      <c r="E17492" s="34">
        <v>81</v>
      </c>
      <c r="F17492" s="34">
        <v>101</v>
      </c>
      <c r="G17492" s="34">
        <v>77</v>
      </c>
      <c r="H17492" s="34">
        <v>103</v>
      </c>
      <c r="I17492" s="34">
        <v>96</v>
      </c>
      <c r="J17492" s="34">
        <v>99</v>
      </c>
      <c r="K17492" s="34">
        <v>63</v>
      </c>
      <c r="L17492" s="34">
        <v>95</v>
      </c>
      <c r="M17492" s="34">
        <v>53</v>
      </c>
      <c r="N17492" s="34">
        <v>91</v>
      </c>
      <c r="O17492" s="34">
        <v>61</v>
      </c>
      <c r="P17492" s="34">
        <v>106</v>
      </c>
      <c r="Q17492" s="34">
        <v>109</v>
      </c>
      <c r="R17492" s="34">
        <v>131</v>
      </c>
      <c r="S17492" s="34">
        <v>93</v>
      </c>
      <c r="T17492" s="34">
        <v>134</v>
      </c>
      <c r="U17492" s="34">
        <v>76</v>
      </c>
      <c r="V17492" s="34">
        <v>152</v>
      </c>
      <c r="W17492" s="34">
        <v>82</v>
      </c>
      <c r="X17492" s="34">
        <v>107</v>
      </c>
      <c r="Y17492" s="34">
        <v>106</v>
      </c>
      <c r="Z17492" s="34">
        <v>119</v>
      </c>
      <c r="AA17492" s="34">
        <v>94</v>
      </c>
      <c r="AB17492" s="34">
        <v>136</v>
      </c>
      <c r="AC17492" s="34">
        <v>113</v>
      </c>
    </row>
    <row r="17493" spans="1:29" x14ac:dyDescent="0.2">
      <c r="A17493" s="34" t="s">
        <v>77986</v>
      </c>
      <c r="B17493" s="34">
        <v>43</v>
      </c>
      <c r="C17493" s="34">
        <v>51</v>
      </c>
      <c r="D17493" s="34">
        <v>72</v>
      </c>
      <c r="E17493" s="34">
        <v>40</v>
      </c>
      <c r="F17493" s="34">
        <v>54</v>
      </c>
      <c r="G17493" s="34">
        <v>64</v>
      </c>
      <c r="H17493" s="34">
        <v>58</v>
      </c>
      <c r="I17493" s="34">
        <v>50</v>
      </c>
      <c r="J17493" s="34">
        <v>66</v>
      </c>
      <c r="K17493" s="34">
        <v>41</v>
      </c>
      <c r="L17493" s="34">
        <v>41</v>
      </c>
      <c r="M17493" s="34">
        <v>37</v>
      </c>
      <c r="N17493" s="34">
        <v>57</v>
      </c>
      <c r="O17493" s="34">
        <v>39</v>
      </c>
      <c r="P17493" s="34">
        <v>33</v>
      </c>
      <c r="Q17493" s="34">
        <v>47</v>
      </c>
      <c r="R17493" s="34">
        <v>92</v>
      </c>
      <c r="S17493" s="34">
        <v>50</v>
      </c>
      <c r="T17493" s="34">
        <v>76</v>
      </c>
      <c r="U17493" s="34">
        <v>60</v>
      </c>
      <c r="V17493" s="34">
        <v>80</v>
      </c>
      <c r="W17493" s="34">
        <v>51</v>
      </c>
      <c r="X17493" s="34">
        <v>95</v>
      </c>
      <c r="Y17493" s="34">
        <v>43</v>
      </c>
      <c r="Z17493" s="34">
        <v>71</v>
      </c>
      <c r="AA17493" s="34">
        <v>54</v>
      </c>
      <c r="AB17493" s="34">
        <v>57</v>
      </c>
      <c r="AC17493" s="34">
        <v>81</v>
      </c>
    </row>
    <row r="17494" spans="1:29" x14ac:dyDescent="0.2">
      <c r="A17494" s="34" t="s">
        <v>77987</v>
      </c>
      <c r="B17494" s="34">
        <v>31</v>
      </c>
      <c r="C17494" s="34">
        <v>38</v>
      </c>
      <c r="D17494" s="34">
        <v>68</v>
      </c>
      <c r="E17494" s="34">
        <v>62</v>
      </c>
      <c r="F17494" s="34">
        <v>69</v>
      </c>
      <c r="G17494" s="34">
        <v>50</v>
      </c>
      <c r="H17494" s="34">
        <v>46</v>
      </c>
      <c r="I17494" s="34">
        <v>35</v>
      </c>
      <c r="J17494" s="34">
        <v>57</v>
      </c>
      <c r="K17494" s="34">
        <v>72</v>
      </c>
      <c r="L17494" s="34">
        <v>42</v>
      </c>
      <c r="M17494" s="34">
        <v>47</v>
      </c>
      <c r="N17494" s="34">
        <v>45</v>
      </c>
      <c r="O17494" s="34">
        <v>41</v>
      </c>
      <c r="P17494" s="34">
        <v>42</v>
      </c>
      <c r="Q17494" s="34">
        <v>46</v>
      </c>
      <c r="R17494" s="34">
        <v>59</v>
      </c>
      <c r="S17494" s="34">
        <v>57</v>
      </c>
      <c r="T17494" s="34">
        <v>64</v>
      </c>
      <c r="U17494" s="34">
        <v>42</v>
      </c>
      <c r="V17494" s="34">
        <v>73</v>
      </c>
      <c r="W17494" s="34">
        <v>52</v>
      </c>
      <c r="X17494" s="34">
        <v>65</v>
      </c>
      <c r="Y17494" s="34">
        <v>31</v>
      </c>
      <c r="Z17494" s="34">
        <v>53</v>
      </c>
      <c r="AA17494" s="34">
        <v>74</v>
      </c>
      <c r="AB17494" s="34">
        <v>73</v>
      </c>
      <c r="AC17494" s="34">
        <v>89</v>
      </c>
    </row>
    <row r="17495" spans="1:29" x14ac:dyDescent="0.2">
      <c r="A17495" s="34" t="s">
        <v>77988</v>
      </c>
      <c r="B17495" s="34">
        <v>58</v>
      </c>
      <c r="C17495" s="34">
        <v>58</v>
      </c>
      <c r="D17495" s="34">
        <v>78</v>
      </c>
      <c r="E17495" s="34">
        <v>86</v>
      </c>
      <c r="F17495" s="34">
        <v>116</v>
      </c>
      <c r="G17495" s="34">
        <v>95</v>
      </c>
      <c r="H17495" s="34">
        <v>101</v>
      </c>
      <c r="I17495" s="34">
        <v>49</v>
      </c>
      <c r="J17495" s="34">
        <v>63</v>
      </c>
      <c r="K17495" s="34">
        <v>97</v>
      </c>
      <c r="L17495" s="34">
        <v>59</v>
      </c>
      <c r="M17495" s="34">
        <v>64</v>
      </c>
      <c r="N17495" s="34">
        <v>75</v>
      </c>
      <c r="O17495" s="34">
        <v>72</v>
      </c>
      <c r="P17495" s="34">
        <v>68</v>
      </c>
      <c r="Q17495" s="34">
        <v>92</v>
      </c>
      <c r="R17495" s="34">
        <v>129</v>
      </c>
      <c r="S17495" s="34">
        <v>77</v>
      </c>
      <c r="T17495" s="34">
        <v>72</v>
      </c>
      <c r="U17495" s="34">
        <v>75</v>
      </c>
      <c r="V17495" s="34">
        <v>91</v>
      </c>
      <c r="W17495" s="34">
        <v>84</v>
      </c>
      <c r="X17495" s="34">
        <v>88</v>
      </c>
      <c r="Y17495" s="34">
        <v>75</v>
      </c>
      <c r="Z17495" s="34">
        <v>98</v>
      </c>
      <c r="AA17495" s="34">
        <v>80</v>
      </c>
      <c r="AB17495" s="34">
        <v>93</v>
      </c>
      <c r="AC17495" s="34">
        <v>160</v>
      </c>
    </row>
    <row r="17496" spans="1:29" x14ac:dyDescent="0.2">
      <c r="A17496" s="34" t="s">
        <v>77989</v>
      </c>
      <c r="B17496" s="34">
        <v>24</v>
      </c>
      <c r="C17496" s="34">
        <v>21</v>
      </c>
      <c r="D17496" s="34">
        <v>15</v>
      </c>
      <c r="E17496" s="34">
        <v>12</v>
      </c>
      <c r="F17496" s="34">
        <v>17</v>
      </c>
      <c r="G17496" s="34">
        <v>18</v>
      </c>
      <c r="H17496" s="34">
        <v>14</v>
      </c>
      <c r="I17496" s="34">
        <v>16</v>
      </c>
      <c r="J17496" s="34">
        <v>8</v>
      </c>
      <c r="K17496" s="34">
        <v>8</v>
      </c>
      <c r="L17496" s="34">
        <v>11</v>
      </c>
      <c r="M17496" s="34">
        <v>8</v>
      </c>
      <c r="N17496" s="34">
        <v>11</v>
      </c>
      <c r="O17496" s="34">
        <v>10</v>
      </c>
      <c r="P17496" s="34">
        <v>7</v>
      </c>
      <c r="Q17496" s="34">
        <v>15</v>
      </c>
      <c r="R17496" s="34">
        <v>15</v>
      </c>
      <c r="S17496" s="34">
        <v>10</v>
      </c>
      <c r="T17496" s="34">
        <v>23</v>
      </c>
      <c r="U17496" s="34">
        <v>3</v>
      </c>
      <c r="V17496" s="34">
        <v>26</v>
      </c>
      <c r="W17496" s="34">
        <v>10</v>
      </c>
      <c r="X17496" s="34">
        <v>5</v>
      </c>
      <c r="Y17496" s="34">
        <v>7</v>
      </c>
      <c r="Z17496" s="34">
        <v>14</v>
      </c>
      <c r="AA17496" s="34">
        <v>13</v>
      </c>
      <c r="AB17496" s="34">
        <v>15</v>
      </c>
      <c r="AC17496" s="34">
        <v>21</v>
      </c>
    </row>
    <row r="17497" spans="1:29" x14ac:dyDescent="0.2">
      <c r="A17497" s="34" t="s">
        <v>77990</v>
      </c>
      <c r="B17497" s="34">
        <v>33</v>
      </c>
      <c r="C17497" s="34">
        <v>7</v>
      </c>
      <c r="D17497" s="34">
        <v>34</v>
      </c>
      <c r="E17497" s="34">
        <v>24</v>
      </c>
      <c r="F17497" s="34">
        <v>32</v>
      </c>
      <c r="G17497" s="34">
        <v>13</v>
      </c>
      <c r="H17497" s="34">
        <v>38</v>
      </c>
      <c r="I17497" s="34">
        <v>26</v>
      </c>
      <c r="J17497" s="34">
        <v>21</v>
      </c>
      <c r="K17497" s="34">
        <v>68</v>
      </c>
      <c r="L17497" s="34">
        <v>18</v>
      </c>
      <c r="M17497" s="34">
        <v>15</v>
      </c>
      <c r="N17497" s="34">
        <v>37</v>
      </c>
      <c r="O17497" s="34">
        <v>10</v>
      </c>
      <c r="P17497" s="34">
        <v>30</v>
      </c>
      <c r="Q17497" s="34">
        <v>29</v>
      </c>
      <c r="R17497" s="34">
        <v>41</v>
      </c>
      <c r="S17497" s="34">
        <v>26</v>
      </c>
      <c r="T17497" s="34">
        <v>25</v>
      </c>
      <c r="U17497" s="34">
        <v>22</v>
      </c>
      <c r="V17497" s="34">
        <v>38</v>
      </c>
      <c r="W17497" s="34">
        <v>37</v>
      </c>
      <c r="X17497" s="34">
        <v>38</v>
      </c>
      <c r="Y17497" s="34">
        <v>45</v>
      </c>
      <c r="Z17497" s="34">
        <v>35</v>
      </c>
      <c r="AA17497" s="34">
        <v>20</v>
      </c>
      <c r="AB17497" s="34">
        <v>63</v>
      </c>
      <c r="AC17497" s="34">
        <v>53</v>
      </c>
    </row>
    <row r="17498" spans="1:29" x14ac:dyDescent="0.2">
      <c r="A17498" s="34" t="s">
        <v>77991</v>
      </c>
      <c r="B17498" s="34">
        <v>76</v>
      </c>
      <c r="C17498" s="34">
        <v>59</v>
      </c>
      <c r="D17498" s="34">
        <v>76</v>
      </c>
      <c r="E17498" s="34">
        <v>49</v>
      </c>
      <c r="F17498" s="34">
        <v>72</v>
      </c>
      <c r="G17498" s="34">
        <v>48</v>
      </c>
      <c r="H17498" s="34">
        <v>82</v>
      </c>
      <c r="I17498" s="34">
        <v>43</v>
      </c>
      <c r="J17498" s="34">
        <v>83</v>
      </c>
      <c r="K17498" s="34">
        <v>66</v>
      </c>
      <c r="L17498" s="34">
        <v>53</v>
      </c>
      <c r="M17498" s="34">
        <v>57</v>
      </c>
      <c r="N17498" s="34">
        <v>73</v>
      </c>
      <c r="O17498" s="34">
        <v>84</v>
      </c>
      <c r="P17498" s="34">
        <v>62</v>
      </c>
      <c r="Q17498" s="34">
        <v>91</v>
      </c>
      <c r="R17498" s="34">
        <v>90</v>
      </c>
      <c r="S17498" s="34">
        <v>73</v>
      </c>
      <c r="T17498" s="34">
        <v>73</v>
      </c>
      <c r="U17498" s="34">
        <v>57</v>
      </c>
      <c r="V17498" s="34">
        <v>99</v>
      </c>
      <c r="W17498" s="34">
        <v>63</v>
      </c>
      <c r="X17498" s="34">
        <v>60</v>
      </c>
      <c r="Y17498" s="34">
        <v>61</v>
      </c>
      <c r="Z17498" s="34">
        <v>63</v>
      </c>
      <c r="AA17498" s="34">
        <v>113</v>
      </c>
      <c r="AB17498" s="34">
        <v>90</v>
      </c>
      <c r="AC17498" s="34">
        <v>103</v>
      </c>
    </row>
    <row r="17499" spans="1:29" x14ac:dyDescent="0.2">
      <c r="A17499" s="34" t="s">
        <v>77992</v>
      </c>
      <c r="B17499" s="34">
        <v>12</v>
      </c>
      <c r="C17499" s="34">
        <v>20</v>
      </c>
      <c r="D17499" s="34">
        <v>12</v>
      </c>
      <c r="E17499" s="34">
        <v>18</v>
      </c>
      <c r="F17499" s="34">
        <v>17</v>
      </c>
      <c r="G17499" s="34">
        <v>15</v>
      </c>
      <c r="H17499" s="34">
        <v>8</v>
      </c>
      <c r="I17499" s="34">
        <v>26</v>
      </c>
      <c r="J17499" s="34">
        <v>17</v>
      </c>
      <c r="K17499" s="34">
        <v>22</v>
      </c>
      <c r="L17499" s="34">
        <v>9</v>
      </c>
      <c r="M17499" s="34">
        <v>17</v>
      </c>
      <c r="N17499" s="34">
        <v>21</v>
      </c>
      <c r="O17499" s="34">
        <v>21</v>
      </c>
      <c r="P17499" s="34">
        <v>11</v>
      </c>
      <c r="Q17499" s="34">
        <v>24</v>
      </c>
      <c r="R17499" s="34">
        <v>12</v>
      </c>
      <c r="S17499" s="34">
        <v>34</v>
      </c>
      <c r="T17499" s="34">
        <v>13</v>
      </c>
      <c r="U17499" s="34">
        <v>18</v>
      </c>
      <c r="V17499" s="34">
        <v>15</v>
      </c>
      <c r="W17499" s="34">
        <v>15</v>
      </c>
      <c r="X17499" s="34">
        <v>20</v>
      </c>
      <c r="Y17499" s="34">
        <v>24</v>
      </c>
      <c r="Z17499" s="34">
        <v>20</v>
      </c>
      <c r="AA17499" s="34">
        <v>26</v>
      </c>
      <c r="AB17499" s="34">
        <v>17</v>
      </c>
      <c r="AC17499" s="34">
        <v>35</v>
      </c>
    </row>
    <row r="17500" spans="1:29" x14ac:dyDescent="0.2">
      <c r="A17500" s="34" t="s">
        <v>77993</v>
      </c>
      <c r="B17500" s="34">
        <v>393</v>
      </c>
      <c r="C17500" s="34">
        <v>203</v>
      </c>
      <c r="D17500" s="34">
        <v>316</v>
      </c>
      <c r="E17500" s="34">
        <v>253</v>
      </c>
      <c r="F17500" s="34">
        <v>361</v>
      </c>
      <c r="G17500" s="34">
        <v>272</v>
      </c>
      <c r="H17500" s="34">
        <v>354</v>
      </c>
      <c r="I17500" s="34">
        <v>196</v>
      </c>
      <c r="J17500" s="34">
        <v>367</v>
      </c>
      <c r="K17500" s="34">
        <v>218</v>
      </c>
      <c r="L17500" s="34">
        <v>479</v>
      </c>
      <c r="M17500" s="34">
        <v>224</v>
      </c>
      <c r="N17500" s="34">
        <v>331</v>
      </c>
      <c r="O17500" s="34">
        <v>196</v>
      </c>
      <c r="P17500" s="34">
        <v>361</v>
      </c>
      <c r="Q17500" s="34">
        <v>368</v>
      </c>
      <c r="R17500" s="34">
        <v>507</v>
      </c>
      <c r="S17500" s="34">
        <v>322</v>
      </c>
      <c r="T17500" s="34">
        <v>576</v>
      </c>
      <c r="U17500" s="34">
        <v>301</v>
      </c>
      <c r="V17500" s="34">
        <v>481</v>
      </c>
      <c r="W17500" s="34">
        <v>473</v>
      </c>
      <c r="X17500" s="34">
        <v>471</v>
      </c>
      <c r="Y17500" s="34">
        <v>429</v>
      </c>
      <c r="Z17500" s="34">
        <v>355</v>
      </c>
      <c r="AA17500" s="34">
        <v>332</v>
      </c>
      <c r="AB17500" s="34">
        <v>657</v>
      </c>
      <c r="AC17500" s="34">
        <v>439</v>
      </c>
    </row>
    <row r="17501" spans="1:29" x14ac:dyDescent="0.2">
      <c r="A17501" s="34" t="s">
        <v>77994</v>
      </c>
      <c r="B17501" s="34">
        <v>36</v>
      </c>
      <c r="C17501" s="34">
        <v>34</v>
      </c>
      <c r="D17501" s="34">
        <v>35</v>
      </c>
      <c r="E17501" s="34">
        <v>25</v>
      </c>
      <c r="F17501" s="34">
        <v>41</v>
      </c>
      <c r="G17501" s="34">
        <v>44</v>
      </c>
      <c r="H17501" s="34">
        <v>39</v>
      </c>
      <c r="I17501" s="34">
        <v>21</v>
      </c>
      <c r="J17501" s="34">
        <v>36</v>
      </c>
      <c r="K17501" s="34">
        <v>24</v>
      </c>
      <c r="L17501" s="34">
        <v>31</v>
      </c>
      <c r="M17501" s="34">
        <v>26</v>
      </c>
      <c r="N17501" s="34">
        <v>39</v>
      </c>
      <c r="O17501" s="34">
        <v>29</v>
      </c>
      <c r="P17501" s="34">
        <v>34</v>
      </c>
      <c r="Q17501" s="34">
        <v>41</v>
      </c>
      <c r="R17501" s="34">
        <v>41</v>
      </c>
      <c r="S17501" s="34">
        <v>30</v>
      </c>
      <c r="T17501" s="34">
        <v>48</v>
      </c>
      <c r="U17501" s="34">
        <v>34</v>
      </c>
      <c r="V17501" s="34">
        <v>29</v>
      </c>
      <c r="W17501" s="34">
        <v>18</v>
      </c>
      <c r="X17501" s="34">
        <v>56</v>
      </c>
      <c r="Y17501" s="34">
        <v>40</v>
      </c>
      <c r="Z17501" s="34">
        <v>44</v>
      </c>
      <c r="AA17501" s="34">
        <v>51</v>
      </c>
      <c r="AB17501" s="34">
        <v>69</v>
      </c>
      <c r="AC17501" s="34">
        <v>54</v>
      </c>
    </row>
    <row r="17502" spans="1:29" x14ac:dyDescent="0.2">
      <c r="A17502" s="34" t="s">
        <v>77995</v>
      </c>
      <c r="B17502" s="34">
        <v>55</v>
      </c>
      <c r="C17502" s="34">
        <v>51</v>
      </c>
      <c r="D17502" s="34">
        <v>58</v>
      </c>
      <c r="E17502" s="34">
        <v>61</v>
      </c>
      <c r="F17502" s="34">
        <v>30</v>
      </c>
      <c r="G17502" s="34">
        <v>28</v>
      </c>
      <c r="H17502" s="34">
        <v>50</v>
      </c>
      <c r="I17502" s="34">
        <v>50</v>
      </c>
      <c r="J17502" s="34">
        <v>43</v>
      </c>
      <c r="K17502" s="34">
        <v>37</v>
      </c>
      <c r="L17502" s="34">
        <v>34</v>
      </c>
      <c r="M17502" s="34">
        <v>31</v>
      </c>
      <c r="N17502" s="34">
        <v>41</v>
      </c>
      <c r="O17502" s="34">
        <v>39</v>
      </c>
      <c r="P17502" s="34">
        <v>29</v>
      </c>
      <c r="Q17502" s="34">
        <v>37</v>
      </c>
      <c r="R17502" s="34">
        <v>51</v>
      </c>
      <c r="S17502" s="34">
        <v>49</v>
      </c>
      <c r="T17502" s="34">
        <v>28</v>
      </c>
      <c r="U17502" s="34">
        <v>44</v>
      </c>
      <c r="V17502" s="34">
        <v>40</v>
      </c>
      <c r="W17502" s="34">
        <v>52</v>
      </c>
      <c r="X17502" s="34">
        <v>60</v>
      </c>
      <c r="Y17502" s="34">
        <v>34</v>
      </c>
      <c r="Z17502" s="34">
        <v>55</v>
      </c>
      <c r="AA17502" s="34">
        <v>40</v>
      </c>
      <c r="AB17502" s="34">
        <v>53</v>
      </c>
      <c r="AC17502" s="34">
        <v>68</v>
      </c>
    </row>
    <row r="17503" spans="1:29" x14ac:dyDescent="0.2">
      <c r="A17503" s="34" t="s">
        <v>77996</v>
      </c>
      <c r="B17503" s="34">
        <v>43</v>
      </c>
      <c r="C17503" s="34">
        <v>11</v>
      </c>
      <c r="D17503" s="34">
        <v>24</v>
      </c>
      <c r="E17503" s="34">
        <v>50</v>
      </c>
      <c r="F17503" s="34">
        <v>36</v>
      </c>
      <c r="G17503" s="34">
        <v>24</v>
      </c>
      <c r="H17503" s="34">
        <v>32</v>
      </c>
      <c r="I17503" s="34">
        <v>27</v>
      </c>
      <c r="J17503" s="34">
        <v>53</v>
      </c>
      <c r="K17503" s="34">
        <v>35</v>
      </c>
      <c r="L17503" s="34">
        <v>42</v>
      </c>
      <c r="M17503" s="34">
        <v>35</v>
      </c>
      <c r="N17503" s="34">
        <v>48</v>
      </c>
      <c r="O17503" s="34">
        <v>27</v>
      </c>
      <c r="P17503" s="34">
        <v>34</v>
      </c>
      <c r="Q17503" s="34">
        <v>63</v>
      </c>
      <c r="R17503" s="34">
        <v>34</v>
      </c>
      <c r="S17503" s="34">
        <v>38</v>
      </c>
      <c r="T17503" s="34">
        <v>61</v>
      </c>
      <c r="U17503" s="34">
        <v>67</v>
      </c>
      <c r="V17503" s="34">
        <v>49</v>
      </c>
      <c r="W17503" s="34">
        <v>56</v>
      </c>
      <c r="X17503" s="34">
        <v>50</v>
      </c>
      <c r="Y17503" s="34">
        <v>36</v>
      </c>
      <c r="Z17503" s="34">
        <v>54</v>
      </c>
      <c r="AA17503" s="34">
        <v>21</v>
      </c>
      <c r="AB17503" s="34">
        <v>35</v>
      </c>
      <c r="AC17503" s="34">
        <v>62</v>
      </c>
    </row>
    <row r="17504" spans="1:29" x14ac:dyDescent="0.2">
      <c r="A17504" s="34" t="s">
        <v>77997</v>
      </c>
      <c r="B17504" s="34">
        <v>23</v>
      </c>
      <c r="C17504" s="34">
        <v>17</v>
      </c>
      <c r="D17504" s="34">
        <v>29</v>
      </c>
      <c r="E17504" s="34">
        <v>25</v>
      </c>
      <c r="F17504" s="34">
        <v>10</v>
      </c>
      <c r="G17504" s="34">
        <v>6</v>
      </c>
      <c r="H17504" s="34">
        <v>16</v>
      </c>
      <c r="I17504" s="34">
        <v>7</v>
      </c>
      <c r="J17504" s="34">
        <v>8</v>
      </c>
      <c r="K17504" s="34">
        <v>23</v>
      </c>
      <c r="L17504" s="34">
        <v>6</v>
      </c>
      <c r="M17504" s="34">
        <v>8</v>
      </c>
      <c r="N17504" s="34">
        <v>14</v>
      </c>
      <c r="O17504" s="34">
        <v>8</v>
      </c>
      <c r="P17504" s="34">
        <v>9</v>
      </c>
      <c r="Q17504" s="34">
        <v>12</v>
      </c>
      <c r="R17504" s="34">
        <v>10</v>
      </c>
      <c r="S17504" s="34">
        <v>14</v>
      </c>
      <c r="T17504" s="34">
        <v>18</v>
      </c>
      <c r="U17504" s="34">
        <v>15</v>
      </c>
      <c r="V17504" s="34">
        <v>9</v>
      </c>
      <c r="W17504" s="34">
        <v>12</v>
      </c>
      <c r="X17504" s="34">
        <v>12</v>
      </c>
      <c r="Y17504" s="34">
        <v>14</v>
      </c>
      <c r="Z17504" s="34">
        <v>12</v>
      </c>
      <c r="AA17504" s="34">
        <v>17</v>
      </c>
      <c r="AB17504" s="34">
        <v>4</v>
      </c>
      <c r="AC17504" s="34">
        <v>21</v>
      </c>
    </row>
    <row r="17505" spans="1:29" x14ac:dyDescent="0.2">
      <c r="A17505" s="34" t="s">
        <v>77998</v>
      </c>
      <c r="B17505" s="34">
        <v>44</v>
      </c>
      <c r="C17505" s="34">
        <v>92</v>
      </c>
      <c r="D17505" s="34">
        <v>135</v>
      </c>
      <c r="E17505" s="34">
        <v>71</v>
      </c>
      <c r="F17505" s="34">
        <v>121</v>
      </c>
      <c r="G17505" s="34">
        <v>72</v>
      </c>
      <c r="H17505" s="34">
        <v>99</v>
      </c>
      <c r="I17505" s="34">
        <v>56</v>
      </c>
      <c r="J17505" s="34">
        <v>76</v>
      </c>
      <c r="K17505" s="34">
        <v>97</v>
      </c>
      <c r="L17505" s="34">
        <v>60</v>
      </c>
      <c r="M17505" s="34">
        <v>80</v>
      </c>
      <c r="N17505" s="34">
        <v>76</v>
      </c>
      <c r="O17505" s="34">
        <v>71</v>
      </c>
      <c r="P17505" s="34">
        <v>54</v>
      </c>
      <c r="Q17505" s="34">
        <v>111</v>
      </c>
      <c r="R17505" s="34">
        <v>105</v>
      </c>
      <c r="S17505" s="34">
        <v>97</v>
      </c>
      <c r="T17505" s="34">
        <v>69</v>
      </c>
      <c r="U17505" s="34">
        <v>74</v>
      </c>
      <c r="V17505" s="34">
        <v>74</v>
      </c>
      <c r="W17505" s="34">
        <v>84</v>
      </c>
      <c r="X17505" s="34">
        <v>49</v>
      </c>
      <c r="Y17505" s="34">
        <v>90</v>
      </c>
      <c r="Z17505" s="34">
        <v>96</v>
      </c>
      <c r="AA17505" s="34">
        <v>114</v>
      </c>
      <c r="AB17505" s="34">
        <v>120</v>
      </c>
      <c r="AC17505" s="34">
        <v>148</v>
      </c>
    </row>
    <row r="17506" spans="1:29" x14ac:dyDescent="0.2">
      <c r="A17506" s="34" t="s">
        <v>77999</v>
      </c>
      <c r="B17506" s="34">
        <v>31</v>
      </c>
      <c r="C17506" s="34">
        <v>11</v>
      </c>
      <c r="D17506" s="34">
        <v>27</v>
      </c>
      <c r="E17506" s="34">
        <v>8</v>
      </c>
      <c r="F17506" s="34">
        <v>37</v>
      </c>
      <c r="G17506" s="34">
        <v>9</v>
      </c>
      <c r="H17506" s="34">
        <v>26</v>
      </c>
      <c r="I17506" s="34">
        <v>11</v>
      </c>
      <c r="J17506" s="34">
        <v>32</v>
      </c>
      <c r="K17506" s="34">
        <v>15</v>
      </c>
      <c r="L17506" s="34">
        <v>27</v>
      </c>
      <c r="M17506" s="34">
        <v>20</v>
      </c>
      <c r="N17506" s="34">
        <v>22</v>
      </c>
      <c r="O17506" s="34">
        <v>8</v>
      </c>
      <c r="P17506" s="34">
        <v>27</v>
      </c>
      <c r="Q17506" s="34">
        <v>17</v>
      </c>
      <c r="R17506" s="34">
        <v>10</v>
      </c>
      <c r="S17506" s="34">
        <v>18</v>
      </c>
      <c r="T17506" s="34">
        <v>25</v>
      </c>
      <c r="U17506" s="34">
        <v>28</v>
      </c>
      <c r="V17506" s="34">
        <v>32</v>
      </c>
      <c r="W17506" s="34">
        <v>32</v>
      </c>
      <c r="X17506" s="34">
        <v>24</v>
      </c>
      <c r="Y17506" s="34">
        <v>30</v>
      </c>
      <c r="Z17506" s="34">
        <v>25</v>
      </c>
      <c r="AA17506" s="34">
        <v>19</v>
      </c>
      <c r="AB17506" s="34">
        <v>56</v>
      </c>
      <c r="AC17506" s="34">
        <v>31</v>
      </c>
    </row>
    <row r="17507" spans="1:29" x14ac:dyDescent="0.2">
      <c r="A17507" s="34" t="s">
        <v>78000</v>
      </c>
      <c r="B17507" s="34">
        <v>43</v>
      </c>
      <c r="C17507" s="34">
        <v>27</v>
      </c>
      <c r="D17507" s="34">
        <v>14</v>
      </c>
      <c r="E17507" s="34">
        <v>41</v>
      </c>
      <c r="F17507" s="34">
        <v>15</v>
      </c>
      <c r="G17507" s="34">
        <v>29</v>
      </c>
      <c r="H17507" s="34">
        <v>13</v>
      </c>
      <c r="I17507" s="34">
        <v>37</v>
      </c>
      <c r="J17507" s="34">
        <v>17</v>
      </c>
      <c r="K17507" s="34">
        <v>41</v>
      </c>
      <c r="L17507" s="34">
        <v>23</v>
      </c>
      <c r="M17507" s="34">
        <v>24</v>
      </c>
      <c r="N17507" s="34">
        <v>17</v>
      </c>
      <c r="O17507" s="34">
        <v>27</v>
      </c>
      <c r="P17507" s="34">
        <v>10</v>
      </c>
      <c r="Q17507" s="34">
        <v>60</v>
      </c>
      <c r="R17507" s="34">
        <v>34</v>
      </c>
      <c r="S17507" s="34">
        <v>45</v>
      </c>
      <c r="T17507" s="34">
        <v>22</v>
      </c>
      <c r="U17507" s="34">
        <v>34</v>
      </c>
      <c r="V17507" s="34">
        <v>24</v>
      </c>
      <c r="W17507" s="34">
        <v>56</v>
      </c>
      <c r="X17507" s="34">
        <v>12</v>
      </c>
      <c r="Y17507" s="34">
        <v>37</v>
      </c>
      <c r="Z17507" s="34">
        <v>26</v>
      </c>
      <c r="AA17507" s="34">
        <v>35</v>
      </c>
      <c r="AB17507" s="34">
        <v>35</v>
      </c>
      <c r="AC17507" s="34">
        <v>78</v>
      </c>
    </row>
    <row r="17508" spans="1:29" x14ac:dyDescent="0.2">
      <c r="A17508" s="34" t="s">
        <v>78001</v>
      </c>
      <c r="B17508" s="34">
        <v>39</v>
      </c>
      <c r="C17508" s="34">
        <v>46</v>
      </c>
      <c r="D17508" s="34">
        <v>61</v>
      </c>
      <c r="E17508" s="34">
        <v>54</v>
      </c>
      <c r="F17508" s="34">
        <v>55</v>
      </c>
      <c r="G17508" s="34">
        <v>21</v>
      </c>
      <c r="H17508" s="34">
        <v>46</v>
      </c>
      <c r="I17508" s="34">
        <v>66</v>
      </c>
      <c r="J17508" s="34">
        <v>34</v>
      </c>
      <c r="K17508" s="34">
        <v>56</v>
      </c>
      <c r="L17508" s="34">
        <v>18</v>
      </c>
      <c r="M17508" s="34">
        <v>43</v>
      </c>
      <c r="N17508" s="34">
        <v>34</v>
      </c>
      <c r="O17508" s="34">
        <v>42</v>
      </c>
      <c r="P17508" s="34">
        <v>42</v>
      </c>
      <c r="Q17508" s="34">
        <v>48</v>
      </c>
      <c r="R17508" s="34">
        <v>62</v>
      </c>
      <c r="S17508" s="34">
        <v>58</v>
      </c>
      <c r="T17508" s="34">
        <v>38</v>
      </c>
      <c r="U17508" s="34">
        <v>52</v>
      </c>
      <c r="V17508" s="34">
        <v>56</v>
      </c>
      <c r="W17508" s="34">
        <v>78</v>
      </c>
      <c r="X17508" s="34">
        <v>79</v>
      </c>
      <c r="Y17508" s="34">
        <v>55</v>
      </c>
      <c r="Z17508" s="34">
        <v>58</v>
      </c>
      <c r="AA17508" s="34">
        <v>80</v>
      </c>
      <c r="AB17508" s="34">
        <v>49</v>
      </c>
      <c r="AC17508" s="34">
        <v>83</v>
      </c>
    </row>
    <row r="17509" spans="1:29" x14ac:dyDescent="0.2">
      <c r="A17509" s="34" t="s">
        <v>78002</v>
      </c>
      <c r="B17509" s="34">
        <v>30</v>
      </c>
      <c r="C17509" s="34">
        <v>28</v>
      </c>
      <c r="D17509" s="34">
        <v>58</v>
      </c>
      <c r="E17509" s="34">
        <v>48</v>
      </c>
      <c r="F17509" s="34">
        <v>55</v>
      </c>
      <c r="G17509" s="34">
        <v>47</v>
      </c>
      <c r="H17509" s="34">
        <v>51</v>
      </c>
      <c r="I17509" s="34">
        <v>35</v>
      </c>
      <c r="J17509" s="34">
        <v>30</v>
      </c>
      <c r="K17509" s="34">
        <v>22</v>
      </c>
      <c r="L17509" s="34">
        <v>37</v>
      </c>
      <c r="M17509" s="34">
        <v>26</v>
      </c>
      <c r="N17509" s="34">
        <v>38</v>
      </c>
      <c r="O17509" s="34">
        <v>36</v>
      </c>
      <c r="P17509" s="34">
        <v>36</v>
      </c>
      <c r="Q17509" s="34">
        <v>38</v>
      </c>
      <c r="R17509" s="34">
        <v>43</v>
      </c>
      <c r="S17509" s="34">
        <v>49</v>
      </c>
      <c r="T17509" s="34">
        <v>37</v>
      </c>
      <c r="U17509" s="34">
        <v>25</v>
      </c>
      <c r="V17509" s="34">
        <v>55</v>
      </c>
      <c r="W17509" s="34">
        <v>43</v>
      </c>
      <c r="X17509" s="34">
        <v>68</v>
      </c>
      <c r="Y17509" s="34">
        <v>28</v>
      </c>
      <c r="Z17509" s="34">
        <v>76</v>
      </c>
      <c r="AA17509" s="34">
        <v>38</v>
      </c>
      <c r="AB17509" s="34">
        <v>50</v>
      </c>
      <c r="AC17509" s="34">
        <v>71</v>
      </c>
    </row>
    <row r="17510" spans="1:29" x14ac:dyDescent="0.2">
      <c r="A17510" s="34" t="s">
        <v>78003</v>
      </c>
      <c r="B17510" s="34">
        <v>41</v>
      </c>
      <c r="C17510" s="34">
        <v>34</v>
      </c>
      <c r="D17510" s="34">
        <v>61</v>
      </c>
      <c r="E17510" s="34">
        <v>44</v>
      </c>
      <c r="F17510" s="34">
        <v>47</v>
      </c>
      <c r="G17510" s="34">
        <v>43</v>
      </c>
      <c r="H17510" s="34">
        <v>73</v>
      </c>
      <c r="I17510" s="34">
        <v>52</v>
      </c>
      <c r="J17510" s="34">
        <v>52</v>
      </c>
      <c r="K17510" s="34">
        <v>23</v>
      </c>
      <c r="L17510" s="34">
        <v>29</v>
      </c>
      <c r="M17510" s="34">
        <v>37</v>
      </c>
      <c r="N17510" s="34">
        <v>41</v>
      </c>
      <c r="O17510" s="34">
        <v>27</v>
      </c>
      <c r="P17510" s="34">
        <v>66</v>
      </c>
      <c r="Q17510" s="34">
        <v>64</v>
      </c>
      <c r="R17510" s="34">
        <v>57</v>
      </c>
      <c r="S17510" s="34">
        <v>45</v>
      </c>
      <c r="T17510" s="34">
        <v>67</v>
      </c>
      <c r="U17510" s="34">
        <v>52</v>
      </c>
      <c r="V17510" s="34">
        <v>41</v>
      </c>
      <c r="W17510" s="34">
        <v>71</v>
      </c>
      <c r="X17510" s="34">
        <v>49</v>
      </c>
      <c r="Y17510" s="34">
        <v>60</v>
      </c>
      <c r="Z17510" s="34">
        <v>58</v>
      </c>
      <c r="AA17510" s="34">
        <v>31</v>
      </c>
      <c r="AB17510" s="34">
        <v>60</v>
      </c>
      <c r="AC17510" s="34">
        <v>80</v>
      </c>
    </row>
    <row r="17511" spans="1:29" x14ac:dyDescent="0.2">
      <c r="A17511" s="34" t="s">
        <v>78004</v>
      </c>
      <c r="B17511" s="34">
        <v>50</v>
      </c>
      <c r="C17511" s="34">
        <v>30</v>
      </c>
      <c r="D17511" s="34">
        <v>32</v>
      </c>
      <c r="E17511" s="34">
        <v>43</v>
      </c>
      <c r="F17511" s="34">
        <v>42</v>
      </c>
      <c r="G17511" s="34">
        <v>16</v>
      </c>
      <c r="H17511" s="34">
        <v>48</v>
      </c>
      <c r="I17511" s="34">
        <v>27</v>
      </c>
      <c r="J17511" s="34">
        <v>39</v>
      </c>
      <c r="K17511" s="34">
        <v>18</v>
      </c>
      <c r="L17511" s="34">
        <v>54</v>
      </c>
      <c r="M17511" s="34">
        <v>39</v>
      </c>
      <c r="N17511" s="34">
        <v>44</v>
      </c>
      <c r="O17511" s="34">
        <v>27</v>
      </c>
      <c r="P17511" s="34">
        <v>21</v>
      </c>
      <c r="Q17511" s="34">
        <v>41</v>
      </c>
      <c r="R17511" s="34">
        <v>81</v>
      </c>
      <c r="S17511" s="34">
        <v>41</v>
      </c>
      <c r="T17511" s="34">
        <v>34</v>
      </c>
      <c r="U17511" s="34">
        <v>53</v>
      </c>
      <c r="V17511" s="34">
        <v>40</v>
      </c>
      <c r="W17511" s="34">
        <v>35</v>
      </c>
      <c r="X17511" s="34">
        <v>66</v>
      </c>
      <c r="Y17511" s="34">
        <v>35</v>
      </c>
      <c r="Z17511" s="34">
        <v>53</v>
      </c>
      <c r="AA17511" s="34">
        <v>24</v>
      </c>
      <c r="AB17511" s="34">
        <v>64</v>
      </c>
      <c r="AC17511" s="34">
        <v>50</v>
      </c>
    </row>
    <row r="17512" spans="1:29" x14ac:dyDescent="0.2">
      <c r="A17512" s="34" t="s">
        <v>78005</v>
      </c>
      <c r="B17512" s="34">
        <v>58</v>
      </c>
      <c r="C17512" s="34">
        <v>71</v>
      </c>
      <c r="D17512" s="34">
        <v>89</v>
      </c>
      <c r="E17512" s="34">
        <v>68</v>
      </c>
      <c r="F17512" s="34">
        <v>111</v>
      </c>
      <c r="G17512" s="34">
        <v>59</v>
      </c>
      <c r="H17512" s="34">
        <v>106</v>
      </c>
      <c r="I17512" s="34">
        <v>62</v>
      </c>
      <c r="J17512" s="34">
        <v>81</v>
      </c>
      <c r="K17512" s="34">
        <v>45</v>
      </c>
      <c r="L17512" s="34">
        <v>79</v>
      </c>
      <c r="M17512" s="34">
        <v>58</v>
      </c>
      <c r="N17512" s="34">
        <v>93</v>
      </c>
      <c r="O17512" s="34">
        <v>52</v>
      </c>
      <c r="P17512" s="34">
        <v>101</v>
      </c>
      <c r="Q17512" s="34">
        <v>99</v>
      </c>
      <c r="R17512" s="34">
        <v>119</v>
      </c>
      <c r="S17512" s="34">
        <v>74</v>
      </c>
      <c r="T17512" s="34">
        <v>110</v>
      </c>
      <c r="U17512" s="34">
        <v>60</v>
      </c>
      <c r="V17512" s="34">
        <v>125</v>
      </c>
      <c r="W17512" s="34">
        <v>80</v>
      </c>
      <c r="X17512" s="34">
        <v>139</v>
      </c>
      <c r="Y17512" s="34">
        <v>72</v>
      </c>
      <c r="Z17512" s="34">
        <v>110</v>
      </c>
      <c r="AA17512" s="34">
        <v>57</v>
      </c>
      <c r="AB17512" s="34">
        <v>125</v>
      </c>
      <c r="AC17512" s="34">
        <v>127</v>
      </c>
    </row>
    <row r="17513" spans="1:29" x14ac:dyDescent="0.2">
      <c r="A17513" s="34" t="s">
        <v>78006</v>
      </c>
      <c r="B17513" s="34">
        <v>47</v>
      </c>
      <c r="C17513" s="34">
        <v>40</v>
      </c>
      <c r="D17513" s="34">
        <v>45</v>
      </c>
      <c r="E17513" s="34">
        <v>55</v>
      </c>
      <c r="F17513" s="34">
        <v>66</v>
      </c>
      <c r="G17513" s="34">
        <v>45</v>
      </c>
      <c r="H17513" s="34">
        <v>24</v>
      </c>
      <c r="I17513" s="34">
        <v>33</v>
      </c>
      <c r="J17513" s="34">
        <v>47</v>
      </c>
      <c r="K17513" s="34">
        <v>38</v>
      </c>
      <c r="L17513" s="34">
        <v>30</v>
      </c>
      <c r="M17513" s="34">
        <v>43</v>
      </c>
      <c r="N17513" s="34">
        <v>47</v>
      </c>
      <c r="O17513" s="34">
        <v>48</v>
      </c>
      <c r="P17513" s="34">
        <v>46</v>
      </c>
      <c r="Q17513" s="34">
        <v>60</v>
      </c>
      <c r="R17513" s="34">
        <v>75</v>
      </c>
      <c r="S17513" s="34">
        <v>39</v>
      </c>
      <c r="T17513" s="34">
        <v>63</v>
      </c>
      <c r="U17513" s="34">
        <v>37</v>
      </c>
      <c r="V17513" s="34">
        <v>64</v>
      </c>
      <c r="W17513" s="34">
        <v>55</v>
      </c>
      <c r="X17513" s="34">
        <v>45</v>
      </c>
      <c r="Y17513" s="34">
        <v>55</v>
      </c>
      <c r="Z17513" s="34">
        <v>33</v>
      </c>
      <c r="AA17513" s="34">
        <v>35</v>
      </c>
      <c r="AB17513" s="34">
        <v>57</v>
      </c>
      <c r="AC17513" s="34">
        <v>87</v>
      </c>
    </row>
    <row r="17514" spans="1:29" x14ac:dyDescent="0.2">
      <c r="A17514" s="34" t="s">
        <v>78007</v>
      </c>
      <c r="B17514" s="34">
        <v>88</v>
      </c>
      <c r="C17514" s="34">
        <v>81</v>
      </c>
      <c r="D17514" s="34">
        <v>96</v>
      </c>
      <c r="E17514" s="34">
        <v>62</v>
      </c>
      <c r="F17514" s="34">
        <v>103</v>
      </c>
      <c r="G17514" s="34">
        <v>84</v>
      </c>
      <c r="H17514" s="34">
        <v>103</v>
      </c>
      <c r="I17514" s="34">
        <v>67</v>
      </c>
      <c r="J17514" s="34">
        <v>108</v>
      </c>
      <c r="K17514" s="34">
        <v>94</v>
      </c>
      <c r="L17514" s="34">
        <v>94</v>
      </c>
      <c r="M17514" s="34">
        <v>55</v>
      </c>
      <c r="N17514" s="34">
        <v>74</v>
      </c>
      <c r="O17514" s="34">
        <v>85</v>
      </c>
      <c r="P17514" s="34">
        <v>94</v>
      </c>
      <c r="Q17514" s="34">
        <v>118</v>
      </c>
      <c r="R17514" s="34">
        <v>93</v>
      </c>
      <c r="S17514" s="34">
        <v>119</v>
      </c>
      <c r="T17514" s="34">
        <v>129</v>
      </c>
      <c r="U17514" s="34">
        <v>71</v>
      </c>
      <c r="V17514" s="34">
        <v>127</v>
      </c>
      <c r="W17514" s="34">
        <v>165</v>
      </c>
      <c r="X17514" s="34">
        <v>102</v>
      </c>
      <c r="Y17514" s="34">
        <v>102</v>
      </c>
      <c r="Z17514" s="34">
        <v>153</v>
      </c>
      <c r="AA17514" s="34">
        <v>118</v>
      </c>
      <c r="AB17514" s="34">
        <v>169</v>
      </c>
      <c r="AC17514" s="34">
        <v>143</v>
      </c>
    </row>
    <row r="17515" spans="1:29" x14ac:dyDescent="0.2">
      <c r="A17515" s="34" t="s">
        <v>78008</v>
      </c>
      <c r="B17515" s="34">
        <v>35</v>
      </c>
      <c r="C17515" s="34">
        <v>7</v>
      </c>
      <c r="D17515" s="34">
        <v>34</v>
      </c>
      <c r="E17515" s="34">
        <v>27</v>
      </c>
      <c r="F17515" s="34">
        <v>45</v>
      </c>
      <c r="G17515" s="34">
        <v>24</v>
      </c>
      <c r="H17515" s="34">
        <v>43</v>
      </c>
      <c r="I17515" s="34">
        <v>36</v>
      </c>
      <c r="J17515" s="34">
        <v>38</v>
      </c>
      <c r="K17515" s="34">
        <v>25</v>
      </c>
      <c r="L17515" s="34">
        <v>37</v>
      </c>
      <c r="M17515" s="34">
        <v>14</v>
      </c>
      <c r="N17515" s="34">
        <v>32</v>
      </c>
      <c r="O17515" s="34">
        <v>19</v>
      </c>
      <c r="P17515" s="34">
        <v>27</v>
      </c>
      <c r="Q17515" s="34">
        <v>32</v>
      </c>
      <c r="R17515" s="34">
        <v>34</v>
      </c>
      <c r="S17515" s="34">
        <v>32</v>
      </c>
      <c r="T17515" s="34">
        <v>37</v>
      </c>
      <c r="U17515" s="34">
        <v>30</v>
      </c>
      <c r="V17515" s="34">
        <v>80</v>
      </c>
      <c r="W17515" s="34">
        <v>37</v>
      </c>
      <c r="X17515" s="34">
        <v>40</v>
      </c>
      <c r="Y17515" s="34">
        <v>27</v>
      </c>
      <c r="Z17515" s="34">
        <v>57</v>
      </c>
      <c r="AA17515" s="34">
        <v>44</v>
      </c>
      <c r="AB17515" s="34">
        <v>40</v>
      </c>
      <c r="AC17515" s="34">
        <v>38</v>
      </c>
    </row>
    <row r="17516" spans="1:29" x14ac:dyDescent="0.2">
      <c r="A17516" s="34" t="s">
        <v>78009</v>
      </c>
      <c r="B17516" s="34">
        <v>50</v>
      </c>
      <c r="C17516" s="34">
        <v>45</v>
      </c>
      <c r="D17516" s="34">
        <v>38</v>
      </c>
      <c r="E17516" s="34">
        <v>43</v>
      </c>
      <c r="F17516" s="34">
        <v>40</v>
      </c>
      <c r="G17516" s="34">
        <v>32</v>
      </c>
      <c r="H17516" s="34">
        <v>22</v>
      </c>
      <c r="I17516" s="34">
        <v>24</v>
      </c>
      <c r="J17516" s="34">
        <v>39</v>
      </c>
      <c r="K17516" s="34">
        <v>68</v>
      </c>
      <c r="L17516" s="34">
        <v>36</v>
      </c>
      <c r="M17516" s="34">
        <v>40</v>
      </c>
      <c r="N17516" s="34">
        <v>26</v>
      </c>
      <c r="O17516" s="34">
        <v>37</v>
      </c>
      <c r="P17516" s="34">
        <v>39</v>
      </c>
      <c r="Q17516" s="34">
        <v>54</v>
      </c>
      <c r="R17516" s="34">
        <v>57</v>
      </c>
      <c r="S17516" s="34">
        <v>47</v>
      </c>
      <c r="T17516" s="34">
        <v>44</v>
      </c>
      <c r="U17516" s="34">
        <v>47</v>
      </c>
      <c r="V17516" s="34">
        <v>50</v>
      </c>
      <c r="W17516" s="34">
        <v>67</v>
      </c>
      <c r="X17516" s="34">
        <v>46</v>
      </c>
      <c r="Y17516" s="34">
        <v>61</v>
      </c>
      <c r="Z17516" s="34">
        <v>65</v>
      </c>
      <c r="AA17516" s="34">
        <v>70</v>
      </c>
      <c r="AB17516" s="34">
        <v>56</v>
      </c>
      <c r="AC17516" s="34">
        <v>69</v>
      </c>
    </row>
    <row r="17517" spans="1:29" x14ac:dyDescent="0.2">
      <c r="A17517" s="34" t="s">
        <v>78010</v>
      </c>
      <c r="B17517" s="34">
        <v>33</v>
      </c>
      <c r="C17517" s="34">
        <v>14</v>
      </c>
      <c r="D17517" s="34">
        <v>46</v>
      </c>
      <c r="E17517" s="34">
        <v>29</v>
      </c>
      <c r="F17517" s="34">
        <v>24</v>
      </c>
      <c r="G17517" s="34">
        <v>12</v>
      </c>
      <c r="H17517" s="34">
        <v>51</v>
      </c>
      <c r="I17517" s="34">
        <v>17</v>
      </c>
      <c r="J17517" s="34">
        <v>17</v>
      </c>
      <c r="K17517" s="34">
        <v>21</v>
      </c>
      <c r="L17517" s="34">
        <v>21</v>
      </c>
      <c r="M17517" s="34">
        <v>38</v>
      </c>
      <c r="N17517" s="34">
        <v>26</v>
      </c>
      <c r="O17517" s="34">
        <v>10</v>
      </c>
      <c r="P17517" s="34">
        <v>21</v>
      </c>
      <c r="Q17517" s="34">
        <v>33</v>
      </c>
      <c r="R17517" s="34">
        <v>29</v>
      </c>
      <c r="S17517" s="34">
        <v>31</v>
      </c>
      <c r="T17517" s="34">
        <v>21</v>
      </c>
      <c r="U17517" s="34">
        <v>20</v>
      </c>
      <c r="V17517" s="34">
        <v>41</v>
      </c>
      <c r="W17517" s="34">
        <v>13</v>
      </c>
      <c r="X17517" s="34">
        <v>42</v>
      </c>
      <c r="Y17517" s="34">
        <v>15</v>
      </c>
      <c r="Z17517" s="34">
        <v>36</v>
      </c>
      <c r="AA17517" s="34">
        <v>25</v>
      </c>
      <c r="AB17517" s="34">
        <v>31</v>
      </c>
      <c r="AC17517" s="34">
        <v>39</v>
      </c>
    </row>
    <row r="17518" spans="1:29" x14ac:dyDescent="0.2">
      <c r="A17518" s="34" t="s">
        <v>78011</v>
      </c>
      <c r="B17518" s="34">
        <v>55</v>
      </c>
      <c r="C17518" s="34">
        <v>23</v>
      </c>
      <c r="D17518" s="34">
        <v>31</v>
      </c>
      <c r="E17518" s="34">
        <v>43</v>
      </c>
      <c r="F17518" s="34">
        <v>42</v>
      </c>
      <c r="G17518" s="34">
        <v>40</v>
      </c>
      <c r="H17518" s="34">
        <v>18</v>
      </c>
      <c r="I17518" s="34">
        <v>24</v>
      </c>
      <c r="J17518" s="34">
        <v>36</v>
      </c>
      <c r="K17518" s="34">
        <v>41</v>
      </c>
      <c r="L17518" s="34">
        <v>35</v>
      </c>
      <c r="M17518" s="34">
        <v>32</v>
      </c>
      <c r="N17518" s="34">
        <v>46</v>
      </c>
      <c r="O17518" s="34">
        <v>15</v>
      </c>
      <c r="P17518" s="34">
        <v>23</v>
      </c>
      <c r="Q17518" s="34">
        <v>28</v>
      </c>
      <c r="R17518" s="34">
        <v>52</v>
      </c>
      <c r="S17518" s="34">
        <v>27</v>
      </c>
      <c r="T17518" s="34">
        <v>43</v>
      </c>
      <c r="U17518" s="34">
        <v>27</v>
      </c>
      <c r="V17518" s="34">
        <v>34</v>
      </c>
      <c r="W17518" s="34">
        <v>43</v>
      </c>
      <c r="X17518" s="34">
        <v>39</v>
      </c>
      <c r="Y17518" s="34">
        <v>27</v>
      </c>
      <c r="Z17518" s="34">
        <v>43</v>
      </c>
      <c r="AA17518" s="34">
        <v>44</v>
      </c>
      <c r="AB17518" s="34">
        <v>66</v>
      </c>
      <c r="AC17518" s="34">
        <v>31</v>
      </c>
    </row>
    <row r="17519" spans="1:29" x14ac:dyDescent="0.2">
      <c r="A17519" s="34" t="s">
        <v>78012</v>
      </c>
      <c r="B17519" s="34">
        <v>35</v>
      </c>
      <c r="C17519" s="34">
        <v>21</v>
      </c>
      <c r="D17519" s="34">
        <v>29</v>
      </c>
      <c r="E17519" s="34">
        <v>46</v>
      </c>
      <c r="F17519" s="34">
        <v>30</v>
      </c>
      <c r="G17519" s="34">
        <v>30</v>
      </c>
      <c r="H17519" s="34">
        <v>45</v>
      </c>
      <c r="I17519" s="34">
        <v>27</v>
      </c>
      <c r="J17519" s="34">
        <v>33</v>
      </c>
      <c r="K17519" s="34">
        <v>23</v>
      </c>
      <c r="L17519" s="34">
        <v>31</v>
      </c>
      <c r="M17519" s="34">
        <v>24</v>
      </c>
      <c r="N17519" s="34">
        <v>32</v>
      </c>
      <c r="O17519" s="34">
        <v>37</v>
      </c>
      <c r="P17519" s="34">
        <v>27</v>
      </c>
      <c r="Q17519" s="34">
        <v>48</v>
      </c>
      <c r="R17519" s="34">
        <v>28</v>
      </c>
      <c r="S17519" s="34">
        <v>49</v>
      </c>
      <c r="T17519" s="34">
        <v>37</v>
      </c>
      <c r="U17519" s="34">
        <v>30</v>
      </c>
      <c r="V17519" s="34">
        <v>37</v>
      </c>
      <c r="W17519" s="34">
        <v>29</v>
      </c>
      <c r="X17519" s="34">
        <v>21</v>
      </c>
      <c r="Y17519" s="34">
        <v>45</v>
      </c>
      <c r="Z17519" s="34">
        <v>54</v>
      </c>
      <c r="AA17519" s="34">
        <v>53</v>
      </c>
      <c r="AB17519" s="34">
        <v>40</v>
      </c>
      <c r="AC17519" s="34">
        <v>50</v>
      </c>
    </row>
    <row r="17520" spans="1:29" x14ac:dyDescent="0.2">
      <c r="A17520" s="34" t="s">
        <v>78013</v>
      </c>
      <c r="B17520" s="34">
        <v>195</v>
      </c>
      <c r="C17520" s="34">
        <v>205</v>
      </c>
      <c r="D17520" s="34">
        <v>308</v>
      </c>
      <c r="E17520" s="34">
        <v>172</v>
      </c>
      <c r="F17520" s="34">
        <v>361</v>
      </c>
      <c r="G17520" s="34">
        <v>181</v>
      </c>
      <c r="H17520" s="34">
        <v>306</v>
      </c>
      <c r="I17520" s="34">
        <v>209</v>
      </c>
      <c r="J17520" s="34">
        <v>310</v>
      </c>
      <c r="K17520" s="34">
        <v>181</v>
      </c>
      <c r="L17520" s="34">
        <v>268</v>
      </c>
      <c r="M17520" s="34">
        <v>164</v>
      </c>
      <c r="N17520" s="34">
        <v>303</v>
      </c>
      <c r="O17520" s="34">
        <v>159</v>
      </c>
      <c r="P17520" s="34">
        <v>303</v>
      </c>
      <c r="Q17520" s="34">
        <v>325</v>
      </c>
      <c r="R17520" s="34">
        <v>442</v>
      </c>
      <c r="S17520" s="34">
        <v>239</v>
      </c>
      <c r="T17520" s="34">
        <v>459</v>
      </c>
      <c r="U17520" s="34">
        <v>247</v>
      </c>
      <c r="V17520" s="34">
        <v>376</v>
      </c>
      <c r="W17520" s="34">
        <v>235</v>
      </c>
      <c r="X17520" s="34">
        <v>441</v>
      </c>
      <c r="Y17520" s="34">
        <v>314</v>
      </c>
      <c r="Z17520" s="34">
        <v>353</v>
      </c>
      <c r="AA17520" s="34">
        <v>214</v>
      </c>
      <c r="AB17520" s="34">
        <v>423</v>
      </c>
      <c r="AC17520" s="34">
        <v>336</v>
      </c>
    </row>
    <row r="17521" spans="1:29" x14ac:dyDescent="0.2">
      <c r="A17521" s="34" t="s">
        <v>78014</v>
      </c>
      <c r="B17521" s="34">
        <v>55</v>
      </c>
      <c r="C17521" s="34">
        <v>44</v>
      </c>
      <c r="D17521" s="34">
        <v>71</v>
      </c>
      <c r="E17521" s="34">
        <v>66</v>
      </c>
      <c r="F17521" s="34">
        <v>62</v>
      </c>
      <c r="G17521" s="34">
        <v>54</v>
      </c>
      <c r="H17521" s="34">
        <v>61</v>
      </c>
      <c r="I17521" s="34">
        <v>60</v>
      </c>
      <c r="J17521" s="34">
        <v>67</v>
      </c>
      <c r="K17521" s="34">
        <v>57</v>
      </c>
      <c r="L17521" s="34">
        <v>54</v>
      </c>
      <c r="M17521" s="34">
        <v>33</v>
      </c>
      <c r="N17521" s="34">
        <v>63</v>
      </c>
      <c r="O17521" s="34">
        <v>64</v>
      </c>
      <c r="P17521" s="34">
        <v>80</v>
      </c>
      <c r="Q17521" s="34">
        <v>66</v>
      </c>
      <c r="R17521" s="34">
        <v>75</v>
      </c>
      <c r="S17521" s="34">
        <v>51</v>
      </c>
      <c r="T17521" s="34">
        <v>65</v>
      </c>
      <c r="U17521" s="34">
        <v>50</v>
      </c>
      <c r="V17521" s="34">
        <v>73</v>
      </c>
      <c r="W17521" s="34">
        <v>52</v>
      </c>
      <c r="X17521" s="34">
        <v>68</v>
      </c>
      <c r="Y17521" s="34">
        <v>76</v>
      </c>
      <c r="Z17521" s="34">
        <v>61</v>
      </c>
      <c r="AA17521" s="34">
        <v>75</v>
      </c>
      <c r="AB17521" s="34">
        <v>70</v>
      </c>
      <c r="AC17521" s="34">
        <v>94</v>
      </c>
    </row>
    <row r="17522" spans="1:29" x14ac:dyDescent="0.2">
      <c r="A17522" s="34" t="s">
        <v>78015</v>
      </c>
      <c r="B17522" s="34">
        <v>38</v>
      </c>
      <c r="C17522" s="34">
        <v>19</v>
      </c>
      <c r="D17522" s="34">
        <v>24</v>
      </c>
      <c r="E17522" s="34">
        <v>25</v>
      </c>
      <c r="F17522" s="34">
        <v>28</v>
      </c>
      <c r="G17522" s="34">
        <v>11</v>
      </c>
      <c r="H17522" s="34">
        <v>17</v>
      </c>
      <c r="I17522" s="34">
        <v>17</v>
      </c>
      <c r="J17522" s="34">
        <v>28</v>
      </c>
      <c r="K17522" s="34">
        <v>15</v>
      </c>
      <c r="L17522" s="34">
        <v>19</v>
      </c>
      <c r="M17522" s="34">
        <v>11</v>
      </c>
      <c r="N17522" s="34">
        <v>22</v>
      </c>
      <c r="O17522" s="34">
        <v>18</v>
      </c>
      <c r="P17522" s="34">
        <v>16</v>
      </c>
      <c r="Q17522" s="34">
        <v>21</v>
      </c>
      <c r="R17522" s="34">
        <v>24</v>
      </c>
      <c r="S17522" s="34">
        <v>15</v>
      </c>
      <c r="T17522" s="34">
        <v>22</v>
      </c>
      <c r="U17522" s="34">
        <v>18</v>
      </c>
      <c r="V17522" s="34">
        <v>20</v>
      </c>
      <c r="W17522" s="34">
        <v>29</v>
      </c>
      <c r="X17522" s="34">
        <v>31</v>
      </c>
      <c r="Y17522" s="34">
        <v>29</v>
      </c>
      <c r="Z17522" s="34">
        <v>23</v>
      </c>
      <c r="AA17522" s="34">
        <v>15</v>
      </c>
      <c r="AB17522" s="34">
        <v>49</v>
      </c>
      <c r="AC17522" s="34">
        <v>32</v>
      </c>
    </row>
    <row r="17523" spans="1:29" x14ac:dyDescent="0.2">
      <c r="A17523" s="34" t="s">
        <v>78016</v>
      </c>
      <c r="B17523" s="34">
        <v>64</v>
      </c>
      <c r="C17523" s="34">
        <v>65</v>
      </c>
      <c r="D17523" s="34">
        <v>95</v>
      </c>
      <c r="E17523" s="34">
        <v>91</v>
      </c>
      <c r="F17523" s="34">
        <v>99</v>
      </c>
      <c r="G17523" s="34">
        <v>111</v>
      </c>
      <c r="H17523" s="34">
        <v>85</v>
      </c>
      <c r="I17523" s="34">
        <v>76</v>
      </c>
      <c r="J17523" s="34">
        <v>108</v>
      </c>
      <c r="K17523" s="34">
        <v>102</v>
      </c>
      <c r="L17523" s="34">
        <v>94</v>
      </c>
      <c r="M17523" s="34">
        <v>74</v>
      </c>
      <c r="N17523" s="34">
        <v>79</v>
      </c>
      <c r="O17523" s="34">
        <v>89</v>
      </c>
      <c r="P17523" s="34">
        <v>95</v>
      </c>
      <c r="Q17523" s="34">
        <v>125</v>
      </c>
      <c r="R17523" s="34">
        <v>147</v>
      </c>
      <c r="S17523" s="34">
        <v>104</v>
      </c>
      <c r="T17523" s="34">
        <v>168</v>
      </c>
      <c r="U17523" s="34">
        <v>102</v>
      </c>
      <c r="V17523" s="34">
        <v>85</v>
      </c>
      <c r="W17523" s="34">
        <v>125</v>
      </c>
      <c r="X17523" s="34">
        <v>147</v>
      </c>
      <c r="Y17523" s="34">
        <v>120</v>
      </c>
      <c r="Z17523" s="34">
        <v>122</v>
      </c>
      <c r="AA17523" s="34">
        <v>117</v>
      </c>
      <c r="AB17523" s="34">
        <v>163</v>
      </c>
      <c r="AC17523" s="34">
        <v>135</v>
      </c>
    </row>
    <row r="17524" spans="1:29" x14ac:dyDescent="0.2">
      <c r="A17524" s="34" t="s">
        <v>78017</v>
      </c>
      <c r="B17524" s="34">
        <v>103</v>
      </c>
      <c r="C17524" s="34">
        <v>125</v>
      </c>
      <c r="D17524" s="34">
        <v>269</v>
      </c>
      <c r="E17524" s="34">
        <v>146</v>
      </c>
      <c r="F17524" s="34">
        <v>177</v>
      </c>
      <c r="G17524" s="34">
        <v>151</v>
      </c>
      <c r="H17524" s="34">
        <v>137</v>
      </c>
      <c r="I17524" s="34">
        <v>128</v>
      </c>
      <c r="J17524" s="34">
        <v>134</v>
      </c>
      <c r="K17524" s="34">
        <v>187</v>
      </c>
      <c r="L17524" s="34">
        <v>101</v>
      </c>
      <c r="M17524" s="34">
        <v>128</v>
      </c>
      <c r="N17524" s="34">
        <v>125</v>
      </c>
      <c r="O17524" s="34">
        <v>121</v>
      </c>
      <c r="P17524" s="34">
        <v>118</v>
      </c>
      <c r="Q17524" s="34">
        <v>176</v>
      </c>
      <c r="R17524" s="34">
        <v>160</v>
      </c>
      <c r="S17524" s="34">
        <v>217</v>
      </c>
      <c r="T17524" s="34">
        <v>127</v>
      </c>
      <c r="U17524" s="34">
        <v>103</v>
      </c>
      <c r="V17524" s="34">
        <v>173</v>
      </c>
      <c r="W17524" s="34">
        <v>155</v>
      </c>
      <c r="X17524" s="34">
        <v>166</v>
      </c>
      <c r="Y17524" s="34">
        <v>142</v>
      </c>
      <c r="Z17524" s="34">
        <v>200</v>
      </c>
      <c r="AA17524" s="34">
        <v>214</v>
      </c>
      <c r="AB17524" s="34">
        <v>162</v>
      </c>
      <c r="AC17524" s="34">
        <v>214</v>
      </c>
    </row>
    <row r="17525" spans="1:29" x14ac:dyDescent="0.2">
      <c r="A17525" s="34" t="s">
        <v>78018</v>
      </c>
      <c r="B17525" s="34">
        <v>49</v>
      </c>
      <c r="C17525" s="34">
        <v>51</v>
      </c>
      <c r="D17525" s="34">
        <v>66</v>
      </c>
      <c r="E17525" s="34">
        <v>50</v>
      </c>
      <c r="F17525" s="34">
        <v>43</v>
      </c>
      <c r="G17525" s="34">
        <v>41</v>
      </c>
      <c r="H17525" s="34">
        <v>57</v>
      </c>
      <c r="I17525" s="34">
        <v>49</v>
      </c>
      <c r="J17525" s="34">
        <v>51</v>
      </c>
      <c r="K17525" s="34">
        <v>67</v>
      </c>
      <c r="L17525" s="34">
        <v>39</v>
      </c>
      <c r="M17525" s="34">
        <v>30</v>
      </c>
      <c r="N17525" s="34">
        <v>41</v>
      </c>
      <c r="O17525" s="34">
        <v>60</v>
      </c>
      <c r="P17525" s="34">
        <v>53</v>
      </c>
      <c r="Q17525" s="34">
        <v>74</v>
      </c>
      <c r="R17525" s="34">
        <v>71</v>
      </c>
      <c r="S17525" s="34">
        <v>55</v>
      </c>
      <c r="T17525" s="34">
        <v>45</v>
      </c>
      <c r="U17525" s="34">
        <v>54</v>
      </c>
      <c r="V17525" s="34">
        <v>39</v>
      </c>
      <c r="W17525" s="34">
        <v>37</v>
      </c>
      <c r="X17525" s="34">
        <v>77</v>
      </c>
      <c r="Y17525" s="34">
        <v>46</v>
      </c>
      <c r="Z17525" s="34">
        <v>33</v>
      </c>
      <c r="AA17525" s="34">
        <v>54</v>
      </c>
      <c r="AB17525" s="34">
        <v>46</v>
      </c>
      <c r="AC17525" s="34">
        <v>59</v>
      </c>
    </row>
    <row r="17526" spans="1:29" x14ac:dyDescent="0.2">
      <c r="A17526" s="34" t="s">
        <v>78019</v>
      </c>
      <c r="B17526" s="34">
        <v>44</v>
      </c>
      <c r="C17526" s="34">
        <v>50</v>
      </c>
      <c r="D17526" s="34">
        <v>79</v>
      </c>
      <c r="E17526" s="34">
        <v>79</v>
      </c>
      <c r="F17526" s="34">
        <v>69</v>
      </c>
      <c r="G17526" s="34">
        <v>65</v>
      </c>
      <c r="H17526" s="34">
        <v>85</v>
      </c>
      <c r="I17526" s="34">
        <v>59</v>
      </c>
      <c r="J17526" s="34">
        <v>64</v>
      </c>
      <c r="K17526" s="34">
        <v>57</v>
      </c>
      <c r="L17526" s="34">
        <v>63</v>
      </c>
      <c r="M17526" s="34">
        <v>83</v>
      </c>
      <c r="N17526" s="34">
        <v>66</v>
      </c>
      <c r="O17526" s="34">
        <v>63</v>
      </c>
      <c r="P17526" s="34">
        <v>65</v>
      </c>
      <c r="Q17526" s="34">
        <v>83</v>
      </c>
      <c r="R17526" s="34">
        <v>95</v>
      </c>
      <c r="S17526" s="34">
        <v>92</v>
      </c>
      <c r="T17526" s="34">
        <v>90</v>
      </c>
      <c r="U17526" s="34">
        <v>76</v>
      </c>
      <c r="V17526" s="34">
        <v>98</v>
      </c>
      <c r="W17526" s="34">
        <v>90</v>
      </c>
      <c r="X17526" s="34">
        <v>111</v>
      </c>
      <c r="Y17526" s="34">
        <v>71</v>
      </c>
      <c r="Z17526" s="34">
        <v>98</v>
      </c>
      <c r="AA17526" s="34">
        <v>96</v>
      </c>
      <c r="AB17526" s="34">
        <v>80</v>
      </c>
      <c r="AC17526" s="34">
        <v>130</v>
      </c>
    </row>
    <row r="17527" spans="1:29" x14ac:dyDescent="0.2">
      <c r="A17527" s="34" t="s">
        <v>78020</v>
      </c>
      <c r="B17527" s="34">
        <v>43</v>
      </c>
      <c r="C17527" s="34">
        <v>58</v>
      </c>
      <c r="D17527" s="34">
        <v>49</v>
      </c>
      <c r="E17527" s="34">
        <v>46</v>
      </c>
      <c r="F17527" s="34">
        <v>40</v>
      </c>
      <c r="G17527" s="34">
        <v>70</v>
      </c>
      <c r="H17527" s="34">
        <v>51</v>
      </c>
      <c r="I17527" s="34">
        <v>31</v>
      </c>
      <c r="J17527" s="34">
        <v>37</v>
      </c>
      <c r="K17527" s="34">
        <v>46</v>
      </c>
      <c r="L17527" s="34">
        <v>31</v>
      </c>
      <c r="M17527" s="34">
        <v>60</v>
      </c>
      <c r="N17527" s="34">
        <v>59</v>
      </c>
      <c r="O17527" s="34">
        <v>43</v>
      </c>
      <c r="P17527" s="34">
        <v>50</v>
      </c>
      <c r="Q17527" s="34">
        <v>86</v>
      </c>
      <c r="R17527" s="34">
        <v>39</v>
      </c>
      <c r="S17527" s="34">
        <v>58</v>
      </c>
      <c r="T17527" s="34">
        <v>44</v>
      </c>
      <c r="U17527" s="34">
        <v>62</v>
      </c>
      <c r="V17527" s="34">
        <v>52</v>
      </c>
      <c r="W17527" s="34">
        <v>48</v>
      </c>
      <c r="X17527" s="34">
        <v>89</v>
      </c>
      <c r="Y17527" s="34">
        <v>77</v>
      </c>
      <c r="Z17527" s="34">
        <v>61</v>
      </c>
      <c r="AA17527" s="34">
        <v>59</v>
      </c>
      <c r="AB17527" s="34">
        <v>72</v>
      </c>
      <c r="AC17527" s="34">
        <v>103</v>
      </c>
    </row>
    <row r="17528" spans="1:29" x14ac:dyDescent="0.2">
      <c r="A17528" s="34" t="s">
        <v>78021</v>
      </c>
      <c r="B17528" s="34">
        <v>29</v>
      </c>
      <c r="C17528" s="34">
        <v>27</v>
      </c>
      <c r="D17528" s="34">
        <v>31</v>
      </c>
      <c r="E17528" s="34">
        <v>18</v>
      </c>
      <c r="F17528" s="34">
        <v>27</v>
      </c>
      <c r="G17528" s="34">
        <v>9</v>
      </c>
      <c r="H17528" s="34">
        <v>23</v>
      </c>
      <c r="I17528" s="34">
        <v>8</v>
      </c>
      <c r="J17528" s="34">
        <v>18</v>
      </c>
      <c r="K17528" s="34">
        <v>11</v>
      </c>
      <c r="L17528" s="34">
        <v>14</v>
      </c>
      <c r="M17528" s="34">
        <v>12</v>
      </c>
      <c r="N17528" s="34">
        <v>22</v>
      </c>
      <c r="O17528" s="34">
        <v>8</v>
      </c>
      <c r="P17528" s="34">
        <v>17</v>
      </c>
      <c r="Q17528" s="34">
        <v>17</v>
      </c>
      <c r="R17528" s="34">
        <v>22</v>
      </c>
      <c r="S17528" s="34">
        <v>24</v>
      </c>
      <c r="T17528" s="34">
        <v>27</v>
      </c>
      <c r="U17528" s="34">
        <v>21</v>
      </c>
      <c r="V17528" s="34">
        <v>24</v>
      </c>
      <c r="W17528" s="34">
        <v>24</v>
      </c>
      <c r="X17528" s="34">
        <v>27</v>
      </c>
      <c r="Y17528" s="34">
        <v>13</v>
      </c>
      <c r="Z17528" s="34">
        <v>38</v>
      </c>
      <c r="AA17528" s="34">
        <v>22</v>
      </c>
      <c r="AB17528" s="34">
        <v>37</v>
      </c>
      <c r="AC17528" s="34">
        <v>34</v>
      </c>
    </row>
    <row r="17529" spans="1:29" x14ac:dyDescent="0.2">
      <c r="A17529" s="34" t="s">
        <v>78022</v>
      </c>
      <c r="B17529" s="34">
        <v>65</v>
      </c>
      <c r="C17529" s="34">
        <v>53</v>
      </c>
      <c r="D17529" s="34">
        <v>68</v>
      </c>
      <c r="E17529" s="34">
        <v>73</v>
      </c>
      <c r="F17529" s="34">
        <v>105</v>
      </c>
      <c r="G17529" s="34">
        <v>135</v>
      </c>
      <c r="H17529" s="34">
        <v>91</v>
      </c>
      <c r="I17529" s="34">
        <v>85</v>
      </c>
      <c r="J17529" s="34">
        <v>94</v>
      </c>
      <c r="K17529" s="34">
        <v>120</v>
      </c>
      <c r="L17529" s="34">
        <v>97</v>
      </c>
      <c r="M17529" s="34">
        <v>98</v>
      </c>
      <c r="N17529" s="34">
        <v>76</v>
      </c>
      <c r="O17529" s="34">
        <v>101</v>
      </c>
      <c r="P17529" s="34">
        <v>87</v>
      </c>
      <c r="Q17529" s="34">
        <v>131</v>
      </c>
      <c r="R17529" s="34">
        <v>108</v>
      </c>
      <c r="S17529" s="34">
        <v>123</v>
      </c>
      <c r="T17529" s="34">
        <v>131</v>
      </c>
      <c r="U17529" s="34">
        <v>92</v>
      </c>
      <c r="V17529" s="34">
        <v>76</v>
      </c>
      <c r="W17529" s="34">
        <v>173</v>
      </c>
      <c r="X17529" s="34">
        <v>84</v>
      </c>
      <c r="Y17529" s="34">
        <v>147</v>
      </c>
      <c r="Z17529" s="34">
        <v>92</v>
      </c>
      <c r="AA17529" s="34">
        <v>121</v>
      </c>
      <c r="AB17529" s="34">
        <v>109</v>
      </c>
      <c r="AC17529" s="34">
        <v>190</v>
      </c>
    </row>
    <row r="17530" spans="1:29" x14ac:dyDescent="0.2">
      <c r="A17530" s="34" t="s">
        <v>78023</v>
      </c>
      <c r="B17530" s="34">
        <v>57</v>
      </c>
      <c r="C17530" s="34">
        <v>46</v>
      </c>
      <c r="D17530" s="34">
        <v>55</v>
      </c>
      <c r="E17530" s="34">
        <v>68</v>
      </c>
      <c r="F17530" s="34">
        <v>53</v>
      </c>
      <c r="G17530" s="34">
        <v>65</v>
      </c>
      <c r="H17530" s="34">
        <v>61</v>
      </c>
      <c r="I17530" s="34">
        <v>35</v>
      </c>
      <c r="J17530" s="34">
        <v>74</v>
      </c>
      <c r="K17530" s="34">
        <v>56</v>
      </c>
      <c r="L17530" s="34">
        <v>66</v>
      </c>
      <c r="M17530" s="34">
        <v>47</v>
      </c>
      <c r="N17530" s="34">
        <v>50</v>
      </c>
      <c r="O17530" s="34">
        <v>37</v>
      </c>
      <c r="P17530" s="34">
        <v>58</v>
      </c>
      <c r="Q17530" s="34">
        <v>48</v>
      </c>
      <c r="R17530" s="34">
        <v>94</v>
      </c>
      <c r="S17530" s="34">
        <v>45</v>
      </c>
      <c r="T17530" s="34">
        <v>91</v>
      </c>
      <c r="U17530" s="34">
        <v>48</v>
      </c>
      <c r="V17530" s="34">
        <v>75</v>
      </c>
      <c r="W17530" s="34">
        <v>60</v>
      </c>
      <c r="X17530" s="34">
        <v>71</v>
      </c>
      <c r="Y17530" s="34">
        <v>77</v>
      </c>
      <c r="Z17530" s="34">
        <v>50</v>
      </c>
      <c r="AA17530" s="34">
        <v>45</v>
      </c>
      <c r="AB17530" s="34">
        <v>86</v>
      </c>
      <c r="AC17530" s="34">
        <v>47</v>
      </c>
    </row>
    <row r="17531" spans="1:29" x14ac:dyDescent="0.2">
      <c r="A17531" s="34" t="s">
        <v>78024</v>
      </c>
      <c r="B17531" s="34">
        <v>33</v>
      </c>
      <c r="C17531" s="34">
        <v>32</v>
      </c>
      <c r="D17531" s="34">
        <v>46</v>
      </c>
      <c r="E17531" s="34">
        <v>50</v>
      </c>
      <c r="F17531" s="34">
        <v>42</v>
      </c>
      <c r="G17531" s="34">
        <v>48</v>
      </c>
      <c r="H17531" s="34">
        <v>47</v>
      </c>
      <c r="I17531" s="34">
        <v>31</v>
      </c>
      <c r="J17531" s="34">
        <v>58</v>
      </c>
      <c r="K17531" s="34">
        <v>49</v>
      </c>
      <c r="L17531" s="34">
        <v>41</v>
      </c>
      <c r="M17531" s="34">
        <v>30</v>
      </c>
      <c r="N17531" s="34">
        <v>49</v>
      </c>
      <c r="O17531" s="34">
        <v>35</v>
      </c>
      <c r="P17531" s="34">
        <v>39</v>
      </c>
      <c r="Q17531" s="34">
        <v>53</v>
      </c>
      <c r="R17531" s="34">
        <v>91</v>
      </c>
      <c r="S17531" s="34">
        <v>48</v>
      </c>
      <c r="T17531" s="34">
        <v>81</v>
      </c>
      <c r="U17531" s="34">
        <v>38</v>
      </c>
      <c r="V17531" s="34">
        <v>53</v>
      </c>
      <c r="W17531" s="34">
        <v>65</v>
      </c>
      <c r="X17531" s="34">
        <v>78</v>
      </c>
      <c r="Y17531" s="34">
        <v>46</v>
      </c>
      <c r="Z17531" s="34">
        <v>52</v>
      </c>
      <c r="AA17531" s="34">
        <v>43</v>
      </c>
      <c r="AB17531" s="34">
        <v>61</v>
      </c>
      <c r="AC17531" s="34">
        <v>93</v>
      </c>
    </row>
    <row r="17532" spans="1:29" x14ac:dyDescent="0.2">
      <c r="A17532" s="34" t="s">
        <v>78025</v>
      </c>
      <c r="B17532" s="34">
        <v>53</v>
      </c>
      <c r="C17532" s="34">
        <v>32</v>
      </c>
      <c r="D17532" s="34">
        <v>64</v>
      </c>
      <c r="E17532" s="34">
        <v>84</v>
      </c>
      <c r="F17532" s="34">
        <v>84</v>
      </c>
      <c r="G17532" s="34">
        <v>59</v>
      </c>
      <c r="H17532" s="34">
        <v>77</v>
      </c>
      <c r="I17532" s="34">
        <v>55</v>
      </c>
      <c r="J17532" s="34">
        <v>90</v>
      </c>
      <c r="K17532" s="34">
        <v>69</v>
      </c>
      <c r="L17532" s="34">
        <v>73</v>
      </c>
      <c r="M17532" s="34">
        <v>52</v>
      </c>
      <c r="N17532" s="34">
        <v>81</v>
      </c>
      <c r="O17532" s="34">
        <v>59</v>
      </c>
      <c r="P17532" s="34">
        <v>93</v>
      </c>
      <c r="Q17532" s="34">
        <v>84</v>
      </c>
      <c r="R17532" s="34">
        <v>101</v>
      </c>
      <c r="S17532" s="34">
        <v>73</v>
      </c>
      <c r="T17532" s="34">
        <v>97</v>
      </c>
      <c r="U17532" s="34">
        <v>74</v>
      </c>
      <c r="V17532" s="34">
        <v>92</v>
      </c>
      <c r="W17532" s="34">
        <v>94</v>
      </c>
      <c r="X17532" s="34">
        <v>87</v>
      </c>
      <c r="Y17532" s="34">
        <v>88</v>
      </c>
      <c r="Z17532" s="34">
        <v>95</v>
      </c>
      <c r="AA17532" s="34">
        <v>73</v>
      </c>
      <c r="AB17532" s="34">
        <v>99</v>
      </c>
      <c r="AC17532" s="34">
        <v>128</v>
      </c>
    </row>
    <row r="17533" spans="1:29" x14ac:dyDescent="0.2">
      <c r="A17533" s="34" t="s">
        <v>78026</v>
      </c>
      <c r="B17533" s="34">
        <v>68</v>
      </c>
      <c r="C17533" s="34">
        <v>55</v>
      </c>
      <c r="D17533" s="34">
        <v>85</v>
      </c>
      <c r="E17533" s="34">
        <v>67</v>
      </c>
      <c r="F17533" s="34">
        <v>77</v>
      </c>
      <c r="G17533" s="34">
        <v>103</v>
      </c>
      <c r="H17533" s="34">
        <v>67</v>
      </c>
      <c r="I17533" s="34">
        <v>92</v>
      </c>
      <c r="J17533" s="34">
        <v>78</v>
      </c>
      <c r="K17533" s="34">
        <v>88</v>
      </c>
      <c r="L17533" s="34">
        <v>44</v>
      </c>
      <c r="M17533" s="34">
        <v>86</v>
      </c>
      <c r="N17533" s="34">
        <v>63</v>
      </c>
      <c r="O17533" s="34">
        <v>58</v>
      </c>
      <c r="P17533" s="34">
        <v>57</v>
      </c>
      <c r="Q17533" s="34">
        <v>79</v>
      </c>
      <c r="R17533" s="34">
        <v>74</v>
      </c>
      <c r="S17533" s="34">
        <v>100</v>
      </c>
      <c r="T17533" s="34">
        <v>65</v>
      </c>
      <c r="U17533" s="34">
        <v>67</v>
      </c>
      <c r="V17533" s="34">
        <v>79</v>
      </c>
      <c r="W17533" s="34">
        <v>72</v>
      </c>
      <c r="X17533" s="34">
        <v>75</v>
      </c>
      <c r="Y17533" s="34">
        <v>54</v>
      </c>
      <c r="Z17533" s="34">
        <v>61</v>
      </c>
      <c r="AA17533" s="34">
        <v>80</v>
      </c>
      <c r="AB17533" s="34">
        <v>49</v>
      </c>
      <c r="AC17533" s="34">
        <v>117</v>
      </c>
    </row>
    <row r="17534" spans="1:29" x14ac:dyDescent="0.2">
      <c r="A17534" s="34" t="s">
        <v>78027</v>
      </c>
      <c r="B17534" s="34">
        <v>23</v>
      </c>
      <c r="C17534" s="34">
        <v>9</v>
      </c>
      <c r="D17534" s="34">
        <v>14</v>
      </c>
      <c r="E17534" s="34">
        <v>13</v>
      </c>
      <c r="F17534" s="34">
        <v>17</v>
      </c>
      <c r="G17534" s="34">
        <v>2</v>
      </c>
      <c r="H17534" s="34">
        <v>15</v>
      </c>
      <c r="I17534" s="34">
        <v>11</v>
      </c>
      <c r="J17534" s="34">
        <v>12</v>
      </c>
      <c r="K17534" s="34">
        <v>2</v>
      </c>
      <c r="L17534" s="34">
        <v>9</v>
      </c>
      <c r="M17534" s="34">
        <v>11</v>
      </c>
      <c r="N17534" s="34">
        <v>19</v>
      </c>
      <c r="O17534" s="34">
        <v>4</v>
      </c>
      <c r="P17534" s="34">
        <v>12</v>
      </c>
      <c r="Q17534" s="34">
        <v>13</v>
      </c>
      <c r="R17534" s="34">
        <v>21</v>
      </c>
      <c r="S17534" s="34">
        <v>12</v>
      </c>
      <c r="T17534" s="34">
        <v>9</v>
      </c>
      <c r="U17534" s="34">
        <v>16</v>
      </c>
      <c r="V17534" s="34">
        <v>23</v>
      </c>
      <c r="W17534" s="34">
        <v>12</v>
      </c>
      <c r="X17534" s="34">
        <v>22</v>
      </c>
      <c r="Y17534" s="34">
        <v>13</v>
      </c>
      <c r="Z17534" s="34">
        <v>11</v>
      </c>
      <c r="AA17534" s="34">
        <v>17</v>
      </c>
      <c r="AB17534" s="34">
        <v>16</v>
      </c>
      <c r="AC17534" s="34">
        <v>12</v>
      </c>
    </row>
    <row r="17535" spans="1:29" x14ac:dyDescent="0.2">
      <c r="A17535" s="34" t="s">
        <v>78028</v>
      </c>
      <c r="B17535" s="34">
        <v>38</v>
      </c>
      <c r="C17535" s="34">
        <v>23</v>
      </c>
      <c r="D17535" s="34">
        <v>15</v>
      </c>
      <c r="E17535" s="34">
        <v>34</v>
      </c>
      <c r="F17535" s="34">
        <v>14</v>
      </c>
      <c r="G17535" s="34">
        <v>19</v>
      </c>
      <c r="H17535" s="34">
        <v>23</v>
      </c>
      <c r="I17535" s="34">
        <v>22</v>
      </c>
      <c r="J17535" s="34">
        <v>15</v>
      </c>
      <c r="K17535" s="34">
        <v>25</v>
      </c>
      <c r="L17535" s="34">
        <v>21</v>
      </c>
      <c r="M17535" s="34">
        <v>17</v>
      </c>
      <c r="N17535" s="34">
        <v>6</v>
      </c>
      <c r="O17535" s="34">
        <v>14</v>
      </c>
      <c r="P17535" s="34">
        <v>20</v>
      </c>
      <c r="Q17535" s="34">
        <v>21</v>
      </c>
      <c r="R17535" s="34">
        <v>24</v>
      </c>
      <c r="S17535" s="34">
        <v>15</v>
      </c>
      <c r="T17535" s="34">
        <v>21</v>
      </c>
      <c r="U17535" s="34">
        <v>23</v>
      </c>
      <c r="V17535" s="34">
        <v>10</v>
      </c>
      <c r="W17535" s="34">
        <v>12</v>
      </c>
      <c r="X17535" s="34">
        <v>37</v>
      </c>
      <c r="Y17535" s="34">
        <v>28</v>
      </c>
      <c r="Z17535" s="34">
        <v>9</v>
      </c>
      <c r="AA17535" s="34">
        <v>36</v>
      </c>
      <c r="AB17535" s="34">
        <v>26</v>
      </c>
      <c r="AC17535" s="34">
        <v>35</v>
      </c>
    </row>
    <row r="17536" spans="1:29" x14ac:dyDescent="0.2">
      <c r="A17536" s="34" t="s">
        <v>78029</v>
      </c>
      <c r="B17536" s="34">
        <v>60</v>
      </c>
      <c r="C17536" s="34">
        <v>52</v>
      </c>
      <c r="D17536" s="34">
        <v>60</v>
      </c>
      <c r="E17536" s="34">
        <v>89</v>
      </c>
      <c r="F17536" s="34">
        <v>80</v>
      </c>
      <c r="G17536" s="34">
        <v>75</v>
      </c>
      <c r="H17536" s="34">
        <v>53</v>
      </c>
      <c r="I17536" s="34">
        <v>80</v>
      </c>
      <c r="J17536" s="34">
        <v>66</v>
      </c>
      <c r="K17536" s="34">
        <v>69</v>
      </c>
      <c r="L17536" s="34">
        <v>57</v>
      </c>
      <c r="M17536" s="34">
        <v>45</v>
      </c>
      <c r="N17536" s="34">
        <v>41</v>
      </c>
      <c r="O17536" s="34">
        <v>58</v>
      </c>
      <c r="P17536" s="34">
        <v>51</v>
      </c>
      <c r="Q17536" s="34">
        <v>80</v>
      </c>
      <c r="R17536" s="34">
        <v>83</v>
      </c>
      <c r="S17536" s="34">
        <v>82</v>
      </c>
      <c r="T17536" s="34">
        <v>116</v>
      </c>
      <c r="U17536" s="34">
        <v>73</v>
      </c>
      <c r="V17536" s="34">
        <v>75</v>
      </c>
      <c r="W17536" s="34">
        <v>111</v>
      </c>
      <c r="X17536" s="34">
        <v>71</v>
      </c>
      <c r="Y17536" s="34">
        <v>113</v>
      </c>
      <c r="Z17536" s="34">
        <v>63</v>
      </c>
      <c r="AA17536" s="34">
        <v>74</v>
      </c>
      <c r="AB17536" s="34">
        <v>112</v>
      </c>
      <c r="AC17536" s="34">
        <v>116</v>
      </c>
    </row>
    <row r="17537" spans="1:29" x14ac:dyDescent="0.2">
      <c r="A17537" s="34" t="s">
        <v>78030</v>
      </c>
      <c r="B17537" s="34">
        <v>48</v>
      </c>
      <c r="C17537" s="34">
        <v>65</v>
      </c>
      <c r="D17537" s="34">
        <v>38</v>
      </c>
      <c r="E17537" s="34">
        <v>89</v>
      </c>
      <c r="F17537" s="34">
        <v>36</v>
      </c>
      <c r="G17537" s="34">
        <v>44</v>
      </c>
      <c r="H17537" s="34">
        <v>50</v>
      </c>
      <c r="I17537" s="34">
        <v>79</v>
      </c>
      <c r="J17537" s="34">
        <v>38</v>
      </c>
      <c r="K17537" s="34">
        <v>53</v>
      </c>
      <c r="L17537" s="34">
        <v>22</v>
      </c>
      <c r="M17537" s="34">
        <v>42</v>
      </c>
      <c r="N17537" s="34">
        <v>28</v>
      </c>
      <c r="O17537" s="34">
        <v>52</v>
      </c>
      <c r="P17537" s="34">
        <v>31</v>
      </c>
      <c r="Q17537" s="34">
        <v>93</v>
      </c>
      <c r="R17537" s="34">
        <v>42</v>
      </c>
      <c r="S17537" s="34">
        <v>53</v>
      </c>
      <c r="T17537" s="34">
        <v>66</v>
      </c>
      <c r="U17537" s="34">
        <v>78</v>
      </c>
      <c r="V17537" s="34">
        <v>40</v>
      </c>
      <c r="W17537" s="34">
        <v>51</v>
      </c>
      <c r="X17537" s="34">
        <v>37</v>
      </c>
      <c r="Y17537" s="34">
        <v>77</v>
      </c>
      <c r="Z17537" s="34">
        <v>39</v>
      </c>
      <c r="AA17537" s="34">
        <v>66</v>
      </c>
      <c r="AB17537" s="34">
        <v>50</v>
      </c>
      <c r="AC17537" s="34">
        <v>94</v>
      </c>
    </row>
    <row r="17538" spans="1:29" x14ac:dyDescent="0.2">
      <c r="A17538" s="34" t="s">
        <v>78031</v>
      </c>
      <c r="B17538" s="34">
        <v>17</v>
      </c>
      <c r="C17538" s="34">
        <v>68</v>
      </c>
      <c r="D17538" s="34">
        <v>23</v>
      </c>
      <c r="E17538" s="34">
        <v>119</v>
      </c>
      <c r="F17538" s="34">
        <v>23</v>
      </c>
      <c r="G17538" s="34">
        <v>77</v>
      </c>
      <c r="H17538" s="34">
        <v>27</v>
      </c>
      <c r="I17538" s="34">
        <v>114</v>
      </c>
      <c r="J17538" s="34">
        <v>11</v>
      </c>
      <c r="K17538" s="34">
        <v>82</v>
      </c>
      <c r="L17538" s="34">
        <v>17</v>
      </c>
      <c r="M17538" s="34">
        <v>67</v>
      </c>
      <c r="N17538" s="34">
        <v>16</v>
      </c>
      <c r="O17538" s="34">
        <v>92</v>
      </c>
      <c r="P17538" s="34">
        <v>20</v>
      </c>
      <c r="Q17538" s="34">
        <v>68</v>
      </c>
      <c r="R17538" s="34">
        <v>27</v>
      </c>
      <c r="S17538" s="34">
        <v>61</v>
      </c>
      <c r="T17538" s="34">
        <v>20</v>
      </c>
      <c r="U17538" s="34">
        <v>56</v>
      </c>
      <c r="V17538" s="34">
        <v>19</v>
      </c>
      <c r="W17538" s="34">
        <v>64</v>
      </c>
      <c r="X17538" s="34">
        <v>36</v>
      </c>
      <c r="Y17538" s="34">
        <v>64</v>
      </c>
      <c r="Z17538" s="34">
        <v>11</v>
      </c>
      <c r="AA17538" s="34">
        <v>95</v>
      </c>
      <c r="AB17538" s="34">
        <v>24</v>
      </c>
      <c r="AC17538" s="34">
        <v>98</v>
      </c>
    </row>
    <row r="17539" spans="1:29" x14ac:dyDescent="0.2">
      <c r="A17539" s="34" t="s">
        <v>78032</v>
      </c>
      <c r="B17539" s="34">
        <v>93</v>
      </c>
      <c r="C17539" s="34">
        <v>102</v>
      </c>
      <c r="D17539" s="34">
        <v>151</v>
      </c>
      <c r="E17539" s="34">
        <v>114</v>
      </c>
      <c r="F17539" s="34">
        <v>139</v>
      </c>
      <c r="G17539" s="34">
        <v>120</v>
      </c>
      <c r="H17539" s="34">
        <v>122</v>
      </c>
      <c r="I17539" s="34">
        <v>110</v>
      </c>
      <c r="J17539" s="34">
        <v>114</v>
      </c>
      <c r="K17539" s="34">
        <v>110</v>
      </c>
      <c r="L17539" s="34">
        <v>80</v>
      </c>
      <c r="M17539" s="34">
        <v>70</v>
      </c>
      <c r="N17539" s="34">
        <v>103</v>
      </c>
      <c r="O17539" s="34">
        <v>103</v>
      </c>
      <c r="P17539" s="34">
        <v>108</v>
      </c>
      <c r="Q17539" s="34">
        <v>88</v>
      </c>
      <c r="R17539" s="34">
        <v>135</v>
      </c>
      <c r="S17539" s="34">
        <v>125</v>
      </c>
      <c r="T17539" s="34">
        <v>102</v>
      </c>
      <c r="U17539" s="34">
        <v>78</v>
      </c>
      <c r="V17539" s="34">
        <v>125</v>
      </c>
      <c r="W17539" s="34">
        <v>109</v>
      </c>
      <c r="X17539" s="34">
        <v>154</v>
      </c>
      <c r="Y17539" s="34">
        <v>87</v>
      </c>
      <c r="Z17539" s="34">
        <v>171</v>
      </c>
      <c r="AA17539" s="34">
        <v>94</v>
      </c>
      <c r="AB17539" s="34">
        <v>144</v>
      </c>
      <c r="AC17539" s="34">
        <v>149</v>
      </c>
    </row>
    <row r="17540" spans="1:29" x14ac:dyDescent="0.2">
      <c r="A17540" s="34" t="s">
        <v>78033</v>
      </c>
      <c r="B17540" s="34">
        <v>42</v>
      </c>
      <c r="C17540" s="34">
        <v>14</v>
      </c>
      <c r="D17540" s="34">
        <v>18</v>
      </c>
      <c r="E17540" s="34">
        <v>12</v>
      </c>
      <c r="F17540" s="34">
        <v>15</v>
      </c>
      <c r="G17540" s="34">
        <v>17</v>
      </c>
      <c r="H17540" s="34">
        <v>14</v>
      </c>
      <c r="I17540" s="34">
        <v>11</v>
      </c>
      <c r="J17540" s="34">
        <v>15</v>
      </c>
      <c r="K17540" s="34">
        <v>12</v>
      </c>
      <c r="L17540" s="34">
        <v>23</v>
      </c>
      <c r="M17540" s="34">
        <v>10</v>
      </c>
      <c r="N17540" s="34">
        <v>12</v>
      </c>
      <c r="O17540" s="34">
        <v>15</v>
      </c>
      <c r="P17540" s="34">
        <v>12</v>
      </c>
      <c r="Q17540" s="34">
        <v>9</v>
      </c>
      <c r="R17540" s="34">
        <v>29</v>
      </c>
      <c r="S17540" s="34">
        <v>11</v>
      </c>
      <c r="T17540" s="34">
        <v>10</v>
      </c>
      <c r="U17540" s="34">
        <v>10</v>
      </c>
      <c r="V17540" s="34">
        <v>16</v>
      </c>
      <c r="W17540" s="34">
        <v>11</v>
      </c>
      <c r="X17540" s="34">
        <v>24</v>
      </c>
      <c r="Y17540" s="34">
        <v>19</v>
      </c>
      <c r="Z17540" s="34">
        <v>14</v>
      </c>
      <c r="AA17540" s="34">
        <v>19</v>
      </c>
      <c r="AB17540" s="34">
        <v>18</v>
      </c>
      <c r="AC17540" s="34">
        <v>15</v>
      </c>
    </row>
    <row r="17541" spans="1:29" x14ac:dyDescent="0.2">
      <c r="A17541" s="34" t="s">
        <v>78034</v>
      </c>
      <c r="B17541" s="34">
        <v>49</v>
      </c>
      <c r="C17541" s="34">
        <v>21</v>
      </c>
      <c r="D17541" s="34">
        <v>34</v>
      </c>
      <c r="E17541" s="34">
        <v>17</v>
      </c>
      <c r="F17541" s="34">
        <v>37</v>
      </c>
      <c r="G17541" s="34">
        <v>37</v>
      </c>
      <c r="H17541" s="34">
        <v>27</v>
      </c>
      <c r="I17541" s="34">
        <v>34</v>
      </c>
      <c r="J17541" s="34">
        <v>41</v>
      </c>
      <c r="K17541" s="34">
        <v>24</v>
      </c>
      <c r="L17541" s="34">
        <v>36</v>
      </c>
      <c r="M17541" s="34">
        <v>20</v>
      </c>
      <c r="N17541" s="34">
        <v>32</v>
      </c>
      <c r="O17541" s="34">
        <v>41</v>
      </c>
      <c r="P17541" s="34">
        <v>46</v>
      </c>
      <c r="Q17541" s="34">
        <v>64</v>
      </c>
      <c r="R17541" s="34">
        <v>66</v>
      </c>
      <c r="S17541" s="34">
        <v>36</v>
      </c>
      <c r="T17541" s="34">
        <v>38</v>
      </c>
      <c r="U17541" s="34">
        <v>20</v>
      </c>
      <c r="V17541" s="34">
        <v>39</v>
      </c>
      <c r="W17541" s="34">
        <v>29</v>
      </c>
      <c r="X17541" s="34">
        <v>38</v>
      </c>
      <c r="Y17541" s="34">
        <v>22</v>
      </c>
      <c r="Z17541" s="34">
        <v>36</v>
      </c>
      <c r="AA17541" s="34">
        <v>31</v>
      </c>
      <c r="AB17541" s="34">
        <v>67</v>
      </c>
      <c r="AC17541" s="34">
        <v>46</v>
      </c>
    </row>
    <row r="17542" spans="1:29" x14ac:dyDescent="0.2">
      <c r="A17542" s="34" t="s">
        <v>78035</v>
      </c>
      <c r="B17542" s="34">
        <v>44</v>
      </c>
      <c r="C17542" s="34">
        <v>79</v>
      </c>
      <c r="D17542" s="34">
        <v>94</v>
      </c>
      <c r="E17542" s="34">
        <v>74</v>
      </c>
      <c r="F17542" s="34">
        <v>122</v>
      </c>
      <c r="G17542" s="34">
        <v>59</v>
      </c>
      <c r="H17542" s="34">
        <v>90</v>
      </c>
      <c r="I17542" s="34">
        <v>87</v>
      </c>
      <c r="J17542" s="34">
        <v>72</v>
      </c>
      <c r="K17542" s="34">
        <v>108</v>
      </c>
      <c r="L17542" s="34">
        <v>69</v>
      </c>
      <c r="M17542" s="34">
        <v>65</v>
      </c>
      <c r="N17542" s="34">
        <v>76</v>
      </c>
      <c r="O17542" s="34">
        <v>55</v>
      </c>
      <c r="P17542" s="34">
        <v>109</v>
      </c>
      <c r="Q17542" s="34">
        <v>104</v>
      </c>
      <c r="R17542" s="34">
        <v>120</v>
      </c>
      <c r="S17542" s="34">
        <v>75</v>
      </c>
      <c r="T17542" s="34">
        <v>106</v>
      </c>
      <c r="U17542" s="34">
        <v>77</v>
      </c>
      <c r="V17542" s="34">
        <v>109</v>
      </c>
      <c r="W17542" s="34">
        <v>82</v>
      </c>
      <c r="X17542" s="34">
        <v>64</v>
      </c>
      <c r="Y17542" s="34">
        <v>98</v>
      </c>
      <c r="Z17542" s="34">
        <v>104</v>
      </c>
      <c r="AA17542" s="34">
        <v>93</v>
      </c>
      <c r="AB17542" s="34">
        <v>78</v>
      </c>
      <c r="AC17542" s="34">
        <v>117</v>
      </c>
    </row>
    <row r="17543" spans="1:29" x14ac:dyDescent="0.2">
      <c r="A17543" s="34" t="s">
        <v>78036</v>
      </c>
      <c r="B17543" s="34">
        <v>26</v>
      </c>
      <c r="C17543" s="34">
        <v>20</v>
      </c>
      <c r="D17543" s="34">
        <v>42</v>
      </c>
      <c r="E17543" s="34">
        <v>32</v>
      </c>
      <c r="F17543" s="34">
        <v>26</v>
      </c>
      <c r="G17543" s="34">
        <v>21</v>
      </c>
      <c r="H17543" s="34">
        <v>24</v>
      </c>
      <c r="I17543" s="34">
        <v>23</v>
      </c>
      <c r="J17543" s="34">
        <v>33</v>
      </c>
      <c r="K17543" s="34">
        <v>29</v>
      </c>
      <c r="L17543" s="34">
        <v>30</v>
      </c>
      <c r="M17543" s="34">
        <v>20</v>
      </c>
      <c r="N17543" s="34">
        <v>22</v>
      </c>
      <c r="O17543" s="34">
        <v>33</v>
      </c>
      <c r="P17543" s="34">
        <v>29</v>
      </c>
      <c r="Q17543" s="34">
        <v>35</v>
      </c>
      <c r="R17543" s="34">
        <v>47</v>
      </c>
      <c r="S17543" s="34">
        <v>38</v>
      </c>
      <c r="T17543" s="34">
        <v>37</v>
      </c>
      <c r="U17543" s="34">
        <v>27</v>
      </c>
      <c r="V17543" s="34">
        <v>35</v>
      </c>
      <c r="W17543" s="34">
        <v>53</v>
      </c>
      <c r="X17543" s="34">
        <v>13</v>
      </c>
      <c r="Y17543" s="34">
        <v>27</v>
      </c>
      <c r="Z17543" s="34">
        <v>45</v>
      </c>
      <c r="AA17543" s="34">
        <v>40</v>
      </c>
      <c r="AB17543" s="34">
        <v>35</v>
      </c>
      <c r="AC17543" s="34">
        <v>54</v>
      </c>
    </row>
    <row r="17544" spans="1:29" x14ac:dyDescent="0.2">
      <c r="A17544" s="34" t="s">
        <v>78037</v>
      </c>
      <c r="B17544" s="34">
        <v>75</v>
      </c>
      <c r="C17544" s="34">
        <v>75</v>
      </c>
      <c r="D17544" s="34">
        <v>122</v>
      </c>
      <c r="E17544" s="34">
        <v>85</v>
      </c>
      <c r="F17544" s="34">
        <v>118</v>
      </c>
      <c r="G17544" s="34">
        <v>77</v>
      </c>
      <c r="H17544" s="34">
        <v>67</v>
      </c>
      <c r="I17544" s="34">
        <v>72</v>
      </c>
      <c r="J17544" s="34">
        <v>93</v>
      </c>
      <c r="K17544" s="34">
        <v>64</v>
      </c>
      <c r="L17544" s="34">
        <v>66</v>
      </c>
      <c r="M17544" s="34">
        <v>62</v>
      </c>
      <c r="N17544" s="34">
        <v>75</v>
      </c>
      <c r="O17544" s="34">
        <v>65</v>
      </c>
      <c r="P17544" s="34">
        <v>105</v>
      </c>
      <c r="Q17544" s="34">
        <v>106</v>
      </c>
      <c r="R17544" s="34">
        <v>131</v>
      </c>
      <c r="S17544" s="34">
        <v>101</v>
      </c>
      <c r="T17544" s="34">
        <v>96</v>
      </c>
      <c r="U17544" s="34">
        <v>53</v>
      </c>
      <c r="V17544" s="34">
        <v>130</v>
      </c>
      <c r="W17544" s="34">
        <v>94</v>
      </c>
      <c r="X17544" s="34">
        <v>111</v>
      </c>
      <c r="Y17544" s="34">
        <v>83</v>
      </c>
      <c r="Z17544" s="34">
        <v>119</v>
      </c>
      <c r="AA17544" s="34">
        <v>101</v>
      </c>
      <c r="AB17544" s="34">
        <v>106</v>
      </c>
      <c r="AC17544" s="34">
        <v>108</v>
      </c>
    </row>
    <row r="17545" spans="1:29" x14ac:dyDescent="0.2">
      <c r="A17545" s="34" t="s">
        <v>78038</v>
      </c>
      <c r="B17545" s="34">
        <v>26</v>
      </c>
      <c r="C17545" s="34">
        <v>27</v>
      </c>
      <c r="D17545" s="34">
        <v>30</v>
      </c>
      <c r="E17545" s="34">
        <v>25</v>
      </c>
      <c r="F17545" s="34">
        <v>27</v>
      </c>
      <c r="G17545" s="34">
        <v>25</v>
      </c>
      <c r="H17545" s="34">
        <v>31</v>
      </c>
      <c r="I17545" s="34">
        <v>38</v>
      </c>
      <c r="J17545" s="34">
        <v>29</v>
      </c>
      <c r="K17545" s="34">
        <v>19</v>
      </c>
      <c r="L17545" s="34">
        <v>14</v>
      </c>
      <c r="M17545" s="34">
        <v>32</v>
      </c>
      <c r="N17545" s="34">
        <v>24</v>
      </c>
      <c r="O17545" s="34">
        <v>16</v>
      </c>
      <c r="P17545" s="34">
        <v>29</v>
      </c>
      <c r="Q17545" s="34">
        <v>26</v>
      </c>
      <c r="R17545" s="34">
        <v>33</v>
      </c>
      <c r="S17545" s="34">
        <v>36</v>
      </c>
      <c r="T17545" s="34">
        <v>22</v>
      </c>
      <c r="U17545" s="34">
        <v>26</v>
      </c>
      <c r="V17545" s="34">
        <v>34</v>
      </c>
      <c r="W17545" s="34">
        <v>28</v>
      </c>
      <c r="X17545" s="34">
        <v>25</v>
      </c>
      <c r="Y17545" s="34">
        <v>30</v>
      </c>
      <c r="Z17545" s="34">
        <v>21</v>
      </c>
      <c r="AA17545" s="34">
        <v>28</v>
      </c>
      <c r="AB17545" s="34">
        <v>33</v>
      </c>
      <c r="AC17545" s="34">
        <v>41</v>
      </c>
    </row>
    <row r="17546" spans="1:29" x14ac:dyDescent="0.2">
      <c r="A17546" s="34" t="s">
        <v>78039</v>
      </c>
      <c r="B17546" s="34">
        <v>59</v>
      </c>
      <c r="C17546" s="34">
        <v>67</v>
      </c>
      <c r="D17546" s="34">
        <v>81</v>
      </c>
      <c r="E17546" s="34">
        <v>59</v>
      </c>
      <c r="F17546" s="34">
        <v>71</v>
      </c>
      <c r="G17546" s="34">
        <v>78</v>
      </c>
      <c r="H17546" s="34">
        <v>39</v>
      </c>
      <c r="I17546" s="34">
        <v>47</v>
      </c>
      <c r="J17546" s="34">
        <v>92</v>
      </c>
      <c r="K17546" s="34">
        <v>57</v>
      </c>
      <c r="L17546" s="34">
        <v>60</v>
      </c>
      <c r="M17546" s="34">
        <v>41</v>
      </c>
      <c r="N17546" s="34">
        <v>34</v>
      </c>
      <c r="O17546" s="34">
        <v>45</v>
      </c>
      <c r="P17546" s="34">
        <v>67</v>
      </c>
      <c r="Q17546" s="34">
        <v>56</v>
      </c>
      <c r="R17546" s="34">
        <v>101</v>
      </c>
      <c r="S17546" s="34">
        <v>67</v>
      </c>
      <c r="T17546" s="34">
        <v>102</v>
      </c>
      <c r="U17546" s="34">
        <v>51</v>
      </c>
      <c r="V17546" s="34">
        <v>78</v>
      </c>
      <c r="W17546" s="34">
        <v>62</v>
      </c>
      <c r="X17546" s="34">
        <v>100</v>
      </c>
      <c r="Y17546" s="34">
        <v>74</v>
      </c>
      <c r="Z17546" s="34">
        <v>51</v>
      </c>
      <c r="AA17546" s="34">
        <v>107</v>
      </c>
      <c r="AB17546" s="34">
        <v>111</v>
      </c>
      <c r="AC17546" s="34">
        <v>107</v>
      </c>
    </row>
    <row r="17547" spans="1:29" x14ac:dyDescent="0.2">
      <c r="A17547" s="34" t="s">
        <v>78040</v>
      </c>
      <c r="B17547" s="34">
        <v>69</v>
      </c>
      <c r="C17547" s="34">
        <v>111</v>
      </c>
      <c r="D17547" s="34">
        <v>143</v>
      </c>
      <c r="E17547" s="34">
        <v>127</v>
      </c>
      <c r="F17547" s="34">
        <v>138</v>
      </c>
      <c r="G17547" s="34">
        <v>117</v>
      </c>
      <c r="H17547" s="34">
        <v>113</v>
      </c>
      <c r="I17547" s="34">
        <v>157</v>
      </c>
      <c r="J17547" s="34">
        <v>115</v>
      </c>
      <c r="K17547" s="34">
        <v>124</v>
      </c>
      <c r="L17547" s="34">
        <v>43</v>
      </c>
      <c r="M17547" s="34">
        <v>100</v>
      </c>
      <c r="N17547" s="34">
        <v>106</v>
      </c>
      <c r="O17547" s="34">
        <v>107</v>
      </c>
      <c r="P17547" s="34">
        <v>104</v>
      </c>
      <c r="Q17547" s="34">
        <v>160</v>
      </c>
      <c r="R17547" s="34">
        <v>129</v>
      </c>
      <c r="S17547" s="34">
        <v>147</v>
      </c>
      <c r="T17547" s="34">
        <v>78</v>
      </c>
      <c r="U17547" s="34">
        <v>106</v>
      </c>
      <c r="V17547" s="34">
        <v>106</v>
      </c>
      <c r="W17547" s="34">
        <v>138</v>
      </c>
      <c r="X17547" s="34">
        <v>172</v>
      </c>
      <c r="Y17547" s="34">
        <v>117</v>
      </c>
      <c r="Z17547" s="34">
        <v>140</v>
      </c>
      <c r="AA17547" s="34">
        <v>129</v>
      </c>
      <c r="AB17547" s="34">
        <v>148</v>
      </c>
      <c r="AC17547" s="34">
        <v>167</v>
      </c>
    </row>
    <row r="17548" spans="1:29" x14ac:dyDescent="0.2">
      <c r="A17548" s="34" t="s">
        <v>78041</v>
      </c>
      <c r="B17548" s="34">
        <v>50</v>
      </c>
      <c r="C17548" s="34">
        <v>215</v>
      </c>
      <c r="D17548" s="34">
        <v>41</v>
      </c>
      <c r="E17548" s="34">
        <v>219</v>
      </c>
      <c r="F17548" s="34">
        <v>29</v>
      </c>
      <c r="G17548" s="34">
        <v>346</v>
      </c>
      <c r="H17548" s="34">
        <v>39</v>
      </c>
      <c r="I17548" s="34">
        <v>284</v>
      </c>
      <c r="J17548" s="34">
        <v>33</v>
      </c>
      <c r="K17548" s="34">
        <v>213</v>
      </c>
      <c r="L17548" s="34">
        <v>44</v>
      </c>
      <c r="M17548" s="34">
        <v>213</v>
      </c>
      <c r="N17548" s="34">
        <v>38</v>
      </c>
      <c r="O17548" s="34">
        <v>187</v>
      </c>
      <c r="P17548" s="34">
        <v>42</v>
      </c>
      <c r="Q17548" s="34">
        <v>233</v>
      </c>
      <c r="R17548" s="34">
        <v>40</v>
      </c>
      <c r="S17548" s="34">
        <v>200</v>
      </c>
      <c r="T17548" s="34">
        <v>58</v>
      </c>
      <c r="U17548" s="34">
        <v>181</v>
      </c>
      <c r="V17548" s="34">
        <v>33</v>
      </c>
      <c r="W17548" s="34">
        <v>255</v>
      </c>
      <c r="X17548" s="34">
        <v>43</v>
      </c>
      <c r="Y17548" s="34">
        <v>245</v>
      </c>
      <c r="Z17548" s="34">
        <v>48</v>
      </c>
      <c r="AA17548" s="34">
        <v>163</v>
      </c>
      <c r="AB17548" s="34">
        <v>66</v>
      </c>
      <c r="AC17548" s="34">
        <v>292</v>
      </c>
    </row>
    <row r="17549" spans="1:29" x14ac:dyDescent="0.2">
      <c r="A17549" s="34" t="s">
        <v>78042</v>
      </c>
      <c r="B17549" s="34">
        <v>43</v>
      </c>
      <c r="C17549" s="34">
        <v>35</v>
      </c>
      <c r="D17549" s="34">
        <v>39</v>
      </c>
      <c r="E17549" s="34">
        <v>33</v>
      </c>
      <c r="F17549" s="34">
        <v>54</v>
      </c>
      <c r="G17549" s="34">
        <v>50</v>
      </c>
      <c r="H17549" s="34">
        <v>57</v>
      </c>
      <c r="I17549" s="34">
        <v>28</v>
      </c>
      <c r="J17549" s="34">
        <v>63</v>
      </c>
      <c r="K17549" s="34">
        <v>50</v>
      </c>
      <c r="L17549" s="34">
        <v>46</v>
      </c>
      <c r="M17549" s="34">
        <v>38</v>
      </c>
      <c r="N17549" s="34">
        <v>62</v>
      </c>
      <c r="O17549" s="34">
        <v>27</v>
      </c>
      <c r="P17549" s="34">
        <v>59</v>
      </c>
      <c r="Q17549" s="34">
        <v>51</v>
      </c>
      <c r="R17549" s="34">
        <v>60</v>
      </c>
      <c r="S17549" s="34">
        <v>69</v>
      </c>
      <c r="T17549" s="34">
        <v>42</v>
      </c>
      <c r="U17549" s="34">
        <v>25</v>
      </c>
      <c r="V17549" s="34">
        <v>78</v>
      </c>
      <c r="W17549" s="34">
        <v>35</v>
      </c>
      <c r="X17549" s="34">
        <v>73</v>
      </c>
      <c r="Y17549" s="34">
        <v>47</v>
      </c>
      <c r="Z17549" s="34">
        <v>42</v>
      </c>
      <c r="AA17549" s="34">
        <v>43</v>
      </c>
      <c r="AB17549" s="34">
        <v>43</v>
      </c>
      <c r="AC17549" s="34">
        <v>53</v>
      </c>
    </row>
    <row r="17550" spans="1:29" x14ac:dyDescent="0.2">
      <c r="A17550" s="34" t="s">
        <v>78043</v>
      </c>
      <c r="B17550" s="34">
        <v>41</v>
      </c>
      <c r="C17550" s="34">
        <v>37</v>
      </c>
      <c r="D17550" s="34">
        <v>37</v>
      </c>
      <c r="E17550" s="34">
        <v>34</v>
      </c>
      <c r="F17550" s="34">
        <v>55</v>
      </c>
      <c r="G17550" s="34">
        <v>61</v>
      </c>
      <c r="H17550" s="34">
        <v>54</v>
      </c>
      <c r="I17550" s="34">
        <v>32</v>
      </c>
      <c r="J17550" s="34">
        <v>26</v>
      </c>
      <c r="K17550" s="34">
        <v>36</v>
      </c>
      <c r="L17550" s="34">
        <v>22</v>
      </c>
      <c r="M17550" s="34">
        <v>35</v>
      </c>
      <c r="N17550" s="34">
        <v>36</v>
      </c>
      <c r="O17550" s="34">
        <v>45</v>
      </c>
      <c r="P17550" s="34">
        <v>33</v>
      </c>
      <c r="Q17550" s="34">
        <v>43</v>
      </c>
      <c r="R17550" s="34">
        <v>47</v>
      </c>
      <c r="S17550" s="34">
        <v>46</v>
      </c>
      <c r="T17550" s="34">
        <v>33</v>
      </c>
      <c r="U17550" s="34">
        <v>33</v>
      </c>
      <c r="V17550" s="34">
        <v>37</v>
      </c>
      <c r="W17550" s="34">
        <v>28</v>
      </c>
      <c r="X17550" s="34">
        <v>71</v>
      </c>
      <c r="Y17550" s="34">
        <v>43</v>
      </c>
      <c r="Z17550" s="34">
        <v>56</v>
      </c>
      <c r="AA17550" s="34">
        <v>30</v>
      </c>
      <c r="AB17550" s="34">
        <v>65</v>
      </c>
      <c r="AC17550" s="34">
        <v>70</v>
      </c>
    </row>
    <row r="17551" spans="1:29" x14ac:dyDescent="0.2">
      <c r="A17551" s="34" t="s">
        <v>78044</v>
      </c>
      <c r="B17551" s="34">
        <v>34</v>
      </c>
      <c r="C17551" s="34">
        <v>24</v>
      </c>
      <c r="D17551" s="34">
        <v>31</v>
      </c>
      <c r="E17551" s="34">
        <v>27</v>
      </c>
      <c r="F17551" s="34">
        <v>33</v>
      </c>
      <c r="G17551" s="34">
        <v>26</v>
      </c>
      <c r="H17551" s="34">
        <v>31</v>
      </c>
      <c r="I17551" s="34">
        <v>42</v>
      </c>
      <c r="J17551" s="34">
        <v>28</v>
      </c>
      <c r="K17551" s="34">
        <v>32</v>
      </c>
      <c r="L17551" s="34">
        <v>43</v>
      </c>
      <c r="M17551" s="34">
        <v>37</v>
      </c>
      <c r="N17551" s="34">
        <v>28</v>
      </c>
      <c r="O17551" s="34">
        <v>29</v>
      </c>
      <c r="P17551" s="34">
        <v>50</v>
      </c>
      <c r="Q17551" s="34">
        <v>40</v>
      </c>
      <c r="R17551" s="34">
        <v>62</v>
      </c>
      <c r="S17551" s="34">
        <v>37</v>
      </c>
      <c r="T17551" s="34">
        <v>32</v>
      </c>
      <c r="U17551" s="34">
        <v>24</v>
      </c>
      <c r="V17551" s="34">
        <v>43</v>
      </c>
      <c r="W17551" s="34">
        <v>29</v>
      </c>
      <c r="X17551" s="34">
        <v>29</v>
      </c>
      <c r="Y17551" s="34">
        <v>37</v>
      </c>
      <c r="Z17551" s="34">
        <v>28</v>
      </c>
      <c r="AA17551" s="34">
        <v>52</v>
      </c>
      <c r="AB17551" s="34">
        <v>52</v>
      </c>
      <c r="AC17551" s="34">
        <v>85</v>
      </c>
    </row>
    <row r="17552" spans="1:29" x14ac:dyDescent="0.2">
      <c r="A17552" s="34" t="s">
        <v>78045</v>
      </c>
      <c r="B17552" s="34">
        <v>51</v>
      </c>
      <c r="C17552" s="34">
        <v>19</v>
      </c>
      <c r="D17552" s="34">
        <v>43</v>
      </c>
      <c r="E17552" s="34">
        <v>22</v>
      </c>
      <c r="F17552" s="34">
        <v>35</v>
      </c>
      <c r="G17552" s="34">
        <v>23</v>
      </c>
      <c r="H17552" s="34">
        <v>26</v>
      </c>
      <c r="I17552" s="34">
        <v>29</v>
      </c>
      <c r="J17552" s="34">
        <v>30</v>
      </c>
      <c r="K17552" s="34">
        <v>35</v>
      </c>
      <c r="L17552" s="34">
        <v>23</v>
      </c>
      <c r="M17552" s="34">
        <v>24</v>
      </c>
      <c r="N17552" s="34">
        <v>34</v>
      </c>
      <c r="O17552" s="34">
        <v>24</v>
      </c>
      <c r="P17552" s="34">
        <v>26</v>
      </c>
      <c r="Q17552" s="34">
        <v>17</v>
      </c>
      <c r="R17552" s="34">
        <v>40</v>
      </c>
      <c r="S17552" s="34">
        <v>42</v>
      </c>
      <c r="T17552" s="34">
        <v>32</v>
      </c>
      <c r="U17552" s="34">
        <v>13</v>
      </c>
      <c r="V17552" s="34">
        <v>39</v>
      </c>
      <c r="W17552" s="34">
        <v>35</v>
      </c>
      <c r="X17552" s="34">
        <v>52</v>
      </c>
      <c r="Y17552" s="34">
        <v>30</v>
      </c>
      <c r="Z17552" s="34">
        <v>39</v>
      </c>
      <c r="AA17552" s="34">
        <v>32</v>
      </c>
      <c r="AB17552" s="34">
        <v>54</v>
      </c>
      <c r="AC17552" s="34">
        <v>41</v>
      </c>
    </row>
    <row r="17553" spans="1:29" x14ac:dyDescent="0.2">
      <c r="A17553" s="34" t="s">
        <v>78046</v>
      </c>
      <c r="B17553" s="34">
        <v>90</v>
      </c>
      <c r="C17553" s="34">
        <v>64</v>
      </c>
      <c r="D17553" s="34">
        <v>113</v>
      </c>
      <c r="E17553" s="34">
        <v>98</v>
      </c>
      <c r="F17553" s="34">
        <v>90</v>
      </c>
      <c r="G17553" s="34">
        <v>163</v>
      </c>
      <c r="H17553" s="34">
        <v>93</v>
      </c>
      <c r="I17553" s="34">
        <v>102</v>
      </c>
      <c r="J17553" s="34">
        <v>113</v>
      </c>
      <c r="K17553" s="34">
        <v>99</v>
      </c>
      <c r="L17553" s="34">
        <v>94</v>
      </c>
      <c r="M17553" s="34">
        <v>73</v>
      </c>
      <c r="N17553" s="34">
        <v>79</v>
      </c>
      <c r="O17553" s="34">
        <v>97</v>
      </c>
      <c r="P17553" s="34">
        <v>85</v>
      </c>
      <c r="Q17553" s="34">
        <v>111</v>
      </c>
      <c r="R17553" s="34">
        <v>133</v>
      </c>
      <c r="S17553" s="34">
        <v>91</v>
      </c>
      <c r="T17553" s="34">
        <v>145</v>
      </c>
      <c r="U17553" s="34">
        <v>116</v>
      </c>
      <c r="V17553" s="34">
        <v>122</v>
      </c>
      <c r="W17553" s="34">
        <v>127</v>
      </c>
      <c r="X17553" s="34">
        <v>118</v>
      </c>
      <c r="Y17553" s="34">
        <v>102</v>
      </c>
      <c r="Z17553" s="34">
        <v>97</v>
      </c>
      <c r="AA17553" s="34">
        <v>105</v>
      </c>
      <c r="AB17553" s="34">
        <v>166</v>
      </c>
      <c r="AC17553" s="34">
        <v>108</v>
      </c>
    </row>
    <row r="17554" spans="1:29" x14ac:dyDescent="0.2">
      <c r="A17554" s="34" t="s">
        <v>78047</v>
      </c>
      <c r="B17554" s="34">
        <v>133</v>
      </c>
      <c r="C17554" s="34">
        <v>59</v>
      </c>
      <c r="D17554" s="34">
        <v>75</v>
      </c>
      <c r="E17554" s="34">
        <v>56</v>
      </c>
      <c r="F17554" s="34">
        <v>84</v>
      </c>
      <c r="G17554" s="34">
        <v>57</v>
      </c>
      <c r="H17554" s="34">
        <v>64</v>
      </c>
      <c r="I17554" s="34">
        <v>50</v>
      </c>
      <c r="J17554" s="34">
        <v>78</v>
      </c>
      <c r="K17554" s="34">
        <v>51</v>
      </c>
      <c r="L17554" s="34">
        <v>91</v>
      </c>
      <c r="M17554" s="34">
        <v>53</v>
      </c>
      <c r="N17554" s="34">
        <v>100</v>
      </c>
      <c r="O17554" s="34">
        <v>51</v>
      </c>
      <c r="P17554" s="34">
        <v>76</v>
      </c>
      <c r="Q17554" s="34">
        <v>91</v>
      </c>
      <c r="R17554" s="34">
        <v>91</v>
      </c>
      <c r="S17554" s="34">
        <v>63</v>
      </c>
      <c r="T17554" s="34">
        <v>126</v>
      </c>
      <c r="U17554" s="34">
        <v>79</v>
      </c>
      <c r="V17554" s="34">
        <v>104</v>
      </c>
      <c r="W17554" s="34">
        <v>90</v>
      </c>
      <c r="X17554" s="34">
        <v>127</v>
      </c>
      <c r="Y17554" s="34">
        <v>104</v>
      </c>
      <c r="Z17554" s="34">
        <v>87</v>
      </c>
      <c r="AA17554" s="34">
        <v>55</v>
      </c>
      <c r="AB17554" s="34">
        <v>143</v>
      </c>
      <c r="AC17554" s="34">
        <v>105</v>
      </c>
    </row>
    <row r="17555" spans="1:29" x14ac:dyDescent="0.2">
      <c r="A17555" s="34" t="s">
        <v>78048</v>
      </c>
      <c r="B17555" s="34">
        <v>31</v>
      </c>
      <c r="C17555" s="34">
        <v>13</v>
      </c>
      <c r="D17555" s="34">
        <v>25</v>
      </c>
      <c r="E17555" s="34">
        <v>24</v>
      </c>
      <c r="F17555" s="34">
        <v>22</v>
      </c>
      <c r="G17555" s="34">
        <v>16</v>
      </c>
      <c r="H17555" s="34">
        <v>21</v>
      </c>
      <c r="I17555" s="34">
        <v>8</v>
      </c>
      <c r="J17555" s="34">
        <v>35</v>
      </c>
      <c r="K17555" s="34">
        <v>24</v>
      </c>
      <c r="L17555" s="34">
        <v>11</v>
      </c>
      <c r="M17555" s="34">
        <v>13</v>
      </c>
      <c r="N17555" s="34">
        <v>16</v>
      </c>
      <c r="O17555" s="34">
        <v>18</v>
      </c>
      <c r="P17555" s="34">
        <v>18</v>
      </c>
      <c r="Q17555" s="34">
        <v>27</v>
      </c>
      <c r="R17555" s="34">
        <v>44</v>
      </c>
      <c r="S17555" s="34">
        <v>26</v>
      </c>
      <c r="T17555" s="34">
        <v>30</v>
      </c>
      <c r="U17555" s="34">
        <v>23</v>
      </c>
      <c r="V17555" s="34">
        <v>30</v>
      </c>
      <c r="W17555" s="34">
        <v>15</v>
      </c>
      <c r="X17555" s="34">
        <v>20</v>
      </c>
      <c r="Y17555" s="34">
        <v>22</v>
      </c>
      <c r="Z17555" s="34">
        <v>21</v>
      </c>
      <c r="AA17555" s="34">
        <v>39</v>
      </c>
      <c r="AB17555" s="34">
        <v>48</v>
      </c>
      <c r="AC17555" s="34">
        <v>26</v>
      </c>
    </row>
    <row r="17556" spans="1:29" x14ac:dyDescent="0.2">
      <c r="A17556" s="34" t="s">
        <v>78049</v>
      </c>
      <c r="B17556" s="34">
        <v>92</v>
      </c>
      <c r="C17556" s="34">
        <v>74</v>
      </c>
      <c r="D17556" s="34">
        <v>86</v>
      </c>
      <c r="E17556" s="34">
        <v>70</v>
      </c>
      <c r="F17556" s="34">
        <v>89</v>
      </c>
      <c r="G17556" s="34">
        <v>74</v>
      </c>
      <c r="H17556" s="34">
        <v>100</v>
      </c>
      <c r="I17556" s="34">
        <v>65</v>
      </c>
      <c r="J17556" s="34">
        <v>96</v>
      </c>
      <c r="K17556" s="34">
        <v>67</v>
      </c>
      <c r="L17556" s="34">
        <v>66</v>
      </c>
      <c r="M17556" s="34">
        <v>67</v>
      </c>
      <c r="N17556" s="34">
        <v>77</v>
      </c>
      <c r="O17556" s="34">
        <v>69</v>
      </c>
      <c r="P17556" s="34">
        <v>58</v>
      </c>
      <c r="Q17556" s="34">
        <v>102</v>
      </c>
      <c r="R17556" s="34">
        <v>105</v>
      </c>
      <c r="S17556" s="34">
        <v>75</v>
      </c>
      <c r="T17556" s="34">
        <v>94</v>
      </c>
      <c r="U17556" s="34">
        <v>55</v>
      </c>
      <c r="V17556" s="34">
        <v>113</v>
      </c>
      <c r="W17556" s="34">
        <v>64</v>
      </c>
      <c r="X17556" s="34">
        <v>104</v>
      </c>
      <c r="Y17556" s="34">
        <v>70</v>
      </c>
      <c r="Z17556" s="34">
        <v>103</v>
      </c>
      <c r="AA17556" s="34">
        <v>91</v>
      </c>
      <c r="AB17556" s="34">
        <v>100</v>
      </c>
      <c r="AC17556" s="34">
        <v>101</v>
      </c>
    </row>
    <row r="17557" spans="1:29" x14ac:dyDescent="0.2">
      <c r="A17557" s="34" t="s">
        <v>78050</v>
      </c>
      <c r="B17557" s="34">
        <v>95</v>
      </c>
      <c r="C17557" s="34">
        <v>70</v>
      </c>
      <c r="D17557" s="34">
        <v>86</v>
      </c>
      <c r="E17557" s="34">
        <v>106</v>
      </c>
      <c r="F17557" s="34">
        <v>91</v>
      </c>
      <c r="G17557" s="34">
        <v>90</v>
      </c>
      <c r="H17557" s="34">
        <v>96</v>
      </c>
      <c r="I17557" s="34">
        <v>65</v>
      </c>
      <c r="J17557" s="34">
        <v>113</v>
      </c>
      <c r="K17557" s="34">
        <v>113</v>
      </c>
      <c r="L17557" s="34">
        <v>97</v>
      </c>
      <c r="M17557" s="34">
        <v>86</v>
      </c>
      <c r="N17557" s="34">
        <v>77</v>
      </c>
      <c r="O17557" s="34">
        <v>66</v>
      </c>
      <c r="P17557" s="34">
        <v>106</v>
      </c>
      <c r="Q17557" s="34">
        <v>120</v>
      </c>
      <c r="R17557" s="34">
        <v>145</v>
      </c>
      <c r="S17557" s="34">
        <v>108</v>
      </c>
      <c r="T17557" s="34">
        <v>161</v>
      </c>
      <c r="U17557" s="34">
        <v>124</v>
      </c>
      <c r="V17557" s="34">
        <v>105</v>
      </c>
      <c r="W17557" s="34">
        <v>167</v>
      </c>
      <c r="X17557" s="34">
        <v>109</v>
      </c>
      <c r="Y17557" s="34">
        <v>146</v>
      </c>
      <c r="Z17557" s="34">
        <v>86</v>
      </c>
      <c r="AA17557" s="34">
        <v>100</v>
      </c>
      <c r="AB17557" s="34">
        <v>170</v>
      </c>
      <c r="AC17557" s="34">
        <v>168</v>
      </c>
    </row>
    <row r="17558" spans="1:29" x14ac:dyDescent="0.2">
      <c r="A17558" s="34" t="s">
        <v>78051</v>
      </c>
      <c r="B17558" s="34">
        <v>46</v>
      </c>
      <c r="C17558" s="34">
        <v>54</v>
      </c>
      <c r="D17558" s="34">
        <v>39</v>
      </c>
      <c r="E17558" s="34">
        <v>46</v>
      </c>
      <c r="F17558" s="34">
        <v>52</v>
      </c>
      <c r="G17558" s="34">
        <v>34</v>
      </c>
      <c r="H17558" s="34">
        <v>37</v>
      </c>
      <c r="I17558" s="34">
        <v>39</v>
      </c>
      <c r="J17558" s="34">
        <v>57</v>
      </c>
      <c r="K17558" s="34">
        <v>47</v>
      </c>
      <c r="L17558" s="34">
        <v>67</v>
      </c>
      <c r="M17558" s="34">
        <v>25</v>
      </c>
      <c r="N17558" s="34">
        <v>44</v>
      </c>
      <c r="O17558" s="34">
        <v>48</v>
      </c>
      <c r="P17558" s="34">
        <v>60</v>
      </c>
      <c r="Q17558" s="34">
        <v>72</v>
      </c>
      <c r="R17558" s="34">
        <v>83</v>
      </c>
      <c r="S17558" s="34">
        <v>63</v>
      </c>
      <c r="T17558" s="34">
        <v>79</v>
      </c>
      <c r="U17558" s="34">
        <v>54</v>
      </c>
      <c r="V17558" s="34">
        <v>43</v>
      </c>
      <c r="W17558" s="34">
        <v>97</v>
      </c>
      <c r="X17558" s="34">
        <v>50</v>
      </c>
      <c r="Y17558" s="34">
        <v>47</v>
      </c>
      <c r="Z17558" s="34">
        <v>68</v>
      </c>
      <c r="AA17558" s="34">
        <v>49</v>
      </c>
      <c r="AB17558" s="34">
        <v>76</v>
      </c>
      <c r="AC17558" s="34">
        <v>76</v>
      </c>
    </row>
    <row r="17559" spans="1:29" x14ac:dyDescent="0.2">
      <c r="A17559" s="34" t="s">
        <v>78052</v>
      </c>
      <c r="B17559" s="34">
        <v>64</v>
      </c>
      <c r="C17559" s="34">
        <v>71</v>
      </c>
      <c r="D17559" s="34">
        <v>41</v>
      </c>
      <c r="E17559" s="34">
        <v>49</v>
      </c>
      <c r="F17559" s="34">
        <v>50</v>
      </c>
      <c r="G17559" s="34">
        <v>60</v>
      </c>
      <c r="H17559" s="34">
        <v>39</v>
      </c>
      <c r="I17559" s="34">
        <v>51</v>
      </c>
      <c r="J17559" s="34">
        <v>71</v>
      </c>
      <c r="K17559" s="34">
        <v>56</v>
      </c>
      <c r="L17559" s="34">
        <v>62</v>
      </c>
      <c r="M17559" s="34">
        <v>27</v>
      </c>
      <c r="N17559" s="34">
        <v>43</v>
      </c>
      <c r="O17559" s="34">
        <v>46</v>
      </c>
      <c r="P17559" s="34">
        <v>47</v>
      </c>
      <c r="Q17559" s="34">
        <v>87</v>
      </c>
      <c r="R17559" s="34">
        <v>75</v>
      </c>
      <c r="S17559" s="34">
        <v>59</v>
      </c>
      <c r="T17559" s="34">
        <v>99</v>
      </c>
      <c r="U17559" s="34">
        <v>75</v>
      </c>
      <c r="V17559" s="34">
        <v>76</v>
      </c>
      <c r="W17559" s="34">
        <v>81</v>
      </c>
      <c r="X17559" s="34">
        <v>60</v>
      </c>
      <c r="Y17559" s="34">
        <v>68</v>
      </c>
      <c r="Z17559" s="34">
        <v>58</v>
      </c>
      <c r="AA17559" s="34">
        <v>67</v>
      </c>
      <c r="AB17559" s="34">
        <v>78</v>
      </c>
      <c r="AC17559" s="34">
        <v>78</v>
      </c>
    </row>
    <row r="17560" spans="1:29" x14ac:dyDescent="0.2">
      <c r="A17560" s="34" t="s">
        <v>78053</v>
      </c>
      <c r="B17560" s="34">
        <v>29</v>
      </c>
      <c r="C17560" s="34">
        <v>24</v>
      </c>
      <c r="D17560" s="34">
        <v>51</v>
      </c>
      <c r="E17560" s="34">
        <v>30</v>
      </c>
      <c r="F17560" s="34">
        <v>39</v>
      </c>
      <c r="G17560" s="34">
        <v>61</v>
      </c>
      <c r="H17560" s="34">
        <v>48</v>
      </c>
      <c r="I17560" s="34">
        <v>40</v>
      </c>
      <c r="J17560" s="34">
        <v>31</v>
      </c>
      <c r="K17560" s="34">
        <v>29</v>
      </c>
      <c r="L17560" s="34">
        <v>35</v>
      </c>
      <c r="M17560" s="34">
        <v>39</v>
      </c>
      <c r="N17560" s="34">
        <v>34</v>
      </c>
      <c r="O17560" s="34">
        <v>35</v>
      </c>
      <c r="P17560" s="34">
        <v>23</v>
      </c>
      <c r="Q17560" s="34">
        <v>41</v>
      </c>
      <c r="R17560" s="34">
        <v>54</v>
      </c>
      <c r="S17560" s="34">
        <v>37</v>
      </c>
      <c r="T17560" s="34">
        <v>56</v>
      </c>
      <c r="U17560" s="34">
        <v>33</v>
      </c>
      <c r="V17560" s="34">
        <v>55</v>
      </c>
      <c r="W17560" s="34">
        <v>32</v>
      </c>
      <c r="X17560" s="34">
        <v>58</v>
      </c>
      <c r="Y17560" s="34">
        <v>34</v>
      </c>
      <c r="Z17560" s="34">
        <v>67</v>
      </c>
      <c r="AA17560" s="34">
        <v>69</v>
      </c>
      <c r="AB17560" s="34">
        <v>62</v>
      </c>
      <c r="AC17560" s="34">
        <v>64</v>
      </c>
    </row>
    <row r="17561" spans="1:29" x14ac:dyDescent="0.2">
      <c r="A17561" s="34" t="s">
        <v>78054</v>
      </c>
      <c r="B17561" s="34">
        <v>103</v>
      </c>
      <c r="C17561" s="34">
        <v>110</v>
      </c>
      <c r="D17561" s="34">
        <v>112</v>
      </c>
      <c r="E17561" s="34">
        <v>111</v>
      </c>
      <c r="F17561" s="34">
        <v>155</v>
      </c>
      <c r="G17561" s="34">
        <v>104</v>
      </c>
      <c r="H17561" s="34">
        <v>149</v>
      </c>
      <c r="I17561" s="34">
        <v>75</v>
      </c>
      <c r="J17561" s="34">
        <v>130</v>
      </c>
      <c r="K17561" s="34">
        <v>128</v>
      </c>
      <c r="L17561" s="34">
        <v>99</v>
      </c>
      <c r="M17561" s="34">
        <v>85</v>
      </c>
      <c r="N17561" s="34">
        <v>158</v>
      </c>
      <c r="O17561" s="34">
        <v>115</v>
      </c>
      <c r="P17561" s="34">
        <v>150</v>
      </c>
      <c r="Q17561" s="34">
        <v>119</v>
      </c>
      <c r="R17561" s="34">
        <v>194</v>
      </c>
      <c r="S17561" s="34">
        <v>152</v>
      </c>
      <c r="T17561" s="34">
        <v>146</v>
      </c>
      <c r="U17561" s="34">
        <v>117</v>
      </c>
      <c r="V17561" s="34">
        <v>155</v>
      </c>
      <c r="W17561" s="34">
        <v>131</v>
      </c>
      <c r="X17561" s="34">
        <v>222</v>
      </c>
      <c r="Y17561" s="34">
        <v>148</v>
      </c>
      <c r="Z17561" s="34">
        <v>155</v>
      </c>
      <c r="AA17561" s="34">
        <v>133</v>
      </c>
      <c r="AB17561" s="34">
        <v>238</v>
      </c>
      <c r="AC17561" s="34">
        <v>148</v>
      </c>
    </row>
    <row r="17562" spans="1:29" x14ac:dyDescent="0.2">
      <c r="A17562" s="34" t="s">
        <v>78055</v>
      </c>
      <c r="B17562" s="34">
        <v>45</v>
      </c>
      <c r="C17562" s="34">
        <v>50</v>
      </c>
      <c r="D17562" s="34">
        <v>118</v>
      </c>
      <c r="E17562" s="34">
        <v>58</v>
      </c>
      <c r="F17562" s="34">
        <v>58</v>
      </c>
      <c r="G17562" s="34">
        <v>56</v>
      </c>
      <c r="H17562" s="34">
        <v>67</v>
      </c>
      <c r="I17562" s="34">
        <v>44</v>
      </c>
      <c r="J17562" s="34">
        <v>61</v>
      </c>
      <c r="K17562" s="34">
        <v>35</v>
      </c>
      <c r="L17562" s="34">
        <v>27</v>
      </c>
      <c r="M17562" s="34">
        <v>30</v>
      </c>
      <c r="N17562" s="34">
        <v>46</v>
      </c>
      <c r="O17562" s="34">
        <v>46</v>
      </c>
      <c r="P17562" s="34">
        <v>52</v>
      </c>
      <c r="Q17562" s="34">
        <v>45</v>
      </c>
      <c r="R17562" s="34">
        <v>58</v>
      </c>
      <c r="S17562" s="34">
        <v>66</v>
      </c>
      <c r="T17562" s="34">
        <v>34</v>
      </c>
      <c r="U17562" s="34">
        <v>27</v>
      </c>
      <c r="V17562" s="34">
        <v>65</v>
      </c>
      <c r="W17562" s="34">
        <v>24</v>
      </c>
      <c r="X17562" s="34">
        <v>107</v>
      </c>
      <c r="Y17562" s="34">
        <v>23</v>
      </c>
      <c r="Z17562" s="34">
        <v>81</v>
      </c>
      <c r="AA17562" s="34">
        <v>41</v>
      </c>
      <c r="AB17562" s="34">
        <v>41</v>
      </c>
      <c r="AC17562" s="34">
        <v>69</v>
      </c>
    </row>
    <row r="17563" spans="1:29" x14ac:dyDescent="0.2">
      <c r="A17563" s="34" t="s">
        <v>78056</v>
      </c>
      <c r="B17563" s="34">
        <v>23</v>
      </c>
      <c r="C17563" s="34">
        <v>19</v>
      </c>
      <c r="D17563" s="34">
        <v>49</v>
      </c>
      <c r="E17563" s="34">
        <v>17</v>
      </c>
      <c r="F17563" s="34">
        <v>19</v>
      </c>
      <c r="G17563" s="34">
        <v>13</v>
      </c>
      <c r="H17563" s="34">
        <v>30</v>
      </c>
      <c r="I17563" s="34">
        <v>10</v>
      </c>
      <c r="J17563" s="34">
        <v>9</v>
      </c>
      <c r="K17563" s="34">
        <v>23</v>
      </c>
      <c r="L17563" s="34">
        <v>17</v>
      </c>
      <c r="M17563" s="34">
        <v>8</v>
      </c>
      <c r="N17563" s="34">
        <v>24</v>
      </c>
      <c r="O17563" s="34">
        <v>17</v>
      </c>
      <c r="P17563" s="34">
        <v>20</v>
      </c>
      <c r="Q17563" s="34">
        <v>21</v>
      </c>
      <c r="R17563" s="34">
        <v>29</v>
      </c>
      <c r="S17563" s="34">
        <v>17</v>
      </c>
      <c r="T17563" s="34">
        <v>17</v>
      </c>
      <c r="U17563" s="34">
        <v>13</v>
      </c>
      <c r="V17563" s="34">
        <v>27</v>
      </c>
      <c r="W17563" s="34">
        <v>11</v>
      </c>
      <c r="X17563" s="34">
        <v>28</v>
      </c>
      <c r="Y17563" s="34">
        <v>12</v>
      </c>
      <c r="Z17563" s="34">
        <v>24</v>
      </c>
      <c r="AA17563" s="34">
        <v>14</v>
      </c>
      <c r="AB17563" s="34">
        <v>30</v>
      </c>
      <c r="AC17563" s="34">
        <v>24</v>
      </c>
    </row>
    <row r="17564" spans="1:29" x14ac:dyDescent="0.2">
      <c r="A17564" s="34" t="s">
        <v>78057</v>
      </c>
      <c r="B17564" s="34">
        <v>82</v>
      </c>
      <c r="C17564" s="34">
        <v>23</v>
      </c>
      <c r="D17564" s="34">
        <v>17</v>
      </c>
      <c r="E17564" s="34">
        <v>35</v>
      </c>
      <c r="F17564" s="34">
        <v>17</v>
      </c>
      <c r="G17564" s="34">
        <v>15</v>
      </c>
      <c r="H17564" s="34">
        <v>21</v>
      </c>
      <c r="I17564" s="34">
        <v>27</v>
      </c>
      <c r="J17564" s="34">
        <v>25</v>
      </c>
      <c r="K17564" s="34">
        <v>33</v>
      </c>
      <c r="L17564" s="34">
        <v>67</v>
      </c>
      <c r="M17564" s="34">
        <v>43</v>
      </c>
      <c r="N17564" s="34">
        <v>21</v>
      </c>
      <c r="O17564" s="34">
        <v>21</v>
      </c>
      <c r="P17564" s="34">
        <v>23</v>
      </c>
      <c r="Q17564" s="34">
        <v>54</v>
      </c>
      <c r="R17564" s="34">
        <v>49</v>
      </c>
      <c r="S17564" s="34">
        <v>35</v>
      </c>
      <c r="T17564" s="34">
        <v>58</v>
      </c>
      <c r="U17564" s="34">
        <v>39</v>
      </c>
      <c r="V17564" s="34">
        <v>51</v>
      </c>
      <c r="W17564" s="34">
        <v>40</v>
      </c>
      <c r="X17564" s="34">
        <v>42</v>
      </c>
      <c r="Y17564" s="34">
        <v>40</v>
      </c>
      <c r="Z17564" s="34">
        <v>26</v>
      </c>
      <c r="AA17564" s="34">
        <v>27</v>
      </c>
      <c r="AB17564" s="34">
        <v>48</v>
      </c>
      <c r="AC17564" s="34">
        <v>32</v>
      </c>
    </row>
    <row r="17565" spans="1:29" x14ac:dyDescent="0.2">
      <c r="A17565" s="34" t="s">
        <v>78058</v>
      </c>
      <c r="B17565" s="34">
        <v>428</v>
      </c>
      <c r="C17565" s="34">
        <v>739</v>
      </c>
      <c r="D17565" s="34">
        <v>1038</v>
      </c>
      <c r="E17565" s="34">
        <v>798</v>
      </c>
      <c r="F17565" s="34">
        <v>1000</v>
      </c>
      <c r="G17565" s="34">
        <v>731</v>
      </c>
      <c r="H17565" s="34">
        <v>956</v>
      </c>
      <c r="I17565" s="34">
        <v>657</v>
      </c>
      <c r="J17565" s="34">
        <v>960</v>
      </c>
      <c r="K17565" s="34">
        <v>772</v>
      </c>
      <c r="L17565" s="34">
        <v>857</v>
      </c>
      <c r="M17565" s="34">
        <v>665</v>
      </c>
      <c r="N17565" s="34">
        <v>928</v>
      </c>
      <c r="O17565" s="34">
        <v>722</v>
      </c>
      <c r="P17565" s="34">
        <v>859</v>
      </c>
      <c r="Q17565" s="34">
        <v>1027</v>
      </c>
      <c r="R17565" s="34">
        <v>1274</v>
      </c>
      <c r="S17565" s="34">
        <v>942</v>
      </c>
      <c r="T17565" s="34">
        <v>1085</v>
      </c>
      <c r="U17565" s="34">
        <v>769</v>
      </c>
      <c r="V17565" s="34">
        <v>1230</v>
      </c>
      <c r="W17565" s="34">
        <v>927</v>
      </c>
      <c r="X17565" s="34">
        <v>1158</v>
      </c>
      <c r="Y17565" s="34">
        <v>919</v>
      </c>
      <c r="Z17565" s="34">
        <v>1215</v>
      </c>
      <c r="AA17565" s="34">
        <v>968</v>
      </c>
      <c r="AB17565" s="34">
        <v>1202</v>
      </c>
      <c r="AC17565" s="34">
        <v>1321</v>
      </c>
    </row>
    <row r="17566" spans="1:29" x14ac:dyDescent="0.2">
      <c r="A17566" s="34" t="s">
        <v>78059</v>
      </c>
      <c r="B17566" s="34">
        <v>137</v>
      </c>
      <c r="C17566" s="34">
        <v>109</v>
      </c>
      <c r="D17566" s="34">
        <v>170</v>
      </c>
      <c r="E17566" s="34">
        <v>129</v>
      </c>
      <c r="F17566" s="34">
        <v>199</v>
      </c>
      <c r="G17566" s="34">
        <v>107</v>
      </c>
      <c r="H17566" s="34">
        <v>180</v>
      </c>
      <c r="I17566" s="34">
        <v>103</v>
      </c>
      <c r="J17566" s="34">
        <v>186</v>
      </c>
      <c r="K17566" s="34">
        <v>119</v>
      </c>
      <c r="L17566" s="34">
        <v>205</v>
      </c>
      <c r="M17566" s="34">
        <v>112</v>
      </c>
      <c r="N17566" s="34">
        <v>160</v>
      </c>
      <c r="O17566" s="34">
        <v>102</v>
      </c>
      <c r="P17566" s="34">
        <v>218</v>
      </c>
      <c r="Q17566" s="34">
        <v>169</v>
      </c>
      <c r="R17566" s="34">
        <v>286</v>
      </c>
      <c r="S17566" s="34">
        <v>136</v>
      </c>
      <c r="T17566" s="34">
        <v>280</v>
      </c>
      <c r="U17566" s="34">
        <v>163</v>
      </c>
      <c r="V17566" s="34">
        <v>183</v>
      </c>
      <c r="W17566" s="34">
        <v>204</v>
      </c>
      <c r="X17566" s="34">
        <v>225</v>
      </c>
      <c r="Y17566" s="34">
        <v>194</v>
      </c>
      <c r="Z17566" s="34">
        <v>235</v>
      </c>
      <c r="AA17566" s="34">
        <v>192</v>
      </c>
      <c r="AB17566" s="34">
        <v>243</v>
      </c>
      <c r="AC17566" s="34">
        <v>221</v>
      </c>
    </row>
    <row r="17567" spans="1:29" x14ac:dyDescent="0.2">
      <c r="A17567" s="34" t="s">
        <v>78060</v>
      </c>
      <c r="B17567" s="34">
        <v>39</v>
      </c>
      <c r="C17567" s="34">
        <v>31</v>
      </c>
      <c r="D17567" s="34">
        <v>38</v>
      </c>
      <c r="E17567" s="34">
        <v>27</v>
      </c>
      <c r="F17567" s="34">
        <v>57</v>
      </c>
      <c r="G17567" s="34">
        <v>27</v>
      </c>
      <c r="H17567" s="34">
        <v>59</v>
      </c>
      <c r="I17567" s="34">
        <v>16</v>
      </c>
      <c r="J17567" s="34">
        <v>48</v>
      </c>
      <c r="K17567" s="34">
        <v>32</v>
      </c>
      <c r="L17567" s="34">
        <v>30</v>
      </c>
      <c r="M17567" s="34">
        <v>37</v>
      </c>
      <c r="N17567" s="34">
        <v>31</v>
      </c>
      <c r="O17567" s="34">
        <v>34</v>
      </c>
      <c r="P17567" s="34">
        <v>43</v>
      </c>
      <c r="Q17567" s="34">
        <v>45</v>
      </c>
      <c r="R17567" s="34">
        <v>74</v>
      </c>
      <c r="S17567" s="34">
        <v>44</v>
      </c>
      <c r="T17567" s="34">
        <v>57</v>
      </c>
      <c r="U17567" s="34">
        <v>28</v>
      </c>
      <c r="V17567" s="34">
        <v>64</v>
      </c>
      <c r="W17567" s="34">
        <v>53</v>
      </c>
      <c r="X17567" s="34">
        <v>69</v>
      </c>
      <c r="Y17567" s="34">
        <v>18</v>
      </c>
      <c r="Z17567" s="34">
        <v>55</v>
      </c>
      <c r="AA17567" s="34">
        <v>40</v>
      </c>
      <c r="AB17567" s="34">
        <v>23</v>
      </c>
      <c r="AC17567" s="34">
        <v>81</v>
      </c>
    </row>
    <row r="17568" spans="1:29" x14ac:dyDescent="0.2">
      <c r="A17568" s="34" t="s">
        <v>78061</v>
      </c>
      <c r="B17568" s="34">
        <v>99</v>
      </c>
      <c r="C17568" s="34">
        <v>77</v>
      </c>
      <c r="D17568" s="34">
        <v>84</v>
      </c>
      <c r="E17568" s="34">
        <v>136</v>
      </c>
      <c r="F17568" s="34">
        <v>127</v>
      </c>
      <c r="G17568" s="34">
        <v>126</v>
      </c>
      <c r="H17568" s="34">
        <v>103</v>
      </c>
      <c r="I17568" s="34">
        <v>80</v>
      </c>
      <c r="J17568" s="34">
        <v>106</v>
      </c>
      <c r="K17568" s="34">
        <v>113</v>
      </c>
      <c r="L17568" s="34">
        <v>96</v>
      </c>
      <c r="M17568" s="34">
        <v>74</v>
      </c>
      <c r="N17568" s="34">
        <v>95</v>
      </c>
      <c r="O17568" s="34">
        <v>98</v>
      </c>
      <c r="P17568" s="34">
        <v>87</v>
      </c>
      <c r="Q17568" s="34">
        <v>133</v>
      </c>
      <c r="R17568" s="34">
        <v>129</v>
      </c>
      <c r="S17568" s="34">
        <v>128</v>
      </c>
      <c r="T17568" s="34">
        <v>150</v>
      </c>
      <c r="U17568" s="34">
        <v>89</v>
      </c>
      <c r="V17568" s="34">
        <v>122</v>
      </c>
      <c r="W17568" s="34">
        <v>163</v>
      </c>
      <c r="X17568" s="34">
        <v>138</v>
      </c>
      <c r="Y17568" s="34">
        <v>122</v>
      </c>
      <c r="Z17568" s="34">
        <v>96</v>
      </c>
      <c r="AA17568" s="34">
        <v>110</v>
      </c>
      <c r="AB17568" s="34">
        <v>169</v>
      </c>
      <c r="AC17568" s="34">
        <v>165</v>
      </c>
    </row>
    <row r="17569" spans="1:29" x14ac:dyDescent="0.2">
      <c r="A17569" s="34" t="s">
        <v>78062</v>
      </c>
      <c r="B17569" s="34">
        <v>42</v>
      </c>
      <c r="C17569" s="34">
        <v>69</v>
      </c>
      <c r="D17569" s="34">
        <v>78</v>
      </c>
      <c r="E17569" s="34">
        <v>50</v>
      </c>
      <c r="F17569" s="34">
        <v>70</v>
      </c>
      <c r="G17569" s="34">
        <v>43</v>
      </c>
      <c r="H17569" s="34">
        <v>55</v>
      </c>
      <c r="I17569" s="34">
        <v>43</v>
      </c>
      <c r="J17569" s="34">
        <v>52</v>
      </c>
      <c r="K17569" s="34">
        <v>49</v>
      </c>
      <c r="L17569" s="34">
        <v>69</v>
      </c>
      <c r="M17569" s="34">
        <v>37</v>
      </c>
      <c r="N17569" s="34">
        <v>49</v>
      </c>
      <c r="O17569" s="34">
        <v>28</v>
      </c>
      <c r="P17569" s="34">
        <v>71</v>
      </c>
      <c r="Q17569" s="34">
        <v>61</v>
      </c>
      <c r="R17569" s="34">
        <v>68</v>
      </c>
      <c r="S17569" s="34">
        <v>59</v>
      </c>
      <c r="T17569" s="34">
        <v>109</v>
      </c>
      <c r="U17569" s="34">
        <v>45</v>
      </c>
      <c r="V17569" s="34">
        <v>102</v>
      </c>
      <c r="W17569" s="34">
        <v>69</v>
      </c>
      <c r="X17569" s="34">
        <v>115</v>
      </c>
      <c r="Y17569" s="34">
        <v>33</v>
      </c>
      <c r="Z17569" s="34">
        <v>67</v>
      </c>
      <c r="AA17569" s="34">
        <v>34</v>
      </c>
      <c r="AB17569" s="34">
        <v>83</v>
      </c>
      <c r="AC17569" s="34">
        <v>69</v>
      </c>
    </row>
    <row r="17570" spans="1:29" x14ac:dyDescent="0.2">
      <c r="A17570" s="34" t="s">
        <v>78063</v>
      </c>
      <c r="B17570" s="34">
        <v>171</v>
      </c>
      <c r="C17570" s="34">
        <v>73</v>
      </c>
      <c r="D17570" s="34">
        <v>79</v>
      </c>
      <c r="E17570" s="34">
        <v>109</v>
      </c>
      <c r="F17570" s="34">
        <v>119</v>
      </c>
      <c r="G17570" s="34">
        <v>68</v>
      </c>
      <c r="H17570" s="34">
        <v>132</v>
      </c>
      <c r="I17570" s="34">
        <v>82</v>
      </c>
      <c r="J17570" s="34">
        <v>101</v>
      </c>
      <c r="K17570" s="34">
        <v>62</v>
      </c>
      <c r="L17570" s="34">
        <v>93</v>
      </c>
      <c r="M17570" s="34">
        <v>49</v>
      </c>
      <c r="N17570" s="34">
        <v>68</v>
      </c>
      <c r="O17570" s="34">
        <v>73</v>
      </c>
      <c r="P17570" s="34">
        <v>79</v>
      </c>
      <c r="Q17570" s="34">
        <v>137</v>
      </c>
      <c r="R17570" s="34">
        <v>157</v>
      </c>
      <c r="S17570" s="34">
        <v>106</v>
      </c>
      <c r="T17570" s="34">
        <v>139</v>
      </c>
      <c r="U17570" s="34">
        <v>88</v>
      </c>
      <c r="V17570" s="34">
        <v>124</v>
      </c>
      <c r="W17570" s="34">
        <v>90</v>
      </c>
      <c r="X17570" s="34">
        <v>122</v>
      </c>
      <c r="Y17570" s="34">
        <v>132</v>
      </c>
      <c r="Z17570" s="34">
        <v>96</v>
      </c>
      <c r="AA17570" s="34">
        <v>109</v>
      </c>
      <c r="AB17570" s="34">
        <v>105</v>
      </c>
      <c r="AC17570" s="34">
        <v>179</v>
      </c>
    </row>
    <row r="17571" spans="1:29" x14ac:dyDescent="0.2">
      <c r="A17571" s="34" t="s">
        <v>78064</v>
      </c>
      <c r="B17571" s="34">
        <v>80</v>
      </c>
      <c r="C17571" s="34">
        <v>73</v>
      </c>
      <c r="D17571" s="34">
        <v>109</v>
      </c>
      <c r="E17571" s="34">
        <v>81</v>
      </c>
      <c r="F17571" s="34">
        <v>93</v>
      </c>
      <c r="G17571" s="34">
        <v>49</v>
      </c>
      <c r="H17571" s="34">
        <v>92</v>
      </c>
      <c r="I17571" s="34">
        <v>65</v>
      </c>
      <c r="J17571" s="34">
        <v>90</v>
      </c>
      <c r="K17571" s="34">
        <v>92</v>
      </c>
      <c r="L17571" s="34">
        <v>64</v>
      </c>
      <c r="M17571" s="34">
        <v>70</v>
      </c>
      <c r="N17571" s="34">
        <v>73</v>
      </c>
      <c r="O17571" s="34">
        <v>61</v>
      </c>
      <c r="P17571" s="34">
        <v>56</v>
      </c>
      <c r="Q17571" s="34">
        <v>84</v>
      </c>
      <c r="R17571" s="34">
        <v>99</v>
      </c>
      <c r="S17571" s="34">
        <v>75</v>
      </c>
      <c r="T17571" s="34">
        <v>85</v>
      </c>
      <c r="U17571" s="34">
        <v>67</v>
      </c>
      <c r="V17571" s="34">
        <v>114</v>
      </c>
      <c r="W17571" s="34">
        <v>84</v>
      </c>
      <c r="X17571" s="34">
        <v>123</v>
      </c>
      <c r="Y17571" s="34">
        <v>73</v>
      </c>
      <c r="Z17571" s="34">
        <v>102</v>
      </c>
      <c r="AA17571" s="34">
        <v>99</v>
      </c>
      <c r="AB17571" s="34">
        <v>82</v>
      </c>
      <c r="AC17571" s="34">
        <v>127</v>
      </c>
    </row>
    <row r="17572" spans="1:29" x14ac:dyDescent="0.2">
      <c r="A17572" s="34" t="s">
        <v>78065</v>
      </c>
      <c r="B17572" s="34">
        <v>29</v>
      </c>
      <c r="C17572" s="34">
        <v>34</v>
      </c>
      <c r="D17572" s="34">
        <v>52</v>
      </c>
      <c r="E17572" s="34">
        <v>20</v>
      </c>
      <c r="F17572" s="34">
        <v>39</v>
      </c>
      <c r="G17572" s="34">
        <v>32</v>
      </c>
      <c r="H17572" s="34">
        <v>36</v>
      </c>
      <c r="I17572" s="34">
        <v>24</v>
      </c>
      <c r="J17572" s="34">
        <v>24</v>
      </c>
      <c r="K17572" s="34">
        <v>24</v>
      </c>
      <c r="L17572" s="34">
        <v>18</v>
      </c>
      <c r="M17572" s="34">
        <v>24</v>
      </c>
      <c r="N17572" s="34">
        <v>44</v>
      </c>
      <c r="O17572" s="34">
        <v>29</v>
      </c>
      <c r="P17572" s="34">
        <v>24</v>
      </c>
      <c r="Q17572" s="34">
        <v>42</v>
      </c>
      <c r="R17572" s="34">
        <v>17</v>
      </c>
      <c r="S17572" s="34">
        <v>33</v>
      </c>
      <c r="T17572" s="34">
        <v>28</v>
      </c>
      <c r="U17572" s="34">
        <v>36</v>
      </c>
      <c r="V17572" s="34">
        <v>26</v>
      </c>
      <c r="W17572" s="34">
        <v>27</v>
      </c>
      <c r="X17572" s="34">
        <v>34</v>
      </c>
      <c r="Y17572" s="34">
        <v>20</v>
      </c>
      <c r="Z17572" s="34">
        <v>34</v>
      </c>
      <c r="AA17572" s="34">
        <v>35</v>
      </c>
      <c r="AB17572" s="34">
        <v>44</v>
      </c>
      <c r="AC17572" s="34">
        <v>34</v>
      </c>
    </row>
    <row r="17573" spans="1:29" x14ac:dyDescent="0.2">
      <c r="A17573" s="34" t="s">
        <v>78066</v>
      </c>
      <c r="B17573" s="34">
        <v>22</v>
      </c>
      <c r="C17573" s="34">
        <v>8</v>
      </c>
      <c r="D17573" s="34">
        <v>9</v>
      </c>
      <c r="E17573" s="34">
        <v>14</v>
      </c>
      <c r="F17573" s="34">
        <v>5</v>
      </c>
      <c r="G17573" s="34">
        <v>4</v>
      </c>
      <c r="H17573" s="34">
        <v>9</v>
      </c>
      <c r="I17573" s="34">
        <v>6</v>
      </c>
      <c r="J17573" s="34">
        <v>5</v>
      </c>
      <c r="K17573" s="34">
        <v>6</v>
      </c>
      <c r="L17573" s="34">
        <v>11</v>
      </c>
      <c r="M17573" s="34">
        <v>6</v>
      </c>
      <c r="N17573" s="34">
        <v>4</v>
      </c>
      <c r="O17573" s="34">
        <v>13</v>
      </c>
      <c r="P17573" s="34">
        <v>15</v>
      </c>
      <c r="Q17573" s="34">
        <v>10</v>
      </c>
      <c r="R17573" s="34">
        <v>14</v>
      </c>
      <c r="S17573" s="34">
        <v>15</v>
      </c>
      <c r="T17573" s="34">
        <v>10</v>
      </c>
      <c r="U17573" s="34">
        <v>8</v>
      </c>
      <c r="V17573" s="34">
        <v>15</v>
      </c>
      <c r="W17573" s="34">
        <v>6</v>
      </c>
      <c r="X17573" s="34">
        <v>15</v>
      </c>
      <c r="Y17573" s="34">
        <v>26</v>
      </c>
      <c r="Z17573" s="34">
        <v>7</v>
      </c>
      <c r="AA17573" s="34">
        <v>3</v>
      </c>
      <c r="AB17573" s="34">
        <v>7</v>
      </c>
      <c r="AC17573" s="34">
        <v>23</v>
      </c>
    </row>
    <row r="17574" spans="1:29" x14ac:dyDescent="0.2">
      <c r="A17574" s="34" t="s">
        <v>78067</v>
      </c>
      <c r="B17574" s="34">
        <v>47</v>
      </c>
      <c r="C17574" s="34">
        <v>52</v>
      </c>
      <c r="D17574" s="34">
        <v>80</v>
      </c>
      <c r="E17574" s="34">
        <v>56</v>
      </c>
      <c r="F17574" s="34">
        <v>60</v>
      </c>
      <c r="G17574" s="34">
        <v>49</v>
      </c>
      <c r="H17574" s="34">
        <v>61</v>
      </c>
      <c r="I17574" s="34">
        <v>40</v>
      </c>
      <c r="J17574" s="34">
        <v>47</v>
      </c>
      <c r="K17574" s="34">
        <v>65</v>
      </c>
      <c r="L17574" s="34">
        <v>29</v>
      </c>
      <c r="M17574" s="34">
        <v>32</v>
      </c>
      <c r="N17574" s="34">
        <v>50</v>
      </c>
      <c r="O17574" s="34">
        <v>38</v>
      </c>
      <c r="P17574" s="34">
        <v>51</v>
      </c>
      <c r="Q17574" s="34">
        <v>44</v>
      </c>
      <c r="R17574" s="34">
        <v>71</v>
      </c>
      <c r="S17574" s="34">
        <v>56</v>
      </c>
      <c r="T17574" s="34">
        <v>43</v>
      </c>
      <c r="U17574" s="34">
        <v>38</v>
      </c>
      <c r="V17574" s="34">
        <v>74</v>
      </c>
      <c r="W17574" s="34">
        <v>42</v>
      </c>
      <c r="X17574" s="34">
        <v>71</v>
      </c>
      <c r="Y17574" s="34">
        <v>49</v>
      </c>
      <c r="Z17574" s="34">
        <v>100</v>
      </c>
      <c r="AA17574" s="34">
        <v>68</v>
      </c>
      <c r="AB17574" s="34">
        <v>63</v>
      </c>
      <c r="AC17574" s="34">
        <v>44</v>
      </c>
    </row>
    <row r="17575" spans="1:29" x14ac:dyDescent="0.2">
      <c r="A17575" s="34" t="s">
        <v>78068</v>
      </c>
      <c r="B17575" s="34">
        <v>36</v>
      </c>
      <c r="C17575" s="34">
        <v>33</v>
      </c>
      <c r="D17575" s="34">
        <v>36</v>
      </c>
      <c r="E17575" s="34">
        <v>44</v>
      </c>
      <c r="F17575" s="34">
        <v>65</v>
      </c>
      <c r="G17575" s="34">
        <v>34</v>
      </c>
      <c r="H17575" s="34">
        <v>41</v>
      </c>
      <c r="I17575" s="34">
        <v>28</v>
      </c>
      <c r="J17575" s="34">
        <v>38</v>
      </c>
      <c r="K17575" s="34">
        <v>51</v>
      </c>
      <c r="L17575" s="34">
        <v>41</v>
      </c>
      <c r="M17575" s="34">
        <v>35</v>
      </c>
      <c r="N17575" s="34">
        <v>52</v>
      </c>
      <c r="O17575" s="34">
        <v>26</v>
      </c>
      <c r="P17575" s="34">
        <v>42</v>
      </c>
      <c r="Q17575" s="34">
        <v>46</v>
      </c>
      <c r="R17575" s="34">
        <v>47</v>
      </c>
      <c r="S17575" s="34">
        <v>34</v>
      </c>
      <c r="T17575" s="34">
        <v>49</v>
      </c>
      <c r="U17575" s="34">
        <v>46</v>
      </c>
      <c r="V17575" s="34">
        <v>41</v>
      </c>
      <c r="W17575" s="34">
        <v>49</v>
      </c>
      <c r="X17575" s="34">
        <v>61</v>
      </c>
      <c r="Y17575" s="34">
        <v>48</v>
      </c>
      <c r="Z17575" s="34">
        <v>42</v>
      </c>
      <c r="AA17575" s="34">
        <v>68</v>
      </c>
      <c r="AB17575" s="34">
        <v>79</v>
      </c>
      <c r="AC17575" s="34">
        <v>71</v>
      </c>
    </row>
    <row r="17576" spans="1:29" x14ac:dyDescent="0.2">
      <c r="A17576" s="34" t="s">
        <v>78069</v>
      </c>
      <c r="B17576" s="34">
        <v>25</v>
      </c>
      <c r="C17576" s="34">
        <v>43</v>
      </c>
      <c r="D17576" s="34">
        <v>33</v>
      </c>
      <c r="E17576" s="34">
        <v>16</v>
      </c>
      <c r="F17576" s="34">
        <v>31</v>
      </c>
      <c r="G17576" s="34">
        <v>45</v>
      </c>
      <c r="H17576" s="34">
        <v>17</v>
      </c>
      <c r="I17576" s="34">
        <v>19</v>
      </c>
      <c r="J17576" s="34">
        <v>21</v>
      </c>
      <c r="K17576" s="34">
        <v>38</v>
      </c>
      <c r="L17576" s="34">
        <v>17</v>
      </c>
      <c r="M17576" s="34">
        <v>18</v>
      </c>
      <c r="N17576" s="34">
        <v>20</v>
      </c>
      <c r="O17576" s="34">
        <v>37</v>
      </c>
      <c r="P17576" s="34">
        <v>25</v>
      </c>
      <c r="Q17576" s="34">
        <v>31</v>
      </c>
      <c r="R17576" s="34">
        <v>20</v>
      </c>
      <c r="S17576" s="34">
        <v>34</v>
      </c>
      <c r="T17576" s="34">
        <v>24</v>
      </c>
      <c r="U17576" s="34">
        <v>20</v>
      </c>
      <c r="V17576" s="34">
        <v>23</v>
      </c>
      <c r="W17576" s="34">
        <v>37</v>
      </c>
      <c r="X17576" s="34">
        <v>43</v>
      </c>
      <c r="Y17576" s="34">
        <v>19</v>
      </c>
      <c r="Z17576" s="34">
        <v>36</v>
      </c>
      <c r="AA17576" s="34">
        <v>36</v>
      </c>
      <c r="AB17576" s="34">
        <v>30</v>
      </c>
      <c r="AC17576" s="34">
        <v>48</v>
      </c>
    </row>
    <row r="17577" spans="1:29" x14ac:dyDescent="0.2">
      <c r="A17577" s="34" t="s">
        <v>78070</v>
      </c>
      <c r="B17577" s="34">
        <v>82</v>
      </c>
      <c r="C17577" s="34">
        <v>116</v>
      </c>
      <c r="D17577" s="34">
        <v>112</v>
      </c>
      <c r="E17577" s="34">
        <v>51</v>
      </c>
      <c r="F17577" s="34">
        <v>121</v>
      </c>
      <c r="G17577" s="34">
        <v>132</v>
      </c>
      <c r="H17577" s="34">
        <v>101</v>
      </c>
      <c r="I17577" s="34">
        <v>83</v>
      </c>
      <c r="J17577" s="34">
        <v>108</v>
      </c>
      <c r="K17577" s="34">
        <v>82</v>
      </c>
      <c r="L17577" s="34">
        <v>98</v>
      </c>
      <c r="M17577" s="34">
        <v>59</v>
      </c>
      <c r="N17577" s="34">
        <v>68</v>
      </c>
      <c r="O17577" s="34">
        <v>101</v>
      </c>
      <c r="P17577" s="34">
        <v>88</v>
      </c>
      <c r="Q17577" s="34">
        <v>119</v>
      </c>
      <c r="R17577" s="34">
        <v>123</v>
      </c>
      <c r="S17577" s="34">
        <v>63</v>
      </c>
      <c r="T17577" s="34">
        <v>127</v>
      </c>
      <c r="U17577" s="34">
        <v>74</v>
      </c>
      <c r="V17577" s="34">
        <v>148</v>
      </c>
      <c r="W17577" s="34">
        <v>156</v>
      </c>
      <c r="X17577" s="34">
        <v>127</v>
      </c>
      <c r="Y17577" s="34">
        <v>82</v>
      </c>
      <c r="Z17577" s="34">
        <v>105</v>
      </c>
      <c r="AA17577" s="34">
        <v>85</v>
      </c>
      <c r="AB17577" s="34">
        <v>112</v>
      </c>
      <c r="AC17577" s="34">
        <v>150</v>
      </c>
    </row>
    <row r="17578" spans="1:29" x14ac:dyDescent="0.2">
      <c r="A17578" s="34" t="s">
        <v>78071</v>
      </c>
      <c r="B17578" s="34">
        <v>22</v>
      </c>
      <c r="C17578" s="34">
        <v>25</v>
      </c>
      <c r="D17578" s="34">
        <v>37</v>
      </c>
      <c r="E17578" s="34">
        <v>23</v>
      </c>
      <c r="F17578" s="34">
        <v>35</v>
      </c>
      <c r="G17578" s="34">
        <v>19</v>
      </c>
      <c r="H17578" s="34">
        <v>27</v>
      </c>
      <c r="I17578" s="34">
        <v>25</v>
      </c>
      <c r="J17578" s="34">
        <v>26</v>
      </c>
      <c r="K17578" s="34">
        <v>32</v>
      </c>
      <c r="L17578" s="34">
        <v>13</v>
      </c>
      <c r="M17578" s="34">
        <v>29</v>
      </c>
      <c r="N17578" s="34">
        <v>30</v>
      </c>
      <c r="O17578" s="34">
        <v>21</v>
      </c>
      <c r="P17578" s="34">
        <v>28</v>
      </c>
      <c r="Q17578" s="34">
        <v>25</v>
      </c>
      <c r="R17578" s="34">
        <v>19</v>
      </c>
      <c r="S17578" s="34">
        <v>59</v>
      </c>
      <c r="T17578" s="34">
        <v>20</v>
      </c>
      <c r="U17578" s="34">
        <v>11</v>
      </c>
      <c r="V17578" s="34">
        <v>23</v>
      </c>
      <c r="W17578" s="34">
        <v>18</v>
      </c>
      <c r="X17578" s="34">
        <v>29</v>
      </c>
      <c r="Y17578" s="34">
        <v>21</v>
      </c>
      <c r="Z17578" s="34">
        <v>25</v>
      </c>
      <c r="AA17578" s="34">
        <v>28</v>
      </c>
      <c r="AB17578" s="34">
        <v>37</v>
      </c>
      <c r="AC17578" s="34">
        <v>32</v>
      </c>
    </row>
    <row r="17579" spans="1:29" x14ac:dyDescent="0.2">
      <c r="A17579" s="34" t="s">
        <v>78072</v>
      </c>
      <c r="B17579" s="34">
        <v>24</v>
      </c>
      <c r="C17579" s="34">
        <v>29</v>
      </c>
      <c r="D17579" s="34">
        <v>32</v>
      </c>
      <c r="E17579" s="34">
        <v>21</v>
      </c>
      <c r="F17579" s="34">
        <v>42</v>
      </c>
      <c r="G17579" s="34">
        <v>35</v>
      </c>
      <c r="H17579" s="34">
        <v>39</v>
      </c>
      <c r="I17579" s="34">
        <v>27</v>
      </c>
      <c r="J17579" s="34">
        <v>28</v>
      </c>
      <c r="K17579" s="34">
        <v>30</v>
      </c>
      <c r="L17579" s="34">
        <v>26</v>
      </c>
      <c r="M17579" s="34">
        <v>30</v>
      </c>
      <c r="N17579" s="34">
        <v>33</v>
      </c>
      <c r="O17579" s="34">
        <v>32</v>
      </c>
      <c r="P17579" s="34">
        <v>48</v>
      </c>
      <c r="Q17579" s="34">
        <v>34</v>
      </c>
      <c r="R17579" s="34">
        <v>39</v>
      </c>
      <c r="S17579" s="34">
        <v>33</v>
      </c>
      <c r="T17579" s="34">
        <v>30</v>
      </c>
      <c r="U17579" s="34">
        <v>31</v>
      </c>
      <c r="V17579" s="34">
        <v>41</v>
      </c>
      <c r="W17579" s="34">
        <v>30</v>
      </c>
      <c r="X17579" s="34">
        <v>56</v>
      </c>
      <c r="Y17579" s="34">
        <v>30</v>
      </c>
      <c r="Z17579" s="34">
        <v>54</v>
      </c>
      <c r="AA17579" s="34">
        <v>42</v>
      </c>
      <c r="AB17579" s="34">
        <v>41</v>
      </c>
      <c r="AC17579" s="34">
        <v>40</v>
      </c>
    </row>
    <row r="17580" spans="1:29" x14ac:dyDescent="0.2">
      <c r="A17580" s="34" t="s">
        <v>78073</v>
      </c>
      <c r="B17580" s="34">
        <v>23</v>
      </c>
      <c r="C17580" s="34">
        <v>14</v>
      </c>
      <c r="D17580" s="34">
        <v>17</v>
      </c>
      <c r="E17580" s="34">
        <v>3</v>
      </c>
      <c r="F17580" s="34">
        <v>14</v>
      </c>
      <c r="G17580" s="34">
        <v>10</v>
      </c>
      <c r="H17580" s="34">
        <v>20</v>
      </c>
      <c r="I17580" s="34">
        <v>3</v>
      </c>
      <c r="J17580" s="34">
        <v>12</v>
      </c>
      <c r="K17580" s="34">
        <v>10</v>
      </c>
      <c r="L17580" s="34">
        <v>11</v>
      </c>
      <c r="M17580" s="34">
        <v>27</v>
      </c>
      <c r="N17580" s="34">
        <v>27</v>
      </c>
      <c r="O17580" s="34">
        <v>7</v>
      </c>
      <c r="P17580" s="34">
        <v>14</v>
      </c>
      <c r="Q17580" s="34">
        <v>11</v>
      </c>
      <c r="R17580" s="34">
        <v>29</v>
      </c>
      <c r="S17580" s="34">
        <v>38</v>
      </c>
      <c r="T17580" s="34">
        <v>20</v>
      </c>
      <c r="U17580" s="34">
        <v>3</v>
      </c>
      <c r="V17580" s="34">
        <v>21</v>
      </c>
      <c r="W17580" s="34">
        <v>7</v>
      </c>
      <c r="X17580" s="34">
        <v>29</v>
      </c>
      <c r="Y17580" s="34">
        <v>16</v>
      </c>
      <c r="Z17580" s="34">
        <v>37</v>
      </c>
      <c r="AA17580" s="34">
        <v>37</v>
      </c>
      <c r="AB17580" s="34">
        <v>30</v>
      </c>
      <c r="AC17580" s="34">
        <v>23</v>
      </c>
    </row>
    <row r="17581" spans="1:29" x14ac:dyDescent="0.2">
      <c r="A17581" s="34" t="s">
        <v>78074</v>
      </c>
      <c r="B17581" s="34">
        <v>38</v>
      </c>
      <c r="C17581" s="34">
        <v>25</v>
      </c>
      <c r="D17581" s="34">
        <v>33</v>
      </c>
      <c r="E17581" s="34">
        <v>23</v>
      </c>
      <c r="F17581" s="34">
        <v>45</v>
      </c>
      <c r="G17581" s="34">
        <v>25</v>
      </c>
      <c r="H17581" s="34">
        <v>21</v>
      </c>
      <c r="I17581" s="34">
        <v>27</v>
      </c>
      <c r="J17581" s="34">
        <v>20</v>
      </c>
      <c r="K17581" s="34">
        <v>20</v>
      </c>
      <c r="L17581" s="34">
        <v>43</v>
      </c>
      <c r="M17581" s="34">
        <v>30</v>
      </c>
      <c r="N17581" s="34">
        <v>25</v>
      </c>
      <c r="O17581" s="34">
        <v>12</v>
      </c>
      <c r="P17581" s="34">
        <v>38</v>
      </c>
      <c r="Q17581" s="34">
        <v>19</v>
      </c>
      <c r="R17581" s="34">
        <v>47</v>
      </c>
      <c r="S17581" s="34">
        <v>32</v>
      </c>
      <c r="T17581" s="34">
        <v>32</v>
      </c>
      <c r="U17581" s="34">
        <v>27</v>
      </c>
      <c r="V17581" s="34">
        <v>45</v>
      </c>
      <c r="W17581" s="34">
        <v>34</v>
      </c>
      <c r="X17581" s="34">
        <v>22</v>
      </c>
      <c r="Y17581" s="34">
        <v>22</v>
      </c>
      <c r="Z17581" s="34">
        <v>39</v>
      </c>
      <c r="AA17581" s="34">
        <v>33</v>
      </c>
      <c r="AB17581" s="34">
        <v>61</v>
      </c>
      <c r="AC17581" s="34">
        <v>22</v>
      </c>
    </row>
    <row r="17582" spans="1:29" x14ac:dyDescent="0.2">
      <c r="A17582" s="34" t="s">
        <v>78075</v>
      </c>
      <c r="B17582" s="34">
        <v>64</v>
      </c>
      <c r="C17582" s="34">
        <v>59</v>
      </c>
      <c r="D17582" s="34">
        <v>69</v>
      </c>
      <c r="E17582" s="34">
        <v>41</v>
      </c>
      <c r="F17582" s="34">
        <v>95</v>
      </c>
      <c r="G17582" s="34">
        <v>105</v>
      </c>
      <c r="H17582" s="34">
        <v>92</v>
      </c>
      <c r="I17582" s="34">
        <v>55</v>
      </c>
      <c r="J17582" s="34">
        <v>75</v>
      </c>
      <c r="K17582" s="34">
        <v>71</v>
      </c>
      <c r="L17582" s="34">
        <v>91</v>
      </c>
      <c r="M17582" s="34">
        <v>41</v>
      </c>
      <c r="N17582" s="34">
        <v>50</v>
      </c>
      <c r="O17582" s="34">
        <v>38</v>
      </c>
      <c r="P17582" s="34">
        <v>90</v>
      </c>
      <c r="Q17582" s="34">
        <v>105</v>
      </c>
      <c r="R17582" s="34">
        <v>74</v>
      </c>
      <c r="S17582" s="34">
        <v>75</v>
      </c>
      <c r="T17582" s="34">
        <v>91</v>
      </c>
      <c r="U17582" s="34">
        <v>74</v>
      </c>
      <c r="V17582" s="34">
        <v>117</v>
      </c>
      <c r="W17582" s="34">
        <v>100</v>
      </c>
      <c r="X17582" s="34">
        <v>83</v>
      </c>
      <c r="Y17582" s="34">
        <v>73</v>
      </c>
      <c r="Z17582" s="34">
        <v>62</v>
      </c>
      <c r="AA17582" s="34">
        <v>99</v>
      </c>
      <c r="AB17582" s="34">
        <v>110</v>
      </c>
      <c r="AC17582" s="34">
        <v>91</v>
      </c>
    </row>
    <row r="17583" spans="1:29" x14ac:dyDescent="0.2">
      <c r="A17583" s="34" t="s">
        <v>78076</v>
      </c>
      <c r="B17583" s="34">
        <v>121</v>
      </c>
      <c r="C17583" s="34">
        <v>126</v>
      </c>
      <c r="D17583" s="34">
        <v>197</v>
      </c>
      <c r="E17583" s="34">
        <v>181</v>
      </c>
      <c r="F17583" s="34">
        <v>225</v>
      </c>
      <c r="G17583" s="34">
        <v>161</v>
      </c>
      <c r="H17583" s="34">
        <v>226</v>
      </c>
      <c r="I17583" s="34">
        <v>124</v>
      </c>
      <c r="J17583" s="34">
        <v>240</v>
      </c>
      <c r="K17583" s="34">
        <v>120</v>
      </c>
      <c r="L17583" s="34">
        <v>257</v>
      </c>
      <c r="M17583" s="34">
        <v>101</v>
      </c>
      <c r="N17583" s="34">
        <v>238</v>
      </c>
      <c r="O17583" s="34">
        <v>132</v>
      </c>
      <c r="P17583" s="34">
        <v>228</v>
      </c>
      <c r="Q17583" s="34">
        <v>257</v>
      </c>
      <c r="R17583" s="34">
        <v>305</v>
      </c>
      <c r="S17583" s="34">
        <v>175</v>
      </c>
      <c r="T17583" s="34">
        <v>300</v>
      </c>
      <c r="U17583" s="34">
        <v>161</v>
      </c>
      <c r="V17583" s="34">
        <v>323</v>
      </c>
      <c r="W17583" s="34">
        <v>207</v>
      </c>
      <c r="X17583" s="34">
        <v>317</v>
      </c>
      <c r="Y17583" s="34">
        <v>272</v>
      </c>
      <c r="Z17583" s="34">
        <v>249</v>
      </c>
      <c r="AA17583" s="34">
        <v>222</v>
      </c>
      <c r="AB17583" s="34">
        <v>414</v>
      </c>
      <c r="AC17583" s="34">
        <v>250</v>
      </c>
    </row>
    <row r="17584" spans="1:29" x14ac:dyDescent="0.2">
      <c r="A17584" s="34" t="s">
        <v>78077</v>
      </c>
      <c r="B17584" s="34">
        <v>27</v>
      </c>
      <c r="C17584" s="34">
        <v>29</v>
      </c>
      <c r="D17584" s="34">
        <v>28</v>
      </c>
      <c r="E17584" s="34">
        <v>18</v>
      </c>
      <c r="F17584" s="34">
        <v>15</v>
      </c>
      <c r="G17584" s="34">
        <v>35</v>
      </c>
      <c r="H17584" s="34">
        <v>32</v>
      </c>
      <c r="I17584" s="34">
        <v>34</v>
      </c>
      <c r="J17584" s="34">
        <v>20</v>
      </c>
      <c r="K17584" s="34">
        <v>39</v>
      </c>
      <c r="L17584" s="34">
        <v>20</v>
      </c>
      <c r="M17584" s="34">
        <v>35</v>
      </c>
      <c r="N17584" s="34">
        <v>22</v>
      </c>
      <c r="O17584" s="34">
        <v>24</v>
      </c>
      <c r="P17584" s="34">
        <v>24</v>
      </c>
      <c r="Q17584" s="34">
        <v>53</v>
      </c>
      <c r="R17584" s="34">
        <v>26</v>
      </c>
      <c r="S17584" s="34">
        <v>32</v>
      </c>
      <c r="T17584" s="34">
        <v>30</v>
      </c>
      <c r="U17584" s="34">
        <v>30</v>
      </c>
      <c r="V17584" s="34">
        <v>40</v>
      </c>
      <c r="W17584" s="34">
        <v>27</v>
      </c>
      <c r="X17584" s="34">
        <v>35</v>
      </c>
      <c r="Y17584" s="34">
        <v>34</v>
      </c>
      <c r="Z17584" s="34">
        <v>22</v>
      </c>
      <c r="AA17584" s="34">
        <v>36</v>
      </c>
      <c r="AB17584" s="34">
        <v>39</v>
      </c>
      <c r="AC17584" s="34">
        <v>49</v>
      </c>
    </row>
    <row r="17585" spans="1:29" x14ac:dyDescent="0.2">
      <c r="A17585" s="34" t="s">
        <v>78078</v>
      </c>
      <c r="B17585" s="34">
        <v>54</v>
      </c>
      <c r="C17585" s="34">
        <v>81</v>
      </c>
      <c r="D17585" s="34">
        <v>98</v>
      </c>
      <c r="E17585" s="34">
        <v>100</v>
      </c>
      <c r="F17585" s="34">
        <v>79</v>
      </c>
      <c r="G17585" s="34">
        <v>89</v>
      </c>
      <c r="H17585" s="34">
        <v>90</v>
      </c>
      <c r="I17585" s="34">
        <v>89</v>
      </c>
      <c r="J17585" s="34">
        <v>74</v>
      </c>
      <c r="K17585" s="34">
        <v>87</v>
      </c>
      <c r="L17585" s="34">
        <v>32</v>
      </c>
      <c r="M17585" s="34">
        <v>85</v>
      </c>
      <c r="N17585" s="34">
        <v>59</v>
      </c>
      <c r="O17585" s="34">
        <v>85</v>
      </c>
      <c r="P17585" s="34">
        <v>54</v>
      </c>
      <c r="Q17585" s="34">
        <v>111</v>
      </c>
      <c r="R17585" s="34">
        <v>84</v>
      </c>
      <c r="S17585" s="34">
        <v>118</v>
      </c>
      <c r="T17585" s="34">
        <v>52</v>
      </c>
      <c r="U17585" s="34">
        <v>110</v>
      </c>
      <c r="V17585" s="34">
        <v>88</v>
      </c>
      <c r="W17585" s="34">
        <v>72</v>
      </c>
      <c r="X17585" s="34">
        <v>100</v>
      </c>
      <c r="Y17585" s="34">
        <v>80</v>
      </c>
      <c r="Z17585" s="34">
        <v>98</v>
      </c>
      <c r="AA17585" s="34">
        <v>89</v>
      </c>
      <c r="AB17585" s="34">
        <v>62</v>
      </c>
      <c r="AC17585" s="34">
        <v>155</v>
      </c>
    </row>
    <row r="17586" spans="1:29" x14ac:dyDescent="0.2">
      <c r="A17586" s="34" t="s">
        <v>78079</v>
      </c>
      <c r="B17586" s="34">
        <v>14</v>
      </c>
      <c r="C17586" s="34">
        <v>16</v>
      </c>
      <c r="D17586" s="34">
        <v>8</v>
      </c>
      <c r="E17586" s="34">
        <v>16</v>
      </c>
      <c r="F17586" s="34">
        <v>15</v>
      </c>
      <c r="G17586" s="34">
        <v>20</v>
      </c>
      <c r="H17586" s="34">
        <v>6</v>
      </c>
      <c r="I17586" s="34">
        <v>21</v>
      </c>
      <c r="J17586" s="34">
        <v>13</v>
      </c>
      <c r="K17586" s="34">
        <v>11</v>
      </c>
      <c r="L17586" s="34">
        <v>12</v>
      </c>
      <c r="M17586" s="34">
        <v>11</v>
      </c>
      <c r="N17586" s="34">
        <v>20</v>
      </c>
      <c r="O17586" s="34">
        <v>11</v>
      </c>
      <c r="P17586" s="34">
        <v>19</v>
      </c>
      <c r="Q17586" s="34">
        <v>13</v>
      </c>
      <c r="R17586" s="34">
        <v>30</v>
      </c>
      <c r="S17586" s="34">
        <v>26</v>
      </c>
      <c r="T17586" s="34">
        <v>10</v>
      </c>
      <c r="U17586" s="34">
        <v>14</v>
      </c>
      <c r="V17586" s="34">
        <v>21</v>
      </c>
      <c r="W17586" s="34">
        <v>30</v>
      </c>
      <c r="X17586" s="34">
        <v>5</v>
      </c>
      <c r="Y17586" s="34">
        <v>16</v>
      </c>
      <c r="Z17586" s="34">
        <v>28</v>
      </c>
      <c r="AA17586" s="34">
        <v>25</v>
      </c>
      <c r="AB17586" s="34">
        <v>28</v>
      </c>
      <c r="AC17586" s="34">
        <v>17</v>
      </c>
    </row>
    <row r="17587" spans="1:29" x14ac:dyDescent="0.2">
      <c r="A17587" s="34" t="s">
        <v>78080</v>
      </c>
      <c r="B17587" s="34">
        <v>13</v>
      </c>
      <c r="C17587" s="34">
        <v>14</v>
      </c>
      <c r="D17587" s="34">
        <v>2</v>
      </c>
      <c r="E17587" s="34">
        <v>13</v>
      </c>
      <c r="F17587" s="34">
        <v>8</v>
      </c>
      <c r="G17587" s="34">
        <v>8</v>
      </c>
      <c r="H17587" s="34">
        <v>11</v>
      </c>
      <c r="I17587" s="34">
        <v>8</v>
      </c>
      <c r="J17587" s="34">
        <v>6</v>
      </c>
      <c r="K17587" s="34">
        <v>6</v>
      </c>
      <c r="L17587" s="34">
        <v>4</v>
      </c>
      <c r="M17587" s="34">
        <v>8</v>
      </c>
      <c r="N17587" s="34">
        <v>11</v>
      </c>
      <c r="O17587" s="34">
        <v>12</v>
      </c>
      <c r="P17587" s="34">
        <v>4</v>
      </c>
      <c r="Q17587" s="34">
        <v>21</v>
      </c>
      <c r="R17587" s="34">
        <v>4</v>
      </c>
      <c r="S17587" s="34">
        <v>6</v>
      </c>
      <c r="T17587" s="34">
        <v>11</v>
      </c>
      <c r="U17587" s="34">
        <v>4</v>
      </c>
      <c r="V17587" s="34">
        <v>19</v>
      </c>
      <c r="W17587" s="34">
        <v>13</v>
      </c>
      <c r="X17587" s="34">
        <v>12</v>
      </c>
      <c r="Y17587" s="34">
        <v>10</v>
      </c>
      <c r="Z17587" s="34">
        <v>13</v>
      </c>
      <c r="AA17587" s="34">
        <v>8</v>
      </c>
      <c r="AB17587" s="34">
        <v>14</v>
      </c>
      <c r="AC17587" s="34">
        <v>11</v>
      </c>
    </row>
    <row r="17588" spans="1:29" x14ac:dyDescent="0.2">
      <c r="A17588" s="34" t="s">
        <v>78081</v>
      </c>
      <c r="B17588" s="34">
        <v>100</v>
      </c>
      <c r="C17588" s="34">
        <v>41</v>
      </c>
      <c r="D17588" s="34">
        <v>69</v>
      </c>
      <c r="E17588" s="34">
        <v>68</v>
      </c>
      <c r="F17588" s="34">
        <v>95</v>
      </c>
      <c r="G17588" s="34">
        <v>51</v>
      </c>
      <c r="H17588" s="34">
        <v>81</v>
      </c>
      <c r="I17588" s="34">
        <v>55</v>
      </c>
      <c r="J17588" s="34">
        <v>96</v>
      </c>
      <c r="K17588" s="34">
        <v>53</v>
      </c>
      <c r="L17588" s="34">
        <v>109</v>
      </c>
      <c r="M17588" s="34">
        <v>60</v>
      </c>
      <c r="N17588" s="34">
        <v>60</v>
      </c>
      <c r="O17588" s="34">
        <v>75</v>
      </c>
      <c r="P17588" s="34">
        <v>87</v>
      </c>
      <c r="Q17588" s="34">
        <v>117</v>
      </c>
      <c r="R17588" s="34">
        <v>110</v>
      </c>
      <c r="S17588" s="34">
        <v>77</v>
      </c>
      <c r="T17588" s="34">
        <v>90</v>
      </c>
      <c r="U17588" s="34">
        <v>79</v>
      </c>
      <c r="V17588" s="34">
        <v>104</v>
      </c>
      <c r="W17588" s="34">
        <v>101</v>
      </c>
      <c r="X17588" s="34">
        <v>78</v>
      </c>
      <c r="Y17588" s="34">
        <v>82</v>
      </c>
      <c r="Z17588" s="34">
        <v>65</v>
      </c>
      <c r="AA17588" s="34">
        <v>91</v>
      </c>
      <c r="AB17588" s="34">
        <v>163</v>
      </c>
      <c r="AC17588" s="34">
        <v>140</v>
      </c>
    </row>
    <row r="17589" spans="1:29" x14ac:dyDescent="0.2">
      <c r="A17589" s="34" t="s">
        <v>78082</v>
      </c>
      <c r="B17589" s="34">
        <v>49</v>
      </c>
      <c r="C17589" s="34">
        <v>49</v>
      </c>
      <c r="D17589" s="34">
        <v>52</v>
      </c>
      <c r="E17589" s="34">
        <v>55</v>
      </c>
      <c r="F17589" s="34">
        <v>59</v>
      </c>
      <c r="G17589" s="34">
        <v>96</v>
      </c>
      <c r="H17589" s="34">
        <v>58</v>
      </c>
      <c r="I17589" s="34">
        <v>65</v>
      </c>
      <c r="J17589" s="34">
        <v>72</v>
      </c>
      <c r="K17589" s="34">
        <v>45</v>
      </c>
      <c r="L17589" s="34">
        <v>37</v>
      </c>
      <c r="M17589" s="34">
        <v>52</v>
      </c>
      <c r="N17589" s="34">
        <v>72</v>
      </c>
      <c r="O17589" s="34">
        <v>51</v>
      </c>
      <c r="P17589" s="34">
        <v>58</v>
      </c>
      <c r="Q17589" s="34">
        <v>96</v>
      </c>
      <c r="R17589" s="34">
        <v>79</v>
      </c>
      <c r="S17589" s="34">
        <v>51</v>
      </c>
      <c r="T17589" s="34">
        <v>64</v>
      </c>
      <c r="U17589" s="34">
        <v>63</v>
      </c>
      <c r="V17589" s="34">
        <v>65</v>
      </c>
      <c r="W17589" s="34">
        <v>61</v>
      </c>
      <c r="X17589" s="34">
        <v>90</v>
      </c>
      <c r="Y17589" s="34">
        <v>57</v>
      </c>
      <c r="Z17589" s="34">
        <v>49</v>
      </c>
      <c r="AA17589" s="34">
        <v>85</v>
      </c>
      <c r="AB17589" s="34">
        <v>77</v>
      </c>
      <c r="AC17589" s="34">
        <v>88</v>
      </c>
    </row>
    <row r="17590" spans="1:29" x14ac:dyDescent="0.2">
      <c r="A17590" s="34" t="s">
        <v>78083</v>
      </c>
      <c r="B17590" s="34">
        <v>38</v>
      </c>
      <c r="C17590" s="34">
        <v>79</v>
      </c>
      <c r="D17590" s="34">
        <v>43</v>
      </c>
      <c r="E17590" s="34">
        <v>82</v>
      </c>
      <c r="F17590" s="34">
        <v>56</v>
      </c>
      <c r="G17590" s="34">
        <v>101</v>
      </c>
      <c r="H17590" s="34">
        <v>46</v>
      </c>
      <c r="I17590" s="34">
        <v>90</v>
      </c>
      <c r="J17590" s="34">
        <v>56</v>
      </c>
      <c r="K17590" s="34">
        <v>87</v>
      </c>
      <c r="L17590" s="34">
        <v>31</v>
      </c>
      <c r="M17590" s="34">
        <v>91</v>
      </c>
      <c r="N17590" s="34">
        <v>60</v>
      </c>
      <c r="O17590" s="34">
        <v>68</v>
      </c>
      <c r="P17590" s="34">
        <v>49</v>
      </c>
      <c r="Q17590" s="34">
        <v>82</v>
      </c>
      <c r="R17590" s="34">
        <v>28</v>
      </c>
      <c r="S17590" s="34">
        <v>94</v>
      </c>
      <c r="T17590" s="34">
        <v>42</v>
      </c>
      <c r="U17590" s="34">
        <v>67</v>
      </c>
      <c r="V17590" s="34">
        <v>73</v>
      </c>
      <c r="W17590" s="34">
        <v>89</v>
      </c>
      <c r="X17590" s="34">
        <v>59</v>
      </c>
      <c r="Y17590" s="34">
        <v>87</v>
      </c>
      <c r="Z17590" s="34">
        <v>39</v>
      </c>
      <c r="AA17590" s="34">
        <v>104</v>
      </c>
      <c r="AB17590" s="34">
        <v>41</v>
      </c>
      <c r="AC17590" s="34">
        <v>147</v>
      </c>
    </row>
    <row r="17591" spans="1:29" x14ac:dyDescent="0.2">
      <c r="A17591" s="34" t="s">
        <v>78084</v>
      </c>
      <c r="B17591" s="34">
        <v>82</v>
      </c>
      <c r="C17591" s="34">
        <v>87</v>
      </c>
      <c r="D17591" s="34">
        <v>117</v>
      </c>
      <c r="E17591" s="34">
        <v>111</v>
      </c>
      <c r="F17591" s="34">
        <v>112</v>
      </c>
      <c r="G17591" s="34">
        <v>109</v>
      </c>
      <c r="H17591" s="34">
        <v>104</v>
      </c>
      <c r="I17591" s="34">
        <v>99</v>
      </c>
      <c r="J17591" s="34">
        <v>109</v>
      </c>
      <c r="K17591" s="34">
        <v>115</v>
      </c>
      <c r="L17591" s="34">
        <v>70</v>
      </c>
      <c r="M17591" s="34">
        <v>103</v>
      </c>
      <c r="N17591" s="34">
        <v>87</v>
      </c>
      <c r="O17591" s="34">
        <v>119</v>
      </c>
      <c r="P17591" s="34">
        <v>104</v>
      </c>
      <c r="Q17591" s="34">
        <v>143</v>
      </c>
      <c r="R17591" s="34">
        <v>114</v>
      </c>
      <c r="S17591" s="34">
        <v>107</v>
      </c>
      <c r="T17591" s="34">
        <v>124</v>
      </c>
      <c r="U17591" s="34">
        <v>133</v>
      </c>
      <c r="V17591" s="34">
        <v>123</v>
      </c>
      <c r="W17591" s="34">
        <v>132</v>
      </c>
      <c r="X17591" s="34">
        <v>113</v>
      </c>
      <c r="Y17591" s="34">
        <v>102</v>
      </c>
      <c r="Z17591" s="34">
        <v>153</v>
      </c>
      <c r="AA17591" s="34">
        <v>143</v>
      </c>
      <c r="AB17591" s="34">
        <v>131</v>
      </c>
      <c r="AC17591" s="34">
        <v>212</v>
      </c>
    </row>
    <row r="17592" spans="1:29" x14ac:dyDescent="0.2">
      <c r="A17592" s="34" t="s">
        <v>78085</v>
      </c>
      <c r="B17592" s="34">
        <v>73</v>
      </c>
      <c r="C17592" s="34">
        <v>79</v>
      </c>
      <c r="D17592" s="34">
        <v>120</v>
      </c>
      <c r="E17592" s="34">
        <v>96</v>
      </c>
      <c r="F17592" s="34">
        <v>98</v>
      </c>
      <c r="G17592" s="34">
        <v>77</v>
      </c>
      <c r="H17592" s="34">
        <v>95</v>
      </c>
      <c r="I17592" s="34">
        <v>135</v>
      </c>
      <c r="J17592" s="34">
        <v>110</v>
      </c>
      <c r="K17592" s="34">
        <v>102</v>
      </c>
      <c r="L17592" s="34">
        <v>103</v>
      </c>
      <c r="M17592" s="34">
        <v>83</v>
      </c>
      <c r="N17592" s="34">
        <v>98</v>
      </c>
      <c r="O17592" s="34">
        <v>123</v>
      </c>
      <c r="P17592" s="34">
        <v>83</v>
      </c>
      <c r="Q17592" s="34">
        <v>142</v>
      </c>
      <c r="R17592" s="34">
        <v>146</v>
      </c>
      <c r="S17592" s="34">
        <v>144</v>
      </c>
      <c r="T17592" s="34">
        <v>130</v>
      </c>
      <c r="U17592" s="34">
        <v>94</v>
      </c>
      <c r="V17592" s="34">
        <v>106</v>
      </c>
      <c r="W17592" s="34">
        <v>148</v>
      </c>
      <c r="X17592" s="34">
        <v>129</v>
      </c>
      <c r="Y17592" s="34">
        <v>139</v>
      </c>
      <c r="Z17592" s="34">
        <v>126</v>
      </c>
      <c r="AA17592" s="34">
        <v>139</v>
      </c>
      <c r="AB17592" s="34">
        <v>136</v>
      </c>
      <c r="AC17592" s="34">
        <v>178</v>
      </c>
    </row>
    <row r="17593" spans="1:29" x14ac:dyDescent="0.2">
      <c r="A17593" s="34" t="s">
        <v>78086</v>
      </c>
      <c r="B17593" s="34">
        <v>70</v>
      </c>
      <c r="C17593" s="34">
        <v>15</v>
      </c>
      <c r="D17593" s="34">
        <v>25</v>
      </c>
      <c r="E17593" s="34">
        <v>21</v>
      </c>
      <c r="F17593" s="34">
        <v>35</v>
      </c>
      <c r="G17593" s="34">
        <v>11</v>
      </c>
      <c r="H17593" s="34">
        <v>40</v>
      </c>
      <c r="I17593" s="34">
        <v>29</v>
      </c>
      <c r="J17593" s="34">
        <v>22</v>
      </c>
      <c r="K17593" s="34">
        <v>37</v>
      </c>
      <c r="L17593" s="34">
        <v>24</v>
      </c>
      <c r="M17593" s="34">
        <v>23</v>
      </c>
      <c r="N17593" s="34">
        <v>19</v>
      </c>
      <c r="O17593" s="34">
        <v>25</v>
      </c>
      <c r="P17593" s="34">
        <v>16</v>
      </c>
      <c r="Q17593" s="34">
        <v>31</v>
      </c>
      <c r="R17593" s="34">
        <v>27</v>
      </c>
      <c r="S17593" s="34">
        <v>22</v>
      </c>
      <c r="T17593" s="34">
        <v>39</v>
      </c>
      <c r="U17593" s="34">
        <v>26</v>
      </c>
      <c r="V17593" s="34">
        <v>36</v>
      </c>
      <c r="W17593" s="34">
        <v>36</v>
      </c>
      <c r="X17593" s="34">
        <v>25</v>
      </c>
      <c r="Y17593" s="34">
        <v>33</v>
      </c>
      <c r="Z17593" s="34">
        <v>16</v>
      </c>
      <c r="AA17593" s="34">
        <v>39</v>
      </c>
      <c r="AB17593" s="34">
        <v>30</v>
      </c>
      <c r="AC17593" s="34">
        <v>34</v>
      </c>
    </row>
    <row r="17594" spans="1:29" x14ac:dyDescent="0.2">
      <c r="A17594" s="34" t="s">
        <v>78087</v>
      </c>
      <c r="B17594" s="34">
        <v>49</v>
      </c>
      <c r="C17594" s="34">
        <v>31</v>
      </c>
      <c r="D17594" s="34">
        <v>19</v>
      </c>
      <c r="E17594" s="34">
        <v>45</v>
      </c>
      <c r="F17594" s="34">
        <v>35</v>
      </c>
      <c r="G17594" s="34">
        <v>14</v>
      </c>
      <c r="H17594" s="34">
        <v>37</v>
      </c>
      <c r="I17594" s="34">
        <v>44</v>
      </c>
      <c r="J17594" s="34">
        <v>39</v>
      </c>
      <c r="K17594" s="34">
        <v>36</v>
      </c>
      <c r="L17594" s="34">
        <v>47</v>
      </c>
      <c r="M17594" s="34">
        <v>49</v>
      </c>
      <c r="N17594" s="34">
        <v>41</v>
      </c>
      <c r="O17594" s="34">
        <v>26</v>
      </c>
      <c r="P17594" s="34">
        <v>28</v>
      </c>
      <c r="Q17594" s="34">
        <v>53</v>
      </c>
      <c r="R17594" s="34">
        <v>51</v>
      </c>
      <c r="S17594" s="34">
        <v>46</v>
      </c>
      <c r="T17594" s="34">
        <v>37</v>
      </c>
      <c r="U17594" s="34">
        <v>36</v>
      </c>
      <c r="V17594" s="34">
        <v>35</v>
      </c>
      <c r="W17594" s="34">
        <v>61</v>
      </c>
      <c r="X17594" s="34">
        <v>45</v>
      </c>
      <c r="Y17594" s="34">
        <v>46</v>
      </c>
      <c r="Z17594" s="34">
        <v>53</v>
      </c>
      <c r="AA17594" s="34">
        <v>40</v>
      </c>
      <c r="AB17594" s="34">
        <v>96</v>
      </c>
      <c r="AC17594" s="34">
        <v>62</v>
      </c>
    </row>
    <row r="17595" spans="1:29" x14ac:dyDescent="0.2">
      <c r="A17595" s="34" t="s">
        <v>78088</v>
      </c>
      <c r="B17595" s="34">
        <v>82</v>
      </c>
      <c r="C17595" s="34">
        <v>51</v>
      </c>
      <c r="D17595" s="34">
        <v>89</v>
      </c>
      <c r="E17595" s="34">
        <v>66</v>
      </c>
      <c r="F17595" s="34">
        <v>66</v>
      </c>
      <c r="G17595" s="34">
        <v>84</v>
      </c>
      <c r="H17595" s="34">
        <v>48</v>
      </c>
      <c r="I17595" s="34">
        <v>42</v>
      </c>
      <c r="J17595" s="34">
        <v>64</v>
      </c>
      <c r="K17595" s="34">
        <v>64</v>
      </c>
      <c r="L17595" s="34">
        <v>70</v>
      </c>
      <c r="M17595" s="34">
        <v>66</v>
      </c>
      <c r="N17595" s="34">
        <v>50</v>
      </c>
      <c r="O17595" s="34">
        <v>53</v>
      </c>
      <c r="P17595" s="34">
        <v>52</v>
      </c>
      <c r="Q17595" s="34">
        <v>75</v>
      </c>
      <c r="R17595" s="34">
        <v>90</v>
      </c>
      <c r="S17595" s="34">
        <v>61</v>
      </c>
      <c r="T17595" s="34">
        <v>96</v>
      </c>
      <c r="U17595" s="34">
        <v>54</v>
      </c>
      <c r="V17595" s="34">
        <v>72</v>
      </c>
      <c r="W17595" s="34">
        <v>69</v>
      </c>
      <c r="X17595" s="34">
        <v>124</v>
      </c>
      <c r="Y17595" s="34">
        <v>64</v>
      </c>
      <c r="Z17595" s="34">
        <v>88</v>
      </c>
      <c r="AA17595" s="34">
        <v>69</v>
      </c>
      <c r="AB17595" s="34">
        <v>102</v>
      </c>
      <c r="AC17595" s="34">
        <v>94</v>
      </c>
    </row>
    <row r="17596" spans="1:29" x14ac:dyDescent="0.2">
      <c r="A17596" s="34" t="s">
        <v>78089</v>
      </c>
      <c r="B17596" s="34">
        <v>85</v>
      </c>
      <c r="C17596" s="34">
        <v>130</v>
      </c>
      <c r="D17596" s="34">
        <v>144</v>
      </c>
      <c r="E17596" s="34">
        <v>148</v>
      </c>
      <c r="F17596" s="34">
        <v>202</v>
      </c>
      <c r="G17596" s="34">
        <v>131</v>
      </c>
      <c r="H17596" s="34">
        <v>170</v>
      </c>
      <c r="I17596" s="34">
        <v>184</v>
      </c>
      <c r="J17596" s="34">
        <v>160</v>
      </c>
      <c r="K17596" s="34">
        <v>154</v>
      </c>
      <c r="L17596" s="34">
        <v>161</v>
      </c>
      <c r="M17596" s="34">
        <v>138</v>
      </c>
      <c r="N17596" s="34">
        <v>150</v>
      </c>
      <c r="O17596" s="34">
        <v>118</v>
      </c>
      <c r="P17596" s="34">
        <v>119</v>
      </c>
      <c r="Q17596" s="34">
        <v>177</v>
      </c>
      <c r="R17596" s="34">
        <v>238</v>
      </c>
      <c r="S17596" s="34">
        <v>192</v>
      </c>
      <c r="T17596" s="34">
        <v>217</v>
      </c>
      <c r="U17596" s="34">
        <v>179</v>
      </c>
      <c r="V17596" s="34">
        <v>197</v>
      </c>
      <c r="W17596" s="34">
        <v>174</v>
      </c>
      <c r="X17596" s="34">
        <v>185</v>
      </c>
      <c r="Y17596" s="34">
        <v>179</v>
      </c>
      <c r="Z17596" s="34">
        <v>157</v>
      </c>
      <c r="AA17596" s="34">
        <v>214</v>
      </c>
      <c r="AB17596" s="34">
        <v>207</v>
      </c>
      <c r="AC17596" s="34">
        <v>228</v>
      </c>
    </row>
    <row r="17597" spans="1:29" x14ac:dyDescent="0.2">
      <c r="A17597" s="34" t="s">
        <v>78090</v>
      </c>
      <c r="B17597" s="34">
        <v>59</v>
      </c>
      <c r="C17597" s="34">
        <v>105</v>
      </c>
      <c r="D17597" s="34">
        <v>73</v>
      </c>
      <c r="E17597" s="34">
        <v>117</v>
      </c>
      <c r="F17597" s="34">
        <v>94</v>
      </c>
      <c r="G17597" s="34">
        <v>104</v>
      </c>
      <c r="H17597" s="34">
        <v>77</v>
      </c>
      <c r="I17597" s="34">
        <v>120</v>
      </c>
      <c r="J17597" s="34">
        <v>100</v>
      </c>
      <c r="K17597" s="34">
        <v>120</v>
      </c>
      <c r="L17597" s="34">
        <v>99</v>
      </c>
      <c r="M17597" s="34">
        <v>108</v>
      </c>
      <c r="N17597" s="34">
        <v>78</v>
      </c>
      <c r="O17597" s="34">
        <v>106</v>
      </c>
      <c r="P17597" s="34">
        <v>63</v>
      </c>
      <c r="Q17597" s="34">
        <v>154</v>
      </c>
      <c r="R17597" s="34">
        <v>108</v>
      </c>
      <c r="S17597" s="34">
        <v>103</v>
      </c>
      <c r="T17597" s="34">
        <v>138</v>
      </c>
      <c r="U17597" s="34">
        <v>137</v>
      </c>
      <c r="V17597" s="34">
        <v>86</v>
      </c>
      <c r="W17597" s="34">
        <v>172</v>
      </c>
      <c r="X17597" s="34">
        <v>88</v>
      </c>
      <c r="Y17597" s="34">
        <v>110</v>
      </c>
      <c r="Z17597" s="34">
        <v>62</v>
      </c>
      <c r="AA17597" s="34">
        <v>168</v>
      </c>
      <c r="AB17597" s="34">
        <v>139</v>
      </c>
      <c r="AC17597" s="34">
        <v>143</v>
      </c>
    </row>
    <row r="17598" spans="1:29" x14ac:dyDescent="0.2">
      <c r="A17598" s="34" t="s">
        <v>78091</v>
      </c>
      <c r="B17598" s="34">
        <v>19</v>
      </c>
      <c r="C17598" s="34">
        <v>13</v>
      </c>
      <c r="D17598" s="34">
        <v>20</v>
      </c>
      <c r="E17598" s="34">
        <v>15</v>
      </c>
      <c r="F17598" s="34">
        <v>34</v>
      </c>
      <c r="G17598" s="34">
        <v>26</v>
      </c>
      <c r="H17598" s="34">
        <v>24</v>
      </c>
      <c r="I17598" s="34">
        <v>28</v>
      </c>
      <c r="J17598" s="34">
        <v>20</v>
      </c>
      <c r="K17598" s="34">
        <v>19</v>
      </c>
      <c r="L17598" s="34">
        <v>23</v>
      </c>
      <c r="M17598" s="34">
        <v>17</v>
      </c>
      <c r="N17598" s="34">
        <v>31</v>
      </c>
      <c r="O17598" s="34">
        <v>16</v>
      </c>
      <c r="P17598" s="34">
        <v>24</v>
      </c>
      <c r="Q17598" s="34">
        <v>16</v>
      </c>
      <c r="R17598" s="34">
        <v>21</v>
      </c>
      <c r="S17598" s="34">
        <v>27</v>
      </c>
      <c r="T17598" s="34">
        <v>23</v>
      </c>
      <c r="U17598" s="34">
        <v>6</v>
      </c>
      <c r="V17598" s="34">
        <v>24</v>
      </c>
      <c r="W17598" s="34">
        <v>36</v>
      </c>
      <c r="X17598" s="34">
        <v>23</v>
      </c>
      <c r="Y17598" s="34">
        <v>16</v>
      </c>
      <c r="Z17598" s="34">
        <v>19</v>
      </c>
      <c r="AA17598" s="34">
        <v>12</v>
      </c>
      <c r="AB17598" s="34">
        <v>40</v>
      </c>
      <c r="AC17598" s="34">
        <v>24</v>
      </c>
    </row>
    <row r="17599" spans="1:29" x14ac:dyDescent="0.2">
      <c r="A17599" s="34" t="s">
        <v>78092</v>
      </c>
      <c r="B17599" s="34">
        <v>0</v>
      </c>
      <c r="C17599" s="34">
        <v>0</v>
      </c>
      <c r="D17599" s="34">
        <v>0</v>
      </c>
      <c r="E17599" s="34">
        <v>0</v>
      </c>
      <c r="F17599" s="34">
        <v>0</v>
      </c>
      <c r="G17599" s="34">
        <v>0</v>
      </c>
      <c r="H17599" s="34">
        <v>0</v>
      </c>
      <c r="I17599" s="34">
        <v>0</v>
      </c>
      <c r="J17599" s="34">
        <v>0</v>
      </c>
      <c r="K17599" s="34">
        <v>0</v>
      </c>
      <c r="L17599" s="34">
        <v>0</v>
      </c>
      <c r="M17599" s="34">
        <v>0</v>
      </c>
      <c r="N17599" s="34">
        <v>0</v>
      </c>
      <c r="O17599" s="34">
        <v>0</v>
      </c>
      <c r="P17599" s="34">
        <v>0</v>
      </c>
      <c r="Q17599" s="34">
        <v>0</v>
      </c>
      <c r="R17599" s="34">
        <v>0</v>
      </c>
      <c r="S17599" s="34">
        <v>0</v>
      </c>
      <c r="T17599" s="34">
        <v>0</v>
      </c>
      <c r="U17599" s="34">
        <v>0</v>
      </c>
      <c r="V17599" s="34">
        <v>0</v>
      </c>
      <c r="W17599" s="34">
        <v>0</v>
      </c>
      <c r="X17599" s="34">
        <v>0</v>
      </c>
      <c r="Y17599" s="34">
        <v>0</v>
      </c>
      <c r="Z17599" s="34">
        <v>0</v>
      </c>
      <c r="AA17599" s="34">
        <v>0</v>
      </c>
      <c r="AB17599" s="34">
        <v>0</v>
      </c>
      <c r="AC17599" s="34">
        <v>0</v>
      </c>
    </row>
    <row r="17600" spans="1:29" x14ac:dyDescent="0.2">
      <c r="A17600" s="34" t="s">
        <v>78093</v>
      </c>
      <c r="B17600" s="34">
        <v>86</v>
      </c>
      <c r="C17600" s="34">
        <v>34</v>
      </c>
      <c r="D17600" s="34">
        <v>84</v>
      </c>
      <c r="E17600" s="34">
        <v>63</v>
      </c>
      <c r="F17600" s="34">
        <v>74</v>
      </c>
      <c r="G17600" s="34">
        <v>72</v>
      </c>
      <c r="H17600" s="34">
        <v>80</v>
      </c>
      <c r="I17600" s="34">
        <v>58</v>
      </c>
      <c r="J17600" s="34">
        <v>65</v>
      </c>
      <c r="K17600" s="34">
        <v>73</v>
      </c>
      <c r="L17600" s="34">
        <v>66</v>
      </c>
      <c r="M17600" s="34">
        <v>63</v>
      </c>
      <c r="N17600" s="34">
        <v>70</v>
      </c>
      <c r="O17600" s="34">
        <v>54</v>
      </c>
      <c r="P17600" s="34">
        <v>80</v>
      </c>
      <c r="Q17600" s="34">
        <v>104</v>
      </c>
      <c r="R17600" s="34">
        <v>108</v>
      </c>
      <c r="S17600" s="34">
        <v>64</v>
      </c>
      <c r="T17600" s="34">
        <v>117</v>
      </c>
      <c r="U17600" s="34">
        <v>69</v>
      </c>
      <c r="V17600" s="34">
        <v>98</v>
      </c>
      <c r="W17600" s="34">
        <v>88</v>
      </c>
      <c r="X17600" s="34">
        <v>81</v>
      </c>
      <c r="Y17600" s="34">
        <v>89</v>
      </c>
      <c r="Z17600" s="34">
        <v>89</v>
      </c>
      <c r="AA17600" s="34">
        <v>71</v>
      </c>
      <c r="AB17600" s="34">
        <v>141</v>
      </c>
      <c r="AC17600" s="34">
        <v>96</v>
      </c>
    </row>
    <row r="17601" spans="1:29" x14ac:dyDescent="0.2">
      <c r="A17601" s="34" t="s">
        <v>78094</v>
      </c>
      <c r="B17601" s="34">
        <v>248</v>
      </c>
      <c r="C17601" s="34">
        <v>190</v>
      </c>
      <c r="D17601" s="34">
        <v>209</v>
      </c>
      <c r="E17601" s="34">
        <v>218</v>
      </c>
      <c r="F17601" s="34">
        <v>308</v>
      </c>
      <c r="G17601" s="34">
        <v>201</v>
      </c>
      <c r="H17601" s="34">
        <v>275</v>
      </c>
      <c r="I17601" s="34">
        <v>243</v>
      </c>
      <c r="J17601" s="34">
        <v>299</v>
      </c>
      <c r="K17601" s="34">
        <v>218</v>
      </c>
      <c r="L17601" s="34">
        <v>359</v>
      </c>
      <c r="M17601" s="34">
        <v>188</v>
      </c>
      <c r="N17601" s="34">
        <v>293</v>
      </c>
      <c r="O17601" s="34">
        <v>229</v>
      </c>
      <c r="P17601" s="34">
        <v>252</v>
      </c>
      <c r="Q17601" s="34">
        <v>343</v>
      </c>
      <c r="R17601" s="34">
        <v>310</v>
      </c>
      <c r="S17601" s="34">
        <v>252</v>
      </c>
      <c r="T17601" s="34">
        <v>406</v>
      </c>
      <c r="U17601" s="34">
        <v>255</v>
      </c>
      <c r="V17601" s="34">
        <v>279</v>
      </c>
      <c r="W17601" s="34">
        <v>290</v>
      </c>
      <c r="X17601" s="34">
        <v>355</v>
      </c>
      <c r="Y17601" s="34">
        <v>339</v>
      </c>
      <c r="Z17601" s="34">
        <v>268</v>
      </c>
      <c r="AA17601" s="34">
        <v>266</v>
      </c>
      <c r="AB17601" s="34">
        <v>450</v>
      </c>
      <c r="AC17601" s="34">
        <v>386</v>
      </c>
    </row>
    <row r="17602" spans="1:29" x14ac:dyDescent="0.2">
      <c r="A17602" s="34" t="s">
        <v>78095</v>
      </c>
      <c r="B17602" s="34">
        <v>54</v>
      </c>
      <c r="C17602" s="34">
        <v>76</v>
      </c>
      <c r="D17602" s="34">
        <v>34</v>
      </c>
      <c r="E17602" s="34">
        <v>90</v>
      </c>
      <c r="F17602" s="34">
        <v>40</v>
      </c>
      <c r="G17602" s="34">
        <v>113</v>
      </c>
      <c r="H17602" s="34">
        <v>40</v>
      </c>
      <c r="I17602" s="34">
        <v>52</v>
      </c>
      <c r="J17602" s="34">
        <v>18</v>
      </c>
      <c r="K17602" s="34">
        <v>68</v>
      </c>
      <c r="L17602" s="34">
        <v>54</v>
      </c>
      <c r="M17602" s="34">
        <v>45</v>
      </c>
      <c r="N17602" s="34">
        <v>28</v>
      </c>
      <c r="O17602" s="34">
        <v>57</v>
      </c>
      <c r="P17602" s="34">
        <v>22</v>
      </c>
      <c r="Q17602" s="34">
        <v>77</v>
      </c>
      <c r="R17602" s="34">
        <v>47</v>
      </c>
      <c r="S17602" s="34">
        <v>68</v>
      </c>
      <c r="T17602" s="34">
        <v>44</v>
      </c>
      <c r="U17602" s="34">
        <v>76</v>
      </c>
      <c r="V17602" s="34">
        <v>48</v>
      </c>
      <c r="W17602" s="34">
        <v>69</v>
      </c>
      <c r="X17602" s="34">
        <v>44</v>
      </c>
      <c r="Y17602" s="34">
        <v>84</v>
      </c>
      <c r="Z17602" s="34">
        <v>63</v>
      </c>
      <c r="AA17602" s="34">
        <v>69</v>
      </c>
      <c r="AB17602" s="34">
        <v>33</v>
      </c>
      <c r="AC17602" s="34">
        <v>108</v>
      </c>
    </row>
    <row r="17603" spans="1:29" x14ac:dyDescent="0.2">
      <c r="A17603" s="34" t="s">
        <v>78096</v>
      </c>
      <c r="B17603" s="34">
        <v>147</v>
      </c>
      <c r="C17603" s="34">
        <v>108</v>
      </c>
      <c r="D17603" s="34">
        <v>146</v>
      </c>
      <c r="E17603" s="34">
        <v>159</v>
      </c>
      <c r="F17603" s="34">
        <v>141</v>
      </c>
      <c r="G17603" s="34">
        <v>104</v>
      </c>
      <c r="H17603" s="34">
        <v>132</v>
      </c>
      <c r="I17603" s="34">
        <v>92</v>
      </c>
      <c r="J17603" s="34">
        <v>150</v>
      </c>
      <c r="K17603" s="34">
        <v>142</v>
      </c>
      <c r="L17603" s="34">
        <v>155</v>
      </c>
      <c r="M17603" s="34">
        <v>122</v>
      </c>
      <c r="N17603" s="34">
        <v>105</v>
      </c>
      <c r="O17603" s="34">
        <v>101</v>
      </c>
      <c r="P17603" s="34">
        <v>135</v>
      </c>
      <c r="Q17603" s="34">
        <v>226</v>
      </c>
      <c r="R17603" s="34">
        <v>192</v>
      </c>
      <c r="S17603" s="34">
        <v>174</v>
      </c>
      <c r="T17603" s="34">
        <v>232</v>
      </c>
      <c r="U17603" s="34">
        <v>150</v>
      </c>
      <c r="V17603" s="34">
        <v>165</v>
      </c>
      <c r="W17603" s="34">
        <v>208</v>
      </c>
      <c r="X17603" s="34">
        <v>153</v>
      </c>
      <c r="Y17603" s="34">
        <v>170</v>
      </c>
      <c r="Z17603" s="34">
        <v>139</v>
      </c>
      <c r="AA17603" s="34">
        <v>127</v>
      </c>
      <c r="AB17603" s="34">
        <v>212</v>
      </c>
      <c r="AC17603" s="34">
        <v>221</v>
      </c>
    </row>
    <row r="17604" spans="1:29" x14ac:dyDescent="0.2">
      <c r="A17604" s="34" t="s">
        <v>78097</v>
      </c>
      <c r="B17604" s="34">
        <v>93</v>
      </c>
      <c r="C17604" s="34">
        <v>59</v>
      </c>
      <c r="D17604" s="34">
        <v>57</v>
      </c>
      <c r="E17604" s="34">
        <v>65</v>
      </c>
      <c r="F17604" s="34">
        <v>65</v>
      </c>
      <c r="G17604" s="34">
        <v>54</v>
      </c>
      <c r="H17604" s="34">
        <v>40</v>
      </c>
      <c r="I17604" s="34">
        <v>34</v>
      </c>
      <c r="J17604" s="34">
        <v>55</v>
      </c>
      <c r="K17604" s="34">
        <v>52</v>
      </c>
      <c r="L17604" s="34">
        <v>62</v>
      </c>
      <c r="M17604" s="34">
        <v>41</v>
      </c>
      <c r="N17604" s="34">
        <v>66</v>
      </c>
      <c r="O17604" s="34">
        <v>50</v>
      </c>
      <c r="P17604" s="34">
        <v>72</v>
      </c>
      <c r="Q17604" s="34">
        <v>60</v>
      </c>
      <c r="R17604" s="34">
        <v>62</v>
      </c>
      <c r="S17604" s="34">
        <v>89</v>
      </c>
      <c r="T17604" s="34">
        <v>72</v>
      </c>
      <c r="U17604" s="34">
        <v>85</v>
      </c>
      <c r="V17604" s="34">
        <v>57</v>
      </c>
      <c r="W17604" s="34">
        <v>76</v>
      </c>
      <c r="X17604" s="34">
        <v>73</v>
      </c>
      <c r="Y17604" s="34">
        <v>77</v>
      </c>
      <c r="Z17604" s="34">
        <v>39</v>
      </c>
      <c r="AA17604" s="34">
        <v>91</v>
      </c>
      <c r="AB17604" s="34">
        <v>97</v>
      </c>
      <c r="AC17604" s="34">
        <v>94</v>
      </c>
    </row>
    <row r="17605" spans="1:29" x14ac:dyDescent="0.2">
      <c r="A17605" s="34" t="s">
        <v>78098</v>
      </c>
      <c r="B17605" s="34">
        <v>11</v>
      </c>
      <c r="C17605" s="34">
        <v>30</v>
      </c>
      <c r="D17605" s="34">
        <v>23</v>
      </c>
      <c r="E17605" s="34">
        <v>23</v>
      </c>
      <c r="F17605" s="34">
        <v>20</v>
      </c>
      <c r="G17605" s="34">
        <v>14</v>
      </c>
      <c r="H17605" s="34">
        <v>19</v>
      </c>
      <c r="I17605" s="34">
        <v>20</v>
      </c>
      <c r="J17605" s="34">
        <v>14</v>
      </c>
      <c r="K17605" s="34">
        <v>32</v>
      </c>
      <c r="L17605" s="34">
        <v>14</v>
      </c>
      <c r="M17605" s="34">
        <v>10</v>
      </c>
      <c r="N17605" s="34">
        <v>8</v>
      </c>
      <c r="O17605" s="34">
        <v>14</v>
      </c>
      <c r="P17605" s="34">
        <v>15</v>
      </c>
      <c r="Q17605" s="34">
        <v>24</v>
      </c>
      <c r="R17605" s="34">
        <v>17</v>
      </c>
      <c r="S17605" s="34">
        <v>18</v>
      </c>
      <c r="T17605" s="34">
        <v>9</v>
      </c>
      <c r="U17605" s="34">
        <v>27</v>
      </c>
      <c r="V17605" s="34">
        <v>13</v>
      </c>
      <c r="W17605" s="34">
        <v>21</v>
      </c>
      <c r="X17605" s="34">
        <v>18</v>
      </c>
      <c r="Y17605" s="34">
        <v>30</v>
      </c>
      <c r="Z17605" s="34">
        <v>9</v>
      </c>
      <c r="AA17605" s="34">
        <v>20</v>
      </c>
      <c r="AB17605" s="34">
        <v>13</v>
      </c>
      <c r="AC17605" s="34">
        <v>17</v>
      </c>
    </row>
    <row r="17606" spans="1:29" x14ac:dyDescent="0.2">
      <c r="A17606" s="34" t="s">
        <v>78099</v>
      </c>
      <c r="B17606" s="34">
        <v>68</v>
      </c>
      <c r="C17606" s="34">
        <v>52</v>
      </c>
      <c r="D17606" s="34">
        <v>72</v>
      </c>
      <c r="E17606" s="34">
        <v>68</v>
      </c>
      <c r="F17606" s="34">
        <v>47</v>
      </c>
      <c r="G17606" s="34">
        <v>79</v>
      </c>
      <c r="H17606" s="34">
        <v>56</v>
      </c>
      <c r="I17606" s="34">
        <v>82</v>
      </c>
      <c r="J17606" s="34">
        <v>80</v>
      </c>
      <c r="K17606" s="34">
        <v>59</v>
      </c>
      <c r="L17606" s="34">
        <v>77</v>
      </c>
      <c r="M17606" s="34">
        <v>46</v>
      </c>
      <c r="N17606" s="34">
        <v>56</v>
      </c>
      <c r="O17606" s="34">
        <v>78</v>
      </c>
      <c r="P17606" s="34">
        <v>77</v>
      </c>
      <c r="Q17606" s="34">
        <v>91</v>
      </c>
      <c r="R17606" s="34">
        <v>100</v>
      </c>
      <c r="S17606" s="34">
        <v>82</v>
      </c>
      <c r="T17606" s="34">
        <v>159</v>
      </c>
      <c r="U17606" s="34">
        <v>81</v>
      </c>
      <c r="V17606" s="34">
        <v>82</v>
      </c>
      <c r="W17606" s="34">
        <v>120</v>
      </c>
      <c r="X17606" s="34">
        <v>120</v>
      </c>
      <c r="Y17606" s="34">
        <v>113</v>
      </c>
      <c r="Z17606" s="34">
        <v>70</v>
      </c>
      <c r="AA17606" s="34">
        <v>90</v>
      </c>
      <c r="AB17606" s="34">
        <v>94</v>
      </c>
      <c r="AC17606" s="34">
        <v>108</v>
      </c>
    </row>
    <row r="17607" spans="1:29" x14ac:dyDescent="0.2">
      <c r="A17607" s="34" t="s">
        <v>78100</v>
      </c>
      <c r="B17607" s="34">
        <v>33</v>
      </c>
      <c r="C17607" s="34">
        <v>67</v>
      </c>
      <c r="D17607" s="34">
        <v>45</v>
      </c>
      <c r="E17607" s="34">
        <v>60</v>
      </c>
      <c r="F17607" s="34">
        <v>41</v>
      </c>
      <c r="G17607" s="34">
        <v>53</v>
      </c>
      <c r="H17607" s="34">
        <v>48</v>
      </c>
      <c r="I17607" s="34">
        <v>59</v>
      </c>
      <c r="J17607" s="34">
        <v>41</v>
      </c>
      <c r="K17607" s="34">
        <v>54</v>
      </c>
      <c r="L17607" s="34">
        <v>28</v>
      </c>
      <c r="M17607" s="34">
        <v>69</v>
      </c>
      <c r="N17607" s="34">
        <v>40</v>
      </c>
      <c r="O17607" s="34">
        <v>51</v>
      </c>
      <c r="P17607" s="34">
        <v>48</v>
      </c>
      <c r="Q17607" s="34">
        <v>72</v>
      </c>
      <c r="R17607" s="34">
        <v>38</v>
      </c>
      <c r="S17607" s="34">
        <v>80</v>
      </c>
      <c r="T17607" s="34">
        <v>40</v>
      </c>
      <c r="U17607" s="34">
        <v>75</v>
      </c>
      <c r="V17607" s="34">
        <v>53</v>
      </c>
      <c r="W17607" s="34">
        <v>64</v>
      </c>
      <c r="X17607" s="34">
        <v>50</v>
      </c>
      <c r="Y17607" s="34">
        <v>43</v>
      </c>
      <c r="Z17607" s="34">
        <v>56</v>
      </c>
      <c r="AA17607" s="34">
        <v>59</v>
      </c>
      <c r="AB17607" s="34">
        <v>48</v>
      </c>
      <c r="AC17607" s="34">
        <v>137</v>
      </c>
    </row>
    <row r="17608" spans="1:29" x14ac:dyDescent="0.2">
      <c r="A17608" s="34" t="s">
        <v>78101</v>
      </c>
      <c r="B17608" s="34">
        <v>58</v>
      </c>
      <c r="C17608" s="34">
        <v>46</v>
      </c>
      <c r="D17608" s="34">
        <v>57</v>
      </c>
      <c r="E17608" s="34">
        <v>47</v>
      </c>
      <c r="F17608" s="34">
        <v>50</v>
      </c>
      <c r="G17608" s="34">
        <v>69</v>
      </c>
      <c r="H17608" s="34">
        <v>82</v>
      </c>
      <c r="I17608" s="34">
        <v>47</v>
      </c>
      <c r="J17608" s="34">
        <v>58</v>
      </c>
      <c r="K17608" s="34">
        <v>67</v>
      </c>
      <c r="L17608" s="34">
        <v>47</v>
      </c>
      <c r="M17608" s="34">
        <v>53</v>
      </c>
      <c r="N17608" s="34">
        <v>60</v>
      </c>
      <c r="O17608" s="34">
        <v>79</v>
      </c>
      <c r="P17608" s="34">
        <v>35</v>
      </c>
      <c r="Q17608" s="34">
        <v>120</v>
      </c>
      <c r="R17608" s="34">
        <v>80</v>
      </c>
      <c r="S17608" s="34">
        <v>78</v>
      </c>
      <c r="T17608" s="34">
        <v>87</v>
      </c>
      <c r="U17608" s="34">
        <v>77</v>
      </c>
      <c r="V17608" s="34">
        <v>69</v>
      </c>
      <c r="W17608" s="34">
        <v>66</v>
      </c>
      <c r="X17608" s="34">
        <v>71</v>
      </c>
      <c r="Y17608" s="34">
        <v>77</v>
      </c>
      <c r="Z17608" s="34">
        <v>63</v>
      </c>
      <c r="AA17608" s="34">
        <v>66</v>
      </c>
      <c r="AB17608" s="34">
        <v>91</v>
      </c>
      <c r="AC17608" s="34">
        <v>110</v>
      </c>
    </row>
    <row r="17609" spans="1:29" x14ac:dyDescent="0.2">
      <c r="A17609" s="34" t="s">
        <v>78102</v>
      </c>
      <c r="B17609" s="34">
        <v>206</v>
      </c>
      <c r="C17609" s="34">
        <v>180</v>
      </c>
      <c r="D17609" s="34">
        <v>208</v>
      </c>
      <c r="E17609" s="34">
        <v>202</v>
      </c>
      <c r="F17609" s="34">
        <v>207</v>
      </c>
      <c r="G17609" s="34">
        <v>183</v>
      </c>
      <c r="H17609" s="34">
        <v>215</v>
      </c>
      <c r="I17609" s="34">
        <v>156</v>
      </c>
      <c r="J17609" s="34">
        <v>226</v>
      </c>
      <c r="K17609" s="34">
        <v>204</v>
      </c>
      <c r="L17609" s="34">
        <v>163</v>
      </c>
      <c r="M17609" s="34">
        <v>156</v>
      </c>
      <c r="N17609" s="34">
        <v>195</v>
      </c>
      <c r="O17609" s="34">
        <v>190</v>
      </c>
      <c r="P17609" s="34">
        <v>200</v>
      </c>
      <c r="Q17609" s="34">
        <v>305</v>
      </c>
      <c r="R17609" s="34">
        <v>233</v>
      </c>
      <c r="S17609" s="34">
        <v>251</v>
      </c>
      <c r="T17609" s="34">
        <v>299</v>
      </c>
      <c r="U17609" s="34">
        <v>232</v>
      </c>
      <c r="V17609" s="34">
        <v>227</v>
      </c>
      <c r="W17609" s="34">
        <v>291</v>
      </c>
      <c r="X17609" s="34">
        <v>246</v>
      </c>
      <c r="Y17609" s="34">
        <v>285</v>
      </c>
      <c r="Z17609" s="34">
        <v>265</v>
      </c>
      <c r="AA17609" s="34">
        <v>258</v>
      </c>
      <c r="AB17609" s="34">
        <v>420</v>
      </c>
      <c r="AC17609" s="34">
        <v>364</v>
      </c>
    </row>
    <row r="17610" spans="1:29" x14ac:dyDescent="0.2">
      <c r="A17610" s="34" t="s">
        <v>78103</v>
      </c>
      <c r="B17610" s="34">
        <v>56</v>
      </c>
      <c r="C17610" s="34">
        <v>52</v>
      </c>
      <c r="D17610" s="34">
        <v>44</v>
      </c>
      <c r="E17610" s="34">
        <v>45</v>
      </c>
      <c r="F17610" s="34">
        <v>38</v>
      </c>
      <c r="G17610" s="34">
        <v>45</v>
      </c>
      <c r="H17610" s="34">
        <v>56</v>
      </c>
      <c r="I17610" s="34">
        <v>41</v>
      </c>
      <c r="J17610" s="34">
        <v>40</v>
      </c>
      <c r="K17610" s="34">
        <v>26</v>
      </c>
      <c r="L17610" s="34">
        <v>43</v>
      </c>
      <c r="M17610" s="34">
        <v>23</v>
      </c>
      <c r="N17610" s="34">
        <v>43</v>
      </c>
      <c r="O17610" s="34">
        <v>29</v>
      </c>
      <c r="P17610" s="34">
        <v>43</v>
      </c>
      <c r="Q17610" s="34">
        <v>88</v>
      </c>
      <c r="R17610" s="34">
        <v>80</v>
      </c>
      <c r="S17610" s="34">
        <v>40</v>
      </c>
      <c r="T17610" s="34">
        <v>93</v>
      </c>
      <c r="U17610" s="34">
        <v>34</v>
      </c>
      <c r="V17610" s="34">
        <v>78</v>
      </c>
      <c r="W17610" s="34">
        <v>63</v>
      </c>
      <c r="X17610" s="34">
        <v>66</v>
      </c>
      <c r="Y17610" s="34">
        <v>62</v>
      </c>
      <c r="Z17610" s="34">
        <v>50</v>
      </c>
      <c r="AA17610" s="34">
        <v>72</v>
      </c>
      <c r="AB17610" s="34">
        <v>89</v>
      </c>
      <c r="AC17610" s="34">
        <v>94</v>
      </c>
    </row>
    <row r="17611" spans="1:29" x14ac:dyDescent="0.2">
      <c r="A17611" s="34" t="s">
        <v>78104</v>
      </c>
      <c r="B17611" s="34">
        <v>19</v>
      </c>
      <c r="C17611" s="34">
        <v>25</v>
      </c>
      <c r="D17611" s="34">
        <v>55</v>
      </c>
      <c r="E17611" s="34">
        <v>21</v>
      </c>
      <c r="F17611" s="34">
        <v>44</v>
      </c>
      <c r="G17611" s="34">
        <v>40</v>
      </c>
      <c r="H17611" s="34">
        <v>33</v>
      </c>
      <c r="I17611" s="34">
        <v>35</v>
      </c>
      <c r="J17611" s="34">
        <v>29</v>
      </c>
      <c r="K17611" s="34">
        <v>32</v>
      </c>
      <c r="L17611" s="34">
        <v>13</v>
      </c>
      <c r="M17611" s="34">
        <v>21</v>
      </c>
      <c r="N17611" s="34">
        <v>23</v>
      </c>
      <c r="O17611" s="34">
        <v>26</v>
      </c>
      <c r="P17611" s="34">
        <v>40</v>
      </c>
      <c r="Q17611" s="34">
        <v>20</v>
      </c>
      <c r="R17611" s="34">
        <v>27</v>
      </c>
      <c r="S17611" s="34">
        <v>36</v>
      </c>
      <c r="T17611" s="34">
        <v>20</v>
      </c>
      <c r="U17611" s="34">
        <v>23</v>
      </c>
      <c r="V17611" s="34">
        <v>29</v>
      </c>
      <c r="W17611" s="34">
        <v>12</v>
      </c>
      <c r="X17611" s="34">
        <v>40</v>
      </c>
      <c r="Y17611" s="34">
        <v>28</v>
      </c>
      <c r="Z17611" s="34">
        <v>24</v>
      </c>
      <c r="AA17611" s="34">
        <v>32</v>
      </c>
      <c r="AB17611" s="34">
        <v>30</v>
      </c>
      <c r="AC17611" s="34">
        <v>42</v>
      </c>
    </row>
    <row r="17612" spans="1:29" x14ac:dyDescent="0.2">
      <c r="A17612" s="34" t="s">
        <v>78105</v>
      </c>
      <c r="B17612" s="34">
        <v>258</v>
      </c>
      <c r="C17612" s="34">
        <v>138</v>
      </c>
      <c r="D17612" s="34">
        <v>191</v>
      </c>
      <c r="E17612" s="34">
        <v>159</v>
      </c>
      <c r="F17612" s="34">
        <v>223</v>
      </c>
      <c r="G17612" s="34">
        <v>154</v>
      </c>
      <c r="H17612" s="34">
        <v>235</v>
      </c>
      <c r="I17612" s="34">
        <v>170</v>
      </c>
      <c r="J17612" s="34">
        <v>256</v>
      </c>
      <c r="K17612" s="34">
        <v>175</v>
      </c>
      <c r="L17612" s="34">
        <v>244</v>
      </c>
      <c r="M17612" s="34">
        <v>189</v>
      </c>
      <c r="N17612" s="34">
        <v>190</v>
      </c>
      <c r="O17612" s="34">
        <v>166</v>
      </c>
      <c r="P17612" s="34">
        <v>180</v>
      </c>
      <c r="Q17612" s="34">
        <v>253</v>
      </c>
      <c r="R17612" s="34">
        <v>315</v>
      </c>
      <c r="S17612" s="34">
        <v>235</v>
      </c>
      <c r="T17612" s="34">
        <v>290</v>
      </c>
      <c r="U17612" s="34">
        <v>225</v>
      </c>
      <c r="V17612" s="34">
        <v>310</v>
      </c>
      <c r="W17612" s="34">
        <v>245</v>
      </c>
      <c r="X17612" s="34">
        <v>302</v>
      </c>
      <c r="Y17612" s="34">
        <v>223</v>
      </c>
      <c r="Z17612" s="34">
        <v>239</v>
      </c>
      <c r="AA17612" s="34">
        <v>230</v>
      </c>
      <c r="AB17612" s="34">
        <v>390</v>
      </c>
      <c r="AC17612" s="34">
        <v>295</v>
      </c>
    </row>
    <row r="17613" spans="1:29" x14ac:dyDescent="0.2">
      <c r="A17613" s="34" t="s">
        <v>78106</v>
      </c>
      <c r="B17613" s="34">
        <v>34</v>
      </c>
      <c r="C17613" s="34">
        <v>38</v>
      </c>
      <c r="D17613" s="34">
        <v>38</v>
      </c>
      <c r="E17613" s="34">
        <v>21</v>
      </c>
      <c r="F17613" s="34">
        <v>36</v>
      </c>
      <c r="G17613" s="34">
        <v>37</v>
      </c>
      <c r="H17613" s="34">
        <v>36</v>
      </c>
      <c r="I17613" s="34">
        <v>27</v>
      </c>
      <c r="J17613" s="34">
        <v>31</v>
      </c>
      <c r="K17613" s="34">
        <v>24</v>
      </c>
      <c r="L17613" s="34">
        <v>21</v>
      </c>
      <c r="M17613" s="34">
        <v>26</v>
      </c>
      <c r="N17613" s="34">
        <v>34</v>
      </c>
      <c r="O17613" s="34">
        <v>31</v>
      </c>
      <c r="P17613" s="34">
        <v>36</v>
      </c>
      <c r="Q17613" s="34">
        <v>40</v>
      </c>
      <c r="R17613" s="34">
        <v>34</v>
      </c>
      <c r="S17613" s="34">
        <v>41</v>
      </c>
      <c r="T17613" s="34">
        <v>21</v>
      </c>
      <c r="U17613" s="34">
        <v>20</v>
      </c>
      <c r="V17613" s="34">
        <v>53</v>
      </c>
      <c r="W17613" s="34">
        <v>34</v>
      </c>
      <c r="X17613" s="34">
        <v>43</v>
      </c>
      <c r="Y17613" s="34">
        <v>21</v>
      </c>
      <c r="Z17613" s="34">
        <v>31</v>
      </c>
      <c r="AA17613" s="34">
        <v>38</v>
      </c>
      <c r="AB17613" s="34">
        <v>34</v>
      </c>
      <c r="AC17613" s="34">
        <v>60</v>
      </c>
    </row>
    <row r="17614" spans="1:29" x14ac:dyDescent="0.2">
      <c r="A17614" s="34" t="s">
        <v>78107</v>
      </c>
      <c r="B17614" s="34">
        <v>24</v>
      </c>
      <c r="C17614" s="34">
        <v>21</v>
      </c>
      <c r="D17614" s="34">
        <v>18</v>
      </c>
      <c r="E17614" s="34">
        <v>17</v>
      </c>
      <c r="F17614" s="34">
        <v>13</v>
      </c>
      <c r="G17614" s="34">
        <v>14</v>
      </c>
      <c r="H17614" s="34">
        <v>15</v>
      </c>
      <c r="I17614" s="34">
        <v>38</v>
      </c>
      <c r="J17614" s="34">
        <v>11</v>
      </c>
      <c r="K17614" s="34">
        <v>23</v>
      </c>
      <c r="L17614" s="34">
        <v>10</v>
      </c>
      <c r="M17614" s="34">
        <v>7</v>
      </c>
      <c r="N17614" s="34">
        <v>13</v>
      </c>
      <c r="O17614" s="34">
        <v>11</v>
      </c>
      <c r="P17614" s="34">
        <v>25</v>
      </c>
      <c r="Q17614" s="34">
        <v>29</v>
      </c>
      <c r="R17614" s="34">
        <v>19</v>
      </c>
      <c r="S17614" s="34">
        <v>16</v>
      </c>
      <c r="T17614" s="34">
        <v>18</v>
      </c>
      <c r="U17614" s="34">
        <v>35</v>
      </c>
      <c r="V17614" s="34">
        <v>19</v>
      </c>
      <c r="W17614" s="34">
        <v>13</v>
      </c>
      <c r="X17614" s="34">
        <v>36</v>
      </c>
      <c r="Y17614" s="34">
        <v>25</v>
      </c>
      <c r="Z17614" s="34">
        <v>25</v>
      </c>
      <c r="AA17614" s="34">
        <v>15</v>
      </c>
      <c r="AB17614" s="34">
        <v>27</v>
      </c>
      <c r="AC17614" s="34">
        <v>23</v>
      </c>
    </row>
    <row r="17615" spans="1:29" x14ac:dyDescent="0.2">
      <c r="A17615" s="34" t="s">
        <v>78108</v>
      </c>
      <c r="B17615" s="34">
        <v>51</v>
      </c>
      <c r="C17615" s="34">
        <v>30</v>
      </c>
      <c r="D17615" s="34">
        <v>62</v>
      </c>
      <c r="E17615" s="34">
        <v>33</v>
      </c>
      <c r="F17615" s="34">
        <v>79</v>
      </c>
      <c r="G17615" s="34">
        <v>32</v>
      </c>
      <c r="H17615" s="34">
        <v>58</v>
      </c>
      <c r="I17615" s="34">
        <v>39</v>
      </c>
      <c r="J17615" s="34">
        <v>45</v>
      </c>
      <c r="K17615" s="34">
        <v>32</v>
      </c>
      <c r="L17615" s="34">
        <v>26</v>
      </c>
      <c r="M17615" s="34">
        <v>32</v>
      </c>
      <c r="N17615" s="34">
        <v>51</v>
      </c>
      <c r="O17615" s="34">
        <v>39</v>
      </c>
      <c r="P17615" s="34">
        <v>41</v>
      </c>
      <c r="Q17615" s="34">
        <v>65</v>
      </c>
      <c r="R17615" s="34">
        <v>50</v>
      </c>
      <c r="S17615" s="34">
        <v>47</v>
      </c>
      <c r="T17615" s="34">
        <v>45</v>
      </c>
      <c r="U17615" s="34">
        <v>45</v>
      </c>
      <c r="V17615" s="34">
        <v>78</v>
      </c>
      <c r="W17615" s="34">
        <v>48</v>
      </c>
      <c r="X17615" s="34">
        <v>63</v>
      </c>
      <c r="Y17615" s="34">
        <v>47</v>
      </c>
      <c r="Z17615" s="34">
        <v>53</v>
      </c>
      <c r="AA17615" s="34">
        <v>42</v>
      </c>
      <c r="AB17615" s="34">
        <v>56</v>
      </c>
      <c r="AC17615" s="34">
        <v>87</v>
      </c>
    </row>
    <row r="17616" spans="1:29" x14ac:dyDescent="0.2">
      <c r="A17616" s="34" t="s">
        <v>78109</v>
      </c>
      <c r="B17616" s="34">
        <v>100</v>
      </c>
      <c r="C17616" s="34">
        <v>106</v>
      </c>
      <c r="D17616" s="34">
        <v>173</v>
      </c>
      <c r="E17616" s="34">
        <v>128</v>
      </c>
      <c r="F17616" s="34">
        <v>170</v>
      </c>
      <c r="G17616" s="34">
        <v>110</v>
      </c>
      <c r="H17616" s="34">
        <v>222</v>
      </c>
      <c r="I17616" s="34">
        <v>115</v>
      </c>
      <c r="J17616" s="34">
        <v>138</v>
      </c>
      <c r="K17616" s="34">
        <v>98</v>
      </c>
      <c r="L17616" s="34">
        <v>168</v>
      </c>
      <c r="M17616" s="34">
        <v>121</v>
      </c>
      <c r="N17616" s="34">
        <v>126</v>
      </c>
      <c r="O17616" s="34">
        <v>98</v>
      </c>
      <c r="P17616" s="34">
        <v>144</v>
      </c>
      <c r="Q17616" s="34">
        <v>152</v>
      </c>
      <c r="R17616" s="34">
        <v>214</v>
      </c>
      <c r="S17616" s="34">
        <v>151</v>
      </c>
      <c r="T17616" s="34">
        <v>177</v>
      </c>
      <c r="U17616" s="34">
        <v>170</v>
      </c>
      <c r="V17616" s="34">
        <v>191</v>
      </c>
      <c r="W17616" s="34">
        <v>160</v>
      </c>
      <c r="X17616" s="34">
        <v>214</v>
      </c>
      <c r="Y17616" s="34">
        <v>193</v>
      </c>
      <c r="Z17616" s="34">
        <v>181</v>
      </c>
      <c r="AA17616" s="34">
        <v>172</v>
      </c>
      <c r="AB17616" s="34">
        <v>174</v>
      </c>
      <c r="AC17616" s="34">
        <v>181</v>
      </c>
    </row>
    <row r="17617" spans="1:29" x14ac:dyDescent="0.2">
      <c r="A17617" s="34" t="s">
        <v>78110</v>
      </c>
      <c r="B17617" s="34">
        <v>51</v>
      </c>
      <c r="C17617" s="34">
        <v>52</v>
      </c>
      <c r="D17617" s="34">
        <v>66</v>
      </c>
      <c r="E17617" s="34">
        <v>28</v>
      </c>
      <c r="F17617" s="34">
        <v>46</v>
      </c>
      <c r="G17617" s="34">
        <v>45</v>
      </c>
      <c r="H17617" s="34">
        <v>36</v>
      </c>
      <c r="I17617" s="34">
        <v>34</v>
      </c>
      <c r="J17617" s="34">
        <v>42</v>
      </c>
      <c r="K17617" s="34">
        <v>62</v>
      </c>
      <c r="L17617" s="34">
        <v>28</v>
      </c>
      <c r="M17617" s="34">
        <v>50</v>
      </c>
      <c r="N17617" s="34">
        <v>37</v>
      </c>
      <c r="O17617" s="34">
        <v>45</v>
      </c>
      <c r="P17617" s="34">
        <v>46</v>
      </c>
      <c r="Q17617" s="34">
        <v>67</v>
      </c>
      <c r="R17617" s="34">
        <v>44</v>
      </c>
      <c r="S17617" s="34">
        <v>51</v>
      </c>
      <c r="T17617" s="34">
        <v>32</v>
      </c>
      <c r="U17617" s="34">
        <v>39</v>
      </c>
      <c r="V17617" s="34">
        <v>59</v>
      </c>
      <c r="W17617" s="34">
        <v>44</v>
      </c>
      <c r="X17617" s="34">
        <v>58</v>
      </c>
      <c r="Y17617" s="34">
        <v>39</v>
      </c>
      <c r="Z17617" s="34">
        <v>70</v>
      </c>
      <c r="AA17617" s="34">
        <v>49</v>
      </c>
      <c r="AB17617" s="34">
        <v>38</v>
      </c>
      <c r="AC17617" s="34">
        <v>81</v>
      </c>
    </row>
    <row r="17618" spans="1:29" x14ac:dyDescent="0.2">
      <c r="A17618" s="34" t="s">
        <v>78111</v>
      </c>
      <c r="B17618" s="34">
        <v>42</v>
      </c>
      <c r="C17618" s="34">
        <v>78</v>
      </c>
      <c r="D17618" s="34">
        <v>93</v>
      </c>
      <c r="E17618" s="34">
        <v>96</v>
      </c>
      <c r="F17618" s="34">
        <v>112</v>
      </c>
      <c r="G17618" s="34">
        <v>132</v>
      </c>
      <c r="H17618" s="34">
        <v>75</v>
      </c>
      <c r="I17618" s="34">
        <v>90</v>
      </c>
      <c r="J17618" s="34">
        <v>87</v>
      </c>
      <c r="K17618" s="34">
        <v>101</v>
      </c>
      <c r="L17618" s="34">
        <v>52</v>
      </c>
      <c r="M17618" s="34">
        <v>83</v>
      </c>
      <c r="N17618" s="34">
        <v>86</v>
      </c>
      <c r="O17618" s="34">
        <v>111</v>
      </c>
      <c r="P17618" s="34">
        <v>74</v>
      </c>
      <c r="Q17618" s="34">
        <v>67</v>
      </c>
      <c r="R17618" s="34">
        <v>116</v>
      </c>
      <c r="S17618" s="34">
        <v>119</v>
      </c>
      <c r="T17618" s="34">
        <v>53</v>
      </c>
      <c r="U17618" s="34">
        <v>92</v>
      </c>
      <c r="V17618" s="34">
        <v>119</v>
      </c>
      <c r="W17618" s="34">
        <v>85</v>
      </c>
      <c r="X17618" s="34">
        <v>109</v>
      </c>
      <c r="Y17618" s="34">
        <v>96</v>
      </c>
      <c r="Z17618" s="34">
        <v>84</v>
      </c>
      <c r="AA17618" s="34">
        <v>124</v>
      </c>
      <c r="AB17618" s="34">
        <v>121</v>
      </c>
      <c r="AC17618" s="34">
        <v>161</v>
      </c>
    </row>
    <row r="17619" spans="1:29" x14ac:dyDescent="0.2">
      <c r="A17619" s="34" t="s">
        <v>78112</v>
      </c>
      <c r="B17619" s="34">
        <v>25</v>
      </c>
      <c r="C17619" s="34">
        <v>13</v>
      </c>
      <c r="D17619" s="34">
        <v>24</v>
      </c>
      <c r="E17619" s="34">
        <v>20</v>
      </c>
      <c r="F17619" s="34">
        <v>21</v>
      </c>
      <c r="G17619" s="34">
        <v>22</v>
      </c>
      <c r="H17619" s="34">
        <v>15</v>
      </c>
      <c r="I17619" s="34">
        <v>12</v>
      </c>
      <c r="J17619" s="34">
        <v>23</v>
      </c>
      <c r="K17619" s="34">
        <v>19</v>
      </c>
      <c r="L17619" s="34">
        <v>19</v>
      </c>
      <c r="M17619" s="34">
        <v>14</v>
      </c>
      <c r="N17619" s="34">
        <v>14</v>
      </c>
      <c r="O17619" s="34">
        <v>15</v>
      </c>
      <c r="P17619" s="34">
        <v>15</v>
      </c>
      <c r="Q17619" s="34">
        <v>15</v>
      </c>
      <c r="R17619" s="34">
        <v>13</v>
      </c>
      <c r="S17619" s="34">
        <v>37</v>
      </c>
      <c r="T17619" s="34">
        <v>21</v>
      </c>
      <c r="U17619" s="34">
        <v>15</v>
      </c>
      <c r="V17619" s="34">
        <v>19</v>
      </c>
      <c r="W17619" s="34">
        <v>27</v>
      </c>
      <c r="X17619" s="34">
        <v>44</v>
      </c>
      <c r="Y17619" s="34">
        <v>32</v>
      </c>
      <c r="Z17619" s="34">
        <v>22</v>
      </c>
      <c r="AA17619" s="34">
        <v>49</v>
      </c>
      <c r="AB17619" s="34">
        <v>16</v>
      </c>
      <c r="AC17619" s="34">
        <v>30</v>
      </c>
    </row>
    <row r="17620" spans="1:29" x14ac:dyDescent="0.2">
      <c r="A17620" s="34" t="s">
        <v>78113</v>
      </c>
      <c r="B17620" s="34">
        <v>48</v>
      </c>
      <c r="C17620" s="34">
        <v>47</v>
      </c>
      <c r="D17620" s="34">
        <v>47</v>
      </c>
      <c r="E17620" s="34">
        <v>48</v>
      </c>
      <c r="F17620" s="34">
        <v>53</v>
      </c>
      <c r="G17620" s="34">
        <v>42</v>
      </c>
      <c r="H17620" s="34">
        <v>40</v>
      </c>
      <c r="I17620" s="34">
        <v>35</v>
      </c>
      <c r="J17620" s="34">
        <v>63</v>
      </c>
      <c r="K17620" s="34">
        <v>43</v>
      </c>
      <c r="L17620" s="34">
        <v>62</v>
      </c>
      <c r="M17620" s="34">
        <v>49</v>
      </c>
      <c r="N17620" s="34">
        <v>47</v>
      </c>
      <c r="O17620" s="34">
        <v>43</v>
      </c>
      <c r="P17620" s="34">
        <v>47</v>
      </c>
      <c r="Q17620" s="34">
        <v>89</v>
      </c>
      <c r="R17620" s="34">
        <v>50</v>
      </c>
      <c r="S17620" s="34">
        <v>62</v>
      </c>
      <c r="T17620" s="34">
        <v>49</v>
      </c>
      <c r="U17620" s="34">
        <v>50</v>
      </c>
      <c r="V17620" s="34">
        <v>43</v>
      </c>
      <c r="W17620" s="34">
        <v>49</v>
      </c>
      <c r="X17620" s="34">
        <v>68</v>
      </c>
      <c r="Y17620" s="34">
        <v>59</v>
      </c>
      <c r="Z17620" s="34">
        <v>58</v>
      </c>
      <c r="AA17620" s="34">
        <v>77</v>
      </c>
      <c r="AB17620" s="34">
        <v>83</v>
      </c>
      <c r="AC17620" s="34">
        <v>69</v>
      </c>
    </row>
    <row r="17621" spans="1:29" x14ac:dyDescent="0.2">
      <c r="A17621" s="34" t="s">
        <v>78114</v>
      </c>
      <c r="B17621" s="34">
        <v>46</v>
      </c>
      <c r="C17621" s="34">
        <v>60</v>
      </c>
      <c r="D17621" s="34">
        <v>65</v>
      </c>
      <c r="E17621" s="34">
        <v>53</v>
      </c>
      <c r="F17621" s="34">
        <v>62</v>
      </c>
      <c r="G17621" s="34">
        <v>49</v>
      </c>
      <c r="H17621" s="34">
        <v>62</v>
      </c>
      <c r="I17621" s="34">
        <v>51</v>
      </c>
      <c r="J17621" s="34">
        <v>67</v>
      </c>
      <c r="K17621" s="34">
        <v>45</v>
      </c>
      <c r="L17621" s="34">
        <v>46</v>
      </c>
      <c r="M17621" s="34">
        <v>30</v>
      </c>
      <c r="N17621" s="34">
        <v>57</v>
      </c>
      <c r="O17621" s="34">
        <v>54</v>
      </c>
      <c r="P17621" s="34">
        <v>74</v>
      </c>
      <c r="Q17621" s="34">
        <v>58</v>
      </c>
      <c r="R17621" s="34">
        <v>88</v>
      </c>
      <c r="S17621" s="34">
        <v>61</v>
      </c>
      <c r="T17621" s="34">
        <v>92</v>
      </c>
      <c r="U17621" s="34">
        <v>55</v>
      </c>
      <c r="V17621" s="34">
        <v>85</v>
      </c>
      <c r="W17621" s="34">
        <v>42</v>
      </c>
      <c r="X17621" s="34">
        <v>101</v>
      </c>
      <c r="Y17621" s="34">
        <v>59</v>
      </c>
      <c r="Z17621" s="34">
        <v>77</v>
      </c>
      <c r="AA17621" s="34">
        <v>71</v>
      </c>
      <c r="AB17621" s="34">
        <v>86</v>
      </c>
      <c r="AC17621" s="34">
        <v>79</v>
      </c>
    </row>
    <row r="17622" spans="1:29" x14ac:dyDescent="0.2">
      <c r="A17622" s="34" t="s">
        <v>78115</v>
      </c>
      <c r="B17622" s="34">
        <v>32</v>
      </c>
      <c r="C17622" s="34">
        <v>61</v>
      </c>
      <c r="D17622" s="34">
        <v>70</v>
      </c>
      <c r="E17622" s="34">
        <v>56</v>
      </c>
      <c r="F17622" s="34">
        <v>62</v>
      </c>
      <c r="G17622" s="34">
        <v>68</v>
      </c>
      <c r="H17622" s="34">
        <v>39</v>
      </c>
      <c r="I17622" s="34">
        <v>40</v>
      </c>
      <c r="J17622" s="34">
        <v>24</v>
      </c>
      <c r="K17622" s="34">
        <v>83</v>
      </c>
      <c r="L17622" s="34">
        <v>28</v>
      </c>
      <c r="M17622" s="34">
        <v>43</v>
      </c>
      <c r="N17622" s="34">
        <v>47</v>
      </c>
      <c r="O17622" s="34">
        <v>47</v>
      </c>
      <c r="P17622" s="34">
        <v>53</v>
      </c>
      <c r="Q17622" s="34">
        <v>53</v>
      </c>
      <c r="R17622" s="34">
        <v>65</v>
      </c>
      <c r="S17622" s="34">
        <v>64</v>
      </c>
      <c r="T17622" s="34">
        <v>34</v>
      </c>
      <c r="U17622" s="34">
        <v>48</v>
      </c>
      <c r="V17622" s="34">
        <v>70</v>
      </c>
      <c r="W17622" s="34">
        <v>43</v>
      </c>
      <c r="X17622" s="34">
        <v>85</v>
      </c>
      <c r="Y17622" s="34">
        <v>41</v>
      </c>
      <c r="Z17622" s="34">
        <v>74</v>
      </c>
      <c r="AA17622" s="34">
        <v>51</v>
      </c>
      <c r="AB17622" s="34">
        <v>60</v>
      </c>
      <c r="AC17622" s="34">
        <v>86</v>
      </c>
    </row>
    <row r="17623" spans="1:29" x14ac:dyDescent="0.2">
      <c r="A17623" s="34" t="s">
        <v>78116</v>
      </c>
      <c r="B17623" s="34">
        <v>63</v>
      </c>
      <c r="C17623" s="34">
        <v>59</v>
      </c>
      <c r="D17623" s="34">
        <v>38</v>
      </c>
      <c r="E17623" s="34">
        <v>60</v>
      </c>
      <c r="F17623" s="34">
        <v>62</v>
      </c>
      <c r="G17623" s="34">
        <v>54</v>
      </c>
      <c r="H17623" s="34">
        <v>54</v>
      </c>
      <c r="I17623" s="34">
        <v>55</v>
      </c>
      <c r="J17623" s="34">
        <v>47</v>
      </c>
      <c r="K17623" s="34">
        <v>42</v>
      </c>
      <c r="L17623" s="34">
        <v>38</v>
      </c>
      <c r="M17623" s="34">
        <v>42</v>
      </c>
      <c r="N17623" s="34">
        <v>45</v>
      </c>
      <c r="O17623" s="34">
        <v>28</v>
      </c>
      <c r="P17623" s="34">
        <v>53</v>
      </c>
      <c r="Q17623" s="34">
        <v>75</v>
      </c>
      <c r="R17623" s="34">
        <v>52</v>
      </c>
      <c r="S17623" s="34">
        <v>54</v>
      </c>
      <c r="T17623" s="34">
        <v>55</v>
      </c>
      <c r="U17623" s="34">
        <v>68</v>
      </c>
      <c r="V17623" s="34">
        <v>61</v>
      </c>
      <c r="W17623" s="34">
        <v>83</v>
      </c>
      <c r="X17623" s="34">
        <v>47</v>
      </c>
      <c r="Y17623" s="34">
        <v>73</v>
      </c>
      <c r="Z17623" s="34">
        <v>58</v>
      </c>
      <c r="AA17623" s="34">
        <v>69</v>
      </c>
      <c r="AB17623" s="34">
        <v>77</v>
      </c>
      <c r="AC17623" s="34">
        <v>75</v>
      </c>
    </row>
    <row r="17624" spans="1:29" x14ac:dyDescent="0.2">
      <c r="A17624" s="34" t="s">
        <v>78117</v>
      </c>
      <c r="B17624" s="34">
        <v>30</v>
      </c>
      <c r="C17624" s="34">
        <v>13</v>
      </c>
      <c r="D17624" s="34">
        <v>19</v>
      </c>
      <c r="E17624" s="34">
        <v>8</v>
      </c>
      <c r="F17624" s="34">
        <v>13</v>
      </c>
      <c r="G17624" s="34">
        <v>15</v>
      </c>
      <c r="H17624" s="34">
        <v>25</v>
      </c>
      <c r="I17624" s="34">
        <v>23</v>
      </c>
      <c r="J17624" s="34">
        <v>26</v>
      </c>
      <c r="K17624" s="34">
        <v>9</v>
      </c>
      <c r="L17624" s="34">
        <v>23</v>
      </c>
      <c r="M17624" s="34">
        <v>13</v>
      </c>
      <c r="N17624" s="34">
        <v>22</v>
      </c>
      <c r="O17624" s="34">
        <v>24</v>
      </c>
      <c r="P17624" s="34">
        <v>27</v>
      </c>
      <c r="Q17624" s="34">
        <v>23</v>
      </c>
      <c r="R17624" s="34">
        <v>25</v>
      </c>
      <c r="S17624" s="34">
        <v>11</v>
      </c>
      <c r="T17624" s="34">
        <v>11</v>
      </c>
      <c r="U17624" s="34">
        <v>25</v>
      </c>
      <c r="V17624" s="34">
        <v>14</v>
      </c>
      <c r="W17624" s="34">
        <v>12</v>
      </c>
      <c r="X17624" s="34">
        <v>38</v>
      </c>
      <c r="Y17624" s="34">
        <v>13</v>
      </c>
      <c r="Z17624" s="34">
        <v>27</v>
      </c>
      <c r="AA17624" s="34">
        <v>19</v>
      </c>
      <c r="AB17624" s="34">
        <v>23</v>
      </c>
      <c r="AC17624" s="34">
        <v>21</v>
      </c>
    </row>
    <row r="17625" spans="1:29" x14ac:dyDescent="0.2">
      <c r="A17625" s="34" t="s">
        <v>78118</v>
      </c>
      <c r="B17625" s="34">
        <v>85</v>
      </c>
      <c r="C17625" s="34">
        <v>52</v>
      </c>
      <c r="D17625" s="34">
        <v>95</v>
      </c>
      <c r="E17625" s="34">
        <v>49</v>
      </c>
      <c r="F17625" s="34">
        <v>92</v>
      </c>
      <c r="G17625" s="34">
        <v>57</v>
      </c>
      <c r="H17625" s="34">
        <v>86</v>
      </c>
      <c r="I17625" s="34">
        <v>68</v>
      </c>
      <c r="J17625" s="34">
        <v>72</v>
      </c>
      <c r="K17625" s="34">
        <v>64</v>
      </c>
      <c r="L17625" s="34">
        <v>78</v>
      </c>
      <c r="M17625" s="34">
        <v>72</v>
      </c>
      <c r="N17625" s="34">
        <v>75</v>
      </c>
      <c r="O17625" s="34">
        <v>65</v>
      </c>
      <c r="P17625" s="34">
        <v>87</v>
      </c>
      <c r="Q17625" s="34">
        <v>93</v>
      </c>
      <c r="R17625" s="34">
        <v>119</v>
      </c>
      <c r="S17625" s="34">
        <v>74</v>
      </c>
      <c r="T17625" s="34">
        <v>67</v>
      </c>
      <c r="U17625" s="34">
        <v>58</v>
      </c>
      <c r="V17625" s="34">
        <v>117</v>
      </c>
      <c r="W17625" s="34">
        <v>117</v>
      </c>
      <c r="X17625" s="34">
        <v>120</v>
      </c>
      <c r="Y17625" s="34">
        <v>113</v>
      </c>
      <c r="Z17625" s="34">
        <v>86</v>
      </c>
      <c r="AA17625" s="34">
        <v>91</v>
      </c>
      <c r="AB17625" s="34">
        <v>104</v>
      </c>
      <c r="AC17625" s="34">
        <v>119</v>
      </c>
    </row>
    <row r="17626" spans="1:29" x14ac:dyDescent="0.2">
      <c r="A17626" s="34" t="s">
        <v>78119</v>
      </c>
      <c r="B17626" s="34">
        <v>12</v>
      </c>
      <c r="C17626" s="34">
        <v>19</v>
      </c>
      <c r="D17626" s="34">
        <v>27</v>
      </c>
      <c r="E17626" s="34">
        <v>26</v>
      </c>
      <c r="F17626" s="34">
        <v>26</v>
      </c>
      <c r="G17626" s="34">
        <v>47</v>
      </c>
      <c r="H17626" s="34">
        <v>8</v>
      </c>
      <c r="I17626" s="34">
        <v>9</v>
      </c>
      <c r="J17626" s="34">
        <v>13</v>
      </c>
      <c r="K17626" s="34">
        <v>17</v>
      </c>
      <c r="L17626" s="34">
        <v>11</v>
      </c>
      <c r="M17626" s="34">
        <v>13</v>
      </c>
      <c r="N17626" s="34">
        <v>22</v>
      </c>
      <c r="O17626" s="34">
        <v>14</v>
      </c>
      <c r="P17626" s="34">
        <v>21</v>
      </c>
      <c r="Q17626" s="34">
        <v>29</v>
      </c>
      <c r="R17626" s="34">
        <v>26</v>
      </c>
      <c r="S17626" s="34">
        <v>8</v>
      </c>
      <c r="T17626" s="34">
        <v>13</v>
      </c>
      <c r="U17626" s="34">
        <v>11</v>
      </c>
      <c r="V17626" s="34">
        <v>15</v>
      </c>
      <c r="W17626" s="34">
        <v>11</v>
      </c>
      <c r="X17626" s="34">
        <v>19</v>
      </c>
      <c r="Y17626" s="34">
        <v>17</v>
      </c>
      <c r="Z17626" s="34">
        <v>21</v>
      </c>
      <c r="AA17626" s="34">
        <v>27</v>
      </c>
      <c r="AB17626" s="34">
        <v>19</v>
      </c>
      <c r="AC17626" s="34">
        <v>28</v>
      </c>
    </row>
    <row r="17627" spans="1:29" x14ac:dyDescent="0.2">
      <c r="A17627" s="34" t="s">
        <v>78120</v>
      </c>
      <c r="B17627" s="34">
        <v>56</v>
      </c>
      <c r="C17627" s="34">
        <v>90</v>
      </c>
      <c r="D17627" s="34">
        <v>79</v>
      </c>
      <c r="E17627" s="34">
        <v>111</v>
      </c>
      <c r="F17627" s="34">
        <v>91</v>
      </c>
      <c r="G17627" s="34">
        <v>67</v>
      </c>
      <c r="H17627" s="34">
        <v>100</v>
      </c>
      <c r="I17627" s="34">
        <v>71</v>
      </c>
      <c r="J17627" s="34">
        <v>77</v>
      </c>
      <c r="K17627" s="34">
        <v>96</v>
      </c>
      <c r="L17627" s="34">
        <v>75</v>
      </c>
      <c r="M17627" s="34">
        <v>75</v>
      </c>
      <c r="N17627" s="34">
        <v>69</v>
      </c>
      <c r="O17627" s="34">
        <v>114</v>
      </c>
      <c r="P17627" s="34">
        <v>97</v>
      </c>
      <c r="Q17627" s="34">
        <v>146</v>
      </c>
      <c r="R17627" s="34">
        <v>108</v>
      </c>
      <c r="S17627" s="34">
        <v>98</v>
      </c>
      <c r="T17627" s="34">
        <v>85</v>
      </c>
      <c r="U17627" s="34">
        <v>114</v>
      </c>
      <c r="V17627" s="34">
        <v>73</v>
      </c>
      <c r="W17627" s="34">
        <v>135</v>
      </c>
      <c r="X17627" s="34">
        <v>99</v>
      </c>
      <c r="Y17627" s="34">
        <v>141</v>
      </c>
      <c r="Z17627" s="34">
        <v>80</v>
      </c>
      <c r="AA17627" s="34">
        <v>134</v>
      </c>
      <c r="AB17627" s="34">
        <v>89</v>
      </c>
      <c r="AC17627" s="34">
        <v>165</v>
      </c>
    </row>
    <row r="17628" spans="1:29" x14ac:dyDescent="0.2">
      <c r="A17628" s="34" t="s">
        <v>78121</v>
      </c>
      <c r="B17628" s="34">
        <v>31</v>
      </c>
      <c r="C17628" s="34">
        <v>22</v>
      </c>
      <c r="D17628" s="34">
        <v>46</v>
      </c>
      <c r="E17628" s="34">
        <v>55</v>
      </c>
      <c r="F17628" s="34">
        <v>41</v>
      </c>
      <c r="G17628" s="34">
        <v>20</v>
      </c>
      <c r="H17628" s="34">
        <v>43</v>
      </c>
      <c r="I17628" s="34">
        <v>42</v>
      </c>
      <c r="J17628" s="34">
        <v>41</v>
      </c>
      <c r="K17628" s="34">
        <v>31</v>
      </c>
      <c r="L17628" s="34">
        <v>34</v>
      </c>
      <c r="M17628" s="34">
        <v>50</v>
      </c>
      <c r="N17628" s="34">
        <v>38</v>
      </c>
      <c r="O17628" s="34">
        <v>36</v>
      </c>
      <c r="P17628" s="34">
        <v>42</v>
      </c>
      <c r="Q17628" s="34">
        <v>60</v>
      </c>
      <c r="R17628" s="34">
        <v>47</v>
      </c>
      <c r="S17628" s="34">
        <v>49</v>
      </c>
      <c r="T17628" s="34">
        <v>67</v>
      </c>
      <c r="U17628" s="34">
        <v>39</v>
      </c>
      <c r="V17628" s="34">
        <v>45</v>
      </c>
      <c r="W17628" s="34">
        <v>56</v>
      </c>
      <c r="X17628" s="34">
        <v>33</v>
      </c>
      <c r="Y17628" s="34">
        <v>57</v>
      </c>
      <c r="Z17628" s="34">
        <v>63</v>
      </c>
      <c r="AA17628" s="34">
        <v>35</v>
      </c>
      <c r="AB17628" s="34">
        <v>77</v>
      </c>
      <c r="AC17628" s="34">
        <v>72</v>
      </c>
    </row>
    <row r="17629" spans="1:29" x14ac:dyDescent="0.2">
      <c r="A17629" s="34" t="s">
        <v>78122</v>
      </c>
      <c r="B17629" s="34">
        <v>49</v>
      </c>
      <c r="C17629" s="34">
        <v>43</v>
      </c>
      <c r="D17629" s="34">
        <v>39</v>
      </c>
      <c r="E17629" s="34">
        <v>28</v>
      </c>
      <c r="F17629" s="34">
        <v>40</v>
      </c>
      <c r="G17629" s="34">
        <v>31</v>
      </c>
      <c r="H17629" s="34">
        <v>33</v>
      </c>
      <c r="I17629" s="34">
        <v>21</v>
      </c>
      <c r="J17629" s="34">
        <v>31</v>
      </c>
      <c r="K17629" s="34">
        <v>43</v>
      </c>
      <c r="L17629" s="34">
        <v>18</v>
      </c>
      <c r="M17629" s="34">
        <v>27</v>
      </c>
      <c r="N17629" s="34">
        <v>27</v>
      </c>
      <c r="O17629" s="34">
        <v>36</v>
      </c>
      <c r="P17629" s="34">
        <v>22</v>
      </c>
      <c r="Q17629" s="34">
        <v>44</v>
      </c>
      <c r="R17629" s="34">
        <v>39</v>
      </c>
      <c r="S17629" s="34">
        <v>46</v>
      </c>
      <c r="T17629" s="34">
        <v>24</v>
      </c>
      <c r="U17629" s="34">
        <v>33</v>
      </c>
      <c r="V17629" s="34">
        <v>37</v>
      </c>
      <c r="W17629" s="34">
        <v>47</v>
      </c>
      <c r="X17629" s="34">
        <v>13</v>
      </c>
      <c r="Y17629" s="34">
        <v>37</v>
      </c>
      <c r="Z17629" s="34">
        <v>31</v>
      </c>
      <c r="AA17629" s="34">
        <v>40</v>
      </c>
      <c r="AB17629" s="34">
        <v>15</v>
      </c>
      <c r="AC17629" s="34">
        <v>47</v>
      </c>
    </row>
    <row r="17630" spans="1:29" x14ac:dyDescent="0.2">
      <c r="A17630" s="34" t="s">
        <v>78123</v>
      </c>
      <c r="B17630" s="34">
        <v>45</v>
      </c>
      <c r="C17630" s="34">
        <v>26</v>
      </c>
      <c r="D17630" s="34">
        <v>28</v>
      </c>
      <c r="E17630" s="34">
        <v>41</v>
      </c>
      <c r="F17630" s="34">
        <v>36</v>
      </c>
      <c r="G17630" s="34">
        <v>33</v>
      </c>
      <c r="H17630" s="34">
        <v>29</v>
      </c>
      <c r="I17630" s="34">
        <v>38</v>
      </c>
      <c r="J17630" s="34">
        <v>37</v>
      </c>
      <c r="K17630" s="34">
        <v>51</v>
      </c>
      <c r="L17630" s="34">
        <v>39</v>
      </c>
      <c r="M17630" s="34">
        <v>29</v>
      </c>
      <c r="N17630" s="34">
        <v>23</v>
      </c>
      <c r="O17630" s="34">
        <v>44</v>
      </c>
      <c r="P17630" s="34">
        <v>32</v>
      </c>
      <c r="Q17630" s="34">
        <v>51</v>
      </c>
      <c r="R17630" s="34">
        <v>31</v>
      </c>
      <c r="S17630" s="34">
        <v>25</v>
      </c>
      <c r="T17630" s="34">
        <v>68</v>
      </c>
      <c r="U17630" s="34">
        <v>54</v>
      </c>
      <c r="V17630" s="34">
        <v>60</v>
      </c>
      <c r="W17630" s="34">
        <v>47</v>
      </c>
      <c r="X17630" s="34">
        <v>27</v>
      </c>
      <c r="Y17630" s="34">
        <v>51</v>
      </c>
      <c r="Z17630" s="34">
        <v>33</v>
      </c>
      <c r="AA17630" s="34">
        <v>44</v>
      </c>
      <c r="AB17630" s="34">
        <v>64</v>
      </c>
      <c r="AC17630" s="34">
        <v>70</v>
      </c>
    </row>
    <row r="17631" spans="1:29" x14ac:dyDescent="0.2">
      <c r="A17631" s="34" t="s">
        <v>78124</v>
      </c>
      <c r="B17631" s="34">
        <v>31</v>
      </c>
      <c r="C17631" s="34">
        <v>32</v>
      </c>
      <c r="D17631" s="34">
        <v>48</v>
      </c>
      <c r="E17631" s="34">
        <v>50</v>
      </c>
      <c r="F17631" s="34">
        <v>44</v>
      </c>
      <c r="G17631" s="34">
        <v>53</v>
      </c>
      <c r="H17631" s="34">
        <v>44</v>
      </c>
      <c r="I17631" s="34">
        <v>51</v>
      </c>
      <c r="J17631" s="34">
        <v>30</v>
      </c>
      <c r="K17631" s="34">
        <v>72</v>
      </c>
      <c r="L17631" s="34">
        <v>23</v>
      </c>
      <c r="M17631" s="34">
        <v>60</v>
      </c>
      <c r="N17631" s="34">
        <v>27</v>
      </c>
      <c r="O17631" s="34">
        <v>35</v>
      </c>
      <c r="P17631" s="34">
        <v>45</v>
      </c>
      <c r="Q17631" s="34">
        <v>57</v>
      </c>
      <c r="R17631" s="34">
        <v>63</v>
      </c>
      <c r="S17631" s="34">
        <v>43</v>
      </c>
      <c r="T17631" s="34">
        <v>35</v>
      </c>
      <c r="U17631" s="34">
        <v>45</v>
      </c>
      <c r="V17631" s="34">
        <v>60</v>
      </c>
      <c r="W17631" s="34">
        <v>67</v>
      </c>
      <c r="X17631" s="34">
        <v>72</v>
      </c>
      <c r="Y17631" s="34">
        <v>43</v>
      </c>
      <c r="Z17631" s="34">
        <v>58</v>
      </c>
      <c r="AA17631" s="34">
        <v>64</v>
      </c>
      <c r="AB17631" s="34">
        <v>50</v>
      </c>
      <c r="AC17631" s="34">
        <v>72</v>
      </c>
    </row>
    <row r="17632" spans="1:29" x14ac:dyDescent="0.2">
      <c r="A17632" s="34" t="s">
        <v>78125</v>
      </c>
      <c r="B17632" s="34">
        <v>52</v>
      </c>
      <c r="C17632" s="34">
        <v>80</v>
      </c>
      <c r="D17632" s="34">
        <v>67</v>
      </c>
      <c r="E17632" s="34">
        <v>114</v>
      </c>
      <c r="F17632" s="34">
        <v>66</v>
      </c>
      <c r="G17632" s="34">
        <v>104</v>
      </c>
      <c r="H17632" s="34">
        <v>64</v>
      </c>
      <c r="I17632" s="34">
        <v>84</v>
      </c>
      <c r="J17632" s="34">
        <v>83</v>
      </c>
      <c r="K17632" s="34">
        <v>97</v>
      </c>
      <c r="L17632" s="34">
        <v>54</v>
      </c>
      <c r="M17632" s="34">
        <v>78</v>
      </c>
      <c r="N17632" s="34">
        <v>75</v>
      </c>
      <c r="O17632" s="34">
        <v>104</v>
      </c>
      <c r="P17632" s="34">
        <v>80</v>
      </c>
      <c r="Q17632" s="34">
        <v>111</v>
      </c>
      <c r="R17632" s="34">
        <v>78</v>
      </c>
      <c r="S17632" s="34">
        <v>88</v>
      </c>
      <c r="T17632" s="34">
        <v>104</v>
      </c>
      <c r="U17632" s="34">
        <v>103</v>
      </c>
      <c r="V17632" s="34">
        <v>92</v>
      </c>
      <c r="W17632" s="34">
        <v>159</v>
      </c>
      <c r="X17632" s="34">
        <v>104</v>
      </c>
      <c r="Y17632" s="34">
        <v>106</v>
      </c>
      <c r="Z17632" s="34">
        <v>94</v>
      </c>
      <c r="AA17632" s="34">
        <v>100</v>
      </c>
      <c r="AB17632" s="34">
        <v>109</v>
      </c>
      <c r="AC17632" s="34">
        <v>172</v>
      </c>
    </row>
    <row r="17633" spans="1:29" x14ac:dyDescent="0.2">
      <c r="A17633" s="34" t="s">
        <v>78126</v>
      </c>
      <c r="B17633" s="34">
        <v>102</v>
      </c>
      <c r="C17633" s="34">
        <v>58</v>
      </c>
      <c r="D17633" s="34">
        <v>59</v>
      </c>
      <c r="E17633" s="34">
        <v>84</v>
      </c>
      <c r="F17633" s="34">
        <v>94</v>
      </c>
      <c r="G17633" s="34">
        <v>127</v>
      </c>
      <c r="H17633" s="34">
        <v>72</v>
      </c>
      <c r="I17633" s="34">
        <v>77</v>
      </c>
      <c r="J17633" s="34">
        <v>61</v>
      </c>
      <c r="K17633" s="34">
        <v>89</v>
      </c>
      <c r="L17633" s="34">
        <v>74</v>
      </c>
      <c r="M17633" s="34">
        <v>69</v>
      </c>
      <c r="N17633" s="34">
        <v>48</v>
      </c>
      <c r="O17633" s="34">
        <v>110</v>
      </c>
      <c r="P17633" s="34">
        <v>68</v>
      </c>
      <c r="Q17633" s="34">
        <v>130</v>
      </c>
      <c r="R17633" s="34">
        <v>87</v>
      </c>
      <c r="S17633" s="34">
        <v>118</v>
      </c>
      <c r="T17633" s="34">
        <v>120</v>
      </c>
      <c r="U17633" s="34">
        <v>105</v>
      </c>
      <c r="V17633" s="34">
        <v>108</v>
      </c>
      <c r="W17633" s="34">
        <v>124</v>
      </c>
      <c r="X17633" s="34">
        <v>135</v>
      </c>
      <c r="Y17633" s="34">
        <v>154</v>
      </c>
      <c r="Z17633" s="34">
        <v>88</v>
      </c>
      <c r="AA17633" s="34">
        <v>156</v>
      </c>
      <c r="AB17633" s="34">
        <v>143</v>
      </c>
      <c r="AC17633" s="34">
        <v>121</v>
      </c>
    </row>
    <row r="17634" spans="1:29" x14ac:dyDescent="0.2">
      <c r="A17634" s="34" t="s">
        <v>78127</v>
      </c>
      <c r="B17634" s="34">
        <v>24</v>
      </c>
      <c r="C17634" s="34">
        <v>78</v>
      </c>
      <c r="D17634" s="34">
        <v>57</v>
      </c>
      <c r="E17634" s="34">
        <v>88</v>
      </c>
      <c r="F17634" s="34">
        <v>63</v>
      </c>
      <c r="G17634" s="34">
        <v>92</v>
      </c>
      <c r="H17634" s="34">
        <v>58</v>
      </c>
      <c r="I17634" s="34">
        <v>80</v>
      </c>
      <c r="J17634" s="34">
        <v>32</v>
      </c>
      <c r="K17634" s="34">
        <v>78</v>
      </c>
      <c r="L17634" s="34">
        <v>39</v>
      </c>
      <c r="M17634" s="34">
        <v>50</v>
      </c>
      <c r="N17634" s="34">
        <v>40</v>
      </c>
      <c r="O17634" s="34">
        <v>60</v>
      </c>
      <c r="P17634" s="34">
        <v>63</v>
      </c>
      <c r="Q17634" s="34">
        <v>99</v>
      </c>
      <c r="R17634" s="34">
        <v>91</v>
      </c>
      <c r="S17634" s="34">
        <v>85</v>
      </c>
      <c r="T17634" s="34">
        <v>70</v>
      </c>
      <c r="U17634" s="34">
        <v>66</v>
      </c>
      <c r="V17634" s="34">
        <v>66</v>
      </c>
      <c r="W17634" s="34">
        <v>75</v>
      </c>
      <c r="X17634" s="34">
        <v>72</v>
      </c>
      <c r="Y17634" s="34">
        <v>74</v>
      </c>
      <c r="Z17634" s="34">
        <v>101</v>
      </c>
      <c r="AA17634" s="34">
        <v>74</v>
      </c>
      <c r="AB17634" s="34">
        <v>69</v>
      </c>
      <c r="AC17634" s="34">
        <v>123</v>
      </c>
    </row>
    <row r="17635" spans="1:29" x14ac:dyDescent="0.2">
      <c r="A17635" s="34" t="s">
        <v>78128</v>
      </c>
      <c r="B17635" s="34">
        <v>53</v>
      </c>
      <c r="C17635" s="34">
        <v>66</v>
      </c>
      <c r="D17635" s="34">
        <v>89</v>
      </c>
      <c r="E17635" s="34">
        <v>64</v>
      </c>
      <c r="F17635" s="34">
        <v>106</v>
      </c>
      <c r="G17635" s="34">
        <v>81</v>
      </c>
      <c r="H17635" s="34">
        <v>68</v>
      </c>
      <c r="I17635" s="34">
        <v>69</v>
      </c>
      <c r="J17635" s="34">
        <v>58</v>
      </c>
      <c r="K17635" s="34">
        <v>86</v>
      </c>
      <c r="L17635" s="34">
        <v>66</v>
      </c>
      <c r="M17635" s="34">
        <v>90</v>
      </c>
      <c r="N17635" s="34">
        <v>58</v>
      </c>
      <c r="O17635" s="34">
        <v>57</v>
      </c>
      <c r="P17635" s="34">
        <v>55</v>
      </c>
      <c r="Q17635" s="34">
        <v>100</v>
      </c>
      <c r="R17635" s="34">
        <v>101</v>
      </c>
      <c r="S17635" s="34">
        <v>74</v>
      </c>
      <c r="T17635" s="34">
        <v>91</v>
      </c>
      <c r="U17635" s="34">
        <v>89</v>
      </c>
      <c r="V17635" s="34">
        <v>112</v>
      </c>
      <c r="W17635" s="34">
        <v>79</v>
      </c>
      <c r="X17635" s="34">
        <v>97</v>
      </c>
      <c r="Y17635" s="34">
        <v>106</v>
      </c>
      <c r="Z17635" s="34">
        <v>69</v>
      </c>
      <c r="AA17635" s="34">
        <v>128</v>
      </c>
      <c r="AB17635" s="34">
        <v>70</v>
      </c>
      <c r="AC17635" s="34">
        <v>109</v>
      </c>
    </row>
    <row r="17636" spans="1:29" x14ac:dyDescent="0.2">
      <c r="A17636" s="34" t="s">
        <v>78129</v>
      </c>
      <c r="B17636" s="34">
        <v>120</v>
      </c>
      <c r="C17636" s="34">
        <v>98</v>
      </c>
      <c r="D17636" s="34">
        <v>129</v>
      </c>
      <c r="E17636" s="34">
        <v>106</v>
      </c>
      <c r="F17636" s="34">
        <v>141</v>
      </c>
      <c r="G17636" s="34">
        <v>169</v>
      </c>
      <c r="H17636" s="34">
        <v>164</v>
      </c>
      <c r="I17636" s="34">
        <v>82</v>
      </c>
      <c r="J17636" s="34">
        <v>128</v>
      </c>
      <c r="K17636" s="34">
        <v>111</v>
      </c>
      <c r="L17636" s="34">
        <v>143</v>
      </c>
      <c r="M17636" s="34">
        <v>98</v>
      </c>
      <c r="N17636" s="34">
        <v>113</v>
      </c>
      <c r="O17636" s="34">
        <v>83</v>
      </c>
      <c r="P17636" s="34">
        <v>104</v>
      </c>
      <c r="Q17636" s="34">
        <v>151</v>
      </c>
      <c r="R17636" s="34">
        <v>201</v>
      </c>
      <c r="S17636" s="34">
        <v>128</v>
      </c>
      <c r="T17636" s="34">
        <v>239</v>
      </c>
      <c r="U17636" s="34">
        <v>136</v>
      </c>
      <c r="V17636" s="34">
        <v>186</v>
      </c>
      <c r="W17636" s="34">
        <v>140</v>
      </c>
      <c r="X17636" s="34">
        <v>195</v>
      </c>
      <c r="Y17636" s="34">
        <v>151</v>
      </c>
      <c r="Z17636" s="34">
        <v>119</v>
      </c>
      <c r="AA17636" s="34">
        <v>137</v>
      </c>
      <c r="AB17636" s="34">
        <v>228</v>
      </c>
      <c r="AC17636" s="34">
        <v>166</v>
      </c>
    </row>
    <row r="17637" spans="1:29" x14ac:dyDescent="0.2">
      <c r="A17637" s="34" t="s">
        <v>78130</v>
      </c>
      <c r="B17637" s="34">
        <v>55</v>
      </c>
      <c r="C17637" s="34">
        <v>38</v>
      </c>
      <c r="D17637" s="34">
        <v>80</v>
      </c>
      <c r="E17637" s="34">
        <v>79</v>
      </c>
      <c r="F17637" s="34">
        <v>59</v>
      </c>
      <c r="G17637" s="34">
        <v>44</v>
      </c>
      <c r="H17637" s="34">
        <v>74</v>
      </c>
      <c r="I17637" s="34">
        <v>72</v>
      </c>
      <c r="J17637" s="34">
        <v>58</v>
      </c>
      <c r="K17637" s="34">
        <v>67</v>
      </c>
      <c r="L17637" s="34">
        <v>60</v>
      </c>
      <c r="M17637" s="34">
        <v>49</v>
      </c>
      <c r="N17637" s="34">
        <v>62</v>
      </c>
      <c r="O17637" s="34">
        <v>71</v>
      </c>
      <c r="P17637" s="34">
        <v>80</v>
      </c>
      <c r="Q17637" s="34">
        <v>106</v>
      </c>
      <c r="R17637" s="34">
        <v>92</v>
      </c>
      <c r="S17637" s="34">
        <v>89</v>
      </c>
      <c r="T17637" s="34">
        <v>85</v>
      </c>
      <c r="U17637" s="34">
        <v>74</v>
      </c>
      <c r="V17637" s="34">
        <v>64</v>
      </c>
      <c r="W17637" s="34">
        <v>80</v>
      </c>
      <c r="X17637" s="34">
        <v>98</v>
      </c>
      <c r="Y17637" s="34">
        <v>82</v>
      </c>
      <c r="Z17637" s="34">
        <v>109</v>
      </c>
      <c r="AA17637" s="34">
        <v>77</v>
      </c>
      <c r="AB17637" s="34">
        <v>120</v>
      </c>
      <c r="AC17637" s="34">
        <v>91</v>
      </c>
    </row>
    <row r="17638" spans="1:29" x14ac:dyDescent="0.2">
      <c r="A17638" s="34" t="s">
        <v>78131</v>
      </c>
      <c r="B17638" s="34">
        <v>46</v>
      </c>
      <c r="C17638" s="34">
        <v>13</v>
      </c>
      <c r="D17638" s="34">
        <v>37</v>
      </c>
      <c r="E17638" s="34">
        <v>32</v>
      </c>
      <c r="F17638" s="34">
        <v>38</v>
      </c>
      <c r="G17638" s="34">
        <v>20</v>
      </c>
      <c r="H17638" s="34">
        <v>23</v>
      </c>
      <c r="I17638" s="34">
        <v>36</v>
      </c>
      <c r="J17638" s="34">
        <v>33</v>
      </c>
      <c r="K17638" s="34">
        <v>24</v>
      </c>
      <c r="L17638" s="34">
        <v>23</v>
      </c>
      <c r="M17638" s="34">
        <v>24</v>
      </c>
      <c r="N17638" s="34">
        <v>39</v>
      </c>
      <c r="O17638" s="34">
        <v>33</v>
      </c>
      <c r="P17638" s="34">
        <v>5</v>
      </c>
      <c r="Q17638" s="34">
        <v>28</v>
      </c>
      <c r="R17638" s="34">
        <v>48</v>
      </c>
      <c r="S17638" s="34">
        <v>28</v>
      </c>
      <c r="T17638" s="34">
        <v>44</v>
      </c>
      <c r="U17638" s="34">
        <v>21</v>
      </c>
      <c r="V17638" s="34">
        <v>61</v>
      </c>
      <c r="W17638" s="34">
        <v>47</v>
      </c>
      <c r="X17638" s="34">
        <v>45</v>
      </c>
      <c r="Y17638" s="34">
        <v>37</v>
      </c>
      <c r="Z17638" s="34">
        <v>18</v>
      </c>
      <c r="AA17638" s="34">
        <v>30</v>
      </c>
      <c r="AB17638" s="34">
        <v>58</v>
      </c>
      <c r="AC17638" s="34">
        <v>48</v>
      </c>
    </row>
    <row r="17639" spans="1:29" x14ac:dyDescent="0.2">
      <c r="A17639" s="34" t="s">
        <v>78132</v>
      </c>
      <c r="B17639" s="34">
        <v>93</v>
      </c>
      <c r="C17639" s="34">
        <v>79</v>
      </c>
      <c r="D17639" s="34">
        <v>174</v>
      </c>
      <c r="E17639" s="34">
        <v>100</v>
      </c>
      <c r="F17639" s="34">
        <v>138</v>
      </c>
      <c r="G17639" s="34">
        <v>106</v>
      </c>
      <c r="H17639" s="34">
        <v>146</v>
      </c>
      <c r="I17639" s="34">
        <v>73</v>
      </c>
      <c r="J17639" s="34">
        <v>105</v>
      </c>
      <c r="K17639" s="34">
        <v>55</v>
      </c>
      <c r="L17639" s="34">
        <v>123</v>
      </c>
      <c r="M17639" s="34">
        <v>58</v>
      </c>
      <c r="N17639" s="34">
        <v>107</v>
      </c>
      <c r="O17639" s="34">
        <v>68</v>
      </c>
      <c r="P17639" s="34">
        <v>94</v>
      </c>
      <c r="Q17639" s="34">
        <v>104</v>
      </c>
      <c r="R17639" s="34">
        <v>129</v>
      </c>
      <c r="S17639" s="34">
        <v>77</v>
      </c>
      <c r="T17639" s="34">
        <v>165</v>
      </c>
      <c r="U17639" s="34">
        <v>59</v>
      </c>
      <c r="V17639" s="34">
        <v>180</v>
      </c>
      <c r="W17639" s="34">
        <v>119</v>
      </c>
      <c r="X17639" s="34">
        <v>168</v>
      </c>
      <c r="Y17639" s="34">
        <v>93</v>
      </c>
      <c r="Z17639" s="34">
        <v>117</v>
      </c>
      <c r="AA17639" s="34">
        <v>130</v>
      </c>
      <c r="AB17639" s="34">
        <v>211</v>
      </c>
      <c r="AC17639" s="34">
        <v>137</v>
      </c>
    </row>
    <row r="17640" spans="1:29" x14ac:dyDescent="0.2">
      <c r="A17640" s="34" t="s">
        <v>78133</v>
      </c>
      <c r="B17640" s="34">
        <v>130</v>
      </c>
      <c r="C17640" s="34">
        <v>69</v>
      </c>
      <c r="D17640" s="34">
        <v>111</v>
      </c>
      <c r="E17640" s="34">
        <v>102</v>
      </c>
      <c r="F17640" s="34">
        <v>81</v>
      </c>
      <c r="G17640" s="34">
        <v>65</v>
      </c>
      <c r="H17640" s="34">
        <v>96</v>
      </c>
      <c r="I17640" s="34">
        <v>95</v>
      </c>
      <c r="J17640" s="34">
        <v>95</v>
      </c>
      <c r="K17640" s="34">
        <v>78</v>
      </c>
      <c r="L17640" s="34">
        <v>88</v>
      </c>
      <c r="M17640" s="34">
        <v>90</v>
      </c>
      <c r="N17640" s="34">
        <v>81</v>
      </c>
      <c r="O17640" s="34">
        <v>83</v>
      </c>
      <c r="P17640" s="34">
        <v>117</v>
      </c>
      <c r="Q17640" s="34">
        <v>132</v>
      </c>
      <c r="R17640" s="34">
        <v>134</v>
      </c>
      <c r="S17640" s="34">
        <v>90</v>
      </c>
      <c r="T17640" s="34">
        <v>128</v>
      </c>
      <c r="U17640" s="34">
        <v>125</v>
      </c>
      <c r="V17640" s="34">
        <v>150</v>
      </c>
      <c r="W17640" s="34">
        <v>153</v>
      </c>
      <c r="X17640" s="34">
        <v>108</v>
      </c>
      <c r="Y17640" s="34">
        <v>102</v>
      </c>
      <c r="Z17640" s="34">
        <v>145</v>
      </c>
      <c r="AA17640" s="34">
        <v>118</v>
      </c>
      <c r="AB17640" s="34">
        <v>148</v>
      </c>
      <c r="AC17640" s="34">
        <v>172</v>
      </c>
    </row>
    <row r="17641" spans="1:29" x14ac:dyDescent="0.2">
      <c r="A17641" s="34" t="s">
        <v>78134</v>
      </c>
      <c r="B17641" s="34">
        <v>44</v>
      </c>
      <c r="C17641" s="34">
        <v>62</v>
      </c>
      <c r="D17641" s="34">
        <v>55</v>
      </c>
      <c r="E17641" s="34">
        <v>47</v>
      </c>
      <c r="F17641" s="34">
        <v>51</v>
      </c>
      <c r="G17641" s="34">
        <v>51</v>
      </c>
      <c r="H17641" s="34">
        <v>55</v>
      </c>
      <c r="I17641" s="34">
        <v>84</v>
      </c>
      <c r="J17641" s="34">
        <v>73</v>
      </c>
      <c r="K17641" s="34">
        <v>71</v>
      </c>
      <c r="L17641" s="34">
        <v>57</v>
      </c>
      <c r="M17641" s="34">
        <v>31</v>
      </c>
      <c r="N17641" s="34">
        <v>53</v>
      </c>
      <c r="O17641" s="34">
        <v>65</v>
      </c>
      <c r="P17641" s="34">
        <v>53</v>
      </c>
      <c r="Q17641" s="34">
        <v>72</v>
      </c>
      <c r="R17641" s="34">
        <v>85</v>
      </c>
      <c r="S17641" s="34">
        <v>85</v>
      </c>
      <c r="T17641" s="34">
        <v>48</v>
      </c>
      <c r="U17641" s="34">
        <v>70</v>
      </c>
      <c r="V17641" s="34">
        <v>69</v>
      </c>
      <c r="W17641" s="34">
        <v>69</v>
      </c>
      <c r="X17641" s="34">
        <v>61</v>
      </c>
      <c r="Y17641" s="34">
        <v>65</v>
      </c>
      <c r="Z17641" s="34">
        <v>52</v>
      </c>
      <c r="AA17641" s="34">
        <v>50</v>
      </c>
      <c r="AB17641" s="34">
        <v>89</v>
      </c>
      <c r="AC17641" s="34">
        <v>95</v>
      </c>
    </row>
    <row r="17642" spans="1:29" x14ac:dyDescent="0.2">
      <c r="A17642" s="34" t="s">
        <v>78135</v>
      </c>
      <c r="B17642" s="34">
        <v>78</v>
      </c>
      <c r="C17642" s="34">
        <v>145</v>
      </c>
      <c r="D17642" s="34">
        <v>120</v>
      </c>
      <c r="E17642" s="34">
        <v>132</v>
      </c>
      <c r="F17642" s="34">
        <v>128</v>
      </c>
      <c r="G17642" s="34">
        <v>109</v>
      </c>
      <c r="H17642" s="34">
        <v>118</v>
      </c>
      <c r="I17642" s="34">
        <v>107</v>
      </c>
      <c r="J17642" s="34">
        <v>113</v>
      </c>
      <c r="K17642" s="34">
        <v>156</v>
      </c>
      <c r="L17642" s="34">
        <v>98</v>
      </c>
      <c r="M17642" s="34">
        <v>111</v>
      </c>
      <c r="N17642" s="34">
        <v>111</v>
      </c>
      <c r="O17642" s="34">
        <v>124</v>
      </c>
      <c r="P17642" s="34">
        <v>110</v>
      </c>
      <c r="Q17642" s="34">
        <v>183</v>
      </c>
      <c r="R17642" s="34">
        <v>144</v>
      </c>
      <c r="S17642" s="34">
        <v>180</v>
      </c>
      <c r="T17642" s="34">
        <v>121</v>
      </c>
      <c r="U17642" s="34">
        <v>188</v>
      </c>
      <c r="V17642" s="34">
        <v>157</v>
      </c>
      <c r="W17642" s="34">
        <v>137</v>
      </c>
      <c r="X17642" s="34">
        <v>195</v>
      </c>
      <c r="Y17642" s="34">
        <v>174</v>
      </c>
      <c r="Z17642" s="34">
        <v>137</v>
      </c>
      <c r="AA17642" s="34">
        <v>161</v>
      </c>
      <c r="AB17642" s="34">
        <v>201</v>
      </c>
      <c r="AC17642" s="34">
        <v>237</v>
      </c>
    </row>
    <row r="17643" spans="1:29" x14ac:dyDescent="0.2">
      <c r="A17643" s="34" t="s">
        <v>78136</v>
      </c>
      <c r="B17643" s="34">
        <v>35</v>
      </c>
      <c r="C17643" s="34">
        <v>31</v>
      </c>
      <c r="D17643" s="34">
        <v>36</v>
      </c>
      <c r="E17643" s="34">
        <v>63</v>
      </c>
      <c r="F17643" s="34">
        <v>32</v>
      </c>
      <c r="G17643" s="34">
        <v>19</v>
      </c>
      <c r="H17643" s="34">
        <v>45</v>
      </c>
      <c r="I17643" s="34">
        <v>59</v>
      </c>
      <c r="J17643" s="34">
        <v>32</v>
      </c>
      <c r="K17643" s="34">
        <v>58</v>
      </c>
      <c r="L17643" s="34">
        <v>31</v>
      </c>
      <c r="M17643" s="34">
        <v>28</v>
      </c>
      <c r="N17643" s="34">
        <v>35</v>
      </c>
      <c r="O17643" s="34">
        <v>39</v>
      </c>
      <c r="P17643" s="34">
        <v>42</v>
      </c>
      <c r="Q17643" s="34">
        <v>64</v>
      </c>
      <c r="R17643" s="34">
        <v>49</v>
      </c>
      <c r="S17643" s="34">
        <v>42</v>
      </c>
      <c r="T17643" s="34">
        <v>51</v>
      </c>
      <c r="U17643" s="34">
        <v>44</v>
      </c>
      <c r="V17643" s="34">
        <v>41</v>
      </c>
      <c r="W17643" s="34">
        <v>49</v>
      </c>
      <c r="X17643" s="34">
        <v>54</v>
      </c>
      <c r="Y17643" s="34">
        <v>55</v>
      </c>
      <c r="Z17643" s="34">
        <v>59</v>
      </c>
      <c r="AA17643" s="34">
        <v>49</v>
      </c>
      <c r="AB17643" s="34">
        <v>49</v>
      </c>
      <c r="AC17643" s="34">
        <v>44</v>
      </c>
    </row>
    <row r="17644" spans="1:29" x14ac:dyDescent="0.2">
      <c r="A17644" s="34" t="s">
        <v>78137</v>
      </c>
      <c r="B17644" s="34">
        <v>21</v>
      </c>
      <c r="C17644" s="34">
        <v>33</v>
      </c>
      <c r="D17644" s="34">
        <v>20</v>
      </c>
      <c r="E17644" s="34">
        <v>41</v>
      </c>
      <c r="F17644" s="34">
        <v>40</v>
      </c>
      <c r="G17644" s="34">
        <v>22</v>
      </c>
      <c r="H17644" s="34">
        <v>20</v>
      </c>
      <c r="I17644" s="34">
        <v>37</v>
      </c>
      <c r="J17644" s="34">
        <v>29</v>
      </c>
      <c r="K17644" s="34">
        <v>33</v>
      </c>
      <c r="L17644" s="34">
        <v>14</v>
      </c>
      <c r="M17644" s="34">
        <v>16</v>
      </c>
      <c r="N17644" s="34">
        <v>30</v>
      </c>
      <c r="O17644" s="34">
        <v>26</v>
      </c>
      <c r="P17644" s="34">
        <v>11</v>
      </c>
      <c r="Q17644" s="34">
        <v>49</v>
      </c>
      <c r="R17644" s="34">
        <v>33</v>
      </c>
      <c r="S17644" s="34">
        <v>32</v>
      </c>
      <c r="T17644" s="34">
        <v>45</v>
      </c>
      <c r="U17644" s="34">
        <v>18</v>
      </c>
      <c r="V17644" s="34">
        <v>30</v>
      </c>
      <c r="W17644" s="34">
        <v>28</v>
      </c>
      <c r="X17644" s="34">
        <v>47</v>
      </c>
      <c r="Y17644" s="34">
        <v>38</v>
      </c>
      <c r="Z17644" s="34">
        <v>27</v>
      </c>
      <c r="AA17644" s="34">
        <v>47</v>
      </c>
      <c r="AB17644" s="34">
        <v>30</v>
      </c>
      <c r="AC17644" s="34">
        <v>59</v>
      </c>
    </row>
    <row r="17645" spans="1:29" x14ac:dyDescent="0.2">
      <c r="A17645" s="34" t="s">
        <v>78138</v>
      </c>
      <c r="B17645" s="34">
        <v>43</v>
      </c>
      <c r="C17645" s="34">
        <v>82</v>
      </c>
      <c r="D17645" s="34">
        <v>40</v>
      </c>
      <c r="E17645" s="34">
        <v>76</v>
      </c>
      <c r="F17645" s="34">
        <v>31</v>
      </c>
      <c r="G17645" s="34">
        <v>116</v>
      </c>
      <c r="H17645" s="34">
        <v>32</v>
      </c>
      <c r="I17645" s="34">
        <v>108</v>
      </c>
      <c r="J17645" s="34">
        <v>52</v>
      </c>
      <c r="K17645" s="34">
        <v>84</v>
      </c>
      <c r="L17645" s="34">
        <v>34</v>
      </c>
      <c r="M17645" s="34">
        <v>63</v>
      </c>
      <c r="N17645" s="34">
        <v>58</v>
      </c>
      <c r="O17645" s="34">
        <v>53</v>
      </c>
      <c r="P17645" s="34">
        <v>49</v>
      </c>
      <c r="Q17645" s="34">
        <v>115</v>
      </c>
      <c r="R17645" s="34">
        <v>47</v>
      </c>
      <c r="S17645" s="34">
        <v>93</v>
      </c>
      <c r="T17645" s="34">
        <v>29</v>
      </c>
      <c r="U17645" s="34">
        <v>84</v>
      </c>
      <c r="V17645" s="34">
        <v>49</v>
      </c>
      <c r="W17645" s="34">
        <v>128</v>
      </c>
      <c r="X17645" s="34">
        <v>69</v>
      </c>
      <c r="Y17645" s="34">
        <v>73</v>
      </c>
      <c r="Z17645" s="34">
        <v>59</v>
      </c>
      <c r="AA17645" s="34">
        <v>92</v>
      </c>
      <c r="AB17645" s="34">
        <v>67</v>
      </c>
      <c r="AC17645" s="34">
        <v>94</v>
      </c>
    </row>
    <row r="17646" spans="1:29" x14ac:dyDescent="0.2">
      <c r="A17646" s="34" t="s">
        <v>78139</v>
      </c>
      <c r="B17646" s="34">
        <v>43</v>
      </c>
      <c r="C17646" s="34">
        <v>70</v>
      </c>
      <c r="D17646" s="34">
        <v>50</v>
      </c>
      <c r="E17646" s="34">
        <v>66</v>
      </c>
      <c r="F17646" s="34">
        <v>70</v>
      </c>
      <c r="G17646" s="34">
        <v>61</v>
      </c>
      <c r="H17646" s="34">
        <v>64</v>
      </c>
      <c r="I17646" s="34">
        <v>58</v>
      </c>
      <c r="J17646" s="34">
        <v>56</v>
      </c>
      <c r="K17646" s="34">
        <v>100</v>
      </c>
      <c r="L17646" s="34">
        <v>36</v>
      </c>
      <c r="M17646" s="34">
        <v>64</v>
      </c>
      <c r="N17646" s="34">
        <v>70</v>
      </c>
      <c r="O17646" s="34">
        <v>49</v>
      </c>
      <c r="P17646" s="34">
        <v>64</v>
      </c>
      <c r="Q17646" s="34">
        <v>84</v>
      </c>
      <c r="R17646" s="34">
        <v>71</v>
      </c>
      <c r="S17646" s="34">
        <v>61</v>
      </c>
      <c r="T17646" s="34">
        <v>71</v>
      </c>
      <c r="U17646" s="34">
        <v>79</v>
      </c>
      <c r="V17646" s="34">
        <v>68</v>
      </c>
      <c r="W17646" s="34">
        <v>90</v>
      </c>
      <c r="X17646" s="34">
        <v>66</v>
      </c>
      <c r="Y17646" s="34">
        <v>76</v>
      </c>
      <c r="Z17646" s="34">
        <v>62</v>
      </c>
      <c r="AA17646" s="34">
        <v>120</v>
      </c>
      <c r="AB17646" s="34">
        <v>85</v>
      </c>
      <c r="AC17646" s="34">
        <v>85</v>
      </c>
    </row>
    <row r="17647" spans="1:29" x14ac:dyDescent="0.2">
      <c r="A17647" s="34" t="s">
        <v>78140</v>
      </c>
      <c r="B17647" s="34">
        <v>35</v>
      </c>
      <c r="C17647" s="34">
        <v>89</v>
      </c>
      <c r="D17647" s="34">
        <v>68</v>
      </c>
      <c r="E17647" s="34">
        <v>86</v>
      </c>
      <c r="F17647" s="34">
        <v>82</v>
      </c>
      <c r="G17647" s="34">
        <v>65</v>
      </c>
      <c r="H17647" s="34">
        <v>63</v>
      </c>
      <c r="I17647" s="34">
        <v>44</v>
      </c>
      <c r="J17647" s="34">
        <v>50</v>
      </c>
      <c r="K17647" s="34">
        <v>78</v>
      </c>
      <c r="L17647" s="34">
        <v>41</v>
      </c>
      <c r="M17647" s="34">
        <v>59</v>
      </c>
      <c r="N17647" s="34">
        <v>60</v>
      </c>
      <c r="O17647" s="34">
        <v>62</v>
      </c>
      <c r="P17647" s="34">
        <v>64</v>
      </c>
      <c r="Q17647" s="34">
        <v>88</v>
      </c>
      <c r="R17647" s="34">
        <v>74</v>
      </c>
      <c r="S17647" s="34">
        <v>93</v>
      </c>
      <c r="T17647" s="34">
        <v>64</v>
      </c>
      <c r="U17647" s="34">
        <v>64</v>
      </c>
      <c r="V17647" s="34">
        <v>100</v>
      </c>
      <c r="W17647" s="34">
        <v>63</v>
      </c>
      <c r="X17647" s="34">
        <v>65</v>
      </c>
      <c r="Y17647" s="34">
        <v>72</v>
      </c>
      <c r="Z17647" s="34">
        <v>75</v>
      </c>
      <c r="AA17647" s="34">
        <v>116</v>
      </c>
      <c r="AB17647" s="34">
        <v>56</v>
      </c>
      <c r="AC17647" s="34">
        <v>100</v>
      </c>
    </row>
    <row r="17648" spans="1:29" x14ac:dyDescent="0.2">
      <c r="A17648" s="34" t="s">
        <v>78141</v>
      </c>
      <c r="B17648" s="34">
        <v>59</v>
      </c>
      <c r="C17648" s="34">
        <v>68</v>
      </c>
      <c r="D17648" s="34">
        <v>77</v>
      </c>
      <c r="E17648" s="34">
        <v>99</v>
      </c>
      <c r="F17648" s="34">
        <v>66</v>
      </c>
      <c r="G17648" s="34">
        <v>91</v>
      </c>
      <c r="H17648" s="34">
        <v>84</v>
      </c>
      <c r="I17648" s="34">
        <v>73</v>
      </c>
      <c r="J17648" s="34">
        <v>54</v>
      </c>
      <c r="K17648" s="34">
        <v>70</v>
      </c>
      <c r="L17648" s="34">
        <v>56</v>
      </c>
      <c r="M17648" s="34">
        <v>78</v>
      </c>
      <c r="N17648" s="34">
        <v>80</v>
      </c>
      <c r="O17648" s="34">
        <v>77</v>
      </c>
      <c r="P17648" s="34">
        <v>67</v>
      </c>
      <c r="Q17648" s="34">
        <v>113</v>
      </c>
      <c r="R17648" s="34">
        <v>76</v>
      </c>
      <c r="S17648" s="34">
        <v>105</v>
      </c>
      <c r="T17648" s="34">
        <v>99</v>
      </c>
      <c r="U17648" s="34">
        <v>77</v>
      </c>
      <c r="V17648" s="34">
        <v>127</v>
      </c>
      <c r="W17648" s="34">
        <v>102</v>
      </c>
      <c r="X17648" s="34">
        <v>107</v>
      </c>
      <c r="Y17648" s="34">
        <v>78</v>
      </c>
      <c r="Z17648" s="34">
        <v>43</v>
      </c>
      <c r="AA17648" s="34">
        <v>91</v>
      </c>
      <c r="AB17648" s="34">
        <v>91</v>
      </c>
      <c r="AC17648" s="34">
        <v>140</v>
      </c>
    </row>
    <row r="17649" spans="1:29" x14ac:dyDescent="0.2">
      <c r="A17649" s="34" t="s">
        <v>78142</v>
      </c>
      <c r="B17649" s="34">
        <v>29</v>
      </c>
      <c r="C17649" s="34">
        <v>25</v>
      </c>
      <c r="D17649" s="34">
        <v>35</v>
      </c>
      <c r="E17649" s="34">
        <v>29</v>
      </c>
      <c r="F17649" s="34">
        <v>15</v>
      </c>
      <c r="G17649" s="34">
        <v>24</v>
      </c>
      <c r="H17649" s="34">
        <v>39</v>
      </c>
      <c r="I17649" s="34">
        <v>40</v>
      </c>
      <c r="J17649" s="34">
        <v>18</v>
      </c>
      <c r="K17649" s="34">
        <v>44</v>
      </c>
      <c r="L17649" s="34">
        <v>13</v>
      </c>
      <c r="M17649" s="34">
        <v>39</v>
      </c>
      <c r="N17649" s="34">
        <v>57</v>
      </c>
      <c r="O17649" s="34">
        <v>14</v>
      </c>
      <c r="P17649" s="34">
        <v>15</v>
      </c>
      <c r="Q17649" s="34">
        <v>43</v>
      </c>
      <c r="R17649" s="34">
        <v>35</v>
      </c>
      <c r="S17649" s="34">
        <v>63</v>
      </c>
      <c r="T17649" s="34">
        <v>30</v>
      </c>
      <c r="U17649" s="34">
        <v>28</v>
      </c>
      <c r="V17649" s="34">
        <v>24</v>
      </c>
      <c r="W17649" s="34">
        <v>33</v>
      </c>
      <c r="X17649" s="34">
        <v>37</v>
      </c>
      <c r="Y17649" s="34">
        <v>35</v>
      </c>
      <c r="Z17649" s="34">
        <v>43</v>
      </c>
      <c r="AA17649" s="34">
        <v>43</v>
      </c>
      <c r="AB17649" s="34">
        <v>29</v>
      </c>
      <c r="AC17649" s="34">
        <v>89</v>
      </c>
    </row>
    <row r="17650" spans="1:29" x14ac:dyDescent="0.2">
      <c r="A17650" s="34" t="s">
        <v>78143</v>
      </c>
      <c r="B17650" s="34">
        <v>33</v>
      </c>
      <c r="C17650" s="34">
        <v>50</v>
      </c>
      <c r="D17650" s="34">
        <v>39</v>
      </c>
      <c r="E17650" s="34">
        <v>47</v>
      </c>
      <c r="F17650" s="34">
        <v>54</v>
      </c>
      <c r="G17650" s="34">
        <v>52</v>
      </c>
      <c r="H17650" s="34">
        <v>54</v>
      </c>
      <c r="I17650" s="34">
        <v>50</v>
      </c>
      <c r="J17650" s="34">
        <v>55</v>
      </c>
      <c r="K17650" s="34">
        <v>37</v>
      </c>
      <c r="L17650" s="34">
        <v>39</v>
      </c>
      <c r="M17650" s="34">
        <v>49</v>
      </c>
      <c r="N17650" s="34">
        <v>36</v>
      </c>
      <c r="O17650" s="34">
        <v>52</v>
      </c>
      <c r="P17650" s="34">
        <v>40</v>
      </c>
      <c r="Q17650" s="34">
        <v>70</v>
      </c>
      <c r="R17650" s="34">
        <v>55</v>
      </c>
      <c r="S17650" s="34">
        <v>77</v>
      </c>
      <c r="T17650" s="34">
        <v>46</v>
      </c>
      <c r="U17650" s="34">
        <v>51</v>
      </c>
      <c r="V17650" s="34">
        <v>51</v>
      </c>
      <c r="W17650" s="34">
        <v>53</v>
      </c>
      <c r="X17650" s="34">
        <v>71</v>
      </c>
      <c r="Y17650" s="34">
        <v>44</v>
      </c>
      <c r="Z17650" s="34">
        <v>52</v>
      </c>
      <c r="AA17650" s="34">
        <v>65</v>
      </c>
      <c r="AB17650" s="34">
        <v>83</v>
      </c>
      <c r="AC17650" s="34">
        <v>107</v>
      </c>
    </row>
    <row r="17651" spans="1:29" x14ac:dyDescent="0.2">
      <c r="A17651" s="34" t="s">
        <v>78144</v>
      </c>
      <c r="B17651" s="34">
        <v>21</v>
      </c>
      <c r="C17651" s="34">
        <v>17</v>
      </c>
      <c r="D17651" s="34">
        <v>14</v>
      </c>
      <c r="E17651" s="34">
        <v>32</v>
      </c>
      <c r="F17651" s="34">
        <v>13</v>
      </c>
      <c r="G17651" s="34">
        <v>9</v>
      </c>
      <c r="H17651" s="34">
        <v>17</v>
      </c>
      <c r="I17651" s="34">
        <v>15</v>
      </c>
      <c r="J17651" s="34">
        <v>9</v>
      </c>
      <c r="K17651" s="34">
        <v>22</v>
      </c>
      <c r="L17651" s="34">
        <v>5</v>
      </c>
      <c r="M17651" s="34">
        <v>11</v>
      </c>
      <c r="N17651" s="34">
        <v>15</v>
      </c>
      <c r="O17651" s="34">
        <v>14</v>
      </c>
      <c r="P17651" s="34">
        <v>15</v>
      </c>
      <c r="Q17651" s="34">
        <v>16</v>
      </c>
      <c r="R17651" s="34">
        <v>21</v>
      </c>
      <c r="S17651" s="34">
        <v>36</v>
      </c>
      <c r="T17651" s="34">
        <v>13</v>
      </c>
      <c r="U17651" s="34">
        <v>10</v>
      </c>
      <c r="V17651" s="34">
        <v>13</v>
      </c>
      <c r="W17651" s="34">
        <v>27</v>
      </c>
      <c r="X17651" s="34">
        <v>20</v>
      </c>
      <c r="Y17651" s="34">
        <v>5</v>
      </c>
      <c r="Z17651" s="34">
        <v>12</v>
      </c>
      <c r="AA17651" s="34">
        <v>21</v>
      </c>
      <c r="AB17651" s="34">
        <v>8</v>
      </c>
      <c r="AC17651" s="34">
        <v>13</v>
      </c>
    </row>
    <row r="17652" spans="1:29" x14ac:dyDescent="0.2">
      <c r="A17652" s="34" t="s">
        <v>78145</v>
      </c>
      <c r="B17652" s="34">
        <v>60</v>
      </c>
      <c r="C17652" s="34">
        <v>122</v>
      </c>
      <c r="D17652" s="34">
        <v>75</v>
      </c>
      <c r="E17652" s="34">
        <v>151</v>
      </c>
      <c r="F17652" s="34">
        <v>115</v>
      </c>
      <c r="G17652" s="34">
        <v>80</v>
      </c>
      <c r="H17652" s="34">
        <v>117</v>
      </c>
      <c r="I17652" s="34">
        <v>100</v>
      </c>
      <c r="J17652" s="34">
        <v>102</v>
      </c>
      <c r="K17652" s="34">
        <v>80</v>
      </c>
      <c r="L17652" s="34">
        <v>96</v>
      </c>
      <c r="M17652" s="34">
        <v>81</v>
      </c>
      <c r="N17652" s="34">
        <v>84</v>
      </c>
      <c r="O17652" s="34">
        <v>112</v>
      </c>
      <c r="P17652" s="34">
        <v>109</v>
      </c>
      <c r="Q17652" s="34">
        <v>175</v>
      </c>
      <c r="R17652" s="34">
        <v>130</v>
      </c>
      <c r="S17652" s="34">
        <v>145</v>
      </c>
      <c r="T17652" s="34">
        <v>85</v>
      </c>
      <c r="U17652" s="34">
        <v>157</v>
      </c>
      <c r="V17652" s="34">
        <v>120</v>
      </c>
      <c r="W17652" s="34">
        <v>132</v>
      </c>
      <c r="X17652" s="34">
        <v>142</v>
      </c>
      <c r="Y17652" s="34">
        <v>171</v>
      </c>
      <c r="Z17652" s="34">
        <v>112</v>
      </c>
      <c r="AA17652" s="34">
        <v>155</v>
      </c>
      <c r="AB17652" s="34">
        <v>147</v>
      </c>
      <c r="AC17652" s="34">
        <v>190</v>
      </c>
    </row>
    <row r="17653" spans="1:29" x14ac:dyDescent="0.2">
      <c r="A17653" s="34" t="s">
        <v>78146</v>
      </c>
      <c r="B17653" s="34">
        <v>56</v>
      </c>
      <c r="C17653" s="34">
        <v>59</v>
      </c>
      <c r="D17653" s="34">
        <v>69</v>
      </c>
      <c r="E17653" s="34">
        <v>94</v>
      </c>
      <c r="F17653" s="34">
        <v>79</v>
      </c>
      <c r="G17653" s="34">
        <v>71</v>
      </c>
      <c r="H17653" s="34">
        <v>76</v>
      </c>
      <c r="I17653" s="34">
        <v>62</v>
      </c>
      <c r="J17653" s="34">
        <v>61</v>
      </c>
      <c r="K17653" s="34">
        <v>74</v>
      </c>
      <c r="L17653" s="34">
        <v>60</v>
      </c>
      <c r="M17653" s="34">
        <v>90</v>
      </c>
      <c r="N17653" s="34">
        <v>57</v>
      </c>
      <c r="O17653" s="34">
        <v>91</v>
      </c>
      <c r="P17653" s="34">
        <v>70</v>
      </c>
      <c r="Q17653" s="34">
        <v>114</v>
      </c>
      <c r="R17653" s="34">
        <v>100</v>
      </c>
      <c r="S17653" s="34">
        <v>57</v>
      </c>
      <c r="T17653" s="34">
        <v>112</v>
      </c>
      <c r="U17653" s="34">
        <v>63</v>
      </c>
      <c r="V17653" s="34">
        <v>80</v>
      </c>
      <c r="W17653" s="34">
        <v>114</v>
      </c>
      <c r="X17653" s="34">
        <v>71</v>
      </c>
      <c r="Y17653" s="34">
        <v>116</v>
      </c>
      <c r="Z17653" s="34">
        <v>93</v>
      </c>
      <c r="AA17653" s="34">
        <v>87</v>
      </c>
      <c r="AB17653" s="34">
        <v>125</v>
      </c>
      <c r="AC17653" s="34">
        <v>159</v>
      </c>
    </row>
    <row r="17654" spans="1:29" x14ac:dyDescent="0.2">
      <c r="A17654" s="34" t="s">
        <v>78147</v>
      </c>
      <c r="B17654" s="34">
        <v>21</v>
      </c>
      <c r="C17654" s="34">
        <v>46</v>
      </c>
      <c r="D17654" s="34">
        <v>42</v>
      </c>
      <c r="E17654" s="34">
        <v>52</v>
      </c>
      <c r="F17654" s="34">
        <v>48</v>
      </c>
      <c r="G17654" s="34">
        <v>61</v>
      </c>
      <c r="H17654" s="34">
        <v>41</v>
      </c>
      <c r="I17654" s="34">
        <v>30</v>
      </c>
      <c r="J17654" s="34">
        <v>36</v>
      </c>
      <c r="K17654" s="34">
        <v>42</v>
      </c>
      <c r="L17654" s="34">
        <v>31</v>
      </c>
      <c r="M17654" s="34">
        <v>61</v>
      </c>
      <c r="N17654" s="34">
        <v>25</v>
      </c>
      <c r="O17654" s="34">
        <v>43</v>
      </c>
      <c r="P17654" s="34">
        <v>62</v>
      </c>
      <c r="Q17654" s="34">
        <v>32</v>
      </c>
      <c r="R17654" s="34">
        <v>43</v>
      </c>
      <c r="S17654" s="34">
        <v>62</v>
      </c>
      <c r="T17654" s="34">
        <v>41</v>
      </c>
      <c r="U17654" s="34">
        <v>35</v>
      </c>
      <c r="V17654" s="34">
        <v>55</v>
      </c>
      <c r="W17654" s="34">
        <v>48</v>
      </c>
      <c r="X17654" s="34">
        <v>87</v>
      </c>
      <c r="Y17654" s="34">
        <v>54</v>
      </c>
      <c r="Z17654" s="34">
        <v>65</v>
      </c>
      <c r="AA17654" s="34">
        <v>82</v>
      </c>
      <c r="AB17654" s="34">
        <v>35</v>
      </c>
      <c r="AC17654" s="34">
        <v>53</v>
      </c>
    </row>
    <row r="17655" spans="1:29" x14ac:dyDescent="0.2">
      <c r="A17655" s="34" t="s">
        <v>78148</v>
      </c>
      <c r="B17655" s="34">
        <v>59</v>
      </c>
      <c r="C17655" s="34">
        <v>47</v>
      </c>
      <c r="D17655" s="34">
        <v>56</v>
      </c>
      <c r="E17655" s="34">
        <v>55</v>
      </c>
      <c r="F17655" s="34">
        <v>45</v>
      </c>
      <c r="G17655" s="34">
        <v>53</v>
      </c>
      <c r="H17655" s="34">
        <v>54</v>
      </c>
      <c r="I17655" s="34">
        <v>28</v>
      </c>
      <c r="J17655" s="34">
        <v>37</v>
      </c>
      <c r="K17655" s="34">
        <v>40</v>
      </c>
      <c r="L17655" s="34">
        <v>28</v>
      </c>
      <c r="M17655" s="34">
        <v>63</v>
      </c>
      <c r="N17655" s="34">
        <v>29</v>
      </c>
      <c r="O17655" s="34">
        <v>44</v>
      </c>
      <c r="P17655" s="34">
        <v>37</v>
      </c>
      <c r="Q17655" s="34">
        <v>42</v>
      </c>
      <c r="R17655" s="34">
        <v>51</v>
      </c>
      <c r="S17655" s="34">
        <v>38</v>
      </c>
      <c r="T17655" s="34">
        <v>35</v>
      </c>
      <c r="U17655" s="34">
        <v>51</v>
      </c>
      <c r="V17655" s="34">
        <v>83</v>
      </c>
      <c r="W17655" s="34">
        <v>51</v>
      </c>
      <c r="X17655" s="34">
        <v>32</v>
      </c>
      <c r="Y17655" s="34">
        <v>64</v>
      </c>
      <c r="Z17655" s="34">
        <v>44</v>
      </c>
      <c r="AA17655" s="34">
        <v>55</v>
      </c>
      <c r="AB17655" s="34">
        <v>60</v>
      </c>
      <c r="AC17655" s="34">
        <v>54</v>
      </c>
    </row>
    <row r="17656" spans="1:29" x14ac:dyDescent="0.2">
      <c r="A17656" s="34" t="s">
        <v>78149</v>
      </c>
      <c r="B17656" s="34">
        <v>34</v>
      </c>
      <c r="C17656" s="34">
        <v>28</v>
      </c>
      <c r="D17656" s="34">
        <v>37</v>
      </c>
      <c r="E17656" s="34">
        <v>26</v>
      </c>
      <c r="F17656" s="34">
        <v>35</v>
      </c>
      <c r="G17656" s="34">
        <v>23</v>
      </c>
      <c r="H17656" s="34">
        <v>56</v>
      </c>
      <c r="I17656" s="34">
        <v>40</v>
      </c>
      <c r="J17656" s="34">
        <v>27</v>
      </c>
      <c r="K17656" s="34">
        <v>35</v>
      </c>
      <c r="L17656" s="34">
        <v>41</v>
      </c>
      <c r="M17656" s="34">
        <v>22</v>
      </c>
      <c r="N17656" s="34">
        <v>34</v>
      </c>
      <c r="O17656" s="34">
        <v>30</v>
      </c>
      <c r="P17656" s="34">
        <v>43</v>
      </c>
      <c r="Q17656" s="34">
        <v>39</v>
      </c>
      <c r="R17656" s="34">
        <v>64</v>
      </c>
      <c r="S17656" s="34">
        <v>35</v>
      </c>
      <c r="T17656" s="34">
        <v>52</v>
      </c>
      <c r="U17656" s="34">
        <v>23</v>
      </c>
      <c r="V17656" s="34">
        <v>57</v>
      </c>
      <c r="W17656" s="34">
        <v>27</v>
      </c>
      <c r="X17656" s="34">
        <v>74</v>
      </c>
      <c r="Y17656" s="34">
        <v>27</v>
      </c>
      <c r="Z17656" s="34">
        <v>51</v>
      </c>
      <c r="AA17656" s="34">
        <v>30</v>
      </c>
      <c r="AB17656" s="34">
        <v>42</v>
      </c>
      <c r="AC17656" s="34">
        <v>66</v>
      </c>
    </row>
    <row r="17657" spans="1:29" x14ac:dyDescent="0.2">
      <c r="A17657" s="34" t="s">
        <v>78150</v>
      </c>
      <c r="B17657" s="34">
        <v>25</v>
      </c>
      <c r="C17657" s="34">
        <v>33</v>
      </c>
      <c r="D17657" s="34">
        <v>30</v>
      </c>
      <c r="E17657" s="34">
        <v>34</v>
      </c>
      <c r="F17657" s="34">
        <v>31</v>
      </c>
      <c r="G17657" s="34">
        <v>28</v>
      </c>
      <c r="H17657" s="34">
        <v>50</v>
      </c>
      <c r="I17657" s="34">
        <v>14</v>
      </c>
      <c r="J17657" s="34">
        <v>32</v>
      </c>
      <c r="K17657" s="34">
        <v>27</v>
      </c>
      <c r="L17657" s="34">
        <v>21</v>
      </c>
      <c r="M17657" s="34">
        <v>24</v>
      </c>
      <c r="N17657" s="34">
        <v>32</v>
      </c>
      <c r="O17657" s="34">
        <v>35</v>
      </c>
      <c r="P17657" s="34">
        <v>32</v>
      </c>
      <c r="Q17657" s="34">
        <v>40</v>
      </c>
      <c r="R17657" s="34">
        <v>35</v>
      </c>
      <c r="S17657" s="34">
        <v>16</v>
      </c>
      <c r="T17657" s="34">
        <v>43</v>
      </c>
      <c r="U17657" s="34">
        <v>41</v>
      </c>
      <c r="V17657" s="34">
        <v>31</v>
      </c>
      <c r="W17657" s="34">
        <v>23</v>
      </c>
      <c r="X17657" s="34">
        <v>52</v>
      </c>
      <c r="Y17657" s="34">
        <v>25</v>
      </c>
      <c r="Z17657" s="34">
        <v>48</v>
      </c>
      <c r="AA17657" s="34">
        <v>27</v>
      </c>
      <c r="AB17657" s="34">
        <v>56</v>
      </c>
      <c r="AC17657" s="34">
        <v>34</v>
      </c>
    </row>
    <row r="17658" spans="1:29" x14ac:dyDescent="0.2">
      <c r="A17658" s="34" t="s">
        <v>78151</v>
      </c>
      <c r="B17658" s="34">
        <v>33</v>
      </c>
      <c r="C17658" s="34">
        <v>20</v>
      </c>
      <c r="D17658" s="34">
        <v>19</v>
      </c>
      <c r="E17658" s="34">
        <v>13</v>
      </c>
      <c r="F17658" s="34">
        <v>22</v>
      </c>
      <c r="G17658" s="34">
        <v>30</v>
      </c>
      <c r="H17658" s="34">
        <v>17</v>
      </c>
      <c r="I17658" s="34">
        <v>9</v>
      </c>
      <c r="J17658" s="34">
        <v>19</v>
      </c>
      <c r="K17658" s="34">
        <v>22</v>
      </c>
      <c r="L17658" s="34">
        <v>24</v>
      </c>
      <c r="M17658" s="34">
        <v>28</v>
      </c>
      <c r="N17658" s="34">
        <v>11</v>
      </c>
      <c r="O17658" s="34">
        <v>23</v>
      </c>
      <c r="P17658" s="34">
        <v>26</v>
      </c>
      <c r="Q17658" s="34">
        <v>29</v>
      </c>
      <c r="R17658" s="34">
        <v>26</v>
      </c>
      <c r="S17658" s="34">
        <v>34</v>
      </c>
      <c r="T17658" s="34">
        <v>25</v>
      </c>
      <c r="U17658" s="34">
        <v>16</v>
      </c>
      <c r="V17658" s="34">
        <v>12</v>
      </c>
      <c r="W17658" s="34">
        <v>22</v>
      </c>
      <c r="X17658" s="34">
        <v>15</v>
      </c>
      <c r="Y17658" s="34">
        <v>29</v>
      </c>
      <c r="Z17658" s="34">
        <v>20</v>
      </c>
      <c r="AA17658" s="34">
        <v>27</v>
      </c>
      <c r="AB17658" s="34">
        <v>35</v>
      </c>
      <c r="AC17658" s="34">
        <v>39</v>
      </c>
    </row>
    <row r="17659" spans="1:29" x14ac:dyDescent="0.2">
      <c r="A17659" s="34" t="s">
        <v>78152</v>
      </c>
      <c r="B17659" s="34">
        <v>49</v>
      </c>
      <c r="C17659" s="34">
        <v>59</v>
      </c>
      <c r="D17659" s="34">
        <v>67</v>
      </c>
      <c r="E17659" s="34">
        <v>66</v>
      </c>
      <c r="F17659" s="34">
        <v>58</v>
      </c>
      <c r="G17659" s="34">
        <v>67</v>
      </c>
      <c r="H17659" s="34">
        <v>55</v>
      </c>
      <c r="I17659" s="34">
        <v>68</v>
      </c>
      <c r="J17659" s="34">
        <v>52</v>
      </c>
      <c r="K17659" s="34">
        <v>49</v>
      </c>
      <c r="L17659" s="34">
        <v>33</v>
      </c>
      <c r="M17659" s="34">
        <v>58</v>
      </c>
      <c r="N17659" s="34">
        <v>41</v>
      </c>
      <c r="O17659" s="34">
        <v>40</v>
      </c>
      <c r="P17659" s="34">
        <v>44</v>
      </c>
      <c r="Q17659" s="34">
        <v>80</v>
      </c>
      <c r="R17659" s="34">
        <v>70</v>
      </c>
      <c r="S17659" s="34">
        <v>57</v>
      </c>
      <c r="T17659" s="34">
        <v>62</v>
      </c>
      <c r="U17659" s="34">
        <v>74</v>
      </c>
      <c r="V17659" s="34">
        <v>69</v>
      </c>
      <c r="W17659" s="34">
        <v>69</v>
      </c>
      <c r="X17659" s="34">
        <v>54</v>
      </c>
      <c r="Y17659" s="34">
        <v>64</v>
      </c>
      <c r="Z17659" s="34">
        <v>60</v>
      </c>
      <c r="AA17659" s="34">
        <v>74</v>
      </c>
      <c r="AB17659" s="34">
        <v>76</v>
      </c>
      <c r="AC17659" s="34">
        <v>119</v>
      </c>
    </row>
    <row r="17660" spans="1:29" x14ac:dyDescent="0.2">
      <c r="A17660" s="34" t="s">
        <v>78153</v>
      </c>
      <c r="B17660" s="34">
        <v>38</v>
      </c>
      <c r="C17660" s="34">
        <v>10</v>
      </c>
      <c r="D17660" s="34">
        <v>20</v>
      </c>
      <c r="E17660" s="34">
        <v>7</v>
      </c>
      <c r="F17660" s="34">
        <v>30</v>
      </c>
      <c r="G17660" s="34">
        <v>1</v>
      </c>
      <c r="H17660" s="34">
        <v>2</v>
      </c>
      <c r="I17660" s="34">
        <v>5</v>
      </c>
      <c r="J17660" s="34">
        <v>8</v>
      </c>
      <c r="K17660" s="34">
        <v>20</v>
      </c>
      <c r="L17660" s="34">
        <v>2</v>
      </c>
      <c r="M17660" s="34">
        <v>10</v>
      </c>
      <c r="N17660" s="34">
        <v>25</v>
      </c>
      <c r="O17660" s="34">
        <v>17</v>
      </c>
      <c r="P17660" s="34">
        <v>16</v>
      </c>
      <c r="Q17660" s="34">
        <v>17</v>
      </c>
      <c r="R17660" s="34">
        <v>26</v>
      </c>
      <c r="S17660" s="34">
        <v>17</v>
      </c>
      <c r="T17660" s="34">
        <v>9</v>
      </c>
      <c r="U17660" s="34">
        <v>7</v>
      </c>
      <c r="V17660" s="34">
        <v>5</v>
      </c>
      <c r="W17660" s="34">
        <v>8</v>
      </c>
      <c r="X17660" s="34">
        <v>33</v>
      </c>
      <c r="Y17660" s="34">
        <v>7</v>
      </c>
      <c r="Z17660" s="34">
        <v>10</v>
      </c>
      <c r="AA17660" s="34">
        <v>14</v>
      </c>
      <c r="AB17660" s="34">
        <v>28</v>
      </c>
      <c r="AC17660" s="34">
        <v>9</v>
      </c>
    </row>
    <row r="17661" spans="1:29" x14ac:dyDescent="0.2">
      <c r="A17661" s="34" t="s">
        <v>78154</v>
      </c>
      <c r="B17661" s="34">
        <v>50</v>
      </c>
      <c r="C17661" s="34">
        <v>64</v>
      </c>
      <c r="D17661" s="34">
        <v>51</v>
      </c>
      <c r="E17661" s="34">
        <v>67</v>
      </c>
      <c r="F17661" s="34">
        <v>78</v>
      </c>
      <c r="G17661" s="34">
        <v>40</v>
      </c>
      <c r="H17661" s="34">
        <v>77</v>
      </c>
      <c r="I17661" s="34">
        <v>56</v>
      </c>
      <c r="J17661" s="34">
        <v>62</v>
      </c>
      <c r="K17661" s="34">
        <v>86</v>
      </c>
      <c r="L17661" s="34">
        <v>53</v>
      </c>
      <c r="M17661" s="34">
        <v>66</v>
      </c>
      <c r="N17661" s="34">
        <v>60</v>
      </c>
      <c r="O17661" s="34">
        <v>90</v>
      </c>
      <c r="P17661" s="34">
        <v>53</v>
      </c>
      <c r="Q17661" s="34">
        <v>113</v>
      </c>
      <c r="R17661" s="34">
        <v>85</v>
      </c>
      <c r="S17661" s="34">
        <v>89</v>
      </c>
      <c r="T17661" s="34">
        <v>51</v>
      </c>
      <c r="U17661" s="34">
        <v>89</v>
      </c>
      <c r="V17661" s="34">
        <v>63</v>
      </c>
      <c r="W17661" s="34">
        <v>123</v>
      </c>
      <c r="X17661" s="34">
        <v>52</v>
      </c>
      <c r="Y17661" s="34">
        <v>91</v>
      </c>
      <c r="Z17661" s="34">
        <v>57</v>
      </c>
      <c r="AA17661" s="34">
        <v>80</v>
      </c>
      <c r="AB17661" s="34">
        <v>73</v>
      </c>
      <c r="AC17661" s="34">
        <v>111</v>
      </c>
    </row>
    <row r="17662" spans="1:29" x14ac:dyDescent="0.2">
      <c r="A17662" s="34" t="s">
        <v>78155</v>
      </c>
      <c r="B17662" s="34">
        <v>43</v>
      </c>
      <c r="C17662" s="34">
        <v>62</v>
      </c>
      <c r="D17662" s="34">
        <v>65</v>
      </c>
      <c r="E17662" s="34">
        <v>54</v>
      </c>
      <c r="F17662" s="34">
        <v>66</v>
      </c>
      <c r="G17662" s="34">
        <v>77</v>
      </c>
      <c r="H17662" s="34">
        <v>68</v>
      </c>
      <c r="I17662" s="34">
        <v>51</v>
      </c>
      <c r="J17662" s="34">
        <v>61</v>
      </c>
      <c r="K17662" s="34">
        <v>65</v>
      </c>
      <c r="L17662" s="34">
        <v>47</v>
      </c>
      <c r="M17662" s="34">
        <v>58</v>
      </c>
      <c r="N17662" s="34">
        <v>48</v>
      </c>
      <c r="O17662" s="34">
        <v>54</v>
      </c>
      <c r="P17662" s="34">
        <v>57</v>
      </c>
      <c r="Q17662" s="34">
        <v>90</v>
      </c>
      <c r="R17662" s="34">
        <v>81</v>
      </c>
      <c r="S17662" s="34">
        <v>93</v>
      </c>
      <c r="T17662" s="34">
        <v>76</v>
      </c>
      <c r="U17662" s="34">
        <v>84</v>
      </c>
      <c r="V17662" s="34">
        <v>100</v>
      </c>
      <c r="W17662" s="34">
        <v>95</v>
      </c>
      <c r="X17662" s="34">
        <v>73</v>
      </c>
      <c r="Y17662" s="34">
        <v>88</v>
      </c>
      <c r="Z17662" s="34">
        <v>59</v>
      </c>
      <c r="AA17662" s="34">
        <v>55</v>
      </c>
      <c r="AB17662" s="34">
        <v>77</v>
      </c>
      <c r="AC17662" s="34">
        <v>111</v>
      </c>
    </row>
    <row r="17663" spans="1:29" x14ac:dyDescent="0.2">
      <c r="A17663" s="34" t="s">
        <v>78156</v>
      </c>
      <c r="B17663" s="34">
        <v>119</v>
      </c>
      <c r="C17663" s="34">
        <v>150</v>
      </c>
      <c r="D17663" s="34">
        <v>168</v>
      </c>
      <c r="E17663" s="34">
        <v>203</v>
      </c>
      <c r="F17663" s="34">
        <v>149</v>
      </c>
      <c r="G17663" s="34">
        <v>213</v>
      </c>
      <c r="H17663" s="34">
        <v>129</v>
      </c>
      <c r="I17663" s="34">
        <v>133</v>
      </c>
      <c r="J17663" s="34">
        <v>129</v>
      </c>
      <c r="K17663" s="34">
        <v>215</v>
      </c>
      <c r="L17663" s="34">
        <v>111</v>
      </c>
      <c r="M17663" s="34">
        <v>159</v>
      </c>
      <c r="N17663" s="34">
        <v>109</v>
      </c>
      <c r="O17663" s="34">
        <v>139</v>
      </c>
      <c r="P17663" s="34">
        <v>131</v>
      </c>
      <c r="Q17663" s="34">
        <v>243</v>
      </c>
      <c r="R17663" s="34">
        <v>184</v>
      </c>
      <c r="S17663" s="34">
        <v>191</v>
      </c>
      <c r="T17663" s="34">
        <v>134</v>
      </c>
      <c r="U17663" s="34">
        <v>199</v>
      </c>
      <c r="V17663" s="34">
        <v>159</v>
      </c>
      <c r="W17663" s="34">
        <v>168</v>
      </c>
      <c r="X17663" s="34">
        <v>155</v>
      </c>
      <c r="Y17663" s="34">
        <v>203</v>
      </c>
      <c r="Z17663" s="34">
        <v>184</v>
      </c>
      <c r="AA17663" s="34">
        <v>270</v>
      </c>
      <c r="AB17663" s="34">
        <v>202</v>
      </c>
      <c r="AC17663" s="34">
        <v>250</v>
      </c>
    </row>
    <row r="17664" spans="1:29" x14ac:dyDescent="0.2">
      <c r="A17664" s="34" t="s">
        <v>78157</v>
      </c>
      <c r="B17664" s="34">
        <v>42</v>
      </c>
      <c r="C17664" s="34">
        <v>41</v>
      </c>
      <c r="D17664" s="34">
        <v>69</v>
      </c>
      <c r="E17664" s="34">
        <v>51</v>
      </c>
      <c r="F17664" s="34">
        <v>65</v>
      </c>
      <c r="G17664" s="34">
        <v>46</v>
      </c>
      <c r="H17664" s="34">
        <v>55</v>
      </c>
      <c r="I17664" s="34">
        <v>57</v>
      </c>
      <c r="J17664" s="34">
        <v>75</v>
      </c>
      <c r="K17664" s="34">
        <v>43</v>
      </c>
      <c r="L17664" s="34">
        <v>56</v>
      </c>
      <c r="M17664" s="34">
        <v>30</v>
      </c>
      <c r="N17664" s="34">
        <v>48</v>
      </c>
      <c r="O17664" s="34">
        <v>62</v>
      </c>
      <c r="P17664" s="34">
        <v>57</v>
      </c>
      <c r="Q17664" s="34">
        <v>91</v>
      </c>
      <c r="R17664" s="34">
        <v>114</v>
      </c>
      <c r="S17664" s="34">
        <v>62</v>
      </c>
      <c r="T17664" s="34">
        <v>83</v>
      </c>
      <c r="U17664" s="34">
        <v>54</v>
      </c>
      <c r="V17664" s="34">
        <v>74</v>
      </c>
      <c r="W17664" s="34">
        <v>76</v>
      </c>
      <c r="X17664" s="34">
        <v>74</v>
      </c>
      <c r="Y17664" s="34">
        <v>77</v>
      </c>
      <c r="Z17664" s="34">
        <v>79</v>
      </c>
      <c r="AA17664" s="34">
        <v>67</v>
      </c>
      <c r="AB17664" s="34">
        <v>87</v>
      </c>
      <c r="AC17664" s="34">
        <v>99</v>
      </c>
    </row>
    <row r="17665" spans="1:29" x14ac:dyDescent="0.2">
      <c r="A17665" s="34" t="s">
        <v>78158</v>
      </c>
      <c r="B17665" s="34">
        <v>55</v>
      </c>
      <c r="C17665" s="34">
        <v>59</v>
      </c>
      <c r="D17665" s="34">
        <v>47</v>
      </c>
      <c r="E17665" s="34">
        <v>91</v>
      </c>
      <c r="F17665" s="34">
        <v>43</v>
      </c>
      <c r="G17665" s="34">
        <v>85</v>
      </c>
      <c r="H17665" s="34">
        <v>51</v>
      </c>
      <c r="I17665" s="34">
        <v>67</v>
      </c>
      <c r="J17665" s="34">
        <v>38</v>
      </c>
      <c r="K17665" s="34">
        <v>75</v>
      </c>
      <c r="L17665" s="34">
        <v>33</v>
      </c>
      <c r="M17665" s="34">
        <v>46</v>
      </c>
      <c r="N17665" s="34">
        <v>21</v>
      </c>
      <c r="O17665" s="34">
        <v>53</v>
      </c>
      <c r="P17665" s="34">
        <v>35</v>
      </c>
      <c r="Q17665" s="34">
        <v>87</v>
      </c>
      <c r="R17665" s="34">
        <v>64</v>
      </c>
      <c r="S17665" s="34">
        <v>83</v>
      </c>
      <c r="T17665" s="34">
        <v>52</v>
      </c>
      <c r="U17665" s="34">
        <v>56</v>
      </c>
      <c r="V17665" s="34">
        <v>49</v>
      </c>
      <c r="W17665" s="34">
        <v>73</v>
      </c>
      <c r="X17665" s="34">
        <v>95</v>
      </c>
      <c r="Y17665" s="34">
        <v>55</v>
      </c>
      <c r="Z17665" s="34">
        <v>53</v>
      </c>
      <c r="AA17665" s="34">
        <v>63</v>
      </c>
      <c r="AB17665" s="34">
        <v>57</v>
      </c>
      <c r="AC17665" s="34">
        <v>61</v>
      </c>
    </row>
    <row r="17666" spans="1:29" x14ac:dyDescent="0.2">
      <c r="A17666" s="34" t="s">
        <v>78159</v>
      </c>
      <c r="B17666" s="34">
        <v>40</v>
      </c>
      <c r="C17666" s="34">
        <v>56</v>
      </c>
      <c r="D17666" s="34">
        <v>54</v>
      </c>
      <c r="E17666" s="34">
        <v>58</v>
      </c>
      <c r="F17666" s="34">
        <v>64</v>
      </c>
      <c r="G17666" s="34">
        <v>64</v>
      </c>
      <c r="H17666" s="34">
        <v>49</v>
      </c>
      <c r="I17666" s="34">
        <v>48</v>
      </c>
      <c r="J17666" s="34">
        <v>75</v>
      </c>
      <c r="K17666" s="34">
        <v>55</v>
      </c>
      <c r="L17666" s="34">
        <v>49</v>
      </c>
      <c r="M17666" s="34">
        <v>48</v>
      </c>
      <c r="N17666" s="34">
        <v>57</v>
      </c>
      <c r="O17666" s="34">
        <v>58</v>
      </c>
      <c r="P17666" s="34">
        <v>95</v>
      </c>
      <c r="Q17666" s="34">
        <v>56</v>
      </c>
      <c r="R17666" s="34">
        <v>87</v>
      </c>
      <c r="S17666" s="34">
        <v>57</v>
      </c>
      <c r="T17666" s="34">
        <v>48</v>
      </c>
      <c r="U17666" s="34">
        <v>44</v>
      </c>
      <c r="V17666" s="34">
        <v>59</v>
      </c>
      <c r="W17666" s="34">
        <v>71</v>
      </c>
      <c r="X17666" s="34">
        <v>91</v>
      </c>
      <c r="Y17666" s="34">
        <v>58</v>
      </c>
      <c r="Z17666" s="34">
        <v>56</v>
      </c>
      <c r="AA17666" s="34">
        <v>51</v>
      </c>
      <c r="AB17666" s="34">
        <v>63</v>
      </c>
      <c r="AC17666" s="34">
        <v>79</v>
      </c>
    </row>
    <row r="17667" spans="1:29" x14ac:dyDescent="0.2">
      <c r="A17667" s="34" t="s">
        <v>78160</v>
      </c>
      <c r="B17667" s="34">
        <v>239</v>
      </c>
      <c r="C17667" s="34">
        <v>204</v>
      </c>
      <c r="D17667" s="34">
        <v>303</v>
      </c>
      <c r="E17667" s="34">
        <v>240</v>
      </c>
      <c r="F17667" s="34">
        <v>316</v>
      </c>
      <c r="G17667" s="34">
        <v>264</v>
      </c>
      <c r="H17667" s="34">
        <v>256</v>
      </c>
      <c r="I17667" s="34">
        <v>207</v>
      </c>
      <c r="J17667" s="34">
        <v>265</v>
      </c>
      <c r="K17667" s="34">
        <v>178</v>
      </c>
      <c r="L17667" s="34">
        <v>253</v>
      </c>
      <c r="M17667" s="34">
        <v>199</v>
      </c>
      <c r="N17667" s="34">
        <v>260</v>
      </c>
      <c r="O17667" s="34">
        <v>134</v>
      </c>
      <c r="P17667" s="34">
        <v>246</v>
      </c>
      <c r="Q17667" s="34">
        <v>256</v>
      </c>
      <c r="R17667" s="34">
        <v>377</v>
      </c>
      <c r="S17667" s="34">
        <v>227</v>
      </c>
      <c r="T17667" s="34">
        <v>326</v>
      </c>
      <c r="U17667" s="34">
        <v>163</v>
      </c>
      <c r="V17667" s="34">
        <v>379</v>
      </c>
      <c r="W17667" s="34">
        <v>291</v>
      </c>
      <c r="X17667" s="34">
        <v>343</v>
      </c>
      <c r="Y17667" s="34">
        <v>276</v>
      </c>
      <c r="Z17667" s="34">
        <v>342</v>
      </c>
      <c r="AA17667" s="34">
        <v>282</v>
      </c>
      <c r="AB17667" s="34">
        <v>381</v>
      </c>
      <c r="AC17667" s="34">
        <v>305</v>
      </c>
    </row>
    <row r="17668" spans="1:29" x14ac:dyDescent="0.2">
      <c r="A17668" s="34" t="s">
        <v>78161</v>
      </c>
      <c r="B17668" s="34">
        <v>41</v>
      </c>
      <c r="C17668" s="34">
        <v>61</v>
      </c>
      <c r="D17668" s="34">
        <v>77</v>
      </c>
      <c r="E17668" s="34">
        <v>58</v>
      </c>
      <c r="F17668" s="34">
        <v>46</v>
      </c>
      <c r="G17668" s="34">
        <v>48</v>
      </c>
      <c r="H17668" s="34">
        <v>56</v>
      </c>
      <c r="I17668" s="34">
        <v>60</v>
      </c>
      <c r="J17668" s="34">
        <v>53</v>
      </c>
      <c r="K17668" s="34">
        <v>71</v>
      </c>
      <c r="L17668" s="34">
        <v>38</v>
      </c>
      <c r="M17668" s="34">
        <v>51</v>
      </c>
      <c r="N17668" s="34">
        <v>59</v>
      </c>
      <c r="O17668" s="34">
        <v>55</v>
      </c>
      <c r="P17668" s="34">
        <v>56</v>
      </c>
      <c r="Q17668" s="34">
        <v>101</v>
      </c>
      <c r="R17668" s="34">
        <v>74</v>
      </c>
      <c r="S17668" s="34">
        <v>88</v>
      </c>
      <c r="T17668" s="34">
        <v>52</v>
      </c>
      <c r="U17668" s="34">
        <v>78</v>
      </c>
      <c r="V17668" s="34">
        <v>96</v>
      </c>
      <c r="W17668" s="34">
        <v>87</v>
      </c>
      <c r="X17668" s="34">
        <v>80</v>
      </c>
      <c r="Y17668" s="34">
        <v>86</v>
      </c>
      <c r="Z17668" s="34">
        <v>77</v>
      </c>
      <c r="AA17668" s="34">
        <v>87</v>
      </c>
      <c r="AB17668" s="34">
        <v>44</v>
      </c>
      <c r="AC17668" s="34">
        <v>176</v>
      </c>
    </row>
    <row r="17669" spans="1:29" x14ac:dyDescent="0.2">
      <c r="A17669" s="34" t="s">
        <v>78162</v>
      </c>
      <c r="B17669" s="34">
        <v>60</v>
      </c>
      <c r="C17669" s="34">
        <v>55</v>
      </c>
      <c r="D17669" s="34">
        <v>79</v>
      </c>
      <c r="E17669" s="34">
        <v>80</v>
      </c>
      <c r="F17669" s="34">
        <v>71</v>
      </c>
      <c r="G17669" s="34">
        <v>73</v>
      </c>
      <c r="H17669" s="34">
        <v>72</v>
      </c>
      <c r="I17669" s="34">
        <v>87</v>
      </c>
      <c r="J17669" s="34">
        <v>89</v>
      </c>
      <c r="K17669" s="34">
        <v>64</v>
      </c>
      <c r="L17669" s="34">
        <v>83</v>
      </c>
      <c r="M17669" s="34">
        <v>63</v>
      </c>
      <c r="N17669" s="34">
        <v>95</v>
      </c>
      <c r="O17669" s="34">
        <v>66</v>
      </c>
      <c r="P17669" s="34">
        <v>94</v>
      </c>
      <c r="Q17669" s="34">
        <v>96</v>
      </c>
      <c r="R17669" s="34">
        <v>118</v>
      </c>
      <c r="S17669" s="34">
        <v>86</v>
      </c>
      <c r="T17669" s="34">
        <v>123</v>
      </c>
      <c r="U17669" s="34">
        <v>83</v>
      </c>
      <c r="V17669" s="34">
        <v>123</v>
      </c>
      <c r="W17669" s="34">
        <v>178</v>
      </c>
      <c r="X17669" s="34">
        <v>87</v>
      </c>
      <c r="Y17669" s="34">
        <v>113</v>
      </c>
      <c r="Z17669" s="34">
        <v>109</v>
      </c>
      <c r="AA17669" s="34">
        <v>101</v>
      </c>
      <c r="AB17669" s="34">
        <v>177</v>
      </c>
      <c r="AC17669" s="34">
        <v>126</v>
      </c>
    </row>
    <row r="17670" spans="1:29" x14ac:dyDescent="0.2">
      <c r="A17670" s="34" t="s">
        <v>78163</v>
      </c>
      <c r="B17670" s="34">
        <v>52</v>
      </c>
      <c r="C17670" s="34">
        <v>47</v>
      </c>
      <c r="D17670" s="34">
        <v>42</v>
      </c>
      <c r="E17670" s="34">
        <v>69</v>
      </c>
      <c r="F17670" s="34">
        <v>72</v>
      </c>
      <c r="G17670" s="34">
        <v>70</v>
      </c>
      <c r="H17670" s="34">
        <v>41</v>
      </c>
      <c r="I17670" s="34">
        <v>51</v>
      </c>
      <c r="J17670" s="34">
        <v>59</v>
      </c>
      <c r="K17670" s="34">
        <v>73</v>
      </c>
      <c r="L17670" s="34">
        <v>54</v>
      </c>
      <c r="M17670" s="34">
        <v>67</v>
      </c>
      <c r="N17670" s="34">
        <v>37</v>
      </c>
      <c r="O17670" s="34">
        <v>58</v>
      </c>
      <c r="P17670" s="34">
        <v>51</v>
      </c>
      <c r="Q17670" s="34">
        <v>62</v>
      </c>
      <c r="R17670" s="34">
        <v>72</v>
      </c>
      <c r="S17670" s="34">
        <v>57</v>
      </c>
      <c r="T17670" s="34">
        <v>66</v>
      </c>
      <c r="U17670" s="34">
        <v>58</v>
      </c>
      <c r="V17670" s="34">
        <v>79</v>
      </c>
      <c r="W17670" s="34">
        <v>63</v>
      </c>
      <c r="X17670" s="34">
        <v>80</v>
      </c>
      <c r="Y17670" s="34">
        <v>117</v>
      </c>
      <c r="Z17670" s="34">
        <v>55</v>
      </c>
      <c r="AA17670" s="34">
        <v>62</v>
      </c>
      <c r="AB17670" s="34">
        <v>75</v>
      </c>
      <c r="AC17670" s="34">
        <v>92</v>
      </c>
    </row>
    <row r="17671" spans="1:29" x14ac:dyDescent="0.2">
      <c r="A17671" s="34" t="s">
        <v>78164</v>
      </c>
      <c r="B17671" s="34">
        <v>30</v>
      </c>
      <c r="C17671" s="34">
        <v>29</v>
      </c>
      <c r="D17671" s="34">
        <v>55</v>
      </c>
      <c r="E17671" s="34">
        <v>48</v>
      </c>
      <c r="F17671" s="34">
        <v>55</v>
      </c>
      <c r="G17671" s="34">
        <v>35</v>
      </c>
      <c r="H17671" s="34">
        <v>45</v>
      </c>
      <c r="I17671" s="34">
        <v>42</v>
      </c>
      <c r="J17671" s="34">
        <v>56</v>
      </c>
      <c r="K17671" s="34">
        <v>27</v>
      </c>
      <c r="L17671" s="34">
        <v>38</v>
      </c>
      <c r="M17671" s="34">
        <v>39</v>
      </c>
      <c r="N17671" s="34">
        <v>55</v>
      </c>
      <c r="O17671" s="34">
        <v>23</v>
      </c>
      <c r="P17671" s="34">
        <v>70</v>
      </c>
      <c r="Q17671" s="34">
        <v>67</v>
      </c>
      <c r="R17671" s="34">
        <v>72</v>
      </c>
      <c r="S17671" s="34">
        <v>43</v>
      </c>
      <c r="T17671" s="34">
        <v>72</v>
      </c>
      <c r="U17671" s="34">
        <v>41</v>
      </c>
      <c r="V17671" s="34">
        <v>61</v>
      </c>
      <c r="W17671" s="34">
        <v>58</v>
      </c>
      <c r="X17671" s="34">
        <v>94</v>
      </c>
      <c r="Y17671" s="34">
        <v>67</v>
      </c>
      <c r="Z17671" s="34">
        <v>74</v>
      </c>
      <c r="AA17671" s="34">
        <v>71</v>
      </c>
      <c r="AB17671" s="34">
        <v>81</v>
      </c>
      <c r="AC17671" s="34">
        <v>83</v>
      </c>
    </row>
    <row r="17672" spans="1:29" x14ac:dyDescent="0.2">
      <c r="A17672" s="34" t="s">
        <v>78165</v>
      </c>
      <c r="B17672" s="34">
        <v>64</v>
      </c>
      <c r="C17672" s="34">
        <v>21</v>
      </c>
      <c r="D17672" s="34">
        <v>24</v>
      </c>
      <c r="E17672" s="34">
        <v>35</v>
      </c>
      <c r="F17672" s="34">
        <v>37</v>
      </c>
      <c r="G17672" s="34">
        <v>28</v>
      </c>
      <c r="H17672" s="34">
        <v>29</v>
      </c>
      <c r="I17672" s="34">
        <v>26</v>
      </c>
      <c r="J17672" s="34">
        <v>45</v>
      </c>
      <c r="K17672" s="34">
        <v>15</v>
      </c>
      <c r="L17672" s="34">
        <v>31</v>
      </c>
      <c r="M17672" s="34">
        <v>38</v>
      </c>
      <c r="N17672" s="34">
        <v>31</v>
      </c>
      <c r="O17672" s="34">
        <v>17</v>
      </c>
      <c r="P17672" s="34">
        <v>38</v>
      </c>
      <c r="Q17672" s="34">
        <v>43</v>
      </c>
      <c r="R17672" s="34">
        <v>45</v>
      </c>
      <c r="S17672" s="34">
        <v>34</v>
      </c>
      <c r="T17672" s="34">
        <v>39</v>
      </c>
      <c r="U17672" s="34">
        <v>36</v>
      </c>
      <c r="V17672" s="34">
        <v>51</v>
      </c>
      <c r="W17672" s="34">
        <v>56</v>
      </c>
      <c r="X17672" s="34">
        <v>37</v>
      </c>
      <c r="Y17672" s="34">
        <v>50</v>
      </c>
      <c r="Z17672" s="34">
        <v>27</v>
      </c>
      <c r="AA17672" s="34">
        <v>41</v>
      </c>
      <c r="AB17672" s="34">
        <v>40</v>
      </c>
      <c r="AC17672" s="34">
        <v>33</v>
      </c>
    </row>
    <row r="17673" spans="1:29" x14ac:dyDescent="0.2">
      <c r="A17673" s="34" t="s">
        <v>78166</v>
      </c>
      <c r="B17673" s="34">
        <v>39</v>
      </c>
      <c r="C17673" s="34">
        <v>45</v>
      </c>
      <c r="D17673" s="34">
        <v>66</v>
      </c>
      <c r="E17673" s="34">
        <v>62</v>
      </c>
      <c r="F17673" s="34">
        <v>31</v>
      </c>
      <c r="G17673" s="34">
        <v>58</v>
      </c>
      <c r="H17673" s="34">
        <v>39</v>
      </c>
      <c r="I17673" s="34">
        <v>33</v>
      </c>
      <c r="J17673" s="34">
        <v>32</v>
      </c>
      <c r="K17673" s="34">
        <v>44</v>
      </c>
      <c r="L17673" s="34">
        <v>18</v>
      </c>
      <c r="M17673" s="34">
        <v>28</v>
      </c>
      <c r="N17673" s="34">
        <v>28</v>
      </c>
      <c r="O17673" s="34">
        <v>30</v>
      </c>
      <c r="P17673" s="34">
        <v>35</v>
      </c>
      <c r="Q17673" s="34">
        <v>39</v>
      </c>
      <c r="R17673" s="34">
        <v>42</v>
      </c>
      <c r="S17673" s="34">
        <v>61</v>
      </c>
      <c r="T17673" s="34">
        <v>22</v>
      </c>
      <c r="U17673" s="34">
        <v>21</v>
      </c>
      <c r="V17673" s="34">
        <v>49</v>
      </c>
      <c r="W17673" s="34">
        <v>35</v>
      </c>
      <c r="X17673" s="34">
        <v>60</v>
      </c>
      <c r="Y17673" s="34">
        <v>30</v>
      </c>
      <c r="Z17673" s="34">
        <v>46</v>
      </c>
      <c r="AA17673" s="34">
        <v>64</v>
      </c>
      <c r="AB17673" s="34">
        <v>18</v>
      </c>
      <c r="AC17673" s="34">
        <v>62</v>
      </c>
    </row>
    <row r="17674" spans="1:29" x14ac:dyDescent="0.2">
      <c r="A17674" s="34" t="s">
        <v>78167</v>
      </c>
      <c r="B17674" s="34">
        <v>53</v>
      </c>
      <c r="C17674" s="34">
        <v>66</v>
      </c>
      <c r="D17674" s="34">
        <v>77</v>
      </c>
      <c r="E17674" s="34">
        <v>63</v>
      </c>
      <c r="F17674" s="34">
        <v>89</v>
      </c>
      <c r="G17674" s="34">
        <v>82</v>
      </c>
      <c r="H17674" s="34">
        <v>80</v>
      </c>
      <c r="I17674" s="34">
        <v>65</v>
      </c>
      <c r="J17674" s="34">
        <v>76</v>
      </c>
      <c r="K17674" s="34">
        <v>109</v>
      </c>
      <c r="L17674" s="34">
        <v>67</v>
      </c>
      <c r="M17674" s="34">
        <v>66</v>
      </c>
      <c r="N17674" s="34">
        <v>78</v>
      </c>
      <c r="O17674" s="34">
        <v>60</v>
      </c>
      <c r="P17674" s="34">
        <v>101</v>
      </c>
      <c r="Q17674" s="34">
        <v>95</v>
      </c>
      <c r="R17674" s="34">
        <v>82</v>
      </c>
      <c r="S17674" s="34">
        <v>99</v>
      </c>
      <c r="T17674" s="34">
        <v>144</v>
      </c>
      <c r="U17674" s="34">
        <v>95</v>
      </c>
      <c r="V17674" s="34">
        <v>91</v>
      </c>
      <c r="W17674" s="34">
        <v>104</v>
      </c>
      <c r="X17674" s="34">
        <v>115</v>
      </c>
      <c r="Y17674" s="34">
        <v>107</v>
      </c>
      <c r="Z17674" s="34">
        <v>102</v>
      </c>
      <c r="AA17674" s="34">
        <v>89</v>
      </c>
      <c r="AB17674" s="34">
        <v>110</v>
      </c>
      <c r="AC17674" s="34">
        <v>115</v>
      </c>
    </row>
    <row r="17675" spans="1:29" x14ac:dyDescent="0.2">
      <c r="A17675" s="34" t="s">
        <v>78168</v>
      </c>
      <c r="B17675" s="34">
        <v>64</v>
      </c>
      <c r="C17675" s="34">
        <v>41</v>
      </c>
      <c r="D17675" s="34">
        <v>78</v>
      </c>
      <c r="E17675" s="34">
        <v>37</v>
      </c>
      <c r="F17675" s="34">
        <v>46</v>
      </c>
      <c r="G17675" s="34">
        <v>73</v>
      </c>
      <c r="H17675" s="34">
        <v>65</v>
      </c>
      <c r="I17675" s="34">
        <v>63</v>
      </c>
      <c r="J17675" s="34">
        <v>67</v>
      </c>
      <c r="K17675" s="34">
        <v>48</v>
      </c>
      <c r="L17675" s="34">
        <v>50</v>
      </c>
      <c r="M17675" s="34">
        <v>53</v>
      </c>
      <c r="N17675" s="34">
        <v>66</v>
      </c>
      <c r="O17675" s="34">
        <v>47</v>
      </c>
      <c r="P17675" s="34">
        <v>61</v>
      </c>
      <c r="Q17675" s="34">
        <v>85</v>
      </c>
      <c r="R17675" s="34">
        <v>53</v>
      </c>
      <c r="S17675" s="34">
        <v>52</v>
      </c>
      <c r="T17675" s="34">
        <v>66</v>
      </c>
      <c r="U17675" s="34">
        <v>53</v>
      </c>
      <c r="V17675" s="34">
        <v>78</v>
      </c>
      <c r="W17675" s="34">
        <v>66</v>
      </c>
      <c r="X17675" s="34">
        <v>77</v>
      </c>
      <c r="Y17675" s="34">
        <v>74</v>
      </c>
      <c r="Z17675" s="34">
        <v>42</v>
      </c>
      <c r="AA17675" s="34">
        <v>44</v>
      </c>
      <c r="AB17675" s="34">
        <v>73</v>
      </c>
      <c r="AC17675" s="34">
        <v>66</v>
      </c>
    </row>
    <row r="17676" spans="1:29" x14ac:dyDescent="0.2">
      <c r="A17676" s="34" t="s">
        <v>78169</v>
      </c>
      <c r="B17676" s="34">
        <v>62</v>
      </c>
      <c r="C17676" s="34">
        <v>56</v>
      </c>
      <c r="D17676" s="34">
        <v>69</v>
      </c>
      <c r="E17676" s="34">
        <v>79</v>
      </c>
      <c r="F17676" s="34">
        <v>53</v>
      </c>
      <c r="G17676" s="34">
        <v>51</v>
      </c>
      <c r="H17676" s="34">
        <v>73</v>
      </c>
      <c r="I17676" s="34">
        <v>67</v>
      </c>
      <c r="J17676" s="34">
        <v>55</v>
      </c>
      <c r="K17676" s="34">
        <v>54</v>
      </c>
      <c r="L17676" s="34">
        <v>53</v>
      </c>
      <c r="M17676" s="34">
        <v>60</v>
      </c>
      <c r="N17676" s="34">
        <v>48</v>
      </c>
      <c r="O17676" s="34">
        <v>61</v>
      </c>
      <c r="P17676" s="34">
        <v>39</v>
      </c>
      <c r="Q17676" s="34">
        <v>78</v>
      </c>
      <c r="R17676" s="34">
        <v>53</v>
      </c>
      <c r="S17676" s="34">
        <v>105</v>
      </c>
      <c r="T17676" s="34">
        <v>44</v>
      </c>
      <c r="U17676" s="34">
        <v>57</v>
      </c>
      <c r="V17676" s="34">
        <v>75</v>
      </c>
      <c r="W17676" s="34">
        <v>66</v>
      </c>
      <c r="X17676" s="34">
        <v>62</v>
      </c>
      <c r="Y17676" s="34">
        <v>50</v>
      </c>
      <c r="Z17676" s="34">
        <v>99</v>
      </c>
      <c r="AA17676" s="34">
        <v>75</v>
      </c>
      <c r="AB17676" s="34">
        <v>112</v>
      </c>
      <c r="AC17676" s="34">
        <v>88</v>
      </c>
    </row>
    <row r="17677" spans="1:29" x14ac:dyDescent="0.2">
      <c r="A17677" s="34" t="s">
        <v>78170</v>
      </c>
      <c r="B17677" s="34">
        <v>67</v>
      </c>
      <c r="C17677" s="34">
        <v>75</v>
      </c>
      <c r="D17677" s="34">
        <v>60</v>
      </c>
      <c r="E17677" s="34">
        <v>111</v>
      </c>
      <c r="F17677" s="34">
        <v>84</v>
      </c>
      <c r="G17677" s="34">
        <v>87</v>
      </c>
      <c r="H17677" s="34">
        <v>69</v>
      </c>
      <c r="I17677" s="34">
        <v>71</v>
      </c>
      <c r="J17677" s="34">
        <v>58</v>
      </c>
      <c r="K17677" s="34">
        <v>81</v>
      </c>
      <c r="L17677" s="34">
        <v>73</v>
      </c>
      <c r="M17677" s="34">
        <v>95</v>
      </c>
      <c r="N17677" s="34">
        <v>39</v>
      </c>
      <c r="O17677" s="34">
        <v>88</v>
      </c>
      <c r="P17677" s="34">
        <v>70</v>
      </c>
      <c r="Q17677" s="34">
        <v>104</v>
      </c>
      <c r="R17677" s="34">
        <v>78</v>
      </c>
      <c r="S17677" s="34">
        <v>123</v>
      </c>
      <c r="T17677" s="34">
        <v>108</v>
      </c>
      <c r="U17677" s="34">
        <v>113</v>
      </c>
      <c r="V17677" s="34">
        <v>103</v>
      </c>
      <c r="W17677" s="34">
        <v>149</v>
      </c>
      <c r="X17677" s="34">
        <v>92</v>
      </c>
      <c r="Y17677" s="34">
        <v>128</v>
      </c>
      <c r="Z17677" s="34">
        <v>78</v>
      </c>
      <c r="AA17677" s="34">
        <v>107</v>
      </c>
      <c r="AB17677" s="34">
        <v>109</v>
      </c>
      <c r="AC17677" s="34">
        <v>133</v>
      </c>
    </row>
    <row r="17678" spans="1:29" x14ac:dyDescent="0.2">
      <c r="A17678" s="34" t="s">
        <v>78171</v>
      </c>
      <c r="B17678" s="34">
        <v>35</v>
      </c>
      <c r="C17678" s="34">
        <v>84</v>
      </c>
      <c r="D17678" s="34">
        <v>69</v>
      </c>
      <c r="E17678" s="34">
        <v>70</v>
      </c>
      <c r="F17678" s="34">
        <v>82</v>
      </c>
      <c r="G17678" s="34">
        <v>66</v>
      </c>
      <c r="H17678" s="34">
        <v>72</v>
      </c>
      <c r="I17678" s="34">
        <v>68</v>
      </c>
      <c r="J17678" s="34">
        <v>40</v>
      </c>
      <c r="K17678" s="34">
        <v>72</v>
      </c>
      <c r="L17678" s="34">
        <v>26</v>
      </c>
      <c r="M17678" s="34">
        <v>40</v>
      </c>
      <c r="N17678" s="34">
        <v>60</v>
      </c>
      <c r="O17678" s="34">
        <v>49</v>
      </c>
      <c r="P17678" s="34">
        <v>51</v>
      </c>
      <c r="Q17678" s="34">
        <v>89</v>
      </c>
      <c r="R17678" s="34">
        <v>53</v>
      </c>
      <c r="S17678" s="34">
        <v>60</v>
      </c>
      <c r="T17678" s="34">
        <v>50</v>
      </c>
      <c r="U17678" s="34">
        <v>52</v>
      </c>
      <c r="V17678" s="34">
        <v>83</v>
      </c>
      <c r="W17678" s="34">
        <v>38</v>
      </c>
      <c r="X17678" s="34">
        <v>85</v>
      </c>
      <c r="Y17678" s="34">
        <v>32</v>
      </c>
      <c r="Z17678" s="34">
        <v>88</v>
      </c>
      <c r="AA17678" s="34">
        <v>87</v>
      </c>
      <c r="AB17678" s="34">
        <v>39</v>
      </c>
      <c r="AC17678" s="34">
        <v>55</v>
      </c>
    </row>
    <row r="17679" spans="1:29" x14ac:dyDescent="0.2">
      <c r="A17679" s="34" t="s">
        <v>78172</v>
      </c>
      <c r="B17679" s="34">
        <v>126</v>
      </c>
      <c r="C17679" s="34">
        <v>115</v>
      </c>
      <c r="D17679" s="34">
        <v>164</v>
      </c>
      <c r="E17679" s="34">
        <v>166</v>
      </c>
      <c r="F17679" s="34">
        <v>161</v>
      </c>
      <c r="G17679" s="34">
        <v>89</v>
      </c>
      <c r="H17679" s="34">
        <v>135</v>
      </c>
      <c r="I17679" s="34">
        <v>104</v>
      </c>
      <c r="J17679" s="34">
        <v>140</v>
      </c>
      <c r="K17679" s="34">
        <v>159</v>
      </c>
      <c r="L17679" s="34">
        <v>89</v>
      </c>
      <c r="M17679" s="34">
        <v>86</v>
      </c>
      <c r="N17679" s="34">
        <v>130</v>
      </c>
      <c r="O17679" s="34">
        <v>116</v>
      </c>
      <c r="P17679" s="34">
        <v>118</v>
      </c>
      <c r="Q17679" s="34">
        <v>163</v>
      </c>
      <c r="R17679" s="34">
        <v>161</v>
      </c>
      <c r="S17679" s="34">
        <v>178</v>
      </c>
      <c r="T17679" s="34">
        <v>118</v>
      </c>
      <c r="U17679" s="34">
        <v>117</v>
      </c>
      <c r="V17679" s="34">
        <v>183</v>
      </c>
      <c r="W17679" s="34">
        <v>96</v>
      </c>
      <c r="X17679" s="34">
        <v>168</v>
      </c>
      <c r="Y17679" s="34">
        <v>158</v>
      </c>
      <c r="Z17679" s="34">
        <v>152</v>
      </c>
      <c r="AA17679" s="34">
        <v>164</v>
      </c>
      <c r="AB17679" s="34">
        <v>179</v>
      </c>
      <c r="AC17679" s="34">
        <v>202</v>
      </c>
    </row>
    <row r="17680" spans="1:29" x14ac:dyDescent="0.2">
      <c r="A17680" s="34" t="s">
        <v>78173</v>
      </c>
      <c r="B17680" s="34">
        <v>41</v>
      </c>
      <c r="C17680" s="34">
        <v>38</v>
      </c>
      <c r="D17680" s="34">
        <v>47</v>
      </c>
      <c r="E17680" s="34">
        <v>42</v>
      </c>
      <c r="F17680" s="34">
        <v>41</v>
      </c>
      <c r="G17680" s="34">
        <v>42</v>
      </c>
      <c r="H17680" s="34">
        <v>41</v>
      </c>
      <c r="I17680" s="34">
        <v>72</v>
      </c>
      <c r="J17680" s="34">
        <v>42</v>
      </c>
      <c r="K17680" s="34">
        <v>47</v>
      </c>
      <c r="L17680" s="34">
        <v>40</v>
      </c>
      <c r="M17680" s="34">
        <v>48</v>
      </c>
      <c r="N17680" s="34">
        <v>27</v>
      </c>
      <c r="O17680" s="34">
        <v>41</v>
      </c>
      <c r="P17680" s="34">
        <v>27</v>
      </c>
      <c r="Q17680" s="34">
        <v>76</v>
      </c>
      <c r="R17680" s="34">
        <v>52</v>
      </c>
      <c r="S17680" s="34">
        <v>52</v>
      </c>
      <c r="T17680" s="34">
        <v>43</v>
      </c>
      <c r="U17680" s="34">
        <v>55</v>
      </c>
      <c r="V17680" s="34">
        <v>47</v>
      </c>
      <c r="W17680" s="34">
        <v>61</v>
      </c>
      <c r="X17680" s="34">
        <v>41</v>
      </c>
      <c r="Y17680" s="34">
        <v>80</v>
      </c>
      <c r="Z17680" s="34">
        <v>50</v>
      </c>
      <c r="AA17680" s="34">
        <v>51</v>
      </c>
      <c r="AB17680" s="34">
        <v>45</v>
      </c>
      <c r="AC17680" s="34">
        <v>106</v>
      </c>
    </row>
    <row r="17681" spans="1:29" x14ac:dyDescent="0.2">
      <c r="A17681" s="34" t="s">
        <v>78174</v>
      </c>
      <c r="B17681" s="34">
        <v>35</v>
      </c>
      <c r="C17681" s="34">
        <v>62</v>
      </c>
      <c r="D17681" s="34">
        <v>75</v>
      </c>
      <c r="E17681" s="34">
        <v>32</v>
      </c>
      <c r="F17681" s="34">
        <v>60</v>
      </c>
      <c r="G17681" s="34">
        <v>60</v>
      </c>
      <c r="H17681" s="34">
        <v>52</v>
      </c>
      <c r="I17681" s="34">
        <v>45</v>
      </c>
      <c r="J17681" s="34">
        <v>39</v>
      </c>
      <c r="K17681" s="34">
        <v>45</v>
      </c>
      <c r="L17681" s="34">
        <v>32</v>
      </c>
      <c r="M17681" s="34">
        <v>35</v>
      </c>
      <c r="N17681" s="34">
        <v>37</v>
      </c>
      <c r="O17681" s="34">
        <v>40</v>
      </c>
      <c r="P17681" s="34">
        <v>43</v>
      </c>
      <c r="Q17681" s="34">
        <v>67</v>
      </c>
      <c r="R17681" s="34">
        <v>69</v>
      </c>
      <c r="S17681" s="34">
        <v>54</v>
      </c>
      <c r="T17681" s="34">
        <v>39</v>
      </c>
      <c r="U17681" s="34">
        <v>61</v>
      </c>
      <c r="V17681" s="34">
        <v>82</v>
      </c>
      <c r="W17681" s="34">
        <v>37</v>
      </c>
      <c r="X17681" s="34">
        <v>53</v>
      </c>
      <c r="Y17681" s="34">
        <v>51</v>
      </c>
      <c r="Z17681" s="34">
        <v>44</v>
      </c>
      <c r="AA17681" s="34">
        <v>78</v>
      </c>
      <c r="AB17681" s="34">
        <v>56</v>
      </c>
      <c r="AC17681" s="34">
        <v>82</v>
      </c>
    </row>
    <row r="17682" spans="1:29" x14ac:dyDescent="0.2">
      <c r="A17682" s="34" t="s">
        <v>78175</v>
      </c>
      <c r="B17682" s="34">
        <v>8</v>
      </c>
      <c r="C17682" s="34">
        <v>2</v>
      </c>
      <c r="D17682" s="34">
        <v>4</v>
      </c>
      <c r="E17682" s="34">
        <v>9</v>
      </c>
      <c r="F17682" s="34">
        <v>12</v>
      </c>
      <c r="G17682" s="34">
        <v>10</v>
      </c>
      <c r="H17682" s="34">
        <v>13</v>
      </c>
      <c r="I17682" s="34">
        <v>5</v>
      </c>
      <c r="J17682" s="34">
        <v>9</v>
      </c>
      <c r="K17682" s="34">
        <v>3</v>
      </c>
      <c r="L17682" s="34">
        <v>2</v>
      </c>
      <c r="M17682" s="34">
        <v>4</v>
      </c>
      <c r="N17682" s="34">
        <v>9</v>
      </c>
      <c r="O17682" s="34">
        <v>2</v>
      </c>
      <c r="P17682" s="34">
        <v>4</v>
      </c>
      <c r="Q17682" s="34">
        <v>5</v>
      </c>
      <c r="R17682" s="34">
        <v>13</v>
      </c>
      <c r="S17682" s="34">
        <v>17</v>
      </c>
      <c r="T17682" s="34">
        <v>17</v>
      </c>
      <c r="U17682" s="34">
        <v>14</v>
      </c>
      <c r="V17682" s="34">
        <v>6</v>
      </c>
      <c r="W17682" s="34">
        <v>5</v>
      </c>
      <c r="X17682" s="34">
        <v>8</v>
      </c>
      <c r="Y17682" s="34">
        <v>12</v>
      </c>
      <c r="Z17682" s="34">
        <v>24</v>
      </c>
      <c r="AA17682" s="34">
        <v>6</v>
      </c>
      <c r="AB17682" s="34">
        <v>8</v>
      </c>
      <c r="AC17682" s="34">
        <v>29</v>
      </c>
    </row>
    <row r="17683" spans="1:29" x14ac:dyDescent="0.2">
      <c r="A17683" s="34" t="s">
        <v>78176</v>
      </c>
      <c r="B17683" s="34">
        <v>57</v>
      </c>
      <c r="C17683" s="34">
        <v>71</v>
      </c>
      <c r="D17683" s="34">
        <v>69</v>
      </c>
      <c r="E17683" s="34">
        <v>56</v>
      </c>
      <c r="F17683" s="34">
        <v>70</v>
      </c>
      <c r="G17683" s="34">
        <v>85</v>
      </c>
      <c r="H17683" s="34">
        <v>63</v>
      </c>
      <c r="I17683" s="34">
        <v>67</v>
      </c>
      <c r="J17683" s="34">
        <v>68</v>
      </c>
      <c r="K17683" s="34">
        <v>63</v>
      </c>
      <c r="L17683" s="34">
        <v>44</v>
      </c>
      <c r="M17683" s="34">
        <v>52</v>
      </c>
      <c r="N17683" s="34">
        <v>48</v>
      </c>
      <c r="O17683" s="34">
        <v>66</v>
      </c>
      <c r="P17683" s="34">
        <v>47</v>
      </c>
      <c r="Q17683" s="34">
        <v>81</v>
      </c>
      <c r="R17683" s="34">
        <v>85</v>
      </c>
      <c r="S17683" s="34">
        <v>66</v>
      </c>
      <c r="T17683" s="34">
        <v>60</v>
      </c>
      <c r="U17683" s="34">
        <v>82</v>
      </c>
      <c r="V17683" s="34">
        <v>58</v>
      </c>
      <c r="W17683" s="34">
        <v>68</v>
      </c>
      <c r="X17683" s="34">
        <v>76</v>
      </c>
      <c r="Y17683" s="34">
        <v>76</v>
      </c>
      <c r="Z17683" s="34">
        <v>56</v>
      </c>
      <c r="AA17683" s="34">
        <v>76</v>
      </c>
      <c r="AB17683" s="34">
        <v>62</v>
      </c>
      <c r="AC17683" s="34">
        <v>81</v>
      </c>
    </row>
    <row r="17684" spans="1:29" x14ac:dyDescent="0.2">
      <c r="A17684" s="34" t="s">
        <v>78177</v>
      </c>
      <c r="B17684" s="34">
        <v>30</v>
      </c>
      <c r="C17684" s="34">
        <v>52</v>
      </c>
      <c r="D17684" s="34">
        <v>82</v>
      </c>
      <c r="E17684" s="34">
        <v>43</v>
      </c>
      <c r="F17684" s="34">
        <v>62</v>
      </c>
      <c r="G17684" s="34">
        <v>65</v>
      </c>
      <c r="H17684" s="34">
        <v>58</v>
      </c>
      <c r="I17684" s="34">
        <v>40</v>
      </c>
      <c r="J17684" s="34">
        <v>45</v>
      </c>
      <c r="K17684" s="34">
        <v>46</v>
      </c>
      <c r="L17684" s="34">
        <v>33</v>
      </c>
      <c r="M17684" s="34">
        <v>24</v>
      </c>
      <c r="N17684" s="34">
        <v>39</v>
      </c>
      <c r="O17684" s="34">
        <v>57</v>
      </c>
      <c r="P17684" s="34">
        <v>48</v>
      </c>
      <c r="Q17684" s="34">
        <v>41</v>
      </c>
      <c r="R17684" s="34">
        <v>50</v>
      </c>
      <c r="S17684" s="34">
        <v>48</v>
      </c>
      <c r="T17684" s="34">
        <v>38</v>
      </c>
      <c r="U17684" s="34">
        <v>27</v>
      </c>
      <c r="V17684" s="34">
        <v>26</v>
      </c>
      <c r="W17684" s="34">
        <v>40</v>
      </c>
      <c r="X17684" s="34">
        <v>63</v>
      </c>
      <c r="Y17684" s="34">
        <v>34</v>
      </c>
      <c r="Z17684" s="34">
        <v>72</v>
      </c>
      <c r="AA17684" s="34">
        <v>49</v>
      </c>
      <c r="AB17684" s="34">
        <v>36</v>
      </c>
      <c r="AC17684" s="34">
        <v>70</v>
      </c>
    </row>
    <row r="17685" spans="1:29" x14ac:dyDescent="0.2">
      <c r="A17685" s="34" t="s">
        <v>78178</v>
      </c>
      <c r="B17685" s="34">
        <v>89</v>
      </c>
      <c r="C17685" s="34">
        <v>28</v>
      </c>
      <c r="D17685" s="34">
        <v>31</v>
      </c>
      <c r="E17685" s="34">
        <v>35</v>
      </c>
      <c r="F17685" s="34">
        <v>48</v>
      </c>
      <c r="G17685" s="34">
        <v>61</v>
      </c>
      <c r="H17685" s="34">
        <v>41</v>
      </c>
      <c r="I17685" s="34">
        <v>48</v>
      </c>
      <c r="J17685" s="34">
        <v>53</v>
      </c>
      <c r="K17685" s="34">
        <v>32</v>
      </c>
      <c r="L17685" s="34">
        <v>63</v>
      </c>
      <c r="M17685" s="34">
        <v>43</v>
      </c>
      <c r="N17685" s="34">
        <v>55</v>
      </c>
      <c r="O17685" s="34">
        <v>36</v>
      </c>
      <c r="P17685" s="34">
        <v>41</v>
      </c>
      <c r="Q17685" s="34">
        <v>91</v>
      </c>
      <c r="R17685" s="34">
        <v>64</v>
      </c>
      <c r="S17685" s="34">
        <v>54</v>
      </c>
      <c r="T17685" s="34">
        <v>62</v>
      </c>
      <c r="U17685" s="34">
        <v>69</v>
      </c>
      <c r="V17685" s="34">
        <v>66</v>
      </c>
      <c r="W17685" s="34">
        <v>90</v>
      </c>
      <c r="X17685" s="34">
        <v>62</v>
      </c>
      <c r="Y17685" s="34">
        <v>89</v>
      </c>
      <c r="Z17685" s="34">
        <v>59</v>
      </c>
      <c r="AA17685" s="34">
        <v>62</v>
      </c>
      <c r="AB17685" s="34">
        <v>56</v>
      </c>
      <c r="AC17685" s="34">
        <v>86</v>
      </c>
    </row>
    <row r="17686" spans="1:29" x14ac:dyDescent="0.2">
      <c r="A17686" s="34" t="s">
        <v>78179</v>
      </c>
      <c r="B17686" s="34">
        <v>43</v>
      </c>
      <c r="C17686" s="34">
        <v>72</v>
      </c>
      <c r="D17686" s="34">
        <v>71</v>
      </c>
      <c r="E17686" s="34">
        <v>76</v>
      </c>
      <c r="F17686" s="34">
        <v>65</v>
      </c>
      <c r="G17686" s="34">
        <v>59</v>
      </c>
      <c r="H17686" s="34">
        <v>54</v>
      </c>
      <c r="I17686" s="34">
        <v>75</v>
      </c>
      <c r="J17686" s="34">
        <v>65</v>
      </c>
      <c r="K17686" s="34">
        <v>82</v>
      </c>
      <c r="L17686" s="34">
        <v>61</v>
      </c>
      <c r="M17686" s="34">
        <v>91</v>
      </c>
      <c r="N17686" s="34">
        <v>58</v>
      </c>
      <c r="O17686" s="34">
        <v>73</v>
      </c>
      <c r="P17686" s="34">
        <v>47</v>
      </c>
      <c r="Q17686" s="34">
        <v>84</v>
      </c>
      <c r="R17686" s="34">
        <v>67</v>
      </c>
      <c r="S17686" s="34">
        <v>84</v>
      </c>
      <c r="T17686" s="34">
        <v>81</v>
      </c>
      <c r="U17686" s="34">
        <v>93</v>
      </c>
      <c r="V17686" s="34">
        <v>70</v>
      </c>
      <c r="W17686" s="34">
        <v>81</v>
      </c>
      <c r="X17686" s="34">
        <v>61</v>
      </c>
      <c r="Y17686" s="34">
        <v>114</v>
      </c>
      <c r="Z17686" s="34">
        <v>79</v>
      </c>
      <c r="AA17686" s="34">
        <v>112</v>
      </c>
      <c r="AB17686" s="34">
        <v>77</v>
      </c>
      <c r="AC17686" s="34">
        <v>155</v>
      </c>
    </row>
    <row r="17687" spans="1:29" x14ac:dyDescent="0.2">
      <c r="A17687" s="34" t="s">
        <v>78180</v>
      </c>
      <c r="B17687" s="34">
        <v>107</v>
      </c>
      <c r="C17687" s="34">
        <v>166</v>
      </c>
      <c r="D17687" s="34">
        <v>154</v>
      </c>
      <c r="E17687" s="34">
        <v>184</v>
      </c>
      <c r="F17687" s="34">
        <v>188</v>
      </c>
      <c r="G17687" s="34">
        <v>156</v>
      </c>
      <c r="H17687" s="34">
        <v>190</v>
      </c>
      <c r="I17687" s="34">
        <v>154</v>
      </c>
      <c r="J17687" s="34">
        <v>200</v>
      </c>
      <c r="K17687" s="34">
        <v>182</v>
      </c>
      <c r="L17687" s="34">
        <v>180</v>
      </c>
      <c r="M17687" s="34">
        <v>163</v>
      </c>
      <c r="N17687" s="34">
        <v>164</v>
      </c>
      <c r="O17687" s="34">
        <v>161</v>
      </c>
      <c r="P17687" s="34">
        <v>225</v>
      </c>
      <c r="Q17687" s="34">
        <v>227</v>
      </c>
      <c r="R17687" s="34">
        <v>190</v>
      </c>
      <c r="S17687" s="34">
        <v>188</v>
      </c>
      <c r="T17687" s="34">
        <v>273</v>
      </c>
      <c r="U17687" s="34">
        <v>176</v>
      </c>
      <c r="V17687" s="34">
        <v>199</v>
      </c>
      <c r="W17687" s="34">
        <v>186</v>
      </c>
      <c r="X17687" s="34">
        <v>242</v>
      </c>
      <c r="Y17687" s="34">
        <v>216</v>
      </c>
      <c r="Z17687" s="34">
        <v>163</v>
      </c>
      <c r="AA17687" s="34">
        <v>204</v>
      </c>
      <c r="AB17687" s="34">
        <v>222</v>
      </c>
      <c r="AC17687" s="34">
        <v>251</v>
      </c>
    </row>
    <row r="17688" spans="1:29" x14ac:dyDescent="0.2">
      <c r="A17688" s="34" t="s">
        <v>78181</v>
      </c>
      <c r="B17688" s="34">
        <v>321</v>
      </c>
      <c r="C17688" s="34">
        <v>202</v>
      </c>
      <c r="D17688" s="34">
        <v>249</v>
      </c>
      <c r="E17688" s="34">
        <v>225</v>
      </c>
      <c r="F17688" s="34">
        <v>286</v>
      </c>
      <c r="G17688" s="34">
        <v>196</v>
      </c>
      <c r="H17688" s="34">
        <v>337</v>
      </c>
      <c r="I17688" s="34">
        <v>230</v>
      </c>
      <c r="J17688" s="34">
        <v>283</v>
      </c>
      <c r="K17688" s="34">
        <v>247</v>
      </c>
      <c r="L17688" s="34">
        <v>444</v>
      </c>
      <c r="M17688" s="34">
        <v>261</v>
      </c>
      <c r="N17688" s="34">
        <v>256</v>
      </c>
      <c r="O17688" s="34">
        <v>246</v>
      </c>
      <c r="P17688" s="34">
        <v>271</v>
      </c>
      <c r="Q17688" s="34">
        <v>356</v>
      </c>
      <c r="R17688" s="34">
        <v>388</v>
      </c>
      <c r="S17688" s="34">
        <v>315</v>
      </c>
      <c r="T17688" s="34">
        <v>481</v>
      </c>
      <c r="U17688" s="34">
        <v>333</v>
      </c>
      <c r="V17688" s="34">
        <v>469</v>
      </c>
      <c r="W17688" s="34">
        <v>603</v>
      </c>
      <c r="X17688" s="34">
        <v>332</v>
      </c>
      <c r="Y17688" s="34">
        <v>576</v>
      </c>
      <c r="Z17688" s="34">
        <v>291</v>
      </c>
      <c r="AA17688" s="34">
        <v>321</v>
      </c>
      <c r="AB17688" s="34">
        <v>624</v>
      </c>
      <c r="AC17688" s="34">
        <v>489</v>
      </c>
    </row>
    <row r="17689" spans="1:29" x14ac:dyDescent="0.2">
      <c r="A17689" s="34" t="s">
        <v>78182</v>
      </c>
      <c r="B17689" s="34">
        <v>1</v>
      </c>
      <c r="C17689" s="34">
        <v>0</v>
      </c>
      <c r="D17689" s="34">
        <v>0</v>
      </c>
      <c r="E17689" s="34">
        <v>0</v>
      </c>
      <c r="F17689" s="34">
        <v>0</v>
      </c>
      <c r="G17689" s="34">
        <v>0</v>
      </c>
      <c r="H17689" s="34">
        <v>0</v>
      </c>
      <c r="I17689" s="34">
        <v>0</v>
      </c>
      <c r="J17689" s="34">
        <v>0</v>
      </c>
      <c r="K17689" s="34">
        <v>0</v>
      </c>
      <c r="L17689" s="34">
        <v>0</v>
      </c>
      <c r="M17689" s="34">
        <v>0</v>
      </c>
      <c r="N17689" s="34">
        <v>0</v>
      </c>
      <c r="O17689" s="34">
        <v>0</v>
      </c>
      <c r="P17689" s="34">
        <v>0</v>
      </c>
      <c r="Q17689" s="34">
        <v>0</v>
      </c>
      <c r="R17689" s="34">
        <v>0</v>
      </c>
      <c r="S17689" s="34">
        <v>0</v>
      </c>
      <c r="T17689" s="34">
        <v>0</v>
      </c>
      <c r="U17689" s="34">
        <v>0</v>
      </c>
      <c r="V17689" s="34">
        <v>0</v>
      </c>
      <c r="W17689" s="34">
        <v>0</v>
      </c>
      <c r="X17689" s="34">
        <v>0</v>
      </c>
      <c r="Y17689" s="34">
        <v>0</v>
      </c>
      <c r="Z17689" s="34">
        <v>0</v>
      </c>
      <c r="AA17689" s="34">
        <v>0</v>
      </c>
      <c r="AB17689" s="34">
        <v>0</v>
      </c>
      <c r="AC17689" s="34">
        <v>0</v>
      </c>
    </row>
    <row r="17690" spans="1:29" x14ac:dyDescent="0.2">
      <c r="A17690" s="34" t="s">
        <v>78183</v>
      </c>
      <c r="B17690" s="34">
        <v>102</v>
      </c>
      <c r="C17690" s="34">
        <v>226</v>
      </c>
      <c r="D17690" s="34">
        <v>224</v>
      </c>
      <c r="E17690" s="34">
        <v>238</v>
      </c>
      <c r="F17690" s="34">
        <v>193</v>
      </c>
      <c r="G17690" s="34">
        <v>229</v>
      </c>
      <c r="H17690" s="34">
        <v>158</v>
      </c>
      <c r="I17690" s="34">
        <v>181</v>
      </c>
      <c r="J17690" s="34">
        <v>163</v>
      </c>
      <c r="K17690" s="34">
        <v>203</v>
      </c>
      <c r="L17690" s="34">
        <v>83</v>
      </c>
      <c r="M17690" s="34">
        <v>168</v>
      </c>
      <c r="N17690" s="34">
        <v>152</v>
      </c>
      <c r="O17690" s="34">
        <v>161</v>
      </c>
      <c r="P17690" s="34">
        <v>130</v>
      </c>
      <c r="Q17690" s="34">
        <v>182</v>
      </c>
      <c r="R17690" s="34">
        <v>167</v>
      </c>
      <c r="S17690" s="34">
        <v>268</v>
      </c>
      <c r="T17690" s="34">
        <v>137</v>
      </c>
      <c r="U17690" s="34">
        <v>161</v>
      </c>
      <c r="V17690" s="34">
        <v>173</v>
      </c>
      <c r="W17690" s="34">
        <v>175</v>
      </c>
      <c r="X17690" s="34">
        <v>267</v>
      </c>
      <c r="Y17690" s="34">
        <v>171</v>
      </c>
      <c r="Z17690" s="34">
        <v>192</v>
      </c>
      <c r="AA17690" s="34">
        <v>228</v>
      </c>
      <c r="AB17690" s="34">
        <v>129</v>
      </c>
      <c r="AC17690" s="34">
        <v>333</v>
      </c>
    </row>
    <row r="17691" spans="1:29" x14ac:dyDescent="0.2">
      <c r="A17691" s="34" t="s">
        <v>78184</v>
      </c>
      <c r="B17691" s="34">
        <v>188</v>
      </c>
      <c r="C17691" s="34">
        <v>364</v>
      </c>
      <c r="D17691" s="34">
        <v>385</v>
      </c>
      <c r="E17691" s="34">
        <v>361</v>
      </c>
      <c r="F17691" s="34">
        <v>317</v>
      </c>
      <c r="G17691" s="34">
        <v>431</v>
      </c>
      <c r="H17691" s="34">
        <v>264</v>
      </c>
      <c r="I17691" s="34">
        <v>308</v>
      </c>
      <c r="J17691" s="34">
        <v>234</v>
      </c>
      <c r="K17691" s="34">
        <v>303</v>
      </c>
      <c r="L17691" s="34">
        <v>158</v>
      </c>
      <c r="M17691" s="34">
        <v>294</v>
      </c>
      <c r="N17691" s="34">
        <v>240</v>
      </c>
      <c r="O17691" s="34">
        <v>272</v>
      </c>
      <c r="P17691" s="34">
        <v>212</v>
      </c>
      <c r="Q17691" s="34">
        <v>301</v>
      </c>
      <c r="R17691" s="34">
        <v>306</v>
      </c>
      <c r="S17691" s="34">
        <v>458</v>
      </c>
      <c r="T17691" s="34">
        <v>212</v>
      </c>
      <c r="U17691" s="34">
        <v>267</v>
      </c>
      <c r="V17691" s="34">
        <v>320</v>
      </c>
      <c r="W17691" s="34">
        <v>303</v>
      </c>
      <c r="X17691" s="34">
        <v>413</v>
      </c>
      <c r="Y17691" s="34">
        <v>274</v>
      </c>
      <c r="Z17691" s="34">
        <v>362</v>
      </c>
      <c r="AA17691" s="34">
        <v>394</v>
      </c>
      <c r="AB17691" s="34">
        <v>242</v>
      </c>
      <c r="AC17691" s="34">
        <v>501</v>
      </c>
    </row>
    <row r="17692" spans="1:29" x14ac:dyDescent="0.2">
      <c r="A17692" s="34" t="s">
        <v>78185</v>
      </c>
      <c r="B17692" s="34">
        <v>62</v>
      </c>
      <c r="C17692" s="34">
        <v>100</v>
      </c>
      <c r="D17692" s="34">
        <v>100</v>
      </c>
      <c r="E17692" s="34">
        <v>136</v>
      </c>
      <c r="F17692" s="34">
        <v>78</v>
      </c>
      <c r="G17692" s="34">
        <v>71</v>
      </c>
      <c r="H17692" s="34">
        <v>70</v>
      </c>
      <c r="I17692" s="34">
        <v>100</v>
      </c>
      <c r="J17692" s="34">
        <v>82</v>
      </c>
      <c r="K17692" s="34">
        <v>70</v>
      </c>
      <c r="L17692" s="34">
        <v>33</v>
      </c>
      <c r="M17692" s="34">
        <v>68</v>
      </c>
      <c r="N17692" s="34">
        <v>94</v>
      </c>
      <c r="O17692" s="34">
        <v>64</v>
      </c>
      <c r="P17692" s="34">
        <v>56</v>
      </c>
      <c r="Q17692" s="34">
        <v>80</v>
      </c>
      <c r="R17692" s="34">
        <v>58</v>
      </c>
      <c r="S17692" s="34">
        <v>72</v>
      </c>
      <c r="T17692" s="34">
        <v>47</v>
      </c>
      <c r="U17692" s="34">
        <v>59</v>
      </c>
      <c r="V17692" s="34">
        <v>79</v>
      </c>
      <c r="W17692" s="34">
        <v>59</v>
      </c>
      <c r="X17692" s="34">
        <v>115</v>
      </c>
      <c r="Y17692" s="34">
        <v>48</v>
      </c>
      <c r="Z17692" s="34">
        <v>124</v>
      </c>
      <c r="AA17692" s="34">
        <v>139</v>
      </c>
      <c r="AB17692" s="34">
        <v>72</v>
      </c>
      <c r="AC17692" s="34">
        <v>154</v>
      </c>
    </row>
    <row r="17693" spans="1:29" x14ac:dyDescent="0.2">
      <c r="A17693" s="34" t="s">
        <v>78186</v>
      </c>
      <c r="B17693" s="34">
        <v>102</v>
      </c>
      <c r="C17693" s="34">
        <v>196</v>
      </c>
      <c r="D17693" s="34">
        <v>219</v>
      </c>
      <c r="E17693" s="34">
        <v>198</v>
      </c>
      <c r="F17693" s="34">
        <v>139</v>
      </c>
      <c r="G17693" s="34">
        <v>156</v>
      </c>
      <c r="H17693" s="34">
        <v>148</v>
      </c>
      <c r="I17693" s="34">
        <v>180</v>
      </c>
      <c r="J17693" s="34">
        <v>119</v>
      </c>
      <c r="K17693" s="34">
        <v>181</v>
      </c>
      <c r="L17693" s="34">
        <v>64</v>
      </c>
      <c r="M17693" s="34">
        <v>145</v>
      </c>
      <c r="N17693" s="34">
        <v>143</v>
      </c>
      <c r="O17693" s="34">
        <v>101</v>
      </c>
      <c r="P17693" s="34">
        <v>122</v>
      </c>
      <c r="Q17693" s="34">
        <v>135</v>
      </c>
      <c r="R17693" s="34">
        <v>111</v>
      </c>
      <c r="S17693" s="34">
        <v>215</v>
      </c>
      <c r="T17693" s="34">
        <v>86</v>
      </c>
      <c r="U17693" s="34">
        <v>132</v>
      </c>
      <c r="V17693" s="34">
        <v>113</v>
      </c>
      <c r="W17693" s="34">
        <v>109</v>
      </c>
      <c r="X17693" s="34">
        <v>143</v>
      </c>
      <c r="Y17693" s="34">
        <v>90</v>
      </c>
      <c r="Z17693" s="34">
        <v>186</v>
      </c>
      <c r="AA17693" s="34">
        <v>167</v>
      </c>
      <c r="AB17693" s="34">
        <v>88</v>
      </c>
      <c r="AC17693" s="34">
        <v>242</v>
      </c>
    </row>
    <row r="17694" spans="1:29" x14ac:dyDescent="0.2">
      <c r="A17694" s="34" t="s">
        <v>78187</v>
      </c>
      <c r="B17694" s="34">
        <v>71</v>
      </c>
      <c r="C17694" s="34">
        <v>154</v>
      </c>
      <c r="D17694" s="34">
        <v>230</v>
      </c>
      <c r="E17694" s="34">
        <v>192</v>
      </c>
      <c r="F17694" s="34">
        <v>157</v>
      </c>
      <c r="G17694" s="34">
        <v>160</v>
      </c>
      <c r="H17694" s="34">
        <v>132</v>
      </c>
      <c r="I17694" s="34">
        <v>153</v>
      </c>
      <c r="J17694" s="34">
        <v>99</v>
      </c>
      <c r="K17694" s="34">
        <v>168</v>
      </c>
      <c r="L17694" s="34">
        <v>40</v>
      </c>
      <c r="M17694" s="34">
        <v>110</v>
      </c>
      <c r="N17694" s="34">
        <v>114</v>
      </c>
      <c r="O17694" s="34">
        <v>98</v>
      </c>
      <c r="P17694" s="34">
        <v>82</v>
      </c>
      <c r="Q17694" s="34">
        <v>121</v>
      </c>
      <c r="R17694" s="34">
        <v>93</v>
      </c>
      <c r="S17694" s="34">
        <v>195</v>
      </c>
      <c r="T17694" s="34">
        <v>50</v>
      </c>
      <c r="U17694" s="34">
        <v>76</v>
      </c>
      <c r="V17694" s="34">
        <v>149</v>
      </c>
      <c r="W17694" s="34">
        <v>76</v>
      </c>
      <c r="X17694" s="34">
        <v>192</v>
      </c>
      <c r="Y17694" s="34">
        <v>58</v>
      </c>
      <c r="Z17694" s="34">
        <v>169</v>
      </c>
      <c r="AA17694" s="34">
        <v>151</v>
      </c>
      <c r="AB17694" s="34">
        <v>50</v>
      </c>
      <c r="AC17694" s="34">
        <v>205</v>
      </c>
    </row>
    <row r="17695" spans="1:29" x14ac:dyDescent="0.2">
      <c r="A17695" s="34" t="s">
        <v>78188</v>
      </c>
      <c r="B17695" s="34">
        <v>52</v>
      </c>
      <c r="C17695" s="34">
        <v>85</v>
      </c>
      <c r="D17695" s="34">
        <v>129</v>
      </c>
      <c r="E17695" s="34">
        <v>99</v>
      </c>
      <c r="F17695" s="34">
        <v>87</v>
      </c>
      <c r="G17695" s="34">
        <v>92</v>
      </c>
      <c r="H17695" s="34">
        <v>77</v>
      </c>
      <c r="I17695" s="34">
        <v>70</v>
      </c>
      <c r="J17695" s="34">
        <v>43</v>
      </c>
      <c r="K17695" s="34">
        <v>91</v>
      </c>
      <c r="L17695" s="34">
        <v>26</v>
      </c>
      <c r="M17695" s="34">
        <v>64</v>
      </c>
      <c r="N17695" s="34">
        <v>53</v>
      </c>
      <c r="O17695" s="34">
        <v>67</v>
      </c>
      <c r="P17695" s="34">
        <v>54</v>
      </c>
      <c r="Q17695" s="34">
        <v>85</v>
      </c>
      <c r="R17695" s="34">
        <v>64</v>
      </c>
      <c r="S17695" s="34">
        <v>122</v>
      </c>
      <c r="T17695" s="34">
        <v>28</v>
      </c>
      <c r="U17695" s="34">
        <v>51</v>
      </c>
      <c r="V17695" s="34">
        <v>82</v>
      </c>
      <c r="W17695" s="34">
        <v>46</v>
      </c>
      <c r="X17695" s="34">
        <v>109</v>
      </c>
      <c r="Y17695" s="34">
        <v>26</v>
      </c>
      <c r="Z17695" s="34">
        <v>74</v>
      </c>
      <c r="AA17695" s="34">
        <v>111</v>
      </c>
      <c r="AB17695" s="34">
        <v>37</v>
      </c>
      <c r="AC17695" s="34">
        <v>92</v>
      </c>
    </row>
    <row r="17696" spans="1:29" x14ac:dyDescent="0.2">
      <c r="A17696" s="34" t="s">
        <v>78189</v>
      </c>
      <c r="B17696" s="34">
        <v>131</v>
      </c>
      <c r="C17696" s="34">
        <v>228</v>
      </c>
      <c r="D17696" s="34">
        <v>328</v>
      </c>
      <c r="E17696" s="34">
        <v>286</v>
      </c>
      <c r="F17696" s="34">
        <v>234</v>
      </c>
      <c r="G17696" s="34">
        <v>225</v>
      </c>
      <c r="H17696" s="34">
        <v>248</v>
      </c>
      <c r="I17696" s="34">
        <v>190</v>
      </c>
      <c r="J17696" s="34">
        <v>184</v>
      </c>
      <c r="K17696" s="34">
        <v>236</v>
      </c>
      <c r="L17696" s="34">
        <v>116</v>
      </c>
      <c r="M17696" s="34">
        <v>207</v>
      </c>
      <c r="N17696" s="34">
        <v>178</v>
      </c>
      <c r="O17696" s="34">
        <v>236</v>
      </c>
      <c r="P17696" s="34">
        <v>174</v>
      </c>
      <c r="Q17696" s="34">
        <v>231</v>
      </c>
      <c r="R17696" s="34">
        <v>201</v>
      </c>
      <c r="S17696" s="34">
        <v>316</v>
      </c>
      <c r="T17696" s="34">
        <v>107</v>
      </c>
      <c r="U17696" s="34">
        <v>127</v>
      </c>
      <c r="V17696" s="34">
        <v>296</v>
      </c>
      <c r="W17696" s="34">
        <v>142</v>
      </c>
      <c r="X17696" s="34">
        <v>269</v>
      </c>
      <c r="Y17696" s="34">
        <v>152</v>
      </c>
      <c r="Z17696" s="34">
        <v>265</v>
      </c>
      <c r="AA17696" s="34">
        <v>310</v>
      </c>
      <c r="AB17696" s="34">
        <v>193</v>
      </c>
      <c r="AC17696" s="34">
        <v>360</v>
      </c>
    </row>
    <row r="17697" spans="1:29" x14ac:dyDescent="0.2">
      <c r="A17697" s="34" t="s">
        <v>78190</v>
      </c>
      <c r="B17697" s="34">
        <v>89</v>
      </c>
      <c r="C17697" s="34">
        <v>115</v>
      </c>
      <c r="D17697" s="34">
        <v>177</v>
      </c>
      <c r="E17697" s="34">
        <v>131</v>
      </c>
      <c r="F17697" s="34">
        <v>136</v>
      </c>
      <c r="G17697" s="34">
        <v>124</v>
      </c>
      <c r="H17697" s="34">
        <v>106</v>
      </c>
      <c r="I17697" s="34">
        <v>111</v>
      </c>
      <c r="J17697" s="34">
        <v>113</v>
      </c>
      <c r="K17697" s="34">
        <v>131</v>
      </c>
      <c r="L17697" s="34">
        <v>77</v>
      </c>
      <c r="M17697" s="34">
        <v>132</v>
      </c>
      <c r="N17697" s="34">
        <v>113</v>
      </c>
      <c r="O17697" s="34">
        <v>107</v>
      </c>
      <c r="P17697" s="34">
        <v>71</v>
      </c>
      <c r="Q17697" s="34">
        <v>144</v>
      </c>
      <c r="R17697" s="34">
        <v>128</v>
      </c>
      <c r="S17697" s="34">
        <v>155</v>
      </c>
      <c r="T17697" s="34">
        <v>101</v>
      </c>
      <c r="U17697" s="34">
        <v>110</v>
      </c>
      <c r="V17697" s="34">
        <v>150</v>
      </c>
      <c r="W17697" s="34">
        <v>146</v>
      </c>
      <c r="X17697" s="34">
        <v>133</v>
      </c>
      <c r="Y17697" s="34">
        <v>103</v>
      </c>
      <c r="Z17697" s="34">
        <v>158</v>
      </c>
      <c r="AA17697" s="34">
        <v>155</v>
      </c>
      <c r="AB17697" s="34">
        <v>125</v>
      </c>
      <c r="AC17697" s="34">
        <v>197</v>
      </c>
    </row>
    <row r="17698" spans="1:29" x14ac:dyDescent="0.2">
      <c r="A17698" s="34" t="s">
        <v>78191</v>
      </c>
      <c r="B17698" s="34">
        <v>58</v>
      </c>
      <c r="C17698" s="34">
        <v>110</v>
      </c>
      <c r="D17698" s="34">
        <v>141</v>
      </c>
      <c r="E17698" s="34">
        <v>117</v>
      </c>
      <c r="F17698" s="34">
        <v>96</v>
      </c>
      <c r="G17698" s="34">
        <v>87</v>
      </c>
      <c r="H17698" s="34">
        <v>69</v>
      </c>
      <c r="I17698" s="34">
        <v>55</v>
      </c>
      <c r="J17698" s="34">
        <v>61</v>
      </c>
      <c r="K17698" s="34">
        <v>136</v>
      </c>
      <c r="L17698" s="34">
        <v>29</v>
      </c>
      <c r="M17698" s="34">
        <v>63</v>
      </c>
      <c r="N17698" s="34">
        <v>77</v>
      </c>
      <c r="O17698" s="34">
        <v>96</v>
      </c>
      <c r="P17698" s="34">
        <v>57</v>
      </c>
      <c r="Q17698" s="34">
        <v>105</v>
      </c>
      <c r="R17698" s="34">
        <v>60</v>
      </c>
      <c r="S17698" s="34">
        <v>130</v>
      </c>
      <c r="T17698" s="34">
        <v>43</v>
      </c>
      <c r="U17698" s="34">
        <v>76</v>
      </c>
      <c r="V17698" s="34">
        <v>77</v>
      </c>
      <c r="W17698" s="34">
        <v>72</v>
      </c>
      <c r="X17698" s="34">
        <v>112</v>
      </c>
      <c r="Y17698" s="34">
        <v>59</v>
      </c>
      <c r="Z17698" s="34">
        <v>133</v>
      </c>
      <c r="AA17698" s="34">
        <v>115</v>
      </c>
      <c r="AB17698" s="34">
        <v>47</v>
      </c>
      <c r="AC17698" s="34">
        <v>135</v>
      </c>
    </row>
    <row r="17699" spans="1:29" x14ac:dyDescent="0.2">
      <c r="A17699" s="34" t="s">
        <v>78192</v>
      </c>
      <c r="B17699" s="34">
        <v>159</v>
      </c>
      <c r="C17699" s="34">
        <v>369</v>
      </c>
      <c r="D17699" s="34">
        <v>476</v>
      </c>
      <c r="E17699" s="34">
        <v>365</v>
      </c>
      <c r="F17699" s="34">
        <v>277</v>
      </c>
      <c r="G17699" s="34">
        <v>315</v>
      </c>
      <c r="H17699" s="34">
        <v>194</v>
      </c>
      <c r="I17699" s="34">
        <v>250</v>
      </c>
      <c r="J17699" s="34">
        <v>171</v>
      </c>
      <c r="K17699" s="34">
        <v>343</v>
      </c>
      <c r="L17699" s="34">
        <v>65</v>
      </c>
      <c r="M17699" s="34">
        <v>236</v>
      </c>
      <c r="N17699" s="34">
        <v>189</v>
      </c>
      <c r="O17699" s="34">
        <v>205</v>
      </c>
      <c r="P17699" s="34">
        <v>205</v>
      </c>
      <c r="Q17699" s="34">
        <v>274</v>
      </c>
      <c r="R17699" s="34">
        <v>176</v>
      </c>
      <c r="S17699" s="34">
        <v>369</v>
      </c>
      <c r="T17699" s="34">
        <v>109</v>
      </c>
      <c r="U17699" s="34">
        <v>220</v>
      </c>
      <c r="V17699" s="34">
        <v>282</v>
      </c>
      <c r="W17699" s="34">
        <v>235</v>
      </c>
      <c r="X17699" s="34">
        <v>351</v>
      </c>
      <c r="Y17699" s="34">
        <v>133</v>
      </c>
      <c r="Z17699" s="34">
        <v>356</v>
      </c>
      <c r="AA17699" s="34">
        <v>363</v>
      </c>
      <c r="AB17699" s="34">
        <v>163</v>
      </c>
      <c r="AC17699" s="34">
        <v>406</v>
      </c>
    </row>
    <row r="17700" spans="1:29" x14ac:dyDescent="0.2">
      <c r="A17700" s="34" t="s">
        <v>78193</v>
      </c>
      <c r="B17700" s="34">
        <v>70</v>
      </c>
      <c r="C17700" s="34">
        <v>84</v>
      </c>
      <c r="D17700" s="34">
        <v>132</v>
      </c>
      <c r="E17700" s="34">
        <v>95</v>
      </c>
      <c r="F17700" s="34">
        <v>70</v>
      </c>
      <c r="G17700" s="34">
        <v>72</v>
      </c>
      <c r="H17700" s="34">
        <v>57</v>
      </c>
      <c r="I17700" s="34">
        <v>60</v>
      </c>
      <c r="J17700" s="34">
        <v>63</v>
      </c>
      <c r="K17700" s="34">
        <v>94</v>
      </c>
      <c r="L17700" s="34">
        <v>21</v>
      </c>
      <c r="M17700" s="34">
        <v>82</v>
      </c>
      <c r="N17700" s="34">
        <v>51</v>
      </c>
      <c r="O17700" s="34">
        <v>69</v>
      </c>
      <c r="P17700" s="34">
        <v>61</v>
      </c>
      <c r="Q17700" s="34">
        <v>102</v>
      </c>
      <c r="R17700" s="34">
        <v>54</v>
      </c>
      <c r="S17700" s="34">
        <v>116</v>
      </c>
      <c r="T17700" s="34">
        <v>36</v>
      </c>
      <c r="U17700" s="34">
        <v>48</v>
      </c>
      <c r="V17700" s="34">
        <v>76</v>
      </c>
      <c r="W17700" s="34">
        <v>63</v>
      </c>
      <c r="X17700" s="34">
        <v>94</v>
      </c>
      <c r="Y17700" s="34">
        <v>48</v>
      </c>
      <c r="Z17700" s="34">
        <v>117</v>
      </c>
      <c r="AA17700" s="34">
        <v>87</v>
      </c>
      <c r="AB17700" s="34">
        <v>48</v>
      </c>
      <c r="AC17700" s="34">
        <v>109</v>
      </c>
    </row>
    <row r="17701" spans="1:29" x14ac:dyDescent="0.2">
      <c r="A17701" s="34" t="s">
        <v>78194</v>
      </c>
      <c r="B17701" s="34">
        <v>1061</v>
      </c>
      <c r="C17701" s="34">
        <v>1103</v>
      </c>
      <c r="D17701" s="34">
        <v>1667</v>
      </c>
      <c r="E17701" s="34">
        <v>1160</v>
      </c>
      <c r="F17701" s="34">
        <v>1588</v>
      </c>
      <c r="G17701" s="34">
        <v>969</v>
      </c>
      <c r="H17701" s="34">
        <v>1531</v>
      </c>
      <c r="I17701" s="34">
        <v>951</v>
      </c>
      <c r="J17701" s="34">
        <v>1459</v>
      </c>
      <c r="K17701" s="34">
        <v>1119</v>
      </c>
      <c r="L17701" s="34">
        <v>1359</v>
      </c>
      <c r="M17701" s="34">
        <v>1033</v>
      </c>
      <c r="N17701" s="34">
        <v>1395</v>
      </c>
      <c r="O17701" s="34">
        <v>1030</v>
      </c>
      <c r="P17701" s="34">
        <v>1440</v>
      </c>
      <c r="Q17701" s="34">
        <v>1471</v>
      </c>
      <c r="R17701" s="34">
        <v>1891</v>
      </c>
      <c r="S17701" s="34">
        <v>1435</v>
      </c>
      <c r="T17701" s="34">
        <v>1772</v>
      </c>
      <c r="U17701" s="34">
        <v>1129</v>
      </c>
      <c r="V17701" s="34">
        <v>1941</v>
      </c>
      <c r="W17701" s="34">
        <v>1415</v>
      </c>
      <c r="X17701" s="34">
        <v>1992</v>
      </c>
      <c r="Y17701" s="34">
        <v>1385</v>
      </c>
      <c r="Z17701" s="34">
        <v>1742</v>
      </c>
      <c r="AA17701" s="34">
        <v>1335</v>
      </c>
      <c r="AB17701" s="34">
        <v>2084</v>
      </c>
      <c r="AC17701" s="34">
        <v>1879</v>
      </c>
    </row>
    <row r="17702" spans="1:29" x14ac:dyDescent="0.2">
      <c r="A17702" s="34" t="s">
        <v>78195</v>
      </c>
      <c r="B17702" s="34">
        <v>68</v>
      </c>
      <c r="C17702" s="34">
        <v>96</v>
      </c>
      <c r="D17702" s="34">
        <v>124</v>
      </c>
      <c r="E17702" s="34">
        <v>87</v>
      </c>
      <c r="F17702" s="34">
        <v>70</v>
      </c>
      <c r="G17702" s="34">
        <v>65</v>
      </c>
      <c r="H17702" s="34">
        <v>53</v>
      </c>
      <c r="I17702" s="34">
        <v>68</v>
      </c>
      <c r="J17702" s="34">
        <v>54</v>
      </c>
      <c r="K17702" s="34">
        <v>86</v>
      </c>
      <c r="L17702" s="34">
        <v>27</v>
      </c>
      <c r="M17702" s="34">
        <v>79</v>
      </c>
      <c r="N17702" s="34">
        <v>64</v>
      </c>
      <c r="O17702" s="34">
        <v>79</v>
      </c>
      <c r="P17702" s="34">
        <v>55</v>
      </c>
      <c r="Q17702" s="34">
        <v>65</v>
      </c>
      <c r="R17702" s="34">
        <v>70</v>
      </c>
      <c r="S17702" s="34">
        <v>100</v>
      </c>
      <c r="T17702" s="34">
        <v>35</v>
      </c>
      <c r="U17702" s="34">
        <v>50</v>
      </c>
      <c r="V17702" s="34">
        <v>84</v>
      </c>
      <c r="W17702" s="34">
        <v>55</v>
      </c>
      <c r="X17702" s="34">
        <v>87</v>
      </c>
      <c r="Y17702" s="34">
        <v>36</v>
      </c>
      <c r="Z17702" s="34">
        <v>88</v>
      </c>
      <c r="AA17702" s="34">
        <v>91</v>
      </c>
      <c r="AB17702" s="34">
        <v>65</v>
      </c>
      <c r="AC17702" s="34">
        <v>120</v>
      </c>
    </row>
    <row r="17703" spans="1:29" x14ac:dyDescent="0.2">
      <c r="A17703" s="34" t="s">
        <v>78196</v>
      </c>
      <c r="B17703" s="34">
        <v>119</v>
      </c>
      <c r="C17703" s="34">
        <v>298</v>
      </c>
      <c r="D17703" s="34">
        <v>260</v>
      </c>
      <c r="E17703" s="34">
        <v>303</v>
      </c>
      <c r="F17703" s="34">
        <v>137</v>
      </c>
      <c r="G17703" s="34">
        <v>259</v>
      </c>
      <c r="H17703" s="34">
        <v>114</v>
      </c>
      <c r="I17703" s="34">
        <v>215</v>
      </c>
      <c r="J17703" s="34">
        <v>121</v>
      </c>
      <c r="K17703" s="34">
        <v>303</v>
      </c>
      <c r="L17703" s="34">
        <v>53</v>
      </c>
      <c r="M17703" s="34">
        <v>182</v>
      </c>
      <c r="N17703" s="34">
        <v>151</v>
      </c>
      <c r="O17703" s="34">
        <v>189</v>
      </c>
      <c r="P17703" s="34">
        <v>122</v>
      </c>
      <c r="Q17703" s="34">
        <v>179</v>
      </c>
      <c r="R17703" s="34">
        <v>155</v>
      </c>
      <c r="S17703" s="34">
        <v>282</v>
      </c>
      <c r="T17703" s="34">
        <v>48</v>
      </c>
      <c r="U17703" s="34">
        <v>150</v>
      </c>
      <c r="V17703" s="34">
        <v>161</v>
      </c>
      <c r="W17703" s="34">
        <v>157</v>
      </c>
      <c r="X17703" s="34">
        <v>197</v>
      </c>
      <c r="Y17703" s="34">
        <v>106</v>
      </c>
      <c r="Z17703" s="34">
        <v>224</v>
      </c>
      <c r="AA17703" s="34">
        <v>280</v>
      </c>
      <c r="AB17703" s="34">
        <v>101</v>
      </c>
      <c r="AC17703" s="34">
        <v>357</v>
      </c>
    </row>
    <row r="17704" spans="1:29" x14ac:dyDescent="0.2">
      <c r="A17704" s="34" t="s">
        <v>78197</v>
      </c>
      <c r="B17704" s="34">
        <v>127</v>
      </c>
      <c r="C17704" s="34">
        <v>191</v>
      </c>
      <c r="D17704" s="34">
        <v>269</v>
      </c>
      <c r="E17704" s="34">
        <v>253</v>
      </c>
      <c r="F17704" s="34">
        <v>245</v>
      </c>
      <c r="G17704" s="34">
        <v>225</v>
      </c>
      <c r="H17704" s="34">
        <v>231</v>
      </c>
      <c r="I17704" s="34">
        <v>223</v>
      </c>
      <c r="J17704" s="34">
        <v>166</v>
      </c>
      <c r="K17704" s="34">
        <v>212</v>
      </c>
      <c r="L17704" s="34">
        <v>115</v>
      </c>
      <c r="M17704" s="34">
        <v>198</v>
      </c>
      <c r="N17704" s="34">
        <v>189</v>
      </c>
      <c r="O17704" s="34">
        <v>186</v>
      </c>
      <c r="P17704" s="34">
        <v>185</v>
      </c>
      <c r="Q17704" s="34">
        <v>229</v>
      </c>
      <c r="R17704" s="34">
        <v>230</v>
      </c>
      <c r="S17704" s="34">
        <v>278</v>
      </c>
      <c r="T17704" s="34">
        <v>159</v>
      </c>
      <c r="U17704" s="34">
        <v>209</v>
      </c>
      <c r="V17704" s="34">
        <v>194</v>
      </c>
      <c r="W17704" s="34">
        <v>229</v>
      </c>
      <c r="X17704" s="34">
        <v>255</v>
      </c>
      <c r="Y17704" s="34">
        <v>155</v>
      </c>
      <c r="Z17704" s="34">
        <v>296</v>
      </c>
      <c r="AA17704" s="34">
        <v>230</v>
      </c>
      <c r="AB17704" s="34">
        <v>203</v>
      </c>
      <c r="AC17704" s="34">
        <v>334</v>
      </c>
    </row>
    <row r="17705" spans="1:29" x14ac:dyDescent="0.2">
      <c r="A17705" s="34" t="s">
        <v>78198</v>
      </c>
      <c r="B17705" s="34">
        <v>59</v>
      </c>
      <c r="C17705" s="34">
        <v>121</v>
      </c>
      <c r="D17705" s="34">
        <v>138</v>
      </c>
      <c r="E17705" s="34">
        <v>116</v>
      </c>
      <c r="F17705" s="34">
        <v>64</v>
      </c>
      <c r="G17705" s="34">
        <v>87</v>
      </c>
      <c r="H17705" s="34">
        <v>53</v>
      </c>
      <c r="I17705" s="34">
        <v>86</v>
      </c>
      <c r="J17705" s="34">
        <v>47</v>
      </c>
      <c r="K17705" s="34">
        <v>140</v>
      </c>
      <c r="L17705" s="34">
        <v>16</v>
      </c>
      <c r="M17705" s="34">
        <v>85</v>
      </c>
      <c r="N17705" s="34">
        <v>61</v>
      </c>
      <c r="O17705" s="34">
        <v>87</v>
      </c>
      <c r="P17705" s="34">
        <v>35</v>
      </c>
      <c r="Q17705" s="34">
        <v>82</v>
      </c>
      <c r="R17705" s="34">
        <v>62</v>
      </c>
      <c r="S17705" s="34">
        <v>155</v>
      </c>
      <c r="T17705" s="34">
        <v>28</v>
      </c>
      <c r="U17705" s="34">
        <v>58</v>
      </c>
      <c r="V17705" s="34">
        <v>61</v>
      </c>
      <c r="W17705" s="34">
        <v>46</v>
      </c>
      <c r="X17705" s="34">
        <v>71</v>
      </c>
      <c r="Y17705" s="34">
        <v>42</v>
      </c>
      <c r="Z17705" s="34">
        <v>84</v>
      </c>
      <c r="AA17705" s="34">
        <v>110</v>
      </c>
      <c r="AB17705" s="34">
        <v>27</v>
      </c>
      <c r="AC17705" s="34">
        <v>118</v>
      </c>
    </row>
    <row r="17706" spans="1:29" x14ac:dyDescent="0.2">
      <c r="A17706" s="34" t="s">
        <v>78199</v>
      </c>
      <c r="B17706" s="34">
        <v>71</v>
      </c>
      <c r="C17706" s="34">
        <v>170</v>
      </c>
      <c r="D17706" s="34">
        <v>178</v>
      </c>
      <c r="E17706" s="34">
        <v>217</v>
      </c>
      <c r="F17706" s="34">
        <v>151</v>
      </c>
      <c r="G17706" s="34">
        <v>182</v>
      </c>
      <c r="H17706" s="34">
        <v>119</v>
      </c>
      <c r="I17706" s="34">
        <v>135</v>
      </c>
      <c r="J17706" s="34">
        <v>86</v>
      </c>
      <c r="K17706" s="34">
        <v>194</v>
      </c>
      <c r="L17706" s="34">
        <v>31</v>
      </c>
      <c r="M17706" s="34">
        <v>95</v>
      </c>
      <c r="N17706" s="34">
        <v>88</v>
      </c>
      <c r="O17706" s="34">
        <v>128</v>
      </c>
      <c r="P17706" s="34">
        <v>111</v>
      </c>
      <c r="Q17706" s="34">
        <v>97</v>
      </c>
      <c r="R17706" s="34">
        <v>105</v>
      </c>
      <c r="S17706" s="34">
        <v>202</v>
      </c>
      <c r="T17706" s="34">
        <v>50</v>
      </c>
      <c r="U17706" s="34">
        <v>70</v>
      </c>
      <c r="V17706" s="34">
        <v>126</v>
      </c>
      <c r="W17706" s="34">
        <v>105</v>
      </c>
      <c r="X17706" s="34">
        <v>134</v>
      </c>
      <c r="Y17706" s="34">
        <v>63</v>
      </c>
      <c r="Z17706" s="34">
        <v>165</v>
      </c>
      <c r="AA17706" s="34">
        <v>149</v>
      </c>
      <c r="AB17706" s="34">
        <v>78</v>
      </c>
      <c r="AC17706" s="34">
        <v>223</v>
      </c>
    </row>
    <row r="17707" spans="1:29" x14ac:dyDescent="0.2">
      <c r="A17707" s="34" t="s">
        <v>78200</v>
      </c>
      <c r="B17707" s="34">
        <v>57</v>
      </c>
      <c r="C17707" s="34">
        <v>75</v>
      </c>
      <c r="D17707" s="34">
        <v>137</v>
      </c>
      <c r="E17707" s="34">
        <v>64</v>
      </c>
      <c r="F17707" s="34">
        <v>95</v>
      </c>
      <c r="G17707" s="34">
        <v>90</v>
      </c>
      <c r="H17707" s="34">
        <v>106</v>
      </c>
      <c r="I17707" s="34">
        <v>49</v>
      </c>
      <c r="J17707" s="34">
        <v>95</v>
      </c>
      <c r="K17707" s="34">
        <v>68</v>
      </c>
      <c r="L17707" s="34">
        <v>51</v>
      </c>
      <c r="M17707" s="34">
        <v>60</v>
      </c>
      <c r="N17707" s="34">
        <v>71</v>
      </c>
      <c r="O17707" s="34">
        <v>55</v>
      </c>
      <c r="P17707" s="34">
        <v>65</v>
      </c>
      <c r="Q17707" s="34">
        <v>65</v>
      </c>
      <c r="R17707" s="34">
        <v>83</v>
      </c>
      <c r="S17707" s="34">
        <v>90</v>
      </c>
      <c r="T17707" s="34">
        <v>82</v>
      </c>
      <c r="U17707" s="34">
        <v>58</v>
      </c>
      <c r="V17707" s="34">
        <v>109</v>
      </c>
      <c r="W17707" s="34">
        <v>71</v>
      </c>
      <c r="X17707" s="34">
        <v>118</v>
      </c>
      <c r="Y17707" s="34">
        <v>35</v>
      </c>
      <c r="Z17707" s="34">
        <v>102</v>
      </c>
      <c r="AA17707" s="34">
        <v>100</v>
      </c>
      <c r="AB17707" s="34">
        <v>75</v>
      </c>
      <c r="AC17707" s="34">
        <v>115</v>
      </c>
    </row>
    <row r="17708" spans="1:29" x14ac:dyDescent="0.2">
      <c r="A17708" s="34" t="s">
        <v>78201</v>
      </c>
      <c r="B17708" s="34">
        <v>95</v>
      </c>
      <c r="C17708" s="34">
        <v>144</v>
      </c>
      <c r="D17708" s="34">
        <v>183</v>
      </c>
      <c r="E17708" s="34">
        <v>149</v>
      </c>
      <c r="F17708" s="34">
        <v>139</v>
      </c>
      <c r="G17708" s="34">
        <v>122</v>
      </c>
      <c r="H17708" s="34">
        <v>118</v>
      </c>
      <c r="I17708" s="34">
        <v>141</v>
      </c>
      <c r="J17708" s="34">
        <v>95</v>
      </c>
      <c r="K17708" s="34">
        <v>142</v>
      </c>
      <c r="L17708" s="34">
        <v>65</v>
      </c>
      <c r="M17708" s="34">
        <v>108</v>
      </c>
      <c r="N17708" s="34">
        <v>114</v>
      </c>
      <c r="O17708" s="34">
        <v>125</v>
      </c>
      <c r="P17708" s="34">
        <v>100</v>
      </c>
      <c r="Q17708" s="34">
        <v>124</v>
      </c>
      <c r="R17708" s="34">
        <v>134</v>
      </c>
      <c r="S17708" s="34">
        <v>156</v>
      </c>
      <c r="T17708" s="34">
        <v>89</v>
      </c>
      <c r="U17708" s="34">
        <v>88</v>
      </c>
      <c r="V17708" s="34">
        <v>122</v>
      </c>
      <c r="W17708" s="34">
        <v>109</v>
      </c>
      <c r="X17708" s="34">
        <v>145</v>
      </c>
      <c r="Y17708" s="34">
        <v>89</v>
      </c>
      <c r="Z17708" s="34">
        <v>164</v>
      </c>
      <c r="AA17708" s="34">
        <v>151</v>
      </c>
      <c r="AB17708" s="34">
        <v>113</v>
      </c>
      <c r="AC17708" s="34">
        <v>171</v>
      </c>
    </row>
    <row r="17709" spans="1:29" x14ac:dyDescent="0.2">
      <c r="A17709" s="34" t="s">
        <v>78202</v>
      </c>
      <c r="B17709" s="34">
        <v>122</v>
      </c>
      <c r="C17709" s="34">
        <v>369</v>
      </c>
      <c r="D17709" s="34">
        <v>413</v>
      </c>
      <c r="E17709" s="34">
        <v>424</v>
      </c>
      <c r="F17709" s="34">
        <v>255</v>
      </c>
      <c r="G17709" s="34">
        <v>322</v>
      </c>
      <c r="H17709" s="34">
        <v>246</v>
      </c>
      <c r="I17709" s="34">
        <v>262</v>
      </c>
      <c r="J17709" s="34">
        <v>173</v>
      </c>
      <c r="K17709" s="34">
        <v>398</v>
      </c>
      <c r="L17709" s="34">
        <v>55</v>
      </c>
      <c r="M17709" s="34">
        <v>232</v>
      </c>
      <c r="N17709" s="34">
        <v>219</v>
      </c>
      <c r="O17709" s="34">
        <v>217</v>
      </c>
      <c r="P17709" s="34">
        <v>202</v>
      </c>
      <c r="Q17709" s="34">
        <v>244</v>
      </c>
      <c r="R17709" s="34">
        <v>191</v>
      </c>
      <c r="S17709" s="34">
        <v>411</v>
      </c>
      <c r="T17709" s="34">
        <v>70</v>
      </c>
      <c r="U17709" s="34">
        <v>169</v>
      </c>
      <c r="V17709" s="34">
        <v>229</v>
      </c>
      <c r="W17709" s="34">
        <v>200</v>
      </c>
      <c r="X17709" s="34">
        <v>271</v>
      </c>
      <c r="Y17709" s="34">
        <v>144</v>
      </c>
      <c r="Z17709" s="34">
        <v>320</v>
      </c>
      <c r="AA17709" s="34">
        <v>333</v>
      </c>
      <c r="AB17709" s="34">
        <v>119</v>
      </c>
      <c r="AC17709" s="34">
        <v>391</v>
      </c>
    </row>
    <row r="17710" spans="1:29" x14ac:dyDescent="0.2">
      <c r="A17710" s="34" t="s">
        <v>78203</v>
      </c>
      <c r="B17710" s="34">
        <v>18</v>
      </c>
      <c r="C17710" s="34">
        <v>42</v>
      </c>
      <c r="D17710" s="34">
        <v>71</v>
      </c>
      <c r="E17710" s="34">
        <v>65</v>
      </c>
      <c r="F17710" s="34">
        <v>41</v>
      </c>
      <c r="G17710" s="34">
        <v>51</v>
      </c>
      <c r="H17710" s="34">
        <v>26</v>
      </c>
      <c r="I17710" s="34">
        <v>40</v>
      </c>
      <c r="J17710" s="34">
        <v>31</v>
      </c>
      <c r="K17710" s="34">
        <v>43</v>
      </c>
      <c r="L17710" s="34">
        <v>18</v>
      </c>
      <c r="M17710" s="34">
        <v>31</v>
      </c>
      <c r="N17710" s="34">
        <v>31</v>
      </c>
      <c r="O17710" s="34">
        <v>32</v>
      </c>
      <c r="P17710" s="34">
        <v>38</v>
      </c>
      <c r="Q17710" s="34">
        <v>23</v>
      </c>
      <c r="R17710" s="34">
        <v>25</v>
      </c>
      <c r="S17710" s="34">
        <v>58</v>
      </c>
      <c r="T17710" s="34">
        <v>8</v>
      </c>
      <c r="U17710" s="34">
        <v>31</v>
      </c>
      <c r="V17710" s="34">
        <v>39</v>
      </c>
      <c r="W17710" s="34">
        <v>22</v>
      </c>
      <c r="X17710" s="34">
        <v>58</v>
      </c>
      <c r="Y17710" s="34">
        <v>27</v>
      </c>
      <c r="Z17710" s="34">
        <v>100</v>
      </c>
      <c r="AA17710" s="34">
        <v>39</v>
      </c>
      <c r="AB17710" s="34">
        <v>35</v>
      </c>
      <c r="AC17710" s="34">
        <v>33</v>
      </c>
    </row>
    <row r="17711" spans="1:29" x14ac:dyDescent="0.2">
      <c r="A17711" s="34" t="s">
        <v>78204</v>
      </c>
      <c r="B17711" s="34">
        <v>85</v>
      </c>
      <c r="C17711" s="34">
        <v>118</v>
      </c>
      <c r="D17711" s="34">
        <v>167</v>
      </c>
      <c r="E17711" s="34">
        <v>116</v>
      </c>
      <c r="F17711" s="34">
        <v>125</v>
      </c>
      <c r="G17711" s="34">
        <v>73</v>
      </c>
      <c r="H17711" s="34">
        <v>89</v>
      </c>
      <c r="I17711" s="34">
        <v>78</v>
      </c>
      <c r="J17711" s="34">
        <v>67</v>
      </c>
      <c r="K17711" s="34">
        <v>130</v>
      </c>
      <c r="L17711" s="34">
        <v>49</v>
      </c>
      <c r="M17711" s="34">
        <v>91</v>
      </c>
      <c r="N17711" s="34">
        <v>90</v>
      </c>
      <c r="O17711" s="34">
        <v>103</v>
      </c>
      <c r="P17711" s="34">
        <v>95</v>
      </c>
      <c r="Q17711" s="34">
        <v>93</v>
      </c>
      <c r="R17711" s="34">
        <v>90</v>
      </c>
      <c r="S17711" s="34">
        <v>140</v>
      </c>
      <c r="T17711" s="34">
        <v>58</v>
      </c>
      <c r="U17711" s="34">
        <v>59</v>
      </c>
      <c r="V17711" s="34">
        <v>102</v>
      </c>
      <c r="W17711" s="34">
        <v>57</v>
      </c>
      <c r="X17711" s="34">
        <v>162</v>
      </c>
      <c r="Y17711" s="34">
        <v>41</v>
      </c>
      <c r="Z17711" s="34">
        <v>127</v>
      </c>
      <c r="AA17711" s="34">
        <v>128</v>
      </c>
      <c r="AB17711" s="34">
        <v>86</v>
      </c>
      <c r="AC17711" s="34">
        <v>146</v>
      </c>
    </row>
    <row r="17712" spans="1:29" x14ac:dyDescent="0.2">
      <c r="A17712" s="34" t="s">
        <v>78205</v>
      </c>
      <c r="B17712" s="34">
        <v>131</v>
      </c>
      <c r="C17712" s="34">
        <v>116</v>
      </c>
      <c r="D17712" s="34">
        <v>214</v>
      </c>
      <c r="E17712" s="34">
        <v>169</v>
      </c>
      <c r="F17712" s="34">
        <v>153</v>
      </c>
      <c r="G17712" s="34">
        <v>118</v>
      </c>
      <c r="H17712" s="34">
        <v>126</v>
      </c>
      <c r="I17712" s="34">
        <v>103</v>
      </c>
      <c r="J17712" s="34">
        <v>127</v>
      </c>
      <c r="K17712" s="34">
        <v>168</v>
      </c>
      <c r="L17712" s="34">
        <v>74</v>
      </c>
      <c r="M17712" s="34">
        <v>98</v>
      </c>
      <c r="N17712" s="34">
        <v>116</v>
      </c>
      <c r="O17712" s="34">
        <v>95</v>
      </c>
      <c r="P17712" s="34">
        <v>124</v>
      </c>
      <c r="Q17712" s="34">
        <v>155</v>
      </c>
      <c r="R17712" s="34">
        <v>161</v>
      </c>
      <c r="S17712" s="34">
        <v>222</v>
      </c>
      <c r="T17712" s="34">
        <v>111</v>
      </c>
      <c r="U17712" s="34">
        <v>100</v>
      </c>
      <c r="V17712" s="34">
        <v>134</v>
      </c>
      <c r="W17712" s="34">
        <v>125</v>
      </c>
      <c r="X17712" s="34">
        <v>192</v>
      </c>
      <c r="Y17712" s="34">
        <v>114</v>
      </c>
      <c r="Z17712" s="34">
        <v>146</v>
      </c>
      <c r="AA17712" s="34">
        <v>161</v>
      </c>
      <c r="AB17712" s="34">
        <v>126</v>
      </c>
      <c r="AC17712" s="34">
        <v>200</v>
      </c>
    </row>
    <row r="17713" spans="1:29" x14ac:dyDescent="0.2">
      <c r="A17713" s="34" t="s">
        <v>78206</v>
      </c>
      <c r="B17713" s="34">
        <v>78</v>
      </c>
      <c r="C17713" s="34">
        <v>143</v>
      </c>
      <c r="D17713" s="34">
        <v>116</v>
      </c>
      <c r="E17713" s="34">
        <v>190</v>
      </c>
      <c r="F17713" s="34">
        <v>106</v>
      </c>
      <c r="G17713" s="34">
        <v>158</v>
      </c>
      <c r="H17713" s="34">
        <v>80</v>
      </c>
      <c r="I17713" s="34">
        <v>116</v>
      </c>
      <c r="J17713" s="34">
        <v>68</v>
      </c>
      <c r="K17713" s="34">
        <v>179</v>
      </c>
      <c r="L17713" s="34">
        <v>39</v>
      </c>
      <c r="M17713" s="34">
        <v>104</v>
      </c>
      <c r="N17713" s="34">
        <v>86</v>
      </c>
      <c r="O17713" s="34">
        <v>87</v>
      </c>
      <c r="P17713" s="34">
        <v>61</v>
      </c>
      <c r="Q17713" s="34">
        <v>152</v>
      </c>
      <c r="R17713" s="34">
        <v>80</v>
      </c>
      <c r="S17713" s="34">
        <v>158</v>
      </c>
      <c r="T17713" s="34">
        <v>45</v>
      </c>
      <c r="U17713" s="34">
        <v>90</v>
      </c>
      <c r="V17713" s="34">
        <v>102</v>
      </c>
      <c r="W17713" s="34">
        <v>114</v>
      </c>
      <c r="X17713" s="34">
        <v>114</v>
      </c>
      <c r="Y17713" s="34">
        <v>80</v>
      </c>
      <c r="Z17713" s="34">
        <v>115</v>
      </c>
      <c r="AA17713" s="34">
        <v>153</v>
      </c>
      <c r="AB17713" s="34">
        <v>61</v>
      </c>
      <c r="AC17713" s="34">
        <v>178</v>
      </c>
    </row>
    <row r="17714" spans="1:29" x14ac:dyDescent="0.2">
      <c r="A17714" s="34" t="s">
        <v>78207</v>
      </c>
      <c r="B17714" s="34">
        <v>73</v>
      </c>
      <c r="C17714" s="34">
        <v>155</v>
      </c>
      <c r="D17714" s="34">
        <v>175</v>
      </c>
      <c r="E17714" s="34">
        <v>144</v>
      </c>
      <c r="F17714" s="34">
        <v>116</v>
      </c>
      <c r="G17714" s="34">
        <v>166</v>
      </c>
      <c r="H17714" s="34">
        <v>94</v>
      </c>
      <c r="I17714" s="34">
        <v>151</v>
      </c>
      <c r="J17714" s="34">
        <v>103</v>
      </c>
      <c r="K17714" s="34">
        <v>125</v>
      </c>
      <c r="L17714" s="34">
        <v>52</v>
      </c>
      <c r="M17714" s="34">
        <v>107</v>
      </c>
      <c r="N17714" s="34">
        <v>101</v>
      </c>
      <c r="O17714" s="34">
        <v>112</v>
      </c>
      <c r="P17714" s="34">
        <v>115</v>
      </c>
      <c r="Q17714" s="34">
        <v>151</v>
      </c>
      <c r="R17714" s="34">
        <v>103</v>
      </c>
      <c r="S17714" s="34">
        <v>150</v>
      </c>
      <c r="T17714" s="34">
        <v>72</v>
      </c>
      <c r="U17714" s="34">
        <v>114</v>
      </c>
      <c r="V17714" s="34">
        <v>150</v>
      </c>
      <c r="W17714" s="34">
        <v>100</v>
      </c>
      <c r="X17714" s="34">
        <v>191</v>
      </c>
      <c r="Y17714" s="34">
        <v>93</v>
      </c>
      <c r="Z17714" s="34">
        <v>154</v>
      </c>
      <c r="AA17714" s="34">
        <v>147</v>
      </c>
      <c r="AB17714" s="34">
        <v>117</v>
      </c>
      <c r="AC17714" s="34">
        <v>212</v>
      </c>
    </row>
    <row r="17715" spans="1:29" x14ac:dyDescent="0.2">
      <c r="A17715" s="34" t="s">
        <v>78208</v>
      </c>
      <c r="B17715" s="34">
        <v>121</v>
      </c>
      <c r="C17715" s="34">
        <v>176</v>
      </c>
      <c r="D17715" s="34">
        <v>220</v>
      </c>
      <c r="E17715" s="34">
        <v>157</v>
      </c>
      <c r="F17715" s="34">
        <v>171</v>
      </c>
      <c r="G17715" s="34">
        <v>140</v>
      </c>
      <c r="H17715" s="34">
        <v>159</v>
      </c>
      <c r="I17715" s="34">
        <v>148</v>
      </c>
      <c r="J17715" s="34">
        <v>123</v>
      </c>
      <c r="K17715" s="34">
        <v>148</v>
      </c>
      <c r="L17715" s="34">
        <v>84</v>
      </c>
      <c r="M17715" s="34">
        <v>111</v>
      </c>
      <c r="N17715" s="34">
        <v>141</v>
      </c>
      <c r="O17715" s="34">
        <v>146</v>
      </c>
      <c r="P17715" s="34">
        <v>144</v>
      </c>
      <c r="Q17715" s="34">
        <v>164</v>
      </c>
      <c r="R17715" s="34">
        <v>170</v>
      </c>
      <c r="S17715" s="34">
        <v>200</v>
      </c>
      <c r="T17715" s="34">
        <v>122</v>
      </c>
      <c r="U17715" s="34">
        <v>117</v>
      </c>
      <c r="V17715" s="34">
        <v>205</v>
      </c>
      <c r="W17715" s="34">
        <v>144</v>
      </c>
      <c r="X17715" s="34">
        <v>199</v>
      </c>
      <c r="Y17715" s="34">
        <v>118</v>
      </c>
      <c r="Z17715" s="34">
        <v>208</v>
      </c>
      <c r="AA17715" s="34">
        <v>168</v>
      </c>
      <c r="AB17715" s="34">
        <v>160</v>
      </c>
      <c r="AC17715" s="34">
        <v>209</v>
      </c>
    </row>
    <row r="17716" spans="1:29" x14ac:dyDescent="0.2">
      <c r="A17716" s="34" t="s">
        <v>78209</v>
      </c>
      <c r="B17716" s="34">
        <v>79</v>
      </c>
      <c r="C17716" s="34">
        <v>86</v>
      </c>
      <c r="D17716" s="34">
        <v>141</v>
      </c>
      <c r="E17716" s="34">
        <v>97</v>
      </c>
      <c r="F17716" s="34">
        <v>94</v>
      </c>
      <c r="G17716" s="34">
        <v>116</v>
      </c>
      <c r="H17716" s="34">
        <v>97</v>
      </c>
      <c r="I17716" s="34">
        <v>85</v>
      </c>
      <c r="J17716" s="34">
        <v>52</v>
      </c>
      <c r="K17716" s="34">
        <v>116</v>
      </c>
      <c r="L17716" s="34">
        <v>34</v>
      </c>
      <c r="M17716" s="34">
        <v>81</v>
      </c>
      <c r="N17716" s="34">
        <v>60</v>
      </c>
      <c r="O17716" s="34">
        <v>68</v>
      </c>
      <c r="P17716" s="34">
        <v>68</v>
      </c>
      <c r="Q17716" s="34">
        <v>88</v>
      </c>
      <c r="R17716" s="34">
        <v>57</v>
      </c>
      <c r="S17716" s="34">
        <v>121</v>
      </c>
      <c r="T17716" s="34">
        <v>46</v>
      </c>
      <c r="U17716" s="34">
        <v>51</v>
      </c>
      <c r="V17716" s="34">
        <v>77</v>
      </c>
      <c r="W17716" s="34">
        <v>71</v>
      </c>
      <c r="X17716" s="34">
        <v>99</v>
      </c>
      <c r="Y17716" s="34">
        <v>43</v>
      </c>
      <c r="Z17716" s="34">
        <v>107</v>
      </c>
      <c r="AA17716" s="34">
        <v>131</v>
      </c>
      <c r="AB17716" s="34">
        <v>64</v>
      </c>
      <c r="AC17716" s="34">
        <v>146</v>
      </c>
    </row>
    <row r="17717" spans="1:29" x14ac:dyDescent="0.2">
      <c r="A17717" s="34" t="s">
        <v>78210</v>
      </c>
      <c r="B17717" s="34">
        <v>85</v>
      </c>
      <c r="C17717" s="34">
        <v>94</v>
      </c>
      <c r="D17717" s="34">
        <v>112</v>
      </c>
      <c r="E17717" s="34">
        <v>127</v>
      </c>
      <c r="F17717" s="34">
        <v>92</v>
      </c>
      <c r="G17717" s="34">
        <v>74</v>
      </c>
      <c r="H17717" s="34">
        <v>66</v>
      </c>
      <c r="I17717" s="34">
        <v>57</v>
      </c>
      <c r="J17717" s="34">
        <v>54</v>
      </c>
      <c r="K17717" s="34">
        <v>95</v>
      </c>
      <c r="L17717" s="34">
        <v>30</v>
      </c>
      <c r="M17717" s="34">
        <v>70</v>
      </c>
      <c r="N17717" s="34">
        <v>70</v>
      </c>
      <c r="O17717" s="34">
        <v>63</v>
      </c>
      <c r="P17717" s="34">
        <v>72</v>
      </c>
      <c r="Q17717" s="34">
        <v>110</v>
      </c>
      <c r="R17717" s="34">
        <v>96</v>
      </c>
      <c r="S17717" s="34">
        <v>113</v>
      </c>
      <c r="T17717" s="34">
        <v>57</v>
      </c>
      <c r="U17717" s="34">
        <v>66</v>
      </c>
      <c r="V17717" s="34">
        <v>75</v>
      </c>
      <c r="W17717" s="34">
        <v>55</v>
      </c>
      <c r="X17717" s="34">
        <v>118</v>
      </c>
      <c r="Y17717" s="34">
        <v>57</v>
      </c>
      <c r="Z17717" s="34">
        <v>118</v>
      </c>
      <c r="AA17717" s="34">
        <v>124</v>
      </c>
      <c r="AB17717" s="34">
        <v>50</v>
      </c>
      <c r="AC17717" s="34">
        <v>165</v>
      </c>
    </row>
    <row r="17718" spans="1:29" x14ac:dyDescent="0.2">
      <c r="A17718" s="34" t="s">
        <v>78211</v>
      </c>
      <c r="B17718" s="34">
        <v>57</v>
      </c>
      <c r="C17718" s="34">
        <v>71</v>
      </c>
      <c r="D17718" s="34">
        <v>71</v>
      </c>
      <c r="E17718" s="34">
        <v>61</v>
      </c>
      <c r="F17718" s="34">
        <v>66</v>
      </c>
      <c r="G17718" s="34">
        <v>43</v>
      </c>
      <c r="H17718" s="34">
        <v>56</v>
      </c>
      <c r="I17718" s="34">
        <v>56</v>
      </c>
      <c r="J17718" s="34">
        <v>44</v>
      </c>
      <c r="K17718" s="34">
        <v>58</v>
      </c>
      <c r="L17718" s="34">
        <v>24</v>
      </c>
      <c r="M17718" s="34">
        <v>62</v>
      </c>
      <c r="N17718" s="34">
        <v>46</v>
      </c>
      <c r="O17718" s="34">
        <v>46</v>
      </c>
      <c r="P17718" s="34">
        <v>57</v>
      </c>
      <c r="Q17718" s="34">
        <v>62</v>
      </c>
      <c r="R17718" s="34">
        <v>39</v>
      </c>
      <c r="S17718" s="34">
        <v>89</v>
      </c>
      <c r="T17718" s="34">
        <v>44</v>
      </c>
      <c r="U17718" s="34">
        <v>44</v>
      </c>
      <c r="V17718" s="34">
        <v>76</v>
      </c>
      <c r="W17718" s="34">
        <v>32</v>
      </c>
      <c r="X17718" s="34">
        <v>83</v>
      </c>
      <c r="Y17718" s="34">
        <v>45</v>
      </c>
      <c r="Z17718" s="34">
        <v>68</v>
      </c>
      <c r="AA17718" s="34">
        <v>67</v>
      </c>
      <c r="AB17718" s="34">
        <v>35</v>
      </c>
      <c r="AC17718" s="34">
        <v>104</v>
      </c>
    </row>
    <row r="17719" spans="1:29" x14ac:dyDescent="0.2">
      <c r="A17719" s="34" t="s">
        <v>78212</v>
      </c>
      <c r="B17719" s="34">
        <v>110</v>
      </c>
      <c r="C17719" s="34">
        <v>164</v>
      </c>
      <c r="D17719" s="34">
        <v>239</v>
      </c>
      <c r="E17719" s="34">
        <v>190</v>
      </c>
      <c r="F17719" s="34">
        <v>197</v>
      </c>
      <c r="G17719" s="34">
        <v>195</v>
      </c>
      <c r="H17719" s="34">
        <v>163</v>
      </c>
      <c r="I17719" s="34">
        <v>189</v>
      </c>
      <c r="J17719" s="34">
        <v>151</v>
      </c>
      <c r="K17719" s="34">
        <v>197</v>
      </c>
      <c r="L17719" s="34">
        <v>89</v>
      </c>
      <c r="M17719" s="34">
        <v>160</v>
      </c>
      <c r="N17719" s="34">
        <v>161</v>
      </c>
      <c r="O17719" s="34">
        <v>203</v>
      </c>
      <c r="P17719" s="34">
        <v>129</v>
      </c>
      <c r="Q17719" s="34">
        <v>197</v>
      </c>
      <c r="R17719" s="34">
        <v>199</v>
      </c>
      <c r="S17719" s="34">
        <v>253</v>
      </c>
      <c r="T17719" s="34">
        <v>124</v>
      </c>
      <c r="U17719" s="34">
        <v>126</v>
      </c>
      <c r="V17719" s="34">
        <v>205</v>
      </c>
      <c r="W17719" s="34">
        <v>189</v>
      </c>
      <c r="X17719" s="34">
        <v>201</v>
      </c>
      <c r="Y17719" s="34">
        <v>143</v>
      </c>
      <c r="Z17719" s="34">
        <v>185</v>
      </c>
      <c r="AA17719" s="34">
        <v>236</v>
      </c>
      <c r="AB17719" s="34">
        <v>155</v>
      </c>
      <c r="AC17719" s="34">
        <v>283</v>
      </c>
    </row>
    <row r="17720" spans="1:29" x14ac:dyDescent="0.2">
      <c r="A17720" s="34" t="s">
        <v>78213</v>
      </c>
      <c r="B17720" s="34">
        <v>64</v>
      </c>
      <c r="C17720" s="34">
        <v>123</v>
      </c>
      <c r="D17720" s="34">
        <v>175</v>
      </c>
      <c r="E17720" s="34">
        <v>118</v>
      </c>
      <c r="F17720" s="34">
        <v>111</v>
      </c>
      <c r="G17720" s="34">
        <v>116</v>
      </c>
      <c r="H17720" s="34">
        <v>89</v>
      </c>
      <c r="I17720" s="34">
        <v>84</v>
      </c>
      <c r="J17720" s="34">
        <v>88</v>
      </c>
      <c r="K17720" s="34">
        <v>118</v>
      </c>
      <c r="L17720" s="34">
        <v>34</v>
      </c>
      <c r="M17720" s="34">
        <v>77</v>
      </c>
      <c r="N17720" s="34">
        <v>74</v>
      </c>
      <c r="O17720" s="34">
        <v>78</v>
      </c>
      <c r="P17720" s="34">
        <v>88</v>
      </c>
      <c r="Q17720" s="34">
        <v>107</v>
      </c>
      <c r="R17720" s="34">
        <v>72</v>
      </c>
      <c r="S17720" s="34">
        <v>173</v>
      </c>
      <c r="T17720" s="34">
        <v>41</v>
      </c>
      <c r="U17720" s="34">
        <v>66</v>
      </c>
      <c r="V17720" s="34">
        <v>99</v>
      </c>
      <c r="W17720" s="34">
        <v>85</v>
      </c>
      <c r="X17720" s="34">
        <v>138</v>
      </c>
      <c r="Y17720" s="34">
        <v>41</v>
      </c>
      <c r="Z17720" s="34">
        <v>142</v>
      </c>
      <c r="AA17720" s="34">
        <v>106</v>
      </c>
      <c r="AB17720" s="34">
        <v>78</v>
      </c>
      <c r="AC17720" s="34">
        <v>176</v>
      </c>
    </row>
    <row r="17721" spans="1:29" x14ac:dyDescent="0.2">
      <c r="A17721" s="34" t="s">
        <v>78214</v>
      </c>
      <c r="B17721" s="34">
        <v>257</v>
      </c>
      <c r="C17721" s="34">
        <v>365</v>
      </c>
      <c r="D17721" s="34">
        <v>567</v>
      </c>
      <c r="E17721" s="34">
        <v>439</v>
      </c>
      <c r="F17721" s="34">
        <v>439</v>
      </c>
      <c r="G17721" s="34">
        <v>467</v>
      </c>
      <c r="H17721" s="34">
        <v>456</v>
      </c>
      <c r="I17721" s="34">
        <v>330</v>
      </c>
      <c r="J17721" s="34">
        <v>340</v>
      </c>
      <c r="K17721" s="34">
        <v>441</v>
      </c>
      <c r="L17721" s="34">
        <v>189</v>
      </c>
      <c r="M17721" s="34">
        <v>301</v>
      </c>
      <c r="N17721" s="34">
        <v>341</v>
      </c>
      <c r="O17721" s="34">
        <v>267</v>
      </c>
      <c r="P17721" s="34">
        <v>401</v>
      </c>
      <c r="Q17721" s="34">
        <v>462</v>
      </c>
      <c r="R17721" s="34">
        <v>367</v>
      </c>
      <c r="S17721" s="34">
        <v>501</v>
      </c>
      <c r="T17721" s="34">
        <v>257</v>
      </c>
      <c r="U17721" s="34">
        <v>333</v>
      </c>
      <c r="V17721" s="34">
        <v>481</v>
      </c>
      <c r="W17721" s="34">
        <v>331</v>
      </c>
      <c r="X17721" s="34">
        <v>556</v>
      </c>
      <c r="Y17721" s="34">
        <v>251</v>
      </c>
      <c r="Z17721" s="34">
        <v>547</v>
      </c>
      <c r="AA17721" s="34">
        <v>438</v>
      </c>
      <c r="AB17721" s="34">
        <v>342</v>
      </c>
      <c r="AC17721" s="34">
        <v>510</v>
      </c>
    </row>
    <row r="17722" spans="1:29" x14ac:dyDescent="0.2">
      <c r="A17722" s="34" t="s">
        <v>78215</v>
      </c>
      <c r="B17722" s="34">
        <v>129</v>
      </c>
      <c r="C17722" s="34">
        <v>168</v>
      </c>
      <c r="D17722" s="34">
        <v>251</v>
      </c>
      <c r="E17722" s="34">
        <v>240</v>
      </c>
      <c r="F17722" s="34">
        <v>204</v>
      </c>
      <c r="G17722" s="34">
        <v>240</v>
      </c>
      <c r="H17722" s="34">
        <v>169</v>
      </c>
      <c r="I17722" s="34">
        <v>136</v>
      </c>
      <c r="J17722" s="34">
        <v>170</v>
      </c>
      <c r="K17722" s="34">
        <v>170</v>
      </c>
      <c r="L17722" s="34">
        <v>91</v>
      </c>
      <c r="M17722" s="34">
        <v>172</v>
      </c>
      <c r="N17722" s="34">
        <v>199</v>
      </c>
      <c r="O17722" s="34">
        <v>148</v>
      </c>
      <c r="P17722" s="34">
        <v>150</v>
      </c>
      <c r="Q17722" s="34">
        <v>156</v>
      </c>
      <c r="R17722" s="34">
        <v>175</v>
      </c>
      <c r="S17722" s="34">
        <v>236</v>
      </c>
      <c r="T17722" s="34">
        <v>107</v>
      </c>
      <c r="U17722" s="34">
        <v>111</v>
      </c>
      <c r="V17722" s="34">
        <v>178</v>
      </c>
      <c r="W17722" s="34">
        <v>150</v>
      </c>
      <c r="X17722" s="34">
        <v>224</v>
      </c>
      <c r="Y17722" s="34">
        <v>134</v>
      </c>
      <c r="Z17722" s="34">
        <v>319</v>
      </c>
      <c r="AA17722" s="34">
        <v>218</v>
      </c>
      <c r="AB17722" s="34">
        <v>141</v>
      </c>
      <c r="AC17722" s="34">
        <v>287</v>
      </c>
    </row>
    <row r="17723" spans="1:29" x14ac:dyDescent="0.2">
      <c r="A17723" s="34" t="s">
        <v>78216</v>
      </c>
      <c r="B17723" s="34">
        <v>96</v>
      </c>
      <c r="C17723" s="34">
        <v>220</v>
      </c>
      <c r="D17723" s="34">
        <v>230</v>
      </c>
      <c r="E17723" s="34">
        <v>192</v>
      </c>
      <c r="F17723" s="34">
        <v>195</v>
      </c>
      <c r="G17723" s="34">
        <v>189</v>
      </c>
      <c r="H17723" s="34">
        <v>151</v>
      </c>
      <c r="I17723" s="34">
        <v>215</v>
      </c>
      <c r="J17723" s="34">
        <v>129</v>
      </c>
      <c r="K17723" s="34">
        <v>279</v>
      </c>
      <c r="L17723" s="34">
        <v>84</v>
      </c>
      <c r="M17723" s="34">
        <v>165</v>
      </c>
      <c r="N17723" s="34">
        <v>157</v>
      </c>
      <c r="O17723" s="34">
        <v>158</v>
      </c>
      <c r="P17723" s="34">
        <v>124</v>
      </c>
      <c r="Q17723" s="34">
        <v>201</v>
      </c>
      <c r="R17723" s="34">
        <v>148</v>
      </c>
      <c r="S17723" s="34">
        <v>223</v>
      </c>
      <c r="T17723" s="34">
        <v>119</v>
      </c>
      <c r="U17723" s="34">
        <v>158</v>
      </c>
      <c r="V17723" s="34">
        <v>224</v>
      </c>
      <c r="W17723" s="34">
        <v>136</v>
      </c>
      <c r="X17723" s="34">
        <v>222</v>
      </c>
      <c r="Y17723" s="34">
        <v>142</v>
      </c>
      <c r="Z17723" s="34">
        <v>262</v>
      </c>
      <c r="AA17723" s="34">
        <v>228</v>
      </c>
      <c r="AB17723" s="34">
        <v>120</v>
      </c>
      <c r="AC17723" s="34">
        <v>316</v>
      </c>
    </row>
    <row r="17724" spans="1:29" x14ac:dyDescent="0.2">
      <c r="A17724" s="34" t="s">
        <v>78217</v>
      </c>
      <c r="B17724" s="34">
        <v>56</v>
      </c>
      <c r="C17724" s="34">
        <v>112</v>
      </c>
      <c r="D17724" s="34">
        <v>121</v>
      </c>
      <c r="E17724" s="34">
        <v>142</v>
      </c>
      <c r="F17724" s="34">
        <v>109</v>
      </c>
      <c r="G17724" s="34">
        <v>158</v>
      </c>
      <c r="H17724" s="34">
        <v>82</v>
      </c>
      <c r="I17724" s="34">
        <v>118</v>
      </c>
      <c r="J17724" s="34">
        <v>77</v>
      </c>
      <c r="K17724" s="34">
        <v>118</v>
      </c>
      <c r="L17724" s="34">
        <v>57</v>
      </c>
      <c r="M17724" s="34">
        <v>93</v>
      </c>
      <c r="N17724" s="34">
        <v>109</v>
      </c>
      <c r="O17724" s="34">
        <v>85</v>
      </c>
      <c r="P17724" s="34">
        <v>84</v>
      </c>
      <c r="Q17724" s="34">
        <v>103</v>
      </c>
      <c r="R17724" s="34">
        <v>109</v>
      </c>
      <c r="S17724" s="34">
        <v>159</v>
      </c>
      <c r="T17724" s="34">
        <v>65</v>
      </c>
      <c r="U17724" s="34">
        <v>79</v>
      </c>
      <c r="V17724" s="34">
        <v>138</v>
      </c>
      <c r="W17724" s="34">
        <v>103</v>
      </c>
      <c r="X17724" s="34">
        <v>118</v>
      </c>
      <c r="Y17724" s="34">
        <v>57</v>
      </c>
      <c r="Z17724" s="34">
        <v>116</v>
      </c>
      <c r="AA17724" s="34">
        <v>141</v>
      </c>
      <c r="AB17724" s="34">
        <v>88</v>
      </c>
      <c r="AC17724" s="34">
        <v>158</v>
      </c>
    </row>
    <row r="17725" spans="1:29" x14ac:dyDescent="0.2">
      <c r="A17725" s="34" t="s">
        <v>78218</v>
      </c>
      <c r="B17725" s="34">
        <v>167</v>
      </c>
      <c r="C17725" s="34">
        <v>320</v>
      </c>
      <c r="D17725" s="34">
        <v>433</v>
      </c>
      <c r="E17725" s="34">
        <v>313</v>
      </c>
      <c r="F17725" s="34">
        <v>234</v>
      </c>
      <c r="G17725" s="34">
        <v>227</v>
      </c>
      <c r="H17725" s="34">
        <v>175</v>
      </c>
      <c r="I17725" s="34">
        <v>225</v>
      </c>
      <c r="J17725" s="34">
        <v>136</v>
      </c>
      <c r="K17725" s="34">
        <v>244</v>
      </c>
      <c r="L17725" s="34">
        <v>38</v>
      </c>
      <c r="M17725" s="34">
        <v>179</v>
      </c>
      <c r="N17725" s="34">
        <v>187</v>
      </c>
      <c r="O17725" s="34">
        <v>164</v>
      </c>
      <c r="P17725" s="34">
        <v>145</v>
      </c>
      <c r="Q17725" s="34">
        <v>182</v>
      </c>
      <c r="R17725" s="34">
        <v>127</v>
      </c>
      <c r="S17725" s="34">
        <v>393</v>
      </c>
      <c r="T17725" s="34">
        <v>71</v>
      </c>
      <c r="U17725" s="34">
        <v>100</v>
      </c>
      <c r="V17725" s="34">
        <v>176</v>
      </c>
      <c r="W17725" s="34">
        <v>147</v>
      </c>
      <c r="X17725" s="34">
        <v>274</v>
      </c>
      <c r="Y17725" s="34">
        <v>82</v>
      </c>
      <c r="Z17725" s="34">
        <v>337</v>
      </c>
      <c r="AA17725" s="34">
        <v>325</v>
      </c>
      <c r="AB17725" s="34">
        <v>105</v>
      </c>
      <c r="AC17725" s="34">
        <v>313</v>
      </c>
    </row>
    <row r="17726" spans="1:29" x14ac:dyDescent="0.2">
      <c r="A17726" s="34" t="s">
        <v>78219</v>
      </c>
      <c r="B17726" s="34">
        <v>54</v>
      </c>
      <c r="C17726" s="34">
        <v>113</v>
      </c>
      <c r="D17726" s="34">
        <v>119</v>
      </c>
      <c r="E17726" s="34">
        <v>146</v>
      </c>
      <c r="F17726" s="34">
        <v>100</v>
      </c>
      <c r="G17726" s="34">
        <v>110</v>
      </c>
      <c r="H17726" s="34">
        <v>52</v>
      </c>
      <c r="I17726" s="34">
        <v>82</v>
      </c>
      <c r="J17726" s="34">
        <v>32</v>
      </c>
      <c r="K17726" s="34">
        <v>117</v>
      </c>
      <c r="L17726" s="34">
        <v>22</v>
      </c>
      <c r="M17726" s="34">
        <v>81</v>
      </c>
      <c r="N17726" s="34">
        <v>48</v>
      </c>
      <c r="O17726" s="34">
        <v>58</v>
      </c>
      <c r="P17726" s="34">
        <v>57</v>
      </c>
      <c r="Q17726" s="34">
        <v>74</v>
      </c>
      <c r="R17726" s="34">
        <v>44</v>
      </c>
      <c r="S17726" s="34">
        <v>133</v>
      </c>
      <c r="T17726" s="34">
        <v>25</v>
      </c>
      <c r="U17726" s="34">
        <v>60</v>
      </c>
      <c r="V17726" s="34">
        <v>67</v>
      </c>
      <c r="W17726" s="34">
        <v>66</v>
      </c>
      <c r="X17726" s="34">
        <v>84</v>
      </c>
      <c r="Y17726" s="34">
        <v>38</v>
      </c>
      <c r="Z17726" s="34">
        <v>64</v>
      </c>
      <c r="AA17726" s="34">
        <v>101</v>
      </c>
      <c r="AB17726" s="34">
        <v>42</v>
      </c>
      <c r="AC17726" s="34">
        <v>120</v>
      </c>
    </row>
    <row r="17727" spans="1:29" x14ac:dyDescent="0.2">
      <c r="A17727" s="34" t="s">
        <v>78220</v>
      </c>
      <c r="B17727" s="34">
        <v>104</v>
      </c>
      <c r="C17727" s="34">
        <v>205</v>
      </c>
      <c r="D17727" s="34">
        <v>361</v>
      </c>
      <c r="E17727" s="34">
        <v>260</v>
      </c>
      <c r="F17727" s="34">
        <v>184</v>
      </c>
      <c r="G17727" s="34">
        <v>250</v>
      </c>
      <c r="H17727" s="34">
        <v>176</v>
      </c>
      <c r="I17727" s="34">
        <v>235</v>
      </c>
      <c r="J17727" s="34">
        <v>131</v>
      </c>
      <c r="K17727" s="34">
        <v>260</v>
      </c>
      <c r="L17727" s="34">
        <v>85</v>
      </c>
      <c r="M17727" s="34">
        <v>131</v>
      </c>
      <c r="N17727" s="34">
        <v>157</v>
      </c>
      <c r="O17727" s="34">
        <v>158</v>
      </c>
      <c r="P17727" s="34">
        <v>138</v>
      </c>
      <c r="Q17727" s="34">
        <v>188</v>
      </c>
      <c r="R17727" s="34">
        <v>148</v>
      </c>
      <c r="S17727" s="34">
        <v>292</v>
      </c>
      <c r="T17727" s="34">
        <v>77</v>
      </c>
      <c r="U17727" s="34">
        <v>153</v>
      </c>
      <c r="V17727" s="34">
        <v>209</v>
      </c>
      <c r="W17727" s="34">
        <v>151</v>
      </c>
      <c r="X17727" s="34">
        <v>267</v>
      </c>
      <c r="Y17727" s="34">
        <v>105</v>
      </c>
      <c r="Z17727" s="34">
        <v>220</v>
      </c>
      <c r="AA17727" s="34">
        <v>246</v>
      </c>
      <c r="AB17727" s="34">
        <v>98</v>
      </c>
      <c r="AC17727" s="34">
        <v>320</v>
      </c>
    </row>
    <row r="17728" spans="1:29" x14ac:dyDescent="0.2">
      <c r="A17728" s="34" t="s">
        <v>78221</v>
      </c>
      <c r="B17728" s="34">
        <v>74</v>
      </c>
      <c r="C17728" s="34">
        <v>127</v>
      </c>
      <c r="D17728" s="34">
        <v>169</v>
      </c>
      <c r="E17728" s="34">
        <v>208</v>
      </c>
      <c r="F17728" s="34">
        <v>162</v>
      </c>
      <c r="G17728" s="34">
        <v>159</v>
      </c>
      <c r="H17728" s="34">
        <v>99</v>
      </c>
      <c r="I17728" s="34">
        <v>125</v>
      </c>
      <c r="J17728" s="34">
        <v>87</v>
      </c>
      <c r="K17728" s="34">
        <v>172</v>
      </c>
      <c r="L17728" s="34">
        <v>39</v>
      </c>
      <c r="M17728" s="34">
        <v>85</v>
      </c>
      <c r="N17728" s="34">
        <v>101</v>
      </c>
      <c r="O17728" s="34">
        <v>108</v>
      </c>
      <c r="P17728" s="34">
        <v>96</v>
      </c>
      <c r="Q17728" s="34">
        <v>159</v>
      </c>
      <c r="R17728" s="34">
        <v>97</v>
      </c>
      <c r="S17728" s="34">
        <v>200</v>
      </c>
      <c r="T17728" s="34">
        <v>52</v>
      </c>
      <c r="U17728" s="34">
        <v>99</v>
      </c>
      <c r="V17728" s="34">
        <v>140</v>
      </c>
      <c r="W17728" s="34">
        <v>107</v>
      </c>
      <c r="X17728" s="34">
        <v>175</v>
      </c>
      <c r="Y17728" s="34">
        <v>81</v>
      </c>
      <c r="Z17728" s="34">
        <v>171</v>
      </c>
      <c r="AA17728" s="34">
        <v>188</v>
      </c>
      <c r="AB17728" s="34">
        <v>78</v>
      </c>
      <c r="AC17728" s="34">
        <v>202</v>
      </c>
    </row>
    <row r="17729" spans="1:29" x14ac:dyDescent="0.2">
      <c r="A17729" s="34" t="s">
        <v>78222</v>
      </c>
      <c r="B17729" s="34">
        <v>79</v>
      </c>
      <c r="C17729" s="34">
        <v>173</v>
      </c>
      <c r="D17729" s="34">
        <v>202</v>
      </c>
      <c r="E17729" s="34">
        <v>222</v>
      </c>
      <c r="F17729" s="34">
        <v>103</v>
      </c>
      <c r="G17729" s="34">
        <v>185</v>
      </c>
      <c r="H17729" s="34">
        <v>78</v>
      </c>
      <c r="I17729" s="34">
        <v>150</v>
      </c>
      <c r="J17729" s="34">
        <v>54</v>
      </c>
      <c r="K17729" s="34">
        <v>213</v>
      </c>
      <c r="L17729" s="34">
        <v>35</v>
      </c>
      <c r="M17729" s="34">
        <v>113</v>
      </c>
      <c r="N17729" s="34">
        <v>91</v>
      </c>
      <c r="O17729" s="34">
        <v>107</v>
      </c>
      <c r="P17729" s="34">
        <v>76</v>
      </c>
      <c r="Q17729" s="34">
        <v>102</v>
      </c>
      <c r="R17729" s="34">
        <v>60</v>
      </c>
      <c r="S17729" s="34">
        <v>225</v>
      </c>
      <c r="T17729" s="34">
        <v>27</v>
      </c>
      <c r="U17729" s="34">
        <v>101</v>
      </c>
      <c r="V17729" s="34">
        <v>79</v>
      </c>
      <c r="W17729" s="34">
        <v>110</v>
      </c>
      <c r="X17729" s="34">
        <v>115</v>
      </c>
      <c r="Y17729" s="34">
        <v>64</v>
      </c>
      <c r="Z17729" s="34">
        <v>143</v>
      </c>
      <c r="AA17729" s="34">
        <v>181</v>
      </c>
      <c r="AB17729" s="34">
        <v>40</v>
      </c>
      <c r="AC17729" s="34">
        <v>209</v>
      </c>
    </row>
    <row r="17730" spans="1:29" x14ac:dyDescent="0.2">
      <c r="A17730" s="34" t="s">
        <v>78223</v>
      </c>
      <c r="B17730" s="34">
        <v>177</v>
      </c>
      <c r="C17730" s="34">
        <v>165</v>
      </c>
      <c r="D17730" s="34">
        <v>288</v>
      </c>
      <c r="E17730" s="34">
        <v>197</v>
      </c>
      <c r="F17730" s="34">
        <v>237</v>
      </c>
      <c r="G17730" s="34">
        <v>132</v>
      </c>
      <c r="H17730" s="34">
        <v>211</v>
      </c>
      <c r="I17730" s="34">
        <v>197</v>
      </c>
      <c r="J17730" s="34">
        <v>195</v>
      </c>
      <c r="K17730" s="34">
        <v>200</v>
      </c>
      <c r="L17730" s="34">
        <v>165</v>
      </c>
      <c r="M17730" s="34">
        <v>200</v>
      </c>
      <c r="N17730" s="34">
        <v>204</v>
      </c>
      <c r="O17730" s="34">
        <v>152</v>
      </c>
      <c r="P17730" s="34">
        <v>201</v>
      </c>
      <c r="Q17730" s="34">
        <v>220</v>
      </c>
      <c r="R17730" s="34">
        <v>226</v>
      </c>
      <c r="S17730" s="34">
        <v>266</v>
      </c>
      <c r="T17730" s="34">
        <v>170</v>
      </c>
      <c r="U17730" s="34">
        <v>168</v>
      </c>
      <c r="V17730" s="34">
        <v>272</v>
      </c>
      <c r="W17730" s="34">
        <v>220</v>
      </c>
      <c r="X17730" s="34">
        <v>274</v>
      </c>
      <c r="Y17730" s="34">
        <v>169</v>
      </c>
      <c r="Z17730" s="34">
        <v>252</v>
      </c>
      <c r="AA17730" s="34">
        <v>298</v>
      </c>
      <c r="AB17730" s="34">
        <v>226</v>
      </c>
      <c r="AC17730" s="34">
        <v>306</v>
      </c>
    </row>
    <row r="17731" spans="1:29" x14ac:dyDescent="0.2">
      <c r="A17731" s="34" t="s">
        <v>78224</v>
      </c>
      <c r="B17731" s="34">
        <v>126</v>
      </c>
      <c r="C17731" s="34">
        <v>300</v>
      </c>
      <c r="D17731" s="34">
        <v>288</v>
      </c>
      <c r="E17731" s="34">
        <v>319</v>
      </c>
      <c r="F17731" s="34">
        <v>239</v>
      </c>
      <c r="G17731" s="34">
        <v>310</v>
      </c>
      <c r="H17731" s="34">
        <v>251</v>
      </c>
      <c r="I17731" s="34">
        <v>291</v>
      </c>
      <c r="J17731" s="34">
        <v>190</v>
      </c>
      <c r="K17731" s="34">
        <v>346</v>
      </c>
      <c r="L17731" s="34">
        <v>135</v>
      </c>
      <c r="M17731" s="34">
        <v>269</v>
      </c>
      <c r="N17731" s="34">
        <v>230</v>
      </c>
      <c r="O17731" s="34">
        <v>288</v>
      </c>
      <c r="P17731" s="34">
        <v>212</v>
      </c>
      <c r="Q17731" s="34">
        <v>320</v>
      </c>
      <c r="R17731" s="34">
        <v>243</v>
      </c>
      <c r="S17731" s="34">
        <v>324</v>
      </c>
      <c r="T17731" s="34">
        <v>171</v>
      </c>
      <c r="U17731" s="34">
        <v>252</v>
      </c>
      <c r="V17731" s="34">
        <v>249</v>
      </c>
      <c r="W17731" s="34">
        <v>274</v>
      </c>
      <c r="X17731" s="34">
        <v>260</v>
      </c>
      <c r="Y17731" s="34">
        <v>289</v>
      </c>
      <c r="Z17731" s="34">
        <v>260</v>
      </c>
      <c r="AA17731" s="34">
        <v>317</v>
      </c>
      <c r="AB17731" s="34">
        <v>198</v>
      </c>
      <c r="AC17731" s="34">
        <v>435</v>
      </c>
    </row>
    <row r="17732" spans="1:29" x14ac:dyDescent="0.2">
      <c r="A17732" s="34" t="s">
        <v>78225</v>
      </c>
      <c r="B17732" s="34">
        <v>102</v>
      </c>
      <c r="C17732" s="34">
        <v>129</v>
      </c>
      <c r="D17732" s="34">
        <v>144</v>
      </c>
      <c r="E17732" s="34">
        <v>146</v>
      </c>
      <c r="F17732" s="34">
        <v>103</v>
      </c>
      <c r="G17732" s="34">
        <v>147</v>
      </c>
      <c r="H17732" s="34">
        <v>91</v>
      </c>
      <c r="I17732" s="34">
        <v>92</v>
      </c>
      <c r="J17732" s="34">
        <v>86</v>
      </c>
      <c r="K17732" s="34">
        <v>160</v>
      </c>
      <c r="L17732" s="34">
        <v>36</v>
      </c>
      <c r="M17732" s="34">
        <v>119</v>
      </c>
      <c r="N17732" s="34">
        <v>89</v>
      </c>
      <c r="O17732" s="34">
        <v>82</v>
      </c>
      <c r="P17732" s="34">
        <v>74</v>
      </c>
      <c r="Q17732" s="34">
        <v>101</v>
      </c>
      <c r="R17732" s="34">
        <v>99</v>
      </c>
      <c r="S17732" s="34">
        <v>151</v>
      </c>
      <c r="T17732" s="34">
        <v>58</v>
      </c>
      <c r="U17732" s="34">
        <v>88</v>
      </c>
      <c r="V17732" s="34">
        <v>110</v>
      </c>
      <c r="W17732" s="34">
        <v>85</v>
      </c>
      <c r="X17732" s="34">
        <v>117</v>
      </c>
      <c r="Y17732" s="34">
        <v>66</v>
      </c>
      <c r="Z17732" s="34">
        <v>115</v>
      </c>
      <c r="AA17732" s="34">
        <v>128</v>
      </c>
      <c r="AB17732" s="34">
        <v>91</v>
      </c>
      <c r="AC17732" s="34">
        <v>184</v>
      </c>
    </row>
    <row r="17733" spans="1:29" x14ac:dyDescent="0.2">
      <c r="A17733" s="34" t="s">
        <v>78226</v>
      </c>
      <c r="B17733" s="34">
        <v>113</v>
      </c>
      <c r="C17733" s="34">
        <v>211</v>
      </c>
      <c r="D17733" s="34">
        <v>163</v>
      </c>
      <c r="E17733" s="34">
        <v>193</v>
      </c>
      <c r="F17733" s="34">
        <v>134</v>
      </c>
      <c r="G17733" s="34">
        <v>196</v>
      </c>
      <c r="H17733" s="34">
        <v>110</v>
      </c>
      <c r="I17733" s="34">
        <v>176</v>
      </c>
      <c r="J17733" s="34">
        <v>74</v>
      </c>
      <c r="K17733" s="34">
        <v>156</v>
      </c>
      <c r="L17733" s="34">
        <v>65</v>
      </c>
      <c r="M17733" s="34">
        <v>161</v>
      </c>
      <c r="N17733" s="34">
        <v>108</v>
      </c>
      <c r="O17733" s="34">
        <v>141</v>
      </c>
      <c r="P17733" s="34">
        <v>88</v>
      </c>
      <c r="Q17733" s="34">
        <v>174</v>
      </c>
      <c r="R17733" s="34">
        <v>93</v>
      </c>
      <c r="S17733" s="34">
        <v>200</v>
      </c>
      <c r="T17733" s="34">
        <v>77</v>
      </c>
      <c r="U17733" s="34">
        <v>121</v>
      </c>
      <c r="V17733" s="34">
        <v>117</v>
      </c>
      <c r="W17733" s="34">
        <v>161</v>
      </c>
      <c r="X17733" s="34">
        <v>156</v>
      </c>
      <c r="Y17733" s="34">
        <v>130</v>
      </c>
      <c r="Z17733" s="34">
        <v>133</v>
      </c>
      <c r="AA17733" s="34">
        <v>220</v>
      </c>
      <c r="AB17733" s="34">
        <v>95</v>
      </c>
      <c r="AC17733" s="34">
        <v>275</v>
      </c>
    </row>
    <row r="17734" spans="1:29" x14ac:dyDescent="0.2">
      <c r="A17734" s="34" t="s">
        <v>78227</v>
      </c>
      <c r="B17734" s="34">
        <v>164</v>
      </c>
      <c r="C17734" s="34">
        <v>322</v>
      </c>
      <c r="D17734" s="34">
        <v>461</v>
      </c>
      <c r="E17734" s="34">
        <v>368</v>
      </c>
      <c r="F17734" s="34">
        <v>249</v>
      </c>
      <c r="G17734" s="34">
        <v>257</v>
      </c>
      <c r="H17734" s="34">
        <v>233</v>
      </c>
      <c r="I17734" s="34">
        <v>232</v>
      </c>
      <c r="J17734" s="34">
        <v>170</v>
      </c>
      <c r="K17734" s="34">
        <v>326</v>
      </c>
      <c r="L17734" s="34">
        <v>77</v>
      </c>
      <c r="M17734" s="34">
        <v>206</v>
      </c>
      <c r="N17734" s="34">
        <v>196</v>
      </c>
      <c r="O17734" s="34">
        <v>195</v>
      </c>
      <c r="P17734" s="34">
        <v>216</v>
      </c>
      <c r="Q17734" s="34">
        <v>225</v>
      </c>
      <c r="R17734" s="34">
        <v>186</v>
      </c>
      <c r="S17734" s="34">
        <v>408</v>
      </c>
      <c r="T17734" s="34">
        <v>103</v>
      </c>
      <c r="U17734" s="34">
        <v>136</v>
      </c>
      <c r="V17734" s="34">
        <v>258</v>
      </c>
      <c r="W17734" s="34">
        <v>196</v>
      </c>
      <c r="X17734" s="34">
        <v>367</v>
      </c>
      <c r="Y17734" s="34">
        <v>114</v>
      </c>
      <c r="Z17734" s="34">
        <v>326</v>
      </c>
      <c r="AA17734" s="34">
        <v>306</v>
      </c>
      <c r="AB17734" s="34">
        <v>130</v>
      </c>
      <c r="AC17734" s="34">
        <v>408</v>
      </c>
    </row>
    <row r="17735" spans="1:29" x14ac:dyDescent="0.2">
      <c r="A17735" s="34" t="s">
        <v>78228</v>
      </c>
      <c r="B17735" s="34">
        <v>34</v>
      </c>
      <c r="C17735" s="34">
        <v>120</v>
      </c>
      <c r="D17735" s="34">
        <v>139</v>
      </c>
      <c r="E17735" s="34">
        <v>118</v>
      </c>
      <c r="F17735" s="34">
        <v>93</v>
      </c>
      <c r="G17735" s="34">
        <v>153</v>
      </c>
      <c r="H17735" s="34">
        <v>78</v>
      </c>
      <c r="I17735" s="34">
        <v>99</v>
      </c>
      <c r="J17735" s="34">
        <v>38</v>
      </c>
      <c r="K17735" s="34">
        <v>109</v>
      </c>
      <c r="L17735" s="34">
        <v>25</v>
      </c>
      <c r="M17735" s="34">
        <v>82</v>
      </c>
      <c r="N17735" s="34">
        <v>75</v>
      </c>
      <c r="O17735" s="34">
        <v>71</v>
      </c>
      <c r="P17735" s="34">
        <v>56</v>
      </c>
      <c r="Q17735" s="34">
        <v>105</v>
      </c>
      <c r="R17735" s="34">
        <v>74</v>
      </c>
      <c r="S17735" s="34">
        <v>176</v>
      </c>
      <c r="T17735" s="34">
        <v>30</v>
      </c>
      <c r="U17735" s="34">
        <v>68</v>
      </c>
      <c r="V17735" s="34">
        <v>76</v>
      </c>
      <c r="W17735" s="34">
        <v>76</v>
      </c>
      <c r="X17735" s="34">
        <v>113</v>
      </c>
      <c r="Y17735" s="34">
        <v>54</v>
      </c>
      <c r="Z17735" s="34">
        <v>122</v>
      </c>
      <c r="AA17735" s="34">
        <v>135</v>
      </c>
      <c r="AB17735" s="34">
        <v>61</v>
      </c>
      <c r="AC17735" s="34">
        <v>165</v>
      </c>
    </row>
    <row r="17736" spans="1:29" x14ac:dyDescent="0.2">
      <c r="A17736" s="34" t="s">
        <v>78229</v>
      </c>
      <c r="B17736" s="34">
        <v>90</v>
      </c>
      <c r="C17736" s="34">
        <v>158</v>
      </c>
      <c r="D17736" s="34">
        <v>214</v>
      </c>
      <c r="E17736" s="34">
        <v>235</v>
      </c>
      <c r="F17736" s="34">
        <v>124</v>
      </c>
      <c r="G17736" s="34">
        <v>151</v>
      </c>
      <c r="H17736" s="34">
        <v>118</v>
      </c>
      <c r="I17736" s="34">
        <v>175</v>
      </c>
      <c r="J17736" s="34">
        <v>99</v>
      </c>
      <c r="K17736" s="34">
        <v>209</v>
      </c>
      <c r="L17736" s="34">
        <v>45</v>
      </c>
      <c r="M17736" s="34">
        <v>166</v>
      </c>
      <c r="N17736" s="34">
        <v>112</v>
      </c>
      <c r="O17736" s="34">
        <v>161</v>
      </c>
      <c r="P17736" s="34">
        <v>100</v>
      </c>
      <c r="Q17736" s="34">
        <v>174</v>
      </c>
      <c r="R17736" s="34">
        <v>126</v>
      </c>
      <c r="S17736" s="34">
        <v>261</v>
      </c>
      <c r="T17736" s="34">
        <v>60</v>
      </c>
      <c r="U17736" s="34">
        <v>125</v>
      </c>
      <c r="V17736" s="34">
        <v>132</v>
      </c>
      <c r="W17736" s="34">
        <v>141</v>
      </c>
      <c r="X17736" s="34">
        <v>185</v>
      </c>
      <c r="Y17736" s="34">
        <v>133</v>
      </c>
      <c r="Z17736" s="34">
        <v>214</v>
      </c>
      <c r="AA17736" s="34">
        <v>189</v>
      </c>
      <c r="AB17736" s="34">
        <v>103</v>
      </c>
      <c r="AC17736" s="34">
        <v>252</v>
      </c>
    </row>
    <row r="17737" spans="1:29" x14ac:dyDescent="0.2">
      <c r="A17737" s="34" t="s">
        <v>78230</v>
      </c>
      <c r="B17737" s="34">
        <v>154</v>
      </c>
      <c r="C17737" s="34">
        <v>235</v>
      </c>
      <c r="D17737" s="34">
        <v>283</v>
      </c>
      <c r="E17737" s="34">
        <v>234</v>
      </c>
      <c r="F17737" s="34">
        <v>242</v>
      </c>
      <c r="G17737" s="34">
        <v>210</v>
      </c>
      <c r="H17737" s="34">
        <v>243</v>
      </c>
      <c r="I17737" s="34">
        <v>226</v>
      </c>
      <c r="J17737" s="34">
        <v>186</v>
      </c>
      <c r="K17737" s="34">
        <v>248</v>
      </c>
      <c r="L17737" s="34">
        <v>129</v>
      </c>
      <c r="M17737" s="34">
        <v>170</v>
      </c>
      <c r="N17737" s="34">
        <v>164</v>
      </c>
      <c r="O17737" s="34">
        <v>200</v>
      </c>
      <c r="P17737" s="34">
        <v>217</v>
      </c>
      <c r="Q17737" s="34">
        <v>232</v>
      </c>
      <c r="R17737" s="34">
        <v>246</v>
      </c>
      <c r="S17737" s="34">
        <v>260</v>
      </c>
      <c r="T17737" s="34">
        <v>171</v>
      </c>
      <c r="U17737" s="34">
        <v>196</v>
      </c>
      <c r="V17737" s="34">
        <v>268</v>
      </c>
      <c r="W17737" s="34">
        <v>212</v>
      </c>
      <c r="X17737" s="34">
        <v>306</v>
      </c>
      <c r="Y17737" s="34">
        <v>191</v>
      </c>
      <c r="Z17737" s="34">
        <v>318</v>
      </c>
      <c r="AA17737" s="34">
        <v>253</v>
      </c>
      <c r="AB17737" s="34">
        <v>189</v>
      </c>
      <c r="AC17737" s="34">
        <v>375</v>
      </c>
    </row>
    <row r="17738" spans="1:29" x14ac:dyDescent="0.2">
      <c r="A17738" s="34" t="s">
        <v>78231</v>
      </c>
      <c r="B17738" s="34">
        <v>121</v>
      </c>
      <c r="C17738" s="34">
        <v>162</v>
      </c>
      <c r="D17738" s="34">
        <v>271</v>
      </c>
      <c r="E17738" s="34">
        <v>243</v>
      </c>
      <c r="F17738" s="34">
        <v>181</v>
      </c>
      <c r="G17738" s="34">
        <v>153</v>
      </c>
      <c r="H17738" s="34">
        <v>175</v>
      </c>
      <c r="I17738" s="34">
        <v>160</v>
      </c>
      <c r="J17738" s="34">
        <v>130</v>
      </c>
      <c r="K17738" s="34">
        <v>212</v>
      </c>
      <c r="L17738" s="34">
        <v>84</v>
      </c>
      <c r="M17738" s="34">
        <v>133</v>
      </c>
      <c r="N17738" s="34">
        <v>158</v>
      </c>
      <c r="O17738" s="34">
        <v>133</v>
      </c>
      <c r="P17738" s="34">
        <v>170</v>
      </c>
      <c r="Q17738" s="34">
        <v>177</v>
      </c>
      <c r="R17738" s="34">
        <v>157</v>
      </c>
      <c r="S17738" s="34">
        <v>202</v>
      </c>
      <c r="T17738" s="34">
        <v>111</v>
      </c>
      <c r="U17738" s="34">
        <v>146</v>
      </c>
      <c r="V17738" s="34">
        <v>169</v>
      </c>
      <c r="W17738" s="34">
        <v>168</v>
      </c>
      <c r="X17738" s="34">
        <v>229</v>
      </c>
      <c r="Y17738" s="34">
        <v>127</v>
      </c>
      <c r="Z17738" s="34">
        <v>217</v>
      </c>
      <c r="AA17738" s="34">
        <v>241</v>
      </c>
      <c r="AB17738" s="34">
        <v>156</v>
      </c>
      <c r="AC17738" s="34">
        <v>301</v>
      </c>
    </row>
    <row r="17739" spans="1:29" x14ac:dyDescent="0.2">
      <c r="A17739" s="34" t="s">
        <v>78232</v>
      </c>
      <c r="B17739" s="34">
        <v>46</v>
      </c>
      <c r="C17739" s="34">
        <v>64</v>
      </c>
      <c r="D17739" s="34">
        <v>67</v>
      </c>
      <c r="E17739" s="34">
        <v>59</v>
      </c>
      <c r="F17739" s="34">
        <v>37</v>
      </c>
      <c r="G17739" s="34">
        <v>61</v>
      </c>
      <c r="H17739" s="34">
        <v>29</v>
      </c>
      <c r="I17739" s="34">
        <v>50</v>
      </c>
      <c r="J17739" s="34">
        <v>28</v>
      </c>
      <c r="K17739" s="34">
        <v>54</v>
      </c>
      <c r="L17739" s="34">
        <v>13</v>
      </c>
      <c r="M17739" s="34">
        <v>19</v>
      </c>
      <c r="N17739" s="34">
        <v>35</v>
      </c>
      <c r="O17739" s="34">
        <v>19</v>
      </c>
      <c r="P17739" s="34">
        <v>31</v>
      </c>
      <c r="Q17739" s="34">
        <v>43</v>
      </c>
      <c r="R17739" s="34">
        <v>25</v>
      </c>
      <c r="S17739" s="34">
        <v>65</v>
      </c>
      <c r="T17739" s="34">
        <v>14</v>
      </c>
      <c r="U17739" s="34">
        <v>30</v>
      </c>
      <c r="V17739" s="34">
        <v>35</v>
      </c>
      <c r="W17739" s="34">
        <v>42</v>
      </c>
      <c r="X17739" s="34">
        <v>43</v>
      </c>
      <c r="Y17739" s="34">
        <v>21</v>
      </c>
      <c r="Z17739" s="34">
        <v>35</v>
      </c>
      <c r="AA17739" s="34">
        <v>58</v>
      </c>
      <c r="AB17739" s="34">
        <v>27</v>
      </c>
      <c r="AC17739" s="34">
        <v>52</v>
      </c>
    </row>
    <row r="17740" spans="1:29" x14ac:dyDescent="0.2">
      <c r="A17740" s="34" t="s">
        <v>78233</v>
      </c>
      <c r="B17740" s="34">
        <v>134</v>
      </c>
      <c r="C17740" s="34">
        <v>201</v>
      </c>
      <c r="D17740" s="34">
        <v>279</v>
      </c>
      <c r="E17740" s="34">
        <v>234</v>
      </c>
      <c r="F17740" s="34">
        <v>171</v>
      </c>
      <c r="G17740" s="34">
        <v>176</v>
      </c>
      <c r="H17740" s="34">
        <v>137</v>
      </c>
      <c r="I17740" s="34">
        <v>170</v>
      </c>
      <c r="J17740" s="34">
        <v>81</v>
      </c>
      <c r="K17740" s="34">
        <v>203</v>
      </c>
      <c r="L17740" s="34">
        <v>35</v>
      </c>
      <c r="M17740" s="34">
        <v>151</v>
      </c>
      <c r="N17740" s="34">
        <v>120</v>
      </c>
      <c r="O17740" s="34">
        <v>140</v>
      </c>
      <c r="P17740" s="34">
        <v>104</v>
      </c>
      <c r="Q17740" s="34">
        <v>187</v>
      </c>
      <c r="R17740" s="34">
        <v>90</v>
      </c>
      <c r="S17740" s="34">
        <v>268</v>
      </c>
      <c r="T17740" s="34">
        <v>62</v>
      </c>
      <c r="U17740" s="34">
        <v>110</v>
      </c>
      <c r="V17740" s="34">
        <v>142</v>
      </c>
      <c r="W17740" s="34">
        <v>108</v>
      </c>
      <c r="X17740" s="34">
        <v>173</v>
      </c>
      <c r="Y17740" s="34">
        <v>97</v>
      </c>
      <c r="Z17740" s="34">
        <v>216</v>
      </c>
      <c r="AA17740" s="34">
        <v>206</v>
      </c>
      <c r="AB17740" s="34">
        <v>76</v>
      </c>
      <c r="AC17740" s="34">
        <v>295</v>
      </c>
    </row>
    <row r="17741" spans="1:29" x14ac:dyDescent="0.2">
      <c r="A17741" s="34" t="s">
        <v>78234</v>
      </c>
      <c r="B17741" s="34">
        <v>141</v>
      </c>
      <c r="C17741" s="34">
        <v>198</v>
      </c>
      <c r="D17741" s="34">
        <v>266</v>
      </c>
      <c r="E17741" s="34">
        <v>230</v>
      </c>
      <c r="F17741" s="34">
        <v>304</v>
      </c>
      <c r="G17741" s="34">
        <v>202</v>
      </c>
      <c r="H17741" s="34">
        <v>253</v>
      </c>
      <c r="I17741" s="34">
        <v>236</v>
      </c>
      <c r="J17741" s="34">
        <v>254</v>
      </c>
      <c r="K17741" s="34">
        <v>211</v>
      </c>
      <c r="L17741" s="34">
        <v>149</v>
      </c>
      <c r="M17741" s="34">
        <v>190</v>
      </c>
      <c r="N17741" s="34">
        <v>200</v>
      </c>
      <c r="O17741" s="34">
        <v>248</v>
      </c>
      <c r="P17741" s="34">
        <v>224</v>
      </c>
      <c r="Q17741" s="34">
        <v>232</v>
      </c>
      <c r="R17741" s="34">
        <v>279</v>
      </c>
      <c r="S17741" s="34">
        <v>314</v>
      </c>
      <c r="T17741" s="34">
        <v>233</v>
      </c>
      <c r="U17741" s="34">
        <v>191</v>
      </c>
      <c r="V17741" s="34">
        <v>282</v>
      </c>
      <c r="W17741" s="34">
        <v>232</v>
      </c>
      <c r="X17741" s="34">
        <v>345</v>
      </c>
      <c r="Y17741" s="34">
        <v>176</v>
      </c>
      <c r="Z17741" s="34">
        <v>312</v>
      </c>
      <c r="AA17741" s="34">
        <v>225</v>
      </c>
      <c r="AB17741" s="34">
        <v>228</v>
      </c>
      <c r="AC17741" s="34">
        <v>310</v>
      </c>
    </row>
    <row r="17742" spans="1:29" x14ac:dyDescent="0.2">
      <c r="A17742" s="34" t="s">
        <v>78235</v>
      </c>
      <c r="B17742" s="34">
        <v>133</v>
      </c>
      <c r="C17742" s="34">
        <v>298</v>
      </c>
      <c r="D17742" s="34">
        <v>331</v>
      </c>
      <c r="E17742" s="34">
        <v>344</v>
      </c>
      <c r="F17742" s="34">
        <v>331</v>
      </c>
      <c r="G17742" s="34">
        <v>342</v>
      </c>
      <c r="H17742" s="34">
        <v>243</v>
      </c>
      <c r="I17742" s="34">
        <v>255</v>
      </c>
      <c r="J17742" s="34">
        <v>220</v>
      </c>
      <c r="K17742" s="34">
        <v>286</v>
      </c>
      <c r="L17742" s="34">
        <v>116</v>
      </c>
      <c r="M17742" s="34">
        <v>186</v>
      </c>
      <c r="N17742" s="34">
        <v>248</v>
      </c>
      <c r="O17742" s="34">
        <v>253</v>
      </c>
      <c r="P17742" s="34">
        <v>191</v>
      </c>
      <c r="Q17742" s="34">
        <v>252</v>
      </c>
      <c r="R17742" s="34">
        <v>234</v>
      </c>
      <c r="S17742" s="34">
        <v>373</v>
      </c>
      <c r="T17742" s="34">
        <v>151</v>
      </c>
      <c r="U17742" s="34">
        <v>213</v>
      </c>
      <c r="V17742" s="34">
        <v>312</v>
      </c>
      <c r="W17742" s="34">
        <v>199</v>
      </c>
      <c r="X17742" s="34">
        <v>377</v>
      </c>
      <c r="Y17742" s="34">
        <v>151</v>
      </c>
      <c r="Z17742" s="34">
        <v>293</v>
      </c>
      <c r="AA17742" s="34">
        <v>320</v>
      </c>
      <c r="AB17742" s="34">
        <v>200</v>
      </c>
      <c r="AC17742" s="34">
        <v>355</v>
      </c>
    </row>
    <row r="17743" spans="1:29" x14ac:dyDescent="0.2">
      <c r="A17743" s="34" t="s">
        <v>78236</v>
      </c>
      <c r="B17743" s="34">
        <v>71</v>
      </c>
      <c r="C17743" s="34">
        <v>153</v>
      </c>
      <c r="D17743" s="34">
        <v>207</v>
      </c>
      <c r="E17743" s="34">
        <v>148</v>
      </c>
      <c r="F17743" s="34">
        <v>112</v>
      </c>
      <c r="G17743" s="34">
        <v>152</v>
      </c>
      <c r="H17743" s="34">
        <v>111</v>
      </c>
      <c r="I17743" s="34">
        <v>107</v>
      </c>
      <c r="J17743" s="34">
        <v>74</v>
      </c>
      <c r="K17743" s="34">
        <v>184</v>
      </c>
      <c r="L17743" s="34">
        <v>30</v>
      </c>
      <c r="M17743" s="34">
        <v>106</v>
      </c>
      <c r="N17743" s="34">
        <v>87</v>
      </c>
      <c r="O17743" s="34">
        <v>102</v>
      </c>
      <c r="P17743" s="34">
        <v>89</v>
      </c>
      <c r="Q17743" s="34">
        <v>136</v>
      </c>
      <c r="R17743" s="34">
        <v>87</v>
      </c>
      <c r="S17743" s="34">
        <v>211</v>
      </c>
      <c r="T17743" s="34">
        <v>57</v>
      </c>
      <c r="U17743" s="34">
        <v>86</v>
      </c>
      <c r="V17743" s="34">
        <v>92</v>
      </c>
      <c r="W17743" s="34">
        <v>101</v>
      </c>
      <c r="X17743" s="34">
        <v>127</v>
      </c>
      <c r="Y17743" s="34">
        <v>52</v>
      </c>
      <c r="Z17743" s="34">
        <v>140</v>
      </c>
      <c r="AA17743" s="34">
        <v>109</v>
      </c>
      <c r="AB17743" s="34">
        <v>54</v>
      </c>
      <c r="AC17743" s="34">
        <v>270</v>
      </c>
    </row>
    <row r="17744" spans="1:29" x14ac:dyDescent="0.2">
      <c r="A17744" s="34" t="s">
        <v>78237</v>
      </c>
      <c r="B17744" s="34">
        <v>47</v>
      </c>
      <c r="C17744" s="34">
        <v>103</v>
      </c>
      <c r="D17744" s="34">
        <v>134</v>
      </c>
      <c r="E17744" s="34">
        <v>81</v>
      </c>
      <c r="F17744" s="34">
        <v>87</v>
      </c>
      <c r="G17744" s="34">
        <v>108</v>
      </c>
      <c r="H17744" s="34">
        <v>70</v>
      </c>
      <c r="I17744" s="34">
        <v>74</v>
      </c>
      <c r="J17744" s="34">
        <v>54</v>
      </c>
      <c r="K17744" s="34">
        <v>113</v>
      </c>
      <c r="L17744" s="34">
        <v>21</v>
      </c>
      <c r="M17744" s="34">
        <v>49</v>
      </c>
      <c r="N17744" s="34">
        <v>87</v>
      </c>
      <c r="O17744" s="34">
        <v>77</v>
      </c>
      <c r="P17744" s="34">
        <v>74</v>
      </c>
      <c r="Q17744" s="34">
        <v>67</v>
      </c>
      <c r="R17744" s="34">
        <v>58</v>
      </c>
      <c r="S17744" s="34">
        <v>117</v>
      </c>
      <c r="T17744" s="34">
        <v>44</v>
      </c>
      <c r="U17744" s="34">
        <v>54</v>
      </c>
      <c r="V17744" s="34">
        <v>76</v>
      </c>
      <c r="W17744" s="34">
        <v>54</v>
      </c>
      <c r="X17744" s="34">
        <v>134</v>
      </c>
      <c r="Y17744" s="34">
        <v>44</v>
      </c>
      <c r="Z17744" s="34">
        <v>121</v>
      </c>
      <c r="AA17744" s="34">
        <v>90</v>
      </c>
      <c r="AB17744" s="34">
        <v>69</v>
      </c>
      <c r="AC17744" s="34">
        <v>127</v>
      </c>
    </row>
    <row r="17745" spans="1:29" x14ac:dyDescent="0.2">
      <c r="A17745" s="34" t="s">
        <v>78238</v>
      </c>
      <c r="B17745" s="34">
        <v>128</v>
      </c>
      <c r="C17745" s="34">
        <v>221</v>
      </c>
      <c r="D17745" s="34">
        <v>283</v>
      </c>
      <c r="E17745" s="34">
        <v>252</v>
      </c>
      <c r="F17745" s="34">
        <v>217</v>
      </c>
      <c r="G17745" s="34">
        <v>243</v>
      </c>
      <c r="H17745" s="34">
        <v>145</v>
      </c>
      <c r="I17745" s="34">
        <v>199</v>
      </c>
      <c r="J17745" s="34">
        <v>131</v>
      </c>
      <c r="K17745" s="34">
        <v>228</v>
      </c>
      <c r="L17745" s="34">
        <v>82</v>
      </c>
      <c r="M17745" s="34">
        <v>176</v>
      </c>
      <c r="N17745" s="34">
        <v>136</v>
      </c>
      <c r="O17745" s="34">
        <v>153</v>
      </c>
      <c r="P17745" s="34">
        <v>130</v>
      </c>
      <c r="Q17745" s="34">
        <v>186</v>
      </c>
      <c r="R17745" s="34">
        <v>146</v>
      </c>
      <c r="S17745" s="34">
        <v>318</v>
      </c>
      <c r="T17745" s="34">
        <v>64</v>
      </c>
      <c r="U17745" s="34">
        <v>147</v>
      </c>
      <c r="V17745" s="34">
        <v>217</v>
      </c>
      <c r="W17745" s="34">
        <v>160</v>
      </c>
      <c r="X17745" s="34">
        <v>242</v>
      </c>
      <c r="Y17745" s="34">
        <v>115</v>
      </c>
      <c r="Z17745" s="34">
        <v>256</v>
      </c>
      <c r="AA17745" s="34">
        <v>267</v>
      </c>
      <c r="AB17745" s="34">
        <v>128</v>
      </c>
      <c r="AC17745" s="34">
        <v>220</v>
      </c>
    </row>
    <row r="17746" spans="1:29" x14ac:dyDescent="0.2">
      <c r="A17746" s="34" t="s">
        <v>78239</v>
      </c>
      <c r="B17746" s="34">
        <v>63</v>
      </c>
      <c r="C17746" s="34">
        <v>173</v>
      </c>
      <c r="D17746" s="34">
        <v>216</v>
      </c>
      <c r="E17746" s="34">
        <v>177</v>
      </c>
      <c r="F17746" s="34">
        <v>143</v>
      </c>
      <c r="G17746" s="34">
        <v>147</v>
      </c>
      <c r="H17746" s="34">
        <v>97</v>
      </c>
      <c r="I17746" s="34">
        <v>163</v>
      </c>
      <c r="J17746" s="34">
        <v>94</v>
      </c>
      <c r="K17746" s="34">
        <v>166</v>
      </c>
      <c r="L17746" s="34">
        <v>33</v>
      </c>
      <c r="M17746" s="34">
        <v>125</v>
      </c>
      <c r="N17746" s="34">
        <v>83</v>
      </c>
      <c r="O17746" s="34">
        <v>113</v>
      </c>
      <c r="P17746" s="34">
        <v>117</v>
      </c>
      <c r="Q17746" s="34">
        <v>111</v>
      </c>
      <c r="R17746" s="34">
        <v>95</v>
      </c>
      <c r="S17746" s="34">
        <v>200</v>
      </c>
      <c r="T17746" s="34">
        <v>45</v>
      </c>
      <c r="U17746" s="34">
        <v>75</v>
      </c>
      <c r="V17746" s="34">
        <v>133</v>
      </c>
      <c r="W17746" s="34">
        <v>69</v>
      </c>
      <c r="X17746" s="34">
        <v>117</v>
      </c>
      <c r="Y17746" s="34">
        <v>51</v>
      </c>
      <c r="Z17746" s="34">
        <v>145</v>
      </c>
      <c r="AA17746" s="34">
        <v>151</v>
      </c>
      <c r="AB17746" s="34">
        <v>65</v>
      </c>
      <c r="AC17746" s="34">
        <v>161</v>
      </c>
    </row>
    <row r="17747" spans="1:29" x14ac:dyDescent="0.2">
      <c r="A17747" s="34" t="s">
        <v>78240</v>
      </c>
      <c r="B17747" s="34">
        <v>133</v>
      </c>
      <c r="C17747" s="34">
        <v>178</v>
      </c>
      <c r="D17747" s="34">
        <v>169</v>
      </c>
      <c r="E17747" s="34">
        <v>190</v>
      </c>
      <c r="F17747" s="34">
        <v>147</v>
      </c>
      <c r="G17747" s="34">
        <v>191</v>
      </c>
      <c r="H17747" s="34">
        <v>95</v>
      </c>
      <c r="I17747" s="34">
        <v>170</v>
      </c>
      <c r="J17747" s="34">
        <v>87</v>
      </c>
      <c r="K17747" s="34">
        <v>209</v>
      </c>
      <c r="L17747" s="34">
        <v>72</v>
      </c>
      <c r="M17747" s="34">
        <v>171</v>
      </c>
      <c r="N17747" s="34">
        <v>109</v>
      </c>
      <c r="O17747" s="34">
        <v>164</v>
      </c>
      <c r="P17747" s="34">
        <v>110</v>
      </c>
      <c r="Q17747" s="34">
        <v>202</v>
      </c>
      <c r="R17747" s="34">
        <v>124</v>
      </c>
      <c r="S17747" s="34">
        <v>263</v>
      </c>
      <c r="T17747" s="34">
        <v>69</v>
      </c>
      <c r="U17747" s="34">
        <v>182</v>
      </c>
      <c r="V17747" s="34">
        <v>135</v>
      </c>
      <c r="W17747" s="34">
        <v>155</v>
      </c>
      <c r="X17747" s="34">
        <v>153</v>
      </c>
      <c r="Y17747" s="34">
        <v>127</v>
      </c>
      <c r="Z17747" s="34">
        <v>180</v>
      </c>
      <c r="AA17747" s="34">
        <v>228</v>
      </c>
      <c r="AB17747" s="34">
        <v>140</v>
      </c>
      <c r="AC17747" s="34">
        <v>262</v>
      </c>
    </row>
    <row r="17748" spans="1:29" x14ac:dyDescent="0.2">
      <c r="A17748" s="34" t="s">
        <v>78241</v>
      </c>
      <c r="B17748" s="34">
        <v>100</v>
      </c>
      <c r="C17748" s="34">
        <v>286</v>
      </c>
      <c r="D17748" s="34">
        <v>412</v>
      </c>
      <c r="E17748" s="34">
        <v>381</v>
      </c>
      <c r="F17748" s="34">
        <v>208</v>
      </c>
      <c r="G17748" s="34">
        <v>287</v>
      </c>
      <c r="H17748" s="34">
        <v>174</v>
      </c>
      <c r="I17748" s="34">
        <v>297</v>
      </c>
      <c r="J17748" s="34">
        <v>112</v>
      </c>
      <c r="K17748" s="34">
        <v>442</v>
      </c>
      <c r="L17748" s="34">
        <v>65</v>
      </c>
      <c r="M17748" s="34">
        <v>247</v>
      </c>
      <c r="N17748" s="34">
        <v>170</v>
      </c>
      <c r="O17748" s="34">
        <v>189</v>
      </c>
      <c r="P17748" s="34">
        <v>159</v>
      </c>
      <c r="Q17748" s="34">
        <v>247</v>
      </c>
      <c r="R17748" s="34">
        <v>134</v>
      </c>
      <c r="S17748" s="34">
        <v>376</v>
      </c>
      <c r="T17748" s="34">
        <v>62</v>
      </c>
      <c r="U17748" s="34">
        <v>158</v>
      </c>
      <c r="V17748" s="34">
        <v>211</v>
      </c>
      <c r="W17748" s="34">
        <v>160</v>
      </c>
      <c r="X17748" s="34">
        <v>233</v>
      </c>
      <c r="Y17748" s="34">
        <v>122</v>
      </c>
      <c r="Z17748" s="34">
        <v>263</v>
      </c>
      <c r="AA17748" s="34">
        <v>333</v>
      </c>
      <c r="AB17748" s="34">
        <v>91</v>
      </c>
      <c r="AC17748" s="34">
        <v>339</v>
      </c>
    </row>
    <row r="17749" spans="1:29" x14ac:dyDescent="0.2">
      <c r="A17749" s="34" t="s">
        <v>78242</v>
      </c>
      <c r="B17749" s="34">
        <v>117</v>
      </c>
      <c r="C17749" s="34">
        <v>217</v>
      </c>
      <c r="D17749" s="34">
        <v>251</v>
      </c>
      <c r="E17749" s="34">
        <v>193</v>
      </c>
      <c r="F17749" s="34">
        <v>269</v>
      </c>
      <c r="G17749" s="34">
        <v>234</v>
      </c>
      <c r="H17749" s="34">
        <v>212</v>
      </c>
      <c r="I17749" s="34">
        <v>176</v>
      </c>
      <c r="J17749" s="34">
        <v>205</v>
      </c>
      <c r="K17749" s="34">
        <v>253</v>
      </c>
      <c r="L17749" s="34">
        <v>113</v>
      </c>
      <c r="M17749" s="34">
        <v>192</v>
      </c>
      <c r="N17749" s="34">
        <v>208</v>
      </c>
      <c r="O17749" s="34">
        <v>169</v>
      </c>
      <c r="P17749" s="34">
        <v>174</v>
      </c>
      <c r="Q17749" s="34">
        <v>236</v>
      </c>
      <c r="R17749" s="34">
        <v>258</v>
      </c>
      <c r="S17749" s="34">
        <v>291</v>
      </c>
      <c r="T17749" s="34">
        <v>174</v>
      </c>
      <c r="U17749" s="34">
        <v>189</v>
      </c>
      <c r="V17749" s="34">
        <v>264</v>
      </c>
      <c r="W17749" s="34">
        <v>184</v>
      </c>
      <c r="X17749" s="34">
        <v>267</v>
      </c>
      <c r="Y17749" s="34">
        <v>201</v>
      </c>
      <c r="Z17749" s="34">
        <v>228</v>
      </c>
      <c r="AA17749" s="34">
        <v>275</v>
      </c>
      <c r="AB17749" s="34">
        <v>172</v>
      </c>
      <c r="AC17749" s="34">
        <v>372</v>
      </c>
    </row>
    <row r="17750" spans="1:29" x14ac:dyDescent="0.2">
      <c r="A17750" s="34" t="s">
        <v>78243</v>
      </c>
      <c r="B17750" s="34">
        <v>121</v>
      </c>
      <c r="C17750" s="34">
        <v>206</v>
      </c>
      <c r="D17750" s="34">
        <v>281</v>
      </c>
      <c r="E17750" s="34">
        <v>239</v>
      </c>
      <c r="F17750" s="34">
        <v>215</v>
      </c>
      <c r="G17750" s="34">
        <v>203</v>
      </c>
      <c r="H17750" s="34">
        <v>197</v>
      </c>
      <c r="I17750" s="34">
        <v>170</v>
      </c>
      <c r="J17750" s="34">
        <v>143</v>
      </c>
      <c r="K17750" s="34">
        <v>253</v>
      </c>
      <c r="L17750" s="34">
        <v>70</v>
      </c>
      <c r="M17750" s="34">
        <v>139</v>
      </c>
      <c r="N17750" s="34">
        <v>163</v>
      </c>
      <c r="O17750" s="34">
        <v>146</v>
      </c>
      <c r="P17750" s="34">
        <v>143</v>
      </c>
      <c r="Q17750" s="34">
        <v>211</v>
      </c>
      <c r="R17750" s="34">
        <v>160</v>
      </c>
      <c r="S17750" s="34">
        <v>279</v>
      </c>
      <c r="T17750" s="34">
        <v>80</v>
      </c>
      <c r="U17750" s="34">
        <v>158</v>
      </c>
      <c r="V17750" s="34">
        <v>176</v>
      </c>
      <c r="W17750" s="34">
        <v>140</v>
      </c>
      <c r="X17750" s="34">
        <v>273</v>
      </c>
      <c r="Y17750" s="34">
        <v>112</v>
      </c>
      <c r="Z17750" s="34">
        <v>270</v>
      </c>
      <c r="AA17750" s="34">
        <v>239</v>
      </c>
      <c r="AB17750" s="34">
        <v>159</v>
      </c>
      <c r="AC17750" s="34">
        <v>315</v>
      </c>
    </row>
    <row r="17751" spans="1:29" x14ac:dyDescent="0.2">
      <c r="A17751" s="34" t="s">
        <v>78244</v>
      </c>
      <c r="B17751" s="34">
        <v>120</v>
      </c>
      <c r="C17751" s="34">
        <v>180</v>
      </c>
      <c r="D17751" s="34">
        <v>257</v>
      </c>
      <c r="E17751" s="34">
        <v>215</v>
      </c>
      <c r="F17751" s="34">
        <v>120</v>
      </c>
      <c r="G17751" s="34">
        <v>129</v>
      </c>
      <c r="H17751" s="34">
        <v>124</v>
      </c>
      <c r="I17751" s="34">
        <v>160</v>
      </c>
      <c r="J17751" s="34">
        <v>92</v>
      </c>
      <c r="K17751" s="34">
        <v>175</v>
      </c>
      <c r="L17751" s="34">
        <v>40</v>
      </c>
      <c r="M17751" s="34">
        <v>97</v>
      </c>
      <c r="N17751" s="34">
        <v>82</v>
      </c>
      <c r="O17751" s="34">
        <v>112</v>
      </c>
      <c r="P17751" s="34">
        <v>104</v>
      </c>
      <c r="Q17751" s="34">
        <v>146</v>
      </c>
      <c r="R17751" s="34">
        <v>110</v>
      </c>
      <c r="S17751" s="34">
        <v>211</v>
      </c>
      <c r="T17751" s="34">
        <v>42</v>
      </c>
      <c r="U17751" s="34">
        <v>105</v>
      </c>
      <c r="V17751" s="34">
        <v>143</v>
      </c>
      <c r="W17751" s="34">
        <v>109</v>
      </c>
      <c r="X17751" s="34">
        <v>229</v>
      </c>
      <c r="Y17751" s="34">
        <v>69</v>
      </c>
      <c r="Z17751" s="34">
        <v>200</v>
      </c>
      <c r="AA17751" s="34">
        <v>193</v>
      </c>
      <c r="AB17751" s="34">
        <v>89</v>
      </c>
      <c r="AC17751" s="34">
        <v>191</v>
      </c>
    </row>
    <row r="17752" spans="1:29" x14ac:dyDescent="0.2">
      <c r="A17752" s="34" t="s">
        <v>78245</v>
      </c>
      <c r="B17752" s="34">
        <v>63</v>
      </c>
      <c r="C17752" s="34">
        <v>57</v>
      </c>
      <c r="D17752" s="34">
        <v>115</v>
      </c>
      <c r="E17752" s="34">
        <v>84</v>
      </c>
      <c r="F17752" s="34">
        <v>105</v>
      </c>
      <c r="G17752" s="34">
        <v>113</v>
      </c>
      <c r="H17752" s="34">
        <v>87</v>
      </c>
      <c r="I17752" s="34">
        <v>83</v>
      </c>
      <c r="J17752" s="34">
        <v>65</v>
      </c>
      <c r="K17752" s="34">
        <v>108</v>
      </c>
      <c r="L17752" s="34">
        <v>25</v>
      </c>
      <c r="M17752" s="34">
        <v>98</v>
      </c>
      <c r="N17752" s="34">
        <v>78</v>
      </c>
      <c r="O17752" s="34">
        <v>56</v>
      </c>
      <c r="P17752" s="34">
        <v>79</v>
      </c>
      <c r="Q17752" s="34">
        <v>83</v>
      </c>
      <c r="R17752" s="34">
        <v>97</v>
      </c>
      <c r="S17752" s="34">
        <v>124</v>
      </c>
      <c r="T17752" s="34">
        <v>52</v>
      </c>
      <c r="U17752" s="34">
        <v>71</v>
      </c>
      <c r="V17752" s="34">
        <v>82</v>
      </c>
      <c r="W17752" s="34">
        <v>33</v>
      </c>
      <c r="X17752" s="34">
        <v>130</v>
      </c>
      <c r="Y17752" s="34">
        <v>64</v>
      </c>
      <c r="Z17752" s="34">
        <v>139</v>
      </c>
      <c r="AA17752" s="34">
        <v>87</v>
      </c>
      <c r="AB17752" s="34">
        <v>72</v>
      </c>
      <c r="AC17752" s="34">
        <v>124</v>
      </c>
    </row>
    <row r="17753" spans="1:29" x14ac:dyDescent="0.2">
      <c r="A17753" s="34" t="s">
        <v>78246</v>
      </c>
      <c r="B17753" s="34">
        <v>110</v>
      </c>
      <c r="C17753" s="34">
        <v>193</v>
      </c>
      <c r="D17753" s="34">
        <v>114</v>
      </c>
      <c r="E17753" s="34">
        <v>125</v>
      </c>
      <c r="F17753" s="34">
        <v>88</v>
      </c>
      <c r="G17753" s="34">
        <v>116</v>
      </c>
      <c r="H17753" s="34">
        <v>79</v>
      </c>
      <c r="I17753" s="34">
        <v>145</v>
      </c>
      <c r="J17753" s="34">
        <v>53</v>
      </c>
      <c r="K17753" s="34">
        <v>122</v>
      </c>
      <c r="L17753" s="34">
        <v>26</v>
      </c>
      <c r="M17753" s="34">
        <v>81</v>
      </c>
      <c r="N17753" s="34">
        <v>54</v>
      </c>
      <c r="O17753" s="34">
        <v>80</v>
      </c>
      <c r="P17753" s="34">
        <v>54</v>
      </c>
      <c r="Q17753" s="34">
        <v>94</v>
      </c>
      <c r="R17753" s="34">
        <v>58</v>
      </c>
      <c r="S17753" s="34">
        <v>135</v>
      </c>
      <c r="T17753" s="34">
        <v>34</v>
      </c>
      <c r="U17753" s="34">
        <v>79</v>
      </c>
      <c r="V17753" s="34">
        <v>74</v>
      </c>
      <c r="W17753" s="34">
        <v>73</v>
      </c>
      <c r="X17753" s="34">
        <v>98</v>
      </c>
      <c r="Y17753" s="34">
        <v>55</v>
      </c>
      <c r="Z17753" s="34">
        <v>94</v>
      </c>
      <c r="AA17753" s="34">
        <v>138</v>
      </c>
      <c r="AB17753" s="34">
        <v>47</v>
      </c>
      <c r="AC17753" s="34">
        <v>141</v>
      </c>
    </row>
    <row r="17754" spans="1:29" x14ac:dyDescent="0.2">
      <c r="A17754" s="34" t="s">
        <v>78247</v>
      </c>
      <c r="B17754" s="34">
        <v>158</v>
      </c>
      <c r="C17754" s="34">
        <v>263</v>
      </c>
      <c r="D17754" s="34">
        <v>276</v>
      </c>
      <c r="E17754" s="34">
        <v>236</v>
      </c>
      <c r="F17754" s="34">
        <v>242</v>
      </c>
      <c r="G17754" s="34">
        <v>188</v>
      </c>
      <c r="H17754" s="34">
        <v>190</v>
      </c>
      <c r="I17754" s="34">
        <v>216</v>
      </c>
      <c r="J17754" s="34">
        <v>194</v>
      </c>
      <c r="K17754" s="34">
        <v>248</v>
      </c>
      <c r="L17754" s="34">
        <v>113</v>
      </c>
      <c r="M17754" s="34">
        <v>206</v>
      </c>
      <c r="N17754" s="34">
        <v>164</v>
      </c>
      <c r="O17754" s="34">
        <v>180</v>
      </c>
      <c r="P17754" s="34">
        <v>152</v>
      </c>
      <c r="Q17754" s="34">
        <v>213</v>
      </c>
      <c r="R17754" s="34">
        <v>228</v>
      </c>
      <c r="S17754" s="34">
        <v>277</v>
      </c>
      <c r="T17754" s="34">
        <v>167</v>
      </c>
      <c r="U17754" s="34">
        <v>206</v>
      </c>
      <c r="V17754" s="34">
        <v>256</v>
      </c>
      <c r="W17754" s="34">
        <v>209</v>
      </c>
      <c r="X17754" s="34">
        <v>280</v>
      </c>
      <c r="Y17754" s="34">
        <v>165</v>
      </c>
      <c r="Z17754" s="34">
        <v>262</v>
      </c>
      <c r="AA17754" s="34">
        <v>296</v>
      </c>
      <c r="AB17754" s="34">
        <v>205</v>
      </c>
      <c r="AC17754" s="34">
        <v>317</v>
      </c>
    </row>
    <row r="17755" spans="1:29" x14ac:dyDescent="0.2">
      <c r="A17755" s="34" t="s">
        <v>78248</v>
      </c>
      <c r="B17755" s="34">
        <v>254</v>
      </c>
      <c r="C17755" s="34">
        <v>357</v>
      </c>
      <c r="D17755" s="34">
        <v>463</v>
      </c>
      <c r="E17755" s="34">
        <v>319</v>
      </c>
      <c r="F17755" s="34">
        <v>434</v>
      </c>
      <c r="G17755" s="34">
        <v>266</v>
      </c>
      <c r="H17755" s="34">
        <v>401</v>
      </c>
      <c r="I17755" s="34">
        <v>302</v>
      </c>
      <c r="J17755" s="34">
        <v>353</v>
      </c>
      <c r="K17755" s="34">
        <v>299</v>
      </c>
      <c r="L17755" s="34">
        <v>200</v>
      </c>
      <c r="M17755" s="34">
        <v>365</v>
      </c>
      <c r="N17755" s="34">
        <v>297</v>
      </c>
      <c r="O17755" s="34">
        <v>335</v>
      </c>
      <c r="P17755" s="34">
        <v>308</v>
      </c>
      <c r="Q17755" s="34">
        <v>404</v>
      </c>
      <c r="R17755" s="34">
        <v>353</v>
      </c>
      <c r="S17755" s="34">
        <v>350</v>
      </c>
      <c r="T17755" s="34">
        <v>311</v>
      </c>
      <c r="U17755" s="34">
        <v>315</v>
      </c>
      <c r="V17755" s="34">
        <v>381</v>
      </c>
      <c r="W17755" s="34">
        <v>408</v>
      </c>
      <c r="X17755" s="34">
        <v>506</v>
      </c>
      <c r="Y17755" s="34">
        <v>314</v>
      </c>
      <c r="Z17755" s="34">
        <v>455</v>
      </c>
      <c r="AA17755" s="34">
        <v>366</v>
      </c>
      <c r="AB17755" s="34">
        <v>404</v>
      </c>
      <c r="AC17755" s="34">
        <v>506</v>
      </c>
    </row>
    <row r="17756" spans="1:29" x14ac:dyDescent="0.2">
      <c r="A17756" s="34" t="s">
        <v>78249</v>
      </c>
      <c r="B17756" s="34">
        <v>89</v>
      </c>
      <c r="C17756" s="34">
        <v>180</v>
      </c>
      <c r="D17756" s="34">
        <v>211</v>
      </c>
      <c r="E17756" s="34">
        <v>197</v>
      </c>
      <c r="F17756" s="34">
        <v>150</v>
      </c>
      <c r="G17756" s="34">
        <v>195</v>
      </c>
      <c r="H17756" s="34">
        <v>111</v>
      </c>
      <c r="I17756" s="34">
        <v>174</v>
      </c>
      <c r="J17756" s="34">
        <v>91</v>
      </c>
      <c r="K17756" s="34">
        <v>182</v>
      </c>
      <c r="L17756" s="34">
        <v>41</v>
      </c>
      <c r="M17756" s="34">
        <v>142</v>
      </c>
      <c r="N17756" s="34">
        <v>127</v>
      </c>
      <c r="O17756" s="34">
        <v>113</v>
      </c>
      <c r="P17756" s="34">
        <v>100</v>
      </c>
      <c r="Q17756" s="34">
        <v>152</v>
      </c>
      <c r="R17756" s="34">
        <v>127</v>
      </c>
      <c r="S17756" s="34">
        <v>245</v>
      </c>
      <c r="T17756" s="34">
        <v>56</v>
      </c>
      <c r="U17756" s="34">
        <v>118</v>
      </c>
      <c r="V17756" s="34">
        <v>131</v>
      </c>
      <c r="W17756" s="34">
        <v>122</v>
      </c>
      <c r="X17756" s="34">
        <v>177</v>
      </c>
      <c r="Y17756" s="34">
        <v>83</v>
      </c>
      <c r="Z17756" s="34">
        <v>177</v>
      </c>
      <c r="AA17756" s="34">
        <v>231</v>
      </c>
      <c r="AB17756" s="34">
        <v>96</v>
      </c>
      <c r="AC17756" s="34">
        <v>244</v>
      </c>
    </row>
    <row r="17757" spans="1:29" x14ac:dyDescent="0.2">
      <c r="A17757" s="34" t="s">
        <v>78250</v>
      </c>
      <c r="B17757" s="34">
        <v>267</v>
      </c>
      <c r="C17757" s="34">
        <v>427</v>
      </c>
      <c r="D17757" s="34">
        <v>613</v>
      </c>
      <c r="E17757" s="34">
        <v>461</v>
      </c>
      <c r="F17757" s="34">
        <v>457</v>
      </c>
      <c r="G17757" s="34">
        <v>413</v>
      </c>
      <c r="H17757" s="34">
        <v>316</v>
      </c>
      <c r="I17757" s="34">
        <v>343</v>
      </c>
      <c r="J17757" s="34">
        <v>260</v>
      </c>
      <c r="K17757" s="34">
        <v>446</v>
      </c>
      <c r="L17757" s="34">
        <v>109</v>
      </c>
      <c r="M17757" s="34">
        <v>326</v>
      </c>
      <c r="N17757" s="34">
        <v>334</v>
      </c>
      <c r="O17757" s="34">
        <v>301</v>
      </c>
      <c r="P17757" s="34">
        <v>355</v>
      </c>
      <c r="Q17757" s="34">
        <v>348</v>
      </c>
      <c r="R17757" s="34">
        <v>338</v>
      </c>
      <c r="S17757" s="34">
        <v>612</v>
      </c>
      <c r="T17757" s="34">
        <v>161</v>
      </c>
      <c r="U17757" s="34">
        <v>235</v>
      </c>
      <c r="V17757" s="34">
        <v>397</v>
      </c>
      <c r="W17757" s="34">
        <v>243</v>
      </c>
      <c r="X17757" s="34">
        <v>535</v>
      </c>
      <c r="Y17757" s="34">
        <v>164</v>
      </c>
      <c r="Z17757" s="34">
        <v>548</v>
      </c>
      <c r="AA17757" s="34">
        <v>396</v>
      </c>
      <c r="AB17757" s="34">
        <v>255</v>
      </c>
      <c r="AC17757" s="34">
        <v>537</v>
      </c>
    </row>
    <row r="17758" spans="1:29" x14ac:dyDescent="0.2">
      <c r="A17758" s="34" t="s">
        <v>78251</v>
      </c>
      <c r="B17758" s="34">
        <v>194</v>
      </c>
      <c r="C17758" s="34">
        <v>279</v>
      </c>
      <c r="D17758" s="34">
        <v>273</v>
      </c>
      <c r="E17758" s="34">
        <v>266</v>
      </c>
      <c r="F17758" s="34">
        <v>285</v>
      </c>
      <c r="G17758" s="34">
        <v>257</v>
      </c>
      <c r="H17758" s="34">
        <v>253</v>
      </c>
      <c r="I17758" s="34">
        <v>244</v>
      </c>
      <c r="J17758" s="34">
        <v>221</v>
      </c>
      <c r="K17758" s="34">
        <v>268</v>
      </c>
      <c r="L17758" s="34">
        <v>187</v>
      </c>
      <c r="M17758" s="34">
        <v>235</v>
      </c>
      <c r="N17758" s="34">
        <v>221</v>
      </c>
      <c r="O17758" s="34">
        <v>201</v>
      </c>
      <c r="P17758" s="34">
        <v>232</v>
      </c>
      <c r="Q17758" s="34">
        <v>350</v>
      </c>
      <c r="R17758" s="34">
        <v>309</v>
      </c>
      <c r="S17758" s="34">
        <v>300</v>
      </c>
      <c r="T17758" s="34">
        <v>242</v>
      </c>
      <c r="U17758" s="34">
        <v>240</v>
      </c>
      <c r="V17758" s="34">
        <v>303</v>
      </c>
      <c r="W17758" s="34">
        <v>281</v>
      </c>
      <c r="X17758" s="34">
        <v>388</v>
      </c>
      <c r="Y17758" s="34">
        <v>247</v>
      </c>
      <c r="Z17758" s="34">
        <v>298</v>
      </c>
      <c r="AA17758" s="34">
        <v>281</v>
      </c>
      <c r="AB17758" s="34">
        <v>260</v>
      </c>
      <c r="AC17758" s="34">
        <v>446</v>
      </c>
    </row>
    <row r="17759" spans="1:29" x14ac:dyDescent="0.2">
      <c r="A17759" s="34" t="s">
        <v>78252</v>
      </c>
      <c r="B17759" s="34">
        <v>99</v>
      </c>
      <c r="C17759" s="34">
        <v>173</v>
      </c>
      <c r="D17759" s="34">
        <v>186</v>
      </c>
      <c r="E17759" s="34">
        <v>248</v>
      </c>
      <c r="F17759" s="34">
        <v>167</v>
      </c>
      <c r="G17759" s="34">
        <v>167</v>
      </c>
      <c r="H17759" s="34">
        <v>155</v>
      </c>
      <c r="I17759" s="34">
        <v>150</v>
      </c>
      <c r="J17759" s="34">
        <v>138</v>
      </c>
      <c r="K17759" s="34">
        <v>194</v>
      </c>
      <c r="L17759" s="34">
        <v>85</v>
      </c>
      <c r="M17759" s="34">
        <v>169</v>
      </c>
      <c r="N17759" s="34">
        <v>131</v>
      </c>
      <c r="O17759" s="34">
        <v>154</v>
      </c>
      <c r="P17759" s="34">
        <v>156</v>
      </c>
      <c r="Q17759" s="34">
        <v>209</v>
      </c>
      <c r="R17759" s="34">
        <v>148</v>
      </c>
      <c r="S17759" s="34">
        <v>242</v>
      </c>
      <c r="T17759" s="34">
        <v>108</v>
      </c>
      <c r="U17759" s="34">
        <v>141</v>
      </c>
      <c r="V17759" s="34">
        <v>193</v>
      </c>
      <c r="W17759" s="34">
        <v>174</v>
      </c>
      <c r="X17759" s="34">
        <v>197</v>
      </c>
      <c r="Y17759" s="34">
        <v>169</v>
      </c>
      <c r="Z17759" s="34">
        <v>189</v>
      </c>
      <c r="AA17759" s="34">
        <v>200</v>
      </c>
      <c r="AB17759" s="34">
        <v>147</v>
      </c>
      <c r="AC17759" s="34">
        <v>320</v>
      </c>
    </row>
    <row r="17760" spans="1:29" x14ac:dyDescent="0.2">
      <c r="A17760" s="34" t="s">
        <v>78253</v>
      </c>
      <c r="B17760" s="34">
        <v>136</v>
      </c>
      <c r="C17760" s="34">
        <v>205</v>
      </c>
      <c r="D17760" s="34">
        <v>407</v>
      </c>
      <c r="E17760" s="34">
        <v>186</v>
      </c>
      <c r="F17760" s="34">
        <v>285</v>
      </c>
      <c r="G17760" s="34">
        <v>198</v>
      </c>
      <c r="H17760" s="34">
        <v>246</v>
      </c>
      <c r="I17760" s="34">
        <v>159</v>
      </c>
      <c r="J17760" s="34">
        <v>211</v>
      </c>
      <c r="K17760" s="34">
        <v>222</v>
      </c>
      <c r="L17760" s="34">
        <v>124</v>
      </c>
      <c r="M17760" s="34">
        <v>148</v>
      </c>
      <c r="N17760" s="34">
        <v>199</v>
      </c>
      <c r="O17760" s="34">
        <v>155</v>
      </c>
      <c r="P17760" s="34">
        <v>219</v>
      </c>
      <c r="Q17760" s="34">
        <v>230</v>
      </c>
      <c r="R17760" s="34">
        <v>250</v>
      </c>
      <c r="S17760" s="34">
        <v>241</v>
      </c>
      <c r="T17760" s="34">
        <v>150</v>
      </c>
      <c r="U17760" s="34">
        <v>159</v>
      </c>
      <c r="V17760" s="34">
        <v>306</v>
      </c>
      <c r="W17760" s="34">
        <v>174</v>
      </c>
      <c r="X17760" s="34">
        <v>333</v>
      </c>
      <c r="Y17760" s="34">
        <v>159</v>
      </c>
      <c r="Z17760" s="34">
        <v>296</v>
      </c>
      <c r="AA17760" s="34">
        <v>245</v>
      </c>
      <c r="AB17760" s="34">
        <v>149</v>
      </c>
      <c r="AC17760" s="34">
        <v>296</v>
      </c>
    </row>
    <row r="17761" spans="1:29" x14ac:dyDescent="0.2">
      <c r="A17761" s="34" t="s">
        <v>78254</v>
      </c>
      <c r="B17761" s="34">
        <v>51</v>
      </c>
      <c r="C17761" s="34">
        <v>72</v>
      </c>
      <c r="D17761" s="34">
        <v>128</v>
      </c>
      <c r="E17761" s="34">
        <v>94</v>
      </c>
      <c r="F17761" s="34">
        <v>53</v>
      </c>
      <c r="G17761" s="34">
        <v>65</v>
      </c>
      <c r="H17761" s="34">
        <v>59</v>
      </c>
      <c r="I17761" s="34">
        <v>52</v>
      </c>
      <c r="J17761" s="34">
        <v>48</v>
      </c>
      <c r="K17761" s="34">
        <v>73</v>
      </c>
      <c r="L17761" s="34">
        <v>25</v>
      </c>
      <c r="M17761" s="34">
        <v>57</v>
      </c>
      <c r="N17761" s="34">
        <v>63</v>
      </c>
      <c r="O17761" s="34">
        <v>32</v>
      </c>
      <c r="P17761" s="34">
        <v>42</v>
      </c>
      <c r="Q17761" s="34">
        <v>51</v>
      </c>
      <c r="R17761" s="34">
        <v>69</v>
      </c>
      <c r="S17761" s="34">
        <v>106</v>
      </c>
      <c r="T17761" s="34">
        <v>29</v>
      </c>
      <c r="U17761" s="34">
        <v>43</v>
      </c>
      <c r="V17761" s="34">
        <v>66</v>
      </c>
      <c r="W17761" s="34">
        <v>32</v>
      </c>
      <c r="X17761" s="34">
        <v>89</v>
      </c>
      <c r="Y17761" s="34">
        <v>43</v>
      </c>
      <c r="Z17761" s="34">
        <v>78</v>
      </c>
      <c r="AA17761" s="34">
        <v>70</v>
      </c>
      <c r="AB17761" s="34">
        <v>43</v>
      </c>
      <c r="AC17761" s="34">
        <v>91</v>
      </c>
    </row>
    <row r="17762" spans="1:29" x14ac:dyDescent="0.2">
      <c r="A17762" s="34" t="s">
        <v>78255</v>
      </c>
      <c r="B17762" s="34">
        <v>160</v>
      </c>
      <c r="C17762" s="34">
        <v>226</v>
      </c>
      <c r="D17762" s="34">
        <v>374</v>
      </c>
      <c r="E17762" s="34">
        <v>259</v>
      </c>
      <c r="F17762" s="34">
        <v>285</v>
      </c>
      <c r="G17762" s="34">
        <v>278</v>
      </c>
      <c r="H17762" s="34">
        <v>238</v>
      </c>
      <c r="I17762" s="34">
        <v>175</v>
      </c>
      <c r="J17762" s="34">
        <v>163</v>
      </c>
      <c r="K17762" s="34">
        <v>269</v>
      </c>
      <c r="L17762" s="34">
        <v>98</v>
      </c>
      <c r="M17762" s="34">
        <v>138</v>
      </c>
      <c r="N17762" s="34">
        <v>211</v>
      </c>
      <c r="O17762" s="34">
        <v>175</v>
      </c>
      <c r="P17762" s="34">
        <v>231</v>
      </c>
      <c r="Q17762" s="34">
        <v>229</v>
      </c>
      <c r="R17762" s="34">
        <v>205</v>
      </c>
      <c r="S17762" s="34">
        <v>313</v>
      </c>
      <c r="T17762" s="34">
        <v>130</v>
      </c>
      <c r="U17762" s="34">
        <v>152</v>
      </c>
      <c r="V17762" s="34">
        <v>335</v>
      </c>
      <c r="W17762" s="34">
        <v>140</v>
      </c>
      <c r="X17762" s="34">
        <v>353</v>
      </c>
      <c r="Y17762" s="34">
        <v>153</v>
      </c>
      <c r="Z17762" s="34">
        <v>348</v>
      </c>
      <c r="AA17762" s="34">
        <v>297</v>
      </c>
      <c r="AB17762" s="34">
        <v>168</v>
      </c>
      <c r="AC17762" s="34">
        <v>337</v>
      </c>
    </row>
    <row r="17763" spans="1:29" x14ac:dyDescent="0.2">
      <c r="A17763" s="34" t="s">
        <v>78256</v>
      </c>
      <c r="B17763" s="34">
        <v>39</v>
      </c>
      <c r="C17763" s="34">
        <v>115</v>
      </c>
      <c r="D17763" s="34">
        <v>151</v>
      </c>
      <c r="E17763" s="34">
        <v>143</v>
      </c>
      <c r="F17763" s="34">
        <v>43</v>
      </c>
      <c r="G17763" s="34">
        <v>93</v>
      </c>
      <c r="H17763" s="34">
        <v>36</v>
      </c>
      <c r="I17763" s="34">
        <v>69</v>
      </c>
      <c r="J17763" s="34">
        <v>33</v>
      </c>
      <c r="K17763" s="34">
        <v>117</v>
      </c>
      <c r="L17763" s="34">
        <v>4</v>
      </c>
      <c r="M17763" s="34">
        <v>57</v>
      </c>
      <c r="N17763" s="34">
        <v>43</v>
      </c>
      <c r="O17763" s="34">
        <v>71</v>
      </c>
      <c r="P17763" s="34">
        <v>37</v>
      </c>
      <c r="Q17763" s="34">
        <v>52</v>
      </c>
      <c r="R17763" s="34">
        <v>29</v>
      </c>
      <c r="S17763" s="34">
        <v>146</v>
      </c>
      <c r="T17763" s="34">
        <v>10</v>
      </c>
      <c r="U17763" s="34">
        <v>38</v>
      </c>
      <c r="V17763" s="34">
        <v>61</v>
      </c>
      <c r="W17763" s="34">
        <v>41</v>
      </c>
      <c r="X17763" s="34">
        <v>62</v>
      </c>
      <c r="Y17763" s="34">
        <v>30</v>
      </c>
      <c r="Z17763" s="34">
        <v>57</v>
      </c>
      <c r="AA17763" s="34">
        <v>82</v>
      </c>
      <c r="AB17763" s="34">
        <v>31</v>
      </c>
      <c r="AC17763" s="34">
        <v>101</v>
      </c>
    </row>
    <row r="17764" spans="1:29" x14ac:dyDescent="0.2">
      <c r="A17764" s="34" t="s">
        <v>78257</v>
      </c>
      <c r="B17764" s="34">
        <v>52</v>
      </c>
      <c r="C17764" s="34">
        <v>114</v>
      </c>
      <c r="D17764" s="34">
        <v>161</v>
      </c>
      <c r="E17764" s="34">
        <v>116</v>
      </c>
      <c r="F17764" s="34">
        <v>80</v>
      </c>
      <c r="G17764" s="34">
        <v>94</v>
      </c>
      <c r="H17764" s="34">
        <v>79</v>
      </c>
      <c r="I17764" s="34">
        <v>86</v>
      </c>
      <c r="J17764" s="34">
        <v>53</v>
      </c>
      <c r="K17764" s="34">
        <v>111</v>
      </c>
      <c r="L17764" s="34">
        <v>21</v>
      </c>
      <c r="M17764" s="34">
        <v>66</v>
      </c>
      <c r="N17764" s="34">
        <v>51</v>
      </c>
      <c r="O17764" s="34">
        <v>73</v>
      </c>
      <c r="P17764" s="34">
        <v>62</v>
      </c>
      <c r="Q17764" s="34">
        <v>74</v>
      </c>
      <c r="R17764" s="34">
        <v>62</v>
      </c>
      <c r="S17764" s="34">
        <v>126</v>
      </c>
      <c r="T17764" s="34">
        <v>24</v>
      </c>
      <c r="U17764" s="34">
        <v>34</v>
      </c>
      <c r="V17764" s="34">
        <v>80</v>
      </c>
      <c r="W17764" s="34">
        <v>39</v>
      </c>
      <c r="X17764" s="34">
        <v>113</v>
      </c>
      <c r="Y17764" s="34">
        <v>29</v>
      </c>
      <c r="Z17764" s="34">
        <v>84</v>
      </c>
      <c r="AA17764" s="34">
        <v>110</v>
      </c>
      <c r="AB17764" s="34">
        <v>44</v>
      </c>
      <c r="AC17764" s="34">
        <v>130</v>
      </c>
    </row>
    <row r="17765" spans="1:29" x14ac:dyDescent="0.2">
      <c r="A17765" s="34" t="s">
        <v>78258</v>
      </c>
      <c r="B17765" s="34">
        <v>219</v>
      </c>
      <c r="C17765" s="34">
        <v>305</v>
      </c>
      <c r="D17765" s="34">
        <v>388</v>
      </c>
      <c r="E17765" s="34">
        <v>351</v>
      </c>
      <c r="F17765" s="34">
        <v>363</v>
      </c>
      <c r="G17765" s="34">
        <v>341</v>
      </c>
      <c r="H17765" s="34">
        <v>339</v>
      </c>
      <c r="I17765" s="34">
        <v>348</v>
      </c>
      <c r="J17765" s="34">
        <v>425</v>
      </c>
      <c r="K17765" s="34">
        <v>324</v>
      </c>
      <c r="L17765" s="34">
        <v>261</v>
      </c>
      <c r="M17765" s="34">
        <v>285</v>
      </c>
      <c r="N17765" s="34">
        <v>261</v>
      </c>
      <c r="O17765" s="34">
        <v>289</v>
      </c>
      <c r="P17765" s="34">
        <v>359</v>
      </c>
      <c r="Q17765" s="34">
        <v>437</v>
      </c>
      <c r="R17765" s="34">
        <v>405</v>
      </c>
      <c r="S17765" s="34">
        <v>399</v>
      </c>
      <c r="T17765" s="34">
        <v>383</v>
      </c>
      <c r="U17765" s="34">
        <v>306</v>
      </c>
      <c r="V17765" s="34">
        <v>406</v>
      </c>
      <c r="W17765" s="34">
        <v>413</v>
      </c>
      <c r="X17765" s="34">
        <v>468</v>
      </c>
      <c r="Y17765" s="34">
        <v>311</v>
      </c>
      <c r="Z17765" s="34">
        <v>411</v>
      </c>
      <c r="AA17765" s="34">
        <v>424</v>
      </c>
      <c r="AB17765" s="34">
        <v>397</v>
      </c>
      <c r="AC17765" s="34">
        <v>642</v>
      </c>
    </row>
    <row r="17766" spans="1:29" x14ac:dyDescent="0.2">
      <c r="A17766" s="34" t="s">
        <v>78259</v>
      </c>
      <c r="B17766" s="34">
        <v>360</v>
      </c>
      <c r="C17766" s="34">
        <v>597</v>
      </c>
      <c r="D17766" s="34">
        <v>873</v>
      </c>
      <c r="E17766" s="34">
        <v>696</v>
      </c>
      <c r="F17766" s="34">
        <v>652</v>
      </c>
      <c r="G17766" s="34">
        <v>689</v>
      </c>
      <c r="H17766" s="34">
        <v>561</v>
      </c>
      <c r="I17766" s="34">
        <v>547</v>
      </c>
      <c r="J17766" s="34">
        <v>432</v>
      </c>
      <c r="K17766" s="34">
        <v>699</v>
      </c>
      <c r="L17766" s="34">
        <v>273</v>
      </c>
      <c r="M17766" s="34">
        <v>488</v>
      </c>
      <c r="N17766" s="34">
        <v>478</v>
      </c>
      <c r="O17766" s="34">
        <v>506</v>
      </c>
      <c r="P17766" s="34">
        <v>524</v>
      </c>
      <c r="Q17766" s="34">
        <v>595</v>
      </c>
      <c r="R17766" s="34">
        <v>541</v>
      </c>
      <c r="S17766" s="34">
        <v>838</v>
      </c>
      <c r="T17766" s="34">
        <v>318</v>
      </c>
      <c r="U17766" s="34">
        <v>435</v>
      </c>
      <c r="V17766" s="34">
        <v>679</v>
      </c>
      <c r="W17766" s="34">
        <v>492</v>
      </c>
      <c r="X17766" s="34">
        <v>753</v>
      </c>
      <c r="Y17766" s="34">
        <v>364</v>
      </c>
      <c r="Z17766" s="34">
        <v>869</v>
      </c>
      <c r="AA17766" s="34">
        <v>692</v>
      </c>
      <c r="AB17766" s="34">
        <v>454</v>
      </c>
      <c r="AC17766" s="34">
        <v>849</v>
      </c>
    </row>
    <row r="17767" spans="1:29" x14ac:dyDescent="0.2">
      <c r="A17767" s="34" t="s">
        <v>78260</v>
      </c>
      <c r="B17767" s="34">
        <v>243</v>
      </c>
      <c r="C17767" s="34">
        <v>208</v>
      </c>
      <c r="D17767" s="34">
        <v>486</v>
      </c>
      <c r="E17767" s="34">
        <v>332</v>
      </c>
      <c r="F17767" s="34">
        <v>391</v>
      </c>
      <c r="G17767" s="34">
        <v>240</v>
      </c>
      <c r="H17767" s="34">
        <v>353</v>
      </c>
      <c r="I17767" s="34">
        <v>246</v>
      </c>
      <c r="J17767" s="34">
        <v>322</v>
      </c>
      <c r="K17767" s="34">
        <v>262</v>
      </c>
      <c r="L17767" s="34">
        <v>230</v>
      </c>
      <c r="M17767" s="34">
        <v>267</v>
      </c>
      <c r="N17767" s="34">
        <v>332</v>
      </c>
      <c r="O17767" s="34">
        <v>273</v>
      </c>
      <c r="P17767" s="34">
        <v>324</v>
      </c>
      <c r="Q17767" s="34">
        <v>363</v>
      </c>
      <c r="R17767" s="34">
        <v>390</v>
      </c>
      <c r="S17767" s="34">
        <v>317</v>
      </c>
      <c r="T17767" s="34">
        <v>351</v>
      </c>
      <c r="U17767" s="34">
        <v>246</v>
      </c>
      <c r="V17767" s="34">
        <v>420</v>
      </c>
      <c r="W17767" s="34">
        <v>269</v>
      </c>
      <c r="X17767" s="34">
        <v>516</v>
      </c>
      <c r="Y17767" s="34">
        <v>290</v>
      </c>
      <c r="Z17767" s="34">
        <v>411</v>
      </c>
      <c r="AA17767" s="34">
        <v>290</v>
      </c>
      <c r="AB17767" s="34">
        <v>397</v>
      </c>
      <c r="AC17767" s="34">
        <v>396</v>
      </c>
    </row>
    <row r="17768" spans="1:29" x14ac:dyDescent="0.2">
      <c r="A17768" s="34" t="s">
        <v>78261</v>
      </c>
      <c r="B17768" s="34">
        <v>47</v>
      </c>
      <c r="C17768" s="34">
        <v>140</v>
      </c>
      <c r="D17768" s="34">
        <v>188</v>
      </c>
      <c r="E17768" s="34">
        <v>138</v>
      </c>
      <c r="F17768" s="34">
        <v>99</v>
      </c>
      <c r="G17768" s="34">
        <v>67</v>
      </c>
      <c r="H17768" s="34">
        <v>78</v>
      </c>
      <c r="I17768" s="34">
        <v>132</v>
      </c>
      <c r="J17768" s="34">
        <v>57</v>
      </c>
      <c r="K17768" s="34">
        <v>166</v>
      </c>
      <c r="L17768" s="34">
        <v>32</v>
      </c>
      <c r="M17768" s="34">
        <v>88</v>
      </c>
      <c r="N17768" s="34">
        <v>87</v>
      </c>
      <c r="O17768" s="34">
        <v>104</v>
      </c>
      <c r="P17768" s="34">
        <v>85</v>
      </c>
      <c r="Q17768" s="34">
        <v>87</v>
      </c>
      <c r="R17768" s="34">
        <v>91</v>
      </c>
      <c r="S17768" s="34">
        <v>184</v>
      </c>
      <c r="T17768" s="34">
        <v>42</v>
      </c>
      <c r="U17768" s="34">
        <v>92</v>
      </c>
      <c r="V17768" s="34">
        <v>108</v>
      </c>
      <c r="W17768" s="34">
        <v>80</v>
      </c>
      <c r="X17768" s="34">
        <v>119</v>
      </c>
      <c r="Y17768" s="34">
        <v>61</v>
      </c>
      <c r="Z17768" s="34">
        <v>149</v>
      </c>
      <c r="AA17768" s="34">
        <v>144</v>
      </c>
      <c r="AB17768" s="34">
        <v>65</v>
      </c>
      <c r="AC17768" s="34">
        <v>176</v>
      </c>
    </row>
    <row r="17769" spans="1:29" x14ac:dyDescent="0.2">
      <c r="A17769" s="34" t="s">
        <v>78262</v>
      </c>
      <c r="B17769" s="34">
        <v>207</v>
      </c>
      <c r="C17769" s="34">
        <v>359</v>
      </c>
      <c r="D17769" s="34">
        <v>522</v>
      </c>
      <c r="E17769" s="34">
        <v>455</v>
      </c>
      <c r="F17769" s="34">
        <v>410</v>
      </c>
      <c r="G17769" s="34">
        <v>397</v>
      </c>
      <c r="H17769" s="34">
        <v>318</v>
      </c>
      <c r="I17769" s="34">
        <v>416</v>
      </c>
      <c r="J17769" s="34">
        <v>256</v>
      </c>
      <c r="K17769" s="34">
        <v>424</v>
      </c>
      <c r="L17769" s="34">
        <v>181</v>
      </c>
      <c r="M17769" s="34">
        <v>307</v>
      </c>
      <c r="N17769" s="34">
        <v>308</v>
      </c>
      <c r="O17769" s="34">
        <v>310</v>
      </c>
      <c r="P17769" s="34">
        <v>305</v>
      </c>
      <c r="Q17769" s="34">
        <v>430</v>
      </c>
      <c r="R17769" s="34">
        <v>316</v>
      </c>
      <c r="S17769" s="34">
        <v>510</v>
      </c>
      <c r="T17769" s="34">
        <v>221</v>
      </c>
      <c r="U17769" s="34">
        <v>289</v>
      </c>
      <c r="V17769" s="34">
        <v>352</v>
      </c>
      <c r="W17769" s="34">
        <v>387</v>
      </c>
      <c r="X17769" s="34">
        <v>466</v>
      </c>
      <c r="Y17769" s="34">
        <v>258</v>
      </c>
      <c r="Z17769" s="34">
        <v>448</v>
      </c>
      <c r="AA17769" s="34">
        <v>411</v>
      </c>
      <c r="AB17769" s="34">
        <v>294</v>
      </c>
      <c r="AC17769" s="34">
        <v>614</v>
      </c>
    </row>
    <row r="17770" spans="1:29" x14ac:dyDescent="0.2">
      <c r="A17770" s="34" t="s">
        <v>78263</v>
      </c>
      <c r="B17770" s="34">
        <v>111</v>
      </c>
      <c r="C17770" s="34">
        <v>140</v>
      </c>
      <c r="D17770" s="34">
        <v>259</v>
      </c>
      <c r="E17770" s="34">
        <v>224</v>
      </c>
      <c r="F17770" s="34">
        <v>176</v>
      </c>
      <c r="G17770" s="34">
        <v>149</v>
      </c>
      <c r="H17770" s="34">
        <v>159</v>
      </c>
      <c r="I17770" s="34">
        <v>147</v>
      </c>
      <c r="J17770" s="34">
        <v>114</v>
      </c>
      <c r="K17770" s="34">
        <v>156</v>
      </c>
      <c r="L17770" s="34">
        <v>94</v>
      </c>
      <c r="M17770" s="34">
        <v>112</v>
      </c>
      <c r="N17770" s="34">
        <v>155</v>
      </c>
      <c r="O17770" s="34">
        <v>102</v>
      </c>
      <c r="P17770" s="34">
        <v>166</v>
      </c>
      <c r="Q17770" s="34">
        <v>153</v>
      </c>
      <c r="R17770" s="34">
        <v>191</v>
      </c>
      <c r="S17770" s="34">
        <v>191</v>
      </c>
      <c r="T17770" s="34">
        <v>112</v>
      </c>
      <c r="U17770" s="34">
        <v>128</v>
      </c>
      <c r="V17770" s="34">
        <v>227</v>
      </c>
      <c r="W17770" s="34">
        <v>117</v>
      </c>
      <c r="X17770" s="34">
        <v>241</v>
      </c>
      <c r="Y17770" s="34">
        <v>122</v>
      </c>
      <c r="Z17770" s="34">
        <v>203</v>
      </c>
      <c r="AA17770" s="34">
        <v>207</v>
      </c>
      <c r="AB17770" s="34">
        <v>144</v>
      </c>
      <c r="AC17770" s="34">
        <v>192</v>
      </c>
    </row>
    <row r="17771" spans="1:29" x14ac:dyDescent="0.2">
      <c r="A17771" s="34" t="s">
        <v>78264</v>
      </c>
      <c r="B17771" s="34">
        <v>485</v>
      </c>
      <c r="C17771" s="34">
        <v>638</v>
      </c>
      <c r="D17771" s="34">
        <v>1035</v>
      </c>
      <c r="E17771" s="34">
        <v>768</v>
      </c>
      <c r="F17771" s="34">
        <v>816</v>
      </c>
      <c r="G17771" s="34">
        <v>765</v>
      </c>
      <c r="H17771" s="34">
        <v>654</v>
      </c>
      <c r="I17771" s="34">
        <v>606</v>
      </c>
      <c r="J17771" s="34">
        <v>643</v>
      </c>
      <c r="K17771" s="34">
        <v>789</v>
      </c>
      <c r="L17771" s="34">
        <v>342</v>
      </c>
      <c r="M17771" s="34">
        <v>555</v>
      </c>
      <c r="N17771" s="34">
        <v>586</v>
      </c>
      <c r="O17771" s="34">
        <v>554</v>
      </c>
      <c r="P17771" s="34">
        <v>658</v>
      </c>
      <c r="Q17771" s="34">
        <v>720</v>
      </c>
      <c r="R17771" s="34">
        <v>741</v>
      </c>
      <c r="S17771" s="34">
        <v>901</v>
      </c>
      <c r="T17771" s="34">
        <v>491</v>
      </c>
      <c r="U17771" s="34">
        <v>537</v>
      </c>
      <c r="V17771" s="34">
        <v>835</v>
      </c>
      <c r="W17771" s="34">
        <v>609</v>
      </c>
      <c r="X17771" s="34">
        <v>956</v>
      </c>
      <c r="Y17771" s="34">
        <v>462</v>
      </c>
      <c r="Z17771" s="34">
        <v>972</v>
      </c>
      <c r="AA17771" s="34">
        <v>808</v>
      </c>
      <c r="AB17771" s="34">
        <v>621</v>
      </c>
      <c r="AC17771" s="34">
        <v>1036</v>
      </c>
    </row>
    <row r="17772" spans="1:29" x14ac:dyDescent="0.2">
      <c r="A17772" s="34" t="s">
        <v>78265</v>
      </c>
      <c r="B17772" s="34">
        <v>175</v>
      </c>
      <c r="C17772" s="34">
        <v>445</v>
      </c>
      <c r="D17772" s="34">
        <v>512</v>
      </c>
      <c r="E17772" s="34">
        <v>438</v>
      </c>
      <c r="F17772" s="34">
        <v>314</v>
      </c>
      <c r="G17772" s="34">
        <v>422</v>
      </c>
      <c r="H17772" s="34">
        <v>277</v>
      </c>
      <c r="I17772" s="34">
        <v>287</v>
      </c>
      <c r="J17772" s="34">
        <v>185</v>
      </c>
      <c r="K17772" s="34">
        <v>377</v>
      </c>
      <c r="L17772" s="34">
        <v>106</v>
      </c>
      <c r="M17772" s="34">
        <v>331</v>
      </c>
      <c r="N17772" s="34">
        <v>228</v>
      </c>
      <c r="O17772" s="34">
        <v>280</v>
      </c>
      <c r="P17772" s="34">
        <v>242</v>
      </c>
      <c r="Q17772" s="34">
        <v>286</v>
      </c>
      <c r="R17772" s="34">
        <v>258</v>
      </c>
      <c r="S17772" s="34">
        <v>551</v>
      </c>
      <c r="T17772" s="34">
        <v>110</v>
      </c>
      <c r="U17772" s="34">
        <v>219</v>
      </c>
      <c r="V17772" s="34">
        <v>309</v>
      </c>
      <c r="W17772" s="34">
        <v>271</v>
      </c>
      <c r="X17772" s="34">
        <v>385</v>
      </c>
      <c r="Y17772" s="34">
        <v>162</v>
      </c>
      <c r="Z17772" s="34">
        <v>463</v>
      </c>
      <c r="AA17772" s="34">
        <v>437</v>
      </c>
      <c r="AB17772" s="34">
        <v>152</v>
      </c>
      <c r="AC17772" s="34">
        <v>567</v>
      </c>
    </row>
    <row r="17773" spans="1:29" x14ac:dyDescent="0.2">
      <c r="A17773" s="34" t="s">
        <v>78266</v>
      </c>
      <c r="B17773" s="34">
        <v>108</v>
      </c>
      <c r="C17773" s="34">
        <v>171</v>
      </c>
      <c r="D17773" s="34">
        <v>292</v>
      </c>
      <c r="E17773" s="34">
        <v>190</v>
      </c>
      <c r="F17773" s="34">
        <v>199</v>
      </c>
      <c r="G17773" s="34">
        <v>153</v>
      </c>
      <c r="H17773" s="34">
        <v>210</v>
      </c>
      <c r="I17773" s="34">
        <v>151</v>
      </c>
      <c r="J17773" s="34">
        <v>130</v>
      </c>
      <c r="K17773" s="34">
        <v>204</v>
      </c>
      <c r="L17773" s="34">
        <v>75</v>
      </c>
      <c r="M17773" s="34">
        <v>147</v>
      </c>
      <c r="N17773" s="34">
        <v>159</v>
      </c>
      <c r="O17773" s="34">
        <v>152</v>
      </c>
      <c r="P17773" s="34">
        <v>154</v>
      </c>
      <c r="Q17773" s="34">
        <v>171</v>
      </c>
      <c r="R17773" s="34">
        <v>187</v>
      </c>
      <c r="S17773" s="34">
        <v>248</v>
      </c>
      <c r="T17773" s="34">
        <v>109</v>
      </c>
      <c r="U17773" s="34">
        <v>101</v>
      </c>
      <c r="V17773" s="34">
        <v>229</v>
      </c>
      <c r="W17773" s="34">
        <v>126</v>
      </c>
      <c r="X17773" s="34">
        <v>278</v>
      </c>
      <c r="Y17773" s="34">
        <v>89</v>
      </c>
      <c r="Z17773" s="34">
        <v>277</v>
      </c>
      <c r="AA17773" s="34">
        <v>225</v>
      </c>
      <c r="AB17773" s="34">
        <v>135</v>
      </c>
      <c r="AC17773" s="34">
        <v>207</v>
      </c>
    </row>
    <row r="17774" spans="1:29" x14ac:dyDescent="0.2">
      <c r="A17774" s="34" t="s">
        <v>78267</v>
      </c>
      <c r="B17774" s="34">
        <v>37</v>
      </c>
      <c r="C17774" s="34">
        <v>91</v>
      </c>
      <c r="D17774" s="34">
        <v>64</v>
      </c>
      <c r="E17774" s="34">
        <v>76</v>
      </c>
      <c r="F17774" s="34">
        <v>32</v>
      </c>
      <c r="G17774" s="34">
        <v>42</v>
      </c>
      <c r="H17774" s="34">
        <v>51</v>
      </c>
      <c r="I17774" s="34">
        <v>68</v>
      </c>
      <c r="J17774" s="34">
        <v>38</v>
      </c>
      <c r="K17774" s="34">
        <v>61</v>
      </c>
      <c r="L17774" s="34">
        <v>19</v>
      </c>
      <c r="M17774" s="34">
        <v>47</v>
      </c>
      <c r="N17774" s="34">
        <v>49</v>
      </c>
      <c r="O17774" s="34">
        <v>46</v>
      </c>
      <c r="P17774" s="34">
        <v>50</v>
      </c>
      <c r="Q17774" s="34">
        <v>73</v>
      </c>
      <c r="R17774" s="34">
        <v>53</v>
      </c>
      <c r="S17774" s="34">
        <v>65</v>
      </c>
      <c r="T17774" s="34">
        <v>16</v>
      </c>
      <c r="U17774" s="34">
        <v>42</v>
      </c>
      <c r="V17774" s="34">
        <v>53</v>
      </c>
      <c r="W17774" s="34">
        <v>46</v>
      </c>
      <c r="X17774" s="34">
        <v>63</v>
      </c>
      <c r="Y17774" s="34">
        <v>35</v>
      </c>
      <c r="Z17774" s="34">
        <v>65</v>
      </c>
      <c r="AA17774" s="34">
        <v>105</v>
      </c>
      <c r="AB17774" s="34">
        <v>34</v>
      </c>
      <c r="AC17774" s="34">
        <v>84</v>
      </c>
    </row>
    <row r="17775" spans="1:29" x14ac:dyDescent="0.2">
      <c r="A17775" s="34" t="s">
        <v>78268</v>
      </c>
      <c r="B17775" s="34">
        <v>123</v>
      </c>
      <c r="C17775" s="34">
        <v>197</v>
      </c>
      <c r="D17775" s="34">
        <v>316</v>
      </c>
      <c r="E17775" s="34">
        <v>225</v>
      </c>
      <c r="F17775" s="34">
        <v>160</v>
      </c>
      <c r="G17775" s="34">
        <v>148</v>
      </c>
      <c r="H17775" s="34">
        <v>104</v>
      </c>
      <c r="I17775" s="34">
        <v>119</v>
      </c>
      <c r="J17775" s="34">
        <v>73</v>
      </c>
      <c r="K17775" s="34">
        <v>219</v>
      </c>
      <c r="L17775" s="34">
        <v>39</v>
      </c>
      <c r="M17775" s="34">
        <v>145</v>
      </c>
      <c r="N17775" s="34">
        <v>105</v>
      </c>
      <c r="O17775" s="34">
        <v>137</v>
      </c>
      <c r="P17775" s="34">
        <v>105</v>
      </c>
      <c r="Q17775" s="34">
        <v>126</v>
      </c>
      <c r="R17775" s="34">
        <v>95</v>
      </c>
      <c r="S17775" s="34">
        <v>233</v>
      </c>
      <c r="T17775" s="34">
        <v>30</v>
      </c>
      <c r="U17775" s="34">
        <v>80</v>
      </c>
      <c r="V17775" s="34">
        <v>120</v>
      </c>
      <c r="W17775" s="34">
        <v>115</v>
      </c>
      <c r="X17775" s="34">
        <v>174</v>
      </c>
      <c r="Y17775" s="34">
        <v>40</v>
      </c>
      <c r="Z17775" s="34">
        <v>235</v>
      </c>
      <c r="AA17775" s="34">
        <v>148</v>
      </c>
      <c r="AB17775" s="34">
        <v>63</v>
      </c>
      <c r="AC17775" s="34">
        <v>178</v>
      </c>
    </row>
    <row r="17776" spans="1:29" x14ac:dyDescent="0.2">
      <c r="A17776" s="34" t="s">
        <v>78269</v>
      </c>
      <c r="B17776" s="34">
        <v>68</v>
      </c>
      <c r="C17776" s="34">
        <v>133</v>
      </c>
      <c r="D17776" s="34">
        <v>128</v>
      </c>
      <c r="E17776" s="34">
        <v>174</v>
      </c>
      <c r="F17776" s="34">
        <v>111</v>
      </c>
      <c r="G17776" s="34">
        <v>192</v>
      </c>
      <c r="H17776" s="34">
        <v>79</v>
      </c>
      <c r="I17776" s="34">
        <v>112</v>
      </c>
      <c r="J17776" s="34">
        <v>85</v>
      </c>
      <c r="K17776" s="34">
        <v>172</v>
      </c>
      <c r="L17776" s="34">
        <v>45</v>
      </c>
      <c r="M17776" s="34">
        <v>111</v>
      </c>
      <c r="N17776" s="34">
        <v>68</v>
      </c>
      <c r="O17776" s="34">
        <v>106</v>
      </c>
      <c r="P17776" s="34">
        <v>79</v>
      </c>
      <c r="Q17776" s="34">
        <v>154</v>
      </c>
      <c r="R17776" s="34">
        <v>105</v>
      </c>
      <c r="S17776" s="34">
        <v>213</v>
      </c>
      <c r="T17776" s="34">
        <v>45</v>
      </c>
      <c r="U17776" s="34">
        <v>151</v>
      </c>
      <c r="V17776" s="34">
        <v>91</v>
      </c>
      <c r="W17776" s="34">
        <v>178</v>
      </c>
      <c r="X17776" s="34">
        <v>110</v>
      </c>
      <c r="Y17776" s="34">
        <v>131</v>
      </c>
      <c r="Z17776" s="34">
        <v>123</v>
      </c>
      <c r="AA17776" s="34">
        <v>189</v>
      </c>
      <c r="AB17776" s="34">
        <v>80</v>
      </c>
      <c r="AC17776" s="34">
        <v>224</v>
      </c>
    </row>
    <row r="17777" spans="1:29" x14ac:dyDescent="0.2">
      <c r="A17777" s="34" t="s">
        <v>78270</v>
      </c>
      <c r="B17777" s="34">
        <v>36</v>
      </c>
      <c r="C17777" s="34">
        <v>76</v>
      </c>
      <c r="D17777" s="34">
        <v>126</v>
      </c>
      <c r="E17777" s="34">
        <v>97</v>
      </c>
      <c r="F17777" s="34">
        <v>88</v>
      </c>
      <c r="G17777" s="34">
        <v>78</v>
      </c>
      <c r="H17777" s="34">
        <v>69</v>
      </c>
      <c r="I17777" s="34">
        <v>62</v>
      </c>
      <c r="J17777" s="34">
        <v>64</v>
      </c>
      <c r="K17777" s="34">
        <v>85</v>
      </c>
      <c r="L17777" s="34">
        <v>16</v>
      </c>
      <c r="M17777" s="34">
        <v>50</v>
      </c>
      <c r="N17777" s="34">
        <v>53</v>
      </c>
      <c r="O17777" s="34">
        <v>64</v>
      </c>
      <c r="P17777" s="34">
        <v>63</v>
      </c>
      <c r="Q17777" s="34">
        <v>63</v>
      </c>
      <c r="R17777" s="34">
        <v>59</v>
      </c>
      <c r="S17777" s="34">
        <v>102</v>
      </c>
      <c r="T17777" s="34">
        <v>35</v>
      </c>
      <c r="U17777" s="34">
        <v>39</v>
      </c>
      <c r="V17777" s="34">
        <v>93</v>
      </c>
      <c r="W17777" s="34">
        <v>59</v>
      </c>
      <c r="X17777" s="34">
        <v>76</v>
      </c>
      <c r="Y17777" s="34">
        <v>37</v>
      </c>
      <c r="Z17777" s="34">
        <v>107</v>
      </c>
      <c r="AA17777" s="34">
        <v>88</v>
      </c>
      <c r="AB17777" s="34">
        <v>38</v>
      </c>
      <c r="AC17777" s="34">
        <v>101</v>
      </c>
    </row>
    <row r="17778" spans="1:29" x14ac:dyDescent="0.2">
      <c r="A17778" s="34" t="s">
        <v>78271</v>
      </c>
      <c r="B17778" s="34">
        <v>133</v>
      </c>
      <c r="C17778" s="34">
        <v>177</v>
      </c>
      <c r="D17778" s="34">
        <v>142</v>
      </c>
      <c r="E17778" s="34">
        <v>145</v>
      </c>
      <c r="F17778" s="34">
        <v>133</v>
      </c>
      <c r="G17778" s="34">
        <v>105</v>
      </c>
      <c r="H17778" s="34">
        <v>124</v>
      </c>
      <c r="I17778" s="34">
        <v>107</v>
      </c>
      <c r="J17778" s="34">
        <v>105</v>
      </c>
      <c r="K17778" s="34">
        <v>121</v>
      </c>
      <c r="L17778" s="34">
        <v>74</v>
      </c>
      <c r="M17778" s="34">
        <v>79</v>
      </c>
      <c r="N17778" s="34">
        <v>98</v>
      </c>
      <c r="O17778" s="34">
        <v>123</v>
      </c>
      <c r="P17778" s="34">
        <v>134</v>
      </c>
      <c r="Q17778" s="34">
        <v>104</v>
      </c>
      <c r="R17778" s="34">
        <v>165</v>
      </c>
      <c r="S17778" s="34">
        <v>145</v>
      </c>
      <c r="T17778" s="34">
        <v>80</v>
      </c>
      <c r="U17778" s="34">
        <v>271</v>
      </c>
      <c r="V17778" s="34">
        <v>165</v>
      </c>
      <c r="W17778" s="34">
        <v>179</v>
      </c>
      <c r="X17778" s="34">
        <v>158</v>
      </c>
      <c r="Y17778" s="34">
        <v>92</v>
      </c>
      <c r="Z17778" s="34">
        <v>143</v>
      </c>
      <c r="AA17778" s="34">
        <v>157</v>
      </c>
      <c r="AB17778" s="34">
        <v>137</v>
      </c>
      <c r="AC17778" s="34">
        <v>218</v>
      </c>
    </row>
    <row r="17779" spans="1:29" x14ac:dyDescent="0.2">
      <c r="A17779" s="34" t="s">
        <v>78272</v>
      </c>
      <c r="B17779" s="34">
        <v>63</v>
      </c>
      <c r="C17779" s="34">
        <v>143</v>
      </c>
      <c r="D17779" s="34">
        <v>120</v>
      </c>
      <c r="E17779" s="34">
        <v>144</v>
      </c>
      <c r="F17779" s="34">
        <v>75</v>
      </c>
      <c r="G17779" s="34">
        <v>89</v>
      </c>
      <c r="H17779" s="34">
        <v>35</v>
      </c>
      <c r="I17779" s="34">
        <v>76</v>
      </c>
      <c r="J17779" s="34">
        <v>27</v>
      </c>
      <c r="K17779" s="34">
        <v>117</v>
      </c>
      <c r="L17779" s="34">
        <v>14</v>
      </c>
      <c r="M17779" s="34">
        <v>70</v>
      </c>
      <c r="N17779" s="34">
        <v>43</v>
      </c>
      <c r="O17779" s="34">
        <v>68</v>
      </c>
      <c r="P17779" s="34">
        <v>54</v>
      </c>
      <c r="Q17779" s="34">
        <v>45</v>
      </c>
      <c r="R17779" s="34">
        <v>38</v>
      </c>
      <c r="S17779" s="34">
        <v>111</v>
      </c>
      <c r="T17779" s="34">
        <v>12</v>
      </c>
      <c r="U17779" s="34">
        <v>24</v>
      </c>
      <c r="V17779" s="34">
        <v>54</v>
      </c>
      <c r="W17779" s="34">
        <v>49</v>
      </c>
      <c r="X17779" s="34">
        <v>79</v>
      </c>
      <c r="Y17779" s="34">
        <v>25</v>
      </c>
      <c r="Z17779" s="34">
        <v>78</v>
      </c>
      <c r="AA17779" s="34">
        <v>101</v>
      </c>
      <c r="AB17779" s="34">
        <v>26</v>
      </c>
      <c r="AC17779" s="34">
        <v>113</v>
      </c>
    </row>
    <row r="17780" spans="1:29" x14ac:dyDescent="0.2">
      <c r="A17780" s="34" t="s">
        <v>78273</v>
      </c>
      <c r="B17780" s="34">
        <v>64</v>
      </c>
      <c r="C17780" s="34">
        <v>136</v>
      </c>
      <c r="D17780" s="34">
        <v>160</v>
      </c>
      <c r="E17780" s="34">
        <v>144</v>
      </c>
      <c r="F17780" s="34">
        <v>107</v>
      </c>
      <c r="G17780" s="34">
        <v>114</v>
      </c>
      <c r="H17780" s="34">
        <v>72</v>
      </c>
      <c r="I17780" s="34">
        <v>95</v>
      </c>
      <c r="J17780" s="34">
        <v>72</v>
      </c>
      <c r="K17780" s="34">
        <v>161</v>
      </c>
      <c r="L17780" s="34">
        <v>27</v>
      </c>
      <c r="M17780" s="34">
        <v>90</v>
      </c>
      <c r="N17780" s="34">
        <v>67</v>
      </c>
      <c r="O17780" s="34">
        <v>84</v>
      </c>
      <c r="P17780" s="34">
        <v>64</v>
      </c>
      <c r="Q17780" s="34">
        <v>105</v>
      </c>
      <c r="R17780" s="34">
        <v>78</v>
      </c>
      <c r="S17780" s="34">
        <v>164</v>
      </c>
      <c r="T17780" s="34">
        <v>36</v>
      </c>
      <c r="U17780" s="34">
        <v>51</v>
      </c>
      <c r="V17780" s="34">
        <v>101</v>
      </c>
      <c r="W17780" s="34">
        <v>88</v>
      </c>
      <c r="X17780" s="34">
        <v>142</v>
      </c>
      <c r="Y17780" s="34">
        <v>56</v>
      </c>
      <c r="Z17780" s="34">
        <v>130</v>
      </c>
      <c r="AA17780" s="34">
        <v>152</v>
      </c>
      <c r="AB17780" s="34">
        <v>60</v>
      </c>
      <c r="AC17780" s="34">
        <v>170</v>
      </c>
    </row>
    <row r="17781" spans="1:29" x14ac:dyDescent="0.2">
      <c r="A17781" s="34" t="s">
        <v>78274</v>
      </c>
      <c r="B17781" s="34">
        <v>16</v>
      </c>
      <c r="C17781" s="34">
        <v>6</v>
      </c>
      <c r="D17781" s="34">
        <v>15</v>
      </c>
      <c r="E17781" s="34">
        <v>14</v>
      </c>
      <c r="F17781" s="34">
        <v>9</v>
      </c>
      <c r="G17781" s="34">
        <v>12</v>
      </c>
      <c r="H17781" s="34">
        <v>5</v>
      </c>
      <c r="I17781" s="34">
        <v>9</v>
      </c>
      <c r="J17781" s="34">
        <v>2</v>
      </c>
      <c r="K17781" s="34">
        <v>19</v>
      </c>
      <c r="L17781" s="34">
        <v>3</v>
      </c>
      <c r="M17781" s="34">
        <v>9</v>
      </c>
      <c r="N17781" s="34">
        <v>8</v>
      </c>
      <c r="O17781" s="34">
        <v>6</v>
      </c>
      <c r="P17781" s="34">
        <v>5</v>
      </c>
      <c r="Q17781" s="34">
        <v>7</v>
      </c>
      <c r="R17781" s="34">
        <v>6</v>
      </c>
      <c r="S17781" s="34">
        <v>12</v>
      </c>
      <c r="T17781" s="34">
        <v>1</v>
      </c>
      <c r="U17781" s="34">
        <v>8</v>
      </c>
      <c r="V17781" s="34">
        <v>6</v>
      </c>
      <c r="W17781" s="34">
        <v>4</v>
      </c>
      <c r="X17781" s="34">
        <v>16</v>
      </c>
      <c r="Y17781" s="34">
        <v>8</v>
      </c>
      <c r="Z17781" s="34">
        <v>16</v>
      </c>
      <c r="AA17781" s="34">
        <v>19</v>
      </c>
      <c r="AB17781" s="34">
        <v>4</v>
      </c>
      <c r="AC17781" s="34">
        <v>15</v>
      </c>
    </row>
    <row r="17782" spans="1:29" x14ac:dyDescent="0.2">
      <c r="A17782" s="34" t="s">
        <v>78275</v>
      </c>
      <c r="B17782" s="34">
        <v>57</v>
      </c>
      <c r="C17782" s="34">
        <v>67</v>
      </c>
      <c r="D17782" s="34">
        <v>114</v>
      </c>
      <c r="E17782" s="34">
        <v>80</v>
      </c>
      <c r="F17782" s="34">
        <v>88</v>
      </c>
      <c r="G17782" s="34">
        <v>84</v>
      </c>
      <c r="H17782" s="34">
        <v>65</v>
      </c>
      <c r="I17782" s="34">
        <v>50</v>
      </c>
      <c r="J17782" s="34">
        <v>45</v>
      </c>
      <c r="K17782" s="34">
        <v>79</v>
      </c>
      <c r="L17782" s="34">
        <v>36</v>
      </c>
      <c r="M17782" s="34">
        <v>80</v>
      </c>
      <c r="N17782" s="34">
        <v>58</v>
      </c>
      <c r="O17782" s="34">
        <v>56</v>
      </c>
      <c r="P17782" s="34">
        <v>67</v>
      </c>
      <c r="Q17782" s="34">
        <v>43</v>
      </c>
      <c r="R17782" s="34">
        <v>81</v>
      </c>
      <c r="S17782" s="34">
        <v>104</v>
      </c>
      <c r="T17782" s="34">
        <v>34</v>
      </c>
      <c r="U17782" s="34">
        <v>74</v>
      </c>
      <c r="V17782" s="34">
        <v>90</v>
      </c>
      <c r="W17782" s="34">
        <v>68</v>
      </c>
      <c r="X17782" s="34">
        <v>81</v>
      </c>
      <c r="Y17782" s="34">
        <v>45</v>
      </c>
      <c r="Z17782" s="34">
        <v>117</v>
      </c>
      <c r="AA17782" s="34">
        <v>76</v>
      </c>
      <c r="AB17782" s="34">
        <v>63</v>
      </c>
      <c r="AC17782" s="34">
        <v>120</v>
      </c>
    </row>
    <row r="17783" spans="1:29" x14ac:dyDescent="0.2">
      <c r="A17783" s="34" t="s">
        <v>78276</v>
      </c>
      <c r="B17783" s="34">
        <v>130</v>
      </c>
      <c r="C17783" s="34">
        <v>162</v>
      </c>
      <c r="D17783" s="34">
        <v>277</v>
      </c>
      <c r="E17783" s="34">
        <v>214</v>
      </c>
      <c r="F17783" s="34">
        <v>211</v>
      </c>
      <c r="G17783" s="34">
        <v>192</v>
      </c>
      <c r="H17783" s="34">
        <v>225</v>
      </c>
      <c r="I17783" s="34">
        <v>239</v>
      </c>
      <c r="J17783" s="34">
        <v>178</v>
      </c>
      <c r="K17783" s="34">
        <v>199</v>
      </c>
      <c r="L17783" s="34">
        <v>150</v>
      </c>
      <c r="M17783" s="34">
        <v>192</v>
      </c>
      <c r="N17783" s="34">
        <v>214</v>
      </c>
      <c r="O17783" s="34">
        <v>168</v>
      </c>
      <c r="P17783" s="34">
        <v>217</v>
      </c>
      <c r="Q17783" s="34">
        <v>287</v>
      </c>
      <c r="R17783" s="34">
        <v>261</v>
      </c>
      <c r="S17783" s="34">
        <v>310</v>
      </c>
      <c r="T17783" s="34">
        <v>157</v>
      </c>
      <c r="U17783" s="34">
        <v>204</v>
      </c>
      <c r="V17783" s="34">
        <v>291</v>
      </c>
      <c r="W17783" s="34">
        <v>187</v>
      </c>
      <c r="X17783" s="34">
        <v>345</v>
      </c>
      <c r="Y17783" s="34">
        <v>186</v>
      </c>
      <c r="Z17783" s="34">
        <v>250</v>
      </c>
      <c r="AA17783" s="34">
        <v>250</v>
      </c>
      <c r="AB17783" s="34">
        <v>220</v>
      </c>
      <c r="AC17783" s="34">
        <v>300</v>
      </c>
    </row>
    <row r="17784" spans="1:29" x14ac:dyDescent="0.2">
      <c r="A17784" s="34" t="s">
        <v>78277</v>
      </c>
      <c r="B17784" s="34">
        <v>174</v>
      </c>
      <c r="C17784" s="34">
        <v>243</v>
      </c>
      <c r="D17784" s="34">
        <v>346</v>
      </c>
      <c r="E17784" s="34">
        <v>281</v>
      </c>
      <c r="F17784" s="34">
        <v>317</v>
      </c>
      <c r="G17784" s="34">
        <v>254</v>
      </c>
      <c r="H17784" s="34">
        <v>262</v>
      </c>
      <c r="I17784" s="34">
        <v>291</v>
      </c>
      <c r="J17784" s="34">
        <v>243</v>
      </c>
      <c r="K17784" s="34">
        <v>279</v>
      </c>
      <c r="L17784" s="34">
        <v>166</v>
      </c>
      <c r="M17784" s="34">
        <v>229</v>
      </c>
      <c r="N17784" s="34">
        <v>217</v>
      </c>
      <c r="O17784" s="34">
        <v>241</v>
      </c>
      <c r="P17784" s="34">
        <v>264</v>
      </c>
      <c r="Q17784" s="34">
        <v>340</v>
      </c>
      <c r="R17784" s="34">
        <v>298</v>
      </c>
      <c r="S17784" s="34">
        <v>309</v>
      </c>
      <c r="T17784" s="34">
        <v>207</v>
      </c>
      <c r="U17784" s="34">
        <v>209</v>
      </c>
      <c r="V17784" s="34">
        <v>322</v>
      </c>
      <c r="W17784" s="34">
        <v>270</v>
      </c>
      <c r="X17784" s="34">
        <v>308</v>
      </c>
      <c r="Y17784" s="34">
        <v>220</v>
      </c>
      <c r="Z17784" s="34">
        <v>341</v>
      </c>
      <c r="AA17784" s="34">
        <v>332</v>
      </c>
      <c r="AB17784" s="34">
        <v>241</v>
      </c>
      <c r="AC17784" s="34">
        <v>374</v>
      </c>
    </row>
    <row r="17785" spans="1:29" x14ac:dyDescent="0.2">
      <c r="A17785" s="34" t="s">
        <v>78278</v>
      </c>
      <c r="B17785" s="34">
        <v>67</v>
      </c>
      <c r="C17785" s="34">
        <v>183</v>
      </c>
      <c r="D17785" s="34">
        <v>153</v>
      </c>
      <c r="E17785" s="34">
        <v>156</v>
      </c>
      <c r="F17785" s="34">
        <v>129</v>
      </c>
      <c r="G17785" s="34">
        <v>155</v>
      </c>
      <c r="H17785" s="34">
        <v>101</v>
      </c>
      <c r="I17785" s="34">
        <v>128</v>
      </c>
      <c r="J17785" s="34">
        <v>87</v>
      </c>
      <c r="K17785" s="34">
        <v>213</v>
      </c>
      <c r="L17785" s="34">
        <v>47</v>
      </c>
      <c r="M17785" s="34">
        <v>145</v>
      </c>
      <c r="N17785" s="34">
        <v>83</v>
      </c>
      <c r="O17785" s="34">
        <v>113</v>
      </c>
      <c r="P17785" s="34">
        <v>87</v>
      </c>
      <c r="Q17785" s="34">
        <v>194</v>
      </c>
      <c r="R17785" s="34">
        <v>105</v>
      </c>
      <c r="S17785" s="34">
        <v>141</v>
      </c>
      <c r="T17785" s="34">
        <v>68</v>
      </c>
      <c r="U17785" s="34">
        <v>91</v>
      </c>
      <c r="V17785" s="34">
        <v>143</v>
      </c>
      <c r="W17785" s="34">
        <v>134</v>
      </c>
      <c r="X17785" s="34">
        <v>134</v>
      </c>
      <c r="Y17785" s="34">
        <v>107</v>
      </c>
      <c r="Z17785" s="34">
        <v>167</v>
      </c>
      <c r="AA17785" s="34">
        <v>143</v>
      </c>
      <c r="AB17785" s="34">
        <v>94</v>
      </c>
      <c r="AC17785" s="34">
        <v>183</v>
      </c>
    </row>
    <row r="17786" spans="1:29" x14ac:dyDescent="0.2">
      <c r="A17786" s="34" t="s">
        <v>78279</v>
      </c>
      <c r="B17786" s="34">
        <v>79</v>
      </c>
      <c r="C17786" s="34">
        <v>173</v>
      </c>
      <c r="D17786" s="34">
        <v>144</v>
      </c>
      <c r="E17786" s="34">
        <v>187</v>
      </c>
      <c r="F17786" s="34">
        <v>99</v>
      </c>
      <c r="G17786" s="34">
        <v>176</v>
      </c>
      <c r="H17786" s="34">
        <v>74</v>
      </c>
      <c r="I17786" s="34">
        <v>125</v>
      </c>
      <c r="J17786" s="34">
        <v>36</v>
      </c>
      <c r="K17786" s="34">
        <v>172</v>
      </c>
      <c r="L17786" s="34">
        <v>16</v>
      </c>
      <c r="M17786" s="34">
        <v>97</v>
      </c>
      <c r="N17786" s="34">
        <v>43</v>
      </c>
      <c r="O17786" s="34">
        <v>106</v>
      </c>
      <c r="P17786" s="34">
        <v>48</v>
      </c>
      <c r="Q17786" s="34">
        <v>97</v>
      </c>
      <c r="R17786" s="34">
        <v>38</v>
      </c>
      <c r="S17786" s="34">
        <v>175</v>
      </c>
      <c r="T17786" s="34">
        <v>29</v>
      </c>
      <c r="U17786" s="34">
        <v>67</v>
      </c>
      <c r="V17786" s="34">
        <v>76</v>
      </c>
      <c r="W17786" s="34">
        <v>46</v>
      </c>
      <c r="X17786" s="34">
        <v>88</v>
      </c>
      <c r="Y17786" s="34">
        <v>38</v>
      </c>
      <c r="Z17786" s="34">
        <v>106</v>
      </c>
      <c r="AA17786" s="34">
        <v>154</v>
      </c>
      <c r="AB17786" s="34">
        <v>34</v>
      </c>
      <c r="AC17786" s="34">
        <v>168</v>
      </c>
    </row>
    <row r="17787" spans="1:29" x14ac:dyDescent="0.2">
      <c r="A17787" s="34" t="s">
        <v>78280</v>
      </c>
      <c r="B17787" s="34">
        <v>25</v>
      </c>
      <c r="C17787" s="34">
        <v>62</v>
      </c>
      <c r="D17787" s="34">
        <v>57</v>
      </c>
      <c r="E17787" s="34">
        <v>67</v>
      </c>
      <c r="F17787" s="34">
        <v>47</v>
      </c>
      <c r="G17787" s="34">
        <v>20</v>
      </c>
      <c r="H17787" s="34">
        <v>42</v>
      </c>
      <c r="I17787" s="34">
        <v>43</v>
      </c>
      <c r="J17787" s="34">
        <v>21</v>
      </c>
      <c r="K17787" s="34">
        <v>41</v>
      </c>
      <c r="L17787" s="34">
        <v>20</v>
      </c>
      <c r="M17787" s="34">
        <v>40</v>
      </c>
      <c r="N17787" s="34">
        <v>29</v>
      </c>
      <c r="O17787" s="34">
        <v>37</v>
      </c>
      <c r="P17787" s="34">
        <v>29</v>
      </c>
      <c r="Q17787" s="34">
        <v>59</v>
      </c>
      <c r="R17787" s="34">
        <v>37</v>
      </c>
      <c r="S17787" s="34">
        <v>79</v>
      </c>
      <c r="T17787" s="34">
        <v>21</v>
      </c>
      <c r="U17787" s="34">
        <v>26</v>
      </c>
      <c r="V17787" s="34">
        <v>59</v>
      </c>
      <c r="W17787" s="34">
        <v>34</v>
      </c>
      <c r="X17787" s="34">
        <v>47</v>
      </c>
      <c r="Y17787" s="34">
        <v>38</v>
      </c>
      <c r="Z17787" s="34">
        <v>56</v>
      </c>
      <c r="AA17787" s="34">
        <v>88</v>
      </c>
      <c r="AB17787" s="34">
        <v>31</v>
      </c>
      <c r="AC17787" s="34">
        <v>76</v>
      </c>
    </row>
    <row r="17788" spans="1:29" x14ac:dyDescent="0.2">
      <c r="A17788" s="34" t="s">
        <v>78281</v>
      </c>
      <c r="B17788" s="34">
        <v>34</v>
      </c>
      <c r="C17788" s="34">
        <v>71</v>
      </c>
      <c r="D17788" s="34">
        <v>72</v>
      </c>
      <c r="E17788" s="34">
        <v>48</v>
      </c>
      <c r="F17788" s="34">
        <v>36</v>
      </c>
      <c r="G17788" s="34">
        <v>67</v>
      </c>
      <c r="H17788" s="34">
        <v>32</v>
      </c>
      <c r="I17788" s="34">
        <v>65</v>
      </c>
      <c r="J17788" s="34">
        <v>30</v>
      </c>
      <c r="K17788" s="34">
        <v>56</v>
      </c>
      <c r="L17788" s="34">
        <v>16</v>
      </c>
      <c r="M17788" s="34">
        <v>44</v>
      </c>
      <c r="N17788" s="34">
        <v>33</v>
      </c>
      <c r="O17788" s="34">
        <v>30</v>
      </c>
      <c r="P17788" s="34">
        <v>37</v>
      </c>
      <c r="Q17788" s="34">
        <v>66</v>
      </c>
      <c r="R17788" s="34">
        <v>35</v>
      </c>
      <c r="S17788" s="34">
        <v>72</v>
      </c>
      <c r="T17788" s="34">
        <v>14</v>
      </c>
      <c r="U17788" s="34">
        <v>32</v>
      </c>
      <c r="V17788" s="34">
        <v>29</v>
      </c>
      <c r="W17788" s="34">
        <v>23</v>
      </c>
      <c r="X17788" s="34">
        <v>57</v>
      </c>
      <c r="Y17788" s="34">
        <v>32</v>
      </c>
      <c r="Z17788" s="34">
        <v>52</v>
      </c>
      <c r="AA17788" s="34">
        <v>65</v>
      </c>
      <c r="AB17788" s="34">
        <v>22</v>
      </c>
      <c r="AC17788" s="34">
        <v>92</v>
      </c>
    </row>
    <row r="17789" spans="1:29" x14ac:dyDescent="0.2">
      <c r="A17789" s="34" t="s">
        <v>78282</v>
      </c>
      <c r="B17789" s="34">
        <v>170</v>
      </c>
      <c r="C17789" s="34">
        <v>234</v>
      </c>
      <c r="D17789" s="34">
        <v>241</v>
      </c>
      <c r="E17789" s="34">
        <v>271</v>
      </c>
      <c r="F17789" s="34">
        <v>221</v>
      </c>
      <c r="G17789" s="34">
        <v>242</v>
      </c>
      <c r="H17789" s="34">
        <v>180</v>
      </c>
      <c r="I17789" s="34">
        <v>233</v>
      </c>
      <c r="J17789" s="34">
        <v>189</v>
      </c>
      <c r="K17789" s="34">
        <v>293</v>
      </c>
      <c r="L17789" s="34">
        <v>120</v>
      </c>
      <c r="M17789" s="34">
        <v>210</v>
      </c>
      <c r="N17789" s="34">
        <v>206</v>
      </c>
      <c r="O17789" s="34">
        <v>176</v>
      </c>
      <c r="P17789" s="34">
        <v>218</v>
      </c>
      <c r="Q17789" s="34">
        <v>218</v>
      </c>
      <c r="R17789" s="34">
        <v>208</v>
      </c>
      <c r="S17789" s="34">
        <v>290</v>
      </c>
      <c r="T17789" s="34">
        <v>161</v>
      </c>
      <c r="U17789" s="34">
        <v>196</v>
      </c>
      <c r="V17789" s="34">
        <v>175</v>
      </c>
      <c r="W17789" s="34">
        <v>216</v>
      </c>
      <c r="X17789" s="34">
        <v>281</v>
      </c>
      <c r="Y17789" s="34">
        <v>169</v>
      </c>
      <c r="Z17789" s="34">
        <v>300</v>
      </c>
      <c r="AA17789" s="34">
        <v>286</v>
      </c>
      <c r="AB17789" s="34">
        <v>239</v>
      </c>
      <c r="AC17789" s="34">
        <v>320</v>
      </c>
    </row>
    <row r="17790" spans="1:29" x14ac:dyDescent="0.2">
      <c r="A17790" s="34" t="s">
        <v>78283</v>
      </c>
      <c r="B17790" s="34">
        <v>109</v>
      </c>
      <c r="C17790" s="34">
        <v>376</v>
      </c>
      <c r="D17790" s="34">
        <v>313</v>
      </c>
      <c r="E17790" s="34">
        <v>458</v>
      </c>
      <c r="F17790" s="34">
        <v>242</v>
      </c>
      <c r="G17790" s="34">
        <v>429</v>
      </c>
      <c r="H17790" s="34">
        <v>201</v>
      </c>
      <c r="I17790" s="34">
        <v>273</v>
      </c>
      <c r="J17790" s="34">
        <v>179</v>
      </c>
      <c r="K17790" s="34">
        <v>345</v>
      </c>
      <c r="L17790" s="34">
        <v>93</v>
      </c>
      <c r="M17790" s="34">
        <v>240</v>
      </c>
      <c r="N17790" s="34">
        <v>179</v>
      </c>
      <c r="O17790" s="34">
        <v>271</v>
      </c>
      <c r="P17790" s="34">
        <v>170</v>
      </c>
      <c r="Q17790" s="34">
        <v>308</v>
      </c>
      <c r="R17790" s="34">
        <v>220</v>
      </c>
      <c r="S17790" s="34">
        <v>418</v>
      </c>
      <c r="T17790" s="34">
        <v>125</v>
      </c>
      <c r="U17790" s="34">
        <v>240</v>
      </c>
      <c r="V17790" s="34">
        <v>220</v>
      </c>
      <c r="W17790" s="34">
        <v>253</v>
      </c>
      <c r="X17790" s="34">
        <v>258</v>
      </c>
      <c r="Y17790" s="34">
        <v>197</v>
      </c>
      <c r="Z17790" s="34">
        <v>253</v>
      </c>
      <c r="AA17790" s="34">
        <v>357</v>
      </c>
      <c r="AB17790" s="34">
        <v>158</v>
      </c>
      <c r="AC17790" s="34">
        <v>548</v>
      </c>
    </row>
    <row r="17791" spans="1:29" x14ac:dyDescent="0.2">
      <c r="A17791" s="34" t="s">
        <v>78284</v>
      </c>
      <c r="B17791" s="34">
        <v>50</v>
      </c>
      <c r="C17791" s="34">
        <v>190</v>
      </c>
      <c r="D17791" s="34">
        <v>140</v>
      </c>
      <c r="E17791" s="34">
        <v>161</v>
      </c>
      <c r="F17791" s="34">
        <v>123</v>
      </c>
      <c r="G17791" s="34">
        <v>152</v>
      </c>
      <c r="H17791" s="34">
        <v>84</v>
      </c>
      <c r="I17791" s="34">
        <v>126</v>
      </c>
      <c r="J17791" s="34">
        <v>64</v>
      </c>
      <c r="K17791" s="34">
        <v>192</v>
      </c>
      <c r="L17791" s="34">
        <v>23</v>
      </c>
      <c r="M17791" s="34">
        <v>118</v>
      </c>
      <c r="N17791" s="34">
        <v>99</v>
      </c>
      <c r="O17791" s="34">
        <v>94</v>
      </c>
      <c r="P17791" s="34">
        <v>73</v>
      </c>
      <c r="Q17791" s="34">
        <v>140</v>
      </c>
      <c r="R17791" s="34">
        <v>68</v>
      </c>
      <c r="S17791" s="34">
        <v>233</v>
      </c>
      <c r="T17791" s="34">
        <v>39</v>
      </c>
      <c r="U17791" s="34">
        <v>94</v>
      </c>
      <c r="V17791" s="34">
        <v>114</v>
      </c>
      <c r="W17791" s="34">
        <v>92</v>
      </c>
      <c r="X17791" s="34">
        <v>148</v>
      </c>
      <c r="Y17791" s="34">
        <v>64</v>
      </c>
      <c r="Z17791" s="34">
        <v>149</v>
      </c>
      <c r="AA17791" s="34">
        <v>181</v>
      </c>
      <c r="AB17791" s="34">
        <v>64</v>
      </c>
      <c r="AC17791" s="34">
        <v>182</v>
      </c>
    </row>
    <row r="17792" spans="1:29" x14ac:dyDescent="0.2">
      <c r="A17792" s="34" t="s">
        <v>78285</v>
      </c>
      <c r="B17792" s="34">
        <v>180</v>
      </c>
      <c r="C17792" s="34">
        <v>344</v>
      </c>
      <c r="D17792" s="34">
        <v>340</v>
      </c>
      <c r="E17792" s="34">
        <v>348</v>
      </c>
      <c r="F17792" s="34">
        <v>236</v>
      </c>
      <c r="G17792" s="34">
        <v>301</v>
      </c>
      <c r="H17792" s="34">
        <v>194</v>
      </c>
      <c r="I17792" s="34">
        <v>308</v>
      </c>
      <c r="J17792" s="34">
        <v>143</v>
      </c>
      <c r="K17792" s="34">
        <v>356</v>
      </c>
      <c r="L17792" s="34">
        <v>78</v>
      </c>
      <c r="M17792" s="34">
        <v>317</v>
      </c>
      <c r="N17792" s="34">
        <v>164</v>
      </c>
      <c r="O17792" s="34">
        <v>249</v>
      </c>
      <c r="P17792" s="34">
        <v>156</v>
      </c>
      <c r="Q17792" s="34">
        <v>302</v>
      </c>
      <c r="R17792" s="34">
        <v>189</v>
      </c>
      <c r="S17792" s="34">
        <v>392</v>
      </c>
      <c r="T17792" s="34">
        <v>128</v>
      </c>
      <c r="U17792" s="34">
        <v>238</v>
      </c>
      <c r="V17792" s="34">
        <v>228</v>
      </c>
      <c r="W17792" s="34">
        <v>211</v>
      </c>
      <c r="X17792" s="34">
        <v>316</v>
      </c>
      <c r="Y17792" s="34">
        <v>177</v>
      </c>
      <c r="Z17792" s="34">
        <v>275</v>
      </c>
      <c r="AA17792" s="34">
        <v>394</v>
      </c>
      <c r="AB17792" s="34">
        <v>162</v>
      </c>
      <c r="AC17792" s="34">
        <v>534</v>
      </c>
    </row>
    <row r="17793" spans="1:29" x14ac:dyDescent="0.2">
      <c r="A17793" s="34" t="s">
        <v>78286</v>
      </c>
      <c r="B17793" s="34">
        <v>202</v>
      </c>
      <c r="C17793" s="34">
        <v>463</v>
      </c>
      <c r="D17793" s="34">
        <v>507</v>
      </c>
      <c r="E17793" s="34">
        <v>592</v>
      </c>
      <c r="F17793" s="34">
        <v>352</v>
      </c>
      <c r="G17793" s="34">
        <v>457</v>
      </c>
      <c r="H17793" s="34">
        <v>284</v>
      </c>
      <c r="I17793" s="34">
        <v>434</v>
      </c>
      <c r="J17793" s="34">
        <v>262</v>
      </c>
      <c r="K17793" s="34">
        <v>523</v>
      </c>
      <c r="L17793" s="34">
        <v>158</v>
      </c>
      <c r="M17793" s="34">
        <v>361</v>
      </c>
      <c r="N17793" s="34">
        <v>288</v>
      </c>
      <c r="O17793" s="34">
        <v>395</v>
      </c>
      <c r="P17793" s="34">
        <v>295</v>
      </c>
      <c r="Q17793" s="34">
        <v>495</v>
      </c>
      <c r="R17793" s="34">
        <v>353</v>
      </c>
      <c r="S17793" s="34">
        <v>643</v>
      </c>
      <c r="T17793" s="34">
        <v>234</v>
      </c>
      <c r="U17793" s="34">
        <v>352</v>
      </c>
      <c r="V17793" s="34">
        <v>385</v>
      </c>
      <c r="W17793" s="34">
        <v>427</v>
      </c>
      <c r="X17793" s="34">
        <v>459</v>
      </c>
      <c r="Y17793" s="34">
        <v>401</v>
      </c>
      <c r="Z17793" s="34">
        <v>417</v>
      </c>
      <c r="AA17793" s="34">
        <v>574</v>
      </c>
      <c r="AB17793" s="34">
        <v>315</v>
      </c>
      <c r="AC17793" s="34">
        <v>748</v>
      </c>
    </row>
    <row r="17794" spans="1:29" x14ac:dyDescent="0.2">
      <c r="A17794" s="34" t="s">
        <v>78287</v>
      </c>
      <c r="B17794" s="34">
        <v>103</v>
      </c>
      <c r="C17794" s="34">
        <v>187</v>
      </c>
      <c r="D17794" s="34">
        <v>239</v>
      </c>
      <c r="E17794" s="34">
        <v>214</v>
      </c>
      <c r="F17794" s="34">
        <v>217</v>
      </c>
      <c r="G17794" s="34">
        <v>184</v>
      </c>
      <c r="H17794" s="34">
        <v>177</v>
      </c>
      <c r="I17794" s="34">
        <v>186</v>
      </c>
      <c r="J17794" s="34">
        <v>108</v>
      </c>
      <c r="K17794" s="34">
        <v>219</v>
      </c>
      <c r="L17794" s="34">
        <v>85</v>
      </c>
      <c r="M17794" s="34">
        <v>147</v>
      </c>
      <c r="N17794" s="34">
        <v>147</v>
      </c>
      <c r="O17794" s="34">
        <v>185</v>
      </c>
      <c r="P17794" s="34">
        <v>152</v>
      </c>
      <c r="Q17794" s="34">
        <v>212</v>
      </c>
      <c r="R17794" s="34">
        <v>194</v>
      </c>
      <c r="S17794" s="34">
        <v>229</v>
      </c>
      <c r="T17794" s="34">
        <v>128</v>
      </c>
      <c r="U17794" s="34">
        <v>136</v>
      </c>
      <c r="V17794" s="34">
        <v>223</v>
      </c>
      <c r="W17794" s="34">
        <v>173</v>
      </c>
      <c r="X17794" s="34">
        <v>199</v>
      </c>
      <c r="Y17794" s="34">
        <v>181</v>
      </c>
      <c r="Z17794" s="34">
        <v>213</v>
      </c>
      <c r="AA17794" s="34">
        <v>231</v>
      </c>
      <c r="AB17794" s="34">
        <v>143</v>
      </c>
      <c r="AC17794" s="34">
        <v>299</v>
      </c>
    </row>
    <row r="17795" spans="1:29" x14ac:dyDescent="0.2">
      <c r="A17795" s="34" t="s">
        <v>78288</v>
      </c>
      <c r="B17795" s="34">
        <v>91</v>
      </c>
      <c r="C17795" s="34">
        <v>194</v>
      </c>
      <c r="D17795" s="34">
        <v>173</v>
      </c>
      <c r="E17795" s="34">
        <v>217</v>
      </c>
      <c r="F17795" s="34">
        <v>150</v>
      </c>
      <c r="G17795" s="34">
        <v>212</v>
      </c>
      <c r="H17795" s="34">
        <v>165</v>
      </c>
      <c r="I17795" s="34">
        <v>162</v>
      </c>
      <c r="J17795" s="34">
        <v>152</v>
      </c>
      <c r="K17795" s="34">
        <v>219</v>
      </c>
      <c r="L17795" s="34">
        <v>70</v>
      </c>
      <c r="M17795" s="34">
        <v>135</v>
      </c>
      <c r="N17795" s="34">
        <v>103</v>
      </c>
      <c r="O17795" s="34">
        <v>148</v>
      </c>
      <c r="P17795" s="34">
        <v>147</v>
      </c>
      <c r="Q17795" s="34">
        <v>201</v>
      </c>
      <c r="R17795" s="34">
        <v>150</v>
      </c>
      <c r="S17795" s="34">
        <v>243</v>
      </c>
      <c r="T17795" s="34">
        <v>91</v>
      </c>
      <c r="U17795" s="34">
        <v>144</v>
      </c>
      <c r="V17795" s="34">
        <v>180</v>
      </c>
      <c r="W17795" s="34">
        <v>157</v>
      </c>
      <c r="X17795" s="34">
        <v>194</v>
      </c>
      <c r="Y17795" s="34">
        <v>120</v>
      </c>
      <c r="Z17795" s="34">
        <v>203</v>
      </c>
      <c r="AA17795" s="34">
        <v>222</v>
      </c>
      <c r="AB17795" s="34">
        <v>98</v>
      </c>
      <c r="AC17795" s="34">
        <v>285</v>
      </c>
    </row>
    <row r="17796" spans="1:29" x14ac:dyDescent="0.2">
      <c r="A17796" s="34" t="s">
        <v>78289</v>
      </c>
      <c r="B17796" s="34">
        <v>173</v>
      </c>
      <c r="C17796" s="34">
        <v>278</v>
      </c>
      <c r="D17796" s="34">
        <v>378</v>
      </c>
      <c r="E17796" s="34">
        <v>330</v>
      </c>
      <c r="F17796" s="34">
        <v>276</v>
      </c>
      <c r="G17796" s="34">
        <v>334</v>
      </c>
      <c r="H17796" s="34">
        <v>286</v>
      </c>
      <c r="I17796" s="34">
        <v>265</v>
      </c>
      <c r="J17796" s="34">
        <v>214</v>
      </c>
      <c r="K17796" s="34">
        <v>307</v>
      </c>
      <c r="L17796" s="34">
        <v>130</v>
      </c>
      <c r="M17796" s="34">
        <v>234</v>
      </c>
      <c r="N17796" s="34">
        <v>229</v>
      </c>
      <c r="O17796" s="34">
        <v>225</v>
      </c>
      <c r="P17796" s="34">
        <v>188</v>
      </c>
      <c r="Q17796" s="34">
        <v>243</v>
      </c>
      <c r="R17796" s="34">
        <v>252</v>
      </c>
      <c r="S17796" s="34">
        <v>354</v>
      </c>
      <c r="T17796" s="34">
        <v>177</v>
      </c>
      <c r="U17796" s="34">
        <v>241</v>
      </c>
      <c r="V17796" s="34">
        <v>342</v>
      </c>
      <c r="W17796" s="34">
        <v>247</v>
      </c>
      <c r="X17796" s="34">
        <v>403</v>
      </c>
      <c r="Y17796" s="34">
        <v>197</v>
      </c>
      <c r="Z17796" s="34">
        <v>332</v>
      </c>
      <c r="AA17796" s="34">
        <v>373</v>
      </c>
      <c r="AB17796" s="34">
        <v>210</v>
      </c>
      <c r="AC17796" s="34">
        <v>445</v>
      </c>
    </row>
    <row r="17797" spans="1:29" x14ac:dyDescent="0.2">
      <c r="A17797" s="34" t="s">
        <v>78290</v>
      </c>
      <c r="B17797" s="34">
        <v>129</v>
      </c>
      <c r="C17797" s="34">
        <v>175</v>
      </c>
      <c r="D17797" s="34">
        <v>242</v>
      </c>
      <c r="E17797" s="34">
        <v>231</v>
      </c>
      <c r="F17797" s="34">
        <v>200</v>
      </c>
      <c r="G17797" s="34">
        <v>179</v>
      </c>
      <c r="H17797" s="34">
        <v>144</v>
      </c>
      <c r="I17797" s="34">
        <v>165</v>
      </c>
      <c r="J17797" s="34">
        <v>137</v>
      </c>
      <c r="K17797" s="34">
        <v>173</v>
      </c>
      <c r="L17797" s="34">
        <v>71</v>
      </c>
      <c r="M17797" s="34">
        <v>150</v>
      </c>
      <c r="N17797" s="34">
        <v>139</v>
      </c>
      <c r="O17797" s="34">
        <v>117</v>
      </c>
      <c r="P17797" s="34">
        <v>158</v>
      </c>
      <c r="Q17797" s="34">
        <v>143</v>
      </c>
      <c r="R17797" s="34">
        <v>142</v>
      </c>
      <c r="S17797" s="34">
        <v>228</v>
      </c>
      <c r="T17797" s="34">
        <v>83</v>
      </c>
      <c r="U17797" s="34">
        <v>114</v>
      </c>
      <c r="V17797" s="34">
        <v>229</v>
      </c>
      <c r="W17797" s="34">
        <v>127</v>
      </c>
      <c r="X17797" s="34">
        <v>213</v>
      </c>
      <c r="Y17797" s="34">
        <v>106</v>
      </c>
      <c r="Z17797" s="34">
        <v>208</v>
      </c>
      <c r="AA17797" s="34">
        <v>210</v>
      </c>
      <c r="AB17797" s="34">
        <v>125</v>
      </c>
      <c r="AC17797" s="34">
        <v>265</v>
      </c>
    </row>
    <row r="17798" spans="1:29" x14ac:dyDescent="0.2">
      <c r="A17798" s="34" t="s">
        <v>78291</v>
      </c>
      <c r="B17798" s="34">
        <v>113</v>
      </c>
      <c r="C17798" s="34">
        <v>152</v>
      </c>
      <c r="D17798" s="34">
        <v>176</v>
      </c>
      <c r="E17798" s="34">
        <v>204</v>
      </c>
      <c r="F17798" s="34">
        <v>175</v>
      </c>
      <c r="G17798" s="34">
        <v>208</v>
      </c>
      <c r="H17798" s="34">
        <v>133</v>
      </c>
      <c r="I17798" s="34">
        <v>163</v>
      </c>
      <c r="J17798" s="34">
        <v>128</v>
      </c>
      <c r="K17798" s="34">
        <v>163</v>
      </c>
      <c r="L17798" s="34">
        <v>91</v>
      </c>
      <c r="M17798" s="34">
        <v>174</v>
      </c>
      <c r="N17798" s="34">
        <v>122</v>
      </c>
      <c r="O17798" s="34">
        <v>132</v>
      </c>
      <c r="P17798" s="34">
        <v>117</v>
      </c>
      <c r="Q17798" s="34">
        <v>229</v>
      </c>
      <c r="R17798" s="34">
        <v>176</v>
      </c>
      <c r="S17798" s="34">
        <v>227</v>
      </c>
      <c r="T17798" s="34">
        <v>130</v>
      </c>
      <c r="U17798" s="34">
        <v>164</v>
      </c>
      <c r="V17798" s="34">
        <v>155</v>
      </c>
      <c r="W17798" s="34">
        <v>163</v>
      </c>
      <c r="X17798" s="34">
        <v>216</v>
      </c>
      <c r="Y17798" s="34">
        <v>131</v>
      </c>
      <c r="Z17798" s="34">
        <v>162</v>
      </c>
      <c r="AA17798" s="34">
        <v>229</v>
      </c>
      <c r="AB17798" s="34">
        <v>124</v>
      </c>
      <c r="AC17798" s="34">
        <v>262</v>
      </c>
    </row>
    <row r="17799" spans="1:29" x14ac:dyDescent="0.2">
      <c r="A17799" s="34" t="s">
        <v>78292</v>
      </c>
      <c r="B17799" s="34">
        <v>55</v>
      </c>
      <c r="C17799" s="34">
        <v>169</v>
      </c>
      <c r="D17799" s="34">
        <v>160</v>
      </c>
      <c r="E17799" s="34">
        <v>214</v>
      </c>
      <c r="F17799" s="34">
        <v>145</v>
      </c>
      <c r="G17799" s="34">
        <v>162</v>
      </c>
      <c r="H17799" s="34">
        <v>125</v>
      </c>
      <c r="I17799" s="34">
        <v>151</v>
      </c>
      <c r="J17799" s="34">
        <v>103</v>
      </c>
      <c r="K17799" s="34">
        <v>158</v>
      </c>
      <c r="L17799" s="34">
        <v>59</v>
      </c>
      <c r="M17799" s="34">
        <v>154</v>
      </c>
      <c r="N17799" s="34">
        <v>116</v>
      </c>
      <c r="O17799" s="34">
        <v>150</v>
      </c>
      <c r="P17799" s="34">
        <v>107</v>
      </c>
      <c r="Q17799" s="34">
        <v>162</v>
      </c>
      <c r="R17799" s="34">
        <v>133</v>
      </c>
      <c r="S17799" s="34">
        <v>167</v>
      </c>
      <c r="T17799" s="34">
        <v>93</v>
      </c>
      <c r="U17799" s="34">
        <v>138</v>
      </c>
      <c r="V17799" s="34">
        <v>166</v>
      </c>
      <c r="W17799" s="34">
        <v>99</v>
      </c>
      <c r="X17799" s="34">
        <v>199</v>
      </c>
      <c r="Y17799" s="34">
        <v>106</v>
      </c>
      <c r="Z17799" s="34">
        <v>181</v>
      </c>
      <c r="AA17799" s="34">
        <v>178</v>
      </c>
      <c r="AB17799" s="34">
        <v>138</v>
      </c>
      <c r="AC17799" s="34">
        <v>270</v>
      </c>
    </row>
    <row r="17800" spans="1:29" x14ac:dyDescent="0.2">
      <c r="A17800" s="34" t="s">
        <v>78293</v>
      </c>
      <c r="B17800" s="34">
        <v>0</v>
      </c>
      <c r="C17800" s="34">
        <v>0</v>
      </c>
      <c r="D17800" s="34">
        <v>0</v>
      </c>
      <c r="E17800" s="34">
        <v>0</v>
      </c>
      <c r="F17800" s="34">
        <v>1</v>
      </c>
      <c r="G17800" s="34">
        <v>0</v>
      </c>
      <c r="H17800" s="34">
        <v>0</v>
      </c>
      <c r="I17800" s="34">
        <v>0</v>
      </c>
      <c r="J17800" s="34">
        <v>0</v>
      </c>
      <c r="K17800" s="34">
        <v>0</v>
      </c>
      <c r="L17800" s="34">
        <v>0</v>
      </c>
      <c r="M17800" s="34">
        <v>0</v>
      </c>
      <c r="N17800" s="34">
        <v>0</v>
      </c>
      <c r="O17800" s="34">
        <v>0</v>
      </c>
      <c r="P17800" s="34">
        <v>0</v>
      </c>
      <c r="Q17800" s="34">
        <v>0</v>
      </c>
      <c r="R17800" s="34">
        <v>0</v>
      </c>
      <c r="S17800" s="34">
        <v>0</v>
      </c>
      <c r="T17800" s="34">
        <v>0</v>
      </c>
      <c r="U17800" s="34">
        <v>0</v>
      </c>
      <c r="V17800" s="34">
        <v>0</v>
      </c>
      <c r="W17800" s="34">
        <v>0</v>
      </c>
      <c r="X17800" s="34">
        <v>0</v>
      </c>
      <c r="Y17800" s="34">
        <v>0</v>
      </c>
      <c r="Z17800" s="34">
        <v>0</v>
      </c>
      <c r="AA17800" s="34">
        <v>0</v>
      </c>
      <c r="AB17800" s="34">
        <v>0</v>
      </c>
      <c r="AC17800" s="34">
        <v>0</v>
      </c>
    </row>
    <row r="17801" spans="1:29" x14ac:dyDescent="0.2">
      <c r="A17801" s="34" t="s">
        <v>78294</v>
      </c>
      <c r="B17801" s="34">
        <v>204</v>
      </c>
      <c r="C17801" s="34">
        <v>460</v>
      </c>
      <c r="D17801" s="34">
        <v>463</v>
      </c>
      <c r="E17801" s="34">
        <v>534</v>
      </c>
      <c r="F17801" s="34">
        <v>369</v>
      </c>
      <c r="G17801" s="34">
        <v>419</v>
      </c>
      <c r="H17801" s="34">
        <v>303</v>
      </c>
      <c r="I17801" s="34">
        <v>404</v>
      </c>
      <c r="J17801" s="34">
        <v>273</v>
      </c>
      <c r="K17801" s="34">
        <v>489</v>
      </c>
      <c r="L17801" s="34">
        <v>207</v>
      </c>
      <c r="M17801" s="34">
        <v>419</v>
      </c>
      <c r="N17801" s="34">
        <v>270</v>
      </c>
      <c r="O17801" s="34">
        <v>323</v>
      </c>
      <c r="P17801" s="34">
        <v>248</v>
      </c>
      <c r="Q17801" s="34">
        <v>447</v>
      </c>
      <c r="R17801" s="34">
        <v>352</v>
      </c>
      <c r="S17801" s="34">
        <v>573</v>
      </c>
      <c r="T17801" s="34">
        <v>225</v>
      </c>
      <c r="U17801" s="34">
        <v>361</v>
      </c>
      <c r="V17801" s="34">
        <v>358</v>
      </c>
      <c r="W17801" s="34">
        <v>441</v>
      </c>
      <c r="X17801" s="34">
        <v>396</v>
      </c>
      <c r="Y17801" s="34">
        <v>355</v>
      </c>
      <c r="Z17801" s="34">
        <v>378</v>
      </c>
      <c r="AA17801" s="34">
        <v>557</v>
      </c>
      <c r="AB17801" s="34">
        <v>291</v>
      </c>
      <c r="AC17801" s="34">
        <v>685</v>
      </c>
    </row>
    <row r="17802" spans="1:29" x14ac:dyDescent="0.2">
      <c r="A17802" s="34" t="s">
        <v>78295</v>
      </c>
      <c r="B17802" s="34">
        <v>420</v>
      </c>
      <c r="C17802" s="34">
        <v>573</v>
      </c>
      <c r="D17802" s="34">
        <v>662</v>
      </c>
      <c r="E17802" s="34">
        <v>649</v>
      </c>
      <c r="F17802" s="34">
        <v>623</v>
      </c>
      <c r="G17802" s="34">
        <v>551</v>
      </c>
      <c r="H17802" s="34">
        <v>660</v>
      </c>
      <c r="I17802" s="34">
        <v>503</v>
      </c>
      <c r="J17802" s="34">
        <v>493</v>
      </c>
      <c r="K17802" s="34">
        <v>581</v>
      </c>
      <c r="L17802" s="34">
        <v>395</v>
      </c>
      <c r="M17802" s="34">
        <v>426</v>
      </c>
      <c r="N17802" s="34">
        <v>463</v>
      </c>
      <c r="O17802" s="34">
        <v>438</v>
      </c>
      <c r="P17802" s="34">
        <v>456</v>
      </c>
      <c r="Q17802" s="34">
        <v>725</v>
      </c>
      <c r="R17802" s="34">
        <v>691</v>
      </c>
      <c r="S17802" s="34">
        <v>767</v>
      </c>
      <c r="T17802" s="34">
        <v>475</v>
      </c>
      <c r="U17802" s="34">
        <v>522</v>
      </c>
      <c r="V17802" s="34">
        <v>618</v>
      </c>
      <c r="W17802" s="34">
        <v>601</v>
      </c>
      <c r="X17802" s="34">
        <v>720</v>
      </c>
      <c r="Y17802" s="34">
        <v>500</v>
      </c>
      <c r="Z17802" s="34">
        <v>660</v>
      </c>
      <c r="AA17802" s="34">
        <v>691</v>
      </c>
      <c r="AB17802" s="34">
        <v>569</v>
      </c>
      <c r="AC17802" s="34">
        <v>890</v>
      </c>
    </row>
    <row r="17803" spans="1:29" x14ac:dyDescent="0.2">
      <c r="A17803" s="34" t="s">
        <v>78296</v>
      </c>
      <c r="B17803" s="34">
        <v>128</v>
      </c>
      <c r="C17803" s="34">
        <v>256</v>
      </c>
      <c r="D17803" s="34">
        <v>365</v>
      </c>
      <c r="E17803" s="34">
        <v>266</v>
      </c>
      <c r="F17803" s="34">
        <v>204</v>
      </c>
      <c r="G17803" s="34">
        <v>248</v>
      </c>
      <c r="H17803" s="34">
        <v>197</v>
      </c>
      <c r="I17803" s="34">
        <v>264</v>
      </c>
      <c r="J17803" s="34">
        <v>149</v>
      </c>
      <c r="K17803" s="34">
        <v>303</v>
      </c>
      <c r="L17803" s="34">
        <v>77</v>
      </c>
      <c r="M17803" s="34">
        <v>214</v>
      </c>
      <c r="N17803" s="34">
        <v>148</v>
      </c>
      <c r="O17803" s="34">
        <v>177</v>
      </c>
      <c r="P17803" s="34">
        <v>182</v>
      </c>
      <c r="Q17803" s="34">
        <v>208</v>
      </c>
      <c r="R17803" s="34">
        <v>162</v>
      </c>
      <c r="S17803" s="34">
        <v>330</v>
      </c>
      <c r="T17803" s="34">
        <v>111</v>
      </c>
      <c r="U17803" s="34">
        <v>142</v>
      </c>
      <c r="V17803" s="34">
        <v>226</v>
      </c>
      <c r="W17803" s="34">
        <v>190</v>
      </c>
      <c r="X17803" s="34">
        <v>290</v>
      </c>
      <c r="Y17803" s="34">
        <v>132</v>
      </c>
      <c r="Z17803" s="34">
        <v>259</v>
      </c>
      <c r="AA17803" s="34">
        <v>258</v>
      </c>
      <c r="AB17803" s="34">
        <v>125</v>
      </c>
      <c r="AC17803" s="34">
        <v>357</v>
      </c>
    </row>
    <row r="17804" spans="1:29" x14ac:dyDescent="0.2">
      <c r="A17804" s="34" t="s">
        <v>78297</v>
      </c>
      <c r="B17804" s="34">
        <v>215</v>
      </c>
      <c r="C17804" s="34">
        <v>307</v>
      </c>
      <c r="D17804" s="34">
        <v>347</v>
      </c>
      <c r="E17804" s="34">
        <v>275</v>
      </c>
      <c r="F17804" s="34">
        <v>295</v>
      </c>
      <c r="G17804" s="34">
        <v>266</v>
      </c>
      <c r="H17804" s="34">
        <v>268</v>
      </c>
      <c r="I17804" s="34">
        <v>290</v>
      </c>
      <c r="J17804" s="34">
        <v>226</v>
      </c>
      <c r="K17804" s="34">
        <v>341</v>
      </c>
      <c r="L17804" s="34">
        <v>203</v>
      </c>
      <c r="M17804" s="34">
        <v>245</v>
      </c>
      <c r="N17804" s="34">
        <v>253</v>
      </c>
      <c r="O17804" s="34">
        <v>193</v>
      </c>
      <c r="P17804" s="34">
        <v>225</v>
      </c>
      <c r="Q17804" s="34">
        <v>332</v>
      </c>
      <c r="R17804" s="34">
        <v>286</v>
      </c>
      <c r="S17804" s="34">
        <v>382</v>
      </c>
      <c r="T17804" s="34">
        <v>224</v>
      </c>
      <c r="U17804" s="34">
        <v>219</v>
      </c>
      <c r="V17804" s="34">
        <v>314</v>
      </c>
      <c r="W17804" s="34">
        <v>308</v>
      </c>
      <c r="X17804" s="34">
        <v>389</v>
      </c>
      <c r="Y17804" s="34">
        <v>242</v>
      </c>
      <c r="Z17804" s="34">
        <v>338</v>
      </c>
      <c r="AA17804" s="34">
        <v>333</v>
      </c>
      <c r="AB17804" s="34">
        <v>258</v>
      </c>
      <c r="AC17804" s="34">
        <v>475</v>
      </c>
    </row>
    <row r="17805" spans="1:29" x14ac:dyDescent="0.2">
      <c r="A17805" s="34" t="s">
        <v>78298</v>
      </c>
      <c r="B17805" s="34">
        <v>260</v>
      </c>
      <c r="C17805" s="34">
        <v>531</v>
      </c>
      <c r="D17805" s="34">
        <v>711</v>
      </c>
      <c r="E17805" s="34">
        <v>519</v>
      </c>
      <c r="F17805" s="34">
        <v>528</v>
      </c>
      <c r="G17805" s="34">
        <v>426</v>
      </c>
      <c r="H17805" s="34">
        <v>468</v>
      </c>
      <c r="I17805" s="34">
        <v>456</v>
      </c>
      <c r="J17805" s="34">
        <v>418</v>
      </c>
      <c r="K17805" s="34">
        <v>553</v>
      </c>
      <c r="L17805" s="34">
        <v>229</v>
      </c>
      <c r="M17805" s="34">
        <v>392</v>
      </c>
      <c r="N17805" s="34">
        <v>385</v>
      </c>
      <c r="O17805" s="34">
        <v>389</v>
      </c>
      <c r="P17805" s="34">
        <v>432</v>
      </c>
      <c r="Q17805" s="34">
        <v>500</v>
      </c>
      <c r="R17805" s="34">
        <v>582</v>
      </c>
      <c r="S17805" s="34">
        <v>588</v>
      </c>
      <c r="T17805" s="34">
        <v>328</v>
      </c>
      <c r="U17805" s="34">
        <v>383</v>
      </c>
      <c r="V17805" s="34">
        <v>550</v>
      </c>
      <c r="W17805" s="34">
        <v>456</v>
      </c>
      <c r="X17805" s="34">
        <v>665</v>
      </c>
      <c r="Y17805" s="34">
        <v>409</v>
      </c>
      <c r="Z17805" s="34">
        <v>593</v>
      </c>
      <c r="AA17805" s="34">
        <v>599</v>
      </c>
      <c r="AB17805" s="34">
        <v>354</v>
      </c>
      <c r="AC17805" s="34">
        <v>815</v>
      </c>
    </row>
    <row r="17806" spans="1:29" x14ac:dyDescent="0.2">
      <c r="A17806" s="34" t="s">
        <v>78299</v>
      </c>
      <c r="B17806" s="34">
        <v>24</v>
      </c>
      <c r="C17806" s="34">
        <v>91</v>
      </c>
      <c r="D17806" s="34">
        <v>49</v>
      </c>
      <c r="E17806" s="34">
        <v>85</v>
      </c>
      <c r="F17806" s="34">
        <v>43</v>
      </c>
      <c r="G17806" s="34">
        <v>73</v>
      </c>
      <c r="H17806" s="34">
        <v>40</v>
      </c>
      <c r="I17806" s="34">
        <v>64</v>
      </c>
      <c r="J17806" s="34">
        <v>26</v>
      </c>
      <c r="K17806" s="34">
        <v>97</v>
      </c>
      <c r="L17806" s="34">
        <v>6</v>
      </c>
      <c r="M17806" s="34">
        <v>62</v>
      </c>
      <c r="N17806" s="34">
        <v>29</v>
      </c>
      <c r="O17806" s="34">
        <v>55</v>
      </c>
      <c r="P17806" s="34">
        <v>38</v>
      </c>
      <c r="Q17806" s="34">
        <v>73</v>
      </c>
      <c r="R17806" s="34">
        <v>38</v>
      </c>
      <c r="S17806" s="34">
        <v>75</v>
      </c>
      <c r="T17806" s="34">
        <v>16</v>
      </c>
      <c r="U17806" s="34">
        <v>41</v>
      </c>
      <c r="V17806" s="34">
        <v>33</v>
      </c>
      <c r="W17806" s="34">
        <v>46</v>
      </c>
      <c r="X17806" s="34">
        <v>42</v>
      </c>
      <c r="Y17806" s="34">
        <v>25</v>
      </c>
      <c r="Z17806" s="34">
        <v>56</v>
      </c>
      <c r="AA17806" s="34">
        <v>93</v>
      </c>
      <c r="AB17806" s="34">
        <v>28</v>
      </c>
      <c r="AC17806" s="34">
        <v>93</v>
      </c>
    </row>
    <row r="17807" spans="1:29" x14ac:dyDescent="0.2">
      <c r="A17807" s="34" t="s">
        <v>78300</v>
      </c>
      <c r="B17807" s="34">
        <v>176</v>
      </c>
      <c r="C17807" s="34">
        <v>266</v>
      </c>
      <c r="D17807" s="34">
        <v>256</v>
      </c>
      <c r="E17807" s="34">
        <v>295</v>
      </c>
      <c r="F17807" s="34">
        <v>239</v>
      </c>
      <c r="G17807" s="34">
        <v>250</v>
      </c>
      <c r="H17807" s="34">
        <v>234</v>
      </c>
      <c r="I17807" s="34">
        <v>267</v>
      </c>
      <c r="J17807" s="34">
        <v>208</v>
      </c>
      <c r="K17807" s="34">
        <v>318</v>
      </c>
      <c r="L17807" s="34">
        <v>137</v>
      </c>
      <c r="M17807" s="34">
        <v>294</v>
      </c>
      <c r="N17807" s="34">
        <v>196</v>
      </c>
      <c r="O17807" s="34">
        <v>297</v>
      </c>
      <c r="P17807" s="34">
        <v>175</v>
      </c>
      <c r="Q17807" s="34">
        <v>356</v>
      </c>
      <c r="R17807" s="34">
        <v>277</v>
      </c>
      <c r="S17807" s="34">
        <v>348</v>
      </c>
      <c r="T17807" s="34">
        <v>212</v>
      </c>
      <c r="U17807" s="34">
        <v>231</v>
      </c>
      <c r="V17807" s="34">
        <v>274</v>
      </c>
      <c r="W17807" s="34">
        <v>293</v>
      </c>
      <c r="X17807" s="34">
        <v>338</v>
      </c>
      <c r="Y17807" s="34">
        <v>242</v>
      </c>
      <c r="Z17807" s="34">
        <v>307</v>
      </c>
      <c r="AA17807" s="34">
        <v>381</v>
      </c>
      <c r="AB17807" s="34">
        <v>245</v>
      </c>
      <c r="AC17807" s="34">
        <v>428</v>
      </c>
    </row>
    <row r="17808" spans="1:29" x14ac:dyDescent="0.2">
      <c r="A17808" s="34" t="s">
        <v>78301</v>
      </c>
      <c r="B17808" s="34">
        <v>53</v>
      </c>
      <c r="C17808" s="34">
        <v>120</v>
      </c>
      <c r="D17808" s="34">
        <v>84</v>
      </c>
      <c r="E17808" s="34">
        <v>130</v>
      </c>
      <c r="F17808" s="34">
        <v>53</v>
      </c>
      <c r="G17808" s="34">
        <v>174</v>
      </c>
      <c r="H17808" s="34">
        <v>59</v>
      </c>
      <c r="I17808" s="34">
        <v>98</v>
      </c>
      <c r="J17808" s="34">
        <v>44</v>
      </c>
      <c r="K17808" s="34">
        <v>152</v>
      </c>
      <c r="L17808" s="34">
        <v>19</v>
      </c>
      <c r="M17808" s="34">
        <v>103</v>
      </c>
      <c r="N17808" s="34">
        <v>44</v>
      </c>
      <c r="O17808" s="34">
        <v>83</v>
      </c>
      <c r="P17808" s="34">
        <v>35</v>
      </c>
      <c r="Q17808" s="34">
        <v>89</v>
      </c>
      <c r="R17808" s="34">
        <v>33</v>
      </c>
      <c r="S17808" s="34">
        <v>153</v>
      </c>
      <c r="T17808" s="34">
        <v>27</v>
      </c>
      <c r="U17808" s="34">
        <v>83</v>
      </c>
      <c r="V17808" s="34">
        <v>78</v>
      </c>
      <c r="W17808" s="34">
        <v>80</v>
      </c>
      <c r="X17808" s="34">
        <v>67</v>
      </c>
      <c r="Y17808" s="34">
        <v>43</v>
      </c>
      <c r="Z17808" s="34">
        <v>77</v>
      </c>
      <c r="AA17808" s="34">
        <v>135</v>
      </c>
      <c r="AB17808" s="34">
        <v>36</v>
      </c>
      <c r="AC17808" s="34">
        <v>157</v>
      </c>
    </row>
    <row r="17809" spans="1:29" x14ac:dyDescent="0.2">
      <c r="A17809" s="34" t="s">
        <v>78302</v>
      </c>
      <c r="B17809" s="34">
        <v>147</v>
      </c>
      <c r="C17809" s="34">
        <v>205</v>
      </c>
      <c r="D17809" s="34">
        <v>212</v>
      </c>
      <c r="E17809" s="34">
        <v>246</v>
      </c>
      <c r="F17809" s="34">
        <v>161</v>
      </c>
      <c r="G17809" s="34">
        <v>221</v>
      </c>
      <c r="H17809" s="34">
        <v>138</v>
      </c>
      <c r="I17809" s="34">
        <v>207</v>
      </c>
      <c r="J17809" s="34">
        <v>123</v>
      </c>
      <c r="K17809" s="34">
        <v>244</v>
      </c>
      <c r="L17809" s="34">
        <v>69</v>
      </c>
      <c r="M17809" s="34">
        <v>201</v>
      </c>
      <c r="N17809" s="34">
        <v>166</v>
      </c>
      <c r="O17809" s="34">
        <v>184</v>
      </c>
      <c r="P17809" s="34">
        <v>125</v>
      </c>
      <c r="Q17809" s="34">
        <v>198</v>
      </c>
      <c r="R17809" s="34">
        <v>150</v>
      </c>
      <c r="S17809" s="34">
        <v>260</v>
      </c>
      <c r="T17809" s="34">
        <v>104</v>
      </c>
      <c r="U17809" s="34">
        <v>159</v>
      </c>
      <c r="V17809" s="34">
        <v>157</v>
      </c>
      <c r="W17809" s="34">
        <v>153</v>
      </c>
      <c r="X17809" s="34">
        <v>228</v>
      </c>
      <c r="Y17809" s="34">
        <v>116</v>
      </c>
      <c r="Z17809" s="34">
        <v>205</v>
      </c>
      <c r="AA17809" s="34">
        <v>247</v>
      </c>
      <c r="AB17809" s="34">
        <v>117</v>
      </c>
      <c r="AC17809" s="34">
        <v>309</v>
      </c>
    </row>
    <row r="17810" spans="1:29" x14ac:dyDescent="0.2">
      <c r="A17810" s="34" t="s">
        <v>78303</v>
      </c>
      <c r="B17810" s="34">
        <v>433</v>
      </c>
      <c r="C17810" s="34">
        <v>683</v>
      </c>
      <c r="D17810" s="34">
        <v>792</v>
      </c>
      <c r="E17810" s="34">
        <v>696</v>
      </c>
      <c r="F17810" s="34">
        <v>730</v>
      </c>
      <c r="G17810" s="34">
        <v>692</v>
      </c>
      <c r="H17810" s="34">
        <v>655</v>
      </c>
      <c r="I17810" s="34">
        <v>539</v>
      </c>
      <c r="J17810" s="34">
        <v>504</v>
      </c>
      <c r="K17810" s="34">
        <v>725</v>
      </c>
      <c r="L17810" s="34">
        <v>348</v>
      </c>
      <c r="M17810" s="34">
        <v>621</v>
      </c>
      <c r="N17810" s="34">
        <v>550</v>
      </c>
      <c r="O17810" s="34">
        <v>561</v>
      </c>
      <c r="P17810" s="34">
        <v>600</v>
      </c>
      <c r="Q17810" s="34">
        <v>768</v>
      </c>
      <c r="R17810" s="34">
        <v>718</v>
      </c>
      <c r="S17810" s="34">
        <v>915</v>
      </c>
      <c r="T17810" s="34">
        <v>420</v>
      </c>
      <c r="U17810" s="34">
        <v>505</v>
      </c>
      <c r="V17810" s="34">
        <v>690</v>
      </c>
      <c r="W17810" s="34">
        <v>733</v>
      </c>
      <c r="X17810" s="34">
        <v>807</v>
      </c>
      <c r="Y17810" s="34">
        <v>530</v>
      </c>
      <c r="Z17810" s="34">
        <v>734</v>
      </c>
      <c r="AA17810" s="34">
        <v>828</v>
      </c>
      <c r="AB17810" s="34">
        <v>582</v>
      </c>
      <c r="AC17810" s="34">
        <v>991</v>
      </c>
    </row>
    <row r="17811" spans="1:29" x14ac:dyDescent="0.2">
      <c r="A17811" s="34" t="s">
        <v>78304</v>
      </c>
      <c r="B17811" s="34">
        <v>93</v>
      </c>
      <c r="C17811" s="34">
        <v>190</v>
      </c>
      <c r="D17811" s="34">
        <v>192</v>
      </c>
      <c r="E17811" s="34">
        <v>163</v>
      </c>
      <c r="F17811" s="34">
        <v>202</v>
      </c>
      <c r="G17811" s="34">
        <v>200</v>
      </c>
      <c r="H17811" s="34">
        <v>185</v>
      </c>
      <c r="I17811" s="34">
        <v>199</v>
      </c>
      <c r="J17811" s="34">
        <v>155</v>
      </c>
      <c r="K17811" s="34">
        <v>204</v>
      </c>
      <c r="L17811" s="34">
        <v>86</v>
      </c>
      <c r="M17811" s="34">
        <v>155</v>
      </c>
      <c r="N17811" s="34">
        <v>152</v>
      </c>
      <c r="O17811" s="34">
        <v>129</v>
      </c>
      <c r="P17811" s="34">
        <v>119</v>
      </c>
      <c r="Q17811" s="34">
        <v>197</v>
      </c>
      <c r="R17811" s="34">
        <v>164</v>
      </c>
      <c r="S17811" s="34">
        <v>237</v>
      </c>
      <c r="T17811" s="34">
        <v>115</v>
      </c>
      <c r="U17811" s="34">
        <v>150</v>
      </c>
      <c r="V17811" s="34">
        <v>209</v>
      </c>
      <c r="W17811" s="34">
        <v>175</v>
      </c>
      <c r="X17811" s="34">
        <v>233</v>
      </c>
      <c r="Y17811" s="34">
        <v>127</v>
      </c>
      <c r="Z17811" s="34">
        <v>217</v>
      </c>
      <c r="AA17811" s="34">
        <v>215</v>
      </c>
      <c r="AB17811" s="34">
        <v>186</v>
      </c>
      <c r="AC17811" s="34">
        <v>308</v>
      </c>
    </row>
    <row r="17812" spans="1:29" x14ac:dyDescent="0.2">
      <c r="A17812" s="34" t="s">
        <v>78305</v>
      </c>
      <c r="B17812" s="34">
        <v>46</v>
      </c>
      <c r="C17812" s="34">
        <v>144</v>
      </c>
      <c r="D17812" s="34">
        <v>155</v>
      </c>
      <c r="E17812" s="34">
        <v>160</v>
      </c>
      <c r="F17812" s="34">
        <v>87</v>
      </c>
      <c r="G17812" s="34">
        <v>95</v>
      </c>
      <c r="H17812" s="34">
        <v>73</v>
      </c>
      <c r="I17812" s="34">
        <v>100</v>
      </c>
      <c r="J17812" s="34">
        <v>53</v>
      </c>
      <c r="K17812" s="34">
        <v>125</v>
      </c>
      <c r="L17812" s="34">
        <v>21</v>
      </c>
      <c r="M17812" s="34">
        <v>73</v>
      </c>
      <c r="N17812" s="34">
        <v>55</v>
      </c>
      <c r="O17812" s="34">
        <v>82</v>
      </c>
      <c r="P17812" s="34">
        <v>66</v>
      </c>
      <c r="Q17812" s="34">
        <v>76</v>
      </c>
      <c r="R17812" s="34">
        <v>57</v>
      </c>
      <c r="S17812" s="34">
        <v>176</v>
      </c>
      <c r="T17812" s="34">
        <v>29</v>
      </c>
      <c r="U17812" s="34">
        <v>56</v>
      </c>
      <c r="V17812" s="34">
        <v>85</v>
      </c>
      <c r="W17812" s="34">
        <v>65</v>
      </c>
      <c r="X17812" s="34">
        <v>109</v>
      </c>
      <c r="Y17812" s="34">
        <v>40</v>
      </c>
      <c r="Z17812" s="34">
        <v>128</v>
      </c>
      <c r="AA17812" s="34">
        <v>144</v>
      </c>
      <c r="AB17812" s="34">
        <v>58</v>
      </c>
      <c r="AC17812" s="34">
        <v>163</v>
      </c>
    </row>
    <row r="17813" spans="1:29" x14ac:dyDescent="0.2">
      <c r="A17813" s="34" t="s">
        <v>78306</v>
      </c>
      <c r="B17813" s="34">
        <v>584</v>
      </c>
      <c r="C17813" s="34">
        <v>819</v>
      </c>
      <c r="D17813" s="34">
        <v>1137</v>
      </c>
      <c r="E17813" s="34">
        <v>915</v>
      </c>
      <c r="F17813" s="34">
        <v>902</v>
      </c>
      <c r="G17813" s="34">
        <v>931</v>
      </c>
      <c r="H17813" s="34">
        <v>834</v>
      </c>
      <c r="I17813" s="34">
        <v>905</v>
      </c>
      <c r="J17813" s="34">
        <v>686</v>
      </c>
      <c r="K17813" s="34">
        <v>938</v>
      </c>
      <c r="L17813" s="34">
        <v>450</v>
      </c>
      <c r="M17813" s="34">
        <v>806</v>
      </c>
      <c r="N17813" s="34">
        <v>802</v>
      </c>
      <c r="O17813" s="34">
        <v>715</v>
      </c>
      <c r="P17813" s="34">
        <v>705</v>
      </c>
      <c r="Q17813" s="34">
        <v>1012</v>
      </c>
      <c r="R17813" s="34">
        <v>895</v>
      </c>
      <c r="S17813" s="34">
        <v>1118</v>
      </c>
      <c r="T17813" s="34">
        <v>607</v>
      </c>
      <c r="U17813" s="34">
        <v>881</v>
      </c>
      <c r="V17813" s="34">
        <v>970</v>
      </c>
      <c r="W17813" s="34">
        <v>950</v>
      </c>
      <c r="X17813" s="34">
        <v>1108</v>
      </c>
      <c r="Y17813" s="34">
        <v>817</v>
      </c>
      <c r="Z17813" s="34">
        <v>1042</v>
      </c>
      <c r="AA17813" s="34">
        <v>1192</v>
      </c>
      <c r="AB17813" s="34">
        <v>765</v>
      </c>
      <c r="AC17813" s="34">
        <v>1425</v>
      </c>
    </row>
    <row r="17814" spans="1:29" x14ac:dyDescent="0.2">
      <c r="A17814" s="34" t="s">
        <v>78307</v>
      </c>
      <c r="B17814" s="34">
        <v>82</v>
      </c>
      <c r="C17814" s="34">
        <v>184</v>
      </c>
      <c r="D17814" s="34">
        <v>208</v>
      </c>
      <c r="E17814" s="34">
        <v>228</v>
      </c>
      <c r="F17814" s="34">
        <v>118</v>
      </c>
      <c r="G17814" s="34">
        <v>161</v>
      </c>
      <c r="H17814" s="34">
        <v>92</v>
      </c>
      <c r="I17814" s="34">
        <v>176</v>
      </c>
      <c r="J17814" s="34">
        <v>99</v>
      </c>
      <c r="K17814" s="34">
        <v>208</v>
      </c>
      <c r="L17814" s="34">
        <v>43</v>
      </c>
      <c r="M17814" s="34">
        <v>147</v>
      </c>
      <c r="N17814" s="34">
        <v>93</v>
      </c>
      <c r="O17814" s="34">
        <v>135</v>
      </c>
      <c r="P17814" s="34">
        <v>94</v>
      </c>
      <c r="Q17814" s="34">
        <v>168</v>
      </c>
      <c r="R17814" s="34">
        <v>100</v>
      </c>
      <c r="S17814" s="34">
        <v>281</v>
      </c>
      <c r="T17814" s="34">
        <v>37</v>
      </c>
      <c r="U17814" s="34">
        <v>109</v>
      </c>
      <c r="V17814" s="34">
        <v>119</v>
      </c>
      <c r="W17814" s="34">
        <v>107</v>
      </c>
      <c r="X17814" s="34">
        <v>173</v>
      </c>
      <c r="Y17814" s="34">
        <v>84</v>
      </c>
      <c r="Z17814" s="34">
        <v>147</v>
      </c>
      <c r="AA17814" s="34">
        <v>187</v>
      </c>
      <c r="AB17814" s="34">
        <v>83</v>
      </c>
      <c r="AC17814" s="34">
        <v>285</v>
      </c>
    </row>
    <row r="17815" spans="1:29" x14ac:dyDescent="0.2">
      <c r="A17815" s="34" t="s">
        <v>78308</v>
      </c>
      <c r="B17815" s="34">
        <v>46</v>
      </c>
      <c r="C17815" s="34">
        <v>146</v>
      </c>
      <c r="D17815" s="34">
        <v>159</v>
      </c>
      <c r="E17815" s="34">
        <v>162</v>
      </c>
      <c r="F17815" s="34">
        <v>129</v>
      </c>
      <c r="G17815" s="34">
        <v>164</v>
      </c>
      <c r="H17815" s="34">
        <v>91</v>
      </c>
      <c r="I17815" s="34">
        <v>118</v>
      </c>
      <c r="J17815" s="34">
        <v>82</v>
      </c>
      <c r="K17815" s="34">
        <v>151</v>
      </c>
      <c r="L17815" s="34">
        <v>24</v>
      </c>
      <c r="M17815" s="34">
        <v>111</v>
      </c>
      <c r="N17815" s="34">
        <v>92</v>
      </c>
      <c r="O17815" s="34">
        <v>120</v>
      </c>
      <c r="P17815" s="34">
        <v>92</v>
      </c>
      <c r="Q17815" s="34">
        <v>120</v>
      </c>
      <c r="R17815" s="34">
        <v>72</v>
      </c>
      <c r="S17815" s="34">
        <v>205</v>
      </c>
      <c r="T17815" s="34">
        <v>55</v>
      </c>
      <c r="U17815" s="34">
        <v>84</v>
      </c>
      <c r="V17815" s="34">
        <v>132</v>
      </c>
      <c r="W17815" s="34">
        <v>95</v>
      </c>
      <c r="X17815" s="34">
        <v>144</v>
      </c>
      <c r="Y17815" s="34">
        <v>63</v>
      </c>
      <c r="Z17815" s="34">
        <v>134</v>
      </c>
      <c r="AA17815" s="34">
        <v>192</v>
      </c>
      <c r="AB17815" s="34">
        <v>53</v>
      </c>
      <c r="AC17815" s="34">
        <v>179</v>
      </c>
    </row>
    <row r="17816" spans="1:29" x14ac:dyDescent="0.2">
      <c r="A17816" s="34" t="s">
        <v>78309</v>
      </c>
      <c r="B17816" s="34">
        <v>110</v>
      </c>
      <c r="C17816" s="34">
        <v>260</v>
      </c>
      <c r="D17816" s="34">
        <v>281</v>
      </c>
      <c r="E17816" s="34">
        <v>327</v>
      </c>
      <c r="F17816" s="34">
        <v>190</v>
      </c>
      <c r="G17816" s="34">
        <v>228</v>
      </c>
      <c r="H17816" s="34">
        <v>138</v>
      </c>
      <c r="I17816" s="34">
        <v>234</v>
      </c>
      <c r="J17816" s="34">
        <v>102</v>
      </c>
      <c r="K17816" s="34">
        <v>346</v>
      </c>
      <c r="L17816" s="34">
        <v>52</v>
      </c>
      <c r="M17816" s="34">
        <v>243</v>
      </c>
      <c r="N17816" s="34">
        <v>119</v>
      </c>
      <c r="O17816" s="34">
        <v>179</v>
      </c>
      <c r="P17816" s="34">
        <v>132</v>
      </c>
      <c r="Q17816" s="34">
        <v>203</v>
      </c>
      <c r="R17816" s="34">
        <v>105</v>
      </c>
      <c r="S17816" s="34">
        <v>344</v>
      </c>
      <c r="T17816" s="34">
        <v>58</v>
      </c>
      <c r="U17816" s="34">
        <v>151</v>
      </c>
      <c r="V17816" s="34">
        <v>208</v>
      </c>
      <c r="W17816" s="34">
        <v>179</v>
      </c>
      <c r="X17816" s="34">
        <v>188</v>
      </c>
      <c r="Y17816" s="34">
        <v>115</v>
      </c>
      <c r="Z17816" s="34">
        <v>258</v>
      </c>
      <c r="AA17816" s="34">
        <v>295</v>
      </c>
      <c r="AB17816" s="34">
        <v>100</v>
      </c>
      <c r="AC17816" s="34">
        <v>342</v>
      </c>
    </row>
    <row r="17817" spans="1:29" x14ac:dyDescent="0.2">
      <c r="A17817" s="34" t="s">
        <v>78310</v>
      </c>
      <c r="B17817" s="34">
        <v>134</v>
      </c>
      <c r="C17817" s="34">
        <v>280</v>
      </c>
      <c r="D17817" s="34">
        <v>290</v>
      </c>
      <c r="E17817" s="34">
        <v>336</v>
      </c>
      <c r="F17817" s="34">
        <v>251</v>
      </c>
      <c r="G17817" s="34">
        <v>339</v>
      </c>
      <c r="H17817" s="34">
        <v>223</v>
      </c>
      <c r="I17817" s="34">
        <v>279</v>
      </c>
      <c r="J17817" s="34">
        <v>186</v>
      </c>
      <c r="K17817" s="34">
        <v>331</v>
      </c>
      <c r="L17817" s="34">
        <v>94</v>
      </c>
      <c r="M17817" s="34">
        <v>244</v>
      </c>
      <c r="N17817" s="34">
        <v>207</v>
      </c>
      <c r="O17817" s="34">
        <v>236</v>
      </c>
      <c r="P17817" s="34">
        <v>170</v>
      </c>
      <c r="Q17817" s="34">
        <v>248</v>
      </c>
      <c r="R17817" s="34">
        <v>167</v>
      </c>
      <c r="S17817" s="34">
        <v>410</v>
      </c>
      <c r="T17817" s="34">
        <v>116</v>
      </c>
      <c r="U17817" s="34">
        <v>185</v>
      </c>
      <c r="V17817" s="34">
        <v>203</v>
      </c>
      <c r="W17817" s="34">
        <v>226</v>
      </c>
      <c r="X17817" s="34">
        <v>335</v>
      </c>
      <c r="Y17817" s="34">
        <v>165</v>
      </c>
      <c r="Z17817" s="34">
        <v>274</v>
      </c>
      <c r="AA17817" s="34">
        <v>356</v>
      </c>
      <c r="AB17817" s="34">
        <v>165</v>
      </c>
      <c r="AC17817" s="34">
        <v>403</v>
      </c>
    </row>
    <row r="17818" spans="1:29" x14ac:dyDescent="0.2">
      <c r="A17818" s="34" t="s">
        <v>78311</v>
      </c>
      <c r="B17818" s="34">
        <v>73</v>
      </c>
      <c r="C17818" s="34">
        <v>103</v>
      </c>
      <c r="D17818" s="34">
        <v>120</v>
      </c>
      <c r="E17818" s="34">
        <v>130</v>
      </c>
      <c r="F17818" s="34">
        <v>92</v>
      </c>
      <c r="G17818" s="34">
        <v>126</v>
      </c>
      <c r="H17818" s="34">
        <v>71</v>
      </c>
      <c r="I17818" s="34">
        <v>93</v>
      </c>
      <c r="J17818" s="34">
        <v>32</v>
      </c>
      <c r="K17818" s="34">
        <v>125</v>
      </c>
      <c r="L17818" s="34">
        <v>20</v>
      </c>
      <c r="M17818" s="34">
        <v>74</v>
      </c>
      <c r="N17818" s="34">
        <v>57</v>
      </c>
      <c r="O17818" s="34">
        <v>85</v>
      </c>
      <c r="P17818" s="34">
        <v>46</v>
      </c>
      <c r="Q17818" s="34">
        <v>81</v>
      </c>
      <c r="R17818" s="34">
        <v>55</v>
      </c>
      <c r="S17818" s="34">
        <v>154</v>
      </c>
      <c r="T17818" s="34">
        <v>28</v>
      </c>
      <c r="U17818" s="34">
        <v>59</v>
      </c>
      <c r="V17818" s="34">
        <v>91</v>
      </c>
      <c r="W17818" s="34">
        <v>52</v>
      </c>
      <c r="X17818" s="34">
        <v>99</v>
      </c>
      <c r="Y17818" s="34">
        <v>43</v>
      </c>
      <c r="Z17818" s="34">
        <v>79</v>
      </c>
      <c r="AA17818" s="34">
        <v>125</v>
      </c>
      <c r="AB17818" s="34">
        <v>34</v>
      </c>
      <c r="AC17818" s="34">
        <v>96</v>
      </c>
    </row>
    <row r="17819" spans="1:29" x14ac:dyDescent="0.2">
      <c r="A17819" s="34" t="s">
        <v>78312</v>
      </c>
      <c r="B17819" s="34">
        <v>93</v>
      </c>
      <c r="C17819" s="34">
        <v>293</v>
      </c>
      <c r="D17819" s="34">
        <v>299</v>
      </c>
      <c r="E17819" s="34">
        <v>255</v>
      </c>
      <c r="F17819" s="34">
        <v>187</v>
      </c>
      <c r="G17819" s="34">
        <v>256</v>
      </c>
      <c r="H17819" s="34">
        <v>165</v>
      </c>
      <c r="I17819" s="34">
        <v>224</v>
      </c>
      <c r="J17819" s="34">
        <v>108</v>
      </c>
      <c r="K17819" s="34">
        <v>282</v>
      </c>
      <c r="L17819" s="34">
        <v>63</v>
      </c>
      <c r="M17819" s="34">
        <v>234</v>
      </c>
      <c r="N17819" s="34">
        <v>130</v>
      </c>
      <c r="O17819" s="34">
        <v>191</v>
      </c>
      <c r="P17819" s="34">
        <v>126</v>
      </c>
      <c r="Q17819" s="34">
        <v>241</v>
      </c>
      <c r="R17819" s="34">
        <v>149</v>
      </c>
      <c r="S17819" s="34">
        <v>312</v>
      </c>
      <c r="T17819" s="34">
        <v>95</v>
      </c>
      <c r="U17819" s="34">
        <v>149</v>
      </c>
      <c r="V17819" s="34">
        <v>167</v>
      </c>
      <c r="W17819" s="34">
        <v>209</v>
      </c>
      <c r="X17819" s="34">
        <v>194</v>
      </c>
      <c r="Y17819" s="34">
        <v>125</v>
      </c>
      <c r="Z17819" s="34">
        <v>257</v>
      </c>
      <c r="AA17819" s="34">
        <v>304</v>
      </c>
      <c r="AB17819" s="34">
        <v>118</v>
      </c>
      <c r="AC17819" s="34">
        <v>408</v>
      </c>
    </row>
    <row r="17820" spans="1:29" x14ac:dyDescent="0.2">
      <c r="A17820" s="34" t="s">
        <v>78313</v>
      </c>
      <c r="B17820" s="34">
        <v>77</v>
      </c>
      <c r="C17820" s="34">
        <v>258</v>
      </c>
      <c r="D17820" s="34">
        <v>285</v>
      </c>
      <c r="E17820" s="34">
        <v>240</v>
      </c>
      <c r="F17820" s="34">
        <v>160</v>
      </c>
      <c r="G17820" s="34">
        <v>253</v>
      </c>
      <c r="H17820" s="34">
        <v>131</v>
      </c>
      <c r="I17820" s="34">
        <v>177</v>
      </c>
      <c r="J17820" s="34">
        <v>129</v>
      </c>
      <c r="K17820" s="34">
        <v>217</v>
      </c>
      <c r="L17820" s="34">
        <v>60</v>
      </c>
      <c r="M17820" s="34">
        <v>170</v>
      </c>
      <c r="N17820" s="34">
        <v>157</v>
      </c>
      <c r="O17820" s="34">
        <v>167</v>
      </c>
      <c r="P17820" s="34">
        <v>121</v>
      </c>
      <c r="Q17820" s="34">
        <v>215</v>
      </c>
      <c r="R17820" s="34">
        <v>139</v>
      </c>
      <c r="S17820" s="34">
        <v>289</v>
      </c>
      <c r="T17820" s="34">
        <v>80</v>
      </c>
      <c r="U17820" s="34">
        <v>134</v>
      </c>
      <c r="V17820" s="34">
        <v>202</v>
      </c>
      <c r="W17820" s="34">
        <v>172</v>
      </c>
      <c r="X17820" s="34">
        <v>218</v>
      </c>
      <c r="Y17820" s="34">
        <v>112</v>
      </c>
      <c r="Z17820" s="34">
        <v>254</v>
      </c>
      <c r="AA17820" s="34">
        <v>273</v>
      </c>
      <c r="AB17820" s="34">
        <v>99</v>
      </c>
      <c r="AC17820" s="34">
        <v>309</v>
      </c>
    </row>
    <row r="17821" spans="1:29" x14ac:dyDescent="0.2">
      <c r="A17821" s="34" t="s">
        <v>78314</v>
      </c>
      <c r="B17821" s="34">
        <v>133</v>
      </c>
      <c r="C17821" s="34">
        <v>197</v>
      </c>
      <c r="D17821" s="34">
        <v>227</v>
      </c>
      <c r="E17821" s="34">
        <v>219</v>
      </c>
      <c r="F17821" s="34">
        <v>185</v>
      </c>
      <c r="G17821" s="34">
        <v>198</v>
      </c>
      <c r="H17821" s="34">
        <v>150</v>
      </c>
      <c r="I17821" s="34">
        <v>173</v>
      </c>
      <c r="J17821" s="34">
        <v>103</v>
      </c>
      <c r="K17821" s="34">
        <v>239</v>
      </c>
      <c r="L17821" s="34">
        <v>63</v>
      </c>
      <c r="M17821" s="34">
        <v>164</v>
      </c>
      <c r="N17821" s="34">
        <v>146</v>
      </c>
      <c r="O17821" s="34">
        <v>122</v>
      </c>
      <c r="P17821" s="34">
        <v>168</v>
      </c>
      <c r="Q17821" s="34">
        <v>231</v>
      </c>
      <c r="R17821" s="34">
        <v>122</v>
      </c>
      <c r="S17821" s="34">
        <v>266</v>
      </c>
      <c r="T17821" s="34">
        <v>94</v>
      </c>
      <c r="U17821" s="34">
        <v>163</v>
      </c>
      <c r="V17821" s="34">
        <v>163</v>
      </c>
      <c r="W17821" s="34">
        <v>187</v>
      </c>
      <c r="X17821" s="34">
        <v>256</v>
      </c>
      <c r="Y17821" s="34">
        <v>151</v>
      </c>
      <c r="Z17821" s="34">
        <v>184</v>
      </c>
      <c r="AA17821" s="34">
        <v>226</v>
      </c>
      <c r="AB17821" s="34">
        <v>116</v>
      </c>
      <c r="AC17821" s="34">
        <v>284</v>
      </c>
    </row>
    <row r="17822" spans="1:29" x14ac:dyDescent="0.2">
      <c r="A17822" s="34" t="s">
        <v>78315</v>
      </c>
      <c r="B17822" s="34">
        <v>69</v>
      </c>
      <c r="C17822" s="34">
        <v>209</v>
      </c>
      <c r="D17822" s="34">
        <v>206</v>
      </c>
      <c r="E17822" s="34">
        <v>259</v>
      </c>
      <c r="F17822" s="34">
        <v>145</v>
      </c>
      <c r="G17822" s="34">
        <v>216</v>
      </c>
      <c r="H17822" s="34">
        <v>165</v>
      </c>
      <c r="I17822" s="34">
        <v>211</v>
      </c>
      <c r="J17822" s="34">
        <v>124</v>
      </c>
      <c r="K17822" s="34">
        <v>276</v>
      </c>
      <c r="L17822" s="34">
        <v>62</v>
      </c>
      <c r="M17822" s="34">
        <v>193</v>
      </c>
      <c r="N17822" s="34">
        <v>137</v>
      </c>
      <c r="O17822" s="34">
        <v>166</v>
      </c>
      <c r="P17822" s="34">
        <v>105</v>
      </c>
      <c r="Q17822" s="34">
        <v>207</v>
      </c>
      <c r="R17822" s="34">
        <v>128</v>
      </c>
      <c r="S17822" s="34">
        <v>261</v>
      </c>
      <c r="T17822" s="34">
        <v>79</v>
      </c>
      <c r="U17822" s="34">
        <v>158</v>
      </c>
      <c r="V17822" s="34">
        <v>187</v>
      </c>
      <c r="W17822" s="34">
        <v>187</v>
      </c>
      <c r="X17822" s="34">
        <v>215</v>
      </c>
      <c r="Y17822" s="34">
        <v>143</v>
      </c>
      <c r="Z17822" s="34">
        <v>219</v>
      </c>
      <c r="AA17822" s="34">
        <v>285</v>
      </c>
      <c r="AB17822" s="34">
        <v>116</v>
      </c>
      <c r="AC17822" s="34">
        <v>278</v>
      </c>
    </row>
    <row r="17823" spans="1:29" x14ac:dyDescent="0.2">
      <c r="A17823" s="34" t="s">
        <v>78316</v>
      </c>
      <c r="B17823" s="34">
        <v>50</v>
      </c>
      <c r="C17823" s="34">
        <v>168</v>
      </c>
      <c r="D17823" s="34">
        <v>166</v>
      </c>
      <c r="E17823" s="34">
        <v>164</v>
      </c>
      <c r="F17823" s="34">
        <v>100</v>
      </c>
      <c r="G17823" s="34">
        <v>191</v>
      </c>
      <c r="H17823" s="34">
        <v>52</v>
      </c>
      <c r="I17823" s="34">
        <v>120</v>
      </c>
      <c r="J17823" s="34">
        <v>51</v>
      </c>
      <c r="K17823" s="34">
        <v>245</v>
      </c>
      <c r="L17823" s="34">
        <v>27</v>
      </c>
      <c r="M17823" s="34">
        <v>96</v>
      </c>
      <c r="N17823" s="34">
        <v>50</v>
      </c>
      <c r="O17823" s="34">
        <v>100</v>
      </c>
      <c r="P17823" s="34">
        <v>67</v>
      </c>
      <c r="Q17823" s="34">
        <v>120</v>
      </c>
      <c r="R17823" s="34">
        <v>59</v>
      </c>
      <c r="S17823" s="34">
        <v>178</v>
      </c>
      <c r="T17823" s="34">
        <v>26</v>
      </c>
      <c r="U17823" s="34">
        <v>86</v>
      </c>
      <c r="V17823" s="34">
        <v>92</v>
      </c>
      <c r="W17823" s="34">
        <v>79</v>
      </c>
      <c r="X17823" s="34">
        <v>125</v>
      </c>
      <c r="Y17823" s="34">
        <v>63</v>
      </c>
      <c r="Z17823" s="34">
        <v>162</v>
      </c>
      <c r="AA17823" s="34">
        <v>170</v>
      </c>
      <c r="AB17823" s="34">
        <v>39</v>
      </c>
      <c r="AC17823" s="34">
        <v>184</v>
      </c>
    </row>
    <row r="17824" spans="1:29" x14ac:dyDescent="0.2">
      <c r="A17824" s="34" t="s">
        <v>78317</v>
      </c>
      <c r="B17824" s="34">
        <v>179</v>
      </c>
      <c r="C17824" s="34">
        <v>283</v>
      </c>
      <c r="D17824" s="34">
        <v>398</v>
      </c>
      <c r="E17824" s="34">
        <v>337</v>
      </c>
      <c r="F17824" s="34">
        <v>359</v>
      </c>
      <c r="G17824" s="34">
        <v>295</v>
      </c>
      <c r="H17824" s="34">
        <v>245</v>
      </c>
      <c r="I17824" s="34">
        <v>280</v>
      </c>
      <c r="J17824" s="34">
        <v>232</v>
      </c>
      <c r="K17824" s="34">
        <v>322</v>
      </c>
      <c r="L17824" s="34">
        <v>156</v>
      </c>
      <c r="M17824" s="34">
        <v>236</v>
      </c>
      <c r="N17824" s="34">
        <v>253</v>
      </c>
      <c r="O17824" s="34">
        <v>262</v>
      </c>
      <c r="P17824" s="34">
        <v>273</v>
      </c>
      <c r="Q17824" s="34">
        <v>317</v>
      </c>
      <c r="R17824" s="34">
        <v>294</v>
      </c>
      <c r="S17824" s="34">
        <v>405</v>
      </c>
      <c r="T17824" s="34">
        <v>177</v>
      </c>
      <c r="U17824" s="34">
        <v>235</v>
      </c>
      <c r="V17824" s="34">
        <v>326</v>
      </c>
      <c r="W17824" s="34">
        <v>278</v>
      </c>
      <c r="X17824" s="34">
        <v>368</v>
      </c>
      <c r="Y17824" s="34">
        <v>251</v>
      </c>
      <c r="Z17824" s="34">
        <v>389</v>
      </c>
      <c r="AA17824" s="34">
        <v>315</v>
      </c>
      <c r="AB17824" s="34">
        <v>285</v>
      </c>
      <c r="AC17824" s="34">
        <v>484</v>
      </c>
    </row>
    <row r="17825" spans="1:29" x14ac:dyDescent="0.2">
      <c r="A17825" s="34" t="s">
        <v>78318</v>
      </c>
      <c r="B17825" s="34">
        <v>76</v>
      </c>
      <c r="C17825" s="34">
        <v>185</v>
      </c>
      <c r="D17825" s="34">
        <v>164</v>
      </c>
      <c r="E17825" s="34">
        <v>219</v>
      </c>
      <c r="F17825" s="34">
        <v>122</v>
      </c>
      <c r="G17825" s="34">
        <v>216</v>
      </c>
      <c r="H17825" s="34">
        <v>126</v>
      </c>
      <c r="I17825" s="34">
        <v>191</v>
      </c>
      <c r="J17825" s="34">
        <v>75</v>
      </c>
      <c r="K17825" s="34">
        <v>262</v>
      </c>
      <c r="L17825" s="34">
        <v>42</v>
      </c>
      <c r="M17825" s="34">
        <v>175</v>
      </c>
      <c r="N17825" s="34">
        <v>108</v>
      </c>
      <c r="O17825" s="34">
        <v>166</v>
      </c>
      <c r="P17825" s="34">
        <v>92</v>
      </c>
      <c r="Q17825" s="34">
        <v>175</v>
      </c>
      <c r="R17825" s="34">
        <v>101</v>
      </c>
      <c r="S17825" s="34">
        <v>304</v>
      </c>
      <c r="T17825" s="34">
        <v>67</v>
      </c>
      <c r="U17825" s="34">
        <v>143</v>
      </c>
      <c r="V17825" s="34">
        <v>131</v>
      </c>
      <c r="W17825" s="34">
        <v>160</v>
      </c>
      <c r="X17825" s="34">
        <v>176</v>
      </c>
      <c r="Y17825" s="34">
        <v>103</v>
      </c>
      <c r="Z17825" s="34">
        <v>194</v>
      </c>
      <c r="AA17825" s="34">
        <v>258</v>
      </c>
      <c r="AB17825" s="34">
        <v>80</v>
      </c>
      <c r="AC17825" s="34">
        <v>293</v>
      </c>
    </row>
    <row r="17826" spans="1:29" x14ac:dyDescent="0.2">
      <c r="A17826" s="34" t="s">
        <v>78319</v>
      </c>
      <c r="B17826" s="34">
        <v>169</v>
      </c>
      <c r="C17826" s="34">
        <v>266</v>
      </c>
      <c r="D17826" s="34">
        <v>344</v>
      </c>
      <c r="E17826" s="34">
        <v>267</v>
      </c>
      <c r="F17826" s="34">
        <v>254</v>
      </c>
      <c r="G17826" s="34">
        <v>225</v>
      </c>
      <c r="H17826" s="34">
        <v>217</v>
      </c>
      <c r="I17826" s="34">
        <v>207</v>
      </c>
      <c r="J17826" s="34">
        <v>175</v>
      </c>
      <c r="K17826" s="34">
        <v>307</v>
      </c>
      <c r="L17826" s="34">
        <v>105</v>
      </c>
      <c r="M17826" s="34">
        <v>226</v>
      </c>
      <c r="N17826" s="34">
        <v>185</v>
      </c>
      <c r="O17826" s="34">
        <v>201</v>
      </c>
      <c r="P17826" s="34">
        <v>204</v>
      </c>
      <c r="Q17826" s="34">
        <v>234</v>
      </c>
      <c r="R17826" s="34">
        <v>196</v>
      </c>
      <c r="S17826" s="34">
        <v>309</v>
      </c>
      <c r="T17826" s="34">
        <v>145</v>
      </c>
      <c r="U17826" s="34">
        <v>201</v>
      </c>
      <c r="V17826" s="34">
        <v>197</v>
      </c>
      <c r="W17826" s="34">
        <v>238</v>
      </c>
      <c r="X17826" s="34">
        <v>335</v>
      </c>
      <c r="Y17826" s="34">
        <v>148</v>
      </c>
      <c r="Z17826" s="34">
        <v>308</v>
      </c>
      <c r="AA17826" s="34">
        <v>304</v>
      </c>
      <c r="AB17826" s="34">
        <v>194</v>
      </c>
      <c r="AC17826" s="34">
        <v>388</v>
      </c>
    </row>
    <row r="17827" spans="1:29" x14ac:dyDescent="0.2">
      <c r="A17827" s="34" t="s">
        <v>78320</v>
      </c>
      <c r="B17827" s="34">
        <v>17</v>
      </c>
      <c r="C17827" s="34">
        <v>12</v>
      </c>
      <c r="D17827" s="34">
        <v>32</v>
      </c>
      <c r="E17827" s="34">
        <v>18</v>
      </c>
      <c r="F17827" s="34">
        <v>16</v>
      </c>
      <c r="G17827" s="34">
        <v>13</v>
      </c>
      <c r="H17827" s="34">
        <v>19</v>
      </c>
      <c r="I17827" s="34">
        <v>11</v>
      </c>
      <c r="J17827" s="34">
        <v>10</v>
      </c>
      <c r="K17827" s="34">
        <v>10</v>
      </c>
      <c r="L17827" s="34">
        <v>4</v>
      </c>
      <c r="M17827" s="34">
        <v>8</v>
      </c>
      <c r="N17827" s="34">
        <v>19</v>
      </c>
      <c r="O17827" s="34">
        <v>4</v>
      </c>
      <c r="P17827" s="34">
        <v>17</v>
      </c>
      <c r="Q17827" s="34">
        <v>5</v>
      </c>
      <c r="R17827" s="34">
        <v>10</v>
      </c>
      <c r="S17827" s="34">
        <v>21</v>
      </c>
      <c r="T17827" s="34">
        <v>6</v>
      </c>
      <c r="U17827" s="34">
        <v>9</v>
      </c>
      <c r="V17827" s="34">
        <v>10</v>
      </c>
      <c r="W17827" s="34">
        <v>19</v>
      </c>
      <c r="X17827" s="34">
        <v>30</v>
      </c>
      <c r="Y17827" s="34">
        <v>11</v>
      </c>
      <c r="Z17827" s="34">
        <v>50</v>
      </c>
      <c r="AA17827" s="34">
        <v>16</v>
      </c>
      <c r="AB17827" s="34">
        <v>15</v>
      </c>
      <c r="AC17827" s="34">
        <v>26</v>
      </c>
    </row>
    <row r="17828" spans="1:29" x14ac:dyDescent="0.2">
      <c r="A17828" s="34" t="s">
        <v>78321</v>
      </c>
      <c r="B17828" s="34">
        <v>117</v>
      </c>
      <c r="C17828" s="34">
        <v>223</v>
      </c>
      <c r="D17828" s="34">
        <v>326</v>
      </c>
      <c r="E17828" s="34">
        <v>297</v>
      </c>
      <c r="F17828" s="34">
        <v>214</v>
      </c>
      <c r="G17828" s="34">
        <v>215</v>
      </c>
      <c r="H17828" s="34">
        <v>200</v>
      </c>
      <c r="I17828" s="34">
        <v>195</v>
      </c>
      <c r="J17828" s="34">
        <v>176</v>
      </c>
      <c r="K17828" s="34">
        <v>237</v>
      </c>
      <c r="L17828" s="34">
        <v>82</v>
      </c>
      <c r="M17828" s="34">
        <v>223</v>
      </c>
      <c r="N17828" s="34">
        <v>174</v>
      </c>
      <c r="O17828" s="34">
        <v>171</v>
      </c>
      <c r="P17828" s="34">
        <v>188</v>
      </c>
      <c r="Q17828" s="34">
        <v>230</v>
      </c>
      <c r="R17828" s="34">
        <v>201</v>
      </c>
      <c r="S17828" s="34">
        <v>299</v>
      </c>
      <c r="T17828" s="34">
        <v>138</v>
      </c>
      <c r="U17828" s="34">
        <v>164</v>
      </c>
      <c r="V17828" s="34">
        <v>253</v>
      </c>
      <c r="W17828" s="34">
        <v>203</v>
      </c>
      <c r="X17828" s="34">
        <v>301</v>
      </c>
      <c r="Y17828" s="34">
        <v>200</v>
      </c>
      <c r="Z17828" s="34">
        <v>274</v>
      </c>
      <c r="AA17828" s="34">
        <v>296</v>
      </c>
      <c r="AB17828" s="34">
        <v>142</v>
      </c>
      <c r="AC17828" s="34">
        <v>367</v>
      </c>
    </row>
    <row r="17829" spans="1:29" x14ac:dyDescent="0.2">
      <c r="A17829" s="34" t="s">
        <v>78322</v>
      </c>
      <c r="B17829" s="34">
        <v>69</v>
      </c>
      <c r="C17829" s="34">
        <v>146</v>
      </c>
      <c r="D17829" s="34">
        <v>136</v>
      </c>
      <c r="E17829" s="34">
        <v>115</v>
      </c>
      <c r="F17829" s="34">
        <v>110</v>
      </c>
      <c r="G17829" s="34">
        <v>94</v>
      </c>
      <c r="H17829" s="34">
        <v>91</v>
      </c>
      <c r="I17829" s="34">
        <v>110</v>
      </c>
      <c r="J17829" s="34">
        <v>66</v>
      </c>
      <c r="K17829" s="34">
        <v>128</v>
      </c>
      <c r="L17829" s="34">
        <v>39</v>
      </c>
      <c r="M17829" s="34">
        <v>96</v>
      </c>
      <c r="N17829" s="34">
        <v>71</v>
      </c>
      <c r="O17829" s="34">
        <v>103</v>
      </c>
      <c r="P17829" s="34">
        <v>97</v>
      </c>
      <c r="Q17829" s="34">
        <v>100</v>
      </c>
      <c r="R17829" s="34">
        <v>97</v>
      </c>
      <c r="S17829" s="34">
        <v>137</v>
      </c>
      <c r="T17829" s="34">
        <v>72</v>
      </c>
      <c r="U17829" s="34">
        <v>99</v>
      </c>
      <c r="V17829" s="34">
        <v>80</v>
      </c>
      <c r="W17829" s="34">
        <v>148</v>
      </c>
      <c r="X17829" s="34">
        <v>114</v>
      </c>
      <c r="Y17829" s="34">
        <v>84</v>
      </c>
      <c r="Z17829" s="34">
        <v>97</v>
      </c>
      <c r="AA17829" s="34">
        <v>145</v>
      </c>
      <c r="AB17829" s="34">
        <v>84</v>
      </c>
      <c r="AC17829" s="34">
        <v>149</v>
      </c>
    </row>
    <row r="17830" spans="1:29" x14ac:dyDescent="0.2">
      <c r="A17830" s="34" t="s">
        <v>78323</v>
      </c>
      <c r="B17830" s="34">
        <v>90</v>
      </c>
      <c r="C17830" s="34">
        <v>180</v>
      </c>
      <c r="D17830" s="34">
        <v>209</v>
      </c>
      <c r="E17830" s="34">
        <v>194</v>
      </c>
      <c r="F17830" s="34">
        <v>136</v>
      </c>
      <c r="G17830" s="34">
        <v>180</v>
      </c>
      <c r="H17830" s="34">
        <v>122</v>
      </c>
      <c r="I17830" s="34">
        <v>153</v>
      </c>
      <c r="J17830" s="34">
        <v>95</v>
      </c>
      <c r="K17830" s="34">
        <v>234</v>
      </c>
      <c r="L17830" s="34">
        <v>43</v>
      </c>
      <c r="M17830" s="34">
        <v>121</v>
      </c>
      <c r="N17830" s="34">
        <v>108</v>
      </c>
      <c r="O17830" s="34">
        <v>130</v>
      </c>
      <c r="P17830" s="34">
        <v>114</v>
      </c>
      <c r="Q17830" s="34">
        <v>130</v>
      </c>
      <c r="R17830" s="34">
        <v>108</v>
      </c>
      <c r="S17830" s="34">
        <v>246</v>
      </c>
      <c r="T17830" s="34">
        <v>36</v>
      </c>
      <c r="U17830" s="34">
        <v>105</v>
      </c>
      <c r="V17830" s="34">
        <v>156</v>
      </c>
      <c r="W17830" s="34">
        <v>113</v>
      </c>
      <c r="X17830" s="34">
        <v>167</v>
      </c>
      <c r="Y17830" s="34">
        <v>64</v>
      </c>
      <c r="Z17830" s="34">
        <v>190</v>
      </c>
      <c r="AA17830" s="34">
        <v>237</v>
      </c>
      <c r="AB17830" s="34">
        <v>75</v>
      </c>
      <c r="AC17830" s="34">
        <v>272</v>
      </c>
    </row>
    <row r="17831" spans="1:29" x14ac:dyDescent="0.2">
      <c r="A17831" s="34" t="s">
        <v>78324</v>
      </c>
      <c r="B17831" s="34">
        <v>115</v>
      </c>
      <c r="C17831" s="34">
        <v>112</v>
      </c>
      <c r="D17831" s="34">
        <v>129</v>
      </c>
      <c r="E17831" s="34">
        <v>127</v>
      </c>
      <c r="F17831" s="34">
        <v>80</v>
      </c>
      <c r="G17831" s="34">
        <v>126</v>
      </c>
      <c r="H17831" s="34">
        <v>88</v>
      </c>
      <c r="I17831" s="34">
        <v>98</v>
      </c>
      <c r="J17831" s="34">
        <v>73</v>
      </c>
      <c r="K17831" s="34">
        <v>137</v>
      </c>
      <c r="L17831" s="34">
        <v>42</v>
      </c>
      <c r="M17831" s="34">
        <v>105</v>
      </c>
      <c r="N17831" s="34">
        <v>105</v>
      </c>
      <c r="O17831" s="34">
        <v>98</v>
      </c>
      <c r="P17831" s="34">
        <v>89</v>
      </c>
      <c r="Q17831" s="34">
        <v>118</v>
      </c>
      <c r="R17831" s="34">
        <v>90</v>
      </c>
      <c r="S17831" s="34">
        <v>172</v>
      </c>
      <c r="T17831" s="34">
        <v>55</v>
      </c>
      <c r="U17831" s="34">
        <v>80</v>
      </c>
      <c r="V17831" s="34">
        <v>81</v>
      </c>
      <c r="W17831" s="34">
        <v>126</v>
      </c>
      <c r="X17831" s="34">
        <v>124</v>
      </c>
      <c r="Y17831" s="34">
        <v>85</v>
      </c>
      <c r="Z17831" s="34">
        <v>113</v>
      </c>
      <c r="AA17831" s="34">
        <v>127</v>
      </c>
      <c r="AB17831" s="34">
        <v>80</v>
      </c>
      <c r="AC17831" s="34">
        <v>174</v>
      </c>
    </row>
    <row r="17832" spans="1:29" x14ac:dyDescent="0.2">
      <c r="A17832" s="34" t="s">
        <v>78325</v>
      </c>
      <c r="B17832" s="34">
        <v>56</v>
      </c>
      <c r="C17832" s="34">
        <v>194</v>
      </c>
      <c r="D17832" s="34">
        <v>149</v>
      </c>
      <c r="E17832" s="34">
        <v>253</v>
      </c>
      <c r="F17832" s="34">
        <v>111</v>
      </c>
      <c r="G17832" s="34">
        <v>143</v>
      </c>
      <c r="H17832" s="34">
        <v>90</v>
      </c>
      <c r="I17832" s="34">
        <v>173</v>
      </c>
      <c r="J17832" s="34">
        <v>83</v>
      </c>
      <c r="K17832" s="34">
        <v>291</v>
      </c>
      <c r="L17832" s="34">
        <v>47</v>
      </c>
      <c r="M17832" s="34">
        <v>150</v>
      </c>
      <c r="N17832" s="34">
        <v>95</v>
      </c>
      <c r="O17832" s="34">
        <v>140</v>
      </c>
      <c r="P17832" s="34">
        <v>97</v>
      </c>
      <c r="Q17832" s="34">
        <v>153</v>
      </c>
      <c r="R17832" s="34">
        <v>105</v>
      </c>
      <c r="S17832" s="34">
        <v>260</v>
      </c>
      <c r="T17832" s="34">
        <v>45</v>
      </c>
      <c r="U17832" s="34">
        <v>169</v>
      </c>
      <c r="V17832" s="34">
        <v>138</v>
      </c>
      <c r="W17832" s="34">
        <v>154</v>
      </c>
      <c r="X17832" s="34">
        <v>138</v>
      </c>
      <c r="Y17832" s="34">
        <v>116</v>
      </c>
      <c r="Z17832" s="34">
        <v>167</v>
      </c>
      <c r="AA17832" s="34">
        <v>238</v>
      </c>
      <c r="AB17832" s="34">
        <v>81</v>
      </c>
      <c r="AC17832" s="34">
        <v>328</v>
      </c>
    </row>
    <row r="17833" spans="1:29" x14ac:dyDescent="0.2">
      <c r="A17833" s="34" t="s">
        <v>78326</v>
      </c>
      <c r="B17833" s="34">
        <v>137</v>
      </c>
      <c r="C17833" s="34">
        <v>294</v>
      </c>
      <c r="D17833" s="34">
        <v>316</v>
      </c>
      <c r="E17833" s="34">
        <v>278</v>
      </c>
      <c r="F17833" s="34">
        <v>268</v>
      </c>
      <c r="G17833" s="34">
        <v>294</v>
      </c>
      <c r="H17833" s="34">
        <v>219</v>
      </c>
      <c r="I17833" s="34">
        <v>281</v>
      </c>
      <c r="J17833" s="34">
        <v>169</v>
      </c>
      <c r="K17833" s="34">
        <v>264</v>
      </c>
      <c r="L17833" s="34">
        <v>96</v>
      </c>
      <c r="M17833" s="34">
        <v>228</v>
      </c>
      <c r="N17833" s="34">
        <v>210</v>
      </c>
      <c r="O17833" s="34">
        <v>199</v>
      </c>
      <c r="P17833" s="34">
        <v>198</v>
      </c>
      <c r="Q17833" s="34">
        <v>341</v>
      </c>
      <c r="R17833" s="34">
        <v>197</v>
      </c>
      <c r="S17833" s="34">
        <v>355</v>
      </c>
      <c r="T17833" s="34">
        <v>124</v>
      </c>
      <c r="U17833" s="34">
        <v>201</v>
      </c>
      <c r="V17833" s="34">
        <v>236</v>
      </c>
      <c r="W17833" s="34">
        <v>250</v>
      </c>
      <c r="X17833" s="34">
        <v>310</v>
      </c>
      <c r="Y17833" s="34">
        <v>168</v>
      </c>
      <c r="Z17833" s="34">
        <v>242</v>
      </c>
      <c r="AA17833" s="34">
        <v>320</v>
      </c>
      <c r="AB17833" s="34">
        <v>172</v>
      </c>
      <c r="AC17833" s="34">
        <v>435</v>
      </c>
    </row>
    <row r="17834" spans="1:29" x14ac:dyDescent="0.2">
      <c r="A17834" s="34" t="s">
        <v>78327</v>
      </c>
      <c r="B17834" s="34">
        <v>207</v>
      </c>
      <c r="C17834" s="34">
        <v>422</v>
      </c>
      <c r="D17834" s="34">
        <v>463</v>
      </c>
      <c r="E17834" s="34">
        <v>549</v>
      </c>
      <c r="F17834" s="34">
        <v>445</v>
      </c>
      <c r="G17834" s="34">
        <v>484</v>
      </c>
      <c r="H17834" s="34">
        <v>324</v>
      </c>
      <c r="I17834" s="34">
        <v>436</v>
      </c>
      <c r="J17834" s="34">
        <v>340</v>
      </c>
      <c r="K17834" s="34">
        <v>609</v>
      </c>
      <c r="L17834" s="34">
        <v>215</v>
      </c>
      <c r="M17834" s="34">
        <v>401</v>
      </c>
      <c r="N17834" s="34">
        <v>285</v>
      </c>
      <c r="O17834" s="34">
        <v>460</v>
      </c>
      <c r="P17834" s="34">
        <v>288</v>
      </c>
      <c r="Q17834" s="34">
        <v>532</v>
      </c>
      <c r="R17834" s="34">
        <v>392</v>
      </c>
      <c r="S17834" s="34">
        <v>648</v>
      </c>
      <c r="T17834" s="34">
        <v>274</v>
      </c>
      <c r="U17834" s="34">
        <v>389</v>
      </c>
      <c r="V17834" s="34">
        <v>396</v>
      </c>
      <c r="W17834" s="34">
        <v>477</v>
      </c>
      <c r="X17834" s="34">
        <v>510</v>
      </c>
      <c r="Y17834" s="34">
        <v>404</v>
      </c>
      <c r="Z17834" s="34">
        <v>515</v>
      </c>
      <c r="AA17834" s="34">
        <v>525</v>
      </c>
      <c r="AB17834" s="34">
        <v>335</v>
      </c>
      <c r="AC17834" s="34">
        <v>756</v>
      </c>
    </row>
    <row r="17835" spans="1:29" x14ac:dyDescent="0.2">
      <c r="A17835" s="34" t="s">
        <v>78328</v>
      </c>
      <c r="B17835" s="34">
        <v>71</v>
      </c>
      <c r="C17835" s="34">
        <v>201</v>
      </c>
      <c r="D17835" s="34">
        <v>199</v>
      </c>
      <c r="E17835" s="34">
        <v>196</v>
      </c>
      <c r="F17835" s="34">
        <v>142</v>
      </c>
      <c r="G17835" s="34">
        <v>168</v>
      </c>
      <c r="H17835" s="34">
        <v>105</v>
      </c>
      <c r="I17835" s="34">
        <v>151</v>
      </c>
      <c r="J17835" s="34">
        <v>66</v>
      </c>
      <c r="K17835" s="34">
        <v>197</v>
      </c>
      <c r="L17835" s="34">
        <v>52</v>
      </c>
      <c r="M17835" s="34">
        <v>116</v>
      </c>
      <c r="N17835" s="34">
        <v>102</v>
      </c>
      <c r="O17835" s="34">
        <v>121</v>
      </c>
      <c r="P17835" s="34">
        <v>97</v>
      </c>
      <c r="Q17835" s="34">
        <v>136</v>
      </c>
      <c r="R17835" s="34">
        <v>93</v>
      </c>
      <c r="S17835" s="34">
        <v>229</v>
      </c>
      <c r="T17835" s="34">
        <v>44</v>
      </c>
      <c r="U17835" s="34">
        <v>117</v>
      </c>
      <c r="V17835" s="34">
        <v>122</v>
      </c>
      <c r="W17835" s="34">
        <v>115</v>
      </c>
      <c r="X17835" s="34">
        <v>143</v>
      </c>
      <c r="Y17835" s="34">
        <v>103</v>
      </c>
      <c r="Z17835" s="34">
        <v>172</v>
      </c>
      <c r="AA17835" s="34">
        <v>203</v>
      </c>
      <c r="AB17835" s="34">
        <v>66</v>
      </c>
      <c r="AC17835" s="34">
        <v>246</v>
      </c>
    </row>
    <row r="17836" spans="1:29" x14ac:dyDescent="0.2">
      <c r="A17836" s="34" t="s">
        <v>78329</v>
      </c>
      <c r="B17836" s="34">
        <v>106</v>
      </c>
      <c r="C17836" s="34">
        <v>402</v>
      </c>
      <c r="D17836" s="34">
        <v>211</v>
      </c>
      <c r="E17836" s="34">
        <v>412</v>
      </c>
      <c r="F17836" s="34">
        <v>181</v>
      </c>
      <c r="G17836" s="34">
        <v>332</v>
      </c>
      <c r="H17836" s="34">
        <v>158</v>
      </c>
      <c r="I17836" s="34">
        <v>343</v>
      </c>
      <c r="J17836" s="34">
        <v>114</v>
      </c>
      <c r="K17836" s="34">
        <v>386</v>
      </c>
      <c r="L17836" s="34">
        <v>58</v>
      </c>
      <c r="M17836" s="34">
        <v>267</v>
      </c>
      <c r="N17836" s="34">
        <v>159</v>
      </c>
      <c r="O17836" s="34">
        <v>252</v>
      </c>
      <c r="P17836" s="34">
        <v>110</v>
      </c>
      <c r="Q17836" s="34">
        <v>267</v>
      </c>
      <c r="R17836" s="34">
        <v>174</v>
      </c>
      <c r="S17836" s="34">
        <v>408</v>
      </c>
      <c r="T17836" s="34">
        <v>99</v>
      </c>
      <c r="U17836" s="34">
        <v>209</v>
      </c>
      <c r="V17836" s="34">
        <v>194</v>
      </c>
      <c r="W17836" s="34">
        <v>254</v>
      </c>
      <c r="X17836" s="34">
        <v>204</v>
      </c>
      <c r="Y17836" s="34">
        <v>165</v>
      </c>
      <c r="Z17836" s="34">
        <v>191</v>
      </c>
      <c r="AA17836" s="34">
        <v>328</v>
      </c>
      <c r="AB17836" s="34">
        <v>151</v>
      </c>
      <c r="AC17836" s="34">
        <v>401</v>
      </c>
    </row>
    <row r="17837" spans="1:29" x14ac:dyDescent="0.2">
      <c r="A17837" s="34" t="s">
        <v>78330</v>
      </c>
      <c r="B17837" s="34">
        <v>214</v>
      </c>
      <c r="C17837" s="34">
        <v>431</v>
      </c>
      <c r="D17837" s="34">
        <v>382</v>
      </c>
      <c r="E17837" s="34">
        <v>410</v>
      </c>
      <c r="F17837" s="34">
        <v>306</v>
      </c>
      <c r="G17837" s="34">
        <v>399</v>
      </c>
      <c r="H17837" s="34">
        <v>328</v>
      </c>
      <c r="I17837" s="34">
        <v>325</v>
      </c>
      <c r="J17837" s="34">
        <v>258</v>
      </c>
      <c r="K17837" s="34">
        <v>434</v>
      </c>
      <c r="L17837" s="34">
        <v>185</v>
      </c>
      <c r="M17837" s="34">
        <v>351</v>
      </c>
      <c r="N17837" s="34">
        <v>281</v>
      </c>
      <c r="O17837" s="34">
        <v>363</v>
      </c>
      <c r="P17837" s="34">
        <v>277</v>
      </c>
      <c r="Q17837" s="34">
        <v>423</v>
      </c>
      <c r="R17837" s="34">
        <v>408</v>
      </c>
      <c r="S17837" s="34">
        <v>515</v>
      </c>
      <c r="T17837" s="34">
        <v>289</v>
      </c>
      <c r="U17837" s="34">
        <v>334</v>
      </c>
      <c r="V17837" s="34">
        <v>358</v>
      </c>
      <c r="W17837" s="34">
        <v>416</v>
      </c>
      <c r="X17837" s="34">
        <v>464</v>
      </c>
      <c r="Y17837" s="34">
        <v>344</v>
      </c>
      <c r="Z17837" s="34">
        <v>418</v>
      </c>
      <c r="AA17837" s="34">
        <v>505</v>
      </c>
      <c r="AB17837" s="34">
        <v>338</v>
      </c>
      <c r="AC17837" s="34">
        <v>582</v>
      </c>
    </row>
    <row r="17838" spans="1:29" x14ac:dyDescent="0.2">
      <c r="A17838" s="34" t="s">
        <v>78331</v>
      </c>
      <c r="B17838" s="34">
        <v>42</v>
      </c>
      <c r="C17838" s="34">
        <v>77</v>
      </c>
      <c r="D17838" s="34">
        <v>107</v>
      </c>
      <c r="E17838" s="34">
        <v>120</v>
      </c>
      <c r="F17838" s="34">
        <v>83</v>
      </c>
      <c r="G17838" s="34">
        <v>86</v>
      </c>
      <c r="H17838" s="34">
        <v>65</v>
      </c>
      <c r="I17838" s="34">
        <v>54</v>
      </c>
      <c r="J17838" s="34">
        <v>60</v>
      </c>
      <c r="K17838" s="34">
        <v>112</v>
      </c>
      <c r="L17838" s="34">
        <v>30</v>
      </c>
      <c r="M17838" s="34">
        <v>70</v>
      </c>
      <c r="N17838" s="34">
        <v>61</v>
      </c>
      <c r="O17838" s="34">
        <v>80</v>
      </c>
      <c r="P17838" s="34">
        <v>56</v>
      </c>
      <c r="Q17838" s="34">
        <v>84</v>
      </c>
      <c r="R17838" s="34">
        <v>57</v>
      </c>
      <c r="S17838" s="34">
        <v>114</v>
      </c>
      <c r="T17838" s="34">
        <v>24</v>
      </c>
      <c r="U17838" s="34">
        <v>65</v>
      </c>
      <c r="V17838" s="34">
        <v>79</v>
      </c>
      <c r="W17838" s="34">
        <v>74</v>
      </c>
      <c r="X17838" s="34">
        <v>92</v>
      </c>
      <c r="Y17838" s="34">
        <v>56</v>
      </c>
      <c r="Z17838" s="34">
        <v>105</v>
      </c>
      <c r="AA17838" s="34">
        <v>114</v>
      </c>
      <c r="AB17838" s="34">
        <v>45</v>
      </c>
      <c r="AC17838" s="34">
        <v>115</v>
      </c>
    </row>
    <row r="17839" spans="1:29" x14ac:dyDescent="0.2">
      <c r="A17839" s="34" t="s">
        <v>78332</v>
      </c>
      <c r="B17839" s="34">
        <v>102</v>
      </c>
      <c r="C17839" s="34">
        <v>291</v>
      </c>
      <c r="D17839" s="34">
        <v>265</v>
      </c>
      <c r="E17839" s="34">
        <v>316</v>
      </c>
      <c r="F17839" s="34">
        <v>192</v>
      </c>
      <c r="G17839" s="34">
        <v>289</v>
      </c>
      <c r="H17839" s="34">
        <v>146</v>
      </c>
      <c r="I17839" s="34">
        <v>273</v>
      </c>
      <c r="J17839" s="34">
        <v>139</v>
      </c>
      <c r="K17839" s="34">
        <v>304</v>
      </c>
      <c r="L17839" s="34">
        <v>88</v>
      </c>
      <c r="M17839" s="34">
        <v>252</v>
      </c>
      <c r="N17839" s="34">
        <v>159</v>
      </c>
      <c r="O17839" s="34">
        <v>224</v>
      </c>
      <c r="P17839" s="34">
        <v>152</v>
      </c>
      <c r="Q17839" s="34">
        <v>292</v>
      </c>
      <c r="R17839" s="34">
        <v>200</v>
      </c>
      <c r="S17839" s="34">
        <v>414</v>
      </c>
      <c r="T17839" s="34">
        <v>122</v>
      </c>
      <c r="U17839" s="34">
        <v>206</v>
      </c>
      <c r="V17839" s="34">
        <v>203</v>
      </c>
      <c r="W17839" s="34">
        <v>286</v>
      </c>
      <c r="X17839" s="34">
        <v>243</v>
      </c>
      <c r="Y17839" s="34">
        <v>222</v>
      </c>
      <c r="Z17839" s="34">
        <v>224</v>
      </c>
      <c r="AA17839" s="34">
        <v>342</v>
      </c>
      <c r="AB17839" s="34">
        <v>139</v>
      </c>
      <c r="AC17839" s="34">
        <v>454</v>
      </c>
    </row>
    <row r="17840" spans="1:29" x14ac:dyDescent="0.2">
      <c r="A17840" s="34" t="s">
        <v>78333</v>
      </c>
      <c r="B17840" s="34">
        <v>146</v>
      </c>
      <c r="C17840" s="34">
        <v>261</v>
      </c>
      <c r="D17840" s="34">
        <v>349</v>
      </c>
      <c r="E17840" s="34">
        <v>313</v>
      </c>
      <c r="F17840" s="34">
        <v>250</v>
      </c>
      <c r="G17840" s="34">
        <v>379</v>
      </c>
      <c r="H17840" s="34">
        <v>238</v>
      </c>
      <c r="I17840" s="34">
        <v>294</v>
      </c>
      <c r="J17840" s="34">
        <v>206</v>
      </c>
      <c r="K17840" s="34">
        <v>301</v>
      </c>
      <c r="L17840" s="34">
        <v>134</v>
      </c>
      <c r="M17840" s="34">
        <v>288</v>
      </c>
      <c r="N17840" s="34">
        <v>206</v>
      </c>
      <c r="O17840" s="34">
        <v>262</v>
      </c>
      <c r="P17840" s="34">
        <v>187</v>
      </c>
      <c r="Q17840" s="34">
        <v>324</v>
      </c>
      <c r="R17840" s="34">
        <v>291</v>
      </c>
      <c r="S17840" s="34">
        <v>362</v>
      </c>
      <c r="T17840" s="34">
        <v>170</v>
      </c>
      <c r="U17840" s="34">
        <v>278</v>
      </c>
      <c r="V17840" s="34">
        <v>242</v>
      </c>
      <c r="W17840" s="34">
        <v>264</v>
      </c>
      <c r="X17840" s="34">
        <v>357</v>
      </c>
      <c r="Y17840" s="34">
        <v>253</v>
      </c>
      <c r="Z17840" s="34">
        <v>399</v>
      </c>
      <c r="AA17840" s="34">
        <v>414</v>
      </c>
      <c r="AB17840" s="34">
        <v>209</v>
      </c>
      <c r="AC17840" s="34">
        <v>464</v>
      </c>
    </row>
    <row r="17841" spans="1:29" x14ac:dyDescent="0.2">
      <c r="A17841" s="34" t="s">
        <v>78334</v>
      </c>
      <c r="B17841" s="34">
        <v>254</v>
      </c>
      <c r="C17841" s="34">
        <v>351</v>
      </c>
      <c r="D17841" s="34">
        <v>416</v>
      </c>
      <c r="E17841" s="34">
        <v>367</v>
      </c>
      <c r="F17841" s="34">
        <v>397</v>
      </c>
      <c r="G17841" s="34">
        <v>255</v>
      </c>
      <c r="H17841" s="34">
        <v>332</v>
      </c>
      <c r="I17841" s="34">
        <v>288</v>
      </c>
      <c r="J17841" s="34">
        <v>247</v>
      </c>
      <c r="K17841" s="34">
        <v>317</v>
      </c>
      <c r="L17841" s="34">
        <v>163</v>
      </c>
      <c r="M17841" s="34">
        <v>317</v>
      </c>
      <c r="N17841" s="34">
        <v>288</v>
      </c>
      <c r="O17841" s="34">
        <v>278</v>
      </c>
      <c r="P17841" s="34">
        <v>278</v>
      </c>
      <c r="Q17841" s="34">
        <v>347</v>
      </c>
      <c r="R17841" s="34">
        <v>339</v>
      </c>
      <c r="S17841" s="34">
        <v>418</v>
      </c>
      <c r="T17841" s="34">
        <v>240</v>
      </c>
      <c r="U17841" s="34">
        <v>316</v>
      </c>
      <c r="V17841" s="34">
        <v>427</v>
      </c>
      <c r="W17841" s="34">
        <v>320</v>
      </c>
      <c r="X17841" s="34">
        <v>413</v>
      </c>
      <c r="Y17841" s="34">
        <v>282</v>
      </c>
      <c r="Z17841" s="34">
        <v>433</v>
      </c>
      <c r="AA17841" s="34">
        <v>391</v>
      </c>
      <c r="AB17841" s="34">
        <v>307</v>
      </c>
      <c r="AC17841" s="34">
        <v>653</v>
      </c>
    </row>
    <row r="17842" spans="1:29" x14ac:dyDescent="0.2">
      <c r="A17842" s="34" t="s">
        <v>78335</v>
      </c>
      <c r="B17842" s="34">
        <v>107</v>
      </c>
      <c r="C17842" s="34">
        <v>227</v>
      </c>
      <c r="D17842" s="34">
        <v>204</v>
      </c>
      <c r="E17842" s="34">
        <v>236</v>
      </c>
      <c r="F17842" s="34">
        <v>161</v>
      </c>
      <c r="G17842" s="34">
        <v>213</v>
      </c>
      <c r="H17842" s="34">
        <v>157</v>
      </c>
      <c r="I17842" s="34">
        <v>190</v>
      </c>
      <c r="J17842" s="34">
        <v>136</v>
      </c>
      <c r="K17842" s="34">
        <v>205</v>
      </c>
      <c r="L17842" s="34">
        <v>82</v>
      </c>
      <c r="M17842" s="34">
        <v>161</v>
      </c>
      <c r="N17842" s="34">
        <v>122</v>
      </c>
      <c r="O17842" s="34">
        <v>117</v>
      </c>
      <c r="P17842" s="34">
        <v>143</v>
      </c>
      <c r="Q17842" s="34">
        <v>206</v>
      </c>
      <c r="R17842" s="34">
        <v>172</v>
      </c>
      <c r="S17842" s="34">
        <v>307</v>
      </c>
      <c r="T17842" s="34">
        <v>96</v>
      </c>
      <c r="U17842" s="34">
        <v>151</v>
      </c>
      <c r="V17842" s="34">
        <v>176</v>
      </c>
      <c r="W17842" s="34">
        <v>187</v>
      </c>
      <c r="X17842" s="34">
        <v>200</v>
      </c>
      <c r="Y17842" s="34">
        <v>192</v>
      </c>
      <c r="Z17842" s="34">
        <v>222</v>
      </c>
      <c r="AA17842" s="34">
        <v>267</v>
      </c>
      <c r="AB17842" s="34">
        <v>175</v>
      </c>
      <c r="AC17842" s="34">
        <v>308</v>
      </c>
    </row>
    <row r="17843" spans="1:29" x14ac:dyDescent="0.2">
      <c r="A17843" s="34" t="s">
        <v>78336</v>
      </c>
      <c r="B17843" s="34">
        <v>148</v>
      </c>
      <c r="C17843" s="34">
        <v>347</v>
      </c>
      <c r="D17843" s="34">
        <v>369</v>
      </c>
      <c r="E17843" s="34">
        <v>417</v>
      </c>
      <c r="F17843" s="34">
        <v>363</v>
      </c>
      <c r="G17843" s="34">
        <v>472</v>
      </c>
      <c r="H17843" s="34">
        <v>244</v>
      </c>
      <c r="I17843" s="34">
        <v>359</v>
      </c>
      <c r="J17843" s="34">
        <v>228</v>
      </c>
      <c r="K17843" s="34">
        <v>439</v>
      </c>
      <c r="L17843" s="34">
        <v>132</v>
      </c>
      <c r="M17843" s="34">
        <v>289</v>
      </c>
      <c r="N17843" s="34">
        <v>250</v>
      </c>
      <c r="O17843" s="34">
        <v>319</v>
      </c>
      <c r="P17843" s="34">
        <v>216</v>
      </c>
      <c r="Q17843" s="34">
        <v>352</v>
      </c>
      <c r="R17843" s="34">
        <v>222</v>
      </c>
      <c r="S17843" s="34">
        <v>509</v>
      </c>
      <c r="T17843" s="34">
        <v>151</v>
      </c>
      <c r="U17843" s="34">
        <v>309</v>
      </c>
      <c r="V17843" s="34">
        <v>294</v>
      </c>
      <c r="W17843" s="34">
        <v>350</v>
      </c>
      <c r="X17843" s="34">
        <v>396</v>
      </c>
      <c r="Y17843" s="34">
        <v>255</v>
      </c>
      <c r="Z17843" s="34">
        <v>355</v>
      </c>
      <c r="AA17843" s="34">
        <v>501</v>
      </c>
      <c r="AB17843" s="34">
        <v>234</v>
      </c>
      <c r="AC17843" s="34">
        <v>665</v>
      </c>
    </row>
    <row r="17844" spans="1:29" x14ac:dyDescent="0.2">
      <c r="A17844" s="34" t="s">
        <v>78337</v>
      </c>
      <c r="B17844" s="34">
        <v>83</v>
      </c>
      <c r="C17844" s="34">
        <v>88</v>
      </c>
      <c r="D17844" s="34">
        <v>87</v>
      </c>
      <c r="E17844" s="34">
        <v>81</v>
      </c>
      <c r="F17844" s="34">
        <v>57</v>
      </c>
      <c r="G17844" s="34">
        <v>67</v>
      </c>
      <c r="H17844" s="34">
        <v>57</v>
      </c>
      <c r="I17844" s="34">
        <v>56</v>
      </c>
      <c r="J17844" s="34">
        <v>41</v>
      </c>
      <c r="K17844" s="34">
        <v>67</v>
      </c>
      <c r="L17844" s="34">
        <v>31</v>
      </c>
      <c r="M17844" s="34">
        <v>39</v>
      </c>
      <c r="N17844" s="34">
        <v>61</v>
      </c>
      <c r="O17844" s="34">
        <v>51</v>
      </c>
      <c r="P17844" s="34">
        <v>74</v>
      </c>
      <c r="Q17844" s="34">
        <v>63</v>
      </c>
      <c r="R17844" s="34">
        <v>57</v>
      </c>
      <c r="S17844" s="34">
        <v>109</v>
      </c>
      <c r="T17844" s="34">
        <v>33</v>
      </c>
      <c r="U17844" s="34">
        <v>49</v>
      </c>
      <c r="V17844" s="34">
        <v>87</v>
      </c>
      <c r="W17844" s="34">
        <v>69</v>
      </c>
      <c r="X17844" s="34">
        <v>94</v>
      </c>
      <c r="Y17844" s="34">
        <v>45</v>
      </c>
      <c r="Z17844" s="34">
        <v>82</v>
      </c>
      <c r="AA17844" s="34">
        <v>111</v>
      </c>
      <c r="AB17844" s="34">
        <v>51</v>
      </c>
      <c r="AC17844" s="34">
        <v>108</v>
      </c>
    </row>
    <row r="17845" spans="1:29" x14ac:dyDescent="0.2">
      <c r="A17845" s="34" t="s">
        <v>78338</v>
      </c>
      <c r="B17845" s="34">
        <v>65</v>
      </c>
      <c r="C17845" s="34">
        <v>175</v>
      </c>
      <c r="D17845" s="34">
        <v>207</v>
      </c>
      <c r="E17845" s="34">
        <v>220</v>
      </c>
      <c r="F17845" s="34">
        <v>100</v>
      </c>
      <c r="G17845" s="34">
        <v>155</v>
      </c>
      <c r="H17845" s="34">
        <v>103</v>
      </c>
      <c r="I17845" s="34">
        <v>117</v>
      </c>
      <c r="J17845" s="34">
        <v>62</v>
      </c>
      <c r="K17845" s="34">
        <v>156</v>
      </c>
      <c r="L17845" s="34">
        <v>28</v>
      </c>
      <c r="M17845" s="34">
        <v>111</v>
      </c>
      <c r="N17845" s="34">
        <v>92</v>
      </c>
      <c r="O17845" s="34">
        <v>84</v>
      </c>
      <c r="P17845" s="34">
        <v>66</v>
      </c>
      <c r="Q17845" s="34">
        <v>115</v>
      </c>
      <c r="R17845" s="34">
        <v>68</v>
      </c>
      <c r="S17845" s="34">
        <v>189</v>
      </c>
      <c r="T17845" s="34">
        <v>39</v>
      </c>
      <c r="U17845" s="34">
        <v>80</v>
      </c>
      <c r="V17845" s="34">
        <v>94</v>
      </c>
      <c r="W17845" s="34">
        <v>90</v>
      </c>
      <c r="X17845" s="34">
        <v>111</v>
      </c>
      <c r="Y17845" s="34">
        <v>88</v>
      </c>
      <c r="Z17845" s="34">
        <v>128</v>
      </c>
      <c r="AA17845" s="34">
        <v>180</v>
      </c>
      <c r="AB17845" s="34">
        <v>57</v>
      </c>
      <c r="AC17845" s="34">
        <v>194</v>
      </c>
    </row>
    <row r="17846" spans="1:29" x14ac:dyDescent="0.2">
      <c r="A17846" s="34" t="s">
        <v>78339</v>
      </c>
      <c r="B17846" s="34">
        <v>93</v>
      </c>
      <c r="C17846" s="34">
        <v>203</v>
      </c>
      <c r="D17846" s="34">
        <v>185</v>
      </c>
      <c r="E17846" s="34">
        <v>209</v>
      </c>
      <c r="F17846" s="34">
        <v>137</v>
      </c>
      <c r="G17846" s="34">
        <v>163</v>
      </c>
      <c r="H17846" s="34">
        <v>106</v>
      </c>
      <c r="I17846" s="34">
        <v>153</v>
      </c>
      <c r="J17846" s="34">
        <v>84</v>
      </c>
      <c r="K17846" s="34">
        <v>174</v>
      </c>
      <c r="L17846" s="34">
        <v>62</v>
      </c>
      <c r="M17846" s="34">
        <v>149</v>
      </c>
      <c r="N17846" s="34">
        <v>124</v>
      </c>
      <c r="O17846" s="34">
        <v>159</v>
      </c>
      <c r="P17846" s="34">
        <v>104</v>
      </c>
      <c r="Q17846" s="34">
        <v>177</v>
      </c>
      <c r="R17846" s="34">
        <v>95</v>
      </c>
      <c r="S17846" s="34">
        <v>242</v>
      </c>
      <c r="T17846" s="34">
        <v>57</v>
      </c>
      <c r="U17846" s="34">
        <v>126</v>
      </c>
      <c r="V17846" s="34">
        <v>134</v>
      </c>
      <c r="W17846" s="34">
        <v>124</v>
      </c>
      <c r="X17846" s="34">
        <v>172</v>
      </c>
      <c r="Y17846" s="34">
        <v>91</v>
      </c>
      <c r="Z17846" s="34">
        <v>159</v>
      </c>
      <c r="AA17846" s="34">
        <v>183</v>
      </c>
      <c r="AB17846" s="34">
        <v>105</v>
      </c>
      <c r="AC17846" s="34">
        <v>271</v>
      </c>
    </row>
    <row r="17847" spans="1:29" x14ac:dyDescent="0.2">
      <c r="A17847" s="34" t="s">
        <v>78340</v>
      </c>
      <c r="B17847" s="34">
        <v>106</v>
      </c>
      <c r="C17847" s="34">
        <v>256</v>
      </c>
      <c r="D17847" s="34">
        <v>372</v>
      </c>
      <c r="E17847" s="34">
        <v>305</v>
      </c>
      <c r="F17847" s="34">
        <v>211</v>
      </c>
      <c r="G17847" s="34">
        <v>256</v>
      </c>
      <c r="H17847" s="34">
        <v>172</v>
      </c>
      <c r="I17847" s="34">
        <v>242</v>
      </c>
      <c r="J17847" s="34">
        <v>124</v>
      </c>
      <c r="K17847" s="34">
        <v>279</v>
      </c>
      <c r="L17847" s="34">
        <v>71</v>
      </c>
      <c r="M17847" s="34">
        <v>197</v>
      </c>
      <c r="N17847" s="34">
        <v>168</v>
      </c>
      <c r="O17847" s="34">
        <v>220</v>
      </c>
      <c r="P17847" s="34">
        <v>193</v>
      </c>
      <c r="Q17847" s="34">
        <v>221</v>
      </c>
      <c r="R17847" s="34">
        <v>173</v>
      </c>
      <c r="S17847" s="34">
        <v>371</v>
      </c>
      <c r="T17847" s="34">
        <v>78</v>
      </c>
      <c r="U17847" s="34">
        <v>170</v>
      </c>
      <c r="V17847" s="34">
        <v>197</v>
      </c>
      <c r="W17847" s="34">
        <v>190</v>
      </c>
      <c r="X17847" s="34">
        <v>254</v>
      </c>
      <c r="Y17847" s="34">
        <v>116</v>
      </c>
      <c r="Z17847" s="34">
        <v>264</v>
      </c>
      <c r="AA17847" s="34">
        <v>319</v>
      </c>
      <c r="AB17847" s="34">
        <v>109</v>
      </c>
      <c r="AC17847" s="34">
        <v>395</v>
      </c>
    </row>
    <row r="17848" spans="1:29" x14ac:dyDescent="0.2">
      <c r="A17848" s="34" t="s">
        <v>78341</v>
      </c>
      <c r="B17848" s="34">
        <v>46</v>
      </c>
      <c r="C17848" s="34">
        <v>141</v>
      </c>
      <c r="D17848" s="34">
        <v>161</v>
      </c>
      <c r="E17848" s="34">
        <v>191</v>
      </c>
      <c r="F17848" s="34">
        <v>90</v>
      </c>
      <c r="G17848" s="34">
        <v>146</v>
      </c>
      <c r="H17848" s="34">
        <v>55</v>
      </c>
      <c r="I17848" s="34">
        <v>108</v>
      </c>
      <c r="J17848" s="34">
        <v>47</v>
      </c>
      <c r="K17848" s="34">
        <v>201</v>
      </c>
      <c r="L17848" s="34">
        <v>11</v>
      </c>
      <c r="M17848" s="34">
        <v>102</v>
      </c>
      <c r="N17848" s="34">
        <v>83</v>
      </c>
      <c r="O17848" s="34">
        <v>83</v>
      </c>
      <c r="P17848" s="34">
        <v>63</v>
      </c>
      <c r="Q17848" s="34">
        <v>86</v>
      </c>
      <c r="R17848" s="34">
        <v>54</v>
      </c>
      <c r="S17848" s="34">
        <v>215</v>
      </c>
      <c r="T17848" s="34">
        <v>33</v>
      </c>
      <c r="U17848" s="34">
        <v>61</v>
      </c>
      <c r="V17848" s="34">
        <v>104</v>
      </c>
      <c r="W17848" s="34">
        <v>81</v>
      </c>
      <c r="X17848" s="34">
        <v>105</v>
      </c>
      <c r="Y17848" s="34">
        <v>50</v>
      </c>
      <c r="Z17848" s="34">
        <v>110</v>
      </c>
      <c r="AA17848" s="34">
        <v>156</v>
      </c>
      <c r="AB17848" s="34">
        <v>28</v>
      </c>
      <c r="AC17848" s="34">
        <v>142</v>
      </c>
    </row>
    <row r="17849" spans="1:29" x14ac:dyDescent="0.2">
      <c r="A17849" s="34" t="s">
        <v>78342</v>
      </c>
      <c r="B17849" s="34">
        <v>141</v>
      </c>
      <c r="C17849" s="34">
        <v>336</v>
      </c>
      <c r="D17849" s="34">
        <v>378</v>
      </c>
      <c r="E17849" s="34">
        <v>307</v>
      </c>
      <c r="F17849" s="34">
        <v>288</v>
      </c>
      <c r="G17849" s="34">
        <v>307</v>
      </c>
      <c r="H17849" s="34">
        <v>222</v>
      </c>
      <c r="I17849" s="34">
        <v>274</v>
      </c>
      <c r="J17849" s="34">
        <v>238</v>
      </c>
      <c r="K17849" s="34">
        <v>384</v>
      </c>
      <c r="L17849" s="34">
        <v>145</v>
      </c>
      <c r="M17849" s="34">
        <v>252</v>
      </c>
      <c r="N17849" s="34">
        <v>185</v>
      </c>
      <c r="O17849" s="34">
        <v>290</v>
      </c>
      <c r="P17849" s="34">
        <v>234</v>
      </c>
      <c r="Q17849" s="34">
        <v>358</v>
      </c>
      <c r="R17849" s="34">
        <v>270</v>
      </c>
      <c r="S17849" s="34">
        <v>380</v>
      </c>
      <c r="T17849" s="34">
        <v>174</v>
      </c>
      <c r="U17849" s="34">
        <v>282</v>
      </c>
      <c r="V17849" s="34">
        <v>292</v>
      </c>
      <c r="W17849" s="34">
        <v>284</v>
      </c>
      <c r="X17849" s="34">
        <v>347</v>
      </c>
      <c r="Y17849" s="34">
        <v>224</v>
      </c>
      <c r="Z17849" s="34">
        <v>297</v>
      </c>
      <c r="AA17849" s="34">
        <v>424</v>
      </c>
      <c r="AB17849" s="34">
        <v>192</v>
      </c>
      <c r="AC17849" s="34">
        <v>449</v>
      </c>
    </row>
    <row r="17850" spans="1:29" x14ac:dyDescent="0.2">
      <c r="A17850" s="34" t="s">
        <v>78343</v>
      </c>
      <c r="B17850" s="34">
        <v>42</v>
      </c>
      <c r="C17850" s="34">
        <v>143</v>
      </c>
      <c r="D17850" s="34">
        <v>161</v>
      </c>
      <c r="E17850" s="34">
        <v>136</v>
      </c>
      <c r="F17850" s="34">
        <v>73</v>
      </c>
      <c r="G17850" s="34">
        <v>182</v>
      </c>
      <c r="H17850" s="34">
        <v>63</v>
      </c>
      <c r="I17850" s="34">
        <v>94</v>
      </c>
      <c r="J17850" s="34">
        <v>54</v>
      </c>
      <c r="K17850" s="34">
        <v>157</v>
      </c>
      <c r="L17850" s="34">
        <v>29</v>
      </c>
      <c r="M17850" s="34">
        <v>78</v>
      </c>
      <c r="N17850" s="34">
        <v>69</v>
      </c>
      <c r="O17850" s="34">
        <v>87</v>
      </c>
      <c r="P17850" s="34">
        <v>68</v>
      </c>
      <c r="Q17850" s="34">
        <v>91</v>
      </c>
      <c r="R17850" s="34">
        <v>73</v>
      </c>
      <c r="S17850" s="34">
        <v>163</v>
      </c>
      <c r="T17850" s="34">
        <v>35</v>
      </c>
      <c r="U17850" s="34">
        <v>72</v>
      </c>
      <c r="V17850" s="34">
        <v>97</v>
      </c>
      <c r="W17850" s="34">
        <v>66</v>
      </c>
      <c r="X17850" s="34">
        <v>110</v>
      </c>
      <c r="Y17850" s="34">
        <v>55</v>
      </c>
      <c r="Z17850" s="34">
        <v>119</v>
      </c>
      <c r="AA17850" s="34">
        <v>118</v>
      </c>
      <c r="AB17850" s="34">
        <v>65</v>
      </c>
      <c r="AC17850" s="34">
        <v>138</v>
      </c>
    </row>
    <row r="17851" spans="1:29" x14ac:dyDescent="0.2">
      <c r="A17851" s="34" t="s">
        <v>78344</v>
      </c>
      <c r="B17851" s="34">
        <v>86</v>
      </c>
      <c r="C17851" s="34">
        <v>184</v>
      </c>
      <c r="D17851" s="34">
        <v>213</v>
      </c>
      <c r="E17851" s="34">
        <v>199</v>
      </c>
      <c r="F17851" s="34">
        <v>159</v>
      </c>
      <c r="G17851" s="34">
        <v>210</v>
      </c>
      <c r="H17851" s="34">
        <v>167</v>
      </c>
      <c r="I17851" s="34">
        <v>163</v>
      </c>
      <c r="J17851" s="34">
        <v>121</v>
      </c>
      <c r="K17851" s="34">
        <v>197</v>
      </c>
      <c r="L17851" s="34">
        <v>72</v>
      </c>
      <c r="M17851" s="34">
        <v>146</v>
      </c>
      <c r="N17851" s="34">
        <v>130</v>
      </c>
      <c r="O17851" s="34">
        <v>128</v>
      </c>
      <c r="P17851" s="34">
        <v>150</v>
      </c>
      <c r="Q17851" s="34">
        <v>199</v>
      </c>
      <c r="R17851" s="34">
        <v>183</v>
      </c>
      <c r="S17851" s="34">
        <v>249</v>
      </c>
      <c r="T17851" s="34">
        <v>77</v>
      </c>
      <c r="U17851" s="34">
        <v>135</v>
      </c>
      <c r="V17851" s="34">
        <v>184</v>
      </c>
      <c r="W17851" s="34">
        <v>141</v>
      </c>
      <c r="X17851" s="34">
        <v>201</v>
      </c>
      <c r="Y17851" s="34">
        <v>117</v>
      </c>
      <c r="Z17851" s="34">
        <v>171</v>
      </c>
      <c r="AA17851" s="34">
        <v>214</v>
      </c>
      <c r="AB17851" s="34">
        <v>125</v>
      </c>
      <c r="AC17851" s="34">
        <v>254</v>
      </c>
    </row>
    <row r="17852" spans="1:29" x14ac:dyDescent="0.2">
      <c r="A17852" s="34" t="s">
        <v>78345</v>
      </c>
      <c r="B17852" s="34">
        <v>67</v>
      </c>
      <c r="C17852" s="34">
        <v>201</v>
      </c>
      <c r="D17852" s="34">
        <v>184</v>
      </c>
      <c r="E17852" s="34">
        <v>171</v>
      </c>
      <c r="F17852" s="34">
        <v>127</v>
      </c>
      <c r="G17852" s="34">
        <v>220</v>
      </c>
      <c r="H17852" s="34">
        <v>89</v>
      </c>
      <c r="I17852" s="34">
        <v>140</v>
      </c>
      <c r="J17852" s="34">
        <v>45</v>
      </c>
      <c r="K17852" s="34">
        <v>188</v>
      </c>
      <c r="L17852" s="34">
        <v>21</v>
      </c>
      <c r="M17852" s="34">
        <v>153</v>
      </c>
      <c r="N17852" s="34">
        <v>72</v>
      </c>
      <c r="O17852" s="34">
        <v>100</v>
      </c>
      <c r="P17852" s="34">
        <v>69</v>
      </c>
      <c r="Q17852" s="34">
        <v>142</v>
      </c>
      <c r="R17852" s="34">
        <v>79</v>
      </c>
      <c r="S17852" s="34">
        <v>221</v>
      </c>
      <c r="T17852" s="34">
        <v>28</v>
      </c>
      <c r="U17852" s="34">
        <v>101</v>
      </c>
      <c r="V17852" s="34">
        <v>91</v>
      </c>
      <c r="W17852" s="34">
        <v>110</v>
      </c>
      <c r="X17852" s="34">
        <v>134</v>
      </c>
      <c r="Y17852" s="34">
        <v>53</v>
      </c>
      <c r="Z17852" s="34">
        <v>179</v>
      </c>
      <c r="AA17852" s="34">
        <v>194</v>
      </c>
      <c r="AB17852" s="34">
        <v>45</v>
      </c>
      <c r="AC17852" s="34">
        <v>224</v>
      </c>
    </row>
    <row r="17853" spans="1:29" x14ac:dyDescent="0.2">
      <c r="A17853" s="34" t="s">
        <v>78346</v>
      </c>
      <c r="B17853" s="34">
        <v>90</v>
      </c>
      <c r="C17853" s="34">
        <v>527</v>
      </c>
      <c r="D17853" s="34">
        <v>236</v>
      </c>
      <c r="E17853" s="34">
        <v>570</v>
      </c>
      <c r="F17853" s="34">
        <v>158</v>
      </c>
      <c r="G17853" s="34">
        <v>451</v>
      </c>
      <c r="H17853" s="34">
        <v>115</v>
      </c>
      <c r="I17853" s="34">
        <v>514</v>
      </c>
      <c r="J17853" s="34">
        <v>86</v>
      </c>
      <c r="K17853" s="34">
        <v>511</v>
      </c>
      <c r="L17853" s="34">
        <v>43</v>
      </c>
      <c r="M17853" s="34">
        <v>395</v>
      </c>
      <c r="N17853" s="34">
        <v>114</v>
      </c>
      <c r="O17853" s="34">
        <v>358</v>
      </c>
      <c r="P17853" s="34">
        <v>102</v>
      </c>
      <c r="Q17853" s="34">
        <v>439</v>
      </c>
      <c r="R17853" s="34">
        <v>95</v>
      </c>
      <c r="S17853" s="34">
        <v>506</v>
      </c>
      <c r="T17853" s="34">
        <v>83</v>
      </c>
      <c r="U17853" s="34">
        <v>272</v>
      </c>
      <c r="V17853" s="34">
        <v>107</v>
      </c>
      <c r="W17853" s="34">
        <v>313</v>
      </c>
      <c r="X17853" s="34">
        <v>137</v>
      </c>
      <c r="Y17853" s="34">
        <v>205</v>
      </c>
      <c r="Z17853" s="34">
        <v>182</v>
      </c>
      <c r="AA17853" s="34">
        <v>451</v>
      </c>
      <c r="AB17853" s="34">
        <v>120</v>
      </c>
      <c r="AC17853" s="34">
        <v>510</v>
      </c>
    </row>
    <row r="17854" spans="1:29" x14ac:dyDescent="0.2">
      <c r="A17854" s="34" t="s">
        <v>78347</v>
      </c>
      <c r="B17854" s="34">
        <v>122</v>
      </c>
      <c r="C17854" s="34">
        <v>650</v>
      </c>
      <c r="D17854" s="34">
        <v>379</v>
      </c>
      <c r="E17854" s="34">
        <v>758</v>
      </c>
      <c r="F17854" s="34">
        <v>280</v>
      </c>
      <c r="G17854" s="34">
        <v>771</v>
      </c>
      <c r="H17854" s="34">
        <v>223</v>
      </c>
      <c r="I17854" s="34">
        <v>653</v>
      </c>
      <c r="J17854" s="34">
        <v>195</v>
      </c>
      <c r="K17854" s="34">
        <v>683</v>
      </c>
      <c r="L17854" s="34">
        <v>113</v>
      </c>
      <c r="M17854" s="34">
        <v>482</v>
      </c>
      <c r="N17854" s="34">
        <v>234</v>
      </c>
      <c r="O17854" s="34">
        <v>524</v>
      </c>
      <c r="P17854" s="34">
        <v>200</v>
      </c>
      <c r="Q17854" s="34">
        <v>683</v>
      </c>
      <c r="R17854" s="34">
        <v>281</v>
      </c>
      <c r="S17854" s="34">
        <v>698</v>
      </c>
      <c r="T17854" s="34">
        <v>125</v>
      </c>
      <c r="U17854" s="34">
        <v>387</v>
      </c>
      <c r="V17854" s="34">
        <v>272</v>
      </c>
      <c r="W17854" s="34">
        <v>462</v>
      </c>
      <c r="X17854" s="34">
        <v>357</v>
      </c>
      <c r="Y17854" s="34">
        <v>374</v>
      </c>
      <c r="Z17854" s="34">
        <v>335</v>
      </c>
      <c r="AA17854" s="34">
        <v>599</v>
      </c>
      <c r="AB17854" s="34">
        <v>208</v>
      </c>
      <c r="AC17854" s="34">
        <v>792</v>
      </c>
    </row>
    <row r="17855" spans="1:29" x14ac:dyDescent="0.2">
      <c r="A17855" s="34" t="s">
        <v>78348</v>
      </c>
      <c r="B17855" s="34">
        <v>36</v>
      </c>
      <c r="C17855" s="34">
        <v>122</v>
      </c>
      <c r="D17855" s="34">
        <v>107</v>
      </c>
      <c r="E17855" s="34">
        <v>125</v>
      </c>
      <c r="F17855" s="34">
        <v>77</v>
      </c>
      <c r="G17855" s="34">
        <v>95</v>
      </c>
      <c r="H17855" s="34">
        <v>44</v>
      </c>
      <c r="I17855" s="34">
        <v>101</v>
      </c>
      <c r="J17855" s="34">
        <v>57</v>
      </c>
      <c r="K17855" s="34">
        <v>102</v>
      </c>
      <c r="L17855" s="34">
        <v>17</v>
      </c>
      <c r="M17855" s="34">
        <v>80</v>
      </c>
      <c r="N17855" s="34">
        <v>63</v>
      </c>
      <c r="O17855" s="34">
        <v>80</v>
      </c>
      <c r="P17855" s="34">
        <v>69</v>
      </c>
      <c r="Q17855" s="34">
        <v>102</v>
      </c>
      <c r="R17855" s="34">
        <v>48</v>
      </c>
      <c r="S17855" s="34">
        <v>142</v>
      </c>
      <c r="T17855" s="34">
        <v>26</v>
      </c>
      <c r="U17855" s="34">
        <v>71</v>
      </c>
      <c r="V17855" s="34">
        <v>107</v>
      </c>
      <c r="W17855" s="34">
        <v>88</v>
      </c>
      <c r="X17855" s="34">
        <v>73</v>
      </c>
      <c r="Y17855" s="34">
        <v>55</v>
      </c>
      <c r="Z17855" s="34">
        <v>133</v>
      </c>
      <c r="AA17855" s="34">
        <v>137</v>
      </c>
      <c r="AB17855" s="34">
        <v>43</v>
      </c>
      <c r="AC17855" s="34">
        <v>139</v>
      </c>
    </row>
    <row r="17856" spans="1:29" x14ac:dyDescent="0.2">
      <c r="A17856" s="34" t="s">
        <v>78349</v>
      </c>
      <c r="B17856" s="34">
        <v>112</v>
      </c>
      <c r="C17856" s="34">
        <v>199</v>
      </c>
      <c r="D17856" s="34">
        <v>217</v>
      </c>
      <c r="E17856" s="34">
        <v>276</v>
      </c>
      <c r="F17856" s="34">
        <v>150</v>
      </c>
      <c r="G17856" s="34">
        <v>222</v>
      </c>
      <c r="H17856" s="34">
        <v>146</v>
      </c>
      <c r="I17856" s="34">
        <v>181</v>
      </c>
      <c r="J17856" s="34">
        <v>103</v>
      </c>
      <c r="K17856" s="34">
        <v>212</v>
      </c>
      <c r="L17856" s="34">
        <v>54</v>
      </c>
      <c r="M17856" s="34">
        <v>145</v>
      </c>
      <c r="N17856" s="34">
        <v>115</v>
      </c>
      <c r="O17856" s="34">
        <v>174</v>
      </c>
      <c r="P17856" s="34">
        <v>98</v>
      </c>
      <c r="Q17856" s="34">
        <v>222</v>
      </c>
      <c r="R17856" s="34">
        <v>100</v>
      </c>
      <c r="S17856" s="34">
        <v>255</v>
      </c>
      <c r="T17856" s="34">
        <v>61</v>
      </c>
      <c r="U17856" s="34">
        <v>132</v>
      </c>
      <c r="V17856" s="34">
        <v>149</v>
      </c>
      <c r="W17856" s="34">
        <v>132</v>
      </c>
      <c r="X17856" s="34">
        <v>191</v>
      </c>
      <c r="Y17856" s="34">
        <v>93</v>
      </c>
      <c r="Z17856" s="34">
        <v>195</v>
      </c>
      <c r="AA17856" s="34">
        <v>261</v>
      </c>
      <c r="AB17856" s="34">
        <v>92</v>
      </c>
      <c r="AC17856" s="34">
        <v>305</v>
      </c>
    </row>
    <row r="17857" spans="1:29" x14ac:dyDescent="0.2">
      <c r="A17857" s="34" t="s">
        <v>78350</v>
      </c>
      <c r="B17857" s="34">
        <v>81</v>
      </c>
      <c r="C17857" s="34">
        <v>197</v>
      </c>
      <c r="D17857" s="34">
        <v>274</v>
      </c>
      <c r="E17857" s="34">
        <v>226</v>
      </c>
      <c r="F17857" s="34">
        <v>177</v>
      </c>
      <c r="G17857" s="34">
        <v>217</v>
      </c>
      <c r="H17857" s="34">
        <v>131</v>
      </c>
      <c r="I17857" s="34">
        <v>185</v>
      </c>
      <c r="J17857" s="34">
        <v>94</v>
      </c>
      <c r="K17857" s="34">
        <v>251</v>
      </c>
      <c r="L17857" s="34">
        <v>79</v>
      </c>
      <c r="M17857" s="34">
        <v>165</v>
      </c>
      <c r="N17857" s="34">
        <v>138</v>
      </c>
      <c r="O17857" s="34">
        <v>134</v>
      </c>
      <c r="P17857" s="34">
        <v>133</v>
      </c>
      <c r="Q17857" s="34">
        <v>176</v>
      </c>
      <c r="R17857" s="34">
        <v>133</v>
      </c>
      <c r="S17857" s="34">
        <v>232</v>
      </c>
      <c r="T17857" s="34">
        <v>70</v>
      </c>
      <c r="U17857" s="34">
        <v>110</v>
      </c>
      <c r="V17857" s="34">
        <v>140</v>
      </c>
      <c r="W17857" s="34">
        <v>148</v>
      </c>
      <c r="X17857" s="34">
        <v>172</v>
      </c>
      <c r="Y17857" s="34">
        <v>97</v>
      </c>
      <c r="Z17857" s="34">
        <v>172</v>
      </c>
      <c r="AA17857" s="34">
        <v>214</v>
      </c>
      <c r="AB17857" s="34">
        <v>122</v>
      </c>
      <c r="AC17857" s="34">
        <v>332</v>
      </c>
    </row>
    <row r="17858" spans="1:29" x14ac:dyDescent="0.2">
      <c r="A17858" s="34" t="s">
        <v>78351</v>
      </c>
      <c r="B17858" s="34">
        <v>82</v>
      </c>
      <c r="C17858" s="34">
        <v>206</v>
      </c>
      <c r="D17858" s="34">
        <v>199</v>
      </c>
      <c r="E17858" s="34">
        <v>193</v>
      </c>
      <c r="F17858" s="34">
        <v>143</v>
      </c>
      <c r="G17858" s="34">
        <v>237</v>
      </c>
      <c r="H17858" s="34">
        <v>116</v>
      </c>
      <c r="I17858" s="34">
        <v>191</v>
      </c>
      <c r="J17858" s="34">
        <v>89</v>
      </c>
      <c r="K17858" s="34">
        <v>211</v>
      </c>
      <c r="L17858" s="34">
        <v>71</v>
      </c>
      <c r="M17858" s="34">
        <v>165</v>
      </c>
      <c r="N17858" s="34">
        <v>119</v>
      </c>
      <c r="O17858" s="34">
        <v>176</v>
      </c>
      <c r="P17858" s="34">
        <v>108</v>
      </c>
      <c r="Q17858" s="34">
        <v>244</v>
      </c>
      <c r="R17858" s="34">
        <v>117</v>
      </c>
      <c r="S17858" s="34">
        <v>250</v>
      </c>
      <c r="T17858" s="34">
        <v>60</v>
      </c>
      <c r="U17858" s="34">
        <v>147</v>
      </c>
      <c r="V17858" s="34">
        <v>171</v>
      </c>
      <c r="W17858" s="34">
        <v>149</v>
      </c>
      <c r="X17858" s="34">
        <v>169</v>
      </c>
      <c r="Y17858" s="34">
        <v>115</v>
      </c>
      <c r="Z17858" s="34">
        <v>203</v>
      </c>
      <c r="AA17858" s="34">
        <v>277</v>
      </c>
      <c r="AB17858" s="34">
        <v>101</v>
      </c>
      <c r="AC17858" s="34">
        <v>292</v>
      </c>
    </row>
    <row r="17859" spans="1:29" x14ac:dyDescent="0.2">
      <c r="A17859" s="34" t="s">
        <v>78352</v>
      </c>
      <c r="B17859" s="34">
        <v>106</v>
      </c>
      <c r="C17859" s="34">
        <v>213</v>
      </c>
      <c r="D17859" s="34">
        <v>229</v>
      </c>
      <c r="E17859" s="34">
        <v>212</v>
      </c>
      <c r="F17859" s="34">
        <v>212</v>
      </c>
      <c r="G17859" s="34">
        <v>243</v>
      </c>
      <c r="H17859" s="34">
        <v>201</v>
      </c>
      <c r="I17859" s="34">
        <v>187</v>
      </c>
      <c r="J17859" s="34">
        <v>158</v>
      </c>
      <c r="K17859" s="34">
        <v>253</v>
      </c>
      <c r="L17859" s="34">
        <v>126</v>
      </c>
      <c r="M17859" s="34">
        <v>208</v>
      </c>
      <c r="N17859" s="34">
        <v>152</v>
      </c>
      <c r="O17859" s="34">
        <v>157</v>
      </c>
      <c r="P17859" s="34">
        <v>190</v>
      </c>
      <c r="Q17859" s="34">
        <v>269</v>
      </c>
      <c r="R17859" s="34">
        <v>176</v>
      </c>
      <c r="S17859" s="34">
        <v>258</v>
      </c>
      <c r="T17859" s="34">
        <v>154</v>
      </c>
      <c r="U17859" s="34">
        <v>209</v>
      </c>
      <c r="V17859" s="34">
        <v>212</v>
      </c>
      <c r="W17859" s="34">
        <v>258</v>
      </c>
      <c r="X17859" s="34">
        <v>241</v>
      </c>
      <c r="Y17859" s="34">
        <v>245</v>
      </c>
      <c r="Z17859" s="34">
        <v>236</v>
      </c>
      <c r="AA17859" s="34">
        <v>235</v>
      </c>
      <c r="AB17859" s="34">
        <v>192</v>
      </c>
      <c r="AC17859" s="34">
        <v>384</v>
      </c>
    </row>
    <row r="17860" spans="1:29" x14ac:dyDescent="0.2">
      <c r="A17860" s="34" t="s">
        <v>78353</v>
      </c>
      <c r="B17860" s="34">
        <v>94</v>
      </c>
      <c r="C17860" s="34">
        <v>228</v>
      </c>
      <c r="D17860" s="34">
        <v>210</v>
      </c>
      <c r="E17860" s="34">
        <v>258</v>
      </c>
      <c r="F17860" s="34">
        <v>193</v>
      </c>
      <c r="G17860" s="34">
        <v>186</v>
      </c>
      <c r="H17860" s="34">
        <v>156</v>
      </c>
      <c r="I17860" s="34">
        <v>167</v>
      </c>
      <c r="J17860" s="34">
        <v>126</v>
      </c>
      <c r="K17860" s="34">
        <v>195</v>
      </c>
      <c r="L17860" s="34">
        <v>54</v>
      </c>
      <c r="M17860" s="34">
        <v>168</v>
      </c>
      <c r="N17860" s="34">
        <v>148</v>
      </c>
      <c r="O17860" s="34">
        <v>156</v>
      </c>
      <c r="P17860" s="34">
        <v>116</v>
      </c>
      <c r="Q17860" s="34">
        <v>179</v>
      </c>
      <c r="R17860" s="34">
        <v>147</v>
      </c>
      <c r="S17860" s="34">
        <v>258</v>
      </c>
      <c r="T17860" s="34">
        <v>70</v>
      </c>
      <c r="U17860" s="34">
        <v>123</v>
      </c>
      <c r="V17860" s="34">
        <v>160</v>
      </c>
      <c r="W17860" s="34">
        <v>156</v>
      </c>
      <c r="X17860" s="34">
        <v>201</v>
      </c>
      <c r="Y17860" s="34">
        <v>108</v>
      </c>
      <c r="Z17860" s="34">
        <v>229</v>
      </c>
      <c r="AA17860" s="34">
        <v>244</v>
      </c>
      <c r="AB17860" s="34">
        <v>135</v>
      </c>
      <c r="AC17860" s="34">
        <v>282</v>
      </c>
    </row>
    <row r="17861" spans="1:29" x14ac:dyDescent="0.2">
      <c r="A17861" s="34" t="s">
        <v>78354</v>
      </c>
      <c r="B17861" s="34">
        <v>60</v>
      </c>
      <c r="C17861" s="34">
        <v>121</v>
      </c>
      <c r="D17861" s="34">
        <v>103</v>
      </c>
      <c r="E17861" s="34">
        <v>154</v>
      </c>
      <c r="F17861" s="34">
        <v>71</v>
      </c>
      <c r="G17861" s="34">
        <v>134</v>
      </c>
      <c r="H17861" s="34">
        <v>67</v>
      </c>
      <c r="I17861" s="34">
        <v>108</v>
      </c>
      <c r="J17861" s="34">
        <v>50</v>
      </c>
      <c r="K17861" s="34">
        <v>160</v>
      </c>
      <c r="L17861" s="34">
        <v>26</v>
      </c>
      <c r="M17861" s="34">
        <v>86</v>
      </c>
      <c r="N17861" s="34">
        <v>63</v>
      </c>
      <c r="O17861" s="34">
        <v>106</v>
      </c>
      <c r="P17861" s="34">
        <v>80</v>
      </c>
      <c r="Q17861" s="34">
        <v>145</v>
      </c>
      <c r="R17861" s="34">
        <v>81</v>
      </c>
      <c r="S17861" s="34">
        <v>158</v>
      </c>
      <c r="T17861" s="34">
        <v>43</v>
      </c>
      <c r="U17861" s="34">
        <v>102</v>
      </c>
      <c r="V17861" s="34">
        <v>77</v>
      </c>
      <c r="W17861" s="34">
        <v>103</v>
      </c>
      <c r="X17861" s="34">
        <v>106</v>
      </c>
      <c r="Y17861" s="34">
        <v>82</v>
      </c>
      <c r="Z17861" s="34">
        <v>84</v>
      </c>
      <c r="AA17861" s="34">
        <v>134</v>
      </c>
      <c r="AB17861" s="34">
        <v>57</v>
      </c>
      <c r="AC17861" s="34">
        <v>195</v>
      </c>
    </row>
    <row r="17862" spans="1:29" x14ac:dyDescent="0.2">
      <c r="A17862" s="34" t="s">
        <v>78355</v>
      </c>
      <c r="B17862" s="34">
        <v>121</v>
      </c>
      <c r="C17862" s="34">
        <v>186</v>
      </c>
      <c r="D17862" s="34">
        <v>266</v>
      </c>
      <c r="E17862" s="34">
        <v>227</v>
      </c>
      <c r="F17862" s="34">
        <v>147</v>
      </c>
      <c r="G17862" s="34">
        <v>184</v>
      </c>
      <c r="H17862" s="34">
        <v>140</v>
      </c>
      <c r="I17862" s="34">
        <v>202</v>
      </c>
      <c r="J17862" s="34">
        <v>99</v>
      </c>
      <c r="K17862" s="34">
        <v>251</v>
      </c>
      <c r="L17862" s="34">
        <v>47</v>
      </c>
      <c r="M17862" s="34">
        <v>168</v>
      </c>
      <c r="N17862" s="34">
        <v>133</v>
      </c>
      <c r="O17862" s="34">
        <v>153</v>
      </c>
      <c r="P17862" s="34">
        <v>125</v>
      </c>
      <c r="Q17862" s="34">
        <v>204</v>
      </c>
      <c r="R17862" s="34">
        <v>152</v>
      </c>
      <c r="S17862" s="34">
        <v>269</v>
      </c>
      <c r="T17862" s="34">
        <v>68</v>
      </c>
      <c r="U17862" s="34">
        <v>145</v>
      </c>
      <c r="V17862" s="34">
        <v>158</v>
      </c>
      <c r="W17862" s="34">
        <v>170</v>
      </c>
      <c r="X17862" s="34">
        <v>198</v>
      </c>
      <c r="Y17862" s="34">
        <v>142</v>
      </c>
      <c r="Z17862" s="34">
        <v>176</v>
      </c>
      <c r="AA17862" s="34">
        <v>204</v>
      </c>
      <c r="AB17862" s="34">
        <v>118</v>
      </c>
      <c r="AC17862" s="34">
        <v>324</v>
      </c>
    </row>
    <row r="17863" spans="1:29" x14ac:dyDescent="0.2">
      <c r="A17863" s="34" t="s">
        <v>78356</v>
      </c>
      <c r="B17863" s="34">
        <v>130</v>
      </c>
      <c r="C17863" s="34">
        <v>309</v>
      </c>
      <c r="D17863" s="34">
        <v>288</v>
      </c>
      <c r="E17863" s="34">
        <v>286</v>
      </c>
      <c r="F17863" s="34">
        <v>199</v>
      </c>
      <c r="G17863" s="34">
        <v>313</v>
      </c>
      <c r="H17863" s="34">
        <v>201</v>
      </c>
      <c r="I17863" s="34">
        <v>243</v>
      </c>
      <c r="J17863" s="34">
        <v>140</v>
      </c>
      <c r="K17863" s="34">
        <v>318</v>
      </c>
      <c r="L17863" s="34">
        <v>83</v>
      </c>
      <c r="M17863" s="34">
        <v>241</v>
      </c>
      <c r="N17863" s="34">
        <v>172</v>
      </c>
      <c r="O17863" s="34">
        <v>234</v>
      </c>
      <c r="P17863" s="34">
        <v>153</v>
      </c>
      <c r="Q17863" s="34">
        <v>268</v>
      </c>
      <c r="R17863" s="34">
        <v>165</v>
      </c>
      <c r="S17863" s="34">
        <v>366</v>
      </c>
      <c r="T17863" s="34">
        <v>109</v>
      </c>
      <c r="U17863" s="34">
        <v>182</v>
      </c>
      <c r="V17863" s="34">
        <v>217</v>
      </c>
      <c r="W17863" s="34">
        <v>206</v>
      </c>
      <c r="X17863" s="34">
        <v>251</v>
      </c>
      <c r="Y17863" s="34">
        <v>158</v>
      </c>
      <c r="Z17863" s="34">
        <v>292</v>
      </c>
      <c r="AA17863" s="34">
        <v>262</v>
      </c>
      <c r="AB17863" s="34">
        <v>150</v>
      </c>
      <c r="AC17863" s="34">
        <v>393</v>
      </c>
    </row>
    <row r="17864" spans="1:29" x14ac:dyDescent="0.2">
      <c r="A17864" s="34" t="s">
        <v>78357</v>
      </c>
      <c r="B17864" s="34">
        <v>255</v>
      </c>
      <c r="C17864" s="34">
        <v>520</v>
      </c>
      <c r="D17864" s="34">
        <v>757</v>
      </c>
      <c r="E17864" s="34">
        <v>655</v>
      </c>
      <c r="F17864" s="34">
        <v>443</v>
      </c>
      <c r="G17864" s="34">
        <v>598</v>
      </c>
      <c r="H17864" s="34">
        <v>423</v>
      </c>
      <c r="I17864" s="34">
        <v>444</v>
      </c>
      <c r="J17864" s="34">
        <v>327</v>
      </c>
      <c r="K17864" s="34">
        <v>547</v>
      </c>
      <c r="L17864" s="34">
        <v>156</v>
      </c>
      <c r="M17864" s="34">
        <v>386</v>
      </c>
      <c r="N17864" s="34">
        <v>390</v>
      </c>
      <c r="O17864" s="34">
        <v>423</v>
      </c>
      <c r="P17864" s="34">
        <v>322</v>
      </c>
      <c r="Q17864" s="34">
        <v>576</v>
      </c>
      <c r="R17864" s="34">
        <v>391</v>
      </c>
      <c r="S17864" s="34">
        <v>768</v>
      </c>
      <c r="T17864" s="34">
        <v>220</v>
      </c>
      <c r="U17864" s="34">
        <v>387</v>
      </c>
      <c r="V17864" s="34">
        <v>489</v>
      </c>
      <c r="W17864" s="34">
        <v>449</v>
      </c>
      <c r="X17864" s="34">
        <v>612</v>
      </c>
      <c r="Y17864" s="34">
        <v>274</v>
      </c>
      <c r="Z17864" s="34">
        <v>587</v>
      </c>
      <c r="AA17864" s="34">
        <v>646</v>
      </c>
      <c r="AB17864" s="34">
        <v>268</v>
      </c>
      <c r="AC17864" s="34">
        <v>735</v>
      </c>
    </row>
    <row r="17865" spans="1:29" x14ac:dyDescent="0.2">
      <c r="A17865" s="34" t="s">
        <v>78358</v>
      </c>
      <c r="B17865" s="34">
        <v>82</v>
      </c>
      <c r="C17865" s="34">
        <v>258</v>
      </c>
      <c r="D17865" s="34">
        <v>199</v>
      </c>
      <c r="E17865" s="34">
        <v>286</v>
      </c>
      <c r="F17865" s="34">
        <v>163</v>
      </c>
      <c r="G17865" s="34">
        <v>313</v>
      </c>
      <c r="H17865" s="34">
        <v>139</v>
      </c>
      <c r="I17865" s="34">
        <v>156</v>
      </c>
      <c r="J17865" s="34">
        <v>116</v>
      </c>
      <c r="K17865" s="34">
        <v>259</v>
      </c>
      <c r="L17865" s="34">
        <v>68</v>
      </c>
      <c r="M17865" s="34">
        <v>195</v>
      </c>
      <c r="N17865" s="34">
        <v>105</v>
      </c>
      <c r="O17865" s="34">
        <v>211</v>
      </c>
      <c r="P17865" s="34">
        <v>118</v>
      </c>
      <c r="Q17865" s="34">
        <v>237</v>
      </c>
      <c r="R17865" s="34">
        <v>133</v>
      </c>
      <c r="S17865" s="34">
        <v>338</v>
      </c>
      <c r="T17865" s="34">
        <v>90</v>
      </c>
      <c r="U17865" s="34">
        <v>168</v>
      </c>
      <c r="V17865" s="34">
        <v>170</v>
      </c>
      <c r="W17865" s="34">
        <v>184</v>
      </c>
      <c r="X17865" s="34">
        <v>157</v>
      </c>
      <c r="Y17865" s="34">
        <v>176</v>
      </c>
      <c r="Z17865" s="34">
        <v>184</v>
      </c>
      <c r="AA17865" s="34">
        <v>299</v>
      </c>
      <c r="AB17865" s="34">
        <v>121</v>
      </c>
      <c r="AC17865" s="34">
        <v>350</v>
      </c>
    </row>
    <row r="17866" spans="1:29" x14ac:dyDescent="0.2">
      <c r="A17866" s="34" t="s">
        <v>78359</v>
      </c>
      <c r="B17866" s="34">
        <v>90</v>
      </c>
      <c r="C17866" s="34">
        <v>175</v>
      </c>
      <c r="D17866" s="34">
        <v>131</v>
      </c>
      <c r="E17866" s="34">
        <v>214</v>
      </c>
      <c r="F17866" s="34">
        <v>102</v>
      </c>
      <c r="G17866" s="34">
        <v>114</v>
      </c>
      <c r="H17866" s="34">
        <v>87</v>
      </c>
      <c r="I17866" s="34">
        <v>155</v>
      </c>
      <c r="J17866" s="34">
        <v>91</v>
      </c>
      <c r="K17866" s="34">
        <v>173</v>
      </c>
      <c r="L17866" s="34">
        <v>50</v>
      </c>
      <c r="M17866" s="34">
        <v>146</v>
      </c>
      <c r="N17866" s="34">
        <v>86</v>
      </c>
      <c r="O17866" s="34">
        <v>144</v>
      </c>
      <c r="P17866" s="34">
        <v>78</v>
      </c>
      <c r="Q17866" s="34">
        <v>193</v>
      </c>
      <c r="R17866" s="34">
        <v>95</v>
      </c>
      <c r="S17866" s="34">
        <v>196</v>
      </c>
      <c r="T17866" s="34">
        <v>72</v>
      </c>
      <c r="U17866" s="34">
        <v>120</v>
      </c>
      <c r="V17866" s="34">
        <v>130</v>
      </c>
      <c r="W17866" s="34">
        <v>137</v>
      </c>
      <c r="X17866" s="34">
        <v>154</v>
      </c>
      <c r="Y17866" s="34">
        <v>105</v>
      </c>
      <c r="Z17866" s="34">
        <v>154</v>
      </c>
      <c r="AA17866" s="34">
        <v>205</v>
      </c>
      <c r="AB17866" s="34">
        <v>72</v>
      </c>
      <c r="AC17866" s="34">
        <v>217</v>
      </c>
    </row>
    <row r="17867" spans="1:29" x14ac:dyDescent="0.2">
      <c r="A17867" s="34" t="s">
        <v>78360</v>
      </c>
      <c r="B17867" s="34">
        <v>86</v>
      </c>
      <c r="C17867" s="34">
        <v>173</v>
      </c>
      <c r="D17867" s="34">
        <v>208</v>
      </c>
      <c r="E17867" s="34">
        <v>205</v>
      </c>
      <c r="F17867" s="34">
        <v>138</v>
      </c>
      <c r="G17867" s="34">
        <v>154</v>
      </c>
      <c r="H17867" s="34">
        <v>115</v>
      </c>
      <c r="I17867" s="34">
        <v>148</v>
      </c>
      <c r="J17867" s="34">
        <v>82</v>
      </c>
      <c r="K17867" s="34">
        <v>163</v>
      </c>
      <c r="L17867" s="34">
        <v>44</v>
      </c>
      <c r="M17867" s="34">
        <v>135</v>
      </c>
      <c r="N17867" s="34">
        <v>115</v>
      </c>
      <c r="O17867" s="34">
        <v>101</v>
      </c>
      <c r="P17867" s="34">
        <v>83</v>
      </c>
      <c r="Q17867" s="34">
        <v>141</v>
      </c>
      <c r="R17867" s="34">
        <v>111</v>
      </c>
      <c r="S17867" s="34">
        <v>224</v>
      </c>
      <c r="T17867" s="34">
        <v>64</v>
      </c>
      <c r="U17867" s="34">
        <v>85</v>
      </c>
      <c r="V17867" s="34">
        <v>141</v>
      </c>
      <c r="W17867" s="34">
        <v>96</v>
      </c>
      <c r="X17867" s="34">
        <v>166</v>
      </c>
      <c r="Y17867" s="34">
        <v>74</v>
      </c>
      <c r="Z17867" s="34">
        <v>155</v>
      </c>
      <c r="AA17867" s="34">
        <v>178</v>
      </c>
      <c r="AB17867" s="34">
        <v>101</v>
      </c>
      <c r="AC17867" s="34">
        <v>204</v>
      </c>
    </row>
    <row r="17868" spans="1:29" x14ac:dyDescent="0.2">
      <c r="A17868" s="34" t="s">
        <v>78361</v>
      </c>
      <c r="B17868" s="34">
        <v>400</v>
      </c>
      <c r="C17868" s="34">
        <v>550</v>
      </c>
      <c r="D17868" s="34">
        <v>710</v>
      </c>
      <c r="E17868" s="34">
        <v>596</v>
      </c>
      <c r="F17868" s="34">
        <v>538</v>
      </c>
      <c r="G17868" s="34">
        <v>535</v>
      </c>
      <c r="H17868" s="34">
        <v>514</v>
      </c>
      <c r="I17868" s="34">
        <v>556</v>
      </c>
      <c r="J17868" s="34">
        <v>361</v>
      </c>
      <c r="K17868" s="34">
        <v>576</v>
      </c>
      <c r="L17868" s="34">
        <v>241</v>
      </c>
      <c r="M17868" s="34">
        <v>429</v>
      </c>
      <c r="N17868" s="34">
        <v>420</v>
      </c>
      <c r="O17868" s="34">
        <v>410</v>
      </c>
      <c r="P17868" s="34">
        <v>374</v>
      </c>
      <c r="Q17868" s="34">
        <v>603</v>
      </c>
      <c r="R17868" s="34">
        <v>464</v>
      </c>
      <c r="S17868" s="34">
        <v>743</v>
      </c>
      <c r="T17868" s="34">
        <v>288</v>
      </c>
      <c r="U17868" s="34">
        <v>398</v>
      </c>
      <c r="V17868" s="34">
        <v>554</v>
      </c>
      <c r="W17868" s="34">
        <v>438</v>
      </c>
      <c r="X17868" s="34">
        <v>730</v>
      </c>
      <c r="Y17868" s="34">
        <v>374</v>
      </c>
      <c r="Z17868" s="34">
        <v>669</v>
      </c>
      <c r="AA17868" s="34">
        <v>643</v>
      </c>
      <c r="AB17868" s="34">
        <v>406</v>
      </c>
      <c r="AC17868" s="34">
        <v>823</v>
      </c>
    </row>
    <row r="17869" spans="1:29" x14ac:dyDescent="0.2">
      <c r="A17869" s="34" t="s">
        <v>78362</v>
      </c>
      <c r="B17869" s="34">
        <v>65</v>
      </c>
      <c r="C17869" s="34">
        <v>119</v>
      </c>
      <c r="D17869" s="34">
        <v>83</v>
      </c>
      <c r="E17869" s="34">
        <v>137</v>
      </c>
      <c r="F17869" s="34">
        <v>58</v>
      </c>
      <c r="G17869" s="34">
        <v>97</v>
      </c>
      <c r="H17869" s="34">
        <v>54</v>
      </c>
      <c r="I17869" s="34">
        <v>102</v>
      </c>
      <c r="J17869" s="34">
        <v>52</v>
      </c>
      <c r="K17869" s="34">
        <v>139</v>
      </c>
      <c r="L17869" s="34">
        <v>14</v>
      </c>
      <c r="M17869" s="34">
        <v>75</v>
      </c>
      <c r="N17869" s="34">
        <v>53</v>
      </c>
      <c r="O17869" s="34">
        <v>93</v>
      </c>
      <c r="P17869" s="34">
        <v>35</v>
      </c>
      <c r="Q17869" s="34">
        <v>94</v>
      </c>
      <c r="R17869" s="34">
        <v>56</v>
      </c>
      <c r="S17869" s="34">
        <v>167</v>
      </c>
      <c r="T17869" s="34">
        <v>25</v>
      </c>
      <c r="U17869" s="34">
        <v>55</v>
      </c>
      <c r="V17869" s="34">
        <v>55</v>
      </c>
      <c r="W17869" s="34">
        <v>79</v>
      </c>
      <c r="X17869" s="34">
        <v>85</v>
      </c>
      <c r="Y17869" s="34">
        <v>51</v>
      </c>
      <c r="Z17869" s="34">
        <v>90</v>
      </c>
      <c r="AA17869" s="34">
        <v>125</v>
      </c>
      <c r="AB17869" s="34">
        <v>39</v>
      </c>
      <c r="AC17869" s="34">
        <v>162</v>
      </c>
    </row>
    <row r="17870" spans="1:29" x14ac:dyDescent="0.2">
      <c r="A17870" s="34" t="s">
        <v>78363</v>
      </c>
      <c r="B17870" s="34">
        <v>137</v>
      </c>
      <c r="C17870" s="34">
        <v>258</v>
      </c>
      <c r="D17870" s="34">
        <v>353</v>
      </c>
      <c r="E17870" s="34">
        <v>300</v>
      </c>
      <c r="F17870" s="34">
        <v>311</v>
      </c>
      <c r="G17870" s="34">
        <v>227</v>
      </c>
      <c r="H17870" s="34">
        <v>264</v>
      </c>
      <c r="I17870" s="34">
        <v>249</v>
      </c>
      <c r="J17870" s="34">
        <v>270</v>
      </c>
      <c r="K17870" s="34">
        <v>242</v>
      </c>
      <c r="L17870" s="34">
        <v>167</v>
      </c>
      <c r="M17870" s="34">
        <v>270</v>
      </c>
      <c r="N17870" s="34">
        <v>261</v>
      </c>
      <c r="O17870" s="34">
        <v>240</v>
      </c>
      <c r="P17870" s="34">
        <v>211</v>
      </c>
      <c r="Q17870" s="34">
        <v>345</v>
      </c>
      <c r="R17870" s="34">
        <v>331</v>
      </c>
      <c r="S17870" s="34">
        <v>373</v>
      </c>
      <c r="T17870" s="34">
        <v>215</v>
      </c>
      <c r="U17870" s="34">
        <v>231</v>
      </c>
      <c r="V17870" s="34">
        <v>343</v>
      </c>
      <c r="W17870" s="34">
        <v>276</v>
      </c>
      <c r="X17870" s="34">
        <v>385</v>
      </c>
      <c r="Y17870" s="34">
        <v>266</v>
      </c>
      <c r="Z17870" s="34">
        <v>348</v>
      </c>
      <c r="AA17870" s="34">
        <v>355</v>
      </c>
      <c r="AB17870" s="34">
        <v>283</v>
      </c>
      <c r="AC17870" s="34">
        <v>466</v>
      </c>
    </row>
    <row r="17871" spans="1:29" x14ac:dyDescent="0.2">
      <c r="A17871" s="34" t="s">
        <v>78364</v>
      </c>
      <c r="B17871" s="34">
        <v>126</v>
      </c>
      <c r="C17871" s="34">
        <v>226</v>
      </c>
      <c r="D17871" s="34">
        <v>267</v>
      </c>
      <c r="E17871" s="34">
        <v>228</v>
      </c>
      <c r="F17871" s="34">
        <v>175</v>
      </c>
      <c r="G17871" s="34">
        <v>211</v>
      </c>
      <c r="H17871" s="34">
        <v>148</v>
      </c>
      <c r="I17871" s="34">
        <v>221</v>
      </c>
      <c r="J17871" s="34">
        <v>155</v>
      </c>
      <c r="K17871" s="34">
        <v>218</v>
      </c>
      <c r="L17871" s="34">
        <v>95</v>
      </c>
      <c r="M17871" s="34">
        <v>157</v>
      </c>
      <c r="N17871" s="34">
        <v>160</v>
      </c>
      <c r="O17871" s="34">
        <v>144</v>
      </c>
      <c r="P17871" s="34">
        <v>152</v>
      </c>
      <c r="Q17871" s="34">
        <v>191</v>
      </c>
      <c r="R17871" s="34">
        <v>222</v>
      </c>
      <c r="S17871" s="34">
        <v>301</v>
      </c>
      <c r="T17871" s="34">
        <v>127</v>
      </c>
      <c r="U17871" s="34">
        <v>194</v>
      </c>
      <c r="V17871" s="34">
        <v>221</v>
      </c>
      <c r="W17871" s="34">
        <v>199</v>
      </c>
      <c r="X17871" s="34">
        <v>268</v>
      </c>
      <c r="Y17871" s="34">
        <v>145</v>
      </c>
      <c r="Z17871" s="34">
        <v>217</v>
      </c>
      <c r="AA17871" s="34">
        <v>251</v>
      </c>
      <c r="AB17871" s="34">
        <v>173</v>
      </c>
      <c r="AC17871" s="34">
        <v>292</v>
      </c>
    </row>
    <row r="17872" spans="1:29" x14ac:dyDescent="0.2">
      <c r="A17872" s="34" t="s">
        <v>78365</v>
      </c>
      <c r="B17872" s="34">
        <v>49</v>
      </c>
      <c r="C17872" s="34">
        <v>108</v>
      </c>
      <c r="D17872" s="34">
        <v>136</v>
      </c>
      <c r="E17872" s="34">
        <v>118</v>
      </c>
      <c r="F17872" s="34">
        <v>112</v>
      </c>
      <c r="G17872" s="34">
        <v>128</v>
      </c>
      <c r="H17872" s="34">
        <v>94</v>
      </c>
      <c r="I17872" s="34">
        <v>116</v>
      </c>
      <c r="J17872" s="34">
        <v>70</v>
      </c>
      <c r="K17872" s="34">
        <v>132</v>
      </c>
      <c r="L17872" s="34">
        <v>42</v>
      </c>
      <c r="M17872" s="34">
        <v>104</v>
      </c>
      <c r="N17872" s="34">
        <v>74</v>
      </c>
      <c r="O17872" s="34">
        <v>83</v>
      </c>
      <c r="P17872" s="34">
        <v>82</v>
      </c>
      <c r="Q17872" s="34">
        <v>120</v>
      </c>
      <c r="R17872" s="34">
        <v>82</v>
      </c>
      <c r="S17872" s="34">
        <v>149</v>
      </c>
      <c r="T17872" s="34">
        <v>72</v>
      </c>
      <c r="U17872" s="34">
        <v>87</v>
      </c>
      <c r="V17872" s="34">
        <v>96</v>
      </c>
      <c r="W17872" s="34">
        <v>127</v>
      </c>
      <c r="X17872" s="34">
        <v>121</v>
      </c>
      <c r="Y17872" s="34">
        <v>92</v>
      </c>
      <c r="Z17872" s="34">
        <v>156</v>
      </c>
      <c r="AA17872" s="34">
        <v>128</v>
      </c>
      <c r="AB17872" s="34">
        <v>65</v>
      </c>
      <c r="AC17872" s="34">
        <v>184</v>
      </c>
    </row>
    <row r="17873" spans="1:29" x14ac:dyDescent="0.2">
      <c r="A17873" s="34" t="s">
        <v>78366</v>
      </c>
      <c r="B17873" s="34">
        <v>171</v>
      </c>
      <c r="C17873" s="34">
        <v>373</v>
      </c>
      <c r="D17873" s="34">
        <v>290</v>
      </c>
      <c r="E17873" s="34">
        <v>390</v>
      </c>
      <c r="F17873" s="34">
        <v>288</v>
      </c>
      <c r="G17873" s="34">
        <v>365</v>
      </c>
      <c r="H17873" s="34">
        <v>280</v>
      </c>
      <c r="I17873" s="34">
        <v>309</v>
      </c>
      <c r="J17873" s="34">
        <v>233</v>
      </c>
      <c r="K17873" s="34">
        <v>437</v>
      </c>
      <c r="L17873" s="34">
        <v>148</v>
      </c>
      <c r="M17873" s="34">
        <v>311</v>
      </c>
      <c r="N17873" s="34">
        <v>213</v>
      </c>
      <c r="O17873" s="34">
        <v>301</v>
      </c>
      <c r="P17873" s="34">
        <v>202</v>
      </c>
      <c r="Q17873" s="34">
        <v>396</v>
      </c>
      <c r="R17873" s="34">
        <v>288</v>
      </c>
      <c r="S17873" s="34">
        <v>389</v>
      </c>
      <c r="T17873" s="34">
        <v>205</v>
      </c>
      <c r="U17873" s="34">
        <v>324</v>
      </c>
      <c r="V17873" s="34">
        <v>304</v>
      </c>
      <c r="W17873" s="34">
        <v>429</v>
      </c>
      <c r="X17873" s="34">
        <v>250</v>
      </c>
      <c r="Y17873" s="34">
        <v>328</v>
      </c>
      <c r="Z17873" s="34">
        <v>270</v>
      </c>
      <c r="AA17873" s="34">
        <v>484</v>
      </c>
      <c r="AB17873" s="34">
        <v>264</v>
      </c>
      <c r="AC17873" s="34">
        <v>593</v>
      </c>
    </row>
    <row r="17874" spans="1:29" x14ac:dyDescent="0.2">
      <c r="A17874" s="34" t="s">
        <v>78367</v>
      </c>
      <c r="B17874" s="34">
        <v>53</v>
      </c>
      <c r="C17874" s="34">
        <v>165</v>
      </c>
      <c r="D17874" s="34">
        <v>170</v>
      </c>
      <c r="E17874" s="34">
        <v>223</v>
      </c>
      <c r="F17874" s="34">
        <v>105</v>
      </c>
      <c r="G17874" s="34">
        <v>214</v>
      </c>
      <c r="H17874" s="34">
        <v>60</v>
      </c>
      <c r="I17874" s="34">
        <v>147</v>
      </c>
      <c r="J17874" s="34">
        <v>31</v>
      </c>
      <c r="K17874" s="34">
        <v>230</v>
      </c>
      <c r="L17874" s="34">
        <v>19</v>
      </c>
      <c r="M17874" s="34">
        <v>115</v>
      </c>
      <c r="N17874" s="34">
        <v>50</v>
      </c>
      <c r="O17874" s="34">
        <v>114</v>
      </c>
      <c r="P17874" s="34">
        <v>68</v>
      </c>
      <c r="Q17874" s="34">
        <v>94</v>
      </c>
      <c r="R17874" s="34">
        <v>46</v>
      </c>
      <c r="S17874" s="34">
        <v>262</v>
      </c>
      <c r="T17874" s="34">
        <v>27</v>
      </c>
      <c r="U17874" s="34">
        <v>80</v>
      </c>
      <c r="V17874" s="34">
        <v>61</v>
      </c>
      <c r="W17874" s="34">
        <v>75</v>
      </c>
      <c r="X17874" s="34">
        <v>77</v>
      </c>
      <c r="Y17874" s="34">
        <v>62</v>
      </c>
      <c r="Z17874" s="34">
        <v>110</v>
      </c>
      <c r="AA17874" s="34">
        <v>173</v>
      </c>
      <c r="AB17874" s="34">
        <v>28</v>
      </c>
      <c r="AC17874" s="34">
        <v>209</v>
      </c>
    </row>
    <row r="17875" spans="1:29" x14ac:dyDescent="0.2">
      <c r="A17875" s="34" t="s">
        <v>78368</v>
      </c>
      <c r="B17875" s="34">
        <v>71</v>
      </c>
      <c r="C17875" s="34">
        <v>217</v>
      </c>
      <c r="D17875" s="34">
        <v>226</v>
      </c>
      <c r="E17875" s="34">
        <v>238</v>
      </c>
      <c r="F17875" s="34">
        <v>142</v>
      </c>
      <c r="G17875" s="34">
        <v>188</v>
      </c>
      <c r="H17875" s="34">
        <v>188</v>
      </c>
      <c r="I17875" s="34">
        <v>191</v>
      </c>
      <c r="J17875" s="34">
        <v>134</v>
      </c>
      <c r="K17875" s="34">
        <v>166</v>
      </c>
      <c r="L17875" s="34">
        <v>56</v>
      </c>
      <c r="M17875" s="34">
        <v>168</v>
      </c>
      <c r="N17875" s="34">
        <v>132</v>
      </c>
      <c r="O17875" s="34">
        <v>147</v>
      </c>
      <c r="P17875" s="34">
        <v>105</v>
      </c>
      <c r="Q17875" s="34">
        <v>211</v>
      </c>
      <c r="R17875" s="34">
        <v>153</v>
      </c>
      <c r="S17875" s="34">
        <v>227</v>
      </c>
      <c r="T17875" s="34">
        <v>91</v>
      </c>
      <c r="U17875" s="34">
        <v>166</v>
      </c>
      <c r="V17875" s="34">
        <v>161</v>
      </c>
      <c r="W17875" s="34">
        <v>147</v>
      </c>
      <c r="X17875" s="34">
        <v>176</v>
      </c>
      <c r="Y17875" s="34">
        <v>154</v>
      </c>
      <c r="Z17875" s="34">
        <v>202</v>
      </c>
      <c r="AA17875" s="34">
        <v>204</v>
      </c>
      <c r="AB17875" s="34">
        <v>124</v>
      </c>
      <c r="AC17875" s="34">
        <v>273</v>
      </c>
    </row>
    <row r="17876" spans="1:29" x14ac:dyDescent="0.2">
      <c r="A17876" s="34" t="s">
        <v>78369</v>
      </c>
      <c r="B17876" s="34">
        <v>102</v>
      </c>
      <c r="C17876" s="34">
        <v>131</v>
      </c>
      <c r="D17876" s="34">
        <v>159</v>
      </c>
      <c r="E17876" s="34">
        <v>143</v>
      </c>
      <c r="F17876" s="34">
        <v>127</v>
      </c>
      <c r="G17876" s="34">
        <v>152</v>
      </c>
      <c r="H17876" s="34">
        <v>102</v>
      </c>
      <c r="I17876" s="34">
        <v>127</v>
      </c>
      <c r="J17876" s="34">
        <v>72</v>
      </c>
      <c r="K17876" s="34">
        <v>135</v>
      </c>
      <c r="L17876" s="34">
        <v>63</v>
      </c>
      <c r="M17876" s="34">
        <v>135</v>
      </c>
      <c r="N17876" s="34">
        <v>54</v>
      </c>
      <c r="O17876" s="34">
        <v>93</v>
      </c>
      <c r="P17876" s="34">
        <v>108</v>
      </c>
      <c r="Q17876" s="34">
        <v>146</v>
      </c>
      <c r="R17876" s="34">
        <v>104</v>
      </c>
      <c r="S17876" s="34">
        <v>199</v>
      </c>
      <c r="T17876" s="34">
        <v>79</v>
      </c>
      <c r="U17876" s="34">
        <v>97</v>
      </c>
      <c r="V17876" s="34">
        <v>134</v>
      </c>
      <c r="W17876" s="34">
        <v>143</v>
      </c>
      <c r="X17876" s="34">
        <v>161</v>
      </c>
      <c r="Y17876" s="34">
        <v>102</v>
      </c>
      <c r="Z17876" s="34">
        <v>184</v>
      </c>
      <c r="AA17876" s="34">
        <v>170</v>
      </c>
      <c r="AB17876" s="34">
        <v>90</v>
      </c>
      <c r="AC17876" s="34">
        <v>216</v>
      </c>
    </row>
    <row r="17877" spans="1:29" x14ac:dyDescent="0.2">
      <c r="A17877" s="34" t="s">
        <v>78370</v>
      </c>
      <c r="B17877" s="34">
        <v>122</v>
      </c>
      <c r="C17877" s="34">
        <v>267</v>
      </c>
      <c r="D17877" s="34">
        <v>283</v>
      </c>
      <c r="E17877" s="34">
        <v>325</v>
      </c>
      <c r="F17877" s="34">
        <v>213</v>
      </c>
      <c r="G17877" s="34">
        <v>308</v>
      </c>
      <c r="H17877" s="34">
        <v>157</v>
      </c>
      <c r="I17877" s="34">
        <v>240</v>
      </c>
      <c r="J17877" s="34">
        <v>106</v>
      </c>
      <c r="K17877" s="34">
        <v>373</v>
      </c>
      <c r="L17877" s="34">
        <v>68</v>
      </c>
      <c r="M17877" s="34">
        <v>248</v>
      </c>
      <c r="N17877" s="34">
        <v>145</v>
      </c>
      <c r="O17877" s="34">
        <v>199</v>
      </c>
      <c r="P17877" s="34">
        <v>139</v>
      </c>
      <c r="Q17877" s="34">
        <v>231</v>
      </c>
      <c r="R17877" s="34">
        <v>143</v>
      </c>
      <c r="S17877" s="34">
        <v>379</v>
      </c>
      <c r="T17877" s="34">
        <v>56</v>
      </c>
      <c r="U17877" s="34">
        <v>180</v>
      </c>
      <c r="V17877" s="34">
        <v>185</v>
      </c>
      <c r="W17877" s="34">
        <v>200</v>
      </c>
      <c r="X17877" s="34">
        <v>253</v>
      </c>
      <c r="Y17877" s="34">
        <v>132</v>
      </c>
      <c r="Z17877" s="34">
        <v>259</v>
      </c>
      <c r="AA17877" s="34">
        <v>397</v>
      </c>
      <c r="AB17877" s="34">
        <v>85</v>
      </c>
      <c r="AC17877" s="34">
        <v>431</v>
      </c>
    </row>
    <row r="17878" spans="1:29" x14ac:dyDescent="0.2">
      <c r="A17878" s="34" t="s">
        <v>78371</v>
      </c>
      <c r="B17878" s="34">
        <v>114</v>
      </c>
      <c r="C17878" s="34">
        <v>262</v>
      </c>
      <c r="D17878" s="34">
        <v>235</v>
      </c>
      <c r="E17878" s="34">
        <v>252</v>
      </c>
      <c r="F17878" s="34">
        <v>221</v>
      </c>
      <c r="G17878" s="34">
        <v>258</v>
      </c>
      <c r="H17878" s="34">
        <v>180</v>
      </c>
      <c r="I17878" s="34">
        <v>223</v>
      </c>
      <c r="J17878" s="34">
        <v>155</v>
      </c>
      <c r="K17878" s="34">
        <v>290</v>
      </c>
      <c r="L17878" s="34">
        <v>113</v>
      </c>
      <c r="M17878" s="34">
        <v>229</v>
      </c>
      <c r="N17878" s="34">
        <v>157</v>
      </c>
      <c r="O17878" s="34">
        <v>199</v>
      </c>
      <c r="P17878" s="34">
        <v>163</v>
      </c>
      <c r="Q17878" s="34">
        <v>275</v>
      </c>
      <c r="R17878" s="34">
        <v>205</v>
      </c>
      <c r="S17878" s="34">
        <v>283</v>
      </c>
      <c r="T17878" s="34">
        <v>140</v>
      </c>
      <c r="U17878" s="34">
        <v>241</v>
      </c>
      <c r="V17878" s="34">
        <v>192</v>
      </c>
      <c r="W17878" s="34">
        <v>286</v>
      </c>
      <c r="X17878" s="34">
        <v>267</v>
      </c>
      <c r="Y17878" s="34">
        <v>193</v>
      </c>
      <c r="Z17878" s="34">
        <v>213</v>
      </c>
      <c r="AA17878" s="34">
        <v>371</v>
      </c>
      <c r="AB17878" s="34">
        <v>177</v>
      </c>
      <c r="AC17878" s="34">
        <v>386</v>
      </c>
    </row>
    <row r="17879" spans="1:29" x14ac:dyDescent="0.2">
      <c r="A17879" s="34" t="s">
        <v>78372</v>
      </c>
      <c r="B17879" s="34">
        <v>74</v>
      </c>
      <c r="C17879" s="34">
        <v>174</v>
      </c>
      <c r="D17879" s="34">
        <v>179</v>
      </c>
      <c r="E17879" s="34">
        <v>157</v>
      </c>
      <c r="F17879" s="34">
        <v>68</v>
      </c>
      <c r="G17879" s="34">
        <v>134</v>
      </c>
      <c r="H17879" s="34">
        <v>52</v>
      </c>
      <c r="I17879" s="34">
        <v>99</v>
      </c>
      <c r="J17879" s="34">
        <v>32</v>
      </c>
      <c r="K17879" s="34">
        <v>183</v>
      </c>
      <c r="L17879" s="34">
        <v>12</v>
      </c>
      <c r="M17879" s="34">
        <v>93</v>
      </c>
      <c r="N17879" s="34">
        <v>49</v>
      </c>
      <c r="O17879" s="34">
        <v>77</v>
      </c>
      <c r="P17879" s="34">
        <v>37</v>
      </c>
      <c r="Q17879" s="34">
        <v>77</v>
      </c>
      <c r="R17879" s="34">
        <v>35</v>
      </c>
      <c r="S17879" s="34">
        <v>180</v>
      </c>
      <c r="T17879" s="34">
        <v>15</v>
      </c>
      <c r="U17879" s="34">
        <v>50</v>
      </c>
      <c r="V17879" s="34">
        <v>60</v>
      </c>
      <c r="W17879" s="34">
        <v>75</v>
      </c>
      <c r="X17879" s="34">
        <v>82</v>
      </c>
      <c r="Y17879" s="34">
        <v>34</v>
      </c>
      <c r="Z17879" s="34">
        <v>97</v>
      </c>
      <c r="AA17879" s="34">
        <v>104</v>
      </c>
      <c r="AB17879" s="34">
        <v>29</v>
      </c>
      <c r="AC17879" s="34">
        <v>155</v>
      </c>
    </row>
    <row r="17880" spans="1:29" x14ac:dyDescent="0.2">
      <c r="A17880" s="34" t="s">
        <v>78373</v>
      </c>
      <c r="B17880" s="34">
        <v>369</v>
      </c>
      <c r="C17880" s="34">
        <v>711</v>
      </c>
      <c r="D17880" s="34">
        <v>865</v>
      </c>
      <c r="E17880" s="34">
        <v>819</v>
      </c>
      <c r="F17880" s="34">
        <v>604</v>
      </c>
      <c r="G17880" s="34">
        <v>684</v>
      </c>
      <c r="H17880" s="34">
        <v>493</v>
      </c>
      <c r="I17880" s="34">
        <v>590</v>
      </c>
      <c r="J17880" s="34">
        <v>388</v>
      </c>
      <c r="K17880" s="34">
        <v>831</v>
      </c>
      <c r="L17880" s="34">
        <v>219</v>
      </c>
      <c r="M17880" s="34">
        <v>597</v>
      </c>
      <c r="N17880" s="34">
        <v>410</v>
      </c>
      <c r="O17880" s="34">
        <v>500</v>
      </c>
      <c r="P17880" s="34">
        <v>467</v>
      </c>
      <c r="Q17880" s="34">
        <v>648</v>
      </c>
      <c r="R17880" s="34">
        <v>527</v>
      </c>
      <c r="S17880" s="34">
        <v>881</v>
      </c>
      <c r="T17880" s="34">
        <v>278</v>
      </c>
      <c r="U17880" s="34">
        <v>449</v>
      </c>
      <c r="V17880" s="34">
        <v>627</v>
      </c>
      <c r="W17880" s="34">
        <v>561</v>
      </c>
      <c r="X17880" s="34">
        <v>795</v>
      </c>
      <c r="Y17880" s="34">
        <v>379</v>
      </c>
      <c r="Z17880" s="34">
        <v>788</v>
      </c>
      <c r="AA17880" s="34">
        <v>733</v>
      </c>
      <c r="AB17880" s="34">
        <v>385</v>
      </c>
      <c r="AC17880" s="34">
        <v>1002</v>
      </c>
    </row>
    <row r="17881" spans="1:29" x14ac:dyDescent="0.2">
      <c r="A17881" s="34" t="s">
        <v>78374</v>
      </c>
      <c r="B17881" s="34">
        <v>109</v>
      </c>
      <c r="C17881" s="34">
        <v>251</v>
      </c>
      <c r="D17881" s="34">
        <v>271</v>
      </c>
      <c r="E17881" s="34">
        <v>281</v>
      </c>
      <c r="F17881" s="34">
        <v>221</v>
      </c>
      <c r="G17881" s="34">
        <v>249</v>
      </c>
      <c r="H17881" s="34">
        <v>170</v>
      </c>
      <c r="I17881" s="34">
        <v>234</v>
      </c>
      <c r="J17881" s="34">
        <v>163</v>
      </c>
      <c r="K17881" s="34">
        <v>253</v>
      </c>
      <c r="L17881" s="34">
        <v>84</v>
      </c>
      <c r="M17881" s="34">
        <v>223</v>
      </c>
      <c r="N17881" s="34">
        <v>167</v>
      </c>
      <c r="O17881" s="34">
        <v>197</v>
      </c>
      <c r="P17881" s="34">
        <v>146</v>
      </c>
      <c r="Q17881" s="34">
        <v>261</v>
      </c>
      <c r="R17881" s="34">
        <v>211</v>
      </c>
      <c r="S17881" s="34">
        <v>277</v>
      </c>
      <c r="T17881" s="34">
        <v>126</v>
      </c>
      <c r="U17881" s="34">
        <v>150</v>
      </c>
      <c r="V17881" s="34">
        <v>223</v>
      </c>
      <c r="W17881" s="34">
        <v>208</v>
      </c>
      <c r="X17881" s="34">
        <v>244</v>
      </c>
      <c r="Y17881" s="34">
        <v>171</v>
      </c>
      <c r="Z17881" s="34">
        <v>243</v>
      </c>
      <c r="AA17881" s="34">
        <v>242</v>
      </c>
      <c r="AB17881" s="34">
        <v>162</v>
      </c>
      <c r="AC17881" s="34">
        <v>342</v>
      </c>
    </row>
    <row r="17882" spans="1:29" x14ac:dyDescent="0.2">
      <c r="A17882" s="34" t="s">
        <v>78375</v>
      </c>
      <c r="B17882" s="34">
        <v>63</v>
      </c>
      <c r="C17882" s="34">
        <v>152</v>
      </c>
      <c r="D17882" s="34">
        <v>191</v>
      </c>
      <c r="E17882" s="34">
        <v>166</v>
      </c>
      <c r="F17882" s="34">
        <v>112</v>
      </c>
      <c r="G17882" s="34">
        <v>175</v>
      </c>
      <c r="H17882" s="34">
        <v>85</v>
      </c>
      <c r="I17882" s="34">
        <v>140</v>
      </c>
      <c r="J17882" s="34">
        <v>69</v>
      </c>
      <c r="K17882" s="34">
        <v>149</v>
      </c>
      <c r="L17882" s="34">
        <v>29</v>
      </c>
      <c r="M17882" s="34">
        <v>123</v>
      </c>
      <c r="N17882" s="34">
        <v>68</v>
      </c>
      <c r="O17882" s="34">
        <v>107</v>
      </c>
      <c r="P17882" s="34">
        <v>104</v>
      </c>
      <c r="Q17882" s="34">
        <v>105</v>
      </c>
      <c r="R17882" s="34">
        <v>89</v>
      </c>
      <c r="S17882" s="34">
        <v>203</v>
      </c>
      <c r="T17882" s="34">
        <v>35</v>
      </c>
      <c r="U17882" s="34">
        <v>73</v>
      </c>
      <c r="V17882" s="34">
        <v>87</v>
      </c>
      <c r="W17882" s="34">
        <v>74</v>
      </c>
      <c r="X17882" s="34">
        <v>174</v>
      </c>
      <c r="Y17882" s="34">
        <v>64</v>
      </c>
      <c r="Z17882" s="34">
        <v>178</v>
      </c>
      <c r="AA17882" s="34">
        <v>148</v>
      </c>
      <c r="AB17882" s="34">
        <v>56</v>
      </c>
      <c r="AC17882" s="34">
        <v>221</v>
      </c>
    </row>
    <row r="17883" spans="1:29" x14ac:dyDescent="0.2">
      <c r="A17883" s="34" t="s">
        <v>78376</v>
      </c>
      <c r="B17883" s="34">
        <v>22</v>
      </c>
      <c r="C17883" s="34">
        <v>112</v>
      </c>
      <c r="D17883" s="34">
        <v>74</v>
      </c>
      <c r="E17883" s="34">
        <v>84</v>
      </c>
      <c r="F17883" s="34">
        <v>74</v>
      </c>
      <c r="G17883" s="34">
        <v>59</v>
      </c>
      <c r="H17883" s="34">
        <v>55</v>
      </c>
      <c r="I17883" s="34">
        <v>79</v>
      </c>
      <c r="J17883" s="34">
        <v>50</v>
      </c>
      <c r="K17883" s="34">
        <v>107</v>
      </c>
      <c r="L17883" s="34">
        <v>14</v>
      </c>
      <c r="M17883" s="34">
        <v>59</v>
      </c>
      <c r="N17883" s="34">
        <v>48</v>
      </c>
      <c r="O17883" s="34">
        <v>62</v>
      </c>
      <c r="P17883" s="34">
        <v>34</v>
      </c>
      <c r="Q17883" s="34">
        <v>82</v>
      </c>
      <c r="R17883" s="34">
        <v>39</v>
      </c>
      <c r="S17883" s="34">
        <v>84</v>
      </c>
      <c r="T17883" s="34">
        <v>26</v>
      </c>
      <c r="U17883" s="34">
        <v>45</v>
      </c>
      <c r="V17883" s="34">
        <v>70</v>
      </c>
      <c r="W17883" s="34">
        <v>66</v>
      </c>
      <c r="X17883" s="34">
        <v>78</v>
      </c>
      <c r="Y17883" s="34">
        <v>40</v>
      </c>
      <c r="Z17883" s="34">
        <v>94</v>
      </c>
      <c r="AA17883" s="34">
        <v>97</v>
      </c>
      <c r="AB17883" s="34">
        <v>32</v>
      </c>
      <c r="AC17883" s="34">
        <v>127</v>
      </c>
    </row>
    <row r="17884" spans="1:29" x14ac:dyDescent="0.2">
      <c r="A17884" s="34" t="s">
        <v>78377</v>
      </c>
      <c r="B17884" s="34">
        <v>177</v>
      </c>
      <c r="C17884" s="34">
        <v>400</v>
      </c>
      <c r="D17884" s="34">
        <v>424</v>
      </c>
      <c r="E17884" s="34">
        <v>473</v>
      </c>
      <c r="F17884" s="34">
        <v>333</v>
      </c>
      <c r="G17884" s="34">
        <v>467</v>
      </c>
      <c r="H17884" s="34">
        <v>314</v>
      </c>
      <c r="I17884" s="34">
        <v>352</v>
      </c>
      <c r="J17884" s="34">
        <v>263</v>
      </c>
      <c r="K17884" s="34">
        <v>453</v>
      </c>
      <c r="L17884" s="34">
        <v>119</v>
      </c>
      <c r="M17884" s="34">
        <v>336</v>
      </c>
      <c r="N17884" s="34">
        <v>289</v>
      </c>
      <c r="O17884" s="34">
        <v>339</v>
      </c>
      <c r="P17884" s="34">
        <v>306</v>
      </c>
      <c r="Q17884" s="34">
        <v>418</v>
      </c>
      <c r="R17884" s="34">
        <v>333</v>
      </c>
      <c r="S17884" s="34">
        <v>557</v>
      </c>
      <c r="T17884" s="34">
        <v>184</v>
      </c>
      <c r="U17884" s="34">
        <v>284</v>
      </c>
      <c r="V17884" s="34">
        <v>382</v>
      </c>
      <c r="W17884" s="34">
        <v>330</v>
      </c>
      <c r="X17884" s="34">
        <v>432</v>
      </c>
      <c r="Y17884" s="34">
        <v>251</v>
      </c>
      <c r="Z17884" s="34">
        <v>412</v>
      </c>
      <c r="AA17884" s="34">
        <v>498</v>
      </c>
      <c r="AB17884" s="34">
        <v>251</v>
      </c>
      <c r="AC17884" s="34">
        <v>675</v>
      </c>
    </row>
    <row r="17885" spans="1:29" x14ac:dyDescent="0.2">
      <c r="A17885" s="34" t="s">
        <v>78378</v>
      </c>
      <c r="B17885" s="34">
        <v>56</v>
      </c>
      <c r="C17885" s="34">
        <v>113</v>
      </c>
      <c r="D17885" s="34">
        <v>175</v>
      </c>
      <c r="E17885" s="34">
        <v>131</v>
      </c>
      <c r="F17885" s="34">
        <v>108</v>
      </c>
      <c r="G17885" s="34">
        <v>128</v>
      </c>
      <c r="H17885" s="34">
        <v>58</v>
      </c>
      <c r="I17885" s="34">
        <v>84</v>
      </c>
      <c r="J17885" s="34">
        <v>50</v>
      </c>
      <c r="K17885" s="34">
        <v>136</v>
      </c>
      <c r="L17885" s="34">
        <v>26</v>
      </c>
      <c r="M17885" s="34">
        <v>88</v>
      </c>
      <c r="N17885" s="34">
        <v>83</v>
      </c>
      <c r="O17885" s="34">
        <v>91</v>
      </c>
      <c r="P17885" s="34">
        <v>64</v>
      </c>
      <c r="Q17885" s="34">
        <v>107</v>
      </c>
      <c r="R17885" s="34">
        <v>74</v>
      </c>
      <c r="S17885" s="34">
        <v>188</v>
      </c>
      <c r="T17885" s="34">
        <v>38</v>
      </c>
      <c r="U17885" s="34">
        <v>60</v>
      </c>
      <c r="V17885" s="34">
        <v>95</v>
      </c>
      <c r="W17885" s="34">
        <v>59</v>
      </c>
      <c r="X17885" s="34">
        <v>130</v>
      </c>
      <c r="Y17885" s="34">
        <v>49</v>
      </c>
      <c r="Z17885" s="34">
        <v>121</v>
      </c>
      <c r="AA17885" s="34">
        <v>103</v>
      </c>
      <c r="AB17885" s="34">
        <v>46</v>
      </c>
      <c r="AC17885" s="34">
        <v>163</v>
      </c>
    </row>
    <row r="17886" spans="1:29" x14ac:dyDescent="0.2">
      <c r="A17886" s="34" t="s">
        <v>78379</v>
      </c>
      <c r="B17886" s="34">
        <v>248</v>
      </c>
      <c r="C17886" s="34">
        <v>461</v>
      </c>
      <c r="D17886" s="34">
        <v>555</v>
      </c>
      <c r="E17886" s="34">
        <v>509</v>
      </c>
      <c r="F17886" s="34">
        <v>506</v>
      </c>
      <c r="G17886" s="34">
        <v>461</v>
      </c>
      <c r="H17886" s="34">
        <v>414</v>
      </c>
      <c r="I17886" s="34">
        <v>428</v>
      </c>
      <c r="J17886" s="34">
        <v>342</v>
      </c>
      <c r="K17886" s="34">
        <v>571</v>
      </c>
      <c r="L17886" s="34">
        <v>308</v>
      </c>
      <c r="M17886" s="34">
        <v>434</v>
      </c>
      <c r="N17886" s="34">
        <v>381</v>
      </c>
      <c r="O17886" s="34">
        <v>411</v>
      </c>
      <c r="P17886" s="34">
        <v>373</v>
      </c>
      <c r="Q17886" s="34">
        <v>557</v>
      </c>
      <c r="R17886" s="34">
        <v>525</v>
      </c>
      <c r="S17886" s="34">
        <v>592</v>
      </c>
      <c r="T17886" s="34">
        <v>315</v>
      </c>
      <c r="U17886" s="34">
        <v>467</v>
      </c>
      <c r="V17886" s="34">
        <v>450</v>
      </c>
      <c r="W17886" s="34">
        <v>515</v>
      </c>
      <c r="X17886" s="34">
        <v>539</v>
      </c>
      <c r="Y17886" s="34">
        <v>503</v>
      </c>
      <c r="Z17886" s="34">
        <v>466</v>
      </c>
      <c r="AA17886" s="34">
        <v>595</v>
      </c>
      <c r="AB17886" s="34">
        <v>448</v>
      </c>
      <c r="AC17886" s="34">
        <v>713</v>
      </c>
    </row>
    <row r="17887" spans="1:29" x14ac:dyDescent="0.2">
      <c r="A17887" s="34" t="s">
        <v>78380</v>
      </c>
      <c r="B17887" s="34">
        <v>121</v>
      </c>
      <c r="C17887" s="34">
        <v>295</v>
      </c>
      <c r="D17887" s="34">
        <v>352</v>
      </c>
      <c r="E17887" s="34">
        <v>294</v>
      </c>
      <c r="F17887" s="34">
        <v>252</v>
      </c>
      <c r="G17887" s="34">
        <v>251</v>
      </c>
      <c r="H17887" s="34">
        <v>206</v>
      </c>
      <c r="I17887" s="34">
        <v>226</v>
      </c>
      <c r="J17887" s="34">
        <v>192</v>
      </c>
      <c r="K17887" s="34">
        <v>271</v>
      </c>
      <c r="L17887" s="34">
        <v>108</v>
      </c>
      <c r="M17887" s="34">
        <v>184</v>
      </c>
      <c r="N17887" s="34">
        <v>189</v>
      </c>
      <c r="O17887" s="34">
        <v>191</v>
      </c>
      <c r="P17887" s="34">
        <v>188</v>
      </c>
      <c r="Q17887" s="34">
        <v>255</v>
      </c>
      <c r="R17887" s="34">
        <v>190</v>
      </c>
      <c r="S17887" s="34">
        <v>347</v>
      </c>
      <c r="T17887" s="34">
        <v>129</v>
      </c>
      <c r="U17887" s="34">
        <v>175</v>
      </c>
      <c r="V17887" s="34">
        <v>278</v>
      </c>
      <c r="W17887" s="34">
        <v>199</v>
      </c>
      <c r="X17887" s="34">
        <v>279</v>
      </c>
      <c r="Y17887" s="34">
        <v>157</v>
      </c>
      <c r="Z17887" s="34">
        <v>274</v>
      </c>
      <c r="AA17887" s="34">
        <v>348</v>
      </c>
      <c r="AB17887" s="34">
        <v>185</v>
      </c>
      <c r="AC17887" s="34">
        <v>352</v>
      </c>
    </row>
    <row r="17888" spans="1:29" x14ac:dyDescent="0.2">
      <c r="A17888" s="34" t="s">
        <v>78381</v>
      </c>
      <c r="B17888" s="34">
        <v>141</v>
      </c>
      <c r="C17888" s="34">
        <v>393</v>
      </c>
      <c r="D17888" s="34">
        <v>369</v>
      </c>
      <c r="E17888" s="34">
        <v>395</v>
      </c>
      <c r="F17888" s="34">
        <v>305</v>
      </c>
      <c r="G17888" s="34">
        <v>401</v>
      </c>
      <c r="H17888" s="34">
        <v>258</v>
      </c>
      <c r="I17888" s="34">
        <v>353</v>
      </c>
      <c r="J17888" s="34">
        <v>217</v>
      </c>
      <c r="K17888" s="34">
        <v>413</v>
      </c>
      <c r="L17888" s="34">
        <v>142</v>
      </c>
      <c r="M17888" s="34">
        <v>294</v>
      </c>
      <c r="N17888" s="34">
        <v>238</v>
      </c>
      <c r="O17888" s="34">
        <v>263</v>
      </c>
      <c r="P17888" s="34">
        <v>213</v>
      </c>
      <c r="Q17888" s="34">
        <v>402</v>
      </c>
      <c r="R17888" s="34">
        <v>278</v>
      </c>
      <c r="S17888" s="34">
        <v>440</v>
      </c>
      <c r="T17888" s="34">
        <v>199</v>
      </c>
      <c r="U17888" s="34">
        <v>305</v>
      </c>
      <c r="V17888" s="34">
        <v>335</v>
      </c>
      <c r="W17888" s="34">
        <v>332</v>
      </c>
      <c r="X17888" s="34">
        <v>390</v>
      </c>
      <c r="Y17888" s="34">
        <v>288</v>
      </c>
      <c r="Z17888" s="34">
        <v>352</v>
      </c>
      <c r="AA17888" s="34">
        <v>501</v>
      </c>
      <c r="AB17888" s="34">
        <v>242</v>
      </c>
      <c r="AC17888" s="34">
        <v>521</v>
      </c>
    </row>
    <row r="17889" spans="1:29" x14ac:dyDescent="0.2">
      <c r="A17889" s="34" t="s">
        <v>78382</v>
      </c>
      <c r="B17889" s="34">
        <v>712</v>
      </c>
      <c r="C17889" s="34">
        <v>922</v>
      </c>
      <c r="D17889" s="34">
        <v>951</v>
      </c>
      <c r="E17889" s="34">
        <v>968</v>
      </c>
      <c r="F17889" s="34">
        <v>1059</v>
      </c>
      <c r="G17889" s="34">
        <v>949</v>
      </c>
      <c r="H17889" s="34">
        <v>1019</v>
      </c>
      <c r="I17889" s="34">
        <v>944</v>
      </c>
      <c r="J17889" s="34">
        <v>979</v>
      </c>
      <c r="K17889" s="34">
        <v>1028</v>
      </c>
      <c r="L17889" s="34">
        <v>936</v>
      </c>
      <c r="M17889" s="34">
        <v>892</v>
      </c>
      <c r="N17889" s="34">
        <v>855</v>
      </c>
      <c r="O17889" s="34">
        <v>877</v>
      </c>
      <c r="P17889" s="34">
        <v>842</v>
      </c>
      <c r="Q17889" s="34">
        <v>1391</v>
      </c>
      <c r="R17889" s="34">
        <v>1285</v>
      </c>
      <c r="S17889" s="34">
        <v>1174</v>
      </c>
      <c r="T17889" s="34">
        <v>1299</v>
      </c>
      <c r="U17889" s="34">
        <v>1176</v>
      </c>
      <c r="V17889" s="34">
        <v>1208</v>
      </c>
      <c r="W17889" s="34">
        <v>1568</v>
      </c>
      <c r="X17889" s="34">
        <v>1366</v>
      </c>
      <c r="Y17889" s="34">
        <v>1389</v>
      </c>
      <c r="Z17889" s="34">
        <v>1064</v>
      </c>
      <c r="AA17889" s="34">
        <v>1214</v>
      </c>
      <c r="AB17889" s="34">
        <v>1483</v>
      </c>
      <c r="AC17889" s="34">
        <v>1605</v>
      </c>
    </row>
    <row r="17890" spans="1:29" x14ac:dyDescent="0.2">
      <c r="A17890" s="34" t="s">
        <v>78383</v>
      </c>
      <c r="B17890" s="34">
        <v>2</v>
      </c>
      <c r="C17890" s="34">
        <v>0</v>
      </c>
      <c r="D17890" s="34">
        <v>1</v>
      </c>
      <c r="E17890" s="34">
        <v>0</v>
      </c>
      <c r="F17890" s="34">
        <v>0</v>
      </c>
      <c r="G17890" s="34">
        <v>0</v>
      </c>
      <c r="H17890" s="34">
        <v>0</v>
      </c>
      <c r="I17890" s="34">
        <v>0</v>
      </c>
      <c r="J17890" s="34">
        <v>0</v>
      </c>
      <c r="K17890" s="34">
        <v>0</v>
      </c>
      <c r="L17890" s="34">
        <v>0</v>
      </c>
      <c r="M17890" s="34">
        <v>0</v>
      </c>
      <c r="N17890" s="34">
        <v>1</v>
      </c>
      <c r="O17890" s="34">
        <v>0</v>
      </c>
      <c r="P17890" s="34">
        <v>0</v>
      </c>
      <c r="Q17890" s="34">
        <v>0</v>
      </c>
      <c r="R17890" s="34">
        <v>0</v>
      </c>
      <c r="S17890" s="34">
        <v>0</v>
      </c>
      <c r="T17890" s="34">
        <v>0</v>
      </c>
      <c r="U17890" s="34">
        <v>0</v>
      </c>
      <c r="V17890" s="34">
        <v>0</v>
      </c>
      <c r="W17890" s="34">
        <v>0</v>
      </c>
      <c r="X17890" s="34">
        <v>0</v>
      </c>
      <c r="Y17890" s="34">
        <v>0</v>
      </c>
      <c r="Z17890" s="34">
        <v>0</v>
      </c>
      <c r="AA17890" s="34">
        <v>0</v>
      </c>
      <c r="AB17890" s="34">
        <v>0</v>
      </c>
      <c r="AC17890" s="34">
        <v>0</v>
      </c>
    </row>
    <row r="17891" spans="1:29" x14ac:dyDescent="0.2">
      <c r="A17891" s="34" t="s">
        <v>78384</v>
      </c>
      <c r="B17891" s="34">
        <v>73</v>
      </c>
      <c r="C17891" s="34">
        <v>148</v>
      </c>
      <c r="D17891" s="34">
        <v>81</v>
      </c>
      <c r="E17891" s="34">
        <v>128</v>
      </c>
      <c r="F17891" s="34">
        <v>78</v>
      </c>
      <c r="G17891" s="34">
        <v>169</v>
      </c>
      <c r="H17891" s="34">
        <v>86</v>
      </c>
      <c r="I17891" s="34">
        <v>143</v>
      </c>
      <c r="J17891" s="34">
        <v>87</v>
      </c>
      <c r="K17891" s="34">
        <v>115</v>
      </c>
      <c r="L17891" s="34">
        <v>81</v>
      </c>
      <c r="M17891" s="34">
        <v>97</v>
      </c>
      <c r="N17891" s="34">
        <v>78</v>
      </c>
      <c r="O17891" s="34">
        <v>98</v>
      </c>
      <c r="P17891" s="34">
        <v>72</v>
      </c>
      <c r="Q17891" s="34">
        <v>192</v>
      </c>
      <c r="R17891" s="34">
        <v>104</v>
      </c>
      <c r="S17891" s="34">
        <v>137</v>
      </c>
      <c r="T17891" s="34">
        <v>90</v>
      </c>
      <c r="U17891" s="34">
        <v>109</v>
      </c>
      <c r="V17891" s="34">
        <v>79</v>
      </c>
      <c r="W17891" s="34">
        <v>178</v>
      </c>
      <c r="X17891" s="34">
        <v>100</v>
      </c>
      <c r="Y17891" s="34">
        <v>139</v>
      </c>
      <c r="Z17891" s="34">
        <v>102</v>
      </c>
      <c r="AA17891" s="34">
        <v>197</v>
      </c>
      <c r="AB17891" s="34">
        <v>100</v>
      </c>
      <c r="AC17891" s="34">
        <v>249</v>
      </c>
    </row>
    <row r="17892" spans="1:29" x14ac:dyDescent="0.2">
      <c r="A17892" s="34" t="s">
        <v>78385</v>
      </c>
      <c r="B17892" s="34">
        <v>89</v>
      </c>
      <c r="C17892" s="34">
        <v>129</v>
      </c>
      <c r="D17892" s="34">
        <v>112</v>
      </c>
      <c r="E17892" s="34">
        <v>123</v>
      </c>
      <c r="F17892" s="34">
        <v>130</v>
      </c>
      <c r="G17892" s="34">
        <v>130</v>
      </c>
      <c r="H17892" s="34">
        <v>151</v>
      </c>
      <c r="I17892" s="34">
        <v>100</v>
      </c>
      <c r="J17892" s="34">
        <v>104</v>
      </c>
      <c r="K17892" s="34">
        <v>125</v>
      </c>
      <c r="L17892" s="34">
        <v>136</v>
      </c>
      <c r="M17892" s="34">
        <v>121</v>
      </c>
      <c r="N17892" s="34">
        <v>135</v>
      </c>
      <c r="O17892" s="34">
        <v>123</v>
      </c>
      <c r="P17892" s="34">
        <v>136</v>
      </c>
      <c r="Q17892" s="34">
        <v>166</v>
      </c>
      <c r="R17892" s="34">
        <v>218</v>
      </c>
      <c r="S17892" s="34">
        <v>160</v>
      </c>
      <c r="T17892" s="34">
        <v>169</v>
      </c>
      <c r="U17892" s="34">
        <v>138</v>
      </c>
      <c r="V17892" s="34">
        <v>191</v>
      </c>
      <c r="W17892" s="34">
        <v>138</v>
      </c>
      <c r="X17892" s="34">
        <v>260</v>
      </c>
      <c r="Y17892" s="34">
        <v>202</v>
      </c>
      <c r="Z17892" s="34">
        <v>202</v>
      </c>
      <c r="AA17892" s="34">
        <v>119</v>
      </c>
      <c r="AB17892" s="34">
        <v>201</v>
      </c>
      <c r="AC17892" s="34">
        <v>173</v>
      </c>
    </row>
    <row r="17893" spans="1:29" x14ac:dyDescent="0.2">
      <c r="A17893" s="34" t="s">
        <v>78386</v>
      </c>
      <c r="B17893" s="34">
        <v>90</v>
      </c>
      <c r="C17893" s="34">
        <v>81</v>
      </c>
      <c r="D17893" s="34">
        <v>157</v>
      </c>
      <c r="E17893" s="34">
        <v>115</v>
      </c>
      <c r="F17893" s="34">
        <v>151</v>
      </c>
      <c r="G17893" s="34">
        <v>119</v>
      </c>
      <c r="H17893" s="34">
        <v>107</v>
      </c>
      <c r="I17893" s="34">
        <v>92</v>
      </c>
      <c r="J17893" s="34">
        <v>113</v>
      </c>
      <c r="K17893" s="34">
        <v>74</v>
      </c>
      <c r="L17893" s="34">
        <v>126</v>
      </c>
      <c r="M17893" s="34">
        <v>81</v>
      </c>
      <c r="N17893" s="34">
        <v>117</v>
      </c>
      <c r="O17893" s="34">
        <v>96</v>
      </c>
      <c r="P17893" s="34">
        <v>94</v>
      </c>
      <c r="Q17893" s="34">
        <v>123</v>
      </c>
      <c r="R17893" s="34">
        <v>183</v>
      </c>
      <c r="S17893" s="34">
        <v>80</v>
      </c>
      <c r="T17893" s="34">
        <v>162</v>
      </c>
      <c r="U17893" s="34">
        <v>83</v>
      </c>
      <c r="V17893" s="34">
        <v>116</v>
      </c>
      <c r="W17893" s="34">
        <v>83</v>
      </c>
      <c r="X17893" s="34">
        <v>190</v>
      </c>
      <c r="Y17893" s="34">
        <v>97</v>
      </c>
      <c r="Z17893" s="34">
        <v>137</v>
      </c>
      <c r="AA17893" s="34">
        <v>79</v>
      </c>
      <c r="AB17893" s="34">
        <v>147</v>
      </c>
      <c r="AC17893" s="34">
        <v>121</v>
      </c>
    </row>
    <row r="17894" spans="1:29" x14ac:dyDescent="0.2">
      <c r="A17894" s="34" t="s">
        <v>78387</v>
      </c>
      <c r="B17894" s="34">
        <v>59</v>
      </c>
      <c r="C17894" s="34">
        <v>34</v>
      </c>
      <c r="D17894" s="34">
        <v>74</v>
      </c>
      <c r="E17894" s="34">
        <v>54</v>
      </c>
      <c r="F17894" s="34">
        <v>60</v>
      </c>
      <c r="G17894" s="34">
        <v>46</v>
      </c>
      <c r="H17894" s="34">
        <v>76</v>
      </c>
      <c r="I17894" s="34">
        <v>33</v>
      </c>
      <c r="J17894" s="34">
        <v>51</v>
      </c>
      <c r="K17894" s="34">
        <v>73</v>
      </c>
      <c r="L17894" s="34">
        <v>64</v>
      </c>
      <c r="M17894" s="34">
        <v>53</v>
      </c>
      <c r="N17894" s="34">
        <v>77</v>
      </c>
      <c r="O17894" s="34">
        <v>38</v>
      </c>
      <c r="P17894" s="34">
        <v>89</v>
      </c>
      <c r="Q17894" s="34">
        <v>54</v>
      </c>
      <c r="R17894" s="34">
        <v>103</v>
      </c>
      <c r="S17894" s="34">
        <v>50</v>
      </c>
      <c r="T17894" s="34">
        <v>71</v>
      </c>
      <c r="U17894" s="34">
        <v>62</v>
      </c>
      <c r="V17894" s="34">
        <v>100</v>
      </c>
      <c r="W17894" s="34">
        <v>66</v>
      </c>
      <c r="X17894" s="34">
        <v>71</v>
      </c>
      <c r="Y17894" s="34">
        <v>44</v>
      </c>
      <c r="Z17894" s="34">
        <v>58</v>
      </c>
      <c r="AA17894" s="34">
        <v>73</v>
      </c>
      <c r="AB17894" s="34">
        <v>80</v>
      </c>
      <c r="AC17894" s="34">
        <v>87</v>
      </c>
    </row>
    <row r="17895" spans="1:29" x14ac:dyDescent="0.2">
      <c r="A17895" s="34" t="s">
        <v>78388</v>
      </c>
      <c r="B17895" s="34">
        <v>57</v>
      </c>
      <c r="C17895" s="34">
        <v>149</v>
      </c>
      <c r="D17895" s="34">
        <v>129</v>
      </c>
      <c r="E17895" s="34">
        <v>174</v>
      </c>
      <c r="F17895" s="34">
        <v>133</v>
      </c>
      <c r="G17895" s="34">
        <v>213</v>
      </c>
      <c r="H17895" s="34">
        <v>122</v>
      </c>
      <c r="I17895" s="34">
        <v>161</v>
      </c>
      <c r="J17895" s="34">
        <v>110</v>
      </c>
      <c r="K17895" s="34">
        <v>206</v>
      </c>
      <c r="L17895" s="34">
        <v>91</v>
      </c>
      <c r="M17895" s="34">
        <v>122</v>
      </c>
      <c r="N17895" s="34">
        <v>112</v>
      </c>
      <c r="O17895" s="34">
        <v>116</v>
      </c>
      <c r="P17895" s="34">
        <v>81</v>
      </c>
      <c r="Q17895" s="34">
        <v>250</v>
      </c>
      <c r="R17895" s="34">
        <v>164</v>
      </c>
      <c r="S17895" s="34">
        <v>230</v>
      </c>
      <c r="T17895" s="34">
        <v>100</v>
      </c>
      <c r="U17895" s="34">
        <v>172</v>
      </c>
      <c r="V17895" s="34">
        <v>163</v>
      </c>
      <c r="W17895" s="34">
        <v>251</v>
      </c>
      <c r="X17895" s="34">
        <v>201</v>
      </c>
      <c r="Y17895" s="34">
        <v>194</v>
      </c>
      <c r="Z17895" s="34">
        <v>162</v>
      </c>
      <c r="AA17895" s="34">
        <v>247</v>
      </c>
      <c r="AB17895" s="34">
        <v>175</v>
      </c>
      <c r="AC17895" s="34">
        <v>306</v>
      </c>
    </row>
    <row r="17896" spans="1:29" x14ac:dyDescent="0.2">
      <c r="A17896" s="34" t="s">
        <v>78389</v>
      </c>
      <c r="B17896" s="34">
        <v>31</v>
      </c>
      <c r="C17896" s="34">
        <v>30</v>
      </c>
      <c r="D17896" s="34">
        <v>35</v>
      </c>
      <c r="E17896" s="34">
        <v>66</v>
      </c>
      <c r="F17896" s="34">
        <v>34</v>
      </c>
      <c r="G17896" s="34">
        <v>39</v>
      </c>
      <c r="H17896" s="34">
        <v>34</v>
      </c>
      <c r="I17896" s="34">
        <v>39</v>
      </c>
      <c r="J17896" s="34">
        <v>25</v>
      </c>
      <c r="K17896" s="34">
        <v>49</v>
      </c>
      <c r="L17896" s="34">
        <v>15</v>
      </c>
      <c r="M17896" s="34">
        <v>42</v>
      </c>
      <c r="N17896" s="34">
        <v>28</v>
      </c>
      <c r="O17896" s="34">
        <v>24</v>
      </c>
      <c r="P17896" s="34">
        <v>33</v>
      </c>
      <c r="Q17896" s="34">
        <v>62</v>
      </c>
      <c r="R17896" s="34">
        <v>30</v>
      </c>
      <c r="S17896" s="34">
        <v>69</v>
      </c>
      <c r="T17896" s="34">
        <v>23</v>
      </c>
      <c r="U17896" s="34">
        <v>21</v>
      </c>
      <c r="V17896" s="34">
        <v>37</v>
      </c>
      <c r="W17896" s="34">
        <v>46</v>
      </c>
      <c r="X17896" s="34">
        <v>47</v>
      </c>
      <c r="Y17896" s="34">
        <v>28</v>
      </c>
      <c r="Z17896" s="34">
        <v>29</v>
      </c>
      <c r="AA17896" s="34">
        <v>33</v>
      </c>
      <c r="AB17896" s="34">
        <v>18</v>
      </c>
      <c r="AC17896" s="34">
        <v>65</v>
      </c>
    </row>
    <row r="17897" spans="1:29" x14ac:dyDescent="0.2">
      <c r="A17897" s="34" t="s">
        <v>78390</v>
      </c>
      <c r="B17897" s="34">
        <v>115</v>
      </c>
      <c r="C17897" s="34">
        <v>159</v>
      </c>
      <c r="D17897" s="34">
        <v>173</v>
      </c>
      <c r="E17897" s="34">
        <v>150</v>
      </c>
      <c r="F17897" s="34">
        <v>190</v>
      </c>
      <c r="G17897" s="34">
        <v>147</v>
      </c>
      <c r="H17897" s="34">
        <v>195</v>
      </c>
      <c r="I17897" s="34">
        <v>117</v>
      </c>
      <c r="J17897" s="34">
        <v>177</v>
      </c>
      <c r="K17897" s="34">
        <v>178</v>
      </c>
      <c r="L17897" s="34">
        <v>152</v>
      </c>
      <c r="M17897" s="34">
        <v>125</v>
      </c>
      <c r="N17897" s="34">
        <v>169</v>
      </c>
      <c r="O17897" s="34">
        <v>143</v>
      </c>
      <c r="P17897" s="34">
        <v>182</v>
      </c>
      <c r="Q17897" s="34">
        <v>150</v>
      </c>
      <c r="R17897" s="34">
        <v>245</v>
      </c>
      <c r="S17897" s="34">
        <v>168</v>
      </c>
      <c r="T17897" s="34">
        <v>243</v>
      </c>
      <c r="U17897" s="34">
        <v>140</v>
      </c>
      <c r="V17897" s="34">
        <v>228</v>
      </c>
      <c r="W17897" s="34">
        <v>158</v>
      </c>
      <c r="X17897" s="34">
        <v>181</v>
      </c>
      <c r="Y17897" s="34">
        <v>161</v>
      </c>
      <c r="Z17897" s="34">
        <v>196</v>
      </c>
      <c r="AA17897" s="34">
        <v>197</v>
      </c>
      <c r="AB17897" s="34">
        <v>275</v>
      </c>
      <c r="AC17897" s="34">
        <v>239</v>
      </c>
    </row>
    <row r="17898" spans="1:29" x14ac:dyDescent="0.2">
      <c r="A17898" s="34" t="s">
        <v>78391</v>
      </c>
      <c r="B17898" s="34">
        <v>41</v>
      </c>
      <c r="C17898" s="34">
        <v>29</v>
      </c>
      <c r="D17898" s="34">
        <v>57</v>
      </c>
      <c r="E17898" s="34">
        <v>19</v>
      </c>
      <c r="F17898" s="34">
        <v>44</v>
      </c>
      <c r="G17898" s="34">
        <v>32</v>
      </c>
      <c r="H17898" s="34">
        <v>20</v>
      </c>
      <c r="I17898" s="34">
        <v>21</v>
      </c>
      <c r="J17898" s="34">
        <v>38</v>
      </c>
      <c r="K17898" s="34">
        <v>29</v>
      </c>
      <c r="L17898" s="34">
        <v>43</v>
      </c>
      <c r="M17898" s="34">
        <v>36</v>
      </c>
      <c r="N17898" s="34">
        <v>27</v>
      </c>
      <c r="O17898" s="34">
        <v>38</v>
      </c>
      <c r="P17898" s="34">
        <v>45</v>
      </c>
      <c r="Q17898" s="34">
        <v>32</v>
      </c>
      <c r="R17898" s="34">
        <v>51</v>
      </c>
      <c r="S17898" s="34">
        <v>40</v>
      </c>
      <c r="T17898" s="34">
        <v>74</v>
      </c>
      <c r="U17898" s="34">
        <v>20</v>
      </c>
      <c r="V17898" s="34">
        <v>31</v>
      </c>
      <c r="W17898" s="34">
        <v>41</v>
      </c>
      <c r="X17898" s="34">
        <v>70</v>
      </c>
      <c r="Y17898" s="34">
        <v>38</v>
      </c>
      <c r="Z17898" s="34">
        <v>44</v>
      </c>
      <c r="AA17898" s="34">
        <v>38</v>
      </c>
      <c r="AB17898" s="34">
        <v>75</v>
      </c>
      <c r="AC17898" s="34">
        <v>80</v>
      </c>
    </row>
    <row r="17899" spans="1:29" x14ac:dyDescent="0.2">
      <c r="A17899" s="34" t="s">
        <v>78392</v>
      </c>
      <c r="B17899" s="34">
        <v>38</v>
      </c>
      <c r="C17899" s="34">
        <v>38</v>
      </c>
      <c r="D17899" s="34">
        <v>76</v>
      </c>
      <c r="E17899" s="34">
        <v>52</v>
      </c>
      <c r="F17899" s="34">
        <v>72</v>
      </c>
      <c r="G17899" s="34">
        <v>74</v>
      </c>
      <c r="H17899" s="34">
        <v>47</v>
      </c>
      <c r="I17899" s="34">
        <v>35</v>
      </c>
      <c r="J17899" s="34">
        <v>51</v>
      </c>
      <c r="K17899" s="34">
        <v>61</v>
      </c>
      <c r="L17899" s="34">
        <v>33</v>
      </c>
      <c r="M17899" s="34">
        <v>43</v>
      </c>
      <c r="N17899" s="34">
        <v>59</v>
      </c>
      <c r="O17899" s="34">
        <v>39</v>
      </c>
      <c r="P17899" s="34">
        <v>41</v>
      </c>
      <c r="Q17899" s="34">
        <v>47</v>
      </c>
      <c r="R17899" s="34">
        <v>55</v>
      </c>
      <c r="S17899" s="34">
        <v>56</v>
      </c>
      <c r="T17899" s="34">
        <v>46</v>
      </c>
      <c r="U17899" s="34">
        <v>37</v>
      </c>
      <c r="V17899" s="34">
        <v>80</v>
      </c>
      <c r="W17899" s="34">
        <v>57</v>
      </c>
      <c r="X17899" s="34">
        <v>49</v>
      </c>
      <c r="Y17899" s="34">
        <v>24</v>
      </c>
      <c r="Z17899" s="34">
        <v>65</v>
      </c>
      <c r="AA17899" s="34">
        <v>56</v>
      </c>
      <c r="AB17899" s="34">
        <v>49</v>
      </c>
      <c r="AC17899" s="34">
        <v>84</v>
      </c>
    </row>
    <row r="17900" spans="1:29" x14ac:dyDescent="0.2">
      <c r="A17900" s="34" t="s">
        <v>78393</v>
      </c>
      <c r="B17900" s="34">
        <v>58</v>
      </c>
      <c r="C17900" s="34">
        <v>47</v>
      </c>
      <c r="D17900" s="34">
        <v>52</v>
      </c>
      <c r="E17900" s="34">
        <v>69</v>
      </c>
      <c r="F17900" s="34">
        <v>39</v>
      </c>
      <c r="G17900" s="34">
        <v>57</v>
      </c>
      <c r="H17900" s="34">
        <v>49</v>
      </c>
      <c r="I17900" s="34">
        <v>43</v>
      </c>
      <c r="J17900" s="34">
        <v>54</v>
      </c>
      <c r="K17900" s="34">
        <v>40</v>
      </c>
      <c r="L17900" s="34">
        <v>33</v>
      </c>
      <c r="M17900" s="34">
        <v>39</v>
      </c>
      <c r="N17900" s="34">
        <v>43</v>
      </c>
      <c r="O17900" s="34">
        <v>42</v>
      </c>
      <c r="P17900" s="34">
        <v>67</v>
      </c>
      <c r="Q17900" s="34">
        <v>52</v>
      </c>
      <c r="R17900" s="34">
        <v>51</v>
      </c>
      <c r="S17900" s="34">
        <v>56</v>
      </c>
      <c r="T17900" s="34">
        <v>43</v>
      </c>
      <c r="U17900" s="34">
        <v>48</v>
      </c>
      <c r="V17900" s="34">
        <v>41</v>
      </c>
      <c r="W17900" s="34">
        <v>72</v>
      </c>
      <c r="X17900" s="34">
        <v>106</v>
      </c>
      <c r="Y17900" s="34">
        <v>53</v>
      </c>
      <c r="Z17900" s="34">
        <v>78</v>
      </c>
      <c r="AA17900" s="34">
        <v>87</v>
      </c>
      <c r="AB17900" s="34">
        <v>44</v>
      </c>
      <c r="AC17900" s="34">
        <v>79</v>
      </c>
    </row>
    <row r="17901" spans="1:29" x14ac:dyDescent="0.2">
      <c r="A17901" s="34" t="s">
        <v>78394</v>
      </c>
      <c r="B17901" s="34">
        <v>16</v>
      </c>
      <c r="C17901" s="34">
        <v>6</v>
      </c>
      <c r="D17901" s="34">
        <v>14</v>
      </c>
      <c r="E17901" s="34">
        <v>12</v>
      </c>
      <c r="F17901" s="34">
        <v>15</v>
      </c>
      <c r="G17901" s="34">
        <v>34</v>
      </c>
      <c r="H17901" s="34">
        <v>9</v>
      </c>
      <c r="I17901" s="34">
        <v>7</v>
      </c>
      <c r="J17901" s="34">
        <v>7</v>
      </c>
      <c r="K17901" s="34">
        <v>10</v>
      </c>
      <c r="L17901" s="34">
        <v>18</v>
      </c>
      <c r="M17901" s="34">
        <v>15</v>
      </c>
      <c r="N17901" s="34">
        <v>13</v>
      </c>
      <c r="O17901" s="34">
        <v>19</v>
      </c>
      <c r="P17901" s="34">
        <v>13</v>
      </c>
      <c r="Q17901" s="34">
        <v>12</v>
      </c>
      <c r="R17901" s="34">
        <v>17</v>
      </c>
      <c r="S17901" s="34">
        <v>10</v>
      </c>
      <c r="T17901" s="34">
        <v>18</v>
      </c>
      <c r="U17901" s="34">
        <v>18</v>
      </c>
      <c r="V17901" s="34">
        <v>18</v>
      </c>
      <c r="W17901" s="34">
        <v>26</v>
      </c>
      <c r="X17901" s="34">
        <v>17</v>
      </c>
      <c r="Y17901" s="34">
        <v>12</v>
      </c>
      <c r="Z17901" s="34">
        <v>11</v>
      </c>
      <c r="AA17901" s="34">
        <v>15</v>
      </c>
      <c r="AB17901" s="34">
        <v>22</v>
      </c>
      <c r="AC17901" s="34">
        <v>26</v>
      </c>
    </row>
    <row r="17902" spans="1:29" x14ac:dyDescent="0.2">
      <c r="A17902" s="34" t="s">
        <v>78395</v>
      </c>
      <c r="B17902" s="34">
        <v>625</v>
      </c>
      <c r="C17902" s="34">
        <v>435</v>
      </c>
      <c r="D17902" s="34">
        <v>688</v>
      </c>
      <c r="E17902" s="34">
        <v>505</v>
      </c>
      <c r="F17902" s="34">
        <v>806</v>
      </c>
      <c r="G17902" s="34">
        <v>530</v>
      </c>
      <c r="H17902" s="34">
        <v>732</v>
      </c>
      <c r="I17902" s="34">
        <v>472</v>
      </c>
      <c r="J17902" s="34">
        <v>806</v>
      </c>
      <c r="K17902" s="34">
        <v>476</v>
      </c>
      <c r="L17902" s="34">
        <v>827</v>
      </c>
      <c r="M17902" s="34">
        <v>484</v>
      </c>
      <c r="N17902" s="34">
        <v>708</v>
      </c>
      <c r="O17902" s="34">
        <v>449</v>
      </c>
      <c r="P17902" s="34">
        <v>703</v>
      </c>
      <c r="Q17902" s="34">
        <v>688</v>
      </c>
      <c r="R17902" s="34">
        <v>1072</v>
      </c>
      <c r="S17902" s="34">
        <v>580</v>
      </c>
      <c r="T17902" s="34">
        <v>1284</v>
      </c>
      <c r="U17902" s="34">
        <v>588</v>
      </c>
      <c r="V17902" s="34">
        <v>1049</v>
      </c>
      <c r="W17902" s="34">
        <v>825</v>
      </c>
      <c r="X17902" s="34">
        <v>957</v>
      </c>
      <c r="Y17902" s="34">
        <v>769</v>
      </c>
      <c r="Z17902" s="34">
        <v>796</v>
      </c>
      <c r="AA17902" s="34">
        <v>630</v>
      </c>
      <c r="AB17902" s="34">
        <v>1141</v>
      </c>
      <c r="AC17902" s="34">
        <v>932</v>
      </c>
    </row>
    <row r="17903" spans="1:29" x14ac:dyDescent="0.2">
      <c r="A17903" s="34" t="s">
        <v>78396</v>
      </c>
      <c r="B17903" s="34">
        <v>56</v>
      </c>
      <c r="C17903" s="34">
        <v>22</v>
      </c>
      <c r="D17903" s="34">
        <v>15</v>
      </c>
      <c r="E17903" s="34">
        <v>29</v>
      </c>
      <c r="F17903" s="34">
        <v>10</v>
      </c>
      <c r="G17903" s="34">
        <v>14</v>
      </c>
      <c r="H17903" s="34">
        <v>11</v>
      </c>
      <c r="I17903" s="34">
        <v>25</v>
      </c>
      <c r="J17903" s="34">
        <v>22</v>
      </c>
      <c r="K17903" s="34">
        <v>28</v>
      </c>
      <c r="L17903" s="34">
        <v>9</v>
      </c>
      <c r="M17903" s="34">
        <v>16</v>
      </c>
      <c r="N17903" s="34">
        <v>10</v>
      </c>
      <c r="O17903" s="34">
        <v>14</v>
      </c>
      <c r="P17903" s="34">
        <v>24</v>
      </c>
      <c r="Q17903" s="34">
        <v>22</v>
      </c>
      <c r="R17903" s="34">
        <v>15</v>
      </c>
      <c r="S17903" s="34">
        <v>32</v>
      </c>
      <c r="T17903" s="34">
        <v>24</v>
      </c>
      <c r="U17903" s="34">
        <v>28</v>
      </c>
      <c r="V17903" s="34">
        <v>23</v>
      </c>
      <c r="W17903" s="34">
        <v>24</v>
      </c>
      <c r="X17903" s="34">
        <v>27</v>
      </c>
      <c r="Y17903" s="34">
        <v>14</v>
      </c>
      <c r="Z17903" s="34">
        <v>24</v>
      </c>
      <c r="AA17903" s="34">
        <v>21</v>
      </c>
      <c r="AB17903" s="34">
        <v>14</v>
      </c>
      <c r="AC17903" s="34">
        <v>20</v>
      </c>
    </row>
    <row r="17904" spans="1:29" x14ac:dyDescent="0.2">
      <c r="A17904" s="34" t="s">
        <v>78397</v>
      </c>
      <c r="B17904" s="34">
        <v>56</v>
      </c>
      <c r="C17904" s="34">
        <v>64</v>
      </c>
      <c r="D17904" s="34">
        <v>95</v>
      </c>
      <c r="E17904" s="34">
        <v>84</v>
      </c>
      <c r="F17904" s="34">
        <v>91</v>
      </c>
      <c r="G17904" s="34">
        <v>115</v>
      </c>
      <c r="H17904" s="34">
        <v>60</v>
      </c>
      <c r="I17904" s="34">
        <v>104</v>
      </c>
      <c r="J17904" s="34">
        <v>80</v>
      </c>
      <c r="K17904" s="34">
        <v>133</v>
      </c>
      <c r="L17904" s="34">
        <v>33</v>
      </c>
      <c r="M17904" s="34">
        <v>100</v>
      </c>
      <c r="N17904" s="34">
        <v>64</v>
      </c>
      <c r="O17904" s="34">
        <v>72</v>
      </c>
      <c r="P17904" s="34">
        <v>53</v>
      </c>
      <c r="Q17904" s="34">
        <v>106</v>
      </c>
      <c r="R17904" s="34">
        <v>95</v>
      </c>
      <c r="S17904" s="34">
        <v>97</v>
      </c>
      <c r="T17904" s="34">
        <v>61</v>
      </c>
      <c r="U17904" s="34">
        <v>98</v>
      </c>
      <c r="V17904" s="34">
        <v>94</v>
      </c>
      <c r="W17904" s="34">
        <v>69</v>
      </c>
      <c r="X17904" s="34">
        <v>90</v>
      </c>
      <c r="Y17904" s="34">
        <v>74</v>
      </c>
      <c r="Z17904" s="34">
        <v>113</v>
      </c>
      <c r="AA17904" s="34">
        <v>122</v>
      </c>
      <c r="AB17904" s="34">
        <v>87</v>
      </c>
      <c r="AC17904" s="34">
        <v>152</v>
      </c>
    </row>
    <row r="17905" spans="1:29" x14ac:dyDescent="0.2">
      <c r="A17905" s="34" t="s">
        <v>78398</v>
      </c>
      <c r="B17905" s="34">
        <v>62</v>
      </c>
      <c r="C17905" s="34">
        <v>42</v>
      </c>
      <c r="D17905" s="34">
        <v>65</v>
      </c>
      <c r="E17905" s="34">
        <v>51</v>
      </c>
      <c r="F17905" s="34">
        <v>63</v>
      </c>
      <c r="G17905" s="34">
        <v>25</v>
      </c>
      <c r="H17905" s="34">
        <v>46</v>
      </c>
      <c r="I17905" s="34">
        <v>43</v>
      </c>
      <c r="J17905" s="34">
        <v>71</v>
      </c>
      <c r="K17905" s="34">
        <v>54</v>
      </c>
      <c r="L17905" s="34">
        <v>73</v>
      </c>
      <c r="M17905" s="34">
        <v>45</v>
      </c>
      <c r="N17905" s="34">
        <v>69</v>
      </c>
      <c r="O17905" s="34">
        <v>45</v>
      </c>
      <c r="P17905" s="34">
        <v>46</v>
      </c>
      <c r="Q17905" s="34">
        <v>61</v>
      </c>
      <c r="R17905" s="34">
        <v>67</v>
      </c>
      <c r="S17905" s="34">
        <v>42</v>
      </c>
      <c r="T17905" s="34">
        <v>86</v>
      </c>
      <c r="U17905" s="34">
        <v>48</v>
      </c>
      <c r="V17905" s="34">
        <v>78</v>
      </c>
      <c r="W17905" s="34">
        <v>53</v>
      </c>
      <c r="X17905" s="34">
        <v>68</v>
      </c>
      <c r="Y17905" s="34">
        <v>68</v>
      </c>
      <c r="Z17905" s="34">
        <v>52</v>
      </c>
      <c r="AA17905" s="34">
        <v>54</v>
      </c>
      <c r="AB17905" s="34">
        <v>117</v>
      </c>
      <c r="AC17905" s="34">
        <v>86</v>
      </c>
    </row>
    <row r="17906" spans="1:29" x14ac:dyDescent="0.2">
      <c r="A17906" s="34" t="s">
        <v>78399</v>
      </c>
      <c r="B17906" s="34">
        <v>39</v>
      </c>
      <c r="C17906" s="34">
        <v>58</v>
      </c>
      <c r="D17906" s="34">
        <v>66</v>
      </c>
      <c r="E17906" s="34">
        <v>74</v>
      </c>
      <c r="F17906" s="34">
        <v>71</v>
      </c>
      <c r="G17906" s="34">
        <v>46</v>
      </c>
      <c r="H17906" s="34">
        <v>46</v>
      </c>
      <c r="I17906" s="34">
        <v>66</v>
      </c>
      <c r="J17906" s="34">
        <v>49</v>
      </c>
      <c r="K17906" s="34">
        <v>73</v>
      </c>
      <c r="L17906" s="34">
        <v>36</v>
      </c>
      <c r="M17906" s="34">
        <v>46</v>
      </c>
      <c r="N17906" s="34">
        <v>60</v>
      </c>
      <c r="O17906" s="34">
        <v>61</v>
      </c>
      <c r="P17906" s="34">
        <v>40</v>
      </c>
      <c r="Q17906" s="34">
        <v>65</v>
      </c>
      <c r="R17906" s="34">
        <v>68</v>
      </c>
      <c r="S17906" s="34">
        <v>89</v>
      </c>
      <c r="T17906" s="34">
        <v>58</v>
      </c>
      <c r="U17906" s="34">
        <v>58</v>
      </c>
      <c r="V17906" s="34">
        <v>57</v>
      </c>
      <c r="W17906" s="34">
        <v>50</v>
      </c>
      <c r="X17906" s="34">
        <v>76</v>
      </c>
      <c r="Y17906" s="34">
        <v>66</v>
      </c>
      <c r="Z17906" s="34">
        <v>80</v>
      </c>
      <c r="AA17906" s="34">
        <v>78</v>
      </c>
      <c r="AB17906" s="34">
        <v>73</v>
      </c>
      <c r="AC17906" s="34">
        <v>90</v>
      </c>
    </row>
    <row r="17907" spans="1:29" x14ac:dyDescent="0.2">
      <c r="A17907" s="34" t="s">
        <v>78400</v>
      </c>
      <c r="B17907" s="34">
        <v>64</v>
      </c>
      <c r="C17907" s="34">
        <v>141</v>
      </c>
      <c r="D17907" s="34">
        <v>119</v>
      </c>
      <c r="E17907" s="34">
        <v>163</v>
      </c>
      <c r="F17907" s="34">
        <v>123</v>
      </c>
      <c r="G17907" s="34">
        <v>78</v>
      </c>
      <c r="H17907" s="34">
        <v>103</v>
      </c>
      <c r="I17907" s="34">
        <v>134</v>
      </c>
      <c r="J17907" s="34">
        <v>89</v>
      </c>
      <c r="K17907" s="34">
        <v>154</v>
      </c>
      <c r="L17907" s="34">
        <v>66</v>
      </c>
      <c r="M17907" s="34">
        <v>128</v>
      </c>
      <c r="N17907" s="34">
        <v>70</v>
      </c>
      <c r="O17907" s="34">
        <v>115</v>
      </c>
      <c r="P17907" s="34">
        <v>111</v>
      </c>
      <c r="Q17907" s="34">
        <v>153</v>
      </c>
      <c r="R17907" s="34">
        <v>121</v>
      </c>
      <c r="S17907" s="34">
        <v>209</v>
      </c>
      <c r="T17907" s="34">
        <v>97</v>
      </c>
      <c r="U17907" s="34">
        <v>138</v>
      </c>
      <c r="V17907" s="34">
        <v>106</v>
      </c>
      <c r="W17907" s="34">
        <v>116</v>
      </c>
      <c r="X17907" s="34">
        <v>173</v>
      </c>
      <c r="Y17907" s="34">
        <v>121</v>
      </c>
      <c r="Z17907" s="34">
        <v>116</v>
      </c>
      <c r="AA17907" s="34">
        <v>161</v>
      </c>
      <c r="AB17907" s="34">
        <v>101</v>
      </c>
      <c r="AC17907" s="34">
        <v>206</v>
      </c>
    </row>
    <row r="17908" spans="1:29" x14ac:dyDescent="0.2">
      <c r="A17908" s="34" t="s">
        <v>78401</v>
      </c>
      <c r="B17908" s="34">
        <v>39</v>
      </c>
      <c r="C17908" s="34">
        <v>27</v>
      </c>
      <c r="D17908" s="34">
        <v>50</v>
      </c>
      <c r="E17908" s="34">
        <v>24</v>
      </c>
      <c r="F17908" s="34">
        <v>36</v>
      </c>
      <c r="G17908" s="34">
        <v>21</v>
      </c>
      <c r="H17908" s="34">
        <v>53</v>
      </c>
      <c r="I17908" s="34">
        <v>39</v>
      </c>
      <c r="J17908" s="34">
        <v>39</v>
      </c>
      <c r="K17908" s="34">
        <v>31</v>
      </c>
      <c r="L17908" s="34">
        <v>49</v>
      </c>
      <c r="M17908" s="34">
        <v>22</v>
      </c>
      <c r="N17908" s="34">
        <v>45</v>
      </c>
      <c r="O17908" s="34">
        <v>27</v>
      </c>
      <c r="P17908" s="34">
        <v>28</v>
      </c>
      <c r="Q17908" s="34">
        <v>40</v>
      </c>
      <c r="R17908" s="34">
        <v>59</v>
      </c>
      <c r="S17908" s="34">
        <v>36</v>
      </c>
      <c r="T17908" s="34">
        <v>74</v>
      </c>
      <c r="U17908" s="34">
        <v>28</v>
      </c>
      <c r="V17908" s="34">
        <v>40</v>
      </c>
      <c r="W17908" s="34">
        <v>58</v>
      </c>
      <c r="X17908" s="34">
        <v>57</v>
      </c>
      <c r="Y17908" s="34">
        <v>42</v>
      </c>
      <c r="Z17908" s="34">
        <v>49</v>
      </c>
      <c r="AA17908" s="34">
        <v>23</v>
      </c>
      <c r="AB17908" s="34">
        <v>44</v>
      </c>
      <c r="AC17908" s="34">
        <v>49</v>
      </c>
    </row>
    <row r="17909" spans="1:29" x14ac:dyDescent="0.2">
      <c r="A17909" s="34" t="s">
        <v>78402</v>
      </c>
      <c r="B17909" s="34">
        <v>55</v>
      </c>
      <c r="C17909" s="34">
        <v>56</v>
      </c>
      <c r="D17909" s="34">
        <v>53</v>
      </c>
      <c r="E17909" s="34">
        <v>31</v>
      </c>
      <c r="F17909" s="34">
        <v>39</v>
      </c>
      <c r="G17909" s="34">
        <v>45</v>
      </c>
      <c r="H17909" s="34">
        <v>34</v>
      </c>
      <c r="I17909" s="34">
        <v>35</v>
      </c>
      <c r="J17909" s="34">
        <v>49</v>
      </c>
      <c r="K17909" s="34">
        <v>30</v>
      </c>
      <c r="L17909" s="34">
        <v>37</v>
      </c>
      <c r="M17909" s="34">
        <v>36</v>
      </c>
      <c r="N17909" s="34">
        <v>50</v>
      </c>
      <c r="O17909" s="34">
        <v>29</v>
      </c>
      <c r="P17909" s="34">
        <v>48</v>
      </c>
      <c r="Q17909" s="34">
        <v>74</v>
      </c>
      <c r="R17909" s="34">
        <v>60</v>
      </c>
      <c r="S17909" s="34">
        <v>59</v>
      </c>
      <c r="T17909" s="34">
        <v>60</v>
      </c>
      <c r="U17909" s="34">
        <v>26</v>
      </c>
      <c r="V17909" s="34">
        <v>52</v>
      </c>
      <c r="W17909" s="34">
        <v>46</v>
      </c>
      <c r="X17909" s="34">
        <v>51</v>
      </c>
      <c r="Y17909" s="34">
        <v>46</v>
      </c>
      <c r="Z17909" s="34">
        <v>61</v>
      </c>
      <c r="AA17909" s="34">
        <v>63</v>
      </c>
      <c r="AB17909" s="34">
        <v>72</v>
      </c>
      <c r="AC17909" s="34">
        <v>46</v>
      </c>
    </row>
    <row r="17910" spans="1:29" x14ac:dyDescent="0.2">
      <c r="A17910" s="34" t="s">
        <v>78403</v>
      </c>
      <c r="B17910" s="34">
        <v>57</v>
      </c>
      <c r="C17910" s="34">
        <v>74</v>
      </c>
      <c r="D17910" s="34">
        <v>103</v>
      </c>
      <c r="E17910" s="34">
        <v>110</v>
      </c>
      <c r="F17910" s="34">
        <v>102</v>
      </c>
      <c r="G17910" s="34">
        <v>130</v>
      </c>
      <c r="H17910" s="34">
        <v>69</v>
      </c>
      <c r="I17910" s="34">
        <v>93</v>
      </c>
      <c r="J17910" s="34">
        <v>100</v>
      </c>
      <c r="K17910" s="34">
        <v>79</v>
      </c>
      <c r="L17910" s="34">
        <v>41</v>
      </c>
      <c r="M17910" s="34">
        <v>86</v>
      </c>
      <c r="N17910" s="34">
        <v>76</v>
      </c>
      <c r="O17910" s="34">
        <v>70</v>
      </c>
      <c r="P17910" s="34">
        <v>85</v>
      </c>
      <c r="Q17910" s="34">
        <v>118</v>
      </c>
      <c r="R17910" s="34">
        <v>90</v>
      </c>
      <c r="S17910" s="34">
        <v>100</v>
      </c>
      <c r="T17910" s="34">
        <v>100</v>
      </c>
      <c r="U17910" s="34">
        <v>86</v>
      </c>
      <c r="V17910" s="34">
        <v>123</v>
      </c>
      <c r="W17910" s="34">
        <v>87</v>
      </c>
      <c r="X17910" s="34">
        <v>140</v>
      </c>
      <c r="Y17910" s="34">
        <v>93</v>
      </c>
      <c r="Z17910" s="34">
        <v>108</v>
      </c>
      <c r="AA17910" s="34">
        <v>79</v>
      </c>
      <c r="AB17910" s="34">
        <v>101</v>
      </c>
      <c r="AC17910" s="34">
        <v>153</v>
      </c>
    </row>
    <row r="17911" spans="1:29" x14ac:dyDescent="0.2">
      <c r="A17911" s="34" t="s">
        <v>78404</v>
      </c>
      <c r="B17911" s="34">
        <v>15</v>
      </c>
      <c r="C17911" s="34">
        <v>36</v>
      </c>
      <c r="D17911" s="34">
        <v>50</v>
      </c>
      <c r="E17911" s="34">
        <v>32</v>
      </c>
      <c r="F17911" s="34">
        <v>34</v>
      </c>
      <c r="G17911" s="34">
        <v>38</v>
      </c>
      <c r="H17911" s="34">
        <v>36</v>
      </c>
      <c r="I17911" s="34">
        <v>53</v>
      </c>
      <c r="J17911" s="34">
        <v>42</v>
      </c>
      <c r="K17911" s="34">
        <v>44</v>
      </c>
      <c r="L17911" s="34">
        <v>29</v>
      </c>
      <c r="M17911" s="34">
        <v>42</v>
      </c>
      <c r="N17911" s="34">
        <v>40</v>
      </c>
      <c r="O17911" s="34">
        <v>30</v>
      </c>
      <c r="P17911" s="34">
        <v>49</v>
      </c>
      <c r="Q17911" s="34">
        <v>55</v>
      </c>
      <c r="R17911" s="34">
        <v>47</v>
      </c>
      <c r="S17911" s="34">
        <v>52</v>
      </c>
      <c r="T17911" s="34">
        <v>37</v>
      </c>
      <c r="U17911" s="34">
        <v>29</v>
      </c>
      <c r="V17911" s="34">
        <v>51</v>
      </c>
      <c r="W17911" s="34">
        <v>49</v>
      </c>
      <c r="X17911" s="34">
        <v>64</v>
      </c>
      <c r="Y17911" s="34">
        <v>49</v>
      </c>
      <c r="Z17911" s="34">
        <v>25</v>
      </c>
      <c r="AA17911" s="34">
        <v>56</v>
      </c>
      <c r="AB17911" s="34">
        <v>26</v>
      </c>
      <c r="AC17911" s="34">
        <v>81</v>
      </c>
    </row>
    <row r="17912" spans="1:29" x14ac:dyDescent="0.2">
      <c r="A17912" s="34" t="s">
        <v>78405</v>
      </c>
      <c r="B17912" s="34">
        <v>43</v>
      </c>
      <c r="C17912" s="34">
        <v>18</v>
      </c>
      <c r="D17912" s="34">
        <v>39</v>
      </c>
      <c r="E17912" s="34">
        <v>34</v>
      </c>
      <c r="F17912" s="34">
        <v>26</v>
      </c>
      <c r="G17912" s="34">
        <v>35</v>
      </c>
      <c r="H17912" s="34">
        <v>28</v>
      </c>
      <c r="I17912" s="34">
        <v>22</v>
      </c>
      <c r="J17912" s="34">
        <v>29</v>
      </c>
      <c r="K17912" s="34">
        <v>19</v>
      </c>
      <c r="L17912" s="34">
        <v>20</v>
      </c>
      <c r="M17912" s="34">
        <v>31</v>
      </c>
      <c r="N17912" s="34">
        <v>27</v>
      </c>
      <c r="O17912" s="34">
        <v>27</v>
      </c>
      <c r="P17912" s="34">
        <v>28</v>
      </c>
      <c r="Q17912" s="34">
        <v>42</v>
      </c>
      <c r="R17912" s="34">
        <v>43</v>
      </c>
      <c r="S17912" s="34">
        <v>33</v>
      </c>
      <c r="T17912" s="34">
        <v>27</v>
      </c>
      <c r="U17912" s="34">
        <v>29</v>
      </c>
      <c r="V17912" s="34">
        <v>40</v>
      </c>
      <c r="W17912" s="34">
        <v>44</v>
      </c>
      <c r="X17912" s="34">
        <v>56</v>
      </c>
      <c r="Y17912" s="34">
        <v>34</v>
      </c>
      <c r="Z17912" s="34">
        <v>22</v>
      </c>
      <c r="AA17912" s="34">
        <v>43</v>
      </c>
      <c r="AB17912" s="34">
        <v>40</v>
      </c>
      <c r="AC17912" s="34">
        <v>53</v>
      </c>
    </row>
    <row r="17913" spans="1:29" x14ac:dyDescent="0.2">
      <c r="A17913" s="34" t="s">
        <v>78406</v>
      </c>
      <c r="B17913" s="34">
        <v>66</v>
      </c>
      <c r="C17913" s="34">
        <v>121</v>
      </c>
      <c r="D17913" s="34">
        <v>86</v>
      </c>
      <c r="E17913" s="34">
        <v>212</v>
      </c>
      <c r="F17913" s="34">
        <v>96</v>
      </c>
      <c r="G17913" s="34">
        <v>187</v>
      </c>
      <c r="H17913" s="34">
        <v>58</v>
      </c>
      <c r="I17913" s="34">
        <v>142</v>
      </c>
      <c r="J17913" s="34">
        <v>85</v>
      </c>
      <c r="K17913" s="34">
        <v>145</v>
      </c>
      <c r="L17913" s="34">
        <v>81</v>
      </c>
      <c r="M17913" s="34">
        <v>113</v>
      </c>
      <c r="N17913" s="34">
        <v>72</v>
      </c>
      <c r="O17913" s="34">
        <v>138</v>
      </c>
      <c r="P17913" s="34">
        <v>90</v>
      </c>
      <c r="Q17913" s="34">
        <v>212</v>
      </c>
      <c r="R17913" s="34">
        <v>127</v>
      </c>
      <c r="S17913" s="34">
        <v>144</v>
      </c>
      <c r="T17913" s="34">
        <v>136</v>
      </c>
      <c r="U17913" s="34">
        <v>112</v>
      </c>
      <c r="V17913" s="34">
        <v>100</v>
      </c>
      <c r="W17913" s="34">
        <v>188</v>
      </c>
      <c r="X17913" s="34">
        <v>127</v>
      </c>
      <c r="Y17913" s="34">
        <v>147</v>
      </c>
      <c r="Z17913" s="34">
        <v>93</v>
      </c>
      <c r="AA17913" s="34">
        <v>152</v>
      </c>
      <c r="AB17913" s="34">
        <v>115</v>
      </c>
      <c r="AC17913" s="34">
        <v>227</v>
      </c>
    </row>
    <row r="17914" spans="1:29" x14ac:dyDescent="0.2">
      <c r="A17914" s="34" t="s">
        <v>78407</v>
      </c>
      <c r="B17914" s="34">
        <v>41</v>
      </c>
      <c r="C17914" s="34">
        <v>36</v>
      </c>
      <c r="D17914" s="34">
        <v>70</v>
      </c>
      <c r="E17914" s="34">
        <v>65</v>
      </c>
      <c r="F17914" s="34">
        <v>59</v>
      </c>
      <c r="G17914" s="34">
        <v>47</v>
      </c>
      <c r="H17914" s="34">
        <v>70</v>
      </c>
      <c r="I17914" s="34">
        <v>57</v>
      </c>
      <c r="J17914" s="34">
        <v>43</v>
      </c>
      <c r="K17914" s="34">
        <v>41</v>
      </c>
      <c r="L17914" s="34">
        <v>38</v>
      </c>
      <c r="M17914" s="34">
        <v>37</v>
      </c>
      <c r="N17914" s="34">
        <v>47</v>
      </c>
      <c r="O17914" s="34">
        <v>35</v>
      </c>
      <c r="P17914" s="34">
        <v>54</v>
      </c>
      <c r="Q17914" s="34">
        <v>86</v>
      </c>
      <c r="R17914" s="34">
        <v>54</v>
      </c>
      <c r="S17914" s="34">
        <v>78</v>
      </c>
      <c r="T17914" s="34">
        <v>57</v>
      </c>
      <c r="U17914" s="34">
        <v>54</v>
      </c>
      <c r="V17914" s="34">
        <v>56</v>
      </c>
      <c r="W17914" s="34">
        <v>62</v>
      </c>
      <c r="X17914" s="34">
        <v>64</v>
      </c>
      <c r="Y17914" s="34">
        <v>57</v>
      </c>
      <c r="Z17914" s="34">
        <v>66</v>
      </c>
      <c r="AA17914" s="34">
        <v>66</v>
      </c>
      <c r="AB17914" s="34">
        <v>50</v>
      </c>
      <c r="AC17914" s="34">
        <v>72</v>
      </c>
    </row>
    <row r="17915" spans="1:29" x14ac:dyDescent="0.2">
      <c r="A17915" s="34" t="s">
        <v>78408</v>
      </c>
      <c r="B17915" s="34">
        <v>53</v>
      </c>
      <c r="C17915" s="34">
        <v>32</v>
      </c>
      <c r="D17915" s="34">
        <v>32</v>
      </c>
      <c r="E17915" s="34">
        <v>47</v>
      </c>
      <c r="F17915" s="34">
        <v>59</v>
      </c>
      <c r="G17915" s="34">
        <v>40</v>
      </c>
      <c r="H17915" s="34">
        <v>29</v>
      </c>
      <c r="I17915" s="34">
        <v>19</v>
      </c>
      <c r="J17915" s="34">
        <v>33</v>
      </c>
      <c r="K17915" s="34">
        <v>37</v>
      </c>
      <c r="L17915" s="34">
        <v>26</v>
      </c>
      <c r="M17915" s="34">
        <v>33</v>
      </c>
      <c r="N17915" s="34">
        <v>40</v>
      </c>
      <c r="O17915" s="34">
        <v>18</v>
      </c>
      <c r="P17915" s="34">
        <v>17</v>
      </c>
      <c r="Q17915" s="34">
        <v>47</v>
      </c>
      <c r="R17915" s="34">
        <v>59</v>
      </c>
      <c r="S17915" s="34">
        <v>49</v>
      </c>
      <c r="T17915" s="34">
        <v>41</v>
      </c>
      <c r="U17915" s="34">
        <v>28</v>
      </c>
      <c r="V17915" s="34">
        <v>67</v>
      </c>
      <c r="W17915" s="34">
        <v>28</v>
      </c>
      <c r="X17915" s="34">
        <v>36</v>
      </c>
      <c r="Y17915" s="34">
        <v>36</v>
      </c>
      <c r="Z17915" s="34">
        <v>28</v>
      </c>
      <c r="AA17915" s="34">
        <v>39</v>
      </c>
      <c r="AB17915" s="34">
        <v>40</v>
      </c>
      <c r="AC17915" s="34">
        <v>55</v>
      </c>
    </row>
    <row r="17916" spans="1:29" x14ac:dyDescent="0.2">
      <c r="A17916" s="34" t="s">
        <v>78409</v>
      </c>
      <c r="B17916" s="34">
        <v>124</v>
      </c>
      <c r="C17916" s="34">
        <v>123</v>
      </c>
      <c r="D17916" s="34">
        <v>158</v>
      </c>
      <c r="E17916" s="34">
        <v>130</v>
      </c>
      <c r="F17916" s="34">
        <v>206</v>
      </c>
      <c r="G17916" s="34">
        <v>135</v>
      </c>
      <c r="H17916" s="34">
        <v>241</v>
      </c>
      <c r="I17916" s="34">
        <v>136</v>
      </c>
      <c r="J17916" s="34">
        <v>204</v>
      </c>
      <c r="K17916" s="34">
        <v>135</v>
      </c>
      <c r="L17916" s="34">
        <v>177</v>
      </c>
      <c r="M17916" s="34">
        <v>122</v>
      </c>
      <c r="N17916" s="34">
        <v>172</v>
      </c>
      <c r="O17916" s="34">
        <v>126</v>
      </c>
      <c r="P17916" s="34">
        <v>221</v>
      </c>
      <c r="Q17916" s="34">
        <v>210</v>
      </c>
      <c r="R17916" s="34">
        <v>273</v>
      </c>
      <c r="S17916" s="34">
        <v>177</v>
      </c>
      <c r="T17916" s="34">
        <v>259</v>
      </c>
      <c r="U17916" s="34">
        <v>123</v>
      </c>
      <c r="V17916" s="34">
        <v>302</v>
      </c>
      <c r="W17916" s="34">
        <v>153</v>
      </c>
      <c r="X17916" s="34">
        <v>230</v>
      </c>
      <c r="Y17916" s="34">
        <v>188</v>
      </c>
      <c r="Z17916" s="34">
        <v>209</v>
      </c>
      <c r="AA17916" s="34">
        <v>184</v>
      </c>
      <c r="AB17916" s="34">
        <v>368</v>
      </c>
      <c r="AC17916" s="34">
        <v>205</v>
      </c>
    </row>
    <row r="17917" spans="1:29" x14ac:dyDescent="0.2">
      <c r="A17917" s="34" t="s">
        <v>78410</v>
      </c>
      <c r="B17917" s="34">
        <v>27</v>
      </c>
      <c r="C17917" s="34">
        <v>27</v>
      </c>
      <c r="D17917" s="34">
        <v>56</v>
      </c>
      <c r="E17917" s="34">
        <v>32</v>
      </c>
      <c r="F17917" s="34">
        <v>20</v>
      </c>
      <c r="G17917" s="34">
        <v>26</v>
      </c>
      <c r="H17917" s="34">
        <v>28</v>
      </c>
      <c r="I17917" s="34">
        <v>49</v>
      </c>
      <c r="J17917" s="34">
        <v>35</v>
      </c>
      <c r="K17917" s="34">
        <v>40</v>
      </c>
      <c r="L17917" s="34">
        <v>13</v>
      </c>
      <c r="M17917" s="34">
        <v>26</v>
      </c>
      <c r="N17917" s="34">
        <v>32</v>
      </c>
      <c r="O17917" s="34">
        <v>47</v>
      </c>
      <c r="P17917" s="34">
        <v>19</v>
      </c>
      <c r="Q17917" s="34">
        <v>37</v>
      </c>
      <c r="R17917" s="34">
        <v>37</v>
      </c>
      <c r="S17917" s="34">
        <v>42</v>
      </c>
      <c r="T17917" s="34">
        <v>19</v>
      </c>
      <c r="U17917" s="34">
        <v>21</v>
      </c>
      <c r="V17917" s="34">
        <v>18</v>
      </c>
      <c r="W17917" s="34">
        <v>31</v>
      </c>
      <c r="X17917" s="34">
        <v>16</v>
      </c>
      <c r="Y17917" s="34">
        <v>36</v>
      </c>
      <c r="Z17917" s="34">
        <v>32</v>
      </c>
      <c r="AA17917" s="34">
        <v>36</v>
      </c>
      <c r="AB17917" s="34">
        <v>42</v>
      </c>
      <c r="AC17917" s="34">
        <v>44</v>
      </c>
    </row>
    <row r="17918" spans="1:29" x14ac:dyDescent="0.2">
      <c r="A17918" s="34" t="s">
        <v>78411</v>
      </c>
      <c r="B17918" s="34">
        <v>45</v>
      </c>
      <c r="C17918" s="34">
        <v>23</v>
      </c>
      <c r="D17918" s="34">
        <v>55</v>
      </c>
      <c r="E17918" s="34">
        <v>38</v>
      </c>
      <c r="F17918" s="34">
        <v>59</v>
      </c>
      <c r="G17918" s="34">
        <v>17</v>
      </c>
      <c r="H17918" s="34">
        <v>41</v>
      </c>
      <c r="I17918" s="34">
        <v>38</v>
      </c>
      <c r="J17918" s="34">
        <v>45</v>
      </c>
      <c r="K17918" s="34">
        <v>9</v>
      </c>
      <c r="L17918" s="34">
        <v>39</v>
      </c>
      <c r="M17918" s="34">
        <v>35</v>
      </c>
      <c r="N17918" s="34">
        <v>39</v>
      </c>
      <c r="O17918" s="34">
        <v>47</v>
      </c>
      <c r="P17918" s="34">
        <v>48</v>
      </c>
      <c r="Q17918" s="34">
        <v>41</v>
      </c>
      <c r="R17918" s="34">
        <v>62</v>
      </c>
      <c r="S17918" s="34">
        <v>43</v>
      </c>
      <c r="T17918" s="34">
        <v>83</v>
      </c>
      <c r="U17918" s="34">
        <v>38</v>
      </c>
      <c r="V17918" s="34">
        <v>78</v>
      </c>
      <c r="W17918" s="34">
        <v>39</v>
      </c>
      <c r="X17918" s="34">
        <v>61</v>
      </c>
      <c r="Y17918" s="34">
        <v>42</v>
      </c>
      <c r="Z17918" s="34">
        <v>59</v>
      </c>
      <c r="AA17918" s="34">
        <v>42</v>
      </c>
      <c r="AB17918" s="34">
        <v>61</v>
      </c>
      <c r="AC17918" s="34">
        <v>51</v>
      </c>
    </row>
    <row r="17919" spans="1:29" x14ac:dyDescent="0.2">
      <c r="A17919" s="34" t="s">
        <v>78412</v>
      </c>
      <c r="B17919" s="34">
        <v>58</v>
      </c>
      <c r="C17919" s="34">
        <v>66</v>
      </c>
      <c r="D17919" s="34">
        <v>63</v>
      </c>
      <c r="E17919" s="34">
        <v>55</v>
      </c>
      <c r="F17919" s="34">
        <v>60</v>
      </c>
      <c r="G17919" s="34">
        <v>28</v>
      </c>
      <c r="H17919" s="34">
        <v>40</v>
      </c>
      <c r="I17919" s="34">
        <v>59</v>
      </c>
      <c r="J17919" s="34">
        <v>45</v>
      </c>
      <c r="K17919" s="34">
        <v>55</v>
      </c>
      <c r="L17919" s="34">
        <v>28</v>
      </c>
      <c r="M17919" s="34">
        <v>37</v>
      </c>
      <c r="N17919" s="34">
        <v>46</v>
      </c>
      <c r="O17919" s="34">
        <v>58</v>
      </c>
      <c r="P17919" s="34">
        <v>60</v>
      </c>
      <c r="Q17919" s="34">
        <v>51</v>
      </c>
      <c r="R17919" s="34">
        <v>62</v>
      </c>
      <c r="S17919" s="34">
        <v>79</v>
      </c>
      <c r="T17919" s="34">
        <v>73</v>
      </c>
      <c r="U17919" s="34">
        <v>58</v>
      </c>
      <c r="V17919" s="34">
        <v>64</v>
      </c>
      <c r="W17919" s="34">
        <v>92</v>
      </c>
      <c r="X17919" s="34">
        <v>74</v>
      </c>
      <c r="Y17919" s="34">
        <v>53</v>
      </c>
      <c r="Z17919" s="34">
        <v>69</v>
      </c>
      <c r="AA17919" s="34">
        <v>66</v>
      </c>
      <c r="AB17919" s="34">
        <v>63</v>
      </c>
      <c r="AC17919" s="34">
        <v>92</v>
      </c>
    </row>
    <row r="17920" spans="1:29" x14ac:dyDescent="0.2">
      <c r="A17920" s="34" t="s">
        <v>78413</v>
      </c>
      <c r="B17920" s="34">
        <v>55</v>
      </c>
      <c r="C17920" s="34">
        <v>42</v>
      </c>
      <c r="D17920" s="34">
        <v>79</v>
      </c>
      <c r="E17920" s="34">
        <v>71</v>
      </c>
      <c r="F17920" s="34">
        <v>65</v>
      </c>
      <c r="G17920" s="34">
        <v>52</v>
      </c>
      <c r="H17920" s="34">
        <v>47</v>
      </c>
      <c r="I17920" s="34">
        <v>48</v>
      </c>
      <c r="J17920" s="34">
        <v>70</v>
      </c>
      <c r="K17920" s="34">
        <v>51</v>
      </c>
      <c r="L17920" s="34">
        <v>62</v>
      </c>
      <c r="M17920" s="34">
        <v>39</v>
      </c>
      <c r="N17920" s="34">
        <v>87</v>
      </c>
      <c r="O17920" s="34">
        <v>60</v>
      </c>
      <c r="P17920" s="34">
        <v>92</v>
      </c>
      <c r="Q17920" s="34">
        <v>60</v>
      </c>
      <c r="R17920" s="34">
        <v>97</v>
      </c>
      <c r="S17920" s="34">
        <v>79</v>
      </c>
      <c r="T17920" s="34">
        <v>93</v>
      </c>
      <c r="U17920" s="34">
        <v>83</v>
      </c>
      <c r="V17920" s="34">
        <v>82</v>
      </c>
      <c r="W17920" s="34">
        <v>73</v>
      </c>
      <c r="X17920" s="34">
        <v>80</v>
      </c>
      <c r="Y17920" s="34">
        <v>64</v>
      </c>
      <c r="Z17920" s="34">
        <v>83</v>
      </c>
      <c r="AA17920" s="34">
        <v>68</v>
      </c>
      <c r="AB17920" s="34">
        <v>128</v>
      </c>
      <c r="AC17920" s="34">
        <v>113</v>
      </c>
    </row>
    <row r="17921" spans="1:29" x14ac:dyDescent="0.2">
      <c r="A17921" s="34" t="s">
        <v>78414</v>
      </c>
      <c r="B17921" s="34">
        <v>34</v>
      </c>
      <c r="C17921" s="34">
        <v>49</v>
      </c>
      <c r="D17921" s="34">
        <v>50</v>
      </c>
      <c r="E17921" s="34">
        <v>32</v>
      </c>
      <c r="F17921" s="34">
        <v>33</v>
      </c>
      <c r="G17921" s="34">
        <v>44</v>
      </c>
      <c r="H17921" s="34">
        <v>48</v>
      </c>
      <c r="I17921" s="34">
        <v>40</v>
      </c>
      <c r="J17921" s="34">
        <v>32</v>
      </c>
      <c r="K17921" s="34">
        <v>50</v>
      </c>
      <c r="L17921" s="34">
        <v>22</v>
      </c>
      <c r="M17921" s="34">
        <v>31</v>
      </c>
      <c r="N17921" s="34">
        <v>27</v>
      </c>
      <c r="O17921" s="34">
        <v>16</v>
      </c>
      <c r="P17921" s="34">
        <v>31</v>
      </c>
      <c r="Q17921" s="34">
        <v>40</v>
      </c>
      <c r="R17921" s="34">
        <v>52</v>
      </c>
      <c r="S17921" s="34">
        <v>36</v>
      </c>
      <c r="T17921" s="34">
        <v>38</v>
      </c>
      <c r="U17921" s="34">
        <v>21</v>
      </c>
      <c r="V17921" s="34">
        <v>29</v>
      </c>
      <c r="W17921" s="34">
        <v>43</v>
      </c>
      <c r="X17921" s="34">
        <v>74</v>
      </c>
      <c r="Y17921" s="34">
        <v>25</v>
      </c>
      <c r="Z17921" s="34">
        <v>39</v>
      </c>
      <c r="AA17921" s="34">
        <v>38</v>
      </c>
      <c r="AB17921" s="34">
        <v>36</v>
      </c>
      <c r="AC17921" s="34">
        <v>71</v>
      </c>
    </row>
    <row r="17922" spans="1:29" x14ac:dyDescent="0.2">
      <c r="A17922" s="34" t="s">
        <v>78415</v>
      </c>
      <c r="B17922" s="34">
        <v>136</v>
      </c>
      <c r="C17922" s="34">
        <v>152</v>
      </c>
      <c r="D17922" s="34">
        <v>194</v>
      </c>
      <c r="E17922" s="34">
        <v>141</v>
      </c>
      <c r="F17922" s="34">
        <v>218</v>
      </c>
      <c r="G17922" s="34">
        <v>176</v>
      </c>
      <c r="H17922" s="34">
        <v>220</v>
      </c>
      <c r="I17922" s="34">
        <v>139</v>
      </c>
      <c r="J17922" s="34">
        <v>202</v>
      </c>
      <c r="K17922" s="34">
        <v>159</v>
      </c>
      <c r="L17922" s="34">
        <v>161</v>
      </c>
      <c r="M17922" s="34">
        <v>121</v>
      </c>
      <c r="N17922" s="34">
        <v>203</v>
      </c>
      <c r="O17922" s="34">
        <v>125</v>
      </c>
      <c r="P17922" s="34">
        <v>177</v>
      </c>
      <c r="Q17922" s="34">
        <v>208</v>
      </c>
      <c r="R17922" s="34">
        <v>264</v>
      </c>
      <c r="S17922" s="34">
        <v>173</v>
      </c>
      <c r="T17922" s="34">
        <v>241</v>
      </c>
      <c r="U17922" s="34">
        <v>196</v>
      </c>
      <c r="V17922" s="34">
        <v>268</v>
      </c>
      <c r="W17922" s="34">
        <v>176</v>
      </c>
      <c r="X17922" s="34">
        <v>245</v>
      </c>
      <c r="Y17922" s="34">
        <v>180</v>
      </c>
      <c r="Z17922" s="34">
        <v>198</v>
      </c>
      <c r="AA17922" s="34">
        <v>200</v>
      </c>
      <c r="AB17922" s="34">
        <v>310</v>
      </c>
      <c r="AC17922" s="34">
        <v>258</v>
      </c>
    </row>
    <row r="17923" spans="1:29" x14ac:dyDescent="0.2">
      <c r="A17923" s="34" t="s">
        <v>78416</v>
      </c>
      <c r="B17923" s="34">
        <v>65</v>
      </c>
      <c r="C17923" s="34">
        <v>33</v>
      </c>
      <c r="D17923" s="34">
        <v>56</v>
      </c>
      <c r="E17923" s="34">
        <v>34</v>
      </c>
      <c r="F17923" s="34">
        <v>38</v>
      </c>
      <c r="G17923" s="34">
        <v>51</v>
      </c>
      <c r="H17923" s="34">
        <v>30</v>
      </c>
      <c r="I17923" s="34">
        <v>34</v>
      </c>
      <c r="J17923" s="34">
        <v>41</v>
      </c>
      <c r="K17923" s="34">
        <v>25</v>
      </c>
      <c r="L17923" s="34">
        <v>28</v>
      </c>
      <c r="M17923" s="34">
        <v>26</v>
      </c>
      <c r="N17923" s="34">
        <v>36</v>
      </c>
      <c r="O17923" s="34">
        <v>39</v>
      </c>
      <c r="P17923" s="34">
        <v>36</v>
      </c>
      <c r="Q17923" s="34">
        <v>59</v>
      </c>
      <c r="R17923" s="34">
        <v>42</v>
      </c>
      <c r="S17923" s="34">
        <v>67</v>
      </c>
      <c r="T17923" s="34">
        <v>56</v>
      </c>
      <c r="U17923" s="34">
        <v>51</v>
      </c>
      <c r="V17923" s="34">
        <v>49</v>
      </c>
      <c r="W17923" s="34">
        <v>45</v>
      </c>
      <c r="X17923" s="34">
        <v>64</v>
      </c>
      <c r="Y17923" s="34">
        <v>61</v>
      </c>
      <c r="Z17923" s="34">
        <v>34</v>
      </c>
      <c r="AA17923" s="34">
        <v>52</v>
      </c>
      <c r="AB17923" s="34">
        <v>73</v>
      </c>
      <c r="AC17923" s="34">
        <v>75</v>
      </c>
    </row>
    <row r="17924" spans="1:29" x14ac:dyDescent="0.2">
      <c r="A17924" s="34" t="s">
        <v>78417</v>
      </c>
      <c r="B17924" s="34">
        <v>43</v>
      </c>
      <c r="C17924" s="34">
        <v>59</v>
      </c>
      <c r="D17924" s="34">
        <v>71</v>
      </c>
      <c r="E17924" s="34">
        <v>41</v>
      </c>
      <c r="F17924" s="34">
        <v>56</v>
      </c>
      <c r="G17924" s="34">
        <v>85</v>
      </c>
      <c r="H17924" s="34">
        <v>67</v>
      </c>
      <c r="I17924" s="34">
        <v>50</v>
      </c>
      <c r="J17924" s="34">
        <v>64</v>
      </c>
      <c r="K17924" s="34">
        <v>74</v>
      </c>
      <c r="L17924" s="34">
        <v>44</v>
      </c>
      <c r="M17924" s="34">
        <v>47</v>
      </c>
      <c r="N17924" s="34">
        <v>37</v>
      </c>
      <c r="O17924" s="34">
        <v>57</v>
      </c>
      <c r="P17924" s="34">
        <v>61</v>
      </c>
      <c r="Q17924" s="34">
        <v>87</v>
      </c>
      <c r="R17924" s="34">
        <v>78</v>
      </c>
      <c r="S17924" s="34">
        <v>68</v>
      </c>
      <c r="T17924" s="34">
        <v>49</v>
      </c>
      <c r="U17924" s="34">
        <v>57</v>
      </c>
      <c r="V17924" s="34">
        <v>80</v>
      </c>
      <c r="W17924" s="34">
        <v>55</v>
      </c>
      <c r="X17924" s="34">
        <v>53</v>
      </c>
      <c r="Y17924" s="34">
        <v>116</v>
      </c>
      <c r="Z17924" s="34">
        <v>70</v>
      </c>
      <c r="AA17924" s="34">
        <v>120</v>
      </c>
      <c r="AB17924" s="34">
        <v>75</v>
      </c>
      <c r="AC17924" s="34">
        <v>108</v>
      </c>
    </row>
    <row r="17925" spans="1:29" x14ac:dyDescent="0.2">
      <c r="A17925" s="34" t="s">
        <v>78418</v>
      </c>
      <c r="B17925" s="34">
        <v>38</v>
      </c>
      <c r="C17925" s="34">
        <v>77</v>
      </c>
      <c r="D17925" s="34">
        <v>44</v>
      </c>
      <c r="E17925" s="34">
        <v>69</v>
      </c>
      <c r="F17925" s="34">
        <v>67</v>
      </c>
      <c r="G17925" s="34">
        <v>122</v>
      </c>
      <c r="H17925" s="34">
        <v>45</v>
      </c>
      <c r="I17925" s="34">
        <v>108</v>
      </c>
      <c r="J17925" s="34">
        <v>51</v>
      </c>
      <c r="K17925" s="34">
        <v>74</v>
      </c>
      <c r="L17925" s="34">
        <v>46</v>
      </c>
      <c r="M17925" s="34">
        <v>50</v>
      </c>
      <c r="N17925" s="34">
        <v>57</v>
      </c>
      <c r="O17925" s="34">
        <v>57</v>
      </c>
      <c r="P17925" s="34">
        <v>43</v>
      </c>
      <c r="Q17925" s="34">
        <v>125</v>
      </c>
      <c r="R17925" s="34">
        <v>62</v>
      </c>
      <c r="S17925" s="34">
        <v>78</v>
      </c>
      <c r="T17925" s="34">
        <v>77</v>
      </c>
      <c r="U17925" s="34">
        <v>96</v>
      </c>
      <c r="V17925" s="34">
        <v>60</v>
      </c>
      <c r="W17925" s="34">
        <v>105</v>
      </c>
      <c r="X17925" s="34">
        <v>43</v>
      </c>
      <c r="Y17925" s="34">
        <v>101</v>
      </c>
      <c r="Z17925" s="34">
        <v>62</v>
      </c>
      <c r="AA17925" s="34">
        <v>118</v>
      </c>
      <c r="AB17925" s="34">
        <v>76</v>
      </c>
      <c r="AC17925" s="34">
        <v>168</v>
      </c>
    </row>
    <row r="17926" spans="1:29" x14ac:dyDescent="0.2">
      <c r="A17926" s="34" t="s">
        <v>78419</v>
      </c>
      <c r="B17926" s="34">
        <v>87</v>
      </c>
      <c r="C17926" s="34">
        <v>126</v>
      </c>
      <c r="D17926" s="34">
        <v>123</v>
      </c>
      <c r="E17926" s="34">
        <v>127</v>
      </c>
      <c r="F17926" s="34">
        <v>97</v>
      </c>
      <c r="G17926" s="34">
        <v>107</v>
      </c>
      <c r="H17926" s="34">
        <v>109</v>
      </c>
      <c r="I17926" s="34">
        <v>93</v>
      </c>
      <c r="J17926" s="34">
        <v>88</v>
      </c>
      <c r="K17926" s="34">
        <v>144</v>
      </c>
      <c r="L17926" s="34">
        <v>43</v>
      </c>
      <c r="M17926" s="34">
        <v>83</v>
      </c>
      <c r="N17926" s="34">
        <v>80</v>
      </c>
      <c r="O17926" s="34">
        <v>92</v>
      </c>
      <c r="P17926" s="34">
        <v>91</v>
      </c>
      <c r="Q17926" s="34">
        <v>99</v>
      </c>
      <c r="R17926" s="34">
        <v>93</v>
      </c>
      <c r="S17926" s="34">
        <v>175</v>
      </c>
      <c r="T17926" s="34">
        <v>66</v>
      </c>
      <c r="U17926" s="34">
        <v>88</v>
      </c>
      <c r="V17926" s="34">
        <v>109</v>
      </c>
      <c r="W17926" s="34">
        <v>99</v>
      </c>
      <c r="X17926" s="34">
        <v>144</v>
      </c>
      <c r="Y17926" s="34">
        <v>78</v>
      </c>
      <c r="Z17926" s="34">
        <v>107</v>
      </c>
      <c r="AA17926" s="34">
        <v>143</v>
      </c>
      <c r="AB17926" s="34">
        <v>92</v>
      </c>
      <c r="AC17926" s="34">
        <v>153</v>
      </c>
    </row>
    <row r="17927" spans="1:29" x14ac:dyDescent="0.2">
      <c r="A17927" s="34" t="s">
        <v>78420</v>
      </c>
      <c r="B17927" s="34">
        <v>34</v>
      </c>
      <c r="C17927" s="34">
        <v>12</v>
      </c>
      <c r="D17927" s="34">
        <v>13</v>
      </c>
      <c r="E17927" s="34">
        <v>21</v>
      </c>
      <c r="F17927" s="34">
        <v>11</v>
      </c>
      <c r="G17927" s="34">
        <v>23</v>
      </c>
      <c r="H17927" s="34">
        <v>12</v>
      </c>
      <c r="I17927" s="34">
        <v>19</v>
      </c>
      <c r="J17927" s="34">
        <v>10</v>
      </c>
      <c r="K17927" s="34">
        <v>7</v>
      </c>
      <c r="L17927" s="34">
        <v>10</v>
      </c>
      <c r="M17927" s="34">
        <v>12</v>
      </c>
      <c r="N17927" s="34">
        <v>5</v>
      </c>
      <c r="O17927" s="34">
        <v>7</v>
      </c>
      <c r="P17927" s="34">
        <v>14</v>
      </c>
      <c r="Q17927" s="34">
        <v>14</v>
      </c>
      <c r="R17927" s="34">
        <v>12</v>
      </c>
      <c r="S17927" s="34">
        <v>16</v>
      </c>
      <c r="T17927" s="34">
        <v>19</v>
      </c>
      <c r="U17927" s="34">
        <v>15</v>
      </c>
      <c r="V17927" s="34">
        <v>10</v>
      </c>
      <c r="W17927" s="34">
        <v>10</v>
      </c>
      <c r="X17927" s="34">
        <v>15</v>
      </c>
      <c r="Y17927" s="34">
        <v>20</v>
      </c>
      <c r="Z17927" s="34">
        <v>11</v>
      </c>
      <c r="AA17927" s="34">
        <v>27</v>
      </c>
      <c r="AB17927" s="34">
        <v>10</v>
      </c>
      <c r="AC17927" s="34">
        <v>11</v>
      </c>
    </row>
    <row r="17928" spans="1:29" x14ac:dyDescent="0.2">
      <c r="A17928" s="34" t="s">
        <v>78421</v>
      </c>
      <c r="B17928" s="34">
        <v>38</v>
      </c>
      <c r="C17928" s="34">
        <v>25</v>
      </c>
      <c r="D17928" s="34">
        <v>34</v>
      </c>
      <c r="E17928" s="34">
        <v>47</v>
      </c>
      <c r="F17928" s="34">
        <v>59</v>
      </c>
      <c r="G17928" s="34">
        <v>42</v>
      </c>
      <c r="H17928" s="34">
        <v>61</v>
      </c>
      <c r="I17928" s="34">
        <v>35</v>
      </c>
      <c r="J17928" s="34">
        <v>29</v>
      </c>
      <c r="K17928" s="34">
        <v>62</v>
      </c>
      <c r="L17928" s="34">
        <v>24</v>
      </c>
      <c r="M17928" s="34">
        <v>32</v>
      </c>
      <c r="N17928" s="34">
        <v>32</v>
      </c>
      <c r="O17928" s="34">
        <v>58</v>
      </c>
      <c r="P17928" s="34">
        <v>39</v>
      </c>
      <c r="Q17928" s="34">
        <v>59</v>
      </c>
      <c r="R17928" s="34">
        <v>59</v>
      </c>
      <c r="S17928" s="34">
        <v>56</v>
      </c>
      <c r="T17928" s="34">
        <v>42</v>
      </c>
      <c r="U17928" s="34">
        <v>36</v>
      </c>
      <c r="V17928" s="34">
        <v>54</v>
      </c>
      <c r="W17928" s="34">
        <v>36</v>
      </c>
      <c r="X17928" s="34">
        <v>58</v>
      </c>
      <c r="Y17928" s="34">
        <v>63</v>
      </c>
      <c r="Z17928" s="34">
        <v>56</v>
      </c>
      <c r="AA17928" s="34">
        <v>65</v>
      </c>
      <c r="AB17928" s="34">
        <v>46</v>
      </c>
      <c r="AC17928" s="34">
        <v>89</v>
      </c>
    </row>
    <row r="17929" spans="1:29" x14ac:dyDescent="0.2">
      <c r="A17929" s="34" t="s">
        <v>78422</v>
      </c>
      <c r="B17929" s="34">
        <v>38</v>
      </c>
      <c r="C17929" s="34">
        <v>34</v>
      </c>
      <c r="D17929" s="34">
        <v>38</v>
      </c>
      <c r="E17929" s="34">
        <v>24</v>
      </c>
      <c r="F17929" s="34">
        <v>29</v>
      </c>
      <c r="G17929" s="34">
        <v>35</v>
      </c>
      <c r="H17929" s="34">
        <v>49</v>
      </c>
      <c r="I17929" s="34">
        <v>31</v>
      </c>
      <c r="J17929" s="34">
        <v>35</v>
      </c>
      <c r="K17929" s="34">
        <v>22</v>
      </c>
      <c r="L17929" s="34">
        <v>20</v>
      </c>
      <c r="M17929" s="34">
        <v>20</v>
      </c>
      <c r="N17929" s="34">
        <v>36</v>
      </c>
      <c r="O17929" s="34">
        <v>24</v>
      </c>
      <c r="P17929" s="34">
        <v>43</v>
      </c>
      <c r="Q17929" s="34">
        <v>47</v>
      </c>
      <c r="R17929" s="34">
        <v>51</v>
      </c>
      <c r="S17929" s="34">
        <v>26</v>
      </c>
      <c r="T17929" s="34">
        <v>46</v>
      </c>
      <c r="U17929" s="34">
        <v>35</v>
      </c>
      <c r="V17929" s="34">
        <v>59</v>
      </c>
      <c r="W17929" s="34">
        <v>36</v>
      </c>
      <c r="X17929" s="34">
        <v>29</v>
      </c>
      <c r="Y17929" s="34">
        <v>23</v>
      </c>
      <c r="Z17929" s="34">
        <v>34</v>
      </c>
      <c r="AA17929" s="34">
        <v>29</v>
      </c>
      <c r="AB17929" s="34">
        <v>54</v>
      </c>
      <c r="AC17929" s="34">
        <v>62</v>
      </c>
    </row>
    <row r="17930" spans="1:29" x14ac:dyDescent="0.2">
      <c r="A17930" s="34" t="s">
        <v>78423</v>
      </c>
      <c r="B17930" s="34">
        <v>56</v>
      </c>
      <c r="C17930" s="34">
        <v>99</v>
      </c>
      <c r="D17930" s="34">
        <v>145</v>
      </c>
      <c r="E17930" s="34">
        <v>118</v>
      </c>
      <c r="F17930" s="34">
        <v>131</v>
      </c>
      <c r="G17930" s="34">
        <v>160</v>
      </c>
      <c r="H17930" s="34">
        <v>145</v>
      </c>
      <c r="I17930" s="34">
        <v>58</v>
      </c>
      <c r="J17930" s="34">
        <v>110</v>
      </c>
      <c r="K17930" s="34">
        <v>112</v>
      </c>
      <c r="L17930" s="34">
        <v>71</v>
      </c>
      <c r="M17930" s="34">
        <v>89</v>
      </c>
      <c r="N17930" s="34">
        <v>115</v>
      </c>
      <c r="O17930" s="34">
        <v>77</v>
      </c>
      <c r="P17930" s="34">
        <v>76</v>
      </c>
      <c r="Q17930" s="34">
        <v>113</v>
      </c>
      <c r="R17930" s="34">
        <v>139</v>
      </c>
      <c r="S17930" s="34">
        <v>124</v>
      </c>
      <c r="T17930" s="34">
        <v>85</v>
      </c>
      <c r="U17930" s="34">
        <v>69</v>
      </c>
      <c r="V17930" s="34">
        <v>109</v>
      </c>
      <c r="W17930" s="34">
        <v>102</v>
      </c>
      <c r="X17930" s="34">
        <v>145</v>
      </c>
      <c r="Y17930" s="34">
        <v>68</v>
      </c>
      <c r="Z17930" s="34">
        <v>130</v>
      </c>
      <c r="AA17930" s="34">
        <v>132</v>
      </c>
      <c r="AB17930" s="34">
        <v>115</v>
      </c>
      <c r="AC17930" s="34">
        <v>174</v>
      </c>
    </row>
    <row r="17931" spans="1:29" x14ac:dyDescent="0.2">
      <c r="A17931" s="34" t="s">
        <v>78424</v>
      </c>
      <c r="B17931" s="34">
        <v>93</v>
      </c>
      <c r="C17931" s="34">
        <v>104</v>
      </c>
      <c r="D17931" s="34">
        <v>115</v>
      </c>
      <c r="E17931" s="34">
        <v>70</v>
      </c>
      <c r="F17931" s="34">
        <v>143</v>
      </c>
      <c r="G17931" s="34">
        <v>63</v>
      </c>
      <c r="H17931" s="34">
        <v>112</v>
      </c>
      <c r="I17931" s="34">
        <v>66</v>
      </c>
      <c r="J17931" s="34">
        <v>110</v>
      </c>
      <c r="K17931" s="34">
        <v>109</v>
      </c>
      <c r="L17931" s="34">
        <v>130</v>
      </c>
      <c r="M17931" s="34">
        <v>89</v>
      </c>
      <c r="N17931" s="34">
        <v>92</v>
      </c>
      <c r="O17931" s="34">
        <v>93</v>
      </c>
      <c r="P17931" s="34">
        <v>92</v>
      </c>
      <c r="Q17931" s="34">
        <v>148</v>
      </c>
      <c r="R17931" s="34">
        <v>147</v>
      </c>
      <c r="S17931" s="34">
        <v>100</v>
      </c>
      <c r="T17931" s="34">
        <v>125</v>
      </c>
      <c r="U17931" s="34">
        <v>86</v>
      </c>
      <c r="V17931" s="34">
        <v>137</v>
      </c>
      <c r="W17931" s="34">
        <v>91</v>
      </c>
      <c r="X17931" s="34">
        <v>121</v>
      </c>
      <c r="Y17931" s="34">
        <v>120</v>
      </c>
      <c r="Z17931" s="34">
        <v>98</v>
      </c>
      <c r="AA17931" s="34">
        <v>95</v>
      </c>
      <c r="AB17931" s="34">
        <v>177</v>
      </c>
      <c r="AC17931" s="34">
        <v>139</v>
      </c>
    </row>
    <row r="17932" spans="1:29" x14ac:dyDescent="0.2">
      <c r="A17932" s="34" t="s">
        <v>78425</v>
      </c>
      <c r="B17932" s="34">
        <v>78</v>
      </c>
      <c r="C17932" s="34">
        <v>74</v>
      </c>
      <c r="D17932" s="34">
        <v>102</v>
      </c>
      <c r="E17932" s="34">
        <v>39</v>
      </c>
      <c r="F17932" s="34">
        <v>78</v>
      </c>
      <c r="G17932" s="34">
        <v>36</v>
      </c>
      <c r="H17932" s="34">
        <v>96</v>
      </c>
      <c r="I17932" s="34">
        <v>41</v>
      </c>
      <c r="J17932" s="34">
        <v>76</v>
      </c>
      <c r="K17932" s="34">
        <v>81</v>
      </c>
      <c r="L17932" s="34">
        <v>70</v>
      </c>
      <c r="M17932" s="34">
        <v>58</v>
      </c>
      <c r="N17932" s="34">
        <v>93</v>
      </c>
      <c r="O17932" s="34">
        <v>32</v>
      </c>
      <c r="P17932" s="34">
        <v>80</v>
      </c>
      <c r="Q17932" s="34">
        <v>86</v>
      </c>
      <c r="R17932" s="34">
        <v>89</v>
      </c>
      <c r="S17932" s="34">
        <v>76</v>
      </c>
      <c r="T17932" s="34">
        <v>128</v>
      </c>
      <c r="U17932" s="34">
        <v>55</v>
      </c>
      <c r="V17932" s="34">
        <v>87</v>
      </c>
      <c r="W17932" s="34">
        <v>69</v>
      </c>
      <c r="X17932" s="34">
        <v>113</v>
      </c>
      <c r="Y17932" s="34">
        <v>75</v>
      </c>
      <c r="Z17932" s="34">
        <v>78</v>
      </c>
      <c r="AA17932" s="34">
        <v>89</v>
      </c>
      <c r="AB17932" s="34">
        <v>103</v>
      </c>
      <c r="AC17932" s="34">
        <v>124</v>
      </c>
    </row>
    <row r="17933" spans="1:29" x14ac:dyDescent="0.2">
      <c r="A17933" s="34" t="s">
        <v>78426</v>
      </c>
      <c r="B17933" s="34">
        <v>62</v>
      </c>
      <c r="C17933" s="34">
        <v>75</v>
      </c>
      <c r="D17933" s="34">
        <v>77</v>
      </c>
      <c r="E17933" s="34">
        <v>61</v>
      </c>
      <c r="F17933" s="34">
        <v>102</v>
      </c>
      <c r="G17933" s="34">
        <v>66</v>
      </c>
      <c r="H17933" s="34">
        <v>90</v>
      </c>
      <c r="I17933" s="34">
        <v>76</v>
      </c>
      <c r="J17933" s="34">
        <v>55</v>
      </c>
      <c r="K17933" s="34">
        <v>85</v>
      </c>
      <c r="L17933" s="34">
        <v>59</v>
      </c>
      <c r="M17933" s="34">
        <v>62</v>
      </c>
      <c r="N17933" s="34">
        <v>59</v>
      </c>
      <c r="O17933" s="34">
        <v>82</v>
      </c>
      <c r="P17933" s="34">
        <v>75</v>
      </c>
      <c r="Q17933" s="34">
        <v>115</v>
      </c>
      <c r="R17933" s="34">
        <v>101</v>
      </c>
      <c r="S17933" s="34">
        <v>107</v>
      </c>
      <c r="T17933" s="34">
        <v>73</v>
      </c>
      <c r="U17933" s="34">
        <v>90</v>
      </c>
      <c r="V17933" s="34">
        <v>122</v>
      </c>
      <c r="W17933" s="34">
        <v>127</v>
      </c>
      <c r="X17933" s="34">
        <v>110</v>
      </c>
      <c r="Y17933" s="34">
        <v>114</v>
      </c>
      <c r="Z17933" s="34">
        <v>108</v>
      </c>
      <c r="AA17933" s="34">
        <v>96</v>
      </c>
      <c r="AB17933" s="34">
        <v>96</v>
      </c>
      <c r="AC17933" s="34">
        <v>141</v>
      </c>
    </row>
    <row r="17934" spans="1:29" x14ac:dyDescent="0.2">
      <c r="A17934" s="34" t="s">
        <v>78427</v>
      </c>
      <c r="B17934" s="34">
        <v>66</v>
      </c>
      <c r="C17934" s="34">
        <v>66</v>
      </c>
      <c r="D17934" s="34">
        <v>125</v>
      </c>
      <c r="E17934" s="34">
        <v>80</v>
      </c>
      <c r="F17934" s="34">
        <v>120</v>
      </c>
      <c r="G17934" s="34">
        <v>58</v>
      </c>
      <c r="H17934" s="34">
        <v>125</v>
      </c>
      <c r="I17934" s="34">
        <v>76</v>
      </c>
      <c r="J17934" s="34">
        <v>89</v>
      </c>
      <c r="K17934" s="34">
        <v>65</v>
      </c>
      <c r="L17934" s="34">
        <v>94</v>
      </c>
      <c r="M17934" s="34">
        <v>74</v>
      </c>
      <c r="N17934" s="34">
        <v>97</v>
      </c>
      <c r="O17934" s="34">
        <v>65</v>
      </c>
      <c r="P17934" s="34">
        <v>91</v>
      </c>
      <c r="Q17934" s="34">
        <v>141</v>
      </c>
      <c r="R17934" s="34">
        <v>112</v>
      </c>
      <c r="S17934" s="34">
        <v>102</v>
      </c>
      <c r="T17934" s="34">
        <v>114</v>
      </c>
      <c r="U17934" s="34">
        <v>74</v>
      </c>
      <c r="V17934" s="34">
        <v>114</v>
      </c>
      <c r="W17934" s="34">
        <v>118</v>
      </c>
      <c r="X17934" s="34">
        <v>129</v>
      </c>
      <c r="Y17934" s="34">
        <v>108</v>
      </c>
      <c r="Z17934" s="34">
        <v>113</v>
      </c>
      <c r="AA17934" s="34">
        <v>140</v>
      </c>
      <c r="AB17934" s="34">
        <v>158</v>
      </c>
      <c r="AC17934" s="34">
        <v>165</v>
      </c>
    </row>
    <row r="17935" spans="1:29" x14ac:dyDescent="0.2">
      <c r="A17935" s="34" t="s">
        <v>78428</v>
      </c>
      <c r="B17935" s="34">
        <v>88</v>
      </c>
      <c r="C17935" s="34">
        <v>73</v>
      </c>
      <c r="D17935" s="34">
        <v>140</v>
      </c>
      <c r="E17935" s="34">
        <v>111</v>
      </c>
      <c r="F17935" s="34">
        <v>149</v>
      </c>
      <c r="G17935" s="34">
        <v>71</v>
      </c>
      <c r="H17935" s="34">
        <v>98</v>
      </c>
      <c r="I17935" s="34">
        <v>83</v>
      </c>
      <c r="J17935" s="34">
        <v>123</v>
      </c>
      <c r="K17935" s="34">
        <v>89</v>
      </c>
      <c r="L17935" s="34">
        <v>61</v>
      </c>
      <c r="M17935" s="34">
        <v>99</v>
      </c>
      <c r="N17935" s="34">
        <v>86</v>
      </c>
      <c r="O17935" s="34">
        <v>89</v>
      </c>
      <c r="P17935" s="34">
        <v>86</v>
      </c>
      <c r="Q17935" s="34">
        <v>115</v>
      </c>
      <c r="R17935" s="34">
        <v>115</v>
      </c>
      <c r="S17935" s="34">
        <v>154</v>
      </c>
      <c r="T17935" s="34">
        <v>88</v>
      </c>
      <c r="U17935" s="34">
        <v>94</v>
      </c>
      <c r="V17935" s="34">
        <v>105</v>
      </c>
      <c r="W17935" s="34">
        <v>85</v>
      </c>
      <c r="X17935" s="34">
        <v>132</v>
      </c>
      <c r="Y17935" s="34">
        <v>81</v>
      </c>
      <c r="Z17935" s="34">
        <v>104</v>
      </c>
      <c r="AA17935" s="34">
        <v>119</v>
      </c>
      <c r="AB17935" s="34">
        <v>78</v>
      </c>
      <c r="AC17935" s="34">
        <v>132</v>
      </c>
    </row>
    <row r="17936" spans="1:29" x14ac:dyDescent="0.2">
      <c r="A17936" s="34" t="s">
        <v>78429</v>
      </c>
      <c r="B17936" s="34">
        <v>23</v>
      </c>
      <c r="C17936" s="34">
        <v>27</v>
      </c>
      <c r="D17936" s="34">
        <v>67</v>
      </c>
      <c r="E17936" s="34">
        <v>24</v>
      </c>
      <c r="F17936" s="34">
        <v>60</v>
      </c>
      <c r="G17936" s="34">
        <v>14</v>
      </c>
      <c r="H17936" s="34">
        <v>52</v>
      </c>
      <c r="I17936" s="34">
        <v>19</v>
      </c>
      <c r="J17936" s="34">
        <v>58</v>
      </c>
      <c r="K17936" s="34">
        <v>34</v>
      </c>
      <c r="L17936" s="34">
        <v>34</v>
      </c>
      <c r="M17936" s="34">
        <v>19</v>
      </c>
      <c r="N17936" s="34">
        <v>41</v>
      </c>
      <c r="O17936" s="34">
        <v>37</v>
      </c>
      <c r="P17936" s="34">
        <v>31</v>
      </c>
      <c r="Q17936" s="34">
        <v>37</v>
      </c>
      <c r="R17936" s="34">
        <v>68</v>
      </c>
      <c r="S17936" s="34">
        <v>48</v>
      </c>
      <c r="T17936" s="34">
        <v>47</v>
      </c>
      <c r="U17936" s="34">
        <v>23</v>
      </c>
      <c r="V17936" s="34">
        <v>50</v>
      </c>
      <c r="W17936" s="34">
        <v>35</v>
      </c>
      <c r="X17936" s="34">
        <v>72</v>
      </c>
      <c r="Y17936" s="34">
        <v>38</v>
      </c>
      <c r="Z17936" s="34">
        <v>41</v>
      </c>
      <c r="AA17936" s="34">
        <v>28</v>
      </c>
      <c r="AB17936" s="34">
        <v>30</v>
      </c>
      <c r="AC17936" s="34">
        <v>60</v>
      </c>
    </row>
    <row r="17937" spans="1:29" x14ac:dyDescent="0.2">
      <c r="A17937" s="34" t="s">
        <v>78430</v>
      </c>
      <c r="B17937" s="34">
        <v>61</v>
      </c>
      <c r="C17937" s="34">
        <v>54</v>
      </c>
      <c r="D17937" s="34">
        <v>61</v>
      </c>
      <c r="E17937" s="34">
        <v>57</v>
      </c>
      <c r="F17937" s="34">
        <v>62</v>
      </c>
      <c r="G17937" s="34">
        <v>55</v>
      </c>
      <c r="H17937" s="34">
        <v>61</v>
      </c>
      <c r="I17937" s="34">
        <v>65</v>
      </c>
      <c r="J17937" s="34">
        <v>77</v>
      </c>
      <c r="K17937" s="34">
        <v>95</v>
      </c>
      <c r="L17937" s="34">
        <v>43</v>
      </c>
      <c r="M17937" s="34">
        <v>49</v>
      </c>
      <c r="N17937" s="34">
        <v>55</v>
      </c>
      <c r="O17937" s="34">
        <v>60</v>
      </c>
      <c r="P17937" s="34">
        <v>46</v>
      </c>
      <c r="Q17937" s="34">
        <v>79</v>
      </c>
      <c r="R17937" s="34">
        <v>79</v>
      </c>
      <c r="S17937" s="34">
        <v>93</v>
      </c>
      <c r="T17937" s="34">
        <v>60</v>
      </c>
      <c r="U17937" s="34">
        <v>66</v>
      </c>
      <c r="V17937" s="34">
        <v>90</v>
      </c>
      <c r="W17937" s="34">
        <v>71</v>
      </c>
      <c r="X17937" s="34">
        <v>74</v>
      </c>
      <c r="Y17937" s="34">
        <v>72</v>
      </c>
      <c r="Z17937" s="34">
        <v>74</v>
      </c>
      <c r="AA17937" s="34">
        <v>80</v>
      </c>
      <c r="AB17937" s="34">
        <v>80</v>
      </c>
      <c r="AC17937" s="34">
        <v>104</v>
      </c>
    </row>
    <row r="17938" spans="1:29" x14ac:dyDescent="0.2">
      <c r="A17938" s="34" t="s">
        <v>78431</v>
      </c>
      <c r="B17938" s="34">
        <v>86</v>
      </c>
      <c r="C17938" s="34">
        <v>114</v>
      </c>
      <c r="D17938" s="34">
        <v>157</v>
      </c>
      <c r="E17938" s="34">
        <v>143</v>
      </c>
      <c r="F17938" s="34">
        <v>155</v>
      </c>
      <c r="G17938" s="34">
        <v>128</v>
      </c>
      <c r="H17938" s="34">
        <v>164</v>
      </c>
      <c r="I17938" s="34">
        <v>101</v>
      </c>
      <c r="J17938" s="34">
        <v>140</v>
      </c>
      <c r="K17938" s="34">
        <v>127</v>
      </c>
      <c r="L17938" s="34">
        <v>155</v>
      </c>
      <c r="M17938" s="34">
        <v>128</v>
      </c>
      <c r="N17938" s="34">
        <v>134</v>
      </c>
      <c r="O17938" s="34">
        <v>112</v>
      </c>
      <c r="P17938" s="34">
        <v>138</v>
      </c>
      <c r="Q17938" s="34">
        <v>194</v>
      </c>
      <c r="R17938" s="34">
        <v>239</v>
      </c>
      <c r="S17938" s="34">
        <v>155</v>
      </c>
      <c r="T17938" s="34">
        <v>296</v>
      </c>
      <c r="U17938" s="34">
        <v>150</v>
      </c>
      <c r="V17938" s="34">
        <v>232</v>
      </c>
      <c r="W17938" s="34">
        <v>204</v>
      </c>
      <c r="X17938" s="34">
        <v>178</v>
      </c>
      <c r="Y17938" s="34">
        <v>167</v>
      </c>
      <c r="Z17938" s="34">
        <v>149</v>
      </c>
      <c r="AA17938" s="34">
        <v>138</v>
      </c>
      <c r="AB17938" s="34">
        <v>210</v>
      </c>
      <c r="AC17938" s="34">
        <v>213</v>
      </c>
    </row>
    <row r="17939" spans="1:29" x14ac:dyDescent="0.2">
      <c r="A17939" s="34" t="s">
        <v>78432</v>
      </c>
      <c r="B17939" s="34">
        <v>60</v>
      </c>
      <c r="C17939" s="34">
        <v>42</v>
      </c>
      <c r="D17939" s="34">
        <v>90</v>
      </c>
      <c r="E17939" s="34">
        <v>36</v>
      </c>
      <c r="F17939" s="34">
        <v>97</v>
      </c>
      <c r="G17939" s="34">
        <v>40</v>
      </c>
      <c r="H17939" s="34">
        <v>90</v>
      </c>
      <c r="I17939" s="34">
        <v>36</v>
      </c>
      <c r="J17939" s="34">
        <v>76</v>
      </c>
      <c r="K17939" s="34">
        <v>36</v>
      </c>
      <c r="L17939" s="34">
        <v>46</v>
      </c>
      <c r="M17939" s="34">
        <v>43</v>
      </c>
      <c r="N17939" s="34">
        <v>71</v>
      </c>
      <c r="O17939" s="34">
        <v>43</v>
      </c>
      <c r="P17939" s="34">
        <v>90</v>
      </c>
      <c r="Q17939" s="34">
        <v>57</v>
      </c>
      <c r="R17939" s="34">
        <v>85</v>
      </c>
      <c r="S17939" s="34">
        <v>57</v>
      </c>
      <c r="T17939" s="34">
        <v>83</v>
      </c>
      <c r="U17939" s="34">
        <v>55</v>
      </c>
      <c r="V17939" s="34">
        <v>74</v>
      </c>
      <c r="W17939" s="34">
        <v>62</v>
      </c>
      <c r="X17939" s="34">
        <v>93</v>
      </c>
      <c r="Y17939" s="34">
        <v>41</v>
      </c>
      <c r="Z17939" s="34">
        <v>66</v>
      </c>
      <c r="AA17939" s="34">
        <v>48</v>
      </c>
      <c r="AB17939" s="34">
        <v>127</v>
      </c>
      <c r="AC17939" s="34">
        <v>85</v>
      </c>
    </row>
    <row r="17940" spans="1:29" x14ac:dyDescent="0.2">
      <c r="A17940" s="34" t="s">
        <v>78433</v>
      </c>
      <c r="B17940" s="34">
        <v>41</v>
      </c>
      <c r="C17940" s="34">
        <v>48</v>
      </c>
      <c r="D17940" s="34">
        <v>48</v>
      </c>
      <c r="E17940" s="34">
        <v>63</v>
      </c>
      <c r="F17940" s="34">
        <v>72</v>
      </c>
      <c r="G17940" s="34">
        <v>77</v>
      </c>
      <c r="H17940" s="34">
        <v>67</v>
      </c>
      <c r="I17940" s="34">
        <v>63</v>
      </c>
      <c r="J17940" s="34">
        <v>31</v>
      </c>
      <c r="K17940" s="34">
        <v>60</v>
      </c>
      <c r="L17940" s="34">
        <v>32</v>
      </c>
      <c r="M17940" s="34">
        <v>65</v>
      </c>
      <c r="N17940" s="34">
        <v>35</v>
      </c>
      <c r="O17940" s="34">
        <v>60</v>
      </c>
      <c r="P17940" s="34">
        <v>51</v>
      </c>
      <c r="Q17940" s="34">
        <v>74</v>
      </c>
      <c r="R17940" s="34">
        <v>42</v>
      </c>
      <c r="S17940" s="34">
        <v>96</v>
      </c>
      <c r="T17940" s="34">
        <v>50</v>
      </c>
      <c r="U17940" s="34">
        <v>58</v>
      </c>
      <c r="V17940" s="34">
        <v>76</v>
      </c>
      <c r="W17940" s="34">
        <v>52</v>
      </c>
      <c r="X17940" s="34">
        <v>82</v>
      </c>
      <c r="Y17940" s="34">
        <v>55</v>
      </c>
      <c r="Z17940" s="34">
        <v>65</v>
      </c>
      <c r="AA17940" s="34">
        <v>81</v>
      </c>
      <c r="AB17940" s="34">
        <v>67</v>
      </c>
      <c r="AC17940" s="34">
        <v>101</v>
      </c>
    </row>
    <row r="17941" spans="1:29" x14ac:dyDescent="0.2">
      <c r="A17941" s="34" t="s">
        <v>78434</v>
      </c>
      <c r="B17941" s="34">
        <v>86</v>
      </c>
      <c r="C17941" s="34">
        <v>85</v>
      </c>
      <c r="D17941" s="34">
        <v>119</v>
      </c>
      <c r="E17941" s="34">
        <v>106</v>
      </c>
      <c r="F17941" s="34">
        <v>90</v>
      </c>
      <c r="G17941" s="34">
        <v>95</v>
      </c>
      <c r="H17941" s="34">
        <v>77</v>
      </c>
      <c r="I17941" s="34">
        <v>71</v>
      </c>
      <c r="J17941" s="34">
        <v>77</v>
      </c>
      <c r="K17941" s="34">
        <v>119</v>
      </c>
      <c r="L17941" s="34">
        <v>42</v>
      </c>
      <c r="M17941" s="34">
        <v>79</v>
      </c>
      <c r="N17941" s="34">
        <v>68</v>
      </c>
      <c r="O17941" s="34">
        <v>80</v>
      </c>
      <c r="P17941" s="34">
        <v>68</v>
      </c>
      <c r="Q17941" s="34">
        <v>103</v>
      </c>
      <c r="R17941" s="34">
        <v>101</v>
      </c>
      <c r="S17941" s="34">
        <v>103</v>
      </c>
      <c r="T17941" s="34">
        <v>69</v>
      </c>
      <c r="U17941" s="34">
        <v>80</v>
      </c>
      <c r="V17941" s="34">
        <v>90</v>
      </c>
      <c r="W17941" s="34">
        <v>88</v>
      </c>
      <c r="X17941" s="34">
        <v>99</v>
      </c>
      <c r="Y17941" s="34">
        <v>77</v>
      </c>
      <c r="Z17941" s="34">
        <v>85</v>
      </c>
      <c r="AA17941" s="34">
        <v>115</v>
      </c>
      <c r="AB17941" s="34">
        <v>75</v>
      </c>
      <c r="AC17941" s="34">
        <v>146</v>
      </c>
    </row>
    <row r="17942" spans="1:29" x14ac:dyDescent="0.2">
      <c r="A17942" s="34" t="s">
        <v>78435</v>
      </c>
      <c r="B17942" s="34">
        <v>77</v>
      </c>
      <c r="C17942" s="34">
        <v>121</v>
      </c>
      <c r="D17942" s="34">
        <v>109</v>
      </c>
      <c r="E17942" s="34">
        <v>116</v>
      </c>
      <c r="F17942" s="34">
        <v>117</v>
      </c>
      <c r="G17942" s="34">
        <v>91</v>
      </c>
      <c r="H17942" s="34">
        <v>106</v>
      </c>
      <c r="I17942" s="34">
        <v>102</v>
      </c>
      <c r="J17942" s="34">
        <v>101</v>
      </c>
      <c r="K17942" s="34">
        <v>128</v>
      </c>
      <c r="L17942" s="34">
        <v>106</v>
      </c>
      <c r="M17942" s="34">
        <v>108</v>
      </c>
      <c r="N17942" s="34">
        <v>123</v>
      </c>
      <c r="O17942" s="34">
        <v>100</v>
      </c>
      <c r="P17942" s="34">
        <v>107</v>
      </c>
      <c r="Q17942" s="34">
        <v>187</v>
      </c>
      <c r="R17942" s="34">
        <v>165</v>
      </c>
      <c r="S17942" s="34">
        <v>159</v>
      </c>
      <c r="T17942" s="34">
        <v>157</v>
      </c>
      <c r="U17942" s="34">
        <v>121</v>
      </c>
      <c r="V17942" s="34">
        <v>173</v>
      </c>
      <c r="W17942" s="34">
        <v>186</v>
      </c>
      <c r="X17942" s="34">
        <v>146</v>
      </c>
      <c r="Y17942" s="34">
        <v>149</v>
      </c>
      <c r="Z17942" s="34">
        <v>93</v>
      </c>
      <c r="AA17942" s="34">
        <v>160</v>
      </c>
      <c r="AB17942" s="34">
        <v>141</v>
      </c>
      <c r="AC17942" s="34">
        <v>222</v>
      </c>
    </row>
    <row r="17943" spans="1:29" x14ac:dyDescent="0.2">
      <c r="A17943" s="34" t="s">
        <v>78436</v>
      </c>
      <c r="B17943" s="34">
        <v>76</v>
      </c>
      <c r="C17943" s="34">
        <v>91</v>
      </c>
      <c r="D17943" s="34">
        <v>103</v>
      </c>
      <c r="E17943" s="34">
        <v>110</v>
      </c>
      <c r="F17943" s="34">
        <v>137</v>
      </c>
      <c r="G17943" s="34">
        <v>117</v>
      </c>
      <c r="H17943" s="34">
        <v>99</v>
      </c>
      <c r="I17943" s="34">
        <v>90</v>
      </c>
      <c r="J17943" s="34">
        <v>92</v>
      </c>
      <c r="K17943" s="34">
        <v>116</v>
      </c>
      <c r="L17943" s="34">
        <v>73</v>
      </c>
      <c r="M17943" s="34">
        <v>121</v>
      </c>
      <c r="N17943" s="34">
        <v>107</v>
      </c>
      <c r="O17943" s="34">
        <v>125</v>
      </c>
      <c r="P17943" s="34">
        <v>98</v>
      </c>
      <c r="Q17943" s="34">
        <v>119</v>
      </c>
      <c r="R17943" s="34">
        <v>130</v>
      </c>
      <c r="S17943" s="34">
        <v>119</v>
      </c>
      <c r="T17943" s="34">
        <v>107</v>
      </c>
      <c r="U17943" s="34">
        <v>123</v>
      </c>
      <c r="V17943" s="34">
        <v>131</v>
      </c>
      <c r="W17943" s="34">
        <v>174</v>
      </c>
      <c r="X17943" s="34">
        <v>132</v>
      </c>
      <c r="Y17943" s="34">
        <v>152</v>
      </c>
      <c r="Z17943" s="34">
        <v>127</v>
      </c>
      <c r="AA17943" s="34">
        <v>159</v>
      </c>
      <c r="AB17943" s="34">
        <v>171</v>
      </c>
      <c r="AC17943" s="34">
        <v>186</v>
      </c>
    </row>
    <row r="17944" spans="1:29" x14ac:dyDescent="0.2">
      <c r="A17944" s="34" t="s">
        <v>78437</v>
      </c>
      <c r="B17944" s="34">
        <v>43</v>
      </c>
      <c r="C17944" s="34">
        <v>29</v>
      </c>
      <c r="D17944" s="34">
        <v>53</v>
      </c>
      <c r="E17944" s="34">
        <v>56</v>
      </c>
      <c r="F17944" s="34">
        <v>57</v>
      </c>
      <c r="G17944" s="34">
        <v>58</v>
      </c>
      <c r="H17944" s="34">
        <v>48</v>
      </c>
      <c r="I17944" s="34">
        <v>36</v>
      </c>
      <c r="J17944" s="34">
        <v>66</v>
      </c>
      <c r="K17944" s="34">
        <v>34</v>
      </c>
      <c r="L17944" s="34">
        <v>29</v>
      </c>
      <c r="M17944" s="34">
        <v>40</v>
      </c>
      <c r="N17944" s="34">
        <v>58</v>
      </c>
      <c r="O17944" s="34">
        <v>33</v>
      </c>
      <c r="P17944" s="34">
        <v>52</v>
      </c>
      <c r="Q17944" s="34">
        <v>63</v>
      </c>
      <c r="R17944" s="34">
        <v>43</v>
      </c>
      <c r="S17944" s="34">
        <v>35</v>
      </c>
      <c r="T17944" s="34">
        <v>40</v>
      </c>
      <c r="U17944" s="34">
        <v>40</v>
      </c>
      <c r="V17944" s="34">
        <v>68</v>
      </c>
      <c r="W17944" s="34">
        <v>54</v>
      </c>
      <c r="X17944" s="34">
        <v>36</v>
      </c>
      <c r="Y17944" s="34">
        <v>42</v>
      </c>
      <c r="Z17944" s="34">
        <v>38</v>
      </c>
      <c r="AA17944" s="34">
        <v>46</v>
      </c>
      <c r="AB17944" s="34">
        <v>31</v>
      </c>
      <c r="AC17944" s="34">
        <v>49</v>
      </c>
    </row>
    <row r="17945" spans="1:29" x14ac:dyDescent="0.2">
      <c r="A17945" s="34" t="s">
        <v>78438</v>
      </c>
      <c r="B17945" s="34">
        <v>46</v>
      </c>
      <c r="C17945" s="34">
        <v>21</v>
      </c>
      <c r="D17945" s="34">
        <v>70</v>
      </c>
      <c r="E17945" s="34">
        <v>66</v>
      </c>
      <c r="F17945" s="34">
        <v>82</v>
      </c>
      <c r="G17945" s="34">
        <v>26</v>
      </c>
      <c r="H17945" s="34">
        <v>58</v>
      </c>
      <c r="I17945" s="34">
        <v>52</v>
      </c>
      <c r="J17945" s="34">
        <v>68</v>
      </c>
      <c r="K17945" s="34">
        <v>61</v>
      </c>
      <c r="L17945" s="34">
        <v>48</v>
      </c>
      <c r="M17945" s="34">
        <v>45</v>
      </c>
      <c r="N17945" s="34">
        <v>67</v>
      </c>
      <c r="O17945" s="34">
        <v>41</v>
      </c>
      <c r="P17945" s="34">
        <v>38</v>
      </c>
      <c r="Q17945" s="34">
        <v>57</v>
      </c>
      <c r="R17945" s="34">
        <v>66</v>
      </c>
      <c r="S17945" s="34">
        <v>45</v>
      </c>
      <c r="T17945" s="34">
        <v>65</v>
      </c>
      <c r="U17945" s="34">
        <v>29</v>
      </c>
      <c r="V17945" s="34">
        <v>84</v>
      </c>
      <c r="W17945" s="34">
        <v>33</v>
      </c>
      <c r="X17945" s="34">
        <v>79</v>
      </c>
      <c r="Y17945" s="34">
        <v>34</v>
      </c>
      <c r="Z17945" s="34">
        <v>81</v>
      </c>
      <c r="AA17945" s="34">
        <v>49</v>
      </c>
      <c r="AB17945" s="34">
        <v>63</v>
      </c>
      <c r="AC17945" s="34">
        <v>91</v>
      </c>
    </row>
    <row r="17946" spans="1:29" x14ac:dyDescent="0.2">
      <c r="A17946" s="34" t="s">
        <v>78439</v>
      </c>
      <c r="B17946" s="34">
        <v>100</v>
      </c>
      <c r="C17946" s="34">
        <v>165</v>
      </c>
      <c r="D17946" s="34">
        <v>153</v>
      </c>
      <c r="E17946" s="34">
        <v>234</v>
      </c>
      <c r="F17946" s="34">
        <v>136</v>
      </c>
      <c r="G17946" s="34">
        <v>196</v>
      </c>
      <c r="H17946" s="34">
        <v>105</v>
      </c>
      <c r="I17946" s="34">
        <v>135</v>
      </c>
      <c r="J17946" s="34">
        <v>126</v>
      </c>
      <c r="K17946" s="34">
        <v>216</v>
      </c>
      <c r="L17946" s="34">
        <v>81</v>
      </c>
      <c r="M17946" s="34">
        <v>139</v>
      </c>
      <c r="N17946" s="34">
        <v>122</v>
      </c>
      <c r="O17946" s="34">
        <v>145</v>
      </c>
      <c r="P17946" s="34">
        <v>123</v>
      </c>
      <c r="Q17946" s="34">
        <v>204</v>
      </c>
      <c r="R17946" s="34">
        <v>175</v>
      </c>
      <c r="S17946" s="34">
        <v>246</v>
      </c>
      <c r="T17946" s="34">
        <v>127</v>
      </c>
      <c r="U17946" s="34">
        <v>177</v>
      </c>
      <c r="V17946" s="34">
        <v>139</v>
      </c>
      <c r="W17946" s="34">
        <v>225</v>
      </c>
      <c r="X17946" s="34">
        <v>158</v>
      </c>
      <c r="Y17946" s="34">
        <v>187</v>
      </c>
      <c r="Z17946" s="34">
        <v>186</v>
      </c>
      <c r="AA17946" s="34">
        <v>242</v>
      </c>
      <c r="AB17946" s="34">
        <v>148</v>
      </c>
      <c r="AC17946" s="34">
        <v>314</v>
      </c>
    </row>
    <row r="17947" spans="1:29" x14ac:dyDescent="0.2">
      <c r="A17947" s="34" t="s">
        <v>78440</v>
      </c>
      <c r="B17947" s="34">
        <v>30</v>
      </c>
      <c r="C17947" s="34">
        <v>75</v>
      </c>
      <c r="D17947" s="34">
        <v>51</v>
      </c>
      <c r="E17947" s="34">
        <v>69</v>
      </c>
      <c r="F17947" s="34">
        <v>32</v>
      </c>
      <c r="G17947" s="34">
        <v>50</v>
      </c>
      <c r="H17947" s="34">
        <v>29</v>
      </c>
      <c r="I17947" s="34">
        <v>84</v>
      </c>
      <c r="J17947" s="34">
        <v>29</v>
      </c>
      <c r="K17947" s="34">
        <v>78</v>
      </c>
      <c r="L17947" s="34">
        <v>16</v>
      </c>
      <c r="M17947" s="34">
        <v>41</v>
      </c>
      <c r="N17947" s="34">
        <v>28</v>
      </c>
      <c r="O17947" s="34">
        <v>63</v>
      </c>
      <c r="P17947" s="34">
        <v>38</v>
      </c>
      <c r="Q17947" s="34">
        <v>64</v>
      </c>
      <c r="R17947" s="34">
        <v>26</v>
      </c>
      <c r="S17947" s="34">
        <v>66</v>
      </c>
      <c r="T17947" s="34">
        <v>24</v>
      </c>
      <c r="U17947" s="34">
        <v>49</v>
      </c>
      <c r="V17947" s="34">
        <v>12</v>
      </c>
      <c r="W17947" s="34">
        <v>55</v>
      </c>
      <c r="X17947" s="34">
        <v>33</v>
      </c>
      <c r="Y17947" s="34">
        <v>54</v>
      </c>
      <c r="Z17947" s="34">
        <v>36</v>
      </c>
      <c r="AA17947" s="34">
        <v>62</v>
      </c>
      <c r="AB17947" s="34">
        <v>31</v>
      </c>
      <c r="AC17947" s="34">
        <v>50</v>
      </c>
    </row>
    <row r="17948" spans="1:29" x14ac:dyDescent="0.2">
      <c r="A17948" s="34" t="s">
        <v>78441</v>
      </c>
      <c r="B17948" s="34">
        <v>107</v>
      </c>
      <c r="C17948" s="34">
        <v>153</v>
      </c>
      <c r="D17948" s="34">
        <v>186</v>
      </c>
      <c r="E17948" s="34">
        <v>202</v>
      </c>
      <c r="F17948" s="34">
        <v>180</v>
      </c>
      <c r="G17948" s="34">
        <v>197</v>
      </c>
      <c r="H17948" s="34">
        <v>209</v>
      </c>
      <c r="I17948" s="34">
        <v>198</v>
      </c>
      <c r="J17948" s="34">
        <v>163</v>
      </c>
      <c r="K17948" s="34">
        <v>191</v>
      </c>
      <c r="L17948" s="34">
        <v>181</v>
      </c>
      <c r="M17948" s="34">
        <v>166</v>
      </c>
      <c r="N17948" s="34">
        <v>129</v>
      </c>
      <c r="O17948" s="34">
        <v>211</v>
      </c>
      <c r="P17948" s="34">
        <v>150</v>
      </c>
      <c r="Q17948" s="34">
        <v>242</v>
      </c>
      <c r="R17948" s="34">
        <v>249</v>
      </c>
      <c r="S17948" s="34">
        <v>234</v>
      </c>
      <c r="T17948" s="34">
        <v>230</v>
      </c>
      <c r="U17948" s="34">
        <v>232</v>
      </c>
      <c r="V17948" s="34">
        <v>233</v>
      </c>
      <c r="W17948" s="34">
        <v>294</v>
      </c>
      <c r="X17948" s="34">
        <v>236</v>
      </c>
      <c r="Y17948" s="34">
        <v>245</v>
      </c>
      <c r="Z17948" s="34">
        <v>162</v>
      </c>
      <c r="AA17948" s="34">
        <v>209</v>
      </c>
      <c r="AB17948" s="34">
        <v>222</v>
      </c>
      <c r="AC17948" s="34">
        <v>320</v>
      </c>
    </row>
    <row r="17949" spans="1:29" x14ac:dyDescent="0.2">
      <c r="A17949" s="34" t="s">
        <v>78442</v>
      </c>
      <c r="B17949" s="34">
        <v>77</v>
      </c>
      <c r="C17949" s="34">
        <v>144</v>
      </c>
      <c r="D17949" s="34">
        <v>144</v>
      </c>
      <c r="E17949" s="34">
        <v>166</v>
      </c>
      <c r="F17949" s="34">
        <v>153</v>
      </c>
      <c r="G17949" s="34">
        <v>168</v>
      </c>
      <c r="H17949" s="34">
        <v>149</v>
      </c>
      <c r="I17949" s="34">
        <v>190</v>
      </c>
      <c r="J17949" s="34">
        <v>113</v>
      </c>
      <c r="K17949" s="34">
        <v>150</v>
      </c>
      <c r="L17949" s="34">
        <v>67</v>
      </c>
      <c r="M17949" s="34">
        <v>148</v>
      </c>
      <c r="N17949" s="34">
        <v>137</v>
      </c>
      <c r="O17949" s="34">
        <v>121</v>
      </c>
      <c r="P17949" s="34">
        <v>136</v>
      </c>
      <c r="Q17949" s="34">
        <v>193</v>
      </c>
      <c r="R17949" s="34">
        <v>190</v>
      </c>
      <c r="S17949" s="34">
        <v>177</v>
      </c>
      <c r="T17949" s="34">
        <v>124</v>
      </c>
      <c r="U17949" s="34">
        <v>132</v>
      </c>
      <c r="V17949" s="34">
        <v>165</v>
      </c>
      <c r="W17949" s="34">
        <v>153</v>
      </c>
      <c r="X17949" s="34">
        <v>165</v>
      </c>
      <c r="Y17949" s="34">
        <v>144</v>
      </c>
      <c r="Z17949" s="34">
        <v>163</v>
      </c>
      <c r="AA17949" s="34">
        <v>251</v>
      </c>
      <c r="AB17949" s="34">
        <v>152</v>
      </c>
      <c r="AC17949" s="34">
        <v>203</v>
      </c>
    </row>
    <row r="17950" spans="1:29" x14ac:dyDescent="0.2">
      <c r="A17950" s="34" t="s">
        <v>78443</v>
      </c>
      <c r="B17950" s="34">
        <v>83</v>
      </c>
      <c r="C17950" s="34">
        <v>43</v>
      </c>
      <c r="D17950" s="34">
        <v>112</v>
      </c>
      <c r="E17950" s="34">
        <v>66</v>
      </c>
      <c r="F17950" s="34">
        <v>104</v>
      </c>
      <c r="G17950" s="34">
        <v>111</v>
      </c>
      <c r="H17950" s="34">
        <v>126</v>
      </c>
      <c r="I17950" s="34">
        <v>68</v>
      </c>
      <c r="J17950" s="34">
        <v>145</v>
      </c>
      <c r="K17950" s="34">
        <v>69</v>
      </c>
      <c r="L17950" s="34">
        <v>123</v>
      </c>
      <c r="M17950" s="34">
        <v>66</v>
      </c>
      <c r="N17950" s="34">
        <v>94</v>
      </c>
      <c r="O17950" s="34">
        <v>61</v>
      </c>
      <c r="P17950" s="34">
        <v>119</v>
      </c>
      <c r="Q17950" s="34">
        <v>106</v>
      </c>
      <c r="R17950" s="34">
        <v>175</v>
      </c>
      <c r="S17950" s="34">
        <v>91</v>
      </c>
      <c r="T17950" s="34">
        <v>165</v>
      </c>
      <c r="U17950" s="34">
        <v>106</v>
      </c>
      <c r="V17950" s="34">
        <v>117</v>
      </c>
      <c r="W17950" s="34">
        <v>118</v>
      </c>
      <c r="X17950" s="34">
        <v>179</v>
      </c>
      <c r="Y17950" s="34">
        <v>127</v>
      </c>
      <c r="Z17950" s="34">
        <v>106</v>
      </c>
      <c r="AA17950" s="34">
        <v>77</v>
      </c>
      <c r="AB17950" s="34">
        <v>210</v>
      </c>
      <c r="AC17950" s="34">
        <v>122</v>
      </c>
    </row>
    <row r="17951" spans="1:29" x14ac:dyDescent="0.2">
      <c r="A17951" s="34" t="s">
        <v>78444</v>
      </c>
      <c r="B17951" s="34">
        <v>68</v>
      </c>
      <c r="C17951" s="34">
        <v>96</v>
      </c>
      <c r="D17951" s="34">
        <v>129</v>
      </c>
      <c r="E17951" s="34">
        <v>96</v>
      </c>
      <c r="F17951" s="34">
        <v>104</v>
      </c>
      <c r="G17951" s="34">
        <v>95</v>
      </c>
      <c r="H17951" s="34">
        <v>126</v>
      </c>
      <c r="I17951" s="34">
        <v>66</v>
      </c>
      <c r="J17951" s="34">
        <v>94</v>
      </c>
      <c r="K17951" s="34">
        <v>67</v>
      </c>
      <c r="L17951" s="34">
        <v>95</v>
      </c>
      <c r="M17951" s="34">
        <v>81</v>
      </c>
      <c r="N17951" s="34">
        <v>94</v>
      </c>
      <c r="O17951" s="34">
        <v>64</v>
      </c>
      <c r="P17951" s="34">
        <v>97</v>
      </c>
      <c r="Q17951" s="34">
        <v>96</v>
      </c>
      <c r="R17951" s="34">
        <v>127</v>
      </c>
      <c r="S17951" s="34">
        <v>77</v>
      </c>
      <c r="T17951" s="34">
        <v>106</v>
      </c>
      <c r="U17951" s="34">
        <v>76</v>
      </c>
      <c r="V17951" s="34">
        <v>126</v>
      </c>
      <c r="W17951" s="34">
        <v>95</v>
      </c>
      <c r="X17951" s="34">
        <v>118</v>
      </c>
      <c r="Y17951" s="34">
        <v>64</v>
      </c>
      <c r="Z17951" s="34">
        <v>109</v>
      </c>
      <c r="AA17951" s="34">
        <v>117</v>
      </c>
      <c r="AB17951" s="34">
        <v>118</v>
      </c>
      <c r="AC17951" s="34">
        <v>105</v>
      </c>
    </row>
    <row r="17952" spans="1:29" x14ac:dyDescent="0.2">
      <c r="A17952" s="34" t="s">
        <v>78445</v>
      </c>
      <c r="B17952" s="34">
        <v>85</v>
      </c>
      <c r="C17952" s="34">
        <v>158</v>
      </c>
      <c r="D17952" s="34">
        <v>204</v>
      </c>
      <c r="E17952" s="34">
        <v>135</v>
      </c>
      <c r="F17952" s="34">
        <v>160</v>
      </c>
      <c r="G17952" s="34">
        <v>168</v>
      </c>
      <c r="H17952" s="34">
        <v>145</v>
      </c>
      <c r="I17952" s="34">
        <v>155</v>
      </c>
      <c r="J17952" s="34">
        <v>141</v>
      </c>
      <c r="K17952" s="34">
        <v>146</v>
      </c>
      <c r="L17952" s="34">
        <v>116</v>
      </c>
      <c r="M17952" s="34">
        <v>99</v>
      </c>
      <c r="N17952" s="34">
        <v>129</v>
      </c>
      <c r="O17952" s="34">
        <v>114</v>
      </c>
      <c r="P17952" s="34">
        <v>152</v>
      </c>
      <c r="Q17952" s="34">
        <v>173</v>
      </c>
      <c r="R17952" s="34">
        <v>135</v>
      </c>
      <c r="S17952" s="34">
        <v>159</v>
      </c>
      <c r="T17952" s="34">
        <v>131</v>
      </c>
      <c r="U17952" s="34">
        <v>131</v>
      </c>
      <c r="V17952" s="34">
        <v>191</v>
      </c>
      <c r="W17952" s="34">
        <v>164</v>
      </c>
      <c r="X17952" s="34">
        <v>175</v>
      </c>
      <c r="Y17952" s="34">
        <v>122</v>
      </c>
      <c r="Z17952" s="34">
        <v>207</v>
      </c>
      <c r="AA17952" s="34">
        <v>165</v>
      </c>
      <c r="AB17952" s="34">
        <v>160</v>
      </c>
      <c r="AC17952" s="34">
        <v>205</v>
      </c>
    </row>
    <row r="17953" spans="1:29" x14ac:dyDescent="0.2">
      <c r="A17953" s="34" t="s">
        <v>78446</v>
      </c>
      <c r="B17953" s="34">
        <v>43</v>
      </c>
      <c r="C17953" s="34">
        <v>69</v>
      </c>
      <c r="D17953" s="34">
        <v>49</v>
      </c>
      <c r="E17953" s="34">
        <v>47</v>
      </c>
      <c r="F17953" s="34">
        <v>63</v>
      </c>
      <c r="G17953" s="34">
        <v>63</v>
      </c>
      <c r="H17953" s="34">
        <v>65</v>
      </c>
      <c r="I17953" s="34">
        <v>79</v>
      </c>
      <c r="J17953" s="34">
        <v>74</v>
      </c>
      <c r="K17953" s="34">
        <v>47</v>
      </c>
      <c r="L17953" s="34">
        <v>49</v>
      </c>
      <c r="M17953" s="34">
        <v>32</v>
      </c>
      <c r="N17953" s="34">
        <v>73</v>
      </c>
      <c r="O17953" s="34">
        <v>40</v>
      </c>
      <c r="P17953" s="34">
        <v>63</v>
      </c>
      <c r="Q17953" s="34">
        <v>75</v>
      </c>
      <c r="R17953" s="34">
        <v>82</v>
      </c>
      <c r="S17953" s="34">
        <v>76</v>
      </c>
      <c r="T17953" s="34">
        <v>57</v>
      </c>
      <c r="U17953" s="34">
        <v>77</v>
      </c>
      <c r="V17953" s="34">
        <v>70</v>
      </c>
      <c r="W17953" s="34">
        <v>95</v>
      </c>
      <c r="X17953" s="34">
        <v>99</v>
      </c>
      <c r="Y17953" s="34">
        <v>72</v>
      </c>
      <c r="Z17953" s="34">
        <v>96</v>
      </c>
      <c r="AA17953" s="34">
        <v>90</v>
      </c>
      <c r="AB17953" s="34">
        <v>77</v>
      </c>
      <c r="AC17953" s="34">
        <v>58</v>
      </c>
    </row>
    <row r="17954" spans="1:29" x14ac:dyDescent="0.2">
      <c r="A17954" s="34" t="s">
        <v>78447</v>
      </c>
      <c r="B17954" s="34">
        <v>92</v>
      </c>
      <c r="C17954" s="34">
        <v>184</v>
      </c>
      <c r="D17954" s="34">
        <v>141</v>
      </c>
      <c r="E17954" s="34">
        <v>190</v>
      </c>
      <c r="F17954" s="34">
        <v>128</v>
      </c>
      <c r="G17954" s="34">
        <v>264</v>
      </c>
      <c r="H17954" s="34">
        <v>147</v>
      </c>
      <c r="I17954" s="34">
        <v>131</v>
      </c>
      <c r="J17954" s="34">
        <v>110</v>
      </c>
      <c r="K17954" s="34">
        <v>173</v>
      </c>
      <c r="L17954" s="34">
        <v>81</v>
      </c>
      <c r="M17954" s="34">
        <v>142</v>
      </c>
      <c r="N17954" s="34">
        <v>109</v>
      </c>
      <c r="O17954" s="34">
        <v>131</v>
      </c>
      <c r="P17954" s="34">
        <v>106</v>
      </c>
      <c r="Q17954" s="34">
        <v>160</v>
      </c>
      <c r="R17954" s="34">
        <v>188</v>
      </c>
      <c r="S17954" s="34">
        <v>196</v>
      </c>
      <c r="T17954" s="34">
        <v>161</v>
      </c>
      <c r="U17954" s="34">
        <v>141</v>
      </c>
      <c r="V17954" s="34">
        <v>146</v>
      </c>
      <c r="W17954" s="34">
        <v>181</v>
      </c>
      <c r="X17954" s="34">
        <v>181</v>
      </c>
      <c r="Y17954" s="34">
        <v>144</v>
      </c>
      <c r="Z17954" s="34">
        <v>180</v>
      </c>
      <c r="AA17954" s="34">
        <v>195</v>
      </c>
      <c r="AB17954" s="34">
        <v>126</v>
      </c>
      <c r="AC17954" s="34">
        <v>222</v>
      </c>
    </row>
    <row r="17955" spans="1:29" x14ac:dyDescent="0.2">
      <c r="A17955" s="34" t="s">
        <v>78448</v>
      </c>
      <c r="B17955" s="34">
        <v>155</v>
      </c>
      <c r="C17955" s="34">
        <v>225</v>
      </c>
      <c r="D17955" s="34">
        <v>212</v>
      </c>
      <c r="E17955" s="34">
        <v>220</v>
      </c>
      <c r="F17955" s="34">
        <v>223</v>
      </c>
      <c r="G17955" s="34">
        <v>244</v>
      </c>
      <c r="H17955" s="34">
        <v>254</v>
      </c>
      <c r="I17955" s="34">
        <v>192</v>
      </c>
      <c r="J17955" s="34">
        <v>227</v>
      </c>
      <c r="K17955" s="34">
        <v>209</v>
      </c>
      <c r="L17955" s="34">
        <v>251</v>
      </c>
      <c r="M17955" s="34">
        <v>209</v>
      </c>
      <c r="N17955" s="34">
        <v>202</v>
      </c>
      <c r="O17955" s="34">
        <v>168</v>
      </c>
      <c r="P17955" s="34">
        <v>248</v>
      </c>
      <c r="Q17955" s="34">
        <v>290</v>
      </c>
      <c r="R17955" s="34">
        <v>311</v>
      </c>
      <c r="S17955" s="34">
        <v>253</v>
      </c>
      <c r="T17955" s="34">
        <v>345</v>
      </c>
      <c r="U17955" s="34">
        <v>258</v>
      </c>
      <c r="V17955" s="34">
        <v>322</v>
      </c>
      <c r="W17955" s="34">
        <v>397</v>
      </c>
      <c r="X17955" s="34">
        <v>299</v>
      </c>
      <c r="Y17955" s="34">
        <v>257</v>
      </c>
      <c r="Z17955" s="34">
        <v>254</v>
      </c>
      <c r="AA17955" s="34">
        <v>333</v>
      </c>
      <c r="AB17955" s="34">
        <v>360</v>
      </c>
      <c r="AC17955" s="34">
        <v>421</v>
      </c>
    </row>
    <row r="17956" spans="1:29" x14ac:dyDescent="0.2">
      <c r="A17956" s="34" t="s">
        <v>78449</v>
      </c>
      <c r="B17956" s="34">
        <v>224</v>
      </c>
      <c r="C17956" s="34">
        <v>210</v>
      </c>
      <c r="D17956" s="34">
        <v>293</v>
      </c>
      <c r="E17956" s="34">
        <v>262</v>
      </c>
      <c r="F17956" s="34">
        <v>379</v>
      </c>
      <c r="G17956" s="34">
        <v>254</v>
      </c>
      <c r="H17956" s="34">
        <v>341</v>
      </c>
      <c r="I17956" s="34">
        <v>253</v>
      </c>
      <c r="J17956" s="34">
        <v>330</v>
      </c>
      <c r="K17956" s="34">
        <v>300</v>
      </c>
      <c r="L17956" s="34">
        <v>388</v>
      </c>
      <c r="M17956" s="34">
        <v>275</v>
      </c>
      <c r="N17956" s="34">
        <v>327</v>
      </c>
      <c r="O17956" s="34">
        <v>276</v>
      </c>
      <c r="P17956" s="34">
        <v>316</v>
      </c>
      <c r="Q17956" s="34">
        <v>440</v>
      </c>
      <c r="R17956" s="34">
        <v>524</v>
      </c>
      <c r="S17956" s="34">
        <v>322</v>
      </c>
      <c r="T17956" s="34">
        <v>511</v>
      </c>
      <c r="U17956" s="34">
        <v>330</v>
      </c>
      <c r="V17956" s="34">
        <v>394</v>
      </c>
      <c r="W17956" s="34">
        <v>474</v>
      </c>
      <c r="X17956" s="34">
        <v>363</v>
      </c>
      <c r="Y17956" s="34">
        <v>476</v>
      </c>
      <c r="Z17956" s="34">
        <v>336</v>
      </c>
      <c r="AA17956" s="34">
        <v>380</v>
      </c>
      <c r="AB17956" s="34">
        <v>520</v>
      </c>
      <c r="AC17956" s="34">
        <v>546</v>
      </c>
    </row>
    <row r="17957" spans="1:29" x14ac:dyDescent="0.2">
      <c r="A17957" s="34" t="s">
        <v>78450</v>
      </c>
      <c r="B17957" s="34">
        <v>47</v>
      </c>
      <c r="C17957" s="34">
        <v>69</v>
      </c>
      <c r="D17957" s="34">
        <v>91</v>
      </c>
      <c r="E17957" s="34">
        <v>49</v>
      </c>
      <c r="F17957" s="34">
        <v>96</v>
      </c>
      <c r="G17957" s="34">
        <v>53</v>
      </c>
      <c r="H17957" s="34">
        <v>67</v>
      </c>
      <c r="I17957" s="34">
        <v>40</v>
      </c>
      <c r="J17957" s="34">
        <v>84</v>
      </c>
      <c r="K17957" s="34">
        <v>32</v>
      </c>
      <c r="L17957" s="34">
        <v>42</v>
      </c>
      <c r="M17957" s="34">
        <v>33</v>
      </c>
      <c r="N17957" s="34">
        <v>43</v>
      </c>
      <c r="O17957" s="34">
        <v>39</v>
      </c>
      <c r="P17957" s="34">
        <v>58</v>
      </c>
      <c r="Q17957" s="34">
        <v>76</v>
      </c>
      <c r="R17957" s="34">
        <v>92</v>
      </c>
      <c r="S17957" s="34">
        <v>87</v>
      </c>
      <c r="T17957" s="34">
        <v>64</v>
      </c>
      <c r="U17957" s="34">
        <v>51</v>
      </c>
      <c r="V17957" s="34">
        <v>98</v>
      </c>
      <c r="W17957" s="34">
        <v>58</v>
      </c>
      <c r="X17957" s="34">
        <v>103</v>
      </c>
      <c r="Y17957" s="34">
        <v>47</v>
      </c>
      <c r="Z17957" s="34">
        <v>97</v>
      </c>
      <c r="AA17957" s="34">
        <v>82</v>
      </c>
      <c r="AB17957" s="34">
        <v>96</v>
      </c>
      <c r="AC17957" s="34">
        <v>98</v>
      </c>
    </row>
    <row r="17958" spans="1:29" x14ac:dyDescent="0.2">
      <c r="A17958" s="34" t="s">
        <v>78451</v>
      </c>
      <c r="B17958" s="34">
        <v>106</v>
      </c>
      <c r="C17958" s="34">
        <v>133</v>
      </c>
      <c r="D17958" s="34">
        <v>137</v>
      </c>
      <c r="E17958" s="34">
        <v>134</v>
      </c>
      <c r="F17958" s="34">
        <v>171</v>
      </c>
      <c r="G17958" s="34">
        <v>139</v>
      </c>
      <c r="H17958" s="34">
        <v>132</v>
      </c>
      <c r="I17958" s="34">
        <v>129</v>
      </c>
      <c r="J17958" s="34">
        <v>134</v>
      </c>
      <c r="K17958" s="34">
        <v>147</v>
      </c>
      <c r="L17958" s="34">
        <v>88</v>
      </c>
      <c r="M17958" s="34">
        <v>114</v>
      </c>
      <c r="N17958" s="34">
        <v>131</v>
      </c>
      <c r="O17958" s="34">
        <v>97</v>
      </c>
      <c r="P17958" s="34">
        <v>129</v>
      </c>
      <c r="Q17958" s="34">
        <v>187</v>
      </c>
      <c r="R17958" s="34">
        <v>185</v>
      </c>
      <c r="S17958" s="34">
        <v>182</v>
      </c>
      <c r="T17958" s="34">
        <v>141</v>
      </c>
      <c r="U17958" s="34">
        <v>120</v>
      </c>
      <c r="V17958" s="34">
        <v>190</v>
      </c>
      <c r="W17958" s="34">
        <v>132</v>
      </c>
      <c r="X17958" s="34">
        <v>192</v>
      </c>
      <c r="Y17958" s="34">
        <v>108</v>
      </c>
      <c r="Z17958" s="34">
        <v>158</v>
      </c>
      <c r="AA17958" s="34">
        <v>142</v>
      </c>
      <c r="AB17958" s="34">
        <v>150</v>
      </c>
      <c r="AC17958" s="34">
        <v>171</v>
      </c>
    </row>
    <row r="17959" spans="1:29" x14ac:dyDescent="0.2">
      <c r="A17959" s="34" t="s">
        <v>78452</v>
      </c>
      <c r="B17959" s="34">
        <v>95</v>
      </c>
      <c r="C17959" s="34">
        <v>105</v>
      </c>
      <c r="D17959" s="34">
        <v>115</v>
      </c>
      <c r="E17959" s="34">
        <v>132</v>
      </c>
      <c r="F17959" s="34">
        <v>83</v>
      </c>
      <c r="G17959" s="34">
        <v>96</v>
      </c>
      <c r="H17959" s="34">
        <v>130</v>
      </c>
      <c r="I17959" s="34">
        <v>125</v>
      </c>
      <c r="J17959" s="34">
        <v>93</v>
      </c>
      <c r="K17959" s="34">
        <v>128</v>
      </c>
      <c r="L17959" s="34">
        <v>128</v>
      </c>
      <c r="M17959" s="34">
        <v>128</v>
      </c>
      <c r="N17959" s="34">
        <v>80</v>
      </c>
      <c r="O17959" s="34">
        <v>118</v>
      </c>
      <c r="P17959" s="34">
        <v>108</v>
      </c>
      <c r="Q17959" s="34">
        <v>192</v>
      </c>
      <c r="R17959" s="34">
        <v>136</v>
      </c>
      <c r="S17959" s="34">
        <v>121</v>
      </c>
      <c r="T17959" s="34">
        <v>167</v>
      </c>
      <c r="U17959" s="34">
        <v>124</v>
      </c>
      <c r="V17959" s="34">
        <v>126</v>
      </c>
      <c r="W17959" s="34">
        <v>182</v>
      </c>
      <c r="X17959" s="34">
        <v>138</v>
      </c>
      <c r="Y17959" s="34">
        <v>152</v>
      </c>
      <c r="Z17959" s="34">
        <v>78</v>
      </c>
      <c r="AA17959" s="34">
        <v>169</v>
      </c>
      <c r="AB17959" s="34">
        <v>152</v>
      </c>
      <c r="AC17959" s="34">
        <v>213</v>
      </c>
    </row>
    <row r="17960" spans="1:29" x14ac:dyDescent="0.2">
      <c r="A17960" s="34" t="s">
        <v>78453</v>
      </c>
      <c r="B17960" s="34">
        <v>80</v>
      </c>
      <c r="C17960" s="34">
        <v>72</v>
      </c>
      <c r="D17960" s="34">
        <v>206</v>
      </c>
      <c r="E17960" s="34">
        <v>88</v>
      </c>
      <c r="F17960" s="34">
        <v>209</v>
      </c>
      <c r="G17960" s="34">
        <v>75</v>
      </c>
      <c r="H17960" s="34">
        <v>162</v>
      </c>
      <c r="I17960" s="34">
        <v>85</v>
      </c>
      <c r="J17960" s="34">
        <v>169</v>
      </c>
      <c r="K17960" s="34">
        <v>84</v>
      </c>
      <c r="L17960" s="34">
        <v>159</v>
      </c>
      <c r="M17960" s="34">
        <v>74</v>
      </c>
      <c r="N17960" s="34">
        <v>187</v>
      </c>
      <c r="O17960" s="34">
        <v>84</v>
      </c>
      <c r="P17960" s="34">
        <v>211</v>
      </c>
      <c r="Q17960" s="34">
        <v>124</v>
      </c>
      <c r="R17960" s="34">
        <v>244</v>
      </c>
      <c r="S17960" s="34">
        <v>123</v>
      </c>
      <c r="T17960" s="34">
        <v>251</v>
      </c>
      <c r="U17960" s="34">
        <v>90</v>
      </c>
      <c r="V17960" s="34">
        <v>210</v>
      </c>
      <c r="W17960" s="34">
        <v>121</v>
      </c>
      <c r="X17960" s="34">
        <v>211</v>
      </c>
      <c r="Y17960" s="34">
        <v>126</v>
      </c>
      <c r="Z17960" s="34">
        <v>178</v>
      </c>
      <c r="AA17960" s="34">
        <v>119</v>
      </c>
      <c r="AB17960" s="34">
        <v>265</v>
      </c>
      <c r="AC17960" s="34">
        <v>172</v>
      </c>
    </row>
    <row r="17961" spans="1:29" x14ac:dyDescent="0.2">
      <c r="A17961" s="34" t="s">
        <v>78454</v>
      </c>
      <c r="B17961" s="34">
        <v>82</v>
      </c>
      <c r="C17961" s="34">
        <v>68</v>
      </c>
      <c r="D17961" s="34">
        <v>95</v>
      </c>
      <c r="E17961" s="34">
        <v>63</v>
      </c>
      <c r="F17961" s="34">
        <v>147</v>
      </c>
      <c r="G17961" s="34">
        <v>63</v>
      </c>
      <c r="H17961" s="34">
        <v>157</v>
      </c>
      <c r="I17961" s="34">
        <v>64</v>
      </c>
      <c r="J17961" s="34">
        <v>117</v>
      </c>
      <c r="K17961" s="34">
        <v>72</v>
      </c>
      <c r="L17961" s="34">
        <v>104</v>
      </c>
      <c r="M17961" s="34">
        <v>71</v>
      </c>
      <c r="N17961" s="34">
        <v>115</v>
      </c>
      <c r="O17961" s="34">
        <v>78</v>
      </c>
      <c r="P17961" s="34">
        <v>131</v>
      </c>
      <c r="Q17961" s="34">
        <v>143</v>
      </c>
      <c r="R17961" s="34">
        <v>156</v>
      </c>
      <c r="S17961" s="34">
        <v>116</v>
      </c>
      <c r="T17961" s="34">
        <v>144</v>
      </c>
      <c r="U17961" s="34">
        <v>78</v>
      </c>
      <c r="V17961" s="34">
        <v>141</v>
      </c>
      <c r="W17961" s="34">
        <v>97</v>
      </c>
      <c r="X17961" s="34">
        <v>149</v>
      </c>
      <c r="Y17961" s="34">
        <v>70</v>
      </c>
      <c r="Z17961" s="34">
        <v>159</v>
      </c>
      <c r="AA17961" s="34">
        <v>144</v>
      </c>
      <c r="AB17961" s="34">
        <v>161</v>
      </c>
      <c r="AC17961" s="34">
        <v>108</v>
      </c>
    </row>
    <row r="17962" spans="1:29" x14ac:dyDescent="0.2">
      <c r="A17962" s="34" t="s">
        <v>78455</v>
      </c>
      <c r="B17962" s="34">
        <v>28</v>
      </c>
      <c r="C17962" s="34">
        <v>17</v>
      </c>
      <c r="D17962" s="34">
        <v>31</v>
      </c>
      <c r="E17962" s="34">
        <v>33</v>
      </c>
      <c r="F17962" s="34">
        <v>33</v>
      </c>
      <c r="G17962" s="34">
        <v>41</v>
      </c>
      <c r="H17962" s="34">
        <v>23</v>
      </c>
      <c r="I17962" s="34">
        <v>30</v>
      </c>
      <c r="J17962" s="34">
        <v>37</v>
      </c>
      <c r="K17962" s="34">
        <v>39</v>
      </c>
      <c r="L17962" s="34">
        <v>34</v>
      </c>
      <c r="M17962" s="34">
        <v>14</v>
      </c>
      <c r="N17962" s="34">
        <v>32</v>
      </c>
      <c r="O17962" s="34">
        <v>20</v>
      </c>
      <c r="P17962" s="34">
        <v>27</v>
      </c>
      <c r="Q17962" s="34">
        <v>43</v>
      </c>
      <c r="R17962" s="34">
        <v>50</v>
      </c>
      <c r="S17962" s="34">
        <v>46</v>
      </c>
      <c r="T17962" s="34">
        <v>36</v>
      </c>
      <c r="U17962" s="34">
        <v>19</v>
      </c>
      <c r="V17962" s="34">
        <v>36</v>
      </c>
      <c r="W17962" s="34">
        <v>31</v>
      </c>
      <c r="X17962" s="34">
        <v>28</v>
      </c>
      <c r="Y17962" s="34">
        <v>25</v>
      </c>
      <c r="Z17962" s="34">
        <v>41</v>
      </c>
      <c r="AA17962" s="34">
        <v>45</v>
      </c>
      <c r="AB17962" s="34">
        <v>42</v>
      </c>
      <c r="AC17962" s="34">
        <v>45</v>
      </c>
    </row>
    <row r="17963" spans="1:29" x14ac:dyDescent="0.2">
      <c r="A17963" s="34" t="s">
        <v>78456</v>
      </c>
      <c r="B17963" s="34">
        <v>79</v>
      </c>
      <c r="C17963" s="34">
        <v>34</v>
      </c>
      <c r="D17963" s="34">
        <v>79</v>
      </c>
      <c r="E17963" s="34">
        <v>62</v>
      </c>
      <c r="F17963" s="34">
        <v>74</v>
      </c>
      <c r="G17963" s="34">
        <v>38</v>
      </c>
      <c r="H17963" s="34">
        <v>62</v>
      </c>
      <c r="I17963" s="34">
        <v>39</v>
      </c>
      <c r="J17963" s="34">
        <v>78</v>
      </c>
      <c r="K17963" s="34">
        <v>62</v>
      </c>
      <c r="L17963" s="34">
        <v>45</v>
      </c>
      <c r="M17963" s="34">
        <v>44</v>
      </c>
      <c r="N17963" s="34">
        <v>62</v>
      </c>
      <c r="O17963" s="34">
        <v>36</v>
      </c>
      <c r="P17963" s="34">
        <v>75</v>
      </c>
      <c r="Q17963" s="34">
        <v>71</v>
      </c>
      <c r="R17963" s="34">
        <v>91</v>
      </c>
      <c r="S17963" s="34">
        <v>55</v>
      </c>
      <c r="T17963" s="34">
        <v>41</v>
      </c>
      <c r="U17963" s="34">
        <v>73</v>
      </c>
      <c r="V17963" s="34">
        <v>122</v>
      </c>
      <c r="W17963" s="34">
        <v>68</v>
      </c>
      <c r="X17963" s="34">
        <v>108</v>
      </c>
      <c r="Y17963" s="34">
        <v>74</v>
      </c>
      <c r="Z17963" s="34">
        <v>75</v>
      </c>
      <c r="AA17963" s="34">
        <v>58</v>
      </c>
      <c r="AB17963" s="34">
        <v>73</v>
      </c>
      <c r="AC17963" s="34">
        <v>86</v>
      </c>
    </row>
    <row r="17964" spans="1:29" x14ac:dyDescent="0.2">
      <c r="A17964" s="34" t="s">
        <v>78457</v>
      </c>
      <c r="B17964" s="34">
        <v>22</v>
      </c>
      <c r="C17964" s="34">
        <v>41</v>
      </c>
      <c r="D17964" s="34">
        <v>56</v>
      </c>
      <c r="E17964" s="34">
        <v>26</v>
      </c>
      <c r="F17964" s="34">
        <v>34</v>
      </c>
      <c r="G17964" s="34">
        <v>30</v>
      </c>
      <c r="H17964" s="34">
        <v>33</v>
      </c>
      <c r="I17964" s="34">
        <v>36</v>
      </c>
      <c r="J17964" s="34">
        <v>19</v>
      </c>
      <c r="K17964" s="34">
        <v>35</v>
      </c>
      <c r="L17964" s="34">
        <v>12</v>
      </c>
      <c r="M17964" s="34">
        <v>21</v>
      </c>
      <c r="N17964" s="34">
        <v>31</v>
      </c>
      <c r="O17964" s="34">
        <v>38</v>
      </c>
      <c r="P17964" s="34">
        <v>22</v>
      </c>
      <c r="Q17964" s="34">
        <v>46</v>
      </c>
      <c r="R17964" s="34">
        <v>37</v>
      </c>
      <c r="S17964" s="34">
        <v>52</v>
      </c>
      <c r="T17964" s="34">
        <v>7</v>
      </c>
      <c r="U17964" s="34">
        <v>26</v>
      </c>
      <c r="V17964" s="34">
        <v>39</v>
      </c>
      <c r="W17964" s="34">
        <v>18</v>
      </c>
      <c r="X17964" s="34">
        <v>51</v>
      </c>
      <c r="Y17964" s="34">
        <v>25</v>
      </c>
      <c r="Z17964" s="34">
        <v>39</v>
      </c>
      <c r="AA17964" s="34">
        <v>44</v>
      </c>
      <c r="AB17964" s="34">
        <v>20</v>
      </c>
      <c r="AC17964" s="34">
        <v>48</v>
      </c>
    </row>
    <row r="17965" spans="1:29" x14ac:dyDescent="0.2">
      <c r="A17965" s="34" t="s">
        <v>78458</v>
      </c>
      <c r="B17965" s="34">
        <v>22</v>
      </c>
      <c r="C17965" s="34">
        <v>47</v>
      </c>
      <c r="D17965" s="34">
        <v>63</v>
      </c>
      <c r="E17965" s="34">
        <v>56</v>
      </c>
      <c r="F17965" s="34">
        <v>39</v>
      </c>
      <c r="G17965" s="34">
        <v>46</v>
      </c>
      <c r="H17965" s="34">
        <v>48</v>
      </c>
      <c r="I17965" s="34">
        <v>35</v>
      </c>
      <c r="J17965" s="34">
        <v>23</v>
      </c>
      <c r="K17965" s="34">
        <v>24</v>
      </c>
      <c r="L17965" s="34">
        <v>15</v>
      </c>
      <c r="M17965" s="34">
        <v>42</v>
      </c>
      <c r="N17965" s="34">
        <v>31</v>
      </c>
      <c r="O17965" s="34">
        <v>38</v>
      </c>
      <c r="P17965" s="34">
        <v>34</v>
      </c>
      <c r="Q17965" s="34">
        <v>35</v>
      </c>
      <c r="R17965" s="34">
        <v>35</v>
      </c>
      <c r="S17965" s="34">
        <v>52</v>
      </c>
      <c r="T17965" s="34">
        <v>20</v>
      </c>
      <c r="U17965" s="34">
        <v>19</v>
      </c>
      <c r="V17965" s="34">
        <v>36</v>
      </c>
      <c r="W17965" s="34">
        <v>33</v>
      </c>
      <c r="X17965" s="34">
        <v>48</v>
      </c>
      <c r="Y17965" s="34">
        <v>27</v>
      </c>
      <c r="Z17965" s="34">
        <v>30</v>
      </c>
      <c r="AA17965" s="34">
        <v>50</v>
      </c>
      <c r="AB17965" s="34">
        <v>23</v>
      </c>
      <c r="AC17965" s="34">
        <v>52</v>
      </c>
    </row>
    <row r="17966" spans="1:29" x14ac:dyDescent="0.2">
      <c r="A17966" s="34" t="s">
        <v>78459</v>
      </c>
      <c r="B17966" s="34">
        <v>155</v>
      </c>
      <c r="C17966" s="34">
        <v>99</v>
      </c>
      <c r="D17966" s="34">
        <v>150</v>
      </c>
      <c r="E17966" s="34">
        <v>102</v>
      </c>
      <c r="F17966" s="34">
        <v>205</v>
      </c>
      <c r="G17966" s="34">
        <v>126</v>
      </c>
      <c r="H17966" s="34">
        <v>148</v>
      </c>
      <c r="I17966" s="34">
        <v>108</v>
      </c>
      <c r="J17966" s="34">
        <v>161</v>
      </c>
      <c r="K17966" s="34">
        <v>130</v>
      </c>
      <c r="L17966" s="34">
        <v>189</v>
      </c>
      <c r="M17966" s="34">
        <v>133</v>
      </c>
      <c r="N17966" s="34">
        <v>138</v>
      </c>
      <c r="O17966" s="34">
        <v>138</v>
      </c>
      <c r="P17966" s="34">
        <v>186</v>
      </c>
      <c r="Q17966" s="34">
        <v>188</v>
      </c>
      <c r="R17966" s="34">
        <v>249</v>
      </c>
      <c r="S17966" s="34">
        <v>173</v>
      </c>
      <c r="T17966" s="34">
        <v>330</v>
      </c>
      <c r="U17966" s="34">
        <v>143</v>
      </c>
      <c r="V17966" s="34">
        <v>250</v>
      </c>
      <c r="W17966" s="34">
        <v>144</v>
      </c>
      <c r="X17966" s="34">
        <v>196</v>
      </c>
      <c r="Y17966" s="34">
        <v>240</v>
      </c>
      <c r="Z17966" s="34">
        <v>167</v>
      </c>
      <c r="AA17966" s="34">
        <v>151</v>
      </c>
      <c r="AB17966" s="34">
        <v>302</v>
      </c>
      <c r="AC17966" s="34">
        <v>204</v>
      </c>
    </row>
    <row r="17967" spans="1:29" x14ac:dyDescent="0.2">
      <c r="A17967" s="34" t="s">
        <v>78460</v>
      </c>
      <c r="B17967" s="34">
        <v>195</v>
      </c>
      <c r="C17967" s="34">
        <v>217</v>
      </c>
      <c r="D17967" s="34">
        <v>380</v>
      </c>
      <c r="E17967" s="34">
        <v>213</v>
      </c>
      <c r="F17967" s="34">
        <v>339</v>
      </c>
      <c r="G17967" s="34">
        <v>333</v>
      </c>
      <c r="H17967" s="34">
        <v>298</v>
      </c>
      <c r="I17967" s="34">
        <v>242</v>
      </c>
      <c r="J17967" s="34">
        <v>275</v>
      </c>
      <c r="K17967" s="34">
        <v>257</v>
      </c>
      <c r="L17967" s="34">
        <v>245</v>
      </c>
      <c r="M17967" s="34">
        <v>190</v>
      </c>
      <c r="N17967" s="34">
        <v>295</v>
      </c>
      <c r="O17967" s="34">
        <v>216</v>
      </c>
      <c r="P17967" s="34">
        <v>278</v>
      </c>
      <c r="Q17967" s="34">
        <v>350</v>
      </c>
      <c r="R17967" s="34">
        <v>345</v>
      </c>
      <c r="S17967" s="34">
        <v>306</v>
      </c>
      <c r="T17967" s="34">
        <v>273</v>
      </c>
      <c r="U17967" s="34">
        <v>266</v>
      </c>
      <c r="V17967" s="34">
        <v>300</v>
      </c>
      <c r="W17967" s="34">
        <v>293</v>
      </c>
      <c r="X17967" s="34">
        <v>426</v>
      </c>
      <c r="Y17967" s="34">
        <v>244</v>
      </c>
      <c r="Z17967" s="34">
        <v>299</v>
      </c>
      <c r="AA17967" s="34">
        <v>293</v>
      </c>
      <c r="AB17967" s="34">
        <v>418</v>
      </c>
      <c r="AC17967" s="34">
        <v>385</v>
      </c>
    </row>
    <row r="17968" spans="1:29" x14ac:dyDescent="0.2">
      <c r="A17968" s="34" t="s">
        <v>78461</v>
      </c>
      <c r="B17968" s="34">
        <v>151</v>
      </c>
      <c r="C17968" s="34">
        <v>94</v>
      </c>
      <c r="D17968" s="34">
        <v>186</v>
      </c>
      <c r="E17968" s="34">
        <v>130</v>
      </c>
      <c r="F17968" s="34">
        <v>153</v>
      </c>
      <c r="G17968" s="34">
        <v>187</v>
      </c>
      <c r="H17968" s="34">
        <v>204</v>
      </c>
      <c r="I17968" s="34">
        <v>129</v>
      </c>
      <c r="J17968" s="34">
        <v>196</v>
      </c>
      <c r="K17968" s="34">
        <v>153</v>
      </c>
      <c r="L17968" s="34">
        <v>165</v>
      </c>
      <c r="M17968" s="34">
        <v>148</v>
      </c>
      <c r="N17968" s="34">
        <v>157</v>
      </c>
      <c r="O17968" s="34">
        <v>137</v>
      </c>
      <c r="P17968" s="34">
        <v>165</v>
      </c>
      <c r="Q17968" s="34">
        <v>187</v>
      </c>
      <c r="R17968" s="34">
        <v>278</v>
      </c>
      <c r="S17968" s="34">
        <v>176</v>
      </c>
      <c r="T17968" s="34">
        <v>219</v>
      </c>
      <c r="U17968" s="34">
        <v>161</v>
      </c>
      <c r="V17968" s="34">
        <v>200</v>
      </c>
      <c r="W17968" s="34">
        <v>236</v>
      </c>
      <c r="X17968" s="34">
        <v>219</v>
      </c>
      <c r="Y17968" s="34">
        <v>211</v>
      </c>
      <c r="Z17968" s="34">
        <v>188</v>
      </c>
      <c r="AA17968" s="34">
        <v>226</v>
      </c>
      <c r="AB17968" s="34">
        <v>249</v>
      </c>
      <c r="AC17968" s="34">
        <v>229</v>
      </c>
    </row>
    <row r="17969" spans="1:29" x14ac:dyDescent="0.2">
      <c r="A17969" s="34" t="s">
        <v>78462</v>
      </c>
      <c r="B17969" s="34">
        <v>32</v>
      </c>
      <c r="C17969" s="34">
        <v>71</v>
      </c>
      <c r="D17969" s="34">
        <v>71</v>
      </c>
      <c r="E17969" s="34">
        <v>74</v>
      </c>
      <c r="F17969" s="34">
        <v>81</v>
      </c>
      <c r="G17969" s="34">
        <v>80</v>
      </c>
      <c r="H17969" s="34">
        <v>57</v>
      </c>
      <c r="I17969" s="34">
        <v>87</v>
      </c>
      <c r="J17969" s="34">
        <v>60</v>
      </c>
      <c r="K17969" s="34">
        <v>68</v>
      </c>
      <c r="L17969" s="34">
        <v>30</v>
      </c>
      <c r="M17969" s="34">
        <v>61</v>
      </c>
      <c r="N17969" s="34">
        <v>77</v>
      </c>
      <c r="O17969" s="34">
        <v>46</v>
      </c>
      <c r="P17969" s="34">
        <v>58</v>
      </c>
      <c r="Q17969" s="34">
        <v>65</v>
      </c>
      <c r="R17969" s="34">
        <v>87</v>
      </c>
      <c r="S17969" s="34">
        <v>107</v>
      </c>
      <c r="T17969" s="34">
        <v>50</v>
      </c>
      <c r="U17969" s="34">
        <v>43</v>
      </c>
      <c r="V17969" s="34">
        <v>51</v>
      </c>
      <c r="W17969" s="34">
        <v>56</v>
      </c>
      <c r="X17969" s="34">
        <v>64</v>
      </c>
      <c r="Y17969" s="34">
        <v>66</v>
      </c>
      <c r="Z17969" s="34">
        <v>66</v>
      </c>
      <c r="AA17969" s="34">
        <v>84</v>
      </c>
      <c r="AB17969" s="34">
        <v>87</v>
      </c>
      <c r="AC17969" s="34">
        <v>105</v>
      </c>
    </row>
    <row r="17970" spans="1:29" x14ac:dyDescent="0.2">
      <c r="A17970" s="34" t="s">
        <v>78463</v>
      </c>
      <c r="B17970" s="34">
        <v>90</v>
      </c>
      <c r="C17970" s="34">
        <v>54</v>
      </c>
      <c r="D17970" s="34">
        <v>71</v>
      </c>
      <c r="E17970" s="34">
        <v>58</v>
      </c>
      <c r="F17970" s="34">
        <v>70</v>
      </c>
      <c r="G17970" s="34">
        <v>37</v>
      </c>
      <c r="H17970" s="34">
        <v>77</v>
      </c>
      <c r="I17970" s="34">
        <v>33</v>
      </c>
      <c r="J17970" s="34">
        <v>52</v>
      </c>
      <c r="K17970" s="34">
        <v>34</v>
      </c>
      <c r="L17970" s="34">
        <v>65</v>
      </c>
      <c r="M17970" s="34">
        <v>60</v>
      </c>
      <c r="N17970" s="34">
        <v>61</v>
      </c>
      <c r="O17970" s="34">
        <v>57</v>
      </c>
      <c r="P17970" s="34">
        <v>63</v>
      </c>
      <c r="Q17970" s="34">
        <v>65</v>
      </c>
      <c r="R17970" s="34">
        <v>101</v>
      </c>
      <c r="S17970" s="34">
        <v>80</v>
      </c>
      <c r="T17970" s="34">
        <v>81</v>
      </c>
      <c r="U17970" s="34">
        <v>45</v>
      </c>
      <c r="V17970" s="34">
        <v>82</v>
      </c>
      <c r="W17970" s="34">
        <v>83</v>
      </c>
      <c r="X17970" s="34">
        <v>81</v>
      </c>
      <c r="Y17970" s="34">
        <v>78</v>
      </c>
      <c r="Z17970" s="34">
        <v>119</v>
      </c>
      <c r="AA17970" s="34">
        <v>91</v>
      </c>
      <c r="AB17970" s="34">
        <v>75</v>
      </c>
      <c r="AC17970" s="34">
        <v>82</v>
      </c>
    </row>
    <row r="17971" spans="1:29" x14ac:dyDescent="0.2">
      <c r="A17971" s="34" t="s">
        <v>78464</v>
      </c>
      <c r="B17971" s="34">
        <v>42</v>
      </c>
      <c r="C17971" s="34">
        <v>44</v>
      </c>
      <c r="D17971" s="34">
        <v>53</v>
      </c>
      <c r="E17971" s="34">
        <v>32</v>
      </c>
      <c r="F17971" s="34">
        <v>54</v>
      </c>
      <c r="G17971" s="34">
        <v>35</v>
      </c>
      <c r="H17971" s="34">
        <v>50</v>
      </c>
      <c r="I17971" s="34">
        <v>54</v>
      </c>
      <c r="J17971" s="34">
        <v>48</v>
      </c>
      <c r="K17971" s="34">
        <v>28</v>
      </c>
      <c r="L17971" s="34">
        <v>44</v>
      </c>
      <c r="M17971" s="34">
        <v>24</v>
      </c>
      <c r="N17971" s="34">
        <v>54</v>
      </c>
      <c r="O17971" s="34">
        <v>26</v>
      </c>
      <c r="P17971" s="34">
        <v>41</v>
      </c>
      <c r="Q17971" s="34">
        <v>19</v>
      </c>
      <c r="R17971" s="34">
        <v>76</v>
      </c>
      <c r="S17971" s="34">
        <v>44</v>
      </c>
      <c r="T17971" s="34">
        <v>82</v>
      </c>
      <c r="U17971" s="34">
        <v>59</v>
      </c>
      <c r="V17971" s="34">
        <v>54</v>
      </c>
      <c r="W17971" s="34">
        <v>48</v>
      </c>
      <c r="X17971" s="34">
        <v>74</v>
      </c>
      <c r="Y17971" s="34">
        <v>43</v>
      </c>
      <c r="Z17971" s="34">
        <v>55</v>
      </c>
      <c r="AA17971" s="34">
        <v>29</v>
      </c>
      <c r="AB17971" s="34">
        <v>77</v>
      </c>
      <c r="AC17971" s="34">
        <v>86</v>
      </c>
    </row>
    <row r="17972" spans="1:29" x14ac:dyDescent="0.2">
      <c r="A17972" s="34" t="s">
        <v>78465</v>
      </c>
      <c r="B17972" s="34">
        <v>207</v>
      </c>
      <c r="C17972" s="34">
        <v>221</v>
      </c>
      <c r="D17972" s="34">
        <v>321</v>
      </c>
      <c r="E17972" s="34">
        <v>268</v>
      </c>
      <c r="F17972" s="34">
        <v>261</v>
      </c>
      <c r="G17972" s="34">
        <v>202</v>
      </c>
      <c r="H17972" s="34">
        <v>269</v>
      </c>
      <c r="I17972" s="34">
        <v>193</v>
      </c>
      <c r="J17972" s="34">
        <v>289</v>
      </c>
      <c r="K17972" s="34">
        <v>228</v>
      </c>
      <c r="L17972" s="34">
        <v>248</v>
      </c>
      <c r="M17972" s="34">
        <v>214</v>
      </c>
      <c r="N17972" s="34">
        <v>262</v>
      </c>
      <c r="O17972" s="34">
        <v>216</v>
      </c>
      <c r="P17972" s="34">
        <v>286</v>
      </c>
      <c r="Q17972" s="34">
        <v>293</v>
      </c>
      <c r="R17972" s="34">
        <v>367</v>
      </c>
      <c r="S17972" s="34">
        <v>211</v>
      </c>
      <c r="T17972" s="34">
        <v>363</v>
      </c>
      <c r="U17972" s="34">
        <v>253</v>
      </c>
      <c r="V17972" s="34">
        <v>355</v>
      </c>
      <c r="W17972" s="34">
        <v>272</v>
      </c>
      <c r="X17972" s="34">
        <v>355</v>
      </c>
      <c r="Y17972" s="34">
        <v>328</v>
      </c>
      <c r="Z17972" s="34">
        <v>326</v>
      </c>
      <c r="AA17972" s="34">
        <v>253</v>
      </c>
      <c r="AB17972" s="34">
        <v>350</v>
      </c>
      <c r="AC17972" s="34">
        <v>420</v>
      </c>
    </row>
    <row r="17973" spans="1:29" x14ac:dyDescent="0.2">
      <c r="A17973" s="34" t="s">
        <v>78466</v>
      </c>
      <c r="B17973" s="34">
        <v>101</v>
      </c>
      <c r="C17973" s="34">
        <v>150</v>
      </c>
      <c r="D17973" s="34">
        <v>169</v>
      </c>
      <c r="E17973" s="34">
        <v>183</v>
      </c>
      <c r="F17973" s="34">
        <v>163</v>
      </c>
      <c r="G17973" s="34">
        <v>123</v>
      </c>
      <c r="H17973" s="34">
        <v>135</v>
      </c>
      <c r="I17973" s="34">
        <v>98</v>
      </c>
      <c r="J17973" s="34">
        <v>133</v>
      </c>
      <c r="K17973" s="34">
        <v>171</v>
      </c>
      <c r="L17973" s="34">
        <v>95</v>
      </c>
      <c r="M17973" s="34">
        <v>141</v>
      </c>
      <c r="N17973" s="34">
        <v>93</v>
      </c>
      <c r="O17973" s="34">
        <v>109</v>
      </c>
      <c r="P17973" s="34">
        <v>119</v>
      </c>
      <c r="Q17973" s="34">
        <v>168</v>
      </c>
      <c r="R17973" s="34">
        <v>149</v>
      </c>
      <c r="S17973" s="34">
        <v>209</v>
      </c>
      <c r="T17973" s="34">
        <v>112</v>
      </c>
      <c r="U17973" s="34">
        <v>140</v>
      </c>
      <c r="V17973" s="34">
        <v>138</v>
      </c>
      <c r="W17973" s="34">
        <v>145</v>
      </c>
      <c r="X17973" s="34">
        <v>172</v>
      </c>
      <c r="Y17973" s="34">
        <v>138</v>
      </c>
      <c r="Z17973" s="34">
        <v>159</v>
      </c>
      <c r="AA17973" s="34">
        <v>183</v>
      </c>
      <c r="AB17973" s="34">
        <v>118</v>
      </c>
      <c r="AC17973" s="34">
        <v>199</v>
      </c>
    </row>
    <row r="17974" spans="1:29" x14ac:dyDescent="0.2">
      <c r="A17974" s="34" t="s">
        <v>78467</v>
      </c>
      <c r="B17974" s="34">
        <v>45</v>
      </c>
      <c r="C17974" s="34">
        <v>83</v>
      </c>
      <c r="D17974" s="34">
        <v>118</v>
      </c>
      <c r="E17974" s="34">
        <v>99</v>
      </c>
      <c r="F17974" s="34">
        <v>79</v>
      </c>
      <c r="G17974" s="34">
        <v>73</v>
      </c>
      <c r="H17974" s="34">
        <v>109</v>
      </c>
      <c r="I17974" s="34">
        <v>97</v>
      </c>
      <c r="J17974" s="34">
        <v>91</v>
      </c>
      <c r="K17974" s="34">
        <v>117</v>
      </c>
      <c r="L17974" s="34">
        <v>74</v>
      </c>
      <c r="M17974" s="34">
        <v>69</v>
      </c>
      <c r="N17974" s="34">
        <v>116</v>
      </c>
      <c r="O17974" s="34">
        <v>66</v>
      </c>
      <c r="P17974" s="34">
        <v>94</v>
      </c>
      <c r="Q17974" s="34">
        <v>111</v>
      </c>
      <c r="R17974" s="34">
        <v>136</v>
      </c>
      <c r="S17974" s="34">
        <v>87</v>
      </c>
      <c r="T17974" s="34">
        <v>115</v>
      </c>
      <c r="U17974" s="34">
        <v>95</v>
      </c>
      <c r="V17974" s="34">
        <v>109</v>
      </c>
      <c r="W17974" s="34">
        <v>102</v>
      </c>
      <c r="X17974" s="34">
        <v>81</v>
      </c>
      <c r="Y17974" s="34">
        <v>113</v>
      </c>
      <c r="Z17974" s="34">
        <v>96</v>
      </c>
      <c r="AA17974" s="34">
        <v>133</v>
      </c>
      <c r="AB17974" s="34">
        <v>109</v>
      </c>
      <c r="AC17974" s="34">
        <v>186</v>
      </c>
    </row>
    <row r="17975" spans="1:29" x14ac:dyDescent="0.2">
      <c r="A17975" s="34" t="s">
        <v>78468</v>
      </c>
      <c r="B17975" s="34">
        <v>39</v>
      </c>
      <c r="C17975" s="34">
        <v>91</v>
      </c>
      <c r="D17975" s="34">
        <v>83</v>
      </c>
      <c r="E17975" s="34">
        <v>82</v>
      </c>
      <c r="F17975" s="34">
        <v>68</v>
      </c>
      <c r="G17975" s="34">
        <v>46</v>
      </c>
      <c r="H17975" s="34">
        <v>57</v>
      </c>
      <c r="I17975" s="34">
        <v>73</v>
      </c>
      <c r="J17975" s="34">
        <v>46</v>
      </c>
      <c r="K17975" s="34">
        <v>99</v>
      </c>
      <c r="L17975" s="34">
        <v>44</v>
      </c>
      <c r="M17975" s="34">
        <v>53</v>
      </c>
      <c r="N17975" s="34">
        <v>87</v>
      </c>
      <c r="O17975" s="34">
        <v>65</v>
      </c>
      <c r="P17975" s="34">
        <v>67</v>
      </c>
      <c r="Q17975" s="34">
        <v>113</v>
      </c>
      <c r="R17975" s="34">
        <v>79</v>
      </c>
      <c r="S17975" s="34">
        <v>84</v>
      </c>
      <c r="T17975" s="34">
        <v>60</v>
      </c>
      <c r="U17975" s="34">
        <v>67</v>
      </c>
      <c r="V17975" s="34">
        <v>83</v>
      </c>
      <c r="W17975" s="34">
        <v>84</v>
      </c>
      <c r="X17975" s="34">
        <v>63</v>
      </c>
      <c r="Y17975" s="34">
        <v>91</v>
      </c>
      <c r="Z17975" s="34">
        <v>63</v>
      </c>
      <c r="AA17975" s="34">
        <v>121</v>
      </c>
      <c r="AB17975" s="34">
        <v>85</v>
      </c>
      <c r="AC17975" s="34">
        <v>124</v>
      </c>
    </row>
    <row r="17976" spans="1:29" x14ac:dyDescent="0.2">
      <c r="A17976" s="34" t="s">
        <v>78469</v>
      </c>
      <c r="B17976" s="34">
        <v>53</v>
      </c>
      <c r="C17976" s="34">
        <v>112</v>
      </c>
      <c r="D17976" s="34">
        <v>64</v>
      </c>
      <c r="E17976" s="34">
        <v>130</v>
      </c>
      <c r="F17976" s="34">
        <v>64</v>
      </c>
      <c r="G17976" s="34">
        <v>61</v>
      </c>
      <c r="H17976" s="34">
        <v>53</v>
      </c>
      <c r="I17976" s="34">
        <v>93</v>
      </c>
      <c r="J17976" s="34">
        <v>40</v>
      </c>
      <c r="K17976" s="34">
        <v>151</v>
      </c>
      <c r="L17976" s="34">
        <v>21</v>
      </c>
      <c r="M17976" s="34">
        <v>92</v>
      </c>
      <c r="N17976" s="34">
        <v>39</v>
      </c>
      <c r="O17976" s="34">
        <v>101</v>
      </c>
      <c r="P17976" s="34">
        <v>36</v>
      </c>
      <c r="Q17976" s="34">
        <v>111</v>
      </c>
      <c r="R17976" s="34">
        <v>50</v>
      </c>
      <c r="S17976" s="34">
        <v>125</v>
      </c>
      <c r="T17976" s="34">
        <v>28</v>
      </c>
      <c r="U17976" s="34">
        <v>113</v>
      </c>
      <c r="V17976" s="34">
        <v>54</v>
      </c>
      <c r="W17976" s="34">
        <v>88</v>
      </c>
      <c r="X17976" s="34">
        <v>65</v>
      </c>
      <c r="Y17976" s="34">
        <v>92</v>
      </c>
      <c r="Z17976" s="34">
        <v>102</v>
      </c>
      <c r="AA17976" s="34">
        <v>135</v>
      </c>
      <c r="AB17976" s="34">
        <v>48</v>
      </c>
      <c r="AC17976" s="34">
        <v>183</v>
      </c>
    </row>
    <row r="17977" spans="1:29" x14ac:dyDescent="0.2">
      <c r="A17977" s="34" t="s">
        <v>78470</v>
      </c>
      <c r="B17977" s="34">
        <v>38</v>
      </c>
      <c r="C17977" s="34">
        <v>27</v>
      </c>
      <c r="D17977" s="34">
        <v>34</v>
      </c>
      <c r="E17977" s="34">
        <v>31</v>
      </c>
      <c r="F17977" s="34">
        <v>44</v>
      </c>
      <c r="G17977" s="34">
        <v>32</v>
      </c>
      <c r="H17977" s="34">
        <v>52</v>
      </c>
      <c r="I17977" s="34">
        <v>39</v>
      </c>
      <c r="J17977" s="34">
        <v>39</v>
      </c>
      <c r="K17977" s="34">
        <v>32</v>
      </c>
      <c r="L17977" s="34">
        <v>19</v>
      </c>
      <c r="M17977" s="34">
        <v>25</v>
      </c>
      <c r="N17977" s="34">
        <v>34</v>
      </c>
      <c r="O17977" s="34">
        <v>30</v>
      </c>
      <c r="P17977" s="34">
        <v>36</v>
      </c>
      <c r="Q17977" s="34">
        <v>38</v>
      </c>
      <c r="R17977" s="34">
        <v>53</v>
      </c>
      <c r="S17977" s="34">
        <v>51</v>
      </c>
      <c r="T17977" s="34">
        <v>55</v>
      </c>
      <c r="U17977" s="34">
        <v>25</v>
      </c>
      <c r="V17977" s="34">
        <v>71</v>
      </c>
      <c r="W17977" s="34">
        <v>65</v>
      </c>
      <c r="X17977" s="34">
        <v>57</v>
      </c>
      <c r="Y17977" s="34">
        <v>51</v>
      </c>
      <c r="Z17977" s="34">
        <v>35</v>
      </c>
      <c r="AA17977" s="34">
        <v>36</v>
      </c>
      <c r="AB17977" s="34">
        <v>44</v>
      </c>
      <c r="AC17977" s="34">
        <v>46</v>
      </c>
    </row>
    <row r="17978" spans="1:29" x14ac:dyDescent="0.2">
      <c r="A17978" s="34" t="s">
        <v>78471</v>
      </c>
      <c r="B17978" s="34">
        <v>27</v>
      </c>
      <c r="C17978" s="34">
        <v>25</v>
      </c>
      <c r="D17978" s="34">
        <v>71</v>
      </c>
      <c r="E17978" s="34">
        <v>32</v>
      </c>
      <c r="F17978" s="34">
        <v>37</v>
      </c>
      <c r="G17978" s="34">
        <v>39</v>
      </c>
      <c r="H17978" s="34">
        <v>35</v>
      </c>
      <c r="I17978" s="34">
        <v>27</v>
      </c>
      <c r="J17978" s="34">
        <v>43</v>
      </c>
      <c r="K17978" s="34">
        <v>22</v>
      </c>
      <c r="L17978" s="34">
        <v>34</v>
      </c>
      <c r="M17978" s="34">
        <v>40</v>
      </c>
      <c r="N17978" s="34">
        <v>47</v>
      </c>
      <c r="O17978" s="34">
        <v>34</v>
      </c>
      <c r="P17978" s="34">
        <v>37</v>
      </c>
      <c r="Q17978" s="34">
        <v>78</v>
      </c>
      <c r="R17978" s="34">
        <v>43</v>
      </c>
      <c r="S17978" s="34">
        <v>32</v>
      </c>
      <c r="T17978" s="34">
        <v>47</v>
      </c>
      <c r="U17978" s="34">
        <v>25</v>
      </c>
      <c r="V17978" s="34">
        <v>52</v>
      </c>
      <c r="W17978" s="34">
        <v>33</v>
      </c>
      <c r="X17978" s="34">
        <v>62</v>
      </c>
      <c r="Y17978" s="34">
        <v>40</v>
      </c>
      <c r="Z17978" s="34">
        <v>62</v>
      </c>
      <c r="AA17978" s="34">
        <v>37</v>
      </c>
      <c r="AB17978" s="34">
        <v>62</v>
      </c>
      <c r="AC17978" s="34">
        <v>46</v>
      </c>
    </row>
    <row r="17979" spans="1:29" x14ac:dyDescent="0.2">
      <c r="A17979" s="34" t="s">
        <v>78472</v>
      </c>
      <c r="B17979" s="34">
        <v>53</v>
      </c>
      <c r="C17979" s="34">
        <v>53</v>
      </c>
      <c r="D17979" s="34">
        <v>66</v>
      </c>
      <c r="E17979" s="34">
        <v>65</v>
      </c>
      <c r="F17979" s="34">
        <v>64</v>
      </c>
      <c r="G17979" s="34">
        <v>56</v>
      </c>
      <c r="H17979" s="34">
        <v>50</v>
      </c>
      <c r="I17979" s="34">
        <v>42</v>
      </c>
      <c r="J17979" s="34">
        <v>54</v>
      </c>
      <c r="K17979" s="34">
        <v>56</v>
      </c>
      <c r="L17979" s="34">
        <v>65</v>
      </c>
      <c r="M17979" s="34">
        <v>63</v>
      </c>
      <c r="N17979" s="34">
        <v>47</v>
      </c>
      <c r="O17979" s="34">
        <v>57</v>
      </c>
      <c r="P17979" s="34">
        <v>70</v>
      </c>
      <c r="Q17979" s="34">
        <v>86</v>
      </c>
      <c r="R17979" s="34">
        <v>77</v>
      </c>
      <c r="S17979" s="34">
        <v>49</v>
      </c>
      <c r="T17979" s="34">
        <v>70</v>
      </c>
      <c r="U17979" s="34">
        <v>56</v>
      </c>
      <c r="V17979" s="34">
        <v>81</v>
      </c>
      <c r="W17979" s="34">
        <v>64</v>
      </c>
      <c r="X17979" s="34">
        <v>77</v>
      </c>
      <c r="Y17979" s="34">
        <v>54</v>
      </c>
      <c r="Z17979" s="34">
        <v>80</v>
      </c>
      <c r="AA17979" s="34">
        <v>70</v>
      </c>
      <c r="AB17979" s="34">
        <v>61</v>
      </c>
      <c r="AC17979" s="34">
        <v>78</v>
      </c>
    </row>
    <row r="17980" spans="1:29" x14ac:dyDescent="0.2">
      <c r="A17980" s="34" t="s">
        <v>78473</v>
      </c>
      <c r="B17980" s="34">
        <v>41</v>
      </c>
      <c r="C17980" s="34">
        <v>83</v>
      </c>
      <c r="D17980" s="34">
        <v>94</v>
      </c>
      <c r="E17980" s="34">
        <v>100</v>
      </c>
      <c r="F17980" s="34">
        <v>57</v>
      </c>
      <c r="G17980" s="34">
        <v>87</v>
      </c>
      <c r="H17980" s="34">
        <v>34</v>
      </c>
      <c r="I17980" s="34">
        <v>125</v>
      </c>
      <c r="J17980" s="34">
        <v>45</v>
      </c>
      <c r="K17980" s="34">
        <v>92</v>
      </c>
      <c r="L17980" s="34">
        <v>14</v>
      </c>
      <c r="M17980" s="34">
        <v>67</v>
      </c>
      <c r="N17980" s="34">
        <v>41</v>
      </c>
      <c r="O17980" s="34">
        <v>74</v>
      </c>
      <c r="P17980" s="34">
        <v>49</v>
      </c>
      <c r="Q17980" s="34">
        <v>89</v>
      </c>
      <c r="R17980" s="34">
        <v>25</v>
      </c>
      <c r="S17980" s="34">
        <v>124</v>
      </c>
      <c r="T17980" s="34">
        <v>35</v>
      </c>
      <c r="U17980" s="34">
        <v>61</v>
      </c>
      <c r="V17980" s="34">
        <v>49</v>
      </c>
      <c r="W17980" s="34">
        <v>62</v>
      </c>
      <c r="X17980" s="34">
        <v>88</v>
      </c>
      <c r="Y17980" s="34">
        <v>54</v>
      </c>
      <c r="Z17980" s="34">
        <v>67</v>
      </c>
      <c r="AA17980" s="34">
        <v>81</v>
      </c>
      <c r="AB17980" s="34">
        <v>33</v>
      </c>
      <c r="AC17980" s="34">
        <v>116</v>
      </c>
    </row>
    <row r="17981" spans="1:29" x14ac:dyDescent="0.2">
      <c r="A17981" s="34" t="s">
        <v>78474</v>
      </c>
      <c r="B17981" s="34">
        <v>27</v>
      </c>
      <c r="C17981" s="34">
        <v>38</v>
      </c>
      <c r="D17981" s="34">
        <v>61</v>
      </c>
      <c r="E17981" s="34">
        <v>52</v>
      </c>
      <c r="F17981" s="34">
        <v>47</v>
      </c>
      <c r="G17981" s="34">
        <v>30</v>
      </c>
      <c r="H17981" s="34">
        <v>34</v>
      </c>
      <c r="I17981" s="34">
        <v>29</v>
      </c>
      <c r="J17981" s="34">
        <v>41</v>
      </c>
      <c r="K17981" s="34">
        <v>52</v>
      </c>
      <c r="L17981" s="34">
        <v>28</v>
      </c>
      <c r="M17981" s="34">
        <v>36</v>
      </c>
      <c r="N17981" s="34">
        <v>40</v>
      </c>
      <c r="O17981" s="34">
        <v>16</v>
      </c>
      <c r="P17981" s="34">
        <v>25</v>
      </c>
      <c r="Q17981" s="34">
        <v>56</v>
      </c>
      <c r="R17981" s="34">
        <v>57</v>
      </c>
      <c r="S17981" s="34">
        <v>61</v>
      </c>
      <c r="T17981" s="34">
        <v>49</v>
      </c>
      <c r="U17981" s="34">
        <v>40</v>
      </c>
      <c r="V17981" s="34">
        <v>74</v>
      </c>
      <c r="W17981" s="34">
        <v>36</v>
      </c>
      <c r="X17981" s="34">
        <v>47</v>
      </c>
      <c r="Y17981" s="34">
        <v>47</v>
      </c>
      <c r="Z17981" s="34">
        <v>54</v>
      </c>
      <c r="AA17981" s="34">
        <v>40</v>
      </c>
      <c r="AB17981" s="34">
        <v>74</v>
      </c>
      <c r="AC17981" s="34">
        <v>48</v>
      </c>
    </row>
    <row r="17982" spans="1:29" x14ac:dyDescent="0.2">
      <c r="A17982" s="34" t="s">
        <v>78475</v>
      </c>
      <c r="B17982" s="34">
        <v>12</v>
      </c>
      <c r="C17982" s="34">
        <v>23</v>
      </c>
      <c r="D17982" s="34">
        <v>17</v>
      </c>
      <c r="E17982" s="34">
        <v>19</v>
      </c>
      <c r="F17982" s="34">
        <v>9</v>
      </c>
      <c r="G17982" s="34">
        <v>19</v>
      </c>
      <c r="H17982" s="34">
        <v>19</v>
      </c>
      <c r="I17982" s="34">
        <v>15</v>
      </c>
      <c r="J17982" s="34">
        <v>20</v>
      </c>
      <c r="K17982" s="34">
        <v>22</v>
      </c>
      <c r="L17982" s="34">
        <v>11</v>
      </c>
      <c r="M17982" s="34">
        <v>16</v>
      </c>
      <c r="N17982" s="34">
        <v>14</v>
      </c>
      <c r="O17982" s="34">
        <v>15</v>
      </c>
      <c r="P17982" s="34">
        <v>13</v>
      </c>
      <c r="Q17982" s="34">
        <v>44</v>
      </c>
      <c r="R17982" s="34">
        <v>20</v>
      </c>
      <c r="S17982" s="34">
        <v>21</v>
      </c>
      <c r="T17982" s="34">
        <v>24</v>
      </c>
      <c r="U17982" s="34">
        <v>14</v>
      </c>
      <c r="V17982" s="34">
        <v>22</v>
      </c>
      <c r="W17982" s="34">
        <v>20</v>
      </c>
      <c r="X17982" s="34">
        <v>25</v>
      </c>
      <c r="Y17982" s="34">
        <v>11</v>
      </c>
      <c r="Z17982" s="34">
        <v>22</v>
      </c>
      <c r="AA17982" s="34">
        <v>10</v>
      </c>
      <c r="AB17982" s="34">
        <v>17</v>
      </c>
      <c r="AC17982" s="34">
        <v>23</v>
      </c>
    </row>
    <row r="17983" spans="1:29" x14ac:dyDescent="0.2">
      <c r="A17983" s="34" t="s">
        <v>78476</v>
      </c>
      <c r="B17983" s="34">
        <v>51</v>
      </c>
      <c r="C17983" s="34">
        <v>76</v>
      </c>
      <c r="D17983" s="34">
        <v>58</v>
      </c>
      <c r="E17983" s="34">
        <v>82</v>
      </c>
      <c r="F17983" s="34">
        <v>69</v>
      </c>
      <c r="G17983" s="34">
        <v>79</v>
      </c>
      <c r="H17983" s="34">
        <v>44</v>
      </c>
      <c r="I17983" s="34">
        <v>99</v>
      </c>
      <c r="J17983" s="34">
        <v>45</v>
      </c>
      <c r="K17983" s="34">
        <v>84</v>
      </c>
      <c r="L17983" s="34">
        <v>56</v>
      </c>
      <c r="M17983" s="34">
        <v>79</v>
      </c>
      <c r="N17983" s="34">
        <v>47</v>
      </c>
      <c r="O17983" s="34">
        <v>102</v>
      </c>
      <c r="P17983" s="34">
        <v>48</v>
      </c>
      <c r="Q17983" s="34">
        <v>109</v>
      </c>
      <c r="R17983" s="34">
        <v>102</v>
      </c>
      <c r="S17983" s="34">
        <v>92</v>
      </c>
      <c r="T17983" s="34">
        <v>78</v>
      </c>
      <c r="U17983" s="34">
        <v>96</v>
      </c>
      <c r="V17983" s="34">
        <v>77</v>
      </c>
      <c r="W17983" s="34">
        <v>121</v>
      </c>
      <c r="X17983" s="34">
        <v>99</v>
      </c>
      <c r="Y17983" s="34">
        <v>102</v>
      </c>
      <c r="Z17983" s="34">
        <v>77</v>
      </c>
      <c r="AA17983" s="34">
        <v>105</v>
      </c>
      <c r="AB17983" s="34">
        <v>84</v>
      </c>
      <c r="AC17983" s="34">
        <v>111</v>
      </c>
    </row>
    <row r="17984" spans="1:29" x14ac:dyDescent="0.2">
      <c r="A17984" s="34" t="s">
        <v>78477</v>
      </c>
      <c r="B17984" s="34">
        <v>105</v>
      </c>
      <c r="C17984" s="34">
        <v>113</v>
      </c>
      <c r="D17984" s="34">
        <v>155</v>
      </c>
      <c r="E17984" s="34">
        <v>143</v>
      </c>
      <c r="F17984" s="34">
        <v>189</v>
      </c>
      <c r="G17984" s="34">
        <v>106</v>
      </c>
      <c r="H17984" s="34">
        <v>174</v>
      </c>
      <c r="I17984" s="34">
        <v>112</v>
      </c>
      <c r="J17984" s="34">
        <v>198</v>
      </c>
      <c r="K17984" s="34">
        <v>149</v>
      </c>
      <c r="L17984" s="34">
        <v>172</v>
      </c>
      <c r="M17984" s="34">
        <v>104</v>
      </c>
      <c r="N17984" s="34">
        <v>153</v>
      </c>
      <c r="O17984" s="34">
        <v>114</v>
      </c>
      <c r="P17984" s="34">
        <v>166</v>
      </c>
      <c r="Q17984" s="34">
        <v>126</v>
      </c>
      <c r="R17984" s="34">
        <v>231</v>
      </c>
      <c r="S17984" s="34">
        <v>153</v>
      </c>
      <c r="T17984" s="34">
        <v>265</v>
      </c>
      <c r="U17984" s="34">
        <v>149</v>
      </c>
      <c r="V17984" s="34">
        <v>227</v>
      </c>
      <c r="W17984" s="34">
        <v>169</v>
      </c>
      <c r="X17984" s="34">
        <v>264</v>
      </c>
      <c r="Y17984" s="34">
        <v>211</v>
      </c>
      <c r="Z17984" s="34">
        <v>179</v>
      </c>
      <c r="AA17984" s="34">
        <v>148</v>
      </c>
      <c r="AB17984" s="34">
        <v>302</v>
      </c>
      <c r="AC17984" s="34">
        <v>207</v>
      </c>
    </row>
    <row r="17985" spans="1:29" x14ac:dyDescent="0.2">
      <c r="A17985" s="34" t="s">
        <v>78478</v>
      </c>
      <c r="B17985" s="34">
        <v>81</v>
      </c>
      <c r="C17985" s="34">
        <v>111</v>
      </c>
      <c r="D17985" s="34">
        <v>121</v>
      </c>
      <c r="E17985" s="34">
        <v>131</v>
      </c>
      <c r="F17985" s="34">
        <v>143</v>
      </c>
      <c r="G17985" s="34">
        <v>125</v>
      </c>
      <c r="H17985" s="34">
        <v>99</v>
      </c>
      <c r="I17985" s="34">
        <v>115</v>
      </c>
      <c r="J17985" s="34">
        <v>115</v>
      </c>
      <c r="K17985" s="34">
        <v>103</v>
      </c>
      <c r="L17985" s="34">
        <v>97</v>
      </c>
      <c r="M17985" s="34">
        <v>133</v>
      </c>
      <c r="N17985" s="34">
        <v>149</v>
      </c>
      <c r="O17985" s="34">
        <v>97</v>
      </c>
      <c r="P17985" s="34">
        <v>126</v>
      </c>
      <c r="Q17985" s="34">
        <v>185</v>
      </c>
      <c r="R17985" s="34">
        <v>187</v>
      </c>
      <c r="S17985" s="34">
        <v>127</v>
      </c>
      <c r="T17985" s="34">
        <v>140</v>
      </c>
      <c r="U17985" s="34">
        <v>120</v>
      </c>
      <c r="V17985" s="34">
        <v>133</v>
      </c>
      <c r="W17985" s="34">
        <v>156</v>
      </c>
      <c r="X17985" s="34">
        <v>157</v>
      </c>
      <c r="Y17985" s="34">
        <v>116</v>
      </c>
      <c r="Z17985" s="34">
        <v>129</v>
      </c>
      <c r="AA17985" s="34">
        <v>186</v>
      </c>
      <c r="AB17985" s="34">
        <v>147</v>
      </c>
      <c r="AC17985" s="34">
        <v>224</v>
      </c>
    </row>
    <row r="17986" spans="1:29" x14ac:dyDescent="0.2">
      <c r="A17986" s="34" t="s">
        <v>78479</v>
      </c>
      <c r="B17986" s="34">
        <v>57</v>
      </c>
      <c r="C17986" s="34">
        <v>55</v>
      </c>
      <c r="D17986" s="34">
        <v>86</v>
      </c>
      <c r="E17986" s="34">
        <v>68</v>
      </c>
      <c r="F17986" s="34">
        <v>79</v>
      </c>
      <c r="G17986" s="34">
        <v>31</v>
      </c>
      <c r="H17986" s="34">
        <v>81</v>
      </c>
      <c r="I17986" s="34">
        <v>35</v>
      </c>
      <c r="J17986" s="34">
        <v>80</v>
      </c>
      <c r="K17986" s="34">
        <v>45</v>
      </c>
      <c r="L17986" s="34">
        <v>83</v>
      </c>
      <c r="M17986" s="34">
        <v>33</v>
      </c>
      <c r="N17986" s="34">
        <v>45</v>
      </c>
      <c r="O17986" s="34">
        <v>54</v>
      </c>
      <c r="P17986" s="34">
        <v>49</v>
      </c>
      <c r="Q17986" s="34">
        <v>79</v>
      </c>
      <c r="R17986" s="34">
        <v>92</v>
      </c>
      <c r="S17986" s="34">
        <v>58</v>
      </c>
      <c r="T17986" s="34">
        <v>95</v>
      </c>
      <c r="U17986" s="34">
        <v>50</v>
      </c>
      <c r="V17986" s="34">
        <v>76</v>
      </c>
      <c r="W17986" s="34">
        <v>69</v>
      </c>
      <c r="X17986" s="34">
        <v>115</v>
      </c>
      <c r="Y17986" s="34">
        <v>61</v>
      </c>
      <c r="Z17986" s="34">
        <v>69</v>
      </c>
      <c r="AA17986" s="34">
        <v>72</v>
      </c>
      <c r="AB17986" s="34">
        <v>115</v>
      </c>
      <c r="AC17986" s="34">
        <v>74</v>
      </c>
    </row>
    <row r="17987" spans="1:29" x14ac:dyDescent="0.2">
      <c r="A17987" s="34" t="s">
        <v>78480</v>
      </c>
      <c r="B17987" s="34">
        <v>46</v>
      </c>
      <c r="C17987" s="34">
        <v>38</v>
      </c>
      <c r="D17987" s="34">
        <v>87</v>
      </c>
      <c r="E17987" s="34">
        <v>81</v>
      </c>
      <c r="F17987" s="34">
        <v>50</v>
      </c>
      <c r="G17987" s="34">
        <v>62</v>
      </c>
      <c r="H17987" s="34">
        <v>35</v>
      </c>
      <c r="I17987" s="34">
        <v>65</v>
      </c>
      <c r="J17987" s="34">
        <v>49</v>
      </c>
      <c r="K17987" s="34">
        <v>65</v>
      </c>
      <c r="L17987" s="34">
        <v>34</v>
      </c>
      <c r="M17987" s="34">
        <v>47</v>
      </c>
      <c r="N17987" s="34">
        <v>43</v>
      </c>
      <c r="O17987" s="34">
        <v>57</v>
      </c>
      <c r="P17987" s="34">
        <v>47</v>
      </c>
      <c r="Q17987" s="34">
        <v>66</v>
      </c>
      <c r="R17987" s="34">
        <v>59</v>
      </c>
      <c r="S17987" s="34">
        <v>70</v>
      </c>
      <c r="T17987" s="34">
        <v>31</v>
      </c>
      <c r="U17987" s="34">
        <v>44</v>
      </c>
      <c r="V17987" s="34">
        <v>47</v>
      </c>
      <c r="W17987" s="34">
        <v>59</v>
      </c>
      <c r="X17987" s="34">
        <v>75</v>
      </c>
      <c r="Y17987" s="34">
        <v>45</v>
      </c>
      <c r="Z17987" s="34">
        <v>65</v>
      </c>
      <c r="AA17987" s="34">
        <v>96</v>
      </c>
      <c r="AB17987" s="34">
        <v>60</v>
      </c>
      <c r="AC17987" s="34">
        <v>116</v>
      </c>
    </row>
    <row r="17988" spans="1:29" x14ac:dyDescent="0.2">
      <c r="A17988" s="34" t="s">
        <v>78481</v>
      </c>
      <c r="B17988" s="34">
        <v>31</v>
      </c>
      <c r="C17988" s="34">
        <v>30</v>
      </c>
      <c r="D17988" s="34">
        <v>44</v>
      </c>
      <c r="E17988" s="34">
        <v>57</v>
      </c>
      <c r="F17988" s="34">
        <v>43</v>
      </c>
      <c r="G17988" s="34">
        <v>13</v>
      </c>
      <c r="H17988" s="34">
        <v>49</v>
      </c>
      <c r="I17988" s="34">
        <v>29</v>
      </c>
      <c r="J17988" s="34">
        <v>25</v>
      </c>
      <c r="K17988" s="34">
        <v>31</v>
      </c>
      <c r="L17988" s="34">
        <v>44</v>
      </c>
      <c r="M17988" s="34">
        <v>27</v>
      </c>
      <c r="N17988" s="34">
        <v>57</v>
      </c>
      <c r="O17988" s="34">
        <v>47</v>
      </c>
      <c r="P17988" s="34">
        <v>31</v>
      </c>
      <c r="Q17988" s="34">
        <v>58</v>
      </c>
      <c r="R17988" s="34">
        <v>56</v>
      </c>
      <c r="S17988" s="34">
        <v>65</v>
      </c>
      <c r="T17988" s="34">
        <v>45</v>
      </c>
      <c r="U17988" s="34">
        <v>41</v>
      </c>
      <c r="V17988" s="34">
        <v>69</v>
      </c>
      <c r="W17988" s="34">
        <v>62</v>
      </c>
      <c r="X17988" s="34">
        <v>59</v>
      </c>
      <c r="Y17988" s="34">
        <v>41</v>
      </c>
      <c r="Z17988" s="34">
        <v>56</v>
      </c>
      <c r="AA17988" s="34">
        <v>62</v>
      </c>
      <c r="AB17988" s="34">
        <v>84</v>
      </c>
      <c r="AC17988" s="34">
        <v>72</v>
      </c>
    </row>
    <row r="17989" spans="1:29" x14ac:dyDescent="0.2">
      <c r="A17989" s="34" t="s">
        <v>78482</v>
      </c>
      <c r="B17989" s="34">
        <v>22</v>
      </c>
      <c r="C17989" s="34">
        <v>7</v>
      </c>
      <c r="D17989" s="34">
        <v>29</v>
      </c>
      <c r="E17989" s="34">
        <v>23</v>
      </c>
      <c r="F17989" s="34">
        <v>22</v>
      </c>
      <c r="G17989" s="34">
        <v>35</v>
      </c>
      <c r="H17989" s="34">
        <v>20</v>
      </c>
      <c r="I17989" s="34">
        <v>14</v>
      </c>
      <c r="J17989" s="34">
        <v>17</v>
      </c>
      <c r="K17989" s="34">
        <v>27</v>
      </c>
      <c r="L17989" s="34">
        <v>13</v>
      </c>
      <c r="M17989" s="34">
        <v>8</v>
      </c>
      <c r="N17989" s="34">
        <v>23</v>
      </c>
      <c r="O17989" s="34">
        <v>15</v>
      </c>
      <c r="P17989" s="34">
        <v>27</v>
      </c>
      <c r="Q17989" s="34">
        <v>13</v>
      </c>
      <c r="R17989" s="34">
        <v>15</v>
      </c>
      <c r="S17989" s="34">
        <v>11</v>
      </c>
      <c r="T17989" s="34">
        <v>19</v>
      </c>
      <c r="U17989" s="34">
        <v>11</v>
      </c>
      <c r="V17989" s="34">
        <v>16</v>
      </c>
      <c r="W17989" s="34">
        <v>28</v>
      </c>
      <c r="X17989" s="34">
        <v>23</v>
      </c>
      <c r="Y17989" s="34">
        <v>19</v>
      </c>
      <c r="Z17989" s="34">
        <v>19</v>
      </c>
      <c r="AA17989" s="34">
        <v>27</v>
      </c>
      <c r="AB17989" s="34">
        <v>40</v>
      </c>
      <c r="AC17989" s="34">
        <v>23</v>
      </c>
    </row>
    <row r="17990" spans="1:29" x14ac:dyDescent="0.2">
      <c r="A17990" s="34" t="s">
        <v>78483</v>
      </c>
      <c r="B17990" s="34">
        <v>126</v>
      </c>
      <c r="C17990" s="34">
        <v>118</v>
      </c>
      <c r="D17990" s="34">
        <v>106</v>
      </c>
      <c r="E17990" s="34">
        <v>110</v>
      </c>
      <c r="F17990" s="34">
        <v>135</v>
      </c>
      <c r="G17990" s="34">
        <v>90</v>
      </c>
      <c r="H17990" s="34">
        <v>127</v>
      </c>
      <c r="I17990" s="34">
        <v>123</v>
      </c>
      <c r="J17990" s="34">
        <v>114</v>
      </c>
      <c r="K17990" s="34">
        <v>151</v>
      </c>
      <c r="L17990" s="34">
        <v>103</v>
      </c>
      <c r="M17990" s="34">
        <v>85</v>
      </c>
      <c r="N17990" s="34">
        <v>82</v>
      </c>
      <c r="O17990" s="34">
        <v>110</v>
      </c>
      <c r="P17990" s="34">
        <v>133</v>
      </c>
      <c r="Q17990" s="34">
        <v>194</v>
      </c>
      <c r="R17990" s="34">
        <v>165</v>
      </c>
      <c r="S17990" s="34">
        <v>170</v>
      </c>
      <c r="T17990" s="34">
        <v>147</v>
      </c>
      <c r="U17990" s="34">
        <v>144</v>
      </c>
      <c r="V17990" s="34">
        <v>135</v>
      </c>
      <c r="W17990" s="34">
        <v>183</v>
      </c>
      <c r="X17990" s="34">
        <v>120</v>
      </c>
      <c r="Y17990" s="34">
        <v>129</v>
      </c>
      <c r="Z17990" s="34">
        <v>178</v>
      </c>
      <c r="AA17990" s="34">
        <v>156</v>
      </c>
      <c r="AB17990" s="34">
        <v>179</v>
      </c>
      <c r="AC17990" s="34">
        <v>253</v>
      </c>
    </row>
    <row r="17991" spans="1:29" x14ac:dyDescent="0.2">
      <c r="A17991" s="34" t="s">
        <v>78484</v>
      </c>
      <c r="B17991" s="34">
        <v>31</v>
      </c>
      <c r="C17991" s="34">
        <v>38</v>
      </c>
      <c r="D17991" s="34">
        <v>56</v>
      </c>
      <c r="E17991" s="34">
        <v>60</v>
      </c>
      <c r="F17991" s="34">
        <v>38</v>
      </c>
      <c r="G17991" s="34">
        <v>71</v>
      </c>
      <c r="H17991" s="34">
        <v>41</v>
      </c>
      <c r="I17991" s="34">
        <v>40</v>
      </c>
      <c r="J17991" s="34">
        <v>45</v>
      </c>
      <c r="K17991" s="34">
        <v>50</v>
      </c>
      <c r="L17991" s="34">
        <v>24</v>
      </c>
      <c r="M17991" s="34">
        <v>43</v>
      </c>
      <c r="N17991" s="34">
        <v>22</v>
      </c>
      <c r="O17991" s="34">
        <v>39</v>
      </c>
      <c r="P17991" s="34">
        <v>35</v>
      </c>
      <c r="Q17991" s="34">
        <v>60</v>
      </c>
      <c r="R17991" s="34">
        <v>48</v>
      </c>
      <c r="S17991" s="34">
        <v>51</v>
      </c>
      <c r="T17991" s="34">
        <v>36</v>
      </c>
      <c r="U17991" s="34">
        <v>43</v>
      </c>
      <c r="V17991" s="34">
        <v>50</v>
      </c>
      <c r="W17991" s="34">
        <v>60</v>
      </c>
      <c r="X17991" s="34">
        <v>27</v>
      </c>
      <c r="Y17991" s="34">
        <v>70</v>
      </c>
      <c r="Z17991" s="34">
        <v>50</v>
      </c>
      <c r="AA17991" s="34">
        <v>69</v>
      </c>
      <c r="AB17991" s="34">
        <v>51</v>
      </c>
      <c r="AC17991" s="34">
        <v>74</v>
      </c>
    </row>
    <row r="17992" spans="1:29" x14ac:dyDescent="0.2">
      <c r="A17992" s="34" t="s">
        <v>78485</v>
      </c>
      <c r="B17992" s="34">
        <v>23</v>
      </c>
      <c r="C17992" s="34">
        <v>11</v>
      </c>
      <c r="D17992" s="34">
        <v>23</v>
      </c>
      <c r="E17992" s="34">
        <v>11</v>
      </c>
      <c r="F17992" s="34">
        <v>14</v>
      </c>
      <c r="G17992" s="34">
        <v>21</v>
      </c>
      <c r="H17992" s="34">
        <v>13</v>
      </c>
      <c r="I17992" s="34">
        <v>25</v>
      </c>
      <c r="J17992" s="34">
        <v>12</v>
      </c>
      <c r="K17992" s="34">
        <v>26</v>
      </c>
      <c r="L17992" s="34">
        <v>13</v>
      </c>
      <c r="M17992" s="34">
        <v>13</v>
      </c>
      <c r="N17992" s="34">
        <v>11</v>
      </c>
      <c r="O17992" s="34">
        <v>8</v>
      </c>
      <c r="P17992" s="34">
        <v>8</v>
      </c>
      <c r="Q17992" s="34">
        <v>15</v>
      </c>
      <c r="R17992" s="34">
        <v>12</v>
      </c>
      <c r="S17992" s="34">
        <v>14</v>
      </c>
      <c r="T17992" s="34">
        <v>14</v>
      </c>
      <c r="U17992" s="34">
        <v>22</v>
      </c>
      <c r="V17992" s="34">
        <v>14</v>
      </c>
      <c r="W17992" s="34">
        <v>8</v>
      </c>
      <c r="X17992" s="34">
        <v>15</v>
      </c>
      <c r="Y17992" s="34">
        <v>13</v>
      </c>
      <c r="Z17992" s="34">
        <v>8</v>
      </c>
      <c r="AA17992" s="34">
        <v>16</v>
      </c>
      <c r="AB17992" s="34">
        <v>12</v>
      </c>
      <c r="AC17992" s="34">
        <v>32</v>
      </c>
    </row>
    <row r="17993" spans="1:29" x14ac:dyDescent="0.2">
      <c r="A17993" s="34" t="s">
        <v>78486</v>
      </c>
      <c r="B17993" s="34">
        <v>118</v>
      </c>
      <c r="C17993" s="34">
        <v>229</v>
      </c>
      <c r="D17993" s="34">
        <v>171</v>
      </c>
      <c r="E17993" s="34">
        <v>197</v>
      </c>
      <c r="F17993" s="34">
        <v>169</v>
      </c>
      <c r="G17993" s="34">
        <v>239</v>
      </c>
      <c r="H17993" s="34">
        <v>182</v>
      </c>
      <c r="I17993" s="34">
        <v>201</v>
      </c>
      <c r="J17993" s="34">
        <v>145</v>
      </c>
      <c r="K17993" s="34">
        <v>170</v>
      </c>
      <c r="L17993" s="34">
        <v>121</v>
      </c>
      <c r="M17993" s="34">
        <v>179</v>
      </c>
      <c r="N17993" s="34">
        <v>119</v>
      </c>
      <c r="O17993" s="34">
        <v>212</v>
      </c>
      <c r="P17993" s="34">
        <v>156</v>
      </c>
      <c r="Q17993" s="34">
        <v>294</v>
      </c>
      <c r="R17993" s="34">
        <v>259</v>
      </c>
      <c r="S17993" s="34">
        <v>263</v>
      </c>
      <c r="T17993" s="34">
        <v>154</v>
      </c>
      <c r="U17993" s="34">
        <v>193</v>
      </c>
      <c r="V17993" s="34">
        <v>193</v>
      </c>
      <c r="W17993" s="34">
        <v>234</v>
      </c>
      <c r="X17993" s="34">
        <v>201</v>
      </c>
      <c r="Y17993" s="34">
        <v>195</v>
      </c>
      <c r="Z17993" s="34">
        <v>193</v>
      </c>
      <c r="AA17993" s="34">
        <v>260</v>
      </c>
      <c r="AB17993" s="34">
        <v>245</v>
      </c>
      <c r="AC17993" s="34">
        <v>341</v>
      </c>
    </row>
    <row r="17994" spans="1:29" x14ac:dyDescent="0.2">
      <c r="A17994" s="34" t="s">
        <v>78487</v>
      </c>
      <c r="B17994" s="34">
        <v>109</v>
      </c>
      <c r="C17994" s="34">
        <v>293</v>
      </c>
      <c r="D17994" s="34">
        <v>196</v>
      </c>
      <c r="E17994" s="34">
        <v>321</v>
      </c>
      <c r="F17994" s="34">
        <v>229</v>
      </c>
      <c r="G17994" s="34">
        <v>302</v>
      </c>
      <c r="H17994" s="34">
        <v>199</v>
      </c>
      <c r="I17994" s="34">
        <v>280</v>
      </c>
      <c r="J17994" s="34">
        <v>153</v>
      </c>
      <c r="K17994" s="34">
        <v>285</v>
      </c>
      <c r="L17994" s="34">
        <v>153</v>
      </c>
      <c r="M17994" s="34">
        <v>246</v>
      </c>
      <c r="N17994" s="34">
        <v>182</v>
      </c>
      <c r="O17994" s="34">
        <v>279</v>
      </c>
      <c r="P17994" s="34">
        <v>186</v>
      </c>
      <c r="Q17994" s="34">
        <v>377</v>
      </c>
      <c r="R17994" s="34">
        <v>257</v>
      </c>
      <c r="S17994" s="34">
        <v>279</v>
      </c>
      <c r="T17994" s="34">
        <v>217</v>
      </c>
      <c r="U17994" s="34">
        <v>276</v>
      </c>
      <c r="V17994" s="34">
        <v>260</v>
      </c>
      <c r="W17994" s="34">
        <v>363</v>
      </c>
      <c r="X17994" s="34">
        <v>204</v>
      </c>
      <c r="Y17994" s="34">
        <v>339</v>
      </c>
      <c r="Z17994" s="34">
        <v>165</v>
      </c>
      <c r="AA17994" s="34">
        <v>379</v>
      </c>
      <c r="AB17994" s="34">
        <v>238</v>
      </c>
      <c r="AC17994" s="34">
        <v>492</v>
      </c>
    </row>
    <row r="17995" spans="1:29" x14ac:dyDescent="0.2">
      <c r="A17995" s="34" t="s">
        <v>78488</v>
      </c>
      <c r="B17995" s="34">
        <v>85</v>
      </c>
      <c r="C17995" s="34">
        <v>129</v>
      </c>
      <c r="D17995" s="34">
        <v>143</v>
      </c>
      <c r="E17995" s="34">
        <v>130</v>
      </c>
      <c r="F17995" s="34">
        <v>165</v>
      </c>
      <c r="G17995" s="34">
        <v>136</v>
      </c>
      <c r="H17995" s="34">
        <v>110</v>
      </c>
      <c r="I17995" s="34">
        <v>148</v>
      </c>
      <c r="J17995" s="34">
        <v>121</v>
      </c>
      <c r="K17995" s="34">
        <v>164</v>
      </c>
      <c r="L17995" s="34">
        <v>137</v>
      </c>
      <c r="M17995" s="34">
        <v>124</v>
      </c>
      <c r="N17995" s="34">
        <v>120</v>
      </c>
      <c r="O17995" s="34">
        <v>172</v>
      </c>
      <c r="P17995" s="34">
        <v>148</v>
      </c>
      <c r="Q17995" s="34">
        <v>200</v>
      </c>
      <c r="R17995" s="34">
        <v>144</v>
      </c>
      <c r="S17995" s="34">
        <v>129</v>
      </c>
      <c r="T17995" s="34">
        <v>150</v>
      </c>
      <c r="U17995" s="34">
        <v>122</v>
      </c>
      <c r="V17995" s="34">
        <v>147</v>
      </c>
      <c r="W17995" s="34">
        <v>164</v>
      </c>
      <c r="X17995" s="34">
        <v>134</v>
      </c>
      <c r="Y17995" s="34">
        <v>191</v>
      </c>
      <c r="Z17995" s="34">
        <v>139</v>
      </c>
      <c r="AA17995" s="34">
        <v>183</v>
      </c>
      <c r="AB17995" s="34">
        <v>178</v>
      </c>
      <c r="AC17995" s="34">
        <v>246</v>
      </c>
    </row>
    <row r="17996" spans="1:29" x14ac:dyDescent="0.2">
      <c r="A17996" s="34" t="s">
        <v>78489</v>
      </c>
      <c r="B17996" s="34">
        <v>69</v>
      </c>
      <c r="C17996" s="34">
        <v>56</v>
      </c>
      <c r="D17996" s="34">
        <v>49</v>
      </c>
      <c r="E17996" s="34">
        <v>59</v>
      </c>
      <c r="F17996" s="34">
        <v>75</v>
      </c>
      <c r="G17996" s="34">
        <v>44</v>
      </c>
      <c r="H17996" s="34">
        <v>74</v>
      </c>
      <c r="I17996" s="34">
        <v>45</v>
      </c>
      <c r="J17996" s="34">
        <v>56</v>
      </c>
      <c r="K17996" s="34">
        <v>66</v>
      </c>
      <c r="L17996" s="34">
        <v>53</v>
      </c>
      <c r="M17996" s="34">
        <v>51</v>
      </c>
      <c r="N17996" s="34">
        <v>40</v>
      </c>
      <c r="O17996" s="34">
        <v>59</v>
      </c>
      <c r="P17996" s="34">
        <v>56</v>
      </c>
      <c r="Q17996" s="34">
        <v>95</v>
      </c>
      <c r="R17996" s="34">
        <v>83</v>
      </c>
      <c r="S17996" s="34">
        <v>87</v>
      </c>
      <c r="T17996" s="34">
        <v>33</v>
      </c>
      <c r="U17996" s="34">
        <v>58</v>
      </c>
      <c r="V17996" s="34">
        <v>64</v>
      </c>
      <c r="W17996" s="34">
        <v>94</v>
      </c>
      <c r="X17996" s="34">
        <v>90</v>
      </c>
      <c r="Y17996" s="34">
        <v>74</v>
      </c>
      <c r="Z17996" s="34">
        <v>57</v>
      </c>
      <c r="AA17996" s="34">
        <v>54</v>
      </c>
      <c r="AB17996" s="34">
        <v>86</v>
      </c>
      <c r="AC17996" s="34">
        <v>89</v>
      </c>
    </row>
    <row r="17997" spans="1:29" x14ac:dyDescent="0.2">
      <c r="A17997" s="34" t="s">
        <v>78490</v>
      </c>
      <c r="B17997" s="34">
        <v>90</v>
      </c>
      <c r="C17997" s="34">
        <v>141</v>
      </c>
      <c r="D17997" s="34">
        <v>120</v>
      </c>
      <c r="E17997" s="34">
        <v>133</v>
      </c>
      <c r="F17997" s="34">
        <v>162</v>
      </c>
      <c r="G17997" s="34">
        <v>194</v>
      </c>
      <c r="H17997" s="34">
        <v>159</v>
      </c>
      <c r="I17997" s="34">
        <v>164</v>
      </c>
      <c r="J17997" s="34">
        <v>134</v>
      </c>
      <c r="K17997" s="34">
        <v>204</v>
      </c>
      <c r="L17997" s="34">
        <v>139</v>
      </c>
      <c r="M17997" s="34">
        <v>149</v>
      </c>
      <c r="N17997" s="34">
        <v>120</v>
      </c>
      <c r="O17997" s="34">
        <v>169</v>
      </c>
      <c r="P17997" s="34">
        <v>117</v>
      </c>
      <c r="Q17997" s="34">
        <v>239</v>
      </c>
      <c r="R17997" s="34">
        <v>198</v>
      </c>
      <c r="S17997" s="34">
        <v>193</v>
      </c>
      <c r="T17997" s="34">
        <v>168</v>
      </c>
      <c r="U17997" s="34">
        <v>189</v>
      </c>
      <c r="V17997" s="34">
        <v>166</v>
      </c>
      <c r="W17997" s="34">
        <v>259</v>
      </c>
      <c r="X17997" s="34">
        <v>125</v>
      </c>
      <c r="Y17997" s="34">
        <v>218</v>
      </c>
      <c r="Z17997" s="34">
        <v>172</v>
      </c>
      <c r="AA17997" s="34">
        <v>211</v>
      </c>
      <c r="AB17997" s="34">
        <v>162</v>
      </c>
      <c r="AC17997" s="34">
        <v>267</v>
      </c>
    </row>
    <row r="17998" spans="1:29" x14ac:dyDescent="0.2">
      <c r="A17998" s="34" t="s">
        <v>78491</v>
      </c>
      <c r="B17998" s="34">
        <v>70</v>
      </c>
      <c r="C17998" s="34">
        <v>43</v>
      </c>
      <c r="D17998" s="34">
        <v>85</v>
      </c>
      <c r="E17998" s="34">
        <v>58</v>
      </c>
      <c r="F17998" s="34">
        <v>89</v>
      </c>
      <c r="G17998" s="34">
        <v>31</v>
      </c>
      <c r="H17998" s="34">
        <v>80</v>
      </c>
      <c r="I17998" s="34">
        <v>64</v>
      </c>
      <c r="J17998" s="34">
        <v>56</v>
      </c>
      <c r="K17998" s="34">
        <v>90</v>
      </c>
      <c r="L17998" s="34">
        <v>40</v>
      </c>
      <c r="M17998" s="34">
        <v>67</v>
      </c>
      <c r="N17998" s="34">
        <v>63</v>
      </c>
      <c r="O17998" s="34">
        <v>71</v>
      </c>
      <c r="P17998" s="34">
        <v>55</v>
      </c>
      <c r="Q17998" s="34">
        <v>64</v>
      </c>
      <c r="R17998" s="34">
        <v>80</v>
      </c>
      <c r="S17998" s="34">
        <v>66</v>
      </c>
      <c r="T17998" s="34">
        <v>80</v>
      </c>
      <c r="U17998" s="34">
        <v>59</v>
      </c>
      <c r="V17998" s="34">
        <v>44</v>
      </c>
      <c r="W17998" s="34">
        <v>92</v>
      </c>
      <c r="X17998" s="34">
        <v>71</v>
      </c>
      <c r="Y17998" s="34">
        <v>61</v>
      </c>
      <c r="Z17998" s="34">
        <v>50</v>
      </c>
      <c r="AA17998" s="34">
        <v>64</v>
      </c>
      <c r="AB17998" s="34">
        <v>59</v>
      </c>
      <c r="AC17998" s="34">
        <v>98</v>
      </c>
    </row>
    <row r="17999" spans="1:29" x14ac:dyDescent="0.2">
      <c r="A17999" s="34" t="s">
        <v>78492</v>
      </c>
      <c r="B17999" s="34">
        <v>73</v>
      </c>
      <c r="C17999" s="34">
        <v>113</v>
      </c>
      <c r="D17999" s="34">
        <v>100</v>
      </c>
      <c r="E17999" s="34">
        <v>161</v>
      </c>
      <c r="F17999" s="34">
        <v>132</v>
      </c>
      <c r="G17999" s="34">
        <v>96</v>
      </c>
      <c r="H17999" s="34">
        <v>78</v>
      </c>
      <c r="I17999" s="34">
        <v>127</v>
      </c>
      <c r="J17999" s="34">
        <v>84</v>
      </c>
      <c r="K17999" s="34">
        <v>161</v>
      </c>
      <c r="L17999" s="34">
        <v>70</v>
      </c>
      <c r="M17999" s="34">
        <v>114</v>
      </c>
      <c r="N17999" s="34">
        <v>76</v>
      </c>
      <c r="O17999" s="34">
        <v>126</v>
      </c>
      <c r="P17999" s="34">
        <v>93</v>
      </c>
      <c r="Q17999" s="34">
        <v>202</v>
      </c>
      <c r="R17999" s="34">
        <v>129</v>
      </c>
      <c r="S17999" s="34">
        <v>156</v>
      </c>
      <c r="T17999" s="34">
        <v>116</v>
      </c>
      <c r="U17999" s="34">
        <v>155</v>
      </c>
      <c r="V17999" s="34">
        <v>122</v>
      </c>
      <c r="W17999" s="34">
        <v>240</v>
      </c>
      <c r="X17999" s="34">
        <v>126</v>
      </c>
      <c r="Y17999" s="34">
        <v>186</v>
      </c>
      <c r="Z17999" s="34">
        <v>99</v>
      </c>
      <c r="AA17999" s="34">
        <v>169</v>
      </c>
      <c r="AB17999" s="34">
        <v>110</v>
      </c>
      <c r="AC17999" s="34">
        <v>228</v>
      </c>
    </row>
    <row r="18000" spans="1:29" x14ac:dyDescent="0.2">
      <c r="A18000" s="34" t="s">
        <v>78493</v>
      </c>
      <c r="B18000" s="34">
        <v>32</v>
      </c>
      <c r="C18000" s="34">
        <v>28</v>
      </c>
      <c r="D18000" s="34">
        <v>24</v>
      </c>
      <c r="E18000" s="34">
        <v>34</v>
      </c>
      <c r="F18000" s="34">
        <v>13</v>
      </c>
      <c r="G18000" s="34">
        <v>32</v>
      </c>
      <c r="H18000" s="34">
        <v>28</v>
      </c>
      <c r="I18000" s="34">
        <v>25</v>
      </c>
      <c r="J18000" s="34">
        <v>22</v>
      </c>
      <c r="K18000" s="34">
        <v>29</v>
      </c>
      <c r="L18000" s="34">
        <v>34</v>
      </c>
      <c r="M18000" s="34">
        <v>30</v>
      </c>
      <c r="N18000" s="34">
        <v>28</v>
      </c>
      <c r="O18000" s="34">
        <v>25</v>
      </c>
      <c r="P18000" s="34">
        <v>38</v>
      </c>
      <c r="Q18000" s="34">
        <v>82</v>
      </c>
      <c r="R18000" s="34">
        <v>46</v>
      </c>
      <c r="S18000" s="34">
        <v>38</v>
      </c>
      <c r="T18000" s="34">
        <v>33</v>
      </c>
      <c r="U18000" s="34">
        <v>38</v>
      </c>
      <c r="V18000" s="34">
        <v>27</v>
      </c>
      <c r="W18000" s="34">
        <v>42</v>
      </c>
      <c r="X18000" s="34">
        <v>38</v>
      </c>
      <c r="Y18000" s="34">
        <v>45</v>
      </c>
      <c r="Z18000" s="34">
        <v>41</v>
      </c>
      <c r="AA18000" s="34">
        <v>34</v>
      </c>
      <c r="AB18000" s="34">
        <v>27</v>
      </c>
      <c r="AC18000" s="34">
        <v>64</v>
      </c>
    </row>
    <row r="18001" spans="1:29" x14ac:dyDescent="0.2">
      <c r="A18001" s="34" t="s">
        <v>78494</v>
      </c>
      <c r="B18001" s="34">
        <v>0</v>
      </c>
      <c r="C18001" s="34">
        <v>0</v>
      </c>
      <c r="D18001" s="34">
        <v>0</v>
      </c>
      <c r="E18001" s="34">
        <v>0</v>
      </c>
      <c r="F18001" s="34">
        <v>0</v>
      </c>
      <c r="G18001" s="34">
        <v>0</v>
      </c>
      <c r="H18001" s="34">
        <v>0</v>
      </c>
      <c r="I18001" s="34">
        <v>0</v>
      </c>
      <c r="J18001" s="34">
        <v>0</v>
      </c>
      <c r="K18001" s="34">
        <v>0</v>
      </c>
      <c r="L18001" s="34">
        <v>0</v>
      </c>
      <c r="M18001" s="34">
        <v>0</v>
      </c>
      <c r="N18001" s="34">
        <v>0</v>
      </c>
      <c r="O18001" s="34">
        <v>0</v>
      </c>
      <c r="P18001" s="34">
        <v>0</v>
      </c>
      <c r="Q18001" s="34">
        <v>0</v>
      </c>
      <c r="R18001" s="34">
        <v>0</v>
      </c>
      <c r="S18001" s="34">
        <v>0</v>
      </c>
      <c r="T18001" s="34">
        <v>0</v>
      </c>
      <c r="U18001" s="34">
        <v>0</v>
      </c>
      <c r="V18001" s="34">
        <v>0</v>
      </c>
      <c r="W18001" s="34">
        <v>0</v>
      </c>
      <c r="X18001" s="34">
        <v>0</v>
      </c>
      <c r="Y18001" s="34">
        <v>0</v>
      </c>
      <c r="Z18001" s="34">
        <v>0</v>
      </c>
      <c r="AA18001" s="34">
        <v>0</v>
      </c>
      <c r="AB18001" s="34">
        <v>0</v>
      </c>
      <c r="AC18001" s="34">
        <v>0</v>
      </c>
    </row>
    <row r="18002" spans="1:29" x14ac:dyDescent="0.2">
      <c r="A18002" s="34" t="s">
        <v>78495</v>
      </c>
      <c r="B18002" s="34">
        <v>74</v>
      </c>
      <c r="C18002" s="34">
        <v>74</v>
      </c>
      <c r="D18002" s="34">
        <v>91</v>
      </c>
      <c r="E18002" s="34">
        <v>76</v>
      </c>
      <c r="F18002" s="34">
        <v>84</v>
      </c>
      <c r="G18002" s="34">
        <v>71</v>
      </c>
      <c r="H18002" s="34">
        <v>103</v>
      </c>
      <c r="I18002" s="34">
        <v>68</v>
      </c>
      <c r="J18002" s="34">
        <v>111</v>
      </c>
      <c r="K18002" s="34">
        <v>78</v>
      </c>
      <c r="L18002" s="34">
        <v>106</v>
      </c>
      <c r="M18002" s="34">
        <v>66</v>
      </c>
      <c r="N18002" s="34">
        <v>86</v>
      </c>
      <c r="O18002" s="34">
        <v>89</v>
      </c>
      <c r="P18002" s="34">
        <v>84</v>
      </c>
      <c r="Q18002" s="34">
        <v>95</v>
      </c>
      <c r="R18002" s="34">
        <v>126</v>
      </c>
      <c r="S18002" s="34">
        <v>98</v>
      </c>
      <c r="T18002" s="34">
        <v>128</v>
      </c>
      <c r="U18002" s="34">
        <v>65</v>
      </c>
      <c r="V18002" s="34">
        <v>148</v>
      </c>
      <c r="W18002" s="34">
        <v>119</v>
      </c>
      <c r="X18002" s="34">
        <v>116</v>
      </c>
      <c r="Y18002" s="34">
        <v>126</v>
      </c>
      <c r="Z18002" s="34">
        <v>132</v>
      </c>
      <c r="AA18002" s="34">
        <v>102</v>
      </c>
      <c r="AB18002" s="34">
        <v>121</v>
      </c>
      <c r="AC18002" s="34">
        <v>113</v>
      </c>
    </row>
    <row r="18003" spans="1:29" x14ac:dyDescent="0.2">
      <c r="A18003" s="34" t="s">
        <v>78496</v>
      </c>
      <c r="B18003" s="34">
        <v>261</v>
      </c>
      <c r="C18003" s="34">
        <v>192</v>
      </c>
      <c r="D18003" s="34">
        <v>253</v>
      </c>
      <c r="E18003" s="34">
        <v>289</v>
      </c>
      <c r="F18003" s="34">
        <v>332</v>
      </c>
      <c r="G18003" s="34">
        <v>243</v>
      </c>
      <c r="H18003" s="34">
        <v>346</v>
      </c>
      <c r="I18003" s="34">
        <v>242</v>
      </c>
      <c r="J18003" s="34">
        <v>301</v>
      </c>
      <c r="K18003" s="34">
        <v>313</v>
      </c>
      <c r="L18003" s="34">
        <v>351</v>
      </c>
      <c r="M18003" s="34">
        <v>238</v>
      </c>
      <c r="N18003" s="34">
        <v>315</v>
      </c>
      <c r="O18003" s="34">
        <v>251</v>
      </c>
      <c r="P18003" s="34">
        <v>299</v>
      </c>
      <c r="Q18003" s="34">
        <v>364</v>
      </c>
      <c r="R18003" s="34">
        <v>426</v>
      </c>
      <c r="S18003" s="34">
        <v>299</v>
      </c>
      <c r="T18003" s="34">
        <v>485</v>
      </c>
      <c r="U18003" s="34">
        <v>321</v>
      </c>
      <c r="V18003" s="34">
        <v>396</v>
      </c>
      <c r="W18003" s="34">
        <v>464</v>
      </c>
      <c r="X18003" s="34">
        <v>385</v>
      </c>
      <c r="Y18003" s="34">
        <v>448</v>
      </c>
      <c r="Z18003" s="34">
        <v>313</v>
      </c>
      <c r="AA18003" s="34">
        <v>357</v>
      </c>
      <c r="AB18003" s="34">
        <v>621</v>
      </c>
      <c r="AC18003" s="34">
        <v>464</v>
      </c>
    </row>
    <row r="18004" spans="1:29" x14ac:dyDescent="0.2">
      <c r="A18004" s="34" t="s">
        <v>78497</v>
      </c>
      <c r="B18004" s="34">
        <v>87</v>
      </c>
      <c r="C18004" s="34">
        <v>113</v>
      </c>
      <c r="D18004" s="34">
        <v>146</v>
      </c>
      <c r="E18004" s="34">
        <v>112</v>
      </c>
      <c r="F18004" s="34">
        <v>123</v>
      </c>
      <c r="G18004" s="34">
        <v>116</v>
      </c>
      <c r="H18004" s="34">
        <v>127</v>
      </c>
      <c r="I18004" s="34">
        <v>105</v>
      </c>
      <c r="J18004" s="34">
        <v>92</v>
      </c>
      <c r="K18004" s="34">
        <v>117</v>
      </c>
      <c r="L18004" s="34">
        <v>87</v>
      </c>
      <c r="M18004" s="34">
        <v>96</v>
      </c>
      <c r="N18004" s="34">
        <v>106</v>
      </c>
      <c r="O18004" s="34">
        <v>96</v>
      </c>
      <c r="P18004" s="34">
        <v>123</v>
      </c>
      <c r="Q18004" s="34">
        <v>138</v>
      </c>
      <c r="R18004" s="34">
        <v>120</v>
      </c>
      <c r="S18004" s="34">
        <v>137</v>
      </c>
      <c r="T18004" s="34">
        <v>116</v>
      </c>
      <c r="U18004" s="34">
        <v>101</v>
      </c>
      <c r="V18004" s="34">
        <v>132</v>
      </c>
      <c r="W18004" s="34">
        <v>148</v>
      </c>
      <c r="X18004" s="34">
        <v>164</v>
      </c>
      <c r="Y18004" s="34">
        <v>102</v>
      </c>
      <c r="Z18004" s="34">
        <v>135</v>
      </c>
      <c r="AA18004" s="34">
        <v>145</v>
      </c>
      <c r="AB18004" s="34">
        <v>120</v>
      </c>
      <c r="AC18004" s="34">
        <v>186</v>
      </c>
    </row>
    <row r="18005" spans="1:29" x14ac:dyDescent="0.2">
      <c r="A18005" s="34" t="s">
        <v>78498</v>
      </c>
      <c r="B18005" s="34">
        <v>92</v>
      </c>
      <c r="C18005" s="34">
        <v>90</v>
      </c>
      <c r="D18005" s="34">
        <v>75</v>
      </c>
      <c r="E18005" s="34">
        <v>137</v>
      </c>
      <c r="F18005" s="34">
        <v>124</v>
      </c>
      <c r="G18005" s="34">
        <v>128</v>
      </c>
      <c r="H18005" s="34">
        <v>94</v>
      </c>
      <c r="I18005" s="34">
        <v>108</v>
      </c>
      <c r="J18005" s="34">
        <v>119</v>
      </c>
      <c r="K18005" s="34">
        <v>102</v>
      </c>
      <c r="L18005" s="34">
        <v>94</v>
      </c>
      <c r="M18005" s="34">
        <v>99</v>
      </c>
      <c r="N18005" s="34">
        <v>99</v>
      </c>
      <c r="O18005" s="34">
        <v>96</v>
      </c>
      <c r="P18005" s="34">
        <v>100</v>
      </c>
      <c r="Q18005" s="34">
        <v>187</v>
      </c>
      <c r="R18005" s="34">
        <v>133</v>
      </c>
      <c r="S18005" s="34">
        <v>147</v>
      </c>
      <c r="T18005" s="34">
        <v>148</v>
      </c>
      <c r="U18005" s="34">
        <v>141</v>
      </c>
      <c r="V18005" s="34">
        <v>127</v>
      </c>
      <c r="W18005" s="34">
        <v>219</v>
      </c>
      <c r="X18005" s="34">
        <v>111</v>
      </c>
      <c r="Y18005" s="34">
        <v>181</v>
      </c>
      <c r="Z18005" s="34">
        <v>107</v>
      </c>
      <c r="AA18005" s="34">
        <v>200</v>
      </c>
      <c r="AB18005" s="34">
        <v>149</v>
      </c>
      <c r="AC18005" s="34">
        <v>221</v>
      </c>
    </row>
    <row r="18006" spans="1:29" x14ac:dyDescent="0.2">
      <c r="A18006" s="34" t="s">
        <v>78499</v>
      </c>
      <c r="B18006" s="34">
        <v>131</v>
      </c>
      <c r="C18006" s="34">
        <v>116</v>
      </c>
      <c r="D18006" s="34">
        <v>168</v>
      </c>
      <c r="E18006" s="34">
        <v>135</v>
      </c>
      <c r="F18006" s="34">
        <v>208</v>
      </c>
      <c r="G18006" s="34">
        <v>96</v>
      </c>
      <c r="H18006" s="34">
        <v>168</v>
      </c>
      <c r="I18006" s="34">
        <v>100</v>
      </c>
      <c r="J18006" s="34">
        <v>193</v>
      </c>
      <c r="K18006" s="34">
        <v>112</v>
      </c>
      <c r="L18006" s="34">
        <v>170</v>
      </c>
      <c r="M18006" s="34">
        <v>118</v>
      </c>
      <c r="N18006" s="34">
        <v>168</v>
      </c>
      <c r="O18006" s="34">
        <v>118</v>
      </c>
      <c r="P18006" s="34">
        <v>187</v>
      </c>
      <c r="Q18006" s="34">
        <v>213</v>
      </c>
      <c r="R18006" s="34">
        <v>241</v>
      </c>
      <c r="S18006" s="34">
        <v>149</v>
      </c>
      <c r="T18006" s="34">
        <v>207</v>
      </c>
      <c r="U18006" s="34">
        <v>133</v>
      </c>
      <c r="V18006" s="34">
        <v>243</v>
      </c>
      <c r="W18006" s="34">
        <v>157</v>
      </c>
      <c r="X18006" s="34">
        <v>257</v>
      </c>
      <c r="Y18006" s="34">
        <v>218</v>
      </c>
      <c r="Z18006" s="34">
        <v>205</v>
      </c>
      <c r="AA18006" s="34">
        <v>209</v>
      </c>
      <c r="AB18006" s="34">
        <v>262</v>
      </c>
      <c r="AC18006" s="34">
        <v>283</v>
      </c>
    </row>
    <row r="18007" spans="1:29" x14ac:dyDescent="0.2">
      <c r="A18007" s="34" t="s">
        <v>78500</v>
      </c>
      <c r="B18007" s="34">
        <v>21</v>
      </c>
      <c r="C18007" s="34">
        <v>22</v>
      </c>
      <c r="D18007" s="34">
        <v>22</v>
      </c>
      <c r="E18007" s="34">
        <v>23</v>
      </c>
      <c r="F18007" s="34">
        <v>31</v>
      </c>
      <c r="G18007" s="34">
        <v>29</v>
      </c>
      <c r="H18007" s="34">
        <v>22</v>
      </c>
      <c r="I18007" s="34">
        <v>14</v>
      </c>
      <c r="J18007" s="34">
        <v>34</v>
      </c>
      <c r="K18007" s="34">
        <v>18</v>
      </c>
      <c r="L18007" s="34">
        <v>28</v>
      </c>
      <c r="M18007" s="34">
        <v>26</v>
      </c>
      <c r="N18007" s="34">
        <v>14</v>
      </c>
      <c r="O18007" s="34">
        <v>25</v>
      </c>
      <c r="P18007" s="34">
        <v>24</v>
      </c>
      <c r="Q18007" s="34">
        <v>43</v>
      </c>
      <c r="R18007" s="34">
        <v>43</v>
      </c>
      <c r="S18007" s="34">
        <v>24</v>
      </c>
      <c r="T18007" s="34">
        <v>39</v>
      </c>
      <c r="U18007" s="34">
        <v>18</v>
      </c>
      <c r="V18007" s="34">
        <v>20</v>
      </c>
      <c r="W18007" s="34">
        <v>31</v>
      </c>
      <c r="X18007" s="34">
        <v>43</v>
      </c>
      <c r="Y18007" s="34">
        <v>23</v>
      </c>
      <c r="Z18007" s="34">
        <v>29</v>
      </c>
      <c r="AA18007" s="34">
        <v>31</v>
      </c>
      <c r="AB18007" s="34">
        <v>39</v>
      </c>
      <c r="AC18007" s="34">
        <v>25</v>
      </c>
    </row>
    <row r="18008" spans="1:29" x14ac:dyDescent="0.2">
      <c r="A18008" s="34" t="s">
        <v>78501</v>
      </c>
      <c r="B18008" s="34">
        <v>77</v>
      </c>
      <c r="C18008" s="34">
        <v>140</v>
      </c>
      <c r="D18008" s="34">
        <v>113</v>
      </c>
      <c r="E18008" s="34">
        <v>163</v>
      </c>
      <c r="F18008" s="34">
        <v>146</v>
      </c>
      <c r="G18008" s="34">
        <v>171</v>
      </c>
      <c r="H18008" s="34">
        <v>150</v>
      </c>
      <c r="I18008" s="34">
        <v>119</v>
      </c>
      <c r="J18008" s="34">
        <v>146</v>
      </c>
      <c r="K18008" s="34">
        <v>114</v>
      </c>
      <c r="L18008" s="34">
        <v>154</v>
      </c>
      <c r="M18008" s="34">
        <v>132</v>
      </c>
      <c r="N18008" s="34">
        <v>77</v>
      </c>
      <c r="O18008" s="34">
        <v>124</v>
      </c>
      <c r="P18008" s="34">
        <v>130</v>
      </c>
      <c r="Q18008" s="34">
        <v>221</v>
      </c>
      <c r="R18008" s="34">
        <v>182</v>
      </c>
      <c r="S18008" s="34">
        <v>184</v>
      </c>
      <c r="T18008" s="34">
        <v>218</v>
      </c>
      <c r="U18008" s="34">
        <v>192</v>
      </c>
      <c r="V18008" s="34">
        <v>230</v>
      </c>
      <c r="W18008" s="34">
        <v>186</v>
      </c>
      <c r="X18008" s="34">
        <v>165</v>
      </c>
      <c r="Y18008" s="34">
        <v>270</v>
      </c>
      <c r="Z18008" s="34">
        <v>143</v>
      </c>
      <c r="AA18008" s="34">
        <v>214</v>
      </c>
      <c r="AB18008" s="34">
        <v>156</v>
      </c>
      <c r="AC18008" s="34">
        <v>259</v>
      </c>
    </row>
    <row r="18009" spans="1:29" x14ac:dyDescent="0.2">
      <c r="A18009" s="34" t="s">
        <v>78502</v>
      </c>
      <c r="B18009" s="34">
        <v>40</v>
      </c>
      <c r="C18009" s="34">
        <v>105</v>
      </c>
      <c r="D18009" s="34">
        <v>80</v>
      </c>
      <c r="E18009" s="34">
        <v>123</v>
      </c>
      <c r="F18009" s="34">
        <v>88</v>
      </c>
      <c r="G18009" s="34">
        <v>89</v>
      </c>
      <c r="H18009" s="34">
        <v>63</v>
      </c>
      <c r="I18009" s="34">
        <v>68</v>
      </c>
      <c r="J18009" s="34">
        <v>60</v>
      </c>
      <c r="K18009" s="34">
        <v>95</v>
      </c>
      <c r="L18009" s="34">
        <v>54</v>
      </c>
      <c r="M18009" s="34">
        <v>88</v>
      </c>
      <c r="N18009" s="34">
        <v>56</v>
      </c>
      <c r="O18009" s="34">
        <v>109</v>
      </c>
      <c r="P18009" s="34">
        <v>73</v>
      </c>
      <c r="Q18009" s="34">
        <v>114</v>
      </c>
      <c r="R18009" s="34">
        <v>82</v>
      </c>
      <c r="S18009" s="34">
        <v>112</v>
      </c>
      <c r="T18009" s="34">
        <v>75</v>
      </c>
      <c r="U18009" s="34">
        <v>79</v>
      </c>
      <c r="V18009" s="34">
        <v>98</v>
      </c>
      <c r="W18009" s="34">
        <v>98</v>
      </c>
      <c r="X18009" s="34">
        <v>103</v>
      </c>
      <c r="Y18009" s="34">
        <v>84</v>
      </c>
      <c r="Z18009" s="34">
        <v>99</v>
      </c>
      <c r="AA18009" s="34">
        <v>109</v>
      </c>
      <c r="AB18009" s="34">
        <v>75</v>
      </c>
      <c r="AC18009" s="34">
        <v>127</v>
      </c>
    </row>
    <row r="18010" spans="1:29" x14ac:dyDescent="0.2">
      <c r="A18010" s="34" t="s">
        <v>78503</v>
      </c>
      <c r="B18010" s="34">
        <v>77</v>
      </c>
      <c r="C18010" s="34">
        <v>71</v>
      </c>
      <c r="D18010" s="34">
        <v>57</v>
      </c>
      <c r="E18010" s="34">
        <v>94</v>
      </c>
      <c r="F18010" s="34">
        <v>52</v>
      </c>
      <c r="G18010" s="34">
        <v>78</v>
      </c>
      <c r="H18010" s="34">
        <v>64</v>
      </c>
      <c r="I18010" s="34">
        <v>54</v>
      </c>
      <c r="J18010" s="34">
        <v>79</v>
      </c>
      <c r="K18010" s="34">
        <v>74</v>
      </c>
      <c r="L18010" s="34">
        <v>43</v>
      </c>
      <c r="M18010" s="34">
        <v>57</v>
      </c>
      <c r="N18010" s="34">
        <v>63</v>
      </c>
      <c r="O18010" s="34">
        <v>58</v>
      </c>
      <c r="P18010" s="34">
        <v>55</v>
      </c>
      <c r="Q18010" s="34">
        <v>69</v>
      </c>
      <c r="R18010" s="34">
        <v>107</v>
      </c>
      <c r="S18010" s="34">
        <v>71</v>
      </c>
      <c r="T18010" s="34">
        <v>63</v>
      </c>
      <c r="U18010" s="34">
        <v>85</v>
      </c>
      <c r="V18010" s="34">
        <v>76</v>
      </c>
      <c r="W18010" s="34">
        <v>91</v>
      </c>
      <c r="X18010" s="34">
        <v>69</v>
      </c>
      <c r="Y18010" s="34">
        <v>83</v>
      </c>
      <c r="Z18010" s="34">
        <v>62</v>
      </c>
      <c r="AA18010" s="34">
        <v>94</v>
      </c>
      <c r="AB18010" s="34">
        <v>95</v>
      </c>
      <c r="AC18010" s="34">
        <v>131</v>
      </c>
    </row>
    <row r="18011" spans="1:29" x14ac:dyDescent="0.2">
      <c r="A18011" s="34" t="s">
        <v>78504</v>
      </c>
      <c r="B18011" s="34">
        <v>196</v>
      </c>
      <c r="C18011" s="34">
        <v>148</v>
      </c>
      <c r="D18011" s="34">
        <v>175</v>
      </c>
      <c r="E18011" s="34">
        <v>150</v>
      </c>
      <c r="F18011" s="34">
        <v>203</v>
      </c>
      <c r="G18011" s="34">
        <v>222</v>
      </c>
      <c r="H18011" s="34">
        <v>191</v>
      </c>
      <c r="I18011" s="34">
        <v>157</v>
      </c>
      <c r="J18011" s="34">
        <v>209</v>
      </c>
      <c r="K18011" s="34">
        <v>191</v>
      </c>
      <c r="L18011" s="34">
        <v>185</v>
      </c>
      <c r="M18011" s="34">
        <v>169</v>
      </c>
      <c r="N18011" s="34">
        <v>157</v>
      </c>
      <c r="O18011" s="34">
        <v>164</v>
      </c>
      <c r="P18011" s="34">
        <v>219</v>
      </c>
      <c r="Q18011" s="34">
        <v>189</v>
      </c>
      <c r="R18011" s="34">
        <v>269</v>
      </c>
      <c r="S18011" s="34">
        <v>203</v>
      </c>
      <c r="T18011" s="34">
        <v>282</v>
      </c>
      <c r="U18011" s="34">
        <v>177</v>
      </c>
      <c r="V18011" s="34">
        <v>203</v>
      </c>
      <c r="W18011" s="34">
        <v>244</v>
      </c>
      <c r="X18011" s="34">
        <v>257</v>
      </c>
      <c r="Y18011" s="34">
        <v>225</v>
      </c>
      <c r="Z18011" s="34">
        <v>231</v>
      </c>
      <c r="AA18011" s="34">
        <v>176</v>
      </c>
      <c r="AB18011" s="34">
        <v>328</v>
      </c>
      <c r="AC18011" s="34">
        <v>286</v>
      </c>
    </row>
    <row r="18012" spans="1:29" x14ac:dyDescent="0.2">
      <c r="A18012" s="34" t="s">
        <v>78505</v>
      </c>
      <c r="B18012" s="34">
        <v>62</v>
      </c>
      <c r="C18012" s="34">
        <v>33</v>
      </c>
      <c r="D18012" s="34">
        <v>45</v>
      </c>
      <c r="E18012" s="34">
        <v>47</v>
      </c>
      <c r="F18012" s="34">
        <v>44</v>
      </c>
      <c r="G18012" s="34">
        <v>39</v>
      </c>
      <c r="H18012" s="34">
        <v>43</v>
      </c>
      <c r="I18012" s="34">
        <v>30</v>
      </c>
      <c r="J18012" s="34">
        <v>41</v>
      </c>
      <c r="K18012" s="34">
        <v>49</v>
      </c>
      <c r="L18012" s="34">
        <v>47</v>
      </c>
      <c r="M18012" s="34">
        <v>26</v>
      </c>
      <c r="N18012" s="34">
        <v>46</v>
      </c>
      <c r="O18012" s="34">
        <v>42</v>
      </c>
      <c r="P18012" s="34">
        <v>47</v>
      </c>
      <c r="Q18012" s="34">
        <v>45</v>
      </c>
      <c r="R18012" s="34">
        <v>62</v>
      </c>
      <c r="S18012" s="34">
        <v>45</v>
      </c>
      <c r="T18012" s="34">
        <v>62</v>
      </c>
      <c r="U18012" s="34">
        <v>48</v>
      </c>
      <c r="V18012" s="34">
        <v>51</v>
      </c>
      <c r="W18012" s="34">
        <v>62</v>
      </c>
      <c r="X18012" s="34">
        <v>46</v>
      </c>
      <c r="Y18012" s="34">
        <v>34</v>
      </c>
      <c r="Z18012" s="34">
        <v>34</v>
      </c>
      <c r="AA18012" s="34">
        <v>48</v>
      </c>
      <c r="AB18012" s="34">
        <v>77</v>
      </c>
      <c r="AC18012" s="34">
        <v>68</v>
      </c>
    </row>
    <row r="18013" spans="1:29" x14ac:dyDescent="0.2">
      <c r="A18013" s="34" t="s">
        <v>78506</v>
      </c>
      <c r="B18013" s="34">
        <v>34</v>
      </c>
      <c r="C18013" s="34">
        <v>63</v>
      </c>
      <c r="D18013" s="34">
        <v>70</v>
      </c>
      <c r="E18013" s="34">
        <v>67</v>
      </c>
      <c r="F18013" s="34">
        <v>53</v>
      </c>
      <c r="G18013" s="34">
        <v>45</v>
      </c>
      <c r="H18013" s="34">
        <v>38</v>
      </c>
      <c r="I18013" s="34">
        <v>34</v>
      </c>
      <c r="J18013" s="34">
        <v>34</v>
      </c>
      <c r="K18013" s="34">
        <v>52</v>
      </c>
      <c r="L18013" s="34">
        <v>22</v>
      </c>
      <c r="M18013" s="34">
        <v>37</v>
      </c>
      <c r="N18013" s="34">
        <v>50</v>
      </c>
      <c r="O18013" s="34">
        <v>46</v>
      </c>
      <c r="P18013" s="34">
        <v>44</v>
      </c>
      <c r="Q18013" s="34">
        <v>70</v>
      </c>
      <c r="R18013" s="34">
        <v>54</v>
      </c>
      <c r="S18013" s="34">
        <v>59</v>
      </c>
      <c r="T18013" s="34">
        <v>15</v>
      </c>
      <c r="U18013" s="34">
        <v>50</v>
      </c>
      <c r="V18013" s="34">
        <v>50</v>
      </c>
      <c r="W18013" s="34">
        <v>52</v>
      </c>
      <c r="X18013" s="34">
        <v>76</v>
      </c>
      <c r="Y18013" s="34">
        <v>38</v>
      </c>
      <c r="Z18013" s="34">
        <v>71</v>
      </c>
      <c r="AA18013" s="34">
        <v>60</v>
      </c>
      <c r="AB18013" s="34">
        <v>49</v>
      </c>
      <c r="AC18013" s="34">
        <v>92</v>
      </c>
    </row>
    <row r="18014" spans="1:29" x14ac:dyDescent="0.2">
      <c r="A18014" s="34" t="s">
        <v>78507</v>
      </c>
      <c r="B18014" s="34">
        <v>314</v>
      </c>
      <c r="C18014" s="34">
        <v>298</v>
      </c>
      <c r="D18014" s="34">
        <v>379</v>
      </c>
      <c r="E18014" s="34">
        <v>388</v>
      </c>
      <c r="F18014" s="34">
        <v>370</v>
      </c>
      <c r="G18014" s="34">
        <v>343</v>
      </c>
      <c r="H18014" s="34">
        <v>348</v>
      </c>
      <c r="I18014" s="34">
        <v>255</v>
      </c>
      <c r="J18014" s="34">
        <v>381</v>
      </c>
      <c r="K18014" s="34">
        <v>330</v>
      </c>
      <c r="L18014" s="34">
        <v>345</v>
      </c>
      <c r="M18014" s="34">
        <v>303</v>
      </c>
      <c r="N18014" s="34">
        <v>339</v>
      </c>
      <c r="O18014" s="34">
        <v>277</v>
      </c>
      <c r="P18014" s="34">
        <v>365</v>
      </c>
      <c r="Q18014" s="34">
        <v>426</v>
      </c>
      <c r="R18014" s="34">
        <v>520</v>
      </c>
      <c r="S18014" s="34">
        <v>370</v>
      </c>
      <c r="T18014" s="34">
        <v>451</v>
      </c>
      <c r="U18014" s="34">
        <v>360</v>
      </c>
      <c r="V18014" s="34">
        <v>464</v>
      </c>
      <c r="W18014" s="34">
        <v>430</v>
      </c>
      <c r="X18014" s="34">
        <v>447</v>
      </c>
      <c r="Y18014" s="34">
        <v>521</v>
      </c>
      <c r="Z18014" s="34">
        <v>414</v>
      </c>
      <c r="AA18014" s="34">
        <v>454</v>
      </c>
      <c r="AB18014" s="34">
        <v>463</v>
      </c>
      <c r="AC18014" s="34">
        <v>482</v>
      </c>
    </row>
    <row r="18015" spans="1:29" x14ac:dyDescent="0.2">
      <c r="A18015" s="34" t="s">
        <v>78508</v>
      </c>
      <c r="B18015" s="34">
        <v>33</v>
      </c>
      <c r="C18015" s="34">
        <v>36</v>
      </c>
      <c r="D18015" s="34">
        <v>62</v>
      </c>
      <c r="E18015" s="34">
        <v>63</v>
      </c>
      <c r="F18015" s="34">
        <v>56</v>
      </c>
      <c r="G18015" s="34">
        <v>53</v>
      </c>
      <c r="H18015" s="34">
        <v>62</v>
      </c>
      <c r="I18015" s="34">
        <v>42</v>
      </c>
      <c r="J18015" s="34">
        <v>65</v>
      </c>
      <c r="K18015" s="34">
        <v>56</v>
      </c>
      <c r="L18015" s="34">
        <v>31</v>
      </c>
      <c r="M18015" s="34">
        <v>43</v>
      </c>
      <c r="N18015" s="34">
        <v>60</v>
      </c>
      <c r="O18015" s="34">
        <v>44</v>
      </c>
      <c r="P18015" s="34">
        <v>55</v>
      </c>
      <c r="Q18015" s="34">
        <v>37</v>
      </c>
      <c r="R18015" s="34">
        <v>50</v>
      </c>
      <c r="S18015" s="34">
        <v>61</v>
      </c>
      <c r="T18015" s="34">
        <v>43</v>
      </c>
      <c r="U18015" s="34">
        <v>38</v>
      </c>
      <c r="V18015" s="34">
        <v>73</v>
      </c>
      <c r="W18015" s="34">
        <v>60</v>
      </c>
      <c r="X18015" s="34">
        <v>63</v>
      </c>
      <c r="Y18015" s="34">
        <v>25</v>
      </c>
      <c r="Z18015" s="34">
        <v>45</v>
      </c>
      <c r="AA18015" s="34">
        <v>76</v>
      </c>
      <c r="AB18015" s="34">
        <v>45</v>
      </c>
      <c r="AC18015" s="34">
        <v>71</v>
      </c>
    </row>
    <row r="18016" spans="1:29" x14ac:dyDescent="0.2">
      <c r="A18016" s="34" t="s">
        <v>78509</v>
      </c>
      <c r="B18016" s="34">
        <v>51</v>
      </c>
      <c r="C18016" s="34">
        <v>94</v>
      </c>
      <c r="D18016" s="34">
        <v>114</v>
      </c>
      <c r="E18016" s="34">
        <v>121</v>
      </c>
      <c r="F18016" s="34">
        <v>96</v>
      </c>
      <c r="G18016" s="34">
        <v>112</v>
      </c>
      <c r="H18016" s="34">
        <v>78</v>
      </c>
      <c r="I18016" s="34">
        <v>124</v>
      </c>
      <c r="J18016" s="34">
        <v>85</v>
      </c>
      <c r="K18016" s="34">
        <v>117</v>
      </c>
      <c r="L18016" s="34">
        <v>54</v>
      </c>
      <c r="M18016" s="34">
        <v>89</v>
      </c>
      <c r="N18016" s="34">
        <v>65</v>
      </c>
      <c r="O18016" s="34">
        <v>92</v>
      </c>
      <c r="P18016" s="34">
        <v>92</v>
      </c>
      <c r="Q18016" s="34">
        <v>132</v>
      </c>
      <c r="R18016" s="34">
        <v>108</v>
      </c>
      <c r="S18016" s="34">
        <v>147</v>
      </c>
      <c r="T18016" s="34">
        <v>67</v>
      </c>
      <c r="U18016" s="34">
        <v>69</v>
      </c>
      <c r="V18016" s="34">
        <v>94</v>
      </c>
      <c r="W18016" s="34">
        <v>118</v>
      </c>
      <c r="X18016" s="34">
        <v>116</v>
      </c>
      <c r="Y18016" s="34">
        <v>143</v>
      </c>
      <c r="Z18016" s="34">
        <v>144</v>
      </c>
      <c r="AA18016" s="34">
        <v>135</v>
      </c>
      <c r="AB18016" s="34">
        <v>78</v>
      </c>
      <c r="AC18016" s="34">
        <v>163</v>
      </c>
    </row>
    <row r="18017" spans="1:29" x14ac:dyDescent="0.2">
      <c r="A18017" s="34" t="s">
        <v>78510</v>
      </c>
      <c r="B18017" s="34">
        <v>57</v>
      </c>
      <c r="C18017" s="34">
        <v>117</v>
      </c>
      <c r="D18017" s="34">
        <v>126</v>
      </c>
      <c r="E18017" s="34">
        <v>109</v>
      </c>
      <c r="F18017" s="34">
        <v>97</v>
      </c>
      <c r="G18017" s="34">
        <v>129</v>
      </c>
      <c r="H18017" s="34">
        <v>52</v>
      </c>
      <c r="I18017" s="34">
        <v>117</v>
      </c>
      <c r="J18017" s="34">
        <v>75</v>
      </c>
      <c r="K18017" s="34">
        <v>141</v>
      </c>
      <c r="L18017" s="34">
        <v>63</v>
      </c>
      <c r="M18017" s="34">
        <v>96</v>
      </c>
      <c r="N18017" s="34">
        <v>64</v>
      </c>
      <c r="O18017" s="34">
        <v>75</v>
      </c>
      <c r="P18017" s="34">
        <v>78</v>
      </c>
      <c r="Q18017" s="34">
        <v>175</v>
      </c>
      <c r="R18017" s="34">
        <v>104</v>
      </c>
      <c r="S18017" s="34">
        <v>151</v>
      </c>
      <c r="T18017" s="34">
        <v>59</v>
      </c>
      <c r="U18017" s="34">
        <v>110</v>
      </c>
      <c r="V18017" s="34">
        <v>123</v>
      </c>
      <c r="W18017" s="34">
        <v>84</v>
      </c>
      <c r="X18017" s="34">
        <v>128</v>
      </c>
      <c r="Y18017" s="34">
        <v>119</v>
      </c>
      <c r="Z18017" s="34">
        <v>96</v>
      </c>
      <c r="AA18017" s="34">
        <v>124</v>
      </c>
      <c r="AB18017" s="34">
        <v>60</v>
      </c>
      <c r="AC18017" s="34">
        <v>199</v>
      </c>
    </row>
    <row r="18018" spans="1:29" x14ac:dyDescent="0.2">
      <c r="A18018" s="34" t="s">
        <v>78511</v>
      </c>
      <c r="B18018" s="34">
        <v>110</v>
      </c>
      <c r="C18018" s="34">
        <v>210</v>
      </c>
      <c r="D18018" s="34">
        <v>210</v>
      </c>
      <c r="E18018" s="34">
        <v>215</v>
      </c>
      <c r="F18018" s="34">
        <v>233</v>
      </c>
      <c r="G18018" s="34">
        <v>162</v>
      </c>
      <c r="H18018" s="34">
        <v>196</v>
      </c>
      <c r="I18018" s="34">
        <v>182</v>
      </c>
      <c r="J18018" s="34">
        <v>189</v>
      </c>
      <c r="K18018" s="34">
        <v>205</v>
      </c>
      <c r="L18018" s="34">
        <v>166</v>
      </c>
      <c r="M18018" s="34">
        <v>166</v>
      </c>
      <c r="N18018" s="34">
        <v>158</v>
      </c>
      <c r="O18018" s="34">
        <v>164</v>
      </c>
      <c r="P18018" s="34">
        <v>188</v>
      </c>
      <c r="Q18018" s="34">
        <v>299</v>
      </c>
      <c r="R18018" s="34">
        <v>235</v>
      </c>
      <c r="S18018" s="34">
        <v>282</v>
      </c>
      <c r="T18018" s="34">
        <v>198</v>
      </c>
      <c r="U18018" s="34">
        <v>231</v>
      </c>
      <c r="V18018" s="34">
        <v>258</v>
      </c>
      <c r="W18018" s="34">
        <v>281</v>
      </c>
      <c r="X18018" s="34">
        <v>232</v>
      </c>
      <c r="Y18018" s="34">
        <v>286</v>
      </c>
      <c r="Z18018" s="34">
        <v>229</v>
      </c>
      <c r="AA18018" s="34">
        <v>316</v>
      </c>
      <c r="AB18018" s="34">
        <v>287</v>
      </c>
      <c r="AC18018" s="34">
        <v>423</v>
      </c>
    </row>
    <row r="18019" spans="1:29" x14ac:dyDescent="0.2">
      <c r="A18019" s="34" t="s">
        <v>78512</v>
      </c>
      <c r="B18019" s="34">
        <v>45</v>
      </c>
      <c r="C18019" s="34">
        <v>40</v>
      </c>
      <c r="D18019" s="34">
        <v>86</v>
      </c>
      <c r="E18019" s="34">
        <v>52</v>
      </c>
      <c r="F18019" s="34">
        <v>64</v>
      </c>
      <c r="G18019" s="34">
        <v>76</v>
      </c>
      <c r="H18019" s="34">
        <v>54</v>
      </c>
      <c r="I18019" s="34">
        <v>63</v>
      </c>
      <c r="J18019" s="34">
        <v>45</v>
      </c>
      <c r="K18019" s="34">
        <v>50</v>
      </c>
      <c r="L18019" s="34">
        <v>35</v>
      </c>
      <c r="M18019" s="34">
        <v>60</v>
      </c>
      <c r="N18019" s="34">
        <v>48</v>
      </c>
      <c r="O18019" s="34">
        <v>53</v>
      </c>
      <c r="P18019" s="34">
        <v>30</v>
      </c>
      <c r="Q18019" s="34">
        <v>53</v>
      </c>
      <c r="R18019" s="34">
        <v>60</v>
      </c>
      <c r="S18019" s="34">
        <v>70</v>
      </c>
      <c r="T18019" s="34">
        <v>60</v>
      </c>
      <c r="U18019" s="34">
        <v>43</v>
      </c>
      <c r="V18019" s="34">
        <v>60</v>
      </c>
      <c r="W18019" s="34">
        <v>51</v>
      </c>
      <c r="X18019" s="34">
        <v>65</v>
      </c>
      <c r="Y18019" s="34">
        <v>52</v>
      </c>
      <c r="Z18019" s="34">
        <v>71</v>
      </c>
      <c r="AA18019" s="34">
        <v>90</v>
      </c>
      <c r="AB18019" s="34">
        <v>50</v>
      </c>
      <c r="AC18019" s="34">
        <v>93</v>
      </c>
    </row>
    <row r="18020" spans="1:29" x14ac:dyDescent="0.2">
      <c r="A18020" s="34" t="s">
        <v>78513</v>
      </c>
      <c r="B18020" s="34">
        <v>86</v>
      </c>
      <c r="C18020" s="34">
        <v>133</v>
      </c>
      <c r="D18020" s="34">
        <v>96</v>
      </c>
      <c r="E18020" s="34">
        <v>173</v>
      </c>
      <c r="F18020" s="34">
        <v>77</v>
      </c>
      <c r="G18020" s="34">
        <v>177</v>
      </c>
      <c r="H18020" s="34">
        <v>108</v>
      </c>
      <c r="I18020" s="34">
        <v>132</v>
      </c>
      <c r="J18020" s="34">
        <v>94</v>
      </c>
      <c r="K18020" s="34">
        <v>168</v>
      </c>
      <c r="L18020" s="34">
        <v>66</v>
      </c>
      <c r="M18020" s="34">
        <v>137</v>
      </c>
      <c r="N18020" s="34">
        <v>69</v>
      </c>
      <c r="O18020" s="34">
        <v>120</v>
      </c>
      <c r="P18020" s="34">
        <v>74</v>
      </c>
      <c r="Q18020" s="34">
        <v>158</v>
      </c>
      <c r="R18020" s="34">
        <v>99</v>
      </c>
      <c r="S18020" s="34">
        <v>184</v>
      </c>
      <c r="T18020" s="34">
        <v>94</v>
      </c>
      <c r="U18020" s="34">
        <v>147</v>
      </c>
      <c r="V18020" s="34">
        <v>120</v>
      </c>
      <c r="W18020" s="34">
        <v>166</v>
      </c>
      <c r="X18020" s="34">
        <v>117</v>
      </c>
      <c r="Y18020" s="34">
        <v>108</v>
      </c>
      <c r="Z18020" s="34">
        <v>73</v>
      </c>
      <c r="AA18020" s="34">
        <v>195</v>
      </c>
      <c r="AB18020" s="34">
        <v>97</v>
      </c>
      <c r="AC18020" s="34">
        <v>211</v>
      </c>
    </row>
    <row r="18021" spans="1:29" x14ac:dyDescent="0.2">
      <c r="A18021" s="34" t="s">
        <v>78514</v>
      </c>
      <c r="B18021" s="34">
        <v>51</v>
      </c>
      <c r="C18021" s="34">
        <v>59</v>
      </c>
      <c r="D18021" s="34">
        <v>71</v>
      </c>
      <c r="E18021" s="34">
        <v>93</v>
      </c>
      <c r="F18021" s="34">
        <v>82</v>
      </c>
      <c r="G18021" s="34">
        <v>75</v>
      </c>
      <c r="H18021" s="34">
        <v>77</v>
      </c>
      <c r="I18021" s="34">
        <v>93</v>
      </c>
      <c r="J18021" s="34">
        <v>76</v>
      </c>
      <c r="K18021" s="34">
        <v>70</v>
      </c>
      <c r="L18021" s="34">
        <v>56</v>
      </c>
      <c r="M18021" s="34">
        <v>78</v>
      </c>
      <c r="N18021" s="34">
        <v>55</v>
      </c>
      <c r="O18021" s="34">
        <v>103</v>
      </c>
      <c r="P18021" s="34">
        <v>78</v>
      </c>
      <c r="Q18021" s="34">
        <v>91</v>
      </c>
      <c r="R18021" s="34">
        <v>73</v>
      </c>
      <c r="S18021" s="34">
        <v>138</v>
      </c>
      <c r="T18021" s="34">
        <v>73</v>
      </c>
      <c r="U18021" s="34">
        <v>75</v>
      </c>
      <c r="V18021" s="34">
        <v>106</v>
      </c>
      <c r="W18021" s="34">
        <v>81</v>
      </c>
      <c r="X18021" s="34">
        <v>95</v>
      </c>
      <c r="Y18021" s="34">
        <v>90</v>
      </c>
      <c r="Z18021" s="34">
        <v>67</v>
      </c>
      <c r="AA18021" s="34">
        <v>88</v>
      </c>
      <c r="AB18021" s="34">
        <v>120</v>
      </c>
      <c r="AC18021" s="34">
        <v>121</v>
      </c>
    </row>
    <row r="18022" spans="1:29" x14ac:dyDescent="0.2">
      <c r="A18022" s="34" t="s">
        <v>78515</v>
      </c>
      <c r="B18022" s="34">
        <v>78</v>
      </c>
      <c r="C18022" s="34">
        <v>117</v>
      </c>
      <c r="D18022" s="34">
        <v>117</v>
      </c>
      <c r="E18022" s="34">
        <v>112</v>
      </c>
      <c r="F18022" s="34">
        <v>154</v>
      </c>
      <c r="G18022" s="34">
        <v>91</v>
      </c>
      <c r="H18022" s="34">
        <v>152</v>
      </c>
      <c r="I18022" s="34">
        <v>82</v>
      </c>
      <c r="J18022" s="34">
        <v>114</v>
      </c>
      <c r="K18022" s="34">
        <v>116</v>
      </c>
      <c r="L18022" s="34">
        <v>120</v>
      </c>
      <c r="M18022" s="34">
        <v>91</v>
      </c>
      <c r="N18022" s="34">
        <v>107</v>
      </c>
      <c r="O18022" s="34">
        <v>90</v>
      </c>
      <c r="P18022" s="34">
        <v>134</v>
      </c>
      <c r="Q18022" s="34">
        <v>160</v>
      </c>
      <c r="R18022" s="34">
        <v>169</v>
      </c>
      <c r="S18022" s="34">
        <v>157</v>
      </c>
      <c r="T18022" s="34">
        <v>118</v>
      </c>
      <c r="U18022" s="34">
        <v>143</v>
      </c>
      <c r="V18022" s="34">
        <v>146</v>
      </c>
      <c r="W18022" s="34">
        <v>182</v>
      </c>
      <c r="X18022" s="34">
        <v>131</v>
      </c>
      <c r="Y18022" s="34">
        <v>159</v>
      </c>
      <c r="Z18022" s="34">
        <v>124</v>
      </c>
      <c r="AA18022" s="34">
        <v>113</v>
      </c>
      <c r="AB18022" s="34">
        <v>187</v>
      </c>
      <c r="AC18022" s="34">
        <v>204</v>
      </c>
    </row>
    <row r="18023" spans="1:29" x14ac:dyDescent="0.2">
      <c r="A18023" s="34" t="s">
        <v>78516</v>
      </c>
      <c r="B18023" s="34">
        <v>37</v>
      </c>
      <c r="C18023" s="34">
        <v>15</v>
      </c>
      <c r="D18023" s="34">
        <v>17</v>
      </c>
      <c r="E18023" s="34">
        <v>24</v>
      </c>
      <c r="F18023" s="34">
        <v>15</v>
      </c>
      <c r="G18023" s="34">
        <v>17</v>
      </c>
      <c r="H18023" s="34">
        <v>13</v>
      </c>
      <c r="I18023" s="34">
        <v>12</v>
      </c>
      <c r="J18023" s="34">
        <v>12</v>
      </c>
      <c r="K18023" s="34">
        <v>13</v>
      </c>
      <c r="L18023" s="34">
        <v>12</v>
      </c>
      <c r="M18023" s="34">
        <v>15</v>
      </c>
      <c r="N18023" s="34">
        <v>15</v>
      </c>
      <c r="O18023" s="34">
        <v>10</v>
      </c>
      <c r="P18023" s="34">
        <v>12</v>
      </c>
      <c r="Q18023" s="34">
        <v>13</v>
      </c>
      <c r="R18023" s="34">
        <v>21</v>
      </c>
      <c r="S18023" s="34">
        <v>14</v>
      </c>
      <c r="T18023" s="34">
        <v>14</v>
      </c>
      <c r="U18023" s="34">
        <v>10</v>
      </c>
      <c r="V18023" s="34">
        <v>22</v>
      </c>
      <c r="W18023" s="34">
        <v>8</v>
      </c>
      <c r="X18023" s="34">
        <v>15</v>
      </c>
      <c r="Y18023" s="34">
        <v>12</v>
      </c>
      <c r="Z18023" s="34">
        <v>10</v>
      </c>
      <c r="AA18023" s="34">
        <v>13</v>
      </c>
      <c r="AB18023" s="34">
        <v>8</v>
      </c>
      <c r="AC18023" s="34">
        <v>26</v>
      </c>
    </row>
    <row r="18024" spans="1:29" x14ac:dyDescent="0.2">
      <c r="A18024" s="34" t="s">
        <v>78517</v>
      </c>
      <c r="B18024" s="34">
        <v>27</v>
      </c>
      <c r="C18024" s="34">
        <v>61</v>
      </c>
      <c r="D18024" s="34">
        <v>31</v>
      </c>
      <c r="E18024" s="34">
        <v>71</v>
      </c>
      <c r="F18024" s="34">
        <v>29</v>
      </c>
      <c r="G18024" s="34">
        <v>62</v>
      </c>
      <c r="H18024" s="34">
        <v>20</v>
      </c>
      <c r="I18024" s="34">
        <v>39</v>
      </c>
      <c r="J18024" s="34">
        <v>13</v>
      </c>
      <c r="K18024" s="34">
        <v>46</v>
      </c>
      <c r="L18024" s="34">
        <v>12</v>
      </c>
      <c r="M18024" s="34">
        <v>67</v>
      </c>
      <c r="N18024" s="34">
        <v>20</v>
      </c>
      <c r="O18024" s="34">
        <v>53</v>
      </c>
      <c r="P18024" s="34">
        <v>46</v>
      </c>
      <c r="Q18024" s="34">
        <v>63</v>
      </c>
      <c r="R18024" s="34">
        <v>42</v>
      </c>
      <c r="S18024" s="34">
        <v>79</v>
      </c>
      <c r="T18024" s="34">
        <v>19</v>
      </c>
      <c r="U18024" s="34">
        <v>57</v>
      </c>
      <c r="V18024" s="34">
        <v>28</v>
      </c>
      <c r="W18024" s="34">
        <v>62</v>
      </c>
      <c r="X18024" s="34">
        <v>25</v>
      </c>
      <c r="Y18024" s="34">
        <v>50</v>
      </c>
      <c r="Z18024" s="34">
        <v>38</v>
      </c>
      <c r="AA18024" s="34">
        <v>69</v>
      </c>
      <c r="AB18024" s="34">
        <v>44</v>
      </c>
      <c r="AC18024" s="34">
        <v>67</v>
      </c>
    </row>
    <row r="18025" spans="1:29" x14ac:dyDescent="0.2">
      <c r="A18025" s="34" t="s">
        <v>78518</v>
      </c>
      <c r="B18025" s="34">
        <v>66</v>
      </c>
      <c r="C18025" s="34">
        <v>45</v>
      </c>
      <c r="D18025" s="34">
        <v>83</v>
      </c>
      <c r="E18025" s="34">
        <v>42</v>
      </c>
      <c r="F18025" s="34">
        <v>53</v>
      </c>
      <c r="G18025" s="34">
        <v>41</v>
      </c>
      <c r="H18025" s="34">
        <v>61</v>
      </c>
      <c r="I18025" s="34">
        <v>29</v>
      </c>
      <c r="J18025" s="34">
        <v>46</v>
      </c>
      <c r="K18025" s="34">
        <v>38</v>
      </c>
      <c r="L18025" s="34">
        <v>52</v>
      </c>
      <c r="M18025" s="34">
        <v>45</v>
      </c>
      <c r="N18025" s="34">
        <v>46</v>
      </c>
      <c r="O18025" s="34">
        <v>56</v>
      </c>
      <c r="P18025" s="34">
        <v>72</v>
      </c>
      <c r="Q18025" s="34">
        <v>58</v>
      </c>
      <c r="R18025" s="34">
        <v>81</v>
      </c>
      <c r="S18025" s="34">
        <v>52</v>
      </c>
      <c r="T18025" s="34">
        <v>69</v>
      </c>
      <c r="U18025" s="34">
        <v>61</v>
      </c>
      <c r="V18025" s="34">
        <v>105</v>
      </c>
      <c r="W18025" s="34">
        <v>45</v>
      </c>
      <c r="X18025" s="34">
        <v>65</v>
      </c>
      <c r="Y18025" s="34">
        <v>32</v>
      </c>
      <c r="Z18025" s="34">
        <v>44</v>
      </c>
      <c r="AA18025" s="34">
        <v>41</v>
      </c>
      <c r="AB18025" s="34">
        <v>38</v>
      </c>
      <c r="AC18025" s="34">
        <v>49</v>
      </c>
    </row>
    <row r="18026" spans="1:29" x14ac:dyDescent="0.2">
      <c r="A18026" s="34" t="s">
        <v>78519</v>
      </c>
      <c r="B18026" s="34">
        <v>29</v>
      </c>
      <c r="C18026" s="34">
        <v>61</v>
      </c>
      <c r="D18026" s="34">
        <v>70</v>
      </c>
      <c r="E18026" s="34">
        <v>73</v>
      </c>
      <c r="F18026" s="34">
        <v>76</v>
      </c>
      <c r="G18026" s="34">
        <v>78</v>
      </c>
      <c r="H18026" s="34">
        <v>35</v>
      </c>
      <c r="I18026" s="34">
        <v>73</v>
      </c>
      <c r="J18026" s="34">
        <v>43</v>
      </c>
      <c r="K18026" s="34">
        <v>74</v>
      </c>
      <c r="L18026" s="34">
        <v>46</v>
      </c>
      <c r="M18026" s="34">
        <v>66</v>
      </c>
      <c r="N18026" s="34">
        <v>44</v>
      </c>
      <c r="O18026" s="34">
        <v>63</v>
      </c>
      <c r="P18026" s="34">
        <v>34</v>
      </c>
      <c r="Q18026" s="34">
        <v>104</v>
      </c>
      <c r="R18026" s="34">
        <v>62</v>
      </c>
      <c r="S18026" s="34">
        <v>86</v>
      </c>
      <c r="T18026" s="34">
        <v>53</v>
      </c>
      <c r="U18026" s="34">
        <v>84</v>
      </c>
      <c r="V18026" s="34">
        <v>34</v>
      </c>
      <c r="W18026" s="34">
        <v>79</v>
      </c>
      <c r="X18026" s="34">
        <v>46</v>
      </c>
      <c r="Y18026" s="34">
        <v>53</v>
      </c>
      <c r="Z18026" s="34">
        <v>47</v>
      </c>
      <c r="AA18026" s="34">
        <v>95</v>
      </c>
      <c r="AB18026" s="34">
        <v>65</v>
      </c>
      <c r="AC18026" s="34">
        <v>109</v>
      </c>
    </row>
    <row r="18027" spans="1:29" x14ac:dyDescent="0.2">
      <c r="A18027" s="34" t="s">
        <v>78520</v>
      </c>
      <c r="B18027" s="34">
        <v>74</v>
      </c>
      <c r="C18027" s="34">
        <v>117</v>
      </c>
      <c r="D18027" s="34">
        <v>124</v>
      </c>
      <c r="E18027" s="34">
        <v>134</v>
      </c>
      <c r="F18027" s="34">
        <v>142</v>
      </c>
      <c r="G18027" s="34">
        <v>99</v>
      </c>
      <c r="H18027" s="34">
        <v>119</v>
      </c>
      <c r="I18027" s="34">
        <v>96</v>
      </c>
      <c r="J18027" s="34">
        <v>124</v>
      </c>
      <c r="K18027" s="34">
        <v>107</v>
      </c>
      <c r="L18027" s="34">
        <v>98</v>
      </c>
      <c r="M18027" s="34">
        <v>82</v>
      </c>
      <c r="N18027" s="34">
        <v>97</v>
      </c>
      <c r="O18027" s="34">
        <v>116</v>
      </c>
      <c r="P18027" s="34">
        <v>113</v>
      </c>
      <c r="Q18027" s="34">
        <v>141</v>
      </c>
      <c r="R18027" s="34">
        <v>136</v>
      </c>
      <c r="S18027" s="34">
        <v>88</v>
      </c>
      <c r="T18027" s="34">
        <v>101</v>
      </c>
      <c r="U18027" s="34">
        <v>117</v>
      </c>
      <c r="V18027" s="34">
        <v>135</v>
      </c>
      <c r="W18027" s="34">
        <v>117</v>
      </c>
      <c r="X18027" s="34">
        <v>149</v>
      </c>
      <c r="Y18027" s="34">
        <v>127</v>
      </c>
      <c r="Z18027" s="34">
        <v>119</v>
      </c>
      <c r="AA18027" s="34">
        <v>149</v>
      </c>
      <c r="AB18027" s="34">
        <v>156</v>
      </c>
      <c r="AC18027" s="34">
        <v>127</v>
      </c>
    </row>
    <row r="18028" spans="1:29" x14ac:dyDescent="0.2">
      <c r="A18028" s="34" t="s">
        <v>78521</v>
      </c>
      <c r="B18028" s="34">
        <v>16</v>
      </c>
      <c r="C18028" s="34">
        <v>14</v>
      </c>
      <c r="D18028" s="34">
        <v>15</v>
      </c>
      <c r="E18028" s="34">
        <v>7</v>
      </c>
      <c r="F18028" s="34">
        <v>9</v>
      </c>
      <c r="G18028" s="34">
        <v>4</v>
      </c>
      <c r="H18028" s="34">
        <v>15</v>
      </c>
      <c r="I18028" s="34">
        <v>8</v>
      </c>
      <c r="J18028" s="34">
        <v>7</v>
      </c>
      <c r="K18028" s="34">
        <v>7</v>
      </c>
      <c r="L18028" s="34">
        <v>8</v>
      </c>
      <c r="M18028" s="34">
        <v>11</v>
      </c>
      <c r="N18028" s="34">
        <v>5</v>
      </c>
      <c r="O18028" s="34">
        <v>6</v>
      </c>
      <c r="P18028" s="34">
        <v>16</v>
      </c>
      <c r="Q18028" s="34">
        <v>13</v>
      </c>
      <c r="R18028" s="34">
        <v>6</v>
      </c>
      <c r="S18028" s="34">
        <v>14</v>
      </c>
      <c r="T18028" s="34">
        <v>14</v>
      </c>
      <c r="U18028" s="34">
        <v>9</v>
      </c>
      <c r="V18028" s="34">
        <v>7</v>
      </c>
      <c r="W18028" s="34">
        <v>7</v>
      </c>
      <c r="X18028" s="34">
        <v>28</v>
      </c>
      <c r="Y18028" s="34">
        <v>20</v>
      </c>
      <c r="Z18028" s="34">
        <v>10</v>
      </c>
      <c r="AA18028" s="34">
        <v>8</v>
      </c>
      <c r="AB18028" s="34">
        <v>20</v>
      </c>
      <c r="AC18028" s="34">
        <v>18</v>
      </c>
    </row>
    <row r="18029" spans="1:29" x14ac:dyDescent="0.2">
      <c r="A18029" s="34" t="s">
        <v>78522</v>
      </c>
      <c r="B18029" s="34">
        <v>52</v>
      </c>
      <c r="C18029" s="34">
        <v>95</v>
      </c>
      <c r="D18029" s="34">
        <v>62</v>
      </c>
      <c r="E18029" s="34">
        <v>106</v>
      </c>
      <c r="F18029" s="34">
        <v>73</v>
      </c>
      <c r="G18029" s="34">
        <v>99</v>
      </c>
      <c r="H18029" s="34">
        <v>64</v>
      </c>
      <c r="I18029" s="34">
        <v>95</v>
      </c>
      <c r="J18029" s="34">
        <v>51</v>
      </c>
      <c r="K18029" s="34">
        <v>98</v>
      </c>
      <c r="L18029" s="34">
        <v>73</v>
      </c>
      <c r="M18029" s="34">
        <v>80</v>
      </c>
      <c r="N18029" s="34">
        <v>71</v>
      </c>
      <c r="O18029" s="34">
        <v>66</v>
      </c>
      <c r="P18029" s="34">
        <v>75</v>
      </c>
      <c r="Q18029" s="34">
        <v>170</v>
      </c>
      <c r="R18029" s="34">
        <v>103</v>
      </c>
      <c r="S18029" s="34">
        <v>145</v>
      </c>
      <c r="T18029" s="34">
        <v>84</v>
      </c>
      <c r="U18029" s="34">
        <v>112</v>
      </c>
      <c r="V18029" s="34">
        <v>72</v>
      </c>
      <c r="W18029" s="34">
        <v>127</v>
      </c>
      <c r="X18029" s="34">
        <v>80</v>
      </c>
      <c r="Y18029" s="34">
        <v>119</v>
      </c>
      <c r="Z18029" s="34">
        <v>100</v>
      </c>
      <c r="AA18029" s="34">
        <v>113</v>
      </c>
      <c r="AB18029" s="34">
        <v>91</v>
      </c>
      <c r="AC18029" s="34">
        <v>146</v>
      </c>
    </row>
    <row r="18030" spans="1:29" x14ac:dyDescent="0.2">
      <c r="A18030" s="34" t="s">
        <v>78523</v>
      </c>
      <c r="B18030" s="34">
        <v>31</v>
      </c>
      <c r="C18030" s="34">
        <v>33</v>
      </c>
      <c r="D18030" s="34">
        <v>39</v>
      </c>
      <c r="E18030" s="34">
        <v>36</v>
      </c>
      <c r="F18030" s="34">
        <v>36</v>
      </c>
      <c r="G18030" s="34">
        <v>49</v>
      </c>
      <c r="H18030" s="34">
        <v>15</v>
      </c>
      <c r="I18030" s="34">
        <v>45</v>
      </c>
      <c r="J18030" s="34">
        <v>30</v>
      </c>
      <c r="K18030" s="34">
        <v>41</v>
      </c>
      <c r="L18030" s="34">
        <v>30</v>
      </c>
      <c r="M18030" s="34">
        <v>39</v>
      </c>
      <c r="N18030" s="34">
        <v>30</v>
      </c>
      <c r="O18030" s="34">
        <v>51</v>
      </c>
      <c r="P18030" s="34">
        <v>57</v>
      </c>
      <c r="Q18030" s="34">
        <v>52</v>
      </c>
      <c r="R18030" s="34">
        <v>57</v>
      </c>
      <c r="S18030" s="34">
        <v>32</v>
      </c>
      <c r="T18030" s="34">
        <v>33</v>
      </c>
      <c r="U18030" s="34">
        <v>32</v>
      </c>
      <c r="V18030" s="34">
        <v>37</v>
      </c>
      <c r="W18030" s="34">
        <v>61</v>
      </c>
      <c r="X18030" s="34">
        <v>49</v>
      </c>
      <c r="Y18030" s="34">
        <v>36</v>
      </c>
      <c r="Z18030" s="34">
        <v>33</v>
      </c>
      <c r="AA18030" s="34">
        <v>54</v>
      </c>
      <c r="AB18030" s="34">
        <v>38</v>
      </c>
      <c r="AC18030" s="34">
        <v>69</v>
      </c>
    </row>
    <row r="18031" spans="1:29" x14ac:dyDescent="0.2">
      <c r="A18031" s="34" t="s">
        <v>78524</v>
      </c>
      <c r="B18031" s="34">
        <v>71</v>
      </c>
      <c r="C18031" s="34">
        <v>65</v>
      </c>
      <c r="D18031" s="34">
        <v>84</v>
      </c>
      <c r="E18031" s="34">
        <v>85</v>
      </c>
      <c r="F18031" s="34">
        <v>71</v>
      </c>
      <c r="G18031" s="34">
        <v>92</v>
      </c>
      <c r="H18031" s="34">
        <v>72</v>
      </c>
      <c r="I18031" s="34">
        <v>84</v>
      </c>
      <c r="J18031" s="34">
        <v>52</v>
      </c>
      <c r="K18031" s="34">
        <v>74</v>
      </c>
      <c r="L18031" s="34">
        <v>42</v>
      </c>
      <c r="M18031" s="34">
        <v>39</v>
      </c>
      <c r="N18031" s="34">
        <v>77</v>
      </c>
      <c r="O18031" s="34">
        <v>51</v>
      </c>
      <c r="P18031" s="34">
        <v>62</v>
      </c>
      <c r="Q18031" s="34">
        <v>79</v>
      </c>
      <c r="R18031" s="34">
        <v>93</v>
      </c>
      <c r="S18031" s="34">
        <v>118</v>
      </c>
      <c r="T18031" s="34">
        <v>50</v>
      </c>
      <c r="U18031" s="34">
        <v>61</v>
      </c>
      <c r="V18031" s="34">
        <v>71</v>
      </c>
      <c r="W18031" s="34">
        <v>103</v>
      </c>
      <c r="X18031" s="34">
        <v>110</v>
      </c>
      <c r="Y18031" s="34">
        <v>50</v>
      </c>
      <c r="Z18031" s="34">
        <v>71</v>
      </c>
      <c r="AA18031" s="34">
        <v>80</v>
      </c>
      <c r="AB18031" s="34">
        <v>78</v>
      </c>
      <c r="AC18031" s="34">
        <v>118</v>
      </c>
    </row>
    <row r="18032" spans="1:29" x14ac:dyDescent="0.2">
      <c r="A18032" s="34" t="s">
        <v>78525</v>
      </c>
      <c r="B18032" s="34">
        <v>129</v>
      </c>
      <c r="C18032" s="34">
        <v>232</v>
      </c>
      <c r="D18032" s="34">
        <v>259</v>
      </c>
      <c r="E18032" s="34">
        <v>223</v>
      </c>
      <c r="F18032" s="34">
        <v>258</v>
      </c>
      <c r="G18032" s="34">
        <v>251</v>
      </c>
      <c r="H18032" s="34">
        <v>195</v>
      </c>
      <c r="I18032" s="34">
        <v>237</v>
      </c>
      <c r="J18032" s="34">
        <v>238</v>
      </c>
      <c r="K18032" s="34">
        <v>271</v>
      </c>
      <c r="L18032" s="34">
        <v>218</v>
      </c>
      <c r="M18032" s="34">
        <v>234</v>
      </c>
      <c r="N18032" s="34">
        <v>254</v>
      </c>
      <c r="O18032" s="34">
        <v>257</v>
      </c>
      <c r="P18032" s="34">
        <v>221</v>
      </c>
      <c r="Q18032" s="34">
        <v>328</v>
      </c>
      <c r="R18032" s="34">
        <v>308</v>
      </c>
      <c r="S18032" s="34">
        <v>298</v>
      </c>
      <c r="T18032" s="34">
        <v>294</v>
      </c>
      <c r="U18032" s="34">
        <v>221</v>
      </c>
      <c r="V18032" s="34">
        <v>261</v>
      </c>
      <c r="W18032" s="34">
        <v>313</v>
      </c>
      <c r="X18032" s="34">
        <v>313</v>
      </c>
      <c r="Y18032" s="34">
        <v>288</v>
      </c>
      <c r="Z18032" s="34">
        <v>245</v>
      </c>
      <c r="AA18032" s="34">
        <v>294</v>
      </c>
      <c r="AB18032" s="34">
        <v>277</v>
      </c>
      <c r="AC18032" s="34">
        <v>394</v>
      </c>
    </row>
    <row r="18033" spans="1:29" x14ac:dyDescent="0.2">
      <c r="A18033" s="34" t="s">
        <v>78526</v>
      </c>
      <c r="B18033" s="34">
        <v>25</v>
      </c>
      <c r="C18033" s="34">
        <v>64</v>
      </c>
      <c r="D18033" s="34">
        <v>51</v>
      </c>
      <c r="E18033" s="34">
        <v>55</v>
      </c>
      <c r="F18033" s="34">
        <v>49</v>
      </c>
      <c r="G18033" s="34">
        <v>35</v>
      </c>
      <c r="H18033" s="34">
        <v>45</v>
      </c>
      <c r="I18033" s="34">
        <v>53</v>
      </c>
      <c r="J18033" s="34">
        <v>50</v>
      </c>
      <c r="K18033" s="34">
        <v>77</v>
      </c>
      <c r="L18033" s="34">
        <v>43</v>
      </c>
      <c r="M18033" s="34">
        <v>52</v>
      </c>
      <c r="N18033" s="34">
        <v>24</v>
      </c>
      <c r="O18033" s="34">
        <v>41</v>
      </c>
      <c r="P18033" s="34">
        <v>65</v>
      </c>
      <c r="Q18033" s="34">
        <v>92</v>
      </c>
      <c r="R18033" s="34">
        <v>81</v>
      </c>
      <c r="S18033" s="34">
        <v>77</v>
      </c>
      <c r="T18033" s="34">
        <v>56</v>
      </c>
      <c r="U18033" s="34">
        <v>58</v>
      </c>
      <c r="V18033" s="34">
        <v>46</v>
      </c>
      <c r="W18033" s="34">
        <v>64</v>
      </c>
      <c r="X18033" s="34">
        <v>50</v>
      </c>
      <c r="Y18033" s="34">
        <v>77</v>
      </c>
      <c r="Z18033" s="34">
        <v>61</v>
      </c>
      <c r="AA18033" s="34">
        <v>110</v>
      </c>
      <c r="AB18033" s="34">
        <v>47</v>
      </c>
      <c r="AC18033" s="34">
        <v>84</v>
      </c>
    </row>
    <row r="18034" spans="1:29" x14ac:dyDescent="0.2">
      <c r="A18034" s="34" t="s">
        <v>78527</v>
      </c>
      <c r="B18034" s="34">
        <v>73</v>
      </c>
      <c r="C18034" s="34">
        <v>116</v>
      </c>
      <c r="D18034" s="34">
        <v>110</v>
      </c>
      <c r="E18034" s="34">
        <v>111</v>
      </c>
      <c r="F18034" s="34">
        <v>107</v>
      </c>
      <c r="G18034" s="34">
        <v>115</v>
      </c>
      <c r="H18034" s="34">
        <v>143</v>
      </c>
      <c r="I18034" s="34">
        <v>103</v>
      </c>
      <c r="J18034" s="34">
        <v>100</v>
      </c>
      <c r="K18034" s="34">
        <v>119</v>
      </c>
      <c r="L18034" s="34">
        <v>107</v>
      </c>
      <c r="M18034" s="34">
        <v>96</v>
      </c>
      <c r="N18034" s="34">
        <v>113</v>
      </c>
      <c r="O18034" s="34">
        <v>93</v>
      </c>
      <c r="P18034" s="34">
        <v>110</v>
      </c>
      <c r="Q18034" s="34">
        <v>152</v>
      </c>
      <c r="R18034" s="34">
        <v>160</v>
      </c>
      <c r="S18034" s="34">
        <v>129</v>
      </c>
      <c r="T18034" s="34">
        <v>172</v>
      </c>
      <c r="U18034" s="34">
        <v>125</v>
      </c>
      <c r="V18034" s="34">
        <v>124</v>
      </c>
      <c r="W18034" s="34">
        <v>141</v>
      </c>
      <c r="X18034" s="34">
        <v>137</v>
      </c>
      <c r="Y18034" s="34">
        <v>128</v>
      </c>
      <c r="Z18034" s="34">
        <v>149</v>
      </c>
      <c r="AA18034" s="34">
        <v>146</v>
      </c>
      <c r="AB18034" s="34">
        <v>144</v>
      </c>
      <c r="AC18034" s="34">
        <v>190</v>
      </c>
    </row>
    <row r="18035" spans="1:29" x14ac:dyDescent="0.2">
      <c r="A18035" s="34" t="s">
        <v>78528</v>
      </c>
      <c r="B18035" s="34">
        <v>110</v>
      </c>
      <c r="C18035" s="34">
        <v>204</v>
      </c>
      <c r="D18035" s="34">
        <v>162</v>
      </c>
      <c r="E18035" s="34">
        <v>191</v>
      </c>
      <c r="F18035" s="34">
        <v>144</v>
      </c>
      <c r="G18035" s="34">
        <v>271</v>
      </c>
      <c r="H18035" s="34">
        <v>143</v>
      </c>
      <c r="I18035" s="34">
        <v>184</v>
      </c>
      <c r="J18035" s="34">
        <v>138</v>
      </c>
      <c r="K18035" s="34">
        <v>222</v>
      </c>
      <c r="L18035" s="34">
        <v>138</v>
      </c>
      <c r="M18035" s="34">
        <v>129</v>
      </c>
      <c r="N18035" s="34">
        <v>115</v>
      </c>
      <c r="O18035" s="34">
        <v>185</v>
      </c>
      <c r="P18035" s="34">
        <v>136</v>
      </c>
      <c r="Q18035" s="34">
        <v>251</v>
      </c>
      <c r="R18035" s="34">
        <v>188</v>
      </c>
      <c r="S18035" s="34">
        <v>207</v>
      </c>
      <c r="T18035" s="34">
        <v>194</v>
      </c>
      <c r="U18035" s="34">
        <v>171</v>
      </c>
      <c r="V18035" s="34">
        <v>169</v>
      </c>
      <c r="W18035" s="34">
        <v>271</v>
      </c>
      <c r="X18035" s="34">
        <v>166</v>
      </c>
      <c r="Y18035" s="34">
        <v>240</v>
      </c>
      <c r="Z18035" s="34">
        <v>151</v>
      </c>
      <c r="AA18035" s="34">
        <v>243</v>
      </c>
      <c r="AB18035" s="34">
        <v>232</v>
      </c>
      <c r="AC18035" s="34">
        <v>277</v>
      </c>
    </row>
    <row r="18036" spans="1:29" x14ac:dyDescent="0.2">
      <c r="A18036" s="34" t="s">
        <v>78529</v>
      </c>
      <c r="B18036" s="34">
        <v>30</v>
      </c>
      <c r="C18036" s="34">
        <v>32</v>
      </c>
      <c r="D18036" s="34">
        <v>41</v>
      </c>
      <c r="E18036" s="34">
        <v>43</v>
      </c>
      <c r="F18036" s="34">
        <v>32</v>
      </c>
      <c r="G18036" s="34">
        <v>50</v>
      </c>
      <c r="H18036" s="34">
        <v>27</v>
      </c>
      <c r="I18036" s="34">
        <v>25</v>
      </c>
      <c r="J18036" s="34">
        <v>44</v>
      </c>
      <c r="K18036" s="34">
        <v>41</v>
      </c>
      <c r="L18036" s="34">
        <v>28</v>
      </c>
      <c r="M18036" s="34">
        <v>33</v>
      </c>
      <c r="N18036" s="34">
        <v>12</v>
      </c>
      <c r="O18036" s="34">
        <v>42</v>
      </c>
      <c r="P18036" s="34">
        <v>23</v>
      </c>
      <c r="Q18036" s="34">
        <v>37</v>
      </c>
      <c r="R18036" s="34">
        <v>48</v>
      </c>
      <c r="S18036" s="34">
        <v>28</v>
      </c>
      <c r="T18036" s="34">
        <v>33</v>
      </c>
      <c r="U18036" s="34">
        <v>44</v>
      </c>
      <c r="V18036" s="34">
        <v>40</v>
      </c>
      <c r="W18036" s="34">
        <v>38</v>
      </c>
      <c r="X18036" s="34">
        <v>41</v>
      </c>
      <c r="Y18036" s="34">
        <v>40</v>
      </c>
      <c r="Z18036" s="34">
        <v>32</v>
      </c>
      <c r="AA18036" s="34">
        <v>45</v>
      </c>
      <c r="AB18036" s="34">
        <v>35</v>
      </c>
      <c r="AC18036" s="34">
        <v>64</v>
      </c>
    </row>
    <row r="18037" spans="1:29" x14ac:dyDescent="0.2">
      <c r="A18037" s="34" t="s">
        <v>78530</v>
      </c>
      <c r="B18037" s="34">
        <v>85</v>
      </c>
      <c r="C18037" s="34">
        <v>260</v>
      </c>
      <c r="D18037" s="34">
        <v>161</v>
      </c>
      <c r="E18037" s="34">
        <v>220</v>
      </c>
      <c r="F18037" s="34">
        <v>144</v>
      </c>
      <c r="G18037" s="34">
        <v>243</v>
      </c>
      <c r="H18037" s="34">
        <v>181</v>
      </c>
      <c r="I18037" s="34">
        <v>178</v>
      </c>
      <c r="J18037" s="34">
        <v>136</v>
      </c>
      <c r="K18037" s="34">
        <v>285</v>
      </c>
      <c r="L18037" s="34">
        <v>115</v>
      </c>
      <c r="M18037" s="34">
        <v>183</v>
      </c>
      <c r="N18037" s="34">
        <v>115</v>
      </c>
      <c r="O18037" s="34">
        <v>219</v>
      </c>
      <c r="P18037" s="34">
        <v>136</v>
      </c>
      <c r="Q18037" s="34">
        <v>367</v>
      </c>
      <c r="R18037" s="34">
        <v>193</v>
      </c>
      <c r="S18037" s="34">
        <v>324</v>
      </c>
      <c r="T18037" s="34">
        <v>160</v>
      </c>
      <c r="U18037" s="34">
        <v>261</v>
      </c>
      <c r="V18037" s="34">
        <v>151</v>
      </c>
      <c r="W18037" s="34">
        <v>312</v>
      </c>
      <c r="X18037" s="34">
        <v>206</v>
      </c>
      <c r="Y18037" s="34">
        <v>302</v>
      </c>
      <c r="Z18037" s="34">
        <v>212</v>
      </c>
      <c r="AA18037" s="34">
        <v>298</v>
      </c>
      <c r="AB18037" s="34">
        <v>235</v>
      </c>
      <c r="AC18037" s="34">
        <v>418</v>
      </c>
    </row>
    <row r="18038" spans="1:29" x14ac:dyDescent="0.2">
      <c r="A18038" s="34" t="s">
        <v>78531</v>
      </c>
      <c r="B18038" s="34">
        <v>164</v>
      </c>
      <c r="C18038" s="34">
        <v>109</v>
      </c>
      <c r="D18038" s="34">
        <v>237</v>
      </c>
      <c r="E18038" s="34">
        <v>140</v>
      </c>
      <c r="F18038" s="34">
        <v>258</v>
      </c>
      <c r="G18038" s="34">
        <v>131</v>
      </c>
      <c r="H18038" s="34">
        <v>224</v>
      </c>
      <c r="I18038" s="34">
        <v>121</v>
      </c>
      <c r="J18038" s="34">
        <v>190</v>
      </c>
      <c r="K18038" s="34">
        <v>131</v>
      </c>
      <c r="L18038" s="34">
        <v>240</v>
      </c>
      <c r="M18038" s="34">
        <v>143</v>
      </c>
      <c r="N18038" s="34">
        <v>218</v>
      </c>
      <c r="O18038" s="34">
        <v>126</v>
      </c>
      <c r="P18038" s="34">
        <v>209</v>
      </c>
      <c r="Q18038" s="34">
        <v>184</v>
      </c>
      <c r="R18038" s="34">
        <v>333</v>
      </c>
      <c r="S18038" s="34">
        <v>127</v>
      </c>
      <c r="T18038" s="34">
        <v>342</v>
      </c>
      <c r="U18038" s="34">
        <v>131</v>
      </c>
      <c r="V18038" s="34">
        <v>342</v>
      </c>
      <c r="W18038" s="34">
        <v>222</v>
      </c>
      <c r="X18038" s="34">
        <v>255</v>
      </c>
      <c r="Y18038" s="34">
        <v>201</v>
      </c>
      <c r="Z18038" s="34">
        <v>254</v>
      </c>
      <c r="AA18038" s="34">
        <v>180</v>
      </c>
      <c r="AB18038" s="34">
        <v>349</v>
      </c>
      <c r="AC18038" s="34">
        <v>219</v>
      </c>
    </row>
    <row r="18039" spans="1:29" x14ac:dyDescent="0.2">
      <c r="A18039" s="34" t="s">
        <v>78532</v>
      </c>
      <c r="B18039" s="34">
        <v>54</v>
      </c>
      <c r="C18039" s="34">
        <v>121</v>
      </c>
      <c r="D18039" s="34">
        <v>90</v>
      </c>
      <c r="E18039" s="34">
        <v>101</v>
      </c>
      <c r="F18039" s="34">
        <v>72</v>
      </c>
      <c r="G18039" s="34">
        <v>166</v>
      </c>
      <c r="H18039" s="34">
        <v>64</v>
      </c>
      <c r="I18039" s="34">
        <v>97</v>
      </c>
      <c r="J18039" s="34">
        <v>86</v>
      </c>
      <c r="K18039" s="34">
        <v>141</v>
      </c>
      <c r="L18039" s="34">
        <v>51</v>
      </c>
      <c r="M18039" s="34">
        <v>78</v>
      </c>
      <c r="N18039" s="34">
        <v>74</v>
      </c>
      <c r="O18039" s="34">
        <v>76</v>
      </c>
      <c r="P18039" s="34">
        <v>77</v>
      </c>
      <c r="Q18039" s="34">
        <v>177</v>
      </c>
      <c r="R18039" s="34">
        <v>105</v>
      </c>
      <c r="S18039" s="34">
        <v>121</v>
      </c>
      <c r="T18039" s="34">
        <v>80</v>
      </c>
      <c r="U18039" s="34">
        <v>112</v>
      </c>
      <c r="V18039" s="34">
        <v>109</v>
      </c>
      <c r="W18039" s="34">
        <v>130</v>
      </c>
      <c r="X18039" s="34">
        <v>133</v>
      </c>
      <c r="Y18039" s="34">
        <v>137</v>
      </c>
      <c r="Z18039" s="34">
        <v>88</v>
      </c>
      <c r="AA18039" s="34">
        <v>170</v>
      </c>
      <c r="AB18039" s="34">
        <v>128</v>
      </c>
      <c r="AC18039" s="34">
        <v>181</v>
      </c>
    </row>
    <row r="18040" spans="1:29" x14ac:dyDescent="0.2">
      <c r="A18040" s="34" t="s">
        <v>78533</v>
      </c>
      <c r="B18040" s="34">
        <v>82</v>
      </c>
      <c r="C18040" s="34">
        <v>58</v>
      </c>
      <c r="D18040" s="34">
        <v>107</v>
      </c>
      <c r="E18040" s="34">
        <v>58</v>
      </c>
      <c r="F18040" s="34">
        <v>80</v>
      </c>
      <c r="G18040" s="34">
        <v>71</v>
      </c>
      <c r="H18040" s="34">
        <v>88</v>
      </c>
      <c r="I18040" s="34">
        <v>62</v>
      </c>
      <c r="J18040" s="34">
        <v>98</v>
      </c>
      <c r="K18040" s="34">
        <v>71</v>
      </c>
      <c r="L18040" s="34">
        <v>89</v>
      </c>
      <c r="M18040" s="34">
        <v>58</v>
      </c>
      <c r="N18040" s="34">
        <v>104</v>
      </c>
      <c r="O18040" s="34">
        <v>98</v>
      </c>
      <c r="P18040" s="34">
        <v>85</v>
      </c>
      <c r="Q18040" s="34">
        <v>89</v>
      </c>
      <c r="R18040" s="34">
        <v>140</v>
      </c>
      <c r="S18040" s="34">
        <v>110</v>
      </c>
      <c r="T18040" s="34">
        <v>97</v>
      </c>
      <c r="U18040" s="34">
        <v>99</v>
      </c>
      <c r="V18040" s="34">
        <v>108</v>
      </c>
      <c r="W18040" s="34">
        <v>86</v>
      </c>
      <c r="X18040" s="34">
        <v>94</v>
      </c>
      <c r="Y18040" s="34">
        <v>125</v>
      </c>
      <c r="Z18040" s="34">
        <v>124</v>
      </c>
      <c r="AA18040" s="34">
        <v>101</v>
      </c>
      <c r="AB18040" s="34">
        <v>145</v>
      </c>
      <c r="AC18040" s="34">
        <v>152</v>
      </c>
    </row>
    <row r="18041" spans="1:29" x14ac:dyDescent="0.2">
      <c r="A18041" s="34" t="s">
        <v>78534</v>
      </c>
      <c r="B18041" s="34">
        <v>63</v>
      </c>
      <c r="C18041" s="34">
        <v>79</v>
      </c>
      <c r="D18041" s="34">
        <v>118</v>
      </c>
      <c r="E18041" s="34">
        <v>105</v>
      </c>
      <c r="F18041" s="34">
        <v>107</v>
      </c>
      <c r="G18041" s="34">
        <v>82</v>
      </c>
      <c r="H18041" s="34">
        <v>106</v>
      </c>
      <c r="I18041" s="34">
        <v>117</v>
      </c>
      <c r="J18041" s="34">
        <v>93</v>
      </c>
      <c r="K18041" s="34">
        <v>98</v>
      </c>
      <c r="L18041" s="34">
        <v>85</v>
      </c>
      <c r="M18041" s="34">
        <v>92</v>
      </c>
      <c r="N18041" s="34">
        <v>66</v>
      </c>
      <c r="O18041" s="34">
        <v>95</v>
      </c>
      <c r="P18041" s="34">
        <v>112</v>
      </c>
      <c r="Q18041" s="34">
        <v>146</v>
      </c>
      <c r="R18041" s="34">
        <v>149</v>
      </c>
      <c r="S18041" s="34">
        <v>123</v>
      </c>
      <c r="T18041" s="34">
        <v>149</v>
      </c>
      <c r="U18041" s="34">
        <v>137</v>
      </c>
      <c r="V18041" s="34">
        <v>127</v>
      </c>
      <c r="W18041" s="34">
        <v>141</v>
      </c>
      <c r="X18041" s="34">
        <v>98</v>
      </c>
      <c r="Y18041" s="34">
        <v>147</v>
      </c>
      <c r="Z18041" s="34">
        <v>113</v>
      </c>
      <c r="AA18041" s="34">
        <v>129</v>
      </c>
      <c r="AB18041" s="34">
        <v>127</v>
      </c>
      <c r="AC18041" s="34">
        <v>199</v>
      </c>
    </row>
    <row r="18042" spans="1:29" x14ac:dyDescent="0.2">
      <c r="A18042" s="34" t="s">
        <v>78535</v>
      </c>
      <c r="B18042" s="34">
        <v>204</v>
      </c>
      <c r="C18042" s="34">
        <v>187</v>
      </c>
      <c r="D18042" s="34">
        <v>278</v>
      </c>
      <c r="E18042" s="34">
        <v>199</v>
      </c>
      <c r="F18042" s="34">
        <v>307</v>
      </c>
      <c r="G18042" s="34">
        <v>200</v>
      </c>
      <c r="H18042" s="34">
        <v>281</v>
      </c>
      <c r="I18042" s="34">
        <v>202</v>
      </c>
      <c r="J18042" s="34">
        <v>252</v>
      </c>
      <c r="K18042" s="34">
        <v>212</v>
      </c>
      <c r="L18042" s="34">
        <v>282</v>
      </c>
      <c r="M18042" s="34">
        <v>188</v>
      </c>
      <c r="N18042" s="34">
        <v>221</v>
      </c>
      <c r="O18042" s="34">
        <v>190</v>
      </c>
      <c r="P18042" s="34">
        <v>259</v>
      </c>
      <c r="Q18042" s="34">
        <v>274</v>
      </c>
      <c r="R18042" s="34">
        <v>402</v>
      </c>
      <c r="S18042" s="34">
        <v>268</v>
      </c>
      <c r="T18042" s="34">
        <v>345</v>
      </c>
      <c r="U18042" s="34">
        <v>205</v>
      </c>
      <c r="V18042" s="34">
        <v>418</v>
      </c>
      <c r="W18042" s="34">
        <v>293</v>
      </c>
      <c r="X18042" s="34">
        <v>388</v>
      </c>
      <c r="Y18042" s="34">
        <v>323</v>
      </c>
      <c r="Z18042" s="34">
        <v>302</v>
      </c>
      <c r="AA18042" s="34">
        <v>249</v>
      </c>
      <c r="AB18042" s="34">
        <v>439</v>
      </c>
      <c r="AC18042" s="34">
        <v>387</v>
      </c>
    </row>
    <row r="18043" spans="1:29" x14ac:dyDescent="0.2">
      <c r="A18043" s="34" t="s">
        <v>78536</v>
      </c>
      <c r="B18043" s="34">
        <v>64</v>
      </c>
      <c r="C18043" s="34">
        <v>68</v>
      </c>
      <c r="D18043" s="34">
        <v>51</v>
      </c>
      <c r="E18043" s="34">
        <v>49</v>
      </c>
      <c r="F18043" s="34">
        <v>69</v>
      </c>
      <c r="G18043" s="34">
        <v>70</v>
      </c>
      <c r="H18043" s="34">
        <v>58</v>
      </c>
      <c r="I18043" s="34">
        <v>46</v>
      </c>
      <c r="J18043" s="34">
        <v>52</v>
      </c>
      <c r="K18043" s="34">
        <v>54</v>
      </c>
      <c r="L18043" s="34">
        <v>65</v>
      </c>
      <c r="M18043" s="34">
        <v>63</v>
      </c>
      <c r="N18043" s="34">
        <v>50</v>
      </c>
      <c r="O18043" s="34">
        <v>49</v>
      </c>
      <c r="P18043" s="34">
        <v>68</v>
      </c>
      <c r="Q18043" s="34">
        <v>88</v>
      </c>
      <c r="R18043" s="34">
        <v>75</v>
      </c>
      <c r="S18043" s="34">
        <v>72</v>
      </c>
      <c r="T18043" s="34">
        <v>49</v>
      </c>
      <c r="U18043" s="34">
        <v>61</v>
      </c>
      <c r="V18043" s="34">
        <v>68</v>
      </c>
      <c r="W18043" s="34">
        <v>84</v>
      </c>
      <c r="X18043" s="34">
        <v>101</v>
      </c>
      <c r="Y18043" s="34">
        <v>96</v>
      </c>
      <c r="Z18043" s="34">
        <v>63</v>
      </c>
      <c r="AA18043" s="34">
        <v>62</v>
      </c>
      <c r="AB18043" s="34">
        <v>85</v>
      </c>
      <c r="AC18043" s="34">
        <v>71</v>
      </c>
    </row>
    <row r="18044" spans="1:29" x14ac:dyDescent="0.2">
      <c r="A18044" s="34" t="s">
        <v>78537</v>
      </c>
      <c r="B18044" s="34">
        <v>81</v>
      </c>
      <c r="C18044" s="34">
        <v>99</v>
      </c>
      <c r="D18044" s="34">
        <v>103</v>
      </c>
      <c r="E18044" s="34">
        <v>100</v>
      </c>
      <c r="F18044" s="34">
        <v>77</v>
      </c>
      <c r="G18044" s="34">
        <v>80</v>
      </c>
      <c r="H18044" s="34">
        <v>82</v>
      </c>
      <c r="I18044" s="34">
        <v>80</v>
      </c>
      <c r="J18044" s="34">
        <v>95</v>
      </c>
      <c r="K18044" s="34">
        <v>115</v>
      </c>
      <c r="L18044" s="34">
        <v>80</v>
      </c>
      <c r="M18044" s="34">
        <v>83</v>
      </c>
      <c r="N18044" s="34">
        <v>101</v>
      </c>
      <c r="O18044" s="34">
        <v>94</v>
      </c>
      <c r="P18044" s="34">
        <v>71</v>
      </c>
      <c r="Q18044" s="34">
        <v>155</v>
      </c>
      <c r="R18044" s="34">
        <v>126</v>
      </c>
      <c r="S18044" s="34">
        <v>149</v>
      </c>
      <c r="T18044" s="34">
        <v>108</v>
      </c>
      <c r="U18044" s="34">
        <v>88</v>
      </c>
      <c r="V18044" s="34">
        <v>126</v>
      </c>
      <c r="W18044" s="34">
        <v>124</v>
      </c>
      <c r="X18044" s="34">
        <v>143</v>
      </c>
      <c r="Y18044" s="34">
        <v>99</v>
      </c>
      <c r="Z18044" s="34">
        <v>173</v>
      </c>
      <c r="AA18044" s="34">
        <v>92</v>
      </c>
      <c r="AB18044" s="34">
        <v>136</v>
      </c>
      <c r="AC18044" s="34">
        <v>122</v>
      </c>
    </row>
    <row r="18045" spans="1:29" x14ac:dyDescent="0.2">
      <c r="A18045" s="34" t="s">
        <v>78538</v>
      </c>
      <c r="B18045" s="34">
        <v>56</v>
      </c>
      <c r="C18045" s="34">
        <v>104</v>
      </c>
      <c r="D18045" s="34">
        <v>88</v>
      </c>
      <c r="E18045" s="34">
        <v>72</v>
      </c>
      <c r="F18045" s="34">
        <v>72</v>
      </c>
      <c r="G18045" s="34">
        <v>97</v>
      </c>
      <c r="H18045" s="34">
        <v>75</v>
      </c>
      <c r="I18045" s="34">
        <v>83</v>
      </c>
      <c r="J18045" s="34">
        <v>76</v>
      </c>
      <c r="K18045" s="34">
        <v>75</v>
      </c>
      <c r="L18045" s="34">
        <v>64</v>
      </c>
      <c r="M18045" s="34">
        <v>64</v>
      </c>
      <c r="N18045" s="34">
        <v>60</v>
      </c>
      <c r="O18045" s="34">
        <v>65</v>
      </c>
      <c r="P18045" s="34">
        <v>76</v>
      </c>
      <c r="Q18045" s="34">
        <v>107</v>
      </c>
      <c r="R18045" s="34">
        <v>111</v>
      </c>
      <c r="S18045" s="34">
        <v>127</v>
      </c>
      <c r="T18045" s="34">
        <v>79</v>
      </c>
      <c r="U18045" s="34">
        <v>105</v>
      </c>
      <c r="V18045" s="34">
        <v>97</v>
      </c>
      <c r="W18045" s="34">
        <v>116</v>
      </c>
      <c r="X18045" s="34">
        <v>127</v>
      </c>
      <c r="Y18045" s="34">
        <v>95</v>
      </c>
      <c r="Z18045" s="34">
        <v>61</v>
      </c>
      <c r="AA18045" s="34">
        <v>107</v>
      </c>
      <c r="AB18045" s="34">
        <v>81</v>
      </c>
      <c r="AC18045" s="34">
        <v>193</v>
      </c>
    </row>
    <row r="18046" spans="1:29" x14ac:dyDescent="0.2">
      <c r="A18046" s="34" t="s">
        <v>78539</v>
      </c>
      <c r="B18046" s="34">
        <v>20</v>
      </c>
      <c r="C18046" s="34">
        <v>13</v>
      </c>
      <c r="D18046" s="34">
        <v>3</v>
      </c>
      <c r="E18046" s="34">
        <v>9</v>
      </c>
      <c r="F18046" s="34">
        <v>9</v>
      </c>
      <c r="G18046" s="34">
        <v>12</v>
      </c>
      <c r="H18046" s="34">
        <v>8</v>
      </c>
      <c r="I18046" s="34">
        <v>6</v>
      </c>
      <c r="J18046" s="34">
        <v>10</v>
      </c>
      <c r="K18046" s="34">
        <v>10</v>
      </c>
      <c r="L18046" s="34">
        <v>5</v>
      </c>
      <c r="M18046" s="34">
        <v>11</v>
      </c>
      <c r="N18046" s="34">
        <v>3</v>
      </c>
      <c r="O18046" s="34">
        <v>12</v>
      </c>
      <c r="P18046" s="34">
        <v>8</v>
      </c>
      <c r="Q18046" s="34">
        <v>30</v>
      </c>
      <c r="R18046" s="34">
        <v>9</v>
      </c>
      <c r="S18046" s="34">
        <v>10</v>
      </c>
      <c r="T18046" s="34">
        <v>12</v>
      </c>
      <c r="U18046" s="34">
        <v>6</v>
      </c>
      <c r="V18046" s="34">
        <v>12</v>
      </c>
      <c r="W18046" s="34">
        <v>14</v>
      </c>
      <c r="X18046" s="34">
        <v>11</v>
      </c>
      <c r="Y18046" s="34">
        <v>10</v>
      </c>
      <c r="Z18046" s="34">
        <v>11</v>
      </c>
      <c r="AA18046" s="34">
        <v>13</v>
      </c>
      <c r="AB18046" s="34">
        <v>12</v>
      </c>
      <c r="AC18046" s="34">
        <v>25</v>
      </c>
    </row>
    <row r="18047" spans="1:29" x14ac:dyDescent="0.2">
      <c r="A18047" s="34" t="s">
        <v>78540</v>
      </c>
      <c r="B18047" s="34">
        <v>45</v>
      </c>
      <c r="C18047" s="34">
        <v>30</v>
      </c>
      <c r="D18047" s="34">
        <v>37</v>
      </c>
      <c r="E18047" s="34">
        <v>41</v>
      </c>
      <c r="F18047" s="34">
        <v>31</v>
      </c>
      <c r="G18047" s="34">
        <v>25</v>
      </c>
      <c r="H18047" s="34">
        <v>34</v>
      </c>
      <c r="I18047" s="34">
        <v>47</v>
      </c>
      <c r="J18047" s="34">
        <v>30</v>
      </c>
      <c r="K18047" s="34">
        <v>35</v>
      </c>
      <c r="L18047" s="34">
        <v>34</v>
      </c>
      <c r="M18047" s="34">
        <v>21</v>
      </c>
      <c r="N18047" s="34">
        <v>22</v>
      </c>
      <c r="O18047" s="34">
        <v>43</v>
      </c>
      <c r="P18047" s="34">
        <v>28</v>
      </c>
      <c r="Q18047" s="34">
        <v>73</v>
      </c>
      <c r="R18047" s="34">
        <v>42</v>
      </c>
      <c r="S18047" s="34">
        <v>39</v>
      </c>
      <c r="T18047" s="34">
        <v>37</v>
      </c>
      <c r="U18047" s="34">
        <v>39</v>
      </c>
      <c r="V18047" s="34">
        <v>46</v>
      </c>
      <c r="W18047" s="34">
        <v>51</v>
      </c>
      <c r="X18047" s="34">
        <v>85</v>
      </c>
      <c r="Y18047" s="34">
        <v>36</v>
      </c>
      <c r="Z18047" s="34">
        <v>36</v>
      </c>
      <c r="AA18047" s="34">
        <v>47</v>
      </c>
      <c r="AB18047" s="34">
        <v>39</v>
      </c>
      <c r="AC18047" s="34">
        <v>63</v>
      </c>
    </row>
    <row r="18048" spans="1:29" x14ac:dyDescent="0.2">
      <c r="A18048" s="34" t="s">
        <v>78541</v>
      </c>
      <c r="B18048" s="34">
        <v>50</v>
      </c>
      <c r="C18048" s="34">
        <v>64</v>
      </c>
      <c r="D18048" s="34">
        <v>56</v>
      </c>
      <c r="E18048" s="34">
        <v>82</v>
      </c>
      <c r="F18048" s="34">
        <v>68</v>
      </c>
      <c r="G18048" s="34">
        <v>97</v>
      </c>
      <c r="H18048" s="34">
        <v>67</v>
      </c>
      <c r="I18048" s="34">
        <v>89</v>
      </c>
      <c r="J18048" s="34">
        <v>60</v>
      </c>
      <c r="K18048" s="34">
        <v>91</v>
      </c>
      <c r="L18048" s="34">
        <v>38</v>
      </c>
      <c r="M18048" s="34">
        <v>54</v>
      </c>
      <c r="N18048" s="34">
        <v>54</v>
      </c>
      <c r="O18048" s="34">
        <v>63</v>
      </c>
      <c r="P18048" s="34">
        <v>61</v>
      </c>
      <c r="Q18048" s="34">
        <v>132</v>
      </c>
      <c r="R18048" s="34">
        <v>69</v>
      </c>
      <c r="S18048" s="34">
        <v>75</v>
      </c>
      <c r="T18048" s="34">
        <v>59</v>
      </c>
      <c r="U18048" s="34">
        <v>97</v>
      </c>
      <c r="V18048" s="34">
        <v>88</v>
      </c>
      <c r="W18048" s="34">
        <v>73</v>
      </c>
      <c r="X18048" s="34">
        <v>95</v>
      </c>
      <c r="Y18048" s="34">
        <v>75</v>
      </c>
      <c r="Z18048" s="34">
        <v>57</v>
      </c>
      <c r="AA18048" s="34">
        <v>109</v>
      </c>
      <c r="AB18048" s="34">
        <v>59</v>
      </c>
      <c r="AC18048" s="34">
        <v>128</v>
      </c>
    </row>
    <row r="18049" spans="1:29" x14ac:dyDescent="0.2">
      <c r="A18049" s="34" t="s">
        <v>78542</v>
      </c>
      <c r="B18049" s="34">
        <v>21</v>
      </c>
      <c r="C18049" s="34">
        <v>21</v>
      </c>
      <c r="D18049" s="34">
        <v>38</v>
      </c>
      <c r="E18049" s="34">
        <v>39</v>
      </c>
      <c r="F18049" s="34">
        <v>27</v>
      </c>
      <c r="G18049" s="34">
        <v>37</v>
      </c>
      <c r="H18049" s="34">
        <v>37</v>
      </c>
      <c r="I18049" s="34">
        <v>34</v>
      </c>
      <c r="J18049" s="34">
        <v>22</v>
      </c>
      <c r="K18049" s="34">
        <v>34</v>
      </c>
      <c r="L18049" s="34">
        <v>6</v>
      </c>
      <c r="M18049" s="34">
        <v>29</v>
      </c>
      <c r="N18049" s="34">
        <v>36</v>
      </c>
      <c r="O18049" s="34">
        <v>25</v>
      </c>
      <c r="P18049" s="34">
        <v>26</v>
      </c>
      <c r="Q18049" s="34">
        <v>30</v>
      </c>
      <c r="R18049" s="34">
        <v>28</v>
      </c>
      <c r="S18049" s="34">
        <v>32</v>
      </c>
      <c r="T18049" s="34">
        <v>20</v>
      </c>
      <c r="U18049" s="34">
        <v>32</v>
      </c>
      <c r="V18049" s="34">
        <v>40</v>
      </c>
      <c r="W18049" s="34">
        <v>29</v>
      </c>
      <c r="X18049" s="34">
        <v>35</v>
      </c>
      <c r="Y18049" s="34">
        <v>27</v>
      </c>
      <c r="Z18049" s="34">
        <v>46</v>
      </c>
      <c r="AA18049" s="34">
        <v>41</v>
      </c>
      <c r="AB18049" s="34">
        <v>33</v>
      </c>
      <c r="AC18049" s="34">
        <v>63</v>
      </c>
    </row>
    <row r="18050" spans="1:29" x14ac:dyDescent="0.2">
      <c r="A18050" s="34" t="s">
        <v>78543</v>
      </c>
      <c r="B18050" s="34">
        <v>82</v>
      </c>
      <c r="C18050" s="34">
        <v>61</v>
      </c>
      <c r="D18050" s="34">
        <v>76</v>
      </c>
      <c r="E18050" s="34">
        <v>73</v>
      </c>
      <c r="F18050" s="34">
        <v>83</v>
      </c>
      <c r="G18050" s="34">
        <v>65</v>
      </c>
      <c r="H18050" s="34">
        <v>81</v>
      </c>
      <c r="I18050" s="34">
        <v>66</v>
      </c>
      <c r="J18050" s="34">
        <v>75</v>
      </c>
      <c r="K18050" s="34">
        <v>93</v>
      </c>
      <c r="L18050" s="34">
        <v>92</v>
      </c>
      <c r="M18050" s="34">
        <v>72</v>
      </c>
      <c r="N18050" s="34">
        <v>64</v>
      </c>
      <c r="O18050" s="34">
        <v>80</v>
      </c>
      <c r="P18050" s="34">
        <v>97</v>
      </c>
      <c r="Q18050" s="34">
        <v>143</v>
      </c>
      <c r="R18050" s="34">
        <v>111</v>
      </c>
      <c r="S18050" s="34">
        <v>85</v>
      </c>
      <c r="T18050" s="34">
        <v>112</v>
      </c>
      <c r="U18050" s="34">
        <v>97</v>
      </c>
      <c r="V18050" s="34">
        <v>112</v>
      </c>
      <c r="W18050" s="34">
        <v>98</v>
      </c>
      <c r="X18050" s="34">
        <v>87</v>
      </c>
      <c r="Y18050" s="34">
        <v>79</v>
      </c>
      <c r="Z18050" s="34">
        <v>77</v>
      </c>
      <c r="AA18050" s="34">
        <v>107</v>
      </c>
      <c r="AB18050" s="34">
        <v>125</v>
      </c>
      <c r="AC18050" s="34">
        <v>92</v>
      </c>
    </row>
    <row r="18051" spans="1:29" x14ac:dyDescent="0.2">
      <c r="A18051" s="34" t="s">
        <v>78544</v>
      </c>
      <c r="B18051" s="34">
        <v>23</v>
      </c>
      <c r="C18051" s="34">
        <v>27</v>
      </c>
      <c r="D18051" s="34">
        <v>43</v>
      </c>
      <c r="E18051" s="34">
        <v>33</v>
      </c>
      <c r="F18051" s="34">
        <v>35</v>
      </c>
      <c r="G18051" s="34">
        <v>49</v>
      </c>
      <c r="H18051" s="34">
        <v>39</v>
      </c>
      <c r="I18051" s="34">
        <v>41</v>
      </c>
      <c r="J18051" s="34">
        <v>54</v>
      </c>
      <c r="K18051" s="34">
        <v>35</v>
      </c>
      <c r="L18051" s="34">
        <v>18</v>
      </c>
      <c r="M18051" s="34">
        <v>40</v>
      </c>
      <c r="N18051" s="34">
        <v>32</v>
      </c>
      <c r="O18051" s="34">
        <v>20</v>
      </c>
      <c r="P18051" s="34">
        <v>30</v>
      </c>
      <c r="Q18051" s="34">
        <v>28</v>
      </c>
      <c r="R18051" s="34">
        <v>36</v>
      </c>
      <c r="S18051" s="34">
        <v>50</v>
      </c>
      <c r="T18051" s="34">
        <v>34</v>
      </c>
      <c r="U18051" s="34">
        <v>36</v>
      </c>
      <c r="V18051" s="34">
        <v>45</v>
      </c>
      <c r="W18051" s="34">
        <v>30</v>
      </c>
      <c r="X18051" s="34">
        <v>44</v>
      </c>
      <c r="Y18051" s="34">
        <v>41</v>
      </c>
      <c r="Z18051" s="34">
        <v>40</v>
      </c>
      <c r="AA18051" s="34">
        <v>35</v>
      </c>
      <c r="AB18051" s="34">
        <v>50</v>
      </c>
      <c r="AC18051" s="34">
        <v>33</v>
      </c>
    </row>
    <row r="18052" spans="1:29" x14ac:dyDescent="0.2">
      <c r="A18052" s="34" t="s">
        <v>78545</v>
      </c>
      <c r="B18052" s="34">
        <v>59</v>
      </c>
      <c r="C18052" s="34">
        <v>92</v>
      </c>
      <c r="D18052" s="34">
        <v>91</v>
      </c>
      <c r="E18052" s="34">
        <v>92</v>
      </c>
      <c r="F18052" s="34">
        <v>93</v>
      </c>
      <c r="G18052" s="34">
        <v>82</v>
      </c>
      <c r="H18052" s="34">
        <v>117</v>
      </c>
      <c r="I18052" s="34">
        <v>92</v>
      </c>
      <c r="J18052" s="34">
        <v>75</v>
      </c>
      <c r="K18052" s="34">
        <v>126</v>
      </c>
      <c r="L18052" s="34">
        <v>77</v>
      </c>
      <c r="M18052" s="34">
        <v>64</v>
      </c>
      <c r="N18052" s="34">
        <v>67</v>
      </c>
      <c r="O18052" s="34">
        <v>71</v>
      </c>
      <c r="P18052" s="34">
        <v>73</v>
      </c>
      <c r="Q18052" s="34">
        <v>132</v>
      </c>
      <c r="R18052" s="34">
        <v>84</v>
      </c>
      <c r="S18052" s="34">
        <v>108</v>
      </c>
      <c r="T18052" s="34">
        <v>79</v>
      </c>
      <c r="U18052" s="34">
        <v>100</v>
      </c>
      <c r="V18052" s="34">
        <v>78</v>
      </c>
      <c r="W18052" s="34">
        <v>113</v>
      </c>
      <c r="X18052" s="34">
        <v>86</v>
      </c>
      <c r="Y18052" s="34">
        <v>93</v>
      </c>
      <c r="Z18052" s="34">
        <v>71</v>
      </c>
      <c r="AA18052" s="34">
        <v>83</v>
      </c>
      <c r="AB18052" s="34">
        <v>100</v>
      </c>
      <c r="AC18052" s="34">
        <v>184</v>
      </c>
    </row>
    <row r="18053" spans="1:29" x14ac:dyDescent="0.2">
      <c r="A18053" s="34" t="s">
        <v>78546</v>
      </c>
      <c r="B18053" s="34">
        <v>60</v>
      </c>
      <c r="C18053" s="34">
        <v>109</v>
      </c>
      <c r="D18053" s="34">
        <v>111</v>
      </c>
      <c r="E18053" s="34">
        <v>117</v>
      </c>
      <c r="F18053" s="34">
        <v>100</v>
      </c>
      <c r="G18053" s="34">
        <v>109</v>
      </c>
      <c r="H18053" s="34">
        <v>108</v>
      </c>
      <c r="I18053" s="34">
        <v>100</v>
      </c>
      <c r="J18053" s="34">
        <v>69</v>
      </c>
      <c r="K18053" s="34">
        <v>113</v>
      </c>
      <c r="L18053" s="34">
        <v>48</v>
      </c>
      <c r="M18053" s="34">
        <v>95</v>
      </c>
      <c r="N18053" s="34">
        <v>103</v>
      </c>
      <c r="O18053" s="34">
        <v>91</v>
      </c>
      <c r="P18053" s="34">
        <v>114</v>
      </c>
      <c r="Q18053" s="34">
        <v>102</v>
      </c>
      <c r="R18053" s="34">
        <v>82</v>
      </c>
      <c r="S18053" s="34">
        <v>126</v>
      </c>
      <c r="T18053" s="34">
        <v>74</v>
      </c>
      <c r="U18053" s="34">
        <v>65</v>
      </c>
      <c r="V18053" s="34">
        <v>117</v>
      </c>
      <c r="W18053" s="34">
        <v>87</v>
      </c>
      <c r="X18053" s="34">
        <v>168</v>
      </c>
      <c r="Y18053" s="34">
        <v>90</v>
      </c>
      <c r="Z18053" s="34">
        <v>119</v>
      </c>
      <c r="AA18053" s="34">
        <v>141</v>
      </c>
      <c r="AB18053" s="34">
        <v>106</v>
      </c>
      <c r="AC18053" s="34">
        <v>201</v>
      </c>
    </row>
    <row r="18054" spans="1:29" x14ac:dyDescent="0.2">
      <c r="A18054" s="34" t="s">
        <v>78547</v>
      </c>
      <c r="B18054" s="34">
        <v>47</v>
      </c>
      <c r="C18054" s="34">
        <v>99</v>
      </c>
      <c r="D18054" s="34">
        <v>71</v>
      </c>
      <c r="E18054" s="34">
        <v>82</v>
      </c>
      <c r="F18054" s="34">
        <v>56</v>
      </c>
      <c r="G18054" s="34">
        <v>67</v>
      </c>
      <c r="H18054" s="34">
        <v>76</v>
      </c>
      <c r="I18054" s="34">
        <v>59</v>
      </c>
      <c r="J18054" s="34">
        <v>41</v>
      </c>
      <c r="K18054" s="34">
        <v>68</v>
      </c>
      <c r="L18054" s="34">
        <v>33</v>
      </c>
      <c r="M18054" s="34">
        <v>95</v>
      </c>
      <c r="N18054" s="34">
        <v>64</v>
      </c>
      <c r="O18054" s="34">
        <v>68</v>
      </c>
      <c r="P18054" s="34">
        <v>56</v>
      </c>
      <c r="Q18054" s="34">
        <v>126</v>
      </c>
      <c r="R18054" s="34">
        <v>61</v>
      </c>
      <c r="S18054" s="34">
        <v>111</v>
      </c>
      <c r="T18054" s="34">
        <v>57</v>
      </c>
      <c r="U18054" s="34">
        <v>62</v>
      </c>
      <c r="V18054" s="34">
        <v>44</v>
      </c>
      <c r="W18054" s="34">
        <v>90</v>
      </c>
      <c r="X18054" s="34">
        <v>61</v>
      </c>
      <c r="Y18054" s="34">
        <v>65</v>
      </c>
      <c r="Z18054" s="34">
        <v>57</v>
      </c>
      <c r="AA18054" s="34">
        <v>69</v>
      </c>
      <c r="AB18054" s="34">
        <v>60</v>
      </c>
      <c r="AC18054" s="34">
        <v>102</v>
      </c>
    </row>
    <row r="18055" spans="1:29" x14ac:dyDescent="0.2">
      <c r="A18055" s="34" t="s">
        <v>78548</v>
      </c>
      <c r="B18055" s="34">
        <v>70</v>
      </c>
      <c r="C18055" s="34">
        <v>48</v>
      </c>
      <c r="D18055" s="34">
        <v>59</v>
      </c>
      <c r="E18055" s="34">
        <v>80</v>
      </c>
      <c r="F18055" s="34">
        <v>63</v>
      </c>
      <c r="G18055" s="34">
        <v>28</v>
      </c>
      <c r="H18055" s="34">
        <v>59</v>
      </c>
      <c r="I18055" s="34">
        <v>66</v>
      </c>
      <c r="J18055" s="34">
        <v>62</v>
      </c>
      <c r="K18055" s="34">
        <v>57</v>
      </c>
      <c r="L18055" s="34">
        <v>63</v>
      </c>
      <c r="M18055" s="34">
        <v>56</v>
      </c>
      <c r="N18055" s="34">
        <v>55</v>
      </c>
      <c r="O18055" s="34">
        <v>42</v>
      </c>
      <c r="P18055" s="34">
        <v>53</v>
      </c>
      <c r="Q18055" s="34">
        <v>67</v>
      </c>
      <c r="R18055" s="34">
        <v>88</v>
      </c>
      <c r="S18055" s="34">
        <v>61</v>
      </c>
      <c r="T18055" s="34">
        <v>64</v>
      </c>
      <c r="U18055" s="34">
        <v>67</v>
      </c>
      <c r="V18055" s="34">
        <v>74</v>
      </c>
      <c r="W18055" s="34">
        <v>74</v>
      </c>
      <c r="X18055" s="34">
        <v>58</v>
      </c>
      <c r="Y18055" s="34">
        <v>66</v>
      </c>
      <c r="Z18055" s="34">
        <v>71</v>
      </c>
      <c r="AA18055" s="34">
        <v>49</v>
      </c>
      <c r="AB18055" s="34">
        <v>105</v>
      </c>
      <c r="AC18055" s="34">
        <v>115</v>
      </c>
    </row>
    <row r="18056" spans="1:29" x14ac:dyDescent="0.2">
      <c r="A18056" s="34" t="s">
        <v>78549</v>
      </c>
      <c r="B18056" s="34">
        <v>18</v>
      </c>
      <c r="C18056" s="34">
        <v>58</v>
      </c>
      <c r="D18056" s="34">
        <v>31</v>
      </c>
      <c r="E18056" s="34">
        <v>48</v>
      </c>
      <c r="F18056" s="34">
        <v>29</v>
      </c>
      <c r="G18056" s="34">
        <v>21</v>
      </c>
      <c r="H18056" s="34">
        <v>18</v>
      </c>
      <c r="I18056" s="34">
        <v>28</v>
      </c>
      <c r="J18056" s="34">
        <v>14</v>
      </c>
      <c r="K18056" s="34">
        <v>57</v>
      </c>
      <c r="L18056" s="34">
        <v>19</v>
      </c>
      <c r="M18056" s="34">
        <v>27</v>
      </c>
      <c r="N18056" s="34">
        <v>26</v>
      </c>
      <c r="O18056" s="34">
        <v>29</v>
      </c>
      <c r="P18056" s="34">
        <v>11</v>
      </c>
      <c r="Q18056" s="34">
        <v>69</v>
      </c>
      <c r="R18056" s="34">
        <v>22</v>
      </c>
      <c r="S18056" s="34">
        <v>58</v>
      </c>
      <c r="T18056" s="34">
        <v>22</v>
      </c>
      <c r="U18056" s="34">
        <v>42</v>
      </c>
      <c r="V18056" s="34">
        <v>14</v>
      </c>
      <c r="W18056" s="34">
        <v>42</v>
      </c>
      <c r="X18056" s="34">
        <v>39</v>
      </c>
      <c r="Y18056" s="34">
        <v>70</v>
      </c>
      <c r="Z18056" s="34">
        <v>27</v>
      </c>
      <c r="AA18056" s="34">
        <v>33</v>
      </c>
      <c r="AB18056" s="34">
        <v>28</v>
      </c>
      <c r="AC18056" s="34">
        <v>44</v>
      </c>
    </row>
    <row r="18057" spans="1:29" x14ac:dyDescent="0.2">
      <c r="A18057" s="34" t="s">
        <v>78550</v>
      </c>
      <c r="B18057" s="34">
        <v>64</v>
      </c>
      <c r="C18057" s="34">
        <v>73</v>
      </c>
      <c r="D18057" s="34">
        <v>111</v>
      </c>
      <c r="E18057" s="34">
        <v>105</v>
      </c>
      <c r="F18057" s="34">
        <v>89</v>
      </c>
      <c r="G18057" s="34">
        <v>99</v>
      </c>
      <c r="H18057" s="34">
        <v>81</v>
      </c>
      <c r="I18057" s="34">
        <v>98</v>
      </c>
      <c r="J18057" s="34">
        <v>56</v>
      </c>
      <c r="K18057" s="34">
        <v>97</v>
      </c>
      <c r="L18057" s="34">
        <v>51</v>
      </c>
      <c r="M18057" s="34">
        <v>65</v>
      </c>
      <c r="N18057" s="34">
        <v>73</v>
      </c>
      <c r="O18057" s="34">
        <v>74</v>
      </c>
      <c r="P18057" s="34">
        <v>75</v>
      </c>
      <c r="Q18057" s="34">
        <v>101</v>
      </c>
      <c r="R18057" s="34">
        <v>87</v>
      </c>
      <c r="S18057" s="34">
        <v>100</v>
      </c>
      <c r="T18057" s="34">
        <v>77</v>
      </c>
      <c r="U18057" s="34">
        <v>86</v>
      </c>
      <c r="V18057" s="34">
        <v>112</v>
      </c>
      <c r="W18057" s="34">
        <v>94</v>
      </c>
      <c r="X18057" s="34">
        <v>128</v>
      </c>
      <c r="Y18057" s="34">
        <v>85</v>
      </c>
      <c r="Z18057" s="34">
        <v>93</v>
      </c>
      <c r="AA18057" s="34">
        <v>140</v>
      </c>
      <c r="AB18057" s="34">
        <v>72</v>
      </c>
      <c r="AC18057" s="34">
        <v>138</v>
      </c>
    </row>
    <row r="18058" spans="1:29" x14ac:dyDescent="0.2">
      <c r="A18058" s="34" t="s">
        <v>78551</v>
      </c>
      <c r="B18058" s="34">
        <v>47</v>
      </c>
      <c r="C18058" s="34">
        <v>59</v>
      </c>
      <c r="D18058" s="34">
        <v>78</v>
      </c>
      <c r="E18058" s="34">
        <v>67</v>
      </c>
      <c r="F18058" s="34">
        <v>67</v>
      </c>
      <c r="G18058" s="34">
        <v>45</v>
      </c>
      <c r="H18058" s="34">
        <v>90</v>
      </c>
      <c r="I18058" s="34">
        <v>63</v>
      </c>
      <c r="J18058" s="34">
        <v>54</v>
      </c>
      <c r="K18058" s="34">
        <v>71</v>
      </c>
      <c r="L18058" s="34">
        <v>42</v>
      </c>
      <c r="M18058" s="34">
        <v>67</v>
      </c>
      <c r="N18058" s="34">
        <v>47</v>
      </c>
      <c r="O18058" s="34">
        <v>68</v>
      </c>
      <c r="P18058" s="34">
        <v>60</v>
      </c>
      <c r="Q18058" s="34">
        <v>92</v>
      </c>
      <c r="R18058" s="34">
        <v>78</v>
      </c>
      <c r="S18058" s="34">
        <v>88</v>
      </c>
      <c r="T18058" s="34">
        <v>50</v>
      </c>
      <c r="U18058" s="34">
        <v>65</v>
      </c>
      <c r="V18058" s="34">
        <v>62</v>
      </c>
      <c r="W18058" s="34">
        <v>63</v>
      </c>
      <c r="X18058" s="34">
        <v>70</v>
      </c>
      <c r="Y18058" s="34">
        <v>77</v>
      </c>
      <c r="Z18058" s="34">
        <v>72</v>
      </c>
      <c r="AA18058" s="34">
        <v>97</v>
      </c>
      <c r="AB18058" s="34">
        <v>97</v>
      </c>
      <c r="AC18058" s="34">
        <v>107</v>
      </c>
    </row>
    <row r="18059" spans="1:29" x14ac:dyDescent="0.2">
      <c r="A18059" s="34" t="s">
        <v>78552</v>
      </c>
      <c r="B18059" s="34">
        <v>35</v>
      </c>
      <c r="C18059" s="34">
        <v>33</v>
      </c>
      <c r="D18059" s="34">
        <v>29</v>
      </c>
      <c r="E18059" s="34">
        <v>32</v>
      </c>
      <c r="F18059" s="34">
        <v>33</v>
      </c>
      <c r="G18059" s="34">
        <v>40</v>
      </c>
      <c r="H18059" s="34">
        <v>38</v>
      </c>
      <c r="I18059" s="34">
        <v>37</v>
      </c>
      <c r="J18059" s="34">
        <v>17</v>
      </c>
      <c r="K18059" s="34">
        <v>26</v>
      </c>
      <c r="L18059" s="34">
        <v>34</v>
      </c>
      <c r="M18059" s="34">
        <v>40</v>
      </c>
      <c r="N18059" s="34">
        <v>9</v>
      </c>
      <c r="O18059" s="34">
        <v>38</v>
      </c>
      <c r="P18059" s="34">
        <v>28</v>
      </c>
      <c r="Q18059" s="34">
        <v>53</v>
      </c>
      <c r="R18059" s="34">
        <v>38</v>
      </c>
      <c r="S18059" s="34">
        <v>42</v>
      </c>
      <c r="T18059" s="34">
        <v>44</v>
      </c>
      <c r="U18059" s="34">
        <v>42</v>
      </c>
      <c r="V18059" s="34">
        <v>27</v>
      </c>
      <c r="W18059" s="34">
        <v>49</v>
      </c>
      <c r="X18059" s="34">
        <v>32</v>
      </c>
      <c r="Y18059" s="34">
        <v>44</v>
      </c>
      <c r="Z18059" s="34">
        <v>31</v>
      </c>
      <c r="AA18059" s="34">
        <v>41</v>
      </c>
      <c r="AB18059" s="34">
        <v>26</v>
      </c>
      <c r="AC18059" s="34">
        <v>46</v>
      </c>
    </row>
    <row r="18060" spans="1:29" x14ac:dyDescent="0.2">
      <c r="A18060" s="34" t="s">
        <v>78553</v>
      </c>
      <c r="B18060" s="34">
        <v>46</v>
      </c>
      <c r="C18060" s="34">
        <v>70</v>
      </c>
      <c r="D18060" s="34">
        <v>69</v>
      </c>
      <c r="E18060" s="34">
        <v>64</v>
      </c>
      <c r="F18060" s="34">
        <v>85</v>
      </c>
      <c r="G18060" s="34">
        <v>46</v>
      </c>
      <c r="H18060" s="34">
        <v>38</v>
      </c>
      <c r="I18060" s="34">
        <v>81</v>
      </c>
      <c r="J18060" s="34">
        <v>55</v>
      </c>
      <c r="K18060" s="34">
        <v>70</v>
      </c>
      <c r="L18060" s="34">
        <v>49</v>
      </c>
      <c r="M18060" s="34">
        <v>55</v>
      </c>
      <c r="N18060" s="34">
        <v>54</v>
      </c>
      <c r="O18060" s="34">
        <v>47</v>
      </c>
      <c r="P18060" s="34">
        <v>64</v>
      </c>
      <c r="Q18060" s="34">
        <v>138</v>
      </c>
      <c r="R18060" s="34">
        <v>68</v>
      </c>
      <c r="S18060" s="34">
        <v>74</v>
      </c>
      <c r="T18060" s="34">
        <v>65</v>
      </c>
      <c r="U18060" s="34">
        <v>73</v>
      </c>
      <c r="V18060" s="34">
        <v>60</v>
      </c>
      <c r="W18060" s="34">
        <v>95</v>
      </c>
      <c r="X18060" s="34">
        <v>82</v>
      </c>
      <c r="Y18060" s="34">
        <v>113</v>
      </c>
      <c r="Z18060" s="34">
        <v>72</v>
      </c>
      <c r="AA18060" s="34">
        <v>72</v>
      </c>
      <c r="AB18060" s="34">
        <v>58</v>
      </c>
      <c r="AC18060" s="34">
        <v>86</v>
      </c>
    </row>
    <row r="18061" spans="1:29" x14ac:dyDescent="0.2">
      <c r="A18061" s="34" t="s">
        <v>78554</v>
      </c>
      <c r="B18061" s="34">
        <v>82</v>
      </c>
      <c r="C18061" s="34">
        <v>151</v>
      </c>
      <c r="D18061" s="34">
        <v>193</v>
      </c>
      <c r="E18061" s="34">
        <v>178</v>
      </c>
      <c r="F18061" s="34">
        <v>188</v>
      </c>
      <c r="G18061" s="34">
        <v>185</v>
      </c>
      <c r="H18061" s="34">
        <v>137</v>
      </c>
      <c r="I18061" s="34">
        <v>160</v>
      </c>
      <c r="J18061" s="34">
        <v>133</v>
      </c>
      <c r="K18061" s="34">
        <v>171</v>
      </c>
      <c r="L18061" s="34">
        <v>106</v>
      </c>
      <c r="M18061" s="34">
        <v>147</v>
      </c>
      <c r="N18061" s="34">
        <v>179</v>
      </c>
      <c r="O18061" s="34">
        <v>163</v>
      </c>
      <c r="P18061" s="34">
        <v>154</v>
      </c>
      <c r="Q18061" s="34">
        <v>234</v>
      </c>
      <c r="R18061" s="34">
        <v>203</v>
      </c>
      <c r="S18061" s="34">
        <v>247</v>
      </c>
      <c r="T18061" s="34">
        <v>170</v>
      </c>
      <c r="U18061" s="34">
        <v>168</v>
      </c>
      <c r="V18061" s="34">
        <v>175</v>
      </c>
      <c r="W18061" s="34">
        <v>179</v>
      </c>
      <c r="X18061" s="34">
        <v>178</v>
      </c>
      <c r="Y18061" s="34">
        <v>177</v>
      </c>
      <c r="Z18061" s="34">
        <v>174</v>
      </c>
      <c r="AA18061" s="34">
        <v>230</v>
      </c>
      <c r="AB18061" s="34">
        <v>149</v>
      </c>
      <c r="AC18061" s="34">
        <v>291</v>
      </c>
    </row>
    <row r="18062" spans="1:29" x14ac:dyDescent="0.2">
      <c r="A18062" s="34" t="s">
        <v>78555</v>
      </c>
      <c r="B18062" s="34">
        <v>46</v>
      </c>
      <c r="C18062" s="34">
        <v>76</v>
      </c>
      <c r="D18062" s="34">
        <v>52</v>
      </c>
      <c r="E18062" s="34">
        <v>80</v>
      </c>
      <c r="F18062" s="34">
        <v>65</v>
      </c>
      <c r="G18062" s="34">
        <v>100</v>
      </c>
      <c r="H18062" s="34">
        <v>77</v>
      </c>
      <c r="I18062" s="34">
        <v>51</v>
      </c>
      <c r="J18062" s="34">
        <v>59</v>
      </c>
      <c r="K18062" s="34">
        <v>90</v>
      </c>
      <c r="L18062" s="34">
        <v>43</v>
      </c>
      <c r="M18062" s="34">
        <v>62</v>
      </c>
      <c r="N18062" s="34">
        <v>66</v>
      </c>
      <c r="O18062" s="34">
        <v>90</v>
      </c>
      <c r="P18062" s="34">
        <v>56</v>
      </c>
      <c r="Q18062" s="34">
        <v>107</v>
      </c>
      <c r="R18062" s="34">
        <v>95</v>
      </c>
      <c r="S18062" s="34">
        <v>103</v>
      </c>
      <c r="T18062" s="34">
        <v>74</v>
      </c>
      <c r="U18062" s="34">
        <v>104</v>
      </c>
      <c r="V18062" s="34">
        <v>78</v>
      </c>
      <c r="W18062" s="34">
        <v>91</v>
      </c>
      <c r="X18062" s="34">
        <v>78</v>
      </c>
      <c r="Y18062" s="34">
        <v>98</v>
      </c>
      <c r="Z18062" s="34">
        <v>94</v>
      </c>
      <c r="AA18062" s="34">
        <v>118</v>
      </c>
      <c r="AB18062" s="34">
        <v>89</v>
      </c>
      <c r="AC18062" s="34">
        <v>131</v>
      </c>
    </row>
    <row r="18063" spans="1:29" x14ac:dyDescent="0.2">
      <c r="A18063" s="34" t="s">
        <v>78556</v>
      </c>
      <c r="B18063" s="34">
        <v>45</v>
      </c>
      <c r="C18063" s="34">
        <v>63</v>
      </c>
      <c r="D18063" s="34">
        <v>86</v>
      </c>
      <c r="E18063" s="34">
        <v>40</v>
      </c>
      <c r="F18063" s="34">
        <v>63</v>
      </c>
      <c r="G18063" s="34">
        <v>40</v>
      </c>
      <c r="H18063" s="34">
        <v>56</v>
      </c>
      <c r="I18063" s="34">
        <v>49</v>
      </c>
      <c r="J18063" s="34">
        <v>62</v>
      </c>
      <c r="K18063" s="34">
        <v>58</v>
      </c>
      <c r="L18063" s="34">
        <v>34</v>
      </c>
      <c r="M18063" s="34">
        <v>45</v>
      </c>
      <c r="N18063" s="34">
        <v>48</v>
      </c>
      <c r="O18063" s="34">
        <v>45</v>
      </c>
      <c r="P18063" s="34">
        <v>55</v>
      </c>
      <c r="Q18063" s="34">
        <v>57</v>
      </c>
      <c r="R18063" s="34">
        <v>74</v>
      </c>
      <c r="S18063" s="34">
        <v>64</v>
      </c>
      <c r="T18063" s="34">
        <v>60</v>
      </c>
      <c r="U18063" s="34">
        <v>65</v>
      </c>
      <c r="V18063" s="34">
        <v>41</v>
      </c>
      <c r="W18063" s="34">
        <v>57</v>
      </c>
      <c r="X18063" s="34">
        <v>85</v>
      </c>
      <c r="Y18063" s="34">
        <v>43</v>
      </c>
      <c r="Z18063" s="34">
        <v>60</v>
      </c>
      <c r="AA18063" s="34">
        <v>71</v>
      </c>
      <c r="AB18063" s="34">
        <v>73</v>
      </c>
      <c r="AC18063" s="34">
        <v>98</v>
      </c>
    </row>
    <row r="18064" spans="1:29" x14ac:dyDescent="0.2">
      <c r="A18064" s="34" t="s">
        <v>78557</v>
      </c>
      <c r="B18064" s="34">
        <v>65</v>
      </c>
      <c r="C18064" s="34">
        <v>108</v>
      </c>
      <c r="D18064" s="34">
        <v>133</v>
      </c>
      <c r="E18064" s="34">
        <v>111</v>
      </c>
      <c r="F18064" s="34">
        <v>141</v>
      </c>
      <c r="G18064" s="34">
        <v>108</v>
      </c>
      <c r="H18064" s="34">
        <v>118</v>
      </c>
      <c r="I18064" s="34">
        <v>80</v>
      </c>
      <c r="J18064" s="34">
        <v>99</v>
      </c>
      <c r="K18064" s="34">
        <v>84</v>
      </c>
      <c r="L18064" s="34">
        <v>84</v>
      </c>
      <c r="M18064" s="34">
        <v>122</v>
      </c>
      <c r="N18064" s="34">
        <v>101</v>
      </c>
      <c r="O18064" s="34">
        <v>79</v>
      </c>
      <c r="P18064" s="34">
        <v>133</v>
      </c>
      <c r="Q18064" s="34">
        <v>106</v>
      </c>
      <c r="R18064" s="34">
        <v>133</v>
      </c>
      <c r="S18064" s="34">
        <v>138</v>
      </c>
      <c r="T18064" s="34">
        <v>117</v>
      </c>
      <c r="U18064" s="34">
        <v>143</v>
      </c>
      <c r="V18064" s="34">
        <v>159</v>
      </c>
      <c r="W18064" s="34">
        <v>146</v>
      </c>
      <c r="X18064" s="34">
        <v>112</v>
      </c>
      <c r="Y18064" s="34">
        <v>107</v>
      </c>
      <c r="Z18064" s="34">
        <v>108</v>
      </c>
      <c r="AA18064" s="34">
        <v>142</v>
      </c>
      <c r="AB18064" s="34">
        <v>141</v>
      </c>
      <c r="AC18064" s="34">
        <v>149</v>
      </c>
    </row>
    <row r="18065" spans="1:29" x14ac:dyDescent="0.2">
      <c r="A18065" s="34" t="s">
        <v>78558</v>
      </c>
      <c r="B18065" s="34">
        <v>90</v>
      </c>
      <c r="C18065" s="34">
        <v>119</v>
      </c>
      <c r="D18065" s="34">
        <v>137</v>
      </c>
      <c r="E18065" s="34">
        <v>127</v>
      </c>
      <c r="F18065" s="34">
        <v>103</v>
      </c>
      <c r="G18065" s="34">
        <v>132</v>
      </c>
      <c r="H18065" s="34">
        <v>107</v>
      </c>
      <c r="I18065" s="34">
        <v>102</v>
      </c>
      <c r="J18065" s="34">
        <v>80</v>
      </c>
      <c r="K18065" s="34">
        <v>136</v>
      </c>
      <c r="L18065" s="34">
        <v>68</v>
      </c>
      <c r="M18065" s="34">
        <v>107</v>
      </c>
      <c r="N18065" s="34">
        <v>85</v>
      </c>
      <c r="O18065" s="34">
        <v>105</v>
      </c>
      <c r="P18065" s="34">
        <v>121</v>
      </c>
      <c r="Q18065" s="34">
        <v>163</v>
      </c>
      <c r="R18065" s="34">
        <v>135</v>
      </c>
      <c r="S18065" s="34">
        <v>175</v>
      </c>
      <c r="T18065" s="34">
        <v>112</v>
      </c>
      <c r="U18065" s="34">
        <v>110</v>
      </c>
      <c r="V18065" s="34">
        <v>121</v>
      </c>
      <c r="W18065" s="34">
        <v>138</v>
      </c>
      <c r="X18065" s="34">
        <v>86</v>
      </c>
      <c r="Y18065" s="34">
        <v>154</v>
      </c>
      <c r="Z18065" s="34">
        <v>124</v>
      </c>
      <c r="AA18065" s="34">
        <v>152</v>
      </c>
      <c r="AB18065" s="34">
        <v>169</v>
      </c>
      <c r="AC18065" s="34">
        <v>165</v>
      </c>
    </row>
    <row r="18066" spans="1:29" x14ac:dyDescent="0.2">
      <c r="A18066" s="34" t="s">
        <v>78559</v>
      </c>
      <c r="B18066" s="34">
        <v>63</v>
      </c>
      <c r="C18066" s="34">
        <v>204</v>
      </c>
      <c r="D18066" s="34">
        <v>82</v>
      </c>
      <c r="E18066" s="34">
        <v>200</v>
      </c>
      <c r="F18066" s="34">
        <v>104</v>
      </c>
      <c r="G18066" s="34">
        <v>252</v>
      </c>
      <c r="H18066" s="34">
        <v>87</v>
      </c>
      <c r="I18066" s="34">
        <v>160</v>
      </c>
      <c r="J18066" s="34">
        <v>104</v>
      </c>
      <c r="K18066" s="34">
        <v>181</v>
      </c>
      <c r="L18066" s="34">
        <v>93</v>
      </c>
      <c r="M18066" s="34">
        <v>176</v>
      </c>
      <c r="N18066" s="34">
        <v>96</v>
      </c>
      <c r="O18066" s="34">
        <v>144</v>
      </c>
      <c r="P18066" s="34">
        <v>113</v>
      </c>
      <c r="Q18066" s="34">
        <v>189</v>
      </c>
      <c r="R18066" s="34">
        <v>146</v>
      </c>
      <c r="S18066" s="34">
        <v>221</v>
      </c>
      <c r="T18066" s="34">
        <v>98</v>
      </c>
      <c r="U18066" s="34">
        <v>145</v>
      </c>
      <c r="V18066" s="34">
        <v>98</v>
      </c>
      <c r="W18066" s="34">
        <v>170</v>
      </c>
      <c r="X18066" s="34">
        <v>132</v>
      </c>
      <c r="Y18066" s="34">
        <v>221</v>
      </c>
      <c r="Z18066" s="34">
        <v>139</v>
      </c>
      <c r="AA18066" s="34">
        <v>208</v>
      </c>
      <c r="AB18066" s="34">
        <v>166</v>
      </c>
      <c r="AC18066" s="34">
        <v>240</v>
      </c>
    </row>
    <row r="18067" spans="1:29" x14ac:dyDescent="0.2">
      <c r="A18067" s="34" t="s">
        <v>78560</v>
      </c>
      <c r="B18067" s="34">
        <v>73</v>
      </c>
      <c r="C18067" s="34">
        <v>77</v>
      </c>
      <c r="D18067" s="34">
        <v>96</v>
      </c>
      <c r="E18067" s="34">
        <v>96</v>
      </c>
      <c r="F18067" s="34">
        <v>120</v>
      </c>
      <c r="G18067" s="34">
        <v>125</v>
      </c>
      <c r="H18067" s="34">
        <v>121</v>
      </c>
      <c r="I18067" s="34">
        <v>73</v>
      </c>
      <c r="J18067" s="34">
        <v>84</v>
      </c>
      <c r="K18067" s="34">
        <v>120</v>
      </c>
      <c r="L18067" s="34">
        <v>90</v>
      </c>
      <c r="M18067" s="34">
        <v>82</v>
      </c>
      <c r="N18067" s="34">
        <v>107</v>
      </c>
      <c r="O18067" s="34">
        <v>120</v>
      </c>
      <c r="P18067" s="34">
        <v>88</v>
      </c>
      <c r="Q18067" s="34">
        <v>124</v>
      </c>
      <c r="R18067" s="34">
        <v>164</v>
      </c>
      <c r="S18067" s="34">
        <v>140</v>
      </c>
      <c r="T18067" s="34">
        <v>95</v>
      </c>
      <c r="U18067" s="34">
        <v>109</v>
      </c>
      <c r="V18067" s="34">
        <v>141</v>
      </c>
      <c r="W18067" s="34">
        <v>120</v>
      </c>
      <c r="X18067" s="34">
        <v>145</v>
      </c>
      <c r="Y18067" s="34">
        <v>141</v>
      </c>
      <c r="Z18067" s="34">
        <v>108</v>
      </c>
      <c r="AA18067" s="34">
        <v>149</v>
      </c>
      <c r="AB18067" s="34">
        <v>119</v>
      </c>
      <c r="AC18067" s="34">
        <v>188</v>
      </c>
    </row>
    <row r="18068" spans="1:29" x14ac:dyDescent="0.2">
      <c r="A18068" s="34" t="s">
        <v>78561</v>
      </c>
      <c r="B18068" s="34">
        <v>73</v>
      </c>
      <c r="C18068" s="34">
        <v>147</v>
      </c>
      <c r="D18068" s="34">
        <v>142</v>
      </c>
      <c r="E18068" s="34">
        <v>189</v>
      </c>
      <c r="F18068" s="34">
        <v>165</v>
      </c>
      <c r="G18068" s="34">
        <v>121</v>
      </c>
      <c r="H18068" s="34">
        <v>121</v>
      </c>
      <c r="I18068" s="34">
        <v>144</v>
      </c>
      <c r="J18068" s="34">
        <v>142</v>
      </c>
      <c r="K18068" s="34">
        <v>158</v>
      </c>
      <c r="L18068" s="34">
        <v>98</v>
      </c>
      <c r="M18068" s="34">
        <v>147</v>
      </c>
      <c r="N18068" s="34">
        <v>100</v>
      </c>
      <c r="O18068" s="34">
        <v>110</v>
      </c>
      <c r="P18068" s="34">
        <v>147</v>
      </c>
      <c r="Q18068" s="34">
        <v>230</v>
      </c>
      <c r="R18068" s="34">
        <v>200</v>
      </c>
      <c r="S18068" s="34">
        <v>173</v>
      </c>
      <c r="T18068" s="34">
        <v>124</v>
      </c>
      <c r="U18068" s="34">
        <v>168</v>
      </c>
      <c r="V18068" s="34">
        <v>174</v>
      </c>
      <c r="W18068" s="34">
        <v>186</v>
      </c>
      <c r="X18068" s="34">
        <v>170</v>
      </c>
      <c r="Y18068" s="34">
        <v>180</v>
      </c>
      <c r="Z18068" s="34">
        <v>140</v>
      </c>
      <c r="AA18068" s="34">
        <v>211</v>
      </c>
      <c r="AB18068" s="34">
        <v>163</v>
      </c>
      <c r="AC18068" s="34">
        <v>282</v>
      </c>
    </row>
    <row r="18069" spans="1:29" x14ac:dyDescent="0.2">
      <c r="A18069" s="34" t="s">
        <v>78562</v>
      </c>
      <c r="B18069" s="34">
        <v>250</v>
      </c>
      <c r="C18069" s="34">
        <v>205</v>
      </c>
      <c r="D18069" s="34">
        <v>282</v>
      </c>
      <c r="E18069" s="34">
        <v>187</v>
      </c>
      <c r="F18069" s="34">
        <v>261</v>
      </c>
      <c r="G18069" s="34">
        <v>151</v>
      </c>
      <c r="H18069" s="34">
        <v>243</v>
      </c>
      <c r="I18069" s="34">
        <v>181</v>
      </c>
      <c r="J18069" s="34">
        <v>240</v>
      </c>
      <c r="K18069" s="34">
        <v>238</v>
      </c>
      <c r="L18069" s="34">
        <v>203</v>
      </c>
      <c r="M18069" s="34">
        <v>204</v>
      </c>
      <c r="N18069" s="34">
        <v>213</v>
      </c>
      <c r="O18069" s="34">
        <v>154</v>
      </c>
      <c r="P18069" s="34">
        <v>208</v>
      </c>
      <c r="Q18069" s="34">
        <v>277</v>
      </c>
      <c r="R18069" s="34">
        <v>282</v>
      </c>
      <c r="S18069" s="34">
        <v>213</v>
      </c>
      <c r="T18069" s="34">
        <v>297</v>
      </c>
      <c r="U18069" s="34">
        <v>214</v>
      </c>
      <c r="V18069" s="34">
        <v>232</v>
      </c>
      <c r="W18069" s="34">
        <v>241</v>
      </c>
      <c r="X18069" s="34">
        <v>306</v>
      </c>
      <c r="Y18069" s="34">
        <v>245</v>
      </c>
      <c r="Z18069" s="34">
        <v>252</v>
      </c>
      <c r="AA18069" s="34">
        <v>221</v>
      </c>
      <c r="AB18069" s="34">
        <v>334</v>
      </c>
      <c r="AC18069" s="34">
        <v>354</v>
      </c>
    </row>
    <row r="18070" spans="1:29" x14ac:dyDescent="0.2">
      <c r="A18070" s="34" t="s">
        <v>78563</v>
      </c>
      <c r="B18070" s="34">
        <v>43</v>
      </c>
      <c r="C18070" s="34">
        <v>53</v>
      </c>
      <c r="D18070" s="34">
        <v>88</v>
      </c>
      <c r="E18070" s="34">
        <v>56</v>
      </c>
      <c r="F18070" s="34">
        <v>61</v>
      </c>
      <c r="G18070" s="34">
        <v>63</v>
      </c>
      <c r="H18070" s="34">
        <v>89</v>
      </c>
      <c r="I18070" s="34">
        <v>52</v>
      </c>
      <c r="J18070" s="34">
        <v>40</v>
      </c>
      <c r="K18070" s="34">
        <v>57</v>
      </c>
      <c r="L18070" s="34">
        <v>41</v>
      </c>
      <c r="M18070" s="34">
        <v>26</v>
      </c>
      <c r="N18070" s="34">
        <v>50</v>
      </c>
      <c r="O18070" s="34">
        <v>55</v>
      </c>
      <c r="P18070" s="34">
        <v>45</v>
      </c>
      <c r="Q18070" s="34">
        <v>70</v>
      </c>
      <c r="R18070" s="34">
        <v>86</v>
      </c>
      <c r="S18070" s="34">
        <v>59</v>
      </c>
      <c r="T18070" s="34">
        <v>53</v>
      </c>
      <c r="U18070" s="34">
        <v>46</v>
      </c>
      <c r="V18070" s="34">
        <v>73</v>
      </c>
      <c r="W18070" s="34">
        <v>63</v>
      </c>
      <c r="X18070" s="34">
        <v>56</v>
      </c>
      <c r="Y18070" s="34">
        <v>44</v>
      </c>
      <c r="Z18070" s="34">
        <v>61</v>
      </c>
      <c r="AA18070" s="34">
        <v>71</v>
      </c>
      <c r="AB18070" s="34">
        <v>65</v>
      </c>
      <c r="AC18070" s="34">
        <v>93</v>
      </c>
    </row>
    <row r="18071" spans="1:29" x14ac:dyDescent="0.2">
      <c r="A18071" s="34" t="s">
        <v>78564</v>
      </c>
      <c r="B18071" s="34">
        <v>91</v>
      </c>
      <c r="C18071" s="34">
        <v>67</v>
      </c>
      <c r="D18071" s="34">
        <v>98</v>
      </c>
      <c r="E18071" s="34">
        <v>95</v>
      </c>
      <c r="F18071" s="34">
        <v>111</v>
      </c>
      <c r="G18071" s="34">
        <v>82</v>
      </c>
      <c r="H18071" s="34">
        <v>119</v>
      </c>
      <c r="I18071" s="34">
        <v>98</v>
      </c>
      <c r="J18071" s="34">
        <v>124</v>
      </c>
      <c r="K18071" s="34">
        <v>96</v>
      </c>
      <c r="L18071" s="34">
        <v>131</v>
      </c>
      <c r="M18071" s="34">
        <v>83</v>
      </c>
      <c r="N18071" s="34">
        <v>112</v>
      </c>
      <c r="O18071" s="34">
        <v>92</v>
      </c>
      <c r="P18071" s="34">
        <v>100</v>
      </c>
      <c r="Q18071" s="34">
        <v>136</v>
      </c>
      <c r="R18071" s="34">
        <v>139</v>
      </c>
      <c r="S18071" s="34">
        <v>106</v>
      </c>
      <c r="T18071" s="34">
        <v>176</v>
      </c>
      <c r="U18071" s="34">
        <v>117</v>
      </c>
      <c r="V18071" s="34">
        <v>141</v>
      </c>
      <c r="W18071" s="34">
        <v>145</v>
      </c>
      <c r="X18071" s="34">
        <v>159</v>
      </c>
      <c r="Y18071" s="34">
        <v>189</v>
      </c>
      <c r="Z18071" s="34">
        <v>121</v>
      </c>
      <c r="AA18071" s="34">
        <v>116</v>
      </c>
      <c r="AB18071" s="34">
        <v>161</v>
      </c>
      <c r="AC18071" s="34">
        <v>166</v>
      </c>
    </row>
    <row r="18072" spans="1:29" x14ac:dyDescent="0.2">
      <c r="A18072" s="34" t="s">
        <v>78565</v>
      </c>
      <c r="B18072" s="34">
        <v>66</v>
      </c>
      <c r="C18072" s="34">
        <v>55</v>
      </c>
      <c r="D18072" s="34">
        <v>54</v>
      </c>
      <c r="E18072" s="34">
        <v>44</v>
      </c>
      <c r="F18072" s="34">
        <v>78</v>
      </c>
      <c r="G18072" s="34">
        <v>30</v>
      </c>
      <c r="H18072" s="34">
        <v>54</v>
      </c>
      <c r="I18072" s="34">
        <v>44</v>
      </c>
      <c r="J18072" s="34">
        <v>52</v>
      </c>
      <c r="K18072" s="34">
        <v>58</v>
      </c>
      <c r="L18072" s="34">
        <v>31</v>
      </c>
      <c r="M18072" s="34">
        <v>52</v>
      </c>
      <c r="N18072" s="34">
        <v>53</v>
      </c>
      <c r="O18072" s="34">
        <v>39</v>
      </c>
      <c r="P18072" s="34">
        <v>61</v>
      </c>
      <c r="Q18072" s="34">
        <v>56</v>
      </c>
      <c r="R18072" s="34">
        <v>99</v>
      </c>
      <c r="S18072" s="34">
        <v>58</v>
      </c>
      <c r="T18072" s="34">
        <v>86</v>
      </c>
      <c r="U18072" s="34">
        <v>38</v>
      </c>
      <c r="V18072" s="34">
        <v>67</v>
      </c>
      <c r="W18072" s="34">
        <v>72</v>
      </c>
      <c r="X18072" s="34">
        <v>55</v>
      </c>
      <c r="Y18072" s="34">
        <v>63</v>
      </c>
      <c r="Z18072" s="34">
        <v>67</v>
      </c>
      <c r="AA18072" s="34">
        <v>66</v>
      </c>
      <c r="AB18072" s="34">
        <v>101</v>
      </c>
      <c r="AC18072" s="34">
        <v>73</v>
      </c>
    </row>
    <row r="18073" spans="1:29" x14ac:dyDescent="0.2">
      <c r="A18073" s="34" t="s">
        <v>78566</v>
      </c>
      <c r="B18073" s="34">
        <v>57</v>
      </c>
      <c r="C18073" s="34">
        <v>69</v>
      </c>
      <c r="D18073" s="34">
        <v>74</v>
      </c>
      <c r="E18073" s="34">
        <v>83</v>
      </c>
      <c r="F18073" s="34">
        <v>104</v>
      </c>
      <c r="G18073" s="34">
        <v>119</v>
      </c>
      <c r="H18073" s="34">
        <v>93</v>
      </c>
      <c r="I18073" s="34">
        <v>89</v>
      </c>
      <c r="J18073" s="34">
        <v>77</v>
      </c>
      <c r="K18073" s="34">
        <v>78</v>
      </c>
      <c r="L18073" s="34">
        <v>55</v>
      </c>
      <c r="M18073" s="34">
        <v>82</v>
      </c>
      <c r="N18073" s="34">
        <v>105</v>
      </c>
      <c r="O18073" s="34">
        <v>83</v>
      </c>
      <c r="P18073" s="34">
        <v>66</v>
      </c>
      <c r="Q18073" s="34">
        <v>114</v>
      </c>
      <c r="R18073" s="34">
        <v>123</v>
      </c>
      <c r="S18073" s="34">
        <v>85</v>
      </c>
      <c r="T18073" s="34">
        <v>104</v>
      </c>
      <c r="U18073" s="34">
        <v>95</v>
      </c>
      <c r="V18073" s="34">
        <v>88</v>
      </c>
      <c r="W18073" s="34">
        <v>54</v>
      </c>
      <c r="X18073" s="34">
        <v>146</v>
      </c>
      <c r="Y18073" s="34">
        <v>65</v>
      </c>
      <c r="Z18073" s="34">
        <v>108</v>
      </c>
      <c r="AA18073" s="34">
        <v>98</v>
      </c>
      <c r="AB18073" s="34">
        <v>98</v>
      </c>
      <c r="AC18073" s="34">
        <v>117</v>
      </c>
    </row>
    <row r="18074" spans="1:29" x14ac:dyDescent="0.2">
      <c r="A18074" s="34" t="s">
        <v>78567</v>
      </c>
      <c r="B18074" s="34">
        <v>77</v>
      </c>
      <c r="C18074" s="34">
        <v>76</v>
      </c>
      <c r="D18074" s="34">
        <v>60</v>
      </c>
      <c r="E18074" s="34">
        <v>84</v>
      </c>
      <c r="F18074" s="34">
        <v>61</v>
      </c>
      <c r="G18074" s="34">
        <v>86</v>
      </c>
      <c r="H18074" s="34">
        <v>71</v>
      </c>
      <c r="I18074" s="34">
        <v>67</v>
      </c>
      <c r="J18074" s="34">
        <v>60</v>
      </c>
      <c r="K18074" s="34">
        <v>56</v>
      </c>
      <c r="L18074" s="34">
        <v>81</v>
      </c>
      <c r="M18074" s="34">
        <v>49</v>
      </c>
      <c r="N18074" s="34">
        <v>37</v>
      </c>
      <c r="O18074" s="34">
        <v>56</v>
      </c>
      <c r="P18074" s="34">
        <v>54</v>
      </c>
      <c r="Q18074" s="34">
        <v>73</v>
      </c>
      <c r="R18074" s="34">
        <v>91</v>
      </c>
      <c r="S18074" s="34">
        <v>74</v>
      </c>
      <c r="T18074" s="34">
        <v>73</v>
      </c>
      <c r="U18074" s="34">
        <v>76</v>
      </c>
      <c r="V18074" s="34">
        <v>51</v>
      </c>
      <c r="W18074" s="34">
        <v>83</v>
      </c>
      <c r="X18074" s="34">
        <v>79</v>
      </c>
      <c r="Y18074" s="34">
        <v>84</v>
      </c>
      <c r="Z18074" s="34">
        <v>78</v>
      </c>
      <c r="AA18074" s="34">
        <v>90</v>
      </c>
      <c r="AB18074" s="34">
        <v>84</v>
      </c>
      <c r="AC18074" s="34">
        <v>121</v>
      </c>
    </row>
    <row r="18075" spans="1:29" x14ac:dyDescent="0.2">
      <c r="A18075" s="34" t="s">
        <v>78568</v>
      </c>
      <c r="B18075" s="34">
        <v>29</v>
      </c>
      <c r="C18075" s="34">
        <v>80</v>
      </c>
      <c r="D18075" s="34">
        <v>84</v>
      </c>
      <c r="E18075" s="34">
        <v>106</v>
      </c>
      <c r="F18075" s="34">
        <v>51</v>
      </c>
      <c r="G18075" s="34">
        <v>84</v>
      </c>
      <c r="H18075" s="34">
        <v>34</v>
      </c>
      <c r="I18075" s="34">
        <v>82</v>
      </c>
      <c r="J18075" s="34">
        <v>43</v>
      </c>
      <c r="K18075" s="34">
        <v>88</v>
      </c>
      <c r="L18075" s="34">
        <v>26</v>
      </c>
      <c r="M18075" s="34">
        <v>74</v>
      </c>
      <c r="N18075" s="34">
        <v>38</v>
      </c>
      <c r="O18075" s="34">
        <v>57</v>
      </c>
      <c r="P18075" s="34">
        <v>33</v>
      </c>
      <c r="Q18075" s="34">
        <v>73</v>
      </c>
      <c r="R18075" s="34">
        <v>55</v>
      </c>
      <c r="S18075" s="34">
        <v>96</v>
      </c>
      <c r="T18075" s="34">
        <v>27</v>
      </c>
      <c r="U18075" s="34">
        <v>59</v>
      </c>
      <c r="V18075" s="34">
        <v>39</v>
      </c>
      <c r="W18075" s="34">
        <v>61</v>
      </c>
      <c r="X18075" s="34">
        <v>83</v>
      </c>
      <c r="Y18075" s="34">
        <v>56</v>
      </c>
      <c r="Z18075" s="34">
        <v>82</v>
      </c>
      <c r="AA18075" s="34">
        <v>127</v>
      </c>
      <c r="AB18075" s="34">
        <v>28</v>
      </c>
      <c r="AC18075" s="34">
        <v>120</v>
      </c>
    </row>
    <row r="18076" spans="1:29" x14ac:dyDescent="0.2">
      <c r="A18076" s="34" t="s">
        <v>78569</v>
      </c>
      <c r="B18076" s="34">
        <v>47</v>
      </c>
      <c r="C18076" s="34">
        <v>36</v>
      </c>
      <c r="D18076" s="34">
        <v>31</v>
      </c>
      <c r="E18076" s="34">
        <v>30</v>
      </c>
      <c r="F18076" s="34">
        <v>40</v>
      </c>
      <c r="G18076" s="34">
        <v>16</v>
      </c>
      <c r="H18076" s="34">
        <v>22</v>
      </c>
      <c r="I18076" s="34">
        <v>34</v>
      </c>
      <c r="J18076" s="34">
        <v>30</v>
      </c>
      <c r="K18076" s="34">
        <v>24</v>
      </c>
      <c r="L18076" s="34">
        <v>26</v>
      </c>
      <c r="M18076" s="34">
        <v>27</v>
      </c>
      <c r="N18076" s="34">
        <v>27</v>
      </c>
      <c r="O18076" s="34">
        <v>28</v>
      </c>
      <c r="P18076" s="34">
        <v>22</v>
      </c>
      <c r="Q18076" s="34">
        <v>49</v>
      </c>
      <c r="R18076" s="34">
        <v>17</v>
      </c>
      <c r="S18076" s="34">
        <v>26</v>
      </c>
      <c r="T18076" s="34">
        <v>43</v>
      </c>
      <c r="U18076" s="34">
        <v>27</v>
      </c>
      <c r="V18076" s="34">
        <v>54</v>
      </c>
      <c r="W18076" s="34">
        <v>34</v>
      </c>
      <c r="X18076" s="34">
        <v>34</v>
      </c>
      <c r="Y18076" s="34">
        <v>57</v>
      </c>
      <c r="Z18076" s="34">
        <v>30</v>
      </c>
      <c r="AA18076" s="34">
        <v>20</v>
      </c>
      <c r="AB18076" s="34">
        <v>47</v>
      </c>
      <c r="AC18076" s="34">
        <v>42</v>
      </c>
    </row>
    <row r="18077" spans="1:29" x14ac:dyDescent="0.2">
      <c r="A18077" s="34" t="s">
        <v>78570</v>
      </c>
      <c r="B18077" s="34">
        <v>42</v>
      </c>
      <c r="C18077" s="34">
        <v>26</v>
      </c>
      <c r="D18077" s="34">
        <v>37</v>
      </c>
      <c r="E18077" s="34">
        <v>29</v>
      </c>
      <c r="F18077" s="34">
        <v>22</v>
      </c>
      <c r="G18077" s="34">
        <v>38</v>
      </c>
      <c r="H18077" s="34">
        <v>41</v>
      </c>
      <c r="I18077" s="34">
        <v>17</v>
      </c>
      <c r="J18077" s="34">
        <v>37</v>
      </c>
      <c r="K18077" s="34">
        <v>46</v>
      </c>
      <c r="L18077" s="34">
        <v>28</v>
      </c>
      <c r="M18077" s="34">
        <v>24</v>
      </c>
      <c r="N18077" s="34">
        <v>20</v>
      </c>
      <c r="O18077" s="34">
        <v>29</v>
      </c>
      <c r="P18077" s="34">
        <v>45</v>
      </c>
      <c r="Q18077" s="34">
        <v>25</v>
      </c>
      <c r="R18077" s="34">
        <v>31</v>
      </c>
      <c r="S18077" s="34">
        <v>58</v>
      </c>
      <c r="T18077" s="34">
        <v>36</v>
      </c>
      <c r="U18077" s="34">
        <v>21</v>
      </c>
      <c r="V18077" s="34">
        <v>30</v>
      </c>
      <c r="W18077" s="34">
        <v>31</v>
      </c>
      <c r="X18077" s="34">
        <v>44</v>
      </c>
      <c r="Y18077" s="34">
        <v>38</v>
      </c>
      <c r="Z18077" s="34">
        <v>32</v>
      </c>
      <c r="AA18077" s="34">
        <v>50</v>
      </c>
      <c r="AB18077" s="34">
        <v>36</v>
      </c>
      <c r="AC18077" s="34">
        <v>38</v>
      </c>
    </row>
    <row r="18078" spans="1:29" x14ac:dyDescent="0.2">
      <c r="A18078" s="34" t="s">
        <v>78571</v>
      </c>
      <c r="B18078" s="34">
        <v>69</v>
      </c>
      <c r="C18078" s="34">
        <v>48</v>
      </c>
      <c r="D18078" s="34">
        <v>66</v>
      </c>
      <c r="E18078" s="34">
        <v>82</v>
      </c>
      <c r="F18078" s="34">
        <v>57</v>
      </c>
      <c r="G18078" s="34">
        <v>64</v>
      </c>
      <c r="H18078" s="34">
        <v>49</v>
      </c>
      <c r="I18078" s="34">
        <v>79</v>
      </c>
      <c r="J18078" s="34">
        <v>29</v>
      </c>
      <c r="K18078" s="34">
        <v>91</v>
      </c>
      <c r="L18078" s="34">
        <v>35</v>
      </c>
      <c r="M18078" s="34">
        <v>60</v>
      </c>
      <c r="N18078" s="34">
        <v>46</v>
      </c>
      <c r="O18078" s="34">
        <v>62</v>
      </c>
      <c r="P18078" s="34">
        <v>63</v>
      </c>
      <c r="Q18078" s="34">
        <v>100</v>
      </c>
      <c r="R18078" s="34">
        <v>56</v>
      </c>
      <c r="S18078" s="34">
        <v>86</v>
      </c>
      <c r="T18078" s="34">
        <v>61</v>
      </c>
      <c r="U18078" s="34">
        <v>75</v>
      </c>
      <c r="V18078" s="34">
        <v>69</v>
      </c>
      <c r="W18078" s="34">
        <v>87</v>
      </c>
      <c r="X18078" s="34">
        <v>83</v>
      </c>
      <c r="Y18078" s="34">
        <v>70</v>
      </c>
      <c r="Z18078" s="34">
        <v>79</v>
      </c>
      <c r="AA18078" s="34">
        <v>84</v>
      </c>
      <c r="AB18078" s="34">
        <v>52</v>
      </c>
      <c r="AC18078" s="34">
        <v>90</v>
      </c>
    </row>
    <row r="18079" spans="1:29" x14ac:dyDescent="0.2">
      <c r="A18079" s="34" t="s">
        <v>78572</v>
      </c>
      <c r="B18079" s="34">
        <v>107</v>
      </c>
      <c r="C18079" s="34">
        <v>133</v>
      </c>
      <c r="D18079" s="34">
        <v>99</v>
      </c>
      <c r="E18079" s="34">
        <v>181</v>
      </c>
      <c r="F18079" s="34">
        <v>105</v>
      </c>
      <c r="G18079" s="34">
        <v>120</v>
      </c>
      <c r="H18079" s="34">
        <v>105</v>
      </c>
      <c r="I18079" s="34">
        <v>147</v>
      </c>
      <c r="J18079" s="34">
        <v>125</v>
      </c>
      <c r="K18079" s="34">
        <v>145</v>
      </c>
      <c r="L18079" s="34">
        <v>118</v>
      </c>
      <c r="M18079" s="34">
        <v>147</v>
      </c>
      <c r="N18079" s="34">
        <v>79</v>
      </c>
      <c r="O18079" s="34">
        <v>123</v>
      </c>
      <c r="P18079" s="34">
        <v>81</v>
      </c>
      <c r="Q18079" s="34">
        <v>235</v>
      </c>
      <c r="R18079" s="34">
        <v>153</v>
      </c>
      <c r="S18079" s="34">
        <v>240</v>
      </c>
      <c r="T18079" s="34">
        <v>162</v>
      </c>
      <c r="U18079" s="34">
        <v>175</v>
      </c>
      <c r="V18079" s="34">
        <v>114</v>
      </c>
      <c r="W18079" s="34">
        <v>229</v>
      </c>
      <c r="X18079" s="34">
        <v>149</v>
      </c>
      <c r="Y18079" s="34">
        <v>175</v>
      </c>
      <c r="Z18079" s="34">
        <v>150</v>
      </c>
      <c r="AA18079" s="34">
        <v>233</v>
      </c>
      <c r="AB18079" s="34">
        <v>115</v>
      </c>
      <c r="AC18079" s="34">
        <v>260</v>
      </c>
    </row>
    <row r="18080" spans="1:29" x14ac:dyDescent="0.2">
      <c r="A18080" s="34" t="s">
        <v>78573</v>
      </c>
      <c r="B18080" s="34">
        <v>25</v>
      </c>
      <c r="C18080" s="34">
        <v>56</v>
      </c>
      <c r="D18080" s="34">
        <v>36</v>
      </c>
      <c r="E18080" s="34">
        <v>58</v>
      </c>
      <c r="F18080" s="34">
        <v>31</v>
      </c>
      <c r="G18080" s="34">
        <v>27</v>
      </c>
      <c r="H18080" s="34">
        <v>24</v>
      </c>
      <c r="I18080" s="34">
        <v>37</v>
      </c>
      <c r="J18080" s="34">
        <v>23</v>
      </c>
      <c r="K18080" s="34">
        <v>51</v>
      </c>
      <c r="L18080" s="34">
        <v>12</v>
      </c>
      <c r="M18080" s="34">
        <v>21</v>
      </c>
      <c r="N18080" s="34">
        <v>26</v>
      </c>
      <c r="O18080" s="34">
        <v>20</v>
      </c>
      <c r="P18080" s="34">
        <v>25</v>
      </c>
      <c r="Q18080" s="34">
        <v>36</v>
      </c>
      <c r="R18080" s="34">
        <v>24</v>
      </c>
      <c r="S18080" s="34">
        <v>61</v>
      </c>
      <c r="T18080" s="34">
        <v>17</v>
      </c>
      <c r="U18080" s="34">
        <v>32</v>
      </c>
      <c r="V18080" s="34">
        <v>27</v>
      </c>
      <c r="W18080" s="34">
        <v>32</v>
      </c>
      <c r="X18080" s="34">
        <v>42</v>
      </c>
      <c r="Y18080" s="34">
        <v>25</v>
      </c>
      <c r="Z18080" s="34">
        <v>24</v>
      </c>
      <c r="AA18080" s="34">
        <v>40</v>
      </c>
      <c r="AB18080" s="34">
        <v>21</v>
      </c>
      <c r="AC18080" s="34">
        <v>73</v>
      </c>
    </row>
    <row r="18081" spans="1:29" x14ac:dyDescent="0.2">
      <c r="A18081" s="34" t="s">
        <v>78574</v>
      </c>
      <c r="B18081" s="34">
        <v>173</v>
      </c>
      <c r="C18081" s="34">
        <v>182</v>
      </c>
      <c r="D18081" s="34">
        <v>190</v>
      </c>
      <c r="E18081" s="34">
        <v>219</v>
      </c>
      <c r="F18081" s="34">
        <v>243</v>
      </c>
      <c r="G18081" s="34">
        <v>178</v>
      </c>
      <c r="H18081" s="34">
        <v>189</v>
      </c>
      <c r="I18081" s="34">
        <v>163</v>
      </c>
      <c r="J18081" s="34">
        <v>189</v>
      </c>
      <c r="K18081" s="34">
        <v>210</v>
      </c>
      <c r="L18081" s="34">
        <v>151</v>
      </c>
      <c r="M18081" s="34">
        <v>184</v>
      </c>
      <c r="N18081" s="34">
        <v>212</v>
      </c>
      <c r="O18081" s="34">
        <v>181</v>
      </c>
      <c r="P18081" s="34">
        <v>191</v>
      </c>
      <c r="Q18081" s="34">
        <v>273</v>
      </c>
      <c r="R18081" s="34">
        <v>212</v>
      </c>
      <c r="S18081" s="34">
        <v>244</v>
      </c>
      <c r="T18081" s="34">
        <v>228</v>
      </c>
      <c r="U18081" s="34">
        <v>187</v>
      </c>
      <c r="V18081" s="34">
        <v>244</v>
      </c>
      <c r="W18081" s="34">
        <v>242</v>
      </c>
      <c r="X18081" s="34">
        <v>280</v>
      </c>
      <c r="Y18081" s="34">
        <v>212</v>
      </c>
      <c r="Z18081" s="34">
        <v>289</v>
      </c>
      <c r="AA18081" s="34">
        <v>216</v>
      </c>
      <c r="AB18081" s="34">
        <v>267</v>
      </c>
      <c r="AC18081" s="34">
        <v>305</v>
      </c>
    </row>
    <row r="18082" spans="1:29" x14ac:dyDescent="0.2">
      <c r="A18082" s="34" t="s">
        <v>78575</v>
      </c>
      <c r="B18082" s="34">
        <v>45</v>
      </c>
      <c r="C18082" s="34">
        <v>90</v>
      </c>
      <c r="D18082" s="34">
        <v>79</v>
      </c>
      <c r="E18082" s="34">
        <v>106</v>
      </c>
      <c r="F18082" s="34">
        <v>84</v>
      </c>
      <c r="G18082" s="34">
        <v>53</v>
      </c>
      <c r="H18082" s="34">
        <v>73</v>
      </c>
      <c r="I18082" s="34">
        <v>101</v>
      </c>
      <c r="J18082" s="34">
        <v>63</v>
      </c>
      <c r="K18082" s="34">
        <v>112</v>
      </c>
      <c r="L18082" s="34">
        <v>47</v>
      </c>
      <c r="M18082" s="34">
        <v>62</v>
      </c>
      <c r="N18082" s="34">
        <v>76</v>
      </c>
      <c r="O18082" s="34">
        <v>83</v>
      </c>
      <c r="P18082" s="34">
        <v>71</v>
      </c>
      <c r="Q18082" s="34">
        <v>107</v>
      </c>
      <c r="R18082" s="34">
        <v>97</v>
      </c>
      <c r="S18082" s="34">
        <v>107</v>
      </c>
      <c r="T18082" s="34">
        <v>83</v>
      </c>
      <c r="U18082" s="34">
        <v>91</v>
      </c>
      <c r="V18082" s="34">
        <v>88</v>
      </c>
      <c r="W18082" s="34">
        <v>113</v>
      </c>
      <c r="X18082" s="34">
        <v>85</v>
      </c>
      <c r="Y18082" s="34">
        <v>118</v>
      </c>
      <c r="Z18082" s="34">
        <v>77</v>
      </c>
      <c r="AA18082" s="34">
        <v>146</v>
      </c>
      <c r="AB18082" s="34">
        <v>73</v>
      </c>
      <c r="AC18082" s="34">
        <v>157</v>
      </c>
    </row>
    <row r="18083" spans="1:29" x14ac:dyDescent="0.2">
      <c r="A18083" s="34" t="s">
        <v>78576</v>
      </c>
      <c r="B18083" s="34">
        <v>38</v>
      </c>
      <c r="C18083" s="34">
        <v>53</v>
      </c>
      <c r="D18083" s="34">
        <v>41</v>
      </c>
      <c r="E18083" s="34">
        <v>57</v>
      </c>
      <c r="F18083" s="34">
        <v>48</v>
      </c>
      <c r="G18083" s="34">
        <v>54</v>
      </c>
      <c r="H18083" s="34">
        <v>40</v>
      </c>
      <c r="I18083" s="34">
        <v>55</v>
      </c>
      <c r="J18083" s="34">
        <v>56</v>
      </c>
      <c r="K18083" s="34">
        <v>58</v>
      </c>
      <c r="L18083" s="34">
        <v>28</v>
      </c>
      <c r="M18083" s="34">
        <v>36</v>
      </c>
      <c r="N18083" s="34">
        <v>27</v>
      </c>
      <c r="O18083" s="34">
        <v>41</v>
      </c>
      <c r="P18083" s="34">
        <v>30</v>
      </c>
      <c r="Q18083" s="34">
        <v>47</v>
      </c>
      <c r="R18083" s="34">
        <v>44</v>
      </c>
      <c r="S18083" s="34">
        <v>52</v>
      </c>
      <c r="T18083" s="34">
        <v>32</v>
      </c>
      <c r="U18083" s="34">
        <v>49</v>
      </c>
      <c r="V18083" s="34">
        <v>48</v>
      </c>
      <c r="W18083" s="34">
        <v>66</v>
      </c>
      <c r="X18083" s="34">
        <v>55</v>
      </c>
      <c r="Y18083" s="34">
        <v>31</v>
      </c>
      <c r="Z18083" s="34">
        <v>52</v>
      </c>
      <c r="AA18083" s="34">
        <v>55</v>
      </c>
      <c r="AB18083" s="34">
        <v>51</v>
      </c>
      <c r="AC18083" s="34">
        <v>56</v>
      </c>
    </row>
    <row r="18084" spans="1:29" x14ac:dyDescent="0.2">
      <c r="A18084" s="34" t="s">
        <v>78577</v>
      </c>
      <c r="B18084" s="34">
        <v>6</v>
      </c>
      <c r="C18084" s="34">
        <v>20</v>
      </c>
      <c r="D18084" s="34">
        <v>8</v>
      </c>
      <c r="E18084" s="34">
        <v>20</v>
      </c>
      <c r="F18084" s="34">
        <v>3</v>
      </c>
      <c r="G18084" s="34">
        <v>0</v>
      </c>
      <c r="H18084" s="34">
        <v>13</v>
      </c>
      <c r="I18084" s="34">
        <v>8</v>
      </c>
      <c r="J18084" s="34">
        <v>0</v>
      </c>
      <c r="K18084" s="34">
        <v>6</v>
      </c>
      <c r="L18084" s="34">
        <v>6</v>
      </c>
      <c r="M18084" s="34">
        <v>13</v>
      </c>
      <c r="N18084" s="34">
        <v>7</v>
      </c>
      <c r="O18084" s="34">
        <v>3</v>
      </c>
      <c r="P18084" s="34">
        <v>7</v>
      </c>
      <c r="Q18084" s="34">
        <v>13</v>
      </c>
      <c r="R18084" s="34">
        <v>7</v>
      </c>
      <c r="S18084" s="34">
        <v>8</v>
      </c>
      <c r="T18084" s="34">
        <v>6</v>
      </c>
      <c r="U18084" s="34">
        <v>9</v>
      </c>
      <c r="V18084" s="34">
        <v>7</v>
      </c>
      <c r="W18084" s="34">
        <v>2</v>
      </c>
      <c r="X18084" s="34">
        <v>5</v>
      </c>
      <c r="Y18084" s="34">
        <v>9</v>
      </c>
      <c r="Z18084" s="34">
        <v>13</v>
      </c>
      <c r="AA18084" s="34">
        <v>21</v>
      </c>
      <c r="AB18084" s="34">
        <v>3</v>
      </c>
      <c r="AC18084" s="34">
        <v>13</v>
      </c>
    </row>
    <row r="18085" spans="1:29" x14ac:dyDescent="0.2">
      <c r="A18085" s="34" t="s">
        <v>78578</v>
      </c>
      <c r="B18085" s="34">
        <v>67</v>
      </c>
      <c r="C18085" s="34">
        <v>79</v>
      </c>
      <c r="D18085" s="34">
        <v>59</v>
      </c>
      <c r="E18085" s="34">
        <v>71</v>
      </c>
      <c r="F18085" s="34">
        <v>96</v>
      </c>
      <c r="G18085" s="34">
        <v>68</v>
      </c>
      <c r="H18085" s="34">
        <v>88</v>
      </c>
      <c r="I18085" s="34">
        <v>59</v>
      </c>
      <c r="J18085" s="34">
        <v>56</v>
      </c>
      <c r="K18085" s="34">
        <v>83</v>
      </c>
      <c r="L18085" s="34">
        <v>67</v>
      </c>
      <c r="M18085" s="34">
        <v>51</v>
      </c>
      <c r="N18085" s="34">
        <v>65</v>
      </c>
      <c r="O18085" s="34">
        <v>75</v>
      </c>
      <c r="P18085" s="34">
        <v>56</v>
      </c>
      <c r="Q18085" s="34">
        <v>105</v>
      </c>
      <c r="R18085" s="34">
        <v>109</v>
      </c>
      <c r="S18085" s="34">
        <v>94</v>
      </c>
      <c r="T18085" s="34">
        <v>98</v>
      </c>
      <c r="U18085" s="34">
        <v>88</v>
      </c>
      <c r="V18085" s="34">
        <v>68</v>
      </c>
      <c r="W18085" s="34">
        <v>92</v>
      </c>
      <c r="X18085" s="34">
        <v>90</v>
      </c>
      <c r="Y18085" s="34">
        <v>103</v>
      </c>
      <c r="Z18085" s="34">
        <v>106</v>
      </c>
      <c r="AA18085" s="34">
        <v>115</v>
      </c>
      <c r="AB18085" s="34">
        <v>121</v>
      </c>
      <c r="AC18085" s="34">
        <v>129</v>
      </c>
    </row>
    <row r="18086" spans="1:29" x14ac:dyDescent="0.2">
      <c r="A18086" s="34" t="s">
        <v>78579</v>
      </c>
      <c r="B18086" s="34">
        <v>26</v>
      </c>
      <c r="C18086" s="34">
        <v>31</v>
      </c>
      <c r="D18086" s="34">
        <v>49</v>
      </c>
      <c r="E18086" s="34">
        <v>40</v>
      </c>
      <c r="F18086" s="34">
        <v>36</v>
      </c>
      <c r="G18086" s="34">
        <v>20</v>
      </c>
      <c r="H18086" s="34">
        <v>26</v>
      </c>
      <c r="I18086" s="34">
        <v>51</v>
      </c>
      <c r="J18086" s="34">
        <v>39</v>
      </c>
      <c r="K18086" s="34">
        <v>51</v>
      </c>
      <c r="L18086" s="34">
        <v>27</v>
      </c>
      <c r="M18086" s="34">
        <v>39</v>
      </c>
      <c r="N18086" s="34">
        <v>47</v>
      </c>
      <c r="O18086" s="34">
        <v>31</v>
      </c>
      <c r="P18086" s="34">
        <v>34</v>
      </c>
      <c r="Q18086" s="34">
        <v>48</v>
      </c>
      <c r="R18086" s="34">
        <v>56</v>
      </c>
      <c r="S18086" s="34">
        <v>40</v>
      </c>
      <c r="T18086" s="34">
        <v>47</v>
      </c>
      <c r="U18086" s="34">
        <v>46</v>
      </c>
      <c r="V18086" s="34">
        <v>51</v>
      </c>
      <c r="W18086" s="34">
        <v>44</v>
      </c>
      <c r="X18086" s="34">
        <v>62</v>
      </c>
      <c r="Y18086" s="34">
        <v>25</v>
      </c>
      <c r="Z18086" s="34">
        <v>47</v>
      </c>
      <c r="AA18086" s="34">
        <v>41</v>
      </c>
      <c r="AB18086" s="34">
        <v>47</v>
      </c>
      <c r="AC18086" s="34">
        <v>84</v>
      </c>
    </row>
    <row r="18087" spans="1:29" x14ac:dyDescent="0.2">
      <c r="A18087" s="34" t="s">
        <v>78580</v>
      </c>
      <c r="B18087" s="34">
        <v>139</v>
      </c>
      <c r="C18087" s="34">
        <v>164</v>
      </c>
      <c r="D18087" s="34">
        <v>215</v>
      </c>
      <c r="E18087" s="34">
        <v>213</v>
      </c>
      <c r="F18087" s="34">
        <v>280</v>
      </c>
      <c r="G18087" s="34">
        <v>233</v>
      </c>
      <c r="H18087" s="34">
        <v>228</v>
      </c>
      <c r="I18087" s="34">
        <v>195</v>
      </c>
      <c r="J18087" s="34">
        <v>215</v>
      </c>
      <c r="K18087" s="34">
        <v>209</v>
      </c>
      <c r="L18087" s="34">
        <v>211</v>
      </c>
      <c r="M18087" s="34">
        <v>213</v>
      </c>
      <c r="N18087" s="34">
        <v>210</v>
      </c>
      <c r="O18087" s="34">
        <v>189</v>
      </c>
      <c r="P18087" s="34">
        <v>226</v>
      </c>
      <c r="Q18087" s="34">
        <v>336</v>
      </c>
      <c r="R18087" s="34">
        <v>327</v>
      </c>
      <c r="S18087" s="34">
        <v>244</v>
      </c>
      <c r="T18087" s="34">
        <v>241</v>
      </c>
      <c r="U18087" s="34">
        <v>240</v>
      </c>
      <c r="V18087" s="34">
        <v>253</v>
      </c>
      <c r="W18087" s="34">
        <v>312</v>
      </c>
      <c r="X18087" s="34">
        <v>298</v>
      </c>
      <c r="Y18087" s="34">
        <v>288</v>
      </c>
      <c r="Z18087" s="34">
        <v>232</v>
      </c>
      <c r="AA18087" s="34">
        <v>227</v>
      </c>
      <c r="AB18087" s="34">
        <v>364</v>
      </c>
      <c r="AC18087" s="34">
        <v>383</v>
      </c>
    </row>
    <row r="18088" spans="1:29" x14ac:dyDescent="0.2">
      <c r="A18088" s="34" t="s">
        <v>78581</v>
      </c>
      <c r="B18088" s="34">
        <v>64</v>
      </c>
      <c r="C18088" s="34">
        <v>90</v>
      </c>
      <c r="D18088" s="34">
        <v>66</v>
      </c>
      <c r="E18088" s="34">
        <v>86</v>
      </c>
      <c r="F18088" s="34">
        <v>55</v>
      </c>
      <c r="G18088" s="34">
        <v>79</v>
      </c>
      <c r="H18088" s="34">
        <v>48</v>
      </c>
      <c r="I18088" s="34">
        <v>100</v>
      </c>
      <c r="J18088" s="34">
        <v>35</v>
      </c>
      <c r="K18088" s="34">
        <v>76</v>
      </c>
      <c r="L18088" s="34">
        <v>51</v>
      </c>
      <c r="M18088" s="34">
        <v>100</v>
      </c>
      <c r="N18088" s="34">
        <v>56</v>
      </c>
      <c r="O18088" s="34">
        <v>63</v>
      </c>
      <c r="P18088" s="34">
        <v>50</v>
      </c>
      <c r="Q18088" s="34">
        <v>123</v>
      </c>
      <c r="R18088" s="34">
        <v>96</v>
      </c>
      <c r="S18088" s="34">
        <v>79</v>
      </c>
      <c r="T18088" s="34">
        <v>77</v>
      </c>
      <c r="U18088" s="34">
        <v>92</v>
      </c>
      <c r="V18088" s="34">
        <v>81</v>
      </c>
      <c r="W18088" s="34">
        <v>57</v>
      </c>
      <c r="X18088" s="34">
        <v>70</v>
      </c>
      <c r="Y18088" s="34">
        <v>80</v>
      </c>
      <c r="Z18088" s="34">
        <v>62</v>
      </c>
      <c r="AA18088" s="34">
        <v>86</v>
      </c>
      <c r="AB18088" s="34">
        <v>88</v>
      </c>
      <c r="AC18088" s="34">
        <v>127</v>
      </c>
    </row>
    <row r="18089" spans="1:29" x14ac:dyDescent="0.2">
      <c r="A18089" s="34" t="s">
        <v>78582</v>
      </c>
      <c r="B18089" s="34">
        <v>182</v>
      </c>
      <c r="C18089" s="34">
        <v>307</v>
      </c>
      <c r="D18089" s="34">
        <v>392</v>
      </c>
      <c r="E18089" s="34">
        <v>392</v>
      </c>
      <c r="F18089" s="34">
        <v>350</v>
      </c>
      <c r="G18089" s="34">
        <v>369</v>
      </c>
      <c r="H18089" s="34">
        <v>353</v>
      </c>
      <c r="I18089" s="34">
        <v>288</v>
      </c>
      <c r="J18089" s="34">
        <v>300</v>
      </c>
      <c r="K18089" s="34">
        <v>294</v>
      </c>
      <c r="L18089" s="34">
        <v>360</v>
      </c>
      <c r="M18089" s="34">
        <v>315</v>
      </c>
      <c r="N18089" s="34">
        <v>289</v>
      </c>
      <c r="O18089" s="34">
        <v>318</v>
      </c>
      <c r="P18089" s="34">
        <v>339</v>
      </c>
      <c r="Q18089" s="34">
        <v>473</v>
      </c>
      <c r="R18089" s="34">
        <v>482</v>
      </c>
      <c r="S18089" s="34">
        <v>418</v>
      </c>
      <c r="T18089" s="34">
        <v>354</v>
      </c>
      <c r="U18089" s="34">
        <v>350</v>
      </c>
      <c r="V18089" s="34">
        <v>494</v>
      </c>
      <c r="W18089" s="34">
        <v>415</v>
      </c>
      <c r="X18089" s="34">
        <v>499</v>
      </c>
      <c r="Y18089" s="34">
        <v>474</v>
      </c>
      <c r="Z18089" s="34">
        <v>340</v>
      </c>
      <c r="AA18089" s="34">
        <v>365</v>
      </c>
      <c r="AB18089" s="34">
        <v>561</v>
      </c>
      <c r="AC18089" s="34">
        <v>523</v>
      </c>
    </row>
    <row r="18090" spans="1:29" x14ac:dyDescent="0.2">
      <c r="A18090" s="34" t="s">
        <v>78583</v>
      </c>
      <c r="B18090" s="34">
        <v>320</v>
      </c>
      <c r="C18090" s="34">
        <v>170</v>
      </c>
      <c r="D18090" s="34">
        <v>237</v>
      </c>
      <c r="E18090" s="34">
        <v>252</v>
      </c>
      <c r="F18090" s="34">
        <v>281</v>
      </c>
      <c r="G18090" s="34">
        <v>214</v>
      </c>
      <c r="H18090" s="34">
        <v>366</v>
      </c>
      <c r="I18090" s="34">
        <v>240</v>
      </c>
      <c r="J18090" s="34">
        <v>298</v>
      </c>
      <c r="K18090" s="34">
        <v>245</v>
      </c>
      <c r="L18090" s="34">
        <v>415</v>
      </c>
      <c r="M18090" s="34">
        <v>240</v>
      </c>
      <c r="N18090" s="34">
        <v>242</v>
      </c>
      <c r="O18090" s="34">
        <v>205</v>
      </c>
      <c r="P18090" s="34">
        <v>282</v>
      </c>
      <c r="Q18090" s="34">
        <v>334</v>
      </c>
      <c r="R18090" s="34">
        <v>390</v>
      </c>
      <c r="S18090" s="34">
        <v>276</v>
      </c>
      <c r="T18090" s="34">
        <v>601</v>
      </c>
      <c r="U18090" s="34">
        <v>326</v>
      </c>
      <c r="V18090" s="34">
        <v>458</v>
      </c>
      <c r="W18090" s="34">
        <v>582</v>
      </c>
      <c r="X18090" s="34">
        <v>328</v>
      </c>
      <c r="Y18090" s="34">
        <v>480</v>
      </c>
      <c r="Z18090" s="34">
        <v>266</v>
      </c>
      <c r="AA18090" s="34">
        <v>307</v>
      </c>
      <c r="AB18090" s="34">
        <v>491</v>
      </c>
      <c r="AC18090" s="34">
        <v>410</v>
      </c>
    </row>
    <row r="18091" spans="1:29" x14ac:dyDescent="0.2">
      <c r="A18091" s="34" t="s">
        <v>78584</v>
      </c>
      <c r="B18091" s="34">
        <v>0</v>
      </c>
      <c r="C18091" s="34">
        <v>0</v>
      </c>
      <c r="D18091" s="34">
        <v>0</v>
      </c>
      <c r="E18091" s="34">
        <v>0</v>
      </c>
      <c r="F18091" s="34">
        <v>0</v>
      </c>
      <c r="G18091" s="34">
        <v>0</v>
      </c>
      <c r="H18091" s="34">
        <v>0</v>
      </c>
      <c r="I18091" s="34">
        <v>0</v>
      </c>
      <c r="J18091" s="34">
        <v>0</v>
      </c>
      <c r="K18091" s="34">
        <v>0</v>
      </c>
      <c r="L18091" s="34">
        <v>0</v>
      </c>
      <c r="M18091" s="34">
        <v>0</v>
      </c>
      <c r="N18091" s="34">
        <v>0</v>
      </c>
      <c r="O18091" s="34">
        <v>0</v>
      </c>
      <c r="P18091" s="34">
        <v>0</v>
      </c>
      <c r="Q18091" s="34">
        <v>0</v>
      </c>
      <c r="R18091" s="34">
        <v>0</v>
      </c>
      <c r="S18091" s="34">
        <v>0</v>
      </c>
      <c r="T18091" s="34">
        <v>0</v>
      </c>
      <c r="U18091" s="34">
        <v>0</v>
      </c>
      <c r="V18091" s="34">
        <v>0</v>
      </c>
      <c r="W18091" s="34">
        <v>0</v>
      </c>
      <c r="X18091" s="34">
        <v>0</v>
      </c>
      <c r="Y18091" s="34">
        <v>0</v>
      </c>
      <c r="Z18091" s="34">
        <v>0</v>
      </c>
      <c r="AA18091" s="34">
        <v>0</v>
      </c>
      <c r="AB18091" s="34">
        <v>0</v>
      </c>
      <c r="AC18091" s="34">
        <v>0</v>
      </c>
    </row>
    <row r="18092" spans="1:29" x14ac:dyDescent="0.2">
      <c r="A18092" s="34" t="s">
        <v>78585</v>
      </c>
      <c r="B18092" s="34">
        <v>149</v>
      </c>
      <c r="C18092" s="34">
        <v>203</v>
      </c>
      <c r="D18092" s="34">
        <v>211</v>
      </c>
      <c r="E18092" s="34">
        <v>272</v>
      </c>
      <c r="F18092" s="34">
        <v>223</v>
      </c>
      <c r="G18092" s="34">
        <v>263</v>
      </c>
      <c r="H18092" s="34">
        <v>195</v>
      </c>
      <c r="I18092" s="34">
        <v>264</v>
      </c>
      <c r="J18092" s="34">
        <v>207</v>
      </c>
      <c r="K18092" s="34">
        <v>219</v>
      </c>
      <c r="L18092" s="34">
        <v>164</v>
      </c>
      <c r="M18092" s="34">
        <v>175</v>
      </c>
      <c r="N18092" s="34">
        <v>160</v>
      </c>
      <c r="O18092" s="34">
        <v>228</v>
      </c>
      <c r="P18092" s="34">
        <v>188</v>
      </c>
      <c r="Q18092" s="34">
        <v>312</v>
      </c>
      <c r="R18092" s="34">
        <v>263</v>
      </c>
      <c r="S18092" s="34">
        <v>271</v>
      </c>
      <c r="T18092" s="34">
        <v>260</v>
      </c>
      <c r="U18092" s="34">
        <v>265</v>
      </c>
      <c r="V18092" s="34">
        <v>263</v>
      </c>
      <c r="W18092" s="34">
        <v>347</v>
      </c>
      <c r="X18092" s="34">
        <v>247</v>
      </c>
      <c r="Y18092" s="34">
        <v>287</v>
      </c>
      <c r="Z18092" s="34">
        <v>216</v>
      </c>
      <c r="AA18092" s="34">
        <v>322</v>
      </c>
      <c r="AB18092" s="34">
        <v>222</v>
      </c>
      <c r="AC18092" s="34">
        <v>384</v>
      </c>
    </row>
    <row r="18093" spans="1:29" x14ac:dyDescent="0.2">
      <c r="A18093" s="34" t="s">
        <v>78586</v>
      </c>
      <c r="B18093" s="34">
        <v>176</v>
      </c>
      <c r="C18093" s="34">
        <v>270</v>
      </c>
      <c r="D18093" s="34">
        <v>300</v>
      </c>
      <c r="E18093" s="34">
        <v>288</v>
      </c>
      <c r="F18093" s="34">
        <v>315</v>
      </c>
      <c r="G18093" s="34">
        <v>276</v>
      </c>
      <c r="H18093" s="34">
        <v>285</v>
      </c>
      <c r="I18093" s="34">
        <v>207</v>
      </c>
      <c r="J18093" s="34">
        <v>257</v>
      </c>
      <c r="K18093" s="34">
        <v>270</v>
      </c>
      <c r="L18093" s="34">
        <v>215</v>
      </c>
      <c r="M18093" s="34">
        <v>218</v>
      </c>
      <c r="N18093" s="34">
        <v>259</v>
      </c>
      <c r="O18093" s="34">
        <v>239</v>
      </c>
      <c r="P18093" s="34">
        <v>271</v>
      </c>
      <c r="Q18093" s="34">
        <v>364</v>
      </c>
      <c r="R18093" s="34">
        <v>413</v>
      </c>
      <c r="S18093" s="34">
        <v>297</v>
      </c>
      <c r="T18093" s="34">
        <v>364</v>
      </c>
      <c r="U18093" s="34">
        <v>239</v>
      </c>
      <c r="V18093" s="34">
        <v>322</v>
      </c>
      <c r="W18093" s="34">
        <v>289</v>
      </c>
      <c r="X18093" s="34">
        <v>345</v>
      </c>
      <c r="Y18093" s="34">
        <v>293</v>
      </c>
      <c r="Z18093" s="34">
        <v>333</v>
      </c>
      <c r="AA18093" s="34">
        <v>345</v>
      </c>
      <c r="AB18093" s="34">
        <v>413</v>
      </c>
      <c r="AC18093" s="34">
        <v>456</v>
      </c>
    </row>
    <row r="18094" spans="1:29" x14ac:dyDescent="0.2">
      <c r="A18094" s="34" t="s">
        <v>78587</v>
      </c>
      <c r="B18094" s="34">
        <v>73</v>
      </c>
      <c r="C18094" s="34">
        <v>79</v>
      </c>
      <c r="D18094" s="34">
        <v>64</v>
      </c>
      <c r="E18094" s="34">
        <v>64</v>
      </c>
      <c r="F18094" s="34">
        <v>85</v>
      </c>
      <c r="G18094" s="34">
        <v>55</v>
      </c>
      <c r="H18094" s="34">
        <v>52</v>
      </c>
      <c r="I18094" s="34">
        <v>66</v>
      </c>
      <c r="J18094" s="34">
        <v>69</v>
      </c>
      <c r="K18094" s="34">
        <v>89</v>
      </c>
      <c r="L18094" s="34">
        <v>59</v>
      </c>
      <c r="M18094" s="34">
        <v>83</v>
      </c>
      <c r="N18094" s="34">
        <v>48</v>
      </c>
      <c r="O18094" s="34">
        <v>85</v>
      </c>
      <c r="P18094" s="34">
        <v>44</v>
      </c>
      <c r="Q18094" s="34">
        <v>112</v>
      </c>
      <c r="R18094" s="34">
        <v>81</v>
      </c>
      <c r="S18094" s="34">
        <v>81</v>
      </c>
      <c r="T18094" s="34">
        <v>49</v>
      </c>
      <c r="U18094" s="34">
        <v>72</v>
      </c>
      <c r="V18094" s="34">
        <v>84</v>
      </c>
      <c r="W18094" s="34">
        <v>77</v>
      </c>
      <c r="X18094" s="34">
        <v>64</v>
      </c>
      <c r="Y18094" s="34">
        <v>71</v>
      </c>
      <c r="Z18094" s="34">
        <v>76</v>
      </c>
      <c r="AA18094" s="34">
        <v>87</v>
      </c>
      <c r="AB18094" s="34">
        <v>84</v>
      </c>
      <c r="AC18094" s="34">
        <v>95</v>
      </c>
    </row>
    <row r="18095" spans="1:29" x14ac:dyDescent="0.2">
      <c r="A18095" s="34" t="s">
        <v>78588</v>
      </c>
      <c r="B18095" s="34">
        <v>78</v>
      </c>
      <c r="C18095" s="34">
        <v>81</v>
      </c>
      <c r="D18095" s="34">
        <v>103</v>
      </c>
      <c r="E18095" s="34">
        <v>62</v>
      </c>
      <c r="F18095" s="34">
        <v>110</v>
      </c>
      <c r="G18095" s="34">
        <v>68</v>
      </c>
      <c r="H18095" s="34">
        <v>123</v>
      </c>
      <c r="I18095" s="34">
        <v>78</v>
      </c>
      <c r="J18095" s="34">
        <v>115</v>
      </c>
      <c r="K18095" s="34">
        <v>106</v>
      </c>
      <c r="L18095" s="34">
        <v>68</v>
      </c>
      <c r="M18095" s="34">
        <v>75</v>
      </c>
      <c r="N18095" s="34">
        <v>103</v>
      </c>
      <c r="O18095" s="34">
        <v>86</v>
      </c>
      <c r="P18095" s="34">
        <v>65</v>
      </c>
      <c r="Q18095" s="34">
        <v>90</v>
      </c>
      <c r="R18095" s="34">
        <v>111</v>
      </c>
      <c r="S18095" s="34">
        <v>80</v>
      </c>
      <c r="T18095" s="34">
        <v>117</v>
      </c>
      <c r="U18095" s="34">
        <v>94</v>
      </c>
      <c r="V18095" s="34">
        <v>127</v>
      </c>
      <c r="W18095" s="34">
        <v>91</v>
      </c>
      <c r="X18095" s="34">
        <v>108</v>
      </c>
      <c r="Y18095" s="34">
        <v>76</v>
      </c>
      <c r="Z18095" s="34">
        <v>92</v>
      </c>
      <c r="AA18095" s="34">
        <v>124</v>
      </c>
      <c r="AB18095" s="34">
        <v>112</v>
      </c>
      <c r="AC18095" s="34">
        <v>173</v>
      </c>
    </row>
    <row r="18096" spans="1:29" x14ac:dyDescent="0.2">
      <c r="A18096" s="34" t="s">
        <v>78589</v>
      </c>
      <c r="B18096" s="34">
        <v>73</v>
      </c>
      <c r="C18096" s="34">
        <v>148</v>
      </c>
      <c r="D18096" s="34">
        <v>130</v>
      </c>
      <c r="E18096" s="34">
        <v>119</v>
      </c>
      <c r="F18096" s="34">
        <v>102</v>
      </c>
      <c r="G18096" s="34">
        <v>155</v>
      </c>
      <c r="H18096" s="34">
        <v>92</v>
      </c>
      <c r="I18096" s="34">
        <v>119</v>
      </c>
      <c r="J18096" s="34">
        <v>82</v>
      </c>
      <c r="K18096" s="34">
        <v>132</v>
      </c>
      <c r="L18096" s="34">
        <v>49</v>
      </c>
      <c r="M18096" s="34">
        <v>126</v>
      </c>
      <c r="N18096" s="34">
        <v>73</v>
      </c>
      <c r="O18096" s="34">
        <v>118</v>
      </c>
      <c r="P18096" s="34">
        <v>56</v>
      </c>
      <c r="Q18096" s="34">
        <v>163</v>
      </c>
      <c r="R18096" s="34">
        <v>96</v>
      </c>
      <c r="S18096" s="34">
        <v>190</v>
      </c>
      <c r="T18096" s="34">
        <v>66</v>
      </c>
      <c r="U18096" s="34">
        <v>116</v>
      </c>
      <c r="V18096" s="34">
        <v>103</v>
      </c>
      <c r="W18096" s="34">
        <v>112</v>
      </c>
      <c r="X18096" s="34">
        <v>148</v>
      </c>
      <c r="Y18096" s="34">
        <v>100</v>
      </c>
      <c r="Z18096" s="34">
        <v>144</v>
      </c>
      <c r="AA18096" s="34">
        <v>169</v>
      </c>
      <c r="AB18096" s="34">
        <v>102</v>
      </c>
      <c r="AC18096" s="34">
        <v>214</v>
      </c>
    </row>
    <row r="18097" spans="1:29" x14ac:dyDescent="0.2">
      <c r="A18097" s="34" t="s">
        <v>78590</v>
      </c>
      <c r="B18097" s="34">
        <v>35</v>
      </c>
      <c r="C18097" s="34">
        <v>61</v>
      </c>
      <c r="D18097" s="34">
        <v>79</v>
      </c>
      <c r="E18097" s="34">
        <v>81</v>
      </c>
      <c r="F18097" s="34">
        <v>63</v>
      </c>
      <c r="G18097" s="34">
        <v>60</v>
      </c>
      <c r="H18097" s="34">
        <v>73</v>
      </c>
      <c r="I18097" s="34">
        <v>47</v>
      </c>
      <c r="J18097" s="34">
        <v>61</v>
      </c>
      <c r="K18097" s="34">
        <v>81</v>
      </c>
      <c r="L18097" s="34">
        <v>29</v>
      </c>
      <c r="M18097" s="34">
        <v>60</v>
      </c>
      <c r="N18097" s="34">
        <v>49</v>
      </c>
      <c r="O18097" s="34">
        <v>78</v>
      </c>
      <c r="P18097" s="34">
        <v>53</v>
      </c>
      <c r="Q18097" s="34">
        <v>87</v>
      </c>
      <c r="R18097" s="34">
        <v>66</v>
      </c>
      <c r="S18097" s="34">
        <v>80</v>
      </c>
      <c r="T18097" s="34">
        <v>46</v>
      </c>
      <c r="U18097" s="34">
        <v>61</v>
      </c>
      <c r="V18097" s="34">
        <v>101</v>
      </c>
      <c r="W18097" s="34">
        <v>61</v>
      </c>
      <c r="X18097" s="34">
        <v>55</v>
      </c>
      <c r="Y18097" s="34">
        <v>53</v>
      </c>
      <c r="Z18097" s="34">
        <v>59</v>
      </c>
      <c r="AA18097" s="34">
        <v>82</v>
      </c>
      <c r="AB18097" s="34">
        <v>71</v>
      </c>
      <c r="AC18097" s="34">
        <v>94</v>
      </c>
    </row>
    <row r="18098" spans="1:29" x14ac:dyDescent="0.2">
      <c r="A18098" s="34" t="s">
        <v>78591</v>
      </c>
      <c r="B18098" s="34">
        <v>85</v>
      </c>
      <c r="C18098" s="34">
        <v>121</v>
      </c>
      <c r="D18098" s="34">
        <v>185</v>
      </c>
      <c r="E18098" s="34">
        <v>117</v>
      </c>
      <c r="F18098" s="34">
        <v>152</v>
      </c>
      <c r="G18098" s="34">
        <v>104</v>
      </c>
      <c r="H18098" s="34">
        <v>160</v>
      </c>
      <c r="I18098" s="34">
        <v>94</v>
      </c>
      <c r="J18098" s="34">
        <v>127</v>
      </c>
      <c r="K18098" s="34">
        <v>115</v>
      </c>
      <c r="L18098" s="34">
        <v>88</v>
      </c>
      <c r="M18098" s="34">
        <v>101</v>
      </c>
      <c r="N18098" s="34">
        <v>124</v>
      </c>
      <c r="O18098" s="34">
        <v>104</v>
      </c>
      <c r="P18098" s="34">
        <v>141</v>
      </c>
      <c r="Q18098" s="34">
        <v>172</v>
      </c>
      <c r="R18098" s="34">
        <v>191</v>
      </c>
      <c r="S18098" s="34">
        <v>135</v>
      </c>
      <c r="T18098" s="34">
        <v>137</v>
      </c>
      <c r="U18098" s="34">
        <v>124</v>
      </c>
      <c r="V18098" s="34">
        <v>148</v>
      </c>
      <c r="W18098" s="34">
        <v>112</v>
      </c>
      <c r="X18098" s="34">
        <v>200</v>
      </c>
      <c r="Y18098" s="34">
        <v>116</v>
      </c>
      <c r="Z18098" s="34">
        <v>167</v>
      </c>
      <c r="AA18098" s="34">
        <v>141</v>
      </c>
      <c r="AB18098" s="34">
        <v>146</v>
      </c>
      <c r="AC18098" s="34">
        <v>241</v>
      </c>
    </row>
    <row r="18099" spans="1:29" x14ac:dyDescent="0.2">
      <c r="A18099" s="34" t="s">
        <v>78592</v>
      </c>
      <c r="B18099" s="34">
        <v>64</v>
      </c>
      <c r="C18099" s="34">
        <v>53</v>
      </c>
      <c r="D18099" s="34">
        <v>59</v>
      </c>
      <c r="E18099" s="34">
        <v>54</v>
      </c>
      <c r="F18099" s="34">
        <v>75</v>
      </c>
      <c r="G18099" s="34">
        <v>54</v>
      </c>
      <c r="H18099" s="34">
        <v>59</v>
      </c>
      <c r="I18099" s="34">
        <v>50</v>
      </c>
      <c r="J18099" s="34">
        <v>66</v>
      </c>
      <c r="K18099" s="34">
        <v>68</v>
      </c>
      <c r="L18099" s="34">
        <v>69</v>
      </c>
      <c r="M18099" s="34">
        <v>46</v>
      </c>
      <c r="N18099" s="34">
        <v>50</v>
      </c>
      <c r="O18099" s="34">
        <v>61</v>
      </c>
      <c r="P18099" s="34">
        <v>64</v>
      </c>
      <c r="Q18099" s="34">
        <v>89</v>
      </c>
      <c r="R18099" s="34">
        <v>110</v>
      </c>
      <c r="S18099" s="34">
        <v>72</v>
      </c>
      <c r="T18099" s="34">
        <v>80</v>
      </c>
      <c r="U18099" s="34">
        <v>69</v>
      </c>
      <c r="V18099" s="34">
        <v>77</v>
      </c>
      <c r="W18099" s="34">
        <v>75</v>
      </c>
      <c r="X18099" s="34">
        <v>82</v>
      </c>
      <c r="Y18099" s="34">
        <v>104</v>
      </c>
      <c r="Z18099" s="34">
        <v>59</v>
      </c>
      <c r="AA18099" s="34">
        <v>100</v>
      </c>
      <c r="AB18099" s="34">
        <v>104</v>
      </c>
      <c r="AC18099" s="34">
        <v>76</v>
      </c>
    </row>
    <row r="18100" spans="1:29" x14ac:dyDescent="0.2">
      <c r="A18100" s="34" t="s">
        <v>78593</v>
      </c>
      <c r="B18100" s="34">
        <v>58</v>
      </c>
      <c r="C18100" s="34">
        <v>47</v>
      </c>
      <c r="D18100" s="34">
        <v>65</v>
      </c>
      <c r="E18100" s="34">
        <v>76</v>
      </c>
      <c r="F18100" s="34">
        <v>53</v>
      </c>
      <c r="G18100" s="34">
        <v>62</v>
      </c>
      <c r="H18100" s="34">
        <v>43</v>
      </c>
      <c r="I18100" s="34">
        <v>43</v>
      </c>
      <c r="J18100" s="34">
        <v>45</v>
      </c>
      <c r="K18100" s="34">
        <v>74</v>
      </c>
      <c r="L18100" s="34">
        <v>24</v>
      </c>
      <c r="M18100" s="34">
        <v>44</v>
      </c>
      <c r="N18100" s="34">
        <v>47</v>
      </c>
      <c r="O18100" s="34">
        <v>55</v>
      </c>
      <c r="P18100" s="34">
        <v>33</v>
      </c>
      <c r="Q18100" s="34">
        <v>68</v>
      </c>
      <c r="R18100" s="34">
        <v>73</v>
      </c>
      <c r="S18100" s="34">
        <v>49</v>
      </c>
      <c r="T18100" s="34">
        <v>42</v>
      </c>
      <c r="U18100" s="34">
        <v>44</v>
      </c>
      <c r="V18100" s="34">
        <v>55</v>
      </c>
      <c r="W18100" s="34">
        <v>71</v>
      </c>
      <c r="X18100" s="34">
        <v>54</v>
      </c>
      <c r="Y18100" s="34">
        <v>37</v>
      </c>
      <c r="Z18100" s="34">
        <v>65</v>
      </c>
      <c r="AA18100" s="34">
        <v>75</v>
      </c>
      <c r="AB18100" s="34">
        <v>57</v>
      </c>
      <c r="AC18100" s="34">
        <v>78</v>
      </c>
    </row>
    <row r="18101" spans="1:29" x14ac:dyDescent="0.2">
      <c r="A18101" s="34" t="s">
        <v>78594</v>
      </c>
      <c r="B18101" s="34">
        <v>197</v>
      </c>
      <c r="C18101" s="34">
        <v>174</v>
      </c>
      <c r="D18101" s="34">
        <v>421</v>
      </c>
      <c r="E18101" s="34">
        <v>292</v>
      </c>
      <c r="F18101" s="34">
        <v>310</v>
      </c>
      <c r="G18101" s="34">
        <v>231</v>
      </c>
      <c r="H18101" s="34">
        <v>282</v>
      </c>
      <c r="I18101" s="34">
        <v>208</v>
      </c>
      <c r="J18101" s="34">
        <v>244</v>
      </c>
      <c r="K18101" s="34">
        <v>261</v>
      </c>
      <c r="L18101" s="34">
        <v>175</v>
      </c>
      <c r="M18101" s="34">
        <v>200</v>
      </c>
      <c r="N18101" s="34">
        <v>281</v>
      </c>
      <c r="O18101" s="34">
        <v>154</v>
      </c>
      <c r="P18101" s="34">
        <v>217</v>
      </c>
      <c r="Q18101" s="34">
        <v>269</v>
      </c>
      <c r="R18101" s="34">
        <v>361</v>
      </c>
      <c r="S18101" s="34">
        <v>308</v>
      </c>
      <c r="T18101" s="34">
        <v>226</v>
      </c>
      <c r="U18101" s="34">
        <v>212</v>
      </c>
      <c r="V18101" s="34">
        <v>310</v>
      </c>
      <c r="W18101" s="34">
        <v>245</v>
      </c>
      <c r="X18101" s="34">
        <v>398</v>
      </c>
      <c r="Y18101" s="34">
        <v>212</v>
      </c>
      <c r="Z18101" s="34">
        <v>375</v>
      </c>
      <c r="AA18101" s="34">
        <v>342</v>
      </c>
      <c r="AB18101" s="34">
        <v>285</v>
      </c>
      <c r="AC18101" s="34">
        <v>371</v>
      </c>
    </row>
    <row r="18102" spans="1:29" x14ac:dyDescent="0.2">
      <c r="A18102" s="34" t="s">
        <v>78595</v>
      </c>
      <c r="B18102" s="34">
        <v>35</v>
      </c>
      <c r="C18102" s="34">
        <v>16</v>
      </c>
      <c r="D18102" s="34">
        <v>38</v>
      </c>
      <c r="E18102" s="34">
        <v>15</v>
      </c>
      <c r="F18102" s="34">
        <v>25</v>
      </c>
      <c r="G18102" s="34">
        <v>39</v>
      </c>
      <c r="H18102" s="34">
        <v>22</v>
      </c>
      <c r="I18102" s="34">
        <v>29</v>
      </c>
      <c r="J18102" s="34">
        <v>33</v>
      </c>
      <c r="K18102" s="34">
        <v>38</v>
      </c>
      <c r="L18102" s="34">
        <v>22</v>
      </c>
      <c r="M18102" s="34">
        <v>29</v>
      </c>
      <c r="N18102" s="34">
        <v>33</v>
      </c>
      <c r="O18102" s="34">
        <v>21</v>
      </c>
      <c r="P18102" s="34">
        <v>31</v>
      </c>
      <c r="Q18102" s="34">
        <v>28</v>
      </c>
      <c r="R18102" s="34">
        <v>28</v>
      </c>
      <c r="S18102" s="34">
        <v>38</v>
      </c>
      <c r="T18102" s="34">
        <v>28</v>
      </c>
      <c r="U18102" s="34">
        <v>18</v>
      </c>
      <c r="V18102" s="34">
        <v>33</v>
      </c>
      <c r="W18102" s="34">
        <v>36</v>
      </c>
      <c r="X18102" s="34">
        <v>27</v>
      </c>
      <c r="Y18102" s="34">
        <v>22</v>
      </c>
      <c r="Z18102" s="34">
        <v>38</v>
      </c>
      <c r="AA18102" s="34">
        <v>39</v>
      </c>
      <c r="AB18102" s="34">
        <v>45</v>
      </c>
      <c r="AC18102" s="34">
        <v>37</v>
      </c>
    </row>
    <row r="18103" spans="1:29" x14ac:dyDescent="0.2">
      <c r="A18103" s="34" t="s">
        <v>78596</v>
      </c>
      <c r="B18103" s="34">
        <v>798</v>
      </c>
      <c r="C18103" s="34">
        <v>492</v>
      </c>
      <c r="D18103" s="34">
        <v>670</v>
      </c>
      <c r="E18103" s="34">
        <v>659</v>
      </c>
      <c r="F18103" s="34">
        <v>825</v>
      </c>
      <c r="G18103" s="34">
        <v>597</v>
      </c>
      <c r="H18103" s="34">
        <v>738</v>
      </c>
      <c r="I18103" s="34">
        <v>517</v>
      </c>
      <c r="J18103" s="34">
        <v>805</v>
      </c>
      <c r="K18103" s="34">
        <v>614</v>
      </c>
      <c r="L18103" s="34">
        <v>982</v>
      </c>
      <c r="M18103" s="34">
        <v>537</v>
      </c>
      <c r="N18103" s="34">
        <v>729</v>
      </c>
      <c r="O18103" s="34">
        <v>566</v>
      </c>
      <c r="P18103" s="34">
        <v>829</v>
      </c>
      <c r="Q18103" s="34">
        <v>871</v>
      </c>
      <c r="R18103" s="34">
        <v>1116</v>
      </c>
      <c r="S18103" s="34">
        <v>680</v>
      </c>
      <c r="T18103" s="34">
        <v>1237</v>
      </c>
      <c r="U18103" s="34">
        <v>682</v>
      </c>
      <c r="V18103" s="34">
        <v>994</v>
      </c>
      <c r="W18103" s="34">
        <v>1020</v>
      </c>
      <c r="X18103" s="34">
        <v>1041</v>
      </c>
      <c r="Y18103" s="34">
        <v>917</v>
      </c>
      <c r="Z18103" s="34">
        <v>926</v>
      </c>
      <c r="AA18103" s="34">
        <v>802</v>
      </c>
      <c r="AB18103" s="34">
        <v>1373</v>
      </c>
      <c r="AC18103" s="34">
        <v>1139</v>
      </c>
    </row>
    <row r="18104" spans="1:29" x14ac:dyDescent="0.2">
      <c r="A18104" s="34" t="s">
        <v>78597</v>
      </c>
      <c r="B18104" s="34">
        <v>66</v>
      </c>
      <c r="C18104" s="34">
        <v>91</v>
      </c>
      <c r="D18104" s="34">
        <v>67</v>
      </c>
      <c r="E18104" s="34">
        <v>46</v>
      </c>
      <c r="F18104" s="34">
        <v>62</v>
      </c>
      <c r="G18104" s="34">
        <v>48</v>
      </c>
      <c r="H18104" s="34">
        <v>52</v>
      </c>
      <c r="I18104" s="34">
        <v>52</v>
      </c>
      <c r="J18104" s="34">
        <v>34</v>
      </c>
      <c r="K18104" s="34">
        <v>39</v>
      </c>
      <c r="L18104" s="34">
        <v>28</v>
      </c>
      <c r="M18104" s="34">
        <v>29</v>
      </c>
      <c r="N18104" s="34">
        <v>54</v>
      </c>
      <c r="O18104" s="34">
        <v>48</v>
      </c>
      <c r="P18104" s="34">
        <v>67</v>
      </c>
      <c r="Q18104" s="34">
        <v>53</v>
      </c>
      <c r="R18104" s="34">
        <v>38</v>
      </c>
      <c r="S18104" s="34">
        <v>46</v>
      </c>
      <c r="T18104" s="34">
        <v>35</v>
      </c>
      <c r="U18104" s="34">
        <v>35</v>
      </c>
      <c r="V18104" s="34">
        <v>51</v>
      </c>
      <c r="W18104" s="34">
        <v>30</v>
      </c>
      <c r="X18104" s="34">
        <v>79</v>
      </c>
      <c r="Y18104" s="34">
        <v>32</v>
      </c>
      <c r="Z18104" s="34">
        <v>75</v>
      </c>
      <c r="AA18104" s="34">
        <v>52</v>
      </c>
      <c r="AB18104" s="34">
        <v>68</v>
      </c>
      <c r="AC18104" s="34">
        <v>52</v>
      </c>
    </row>
    <row r="18105" spans="1:29" x14ac:dyDescent="0.2">
      <c r="A18105" s="34" t="s">
        <v>78598</v>
      </c>
      <c r="B18105" s="34">
        <v>112</v>
      </c>
      <c r="C18105" s="34">
        <v>157</v>
      </c>
      <c r="D18105" s="34">
        <v>203</v>
      </c>
      <c r="E18105" s="34">
        <v>181</v>
      </c>
      <c r="F18105" s="34">
        <v>158</v>
      </c>
      <c r="G18105" s="34">
        <v>202</v>
      </c>
      <c r="H18105" s="34">
        <v>125</v>
      </c>
      <c r="I18105" s="34">
        <v>132</v>
      </c>
      <c r="J18105" s="34">
        <v>148</v>
      </c>
      <c r="K18105" s="34">
        <v>208</v>
      </c>
      <c r="L18105" s="34">
        <v>80</v>
      </c>
      <c r="M18105" s="34">
        <v>167</v>
      </c>
      <c r="N18105" s="34">
        <v>132</v>
      </c>
      <c r="O18105" s="34">
        <v>169</v>
      </c>
      <c r="P18105" s="34">
        <v>138</v>
      </c>
      <c r="Q18105" s="34">
        <v>165</v>
      </c>
      <c r="R18105" s="34">
        <v>162</v>
      </c>
      <c r="S18105" s="34">
        <v>227</v>
      </c>
      <c r="T18105" s="34">
        <v>117</v>
      </c>
      <c r="U18105" s="34">
        <v>121</v>
      </c>
      <c r="V18105" s="34">
        <v>168</v>
      </c>
      <c r="W18105" s="34">
        <v>189</v>
      </c>
      <c r="X18105" s="34">
        <v>259</v>
      </c>
      <c r="Y18105" s="34">
        <v>118</v>
      </c>
      <c r="Z18105" s="34">
        <v>223</v>
      </c>
      <c r="AA18105" s="34">
        <v>209</v>
      </c>
      <c r="AB18105" s="34">
        <v>174</v>
      </c>
      <c r="AC18105" s="34">
        <v>228</v>
      </c>
    </row>
    <row r="18106" spans="1:29" x14ac:dyDescent="0.2">
      <c r="A18106" s="34" t="s">
        <v>78599</v>
      </c>
      <c r="B18106" s="34">
        <v>125</v>
      </c>
      <c r="C18106" s="34">
        <v>129</v>
      </c>
      <c r="D18106" s="34">
        <v>213</v>
      </c>
      <c r="E18106" s="34">
        <v>141</v>
      </c>
      <c r="F18106" s="34">
        <v>167</v>
      </c>
      <c r="G18106" s="34">
        <v>159</v>
      </c>
      <c r="H18106" s="34">
        <v>184</v>
      </c>
      <c r="I18106" s="34">
        <v>133</v>
      </c>
      <c r="J18106" s="34">
        <v>132</v>
      </c>
      <c r="K18106" s="34">
        <v>141</v>
      </c>
      <c r="L18106" s="34">
        <v>127</v>
      </c>
      <c r="M18106" s="34">
        <v>137</v>
      </c>
      <c r="N18106" s="34">
        <v>138</v>
      </c>
      <c r="O18106" s="34">
        <v>112</v>
      </c>
      <c r="P18106" s="34">
        <v>143</v>
      </c>
      <c r="Q18106" s="34">
        <v>185</v>
      </c>
      <c r="R18106" s="34">
        <v>237</v>
      </c>
      <c r="S18106" s="34">
        <v>161</v>
      </c>
      <c r="T18106" s="34">
        <v>159</v>
      </c>
      <c r="U18106" s="34">
        <v>134</v>
      </c>
      <c r="V18106" s="34">
        <v>182</v>
      </c>
      <c r="W18106" s="34">
        <v>194</v>
      </c>
      <c r="X18106" s="34">
        <v>199</v>
      </c>
      <c r="Y18106" s="34">
        <v>186</v>
      </c>
      <c r="Z18106" s="34">
        <v>163</v>
      </c>
      <c r="AA18106" s="34">
        <v>187</v>
      </c>
      <c r="AB18106" s="34">
        <v>189</v>
      </c>
      <c r="AC18106" s="34">
        <v>227</v>
      </c>
    </row>
    <row r="18107" spans="1:29" x14ac:dyDescent="0.2">
      <c r="A18107" s="34" t="s">
        <v>78600</v>
      </c>
      <c r="B18107" s="34">
        <v>85</v>
      </c>
      <c r="C18107" s="34">
        <v>136</v>
      </c>
      <c r="D18107" s="34">
        <v>198</v>
      </c>
      <c r="E18107" s="34">
        <v>185</v>
      </c>
      <c r="F18107" s="34">
        <v>154</v>
      </c>
      <c r="G18107" s="34">
        <v>79</v>
      </c>
      <c r="H18107" s="34">
        <v>116</v>
      </c>
      <c r="I18107" s="34">
        <v>118</v>
      </c>
      <c r="J18107" s="34">
        <v>130</v>
      </c>
      <c r="K18107" s="34">
        <v>130</v>
      </c>
      <c r="L18107" s="34">
        <v>81</v>
      </c>
      <c r="M18107" s="34">
        <v>115</v>
      </c>
      <c r="N18107" s="34">
        <v>106</v>
      </c>
      <c r="O18107" s="34">
        <v>104</v>
      </c>
      <c r="P18107" s="34">
        <v>99</v>
      </c>
      <c r="Q18107" s="34">
        <v>157</v>
      </c>
      <c r="R18107" s="34">
        <v>143</v>
      </c>
      <c r="S18107" s="34">
        <v>163</v>
      </c>
      <c r="T18107" s="34">
        <v>107</v>
      </c>
      <c r="U18107" s="34">
        <v>107</v>
      </c>
      <c r="V18107" s="34">
        <v>178</v>
      </c>
      <c r="W18107" s="34">
        <v>134</v>
      </c>
      <c r="X18107" s="34">
        <v>153</v>
      </c>
      <c r="Y18107" s="34">
        <v>89</v>
      </c>
      <c r="Z18107" s="34">
        <v>175</v>
      </c>
      <c r="AA18107" s="34">
        <v>157</v>
      </c>
      <c r="AB18107" s="34">
        <v>137</v>
      </c>
      <c r="AC18107" s="34">
        <v>226</v>
      </c>
    </row>
    <row r="18108" spans="1:29" x14ac:dyDescent="0.2">
      <c r="A18108" s="34" t="s">
        <v>78601</v>
      </c>
      <c r="B18108" s="34">
        <v>88</v>
      </c>
      <c r="C18108" s="34">
        <v>126</v>
      </c>
      <c r="D18108" s="34">
        <v>217</v>
      </c>
      <c r="E18108" s="34">
        <v>190</v>
      </c>
      <c r="F18108" s="34">
        <v>150</v>
      </c>
      <c r="G18108" s="34">
        <v>123</v>
      </c>
      <c r="H18108" s="34">
        <v>174</v>
      </c>
      <c r="I18108" s="34">
        <v>110</v>
      </c>
      <c r="J18108" s="34">
        <v>147</v>
      </c>
      <c r="K18108" s="34">
        <v>146</v>
      </c>
      <c r="L18108" s="34">
        <v>58</v>
      </c>
      <c r="M18108" s="34">
        <v>136</v>
      </c>
      <c r="N18108" s="34">
        <v>130</v>
      </c>
      <c r="O18108" s="34">
        <v>133</v>
      </c>
      <c r="P18108" s="34">
        <v>154</v>
      </c>
      <c r="Q18108" s="34">
        <v>154</v>
      </c>
      <c r="R18108" s="34">
        <v>153</v>
      </c>
      <c r="S18108" s="34">
        <v>187</v>
      </c>
      <c r="T18108" s="34">
        <v>96</v>
      </c>
      <c r="U18108" s="34">
        <v>127</v>
      </c>
      <c r="V18108" s="34">
        <v>162</v>
      </c>
      <c r="W18108" s="34">
        <v>125</v>
      </c>
      <c r="X18108" s="34">
        <v>144</v>
      </c>
      <c r="Y18108" s="34">
        <v>125</v>
      </c>
      <c r="Z18108" s="34">
        <v>129</v>
      </c>
      <c r="AA18108" s="34">
        <v>150</v>
      </c>
      <c r="AB18108" s="34">
        <v>132</v>
      </c>
      <c r="AC18108" s="34">
        <v>197</v>
      </c>
    </row>
    <row r="18109" spans="1:29" x14ac:dyDescent="0.2">
      <c r="A18109" s="34" t="s">
        <v>78602</v>
      </c>
      <c r="B18109" s="34">
        <v>66</v>
      </c>
      <c r="C18109" s="34">
        <v>125</v>
      </c>
      <c r="D18109" s="34">
        <v>131</v>
      </c>
      <c r="E18109" s="34">
        <v>102</v>
      </c>
      <c r="F18109" s="34">
        <v>123</v>
      </c>
      <c r="G18109" s="34">
        <v>85</v>
      </c>
      <c r="H18109" s="34">
        <v>125</v>
      </c>
      <c r="I18109" s="34">
        <v>113</v>
      </c>
      <c r="J18109" s="34">
        <v>124</v>
      </c>
      <c r="K18109" s="34">
        <v>88</v>
      </c>
      <c r="L18109" s="34">
        <v>107</v>
      </c>
      <c r="M18109" s="34">
        <v>89</v>
      </c>
      <c r="N18109" s="34">
        <v>106</v>
      </c>
      <c r="O18109" s="34">
        <v>103</v>
      </c>
      <c r="P18109" s="34">
        <v>100</v>
      </c>
      <c r="Q18109" s="34">
        <v>153</v>
      </c>
      <c r="R18109" s="34">
        <v>155</v>
      </c>
      <c r="S18109" s="34">
        <v>135</v>
      </c>
      <c r="T18109" s="34">
        <v>111</v>
      </c>
      <c r="U18109" s="34">
        <v>104</v>
      </c>
      <c r="V18109" s="34">
        <v>116</v>
      </c>
      <c r="W18109" s="34">
        <v>137</v>
      </c>
      <c r="X18109" s="34">
        <v>148</v>
      </c>
      <c r="Y18109" s="34">
        <v>115</v>
      </c>
      <c r="Z18109" s="34">
        <v>106</v>
      </c>
      <c r="AA18109" s="34">
        <v>130</v>
      </c>
      <c r="AB18109" s="34">
        <v>141</v>
      </c>
      <c r="AC18109" s="34">
        <v>142</v>
      </c>
    </row>
    <row r="18110" spans="1:29" x14ac:dyDescent="0.2">
      <c r="A18110" s="34" t="s">
        <v>78603</v>
      </c>
      <c r="B18110" s="34">
        <v>96</v>
      </c>
      <c r="C18110" s="34">
        <v>70</v>
      </c>
      <c r="D18110" s="34">
        <v>146</v>
      </c>
      <c r="E18110" s="34">
        <v>116</v>
      </c>
      <c r="F18110" s="34">
        <v>189</v>
      </c>
      <c r="G18110" s="34">
        <v>98</v>
      </c>
      <c r="H18110" s="34">
        <v>115</v>
      </c>
      <c r="I18110" s="34">
        <v>93</v>
      </c>
      <c r="J18110" s="34">
        <v>122</v>
      </c>
      <c r="K18110" s="34">
        <v>88</v>
      </c>
      <c r="L18110" s="34">
        <v>103</v>
      </c>
      <c r="M18110" s="34">
        <v>89</v>
      </c>
      <c r="N18110" s="34">
        <v>111</v>
      </c>
      <c r="O18110" s="34">
        <v>82</v>
      </c>
      <c r="P18110" s="34">
        <v>149</v>
      </c>
      <c r="Q18110" s="34">
        <v>175</v>
      </c>
      <c r="R18110" s="34">
        <v>221</v>
      </c>
      <c r="S18110" s="34">
        <v>153</v>
      </c>
      <c r="T18110" s="34">
        <v>144</v>
      </c>
      <c r="U18110" s="34">
        <v>118</v>
      </c>
      <c r="V18110" s="34">
        <v>170</v>
      </c>
      <c r="W18110" s="34">
        <v>111</v>
      </c>
      <c r="X18110" s="34">
        <v>214</v>
      </c>
      <c r="Y18110" s="34">
        <v>114</v>
      </c>
      <c r="Z18110" s="34">
        <v>157</v>
      </c>
      <c r="AA18110" s="34">
        <v>148</v>
      </c>
      <c r="AB18110" s="34">
        <v>202</v>
      </c>
      <c r="AC18110" s="34">
        <v>174</v>
      </c>
    </row>
    <row r="18111" spans="1:29" x14ac:dyDescent="0.2">
      <c r="A18111" s="34" t="s">
        <v>78604</v>
      </c>
      <c r="B18111" s="34">
        <v>101</v>
      </c>
      <c r="C18111" s="34">
        <v>131</v>
      </c>
      <c r="D18111" s="34">
        <v>155</v>
      </c>
      <c r="E18111" s="34">
        <v>192</v>
      </c>
      <c r="F18111" s="34">
        <v>123</v>
      </c>
      <c r="G18111" s="34">
        <v>150</v>
      </c>
      <c r="H18111" s="34">
        <v>120</v>
      </c>
      <c r="I18111" s="34">
        <v>147</v>
      </c>
      <c r="J18111" s="34">
        <v>103</v>
      </c>
      <c r="K18111" s="34">
        <v>208</v>
      </c>
      <c r="L18111" s="34">
        <v>58</v>
      </c>
      <c r="M18111" s="34">
        <v>121</v>
      </c>
      <c r="N18111" s="34">
        <v>100</v>
      </c>
      <c r="O18111" s="34">
        <v>117</v>
      </c>
      <c r="P18111" s="34">
        <v>103</v>
      </c>
      <c r="Q18111" s="34">
        <v>169</v>
      </c>
      <c r="R18111" s="34">
        <v>109</v>
      </c>
      <c r="S18111" s="34">
        <v>241</v>
      </c>
      <c r="T18111" s="34">
        <v>73</v>
      </c>
      <c r="U18111" s="34">
        <v>122</v>
      </c>
      <c r="V18111" s="34">
        <v>149</v>
      </c>
      <c r="W18111" s="34">
        <v>158</v>
      </c>
      <c r="X18111" s="34">
        <v>204</v>
      </c>
      <c r="Y18111" s="34">
        <v>118</v>
      </c>
      <c r="Z18111" s="34">
        <v>143</v>
      </c>
      <c r="AA18111" s="34">
        <v>211</v>
      </c>
      <c r="AB18111" s="34">
        <v>121</v>
      </c>
      <c r="AC18111" s="34">
        <v>280</v>
      </c>
    </row>
    <row r="18112" spans="1:29" x14ac:dyDescent="0.2">
      <c r="A18112" s="34" t="s">
        <v>78605</v>
      </c>
      <c r="B18112" s="34">
        <v>24</v>
      </c>
      <c r="C18112" s="34">
        <v>37</v>
      </c>
      <c r="D18112" s="34">
        <v>73</v>
      </c>
      <c r="E18112" s="34">
        <v>48</v>
      </c>
      <c r="F18112" s="34">
        <v>60</v>
      </c>
      <c r="G18112" s="34">
        <v>35</v>
      </c>
      <c r="H18112" s="34">
        <v>34</v>
      </c>
      <c r="I18112" s="34">
        <v>47</v>
      </c>
      <c r="J18112" s="34">
        <v>38</v>
      </c>
      <c r="K18112" s="34">
        <v>60</v>
      </c>
      <c r="L18112" s="34">
        <v>38</v>
      </c>
      <c r="M18112" s="34">
        <v>33</v>
      </c>
      <c r="N18112" s="34">
        <v>40</v>
      </c>
      <c r="O18112" s="34">
        <v>49</v>
      </c>
      <c r="P18112" s="34">
        <v>20</v>
      </c>
      <c r="Q18112" s="34">
        <v>88</v>
      </c>
      <c r="R18112" s="34">
        <v>44</v>
      </c>
      <c r="S18112" s="34">
        <v>70</v>
      </c>
      <c r="T18112" s="34">
        <v>37</v>
      </c>
      <c r="U18112" s="34">
        <v>38</v>
      </c>
      <c r="V18112" s="34">
        <v>32</v>
      </c>
      <c r="W18112" s="34">
        <v>33</v>
      </c>
      <c r="X18112" s="34">
        <v>35</v>
      </c>
      <c r="Y18112" s="34">
        <v>52</v>
      </c>
      <c r="Z18112" s="34">
        <v>47</v>
      </c>
      <c r="AA18112" s="34">
        <v>68</v>
      </c>
      <c r="AB18112" s="34">
        <v>42</v>
      </c>
      <c r="AC18112" s="34">
        <v>91</v>
      </c>
    </row>
    <row r="18113" spans="1:29" x14ac:dyDescent="0.2">
      <c r="A18113" s="34" t="s">
        <v>78606</v>
      </c>
      <c r="B18113" s="34">
        <v>69</v>
      </c>
      <c r="C18113" s="34">
        <v>43</v>
      </c>
      <c r="D18113" s="34">
        <v>72</v>
      </c>
      <c r="E18113" s="34">
        <v>47</v>
      </c>
      <c r="F18113" s="34">
        <v>74</v>
      </c>
      <c r="G18113" s="34">
        <v>69</v>
      </c>
      <c r="H18113" s="34">
        <v>60</v>
      </c>
      <c r="I18113" s="34">
        <v>47</v>
      </c>
      <c r="J18113" s="34">
        <v>33</v>
      </c>
      <c r="K18113" s="34">
        <v>51</v>
      </c>
      <c r="L18113" s="34">
        <v>51</v>
      </c>
      <c r="M18113" s="34">
        <v>40</v>
      </c>
      <c r="N18113" s="34">
        <v>42</v>
      </c>
      <c r="O18113" s="34">
        <v>42</v>
      </c>
      <c r="P18113" s="34">
        <v>51</v>
      </c>
      <c r="Q18113" s="34">
        <v>58</v>
      </c>
      <c r="R18113" s="34">
        <v>89</v>
      </c>
      <c r="S18113" s="34">
        <v>69</v>
      </c>
      <c r="T18113" s="34">
        <v>55</v>
      </c>
      <c r="U18113" s="34">
        <v>48</v>
      </c>
      <c r="V18113" s="34">
        <v>108</v>
      </c>
      <c r="W18113" s="34">
        <v>56</v>
      </c>
      <c r="X18113" s="34">
        <v>89</v>
      </c>
      <c r="Y18113" s="34">
        <v>37</v>
      </c>
      <c r="Z18113" s="34">
        <v>69</v>
      </c>
      <c r="AA18113" s="34">
        <v>51</v>
      </c>
      <c r="AB18113" s="34">
        <v>62</v>
      </c>
      <c r="AC18113" s="34">
        <v>82</v>
      </c>
    </row>
    <row r="18114" spans="1:29" x14ac:dyDescent="0.2">
      <c r="A18114" s="34" t="s">
        <v>78607</v>
      </c>
      <c r="B18114" s="34">
        <v>97</v>
      </c>
      <c r="C18114" s="34">
        <v>58</v>
      </c>
      <c r="D18114" s="34">
        <v>109</v>
      </c>
      <c r="E18114" s="34">
        <v>69</v>
      </c>
      <c r="F18114" s="34">
        <v>119</v>
      </c>
      <c r="G18114" s="34">
        <v>123</v>
      </c>
      <c r="H18114" s="34">
        <v>70</v>
      </c>
      <c r="I18114" s="34">
        <v>73</v>
      </c>
      <c r="J18114" s="34">
        <v>80</v>
      </c>
      <c r="K18114" s="34">
        <v>90</v>
      </c>
      <c r="L18114" s="34">
        <v>64</v>
      </c>
      <c r="M18114" s="34">
        <v>81</v>
      </c>
      <c r="N18114" s="34">
        <v>91</v>
      </c>
      <c r="O18114" s="34">
        <v>62</v>
      </c>
      <c r="P18114" s="34">
        <v>123</v>
      </c>
      <c r="Q18114" s="34">
        <v>111</v>
      </c>
      <c r="R18114" s="34">
        <v>91</v>
      </c>
      <c r="S18114" s="34">
        <v>102</v>
      </c>
      <c r="T18114" s="34">
        <v>132</v>
      </c>
      <c r="U18114" s="34">
        <v>88</v>
      </c>
      <c r="V18114" s="34">
        <v>118</v>
      </c>
      <c r="W18114" s="34">
        <v>110</v>
      </c>
      <c r="X18114" s="34">
        <v>88</v>
      </c>
      <c r="Y18114" s="34">
        <v>92</v>
      </c>
      <c r="Z18114" s="34">
        <v>105</v>
      </c>
      <c r="AA18114" s="34">
        <v>82</v>
      </c>
      <c r="AB18114" s="34">
        <v>116</v>
      </c>
      <c r="AC18114" s="34">
        <v>126</v>
      </c>
    </row>
    <row r="18115" spans="1:29" x14ac:dyDescent="0.2">
      <c r="A18115" s="34" t="s">
        <v>78608</v>
      </c>
      <c r="B18115" s="34">
        <v>80</v>
      </c>
      <c r="C18115" s="34">
        <v>58</v>
      </c>
      <c r="D18115" s="34">
        <v>54</v>
      </c>
      <c r="E18115" s="34">
        <v>65</v>
      </c>
      <c r="F18115" s="34">
        <v>65</v>
      </c>
      <c r="G18115" s="34">
        <v>77</v>
      </c>
      <c r="H18115" s="34">
        <v>44</v>
      </c>
      <c r="I18115" s="34">
        <v>72</v>
      </c>
      <c r="J18115" s="34">
        <v>56</v>
      </c>
      <c r="K18115" s="34">
        <v>59</v>
      </c>
      <c r="L18115" s="34">
        <v>35</v>
      </c>
      <c r="M18115" s="34">
        <v>44</v>
      </c>
      <c r="N18115" s="34">
        <v>51</v>
      </c>
      <c r="O18115" s="34">
        <v>50</v>
      </c>
      <c r="P18115" s="34">
        <v>43</v>
      </c>
      <c r="Q18115" s="34">
        <v>96</v>
      </c>
      <c r="R18115" s="34">
        <v>82</v>
      </c>
      <c r="S18115" s="34">
        <v>48</v>
      </c>
      <c r="T18115" s="34">
        <v>61</v>
      </c>
      <c r="U18115" s="34">
        <v>60</v>
      </c>
      <c r="V18115" s="34">
        <v>63</v>
      </c>
      <c r="W18115" s="34">
        <v>58</v>
      </c>
      <c r="X18115" s="34">
        <v>79</v>
      </c>
      <c r="Y18115" s="34">
        <v>48</v>
      </c>
      <c r="Z18115" s="34">
        <v>44</v>
      </c>
      <c r="AA18115" s="34">
        <v>66</v>
      </c>
      <c r="AB18115" s="34">
        <v>64</v>
      </c>
      <c r="AC18115" s="34">
        <v>81</v>
      </c>
    </row>
    <row r="18116" spans="1:29" x14ac:dyDescent="0.2">
      <c r="A18116" s="34" t="s">
        <v>78609</v>
      </c>
      <c r="B18116" s="34">
        <v>71</v>
      </c>
      <c r="C18116" s="34">
        <v>100</v>
      </c>
      <c r="D18116" s="34">
        <v>93</v>
      </c>
      <c r="E18116" s="34">
        <v>103</v>
      </c>
      <c r="F18116" s="34">
        <v>100</v>
      </c>
      <c r="G18116" s="34">
        <v>110</v>
      </c>
      <c r="H18116" s="34">
        <v>70</v>
      </c>
      <c r="I18116" s="34">
        <v>95</v>
      </c>
      <c r="J18116" s="34">
        <v>96</v>
      </c>
      <c r="K18116" s="34">
        <v>108</v>
      </c>
      <c r="L18116" s="34">
        <v>31</v>
      </c>
      <c r="M18116" s="34">
        <v>86</v>
      </c>
      <c r="N18116" s="34">
        <v>76</v>
      </c>
      <c r="O18116" s="34">
        <v>90</v>
      </c>
      <c r="P18116" s="34">
        <v>76</v>
      </c>
      <c r="Q18116" s="34">
        <v>114</v>
      </c>
      <c r="R18116" s="34">
        <v>109</v>
      </c>
      <c r="S18116" s="34">
        <v>120</v>
      </c>
      <c r="T18116" s="34">
        <v>83</v>
      </c>
      <c r="U18116" s="34">
        <v>126</v>
      </c>
      <c r="V18116" s="34">
        <v>100</v>
      </c>
      <c r="W18116" s="34">
        <v>123</v>
      </c>
      <c r="X18116" s="34">
        <v>94</v>
      </c>
      <c r="Y18116" s="34">
        <v>131</v>
      </c>
      <c r="Z18116" s="34">
        <v>123</v>
      </c>
      <c r="AA18116" s="34">
        <v>137</v>
      </c>
      <c r="AB18116" s="34">
        <v>108</v>
      </c>
      <c r="AC18116" s="34">
        <v>177</v>
      </c>
    </row>
    <row r="18117" spans="1:29" x14ac:dyDescent="0.2">
      <c r="A18117" s="34" t="s">
        <v>78610</v>
      </c>
      <c r="B18117" s="34">
        <v>132</v>
      </c>
      <c r="C18117" s="34">
        <v>113</v>
      </c>
      <c r="D18117" s="34">
        <v>165</v>
      </c>
      <c r="E18117" s="34">
        <v>139</v>
      </c>
      <c r="F18117" s="34">
        <v>164</v>
      </c>
      <c r="G18117" s="34">
        <v>174</v>
      </c>
      <c r="H18117" s="34">
        <v>128</v>
      </c>
      <c r="I18117" s="34">
        <v>111</v>
      </c>
      <c r="J18117" s="34">
        <v>186</v>
      </c>
      <c r="K18117" s="34">
        <v>142</v>
      </c>
      <c r="L18117" s="34">
        <v>133</v>
      </c>
      <c r="M18117" s="34">
        <v>134</v>
      </c>
      <c r="N18117" s="34">
        <v>119</v>
      </c>
      <c r="O18117" s="34">
        <v>123</v>
      </c>
      <c r="P18117" s="34">
        <v>134</v>
      </c>
      <c r="Q18117" s="34">
        <v>199</v>
      </c>
      <c r="R18117" s="34">
        <v>191</v>
      </c>
      <c r="S18117" s="34">
        <v>154</v>
      </c>
      <c r="T18117" s="34">
        <v>155</v>
      </c>
      <c r="U18117" s="34">
        <v>131</v>
      </c>
      <c r="V18117" s="34">
        <v>183</v>
      </c>
      <c r="W18117" s="34">
        <v>168</v>
      </c>
      <c r="X18117" s="34">
        <v>216</v>
      </c>
      <c r="Y18117" s="34">
        <v>134</v>
      </c>
      <c r="Z18117" s="34">
        <v>181</v>
      </c>
      <c r="AA18117" s="34">
        <v>148</v>
      </c>
      <c r="AB18117" s="34">
        <v>210</v>
      </c>
      <c r="AC18117" s="34">
        <v>239</v>
      </c>
    </row>
    <row r="18118" spans="1:29" x14ac:dyDescent="0.2">
      <c r="A18118" s="34" t="s">
        <v>78611</v>
      </c>
      <c r="B18118" s="34">
        <v>68</v>
      </c>
      <c r="C18118" s="34">
        <v>64</v>
      </c>
      <c r="D18118" s="34">
        <v>129</v>
      </c>
      <c r="E18118" s="34">
        <v>73</v>
      </c>
      <c r="F18118" s="34">
        <v>120</v>
      </c>
      <c r="G18118" s="34">
        <v>94</v>
      </c>
      <c r="H18118" s="34">
        <v>108</v>
      </c>
      <c r="I18118" s="34">
        <v>85</v>
      </c>
      <c r="J18118" s="34">
        <v>104</v>
      </c>
      <c r="K18118" s="34">
        <v>80</v>
      </c>
      <c r="L18118" s="34">
        <v>93</v>
      </c>
      <c r="M18118" s="34">
        <v>72</v>
      </c>
      <c r="N18118" s="34">
        <v>90</v>
      </c>
      <c r="O18118" s="34">
        <v>65</v>
      </c>
      <c r="P18118" s="34">
        <v>125</v>
      </c>
      <c r="Q18118" s="34">
        <v>77</v>
      </c>
      <c r="R18118" s="34">
        <v>131</v>
      </c>
      <c r="S18118" s="34">
        <v>123</v>
      </c>
      <c r="T18118" s="34">
        <v>110</v>
      </c>
      <c r="U18118" s="34">
        <v>56</v>
      </c>
      <c r="V18118" s="34">
        <v>118</v>
      </c>
      <c r="W18118" s="34">
        <v>90</v>
      </c>
      <c r="X18118" s="34">
        <v>154</v>
      </c>
      <c r="Y18118" s="34">
        <v>106</v>
      </c>
      <c r="Z18118" s="34">
        <v>87</v>
      </c>
      <c r="AA18118" s="34">
        <v>90</v>
      </c>
      <c r="AB18118" s="34">
        <v>125</v>
      </c>
      <c r="AC18118" s="34">
        <v>124</v>
      </c>
    </row>
    <row r="18119" spans="1:29" x14ac:dyDescent="0.2">
      <c r="A18119" s="34" t="s">
        <v>78612</v>
      </c>
      <c r="B18119" s="34">
        <v>81</v>
      </c>
      <c r="C18119" s="34">
        <v>55</v>
      </c>
      <c r="D18119" s="34">
        <v>107</v>
      </c>
      <c r="E18119" s="34">
        <v>63</v>
      </c>
      <c r="F18119" s="34">
        <v>92</v>
      </c>
      <c r="G18119" s="34">
        <v>50</v>
      </c>
      <c r="H18119" s="34">
        <v>84</v>
      </c>
      <c r="I18119" s="34">
        <v>39</v>
      </c>
      <c r="J18119" s="34">
        <v>98</v>
      </c>
      <c r="K18119" s="34">
        <v>61</v>
      </c>
      <c r="L18119" s="34">
        <v>67</v>
      </c>
      <c r="M18119" s="34">
        <v>67</v>
      </c>
      <c r="N18119" s="34">
        <v>73</v>
      </c>
      <c r="O18119" s="34">
        <v>69</v>
      </c>
      <c r="P18119" s="34">
        <v>100</v>
      </c>
      <c r="Q18119" s="34">
        <v>85</v>
      </c>
      <c r="R18119" s="34">
        <v>117</v>
      </c>
      <c r="S18119" s="34">
        <v>98</v>
      </c>
      <c r="T18119" s="34">
        <v>112</v>
      </c>
      <c r="U18119" s="34">
        <v>70</v>
      </c>
      <c r="V18119" s="34">
        <v>82</v>
      </c>
      <c r="W18119" s="34">
        <v>83</v>
      </c>
      <c r="X18119" s="34">
        <v>105</v>
      </c>
      <c r="Y18119" s="34">
        <v>65</v>
      </c>
      <c r="Z18119" s="34">
        <v>114</v>
      </c>
      <c r="AA18119" s="34">
        <v>72</v>
      </c>
      <c r="AB18119" s="34">
        <v>107</v>
      </c>
      <c r="AC18119" s="34">
        <v>102</v>
      </c>
    </row>
    <row r="18120" spans="1:29" x14ac:dyDescent="0.2">
      <c r="A18120" s="34" t="s">
        <v>78613</v>
      </c>
      <c r="B18120" s="34">
        <v>81</v>
      </c>
      <c r="C18120" s="34">
        <v>100</v>
      </c>
      <c r="D18120" s="34">
        <v>96</v>
      </c>
      <c r="E18120" s="34">
        <v>97</v>
      </c>
      <c r="F18120" s="34">
        <v>100</v>
      </c>
      <c r="G18120" s="34">
        <v>69</v>
      </c>
      <c r="H18120" s="34">
        <v>104</v>
      </c>
      <c r="I18120" s="34">
        <v>77</v>
      </c>
      <c r="J18120" s="34">
        <v>82</v>
      </c>
      <c r="K18120" s="34">
        <v>88</v>
      </c>
      <c r="L18120" s="34">
        <v>62</v>
      </c>
      <c r="M18120" s="34">
        <v>74</v>
      </c>
      <c r="N18120" s="34">
        <v>75</v>
      </c>
      <c r="O18120" s="34">
        <v>66</v>
      </c>
      <c r="P18120" s="34">
        <v>77</v>
      </c>
      <c r="Q18120" s="34">
        <v>102</v>
      </c>
      <c r="R18120" s="34">
        <v>130</v>
      </c>
      <c r="S18120" s="34">
        <v>124</v>
      </c>
      <c r="T18120" s="34">
        <v>78</v>
      </c>
      <c r="U18120" s="34">
        <v>87</v>
      </c>
      <c r="V18120" s="34">
        <v>123</v>
      </c>
      <c r="W18120" s="34">
        <v>97</v>
      </c>
      <c r="X18120" s="34">
        <v>120</v>
      </c>
      <c r="Y18120" s="34">
        <v>90</v>
      </c>
      <c r="Z18120" s="34">
        <v>127</v>
      </c>
      <c r="AA18120" s="34">
        <v>118</v>
      </c>
      <c r="AB18120" s="34">
        <v>107</v>
      </c>
      <c r="AC18120" s="34">
        <v>125</v>
      </c>
    </row>
    <row r="18121" spans="1:29" x14ac:dyDescent="0.2">
      <c r="A18121" s="34" t="s">
        <v>78614</v>
      </c>
      <c r="B18121" s="34">
        <v>124</v>
      </c>
      <c r="C18121" s="34">
        <v>92</v>
      </c>
      <c r="D18121" s="34">
        <v>141</v>
      </c>
      <c r="E18121" s="34">
        <v>85</v>
      </c>
      <c r="F18121" s="34">
        <v>117</v>
      </c>
      <c r="G18121" s="34">
        <v>108</v>
      </c>
      <c r="H18121" s="34">
        <v>177</v>
      </c>
      <c r="I18121" s="34">
        <v>119</v>
      </c>
      <c r="J18121" s="34">
        <v>129</v>
      </c>
      <c r="K18121" s="34">
        <v>115</v>
      </c>
      <c r="L18121" s="34">
        <v>83</v>
      </c>
      <c r="M18121" s="34">
        <v>92</v>
      </c>
      <c r="N18121" s="34">
        <v>131</v>
      </c>
      <c r="O18121" s="34">
        <v>105</v>
      </c>
      <c r="P18121" s="34">
        <v>114</v>
      </c>
      <c r="Q18121" s="34">
        <v>136</v>
      </c>
      <c r="R18121" s="34">
        <v>147</v>
      </c>
      <c r="S18121" s="34">
        <v>108</v>
      </c>
      <c r="T18121" s="34">
        <v>137</v>
      </c>
      <c r="U18121" s="34">
        <v>94</v>
      </c>
      <c r="V18121" s="34">
        <v>158</v>
      </c>
      <c r="W18121" s="34">
        <v>149</v>
      </c>
      <c r="X18121" s="34">
        <v>157</v>
      </c>
      <c r="Y18121" s="34">
        <v>153</v>
      </c>
      <c r="Z18121" s="34">
        <v>151</v>
      </c>
      <c r="AA18121" s="34">
        <v>114</v>
      </c>
      <c r="AB18121" s="34">
        <v>206</v>
      </c>
      <c r="AC18121" s="34">
        <v>182</v>
      </c>
    </row>
    <row r="18122" spans="1:29" x14ac:dyDescent="0.2">
      <c r="A18122" s="34" t="s">
        <v>78615</v>
      </c>
      <c r="B18122" s="34">
        <v>59</v>
      </c>
      <c r="C18122" s="34">
        <v>64</v>
      </c>
      <c r="D18122" s="34">
        <v>151</v>
      </c>
      <c r="E18122" s="34">
        <v>80</v>
      </c>
      <c r="F18122" s="34">
        <v>98</v>
      </c>
      <c r="G18122" s="34">
        <v>109</v>
      </c>
      <c r="H18122" s="34">
        <v>132</v>
      </c>
      <c r="I18122" s="34">
        <v>87</v>
      </c>
      <c r="J18122" s="34">
        <v>91</v>
      </c>
      <c r="K18122" s="34">
        <v>118</v>
      </c>
      <c r="L18122" s="34">
        <v>61</v>
      </c>
      <c r="M18122" s="34">
        <v>55</v>
      </c>
      <c r="N18122" s="34">
        <v>105</v>
      </c>
      <c r="O18122" s="34">
        <v>113</v>
      </c>
      <c r="P18122" s="34">
        <v>105</v>
      </c>
      <c r="Q18122" s="34">
        <v>106</v>
      </c>
      <c r="R18122" s="34">
        <v>131</v>
      </c>
      <c r="S18122" s="34">
        <v>111</v>
      </c>
      <c r="T18122" s="34">
        <v>62</v>
      </c>
      <c r="U18122" s="34">
        <v>88</v>
      </c>
      <c r="V18122" s="34">
        <v>128</v>
      </c>
      <c r="W18122" s="34">
        <v>116</v>
      </c>
      <c r="X18122" s="34">
        <v>157</v>
      </c>
      <c r="Y18122" s="34">
        <v>91</v>
      </c>
      <c r="Z18122" s="34">
        <v>139</v>
      </c>
      <c r="AA18122" s="34">
        <v>117</v>
      </c>
      <c r="AB18122" s="34">
        <v>122</v>
      </c>
      <c r="AC18122" s="34">
        <v>148</v>
      </c>
    </row>
    <row r="18123" spans="1:29" x14ac:dyDescent="0.2">
      <c r="A18123" s="34" t="s">
        <v>78616</v>
      </c>
      <c r="B18123" s="34">
        <v>323</v>
      </c>
      <c r="C18123" s="34">
        <v>381</v>
      </c>
      <c r="D18123" s="34">
        <v>519</v>
      </c>
      <c r="E18123" s="34">
        <v>484</v>
      </c>
      <c r="F18123" s="34">
        <v>551</v>
      </c>
      <c r="G18123" s="34">
        <v>504</v>
      </c>
      <c r="H18123" s="34">
        <v>566</v>
      </c>
      <c r="I18123" s="34">
        <v>466</v>
      </c>
      <c r="J18123" s="34">
        <v>504</v>
      </c>
      <c r="K18123" s="34">
        <v>490</v>
      </c>
      <c r="L18123" s="34">
        <v>403</v>
      </c>
      <c r="M18123" s="34">
        <v>432</v>
      </c>
      <c r="N18123" s="34">
        <v>403</v>
      </c>
      <c r="O18123" s="34">
        <v>370</v>
      </c>
      <c r="P18123" s="34">
        <v>498</v>
      </c>
      <c r="Q18123" s="34">
        <v>584</v>
      </c>
      <c r="R18123" s="34">
        <v>645</v>
      </c>
      <c r="S18123" s="34">
        <v>561</v>
      </c>
      <c r="T18123" s="34">
        <v>488</v>
      </c>
      <c r="U18123" s="34">
        <v>410</v>
      </c>
      <c r="V18123" s="34">
        <v>568</v>
      </c>
      <c r="W18123" s="34">
        <v>498</v>
      </c>
      <c r="X18123" s="34">
        <v>598</v>
      </c>
      <c r="Y18123" s="34">
        <v>536</v>
      </c>
      <c r="Z18123" s="34">
        <v>559</v>
      </c>
      <c r="AA18123" s="34">
        <v>608</v>
      </c>
      <c r="AB18123" s="34">
        <v>617</v>
      </c>
      <c r="AC18123" s="34">
        <v>820</v>
      </c>
    </row>
    <row r="18124" spans="1:29" x14ac:dyDescent="0.2">
      <c r="A18124" s="34" t="s">
        <v>78617</v>
      </c>
      <c r="B18124" s="34">
        <v>109</v>
      </c>
      <c r="C18124" s="34">
        <v>113</v>
      </c>
      <c r="D18124" s="34">
        <v>159</v>
      </c>
      <c r="E18124" s="34">
        <v>105</v>
      </c>
      <c r="F18124" s="34">
        <v>129</v>
      </c>
      <c r="G18124" s="34">
        <v>136</v>
      </c>
      <c r="H18124" s="34">
        <v>162</v>
      </c>
      <c r="I18124" s="34">
        <v>117</v>
      </c>
      <c r="J18124" s="34">
        <v>130</v>
      </c>
      <c r="K18124" s="34">
        <v>153</v>
      </c>
      <c r="L18124" s="34">
        <v>90</v>
      </c>
      <c r="M18124" s="34">
        <v>82</v>
      </c>
      <c r="N18124" s="34">
        <v>123</v>
      </c>
      <c r="O18124" s="34">
        <v>75</v>
      </c>
      <c r="P18124" s="34">
        <v>159</v>
      </c>
      <c r="Q18124" s="34">
        <v>142</v>
      </c>
      <c r="R18124" s="34">
        <v>166</v>
      </c>
      <c r="S18124" s="34">
        <v>109</v>
      </c>
      <c r="T18124" s="34">
        <v>169</v>
      </c>
      <c r="U18124" s="34">
        <v>145</v>
      </c>
      <c r="V18124" s="34">
        <v>186</v>
      </c>
      <c r="W18124" s="34">
        <v>128</v>
      </c>
      <c r="X18124" s="34">
        <v>168</v>
      </c>
      <c r="Y18124" s="34">
        <v>103</v>
      </c>
      <c r="Z18124" s="34">
        <v>183</v>
      </c>
      <c r="AA18124" s="34">
        <v>150</v>
      </c>
      <c r="AB18124" s="34">
        <v>180</v>
      </c>
      <c r="AC18124" s="34">
        <v>202</v>
      </c>
    </row>
    <row r="18125" spans="1:29" x14ac:dyDescent="0.2">
      <c r="A18125" s="34" t="s">
        <v>78618</v>
      </c>
      <c r="B18125" s="34">
        <v>147</v>
      </c>
      <c r="C18125" s="34">
        <v>259</v>
      </c>
      <c r="D18125" s="34">
        <v>325</v>
      </c>
      <c r="E18125" s="34">
        <v>278</v>
      </c>
      <c r="F18125" s="34">
        <v>330</v>
      </c>
      <c r="G18125" s="34">
        <v>293</v>
      </c>
      <c r="H18125" s="34">
        <v>301</v>
      </c>
      <c r="I18125" s="34">
        <v>279</v>
      </c>
      <c r="J18125" s="34">
        <v>251</v>
      </c>
      <c r="K18125" s="34">
        <v>224</v>
      </c>
      <c r="L18125" s="34">
        <v>227</v>
      </c>
      <c r="M18125" s="34">
        <v>256</v>
      </c>
      <c r="N18125" s="34">
        <v>269</v>
      </c>
      <c r="O18125" s="34">
        <v>235</v>
      </c>
      <c r="P18125" s="34">
        <v>275</v>
      </c>
      <c r="Q18125" s="34">
        <v>304</v>
      </c>
      <c r="R18125" s="34">
        <v>381</v>
      </c>
      <c r="S18125" s="34">
        <v>309</v>
      </c>
      <c r="T18125" s="34">
        <v>329</v>
      </c>
      <c r="U18125" s="34">
        <v>257</v>
      </c>
      <c r="V18125" s="34">
        <v>322</v>
      </c>
      <c r="W18125" s="34">
        <v>355</v>
      </c>
      <c r="X18125" s="34">
        <v>389</v>
      </c>
      <c r="Y18125" s="34">
        <v>249</v>
      </c>
      <c r="Z18125" s="34">
        <v>338</v>
      </c>
      <c r="AA18125" s="34">
        <v>349</v>
      </c>
      <c r="AB18125" s="34">
        <v>325</v>
      </c>
      <c r="AC18125" s="34">
        <v>432</v>
      </c>
    </row>
    <row r="18126" spans="1:29" x14ac:dyDescent="0.2">
      <c r="A18126" s="34" t="s">
        <v>78619</v>
      </c>
      <c r="B18126" s="34">
        <v>66</v>
      </c>
      <c r="C18126" s="34">
        <v>45</v>
      </c>
      <c r="D18126" s="34">
        <v>87</v>
      </c>
      <c r="E18126" s="34">
        <v>63</v>
      </c>
      <c r="F18126" s="34">
        <v>85</v>
      </c>
      <c r="G18126" s="34">
        <v>63</v>
      </c>
      <c r="H18126" s="34">
        <v>86</v>
      </c>
      <c r="I18126" s="34">
        <v>57</v>
      </c>
      <c r="J18126" s="34">
        <v>70</v>
      </c>
      <c r="K18126" s="34">
        <v>50</v>
      </c>
      <c r="L18126" s="34">
        <v>83</v>
      </c>
      <c r="M18126" s="34">
        <v>60</v>
      </c>
      <c r="N18126" s="34">
        <v>54</v>
      </c>
      <c r="O18126" s="34">
        <v>37</v>
      </c>
      <c r="P18126" s="34">
        <v>80</v>
      </c>
      <c r="Q18126" s="34">
        <v>65</v>
      </c>
      <c r="R18126" s="34">
        <v>139</v>
      </c>
      <c r="S18126" s="34">
        <v>86</v>
      </c>
      <c r="T18126" s="34">
        <v>86</v>
      </c>
      <c r="U18126" s="34">
        <v>57</v>
      </c>
      <c r="V18126" s="34">
        <v>94</v>
      </c>
      <c r="W18126" s="34">
        <v>99</v>
      </c>
      <c r="X18126" s="34">
        <v>151</v>
      </c>
      <c r="Y18126" s="34">
        <v>63</v>
      </c>
      <c r="Z18126" s="34">
        <v>118</v>
      </c>
      <c r="AA18126" s="34">
        <v>94</v>
      </c>
      <c r="AB18126" s="34">
        <v>106</v>
      </c>
      <c r="AC18126" s="34">
        <v>84</v>
      </c>
    </row>
    <row r="18127" spans="1:29" x14ac:dyDescent="0.2">
      <c r="A18127" s="34" t="s">
        <v>78620</v>
      </c>
      <c r="B18127" s="34">
        <v>139</v>
      </c>
      <c r="C18127" s="34">
        <v>140</v>
      </c>
      <c r="D18127" s="34">
        <v>189</v>
      </c>
      <c r="E18127" s="34">
        <v>118</v>
      </c>
      <c r="F18127" s="34">
        <v>136</v>
      </c>
      <c r="G18127" s="34">
        <v>116</v>
      </c>
      <c r="H18127" s="34">
        <v>98</v>
      </c>
      <c r="I18127" s="34">
        <v>83</v>
      </c>
      <c r="J18127" s="34">
        <v>95</v>
      </c>
      <c r="K18127" s="34">
        <v>143</v>
      </c>
      <c r="L18127" s="34">
        <v>40</v>
      </c>
      <c r="M18127" s="34">
        <v>117</v>
      </c>
      <c r="N18127" s="34">
        <v>81</v>
      </c>
      <c r="O18127" s="34">
        <v>111</v>
      </c>
      <c r="P18127" s="34">
        <v>110</v>
      </c>
      <c r="Q18127" s="34">
        <v>109</v>
      </c>
      <c r="R18127" s="34">
        <v>127</v>
      </c>
      <c r="S18127" s="34">
        <v>143</v>
      </c>
      <c r="T18127" s="34">
        <v>70</v>
      </c>
      <c r="U18127" s="34">
        <v>99</v>
      </c>
      <c r="V18127" s="34">
        <v>134</v>
      </c>
      <c r="W18127" s="34">
        <v>89</v>
      </c>
      <c r="X18127" s="34">
        <v>158</v>
      </c>
      <c r="Y18127" s="34">
        <v>72</v>
      </c>
      <c r="Z18127" s="34">
        <v>146</v>
      </c>
      <c r="AA18127" s="34">
        <v>152</v>
      </c>
      <c r="AB18127" s="34">
        <v>104</v>
      </c>
      <c r="AC18127" s="34">
        <v>161</v>
      </c>
    </row>
    <row r="18128" spans="1:29" x14ac:dyDescent="0.2">
      <c r="A18128" s="34" t="s">
        <v>78621</v>
      </c>
      <c r="B18128" s="34">
        <v>51</v>
      </c>
      <c r="C18128" s="34">
        <v>45</v>
      </c>
      <c r="D18128" s="34">
        <v>61</v>
      </c>
      <c r="E18128" s="34">
        <v>76</v>
      </c>
      <c r="F18128" s="34">
        <v>56</v>
      </c>
      <c r="G18128" s="34">
        <v>50</v>
      </c>
      <c r="H18128" s="34">
        <v>56</v>
      </c>
      <c r="I18128" s="34">
        <v>66</v>
      </c>
      <c r="J18128" s="34">
        <v>53</v>
      </c>
      <c r="K18128" s="34">
        <v>37</v>
      </c>
      <c r="L18128" s="34">
        <v>45</v>
      </c>
      <c r="M18128" s="34">
        <v>50</v>
      </c>
      <c r="N18128" s="34">
        <v>65</v>
      </c>
      <c r="O18128" s="34">
        <v>51</v>
      </c>
      <c r="P18128" s="34">
        <v>52</v>
      </c>
      <c r="Q18128" s="34">
        <v>86</v>
      </c>
      <c r="R18128" s="34">
        <v>48</v>
      </c>
      <c r="S18128" s="34">
        <v>67</v>
      </c>
      <c r="T18128" s="34">
        <v>43</v>
      </c>
      <c r="U18128" s="34">
        <v>44</v>
      </c>
      <c r="V18128" s="34">
        <v>53</v>
      </c>
      <c r="W18128" s="34">
        <v>33</v>
      </c>
      <c r="X18128" s="34">
        <v>71</v>
      </c>
      <c r="Y18128" s="34">
        <v>61</v>
      </c>
      <c r="Z18128" s="34">
        <v>61</v>
      </c>
      <c r="AA18128" s="34">
        <v>73</v>
      </c>
      <c r="AB18128" s="34">
        <v>46</v>
      </c>
      <c r="AC18128" s="34">
        <v>107</v>
      </c>
    </row>
    <row r="18129" spans="1:29" x14ac:dyDescent="0.2">
      <c r="A18129" s="34" t="s">
        <v>78622</v>
      </c>
      <c r="B18129" s="34">
        <v>104</v>
      </c>
      <c r="C18129" s="34">
        <v>143</v>
      </c>
      <c r="D18129" s="34">
        <v>152</v>
      </c>
      <c r="E18129" s="34">
        <v>191</v>
      </c>
      <c r="F18129" s="34">
        <v>160</v>
      </c>
      <c r="G18129" s="34">
        <v>209</v>
      </c>
      <c r="H18129" s="34">
        <v>121</v>
      </c>
      <c r="I18129" s="34">
        <v>155</v>
      </c>
      <c r="J18129" s="34">
        <v>123</v>
      </c>
      <c r="K18129" s="34">
        <v>156</v>
      </c>
      <c r="L18129" s="34">
        <v>89</v>
      </c>
      <c r="M18129" s="34">
        <v>137</v>
      </c>
      <c r="N18129" s="34">
        <v>100</v>
      </c>
      <c r="O18129" s="34">
        <v>140</v>
      </c>
      <c r="P18129" s="34">
        <v>145</v>
      </c>
      <c r="Q18129" s="34">
        <v>214</v>
      </c>
      <c r="R18129" s="34">
        <v>187</v>
      </c>
      <c r="S18129" s="34">
        <v>177</v>
      </c>
      <c r="T18129" s="34">
        <v>117</v>
      </c>
      <c r="U18129" s="34">
        <v>159</v>
      </c>
      <c r="V18129" s="34">
        <v>146</v>
      </c>
      <c r="W18129" s="34">
        <v>185</v>
      </c>
      <c r="X18129" s="34">
        <v>188</v>
      </c>
      <c r="Y18129" s="34">
        <v>152</v>
      </c>
      <c r="Z18129" s="34">
        <v>133</v>
      </c>
      <c r="AA18129" s="34">
        <v>228</v>
      </c>
      <c r="AB18129" s="34">
        <v>147</v>
      </c>
      <c r="AC18129" s="34">
        <v>293</v>
      </c>
    </row>
    <row r="18130" spans="1:29" x14ac:dyDescent="0.2">
      <c r="A18130" s="34" t="s">
        <v>78623</v>
      </c>
      <c r="B18130" s="34">
        <v>97</v>
      </c>
      <c r="C18130" s="34">
        <v>179</v>
      </c>
      <c r="D18130" s="34">
        <v>151</v>
      </c>
      <c r="E18130" s="34">
        <v>181</v>
      </c>
      <c r="F18130" s="34">
        <v>124</v>
      </c>
      <c r="G18130" s="34">
        <v>183</v>
      </c>
      <c r="H18130" s="34">
        <v>103</v>
      </c>
      <c r="I18130" s="34">
        <v>178</v>
      </c>
      <c r="J18130" s="34">
        <v>121</v>
      </c>
      <c r="K18130" s="34">
        <v>193</v>
      </c>
      <c r="L18130" s="34">
        <v>85</v>
      </c>
      <c r="M18130" s="34">
        <v>134</v>
      </c>
      <c r="N18130" s="34">
        <v>116</v>
      </c>
      <c r="O18130" s="34">
        <v>161</v>
      </c>
      <c r="P18130" s="34">
        <v>137</v>
      </c>
      <c r="Q18130" s="34">
        <v>182</v>
      </c>
      <c r="R18130" s="34">
        <v>136</v>
      </c>
      <c r="S18130" s="34">
        <v>178</v>
      </c>
      <c r="T18130" s="34">
        <v>131</v>
      </c>
      <c r="U18130" s="34">
        <v>154</v>
      </c>
      <c r="V18130" s="34">
        <v>157</v>
      </c>
      <c r="W18130" s="34">
        <v>172</v>
      </c>
      <c r="X18130" s="34">
        <v>200</v>
      </c>
      <c r="Y18130" s="34">
        <v>136</v>
      </c>
      <c r="Z18130" s="34">
        <v>166</v>
      </c>
      <c r="AA18130" s="34">
        <v>169</v>
      </c>
      <c r="AB18130" s="34">
        <v>164</v>
      </c>
      <c r="AC18130" s="34">
        <v>222</v>
      </c>
    </row>
    <row r="18131" spans="1:29" x14ac:dyDescent="0.2">
      <c r="A18131" s="34" t="s">
        <v>78624</v>
      </c>
      <c r="B18131" s="34">
        <v>90</v>
      </c>
      <c r="C18131" s="34">
        <v>123</v>
      </c>
      <c r="D18131" s="34">
        <v>227</v>
      </c>
      <c r="E18131" s="34">
        <v>132</v>
      </c>
      <c r="F18131" s="34">
        <v>164</v>
      </c>
      <c r="G18131" s="34">
        <v>135</v>
      </c>
      <c r="H18131" s="34">
        <v>142</v>
      </c>
      <c r="I18131" s="34">
        <v>56</v>
      </c>
      <c r="J18131" s="34">
        <v>132</v>
      </c>
      <c r="K18131" s="34">
        <v>165</v>
      </c>
      <c r="L18131" s="34">
        <v>70</v>
      </c>
      <c r="M18131" s="34">
        <v>111</v>
      </c>
      <c r="N18131" s="34">
        <v>124</v>
      </c>
      <c r="O18131" s="34">
        <v>93</v>
      </c>
      <c r="P18131" s="34">
        <v>155</v>
      </c>
      <c r="Q18131" s="34">
        <v>123</v>
      </c>
      <c r="R18131" s="34">
        <v>131</v>
      </c>
      <c r="S18131" s="34">
        <v>200</v>
      </c>
      <c r="T18131" s="34">
        <v>91</v>
      </c>
      <c r="U18131" s="34">
        <v>98</v>
      </c>
      <c r="V18131" s="34">
        <v>120</v>
      </c>
      <c r="W18131" s="34">
        <v>104</v>
      </c>
      <c r="X18131" s="34">
        <v>172</v>
      </c>
      <c r="Y18131" s="34">
        <v>81</v>
      </c>
      <c r="Z18131" s="34">
        <v>207</v>
      </c>
      <c r="AA18131" s="34">
        <v>189</v>
      </c>
      <c r="AB18131" s="34">
        <v>125</v>
      </c>
      <c r="AC18131" s="34">
        <v>206</v>
      </c>
    </row>
    <row r="18132" spans="1:29" x14ac:dyDescent="0.2">
      <c r="A18132" s="34" t="s">
        <v>78625</v>
      </c>
      <c r="B18132" s="34">
        <v>211</v>
      </c>
      <c r="C18132" s="34">
        <v>237</v>
      </c>
      <c r="D18132" s="34">
        <v>318</v>
      </c>
      <c r="E18132" s="34">
        <v>222</v>
      </c>
      <c r="F18132" s="34">
        <v>382</v>
      </c>
      <c r="G18132" s="34">
        <v>203</v>
      </c>
      <c r="H18132" s="34">
        <v>271</v>
      </c>
      <c r="I18132" s="34">
        <v>204</v>
      </c>
      <c r="J18132" s="34">
        <v>274</v>
      </c>
      <c r="K18132" s="34">
        <v>296</v>
      </c>
      <c r="L18132" s="34">
        <v>313</v>
      </c>
      <c r="M18132" s="34">
        <v>198</v>
      </c>
      <c r="N18132" s="34">
        <v>307</v>
      </c>
      <c r="O18132" s="34">
        <v>163</v>
      </c>
      <c r="P18132" s="34">
        <v>303</v>
      </c>
      <c r="Q18132" s="34">
        <v>355</v>
      </c>
      <c r="R18132" s="34">
        <v>437</v>
      </c>
      <c r="S18132" s="34">
        <v>244</v>
      </c>
      <c r="T18132" s="34">
        <v>409</v>
      </c>
      <c r="U18132" s="34">
        <v>279</v>
      </c>
      <c r="V18132" s="34">
        <v>399</v>
      </c>
      <c r="W18132" s="34">
        <v>379</v>
      </c>
      <c r="X18132" s="34">
        <v>408</v>
      </c>
      <c r="Y18132" s="34">
        <v>332</v>
      </c>
      <c r="Z18132" s="34">
        <v>295</v>
      </c>
      <c r="AA18132" s="34">
        <v>346</v>
      </c>
      <c r="AB18132" s="34">
        <v>533</v>
      </c>
      <c r="AC18132" s="34">
        <v>421</v>
      </c>
    </row>
    <row r="18133" spans="1:29" x14ac:dyDescent="0.2">
      <c r="A18133" s="34" t="s">
        <v>78626</v>
      </c>
      <c r="B18133" s="34">
        <v>116</v>
      </c>
      <c r="C18133" s="34">
        <v>95</v>
      </c>
      <c r="D18133" s="34">
        <v>92</v>
      </c>
      <c r="E18133" s="34">
        <v>71</v>
      </c>
      <c r="F18133" s="34">
        <v>111</v>
      </c>
      <c r="G18133" s="34">
        <v>67</v>
      </c>
      <c r="H18133" s="34">
        <v>128</v>
      </c>
      <c r="I18133" s="34">
        <v>85</v>
      </c>
      <c r="J18133" s="34">
        <v>99</v>
      </c>
      <c r="K18133" s="34">
        <v>125</v>
      </c>
      <c r="L18133" s="34">
        <v>87</v>
      </c>
      <c r="M18133" s="34">
        <v>69</v>
      </c>
      <c r="N18133" s="34">
        <v>90</v>
      </c>
      <c r="O18133" s="34">
        <v>90</v>
      </c>
      <c r="P18133" s="34">
        <v>140</v>
      </c>
      <c r="Q18133" s="34">
        <v>100</v>
      </c>
      <c r="R18133" s="34">
        <v>146</v>
      </c>
      <c r="S18133" s="34">
        <v>88</v>
      </c>
      <c r="T18133" s="34">
        <v>195</v>
      </c>
      <c r="U18133" s="34">
        <v>80</v>
      </c>
      <c r="V18133" s="34">
        <v>115</v>
      </c>
      <c r="W18133" s="34">
        <v>94</v>
      </c>
      <c r="X18133" s="34">
        <v>136</v>
      </c>
      <c r="Y18133" s="34">
        <v>113</v>
      </c>
      <c r="Z18133" s="34">
        <v>123</v>
      </c>
      <c r="AA18133" s="34">
        <v>108</v>
      </c>
      <c r="AB18133" s="34">
        <v>149</v>
      </c>
      <c r="AC18133" s="34">
        <v>135</v>
      </c>
    </row>
    <row r="18134" spans="1:29" x14ac:dyDescent="0.2">
      <c r="A18134" s="34" t="s">
        <v>78627</v>
      </c>
      <c r="B18134" s="34">
        <v>148</v>
      </c>
      <c r="C18134" s="34">
        <v>223</v>
      </c>
      <c r="D18134" s="34">
        <v>246</v>
      </c>
      <c r="E18134" s="34">
        <v>203</v>
      </c>
      <c r="F18134" s="34">
        <v>224</v>
      </c>
      <c r="G18134" s="34">
        <v>194</v>
      </c>
      <c r="H18134" s="34">
        <v>200</v>
      </c>
      <c r="I18134" s="34">
        <v>169</v>
      </c>
      <c r="J18134" s="34">
        <v>171</v>
      </c>
      <c r="K18134" s="34">
        <v>194</v>
      </c>
      <c r="L18134" s="34">
        <v>148</v>
      </c>
      <c r="M18134" s="34">
        <v>187</v>
      </c>
      <c r="N18134" s="34">
        <v>191</v>
      </c>
      <c r="O18134" s="34">
        <v>164</v>
      </c>
      <c r="P18134" s="34">
        <v>211</v>
      </c>
      <c r="Q18134" s="34">
        <v>240</v>
      </c>
      <c r="R18134" s="34">
        <v>301</v>
      </c>
      <c r="S18134" s="34">
        <v>283</v>
      </c>
      <c r="T18134" s="34">
        <v>178</v>
      </c>
      <c r="U18134" s="34">
        <v>213</v>
      </c>
      <c r="V18134" s="34">
        <v>244</v>
      </c>
      <c r="W18134" s="34">
        <v>292</v>
      </c>
      <c r="X18134" s="34">
        <v>356</v>
      </c>
      <c r="Y18134" s="34">
        <v>227</v>
      </c>
      <c r="Z18134" s="34">
        <v>322</v>
      </c>
      <c r="AA18134" s="34">
        <v>250</v>
      </c>
      <c r="AB18134" s="34">
        <v>281</v>
      </c>
      <c r="AC18134" s="34">
        <v>320</v>
      </c>
    </row>
    <row r="18135" spans="1:29" x14ac:dyDescent="0.2">
      <c r="A18135" s="34" t="s">
        <v>78628</v>
      </c>
      <c r="B18135" s="34">
        <v>104</v>
      </c>
      <c r="C18135" s="34">
        <v>129</v>
      </c>
      <c r="D18135" s="34">
        <v>123</v>
      </c>
      <c r="E18135" s="34">
        <v>106</v>
      </c>
      <c r="F18135" s="34">
        <v>79</v>
      </c>
      <c r="G18135" s="34">
        <v>116</v>
      </c>
      <c r="H18135" s="34">
        <v>109</v>
      </c>
      <c r="I18135" s="34">
        <v>110</v>
      </c>
      <c r="J18135" s="34">
        <v>86</v>
      </c>
      <c r="K18135" s="34">
        <v>138</v>
      </c>
      <c r="L18135" s="34">
        <v>68</v>
      </c>
      <c r="M18135" s="34">
        <v>109</v>
      </c>
      <c r="N18135" s="34">
        <v>91</v>
      </c>
      <c r="O18135" s="34">
        <v>91</v>
      </c>
      <c r="P18135" s="34">
        <v>70</v>
      </c>
      <c r="Q18135" s="34">
        <v>139</v>
      </c>
      <c r="R18135" s="34">
        <v>120</v>
      </c>
      <c r="S18135" s="34">
        <v>115</v>
      </c>
      <c r="T18135" s="34">
        <v>107</v>
      </c>
      <c r="U18135" s="34">
        <v>124</v>
      </c>
      <c r="V18135" s="34">
        <v>71</v>
      </c>
      <c r="W18135" s="34">
        <v>100</v>
      </c>
      <c r="X18135" s="34">
        <v>114</v>
      </c>
      <c r="Y18135" s="34">
        <v>151</v>
      </c>
      <c r="Z18135" s="34">
        <v>90</v>
      </c>
      <c r="AA18135" s="34">
        <v>109</v>
      </c>
      <c r="AB18135" s="34">
        <v>123</v>
      </c>
      <c r="AC18135" s="34">
        <v>182</v>
      </c>
    </row>
    <row r="18136" spans="1:29" x14ac:dyDescent="0.2">
      <c r="A18136" s="34" t="s">
        <v>78629</v>
      </c>
      <c r="B18136" s="34">
        <v>138</v>
      </c>
      <c r="C18136" s="34">
        <v>76</v>
      </c>
      <c r="D18136" s="34">
        <v>184</v>
      </c>
      <c r="E18136" s="34">
        <v>113</v>
      </c>
      <c r="F18136" s="34">
        <v>142</v>
      </c>
      <c r="G18136" s="34">
        <v>136</v>
      </c>
      <c r="H18136" s="34">
        <v>114</v>
      </c>
      <c r="I18136" s="34">
        <v>129</v>
      </c>
      <c r="J18136" s="34">
        <v>69</v>
      </c>
      <c r="K18136" s="34">
        <v>150</v>
      </c>
      <c r="L18136" s="34">
        <v>74</v>
      </c>
      <c r="M18136" s="34">
        <v>80</v>
      </c>
      <c r="N18136" s="34">
        <v>125</v>
      </c>
      <c r="O18136" s="34">
        <v>108</v>
      </c>
      <c r="P18136" s="34">
        <v>119</v>
      </c>
      <c r="Q18136" s="34">
        <v>148</v>
      </c>
      <c r="R18136" s="34">
        <v>151</v>
      </c>
      <c r="S18136" s="34">
        <v>150</v>
      </c>
      <c r="T18136" s="34">
        <v>103</v>
      </c>
      <c r="U18136" s="34">
        <v>84</v>
      </c>
      <c r="V18136" s="34">
        <v>178</v>
      </c>
      <c r="W18136" s="34">
        <v>97</v>
      </c>
      <c r="X18136" s="34">
        <v>188</v>
      </c>
      <c r="Y18136" s="34">
        <v>108</v>
      </c>
      <c r="Z18136" s="34">
        <v>185</v>
      </c>
      <c r="AA18136" s="34">
        <v>142</v>
      </c>
      <c r="AB18136" s="34">
        <v>121</v>
      </c>
      <c r="AC18136" s="34">
        <v>195</v>
      </c>
    </row>
    <row r="18137" spans="1:29" x14ac:dyDescent="0.2">
      <c r="A18137" s="34" t="s">
        <v>78630</v>
      </c>
      <c r="B18137" s="34">
        <v>31</v>
      </c>
      <c r="C18137" s="34">
        <v>62</v>
      </c>
      <c r="D18137" s="34">
        <v>73</v>
      </c>
      <c r="E18137" s="34">
        <v>71</v>
      </c>
      <c r="F18137" s="34">
        <v>34</v>
      </c>
      <c r="G18137" s="34">
        <v>82</v>
      </c>
      <c r="H18137" s="34">
        <v>34</v>
      </c>
      <c r="I18137" s="34">
        <v>51</v>
      </c>
      <c r="J18137" s="34">
        <v>34</v>
      </c>
      <c r="K18137" s="34">
        <v>68</v>
      </c>
      <c r="L18137" s="34">
        <v>16</v>
      </c>
      <c r="M18137" s="34">
        <v>47</v>
      </c>
      <c r="N18137" s="34">
        <v>37</v>
      </c>
      <c r="O18137" s="34">
        <v>59</v>
      </c>
      <c r="P18137" s="34">
        <v>28</v>
      </c>
      <c r="Q18137" s="34">
        <v>54</v>
      </c>
      <c r="R18137" s="34">
        <v>64</v>
      </c>
      <c r="S18137" s="34">
        <v>113</v>
      </c>
      <c r="T18137" s="34">
        <v>30</v>
      </c>
      <c r="U18137" s="34">
        <v>58</v>
      </c>
      <c r="V18137" s="34">
        <v>40</v>
      </c>
      <c r="W18137" s="34">
        <v>64</v>
      </c>
      <c r="X18137" s="34">
        <v>58</v>
      </c>
      <c r="Y18137" s="34">
        <v>59</v>
      </c>
      <c r="Z18137" s="34">
        <v>73</v>
      </c>
      <c r="AA18137" s="34">
        <v>68</v>
      </c>
      <c r="AB18137" s="34">
        <v>51</v>
      </c>
      <c r="AC18137" s="34">
        <v>103</v>
      </c>
    </row>
    <row r="18138" spans="1:29" x14ac:dyDescent="0.2">
      <c r="A18138" s="34" t="s">
        <v>78631</v>
      </c>
      <c r="B18138" s="34">
        <v>73</v>
      </c>
      <c r="C18138" s="34">
        <v>122</v>
      </c>
      <c r="D18138" s="34">
        <v>156</v>
      </c>
      <c r="E18138" s="34">
        <v>88</v>
      </c>
      <c r="F18138" s="34">
        <v>101</v>
      </c>
      <c r="G18138" s="34">
        <v>77</v>
      </c>
      <c r="H18138" s="34">
        <v>102</v>
      </c>
      <c r="I18138" s="34">
        <v>93</v>
      </c>
      <c r="J18138" s="34">
        <v>92</v>
      </c>
      <c r="K18138" s="34">
        <v>98</v>
      </c>
      <c r="L18138" s="34">
        <v>78</v>
      </c>
      <c r="M18138" s="34">
        <v>99</v>
      </c>
      <c r="N18138" s="34">
        <v>80</v>
      </c>
      <c r="O18138" s="34">
        <v>78</v>
      </c>
      <c r="P18138" s="34">
        <v>84</v>
      </c>
      <c r="Q18138" s="34">
        <v>94</v>
      </c>
      <c r="R18138" s="34">
        <v>137</v>
      </c>
      <c r="S18138" s="34">
        <v>108</v>
      </c>
      <c r="T18138" s="34">
        <v>118</v>
      </c>
      <c r="U18138" s="34">
        <v>102</v>
      </c>
      <c r="V18138" s="34">
        <v>140</v>
      </c>
      <c r="W18138" s="34">
        <v>129</v>
      </c>
      <c r="X18138" s="34">
        <v>140</v>
      </c>
      <c r="Y18138" s="34">
        <v>99</v>
      </c>
      <c r="Z18138" s="34">
        <v>143</v>
      </c>
      <c r="AA18138" s="34">
        <v>88</v>
      </c>
      <c r="AB18138" s="34">
        <v>120</v>
      </c>
      <c r="AC18138" s="34">
        <v>195</v>
      </c>
    </row>
    <row r="18139" spans="1:29" x14ac:dyDescent="0.2">
      <c r="A18139" s="34" t="s">
        <v>78632</v>
      </c>
      <c r="B18139" s="34">
        <v>133</v>
      </c>
      <c r="C18139" s="34">
        <v>125</v>
      </c>
      <c r="D18139" s="34">
        <v>177</v>
      </c>
      <c r="E18139" s="34">
        <v>129</v>
      </c>
      <c r="F18139" s="34">
        <v>177</v>
      </c>
      <c r="G18139" s="34">
        <v>170</v>
      </c>
      <c r="H18139" s="34">
        <v>130</v>
      </c>
      <c r="I18139" s="34">
        <v>136</v>
      </c>
      <c r="J18139" s="34">
        <v>161</v>
      </c>
      <c r="K18139" s="34">
        <v>170</v>
      </c>
      <c r="L18139" s="34">
        <v>167</v>
      </c>
      <c r="M18139" s="34">
        <v>112</v>
      </c>
      <c r="N18139" s="34">
        <v>150</v>
      </c>
      <c r="O18139" s="34">
        <v>154</v>
      </c>
      <c r="P18139" s="34">
        <v>162</v>
      </c>
      <c r="Q18139" s="34">
        <v>225</v>
      </c>
      <c r="R18139" s="34">
        <v>209</v>
      </c>
      <c r="S18139" s="34">
        <v>197</v>
      </c>
      <c r="T18139" s="34">
        <v>184</v>
      </c>
      <c r="U18139" s="34">
        <v>185</v>
      </c>
      <c r="V18139" s="34">
        <v>201</v>
      </c>
      <c r="W18139" s="34">
        <v>235</v>
      </c>
      <c r="X18139" s="34">
        <v>181</v>
      </c>
      <c r="Y18139" s="34">
        <v>224</v>
      </c>
      <c r="Z18139" s="34">
        <v>229</v>
      </c>
      <c r="AA18139" s="34">
        <v>218</v>
      </c>
      <c r="AB18139" s="34">
        <v>233</v>
      </c>
      <c r="AC18139" s="34">
        <v>331</v>
      </c>
    </row>
    <row r="18140" spans="1:29" x14ac:dyDescent="0.2">
      <c r="A18140" s="34" t="s">
        <v>78633</v>
      </c>
      <c r="B18140" s="34">
        <v>86</v>
      </c>
      <c r="C18140" s="34">
        <v>41</v>
      </c>
      <c r="D18140" s="34">
        <v>68</v>
      </c>
      <c r="E18140" s="34">
        <v>68</v>
      </c>
      <c r="F18140" s="34">
        <v>42</v>
      </c>
      <c r="G18140" s="34">
        <v>109</v>
      </c>
      <c r="H18140" s="34">
        <v>34</v>
      </c>
      <c r="I18140" s="34">
        <v>39</v>
      </c>
      <c r="J18140" s="34">
        <v>72</v>
      </c>
      <c r="K18140" s="34">
        <v>45</v>
      </c>
      <c r="L18140" s="34">
        <v>57</v>
      </c>
      <c r="M18140" s="34">
        <v>60</v>
      </c>
      <c r="N18140" s="34">
        <v>50</v>
      </c>
      <c r="O18140" s="34">
        <v>50</v>
      </c>
      <c r="P18140" s="34">
        <v>49</v>
      </c>
      <c r="Q18140" s="34">
        <v>85</v>
      </c>
      <c r="R18140" s="34">
        <v>63</v>
      </c>
      <c r="S18140" s="34">
        <v>70</v>
      </c>
      <c r="T18140" s="34">
        <v>51</v>
      </c>
      <c r="U18140" s="34">
        <v>37</v>
      </c>
      <c r="V18140" s="34">
        <v>76</v>
      </c>
      <c r="W18140" s="34">
        <v>72</v>
      </c>
      <c r="X18140" s="34">
        <v>70</v>
      </c>
      <c r="Y18140" s="34">
        <v>56</v>
      </c>
      <c r="Z18140" s="34">
        <v>58</v>
      </c>
      <c r="AA18140" s="34">
        <v>74</v>
      </c>
      <c r="AB18140" s="34">
        <v>90</v>
      </c>
      <c r="AC18140" s="34">
        <v>95</v>
      </c>
    </row>
    <row r="18141" spans="1:29" x14ac:dyDescent="0.2">
      <c r="A18141" s="34" t="s">
        <v>78634</v>
      </c>
      <c r="B18141" s="34">
        <v>40</v>
      </c>
      <c r="C18141" s="34">
        <v>56</v>
      </c>
      <c r="D18141" s="34">
        <v>69</v>
      </c>
      <c r="E18141" s="34">
        <v>64</v>
      </c>
      <c r="F18141" s="34">
        <v>61</v>
      </c>
      <c r="G18141" s="34">
        <v>61</v>
      </c>
      <c r="H18141" s="34">
        <v>63</v>
      </c>
      <c r="I18141" s="34">
        <v>43</v>
      </c>
      <c r="J18141" s="34">
        <v>77</v>
      </c>
      <c r="K18141" s="34">
        <v>54</v>
      </c>
      <c r="L18141" s="34">
        <v>31</v>
      </c>
      <c r="M18141" s="34">
        <v>33</v>
      </c>
      <c r="N18141" s="34">
        <v>35</v>
      </c>
      <c r="O18141" s="34">
        <v>45</v>
      </c>
      <c r="P18141" s="34">
        <v>54</v>
      </c>
      <c r="Q18141" s="34">
        <v>61</v>
      </c>
      <c r="R18141" s="34">
        <v>59</v>
      </c>
      <c r="S18141" s="34">
        <v>69</v>
      </c>
      <c r="T18141" s="34">
        <v>30</v>
      </c>
      <c r="U18141" s="34">
        <v>56</v>
      </c>
      <c r="V18141" s="34">
        <v>61</v>
      </c>
      <c r="W18141" s="34">
        <v>44</v>
      </c>
      <c r="X18141" s="34">
        <v>68</v>
      </c>
      <c r="Y18141" s="34">
        <v>47</v>
      </c>
      <c r="Z18141" s="34">
        <v>56</v>
      </c>
      <c r="AA18141" s="34">
        <v>50</v>
      </c>
      <c r="AB18141" s="34">
        <v>60</v>
      </c>
      <c r="AC18141" s="34">
        <v>91</v>
      </c>
    </row>
    <row r="18142" spans="1:29" x14ac:dyDescent="0.2">
      <c r="A18142" s="34" t="s">
        <v>78635</v>
      </c>
      <c r="B18142" s="34">
        <v>157</v>
      </c>
      <c r="C18142" s="34">
        <v>286</v>
      </c>
      <c r="D18142" s="34">
        <v>334</v>
      </c>
      <c r="E18142" s="34">
        <v>304</v>
      </c>
      <c r="F18142" s="34">
        <v>266</v>
      </c>
      <c r="G18142" s="34">
        <v>249</v>
      </c>
      <c r="H18142" s="34">
        <v>249</v>
      </c>
      <c r="I18142" s="34">
        <v>240</v>
      </c>
      <c r="J18142" s="34">
        <v>205</v>
      </c>
      <c r="K18142" s="34">
        <v>349</v>
      </c>
      <c r="L18142" s="34">
        <v>129</v>
      </c>
      <c r="M18142" s="34">
        <v>210</v>
      </c>
      <c r="N18142" s="34">
        <v>221</v>
      </c>
      <c r="O18142" s="34">
        <v>221</v>
      </c>
      <c r="P18142" s="34">
        <v>213</v>
      </c>
      <c r="Q18142" s="34">
        <v>275</v>
      </c>
      <c r="R18142" s="34">
        <v>218</v>
      </c>
      <c r="S18142" s="34">
        <v>333</v>
      </c>
      <c r="T18142" s="34">
        <v>151</v>
      </c>
      <c r="U18142" s="34">
        <v>207</v>
      </c>
      <c r="V18142" s="34">
        <v>288</v>
      </c>
      <c r="W18142" s="34">
        <v>205</v>
      </c>
      <c r="X18142" s="34">
        <v>305</v>
      </c>
      <c r="Y18142" s="34">
        <v>189</v>
      </c>
      <c r="Z18142" s="34">
        <v>339</v>
      </c>
      <c r="AA18142" s="34">
        <v>333</v>
      </c>
      <c r="AB18142" s="34">
        <v>187</v>
      </c>
      <c r="AC18142" s="34">
        <v>429</v>
      </c>
    </row>
    <row r="18143" spans="1:29" x14ac:dyDescent="0.2">
      <c r="A18143" s="34" t="s">
        <v>78636</v>
      </c>
      <c r="B18143" s="34">
        <v>69</v>
      </c>
      <c r="C18143" s="34">
        <v>48</v>
      </c>
      <c r="D18143" s="34">
        <v>76</v>
      </c>
      <c r="E18143" s="34">
        <v>60</v>
      </c>
      <c r="F18143" s="34">
        <v>115</v>
      </c>
      <c r="G18143" s="34">
        <v>62</v>
      </c>
      <c r="H18143" s="34">
        <v>66</v>
      </c>
      <c r="I18143" s="34">
        <v>54</v>
      </c>
      <c r="J18143" s="34">
        <v>68</v>
      </c>
      <c r="K18143" s="34">
        <v>65</v>
      </c>
      <c r="L18143" s="34">
        <v>65</v>
      </c>
      <c r="M18143" s="34">
        <v>42</v>
      </c>
      <c r="N18143" s="34">
        <v>95</v>
      </c>
      <c r="O18143" s="34">
        <v>65</v>
      </c>
      <c r="P18143" s="34">
        <v>72</v>
      </c>
      <c r="Q18143" s="34">
        <v>64</v>
      </c>
      <c r="R18143" s="34">
        <v>80</v>
      </c>
      <c r="S18143" s="34">
        <v>82</v>
      </c>
      <c r="T18143" s="34">
        <v>83</v>
      </c>
      <c r="U18143" s="34">
        <v>40</v>
      </c>
      <c r="V18143" s="34">
        <v>81</v>
      </c>
      <c r="W18143" s="34">
        <v>111</v>
      </c>
      <c r="X18143" s="34">
        <v>101</v>
      </c>
      <c r="Y18143" s="34">
        <v>79</v>
      </c>
      <c r="Z18143" s="34">
        <v>81</v>
      </c>
      <c r="AA18143" s="34">
        <v>81</v>
      </c>
      <c r="AB18143" s="34">
        <v>94</v>
      </c>
      <c r="AC18143" s="34">
        <v>123</v>
      </c>
    </row>
    <row r="18144" spans="1:29" x14ac:dyDescent="0.2">
      <c r="A18144" s="34" t="s">
        <v>78637</v>
      </c>
      <c r="B18144" s="34">
        <v>98</v>
      </c>
      <c r="C18144" s="34">
        <v>85</v>
      </c>
      <c r="D18144" s="34">
        <v>104</v>
      </c>
      <c r="E18144" s="34">
        <v>87</v>
      </c>
      <c r="F18144" s="34">
        <v>91</v>
      </c>
      <c r="G18144" s="34">
        <v>103</v>
      </c>
      <c r="H18144" s="34">
        <v>96</v>
      </c>
      <c r="I18144" s="34">
        <v>103</v>
      </c>
      <c r="J18144" s="34">
        <v>87</v>
      </c>
      <c r="K18144" s="34">
        <v>91</v>
      </c>
      <c r="L18144" s="34">
        <v>69</v>
      </c>
      <c r="M18144" s="34">
        <v>74</v>
      </c>
      <c r="N18144" s="34">
        <v>108</v>
      </c>
      <c r="O18144" s="34">
        <v>87</v>
      </c>
      <c r="P18144" s="34">
        <v>96</v>
      </c>
      <c r="Q18144" s="34">
        <v>87</v>
      </c>
      <c r="R18144" s="34">
        <v>117</v>
      </c>
      <c r="S18144" s="34">
        <v>116</v>
      </c>
      <c r="T18144" s="34">
        <v>84</v>
      </c>
      <c r="U18144" s="34">
        <v>96</v>
      </c>
      <c r="V18144" s="34">
        <v>130</v>
      </c>
      <c r="W18144" s="34">
        <v>163</v>
      </c>
      <c r="X18144" s="34">
        <v>142</v>
      </c>
      <c r="Y18144" s="34">
        <v>88</v>
      </c>
      <c r="Z18144" s="34">
        <v>112</v>
      </c>
      <c r="AA18144" s="34">
        <v>150</v>
      </c>
      <c r="AB18144" s="34">
        <v>167</v>
      </c>
      <c r="AC18144" s="34">
        <v>115</v>
      </c>
    </row>
    <row r="18145" spans="1:29" x14ac:dyDescent="0.2">
      <c r="A18145" s="34" t="s">
        <v>78638</v>
      </c>
      <c r="B18145" s="34">
        <v>51</v>
      </c>
      <c r="C18145" s="34">
        <v>41</v>
      </c>
      <c r="D18145" s="34">
        <v>62</v>
      </c>
      <c r="E18145" s="34">
        <v>73</v>
      </c>
      <c r="F18145" s="34">
        <v>59</v>
      </c>
      <c r="G18145" s="34">
        <v>61</v>
      </c>
      <c r="H18145" s="34">
        <v>59</v>
      </c>
      <c r="I18145" s="34">
        <v>21</v>
      </c>
      <c r="J18145" s="34">
        <v>56</v>
      </c>
      <c r="K18145" s="34">
        <v>69</v>
      </c>
      <c r="L18145" s="34">
        <v>51</v>
      </c>
      <c r="M18145" s="34">
        <v>46</v>
      </c>
      <c r="N18145" s="34">
        <v>63</v>
      </c>
      <c r="O18145" s="34">
        <v>21</v>
      </c>
      <c r="P18145" s="34">
        <v>64</v>
      </c>
      <c r="Q18145" s="34">
        <v>65</v>
      </c>
      <c r="R18145" s="34">
        <v>75</v>
      </c>
      <c r="S18145" s="34">
        <v>47</v>
      </c>
      <c r="T18145" s="34">
        <v>45</v>
      </c>
      <c r="U18145" s="34">
        <v>32</v>
      </c>
      <c r="V18145" s="34">
        <v>65</v>
      </c>
      <c r="W18145" s="34">
        <v>58</v>
      </c>
      <c r="X18145" s="34">
        <v>62</v>
      </c>
      <c r="Y18145" s="34">
        <v>33</v>
      </c>
      <c r="Z18145" s="34">
        <v>72</v>
      </c>
      <c r="AA18145" s="34">
        <v>69</v>
      </c>
      <c r="AB18145" s="34">
        <v>63</v>
      </c>
      <c r="AC18145" s="34">
        <v>64</v>
      </c>
    </row>
    <row r="18146" spans="1:29" x14ac:dyDescent="0.2">
      <c r="A18146" s="34" t="s">
        <v>78639</v>
      </c>
      <c r="B18146" s="34">
        <v>36</v>
      </c>
      <c r="C18146" s="34">
        <v>120</v>
      </c>
      <c r="D18146" s="34">
        <v>72</v>
      </c>
      <c r="E18146" s="34">
        <v>121</v>
      </c>
      <c r="F18146" s="34">
        <v>99</v>
      </c>
      <c r="G18146" s="34">
        <v>138</v>
      </c>
      <c r="H18146" s="34">
        <v>80</v>
      </c>
      <c r="I18146" s="34">
        <v>112</v>
      </c>
      <c r="J18146" s="34">
        <v>64</v>
      </c>
      <c r="K18146" s="34">
        <v>120</v>
      </c>
      <c r="L18146" s="34">
        <v>52</v>
      </c>
      <c r="M18146" s="34">
        <v>106</v>
      </c>
      <c r="N18146" s="34">
        <v>55</v>
      </c>
      <c r="O18146" s="34">
        <v>83</v>
      </c>
      <c r="P18146" s="34">
        <v>62</v>
      </c>
      <c r="Q18146" s="34">
        <v>98</v>
      </c>
      <c r="R18146" s="34">
        <v>72</v>
      </c>
      <c r="S18146" s="34">
        <v>112</v>
      </c>
      <c r="T18146" s="34">
        <v>59</v>
      </c>
      <c r="U18146" s="34">
        <v>102</v>
      </c>
      <c r="V18146" s="34">
        <v>90</v>
      </c>
      <c r="W18146" s="34">
        <v>79</v>
      </c>
      <c r="X18146" s="34">
        <v>93</v>
      </c>
      <c r="Y18146" s="34">
        <v>101</v>
      </c>
      <c r="Z18146" s="34">
        <v>74</v>
      </c>
      <c r="AA18146" s="34">
        <v>112</v>
      </c>
      <c r="AB18146" s="34">
        <v>59</v>
      </c>
      <c r="AC18146" s="34">
        <v>157</v>
      </c>
    </row>
    <row r="18147" spans="1:29" x14ac:dyDescent="0.2">
      <c r="A18147" s="34" t="s">
        <v>78640</v>
      </c>
      <c r="B18147" s="34">
        <v>148</v>
      </c>
      <c r="C18147" s="34">
        <v>143</v>
      </c>
      <c r="D18147" s="34">
        <v>209</v>
      </c>
      <c r="E18147" s="34">
        <v>149</v>
      </c>
      <c r="F18147" s="34">
        <v>185</v>
      </c>
      <c r="G18147" s="34">
        <v>139</v>
      </c>
      <c r="H18147" s="34">
        <v>179</v>
      </c>
      <c r="I18147" s="34">
        <v>140</v>
      </c>
      <c r="J18147" s="34">
        <v>139</v>
      </c>
      <c r="K18147" s="34">
        <v>199</v>
      </c>
      <c r="L18147" s="34">
        <v>104</v>
      </c>
      <c r="M18147" s="34">
        <v>138</v>
      </c>
      <c r="N18147" s="34">
        <v>137</v>
      </c>
      <c r="O18147" s="34">
        <v>128</v>
      </c>
      <c r="P18147" s="34">
        <v>138</v>
      </c>
      <c r="Q18147" s="34">
        <v>161</v>
      </c>
      <c r="R18147" s="34">
        <v>177</v>
      </c>
      <c r="S18147" s="34">
        <v>178</v>
      </c>
      <c r="T18147" s="34">
        <v>127</v>
      </c>
      <c r="U18147" s="34">
        <v>134</v>
      </c>
      <c r="V18147" s="34">
        <v>171</v>
      </c>
      <c r="W18147" s="34">
        <v>143</v>
      </c>
      <c r="X18147" s="34">
        <v>224</v>
      </c>
      <c r="Y18147" s="34">
        <v>152</v>
      </c>
      <c r="Z18147" s="34">
        <v>167</v>
      </c>
      <c r="AA18147" s="34">
        <v>176</v>
      </c>
      <c r="AB18147" s="34">
        <v>170</v>
      </c>
      <c r="AC18147" s="34">
        <v>232</v>
      </c>
    </row>
    <row r="18148" spans="1:29" x14ac:dyDescent="0.2">
      <c r="A18148" s="34" t="s">
        <v>78641</v>
      </c>
      <c r="B18148" s="34">
        <v>66</v>
      </c>
      <c r="C18148" s="34">
        <v>91</v>
      </c>
      <c r="D18148" s="34">
        <v>132</v>
      </c>
      <c r="E18148" s="34">
        <v>158</v>
      </c>
      <c r="F18148" s="34">
        <v>133</v>
      </c>
      <c r="G18148" s="34">
        <v>88</v>
      </c>
      <c r="H18148" s="34">
        <v>110</v>
      </c>
      <c r="I18148" s="34">
        <v>115</v>
      </c>
      <c r="J18148" s="34">
        <v>74</v>
      </c>
      <c r="K18148" s="34">
        <v>98</v>
      </c>
      <c r="L18148" s="34">
        <v>57</v>
      </c>
      <c r="M18148" s="34">
        <v>123</v>
      </c>
      <c r="N18148" s="34">
        <v>95</v>
      </c>
      <c r="O18148" s="34">
        <v>95</v>
      </c>
      <c r="P18148" s="34">
        <v>106</v>
      </c>
      <c r="Q18148" s="34">
        <v>135</v>
      </c>
      <c r="R18148" s="34">
        <v>107</v>
      </c>
      <c r="S18148" s="34">
        <v>166</v>
      </c>
      <c r="T18148" s="34">
        <v>72</v>
      </c>
      <c r="U18148" s="34">
        <v>95</v>
      </c>
      <c r="V18148" s="34">
        <v>124</v>
      </c>
      <c r="W18148" s="34">
        <v>112</v>
      </c>
      <c r="X18148" s="34">
        <v>127</v>
      </c>
      <c r="Y18148" s="34">
        <v>79</v>
      </c>
      <c r="Z18148" s="34">
        <v>131</v>
      </c>
      <c r="AA18148" s="34">
        <v>138</v>
      </c>
      <c r="AB18148" s="34">
        <v>88</v>
      </c>
      <c r="AC18148" s="34">
        <v>203</v>
      </c>
    </row>
    <row r="18149" spans="1:29" x14ac:dyDescent="0.2">
      <c r="A18149" s="34" t="s">
        <v>78642</v>
      </c>
      <c r="B18149" s="34">
        <v>175</v>
      </c>
      <c r="C18149" s="34">
        <v>268</v>
      </c>
      <c r="D18149" s="34">
        <v>362</v>
      </c>
      <c r="E18149" s="34">
        <v>314</v>
      </c>
      <c r="F18149" s="34">
        <v>362</v>
      </c>
      <c r="G18149" s="34">
        <v>257</v>
      </c>
      <c r="H18149" s="34">
        <v>357</v>
      </c>
      <c r="I18149" s="34">
        <v>214</v>
      </c>
      <c r="J18149" s="34">
        <v>335</v>
      </c>
      <c r="K18149" s="34">
        <v>252</v>
      </c>
      <c r="L18149" s="34">
        <v>247</v>
      </c>
      <c r="M18149" s="34">
        <v>256</v>
      </c>
      <c r="N18149" s="34">
        <v>304</v>
      </c>
      <c r="O18149" s="34">
        <v>199</v>
      </c>
      <c r="P18149" s="34">
        <v>345</v>
      </c>
      <c r="Q18149" s="34">
        <v>334</v>
      </c>
      <c r="R18149" s="34">
        <v>420</v>
      </c>
      <c r="S18149" s="34">
        <v>324</v>
      </c>
      <c r="T18149" s="34">
        <v>368</v>
      </c>
      <c r="U18149" s="34">
        <v>231</v>
      </c>
      <c r="V18149" s="34">
        <v>338</v>
      </c>
      <c r="W18149" s="34">
        <v>393</v>
      </c>
      <c r="X18149" s="34">
        <v>412</v>
      </c>
      <c r="Y18149" s="34">
        <v>330</v>
      </c>
      <c r="Z18149" s="34">
        <v>398</v>
      </c>
      <c r="AA18149" s="34">
        <v>367</v>
      </c>
      <c r="AB18149" s="34">
        <v>404</v>
      </c>
      <c r="AC18149" s="34">
        <v>497</v>
      </c>
    </row>
    <row r="18150" spans="1:29" x14ac:dyDescent="0.2">
      <c r="A18150" s="34" t="s">
        <v>78643</v>
      </c>
      <c r="B18150" s="34">
        <v>110</v>
      </c>
      <c r="C18150" s="34">
        <v>214</v>
      </c>
      <c r="D18150" s="34">
        <v>279</v>
      </c>
      <c r="E18150" s="34">
        <v>192</v>
      </c>
      <c r="F18150" s="34">
        <v>269</v>
      </c>
      <c r="G18150" s="34">
        <v>243</v>
      </c>
      <c r="H18150" s="34">
        <v>190</v>
      </c>
      <c r="I18150" s="34">
        <v>176</v>
      </c>
      <c r="J18150" s="34">
        <v>154</v>
      </c>
      <c r="K18150" s="34">
        <v>268</v>
      </c>
      <c r="L18150" s="34">
        <v>106</v>
      </c>
      <c r="M18150" s="34">
        <v>156</v>
      </c>
      <c r="N18150" s="34">
        <v>182</v>
      </c>
      <c r="O18150" s="34">
        <v>176</v>
      </c>
      <c r="P18150" s="34">
        <v>183</v>
      </c>
      <c r="Q18150" s="34">
        <v>251</v>
      </c>
      <c r="R18150" s="34">
        <v>186</v>
      </c>
      <c r="S18150" s="34">
        <v>265</v>
      </c>
      <c r="T18150" s="34">
        <v>175</v>
      </c>
      <c r="U18150" s="34">
        <v>151</v>
      </c>
      <c r="V18150" s="34">
        <v>228</v>
      </c>
      <c r="W18150" s="34">
        <v>171</v>
      </c>
      <c r="X18150" s="34">
        <v>313</v>
      </c>
      <c r="Y18150" s="34">
        <v>132</v>
      </c>
      <c r="Z18150" s="34">
        <v>229</v>
      </c>
      <c r="AA18150" s="34">
        <v>248</v>
      </c>
      <c r="AB18150" s="34">
        <v>138</v>
      </c>
      <c r="AC18150" s="34">
        <v>345</v>
      </c>
    </row>
    <row r="18151" spans="1:29" x14ac:dyDescent="0.2">
      <c r="A18151" s="34" t="s">
        <v>78644</v>
      </c>
      <c r="B18151" s="34">
        <v>135</v>
      </c>
      <c r="C18151" s="34">
        <v>154</v>
      </c>
      <c r="D18151" s="34">
        <v>236</v>
      </c>
      <c r="E18151" s="34">
        <v>163</v>
      </c>
      <c r="F18151" s="34">
        <v>234</v>
      </c>
      <c r="G18151" s="34">
        <v>190</v>
      </c>
      <c r="H18151" s="34">
        <v>251</v>
      </c>
      <c r="I18151" s="34">
        <v>174</v>
      </c>
      <c r="J18151" s="34">
        <v>190</v>
      </c>
      <c r="K18151" s="34">
        <v>165</v>
      </c>
      <c r="L18151" s="34">
        <v>190</v>
      </c>
      <c r="M18151" s="34">
        <v>157</v>
      </c>
      <c r="N18151" s="34">
        <v>156</v>
      </c>
      <c r="O18151" s="34">
        <v>145</v>
      </c>
      <c r="P18151" s="34">
        <v>188</v>
      </c>
      <c r="Q18151" s="34">
        <v>223</v>
      </c>
      <c r="R18151" s="34">
        <v>275</v>
      </c>
      <c r="S18151" s="34">
        <v>181</v>
      </c>
      <c r="T18151" s="34">
        <v>293</v>
      </c>
      <c r="U18151" s="34">
        <v>203</v>
      </c>
      <c r="V18151" s="34">
        <v>230</v>
      </c>
      <c r="W18151" s="34">
        <v>267</v>
      </c>
      <c r="X18151" s="34">
        <v>266</v>
      </c>
      <c r="Y18151" s="34">
        <v>199</v>
      </c>
      <c r="Z18151" s="34">
        <v>206</v>
      </c>
      <c r="AA18151" s="34">
        <v>200</v>
      </c>
      <c r="AB18151" s="34">
        <v>252</v>
      </c>
      <c r="AC18151" s="34">
        <v>285</v>
      </c>
    </row>
    <row r="18152" spans="1:29" x14ac:dyDescent="0.2">
      <c r="A18152" s="34" t="s">
        <v>78645</v>
      </c>
      <c r="B18152" s="34">
        <v>90</v>
      </c>
      <c r="C18152" s="34">
        <v>151</v>
      </c>
      <c r="D18152" s="34">
        <v>201</v>
      </c>
      <c r="E18152" s="34">
        <v>195</v>
      </c>
      <c r="F18152" s="34">
        <v>208</v>
      </c>
      <c r="G18152" s="34">
        <v>145</v>
      </c>
      <c r="H18152" s="34">
        <v>121</v>
      </c>
      <c r="I18152" s="34">
        <v>150</v>
      </c>
      <c r="J18152" s="34">
        <v>183</v>
      </c>
      <c r="K18152" s="34">
        <v>156</v>
      </c>
      <c r="L18152" s="34">
        <v>110</v>
      </c>
      <c r="M18152" s="34">
        <v>133</v>
      </c>
      <c r="N18152" s="34">
        <v>160</v>
      </c>
      <c r="O18152" s="34">
        <v>126</v>
      </c>
      <c r="P18152" s="34">
        <v>139</v>
      </c>
      <c r="Q18152" s="34">
        <v>171</v>
      </c>
      <c r="R18152" s="34">
        <v>164</v>
      </c>
      <c r="S18152" s="34">
        <v>213</v>
      </c>
      <c r="T18152" s="34">
        <v>176</v>
      </c>
      <c r="U18152" s="34">
        <v>148</v>
      </c>
      <c r="V18152" s="34">
        <v>209</v>
      </c>
      <c r="W18152" s="34">
        <v>168</v>
      </c>
      <c r="X18152" s="34">
        <v>194</v>
      </c>
      <c r="Y18152" s="34">
        <v>161</v>
      </c>
      <c r="Z18152" s="34">
        <v>146</v>
      </c>
      <c r="AA18152" s="34">
        <v>174</v>
      </c>
      <c r="AB18152" s="34">
        <v>154</v>
      </c>
      <c r="AC18152" s="34">
        <v>262</v>
      </c>
    </row>
    <row r="18153" spans="1:29" x14ac:dyDescent="0.2">
      <c r="A18153" s="34" t="s">
        <v>78646</v>
      </c>
      <c r="B18153" s="34">
        <v>173</v>
      </c>
      <c r="C18153" s="34">
        <v>377</v>
      </c>
      <c r="D18153" s="34">
        <v>465</v>
      </c>
      <c r="E18153" s="34">
        <v>380</v>
      </c>
      <c r="F18153" s="34">
        <v>397</v>
      </c>
      <c r="G18153" s="34">
        <v>303</v>
      </c>
      <c r="H18153" s="34">
        <v>363</v>
      </c>
      <c r="I18153" s="34">
        <v>320</v>
      </c>
      <c r="J18153" s="34">
        <v>260</v>
      </c>
      <c r="K18153" s="34">
        <v>423</v>
      </c>
      <c r="L18153" s="34">
        <v>193</v>
      </c>
      <c r="M18153" s="34">
        <v>294</v>
      </c>
      <c r="N18153" s="34">
        <v>276</v>
      </c>
      <c r="O18153" s="34">
        <v>278</v>
      </c>
      <c r="P18153" s="34">
        <v>334</v>
      </c>
      <c r="Q18153" s="34">
        <v>402</v>
      </c>
      <c r="R18153" s="34">
        <v>337</v>
      </c>
      <c r="S18153" s="34">
        <v>415</v>
      </c>
      <c r="T18153" s="34">
        <v>253</v>
      </c>
      <c r="U18153" s="34">
        <v>268</v>
      </c>
      <c r="V18153" s="34">
        <v>377</v>
      </c>
      <c r="W18153" s="34">
        <v>304</v>
      </c>
      <c r="X18153" s="34">
        <v>431</v>
      </c>
      <c r="Y18153" s="34">
        <v>318</v>
      </c>
      <c r="Z18153" s="34">
        <v>449</v>
      </c>
      <c r="AA18153" s="34">
        <v>442</v>
      </c>
      <c r="AB18153" s="34">
        <v>326</v>
      </c>
      <c r="AC18153" s="34">
        <v>558</v>
      </c>
    </row>
    <row r="18154" spans="1:29" x14ac:dyDescent="0.2">
      <c r="A18154" s="34" t="s">
        <v>78647</v>
      </c>
      <c r="B18154" s="34">
        <v>88</v>
      </c>
      <c r="C18154" s="34">
        <v>76</v>
      </c>
      <c r="D18154" s="34">
        <v>141</v>
      </c>
      <c r="E18154" s="34">
        <v>100</v>
      </c>
      <c r="F18154" s="34">
        <v>129</v>
      </c>
      <c r="G18154" s="34">
        <v>115</v>
      </c>
      <c r="H18154" s="34">
        <v>110</v>
      </c>
      <c r="I18154" s="34">
        <v>114</v>
      </c>
      <c r="J18154" s="34">
        <v>125</v>
      </c>
      <c r="K18154" s="34">
        <v>143</v>
      </c>
      <c r="L18154" s="34">
        <v>111</v>
      </c>
      <c r="M18154" s="34">
        <v>81</v>
      </c>
      <c r="N18154" s="34">
        <v>108</v>
      </c>
      <c r="O18154" s="34">
        <v>114</v>
      </c>
      <c r="P18154" s="34">
        <v>118</v>
      </c>
      <c r="Q18154" s="34">
        <v>140</v>
      </c>
      <c r="R18154" s="34">
        <v>145</v>
      </c>
      <c r="S18154" s="34">
        <v>124</v>
      </c>
      <c r="T18154" s="34">
        <v>137</v>
      </c>
      <c r="U18154" s="34">
        <v>125</v>
      </c>
      <c r="V18154" s="34">
        <v>145</v>
      </c>
      <c r="W18154" s="34">
        <v>130</v>
      </c>
      <c r="X18154" s="34">
        <v>150</v>
      </c>
      <c r="Y18154" s="34">
        <v>124</v>
      </c>
      <c r="Z18154" s="34">
        <v>147</v>
      </c>
      <c r="AA18154" s="34">
        <v>177</v>
      </c>
      <c r="AB18154" s="34">
        <v>194</v>
      </c>
      <c r="AC18154" s="34">
        <v>192</v>
      </c>
    </row>
    <row r="18155" spans="1:29" x14ac:dyDescent="0.2">
      <c r="A18155" s="34" t="s">
        <v>78648</v>
      </c>
      <c r="B18155" s="34">
        <v>122</v>
      </c>
      <c r="C18155" s="34">
        <v>143</v>
      </c>
      <c r="D18155" s="34">
        <v>254</v>
      </c>
      <c r="E18155" s="34">
        <v>165</v>
      </c>
      <c r="F18155" s="34">
        <v>260</v>
      </c>
      <c r="G18155" s="34">
        <v>178</v>
      </c>
      <c r="H18155" s="34">
        <v>260</v>
      </c>
      <c r="I18155" s="34">
        <v>177</v>
      </c>
      <c r="J18155" s="34">
        <v>187</v>
      </c>
      <c r="K18155" s="34">
        <v>237</v>
      </c>
      <c r="L18155" s="34">
        <v>163</v>
      </c>
      <c r="M18155" s="34">
        <v>166</v>
      </c>
      <c r="N18155" s="34">
        <v>193</v>
      </c>
      <c r="O18155" s="34">
        <v>181</v>
      </c>
      <c r="P18155" s="34">
        <v>186</v>
      </c>
      <c r="Q18155" s="34">
        <v>249</v>
      </c>
      <c r="R18155" s="34">
        <v>245</v>
      </c>
      <c r="S18155" s="34">
        <v>224</v>
      </c>
      <c r="T18155" s="34">
        <v>178</v>
      </c>
      <c r="U18155" s="34">
        <v>149</v>
      </c>
      <c r="V18155" s="34">
        <v>239</v>
      </c>
      <c r="W18155" s="34">
        <v>166</v>
      </c>
      <c r="X18155" s="34">
        <v>296</v>
      </c>
      <c r="Y18155" s="34">
        <v>147</v>
      </c>
      <c r="Z18155" s="34">
        <v>265</v>
      </c>
      <c r="AA18155" s="34">
        <v>247</v>
      </c>
      <c r="AB18155" s="34">
        <v>239</v>
      </c>
      <c r="AC18155" s="34">
        <v>353</v>
      </c>
    </row>
    <row r="18156" spans="1:29" x14ac:dyDescent="0.2">
      <c r="A18156" s="34" t="s">
        <v>78649</v>
      </c>
      <c r="B18156" s="34">
        <v>168</v>
      </c>
      <c r="C18156" s="34">
        <v>190</v>
      </c>
      <c r="D18156" s="34">
        <v>201</v>
      </c>
      <c r="E18156" s="34">
        <v>167</v>
      </c>
      <c r="F18156" s="34">
        <v>154</v>
      </c>
      <c r="G18156" s="34">
        <v>229</v>
      </c>
      <c r="H18156" s="34">
        <v>141</v>
      </c>
      <c r="I18156" s="34">
        <v>173</v>
      </c>
      <c r="J18156" s="34">
        <v>162</v>
      </c>
      <c r="K18156" s="34">
        <v>177</v>
      </c>
      <c r="L18156" s="34">
        <v>122</v>
      </c>
      <c r="M18156" s="34">
        <v>174</v>
      </c>
      <c r="N18156" s="34">
        <v>139</v>
      </c>
      <c r="O18156" s="34">
        <v>170</v>
      </c>
      <c r="P18156" s="34">
        <v>167</v>
      </c>
      <c r="Q18156" s="34">
        <v>231</v>
      </c>
      <c r="R18156" s="34">
        <v>221</v>
      </c>
      <c r="S18156" s="34">
        <v>222</v>
      </c>
      <c r="T18156" s="34">
        <v>212</v>
      </c>
      <c r="U18156" s="34">
        <v>184</v>
      </c>
      <c r="V18156" s="34">
        <v>202</v>
      </c>
      <c r="W18156" s="34">
        <v>210</v>
      </c>
      <c r="X18156" s="34">
        <v>272</v>
      </c>
      <c r="Y18156" s="34">
        <v>188</v>
      </c>
      <c r="Z18156" s="34">
        <v>180</v>
      </c>
      <c r="AA18156" s="34">
        <v>184</v>
      </c>
      <c r="AB18156" s="34">
        <v>223</v>
      </c>
      <c r="AC18156" s="34">
        <v>307</v>
      </c>
    </row>
    <row r="18157" spans="1:29" x14ac:dyDescent="0.2">
      <c r="A18157" s="34" t="s">
        <v>78650</v>
      </c>
      <c r="B18157" s="34">
        <v>303</v>
      </c>
      <c r="C18157" s="34">
        <v>329</v>
      </c>
      <c r="D18157" s="34">
        <v>403</v>
      </c>
      <c r="E18157" s="34">
        <v>420</v>
      </c>
      <c r="F18157" s="34">
        <v>442</v>
      </c>
      <c r="G18157" s="34">
        <v>347</v>
      </c>
      <c r="H18157" s="34">
        <v>435</v>
      </c>
      <c r="I18157" s="34">
        <v>388</v>
      </c>
      <c r="J18157" s="34">
        <v>400</v>
      </c>
      <c r="K18157" s="34">
        <v>422</v>
      </c>
      <c r="L18157" s="34">
        <v>456</v>
      </c>
      <c r="M18157" s="34">
        <v>376</v>
      </c>
      <c r="N18157" s="34">
        <v>398</v>
      </c>
      <c r="O18157" s="34">
        <v>359</v>
      </c>
      <c r="P18157" s="34">
        <v>386</v>
      </c>
      <c r="Q18157" s="34">
        <v>567</v>
      </c>
      <c r="R18157" s="34">
        <v>676</v>
      </c>
      <c r="S18157" s="34">
        <v>484</v>
      </c>
      <c r="T18157" s="34">
        <v>582</v>
      </c>
      <c r="U18157" s="34">
        <v>464</v>
      </c>
      <c r="V18157" s="34">
        <v>571</v>
      </c>
      <c r="W18157" s="34">
        <v>680</v>
      </c>
      <c r="X18157" s="34">
        <v>492</v>
      </c>
      <c r="Y18157" s="34">
        <v>629</v>
      </c>
      <c r="Z18157" s="34">
        <v>436</v>
      </c>
      <c r="AA18157" s="34">
        <v>494</v>
      </c>
      <c r="AB18157" s="34">
        <v>712</v>
      </c>
      <c r="AC18157" s="34">
        <v>666</v>
      </c>
    </row>
    <row r="18158" spans="1:29" x14ac:dyDescent="0.2">
      <c r="A18158" s="34" t="s">
        <v>78651</v>
      </c>
      <c r="B18158" s="34">
        <v>83</v>
      </c>
      <c r="C18158" s="34">
        <v>100</v>
      </c>
      <c r="D18158" s="34">
        <v>154</v>
      </c>
      <c r="E18158" s="34">
        <v>121</v>
      </c>
      <c r="F18158" s="34">
        <v>170</v>
      </c>
      <c r="G18158" s="34">
        <v>100</v>
      </c>
      <c r="H18158" s="34">
        <v>134</v>
      </c>
      <c r="I18158" s="34">
        <v>112</v>
      </c>
      <c r="J18158" s="34">
        <v>101</v>
      </c>
      <c r="K18158" s="34">
        <v>119</v>
      </c>
      <c r="L18158" s="34">
        <v>82</v>
      </c>
      <c r="M18158" s="34">
        <v>90</v>
      </c>
      <c r="N18158" s="34">
        <v>123</v>
      </c>
      <c r="O18158" s="34">
        <v>119</v>
      </c>
      <c r="P18158" s="34">
        <v>90</v>
      </c>
      <c r="Q18158" s="34">
        <v>117</v>
      </c>
      <c r="R18158" s="34">
        <v>125</v>
      </c>
      <c r="S18158" s="34">
        <v>177</v>
      </c>
      <c r="T18158" s="34">
        <v>82</v>
      </c>
      <c r="U18158" s="34">
        <v>105</v>
      </c>
      <c r="V18158" s="34">
        <v>163</v>
      </c>
      <c r="W18158" s="34">
        <v>113</v>
      </c>
      <c r="X18158" s="34">
        <v>150</v>
      </c>
      <c r="Y18158" s="34">
        <v>109</v>
      </c>
      <c r="Z18158" s="34">
        <v>177</v>
      </c>
      <c r="AA18158" s="34">
        <v>145</v>
      </c>
      <c r="AB18158" s="34">
        <v>108</v>
      </c>
      <c r="AC18158" s="34">
        <v>193</v>
      </c>
    </row>
    <row r="18159" spans="1:29" x14ac:dyDescent="0.2">
      <c r="A18159" s="34" t="s">
        <v>78652</v>
      </c>
      <c r="B18159" s="34">
        <v>258</v>
      </c>
      <c r="C18159" s="34">
        <v>213</v>
      </c>
      <c r="D18159" s="34">
        <v>432</v>
      </c>
      <c r="E18159" s="34">
        <v>287</v>
      </c>
      <c r="F18159" s="34">
        <v>360</v>
      </c>
      <c r="G18159" s="34">
        <v>126</v>
      </c>
      <c r="H18159" s="34">
        <v>279</v>
      </c>
      <c r="I18159" s="34">
        <v>264</v>
      </c>
      <c r="J18159" s="34">
        <v>273</v>
      </c>
      <c r="K18159" s="34">
        <v>290</v>
      </c>
      <c r="L18159" s="34">
        <v>173</v>
      </c>
      <c r="M18159" s="34">
        <v>245</v>
      </c>
      <c r="N18159" s="34">
        <v>285</v>
      </c>
      <c r="O18159" s="34">
        <v>253</v>
      </c>
      <c r="P18159" s="34">
        <v>282</v>
      </c>
      <c r="Q18159" s="34">
        <v>297</v>
      </c>
      <c r="R18159" s="34">
        <v>353</v>
      </c>
      <c r="S18159" s="34">
        <v>336</v>
      </c>
      <c r="T18159" s="34">
        <v>226</v>
      </c>
      <c r="U18159" s="34">
        <v>226</v>
      </c>
      <c r="V18159" s="34">
        <v>373</v>
      </c>
      <c r="W18159" s="34">
        <v>200</v>
      </c>
      <c r="X18159" s="34">
        <v>471</v>
      </c>
      <c r="Y18159" s="34">
        <v>208</v>
      </c>
      <c r="Z18159" s="34">
        <v>378</v>
      </c>
      <c r="AA18159" s="34">
        <v>312</v>
      </c>
      <c r="AB18159" s="34">
        <v>268</v>
      </c>
      <c r="AC18159" s="34">
        <v>392</v>
      </c>
    </row>
    <row r="18160" spans="1:29" x14ac:dyDescent="0.2">
      <c r="A18160" s="34" t="s">
        <v>78653</v>
      </c>
      <c r="B18160" s="34">
        <v>168</v>
      </c>
      <c r="C18160" s="34">
        <v>106</v>
      </c>
      <c r="D18160" s="34">
        <v>113</v>
      </c>
      <c r="E18160" s="34">
        <v>155</v>
      </c>
      <c r="F18160" s="34">
        <v>158</v>
      </c>
      <c r="G18160" s="34">
        <v>127</v>
      </c>
      <c r="H18160" s="34">
        <v>146</v>
      </c>
      <c r="I18160" s="34">
        <v>105</v>
      </c>
      <c r="J18160" s="34">
        <v>149</v>
      </c>
      <c r="K18160" s="34">
        <v>148</v>
      </c>
      <c r="L18160" s="34">
        <v>140</v>
      </c>
      <c r="M18160" s="34">
        <v>144</v>
      </c>
      <c r="N18160" s="34">
        <v>98</v>
      </c>
      <c r="O18160" s="34">
        <v>99</v>
      </c>
      <c r="P18160" s="34">
        <v>132</v>
      </c>
      <c r="Q18160" s="34">
        <v>191</v>
      </c>
      <c r="R18160" s="34">
        <v>198</v>
      </c>
      <c r="S18160" s="34">
        <v>166</v>
      </c>
      <c r="T18160" s="34">
        <v>181</v>
      </c>
      <c r="U18160" s="34">
        <v>166</v>
      </c>
      <c r="V18160" s="34">
        <v>166</v>
      </c>
      <c r="W18160" s="34">
        <v>182</v>
      </c>
      <c r="X18160" s="34">
        <v>137</v>
      </c>
      <c r="Y18160" s="34">
        <v>166</v>
      </c>
      <c r="Z18160" s="34">
        <v>145</v>
      </c>
      <c r="AA18160" s="34">
        <v>183</v>
      </c>
      <c r="AB18160" s="34">
        <v>171</v>
      </c>
      <c r="AC18160" s="34">
        <v>200</v>
      </c>
    </row>
    <row r="18161" spans="1:29" x14ac:dyDescent="0.2">
      <c r="A18161" s="34" t="s">
        <v>78654</v>
      </c>
      <c r="B18161" s="34">
        <v>76</v>
      </c>
      <c r="C18161" s="34">
        <v>120</v>
      </c>
      <c r="D18161" s="34">
        <v>170</v>
      </c>
      <c r="E18161" s="34">
        <v>124</v>
      </c>
      <c r="F18161" s="34">
        <v>131</v>
      </c>
      <c r="G18161" s="34">
        <v>108</v>
      </c>
      <c r="H18161" s="34">
        <v>173</v>
      </c>
      <c r="I18161" s="34">
        <v>108</v>
      </c>
      <c r="J18161" s="34">
        <v>155</v>
      </c>
      <c r="K18161" s="34">
        <v>103</v>
      </c>
      <c r="L18161" s="34">
        <v>133</v>
      </c>
      <c r="M18161" s="34">
        <v>115</v>
      </c>
      <c r="N18161" s="34">
        <v>140</v>
      </c>
      <c r="O18161" s="34">
        <v>83</v>
      </c>
      <c r="P18161" s="34">
        <v>152</v>
      </c>
      <c r="Q18161" s="34">
        <v>136</v>
      </c>
      <c r="R18161" s="34">
        <v>183</v>
      </c>
      <c r="S18161" s="34">
        <v>132</v>
      </c>
      <c r="T18161" s="34">
        <v>150</v>
      </c>
      <c r="U18161" s="34">
        <v>118</v>
      </c>
      <c r="V18161" s="34">
        <v>172</v>
      </c>
      <c r="W18161" s="34">
        <v>146</v>
      </c>
      <c r="X18161" s="34">
        <v>237</v>
      </c>
      <c r="Y18161" s="34">
        <v>154</v>
      </c>
      <c r="Z18161" s="34">
        <v>129</v>
      </c>
      <c r="AA18161" s="34">
        <v>129</v>
      </c>
      <c r="AB18161" s="34">
        <v>186</v>
      </c>
      <c r="AC18161" s="34">
        <v>189</v>
      </c>
    </row>
    <row r="18162" spans="1:29" x14ac:dyDescent="0.2">
      <c r="A18162" s="34" t="s">
        <v>78655</v>
      </c>
      <c r="B18162" s="34">
        <v>94</v>
      </c>
      <c r="C18162" s="34">
        <v>77</v>
      </c>
      <c r="D18162" s="34">
        <v>153</v>
      </c>
      <c r="E18162" s="34">
        <v>119</v>
      </c>
      <c r="F18162" s="34">
        <v>149</v>
      </c>
      <c r="G18162" s="34">
        <v>98</v>
      </c>
      <c r="H18162" s="34">
        <v>91</v>
      </c>
      <c r="I18162" s="34">
        <v>120</v>
      </c>
      <c r="J18162" s="34">
        <v>105</v>
      </c>
      <c r="K18162" s="34">
        <v>116</v>
      </c>
      <c r="L18162" s="34">
        <v>95</v>
      </c>
      <c r="M18162" s="34">
        <v>75</v>
      </c>
      <c r="N18162" s="34">
        <v>87</v>
      </c>
      <c r="O18162" s="34">
        <v>82</v>
      </c>
      <c r="P18162" s="34">
        <v>91</v>
      </c>
      <c r="Q18162" s="34">
        <v>176</v>
      </c>
      <c r="R18162" s="34">
        <v>141</v>
      </c>
      <c r="S18162" s="34">
        <v>104</v>
      </c>
      <c r="T18162" s="34">
        <v>129</v>
      </c>
      <c r="U18162" s="34">
        <v>88</v>
      </c>
      <c r="V18162" s="34">
        <v>146</v>
      </c>
      <c r="W18162" s="34">
        <v>120</v>
      </c>
      <c r="X18162" s="34">
        <v>186</v>
      </c>
      <c r="Y18162" s="34">
        <v>119</v>
      </c>
      <c r="Z18162" s="34">
        <v>140</v>
      </c>
      <c r="AA18162" s="34">
        <v>161</v>
      </c>
      <c r="AB18162" s="34">
        <v>151</v>
      </c>
      <c r="AC18162" s="34">
        <v>166</v>
      </c>
    </row>
    <row r="18163" spans="1:29" x14ac:dyDescent="0.2">
      <c r="A18163" s="34" t="s">
        <v>78656</v>
      </c>
      <c r="B18163" s="34">
        <v>16</v>
      </c>
      <c r="C18163" s="34">
        <v>43</v>
      </c>
      <c r="D18163" s="34">
        <v>61</v>
      </c>
      <c r="E18163" s="34">
        <v>81</v>
      </c>
      <c r="F18163" s="34">
        <v>81</v>
      </c>
      <c r="G18163" s="34">
        <v>95</v>
      </c>
      <c r="H18163" s="34">
        <v>54</v>
      </c>
      <c r="I18163" s="34">
        <v>61</v>
      </c>
      <c r="J18163" s="34">
        <v>37</v>
      </c>
      <c r="K18163" s="34">
        <v>48</v>
      </c>
      <c r="L18163" s="34">
        <v>39</v>
      </c>
      <c r="M18163" s="34">
        <v>53</v>
      </c>
      <c r="N18163" s="34">
        <v>31</v>
      </c>
      <c r="O18163" s="34">
        <v>56</v>
      </c>
      <c r="P18163" s="34">
        <v>38</v>
      </c>
      <c r="Q18163" s="34">
        <v>73</v>
      </c>
      <c r="R18163" s="34">
        <v>65</v>
      </c>
      <c r="S18163" s="34">
        <v>90</v>
      </c>
      <c r="T18163" s="34">
        <v>52</v>
      </c>
      <c r="U18163" s="34">
        <v>58</v>
      </c>
      <c r="V18163" s="34">
        <v>87</v>
      </c>
      <c r="W18163" s="34">
        <v>48</v>
      </c>
      <c r="X18163" s="34">
        <v>50</v>
      </c>
      <c r="Y18163" s="34">
        <v>55</v>
      </c>
      <c r="Z18163" s="34">
        <v>76</v>
      </c>
      <c r="AA18163" s="34">
        <v>78</v>
      </c>
      <c r="AB18163" s="34">
        <v>55</v>
      </c>
      <c r="AC18163" s="34">
        <v>105</v>
      </c>
    </row>
    <row r="18164" spans="1:29" x14ac:dyDescent="0.2">
      <c r="A18164" s="34" t="s">
        <v>78657</v>
      </c>
      <c r="B18164" s="34">
        <v>187</v>
      </c>
      <c r="C18164" s="34">
        <v>269</v>
      </c>
      <c r="D18164" s="34">
        <v>374</v>
      </c>
      <c r="E18164" s="34">
        <v>273</v>
      </c>
      <c r="F18164" s="34">
        <v>293</v>
      </c>
      <c r="G18164" s="34">
        <v>271</v>
      </c>
      <c r="H18164" s="34">
        <v>287</v>
      </c>
      <c r="I18164" s="34">
        <v>254</v>
      </c>
      <c r="J18164" s="34">
        <v>269</v>
      </c>
      <c r="K18164" s="34">
        <v>248</v>
      </c>
      <c r="L18164" s="34">
        <v>170</v>
      </c>
      <c r="M18164" s="34">
        <v>261</v>
      </c>
      <c r="N18164" s="34">
        <v>286</v>
      </c>
      <c r="O18164" s="34">
        <v>238</v>
      </c>
      <c r="P18164" s="34">
        <v>296</v>
      </c>
      <c r="Q18164" s="34">
        <v>314</v>
      </c>
      <c r="R18164" s="34">
        <v>350</v>
      </c>
      <c r="S18164" s="34">
        <v>312</v>
      </c>
      <c r="T18164" s="34">
        <v>259</v>
      </c>
      <c r="U18164" s="34">
        <v>252</v>
      </c>
      <c r="V18164" s="34">
        <v>347</v>
      </c>
      <c r="W18164" s="34">
        <v>326</v>
      </c>
      <c r="X18164" s="34">
        <v>433</v>
      </c>
      <c r="Y18164" s="34">
        <v>244</v>
      </c>
      <c r="Z18164" s="34">
        <v>382</v>
      </c>
      <c r="AA18164" s="34">
        <v>324</v>
      </c>
      <c r="AB18164" s="34">
        <v>346</v>
      </c>
      <c r="AC18164" s="34">
        <v>436</v>
      </c>
    </row>
    <row r="18165" spans="1:29" x14ac:dyDescent="0.2">
      <c r="A18165" s="34" t="s">
        <v>78658</v>
      </c>
      <c r="B18165" s="34">
        <v>52</v>
      </c>
      <c r="C18165" s="34">
        <v>69</v>
      </c>
      <c r="D18165" s="34">
        <v>128</v>
      </c>
      <c r="E18165" s="34">
        <v>120</v>
      </c>
      <c r="F18165" s="34">
        <v>57</v>
      </c>
      <c r="G18165" s="34">
        <v>48</v>
      </c>
      <c r="H18165" s="34">
        <v>43</v>
      </c>
      <c r="I18165" s="34">
        <v>49</v>
      </c>
      <c r="J18165" s="34">
        <v>38</v>
      </c>
      <c r="K18165" s="34">
        <v>67</v>
      </c>
      <c r="L18165" s="34">
        <v>14</v>
      </c>
      <c r="M18165" s="34">
        <v>42</v>
      </c>
      <c r="N18165" s="34">
        <v>44</v>
      </c>
      <c r="O18165" s="34">
        <v>46</v>
      </c>
      <c r="P18165" s="34">
        <v>31</v>
      </c>
      <c r="Q18165" s="34">
        <v>46</v>
      </c>
      <c r="R18165" s="34">
        <v>61</v>
      </c>
      <c r="S18165" s="34">
        <v>89</v>
      </c>
      <c r="T18165" s="34">
        <v>13</v>
      </c>
      <c r="U18165" s="34">
        <v>45</v>
      </c>
      <c r="V18165" s="34">
        <v>57</v>
      </c>
      <c r="W18165" s="34">
        <v>37</v>
      </c>
      <c r="X18165" s="34">
        <v>73</v>
      </c>
      <c r="Y18165" s="34">
        <v>43</v>
      </c>
      <c r="Z18165" s="34">
        <v>87</v>
      </c>
      <c r="AA18165" s="34">
        <v>83</v>
      </c>
      <c r="AB18165" s="34">
        <v>37</v>
      </c>
      <c r="AC18165" s="34">
        <v>94</v>
      </c>
    </row>
    <row r="18166" spans="1:29" x14ac:dyDescent="0.2">
      <c r="A18166" s="34" t="s">
        <v>78659</v>
      </c>
      <c r="B18166" s="34">
        <v>26</v>
      </c>
      <c r="C18166" s="34">
        <v>33</v>
      </c>
      <c r="D18166" s="34">
        <v>45</v>
      </c>
      <c r="E18166" s="34">
        <v>62</v>
      </c>
      <c r="F18166" s="34">
        <v>35</v>
      </c>
      <c r="G18166" s="34">
        <v>56</v>
      </c>
      <c r="H18166" s="34">
        <v>36</v>
      </c>
      <c r="I18166" s="34">
        <v>37</v>
      </c>
      <c r="J18166" s="34">
        <v>15</v>
      </c>
      <c r="K18166" s="34">
        <v>49</v>
      </c>
      <c r="L18166" s="34">
        <v>11</v>
      </c>
      <c r="M18166" s="34">
        <v>31</v>
      </c>
      <c r="N18166" s="34">
        <v>32</v>
      </c>
      <c r="O18166" s="34">
        <v>40</v>
      </c>
      <c r="P18166" s="34">
        <v>27</v>
      </c>
      <c r="Q18166" s="34">
        <v>42</v>
      </c>
      <c r="R18166" s="34">
        <v>36</v>
      </c>
      <c r="S18166" s="34">
        <v>51</v>
      </c>
      <c r="T18166" s="34">
        <v>23</v>
      </c>
      <c r="U18166" s="34">
        <v>23</v>
      </c>
      <c r="V18166" s="34">
        <v>56</v>
      </c>
      <c r="W18166" s="34">
        <v>27</v>
      </c>
      <c r="X18166" s="34">
        <v>52</v>
      </c>
      <c r="Y18166" s="34">
        <v>19</v>
      </c>
      <c r="Z18166" s="34">
        <v>56</v>
      </c>
      <c r="AA18166" s="34">
        <v>56</v>
      </c>
      <c r="AB18166" s="34">
        <v>32</v>
      </c>
      <c r="AC18166" s="34">
        <v>84</v>
      </c>
    </row>
    <row r="18167" spans="1:29" x14ac:dyDescent="0.2">
      <c r="A18167" s="34" t="s">
        <v>78660</v>
      </c>
      <c r="B18167" s="34">
        <v>197</v>
      </c>
      <c r="C18167" s="34">
        <v>100</v>
      </c>
      <c r="D18167" s="34">
        <v>171</v>
      </c>
      <c r="E18167" s="34">
        <v>86</v>
      </c>
      <c r="F18167" s="34">
        <v>162</v>
      </c>
      <c r="G18167" s="34">
        <v>85</v>
      </c>
      <c r="H18167" s="34">
        <v>135</v>
      </c>
      <c r="I18167" s="34">
        <v>115</v>
      </c>
      <c r="J18167" s="34">
        <v>114</v>
      </c>
      <c r="K18167" s="34">
        <v>99</v>
      </c>
      <c r="L18167" s="34">
        <v>149</v>
      </c>
      <c r="M18167" s="34">
        <v>111</v>
      </c>
      <c r="N18167" s="34">
        <v>123</v>
      </c>
      <c r="O18167" s="34">
        <v>101</v>
      </c>
      <c r="P18167" s="34">
        <v>162</v>
      </c>
      <c r="Q18167" s="34">
        <v>152</v>
      </c>
      <c r="R18167" s="34">
        <v>205</v>
      </c>
      <c r="S18167" s="34">
        <v>138</v>
      </c>
      <c r="T18167" s="34">
        <v>210</v>
      </c>
      <c r="U18167" s="34">
        <v>107</v>
      </c>
      <c r="V18167" s="34">
        <v>205</v>
      </c>
      <c r="W18167" s="34">
        <v>200</v>
      </c>
      <c r="X18167" s="34">
        <v>235</v>
      </c>
      <c r="Y18167" s="34">
        <v>202</v>
      </c>
      <c r="Z18167" s="34">
        <v>157</v>
      </c>
      <c r="AA18167" s="34">
        <v>110</v>
      </c>
      <c r="AB18167" s="34">
        <v>166</v>
      </c>
      <c r="AC18167" s="34">
        <v>177</v>
      </c>
    </row>
    <row r="18168" spans="1:29" x14ac:dyDescent="0.2">
      <c r="A18168" s="34" t="s">
        <v>78661</v>
      </c>
      <c r="B18168" s="34">
        <v>253</v>
      </c>
      <c r="C18168" s="34">
        <v>159</v>
      </c>
      <c r="D18168" s="34">
        <v>294</v>
      </c>
      <c r="E18168" s="34">
        <v>170</v>
      </c>
      <c r="F18168" s="34">
        <v>220</v>
      </c>
      <c r="G18168" s="34">
        <v>190</v>
      </c>
      <c r="H18168" s="34">
        <v>178</v>
      </c>
      <c r="I18168" s="34">
        <v>129</v>
      </c>
      <c r="J18168" s="34">
        <v>218</v>
      </c>
      <c r="K18168" s="34">
        <v>203</v>
      </c>
      <c r="L18168" s="34">
        <v>129</v>
      </c>
      <c r="M18168" s="34">
        <v>135</v>
      </c>
      <c r="N18168" s="34">
        <v>165</v>
      </c>
      <c r="O18168" s="34">
        <v>150</v>
      </c>
      <c r="P18168" s="34">
        <v>198</v>
      </c>
      <c r="Q18168" s="34">
        <v>230</v>
      </c>
      <c r="R18168" s="34">
        <v>217</v>
      </c>
      <c r="S18168" s="34">
        <v>239</v>
      </c>
      <c r="T18168" s="34">
        <v>153</v>
      </c>
      <c r="U18168" s="34">
        <v>178</v>
      </c>
      <c r="V18168" s="34">
        <v>230</v>
      </c>
      <c r="W18168" s="34">
        <v>223</v>
      </c>
      <c r="X18168" s="34">
        <v>266</v>
      </c>
      <c r="Y18168" s="34">
        <v>180</v>
      </c>
      <c r="Z18168" s="34">
        <v>221</v>
      </c>
      <c r="AA18168" s="34">
        <v>246</v>
      </c>
      <c r="AB18168" s="34">
        <v>234</v>
      </c>
      <c r="AC18168" s="34">
        <v>275</v>
      </c>
    </row>
    <row r="18169" spans="1:29" x14ac:dyDescent="0.2">
      <c r="A18169" s="34" t="s">
        <v>78662</v>
      </c>
      <c r="B18169" s="34">
        <v>204</v>
      </c>
      <c r="C18169" s="34">
        <v>148</v>
      </c>
      <c r="D18169" s="34">
        <v>232</v>
      </c>
      <c r="E18169" s="34">
        <v>159</v>
      </c>
      <c r="F18169" s="34">
        <v>276</v>
      </c>
      <c r="G18169" s="34">
        <v>166</v>
      </c>
      <c r="H18169" s="34">
        <v>299</v>
      </c>
      <c r="I18169" s="34">
        <v>197</v>
      </c>
      <c r="J18169" s="34">
        <v>263</v>
      </c>
      <c r="K18169" s="34">
        <v>150</v>
      </c>
      <c r="L18169" s="34">
        <v>250</v>
      </c>
      <c r="M18169" s="34">
        <v>164</v>
      </c>
      <c r="N18169" s="34">
        <v>240</v>
      </c>
      <c r="O18169" s="34">
        <v>141</v>
      </c>
      <c r="P18169" s="34">
        <v>263</v>
      </c>
      <c r="Q18169" s="34">
        <v>255</v>
      </c>
      <c r="R18169" s="34">
        <v>315</v>
      </c>
      <c r="S18169" s="34">
        <v>256</v>
      </c>
      <c r="T18169" s="34">
        <v>296</v>
      </c>
      <c r="U18169" s="34">
        <v>184</v>
      </c>
      <c r="V18169" s="34">
        <v>281</v>
      </c>
      <c r="W18169" s="34">
        <v>222</v>
      </c>
      <c r="X18169" s="34">
        <v>302</v>
      </c>
      <c r="Y18169" s="34">
        <v>250</v>
      </c>
      <c r="Z18169" s="34">
        <v>258</v>
      </c>
      <c r="AA18169" s="34">
        <v>222</v>
      </c>
      <c r="AB18169" s="34">
        <v>313</v>
      </c>
      <c r="AC18169" s="34">
        <v>312</v>
      </c>
    </row>
    <row r="18170" spans="1:29" x14ac:dyDescent="0.2">
      <c r="A18170" s="34" t="s">
        <v>78663</v>
      </c>
      <c r="B18170" s="34">
        <v>31</v>
      </c>
      <c r="C18170" s="34">
        <v>50</v>
      </c>
      <c r="D18170" s="34">
        <v>47</v>
      </c>
      <c r="E18170" s="34">
        <v>54</v>
      </c>
      <c r="F18170" s="34">
        <v>28</v>
      </c>
      <c r="G18170" s="34">
        <v>64</v>
      </c>
      <c r="H18170" s="34">
        <v>28</v>
      </c>
      <c r="I18170" s="34">
        <v>45</v>
      </c>
      <c r="J18170" s="34">
        <v>29</v>
      </c>
      <c r="K18170" s="34">
        <v>55</v>
      </c>
      <c r="L18170" s="34">
        <v>19</v>
      </c>
      <c r="M18170" s="34">
        <v>34</v>
      </c>
      <c r="N18170" s="34">
        <v>45</v>
      </c>
      <c r="O18170" s="34">
        <v>31</v>
      </c>
      <c r="P18170" s="34">
        <v>40</v>
      </c>
      <c r="Q18170" s="34">
        <v>38</v>
      </c>
      <c r="R18170" s="34">
        <v>33</v>
      </c>
      <c r="S18170" s="34">
        <v>55</v>
      </c>
      <c r="T18170" s="34">
        <v>14</v>
      </c>
      <c r="U18170" s="34">
        <v>47</v>
      </c>
      <c r="V18170" s="34">
        <v>44</v>
      </c>
      <c r="W18170" s="34">
        <v>52</v>
      </c>
      <c r="X18170" s="34">
        <v>25</v>
      </c>
      <c r="Y18170" s="34">
        <v>32</v>
      </c>
      <c r="Z18170" s="34">
        <v>26</v>
      </c>
      <c r="AA18170" s="34">
        <v>48</v>
      </c>
      <c r="AB18170" s="34">
        <v>16</v>
      </c>
      <c r="AC18170" s="34">
        <v>54</v>
      </c>
    </row>
    <row r="18171" spans="1:29" x14ac:dyDescent="0.2">
      <c r="A18171" s="34" t="s">
        <v>78664</v>
      </c>
      <c r="B18171" s="34">
        <v>209</v>
      </c>
      <c r="C18171" s="34">
        <v>201</v>
      </c>
      <c r="D18171" s="34">
        <v>298</v>
      </c>
      <c r="E18171" s="34">
        <v>231</v>
      </c>
      <c r="F18171" s="34">
        <v>338</v>
      </c>
      <c r="G18171" s="34">
        <v>173</v>
      </c>
      <c r="H18171" s="34">
        <v>286</v>
      </c>
      <c r="I18171" s="34">
        <v>213</v>
      </c>
      <c r="J18171" s="34">
        <v>284</v>
      </c>
      <c r="K18171" s="34">
        <v>212</v>
      </c>
      <c r="L18171" s="34">
        <v>220</v>
      </c>
      <c r="M18171" s="34">
        <v>151</v>
      </c>
      <c r="N18171" s="34">
        <v>268</v>
      </c>
      <c r="O18171" s="34">
        <v>183</v>
      </c>
      <c r="P18171" s="34">
        <v>297</v>
      </c>
      <c r="Q18171" s="34">
        <v>295</v>
      </c>
      <c r="R18171" s="34">
        <v>362</v>
      </c>
      <c r="S18171" s="34">
        <v>257</v>
      </c>
      <c r="T18171" s="34">
        <v>314</v>
      </c>
      <c r="U18171" s="34">
        <v>208</v>
      </c>
      <c r="V18171" s="34">
        <v>339</v>
      </c>
      <c r="W18171" s="34">
        <v>273</v>
      </c>
      <c r="X18171" s="34">
        <v>365</v>
      </c>
      <c r="Y18171" s="34">
        <v>232</v>
      </c>
      <c r="Z18171" s="34">
        <v>322</v>
      </c>
      <c r="AA18171" s="34">
        <v>292</v>
      </c>
      <c r="AB18171" s="34">
        <v>412</v>
      </c>
      <c r="AC18171" s="34">
        <v>362</v>
      </c>
    </row>
    <row r="18172" spans="1:29" x14ac:dyDescent="0.2">
      <c r="A18172" s="34" t="s">
        <v>78665</v>
      </c>
      <c r="B18172" s="34">
        <v>87</v>
      </c>
      <c r="C18172" s="34">
        <v>92</v>
      </c>
      <c r="D18172" s="34">
        <v>125</v>
      </c>
      <c r="E18172" s="34">
        <v>64</v>
      </c>
      <c r="F18172" s="34">
        <v>108</v>
      </c>
      <c r="G18172" s="34">
        <v>80</v>
      </c>
      <c r="H18172" s="34">
        <v>116</v>
      </c>
      <c r="I18172" s="34">
        <v>86</v>
      </c>
      <c r="J18172" s="34">
        <v>95</v>
      </c>
      <c r="K18172" s="34">
        <v>78</v>
      </c>
      <c r="L18172" s="34">
        <v>70</v>
      </c>
      <c r="M18172" s="34">
        <v>68</v>
      </c>
      <c r="N18172" s="34">
        <v>83</v>
      </c>
      <c r="O18172" s="34">
        <v>79</v>
      </c>
      <c r="P18172" s="34">
        <v>85</v>
      </c>
      <c r="Q18172" s="34">
        <v>98</v>
      </c>
      <c r="R18172" s="34">
        <v>149</v>
      </c>
      <c r="S18172" s="34">
        <v>107</v>
      </c>
      <c r="T18172" s="34">
        <v>110</v>
      </c>
      <c r="U18172" s="34">
        <v>74</v>
      </c>
      <c r="V18172" s="34">
        <v>108</v>
      </c>
      <c r="W18172" s="34">
        <v>87</v>
      </c>
      <c r="X18172" s="34">
        <v>118</v>
      </c>
      <c r="Y18172" s="34">
        <v>93</v>
      </c>
      <c r="Z18172" s="34">
        <v>131</v>
      </c>
      <c r="AA18172" s="34">
        <v>113</v>
      </c>
      <c r="AB18172" s="34">
        <v>101</v>
      </c>
      <c r="AC18172" s="34">
        <v>144</v>
      </c>
    </row>
    <row r="18173" spans="1:29" x14ac:dyDescent="0.2">
      <c r="A18173" s="34" t="s">
        <v>78666</v>
      </c>
      <c r="B18173" s="34">
        <v>334</v>
      </c>
      <c r="C18173" s="34">
        <v>279</v>
      </c>
      <c r="D18173" s="34">
        <v>451</v>
      </c>
      <c r="E18173" s="34">
        <v>276</v>
      </c>
      <c r="F18173" s="34">
        <v>393</v>
      </c>
      <c r="G18173" s="34">
        <v>216</v>
      </c>
      <c r="H18173" s="34">
        <v>341</v>
      </c>
      <c r="I18173" s="34">
        <v>243</v>
      </c>
      <c r="J18173" s="34">
        <v>350</v>
      </c>
      <c r="K18173" s="34">
        <v>299</v>
      </c>
      <c r="L18173" s="34">
        <v>304</v>
      </c>
      <c r="M18173" s="34">
        <v>204</v>
      </c>
      <c r="N18173" s="34">
        <v>314</v>
      </c>
      <c r="O18173" s="34">
        <v>236</v>
      </c>
      <c r="P18173" s="34">
        <v>324</v>
      </c>
      <c r="Q18173" s="34">
        <v>339</v>
      </c>
      <c r="R18173" s="34">
        <v>484</v>
      </c>
      <c r="S18173" s="34">
        <v>362</v>
      </c>
      <c r="T18173" s="34">
        <v>386</v>
      </c>
      <c r="U18173" s="34">
        <v>226</v>
      </c>
      <c r="V18173" s="34">
        <v>412</v>
      </c>
      <c r="W18173" s="34">
        <v>315</v>
      </c>
      <c r="X18173" s="34">
        <v>457</v>
      </c>
      <c r="Y18173" s="34">
        <v>282</v>
      </c>
      <c r="Z18173" s="34">
        <v>355</v>
      </c>
      <c r="AA18173" s="34">
        <v>336</v>
      </c>
      <c r="AB18173" s="34">
        <v>517</v>
      </c>
      <c r="AC18173" s="34">
        <v>444</v>
      </c>
    </row>
    <row r="18174" spans="1:29" x14ac:dyDescent="0.2">
      <c r="A18174" s="34" t="s">
        <v>78667</v>
      </c>
      <c r="B18174" s="34">
        <v>123</v>
      </c>
      <c r="C18174" s="34">
        <v>129</v>
      </c>
      <c r="D18174" s="34">
        <v>171</v>
      </c>
      <c r="E18174" s="34">
        <v>145</v>
      </c>
      <c r="F18174" s="34">
        <v>120</v>
      </c>
      <c r="G18174" s="34">
        <v>107</v>
      </c>
      <c r="H18174" s="34">
        <v>127</v>
      </c>
      <c r="I18174" s="34">
        <v>100</v>
      </c>
      <c r="J18174" s="34">
        <v>103</v>
      </c>
      <c r="K18174" s="34">
        <v>123</v>
      </c>
      <c r="L18174" s="34">
        <v>53</v>
      </c>
      <c r="M18174" s="34">
        <v>76</v>
      </c>
      <c r="N18174" s="34">
        <v>105</v>
      </c>
      <c r="O18174" s="34">
        <v>98</v>
      </c>
      <c r="P18174" s="34">
        <v>89</v>
      </c>
      <c r="Q18174" s="34">
        <v>122</v>
      </c>
      <c r="R18174" s="34">
        <v>155</v>
      </c>
      <c r="S18174" s="34">
        <v>136</v>
      </c>
      <c r="T18174" s="34">
        <v>75</v>
      </c>
      <c r="U18174" s="34">
        <v>82</v>
      </c>
      <c r="V18174" s="34">
        <v>116</v>
      </c>
      <c r="W18174" s="34">
        <v>126</v>
      </c>
      <c r="X18174" s="34">
        <v>159</v>
      </c>
      <c r="Y18174" s="34">
        <v>96</v>
      </c>
      <c r="Z18174" s="34">
        <v>151</v>
      </c>
      <c r="AA18174" s="34">
        <v>135</v>
      </c>
      <c r="AB18174" s="34">
        <v>102</v>
      </c>
      <c r="AC18174" s="34">
        <v>193</v>
      </c>
    </row>
    <row r="18175" spans="1:29" x14ac:dyDescent="0.2">
      <c r="A18175" s="34" t="s">
        <v>78668</v>
      </c>
      <c r="B18175" s="34">
        <v>61</v>
      </c>
      <c r="C18175" s="34">
        <v>34</v>
      </c>
      <c r="D18175" s="34">
        <v>66</v>
      </c>
      <c r="E18175" s="34">
        <v>22</v>
      </c>
      <c r="F18175" s="34">
        <v>39</v>
      </c>
      <c r="G18175" s="34">
        <v>43</v>
      </c>
      <c r="H18175" s="34">
        <v>43</v>
      </c>
      <c r="I18175" s="34">
        <v>30</v>
      </c>
      <c r="J18175" s="34">
        <v>48</v>
      </c>
      <c r="K18175" s="34">
        <v>35</v>
      </c>
      <c r="L18175" s="34">
        <v>29</v>
      </c>
      <c r="M18175" s="34">
        <v>32</v>
      </c>
      <c r="N18175" s="34">
        <v>60</v>
      </c>
      <c r="O18175" s="34">
        <v>24</v>
      </c>
      <c r="P18175" s="34">
        <v>33</v>
      </c>
      <c r="Q18175" s="34">
        <v>38</v>
      </c>
      <c r="R18175" s="34">
        <v>80</v>
      </c>
      <c r="S18175" s="34">
        <v>48</v>
      </c>
      <c r="T18175" s="34">
        <v>50</v>
      </c>
      <c r="U18175" s="34">
        <v>30</v>
      </c>
      <c r="V18175" s="34">
        <v>47</v>
      </c>
      <c r="W18175" s="34">
        <v>46</v>
      </c>
      <c r="X18175" s="34">
        <v>83</v>
      </c>
      <c r="Y18175" s="34">
        <v>49</v>
      </c>
      <c r="Z18175" s="34">
        <v>60</v>
      </c>
      <c r="AA18175" s="34">
        <v>37</v>
      </c>
      <c r="AB18175" s="34">
        <v>71</v>
      </c>
      <c r="AC18175" s="34">
        <v>54</v>
      </c>
    </row>
    <row r="18176" spans="1:29" x14ac:dyDescent="0.2">
      <c r="A18176" s="34" t="s">
        <v>78669</v>
      </c>
      <c r="B18176" s="34">
        <v>55</v>
      </c>
      <c r="C18176" s="34">
        <v>74</v>
      </c>
      <c r="D18176" s="34">
        <v>114</v>
      </c>
      <c r="E18176" s="34">
        <v>87</v>
      </c>
      <c r="F18176" s="34">
        <v>87</v>
      </c>
      <c r="G18176" s="34">
        <v>51</v>
      </c>
      <c r="H18176" s="34">
        <v>81</v>
      </c>
      <c r="I18176" s="34">
        <v>54</v>
      </c>
      <c r="J18176" s="34">
        <v>77</v>
      </c>
      <c r="K18176" s="34">
        <v>76</v>
      </c>
      <c r="L18176" s="34">
        <v>72</v>
      </c>
      <c r="M18176" s="34">
        <v>65</v>
      </c>
      <c r="N18176" s="34">
        <v>75</v>
      </c>
      <c r="O18176" s="34">
        <v>63</v>
      </c>
      <c r="P18176" s="34">
        <v>85</v>
      </c>
      <c r="Q18176" s="34">
        <v>94</v>
      </c>
      <c r="R18176" s="34">
        <v>89</v>
      </c>
      <c r="S18176" s="34">
        <v>90</v>
      </c>
      <c r="T18176" s="34">
        <v>63</v>
      </c>
      <c r="U18176" s="34">
        <v>62</v>
      </c>
      <c r="V18176" s="34">
        <v>109</v>
      </c>
      <c r="W18176" s="34">
        <v>66</v>
      </c>
      <c r="X18176" s="34">
        <v>65</v>
      </c>
      <c r="Y18176" s="34">
        <v>82</v>
      </c>
      <c r="Z18176" s="34">
        <v>92</v>
      </c>
      <c r="AA18176" s="34">
        <v>94</v>
      </c>
      <c r="AB18176" s="34">
        <v>102</v>
      </c>
      <c r="AC18176" s="34">
        <v>129</v>
      </c>
    </row>
    <row r="18177" spans="1:29" x14ac:dyDescent="0.2">
      <c r="A18177" s="34" t="s">
        <v>78670</v>
      </c>
      <c r="B18177" s="34">
        <v>103</v>
      </c>
      <c r="C18177" s="34">
        <v>111</v>
      </c>
      <c r="D18177" s="34">
        <v>199</v>
      </c>
      <c r="E18177" s="34">
        <v>116</v>
      </c>
      <c r="F18177" s="34">
        <v>149</v>
      </c>
      <c r="G18177" s="34">
        <v>96</v>
      </c>
      <c r="H18177" s="34">
        <v>105</v>
      </c>
      <c r="I18177" s="34">
        <v>110</v>
      </c>
      <c r="J18177" s="34">
        <v>123</v>
      </c>
      <c r="K18177" s="34">
        <v>138</v>
      </c>
      <c r="L18177" s="34">
        <v>36</v>
      </c>
      <c r="M18177" s="34">
        <v>95</v>
      </c>
      <c r="N18177" s="34">
        <v>128</v>
      </c>
      <c r="O18177" s="34">
        <v>94</v>
      </c>
      <c r="P18177" s="34">
        <v>119</v>
      </c>
      <c r="Q18177" s="34">
        <v>134</v>
      </c>
      <c r="R18177" s="34">
        <v>142</v>
      </c>
      <c r="S18177" s="34">
        <v>156</v>
      </c>
      <c r="T18177" s="34">
        <v>70</v>
      </c>
      <c r="U18177" s="34">
        <v>89</v>
      </c>
      <c r="V18177" s="34">
        <v>129</v>
      </c>
      <c r="W18177" s="34">
        <v>113</v>
      </c>
      <c r="X18177" s="34">
        <v>145</v>
      </c>
      <c r="Y18177" s="34">
        <v>85</v>
      </c>
      <c r="Z18177" s="34">
        <v>184</v>
      </c>
      <c r="AA18177" s="34">
        <v>160</v>
      </c>
      <c r="AB18177" s="34">
        <v>88</v>
      </c>
      <c r="AC18177" s="34">
        <v>174</v>
      </c>
    </row>
    <row r="18178" spans="1:29" x14ac:dyDescent="0.2">
      <c r="A18178" s="34" t="s">
        <v>78671</v>
      </c>
      <c r="B18178" s="34">
        <v>75</v>
      </c>
      <c r="C18178" s="34">
        <v>45</v>
      </c>
      <c r="D18178" s="34">
        <v>76</v>
      </c>
      <c r="E18178" s="34">
        <v>67</v>
      </c>
      <c r="F18178" s="34">
        <v>95</v>
      </c>
      <c r="G18178" s="34">
        <v>74</v>
      </c>
      <c r="H18178" s="34">
        <v>96</v>
      </c>
      <c r="I18178" s="34">
        <v>58</v>
      </c>
      <c r="J18178" s="34">
        <v>84</v>
      </c>
      <c r="K18178" s="34">
        <v>83</v>
      </c>
      <c r="L18178" s="34">
        <v>64</v>
      </c>
      <c r="M18178" s="34">
        <v>56</v>
      </c>
      <c r="N18178" s="34">
        <v>46</v>
      </c>
      <c r="O18178" s="34">
        <v>69</v>
      </c>
      <c r="P18178" s="34">
        <v>84</v>
      </c>
      <c r="Q18178" s="34">
        <v>68</v>
      </c>
      <c r="R18178" s="34">
        <v>116</v>
      </c>
      <c r="S18178" s="34">
        <v>94</v>
      </c>
      <c r="T18178" s="34">
        <v>86</v>
      </c>
      <c r="U18178" s="34">
        <v>69</v>
      </c>
      <c r="V18178" s="34">
        <v>72</v>
      </c>
      <c r="W18178" s="34">
        <v>98</v>
      </c>
      <c r="X18178" s="34">
        <v>86</v>
      </c>
      <c r="Y18178" s="34">
        <v>98</v>
      </c>
      <c r="Z18178" s="34">
        <v>105</v>
      </c>
      <c r="AA18178" s="34">
        <v>93</v>
      </c>
      <c r="AB18178" s="34">
        <v>103</v>
      </c>
      <c r="AC18178" s="34">
        <v>91</v>
      </c>
    </row>
    <row r="18179" spans="1:29" x14ac:dyDescent="0.2">
      <c r="A18179" s="34" t="s">
        <v>78672</v>
      </c>
      <c r="B18179" s="34">
        <v>53</v>
      </c>
      <c r="C18179" s="34">
        <v>115</v>
      </c>
      <c r="D18179" s="34">
        <v>155</v>
      </c>
      <c r="E18179" s="34">
        <v>104</v>
      </c>
      <c r="F18179" s="34">
        <v>121</v>
      </c>
      <c r="G18179" s="34">
        <v>78</v>
      </c>
      <c r="H18179" s="34">
        <v>122</v>
      </c>
      <c r="I18179" s="34">
        <v>60</v>
      </c>
      <c r="J18179" s="34">
        <v>109</v>
      </c>
      <c r="K18179" s="34">
        <v>123</v>
      </c>
      <c r="L18179" s="34">
        <v>62</v>
      </c>
      <c r="M18179" s="34">
        <v>72</v>
      </c>
      <c r="N18179" s="34">
        <v>113</v>
      </c>
      <c r="O18179" s="34">
        <v>94</v>
      </c>
      <c r="P18179" s="34">
        <v>83</v>
      </c>
      <c r="Q18179" s="34">
        <v>124</v>
      </c>
      <c r="R18179" s="34">
        <v>106</v>
      </c>
      <c r="S18179" s="34">
        <v>122</v>
      </c>
      <c r="T18179" s="34">
        <v>113</v>
      </c>
      <c r="U18179" s="34">
        <v>121</v>
      </c>
      <c r="V18179" s="34">
        <v>92</v>
      </c>
      <c r="W18179" s="34">
        <v>107</v>
      </c>
      <c r="X18179" s="34">
        <v>141</v>
      </c>
      <c r="Y18179" s="34">
        <v>99</v>
      </c>
      <c r="Z18179" s="34">
        <v>116</v>
      </c>
      <c r="AA18179" s="34">
        <v>120</v>
      </c>
      <c r="AB18179" s="34">
        <v>91</v>
      </c>
      <c r="AC18179" s="34">
        <v>180</v>
      </c>
    </row>
    <row r="18180" spans="1:29" x14ac:dyDescent="0.2">
      <c r="A18180" s="34" t="s">
        <v>78673</v>
      </c>
      <c r="B18180" s="34">
        <v>65</v>
      </c>
      <c r="C18180" s="34">
        <v>71</v>
      </c>
      <c r="D18180" s="34">
        <v>76</v>
      </c>
      <c r="E18180" s="34">
        <v>97</v>
      </c>
      <c r="F18180" s="34">
        <v>111</v>
      </c>
      <c r="G18180" s="34">
        <v>49</v>
      </c>
      <c r="H18180" s="34">
        <v>84</v>
      </c>
      <c r="I18180" s="34">
        <v>97</v>
      </c>
      <c r="J18180" s="34">
        <v>73</v>
      </c>
      <c r="K18180" s="34">
        <v>73</v>
      </c>
      <c r="L18180" s="34">
        <v>59</v>
      </c>
      <c r="M18180" s="34">
        <v>63</v>
      </c>
      <c r="N18180" s="34">
        <v>53</v>
      </c>
      <c r="O18180" s="34">
        <v>76</v>
      </c>
      <c r="P18180" s="34">
        <v>59</v>
      </c>
      <c r="Q18180" s="34">
        <v>119</v>
      </c>
      <c r="R18180" s="34">
        <v>104</v>
      </c>
      <c r="S18180" s="34">
        <v>105</v>
      </c>
      <c r="T18180" s="34">
        <v>70</v>
      </c>
      <c r="U18180" s="34">
        <v>63</v>
      </c>
      <c r="V18180" s="34">
        <v>88</v>
      </c>
      <c r="W18180" s="34">
        <v>107</v>
      </c>
      <c r="X18180" s="34">
        <v>110</v>
      </c>
      <c r="Y18180" s="34">
        <v>112</v>
      </c>
      <c r="Z18180" s="34">
        <v>96</v>
      </c>
      <c r="AA18180" s="34">
        <v>102</v>
      </c>
      <c r="AB18180" s="34">
        <v>93</v>
      </c>
      <c r="AC18180" s="34">
        <v>140</v>
      </c>
    </row>
    <row r="18181" spans="1:29" x14ac:dyDescent="0.2">
      <c r="A18181" s="34" t="s">
        <v>78674</v>
      </c>
      <c r="B18181" s="34">
        <v>47</v>
      </c>
      <c r="C18181" s="34">
        <v>97</v>
      </c>
      <c r="D18181" s="34">
        <v>98</v>
      </c>
      <c r="E18181" s="34">
        <v>100</v>
      </c>
      <c r="F18181" s="34">
        <v>65</v>
      </c>
      <c r="G18181" s="34">
        <v>76</v>
      </c>
      <c r="H18181" s="34">
        <v>49</v>
      </c>
      <c r="I18181" s="34">
        <v>93</v>
      </c>
      <c r="J18181" s="34">
        <v>43</v>
      </c>
      <c r="K18181" s="34">
        <v>92</v>
      </c>
      <c r="L18181" s="34">
        <v>30</v>
      </c>
      <c r="M18181" s="34">
        <v>79</v>
      </c>
      <c r="N18181" s="34">
        <v>44</v>
      </c>
      <c r="O18181" s="34">
        <v>87</v>
      </c>
      <c r="P18181" s="34">
        <v>57</v>
      </c>
      <c r="Q18181" s="34">
        <v>85</v>
      </c>
      <c r="R18181" s="34">
        <v>65</v>
      </c>
      <c r="S18181" s="34">
        <v>132</v>
      </c>
      <c r="T18181" s="34">
        <v>31</v>
      </c>
      <c r="U18181" s="34">
        <v>52</v>
      </c>
      <c r="V18181" s="34">
        <v>91</v>
      </c>
      <c r="W18181" s="34">
        <v>51</v>
      </c>
      <c r="X18181" s="34">
        <v>83</v>
      </c>
      <c r="Y18181" s="34">
        <v>57</v>
      </c>
      <c r="Z18181" s="34">
        <v>105</v>
      </c>
      <c r="AA18181" s="34">
        <v>108</v>
      </c>
      <c r="AB18181" s="34">
        <v>39</v>
      </c>
      <c r="AC18181" s="34">
        <v>155</v>
      </c>
    </row>
    <row r="18182" spans="1:29" x14ac:dyDescent="0.2">
      <c r="A18182" s="34" t="s">
        <v>78675</v>
      </c>
      <c r="B18182" s="34">
        <v>44</v>
      </c>
      <c r="C18182" s="34">
        <v>55</v>
      </c>
      <c r="D18182" s="34">
        <v>77</v>
      </c>
      <c r="E18182" s="34">
        <v>50</v>
      </c>
      <c r="F18182" s="34">
        <v>56</v>
      </c>
      <c r="G18182" s="34">
        <v>63</v>
      </c>
      <c r="H18182" s="34">
        <v>58</v>
      </c>
      <c r="I18182" s="34">
        <v>40</v>
      </c>
      <c r="J18182" s="34">
        <v>50</v>
      </c>
      <c r="K18182" s="34">
        <v>65</v>
      </c>
      <c r="L18182" s="34">
        <v>39</v>
      </c>
      <c r="M18182" s="34">
        <v>73</v>
      </c>
      <c r="N18182" s="34">
        <v>58</v>
      </c>
      <c r="O18182" s="34">
        <v>50</v>
      </c>
      <c r="P18182" s="34">
        <v>53</v>
      </c>
      <c r="Q18182" s="34">
        <v>82</v>
      </c>
      <c r="R18182" s="34">
        <v>75</v>
      </c>
      <c r="S18182" s="34">
        <v>83</v>
      </c>
      <c r="T18182" s="34">
        <v>44</v>
      </c>
      <c r="U18182" s="34">
        <v>46</v>
      </c>
      <c r="V18182" s="34">
        <v>86</v>
      </c>
      <c r="W18182" s="34">
        <v>67</v>
      </c>
      <c r="X18182" s="34">
        <v>97</v>
      </c>
      <c r="Y18182" s="34">
        <v>42</v>
      </c>
      <c r="Z18182" s="34">
        <v>50</v>
      </c>
      <c r="AA18182" s="34">
        <v>88</v>
      </c>
      <c r="AB18182" s="34">
        <v>75</v>
      </c>
      <c r="AC18182" s="34">
        <v>90</v>
      </c>
    </row>
    <row r="18183" spans="1:29" x14ac:dyDescent="0.2">
      <c r="A18183" s="34" t="s">
        <v>78676</v>
      </c>
      <c r="B18183" s="34">
        <v>36</v>
      </c>
      <c r="C18183" s="34">
        <v>44</v>
      </c>
      <c r="D18183" s="34">
        <v>50</v>
      </c>
      <c r="E18183" s="34">
        <v>47</v>
      </c>
      <c r="F18183" s="34">
        <v>28</v>
      </c>
      <c r="G18183" s="34">
        <v>61</v>
      </c>
      <c r="H18183" s="34">
        <v>41</v>
      </c>
      <c r="I18183" s="34">
        <v>43</v>
      </c>
      <c r="J18183" s="34">
        <v>33</v>
      </c>
      <c r="K18183" s="34">
        <v>28</v>
      </c>
      <c r="L18183" s="34">
        <v>23</v>
      </c>
      <c r="M18183" s="34">
        <v>33</v>
      </c>
      <c r="N18183" s="34">
        <v>46</v>
      </c>
      <c r="O18183" s="34">
        <v>25</v>
      </c>
      <c r="P18183" s="34">
        <v>32</v>
      </c>
      <c r="Q18183" s="34">
        <v>39</v>
      </c>
      <c r="R18183" s="34">
        <v>40</v>
      </c>
      <c r="S18183" s="34">
        <v>51</v>
      </c>
      <c r="T18183" s="34">
        <v>19</v>
      </c>
      <c r="U18183" s="34">
        <v>26</v>
      </c>
      <c r="V18183" s="34">
        <v>35</v>
      </c>
      <c r="W18183" s="34">
        <v>49</v>
      </c>
      <c r="X18183" s="34">
        <v>56</v>
      </c>
      <c r="Y18183" s="34">
        <v>22</v>
      </c>
      <c r="Z18183" s="34">
        <v>36</v>
      </c>
      <c r="AA18183" s="34">
        <v>51</v>
      </c>
      <c r="AB18183" s="34">
        <v>57</v>
      </c>
      <c r="AC18183" s="34">
        <v>65</v>
      </c>
    </row>
    <row r="18184" spans="1:29" x14ac:dyDescent="0.2">
      <c r="A18184" s="34" t="s">
        <v>78677</v>
      </c>
      <c r="B18184" s="34">
        <v>49</v>
      </c>
      <c r="C18184" s="34">
        <v>60</v>
      </c>
      <c r="D18184" s="34">
        <v>88</v>
      </c>
      <c r="E18184" s="34">
        <v>67</v>
      </c>
      <c r="F18184" s="34">
        <v>67</v>
      </c>
      <c r="G18184" s="34">
        <v>65</v>
      </c>
      <c r="H18184" s="34">
        <v>40</v>
      </c>
      <c r="I18184" s="34">
        <v>41</v>
      </c>
      <c r="J18184" s="34">
        <v>77</v>
      </c>
      <c r="K18184" s="34">
        <v>38</v>
      </c>
      <c r="L18184" s="34">
        <v>45</v>
      </c>
      <c r="M18184" s="34">
        <v>38</v>
      </c>
      <c r="N18184" s="34">
        <v>86</v>
      </c>
      <c r="O18184" s="34">
        <v>39</v>
      </c>
      <c r="P18184" s="34">
        <v>61</v>
      </c>
      <c r="Q18184" s="34">
        <v>28</v>
      </c>
      <c r="R18184" s="34">
        <v>81</v>
      </c>
      <c r="S18184" s="34">
        <v>73</v>
      </c>
      <c r="T18184" s="34">
        <v>68</v>
      </c>
      <c r="U18184" s="34">
        <v>48</v>
      </c>
      <c r="V18184" s="34">
        <v>66</v>
      </c>
      <c r="W18184" s="34">
        <v>54</v>
      </c>
      <c r="X18184" s="34">
        <v>123</v>
      </c>
      <c r="Y18184" s="34">
        <v>59</v>
      </c>
      <c r="Z18184" s="34">
        <v>106</v>
      </c>
      <c r="AA18184" s="34">
        <v>54</v>
      </c>
      <c r="AB18184" s="34">
        <v>58</v>
      </c>
      <c r="AC18184" s="34">
        <v>85</v>
      </c>
    </row>
    <row r="18185" spans="1:29" x14ac:dyDescent="0.2">
      <c r="A18185" s="34" t="s">
        <v>78678</v>
      </c>
      <c r="B18185" s="34">
        <v>103</v>
      </c>
      <c r="C18185" s="34">
        <v>91</v>
      </c>
      <c r="D18185" s="34">
        <v>182</v>
      </c>
      <c r="E18185" s="34">
        <v>146</v>
      </c>
      <c r="F18185" s="34">
        <v>141</v>
      </c>
      <c r="G18185" s="34">
        <v>98</v>
      </c>
      <c r="H18185" s="34">
        <v>153</v>
      </c>
      <c r="I18185" s="34">
        <v>84</v>
      </c>
      <c r="J18185" s="34">
        <v>127</v>
      </c>
      <c r="K18185" s="34">
        <v>96</v>
      </c>
      <c r="L18185" s="34">
        <v>167</v>
      </c>
      <c r="M18185" s="34">
        <v>90</v>
      </c>
      <c r="N18185" s="34">
        <v>103</v>
      </c>
      <c r="O18185" s="34">
        <v>87</v>
      </c>
      <c r="P18185" s="34">
        <v>106</v>
      </c>
      <c r="Q18185" s="34">
        <v>192</v>
      </c>
      <c r="R18185" s="34">
        <v>204</v>
      </c>
      <c r="S18185" s="34">
        <v>168</v>
      </c>
      <c r="T18185" s="34">
        <v>202</v>
      </c>
      <c r="U18185" s="34">
        <v>151</v>
      </c>
      <c r="V18185" s="34">
        <v>169</v>
      </c>
      <c r="W18185" s="34">
        <v>169</v>
      </c>
      <c r="X18185" s="34">
        <v>236</v>
      </c>
      <c r="Y18185" s="34">
        <v>180</v>
      </c>
      <c r="Z18185" s="34">
        <v>220</v>
      </c>
      <c r="AA18185" s="34">
        <v>190</v>
      </c>
      <c r="AB18185" s="34">
        <v>261</v>
      </c>
      <c r="AC18185" s="34">
        <v>214</v>
      </c>
    </row>
    <row r="18186" spans="1:29" x14ac:dyDescent="0.2">
      <c r="A18186" s="34" t="s">
        <v>78679</v>
      </c>
      <c r="B18186" s="34">
        <v>170</v>
      </c>
      <c r="C18186" s="34">
        <v>178</v>
      </c>
      <c r="D18186" s="34">
        <v>225</v>
      </c>
      <c r="E18186" s="34">
        <v>159</v>
      </c>
      <c r="F18186" s="34">
        <v>234</v>
      </c>
      <c r="G18186" s="34">
        <v>128</v>
      </c>
      <c r="H18186" s="34">
        <v>219</v>
      </c>
      <c r="I18186" s="34">
        <v>181</v>
      </c>
      <c r="J18186" s="34">
        <v>179</v>
      </c>
      <c r="K18186" s="34">
        <v>185</v>
      </c>
      <c r="L18186" s="34">
        <v>177</v>
      </c>
      <c r="M18186" s="34">
        <v>151</v>
      </c>
      <c r="N18186" s="34">
        <v>210</v>
      </c>
      <c r="O18186" s="34">
        <v>185</v>
      </c>
      <c r="P18186" s="34">
        <v>232</v>
      </c>
      <c r="Q18186" s="34">
        <v>215</v>
      </c>
      <c r="R18186" s="34">
        <v>269</v>
      </c>
      <c r="S18186" s="34">
        <v>243</v>
      </c>
      <c r="T18186" s="34">
        <v>254</v>
      </c>
      <c r="U18186" s="34">
        <v>222</v>
      </c>
      <c r="V18186" s="34">
        <v>242</v>
      </c>
      <c r="W18186" s="34">
        <v>219</v>
      </c>
      <c r="X18186" s="34">
        <v>298</v>
      </c>
      <c r="Y18186" s="34">
        <v>253</v>
      </c>
      <c r="Z18186" s="34">
        <v>248</v>
      </c>
      <c r="AA18186" s="34">
        <v>295</v>
      </c>
      <c r="AB18186" s="34">
        <v>301</v>
      </c>
      <c r="AC18186" s="34">
        <v>360</v>
      </c>
    </row>
    <row r="18187" spans="1:29" x14ac:dyDescent="0.2">
      <c r="A18187" s="34" t="s">
        <v>78680</v>
      </c>
      <c r="B18187" s="34">
        <v>49</v>
      </c>
      <c r="C18187" s="34">
        <v>41</v>
      </c>
      <c r="D18187" s="34">
        <v>70</v>
      </c>
      <c r="E18187" s="34">
        <v>49</v>
      </c>
      <c r="F18187" s="34">
        <v>60</v>
      </c>
      <c r="G18187" s="34">
        <v>44</v>
      </c>
      <c r="H18187" s="34">
        <v>59</v>
      </c>
      <c r="I18187" s="34">
        <v>40</v>
      </c>
      <c r="J18187" s="34">
        <v>58</v>
      </c>
      <c r="K18187" s="34">
        <v>80</v>
      </c>
      <c r="L18187" s="34">
        <v>41</v>
      </c>
      <c r="M18187" s="34">
        <v>43</v>
      </c>
      <c r="N18187" s="34">
        <v>51</v>
      </c>
      <c r="O18187" s="34">
        <v>36</v>
      </c>
      <c r="P18187" s="34">
        <v>51</v>
      </c>
      <c r="Q18187" s="34">
        <v>78</v>
      </c>
      <c r="R18187" s="34">
        <v>70</v>
      </c>
      <c r="S18187" s="34">
        <v>58</v>
      </c>
      <c r="T18187" s="34">
        <v>47</v>
      </c>
      <c r="U18187" s="34">
        <v>61</v>
      </c>
      <c r="V18187" s="34">
        <v>45</v>
      </c>
      <c r="W18187" s="34">
        <v>63</v>
      </c>
      <c r="X18187" s="34">
        <v>97</v>
      </c>
      <c r="Y18187" s="34">
        <v>53</v>
      </c>
      <c r="Z18187" s="34">
        <v>87</v>
      </c>
      <c r="AA18187" s="34">
        <v>86</v>
      </c>
      <c r="AB18187" s="34">
        <v>66</v>
      </c>
      <c r="AC18187" s="34">
        <v>97</v>
      </c>
    </row>
    <row r="18188" spans="1:29" x14ac:dyDescent="0.2">
      <c r="A18188" s="34" t="s">
        <v>78681</v>
      </c>
      <c r="B18188" s="34">
        <v>94</v>
      </c>
      <c r="C18188" s="34">
        <v>154</v>
      </c>
      <c r="D18188" s="34">
        <v>212</v>
      </c>
      <c r="E18188" s="34">
        <v>180</v>
      </c>
      <c r="F18188" s="34">
        <v>167</v>
      </c>
      <c r="G18188" s="34">
        <v>146</v>
      </c>
      <c r="H18188" s="34">
        <v>127</v>
      </c>
      <c r="I18188" s="34">
        <v>177</v>
      </c>
      <c r="J18188" s="34">
        <v>104</v>
      </c>
      <c r="K18188" s="34">
        <v>198</v>
      </c>
      <c r="L18188" s="34">
        <v>74</v>
      </c>
      <c r="M18188" s="34">
        <v>123</v>
      </c>
      <c r="N18188" s="34">
        <v>146</v>
      </c>
      <c r="O18188" s="34">
        <v>111</v>
      </c>
      <c r="P18188" s="34">
        <v>101</v>
      </c>
      <c r="Q18188" s="34">
        <v>163</v>
      </c>
      <c r="R18188" s="34">
        <v>168</v>
      </c>
      <c r="S18188" s="34">
        <v>222</v>
      </c>
      <c r="T18188" s="34">
        <v>87</v>
      </c>
      <c r="U18188" s="34">
        <v>125</v>
      </c>
      <c r="V18188" s="34">
        <v>171</v>
      </c>
      <c r="W18188" s="34">
        <v>140</v>
      </c>
      <c r="X18188" s="34">
        <v>184</v>
      </c>
      <c r="Y18188" s="34">
        <v>108</v>
      </c>
      <c r="Z18188" s="34">
        <v>233</v>
      </c>
      <c r="AA18188" s="34">
        <v>217</v>
      </c>
      <c r="AB18188" s="34">
        <v>82</v>
      </c>
      <c r="AC18188" s="34">
        <v>224</v>
      </c>
    </row>
    <row r="18189" spans="1:29" x14ac:dyDescent="0.2">
      <c r="A18189" s="34" t="s">
        <v>78682</v>
      </c>
      <c r="B18189" s="34">
        <v>42</v>
      </c>
      <c r="C18189" s="34">
        <v>29</v>
      </c>
      <c r="D18189" s="34">
        <v>65</v>
      </c>
      <c r="E18189" s="34">
        <v>48</v>
      </c>
      <c r="F18189" s="34">
        <v>81</v>
      </c>
      <c r="G18189" s="34">
        <v>53</v>
      </c>
      <c r="H18189" s="34">
        <v>49</v>
      </c>
      <c r="I18189" s="34">
        <v>37</v>
      </c>
      <c r="J18189" s="34">
        <v>38</v>
      </c>
      <c r="K18189" s="34">
        <v>46</v>
      </c>
      <c r="L18189" s="34">
        <v>36</v>
      </c>
      <c r="M18189" s="34">
        <v>29</v>
      </c>
      <c r="N18189" s="34">
        <v>51</v>
      </c>
      <c r="O18189" s="34">
        <v>44</v>
      </c>
      <c r="P18189" s="34">
        <v>34</v>
      </c>
      <c r="Q18189" s="34">
        <v>48</v>
      </c>
      <c r="R18189" s="34">
        <v>66</v>
      </c>
      <c r="S18189" s="34">
        <v>48</v>
      </c>
      <c r="T18189" s="34">
        <v>74</v>
      </c>
      <c r="U18189" s="34">
        <v>28</v>
      </c>
      <c r="V18189" s="34">
        <v>72</v>
      </c>
      <c r="W18189" s="34">
        <v>46</v>
      </c>
      <c r="X18189" s="34">
        <v>59</v>
      </c>
      <c r="Y18189" s="34">
        <v>55</v>
      </c>
      <c r="Z18189" s="34">
        <v>59</v>
      </c>
      <c r="AA18189" s="34">
        <v>25</v>
      </c>
      <c r="AB18189" s="34">
        <v>94</v>
      </c>
      <c r="AC18189" s="34">
        <v>49</v>
      </c>
    </row>
    <row r="18190" spans="1:29" x14ac:dyDescent="0.2">
      <c r="A18190" s="34" t="s">
        <v>78683</v>
      </c>
      <c r="B18190" s="34">
        <v>51</v>
      </c>
      <c r="C18190" s="34">
        <v>62</v>
      </c>
      <c r="D18190" s="34">
        <v>77</v>
      </c>
      <c r="E18190" s="34">
        <v>101</v>
      </c>
      <c r="F18190" s="34">
        <v>86</v>
      </c>
      <c r="G18190" s="34">
        <v>69</v>
      </c>
      <c r="H18190" s="34">
        <v>54</v>
      </c>
      <c r="I18190" s="34">
        <v>65</v>
      </c>
      <c r="J18190" s="34">
        <v>53</v>
      </c>
      <c r="K18190" s="34">
        <v>111</v>
      </c>
      <c r="L18190" s="34">
        <v>45</v>
      </c>
      <c r="M18190" s="34">
        <v>93</v>
      </c>
      <c r="N18190" s="34">
        <v>52</v>
      </c>
      <c r="O18190" s="34">
        <v>61</v>
      </c>
      <c r="P18190" s="34">
        <v>66</v>
      </c>
      <c r="Q18190" s="34">
        <v>94</v>
      </c>
      <c r="R18190" s="34">
        <v>62</v>
      </c>
      <c r="S18190" s="34">
        <v>111</v>
      </c>
      <c r="T18190" s="34">
        <v>47</v>
      </c>
      <c r="U18190" s="34">
        <v>84</v>
      </c>
      <c r="V18190" s="34">
        <v>87</v>
      </c>
      <c r="W18190" s="34">
        <v>102</v>
      </c>
      <c r="X18190" s="34">
        <v>118</v>
      </c>
      <c r="Y18190" s="34">
        <v>99</v>
      </c>
      <c r="Z18190" s="34">
        <v>106</v>
      </c>
      <c r="AA18190" s="34">
        <v>133</v>
      </c>
      <c r="AB18190" s="34">
        <v>59</v>
      </c>
      <c r="AC18190" s="34">
        <v>140</v>
      </c>
    </row>
    <row r="18191" spans="1:29" x14ac:dyDescent="0.2">
      <c r="A18191" s="34" t="s">
        <v>78684</v>
      </c>
      <c r="B18191" s="34">
        <v>173</v>
      </c>
      <c r="C18191" s="34">
        <v>122</v>
      </c>
      <c r="D18191" s="34">
        <v>158</v>
      </c>
      <c r="E18191" s="34">
        <v>107</v>
      </c>
      <c r="F18191" s="34">
        <v>191</v>
      </c>
      <c r="G18191" s="34">
        <v>134</v>
      </c>
      <c r="H18191" s="34">
        <v>190</v>
      </c>
      <c r="I18191" s="34">
        <v>121</v>
      </c>
      <c r="J18191" s="34">
        <v>195</v>
      </c>
      <c r="K18191" s="34">
        <v>154</v>
      </c>
      <c r="L18191" s="34">
        <v>135</v>
      </c>
      <c r="M18191" s="34">
        <v>92</v>
      </c>
      <c r="N18191" s="34">
        <v>167</v>
      </c>
      <c r="O18191" s="34">
        <v>106</v>
      </c>
      <c r="P18191" s="34">
        <v>161</v>
      </c>
      <c r="Q18191" s="34">
        <v>170</v>
      </c>
      <c r="R18191" s="34">
        <v>187</v>
      </c>
      <c r="S18191" s="34">
        <v>114</v>
      </c>
      <c r="T18191" s="34">
        <v>184</v>
      </c>
      <c r="U18191" s="34">
        <v>161</v>
      </c>
      <c r="V18191" s="34">
        <v>223</v>
      </c>
      <c r="W18191" s="34">
        <v>136</v>
      </c>
      <c r="X18191" s="34">
        <v>236</v>
      </c>
      <c r="Y18191" s="34">
        <v>166</v>
      </c>
      <c r="Z18191" s="34">
        <v>212</v>
      </c>
      <c r="AA18191" s="34">
        <v>145</v>
      </c>
      <c r="AB18191" s="34">
        <v>236</v>
      </c>
      <c r="AC18191" s="34">
        <v>191</v>
      </c>
    </row>
    <row r="18192" spans="1:29" x14ac:dyDescent="0.2">
      <c r="A18192" s="34" t="s">
        <v>78685</v>
      </c>
      <c r="B18192" s="34">
        <v>71</v>
      </c>
      <c r="C18192" s="34">
        <v>71</v>
      </c>
      <c r="D18192" s="34">
        <v>91</v>
      </c>
      <c r="E18192" s="34">
        <v>83</v>
      </c>
      <c r="F18192" s="34">
        <v>100</v>
      </c>
      <c r="G18192" s="34">
        <v>100</v>
      </c>
      <c r="H18192" s="34">
        <v>102</v>
      </c>
      <c r="I18192" s="34">
        <v>68</v>
      </c>
      <c r="J18192" s="34">
        <v>69</v>
      </c>
      <c r="K18192" s="34">
        <v>120</v>
      </c>
      <c r="L18192" s="34">
        <v>49</v>
      </c>
      <c r="M18192" s="34">
        <v>75</v>
      </c>
      <c r="N18192" s="34">
        <v>70</v>
      </c>
      <c r="O18192" s="34">
        <v>79</v>
      </c>
      <c r="P18192" s="34">
        <v>56</v>
      </c>
      <c r="Q18192" s="34">
        <v>109</v>
      </c>
      <c r="R18192" s="34">
        <v>89</v>
      </c>
      <c r="S18192" s="34">
        <v>126</v>
      </c>
      <c r="T18192" s="34">
        <v>62</v>
      </c>
      <c r="U18192" s="34">
        <v>84</v>
      </c>
      <c r="V18192" s="34">
        <v>125</v>
      </c>
      <c r="W18192" s="34">
        <v>96</v>
      </c>
      <c r="X18192" s="34">
        <v>126</v>
      </c>
      <c r="Y18192" s="34">
        <v>83</v>
      </c>
      <c r="Z18192" s="34">
        <v>73</v>
      </c>
      <c r="AA18192" s="34">
        <v>126</v>
      </c>
      <c r="AB18192" s="34">
        <v>98</v>
      </c>
      <c r="AC18192" s="34">
        <v>155</v>
      </c>
    </row>
    <row r="18193" spans="1:29" x14ac:dyDescent="0.2">
      <c r="A18193" s="34" t="s">
        <v>78686</v>
      </c>
      <c r="B18193" s="34">
        <v>57</v>
      </c>
      <c r="C18193" s="34">
        <v>80</v>
      </c>
      <c r="D18193" s="34">
        <v>74</v>
      </c>
      <c r="E18193" s="34">
        <v>111</v>
      </c>
      <c r="F18193" s="34">
        <v>94</v>
      </c>
      <c r="G18193" s="34">
        <v>87</v>
      </c>
      <c r="H18193" s="34">
        <v>67</v>
      </c>
      <c r="I18193" s="34">
        <v>71</v>
      </c>
      <c r="J18193" s="34">
        <v>59</v>
      </c>
      <c r="K18193" s="34">
        <v>107</v>
      </c>
      <c r="L18193" s="34">
        <v>35</v>
      </c>
      <c r="M18193" s="34">
        <v>53</v>
      </c>
      <c r="N18193" s="34">
        <v>70</v>
      </c>
      <c r="O18193" s="34">
        <v>62</v>
      </c>
      <c r="P18193" s="34">
        <v>62</v>
      </c>
      <c r="Q18193" s="34">
        <v>106</v>
      </c>
      <c r="R18193" s="34">
        <v>52</v>
      </c>
      <c r="S18193" s="34">
        <v>125</v>
      </c>
      <c r="T18193" s="34">
        <v>52</v>
      </c>
      <c r="U18193" s="34">
        <v>63</v>
      </c>
      <c r="V18193" s="34">
        <v>90</v>
      </c>
      <c r="W18193" s="34">
        <v>92</v>
      </c>
      <c r="X18193" s="34">
        <v>89</v>
      </c>
      <c r="Y18193" s="34">
        <v>93</v>
      </c>
      <c r="Z18193" s="34">
        <v>83</v>
      </c>
      <c r="AA18193" s="34">
        <v>125</v>
      </c>
      <c r="AB18193" s="34">
        <v>48</v>
      </c>
      <c r="AC18193" s="34">
        <v>159</v>
      </c>
    </row>
    <row r="18194" spans="1:29" x14ac:dyDescent="0.2">
      <c r="A18194" s="34" t="s">
        <v>78687</v>
      </c>
      <c r="B18194" s="34">
        <v>156</v>
      </c>
      <c r="C18194" s="34">
        <v>168</v>
      </c>
      <c r="D18194" s="34">
        <v>276</v>
      </c>
      <c r="E18194" s="34">
        <v>220</v>
      </c>
      <c r="F18194" s="34">
        <v>233</v>
      </c>
      <c r="G18194" s="34">
        <v>191</v>
      </c>
      <c r="H18194" s="34">
        <v>213</v>
      </c>
      <c r="I18194" s="34">
        <v>200</v>
      </c>
      <c r="J18194" s="34">
        <v>177</v>
      </c>
      <c r="K18194" s="34">
        <v>213</v>
      </c>
      <c r="L18194" s="34">
        <v>124</v>
      </c>
      <c r="M18194" s="34">
        <v>168</v>
      </c>
      <c r="N18194" s="34">
        <v>197</v>
      </c>
      <c r="O18194" s="34">
        <v>175</v>
      </c>
      <c r="P18194" s="34">
        <v>132</v>
      </c>
      <c r="Q18194" s="34">
        <v>255</v>
      </c>
      <c r="R18194" s="34">
        <v>277</v>
      </c>
      <c r="S18194" s="34">
        <v>251</v>
      </c>
      <c r="T18194" s="34">
        <v>164</v>
      </c>
      <c r="U18194" s="34">
        <v>205</v>
      </c>
      <c r="V18194" s="34">
        <v>261</v>
      </c>
      <c r="W18194" s="34">
        <v>233</v>
      </c>
      <c r="X18194" s="34">
        <v>247</v>
      </c>
      <c r="Y18194" s="34">
        <v>227</v>
      </c>
      <c r="Z18194" s="34">
        <v>232</v>
      </c>
      <c r="AA18194" s="34">
        <v>230</v>
      </c>
      <c r="AB18194" s="34">
        <v>236</v>
      </c>
      <c r="AC18194" s="34">
        <v>338</v>
      </c>
    </row>
    <row r="18195" spans="1:29" x14ac:dyDescent="0.2">
      <c r="A18195" s="34" t="s">
        <v>78688</v>
      </c>
      <c r="B18195" s="34">
        <v>128</v>
      </c>
      <c r="C18195" s="34">
        <v>247</v>
      </c>
      <c r="D18195" s="34">
        <v>209</v>
      </c>
      <c r="E18195" s="34">
        <v>221</v>
      </c>
      <c r="F18195" s="34">
        <v>259</v>
      </c>
      <c r="G18195" s="34">
        <v>289</v>
      </c>
      <c r="H18195" s="34">
        <v>211</v>
      </c>
      <c r="I18195" s="34">
        <v>261</v>
      </c>
      <c r="J18195" s="34">
        <v>209</v>
      </c>
      <c r="K18195" s="34">
        <v>299</v>
      </c>
      <c r="L18195" s="34">
        <v>148</v>
      </c>
      <c r="M18195" s="34">
        <v>230</v>
      </c>
      <c r="N18195" s="34">
        <v>153</v>
      </c>
      <c r="O18195" s="34">
        <v>215</v>
      </c>
      <c r="P18195" s="34">
        <v>217</v>
      </c>
      <c r="Q18195" s="34">
        <v>340</v>
      </c>
      <c r="R18195" s="34">
        <v>204</v>
      </c>
      <c r="S18195" s="34">
        <v>341</v>
      </c>
      <c r="T18195" s="34">
        <v>257</v>
      </c>
      <c r="U18195" s="34">
        <v>298</v>
      </c>
      <c r="V18195" s="34">
        <v>251</v>
      </c>
      <c r="W18195" s="34">
        <v>395</v>
      </c>
      <c r="X18195" s="34">
        <v>209</v>
      </c>
      <c r="Y18195" s="34">
        <v>275</v>
      </c>
      <c r="Z18195" s="34">
        <v>193</v>
      </c>
      <c r="AA18195" s="34">
        <v>342</v>
      </c>
      <c r="AB18195" s="34">
        <v>262</v>
      </c>
      <c r="AC18195" s="34">
        <v>450</v>
      </c>
    </row>
    <row r="18196" spans="1:29" x14ac:dyDescent="0.2">
      <c r="A18196" s="34" t="s">
        <v>78689</v>
      </c>
      <c r="B18196" s="34">
        <v>115</v>
      </c>
      <c r="C18196" s="34">
        <v>159</v>
      </c>
      <c r="D18196" s="34">
        <v>152</v>
      </c>
      <c r="E18196" s="34">
        <v>170</v>
      </c>
      <c r="F18196" s="34">
        <v>182</v>
      </c>
      <c r="G18196" s="34">
        <v>195</v>
      </c>
      <c r="H18196" s="34">
        <v>147</v>
      </c>
      <c r="I18196" s="34">
        <v>158</v>
      </c>
      <c r="J18196" s="34">
        <v>178</v>
      </c>
      <c r="K18196" s="34">
        <v>189</v>
      </c>
      <c r="L18196" s="34">
        <v>111</v>
      </c>
      <c r="M18196" s="34">
        <v>163</v>
      </c>
      <c r="N18196" s="34">
        <v>144</v>
      </c>
      <c r="O18196" s="34">
        <v>131</v>
      </c>
      <c r="P18196" s="34">
        <v>142</v>
      </c>
      <c r="Q18196" s="34">
        <v>210</v>
      </c>
      <c r="R18196" s="34">
        <v>261</v>
      </c>
      <c r="S18196" s="34">
        <v>227</v>
      </c>
      <c r="T18196" s="34">
        <v>207</v>
      </c>
      <c r="U18196" s="34">
        <v>187</v>
      </c>
      <c r="V18196" s="34">
        <v>212</v>
      </c>
      <c r="W18196" s="34">
        <v>210</v>
      </c>
      <c r="X18196" s="34">
        <v>234</v>
      </c>
      <c r="Y18196" s="34">
        <v>209</v>
      </c>
      <c r="Z18196" s="34">
        <v>214</v>
      </c>
      <c r="AA18196" s="34">
        <v>240</v>
      </c>
      <c r="AB18196" s="34">
        <v>255</v>
      </c>
      <c r="AC18196" s="34">
        <v>280</v>
      </c>
    </row>
    <row r="18197" spans="1:29" x14ac:dyDescent="0.2">
      <c r="A18197" s="34" t="s">
        <v>78690</v>
      </c>
      <c r="B18197" s="34">
        <v>101</v>
      </c>
      <c r="C18197" s="34">
        <v>89</v>
      </c>
      <c r="D18197" s="34">
        <v>110</v>
      </c>
      <c r="E18197" s="34">
        <v>113</v>
      </c>
      <c r="F18197" s="34">
        <v>125</v>
      </c>
      <c r="G18197" s="34">
        <v>92</v>
      </c>
      <c r="H18197" s="34">
        <v>75</v>
      </c>
      <c r="I18197" s="34">
        <v>79</v>
      </c>
      <c r="J18197" s="34">
        <v>97</v>
      </c>
      <c r="K18197" s="34">
        <v>93</v>
      </c>
      <c r="L18197" s="34">
        <v>77</v>
      </c>
      <c r="M18197" s="34">
        <v>62</v>
      </c>
      <c r="N18197" s="34">
        <v>77</v>
      </c>
      <c r="O18197" s="34">
        <v>93</v>
      </c>
      <c r="P18197" s="34">
        <v>76</v>
      </c>
      <c r="Q18197" s="34">
        <v>140</v>
      </c>
      <c r="R18197" s="34">
        <v>87</v>
      </c>
      <c r="S18197" s="34">
        <v>107</v>
      </c>
      <c r="T18197" s="34">
        <v>93</v>
      </c>
      <c r="U18197" s="34">
        <v>80</v>
      </c>
      <c r="V18197" s="34">
        <v>89</v>
      </c>
      <c r="W18197" s="34">
        <v>95</v>
      </c>
      <c r="X18197" s="34">
        <v>95</v>
      </c>
      <c r="Y18197" s="34">
        <v>114</v>
      </c>
      <c r="Z18197" s="34">
        <v>92</v>
      </c>
      <c r="AA18197" s="34">
        <v>89</v>
      </c>
      <c r="AB18197" s="34">
        <v>107</v>
      </c>
      <c r="AC18197" s="34">
        <v>139</v>
      </c>
    </row>
    <row r="18198" spans="1:29" x14ac:dyDescent="0.2">
      <c r="A18198" s="34" t="s">
        <v>78691</v>
      </c>
      <c r="B18198" s="34">
        <v>156</v>
      </c>
      <c r="C18198" s="34">
        <v>140</v>
      </c>
      <c r="D18198" s="34">
        <v>212</v>
      </c>
      <c r="E18198" s="34">
        <v>214</v>
      </c>
      <c r="F18198" s="34">
        <v>206</v>
      </c>
      <c r="G18198" s="34">
        <v>189</v>
      </c>
      <c r="H18198" s="34">
        <v>200</v>
      </c>
      <c r="I18198" s="34">
        <v>194</v>
      </c>
      <c r="J18198" s="34">
        <v>158</v>
      </c>
      <c r="K18198" s="34">
        <v>181</v>
      </c>
      <c r="L18198" s="34">
        <v>165</v>
      </c>
      <c r="M18198" s="34">
        <v>142</v>
      </c>
      <c r="N18198" s="34">
        <v>196</v>
      </c>
      <c r="O18198" s="34">
        <v>156</v>
      </c>
      <c r="P18198" s="34">
        <v>178</v>
      </c>
      <c r="Q18198" s="34">
        <v>291</v>
      </c>
      <c r="R18198" s="34">
        <v>231</v>
      </c>
      <c r="S18198" s="34">
        <v>230</v>
      </c>
      <c r="T18198" s="34">
        <v>235</v>
      </c>
      <c r="U18198" s="34">
        <v>195</v>
      </c>
      <c r="V18198" s="34">
        <v>249</v>
      </c>
      <c r="W18198" s="34">
        <v>233</v>
      </c>
      <c r="X18198" s="34">
        <v>198</v>
      </c>
      <c r="Y18198" s="34">
        <v>192</v>
      </c>
      <c r="Z18198" s="34">
        <v>240</v>
      </c>
      <c r="AA18198" s="34">
        <v>273</v>
      </c>
      <c r="AB18198" s="34">
        <v>228</v>
      </c>
      <c r="AC18198" s="34">
        <v>291</v>
      </c>
    </row>
    <row r="18199" spans="1:29" x14ac:dyDescent="0.2">
      <c r="A18199" s="34" t="s">
        <v>78692</v>
      </c>
      <c r="B18199" s="34">
        <v>94</v>
      </c>
      <c r="C18199" s="34">
        <v>149</v>
      </c>
      <c r="D18199" s="34">
        <v>146</v>
      </c>
      <c r="E18199" s="34">
        <v>133</v>
      </c>
      <c r="F18199" s="34">
        <v>122</v>
      </c>
      <c r="G18199" s="34">
        <v>140</v>
      </c>
      <c r="H18199" s="34">
        <v>88</v>
      </c>
      <c r="I18199" s="34">
        <v>82</v>
      </c>
      <c r="J18199" s="34">
        <v>113</v>
      </c>
      <c r="K18199" s="34">
        <v>134</v>
      </c>
      <c r="L18199" s="34">
        <v>66</v>
      </c>
      <c r="M18199" s="34">
        <v>96</v>
      </c>
      <c r="N18199" s="34">
        <v>80</v>
      </c>
      <c r="O18199" s="34">
        <v>92</v>
      </c>
      <c r="P18199" s="34">
        <v>63</v>
      </c>
      <c r="Q18199" s="34">
        <v>138</v>
      </c>
      <c r="R18199" s="34">
        <v>122</v>
      </c>
      <c r="S18199" s="34">
        <v>133</v>
      </c>
      <c r="T18199" s="34">
        <v>123</v>
      </c>
      <c r="U18199" s="34">
        <v>120</v>
      </c>
      <c r="V18199" s="34">
        <v>98</v>
      </c>
      <c r="W18199" s="34">
        <v>137</v>
      </c>
      <c r="X18199" s="34">
        <v>137</v>
      </c>
      <c r="Y18199" s="34">
        <v>100</v>
      </c>
      <c r="Z18199" s="34">
        <v>129</v>
      </c>
      <c r="AA18199" s="34">
        <v>175</v>
      </c>
      <c r="AB18199" s="34">
        <v>94</v>
      </c>
      <c r="AC18199" s="34">
        <v>191</v>
      </c>
    </row>
    <row r="18200" spans="1:29" x14ac:dyDescent="0.2">
      <c r="A18200" s="34" t="s">
        <v>78693</v>
      </c>
      <c r="B18200" s="34">
        <v>88</v>
      </c>
      <c r="C18200" s="34">
        <v>60</v>
      </c>
      <c r="D18200" s="34">
        <v>76</v>
      </c>
      <c r="E18200" s="34">
        <v>67</v>
      </c>
      <c r="F18200" s="34">
        <v>87</v>
      </c>
      <c r="G18200" s="34">
        <v>120</v>
      </c>
      <c r="H18200" s="34">
        <v>68</v>
      </c>
      <c r="I18200" s="34">
        <v>73</v>
      </c>
      <c r="J18200" s="34">
        <v>78</v>
      </c>
      <c r="K18200" s="34">
        <v>111</v>
      </c>
      <c r="L18200" s="34">
        <v>76</v>
      </c>
      <c r="M18200" s="34">
        <v>63</v>
      </c>
      <c r="N18200" s="34">
        <v>54</v>
      </c>
      <c r="O18200" s="34">
        <v>63</v>
      </c>
      <c r="P18200" s="34">
        <v>51</v>
      </c>
      <c r="Q18200" s="34">
        <v>110</v>
      </c>
      <c r="R18200" s="34">
        <v>95</v>
      </c>
      <c r="S18200" s="34">
        <v>111</v>
      </c>
      <c r="T18200" s="34">
        <v>118</v>
      </c>
      <c r="U18200" s="34">
        <v>88</v>
      </c>
      <c r="V18200" s="34">
        <v>75</v>
      </c>
      <c r="W18200" s="34">
        <v>123</v>
      </c>
      <c r="X18200" s="34">
        <v>94</v>
      </c>
      <c r="Y18200" s="34">
        <v>104</v>
      </c>
      <c r="Z18200" s="34">
        <v>75</v>
      </c>
      <c r="AA18200" s="34">
        <v>66</v>
      </c>
      <c r="AB18200" s="34">
        <v>87</v>
      </c>
      <c r="AC18200" s="34">
        <v>133</v>
      </c>
    </row>
    <row r="18201" spans="1:29" x14ac:dyDescent="0.2">
      <c r="A18201" s="34" t="s">
        <v>78694</v>
      </c>
      <c r="B18201" s="34">
        <v>74</v>
      </c>
      <c r="C18201" s="34">
        <v>131</v>
      </c>
      <c r="D18201" s="34">
        <v>117</v>
      </c>
      <c r="E18201" s="34">
        <v>155</v>
      </c>
      <c r="F18201" s="34">
        <v>100</v>
      </c>
      <c r="G18201" s="34">
        <v>178</v>
      </c>
      <c r="H18201" s="34">
        <v>133</v>
      </c>
      <c r="I18201" s="34">
        <v>154</v>
      </c>
      <c r="J18201" s="34">
        <v>118</v>
      </c>
      <c r="K18201" s="34">
        <v>131</v>
      </c>
      <c r="L18201" s="34">
        <v>70</v>
      </c>
      <c r="M18201" s="34">
        <v>100</v>
      </c>
      <c r="N18201" s="34">
        <v>75</v>
      </c>
      <c r="O18201" s="34">
        <v>116</v>
      </c>
      <c r="P18201" s="34">
        <v>85</v>
      </c>
      <c r="Q18201" s="34">
        <v>162</v>
      </c>
      <c r="R18201" s="34">
        <v>129</v>
      </c>
      <c r="S18201" s="34">
        <v>148</v>
      </c>
      <c r="T18201" s="34">
        <v>146</v>
      </c>
      <c r="U18201" s="34">
        <v>122</v>
      </c>
      <c r="V18201" s="34">
        <v>90</v>
      </c>
      <c r="W18201" s="34">
        <v>133</v>
      </c>
      <c r="X18201" s="34">
        <v>95</v>
      </c>
      <c r="Y18201" s="34">
        <v>117</v>
      </c>
      <c r="Z18201" s="34">
        <v>157</v>
      </c>
      <c r="AA18201" s="34">
        <v>133</v>
      </c>
      <c r="AB18201" s="34">
        <v>148</v>
      </c>
      <c r="AC18201" s="34">
        <v>188</v>
      </c>
    </row>
    <row r="18202" spans="1:29" x14ac:dyDescent="0.2">
      <c r="A18202" s="34" t="s">
        <v>78695</v>
      </c>
      <c r="B18202" s="34">
        <v>0</v>
      </c>
      <c r="C18202" s="34">
        <v>0</v>
      </c>
      <c r="D18202" s="34">
        <v>0</v>
      </c>
      <c r="E18202" s="34">
        <v>0</v>
      </c>
      <c r="F18202" s="34">
        <v>0</v>
      </c>
      <c r="G18202" s="34">
        <v>0</v>
      </c>
      <c r="H18202" s="34">
        <v>0</v>
      </c>
      <c r="I18202" s="34">
        <v>0</v>
      </c>
      <c r="J18202" s="34">
        <v>0</v>
      </c>
      <c r="K18202" s="34">
        <v>0</v>
      </c>
      <c r="L18202" s="34">
        <v>0</v>
      </c>
      <c r="M18202" s="34">
        <v>0</v>
      </c>
      <c r="N18202" s="34">
        <v>0</v>
      </c>
      <c r="O18202" s="34">
        <v>0</v>
      </c>
      <c r="P18202" s="34">
        <v>0</v>
      </c>
      <c r="Q18202" s="34">
        <v>0</v>
      </c>
      <c r="R18202" s="34">
        <v>0</v>
      </c>
      <c r="S18202" s="34">
        <v>0</v>
      </c>
      <c r="T18202" s="34">
        <v>0</v>
      </c>
      <c r="U18202" s="34">
        <v>0</v>
      </c>
      <c r="V18202" s="34">
        <v>0</v>
      </c>
      <c r="W18202" s="34">
        <v>0</v>
      </c>
      <c r="X18202" s="34">
        <v>0</v>
      </c>
      <c r="Y18202" s="34">
        <v>0</v>
      </c>
      <c r="Z18202" s="34">
        <v>0</v>
      </c>
      <c r="AA18202" s="34">
        <v>0</v>
      </c>
      <c r="AB18202" s="34">
        <v>0</v>
      </c>
      <c r="AC18202" s="34">
        <v>0</v>
      </c>
    </row>
    <row r="18203" spans="1:29" x14ac:dyDescent="0.2">
      <c r="A18203" s="34" t="s">
        <v>78696</v>
      </c>
      <c r="B18203" s="34">
        <v>154</v>
      </c>
      <c r="C18203" s="34">
        <v>218</v>
      </c>
      <c r="D18203" s="34">
        <v>263</v>
      </c>
      <c r="E18203" s="34">
        <v>273</v>
      </c>
      <c r="F18203" s="34">
        <v>235</v>
      </c>
      <c r="G18203" s="34">
        <v>229</v>
      </c>
      <c r="H18203" s="34">
        <v>222</v>
      </c>
      <c r="I18203" s="34">
        <v>229</v>
      </c>
      <c r="J18203" s="34">
        <v>236</v>
      </c>
      <c r="K18203" s="34">
        <v>300</v>
      </c>
      <c r="L18203" s="34">
        <v>181</v>
      </c>
      <c r="M18203" s="34">
        <v>237</v>
      </c>
      <c r="N18203" s="34">
        <v>183</v>
      </c>
      <c r="O18203" s="34">
        <v>220</v>
      </c>
      <c r="P18203" s="34">
        <v>208</v>
      </c>
      <c r="Q18203" s="34">
        <v>287</v>
      </c>
      <c r="R18203" s="34">
        <v>291</v>
      </c>
      <c r="S18203" s="34">
        <v>295</v>
      </c>
      <c r="T18203" s="34">
        <v>252</v>
      </c>
      <c r="U18203" s="34">
        <v>231</v>
      </c>
      <c r="V18203" s="34">
        <v>259</v>
      </c>
      <c r="W18203" s="34">
        <v>335</v>
      </c>
      <c r="X18203" s="34">
        <v>272</v>
      </c>
      <c r="Y18203" s="34">
        <v>300</v>
      </c>
      <c r="Z18203" s="34">
        <v>241</v>
      </c>
      <c r="AA18203" s="34">
        <v>296</v>
      </c>
      <c r="AB18203" s="34">
        <v>272</v>
      </c>
      <c r="AC18203" s="34">
        <v>386</v>
      </c>
    </row>
    <row r="18204" spans="1:29" x14ac:dyDescent="0.2">
      <c r="A18204" s="34" t="s">
        <v>78697</v>
      </c>
      <c r="B18204" s="34">
        <v>357</v>
      </c>
      <c r="C18204" s="34">
        <v>267</v>
      </c>
      <c r="D18204" s="34">
        <v>351</v>
      </c>
      <c r="E18204" s="34">
        <v>319</v>
      </c>
      <c r="F18204" s="34">
        <v>375</v>
      </c>
      <c r="G18204" s="34">
        <v>355</v>
      </c>
      <c r="H18204" s="34">
        <v>373</v>
      </c>
      <c r="I18204" s="34">
        <v>266</v>
      </c>
      <c r="J18204" s="34">
        <v>333</v>
      </c>
      <c r="K18204" s="34">
        <v>278</v>
      </c>
      <c r="L18204" s="34">
        <v>390</v>
      </c>
      <c r="M18204" s="34">
        <v>303</v>
      </c>
      <c r="N18204" s="34">
        <v>328</v>
      </c>
      <c r="O18204" s="34">
        <v>240</v>
      </c>
      <c r="P18204" s="34">
        <v>346</v>
      </c>
      <c r="Q18204" s="34">
        <v>439</v>
      </c>
      <c r="R18204" s="34">
        <v>470</v>
      </c>
      <c r="S18204" s="34">
        <v>357</v>
      </c>
      <c r="T18204" s="34">
        <v>488</v>
      </c>
      <c r="U18204" s="34">
        <v>347</v>
      </c>
      <c r="V18204" s="34">
        <v>390</v>
      </c>
      <c r="W18204" s="34">
        <v>444</v>
      </c>
      <c r="X18204" s="34">
        <v>432</v>
      </c>
      <c r="Y18204" s="34">
        <v>406</v>
      </c>
      <c r="Z18204" s="34">
        <v>403</v>
      </c>
      <c r="AA18204" s="34">
        <v>408</v>
      </c>
      <c r="AB18204" s="34">
        <v>456</v>
      </c>
      <c r="AC18204" s="34">
        <v>613</v>
      </c>
    </row>
    <row r="18205" spans="1:29" x14ac:dyDescent="0.2">
      <c r="A18205" s="34" t="s">
        <v>78698</v>
      </c>
      <c r="B18205" s="34">
        <v>151</v>
      </c>
      <c r="C18205" s="34">
        <v>334</v>
      </c>
      <c r="D18205" s="34">
        <v>284</v>
      </c>
      <c r="E18205" s="34">
        <v>299</v>
      </c>
      <c r="F18205" s="34">
        <v>250</v>
      </c>
      <c r="G18205" s="34">
        <v>299</v>
      </c>
      <c r="H18205" s="34">
        <v>221</v>
      </c>
      <c r="I18205" s="34">
        <v>246</v>
      </c>
      <c r="J18205" s="34">
        <v>188</v>
      </c>
      <c r="K18205" s="34">
        <v>291</v>
      </c>
      <c r="L18205" s="34">
        <v>146</v>
      </c>
      <c r="M18205" s="34">
        <v>220</v>
      </c>
      <c r="N18205" s="34">
        <v>229</v>
      </c>
      <c r="O18205" s="34">
        <v>235</v>
      </c>
      <c r="P18205" s="34">
        <v>231</v>
      </c>
      <c r="Q18205" s="34">
        <v>302</v>
      </c>
      <c r="R18205" s="34">
        <v>252</v>
      </c>
      <c r="S18205" s="34">
        <v>312</v>
      </c>
      <c r="T18205" s="34">
        <v>186</v>
      </c>
      <c r="U18205" s="34">
        <v>237</v>
      </c>
      <c r="V18205" s="34">
        <v>266</v>
      </c>
      <c r="W18205" s="34">
        <v>267</v>
      </c>
      <c r="X18205" s="34">
        <v>314</v>
      </c>
      <c r="Y18205" s="34">
        <v>227</v>
      </c>
      <c r="Z18205" s="34">
        <v>217</v>
      </c>
      <c r="AA18205" s="34">
        <v>345</v>
      </c>
      <c r="AB18205" s="34">
        <v>241</v>
      </c>
      <c r="AC18205" s="34">
        <v>431</v>
      </c>
    </row>
    <row r="18206" spans="1:29" x14ac:dyDescent="0.2">
      <c r="A18206" s="34" t="s">
        <v>78699</v>
      </c>
      <c r="B18206" s="34">
        <v>168</v>
      </c>
      <c r="C18206" s="34">
        <v>263</v>
      </c>
      <c r="D18206" s="34">
        <v>218</v>
      </c>
      <c r="E18206" s="34">
        <v>243</v>
      </c>
      <c r="F18206" s="34">
        <v>192</v>
      </c>
      <c r="G18206" s="34">
        <v>237</v>
      </c>
      <c r="H18206" s="34">
        <v>224</v>
      </c>
      <c r="I18206" s="34">
        <v>242</v>
      </c>
      <c r="J18206" s="34">
        <v>154</v>
      </c>
      <c r="K18206" s="34">
        <v>309</v>
      </c>
      <c r="L18206" s="34">
        <v>198</v>
      </c>
      <c r="M18206" s="34">
        <v>210</v>
      </c>
      <c r="N18206" s="34">
        <v>147</v>
      </c>
      <c r="O18206" s="34">
        <v>223</v>
      </c>
      <c r="P18206" s="34">
        <v>196</v>
      </c>
      <c r="Q18206" s="34">
        <v>311</v>
      </c>
      <c r="R18206" s="34">
        <v>215</v>
      </c>
      <c r="S18206" s="34">
        <v>331</v>
      </c>
      <c r="T18206" s="34">
        <v>193</v>
      </c>
      <c r="U18206" s="34">
        <v>253</v>
      </c>
      <c r="V18206" s="34">
        <v>263</v>
      </c>
      <c r="W18206" s="34">
        <v>360</v>
      </c>
      <c r="X18206" s="34">
        <v>226</v>
      </c>
      <c r="Y18206" s="34">
        <v>348</v>
      </c>
      <c r="Z18206" s="34">
        <v>254</v>
      </c>
      <c r="AA18206" s="34">
        <v>338</v>
      </c>
      <c r="AB18206" s="34">
        <v>226</v>
      </c>
      <c r="AC18206" s="34">
        <v>424</v>
      </c>
    </row>
    <row r="18207" spans="1:29" x14ac:dyDescent="0.2">
      <c r="A18207" s="34" t="s">
        <v>78700</v>
      </c>
      <c r="B18207" s="34">
        <v>214</v>
      </c>
      <c r="C18207" s="34">
        <v>214</v>
      </c>
      <c r="D18207" s="34">
        <v>319</v>
      </c>
      <c r="E18207" s="34">
        <v>221</v>
      </c>
      <c r="F18207" s="34">
        <v>301</v>
      </c>
      <c r="G18207" s="34">
        <v>222</v>
      </c>
      <c r="H18207" s="34">
        <v>262</v>
      </c>
      <c r="I18207" s="34">
        <v>202</v>
      </c>
      <c r="J18207" s="34">
        <v>280</v>
      </c>
      <c r="K18207" s="34">
        <v>189</v>
      </c>
      <c r="L18207" s="34">
        <v>215</v>
      </c>
      <c r="M18207" s="34">
        <v>213</v>
      </c>
      <c r="N18207" s="34">
        <v>268</v>
      </c>
      <c r="O18207" s="34">
        <v>163</v>
      </c>
      <c r="P18207" s="34">
        <v>234</v>
      </c>
      <c r="Q18207" s="34">
        <v>252</v>
      </c>
      <c r="R18207" s="34">
        <v>374</v>
      </c>
      <c r="S18207" s="34">
        <v>274</v>
      </c>
      <c r="T18207" s="34">
        <v>299</v>
      </c>
      <c r="U18207" s="34">
        <v>237</v>
      </c>
      <c r="V18207" s="34">
        <v>284</v>
      </c>
      <c r="W18207" s="34">
        <v>232</v>
      </c>
      <c r="X18207" s="34">
        <v>367</v>
      </c>
      <c r="Y18207" s="34">
        <v>256</v>
      </c>
      <c r="Z18207" s="34">
        <v>354</v>
      </c>
      <c r="AA18207" s="34">
        <v>267</v>
      </c>
      <c r="AB18207" s="34">
        <v>338</v>
      </c>
      <c r="AC18207" s="34">
        <v>384</v>
      </c>
    </row>
    <row r="18208" spans="1:29" x14ac:dyDescent="0.2">
      <c r="A18208" s="34" t="s">
        <v>78701</v>
      </c>
      <c r="B18208" s="34">
        <v>38</v>
      </c>
      <c r="C18208" s="34">
        <v>46</v>
      </c>
      <c r="D18208" s="34">
        <v>96</v>
      </c>
      <c r="E18208" s="34">
        <v>102</v>
      </c>
      <c r="F18208" s="34">
        <v>84</v>
      </c>
      <c r="G18208" s="34">
        <v>106</v>
      </c>
      <c r="H18208" s="34">
        <v>81</v>
      </c>
      <c r="I18208" s="34">
        <v>74</v>
      </c>
      <c r="J18208" s="34">
        <v>94</v>
      </c>
      <c r="K18208" s="34">
        <v>106</v>
      </c>
      <c r="L18208" s="34">
        <v>55</v>
      </c>
      <c r="M18208" s="34">
        <v>50</v>
      </c>
      <c r="N18208" s="34">
        <v>75</v>
      </c>
      <c r="O18208" s="34">
        <v>69</v>
      </c>
      <c r="P18208" s="34">
        <v>74</v>
      </c>
      <c r="Q18208" s="34">
        <v>87</v>
      </c>
      <c r="R18208" s="34">
        <v>105</v>
      </c>
      <c r="S18208" s="34">
        <v>88</v>
      </c>
      <c r="T18208" s="34">
        <v>64</v>
      </c>
      <c r="U18208" s="34">
        <v>64</v>
      </c>
      <c r="V18208" s="34">
        <v>82</v>
      </c>
      <c r="W18208" s="34">
        <v>84</v>
      </c>
      <c r="X18208" s="34">
        <v>86</v>
      </c>
      <c r="Y18208" s="34">
        <v>76</v>
      </c>
      <c r="Z18208" s="34">
        <v>126</v>
      </c>
      <c r="AA18208" s="34">
        <v>104</v>
      </c>
      <c r="AB18208" s="34">
        <v>65</v>
      </c>
      <c r="AC18208" s="34">
        <v>91</v>
      </c>
    </row>
    <row r="18209" spans="1:29" x14ac:dyDescent="0.2">
      <c r="A18209" s="34" t="s">
        <v>78702</v>
      </c>
      <c r="B18209" s="34">
        <v>139</v>
      </c>
      <c r="C18209" s="34">
        <v>184</v>
      </c>
      <c r="D18209" s="34">
        <v>223</v>
      </c>
      <c r="E18209" s="34">
        <v>220</v>
      </c>
      <c r="F18209" s="34">
        <v>223</v>
      </c>
      <c r="G18209" s="34">
        <v>235</v>
      </c>
      <c r="H18209" s="34">
        <v>167</v>
      </c>
      <c r="I18209" s="34">
        <v>178</v>
      </c>
      <c r="J18209" s="34">
        <v>182</v>
      </c>
      <c r="K18209" s="34">
        <v>205</v>
      </c>
      <c r="L18209" s="34">
        <v>176</v>
      </c>
      <c r="M18209" s="34">
        <v>183</v>
      </c>
      <c r="N18209" s="34">
        <v>142</v>
      </c>
      <c r="O18209" s="34">
        <v>169</v>
      </c>
      <c r="P18209" s="34">
        <v>190</v>
      </c>
      <c r="Q18209" s="34">
        <v>293</v>
      </c>
      <c r="R18209" s="34">
        <v>276</v>
      </c>
      <c r="S18209" s="34">
        <v>212</v>
      </c>
      <c r="T18209" s="34">
        <v>266</v>
      </c>
      <c r="U18209" s="34">
        <v>214</v>
      </c>
      <c r="V18209" s="34">
        <v>278</v>
      </c>
      <c r="W18209" s="34">
        <v>318</v>
      </c>
      <c r="X18209" s="34">
        <v>238</v>
      </c>
      <c r="Y18209" s="34">
        <v>226</v>
      </c>
      <c r="Z18209" s="34">
        <v>236</v>
      </c>
      <c r="AA18209" s="34">
        <v>226</v>
      </c>
      <c r="AB18209" s="34">
        <v>317</v>
      </c>
      <c r="AC18209" s="34">
        <v>283</v>
      </c>
    </row>
    <row r="18210" spans="1:29" x14ac:dyDescent="0.2">
      <c r="A18210" s="34" t="s">
        <v>78703</v>
      </c>
      <c r="B18210" s="34">
        <v>51</v>
      </c>
      <c r="C18210" s="34">
        <v>80</v>
      </c>
      <c r="D18210" s="34">
        <v>59</v>
      </c>
      <c r="E18210" s="34">
        <v>63</v>
      </c>
      <c r="F18210" s="34">
        <v>72</v>
      </c>
      <c r="G18210" s="34">
        <v>54</v>
      </c>
      <c r="H18210" s="34">
        <v>59</v>
      </c>
      <c r="I18210" s="34">
        <v>50</v>
      </c>
      <c r="J18210" s="34">
        <v>55</v>
      </c>
      <c r="K18210" s="34">
        <v>52</v>
      </c>
      <c r="L18210" s="34">
        <v>30</v>
      </c>
      <c r="M18210" s="34">
        <v>40</v>
      </c>
      <c r="N18210" s="34">
        <v>31</v>
      </c>
      <c r="O18210" s="34">
        <v>38</v>
      </c>
      <c r="P18210" s="34">
        <v>39</v>
      </c>
      <c r="Q18210" s="34">
        <v>81</v>
      </c>
      <c r="R18210" s="34">
        <v>77</v>
      </c>
      <c r="S18210" s="34">
        <v>77</v>
      </c>
      <c r="T18210" s="34">
        <v>39</v>
      </c>
      <c r="U18210" s="34">
        <v>49</v>
      </c>
      <c r="V18210" s="34">
        <v>93</v>
      </c>
      <c r="W18210" s="34">
        <v>54</v>
      </c>
      <c r="X18210" s="34">
        <v>88</v>
      </c>
      <c r="Y18210" s="34">
        <v>51</v>
      </c>
      <c r="Z18210" s="34">
        <v>70</v>
      </c>
      <c r="AA18210" s="34">
        <v>76</v>
      </c>
      <c r="AB18210" s="34">
        <v>51</v>
      </c>
      <c r="AC18210" s="34">
        <v>110</v>
      </c>
    </row>
    <row r="18211" spans="1:29" x14ac:dyDescent="0.2">
      <c r="A18211" s="34" t="s">
        <v>78704</v>
      </c>
      <c r="B18211" s="34">
        <v>132</v>
      </c>
      <c r="C18211" s="34">
        <v>115</v>
      </c>
      <c r="D18211" s="34">
        <v>182</v>
      </c>
      <c r="E18211" s="34">
        <v>154</v>
      </c>
      <c r="F18211" s="34">
        <v>188</v>
      </c>
      <c r="G18211" s="34">
        <v>141</v>
      </c>
      <c r="H18211" s="34">
        <v>140</v>
      </c>
      <c r="I18211" s="34">
        <v>152</v>
      </c>
      <c r="J18211" s="34">
        <v>136</v>
      </c>
      <c r="K18211" s="34">
        <v>178</v>
      </c>
      <c r="L18211" s="34">
        <v>104</v>
      </c>
      <c r="M18211" s="34">
        <v>131</v>
      </c>
      <c r="N18211" s="34">
        <v>129</v>
      </c>
      <c r="O18211" s="34">
        <v>138</v>
      </c>
      <c r="P18211" s="34">
        <v>134</v>
      </c>
      <c r="Q18211" s="34">
        <v>227</v>
      </c>
      <c r="R18211" s="34">
        <v>161</v>
      </c>
      <c r="S18211" s="34">
        <v>197</v>
      </c>
      <c r="T18211" s="34">
        <v>158</v>
      </c>
      <c r="U18211" s="34">
        <v>141</v>
      </c>
      <c r="V18211" s="34">
        <v>143</v>
      </c>
      <c r="W18211" s="34">
        <v>212</v>
      </c>
      <c r="X18211" s="34">
        <v>200</v>
      </c>
      <c r="Y18211" s="34">
        <v>228</v>
      </c>
      <c r="Z18211" s="34">
        <v>203</v>
      </c>
      <c r="AA18211" s="34">
        <v>214</v>
      </c>
      <c r="AB18211" s="34">
        <v>211</v>
      </c>
      <c r="AC18211" s="34">
        <v>278</v>
      </c>
    </row>
    <row r="18212" spans="1:29" x14ac:dyDescent="0.2">
      <c r="A18212" s="34" t="s">
        <v>78705</v>
      </c>
      <c r="B18212" s="34">
        <v>350</v>
      </c>
      <c r="C18212" s="34">
        <v>276</v>
      </c>
      <c r="D18212" s="34">
        <v>425</v>
      </c>
      <c r="E18212" s="34">
        <v>372</v>
      </c>
      <c r="F18212" s="34">
        <v>488</v>
      </c>
      <c r="G18212" s="34">
        <v>224</v>
      </c>
      <c r="H18212" s="34">
        <v>411</v>
      </c>
      <c r="I18212" s="34">
        <v>280</v>
      </c>
      <c r="J18212" s="34">
        <v>380</v>
      </c>
      <c r="K18212" s="34">
        <v>273</v>
      </c>
      <c r="L18212" s="34">
        <v>370</v>
      </c>
      <c r="M18212" s="34">
        <v>298</v>
      </c>
      <c r="N18212" s="34">
        <v>340</v>
      </c>
      <c r="O18212" s="34">
        <v>271</v>
      </c>
      <c r="P18212" s="34">
        <v>365</v>
      </c>
      <c r="Q18212" s="34">
        <v>440</v>
      </c>
      <c r="R18212" s="34">
        <v>547</v>
      </c>
      <c r="S18212" s="34">
        <v>421</v>
      </c>
      <c r="T18212" s="34">
        <v>485</v>
      </c>
      <c r="U18212" s="34">
        <v>344</v>
      </c>
      <c r="V18212" s="34">
        <v>414</v>
      </c>
      <c r="W18212" s="34">
        <v>490</v>
      </c>
      <c r="X18212" s="34">
        <v>524</v>
      </c>
      <c r="Y18212" s="34">
        <v>478</v>
      </c>
      <c r="Z18212" s="34">
        <v>432</v>
      </c>
      <c r="AA18212" s="34">
        <v>437</v>
      </c>
      <c r="AB18212" s="34">
        <v>500</v>
      </c>
      <c r="AC18212" s="34">
        <v>530</v>
      </c>
    </row>
    <row r="18213" spans="1:29" x14ac:dyDescent="0.2">
      <c r="A18213" s="34" t="s">
        <v>78706</v>
      </c>
      <c r="B18213" s="34">
        <v>70</v>
      </c>
      <c r="C18213" s="34">
        <v>45</v>
      </c>
      <c r="D18213" s="34">
        <v>98</v>
      </c>
      <c r="E18213" s="34">
        <v>72</v>
      </c>
      <c r="F18213" s="34">
        <v>73</v>
      </c>
      <c r="G18213" s="34">
        <v>57</v>
      </c>
      <c r="H18213" s="34">
        <v>96</v>
      </c>
      <c r="I18213" s="34">
        <v>80</v>
      </c>
      <c r="J18213" s="34">
        <v>84</v>
      </c>
      <c r="K18213" s="34">
        <v>70</v>
      </c>
      <c r="L18213" s="34">
        <v>65</v>
      </c>
      <c r="M18213" s="34">
        <v>59</v>
      </c>
      <c r="N18213" s="34">
        <v>68</v>
      </c>
      <c r="O18213" s="34">
        <v>46</v>
      </c>
      <c r="P18213" s="34">
        <v>71</v>
      </c>
      <c r="Q18213" s="34">
        <v>112</v>
      </c>
      <c r="R18213" s="34">
        <v>105</v>
      </c>
      <c r="S18213" s="34">
        <v>83</v>
      </c>
      <c r="T18213" s="34">
        <v>99</v>
      </c>
      <c r="U18213" s="34">
        <v>81</v>
      </c>
      <c r="V18213" s="34">
        <v>86</v>
      </c>
      <c r="W18213" s="34">
        <v>105</v>
      </c>
      <c r="X18213" s="34">
        <v>145</v>
      </c>
      <c r="Y18213" s="34">
        <v>104</v>
      </c>
      <c r="Z18213" s="34">
        <v>85</v>
      </c>
      <c r="AA18213" s="34">
        <v>112</v>
      </c>
      <c r="AB18213" s="34">
        <v>92</v>
      </c>
      <c r="AC18213" s="34">
        <v>114</v>
      </c>
    </row>
    <row r="18214" spans="1:29" x14ac:dyDescent="0.2">
      <c r="A18214" s="34" t="s">
        <v>78707</v>
      </c>
      <c r="B18214" s="34">
        <v>47</v>
      </c>
      <c r="C18214" s="34">
        <v>79</v>
      </c>
      <c r="D18214" s="34">
        <v>94</v>
      </c>
      <c r="E18214" s="34">
        <v>46</v>
      </c>
      <c r="F18214" s="34">
        <v>81</v>
      </c>
      <c r="G18214" s="34">
        <v>54</v>
      </c>
      <c r="H18214" s="34">
        <v>47</v>
      </c>
      <c r="I18214" s="34">
        <v>60</v>
      </c>
      <c r="J18214" s="34">
        <v>41</v>
      </c>
      <c r="K18214" s="34">
        <v>66</v>
      </c>
      <c r="L18214" s="34">
        <v>23</v>
      </c>
      <c r="M18214" s="34">
        <v>53</v>
      </c>
      <c r="N18214" s="34">
        <v>57</v>
      </c>
      <c r="O18214" s="34">
        <v>42</v>
      </c>
      <c r="P18214" s="34">
        <v>60</v>
      </c>
      <c r="Q18214" s="34">
        <v>87</v>
      </c>
      <c r="R18214" s="34">
        <v>42</v>
      </c>
      <c r="S18214" s="34">
        <v>62</v>
      </c>
      <c r="T18214" s="34">
        <v>23</v>
      </c>
      <c r="U18214" s="34">
        <v>38</v>
      </c>
      <c r="V18214" s="34">
        <v>54</v>
      </c>
      <c r="W18214" s="34">
        <v>59</v>
      </c>
      <c r="X18214" s="34">
        <v>71</v>
      </c>
      <c r="Y18214" s="34">
        <v>52</v>
      </c>
      <c r="Z18214" s="34">
        <v>102</v>
      </c>
      <c r="AA18214" s="34">
        <v>80</v>
      </c>
      <c r="AB18214" s="34">
        <v>48</v>
      </c>
      <c r="AC18214" s="34">
        <v>89</v>
      </c>
    </row>
    <row r="18215" spans="1:29" x14ac:dyDescent="0.2">
      <c r="A18215" s="34" t="s">
        <v>78708</v>
      </c>
      <c r="B18215" s="34">
        <v>520</v>
      </c>
      <c r="C18215" s="34">
        <v>461</v>
      </c>
      <c r="D18215" s="34">
        <v>691</v>
      </c>
      <c r="E18215" s="34">
        <v>507</v>
      </c>
      <c r="F18215" s="34">
        <v>702</v>
      </c>
      <c r="G18215" s="34">
        <v>504</v>
      </c>
      <c r="H18215" s="34">
        <v>637</v>
      </c>
      <c r="I18215" s="34">
        <v>493</v>
      </c>
      <c r="J18215" s="34">
        <v>623</v>
      </c>
      <c r="K18215" s="34">
        <v>534</v>
      </c>
      <c r="L18215" s="34">
        <v>559</v>
      </c>
      <c r="M18215" s="34">
        <v>465</v>
      </c>
      <c r="N18215" s="34">
        <v>551</v>
      </c>
      <c r="O18215" s="34">
        <v>482</v>
      </c>
      <c r="P18215" s="34">
        <v>576</v>
      </c>
      <c r="Q18215" s="34">
        <v>700</v>
      </c>
      <c r="R18215" s="34">
        <v>837</v>
      </c>
      <c r="S18215" s="34">
        <v>599</v>
      </c>
      <c r="T18215" s="34">
        <v>717</v>
      </c>
      <c r="U18215" s="34">
        <v>541</v>
      </c>
      <c r="V18215" s="34">
        <v>754</v>
      </c>
      <c r="W18215" s="34">
        <v>729</v>
      </c>
      <c r="X18215" s="34">
        <v>890</v>
      </c>
      <c r="Y18215" s="34">
        <v>732</v>
      </c>
      <c r="Z18215" s="34">
        <v>831</v>
      </c>
      <c r="AA18215" s="34">
        <v>671</v>
      </c>
      <c r="AB18215" s="34">
        <v>927</v>
      </c>
      <c r="AC18215" s="34">
        <v>925</v>
      </c>
    </row>
    <row r="18216" spans="1:29" x14ac:dyDescent="0.2">
      <c r="A18216" s="34" t="s">
        <v>78709</v>
      </c>
      <c r="B18216" s="34">
        <v>73</v>
      </c>
      <c r="C18216" s="34">
        <v>188</v>
      </c>
      <c r="D18216" s="34">
        <v>229</v>
      </c>
      <c r="E18216" s="34">
        <v>211</v>
      </c>
      <c r="F18216" s="34">
        <v>179</v>
      </c>
      <c r="G18216" s="34">
        <v>208</v>
      </c>
      <c r="H18216" s="34">
        <v>140</v>
      </c>
      <c r="I18216" s="34">
        <v>191</v>
      </c>
      <c r="J18216" s="34">
        <v>134</v>
      </c>
      <c r="K18216" s="34">
        <v>196</v>
      </c>
      <c r="L18216" s="34">
        <v>82</v>
      </c>
      <c r="M18216" s="34">
        <v>173</v>
      </c>
      <c r="N18216" s="34">
        <v>105</v>
      </c>
      <c r="O18216" s="34">
        <v>163</v>
      </c>
      <c r="P18216" s="34">
        <v>134</v>
      </c>
      <c r="Q18216" s="34">
        <v>226</v>
      </c>
      <c r="R18216" s="34">
        <v>164</v>
      </c>
      <c r="S18216" s="34">
        <v>264</v>
      </c>
      <c r="T18216" s="34">
        <v>124</v>
      </c>
      <c r="U18216" s="34">
        <v>163</v>
      </c>
      <c r="V18216" s="34">
        <v>177</v>
      </c>
      <c r="W18216" s="34">
        <v>213</v>
      </c>
      <c r="X18216" s="34">
        <v>196</v>
      </c>
      <c r="Y18216" s="34">
        <v>145</v>
      </c>
      <c r="Z18216" s="34">
        <v>188</v>
      </c>
      <c r="AA18216" s="34">
        <v>199</v>
      </c>
      <c r="AB18216" s="34">
        <v>178</v>
      </c>
      <c r="AC18216" s="34">
        <v>354</v>
      </c>
    </row>
    <row r="18217" spans="1:29" x14ac:dyDescent="0.2">
      <c r="A18217" s="34" t="s">
        <v>78710</v>
      </c>
      <c r="B18217" s="34">
        <v>48</v>
      </c>
      <c r="C18217" s="34">
        <v>120</v>
      </c>
      <c r="D18217" s="34">
        <v>150</v>
      </c>
      <c r="E18217" s="34">
        <v>167</v>
      </c>
      <c r="F18217" s="34">
        <v>134</v>
      </c>
      <c r="G18217" s="34">
        <v>162</v>
      </c>
      <c r="H18217" s="34">
        <v>87</v>
      </c>
      <c r="I18217" s="34">
        <v>140</v>
      </c>
      <c r="J18217" s="34">
        <v>105</v>
      </c>
      <c r="K18217" s="34">
        <v>130</v>
      </c>
      <c r="L18217" s="34">
        <v>53</v>
      </c>
      <c r="M18217" s="34">
        <v>107</v>
      </c>
      <c r="N18217" s="34">
        <v>115</v>
      </c>
      <c r="O18217" s="34">
        <v>111</v>
      </c>
      <c r="P18217" s="34">
        <v>105</v>
      </c>
      <c r="Q18217" s="34">
        <v>155</v>
      </c>
      <c r="R18217" s="34">
        <v>152</v>
      </c>
      <c r="S18217" s="34">
        <v>178</v>
      </c>
      <c r="T18217" s="34">
        <v>116</v>
      </c>
      <c r="U18217" s="34">
        <v>133</v>
      </c>
      <c r="V18217" s="34">
        <v>163</v>
      </c>
      <c r="W18217" s="34">
        <v>112</v>
      </c>
      <c r="X18217" s="34">
        <v>163</v>
      </c>
      <c r="Y18217" s="34">
        <v>109</v>
      </c>
      <c r="Z18217" s="34">
        <v>146</v>
      </c>
      <c r="AA18217" s="34">
        <v>170</v>
      </c>
      <c r="AB18217" s="34">
        <v>133</v>
      </c>
      <c r="AC18217" s="34">
        <v>220</v>
      </c>
    </row>
    <row r="18218" spans="1:29" x14ac:dyDescent="0.2">
      <c r="A18218" s="34" t="s">
        <v>78711</v>
      </c>
      <c r="B18218" s="34">
        <v>161</v>
      </c>
      <c r="C18218" s="34">
        <v>219</v>
      </c>
      <c r="D18218" s="34">
        <v>332</v>
      </c>
      <c r="E18218" s="34">
        <v>316</v>
      </c>
      <c r="F18218" s="34">
        <v>326</v>
      </c>
      <c r="G18218" s="34">
        <v>242</v>
      </c>
      <c r="H18218" s="34">
        <v>278</v>
      </c>
      <c r="I18218" s="34">
        <v>269</v>
      </c>
      <c r="J18218" s="34">
        <v>279</v>
      </c>
      <c r="K18218" s="34">
        <v>291</v>
      </c>
      <c r="L18218" s="34">
        <v>193</v>
      </c>
      <c r="M18218" s="34">
        <v>206</v>
      </c>
      <c r="N18218" s="34">
        <v>295</v>
      </c>
      <c r="O18218" s="34">
        <v>189</v>
      </c>
      <c r="P18218" s="34">
        <v>279</v>
      </c>
      <c r="Q18218" s="34">
        <v>319</v>
      </c>
      <c r="R18218" s="34">
        <v>371</v>
      </c>
      <c r="S18218" s="34">
        <v>347</v>
      </c>
      <c r="T18218" s="34">
        <v>248</v>
      </c>
      <c r="U18218" s="34">
        <v>255</v>
      </c>
      <c r="V18218" s="34">
        <v>354</v>
      </c>
      <c r="W18218" s="34">
        <v>237</v>
      </c>
      <c r="X18218" s="34">
        <v>415</v>
      </c>
      <c r="Y18218" s="34">
        <v>212</v>
      </c>
      <c r="Z18218" s="34">
        <v>326</v>
      </c>
      <c r="AA18218" s="34">
        <v>351</v>
      </c>
      <c r="AB18218" s="34">
        <v>320</v>
      </c>
      <c r="AC18218" s="34">
        <v>479</v>
      </c>
    </row>
    <row r="18219" spans="1:29" x14ac:dyDescent="0.2">
      <c r="A18219" s="34" t="s">
        <v>78712</v>
      </c>
      <c r="B18219" s="34">
        <v>133</v>
      </c>
      <c r="C18219" s="34">
        <v>262</v>
      </c>
      <c r="D18219" s="34">
        <v>285</v>
      </c>
      <c r="E18219" s="34">
        <v>330</v>
      </c>
      <c r="F18219" s="34">
        <v>243</v>
      </c>
      <c r="G18219" s="34">
        <v>236</v>
      </c>
      <c r="H18219" s="34">
        <v>263</v>
      </c>
      <c r="I18219" s="34">
        <v>220</v>
      </c>
      <c r="J18219" s="34">
        <v>205</v>
      </c>
      <c r="K18219" s="34">
        <v>250</v>
      </c>
      <c r="L18219" s="34">
        <v>189</v>
      </c>
      <c r="M18219" s="34">
        <v>268</v>
      </c>
      <c r="N18219" s="34">
        <v>222</v>
      </c>
      <c r="O18219" s="34">
        <v>235</v>
      </c>
      <c r="P18219" s="34">
        <v>232</v>
      </c>
      <c r="Q18219" s="34">
        <v>357</v>
      </c>
      <c r="R18219" s="34">
        <v>278</v>
      </c>
      <c r="S18219" s="34">
        <v>289</v>
      </c>
      <c r="T18219" s="34">
        <v>216</v>
      </c>
      <c r="U18219" s="34">
        <v>240</v>
      </c>
      <c r="V18219" s="34">
        <v>316</v>
      </c>
      <c r="W18219" s="34">
        <v>318</v>
      </c>
      <c r="X18219" s="34">
        <v>317</v>
      </c>
      <c r="Y18219" s="34">
        <v>260</v>
      </c>
      <c r="Z18219" s="34">
        <v>285</v>
      </c>
      <c r="AA18219" s="34">
        <v>306</v>
      </c>
      <c r="AB18219" s="34">
        <v>247</v>
      </c>
      <c r="AC18219" s="34">
        <v>468</v>
      </c>
    </row>
    <row r="18220" spans="1:29" x14ac:dyDescent="0.2">
      <c r="A18220" s="34" t="s">
        <v>78713</v>
      </c>
      <c r="B18220" s="34">
        <v>86</v>
      </c>
      <c r="C18220" s="34">
        <v>95</v>
      </c>
      <c r="D18220" s="34">
        <v>167</v>
      </c>
      <c r="E18220" s="34">
        <v>109</v>
      </c>
      <c r="F18220" s="34">
        <v>118</v>
      </c>
      <c r="G18220" s="34">
        <v>77</v>
      </c>
      <c r="H18220" s="34">
        <v>79</v>
      </c>
      <c r="I18220" s="34">
        <v>111</v>
      </c>
      <c r="J18220" s="34">
        <v>73</v>
      </c>
      <c r="K18220" s="34">
        <v>99</v>
      </c>
      <c r="L18220" s="34">
        <v>42</v>
      </c>
      <c r="M18220" s="34">
        <v>92</v>
      </c>
      <c r="N18220" s="34">
        <v>81</v>
      </c>
      <c r="O18220" s="34">
        <v>82</v>
      </c>
      <c r="P18220" s="34">
        <v>80</v>
      </c>
      <c r="Q18220" s="34">
        <v>87</v>
      </c>
      <c r="R18220" s="34">
        <v>92</v>
      </c>
      <c r="S18220" s="34">
        <v>115</v>
      </c>
      <c r="T18220" s="34">
        <v>61</v>
      </c>
      <c r="U18220" s="34">
        <v>83</v>
      </c>
      <c r="V18220" s="34">
        <v>124</v>
      </c>
      <c r="W18220" s="34">
        <v>76</v>
      </c>
      <c r="X18220" s="34">
        <v>97</v>
      </c>
      <c r="Y18220" s="34">
        <v>99</v>
      </c>
      <c r="Z18220" s="34">
        <v>112</v>
      </c>
      <c r="AA18220" s="34">
        <v>118</v>
      </c>
      <c r="AB18220" s="34">
        <v>79</v>
      </c>
      <c r="AC18220" s="34">
        <v>150</v>
      </c>
    </row>
    <row r="18221" spans="1:29" x14ac:dyDescent="0.2">
      <c r="A18221" s="34" t="s">
        <v>78714</v>
      </c>
      <c r="B18221" s="34">
        <v>115</v>
      </c>
      <c r="C18221" s="34">
        <v>212</v>
      </c>
      <c r="D18221" s="34">
        <v>228</v>
      </c>
      <c r="E18221" s="34">
        <v>192</v>
      </c>
      <c r="F18221" s="34">
        <v>154</v>
      </c>
      <c r="G18221" s="34">
        <v>266</v>
      </c>
      <c r="H18221" s="34">
        <v>163</v>
      </c>
      <c r="I18221" s="34">
        <v>215</v>
      </c>
      <c r="J18221" s="34">
        <v>168</v>
      </c>
      <c r="K18221" s="34">
        <v>243</v>
      </c>
      <c r="L18221" s="34">
        <v>103</v>
      </c>
      <c r="M18221" s="34">
        <v>147</v>
      </c>
      <c r="N18221" s="34">
        <v>152</v>
      </c>
      <c r="O18221" s="34">
        <v>159</v>
      </c>
      <c r="P18221" s="34">
        <v>188</v>
      </c>
      <c r="Q18221" s="34">
        <v>277</v>
      </c>
      <c r="R18221" s="34">
        <v>192</v>
      </c>
      <c r="S18221" s="34">
        <v>277</v>
      </c>
      <c r="T18221" s="34">
        <v>161</v>
      </c>
      <c r="U18221" s="34">
        <v>221</v>
      </c>
      <c r="V18221" s="34">
        <v>187</v>
      </c>
      <c r="W18221" s="34">
        <v>203</v>
      </c>
      <c r="X18221" s="34">
        <v>265</v>
      </c>
      <c r="Y18221" s="34">
        <v>164</v>
      </c>
      <c r="Z18221" s="34">
        <v>229</v>
      </c>
      <c r="AA18221" s="34">
        <v>285</v>
      </c>
      <c r="AB18221" s="34">
        <v>160</v>
      </c>
      <c r="AC18221" s="34">
        <v>342</v>
      </c>
    </row>
    <row r="18222" spans="1:29" x14ac:dyDescent="0.2">
      <c r="A18222" s="34" t="s">
        <v>78715</v>
      </c>
      <c r="B18222" s="34">
        <v>99</v>
      </c>
      <c r="C18222" s="34">
        <v>215</v>
      </c>
      <c r="D18222" s="34">
        <v>247</v>
      </c>
      <c r="E18222" s="34">
        <v>207</v>
      </c>
      <c r="F18222" s="34">
        <v>221</v>
      </c>
      <c r="G18222" s="34">
        <v>215</v>
      </c>
      <c r="H18222" s="34">
        <v>195</v>
      </c>
      <c r="I18222" s="34">
        <v>170</v>
      </c>
      <c r="J18222" s="34">
        <v>160</v>
      </c>
      <c r="K18222" s="34">
        <v>211</v>
      </c>
      <c r="L18222" s="34">
        <v>128</v>
      </c>
      <c r="M18222" s="34">
        <v>185</v>
      </c>
      <c r="N18222" s="34">
        <v>191</v>
      </c>
      <c r="O18222" s="34">
        <v>178</v>
      </c>
      <c r="P18222" s="34">
        <v>151</v>
      </c>
      <c r="Q18222" s="34">
        <v>280</v>
      </c>
      <c r="R18222" s="34">
        <v>213</v>
      </c>
      <c r="S18222" s="34">
        <v>317</v>
      </c>
      <c r="T18222" s="34">
        <v>152</v>
      </c>
      <c r="U18222" s="34">
        <v>201</v>
      </c>
      <c r="V18222" s="34">
        <v>231</v>
      </c>
      <c r="W18222" s="34">
        <v>231</v>
      </c>
      <c r="X18222" s="34">
        <v>273</v>
      </c>
      <c r="Y18222" s="34">
        <v>262</v>
      </c>
      <c r="Z18222" s="34">
        <v>176</v>
      </c>
      <c r="AA18222" s="34">
        <v>325</v>
      </c>
      <c r="AB18222" s="34">
        <v>215</v>
      </c>
      <c r="AC18222" s="34">
        <v>336</v>
      </c>
    </row>
    <row r="18223" spans="1:29" x14ac:dyDescent="0.2">
      <c r="A18223" s="34" t="s">
        <v>78716</v>
      </c>
      <c r="B18223" s="34">
        <v>91</v>
      </c>
      <c r="C18223" s="34">
        <v>85</v>
      </c>
      <c r="D18223" s="34">
        <v>98</v>
      </c>
      <c r="E18223" s="34">
        <v>73</v>
      </c>
      <c r="F18223" s="34">
        <v>56</v>
      </c>
      <c r="G18223" s="34">
        <v>122</v>
      </c>
      <c r="H18223" s="34">
        <v>79</v>
      </c>
      <c r="I18223" s="34">
        <v>82</v>
      </c>
      <c r="J18223" s="34">
        <v>61</v>
      </c>
      <c r="K18223" s="34">
        <v>155</v>
      </c>
      <c r="L18223" s="34">
        <v>48</v>
      </c>
      <c r="M18223" s="34">
        <v>71</v>
      </c>
      <c r="N18223" s="34">
        <v>67</v>
      </c>
      <c r="O18223" s="34">
        <v>96</v>
      </c>
      <c r="P18223" s="34">
        <v>75</v>
      </c>
      <c r="Q18223" s="34">
        <v>127</v>
      </c>
      <c r="R18223" s="34">
        <v>107</v>
      </c>
      <c r="S18223" s="34">
        <v>130</v>
      </c>
      <c r="T18223" s="34">
        <v>94</v>
      </c>
      <c r="U18223" s="34">
        <v>90</v>
      </c>
      <c r="V18223" s="34">
        <v>91</v>
      </c>
      <c r="W18223" s="34">
        <v>149</v>
      </c>
      <c r="X18223" s="34">
        <v>98</v>
      </c>
      <c r="Y18223" s="34">
        <v>130</v>
      </c>
      <c r="Z18223" s="34">
        <v>114</v>
      </c>
      <c r="AA18223" s="34">
        <v>139</v>
      </c>
      <c r="AB18223" s="34">
        <v>69</v>
      </c>
      <c r="AC18223" s="34">
        <v>149</v>
      </c>
    </row>
    <row r="18224" spans="1:29" x14ac:dyDescent="0.2">
      <c r="A18224" s="34" t="s">
        <v>78717</v>
      </c>
      <c r="B18224" s="34">
        <v>83</v>
      </c>
      <c r="C18224" s="34">
        <v>117</v>
      </c>
      <c r="D18224" s="34">
        <v>146</v>
      </c>
      <c r="E18224" s="34">
        <v>79</v>
      </c>
      <c r="F18224" s="34">
        <v>124</v>
      </c>
      <c r="G18224" s="34">
        <v>106</v>
      </c>
      <c r="H18224" s="34">
        <v>138</v>
      </c>
      <c r="I18224" s="34">
        <v>107</v>
      </c>
      <c r="J18224" s="34">
        <v>134</v>
      </c>
      <c r="K18224" s="34">
        <v>105</v>
      </c>
      <c r="L18224" s="34">
        <v>91</v>
      </c>
      <c r="M18224" s="34">
        <v>88</v>
      </c>
      <c r="N18224" s="34">
        <v>96</v>
      </c>
      <c r="O18224" s="34">
        <v>135</v>
      </c>
      <c r="P18224" s="34">
        <v>110</v>
      </c>
      <c r="Q18224" s="34">
        <v>123</v>
      </c>
      <c r="R18224" s="34">
        <v>151</v>
      </c>
      <c r="S18224" s="34">
        <v>133</v>
      </c>
      <c r="T18224" s="34">
        <v>138</v>
      </c>
      <c r="U18224" s="34">
        <v>106</v>
      </c>
      <c r="V18224" s="34">
        <v>131</v>
      </c>
      <c r="W18224" s="34">
        <v>140</v>
      </c>
      <c r="X18224" s="34">
        <v>171</v>
      </c>
      <c r="Y18224" s="34">
        <v>162</v>
      </c>
      <c r="Z18224" s="34">
        <v>96</v>
      </c>
      <c r="AA18224" s="34">
        <v>149</v>
      </c>
      <c r="AB18224" s="34">
        <v>130</v>
      </c>
      <c r="AC18224" s="34">
        <v>193</v>
      </c>
    </row>
    <row r="18225" spans="1:29" x14ac:dyDescent="0.2">
      <c r="A18225" s="34" t="s">
        <v>78718</v>
      </c>
      <c r="B18225" s="34">
        <v>54</v>
      </c>
      <c r="C18225" s="34">
        <v>144</v>
      </c>
      <c r="D18225" s="34">
        <v>150</v>
      </c>
      <c r="E18225" s="34">
        <v>141</v>
      </c>
      <c r="F18225" s="34">
        <v>115</v>
      </c>
      <c r="G18225" s="34">
        <v>100</v>
      </c>
      <c r="H18225" s="34">
        <v>116</v>
      </c>
      <c r="I18225" s="34">
        <v>87</v>
      </c>
      <c r="J18225" s="34">
        <v>96</v>
      </c>
      <c r="K18225" s="34">
        <v>108</v>
      </c>
      <c r="L18225" s="34">
        <v>42</v>
      </c>
      <c r="M18225" s="34">
        <v>106</v>
      </c>
      <c r="N18225" s="34">
        <v>81</v>
      </c>
      <c r="O18225" s="34">
        <v>94</v>
      </c>
      <c r="P18225" s="34">
        <v>60</v>
      </c>
      <c r="Q18225" s="34">
        <v>146</v>
      </c>
      <c r="R18225" s="34">
        <v>105</v>
      </c>
      <c r="S18225" s="34">
        <v>200</v>
      </c>
      <c r="T18225" s="34">
        <v>60</v>
      </c>
      <c r="U18225" s="34">
        <v>81</v>
      </c>
      <c r="V18225" s="34">
        <v>114</v>
      </c>
      <c r="W18225" s="34">
        <v>102</v>
      </c>
      <c r="X18225" s="34">
        <v>110</v>
      </c>
      <c r="Y18225" s="34">
        <v>85</v>
      </c>
      <c r="Z18225" s="34">
        <v>150</v>
      </c>
      <c r="AA18225" s="34">
        <v>165</v>
      </c>
      <c r="AB18225" s="34">
        <v>83</v>
      </c>
      <c r="AC18225" s="34">
        <v>205</v>
      </c>
    </row>
    <row r="18226" spans="1:29" x14ac:dyDescent="0.2">
      <c r="A18226" s="34" t="s">
        <v>78719</v>
      </c>
      <c r="B18226" s="34">
        <v>112</v>
      </c>
      <c r="C18226" s="34">
        <v>118</v>
      </c>
      <c r="D18226" s="34">
        <v>97</v>
      </c>
      <c r="E18226" s="34">
        <v>125</v>
      </c>
      <c r="F18226" s="34">
        <v>135</v>
      </c>
      <c r="G18226" s="34">
        <v>120</v>
      </c>
      <c r="H18226" s="34">
        <v>119</v>
      </c>
      <c r="I18226" s="34">
        <v>92</v>
      </c>
      <c r="J18226" s="34">
        <v>117</v>
      </c>
      <c r="K18226" s="34">
        <v>145</v>
      </c>
      <c r="L18226" s="34">
        <v>105</v>
      </c>
      <c r="M18226" s="34">
        <v>98</v>
      </c>
      <c r="N18226" s="34">
        <v>102</v>
      </c>
      <c r="O18226" s="34">
        <v>88</v>
      </c>
      <c r="P18226" s="34">
        <v>114</v>
      </c>
      <c r="Q18226" s="34">
        <v>176</v>
      </c>
      <c r="R18226" s="34">
        <v>143</v>
      </c>
      <c r="S18226" s="34">
        <v>137</v>
      </c>
      <c r="T18226" s="34">
        <v>152</v>
      </c>
      <c r="U18226" s="34">
        <v>107</v>
      </c>
      <c r="V18226" s="34">
        <v>95</v>
      </c>
      <c r="W18226" s="34">
        <v>163</v>
      </c>
      <c r="X18226" s="34">
        <v>173</v>
      </c>
      <c r="Y18226" s="34">
        <v>150</v>
      </c>
      <c r="Z18226" s="34">
        <v>136</v>
      </c>
      <c r="AA18226" s="34">
        <v>230</v>
      </c>
      <c r="AB18226" s="34">
        <v>218</v>
      </c>
      <c r="AC18226" s="34">
        <v>237</v>
      </c>
    </row>
    <row r="18227" spans="1:29" x14ac:dyDescent="0.2">
      <c r="A18227" s="34" t="s">
        <v>78720</v>
      </c>
      <c r="B18227" s="34">
        <v>74</v>
      </c>
      <c r="C18227" s="34">
        <v>131</v>
      </c>
      <c r="D18227" s="34">
        <v>161</v>
      </c>
      <c r="E18227" s="34">
        <v>131</v>
      </c>
      <c r="F18227" s="34">
        <v>159</v>
      </c>
      <c r="G18227" s="34">
        <v>102</v>
      </c>
      <c r="H18227" s="34">
        <v>161</v>
      </c>
      <c r="I18227" s="34">
        <v>114</v>
      </c>
      <c r="J18227" s="34">
        <v>128</v>
      </c>
      <c r="K18227" s="34">
        <v>160</v>
      </c>
      <c r="L18227" s="34">
        <v>83</v>
      </c>
      <c r="M18227" s="34">
        <v>115</v>
      </c>
      <c r="N18227" s="34">
        <v>124</v>
      </c>
      <c r="O18227" s="34">
        <v>98</v>
      </c>
      <c r="P18227" s="34">
        <v>101</v>
      </c>
      <c r="Q18227" s="34">
        <v>160</v>
      </c>
      <c r="R18227" s="34">
        <v>156</v>
      </c>
      <c r="S18227" s="34">
        <v>141</v>
      </c>
      <c r="T18227" s="34">
        <v>133</v>
      </c>
      <c r="U18227" s="34">
        <v>104</v>
      </c>
      <c r="V18227" s="34">
        <v>175</v>
      </c>
      <c r="W18227" s="34">
        <v>149</v>
      </c>
      <c r="X18227" s="34">
        <v>155</v>
      </c>
      <c r="Y18227" s="34">
        <v>128</v>
      </c>
      <c r="Z18227" s="34">
        <v>184</v>
      </c>
      <c r="AA18227" s="34">
        <v>185</v>
      </c>
      <c r="AB18227" s="34">
        <v>138</v>
      </c>
      <c r="AC18227" s="34">
        <v>214</v>
      </c>
    </row>
    <row r="18228" spans="1:29" x14ac:dyDescent="0.2">
      <c r="A18228" s="34" t="s">
        <v>78721</v>
      </c>
      <c r="B18228" s="34">
        <v>161</v>
      </c>
      <c r="C18228" s="34">
        <v>223</v>
      </c>
      <c r="D18228" s="34">
        <v>285</v>
      </c>
      <c r="E18228" s="34">
        <v>211</v>
      </c>
      <c r="F18228" s="34">
        <v>267</v>
      </c>
      <c r="G18228" s="34">
        <v>164</v>
      </c>
      <c r="H18228" s="34">
        <v>252</v>
      </c>
      <c r="I18228" s="34">
        <v>160</v>
      </c>
      <c r="J18228" s="34">
        <v>235</v>
      </c>
      <c r="K18228" s="34">
        <v>192</v>
      </c>
      <c r="L18228" s="34">
        <v>163</v>
      </c>
      <c r="M18228" s="34">
        <v>202</v>
      </c>
      <c r="N18228" s="34">
        <v>214</v>
      </c>
      <c r="O18228" s="34">
        <v>150</v>
      </c>
      <c r="P18228" s="34">
        <v>280</v>
      </c>
      <c r="Q18228" s="34">
        <v>238</v>
      </c>
      <c r="R18228" s="34">
        <v>314</v>
      </c>
      <c r="S18228" s="34">
        <v>283</v>
      </c>
      <c r="T18228" s="34">
        <v>252</v>
      </c>
      <c r="U18228" s="34">
        <v>199</v>
      </c>
      <c r="V18228" s="34">
        <v>342</v>
      </c>
      <c r="W18228" s="34">
        <v>227</v>
      </c>
      <c r="X18228" s="34">
        <v>277</v>
      </c>
      <c r="Y18228" s="34">
        <v>284</v>
      </c>
      <c r="Z18228" s="34">
        <v>321</v>
      </c>
      <c r="AA18228" s="34">
        <v>283</v>
      </c>
      <c r="AB18228" s="34">
        <v>291</v>
      </c>
      <c r="AC18228" s="34">
        <v>300</v>
      </c>
    </row>
    <row r="18229" spans="1:29" x14ac:dyDescent="0.2">
      <c r="A18229" s="34" t="s">
        <v>78722</v>
      </c>
      <c r="B18229" s="34">
        <v>13</v>
      </c>
      <c r="C18229" s="34">
        <v>20</v>
      </c>
      <c r="D18229" s="34">
        <v>36</v>
      </c>
      <c r="E18229" s="34">
        <v>32</v>
      </c>
      <c r="F18229" s="34">
        <v>30</v>
      </c>
      <c r="G18229" s="34">
        <v>18</v>
      </c>
      <c r="H18229" s="34">
        <v>18</v>
      </c>
      <c r="I18229" s="34">
        <v>25</v>
      </c>
      <c r="J18229" s="34">
        <v>18</v>
      </c>
      <c r="K18229" s="34">
        <v>14</v>
      </c>
      <c r="L18229" s="34">
        <v>20</v>
      </c>
      <c r="M18229" s="34">
        <v>24</v>
      </c>
      <c r="N18229" s="34">
        <v>15</v>
      </c>
      <c r="O18229" s="34">
        <v>11</v>
      </c>
      <c r="P18229" s="34">
        <v>9</v>
      </c>
      <c r="Q18229" s="34">
        <v>18</v>
      </c>
      <c r="R18229" s="34">
        <v>20</v>
      </c>
      <c r="S18229" s="34">
        <v>23</v>
      </c>
      <c r="T18229" s="34">
        <v>21</v>
      </c>
      <c r="U18229" s="34">
        <v>21</v>
      </c>
      <c r="V18229" s="34">
        <v>23</v>
      </c>
      <c r="W18229" s="34">
        <v>22</v>
      </c>
      <c r="X18229" s="34">
        <v>50</v>
      </c>
      <c r="Y18229" s="34">
        <v>9</v>
      </c>
      <c r="Z18229" s="34">
        <v>21</v>
      </c>
      <c r="AA18229" s="34">
        <v>26</v>
      </c>
      <c r="AB18229" s="34">
        <v>25</v>
      </c>
      <c r="AC18229" s="34">
        <v>51</v>
      </c>
    </row>
    <row r="18230" spans="1:29" x14ac:dyDescent="0.2">
      <c r="A18230" s="34" t="s">
        <v>78723</v>
      </c>
      <c r="B18230" s="34">
        <v>99</v>
      </c>
      <c r="C18230" s="34">
        <v>199</v>
      </c>
      <c r="D18230" s="34">
        <v>94</v>
      </c>
      <c r="E18230" s="34">
        <v>161</v>
      </c>
      <c r="F18230" s="34">
        <v>73</v>
      </c>
      <c r="G18230" s="34">
        <v>215</v>
      </c>
      <c r="H18230" s="34">
        <v>121</v>
      </c>
      <c r="I18230" s="34">
        <v>166</v>
      </c>
      <c r="J18230" s="34">
        <v>113</v>
      </c>
      <c r="K18230" s="34">
        <v>160</v>
      </c>
      <c r="L18230" s="34">
        <v>92</v>
      </c>
      <c r="M18230" s="34">
        <v>188</v>
      </c>
      <c r="N18230" s="34">
        <v>106</v>
      </c>
      <c r="O18230" s="34">
        <v>116</v>
      </c>
      <c r="P18230" s="34">
        <v>83</v>
      </c>
      <c r="Q18230" s="34">
        <v>251</v>
      </c>
      <c r="R18230" s="34">
        <v>184</v>
      </c>
      <c r="S18230" s="34">
        <v>201</v>
      </c>
      <c r="T18230" s="34">
        <v>137</v>
      </c>
      <c r="U18230" s="34">
        <v>212</v>
      </c>
      <c r="V18230" s="34">
        <v>143</v>
      </c>
      <c r="W18230" s="34">
        <v>275</v>
      </c>
      <c r="X18230" s="34">
        <v>128</v>
      </c>
      <c r="Y18230" s="34">
        <v>269</v>
      </c>
      <c r="Z18230" s="34">
        <v>152</v>
      </c>
      <c r="AA18230" s="34">
        <v>190</v>
      </c>
      <c r="AB18230" s="34">
        <v>166</v>
      </c>
      <c r="AC18230" s="34">
        <v>259</v>
      </c>
    </row>
    <row r="18231" spans="1:29" x14ac:dyDescent="0.2">
      <c r="A18231" s="34" t="s">
        <v>78724</v>
      </c>
      <c r="B18231" s="34">
        <v>73</v>
      </c>
      <c r="C18231" s="34">
        <v>65</v>
      </c>
      <c r="D18231" s="34">
        <v>101</v>
      </c>
      <c r="E18231" s="34">
        <v>92</v>
      </c>
      <c r="F18231" s="34">
        <v>105</v>
      </c>
      <c r="G18231" s="34">
        <v>99</v>
      </c>
      <c r="H18231" s="34">
        <v>88</v>
      </c>
      <c r="I18231" s="34">
        <v>84</v>
      </c>
      <c r="J18231" s="34">
        <v>96</v>
      </c>
      <c r="K18231" s="34">
        <v>74</v>
      </c>
      <c r="L18231" s="34">
        <v>59</v>
      </c>
      <c r="M18231" s="34">
        <v>84</v>
      </c>
      <c r="N18231" s="34">
        <v>92</v>
      </c>
      <c r="O18231" s="34">
        <v>82</v>
      </c>
      <c r="P18231" s="34">
        <v>67</v>
      </c>
      <c r="Q18231" s="34">
        <v>173</v>
      </c>
      <c r="R18231" s="34">
        <v>137</v>
      </c>
      <c r="S18231" s="34">
        <v>90</v>
      </c>
      <c r="T18231" s="34">
        <v>128</v>
      </c>
      <c r="U18231" s="34">
        <v>115</v>
      </c>
      <c r="V18231" s="34">
        <v>132</v>
      </c>
      <c r="W18231" s="34">
        <v>118</v>
      </c>
      <c r="X18231" s="34">
        <v>134</v>
      </c>
      <c r="Y18231" s="34">
        <v>146</v>
      </c>
      <c r="Z18231" s="34">
        <v>108</v>
      </c>
      <c r="AA18231" s="34">
        <v>134</v>
      </c>
      <c r="AB18231" s="34">
        <v>96</v>
      </c>
      <c r="AC18231" s="34">
        <v>172</v>
      </c>
    </row>
    <row r="18232" spans="1:29" x14ac:dyDescent="0.2">
      <c r="A18232" s="34" t="s">
        <v>78725</v>
      </c>
      <c r="B18232" s="34">
        <v>104</v>
      </c>
      <c r="C18232" s="34">
        <v>145</v>
      </c>
      <c r="D18232" s="34">
        <v>217</v>
      </c>
      <c r="E18232" s="34">
        <v>154</v>
      </c>
      <c r="F18232" s="34">
        <v>183</v>
      </c>
      <c r="G18232" s="34">
        <v>144</v>
      </c>
      <c r="H18232" s="34">
        <v>136</v>
      </c>
      <c r="I18232" s="34">
        <v>129</v>
      </c>
      <c r="J18232" s="34">
        <v>114</v>
      </c>
      <c r="K18232" s="34">
        <v>147</v>
      </c>
      <c r="L18232" s="34">
        <v>59</v>
      </c>
      <c r="M18232" s="34">
        <v>102</v>
      </c>
      <c r="N18232" s="34">
        <v>150</v>
      </c>
      <c r="O18232" s="34">
        <v>150</v>
      </c>
      <c r="P18232" s="34">
        <v>112</v>
      </c>
      <c r="Q18232" s="34">
        <v>122</v>
      </c>
      <c r="R18232" s="34">
        <v>153</v>
      </c>
      <c r="S18232" s="34">
        <v>211</v>
      </c>
      <c r="T18232" s="34">
        <v>87</v>
      </c>
      <c r="U18232" s="34">
        <v>85</v>
      </c>
      <c r="V18232" s="34">
        <v>150</v>
      </c>
      <c r="W18232" s="34">
        <v>153</v>
      </c>
      <c r="X18232" s="34">
        <v>157</v>
      </c>
      <c r="Y18232" s="34">
        <v>85</v>
      </c>
      <c r="Z18232" s="34">
        <v>195</v>
      </c>
      <c r="AA18232" s="34">
        <v>170</v>
      </c>
      <c r="AB18232" s="34">
        <v>118</v>
      </c>
      <c r="AC18232" s="34">
        <v>211</v>
      </c>
    </row>
    <row r="18233" spans="1:29" x14ac:dyDescent="0.2">
      <c r="A18233" s="34" t="s">
        <v>78726</v>
      </c>
      <c r="B18233" s="34">
        <v>136</v>
      </c>
      <c r="C18233" s="34">
        <v>185</v>
      </c>
      <c r="D18233" s="34">
        <v>217</v>
      </c>
      <c r="E18233" s="34">
        <v>196</v>
      </c>
      <c r="F18233" s="34">
        <v>208</v>
      </c>
      <c r="G18233" s="34">
        <v>224</v>
      </c>
      <c r="H18233" s="34">
        <v>224</v>
      </c>
      <c r="I18233" s="34">
        <v>151</v>
      </c>
      <c r="J18233" s="34">
        <v>168</v>
      </c>
      <c r="K18233" s="34">
        <v>202</v>
      </c>
      <c r="L18233" s="34">
        <v>130</v>
      </c>
      <c r="M18233" s="34">
        <v>201</v>
      </c>
      <c r="N18233" s="34">
        <v>191</v>
      </c>
      <c r="O18233" s="34">
        <v>155</v>
      </c>
      <c r="P18233" s="34">
        <v>172</v>
      </c>
      <c r="Q18233" s="34">
        <v>232</v>
      </c>
      <c r="R18233" s="34">
        <v>217</v>
      </c>
      <c r="S18233" s="34">
        <v>215</v>
      </c>
      <c r="T18233" s="34">
        <v>185</v>
      </c>
      <c r="U18233" s="34">
        <v>192</v>
      </c>
      <c r="V18233" s="34">
        <v>166</v>
      </c>
      <c r="W18233" s="34">
        <v>278</v>
      </c>
      <c r="X18233" s="34">
        <v>252</v>
      </c>
      <c r="Y18233" s="34">
        <v>206</v>
      </c>
      <c r="Z18233" s="34">
        <v>219</v>
      </c>
      <c r="AA18233" s="34">
        <v>248</v>
      </c>
      <c r="AB18233" s="34">
        <v>265</v>
      </c>
      <c r="AC18233" s="34">
        <v>341</v>
      </c>
    </row>
    <row r="18234" spans="1:29" x14ac:dyDescent="0.2">
      <c r="A18234" s="34" t="s">
        <v>78727</v>
      </c>
      <c r="B18234" s="34">
        <v>56</v>
      </c>
      <c r="C18234" s="34">
        <v>125</v>
      </c>
      <c r="D18234" s="34">
        <v>101</v>
      </c>
      <c r="E18234" s="34">
        <v>129</v>
      </c>
      <c r="F18234" s="34">
        <v>124</v>
      </c>
      <c r="G18234" s="34">
        <v>169</v>
      </c>
      <c r="H18234" s="34">
        <v>95</v>
      </c>
      <c r="I18234" s="34">
        <v>95</v>
      </c>
      <c r="J18234" s="34">
        <v>91</v>
      </c>
      <c r="K18234" s="34">
        <v>191</v>
      </c>
      <c r="L18234" s="34">
        <v>42</v>
      </c>
      <c r="M18234" s="34">
        <v>100</v>
      </c>
      <c r="N18234" s="34">
        <v>86</v>
      </c>
      <c r="O18234" s="34">
        <v>123</v>
      </c>
      <c r="P18234" s="34">
        <v>77</v>
      </c>
      <c r="Q18234" s="34">
        <v>179</v>
      </c>
      <c r="R18234" s="34">
        <v>115</v>
      </c>
      <c r="S18234" s="34">
        <v>158</v>
      </c>
      <c r="T18234" s="34">
        <v>56</v>
      </c>
      <c r="U18234" s="34">
        <v>111</v>
      </c>
      <c r="V18234" s="34">
        <v>105</v>
      </c>
      <c r="W18234" s="34">
        <v>144</v>
      </c>
      <c r="X18234" s="34">
        <v>140</v>
      </c>
      <c r="Y18234" s="34">
        <v>130</v>
      </c>
      <c r="Z18234" s="34">
        <v>127</v>
      </c>
      <c r="AA18234" s="34">
        <v>135</v>
      </c>
      <c r="AB18234" s="34">
        <v>101</v>
      </c>
      <c r="AC18234" s="34">
        <v>227</v>
      </c>
    </row>
    <row r="18235" spans="1:29" x14ac:dyDescent="0.2">
      <c r="A18235" s="34" t="s">
        <v>78728</v>
      </c>
      <c r="B18235" s="34">
        <v>164</v>
      </c>
      <c r="C18235" s="34">
        <v>342</v>
      </c>
      <c r="D18235" s="34">
        <v>367</v>
      </c>
      <c r="E18235" s="34">
        <v>310</v>
      </c>
      <c r="F18235" s="34">
        <v>348</v>
      </c>
      <c r="G18235" s="34">
        <v>232</v>
      </c>
      <c r="H18235" s="34">
        <v>363</v>
      </c>
      <c r="I18235" s="34">
        <v>240</v>
      </c>
      <c r="J18235" s="34">
        <v>281</v>
      </c>
      <c r="K18235" s="34">
        <v>287</v>
      </c>
      <c r="L18235" s="34">
        <v>283</v>
      </c>
      <c r="M18235" s="34">
        <v>296</v>
      </c>
      <c r="N18235" s="34">
        <v>306</v>
      </c>
      <c r="O18235" s="34">
        <v>306</v>
      </c>
      <c r="P18235" s="34">
        <v>313</v>
      </c>
      <c r="Q18235" s="34">
        <v>421</v>
      </c>
      <c r="R18235" s="34">
        <v>389</v>
      </c>
      <c r="S18235" s="34">
        <v>445</v>
      </c>
      <c r="T18235" s="34">
        <v>353</v>
      </c>
      <c r="U18235" s="34">
        <v>302</v>
      </c>
      <c r="V18235" s="34">
        <v>424</v>
      </c>
      <c r="W18235" s="34">
        <v>397</v>
      </c>
      <c r="X18235" s="34">
        <v>403</v>
      </c>
      <c r="Y18235" s="34">
        <v>393</v>
      </c>
      <c r="Z18235" s="34">
        <v>377</v>
      </c>
      <c r="AA18235" s="34">
        <v>426</v>
      </c>
      <c r="AB18235" s="34">
        <v>338</v>
      </c>
      <c r="AC18235" s="34">
        <v>511</v>
      </c>
    </row>
    <row r="18236" spans="1:29" x14ac:dyDescent="0.2">
      <c r="A18236" s="34" t="s">
        <v>78729</v>
      </c>
      <c r="B18236" s="34">
        <v>176</v>
      </c>
      <c r="C18236" s="34">
        <v>129</v>
      </c>
      <c r="D18236" s="34">
        <v>196</v>
      </c>
      <c r="E18236" s="34">
        <v>148</v>
      </c>
      <c r="F18236" s="34">
        <v>177</v>
      </c>
      <c r="G18236" s="34">
        <v>153</v>
      </c>
      <c r="H18236" s="34">
        <v>167</v>
      </c>
      <c r="I18236" s="34">
        <v>153</v>
      </c>
      <c r="J18236" s="34">
        <v>195</v>
      </c>
      <c r="K18236" s="34">
        <v>136</v>
      </c>
      <c r="L18236" s="34">
        <v>140</v>
      </c>
      <c r="M18236" s="34">
        <v>134</v>
      </c>
      <c r="N18236" s="34">
        <v>146</v>
      </c>
      <c r="O18236" s="34">
        <v>121</v>
      </c>
      <c r="P18236" s="34">
        <v>195</v>
      </c>
      <c r="Q18236" s="34">
        <v>184</v>
      </c>
      <c r="R18236" s="34">
        <v>205</v>
      </c>
      <c r="S18236" s="34">
        <v>186</v>
      </c>
      <c r="T18236" s="34">
        <v>267</v>
      </c>
      <c r="U18236" s="34">
        <v>131</v>
      </c>
      <c r="V18236" s="34">
        <v>169</v>
      </c>
      <c r="W18236" s="34">
        <v>179</v>
      </c>
      <c r="X18236" s="34">
        <v>243</v>
      </c>
      <c r="Y18236" s="34">
        <v>171</v>
      </c>
      <c r="Z18236" s="34">
        <v>220</v>
      </c>
      <c r="AA18236" s="34">
        <v>206</v>
      </c>
      <c r="AB18236" s="34">
        <v>282</v>
      </c>
      <c r="AC18236" s="34">
        <v>268</v>
      </c>
    </row>
    <row r="18237" spans="1:29" x14ac:dyDescent="0.2">
      <c r="A18237" s="34" t="s">
        <v>78730</v>
      </c>
      <c r="B18237" s="34">
        <v>73</v>
      </c>
      <c r="C18237" s="34">
        <v>173</v>
      </c>
      <c r="D18237" s="34">
        <v>189</v>
      </c>
      <c r="E18237" s="34">
        <v>172</v>
      </c>
      <c r="F18237" s="34">
        <v>160</v>
      </c>
      <c r="G18237" s="34">
        <v>206</v>
      </c>
      <c r="H18237" s="34">
        <v>148</v>
      </c>
      <c r="I18237" s="34">
        <v>140</v>
      </c>
      <c r="J18237" s="34">
        <v>155</v>
      </c>
      <c r="K18237" s="34">
        <v>195</v>
      </c>
      <c r="L18237" s="34">
        <v>104</v>
      </c>
      <c r="M18237" s="34">
        <v>159</v>
      </c>
      <c r="N18237" s="34">
        <v>109</v>
      </c>
      <c r="O18237" s="34">
        <v>127</v>
      </c>
      <c r="P18237" s="34">
        <v>156</v>
      </c>
      <c r="Q18237" s="34">
        <v>215</v>
      </c>
      <c r="R18237" s="34">
        <v>248</v>
      </c>
      <c r="S18237" s="34">
        <v>222</v>
      </c>
      <c r="T18237" s="34">
        <v>170</v>
      </c>
      <c r="U18237" s="34">
        <v>160</v>
      </c>
      <c r="V18237" s="34">
        <v>226</v>
      </c>
      <c r="W18237" s="34">
        <v>174</v>
      </c>
      <c r="X18237" s="34">
        <v>207</v>
      </c>
      <c r="Y18237" s="34">
        <v>177</v>
      </c>
      <c r="Z18237" s="34">
        <v>176</v>
      </c>
      <c r="AA18237" s="34">
        <v>208</v>
      </c>
      <c r="AB18237" s="34">
        <v>135</v>
      </c>
      <c r="AC18237" s="34">
        <v>270</v>
      </c>
    </row>
    <row r="18238" spans="1:29" x14ac:dyDescent="0.2">
      <c r="A18238" s="34" t="s">
        <v>78731</v>
      </c>
      <c r="B18238" s="34">
        <v>106</v>
      </c>
      <c r="C18238" s="34">
        <v>193</v>
      </c>
      <c r="D18238" s="34">
        <v>145</v>
      </c>
      <c r="E18238" s="34">
        <v>254</v>
      </c>
      <c r="F18238" s="34">
        <v>179</v>
      </c>
      <c r="G18238" s="34">
        <v>307</v>
      </c>
      <c r="H18238" s="34">
        <v>186</v>
      </c>
      <c r="I18238" s="34">
        <v>257</v>
      </c>
      <c r="J18238" s="34">
        <v>119</v>
      </c>
      <c r="K18238" s="34">
        <v>296</v>
      </c>
      <c r="L18238" s="34">
        <v>134</v>
      </c>
      <c r="M18238" s="34">
        <v>178</v>
      </c>
      <c r="N18238" s="34">
        <v>129</v>
      </c>
      <c r="O18238" s="34">
        <v>182</v>
      </c>
      <c r="P18238" s="34">
        <v>155</v>
      </c>
      <c r="Q18238" s="34">
        <v>334</v>
      </c>
      <c r="R18238" s="34">
        <v>207</v>
      </c>
      <c r="S18238" s="34">
        <v>310</v>
      </c>
      <c r="T18238" s="34">
        <v>132</v>
      </c>
      <c r="U18238" s="34">
        <v>249</v>
      </c>
      <c r="V18238" s="34">
        <v>214</v>
      </c>
      <c r="W18238" s="34">
        <v>304</v>
      </c>
      <c r="X18238" s="34">
        <v>238</v>
      </c>
      <c r="Y18238" s="34">
        <v>262</v>
      </c>
      <c r="Z18238" s="34">
        <v>204</v>
      </c>
      <c r="AA18238" s="34">
        <v>327</v>
      </c>
      <c r="AB18238" s="34">
        <v>194</v>
      </c>
      <c r="AC18238" s="34">
        <v>440</v>
      </c>
    </row>
    <row r="18239" spans="1:29" x14ac:dyDescent="0.2">
      <c r="A18239" s="34" t="s">
        <v>78732</v>
      </c>
      <c r="B18239" s="34">
        <v>270</v>
      </c>
      <c r="C18239" s="34">
        <v>362</v>
      </c>
      <c r="D18239" s="34">
        <v>402</v>
      </c>
      <c r="E18239" s="34">
        <v>390</v>
      </c>
      <c r="F18239" s="34">
        <v>426</v>
      </c>
      <c r="G18239" s="34">
        <v>359</v>
      </c>
      <c r="H18239" s="34">
        <v>467</v>
      </c>
      <c r="I18239" s="34">
        <v>309</v>
      </c>
      <c r="J18239" s="34">
        <v>375</v>
      </c>
      <c r="K18239" s="34">
        <v>433</v>
      </c>
      <c r="L18239" s="34">
        <v>387</v>
      </c>
      <c r="M18239" s="34">
        <v>345</v>
      </c>
      <c r="N18239" s="34">
        <v>346</v>
      </c>
      <c r="O18239" s="34">
        <v>348</v>
      </c>
      <c r="P18239" s="34">
        <v>403</v>
      </c>
      <c r="Q18239" s="34">
        <v>567</v>
      </c>
      <c r="R18239" s="34">
        <v>545</v>
      </c>
      <c r="S18239" s="34">
        <v>449</v>
      </c>
      <c r="T18239" s="34">
        <v>560</v>
      </c>
      <c r="U18239" s="34">
        <v>394</v>
      </c>
      <c r="V18239" s="34">
        <v>606</v>
      </c>
      <c r="W18239" s="34">
        <v>643</v>
      </c>
      <c r="X18239" s="34">
        <v>557</v>
      </c>
      <c r="Y18239" s="34">
        <v>447</v>
      </c>
      <c r="Z18239" s="34">
        <v>498</v>
      </c>
      <c r="AA18239" s="34">
        <v>485</v>
      </c>
      <c r="AB18239" s="34">
        <v>636</v>
      </c>
      <c r="AC18239" s="34">
        <v>586</v>
      </c>
    </row>
    <row r="18240" spans="1:29" x14ac:dyDescent="0.2">
      <c r="A18240" s="34" t="s">
        <v>78733</v>
      </c>
      <c r="B18240" s="34">
        <v>58</v>
      </c>
      <c r="C18240" s="34">
        <v>71</v>
      </c>
      <c r="D18240" s="34">
        <v>52</v>
      </c>
      <c r="E18240" s="34">
        <v>54</v>
      </c>
      <c r="F18240" s="34">
        <v>51</v>
      </c>
      <c r="G18240" s="34">
        <v>61</v>
      </c>
      <c r="H18240" s="34">
        <v>64</v>
      </c>
      <c r="I18240" s="34">
        <v>58</v>
      </c>
      <c r="J18240" s="34">
        <v>40</v>
      </c>
      <c r="K18240" s="34">
        <v>51</v>
      </c>
      <c r="L18240" s="34">
        <v>39</v>
      </c>
      <c r="M18240" s="34">
        <v>66</v>
      </c>
      <c r="N18240" s="34">
        <v>57</v>
      </c>
      <c r="O18240" s="34">
        <v>60</v>
      </c>
      <c r="P18240" s="34">
        <v>42</v>
      </c>
      <c r="Q18240" s="34">
        <v>121</v>
      </c>
      <c r="R18240" s="34">
        <v>84</v>
      </c>
      <c r="S18240" s="34">
        <v>98</v>
      </c>
      <c r="T18240" s="34">
        <v>64</v>
      </c>
      <c r="U18240" s="34">
        <v>73</v>
      </c>
      <c r="V18240" s="34">
        <v>74</v>
      </c>
      <c r="W18240" s="34">
        <v>107</v>
      </c>
      <c r="X18240" s="34">
        <v>72</v>
      </c>
      <c r="Y18240" s="34">
        <v>70</v>
      </c>
      <c r="Z18240" s="34">
        <v>51</v>
      </c>
      <c r="AA18240" s="34">
        <v>82</v>
      </c>
      <c r="AB18240" s="34">
        <v>116</v>
      </c>
      <c r="AC18240" s="34">
        <v>122</v>
      </c>
    </row>
    <row r="18241" spans="1:29" x14ac:dyDescent="0.2">
      <c r="A18241" s="34" t="s">
        <v>78734</v>
      </c>
      <c r="B18241" s="34">
        <v>111</v>
      </c>
      <c r="C18241" s="34">
        <v>224</v>
      </c>
      <c r="D18241" s="34">
        <v>195</v>
      </c>
      <c r="E18241" s="34">
        <v>205</v>
      </c>
      <c r="F18241" s="34">
        <v>168</v>
      </c>
      <c r="G18241" s="34">
        <v>180</v>
      </c>
      <c r="H18241" s="34">
        <v>186</v>
      </c>
      <c r="I18241" s="34">
        <v>178</v>
      </c>
      <c r="J18241" s="34">
        <v>138</v>
      </c>
      <c r="K18241" s="34">
        <v>197</v>
      </c>
      <c r="L18241" s="34">
        <v>142</v>
      </c>
      <c r="M18241" s="34">
        <v>170</v>
      </c>
      <c r="N18241" s="34">
        <v>87</v>
      </c>
      <c r="O18241" s="34">
        <v>161</v>
      </c>
      <c r="P18241" s="34">
        <v>158</v>
      </c>
      <c r="Q18241" s="34">
        <v>235</v>
      </c>
      <c r="R18241" s="34">
        <v>168</v>
      </c>
      <c r="S18241" s="34">
        <v>197</v>
      </c>
      <c r="T18241" s="34">
        <v>137</v>
      </c>
      <c r="U18241" s="34">
        <v>186</v>
      </c>
      <c r="V18241" s="34">
        <v>132</v>
      </c>
      <c r="W18241" s="34">
        <v>255</v>
      </c>
      <c r="X18241" s="34">
        <v>197</v>
      </c>
      <c r="Y18241" s="34">
        <v>212</v>
      </c>
      <c r="Z18241" s="34">
        <v>223</v>
      </c>
      <c r="AA18241" s="34">
        <v>163</v>
      </c>
      <c r="AB18241" s="34">
        <v>187</v>
      </c>
      <c r="AC18241" s="34">
        <v>258</v>
      </c>
    </row>
    <row r="18242" spans="1:29" x14ac:dyDescent="0.2">
      <c r="A18242" s="34" t="s">
        <v>78735</v>
      </c>
      <c r="B18242" s="34">
        <v>155</v>
      </c>
      <c r="C18242" s="34">
        <v>133</v>
      </c>
      <c r="D18242" s="34">
        <v>162</v>
      </c>
      <c r="E18242" s="34">
        <v>157</v>
      </c>
      <c r="F18242" s="34">
        <v>161</v>
      </c>
      <c r="G18242" s="34">
        <v>178</v>
      </c>
      <c r="H18242" s="34">
        <v>156</v>
      </c>
      <c r="I18242" s="34">
        <v>109</v>
      </c>
      <c r="J18242" s="34">
        <v>146</v>
      </c>
      <c r="K18242" s="34">
        <v>153</v>
      </c>
      <c r="L18242" s="34">
        <v>119</v>
      </c>
      <c r="M18242" s="34">
        <v>132</v>
      </c>
      <c r="N18242" s="34">
        <v>145</v>
      </c>
      <c r="O18242" s="34">
        <v>171</v>
      </c>
      <c r="P18242" s="34">
        <v>137</v>
      </c>
      <c r="Q18242" s="34">
        <v>193</v>
      </c>
      <c r="R18242" s="34">
        <v>198</v>
      </c>
      <c r="S18242" s="34">
        <v>201</v>
      </c>
      <c r="T18242" s="34">
        <v>149</v>
      </c>
      <c r="U18242" s="34">
        <v>148</v>
      </c>
      <c r="V18242" s="34">
        <v>164</v>
      </c>
      <c r="W18242" s="34">
        <v>176</v>
      </c>
      <c r="X18242" s="34">
        <v>187</v>
      </c>
      <c r="Y18242" s="34">
        <v>198</v>
      </c>
      <c r="Z18242" s="34">
        <v>200</v>
      </c>
      <c r="AA18242" s="34">
        <v>201</v>
      </c>
      <c r="AB18242" s="34">
        <v>217</v>
      </c>
      <c r="AC18242" s="34">
        <v>278</v>
      </c>
    </row>
    <row r="18243" spans="1:29" x14ac:dyDescent="0.2">
      <c r="A18243" s="34" t="s">
        <v>78736</v>
      </c>
      <c r="B18243" s="34">
        <v>329</v>
      </c>
      <c r="C18243" s="34">
        <v>283</v>
      </c>
      <c r="D18243" s="34">
        <v>418</v>
      </c>
      <c r="E18243" s="34">
        <v>413</v>
      </c>
      <c r="F18243" s="34">
        <v>409</v>
      </c>
      <c r="G18243" s="34">
        <v>304</v>
      </c>
      <c r="H18243" s="34">
        <v>463</v>
      </c>
      <c r="I18243" s="34">
        <v>305</v>
      </c>
      <c r="J18243" s="34">
        <v>398</v>
      </c>
      <c r="K18243" s="34">
        <v>370</v>
      </c>
      <c r="L18243" s="34">
        <v>340</v>
      </c>
      <c r="M18243" s="34">
        <v>316</v>
      </c>
      <c r="N18243" s="34">
        <v>370</v>
      </c>
      <c r="O18243" s="34">
        <v>275</v>
      </c>
      <c r="P18243" s="34">
        <v>396</v>
      </c>
      <c r="Q18243" s="34">
        <v>447</v>
      </c>
      <c r="R18243" s="34">
        <v>539</v>
      </c>
      <c r="S18243" s="34">
        <v>443</v>
      </c>
      <c r="T18243" s="34">
        <v>436</v>
      </c>
      <c r="U18243" s="34">
        <v>339</v>
      </c>
      <c r="V18243" s="34">
        <v>475</v>
      </c>
      <c r="W18243" s="34">
        <v>399</v>
      </c>
      <c r="X18243" s="34">
        <v>515</v>
      </c>
      <c r="Y18243" s="34">
        <v>338</v>
      </c>
      <c r="Z18243" s="34">
        <v>476</v>
      </c>
      <c r="AA18243" s="34">
        <v>408</v>
      </c>
      <c r="AB18243" s="34">
        <v>535</v>
      </c>
      <c r="AC18243" s="34">
        <v>659</v>
      </c>
    </row>
    <row r="18244" spans="1:29" x14ac:dyDescent="0.2">
      <c r="A18244" s="34" t="s">
        <v>78737</v>
      </c>
      <c r="B18244" s="34">
        <v>141</v>
      </c>
      <c r="C18244" s="34">
        <v>265</v>
      </c>
      <c r="D18244" s="34">
        <v>214</v>
      </c>
      <c r="E18244" s="34">
        <v>256</v>
      </c>
      <c r="F18244" s="34">
        <v>218</v>
      </c>
      <c r="G18244" s="34">
        <v>221</v>
      </c>
      <c r="H18244" s="34">
        <v>215</v>
      </c>
      <c r="I18244" s="34">
        <v>234</v>
      </c>
      <c r="J18244" s="34">
        <v>178</v>
      </c>
      <c r="K18244" s="34">
        <v>245</v>
      </c>
      <c r="L18244" s="34">
        <v>139</v>
      </c>
      <c r="M18244" s="34">
        <v>163</v>
      </c>
      <c r="N18244" s="34">
        <v>176</v>
      </c>
      <c r="O18244" s="34">
        <v>208</v>
      </c>
      <c r="P18244" s="34">
        <v>174</v>
      </c>
      <c r="Q18244" s="34">
        <v>250</v>
      </c>
      <c r="R18244" s="34">
        <v>245</v>
      </c>
      <c r="S18244" s="34">
        <v>252</v>
      </c>
      <c r="T18244" s="34">
        <v>245</v>
      </c>
      <c r="U18244" s="34">
        <v>243</v>
      </c>
      <c r="V18244" s="34">
        <v>260</v>
      </c>
      <c r="W18244" s="34">
        <v>302</v>
      </c>
      <c r="X18244" s="34">
        <v>216</v>
      </c>
      <c r="Y18244" s="34">
        <v>256</v>
      </c>
      <c r="Z18244" s="34">
        <v>225</v>
      </c>
      <c r="AA18244" s="34">
        <v>252</v>
      </c>
      <c r="AB18244" s="34">
        <v>253</v>
      </c>
      <c r="AC18244" s="34">
        <v>304</v>
      </c>
    </row>
    <row r="18245" spans="1:29" x14ac:dyDescent="0.2">
      <c r="A18245" s="34" t="s">
        <v>78738</v>
      </c>
      <c r="B18245" s="34">
        <v>201</v>
      </c>
      <c r="C18245" s="34">
        <v>351</v>
      </c>
      <c r="D18245" s="34">
        <v>378</v>
      </c>
      <c r="E18245" s="34">
        <v>457</v>
      </c>
      <c r="F18245" s="34">
        <v>366</v>
      </c>
      <c r="G18245" s="34">
        <v>380</v>
      </c>
      <c r="H18245" s="34">
        <v>408</v>
      </c>
      <c r="I18245" s="34">
        <v>371</v>
      </c>
      <c r="J18245" s="34">
        <v>339</v>
      </c>
      <c r="K18245" s="34">
        <v>458</v>
      </c>
      <c r="L18245" s="34">
        <v>303</v>
      </c>
      <c r="M18245" s="34">
        <v>314</v>
      </c>
      <c r="N18245" s="34">
        <v>335</v>
      </c>
      <c r="O18245" s="34">
        <v>386</v>
      </c>
      <c r="P18245" s="34">
        <v>331</v>
      </c>
      <c r="Q18245" s="34">
        <v>521</v>
      </c>
      <c r="R18245" s="34">
        <v>500</v>
      </c>
      <c r="S18245" s="34">
        <v>452</v>
      </c>
      <c r="T18245" s="34">
        <v>360</v>
      </c>
      <c r="U18245" s="34">
        <v>430</v>
      </c>
      <c r="V18245" s="34">
        <v>440</v>
      </c>
      <c r="W18245" s="34">
        <v>522</v>
      </c>
      <c r="X18245" s="34">
        <v>446</v>
      </c>
      <c r="Y18245" s="34">
        <v>465</v>
      </c>
      <c r="Z18245" s="34">
        <v>455</v>
      </c>
      <c r="AA18245" s="34">
        <v>552</v>
      </c>
      <c r="AB18245" s="34">
        <v>407</v>
      </c>
      <c r="AC18245" s="34">
        <v>700</v>
      </c>
    </row>
    <row r="18246" spans="1:29" x14ac:dyDescent="0.2">
      <c r="A18246" s="34" t="s">
        <v>78739</v>
      </c>
      <c r="B18246" s="34">
        <v>118</v>
      </c>
      <c r="C18246" s="34">
        <v>176</v>
      </c>
      <c r="D18246" s="34">
        <v>176</v>
      </c>
      <c r="E18246" s="34">
        <v>215</v>
      </c>
      <c r="F18246" s="34">
        <v>170</v>
      </c>
      <c r="G18246" s="34">
        <v>145</v>
      </c>
      <c r="H18246" s="34">
        <v>157</v>
      </c>
      <c r="I18246" s="34">
        <v>143</v>
      </c>
      <c r="J18246" s="34">
        <v>161</v>
      </c>
      <c r="K18246" s="34">
        <v>261</v>
      </c>
      <c r="L18246" s="34">
        <v>101</v>
      </c>
      <c r="M18246" s="34">
        <v>175</v>
      </c>
      <c r="N18246" s="34">
        <v>122</v>
      </c>
      <c r="O18246" s="34">
        <v>162</v>
      </c>
      <c r="P18246" s="34">
        <v>133</v>
      </c>
      <c r="Q18246" s="34">
        <v>201</v>
      </c>
      <c r="R18246" s="34">
        <v>164</v>
      </c>
      <c r="S18246" s="34">
        <v>214</v>
      </c>
      <c r="T18246" s="34">
        <v>145</v>
      </c>
      <c r="U18246" s="34">
        <v>162</v>
      </c>
      <c r="V18246" s="34">
        <v>196</v>
      </c>
      <c r="W18246" s="34">
        <v>222</v>
      </c>
      <c r="X18246" s="34">
        <v>199</v>
      </c>
      <c r="Y18246" s="34">
        <v>207</v>
      </c>
      <c r="Z18246" s="34">
        <v>166</v>
      </c>
      <c r="AA18246" s="34">
        <v>223</v>
      </c>
      <c r="AB18246" s="34">
        <v>176</v>
      </c>
      <c r="AC18246" s="34">
        <v>332</v>
      </c>
    </row>
    <row r="18247" spans="1:29" x14ac:dyDescent="0.2">
      <c r="A18247" s="34" t="s">
        <v>78740</v>
      </c>
      <c r="B18247" s="34">
        <v>56</v>
      </c>
      <c r="C18247" s="34">
        <v>143</v>
      </c>
      <c r="D18247" s="34">
        <v>183</v>
      </c>
      <c r="E18247" s="34">
        <v>122</v>
      </c>
      <c r="F18247" s="34">
        <v>152</v>
      </c>
      <c r="G18247" s="34">
        <v>106</v>
      </c>
      <c r="H18247" s="34">
        <v>125</v>
      </c>
      <c r="I18247" s="34">
        <v>123</v>
      </c>
      <c r="J18247" s="34">
        <v>90</v>
      </c>
      <c r="K18247" s="34">
        <v>153</v>
      </c>
      <c r="L18247" s="34">
        <v>84</v>
      </c>
      <c r="M18247" s="34">
        <v>109</v>
      </c>
      <c r="N18247" s="34">
        <v>109</v>
      </c>
      <c r="O18247" s="34">
        <v>98</v>
      </c>
      <c r="P18247" s="34">
        <v>123</v>
      </c>
      <c r="Q18247" s="34">
        <v>121</v>
      </c>
      <c r="R18247" s="34">
        <v>124</v>
      </c>
      <c r="S18247" s="34">
        <v>164</v>
      </c>
      <c r="T18247" s="34">
        <v>64</v>
      </c>
      <c r="U18247" s="34">
        <v>104</v>
      </c>
      <c r="V18247" s="34">
        <v>143</v>
      </c>
      <c r="W18247" s="34">
        <v>118</v>
      </c>
      <c r="X18247" s="34">
        <v>148</v>
      </c>
      <c r="Y18247" s="34">
        <v>101</v>
      </c>
      <c r="Z18247" s="34">
        <v>176</v>
      </c>
      <c r="AA18247" s="34">
        <v>146</v>
      </c>
      <c r="AB18247" s="34">
        <v>116</v>
      </c>
      <c r="AC18247" s="34">
        <v>192</v>
      </c>
    </row>
    <row r="18248" spans="1:29" x14ac:dyDescent="0.2">
      <c r="A18248" s="34" t="s">
        <v>78741</v>
      </c>
      <c r="B18248" s="34">
        <v>95</v>
      </c>
      <c r="C18248" s="34">
        <v>123</v>
      </c>
      <c r="D18248" s="34">
        <v>123</v>
      </c>
      <c r="E18248" s="34">
        <v>117</v>
      </c>
      <c r="F18248" s="34">
        <v>146</v>
      </c>
      <c r="G18248" s="34">
        <v>135</v>
      </c>
      <c r="H18248" s="34">
        <v>121</v>
      </c>
      <c r="I18248" s="34">
        <v>109</v>
      </c>
      <c r="J18248" s="34">
        <v>114</v>
      </c>
      <c r="K18248" s="34">
        <v>140</v>
      </c>
      <c r="L18248" s="34">
        <v>94</v>
      </c>
      <c r="M18248" s="34">
        <v>92</v>
      </c>
      <c r="N18248" s="34">
        <v>105</v>
      </c>
      <c r="O18248" s="34">
        <v>72</v>
      </c>
      <c r="P18248" s="34">
        <v>113</v>
      </c>
      <c r="Q18248" s="34">
        <v>146</v>
      </c>
      <c r="R18248" s="34">
        <v>148</v>
      </c>
      <c r="S18248" s="34">
        <v>152</v>
      </c>
      <c r="T18248" s="34">
        <v>112</v>
      </c>
      <c r="U18248" s="34">
        <v>132</v>
      </c>
      <c r="V18248" s="34">
        <v>205</v>
      </c>
      <c r="W18248" s="34">
        <v>129</v>
      </c>
      <c r="X18248" s="34">
        <v>152</v>
      </c>
      <c r="Y18248" s="34">
        <v>145</v>
      </c>
      <c r="Z18248" s="34">
        <v>133</v>
      </c>
      <c r="AA18248" s="34">
        <v>151</v>
      </c>
      <c r="AB18248" s="34">
        <v>150</v>
      </c>
      <c r="AC18248" s="34">
        <v>177</v>
      </c>
    </row>
    <row r="18249" spans="1:29" x14ac:dyDescent="0.2">
      <c r="A18249" s="34" t="s">
        <v>78742</v>
      </c>
      <c r="B18249" s="34">
        <v>74</v>
      </c>
      <c r="C18249" s="34">
        <v>89</v>
      </c>
      <c r="D18249" s="34">
        <v>133</v>
      </c>
      <c r="E18249" s="34">
        <v>114</v>
      </c>
      <c r="F18249" s="34">
        <v>117</v>
      </c>
      <c r="G18249" s="34">
        <v>98</v>
      </c>
      <c r="H18249" s="34">
        <v>99</v>
      </c>
      <c r="I18249" s="34">
        <v>87</v>
      </c>
      <c r="J18249" s="34">
        <v>85</v>
      </c>
      <c r="K18249" s="34">
        <v>79</v>
      </c>
      <c r="L18249" s="34">
        <v>55</v>
      </c>
      <c r="M18249" s="34">
        <v>99</v>
      </c>
      <c r="N18249" s="34">
        <v>76</v>
      </c>
      <c r="O18249" s="34">
        <v>88</v>
      </c>
      <c r="P18249" s="34">
        <v>89</v>
      </c>
      <c r="Q18249" s="34">
        <v>93</v>
      </c>
      <c r="R18249" s="34">
        <v>107</v>
      </c>
      <c r="S18249" s="34">
        <v>135</v>
      </c>
      <c r="T18249" s="34">
        <v>54</v>
      </c>
      <c r="U18249" s="34">
        <v>89</v>
      </c>
      <c r="V18249" s="34">
        <v>106</v>
      </c>
      <c r="W18249" s="34">
        <v>77</v>
      </c>
      <c r="X18249" s="34">
        <v>117</v>
      </c>
      <c r="Y18249" s="34">
        <v>96</v>
      </c>
      <c r="Z18249" s="34">
        <v>108</v>
      </c>
      <c r="AA18249" s="34">
        <v>90</v>
      </c>
      <c r="AB18249" s="34">
        <v>90</v>
      </c>
      <c r="AC18249" s="34">
        <v>147</v>
      </c>
    </row>
    <row r="18250" spans="1:29" x14ac:dyDescent="0.2">
      <c r="A18250" s="34" t="s">
        <v>78743</v>
      </c>
      <c r="B18250" s="34">
        <v>35</v>
      </c>
      <c r="C18250" s="34">
        <v>60</v>
      </c>
      <c r="D18250" s="34">
        <v>50</v>
      </c>
      <c r="E18250" s="34">
        <v>57</v>
      </c>
      <c r="F18250" s="34">
        <v>62</v>
      </c>
      <c r="G18250" s="34">
        <v>36</v>
      </c>
      <c r="H18250" s="34">
        <v>50</v>
      </c>
      <c r="I18250" s="34">
        <v>48</v>
      </c>
      <c r="J18250" s="34">
        <v>30</v>
      </c>
      <c r="K18250" s="34">
        <v>65</v>
      </c>
      <c r="L18250" s="34">
        <v>20</v>
      </c>
      <c r="M18250" s="34">
        <v>39</v>
      </c>
      <c r="N18250" s="34">
        <v>31</v>
      </c>
      <c r="O18250" s="34">
        <v>33</v>
      </c>
      <c r="P18250" s="34">
        <v>36</v>
      </c>
      <c r="Q18250" s="34">
        <v>48</v>
      </c>
      <c r="R18250" s="34">
        <v>52</v>
      </c>
      <c r="S18250" s="34">
        <v>77</v>
      </c>
      <c r="T18250" s="34">
        <v>20</v>
      </c>
      <c r="U18250" s="34">
        <v>42</v>
      </c>
      <c r="V18250" s="34">
        <v>47</v>
      </c>
      <c r="W18250" s="34">
        <v>60</v>
      </c>
      <c r="X18250" s="34">
        <v>47</v>
      </c>
      <c r="Y18250" s="34">
        <v>42</v>
      </c>
      <c r="Z18250" s="34">
        <v>55</v>
      </c>
      <c r="AA18250" s="34">
        <v>86</v>
      </c>
      <c r="AB18250" s="34">
        <v>44</v>
      </c>
      <c r="AC18250" s="34">
        <v>84</v>
      </c>
    </row>
    <row r="18251" spans="1:29" x14ac:dyDescent="0.2">
      <c r="A18251" s="34" t="s">
        <v>78744</v>
      </c>
      <c r="B18251" s="34">
        <v>132</v>
      </c>
      <c r="C18251" s="34">
        <v>246</v>
      </c>
      <c r="D18251" s="34">
        <v>237</v>
      </c>
      <c r="E18251" s="34">
        <v>258</v>
      </c>
      <c r="F18251" s="34">
        <v>178</v>
      </c>
      <c r="G18251" s="34">
        <v>230</v>
      </c>
      <c r="H18251" s="34">
        <v>227</v>
      </c>
      <c r="I18251" s="34">
        <v>281</v>
      </c>
      <c r="J18251" s="34">
        <v>233</v>
      </c>
      <c r="K18251" s="34">
        <v>255</v>
      </c>
      <c r="L18251" s="34">
        <v>222</v>
      </c>
      <c r="M18251" s="34">
        <v>229</v>
      </c>
      <c r="N18251" s="34">
        <v>196</v>
      </c>
      <c r="O18251" s="34">
        <v>270</v>
      </c>
      <c r="P18251" s="34">
        <v>230</v>
      </c>
      <c r="Q18251" s="34">
        <v>385</v>
      </c>
      <c r="R18251" s="34">
        <v>232</v>
      </c>
      <c r="S18251" s="34">
        <v>331</v>
      </c>
      <c r="T18251" s="34">
        <v>246</v>
      </c>
      <c r="U18251" s="34">
        <v>253</v>
      </c>
      <c r="V18251" s="34">
        <v>288</v>
      </c>
      <c r="W18251" s="34">
        <v>346</v>
      </c>
      <c r="X18251" s="34">
        <v>305</v>
      </c>
      <c r="Y18251" s="34">
        <v>327</v>
      </c>
      <c r="Z18251" s="34">
        <v>212</v>
      </c>
      <c r="AA18251" s="34">
        <v>317</v>
      </c>
      <c r="AB18251" s="34">
        <v>269</v>
      </c>
      <c r="AC18251" s="34">
        <v>432</v>
      </c>
    </row>
    <row r="18252" spans="1:29" x14ac:dyDescent="0.2">
      <c r="A18252" s="34" t="s">
        <v>78745</v>
      </c>
      <c r="B18252" s="34">
        <v>64</v>
      </c>
      <c r="C18252" s="34">
        <v>141</v>
      </c>
      <c r="D18252" s="34">
        <v>150</v>
      </c>
      <c r="E18252" s="34">
        <v>123</v>
      </c>
      <c r="F18252" s="34">
        <v>116</v>
      </c>
      <c r="G18252" s="34">
        <v>111</v>
      </c>
      <c r="H18252" s="34">
        <v>102</v>
      </c>
      <c r="I18252" s="34">
        <v>104</v>
      </c>
      <c r="J18252" s="34">
        <v>71</v>
      </c>
      <c r="K18252" s="34">
        <v>137</v>
      </c>
      <c r="L18252" s="34">
        <v>43</v>
      </c>
      <c r="M18252" s="34">
        <v>74</v>
      </c>
      <c r="N18252" s="34">
        <v>70</v>
      </c>
      <c r="O18252" s="34">
        <v>101</v>
      </c>
      <c r="P18252" s="34">
        <v>83</v>
      </c>
      <c r="Q18252" s="34">
        <v>115</v>
      </c>
      <c r="R18252" s="34">
        <v>104</v>
      </c>
      <c r="S18252" s="34">
        <v>129</v>
      </c>
      <c r="T18252" s="34">
        <v>74</v>
      </c>
      <c r="U18252" s="34">
        <v>115</v>
      </c>
      <c r="V18252" s="34">
        <v>126</v>
      </c>
      <c r="W18252" s="34">
        <v>94</v>
      </c>
      <c r="X18252" s="34">
        <v>109</v>
      </c>
      <c r="Y18252" s="34">
        <v>62</v>
      </c>
      <c r="Z18252" s="34">
        <v>102</v>
      </c>
      <c r="AA18252" s="34">
        <v>157</v>
      </c>
      <c r="AB18252" s="34">
        <v>82</v>
      </c>
      <c r="AC18252" s="34">
        <v>155</v>
      </c>
    </row>
    <row r="18253" spans="1:29" x14ac:dyDescent="0.2">
      <c r="A18253" s="34" t="s">
        <v>78746</v>
      </c>
      <c r="B18253" s="34">
        <v>94</v>
      </c>
      <c r="C18253" s="34">
        <v>175</v>
      </c>
      <c r="D18253" s="34">
        <v>220</v>
      </c>
      <c r="E18253" s="34">
        <v>195</v>
      </c>
      <c r="F18253" s="34">
        <v>185</v>
      </c>
      <c r="G18253" s="34">
        <v>159</v>
      </c>
      <c r="H18253" s="34">
        <v>173</v>
      </c>
      <c r="I18253" s="34">
        <v>172</v>
      </c>
      <c r="J18253" s="34">
        <v>118</v>
      </c>
      <c r="K18253" s="34">
        <v>210</v>
      </c>
      <c r="L18253" s="34">
        <v>101</v>
      </c>
      <c r="M18253" s="34">
        <v>177</v>
      </c>
      <c r="N18253" s="34">
        <v>144</v>
      </c>
      <c r="O18253" s="34">
        <v>183</v>
      </c>
      <c r="P18253" s="34">
        <v>143</v>
      </c>
      <c r="Q18253" s="34">
        <v>228</v>
      </c>
      <c r="R18253" s="34">
        <v>161</v>
      </c>
      <c r="S18253" s="34">
        <v>248</v>
      </c>
      <c r="T18253" s="34">
        <v>122</v>
      </c>
      <c r="U18253" s="34">
        <v>156</v>
      </c>
      <c r="V18253" s="34">
        <v>188</v>
      </c>
      <c r="W18253" s="34">
        <v>188</v>
      </c>
      <c r="X18253" s="34">
        <v>237</v>
      </c>
      <c r="Y18253" s="34">
        <v>219</v>
      </c>
      <c r="Z18253" s="34">
        <v>171</v>
      </c>
      <c r="AA18253" s="34">
        <v>205</v>
      </c>
      <c r="AB18253" s="34">
        <v>169</v>
      </c>
      <c r="AC18253" s="34">
        <v>294</v>
      </c>
    </row>
    <row r="18254" spans="1:29" x14ac:dyDescent="0.2">
      <c r="A18254" s="34" t="s">
        <v>78747</v>
      </c>
      <c r="B18254" s="34">
        <v>53</v>
      </c>
      <c r="C18254" s="34">
        <v>65</v>
      </c>
      <c r="D18254" s="34">
        <v>105</v>
      </c>
      <c r="E18254" s="34">
        <v>71</v>
      </c>
      <c r="F18254" s="34">
        <v>59</v>
      </c>
      <c r="G18254" s="34">
        <v>69</v>
      </c>
      <c r="H18254" s="34">
        <v>88</v>
      </c>
      <c r="I18254" s="34">
        <v>72</v>
      </c>
      <c r="J18254" s="34">
        <v>61</v>
      </c>
      <c r="K18254" s="34">
        <v>92</v>
      </c>
      <c r="L18254" s="34">
        <v>42</v>
      </c>
      <c r="M18254" s="34">
        <v>56</v>
      </c>
      <c r="N18254" s="34">
        <v>60</v>
      </c>
      <c r="O18254" s="34">
        <v>75</v>
      </c>
      <c r="P18254" s="34">
        <v>59</v>
      </c>
      <c r="Q18254" s="34">
        <v>85</v>
      </c>
      <c r="R18254" s="34">
        <v>68</v>
      </c>
      <c r="S18254" s="34">
        <v>117</v>
      </c>
      <c r="T18254" s="34">
        <v>49</v>
      </c>
      <c r="U18254" s="34">
        <v>72</v>
      </c>
      <c r="V18254" s="34">
        <v>65</v>
      </c>
      <c r="W18254" s="34">
        <v>52</v>
      </c>
      <c r="X18254" s="34">
        <v>123</v>
      </c>
      <c r="Y18254" s="34">
        <v>44</v>
      </c>
      <c r="Z18254" s="34">
        <v>107</v>
      </c>
      <c r="AA18254" s="34">
        <v>102</v>
      </c>
      <c r="AB18254" s="34">
        <v>68</v>
      </c>
      <c r="AC18254" s="34">
        <v>109</v>
      </c>
    </row>
    <row r="18255" spans="1:29" x14ac:dyDescent="0.2">
      <c r="A18255" s="34" t="s">
        <v>78748</v>
      </c>
      <c r="B18255" s="34">
        <v>82</v>
      </c>
      <c r="C18255" s="34">
        <v>219</v>
      </c>
      <c r="D18255" s="34">
        <v>90</v>
      </c>
      <c r="E18255" s="34">
        <v>236</v>
      </c>
      <c r="F18255" s="34">
        <v>91</v>
      </c>
      <c r="G18255" s="34">
        <v>202</v>
      </c>
      <c r="H18255" s="34">
        <v>62</v>
      </c>
      <c r="I18255" s="34">
        <v>202</v>
      </c>
      <c r="J18255" s="34">
        <v>64</v>
      </c>
      <c r="K18255" s="34">
        <v>196</v>
      </c>
      <c r="L18255" s="34">
        <v>48</v>
      </c>
      <c r="M18255" s="34">
        <v>182</v>
      </c>
      <c r="N18255" s="34">
        <v>65</v>
      </c>
      <c r="O18255" s="34">
        <v>145</v>
      </c>
      <c r="P18255" s="34">
        <v>63</v>
      </c>
      <c r="Q18255" s="34">
        <v>204</v>
      </c>
      <c r="R18255" s="34">
        <v>118</v>
      </c>
      <c r="S18255" s="34">
        <v>206</v>
      </c>
      <c r="T18255" s="34">
        <v>61</v>
      </c>
      <c r="U18255" s="34">
        <v>124</v>
      </c>
      <c r="V18255" s="34">
        <v>101</v>
      </c>
      <c r="W18255" s="34">
        <v>182</v>
      </c>
      <c r="X18255" s="34">
        <v>122</v>
      </c>
      <c r="Y18255" s="34">
        <v>180</v>
      </c>
      <c r="Z18255" s="34">
        <v>62</v>
      </c>
      <c r="AA18255" s="34">
        <v>209</v>
      </c>
      <c r="AB18255" s="34">
        <v>96</v>
      </c>
      <c r="AC18255" s="34">
        <v>247</v>
      </c>
    </row>
    <row r="18256" spans="1:29" x14ac:dyDescent="0.2">
      <c r="A18256" s="34" t="s">
        <v>78749</v>
      </c>
      <c r="B18256" s="34">
        <v>102</v>
      </c>
      <c r="C18256" s="34">
        <v>120</v>
      </c>
      <c r="D18256" s="34">
        <v>186</v>
      </c>
      <c r="E18256" s="34">
        <v>150</v>
      </c>
      <c r="F18256" s="34">
        <v>169</v>
      </c>
      <c r="G18256" s="34">
        <v>119</v>
      </c>
      <c r="H18256" s="34">
        <v>150</v>
      </c>
      <c r="I18256" s="34">
        <v>152</v>
      </c>
      <c r="J18256" s="34">
        <v>141</v>
      </c>
      <c r="K18256" s="34">
        <v>158</v>
      </c>
      <c r="L18256" s="34">
        <v>112</v>
      </c>
      <c r="M18256" s="34">
        <v>145</v>
      </c>
      <c r="N18256" s="34">
        <v>135</v>
      </c>
      <c r="O18256" s="34">
        <v>110</v>
      </c>
      <c r="P18256" s="34">
        <v>171</v>
      </c>
      <c r="Q18256" s="34">
        <v>212</v>
      </c>
      <c r="R18256" s="34">
        <v>209</v>
      </c>
      <c r="S18256" s="34">
        <v>205</v>
      </c>
      <c r="T18256" s="34">
        <v>165</v>
      </c>
      <c r="U18256" s="34">
        <v>169</v>
      </c>
      <c r="V18256" s="34">
        <v>169</v>
      </c>
      <c r="W18256" s="34">
        <v>190</v>
      </c>
      <c r="X18256" s="34">
        <v>189</v>
      </c>
      <c r="Y18256" s="34">
        <v>181</v>
      </c>
      <c r="Z18256" s="34">
        <v>179</v>
      </c>
      <c r="AA18256" s="34">
        <v>203</v>
      </c>
      <c r="AB18256" s="34">
        <v>175</v>
      </c>
      <c r="AC18256" s="34">
        <v>279</v>
      </c>
    </row>
    <row r="18257" spans="1:29" x14ac:dyDescent="0.2">
      <c r="A18257" s="34" t="s">
        <v>78750</v>
      </c>
      <c r="B18257" s="34">
        <v>37</v>
      </c>
      <c r="C18257" s="34">
        <v>63</v>
      </c>
      <c r="D18257" s="34">
        <v>59</v>
      </c>
      <c r="E18257" s="34">
        <v>89</v>
      </c>
      <c r="F18257" s="34">
        <v>58</v>
      </c>
      <c r="G18257" s="34">
        <v>40</v>
      </c>
      <c r="H18257" s="34">
        <v>65</v>
      </c>
      <c r="I18257" s="34">
        <v>49</v>
      </c>
      <c r="J18257" s="34">
        <v>50</v>
      </c>
      <c r="K18257" s="34">
        <v>61</v>
      </c>
      <c r="L18257" s="34">
        <v>26</v>
      </c>
      <c r="M18257" s="34">
        <v>49</v>
      </c>
      <c r="N18257" s="34">
        <v>42</v>
      </c>
      <c r="O18257" s="34">
        <v>56</v>
      </c>
      <c r="P18257" s="34">
        <v>47</v>
      </c>
      <c r="Q18257" s="34">
        <v>45</v>
      </c>
      <c r="R18257" s="34">
        <v>83</v>
      </c>
      <c r="S18257" s="34">
        <v>72</v>
      </c>
      <c r="T18257" s="34">
        <v>49</v>
      </c>
      <c r="U18257" s="34">
        <v>37</v>
      </c>
      <c r="V18257" s="34">
        <v>77</v>
      </c>
      <c r="W18257" s="34">
        <v>38</v>
      </c>
      <c r="X18257" s="34">
        <v>75</v>
      </c>
      <c r="Y18257" s="34">
        <v>47</v>
      </c>
      <c r="Z18257" s="34">
        <v>43</v>
      </c>
      <c r="AA18257" s="34">
        <v>78</v>
      </c>
      <c r="AB18257" s="34">
        <v>57</v>
      </c>
      <c r="AC18257" s="34">
        <v>64</v>
      </c>
    </row>
    <row r="18258" spans="1:29" x14ac:dyDescent="0.2">
      <c r="A18258" s="34" t="s">
        <v>78751</v>
      </c>
      <c r="B18258" s="34">
        <v>89</v>
      </c>
      <c r="C18258" s="34">
        <v>158</v>
      </c>
      <c r="D18258" s="34">
        <v>165</v>
      </c>
      <c r="E18258" s="34">
        <v>144</v>
      </c>
      <c r="F18258" s="34">
        <v>166</v>
      </c>
      <c r="G18258" s="34">
        <v>151</v>
      </c>
      <c r="H18258" s="34">
        <v>129</v>
      </c>
      <c r="I18258" s="34">
        <v>162</v>
      </c>
      <c r="J18258" s="34">
        <v>118</v>
      </c>
      <c r="K18258" s="34">
        <v>158</v>
      </c>
      <c r="L18258" s="34">
        <v>81</v>
      </c>
      <c r="M18258" s="34">
        <v>122</v>
      </c>
      <c r="N18258" s="34">
        <v>111</v>
      </c>
      <c r="O18258" s="34">
        <v>106</v>
      </c>
      <c r="P18258" s="34">
        <v>147</v>
      </c>
      <c r="Q18258" s="34">
        <v>181</v>
      </c>
      <c r="R18258" s="34">
        <v>165</v>
      </c>
      <c r="S18258" s="34">
        <v>190</v>
      </c>
      <c r="T18258" s="34">
        <v>126</v>
      </c>
      <c r="U18258" s="34">
        <v>148</v>
      </c>
      <c r="V18258" s="34">
        <v>128</v>
      </c>
      <c r="W18258" s="34">
        <v>152</v>
      </c>
      <c r="X18258" s="34">
        <v>153</v>
      </c>
      <c r="Y18258" s="34">
        <v>155</v>
      </c>
      <c r="Z18258" s="34">
        <v>171</v>
      </c>
      <c r="AA18258" s="34">
        <v>162</v>
      </c>
      <c r="AB18258" s="34">
        <v>165</v>
      </c>
      <c r="AC18258" s="34">
        <v>220</v>
      </c>
    </row>
    <row r="18259" spans="1:29" x14ac:dyDescent="0.2">
      <c r="A18259" s="34" t="s">
        <v>78752</v>
      </c>
      <c r="B18259" s="34">
        <v>102</v>
      </c>
      <c r="C18259" s="34">
        <v>162</v>
      </c>
      <c r="D18259" s="34">
        <v>190</v>
      </c>
      <c r="E18259" s="34">
        <v>162</v>
      </c>
      <c r="F18259" s="34">
        <v>175</v>
      </c>
      <c r="G18259" s="34">
        <v>195</v>
      </c>
      <c r="H18259" s="34">
        <v>176</v>
      </c>
      <c r="I18259" s="34">
        <v>191</v>
      </c>
      <c r="J18259" s="34">
        <v>173</v>
      </c>
      <c r="K18259" s="34">
        <v>193</v>
      </c>
      <c r="L18259" s="34">
        <v>137</v>
      </c>
      <c r="M18259" s="34">
        <v>165</v>
      </c>
      <c r="N18259" s="34">
        <v>158</v>
      </c>
      <c r="O18259" s="34">
        <v>136</v>
      </c>
      <c r="P18259" s="34">
        <v>197</v>
      </c>
      <c r="Q18259" s="34">
        <v>203</v>
      </c>
      <c r="R18259" s="34">
        <v>242</v>
      </c>
      <c r="S18259" s="34">
        <v>215</v>
      </c>
      <c r="T18259" s="34">
        <v>165</v>
      </c>
      <c r="U18259" s="34">
        <v>142</v>
      </c>
      <c r="V18259" s="34">
        <v>205</v>
      </c>
      <c r="W18259" s="34">
        <v>181</v>
      </c>
      <c r="X18259" s="34">
        <v>308</v>
      </c>
      <c r="Y18259" s="34">
        <v>172</v>
      </c>
      <c r="Z18259" s="34">
        <v>227</v>
      </c>
      <c r="AA18259" s="34">
        <v>251</v>
      </c>
      <c r="AB18259" s="34">
        <v>226</v>
      </c>
      <c r="AC18259" s="34">
        <v>300</v>
      </c>
    </row>
    <row r="18260" spans="1:29" x14ac:dyDescent="0.2">
      <c r="A18260" s="34" t="s">
        <v>78753</v>
      </c>
      <c r="B18260" s="34">
        <v>86</v>
      </c>
      <c r="C18260" s="34">
        <v>185</v>
      </c>
      <c r="D18260" s="34">
        <v>182</v>
      </c>
      <c r="E18260" s="34">
        <v>164</v>
      </c>
      <c r="F18260" s="34">
        <v>186</v>
      </c>
      <c r="G18260" s="34">
        <v>153</v>
      </c>
      <c r="H18260" s="34">
        <v>165</v>
      </c>
      <c r="I18260" s="34">
        <v>146</v>
      </c>
      <c r="J18260" s="34">
        <v>139</v>
      </c>
      <c r="K18260" s="34">
        <v>156</v>
      </c>
      <c r="L18260" s="34">
        <v>112</v>
      </c>
      <c r="M18260" s="34">
        <v>113</v>
      </c>
      <c r="N18260" s="34">
        <v>130</v>
      </c>
      <c r="O18260" s="34">
        <v>143</v>
      </c>
      <c r="P18260" s="34">
        <v>127</v>
      </c>
      <c r="Q18260" s="34">
        <v>211</v>
      </c>
      <c r="R18260" s="34">
        <v>179</v>
      </c>
      <c r="S18260" s="34">
        <v>233</v>
      </c>
      <c r="T18260" s="34">
        <v>159</v>
      </c>
      <c r="U18260" s="34">
        <v>190</v>
      </c>
      <c r="V18260" s="34">
        <v>170</v>
      </c>
      <c r="W18260" s="34">
        <v>204</v>
      </c>
      <c r="X18260" s="34">
        <v>224</v>
      </c>
      <c r="Y18260" s="34">
        <v>213</v>
      </c>
      <c r="Z18260" s="34">
        <v>155</v>
      </c>
      <c r="AA18260" s="34">
        <v>262</v>
      </c>
      <c r="AB18260" s="34">
        <v>133</v>
      </c>
      <c r="AC18260" s="34">
        <v>309</v>
      </c>
    </row>
    <row r="18261" spans="1:29" x14ac:dyDescent="0.2">
      <c r="A18261" s="34" t="s">
        <v>78754</v>
      </c>
      <c r="B18261" s="34">
        <v>114</v>
      </c>
      <c r="C18261" s="34">
        <v>77</v>
      </c>
      <c r="D18261" s="34">
        <v>85</v>
      </c>
      <c r="E18261" s="34">
        <v>79</v>
      </c>
      <c r="F18261" s="34">
        <v>114</v>
      </c>
      <c r="G18261" s="34">
        <v>87</v>
      </c>
      <c r="H18261" s="34">
        <v>99</v>
      </c>
      <c r="I18261" s="34">
        <v>60</v>
      </c>
      <c r="J18261" s="34">
        <v>120</v>
      </c>
      <c r="K18261" s="34">
        <v>62</v>
      </c>
      <c r="L18261" s="34">
        <v>96</v>
      </c>
      <c r="M18261" s="34">
        <v>65</v>
      </c>
      <c r="N18261" s="34">
        <v>93</v>
      </c>
      <c r="O18261" s="34">
        <v>84</v>
      </c>
      <c r="P18261" s="34">
        <v>85</v>
      </c>
      <c r="Q18261" s="34">
        <v>137</v>
      </c>
      <c r="R18261" s="34">
        <v>128</v>
      </c>
      <c r="S18261" s="34">
        <v>114</v>
      </c>
      <c r="T18261" s="34">
        <v>127</v>
      </c>
      <c r="U18261" s="34">
        <v>124</v>
      </c>
      <c r="V18261" s="34">
        <v>134</v>
      </c>
      <c r="W18261" s="34">
        <v>136</v>
      </c>
      <c r="X18261" s="34">
        <v>150</v>
      </c>
      <c r="Y18261" s="34">
        <v>152</v>
      </c>
      <c r="Z18261" s="34">
        <v>117</v>
      </c>
      <c r="AA18261" s="34">
        <v>122</v>
      </c>
      <c r="AB18261" s="34">
        <v>155</v>
      </c>
      <c r="AC18261" s="34">
        <v>169</v>
      </c>
    </row>
    <row r="18262" spans="1:29" x14ac:dyDescent="0.2">
      <c r="A18262" s="34" t="s">
        <v>78755</v>
      </c>
      <c r="B18262" s="34">
        <v>106</v>
      </c>
      <c r="C18262" s="34">
        <v>134</v>
      </c>
      <c r="D18262" s="34">
        <v>163</v>
      </c>
      <c r="E18262" s="34">
        <v>181</v>
      </c>
      <c r="F18262" s="34">
        <v>202</v>
      </c>
      <c r="G18262" s="34">
        <v>92</v>
      </c>
      <c r="H18262" s="34">
        <v>168</v>
      </c>
      <c r="I18262" s="34">
        <v>155</v>
      </c>
      <c r="J18262" s="34">
        <v>112</v>
      </c>
      <c r="K18262" s="34">
        <v>199</v>
      </c>
      <c r="L18262" s="34">
        <v>112</v>
      </c>
      <c r="M18262" s="34">
        <v>147</v>
      </c>
      <c r="N18262" s="34">
        <v>117</v>
      </c>
      <c r="O18262" s="34">
        <v>163</v>
      </c>
      <c r="P18262" s="34">
        <v>118</v>
      </c>
      <c r="Q18262" s="34">
        <v>198</v>
      </c>
      <c r="R18262" s="34">
        <v>177</v>
      </c>
      <c r="S18262" s="34">
        <v>215</v>
      </c>
      <c r="T18262" s="34">
        <v>167</v>
      </c>
      <c r="U18262" s="34">
        <v>167</v>
      </c>
      <c r="V18262" s="34">
        <v>195</v>
      </c>
      <c r="W18262" s="34">
        <v>230</v>
      </c>
      <c r="X18262" s="34">
        <v>190</v>
      </c>
      <c r="Y18262" s="34">
        <v>181</v>
      </c>
      <c r="Z18262" s="34">
        <v>222</v>
      </c>
      <c r="AA18262" s="34">
        <v>257</v>
      </c>
      <c r="AB18262" s="34">
        <v>213</v>
      </c>
      <c r="AC18262" s="34">
        <v>268</v>
      </c>
    </row>
    <row r="18263" spans="1:29" x14ac:dyDescent="0.2">
      <c r="A18263" s="34" t="s">
        <v>78756</v>
      </c>
      <c r="B18263" s="34">
        <v>112</v>
      </c>
      <c r="C18263" s="34">
        <v>159</v>
      </c>
      <c r="D18263" s="34">
        <v>219</v>
      </c>
      <c r="E18263" s="34">
        <v>213</v>
      </c>
      <c r="F18263" s="34">
        <v>227</v>
      </c>
      <c r="G18263" s="34">
        <v>208</v>
      </c>
      <c r="H18263" s="34">
        <v>226</v>
      </c>
      <c r="I18263" s="34">
        <v>164</v>
      </c>
      <c r="J18263" s="34">
        <v>186</v>
      </c>
      <c r="K18263" s="34">
        <v>137</v>
      </c>
      <c r="L18263" s="34">
        <v>186</v>
      </c>
      <c r="M18263" s="34">
        <v>165</v>
      </c>
      <c r="N18263" s="34">
        <v>197</v>
      </c>
      <c r="O18263" s="34">
        <v>140</v>
      </c>
      <c r="P18263" s="34">
        <v>200</v>
      </c>
      <c r="Q18263" s="34">
        <v>291</v>
      </c>
      <c r="R18263" s="34">
        <v>263</v>
      </c>
      <c r="S18263" s="34">
        <v>233</v>
      </c>
      <c r="T18263" s="34">
        <v>266</v>
      </c>
      <c r="U18263" s="34">
        <v>151</v>
      </c>
      <c r="V18263" s="34">
        <v>283</v>
      </c>
      <c r="W18263" s="34">
        <v>241</v>
      </c>
      <c r="X18263" s="34">
        <v>280</v>
      </c>
      <c r="Y18263" s="34">
        <v>215</v>
      </c>
      <c r="Z18263" s="34">
        <v>215</v>
      </c>
      <c r="AA18263" s="34">
        <v>224</v>
      </c>
      <c r="AB18263" s="34">
        <v>268</v>
      </c>
      <c r="AC18263" s="34">
        <v>354</v>
      </c>
    </row>
    <row r="18264" spans="1:29" x14ac:dyDescent="0.2">
      <c r="A18264" s="34" t="s">
        <v>78757</v>
      </c>
      <c r="B18264" s="34">
        <v>89</v>
      </c>
      <c r="C18264" s="34">
        <v>102</v>
      </c>
      <c r="D18264" s="34">
        <v>104</v>
      </c>
      <c r="E18264" s="34">
        <v>108</v>
      </c>
      <c r="F18264" s="34">
        <v>113</v>
      </c>
      <c r="G18264" s="34">
        <v>85</v>
      </c>
      <c r="H18264" s="34">
        <v>89</v>
      </c>
      <c r="I18264" s="34">
        <v>114</v>
      </c>
      <c r="J18264" s="34">
        <v>93</v>
      </c>
      <c r="K18264" s="34">
        <v>136</v>
      </c>
      <c r="L18264" s="34">
        <v>75</v>
      </c>
      <c r="M18264" s="34">
        <v>74</v>
      </c>
      <c r="N18264" s="34">
        <v>102</v>
      </c>
      <c r="O18264" s="34">
        <v>93</v>
      </c>
      <c r="P18264" s="34">
        <v>81</v>
      </c>
      <c r="Q18264" s="34">
        <v>122</v>
      </c>
      <c r="R18264" s="34">
        <v>144</v>
      </c>
      <c r="S18264" s="34">
        <v>94</v>
      </c>
      <c r="T18264" s="34">
        <v>89</v>
      </c>
      <c r="U18264" s="34">
        <v>87</v>
      </c>
      <c r="V18264" s="34">
        <v>148</v>
      </c>
      <c r="W18264" s="34">
        <v>114</v>
      </c>
      <c r="X18264" s="34">
        <v>131</v>
      </c>
      <c r="Y18264" s="34">
        <v>141</v>
      </c>
      <c r="Z18264" s="34">
        <v>141</v>
      </c>
      <c r="AA18264" s="34">
        <v>140</v>
      </c>
      <c r="AB18264" s="34">
        <v>119</v>
      </c>
      <c r="AC18264" s="34">
        <v>185</v>
      </c>
    </row>
    <row r="18265" spans="1:29" x14ac:dyDescent="0.2">
      <c r="A18265" s="34" t="s">
        <v>78758</v>
      </c>
      <c r="B18265" s="34">
        <v>119</v>
      </c>
      <c r="C18265" s="34">
        <v>260</v>
      </c>
      <c r="D18265" s="34">
        <v>250</v>
      </c>
      <c r="E18265" s="34">
        <v>295</v>
      </c>
      <c r="F18265" s="34">
        <v>209</v>
      </c>
      <c r="G18265" s="34">
        <v>216</v>
      </c>
      <c r="H18265" s="34">
        <v>222</v>
      </c>
      <c r="I18265" s="34">
        <v>283</v>
      </c>
      <c r="J18265" s="34">
        <v>182</v>
      </c>
      <c r="K18265" s="34">
        <v>347</v>
      </c>
      <c r="L18265" s="34">
        <v>153</v>
      </c>
      <c r="M18265" s="34">
        <v>255</v>
      </c>
      <c r="N18265" s="34">
        <v>184</v>
      </c>
      <c r="O18265" s="34">
        <v>232</v>
      </c>
      <c r="P18265" s="34">
        <v>203</v>
      </c>
      <c r="Q18265" s="34">
        <v>269</v>
      </c>
      <c r="R18265" s="34">
        <v>246</v>
      </c>
      <c r="S18265" s="34">
        <v>294</v>
      </c>
      <c r="T18265" s="34">
        <v>190</v>
      </c>
      <c r="U18265" s="34">
        <v>247</v>
      </c>
      <c r="V18265" s="34">
        <v>246</v>
      </c>
      <c r="W18265" s="34">
        <v>266</v>
      </c>
      <c r="X18265" s="34">
        <v>290</v>
      </c>
      <c r="Y18265" s="34">
        <v>280</v>
      </c>
      <c r="Z18265" s="34">
        <v>239</v>
      </c>
      <c r="AA18265" s="34">
        <v>321</v>
      </c>
      <c r="AB18265" s="34">
        <v>215</v>
      </c>
      <c r="AC18265" s="34">
        <v>378</v>
      </c>
    </row>
    <row r="18266" spans="1:29" x14ac:dyDescent="0.2">
      <c r="A18266" s="34" t="s">
        <v>78759</v>
      </c>
      <c r="B18266" s="34">
        <v>144</v>
      </c>
      <c r="C18266" s="34">
        <v>165</v>
      </c>
      <c r="D18266" s="34">
        <v>192</v>
      </c>
      <c r="E18266" s="34">
        <v>191</v>
      </c>
      <c r="F18266" s="34">
        <v>168</v>
      </c>
      <c r="G18266" s="34">
        <v>236</v>
      </c>
      <c r="H18266" s="34">
        <v>134</v>
      </c>
      <c r="I18266" s="34">
        <v>168</v>
      </c>
      <c r="J18266" s="34">
        <v>153</v>
      </c>
      <c r="K18266" s="34">
        <v>159</v>
      </c>
      <c r="L18266" s="34">
        <v>100</v>
      </c>
      <c r="M18266" s="34">
        <v>160</v>
      </c>
      <c r="N18266" s="34">
        <v>119</v>
      </c>
      <c r="O18266" s="34">
        <v>153</v>
      </c>
      <c r="P18266" s="34">
        <v>108</v>
      </c>
      <c r="Q18266" s="34">
        <v>172</v>
      </c>
      <c r="R18266" s="34">
        <v>185</v>
      </c>
      <c r="S18266" s="34">
        <v>190</v>
      </c>
      <c r="T18266" s="34">
        <v>140</v>
      </c>
      <c r="U18266" s="34">
        <v>193</v>
      </c>
      <c r="V18266" s="34">
        <v>195</v>
      </c>
      <c r="W18266" s="34">
        <v>188</v>
      </c>
      <c r="X18266" s="34">
        <v>184</v>
      </c>
      <c r="Y18266" s="34">
        <v>136</v>
      </c>
      <c r="Z18266" s="34">
        <v>205</v>
      </c>
      <c r="AA18266" s="34">
        <v>228</v>
      </c>
      <c r="AB18266" s="34">
        <v>208</v>
      </c>
      <c r="AC18266" s="34">
        <v>298</v>
      </c>
    </row>
    <row r="18267" spans="1:29" x14ac:dyDescent="0.2">
      <c r="A18267" s="34" t="s">
        <v>78760</v>
      </c>
      <c r="B18267" s="34">
        <v>125</v>
      </c>
      <c r="C18267" s="34">
        <v>177</v>
      </c>
      <c r="D18267" s="34">
        <v>151</v>
      </c>
      <c r="E18267" s="34">
        <v>187</v>
      </c>
      <c r="F18267" s="34">
        <v>186</v>
      </c>
      <c r="G18267" s="34">
        <v>156</v>
      </c>
      <c r="H18267" s="34">
        <v>155</v>
      </c>
      <c r="I18267" s="34">
        <v>134</v>
      </c>
      <c r="J18267" s="34">
        <v>129</v>
      </c>
      <c r="K18267" s="34">
        <v>172</v>
      </c>
      <c r="L18267" s="34">
        <v>93</v>
      </c>
      <c r="M18267" s="34">
        <v>128</v>
      </c>
      <c r="N18267" s="34">
        <v>147</v>
      </c>
      <c r="O18267" s="34">
        <v>140</v>
      </c>
      <c r="P18267" s="34">
        <v>144</v>
      </c>
      <c r="Q18267" s="34">
        <v>191</v>
      </c>
      <c r="R18267" s="34">
        <v>202</v>
      </c>
      <c r="S18267" s="34">
        <v>190</v>
      </c>
      <c r="T18267" s="34">
        <v>151</v>
      </c>
      <c r="U18267" s="34">
        <v>173</v>
      </c>
      <c r="V18267" s="34">
        <v>210</v>
      </c>
      <c r="W18267" s="34">
        <v>174</v>
      </c>
      <c r="X18267" s="34">
        <v>192</v>
      </c>
      <c r="Y18267" s="34">
        <v>167</v>
      </c>
      <c r="Z18267" s="34">
        <v>150</v>
      </c>
      <c r="AA18267" s="34">
        <v>178</v>
      </c>
      <c r="AB18267" s="34">
        <v>135</v>
      </c>
      <c r="AC18267" s="34">
        <v>239</v>
      </c>
    </row>
    <row r="18268" spans="1:29" x14ac:dyDescent="0.2">
      <c r="A18268" s="34" t="s">
        <v>78761</v>
      </c>
      <c r="B18268" s="34">
        <v>98</v>
      </c>
      <c r="C18268" s="34">
        <v>197</v>
      </c>
      <c r="D18268" s="34">
        <v>158</v>
      </c>
      <c r="E18268" s="34">
        <v>288</v>
      </c>
      <c r="F18268" s="34">
        <v>189</v>
      </c>
      <c r="G18268" s="34">
        <v>291</v>
      </c>
      <c r="H18268" s="34">
        <v>166</v>
      </c>
      <c r="I18268" s="34">
        <v>187</v>
      </c>
      <c r="J18268" s="34">
        <v>168</v>
      </c>
      <c r="K18268" s="34">
        <v>275</v>
      </c>
      <c r="L18268" s="34">
        <v>127</v>
      </c>
      <c r="M18268" s="34">
        <v>200</v>
      </c>
      <c r="N18268" s="34">
        <v>141</v>
      </c>
      <c r="O18268" s="34">
        <v>211</v>
      </c>
      <c r="P18268" s="34">
        <v>147</v>
      </c>
      <c r="Q18268" s="34">
        <v>276</v>
      </c>
      <c r="R18268" s="34">
        <v>193</v>
      </c>
      <c r="S18268" s="34">
        <v>308</v>
      </c>
      <c r="T18268" s="34">
        <v>167</v>
      </c>
      <c r="U18268" s="34">
        <v>202</v>
      </c>
      <c r="V18268" s="34">
        <v>248</v>
      </c>
      <c r="W18268" s="34">
        <v>301</v>
      </c>
      <c r="X18268" s="34">
        <v>263</v>
      </c>
      <c r="Y18268" s="34">
        <v>268</v>
      </c>
      <c r="Z18268" s="34">
        <v>221</v>
      </c>
      <c r="AA18268" s="34">
        <v>284</v>
      </c>
      <c r="AB18268" s="34">
        <v>230</v>
      </c>
      <c r="AC18268" s="34">
        <v>393</v>
      </c>
    </row>
    <row r="18269" spans="1:29" x14ac:dyDescent="0.2">
      <c r="A18269" s="34" t="s">
        <v>78762</v>
      </c>
      <c r="B18269" s="34">
        <v>73</v>
      </c>
      <c r="C18269" s="34">
        <v>64</v>
      </c>
      <c r="D18269" s="34">
        <v>141</v>
      </c>
      <c r="E18269" s="34">
        <v>90</v>
      </c>
      <c r="F18269" s="34">
        <v>92</v>
      </c>
      <c r="G18269" s="34">
        <v>90</v>
      </c>
      <c r="H18269" s="34">
        <v>87</v>
      </c>
      <c r="I18269" s="34">
        <v>103</v>
      </c>
      <c r="J18269" s="34">
        <v>96</v>
      </c>
      <c r="K18269" s="34">
        <v>110</v>
      </c>
      <c r="L18269" s="34">
        <v>70</v>
      </c>
      <c r="M18269" s="34">
        <v>102</v>
      </c>
      <c r="N18269" s="34">
        <v>92</v>
      </c>
      <c r="O18269" s="34">
        <v>84</v>
      </c>
      <c r="P18269" s="34">
        <v>73</v>
      </c>
      <c r="Q18269" s="34">
        <v>128</v>
      </c>
      <c r="R18269" s="34">
        <v>122</v>
      </c>
      <c r="S18269" s="34">
        <v>140</v>
      </c>
      <c r="T18269" s="34">
        <v>68</v>
      </c>
      <c r="U18269" s="34">
        <v>111</v>
      </c>
      <c r="V18269" s="34">
        <v>125</v>
      </c>
      <c r="W18269" s="34">
        <v>111</v>
      </c>
      <c r="X18269" s="34">
        <v>167</v>
      </c>
      <c r="Y18269" s="34">
        <v>83</v>
      </c>
      <c r="Z18269" s="34">
        <v>130</v>
      </c>
      <c r="AA18269" s="34">
        <v>148</v>
      </c>
      <c r="AB18269" s="34">
        <v>120</v>
      </c>
      <c r="AC18269" s="34">
        <v>177</v>
      </c>
    </row>
    <row r="18270" spans="1:29" x14ac:dyDescent="0.2">
      <c r="A18270" s="34" t="s">
        <v>78763</v>
      </c>
      <c r="B18270" s="34">
        <v>434</v>
      </c>
      <c r="C18270" s="34">
        <v>371</v>
      </c>
      <c r="D18270" s="34">
        <v>545</v>
      </c>
      <c r="E18270" s="34">
        <v>406</v>
      </c>
      <c r="F18270" s="34">
        <v>544</v>
      </c>
      <c r="G18270" s="34">
        <v>364</v>
      </c>
      <c r="H18270" s="34">
        <v>568</v>
      </c>
      <c r="I18270" s="34">
        <v>345</v>
      </c>
      <c r="J18270" s="34">
        <v>448</v>
      </c>
      <c r="K18270" s="34">
        <v>414</v>
      </c>
      <c r="L18270" s="34">
        <v>406</v>
      </c>
      <c r="M18270" s="34">
        <v>362</v>
      </c>
      <c r="N18270" s="34">
        <v>461</v>
      </c>
      <c r="O18270" s="34">
        <v>343</v>
      </c>
      <c r="P18270" s="34">
        <v>448</v>
      </c>
      <c r="Q18270" s="34">
        <v>478</v>
      </c>
      <c r="R18270" s="34">
        <v>593</v>
      </c>
      <c r="S18270" s="34">
        <v>442</v>
      </c>
      <c r="T18270" s="34">
        <v>478</v>
      </c>
      <c r="U18270" s="34">
        <v>373</v>
      </c>
      <c r="V18270" s="34">
        <v>576</v>
      </c>
      <c r="W18270" s="34">
        <v>475</v>
      </c>
      <c r="X18270" s="34">
        <v>645</v>
      </c>
      <c r="Y18270" s="34">
        <v>439</v>
      </c>
      <c r="Z18270" s="34">
        <v>542</v>
      </c>
      <c r="AA18270" s="34">
        <v>515</v>
      </c>
      <c r="AB18270" s="34">
        <v>500</v>
      </c>
      <c r="AC18270" s="34">
        <v>627</v>
      </c>
    </row>
    <row r="18271" spans="1:29" x14ac:dyDescent="0.2">
      <c r="A18271" s="34" t="s">
        <v>78764</v>
      </c>
      <c r="B18271" s="34">
        <v>77</v>
      </c>
      <c r="C18271" s="34">
        <v>85</v>
      </c>
      <c r="D18271" s="34">
        <v>112</v>
      </c>
      <c r="E18271" s="34">
        <v>119</v>
      </c>
      <c r="F18271" s="34">
        <v>83</v>
      </c>
      <c r="G18271" s="34">
        <v>121</v>
      </c>
      <c r="H18271" s="34">
        <v>76</v>
      </c>
      <c r="I18271" s="34">
        <v>96</v>
      </c>
      <c r="J18271" s="34">
        <v>78</v>
      </c>
      <c r="K18271" s="34">
        <v>131</v>
      </c>
      <c r="L18271" s="34">
        <v>59</v>
      </c>
      <c r="M18271" s="34">
        <v>103</v>
      </c>
      <c r="N18271" s="34">
        <v>62</v>
      </c>
      <c r="O18271" s="34">
        <v>111</v>
      </c>
      <c r="P18271" s="34">
        <v>80</v>
      </c>
      <c r="Q18271" s="34">
        <v>140</v>
      </c>
      <c r="R18271" s="34">
        <v>72</v>
      </c>
      <c r="S18271" s="34">
        <v>131</v>
      </c>
      <c r="T18271" s="34">
        <v>38</v>
      </c>
      <c r="U18271" s="34">
        <v>122</v>
      </c>
      <c r="V18271" s="34">
        <v>83</v>
      </c>
      <c r="W18271" s="34">
        <v>102</v>
      </c>
      <c r="X18271" s="34">
        <v>136</v>
      </c>
      <c r="Y18271" s="34">
        <v>108</v>
      </c>
      <c r="Z18271" s="34">
        <v>108</v>
      </c>
      <c r="AA18271" s="34">
        <v>129</v>
      </c>
      <c r="AB18271" s="34">
        <v>84</v>
      </c>
      <c r="AC18271" s="34">
        <v>185</v>
      </c>
    </row>
    <row r="18272" spans="1:29" x14ac:dyDescent="0.2">
      <c r="A18272" s="34" t="s">
        <v>78765</v>
      </c>
      <c r="B18272" s="34">
        <v>127</v>
      </c>
      <c r="C18272" s="34">
        <v>199</v>
      </c>
      <c r="D18272" s="34">
        <v>224</v>
      </c>
      <c r="E18272" s="34">
        <v>159</v>
      </c>
      <c r="F18272" s="34">
        <v>256</v>
      </c>
      <c r="G18272" s="34">
        <v>144</v>
      </c>
      <c r="H18272" s="34">
        <v>275</v>
      </c>
      <c r="I18272" s="34">
        <v>171</v>
      </c>
      <c r="J18272" s="34">
        <v>247</v>
      </c>
      <c r="K18272" s="34">
        <v>214</v>
      </c>
      <c r="L18272" s="34">
        <v>237</v>
      </c>
      <c r="M18272" s="34">
        <v>169</v>
      </c>
      <c r="N18272" s="34">
        <v>198</v>
      </c>
      <c r="O18272" s="34">
        <v>199</v>
      </c>
      <c r="P18272" s="34">
        <v>217</v>
      </c>
      <c r="Q18272" s="34">
        <v>328</v>
      </c>
      <c r="R18272" s="34">
        <v>296</v>
      </c>
      <c r="S18272" s="34">
        <v>203</v>
      </c>
      <c r="T18272" s="34">
        <v>266</v>
      </c>
      <c r="U18272" s="34">
        <v>263</v>
      </c>
      <c r="V18272" s="34">
        <v>285</v>
      </c>
      <c r="W18272" s="34">
        <v>272</v>
      </c>
      <c r="X18272" s="34">
        <v>237</v>
      </c>
      <c r="Y18272" s="34">
        <v>276</v>
      </c>
      <c r="Z18272" s="34">
        <v>270</v>
      </c>
      <c r="AA18272" s="34">
        <v>266</v>
      </c>
      <c r="AB18272" s="34">
        <v>269</v>
      </c>
      <c r="AC18272" s="34">
        <v>336</v>
      </c>
    </row>
    <row r="18273" spans="1:29" x14ac:dyDescent="0.2">
      <c r="A18273" s="34" t="s">
        <v>78766</v>
      </c>
      <c r="B18273" s="34">
        <v>161</v>
      </c>
      <c r="C18273" s="34">
        <v>246</v>
      </c>
      <c r="D18273" s="34">
        <v>317</v>
      </c>
      <c r="E18273" s="34">
        <v>321</v>
      </c>
      <c r="F18273" s="34">
        <v>310</v>
      </c>
      <c r="G18273" s="34">
        <v>267</v>
      </c>
      <c r="H18273" s="34">
        <v>277</v>
      </c>
      <c r="I18273" s="34">
        <v>241</v>
      </c>
      <c r="J18273" s="34">
        <v>259</v>
      </c>
      <c r="K18273" s="34">
        <v>227</v>
      </c>
      <c r="L18273" s="34">
        <v>264</v>
      </c>
      <c r="M18273" s="34">
        <v>197</v>
      </c>
      <c r="N18273" s="34">
        <v>264</v>
      </c>
      <c r="O18273" s="34">
        <v>161</v>
      </c>
      <c r="P18273" s="34">
        <v>273</v>
      </c>
      <c r="Q18273" s="34">
        <v>258</v>
      </c>
      <c r="R18273" s="34">
        <v>312</v>
      </c>
      <c r="S18273" s="34">
        <v>246</v>
      </c>
      <c r="T18273" s="34">
        <v>334</v>
      </c>
      <c r="U18273" s="34">
        <v>264</v>
      </c>
      <c r="V18273" s="34">
        <v>269</v>
      </c>
      <c r="W18273" s="34">
        <v>305</v>
      </c>
      <c r="X18273" s="34">
        <v>317</v>
      </c>
      <c r="Y18273" s="34">
        <v>242</v>
      </c>
      <c r="Z18273" s="34">
        <v>296</v>
      </c>
      <c r="AA18273" s="34">
        <v>278</v>
      </c>
      <c r="AB18273" s="34">
        <v>402</v>
      </c>
      <c r="AC18273" s="34">
        <v>326</v>
      </c>
    </row>
    <row r="18274" spans="1:29" x14ac:dyDescent="0.2">
      <c r="A18274" s="34" t="s">
        <v>78767</v>
      </c>
      <c r="B18274" s="34">
        <v>57</v>
      </c>
      <c r="C18274" s="34">
        <v>47</v>
      </c>
      <c r="D18274" s="34">
        <v>98</v>
      </c>
      <c r="E18274" s="34">
        <v>91</v>
      </c>
      <c r="F18274" s="34">
        <v>93</v>
      </c>
      <c r="G18274" s="34">
        <v>56</v>
      </c>
      <c r="H18274" s="34">
        <v>68</v>
      </c>
      <c r="I18274" s="34">
        <v>60</v>
      </c>
      <c r="J18274" s="34">
        <v>93</v>
      </c>
      <c r="K18274" s="34">
        <v>73</v>
      </c>
      <c r="L18274" s="34">
        <v>71</v>
      </c>
      <c r="M18274" s="34">
        <v>92</v>
      </c>
      <c r="N18274" s="34">
        <v>69</v>
      </c>
      <c r="O18274" s="34">
        <v>61</v>
      </c>
      <c r="P18274" s="34">
        <v>92</v>
      </c>
      <c r="Q18274" s="34">
        <v>91</v>
      </c>
      <c r="R18274" s="34">
        <v>124</v>
      </c>
      <c r="S18274" s="34">
        <v>88</v>
      </c>
      <c r="T18274" s="34">
        <v>91</v>
      </c>
      <c r="U18274" s="34">
        <v>93</v>
      </c>
      <c r="V18274" s="34">
        <v>96</v>
      </c>
      <c r="W18274" s="34">
        <v>110</v>
      </c>
      <c r="X18274" s="34">
        <v>107</v>
      </c>
      <c r="Y18274" s="34">
        <v>73</v>
      </c>
      <c r="Z18274" s="34">
        <v>104</v>
      </c>
      <c r="AA18274" s="34">
        <v>106</v>
      </c>
      <c r="AB18274" s="34">
        <v>98</v>
      </c>
      <c r="AC18274" s="34">
        <v>130</v>
      </c>
    </row>
    <row r="18275" spans="1:29" x14ac:dyDescent="0.2">
      <c r="A18275" s="34" t="s">
        <v>78768</v>
      </c>
      <c r="B18275" s="34">
        <v>161</v>
      </c>
      <c r="C18275" s="34">
        <v>234</v>
      </c>
      <c r="D18275" s="34">
        <v>200</v>
      </c>
      <c r="E18275" s="34">
        <v>235</v>
      </c>
      <c r="F18275" s="34">
        <v>240</v>
      </c>
      <c r="G18275" s="34">
        <v>237</v>
      </c>
      <c r="H18275" s="34">
        <v>231</v>
      </c>
      <c r="I18275" s="34">
        <v>235</v>
      </c>
      <c r="J18275" s="34">
        <v>228</v>
      </c>
      <c r="K18275" s="34">
        <v>240</v>
      </c>
      <c r="L18275" s="34">
        <v>219</v>
      </c>
      <c r="M18275" s="34">
        <v>209</v>
      </c>
      <c r="N18275" s="34">
        <v>183</v>
      </c>
      <c r="O18275" s="34">
        <v>254</v>
      </c>
      <c r="P18275" s="34">
        <v>205</v>
      </c>
      <c r="Q18275" s="34">
        <v>300</v>
      </c>
      <c r="R18275" s="34">
        <v>292</v>
      </c>
      <c r="S18275" s="34">
        <v>296</v>
      </c>
      <c r="T18275" s="34">
        <v>311</v>
      </c>
      <c r="U18275" s="34">
        <v>307</v>
      </c>
      <c r="V18275" s="34">
        <v>291</v>
      </c>
      <c r="W18275" s="34">
        <v>387</v>
      </c>
      <c r="X18275" s="34">
        <v>214</v>
      </c>
      <c r="Y18275" s="34">
        <v>294</v>
      </c>
      <c r="Z18275" s="34">
        <v>239</v>
      </c>
      <c r="AA18275" s="34">
        <v>327</v>
      </c>
      <c r="AB18275" s="34">
        <v>332</v>
      </c>
      <c r="AC18275" s="34">
        <v>481</v>
      </c>
    </row>
    <row r="18276" spans="1:29" x14ac:dyDescent="0.2">
      <c r="A18276" s="34" t="s">
        <v>78769</v>
      </c>
      <c r="B18276" s="34">
        <v>66</v>
      </c>
      <c r="C18276" s="34">
        <v>108</v>
      </c>
      <c r="D18276" s="34">
        <v>146</v>
      </c>
      <c r="E18276" s="34">
        <v>122</v>
      </c>
      <c r="F18276" s="34">
        <v>111</v>
      </c>
      <c r="G18276" s="34">
        <v>66</v>
      </c>
      <c r="H18276" s="34">
        <v>72</v>
      </c>
      <c r="I18276" s="34">
        <v>105</v>
      </c>
      <c r="J18276" s="34">
        <v>58</v>
      </c>
      <c r="K18276" s="34">
        <v>124</v>
      </c>
      <c r="L18276" s="34">
        <v>26</v>
      </c>
      <c r="M18276" s="34">
        <v>66</v>
      </c>
      <c r="N18276" s="34">
        <v>72</v>
      </c>
      <c r="O18276" s="34">
        <v>69</v>
      </c>
      <c r="P18276" s="34">
        <v>73</v>
      </c>
      <c r="Q18276" s="34">
        <v>122</v>
      </c>
      <c r="R18276" s="34">
        <v>96</v>
      </c>
      <c r="S18276" s="34">
        <v>158</v>
      </c>
      <c r="T18276" s="34">
        <v>54</v>
      </c>
      <c r="U18276" s="34">
        <v>93</v>
      </c>
      <c r="V18276" s="34">
        <v>94</v>
      </c>
      <c r="W18276" s="34">
        <v>72</v>
      </c>
      <c r="X18276" s="34">
        <v>111</v>
      </c>
      <c r="Y18276" s="34">
        <v>60</v>
      </c>
      <c r="Z18276" s="34">
        <v>134</v>
      </c>
      <c r="AA18276" s="34">
        <v>114</v>
      </c>
      <c r="AB18276" s="34">
        <v>52</v>
      </c>
      <c r="AC18276" s="34">
        <v>122</v>
      </c>
    </row>
    <row r="18277" spans="1:29" x14ac:dyDescent="0.2">
      <c r="A18277" s="34" t="s">
        <v>78770</v>
      </c>
      <c r="B18277" s="34">
        <v>122</v>
      </c>
      <c r="C18277" s="34">
        <v>125</v>
      </c>
      <c r="D18277" s="34">
        <v>233</v>
      </c>
      <c r="E18277" s="34">
        <v>187</v>
      </c>
      <c r="F18277" s="34">
        <v>235</v>
      </c>
      <c r="G18277" s="34">
        <v>176</v>
      </c>
      <c r="H18277" s="34">
        <v>241</v>
      </c>
      <c r="I18277" s="34">
        <v>128</v>
      </c>
      <c r="J18277" s="34">
        <v>212</v>
      </c>
      <c r="K18277" s="34">
        <v>143</v>
      </c>
      <c r="L18277" s="34">
        <v>166</v>
      </c>
      <c r="M18277" s="34">
        <v>163</v>
      </c>
      <c r="N18277" s="34">
        <v>208</v>
      </c>
      <c r="O18277" s="34">
        <v>142</v>
      </c>
      <c r="P18277" s="34">
        <v>188</v>
      </c>
      <c r="Q18277" s="34">
        <v>238</v>
      </c>
      <c r="R18277" s="34">
        <v>316</v>
      </c>
      <c r="S18277" s="34">
        <v>195</v>
      </c>
      <c r="T18277" s="34">
        <v>229</v>
      </c>
      <c r="U18277" s="34">
        <v>186</v>
      </c>
      <c r="V18277" s="34">
        <v>244</v>
      </c>
      <c r="W18277" s="34">
        <v>160</v>
      </c>
      <c r="X18277" s="34">
        <v>257</v>
      </c>
      <c r="Y18277" s="34">
        <v>182</v>
      </c>
      <c r="Z18277" s="34">
        <v>219</v>
      </c>
      <c r="AA18277" s="34">
        <v>233</v>
      </c>
      <c r="AB18277" s="34">
        <v>254</v>
      </c>
      <c r="AC18277" s="34">
        <v>207</v>
      </c>
    </row>
    <row r="18278" spans="1:29" x14ac:dyDescent="0.2">
      <c r="A18278" s="34" t="s">
        <v>78771</v>
      </c>
      <c r="B18278" s="34">
        <v>79</v>
      </c>
      <c r="C18278" s="34">
        <v>98</v>
      </c>
      <c r="D18278" s="34">
        <v>166</v>
      </c>
      <c r="E18278" s="34">
        <v>128</v>
      </c>
      <c r="F18278" s="34">
        <v>119</v>
      </c>
      <c r="G18278" s="34">
        <v>126</v>
      </c>
      <c r="H18278" s="34">
        <v>169</v>
      </c>
      <c r="I18278" s="34">
        <v>106</v>
      </c>
      <c r="J18278" s="34">
        <v>120</v>
      </c>
      <c r="K18278" s="34">
        <v>119</v>
      </c>
      <c r="L18278" s="34">
        <v>86</v>
      </c>
      <c r="M18278" s="34">
        <v>139</v>
      </c>
      <c r="N18278" s="34">
        <v>92</v>
      </c>
      <c r="O18278" s="34">
        <v>85</v>
      </c>
      <c r="P18278" s="34">
        <v>121</v>
      </c>
      <c r="Q18278" s="34">
        <v>171</v>
      </c>
      <c r="R18278" s="34">
        <v>141</v>
      </c>
      <c r="S18278" s="34">
        <v>128</v>
      </c>
      <c r="T18278" s="34">
        <v>131</v>
      </c>
      <c r="U18278" s="34">
        <v>129</v>
      </c>
      <c r="V18278" s="34">
        <v>136</v>
      </c>
      <c r="W18278" s="34">
        <v>171</v>
      </c>
      <c r="X18278" s="34">
        <v>180</v>
      </c>
      <c r="Y18278" s="34">
        <v>146</v>
      </c>
      <c r="Z18278" s="34">
        <v>93</v>
      </c>
      <c r="AA18278" s="34">
        <v>191</v>
      </c>
      <c r="AB18278" s="34">
        <v>158</v>
      </c>
      <c r="AC18278" s="34">
        <v>230</v>
      </c>
    </row>
    <row r="18279" spans="1:29" x14ac:dyDescent="0.2">
      <c r="A18279" s="34" t="s">
        <v>78772</v>
      </c>
      <c r="B18279" s="34">
        <v>101</v>
      </c>
      <c r="C18279" s="34">
        <v>157</v>
      </c>
      <c r="D18279" s="34">
        <v>122</v>
      </c>
      <c r="E18279" s="34">
        <v>189</v>
      </c>
      <c r="F18279" s="34">
        <v>124</v>
      </c>
      <c r="G18279" s="34">
        <v>165</v>
      </c>
      <c r="H18279" s="34">
        <v>115</v>
      </c>
      <c r="I18279" s="34">
        <v>160</v>
      </c>
      <c r="J18279" s="34">
        <v>96</v>
      </c>
      <c r="K18279" s="34">
        <v>181</v>
      </c>
      <c r="L18279" s="34">
        <v>64</v>
      </c>
      <c r="M18279" s="34">
        <v>159</v>
      </c>
      <c r="N18279" s="34">
        <v>104</v>
      </c>
      <c r="O18279" s="34">
        <v>121</v>
      </c>
      <c r="P18279" s="34">
        <v>112</v>
      </c>
      <c r="Q18279" s="34">
        <v>185</v>
      </c>
      <c r="R18279" s="34">
        <v>127</v>
      </c>
      <c r="S18279" s="34">
        <v>224</v>
      </c>
      <c r="T18279" s="34">
        <v>97</v>
      </c>
      <c r="U18279" s="34">
        <v>122</v>
      </c>
      <c r="V18279" s="34">
        <v>157</v>
      </c>
      <c r="W18279" s="34">
        <v>140</v>
      </c>
      <c r="X18279" s="34">
        <v>137</v>
      </c>
      <c r="Y18279" s="34">
        <v>152</v>
      </c>
      <c r="Z18279" s="34">
        <v>141</v>
      </c>
      <c r="AA18279" s="34">
        <v>195</v>
      </c>
      <c r="AB18279" s="34">
        <v>83</v>
      </c>
      <c r="AC18279" s="34">
        <v>255</v>
      </c>
    </row>
    <row r="18280" spans="1:29" x14ac:dyDescent="0.2">
      <c r="A18280" s="34" t="s">
        <v>78773</v>
      </c>
      <c r="B18280" s="34">
        <v>159</v>
      </c>
      <c r="C18280" s="34">
        <v>153</v>
      </c>
      <c r="D18280" s="34">
        <v>209</v>
      </c>
      <c r="E18280" s="34">
        <v>171</v>
      </c>
      <c r="F18280" s="34">
        <v>238</v>
      </c>
      <c r="G18280" s="34">
        <v>210</v>
      </c>
      <c r="H18280" s="34">
        <v>192</v>
      </c>
      <c r="I18280" s="34">
        <v>150</v>
      </c>
      <c r="J18280" s="34">
        <v>200</v>
      </c>
      <c r="K18280" s="34">
        <v>197</v>
      </c>
      <c r="L18280" s="34">
        <v>207</v>
      </c>
      <c r="M18280" s="34">
        <v>150</v>
      </c>
      <c r="N18280" s="34">
        <v>179</v>
      </c>
      <c r="O18280" s="34">
        <v>160</v>
      </c>
      <c r="P18280" s="34">
        <v>195</v>
      </c>
      <c r="Q18280" s="34">
        <v>256</v>
      </c>
      <c r="R18280" s="34">
        <v>247</v>
      </c>
      <c r="S18280" s="34">
        <v>252</v>
      </c>
      <c r="T18280" s="34">
        <v>246</v>
      </c>
      <c r="U18280" s="34">
        <v>186</v>
      </c>
      <c r="V18280" s="34">
        <v>273</v>
      </c>
      <c r="W18280" s="34">
        <v>259</v>
      </c>
      <c r="X18280" s="34">
        <v>235</v>
      </c>
      <c r="Y18280" s="34">
        <v>239</v>
      </c>
      <c r="Z18280" s="34">
        <v>225</v>
      </c>
      <c r="AA18280" s="34">
        <v>215</v>
      </c>
      <c r="AB18280" s="34">
        <v>240</v>
      </c>
      <c r="AC18280" s="34">
        <v>236</v>
      </c>
    </row>
    <row r="18281" spans="1:29" x14ac:dyDescent="0.2">
      <c r="A18281" s="34" t="s">
        <v>78774</v>
      </c>
      <c r="B18281" s="34">
        <v>54</v>
      </c>
      <c r="C18281" s="34">
        <v>50</v>
      </c>
      <c r="D18281" s="34">
        <v>50</v>
      </c>
      <c r="E18281" s="34">
        <v>44</v>
      </c>
      <c r="F18281" s="34">
        <v>28</v>
      </c>
      <c r="G18281" s="34">
        <v>41</v>
      </c>
      <c r="H18281" s="34">
        <v>15</v>
      </c>
      <c r="I18281" s="34">
        <v>42</v>
      </c>
      <c r="J18281" s="34">
        <v>16</v>
      </c>
      <c r="K18281" s="34">
        <v>47</v>
      </c>
      <c r="L18281" s="34">
        <v>6</v>
      </c>
      <c r="M18281" s="34">
        <v>39</v>
      </c>
      <c r="N18281" s="34">
        <v>15</v>
      </c>
      <c r="O18281" s="34">
        <v>47</v>
      </c>
      <c r="P18281" s="34">
        <v>23</v>
      </c>
      <c r="Q18281" s="34">
        <v>43</v>
      </c>
      <c r="R18281" s="34">
        <v>18</v>
      </c>
      <c r="S18281" s="34">
        <v>53</v>
      </c>
      <c r="T18281" s="34">
        <v>16</v>
      </c>
      <c r="U18281" s="34">
        <v>24</v>
      </c>
      <c r="V18281" s="34">
        <v>25</v>
      </c>
      <c r="W18281" s="34">
        <v>22</v>
      </c>
      <c r="X18281" s="34">
        <v>34</v>
      </c>
      <c r="Y18281" s="34">
        <v>9</v>
      </c>
      <c r="Z18281" s="34">
        <v>44</v>
      </c>
      <c r="AA18281" s="34">
        <v>50</v>
      </c>
      <c r="AB18281" s="34">
        <v>17</v>
      </c>
      <c r="AC18281" s="34">
        <v>57</v>
      </c>
    </row>
    <row r="18282" spans="1:29" x14ac:dyDescent="0.2">
      <c r="A18282" s="34" t="s">
        <v>78775</v>
      </c>
      <c r="B18282" s="34">
        <v>262</v>
      </c>
      <c r="C18282" s="34">
        <v>288</v>
      </c>
      <c r="D18282" s="34">
        <v>346</v>
      </c>
      <c r="E18282" s="34">
        <v>236</v>
      </c>
      <c r="F18282" s="34">
        <v>346</v>
      </c>
      <c r="G18282" s="34">
        <v>210</v>
      </c>
      <c r="H18282" s="34">
        <v>309</v>
      </c>
      <c r="I18282" s="34">
        <v>257</v>
      </c>
      <c r="J18282" s="34">
        <v>280</v>
      </c>
      <c r="K18282" s="34">
        <v>251</v>
      </c>
      <c r="L18282" s="34">
        <v>221</v>
      </c>
      <c r="M18282" s="34">
        <v>222</v>
      </c>
      <c r="N18282" s="34">
        <v>265</v>
      </c>
      <c r="O18282" s="34">
        <v>281</v>
      </c>
      <c r="P18282" s="34">
        <v>307</v>
      </c>
      <c r="Q18282" s="34">
        <v>321</v>
      </c>
      <c r="R18282" s="34">
        <v>413</v>
      </c>
      <c r="S18282" s="34">
        <v>262</v>
      </c>
      <c r="T18282" s="34">
        <v>259</v>
      </c>
      <c r="U18282" s="34">
        <v>251</v>
      </c>
      <c r="V18282" s="34">
        <v>334</v>
      </c>
      <c r="W18282" s="34">
        <v>296</v>
      </c>
      <c r="X18282" s="34">
        <v>425</v>
      </c>
      <c r="Y18282" s="34">
        <v>267</v>
      </c>
      <c r="Z18282" s="34">
        <v>338</v>
      </c>
      <c r="AA18282" s="34">
        <v>345</v>
      </c>
      <c r="AB18282" s="34">
        <v>315</v>
      </c>
      <c r="AC18282" s="34">
        <v>452</v>
      </c>
    </row>
    <row r="18283" spans="1:29" x14ac:dyDescent="0.2">
      <c r="A18283" s="34" t="s">
        <v>78776</v>
      </c>
      <c r="B18283" s="34">
        <v>64</v>
      </c>
      <c r="C18283" s="34">
        <v>80</v>
      </c>
      <c r="D18283" s="34">
        <v>86</v>
      </c>
      <c r="E18283" s="34">
        <v>70</v>
      </c>
      <c r="F18283" s="34">
        <v>83</v>
      </c>
      <c r="G18283" s="34">
        <v>66</v>
      </c>
      <c r="H18283" s="34">
        <v>67</v>
      </c>
      <c r="I18283" s="34">
        <v>86</v>
      </c>
      <c r="J18283" s="34">
        <v>78</v>
      </c>
      <c r="K18283" s="34">
        <v>84</v>
      </c>
      <c r="L18283" s="34">
        <v>69</v>
      </c>
      <c r="M18283" s="34">
        <v>60</v>
      </c>
      <c r="N18283" s="34">
        <v>63</v>
      </c>
      <c r="O18283" s="34">
        <v>62</v>
      </c>
      <c r="P18283" s="34">
        <v>61</v>
      </c>
      <c r="Q18283" s="34">
        <v>144</v>
      </c>
      <c r="R18283" s="34">
        <v>88</v>
      </c>
      <c r="S18283" s="34">
        <v>117</v>
      </c>
      <c r="T18283" s="34">
        <v>65</v>
      </c>
      <c r="U18283" s="34">
        <v>71</v>
      </c>
      <c r="V18283" s="34">
        <v>67</v>
      </c>
      <c r="W18283" s="34">
        <v>159</v>
      </c>
      <c r="X18283" s="34">
        <v>78</v>
      </c>
      <c r="Y18283" s="34">
        <v>112</v>
      </c>
      <c r="Z18283" s="34">
        <v>95</v>
      </c>
      <c r="AA18283" s="34">
        <v>111</v>
      </c>
      <c r="AB18283" s="34">
        <v>143</v>
      </c>
      <c r="AC18283" s="34">
        <v>139</v>
      </c>
    </row>
    <row r="18284" spans="1:29" x14ac:dyDescent="0.2">
      <c r="A18284" s="34" t="s">
        <v>78777</v>
      </c>
      <c r="B18284" s="34">
        <v>55</v>
      </c>
      <c r="C18284" s="34">
        <v>120</v>
      </c>
      <c r="D18284" s="34">
        <v>102</v>
      </c>
      <c r="E18284" s="34">
        <v>131</v>
      </c>
      <c r="F18284" s="34">
        <v>104</v>
      </c>
      <c r="G18284" s="34">
        <v>71</v>
      </c>
      <c r="H18284" s="34">
        <v>82</v>
      </c>
      <c r="I18284" s="34">
        <v>68</v>
      </c>
      <c r="J18284" s="34">
        <v>63</v>
      </c>
      <c r="K18284" s="34">
        <v>99</v>
      </c>
      <c r="L18284" s="34">
        <v>37</v>
      </c>
      <c r="M18284" s="34">
        <v>74</v>
      </c>
      <c r="N18284" s="34">
        <v>58</v>
      </c>
      <c r="O18284" s="34">
        <v>87</v>
      </c>
      <c r="P18284" s="34">
        <v>77</v>
      </c>
      <c r="Q18284" s="34">
        <v>128</v>
      </c>
      <c r="R18284" s="34">
        <v>67</v>
      </c>
      <c r="S18284" s="34">
        <v>117</v>
      </c>
      <c r="T18284" s="34">
        <v>52</v>
      </c>
      <c r="U18284" s="34">
        <v>73</v>
      </c>
      <c r="V18284" s="34">
        <v>86</v>
      </c>
      <c r="W18284" s="34">
        <v>77</v>
      </c>
      <c r="X18284" s="34">
        <v>85</v>
      </c>
      <c r="Y18284" s="34">
        <v>111</v>
      </c>
      <c r="Z18284" s="34">
        <v>82</v>
      </c>
      <c r="AA18284" s="34">
        <v>127</v>
      </c>
      <c r="AB18284" s="34">
        <v>59</v>
      </c>
      <c r="AC18284" s="34">
        <v>144</v>
      </c>
    </row>
    <row r="18285" spans="1:29" x14ac:dyDescent="0.2">
      <c r="A18285" s="34" t="s">
        <v>78778</v>
      </c>
      <c r="B18285" s="34">
        <v>14</v>
      </c>
      <c r="C18285" s="34">
        <v>5</v>
      </c>
      <c r="D18285" s="34">
        <v>5</v>
      </c>
      <c r="E18285" s="34">
        <v>9</v>
      </c>
      <c r="F18285" s="34">
        <v>6</v>
      </c>
      <c r="G18285" s="34">
        <v>6</v>
      </c>
      <c r="H18285" s="34">
        <v>12</v>
      </c>
      <c r="I18285" s="34">
        <v>7</v>
      </c>
      <c r="J18285" s="34">
        <v>7</v>
      </c>
      <c r="K18285" s="34">
        <v>4</v>
      </c>
      <c r="L18285" s="34">
        <v>10</v>
      </c>
      <c r="M18285" s="34">
        <v>6</v>
      </c>
      <c r="N18285" s="34">
        <v>8</v>
      </c>
      <c r="O18285" s="34">
        <v>8</v>
      </c>
      <c r="P18285" s="34">
        <v>8</v>
      </c>
      <c r="Q18285" s="34">
        <v>13</v>
      </c>
      <c r="R18285" s="34">
        <v>4</v>
      </c>
      <c r="S18285" s="34">
        <v>5</v>
      </c>
      <c r="T18285" s="34">
        <v>5</v>
      </c>
      <c r="U18285" s="34">
        <v>4</v>
      </c>
      <c r="V18285" s="34">
        <v>3</v>
      </c>
      <c r="W18285" s="34">
        <v>9</v>
      </c>
      <c r="X18285" s="34">
        <v>14</v>
      </c>
      <c r="Y18285" s="34">
        <v>6</v>
      </c>
      <c r="Z18285" s="34">
        <v>9</v>
      </c>
      <c r="AA18285" s="34">
        <v>8</v>
      </c>
      <c r="AB18285" s="34">
        <v>8</v>
      </c>
      <c r="AC18285" s="34">
        <v>8</v>
      </c>
    </row>
    <row r="18286" spans="1:29" x14ac:dyDescent="0.2">
      <c r="A18286" s="34" t="s">
        <v>78779</v>
      </c>
      <c r="B18286" s="34">
        <v>156</v>
      </c>
      <c r="C18286" s="34">
        <v>275</v>
      </c>
      <c r="D18286" s="34">
        <v>203</v>
      </c>
      <c r="E18286" s="34">
        <v>237</v>
      </c>
      <c r="F18286" s="34">
        <v>268</v>
      </c>
      <c r="G18286" s="34">
        <v>237</v>
      </c>
      <c r="H18286" s="34">
        <v>167</v>
      </c>
      <c r="I18286" s="34">
        <v>245</v>
      </c>
      <c r="J18286" s="34">
        <v>236</v>
      </c>
      <c r="K18286" s="34">
        <v>268</v>
      </c>
      <c r="L18286" s="34">
        <v>183</v>
      </c>
      <c r="M18286" s="34">
        <v>211</v>
      </c>
      <c r="N18286" s="34">
        <v>173</v>
      </c>
      <c r="O18286" s="34">
        <v>224</v>
      </c>
      <c r="P18286" s="34">
        <v>193</v>
      </c>
      <c r="Q18286" s="34">
        <v>316</v>
      </c>
      <c r="R18286" s="34">
        <v>255</v>
      </c>
      <c r="S18286" s="34">
        <v>253</v>
      </c>
      <c r="T18286" s="34">
        <v>245</v>
      </c>
      <c r="U18286" s="34">
        <v>287</v>
      </c>
      <c r="V18286" s="34">
        <v>286</v>
      </c>
      <c r="W18286" s="34">
        <v>253</v>
      </c>
      <c r="X18286" s="34">
        <v>261</v>
      </c>
      <c r="Y18286" s="34">
        <v>260</v>
      </c>
      <c r="Z18286" s="34">
        <v>228</v>
      </c>
      <c r="AA18286" s="34">
        <v>338</v>
      </c>
      <c r="AB18286" s="34">
        <v>295</v>
      </c>
      <c r="AC18286" s="34">
        <v>419</v>
      </c>
    </row>
    <row r="18287" spans="1:29" x14ac:dyDescent="0.2">
      <c r="A18287" s="34" t="s">
        <v>78780</v>
      </c>
      <c r="B18287" s="34">
        <v>55</v>
      </c>
      <c r="C18287" s="34">
        <v>95</v>
      </c>
      <c r="D18287" s="34">
        <v>112</v>
      </c>
      <c r="E18287" s="34">
        <v>114</v>
      </c>
      <c r="F18287" s="34">
        <v>88</v>
      </c>
      <c r="G18287" s="34">
        <v>60</v>
      </c>
      <c r="H18287" s="34">
        <v>93</v>
      </c>
      <c r="I18287" s="34">
        <v>67</v>
      </c>
      <c r="J18287" s="34">
        <v>83</v>
      </c>
      <c r="K18287" s="34">
        <v>116</v>
      </c>
      <c r="L18287" s="34">
        <v>32</v>
      </c>
      <c r="M18287" s="34">
        <v>77</v>
      </c>
      <c r="N18287" s="34">
        <v>75</v>
      </c>
      <c r="O18287" s="34">
        <v>89</v>
      </c>
      <c r="P18287" s="34">
        <v>60</v>
      </c>
      <c r="Q18287" s="34">
        <v>92</v>
      </c>
      <c r="R18287" s="34">
        <v>89</v>
      </c>
      <c r="S18287" s="34">
        <v>130</v>
      </c>
      <c r="T18287" s="34">
        <v>50</v>
      </c>
      <c r="U18287" s="34">
        <v>66</v>
      </c>
      <c r="V18287" s="34">
        <v>93</v>
      </c>
      <c r="W18287" s="34">
        <v>59</v>
      </c>
      <c r="X18287" s="34">
        <v>106</v>
      </c>
      <c r="Y18287" s="34">
        <v>52</v>
      </c>
      <c r="Z18287" s="34">
        <v>94</v>
      </c>
      <c r="AA18287" s="34">
        <v>128</v>
      </c>
      <c r="AB18287" s="34">
        <v>85</v>
      </c>
      <c r="AC18287" s="34">
        <v>157</v>
      </c>
    </row>
    <row r="18288" spans="1:29" x14ac:dyDescent="0.2">
      <c r="A18288" s="34" t="s">
        <v>78781</v>
      </c>
      <c r="B18288" s="34">
        <v>146</v>
      </c>
      <c r="C18288" s="34">
        <v>154</v>
      </c>
      <c r="D18288" s="34">
        <v>138</v>
      </c>
      <c r="E18288" s="34">
        <v>95</v>
      </c>
      <c r="F18288" s="34">
        <v>128</v>
      </c>
      <c r="G18288" s="34">
        <v>142</v>
      </c>
      <c r="H18288" s="34">
        <v>180</v>
      </c>
      <c r="I18288" s="34">
        <v>139</v>
      </c>
      <c r="J18288" s="34">
        <v>126</v>
      </c>
      <c r="K18288" s="34">
        <v>133</v>
      </c>
      <c r="L18288" s="34">
        <v>157</v>
      </c>
      <c r="M18288" s="34">
        <v>129</v>
      </c>
      <c r="N18288" s="34">
        <v>137</v>
      </c>
      <c r="O18288" s="34">
        <v>148</v>
      </c>
      <c r="P18288" s="34">
        <v>137</v>
      </c>
      <c r="Q18288" s="34">
        <v>167</v>
      </c>
      <c r="R18288" s="34">
        <v>228</v>
      </c>
      <c r="S18288" s="34">
        <v>190</v>
      </c>
      <c r="T18288" s="34">
        <v>196</v>
      </c>
      <c r="U18288" s="34">
        <v>160</v>
      </c>
      <c r="V18288" s="34">
        <v>154</v>
      </c>
      <c r="W18288" s="34">
        <v>163</v>
      </c>
      <c r="X18288" s="34">
        <v>181</v>
      </c>
      <c r="Y18288" s="34">
        <v>190</v>
      </c>
      <c r="Z18288" s="34">
        <v>167</v>
      </c>
      <c r="AA18288" s="34">
        <v>195</v>
      </c>
      <c r="AB18288" s="34">
        <v>200</v>
      </c>
      <c r="AC18288" s="34">
        <v>277</v>
      </c>
    </row>
    <row r="18289" spans="1:29" x14ac:dyDescent="0.2">
      <c r="A18289" s="34" t="s">
        <v>78782</v>
      </c>
      <c r="B18289" s="34">
        <v>88</v>
      </c>
      <c r="C18289" s="34">
        <v>76</v>
      </c>
      <c r="D18289" s="34">
        <v>119</v>
      </c>
      <c r="E18289" s="34">
        <v>93</v>
      </c>
      <c r="F18289" s="34">
        <v>100</v>
      </c>
      <c r="G18289" s="34">
        <v>114</v>
      </c>
      <c r="H18289" s="34">
        <v>101</v>
      </c>
      <c r="I18289" s="34">
        <v>97</v>
      </c>
      <c r="J18289" s="34">
        <v>83</v>
      </c>
      <c r="K18289" s="34">
        <v>97</v>
      </c>
      <c r="L18289" s="34">
        <v>91</v>
      </c>
      <c r="M18289" s="34">
        <v>75</v>
      </c>
      <c r="N18289" s="34">
        <v>67</v>
      </c>
      <c r="O18289" s="34">
        <v>82</v>
      </c>
      <c r="P18289" s="34">
        <v>88</v>
      </c>
      <c r="Q18289" s="34">
        <v>121</v>
      </c>
      <c r="R18289" s="34">
        <v>102</v>
      </c>
      <c r="S18289" s="34">
        <v>135</v>
      </c>
      <c r="T18289" s="34">
        <v>144</v>
      </c>
      <c r="U18289" s="34">
        <v>103</v>
      </c>
      <c r="V18289" s="34">
        <v>111</v>
      </c>
      <c r="W18289" s="34">
        <v>105</v>
      </c>
      <c r="X18289" s="34">
        <v>136</v>
      </c>
      <c r="Y18289" s="34">
        <v>104</v>
      </c>
      <c r="Z18289" s="34">
        <v>97</v>
      </c>
      <c r="AA18289" s="34">
        <v>128</v>
      </c>
      <c r="AB18289" s="34">
        <v>118</v>
      </c>
      <c r="AC18289" s="34">
        <v>160</v>
      </c>
    </row>
    <row r="18290" spans="1:29" x14ac:dyDescent="0.2">
      <c r="A18290" s="34" t="s">
        <v>78783</v>
      </c>
      <c r="B18290" s="34">
        <v>153</v>
      </c>
      <c r="C18290" s="34">
        <v>181</v>
      </c>
      <c r="D18290" s="34">
        <v>192</v>
      </c>
      <c r="E18290" s="34">
        <v>208</v>
      </c>
      <c r="F18290" s="34">
        <v>239</v>
      </c>
      <c r="G18290" s="34">
        <v>204</v>
      </c>
      <c r="H18290" s="34">
        <v>209</v>
      </c>
      <c r="I18290" s="34">
        <v>221</v>
      </c>
      <c r="J18290" s="34">
        <v>177</v>
      </c>
      <c r="K18290" s="34">
        <v>262</v>
      </c>
      <c r="L18290" s="34">
        <v>160</v>
      </c>
      <c r="M18290" s="34">
        <v>196</v>
      </c>
      <c r="N18290" s="34">
        <v>147</v>
      </c>
      <c r="O18290" s="34">
        <v>186</v>
      </c>
      <c r="P18290" s="34">
        <v>211</v>
      </c>
      <c r="Q18290" s="34">
        <v>272</v>
      </c>
      <c r="R18290" s="34">
        <v>220</v>
      </c>
      <c r="S18290" s="34">
        <v>248</v>
      </c>
      <c r="T18290" s="34">
        <v>243</v>
      </c>
      <c r="U18290" s="34">
        <v>201</v>
      </c>
      <c r="V18290" s="34">
        <v>256</v>
      </c>
      <c r="W18290" s="34">
        <v>218</v>
      </c>
      <c r="X18290" s="34">
        <v>219</v>
      </c>
      <c r="Y18290" s="34">
        <v>211</v>
      </c>
      <c r="Z18290" s="34">
        <v>193</v>
      </c>
      <c r="AA18290" s="34">
        <v>273</v>
      </c>
      <c r="AB18290" s="34">
        <v>294</v>
      </c>
      <c r="AC18290" s="34">
        <v>332</v>
      </c>
    </row>
    <row r="18291" spans="1:29" x14ac:dyDescent="0.2">
      <c r="A18291" s="34" t="s">
        <v>78784</v>
      </c>
      <c r="B18291" s="34">
        <v>511</v>
      </c>
      <c r="C18291" s="34">
        <v>463</v>
      </c>
      <c r="D18291" s="34">
        <v>360</v>
      </c>
      <c r="E18291" s="34">
        <v>504</v>
      </c>
      <c r="F18291" s="34">
        <v>434</v>
      </c>
      <c r="G18291" s="34">
        <v>616</v>
      </c>
      <c r="H18291" s="34">
        <v>392</v>
      </c>
      <c r="I18291" s="34">
        <v>527</v>
      </c>
      <c r="J18291" s="34">
        <v>518</v>
      </c>
      <c r="K18291" s="34">
        <v>538</v>
      </c>
      <c r="L18291" s="34">
        <v>635</v>
      </c>
      <c r="M18291" s="34">
        <v>422</v>
      </c>
      <c r="N18291" s="34">
        <v>357</v>
      </c>
      <c r="O18291" s="34">
        <v>479</v>
      </c>
      <c r="P18291" s="34">
        <v>440</v>
      </c>
      <c r="Q18291" s="34">
        <v>725</v>
      </c>
      <c r="R18291" s="34">
        <v>628</v>
      </c>
      <c r="S18291" s="34">
        <v>571</v>
      </c>
      <c r="T18291" s="34">
        <v>789</v>
      </c>
      <c r="U18291" s="34">
        <v>636</v>
      </c>
      <c r="V18291" s="34">
        <v>620</v>
      </c>
      <c r="W18291" s="34">
        <v>936</v>
      </c>
      <c r="X18291" s="34">
        <v>490</v>
      </c>
      <c r="Y18291" s="34">
        <v>803</v>
      </c>
      <c r="Z18291" s="34">
        <v>453</v>
      </c>
      <c r="AA18291" s="34">
        <v>582</v>
      </c>
      <c r="AB18291" s="34">
        <v>817</v>
      </c>
      <c r="AC18291" s="34">
        <v>877</v>
      </c>
    </row>
    <row r="18292" spans="1:29" x14ac:dyDescent="0.2">
      <c r="A18292" s="34" t="s">
        <v>78785</v>
      </c>
      <c r="B18292" s="34">
        <v>6</v>
      </c>
      <c r="C18292" s="34">
        <v>0</v>
      </c>
      <c r="D18292" s="34">
        <v>0</v>
      </c>
      <c r="E18292" s="34">
        <v>0</v>
      </c>
      <c r="F18292" s="34">
        <v>0</v>
      </c>
      <c r="G18292" s="34">
        <v>0</v>
      </c>
      <c r="H18292" s="34">
        <v>0</v>
      </c>
      <c r="I18292" s="34">
        <v>0</v>
      </c>
      <c r="J18292" s="34">
        <v>0</v>
      </c>
      <c r="K18292" s="34">
        <v>0</v>
      </c>
      <c r="L18292" s="34">
        <v>0</v>
      </c>
      <c r="M18292" s="34">
        <v>0</v>
      </c>
      <c r="N18292" s="34">
        <v>0</v>
      </c>
      <c r="O18292" s="34">
        <v>0</v>
      </c>
      <c r="P18292" s="34">
        <v>0</v>
      </c>
      <c r="Q18292" s="34">
        <v>0</v>
      </c>
      <c r="R18292" s="34">
        <v>0</v>
      </c>
      <c r="S18292" s="34">
        <v>0</v>
      </c>
      <c r="T18292" s="34">
        <v>0</v>
      </c>
      <c r="U18292" s="34">
        <v>0</v>
      </c>
      <c r="V18292" s="34">
        <v>0</v>
      </c>
      <c r="W18292" s="34">
        <v>0</v>
      </c>
      <c r="X18292" s="34">
        <v>0</v>
      </c>
      <c r="Y18292" s="34">
        <v>0</v>
      </c>
      <c r="Z18292" s="34">
        <v>0</v>
      </c>
      <c r="AA18292" s="34">
        <v>0</v>
      </c>
      <c r="AB18292" s="34">
        <v>0</v>
      </c>
      <c r="AC18292" s="34">
        <v>1</v>
      </c>
    </row>
    <row r="18293" spans="1:29" x14ac:dyDescent="0.2">
      <c r="A18293" s="34" t="s">
        <v>78786</v>
      </c>
      <c r="B18293" s="34">
        <v>292</v>
      </c>
      <c r="C18293" s="34">
        <v>153</v>
      </c>
      <c r="D18293" s="34">
        <v>221</v>
      </c>
      <c r="E18293" s="34">
        <v>121</v>
      </c>
      <c r="F18293" s="34">
        <v>241</v>
      </c>
      <c r="G18293" s="34">
        <v>144</v>
      </c>
      <c r="H18293" s="34">
        <v>213</v>
      </c>
      <c r="I18293" s="34">
        <v>172</v>
      </c>
      <c r="J18293" s="34">
        <v>218</v>
      </c>
      <c r="K18293" s="34">
        <v>176</v>
      </c>
      <c r="L18293" s="34">
        <v>276</v>
      </c>
      <c r="M18293" s="34">
        <v>153</v>
      </c>
      <c r="N18293" s="34">
        <v>186</v>
      </c>
      <c r="O18293" s="34">
        <v>149</v>
      </c>
      <c r="P18293" s="34">
        <v>189</v>
      </c>
      <c r="Q18293" s="34">
        <v>236</v>
      </c>
      <c r="R18293" s="34">
        <v>293</v>
      </c>
      <c r="S18293" s="34">
        <v>232</v>
      </c>
      <c r="T18293" s="34">
        <v>290</v>
      </c>
      <c r="U18293" s="34">
        <v>170</v>
      </c>
      <c r="V18293" s="34">
        <v>287</v>
      </c>
      <c r="W18293" s="34">
        <v>286</v>
      </c>
      <c r="X18293" s="34">
        <v>326</v>
      </c>
      <c r="Y18293" s="34">
        <v>222</v>
      </c>
      <c r="Z18293" s="34">
        <v>247</v>
      </c>
      <c r="AA18293" s="34">
        <v>212</v>
      </c>
      <c r="AB18293" s="34">
        <v>414</v>
      </c>
      <c r="AC18293" s="34">
        <v>320</v>
      </c>
    </row>
    <row r="18294" spans="1:29" x14ac:dyDescent="0.2">
      <c r="A18294" s="34" t="s">
        <v>78787</v>
      </c>
      <c r="B18294" s="34">
        <v>328</v>
      </c>
      <c r="C18294" s="34">
        <v>177</v>
      </c>
      <c r="D18294" s="34">
        <v>224</v>
      </c>
      <c r="E18294" s="34">
        <v>183</v>
      </c>
      <c r="F18294" s="34">
        <v>216</v>
      </c>
      <c r="G18294" s="34">
        <v>156</v>
      </c>
      <c r="H18294" s="34">
        <v>231</v>
      </c>
      <c r="I18294" s="34">
        <v>176</v>
      </c>
      <c r="J18294" s="34">
        <v>263</v>
      </c>
      <c r="K18294" s="34">
        <v>179</v>
      </c>
      <c r="L18294" s="34">
        <v>313</v>
      </c>
      <c r="M18294" s="34">
        <v>182</v>
      </c>
      <c r="N18294" s="34">
        <v>225</v>
      </c>
      <c r="O18294" s="34">
        <v>188</v>
      </c>
      <c r="P18294" s="34">
        <v>250</v>
      </c>
      <c r="Q18294" s="34">
        <v>325</v>
      </c>
      <c r="R18294" s="34">
        <v>367</v>
      </c>
      <c r="S18294" s="34">
        <v>235</v>
      </c>
      <c r="T18294" s="34">
        <v>391</v>
      </c>
      <c r="U18294" s="34">
        <v>284</v>
      </c>
      <c r="V18294" s="34">
        <v>436</v>
      </c>
      <c r="W18294" s="34">
        <v>405</v>
      </c>
      <c r="X18294" s="34">
        <v>373</v>
      </c>
      <c r="Y18294" s="34">
        <v>336</v>
      </c>
      <c r="Z18294" s="34">
        <v>252</v>
      </c>
      <c r="AA18294" s="34">
        <v>253</v>
      </c>
      <c r="AB18294" s="34">
        <v>465</v>
      </c>
      <c r="AC18294" s="34">
        <v>359</v>
      </c>
    </row>
    <row r="18295" spans="1:29" x14ac:dyDescent="0.2">
      <c r="A18295" s="34" t="s">
        <v>78788</v>
      </c>
      <c r="B18295" s="34">
        <v>248</v>
      </c>
      <c r="C18295" s="34">
        <v>88</v>
      </c>
      <c r="D18295" s="34">
        <v>147</v>
      </c>
      <c r="E18295" s="34">
        <v>119</v>
      </c>
      <c r="F18295" s="34">
        <v>184</v>
      </c>
      <c r="G18295" s="34">
        <v>128</v>
      </c>
      <c r="H18295" s="34">
        <v>162</v>
      </c>
      <c r="I18295" s="34">
        <v>73</v>
      </c>
      <c r="J18295" s="34">
        <v>173</v>
      </c>
      <c r="K18295" s="34">
        <v>109</v>
      </c>
      <c r="L18295" s="34">
        <v>181</v>
      </c>
      <c r="M18295" s="34">
        <v>100</v>
      </c>
      <c r="N18295" s="34">
        <v>152</v>
      </c>
      <c r="O18295" s="34">
        <v>100</v>
      </c>
      <c r="P18295" s="34">
        <v>167</v>
      </c>
      <c r="Q18295" s="34">
        <v>94</v>
      </c>
      <c r="R18295" s="34">
        <v>259</v>
      </c>
      <c r="S18295" s="34">
        <v>118</v>
      </c>
      <c r="T18295" s="34">
        <v>281</v>
      </c>
      <c r="U18295" s="34">
        <v>136</v>
      </c>
      <c r="V18295" s="34">
        <v>217</v>
      </c>
      <c r="W18295" s="34">
        <v>177</v>
      </c>
      <c r="X18295" s="34">
        <v>202</v>
      </c>
      <c r="Y18295" s="34">
        <v>152</v>
      </c>
      <c r="Z18295" s="34">
        <v>147</v>
      </c>
      <c r="AA18295" s="34">
        <v>139</v>
      </c>
      <c r="AB18295" s="34">
        <v>263</v>
      </c>
      <c r="AC18295" s="34">
        <v>150</v>
      </c>
    </row>
    <row r="18296" spans="1:29" x14ac:dyDescent="0.2">
      <c r="A18296" s="34" t="s">
        <v>78789</v>
      </c>
      <c r="B18296" s="34">
        <v>330</v>
      </c>
      <c r="C18296" s="34">
        <v>161</v>
      </c>
      <c r="D18296" s="34">
        <v>237</v>
      </c>
      <c r="E18296" s="34">
        <v>172</v>
      </c>
      <c r="F18296" s="34">
        <v>266</v>
      </c>
      <c r="G18296" s="34">
        <v>144</v>
      </c>
      <c r="H18296" s="34">
        <v>299</v>
      </c>
      <c r="I18296" s="34">
        <v>143</v>
      </c>
      <c r="J18296" s="34">
        <v>343</v>
      </c>
      <c r="K18296" s="34">
        <v>213</v>
      </c>
      <c r="L18296" s="34">
        <v>398</v>
      </c>
      <c r="M18296" s="34">
        <v>172</v>
      </c>
      <c r="N18296" s="34">
        <v>215</v>
      </c>
      <c r="O18296" s="34">
        <v>152</v>
      </c>
      <c r="P18296" s="34">
        <v>308</v>
      </c>
      <c r="Q18296" s="34">
        <v>227</v>
      </c>
      <c r="R18296" s="34">
        <v>457</v>
      </c>
      <c r="S18296" s="34">
        <v>237</v>
      </c>
      <c r="T18296" s="34">
        <v>553</v>
      </c>
      <c r="U18296" s="34">
        <v>214</v>
      </c>
      <c r="V18296" s="34">
        <v>380</v>
      </c>
      <c r="W18296" s="34">
        <v>360</v>
      </c>
      <c r="X18296" s="34">
        <v>287</v>
      </c>
      <c r="Y18296" s="34">
        <v>234</v>
      </c>
      <c r="Z18296" s="34">
        <v>323</v>
      </c>
      <c r="AA18296" s="34">
        <v>181</v>
      </c>
      <c r="AB18296" s="34">
        <v>422</v>
      </c>
      <c r="AC18296" s="34">
        <v>293</v>
      </c>
    </row>
    <row r="18297" spans="1:29" x14ac:dyDescent="0.2">
      <c r="A18297" s="34" t="s">
        <v>78790</v>
      </c>
      <c r="B18297" s="34">
        <v>246</v>
      </c>
      <c r="C18297" s="34">
        <v>130</v>
      </c>
      <c r="D18297" s="34">
        <v>194</v>
      </c>
      <c r="E18297" s="34">
        <v>127</v>
      </c>
      <c r="F18297" s="34">
        <v>219</v>
      </c>
      <c r="G18297" s="34">
        <v>122</v>
      </c>
      <c r="H18297" s="34">
        <v>212</v>
      </c>
      <c r="I18297" s="34">
        <v>147</v>
      </c>
      <c r="J18297" s="34">
        <v>230</v>
      </c>
      <c r="K18297" s="34">
        <v>146</v>
      </c>
      <c r="L18297" s="34">
        <v>317</v>
      </c>
      <c r="M18297" s="34">
        <v>133</v>
      </c>
      <c r="N18297" s="34">
        <v>223</v>
      </c>
      <c r="O18297" s="34">
        <v>119</v>
      </c>
      <c r="P18297" s="34">
        <v>238</v>
      </c>
      <c r="Q18297" s="34">
        <v>189</v>
      </c>
      <c r="R18297" s="34">
        <v>322</v>
      </c>
      <c r="S18297" s="34">
        <v>116</v>
      </c>
      <c r="T18297" s="34">
        <v>464</v>
      </c>
      <c r="U18297" s="34">
        <v>159</v>
      </c>
      <c r="V18297" s="34">
        <v>336</v>
      </c>
      <c r="W18297" s="34">
        <v>247</v>
      </c>
      <c r="X18297" s="34">
        <v>260</v>
      </c>
      <c r="Y18297" s="34">
        <v>229</v>
      </c>
      <c r="Z18297" s="34">
        <v>223</v>
      </c>
      <c r="AA18297" s="34">
        <v>208</v>
      </c>
      <c r="AB18297" s="34">
        <v>476</v>
      </c>
      <c r="AC18297" s="34">
        <v>247</v>
      </c>
    </row>
    <row r="18298" spans="1:29" x14ac:dyDescent="0.2">
      <c r="A18298" s="34" t="s">
        <v>78791</v>
      </c>
      <c r="B18298" s="34">
        <v>145</v>
      </c>
      <c r="C18298" s="34">
        <v>80</v>
      </c>
      <c r="D18298" s="34">
        <v>118</v>
      </c>
      <c r="E18298" s="34">
        <v>60</v>
      </c>
      <c r="F18298" s="34">
        <v>119</v>
      </c>
      <c r="G18298" s="34">
        <v>50</v>
      </c>
      <c r="H18298" s="34">
        <v>117</v>
      </c>
      <c r="I18298" s="34">
        <v>49</v>
      </c>
      <c r="J18298" s="34">
        <v>159</v>
      </c>
      <c r="K18298" s="34">
        <v>74</v>
      </c>
      <c r="L18298" s="34">
        <v>188</v>
      </c>
      <c r="M18298" s="34">
        <v>67</v>
      </c>
      <c r="N18298" s="34">
        <v>99</v>
      </c>
      <c r="O18298" s="34">
        <v>61</v>
      </c>
      <c r="P18298" s="34">
        <v>108</v>
      </c>
      <c r="Q18298" s="34">
        <v>101</v>
      </c>
      <c r="R18298" s="34">
        <v>209</v>
      </c>
      <c r="S18298" s="34">
        <v>69</v>
      </c>
      <c r="T18298" s="34">
        <v>232</v>
      </c>
      <c r="U18298" s="34">
        <v>79</v>
      </c>
      <c r="V18298" s="34">
        <v>165</v>
      </c>
      <c r="W18298" s="34">
        <v>148</v>
      </c>
      <c r="X18298" s="34">
        <v>119</v>
      </c>
      <c r="Y18298" s="34">
        <v>111</v>
      </c>
      <c r="Z18298" s="34">
        <v>160</v>
      </c>
      <c r="AA18298" s="34">
        <v>99</v>
      </c>
      <c r="AB18298" s="34">
        <v>208</v>
      </c>
      <c r="AC18298" s="34">
        <v>118</v>
      </c>
    </row>
    <row r="18299" spans="1:29" x14ac:dyDescent="0.2">
      <c r="A18299" s="34" t="s">
        <v>78792</v>
      </c>
      <c r="B18299" s="34">
        <v>344</v>
      </c>
      <c r="C18299" s="34">
        <v>169</v>
      </c>
      <c r="D18299" s="34">
        <v>221</v>
      </c>
      <c r="E18299" s="34">
        <v>153</v>
      </c>
      <c r="F18299" s="34">
        <v>288</v>
      </c>
      <c r="G18299" s="34">
        <v>169</v>
      </c>
      <c r="H18299" s="34">
        <v>287</v>
      </c>
      <c r="I18299" s="34">
        <v>154</v>
      </c>
      <c r="J18299" s="34">
        <v>292</v>
      </c>
      <c r="K18299" s="34">
        <v>196</v>
      </c>
      <c r="L18299" s="34">
        <v>386</v>
      </c>
      <c r="M18299" s="34">
        <v>196</v>
      </c>
      <c r="N18299" s="34">
        <v>286</v>
      </c>
      <c r="O18299" s="34">
        <v>186</v>
      </c>
      <c r="P18299" s="34">
        <v>347</v>
      </c>
      <c r="Q18299" s="34">
        <v>322</v>
      </c>
      <c r="R18299" s="34">
        <v>454</v>
      </c>
      <c r="S18299" s="34">
        <v>204</v>
      </c>
      <c r="T18299" s="34">
        <v>527</v>
      </c>
      <c r="U18299" s="34">
        <v>281</v>
      </c>
      <c r="V18299" s="34">
        <v>426</v>
      </c>
      <c r="W18299" s="34">
        <v>486</v>
      </c>
      <c r="X18299" s="34">
        <v>319</v>
      </c>
      <c r="Y18299" s="34">
        <v>383</v>
      </c>
      <c r="Z18299" s="34">
        <v>271</v>
      </c>
      <c r="AA18299" s="34">
        <v>213</v>
      </c>
      <c r="AB18299" s="34">
        <v>545</v>
      </c>
      <c r="AC18299" s="34">
        <v>358</v>
      </c>
    </row>
    <row r="18300" spans="1:29" x14ac:dyDescent="0.2">
      <c r="A18300" s="34" t="s">
        <v>78793</v>
      </c>
      <c r="B18300" s="34">
        <v>251</v>
      </c>
      <c r="C18300" s="34">
        <v>113</v>
      </c>
      <c r="D18300" s="34">
        <v>156</v>
      </c>
      <c r="E18300" s="34">
        <v>107</v>
      </c>
      <c r="F18300" s="34">
        <v>178</v>
      </c>
      <c r="G18300" s="34">
        <v>95</v>
      </c>
      <c r="H18300" s="34">
        <v>211</v>
      </c>
      <c r="I18300" s="34">
        <v>104</v>
      </c>
      <c r="J18300" s="34">
        <v>156</v>
      </c>
      <c r="K18300" s="34">
        <v>107</v>
      </c>
      <c r="L18300" s="34">
        <v>240</v>
      </c>
      <c r="M18300" s="34">
        <v>89</v>
      </c>
      <c r="N18300" s="34">
        <v>145</v>
      </c>
      <c r="O18300" s="34">
        <v>88</v>
      </c>
      <c r="P18300" s="34">
        <v>141</v>
      </c>
      <c r="Q18300" s="34">
        <v>156</v>
      </c>
      <c r="R18300" s="34">
        <v>238</v>
      </c>
      <c r="S18300" s="34">
        <v>119</v>
      </c>
      <c r="T18300" s="34">
        <v>274</v>
      </c>
      <c r="U18300" s="34">
        <v>124</v>
      </c>
      <c r="V18300" s="34">
        <v>222</v>
      </c>
      <c r="W18300" s="34">
        <v>265</v>
      </c>
      <c r="X18300" s="34">
        <v>165</v>
      </c>
      <c r="Y18300" s="34">
        <v>158</v>
      </c>
      <c r="Z18300" s="34">
        <v>188</v>
      </c>
      <c r="AA18300" s="34">
        <v>157</v>
      </c>
      <c r="AB18300" s="34">
        <v>240</v>
      </c>
      <c r="AC18300" s="34">
        <v>213</v>
      </c>
    </row>
    <row r="18301" spans="1:29" x14ac:dyDescent="0.2">
      <c r="A18301" s="34" t="s">
        <v>78794</v>
      </c>
      <c r="B18301" s="34">
        <v>191</v>
      </c>
      <c r="C18301" s="34">
        <v>60</v>
      </c>
      <c r="D18301" s="34">
        <v>153</v>
      </c>
      <c r="E18301" s="34">
        <v>68</v>
      </c>
      <c r="F18301" s="34">
        <v>169</v>
      </c>
      <c r="G18301" s="34">
        <v>85</v>
      </c>
      <c r="H18301" s="34">
        <v>124</v>
      </c>
      <c r="I18301" s="34">
        <v>69</v>
      </c>
      <c r="J18301" s="34">
        <v>172</v>
      </c>
      <c r="K18301" s="34">
        <v>60</v>
      </c>
      <c r="L18301" s="34">
        <v>233</v>
      </c>
      <c r="M18301" s="34">
        <v>57</v>
      </c>
      <c r="N18301" s="34">
        <v>122</v>
      </c>
      <c r="O18301" s="34">
        <v>72</v>
      </c>
      <c r="P18301" s="34">
        <v>167</v>
      </c>
      <c r="Q18301" s="34">
        <v>98</v>
      </c>
      <c r="R18301" s="34">
        <v>238</v>
      </c>
      <c r="S18301" s="34">
        <v>84</v>
      </c>
      <c r="T18301" s="34">
        <v>296</v>
      </c>
      <c r="U18301" s="34">
        <v>92</v>
      </c>
      <c r="V18301" s="34">
        <v>232</v>
      </c>
      <c r="W18301" s="34">
        <v>146</v>
      </c>
      <c r="X18301" s="34">
        <v>189</v>
      </c>
      <c r="Y18301" s="34">
        <v>137</v>
      </c>
      <c r="Z18301" s="34">
        <v>177</v>
      </c>
      <c r="AA18301" s="34">
        <v>92</v>
      </c>
      <c r="AB18301" s="34">
        <v>321</v>
      </c>
      <c r="AC18301" s="34">
        <v>131</v>
      </c>
    </row>
    <row r="18302" spans="1:29" x14ac:dyDescent="0.2">
      <c r="A18302" s="34" t="s">
        <v>78795</v>
      </c>
      <c r="B18302" s="34">
        <v>374</v>
      </c>
      <c r="C18302" s="34">
        <v>224</v>
      </c>
      <c r="D18302" s="34">
        <v>342</v>
      </c>
      <c r="E18302" s="34">
        <v>234</v>
      </c>
      <c r="F18302" s="34">
        <v>299</v>
      </c>
      <c r="G18302" s="34">
        <v>180</v>
      </c>
      <c r="H18302" s="34">
        <v>302</v>
      </c>
      <c r="I18302" s="34">
        <v>193</v>
      </c>
      <c r="J18302" s="34">
        <v>286</v>
      </c>
      <c r="K18302" s="34">
        <v>170</v>
      </c>
      <c r="L18302" s="34">
        <v>289</v>
      </c>
      <c r="M18302" s="34">
        <v>215</v>
      </c>
      <c r="N18302" s="34">
        <v>232</v>
      </c>
      <c r="O18302" s="34">
        <v>211</v>
      </c>
      <c r="P18302" s="34">
        <v>263</v>
      </c>
      <c r="Q18302" s="34">
        <v>296</v>
      </c>
      <c r="R18302" s="34">
        <v>354</v>
      </c>
      <c r="S18302" s="34">
        <v>316</v>
      </c>
      <c r="T18302" s="34">
        <v>396</v>
      </c>
      <c r="U18302" s="34">
        <v>224</v>
      </c>
      <c r="V18302" s="34">
        <v>366</v>
      </c>
      <c r="W18302" s="34">
        <v>354</v>
      </c>
      <c r="X18302" s="34">
        <v>321</v>
      </c>
      <c r="Y18302" s="34">
        <v>245</v>
      </c>
      <c r="Z18302" s="34">
        <v>344</v>
      </c>
      <c r="AA18302" s="34">
        <v>315</v>
      </c>
      <c r="AB18302" s="34">
        <v>447</v>
      </c>
      <c r="AC18302" s="34">
        <v>368</v>
      </c>
    </row>
    <row r="18303" spans="1:29" x14ac:dyDescent="0.2">
      <c r="A18303" s="34" t="s">
        <v>78796</v>
      </c>
      <c r="B18303" s="34">
        <v>110</v>
      </c>
      <c r="C18303" s="34">
        <v>50</v>
      </c>
      <c r="D18303" s="34">
        <v>102</v>
      </c>
      <c r="E18303" s="34">
        <v>66</v>
      </c>
      <c r="F18303" s="34">
        <v>74</v>
      </c>
      <c r="G18303" s="34">
        <v>47</v>
      </c>
      <c r="H18303" s="34">
        <v>106</v>
      </c>
      <c r="I18303" s="34">
        <v>67</v>
      </c>
      <c r="J18303" s="34">
        <v>92</v>
      </c>
      <c r="K18303" s="34">
        <v>68</v>
      </c>
      <c r="L18303" s="34">
        <v>79</v>
      </c>
      <c r="M18303" s="34">
        <v>77</v>
      </c>
      <c r="N18303" s="34">
        <v>92</v>
      </c>
      <c r="O18303" s="34">
        <v>54</v>
      </c>
      <c r="P18303" s="34">
        <v>57</v>
      </c>
      <c r="Q18303" s="34">
        <v>75</v>
      </c>
      <c r="R18303" s="34">
        <v>101</v>
      </c>
      <c r="S18303" s="34">
        <v>80</v>
      </c>
      <c r="T18303" s="34">
        <v>137</v>
      </c>
      <c r="U18303" s="34">
        <v>73</v>
      </c>
      <c r="V18303" s="34">
        <v>86</v>
      </c>
      <c r="W18303" s="34">
        <v>76</v>
      </c>
      <c r="X18303" s="34">
        <v>108</v>
      </c>
      <c r="Y18303" s="34">
        <v>64</v>
      </c>
      <c r="Z18303" s="34">
        <v>118</v>
      </c>
      <c r="AA18303" s="34">
        <v>91</v>
      </c>
      <c r="AB18303" s="34">
        <v>181</v>
      </c>
      <c r="AC18303" s="34">
        <v>90</v>
      </c>
    </row>
    <row r="18304" spans="1:29" x14ac:dyDescent="0.2">
      <c r="A18304" s="34" t="s">
        <v>78797</v>
      </c>
      <c r="B18304" s="34">
        <v>2648</v>
      </c>
      <c r="C18304" s="34">
        <v>684</v>
      </c>
      <c r="D18304" s="34">
        <v>1157</v>
      </c>
      <c r="E18304" s="34">
        <v>721</v>
      </c>
      <c r="F18304" s="34">
        <v>1406</v>
      </c>
      <c r="G18304" s="34">
        <v>747</v>
      </c>
      <c r="H18304" s="34">
        <v>1368</v>
      </c>
      <c r="I18304" s="34">
        <v>679</v>
      </c>
      <c r="J18304" s="34">
        <v>1563</v>
      </c>
      <c r="K18304" s="34">
        <v>721</v>
      </c>
      <c r="L18304" s="34">
        <v>2209</v>
      </c>
      <c r="M18304" s="34">
        <v>732</v>
      </c>
      <c r="N18304" s="34">
        <v>1291</v>
      </c>
      <c r="O18304" s="34">
        <v>702</v>
      </c>
      <c r="P18304" s="34">
        <v>1508</v>
      </c>
      <c r="Q18304" s="34">
        <v>1280</v>
      </c>
      <c r="R18304" s="34">
        <v>2090</v>
      </c>
      <c r="S18304" s="34">
        <v>915</v>
      </c>
      <c r="T18304" s="34">
        <v>2844</v>
      </c>
      <c r="U18304" s="34">
        <v>1071</v>
      </c>
      <c r="V18304" s="34">
        <v>2395</v>
      </c>
      <c r="W18304" s="34">
        <v>2137</v>
      </c>
      <c r="X18304" s="34">
        <v>1884</v>
      </c>
      <c r="Y18304" s="34">
        <v>1586</v>
      </c>
      <c r="Z18304" s="34">
        <v>1496</v>
      </c>
      <c r="AA18304" s="34">
        <v>1104</v>
      </c>
      <c r="AB18304" s="34">
        <v>2981</v>
      </c>
      <c r="AC18304" s="34">
        <v>1378</v>
      </c>
    </row>
    <row r="18305" spans="1:29" x14ac:dyDescent="0.2">
      <c r="A18305" s="34" t="s">
        <v>78798</v>
      </c>
      <c r="B18305" s="34">
        <v>243</v>
      </c>
      <c r="C18305" s="34">
        <v>40</v>
      </c>
      <c r="D18305" s="34">
        <v>63</v>
      </c>
      <c r="E18305" s="34">
        <v>41</v>
      </c>
      <c r="F18305" s="34">
        <v>90</v>
      </c>
      <c r="G18305" s="34">
        <v>64</v>
      </c>
      <c r="H18305" s="34">
        <v>95</v>
      </c>
      <c r="I18305" s="34">
        <v>52</v>
      </c>
      <c r="J18305" s="34">
        <v>78</v>
      </c>
      <c r="K18305" s="34">
        <v>43</v>
      </c>
      <c r="L18305" s="34">
        <v>129</v>
      </c>
      <c r="M18305" s="34">
        <v>56</v>
      </c>
      <c r="N18305" s="34">
        <v>73</v>
      </c>
      <c r="O18305" s="34">
        <v>55</v>
      </c>
      <c r="P18305" s="34">
        <v>100</v>
      </c>
      <c r="Q18305" s="34">
        <v>67</v>
      </c>
      <c r="R18305" s="34">
        <v>139</v>
      </c>
      <c r="S18305" s="34">
        <v>64</v>
      </c>
      <c r="T18305" s="34">
        <v>149</v>
      </c>
      <c r="U18305" s="34">
        <v>39</v>
      </c>
      <c r="V18305" s="34">
        <v>163</v>
      </c>
      <c r="W18305" s="34">
        <v>109</v>
      </c>
      <c r="X18305" s="34">
        <v>110</v>
      </c>
      <c r="Y18305" s="34">
        <v>84</v>
      </c>
      <c r="Z18305" s="34">
        <v>85</v>
      </c>
      <c r="AA18305" s="34">
        <v>80</v>
      </c>
      <c r="AB18305" s="34">
        <v>204</v>
      </c>
      <c r="AC18305" s="34">
        <v>90</v>
      </c>
    </row>
    <row r="18306" spans="1:29" x14ac:dyDescent="0.2">
      <c r="A18306" s="34" t="s">
        <v>78799</v>
      </c>
      <c r="B18306" s="34">
        <v>256</v>
      </c>
      <c r="C18306" s="34">
        <v>125</v>
      </c>
      <c r="D18306" s="34">
        <v>198</v>
      </c>
      <c r="E18306" s="34">
        <v>147</v>
      </c>
      <c r="F18306" s="34">
        <v>184</v>
      </c>
      <c r="G18306" s="34">
        <v>116</v>
      </c>
      <c r="H18306" s="34">
        <v>171</v>
      </c>
      <c r="I18306" s="34">
        <v>145</v>
      </c>
      <c r="J18306" s="34">
        <v>130</v>
      </c>
      <c r="K18306" s="34">
        <v>217</v>
      </c>
      <c r="L18306" s="34">
        <v>220</v>
      </c>
      <c r="M18306" s="34">
        <v>121</v>
      </c>
      <c r="N18306" s="34">
        <v>185</v>
      </c>
      <c r="O18306" s="34">
        <v>156</v>
      </c>
      <c r="P18306" s="34">
        <v>187</v>
      </c>
      <c r="Q18306" s="34">
        <v>274</v>
      </c>
      <c r="R18306" s="34">
        <v>288</v>
      </c>
      <c r="S18306" s="34">
        <v>149</v>
      </c>
      <c r="T18306" s="34">
        <v>277</v>
      </c>
      <c r="U18306" s="34">
        <v>163</v>
      </c>
      <c r="V18306" s="34">
        <v>240</v>
      </c>
      <c r="W18306" s="34">
        <v>218</v>
      </c>
      <c r="X18306" s="34">
        <v>233</v>
      </c>
      <c r="Y18306" s="34">
        <v>198</v>
      </c>
      <c r="Z18306" s="34">
        <v>210</v>
      </c>
      <c r="AA18306" s="34">
        <v>191</v>
      </c>
      <c r="AB18306" s="34">
        <v>267</v>
      </c>
      <c r="AC18306" s="34">
        <v>225</v>
      </c>
    </row>
    <row r="18307" spans="1:29" x14ac:dyDescent="0.2">
      <c r="A18307" s="34" t="s">
        <v>78800</v>
      </c>
      <c r="B18307" s="34">
        <v>374</v>
      </c>
      <c r="C18307" s="34">
        <v>161</v>
      </c>
      <c r="D18307" s="34">
        <v>268</v>
      </c>
      <c r="E18307" s="34">
        <v>203</v>
      </c>
      <c r="F18307" s="34">
        <v>280</v>
      </c>
      <c r="G18307" s="34">
        <v>172</v>
      </c>
      <c r="H18307" s="34">
        <v>241</v>
      </c>
      <c r="I18307" s="34">
        <v>175</v>
      </c>
      <c r="J18307" s="34">
        <v>258</v>
      </c>
      <c r="K18307" s="34">
        <v>149</v>
      </c>
      <c r="L18307" s="34">
        <v>395</v>
      </c>
      <c r="M18307" s="34">
        <v>221</v>
      </c>
      <c r="N18307" s="34">
        <v>215</v>
      </c>
      <c r="O18307" s="34">
        <v>165</v>
      </c>
      <c r="P18307" s="34">
        <v>273</v>
      </c>
      <c r="Q18307" s="34">
        <v>258</v>
      </c>
      <c r="R18307" s="34">
        <v>404</v>
      </c>
      <c r="S18307" s="34">
        <v>224</v>
      </c>
      <c r="T18307" s="34">
        <v>485</v>
      </c>
      <c r="U18307" s="34">
        <v>233</v>
      </c>
      <c r="V18307" s="34">
        <v>438</v>
      </c>
      <c r="W18307" s="34">
        <v>353</v>
      </c>
      <c r="X18307" s="34">
        <v>364</v>
      </c>
      <c r="Y18307" s="34">
        <v>232</v>
      </c>
      <c r="Z18307" s="34">
        <v>276</v>
      </c>
      <c r="AA18307" s="34">
        <v>219</v>
      </c>
      <c r="AB18307" s="34">
        <v>470</v>
      </c>
      <c r="AC18307" s="34">
        <v>371</v>
      </c>
    </row>
    <row r="18308" spans="1:29" x14ac:dyDescent="0.2">
      <c r="A18308" s="34" t="s">
        <v>78801</v>
      </c>
      <c r="B18308" s="34">
        <v>153</v>
      </c>
      <c r="C18308" s="34">
        <v>48</v>
      </c>
      <c r="D18308" s="34">
        <v>106</v>
      </c>
      <c r="E18308" s="34">
        <v>91</v>
      </c>
      <c r="F18308" s="34">
        <v>98</v>
      </c>
      <c r="G18308" s="34">
        <v>43</v>
      </c>
      <c r="H18308" s="34">
        <v>101</v>
      </c>
      <c r="I18308" s="34">
        <v>51</v>
      </c>
      <c r="J18308" s="34">
        <v>110</v>
      </c>
      <c r="K18308" s="34">
        <v>65</v>
      </c>
      <c r="L18308" s="34">
        <v>105</v>
      </c>
      <c r="M18308" s="34">
        <v>80</v>
      </c>
      <c r="N18308" s="34">
        <v>90</v>
      </c>
      <c r="O18308" s="34">
        <v>59</v>
      </c>
      <c r="P18308" s="34">
        <v>121</v>
      </c>
      <c r="Q18308" s="34">
        <v>104</v>
      </c>
      <c r="R18308" s="34">
        <v>129</v>
      </c>
      <c r="S18308" s="34">
        <v>105</v>
      </c>
      <c r="T18308" s="34">
        <v>149</v>
      </c>
      <c r="U18308" s="34">
        <v>80</v>
      </c>
      <c r="V18308" s="34">
        <v>127</v>
      </c>
      <c r="W18308" s="34">
        <v>98</v>
      </c>
      <c r="X18308" s="34">
        <v>86</v>
      </c>
      <c r="Y18308" s="34">
        <v>103</v>
      </c>
      <c r="Z18308" s="34">
        <v>99</v>
      </c>
      <c r="AA18308" s="34">
        <v>84</v>
      </c>
      <c r="AB18308" s="34">
        <v>135</v>
      </c>
      <c r="AC18308" s="34">
        <v>123</v>
      </c>
    </row>
    <row r="18309" spans="1:29" x14ac:dyDescent="0.2">
      <c r="A18309" s="34" t="s">
        <v>78802</v>
      </c>
      <c r="B18309" s="34">
        <v>197</v>
      </c>
      <c r="C18309" s="34">
        <v>136</v>
      </c>
      <c r="D18309" s="34">
        <v>213</v>
      </c>
      <c r="E18309" s="34">
        <v>151</v>
      </c>
      <c r="F18309" s="34">
        <v>190</v>
      </c>
      <c r="G18309" s="34">
        <v>145</v>
      </c>
      <c r="H18309" s="34">
        <v>181</v>
      </c>
      <c r="I18309" s="34">
        <v>120</v>
      </c>
      <c r="J18309" s="34">
        <v>175</v>
      </c>
      <c r="K18309" s="34">
        <v>151</v>
      </c>
      <c r="L18309" s="34">
        <v>220</v>
      </c>
      <c r="M18309" s="34">
        <v>118</v>
      </c>
      <c r="N18309" s="34">
        <v>196</v>
      </c>
      <c r="O18309" s="34">
        <v>94</v>
      </c>
      <c r="P18309" s="34">
        <v>228</v>
      </c>
      <c r="Q18309" s="34">
        <v>172</v>
      </c>
      <c r="R18309" s="34">
        <v>237</v>
      </c>
      <c r="S18309" s="34">
        <v>186</v>
      </c>
      <c r="T18309" s="34">
        <v>278</v>
      </c>
      <c r="U18309" s="34">
        <v>141</v>
      </c>
      <c r="V18309" s="34">
        <v>296</v>
      </c>
      <c r="W18309" s="34">
        <v>167</v>
      </c>
      <c r="X18309" s="34">
        <v>277</v>
      </c>
      <c r="Y18309" s="34">
        <v>190</v>
      </c>
      <c r="Z18309" s="34">
        <v>211</v>
      </c>
      <c r="AA18309" s="34">
        <v>143</v>
      </c>
      <c r="AB18309" s="34">
        <v>245</v>
      </c>
      <c r="AC18309" s="34">
        <v>234</v>
      </c>
    </row>
    <row r="18310" spans="1:29" x14ac:dyDescent="0.2">
      <c r="A18310" s="34" t="s">
        <v>78803</v>
      </c>
      <c r="B18310" s="34">
        <v>126</v>
      </c>
      <c r="C18310" s="34">
        <v>42</v>
      </c>
      <c r="D18310" s="34">
        <v>104</v>
      </c>
      <c r="E18310" s="34">
        <v>40</v>
      </c>
      <c r="F18310" s="34">
        <v>80</v>
      </c>
      <c r="G18310" s="34">
        <v>57</v>
      </c>
      <c r="H18310" s="34">
        <v>99</v>
      </c>
      <c r="I18310" s="34">
        <v>56</v>
      </c>
      <c r="J18310" s="34">
        <v>72</v>
      </c>
      <c r="K18310" s="34">
        <v>51</v>
      </c>
      <c r="L18310" s="34">
        <v>88</v>
      </c>
      <c r="M18310" s="34">
        <v>61</v>
      </c>
      <c r="N18310" s="34">
        <v>78</v>
      </c>
      <c r="O18310" s="34">
        <v>28</v>
      </c>
      <c r="P18310" s="34">
        <v>78</v>
      </c>
      <c r="Q18310" s="34">
        <v>72</v>
      </c>
      <c r="R18310" s="34">
        <v>107</v>
      </c>
      <c r="S18310" s="34">
        <v>59</v>
      </c>
      <c r="T18310" s="34">
        <v>125</v>
      </c>
      <c r="U18310" s="34">
        <v>58</v>
      </c>
      <c r="V18310" s="34">
        <v>82</v>
      </c>
      <c r="W18310" s="34">
        <v>106</v>
      </c>
      <c r="X18310" s="34">
        <v>99</v>
      </c>
      <c r="Y18310" s="34">
        <v>92</v>
      </c>
      <c r="Z18310" s="34">
        <v>64</v>
      </c>
      <c r="AA18310" s="34">
        <v>59</v>
      </c>
      <c r="AB18310" s="34">
        <v>120</v>
      </c>
      <c r="AC18310" s="34">
        <v>103</v>
      </c>
    </row>
    <row r="18311" spans="1:29" x14ac:dyDescent="0.2">
      <c r="A18311" s="34" t="s">
        <v>78804</v>
      </c>
      <c r="B18311" s="34">
        <v>261</v>
      </c>
      <c r="C18311" s="34">
        <v>121</v>
      </c>
      <c r="D18311" s="34">
        <v>149</v>
      </c>
      <c r="E18311" s="34">
        <v>104</v>
      </c>
      <c r="F18311" s="34">
        <v>132</v>
      </c>
      <c r="G18311" s="34">
        <v>152</v>
      </c>
      <c r="H18311" s="34">
        <v>123</v>
      </c>
      <c r="I18311" s="34">
        <v>119</v>
      </c>
      <c r="J18311" s="34">
        <v>122</v>
      </c>
      <c r="K18311" s="34">
        <v>103</v>
      </c>
      <c r="L18311" s="34">
        <v>172</v>
      </c>
      <c r="M18311" s="34">
        <v>88</v>
      </c>
      <c r="N18311" s="34">
        <v>151</v>
      </c>
      <c r="O18311" s="34">
        <v>73</v>
      </c>
      <c r="P18311" s="34">
        <v>130</v>
      </c>
      <c r="Q18311" s="34">
        <v>153</v>
      </c>
      <c r="R18311" s="34">
        <v>200</v>
      </c>
      <c r="S18311" s="34">
        <v>127</v>
      </c>
      <c r="T18311" s="34">
        <v>186</v>
      </c>
      <c r="U18311" s="34">
        <v>109</v>
      </c>
      <c r="V18311" s="34">
        <v>154</v>
      </c>
      <c r="W18311" s="34">
        <v>195</v>
      </c>
      <c r="X18311" s="34">
        <v>150</v>
      </c>
      <c r="Y18311" s="34">
        <v>155</v>
      </c>
      <c r="Z18311" s="34">
        <v>124</v>
      </c>
      <c r="AA18311" s="34">
        <v>116</v>
      </c>
      <c r="AB18311" s="34">
        <v>201</v>
      </c>
      <c r="AC18311" s="34">
        <v>182</v>
      </c>
    </row>
    <row r="18312" spans="1:29" x14ac:dyDescent="0.2">
      <c r="A18312" s="34" t="s">
        <v>78805</v>
      </c>
      <c r="B18312" s="34">
        <v>402</v>
      </c>
      <c r="C18312" s="34">
        <v>316</v>
      </c>
      <c r="D18312" s="34">
        <v>393</v>
      </c>
      <c r="E18312" s="34">
        <v>362</v>
      </c>
      <c r="F18312" s="34">
        <v>491</v>
      </c>
      <c r="G18312" s="34">
        <v>293</v>
      </c>
      <c r="H18312" s="34">
        <v>384</v>
      </c>
      <c r="I18312" s="34">
        <v>306</v>
      </c>
      <c r="J18312" s="34">
        <v>400</v>
      </c>
      <c r="K18312" s="34">
        <v>315</v>
      </c>
      <c r="L18312" s="34">
        <v>589</v>
      </c>
      <c r="M18312" s="34">
        <v>319</v>
      </c>
      <c r="N18312" s="34">
        <v>407</v>
      </c>
      <c r="O18312" s="34">
        <v>312</v>
      </c>
      <c r="P18312" s="34">
        <v>438</v>
      </c>
      <c r="Q18312" s="34">
        <v>441</v>
      </c>
      <c r="R18312" s="34">
        <v>583</v>
      </c>
      <c r="S18312" s="34">
        <v>432</v>
      </c>
      <c r="T18312" s="34">
        <v>631</v>
      </c>
      <c r="U18312" s="34">
        <v>420</v>
      </c>
      <c r="V18312" s="34">
        <v>656</v>
      </c>
      <c r="W18312" s="34">
        <v>588</v>
      </c>
      <c r="X18312" s="34">
        <v>573</v>
      </c>
      <c r="Y18312" s="34">
        <v>409</v>
      </c>
      <c r="Z18312" s="34">
        <v>508</v>
      </c>
      <c r="AA18312" s="34">
        <v>424</v>
      </c>
      <c r="AB18312" s="34">
        <v>759</v>
      </c>
      <c r="AC18312" s="34">
        <v>533</v>
      </c>
    </row>
    <row r="18313" spans="1:29" x14ac:dyDescent="0.2">
      <c r="A18313" s="34" t="s">
        <v>78806</v>
      </c>
      <c r="B18313" s="34">
        <v>91</v>
      </c>
      <c r="C18313" s="34">
        <v>41</v>
      </c>
      <c r="D18313" s="34">
        <v>77</v>
      </c>
      <c r="E18313" s="34">
        <v>53</v>
      </c>
      <c r="F18313" s="34">
        <v>72</v>
      </c>
      <c r="G18313" s="34">
        <v>49</v>
      </c>
      <c r="H18313" s="34">
        <v>66</v>
      </c>
      <c r="I18313" s="34">
        <v>50</v>
      </c>
      <c r="J18313" s="34">
        <v>68</v>
      </c>
      <c r="K18313" s="34">
        <v>55</v>
      </c>
      <c r="L18313" s="34">
        <v>84</v>
      </c>
      <c r="M18313" s="34">
        <v>54</v>
      </c>
      <c r="N18313" s="34">
        <v>45</v>
      </c>
      <c r="O18313" s="34">
        <v>51</v>
      </c>
      <c r="P18313" s="34">
        <v>74</v>
      </c>
      <c r="Q18313" s="34">
        <v>82</v>
      </c>
      <c r="R18313" s="34">
        <v>96</v>
      </c>
      <c r="S18313" s="34">
        <v>69</v>
      </c>
      <c r="T18313" s="34">
        <v>124</v>
      </c>
      <c r="U18313" s="34">
        <v>61</v>
      </c>
      <c r="V18313" s="34">
        <v>120</v>
      </c>
      <c r="W18313" s="34">
        <v>112</v>
      </c>
      <c r="X18313" s="34">
        <v>91</v>
      </c>
      <c r="Y18313" s="34">
        <v>91</v>
      </c>
      <c r="Z18313" s="34">
        <v>76</v>
      </c>
      <c r="AA18313" s="34">
        <v>85</v>
      </c>
      <c r="AB18313" s="34">
        <v>133</v>
      </c>
      <c r="AC18313" s="34">
        <v>118</v>
      </c>
    </row>
    <row r="18314" spans="1:29" x14ac:dyDescent="0.2">
      <c r="A18314" s="34" t="s">
        <v>78807</v>
      </c>
      <c r="B18314" s="34">
        <v>292</v>
      </c>
      <c r="C18314" s="34">
        <v>125</v>
      </c>
      <c r="D18314" s="34">
        <v>199</v>
      </c>
      <c r="E18314" s="34">
        <v>109</v>
      </c>
      <c r="F18314" s="34">
        <v>232</v>
      </c>
      <c r="G18314" s="34">
        <v>94</v>
      </c>
      <c r="H18314" s="34">
        <v>196</v>
      </c>
      <c r="I18314" s="34">
        <v>136</v>
      </c>
      <c r="J18314" s="34">
        <v>263</v>
      </c>
      <c r="K18314" s="34">
        <v>129</v>
      </c>
      <c r="L18314" s="34">
        <v>352</v>
      </c>
      <c r="M18314" s="34">
        <v>114</v>
      </c>
      <c r="N18314" s="34">
        <v>200</v>
      </c>
      <c r="O18314" s="34">
        <v>163</v>
      </c>
      <c r="P18314" s="34">
        <v>225</v>
      </c>
      <c r="Q18314" s="34">
        <v>251</v>
      </c>
      <c r="R18314" s="34">
        <v>364</v>
      </c>
      <c r="S18314" s="34">
        <v>191</v>
      </c>
      <c r="T18314" s="34">
        <v>416</v>
      </c>
      <c r="U18314" s="34">
        <v>178</v>
      </c>
      <c r="V18314" s="34">
        <v>285</v>
      </c>
      <c r="W18314" s="34">
        <v>303</v>
      </c>
      <c r="X18314" s="34">
        <v>323</v>
      </c>
      <c r="Y18314" s="34">
        <v>235</v>
      </c>
      <c r="Z18314" s="34">
        <v>222</v>
      </c>
      <c r="AA18314" s="34">
        <v>168</v>
      </c>
      <c r="AB18314" s="34">
        <v>443</v>
      </c>
      <c r="AC18314" s="34">
        <v>267</v>
      </c>
    </row>
    <row r="18315" spans="1:29" x14ac:dyDescent="0.2">
      <c r="A18315" s="34" t="s">
        <v>78808</v>
      </c>
      <c r="B18315" s="34">
        <v>201</v>
      </c>
      <c r="C18315" s="34">
        <v>84</v>
      </c>
      <c r="D18315" s="34">
        <v>56</v>
      </c>
      <c r="E18315" s="34">
        <v>55</v>
      </c>
      <c r="F18315" s="34">
        <v>66</v>
      </c>
      <c r="G18315" s="34">
        <v>37</v>
      </c>
      <c r="H18315" s="34">
        <v>66</v>
      </c>
      <c r="I18315" s="34">
        <v>32</v>
      </c>
      <c r="J18315" s="34">
        <v>69</v>
      </c>
      <c r="K18315" s="34">
        <v>39</v>
      </c>
      <c r="L18315" s="34">
        <v>84</v>
      </c>
      <c r="M18315" s="34">
        <v>46</v>
      </c>
      <c r="N18315" s="34">
        <v>66</v>
      </c>
      <c r="O18315" s="34">
        <v>45</v>
      </c>
      <c r="P18315" s="34">
        <v>61</v>
      </c>
      <c r="Q18315" s="34">
        <v>52</v>
      </c>
      <c r="R18315" s="34">
        <v>120</v>
      </c>
      <c r="S18315" s="34">
        <v>65</v>
      </c>
      <c r="T18315" s="34">
        <v>125</v>
      </c>
      <c r="U18315" s="34">
        <v>78</v>
      </c>
      <c r="V18315" s="34">
        <v>102</v>
      </c>
      <c r="W18315" s="34">
        <v>97</v>
      </c>
      <c r="X18315" s="34">
        <v>97</v>
      </c>
      <c r="Y18315" s="34">
        <v>110</v>
      </c>
      <c r="Z18315" s="34">
        <v>80</v>
      </c>
      <c r="AA18315" s="34">
        <v>62</v>
      </c>
      <c r="AB18315" s="34">
        <v>152</v>
      </c>
      <c r="AC18315" s="34">
        <v>119</v>
      </c>
    </row>
    <row r="18316" spans="1:29" x14ac:dyDescent="0.2">
      <c r="A18316" s="34" t="s">
        <v>78809</v>
      </c>
      <c r="B18316" s="34">
        <v>257</v>
      </c>
      <c r="C18316" s="34">
        <v>109</v>
      </c>
      <c r="D18316" s="34">
        <v>179</v>
      </c>
      <c r="E18316" s="34">
        <v>145</v>
      </c>
      <c r="F18316" s="34">
        <v>207</v>
      </c>
      <c r="G18316" s="34">
        <v>121</v>
      </c>
      <c r="H18316" s="34">
        <v>234</v>
      </c>
      <c r="I18316" s="34">
        <v>103</v>
      </c>
      <c r="J18316" s="34">
        <v>235</v>
      </c>
      <c r="K18316" s="34">
        <v>93</v>
      </c>
      <c r="L18316" s="34">
        <v>285</v>
      </c>
      <c r="M18316" s="34">
        <v>110</v>
      </c>
      <c r="N18316" s="34">
        <v>195</v>
      </c>
      <c r="O18316" s="34">
        <v>114</v>
      </c>
      <c r="P18316" s="34">
        <v>197</v>
      </c>
      <c r="Q18316" s="34">
        <v>187</v>
      </c>
      <c r="R18316" s="34">
        <v>361</v>
      </c>
      <c r="S18316" s="34">
        <v>138</v>
      </c>
      <c r="T18316" s="34">
        <v>302</v>
      </c>
      <c r="U18316" s="34">
        <v>156</v>
      </c>
      <c r="V18316" s="34">
        <v>279</v>
      </c>
      <c r="W18316" s="34">
        <v>171</v>
      </c>
      <c r="X18316" s="34">
        <v>268</v>
      </c>
      <c r="Y18316" s="34">
        <v>180</v>
      </c>
      <c r="Z18316" s="34">
        <v>198</v>
      </c>
      <c r="AA18316" s="34">
        <v>128</v>
      </c>
      <c r="AB18316" s="34">
        <v>325</v>
      </c>
      <c r="AC18316" s="34">
        <v>213</v>
      </c>
    </row>
    <row r="18317" spans="1:29" x14ac:dyDescent="0.2">
      <c r="A18317" s="34" t="s">
        <v>78810</v>
      </c>
      <c r="B18317" s="34">
        <v>237</v>
      </c>
      <c r="C18317" s="34">
        <v>84</v>
      </c>
      <c r="D18317" s="34">
        <v>132</v>
      </c>
      <c r="E18317" s="34">
        <v>82</v>
      </c>
      <c r="F18317" s="34">
        <v>135</v>
      </c>
      <c r="G18317" s="34">
        <v>95</v>
      </c>
      <c r="H18317" s="34">
        <v>167</v>
      </c>
      <c r="I18317" s="34">
        <v>86</v>
      </c>
      <c r="J18317" s="34">
        <v>155</v>
      </c>
      <c r="K18317" s="34">
        <v>99</v>
      </c>
      <c r="L18317" s="34">
        <v>172</v>
      </c>
      <c r="M18317" s="34">
        <v>85</v>
      </c>
      <c r="N18317" s="34">
        <v>150</v>
      </c>
      <c r="O18317" s="34">
        <v>95</v>
      </c>
      <c r="P18317" s="34">
        <v>131</v>
      </c>
      <c r="Q18317" s="34">
        <v>139</v>
      </c>
      <c r="R18317" s="34">
        <v>200</v>
      </c>
      <c r="S18317" s="34">
        <v>113</v>
      </c>
      <c r="T18317" s="34">
        <v>252</v>
      </c>
      <c r="U18317" s="34">
        <v>115</v>
      </c>
      <c r="V18317" s="34">
        <v>204</v>
      </c>
      <c r="W18317" s="34">
        <v>191</v>
      </c>
      <c r="X18317" s="34">
        <v>208</v>
      </c>
      <c r="Y18317" s="34">
        <v>127</v>
      </c>
      <c r="Z18317" s="34">
        <v>173</v>
      </c>
      <c r="AA18317" s="34">
        <v>129</v>
      </c>
      <c r="AB18317" s="34">
        <v>265</v>
      </c>
      <c r="AC18317" s="34">
        <v>179</v>
      </c>
    </row>
    <row r="18318" spans="1:29" x14ac:dyDescent="0.2">
      <c r="A18318" s="34" t="s">
        <v>78811</v>
      </c>
      <c r="B18318" s="34">
        <v>522</v>
      </c>
      <c r="C18318" s="34">
        <v>265</v>
      </c>
      <c r="D18318" s="34">
        <v>457</v>
      </c>
      <c r="E18318" s="34">
        <v>337</v>
      </c>
      <c r="F18318" s="34">
        <v>413</v>
      </c>
      <c r="G18318" s="34">
        <v>238</v>
      </c>
      <c r="H18318" s="34">
        <v>475</v>
      </c>
      <c r="I18318" s="34">
        <v>272</v>
      </c>
      <c r="J18318" s="34">
        <v>476</v>
      </c>
      <c r="K18318" s="34">
        <v>258</v>
      </c>
      <c r="L18318" s="34">
        <v>639</v>
      </c>
      <c r="M18318" s="34">
        <v>232</v>
      </c>
      <c r="N18318" s="34">
        <v>385</v>
      </c>
      <c r="O18318" s="34">
        <v>283</v>
      </c>
      <c r="P18318" s="34">
        <v>464</v>
      </c>
      <c r="Q18318" s="34">
        <v>434</v>
      </c>
      <c r="R18318" s="34">
        <v>571</v>
      </c>
      <c r="S18318" s="34">
        <v>312</v>
      </c>
      <c r="T18318" s="34">
        <v>730</v>
      </c>
      <c r="U18318" s="34">
        <v>370</v>
      </c>
      <c r="V18318" s="34">
        <v>634</v>
      </c>
      <c r="W18318" s="34">
        <v>632</v>
      </c>
      <c r="X18318" s="34">
        <v>466</v>
      </c>
      <c r="Y18318" s="34">
        <v>464</v>
      </c>
      <c r="Z18318" s="34">
        <v>465</v>
      </c>
      <c r="AA18318" s="34">
        <v>314</v>
      </c>
      <c r="AB18318" s="34">
        <v>786</v>
      </c>
      <c r="AC18318" s="34">
        <v>447</v>
      </c>
    </row>
    <row r="18319" spans="1:29" x14ac:dyDescent="0.2">
      <c r="A18319" s="34" t="s">
        <v>78812</v>
      </c>
      <c r="B18319" s="34">
        <v>296</v>
      </c>
      <c r="C18319" s="34">
        <v>198</v>
      </c>
      <c r="D18319" s="34">
        <v>328</v>
      </c>
      <c r="E18319" s="34">
        <v>225</v>
      </c>
      <c r="F18319" s="34">
        <v>334</v>
      </c>
      <c r="G18319" s="34">
        <v>184</v>
      </c>
      <c r="H18319" s="34">
        <v>293</v>
      </c>
      <c r="I18319" s="34">
        <v>171</v>
      </c>
      <c r="J18319" s="34">
        <v>341</v>
      </c>
      <c r="K18319" s="34">
        <v>228</v>
      </c>
      <c r="L18319" s="34">
        <v>459</v>
      </c>
      <c r="M18319" s="34">
        <v>239</v>
      </c>
      <c r="N18319" s="34">
        <v>280</v>
      </c>
      <c r="O18319" s="34">
        <v>184</v>
      </c>
      <c r="P18319" s="34">
        <v>370</v>
      </c>
      <c r="Q18319" s="34">
        <v>326</v>
      </c>
      <c r="R18319" s="34">
        <v>459</v>
      </c>
      <c r="S18319" s="34">
        <v>306</v>
      </c>
      <c r="T18319" s="34">
        <v>594</v>
      </c>
      <c r="U18319" s="34">
        <v>301</v>
      </c>
      <c r="V18319" s="34">
        <v>517</v>
      </c>
      <c r="W18319" s="34">
        <v>479</v>
      </c>
      <c r="X18319" s="34">
        <v>402</v>
      </c>
      <c r="Y18319" s="34">
        <v>374</v>
      </c>
      <c r="Z18319" s="34">
        <v>369</v>
      </c>
      <c r="AA18319" s="34">
        <v>310</v>
      </c>
      <c r="AB18319" s="34">
        <v>630</v>
      </c>
      <c r="AC18319" s="34">
        <v>365</v>
      </c>
    </row>
    <row r="18320" spans="1:29" x14ac:dyDescent="0.2">
      <c r="A18320" s="34" t="s">
        <v>78813</v>
      </c>
      <c r="B18320" s="34">
        <v>283</v>
      </c>
      <c r="C18320" s="34">
        <v>137</v>
      </c>
      <c r="D18320" s="34">
        <v>196</v>
      </c>
      <c r="E18320" s="34">
        <v>167</v>
      </c>
      <c r="F18320" s="34">
        <v>261</v>
      </c>
      <c r="G18320" s="34">
        <v>177</v>
      </c>
      <c r="H18320" s="34">
        <v>262</v>
      </c>
      <c r="I18320" s="34">
        <v>136</v>
      </c>
      <c r="J18320" s="34">
        <v>255</v>
      </c>
      <c r="K18320" s="34">
        <v>169</v>
      </c>
      <c r="L18320" s="34">
        <v>336</v>
      </c>
      <c r="M18320" s="34">
        <v>140</v>
      </c>
      <c r="N18320" s="34">
        <v>186</v>
      </c>
      <c r="O18320" s="34">
        <v>169</v>
      </c>
      <c r="P18320" s="34">
        <v>231</v>
      </c>
      <c r="Q18320" s="34">
        <v>263</v>
      </c>
      <c r="R18320" s="34">
        <v>393</v>
      </c>
      <c r="S18320" s="34">
        <v>230</v>
      </c>
      <c r="T18320" s="34">
        <v>367</v>
      </c>
      <c r="U18320" s="34">
        <v>208</v>
      </c>
      <c r="V18320" s="34">
        <v>333</v>
      </c>
      <c r="W18320" s="34">
        <v>343</v>
      </c>
      <c r="X18320" s="34">
        <v>305</v>
      </c>
      <c r="Y18320" s="34">
        <v>243</v>
      </c>
      <c r="Z18320" s="34">
        <v>262</v>
      </c>
      <c r="AA18320" s="34">
        <v>242</v>
      </c>
      <c r="AB18320" s="34">
        <v>431</v>
      </c>
      <c r="AC18320" s="34">
        <v>279</v>
      </c>
    </row>
    <row r="18321" spans="1:29" x14ac:dyDescent="0.2">
      <c r="A18321" s="34" t="s">
        <v>78814</v>
      </c>
      <c r="B18321" s="34">
        <v>162</v>
      </c>
      <c r="C18321" s="34">
        <v>117</v>
      </c>
      <c r="D18321" s="34">
        <v>128</v>
      </c>
      <c r="E18321" s="34">
        <v>112</v>
      </c>
      <c r="F18321" s="34">
        <v>128</v>
      </c>
      <c r="G18321" s="34">
        <v>86</v>
      </c>
      <c r="H18321" s="34">
        <v>112</v>
      </c>
      <c r="I18321" s="34">
        <v>104</v>
      </c>
      <c r="J18321" s="34">
        <v>124</v>
      </c>
      <c r="K18321" s="34">
        <v>131</v>
      </c>
      <c r="L18321" s="34">
        <v>193</v>
      </c>
      <c r="M18321" s="34">
        <v>91</v>
      </c>
      <c r="N18321" s="34">
        <v>128</v>
      </c>
      <c r="O18321" s="34">
        <v>93</v>
      </c>
      <c r="P18321" s="34">
        <v>122</v>
      </c>
      <c r="Q18321" s="34">
        <v>169</v>
      </c>
      <c r="R18321" s="34">
        <v>200</v>
      </c>
      <c r="S18321" s="34">
        <v>123</v>
      </c>
      <c r="T18321" s="34">
        <v>230</v>
      </c>
      <c r="U18321" s="34">
        <v>145</v>
      </c>
      <c r="V18321" s="34">
        <v>219</v>
      </c>
      <c r="W18321" s="34">
        <v>175</v>
      </c>
      <c r="X18321" s="34">
        <v>231</v>
      </c>
      <c r="Y18321" s="34">
        <v>146</v>
      </c>
      <c r="Z18321" s="34">
        <v>186</v>
      </c>
      <c r="AA18321" s="34">
        <v>154</v>
      </c>
      <c r="AB18321" s="34">
        <v>230</v>
      </c>
      <c r="AC18321" s="34">
        <v>184</v>
      </c>
    </row>
    <row r="18322" spans="1:29" x14ac:dyDescent="0.2">
      <c r="A18322" s="34" t="s">
        <v>78815</v>
      </c>
      <c r="B18322" s="34">
        <v>280</v>
      </c>
      <c r="C18322" s="34">
        <v>87</v>
      </c>
      <c r="D18322" s="34">
        <v>141</v>
      </c>
      <c r="E18322" s="34">
        <v>87</v>
      </c>
      <c r="F18322" s="34">
        <v>137</v>
      </c>
      <c r="G18322" s="34">
        <v>102</v>
      </c>
      <c r="H18322" s="34">
        <v>149</v>
      </c>
      <c r="I18322" s="34">
        <v>82</v>
      </c>
      <c r="J18322" s="34">
        <v>144</v>
      </c>
      <c r="K18322" s="34">
        <v>77</v>
      </c>
      <c r="L18322" s="34">
        <v>185</v>
      </c>
      <c r="M18322" s="34">
        <v>93</v>
      </c>
      <c r="N18322" s="34">
        <v>153</v>
      </c>
      <c r="O18322" s="34">
        <v>90</v>
      </c>
      <c r="P18322" s="34">
        <v>147</v>
      </c>
      <c r="Q18322" s="34">
        <v>152</v>
      </c>
      <c r="R18322" s="34">
        <v>172</v>
      </c>
      <c r="S18322" s="34">
        <v>111</v>
      </c>
      <c r="T18322" s="34">
        <v>260</v>
      </c>
      <c r="U18322" s="34">
        <v>119</v>
      </c>
      <c r="V18322" s="34">
        <v>237</v>
      </c>
      <c r="W18322" s="34">
        <v>235</v>
      </c>
      <c r="X18322" s="34">
        <v>177</v>
      </c>
      <c r="Y18322" s="34">
        <v>175</v>
      </c>
      <c r="Z18322" s="34">
        <v>199</v>
      </c>
      <c r="AA18322" s="34">
        <v>138</v>
      </c>
      <c r="AB18322" s="34">
        <v>215</v>
      </c>
      <c r="AC18322" s="34">
        <v>182</v>
      </c>
    </row>
    <row r="18323" spans="1:29" x14ac:dyDescent="0.2">
      <c r="A18323" s="34" t="s">
        <v>78816</v>
      </c>
      <c r="B18323" s="34">
        <v>237</v>
      </c>
      <c r="C18323" s="34">
        <v>120</v>
      </c>
      <c r="D18323" s="34">
        <v>146</v>
      </c>
      <c r="E18323" s="34">
        <v>95</v>
      </c>
      <c r="F18323" s="34">
        <v>216</v>
      </c>
      <c r="G18323" s="34">
        <v>101</v>
      </c>
      <c r="H18323" s="34">
        <v>138</v>
      </c>
      <c r="I18323" s="34">
        <v>104</v>
      </c>
      <c r="J18323" s="34">
        <v>190</v>
      </c>
      <c r="K18323" s="34">
        <v>101</v>
      </c>
      <c r="L18323" s="34">
        <v>277</v>
      </c>
      <c r="M18323" s="34">
        <v>88</v>
      </c>
      <c r="N18323" s="34">
        <v>170</v>
      </c>
      <c r="O18323" s="34">
        <v>110</v>
      </c>
      <c r="P18323" s="34">
        <v>201</v>
      </c>
      <c r="Q18323" s="34">
        <v>179</v>
      </c>
      <c r="R18323" s="34">
        <v>251</v>
      </c>
      <c r="S18323" s="34">
        <v>122</v>
      </c>
      <c r="T18323" s="34">
        <v>305</v>
      </c>
      <c r="U18323" s="34">
        <v>112</v>
      </c>
      <c r="V18323" s="34">
        <v>292</v>
      </c>
      <c r="W18323" s="34">
        <v>267</v>
      </c>
      <c r="X18323" s="34">
        <v>202</v>
      </c>
      <c r="Y18323" s="34">
        <v>158</v>
      </c>
      <c r="Z18323" s="34">
        <v>186</v>
      </c>
      <c r="AA18323" s="34">
        <v>115</v>
      </c>
      <c r="AB18323" s="34">
        <v>345</v>
      </c>
      <c r="AC18323" s="34">
        <v>192</v>
      </c>
    </row>
    <row r="18324" spans="1:29" x14ac:dyDescent="0.2">
      <c r="A18324" s="34" t="s">
        <v>78817</v>
      </c>
      <c r="B18324" s="34">
        <v>521</v>
      </c>
      <c r="C18324" s="34">
        <v>112</v>
      </c>
      <c r="D18324" s="34">
        <v>184</v>
      </c>
      <c r="E18324" s="34">
        <v>135</v>
      </c>
      <c r="F18324" s="34">
        <v>201</v>
      </c>
      <c r="G18324" s="34">
        <v>171</v>
      </c>
      <c r="H18324" s="34">
        <v>181</v>
      </c>
      <c r="I18324" s="34">
        <v>141</v>
      </c>
      <c r="J18324" s="34">
        <v>221</v>
      </c>
      <c r="K18324" s="34">
        <v>154</v>
      </c>
      <c r="L18324" s="34">
        <v>263</v>
      </c>
      <c r="M18324" s="34">
        <v>118</v>
      </c>
      <c r="N18324" s="34">
        <v>176</v>
      </c>
      <c r="O18324" s="34">
        <v>123</v>
      </c>
      <c r="P18324" s="34">
        <v>198</v>
      </c>
      <c r="Q18324" s="34">
        <v>241</v>
      </c>
      <c r="R18324" s="34">
        <v>332</v>
      </c>
      <c r="S18324" s="34">
        <v>160</v>
      </c>
      <c r="T18324" s="34">
        <v>371</v>
      </c>
      <c r="U18324" s="34">
        <v>197</v>
      </c>
      <c r="V18324" s="34">
        <v>349</v>
      </c>
      <c r="W18324" s="34">
        <v>354</v>
      </c>
      <c r="X18324" s="34">
        <v>256</v>
      </c>
      <c r="Y18324" s="34">
        <v>257</v>
      </c>
      <c r="Z18324" s="34">
        <v>195</v>
      </c>
      <c r="AA18324" s="34">
        <v>211</v>
      </c>
      <c r="AB18324" s="34">
        <v>389</v>
      </c>
      <c r="AC18324" s="34">
        <v>261</v>
      </c>
    </row>
    <row r="18325" spans="1:29" x14ac:dyDescent="0.2">
      <c r="A18325" s="34" t="s">
        <v>78818</v>
      </c>
      <c r="B18325" s="34">
        <v>341</v>
      </c>
      <c r="C18325" s="34">
        <v>171</v>
      </c>
      <c r="D18325" s="34">
        <v>225</v>
      </c>
      <c r="E18325" s="34">
        <v>188</v>
      </c>
      <c r="F18325" s="34">
        <v>227</v>
      </c>
      <c r="G18325" s="34">
        <v>171</v>
      </c>
      <c r="H18325" s="34">
        <v>226</v>
      </c>
      <c r="I18325" s="34">
        <v>168</v>
      </c>
      <c r="J18325" s="34">
        <v>299</v>
      </c>
      <c r="K18325" s="34">
        <v>187</v>
      </c>
      <c r="L18325" s="34">
        <v>312</v>
      </c>
      <c r="M18325" s="34">
        <v>138</v>
      </c>
      <c r="N18325" s="34">
        <v>258</v>
      </c>
      <c r="O18325" s="34">
        <v>179</v>
      </c>
      <c r="P18325" s="34">
        <v>236</v>
      </c>
      <c r="Q18325" s="34">
        <v>209</v>
      </c>
      <c r="R18325" s="34">
        <v>370</v>
      </c>
      <c r="S18325" s="34">
        <v>226</v>
      </c>
      <c r="T18325" s="34">
        <v>412</v>
      </c>
      <c r="U18325" s="34">
        <v>225</v>
      </c>
      <c r="V18325" s="34">
        <v>411</v>
      </c>
      <c r="W18325" s="34">
        <v>354</v>
      </c>
      <c r="X18325" s="34">
        <v>298</v>
      </c>
      <c r="Y18325" s="34">
        <v>247</v>
      </c>
      <c r="Z18325" s="34">
        <v>282</v>
      </c>
      <c r="AA18325" s="34">
        <v>231</v>
      </c>
      <c r="AB18325" s="34">
        <v>418</v>
      </c>
      <c r="AC18325" s="34">
        <v>290</v>
      </c>
    </row>
    <row r="18326" spans="1:29" x14ac:dyDescent="0.2">
      <c r="A18326" s="34" t="s">
        <v>78819</v>
      </c>
      <c r="B18326" s="34">
        <v>307</v>
      </c>
      <c r="C18326" s="34">
        <v>232</v>
      </c>
      <c r="D18326" s="34">
        <v>321</v>
      </c>
      <c r="E18326" s="34">
        <v>284</v>
      </c>
      <c r="F18326" s="34">
        <v>371</v>
      </c>
      <c r="G18326" s="34">
        <v>252</v>
      </c>
      <c r="H18326" s="34">
        <v>323</v>
      </c>
      <c r="I18326" s="34">
        <v>246</v>
      </c>
      <c r="J18326" s="34">
        <v>350</v>
      </c>
      <c r="K18326" s="34">
        <v>279</v>
      </c>
      <c r="L18326" s="34">
        <v>368</v>
      </c>
      <c r="M18326" s="34">
        <v>289</v>
      </c>
      <c r="N18326" s="34">
        <v>306</v>
      </c>
      <c r="O18326" s="34">
        <v>226</v>
      </c>
      <c r="P18326" s="34">
        <v>326</v>
      </c>
      <c r="Q18326" s="34">
        <v>409</v>
      </c>
      <c r="R18326" s="34">
        <v>446</v>
      </c>
      <c r="S18326" s="34">
        <v>379</v>
      </c>
      <c r="T18326" s="34">
        <v>523</v>
      </c>
      <c r="U18326" s="34">
        <v>340</v>
      </c>
      <c r="V18326" s="34">
        <v>448</v>
      </c>
      <c r="W18326" s="34">
        <v>546</v>
      </c>
      <c r="X18326" s="34">
        <v>414</v>
      </c>
      <c r="Y18326" s="34">
        <v>449</v>
      </c>
      <c r="Z18326" s="34">
        <v>343</v>
      </c>
      <c r="AA18326" s="34">
        <v>328</v>
      </c>
      <c r="AB18326" s="34">
        <v>641</v>
      </c>
      <c r="AC18326" s="34">
        <v>450</v>
      </c>
    </row>
    <row r="18327" spans="1:29" x14ac:dyDescent="0.2">
      <c r="A18327" s="34" t="s">
        <v>78820</v>
      </c>
      <c r="B18327" s="34">
        <v>229</v>
      </c>
      <c r="C18327" s="34">
        <v>73</v>
      </c>
      <c r="D18327" s="34">
        <v>115</v>
      </c>
      <c r="E18327" s="34">
        <v>100</v>
      </c>
      <c r="F18327" s="34">
        <v>149</v>
      </c>
      <c r="G18327" s="34">
        <v>73</v>
      </c>
      <c r="H18327" s="34">
        <v>138</v>
      </c>
      <c r="I18327" s="34">
        <v>53</v>
      </c>
      <c r="J18327" s="34">
        <v>166</v>
      </c>
      <c r="K18327" s="34">
        <v>47</v>
      </c>
      <c r="L18327" s="34">
        <v>227</v>
      </c>
      <c r="M18327" s="34">
        <v>67</v>
      </c>
      <c r="N18327" s="34">
        <v>148</v>
      </c>
      <c r="O18327" s="34">
        <v>83</v>
      </c>
      <c r="P18327" s="34">
        <v>161</v>
      </c>
      <c r="Q18327" s="34">
        <v>131</v>
      </c>
      <c r="R18327" s="34">
        <v>201</v>
      </c>
      <c r="S18327" s="34">
        <v>99</v>
      </c>
      <c r="T18327" s="34">
        <v>259</v>
      </c>
      <c r="U18327" s="34">
        <v>98</v>
      </c>
      <c r="V18327" s="34">
        <v>208</v>
      </c>
      <c r="W18327" s="34">
        <v>154</v>
      </c>
      <c r="X18327" s="34">
        <v>219</v>
      </c>
      <c r="Y18327" s="34">
        <v>155</v>
      </c>
      <c r="Z18327" s="34">
        <v>145</v>
      </c>
      <c r="AA18327" s="34">
        <v>89</v>
      </c>
      <c r="AB18327" s="34">
        <v>265</v>
      </c>
      <c r="AC18327" s="34">
        <v>138</v>
      </c>
    </row>
    <row r="18328" spans="1:29" x14ac:dyDescent="0.2">
      <c r="A18328" s="34" t="s">
        <v>78821</v>
      </c>
      <c r="B18328" s="34">
        <v>388</v>
      </c>
      <c r="C18328" s="34">
        <v>120</v>
      </c>
      <c r="D18328" s="34">
        <v>220</v>
      </c>
      <c r="E18328" s="34">
        <v>163</v>
      </c>
      <c r="F18328" s="34">
        <v>211</v>
      </c>
      <c r="G18328" s="34">
        <v>119</v>
      </c>
      <c r="H18328" s="34">
        <v>245</v>
      </c>
      <c r="I18328" s="34">
        <v>116</v>
      </c>
      <c r="J18328" s="34">
        <v>215</v>
      </c>
      <c r="K18328" s="34">
        <v>140</v>
      </c>
      <c r="L18328" s="34">
        <v>291</v>
      </c>
      <c r="M18328" s="34">
        <v>135</v>
      </c>
      <c r="N18328" s="34">
        <v>221</v>
      </c>
      <c r="O18328" s="34">
        <v>115</v>
      </c>
      <c r="P18328" s="34">
        <v>210</v>
      </c>
      <c r="Q18328" s="34">
        <v>207</v>
      </c>
      <c r="R18328" s="34">
        <v>311</v>
      </c>
      <c r="S18328" s="34">
        <v>162</v>
      </c>
      <c r="T18328" s="34">
        <v>339</v>
      </c>
      <c r="U18328" s="34">
        <v>163</v>
      </c>
      <c r="V18328" s="34">
        <v>316</v>
      </c>
      <c r="W18328" s="34">
        <v>207</v>
      </c>
      <c r="X18328" s="34">
        <v>274</v>
      </c>
      <c r="Y18328" s="34">
        <v>186</v>
      </c>
      <c r="Z18328" s="34">
        <v>264</v>
      </c>
      <c r="AA18328" s="34">
        <v>152</v>
      </c>
      <c r="AB18328" s="34">
        <v>349</v>
      </c>
      <c r="AC18328" s="34">
        <v>258</v>
      </c>
    </row>
    <row r="18329" spans="1:29" x14ac:dyDescent="0.2">
      <c r="A18329" s="34" t="s">
        <v>78822</v>
      </c>
      <c r="B18329" s="34">
        <v>296</v>
      </c>
      <c r="C18329" s="34">
        <v>319</v>
      </c>
      <c r="D18329" s="34">
        <v>368</v>
      </c>
      <c r="E18329" s="34">
        <v>333</v>
      </c>
      <c r="F18329" s="34">
        <v>402</v>
      </c>
      <c r="G18329" s="34">
        <v>330</v>
      </c>
      <c r="H18329" s="34">
        <v>357</v>
      </c>
      <c r="I18329" s="34">
        <v>287</v>
      </c>
      <c r="J18329" s="34">
        <v>378</v>
      </c>
      <c r="K18329" s="34">
        <v>285</v>
      </c>
      <c r="L18329" s="34">
        <v>526</v>
      </c>
      <c r="M18329" s="34">
        <v>298</v>
      </c>
      <c r="N18329" s="34">
        <v>332</v>
      </c>
      <c r="O18329" s="34">
        <v>300</v>
      </c>
      <c r="P18329" s="34">
        <v>438</v>
      </c>
      <c r="Q18329" s="34">
        <v>500</v>
      </c>
      <c r="R18329" s="34">
        <v>591</v>
      </c>
      <c r="S18329" s="34">
        <v>340</v>
      </c>
      <c r="T18329" s="34">
        <v>577</v>
      </c>
      <c r="U18329" s="34">
        <v>397</v>
      </c>
      <c r="V18329" s="34">
        <v>577</v>
      </c>
      <c r="W18329" s="34">
        <v>586</v>
      </c>
      <c r="X18329" s="34">
        <v>534</v>
      </c>
      <c r="Y18329" s="34">
        <v>505</v>
      </c>
      <c r="Z18329" s="34">
        <v>442</v>
      </c>
      <c r="AA18329" s="34">
        <v>394</v>
      </c>
      <c r="AB18329" s="34">
        <v>706</v>
      </c>
      <c r="AC18329" s="34">
        <v>572</v>
      </c>
    </row>
    <row r="18330" spans="1:29" x14ac:dyDescent="0.2">
      <c r="A18330" s="34" t="s">
        <v>78823</v>
      </c>
      <c r="B18330" s="34">
        <v>226</v>
      </c>
      <c r="C18330" s="34">
        <v>106</v>
      </c>
      <c r="D18330" s="34">
        <v>150</v>
      </c>
      <c r="E18330" s="34">
        <v>103</v>
      </c>
      <c r="F18330" s="34">
        <v>162</v>
      </c>
      <c r="G18330" s="34">
        <v>80</v>
      </c>
      <c r="H18330" s="34">
        <v>142</v>
      </c>
      <c r="I18330" s="34">
        <v>86</v>
      </c>
      <c r="J18330" s="34">
        <v>157</v>
      </c>
      <c r="K18330" s="34">
        <v>71</v>
      </c>
      <c r="L18330" s="34">
        <v>214</v>
      </c>
      <c r="M18330" s="34">
        <v>88</v>
      </c>
      <c r="N18330" s="34">
        <v>147</v>
      </c>
      <c r="O18330" s="34">
        <v>114</v>
      </c>
      <c r="P18330" s="34">
        <v>144</v>
      </c>
      <c r="Q18330" s="34">
        <v>173</v>
      </c>
      <c r="R18330" s="34">
        <v>244</v>
      </c>
      <c r="S18330" s="34">
        <v>127</v>
      </c>
      <c r="T18330" s="34">
        <v>260</v>
      </c>
      <c r="U18330" s="34">
        <v>101</v>
      </c>
      <c r="V18330" s="34">
        <v>235</v>
      </c>
      <c r="W18330" s="34">
        <v>233</v>
      </c>
      <c r="X18330" s="34">
        <v>224</v>
      </c>
      <c r="Y18330" s="34">
        <v>147</v>
      </c>
      <c r="Z18330" s="34">
        <v>171</v>
      </c>
      <c r="AA18330" s="34">
        <v>137</v>
      </c>
      <c r="AB18330" s="34">
        <v>269</v>
      </c>
      <c r="AC18330" s="34">
        <v>182</v>
      </c>
    </row>
    <row r="18331" spans="1:29" x14ac:dyDescent="0.2">
      <c r="A18331" s="34" t="s">
        <v>78824</v>
      </c>
      <c r="B18331" s="34">
        <v>387</v>
      </c>
      <c r="C18331" s="34">
        <v>360</v>
      </c>
      <c r="D18331" s="34">
        <v>495</v>
      </c>
      <c r="E18331" s="34">
        <v>354</v>
      </c>
      <c r="F18331" s="34">
        <v>488</v>
      </c>
      <c r="G18331" s="34">
        <v>322</v>
      </c>
      <c r="H18331" s="34">
        <v>476</v>
      </c>
      <c r="I18331" s="34">
        <v>316</v>
      </c>
      <c r="J18331" s="34">
        <v>492</v>
      </c>
      <c r="K18331" s="34">
        <v>314</v>
      </c>
      <c r="L18331" s="34">
        <v>497</v>
      </c>
      <c r="M18331" s="34">
        <v>275</v>
      </c>
      <c r="N18331" s="34">
        <v>470</v>
      </c>
      <c r="O18331" s="34">
        <v>301</v>
      </c>
      <c r="P18331" s="34">
        <v>523</v>
      </c>
      <c r="Q18331" s="34">
        <v>412</v>
      </c>
      <c r="R18331" s="34">
        <v>670</v>
      </c>
      <c r="S18331" s="34">
        <v>357</v>
      </c>
      <c r="T18331" s="34">
        <v>692</v>
      </c>
      <c r="U18331" s="34">
        <v>342</v>
      </c>
      <c r="V18331" s="34">
        <v>714</v>
      </c>
      <c r="W18331" s="34">
        <v>515</v>
      </c>
      <c r="X18331" s="34">
        <v>679</v>
      </c>
      <c r="Y18331" s="34">
        <v>453</v>
      </c>
      <c r="Z18331" s="34">
        <v>592</v>
      </c>
      <c r="AA18331" s="34">
        <v>416</v>
      </c>
      <c r="AB18331" s="34">
        <v>803</v>
      </c>
      <c r="AC18331" s="34">
        <v>521</v>
      </c>
    </row>
    <row r="18332" spans="1:29" x14ac:dyDescent="0.2">
      <c r="A18332" s="34" t="s">
        <v>78825</v>
      </c>
      <c r="B18332" s="34">
        <v>173</v>
      </c>
      <c r="C18332" s="34">
        <v>168</v>
      </c>
      <c r="D18332" s="34">
        <v>154</v>
      </c>
      <c r="E18332" s="34">
        <v>170</v>
      </c>
      <c r="F18332" s="34">
        <v>139</v>
      </c>
      <c r="G18332" s="34">
        <v>167</v>
      </c>
      <c r="H18332" s="34">
        <v>135</v>
      </c>
      <c r="I18332" s="34">
        <v>137</v>
      </c>
      <c r="J18332" s="34">
        <v>142</v>
      </c>
      <c r="K18332" s="34">
        <v>190</v>
      </c>
      <c r="L18332" s="34">
        <v>145</v>
      </c>
      <c r="M18332" s="34">
        <v>130</v>
      </c>
      <c r="N18332" s="34">
        <v>126</v>
      </c>
      <c r="O18332" s="34">
        <v>160</v>
      </c>
      <c r="P18332" s="34">
        <v>135</v>
      </c>
      <c r="Q18332" s="34">
        <v>194</v>
      </c>
      <c r="R18332" s="34">
        <v>179</v>
      </c>
      <c r="S18332" s="34">
        <v>189</v>
      </c>
      <c r="T18332" s="34">
        <v>219</v>
      </c>
      <c r="U18332" s="34">
        <v>135</v>
      </c>
      <c r="V18332" s="34">
        <v>186</v>
      </c>
      <c r="W18332" s="34">
        <v>234</v>
      </c>
      <c r="X18332" s="34">
        <v>184</v>
      </c>
      <c r="Y18332" s="34">
        <v>164</v>
      </c>
      <c r="Z18332" s="34">
        <v>147</v>
      </c>
      <c r="AA18332" s="34">
        <v>199</v>
      </c>
      <c r="AB18332" s="34">
        <v>236</v>
      </c>
      <c r="AC18332" s="34">
        <v>253</v>
      </c>
    </row>
    <row r="18333" spans="1:29" x14ac:dyDescent="0.2">
      <c r="A18333" s="34" t="s">
        <v>78826</v>
      </c>
      <c r="B18333" s="34">
        <v>428</v>
      </c>
      <c r="C18333" s="34">
        <v>172</v>
      </c>
      <c r="D18333" s="34">
        <v>170</v>
      </c>
      <c r="E18333" s="34">
        <v>218</v>
      </c>
      <c r="F18333" s="34">
        <v>216</v>
      </c>
      <c r="G18333" s="34">
        <v>207</v>
      </c>
      <c r="H18333" s="34">
        <v>241</v>
      </c>
      <c r="I18333" s="34">
        <v>134</v>
      </c>
      <c r="J18333" s="34">
        <v>234</v>
      </c>
      <c r="K18333" s="34">
        <v>179</v>
      </c>
      <c r="L18333" s="34">
        <v>351</v>
      </c>
      <c r="M18333" s="34">
        <v>181</v>
      </c>
      <c r="N18333" s="34">
        <v>156</v>
      </c>
      <c r="O18333" s="34">
        <v>199</v>
      </c>
      <c r="P18333" s="34">
        <v>251</v>
      </c>
      <c r="Q18333" s="34">
        <v>284</v>
      </c>
      <c r="R18333" s="34">
        <v>284</v>
      </c>
      <c r="S18333" s="34">
        <v>203</v>
      </c>
      <c r="T18333" s="34">
        <v>408</v>
      </c>
      <c r="U18333" s="34">
        <v>245</v>
      </c>
      <c r="V18333" s="34">
        <v>340</v>
      </c>
      <c r="W18333" s="34">
        <v>388</v>
      </c>
      <c r="X18333" s="34">
        <v>297</v>
      </c>
      <c r="Y18333" s="34">
        <v>275</v>
      </c>
      <c r="Z18333" s="34">
        <v>262</v>
      </c>
      <c r="AA18333" s="34">
        <v>227</v>
      </c>
      <c r="AB18333" s="34">
        <v>401</v>
      </c>
      <c r="AC18333" s="34">
        <v>304</v>
      </c>
    </row>
    <row r="18334" spans="1:29" x14ac:dyDescent="0.2">
      <c r="A18334" s="34" t="s">
        <v>78827</v>
      </c>
      <c r="B18334" s="34">
        <v>434</v>
      </c>
      <c r="C18334" s="34">
        <v>187</v>
      </c>
      <c r="D18334" s="34">
        <v>288</v>
      </c>
      <c r="E18334" s="34">
        <v>194</v>
      </c>
      <c r="F18334" s="34">
        <v>392</v>
      </c>
      <c r="G18334" s="34">
        <v>196</v>
      </c>
      <c r="H18334" s="34">
        <v>365</v>
      </c>
      <c r="I18334" s="34">
        <v>215</v>
      </c>
      <c r="J18334" s="34">
        <v>343</v>
      </c>
      <c r="K18334" s="34">
        <v>195</v>
      </c>
      <c r="L18334" s="34">
        <v>513</v>
      </c>
      <c r="M18334" s="34">
        <v>218</v>
      </c>
      <c r="N18334" s="34">
        <v>340</v>
      </c>
      <c r="O18334" s="34">
        <v>220</v>
      </c>
      <c r="P18334" s="34">
        <v>410</v>
      </c>
      <c r="Q18334" s="34">
        <v>354</v>
      </c>
      <c r="R18334" s="34">
        <v>488</v>
      </c>
      <c r="S18334" s="34">
        <v>246</v>
      </c>
      <c r="T18334" s="34">
        <v>559</v>
      </c>
      <c r="U18334" s="34">
        <v>260</v>
      </c>
      <c r="V18334" s="34">
        <v>512</v>
      </c>
      <c r="W18334" s="34">
        <v>482</v>
      </c>
      <c r="X18334" s="34">
        <v>512</v>
      </c>
      <c r="Y18334" s="34">
        <v>379</v>
      </c>
      <c r="Z18334" s="34">
        <v>378</v>
      </c>
      <c r="AA18334" s="34">
        <v>264</v>
      </c>
      <c r="AB18334" s="34">
        <v>719</v>
      </c>
      <c r="AC18334" s="34">
        <v>354</v>
      </c>
    </row>
    <row r="18335" spans="1:29" x14ac:dyDescent="0.2">
      <c r="A18335" s="34" t="s">
        <v>78828</v>
      </c>
      <c r="B18335" s="34">
        <v>439</v>
      </c>
      <c r="C18335" s="34">
        <v>351</v>
      </c>
      <c r="D18335" s="34">
        <v>578</v>
      </c>
      <c r="E18335" s="34">
        <v>380</v>
      </c>
      <c r="F18335" s="34">
        <v>611</v>
      </c>
      <c r="G18335" s="34">
        <v>335</v>
      </c>
      <c r="H18335" s="34">
        <v>582</v>
      </c>
      <c r="I18335" s="34">
        <v>306</v>
      </c>
      <c r="J18335" s="34">
        <v>577</v>
      </c>
      <c r="K18335" s="34">
        <v>361</v>
      </c>
      <c r="L18335" s="34">
        <v>713</v>
      </c>
      <c r="M18335" s="34">
        <v>375</v>
      </c>
      <c r="N18335" s="34">
        <v>558</v>
      </c>
      <c r="O18335" s="34">
        <v>330</v>
      </c>
      <c r="P18335" s="34">
        <v>555</v>
      </c>
      <c r="Q18335" s="34">
        <v>526</v>
      </c>
      <c r="R18335" s="34">
        <v>790</v>
      </c>
      <c r="S18335" s="34">
        <v>544</v>
      </c>
      <c r="T18335" s="34">
        <v>843</v>
      </c>
      <c r="U18335" s="34">
        <v>483</v>
      </c>
      <c r="V18335" s="34">
        <v>656</v>
      </c>
      <c r="W18335" s="34">
        <v>659</v>
      </c>
      <c r="X18335" s="34">
        <v>676</v>
      </c>
      <c r="Y18335" s="34">
        <v>509</v>
      </c>
      <c r="Z18335" s="34">
        <v>686</v>
      </c>
      <c r="AA18335" s="34">
        <v>545</v>
      </c>
      <c r="AB18335" s="34">
        <v>916</v>
      </c>
      <c r="AC18335" s="34">
        <v>692</v>
      </c>
    </row>
    <row r="18336" spans="1:29" x14ac:dyDescent="0.2">
      <c r="A18336" s="34" t="s">
        <v>78829</v>
      </c>
      <c r="B18336" s="34">
        <v>292</v>
      </c>
      <c r="C18336" s="34">
        <v>103</v>
      </c>
      <c r="D18336" s="34">
        <v>157</v>
      </c>
      <c r="E18336" s="34">
        <v>125</v>
      </c>
      <c r="F18336" s="34">
        <v>196</v>
      </c>
      <c r="G18336" s="34">
        <v>89</v>
      </c>
      <c r="H18336" s="34">
        <v>171</v>
      </c>
      <c r="I18336" s="34">
        <v>105</v>
      </c>
      <c r="J18336" s="34">
        <v>177</v>
      </c>
      <c r="K18336" s="34">
        <v>135</v>
      </c>
      <c r="L18336" s="34">
        <v>261</v>
      </c>
      <c r="M18336" s="34">
        <v>101</v>
      </c>
      <c r="N18336" s="34">
        <v>168</v>
      </c>
      <c r="O18336" s="34">
        <v>129</v>
      </c>
      <c r="P18336" s="34">
        <v>207</v>
      </c>
      <c r="Q18336" s="34">
        <v>196</v>
      </c>
      <c r="R18336" s="34">
        <v>249</v>
      </c>
      <c r="S18336" s="34">
        <v>157</v>
      </c>
      <c r="T18336" s="34">
        <v>341</v>
      </c>
      <c r="U18336" s="34">
        <v>157</v>
      </c>
      <c r="V18336" s="34">
        <v>295</v>
      </c>
      <c r="W18336" s="34">
        <v>315</v>
      </c>
      <c r="X18336" s="34">
        <v>257</v>
      </c>
      <c r="Y18336" s="34">
        <v>252</v>
      </c>
      <c r="Z18336" s="34">
        <v>182</v>
      </c>
      <c r="AA18336" s="34">
        <v>159</v>
      </c>
      <c r="AB18336" s="34">
        <v>348</v>
      </c>
      <c r="AC18336" s="34">
        <v>269</v>
      </c>
    </row>
    <row r="18337" spans="1:29" x14ac:dyDescent="0.2">
      <c r="A18337" s="34" t="s">
        <v>78830</v>
      </c>
      <c r="B18337" s="34">
        <v>409</v>
      </c>
      <c r="C18337" s="34">
        <v>168</v>
      </c>
      <c r="D18337" s="34">
        <v>246</v>
      </c>
      <c r="E18337" s="34">
        <v>202</v>
      </c>
      <c r="F18337" s="34">
        <v>263</v>
      </c>
      <c r="G18337" s="34">
        <v>172</v>
      </c>
      <c r="H18337" s="34">
        <v>257</v>
      </c>
      <c r="I18337" s="34">
        <v>181</v>
      </c>
      <c r="J18337" s="34">
        <v>284</v>
      </c>
      <c r="K18337" s="34">
        <v>199</v>
      </c>
      <c r="L18337" s="34">
        <v>363</v>
      </c>
      <c r="M18337" s="34">
        <v>199</v>
      </c>
      <c r="N18337" s="34">
        <v>254</v>
      </c>
      <c r="O18337" s="34">
        <v>207</v>
      </c>
      <c r="P18337" s="34">
        <v>285</v>
      </c>
      <c r="Q18337" s="34">
        <v>208</v>
      </c>
      <c r="R18337" s="34">
        <v>333</v>
      </c>
      <c r="S18337" s="34">
        <v>243</v>
      </c>
      <c r="T18337" s="34">
        <v>439</v>
      </c>
      <c r="U18337" s="34">
        <v>207</v>
      </c>
      <c r="V18337" s="34">
        <v>313</v>
      </c>
      <c r="W18337" s="34">
        <v>290</v>
      </c>
      <c r="X18337" s="34">
        <v>347</v>
      </c>
      <c r="Y18337" s="34">
        <v>299</v>
      </c>
      <c r="Z18337" s="34">
        <v>328</v>
      </c>
      <c r="AA18337" s="34">
        <v>225</v>
      </c>
      <c r="AB18337" s="34">
        <v>456</v>
      </c>
      <c r="AC18337" s="34">
        <v>355</v>
      </c>
    </row>
    <row r="18338" spans="1:29" x14ac:dyDescent="0.2">
      <c r="A18338" s="34" t="s">
        <v>78831</v>
      </c>
      <c r="B18338" s="34">
        <v>109</v>
      </c>
      <c r="C18338" s="34">
        <v>128</v>
      </c>
      <c r="D18338" s="34">
        <v>124</v>
      </c>
      <c r="E18338" s="34">
        <v>107</v>
      </c>
      <c r="F18338" s="34">
        <v>142</v>
      </c>
      <c r="G18338" s="34">
        <v>139</v>
      </c>
      <c r="H18338" s="34">
        <v>118</v>
      </c>
      <c r="I18338" s="34">
        <v>102</v>
      </c>
      <c r="J18338" s="34">
        <v>138</v>
      </c>
      <c r="K18338" s="34">
        <v>108</v>
      </c>
      <c r="L18338" s="34">
        <v>213</v>
      </c>
      <c r="M18338" s="34">
        <v>119</v>
      </c>
      <c r="N18338" s="34">
        <v>110</v>
      </c>
      <c r="O18338" s="34">
        <v>87</v>
      </c>
      <c r="P18338" s="34">
        <v>144</v>
      </c>
      <c r="Q18338" s="34">
        <v>165</v>
      </c>
      <c r="R18338" s="34">
        <v>219</v>
      </c>
      <c r="S18338" s="34">
        <v>129</v>
      </c>
      <c r="T18338" s="34">
        <v>176</v>
      </c>
      <c r="U18338" s="34">
        <v>146</v>
      </c>
      <c r="V18338" s="34">
        <v>220</v>
      </c>
      <c r="W18338" s="34">
        <v>223</v>
      </c>
      <c r="X18338" s="34">
        <v>153</v>
      </c>
      <c r="Y18338" s="34">
        <v>164</v>
      </c>
      <c r="Z18338" s="34">
        <v>165</v>
      </c>
      <c r="AA18338" s="34">
        <v>152</v>
      </c>
      <c r="AB18338" s="34">
        <v>241</v>
      </c>
      <c r="AC18338" s="34">
        <v>195</v>
      </c>
    </row>
    <row r="18339" spans="1:29" x14ac:dyDescent="0.2">
      <c r="A18339" s="34" t="s">
        <v>78832</v>
      </c>
      <c r="B18339" s="34">
        <v>223</v>
      </c>
      <c r="C18339" s="34">
        <v>137</v>
      </c>
      <c r="D18339" s="34">
        <v>175</v>
      </c>
      <c r="E18339" s="34">
        <v>127</v>
      </c>
      <c r="F18339" s="34">
        <v>177</v>
      </c>
      <c r="G18339" s="34">
        <v>79</v>
      </c>
      <c r="H18339" s="34">
        <v>165</v>
      </c>
      <c r="I18339" s="34">
        <v>120</v>
      </c>
      <c r="J18339" s="34">
        <v>177</v>
      </c>
      <c r="K18339" s="34">
        <v>104</v>
      </c>
      <c r="L18339" s="34">
        <v>185</v>
      </c>
      <c r="M18339" s="34">
        <v>115</v>
      </c>
      <c r="N18339" s="34">
        <v>116</v>
      </c>
      <c r="O18339" s="34">
        <v>120</v>
      </c>
      <c r="P18339" s="34">
        <v>148</v>
      </c>
      <c r="Q18339" s="34">
        <v>159</v>
      </c>
      <c r="R18339" s="34">
        <v>209</v>
      </c>
      <c r="S18339" s="34">
        <v>134</v>
      </c>
      <c r="T18339" s="34">
        <v>190</v>
      </c>
      <c r="U18339" s="34">
        <v>133</v>
      </c>
      <c r="V18339" s="34">
        <v>287</v>
      </c>
      <c r="W18339" s="34">
        <v>200</v>
      </c>
      <c r="X18339" s="34">
        <v>209</v>
      </c>
      <c r="Y18339" s="34">
        <v>123</v>
      </c>
      <c r="Z18339" s="34">
        <v>187</v>
      </c>
      <c r="AA18339" s="34">
        <v>134</v>
      </c>
      <c r="AB18339" s="34">
        <v>275</v>
      </c>
      <c r="AC18339" s="34">
        <v>172</v>
      </c>
    </row>
    <row r="18340" spans="1:29" x14ac:dyDescent="0.2">
      <c r="A18340" s="34" t="s">
        <v>78833</v>
      </c>
      <c r="B18340" s="34">
        <v>454</v>
      </c>
      <c r="C18340" s="34">
        <v>162</v>
      </c>
      <c r="D18340" s="34">
        <v>251</v>
      </c>
      <c r="E18340" s="34">
        <v>198</v>
      </c>
      <c r="F18340" s="34">
        <v>300</v>
      </c>
      <c r="G18340" s="34">
        <v>121</v>
      </c>
      <c r="H18340" s="34">
        <v>263</v>
      </c>
      <c r="I18340" s="34">
        <v>201</v>
      </c>
      <c r="J18340" s="34">
        <v>277</v>
      </c>
      <c r="K18340" s="34">
        <v>174</v>
      </c>
      <c r="L18340" s="34">
        <v>466</v>
      </c>
      <c r="M18340" s="34">
        <v>149</v>
      </c>
      <c r="N18340" s="34">
        <v>245</v>
      </c>
      <c r="O18340" s="34">
        <v>195</v>
      </c>
      <c r="P18340" s="34">
        <v>310</v>
      </c>
      <c r="Q18340" s="34">
        <v>255</v>
      </c>
      <c r="R18340" s="34">
        <v>427</v>
      </c>
      <c r="S18340" s="34">
        <v>206</v>
      </c>
      <c r="T18340" s="34">
        <v>517</v>
      </c>
      <c r="U18340" s="34">
        <v>226</v>
      </c>
      <c r="V18340" s="34">
        <v>445</v>
      </c>
      <c r="W18340" s="34">
        <v>490</v>
      </c>
      <c r="X18340" s="34">
        <v>317</v>
      </c>
      <c r="Y18340" s="34">
        <v>280</v>
      </c>
      <c r="Z18340" s="34">
        <v>231</v>
      </c>
      <c r="AA18340" s="34">
        <v>233</v>
      </c>
      <c r="AB18340" s="34">
        <v>656</v>
      </c>
      <c r="AC18340" s="34">
        <v>315</v>
      </c>
    </row>
    <row r="18341" spans="1:29" x14ac:dyDescent="0.2">
      <c r="A18341" s="34" t="s">
        <v>78834</v>
      </c>
      <c r="B18341" s="34">
        <v>296</v>
      </c>
      <c r="C18341" s="34">
        <v>65</v>
      </c>
      <c r="D18341" s="34">
        <v>114</v>
      </c>
      <c r="E18341" s="34">
        <v>61</v>
      </c>
      <c r="F18341" s="34">
        <v>115</v>
      </c>
      <c r="G18341" s="34">
        <v>77</v>
      </c>
      <c r="H18341" s="34">
        <v>143</v>
      </c>
      <c r="I18341" s="34">
        <v>90</v>
      </c>
      <c r="J18341" s="34">
        <v>166</v>
      </c>
      <c r="K18341" s="34">
        <v>103</v>
      </c>
      <c r="L18341" s="34">
        <v>186</v>
      </c>
      <c r="M18341" s="34">
        <v>60</v>
      </c>
      <c r="N18341" s="34">
        <v>104</v>
      </c>
      <c r="O18341" s="34">
        <v>76</v>
      </c>
      <c r="P18341" s="34">
        <v>145</v>
      </c>
      <c r="Q18341" s="34">
        <v>132</v>
      </c>
      <c r="R18341" s="34">
        <v>203</v>
      </c>
      <c r="S18341" s="34">
        <v>91</v>
      </c>
      <c r="T18341" s="34">
        <v>219</v>
      </c>
      <c r="U18341" s="34">
        <v>138</v>
      </c>
      <c r="V18341" s="34">
        <v>202</v>
      </c>
      <c r="W18341" s="34">
        <v>259</v>
      </c>
      <c r="X18341" s="34">
        <v>134</v>
      </c>
      <c r="Y18341" s="34">
        <v>146</v>
      </c>
      <c r="Z18341" s="34">
        <v>124</v>
      </c>
      <c r="AA18341" s="34">
        <v>141</v>
      </c>
      <c r="AB18341" s="34">
        <v>198</v>
      </c>
      <c r="AC18341" s="34">
        <v>148</v>
      </c>
    </row>
    <row r="18342" spans="1:29" x14ac:dyDescent="0.2">
      <c r="A18342" s="34" t="s">
        <v>78835</v>
      </c>
      <c r="B18342" s="34">
        <v>174</v>
      </c>
      <c r="C18342" s="34">
        <v>104</v>
      </c>
      <c r="D18342" s="34">
        <v>120</v>
      </c>
      <c r="E18342" s="34">
        <v>116</v>
      </c>
      <c r="F18342" s="34">
        <v>138</v>
      </c>
      <c r="G18342" s="34">
        <v>93</v>
      </c>
      <c r="H18342" s="34">
        <v>178</v>
      </c>
      <c r="I18342" s="34">
        <v>82</v>
      </c>
      <c r="J18342" s="34">
        <v>167</v>
      </c>
      <c r="K18342" s="34">
        <v>84</v>
      </c>
      <c r="L18342" s="34">
        <v>200</v>
      </c>
      <c r="M18342" s="34">
        <v>73</v>
      </c>
      <c r="N18342" s="34">
        <v>139</v>
      </c>
      <c r="O18342" s="34">
        <v>119</v>
      </c>
      <c r="P18342" s="34">
        <v>204</v>
      </c>
      <c r="Q18342" s="34">
        <v>157</v>
      </c>
      <c r="R18342" s="34">
        <v>218</v>
      </c>
      <c r="S18342" s="34">
        <v>124</v>
      </c>
      <c r="T18342" s="34">
        <v>315</v>
      </c>
      <c r="U18342" s="34">
        <v>109</v>
      </c>
      <c r="V18342" s="34">
        <v>226</v>
      </c>
      <c r="W18342" s="34">
        <v>172</v>
      </c>
      <c r="X18342" s="34">
        <v>172</v>
      </c>
      <c r="Y18342" s="34">
        <v>170</v>
      </c>
      <c r="Z18342" s="34">
        <v>177</v>
      </c>
      <c r="AA18342" s="34">
        <v>137</v>
      </c>
      <c r="AB18342" s="34">
        <v>296</v>
      </c>
      <c r="AC18342" s="34">
        <v>197</v>
      </c>
    </row>
    <row r="18343" spans="1:29" x14ac:dyDescent="0.2">
      <c r="A18343" s="34" t="s">
        <v>78836</v>
      </c>
      <c r="B18343" s="34">
        <v>369</v>
      </c>
      <c r="C18343" s="34">
        <v>179</v>
      </c>
      <c r="D18343" s="34">
        <v>268</v>
      </c>
      <c r="E18343" s="34">
        <v>225</v>
      </c>
      <c r="F18343" s="34">
        <v>259</v>
      </c>
      <c r="G18343" s="34">
        <v>189</v>
      </c>
      <c r="H18343" s="34">
        <v>259</v>
      </c>
      <c r="I18343" s="34">
        <v>171</v>
      </c>
      <c r="J18343" s="34">
        <v>260</v>
      </c>
      <c r="K18343" s="34">
        <v>207</v>
      </c>
      <c r="L18343" s="34">
        <v>345</v>
      </c>
      <c r="M18343" s="34">
        <v>169</v>
      </c>
      <c r="N18343" s="34">
        <v>212</v>
      </c>
      <c r="O18343" s="34">
        <v>176</v>
      </c>
      <c r="P18343" s="34">
        <v>281</v>
      </c>
      <c r="Q18343" s="34">
        <v>270</v>
      </c>
      <c r="R18343" s="34">
        <v>387</v>
      </c>
      <c r="S18343" s="34">
        <v>193</v>
      </c>
      <c r="T18343" s="34">
        <v>406</v>
      </c>
      <c r="U18343" s="34">
        <v>184</v>
      </c>
      <c r="V18343" s="34">
        <v>345</v>
      </c>
      <c r="W18343" s="34">
        <v>340</v>
      </c>
      <c r="X18343" s="34">
        <v>339</v>
      </c>
      <c r="Y18343" s="34">
        <v>270</v>
      </c>
      <c r="Z18343" s="34">
        <v>344</v>
      </c>
      <c r="AA18343" s="34">
        <v>229</v>
      </c>
      <c r="AB18343" s="34">
        <v>486</v>
      </c>
      <c r="AC18343" s="34">
        <v>391</v>
      </c>
    </row>
    <row r="18344" spans="1:29" x14ac:dyDescent="0.2">
      <c r="A18344" s="34" t="s">
        <v>78837</v>
      </c>
      <c r="B18344" s="34">
        <v>323</v>
      </c>
      <c r="C18344" s="34">
        <v>151</v>
      </c>
      <c r="D18344" s="34">
        <v>191</v>
      </c>
      <c r="E18344" s="34">
        <v>175</v>
      </c>
      <c r="F18344" s="34">
        <v>268</v>
      </c>
      <c r="G18344" s="34">
        <v>180</v>
      </c>
      <c r="H18344" s="34">
        <v>263</v>
      </c>
      <c r="I18344" s="34">
        <v>109</v>
      </c>
      <c r="J18344" s="34">
        <v>275</v>
      </c>
      <c r="K18344" s="34">
        <v>172</v>
      </c>
      <c r="L18344" s="34">
        <v>360</v>
      </c>
      <c r="M18344" s="34">
        <v>156</v>
      </c>
      <c r="N18344" s="34">
        <v>224</v>
      </c>
      <c r="O18344" s="34">
        <v>137</v>
      </c>
      <c r="P18344" s="34">
        <v>241</v>
      </c>
      <c r="Q18344" s="34">
        <v>268</v>
      </c>
      <c r="R18344" s="34">
        <v>372</v>
      </c>
      <c r="S18344" s="34">
        <v>230</v>
      </c>
      <c r="T18344" s="34">
        <v>443</v>
      </c>
      <c r="U18344" s="34">
        <v>223</v>
      </c>
      <c r="V18344" s="34">
        <v>339</v>
      </c>
      <c r="W18344" s="34">
        <v>346</v>
      </c>
      <c r="X18344" s="34">
        <v>269</v>
      </c>
      <c r="Y18344" s="34">
        <v>331</v>
      </c>
      <c r="Z18344" s="34">
        <v>222</v>
      </c>
      <c r="AA18344" s="34">
        <v>277</v>
      </c>
      <c r="AB18344" s="34">
        <v>454</v>
      </c>
      <c r="AC18344" s="34">
        <v>338</v>
      </c>
    </row>
    <row r="18345" spans="1:29" x14ac:dyDescent="0.2">
      <c r="A18345" s="34" t="s">
        <v>78838</v>
      </c>
      <c r="B18345" s="34">
        <v>349</v>
      </c>
      <c r="C18345" s="34">
        <v>203</v>
      </c>
      <c r="D18345" s="34">
        <v>308</v>
      </c>
      <c r="E18345" s="34">
        <v>234</v>
      </c>
      <c r="F18345" s="34">
        <v>338</v>
      </c>
      <c r="G18345" s="34">
        <v>230</v>
      </c>
      <c r="H18345" s="34">
        <v>320</v>
      </c>
      <c r="I18345" s="34">
        <v>212</v>
      </c>
      <c r="J18345" s="34">
        <v>314</v>
      </c>
      <c r="K18345" s="34">
        <v>205</v>
      </c>
      <c r="L18345" s="34">
        <v>454</v>
      </c>
      <c r="M18345" s="34">
        <v>184</v>
      </c>
      <c r="N18345" s="34">
        <v>266</v>
      </c>
      <c r="O18345" s="34">
        <v>212</v>
      </c>
      <c r="P18345" s="34">
        <v>330</v>
      </c>
      <c r="Q18345" s="34">
        <v>345</v>
      </c>
      <c r="R18345" s="34">
        <v>437</v>
      </c>
      <c r="S18345" s="34">
        <v>256</v>
      </c>
      <c r="T18345" s="34">
        <v>513</v>
      </c>
      <c r="U18345" s="34">
        <v>269</v>
      </c>
      <c r="V18345" s="34">
        <v>486</v>
      </c>
      <c r="W18345" s="34">
        <v>500</v>
      </c>
      <c r="X18345" s="34">
        <v>438</v>
      </c>
      <c r="Y18345" s="34">
        <v>343</v>
      </c>
      <c r="Z18345" s="34">
        <v>342</v>
      </c>
      <c r="AA18345" s="34">
        <v>309</v>
      </c>
      <c r="AB18345" s="34">
        <v>655</v>
      </c>
      <c r="AC18345" s="34">
        <v>392</v>
      </c>
    </row>
    <row r="18346" spans="1:29" x14ac:dyDescent="0.2">
      <c r="A18346" s="34" t="s">
        <v>78839</v>
      </c>
      <c r="B18346" s="34">
        <v>156</v>
      </c>
      <c r="C18346" s="34">
        <v>100</v>
      </c>
      <c r="D18346" s="34">
        <v>115</v>
      </c>
      <c r="E18346" s="34">
        <v>100</v>
      </c>
      <c r="F18346" s="34">
        <v>120</v>
      </c>
      <c r="G18346" s="34">
        <v>106</v>
      </c>
      <c r="H18346" s="34">
        <v>126</v>
      </c>
      <c r="I18346" s="34">
        <v>83</v>
      </c>
      <c r="J18346" s="34">
        <v>124</v>
      </c>
      <c r="K18346" s="34">
        <v>119</v>
      </c>
      <c r="L18346" s="34">
        <v>152</v>
      </c>
      <c r="M18346" s="34">
        <v>81</v>
      </c>
      <c r="N18346" s="34">
        <v>102</v>
      </c>
      <c r="O18346" s="34">
        <v>81</v>
      </c>
      <c r="P18346" s="34">
        <v>135</v>
      </c>
      <c r="Q18346" s="34">
        <v>142</v>
      </c>
      <c r="R18346" s="34">
        <v>185</v>
      </c>
      <c r="S18346" s="34">
        <v>116</v>
      </c>
      <c r="T18346" s="34">
        <v>238</v>
      </c>
      <c r="U18346" s="34">
        <v>126</v>
      </c>
      <c r="V18346" s="34">
        <v>145</v>
      </c>
      <c r="W18346" s="34">
        <v>181</v>
      </c>
      <c r="X18346" s="34">
        <v>165</v>
      </c>
      <c r="Y18346" s="34">
        <v>125</v>
      </c>
      <c r="Z18346" s="34">
        <v>111</v>
      </c>
      <c r="AA18346" s="34">
        <v>154</v>
      </c>
      <c r="AB18346" s="34">
        <v>216</v>
      </c>
      <c r="AC18346" s="34">
        <v>200</v>
      </c>
    </row>
    <row r="18347" spans="1:29" x14ac:dyDescent="0.2">
      <c r="A18347" s="34" t="s">
        <v>78840</v>
      </c>
      <c r="B18347" s="34">
        <v>186</v>
      </c>
      <c r="C18347" s="34">
        <v>108</v>
      </c>
      <c r="D18347" s="34">
        <v>204</v>
      </c>
      <c r="E18347" s="34">
        <v>178</v>
      </c>
      <c r="F18347" s="34">
        <v>235</v>
      </c>
      <c r="G18347" s="34">
        <v>170</v>
      </c>
      <c r="H18347" s="34">
        <v>201</v>
      </c>
      <c r="I18347" s="34">
        <v>135</v>
      </c>
      <c r="J18347" s="34">
        <v>225</v>
      </c>
      <c r="K18347" s="34">
        <v>160</v>
      </c>
      <c r="L18347" s="34">
        <v>217</v>
      </c>
      <c r="M18347" s="34">
        <v>118</v>
      </c>
      <c r="N18347" s="34">
        <v>182</v>
      </c>
      <c r="O18347" s="34">
        <v>136</v>
      </c>
      <c r="P18347" s="34">
        <v>199</v>
      </c>
      <c r="Q18347" s="34">
        <v>202</v>
      </c>
      <c r="R18347" s="34">
        <v>287</v>
      </c>
      <c r="S18347" s="34">
        <v>230</v>
      </c>
      <c r="T18347" s="34">
        <v>312</v>
      </c>
      <c r="U18347" s="34">
        <v>157</v>
      </c>
      <c r="V18347" s="34">
        <v>252</v>
      </c>
      <c r="W18347" s="34">
        <v>243</v>
      </c>
      <c r="X18347" s="34">
        <v>272</v>
      </c>
      <c r="Y18347" s="34">
        <v>172</v>
      </c>
      <c r="Z18347" s="34">
        <v>238</v>
      </c>
      <c r="AA18347" s="34">
        <v>185</v>
      </c>
      <c r="AB18347" s="34">
        <v>305</v>
      </c>
      <c r="AC18347" s="34">
        <v>247</v>
      </c>
    </row>
    <row r="18348" spans="1:29" x14ac:dyDescent="0.2">
      <c r="A18348" s="34" t="s">
        <v>78841</v>
      </c>
      <c r="B18348" s="34">
        <v>372</v>
      </c>
      <c r="C18348" s="34">
        <v>102</v>
      </c>
      <c r="D18348" s="34">
        <v>190</v>
      </c>
      <c r="E18348" s="34">
        <v>149</v>
      </c>
      <c r="F18348" s="34">
        <v>214</v>
      </c>
      <c r="G18348" s="34">
        <v>161</v>
      </c>
      <c r="H18348" s="34">
        <v>221</v>
      </c>
      <c r="I18348" s="34">
        <v>131</v>
      </c>
      <c r="J18348" s="34">
        <v>228</v>
      </c>
      <c r="K18348" s="34">
        <v>132</v>
      </c>
      <c r="L18348" s="34">
        <v>338</v>
      </c>
      <c r="M18348" s="34">
        <v>110</v>
      </c>
      <c r="N18348" s="34">
        <v>174</v>
      </c>
      <c r="O18348" s="34">
        <v>113</v>
      </c>
      <c r="P18348" s="34">
        <v>213</v>
      </c>
      <c r="Q18348" s="34">
        <v>211</v>
      </c>
      <c r="R18348" s="34">
        <v>338</v>
      </c>
      <c r="S18348" s="34">
        <v>180</v>
      </c>
      <c r="T18348" s="34">
        <v>408</v>
      </c>
      <c r="U18348" s="34">
        <v>175</v>
      </c>
      <c r="V18348" s="34">
        <v>274</v>
      </c>
      <c r="W18348" s="34">
        <v>288</v>
      </c>
      <c r="X18348" s="34">
        <v>267</v>
      </c>
      <c r="Y18348" s="34">
        <v>226</v>
      </c>
      <c r="Z18348" s="34">
        <v>247</v>
      </c>
      <c r="AA18348" s="34">
        <v>166</v>
      </c>
      <c r="AB18348" s="34">
        <v>390</v>
      </c>
      <c r="AC18348" s="34">
        <v>212</v>
      </c>
    </row>
    <row r="18349" spans="1:29" x14ac:dyDescent="0.2">
      <c r="A18349" s="34" t="s">
        <v>78842</v>
      </c>
      <c r="B18349" s="34">
        <v>192</v>
      </c>
      <c r="C18349" s="34">
        <v>105</v>
      </c>
      <c r="D18349" s="34">
        <v>203</v>
      </c>
      <c r="E18349" s="34">
        <v>114</v>
      </c>
      <c r="F18349" s="34">
        <v>194</v>
      </c>
      <c r="G18349" s="34">
        <v>128</v>
      </c>
      <c r="H18349" s="34">
        <v>195</v>
      </c>
      <c r="I18349" s="34">
        <v>141</v>
      </c>
      <c r="J18349" s="34">
        <v>194</v>
      </c>
      <c r="K18349" s="34">
        <v>122</v>
      </c>
      <c r="L18349" s="34">
        <v>237</v>
      </c>
      <c r="M18349" s="34">
        <v>115</v>
      </c>
      <c r="N18349" s="34">
        <v>178</v>
      </c>
      <c r="O18349" s="34">
        <v>87</v>
      </c>
      <c r="P18349" s="34">
        <v>184</v>
      </c>
      <c r="Q18349" s="34">
        <v>129</v>
      </c>
      <c r="R18349" s="34">
        <v>246</v>
      </c>
      <c r="S18349" s="34">
        <v>131</v>
      </c>
      <c r="T18349" s="34">
        <v>317</v>
      </c>
      <c r="U18349" s="34">
        <v>173</v>
      </c>
      <c r="V18349" s="34">
        <v>278</v>
      </c>
      <c r="W18349" s="34">
        <v>207</v>
      </c>
      <c r="X18349" s="34">
        <v>281</v>
      </c>
      <c r="Y18349" s="34">
        <v>138</v>
      </c>
      <c r="Z18349" s="34">
        <v>211</v>
      </c>
      <c r="AA18349" s="34">
        <v>126</v>
      </c>
      <c r="AB18349" s="34">
        <v>265</v>
      </c>
      <c r="AC18349" s="34">
        <v>241</v>
      </c>
    </row>
    <row r="18350" spans="1:29" x14ac:dyDescent="0.2">
      <c r="A18350" s="34" t="s">
        <v>78843</v>
      </c>
      <c r="B18350" s="34">
        <v>385</v>
      </c>
      <c r="C18350" s="34">
        <v>193</v>
      </c>
      <c r="D18350" s="34">
        <v>271</v>
      </c>
      <c r="E18350" s="34">
        <v>179</v>
      </c>
      <c r="F18350" s="34">
        <v>288</v>
      </c>
      <c r="G18350" s="34">
        <v>178</v>
      </c>
      <c r="H18350" s="34">
        <v>262</v>
      </c>
      <c r="I18350" s="34">
        <v>160</v>
      </c>
      <c r="J18350" s="34">
        <v>354</v>
      </c>
      <c r="K18350" s="34">
        <v>169</v>
      </c>
      <c r="L18350" s="34">
        <v>435</v>
      </c>
      <c r="M18350" s="34">
        <v>212</v>
      </c>
      <c r="N18350" s="34">
        <v>284</v>
      </c>
      <c r="O18350" s="34">
        <v>219</v>
      </c>
      <c r="P18350" s="34">
        <v>342</v>
      </c>
      <c r="Q18350" s="34">
        <v>281</v>
      </c>
      <c r="R18350" s="34">
        <v>451</v>
      </c>
      <c r="S18350" s="34">
        <v>170</v>
      </c>
      <c r="T18350" s="34">
        <v>584</v>
      </c>
      <c r="U18350" s="34">
        <v>238</v>
      </c>
      <c r="V18350" s="34">
        <v>471</v>
      </c>
      <c r="W18350" s="34">
        <v>453</v>
      </c>
      <c r="X18350" s="34">
        <v>378</v>
      </c>
      <c r="Y18350" s="34">
        <v>317</v>
      </c>
      <c r="Z18350" s="34">
        <v>333</v>
      </c>
      <c r="AA18350" s="34">
        <v>261</v>
      </c>
      <c r="AB18350" s="34">
        <v>640</v>
      </c>
      <c r="AC18350" s="34">
        <v>316</v>
      </c>
    </row>
    <row r="18351" spans="1:29" x14ac:dyDescent="0.2">
      <c r="A18351" s="34" t="s">
        <v>78844</v>
      </c>
      <c r="B18351" s="34">
        <v>446</v>
      </c>
      <c r="C18351" s="34">
        <v>455</v>
      </c>
      <c r="D18351" s="34">
        <v>522</v>
      </c>
      <c r="E18351" s="34">
        <v>455</v>
      </c>
      <c r="F18351" s="34">
        <v>627</v>
      </c>
      <c r="G18351" s="34">
        <v>457</v>
      </c>
      <c r="H18351" s="34">
        <v>570</v>
      </c>
      <c r="I18351" s="34">
        <v>437</v>
      </c>
      <c r="J18351" s="34">
        <v>597</v>
      </c>
      <c r="K18351" s="34">
        <v>495</v>
      </c>
      <c r="L18351" s="34">
        <v>781</v>
      </c>
      <c r="M18351" s="34">
        <v>421</v>
      </c>
      <c r="N18351" s="34">
        <v>528</v>
      </c>
      <c r="O18351" s="34">
        <v>439</v>
      </c>
      <c r="P18351" s="34">
        <v>604</v>
      </c>
      <c r="Q18351" s="34">
        <v>599</v>
      </c>
      <c r="R18351" s="34">
        <v>894</v>
      </c>
      <c r="S18351" s="34">
        <v>585</v>
      </c>
      <c r="T18351" s="34">
        <v>947</v>
      </c>
      <c r="U18351" s="34">
        <v>553</v>
      </c>
      <c r="V18351" s="34">
        <v>832</v>
      </c>
      <c r="W18351" s="34">
        <v>860</v>
      </c>
      <c r="X18351" s="34">
        <v>703</v>
      </c>
      <c r="Y18351" s="34">
        <v>671</v>
      </c>
      <c r="Z18351" s="34">
        <v>604</v>
      </c>
      <c r="AA18351" s="34">
        <v>654</v>
      </c>
      <c r="AB18351" s="34">
        <v>982</v>
      </c>
      <c r="AC18351" s="34">
        <v>853</v>
      </c>
    </row>
    <row r="18352" spans="1:29" x14ac:dyDescent="0.2">
      <c r="A18352" s="34" t="s">
        <v>78845</v>
      </c>
      <c r="B18352" s="34">
        <v>345</v>
      </c>
      <c r="C18352" s="34">
        <v>135</v>
      </c>
      <c r="D18352" s="34">
        <v>164</v>
      </c>
      <c r="E18352" s="34">
        <v>134</v>
      </c>
      <c r="F18352" s="34">
        <v>225</v>
      </c>
      <c r="G18352" s="34">
        <v>123</v>
      </c>
      <c r="H18352" s="34">
        <v>217</v>
      </c>
      <c r="I18352" s="34">
        <v>175</v>
      </c>
      <c r="J18352" s="34">
        <v>261</v>
      </c>
      <c r="K18352" s="34">
        <v>195</v>
      </c>
      <c r="L18352" s="34">
        <v>330</v>
      </c>
      <c r="M18352" s="34">
        <v>131</v>
      </c>
      <c r="N18352" s="34">
        <v>190</v>
      </c>
      <c r="O18352" s="34">
        <v>160</v>
      </c>
      <c r="P18352" s="34">
        <v>232</v>
      </c>
      <c r="Q18352" s="34">
        <v>243</v>
      </c>
      <c r="R18352" s="34">
        <v>340</v>
      </c>
      <c r="S18352" s="34">
        <v>192</v>
      </c>
      <c r="T18352" s="34">
        <v>333</v>
      </c>
      <c r="U18352" s="34">
        <v>188</v>
      </c>
      <c r="V18352" s="34">
        <v>340</v>
      </c>
      <c r="W18352" s="34">
        <v>294</v>
      </c>
      <c r="X18352" s="34">
        <v>280</v>
      </c>
      <c r="Y18352" s="34">
        <v>264</v>
      </c>
      <c r="Z18352" s="34">
        <v>221</v>
      </c>
      <c r="AA18352" s="34">
        <v>205</v>
      </c>
      <c r="AB18352" s="34">
        <v>438</v>
      </c>
      <c r="AC18352" s="34">
        <v>288</v>
      </c>
    </row>
    <row r="18353" spans="1:29" x14ac:dyDescent="0.2">
      <c r="A18353" s="34" t="s">
        <v>78846</v>
      </c>
      <c r="B18353" s="34">
        <v>286</v>
      </c>
      <c r="C18353" s="34">
        <v>97</v>
      </c>
      <c r="D18353" s="34">
        <v>171</v>
      </c>
      <c r="E18353" s="34">
        <v>98</v>
      </c>
      <c r="F18353" s="34">
        <v>149</v>
      </c>
      <c r="G18353" s="34">
        <v>91</v>
      </c>
      <c r="H18353" s="34">
        <v>151</v>
      </c>
      <c r="I18353" s="34">
        <v>101</v>
      </c>
      <c r="J18353" s="34">
        <v>142</v>
      </c>
      <c r="K18353" s="34">
        <v>74</v>
      </c>
      <c r="L18353" s="34">
        <v>194</v>
      </c>
      <c r="M18353" s="34">
        <v>82</v>
      </c>
      <c r="N18353" s="34">
        <v>116</v>
      </c>
      <c r="O18353" s="34">
        <v>105</v>
      </c>
      <c r="P18353" s="34">
        <v>167</v>
      </c>
      <c r="Q18353" s="34">
        <v>166</v>
      </c>
      <c r="R18353" s="34">
        <v>213</v>
      </c>
      <c r="S18353" s="34">
        <v>120</v>
      </c>
      <c r="T18353" s="34">
        <v>203</v>
      </c>
      <c r="U18353" s="34">
        <v>105</v>
      </c>
      <c r="V18353" s="34">
        <v>210</v>
      </c>
      <c r="W18353" s="34">
        <v>156</v>
      </c>
      <c r="X18353" s="34">
        <v>212</v>
      </c>
      <c r="Y18353" s="34">
        <v>149</v>
      </c>
      <c r="Z18353" s="34">
        <v>184</v>
      </c>
      <c r="AA18353" s="34">
        <v>119</v>
      </c>
      <c r="AB18353" s="34">
        <v>240</v>
      </c>
      <c r="AC18353" s="34">
        <v>180</v>
      </c>
    </row>
    <row r="18354" spans="1:29" x14ac:dyDescent="0.2">
      <c r="A18354" s="34" t="s">
        <v>78847</v>
      </c>
      <c r="B18354" s="34">
        <v>356</v>
      </c>
      <c r="C18354" s="34">
        <v>174</v>
      </c>
      <c r="D18354" s="34">
        <v>268</v>
      </c>
      <c r="E18354" s="34">
        <v>192</v>
      </c>
      <c r="F18354" s="34">
        <v>359</v>
      </c>
      <c r="G18354" s="34">
        <v>207</v>
      </c>
      <c r="H18354" s="34">
        <v>299</v>
      </c>
      <c r="I18354" s="34">
        <v>160</v>
      </c>
      <c r="J18354" s="34">
        <v>309</v>
      </c>
      <c r="K18354" s="34">
        <v>172</v>
      </c>
      <c r="L18354" s="34">
        <v>417</v>
      </c>
      <c r="M18354" s="34">
        <v>166</v>
      </c>
      <c r="N18354" s="34">
        <v>257</v>
      </c>
      <c r="O18354" s="34">
        <v>205</v>
      </c>
      <c r="P18354" s="34">
        <v>308</v>
      </c>
      <c r="Q18354" s="34">
        <v>268</v>
      </c>
      <c r="R18354" s="34">
        <v>370</v>
      </c>
      <c r="S18354" s="34">
        <v>213</v>
      </c>
      <c r="T18354" s="34">
        <v>468</v>
      </c>
      <c r="U18354" s="34">
        <v>214</v>
      </c>
      <c r="V18354" s="34">
        <v>420</v>
      </c>
      <c r="W18354" s="34">
        <v>377</v>
      </c>
      <c r="X18354" s="34">
        <v>355</v>
      </c>
      <c r="Y18354" s="34">
        <v>282</v>
      </c>
      <c r="Z18354" s="34">
        <v>274</v>
      </c>
      <c r="AA18354" s="34">
        <v>252</v>
      </c>
      <c r="AB18354" s="34">
        <v>475</v>
      </c>
      <c r="AC18354" s="34">
        <v>344</v>
      </c>
    </row>
    <row r="18355" spans="1:29" x14ac:dyDescent="0.2">
      <c r="A18355" s="34" t="s">
        <v>78848</v>
      </c>
      <c r="B18355" s="34">
        <v>191</v>
      </c>
      <c r="C18355" s="34">
        <v>120</v>
      </c>
      <c r="D18355" s="34">
        <v>167</v>
      </c>
      <c r="E18355" s="34">
        <v>118</v>
      </c>
      <c r="F18355" s="34">
        <v>208</v>
      </c>
      <c r="G18355" s="34">
        <v>88</v>
      </c>
      <c r="H18355" s="34">
        <v>196</v>
      </c>
      <c r="I18355" s="34">
        <v>96</v>
      </c>
      <c r="J18355" s="34">
        <v>213</v>
      </c>
      <c r="K18355" s="34">
        <v>100</v>
      </c>
      <c r="L18355" s="34">
        <v>239</v>
      </c>
      <c r="M18355" s="34">
        <v>112</v>
      </c>
      <c r="N18355" s="34">
        <v>151</v>
      </c>
      <c r="O18355" s="34">
        <v>89</v>
      </c>
      <c r="P18355" s="34">
        <v>171</v>
      </c>
      <c r="Q18355" s="34">
        <v>158</v>
      </c>
      <c r="R18355" s="34">
        <v>254</v>
      </c>
      <c r="S18355" s="34">
        <v>82</v>
      </c>
      <c r="T18355" s="34">
        <v>289</v>
      </c>
      <c r="U18355" s="34">
        <v>131</v>
      </c>
      <c r="V18355" s="34">
        <v>250</v>
      </c>
      <c r="W18355" s="34">
        <v>212</v>
      </c>
      <c r="X18355" s="34">
        <v>185</v>
      </c>
      <c r="Y18355" s="34">
        <v>175</v>
      </c>
      <c r="Z18355" s="34">
        <v>208</v>
      </c>
      <c r="AA18355" s="34">
        <v>112</v>
      </c>
      <c r="AB18355" s="34">
        <v>263</v>
      </c>
      <c r="AC18355" s="34">
        <v>160</v>
      </c>
    </row>
    <row r="18356" spans="1:29" x14ac:dyDescent="0.2">
      <c r="A18356" s="34" t="s">
        <v>78849</v>
      </c>
      <c r="B18356" s="34">
        <v>315</v>
      </c>
      <c r="C18356" s="34">
        <v>151</v>
      </c>
      <c r="D18356" s="34">
        <v>216</v>
      </c>
      <c r="E18356" s="34">
        <v>183</v>
      </c>
      <c r="F18356" s="34">
        <v>216</v>
      </c>
      <c r="G18356" s="34">
        <v>151</v>
      </c>
      <c r="H18356" s="34">
        <v>201</v>
      </c>
      <c r="I18356" s="34">
        <v>122</v>
      </c>
      <c r="J18356" s="34">
        <v>224</v>
      </c>
      <c r="K18356" s="34">
        <v>169</v>
      </c>
      <c r="L18356" s="34">
        <v>262</v>
      </c>
      <c r="M18356" s="34">
        <v>126</v>
      </c>
      <c r="N18356" s="34">
        <v>192</v>
      </c>
      <c r="O18356" s="34">
        <v>147</v>
      </c>
      <c r="P18356" s="34">
        <v>220</v>
      </c>
      <c r="Q18356" s="34">
        <v>241</v>
      </c>
      <c r="R18356" s="34">
        <v>282</v>
      </c>
      <c r="S18356" s="34">
        <v>159</v>
      </c>
      <c r="T18356" s="34">
        <v>312</v>
      </c>
      <c r="U18356" s="34">
        <v>211</v>
      </c>
      <c r="V18356" s="34">
        <v>275</v>
      </c>
      <c r="W18356" s="34">
        <v>311</v>
      </c>
      <c r="X18356" s="34">
        <v>243</v>
      </c>
      <c r="Y18356" s="34">
        <v>292</v>
      </c>
      <c r="Z18356" s="34">
        <v>208</v>
      </c>
      <c r="AA18356" s="34">
        <v>240</v>
      </c>
      <c r="AB18356" s="34">
        <v>422</v>
      </c>
      <c r="AC18356" s="34">
        <v>245</v>
      </c>
    </row>
    <row r="18357" spans="1:29" x14ac:dyDescent="0.2">
      <c r="A18357" s="34" t="s">
        <v>78850</v>
      </c>
      <c r="B18357" s="34">
        <v>574</v>
      </c>
      <c r="C18357" s="34">
        <v>285</v>
      </c>
      <c r="D18357" s="34">
        <v>368</v>
      </c>
      <c r="E18357" s="34">
        <v>262</v>
      </c>
      <c r="F18357" s="34">
        <v>487</v>
      </c>
      <c r="G18357" s="34">
        <v>230</v>
      </c>
      <c r="H18357" s="34">
        <v>511</v>
      </c>
      <c r="I18357" s="34">
        <v>248</v>
      </c>
      <c r="J18357" s="34">
        <v>516</v>
      </c>
      <c r="K18357" s="34">
        <v>264</v>
      </c>
      <c r="L18357" s="34">
        <v>654</v>
      </c>
      <c r="M18357" s="34">
        <v>272</v>
      </c>
      <c r="N18357" s="34">
        <v>357</v>
      </c>
      <c r="O18357" s="34">
        <v>256</v>
      </c>
      <c r="P18357" s="34">
        <v>483</v>
      </c>
      <c r="Q18357" s="34">
        <v>455</v>
      </c>
      <c r="R18357" s="34">
        <v>711</v>
      </c>
      <c r="S18357" s="34">
        <v>395</v>
      </c>
      <c r="T18357" s="34">
        <v>864</v>
      </c>
      <c r="U18357" s="34">
        <v>397</v>
      </c>
      <c r="V18357" s="34">
        <v>711</v>
      </c>
      <c r="W18357" s="34">
        <v>659</v>
      </c>
      <c r="X18357" s="34">
        <v>544</v>
      </c>
      <c r="Y18357" s="34">
        <v>544</v>
      </c>
      <c r="Z18357" s="34">
        <v>434</v>
      </c>
      <c r="AA18357" s="34">
        <v>381</v>
      </c>
      <c r="AB18357" s="34">
        <v>788</v>
      </c>
      <c r="AC18357" s="34">
        <v>499</v>
      </c>
    </row>
    <row r="18358" spans="1:29" x14ac:dyDescent="0.2">
      <c r="A18358" s="34" t="s">
        <v>78851</v>
      </c>
      <c r="B18358" s="34">
        <v>700</v>
      </c>
      <c r="C18358" s="34">
        <v>203</v>
      </c>
      <c r="D18358" s="34">
        <v>299</v>
      </c>
      <c r="E18358" s="34">
        <v>244</v>
      </c>
      <c r="F18358" s="34">
        <v>357</v>
      </c>
      <c r="G18358" s="34">
        <v>216</v>
      </c>
      <c r="H18358" s="34">
        <v>342</v>
      </c>
      <c r="I18358" s="34">
        <v>172</v>
      </c>
      <c r="J18358" s="34">
        <v>367</v>
      </c>
      <c r="K18358" s="34">
        <v>207</v>
      </c>
      <c r="L18358" s="34">
        <v>441</v>
      </c>
      <c r="M18358" s="34">
        <v>176</v>
      </c>
      <c r="N18358" s="34">
        <v>314</v>
      </c>
      <c r="O18358" s="34">
        <v>216</v>
      </c>
      <c r="P18358" s="34">
        <v>359</v>
      </c>
      <c r="Q18358" s="34">
        <v>296</v>
      </c>
      <c r="R18358" s="34">
        <v>574</v>
      </c>
      <c r="S18358" s="34">
        <v>234</v>
      </c>
      <c r="T18358" s="34">
        <v>542</v>
      </c>
      <c r="U18358" s="34">
        <v>293</v>
      </c>
      <c r="V18358" s="34">
        <v>491</v>
      </c>
      <c r="W18358" s="34">
        <v>459</v>
      </c>
      <c r="X18358" s="34">
        <v>436</v>
      </c>
      <c r="Y18358" s="34">
        <v>387</v>
      </c>
      <c r="Z18358" s="34">
        <v>322</v>
      </c>
      <c r="AA18358" s="34">
        <v>268</v>
      </c>
      <c r="AB18358" s="34">
        <v>748</v>
      </c>
      <c r="AC18358" s="34">
        <v>365</v>
      </c>
    </row>
    <row r="18359" spans="1:29" x14ac:dyDescent="0.2">
      <c r="A18359" s="34" t="s">
        <v>78852</v>
      </c>
      <c r="B18359" s="34">
        <v>267</v>
      </c>
      <c r="C18359" s="34">
        <v>198</v>
      </c>
      <c r="D18359" s="34">
        <v>192</v>
      </c>
      <c r="E18359" s="34">
        <v>193</v>
      </c>
      <c r="F18359" s="34">
        <v>249</v>
      </c>
      <c r="G18359" s="34">
        <v>227</v>
      </c>
      <c r="H18359" s="34">
        <v>248</v>
      </c>
      <c r="I18359" s="34">
        <v>188</v>
      </c>
      <c r="J18359" s="34">
        <v>248</v>
      </c>
      <c r="K18359" s="34">
        <v>204</v>
      </c>
      <c r="L18359" s="34">
        <v>302</v>
      </c>
      <c r="M18359" s="34">
        <v>160</v>
      </c>
      <c r="N18359" s="34">
        <v>214</v>
      </c>
      <c r="O18359" s="34">
        <v>161</v>
      </c>
      <c r="P18359" s="34">
        <v>212</v>
      </c>
      <c r="Q18359" s="34">
        <v>263</v>
      </c>
      <c r="R18359" s="34">
        <v>303</v>
      </c>
      <c r="S18359" s="34">
        <v>255</v>
      </c>
      <c r="T18359" s="34">
        <v>407</v>
      </c>
      <c r="U18359" s="34">
        <v>219</v>
      </c>
      <c r="V18359" s="34">
        <v>300</v>
      </c>
      <c r="W18359" s="34">
        <v>362</v>
      </c>
      <c r="X18359" s="34">
        <v>275</v>
      </c>
      <c r="Y18359" s="34">
        <v>309</v>
      </c>
      <c r="Z18359" s="34">
        <v>242</v>
      </c>
      <c r="AA18359" s="34">
        <v>260</v>
      </c>
      <c r="AB18359" s="34">
        <v>443</v>
      </c>
      <c r="AC18359" s="34">
        <v>325</v>
      </c>
    </row>
    <row r="18360" spans="1:29" x14ac:dyDescent="0.2">
      <c r="A18360" s="34" t="s">
        <v>78853</v>
      </c>
      <c r="B18360" s="34">
        <v>759</v>
      </c>
      <c r="C18360" s="34">
        <v>486</v>
      </c>
      <c r="D18360" s="34">
        <v>808</v>
      </c>
      <c r="E18360" s="34">
        <v>481</v>
      </c>
      <c r="F18360" s="34">
        <v>741</v>
      </c>
      <c r="G18360" s="34">
        <v>438</v>
      </c>
      <c r="H18360" s="34">
        <v>664</v>
      </c>
      <c r="I18360" s="34">
        <v>401</v>
      </c>
      <c r="J18360" s="34">
        <v>701</v>
      </c>
      <c r="K18360" s="34">
        <v>421</v>
      </c>
      <c r="L18360" s="34">
        <v>811</v>
      </c>
      <c r="M18360" s="34">
        <v>398</v>
      </c>
      <c r="N18360" s="34">
        <v>667</v>
      </c>
      <c r="O18360" s="34">
        <v>428</v>
      </c>
      <c r="P18360" s="34">
        <v>709</v>
      </c>
      <c r="Q18360" s="34">
        <v>603</v>
      </c>
      <c r="R18360" s="34">
        <v>1004</v>
      </c>
      <c r="S18360" s="34">
        <v>515</v>
      </c>
      <c r="T18360" s="34">
        <v>1011</v>
      </c>
      <c r="U18360" s="34">
        <v>521</v>
      </c>
      <c r="V18360" s="34">
        <v>954</v>
      </c>
      <c r="W18360" s="34">
        <v>762</v>
      </c>
      <c r="X18360" s="34">
        <v>953</v>
      </c>
      <c r="Y18360" s="34">
        <v>603</v>
      </c>
      <c r="Z18360" s="34">
        <v>973</v>
      </c>
      <c r="AA18360" s="34">
        <v>681</v>
      </c>
      <c r="AB18360" s="34">
        <v>1156</v>
      </c>
      <c r="AC18360" s="34">
        <v>762</v>
      </c>
    </row>
    <row r="18361" spans="1:29" x14ac:dyDescent="0.2">
      <c r="A18361" s="34" t="s">
        <v>78854</v>
      </c>
      <c r="B18361" s="34">
        <v>524</v>
      </c>
      <c r="C18361" s="34">
        <v>175</v>
      </c>
      <c r="D18361" s="34">
        <v>279</v>
      </c>
      <c r="E18361" s="34">
        <v>198</v>
      </c>
      <c r="F18361" s="34">
        <v>335</v>
      </c>
      <c r="G18361" s="34">
        <v>185</v>
      </c>
      <c r="H18361" s="34">
        <v>302</v>
      </c>
      <c r="I18361" s="34">
        <v>178</v>
      </c>
      <c r="J18361" s="34">
        <v>348</v>
      </c>
      <c r="K18361" s="34">
        <v>175</v>
      </c>
      <c r="L18361" s="34">
        <v>504</v>
      </c>
      <c r="M18361" s="34">
        <v>138</v>
      </c>
      <c r="N18361" s="34">
        <v>265</v>
      </c>
      <c r="O18361" s="34">
        <v>167</v>
      </c>
      <c r="P18361" s="34">
        <v>358</v>
      </c>
      <c r="Q18361" s="34">
        <v>313</v>
      </c>
      <c r="R18361" s="34">
        <v>480</v>
      </c>
      <c r="S18361" s="34">
        <v>248</v>
      </c>
      <c r="T18361" s="34">
        <v>538</v>
      </c>
      <c r="U18361" s="34">
        <v>293</v>
      </c>
      <c r="V18361" s="34">
        <v>554</v>
      </c>
      <c r="W18361" s="34">
        <v>451</v>
      </c>
      <c r="X18361" s="34">
        <v>453</v>
      </c>
      <c r="Y18361" s="34">
        <v>344</v>
      </c>
      <c r="Z18361" s="34">
        <v>335</v>
      </c>
      <c r="AA18361" s="34">
        <v>235</v>
      </c>
      <c r="AB18361" s="34">
        <v>604</v>
      </c>
      <c r="AC18361" s="34">
        <v>363</v>
      </c>
    </row>
    <row r="18362" spans="1:29" x14ac:dyDescent="0.2">
      <c r="A18362" s="34" t="s">
        <v>78855</v>
      </c>
      <c r="B18362" s="34">
        <v>276</v>
      </c>
      <c r="C18362" s="34">
        <v>150</v>
      </c>
      <c r="D18362" s="34">
        <v>248</v>
      </c>
      <c r="E18362" s="34">
        <v>141</v>
      </c>
      <c r="F18362" s="34">
        <v>233</v>
      </c>
      <c r="G18362" s="34">
        <v>159</v>
      </c>
      <c r="H18362" s="34">
        <v>190</v>
      </c>
      <c r="I18362" s="34">
        <v>136</v>
      </c>
      <c r="J18362" s="34">
        <v>249</v>
      </c>
      <c r="K18362" s="34">
        <v>179</v>
      </c>
      <c r="L18362" s="34">
        <v>320</v>
      </c>
      <c r="M18362" s="34">
        <v>129</v>
      </c>
      <c r="N18362" s="34">
        <v>209</v>
      </c>
      <c r="O18362" s="34">
        <v>111</v>
      </c>
      <c r="P18362" s="34">
        <v>230</v>
      </c>
      <c r="Q18362" s="34">
        <v>237</v>
      </c>
      <c r="R18362" s="34">
        <v>283</v>
      </c>
      <c r="S18362" s="34">
        <v>173</v>
      </c>
      <c r="T18362" s="34">
        <v>407</v>
      </c>
      <c r="U18362" s="34">
        <v>184</v>
      </c>
      <c r="V18362" s="34">
        <v>346</v>
      </c>
      <c r="W18362" s="34">
        <v>294</v>
      </c>
      <c r="X18362" s="34">
        <v>267</v>
      </c>
      <c r="Y18362" s="34">
        <v>217</v>
      </c>
      <c r="Z18362" s="34">
        <v>234</v>
      </c>
      <c r="AA18362" s="34">
        <v>228</v>
      </c>
      <c r="AB18362" s="34">
        <v>398</v>
      </c>
      <c r="AC18362" s="34">
        <v>307</v>
      </c>
    </row>
    <row r="18363" spans="1:29" x14ac:dyDescent="0.2">
      <c r="A18363" s="34" t="s">
        <v>78856</v>
      </c>
      <c r="B18363" s="34">
        <v>333</v>
      </c>
      <c r="C18363" s="34">
        <v>184</v>
      </c>
      <c r="D18363" s="34">
        <v>284</v>
      </c>
      <c r="E18363" s="34">
        <v>220</v>
      </c>
      <c r="F18363" s="34">
        <v>341</v>
      </c>
      <c r="G18363" s="34">
        <v>182</v>
      </c>
      <c r="H18363" s="34">
        <v>312</v>
      </c>
      <c r="I18363" s="34">
        <v>249</v>
      </c>
      <c r="J18363" s="34">
        <v>307</v>
      </c>
      <c r="K18363" s="34">
        <v>193</v>
      </c>
      <c r="L18363" s="34">
        <v>429</v>
      </c>
      <c r="M18363" s="34">
        <v>173</v>
      </c>
      <c r="N18363" s="34">
        <v>292</v>
      </c>
      <c r="O18363" s="34">
        <v>195</v>
      </c>
      <c r="P18363" s="34">
        <v>333</v>
      </c>
      <c r="Q18363" s="34">
        <v>369</v>
      </c>
      <c r="R18363" s="34">
        <v>419</v>
      </c>
      <c r="S18363" s="34">
        <v>232</v>
      </c>
      <c r="T18363" s="34">
        <v>488</v>
      </c>
      <c r="U18363" s="34">
        <v>280</v>
      </c>
      <c r="V18363" s="34">
        <v>487</v>
      </c>
      <c r="W18363" s="34">
        <v>440</v>
      </c>
      <c r="X18363" s="34">
        <v>373</v>
      </c>
      <c r="Y18363" s="34">
        <v>354</v>
      </c>
      <c r="Z18363" s="34">
        <v>348</v>
      </c>
      <c r="AA18363" s="34">
        <v>257</v>
      </c>
      <c r="AB18363" s="34">
        <v>591</v>
      </c>
      <c r="AC18363" s="34">
        <v>350</v>
      </c>
    </row>
    <row r="18364" spans="1:29" x14ac:dyDescent="0.2">
      <c r="A18364" s="34" t="s">
        <v>78857</v>
      </c>
      <c r="B18364" s="34">
        <v>126</v>
      </c>
      <c r="C18364" s="34">
        <v>109</v>
      </c>
      <c r="D18364" s="34">
        <v>132</v>
      </c>
      <c r="E18364" s="34">
        <v>93</v>
      </c>
      <c r="F18364" s="34">
        <v>134</v>
      </c>
      <c r="G18364" s="34">
        <v>93</v>
      </c>
      <c r="H18364" s="34">
        <v>161</v>
      </c>
      <c r="I18364" s="34">
        <v>88</v>
      </c>
      <c r="J18364" s="34">
        <v>158</v>
      </c>
      <c r="K18364" s="34">
        <v>110</v>
      </c>
      <c r="L18364" s="34">
        <v>166</v>
      </c>
      <c r="M18364" s="34">
        <v>69</v>
      </c>
      <c r="N18364" s="34">
        <v>111</v>
      </c>
      <c r="O18364" s="34">
        <v>90</v>
      </c>
      <c r="P18364" s="34">
        <v>122</v>
      </c>
      <c r="Q18364" s="34">
        <v>167</v>
      </c>
      <c r="R18364" s="34">
        <v>185</v>
      </c>
      <c r="S18364" s="34">
        <v>129</v>
      </c>
      <c r="T18364" s="34">
        <v>197</v>
      </c>
      <c r="U18364" s="34">
        <v>128</v>
      </c>
      <c r="V18364" s="34">
        <v>221</v>
      </c>
      <c r="W18364" s="34">
        <v>150</v>
      </c>
      <c r="X18364" s="34">
        <v>133</v>
      </c>
      <c r="Y18364" s="34">
        <v>145</v>
      </c>
      <c r="Z18364" s="34">
        <v>211</v>
      </c>
      <c r="AA18364" s="34">
        <v>118</v>
      </c>
      <c r="AB18364" s="34">
        <v>211</v>
      </c>
      <c r="AC18364" s="34">
        <v>221</v>
      </c>
    </row>
    <row r="18365" spans="1:29" x14ac:dyDescent="0.2">
      <c r="A18365" s="34" t="s">
        <v>78858</v>
      </c>
      <c r="B18365" s="34">
        <v>348</v>
      </c>
      <c r="C18365" s="34">
        <v>101</v>
      </c>
      <c r="D18365" s="34">
        <v>171</v>
      </c>
      <c r="E18365" s="34">
        <v>127</v>
      </c>
      <c r="F18365" s="34">
        <v>184</v>
      </c>
      <c r="G18365" s="34">
        <v>80</v>
      </c>
      <c r="H18365" s="34">
        <v>179</v>
      </c>
      <c r="I18365" s="34">
        <v>88</v>
      </c>
      <c r="J18365" s="34">
        <v>187</v>
      </c>
      <c r="K18365" s="34">
        <v>83</v>
      </c>
      <c r="L18365" s="34">
        <v>227</v>
      </c>
      <c r="M18365" s="34">
        <v>96</v>
      </c>
      <c r="N18365" s="34">
        <v>163</v>
      </c>
      <c r="O18365" s="34">
        <v>115</v>
      </c>
      <c r="P18365" s="34">
        <v>173</v>
      </c>
      <c r="Q18365" s="34">
        <v>139</v>
      </c>
      <c r="R18365" s="34">
        <v>267</v>
      </c>
      <c r="S18365" s="34">
        <v>116</v>
      </c>
      <c r="T18365" s="34">
        <v>304</v>
      </c>
      <c r="U18365" s="34">
        <v>140</v>
      </c>
      <c r="V18365" s="34">
        <v>269</v>
      </c>
      <c r="W18365" s="34">
        <v>168</v>
      </c>
      <c r="X18365" s="34">
        <v>237</v>
      </c>
      <c r="Y18365" s="34">
        <v>162</v>
      </c>
      <c r="Z18365" s="34">
        <v>158</v>
      </c>
      <c r="AA18365" s="34">
        <v>128</v>
      </c>
      <c r="AB18365" s="34">
        <v>338</v>
      </c>
      <c r="AC18365" s="34">
        <v>172</v>
      </c>
    </row>
    <row r="18366" spans="1:29" x14ac:dyDescent="0.2">
      <c r="A18366" s="34" t="s">
        <v>78859</v>
      </c>
      <c r="B18366" s="34">
        <v>171</v>
      </c>
      <c r="C18366" s="34">
        <v>119</v>
      </c>
      <c r="D18366" s="34">
        <v>147</v>
      </c>
      <c r="E18366" s="34">
        <v>110</v>
      </c>
      <c r="F18366" s="34">
        <v>140</v>
      </c>
      <c r="G18366" s="34">
        <v>94</v>
      </c>
      <c r="H18366" s="34">
        <v>172</v>
      </c>
      <c r="I18366" s="34">
        <v>79</v>
      </c>
      <c r="J18366" s="34">
        <v>191</v>
      </c>
      <c r="K18366" s="34">
        <v>109</v>
      </c>
      <c r="L18366" s="34">
        <v>185</v>
      </c>
      <c r="M18366" s="34">
        <v>101</v>
      </c>
      <c r="N18366" s="34">
        <v>130</v>
      </c>
      <c r="O18366" s="34">
        <v>108</v>
      </c>
      <c r="P18366" s="34">
        <v>169</v>
      </c>
      <c r="Q18366" s="34">
        <v>172</v>
      </c>
      <c r="R18366" s="34">
        <v>226</v>
      </c>
      <c r="S18366" s="34">
        <v>128</v>
      </c>
      <c r="T18366" s="34">
        <v>226</v>
      </c>
      <c r="U18366" s="34">
        <v>121</v>
      </c>
      <c r="V18366" s="34">
        <v>233</v>
      </c>
      <c r="W18366" s="34">
        <v>172</v>
      </c>
      <c r="X18366" s="34">
        <v>208</v>
      </c>
      <c r="Y18366" s="34">
        <v>129</v>
      </c>
      <c r="Z18366" s="34">
        <v>166</v>
      </c>
      <c r="AA18366" s="34">
        <v>124</v>
      </c>
      <c r="AB18366" s="34">
        <v>269</v>
      </c>
      <c r="AC18366" s="34">
        <v>180</v>
      </c>
    </row>
    <row r="18367" spans="1:29" x14ac:dyDescent="0.2">
      <c r="A18367" s="34" t="s">
        <v>78860</v>
      </c>
      <c r="B18367" s="34">
        <v>153</v>
      </c>
      <c r="C18367" s="34">
        <v>88</v>
      </c>
      <c r="D18367" s="34">
        <v>135</v>
      </c>
      <c r="E18367" s="34">
        <v>102</v>
      </c>
      <c r="F18367" s="34">
        <v>173</v>
      </c>
      <c r="G18367" s="34">
        <v>120</v>
      </c>
      <c r="H18367" s="34">
        <v>130</v>
      </c>
      <c r="I18367" s="34">
        <v>112</v>
      </c>
      <c r="J18367" s="34">
        <v>153</v>
      </c>
      <c r="K18367" s="34">
        <v>97</v>
      </c>
      <c r="L18367" s="34">
        <v>213</v>
      </c>
      <c r="M18367" s="34">
        <v>84</v>
      </c>
      <c r="N18367" s="34">
        <v>146</v>
      </c>
      <c r="O18367" s="34">
        <v>83</v>
      </c>
      <c r="P18367" s="34">
        <v>164</v>
      </c>
      <c r="Q18367" s="34">
        <v>158</v>
      </c>
      <c r="R18367" s="34">
        <v>196</v>
      </c>
      <c r="S18367" s="34">
        <v>130</v>
      </c>
      <c r="T18367" s="34">
        <v>249</v>
      </c>
      <c r="U18367" s="34">
        <v>141</v>
      </c>
      <c r="V18367" s="34">
        <v>189</v>
      </c>
      <c r="W18367" s="34">
        <v>159</v>
      </c>
      <c r="X18367" s="34">
        <v>166</v>
      </c>
      <c r="Y18367" s="34">
        <v>181</v>
      </c>
      <c r="Z18367" s="34">
        <v>129</v>
      </c>
      <c r="AA18367" s="34">
        <v>115</v>
      </c>
      <c r="AB18367" s="34">
        <v>263</v>
      </c>
      <c r="AC18367" s="34">
        <v>167</v>
      </c>
    </row>
    <row r="18368" spans="1:29" x14ac:dyDescent="0.2">
      <c r="A18368" s="34" t="s">
        <v>78861</v>
      </c>
      <c r="B18368" s="34">
        <v>660</v>
      </c>
      <c r="C18368" s="34">
        <v>200</v>
      </c>
      <c r="D18368" s="34">
        <v>338</v>
      </c>
      <c r="E18368" s="34">
        <v>214</v>
      </c>
      <c r="F18368" s="34">
        <v>379</v>
      </c>
      <c r="G18368" s="34">
        <v>202</v>
      </c>
      <c r="H18368" s="34">
        <v>365</v>
      </c>
      <c r="I18368" s="34">
        <v>200</v>
      </c>
      <c r="J18368" s="34">
        <v>400</v>
      </c>
      <c r="K18368" s="34">
        <v>179</v>
      </c>
      <c r="L18368" s="34">
        <v>605</v>
      </c>
      <c r="M18368" s="34">
        <v>203</v>
      </c>
      <c r="N18368" s="34">
        <v>344</v>
      </c>
      <c r="O18368" s="34">
        <v>210</v>
      </c>
      <c r="P18368" s="34">
        <v>471</v>
      </c>
      <c r="Q18368" s="34">
        <v>371</v>
      </c>
      <c r="R18368" s="34">
        <v>558</v>
      </c>
      <c r="S18368" s="34">
        <v>241</v>
      </c>
      <c r="T18368" s="34">
        <v>773</v>
      </c>
      <c r="U18368" s="34">
        <v>278</v>
      </c>
      <c r="V18368" s="34">
        <v>699</v>
      </c>
      <c r="W18368" s="34">
        <v>450</v>
      </c>
      <c r="X18368" s="34">
        <v>527</v>
      </c>
      <c r="Y18368" s="34">
        <v>412</v>
      </c>
      <c r="Z18368" s="34">
        <v>396</v>
      </c>
      <c r="AA18368" s="34">
        <v>265</v>
      </c>
      <c r="AB18368" s="34">
        <v>827</v>
      </c>
      <c r="AC18368" s="34">
        <v>382</v>
      </c>
    </row>
    <row r="18369" spans="1:29" x14ac:dyDescent="0.2">
      <c r="A18369" s="34" t="s">
        <v>78862</v>
      </c>
      <c r="B18369" s="34">
        <v>545</v>
      </c>
      <c r="C18369" s="34">
        <v>171</v>
      </c>
      <c r="D18369" s="34">
        <v>156</v>
      </c>
      <c r="E18369" s="34">
        <v>160</v>
      </c>
      <c r="F18369" s="34">
        <v>206</v>
      </c>
      <c r="G18369" s="34">
        <v>87</v>
      </c>
      <c r="H18369" s="34">
        <v>193</v>
      </c>
      <c r="I18369" s="34">
        <v>156</v>
      </c>
      <c r="J18369" s="34">
        <v>209</v>
      </c>
      <c r="K18369" s="34">
        <v>140</v>
      </c>
      <c r="L18369" s="34">
        <v>262</v>
      </c>
      <c r="M18369" s="34">
        <v>134</v>
      </c>
      <c r="N18369" s="34">
        <v>156</v>
      </c>
      <c r="O18369" s="34">
        <v>141</v>
      </c>
      <c r="P18369" s="34">
        <v>201</v>
      </c>
      <c r="Q18369" s="34">
        <v>220</v>
      </c>
      <c r="R18369" s="34">
        <v>232</v>
      </c>
      <c r="S18369" s="34">
        <v>190</v>
      </c>
      <c r="T18369" s="34">
        <v>282</v>
      </c>
      <c r="U18369" s="34">
        <v>149</v>
      </c>
      <c r="V18369" s="34">
        <v>263</v>
      </c>
      <c r="W18369" s="34">
        <v>354</v>
      </c>
      <c r="X18369" s="34">
        <v>212</v>
      </c>
      <c r="Y18369" s="34">
        <v>241</v>
      </c>
      <c r="Z18369" s="34">
        <v>205</v>
      </c>
      <c r="AA18369" s="34">
        <v>200</v>
      </c>
      <c r="AB18369" s="34">
        <v>288</v>
      </c>
      <c r="AC18369" s="34">
        <v>231</v>
      </c>
    </row>
    <row r="18370" spans="1:29" x14ac:dyDescent="0.2">
      <c r="A18370" s="34" t="s">
        <v>78863</v>
      </c>
      <c r="B18370" s="34">
        <v>578</v>
      </c>
      <c r="C18370" s="34">
        <v>214</v>
      </c>
      <c r="D18370" s="34">
        <v>250</v>
      </c>
      <c r="E18370" s="34">
        <v>244</v>
      </c>
      <c r="F18370" s="34">
        <v>348</v>
      </c>
      <c r="G18370" s="34">
        <v>245</v>
      </c>
      <c r="H18370" s="34">
        <v>334</v>
      </c>
      <c r="I18370" s="34">
        <v>213</v>
      </c>
      <c r="J18370" s="34">
        <v>336</v>
      </c>
      <c r="K18370" s="34">
        <v>273</v>
      </c>
      <c r="L18370" s="34">
        <v>483</v>
      </c>
      <c r="M18370" s="34">
        <v>225</v>
      </c>
      <c r="N18370" s="34">
        <v>256</v>
      </c>
      <c r="O18370" s="34">
        <v>235</v>
      </c>
      <c r="P18370" s="34">
        <v>335</v>
      </c>
      <c r="Q18370" s="34">
        <v>349</v>
      </c>
      <c r="R18370" s="34">
        <v>434</v>
      </c>
      <c r="S18370" s="34">
        <v>284</v>
      </c>
      <c r="T18370" s="34">
        <v>568</v>
      </c>
      <c r="U18370" s="34">
        <v>269</v>
      </c>
      <c r="V18370" s="34">
        <v>514</v>
      </c>
      <c r="W18370" s="34">
        <v>561</v>
      </c>
      <c r="X18370" s="34">
        <v>408</v>
      </c>
      <c r="Y18370" s="34">
        <v>388</v>
      </c>
      <c r="Z18370" s="34">
        <v>335</v>
      </c>
      <c r="AA18370" s="34">
        <v>375</v>
      </c>
      <c r="AB18370" s="34">
        <v>667</v>
      </c>
      <c r="AC18370" s="34">
        <v>469</v>
      </c>
    </row>
    <row r="18371" spans="1:29" x14ac:dyDescent="0.2">
      <c r="A18371" s="34" t="s">
        <v>78864</v>
      </c>
      <c r="B18371" s="34">
        <v>132</v>
      </c>
      <c r="C18371" s="34">
        <v>75</v>
      </c>
      <c r="D18371" s="34">
        <v>103</v>
      </c>
      <c r="E18371" s="34">
        <v>78</v>
      </c>
      <c r="F18371" s="34">
        <v>98</v>
      </c>
      <c r="G18371" s="34">
        <v>52</v>
      </c>
      <c r="H18371" s="34">
        <v>113</v>
      </c>
      <c r="I18371" s="34">
        <v>79</v>
      </c>
      <c r="J18371" s="34">
        <v>111</v>
      </c>
      <c r="K18371" s="34">
        <v>69</v>
      </c>
      <c r="L18371" s="34">
        <v>114</v>
      </c>
      <c r="M18371" s="34">
        <v>55</v>
      </c>
      <c r="N18371" s="34">
        <v>115</v>
      </c>
      <c r="O18371" s="34">
        <v>63</v>
      </c>
      <c r="P18371" s="34">
        <v>105</v>
      </c>
      <c r="Q18371" s="34">
        <v>109</v>
      </c>
      <c r="R18371" s="34">
        <v>108</v>
      </c>
      <c r="S18371" s="34">
        <v>100</v>
      </c>
      <c r="T18371" s="34">
        <v>106</v>
      </c>
      <c r="U18371" s="34">
        <v>98</v>
      </c>
      <c r="V18371" s="34">
        <v>118</v>
      </c>
      <c r="W18371" s="34">
        <v>124</v>
      </c>
      <c r="X18371" s="34">
        <v>141</v>
      </c>
      <c r="Y18371" s="34">
        <v>77</v>
      </c>
      <c r="Z18371" s="34">
        <v>132</v>
      </c>
      <c r="AA18371" s="34">
        <v>106</v>
      </c>
      <c r="AB18371" s="34">
        <v>125</v>
      </c>
      <c r="AC18371" s="34">
        <v>109</v>
      </c>
    </row>
    <row r="18372" spans="1:29" x14ac:dyDescent="0.2">
      <c r="A18372" s="34" t="s">
        <v>78865</v>
      </c>
      <c r="B18372" s="34">
        <v>680</v>
      </c>
      <c r="C18372" s="34">
        <v>314</v>
      </c>
      <c r="D18372" s="34">
        <v>460</v>
      </c>
      <c r="E18372" s="34">
        <v>319</v>
      </c>
      <c r="F18372" s="34">
        <v>546</v>
      </c>
      <c r="G18372" s="34">
        <v>256</v>
      </c>
      <c r="H18372" s="34">
        <v>509</v>
      </c>
      <c r="I18372" s="34">
        <v>336</v>
      </c>
      <c r="J18372" s="34">
        <v>551</v>
      </c>
      <c r="K18372" s="34">
        <v>250</v>
      </c>
      <c r="L18372" s="34">
        <v>740</v>
      </c>
      <c r="M18372" s="34">
        <v>268</v>
      </c>
      <c r="N18372" s="34">
        <v>414</v>
      </c>
      <c r="O18372" s="34">
        <v>262</v>
      </c>
      <c r="P18372" s="34">
        <v>501</v>
      </c>
      <c r="Q18372" s="34">
        <v>489</v>
      </c>
      <c r="R18372" s="34">
        <v>742</v>
      </c>
      <c r="S18372" s="34">
        <v>366</v>
      </c>
      <c r="T18372" s="34">
        <v>820</v>
      </c>
      <c r="U18372" s="34">
        <v>384</v>
      </c>
      <c r="V18372" s="34">
        <v>723</v>
      </c>
      <c r="W18372" s="34">
        <v>691</v>
      </c>
      <c r="X18372" s="34">
        <v>635</v>
      </c>
      <c r="Y18372" s="34">
        <v>544</v>
      </c>
      <c r="Z18372" s="34">
        <v>526</v>
      </c>
      <c r="AA18372" s="34">
        <v>435</v>
      </c>
      <c r="AB18372" s="34">
        <v>900</v>
      </c>
      <c r="AC18372" s="34">
        <v>616</v>
      </c>
    </row>
    <row r="18373" spans="1:29" x14ac:dyDescent="0.2">
      <c r="A18373" s="34" t="s">
        <v>78866</v>
      </c>
      <c r="B18373" s="34">
        <v>225</v>
      </c>
      <c r="C18373" s="34">
        <v>79</v>
      </c>
      <c r="D18373" s="34">
        <v>115</v>
      </c>
      <c r="E18373" s="34">
        <v>86</v>
      </c>
      <c r="F18373" s="34">
        <v>151</v>
      </c>
      <c r="G18373" s="34">
        <v>92</v>
      </c>
      <c r="H18373" s="34">
        <v>121</v>
      </c>
      <c r="I18373" s="34">
        <v>92</v>
      </c>
      <c r="J18373" s="34">
        <v>141</v>
      </c>
      <c r="K18373" s="34">
        <v>85</v>
      </c>
      <c r="L18373" s="34">
        <v>279</v>
      </c>
      <c r="M18373" s="34">
        <v>86</v>
      </c>
      <c r="N18373" s="34">
        <v>111</v>
      </c>
      <c r="O18373" s="34">
        <v>66</v>
      </c>
      <c r="P18373" s="34">
        <v>186</v>
      </c>
      <c r="Q18373" s="34">
        <v>143</v>
      </c>
      <c r="R18373" s="34">
        <v>256</v>
      </c>
      <c r="S18373" s="34">
        <v>104</v>
      </c>
      <c r="T18373" s="34">
        <v>276</v>
      </c>
      <c r="U18373" s="34">
        <v>102</v>
      </c>
      <c r="V18373" s="34">
        <v>240</v>
      </c>
      <c r="W18373" s="34">
        <v>198</v>
      </c>
      <c r="X18373" s="34">
        <v>197</v>
      </c>
      <c r="Y18373" s="34">
        <v>129</v>
      </c>
      <c r="Z18373" s="34">
        <v>147</v>
      </c>
      <c r="AA18373" s="34">
        <v>131</v>
      </c>
      <c r="AB18373" s="34">
        <v>350</v>
      </c>
      <c r="AC18373" s="34">
        <v>165</v>
      </c>
    </row>
    <row r="18374" spans="1:29" x14ac:dyDescent="0.2">
      <c r="A18374" s="34" t="s">
        <v>78867</v>
      </c>
      <c r="B18374" s="34">
        <v>809</v>
      </c>
      <c r="C18374" s="34">
        <v>203</v>
      </c>
      <c r="D18374" s="34">
        <v>406</v>
      </c>
      <c r="E18374" s="34">
        <v>272</v>
      </c>
      <c r="F18374" s="34">
        <v>405</v>
      </c>
      <c r="G18374" s="34">
        <v>320</v>
      </c>
      <c r="H18374" s="34">
        <v>402</v>
      </c>
      <c r="I18374" s="34">
        <v>242</v>
      </c>
      <c r="J18374" s="34">
        <v>418</v>
      </c>
      <c r="K18374" s="34">
        <v>261</v>
      </c>
      <c r="L18374" s="34">
        <v>594</v>
      </c>
      <c r="M18374" s="34">
        <v>225</v>
      </c>
      <c r="N18374" s="34">
        <v>397</v>
      </c>
      <c r="O18374" s="34">
        <v>233</v>
      </c>
      <c r="P18374" s="34">
        <v>429</v>
      </c>
      <c r="Q18374" s="34">
        <v>366</v>
      </c>
      <c r="R18374" s="34">
        <v>585</v>
      </c>
      <c r="S18374" s="34">
        <v>295</v>
      </c>
      <c r="T18374" s="34">
        <v>752</v>
      </c>
      <c r="U18374" s="34">
        <v>366</v>
      </c>
      <c r="V18374" s="34">
        <v>595</v>
      </c>
      <c r="W18374" s="34">
        <v>535</v>
      </c>
      <c r="X18374" s="34">
        <v>530</v>
      </c>
      <c r="Y18374" s="34">
        <v>452</v>
      </c>
      <c r="Z18374" s="34">
        <v>445</v>
      </c>
      <c r="AA18374" s="34">
        <v>359</v>
      </c>
      <c r="AB18374" s="34">
        <v>831</v>
      </c>
      <c r="AC18374" s="34">
        <v>465</v>
      </c>
    </row>
    <row r="18375" spans="1:29" x14ac:dyDescent="0.2">
      <c r="A18375" s="34" t="s">
        <v>78868</v>
      </c>
      <c r="B18375" s="34">
        <v>379</v>
      </c>
      <c r="C18375" s="34">
        <v>163</v>
      </c>
      <c r="D18375" s="34">
        <v>230</v>
      </c>
      <c r="E18375" s="34">
        <v>165</v>
      </c>
      <c r="F18375" s="34">
        <v>214</v>
      </c>
      <c r="G18375" s="34">
        <v>161</v>
      </c>
      <c r="H18375" s="34">
        <v>239</v>
      </c>
      <c r="I18375" s="34">
        <v>156</v>
      </c>
      <c r="J18375" s="34">
        <v>218</v>
      </c>
      <c r="K18375" s="34">
        <v>181</v>
      </c>
      <c r="L18375" s="34">
        <v>247</v>
      </c>
      <c r="M18375" s="34">
        <v>122</v>
      </c>
      <c r="N18375" s="34">
        <v>174</v>
      </c>
      <c r="O18375" s="34">
        <v>147</v>
      </c>
      <c r="P18375" s="34">
        <v>219</v>
      </c>
      <c r="Q18375" s="34">
        <v>197</v>
      </c>
      <c r="R18375" s="34">
        <v>329</v>
      </c>
      <c r="S18375" s="34">
        <v>233</v>
      </c>
      <c r="T18375" s="34">
        <v>255</v>
      </c>
      <c r="U18375" s="34">
        <v>194</v>
      </c>
      <c r="V18375" s="34">
        <v>260</v>
      </c>
      <c r="W18375" s="34">
        <v>227</v>
      </c>
      <c r="X18375" s="34">
        <v>237</v>
      </c>
      <c r="Y18375" s="34">
        <v>223</v>
      </c>
      <c r="Z18375" s="34">
        <v>282</v>
      </c>
      <c r="AA18375" s="34">
        <v>236</v>
      </c>
      <c r="AB18375" s="34">
        <v>353</v>
      </c>
      <c r="AC18375" s="34">
        <v>270</v>
      </c>
    </row>
    <row r="18376" spans="1:29" x14ac:dyDescent="0.2">
      <c r="A18376" s="34" t="s">
        <v>78869</v>
      </c>
      <c r="B18376" s="34">
        <v>250</v>
      </c>
      <c r="C18376" s="34">
        <v>130</v>
      </c>
      <c r="D18376" s="34">
        <v>242</v>
      </c>
      <c r="E18376" s="34">
        <v>122</v>
      </c>
      <c r="F18376" s="34">
        <v>221</v>
      </c>
      <c r="G18376" s="34">
        <v>154</v>
      </c>
      <c r="H18376" s="34">
        <v>254</v>
      </c>
      <c r="I18376" s="34">
        <v>116</v>
      </c>
      <c r="J18376" s="34">
        <v>284</v>
      </c>
      <c r="K18376" s="34">
        <v>114</v>
      </c>
      <c r="L18376" s="34">
        <v>347</v>
      </c>
      <c r="M18376" s="34">
        <v>109</v>
      </c>
      <c r="N18376" s="34">
        <v>199</v>
      </c>
      <c r="O18376" s="34">
        <v>108</v>
      </c>
      <c r="P18376" s="34">
        <v>258</v>
      </c>
      <c r="Q18376" s="34">
        <v>235</v>
      </c>
      <c r="R18376" s="34">
        <v>317</v>
      </c>
      <c r="S18376" s="34">
        <v>172</v>
      </c>
      <c r="T18376" s="34">
        <v>421</v>
      </c>
      <c r="U18376" s="34">
        <v>165</v>
      </c>
      <c r="V18376" s="34">
        <v>344</v>
      </c>
      <c r="W18376" s="34">
        <v>212</v>
      </c>
      <c r="X18376" s="34">
        <v>345</v>
      </c>
      <c r="Y18376" s="34">
        <v>190</v>
      </c>
      <c r="Z18376" s="34">
        <v>257</v>
      </c>
      <c r="AA18376" s="34">
        <v>205</v>
      </c>
      <c r="AB18376" s="34">
        <v>471</v>
      </c>
      <c r="AC18376" s="34">
        <v>207</v>
      </c>
    </row>
    <row r="18377" spans="1:29" x14ac:dyDescent="0.2">
      <c r="A18377" s="34" t="s">
        <v>78870</v>
      </c>
      <c r="B18377" s="34">
        <v>165</v>
      </c>
      <c r="C18377" s="34">
        <v>96</v>
      </c>
      <c r="D18377" s="34">
        <v>125</v>
      </c>
      <c r="E18377" s="34">
        <v>95</v>
      </c>
      <c r="F18377" s="34">
        <v>88</v>
      </c>
      <c r="G18377" s="34">
        <v>98</v>
      </c>
      <c r="H18377" s="34">
        <v>79</v>
      </c>
      <c r="I18377" s="34">
        <v>90</v>
      </c>
      <c r="J18377" s="34">
        <v>93</v>
      </c>
      <c r="K18377" s="34">
        <v>123</v>
      </c>
      <c r="L18377" s="34">
        <v>157</v>
      </c>
      <c r="M18377" s="34">
        <v>100</v>
      </c>
      <c r="N18377" s="34">
        <v>101</v>
      </c>
      <c r="O18377" s="34">
        <v>86</v>
      </c>
      <c r="P18377" s="34">
        <v>112</v>
      </c>
      <c r="Q18377" s="34">
        <v>122</v>
      </c>
      <c r="R18377" s="34">
        <v>170</v>
      </c>
      <c r="S18377" s="34">
        <v>111</v>
      </c>
      <c r="T18377" s="34">
        <v>173</v>
      </c>
      <c r="U18377" s="34">
        <v>116</v>
      </c>
      <c r="V18377" s="34">
        <v>146</v>
      </c>
      <c r="W18377" s="34">
        <v>202</v>
      </c>
      <c r="X18377" s="34">
        <v>154</v>
      </c>
      <c r="Y18377" s="34">
        <v>160</v>
      </c>
      <c r="Z18377" s="34">
        <v>117</v>
      </c>
      <c r="AA18377" s="34">
        <v>128</v>
      </c>
      <c r="AB18377" s="34">
        <v>212</v>
      </c>
      <c r="AC18377" s="34">
        <v>157</v>
      </c>
    </row>
    <row r="18378" spans="1:29" x14ac:dyDescent="0.2">
      <c r="A18378" s="34" t="s">
        <v>78871</v>
      </c>
      <c r="B18378" s="34">
        <v>284</v>
      </c>
      <c r="C18378" s="34">
        <v>109</v>
      </c>
      <c r="D18378" s="34">
        <v>193</v>
      </c>
      <c r="E18378" s="34">
        <v>115</v>
      </c>
      <c r="F18378" s="34">
        <v>147</v>
      </c>
      <c r="G18378" s="34">
        <v>78</v>
      </c>
      <c r="H18378" s="34">
        <v>130</v>
      </c>
      <c r="I18378" s="34">
        <v>116</v>
      </c>
      <c r="J18378" s="34">
        <v>191</v>
      </c>
      <c r="K18378" s="34">
        <v>126</v>
      </c>
      <c r="L18378" s="34">
        <v>178</v>
      </c>
      <c r="M18378" s="34">
        <v>111</v>
      </c>
      <c r="N18378" s="34">
        <v>153</v>
      </c>
      <c r="O18378" s="34">
        <v>106</v>
      </c>
      <c r="P18378" s="34">
        <v>166</v>
      </c>
      <c r="Q18378" s="34">
        <v>168</v>
      </c>
      <c r="R18378" s="34">
        <v>209</v>
      </c>
      <c r="S18378" s="34">
        <v>165</v>
      </c>
      <c r="T18378" s="34">
        <v>229</v>
      </c>
      <c r="U18378" s="34">
        <v>149</v>
      </c>
      <c r="V18378" s="34">
        <v>207</v>
      </c>
      <c r="W18378" s="34">
        <v>188</v>
      </c>
      <c r="X18378" s="34">
        <v>218</v>
      </c>
      <c r="Y18378" s="34">
        <v>175</v>
      </c>
      <c r="Z18378" s="34">
        <v>176</v>
      </c>
      <c r="AA18378" s="34">
        <v>173</v>
      </c>
      <c r="AB18378" s="34">
        <v>316</v>
      </c>
      <c r="AC18378" s="34">
        <v>225</v>
      </c>
    </row>
    <row r="18379" spans="1:29" x14ac:dyDescent="0.2">
      <c r="A18379" s="34" t="s">
        <v>78872</v>
      </c>
      <c r="B18379" s="34">
        <v>177</v>
      </c>
      <c r="C18379" s="34">
        <v>80</v>
      </c>
      <c r="D18379" s="34">
        <v>92</v>
      </c>
      <c r="E18379" s="34">
        <v>78</v>
      </c>
      <c r="F18379" s="34">
        <v>78</v>
      </c>
      <c r="G18379" s="34">
        <v>111</v>
      </c>
      <c r="H18379" s="34">
        <v>72</v>
      </c>
      <c r="I18379" s="34">
        <v>96</v>
      </c>
      <c r="J18379" s="34">
        <v>100</v>
      </c>
      <c r="K18379" s="34">
        <v>84</v>
      </c>
      <c r="L18379" s="34">
        <v>116</v>
      </c>
      <c r="M18379" s="34">
        <v>62</v>
      </c>
      <c r="N18379" s="34">
        <v>66</v>
      </c>
      <c r="O18379" s="34">
        <v>59</v>
      </c>
      <c r="P18379" s="34">
        <v>75</v>
      </c>
      <c r="Q18379" s="34">
        <v>102</v>
      </c>
      <c r="R18379" s="34">
        <v>89</v>
      </c>
      <c r="S18379" s="34">
        <v>84</v>
      </c>
      <c r="T18379" s="34">
        <v>149</v>
      </c>
      <c r="U18379" s="34">
        <v>90</v>
      </c>
      <c r="V18379" s="34">
        <v>122</v>
      </c>
      <c r="W18379" s="34">
        <v>152</v>
      </c>
      <c r="X18379" s="34">
        <v>137</v>
      </c>
      <c r="Y18379" s="34">
        <v>119</v>
      </c>
      <c r="Z18379" s="34">
        <v>83</v>
      </c>
      <c r="AA18379" s="34">
        <v>118</v>
      </c>
      <c r="AB18379" s="34">
        <v>121</v>
      </c>
      <c r="AC18379" s="34">
        <v>125</v>
      </c>
    </row>
    <row r="18380" spans="1:29" x14ac:dyDescent="0.2">
      <c r="A18380" s="34" t="s">
        <v>78873</v>
      </c>
      <c r="B18380" s="34">
        <v>118</v>
      </c>
      <c r="C18380" s="34">
        <v>54</v>
      </c>
      <c r="D18380" s="34">
        <v>108</v>
      </c>
      <c r="E18380" s="34">
        <v>62</v>
      </c>
      <c r="F18380" s="34">
        <v>124</v>
      </c>
      <c r="G18380" s="34">
        <v>57</v>
      </c>
      <c r="H18380" s="34">
        <v>117</v>
      </c>
      <c r="I18380" s="34">
        <v>51</v>
      </c>
      <c r="J18380" s="34">
        <v>108</v>
      </c>
      <c r="K18380" s="34">
        <v>59</v>
      </c>
      <c r="L18380" s="34">
        <v>137</v>
      </c>
      <c r="M18380" s="34">
        <v>64</v>
      </c>
      <c r="N18380" s="34">
        <v>93</v>
      </c>
      <c r="O18380" s="34">
        <v>49</v>
      </c>
      <c r="P18380" s="34">
        <v>108</v>
      </c>
      <c r="Q18380" s="34">
        <v>126</v>
      </c>
      <c r="R18380" s="34">
        <v>163</v>
      </c>
      <c r="S18380" s="34">
        <v>87</v>
      </c>
      <c r="T18380" s="34">
        <v>150</v>
      </c>
      <c r="U18380" s="34">
        <v>78</v>
      </c>
      <c r="V18380" s="34">
        <v>165</v>
      </c>
      <c r="W18380" s="34">
        <v>127</v>
      </c>
      <c r="X18380" s="34">
        <v>122</v>
      </c>
      <c r="Y18380" s="34">
        <v>121</v>
      </c>
      <c r="Z18380" s="34">
        <v>99</v>
      </c>
      <c r="AA18380" s="34">
        <v>85</v>
      </c>
      <c r="AB18380" s="34">
        <v>210</v>
      </c>
      <c r="AC18380" s="34">
        <v>135</v>
      </c>
    </row>
    <row r="18381" spans="1:29" x14ac:dyDescent="0.2">
      <c r="A18381" s="34" t="s">
        <v>78874</v>
      </c>
      <c r="B18381" s="34">
        <v>257</v>
      </c>
      <c r="C18381" s="34">
        <v>112</v>
      </c>
      <c r="D18381" s="34">
        <v>166</v>
      </c>
      <c r="E18381" s="34">
        <v>108</v>
      </c>
      <c r="F18381" s="34">
        <v>179</v>
      </c>
      <c r="G18381" s="34">
        <v>99</v>
      </c>
      <c r="H18381" s="34">
        <v>232</v>
      </c>
      <c r="I18381" s="34">
        <v>100</v>
      </c>
      <c r="J18381" s="34">
        <v>218</v>
      </c>
      <c r="K18381" s="34">
        <v>115</v>
      </c>
      <c r="L18381" s="34">
        <v>307</v>
      </c>
      <c r="M18381" s="34">
        <v>134</v>
      </c>
      <c r="N18381" s="34">
        <v>163</v>
      </c>
      <c r="O18381" s="34">
        <v>120</v>
      </c>
      <c r="P18381" s="34">
        <v>208</v>
      </c>
      <c r="Q18381" s="34">
        <v>166</v>
      </c>
      <c r="R18381" s="34">
        <v>312</v>
      </c>
      <c r="S18381" s="34">
        <v>122</v>
      </c>
      <c r="T18381" s="34">
        <v>395</v>
      </c>
      <c r="U18381" s="34">
        <v>160</v>
      </c>
      <c r="V18381" s="34">
        <v>296</v>
      </c>
      <c r="W18381" s="34">
        <v>305</v>
      </c>
      <c r="X18381" s="34">
        <v>231</v>
      </c>
      <c r="Y18381" s="34">
        <v>200</v>
      </c>
      <c r="Z18381" s="34">
        <v>206</v>
      </c>
      <c r="AA18381" s="34">
        <v>167</v>
      </c>
      <c r="AB18381" s="34">
        <v>391</v>
      </c>
      <c r="AC18381" s="34">
        <v>197</v>
      </c>
    </row>
    <row r="18382" spans="1:29" x14ac:dyDescent="0.2">
      <c r="A18382" s="34" t="s">
        <v>78875</v>
      </c>
      <c r="B18382" s="34">
        <v>176</v>
      </c>
      <c r="C18382" s="34">
        <v>78</v>
      </c>
      <c r="D18382" s="34">
        <v>155</v>
      </c>
      <c r="E18382" s="34">
        <v>110</v>
      </c>
      <c r="F18382" s="34">
        <v>171</v>
      </c>
      <c r="G18382" s="34">
        <v>109</v>
      </c>
      <c r="H18382" s="34">
        <v>129</v>
      </c>
      <c r="I18382" s="34">
        <v>68</v>
      </c>
      <c r="J18382" s="34">
        <v>165</v>
      </c>
      <c r="K18382" s="34">
        <v>133</v>
      </c>
      <c r="L18382" s="34">
        <v>187</v>
      </c>
      <c r="M18382" s="34">
        <v>92</v>
      </c>
      <c r="N18382" s="34">
        <v>121</v>
      </c>
      <c r="O18382" s="34">
        <v>90</v>
      </c>
      <c r="P18382" s="34">
        <v>134</v>
      </c>
      <c r="Q18382" s="34">
        <v>140</v>
      </c>
      <c r="R18382" s="34">
        <v>198</v>
      </c>
      <c r="S18382" s="34">
        <v>164</v>
      </c>
      <c r="T18382" s="34">
        <v>253</v>
      </c>
      <c r="U18382" s="34">
        <v>118</v>
      </c>
      <c r="V18382" s="34">
        <v>200</v>
      </c>
      <c r="W18382" s="34">
        <v>158</v>
      </c>
      <c r="X18382" s="34">
        <v>187</v>
      </c>
      <c r="Y18382" s="34">
        <v>141</v>
      </c>
      <c r="Z18382" s="34">
        <v>201</v>
      </c>
      <c r="AA18382" s="34">
        <v>127</v>
      </c>
      <c r="AB18382" s="34">
        <v>298</v>
      </c>
      <c r="AC18382" s="34">
        <v>166</v>
      </c>
    </row>
    <row r="18383" spans="1:29" x14ac:dyDescent="0.2">
      <c r="A18383" s="34" t="s">
        <v>78876</v>
      </c>
      <c r="B18383" s="34">
        <v>144</v>
      </c>
      <c r="C18383" s="34">
        <v>87</v>
      </c>
      <c r="D18383" s="34">
        <v>127</v>
      </c>
      <c r="E18383" s="34">
        <v>91</v>
      </c>
      <c r="F18383" s="34">
        <v>172</v>
      </c>
      <c r="G18383" s="34">
        <v>96</v>
      </c>
      <c r="H18383" s="34">
        <v>146</v>
      </c>
      <c r="I18383" s="34">
        <v>78</v>
      </c>
      <c r="J18383" s="34">
        <v>145</v>
      </c>
      <c r="K18383" s="34">
        <v>85</v>
      </c>
      <c r="L18383" s="34">
        <v>166</v>
      </c>
      <c r="M18383" s="34">
        <v>113</v>
      </c>
      <c r="N18383" s="34">
        <v>148</v>
      </c>
      <c r="O18383" s="34">
        <v>86</v>
      </c>
      <c r="P18383" s="34">
        <v>115</v>
      </c>
      <c r="Q18383" s="34">
        <v>132</v>
      </c>
      <c r="R18383" s="34">
        <v>187</v>
      </c>
      <c r="S18383" s="34">
        <v>125</v>
      </c>
      <c r="T18383" s="34">
        <v>203</v>
      </c>
      <c r="U18383" s="34">
        <v>107</v>
      </c>
      <c r="V18383" s="34">
        <v>201</v>
      </c>
      <c r="W18383" s="34">
        <v>179</v>
      </c>
      <c r="X18383" s="34">
        <v>211</v>
      </c>
      <c r="Y18383" s="34">
        <v>157</v>
      </c>
      <c r="Z18383" s="34">
        <v>180</v>
      </c>
      <c r="AA18383" s="34">
        <v>132</v>
      </c>
      <c r="AB18383" s="34">
        <v>164</v>
      </c>
      <c r="AC18383" s="34">
        <v>150</v>
      </c>
    </row>
    <row r="18384" spans="1:29" x14ac:dyDescent="0.2">
      <c r="A18384" s="34" t="s">
        <v>78877</v>
      </c>
      <c r="B18384" s="34">
        <v>78</v>
      </c>
      <c r="C18384" s="34">
        <v>42</v>
      </c>
      <c r="D18384" s="34">
        <v>61</v>
      </c>
      <c r="E18384" s="34">
        <v>65</v>
      </c>
      <c r="F18384" s="34">
        <v>53</v>
      </c>
      <c r="G18384" s="34">
        <v>38</v>
      </c>
      <c r="H18384" s="34">
        <v>29</v>
      </c>
      <c r="I18384" s="34">
        <v>33</v>
      </c>
      <c r="J18384" s="34">
        <v>35</v>
      </c>
      <c r="K18384" s="34">
        <v>29</v>
      </c>
      <c r="L18384" s="34">
        <v>42</v>
      </c>
      <c r="M18384" s="34">
        <v>23</v>
      </c>
      <c r="N18384" s="34">
        <v>34</v>
      </c>
      <c r="O18384" s="34">
        <v>31</v>
      </c>
      <c r="P18384" s="34">
        <v>24</v>
      </c>
      <c r="Q18384" s="34">
        <v>36</v>
      </c>
      <c r="R18384" s="34">
        <v>50</v>
      </c>
      <c r="S18384" s="34">
        <v>54</v>
      </c>
      <c r="T18384" s="34">
        <v>35</v>
      </c>
      <c r="U18384" s="34">
        <v>41</v>
      </c>
      <c r="V18384" s="34">
        <v>33</v>
      </c>
      <c r="W18384" s="34">
        <v>40</v>
      </c>
      <c r="X18384" s="34">
        <v>62</v>
      </c>
      <c r="Y18384" s="34">
        <v>27</v>
      </c>
      <c r="Z18384" s="34">
        <v>48</v>
      </c>
      <c r="AA18384" s="34">
        <v>39</v>
      </c>
      <c r="AB18384" s="34">
        <v>43</v>
      </c>
      <c r="AC18384" s="34">
        <v>56</v>
      </c>
    </row>
    <row r="18385" spans="1:29" x14ac:dyDescent="0.2">
      <c r="A18385" s="34" t="s">
        <v>78878</v>
      </c>
      <c r="B18385" s="34">
        <v>242</v>
      </c>
      <c r="C18385" s="34">
        <v>114</v>
      </c>
      <c r="D18385" s="34">
        <v>206</v>
      </c>
      <c r="E18385" s="34">
        <v>135</v>
      </c>
      <c r="F18385" s="34">
        <v>252</v>
      </c>
      <c r="G18385" s="34">
        <v>152</v>
      </c>
      <c r="H18385" s="34">
        <v>200</v>
      </c>
      <c r="I18385" s="34">
        <v>104</v>
      </c>
      <c r="J18385" s="34">
        <v>213</v>
      </c>
      <c r="K18385" s="34">
        <v>98</v>
      </c>
      <c r="L18385" s="34">
        <v>274</v>
      </c>
      <c r="M18385" s="34">
        <v>134</v>
      </c>
      <c r="N18385" s="34">
        <v>173</v>
      </c>
      <c r="O18385" s="34">
        <v>116</v>
      </c>
      <c r="P18385" s="34">
        <v>236</v>
      </c>
      <c r="Q18385" s="34">
        <v>176</v>
      </c>
      <c r="R18385" s="34">
        <v>263</v>
      </c>
      <c r="S18385" s="34">
        <v>172</v>
      </c>
      <c r="T18385" s="34">
        <v>359</v>
      </c>
      <c r="U18385" s="34">
        <v>179</v>
      </c>
      <c r="V18385" s="34">
        <v>292</v>
      </c>
      <c r="W18385" s="34">
        <v>250</v>
      </c>
      <c r="X18385" s="34">
        <v>318</v>
      </c>
      <c r="Y18385" s="34">
        <v>182</v>
      </c>
      <c r="Z18385" s="34">
        <v>231</v>
      </c>
      <c r="AA18385" s="34">
        <v>166</v>
      </c>
      <c r="AB18385" s="34">
        <v>360</v>
      </c>
      <c r="AC18385" s="34">
        <v>249</v>
      </c>
    </row>
    <row r="18386" spans="1:29" x14ac:dyDescent="0.2">
      <c r="A18386" s="34" t="s">
        <v>78879</v>
      </c>
      <c r="B18386" s="34">
        <v>324</v>
      </c>
      <c r="C18386" s="34">
        <v>140</v>
      </c>
      <c r="D18386" s="34">
        <v>192</v>
      </c>
      <c r="E18386" s="34">
        <v>157</v>
      </c>
      <c r="F18386" s="34">
        <v>217</v>
      </c>
      <c r="G18386" s="34">
        <v>117</v>
      </c>
      <c r="H18386" s="34">
        <v>239</v>
      </c>
      <c r="I18386" s="34">
        <v>129</v>
      </c>
      <c r="J18386" s="34">
        <v>221</v>
      </c>
      <c r="K18386" s="34">
        <v>162</v>
      </c>
      <c r="L18386" s="34">
        <v>286</v>
      </c>
      <c r="M18386" s="34">
        <v>118</v>
      </c>
      <c r="N18386" s="34">
        <v>199</v>
      </c>
      <c r="O18386" s="34">
        <v>145</v>
      </c>
      <c r="P18386" s="34">
        <v>217</v>
      </c>
      <c r="Q18386" s="34">
        <v>215</v>
      </c>
      <c r="R18386" s="34">
        <v>302</v>
      </c>
      <c r="S18386" s="34">
        <v>156</v>
      </c>
      <c r="T18386" s="34">
        <v>398</v>
      </c>
      <c r="U18386" s="34">
        <v>178</v>
      </c>
      <c r="V18386" s="34">
        <v>348</v>
      </c>
      <c r="W18386" s="34">
        <v>335</v>
      </c>
      <c r="X18386" s="34">
        <v>244</v>
      </c>
      <c r="Y18386" s="34">
        <v>272</v>
      </c>
      <c r="Z18386" s="34">
        <v>242</v>
      </c>
      <c r="AA18386" s="34">
        <v>153</v>
      </c>
      <c r="AB18386" s="34">
        <v>435</v>
      </c>
      <c r="AC18386" s="34">
        <v>273</v>
      </c>
    </row>
    <row r="18387" spans="1:29" x14ac:dyDescent="0.2">
      <c r="A18387" s="34" t="s">
        <v>78880</v>
      </c>
      <c r="B18387" s="34">
        <v>349</v>
      </c>
      <c r="C18387" s="34">
        <v>112</v>
      </c>
      <c r="D18387" s="34">
        <v>167</v>
      </c>
      <c r="E18387" s="34">
        <v>132</v>
      </c>
      <c r="F18387" s="34">
        <v>188</v>
      </c>
      <c r="G18387" s="34">
        <v>96</v>
      </c>
      <c r="H18387" s="34">
        <v>204</v>
      </c>
      <c r="I18387" s="34">
        <v>116</v>
      </c>
      <c r="J18387" s="34">
        <v>198</v>
      </c>
      <c r="K18387" s="34">
        <v>149</v>
      </c>
      <c r="L18387" s="34">
        <v>293</v>
      </c>
      <c r="M18387" s="34">
        <v>116</v>
      </c>
      <c r="N18387" s="34">
        <v>190</v>
      </c>
      <c r="O18387" s="34">
        <v>119</v>
      </c>
      <c r="P18387" s="34">
        <v>259</v>
      </c>
      <c r="Q18387" s="34">
        <v>168</v>
      </c>
      <c r="R18387" s="34">
        <v>294</v>
      </c>
      <c r="S18387" s="34">
        <v>164</v>
      </c>
      <c r="T18387" s="34">
        <v>313</v>
      </c>
      <c r="U18387" s="34">
        <v>169</v>
      </c>
      <c r="V18387" s="34">
        <v>287</v>
      </c>
      <c r="W18387" s="34">
        <v>235</v>
      </c>
      <c r="X18387" s="34">
        <v>271</v>
      </c>
      <c r="Y18387" s="34">
        <v>200</v>
      </c>
      <c r="Z18387" s="34">
        <v>218</v>
      </c>
      <c r="AA18387" s="34">
        <v>171</v>
      </c>
      <c r="AB18387" s="34">
        <v>388</v>
      </c>
      <c r="AC18387" s="34">
        <v>283</v>
      </c>
    </row>
    <row r="18388" spans="1:29" x14ac:dyDescent="0.2">
      <c r="A18388" s="34" t="s">
        <v>78881</v>
      </c>
      <c r="B18388" s="34">
        <v>162</v>
      </c>
      <c r="C18388" s="34">
        <v>79</v>
      </c>
      <c r="D18388" s="34">
        <v>107</v>
      </c>
      <c r="E18388" s="34">
        <v>104</v>
      </c>
      <c r="F18388" s="34">
        <v>130</v>
      </c>
      <c r="G18388" s="34">
        <v>115</v>
      </c>
      <c r="H18388" s="34">
        <v>140</v>
      </c>
      <c r="I18388" s="34">
        <v>91</v>
      </c>
      <c r="J18388" s="34">
        <v>134</v>
      </c>
      <c r="K18388" s="34">
        <v>78</v>
      </c>
      <c r="L18388" s="34">
        <v>186</v>
      </c>
      <c r="M18388" s="34">
        <v>86</v>
      </c>
      <c r="N18388" s="34">
        <v>140</v>
      </c>
      <c r="O18388" s="34">
        <v>95</v>
      </c>
      <c r="P18388" s="34">
        <v>136</v>
      </c>
      <c r="Q18388" s="34">
        <v>138</v>
      </c>
      <c r="R18388" s="34">
        <v>221</v>
      </c>
      <c r="S18388" s="34">
        <v>114</v>
      </c>
      <c r="T18388" s="34">
        <v>276</v>
      </c>
      <c r="U18388" s="34">
        <v>113</v>
      </c>
      <c r="V18388" s="34">
        <v>208</v>
      </c>
      <c r="W18388" s="34">
        <v>193</v>
      </c>
      <c r="X18388" s="34">
        <v>152</v>
      </c>
      <c r="Y18388" s="34">
        <v>126</v>
      </c>
      <c r="Z18388" s="34">
        <v>125</v>
      </c>
      <c r="AA18388" s="34">
        <v>94</v>
      </c>
      <c r="AB18388" s="34">
        <v>213</v>
      </c>
      <c r="AC18388" s="34">
        <v>176</v>
      </c>
    </row>
    <row r="18389" spans="1:29" x14ac:dyDescent="0.2">
      <c r="A18389" s="34" t="s">
        <v>78882</v>
      </c>
      <c r="B18389" s="34">
        <v>180</v>
      </c>
      <c r="C18389" s="34">
        <v>60</v>
      </c>
      <c r="D18389" s="34">
        <v>83</v>
      </c>
      <c r="E18389" s="34">
        <v>73</v>
      </c>
      <c r="F18389" s="34">
        <v>84</v>
      </c>
      <c r="G18389" s="34">
        <v>56</v>
      </c>
      <c r="H18389" s="34">
        <v>69</v>
      </c>
      <c r="I18389" s="34">
        <v>123</v>
      </c>
      <c r="J18389" s="34">
        <v>92</v>
      </c>
      <c r="K18389" s="34">
        <v>76</v>
      </c>
      <c r="L18389" s="34">
        <v>88</v>
      </c>
      <c r="M18389" s="34">
        <v>88</v>
      </c>
      <c r="N18389" s="34">
        <v>64</v>
      </c>
      <c r="O18389" s="34">
        <v>98</v>
      </c>
      <c r="P18389" s="34">
        <v>90</v>
      </c>
      <c r="Q18389" s="34">
        <v>107</v>
      </c>
      <c r="R18389" s="34">
        <v>109</v>
      </c>
      <c r="S18389" s="34">
        <v>82</v>
      </c>
      <c r="T18389" s="34">
        <v>125</v>
      </c>
      <c r="U18389" s="34">
        <v>130</v>
      </c>
      <c r="V18389" s="34">
        <v>110</v>
      </c>
      <c r="W18389" s="34">
        <v>139</v>
      </c>
      <c r="X18389" s="34">
        <v>122</v>
      </c>
      <c r="Y18389" s="34">
        <v>150</v>
      </c>
      <c r="Z18389" s="34">
        <v>91</v>
      </c>
      <c r="AA18389" s="34">
        <v>121</v>
      </c>
      <c r="AB18389" s="34">
        <v>147</v>
      </c>
      <c r="AC18389" s="34">
        <v>146</v>
      </c>
    </row>
    <row r="18390" spans="1:29" x14ac:dyDescent="0.2">
      <c r="A18390" s="34" t="s">
        <v>78883</v>
      </c>
      <c r="B18390" s="34">
        <v>107</v>
      </c>
      <c r="C18390" s="34">
        <v>66</v>
      </c>
      <c r="D18390" s="34">
        <v>62</v>
      </c>
      <c r="E18390" s="34">
        <v>38</v>
      </c>
      <c r="F18390" s="34">
        <v>73</v>
      </c>
      <c r="G18390" s="34">
        <v>53</v>
      </c>
      <c r="H18390" s="34">
        <v>85</v>
      </c>
      <c r="I18390" s="34">
        <v>43</v>
      </c>
      <c r="J18390" s="34">
        <v>77</v>
      </c>
      <c r="K18390" s="34">
        <v>58</v>
      </c>
      <c r="L18390" s="34">
        <v>74</v>
      </c>
      <c r="M18390" s="34">
        <v>54</v>
      </c>
      <c r="N18390" s="34">
        <v>71</v>
      </c>
      <c r="O18390" s="34">
        <v>51</v>
      </c>
      <c r="P18390" s="34">
        <v>96</v>
      </c>
      <c r="Q18390" s="34">
        <v>99</v>
      </c>
      <c r="R18390" s="34">
        <v>74</v>
      </c>
      <c r="S18390" s="34">
        <v>49</v>
      </c>
      <c r="T18390" s="34">
        <v>128</v>
      </c>
      <c r="U18390" s="34">
        <v>69</v>
      </c>
      <c r="V18390" s="34">
        <v>120</v>
      </c>
      <c r="W18390" s="34">
        <v>74</v>
      </c>
      <c r="X18390" s="34">
        <v>81</v>
      </c>
      <c r="Y18390" s="34">
        <v>70</v>
      </c>
      <c r="Z18390" s="34">
        <v>70</v>
      </c>
      <c r="AA18390" s="34">
        <v>61</v>
      </c>
      <c r="AB18390" s="34">
        <v>89</v>
      </c>
      <c r="AC18390" s="34">
        <v>93</v>
      </c>
    </row>
    <row r="18391" spans="1:29" x14ac:dyDescent="0.2">
      <c r="A18391" s="34" t="s">
        <v>78884</v>
      </c>
      <c r="B18391" s="34">
        <v>117</v>
      </c>
      <c r="C18391" s="34">
        <v>49</v>
      </c>
      <c r="D18391" s="34">
        <v>58</v>
      </c>
      <c r="E18391" s="34">
        <v>45</v>
      </c>
      <c r="F18391" s="34">
        <v>52</v>
      </c>
      <c r="G18391" s="34">
        <v>60</v>
      </c>
      <c r="H18391" s="34">
        <v>89</v>
      </c>
      <c r="I18391" s="34">
        <v>37</v>
      </c>
      <c r="J18391" s="34">
        <v>51</v>
      </c>
      <c r="K18391" s="34">
        <v>41</v>
      </c>
      <c r="L18391" s="34">
        <v>67</v>
      </c>
      <c r="M18391" s="34">
        <v>29</v>
      </c>
      <c r="N18391" s="34">
        <v>71</v>
      </c>
      <c r="O18391" s="34">
        <v>47</v>
      </c>
      <c r="P18391" s="34">
        <v>53</v>
      </c>
      <c r="Q18391" s="34">
        <v>50</v>
      </c>
      <c r="R18391" s="34">
        <v>84</v>
      </c>
      <c r="S18391" s="34">
        <v>38</v>
      </c>
      <c r="T18391" s="34">
        <v>65</v>
      </c>
      <c r="U18391" s="34">
        <v>47</v>
      </c>
      <c r="V18391" s="34">
        <v>73</v>
      </c>
      <c r="W18391" s="34">
        <v>90</v>
      </c>
      <c r="X18391" s="34">
        <v>96</v>
      </c>
      <c r="Y18391" s="34">
        <v>61</v>
      </c>
      <c r="Z18391" s="34">
        <v>62</v>
      </c>
      <c r="AA18391" s="34">
        <v>74</v>
      </c>
      <c r="AB18391" s="34">
        <v>120</v>
      </c>
      <c r="AC18391" s="34">
        <v>81</v>
      </c>
    </row>
    <row r="18392" spans="1:29" x14ac:dyDescent="0.2">
      <c r="A18392" s="34" t="s">
        <v>78885</v>
      </c>
      <c r="B18392" s="34">
        <v>531</v>
      </c>
      <c r="C18392" s="34">
        <v>246</v>
      </c>
      <c r="D18392" s="34">
        <v>347</v>
      </c>
      <c r="E18392" s="34">
        <v>281</v>
      </c>
      <c r="F18392" s="34">
        <v>384</v>
      </c>
      <c r="G18392" s="34">
        <v>267</v>
      </c>
      <c r="H18392" s="34">
        <v>412</v>
      </c>
      <c r="I18392" s="34">
        <v>260</v>
      </c>
      <c r="J18392" s="34">
        <v>409</v>
      </c>
      <c r="K18392" s="34">
        <v>248</v>
      </c>
      <c r="L18392" s="34">
        <v>557</v>
      </c>
      <c r="M18392" s="34">
        <v>233</v>
      </c>
      <c r="N18392" s="34">
        <v>337</v>
      </c>
      <c r="O18392" s="34">
        <v>209</v>
      </c>
      <c r="P18392" s="34">
        <v>386</v>
      </c>
      <c r="Q18392" s="34">
        <v>418</v>
      </c>
      <c r="R18392" s="34">
        <v>626</v>
      </c>
      <c r="S18392" s="34">
        <v>349</v>
      </c>
      <c r="T18392" s="34">
        <v>646</v>
      </c>
      <c r="U18392" s="34">
        <v>336</v>
      </c>
      <c r="V18392" s="34">
        <v>638</v>
      </c>
      <c r="W18392" s="34">
        <v>616</v>
      </c>
      <c r="X18392" s="34">
        <v>479</v>
      </c>
      <c r="Y18392" s="34">
        <v>445</v>
      </c>
      <c r="Z18392" s="34">
        <v>445</v>
      </c>
      <c r="AA18392" s="34">
        <v>371</v>
      </c>
      <c r="AB18392" s="34">
        <v>797</v>
      </c>
      <c r="AC18392" s="34">
        <v>478</v>
      </c>
    </row>
    <row r="18393" spans="1:29" x14ac:dyDescent="0.2">
      <c r="A18393" s="34" t="s">
        <v>78886</v>
      </c>
      <c r="B18393" s="34">
        <v>274</v>
      </c>
      <c r="C18393" s="34">
        <v>206</v>
      </c>
      <c r="D18393" s="34">
        <v>301</v>
      </c>
      <c r="E18393" s="34">
        <v>253</v>
      </c>
      <c r="F18393" s="34">
        <v>306</v>
      </c>
      <c r="G18393" s="34">
        <v>182</v>
      </c>
      <c r="H18393" s="34">
        <v>257</v>
      </c>
      <c r="I18393" s="34">
        <v>201</v>
      </c>
      <c r="J18393" s="34">
        <v>321</v>
      </c>
      <c r="K18393" s="34">
        <v>233</v>
      </c>
      <c r="L18393" s="34">
        <v>348</v>
      </c>
      <c r="M18393" s="34">
        <v>200</v>
      </c>
      <c r="N18393" s="34">
        <v>278</v>
      </c>
      <c r="O18393" s="34">
        <v>208</v>
      </c>
      <c r="P18393" s="34">
        <v>253</v>
      </c>
      <c r="Q18393" s="34">
        <v>347</v>
      </c>
      <c r="R18393" s="34">
        <v>437</v>
      </c>
      <c r="S18393" s="34">
        <v>271</v>
      </c>
      <c r="T18393" s="34">
        <v>503</v>
      </c>
      <c r="U18393" s="34">
        <v>226</v>
      </c>
      <c r="V18393" s="34">
        <v>433</v>
      </c>
      <c r="W18393" s="34">
        <v>403</v>
      </c>
      <c r="X18393" s="34">
        <v>334</v>
      </c>
      <c r="Y18393" s="34">
        <v>363</v>
      </c>
      <c r="Z18393" s="34">
        <v>304</v>
      </c>
      <c r="AA18393" s="34">
        <v>330</v>
      </c>
      <c r="AB18393" s="34">
        <v>444</v>
      </c>
      <c r="AC18393" s="34">
        <v>373</v>
      </c>
    </row>
    <row r="18394" spans="1:29" x14ac:dyDescent="0.2">
      <c r="A18394" s="34" t="s">
        <v>78887</v>
      </c>
      <c r="B18394" s="34">
        <v>213</v>
      </c>
      <c r="C18394" s="34">
        <v>227</v>
      </c>
      <c r="D18394" s="34">
        <v>360</v>
      </c>
      <c r="E18394" s="34">
        <v>262</v>
      </c>
      <c r="F18394" s="34">
        <v>276</v>
      </c>
      <c r="G18394" s="34">
        <v>191</v>
      </c>
      <c r="H18394" s="34">
        <v>266</v>
      </c>
      <c r="I18394" s="34">
        <v>224</v>
      </c>
      <c r="J18394" s="34">
        <v>290</v>
      </c>
      <c r="K18394" s="34">
        <v>276</v>
      </c>
      <c r="L18394" s="34">
        <v>318</v>
      </c>
      <c r="M18394" s="34">
        <v>213</v>
      </c>
      <c r="N18394" s="34">
        <v>245</v>
      </c>
      <c r="O18394" s="34">
        <v>194</v>
      </c>
      <c r="P18394" s="34">
        <v>284</v>
      </c>
      <c r="Q18394" s="34">
        <v>301</v>
      </c>
      <c r="R18394" s="34">
        <v>394</v>
      </c>
      <c r="S18394" s="34">
        <v>315</v>
      </c>
      <c r="T18394" s="34">
        <v>362</v>
      </c>
      <c r="U18394" s="34">
        <v>270</v>
      </c>
      <c r="V18394" s="34">
        <v>367</v>
      </c>
      <c r="W18394" s="34">
        <v>351</v>
      </c>
      <c r="X18394" s="34">
        <v>330</v>
      </c>
      <c r="Y18394" s="34">
        <v>325</v>
      </c>
      <c r="Z18394" s="34">
        <v>321</v>
      </c>
      <c r="AA18394" s="34">
        <v>297</v>
      </c>
      <c r="AB18394" s="34">
        <v>338</v>
      </c>
      <c r="AC18394" s="34">
        <v>485</v>
      </c>
    </row>
    <row r="18395" spans="1:29" x14ac:dyDescent="0.2">
      <c r="A18395" s="34" t="s">
        <v>78888</v>
      </c>
      <c r="B18395" s="34">
        <v>364</v>
      </c>
      <c r="C18395" s="34">
        <v>141</v>
      </c>
      <c r="D18395" s="34">
        <v>154</v>
      </c>
      <c r="E18395" s="34">
        <v>166</v>
      </c>
      <c r="F18395" s="34">
        <v>183</v>
      </c>
      <c r="G18395" s="34">
        <v>152</v>
      </c>
      <c r="H18395" s="34">
        <v>188</v>
      </c>
      <c r="I18395" s="34">
        <v>127</v>
      </c>
      <c r="J18395" s="34">
        <v>176</v>
      </c>
      <c r="K18395" s="34">
        <v>118</v>
      </c>
      <c r="L18395" s="34">
        <v>254</v>
      </c>
      <c r="M18395" s="34">
        <v>143</v>
      </c>
      <c r="N18395" s="34">
        <v>141</v>
      </c>
      <c r="O18395" s="34">
        <v>148</v>
      </c>
      <c r="P18395" s="34">
        <v>146</v>
      </c>
      <c r="Q18395" s="34">
        <v>245</v>
      </c>
      <c r="R18395" s="34">
        <v>221</v>
      </c>
      <c r="S18395" s="34">
        <v>181</v>
      </c>
      <c r="T18395" s="34">
        <v>277</v>
      </c>
      <c r="U18395" s="34">
        <v>194</v>
      </c>
      <c r="V18395" s="34">
        <v>261</v>
      </c>
      <c r="W18395" s="34">
        <v>336</v>
      </c>
      <c r="X18395" s="34">
        <v>213</v>
      </c>
      <c r="Y18395" s="34">
        <v>275</v>
      </c>
      <c r="Z18395" s="34">
        <v>160</v>
      </c>
      <c r="AA18395" s="34">
        <v>211</v>
      </c>
      <c r="AB18395" s="34">
        <v>359</v>
      </c>
      <c r="AC18395" s="34">
        <v>252</v>
      </c>
    </row>
    <row r="18396" spans="1:29" x14ac:dyDescent="0.2">
      <c r="A18396" s="34" t="s">
        <v>78889</v>
      </c>
      <c r="B18396" s="34">
        <v>455</v>
      </c>
      <c r="C18396" s="34">
        <v>259</v>
      </c>
      <c r="D18396" s="34">
        <v>270</v>
      </c>
      <c r="E18396" s="34">
        <v>279</v>
      </c>
      <c r="F18396" s="34">
        <v>371</v>
      </c>
      <c r="G18396" s="34">
        <v>280</v>
      </c>
      <c r="H18396" s="34">
        <v>328</v>
      </c>
      <c r="I18396" s="34">
        <v>281</v>
      </c>
      <c r="J18396" s="34">
        <v>369</v>
      </c>
      <c r="K18396" s="34">
        <v>272</v>
      </c>
      <c r="L18396" s="34">
        <v>537</v>
      </c>
      <c r="M18396" s="34">
        <v>247</v>
      </c>
      <c r="N18396" s="34">
        <v>260</v>
      </c>
      <c r="O18396" s="34">
        <v>232</v>
      </c>
      <c r="P18396" s="34">
        <v>353</v>
      </c>
      <c r="Q18396" s="34">
        <v>370</v>
      </c>
      <c r="R18396" s="34">
        <v>544</v>
      </c>
      <c r="S18396" s="34">
        <v>339</v>
      </c>
      <c r="T18396" s="34">
        <v>644</v>
      </c>
      <c r="U18396" s="34">
        <v>361</v>
      </c>
      <c r="V18396" s="34">
        <v>629</v>
      </c>
      <c r="W18396" s="34">
        <v>577</v>
      </c>
      <c r="X18396" s="34">
        <v>408</v>
      </c>
      <c r="Y18396" s="34">
        <v>493</v>
      </c>
      <c r="Z18396" s="34">
        <v>375</v>
      </c>
      <c r="AA18396" s="34">
        <v>371</v>
      </c>
      <c r="AB18396" s="34">
        <v>676</v>
      </c>
      <c r="AC18396" s="34">
        <v>456</v>
      </c>
    </row>
    <row r="18397" spans="1:29" x14ac:dyDescent="0.2">
      <c r="A18397" s="34" t="s">
        <v>78890</v>
      </c>
      <c r="B18397" s="34">
        <v>392</v>
      </c>
      <c r="C18397" s="34">
        <v>117</v>
      </c>
      <c r="D18397" s="34">
        <v>182</v>
      </c>
      <c r="E18397" s="34">
        <v>163</v>
      </c>
      <c r="F18397" s="34">
        <v>249</v>
      </c>
      <c r="G18397" s="34">
        <v>142</v>
      </c>
      <c r="H18397" s="34">
        <v>225</v>
      </c>
      <c r="I18397" s="34">
        <v>165</v>
      </c>
      <c r="J18397" s="34">
        <v>261</v>
      </c>
      <c r="K18397" s="34">
        <v>150</v>
      </c>
      <c r="L18397" s="34">
        <v>371</v>
      </c>
      <c r="M18397" s="34">
        <v>140</v>
      </c>
      <c r="N18397" s="34">
        <v>226</v>
      </c>
      <c r="O18397" s="34">
        <v>135</v>
      </c>
      <c r="P18397" s="34">
        <v>265</v>
      </c>
      <c r="Q18397" s="34">
        <v>220</v>
      </c>
      <c r="R18397" s="34">
        <v>468</v>
      </c>
      <c r="S18397" s="34">
        <v>177</v>
      </c>
      <c r="T18397" s="34">
        <v>481</v>
      </c>
      <c r="U18397" s="34">
        <v>221</v>
      </c>
      <c r="V18397" s="34">
        <v>401</v>
      </c>
      <c r="W18397" s="34">
        <v>401</v>
      </c>
      <c r="X18397" s="34">
        <v>328</v>
      </c>
      <c r="Y18397" s="34">
        <v>284</v>
      </c>
      <c r="Z18397" s="34">
        <v>271</v>
      </c>
      <c r="AA18397" s="34">
        <v>216</v>
      </c>
      <c r="AB18397" s="34">
        <v>601</v>
      </c>
      <c r="AC18397" s="34">
        <v>310</v>
      </c>
    </row>
    <row r="18398" spans="1:29" x14ac:dyDescent="0.2">
      <c r="A18398" s="34" t="s">
        <v>78891</v>
      </c>
      <c r="B18398" s="34">
        <v>265</v>
      </c>
      <c r="C18398" s="34">
        <v>120</v>
      </c>
      <c r="D18398" s="34">
        <v>120</v>
      </c>
      <c r="E18398" s="34">
        <v>120</v>
      </c>
      <c r="F18398" s="34">
        <v>168</v>
      </c>
      <c r="G18398" s="34">
        <v>134</v>
      </c>
      <c r="H18398" s="34">
        <v>123</v>
      </c>
      <c r="I18398" s="34">
        <v>132</v>
      </c>
      <c r="J18398" s="34">
        <v>162</v>
      </c>
      <c r="K18398" s="34">
        <v>96</v>
      </c>
      <c r="L18398" s="34">
        <v>179</v>
      </c>
      <c r="M18398" s="34">
        <v>113</v>
      </c>
      <c r="N18398" s="34">
        <v>135</v>
      </c>
      <c r="O18398" s="34">
        <v>130</v>
      </c>
      <c r="P18398" s="34">
        <v>193</v>
      </c>
      <c r="Q18398" s="34">
        <v>176</v>
      </c>
      <c r="R18398" s="34">
        <v>205</v>
      </c>
      <c r="S18398" s="34">
        <v>147</v>
      </c>
      <c r="T18398" s="34">
        <v>265</v>
      </c>
      <c r="U18398" s="34">
        <v>152</v>
      </c>
      <c r="V18398" s="34">
        <v>229</v>
      </c>
      <c r="W18398" s="34">
        <v>274</v>
      </c>
      <c r="X18398" s="34">
        <v>175</v>
      </c>
      <c r="Y18398" s="34">
        <v>213</v>
      </c>
      <c r="Z18398" s="34">
        <v>160</v>
      </c>
      <c r="AA18398" s="34">
        <v>154</v>
      </c>
      <c r="AB18398" s="34">
        <v>260</v>
      </c>
      <c r="AC18398" s="34">
        <v>247</v>
      </c>
    </row>
    <row r="18399" spans="1:29" x14ac:dyDescent="0.2">
      <c r="A18399" s="34" t="s">
        <v>78892</v>
      </c>
      <c r="B18399" s="34">
        <v>387</v>
      </c>
      <c r="C18399" s="34">
        <v>197</v>
      </c>
      <c r="D18399" s="34">
        <v>198</v>
      </c>
      <c r="E18399" s="34">
        <v>258</v>
      </c>
      <c r="F18399" s="34">
        <v>226</v>
      </c>
      <c r="G18399" s="34">
        <v>170</v>
      </c>
      <c r="H18399" s="34">
        <v>252</v>
      </c>
      <c r="I18399" s="34">
        <v>212</v>
      </c>
      <c r="J18399" s="34">
        <v>233</v>
      </c>
      <c r="K18399" s="34">
        <v>211</v>
      </c>
      <c r="L18399" s="34">
        <v>315</v>
      </c>
      <c r="M18399" s="34">
        <v>199</v>
      </c>
      <c r="N18399" s="34">
        <v>204</v>
      </c>
      <c r="O18399" s="34">
        <v>193</v>
      </c>
      <c r="P18399" s="34">
        <v>251</v>
      </c>
      <c r="Q18399" s="34">
        <v>329</v>
      </c>
      <c r="R18399" s="34">
        <v>339</v>
      </c>
      <c r="S18399" s="34">
        <v>270</v>
      </c>
      <c r="T18399" s="34">
        <v>402</v>
      </c>
      <c r="U18399" s="34">
        <v>267</v>
      </c>
      <c r="V18399" s="34">
        <v>313</v>
      </c>
      <c r="W18399" s="34">
        <v>465</v>
      </c>
      <c r="X18399" s="34">
        <v>253</v>
      </c>
      <c r="Y18399" s="34">
        <v>339</v>
      </c>
      <c r="Z18399" s="34">
        <v>239</v>
      </c>
      <c r="AA18399" s="34">
        <v>332</v>
      </c>
      <c r="AB18399" s="34">
        <v>455</v>
      </c>
      <c r="AC18399" s="34">
        <v>424</v>
      </c>
    </row>
    <row r="18400" spans="1:29" x14ac:dyDescent="0.2">
      <c r="A18400" s="34" t="s">
        <v>78893</v>
      </c>
      <c r="B18400" s="34">
        <v>266</v>
      </c>
      <c r="C18400" s="34">
        <v>145</v>
      </c>
      <c r="D18400" s="34">
        <v>163</v>
      </c>
      <c r="E18400" s="34">
        <v>211</v>
      </c>
      <c r="F18400" s="34">
        <v>171</v>
      </c>
      <c r="G18400" s="34">
        <v>166</v>
      </c>
      <c r="H18400" s="34">
        <v>183</v>
      </c>
      <c r="I18400" s="34">
        <v>140</v>
      </c>
      <c r="J18400" s="34">
        <v>177</v>
      </c>
      <c r="K18400" s="34">
        <v>172</v>
      </c>
      <c r="L18400" s="34">
        <v>223</v>
      </c>
      <c r="M18400" s="34">
        <v>142</v>
      </c>
      <c r="N18400" s="34">
        <v>137</v>
      </c>
      <c r="O18400" s="34">
        <v>157</v>
      </c>
      <c r="P18400" s="34">
        <v>182</v>
      </c>
      <c r="Q18400" s="34">
        <v>272</v>
      </c>
      <c r="R18400" s="34">
        <v>251</v>
      </c>
      <c r="S18400" s="34">
        <v>195</v>
      </c>
      <c r="T18400" s="34">
        <v>320</v>
      </c>
      <c r="U18400" s="34">
        <v>202</v>
      </c>
      <c r="V18400" s="34">
        <v>262</v>
      </c>
      <c r="W18400" s="34">
        <v>307</v>
      </c>
      <c r="X18400" s="34">
        <v>260</v>
      </c>
      <c r="Y18400" s="34">
        <v>210</v>
      </c>
      <c r="Z18400" s="34">
        <v>226</v>
      </c>
      <c r="AA18400" s="34">
        <v>242</v>
      </c>
      <c r="AB18400" s="34">
        <v>295</v>
      </c>
      <c r="AC18400" s="34">
        <v>269</v>
      </c>
    </row>
    <row r="18401" spans="1:29" x14ac:dyDescent="0.2">
      <c r="A18401" s="34" t="s">
        <v>78894</v>
      </c>
      <c r="B18401" s="34">
        <v>306</v>
      </c>
      <c r="C18401" s="34">
        <v>100</v>
      </c>
      <c r="D18401" s="34">
        <v>174</v>
      </c>
      <c r="E18401" s="34">
        <v>121</v>
      </c>
      <c r="F18401" s="34">
        <v>179</v>
      </c>
      <c r="G18401" s="34">
        <v>117</v>
      </c>
      <c r="H18401" s="34">
        <v>141</v>
      </c>
      <c r="I18401" s="34">
        <v>98</v>
      </c>
      <c r="J18401" s="34">
        <v>176</v>
      </c>
      <c r="K18401" s="34">
        <v>100</v>
      </c>
      <c r="L18401" s="34">
        <v>248</v>
      </c>
      <c r="M18401" s="34">
        <v>139</v>
      </c>
      <c r="N18401" s="34">
        <v>166</v>
      </c>
      <c r="O18401" s="34">
        <v>123</v>
      </c>
      <c r="P18401" s="34">
        <v>203</v>
      </c>
      <c r="Q18401" s="34">
        <v>154</v>
      </c>
      <c r="R18401" s="34">
        <v>242</v>
      </c>
      <c r="S18401" s="34">
        <v>135</v>
      </c>
      <c r="T18401" s="34">
        <v>282</v>
      </c>
      <c r="U18401" s="34">
        <v>147</v>
      </c>
      <c r="V18401" s="34">
        <v>263</v>
      </c>
      <c r="W18401" s="34">
        <v>294</v>
      </c>
      <c r="X18401" s="34">
        <v>229</v>
      </c>
      <c r="Y18401" s="34">
        <v>200</v>
      </c>
      <c r="Z18401" s="34">
        <v>173</v>
      </c>
      <c r="AA18401" s="34">
        <v>133</v>
      </c>
      <c r="AB18401" s="34">
        <v>353</v>
      </c>
      <c r="AC18401" s="34">
        <v>235</v>
      </c>
    </row>
    <row r="18402" spans="1:29" x14ac:dyDescent="0.2">
      <c r="A18402" s="34" t="s">
        <v>78895</v>
      </c>
      <c r="B18402" s="34">
        <v>165</v>
      </c>
      <c r="C18402" s="34">
        <v>120</v>
      </c>
      <c r="D18402" s="34">
        <v>137</v>
      </c>
      <c r="E18402" s="34">
        <v>74</v>
      </c>
      <c r="F18402" s="34">
        <v>162</v>
      </c>
      <c r="G18402" s="34">
        <v>67</v>
      </c>
      <c r="H18402" s="34">
        <v>142</v>
      </c>
      <c r="I18402" s="34">
        <v>81</v>
      </c>
      <c r="J18402" s="34">
        <v>136</v>
      </c>
      <c r="K18402" s="34">
        <v>105</v>
      </c>
      <c r="L18402" s="34">
        <v>198</v>
      </c>
      <c r="M18402" s="34">
        <v>85</v>
      </c>
      <c r="N18402" s="34">
        <v>127</v>
      </c>
      <c r="O18402" s="34">
        <v>88</v>
      </c>
      <c r="P18402" s="34">
        <v>165</v>
      </c>
      <c r="Q18402" s="34">
        <v>154</v>
      </c>
      <c r="R18402" s="34">
        <v>187</v>
      </c>
      <c r="S18402" s="34">
        <v>117</v>
      </c>
      <c r="T18402" s="34">
        <v>228</v>
      </c>
      <c r="U18402" s="34">
        <v>170</v>
      </c>
      <c r="V18402" s="34">
        <v>208</v>
      </c>
      <c r="W18402" s="34">
        <v>167</v>
      </c>
      <c r="X18402" s="34">
        <v>198</v>
      </c>
      <c r="Y18402" s="34">
        <v>142</v>
      </c>
      <c r="Z18402" s="34">
        <v>160</v>
      </c>
      <c r="AA18402" s="34">
        <v>154</v>
      </c>
      <c r="AB18402" s="34">
        <v>224</v>
      </c>
      <c r="AC18402" s="34">
        <v>194</v>
      </c>
    </row>
    <row r="18403" spans="1:29" x14ac:dyDescent="0.2">
      <c r="A18403" s="34" t="s">
        <v>78896</v>
      </c>
      <c r="B18403" s="34">
        <v>0</v>
      </c>
      <c r="C18403" s="34">
        <v>0</v>
      </c>
      <c r="D18403" s="34">
        <v>0</v>
      </c>
      <c r="E18403" s="34">
        <v>0</v>
      </c>
      <c r="F18403" s="34">
        <v>0</v>
      </c>
      <c r="G18403" s="34">
        <v>0</v>
      </c>
      <c r="H18403" s="34">
        <v>0</v>
      </c>
      <c r="I18403" s="34">
        <v>0</v>
      </c>
      <c r="J18403" s="34">
        <v>0</v>
      </c>
      <c r="K18403" s="34">
        <v>0</v>
      </c>
      <c r="L18403" s="34">
        <v>0</v>
      </c>
      <c r="M18403" s="34">
        <v>0</v>
      </c>
      <c r="N18403" s="34">
        <v>0</v>
      </c>
      <c r="O18403" s="34">
        <v>0</v>
      </c>
      <c r="P18403" s="34">
        <v>0</v>
      </c>
      <c r="Q18403" s="34">
        <v>0</v>
      </c>
      <c r="R18403" s="34">
        <v>0</v>
      </c>
      <c r="S18403" s="34">
        <v>0</v>
      </c>
      <c r="T18403" s="34">
        <v>0</v>
      </c>
      <c r="U18403" s="34">
        <v>0</v>
      </c>
      <c r="V18403" s="34">
        <v>0</v>
      </c>
      <c r="W18403" s="34">
        <v>0</v>
      </c>
      <c r="X18403" s="34">
        <v>0</v>
      </c>
      <c r="Y18403" s="34">
        <v>0</v>
      </c>
      <c r="Z18403" s="34">
        <v>0</v>
      </c>
      <c r="AA18403" s="34">
        <v>0</v>
      </c>
      <c r="AB18403" s="34">
        <v>0</v>
      </c>
      <c r="AC18403" s="34">
        <v>0</v>
      </c>
    </row>
    <row r="18404" spans="1:29" x14ac:dyDescent="0.2">
      <c r="A18404" s="34" t="s">
        <v>78897</v>
      </c>
      <c r="B18404" s="34">
        <v>535</v>
      </c>
      <c r="C18404" s="34">
        <v>265</v>
      </c>
      <c r="D18404" s="34">
        <v>336</v>
      </c>
      <c r="E18404" s="34">
        <v>291</v>
      </c>
      <c r="F18404" s="34">
        <v>389</v>
      </c>
      <c r="G18404" s="34">
        <v>289</v>
      </c>
      <c r="H18404" s="34">
        <v>396</v>
      </c>
      <c r="I18404" s="34">
        <v>264</v>
      </c>
      <c r="J18404" s="34">
        <v>375</v>
      </c>
      <c r="K18404" s="34">
        <v>290</v>
      </c>
      <c r="L18404" s="34">
        <v>600</v>
      </c>
      <c r="M18404" s="34">
        <v>235</v>
      </c>
      <c r="N18404" s="34">
        <v>334</v>
      </c>
      <c r="O18404" s="34">
        <v>273</v>
      </c>
      <c r="P18404" s="34">
        <v>392</v>
      </c>
      <c r="Q18404" s="34">
        <v>491</v>
      </c>
      <c r="R18404" s="34">
        <v>633</v>
      </c>
      <c r="S18404" s="34">
        <v>361</v>
      </c>
      <c r="T18404" s="34">
        <v>736</v>
      </c>
      <c r="U18404" s="34">
        <v>466</v>
      </c>
      <c r="V18404" s="34">
        <v>636</v>
      </c>
      <c r="W18404" s="34">
        <v>783</v>
      </c>
      <c r="X18404" s="34">
        <v>483</v>
      </c>
      <c r="Y18404" s="34">
        <v>549</v>
      </c>
      <c r="Z18404" s="34">
        <v>347</v>
      </c>
      <c r="AA18404" s="34">
        <v>422</v>
      </c>
      <c r="AB18404" s="34">
        <v>650</v>
      </c>
      <c r="AC18404" s="34">
        <v>604</v>
      </c>
    </row>
    <row r="18405" spans="1:29" x14ac:dyDescent="0.2">
      <c r="A18405" s="34" t="s">
        <v>78898</v>
      </c>
      <c r="B18405" s="34">
        <v>969</v>
      </c>
      <c r="C18405" s="34">
        <v>311</v>
      </c>
      <c r="D18405" s="34">
        <v>441</v>
      </c>
      <c r="E18405" s="34">
        <v>346</v>
      </c>
      <c r="F18405" s="34">
        <v>459</v>
      </c>
      <c r="G18405" s="34">
        <v>300</v>
      </c>
      <c r="H18405" s="34">
        <v>479</v>
      </c>
      <c r="I18405" s="34">
        <v>332</v>
      </c>
      <c r="J18405" s="34">
        <v>545</v>
      </c>
      <c r="K18405" s="34">
        <v>362</v>
      </c>
      <c r="L18405" s="34">
        <v>780</v>
      </c>
      <c r="M18405" s="34">
        <v>294</v>
      </c>
      <c r="N18405" s="34">
        <v>438</v>
      </c>
      <c r="O18405" s="34">
        <v>327</v>
      </c>
      <c r="P18405" s="34">
        <v>536</v>
      </c>
      <c r="Q18405" s="34">
        <v>581</v>
      </c>
      <c r="R18405" s="34">
        <v>740</v>
      </c>
      <c r="S18405" s="34">
        <v>399</v>
      </c>
      <c r="T18405" s="34">
        <v>915</v>
      </c>
      <c r="U18405" s="34">
        <v>505</v>
      </c>
      <c r="V18405" s="34">
        <v>726</v>
      </c>
      <c r="W18405" s="34">
        <v>838</v>
      </c>
      <c r="X18405" s="34">
        <v>603</v>
      </c>
      <c r="Y18405" s="34">
        <v>640</v>
      </c>
      <c r="Z18405" s="34">
        <v>526</v>
      </c>
      <c r="AA18405" s="34">
        <v>501</v>
      </c>
      <c r="AB18405" s="34">
        <v>1018</v>
      </c>
      <c r="AC18405" s="34">
        <v>640</v>
      </c>
    </row>
    <row r="18406" spans="1:29" x14ac:dyDescent="0.2">
      <c r="A18406" s="34" t="s">
        <v>78899</v>
      </c>
      <c r="B18406" s="34">
        <v>308</v>
      </c>
      <c r="C18406" s="34">
        <v>184</v>
      </c>
      <c r="D18406" s="34">
        <v>179</v>
      </c>
      <c r="E18406" s="34">
        <v>245</v>
      </c>
      <c r="F18406" s="34">
        <v>223</v>
      </c>
      <c r="G18406" s="34">
        <v>254</v>
      </c>
      <c r="H18406" s="34">
        <v>193</v>
      </c>
      <c r="I18406" s="34">
        <v>228</v>
      </c>
      <c r="J18406" s="34">
        <v>216</v>
      </c>
      <c r="K18406" s="34">
        <v>224</v>
      </c>
      <c r="L18406" s="34">
        <v>280</v>
      </c>
      <c r="M18406" s="34">
        <v>226</v>
      </c>
      <c r="N18406" s="34">
        <v>170</v>
      </c>
      <c r="O18406" s="34">
        <v>200</v>
      </c>
      <c r="P18406" s="34">
        <v>218</v>
      </c>
      <c r="Q18406" s="34">
        <v>333</v>
      </c>
      <c r="R18406" s="34">
        <v>276</v>
      </c>
      <c r="S18406" s="34">
        <v>246</v>
      </c>
      <c r="T18406" s="34">
        <v>319</v>
      </c>
      <c r="U18406" s="34">
        <v>281</v>
      </c>
      <c r="V18406" s="34">
        <v>279</v>
      </c>
      <c r="W18406" s="34">
        <v>433</v>
      </c>
      <c r="X18406" s="34">
        <v>234</v>
      </c>
      <c r="Y18406" s="34">
        <v>287</v>
      </c>
      <c r="Z18406" s="34">
        <v>205</v>
      </c>
      <c r="AA18406" s="34">
        <v>251</v>
      </c>
      <c r="AB18406" s="34">
        <v>314</v>
      </c>
      <c r="AC18406" s="34">
        <v>355</v>
      </c>
    </row>
    <row r="18407" spans="1:29" x14ac:dyDescent="0.2">
      <c r="A18407" s="34" t="s">
        <v>78900</v>
      </c>
      <c r="B18407" s="34">
        <v>580</v>
      </c>
      <c r="C18407" s="34">
        <v>252</v>
      </c>
      <c r="D18407" s="34">
        <v>325</v>
      </c>
      <c r="E18407" s="34">
        <v>282</v>
      </c>
      <c r="F18407" s="34">
        <v>404</v>
      </c>
      <c r="G18407" s="34">
        <v>273</v>
      </c>
      <c r="H18407" s="34">
        <v>362</v>
      </c>
      <c r="I18407" s="34">
        <v>232</v>
      </c>
      <c r="J18407" s="34">
        <v>407</v>
      </c>
      <c r="K18407" s="34">
        <v>307</v>
      </c>
      <c r="L18407" s="34">
        <v>505</v>
      </c>
      <c r="M18407" s="34">
        <v>300</v>
      </c>
      <c r="N18407" s="34">
        <v>368</v>
      </c>
      <c r="O18407" s="34">
        <v>257</v>
      </c>
      <c r="P18407" s="34">
        <v>420</v>
      </c>
      <c r="Q18407" s="34">
        <v>426</v>
      </c>
      <c r="R18407" s="34">
        <v>562</v>
      </c>
      <c r="S18407" s="34">
        <v>403</v>
      </c>
      <c r="T18407" s="34">
        <v>616</v>
      </c>
      <c r="U18407" s="34">
        <v>387</v>
      </c>
      <c r="V18407" s="34">
        <v>514</v>
      </c>
      <c r="W18407" s="34">
        <v>621</v>
      </c>
      <c r="X18407" s="34">
        <v>465</v>
      </c>
      <c r="Y18407" s="34">
        <v>481</v>
      </c>
      <c r="Z18407" s="34">
        <v>311</v>
      </c>
      <c r="AA18407" s="34">
        <v>385</v>
      </c>
      <c r="AB18407" s="34">
        <v>785</v>
      </c>
      <c r="AC18407" s="34">
        <v>524</v>
      </c>
    </row>
    <row r="18408" spans="1:29" x14ac:dyDescent="0.2">
      <c r="A18408" s="34" t="s">
        <v>78901</v>
      </c>
      <c r="B18408" s="34">
        <v>444</v>
      </c>
      <c r="C18408" s="34">
        <v>113</v>
      </c>
      <c r="D18408" s="34">
        <v>161</v>
      </c>
      <c r="E18408" s="34">
        <v>125</v>
      </c>
      <c r="F18408" s="34">
        <v>248</v>
      </c>
      <c r="G18408" s="34">
        <v>128</v>
      </c>
      <c r="H18408" s="34">
        <v>234</v>
      </c>
      <c r="I18408" s="34">
        <v>119</v>
      </c>
      <c r="J18408" s="34">
        <v>228</v>
      </c>
      <c r="K18408" s="34">
        <v>127</v>
      </c>
      <c r="L18408" s="34">
        <v>350</v>
      </c>
      <c r="M18408" s="34">
        <v>151</v>
      </c>
      <c r="N18408" s="34">
        <v>189</v>
      </c>
      <c r="O18408" s="34">
        <v>133</v>
      </c>
      <c r="P18408" s="34">
        <v>217</v>
      </c>
      <c r="Q18408" s="34">
        <v>255</v>
      </c>
      <c r="R18408" s="34">
        <v>324</v>
      </c>
      <c r="S18408" s="34">
        <v>170</v>
      </c>
      <c r="T18408" s="34">
        <v>386</v>
      </c>
      <c r="U18408" s="34">
        <v>213</v>
      </c>
      <c r="V18408" s="34">
        <v>293</v>
      </c>
      <c r="W18408" s="34">
        <v>387</v>
      </c>
      <c r="X18408" s="34">
        <v>247</v>
      </c>
      <c r="Y18408" s="34">
        <v>271</v>
      </c>
      <c r="Z18408" s="34">
        <v>260</v>
      </c>
      <c r="AA18408" s="34">
        <v>234</v>
      </c>
      <c r="AB18408" s="34">
        <v>384</v>
      </c>
      <c r="AC18408" s="34">
        <v>288</v>
      </c>
    </row>
    <row r="18409" spans="1:29" x14ac:dyDescent="0.2">
      <c r="A18409" s="34" t="s">
        <v>78902</v>
      </c>
      <c r="B18409" s="34">
        <v>58</v>
      </c>
      <c r="C18409" s="34">
        <v>42</v>
      </c>
      <c r="D18409" s="34">
        <v>35</v>
      </c>
      <c r="E18409" s="34">
        <v>49</v>
      </c>
      <c r="F18409" s="34">
        <v>52</v>
      </c>
      <c r="G18409" s="34">
        <v>32</v>
      </c>
      <c r="H18409" s="34">
        <v>41</v>
      </c>
      <c r="I18409" s="34">
        <v>45</v>
      </c>
      <c r="J18409" s="34">
        <v>43</v>
      </c>
      <c r="K18409" s="34">
        <v>40</v>
      </c>
      <c r="L18409" s="34">
        <v>62</v>
      </c>
      <c r="M18409" s="34">
        <v>30</v>
      </c>
      <c r="N18409" s="34">
        <v>27</v>
      </c>
      <c r="O18409" s="34">
        <v>22</v>
      </c>
      <c r="P18409" s="34">
        <v>46</v>
      </c>
      <c r="Q18409" s="34">
        <v>55</v>
      </c>
      <c r="R18409" s="34">
        <v>61</v>
      </c>
      <c r="S18409" s="34">
        <v>60</v>
      </c>
      <c r="T18409" s="34">
        <v>56</v>
      </c>
      <c r="U18409" s="34">
        <v>34</v>
      </c>
      <c r="V18409" s="34">
        <v>80</v>
      </c>
      <c r="W18409" s="34">
        <v>106</v>
      </c>
      <c r="X18409" s="34">
        <v>65</v>
      </c>
      <c r="Y18409" s="34">
        <v>57</v>
      </c>
      <c r="Z18409" s="34">
        <v>58</v>
      </c>
      <c r="AA18409" s="34">
        <v>52</v>
      </c>
      <c r="AB18409" s="34">
        <v>73</v>
      </c>
      <c r="AC18409" s="34">
        <v>85</v>
      </c>
    </row>
    <row r="18410" spans="1:29" x14ac:dyDescent="0.2">
      <c r="A18410" s="34" t="s">
        <v>78903</v>
      </c>
      <c r="B18410" s="34">
        <v>319</v>
      </c>
      <c r="C18410" s="34">
        <v>211</v>
      </c>
      <c r="D18410" s="34">
        <v>190</v>
      </c>
      <c r="E18410" s="34">
        <v>189</v>
      </c>
      <c r="F18410" s="34">
        <v>229</v>
      </c>
      <c r="G18410" s="34">
        <v>173</v>
      </c>
      <c r="H18410" s="34">
        <v>236</v>
      </c>
      <c r="I18410" s="34">
        <v>168</v>
      </c>
      <c r="J18410" s="34">
        <v>248</v>
      </c>
      <c r="K18410" s="34">
        <v>181</v>
      </c>
      <c r="L18410" s="34">
        <v>344</v>
      </c>
      <c r="M18410" s="34">
        <v>168</v>
      </c>
      <c r="N18410" s="34">
        <v>223</v>
      </c>
      <c r="O18410" s="34">
        <v>197</v>
      </c>
      <c r="P18410" s="34">
        <v>260</v>
      </c>
      <c r="Q18410" s="34">
        <v>289</v>
      </c>
      <c r="R18410" s="34">
        <v>340</v>
      </c>
      <c r="S18410" s="34">
        <v>231</v>
      </c>
      <c r="T18410" s="34">
        <v>430</v>
      </c>
      <c r="U18410" s="34">
        <v>242</v>
      </c>
      <c r="V18410" s="34">
        <v>395</v>
      </c>
      <c r="W18410" s="34">
        <v>460</v>
      </c>
      <c r="X18410" s="34">
        <v>305</v>
      </c>
      <c r="Y18410" s="34">
        <v>310</v>
      </c>
      <c r="Z18410" s="34">
        <v>217</v>
      </c>
      <c r="AA18410" s="34">
        <v>231</v>
      </c>
      <c r="AB18410" s="34">
        <v>424</v>
      </c>
      <c r="AC18410" s="34">
        <v>372</v>
      </c>
    </row>
    <row r="18411" spans="1:29" x14ac:dyDescent="0.2">
      <c r="A18411" s="34" t="s">
        <v>78904</v>
      </c>
      <c r="B18411" s="34">
        <v>127</v>
      </c>
      <c r="C18411" s="34">
        <v>95</v>
      </c>
      <c r="D18411" s="34">
        <v>124</v>
      </c>
      <c r="E18411" s="34">
        <v>99</v>
      </c>
      <c r="F18411" s="34">
        <v>115</v>
      </c>
      <c r="G18411" s="34">
        <v>136</v>
      </c>
      <c r="H18411" s="34">
        <v>109</v>
      </c>
      <c r="I18411" s="34">
        <v>73</v>
      </c>
      <c r="J18411" s="34">
        <v>144</v>
      </c>
      <c r="K18411" s="34">
        <v>86</v>
      </c>
      <c r="L18411" s="34">
        <v>171</v>
      </c>
      <c r="M18411" s="34">
        <v>67</v>
      </c>
      <c r="N18411" s="34">
        <v>147</v>
      </c>
      <c r="O18411" s="34">
        <v>64</v>
      </c>
      <c r="P18411" s="34">
        <v>120</v>
      </c>
      <c r="Q18411" s="34">
        <v>108</v>
      </c>
      <c r="R18411" s="34">
        <v>152</v>
      </c>
      <c r="S18411" s="34">
        <v>136</v>
      </c>
      <c r="T18411" s="34">
        <v>183</v>
      </c>
      <c r="U18411" s="34">
        <v>128</v>
      </c>
      <c r="V18411" s="34">
        <v>164</v>
      </c>
      <c r="W18411" s="34">
        <v>200</v>
      </c>
      <c r="X18411" s="34">
        <v>158</v>
      </c>
      <c r="Y18411" s="34">
        <v>159</v>
      </c>
      <c r="Z18411" s="34">
        <v>138</v>
      </c>
      <c r="AA18411" s="34">
        <v>111</v>
      </c>
      <c r="AB18411" s="34">
        <v>188</v>
      </c>
      <c r="AC18411" s="34">
        <v>186</v>
      </c>
    </row>
    <row r="18412" spans="1:29" x14ac:dyDescent="0.2">
      <c r="A18412" s="34" t="s">
        <v>78905</v>
      </c>
      <c r="B18412" s="34">
        <v>422</v>
      </c>
      <c r="C18412" s="34">
        <v>141</v>
      </c>
      <c r="D18412" s="34">
        <v>198</v>
      </c>
      <c r="E18412" s="34">
        <v>207</v>
      </c>
      <c r="F18412" s="34">
        <v>235</v>
      </c>
      <c r="G18412" s="34">
        <v>218</v>
      </c>
      <c r="H18412" s="34">
        <v>209</v>
      </c>
      <c r="I18412" s="34">
        <v>196</v>
      </c>
      <c r="J18412" s="34">
        <v>271</v>
      </c>
      <c r="K18412" s="34">
        <v>213</v>
      </c>
      <c r="L18412" s="34">
        <v>309</v>
      </c>
      <c r="M18412" s="34">
        <v>146</v>
      </c>
      <c r="N18412" s="34">
        <v>208</v>
      </c>
      <c r="O18412" s="34">
        <v>217</v>
      </c>
      <c r="P18412" s="34">
        <v>293</v>
      </c>
      <c r="Q18412" s="34">
        <v>303</v>
      </c>
      <c r="R18412" s="34">
        <v>359</v>
      </c>
      <c r="S18412" s="34">
        <v>258</v>
      </c>
      <c r="T18412" s="34">
        <v>415</v>
      </c>
      <c r="U18412" s="34">
        <v>272</v>
      </c>
      <c r="V18412" s="34">
        <v>357</v>
      </c>
      <c r="W18412" s="34">
        <v>582</v>
      </c>
      <c r="X18412" s="34">
        <v>315</v>
      </c>
      <c r="Y18412" s="34">
        <v>370</v>
      </c>
      <c r="Z18412" s="34">
        <v>243</v>
      </c>
      <c r="AA18412" s="34">
        <v>290</v>
      </c>
      <c r="AB18412" s="34">
        <v>461</v>
      </c>
      <c r="AC18412" s="34">
        <v>379</v>
      </c>
    </row>
    <row r="18413" spans="1:29" x14ac:dyDescent="0.2">
      <c r="A18413" s="34" t="s">
        <v>78906</v>
      </c>
      <c r="B18413" s="34">
        <v>846</v>
      </c>
      <c r="C18413" s="34">
        <v>219</v>
      </c>
      <c r="D18413" s="34">
        <v>296</v>
      </c>
      <c r="E18413" s="34">
        <v>252</v>
      </c>
      <c r="F18413" s="34">
        <v>364</v>
      </c>
      <c r="G18413" s="34">
        <v>227</v>
      </c>
      <c r="H18413" s="34">
        <v>411</v>
      </c>
      <c r="I18413" s="34">
        <v>234</v>
      </c>
      <c r="J18413" s="34">
        <v>345</v>
      </c>
      <c r="K18413" s="34">
        <v>239</v>
      </c>
      <c r="L18413" s="34">
        <v>447</v>
      </c>
      <c r="M18413" s="34">
        <v>210</v>
      </c>
      <c r="N18413" s="34">
        <v>263</v>
      </c>
      <c r="O18413" s="34">
        <v>207</v>
      </c>
      <c r="P18413" s="34">
        <v>381</v>
      </c>
      <c r="Q18413" s="34">
        <v>343</v>
      </c>
      <c r="R18413" s="34">
        <v>482</v>
      </c>
      <c r="S18413" s="34">
        <v>283</v>
      </c>
      <c r="T18413" s="34">
        <v>538</v>
      </c>
      <c r="U18413" s="34">
        <v>285</v>
      </c>
      <c r="V18413" s="34">
        <v>574</v>
      </c>
      <c r="W18413" s="34">
        <v>584</v>
      </c>
      <c r="X18413" s="34">
        <v>433</v>
      </c>
      <c r="Y18413" s="34">
        <v>378</v>
      </c>
      <c r="Z18413" s="34">
        <v>350</v>
      </c>
      <c r="AA18413" s="34">
        <v>344</v>
      </c>
      <c r="AB18413" s="34">
        <v>577</v>
      </c>
      <c r="AC18413" s="34">
        <v>444</v>
      </c>
    </row>
    <row r="18414" spans="1:29" x14ac:dyDescent="0.2">
      <c r="A18414" s="34" t="s">
        <v>78907</v>
      </c>
      <c r="B18414" s="34">
        <v>239</v>
      </c>
      <c r="C18414" s="34">
        <v>91</v>
      </c>
      <c r="D18414" s="34">
        <v>120</v>
      </c>
      <c r="E18414" s="34">
        <v>102</v>
      </c>
      <c r="F18414" s="34">
        <v>139</v>
      </c>
      <c r="G18414" s="34">
        <v>107</v>
      </c>
      <c r="H18414" s="34">
        <v>141</v>
      </c>
      <c r="I18414" s="34">
        <v>77</v>
      </c>
      <c r="J18414" s="34">
        <v>136</v>
      </c>
      <c r="K18414" s="34">
        <v>118</v>
      </c>
      <c r="L18414" s="34">
        <v>218</v>
      </c>
      <c r="M18414" s="34">
        <v>101</v>
      </c>
      <c r="N18414" s="34">
        <v>98</v>
      </c>
      <c r="O18414" s="34">
        <v>93</v>
      </c>
      <c r="P18414" s="34">
        <v>150</v>
      </c>
      <c r="Q18414" s="34">
        <v>176</v>
      </c>
      <c r="R18414" s="34">
        <v>207</v>
      </c>
      <c r="S18414" s="34">
        <v>129</v>
      </c>
      <c r="T18414" s="34">
        <v>309</v>
      </c>
      <c r="U18414" s="34">
        <v>129</v>
      </c>
      <c r="V18414" s="34">
        <v>187</v>
      </c>
      <c r="W18414" s="34">
        <v>242</v>
      </c>
      <c r="X18414" s="34">
        <v>180</v>
      </c>
      <c r="Y18414" s="34">
        <v>148</v>
      </c>
      <c r="Z18414" s="34">
        <v>141</v>
      </c>
      <c r="AA18414" s="34">
        <v>120</v>
      </c>
      <c r="AB18414" s="34">
        <v>263</v>
      </c>
      <c r="AC18414" s="34">
        <v>169</v>
      </c>
    </row>
    <row r="18415" spans="1:29" x14ac:dyDescent="0.2">
      <c r="A18415" s="34" t="s">
        <v>78908</v>
      </c>
      <c r="B18415" s="34">
        <v>142</v>
      </c>
      <c r="C18415" s="34">
        <v>127</v>
      </c>
      <c r="D18415" s="34">
        <v>144</v>
      </c>
      <c r="E18415" s="34">
        <v>152</v>
      </c>
      <c r="F18415" s="34">
        <v>125</v>
      </c>
      <c r="G18415" s="34">
        <v>126</v>
      </c>
      <c r="H18415" s="34">
        <v>121</v>
      </c>
      <c r="I18415" s="34">
        <v>129</v>
      </c>
      <c r="J18415" s="34">
        <v>106</v>
      </c>
      <c r="K18415" s="34">
        <v>135</v>
      </c>
      <c r="L18415" s="34">
        <v>109</v>
      </c>
      <c r="M18415" s="34">
        <v>107</v>
      </c>
      <c r="N18415" s="34">
        <v>92</v>
      </c>
      <c r="O18415" s="34">
        <v>103</v>
      </c>
      <c r="P18415" s="34">
        <v>139</v>
      </c>
      <c r="Q18415" s="34">
        <v>211</v>
      </c>
      <c r="R18415" s="34">
        <v>149</v>
      </c>
      <c r="S18415" s="34">
        <v>172</v>
      </c>
      <c r="T18415" s="34">
        <v>184</v>
      </c>
      <c r="U18415" s="34">
        <v>144</v>
      </c>
      <c r="V18415" s="34">
        <v>147</v>
      </c>
      <c r="W18415" s="34">
        <v>192</v>
      </c>
      <c r="X18415" s="34">
        <v>149</v>
      </c>
      <c r="Y18415" s="34">
        <v>169</v>
      </c>
      <c r="Z18415" s="34">
        <v>113</v>
      </c>
      <c r="AA18415" s="34">
        <v>135</v>
      </c>
      <c r="AB18415" s="34">
        <v>127</v>
      </c>
      <c r="AC18415" s="34">
        <v>189</v>
      </c>
    </row>
    <row r="18416" spans="1:29" x14ac:dyDescent="0.2">
      <c r="A18416" s="34" t="s">
        <v>78909</v>
      </c>
      <c r="B18416" s="34">
        <v>1124</v>
      </c>
      <c r="C18416" s="34">
        <v>239</v>
      </c>
      <c r="D18416" s="34">
        <v>356</v>
      </c>
      <c r="E18416" s="34">
        <v>303</v>
      </c>
      <c r="F18416" s="34">
        <v>420</v>
      </c>
      <c r="G18416" s="34">
        <v>356</v>
      </c>
      <c r="H18416" s="34">
        <v>424</v>
      </c>
      <c r="I18416" s="34">
        <v>261</v>
      </c>
      <c r="J18416" s="34">
        <v>441</v>
      </c>
      <c r="K18416" s="34">
        <v>260</v>
      </c>
      <c r="L18416" s="34">
        <v>626</v>
      </c>
      <c r="M18416" s="34">
        <v>236</v>
      </c>
      <c r="N18416" s="34">
        <v>355</v>
      </c>
      <c r="O18416" s="34">
        <v>298</v>
      </c>
      <c r="P18416" s="34">
        <v>413</v>
      </c>
      <c r="Q18416" s="34">
        <v>402</v>
      </c>
      <c r="R18416" s="34">
        <v>514</v>
      </c>
      <c r="S18416" s="34">
        <v>385</v>
      </c>
      <c r="T18416" s="34">
        <v>619</v>
      </c>
      <c r="U18416" s="34">
        <v>381</v>
      </c>
      <c r="V18416" s="34">
        <v>638</v>
      </c>
      <c r="W18416" s="34">
        <v>706</v>
      </c>
      <c r="X18416" s="34">
        <v>473</v>
      </c>
      <c r="Y18416" s="34">
        <v>510</v>
      </c>
      <c r="Z18416" s="34">
        <v>417</v>
      </c>
      <c r="AA18416" s="34">
        <v>374</v>
      </c>
      <c r="AB18416" s="34">
        <v>735</v>
      </c>
      <c r="AC18416" s="34">
        <v>534</v>
      </c>
    </row>
    <row r="18417" spans="1:29" x14ac:dyDescent="0.2">
      <c r="A18417" s="34" t="s">
        <v>78910</v>
      </c>
      <c r="B18417" s="34">
        <v>176</v>
      </c>
      <c r="C18417" s="34">
        <v>109</v>
      </c>
      <c r="D18417" s="34">
        <v>151</v>
      </c>
      <c r="E18417" s="34">
        <v>152</v>
      </c>
      <c r="F18417" s="34">
        <v>174</v>
      </c>
      <c r="G18417" s="34">
        <v>129</v>
      </c>
      <c r="H18417" s="34">
        <v>139</v>
      </c>
      <c r="I18417" s="34">
        <v>125</v>
      </c>
      <c r="J18417" s="34">
        <v>158</v>
      </c>
      <c r="K18417" s="34">
        <v>142</v>
      </c>
      <c r="L18417" s="34">
        <v>208</v>
      </c>
      <c r="M18417" s="34">
        <v>115</v>
      </c>
      <c r="N18417" s="34">
        <v>157</v>
      </c>
      <c r="O18417" s="34">
        <v>137</v>
      </c>
      <c r="P18417" s="34">
        <v>172</v>
      </c>
      <c r="Q18417" s="34">
        <v>207</v>
      </c>
      <c r="R18417" s="34">
        <v>243</v>
      </c>
      <c r="S18417" s="34">
        <v>158</v>
      </c>
      <c r="T18417" s="34">
        <v>201</v>
      </c>
      <c r="U18417" s="34">
        <v>176</v>
      </c>
      <c r="V18417" s="34">
        <v>183</v>
      </c>
      <c r="W18417" s="34">
        <v>321</v>
      </c>
      <c r="X18417" s="34">
        <v>176</v>
      </c>
      <c r="Y18417" s="34">
        <v>238</v>
      </c>
      <c r="Z18417" s="34">
        <v>161</v>
      </c>
      <c r="AA18417" s="34">
        <v>215</v>
      </c>
      <c r="AB18417" s="34">
        <v>310</v>
      </c>
      <c r="AC18417" s="34">
        <v>240</v>
      </c>
    </row>
    <row r="18418" spans="1:29" x14ac:dyDescent="0.2">
      <c r="A18418" s="34" t="s">
        <v>78911</v>
      </c>
      <c r="B18418" s="34">
        <v>228</v>
      </c>
      <c r="C18418" s="34">
        <v>191</v>
      </c>
      <c r="D18418" s="34">
        <v>268</v>
      </c>
      <c r="E18418" s="34">
        <v>192</v>
      </c>
      <c r="F18418" s="34">
        <v>252</v>
      </c>
      <c r="G18418" s="34">
        <v>184</v>
      </c>
      <c r="H18418" s="34">
        <v>241</v>
      </c>
      <c r="I18418" s="34">
        <v>148</v>
      </c>
      <c r="J18418" s="34">
        <v>264</v>
      </c>
      <c r="K18418" s="34">
        <v>189</v>
      </c>
      <c r="L18418" s="34">
        <v>257</v>
      </c>
      <c r="M18418" s="34">
        <v>151</v>
      </c>
      <c r="N18418" s="34">
        <v>185</v>
      </c>
      <c r="O18418" s="34">
        <v>157</v>
      </c>
      <c r="P18418" s="34">
        <v>253</v>
      </c>
      <c r="Q18418" s="34">
        <v>261</v>
      </c>
      <c r="R18418" s="34">
        <v>292</v>
      </c>
      <c r="S18418" s="34">
        <v>233</v>
      </c>
      <c r="T18418" s="34">
        <v>291</v>
      </c>
      <c r="U18418" s="34">
        <v>220</v>
      </c>
      <c r="V18418" s="34">
        <v>326</v>
      </c>
      <c r="W18418" s="34">
        <v>287</v>
      </c>
      <c r="X18418" s="34">
        <v>292</v>
      </c>
      <c r="Y18418" s="34">
        <v>255</v>
      </c>
      <c r="Z18418" s="34">
        <v>252</v>
      </c>
      <c r="AA18418" s="34">
        <v>243</v>
      </c>
      <c r="AB18418" s="34">
        <v>458</v>
      </c>
      <c r="AC18418" s="34">
        <v>303</v>
      </c>
    </row>
    <row r="18419" spans="1:29" x14ac:dyDescent="0.2">
      <c r="A18419" s="34" t="s">
        <v>78912</v>
      </c>
      <c r="B18419" s="34">
        <v>247</v>
      </c>
      <c r="C18419" s="34">
        <v>98</v>
      </c>
      <c r="D18419" s="34">
        <v>66</v>
      </c>
      <c r="E18419" s="34">
        <v>87</v>
      </c>
      <c r="F18419" s="34">
        <v>89</v>
      </c>
      <c r="G18419" s="34">
        <v>58</v>
      </c>
      <c r="H18419" s="34">
        <v>83</v>
      </c>
      <c r="I18419" s="34">
        <v>82</v>
      </c>
      <c r="J18419" s="34">
        <v>83</v>
      </c>
      <c r="K18419" s="34">
        <v>83</v>
      </c>
      <c r="L18419" s="34">
        <v>129</v>
      </c>
      <c r="M18419" s="34">
        <v>69</v>
      </c>
      <c r="N18419" s="34">
        <v>108</v>
      </c>
      <c r="O18419" s="34">
        <v>68</v>
      </c>
      <c r="P18419" s="34">
        <v>96</v>
      </c>
      <c r="Q18419" s="34">
        <v>132</v>
      </c>
      <c r="R18419" s="34">
        <v>127</v>
      </c>
      <c r="S18419" s="34">
        <v>108</v>
      </c>
      <c r="T18419" s="34">
        <v>134</v>
      </c>
      <c r="U18419" s="34">
        <v>88</v>
      </c>
      <c r="V18419" s="34">
        <v>115</v>
      </c>
      <c r="W18419" s="34">
        <v>198</v>
      </c>
      <c r="X18419" s="34">
        <v>92</v>
      </c>
      <c r="Y18419" s="34">
        <v>129</v>
      </c>
      <c r="Z18419" s="34">
        <v>109</v>
      </c>
      <c r="AA18419" s="34">
        <v>115</v>
      </c>
      <c r="AB18419" s="34">
        <v>153</v>
      </c>
      <c r="AC18419" s="34">
        <v>136</v>
      </c>
    </row>
    <row r="18420" spans="1:29" x14ac:dyDescent="0.2">
      <c r="A18420" s="34" t="s">
        <v>78913</v>
      </c>
      <c r="B18420" s="34">
        <v>409</v>
      </c>
      <c r="C18420" s="34">
        <v>214</v>
      </c>
      <c r="D18420" s="34">
        <v>338</v>
      </c>
      <c r="E18420" s="34">
        <v>238</v>
      </c>
      <c r="F18420" s="34">
        <v>355</v>
      </c>
      <c r="G18420" s="34">
        <v>261</v>
      </c>
      <c r="H18420" s="34">
        <v>275</v>
      </c>
      <c r="I18420" s="34">
        <v>203</v>
      </c>
      <c r="J18420" s="34">
        <v>323</v>
      </c>
      <c r="K18420" s="34">
        <v>245</v>
      </c>
      <c r="L18420" s="34">
        <v>507</v>
      </c>
      <c r="M18420" s="34">
        <v>208</v>
      </c>
      <c r="N18420" s="34">
        <v>285</v>
      </c>
      <c r="O18420" s="34">
        <v>214</v>
      </c>
      <c r="P18420" s="34">
        <v>359</v>
      </c>
      <c r="Q18420" s="34">
        <v>393</v>
      </c>
      <c r="R18420" s="34">
        <v>453</v>
      </c>
      <c r="S18420" s="34">
        <v>272</v>
      </c>
      <c r="T18420" s="34">
        <v>556</v>
      </c>
      <c r="U18420" s="34">
        <v>320</v>
      </c>
      <c r="V18420" s="34">
        <v>476</v>
      </c>
      <c r="W18420" s="34">
        <v>502</v>
      </c>
      <c r="X18420" s="34">
        <v>424</v>
      </c>
      <c r="Y18420" s="34">
        <v>406</v>
      </c>
      <c r="Z18420" s="34">
        <v>322</v>
      </c>
      <c r="AA18420" s="34">
        <v>343</v>
      </c>
      <c r="AB18420" s="34">
        <v>671</v>
      </c>
      <c r="AC18420" s="34">
        <v>485</v>
      </c>
    </row>
    <row r="18421" spans="1:29" x14ac:dyDescent="0.2">
      <c r="A18421" s="34" t="s">
        <v>78914</v>
      </c>
      <c r="B18421" s="34">
        <v>190</v>
      </c>
      <c r="C18421" s="34">
        <v>82</v>
      </c>
      <c r="D18421" s="34">
        <v>113</v>
      </c>
      <c r="E18421" s="34">
        <v>101</v>
      </c>
      <c r="F18421" s="34">
        <v>132</v>
      </c>
      <c r="G18421" s="34">
        <v>80</v>
      </c>
      <c r="H18421" s="34">
        <v>122</v>
      </c>
      <c r="I18421" s="34">
        <v>107</v>
      </c>
      <c r="J18421" s="34">
        <v>127</v>
      </c>
      <c r="K18421" s="34">
        <v>95</v>
      </c>
      <c r="L18421" s="34">
        <v>172</v>
      </c>
      <c r="M18421" s="34">
        <v>95</v>
      </c>
      <c r="N18421" s="34">
        <v>140</v>
      </c>
      <c r="O18421" s="34">
        <v>88</v>
      </c>
      <c r="P18421" s="34">
        <v>123</v>
      </c>
      <c r="Q18421" s="34">
        <v>146</v>
      </c>
      <c r="R18421" s="34">
        <v>202</v>
      </c>
      <c r="S18421" s="34">
        <v>154</v>
      </c>
      <c r="T18421" s="34">
        <v>215</v>
      </c>
      <c r="U18421" s="34">
        <v>127</v>
      </c>
      <c r="V18421" s="34">
        <v>155</v>
      </c>
      <c r="W18421" s="34">
        <v>158</v>
      </c>
      <c r="X18421" s="34">
        <v>143</v>
      </c>
      <c r="Y18421" s="34">
        <v>182</v>
      </c>
      <c r="Z18421" s="34">
        <v>143</v>
      </c>
      <c r="AA18421" s="34">
        <v>160</v>
      </c>
      <c r="AB18421" s="34">
        <v>184</v>
      </c>
      <c r="AC18421" s="34">
        <v>204</v>
      </c>
    </row>
    <row r="18422" spans="1:29" x14ac:dyDescent="0.2">
      <c r="A18422" s="34" t="s">
        <v>78915</v>
      </c>
      <c r="B18422" s="34">
        <v>196</v>
      </c>
      <c r="C18422" s="34">
        <v>101</v>
      </c>
      <c r="D18422" s="34">
        <v>147</v>
      </c>
      <c r="E18422" s="34">
        <v>129</v>
      </c>
      <c r="F18422" s="34">
        <v>133</v>
      </c>
      <c r="G18422" s="34">
        <v>110</v>
      </c>
      <c r="H18422" s="34">
        <v>163</v>
      </c>
      <c r="I18422" s="34">
        <v>121</v>
      </c>
      <c r="J18422" s="34">
        <v>156</v>
      </c>
      <c r="K18422" s="34">
        <v>139</v>
      </c>
      <c r="L18422" s="34">
        <v>183</v>
      </c>
      <c r="M18422" s="34">
        <v>104</v>
      </c>
      <c r="N18422" s="34">
        <v>129</v>
      </c>
      <c r="O18422" s="34">
        <v>110</v>
      </c>
      <c r="P18422" s="34">
        <v>193</v>
      </c>
      <c r="Q18422" s="34">
        <v>201</v>
      </c>
      <c r="R18422" s="34">
        <v>212</v>
      </c>
      <c r="S18422" s="34">
        <v>138</v>
      </c>
      <c r="T18422" s="34">
        <v>225</v>
      </c>
      <c r="U18422" s="34">
        <v>156</v>
      </c>
      <c r="V18422" s="34">
        <v>200</v>
      </c>
      <c r="W18422" s="34">
        <v>185</v>
      </c>
      <c r="X18422" s="34">
        <v>192</v>
      </c>
      <c r="Y18422" s="34">
        <v>171</v>
      </c>
      <c r="Z18422" s="34">
        <v>208</v>
      </c>
      <c r="AA18422" s="34">
        <v>136</v>
      </c>
      <c r="AB18422" s="34">
        <v>260</v>
      </c>
      <c r="AC18422" s="34">
        <v>199</v>
      </c>
    </row>
    <row r="18423" spans="1:29" x14ac:dyDescent="0.2">
      <c r="A18423" s="34" t="s">
        <v>78916</v>
      </c>
      <c r="B18423" s="34">
        <v>171</v>
      </c>
      <c r="C18423" s="34">
        <v>131</v>
      </c>
      <c r="D18423" s="34">
        <v>249</v>
      </c>
      <c r="E18423" s="34">
        <v>139</v>
      </c>
      <c r="F18423" s="34">
        <v>212</v>
      </c>
      <c r="G18423" s="34">
        <v>113</v>
      </c>
      <c r="H18423" s="34">
        <v>189</v>
      </c>
      <c r="I18423" s="34">
        <v>140</v>
      </c>
      <c r="J18423" s="34">
        <v>173</v>
      </c>
      <c r="K18423" s="34">
        <v>138</v>
      </c>
      <c r="L18423" s="34">
        <v>198</v>
      </c>
      <c r="M18423" s="34">
        <v>125</v>
      </c>
      <c r="N18423" s="34">
        <v>184</v>
      </c>
      <c r="O18423" s="34">
        <v>141</v>
      </c>
      <c r="P18423" s="34">
        <v>193</v>
      </c>
      <c r="Q18423" s="34">
        <v>202</v>
      </c>
      <c r="R18423" s="34">
        <v>259</v>
      </c>
      <c r="S18423" s="34">
        <v>205</v>
      </c>
      <c r="T18423" s="34">
        <v>244</v>
      </c>
      <c r="U18423" s="34">
        <v>147</v>
      </c>
      <c r="V18423" s="34">
        <v>214</v>
      </c>
      <c r="W18423" s="34">
        <v>241</v>
      </c>
      <c r="X18423" s="34">
        <v>210</v>
      </c>
      <c r="Y18423" s="34">
        <v>163</v>
      </c>
      <c r="Z18423" s="34">
        <v>215</v>
      </c>
      <c r="AA18423" s="34">
        <v>167</v>
      </c>
      <c r="AB18423" s="34">
        <v>296</v>
      </c>
      <c r="AC18423" s="34">
        <v>253</v>
      </c>
    </row>
    <row r="18424" spans="1:29" x14ac:dyDescent="0.2">
      <c r="A18424" s="34" t="s">
        <v>78917</v>
      </c>
      <c r="B18424" s="34">
        <v>325</v>
      </c>
      <c r="C18424" s="34">
        <v>209</v>
      </c>
      <c r="D18424" s="34">
        <v>275</v>
      </c>
      <c r="E18424" s="34">
        <v>253</v>
      </c>
      <c r="F18424" s="34">
        <v>280</v>
      </c>
      <c r="G18424" s="34">
        <v>225</v>
      </c>
      <c r="H18424" s="34">
        <v>297</v>
      </c>
      <c r="I18424" s="34">
        <v>252</v>
      </c>
      <c r="J18424" s="34">
        <v>268</v>
      </c>
      <c r="K18424" s="34">
        <v>246</v>
      </c>
      <c r="L18424" s="34">
        <v>364</v>
      </c>
      <c r="M18424" s="34">
        <v>212</v>
      </c>
      <c r="N18424" s="34">
        <v>243</v>
      </c>
      <c r="O18424" s="34">
        <v>225</v>
      </c>
      <c r="P18424" s="34">
        <v>225</v>
      </c>
      <c r="Q18424" s="34">
        <v>355</v>
      </c>
      <c r="R18424" s="34">
        <v>344</v>
      </c>
      <c r="S18424" s="34">
        <v>308</v>
      </c>
      <c r="T18424" s="34">
        <v>439</v>
      </c>
      <c r="U18424" s="34">
        <v>299</v>
      </c>
      <c r="V18424" s="34">
        <v>366</v>
      </c>
      <c r="W18424" s="34">
        <v>513</v>
      </c>
      <c r="X18424" s="34">
        <v>360</v>
      </c>
      <c r="Y18424" s="34">
        <v>337</v>
      </c>
      <c r="Z18424" s="34">
        <v>273</v>
      </c>
      <c r="AA18424" s="34">
        <v>340</v>
      </c>
      <c r="AB18424" s="34">
        <v>484</v>
      </c>
      <c r="AC18424" s="34">
        <v>460</v>
      </c>
    </row>
    <row r="18425" spans="1:29" x14ac:dyDescent="0.2">
      <c r="A18425" s="34" t="s">
        <v>78918</v>
      </c>
      <c r="B18425" s="34">
        <v>271</v>
      </c>
      <c r="C18425" s="34">
        <v>219</v>
      </c>
      <c r="D18425" s="34">
        <v>238</v>
      </c>
      <c r="E18425" s="34">
        <v>244</v>
      </c>
      <c r="F18425" s="34">
        <v>208</v>
      </c>
      <c r="G18425" s="34">
        <v>195</v>
      </c>
      <c r="H18425" s="34">
        <v>199</v>
      </c>
      <c r="I18425" s="34">
        <v>181</v>
      </c>
      <c r="J18425" s="34">
        <v>234</v>
      </c>
      <c r="K18425" s="34">
        <v>198</v>
      </c>
      <c r="L18425" s="34">
        <v>304</v>
      </c>
      <c r="M18425" s="34">
        <v>182</v>
      </c>
      <c r="N18425" s="34">
        <v>167</v>
      </c>
      <c r="O18425" s="34">
        <v>174</v>
      </c>
      <c r="P18425" s="34">
        <v>232</v>
      </c>
      <c r="Q18425" s="34">
        <v>327</v>
      </c>
      <c r="R18425" s="34">
        <v>353</v>
      </c>
      <c r="S18425" s="34">
        <v>229</v>
      </c>
      <c r="T18425" s="34">
        <v>415</v>
      </c>
      <c r="U18425" s="34">
        <v>241</v>
      </c>
      <c r="V18425" s="34">
        <v>308</v>
      </c>
      <c r="W18425" s="34">
        <v>423</v>
      </c>
      <c r="X18425" s="34">
        <v>262</v>
      </c>
      <c r="Y18425" s="34">
        <v>369</v>
      </c>
      <c r="Z18425" s="34">
        <v>266</v>
      </c>
      <c r="AA18425" s="34">
        <v>290</v>
      </c>
      <c r="AB18425" s="34">
        <v>421</v>
      </c>
      <c r="AC18425" s="34">
        <v>445</v>
      </c>
    </row>
    <row r="18426" spans="1:29" x14ac:dyDescent="0.2">
      <c r="A18426" s="34" t="s">
        <v>78919</v>
      </c>
      <c r="B18426" s="34">
        <v>164</v>
      </c>
      <c r="C18426" s="34">
        <v>179</v>
      </c>
      <c r="D18426" s="34">
        <v>193</v>
      </c>
      <c r="E18426" s="34">
        <v>208</v>
      </c>
      <c r="F18426" s="34">
        <v>187</v>
      </c>
      <c r="G18426" s="34">
        <v>165</v>
      </c>
      <c r="H18426" s="34">
        <v>206</v>
      </c>
      <c r="I18426" s="34">
        <v>195</v>
      </c>
      <c r="J18426" s="34">
        <v>197</v>
      </c>
      <c r="K18426" s="34">
        <v>186</v>
      </c>
      <c r="L18426" s="34">
        <v>247</v>
      </c>
      <c r="M18426" s="34">
        <v>166</v>
      </c>
      <c r="N18426" s="34">
        <v>176</v>
      </c>
      <c r="O18426" s="34">
        <v>162</v>
      </c>
      <c r="P18426" s="34">
        <v>194</v>
      </c>
      <c r="Q18426" s="34">
        <v>272</v>
      </c>
      <c r="R18426" s="34">
        <v>245</v>
      </c>
      <c r="S18426" s="34">
        <v>259</v>
      </c>
      <c r="T18426" s="34">
        <v>241</v>
      </c>
      <c r="U18426" s="34">
        <v>197</v>
      </c>
      <c r="V18426" s="34">
        <v>279</v>
      </c>
      <c r="W18426" s="34">
        <v>340</v>
      </c>
      <c r="X18426" s="34">
        <v>252</v>
      </c>
      <c r="Y18426" s="34">
        <v>245</v>
      </c>
      <c r="Z18426" s="34">
        <v>231</v>
      </c>
      <c r="AA18426" s="34">
        <v>270</v>
      </c>
      <c r="AB18426" s="34">
        <v>260</v>
      </c>
      <c r="AC18426" s="34">
        <v>316</v>
      </c>
    </row>
    <row r="18427" spans="1:29" x14ac:dyDescent="0.2">
      <c r="A18427" s="34" t="s">
        <v>78920</v>
      </c>
      <c r="B18427" s="34">
        <v>337</v>
      </c>
      <c r="C18427" s="34">
        <v>138</v>
      </c>
      <c r="D18427" s="34">
        <v>229</v>
      </c>
      <c r="E18427" s="34">
        <v>160</v>
      </c>
      <c r="F18427" s="34">
        <v>288</v>
      </c>
      <c r="G18427" s="34">
        <v>112</v>
      </c>
      <c r="H18427" s="34">
        <v>232</v>
      </c>
      <c r="I18427" s="34">
        <v>157</v>
      </c>
      <c r="J18427" s="34">
        <v>233</v>
      </c>
      <c r="K18427" s="34">
        <v>148</v>
      </c>
      <c r="L18427" s="34">
        <v>324</v>
      </c>
      <c r="M18427" s="34">
        <v>141</v>
      </c>
      <c r="N18427" s="34">
        <v>229</v>
      </c>
      <c r="O18427" s="34">
        <v>144</v>
      </c>
      <c r="P18427" s="34">
        <v>262</v>
      </c>
      <c r="Q18427" s="34">
        <v>239</v>
      </c>
      <c r="R18427" s="34">
        <v>346</v>
      </c>
      <c r="S18427" s="34">
        <v>187</v>
      </c>
      <c r="T18427" s="34">
        <v>439</v>
      </c>
      <c r="U18427" s="34">
        <v>233</v>
      </c>
      <c r="V18427" s="34">
        <v>321</v>
      </c>
      <c r="W18427" s="34">
        <v>376</v>
      </c>
      <c r="X18427" s="34">
        <v>314</v>
      </c>
      <c r="Y18427" s="34">
        <v>306</v>
      </c>
      <c r="Z18427" s="34">
        <v>272</v>
      </c>
      <c r="AA18427" s="34">
        <v>273</v>
      </c>
      <c r="AB18427" s="34">
        <v>416</v>
      </c>
      <c r="AC18427" s="34">
        <v>293</v>
      </c>
    </row>
    <row r="18428" spans="1:29" x14ac:dyDescent="0.2">
      <c r="A18428" s="34" t="s">
        <v>78921</v>
      </c>
      <c r="B18428" s="34">
        <v>167</v>
      </c>
      <c r="C18428" s="34">
        <v>94</v>
      </c>
      <c r="D18428" s="34">
        <v>118</v>
      </c>
      <c r="E18428" s="34">
        <v>87</v>
      </c>
      <c r="F18428" s="34">
        <v>125</v>
      </c>
      <c r="G18428" s="34">
        <v>89</v>
      </c>
      <c r="H18428" s="34">
        <v>146</v>
      </c>
      <c r="I18428" s="34">
        <v>73</v>
      </c>
      <c r="J18428" s="34">
        <v>141</v>
      </c>
      <c r="K18428" s="34">
        <v>87</v>
      </c>
      <c r="L18428" s="34">
        <v>187</v>
      </c>
      <c r="M18428" s="34">
        <v>76</v>
      </c>
      <c r="N18428" s="34">
        <v>106</v>
      </c>
      <c r="O18428" s="34">
        <v>84</v>
      </c>
      <c r="P18428" s="34">
        <v>130</v>
      </c>
      <c r="Q18428" s="34">
        <v>169</v>
      </c>
      <c r="R18428" s="34">
        <v>182</v>
      </c>
      <c r="S18428" s="34">
        <v>112</v>
      </c>
      <c r="T18428" s="34">
        <v>179</v>
      </c>
      <c r="U18428" s="34">
        <v>103</v>
      </c>
      <c r="V18428" s="34">
        <v>173</v>
      </c>
      <c r="W18428" s="34">
        <v>191</v>
      </c>
      <c r="X18428" s="34">
        <v>164</v>
      </c>
      <c r="Y18428" s="34">
        <v>139</v>
      </c>
      <c r="Z18428" s="34">
        <v>133</v>
      </c>
      <c r="AA18428" s="34">
        <v>115</v>
      </c>
      <c r="AB18428" s="34">
        <v>268</v>
      </c>
      <c r="AC18428" s="34">
        <v>159</v>
      </c>
    </row>
    <row r="18429" spans="1:29" x14ac:dyDescent="0.2">
      <c r="A18429" s="34" t="s">
        <v>78922</v>
      </c>
      <c r="B18429" s="34">
        <v>341</v>
      </c>
      <c r="C18429" s="34">
        <v>158</v>
      </c>
      <c r="D18429" s="34">
        <v>147</v>
      </c>
      <c r="E18429" s="34">
        <v>188</v>
      </c>
      <c r="F18429" s="34">
        <v>221</v>
      </c>
      <c r="G18429" s="34">
        <v>128</v>
      </c>
      <c r="H18429" s="34">
        <v>204</v>
      </c>
      <c r="I18429" s="34">
        <v>165</v>
      </c>
      <c r="J18429" s="34">
        <v>186</v>
      </c>
      <c r="K18429" s="34">
        <v>183</v>
      </c>
      <c r="L18429" s="34">
        <v>288</v>
      </c>
      <c r="M18429" s="34">
        <v>141</v>
      </c>
      <c r="N18429" s="34">
        <v>178</v>
      </c>
      <c r="O18429" s="34">
        <v>129</v>
      </c>
      <c r="P18429" s="34">
        <v>193</v>
      </c>
      <c r="Q18429" s="34">
        <v>272</v>
      </c>
      <c r="R18429" s="34">
        <v>301</v>
      </c>
      <c r="S18429" s="34">
        <v>231</v>
      </c>
      <c r="T18429" s="34">
        <v>339</v>
      </c>
      <c r="U18429" s="34">
        <v>221</v>
      </c>
      <c r="V18429" s="34">
        <v>274</v>
      </c>
      <c r="W18429" s="34">
        <v>346</v>
      </c>
      <c r="X18429" s="34">
        <v>211</v>
      </c>
      <c r="Y18429" s="34">
        <v>289</v>
      </c>
      <c r="Z18429" s="34">
        <v>190</v>
      </c>
      <c r="AA18429" s="34">
        <v>230</v>
      </c>
      <c r="AB18429" s="34">
        <v>335</v>
      </c>
      <c r="AC18429" s="34">
        <v>285</v>
      </c>
    </row>
    <row r="18430" spans="1:29" x14ac:dyDescent="0.2">
      <c r="A18430" s="34" t="s">
        <v>78923</v>
      </c>
      <c r="B18430" s="34">
        <v>56</v>
      </c>
      <c r="C18430" s="34">
        <v>32</v>
      </c>
      <c r="D18430" s="34">
        <v>44</v>
      </c>
      <c r="E18430" s="34">
        <v>40</v>
      </c>
      <c r="F18430" s="34">
        <v>40</v>
      </c>
      <c r="G18430" s="34">
        <v>21</v>
      </c>
      <c r="H18430" s="34">
        <v>41</v>
      </c>
      <c r="I18430" s="34">
        <v>37</v>
      </c>
      <c r="J18430" s="34">
        <v>32</v>
      </c>
      <c r="K18430" s="34">
        <v>36</v>
      </c>
      <c r="L18430" s="34">
        <v>59</v>
      </c>
      <c r="M18430" s="34">
        <v>28</v>
      </c>
      <c r="N18430" s="34">
        <v>28</v>
      </c>
      <c r="O18430" s="34">
        <v>26</v>
      </c>
      <c r="P18430" s="34">
        <v>35</v>
      </c>
      <c r="Q18430" s="34">
        <v>37</v>
      </c>
      <c r="R18430" s="34">
        <v>64</v>
      </c>
      <c r="S18430" s="34">
        <v>40</v>
      </c>
      <c r="T18430" s="34">
        <v>61</v>
      </c>
      <c r="U18430" s="34">
        <v>54</v>
      </c>
      <c r="V18430" s="34">
        <v>78</v>
      </c>
      <c r="W18430" s="34">
        <v>72</v>
      </c>
      <c r="X18430" s="34">
        <v>59</v>
      </c>
      <c r="Y18430" s="34">
        <v>73</v>
      </c>
      <c r="Z18430" s="34">
        <v>55</v>
      </c>
      <c r="AA18430" s="34">
        <v>42</v>
      </c>
      <c r="AB18430" s="34">
        <v>84</v>
      </c>
      <c r="AC18430" s="34">
        <v>43</v>
      </c>
    </row>
    <row r="18431" spans="1:29" x14ac:dyDescent="0.2">
      <c r="A18431" s="34" t="s">
        <v>78924</v>
      </c>
      <c r="B18431" s="34">
        <v>304</v>
      </c>
      <c r="C18431" s="34">
        <v>125</v>
      </c>
      <c r="D18431" s="34">
        <v>122</v>
      </c>
      <c r="E18431" s="34">
        <v>138</v>
      </c>
      <c r="F18431" s="34">
        <v>176</v>
      </c>
      <c r="G18431" s="34">
        <v>152</v>
      </c>
      <c r="H18431" s="34">
        <v>204</v>
      </c>
      <c r="I18431" s="34">
        <v>119</v>
      </c>
      <c r="J18431" s="34">
        <v>193</v>
      </c>
      <c r="K18431" s="34">
        <v>126</v>
      </c>
      <c r="L18431" s="34">
        <v>274</v>
      </c>
      <c r="M18431" s="34">
        <v>155</v>
      </c>
      <c r="N18431" s="34">
        <v>203</v>
      </c>
      <c r="O18431" s="34">
        <v>136</v>
      </c>
      <c r="P18431" s="34">
        <v>209</v>
      </c>
      <c r="Q18431" s="34">
        <v>219</v>
      </c>
      <c r="R18431" s="34">
        <v>335</v>
      </c>
      <c r="S18431" s="34">
        <v>153</v>
      </c>
      <c r="T18431" s="34">
        <v>338</v>
      </c>
      <c r="U18431" s="34">
        <v>249</v>
      </c>
      <c r="V18431" s="34">
        <v>332</v>
      </c>
      <c r="W18431" s="34">
        <v>405</v>
      </c>
      <c r="X18431" s="34">
        <v>241</v>
      </c>
      <c r="Y18431" s="34">
        <v>263</v>
      </c>
      <c r="Z18431" s="34">
        <v>214</v>
      </c>
      <c r="AA18431" s="34">
        <v>219</v>
      </c>
      <c r="AB18431" s="34">
        <v>457</v>
      </c>
      <c r="AC18431" s="34">
        <v>310</v>
      </c>
    </row>
    <row r="18432" spans="1:29" x14ac:dyDescent="0.2">
      <c r="A18432" s="34" t="s">
        <v>78925</v>
      </c>
      <c r="B18432" s="34">
        <v>150</v>
      </c>
      <c r="C18432" s="34">
        <v>57</v>
      </c>
      <c r="D18432" s="34">
        <v>115</v>
      </c>
      <c r="E18432" s="34">
        <v>66</v>
      </c>
      <c r="F18432" s="34">
        <v>88</v>
      </c>
      <c r="G18432" s="34">
        <v>74</v>
      </c>
      <c r="H18432" s="34">
        <v>88</v>
      </c>
      <c r="I18432" s="34">
        <v>60</v>
      </c>
      <c r="J18432" s="34">
        <v>91</v>
      </c>
      <c r="K18432" s="34">
        <v>60</v>
      </c>
      <c r="L18432" s="34">
        <v>106</v>
      </c>
      <c r="M18432" s="34">
        <v>63</v>
      </c>
      <c r="N18432" s="34">
        <v>85</v>
      </c>
      <c r="O18432" s="34">
        <v>58</v>
      </c>
      <c r="P18432" s="34">
        <v>63</v>
      </c>
      <c r="Q18432" s="34">
        <v>118</v>
      </c>
      <c r="R18432" s="34">
        <v>87</v>
      </c>
      <c r="S18432" s="34">
        <v>82</v>
      </c>
      <c r="T18432" s="34">
        <v>89</v>
      </c>
      <c r="U18432" s="34">
        <v>90</v>
      </c>
      <c r="V18432" s="34">
        <v>125</v>
      </c>
      <c r="W18432" s="34">
        <v>144</v>
      </c>
      <c r="X18432" s="34">
        <v>93</v>
      </c>
      <c r="Y18432" s="34">
        <v>99</v>
      </c>
      <c r="Z18432" s="34">
        <v>119</v>
      </c>
      <c r="AA18432" s="34">
        <v>100</v>
      </c>
      <c r="AB18432" s="34">
        <v>120</v>
      </c>
      <c r="AC18432" s="34">
        <v>131</v>
      </c>
    </row>
    <row r="18433" spans="1:29" x14ac:dyDescent="0.2">
      <c r="A18433" s="34" t="s">
        <v>78926</v>
      </c>
      <c r="B18433" s="34">
        <v>351</v>
      </c>
      <c r="C18433" s="34">
        <v>191</v>
      </c>
      <c r="D18433" s="34">
        <v>344</v>
      </c>
      <c r="E18433" s="34">
        <v>187</v>
      </c>
      <c r="F18433" s="34">
        <v>347</v>
      </c>
      <c r="G18433" s="34">
        <v>227</v>
      </c>
      <c r="H18433" s="34">
        <v>378</v>
      </c>
      <c r="I18433" s="34">
        <v>200</v>
      </c>
      <c r="J18433" s="34">
        <v>406</v>
      </c>
      <c r="K18433" s="34">
        <v>220</v>
      </c>
      <c r="L18433" s="34">
        <v>475</v>
      </c>
      <c r="M18433" s="34">
        <v>169</v>
      </c>
      <c r="N18433" s="34">
        <v>355</v>
      </c>
      <c r="O18433" s="34">
        <v>230</v>
      </c>
      <c r="P18433" s="34">
        <v>368</v>
      </c>
      <c r="Q18433" s="34">
        <v>361</v>
      </c>
      <c r="R18433" s="34">
        <v>536</v>
      </c>
      <c r="S18433" s="34">
        <v>230</v>
      </c>
      <c r="T18433" s="34">
        <v>638</v>
      </c>
      <c r="U18433" s="34">
        <v>273</v>
      </c>
      <c r="V18433" s="34">
        <v>517</v>
      </c>
      <c r="W18433" s="34">
        <v>506</v>
      </c>
      <c r="X18433" s="34">
        <v>401</v>
      </c>
      <c r="Y18433" s="34">
        <v>371</v>
      </c>
      <c r="Z18433" s="34">
        <v>334</v>
      </c>
      <c r="AA18433" s="34">
        <v>313</v>
      </c>
      <c r="AB18433" s="34">
        <v>682</v>
      </c>
      <c r="AC18433" s="34">
        <v>412</v>
      </c>
    </row>
    <row r="18434" spans="1:29" x14ac:dyDescent="0.2">
      <c r="A18434" s="34" t="s">
        <v>78927</v>
      </c>
      <c r="B18434" s="34">
        <v>280</v>
      </c>
      <c r="C18434" s="34">
        <v>97</v>
      </c>
      <c r="D18434" s="34">
        <v>134</v>
      </c>
      <c r="E18434" s="34">
        <v>125</v>
      </c>
      <c r="F18434" s="34">
        <v>161</v>
      </c>
      <c r="G18434" s="34">
        <v>219</v>
      </c>
      <c r="H18434" s="34">
        <v>163</v>
      </c>
      <c r="I18434" s="34">
        <v>91</v>
      </c>
      <c r="J18434" s="34">
        <v>150</v>
      </c>
      <c r="K18434" s="34">
        <v>143</v>
      </c>
      <c r="L18434" s="34">
        <v>210</v>
      </c>
      <c r="M18434" s="34">
        <v>104</v>
      </c>
      <c r="N18434" s="34">
        <v>129</v>
      </c>
      <c r="O18434" s="34">
        <v>110</v>
      </c>
      <c r="P18434" s="34">
        <v>150</v>
      </c>
      <c r="Q18434" s="34">
        <v>187</v>
      </c>
      <c r="R18434" s="34">
        <v>173</v>
      </c>
      <c r="S18434" s="34">
        <v>145</v>
      </c>
      <c r="T18434" s="34">
        <v>278</v>
      </c>
      <c r="U18434" s="34">
        <v>169</v>
      </c>
      <c r="V18434" s="34">
        <v>208</v>
      </c>
      <c r="W18434" s="34">
        <v>226</v>
      </c>
      <c r="X18434" s="34">
        <v>166</v>
      </c>
      <c r="Y18434" s="34">
        <v>195</v>
      </c>
      <c r="Z18434" s="34">
        <v>193</v>
      </c>
      <c r="AA18434" s="34">
        <v>146</v>
      </c>
      <c r="AB18434" s="34">
        <v>241</v>
      </c>
      <c r="AC18434" s="34">
        <v>252</v>
      </c>
    </row>
    <row r="18435" spans="1:29" x14ac:dyDescent="0.2">
      <c r="A18435" s="34" t="s">
        <v>78928</v>
      </c>
      <c r="B18435" s="34">
        <v>150</v>
      </c>
      <c r="C18435" s="34">
        <v>91</v>
      </c>
      <c r="D18435" s="34">
        <v>115</v>
      </c>
      <c r="E18435" s="34">
        <v>94</v>
      </c>
      <c r="F18435" s="34">
        <v>143</v>
      </c>
      <c r="G18435" s="34">
        <v>85</v>
      </c>
      <c r="H18435" s="34">
        <v>135</v>
      </c>
      <c r="I18435" s="34">
        <v>82</v>
      </c>
      <c r="J18435" s="34">
        <v>134</v>
      </c>
      <c r="K18435" s="34">
        <v>85</v>
      </c>
      <c r="L18435" s="34">
        <v>191</v>
      </c>
      <c r="M18435" s="34">
        <v>98</v>
      </c>
      <c r="N18435" s="34">
        <v>124</v>
      </c>
      <c r="O18435" s="34">
        <v>60</v>
      </c>
      <c r="P18435" s="34">
        <v>142</v>
      </c>
      <c r="Q18435" s="34">
        <v>149</v>
      </c>
      <c r="R18435" s="34">
        <v>213</v>
      </c>
      <c r="S18435" s="34">
        <v>104</v>
      </c>
      <c r="T18435" s="34">
        <v>261</v>
      </c>
      <c r="U18435" s="34">
        <v>100</v>
      </c>
      <c r="V18435" s="34">
        <v>172</v>
      </c>
      <c r="W18435" s="34">
        <v>199</v>
      </c>
      <c r="X18435" s="34">
        <v>181</v>
      </c>
      <c r="Y18435" s="34">
        <v>161</v>
      </c>
      <c r="Z18435" s="34">
        <v>161</v>
      </c>
      <c r="AA18435" s="34">
        <v>161</v>
      </c>
      <c r="AB18435" s="34">
        <v>254</v>
      </c>
      <c r="AC18435" s="34">
        <v>195</v>
      </c>
    </row>
    <row r="18436" spans="1:29" x14ac:dyDescent="0.2">
      <c r="A18436" s="34" t="s">
        <v>78929</v>
      </c>
      <c r="B18436" s="34">
        <v>375</v>
      </c>
      <c r="C18436" s="34">
        <v>235</v>
      </c>
      <c r="D18436" s="34">
        <v>282</v>
      </c>
      <c r="E18436" s="34">
        <v>281</v>
      </c>
      <c r="F18436" s="34">
        <v>349</v>
      </c>
      <c r="G18436" s="34">
        <v>216</v>
      </c>
      <c r="H18436" s="34">
        <v>289</v>
      </c>
      <c r="I18436" s="34">
        <v>190</v>
      </c>
      <c r="J18436" s="34">
        <v>312</v>
      </c>
      <c r="K18436" s="34">
        <v>218</v>
      </c>
      <c r="L18436" s="34">
        <v>508</v>
      </c>
      <c r="M18436" s="34">
        <v>215</v>
      </c>
      <c r="N18436" s="34">
        <v>273</v>
      </c>
      <c r="O18436" s="34">
        <v>209</v>
      </c>
      <c r="P18436" s="34">
        <v>373</v>
      </c>
      <c r="Q18436" s="34">
        <v>380</v>
      </c>
      <c r="R18436" s="34">
        <v>436</v>
      </c>
      <c r="S18436" s="34">
        <v>320</v>
      </c>
      <c r="T18436" s="34">
        <v>506</v>
      </c>
      <c r="U18436" s="34">
        <v>286</v>
      </c>
      <c r="V18436" s="34">
        <v>493</v>
      </c>
      <c r="W18436" s="34">
        <v>458</v>
      </c>
      <c r="X18436" s="34">
        <v>413</v>
      </c>
      <c r="Y18436" s="34">
        <v>342</v>
      </c>
      <c r="Z18436" s="34">
        <v>322</v>
      </c>
      <c r="AA18436" s="34">
        <v>360</v>
      </c>
      <c r="AB18436" s="34">
        <v>515</v>
      </c>
      <c r="AC18436" s="34">
        <v>445</v>
      </c>
    </row>
    <row r="18437" spans="1:29" x14ac:dyDescent="0.2">
      <c r="A18437" s="34" t="s">
        <v>78930</v>
      </c>
      <c r="B18437" s="34">
        <v>508</v>
      </c>
      <c r="C18437" s="34">
        <v>332</v>
      </c>
      <c r="D18437" s="34">
        <v>307</v>
      </c>
      <c r="E18437" s="34">
        <v>327</v>
      </c>
      <c r="F18437" s="34">
        <v>353</v>
      </c>
      <c r="G18437" s="34">
        <v>372</v>
      </c>
      <c r="H18437" s="34">
        <v>320</v>
      </c>
      <c r="I18437" s="34">
        <v>335</v>
      </c>
      <c r="J18437" s="34">
        <v>358</v>
      </c>
      <c r="K18437" s="34">
        <v>390</v>
      </c>
      <c r="L18437" s="34">
        <v>461</v>
      </c>
      <c r="M18437" s="34">
        <v>274</v>
      </c>
      <c r="N18437" s="34">
        <v>272</v>
      </c>
      <c r="O18437" s="34">
        <v>265</v>
      </c>
      <c r="P18437" s="34">
        <v>352</v>
      </c>
      <c r="Q18437" s="34">
        <v>411</v>
      </c>
      <c r="R18437" s="34">
        <v>498</v>
      </c>
      <c r="S18437" s="34">
        <v>389</v>
      </c>
      <c r="T18437" s="34">
        <v>579</v>
      </c>
      <c r="U18437" s="34">
        <v>363</v>
      </c>
      <c r="V18437" s="34">
        <v>512</v>
      </c>
      <c r="W18437" s="34">
        <v>700</v>
      </c>
      <c r="X18437" s="34">
        <v>383</v>
      </c>
      <c r="Y18437" s="34">
        <v>488</v>
      </c>
      <c r="Z18437" s="34">
        <v>373</v>
      </c>
      <c r="AA18437" s="34">
        <v>441</v>
      </c>
      <c r="AB18437" s="34">
        <v>643</v>
      </c>
      <c r="AC18437" s="34">
        <v>490</v>
      </c>
    </row>
    <row r="18438" spans="1:29" x14ac:dyDescent="0.2">
      <c r="A18438" s="34" t="s">
        <v>78931</v>
      </c>
      <c r="B18438" s="34">
        <v>218</v>
      </c>
      <c r="C18438" s="34">
        <v>134</v>
      </c>
      <c r="D18438" s="34">
        <v>156</v>
      </c>
      <c r="E18438" s="34">
        <v>128</v>
      </c>
      <c r="F18438" s="34">
        <v>178</v>
      </c>
      <c r="G18438" s="34">
        <v>142</v>
      </c>
      <c r="H18438" s="34">
        <v>173</v>
      </c>
      <c r="I18438" s="34">
        <v>116</v>
      </c>
      <c r="J18438" s="34">
        <v>137</v>
      </c>
      <c r="K18438" s="34">
        <v>127</v>
      </c>
      <c r="L18438" s="34">
        <v>232</v>
      </c>
      <c r="M18438" s="34">
        <v>120</v>
      </c>
      <c r="N18438" s="34">
        <v>150</v>
      </c>
      <c r="O18438" s="34">
        <v>110</v>
      </c>
      <c r="P18438" s="34">
        <v>196</v>
      </c>
      <c r="Q18438" s="34">
        <v>233</v>
      </c>
      <c r="R18438" s="34">
        <v>200</v>
      </c>
      <c r="S18438" s="34">
        <v>166</v>
      </c>
      <c r="T18438" s="34">
        <v>273</v>
      </c>
      <c r="U18438" s="34">
        <v>153</v>
      </c>
      <c r="V18438" s="34">
        <v>238</v>
      </c>
      <c r="W18438" s="34">
        <v>277</v>
      </c>
      <c r="X18438" s="34">
        <v>185</v>
      </c>
      <c r="Y18438" s="34">
        <v>207</v>
      </c>
      <c r="Z18438" s="34">
        <v>175</v>
      </c>
      <c r="AA18438" s="34">
        <v>163</v>
      </c>
      <c r="AB18438" s="34">
        <v>317</v>
      </c>
      <c r="AC18438" s="34">
        <v>263</v>
      </c>
    </row>
    <row r="18439" spans="1:29" x14ac:dyDescent="0.2">
      <c r="A18439" s="34" t="s">
        <v>78932</v>
      </c>
      <c r="B18439" s="34">
        <v>395</v>
      </c>
      <c r="C18439" s="34">
        <v>307</v>
      </c>
      <c r="D18439" s="34">
        <v>400</v>
      </c>
      <c r="E18439" s="34">
        <v>305</v>
      </c>
      <c r="F18439" s="34">
        <v>427</v>
      </c>
      <c r="G18439" s="34">
        <v>321</v>
      </c>
      <c r="H18439" s="34">
        <v>433</v>
      </c>
      <c r="I18439" s="34">
        <v>282</v>
      </c>
      <c r="J18439" s="34">
        <v>501</v>
      </c>
      <c r="K18439" s="34">
        <v>307</v>
      </c>
      <c r="L18439" s="34">
        <v>554</v>
      </c>
      <c r="M18439" s="34">
        <v>265</v>
      </c>
      <c r="N18439" s="34">
        <v>380</v>
      </c>
      <c r="O18439" s="34">
        <v>322</v>
      </c>
      <c r="P18439" s="34">
        <v>418</v>
      </c>
      <c r="Q18439" s="34">
        <v>486</v>
      </c>
      <c r="R18439" s="34">
        <v>576</v>
      </c>
      <c r="S18439" s="34">
        <v>393</v>
      </c>
      <c r="T18439" s="34">
        <v>731</v>
      </c>
      <c r="U18439" s="34">
        <v>352</v>
      </c>
      <c r="V18439" s="34">
        <v>600</v>
      </c>
      <c r="W18439" s="34">
        <v>625</v>
      </c>
      <c r="X18439" s="34">
        <v>542</v>
      </c>
      <c r="Y18439" s="34">
        <v>467</v>
      </c>
      <c r="Z18439" s="34">
        <v>481</v>
      </c>
      <c r="AA18439" s="34">
        <v>393</v>
      </c>
      <c r="AB18439" s="34">
        <v>829</v>
      </c>
      <c r="AC18439" s="34">
        <v>607</v>
      </c>
    </row>
    <row r="18440" spans="1:29" x14ac:dyDescent="0.2">
      <c r="A18440" s="34" t="s">
        <v>78933</v>
      </c>
      <c r="B18440" s="34">
        <v>519</v>
      </c>
      <c r="C18440" s="34">
        <v>223</v>
      </c>
      <c r="D18440" s="34">
        <v>367</v>
      </c>
      <c r="E18440" s="34">
        <v>285</v>
      </c>
      <c r="F18440" s="34">
        <v>371</v>
      </c>
      <c r="G18440" s="34">
        <v>258</v>
      </c>
      <c r="H18440" s="34">
        <v>355</v>
      </c>
      <c r="I18440" s="34">
        <v>256</v>
      </c>
      <c r="J18440" s="34">
        <v>310</v>
      </c>
      <c r="K18440" s="34">
        <v>258</v>
      </c>
      <c r="L18440" s="34">
        <v>342</v>
      </c>
      <c r="M18440" s="34">
        <v>231</v>
      </c>
      <c r="N18440" s="34">
        <v>262</v>
      </c>
      <c r="O18440" s="34">
        <v>186</v>
      </c>
      <c r="P18440" s="34">
        <v>323</v>
      </c>
      <c r="Q18440" s="34">
        <v>322</v>
      </c>
      <c r="R18440" s="34">
        <v>420</v>
      </c>
      <c r="S18440" s="34">
        <v>275</v>
      </c>
      <c r="T18440" s="34">
        <v>395</v>
      </c>
      <c r="U18440" s="34">
        <v>296</v>
      </c>
      <c r="V18440" s="34">
        <v>451</v>
      </c>
      <c r="W18440" s="34">
        <v>440</v>
      </c>
      <c r="X18440" s="34">
        <v>363</v>
      </c>
      <c r="Y18440" s="34">
        <v>381</v>
      </c>
      <c r="Z18440" s="34">
        <v>277</v>
      </c>
      <c r="AA18440" s="34">
        <v>304</v>
      </c>
      <c r="AB18440" s="34">
        <v>505</v>
      </c>
      <c r="AC18440" s="34">
        <v>496</v>
      </c>
    </row>
    <row r="18441" spans="1:29" x14ac:dyDescent="0.2">
      <c r="A18441" s="34" t="s">
        <v>78934</v>
      </c>
      <c r="B18441" s="34">
        <v>167</v>
      </c>
      <c r="C18441" s="34">
        <v>140</v>
      </c>
      <c r="D18441" s="34">
        <v>148</v>
      </c>
      <c r="E18441" s="34">
        <v>133</v>
      </c>
      <c r="F18441" s="34">
        <v>145</v>
      </c>
      <c r="G18441" s="34">
        <v>113</v>
      </c>
      <c r="H18441" s="34">
        <v>104</v>
      </c>
      <c r="I18441" s="34">
        <v>153</v>
      </c>
      <c r="J18441" s="34">
        <v>139</v>
      </c>
      <c r="K18441" s="34">
        <v>125</v>
      </c>
      <c r="L18441" s="34">
        <v>136</v>
      </c>
      <c r="M18441" s="34">
        <v>122</v>
      </c>
      <c r="N18441" s="34">
        <v>120</v>
      </c>
      <c r="O18441" s="34">
        <v>111</v>
      </c>
      <c r="P18441" s="34">
        <v>125</v>
      </c>
      <c r="Q18441" s="34">
        <v>230</v>
      </c>
      <c r="R18441" s="34">
        <v>166</v>
      </c>
      <c r="S18441" s="34">
        <v>214</v>
      </c>
      <c r="T18441" s="34">
        <v>156</v>
      </c>
      <c r="U18441" s="34">
        <v>143</v>
      </c>
      <c r="V18441" s="34">
        <v>152</v>
      </c>
      <c r="W18441" s="34">
        <v>275</v>
      </c>
      <c r="X18441" s="34">
        <v>170</v>
      </c>
      <c r="Y18441" s="34">
        <v>191</v>
      </c>
      <c r="Z18441" s="34">
        <v>195</v>
      </c>
      <c r="AA18441" s="34">
        <v>221</v>
      </c>
      <c r="AB18441" s="34">
        <v>236</v>
      </c>
      <c r="AC18441" s="34">
        <v>210</v>
      </c>
    </row>
    <row r="18442" spans="1:29" x14ac:dyDescent="0.2">
      <c r="A18442" s="34" t="s">
        <v>78935</v>
      </c>
      <c r="B18442" s="34">
        <v>265</v>
      </c>
      <c r="C18442" s="34">
        <v>128</v>
      </c>
      <c r="D18442" s="34">
        <v>154</v>
      </c>
      <c r="E18442" s="34">
        <v>152</v>
      </c>
      <c r="F18442" s="34">
        <v>148</v>
      </c>
      <c r="G18442" s="34">
        <v>115</v>
      </c>
      <c r="H18442" s="34">
        <v>213</v>
      </c>
      <c r="I18442" s="34">
        <v>111</v>
      </c>
      <c r="J18442" s="34">
        <v>204</v>
      </c>
      <c r="K18442" s="34">
        <v>160</v>
      </c>
      <c r="L18442" s="34">
        <v>271</v>
      </c>
      <c r="M18442" s="34">
        <v>141</v>
      </c>
      <c r="N18442" s="34">
        <v>143</v>
      </c>
      <c r="O18442" s="34">
        <v>127</v>
      </c>
      <c r="P18442" s="34">
        <v>213</v>
      </c>
      <c r="Q18442" s="34">
        <v>260</v>
      </c>
      <c r="R18442" s="34">
        <v>300</v>
      </c>
      <c r="S18442" s="34">
        <v>212</v>
      </c>
      <c r="T18442" s="34">
        <v>298</v>
      </c>
      <c r="U18442" s="34">
        <v>205</v>
      </c>
      <c r="V18442" s="34">
        <v>259</v>
      </c>
      <c r="W18442" s="34">
        <v>320</v>
      </c>
      <c r="X18442" s="34">
        <v>253</v>
      </c>
      <c r="Y18442" s="34">
        <v>236</v>
      </c>
      <c r="Z18442" s="34">
        <v>179</v>
      </c>
      <c r="AA18442" s="34">
        <v>224</v>
      </c>
      <c r="AB18442" s="34">
        <v>352</v>
      </c>
      <c r="AC18442" s="34">
        <v>331</v>
      </c>
    </row>
    <row r="18443" spans="1:29" x14ac:dyDescent="0.2">
      <c r="A18443" s="34" t="s">
        <v>78936</v>
      </c>
      <c r="B18443" s="34">
        <v>407</v>
      </c>
      <c r="C18443" s="34">
        <v>157</v>
      </c>
      <c r="D18443" s="34">
        <v>240</v>
      </c>
      <c r="E18443" s="34">
        <v>189</v>
      </c>
      <c r="F18443" s="34">
        <v>304</v>
      </c>
      <c r="G18443" s="34">
        <v>216</v>
      </c>
      <c r="H18443" s="34">
        <v>290</v>
      </c>
      <c r="I18443" s="34">
        <v>202</v>
      </c>
      <c r="J18443" s="34">
        <v>268</v>
      </c>
      <c r="K18443" s="34">
        <v>179</v>
      </c>
      <c r="L18443" s="34">
        <v>413</v>
      </c>
      <c r="M18443" s="34">
        <v>177</v>
      </c>
      <c r="N18443" s="34">
        <v>283</v>
      </c>
      <c r="O18443" s="34">
        <v>180</v>
      </c>
      <c r="P18443" s="34">
        <v>291</v>
      </c>
      <c r="Q18443" s="34">
        <v>309</v>
      </c>
      <c r="R18443" s="34">
        <v>435</v>
      </c>
      <c r="S18443" s="34">
        <v>237</v>
      </c>
      <c r="T18443" s="34">
        <v>519</v>
      </c>
      <c r="U18443" s="34">
        <v>316</v>
      </c>
      <c r="V18443" s="34">
        <v>444</v>
      </c>
      <c r="W18443" s="34">
        <v>381</v>
      </c>
      <c r="X18443" s="34">
        <v>335</v>
      </c>
      <c r="Y18443" s="34">
        <v>382</v>
      </c>
      <c r="Z18443" s="34">
        <v>308</v>
      </c>
      <c r="AA18443" s="34">
        <v>220</v>
      </c>
      <c r="AB18443" s="34">
        <v>493</v>
      </c>
      <c r="AC18443" s="34">
        <v>362</v>
      </c>
    </row>
    <row r="18444" spans="1:29" x14ac:dyDescent="0.2">
      <c r="A18444" s="34" t="s">
        <v>78937</v>
      </c>
      <c r="B18444" s="34">
        <v>722</v>
      </c>
      <c r="C18444" s="34">
        <v>403</v>
      </c>
      <c r="D18444" s="34">
        <v>527</v>
      </c>
      <c r="E18444" s="34">
        <v>423</v>
      </c>
      <c r="F18444" s="34">
        <v>616</v>
      </c>
      <c r="G18444" s="34">
        <v>381</v>
      </c>
      <c r="H18444" s="34">
        <v>537</v>
      </c>
      <c r="I18444" s="34">
        <v>426</v>
      </c>
      <c r="J18444" s="34">
        <v>567</v>
      </c>
      <c r="K18444" s="34">
        <v>372</v>
      </c>
      <c r="L18444" s="34">
        <v>755</v>
      </c>
      <c r="M18444" s="34">
        <v>388</v>
      </c>
      <c r="N18444" s="34">
        <v>568</v>
      </c>
      <c r="O18444" s="34">
        <v>330</v>
      </c>
      <c r="P18444" s="34">
        <v>616</v>
      </c>
      <c r="Q18444" s="34">
        <v>603</v>
      </c>
      <c r="R18444" s="34">
        <v>853</v>
      </c>
      <c r="S18444" s="34">
        <v>493</v>
      </c>
      <c r="T18444" s="34">
        <v>897</v>
      </c>
      <c r="U18444" s="34">
        <v>578</v>
      </c>
      <c r="V18444" s="34">
        <v>805</v>
      </c>
      <c r="W18444" s="34">
        <v>907</v>
      </c>
      <c r="X18444" s="34">
        <v>734</v>
      </c>
      <c r="Y18444" s="34">
        <v>668</v>
      </c>
      <c r="Z18444" s="34">
        <v>573</v>
      </c>
      <c r="AA18444" s="34">
        <v>540</v>
      </c>
      <c r="AB18444" s="34">
        <v>962</v>
      </c>
      <c r="AC18444" s="34">
        <v>810</v>
      </c>
    </row>
    <row r="18445" spans="1:29" x14ac:dyDescent="0.2">
      <c r="A18445" s="34" t="s">
        <v>78938</v>
      </c>
      <c r="B18445" s="34">
        <v>342</v>
      </c>
      <c r="C18445" s="34">
        <v>208</v>
      </c>
      <c r="D18445" s="34">
        <v>259</v>
      </c>
      <c r="E18445" s="34">
        <v>174</v>
      </c>
      <c r="F18445" s="34">
        <v>275</v>
      </c>
      <c r="G18445" s="34">
        <v>176</v>
      </c>
      <c r="H18445" s="34">
        <v>297</v>
      </c>
      <c r="I18445" s="34">
        <v>211</v>
      </c>
      <c r="J18445" s="34">
        <v>289</v>
      </c>
      <c r="K18445" s="34">
        <v>228</v>
      </c>
      <c r="L18445" s="34">
        <v>402</v>
      </c>
      <c r="M18445" s="34">
        <v>185</v>
      </c>
      <c r="N18445" s="34">
        <v>254</v>
      </c>
      <c r="O18445" s="34">
        <v>174</v>
      </c>
      <c r="P18445" s="34">
        <v>308</v>
      </c>
      <c r="Q18445" s="34">
        <v>319</v>
      </c>
      <c r="R18445" s="34">
        <v>435</v>
      </c>
      <c r="S18445" s="34">
        <v>246</v>
      </c>
      <c r="T18445" s="34">
        <v>520</v>
      </c>
      <c r="U18445" s="34">
        <v>287</v>
      </c>
      <c r="V18445" s="34">
        <v>406</v>
      </c>
      <c r="W18445" s="34">
        <v>448</v>
      </c>
      <c r="X18445" s="34">
        <v>453</v>
      </c>
      <c r="Y18445" s="34">
        <v>266</v>
      </c>
      <c r="Z18445" s="34">
        <v>283</v>
      </c>
      <c r="AA18445" s="34">
        <v>251</v>
      </c>
      <c r="AB18445" s="34">
        <v>511</v>
      </c>
      <c r="AC18445" s="34">
        <v>364</v>
      </c>
    </row>
    <row r="18446" spans="1:29" x14ac:dyDescent="0.2">
      <c r="A18446" s="34" t="s">
        <v>78939</v>
      </c>
      <c r="B18446" s="34">
        <v>427</v>
      </c>
      <c r="C18446" s="34">
        <v>230</v>
      </c>
      <c r="D18446" s="34">
        <v>368</v>
      </c>
      <c r="E18446" s="34">
        <v>310</v>
      </c>
      <c r="F18446" s="34">
        <v>313</v>
      </c>
      <c r="G18446" s="34">
        <v>261</v>
      </c>
      <c r="H18446" s="34">
        <v>348</v>
      </c>
      <c r="I18446" s="34">
        <v>261</v>
      </c>
      <c r="J18446" s="34">
        <v>308</v>
      </c>
      <c r="K18446" s="34">
        <v>280</v>
      </c>
      <c r="L18446" s="34">
        <v>424</v>
      </c>
      <c r="M18446" s="34">
        <v>253</v>
      </c>
      <c r="N18446" s="34">
        <v>292</v>
      </c>
      <c r="O18446" s="34">
        <v>219</v>
      </c>
      <c r="P18446" s="34">
        <v>372</v>
      </c>
      <c r="Q18446" s="34">
        <v>372</v>
      </c>
      <c r="R18446" s="34">
        <v>485</v>
      </c>
      <c r="S18446" s="34">
        <v>331</v>
      </c>
      <c r="T18446" s="34">
        <v>489</v>
      </c>
      <c r="U18446" s="34">
        <v>286</v>
      </c>
      <c r="V18446" s="34">
        <v>475</v>
      </c>
      <c r="W18446" s="34">
        <v>554</v>
      </c>
      <c r="X18446" s="34">
        <v>424</v>
      </c>
      <c r="Y18446" s="34">
        <v>457</v>
      </c>
      <c r="Z18446" s="34">
        <v>350</v>
      </c>
      <c r="AA18446" s="34">
        <v>419</v>
      </c>
      <c r="AB18446" s="34">
        <v>524</v>
      </c>
      <c r="AC18446" s="34">
        <v>443</v>
      </c>
    </row>
    <row r="18447" spans="1:29" x14ac:dyDescent="0.2">
      <c r="A18447" s="34" t="s">
        <v>78940</v>
      </c>
      <c r="B18447" s="34">
        <v>290</v>
      </c>
      <c r="C18447" s="34">
        <v>90</v>
      </c>
      <c r="D18447" s="34">
        <v>147</v>
      </c>
      <c r="E18447" s="34">
        <v>94</v>
      </c>
      <c r="F18447" s="34">
        <v>214</v>
      </c>
      <c r="G18447" s="34">
        <v>108</v>
      </c>
      <c r="H18447" s="34">
        <v>167</v>
      </c>
      <c r="I18447" s="34">
        <v>119</v>
      </c>
      <c r="J18447" s="34">
        <v>217</v>
      </c>
      <c r="K18447" s="34">
        <v>94</v>
      </c>
      <c r="L18447" s="34">
        <v>282</v>
      </c>
      <c r="M18447" s="34">
        <v>111</v>
      </c>
      <c r="N18447" s="34">
        <v>171</v>
      </c>
      <c r="O18447" s="34">
        <v>110</v>
      </c>
      <c r="P18447" s="34">
        <v>229</v>
      </c>
      <c r="Q18447" s="34">
        <v>170</v>
      </c>
      <c r="R18447" s="34">
        <v>268</v>
      </c>
      <c r="S18447" s="34">
        <v>132</v>
      </c>
      <c r="T18447" s="34">
        <v>368</v>
      </c>
      <c r="U18447" s="34">
        <v>120</v>
      </c>
      <c r="V18447" s="34">
        <v>255</v>
      </c>
      <c r="W18447" s="34">
        <v>225</v>
      </c>
      <c r="X18447" s="34">
        <v>226</v>
      </c>
      <c r="Y18447" s="34">
        <v>178</v>
      </c>
      <c r="Z18447" s="34">
        <v>187</v>
      </c>
      <c r="AA18447" s="34">
        <v>141</v>
      </c>
      <c r="AB18447" s="34">
        <v>350</v>
      </c>
      <c r="AC18447" s="34">
        <v>168</v>
      </c>
    </row>
    <row r="18448" spans="1:29" x14ac:dyDescent="0.2">
      <c r="A18448" s="34" t="s">
        <v>78941</v>
      </c>
      <c r="B18448" s="34">
        <v>214</v>
      </c>
      <c r="C18448" s="34">
        <v>173</v>
      </c>
      <c r="D18448" s="34">
        <v>208</v>
      </c>
      <c r="E18448" s="34">
        <v>195</v>
      </c>
      <c r="F18448" s="34">
        <v>240</v>
      </c>
      <c r="G18448" s="34">
        <v>187</v>
      </c>
      <c r="H18448" s="34">
        <v>219</v>
      </c>
      <c r="I18448" s="34">
        <v>170</v>
      </c>
      <c r="J18448" s="34">
        <v>197</v>
      </c>
      <c r="K18448" s="34">
        <v>159</v>
      </c>
      <c r="L18448" s="34">
        <v>294</v>
      </c>
      <c r="M18448" s="34">
        <v>160</v>
      </c>
      <c r="N18448" s="34">
        <v>165</v>
      </c>
      <c r="O18448" s="34">
        <v>168</v>
      </c>
      <c r="P18448" s="34">
        <v>215</v>
      </c>
      <c r="Q18448" s="34">
        <v>292</v>
      </c>
      <c r="R18448" s="34">
        <v>348</v>
      </c>
      <c r="S18448" s="34">
        <v>223</v>
      </c>
      <c r="T18448" s="34">
        <v>358</v>
      </c>
      <c r="U18448" s="34">
        <v>214</v>
      </c>
      <c r="V18448" s="34">
        <v>311</v>
      </c>
      <c r="W18448" s="34">
        <v>322</v>
      </c>
      <c r="X18448" s="34">
        <v>295</v>
      </c>
      <c r="Y18448" s="34">
        <v>288</v>
      </c>
      <c r="Z18448" s="34">
        <v>277</v>
      </c>
      <c r="AA18448" s="34">
        <v>245</v>
      </c>
      <c r="AB18448" s="34">
        <v>363</v>
      </c>
      <c r="AC18448" s="34">
        <v>351</v>
      </c>
    </row>
    <row r="18449" spans="1:29" x14ac:dyDescent="0.2">
      <c r="A18449" s="34" t="s">
        <v>78942</v>
      </c>
      <c r="B18449" s="34">
        <v>202</v>
      </c>
      <c r="C18449" s="34">
        <v>128</v>
      </c>
      <c r="D18449" s="34">
        <v>160</v>
      </c>
      <c r="E18449" s="34">
        <v>128</v>
      </c>
      <c r="F18449" s="34">
        <v>146</v>
      </c>
      <c r="G18449" s="34">
        <v>152</v>
      </c>
      <c r="H18449" s="34">
        <v>171</v>
      </c>
      <c r="I18449" s="34">
        <v>111</v>
      </c>
      <c r="J18449" s="34">
        <v>146</v>
      </c>
      <c r="K18449" s="34">
        <v>115</v>
      </c>
      <c r="L18449" s="34">
        <v>168</v>
      </c>
      <c r="M18449" s="34">
        <v>116</v>
      </c>
      <c r="N18449" s="34">
        <v>134</v>
      </c>
      <c r="O18449" s="34">
        <v>151</v>
      </c>
      <c r="P18449" s="34">
        <v>108</v>
      </c>
      <c r="Q18449" s="34">
        <v>177</v>
      </c>
      <c r="R18449" s="34">
        <v>204</v>
      </c>
      <c r="S18449" s="34">
        <v>209</v>
      </c>
      <c r="T18449" s="34">
        <v>199</v>
      </c>
      <c r="U18449" s="34">
        <v>163</v>
      </c>
      <c r="V18449" s="34">
        <v>200</v>
      </c>
      <c r="W18449" s="34">
        <v>257</v>
      </c>
      <c r="X18449" s="34">
        <v>157</v>
      </c>
      <c r="Y18449" s="34">
        <v>235</v>
      </c>
      <c r="Z18449" s="34">
        <v>168</v>
      </c>
      <c r="AA18449" s="34">
        <v>187</v>
      </c>
      <c r="AB18449" s="34">
        <v>204</v>
      </c>
      <c r="AC18449" s="34">
        <v>262</v>
      </c>
    </row>
    <row r="18450" spans="1:29" x14ac:dyDescent="0.2">
      <c r="A18450" s="34" t="s">
        <v>78943</v>
      </c>
      <c r="B18450" s="34">
        <v>262</v>
      </c>
      <c r="C18450" s="34">
        <v>183</v>
      </c>
      <c r="D18450" s="34">
        <v>209</v>
      </c>
      <c r="E18450" s="34">
        <v>177</v>
      </c>
      <c r="F18450" s="34">
        <v>192</v>
      </c>
      <c r="G18450" s="34">
        <v>166</v>
      </c>
      <c r="H18450" s="34">
        <v>245</v>
      </c>
      <c r="I18450" s="34">
        <v>142</v>
      </c>
      <c r="J18450" s="34">
        <v>196</v>
      </c>
      <c r="K18450" s="34">
        <v>192</v>
      </c>
      <c r="L18450" s="34">
        <v>227</v>
      </c>
      <c r="M18450" s="34">
        <v>133</v>
      </c>
      <c r="N18450" s="34">
        <v>161</v>
      </c>
      <c r="O18450" s="34">
        <v>138</v>
      </c>
      <c r="P18450" s="34">
        <v>172</v>
      </c>
      <c r="Q18450" s="34">
        <v>208</v>
      </c>
      <c r="R18450" s="34">
        <v>212</v>
      </c>
      <c r="S18450" s="34">
        <v>216</v>
      </c>
      <c r="T18450" s="34">
        <v>225</v>
      </c>
      <c r="U18450" s="34">
        <v>215</v>
      </c>
      <c r="V18450" s="34">
        <v>262</v>
      </c>
      <c r="W18450" s="34">
        <v>346</v>
      </c>
      <c r="X18450" s="34">
        <v>221</v>
      </c>
      <c r="Y18450" s="34">
        <v>228</v>
      </c>
      <c r="Z18450" s="34">
        <v>238</v>
      </c>
      <c r="AA18450" s="34">
        <v>250</v>
      </c>
      <c r="AB18450" s="34">
        <v>362</v>
      </c>
      <c r="AC18450" s="34">
        <v>338</v>
      </c>
    </row>
    <row r="18451" spans="1:29" x14ac:dyDescent="0.2">
      <c r="A18451" s="34" t="s">
        <v>78944</v>
      </c>
      <c r="B18451" s="34">
        <v>145</v>
      </c>
      <c r="C18451" s="34">
        <v>145</v>
      </c>
      <c r="D18451" s="34">
        <v>198</v>
      </c>
      <c r="E18451" s="34">
        <v>174</v>
      </c>
      <c r="F18451" s="34">
        <v>211</v>
      </c>
      <c r="G18451" s="34">
        <v>144</v>
      </c>
      <c r="H18451" s="34">
        <v>192</v>
      </c>
      <c r="I18451" s="34">
        <v>136</v>
      </c>
      <c r="J18451" s="34">
        <v>179</v>
      </c>
      <c r="K18451" s="34">
        <v>163</v>
      </c>
      <c r="L18451" s="34">
        <v>225</v>
      </c>
      <c r="M18451" s="34">
        <v>138</v>
      </c>
      <c r="N18451" s="34">
        <v>171</v>
      </c>
      <c r="O18451" s="34">
        <v>127</v>
      </c>
      <c r="P18451" s="34">
        <v>226</v>
      </c>
      <c r="Q18451" s="34">
        <v>210</v>
      </c>
      <c r="R18451" s="34">
        <v>286</v>
      </c>
      <c r="S18451" s="34">
        <v>210</v>
      </c>
      <c r="T18451" s="34">
        <v>383</v>
      </c>
      <c r="U18451" s="34">
        <v>169</v>
      </c>
      <c r="V18451" s="34">
        <v>294</v>
      </c>
      <c r="W18451" s="34">
        <v>331</v>
      </c>
      <c r="X18451" s="34">
        <v>286</v>
      </c>
      <c r="Y18451" s="34">
        <v>246</v>
      </c>
      <c r="Z18451" s="34">
        <v>241</v>
      </c>
      <c r="AA18451" s="34">
        <v>219</v>
      </c>
      <c r="AB18451" s="34">
        <v>387</v>
      </c>
      <c r="AC18451" s="34">
        <v>250</v>
      </c>
    </row>
    <row r="18452" spans="1:29" x14ac:dyDescent="0.2">
      <c r="A18452" s="34" t="s">
        <v>78945</v>
      </c>
      <c r="B18452" s="34">
        <v>415</v>
      </c>
      <c r="C18452" s="34">
        <v>284</v>
      </c>
      <c r="D18452" s="34">
        <v>358</v>
      </c>
      <c r="E18452" s="34">
        <v>319</v>
      </c>
      <c r="F18452" s="34">
        <v>412</v>
      </c>
      <c r="G18452" s="34">
        <v>332</v>
      </c>
      <c r="H18452" s="34">
        <v>415</v>
      </c>
      <c r="I18452" s="34">
        <v>263</v>
      </c>
      <c r="J18452" s="34">
        <v>426</v>
      </c>
      <c r="K18452" s="34">
        <v>336</v>
      </c>
      <c r="L18452" s="34">
        <v>579</v>
      </c>
      <c r="M18452" s="34">
        <v>241</v>
      </c>
      <c r="N18452" s="34">
        <v>321</v>
      </c>
      <c r="O18452" s="34">
        <v>271</v>
      </c>
      <c r="P18452" s="34">
        <v>393</v>
      </c>
      <c r="Q18452" s="34">
        <v>475</v>
      </c>
      <c r="R18452" s="34">
        <v>592</v>
      </c>
      <c r="S18452" s="34">
        <v>384</v>
      </c>
      <c r="T18452" s="34">
        <v>640</v>
      </c>
      <c r="U18452" s="34">
        <v>376</v>
      </c>
      <c r="V18452" s="34">
        <v>655</v>
      </c>
      <c r="W18452" s="34">
        <v>731</v>
      </c>
      <c r="X18452" s="34">
        <v>422</v>
      </c>
      <c r="Y18452" s="34">
        <v>549</v>
      </c>
      <c r="Z18452" s="34">
        <v>482</v>
      </c>
      <c r="AA18452" s="34">
        <v>392</v>
      </c>
      <c r="AB18452" s="34">
        <v>654</v>
      </c>
      <c r="AC18452" s="34">
        <v>635</v>
      </c>
    </row>
    <row r="18453" spans="1:29" x14ac:dyDescent="0.2">
      <c r="A18453" s="34" t="s">
        <v>78946</v>
      </c>
      <c r="B18453" s="34">
        <v>202</v>
      </c>
      <c r="C18453" s="34">
        <v>306</v>
      </c>
      <c r="D18453" s="34">
        <v>350</v>
      </c>
      <c r="E18453" s="34">
        <v>394</v>
      </c>
      <c r="F18453" s="34">
        <v>324</v>
      </c>
      <c r="G18453" s="34">
        <v>338</v>
      </c>
      <c r="H18453" s="34">
        <v>242</v>
      </c>
      <c r="I18453" s="34">
        <v>328</v>
      </c>
      <c r="J18453" s="34">
        <v>246</v>
      </c>
      <c r="K18453" s="34">
        <v>417</v>
      </c>
      <c r="L18453" s="34">
        <v>220</v>
      </c>
      <c r="M18453" s="34">
        <v>321</v>
      </c>
      <c r="N18453" s="34">
        <v>210</v>
      </c>
      <c r="O18453" s="34">
        <v>277</v>
      </c>
      <c r="P18453" s="34">
        <v>263</v>
      </c>
      <c r="Q18453" s="34">
        <v>381</v>
      </c>
      <c r="R18453" s="34">
        <v>293</v>
      </c>
      <c r="S18453" s="34">
        <v>445</v>
      </c>
      <c r="T18453" s="34">
        <v>269</v>
      </c>
      <c r="U18453" s="34">
        <v>260</v>
      </c>
      <c r="V18453" s="34">
        <v>273</v>
      </c>
      <c r="W18453" s="34">
        <v>365</v>
      </c>
      <c r="X18453" s="34">
        <v>332</v>
      </c>
      <c r="Y18453" s="34">
        <v>333</v>
      </c>
      <c r="Z18453" s="34">
        <v>331</v>
      </c>
      <c r="AA18453" s="34">
        <v>463</v>
      </c>
      <c r="AB18453" s="34">
        <v>328</v>
      </c>
      <c r="AC18453" s="34">
        <v>599</v>
      </c>
    </row>
    <row r="18454" spans="1:29" x14ac:dyDescent="0.2">
      <c r="A18454" s="34" t="s">
        <v>78947</v>
      </c>
      <c r="B18454" s="34">
        <v>199</v>
      </c>
      <c r="C18454" s="34">
        <v>85</v>
      </c>
      <c r="D18454" s="34">
        <v>103</v>
      </c>
      <c r="E18454" s="34">
        <v>85</v>
      </c>
      <c r="F18454" s="34">
        <v>108</v>
      </c>
      <c r="G18454" s="34">
        <v>79</v>
      </c>
      <c r="H18454" s="34">
        <v>99</v>
      </c>
      <c r="I18454" s="34">
        <v>111</v>
      </c>
      <c r="J18454" s="34">
        <v>109</v>
      </c>
      <c r="K18454" s="34">
        <v>92</v>
      </c>
      <c r="L18454" s="34">
        <v>147</v>
      </c>
      <c r="M18454" s="34">
        <v>84</v>
      </c>
      <c r="N18454" s="34">
        <v>96</v>
      </c>
      <c r="O18454" s="34">
        <v>114</v>
      </c>
      <c r="P18454" s="34">
        <v>98</v>
      </c>
      <c r="Q18454" s="34">
        <v>138</v>
      </c>
      <c r="R18454" s="34">
        <v>146</v>
      </c>
      <c r="S18454" s="34">
        <v>113</v>
      </c>
      <c r="T18454" s="34">
        <v>163</v>
      </c>
      <c r="U18454" s="34">
        <v>149</v>
      </c>
      <c r="V18454" s="34">
        <v>169</v>
      </c>
      <c r="W18454" s="34">
        <v>170</v>
      </c>
      <c r="X18454" s="34">
        <v>156</v>
      </c>
      <c r="Y18454" s="34">
        <v>172</v>
      </c>
      <c r="Z18454" s="34">
        <v>149</v>
      </c>
      <c r="AA18454" s="34">
        <v>96</v>
      </c>
      <c r="AB18454" s="34">
        <v>156</v>
      </c>
      <c r="AC18454" s="34">
        <v>173</v>
      </c>
    </row>
    <row r="18455" spans="1:29" x14ac:dyDescent="0.2">
      <c r="A18455" s="34" t="s">
        <v>78948</v>
      </c>
      <c r="B18455" s="34">
        <v>209</v>
      </c>
      <c r="C18455" s="34">
        <v>161</v>
      </c>
      <c r="D18455" s="34">
        <v>273</v>
      </c>
      <c r="E18455" s="34">
        <v>216</v>
      </c>
      <c r="F18455" s="34">
        <v>279</v>
      </c>
      <c r="G18455" s="34">
        <v>183</v>
      </c>
      <c r="H18455" s="34">
        <v>233</v>
      </c>
      <c r="I18455" s="34">
        <v>193</v>
      </c>
      <c r="J18455" s="34">
        <v>244</v>
      </c>
      <c r="K18455" s="34">
        <v>182</v>
      </c>
      <c r="L18455" s="34">
        <v>281</v>
      </c>
      <c r="M18455" s="34">
        <v>161</v>
      </c>
      <c r="N18455" s="34">
        <v>214</v>
      </c>
      <c r="O18455" s="34">
        <v>200</v>
      </c>
      <c r="P18455" s="34">
        <v>266</v>
      </c>
      <c r="Q18455" s="34">
        <v>232</v>
      </c>
      <c r="R18455" s="34">
        <v>324</v>
      </c>
      <c r="S18455" s="34">
        <v>257</v>
      </c>
      <c r="T18455" s="34">
        <v>290</v>
      </c>
      <c r="U18455" s="34">
        <v>210</v>
      </c>
      <c r="V18455" s="34">
        <v>317</v>
      </c>
      <c r="W18455" s="34">
        <v>316</v>
      </c>
      <c r="X18455" s="34">
        <v>290</v>
      </c>
      <c r="Y18455" s="34">
        <v>233</v>
      </c>
      <c r="Z18455" s="34">
        <v>284</v>
      </c>
      <c r="AA18455" s="34">
        <v>272</v>
      </c>
      <c r="AB18455" s="34">
        <v>376</v>
      </c>
      <c r="AC18455" s="34">
        <v>311</v>
      </c>
    </row>
    <row r="18456" spans="1:29" x14ac:dyDescent="0.2">
      <c r="A18456" s="34" t="s">
        <v>78949</v>
      </c>
      <c r="B18456" s="34">
        <v>213</v>
      </c>
      <c r="C18456" s="34">
        <v>115</v>
      </c>
      <c r="D18456" s="34">
        <v>130</v>
      </c>
      <c r="E18456" s="34">
        <v>124</v>
      </c>
      <c r="F18456" s="34">
        <v>132</v>
      </c>
      <c r="G18456" s="34">
        <v>128</v>
      </c>
      <c r="H18456" s="34">
        <v>97</v>
      </c>
      <c r="I18456" s="34">
        <v>117</v>
      </c>
      <c r="J18456" s="34">
        <v>118</v>
      </c>
      <c r="K18456" s="34">
        <v>144</v>
      </c>
      <c r="L18456" s="34">
        <v>139</v>
      </c>
      <c r="M18456" s="34">
        <v>131</v>
      </c>
      <c r="N18456" s="34">
        <v>117</v>
      </c>
      <c r="O18456" s="34">
        <v>136</v>
      </c>
      <c r="P18456" s="34">
        <v>106</v>
      </c>
      <c r="Q18456" s="34">
        <v>235</v>
      </c>
      <c r="R18456" s="34">
        <v>184</v>
      </c>
      <c r="S18456" s="34">
        <v>189</v>
      </c>
      <c r="T18456" s="34">
        <v>200</v>
      </c>
      <c r="U18456" s="34">
        <v>135</v>
      </c>
      <c r="V18456" s="34">
        <v>193</v>
      </c>
      <c r="W18456" s="34">
        <v>236</v>
      </c>
      <c r="X18456" s="34">
        <v>218</v>
      </c>
      <c r="Y18456" s="34">
        <v>151</v>
      </c>
      <c r="Z18456" s="34">
        <v>157</v>
      </c>
      <c r="AA18456" s="34">
        <v>197</v>
      </c>
      <c r="AB18456" s="34">
        <v>246</v>
      </c>
      <c r="AC18456" s="34">
        <v>248</v>
      </c>
    </row>
    <row r="18457" spans="1:29" x14ac:dyDescent="0.2">
      <c r="A18457" s="34" t="s">
        <v>78950</v>
      </c>
      <c r="B18457" s="34">
        <v>367</v>
      </c>
      <c r="C18457" s="34">
        <v>261</v>
      </c>
      <c r="D18457" s="34">
        <v>279</v>
      </c>
      <c r="E18457" s="34">
        <v>311</v>
      </c>
      <c r="F18457" s="34">
        <v>292</v>
      </c>
      <c r="G18457" s="34">
        <v>334</v>
      </c>
      <c r="H18457" s="34">
        <v>311</v>
      </c>
      <c r="I18457" s="34">
        <v>251</v>
      </c>
      <c r="J18457" s="34">
        <v>315</v>
      </c>
      <c r="K18457" s="34">
        <v>283</v>
      </c>
      <c r="L18457" s="34">
        <v>385</v>
      </c>
      <c r="M18457" s="34">
        <v>261</v>
      </c>
      <c r="N18457" s="34">
        <v>266</v>
      </c>
      <c r="O18457" s="34">
        <v>294</v>
      </c>
      <c r="P18457" s="34">
        <v>314</v>
      </c>
      <c r="Q18457" s="34">
        <v>477</v>
      </c>
      <c r="R18457" s="34">
        <v>407</v>
      </c>
      <c r="S18457" s="34">
        <v>388</v>
      </c>
      <c r="T18457" s="34">
        <v>519</v>
      </c>
      <c r="U18457" s="34">
        <v>369</v>
      </c>
      <c r="V18457" s="34">
        <v>442</v>
      </c>
      <c r="W18457" s="34">
        <v>610</v>
      </c>
      <c r="X18457" s="34">
        <v>430</v>
      </c>
      <c r="Y18457" s="34">
        <v>458</v>
      </c>
      <c r="Z18457" s="34">
        <v>324</v>
      </c>
      <c r="AA18457" s="34">
        <v>356</v>
      </c>
      <c r="AB18457" s="34">
        <v>518</v>
      </c>
      <c r="AC18457" s="34">
        <v>501</v>
      </c>
    </row>
    <row r="18458" spans="1:29" x14ac:dyDescent="0.2">
      <c r="A18458" s="34" t="s">
        <v>78951</v>
      </c>
      <c r="B18458" s="34">
        <v>86</v>
      </c>
      <c r="C18458" s="34">
        <v>50</v>
      </c>
      <c r="D18458" s="34">
        <v>69</v>
      </c>
      <c r="E18458" s="34">
        <v>71</v>
      </c>
      <c r="F18458" s="34">
        <v>63</v>
      </c>
      <c r="G18458" s="34">
        <v>72</v>
      </c>
      <c r="H18458" s="34">
        <v>67</v>
      </c>
      <c r="I18458" s="34">
        <v>76</v>
      </c>
      <c r="J18458" s="34">
        <v>63</v>
      </c>
      <c r="K18458" s="34">
        <v>72</v>
      </c>
      <c r="L18458" s="34">
        <v>82</v>
      </c>
      <c r="M18458" s="34">
        <v>67</v>
      </c>
      <c r="N18458" s="34">
        <v>58</v>
      </c>
      <c r="O18458" s="34">
        <v>53</v>
      </c>
      <c r="P18458" s="34">
        <v>62</v>
      </c>
      <c r="Q18458" s="34">
        <v>103</v>
      </c>
      <c r="R18458" s="34">
        <v>96</v>
      </c>
      <c r="S18458" s="34">
        <v>97</v>
      </c>
      <c r="T18458" s="34">
        <v>95</v>
      </c>
      <c r="U18458" s="34">
        <v>81</v>
      </c>
      <c r="V18458" s="34">
        <v>86</v>
      </c>
      <c r="W18458" s="34">
        <v>156</v>
      </c>
      <c r="X18458" s="34">
        <v>110</v>
      </c>
      <c r="Y18458" s="34">
        <v>90</v>
      </c>
      <c r="Z18458" s="34">
        <v>87</v>
      </c>
      <c r="AA18458" s="34">
        <v>83</v>
      </c>
      <c r="AB18458" s="34">
        <v>128</v>
      </c>
      <c r="AC18458" s="34">
        <v>111</v>
      </c>
    </row>
    <row r="18459" spans="1:29" x14ac:dyDescent="0.2">
      <c r="A18459" s="34" t="s">
        <v>78952</v>
      </c>
      <c r="B18459" s="34">
        <v>400</v>
      </c>
      <c r="C18459" s="34">
        <v>224</v>
      </c>
      <c r="D18459" s="34">
        <v>305</v>
      </c>
      <c r="E18459" s="34">
        <v>333</v>
      </c>
      <c r="F18459" s="34">
        <v>359</v>
      </c>
      <c r="G18459" s="34">
        <v>207</v>
      </c>
      <c r="H18459" s="34">
        <v>323</v>
      </c>
      <c r="I18459" s="34">
        <v>270</v>
      </c>
      <c r="J18459" s="34">
        <v>383</v>
      </c>
      <c r="K18459" s="34">
        <v>279</v>
      </c>
      <c r="L18459" s="34">
        <v>535</v>
      </c>
      <c r="M18459" s="34">
        <v>267</v>
      </c>
      <c r="N18459" s="34">
        <v>340</v>
      </c>
      <c r="O18459" s="34">
        <v>249</v>
      </c>
      <c r="P18459" s="34">
        <v>402</v>
      </c>
      <c r="Q18459" s="34">
        <v>368</v>
      </c>
      <c r="R18459" s="34">
        <v>489</v>
      </c>
      <c r="S18459" s="34">
        <v>335</v>
      </c>
      <c r="T18459" s="34">
        <v>585</v>
      </c>
      <c r="U18459" s="34">
        <v>321</v>
      </c>
      <c r="V18459" s="34">
        <v>493</v>
      </c>
      <c r="W18459" s="34">
        <v>556</v>
      </c>
      <c r="X18459" s="34">
        <v>446</v>
      </c>
      <c r="Y18459" s="34">
        <v>435</v>
      </c>
      <c r="Z18459" s="34">
        <v>384</v>
      </c>
      <c r="AA18459" s="34">
        <v>412</v>
      </c>
      <c r="AB18459" s="34">
        <v>656</v>
      </c>
      <c r="AC18459" s="34">
        <v>547</v>
      </c>
    </row>
    <row r="18460" spans="1:29" x14ac:dyDescent="0.2">
      <c r="A18460" s="34" t="s">
        <v>78953</v>
      </c>
      <c r="B18460" s="34">
        <v>261</v>
      </c>
      <c r="C18460" s="34">
        <v>189</v>
      </c>
      <c r="D18460" s="34">
        <v>232</v>
      </c>
      <c r="E18460" s="34">
        <v>270</v>
      </c>
      <c r="F18460" s="34">
        <v>298</v>
      </c>
      <c r="G18460" s="34">
        <v>272</v>
      </c>
      <c r="H18460" s="34">
        <v>251</v>
      </c>
      <c r="I18460" s="34">
        <v>208</v>
      </c>
      <c r="J18460" s="34">
        <v>284</v>
      </c>
      <c r="K18460" s="34">
        <v>193</v>
      </c>
      <c r="L18460" s="34">
        <v>397</v>
      </c>
      <c r="M18460" s="34">
        <v>202</v>
      </c>
      <c r="N18460" s="34">
        <v>210</v>
      </c>
      <c r="O18460" s="34">
        <v>181</v>
      </c>
      <c r="P18460" s="34">
        <v>297</v>
      </c>
      <c r="Q18460" s="34">
        <v>305</v>
      </c>
      <c r="R18460" s="34">
        <v>366</v>
      </c>
      <c r="S18460" s="34">
        <v>285</v>
      </c>
      <c r="T18460" s="34">
        <v>419</v>
      </c>
      <c r="U18460" s="34">
        <v>252</v>
      </c>
      <c r="V18460" s="34">
        <v>387</v>
      </c>
      <c r="W18460" s="34">
        <v>457</v>
      </c>
      <c r="X18460" s="34">
        <v>303</v>
      </c>
      <c r="Y18460" s="34">
        <v>339</v>
      </c>
      <c r="Z18460" s="34">
        <v>253</v>
      </c>
      <c r="AA18460" s="34">
        <v>291</v>
      </c>
      <c r="AB18460" s="34">
        <v>475</v>
      </c>
      <c r="AC18460" s="34">
        <v>358</v>
      </c>
    </row>
    <row r="18461" spans="1:29" x14ac:dyDescent="0.2">
      <c r="A18461" s="34" t="s">
        <v>78954</v>
      </c>
      <c r="B18461" s="34">
        <v>202</v>
      </c>
      <c r="C18461" s="34">
        <v>120</v>
      </c>
      <c r="D18461" s="34">
        <v>146</v>
      </c>
      <c r="E18461" s="34">
        <v>108</v>
      </c>
      <c r="F18461" s="34">
        <v>152</v>
      </c>
      <c r="G18461" s="34">
        <v>124</v>
      </c>
      <c r="H18461" s="34">
        <v>156</v>
      </c>
      <c r="I18461" s="34">
        <v>108</v>
      </c>
      <c r="J18461" s="34">
        <v>176</v>
      </c>
      <c r="K18461" s="34">
        <v>95</v>
      </c>
      <c r="L18461" s="34">
        <v>282</v>
      </c>
      <c r="M18461" s="34">
        <v>136</v>
      </c>
      <c r="N18461" s="34">
        <v>137</v>
      </c>
      <c r="O18461" s="34">
        <v>91</v>
      </c>
      <c r="P18461" s="34">
        <v>174</v>
      </c>
      <c r="Q18461" s="34">
        <v>211</v>
      </c>
      <c r="R18461" s="34">
        <v>255</v>
      </c>
      <c r="S18461" s="34">
        <v>153</v>
      </c>
      <c r="T18461" s="34">
        <v>282</v>
      </c>
      <c r="U18461" s="34">
        <v>146</v>
      </c>
      <c r="V18461" s="34">
        <v>267</v>
      </c>
      <c r="W18461" s="34">
        <v>299</v>
      </c>
      <c r="X18461" s="34">
        <v>197</v>
      </c>
      <c r="Y18461" s="34">
        <v>228</v>
      </c>
      <c r="Z18461" s="34">
        <v>199</v>
      </c>
      <c r="AA18461" s="34">
        <v>150</v>
      </c>
      <c r="AB18461" s="34">
        <v>355</v>
      </c>
      <c r="AC18461" s="34">
        <v>252</v>
      </c>
    </row>
    <row r="18462" spans="1:29" x14ac:dyDescent="0.2">
      <c r="A18462" s="34" t="s">
        <v>78955</v>
      </c>
      <c r="B18462" s="34">
        <v>217</v>
      </c>
      <c r="C18462" s="34">
        <v>103</v>
      </c>
      <c r="D18462" s="34">
        <v>169</v>
      </c>
      <c r="E18462" s="34">
        <v>107</v>
      </c>
      <c r="F18462" s="34">
        <v>179</v>
      </c>
      <c r="G18462" s="34">
        <v>131</v>
      </c>
      <c r="H18462" s="34">
        <v>156</v>
      </c>
      <c r="I18462" s="34">
        <v>106</v>
      </c>
      <c r="J18462" s="34">
        <v>164</v>
      </c>
      <c r="K18462" s="34">
        <v>125</v>
      </c>
      <c r="L18462" s="34">
        <v>220</v>
      </c>
      <c r="M18462" s="34">
        <v>113</v>
      </c>
      <c r="N18462" s="34">
        <v>154</v>
      </c>
      <c r="O18462" s="34">
        <v>114</v>
      </c>
      <c r="P18462" s="34">
        <v>142</v>
      </c>
      <c r="Q18462" s="34">
        <v>211</v>
      </c>
      <c r="R18462" s="34">
        <v>209</v>
      </c>
      <c r="S18462" s="34">
        <v>138</v>
      </c>
      <c r="T18462" s="34">
        <v>276</v>
      </c>
      <c r="U18462" s="34">
        <v>152</v>
      </c>
      <c r="V18462" s="34">
        <v>250</v>
      </c>
      <c r="W18462" s="34">
        <v>306</v>
      </c>
      <c r="X18462" s="34">
        <v>201</v>
      </c>
      <c r="Y18462" s="34">
        <v>179</v>
      </c>
      <c r="Z18462" s="34">
        <v>141</v>
      </c>
      <c r="AA18462" s="34">
        <v>160</v>
      </c>
      <c r="AB18462" s="34">
        <v>230</v>
      </c>
      <c r="AC18462" s="34">
        <v>206</v>
      </c>
    </row>
    <row r="18463" spans="1:29" x14ac:dyDescent="0.2">
      <c r="A18463" s="34" t="s">
        <v>78956</v>
      </c>
      <c r="B18463" s="34">
        <v>272</v>
      </c>
      <c r="C18463" s="34">
        <v>147</v>
      </c>
      <c r="D18463" s="34">
        <v>189</v>
      </c>
      <c r="E18463" s="34">
        <v>143</v>
      </c>
      <c r="F18463" s="34">
        <v>173</v>
      </c>
      <c r="G18463" s="34">
        <v>139</v>
      </c>
      <c r="H18463" s="34">
        <v>166</v>
      </c>
      <c r="I18463" s="34">
        <v>143</v>
      </c>
      <c r="J18463" s="34">
        <v>197</v>
      </c>
      <c r="K18463" s="34">
        <v>172</v>
      </c>
      <c r="L18463" s="34">
        <v>253</v>
      </c>
      <c r="M18463" s="34">
        <v>128</v>
      </c>
      <c r="N18463" s="34">
        <v>202</v>
      </c>
      <c r="O18463" s="34">
        <v>134</v>
      </c>
      <c r="P18463" s="34">
        <v>229</v>
      </c>
      <c r="Q18463" s="34">
        <v>208</v>
      </c>
      <c r="R18463" s="34">
        <v>228</v>
      </c>
      <c r="S18463" s="34">
        <v>191</v>
      </c>
      <c r="T18463" s="34">
        <v>315</v>
      </c>
      <c r="U18463" s="34">
        <v>175</v>
      </c>
      <c r="V18463" s="34">
        <v>268</v>
      </c>
      <c r="W18463" s="34">
        <v>275</v>
      </c>
      <c r="X18463" s="34">
        <v>210</v>
      </c>
      <c r="Y18463" s="34">
        <v>243</v>
      </c>
      <c r="Z18463" s="34">
        <v>184</v>
      </c>
      <c r="AA18463" s="34">
        <v>229</v>
      </c>
      <c r="AB18463" s="34">
        <v>354</v>
      </c>
      <c r="AC18463" s="34">
        <v>292</v>
      </c>
    </row>
    <row r="18464" spans="1:29" x14ac:dyDescent="0.2">
      <c r="A18464" s="34" t="s">
        <v>78957</v>
      </c>
      <c r="B18464" s="34">
        <v>180</v>
      </c>
      <c r="C18464" s="34">
        <v>67</v>
      </c>
      <c r="D18464" s="34">
        <v>85</v>
      </c>
      <c r="E18464" s="34">
        <v>73</v>
      </c>
      <c r="F18464" s="34">
        <v>86</v>
      </c>
      <c r="G18464" s="34">
        <v>77</v>
      </c>
      <c r="H18464" s="34">
        <v>104</v>
      </c>
      <c r="I18464" s="34">
        <v>48</v>
      </c>
      <c r="J18464" s="34">
        <v>101</v>
      </c>
      <c r="K18464" s="34">
        <v>51</v>
      </c>
      <c r="L18464" s="34">
        <v>98</v>
      </c>
      <c r="M18464" s="34">
        <v>42</v>
      </c>
      <c r="N18464" s="34">
        <v>65</v>
      </c>
      <c r="O18464" s="34">
        <v>75</v>
      </c>
      <c r="P18464" s="34">
        <v>97</v>
      </c>
      <c r="Q18464" s="34">
        <v>92</v>
      </c>
      <c r="R18464" s="34">
        <v>116</v>
      </c>
      <c r="S18464" s="34">
        <v>99</v>
      </c>
      <c r="T18464" s="34">
        <v>120</v>
      </c>
      <c r="U18464" s="34">
        <v>87</v>
      </c>
      <c r="V18464" s="34">
        <v>158</v>
      </c>
      <c r="W18464" s="34">
        <v>153</v>
      </c>
      <c r="X18464" s="34">
        <v>113</v>
      </c>
      <c r="Y18464" s="34">
        <v>111</v>
      </c>
      <c r="Z18464" s="34">
        <v>98</v>
      </c>
      <c r="AA18464" s="34">
        <v>78</v>
      </c>
      <c r="AB18464" s="34">
        <v>125</v>
      </c>
      <c r="AC18464" s="34">
        <v>147</v>
      </c>
    </row>
    <row r="18465" spans="1:29" x14ac:dyDescent="0.2">
      <c r="A18465" s="34" t="s">
        <v>78958</v>
      </c>
      <c r="B18465" s="34">
        <v>310</v>
      </c>
      <c r="C18465" s="34">
        <v>129</v>
      </c>
      <c r="D18465" s="34">
        <v>238</v>
      </c>
      <c r="E18465" s="34">
        <v>185</v>
      </c>
      <c r="F18465" s="34">
        <v>234</v>
      </c>
      <c r="G18465" s="34">
        <v>187</v>
      </c>
      <c r="H18465" s="34">
        <v>281</v>
      </c>
      <c r="I18465" s="34">
        <v>157</v>
      </c>
      <c r="J18465" s="34">
        <v>298</v>
      </c>
      <c r="K18465" s="34">
        <v>155</v>
      </c>
      <c r="L18465" s="34">
        <v>349</v>
      </c>
      <c r="M18465" s="34">
        <v>166</v>
      </c>
      <c r="N18465" s="34">
        <v>186</v>
      </c>
      <c r="O18465" s="34">
        <v>159</v>
      </c>
      <c r="P18465" s="34">
        <v>283</v>
      </c>
      <c r="Q18465" s="34">
        <v>278</v>
      </c>
      <c r="R18465" s="34">
        <v>355</v>
      </c>
      <c r="S18465" s="34">
        <v>217</v>
      </c>
      <c r="T18465" s="34">
        <v>408</v>
      </c>
      <c r="U18465" s="34">
        <v>226</v>
      </c>
      <c r="V18465" s="34">
        <v>390</v>
      </c>
      <c r="W18465" s="34">
        <v>356</v>
      </c>
      <c r="X18465" s="34">
        <v>379</v>
      </c>
      <c r="Y18465" s="34">
        <v>262</v>
      </c>
      <c r="Z18465" s="34">
        <v>277</v>
      </c>
      <c r="AA18465" s="34">
        <v>202</v>
      </c>
      <c r="AB18465" s="34">
        <v>485</v>
      </c>
      <c r="AC18465" s="34">
        <v>321</v>
      </c>
    </row>
    <row r="18466" spans="1:29" x14ac:dyDescent="0.2">
      <c r="A18466" s="34" t="s">
        <v>78959</v>
      </c>
      <c r="B18466" s="34">
        <v>349</v>
      </c>
      <c r="C18466" s="34">
        <v>268</v>
      </c>
      <c r="D18466" s="34">
        <v>238</v>
      </c>
      <c r="E18466" s="34">
        <v>231</v>
      </c>
      <c r="F18466" s="34">
        <v>243</v>
      </c>
      <c r="G18466" s="34">
        <v>204</v>
      </c>
      <c r="H18466" s="34">
        <v>262</v>
      </c>
      <c r="I18466" s="34">
        <v>228</v>
      </c>
      <c r="J18466" s="34">
        <v>217</v>
      </c>
      <c r="K18466" s="34">
        <v>293</v>
      </c>
      <c r="L18466" s="34">
        <v>284</v>
      </c>
      <c r="M18466" s="34">
        <v>182</v>
      </c>
      <c r="N18466" s="34">
        <v>229</v>
      </c>
      <c r="O18466" s="34">
        <v>219</v>
      </c>
      <c r="P18466" s="34">
        <v>244</v>
      </c>
      <c r="Q18466" s="34">
        <v>311</v>
      </c>
      <c r="R18466" s="34">
        <v>332</v>
      </c>
      <c r="S18466" s="34">
        <v>273</v>
      </c>
      <c r="T18466" s="34">
        <v>338</v>
      </c>
      <c r="U18466" s="34">
        <v>259</v>
      </c>
      <c r="V18466" s="34">
        <v>291</v>
      </c>
      <c r="W18466" s="34">
        <v>331</v>
      </c>
      <c r="X18466" s="34">
        <v>294</v>
      </c>
      <c r="Y18466" s="34">
        <v>261</v>
      </c>
      <c r="Z18466" s="34">
        <v>311</v>
      </c>
      <c r="AA18466" s="34">
        <v>271</v>
      </c>
      <c r="AB18466" s="34">
        <v>315</v>
      </c>
      <c r="AC18466" s="34">
        <v>356</v>
      </c>
    </row>
    <row r="18467" spans="1:29" x14ac:dyDescent="0.2">
      <c r="A18467" s="34" t="s">
        <v>78960</v>
      </c>
      <c r="B18467" s="34">
        <v>704</v>
      </c>
      <c r="C18467" s="34">
        <v>424</v>
      </c>
      <c r="D18467" s="34">
        <v>493</v>
      </c>
      <c r="E18467" s="34">
        <v>507</v>
      </c>
      <c r="F18467" s="34">
        <v>546</v>
      </c>
      <c r="G18467" s="34">
        <v>512</v>
      </c>
      <c r="H18467" s="34">
        <v>525</v>
      </c>
      <c r="I18467" s="34">
        <v>501</v>
      </c>
      <c r="J18467" s="34">
        <v>544</v>
      </c>
      <c r="K18467" s="34">
        <v>478</v>
      </c>
      <c r="L18467" s="34">
        <v>869</v>
      </c>
      <c r="M18467" s="34">
        <v>381</v>
      </c>
      <c r="N18467" s="34">
        <v>506</v>
      </c>
      <c r="O18467" s="34">
        <v>397</v>
      </c>
      <c r="P18467" s="34">
        <v>590</v>
      </c>
      <c r="Q18467" s="34">
        <v>672</v>
      </c>
      <c r="R18467" s="34">
        <v>779</v>
      </c>
      <c r="S18467" s="34">
        <v>544</v>
      </c>
      <c r="T18467" s="34">
        <v>1039</v>
      </c>
      <c r="U18467" s="34">
        <v>572</v>
      </c>
      <c r="V18467" s="34">
        <v>807</v>
      </c>
      <c r="W18467" s="34">
        <v>936</v>
      </c>
      <c r="X18467" s="34">
        <v>653</v>
      </c>
      <c r="Y18467" s="34">
        <v>738</v>
      </c>
      <c r="Z18467" s="34">
        <v>567</v>
      </c>
      <c r="AA18467" s="34">
        <v>591</v>
      </c>
      <c r="AB18467" s="34">
        <v>1030</v>
      </c>
      <c r="AC18467" s="34">
        <v>725</v>
      </c>
    </row>
    <row r="18468" spans="1:29" x14ac:dyDescent="0.2">
      <c r="A18468" s="34" t="s">
        <v>78961</v>
      </c>
      <c r="B18468" s="34">
        <v>210</v>
      </c>
      <c r="C18468" s="34">
        <v>142</v>
      </c>
      <c r="D18468" s="34">
        <v>169</v>
      </c>
      <c r="E18468" s="34">
        <v>108</v>
      </c>
      <c r="F18468" s="34">
        <v>173</v>
      </c>
      <c r="G18468" s="34">
        <v>130</v>
      </c>
      <c r="H18468" s="34">
        <v>181</v>
      </c>
      <c r="I18468" s="34">
        <v>153</v>
      </c>
      <c r="J18468" s="34">
        <v>160</v>
      </c>
      <c r="K18468" s="34">
        <v>154</v>
      </c>
      <c r="L18468" s="34">
        <v>240</v>
      </c>
      <c r="M18468" s="34">
        <v>140</v>
      </c>
      <c r="N18468" s="34">
        <v>113</v>
      </c>
      <c r="O18468" s="34">
        <v>164</v>
      </c>
      <c r="P18468" s="34">
        <v>160</v>
      </c>
      <c r="Q18468" s="34">
        <v>274</v>
      </c>
      <c r="R18468" s="34">
        <v>223</v>
      </c>
      <c r="S18468" s="34">
        <v>227</v>
      </c>
      <c r="T18468" s="34">
        <v>306</v>
      </c>
      <c r="U18468" s="34">
        <v>203</v>
      </c>
      <c r="V18468" s="34">
        <v>277</v>
      </c>
      <c r="W18468" s="34">
        <v>394</v>
      </c>
      <c r="X18468" s="34">
        <v>283</v>
      </c>
      <c r="Y18468" s="34">
        <v>303</v>
      </c>
      <c r="Z18468" s="34">
        <v>182</v>
      </c>
      <c r="AA18468" s="34">
        <v>186</v>
      </c>
      <c r="AB18468" s="34">
        <v>375</v>
      </c>
      <c r="AC18468" s="34">
        <v>275</v>
      </c>
    </row>
    <row r="18469" spans="1:29" x14ac:dyDescent="0.2">
      <c r="A18469" s="34" t="s">
        <v>78962</v>
      </c>
      <c r="B18469" s="34">
        <v>209</v>
      </c>
      <c r="C18469" s="34">
        <v>68</v>
      </c>
      <c r="D18469" s="34">
        <v>80</v>
      </c>
      <c r="E18469" s="34">
        <v>87</v>
      </c>
      <c r="F18469" s="34">
        <v>87</v>
      </c>
      <c r="G18469" s="34">
        <v>71</v>
      </c>
      <c r="H18469" s="34">
        <v>84</v>
      </c>
      <c r="I18469" s="34">
        <v>87</v>
      </c>
      <c r="J18469" s="34">
        <v>79</v>
      </c>
      <c r="K18469" s="34">
        <v>72</v>
      </c>
      <c r="L18469" s="34">
        <v>100</v>
      </c>
      <c r="M18469" s="34">
        <v>95</v>
      </c>
      <c r="N18469" s="34">
        <v>67</v>
      </c>
      <c r="O18469" s="34">
        <v>86</v>
      </c>
      <c r="P18469" s="34">
        <v>108</v>
      </c>
      <c r="Q18469" s="34">
        <v>122</v>
      </c>
      <c r="R18469" s="34">
        <v>143</v>
      </c>
      <c r="S18469" s="34">
        <v>125</v>
      </c>
      <c r="T18469" s="34">
        <v>118</v>
      </c>
      <c r="U18469" s="34">
        <v>110</v>
      </c>
      <c r="V18469" s="34">
        <v>141</v>
      </c>
      <c r="W18469" s="34">
        <v>177</v>
      </c>
      <c r="X18469" s="34">
        <v>119</v>
      </c>
      <c r="Y18469" s="34">
        <v>145</v>
      </c>
      <c r="Z18469" s="34">
        <v>67</v>
      </c>
      <c r="AA18469" s="34">
        <v>98</v>
      </c>
      <c r="AB18469" s="34">
        <v>158</v>
      </c>
      <c r="AC18469" s="34">
        <v>174</v>
      </c>
    </row>
    <row r="18470" spans="1:29" x14ac:dyDescent="0.2">
      <c r="A18470" s="34" t="s">
        <v>78963</v>
      </c>
      <c r="B18470" s="34">
        <v>236</v>
      </c>
      <c r="C18470" s="34">
        <v>88</v>
      </c>
      <c r="D18470" s="34">
        <v>102</v>
      </c>
      <c r="E18470" s="34">
        <v>74</v>
      </c>
      <c r="F18470" s="34">
        <v>124</v>
      </c>
      <c r="G18470" s="34">
        <v>66</v>
      </c>
      <c r="H18470" s="34">
        <v>111</v>
      </c>
      <c r="I18470" s="34">
        <v>81</v>
      </c>
      <c r="J18470" s="34">
        <v>146</v>
      </c>
      <c r="K18470" s="34">
        <v>99</v>
      </c>
      <c r="L18470" s="34">
        <v>164</v>
      </c>
      <c r="M18470" s="34">
        <v>102</v>
      </c>
      <c r="N18470" s="34">
        <v>122</v>
      </c>
      <c r="O18470" s="34">
        <v>75</v>
      </c>
      <c r="P18470" s="34">
        <v>120</v>
      </c>
      <c r="Q18470" s="34">
        <v>152</v>
      </c>
      <c r="R18470" s="34">
        <v>153</v>
      </c>
      <c r="S18470" s="34">
        <v>106</v>
      </c>
      <c r="T18470" s="34">
        <v>226</v>
      </c>
      <c r="U18470" s="34">
        <v>119</v>
      </c>
      <c r="V18470" s="34">
        <v>208</v>
      </c>
      <c r="W18470" s="34">
        <v>209</v>
      </c>
      <c r="X18470" s="34">
        <v>160</v>
      </c>
      <c r="Y18470" s="34">
        <v>139</v>
      </c>
      <c r="Z18470" s="34">
        <v>180</v>
      </c>
      <c r="AA18470" s="34">
        <v>120</v>
      </c>
      <c r="AB18470" s="34">
        <v>285</v>
      </c>
      <c r="AC18470" s="34">
        <v>153</v>
      </c>
    </row>
    <row r="18471" spans="1:29" x14ac:dyDescent="0.2">
      <c r="A18471" s="34" t="s">
        <v>78964</v>
      </c>
      <c r="B18471" s="34">
        <v>1164</v>
      </c>
      <c r="C18471" s="34">
        <v>504</v>
      </c>
      <c r="D18471" s="34">
        <v>660</v>
      </c>
      <c r="E18471" s="34">
        <v>553</v>
      </c>
      <c r="F18471" s="34">
        <v>780</v>
      </c>
      <c r="G18471" s="34">
        <v>539</v>
      </c>
      <c r="H18471" s="34">
        <v>811</v>
      </c>
      <c r="I18471" s="34">
        <v>516</v>
      </c>
      <c r="J18471" s="34">
        <v>829</v>
      </c>
      <c r="K18471" s="34">
        <v>557</v>
      </c>
      <c r="L18471" s="34">
        <v>1127</v>
      </c>
      <c r="M18471" s="34">
        <v>489</v>
      </c>
      <c r="N18471" s="34">
        <v>739</v>
      </c>
      <c r="O18471" s="34">
        <v>513</v>
      </c>
      <c r="P18471" s="34">
        <v>850</v>
      </c>
      <c r="Q18471" s="34">
        <v>775</v>
      </c>
      <c r="R18471" s="34">
        <v>1192</v>
      </c>
      <c r="S18471" s="34">
        <v>675</v>
      </c>
      <c r="T18471" s="34">
        <v>1276</v>
      </c>
      <c r="U18471" s="34">
        <v>644</v>
      </c>
      <c r="V18471" s="34">
        <v>1157</v>
      </c>
      <c r="W18471" s="34">
        <v>1061</v>
      </c>
      <c r="X18471" s="34">
        <v>992</v>
      </c>
      <c r="Y18471" s="34">
        <v>859</v>
      </c>
      <c r="Z18471" s="34">
        <v>821</v>
      </c>
      <c r="AA18471" s="34">
        <v>713</v>
      </c>
      <c r="AB18471" s="34">
        <v>1308</v>
      </c>
      <c r="AC18471" s="34">
        <v>1027</v>
      </c>
    </row>
    <row r="18472" spans="1:29" x14ac:dyDescent="0.2">
      <c r="A18472" s="34" t="s">
        <v>78965</v>
      </c>
      <c r="B18472" s="34">
        <v>288</v>
      </c>
      <c r="C18472" s="34">
        <v>180</v>
      </c>
      <c r="D18472" s="34">
        <v>201</v>
      </c>
      <c r="E18472" s="34">
        <v>168</v>
      </c>
      <c r="F18472" s="34">
        <v>261</v>
      </c>
      <c r="G18472" s="34">
        <v>137</v>
      </c>
      <c r="H18472" s="34">
        <v>252</v>
      </c>
      <c r="I18472" s="34">
        <v>155</v>
      </c>
      <c r="J18472" s="34">
        <v>244</v>
      </c>
      <c r="K18472" s="34">
        <v>142</v>
      </c>
      <c r="L18472" s="34">
        <v>406</v>
      </c>
      <c r="M18472" s="34">
        <v>163</v>
      </c>
      <c r="N18472" s="34">
        <v>219</v>
      </c>
      <c r="O18472" s="34">
        <v>155</v>
      </c>
      <c r="P18472" s="34">
        <v>236</v>
      </c>
      <c r="Q18472" s="34">
        <v>276</v>
      </c>
      <c r="R18472" s="34">
        <v>394</v>
      </c>
      <c r="S18472" s="34">
        <v>243</v>
      </c>
      <c r="T18472" s="34">
        <v>419</v>
      </c>
      <c r="U18472" s="34">
        <v>245</v>
      </c>
      <c r="V18472" s="34">
        <v>357</v>
      </c>
      <c r="W18472" s="34">
        <v>445</v>
      </c>
      <c r="X18472" s="34">
        <v>321</v>
      </c>
      <c r="Y18472" s="34">
        <v>389</v>
      </c>
      <c r="Z18472" s="34">
        <v>258</v>
      </c>
      <c r="AA18472" s="34">
        <v>221</v>
      </c>
      <c r="AB18472" s="34">
        <v>435</v>
      </c>
      <c r="AC18472" s="34">
        <v>369</v>
      </c>
    </row>
    <row r="18473" spans="1:29" x14ac:dyDescent="0.2">
      <c r="A18473" s="34" t="s">
        <v>78966</v>
      </c>
      <c r="B18473" s="34">
        <v>365</v>
      </c>
      <c r="C18473" s="34">
        <v>177</v>
      </c>
      <c r="D18473" s="34">
        <v>233</v>
      </c>
      <c r="E18473" s="34">
        <v>196</v>
      </c>
      <c r="F18473" s="34">
        <v>286</v>
      </c>
      <c r="G18473" s="34">
        <v>210</v>
      </c>
      <c r="H18473" s="34">
        <v>282</v>
      </c>
      <c r="I18473" s="34">
        <v>215</v>
      </c>
      <c r="J18473" s="34">
        <v>371</v>
      </c>
      <c r="K18473" s="34">
        <v>190</v>
      </c>
      <c r="L18473" s="34">
        <v>535</v>
      </c>
      <c r="M18473" s="34">
        <v>216</v>
      </c>
      <c r="N18473" s="34">
        <v>263</v>
      </c>
      <c r="O18473" s="34">
        <v>205</v>
      </c>
      <c r="P18473" s="34">
        <v>322</v>
      </c>
      <c r="Q18473" s="34">
        <v>358</v>
      </c>
      <c r="R18473" s="34">
        <v>484</v>
      </c>
      <c r="S18473" s="34">
        <v>267</v>
      </c>
      <c r="T18473" s="34">
        <v>621</v>
      </c>
      <c r="U18473" s="34">
        <v>305</v>
      </c>
      <c r="V18473" s="34">
        <v>515</v>
      </c>
      <c r="W18473" s="34">
        <v>622</v>
      </c>
      <c r="X18473" s="34">
        <v>433</v>
      </c>
      <c r="Y18473" s="34">
        <v>393</v>
      </c>
      <c r="Z18473" s="34">
        <v>298</v>
      </c>
      <c r="AA18473" s="34">
        <v>334</v>
      </c>
      <c r="AB18473" s="34">
        <v>549</v>
      </c>
      <c r="AC18473" s="34">
        <v>428</v>
      </c>
    </row>
    <row r="18474" spans="1:29" x14ac:dyDescent="0.2">
      <c r="A18474" s="34" t="s">
        <v>78967</v>
      </c>
      <c r="B18474" s="34">
        <v>442</v>
      </c>
      <c r="C18474" s="34">
        <v>211</v>
      </c>
      <c r="D18474" s="34">
        <v>303</v>
      </c>
      <c r="E18474" s="34">
        <v>254</v>
      </c>
      <c r="F18474" s="34">
        <v>343</v>
      </c>
      <c r="G18474" s="34">
        <v>255</v>
      </c>
      <c r="H18474" s="34">
        <v>307</v>
      </c>
      <c r="I18474" s="34">
        <v>248</v>
      </c>
      <c r="J18474" s="34">
        <v>373</v>
      </c>
      <c r="K18474" s="34">
        <v>241</v>
      </c>
      <c r="L18474" s="34">
        <v>519</v>
      </c>
      <c r="M18474" s="34">
        <v>254</v>
      </c>
      <c r="N18474" s="34">
        <v>312</v>
      </c>
      <c r="O18474" s="34">
        <v>262</v>
      </c>
      <c r="P18474" s="34">
        <v>344</v>
      </c>
      <c r="Q18474" s="34">
        <v>409</v>
      </c>
      <c r="R18474" s="34">
        <v>516</v>
      </c>
      <c r="S18474" s="34">
        <v>300</v>
      </c>
      <c r="T18474" s="34">
        <v>640</v>
      </c>
      <c r="U18474" s="34">
        <v>371</v>
      </c>
      <c r="V18474" s="34">
        <v>563</v>
      </c>
      <c r="W18474" s="34">
        <v>717</v>
      </c>
      <c r="X18474" s="34">
        <v>448</v>
      </c>
      <c r="Y18474" s="34">
        <v>506</v>
      </c>
      <c r="Z18474" s="34">
        <v>330</v>
      </c>
      <c r="AA18474" s="34">
        <v>289</v>
      </c>
      <c r="AB18474" s="34">
        <v>653</v>
      </c>
      <c r="AC18474" s="34">
        <v>467</v>
      </c>
    </row>
    <row r="18475" spans="1:29" x14ac:dyDescent="0.2">
      <c r="A18475" s="34" t="s">
        <v>78968</v>
      </c>
      <c r="B18475" s="34">
        <v>157</v>
      </c>
      <c r="C18475" s="34">
        <v>87</v>
      </c>
      <c r="D18475" s="34">
        <v>83</v>
      </c>
      <c r="E18475" s="34">
        <v>137</v>
      </c>
      <c r="F18475" s="34">
        <v>119</v>
      </c>
      <c r="G18475" s="34">
        <v>118</v>
      </c>
      <c r="H18475" s="34">
        <v>116</v>
      </c>
      <c r="I18475" s="34">
        <v>97</v>
      </c>
      <c r="J18475" s="34">
        <v>135</v>
      </c>
      <c r="K18475" s="34">
        <v>117</v>
      </c>
      <c r="L18475" s="34">
        <v>165</v>
      </c>
      <c r="M18475" s="34">
        <v>107</v>
      </c>
      <c r="N18475" s="34">
        <v>99</v>
      </c>
      <c r="O18475" s="34">
        <v>99</v>
      </c>
      <c r="P18475" s="34">
        <v>94</v>
      </c>
      <c r="Q18475" s="34">
        <v>137</v>
      </c>
      <c r="R18475" s="34">
        <v>153</v>
      </c>
      <c r="S18475" s="34">
        <v>129</v>
      </c>
      <c r="T18475" s="34">
        <v>141</v>
      </c>
      <c r="U18475" s="34">
        <v>139</v>
      </c>
      <c r="V18475" s="34">
        <v>198</v>
      </c>
      <c r="W18475" s="34">
        <v>205</v>
      </c>
      <c r="X18475" s="34">
        <v>148</v>
      </c>
      <c r="Y18475" s="34">
        <v>98</v>
      </c>
      <c r="Z18475" s="34">
        <v>100</v>
      </c>
      <c r="AA18475" s="34">
        <v>170</v>
      </c>
      <c r="AB18475" s="34">
        <v>167</v>
      </c>
      <c r="AC18475" s="34">
        <v>214</v>
      </c>
    </row>
    <row r="18476" spans="1:29" x14ac:dyDescent="0.2">
      <c r="A18476" s="34" t="s">
        <v>78969</v>
      </c>
      <c r="B18476" s="34">
        <v>525</v>
      </c>
      <c r="C18476" s="34">
        <v>196</v>
      </c>
      <c r="D18476" s="34">
        <v>304</v>
      </c>
      <c r="E18476" s="34">
        <v>209</v>
      </c>
      <c r="F18476" s="34">
        <v>435</v>
      </c>
      <c r="G18476" s="34">
        <v>220</v>
      </c>
      <c r="H18476" s="34">
        <v>364</v>
      </c>
      <c r="I18476" s="34">
        <v>208</v>
      </c>
      <c r="J18476" s="34">
        <v>432</v>
      </c>
      <c r="K18476" s="34">
        <v>272</v>
      </c>
      <c r="L18476" s="34">
        <v>574</v>
      </c>
      <c r="M18476" s="34">
        <v>208</v>
      </c>
      <c r="N18476" s="34">
        <v>416</v>
      </c>
      <c r="O18476" s="34">
        <v>203</v>
      </c>
      <c r="P18476" s="34">
        <v>346</v>
      </c>
      <c r="Q18476" s="34">
        <v>349</v>
      </c>
      <c r="R18476" s="34">
        <v>534</v>
      </c>
      <c r="S18476" s="34">
        <v>237</v>
      </c>
      <c r="T18476" s="34">
        <v>651</v>
      </c>
      <c r="U18476" s="34">
        <v>302</v>
      </c>
      <c r="V18476" s="34">
        <v>547</v>
      </c>
      <c r="W18476" s="34">
        <v>495</v>
      </c>
      <c r="X18476" s="34">
        <v>429</v>
      </c>
      <c r="Y18476" s="34">
        <v>369</v>
      </c>
      <c r="Z18476" s="34">
        <v>387</v>
      </c>
      <c r="AA18476" s="34">
        <v>295</v>
      </c>
      <c r="AB18476" s="34">
        <v>618</v>
      </c>
      <c r="AC18476" s="34">
        <v>401</v>
      </c>
    </row>
    <row r="18477" spans="1:29" x14ac:dyDescent="0.2">
      <c r="A18477" s="34" t="s">
        <v>78970</v>
      </c>
      <c r="B18477" s="34">
        <v>154</v>
      </c>
      <c r="C18477" s="34">
        <v>122</v>
      </c>
      <c r="D18477" s="34">
        <v>161</v>
      </c>
      <c r="E18477" s="34">
        <v>133</v>
      </c>
      <c r="F18477" s="34">
        <v>129</v>
      </c>
      <c r="G18477" s="34">
        <v>112</v>
      </c>
      <c r="H18477" s="34">
        <v>105</v>
      </c>
      <c r="I18477" s="34">
        <v>94</v>
      </c>
      <c r="J18477" s="34">
        <v>109</v>
      </c>
      <c r="K18477" s="34">
        <v>155</v>
      </c>
      <c r="L18477" s="34">
        <v>119</v>
      </c>
      <c r="M18477" s="34">
        <v>100</v>
      </c>
      <c r="N18477" s="34">
        <v>103</v>
      </c>
      <c r="O18477" s="34">
        <v>120</v>
      </c>
      <c r="P18477" s="34">
        <v>100</v>
      </c>
      <c r="Q18477" s="34">
        <v>135</v>
      </c>
      <c r="R18477" s="34">
        <v>157</v>
      </c>
      <c r="S18477" s="34">
        <v>161</v>
      </c>
      <c r="T18477" s="34">
        <v>156</v>
      </c>
      <c r="U18477" s="34">
        <v>107</v>
      </c>
      <c r="V18477" s="34">
        <v>155</v>
      </c>
      <c r="W18477" s="34">
        <v>209</v>
      </c>
      <c r="X18477" s="34">
        <v>149</v>
      </c>
      <c r="Y18477" s="34">
        <v>147</v>
      </c>
      <c r="Z18477" s="34">
        <v>99</v>
      </c>
      <c r="AA18477" s="34">
        <v>139</v>
      </c>
      <c r="AB18477" s="34">
        <v>121</v>
      </c>
      <c r="AC18477" s="34">
        <v>225</v>
      </c>
    </row>
    <row r="18478" spans="1:29" x14ac:dyDescent="0.2">
      <c r="A18478" s="34" t="s">
        <v>78971</v>
      </c>
      <c r="B18478" s="34">
        <v>305</v>
      </c>
      <c r="C18478" s="34">
        <v>136</v>
      </c>
      <c r="D18478" s="34">
        <v>203</v>
      </c>
      <c r="E18478" s="34">
        <v>160</v>
      </c>
      <c r="F18478" s="34">
        <v>247</v>
      </c>
      <c r="G18478" s="34">
        <v>154</v>
      </c>
      <c r="H18478" s="34">
        <v>248</v>
      </c>
      <c r="I18478" s="34">
        <v>153</v>
      </c>
      <c r="J18478" s="34">
        <v>227</v>
      </c>
      <c r="K18478" s="34">
        <v>168</v>
      </c>
      <c r="L18478" s="34">
        <v>427</v>
      </c>
      <c r="M18478" s="34">
        <v>190</v>
      </c>
      <c r="N18478" s="34">
        <v>195</v>
      </c>
      <c r="O18478" s="34">
        <v>163</v>
      </c>
      <c r="P18478" s="34">
        <v>264</v>
      </c>
      <c r="Q18478" s="34">
        <v>260</v>
      </c>
      <c r="R18478" s="34">
        <v>449</v>
      </c>
      <c r="S18478" s="34">
        <v>194</v>
      </c>
      <c r="T18478" s="34">
        <v>425</v>
      </c>
      <c r="U18478" s="34">
        <v>232</v>
      </c>
      <c r="V18478" s="34">
        <v>382</v>
      </c>
      <c r="W18478" s="34">
        <v>436</v>
      </c>
      <c r="X18478" s="34">
        <v>335</v>
      </c>
      <c r="Y18478" s="34">
        <v>313</v>
      </c>
      <c r="Z18478" s="34">
        <v>216</v>
      </c>
      <c r="AA18478" s="34">
        <v>244</v>
      </c>
      <c r="AB18478" s="34">
        <v>524</v>
      </c>
      <c r="AC18478" s="34">
        <v>316</v>
      </c>
    </row>
    <row r="18479" spans="1:29" x14ac:dyDescent="0.2">
      <c r="A18479" s="34" t="s">
        <v>78972</v>
      </c>
      <c r="B18479" s="34">
        <v>303</v>
      </c>
      <c r="C18479" s="34">
        <v>157</v>
      </c>
      <c r="D18479" s="34">
        <v>227</v>
      </c>
      <c r="E18479" s="34">
        <v>200</v>
      </c>
      <c r="F18479" s="34">
        <v>275</v>
      </c>
      <c r="G18479" s="34">
        <v>203</v>
      </c>
      <c r="H18479" s="34">
        <v>283</v>
      </c>
      <c r="I18479" s="34">
        <v>168</v>
      </c>
      <c r="J18479" s="34">
        <v>260</v>
      </c>
      <c r="K18479" s="34">
        <v>189</v>
      </c>
      <c r="L18479" s="34">
        <v>407</v>
      </c>
      <c r="M18479" s="34">
        <v>143</v>
      </c>
      <c r="N18479" s="34">
        <v>199</v>
      </c>
      <c r="O18479" s="34">
        <v>179</v>
      </c>
      <c r="P18479" s="34">
        <v>292</v>
      </c>
      <c r="Q18479" s="34">
        <v>282</v>
      </c>
      <c r="R18479" s="34">
        <v>340</v>
      </c>
      <c r="S18479" s="34">
        <v>263</v>
      </c>
      <c r="T18479" s="34">
        <v>489</v>
      </c>
      <c r="U18479" s="34">
        <v>233</v>
      </c>
      <c r="V18479" s="34">
        <v>355</v>
      </c>
      <c r="W18479" s="34">
        <v>409</v>
      </c>
      <c r="X18479" s="34">
        <v>328</v>
      </c>
      <c r="Y18479" s="34">
        <v>298</v>
      </c>
      <c r="Z18479" s="34">
        <v>267</v>
      </c>
      <c r="AA18479" s="34">
        <v>281</v>
      </c>
      <c r="AB18479" s="34">
        <v>451</v>
      </c>
      <c r="AC18479" s="34">
        <v>350</v>
      </c>
    </row>
    <row r="18480" spans="1:29" x14ac:dyDescent="0.2">
      <c r="A18480" s="34" t="s">
        <v>78973</v>
      </c>
      <c r="B18480" s="34">
        <v>387</v>
      </c>
      <c r="C18480" s="34">
        <v>282</v>
      </c>
      <c r="D18480" s="34">
        <v>380</v>
      </c>
      <c r="E18480" s="34">
        <v>301</v>
      </c>
      <c r="F18480" s="34">
        <v>373</v>
      </c>
      <c r="G18480" s="34">
        <v>312</v>
      </c>
      <c r="H18480" s="34">
        <v>415</v>
      </c>
      <c r="I18480" s="34">
        <v>272</v>
      </c>
      <c r="J18480" s="34">
        <v>412</v>
      </c>
      <c r="K18480" s="34">
        <v>311</v>
      </c>
      <c r="L18480" s="34">
        <v>469</v>
      </c>
      <c r="M18480" s="34">
        <v>252</v>
      </c>
      <c r="N18480" s="34">
        <v>364</v>
      </c>
      <c r="O18480" s="34">
        <v>281</v>
      </c>
      <c r="P18480" s="34">
        <v>377</v>
      </c>
      <c r="Q18480" s="34">
        <v>444</v>
      </c>
      <c r="R18480" s="34">
        <v>571</v>
      </c>
      <c r="S18480" s="34">
        <v>407</v>
      </c>
      <c r="T18480" s="34">
        <v>572</v>
      </c>
      <c r="U18480" s="34">
        <v>385</v>
      </c>
      <c r="V18480" s="34">
        <v>503</v>
      </c>
      <c r="W18480" s="34">
        <v>559</v>
      </c>
      <c r="X18480" s="34">
        <v>485</v>
      </c>
      <c r="Y18480" s="34">
        <v>445</v>
      </c>
      <c r="Z18480" s="34">
        <v>413</v>
      </c>
      <c r="AA18480" s="34">
        <v>429</v>
      </c>
      <c r="AB18480" s="34">
        <v>650</v>
      </c>
      <c r="AC18480" s="34">
        <v>594</v>
      </c>
    </row>
    <row r="18481" spans="1:29" x14ac:dyDescent="0.2">
      <c r="A18481" s="34" t="s">
        <v>78974</v>
      </c>
      <c r="B18481" s="34">
        <v>313</v>
      </c>
      <c r="C18481" s="34">
        <v>121</v>
      </c>
      <c r="D18481" s="34">
        <v>167</v>
      </c>
      <c r="E18481" s="34">
        <v>108</v>
      </c>
      <c r="F18481" s="34">
        <v>133</v>
      </c>
      <c r="G18481" s="34">
        <v>169</v>
      </c>
      <c r="H18481" s="34">
        <v>151</v>
      </c>
      <c r="I18481" s="34">
        <v>98</v>
      </c>
      <c r="J18481" s="34">
        <v>187</v>
      </c>
      <c r="K18481" s="34">
        <v>120</v>
      </c>
      <c r="L18481" s="34">
        <v>245</v>
      </c>
      <c r="M18481" s="34">
        <v>112</v>
      </c>
      <c r="N18481" s="34">
        <v>138</v>
      </c>
      <c r="O18481" s="34">
        <v>107</v>
      </c>
      <c r="P18481" s="34">
        <v>175</v>
      </c>
      <c r="Q18481" s="34">
        <v>184</v>
      </c>
      <c r="R18481" s="34">
        <v>263</v>
      </c>
      <c r="S18481" s="34">
        <v>162</v>
      </c>
      <c r="T18481" s="34">
        <v>220</v>
      </c>
      <c r="U18481" s="34">
        <v>176</v>
      </c>
      <c r="V18481" s="34">
        <v>223</v>
      </c>
      <c r="W18481" s="34">
        <v>340</v>
      </c>
      <c r="X18481" s="34">
        <v>209</v>
      </c>
      <c r="Y18481" s="34">
        <v>256</v>
      </c>
      <c r="Z18481" s="34">
        <v>146</v>
      </c>
      <c r="AA18481" s="34">
        <v>162</v>
      </c>
      <c r="AB18481" s="34">
        <v>273</v>
      </c>
      <c r="AC18481" s="34">
        <v>258</v>
      </c>
    </row>
    <row r="18482" spans="1:29" x14ac:dyDescent="0.2">
      <c r="A18482" s="34" t="s">
        <v>78975</v>
      </c>
      <c r="B18482" s="34">
        <v>167</v>
      </c>
      <c r="C18482" s="34">
        <v>143</v>
      </c>
      <c r="D18482" s="34">
        <v>189</v>
      </c>
      <c r="E18482" s="34">
        <v>135</v>
      </c>
      <c r="F18482" s="34">
        <v>191</v>
      </c>
      <c r="G18482" s="34">
        <v>126</v>
      </c>
      <c r="H18482" s="34">
        <v>192</v>
      </c>
      <c r="I18482" s="34">
        <v>128</v>
      </c>
      <c r="J18482" s="34">
        <v>154</v>
      </c>
      <c r="K18482" s="34">
        <v>133</v>
      </c>
      <c r="L18482" s="34">
        <v>206</v>
      </c>
      <c r="M18482" s="34">
        <v>131</v>
      </c>
      <c r="N18482" s="34">
        <v>125</v>
      </c>
      <c r="O18482" s="34">
        <v>114</v>
      </c>
      <c r="P18482" s="34">
        <v>178</v>
      </c>
      <c r="Q18482" s="34">
        <v>240</v>
      </c>
      <c r="R18482" s="34">
        <v>268</v>
      </c>
      <c r="S18482" s="34">
        <v>182</v>
      </c>
      <c r="T18482" s="34">
        <v>290</v>
      </c>
      <c r="U18482" s="34">
        <v>201</v>
      </c>
      <c r="V18482" s="34">
        <v>228</v>
      </c>
      <c r="W18482" s="34">
        <v>238</v>
      </c>
      <c r="X18482" s="34">
        <v>245</v>
      </c>
      <c r="Y18482" s="34">
        <v>229</v>
      </c>
      <c r="Z18482" s="34">
        <v>215</v>
      </c>
      <c r="AA18482" s="34">
        <v>169</v>
      </c>
      <c r="AB18482" s="34">
        <v>271</v>
      </c>
      <c r="AC18482" s="34">
        <v>272</v>
      </c>
    </row>
    <row r="18483" spans="1:29" x14ac:dyDescent="0.2">
      <c r="A18483" s="34" t="s">
        <v>78976</v>
      </c>
      <c r="B18483" s="34">
        <v>869</v>
      </c>
      <c r="C18483" s="34">
        <v>465</v>
      </c>
      <c r="D18483" s="34">
        <v>638</v>
      </c>
      <c r="E18483" s="34">
        <v>496</v>
      </c>
      <c r="F18483" s="34">
        <v>639</v>
      </c>
      <c r="G18483" s="34">
        <v>503</v>
      </c>
      <c r="H18483" s="34">
        <v>709</v>
      </c>
      <c r="I18483" s="34">
        <v>440</v>
      </c>
      <c r="J18483" s="34">
        <v>662</v>
      </c>
      <c r="K18483" s="34">
        <v>550</v>
      </c>
      <c r="L18483" s="34">
        <v>898</v>
      </c>
      <c r="M18483" s="34">
        <v>507</v>
      </c>
      <c r="N18483" s="34">
        <v>589</v>
      </c>
      <c r="O18483" s="34">
        <v>373</v>
      </c>
      <c r="P18483" s="34">
        <v>639</v>
      </c>
      <c r="Q18483" s="34">
        <v>801</v>
      </c>
      <c r="R18483" s="34">
        <v>957</v>
      </c>
      <c r="S18483" s="34">
        <v>568</v>
      </c>
      <c r="T18483" s="34">
        <v>1131</v>
      </c>
      <c r="U18483" s="34">
        <v>583</v>
      </c>
      <c r="V18483" s="34">
        <v>952</v>
      </c>
      <c r="W18483" s="34">
        <v>1061</v>
      </c>
      <c r="X18483" s="34">
        <v>763</v>
      </c>
      <c r="Y18483" s="34">
        <v>847</v>
      </c>
      <c r="Z18483" s="34">
        <v>754</v>
      </c>
      <c r="AA18483" s="34">
        <v>676</v>
      </c>
      <c r="AB18483" s="34">
        <v>1094</v>
      </c>
      <c r="AC18483" s="34">
        <v>918</v>
      </c>
    </row>
    <row r="18484" spans="1:29" x14ac:dyDescent="0.2">
      <c r="A18484" s="34" t="s">
        <v>78977</v>
      </c>
      <c r="B18484" s="34">
        <v>323</v>
      </c>
      <c r="C18484" s="34">
        <v>215</v>
      </c>
      <c r="D18484" s="34">
        <v>246</v>
      </c>
      <c r="E18484" s="34">
        <v>240</v>
      </c>
      <c r="F18484" s="34">
        <v>314</v>
      </c>
      <c r="G18484" s="34">
        <v>201</v>
      </c>
      <c r="H18484" s="34">
        <v>340</v>
      </c>
      <c r="I18484" s="34">
        <v>190</v>
      </c>
      <c r="J18484" s="34">
        <v>304</v>
      </c>
      <c r="K18484" s="34">
        <v>212</v>
      </c>
      <c r="L18484" s="34">
        <v>437</v>
      </c>
      <c r="M18484" s="34">
        <v>197</v>
      </c>
      <c r="N18484" s="34">
        <v>261</v>
      </c>
      <c r="O18484" s="34">
        <v>223</v>
      </c>
      <c r="P18484" s="34">
        <v>311</v>
      </c>
      <c r="Q18484" s="34">
        <v>346</v>
      </c>
      <c r="R18484" s="34">
        <v>468</v>
      </c>
      <c r="S18484" s="34">
        <v>232</v>
      </c>
      <c r="T18484" s="34">
        <v>497</v>
      </c>
      <c r="U18484" s="34">
        <v>262</v>
      </c>
      <c r="V18484" s="34">
        <v>447</v>
      </c>
      <c r="W18484" s="34">
        <v>422</v>
      </c>
      <c r="X18484" s="34">
        <v>305</v>
      </c>
      <c r="Y18484" s="34">
        <v>310</v>
      </c>
      <c r="Z18484" s="34">
        <v>341</v>
      </c>
      <c r="AA18484" s="34">
        <v>295</v>
      </c>
      <c r="AB18484" s="34">
        <v>500</v>
      </c>
      <c r="AC18484" s="34">
        <v>411</v>
      </c>
    </row>
    <row r="18485" spans="1:29" x14ac:dyDescent="0.2">
      <c r="A18485" s="34" t="s">
        <v>78978</v>
      </c>
      <c r="B18485" s="34">
        <v>254</v>
      </c>
      <c r="C18485" s="34">
        <v>187</v>
      </c>
      <c r="D18485" s="34">
        <v>248</v>
      </c>
      <c r="E18485" s="34">
        <v>203</v>
      </c>
      <c r="F18485" s="34">
        <v>245</v>
      </c>
      <c r="G18485" s="34">
        <v>206</v>
      </c>
      <c r="H18485" s="34">
        <v>273</v>
      </c>
      <c r="I18485" s="34">
        <v>157</v>
      </c>
      <c r="J18485" s="34">
        <v>279</v>
      </c>
      <c r="K18485" s="34">
        <v>251</v>
      </c>
      <c r="L18485" s="34">
        <v>325</v>
      </c>
      <c r="M18485" s="34">
        <v>190</v>
      </c>
      <c r="N18485" s="34">
        <v>191</v>
      </c>
      <c r="O18485" s="34">
        <v>185</v>
      </c>
      <c r="P18485" s="34">
        <v>286</v>
      </c>
      <c r="Q18485" s="34">
        <v>344</v>
      </c>
      <c r="R18485" s="34">
        <v>371</v>
      </c>
      <c r="S18485" s="34">
        <v>237</v>
      </c>
      <c r="T18485" s="34">
        <v>420</v>
      </c>
      <c r="U18485" s="34">
        <v>264</v>
      </c>
      <c r="V18485" s="34">
        <v>302</v>
      </c>
      <c r="W18485" s="34">
        <v>377</v>
      </c>
      <c r="X18485" s="34">
        <v>351</v>
      </c>
      <c r="Y18485" s="34">
        <v>340</v>
      </c>
      <c r="Z18485" s="34">
        <v>240</v>
      </c>
      <c r="AA18485" s="34">
        <v>249</v>
      </c>
      <c r="AB18485" s="34">
        <v>364</v>
      </c>
      <c r="AC18485" s="34">
        <v>334</v>
      </c>
    </row>
    <row r="18486" spans="1:29" x14ac:dyDescent="0.2">
      <c r="A18486" s="34" t="s">
        <v>78979</v>
      </c>
      <c r="B18486" s="34">
        <v>64</v>
      </c>
      <c r="C18486" s="34">
        <v>37</v>
      </c>
      <c r="D18486" s="34">
        <v>41</v>
      </c>
      <c r="E18486" s="34">
        <v>36</v>
      </c>
      <c r="F18486" s="34">
        <v>30</v>
      </c>
      <c r="G18486" s="34">
        <v>17</v>
      </c>
      <c r="H18486" s="34">
        <v>47</v>
      </c>
      <c r="I18486" s="34">
        <v>44</v>
      </c>
      <c r="J18486" s="34">
        <v>49</v>
      </c>
      <c r="K18486" s="34">
        <v>37</v>
      </c>
      <c r="L18486" s="34">
        <v>47</v>
      </c>
      <c r="M18486" s="34">
        <v>36</v>
      </c>
      <c r="N18486" s="34">
        <v>44</v>
      </c>
      <c r="O18486" s="34">
        <v>26</v>
      </c>
      <c r="P18486" s="34">
        <v>37</v>
      </c>
      <c r="Q18486" s="34">
        <v>64</v>
      </c>
      <c r="R18486" s="34">
        <v>68</v>
      </c>
      <c r="S18486" s="34">
        <v>31</v>
      </c>
      <c r="T18486" s="34">
        <v>53</v>
      </c>
      <c r="U18486" s="34">
        <v>33</v>
      </c>
      <c r="V18486" s="34">
        <v>67</v>
      </c>
      <c r="W18486" s="34">
        <v>71</v>
      </c>
      <c r="X18486" s="34">
        <v>64</v>
      </c>
      <c r="Y18486" s="34">
        <v>46</v>
      </c>
      <c r="Z18486" s="34">
        <v>47</v>
      </c>
      <c r="AA18486" s="34">
        <v>45</v>
      </c>
      <c r="AB18486" s="34">
        <v>57</v>
      </c>
      <c r="AC18486" s="34">
        <v>66</v>
      </c>
    </row>
    <row r="18487" spans="1:29" x14ac:dyDescent="0.2">
      <c r="A18487" s="34" t="s">
        <v>78980</v>
      </c>
      <c r="B18487" s="34">
        <v>397</v>
      </c>
      <c r="C18487" s="34">
        <v>237</v>
      </c>
      <c r="D18487" s="34">
        <v>239</v>
      </c>
      <c r="E18487" s="34">
        <v>205</v>
      </c>
      <c r="F18487" s="34">
        <v>274</v>
      </c>
      <c r="G18487" s="34">
        <v>204</v>
      </c>
      <c r="H18487" s="34">
        <v>275</v>
      </c>
      <c r="I18487" s="34">
        <v>195</v>
      </c>
      <c r="J18487" s="34">
        <v>239</v>
      </c>
      <c r="K18487" s="34">
        <v>236</v>
      </c>
      <c r="L18487" s="34">
        <v>370</v>
      </c>
      <c r="M18487" s="34">
        <v>203</v>
      </c>
      <c r="N18487" s="34">
        <v>222</v>
      </c>
      <c r="O18487" s="34">
        <v>192</v>
      </c>
      <c r="P18487" s="34">
        <v>264</v>
      </c>
      <c r="Q18487" s="34">
        <v>322</v>
      </c>
      <c r="R18487" s="34">
        <v>399</v>
      </c>
      <c r="S18487" s="34">
        <v>241</v>
      </c>
      <c r="T18487" s="34">
        <v>454</v>
      </c>
      <c r="U18487" s="34">
        <v>295</v>
      </c>
      <c r="V18487" s="34">
        <v>365</v>
      </c>
      <c r="W18487" s="34">
        <v>443</v>
      </c>
      <c r="X18487" s="34">
        <v>360</v>
      </c>
      <c r="Y18487" s="34">
        <v>414</v>
      </c>
      <c r="Z18487" s="34">
        <v>335</v>
      </c>
      <c r="AA18487" s="34">
        <v>322</v>
      </c>
      <c r="AB18487" s="34">
        <v>538</v>
      </c>
      <c r="AC18487" s="34">
        <v>349</v>
      </c>
    </row>
    <row r="18488" spans="1:29" x14ac:dyDescent="0.2">
      <c r="A18488" s="34" t="s">
        <v>78981</v>
      </c>
      <c r="B18488" s="34">
        <v>129</v>
      </c>
      <c r="C18488" s="34">
        <v>89</v>
      </c>
      <c r="D18488" s="34">
        <v>142</v>
      </c>
      <c r="E18488" s="34">
        <v>88</v>
      </c>
      <c r="F18488" s="34">
        <v>149</v>
      </c>
      <c r="G18488" s="34">
        <v>95</v>
      </c>
      <c r="H18488" s="34">
        <v>143</v>
      </c>
      <c r="I18488" s="34">
        <v>82</v>
      </c>
      <c r="J18488" s="34">
        <v>159</v>
      </c>
      <c r="K18488" s="34">
        <v>104</v>
      </c>
      <c r="L18488" s="34">
        <v>187</v>
      </c>
      <c r="M18488" s="34">
        <v>111</v>
      </c>
      <c r="N18488" s="34">
        <v>141</v>
      </c>
      <c r="O18488" s="34">
        <v>75</v>
      </c>
      <c r="P18488" s="34">
        <v>191</v>
      </c>
      <c r="Q18488" s="34">
        <v>167</v>
      </c>
      <c r="R18488" s="34">
        <v>220</v>
      </c>
      <c r="S18488" s="34">
        <v>127</v>
      </c>
      <c r="T18488" s="34">
        <v>266</v>
      </c>
      <c r="U18488" s="34">
        <v>131</v>
      </c>
      <c r="V18488" s="34">
        <v>147</v>
      </c>
      <c r="W18488" s="34">
        <v>194</v>
      </c>
      <c r="X18488" s="34">
        <v>190</v>
      </c>
      <c r="Y18488" s="34">
        <v>152</v>
      </c>
      <c r="Z18488" s="34">
        <v>165</v>
      </c>
      <c r="AA18488" s="34">
        <v>135</v>
      </c>
      <c r="AB18488" s="34">
        <v>219</v>
      </c>
      <c r="AC18488" s="34">
        <v>157</v>
      </c>
    </row>
    <row r="18489" spans="1:29" x14ac:dyDescent="0.2">
      <c r="A18489" s="34" t="s">
        <v>78982</v>
      </c>
      <c r="B18489" s="34">
        <v>579</v>
      </c>
      <c r="C18489" s="34">
        <v>236</v>
      </c>
      <c r="D18489" s="34">
        <v>297</v>
      </c>
      <c r="E18489" s="34">
        <v>225</v>
      </c>
      <c r="F18489" s="34">
        <v>319</v>
      </c>
      <c r="G18489" s="34">
        <v>204</v>
      </c>
      <c r="H18489" s="34">
        <v>335</v>
      </c>
      <c r="I18489" s="34">
        <v>262</v>
      </c>
      <c r="J18489" s="34">
        <v>404</v>
      </c>
      <c r="K18489" s="34">
        <v>270</v>
      </c>
      <c r="L18489" s="34">
        <v>572</v>
      </c>
      <c r="M18489" s="34">
        <v>251</v>
      </c>
      <c r="N18489" s="34">
        <v>321</v>
      </c>
      <c r="O18489" s="34">
        <v>238</v>
      </c>
      <c r="P18489" s="34">
        <v>418</v>
      </c>
      <c r="Q18489" s="34">
        <v>409</v>
      </c>
      <c r="R18489" s="34">
        <v>523</v>
      </c>
      <c r="S18489" s="34">
        <v>292</v>
      </c>
      <c r="T18489" s="34">
        <v>601</v>
      </c>
      <c r="U18489" s="34">
        <v>340</v>
      </c>
      <c r="V18489" s="34">
        <v>560</v>
      </c>
      <c r="W18489" s="34">
        <v>563</v>
      </c>
      <c r="X18489" s="34">
        <v>414</v>
      </c>
      <c r="Y18489" s="34">
        <v>518</v>
      </c>
      <c r="Z18489" s="34">
        <v>416</v>
      </c>
      <c r="AA18489" s="34">
        <v>361</v>
      </c>
      <c r="AB18489" s="34">
        <v>713</v>
      </c>
      <c r="AC18489" s="34">
        <v>498</v>
      </c>
    </row>
    <row r="18490" spans="1:29" x14ac:dyDescent="0.2">
      <c r="A18490" s="34" t="s">
        <v>78983</v>
      </c>
      <c r="B18490" s="34">
        <v>286</v>
      </c>
      <c r="C18490" s="34">
        <v>139</v>
      </c>
      <c r="D18490" s="34">
        <v>168</v>
      </c>
      <c r="E18490" s="34">
        <v>167</v>
      </c>
      <c r="F18490" s="34">
        <v>209</v>
      </c>
      <c r="G18490" s="34">
        <v>163</v>
      </c>
      <c r="H18490" s="34">
        <v>190</v>
      </c>
      <c r="I18490" s="34">
        <v>146</v>
      </c>
      <c r="J18490" s="34">
        <v>201</v>
      </c>
      <c r="K18490" s="34">
        <v>159</v>
      </c>
      <c r="L18490" s="34">
        <v>250</v>
      </c>
      <c r="M18490" s="34">
        <v>151</v>
      </c>
      <c r="N18490" s="34">
        <v>177</v>
      </c>
      <c r="O18490" s="34">
        <v>129</v>
      </c>
      <c r="P18490" s="34">
        <v>216</v>
      </c>
      <c r="Q18490" s="34">
        <v>245</v>
      </c>
      <c r="R18490" s="34">
        <v>268</v>
      </c>
      <c r="S18490" s="34">
        <v>162</v>
      </c>
      <c r="T18490" s="34">
        <v>281</v>
      </c>
      <c r="U18490" s="34">
        <v>191</v>
      </c>
      <c r="V18490" s="34">
        <v>203</v>
      </c>
      <c r="W18490" s="34">
        <v>336</v>
      </c>
      <c r="X18490" s="34">
        <v>211</v>
      </c>
      <c r="Y18490" s="34">
        <v>266</v>
      </c>
      <c r="Z18490" s="34">
        <v>177</v>
      </c>
      <c r="AA18490" s="34">
        <v>255</v>
      </c>
      <c r="AB18490" s="34">
        <v>365</v>
      </c>
      <c r="AC18490" s="34">
        <v>283</v>
      </c>
    </row>
    <row r="18491" spans="1:29" x14ac:dyDescent="0.2">
      <c r="A18491" s="34" t="s">
        <v>78984</v>
      </c>
      <c r="B18491" s="34">
        <v>460</v>
      </c>
      <c r="C18491" s="34">
        <v>167</v>
      </c>
      <c r="D18491" s="34">
        <v>213</v>
      </c>
      <c r="E18491" s="34">
        <v>179</v>
      </c>
      <c r="F18491" s="34">
        <v>220</v>
      </c>
      <c r="G18491" s="34">
        <v>174</v>
      </c>
      <c r="H18491" s="34">
        <v>252</v>
      </c>
      <c r="I18491" s="34">
        <v>200</v>
      </c>
      <c r="J18491" s="34">
        <v>257</v>
      </c>
      <c r="K18491" s="34">
        <v>174</v>
      </c>
      <c r="L18491" s="34">
        <v>399</v>
      </c>
      <c r="M18491" s="34">
        <v>167</v>
      </c>
      <c r="N18491" s="34">
        <v>196</v>
      </c>
      <c r="O18491" s="34">
        <v>180</v>
      </c>
      <c r="P18491" s="34">
        <v>262</v>
      </c>
      <c r="Q18491" s="34">
        <v>235</v>
      </c>
      <c r="R18491" s="34">
        <v>361</v>
      </c>
      <c r="S18491" s="34">
        <v>231</v>
      </c>
      <c r="T18491" s="34">
        <v>433</v>
      </c>
      <c r="U18491" s="34">
        <v>248</v>
      </c>
      <c r="V18491" s="34">
        <v>350</v>
      </c>
      <c r="W18491" s="34">
        <v>474</v>
      </c>
      <c r="X18491" s="34">
        <v>291</v>
      </c>
      <c r="Y18491" s="34">
        <v>272</v>
      </c>
      <c r="Z18491" s="34">
        <v>228</v>
      </c>
      <c r="AA18491" s="34">
        <v>233</v>
      </c>
      <c r="AB18491" s="34">
        <v>585</v>
      </c>
      <c r="AC18491" s="34">
        <v>360</v>
      </c>
    </row>
    <row r="18492" spans="1:29" x14ac:dyDescent="0.2">
      <c r="A18492" s="34" t="s">
        <v>78985</v>
      </c>
      <c r="B18492" s="34">
        <v>1464</v>
      </c>
      <c r="C18492" s="34">
        <v>503</v>
      </c>
      <c r="D18492" s="34">
        <v>675</v>
      </c>
      <c r="E18492" s="34">
        <v>563</v>
      </c>
      <c r="F18492" s="34">
        <v>827</v>
      </c>
      <c r="G18492" s="34">
        <v>491</v>
      </c>
      <c r="H18492" s="34">
        <v>855</v>
      </c>
      <c r="I18492" s="34">
        <v>493</v>
      </c>
      <c r="J18492" s="34">
        <v>879</v>
      </c>
      <c r="K18492" s="34">
        <v>570</v>
      </c>
      <c r="L18492" s="34">
        <v>1355</v>
      </c>
      <c r="M18492" s="34">
        <v>502</v>
      </c>
      <c r="N18492" s="34">
        <v>697</v>
      </c>
      <c r="O18492" s="34">
        <v>594</v>
      </c>
      <c r="P18492" s="34">
        <v>920</v>
      </c>
      <c r="Q18492" s="34">
        <v>956</v>
      </c>
      <c r="R18492" s="34">
        <v>1327</v>
      </c>
      <c r="S18492" s="34">
        <v>701</v>
      </c>
      <c r="T18492" s="34">
        <v>1626</v>
      </c>
      <c r="U18492" s="34">
        <v>838</v>
      </c>
      <c r="V18492" s="34">
        <v>1443</v>
      </c>
      <c r="W18492" s="34">
        <v>1778</v>
      </c>
      <c r="X18492" s="34">
        <v>1029</v>
      </c>
      <c r="Y18492" s="34">
        <v>1148</v>
      </c>
      <c r="Z18492" s="34">
        <v>951</v>
      </c>
      <c r="AA18492" s="34">
        <v>770</v>
      </c>
      <c r="AB18492" s="34">
        <v>1816</v>
      </c>
      <c r="AC18492" s="34">
        <v>1190</v>
      </c>
    </row>
    <row r="18493" spans="1:29" x14ac:dyDescent="0.2">
      <c r="A18493" s="34" t="s">
        <v>78986</v>
      </c>
      <c r="B18493" s="34">
        <v>9</v>
      </c>
      <c r="C18493" s="34">
        <v>0</v>
      </c>
      <c r="D18493" s="34">
        <v>0</v>
      </c>
      <c r="E18493" s="34">
        <v>0</v>
      </c>
      <c r="F18493" s="34">
        <v>0</v>
      </c>
      <c r="G18493" s="34">
        <v>0</v>
      </c>
      <c r="H18493" s="34">
        <v>0</v>
      </c>
      <c r="I18493" s="34">
        <v>0</v>
      </c>
      <c r="J18493" s="34">
        <v>0</v>
      </c>
      <c r="K18493" s="34">
        <v>0</v>
      </c>
      <c r="L18493" s="34">
        <v>0</v>
      </c>
      <c r="M18493" s="34">
        <v>0</v>
      </c>
      <c r="N18493" s="34">
        <v>0</v>
      </c>
      <c r="O18493" s="34">
        <v>0</v>
      </c>
      <c r="P18493" s="34">
        <v>0</v>
      </c>
      <c r="Q18493" s="34">
        <v>1</v>
      </c>
      <c r="R18493" s="34">
        <v>0</v>
      </c>
      <c r="S18493" s="34">
        <v>0</v>
      </c>
      <c r="T18493" s="34">
        <v>0</v>
      </c>
      <c r="U18493" s="34">
        <v>0</v>
      </c>
      <c r="V18493" s="34">
        <v>0</v>
      </c>
      <c r="W18493" s="34">
        <v>0</v>
      </c>
      <c r="X18493" s="34">
        <v>0</v>
      </c>
      <c r="Y18493" s="34">
        <v>0</v>
      </c>
      <c r="Z18493" s="34">
        <v>0</v>
      </c>
      <c r="AA18493" s="34">
        <v>0</v>
      </c>
      <c r="AB18493" s="34">
        <v>0</v>
      </c>
      <c r="AC18493" s="34">
        <v>0</v>
      </c>
    </row>
    <row r="18494" spans="1:29" x14ac:dyDescent="0.2">
      <c r="A18494" s="34" t="s">
        <v>78987</v>
      </c>
      <c r="B18494" s="34">
        <v>60</v>
      </c>
      <c r="C18494" s="34">
        <v>71</v>
      </c>
      <c r="D18494" s="34">
        <v>93</v>
      </c>
      <c r="E18494" s="34">
        <v>60</v>
      </c>
      <c r="F18494" s="34">
        <v>65</v>
      </c>
      <c r="G18494" s="34">
        <v>101</v>
      </c>
      <c r="H18494" s="34">
        <v>51</v>
      </c>
      <c r="I18494" s="34">
        <v>76</v>
      </c>
      <c r="J18494" s="34">
        <v>51</v>
      </c>
      <c r="K18494" s="34">
        <v>107</v>
      </c>
      <c r="L18494" s="34">
        <v>50</v>
      </c>
      <c r="M18494" s="34">
        <v>67</v>
      </c>
      <c r="N18494" s="34">
        <v>67</v>
      </c>
      <c r="O18494" s="34">
        <v>46</v>
      </c>
      <c r="P18494" s="34">
        <v>48</v>
      </c>
      <c r="Q18494" s="34">
        <v>92</v>
      </c>
      <c r="R18494" s="34">
        <v>72</v>
      </c>
      <c r="S18494" s="34">
        <v>125</v>
      </c>
      <c r="T18494" s="34">
        <v>83</v>
      </c>
      <c r="U18494" s="34">
        <v>63</v>
      </c>
      <c r="V18494" s="34">
        <v>75</v>
      </c>
      <c r="W18494" s="34">
        <v>81</v>
      </c>
      <c r="X18494" s="34">
        <v>101</v>
      </c>
      <c r="Y18494" s="34">
        <v>57</v>
      </c>
      <c r="Z18494" s="34">
        <v>58</v>
      </c>
      <c r="AA18494" s="34">
        <v>88</v>
      </c>
      <c r="AB18494" s="34">
        <v>109</v>
      </c>
      <c r="AC18494" s="34">
        <v>124</v>
      </c>
    </row>
    <row r="18495" spans="1:29" x14ac:dyDescent="0.2">
      <c r="A18495" s="34" t="s">
        <v>78988</v>
      </c>
      <c r="B18495" s="34">
        <v>63</v>
      </c>
      <c r="C18495" s="34">
        <v>73</v>
      </c>
      <c r="D18495" s="34">
        <v>67</v>
      </c>
      <c r="E18495" s="34">
        <v>95</v>
      </c>
      <c r="F18495" s="34">
        <v>72</v>
      </c>
      <c r="G18495" s="34">
        <v>84</v>
      </c>
      <c r="H18495" s="34">
        <v>59</v>
      </c>
      <c r="I18495" s="34">
        <v>78</v>
      </c>
      <c r="J18495" s="34">
        <v>70</v>
      </c>
      <c r="K18495" s="34">
        <v>67</v>
      </c>
      <c r="L18495" s="34">
        <v>47</v>
      </c>
      <c r="M18495" s="34">
        <v>63</v>
      </c>
      <c r="N18495" s="34">
        <v>59</v>
      </c>
      <c r="O18495" s="34">
        <v>69</v>
      </c>
      <c r="P18495" s="34">
        <v>68</v>
      </c>
      <c r="Q18495" s="34">
        <v>94</v>
      </c>
      <c r="R18495" s="34">
        <v>80</v>
      </c>
      <c r="S18495" s="34">
        <v>102</v>
      </c>
      <c r="T18495" s="34">
        <v>51</v>
      </c>
      <c r="U18495" s="34">
        <v>68</v>
      </c>
      <c r="V18495" s="34">
        <v>77</v>
      </c>
      <c r="W18495" s="34">
        <v>162</v>
      </c>
      <c r="X18495" s="34">
        <v>132</v>
      </c>
      <c r="Y18495" s="34">
        <v>87</v>
      </c>
      <c r="Z18495" s="34">
        <v>82</v>
      </c>
      <c r="AA18495" s="34">
        <v>99</v>
      </c>
      <c r="AB18495" s="34">
        <v>96</v>
      </c>
      <c r="AC18495" s="34">
        <v>121</v>
      </c>
    </row>
    <row r="18496" spans="1:29" x14ac:dyDescent="0.2">
      <c r="A18496" s="34" t="s">
        <v>78989</v>
      </c>
      <c r="B18496" s="34">
        <v>42</v>
      </c>
      <c r="C18496" s="34">
        <v>50</v>
      </c>
      <c r="D18496" s="34">
        <v>95</v>
      </c>
      <c r="E18496" s="34">
        <v>44</v>
      </c>
      <c r="F18496" s="34">
        <v>66</v>
      </c>
      <c r="G18496" s="34">
        <v>62</v>
      </c>
      <c r="H18496" s="34">
        <v>34</v>
      </c>
      <c r="I18496" s="34">
        <v>45</v>
      </c>
      <c r="J18496" s="34">
        <v>41</v>
      </c>
      <c r="K18496" s="34">
        <v>41</v>
      </c>
      <c r="L18496" s="34">
        <v>34</v>
      </c>
      <c r="M18496" s="34">
        <v>42</v>
      </c>
      <c r="N18496" s="34">
        <v>68</v>
      </c>
      <c r="O18496" s="34">
        <v>52</v>
      </c>
      <c r="P18496" s="34">
        <v>39</v>
      </c>
      <c r="Q18496" s="34">
        <v>49</v>
      </c>
      <c r="R18496" s="34">
        <v>69</v>
      </c>
      <c r="S18496" s="34">
        <v>51</v>
      </c>
      <c r="T18496" s="34">
        <v>54</v>
      </c>
      <c r="U18496" s="34">
        <v>36</v>
      </c>
      <c r="V18496" s="34">
        <v>86</v>
      </c>
      <c r="W18496" s="34">
        <v>53</v>
      </c>
      <c r="X18496" s="34">
        <v>46</v>
      </c>
      <c r="Y18496" s="34">
        <v>48</v>
      </c>
      <c r="Z18496" s="34">
        <v>80</v>
      </c>
      <c r="AA18496" s="34">
        <v>45</v>
      </c>
      <c r="AB18496" s="34">
        <v>63</v>
      </c>
      <c r="AC18496" s="34">
        <v>78</v>
      </c>
    </row>
    <row r="18497" spans="1:29" x14ac:dyDescent="0.2">
      <c r="A18497" s="34" t="s">
        <v>78990</v>
      </c>
      <c r="B18497" s="34">
        <v>61</v>
      </c>
      <c r="C18497" s="34">
        <v>42</v>
      </c>
      <c r="D18497" s="34">
        <v>65</v>
      </c>
      <c r="E18497" s="34">
        <v>38</v>
      </c>
      <c r="F18497" s="34">
        <v>38</v>
      </c>
      <c r="G18497" s="34">
        <v>47</v>
      </c>
      <c r="H18497" s="34">
        <v>32</v>
      </c>
      <c r="I18497" s="34">
        <v>49</v>
      </c>
      <c r="J18497" s="34">
        <v>44</v>
      </c>
      <c r="K18497" s="34">
        <v>53</v>
      </c>
      <c r="L18497" s="34">
        <v>39</v>
      </c>
      <c r="M18497" s="34">
        <v>35</v>
      </c>
      <c r="N18497" s="34">
        <v>42</v>
      </c>
      <c r="O18497" s="34">
        <v>21</v>
      </c>
      <c r="P18497" s="34">
        <v>32</v>
      </c>
      <c r="Q18497" s="34">
        <v>34</v>
      </c>
      <c r="R18497" s="34">
        <v>55</v>
      </c>
      <c r="S18497" s="34">
        <v>60</v>
      </c>
      <c r="T18497" s="34">
        <v>60</v>
      </c>
      <c r="U18497" s="34">
        <v>40</v>
      </c>
      <c r="V18497" s="34">
        <v>58</v>
      </c>
      <c r="W18497" s="34">
        <v>22</v>
      </c>
      <c r="X18497" s="34">
        <v>80</v>
      </c>
      <c r="Y18497" s="34">
        <v>30</v>
      </c>
      <c r="Z18497" s="34">
        <v>74</v>
      </c>
      <c r="AA18497" s="34">
        <v>68</v>
      </c>
      <c r="AB18497" s="34">
        <v>58</v>
      </c>
      <c r="AC18497" s="34">
        <v>74</v>
      </c>
    </row>
    <row r="18498" spans="1:29" x14ac:dyDescent="0.2">
      <c r="A18498" s="34" t="s">
        <v>78991</v>
      </c>
      <c r="B18498" s="34">
        <v>45</v>
      </c>
      <c r="C18498" s="34">
        <v>104</v>
      </c>
      <c r="D18498" s="34">
        <v>110</v>
      </c>
      <c r="E18498" s="34">
        <v>118</v>
      </c>
      <c r="F18498" s="34">
        <v>92</v>
      </c>
      <c r="G18498" s="34">
        <v>82</v>
      </c>
      <c r="H18498" s="34">
        <v>68</v>
      </c>
      <c r="I18498" s="34">
        <v>88</v>
      </c>
      <c r="J18498" s="34">
        <v>54</v>
      </c>
      <c r="K18498" s="34">
        <v>137</v>
      </c>
      <c r="L18498" s="34">
        <v>35</v>
      </c>
      <c r="M18498" s="34">
        <v>83</v>
      </c>
      <c r="N18498" s="34">
        <v>59</v>
      </c>
      <c r="O18498" s="34">
        <v>84</v>
      </c>
      <c r="P18498" s="34">
        <v>70</v>
      </c>
      <c r="Q18498" s="34">
        <v>99</v>
      </c>
      <c r="R18498" s="34">
        <v>79</v>
      </c>
      <c r="S18498" s="34">
        <v>158</v>
      </c>
      <c r="T18498" s="34">
        <v>50</v>
      </c>
      <c r="U18498" s="34">
        <v>52</v>
      </c>
      <c r="V18498" s="34">
        <v>78</v>
      </c>
      <c r="W18498" s="34">
        <v>79</v>
      </c>
      <c r="X18498" s="34">
        <v>98</v>
      </c>
      <c r="Y18498" s="34">
        <v>66</v>
      </c>
      <c r="Z18498" s="34">
        <v>99</v>
      </c>
      <c r="AA18498" s="34">
        <v>132</v>
      </c>
      <c r="AB18498" s="34">
        <v>30</v>
      </c>
      <c r="AC18498" s="34">
        <v>148</v>
      </c>
    </row>
    <row r="18499" spans="1:29" x14ac:dyDescent="0.2">
      <c r="A18499" s="34" t="s">
        <v>78992</v>
      </c>
      <c r="B18499" s="34">
        <v>31</v>
      </c>
      <c r="C18499" s="34">
        <v>15</v>
      </c>
      <c r="D18499" s="34">
        <v>42</v>
      </c>
      <c r="E18499" s="34">
        <v>22</v>
      </c>
      <c r="F18499" s="34">
        <v>21</v>
      </c>
      <c r="G18499" s="34">
        <v>4</v>
      </c>
      <c r="H18499" s="34">
        <v>27</v>
      </c>
      <c r="I18499" s="34">
        <v>37</v>
      </c>
      <c r="J18499" s="34">
        <v>14</v>
      </c>
      <c r="K18499" s="34">
        <v>28</v>
      </c>
      <c r="L18499" s="34">
        <v>11</v>
      </c>
      <c r="M18499" s="34">
        <v>15</v>
      </c>
      <c r="N18499" s="34">
        <v>19</v>
      </c>
      <c r="O18499" s="34">
        <v>21</v>
      </c>
      <c r="P18499" s="34">
        <v>20</v>
      </c>
      <c r="Q18499" s="34">
        <v>23</v>
      </c>
      <c r="R18499" s="34">
        <v>31</v>
      </c>
      <c r="S18499" s="34">
        <v>16</v>
      </c>
      <c r="T18499" s="34">
        <v>21</v>
      </c>
      <c r="U18499" s="34">
        <v>25</v>
      </c>
      <c r="V18499" s="34">
        <v>41</v>
      </c>
      <c r="W18499" s="34">
        <v>9</v>
      </c>
      <c r="X18499" s="34">
        <v>67</v>
      </c>
      <c r="Y18499" s="34">
        <v>18</v>
      </c>
      <c r="Z18499" s="34">
        <v>15</v>
      </c>
      <c r="AA18499" s="34">
        <v>19</v>
      </c>
      <c r="AB18499" s="34">
        <v>33</v>
      </c>
      <c r="AC18499" s="34">
        <v>38</v>
      </c>
    </row>
    <row r="18500" spans="1:29" x14ac:dyDescent="0.2">
      <c r="A18500" s="34" t="s">
        <v>78993</v>
      </c>
      <c r="B18500" s="34">
        <v>62</v>
      </c>
      <c r="C18500" s="34">
        <v>57</v>
      </c>
      <c r="D18500" s="34">
        <v>88</v>
      </c>
      <c r="E18500" s="34">
        <v>67</v>
      </c>
      <c r="F18500" s="34">
        <v>74</v>
      </c>
      <c r="G18500" s="34">
        <v>57</v>
      </c>
      <c r="H18500" s="34">
        <v>66</v>
      </c>
      <c r="I18500" s="34">
        <v>73</v>
      </c>
      <c r="J18500" s="34">
        <v>51</v>
      </c>
      <c r="K18500" s="34">
        <v>69</v>
      </c>
      <c r="L18500" s="34">
        <v>37</v>
      </c>
      <c r="M18500" s="34">
        <v>54</v>
      </c>
      <c r="N18500" s="34">
        <v>61</v>
      </c>
      <c r="O18500" s="34">
        <v>61</v>
      </c>
      <c r="P18500" s="34">
        <v>51</v>
      </c>
      <c r="Q18500" s="34">
        <v>72</v>
      </c>
      <c r="R18500" s="34">
        <v>71</v>
      </c>
      <c r="S18500" s="34">
        <v>121</v>
      </c>
      <c r="T18500" s="34">
        <v>75</v>
      </c>
      <c r="U18500" s="34">
        <v>59</v>
      </c>
      <c r="V18500" s="34">
        <v>72</v>
      </c>
      <c r="W18500" s="34">
        <v>82</v>
      </c>
      <c r="X18500" s="34">
        <v>124</v>
      </c>
      <c r="Y18500" s="34">
        <v>74</v>
      </c>
      <c r="Z18500" s="34">
        <v>96</v>
      </c>
      <c r="AA18500" s="34">
        <v>78</v>
      </c>
      <c r="AB18500" s="34">
        <v>71</v>
      </c>
      <c r="AC18500" s="34">
        <v>104</v>
      </c>
    </row>
    <row r="18501" spans="1:29" x14ac:dyDescent="0.2">
      <c r="A18501" s="34" t="s">
        <v>78994</v>
      </c>
      <c r="B18501" s="34">
        <v>36</v>
      </c>
      <c r="C18501" s="34">
        <v>50</v>
      </c>
      <c r="D18501" s="34">
        <v>66</v>
      </c>
      <c r="E18501" s="34">
        <v>51</v>
      </c>
      <c r="F18501" s="34">
        <v>78</v>
      </c>
      <c r="G18501" s="34">
        <v>32</v>
      </c>
      <c r="H18501" s="34">
        <v>64</v>
      </c>
      <c r="I18501" s="34">
        <v>43</v>
      </c>
      <c r="J18501" s="34">
        <v>59</v>
      </c>
      <c r="K18501" s="34">
        <v>72</v>
      </c>
      <c r="L18501" s="34">
        <v>82</v>
      </c>
      <c r="M18501" s="34">
        <v>45</v>
      </c>
      <c r="N18501" s="34">
        <v>67</v>
      </c>
      <c r="O18501" s="34">
        <v>39</v>
      </c>
      <c r="P18501" s="34">
        <v>90</v>
      </c>
      <c r="Q18501" s="34">
        <v>61</v>
      </c>
      <c r="R18501" s="34">
        <v>64</v>
      </c>
      <c r="S18501" s="34">
        <v>65</v>
      </c>
      <c r="T18501" s="34">
        <v>67</v>
      </c>
      <c r="U18501" s="34">
        <v>49</v>
      </c>
      <c r="V18501" s="34">
        <v>69</v>
      </c>
      <c r="W18501" s="34">
        <v>47</v>
      </c>
      <c r="X18501" s="34">
        <v>86</v>
      </c>
      <c r="Y18501" s="34">
        <v>58</v>
      </c>
      <c r="Z18501" s="34">
        <v>70</v>
      </c>
      <c r="AA18501" s="34">
        <v>95</v>
      </c>
      <c r="AB18501" s="34">
        <v>82</v>
      </c>
      <c r="AC18501" s="34">
        <v>107</v>
      </c>
    </row>
    <row r="18502" spans="1:29" x14ac:dyDescent="0.2">
      <c r="A18502" s="34" t="s">
        <v>78995</v>
      </c>
      <c r="B18502" s="34">
        <v>36</v>
      </c>
      <c r="C18502" s="34">
        <v>53</v>
      </c>
      <c r="D18502" s="34">
        <v>59</v>
      </c>
      <c r="E18502" s="34">
        <v>89</v>
      </c>
      <c r="F18502" s="34">
        <v>55</v>
      </c>
      <c r="G18502" s="34">
        <v>63</v>
      </c>
      <c r="H18502" s="34">
        <v>60</v>
      </c>
      <c r="I18502" s="34">
        <v>28</v>
      </c>
      <c r="J18502" s="34">
        <v>39</v>
      </c>
      <c r="K18502" s="34">
        <v>63</v>
      </c>
      <c r="L18502" s="34">
        <v>26</v>
      </c>
      <c r="M18502" s="34">
        <v>47</v>
      </c>
      <c r="N18502" s="34">
        <v>59</v>
      </c>
      <c r="O18502" s="34">
        <v>38</v>
      </c>
      <c r="P18502" s="34">
        <v>31</v>
      </c>
      <c r="Q18502" s="34">
        <v>57</v>
      </c>
      <c r="R18502" s="34">
        <v>51</v>
      </c>
      <c r="S18502" s="34">
        <v>64</v>
      </c>
      <c r="T18502" s="34">
        <v>16</v>
      </c>
      <c r="U18502" s="34">
        <v>30</v>
      </c>
      <c r="V18502" s="34">
        <v>40</v>
      </c>
      <c r="W18502" s="34">
        <v>44</v>
      </c>
      <c r="X18502" s="34">
        <v>51</v>
      </c>
      <c r="Y18502" s="34">
        <v>34</v>
      </c>
      <c r="Z18502" s="34">
        <v>49</v>
      </c>
      <c r="AA18502" s="34">
        <v>80</v>
      </c>
      <c r="AB18502" s="34">
        <v>28</v>
      </c>
      <c r="AC18502" s="34">
        <v>77</v>
      </c>
    </row>
    <row r="18503" spans="1:29" x14ac:dyDescent="0.2">
      <c r="A18503" s="34" t="s">
        <v>78996</v>
      </c>
      <c r="B18503" s="34">
        <v>81</v>
      </c>
      <c r="C18503" s="34">
        <v>154</v>
      </c>
      <c r="D18503" s="34">
        <v>189</v>
      </c>
      <c r="E18503" s="34">
        <v>133</v>
      </c>
      <c r="F18503" s="34">
        <v>143</v>
      </c>
      <c r="G18503" s="34">
        <v>149</v>
      </c>
      <c r="H18503" s="34">
        <v>86</v>
      </c>
      <c r="I18503" s="34">
        <v>123</v>
      </c>
      <c r="J18503" s="34">
        <v>84</v>
      </c>
      <c r="K18503" s="34">
        <v>148</v>
      </c>
      <c r="L18503" s="34">
        <v>44</v>
      </c>
      <c r="M18503" s="34">
        <v>111</v>
      </c>
      <c r="N18503" s="34">
        <v>85</v>
      </c>
      <c r="O18503" s="34">
        <v>150</v>
      </c>
      <c r="P18503" s="34">
        <v>108</v>
      </c>
      <c r="Q18503" s="34">
        <v>137</v>
      </c>
      <c r="R18503" s="34">
        <v>139</v>
      </c>
      <c r="S18503" s="34">
        <v>147</v>
      </c>
      <c r="T18503" s="34">
        <v>72</v>
      </c>
      <c r="U18503" s="34">
        <v>98</v>
      </c>
      <c r="V18503" s="34">
        <v>118</v>
      </c>
      <c r="W18503" s="34">
        <v>143</v>
      </c>
      <c r="X18503" s="34">
        <v>166</v>
      </c>
      <c r="Y18503" s="34">
        <v>103</v>
      </c>
      <c r="Z18503" s="34">
        <v>132</v>
      </c>
      <c r="AA18503" s="34">
        <v>164</v>
      </c>
      <c r="AB18503" s="34">
        <v>90</v>
      </c>
      <c r="AC18503" s="34">
        <v>218</v>
      </c>
    </row>
    <row r="18504" spans="1:29" x14ac:dyDescent="0.2">
      <c r="A18504" s="34" t="s">
        <v>78997</v>
      </c>
      <c r="B18504" s="34">
        <v>16</v>
      </c>
      <c r="C18504" s="34">
        <v>16</v>
      </c>
      <c r="D18504" s="34">
        <v>16</v>
      </c>
      <c r="E18504" s="34">
        <v>28</v>
      </c>
      <c r="F18504" s="34">
        <v>17</v>
      </c>
      <c r="G18504" s="34">
        <v>28</v>
      </c>
      <c r="H18504" s="34">
        <v>14</v>
      </c>
      <c r="I18504" s="34">
        <v>15</v>
      </c>
      <c r="J18504" s="34">
        <v>11</v>
      </c>
      <c r="K18504" s="34">
        <v>18</v>
      </c>
      <c r="L18504" s="34">
        <v>7</v>
      </c>
      <c r="M18504" s="34">
        <v>6</v>
      </c>
      <c r="N18504" s="34">
        <v>8</v>
      </c>
      <c r="O18504" s="34">
        <v>25</v>
      </c>
      <c r="P18504" s="34">
        <v>18</v>
      </c>
      <c r="Q18504" s="34">
        <v>9</v>
      </c>
      <c r="R18504" s="34">
        <v>16</v>
      </c>
      <c r="S18504" s="34">
        <v>16</v>
      </c>
      <c r="T18504" s="34">
        <v>18</v>
      </c>
      <c r="U18504" s="34">
        <v>12</v>
      </c>
      <c r="V18504" s="34">
        <v>22</v>
      </c>
      <c r="W18504" s="34">
        <v>19</v>
      </c>
      <c r="X18504" s="34">
        <v>20</v>
      </c>
      <c r="Y18504" s="34">
        <v>5</v>
      </c>
      <c r="Z18504" s="34">
        <v>14</v>
      </c>
      <c r="AA18504" s="34">
        <v>20</v>
      </c>
      <c r="AB18504" s="34">
        <v>15</v>
      </c>
      <c r="AC18504" s="34">
        <v>14</v>
      </c>
    </row>
    <row r="18505" spans="1:29" x14ac:dyDescent="0.2">
      <c r="A18505" s="34" t="s">
        <v>78998</v>
      </c>
      <c r="B18505" s="34">
        <v>504</v>
      </c>
      <c r="C18505" s="34">
        <v>293</v>
      </c>
      <c r="D18505" s="34">
        <v>485</v>
      </c>
      <c r="E18505" s="34">
        <v>328</v>
      </c>
      <c r="F18505" s="34">
        <v>431</v>
      </c>
      <c r="G18505" s="34">
        <v>257</v>
      </c>
      <c r="H18505" s="34">
        <v>557</v>
      </c>
      <c r="I18505" s="34">
        <v>347</v>
      </c>
      <c r="J18505" s="34">
        <v>456</v>
      </c>
      <c r="K18505" s="34">
        <v>318</v>
      </c>
      <c r="L18505" s="34">
        <v>535</v>
      </c>
      <c r="M18505" s="34">
        <v>306</v>
      </c>
      <c r="N18505" s="34">
        <v>452</v>
      </c>
      <c r="O18505" s="34">
        <v>258</v>
      </c>
      <c r="P18505" s="34">
        <v>557</v>
      </c>
      <c r="Q18505" s="34">
        <v>546</v>
      </c>
      <c r="R18505" s="34">
        <v>594</v>
      </c>
      <c r="S18505" s="34">
        <v>390</v>
      </c>
      <c r="T18505" s="34">
        <v>845</v>
      </c>
      <c r="U18505" s="34">
        <v>352</v>
      </c>
      <c r="V18505" s="34">
        <v>585</v>
      </c>
      <c r="W18505" s="34">
        <v>570</v>
      </c>
      <c r="X18505" s="34">
        <v>472</v>
      </c>
      <c r="Y18505" s="34">
        <v>468</v>
      </c>
      <c r="Z18505" s="34">
        <v>510</v>
      </c>
      <c r="AA18505" s="34">
        <v>437</v>
      </c>
      <c r="AB18505" s="34">
        <v>814</v>
      </c>
      <c r="AC18505" s="34">
        <v>518</v>
      </c>
    </row>
    <row r="18506" spans="1:29" x14ac:dyDescent="0.2">
      <c r="A18506" s="34" t="s">
        <v>78999</v>
      </c>
      <c r="B18506" s="34">
        <v>46</v>
      </c>
      <c r="C18506" s="34">
        <v>65</v>
      </c>
      <c r="D18506" s="34">
        <v>89</v>
      </c>
      <c r="E18506" s="34">
        <v>99</v>
      </c>
      <c r="F18506" s="34">
        <v>70</v>
      </c>
      <c r="G18506" s="34">
        <v>55</v>
      </c>
      <c r="H18506" s="34">
        <v>63</v>
      </c>
      <c r="I18506" s="34">
        <v>70</v>
      </c>
      <c r="J18506" s="34">
        <v>32</v>
      </c>
      <c r="K18506" s="34">
        <v>106</v>
      </c>
      <c r="L18506" s="34">
        <v>49</v>
      </c>
      <c r="M18506" s="34">
        <v>48</v>
      </c>
      <c r="N18506" s="34">
        <v>56</v>
      </c>
      <c r="O18506" s="34">
        <v>67</v>
      </c>
      <c r="P18506" s="34">
        <v>51</v>
      </c>
      <c r="Q18506" s="34">
        <v>97</v>
      </c>
      <c r="R18506" s="34">
        <v>70</v>
      </c>
      <c r="S18506" s="34">
        <v>93</v>
      </c>
      <c r="T18506" s="34">
        <v>44</v>
      </c>
      <c r="U18506" s="34">
        <v>62</v>
      </c>
      <c r="V18506" s="34">
        <v>80</v>
      </c>
      <c r="W18506" s="34">
        <v>61</v>
      </c>
      <c r="X18506" s="34">
        <v>95</v>
      </c>
      <c r="Y18506" s="34">
        <v>48</v>
      </c>
      <c r="Z18506" s="34">
        <v>94</v>
      </c>
      <c r="AA18506" s="34">
        <v>96</v>
      </c>
      <c r="AB18506" s="34">
        <v>58</v>
      </c>
      <c r="AC18506" s="34">
        <v>97</v>
      </c>
    </row>
    <row r="18507" spans="1:29" x14ac:dyDescent="0.2">
      <c r="A18507" s="34" t="s">
        <v>79000</v>
      </c>
      <c r="B18507" s="34">
        <v>58</v>
      </c>
      <c r="C18507" s="34">
        <v>113</v>
      </c>
      <c r="D18507" s="34">
        <v>123</v>
      </c>
      <c r="E18507" s="34">
        <v>82</v>
      </c>
      <c r="F18507" s="34">
        <v>72</v>
      </c>
      <c r="G18507" s="34">
        <v>82</v>
      </c>
      <c r="H18507" s="34">
        <v>67</v>
      </c>
      <c r="I18507" s="34">
        <v>74</v>
      </c>
      <c r="J18507" s="34">
        <v>55</v>
      </c>
      <c r="K18507" s="34">
        <v>66</v>
      </c>
      <c r="L18507" s="34">
        <v>24</v>
      </c>
      <c r="M18507" s="34">
        <v>45</v>
      </c>
      <c r="N18507" s="34">
        <v>54</v>
      </c>
      <c r="O18507" s="34">
        <v>60</v>
      </c>
      <c r="P18507" s="34">
        <v>46</v>
      </c>
      <c r="Q18507" s="34">
        <v>69</v>
      </c>
      <c r="R18507" s="34">
        <v>51</v>
      </c>
      <c r="S18507" s="34">
        <v>101</v>
      </c>
      <c r="T18507" s="34">
        <v>41</v>
      </c>
      <c r="U18507" s="34">
        <v>62</v>
      </c>
      <c r="V18507" s="34">
        <v>82</v>
      </c>
      <c r="W18507" s="34">
        <v>45</v>
      </c>
      <c r="X18507" s="34">
        <v>120</v>
      </c>
      <c r="Y18507" s="34">
        <v>51</v>
      </c>
      <c r="Z18507" s="34">
        <v>66</v>
      </c>
      <c r="AA18507" s="34">
        <v>110</v>
      </c>
      <c r="AB18507" s="34">
        <v>66</v>
      </c>
      <c r="AC18507" s="34">
        <v>103</v>
      </c>
    </row>
    <row r="18508" spans="1:29" x14ac:dyDescent="0.2">
      <c r="A18508" s="34" t="s">
        <v>79001</v>
      </c>
      <c r="B18508" s="34">
        <v>65</v>
      </c>
      <c r="C18508" s="34">
        <v>67</v>
      </c>
      <c r="D18508" s="34">
        <v>121</v>
      </c>
      <c r="E18508" s="34">
        <v>64</v>
      </c>
      <c r="F18508" s="34">
        <v>112</v>
      </c>
      <c r="G18508" s="34">
        <v>69</v>
      </c>
      <c r="H18508" s="34">
        <v>94</v>
      </c>
      <c r="I18508" s="34">
        <v>89</v>
      </c>
      <c r="J18508" s="34">
        <v>83</v>
      </c>
      <c r="K18508" s="34">
        <v>49</v>
      </c>
      <c r="L18508" s="34">
        <v>79</v>
      </c>
      <c r="M18508" s="34">
        <v>47</v>
      </c>
      <c r="N18508" s="34">
        <v>54</v>
      </c>
      <c r="O18508" s="34">
        <v>61</v>
      </c>
      <c r="P18508" s="34">
        <v>85</v>
      </c>
      <c r="Q18508" s="34">
        <v>78</v>
      </c>
      <c r="R18508" s="34">
        <v>99</v>
      </c>
      <c r="S18508" s="34">
        <v>71</v>
      </c>
      <c r="T18508" s="34">
        <v>128</v>
      </c>
      <c r="U18508" s="34">
        <v>47</v>
      </c>
      <c r="V18508" s="34">
        <v>97</v>
      </c>
      <c r="W18508" s="34">
        <v>68</v>
      </c>
      <c r="X18508" s="34">
        <v>106</v>
      </c>
      <c r="Y18508" s="34">
        <v>63</v>
      </c>
      <c r="Z18508" s="34">
        <v>95</v>
      </c>
      <c r="AA18508" s="34">
        <v>81</v>
      </c>
      <c r="AB18508" s="34">
        <v>104</v>
      </c>
      <c r="AC18508" s="34">
        <v>132</v>
      </c>
    </row>
    <row r="18509" spans="1:29" x14ac:dyDescent="0.2">
      <c r="A18509" s="34" t="s">
        <v>79002</v>
      </c>
      <c r="B18509" s="34">
        <v>28</v>
      </c>
      <c r="C18509" s="34">
        <v>35</v>
      </c>
      <c r="D18509" s="34">
        <v>33</v>
      </c>
      <c r="E18509" s="34">
        <v>21</v>
      </c>
      <c r="F18509" s="34">
        <v>29</v>
      </c>
      <c r="G18509" s="34">
        <v>22</v>
      </c>
      <c r="H18509" s="34">
        <v>30</v>
      </c>
      <c r="I18509" s="34">
        <v>18</v>
      </c>
      <c r="J18509" s="34">
        <v>27</v>
      </c>
      <c r="K18509" s="34">
        <v>24</v>
      </c>
      <c r="L18509" s="34">
        <v>9</v>
      </c>
      <c r="M18509" s="34">
        <v>19</v>
      </c>
      <c r="N18509" s="34">
        <v>24</v>
      </c>
      <c r="O18509" s="34">
        <v>10</v>
      </c>
      <c r="P18509" s="34">
        <v>24</v>
      </c>
      <c r="Q18509" s="34">
        <v>20</v>
      </c>
      <c r="R18509" s="34">
        <v>18</v>
      </c>
      <c r="S18509" s="34">
        <v>41</v>
      </c>
      <c r="T18509" s="34">
        <v>16</v>
      </c>
      <c r="U18509" s="34">
        <v>17</v>
      </c>
      <c r="V18509" s="34">
        <v>27</v>
      </c>
      <c r="W18509" s="34">
        <v>15</v>
      </c>
      <c r="X18509" s="34">
        <v>45</v>
      </c>
      <c r="Y18509" s="34">
        <v>16</v>
      </c>
      <c r="Z18509" s="34">
        <v>38</v>
      </c>
      <c r="AA18509" s="34">
        <v>31</v>
      </c>
      <c r="AB18509" s="34">
        <v>22</v>
      </c>
      <c r="AC18509" s="34">
        <v>47</v>
      </c>
    </row>
    <row r="18510" spans="1:29" x14ac:dyDescent="0.2">
      <c r="A18510" s="34" t="s">
        <v>79003</v>
      </c>
      <c r="B18510" s="34">
        <v>26</v>
      </c>
      <c r="C18510" s="34">
        <v>16</v>
      </c>
      <c r="D18510" s="34">
        <v>24</v>
      </c>
      <c r="E18510" s="34">
        <v>30</v>
      </c>
      <c r="F18510" s="34">
        <v>17</v>
      </c>
      <c r="G18510" s="34">
        <v>80</v>
      </c>
      <c r="H18510" s="34">
        <v>19</v>
      </c>
      <c r="I18510" s="34">
        <v>13</v>
      </c>
      <c r="J18510" s="34">
        <v>22</v>
      </c>
      <c r="K18510" s="34">
        <v>24</v>
      </c>
      <c r="L18510" s="34">
        <v>2</v>
      </c>
      <c r="M18510" s="34">
        <v>14</v>
      </c>
      <c r="N18510" s="34">
        <v>15</v>
      </c>
      <c r="O18510" s="34">
        <v>19</v>
      </c>
      <c r="P18510" s="34">
        <v>15</v>
      </c>
      <c r="Q18510" s="34">
        <v>17</v>
      </c>
      <c r="R18510" s="34">
        <v>22</v>
      </c>
      <c r="S18510" s="34">
        <v>23</v>
      </c>
      <c r="T18510" s="34">
        <v>14</v>
      </c>
      <c r="U18510" s="34">
        <v>14</v>
      </c>
      <c r="V18510" s="34">
        <v>25</v>
      </c>
      <c r="W18510" s="34">
        <v>28</v>
      </c>
      <c r="X18510" s="34">
        <v>28</v>
      </c>
      <c r="Y18510" s="34">
        <v>3</v>
      </c>
      <c r="Z18510" s="34">
        <v>27</v>
      </c>
      <c r="AA18510" s="34">
        <v>24</v>
      </c>
      <c r="AB18510" s="34">
        <v>24</v>
      </c>
      <c r="AC18510" s="34">
        <v>35</v>
      </c>
    </row>
    <row r="18511" spans="1:29" x14ac:dyDescent="0.2">
      <c r="A18511" s="34" t="s">
        <v>79004</v>
      </c>
      <c r="B18511" s="34">
        <v>39</v>
      </c>
      <c r="C18511" s="34">
        <v>24</v>
      </c>
      <c r="D18511" s="34">
        <v>75</v>
      </c>
      <c r="E18511" s="34">
        <v>48</v>
      </c>
      <c r="F18511" s="34">
        <v>46</v>
      </c>
      <c r="G18511" s="34">
        <v>40</v>
      </c>
      <c r="H18511" s="34">
        <v>54</v>
      </c>
      <c r="I18511" s="34">
        <v>23</v>
      </c>
      <c r="J18511" s="34">
        <v>44</v>
      </c>
      <c r="K18511" s="34">
        <v>43</v>
      </c>
      <c r="L18511" s="34">
        <v>24</v>
      </c>
      <c r="M18511" s="34">
        <v>29</v>
      </c>
      <c r="N18511" s="34">
        <v>40</v>
      </c>
      <c r="O18511" s="34">
        <v>35</v>
      </c>
      <c r="P18511" s="34">
        <v>35</v>
      </c>
      <c r="Q18511" s="34">
        <v>40</v>
      </c>
      <c r="R18511" s="34">
        <v>43</v>
      </c>
      <c r="S18511" s="34">
        <v>63</v>
      </c>
      <c r="T18511" s="34">
        <v>45</v>
      </c>
      <c r="U18511" s="34">
        <v>40</v>
      </c>
      <c r="V18511" s="34">
        <v>59</v>
      </c>
      <c r="W18511" s="34">
        <v>63</v>
      </c>
      <c r="X18511" s="34">
        <v>48</v>
      </c>
      <c r="Y18511" s="34">
        <v>50</v>
      </c>
      <c r="Z18511" s="34">
        <v>46</v>
      </c>
      <c r="AA18511" s="34">
        <v>52</v>
      </c>
      <c r="AB18511" s="34">
        <v>79</v>
      </c>
      <c r="AC18511" s="34">
        <v>70</v>
      </c>
    </row>
    <row r="18512" spans="1:29" x14ac:dyDescent="0.2">
      <c r="A18512" s="34" t="s">
        <v>79005</v>
      </c>
      <c r="B18512" s="34">
        <v>61</v>
      </c>
      <c r="C18512" s="34">
        <v>112</v>
      </c>
      <c r="D18512" s="34">
        <v>102</v>
      </c>
      <c r="E18512" s="34">
        <v>92</v>
      </c>
      <c r="F18512" s="34">
        <v>61</v>
      </c>
      <c r="G18512" s="34">
        <v>70</v>
      </c>
      <c r="H18512" s="34">
        <v>89</v>
      </c>
      <c r="I18512" s="34">
        <v>80</v>
      </c>
      <c r="J18512" s="34">
        <v>59</v>
      </c>
      <c r="K18512" s="34">
        <v>136</v>
      </c>
      <c r="L18512" s="34">
        <v>51</v>
      </c>
      <c r="M18512" s="34">
        <v>84</v>
      </c>
      <c r="N18512" s="34">
        <v>63</v>
      </c>
      <c r="O18512" s="34">
        <v>77</v>
      </c>
      <c r="P18512" s="34">
        <v>64</v>
      </c>
      <c r="Q18512" s="34">
        <v>98</v>
      </c>
      <c r="R18512" s="34">
        <v>80</v>
      </c>
      <c r="S18512" s="34">
        <v>121</v>
      </c>
      <c r="T18512" s="34">
        <v>55</v>
      </c>
      <c r="U18512" s="34">
        <v>83</v>
      </c>
      <c r="V18512" s="34">
        <v>61</v>
      </c>
      <c r="W18512" s="34">
        <v>99</v>
      </c>
      <c r="X18512" s="34">
        <v>86</v>
      </c>
      <c r="Y18512" s="34">
        <v>84</v>
      </c>
      <c r="Z18512" s="34">
        <v>79</v>
      </c>
      <c r="AA18512" s="34">
        <v>118</v>
      </c>
      <c r="AB18512" s="34">
        <v>75</v>
      </c>
      <c r="AC18512" s="34">
        <v>101</v>
      </c>
    </row>
    <row r="18513" spans="1:29" x14ac:dyDescent="0.2">
      <c r="A18513" s="34" t="s">
        <v>79006</v>
      </c>
      <c r="B18513" s="34">
        <v>44</v>
      </c>
      <c r="C18513" s="34">
        <v>78</v>
      </c>
      <c r="D18513" s="34">
        <v>119</v>
      </c>
      <c r="E18513" s="34">
        <v>93</v>
      </c>
      <c r="F18513" s="34">
        <v>63</v>
      </c>
      <c r="G18513" s="34">
        <v>80</v>
      </c>
      <c r="H18513" s="34">
        <v>70</v>
      </c>
      <c r="I18513" s="34">
        <v>78</v>
      </c>
      <c r="J18513" s="34">
        <v>74</v>
      </c>
      <c r="K18513" s="34">
        <v>91</v>
      </c>
      <c r="L18513" s="34">
        <v>27</v>
      </c>
      <c r="M18513" s="34">
        <v>58</v>
      </c>
      <c r="N18513" s="34">
        <v>46</v>
      </c>
      <c r="O18513" s="34">
        <v>52</v>
      </c>
      <c r="P18513" s="34">
        <v>59</v>
      </c>
      <c r="Q18513" s="34">
        <v>65</v>
      </c>
      <c r="R18513" s="34">
        <v>63</v>
      </c>
      <c r="S18513" s="34">
        <v>83</v>
      </c>
      <c r="T18513" s="34">
        <v>39</v>
      </c>
      <c r="U18513" s="34">
        <v>36</v>
      </c>
      <c r="V18513" s="34">
        <v>72</v>
      </c>
      <c r="W18513" s="34">
        <v>58</v>
      </c>
      <c r="X18513" s="34">
        <v>88</v>
      </c>
      <c r="Y18513" s="34">
        <v>36</v>
      </c>
      <c r="Z18513" s="34">
        <v>86</v>
      </c>
      <c r="AA18513" s="34">
        <v>65</v>
      </c>
      <c r="AB18513" s="34">
        <v>46</v>
      </c>
      <c r="AC18513" s="34">
        <v>74</v>
      </c>
    </row>
    <row r="18514" spans="1:29" x14ac:dyDescent="0.2">
      <c r="A18514" s="34" t="s">
        <v>79007</v>
      </c>
      <c r="B18514" s="34">
        <v>23</v>
      </c>
      <c r="C18514" s="34">
        <v>24</v>
      </c>
      <c r="D18514" s="34">
        <v>96</v>
      </c>
      <c r="E18514" s="34">
        <v>51</v>
      </c>
      <c r="F18514" s="34">
        <v>47</v>
      </c>
      <c r="G18514" s="34">
        <v>41</v>
      </c>
      <c r="H18514" s="34">
        <v>43</v>
      </c>
      <c r="I18514" s="34">
        <v>51</v>
      </c>
      <c r="J18514" s="34">
        <v>33</v>
      </c>
      <c r="K18514" s="34">
        <v>44</v>
      </c>
      <c r="L18514" s="34">
        <v>20</v>
      </c>
      <c r="M18514" s="34">
        <v>31</v>
      </c>
      <c r="N18514" s="34">
        <v>53</v>
      </c>
      <c r="O18514" s="34">
        <v>31</v>
      </c>
      <c r="P18514" s="34">
        <v>34</v>
      </c>
      <c r="Q18514" s="34">
        <v>48</v>
      </c>
      <c r="R18514" s="34">
        <v>44</v>
      </c>
      <c r="S18514" s="34">
        <v>51</v>
      </c>
      <c r="T18514" s="34">
        <v>28</v>
      </c>
      <c r="U18514" s="34">
        <v>33</v>
      </c>
      <c r="V18514" s="34">
        <v>54</v>
      </c>
      <c r="W18514" s="34">
        <v>26</v>
      </c>
      <c r="X18514" s="34">
        <v>64</v>
      </c>
      <c r="Y18514" s="34">
        <v>29</v>
      </c>
      <c r="Z18514" s="34">
        <v>64</v>
      </c>
      <c r="AA18514" s="34">
        <v>66</v>
      </c>
      <c r="AB18514" s="34">
        <v>45</v>
      </c>
      <c r="AC18514" s="34">
        <v>96</v>
      </c>
    </row>
    <row r="18515" spans="1:29" x14ac:dyDescent="0.2">
      <c r="A18515" s="34" t="s">
        <v>79008</v>
      </c>
      <c r="B18515" s="34">
        <v>42</v>
      </c>
      <c r="C18515" s="34">
        <v>52</v>
      </c>
      <c r="D18515" s="34">
        <v>90</v>
      </c>
      <c r="E18515" s="34">
        <v>32</v>
      </c>
      <c r="F18515" s="34">
        <v>72</v>
      </c>
      <c r="G18515" s="34">
        <v>42</v>
      </c>
      <c r="H18515" s="34">
        <v>45</v>
      </c>
      <c r="I18515" s="34">
        <v>37</v>
      </c>
      <c r="J18515" s="34">
        <v>41</v>
      </c>
      <c r="K18515" s="34">
        <v>63</v>
      </c>
      <c r="L18515" s="34">
        <v>30</v>
      </c>
      <c r="M18515" s="34">
        <v>49</v>
      </c>
      <c r="N18515" s="34">
        <v>47</v>
      </c>
      <c r="O18515" s="34">
        <v>43</v>
      </c>
      <c r="P18515" s="34">
        <v>59</v>
      </c>
      <c r="Q18515" s="34">
        <v>67</v>
      </c>
      <c r="R18515" s="34">
        <v>84</v>
      </c>
      <c r="S18515" s="34">
        <v>61</v>
      </c>
      <c r="T18515" s="34">
        <v>59</v>
      </c>
      <c r="U18515" s="34">
        <v>43</v>
      </c>
      <c r="V18515" s="34">
        <v>91</v>
      </c>
      <c r="W18515" s="34">
        <v>51</v>
      </c>
      <c r="X18515" s="34">
        <v>76</v>
      </c>
      <c r="Y18515" s="34">
        <v>47</v>
      </c>
      <c r="Z18515" s="34">
        <v>73</v>
      </c>
      <c r="AA18515" s="34">
        <v>57</v>
      </c>
      <c r="AB18515" s="34">
        <v>60</v>
      </c>
      <c r="AC18515" s="34">
        <v>84</v>
      </c>
    </row>
    <row r="18516" spans="1:29" x14ac:dyDescent="0.2">
      <c r="A18516" s="34" t="s">
        <v>79009</v>
      </c>
      <c r="B18516" s="34">
        <v>49</v>
      </c>
      <c r="C18516" s="34">
        <v>27</v>
      </c>
      <c r="D18516" s="34">
        <v>35</v>
      </c>
      <c r="E18516" s="34">
        <v>17</v>
      </c>
      <c r="F18516" s="34">
        <v>29</v>
      </c>
      <c r="G18516" s="34">
        <v>36</v>
      </c>
      <c r="H18516" s="34">
        <v>24</v>
      </c>
      <c r="I18516" s="34">
        <v>23</v>
      </c>
      <c r="J18516" s="34">
        <v>38</v>
      </c>
      <c r="K18516" s="34">
        <v>41</v>
      </c>
      <c r="L18516" s="34">
        <v>28</v>
      </c>
      <c r="M18516" s="34">
        <v>38</v>
      </c>
      <c r="N18516" s="34">
        <v>33</v>
      </c>
      <c r="O18516" s="34">
        <v>15</v>
      </c>
      <c r="P18516" s="34">
        <v>24</v>
      </c>
      <c r="Q18516" s="34">
        <v>54</v>
      </c>
      <c r="R18516" s="34">
        <v>31</v>
      </c>
      <c r="S18516" s="34">
        <v>32</v>
      </c>
      <c r="T18516" s="34">
        <v>25</v>
      </c>
      <c r="U18516" s="34">
        <v>19</v>
      </c>
      <c r="V18516" s="34">
        <v>55</v>
      </c>
      <c r="W18516" s="34">
        <v>52</v>
      </c>
      <c r="X18516" s="34">
        <v>38</v>
      </c>
      <c r="Y18516" s="34">
        <v>50</v>
      </c>
      <c r="Z18516" s="34">
        <v>33</v>
      </c>
      <c r="AA18516" s="34">
        <v>31</v>
      </c>
      <c r="AB18516" s="34">
        <v>41</v>
      </c>
      <c r="AC18516" s="34">
        <v>46</v>
      </c>
    </row>
    <row r="18517" spans="1:29" x14ac:dyDescent="0.2">
      <c r="A18517" s="34" t="s">
        <v>79010</v>
      </c>
      <c r="B18517" s="34">
        <v>44</v>
      </c>
      <c r="C18517" s="34">
        <v>53</v>
      </c>
      <c r="D18517" s="34">
        <v>93</v>
      </c>
      <c r="E18517" s="34">
        <v>61</v>
      </c>
      <c r="F18517" s="34">
        <v>93</v>
      </c>
      <c r="G18517" s="34">
        <v>62</v>
      </c>
      <c r="H18517" s="34">
        <v>79</v>
      </c>
      <c r="I18517" s="34">
        <v>68</v>
      </c>
      <c r="J18517" s="34">
        <v>70</v>
      </c>
      <c r="K18517" s="34">
        <v>55</v>
      </c>
      <c r="L18517" s="34">
        <v>39</v>
      </c>
      <c r="M18517" s="34">
        <v>45</v>
      </c>
      <c r="N18517" s="34">
        <v>60</v>
      </c>
      <c r="O18517" s="34">
        <v>47</v>
      </c>
      <c r="P18517" s="34">
        <v>54</v>
      </c>
      <c r="Q18517" s="34">
        <v>50</v>
      </c>
      <c r="R18517" s="34">
        <v>86</v>
      </c>
      <c r="S18517" s="34">
        <v>70</v>
      </c>
      <c r="T18517" s="34">
        <v>52</v>
      </c>
      <c r="U18517" s="34">
        <v>52</v>
      </c>
      <c r="V18517" s="34">
        <v>75</v>
      </c>
      <c r="W18517" s="34">
        <v>71</v>
      </c>
      <c r="X18517" s="34">
        <v>75</v>
      </c>
      <c r="Y18517" s="34">
        <v>62</v>
      </c>
      <c r="Z18517" s="34">
        <v>91</v>
      </c>
      <c r="AA18517" s="34">
        <v>92</v>
      </c>
      <c r="AB18517" s="34">
        <v>55</v>
      </c>
      <c r="AC18517" s="34">
        <v>105</v>
      </c>
    </row>
    <row r="18518" spans="1:29" x14ac:dyDescent="0.2">
      <c r="A18518" s="34" t="s">
        <v>79011</v>
      </c>
      <c r="B18518" s="34">
        <v>49</v>
      </c>
      <c r="C18518" s="34">
        <v>50</v>
      </c>
      <c r="D18518" s="34">
        <v>81</v>
      </c>
      <c r="E18518" s="34">
        <v>57</v>
      </c>
      <c r="F18518" s="34">
        <v>77</v>
      </c>
      <c r="G18518" s="34">
        <v>55</v>
      </c>
      <c r="H18518" s="34">
        <v>56</v>
      </c>
      <c r="I18518" s="34">
        <v>45</v>
      </c>
      <c r="J18518" s="34">
        <v>59</v>
      </c>
      <c r="K18518" s="34">
        <v>48</v>
      </c>
      <c r="L18518" s="34">
        <v>23</v>
      </c>
      <c r="M18518" s="34">
        <v>42</v>
      </c>
      <c r="N18518" s="34">
        <v>52</v>
      </c>
      <c r="O18518" s="34">
        <v>34</v>
      </c>
      <c r="P18518" s="34">
        <v>53</v>
      </c>
      <c r="Q18518" s="34">
        <v>44</v>
      </c>
      <c r="R18518" s="34">
        <v>55</v>
      </c>
      <c r="S18518" s="34">
        <v>59</v>
      </c>
      <c r="T18518" s="34">
        <v>55</v>
      </c>
      <c r="U18518" s="34">
        <v>32</v>
      </c>
      <c r="V18518" s="34">
        <v>96</v>
      </c>
      <c r="W18518" s="34">
        <v>39</v>
      </c>
      <c r="X18518" s="34">
        <v>93</v>
      </c>
      <c r="Y18518" s="34">
        <v>38</v>
      </c>
      <c r="Z18518" s="34">
        <v>88</v>
      </c>
      <c r="AA18518" s="34">
        <v>57</v>
      </c>
      <c r="AB18518" s="34">
        <v>65</v>
      </c>
      <c r="AC18518" s="34">
        <v>70</v>
      </c>
    </row>
    <row r="18519" spans="1:29" x14ac:dyDescent="0.2">
      <c r="A18519" s="34" t="s">
        <v>79012</v>
      </c>
      <c r="B18519" s="34">
        <v>80</v>
      </c>
      <c r="C18519" s="34">
        <v>81</v>
      </c>
      <c r="D18519" s="34">
        <v>93</v>
      </c>
      <c r="E18519" s="34">
        <v>82</v>
      </c>
      <c r="F18519" s="34">
        <v>122</v>
      </c>
      <c r="G18519" s="34">
        <v>75</v>
      </c>
      <c r="H18519" s="34">
        <v>107</v>
      </c>
      <c r="I18519" s="34">
        <v>84</v>
      </c>
      <c r="J18519" s="34">
        <v>93</v>
      </c>
      <c r="K18519" s="34">
        <v>83</v>
      </c>
      <c r="L18519" s="34">
        <v>79</v>
      </c>
      <c r="M18519" s="34">
        <v>75</v>
      </c>
      <c r="N18519" s="34">
        <v>91</v>
      </c>
      <c r="O18519" s="34">
        <v>107</v>
      </c>
      <c r="P18519" s="34">
        <v>89</v>
      </c>
      <c r="Q18519" s="34">
        <v>121</v>
      </c>
      <c r="R18519" s="34">
        <v>137</v>
      </c>
      <c r="S18519" s="34">
        <v>93</v>
      </c>
      <c r="T18519" s="34">
        <v>106</v>
      </c>
      <c r="U18519" s="34">
        <v>91</v>
      </c>
      <c r="V18519" s="34">
        <v>133</v>
      </c>
      <c r="W18519" s="34">
        <v>80</v>
      </c>
      <c r="X18519" s="34">
        <v>138</v>
      </c>
      <c r="Y18519" s="34">
        <v>99</v>
      </c>
      <c r="Z18519" s="34">
        <v>140</v>
      </c>
      <c r="AA18519" s="34">
        <v>107</v>
      </c>
      <c r="AB18519" s="34">
        <v>127</v>
      </c>
      <c r="AC18519" s="34">
        <v>147</v>
      </c>
    </row>
    <row r="18520" spans="1:29" x14ac:dyDescent="0.2">
      <c r="A18520" s="34" t="s">
        <v>79013</v>
      </c>
      <c r="B18520" s="34">
        <v>44</v>
      </c>
      <c r="C18520" s="34">
        <v>92</v>
      </c>
      <c r="D18520" s="34">
        <v>100</v>
      </c>
      <c r="E18520" s="34">
        <v>99</v>
      </c>
      <c r="F18520" s="34">
        <v>89</v>
      </c>
      <c r="G18520" s="34">
        <v>60</v>
      </c>
      <c r="H18520" s="34">
        <v>79</v>
      </c>
      <c r="I18520" s="34">
        <v>83</v>
      </c>
      <c r="J18520" s="34">
        <v>54</v>
      </c>
      <c r="K18520" s="34">
        <v>103</v>
      </c>
      <c r="L18520" s="34">
        <v>30</v>
      </c>
      <c r="M18520" s="34">
        <v>110</v>
      </c>
      <c r="N18520" s="34">
        <v>68</v>
      </c>
      <c r="O18520" s="34">
        <v>79</v>
      </c>
      <c r="P18520" s="34">
        <v>55</v>
      </c>
      <c r="Q18520" s="34">
        <v>108</v>
      </c>
      <c r="R18520" s="34">
        <v>62</v>
      </c>
      <c r="S18520" s="34">
        <v>109</v>
      </c>
      <c r="T18520" s="34">
        <v>63</v>
      </c>
      <c r="U18520" s="34">
        <v>86</v>
      </c>
      <c r="V18520" s="34">
        <v>72</v>
      </c>
      <c r="W18520" s="34">
        <v>65</v>
      </c>
      <c r="X18520" s="34">
        <v>92</v>
      </c>
      <c r="Y18520" s="34">
        <v>72</v>
      </c>
      <c r="Z18520" s="34">
        <v>119</v>
      </c>
      <c r="AA18520" s="34">
        <v>104</v>
      </c>
      <c r="AB18520" s="34">
        <v>78</v>
      </c>
      <c r="AC18520" s="34">
        <v>147</v>
      </c>
    </row>
    <row r="18521" spans="1:29" x14ac:dyDescent="0.2">
      <c r="A18521" s="34" t="s">
        <v>79014</v>
      </c>
      <c r="B18521" s="34">
        <v>49</v>
      </c>
      <c r="C18521" s="34">
        <v>44</v>
      </c>
      <c r="D18521" s="34">
        <v>86</v>
      </c>
      <c r="E18521" s="34">
        <v>80</v>
      </c>
      <c r="F18521" s="34">
        <v>61</v>
      </c>
      <c r="G18521" s="34">
        <v>55</v>
      </c>
      <c r="H18521" s="34">
        <v>58</v>
      </c>
      <c r="I18521" s="34">
        <v>59</v>
      </c>
      <c r="J18521" s="34">
        <v>44</v>
      </c>
      <c r="K18521" s="34">
        <v>74</v>
      </c>
      <c r="L18521" s="34">
        <v>38</v>
      </c>
      <c r="M18521" s="34">
        <v>57</v>
      </c>
      <c r="N18521" s="34">
        <v>63</v>
      </c>
      <c r="O18521" s="34">
        <v>45</v>
      </c>
      <c r="P18521" s="34">
        <v>52</v>
      </c>
      <c r="Q18521" s="34">
        <v>47</v>
      </c>
      <c r="R18521" s="34">
        <v>57</v>
      </c>
      <c r="S18521" s="34">
        <v>54</v>
      </c>
      <c r="T18521" s="34">
        <v>45</v>
      </c>
      <c r="U18521" s="34">
        <v>56</v>
      </c>
      <c r="V18521" s="34">
        <v>49</v>
      </c>
      <c r="W18521" s="34">
        <v>79</v>
      </c>
      <c r="X18521" s="34">
        <v>57</v>
      </c>
      <c r="Y18521" s="34">
        <v>46</v>
      </c>
      <c r="Z18521" s="34">
        <v>48</v>
      </c>
      <c r="AA18521" s="34">
        <v>67</v>
      </c>
      <c r="AB18521" s="34">
        <v>79</v>
      </c>
      <c r="AC18521" s="34">
        <v>103</v>
      </c>
    </row>
    <row r="18522" spans="1:29" x14ac:dyDescent="0.2">
      <c r="A18522" s="34" t="s">
        <v>79015</v>
      </c>
      <c r="B18522" s="34">
        <v>29</v>
      </c>
      <c r="C18522" s="34">
        <v>34</v>
      </c>
      <c r="D18522" s="34">
        <v>51</v>
      </c>
      <c r="E18522" s="34">
        <v>44</v>
      </c>
      <c r="F18522" s="34">
        <v>35</v>
      </c>
      <c r="G18522" s="34">
        <v>13</v>
      </c>
      <c r="H18522" s="34">
        <v>16</v>
      </c>
      <c r="I18522" s="34">
        <v>22</v>
      </c>
      <c r="J18522" s="34">
        <v>41</v>
      </c>
      <c r="K18522" s="34">
        <v>15</v>
      </c>
      <c r="L18522" s="34">
        <v>14</v>
      </c>
      <c r="M18522" s="34">
        <v>14</v>
      </c>
      <c r="N18522" s="34">
        <v>24</v>
      </c>
      <c r="O18522" s="34">
        <v>21</v>
      </c>
      <c r="P18522" s="34">
        <v>26</v>
      </c>
      <c r="Q18522" s="34">
        <v>18</v>
      </c>
      <c r="R18522" s="34">
        <v>28</v>
      </c>
      <c r="S18522" s="34">
        <v>41</v>
      </c>
      <c r="T18522" s="34">
        <v>26</v>
      </c>
      <c r="U18522" s="34">
        <v>13</v>
      </c>
      <c r="V18522" s="34">
        <v>18</v>
      </c>
      <c r="W18522" s="34">
        <v>20</v>
      </c>
      <c r="X18522" s="34">
        <v>47</v>
      </c>
      <c r="Y18522" s="34">
        <v>20</v>
      </c>
      <c r="Z18522" s="34">
        <v>34</v>
      </c>
      <c r="AA18522" s="34">
        <v>35</v>
      </c>
      <c r="AB18522" s="34">
        <v>33</v>
      </c>
      <c r="AC18522" s="34">
        <v>37</v>
      </c>
    </row>
    <row r="18523" spans="1:29" x14ac:dyDescent="0.2">
      <c r="A18523" s="34" t="s">
        <v>79016</v>
      </c>
      <c r="B18523" s="34">
        <v>52</v>
      </c>
      <c r="C18523" s="34">
        <v>29</v>
      </c>
      <c r="D18523" s="34">
        <v>55</v>
      </c>
      <c r="E18523" s="34">
        <v>41</v>
      </c>
      <c r="F18523" s="34">
        <v>36</v>
      </c>
      <c r="G18523" s="34">
        <v>34</v>
      </c>
      <c r="H18523" s="34">
        <v>28</v>
      </c>
      <c r="I18523" s="34">
        <v>25</v>
      </c>
      <c r="J18523" s="34">
        <v>38</v>
      </c>
      <c r="K18523" s="34">
        <v>35</v>
      </c>
      <c r="L18523" s="34">
        <v>21</v>
      </c>
      <c r="M18523" s="34">
        <v>48</v>
      </c>
      <c r="N18523" s="34">
        <v>34</v>
      </c>
      <c r="O18523" s="34">
        <v>27</v>
      </c>
      <c r="P18523" s="34">
        <v>40</v>
      </c>
      <c r="Q18523" s="34">
        <v>49</v>
      </c>
      <c r="R18523" s="34">
        <v>41</v>
      </c>
      <c r="S18523" s="34">
        <v>46</v>
      </c>
      <c r="T18523" s="34">
        <v>32</v>
      </c>
      <c r="U18523" s="34">
        <v>46</v>
      </c>
      <c r="V18523" s="34">
        <v>25</v>
      </c>
      <c r="W18523" s="34">
        <v>41</v>
      </c>
      <c r="X18523" s="34">
        <v>52</v>
      </c>
      <c r="Y18523" s="34">
        <v>27</v>
      </c>
      <c r="Z18523" s="34">
        <v>58</v>
      </c>
      <c r="AA18523" s="34">
        <v>62</v>
      </c>
      <c r="AB18523" s="34">
        <v>22</v>
      </c>
      <c r="AC18523" s="34">
        <v>60</v>
      </c>
    </row>
    <row r="18524" spans="1:29" x14ac:dyDescent="0.2">
      <c r="A18524" s="34" t="s">
        <v>79017</v>
      </c>
      <c r="B18524" s="34">
        <v>47</v>
      </c>
      <c r="C18524" s="34">
        <v>83</v>
      </c>
      <c r="D18524" s="34">
        <v>99</v>
      </c>
      <c r="E18524" s="34">
        <v>84</v>
      </c>
      <c r="F18524" s="34">
        <v>75</v>
      </c>
      <c r="G18524" s="34">
        <v>71</v>
      </c>
      <c r="H18524" s="34">
        <v>42</v>
      </c>
      <c r="I18524" s="34">
        <v>112</v>
      </c>
      <c r="J18524" s="34">
        <v>65</v>
      </c>
      <c r="K18524" s="34">
        <v>107</v>
      </c>
      <c r="L18524" s="34">
        <v>31</v>
      </c>
      <c r="M18524" s="34">
        <v>68</v>
      </c>
      <c r="N18524" s="34">
        <v>57</v>
      </c>
      <c r="O18524" s="34">
        <v>61</v>
      </c>
      <c r="P18524" s="34">
        <v>77</v>
      </c>
      <c r="Q18524" s="34">
        <v>88</v>
      </c>
      <c r="R18524" s="34">
        <v>64</v>
      </c>
      <c r="S18524" s="34">
        <v>99</v>
      </c>
      <c r="T18524" s="34">
        <v>39</v>
      </c>
      <c r="U18524" s="34">
        <v>51</v>
      </c>
      <c r="V18524" s="34">
        <v>101</v>
      </c>
      <c r="W18524" s="34">
        <v>73</v>
      </c>
      <c r="X18524" s="34">
        <v>96</v>
      </c>
      <c r="Y18524" s="34">
        <v>52</v>
      </c>
      <c r="Z18524" s="34">
        <v>80</v>
      </c>
      <c r="AA18524" s="34">
        <v>106</v>
      </c>
      <c r="AB18524" s="34">
        <v>61</v>
      </c>
      <c r="AC18524" s="34">
        <v>145</v>
      </c>
    </row>
    <row r="18525" spans="1:29" x14ac:dyDescent="0.2">
      <c r="A18525" s="34" t="s">
        <v>79018</v>
      </c>
      <c r="B18525" s="34">
        <v>178</v>
      </c>
      <c r="C18525" s="34">
        <v>337</v>
      </c>
      <c r="D18525" s="34">
        <v>480</v>
      </c>
      <c r="E18525" s="34">
        <v>362</v>
      </c>
      <c r="F18525" s="34">
        <v>376</v>
      </c>
      <c r="G18525" s="34">
        <v>354</v>
      </c>
      <c r="H18525" s="34">
        <v>375</v>
      </c>
      <c r="I18525" s="34">
        <v>309</v>
      </c>
      <c r="J18525" s="34">
        <v>357</v>
      </c>
      <c r="K18525" s="34">
        <v>322</v>
      </c>
      <c r="L18525" s="34">
        <v>250</v>
      </c>
      <c r="M18525" s="34">
        <v>287</v>
      </c>
      <c r="N18525" s="34">
        <v>334</v>
      </c>
      <c r="O18525" s="34">
        <v>288</v>
      </c>
      <c r="P18525" s="34">
        <v>440</v>
      </c>
      <c r="Q18525" s="34">
        <v>430</v>
      </c>
      <c r="R18525" s="34">
        <v>443</v>
      </c>
      <c r="S18525" s="34">
        <v>411</v>
      </c>
      <c r="T18525" s="34">
        <v>329</v>
      </c>
      <c r="U18525" s="34">
        <v>285</v>
      </c>
      <c r="V18525" s="34">
        <v>446</v>
      </c>
      <c r="W18525" s="34">
        <v>358</v>
      </c>
      <c r="X18525" s="34">
        <v>503</v>
      </c>
      <c r="Y18525" s="34">
        <v>318</v>
      </c>
      <c r="Z18525" s="34">
        <v>431</v>
      </c>
      <c r="AA18525" s="34">
        <v>420</v>
      </c>
      <c r="AB18525" s="34">
        <v>437</v>
      </c>
      <c r="AC18525" s="34">
        <v>519</v>
      </c>
    </row>
    <row r="18526" spans="1:29" x14ac:dyDescent="0.2">
      <c r="A18526" s="34" t="s">
        <v>79019</v>
      </c>
      <c r="B18526" s="34">
        <v>54</v>
      </c>
      <c r="C18526" s="34">
        <v>98</v>
      </c>
      <c r="D18526" s="34">
        <v>165</v>
      </c>
      <c r="E18526" s="34">
        <v>118</v>
      </c>
      <c r="F18526" s="34">
        <v>141</v>
      </c>
      <c r="G18526" s="34">
        <v>66</v>
      </c>
      <c r="H18526" s="34">
        <v>124</v>
      </c>
      <c r="I18526" s="34">
        <v>62</v>
      </c>
      <c r="J18526" s="34">
        <v>83</v>
      </c>
      <c r="K18526" s="34">
        <v>98</v>
      </c>
      <c r="L18526" s="34">
        <v>79</v>
      </c>
      <c r="M18526" s="34">
        <v>66</v>
      </c>
      <c r="N18526" s="34">
        <v>112</v>
      </c>
      <c r="O18526" s="34">
        <v>56</v>
      </c>
      <c r="P18526" s="34">
        <v>115</v>
      </c>
      <c r="Q18526" s="34">
        <v>124</v>
      </c>
      <c r="R18526" s="34">
        <v>115</v>
      </c>
      <c r="S18526" s="34">
        <v>112</v>
      </c>
      <c r="T18526" s="34">
        <v>107</v>
      </c>
      <c r="U18526" s="34">
        <v>53</v>
      </c>
      <c r="V18526" s="34">
        <v>128</v>
      </c>
      <c r="W18526" s="34">
        <v>90</v>
      </c>
      <c r="X18526" s="34">
        <v>152</v>
      </c>
      <c r="Y18526" s="34">
        <v>59</v>
      </c>
      <c r="Z18526" s="34">
        <v>152</v>
      </c>
      <c r="AA18526" s="34">
        <v>116</v>
      </c>
      <c r="AB18526" s="34">
        <v>123</v>
      </c>
      <c r="AC18526" s="34">
        <v>147</v>
      </c>
    </row>
    <row r="18527" spans="1:29" x14ac:dyDescent="0.2">
      <c r="A18527" s="34" t="s">
        <v>79020</v>
      </c>
      <c r="B18527" s="34">
        <v>43</v>
      </c>
      <c r="C18527" s="34">
        <v>74</v>
      </c>
      <c r="D18527" s="34">
        <v>86</v>
      </c>
      <c r="E18527" s="34">
        <v>75</v>
      </c>
      <c r="F18527" s="34">
        <v>78</v>
      </c>
      <c r="G18527" s="34">
        <v>88</v>
      </c>
      <c r="H18527" s="34">
        <v>72</v>
      </c>
      <c r="I18527" s="34">
        <v>88</v>
      </c>
      <c r="J18527" s="34">
        <v>48</v>
      </c>
      <c r="K18527" s="34">
        <v>99</v>
      </c>
      <c r="L18527" s="34">
        <v>50</v>
      </c>
      <c r="M18527" s="34">
        <v>89</v>
      </c>
      <c r="N18527" s="34">
        <v>59</v>
      </c>
      <c r="O18527" s="34">
        <v>77</v>
      </c>
      <c r="P18527" s="34">
        <v>47</v>
      </c>
      <c r="Q18527" s="34">
        <v>106</v>
      </c>
      <c r="R18527" s="34">
        <v>75</v>
      </c>
      <c r="S18527" s="34">
        <v>118</v>
      </c>
      <c r="T18527" s="34">
        <v>51</v>
      </c>
      <c r="U18527" s="34">
        <v>74</v>
      </c>
      <c r="V18527" s="34">
        <v>78</v>
      </c>
      <c r="W18527" s="34">
        <v>68</v>
      </c>
      <c r="X18527" s="34">
        <v>71</v>
      </c>
      <c r="Y18527" s="34">
        <v>76</v>
      </c>
      <c r="Z18527" s="34">
        <v>73</v>
      </c>
      <c r="AA18527" s="34">
        <v>121</v>
      </c>
      <c r="AB18527" s="34">
        <v>67</v>
      </c>
      <c r="AC18527" s="34">
        <v>115</v>
      </c>
    </row>
    <row r="18528" spans="1:29" x14ac:dyDescent="0.2">
      <c r="A18528" s="34" t="s">
        <v>79021</v>
      </c>
      <c r="B18528" s="34">
        <v>41</v>
      </c>
      <c r="C18528" s="34">
        <v>38</v>
      </c>
      <c r="D18528" s="34">
        <v>81</v>
      </c>
      <c r="E18528" s="34">
        <v>77</v>
      </c>
      <c r="F18528" s="34">
        <v>77</v>
      </c>
      <c r="G18528" s="34">
        <v>58</v>
      </c>
      <c r="H18528" s="34">
        <v>93</v>
      </c>
      <c r="I18528" s="34">
        <v>54</v>
      </c>
      <c r="J18528" s="34">
        <v>61</v>
      </c>
      <c r="K18528" s="34">
        <v>71</v>
      </c>
      <c r="L18528" s="34">
        <v>48</v>
      </c>
      <c r="M18528" s="34">
        <v>46</v>
      </c>
      <c r="N18528" s="34">
        <v>49</v>
      </c>
      <c r="O18528" s="34">
        <v>56</v>
      </c>
      <c r="P18528" s="34">
        <v>53</v>
      </c>
      <c r="Q18528" s="34">
        <v>46</v>
      </c>
      <c r="R18528" s="34">
        <v>82</v>
      </c>
      <c r="S18528" s="34">
        <v>92</v>
      </c>
      <c r="T18528" s="34">
        <v>70</v>
      </c>
      <c r="U18528" s="34">
        <v>70</v>
      </c>
      <c r="V18528" s="34">
        <v>66</v>
      </c>
      <c r="W18528" s="34">
        <v>58</v>
      </c>
      <c r="X18528" s="34">
        <v>98</v>
      </c>
      <c r="Y18528" s="34">
        <v>43</v>
      </c>
      <c r="Z18528" s="34">
        <v>87</v>
      </c>
      <c r="AA18528" s="34">
        <v>86</v>
      </c>
      <c r="AB18528" s="34">
        <v>62</v>
      </c>
      <c r="AC18528" s="34">
        <v>95</v>
      </c>
    </row>
    <row r="18529" spans="1:29" x14ac:dyDescent="0.2">
      <c r="A18529" s="34" t="s">
        <v>79022</v>
      </c>
      <c r="B18529" s="34">
        <v>60</v>
      </c>
      <c r="C18529" s="34">
        <v>62</v>
      </c>
      <c r="D18529" s="34">
        <v>73</v>
      </c>
      <c r="E18529" s="34">
        <v>42</v>
      </c>
      <c r="F18529" s="34">
        <v>44</v>
      </c>
      <c r="G18529" s="34">
        <v>42</v>
      </c>
      <c r="H18529" s="34">
        <v>37</v>
      </c>
      <c r="I18529" s="34">
        <v>51</v>
      </c>
      <c r="J18529" s="34">
        <v>35</v>
      </c>
      <c r="K18529" s="34">
        <v>31</v>
      </c>
      <c r="L18529" s="34">
        <v>16</v>
      </c>
      <c r="M18529" s="34">
        <v>31</v>
      </c>
      <c r="N18529" s="34">
        <v>27</v>
      </c>
      <c r="O18529" s="34">
        <v>40</v>
      </c>
      <c r="P18529" s="34">
        <v>21</v>
      </c>
      <c r="Q18529" s="34">
        <v>39</v>
      </c>
      <c r="R18529" s="34">
        <v>42</v>
      </c>
      <c r="S18529" s="34">
        <v>49</v>
      </c>
      <c r="T18529" s="34">
        <v>14</v>
      </c>
      <c r="U18529" s="34">
        <v>31</v>
      </c>
      <c r="V18529" s="34">
        <v>33</v>
      </c>
      <c r="W18529" s="34">
        <v>28</v>
      </c>
      <c r="X18529" s="34">
        <v>47</v>
      </c>
      <c r="Y18529" s="34">
        <v>26</v>
      </c>
      <c r="Z18529" s="34">
        <v>52</v>
      </c>
      <c r="AA18529" s="34">
        <v>56</v>
      </c>
      <c r="AB18529" s="34">
        <v>20</v>
      </c>
      <c r="AC18529" s="34">
        <v>66</v>
      </c>
    </row>
    <row r="18530" spans="1:29" x14ac:dyDescent="0.2">
      <c r="A18530" s="34" t="s">
        <v>79023</v>
      </c>
      <c r="B18530" s="34">
        <v>48</v>
      </c>
      <c r="C18530" s="34">
        <v>45</v>
      </c>
      <c r="D18530" s="34">
        <v>73</v>
      </c>
      <c r="E18530" s="34">
        <v>58</v>
      </c>
      <c r="F18530" s="34">
        <v>56</v>
      </c>
      <c r="G18530" s="34">
        <v>55</v>
      </c>
      <c r="H18530" s="34">
        <v>39</v>
      </c>
      <c r="I18530" s="34">
        <v>47</v>
      </c>
      <c r="J18530" s="34">
        <v>48</v>
      </c>
      <c r="K18530" s="34">
        <v>60</v>
      </c>
      <c r="L18530" s="34">
        <v>26</v>
      </c>
      <c r="M18530" s="34">
        <v>37</v>
      </c>
      <c r="N18530" s="34">
        <v>48</v>
      </c>
      <c r="O18530" s="34">
        <v>51</v>
      </c>
      <c r="P18530" s="34">
        <v>44</v>
      </c>
      <c r="Q18530" s="34">
        <v>55</v>
      </c>
      <c r="R18530" s="34">
        <v>22</v>
      </c>
      <c r="S18530" s="34">
        <v>50</v>
      </c>
      <c r="T18530" s="34">
        <v>29</v>
      </c>
      <c r="U18530" s="34">
        <v>50</v>
      </c>
      <c r="V18530" s="34">
        <v>64</v>
      </c>
      <c r="W18530" s="34">
        <v>36</v>
      </c>
      <c r="X18530" s="34">
        <v>42</v>
      </c>
      <c r="Y18530" s="34">
        <v>36</v>
      </c>
      <c r="Z18530" s="34">
        <v>102</v>
      </c>
      <c r="AA18530" s="34">
        <v>61</v>
      </c>
      <c r="AB18530" s="34">
        <v>31</v>
      </c>
      <c r="AC18530" s="34">
        <v>60</v>
      </c>
    </row>
    <row r="18531" spans="1:29" x14ac:dyDescent="0.2">
      <c r="A18531" s="34" t="s">
        <v>79024</v>
      </c>
      <c r="B18531" s="34">
        <v>49</v>
      </c>
      <c r="C18531" s="34">
        <v>74</v>
      </c>
      <c r="D18531" s="34">
        <v>108</v>
      </c>
      <c r="E18531" s="34">
        <v>66</v>
      </c>
      <c r="F18531" s="34">
        <v>88</v>
      </c>
      <c r="G18531" s="34">
        <v>92</v>
      </c>
      <c r="H18531" s="34">
        <v>72</v>
      </c>
      <c r="I18531" s="34">
        <v>71</v>
      </c>
      <c r="J18531" s="34">
        <v>49</v>
      </c>
      <c r="K18531" s="34">
        <v>79</v>
      </c>
      <c r="L18531" s="34">
        <v>42</v>
      </c>
      <c r="M18531" s="34">
        <v>62</v>
      </c>
      <c r="N18531" s="34">
        <v>73</v>
      </c>
      <c r="O18531" s="34">
        <v>50</v>
      </c>
      <c r="P18531" s="34">
        <v>56</v>
      </c>
      <c r="Q18531" s="34">
        <v>68</v>
      </c>
      <c r="R18531" s="34">
        <v>38</v>
      </c>
      <c r="S18531" s="34">
        <v>109</v>
      </c>
      <c r="T18531" s="34">
        <v>39</v>
      </c>
      <c r="U18531" s="34">
        <v>51</v>
      </c>
      <c r="V18531" s="34">
        <v>73</v>
      </c>
      <c r="W18531" s="34">
        <v>67</v>
      </c>
      <c r="X18531" s="34">
        <v>110</v>
      </c>
      <c r="Y18531" s="34">
        <v>60</v>
      </c>
      <c r="Z18531" s="34">
        <v>94</v>
      </c>
      <c r="AA18531" s="34">
        <v>88</v>
      </c>
      <c r="AB18531" s="34">
        <v>53</v>
      </c>
      <c r="AC18531" s="34">
        <v>112</v>
      </c>
    </row>
    <row r="18532" spans="1:29" x14ac:dyDescent="0.2">
      <c r="A18532" s="34" t="s">
        <v>79025</v>
      </c>
      <c r="B18532" s="34">
        <v>42</v>
      </c>
      <c r="C18532" s="34">
        <v>45</v>
      </c>
      <c r="D18532" s="34">
        <v>70</v>
      </c>
      <c r="E18532" s="34">
        <v>45</v>
      </c>
      <c r="F18532" s="34">
        <v>71</v>
      </c>
      <c r="G18532" s="34">
        <v>48</v>
      </c>
      <c r="H18532" s="34">
        <v>43</v>
      </c>
      <c r="I18532" s="34">
        <v>51</v>
      </c>
      <c r="J18532" s="34">
        <v>44</v>
      </c>
      <c r="K18532" s="34">
        <v>68</v>
      </c>
      <c r="L18532" s="34">
        <v>28</v>
      </c>
      <c r="M18532" s="34">
        <v>40</v>
      </c>
      <c r="N18532" s="34">
        <v>67</v>
      </c>
      <c r="O18532" s="34">
        <v>44</v>
      </c>
      <c r="P18532" s="34">
        <v>58</v>
      </c>
      <c r="Q18532" s="34">
        <v>59</v>
      </c>
      <c r="R18532" s="34">
        <v>56</v>
      </c>
      <c r="S18532" s="34">
        <v>63</v>
      </c>
      <c r="T18532" s="34">
        <v>42</v>
      </c>
      <c r="U18532" s="34">
        <v>40</v>
      </c>
      <c r="V18532" s="34">
        <v>73</v>
      </c>
      <c r="W18532" s="34">
        <v>54</v>
      </c>
      <c r="X18532" s="34">
        <v>85</v>
      </c>
      <c r="Y18532" s="34">
        <v>36</v>
      </c>
      <c r="Z18532" s="34">
        <v>77</v>
      </c>
      <c r="AA18532" s="34">
        <v>57</v>
      </c>
      <c r="AB18532" s="34">
        <v>53</v>
      </c>
      <c r="AC18532" s="34">
        <v>78</v>
      </c>
    </row>
    <row r="18533" spans="1:29" x14ac:dyDescent="0.2">
      <c r="A18533" s="34" t="s">
        <v>79026</v>
      </c>
      <c r="B18533" s="34">
        <v>36</v>
      </c>
      <c r="C18533" s="34">
        <v>56</v>
      </c>
      <c r="D18533" s="34">
        <v>91</v>
      </c>
      <c r="E18533" s="34">
        <v>68</v>
      </c>
      <c r="F18533" s="34">
        <v>49</v>
      </c>
      <c r="G18533" s="34">
        <v>62</v>
      </c>
      <c r="H18533" s="34">
        <v>49</v>
      </c>
      <c r="I18533" s="34">
        <v>63</v>
      </c>
      <c r="J18533" s="34">
        <v>37</v>
      </c>
      <c r="K18533" s="34">
        <v>61</v>
      </c>
      <c r="L18533" s="34">
        <v>18</v>
      </c>
      <c r="M18533" s="34">
        <v>36</v>
      </c>
      <c r="N18533" s="34">
        <v>45</v>
      </c>
      <c r="O18533" s="34">
        <v>56</v>
      </c>
      <c r="P18533" s="34">
        <v>40</v>
      </c>
      <c r="Q18533" s="34">
        <v>52</v>
      </c>
      <c r="R18533" s="34">
        <v>63</v>
      </c>
      <c r="S18533" s="34">
        <v>78</v>
      </c>
      <c r="T18533" s="34">
        <v>25</v>
      </c>
      <c r="U18533" s="34">
        <v>25</v>
      </c>
      <c r="V18533" s="34">
        <v>62</v>
      </c>
      <c r="W18533" s="34">
        <v>35</v>
      </c>
      <c r="X18533" s="34">
        <v>72</v>
      </c>
      <c r="Y18533" s="34">
        <v>26</v>
      </c>
      <c r="Z18533" s="34">
        <v>65</v>
      </c>
      <c r="AA18533" s="34">
        <v>55</v>
      </c>
      <c r="AB18533" s="34">
        <v>34</v>
      </c>
      <c r="AC18533" s="34">
        <v>68</v>
      </c>
    </row>
    <row r="18534" spans="1:29" x14ac:dyDescent="0.2">
      <c r="A18534" s="34" t="s">
        <v>79027</v>
      </c>
      <c r="B18534" s="34">
        <v>80</v>
      </c>
      <c r="C18534" s="34">
        <v>69</v>
      </c>
      <c r="D18534" s="34">
        <v>94</v>
      </c>
      <c r="E18534" s="34">
        <v>62</v>
      </c>
      <c r="F18534" s="34">
        <v>84</v>
      </c>
      <c r="G18534" s="34">
        <v>83</v>
      </c>
      <c r="H18534" s="34">
        <v>86</v>
      </c>
      <c r="I18534" s="34">
        <v>81</v>
      </c>
      <c r="J18534" s="34">
        <v>74</v>
      </c>
      <c r="K18534" s="34">
        <v>103</v>
      </c>
      <c r="L18534" s="34">
        <v>94</v>
      </c>
      <c r="M18534" s="34">
        <v>83</v>
      </c>
      <c r="N18534" s="34">
        <v>63</v>
      </c>
      <c r="O18534" s="34">
        <v>63</v>
      </c>
      <c r="P18534" s="34">
        <v>74</v>
      </c>
      <c r="Q18534" s="34">
        <v>143</v>
      </c>
      <c r="R18534" s="34">
        <v>119</v>
      </c>
      <c r="S18534" s="34">
        <v>107</v>
      </c>
      <c r="T18534" s="34">
        <v>89</v>
      </c>
      <c r="U18534" s="34">
        <v>76</v>
      </c>
      <c r="V18534" s="34">
        <v>116</v>
      </c>
      <c r="W18534" s="34">
        <v>131</v>
      </c>
      <c r="X18534" s="34">
        <v>140</v>
      </c>
      <c r="Y18534" s="34">
        <v>117</v>
      </c>
      <c r="Z18534" s="34">
        <v>80</v>
      </c>
      <c r="AA18534" s="34">
        <v>64</v>
      </c>
      <c r="AB18534" s="34">
        <v>134</v>
      </c>
      <c r="AC18534" s="34">
        <v>122</v>
      </c>
    </row>
    <row r="18535" spans="1:29" x14ac:dyDescent="0.2">
      <c r="A18535" s="34" t="s">
        <v>79028</v>
      </c>
      <c r="B18535" s="34">
        <v>72</v>
      </c>
      <c r="C18535" s="34">
        <v>81</v>
      </c>
      <c r="D18535" s="34">
        <v>119</v>
      </c>
      <c r="E18535" s="34">
        <v>101</v>
      </c>
      <c r="F18535" s="34">
        <v>127</v>
      </c>
      <c r="G18535" s="34">
        <v>137</v>
      </c>
      <c r="H18535" s="34">
        <v>125</v>
      </c>
      <c r="I18535" s="34">
        <v>103</v>
      </c>
      <c r="J18535" s="34">
        <v>96</v>
      </c>
      <c r="K18535" s="34">
        <v>103</v>
      </c>
      <c r="L18535" s="34">
        <v>91</v>
      </c>
      <c r="M18535" s="34">
        <v>84</v>
      </c>
      <c r="N18535" s="34">
        <v>119</v>
      </c>
      <c r="O18535" s="34">
        <v>109</v>
      </c>
      <c r="P18535" s="34">
        <v>111</v>
      </c>
      <c r="Q18535" s="34">
        <v>126</v>
      </c>
      <c r="R18535" s="34">
        <v>153</v>
      </c>
      <c r="S18535" s="34">
        <v>137</v>
      </c>
      <c r="T18535" s="34">
        <v>131</v>
      </c>
      <c r="U18535" s="34">
        <v>106</v>
      </c>
      <c r="V18535" s="34">
        <v>132</v>
      </c>
      <c r="W18535" s="34">
        <v>130</v>
      </c>
      <c r="X18535" s="34">
        <v>108</v>
      </c>
      <c r="Y18535" s="34">
        <v>142</v>
      </c>
      <c r="Z18535" s="34">
        <v>100</v>
      </c>
      <c r="AA18535" s="34">
        <v>141</v>
      </c>
      <c r="AB18535" s="34">
        <v>114</v>
      </c>
      <c r="AC18535" s="34">
        <v>185</v>
      </c>
    </row>
    <row r="18536" spans="1:29" x14ac:dyDescent="0.2">
      <c r="A18536" s="34" t="s">
        <v>79029</v>
      </c>
      <c r="B18536" s="34">
        <v>48</v>
      </c>
      <c r="C18536" s="34">
        <v>32</v>
      </c>
      <c r="D18536" s="34">
        <v>74</v>
      </c>
      <c r="E18536" s="34">
        <v>38</v>
      </c>
      <c r="F18536" s="34">
        <v>41</v>
      </c>
      <c r="G18536" s="34">
        <v>22</v>
      </c>
      <c r="H18536" s="34">
        <v>34</v>
      </c>
      <c r="I18536" s="34">
        <v>44</v>
      </c>
      <c r="J18536" s="34">
        <v>27</v>
      </c>
      <c r="K18536" s="34">
        <v>57</v>
      </c>
      <c r="L18536" s="34">
        <v>21</v>
      </c>
      <c r="M18536" s="34">
        <v>52</v>
      </c>
      <c r="N18536" s="34">
        <v>19</v>
      </c>
      <c r="O18536" s="34">
        <v>14</v>
      </c>
      <c r="P18536" s="34">
        <v>35</v>
      </c>
      <c r="Q18536" s="34">
        <v>41</v>
      </c>
      <c r="R18536" s="34">
        <v>54</v>
      </c>
      <c r="S18536" s="34">
        <v>50</v>
      </c>
      <c r="T18536" s="34">
        <v>53</v>
      </c>
      <c r="U18536" s="34">
        <v>33</v>
      </c>
      <c r="V18536" s="34">
        <v>68</v>
      </c>
      <c r="W18536" s="34">
        <v>40</v>
      </c>
      <c r="X18536" s="34">
        <v>35</v>
      </c>
      <c r="Y18536" s="34">
        <v>30</v>
      </c>
      <c r="Z18536" s="34">
        <v>33</v>
      </c>
      <c r="AA18536" s="34">
        <v>48</v>
      </c>
      <c r="AB18536" s="34">
        <v>36</v>
      </c>
      <c r="AC18536" s="34">
        <v>65</v>
      </c>
    </row>
    <row r="18537" spans="1:29" x14ac:dyDescent="0.2">
      <c r="A18537" s="34" t="s">
        <v>79030</v>
      </c>
      <c r="B18537" s="34">
        <v>45</v>
      </c>
      <c r="C18537" s="34">
        <v>51</v>
      </c>
      <c r="D18537" s="34">
        <v>84</v>
      </c>
      <c r="E18537" s="34">
        <v>25</v>
      </c>
      <c r="F18537" s="34">
        <v>70</v>
      </c>
      <c r="G18537" s="34">
        <v>58</v>
      </c>
      <c r="H18537" s="34">
        <v>53</v>
      </c>
      <c r="I18537" s="34">
        <v>46</v>
      </c>
      <c r="J18537" s="34">
        <v>58</v>
      </c>
      <c r="K18537" s="34">
        <v>53</v>
      </c>
      <c r="L18537" s="34">
        <v>36</v>
      </c>
      <c r="M18537" s="34">
        <v>39</v>
      </c>
      <c r="N18537" s="34">
        <v>61</v>
      </c>
      <c r="O18537" s="34">
        <v>57</v>
      </c>
      <c r="P18537" s="34">
        <v>81</v>
      </c>
      <c r="Q18537" s="34">
        <v>78</v>
      </c>
      <c r="R18537" s="34">
        <v>81</v>
      </c>
      <c r="S18537" s="34">
        <v>53</v>
      </c>
      <c r="T18537" s="34">
        <v>53</v>
      </c>
      <c r="U18537" s="34">
        <v>45</v>
      </c>
      <c r="V18537" s="34">
        <v>72</v>
      </c>
      <c r="W18537" s="34">
        <v>44</v>
      </c>
      <c r="X18537" s="34">
        <v>92</v>
      </c>
      <c r="Y18537" s="34">
        <v>37</v>
      </c>
      <c r="Z18537" s="34">
        <v>86</v>
      </c>
      <c r="AA18537" s="34">
        <v>75</v>
      </c>
      <c r="AB18537" s="34">
        <v>77</v>
      </c>
      <c r="AC18537" s="34">
        <v>83</v>
      </c>
    </row>
    <row r="18538" spans="1:29" x14ac:dyDescent="0.2">
      <c r="A18538" s="34" t="s">
        <v>79031</v>
      </c>
      <c r="B18538" s="34">
        <v>63</v>
      </c>
      <c r="C18538" s="34">
        <v>114</v>
      </c>
      <c r="D18538" s="34">
        <v>139</v>
      </c>
      <c r="E18538" s="34">
        <v>97</v>
      </c>
      <c r="F18538" s="34">
        <v>86</v>
      </c>
      <c r="G18538" s="34">
        <v>98</v>
      </c>
      <c r="H18538" s="34">
        <v>80</v>
      </c>
      <c r="I18538" s="34">
        <v>83</v>
      </c>
      <c r="J18538" s="34">
        <v>67</v>
      </c>
      <c r="K18538" s="34">
        <v>125</v>
      </c>
      <c r="L18538" s="34">
        <v>37</v>
      </c>
      <c r="M18538" s="34">
        <v>63</v>
      </c>
      <c r="N18538" s="34">
        <v>74</v>
      </c>
      <c r="O18538" s="34">
        <v>80</v>
      </c>
      <c r="P18538" s="34">
        <v>71</v>
      </c>
      <c r="Q18538" s="34">
        <v>74</v>
      </c>
      <c r="R18538" s="34">
        <v>92</v>
      </c>
      <c r="S18538" s="34">
        <v>118</v>
      </c>
      <c r="T18538" s="34">
        <v>45</v>
      </c>
      <c r="U18538" s="34">
        <v>71</v>
      </c>
      <c r="V18538" s="34">
        <v>90</v>
      </c>
      <c r="W18538" s="34">
        <v>79</v>
      </c>
      <c r="X18538" s="34">
        <v>100</v>
      </c>
      <c r="Y18538" s="34">
        <v>74</v>
      </c>
      <c r="Z18538" s="34">
        <v>103</v>
      </c>
      <c r="AA18538" s="34">
        <v>122</v>
      </c>
      <c r="AB18538" s="34">
        <v>72</v>
      </c>
      <c r="AC18538" s="34">
        <v>127</v>
      </c>
    </row>
    <row r="18539" spans="1:29" x14ac:dyDescent="0.2">
      <c r="A18539" s="34" t="s">
        <v>79032</v>
      </c>
      <c r="B18539" s="34">
        <v>13</v>
      </c>
      <c r="C18539" s="34">
        <v>21</v>
      </c>
      <c r="D18539" s="34">
        <v>13</v>
      </c>
      <c r="E18539" s="34">
        <v>21</v>
      </c>
      <c r="F18539" s="34">
        <v>24</v>
      </c>
      <c r="G18539" s="34">
        <v>35</v>
      </c>
      <c r="H18539" s="34">
        <v>3</v>
      </c>
      <c r="I18539" s="34">
        <v>17</v>
      </c>
      <c r="J18539" s="34">
        <v>10</v>
      </c>
      <c r="K18539" s="34">
        <v>36</v>
      </c>
      <c r="L18539" s="34">
        <v>9</v>
      </c>
      <c r="M18539" s="34">
        <v>24</v>
      </c>
      <c r="N18539" s="34">
        <v>11</v>
      </c>
      <c r="O18539" s="34">
        <v>20</v>
      </c>
      <c r="P18539" s="34">
        <v>13</v>
      </c>
      <c r="Q18539" s="34">
        <v>27</v>
      </c>
      <c r="R18539" s="34">
        <v>9</v>
      </c>
      <c r="S18539" s="34">
        <v>25</v>
      </c>
      <c r="T18539" s="34">
        <v>16</v>
      </c>
      <c r="U18539" s="34">
        <v>15</v>
      </c>
      <c r="V18539" s="34">
        <v>22</v>
      </c>
      <c r="W18539" s="34">
        <v>23</v>
      </c>
      <c r="X18539" s="34">
        <v>23</v>
      </c>
      <c r="Y18539" s="34">
        <v>13</v>
      </c>
      <c r="Z18539" s="34">
        <v>26</v>
      </c>
      <c r="AA18539" s="34">
        <v>11</v>
      </c>
      <c r="AB18539" s="34">
        <v>13</v>
      </c>
      <c r="AC18539" s="34">
        <v>27</v>
      </c>
    </row>
    <row r="18540" spans="1:29" x14ac:dyDescent="0.2">
      <c r="A18540" s="34" t="s">
        <v>79033</v>
      </c>
      <c r="B18540" s="34">
        <v>63</v>
      </c>
      <c r="C18540" s="34">
        <v>39</v>
      </c>
      <c r="D18540" s="34">
        <v>104</v>
      </c>
      <c r="E18540" s="34">
        <v>56</v>
      </c>
      <c r="F18540" s="34">
        <v>72</v>
      </c>
      <c r="G18540" s="34">
        <v>44</v>
      </c>
      <c r="H18540" s="34">
        <v>74</v>
      </c>
      <c r="I18540" s="34">
        <v>51</v>
      </c>
      <c r="J18540" s="34">
        <v>72</v>
      </c>
      <c r="K18540" s="34">
        <v>89</v>
      </c>
      <c r="L18540" s="34">
        <v>47</v>
      </c>
      <c r="M18540" s="34">
        <v>48</v>
      </c>
      <c r="N18540" s="34">
        <v>63</v>
      </c>
      <c r="O18540" s="34">
        <v>42</v>
      </c>
      <c r="P18540" s="34">
        <v>80</v>
      </c>
      <c r="Q18540" s="34">
        <v>42</v>
      </c>
      <c r="R18540" s="34">
        <v>69</v>
      </c>
      <c r="S18540" s="34">
        <v>91</v>
      </c>
      <c r="T18540" s="34">
        <v>55</v>
      </c>
      <c r="U18540" s="34">
        <v>59</v>
      </c>
      <c r="V18540" s="34">
        <v>110</v>
      </c>
      <c r="W18540" s="34">
        <v>76</v>
      </c>
      <c r="X18540" s="34">
        <v>95</v>
      </c>
      <c r="Y18540" s="34">
        <v>58</v>
      </c>
      <c r="Z18540" s="34">
        <v>82</v>
      </c>
      <c r="AA18540" s="34">
        <v>79</v>
      </c>
      <c r="AB18540" s="34">
        <v>68</v>
      </c>
      <c r="AC18540" s="34">
        <v>99</v>
      </c>
    </row>
    <row r="18541" spans="1:29" x14ac:dyDescent="0.2">
      <c r="A18541" s="34" t="s">
        <v>79034</v>
      </c>
      <c r="B18541" s="34">
        <v>71</v>
      </c>
      <c r="C18541" s="34">
        <v>53</v>
      </c>
      <c r="D18541" s="34">
        <v>68</v>
      </c>
      <c r="E18541" s="34">
        <v>54</v>
      </c>
      <c r="F18541" s="34">
        <v>65</v>
      </c>
      <c r="G18541" s="34">
        <v>59</v>
      </c>
      <c r="H18541" s="34">
        <v>50</v>
      </c>
      <c r="I18541" s="34">
        <v>32</v>
      </c>
      <c r="J18541" s="34">
        <v>55</v>
      </c>
      <c r="K18541" s="34">
        <v>51</v>
      </c>
      <c r="L18541" s="34">
        <v>48</v>
      </c>
      <c r="M18541" s="34">
        <v>46</v>
      </c>
      <c r="N18541" s="34">
        <v>46</v>
      </c>
      <c r="O18541" s="34">
        <v>48</v>
      </c>
      <c r="P18541" s="34">
        <v>49</v>
      </c>
      <c r="Q18541" s="34">
        <v>93</v>
      </c>
      <c r="R18541" s="34">
        <v>83</v>
      </c>
      <c r="S18541" s="34">
        <v>72</v>
      </c>
      <c r="T18541" s="34">
        <v>57</v>
      </c>
      <c r="U18541" s="34">
        <v>50</v>
      </c>
      <c r="V18541" s="34">
        <v>67</v>
      </c>
      <c r="W18541" s="34">
        <v>85</v>
      </c>
      <c r="X18541" s="34">
        <v>54</v>
      </c>
      <c r="Y18541" s="34">
        <v>65</v>
      </c>
      <c r="Z18541" s="34">
        <v>71</v>
      </c>
      <c r="AA18541" s="34">
        <v>73</v>
      </c>
      <c r="AB18541" s="34">
        <v>52</v>
      </c>
      <c r="AC18541" s="34">
        <v>90</v>
      </c>
    </row>
    <row r="18542" spans="1:29" x14ac:dyDescent="0.2">
      <c r="A18542" s="34" t="s">
        <v>79035</v>
      </c>
      <c r="B18542" s="34">
        <v>50</v>
      </c>
      <c r="C18542" s="34">
        <v>78</v>
      </c>
      <c r="D18542" s="34">
        <v>70</v>
      </c>
      <c r="E18542" s="34">
        <v>80</v>
      </c>
      <c r="F18542" s="34">
        <v>60</v>
      </c>
      <c r="G18542" s="34">
        <v>71</v>
      </c>
      <c r="H18542" s="34">
        <v>50</v>
      </c>
      <c r="I18542" s="34">
        <v>62</v>
      </c>
      <c r="J18542" s="34">
        <v>43</v>
      </c>
      <c r="K18542" s="34">
        <v>68</v>
      </c>
      <c r="L18542" s="34">
        <v>32</v>
      </c>
      <c r="M18542" s="34">
        <v>51</v>
      </c>
      <c r="N18542" s="34">
        <v>53</v>
      </c>
      <c r="O18542" s="34">
        <v>58</v>
      </c>
      <c r="P18542" s="34">
        <v>47</v>
      </c>
      <c r="Q18542" s="34">
        <v>71</v>
      </c>
      <c r="R18542" s="34">
        <v>58</v>
      </c>
      <c r="S18542" s="34">
        <v>69</v>
      </c>
      <c r="T18542" s="34">
        <v>55</v>
      </c>
      <c r="U18542" s="34">
        <v>34</v>
      </c>
      <c r="V18542" s="34">
        <v>53</v>
      </c>
      <c r="W18542" s="34">
        <v>73</v>
      </c>
      <c r="X18542" s="34">
        <v>91</v>
      </c>
      <c r="Y18542" s="34">
        <v>59</v>
      </c>
      <c r="Z18542" s="34">
        <v>60</v>
      </c>
      <c r="AA18542" s="34">
        <v>103</v>
      </c>
      <c r="AB18542" s="34">
        <v>45</v>
      </c>
      <c r="AC18542" s="34">
        <v>100</v>
      </c>
    </row>
    <row r="18543" spans="1:29" x14ac:dyDescent="0.2">
      <c r="A18543" s="34" t="s">
        <v>79036</v>
      </c>
      <c r="B18543" s="34">
        <v>25</v>
      </c>
      <c r="C18543" s="34">
        <v>31</v>
      </c>
      <c r="D18543" s="34">
        <v>38</v>
      </c>
      <c r="E18543" s="34">
        <v>42</v>
      </c>
      <c r="F18543" s="34">
        <v>36</v>
      </c>
      <c r="G18543" s="34">
        <v>59</v>
      </c>
      <c r="H18543" s="34">
        <v>34</v>
      </c>
      <c r="I18543" s="34">
        <v>25</v>
      </c>
      <c r="J18543" s="34">
        <v>33</v>
      </c>
      <c r="K18543" s="34">
        <v>44</v>
      </c>
      <c r="L18543" s="34">
        <v>25</v>
      </c>
      <c r="M18543" s="34">
        <v>35</v>
      </c>
      <c r="N18543" s="34">
        <v>38</v>
      </c>
      <c r="O18543" s="34">
        <v>28</v>
      </c>
      <c r="P18543" s="34">
        <v>23</v>
      </c>
      <c r="Q18543" s="34">
        <v>22</v>
      </c>
      <c r="R18543" s="34">
        <v>44</v>
      </c>
      <c r="S18543" s="34">
        <v>32</v>
      </c>
      <c r="T18543" s="34">
        <v>21</v>
      </c>
      <c r="U18543" s="34">
        <v>25</v>
      </c>
      <c r="V18543" s="34">
        <v>48</v>
      </c>
      <c r="W18543" s="34">
        <v>29</v>
      </c>
      <c r="X18543" s="34">
        <v>51</v>
      </c>
      <c r="Y18543" s="34">
        <v>26</v>
      </c>
      <c r="Z18543" s="34">
        <v>45</v>
      </c>
      <c r="AA18543" s="34">
        <v>38</v>
      </c>
      <c r="AB18543" s="34">
        <v>28</v>
      </c>
      <c r="AC18543" s="34">
        <v>60</v>
      </c>
    </row>
    <row r="18544" spans="1:29" x14ac:dyDescent="0.2">
      <c r="A18544" s="34" t="s">
        <v>79037</v>
      </c>
      <c r="B18544" s="34">
        <v>79</v>
      </c>
      <c r="C18544" s="34">
        <v>185</v>
      </c>
      <c r="D18544" s="34">
        <v>217</v>
      </c>
      <c r="E18544" s="34">
        <v>174</v>
      </c>
      <c r="F18544" s="34">
        <v>140</v>
      </c>
      <c r="G18544" s="34">
        <v>203</v>
      </c>
      <c r="H18544" s="34">
        <v>126</v>
      </c>
      <c r="I18544" s="34">
        <v>157</v>
      </c>
      <c r="J18544" s="34">
        <v>97</v>
      </c>
      <c r="K18544" s="34">
        <v>203</v>
      </c>
      <c r="L18544" s="34">
        <v>46</v>
      </c>
      <c r="M18544" s="34">
        <v>118</v>
      </c>
      <c r="N18544" s="34">
        <v>106</v>
      </c>
      <c r="O18544" s="34">
        <v>130</v>
      </c>
      <c r="P18544" s="34">
        <v>114</v>
      </c>
      <c r="Q18544" s="34">
        <v>163</v>
      </c>
      <c r="R18544" s="34">
        <v>110</v>
      </c>
      <c r="S18544" s="34">
        <v>254</v>
      </c>
      <c r="T18544" s="34">
        <v>73</v>
      </c>
      <c r="U18544" s="34">
        <v>126</v>
      </c>
      <c r="V18544" s="34">
        <v>151</v>
      </c>
      <c r="W18544" s="34">
        <v>123</v>
      </c>
      <c r="X18544" s="34">
        <v>192</v>
      </c>
      <c r="Y18544" s="34">
        <v>86</v>
      </c>
      <c r="Z18544" s="34">
        <v>146</v>
      </c>
      <c r="AA18544" s="34">
        <v>221</v>
      </c>
      <c r="AB18544" s="34">
        <v>99</v>
      </c>
      <c r="AC18544" s="34">
        <v>212</v>
      </c>
    </row>
    <row r="18545" spans="1:29" x14ac:dyDescent="0.2">
      <c r="A18545" s="34" t="s">
        <v>79038</v>
      </c>
      <c r="B18545" s="34">
        <v>61</v>
      </c>
      <c r="C18545" s="34">
        <v>89</v>
      </c>
      <c r="D18545" s="34">
        <v>55</v>
      </c>
      <c r="E18545" s="34">
        <v>71</v>
      </c>
      <c r="F18545" s="34">
        <v>75</v>
      </c>
      <c r="G18545" s="34">
        <v>95</v>
      </c>
      <c r="H18545" s="34">
        <v>77</v>
      </c>
      <c r="I18545" s="34">
        <v>62</v>
      </c>
      <c r="J18545" s="34">
        <v>80</v>
      </c>
      <c r="K18545" s="34">
        <v>80</v>
      </c>
      <c r="L18545" s="34">
        <v>45</v>
      </c>
      <c r="M18545" s="34">
        <v>63</v>
      </c>
      <c r="N18545" s="34">
        <v>70</v>
      </c>
      <c r="O18545" s="34">
        <v>62</v>
      </c>
      <c r="P18545" s="34">
        <v>80</v>
      </c>
      <c r="Q18545" s="34">
        <v>93</v>
      </c>
      <c r="R18545" s="34">
        <v>107</v>
      </c>
      <c r="S18545" s="34">
        <v>95</v>
      </c>
      <c r="T18545" s="34">
        <v>76</v>
      </c>
      <c r="U18545" s="34">
        <v>68</v>
      </c>
      <c r="V18545" s="34">
        <v>71</v>
      </c>
      <c r="W18545" s="34">
        <v>94</v>
      </c>
      <c r="X18545" s="34">
        <v>76</v>
      </c>
      <c r="Y18545" s="34">
        <v>89</v>
      </c>
      <c r="Z18545" s="34">
        <v>79</v>
      </c>
      <c r="AA18545" s="34">
        <v>126</v>
      </c>
      <c r="AB18545" s="34">
        <v>93</v>
      </c>
      <c r="AC18545" s="34">
        <v>143</v>
      </c>
    </row>
    <row r="18546" spans="1:29" x14ac:dyDescent="0.2">
      <c r="A18546" s="34" t="s">
        <v>79039</v>
      </c>
      <c r="B18546" s="34">
        <v>52</v>
      </c>
      <c r="C18546" s="34">
        <v>41</v>
      </c>
      <c r="D18546" s="34">
        <v>43</v>
      </c>
      <c r="E18546" s="34">
        <v>53</v>
      </c>
      <c r="F18546" s="34">
        <v>54</v>
      </c>
      <c r="G18546" s="34">
        <v>29</v>
      </c>
      <c r="H18546" s="34">
        <v>57</v>
      </c>
      <c r="I18546" s="34">
        <v>48</v>
      </c>
      <c r="J18546" s="34">
        <v>26</v>
      </c>
      <c r="K18546" s="34">
        <v>36</v>
      </c>
      <c r="L18546" s="34">
        <v>23</v>
      </c>
      <c r="M18546" s="34">
        <v>32</v>
      </c>
      <c r="N18546" s="34">
        <v>33</v>
      </c>
      <c r="O18546" s="34">
        <v>26</v>
      </c>
      <c r="P18546" s="34">
        <v>39</v>
      </c>
      <c r="Q18546" s="34">
        <v>59</v>
      </c>
      <c r="R18546" s="34">
        <v>68</v>
      </c>
      <c r="S18546" s="34">
        <v>54</v>
      </c>
      <c r="T18546" s="34">
        <v>55</v>
      </c>
      <c r="U18546" s="34">
        <v>75</v>
      </c>
      <c r="V18546" s="34">
        <v>62</v>
      </c>
      <c r="W18546" s="34">
        <v>61</v>
      </c>
      <c r="X18546" s="34">
        <v>71</v>
      </c>
      <c r="Y18546" s="34">
        <v>38</v>
      </c>
      <c r="Z18546" s="34">
        <v>71</v>
      </c>
      <c r="AA18546" s="34">
        <v>44</v>
      </c>
      <c r="AB18546" s="34">
        <v>81</v>
      </c>
      <c r="AC18546" s="34">
        <v>68</v>
      </c>
    </row>
    <row r="18547" spans="1:29" x14ac:dyDescent="0.2">
      <c r="A18547" s="34" t="s">
        <v>79040</v>
      </c>
      <c r="B18547" s="34">
        <v>29</v>
      </c>
      <c r="C18547" s="34">
        <v>50</v>
      </c>
      <c r="D18547" s="34">
        <v>50</v>
      </c>
      <c r="E18547" s="34">
        <v>49</v>
      </c>
      <c r="F18547" s="34">
        <v>58</v>
      </c>
      <c r="G18547" s="34">
        <v>55</v>
      </c>
      <c r="H18547" s="34">
        <v>37</v>
      </c>
      <c r="I18547" s="34">
        <v>40</v>
      </c>
      <c r="J18547" s="34">
        <v>48</v>
      </c>
      <c r="K18547" s="34">
        <v>37</v>
      </c>
      <c r="L18547" s="34">
        <v>19</v>
      </c>
      <c r="M18547" s="34">
        <v>35</v>
      </c>
      <c r="N18547" s="34">
        <v>36</v>
      </c>
      <c r="O18547" s="34">
        <v>22</v>
      </c>
      <c r="P18547" s="34">
        <v>49</v>
      </c>
      <c r="Q18547" s="34">
        <v>41</v>
      </c>
      <c r="R18547" s="34">
        <v>59</v>
      </c>
      <c r="S18547" s="34">
        <v>75</v>
      </c>
      <c r="T18547" s="34">
        <v>31</v>
      </c>
      <c r="U18547" s="34">
        <v>32</v>
      </c>
      <c r="V18547" s="34">
        <v>64</v>
      </c>
      <c r="W18547" s="34">
        <v>51</v>
      </c>
      <c r="X18547" s="34">
        <v>33</v>
      </c>
      <c r="Y18547" s="34">
        <v>27</v>
      </c>
      <c r="Z18547" s="34">
        <v>56</v>
      </c>
      <c r="AA18547" s="34">
        <v>41</v>
      </c>
      <c r="AB18547" s="34">
        <v>37</v>
      </c>
      <c r="AC18547" s="34">
        <v>73</v>
      </c>
    </row>
    <row r="18548" spans="1:29" x14ac:dyDescent="0.2">
      <c r="A18548" s="34" t="s">
        <v>79041</v>
      </c>
      <c r="B18548" s="34">
        <v>18</v>
      </c>
      <c r="C18548" s="34">
        <v>22</v>
      </c>
      <c r="D18548" s="34">
        <v>36</v>
      </c>
      <c r="E18548" s="34">
        <v>17</v>
      </c>
      <c r="F18548" s="34">
        <v>30</v>
      </c>
      <c r="G18548" s="34">
        <v>22</v>
      </c>
      <c r="H18548" s="34">
        <v>23</v>
      </c>
      <c r="I18548" s="34">
        <v>26</v>
      </c>
      <c r="J18548" s="34">
        <v>28</v>
      </c>
      <c r="K18548" s="34">
        <v>29</v>
      </c>
      <c r="L18548" s="34">
        <v>20</v>
      </c>
      <c r="M18548" s="34">
        <v>19</v>
      </c>
      <c r="N18548" s="34">
        <v>23</v>
      </c>
      <c r="O18548" s="34">
        <v>15</v>
      </c>
      <c r="P18548" s="34">
        <v>27</v>
      </c>
      <c r="Q18548" s="34">
        <v>25</v>
      </c>
      <c r="R18548" s="34">
        <v>34</v>
      </c>
      <c r="S18548" s="34">
        <v>34</v>
      </c>
      <c r="T18548" s="34">
        <v>23</v>
      </c>
      <c r="U18548" s="34">
        <v>23</v>
      </c>
      <c r="V18548" s="34">
        <v>18</v>
      </c>
      <c r="W18548" s="34">
        <v>25</v>
      </c>
      <c r="X18548" s="34">
        <v>54</v>
      </c>
      <c r="Y18548" s="34">
        <v>13</v>
      </c>
      <c r="Z18548" s="34">
        <v>26</v>
      </c>
      <c r="AA18548" s="34">
        <v>35</v>
      </c>
      <c r="AB18548" s="34">
        <v>23</v>
      </c>
      <c r="AC18548" s="34">
        <v>42</v>
      </c>
    </row>
    <row r="18549" spans="1:29" x14ac:dyDescent="0.2">
      <c r="A18549" s="34" t="s">
        <v>79042</v>
      </c>
      <c r="B18549" s="34">
        <v>74</v>
      </c>
      <c r="C18549" s="34">
        <v>98</v>
      </c>
      <c r="D18549" s="34">
        <v>104</v>
      </c>
      <c r="E18549" s="34">
        <v>103</v>
      </c>
      <c r="F18549" s="34">
        <v>104</v>
      </c>
      <c r="G18549" s="34">
        <v>75</v>
      </c>
      <c r="H18549" s="34">
        <v>111</v>
      </c>
      <c r="I18549" s="34">
        <v>97</v>
      </c>
      <c r="J18549" s="34">
        <v>59</v>
      </c>
      <c r="K18549" s="34">
        <v>81</v>
      </c>
      <c r="L18549" s="34">
        <v>46</v>
      </c>
      <c r="M18549" s="34">
        <v>55</v>
      </c>
      <c r="N18549" s="34">
        <v>81</v>
      </c>
      <c r="O18549" s="34">
        <v>91</v>
      </c>
      <c r="P18549" s="34">
        <v>82</v>
      </c>
      <c r="Q18549" s="34">
        <v>101</v>
      </c>
      <c r="R18549" s="34">
        <v>107</v>
      </c>
      <c r="S18549" s="34">
        <v>114</v>
      </c>
      <c r="T18549" s="34">
        <v>66</v>
      </c>
      <c r="U18549" s="34">
        <v>50</v>
      </c>
      <c r="V18549" s="34">
        <v>105</v>
      </c>
      <c r="W18549" s="34">
        <v>91</v>
      </c>
      <c r="X18549" s="34">
        <v>111</v>
      </c>
      <c r="Y18549" s="34">
        <v>74</v>
      </c>
      <c r="Z18549" s="34">
        <v>117</v>
      </c>
      <c r="AA18549" s="34">
        <v>130</v>
      </c>
      <c r="AB18549" s="34">
        <v>80</v>
      </c>
      <c r="AC18549" s="34">
        <v>126</v>
      </c>
    </row>
    <row r="18550" spans="1:29" x14ac:dyDescent="0.2">
      <c r="A18550" s="34" t="s">
        <v>79043</v>
      </c>
      <c r="B18550" s="34">
        <v>23</v>
      </c>
      <c r="C18550" s="34">
        <v>21</v>
      </c>
      <c r="D18550" s="34">
        <v>24</v>
      </c>
      <c r="E18550" s="34">
        <v>26</v>
      </c>
      <c r="F18550" s="34">
        <v>21</v>
      </c>
      <c r="G18550" s="34">
        <v>13</v>
      </c>
      <c r="H18550" s="34">
        <v>21</v>
      </c>
      <c r="I18550" s="34">
        <v>12</v>
      </c>
      <c r="J18550" s="34">
        <v>11</v>
      </c>
      <c r="K18550" s="34">
        <v>20</v>
      </c>
      <c r="L18550" s="34">
        <v>8</v>
      </c>
      <c r="M18550" s="34">
        <v>19</v>
      </c>
      <c r="N18550" s="34">
        <v>9</v>
      </c>
      <c r="O18550" s="34">
        <v>11</v>
      </c>
      <c r="P18550" s="34">
        <v>19</v>
      </c>
      <c r="Q18550" s="34">
        <v>23</v>
      </c>
      <c r="R18550" s="34">
        <v>19</v>
      </c>
      <c r="S18550" s="34">
        <v>19</v>
      </c>
      <c r="T18550" s="34">
        <v>12</v>
      </c>
      <c r="U18550" s="34">
        <v>18</v>
      </c>
      <c r="V18550" s="34">
        <v>18</v>
      </c>
      <c r="W18550" s="34">
        <v>19</v>
      </c>
      <c r="X18550" s="34">
        <v>32</v>
      </c>
      <c r="Y18550" s="34">
        <v>9</v>
      </c>
      <c r="Z18550" s="34">
        <v>21</v>
      </c>
      <c r="AA18550" s="34">
        <v>33</v>
      </c>
      <c r="AB18550" s="34">
        <v>19</v>
      </c>
      <c r="AC18550" s="34">
        <v>37</v>
      </c>
    </row>
    <row r="18551" spans="1:29" x14ac:dyDescent="0.2">
      <c r="A18551" s="34" t="s">
        <v>79044</v>
      </c>
      <c r="B18551" s="34">
        <v>107</v>
      </c>
      <c r="C18551" s="34">
        <v>178</v>
      </c>
      <c r="D18551" s="34">
        <v>187</v>
      </c>
      <c r="E18551" s="34">
        <v>194</v>
      </c>
      <c r="F18551" s="34">
        <v>229</v>
      </c>
      <c r="G18551" s="34">
        <v>211</v>
      </c>
      <c r="H18551" s="34">
        <v>158</v>
      </c>
      <c r="I18551" s="34">
        <v>201</v>
      </c>
      <c r="J18551" s="34">
        <v>161</v>
      </c>
      <c r="K18551" s="34">
        <v>202</v>
      </c>
      <c r="L18551" s="34">
        <v>149</v>
      </c>
      <c r="M18551" s="34">
        <v>178</v>
      </c>
      <c r="N18551" s="34">
        <v>183</v>
      </c>
      <c r="O18551" s="34">
        <v>193</v>
      </c>
      <c r="P18551" s="34">
        <v>195</v>
      </c>
      <c r="Q18551" s="34">
        <v>261</v>
      </c>
      <c r="R18551" s="34">
        <v>246</v>
      </c>
      <c r="S18551" s="34">
        <v>264</v>
      </c>
      <c r="T18551" s="34">
        <v>166</v>
      </c>
      <c r="U18551" s="34">
        <v>188</v>
      </c>
      <c r="V18551" s="34">
        <v>234</v>
      </c>
      <c r="W18551" s="34">
        <v>190</v>
      </c>
      <c r="X18551" s="34">
        <v>255</v>
      </c>
      <c r="Y18551" s="34">
        <v>200</v>
      </c>
      <c r="Z18551" s="34">
        <v>195</v>
      </c>
      <c r="AA18551" s="34">
        <v>222</v>
      </c>
      <c r="AB18551" s="34">
        <v>236</v>
      </c>
      <c r="AC18551" s="34">
        <v>297</v>
      </c>
    </row>
    <row r="18552" spans="1:29" x14ac:dyDescent="0.2">
      <c r="A18552" s="34" t="s">
        <v>79045</v>
      </c>
      <c r="B18552" s="34">
        <v>46</v>
      </c>
      <c r="C18552" s="34">
        <v>44</v>
      </c>
      <c r="D18552" s="34">
        <v>57</v>
      </c>
      <c r="E18552" s="34">
        <v>41</v>
      </c>
      <c r="F18552" s="34">
        <v>41</v>
      </c>
      <c r="G18552" s="34">
        <v>47</v>
      </c>
      <c r="H18552" s="34">
        <v>30</v>
      </c>
      <c r="I18552" s="34">
        <v>55</v>
      </c>
      <c r="J18552" s="34">
        <v>41</v>
      </c>
      <c r="K18552" s="34">
        <v>50</v>
      </c>
      <c r="L18552" s="34">
        <v>12</v>
      </c>
      <c r="M18552" s="34">
        <v>43</v>
      </c>
      <c r="N18552" s="34">
        <v>34</v>
      </c>
      <c r="O18552" s="34">
        <v>49</v>
      </c>
      <c r="P18552" s="34">
        <v>51</v>
      </c>
      <c r="Q18552" s="34">
        <v>49</v>
      </c>
      <c r="R18552" s="34">
        <v>51</v>
      </c>
      <c r="S18552" s="34">
        <v>54</v>
      </c>
      <c r="T18552" s="34">
        <v>23</v>
      </c>
      <c r="U18552" s="34">
        <v>25</v>
      </c>
      <c r="V18552" s="34">
        <v>48</v>
      </c>
      <c r="W18552" s="34">
        <v>39</v>
      </c>
      <c r="X18552" s="34">
        <v>52</v>
      </c>
      <c r="Y18552" s="34">
        <v>32</v>
      </c>
      <c r="Z18552" s="34">
        <v>48</v>
      </c>
      <c r="AA18552" s="34">
        <v>39</v>
      </c>
      <c r="AB18552" s="34">
        <v>35</v>
      </c>
      <c r="AC18552" s="34">
        <v>58</v>
      </c>
    </row>
    <row r="18553" spans="1:29" x14ac:dyDescent="0.2">
      <c r="A18553" s="34" t="s">
        <v>79046</v>
      </c>
      <c r="B18553" s="34">
        <v>60</v>
      </c>
      <c r="C18553" s="34">
        <v>120</v>
      </c>
      <c r="D18553" s="34">
        <v>91</v>
      </c>
      <c r="E18553" s="34">
        <v>105</v>
      </c>
      <c r="F18553" s="34">
        <v>99</v>
      </c>
      <c r="G18553" s="34">
        <v>139</v>
      </c>
      <c r="H18553" s="34">
        <v>126</v>
      </c>
      <c r="I18553" s="34">
        <v>74</v>
      </c>
      <c r="J18553" s="34">
        <v>125</v>
      </c>
      <c r="K18553" s="34">
        <v>100</v>
      </c>
      <c r="L18553" s="34">
        <v>107</v>
      </c>
      <c r="M18553" s="34">
        <v>56</v>
      </c>
      <c r="N18553" s="34">
        <v>100</v>
      </c>
      <c r="O18553" s="34">
        <v>74</v>
      </c>
      <c r="P18553" s="34">
        <v>103</v>
      </c>
      <c r="Q18553" s="34">
        <v>127</v>
      </c>
      <c r="R18553" s="34">
        <v>128</v>
      </c>
      <c r="S18553" s="34">
        <v>86</v>
      </c>
      <c r="T18553" s="34">
        <v>144</v>
      </c>
      <c r="U18553" s="34">
        <v>96</v>
      </c>
      <c r="V18553" s="34">
        <v>141</v>
      </c>
      <c r="W18553" s="34">
        <v>110</v>
      </c>
      <c r="X18553" s="34">
        <v>148</v>
      </c>
      <c r="Y18553" s="34">
        <v>90</v>
      </c>
      <c r="Z18553" s="34">
        <v>143</v>
      </c>
      <c r="AA18553" s="34">
        <v>117</v>
      </c>
      <c r="AB18553" s="34">
        <v>147</v>
      </c>
      <c r="AC18553" s="34">
        <v>147</v>
      </c>
    </row>
    <row r="18554" spans="1:29" x14ac:dyDescent="0.2">
      <c r="A18554" s="34" t="s">
        <v>79047</v>
      </c>
      <c r="B18554" s="34">
        <v>48</v>
      </c>
      <c r="C18554" s="34">
        <v>53</v>
      </c>
      <c r="D18554" s="34">
        <v>55</v>
      </c>
      <c r="E18554" s="34">
        <v>69</v>
      </c>
      <c r="F18554" s="34">
        <v>56</v>
      </c>
      <c r="G18554" s="34">
        <v>68</v>
      </c>
      <c r="H18554" s="34">
        <v>51</v>
      </c>
      <c r="I18554" s="34">
        <v>44</v>
      </c>
      <c r="J18554" s="34">
        <v>48</v>
      </c>
      <c r="K18554" s="34">
        <v>58</v>
      </c>
      <c r="L18554" s="34">
        <v>33</v>
      </c>
      <c r="M18554" s="34">
        <v>49</v>
      </c>
      <c r="N18554" s="34">
        <v>29</v>
      </c>
      <c r="O18554" s="34">
        <v>32</v>
      </c>
      <c r="P18554" s="34">
        <v>43</v>
      </c>
      <c r="Q18554" s="34">
        <v>50</v>
      </c>
      <c r="R18554" s="34">
        <v>65</v>
      </c>
      <c r="S18554" s="34">
        <v>79</v>
      </c>
      <c r="T18554" s="34">
        <v>29</v>
      </c>
      <c r="U18554" s="34">
        <v>43</v>
      </c>
      <c r="V18554" s="34">
        <v>50</v>
      </c>
      <c r="W18554" s="34">
        <v>61</v>
      </c>
      <c r="X18554" s="34">
        <v>70</v>
      </c>
      <c r="Y18554" s="34">
        <v>29</v>
      </c>
      <c r="Z18554" s="34">
        <v>37</v>
      </c>
      <c r="AA18554" s="34">
        <v>69</v>
      </c>
      <c r="AB18554" s="34">
        <v>52</v>
      </c>
      <c r="AC18554" s="34">
        <v>85</v>
      </c>
    </row>
    <row r="18555" spans="1:29" x14ac:dyDescent="0.2">
      <c r="A18555" s="34" t="s">
        <v>79048</v>
      </c>
      <c r="B18555" s="34">
        <v>45</v>
      </c>
      <c r="C18555" s="34">
        <v>123</v>
      </c>
      <c r="D18555" s="34">
        <v>96</v>
      </c>
      <c r="E18555" s="34">
        <v>88</v>
      </c>
      <c r="F18555" s="34">
        <v>69</v>
      </c>
      <c r="G18555" s="34">
        <v>80</v>
      </c>
      <c r="H18555" s="34">
        <v>42</v>
      </c>
      <c r="I18555" s="34">
        <v>70</v>
      </c>
      <c r="J18555" s="34">
        <v>52</v>
      </c>
      <c r="K18555" s="34">
        <v>75</v>
      </c>
      <c r="L18555" s="34">
        <v>23</v>
      </c>
      <c r="M18555" s="34">
        <v>80</v>
      </c>
      <c r="N18555" s="34">
        <v>61</v>
      </c>
      <c r="O18555" s="34">
        <v>63</v>
      </c>
      <c r="P18555" s="34">
        <v>60</v>
      </c>
      <c r="Q18555" s="34">
        <v>89</v>
      </c>
      <c r="R18555" s="34">
        <v>61</v>
      </c>
      <c r="S18555" s="34">
        <v>106</v>
      </c>
      <c r="T18555" s="34">
        <v>46</v>
      </c>
      <c r="U18555" s="34">
        <v>51</v>
      </c>
      <c r="V18555" s="34">
        <v>61</v>
      </c>
      <c r="W18555" s="34">
        <v>66</v>
      </c>
      <c r="X18555" s="34">
        <v>76</v>
      </c>
      <c r="Y18555" s="34">
        <v>42</v>
      </c>
      <c r="Z18555" s="34">
        <v>96</v>
      </c>
      <c r="AA18555" s="34">
        <v>90</v>
      </c>
      <c r="AB18555" s="34">
        <v>43</v>
      </c>
      <c r="AC18555" s="34">
        <v>122</v>
      </c>
    </row>
    <row r="18556" spans="1:29" x14ac:dyDescent="0.2">
      <c r="A18556" s="34" t="s">
        <v>79049</v>
      </c>
      <c r="B18556" s="34">
        <v>33</v>
      </c>
      <c r="C18556" s="34">
        <v>43</v>
      </c>
      <c r="D18556" s="34">
        <v>75</v>
      </c>
      <c r="E18556" s="34">
        <v>85</v>
      </c>
      <c r="F18556" s="34">
        <v>59</v>
      </c>
      <c r="G18556" s="34">
        <v>91</v>
      </c>
      <c r="H18556" s="34">
        <v>60</v>
      </c>
      <c r="I18556" s="34">
        <v>54</v>
      </c>
      <c r="J18556" s="34">
        <v>41</v>
      </c>
      <c r="K18556" s="34">
        <v>51</v>
      </c>
      <c r="L18556" s="34">
        <v>52</v>
      </c>
      <c r="M18556" s="34">
        <v>53</v>
      </c>
      <c r="N18556" s="34">
        <v>45</v>
      </c>
      <c r="O18556" s="34">
        <v>74</v>
      </c>
      <c r="P18556" s="34">
        <v>60</v>
      </c>
      <c r="Q18556" s="34">
        <v>57</v>
      </c>
      <c r="R18556" s="34">
        <v>55</v>
      </c>
      <c r="S18556" s="34">
        <v>68</v>
      </c>
      <c r="T18556" s="34">
        <v>65</v>
      </c>
      <c r="U18556" s="34">
        <v>41</v>
      </c>
      <c r="V18556" s="34">
        <v>62</v>
      </c>
      <c r="W18556" s="34">
        <v>46</v>
      </c>
      <c r="X18556" s="34">
        <v>72</v>
      </c>
      <c r="Y18556" s="34">
        <v>39</v>
      </c>
      <c r="Z18556" s="34">
        <v>82</v>
      </c>
      <c r="AA18556" s="34">
        <v>74</v>
      </c>
      <c r="AB18556" s="34">
        <v>39</v>
      </c>
      <c r="AC18556" s="34">
        <v>50</v>
      </c>
    </row>
    <row r="18557" spans="1:29" x14ac:dyDescent="0.2">
      <c r="A18557" s="34" t="s">
        <v>79050</v>
      </c>
      <c r="B18557" s="34">
        <v>82</v>
      </c>
      <c r="C18557" s="34">
        <v>117</v>
      </c>
      <c r="D18557" s="34">
        <v>172</v>
      </c>
      <c r="E18557" s="34">
        <v>125</v>
      </c>
      <c r="F18557" s="34">
        <v>158</v>
      </c>
      <c r="G18557" s="34">
        <v>102</v>
      </c>
      <c r="H18557" s="34">
        <v>114</v>
      </c>
      <c r="I18557" s="34">
        <v>129</v>
      </c>
      <c r="J18557" s="34">
        <v>76</v>
      </c>
      <c r="K18557" s="34">
        <v>152</v>
      </c>
      <c r="L18557" s="34">
        <v>56</v>
      </c>
      <c r="M18557" s="34">
        <v>97</v>
      </c>
      <c r="N18557" s="34">
        <v>87</v>
      </c>
      <c r="O18557" s="34">
        <v>72</v>
      </c>
      <c r="P18557" s="34">
        <v>131</v>
      </c>
      <c r="Q18557" s="34">
        <v>123</v>
      </c>
      <c r="R18557" s="34">
        <v>102</v>
      </c>
      <c r="S18557" s="34">
        <v>160</v>
      </c>
      <c r="T18557" s="34">
        <v>95</v>
      </c>
      <c r="U18557" s="34">
        <v>115</v>
      </c>
      <c r="V18557" s="34">
        <v>153</v>
      </c>
      <c r="W18557" s="34">
        <v>119</v>
      </c>
      <c r="X18557" s="34">
        <v>160</v>
      </c>
      <c r="Y18557" s="34">
        <v>108</v>
      </c>
      <c r="Z18557" s="34">
        <v>161</v>
      </c>
      <c r="AA18557" s="34">
        <v>145</v>
      </c>
      <c r="AB18557" s="34">
        <v>88</v>
      </c>
      <c r="AC18557" s="34">
        <v>200</v>
      </c>
    </row>
    <row r="18558" spans="1:29" x14ac:dyDescent="0.2">
      <c r="A18558" s="34" t="s">
        <v>79051</v>
      </c>
      <c r="B18558" s="34">
        <v>99</v>
      </c>
      <c r="C18558" s="34">
        <v>123</v>
      </c>
      <c r="D18558" s="34">
        <v>130</v>
      </c>
      <c r="E18558" s="34">
        <v>144</v>
      </c>
      <c r="F18558" s="34">
        <v>146</v>
      </c>
      <c r="G18558" s="34">
        <v>115</v>
      </c>
      <c r="H18558" s="34">
        <v>105</v>
      </c>
      <c r="I18558" s="34">
        <v>126</v>
      </c>
      <c r="J18558" s="34">
        <v>114</v>
      </c>
      <c r="K18558" s="34">
        <v>132</v>
      </c>
      <c r="L18558" s="34">
        <v>89</v>
      </c>
      <c r="M18558" s="34">
        <v>119</v>
      </c>
      <c r="N18558" s="34">
        <v>95</v>
      </c>
      <c r="O18558" s="34">
        <v>92</v>
      </c>
      <c r="P18558" s="34">
        <v>110</v>
      </c>
      <c r="Q18558" s="34">
        <v>127</v>
      </c>
      <c r="R18558" s="34">
        <v>121</v>
      </c>
      <c r="S18558" s="34">
        <v>111</v>
      </c>
      <c r="T18558" s="34">
        <v>124</v>
      </c>
      <c r="U18558" s="34">
        <v>132</v>
      </c>
      <c r="V18558" s="34">
        <v>193</v>
      </c>
      <c r="W18558" s="34">
        <v>144</v>
      </c>
      <c r="X18558" s="34">
        <v>138</v>
      </c>
      <c r="Y18558" s="34">
        <v>111</v>
      </c>
      <c r="Z18558" s="34">
        <v>146</v>
      </c>
      <c r="AA18558" s="34">
        <v>167</v>
      </c>
      <c r="AB18558" s="34">
        <v>119</v>
      </c>
      <c r="AC18558" s="34">
        <v>223</v>
      </c>
    </row>
    <row r="18559" spans="1:29" x14ac:dyDescent="0.2">
      <c r="A18559" s="34" t="s">
        <v>79052</v>
      </c>
      <c r="B18559" s="34">
        <v>140</v>
      </c>
      <c r="C18559" s="34">
        <v>158</v>
      </c>
      <c r="D18559" s="34">
        <v>189</v>
      </c>
      <c r="E18559" s="34">
        <v>223</v>
      </c>
      <c r="F18559" s="34">
        <v>197</v>
      </c>
      <c r="G18559" s="34">
        <v>197</v>
      </c>
      <c r="H18559" s="34">
        <v>203</v>
      </c>
      <c r="I18559" s="34">
        <v>156</v>
      </c>
      <c r="J18559" s="34">
        <v>195</v>
      </c>
      <c r="K18559" s="34">
        <v>192</v>
      </c>
      <c r="L18559" s="34">
        <v>186</v>
      </c>
      <c r="M18559" s="34">
        <v>165</v>
      </c>
      <c r="N18559" s="34">
        <v>177</v>
      </c>
      <c r="O18559" s="34">
        <v>125</v>
      </c>
      <c r="P18559" s="34">
        <v>201</v>
      </c>
      <c r="Q18559" s="34">
        <v>231</v>
      </c>
      <c r="R18559" s="34">
        <v>270</v>
      </c>
      <c r="S18559" s="34">
        <v>216</v>
      </c>
      <c r="T18559" s="34">
        <v>229</v>
      </c>
      <c r="U18559" s="34">
        <v>174</v>
      </c>
      <c r="V18559" s="34">
        <v>276</v>
      </c>
      <c r="W18559" s="34">
        <v>236</v>
      </c>
      <c r="X18559" s="34">
        <v>272</v>
      </c>
      <c r="Y18559" s="34">
        <v>187</v>
      </c>
      <c r="Z18559" s="34">
        <v>221</v>
      </c>
      <c r="AA18559" s="34">
        <v>246</v>
      </c>
      <c r="AB18559" s="34">
        <v>264</v>
      </c>
      <c r="AC18559" s="34">
        <v>256</v>
      </c>
    </row>
    <row r="18560" spans="1:29" x14ac:dyDescent="0.2">
      <c r="A18560" s="34" t="s">
        <v>79053</v>
      </c>
      <c r="B18560" s="34">
        <v>46</v>
      </c>
      <c r="C18560" s="34">
        <v>47</v>
      </c>
      <c r="D18560" s="34">
        <v>95</v>
      </c>
      <c r="E18560" s="34">
        <v>46</v>
      </c>
      <c r="F18560" s="34">
        <v>68</v>
      </c>
      <c r="G18560" s="34">
        <v>18</v>
      </c>
      <c r="H18560" s="34">
        <v>59</v>
      </c>
      <c r="I18560" s="34">
        <v>32</v>
      </c>
      <c r="J18560" s="34">
        <v>55</v>
      </c>
      <c r="K18560" s="34">
        <v>41</v>
      </c>
      <c r="L18560" s="34">
        <v>29</v>
      </c>
      <c r="M18560" s="34">
        <v>28</v>
      </c>
      <c r="N18560" s="34">
        <v>42</v>
      </c>
      <c r="O18560" s="34">
        <v>32</v>
      </c>
      <c r="P18560" s="34">
        <v>27</v>
      </c>
      <c r="Q18560" s="34">
        <v>45</v>
      </c>
      <c r="R18560" s="34">
        <v>65</v>
      </c>
      <c r="S18560" s="34">
        <v>51</v>
      </c>
      <c r="T18560" s="34">
        <v>46</v>
      </c>
      <c r="U18560" s="34">
        <v>21</v>
      </c>
      <c r="V18560" s="34">
        <v>45</v>
      </c>
      <c r="W18560" s="34">
        <v>34</v>
      </c>
      <c r="X18560" s="34">
        <v>89</v>
      </c>
      <c r="Y18560" s="34">
        <v>22</v>
      </c>
      <c r="Z18560" s="34">
        <v>59</v>
      </c>
      <c r="AA18560" s="34">
        <v>33</v>
      </c>
      <c r="AB18560" s="34">
        <v>55</v>
      </c>
      <c r="AC18560" s="34">
        <v>69</v>
      </c>
    </row>
    <row r="18561" spans="1:29" x14ac:dyDescent="0.2">
      <c r="A18561" s="34" t="s">
        <v>79054</v>
      </c>
      <c r="B18561" s="34">
        <v>187</v>
      </c>
      <c r="C18561" s="34">
        <v>273</v>
      </c>
      <c r="D18561" s="34">
        <v>399</v>
      </c>
      <c r="E18561" s="34">
        <v>360</v>
      </c>
      <c r="F18561" s="34">
        <v>348</v>
      </c>
      <c r="G18561" s="34">
        <v>289</v>
      </c>
      <c r="H18561" s="34">
        <v>236</v>
      </c>
      <c r="I18561" s="34">
        <v>273</v>
      </c>
      <c r="J18561" s="34">
        <v>237</v>
      </c>
      <c r="K18561" s="34">
        <v>270</v>
      </c>
      <c r="L18561" s="34">
        <v>132</v>
      </c>
      <c r="M18561" s="34">
        <v>244</v>
      </c>
      <c r="N18561" s="34">
        <v>249</v>
      </c>
      <c r="O18561" s="34">
        <v>223</v>
      </c>
      <c r="P18561" s="34">
        <v>215</v>
      </c>
      <c r="Q18561" s="34">
        <v>259</v>
      </c>
      <c r="R18561" s="34">
        <v>257</v>
      </c>
      <c r="S18561" s="34">
        <v>346</v>
      </c>
      <c r="T18561" s="34">
        <v>177</v>
      </c>
      <c r="U18561" s="34">
        <v>170</v>
      </c>
      <c r="V18561" s="34">
        <v>366</v>
      </c>
      <c r="W18561" s="34">
        <v>219</v>
      </c>
      <c r="X18561" s="34">
        <v>386</v>
      </c>
      <c r="Y18561" s="34">
        <v>140</v>
      </c>
      <c r="Z18561" s="34">
        <v>376</v>
      </c>
      <c r="AA18561" s="34">
        <v>343</v>
      </c>
      <c r="AB18561" s="34">
        <v>234</v>
      </c>
      <c r="AC18561" s="34">
        <v>410</v>
      </c>
    </row>
    <row r="18562" spans="1:29" x14ac:dyDescent="0.2">
      <c r="A18562" s="34" t="s">
        <v>79055</v>
      </c>
      <c r="B18562" s="34">
        <v>93</v>
      </c>
      <c r="C18562" s="34">
        <v>99</v>
      </c>
      <c r="D18562" s="34">
        <v>162</v>
      </c>
      <c r="E18562" s="34">
        <v>91</v>
      </c>
      <c r="F18562" s="34">
        <v>146</v>
      </c>
      <c r="G18562" s="34">
        <v>102</v>
      </c>
      <c r="H18562" s="34">
        <v>147</v>
      </c>
      <c r="I18562" s="34">
        <v>87</v>
      </c>
      <c r="J18562" s="34">
        <v>149</v>
      </c>
      <c r="K18562" s="34">
        <v>105</v>
      </c>
      <c r="L18562" s="34">
        <v>141</v>
      </c>
      <c r="M18562" s="34">
        <v>72</v>
      </c>
      <c r="N18562" s="34">
        <v>108</v>
      </c>
      <c r="O18562" s="34">
        <v>70</v>
      </c>
      <c r="P18562" s="34">
        <v>116</v>
      </c>
      <c r="Q18562" s="34">
        <v>149</v>
      </c>
      <c r="R18562" s="34">
        <v>167</v>
      </c>
      <c r="S18562" s="34">
        <v>109</v>
      </c>
      <c r="T18562" s="34">
        <v>184</v>
      </c>
      <c r="U18562" s="34">
        <v>129</v>
      </c>
      <c r="V18562" s="34">
        <v>158</v>
      </c>
      <c r="W18562" s="34">
        <v>143</v>
      </c>
      <c r="X18562" s="34">
        <v>179</v>
      </c>
      <c r="Y18562" s="34">
        <v>112</v>
      </c>
      <c r="Z18562" s="34">
        <v>111</v>
      </c>
      <c r="AA18562" s="34">
        <v>116</v>
      </c>
      <c r="AB18562" s="34">
        <v>220</v>
      </c>
      <c r="AC18562" s="34">
        <v>194</v>
      </c>
    </row>
    <row r="18563" spans="1:29" x14ac:dyDescent="0.2">
      <c r="A18563" s="34" t="s">
        <v>79056</v>
      </c>
      <c r="B18563" s="34">
        <v>53</v>
      </c>
      <c r="C18563" s="34">
        <v>80</v>
      </c>
      <c r="D18563" s="34">
        <v>73</v>
      </c>
      <c r="E18563" s="34">
        <v>84</v>
      </c>
      <c r="F18563" s="34">
        <v>79</v>
      </c>
      <c r="G18563" s="34">
        <v>115</v>
      </c>
      <c r="H18563" s="34">
        <v>73</v>
      </c>
      <c r="I18563" s="34">
        <v>81</v>
      </c>
      <c r="J18563" s="34">
        <v>51</v>
      </c>
      <c r="K18563" s="34">
        <v>97</v>
      </c>
      <c r="L18563" s="34">
        <v>48</v>
      </c>
      <c r="M18563" s="34">
        <v>75</v>
      </c>
      <c r="N18563" s="34">
        <v>61</v>
      </c>
      <c r="O18563" s="34">
        <v>79</v>
      </c>
      <c r="P18563" s="34">
        <v>65</v>
      </c>
      <c r="Q18563" s="34">
        <v>120</v>
      </c>
      <c r="R18563" s="34">
        <v>119</v>
      </c>
      <c r="S18563" s="34">
        <v>90</v>
      </c>
      <c r="T18563" s="34">
        <v>60</v>
      </c>
      <c r="U18563" s="34">
        <v>65</v>
      </c>
      <c r="V18563" s="34">
        <v>76</v>
      </c>
      <c r="W18563" s="34">
        <v>99</v>
      </c>
      <c r="X18563" s="34">
        <v>92</v>
      </c>
      <c r="Y18563" s="34">
        <v>96</v>
      </c>
      <c r="Z18563" s="34">
        <v>77</v>
      </c>
      <c r="AA18563" s="34">
        <v>136</v>
      </c>
      <c r="AB18563" s="34">
        <v>84</v>
      </c>
      <c r="AC18563" s="34">
        <v>145</v>
      </c>
    </row>
    <row r="18564" spans="1:29" x14ac:dyDescent="0.2">
      <c r="A18564" s="34" t="s">
        <v>79057</v>
      </c>
      <c r="B18564" s="34">
        <v>66</v>
      </c>
      <c r="C18564" s="34">
        <v>81</v>
      </c>
      <c r="D18564" s="34">
        <v>114</v>
      </c>
      <c r="E18564" s="34">
        <v>93</v>
      </c>
      <c r="F18564" s="34">
        <v>124</v>
      </c>
      <c r="G18564" s="34">
        <v>99</v>
      </c>
      <c r="H18564" s="34">
        <v>109</v>
      </c>
      <c r="I18564" s="34">
        <v>123</v>
      </c>
      <c r="J18564" s="34">
        <v>116</v>
      </c>
      <c r="K18564" s="34">
        <v>123</v>
      </c>
      <c r="L18564" s="34">
        <v>63</v>
      </c>
      <c r="M18564" s="34">
        <v>84</v>
      </c>
      <c r="N18564" s="34">
        <v>83</v>
      </c>
      <c r="O18564" s="34">
        <v>98</v>
      </c>
      <c r="P18564" s="34">
        <v>95</v>
      </c>
      <c r="Q18564" s="34">
        <v>128</v>
      </c>
      <c r="R18564" s="34">
        <v>119</v>
      </c>
      <c r="S18564" s="34">
        <v>130</v>
      </c>
      <c r="T18564" s="34">
        <v>93</v>
      </c>
      <c r="U18564" s="34">
        <v>93</v>
      </c>
      <c r="V18564" s="34">
        <v>95</v>
      </c>
      <c r="W18564" s="34">
        <v>133</v>
      </c>
      <c r="X18564" s="34">
        <v>112</v>
      </c>
      <c r="Y18564" s="34">
        <v>105</v>
      </c>
      <c r="Z18564" s="34">
        <v>130</v>
      </c>
      <c r="AA18564" s="34">
        <v>150</v>
      </c>
      <c r="AB18564" s="34">
        <v>98</v>
      </c>
      <c r="AC18564" s="34">
        <v>161</v>
      </c>
    </row>
    <row r="18565" spans="1:29" x14ac:dyDescent="0.2">
      <c r="A18565" s="34" t="s">
        <v>79058</v>
      </c>
      <c r="B18565" s="34">
        <v>24</v>
      </c>
      <c r="C18565" s="34">
        <v>39</v>
      </c>
      <c r="D18565" s="34">
        <v>40</v>
      </c>
      <c r="E18565" s="34">
        <v>40</v>
      </c>
      <c r="F18565" s="34">
        <v>49</v>
      </c>
      <c r="G18565" s="34">
        <v>35</v>
      </c>
      <c r="H18565" s="34">
        <v>29</v>
      </c>
      <c r="I18565" s="34">
        <v>30</v>
      </c>
      <c r="J18565" s="34">
        <v>18</v>
      </c>
      <c r="K18565" s="34">
        <v>33</v>
      </c>
      <c r="L18565" s="34">
        <v>13</v>
      </c>
      <c r="M18565" s="34">
        <v>35</v>
      </c>
      <c r="N18565" s="34">
        <v>34</v>
      </c>
      <c r="O18565" s="34">
        <v>28</v>
      </c>
      <c r="P18565" s="34">
        <v>24</v>
      </c>
      <c r="Q18565" s="34">
        <v>34</v>
      </c>
      <c r="R18565" s="34">
        <v>23</v>
      </c>
      <c r="S18565" s="34">
        <v>37</v>
      </c>
      <c r="T18565" s="34">
        <v>15</v>
      </c>
      <c r="U18565" s="34">
        <v>32</v>
      </c>
      <c r="V18565" s="34">
        <v>15</v>
      </c>
      <c r="W18565" s="34">
        <v>15</v>
      </c>
      <c r="X18565" s="34">
        <v>31</v>
      </c>
      <c r="Y18565" s="34">
        <v>22</v>
      </c>
      <c r="Z18565" s="34">
        <v>35</v>
      </c>
      <c r="AA18565" s="34">
        <v>35</v>
      </c>
      <c r="AB18565" s="34">
        <v>23</v>
      </c>
      <c r="AC18565" s="34">
        <v>44</v>
      </c>
    </row>
    <row r="18566" spans="1:29" x14ac:dyDescent="0.2">
      <c r="A18566" s="34" t="s">
        <v>79059</v>
      </c>
      <c r="B18566" s="34">
        <v>66</v>
      </c>
      <c r="C18566" s="34">
        <v>111</v>
      </c>
      <c r="D18566" s="34">
        <v>120</v>
      </c>
      <c r="E18566" s="34">
        <v>84</v>
      </c>
      <c r="F18566" s="34">
        <v>123</v>
      </c>
      <c r="G18566" s="34">
        <v>115</v>
      </c>
      <c r="H18566" s="34">
        <v>112</v>
      </c>
      <c r="I18566" s="34">
        <v>85</v>
      </c>
      <c r="J18566" s="34">
        <v>91</v>
      </c>
      <c r="K18566" s="34">
        <v>85</v>
      </c>
      <c r="L18566" s="34">
        <v>71</v>
      </c>
      <c r="M18566" s="34">
        <v>64</v>
      </c>
      <c r="N18566" s="34">
        <v>106</v>
      </c>
      <c r="O18566" s="34">
        <v>89</v>
      </c>
      <c r="P18566" s="34">
        <v>100</v>
      </c>
      <c r="Q18566" s="34">
        <v>115</v>
      </c>
      <c r="R18566" s="34">
        <v>122</v>
      </c>
      <c r="S18566" s="34">
        <v>128</v>
      </c>
      <c r="T18566" s="34">
        <v>73</v>
      </c>
      <c r="U18566" s="34">
        <v>70</v>
      </c>
      <c r="V18566" s="34">
        <v>122</v>
      </c>
      <c r="W18566" s="34">
        <v>104</v>
      </c>
      <c r="X18566" s="34">
        <v>130</v>
      </c>
      <c r="Y18566" s="34">
        <v>86</v>
      </c>
      <c r="Z18566" s="34">
        <v>111</v>
      </c>
      <c r="AA18566" s="34">
        <v>130</v>
      </c>
      <c r="AB18566" s="34">
        <v>110</v>
      </c>
      <c r="AC18566" s="34">
        <v>151</v>
      </c>
    </row>
    <row r="18567" spans="1:29" x14ac:dyDescent="0.2">
      <c r="A18567" s="34" t="s">
        <v>79060</v>
      </c>
      <c r="B18567" s="34">
        <v>17</v>
      </c>
      <c r="C18567" s="34">
        <v>28</v>
      </c>
      <c r="D18567" s="34">
        <v>32</v>
      </c>
      <c r="E18567" s="34">
        <v>32</v>
      </c>
      <c r="F18567" s="34">
        <v>10</v>
      </c>
      <c r="G18567" s="34">
        <v>46</v>
      </c>
      <c r="H18567" s="34">
        <v>14</v>
      </c>
      <c r="I18567" s="34">
        <v>17</v>
      </c>
      <c r="J18567" s="34">
        <v>12</v>
      </c>
      <c r="K18567" s="34">
        <v>29</v>
      </c>
      <c r="L18567" s="34">
        <v>4</v>
      </c>
      <c r="M18567" s="34">
        <v>11</v>
      </c>
      <c r="N18567" s="34">
        <v>16</v>
      </c>
      <c r="O18567" s="34">
        <v>12</v>
      </c>
      <c r="P18567" s="34">
        <v>9</v>
      </c>
      <c r="Q18567" s="34">
        <v>18</v>
      </c>
      <c r="R18567" s="34">
        <v>12</v>
      </c>
      <c r="S18567" s="34">
        <v>39</v>
      </c>
      <c r="T18567" s="34">
        <v>8</v>
      </c>
      <c r="U18567" s="34">
        <v>16</v>
      </c>
      <c r="V18567" s="34">
        <v>16</v>
      </c>
      <c r="W18567" s="34">
        <v>15</v>
      </c>
      <c r="X18567" s="34">
        <v>19</v>
      </c>
      <c r="Y18567" s="34">
        <v>9</v>
      </c>
      <c r="Z18567" s="34">
        <v>27</v>
      </c>
      <c r="AA18567" s="34">
        <v>23</v>
      </c>
      <c r="AB18567" s="34">
        <v>7</v>
      </c>
      <c r="AC18567" s="34">
        <v>51</v>
      </c>
    </row>
    <row r="18568" spans="1:29" x14ac:dyDescent="0.2">
      <c r="A18568" s="34" t="s">
        <v>79061</v>
      </c>
      <c r="B18568" s="34">
        <v>26</v>
      </c>
      <c r="C18568" s="34">
        <v>48</v>
      </c>
      <c r="D18568" s="34">
        <v>81</v>
      </c>
      <c r="E18568" s="34">
        <v>39</v>
      </c>
      <c r="F18568" s="34">
        <v>43</v>
      </c>
      <c r="G18568" s="34">
        <v>37</v>
      </c>
      <c r="H18568" s="34">
        <v>21</v>
      </c>
      <c r="I18568" s="34">
        <v>30</v>
      </c>
      <c r="J18568" s="34">
        <v>26</v>
      </c>
      <c r="K18568" s="34">
        <v>32</v>
      </c>
      <c r="L18568" s="34">
        <v>9</v>
      </c>
      <c r="M18568" s="34">
        <v>26</v>
      </c>
      <c r="N18568" s="34">
        <v>19</v>
      </c>
      <c r="O18568" s="34">
        <v>34</v>
      </c>
      <c r="P18568" s="34">
        <v>30</v>
      </c>
      <c r="Q18568" s="34">
        <v>26</v>
      </c>
      <c r="R18568" s="34">
        <v>32</v>
      </c>
      <c r="S18568" s="34">
        <v>51</v>
      </c>
      <c r="T18568" s="34">
        <v>18</v>
      </c>
      <c r="U18568" s="34">
        <v>27</v>
      </c>
      <c r="V18568" s="34">
        <v>48</v>
      </c>
      <c r="W18568" s="34">
        <v>15</v>
      </c>
      <c r="X18568" s="34">
        <v>51</v>
      </c>
      <c r="Y18568" s="34">
        <v>15</v>
      </c>
      <c r="Z18568" s="34">
        <v>60</v>
      </c>
      <c r="AA18568" s="34">
        <v>32</v>
      </c>
      <c r="AB18568" s="34">
        <v>16</v>
      </c>
      <c r="AC18568" s="34">
        <v>59</v>
      </c>
    </row>
    <row r="18569" spans="1:29" x14ac:dyDescent="0.2">
      <c r="A18569" s="34" t="s">
        <v>79062</v>
      </c>
      <c r="B18569" s="34">
        <v>160</v>
      </c>
      <c r="C18569" s="34">
        <v>250</v>
      </c>
      <c r="D18569" s="34">
        <v>291</v>
      </c>
      <c r="E18569" s="34">
        <v>214</v>
      </c>
      <c r="F18569" s="34">
        <v>259</v>
      </c>
      <c r="G18569" s="34">
        <v>279</v>
      </c>
      <c r="H18569" s="34">
        <v>273</v>
      </c>
      <c r="I18569" s="34">
        <v>265</v>
      </c>
      <c r="J18569" s="34">
        <v>218</v>
      </c>
      <c r="K18569" s="34">
        <v>248</v>
      </c>
      <c r="L18569" s="34">
        <v>246</v>
      </c>
      <c r="M18569" s="34">
        <v>201</v>
      </c>
      <c r="N18569" s="34">
        <v>216</v>
      </c>
      <c r="O18569" s="34">
        <v>192</v>
      </c>
      <c r="P18569" s="34">
        <v>285</v>
      </c>
      <c r="Q18569" s="34">
        <v>317</v>
      </c>
      <c r="R18569" s="34">
        <v>319</v>
      </c>
      <c r="S18569" s="34">
        <v>273</v>
      </c>
      <c r="T18569" s="34">
        <v>332</v>
      </c>
      <c r="U18569" s="34">
        <v>245</v>
      </c>
      <c r="V18569" s="34">
        <v>299</v>
      </c>
      <c r="W18569" s="34">
        <v>305</v>
      </c>
      <c r="X18569" s="34">
        <v>341</v>
      </c>
      <c r="Y18569" s="34">
        <v>318</v>
      </c>
      <c r="Z18569" s="34">
        <v>304</v>
      </c>
      <c r="AA18569" s="34">
        <v>307</v>
      </c>
      <c r="AB18569" s="34">
        <v>369</v>
      </c>
      <c r="AC18569" s="34">
        <v>359</v>
      </c>
    </row>
    <row r="18570" spans="1:29" x14ac:dyDescent="0.2">
      <c r="A18570" s="34" t="s">
        <v>79063</v>
      </c>
      <c r="B18570" s="34">
        <v>236</v>
      </c>
      <c r="C18570" s="34">
        <v>448</v>
      </c>
      <c r="D18570" s="34">
        <v>588</v>
      </c>
      <c r="E18570" s="34">
        <v>432</v>
      </c>
      <c r="F18570" s="34">
        <v>496</v>
      </c>
      <c r="G18570" s="34">
        <v>429</v>
      </c>
      <c r="H18570" s="34">
        <v>440</v>
      </c>
      <c r="I18570" s="34">
        <v>397</v>
      </c>
      <c r="J18570" s="34">
        <v>423</v>
      </c>
      <c r="K18570" s="34">
        <v>397</v>
      </c>
      <c r="L18570" s="34">
        <v>269</v>
      </c>
      <c r="M18570" s="34">
        <v>315</v>
      </c>
      <c r="N18570" s="34">
        <v>441</v>
      </c>
      <c r="O18570" s="34">
        <v>329</v>
      </c>
      <c r="P18570" s="34">
        <v>381</v>
      </c>
      <c r="Q18570" s="34">
        <v>454</v>
      </c>
      <c r="R18570" s="34">
        <v>444</v>
      </c>
      <c r="S18570" s="34">
        <v>516</v>
      </c>
      <c r="T18570" s="34">
        <v>321</v>
      </c>
      <c r="U18570" s="34">
        <v>325</v>
      </c>
      <c r="V18570" s="34">
        <v>572</v>
      </c>
      <c r="W18570" s="34">
        <v>413</v>
      </c>
      <c r="X18570" s="34">
        <v>661</v>
      </c>
      <c r="Y18570" s="34">
        <v>302</v>
      </c>
      <c r="Z18570" s="34">
        <v>610</v>
      </c>
      <c r="AA18570" s="34">
        <v>542</v>
      </c>
      <c r="AB18570" s="34">
        <v>433</v>
      </c>
      <c r="AC18570" s="34">
        <v>694</v>
      </c>
    </row>
    <row r="18571" spans="1:29" x14ac:dyDescent="0.2">
      <c r="A18571" s="34" t="s">
        <v>79064</v>
      </c>
      <c r="B18571" s="34">
        <v>144</v>
      </c>
      <c r="C18571" s="34">
        <v>128</v>
      </c>
      <c r="D18571" s="34">
        <v>191</v>
      </c>
      <c r="E18571" s="34">
        <v>163</v>
      </c>
      <c r="F18571" s="34">
        <v>242</v>
      </c>
      <c r="G18571" s="34">
        <v>91</v>
      </c>
      <c r="H18571" s="34">
        <v>165</v>
      </c>
      <c r="I18571" s="34">
        <v>103</v>
      </c>
      <c r="J18571" s="34">
        <v>186</v>
      </c>
      <c r="K18571" s="34">
        <v>120</v>
      </c>
      <c r="L18571" s="34">
        <v>179</v>
      </c>
      <c r="M18571" s="34">
        <v>99</v>
      </c>
      <c r="N18571" s="34">
        <v>170</v>
      </c>
      <c r="O18571" s="34">
        <v>112</v>
      </c>
      <c r="P18571" s="34">
        <v>151</v>
      </c>
      <c r="Q18571" s="34">
        <v>186</v>
      </c>
      <c r="R18571" s="34">
        <v>298</v>
      </c>
      <c r="S18571" s="34">
        <v>189</v>
      </c>
      <c r="T18571" s="34">
        <v>270</v>
      </c>
      <c r="U18571" s="34">
        <v>142</v>
      </c>
      <c r="V18571" s="34">
        <v>277</v>
      </c>
      <c r="W18571" s="34">
        <v>177</v>
      </c>
      <c r="X18571" s="34">
        <v>256</v>
      </c>
      <c r="Y18571" s="34">
        <v>191</v>
      </c>
      <c r="Z18571" s="34">
        <v>207</v>
      </c>
      <c r="AA18571" s="34">
        <v>207</v>
      </c>
      <c r="AB18571" s="34">
        <v>305</v>
      </c>
      <c r="AC18571" s="34">
        <v>202</v>
      </c>
    </row>
    <row r="18572" spans="1:29" x14ac:dyDescent="0.2">
      <c r="A18572" s="34" t="s">
        <v>79065</v>
      </c>
      <c r="B18572" s="34">
        <v>14</v>
      </c>
      <c r="C18572" s="34">
        <v>23</v>
      </c>
      <c r="D18572" s="34">
        <v>40</v>
      </c>
      <c r="E18572" s="34">
        <v>27</v>
      </c>
      <c r="F18572" s="34">
        <v>29</v>
      </c>
      <c r="G18572" s="34">
        <v>49</v>
      </c>
      <c r="H18572" s="34">
        <v>17</v>
      </c>
      <c r="I18572" s="34">
        <v>23</v>
      </c>
      <c r="J18572" s="34">
        <v>14</v>
      </c>
      <c r="K18572" s="34">
        <v>33</v>
      </c>
      <c r="L18572" s="34">
        <v>8</v>
      </c>
      <c r="M18572" s="34">
        <v>21</v>
      </c>
      <c r="N18572" s="34">
        <v>12</v>
      </c>
      <c r="O18572" s="34">
        <v>9</v>
      </c>
      <c r="P18572" s="34">
        <v>28</v>
      </c>
      <c r="Q18572" s="34">
        <v>22</v>
      </c>
      <c r="R18572" s="34">
        <v>22</v>
      </c>
      <c r="S18572" s="34">
        <v>29</v>
      </c>
      <c r="T18572" s="34">
        <v>5</v>
      </c>
      <c r="U18572" s="34">
        <v>18</v>
      </c>
      <c r="V18572" s="34">
        <v>21</v>
      </c>
      <c r="W18572" s="34">
        <v>14</v>
      </c>
      <c r="X18572" s="34">
        <v>36</v>
      </c>
      <c r="Y18572" s="34">
        <v>13</v>
      </c>
      <c r="Z18572" s="34">
        <v>29</v>
      </c>
      <c r="AA18572" s="34">
        <v>34</v>
      </c>
      <c r="AB18572" s="34">
        <v>17</v>
      </c>
      <c r="AC18572" s="34">
        <v>30</v>
      </c>
    </row>
    <row r="18573" spans="1:29" x14ac:dyDescent="0.2">
      <c r="A18573" s="34" t="s">
        <v>79066</v>
      </c>
      <c r="B18573" s="34">
        <v>97</v>
      </c>
      <c r="C18573" s="34">
        <v>110</v>
      </c>
      <c r="D18573" s="34">
        <v>166</v>
      </c>
      <c r="E18573" s="34">
        <v>104</v>
      </c>
      <c r="F18573" s="34">
        <v>127</v>
      </c>
      <c r="G18573" s="34">
        <v>102</v>
      </c>
      <c r="H18573" s="34">
        <v>133</v>
      </c>
      <c r="I18573" s="34">
        <v>113</v>
      </c>
      <c r="J18573" s="34">
        <v>118</v>
      </c>
      <c r="K18573" s="34">
        <v>96</v>
      </c>
      <c r="L18573" s="34">
        <v>65</v>
      </c>
      <c r="M18573" s="34">
        <v>70</v>
      </c>
      <c r="N18573" s="34">
        <v>109</v>
      </c>
      <c r="O18573" s="34">
        <v>91</v>
      </c>
      <c r="P18573" s="34">
        <v>129</v>
      </c>
      <c r="Q18573" s="34">
        <v>133</v>
      </c>
      <c r="R18573" s="34">
        <v>135</v>
      </c>
      <c r="S18573" s="34">
        <v>126</v>
      </c>
      <c r="T18573" s="34">
        <v>87</v>
      </c>
      <c r="U18573" s="34">
        <v>89</v>
      </c>
      <c r="V18573" s="34">
        <v>130</v>
      </c>
      <c r="W18573" s="34">
        <v>128</v>
      </c>
      <c r="X18573" s="34">
        <v>164</v>
      </c>
      <c r="Y18573" s="34">
        <v>85</v>
      </c>
      <c r="Z18573" s="34">
        <v>149</v>
      </c>
      <c r="AA18573" s="34">
        <v>125</v>
      </c>
      <c r="AB18573" s="34">
        <v>114</v>
      </c>
      <c r="AC18573" s="34">
        <v>96</v>
      </c>
    </row>
    <row r="18574" spans="1:29" x14ac:dyDescent="0.2">
      <c r="A18574" s="34" t="s">
        <v>79067</v>
      </c>
      <c r="B18574" s="34">
        <v>28</v>
      </c>
      <c r="C18574" s="34">
        <v>54</v>
      </c>
      <c r="D18574" s="34">
        <v>56</v>
      </c>
      <c r="E18574" s="34">
        <v>29</v>
      </c>
      <c r="F18574" s="34">
        <v>48</v>
      </c>
      <c r="G18574" s="34">
        <v>41</v>
      </c>
      <c r="H18574" s="34">
        <v>44</v>
      </c>
      <c r="I18574" s="34">
        <v>44</v>
      </c>
      <c r="J18574" s="34">
        <v>48</v>
      </c>
      <c r="K18574" s="34">
        <v>26</v>
      </c>
      <c r="L18574" s="34">
        <v>30</v>
      </c>
      <c r="M18574" s="34">
        <v>43</v>
      </c>
      <c r="N18574" s="34">
        <v>41</v>
      </c>
      <c r="O18574" s="34">
        <v>41</v>
      </c>
      <c r="P18574" s="34">
        <v>63</v>
      </c>
      <c r="Q18574" s="34">
        <v>46</v>
      </c>
      <c r="R18574" s="34">
        <v>45</v>
      </c>
      <c r="S18574" s="34">
        <v>64</v>
      </c>
      <c r="T18574" s="34">
        <v>35</v>
      </c>
      <c r="U18574" s="34">
        <v>29</v>
      </c>
      <c r="V18574" s="34">
        <v>73</v>
      </c>
      <c r="W18574" s="34">
        <v>45</v>
      </c>
      <c r="X18574" s="34">
        <v>38</v>
      </c>
      <c r="Y18574" s="34">
        <v>47</v>
      </c>
      <c r="Z18574" s="34">
        <v>73</v>
      </c>
      <c r="AA18574" s="34">
        <v>55</v>
      </c>
      <c r="AB18574" s="34">
        <v>39</v>
      </c>
      <c r="AC18574" s="34">
        <v>47</v>
      </c>
    </row>
    <row r="18575" spans="1:29" x14ac:dyDescent="0.2">
      <c r="A18575" s="34" t="s">
        <v>79068</v>
      </c>
      <c r="B18575" s="34">
        <v>142</v>
      </c>
      <c r="C18575" s="34">
        <v>88</v>
      </c>
      <c r="D18575" s="34">
        <v>119</v>
      </c>
      <c r="E18575" s="34">
        <v>75</v>
      </c>
      <c r="F18575" s="34">
        <v>137</v>
      </c>
      <c r="G18575" s="34">
        <v>75</v>
      </c>
      <c r="H18575" s="34">
        <v>117</v>
      </c>
      <c r="I18575" s="34">
        <v>57</v>
      </c>
      <c r="J18575" s="34">
        <v>89</v>
      </c>
      <c r="K18575" s="34">
        <v>65</v>
      </c>
      <c r="L18575" s="34">
        <v>88</v>
      </c>
      <c r="M18575" s="34">
        <v>84</v>
      </c>
      <c r="N18575" s="34">
        <v>79</v>
      </c>
      <c r="O18575" s="34">
        <v>72</v>
      </c>
      <c r="P18575" s="34">
        <v>72</v>
      </c>
      <c r="Q18575" s="34">
        <v>99</v>
      </c>
      <c r="R18575" s="34">
        <v>145</v>
      </c>
      <c r="S18575" s="34">
        <v>125</v>
      </c>
      <c r="T18575" s="34">
        <v>89</v>
      </c>
      <c r="U18575" s="34">
        <v>73</v>
      </c>
      <c r="V18575" s="34">
        <v>124</v>
      </c>
      <c r="W18575" s="34">
        <v>126</v>
      </c>
      <c r="X18575" s="34">
        <v>154</v>
      </c>
      <c r="Y18575" s="34">
        <v>80</v>
      </c>
      <c r="Z18575" s="34">
        <v>145</v>
      </c>
      <c r="AA18575" s="34">
        <v>141</v>
      </c>
      <c r="AB18575" s="34">
        <v>138</v>
      </c>
      <c r="AC18575" s="34">
        <v>116</v>
      </c>
    </row>
    <row r="18576" spans="1:29" x14ac:dyDescent="0.2">
      <c r="A18576" s="34" t="s">
        <v>79069</v>
      </c>
      <c r="B18576" s="34">
        <v>66</v>
      </c>
      <c r="C18576" s="34">
        <v>96</v>
      </c>
      <c r="D18576" s="34">
        <v>151</v>
      </c>
      <c r="E18576" s="34">
        <v>69</v>
      </c>
      <c r="F18576" s="34">
        <v>86</v>
      </c>
      <c r="G18576" s="34">
        <v>102</v>
      </c>
      <c r="H18576" s="34">
        <v>85</v>
      </c>
      <c r="I18576" s="34">
        <v>75</v>
      </c>
      <c r="J18576" s="34">
        <v>73</v>
      </c>
      <c r="K18576" s="34">
        <v>94</v>
      </c>
      <c r="L18576" s="34">
        <v>38</v>
      </c>
      <c r="M18576" s="34">
        <v>65</v>
      </c>
      <c r="N18576" s="34">
        <v>72</v>
      </c>
      <c r="O18576" s="34">
        <v>68</v>
      </c>
      <c r="P18576" s="34">
        <v>64</v>
      </c>
      <c r="Q18576" s="34">
        <v>80</v>
      </c>
      <c r="R18576" s="34">
        <v>94</v>
      </c>
      <c r="S18576" s="34">
        <v>102</v>
      </c>
      <c r="T18576" s="34">
        <v>55</v>
      </c>
      <c r="U18576" s="34">
        <v>49</v>
      </c>
      <c r="V18576" s="34">
        <v>98</v>
      </c>
      <c r="W18576" s="34">
        <v>75</v>
      </c>
      <c r="X18576" s="34">
        <v>124</v>
      </c>
      <c r="Y18576" s="34">
        <v>53</v>
      </c>
      <c r="Z18576" s="34">
        <v>112</v>
      </c>
      <c r="AA18576" s="34">
        <v>108</v>
      </c>
      <c r="AB18576" s="34">
        <v>63</v>
      </c>
      <c r="AC18576" s="34">
        <v>144</v>
      </c>
    </row>
    <row r="18577" spans="1:29" x14ac:dyDescent="0.2">
      <c r="A18577" s="34" t="s">
        <v>79070</v>
      </c>
      <c r="B18577" s="34">
        <v>46</v>
      </c>
      <c r="C18577" s="34">
        <v>51</v>
      </c>
      <c r="D18577" s="34">
        <v>78</v>
      </c>
      <c r="E18577" s="34">
        <v>60</v>
      </c>
      <c r="F18577" s="34">
        <v>60</v>
      </c>
      <c r="G18577" s="34">
        <v>72</v>
      </c>
      <c r="H18577" s="34">
        <v>30</v>
      </c>
      <c r="I18577" s="34">
        <v>59</v>
      </c>
      <c r="J18577" s="34">
        <v>25</v>
      </c>
      <c r="K18577" s="34">
        <v>68</v>
      </c>
      <c r="L18577" s="34">
        <v>17</v>
      </c>
      <c r="M18577" s="34">
        <v>44</v>
      </c>
      <c r="N18577" s="34">
        <v>45</v>
      </c>
      <c r="O18577" s="34">
        <v>58</v>
      </c>
      <c r="P18577" s="34">
        <v>35</v>
      </c>
      <c r="Q18577" s="34">
        <v>43</v>
      </c>
      <c r="R18577" s="34">
        <v>64</v>
      </c>
      <c r="S18577" s="34">
        <v>69</v>
      </c>
      <c r="T18577" s="34">
        <v>31</v>
      </c>
      <c r="U18577" s="34">
        <v>44</v>
      </c>
      <c r="V18577" s="34">
        <v>31</v>
      </c>
      <c r="W18577" s="34">
        <v>53</v>
      </c>
      <c r="X18577" s="34">
        <v>50</v>
      </c>
      <c r="Y18577" s="34">
        <v>51</v>
      </c>
      <c r="Z18577" s="34">
        <v>66</v>
      </c>
      <c r="AA18577" s="34">
        <v>75</v>
      </c>
      <c r="AB18577" s="34">
        <v>36</v>
      </c>
      <c r="AC18577" s="34">
        <v>97</v>
      </c>
    </row>
    <row r="18578" spans="1:29" x14ac:dyDescent="0.2">
      <c r="A18578" s="34" t="s">
        <v>79071</v>
      </c>
      <c r="B18578" s="34">
        <v>22</v>
      </c>
      <c r="C18578" s="34">
        <v>11</v>
      </c>
      <c r="D18578" s="34">
        <v>34</v>
      </c>
      <c r="E18578" s="34">
        <v>49</v>
      </c>
      <c r="F18578" s="34">
        <v>24</v>
      </c>
      <c r="G18578" s="34">
        <v>39</v>
      </c>
      <c r="H18578" s="34">
        <v>33</v>
      </c>
      <c r="I18578" s="34">
        <v>8</v>
      </c>
      <c r="J18578" s="34">
        <v>19</v>
      </c>
      <c r="K18578" s="34">
        <v>36</v>
      </c>
      <c r="L18578" s="34">
        <v>13</v>
      </c>
      <c r="M18578" s="34">
        <v>18</v>
      </c>
      <c r="N18578" s="34">
        <v>17</v>
      </c>
      <c r="O18578" s="34">
        <v>31</v>
      </c>
      <c r="P18578" s="34">
        <v>14</v>
      </c>
      <c r="Q18578" s="34">
        <v>21</v>
      </c>
      <c r="R18578" s="34">
        <v>20</v>
      </c>
      <c r="S18578" s="34">
        <v>40</v>
      </c>
      <c r="T18578" s="34">
        <v>11</v>
      </c>
      <c r="U18578" s="34">
        <v>25</v>
      </c>
      <c r="V18578" s="34">
        <v>33</v>
      </c>
      <c r="W18578" s="34">
        <v>19</v>
      </c>
      <c r="X18578" s="34">
        <v>32</v>
      </c>
      <c r="Y18578" s="34">
        <v>13</v>
      </c>
      <c r="Z18578" s="34">
        <v>38</v>
      </c>
      <c r="AA18578" s="34">
        <v>36</v>
      </c>
      <c r="AB18578" s="34">
        <v>16</v>
      </c>
      <c r="AC18578" s="34">
        <v>40</v>
      </c>
    </row>
    <row r="18579" spans="1:29" x14ac:dyDescent="0.2">
      <c r="A18579" s="34" t="s">
        <v>79072</v>
      </c>
      <c r="B18579" s="34">
        <v>53</v>
      </c>
      <c r="C18579" s="34">
        <v>84</v>
      </c>
      <c r="D18579" s="34">
        <v>76</v>
      </c>
      <c r="E18579" s="34">
        <v>103</v>
      </c>
      <c r="F18579" s="34">
        <v>63</v>
      </c>
      <c r="G18579" s="34">
        <v>65</v>
      </c>
      <c r="H18579" s="34">
        <v>55</v>
      </c>
      <c r="I18579" s="34">
        <v>52</v>
      </c>
      <c r="J18579" s="34">
        <v>27</v>
      </c>
      <c r="K18579" s="34">
        <v>90</v>
      </c>
      <c r="L18579" s="34">
        <v>16</v>
      </c>
      <c r="M18579" s="34">
        <v>40</v>
      </c>
      <c r="N18579" s="34">
        <v>37</v>
      </c>
      <c r="O18579" s="34">
        <v>52</v>
      </c>
      <c r="P18579" s="34">
        <v>32</v>
      </c>
      <c r="Q18579" s="34">
        <v>78</v>
      </c>
      <c r="R18579" s="34">
        <v>54</v>
      </c>
      <c r="S18579" s="34">
        <v>101</v>
      </c>
      <c r="T18579" s="34">
        <v>38</v>
      </c>
      <c r="U18579" s="34">
        <v>43</v>
      </c>
      <c r="V18579" s="34">
        <v>37</v>
      </c>
      <c r="W18579" s="34">
        <v>53</v>
      </c>
      <c r="X18579" s="34">
        <v>57</v>
      </c>
      <c r="Y18579" s="34">
        <v>42</v>
      </c>
      <c r="Z18579" s="34">
        <v>81</v>
      </c>
      <c r="AA18579" s="34">
        <v>58</v>
      </c>
      <c r="AB18579" s="34">
        <v>36</v>
      </c>
      <c r="AC18579" s="34">
        <v>99</v>
      </c>
    </row>
    <row r="18580" spans="1:29" x14ac:dyDescent="0.2">
      <c r="A18580" s="34" t="s">
        <v>79073</v>
      </c>
      <c r="B18580" s="34">
        <v>34</v>
      </c>
      <c r="C18580" s="34">
        <v>35</v>
      </c>
      <c r="D18580" s="34">
        <v>50</v>
      </c>
      <c r="E18580" s="34">
        <v>33</v>
      </c>
      <c r="F18580" s="34">
        <v>43</v>
      </c>
      <c r="G18580" s="34">
        <v>38</v>
      </c>
      <c r="H18580" s="34">
        <v>35</v>
      </c>
      <c r="I18580" s="34">
        <v>34</v>
      </c>
      <c r="J18580" s="34">
        <v>47</v>
      </c>
      <c r="K18580" s="34">
        <v>30</v>
      </c>
      <c r="L18580" s="34">
        <v>25</v>
      </c>
      <c r="M18580" s="34">
        <v>42</v>
      </c>
      <c r="N18580" s="34">
        <v>42</v>
      </c>
      <c r="O18580" s="34">
        <v>34</v>
      </c>
      <c r="P18580" s="34">
        <v>39</v>
      </c>
      <c r="Q18580" s="34">
        <v>36</v>
      </c>
      <c r="R18580" s="34">
        <v>42</v>
      </c>
      <c r="S18580" s="34">
        <v>56</v>
      </c>
      <c r="T18580" s="34">
        <v>49</v>
      </c>
      <c r="U18580" s="34">
        <v>41</v>
      </c>
      <c r="V18580" s="34">
        <v>45</v>
      </c>
      <c r="W18580" s="34">
        <v>61</v>
      </c>
      <c r="X18580" s="34">
        <v>61</v>
      </c>
      <c r="Y18580" s="34">
        <v>43</v>
      </c>
      <c r="Z18580" s="34">
        <v>61</v>
      </c>
      <c r="AA18580" s="34">
        <v>51</v>
      </c>
      <c r="AB18580" s="34">
        <v>35</v>
      </c>
      <c r="AC18580" s="34">
        <v>78</v>
      </c>
    </row>
    <row r="18581" spans="1:29" x14ac:dyDescent="0.2">
      <c r="A18581" s="34" t="s">
        <v>79074</v>
      </c>
      <c r="B18581" s="34">
        <v>27</v>
      </c>
      <c r="C18581" s="34">
        <v>21</v>
      </c>
      <c r="D18581" s="34">
        <v>27</v>
      </c>
      <c r="E18581" s="34">
        <v>22</v>
      </c>
      <c r="F18581" s="34">
        <v>21</v>
      </c>
      <c r="G18581" s="34">
        <v>10</v>
      </c>
      <c r="H18581" s="34">
        <v>23</v>
      </c>
      <c r="I18581" s="34">
        <v>13</v>
      </c>
      <c r="J18581" s="34">
        <v>11</v>
      </c>
      <c r="K18581" s="34">
        <v>10</v>
      </c>
      <c r="L18581" s="34">
        <v>9</v>
      </c>
      <c r="M18581" s="34">
        <v>26</v>
      </c>
      <c r="N18581" s="34">
        <v>16</v>
      </c>
      <c r="O18581" s="34">
        <v>20</v>
      </c>
      <c r="P18581" s="34">
        <v>15</v>
      </c>
      <c r="Q18581" s="34">
        <v>18</v>
      </c>
      <c r="R18581" s="34">
        <v>11</v>
      </c>
      <c r="S18581" s="34">
        <v>23</v>
      </c>
      <c r="T18581" s="34">
        <v>13</v>
      </c>
      <c r="U18581" s="34">
        <v>12</v>
      </c>
      <c r="V18581" s="34">
        <v>27</v>
      </c>
      <c r="W18581" s="34">
        <v>10</v>
      </c>
      <c r="X18581" s="34">
        <v>24</v>
      </c>
      <c r="Y18581" s="34">
        <v>14</v>
      </c>
      <c r="Z18581" s="34">
        <v>23</v>
      </c>
      <c r="AA18581" s="34">
        <v>17</v>
      </c>
      <c r="AB18581" s="34">
        <v>17</v>
      </c>
      <c r="AC18581" s="34">
        <v>23</v>
      </c>
    </row>
    <row r="18582" spans="1:29" x14ac:dyDescent="0.2">
      <c r="A18582" s="34" t="s">
        <v>79075</v>
      </c>
      <c r="B18582" s="34">
        <v>32</v>
      </c>
      <c r="C18582" s="34">
        <v>67</v>
      </c>
      <c r="D18582" s="34">
        <v>85</v>
      </c>
      <c r="E18582" s="34">
        <v>93</v>
      </c>
      <c r="F18582" s="34">
        <v>41</v>
      </c>
      <c r="G18582" s="34">
        <v>62</v>
      </c>
      <c r="H18582" s="34">
        <v>51</v>
      </c>
      <c r="I18582" s="34">
        <v>83</v>
      </c>
      <c r="J18582" s="34">
        <v>44</v>
      </c>
      <c r="K18582" s="34">
        <v>98</v>
      </c>
      <c r="L18582" s="34">
        <v>27</v>
      </c>
      <c r="M18582" s="34">
        <v>69</v>
      </c>
      <c r="N18582" s="34">
        <v>48</v>
      </c>
      <c r="O18582" s="34">
        <v>69</v>
      </c>
      <c r="P18582" s="34">
        <v>42</v>
      </c>
      <c r="Q18582" s="34">
        <v>82</v>
      </c>
      <c r="R18582" s="34">
        <v>63</v>
      </c>
      <c r="S18582" s="34">
        <v>85</v>
      </c>
      <c r="T18582" s="34">
        <v>48</v>
      </c>
      <c r="U18582" s="34">
        <v>64</v>
      </c>
      <c r="V18582" s="34">
        <v>52</v>
      </c>
      <c r="W18582" s="34">
        <v>72</v>
      </c>
      <c r="X18582" s="34">
        <v>56</v>
      </c>
      <c r="Y18582" s="34">
        <v>56</v>
      </c>
      <c r="Z18582" s="34">
        <v>57</v>
      </c>
      <c r="AA18582" s="34">
        <v>100</v>
      </c>
      <c r="AB18582" s="34">
        <v>20</v>
      </c>
      <c r="AC18582" s="34">
        <v>83</v>
      </c>
    </row>
    <row r="18583" spans="1:29" x14ac:dyDescent="0.2">
      <c r="A18583" s="34" t="s">
        <v>79076</v>
      </c>
      <c r="B18583" s="34">
        <v>20</v>
      </c>
      <c r="C18583" s="34">
        <v>46</v>
      </c>
      <c r="D18583" s="34">
        <v>47</v>
      </c>
      <c r="E18583" s="34">
        <v>52</v>
      </c>
      <c r="F18583" s="34">
        <v>23</v>
      </c>
      <c r="G18583" s="34">
        <v>45</v>
      </c>
      <c r="H18583" s="34">
        <v>20</v>
      </c>
      <c r="I18583" s="34">
        <v>34</v>
      </c>
      <c r="J18583" s="34">
        <v>18</v>
      </c>
      <c r="K18583" s="34">
        <v>69</v>
      </c>
      <c r="L18583" s="34">
        <v>7</v>
      </c>
      <c r="M18583" s="34">
        <v>19</v>
      </c>
      <c r="N18583" s="34">
        <v>22</v>
      </c>
      <c r="O18583" s="34">
        <v>17</v>
      </c>
      <c r="P18583" s="34">
        <v>23</v>
      </c>
      <c r="Q18583" s="34">
        <v>29</v>
      </c>
      <c r="R18583" s="34">
        <v>24</v>
      </c>
      <c r="S18583" s="34">
        <v>63</v>
      </c>
      <c r="T18583" s="34">
        <v>11</v>
      </c>
      <c r="U18583" s="34">
        <v>18</v>
      </c>
      <c r="V18583" s="34">
        <v>16</v>
      </c>
      <c r="W18583" s="34">
        <v>33</v>
      </c>
      <c r="X18583" s="34">
        <v>22</v>
      </c>
      <c r="Y18583" s="34">
        <v>22</v>
      </c>
      <c r="Z18583" s="34">
        <v>35</v>
      </c>
      <c r="AA18583" s="34">
        <v>37</v>
      </c>
      <c r="AB18583" s="34">
        <v>12</v>
      </c>
      <c r="AC18583" s="34">
        <v>62</v>
      </c>
    </row>
    <row r="18584" spans="1:29" x14ac:dyDescent="0.2">
      <c r="A18584" s="34" t="s">
        <v>79077</v>
      </c>
      <c r="B18584" s="34">
        <v>18</v>
      </c>
      <c r="C18584" s="34">
        <v>37</v>
      </c>
      <c r="D18584" s="34">
        <v>33</v>
      </c>
      <c r="E18584" s="34">
        <v>24</v>
      </c>
      <c r="F18584" s="34">
        <v>26</v>
      </c>
      <c r="G18584" s="34">
        <v>26</v>
      </c>
      <c r="H18584" s="34">
        <v>19</v>
      </c>
      <c r="I18584" s="34">
        <v>30</v>
      </c>
      <c r="J18584" s="34">
        <v>23</v>
      </c>
      <c r="K18584" s="34">
        <v>38</v>
      </c>
      <c r="L18584" s="34">
        <v>9</v>
      </c>
      <c r="M18584" s="34">
        <v>30</v>
      </c>
      <c r="N18584" s="34">
        <v>20</v>
      </c>
      <c r="O18584" s="34">
        <v>21</v>
      </c>
      <c r="P18584" s="34">
        <v>9</v>
      </c>
      <c r="Q18584" s="34">
        <v>42</v>
      </c>
      <c r="R18584" s="34">
        <v>26</v>
      </c>
      <c r="S18584" s="34">
        <v>46</v>
      </c>
      <c r="T18584" s="34">
        <v>17</v>
      </c>
      <c r="U18584" s="34">
        <v>29</v>
      </c>
      <c r="V18584" s="34">
        <v>18</v>
      </c>
      <c r="W18584" s="34">
        <v>22</v>
      </c>
      <c r="X18584" s="34">
        <v>35</v>
      </c>
      <c r="Y18584" s="34">
        <v>28</v>
      </c>
      <c r="Z18584" s="34">
        <v>20</v>
      </c>
      <c r="AA18584" s="34">
        <v>38</v>
      </c>
      <c r="AB18584" s="34">
        <v>21</v>
      </c>
      <c r="AC18584" s="34">
        <v>46</v>
      </c>
    </row>
    <row r="18585" spans="1:29" x14ac:dyDescent="0.2">
      <c r="A18585" s="34" t="s">
        <v>79078</v>
      </c>
      <c r="B18585" s="34">
        <v>16</v>
      </c>
      <c r="C18585" s="34">
        <v>10</v>
      </c>
      <c r="D18585" s="34">
        <v>30</v>
      </c>
      <c r="E18585" s="34">
        <v>19</v>
      </c>
      <c r="F18585" s="34">
        <v>18</v>
      </c>
      <c r="G18585" s="34">
        <v>21</v>
      </c>
      <c r="H18585" s="34">
        <v>17</v>
      </c>
      <c r="I18585" s="34">
        <v>12</v>
      </c>
      <c r="J18585" s="34">
        <v>9</v>
      </c>
      <c r="K18585" s="34">
        <v>9</v>
      </c>
      <c r="L18585" s="34">
        <v>4</v>
      </c>
      <c r="M18585" s="34">
        <v>9</v>
      </c>
      <c r="N18585" s="34">
        <v>6</v>
      </c>
      <c r="O18585" s="34">
        <v>8</v>
      </c>
      <c r="P18585" s="34">
        <v>6</v>
      </c>
      <c r="Q18585" s="34">
        <v>18</v>
      </c>
      <c r="R18585" s="34">
        <v>12</v>
      </c>
      <c r="S18585" s="34">
        <v>14</v>
      </c>
      <c r="T18585" s="34">
        <v>5</v>
      </c>
      <c r="U18585" s="34">
        <v>8</v>
      </c>
      <c r="V18585" s="34">
        <v>9</v>
      </c>
      <c r="W18585" s="34">
        <v>13</v>
      </c>
      <c r="X18585" s="34">
        <v>11</v>
      </c>
      <c r="Y18585" s="34">
        <v>6</v>
      </c>
      <c r="Z18585" s="34">
        <v>25</v>
      </c>
      <c r="AA18585" s="34">
        <v>13</v>
      </c>
      <c r="AB18585" s="34">
        <v>9</v>
      </c>
      <c r="AC18585" s="34">
        <v>22</v>
      </c>
    </row>
    <row r="18586" spans="1:29" x14ac:dyDescent="0.2">
      <c r="A18586" s="34" t="s">
        <v>79079</v>
      </c>
      <c r="B18586" s="34">
        <v>57</v>
      </c>
      <c r="C18586" s="34">
        <v>76</v>
      </c>
      <c r="D18586" s="34">
        <v>102</v>
      </c>
      <c r="E18586" s="34">
        <v>76</v>
      </c>
      <c r="F18586" s="34">
        <v>88</v>
      </c>
      <c r="G18586" s="34">
        <v>111</v>
      </c>
      <c r="H18586" s="34">
        <v>90</v>
      </c>
      <c r="I18586" s="34">
        <v>88</v>
      </c>
      <c r="J18586" s="34">
        <v>69</v>
      </c>
      <c r="K18586" s="34">
        <v>99</v>
      </c>
      <c r="L18586" s="34">
        <v>48</v>
      </c>
      <c r="M18586" s="34">
        <v>63</v>
      </c>
      <c r="N18586" s="34">
        <v>57</v>
      </c>
      <c r="O18586" s="34">
        <v>74</v>
      </c>
      <c r="P18586" s="34">
        <v>80</v>
      </c>
      <c r="Q18586" s="34">
        <v>102</v>
      </c>
      <c r="R18586" s="34">
        <v>82</v>
      </c>
      <c r="S18586" s="34">
        <v>92</v>
      </c>
      <c r="T18586" s="34">
        <v>56</v>
      </c>
      <c r="U18586" s="34">
        <v>73</v>
      </c>
      <c r="V18586" s="34">
        <v>73</v>
      </c>
      <c r="W18586" s="34">
        <v>83</v>
      </c>
      <c r="X18586" s="34">
        <v>90</v>
      </c>
      <c r="Y18586" s="34">
        <v>62</v>
      </c>
      <c r="Z18586" s="34">
        <v>70</v>
      </c>
      <c r="AA18586" s="34">
        <v>115</v>
      </c>
      <c r="AB18586" s="34">
        <v>90</v>
      </c>
      <c r="AC18586" s="34">
        <v>104</v>
      </c>
    </row>
    <row r="18587" spans="1:29" x14ac:dyDescent="0.2">
      <c r="A18587" s="34" t="s">
        <v>79080</v>
      </c>
      <c r="B18587" s="34">
        <v>87</v>
      </c>
      <c r="C18587" s="34">
        <v>107</v>
      </c>
      <c r="D18587" s="34">
        <v>113</v>
      </c>
      <c r="E18587" s="34">
        <v>87</v>
      </c>
      <c r="F18587" s="34">
        <v>115</v>
      </c>
      <c r="G18587" s="34">
        <v>90</v>
      </c>
      <c r="H18587" s="34">
        <v>141</v>
      </c>
      <c r="I18587" s="34">
        <v>58</v>
      </c>
      <c r="J18587" s="34">
        <v>107</v>
      </c>
      <c r="K18587" s="34">
        <v>107</v>
      </c>
      <c r="L18587" s="34">
        <v>78</v>
      </c>
      <c r="M18587" s="34">
        <v>76</v>
      </c>
      <c r="N18587" s="34">
        <v>104</v>
      </c>
      <c r="O18587" s="34">
        <v>54</v>
      </c>
      <c r="P18587" s="34">
        <v>86</v>
      </c>
      <c r="Q18587" s="34">
        <v>131</v>
      </c>
      <c r="R18587" s="34">
        <v>126</v>
      </c>
      <c r="S18587" s="34">
        <v>127</v>
      </c>
      <c r="T18587" s="34">
        <v>118</v>
      </c>
      <c r="U18587" s="34">
        <v>107</v>
      </c>
      <c r="V18587" s="34">
        <v>130</v>
      </c>
      <c r="W18587" s="34">
        <v>140</v>
      </c>
      <c r="X18587" s="34">
        <v>176</v>
      </c>
      <c r="Y18587" s="34">
        <v>115</v>
      </c>
      <c r="Z18587" s="34">
        <v>114</v>
      </c>
      <c r="AA18587" s="34">
        <v>129</v>
      </c>
      <c r="AB18587" s="34">
        <v>106</v>
      </c>
      <c r="AC18587" s="34">
        <v>174</v>
      </c>
    </row>
    <row r="18588" spans="1:29" x14ac:dyDescent="0.2">
      <c r="A18588" s="34" t="s">
        <v>79081</v>
      </c>
      <c r="B18588" s="34">
        <v>101</v>
      </c>
      <c r="C18588" s="34">
        <v>76</v>
      </c>
      <c r="D18588" s="34">
        <v>158</v>
      </c>
      <c r="E18588" s="34">
        <v>115</v>
      </c>
      <c r="F18588" s="34">
        <v>156</v>
      </c>
      <c r="G18588" s="34">
        <v>126</v>
      </c>
      <c r="H18588" s="34">
        <v>179</v>
      </c>
      <c r="I18588" s="34">
        <v>100</v>
      </c>
      <c r="J18588" s="34">
        <v>169</v>
      </c>
      <c r="K18588" s="34">
        <v>95</v>
      </c>
      <c r="L18588" s="34">
        <v>101</v>
      </c>
      <c r="M18588" s="34">
        <v>87</v>
      </c>
      <c r="N18588" s="34">
        <v>139</v>
      </c>
      <c r="O18588" s="34">
        <v>115</v>
      </c>
      <c r="P18588" s="34">
        <v>151</v>
      </c>
      <c r="Q18588" s="34">
        <v>148</v>
      </c>
      <c r="R18588" s="34">
        <v>215</v>
      </c>
      <c r="S18588" s="34">
        <v>152</v>
      </c>
      <c r="T18588" s="34">
        <v>158</v>
      </c>
      <c r="U18588" s="34">
        <v>117</v>
      </c>
      <c r="V18588" s="34">
        <v>204</v>
      </c>
      <c r="W18588" s="34">
        <v>150</v>
      </c>
      <c r="X18588" s="34">
        <v>202</v>
      </c>
      <c r="Y18588" s="34">
        <v>141</v>
      </c>
      <c r="Z18588" s="34">
        <v>193</v>
      </c>
      <c r="AA18588" s="34">
        <v>126</v>
      </c>
      <c r="AB18588" s="34">
        <v>133</v>
      </c>
      <c r="AC18588" s="34">
        <v>183</v>
      </c>
    </row>
    <row r="18589" spans="1:29" x14ac:dyDescent="0.2">
      <c r="A18589" s="34" t="s">
        <v>79082</v>
      </c>
      <c r="B18589" s="34">
        <v>30</v>
      </c>
      <c r="C18589" s="34">
        <v>32</v>
      </c>
      <c r="D18589" s="34">
        <v>62</v>
      </c>
      <c r="E18589" s="34">
        <v>49</v>
      </c>
      <c r="F18589" s="34">
        <v>36</v>
      </c>
      <c r="G18589" s="34">
        <v>20</v>
      </c>
      <c r="H18589" s="34">
        <v>51</v>
      </c>
      <c r="I18589" s="34">
        <v>35</v>
      </c>
      <c r="J18589" s="34">
        <v>34</v>
      </c>
      <c r="K18589" s="34">
        <v>32</v>
      </c>
      <c r="L18589" s="34">
        <v>21</v>
      </c>
      <c r="M18589" s="34">
        <v>52</v>
      </c>
      <c r="N18589" s="34">
        <v>34</v>
      </c>
      <c r="O18589" s="34">
        <v>31</v>
      </c>
      <c r="P18589" s="34">
        <v>29</v>
      </c>
      <c r="Q18589" s="34">
        <v>40</v>
      </c>
      <c r="R18589" s="34">
        <v>37</v>
      </c>
      <c r="S18589" s="34">
        <v>48</v>
      </c>
      <c r="T18589" s="34">
        <v>34</v>
      </c>
      <c r="U18589" s="34">
        <v>47</v>
      </c>
      <c r="V18589" s="34">
        <v>44</v>
      </c>
      <c r="W18589" s="34">
        <v>35</v>
      </c>
      <c r="X18589" s="34">
        <v>63</v>
      </c>
      <c r="Y18589" s="34">
        <v>23</v>
      </c>
      <c r="Z18589" s="34">
        <v>36</v>
      </c>
      <c r="AA18589" s="34">
        <v>29</v>
      </c>
      <c r="AB18589" s="34">
        <v>57</v>
      </c>
      <c r="AC18589" s="34">
        <v>62</v>
      </c>
    </row>
    <row r="18590" spans="1:29" x14ac:dyDescent="0.2">
      <c r="A18590" s="34" t="s">
        <v>79083</v>
      </c>
      <c r="B18590" s="34">
        <v>56</v>
      </c>
      <c r="C18590" s="34">
        <v>134</v>
      </c>
      <c r="D18590" s="34">
        <v>156</v>
      </c>
      <c r="E18590" s="34">
        <v>139</v>
      </c>
      <c r="F18590" s="34">
        <v>112</v>
      </c>
      <c r="G18590" s="34">
        <v>103</v>
      </c>
      <c r="H18590" s="34">
        <v>130</v>
      </c>
      <c r="I18590" s="34">
        <v>94</v>
      </c>
      <c r="J18590" s="34">
        <v>71</v>
      </c>
      <c r="K18590" s="34">
        <v>128</v>
      </c>
      <c r="L18590" s="34">
        <v>43</v>
      </c>
      <c r="M18590" s="34">
        <v>105</v>
      </c>
      <c r="N18590" s="34">
        <v>76</v>
      </c>
      <c r="O18590" s="34">
        <v>120</v>
      </c>
      <c r="P18590" s="34">
        <v>74</v>
      </c>
      <c r="Q18590" s="34">
        <v>95</v>
      </c>
      <c r="R18590" s="34">
        <v>91</v>
      </c>
      <c r="S18590" s="34">
        <v>179</v>
      </c>
      <c r="T18590" s="34">
        <v>41</v>
      </c>
      <c r="U18590" s="34">
        <v>67</v>
      </c>
      <c r="V18590" s="34">
        <v>159</v>
      </c>
      <c r="W18590" s="34">
        <v>71</v>
      </c>
      <c r="X18590" s="34">
        <v>133</v>
      </c>
      <c r="Y18590" s="34">
        <v>52</v>
      </c>
      <c r="Z18590" s="34">
        <v>139</v>
      </c>
      <c r="AA18590" s="34">
        <v>152</v>
      </c>
      <c r="AB18590" s="34">
        <v>75</v>
      </c>
      <c r="AC18590" s="34">
        <v>148</v>
      </c>
    </row>
    <row r="18591" spans="1:29" x14ac:dyDescent="0.2">
      <c r="A18591" s="34" t="s">
        <v>79084</v>
      </c>
      <c r="B18591" s="34">
        <v>34</v>
      </c>
      <c r="C18591" s="34">
        <v>43</v>
      </c>
      <c r="D18591" s="34">
        <v>82</v>
      </c>
      <c r="E18591" s="34">
        <v>46</v>
      </c>
      <c r="F18591" s="34">
        <v>84</v>
      </c>
      <c r="G18591" s="34">
        <v>47</v>
      </c>
      <c r="H18591" s="34">
        <v>75</v>
      </c>
      <c r="I18591" s="34">
        <v>39</v>
      </c>
      <c r="J18591" s="34">
        <v>49</v>
      </c>
      <c r="K18591" s="34">
        <v>18</v>
      </c>
      <c r="L18591" s="34">
        <v>44</v>
      </c>
      <c r="M18591" s="34">
        <v>26</v>
      </c>
      <c r="N18591" s="34">
        <v>53</v>
      </c>
      <c r="O18591" s="34">
        <v>34</v>
      </c>
      <c r="P18591" s="34">
        <v>59</v>
      </c>
      <c r="Q18591" s="34">
        <v>43</v>
      </c>
      <c r="R18591" s="34">
        <v>70</v>
      </c>
      <c r="S18591" s="34">
        <v>73</v>
      </c>
      <c r="T18591" s="34">
        <v>71</v>
      </c>
      <c r="U18591" s="34">
        <v>25</v>
      </c>
      <c r="V18591" s="34">
        <v>79</v>
      </c>
      <c r="W18591" s="34">
        <v>36</v>
      </c>
      <c r="X18591" s="34">
        <v>100</v>
      </c>
      <c r="Y18591" s="34">
        <v>22</v>
      </c>
      <c r="Z18591" s="34">
        <v>87</v>
      </c>
      <c r="AA18591" s="34">
        <v>41</v>
      </c>
      <c r="AB18591" s="34">
        <v>71</v>
      </c>
      <c r="AC18591" s="34">
        <v>49</v>
      </c>
    </row>
    <row r="18592" spans="1:29" x14ac:dyDescent="0.2">
      <c r="A18592" s="34" t="s">
        <v>79085</v>
      </c>
      <c r="B18592" s="34">
        <v>31</v>
      </c>
      <c r="C18592" s="34">
        <v>27</v>
      </c>
      <c r="D18592" s="34">
        <v>38</v>
      </c>
      <c r="E18592" s="34">
        <v>36</v>
      </c>
      <c r="F18592" s="34">
        <v>39</v>
      </c>
      <c r="G18592" s="34">
        <v>51</v>
      </c>
      <c r="H18592" s="34">
        <v>35</v>
      </c>
      <c r="I18592" s="34">
        <v>41</v>
      </c>
      <c r="J18592" s="34">
        <v>38</v>
      </c>
      <c r="K18592" s="34">
        <v>27</v>
      </c>
      <c r="L18592" s="34">
        <v>24</v>
      </c>
      <c r="M18592" s="34">
        <v>19</v>
      </c>
      <c r="N18592" s="34">
        <v>21</v>
      </c>
      <c r="O18592" s="34">
        <v>27</v>
      </c>
      <c r="P18592" s="34">
        <v>26</v>
      </c>
      <c r="Q18592" s="34">
        <v>30</v>
      </c>
      <c r="R18592" s="34">
        <v>42</v>
      </c>
      <c r="S18592" s="34">
        <v>41</v>
      </c>
      <c r="T18592" s="34">
        <v>19</v>
      </c>
      <c r="U18592" s="34">
        <v>31</v>
      </c>
      <c r="V18592" s="34">
        <v>35</v>
      </c>
      <c r="W18592" s="34">
        <v>18</v>
      </c>
      <c r="X18592" s="34">
        <v>25</v>
      </c>
      <c r="Y18592" s="34">
        <v>26</v>
      </c>
      <c r="Z18592" s="34">
        <v>48</v>
      </c>
      <c r="AA18592" s="34">
        <v>32</v>
      </c>
      <c r="AB18592" s="34">
        <v>24</v>
      </c>
      <c r="AC18592" s="34">
        <v>36</v>
      </c>
    </row>
    <row r="18593" spans="1:29" x14ac:dyDescent="0.2">
      <c r="A18593" s="34" t="s">
        <v>79086</v>
      </c>
      <c r="B18593" s="34">
        <v>118</v>
      </c>
      <c r="C18593" s="34">
        <v>162</v>
      </c>
      <c r="D18593" s="34">
        <v>162</v>
      </c>
      <c r="E18593" s="34">
        <v>148</v>
      </c>
      <c r="F18593" s="34">
        <v>188</v>
      </c>
      <c r="G18593" s="34">
        <v>98</v>
      </c>
      <c r="H18593" s="34">
        <v>186</v>
      </c>
      <c r="I18593" s="34">
        <v>159</v>
      </c>
      <c r="J18593" s="34">
        <v>155</v>
      </c>
      <c r="K18593" s="34">
        <v>167</v>
      </c>
      <c r="L18593" s="34">
        <v>114</v>
      </c>
      <c r="M18593" s="34">
        <v>167</v>
      </c>
      <c r="N18593" s="34">
        <v>138</v>
      </c>
      <c r="O18593" s="34">
        <v>164</v>
      </c>
      <c r="P18593" s="34">
        <v>169</v>
      </c>
      <c r="Q18593" s="34">
        <v>200</v>
      </c>
      <c r="R18593" s="34">
        <v>209</v>
      </c>
      <c r="S18593" s="34">
        <v>169</v>
      </c>
      <c r="T18593" s="34">
        <v>184</v>
      </c>
      <c r="U18593" s="34">
        <v>119</v>
      </c>
      <c r="V18593" s="34">
        <v>224</v>
      </c>
      <c r="W18593" s="34">
        <v>195</v>
      </c>
      <c r="X18593" s="34">
        <v>196</v>
      </c>
      <c r="Y18593" s="34">
        <v>136</v>
      </c>
      <c r="Z18593" s="34">
        <v>217</v>
      </c>
      <c r="AA18593" s="34">
        <v>188</v>
      </c>
      <c r="AB18593" s="34">
        <v>173</v>
      </c>
      <c r="AC18593" s="34">
        <v>293</v>
      </c>
    </row>
    <row r="18594" spans="1:29" x14ac:dyDescent="0.2">
      <c r="A18594" s="34" t="s">
        <v>79087</v>
      </c>
      <c r="B18594" s="34">
        <v>51</v>
      </c>
      <c r="C18594" s="34">
        <v>82</v>
      </c>
      <c r="D18594" s="34">
        <v>123</v>
      </c>
      <c r="E18594" s="34">
        <v>117</v>
      </c>
      <c r="F18594" s="34">
        <v>103</v>
      </c>
      <c r="G18594" s="34">
        <v>105</v>
      </c>
      <c r="H18594" s="34">
        <v>113</v>
      </c>
      <c r="I18594" s="34">
        <v>92</v>
      </c>
      <c r="J18594" s="34">
        <v>93</v>
      </c>
      <c r="K18594" s="34">
        <v>142</v>
      </c>
      <c r="L18594" s="34">
        <v>59</v>
      </c>
      <c r="M18594" s="34">
        <v>96</v>
      </c>
      <c r="N18594" s="34">
        <v>75</v>
      </c>
      <c r="O18594" s="34">
        <v>93</v>
      </c>
      <c r="P18594" s="34">
        <v>85</v>
      </c>
      <c r="Q18594" s="34">
        <v>122</v>
      </c>
      <c r="R18594" s="34">
        <v>101</v>
      </c>
      <c r="S18594" s="34">
        <v>141</v>
      </c>
      <c r="T18594" s="34">
        <v>72</v>
      </c>
      <c r="U18594" s="34">
        <v>90</v>
      </c>
      <c r="V18594" s="34">
        <v>144</v>
      </c>
      <c r="W18594" s="34">
        <v>113</v>
      </c>
      <c r="X18594" s="34">
        <v>120</v>
      </c>
      <c r="Y18594" s="34">
        <v>81</v>
      </c>
      <c r="Z18594" s="34">
        <v>95</v>
      </c>
      <c r="AA18594" s="34">
        <v>143</v>
      </c>
      <c r="AB18594" s="34">
        <v>126</v>
      </c>
      <c r="AC18594" s="34">
        <v>160</v>
      </c>
    </row>
    <row r="18595" spans="1:29" x14ac:dyDescent="0.2">
      <c r="A18595" s="34" t="s">
        <v>79088</v>
      </c>
      <c r="B18595" s="34">
        <v>33</v>
      </c>
      <c r="C18595" s="34">
        <v>23</v>
      </c>
      <c r="D18595" s="34">
        <v>54</v>
      </c>
      <c r="E18595" s="34">
        <v>52</v>
      </c>
      <c r="F18595" s="34">
        <v>36</v>
      </c>
      <c r="G18595" s="34">
        <v>59</v>
      </c>
      <c r="H18595" s="34">
        <v>28</v>
      </c>
      <c r="I18595" s="34">
        <v>53</v>
      </c>
      <c r="J18595" s="34">
        <v>26</v>
      </c>
      <c r="K18595" s="34">
        <v>44</v>
      </c>
      <c r="L18595" s="34">
        <v>12</v>
      </c>
      <c r="M18595" s="34">
        <v>19</v>
      </c>
      <c r="N18595" s="34">
        <v>30</v>
      </c>
      <c r="O18595" s="34">
        <v>49</v>
      </c>
      <c r="P18595" s="34">
        <v>24</v>
      </c>
      <c r="Q18595" s="34">
        <v>42</v>
      </c>
      <c r="R18595" s="34">
        <v>27</v>
      </c>
      <c r="S18595" s="34">
        <v>49</v>
      </c>
      <c r="T18595" s="34">
        <v>24</v>
      </c>
      <c r="U18595" s="34">
        <v>27</v>
      </c>
      <c r="V18595" s="34">
        <v>32</v>
      </c>
      <c r="W18595" s="34">
        <v>32</v>
      </c>
      <c r="X18595" s="34">
        <v>58</v>
      </c>
      <c r="Y18595" s="34">
        <v>8</v>
      </c>
      <c r="Z18595" s="34">
        <v>64</v>
      </c>
      <c r="AA18595" s="34">
        <v>67</v>
      </c>
      <c r="AB18595" s="34">
        <v>26</v>
      </c>
      <c r="AC18595" s="34">
        <v>44</v>
      </c>
    </row>
    <row r="18596" spans="1:29" x14ac:dyDescent="0.2">
      <c r="A18596" s="34" t="s">
        <v>79089</v>
      </c>
      <c r="B18596" s="34">
        <v>105</v>
      </c>
      <c r="C18596" s="34">
        <v>185</v>
      </c>
      <c r="D18596" s="34">
        <v>214</v>
      </c>
      <c r="E18596" s="34">
        <v>229</v>
      </c>
      <c r="F18596" s="34">
        <v>182</v>
      </c>
      <c r="G18596" s="34">
        <v>180</v>
      </c>
      <c r="H18596" s="34">
        <v>131</v>
      </c>
      <c r="I18596" s="34">
        <v>176</v>
      </c>
      <c r="J18596" s="34">
        <v>133</v>
      </c>
      <c r="K18596" s="34">
        <v>208</v>
      </c>
      <c r="L18596" s="34">
        <v>78</v>
      </c>
      <c r="M18596" s="34">
        <v>164</v>
      </c>
      <c r="N18596" s="34">
        <v>138</v>
      </c>
      <c r="O18596" s="34">
        <v>168</v>
      </c>
      <c r="P18596" s="34">
        <v>154</v>
      </c>
      <c r="Q18596" s="34">
        <v>240</v>
      </c>
      <c r="R18596" s="34">
        <v>144</v>
      </c>
      <c r="S18596" s="34">
        <v>236</v>
      </c>
      <c r="T18596" s="34">
        <v>105</v>
      </c>
      <c r="U18596" s="34">
        <v>176</v>
      </c>
      <c r="V18596" s="34">
        <v>168</v>
      </c>
      <c r="W18596" s="34">
        <v>184</v>
      </c>
      <c r="X18596" s="34">
        <v>187</v>
      </c>
      <c r="Y18596" s="34">
        <v>192</v>
      </c>
      <c r="Z18596" s="34">
        <v>229</v>
      </c>
      <c r="AA18596" s="34">
        <v>206</v>
      </c>
      <c r="AB18596" s="34">
        <v>169</v>
      </c>
      <c r="AC18596" s="34">
        <v>324</v>
      </c>
    </row>
    <row r="18597" spans="1:29" x14ac:dyDescent="0.2">
      <c r="A18597" s="34" t="s">
        <v>79090</v>
      </c>
      <c r="B18597" s="34">
        <v>74</v>
      </c>
      <c r="C18597" s="34">
        <v>185</v>
      </c>
      <c r="D18597" s="34">
        <v>141</v>
      </c>
      <c r="E18597" s="34">
        <v>169</v>
      </c>
      <c r="F18597" s="34">
        <v>132</v>
      </c>
      <c r="G18597" s="34">
        <v>179</v>
      </c>
      <c r="H18597" s="34">
        <v>103</v>
      </c>
      <c r="I18597" s="34">
        <v>171</v>
      </c>
      <c r="J18597" s="34">
        <v>110</v>
      </c>
      <c r="K18597" s="34">
        <v>182</v>
      </c>
      <c r="L18597" s="34">
        <v>83</v>
      </c>
      <c r="M18597" s="34">
        <v>178</v>
      </c>
      <c r="N18597" s="34">
        <v>141</v>
      </c>
      <c r="O18597" s="34">
        <v>161</v>
      </c>
      <c r="P18597" s="34">
        <v>93</v>
      </c>
      <c r="Q18597" s="34">
        <v>173</v>
      </c>
      <c r="R18597" s="34">
        <v>140</v>
      </c>
      <c r="S18597" s="34">
        <v>245</v>
      </c>
      <c r="T18597" s="34">
        <v>108</v>
      </c>
      <c r="U18597" s="34">
        <v>141</v>
      </c>
      <c r="V18597" s="34">
        <v>150</v>
      </c>
      <c r="W18597" s="34">
        <v>183</v>
      </c>
      <c r="X18597" s="34">
        <v>162</v>
      </c>
      <c r="Y18597" s="34">
        <v>160</v>
      </c>
      <c r="Z18597" s="34">
        <v>134</v>
      </c>
      <c r="AA18597" s="34">
        <v>212</v>
      </c>
      <c r="AB18597" s="34">
        <v>131</v>
      </c>
      <c r="AC18597" s="34">
        <v>251</v>
      </c>
    </row>
    <row r="18598" spans="1:29" x14ac:dyDescent="0.2">
      <c r="A18598" s="34" t="s">
        <v>79091</v>
      </c>
      <c r="B18598" s="34">
        <v>68</v>
      </c>
      <c r="C18598" s="34">
        <v>101</v>
      </c>
      <c r="D18598" s="34">
        <v>137</v>
      </c>
      <c r="E18598" s="34">
        <v>118</v>
      </c>
      <c r="F18598" s="34">
        <v>116</v>
      </c>
      <c r="G18598" s="34">
        <v>112</v>
      </c>
      <c r="H18598" s="34">
        <v>96</v>
      </c>
      <c r="I18598" s="34">
        <v>118</v>
      </c>
      <c r="J18598" s="34">
        <v>98</v>
      </c>
      <c r="K18598" s="34">
        <v>110</v>
      </c>
      <c r="L18598" s="34">
        <v>61</v>
      </c>
      <c r="M18598" s="34">
        <v>90</v>
      </c>
      <c r="N18598" s="34">
        <v>95</v>
      </c>
      <c r="O18598" s="34">
        <v>95</v>
      </c>
      <c r="P18598" s="34">
        <v>97</v>
      </c>
      <c r="Q18598" s="34">
        <v>148</v>
      </c>
      <c r="R18598" s="34">
        <v>119</v>
      </c>
      <c r="S18598" s="34">
        <v>128</v>
      </c>
      <c r="T18598" s="34">
        <v>101</v>
      </c>
      <c r="U18598" s="34">
        <v>106</v>
      </c>
      <c r="V18598" s="34">
        <v>124</v>
      </c>
      <c r="W18598" s="34">
        <v>133</v>
      </c>
      <c r="X18598" s="34">
        <v>131</v>
      </c>
      <c r="Y18598" s="34">
        <v>99</v>
      </c>
      <c r="Z18598" s="34">
        <v>101</v>
      </c>
      <c r="AA18598" s="34">
        <v>145</v>
      </c>
      <c r="AB18598" s="34">
        <v>120</v>
      </c>
      <c r="AC18598" s="34">
        <v>183</v>
      </c>
    </row>
    <row r="18599" spans="1:29" x14ac:dyDescent="0.2">
      <c r="A18599" s="34" t="s">
        <v>79092</v>
      </c>
      <c r="B18599" s="34">
        <v>59</v>
      </c>
      <c r="C18599" s="34">
        <v>70</v>
      </c>
      <c r="D18599" s="34">
        <v>101</v>
      </c>
      <c r="E18599" s="34">
        <v>116</v>
      </c>
      <c r="F18599" s="34">
        <v>98</v>
      </c>
      <c r="G18599" s="34">
        <v>122</v>
      </c>
      <c r="H18599" s="34">
        <v>62</v>
      </c>
      <c r="I18599" s="34">
        <v>107</v>
      </c>
      <c r="J18599" s="34">
        <v>67</v>
      </c>
      <c r="K18599" s="34">
        <v>123</v>
      </c>
      <c r="L18599" s="34">
        <v>58</v>
      </c>
      <c r="M18599" s="34">
        <v>73</v>
      </c>
      <c r="N18599" s="34">
        <v>59</v>
      </c>
      <c r="O18599" s="34">
        <v>58</v>
      </c>
      <c r="P18599" s="34">
        <v>78</v>
      </c>
      <c r="Q18599" s="34">
        <v>95</v>
      </c>
      <c r="R18599" s="34">
        <v>96</v>
      </c>
      <c r="S18599" s="34">
        <v>149</v>
      </c>
      <c r="T18599" s="34">
        <v>83</v>
      </c>
      <c r="U18599" s="34">
        <v>72</v>
      </c>
      <c r="V18599" s="34">
        <v>104</v>
      </c>
      <c r="W18599" s="34">
        <v>130</v>
      </c>
      <c r="X18599" s="34">
        <v>82</v>
      </c>
      <c r="Y18599" s="34">
        <v>65</v>
      </c>
      <c r="Z18599" s="34">
        <v>89</v>
      </c>
      <c r="AA18599" s="34">
        <v>113</v>
      </c>
      <c r="AB18599" s="34">
        <v>117</v>
      </c>
      <c r="AC18599" s="34">
        <v>146</v>
      </c>
    </row>
    <row r="18600" spans="1:29" x14ac:dyDescent="0.2">
      <c r="A18600" s="34" t="s">
        <v>79093</v>
      </c>
      <c r="B18600" s="34">
        <v>116</v>
      </c>
      <c r="C18600" s="34">
        <v>180</v>
      </c>
      <c r="D18600" s="34">
        <v>265</v>
      </c>
      <c r="E18600" s="34">
        <v>244</v>
      </c>
      <c r="F18600" s="34">
        <v>235</v>
      </c>
      <c r="G18600" s="34">
        <v>292</v>
      </c>
      <c r="H18600" s="34">
        <v>177</v>
      </c>
      <c r="I18600" s="34">
        <v>189</v>
      </c>
      <c r="J18600" s="34">
        <v>151</v>
      </c>
      <c r="K18600" s="34">
        <v>259</v>
      </c>
      <c r="L18600" s="34">
        <v>123</v>
      </c>
      <c r="M18600" s="34">
        <v>155</v>
      </c>
      <c r="N18600" s="34">
        <v>156</v>
      </c>
      <c r="O18600" s="34">
        <v>210</v>
      </c>
      <c r="P18600" s="34">
        <v>191</v>
      </c>
      <c r="Q18600" s="34">
        <v>253</v>
      </c>
      <c r="R18600" s="34">
        <v>186</v>
      </c>
      <c r="S18600" s="34">
        <v>307</v>
      </c>
      <c r="T18600" s="34">
        <v>141</v>
      </c>
      <c r="U18600" s="34">
        <v>195</v>
      </c>
      <c r="V18600" s="34">
        <v>252</v>
      </c>
      <c r="W18600" s="34">
        <v>278</v>
      </c>
      <c r="X18600" s="34">
        <v>264</v>
      </c>
      <c r="Y18600" s="34">
        <v>215</v>
      </c>
      <c r="Z18600" s="34">
        <v>212</v>
      </c>
      <c r="AA18600" s="34">
        <v>287</v>
      </c>
      <c r="AB18600" s="34">
        <v>207</v>
      </c>
      <c r="AC18600" s="34">
        <v>378</v>
      </c>
    </row>
    <row r="18601" spans="1:29" x14ac:dyDescent="0.2">
      <c r="A18601" s="34" t="s">
        <v>79094</v>
      </c>
      <c r="B18601" s="34">
        <v>56</v>
      </c>
      <c r="C18601" s="34">
        <v>123</v>
      </c>
      <c r="D18601" s="34">
        <v>111</v>
      </c>
      <c r="E18601" s="34">
        <v>138</v>
      </c>
      <c r="F18601" s="34">
        <v>71</v>
      </c>
      <c r="G18601" s="34">
        <v>143</v>
      </c>
      <c r="H18601" s="34">
        <v>71</v>
      </c>
      <c r="I18601" s="34">
        <v>115</v>
      </c>
      <c r="J18601" s="34">
        <v>41</v>
      </c>
      <c r="K18601" s="34">
        <v>120</v>
      </c>
      <c r="L18601" s="34">
        <v>58</v>
      </c>
      <c r="M18601" s="34">
        <v>121</v>
      </c>
      <c r="N18601" s="34">
        <v>65</v>
      </c>
      <c r="O18601" s="34">
        <v>89</v>
      </c>
      <c r="P18601" s="34">
        <v>92</v>
      </c>
      <c r="Q18601" s="34">
        <v>133</v>
      </c>
      <c r="R18601" s="34">
        <v>74</v>
      </c>
      <c r="S18601" s="34">
        <v>175</v>
      </c>
      <c r="T18601" s="34">
        <v>45</v>
      </c>
      <c r="U18601" s="34">
        <v>89</v>
      </c>
      <c r="V18601" s="34">
        <v>108</v>
      </c>
      <c r="W18601" s="34">
        <v>120</v>
      </c>
      <c r="X18601" s="34">
        <v>102</v>
      </c>
      <c r="Y18601" s="34">
        <v>89</v>
      </c>
      <c r="Z18601" s="34">
        <v>70</v>
      </c>
      <c r="AA18601" s="34">
        <v>144</v>
      </c>
      <c r="AB18601" s="34">
        <v>99</v>
      </c>
      <c r="AC18601" s="34">
        <v>213</v>
      </c>
    </row>
    <row r="18602" spans="1:29" x14ac:dyDescent="0.2">
      <c r="A18602" s="34" t="s">
        <v>79095</v>
      </c>
      <c r="B18602" s="34">
        <v>65</v>
      </c>
      <c r="C18602" s="34">
        <v>83</v>
      </c>
      <c r="D18602" s="34">
        <v>91</v>
      </c>
      <c r="E18602" s="34">
        <v>82</v>
      </c>
      <c r="F18602" s="34">
        <v>73</v>
      </c>
      <c r="G18602" s="34">
        <v>45</v>
      </c>
      <c r="H18602" s="34">
        <v>97</v>
      </c>
      <c r="I18602" s="34">
        <v>68</v>
      </c>
      <c r="J18602" s="34">
        <v>67</v>
      </c>
      <c r="K18602" s="34">
        <v>74</v>
      </c>
      <c r="L18602" s="34">
        <v>63</v>
      </c>
      <c r="M18602" s="34">
        <v>57</v>
      </c>
      <c r="N18602" s="34">
        <v>84</v>
      </c>
      <c r="O18602" s="34">
        <v>86</v>
      </c>
      <c r="P18602" s="34">
        <v>77</v>
      </c>
      <c r="Q18602" s="34">
        <v>83</v>
      </c>
      <c r="R18602" s="34">
        <v>81</v>
      </c>
      <c r="S18602" s="34">
        <v>85</v>
      </c>
      <c r="T18602" s="34">
        <v>65</v>
      </c>
      <c r="U18602" s="34">
        <v>90</v>
      </c>
      <c r="V18602" s="34">
        <v>89</v>
      </c>
      <c r="W18602" s="34">
        <v>121</v>
      </c>
      <c r="X18602" s="34">
        <v>135</v>
      </c>
      <c r="Y18602" s="34">
        <v>84</v>
      </c>
      <c r="Z18602" s="34">
        <v>128</v>
      </c>
      <c r="AA18602" s="34">
        <v>84</v>
      </c>
      <c r="AB18602" s="34">
        <v>97</v>
      </c>
      <c r="AC18602" s="34">
        <v>133</v>
      </c>
    </row>
    <row r="18603" spans="1:29" x14ac:dyDescent="0.2">
      <c r="A18603" s="34" t="s">
        <v>79096</v>
      </c>
      <c r="B18603" s="34">
        <v>42</v>
      </c>
      <c r="C18603" s="34">
        <v>79</v>
      </c>
      <c r="D18603" s="34">
        <v>83</v>
      </c>
      <c r="E18603" s="34">
        <v>96</v>
      </c>
      <c r="F18603" s="34">
        <v>81</v>
      </c>
      <c r="G18603" s="34">
        <v>88</v>
      </c>
      <c r="H18603" s="34">
        <v>87</v>
      </c>
      <c r="I18603" s="34">
        <v>86</v>
      </c>
      <c r="J18603" s="34">
        <v>57</v>
      </c>
      <c r="K18603" s="34">
        <v>103</v>
      </c>
      <c r="L18603" s="34">
        <v>42</v>
      </c>
      <c r="M18603" s="34">
        <v>63</v>
      </c>
      <c r="N18603" s="34">
        <v>78</v>
      </c>
      <c r="O18603" s="34">
        <v>57</v>
      </c>
      <c r="P18603" s="34">
        <v>52</v>
      </c>
      <c r="Q18603" s="34">
        <v>111</v>
      </c>
      <c r="R18603" s="34">
        <v>95</v>
      </c>
      <c r="S18603" s="34">
        <v>89</v>
      </c>
      <c r="T18603" s="34">
        <v>78</v>
      </c>
      <c r="U18603" s="34">
        <v>75</v>
      </c>
      <c r="V18603" s="34">
        <v>91</v>
      </c>
      <c r="W18603" s="34">
        <v>123</v>
      </c>
      <c r="X18603" s="34">
        <v>57</v>
      </c>
      <c r="Y18603" s="34">
        <v>66</v>
      </c>
      <c r="Z18603" s="34">
        <v>68</v>
      </c>
      <c r="AA18603" s="34">
        <v>109</v>
      </c>
      <c r="AB18603" s="34">
        <v>93</v>
      </c>
      <c r="AC18603" s="34">
        <v>160</v>
      </c>
    </row>
    <row r="18604" spans="1:29" x14ac:dyDescent="0.2">
      <c r="A18604" s="34" t="s">
        <v>79097</v>
      </c>
      <c r="B18604" s="34">
        <v>0</v>
      </c>
      <c r="C18604" s="34">
        <v>0</v>
      </c>
      <c r="D18604" s="34">
        <v>0</v>
      </c>
      <c r="E18604" s="34">
        <v>0</v>
      </c>
      <c r="F18604" s="34">
        <v>0</v>
      </c>
      <c r="G18604" s="34">
        <v>0</v>
      </c>
      <c r="H18604" s="34">
        <v>0</v>
      </c>
      <c r="I18604" s="34">
        <v>0</v>
      </c>
      <c r="J18604" s="34">
        <v>0</v>
      </c>
      <c r="K18604" s="34">
        <v>0</v>
      </c>
      <c r="L18604" s="34">
        <v>0</v>
      </c>
      <c r="M18604" s="34">
        <v>0</v>
      </c>
      <c r="N18604" s="34">
        <v>0</v>
      </c>
      <c r="O18604" s="34">
        <v>0</v>
      </c>
      <c r="P18604" s="34">
        <v>0</v>
      </c>
      <c r="Q18604" s="34">
        <v>0</v>
      </c>
      <c r="R18604" s="34">
        <v>0</v>
      </c>
      <c r="S18604" s="34">
        <v>0</v>
      </c>
      <c r="T18604" s="34">
        <v>0</v>
      </c>
      <c r="U18604" s="34">
        <v>0</v>
      </c>
      <c r="V18604" s="34">
        <v>0</v>
      </c>
      <c r="W18604" s="34">
        <v>0</v>
      </c>
      <c r="X18604" s="34">
        <v>0</v>
      </c>
      <c r="Y18604" s="34">
        <v>0</v>
      </c>
      <c r="Z18604" s="34">
        <v>0</v>
      </c>
      <c r="AA18604" s="34">
        <v>0</v>
      </c>
      <c r="AB18604" s="34">
        <v>0</v>
      </c>
      <c r="AC18604" s="34">
        <v>0</v>
      </c>
    </row>
    <row r="18605" spans="1:29" x14ac:dyDescent="0.2">
      <c r="A18605" s="34" t="s">
        <v>79098</v>
      </c>
      <c r="B18605" s="34">
        <v>70</v>
      </c>
      <c r="C18605" s="34">
        <v>92</v>
      </c>
      <c r="D18605" s="34">
        <v>57</v>
      </c>
      <c r="E18605" s="34">
        <v>50</v>
      </c>
      <c r="F18605" s="34">
        <v>47</v>
      </c>
      <c r="G18605" s="34">
        <v>36</v>
      </c>
      <c r="H18605" s="34">
        <v>43</v>
      </c>
      <c r="I18605" s="34">
        <v>48</v>
      </c>
      <c r="J18605" s="34">
        <v>40</v>
      </c>
      <c r="K18605" s="34">
        <v>53</v>
      </c>
      <c r="L18605" s="34">
        <v>22</v>
      </c>
      <c r="M18605" s="34">
        <v>52</v>
      </c>
      <c r="N18605" s="34">
        <v>32</v>
      </c>
      <c r="O18605" s="34">
        <v>51</v>
      </c>
      <c r="P18605" s="34">
        <v>48</v>
      </c>
      <c r="Q18605" s="34">
        <v>81</v>
      </c>
      <c r="R18605" s="34">
        <v>48</v>
      </c>
      <c r="S18605" s="34">
        <v>60</v>
      </c>
      <c r="T18605" s="34">
        <v>48</v>
      </c>
      <c r="U18605" s="34">
        <v>57</v>
      </c>
      <c r="V18605" s="34">
        <v>65</v>
      </c>
      <c r="W18605" s="34">
        <v>67</v>
      </c>
      <c r="X18605" s="34">
        <v>55</v>
      </c>
      <c r="Y18605" s="34">
        <v>62</v>
      </c>
      <c r="Z18605" s="34">
        <v>52</v>
      </c>
      <c r="AA18605" s="34">
        <v>63</v>
      </c>
      <c r="AB18605" s="34">
        <v>87</v>
      </c>
      <c r="AC18605" s="34">
        <v>90</v>
      </c>
    </row>
    <row r="18606" spans="1:29" x14ac:dyDescent="0.2">
      <c r="A18606" s="34" t="s">
        <v>79099</v>
      </c>
      <c r="B18606" s="34">
        <v>170</v>
      </c>
      <c r="C18606" s="34">
        <v>135</v>
      </c>
      <c r="D18606" s="34">
        <v>142</v>
      </c>
      <c r="E18606" s="34">
        <v>132</v>
      </c>
      <c r="F18606" s="34">
        <v>153</v>
      </c>
      <c r="G18606" s="34">
        <v>120</v>
      </c>
      <c r="H18606" s="34">
        <v>140</v>
      </c>
      <c r="I18606" s="34">
        <v>154</v>
      </c>
      <c r="J18606" s="34">
        <v>123</v>
      </c>
      <c r="K18606" s="34">
        <v>125</v>
      </c>
      <c r="L18606" s="34">
        <v>153</v>
      </c>
      <c r="M18606" s="34">
        <v>144</v>
      </c>
      <c r="N18606" s="34">
        <v>113</v>
      </c>
      <c r="O18606" s="34">
        <v>121</v>
      </c>
      <c r="P18606" s="34">
        <v>148</v>
      </c>
      <c r="Q18606" s="34">
        <v>204</v>
      </c>
      <c r="R18606" s="34">
        <v>202</v>
      </c>
      <c r="S18606" s="34">
        <v>163</v>
      </c>
      <c r="T18606" s="34">
        <v>145</v>
      </c>
      <c r="U18606" s="34">
        <v>143</v>
      </c>
      <c r="V18606" s="34">
        <v>186</v>
      </c>
      <c r="W18606" s="34">
        <v>227</v>
      </c>
      <c r="X18606" s="34">
        <v>188</v>
      </c>
      <c r="Y18606" s="34">
        <v>137</v>
      </c>
      <c r="Z18606" s="34">
        <v>155</v>
      </c>
      <c r="AA18606" s="34">
        <v>163</v>
      </c>
      <c r="AB18606" s="34">
        <v>198</v>
      </c>
      <c r="AC18606" s="34">
        <v>224</v>
      </c>
    </row>
    <row r="18607" spans="1:29" x14ac:dyDescent="0.2">
      <c r="A18607" s="34" t="s">
        <v>79100</v>
      </c>
      <c r="B18607" s="34">
        <v>65</v>
      </c>
      <c r="C18607" s="34">
        <v>77</v>
      </c>
      <c r="D18607" s="34">
        <v>113</v>
      </c>
      <c r="E18607" s="34">
        <v>92</v>
      </c>
      <c r="F18607" s="34">
        <v>86</v>
      </c>
      <c r="G18607" s="34">
        <v>34</v>
      </c>
      <c r="H18607" s="34">
        <v>72</v>
      </c>
      <c r="I18607" s="34">
        <v>74</v>
      </c>
      <c r="J18607" s="34">
        <v>53</v>
      </c>
      <c r="K18607" s="34">
        <v>84</v>
      </c>
      <c r="L18607" s="34">
        <v>46</v>
      </c>
      <c r="M18607" s="34">
        <v>84</v>
      </c>
      <c r="N18607" s="34">
        <v>70</v>
      </c>
      <c r="O18607" s="34">
        <v>52</v>
      </c>
      <c r="P18607" s="34">
        <v>87</v>
      </c>
      <c r="Q18607" s="34">
        <v>79</v>
      </c>
      <c r="R18607" s="34">
        <v>62</v>
      </c>
      <c r="S18607" s="34">
        <v>97</v>
      </c>
      <c r="T18607" s="34">
        <v>64</v>
      </c>
      <c r="U18607" s="34">
        <v>60</v>
      </c>
      <c r="V18607" s="34">
        <v>86</v>
      </c>
      <c r="W18607" s="34">
        <v>91</v>
      </c>
      <c r="X18607" s="34">
        <v>94</v>
      </c>
      <c r="Y18607" s="34">
        <v>58</v>
      </c>
      <c r="Z18607" s="34">
        <v>114</v>
      </c>
      <c r="AA18607" s="34">
        <v>112</v>
      </c>
      <c r="AB18607" s="34">
        <v>63</v>
      </c>
      <c r="AC18607" s="34">
        <v>127</v>
      </c>
    </row>
    <row r="18608" spans="1:29" x14ac:dyDescent="0.2">
      <c r="A18608" s="34" t="s">
        <v>79101</v>
      </c>
      <c r="B18608" s="34">
        <v>117</v>
      </c>
      <c r="C18608" s="34">
        <v>124</v>
      </c>
      <c r="D18608" s="34">
        <v>149</v>
      </c>
      <c r="E18608" s="34">
        <v>155</v>
      </c>
      <c r="F18608" s="34">
        <v>167</v>
      </c>
      <c r="G18608" s="34">
        <v>155</v>
      </c>
      <c r="H18608" s="34">
        <v>164</v>
      </c>
      <c r="I18608" s="34">
        <v>150</v>
      </c>
      <c r="J18608" s="34">
        <v>153</v>
      </c>
      <c r="K18608" s="34">
        <v>155</v>
      </c>
      <c r="L18608" s="34">
        <v>111</v>
      </c>
      <c r="M18608" s="34">
        <v>134</v>
      </c>
      <c r="N18608" s="34">
        <v>157</v>
      </c>
      <c r="O18608" s="34">
        <v>115</v>
      </c>
      <c r="P18608" s="34">
        <v>127</v>
      </c>
      <c r="Q18608" s="34">
        <v>198</v>
      </c>
      <c r="R18608" s="34">
        <v>188</v>
      </c>
      <c r="S18608" s="34">
        <v>182</v>
      </c>
      <c r="T18608" s="34">
        <v>159</v>
      </c>
      <c r="U18608" s="34">
        <v>153</v>
      </c>
      <c r="V18608" s="34">
        <v>146</v>
      </c>
      <c r="W18608" s="34">
        <v>205</v>
      </c>
      <c r="X18608" s="34">
        <v>183</v>
      </c>
      <c r="Y18608" s="34">
        <v>161</v>
      </c>
      <c r="Z18608" s="34">
        <v>159</v>
      </c>
      <c r="AA18608" s="34">
        <v>221</v>
      </c>
      <c r="AB18608" s="34">
        <v>180</v>
      </c>
      <c r="AC18608" s="34">
        <v>253</v>
      </c>
    </row>
    <row r="18609" spans="1:29" x14ac:dyDescent="0.2">
      <c r="A18609" s="34" t="s">
        <v>79102</v>
      </c>
      <c r="B18609" s="34">
        <v>112</v>
      </c>
      <c r="C18609" s="34">
        <v>138</v>
      </c>
      <c r="D18609" s="34">
        <v>177</v>
      </c>
      <c r="E18609" s="34">
        <v>159</v>
      </c>
      <c r="F18609" s="34">
        <v>165</v>
      </c>
      <c r="G18609" s="34">
        <v>173</v>
      </c>
      <c r="H18609" s="34">
        <v>134</v>
      </c>
      <c r="I18609" s="34">
        <v>139</v>
      </c>
      <c r="J18609" s="34">
        <v>97</v>
      </c>
      <c r="K18609" s="34">
        <v>160</v>
      </c>
      <c r="L18609" s="34">
        <v>73</v>
      </c>
      <c r="M18609" s="34">
        <v>125</v>
      </c>
      <c r="N18609" s="34">
        <v>136</v>
      </c>
      <c r="O18609" s="34">
        <v>111</v>
      </c>
      <c r="P18609" s="34">
        <v>126</v>
      </c>
      <c r="Q18609" s="34">
        <v>175</v>
      </c>
      <c r="R18609" s="34">
        <v>163</v>
      </c>
      <c r="S18609" s="34">
        <v>150</v>
      </c>
      <c r="T18609" s="34">
        <v>98</v>
      </c>
      <c r="U18609" s="34">
        <v>115</v>
      </c>
      <c r="V18609" s="34">
        <v>178</v>
      </c>
      <c r="W18609" s="34">
        <v>182</v>
      </c>
      <c r="X18609" s="34">
        <v>195</v>
      </c>
      <c r="Y18609" s="34">
        <v>160</v>
      </c>
      <c r="Z18609" s="34">
        <v>152</v>
      </c>
      <c r="AA18609" s="34">
        <v>208</v>
      </c>
      <c r="AB18609" s="34">
        <v>180</v>
      </c>
      <c r="AC18609" s="34">
        <v>206</v>
      </c>
    </row>
    <row r="18610" spans="1:29" x14ac:dyDescent="0.2">
      <c r="A18610" s="34" t="s">
        <v>79103</v>
      </c>
      <c r="B18610" s="34">
        <v>8</v>
      </c>
      <c r="C18610" s="34">
        <v>48</v>
      </c>
      <c r="D18610" s="34">
        <v>74</v>
      </c>
      <c r="E18610" s="34">
        <v>62</v>
      </c>
      <c r="F18610" s="34">
        <v>59</v>
      </c>
      <c r="G18610" s="34">
        <v>84</v>
      </c>
      <c r="H18610" s="34">
        <v>46</v>
      </c>
      <c r="I18610" s="34">
        <v>46</v>
      </c>
      <c r="J18610" s="34">
        <v>37</v>
      </c>
      <c r="K18610" s="34">
        <v>44</v>
      </c>
      <c r="L18610" s="34">
        <v>15</v>
      </c>
      <c r="M18610" s="34">
        <v>27</v>
      </c>
      <c r="N18610" s="34">
        <v>51</v>
      </c>
      <c r="O18610" s="34">
        <v>49</v>
      </c>
      <c r="P18610" s="34">
        <v>34</v>
      </c>
      <c r="Q18610" s="34">
        <v>57</v>
      </c>
      <c r="R18610" s="34">
        <v>54</v>
      </c>
      <c r="S18610" s="34">
        <v>88</v>
      </c>
      <c r="T18610" s="34">
        <v>32</v>
      </c>
      <c r="U18610" s="34">
        <v>36</v>
      </c>
      <c r="V18610" s="34">
        <v>36</v>
      </c>
      <c r="W18610" s="34">
        <v>49</v>
      </c>
      <c r="X18610" s="34">
        <v>65</v>
      </c>
      <c r="Y18610" s="34">
        <v>37</v>
      </c>
      <c r="Z18610" s="34">
        <v>50</v>
      </c>
      <c r="AA18610" s="34">
        <v>83</v>
      </c>
      <c r="AB18610" s="34">
        <v>32</v>
      </c>
      <c r="AC18610" s="34">
        <v>108</v>
      </c>
    </row>
    <row r="18611" spans="1:29" x14ac:dyDescent="0.2">
      <c r="A18611" s="34" t="s">
        <v>79104</v>
      </c>
      <c r="B18611" s="34">
        <v>57</v>
      </c>
      <c r="C18611" s="34">
        <v>127</v>
      </c>
      <c r="D18611" s="34">
        <v>116</v>
      </c>
      <c r="E18611" s="34">
        <v>116</v>
      </c>
      <c r="F18611" s="34">
        <v>86</v>
      </c>
      <c r="G18611" s="34">
        <v>87</v>
      </c>
      <c r="H18611" s="34">
        <v>105</v>
      </c>
      <c r="I18611" s="34">
        <v>99</v>
      </c>
      <c r="J18611" s="34">
        <v>80</v>
      </c>
      <c r="K18611" s="34">
        <v>153</v>
      </c>
      <c r="L18611" s="34">
        <v>71</v>
      </c>
      <c r="M18611" s="34">
        <v>95</v>
      </c>
      <c r="N18611" s="34">
        <v>106</v>
      </c>
      <c r="O18611" s="34">
        <v>119</v>
      </c>
      <c r="P18611" s="34">
        <v>73</v>
      </c>
      <c r="Q18611" s="34">
        <v>137</v>
      </c>
      <c r="R18611" s="34">
        <v>117</v>
      </c>
      <c r="S18611" s="34">
        <v>146</v>
      </c>
      <c r="T18611" s="34">
        <v>95</v>
      </c>
      <c r="U18611" s="34">
        <v>132</v>
      </c>
      <c r="V18611" s="34">
        <v>139</v>
      </c>
      <c r="W18611" s="34">
        <v>134</v>
      </c>
      <c r="X18611" s="34">
        <v>123</v>
      </c>
      <c r="Y18611" s="34">
        <v>139</v>
      </c>
      <c r="Z18611" s="34">
        <v>148</v>
      </c>
      <c r="AA18611" s="34">
        <v>168</v>
      </c>
      <c r="AB18611" s="34">
        <v>136</v>
      </c>
      <c r="AC18611" s="34">
        <v>215</v>
      </c>
    </row>
    <row r="18612" spans="1:29" x14ac:dyDescent="0.2">
      <c r="A18612" s="34" t="s">
        <v>79105</v>
      </c>
      <c r="B18612" s="34">
        <v>46</v>
      </c>
      <c r="C18612" s="34">
        <v>76</v>
      </c>
      <c r="D18612" s="34">
        <v>125</v>
      </c>
      <c r="E18612" s="34">
        <v>89</v>
      </c>
      <c r="F18612" s="34">
        <v>91</v>
      </c>
      <c r="G18612" s="34">
        <v>144</v>
      </c>
      <c r="H18612" s="34">
        <v>55</v>
      </c>
      <c r="I18612" s="34">
        <v>107</v>
      </c>
      <c r="J18612" s="34">
        <v>87</v>
      </c>
      <c r="K18612" s="34">
        <v>102</v>
      </c>
      <c r="L18612" s="34">
        <v>37</v>
      </c>
      <c r="M18612" s="34">
        <v>77</v>
      </c>
      <c r="N18612" s="34">
        <v>61</v>
      </c>
      <c r="O18612" s="34">
        <v>89</v>
      </c>
      <c r="P18612" s="34">
        <v>80</v>
      </c>
      <c r="Q18612" s="34">
        <v>73</v>
      </c>
      <c r="R18612" s="34">
        <v>70</v>
      </c>
      <c r="S18612" s="34">
        <v>101</v>
      </c>
      <c r="T18612" s="34">
        <v>38</v>
      </c>
      <c r="U18612" s="34">
        <v>64</v>
      </c>
      <c r="V18612" s="34">
        <v>82</v>
      </c>
      <c r="W18612" s="34">
        <v>79</v>
      </c>
      <c r="X18612" s="34">
        <v>100</v>
      </c>
      <c r="Y18612" s="34">
        <v>73</v>
      </c>
      <c r="Z18612" s="34">
        <v>101</v>
      </c>
      <c r="AA18612" s="34">
        <v>130</v>
      </c>
      <c r="AB18612" s="34">
        <v>47</v>
      </c>
      <c r="AC18612" s="34">
        <v>124</v>
      </c>
    </row>
    <row r="18613" spans="1:29" x14ac:dyDescent="0.2">
      <c r="A18613" s="34" t="s">
        <v>79106</v>
      </c>
      <c r="B18613" s="34">
        <v>83</v>
      </c>
      <c r="C18613" s="34">
        <v>70</v>
      </c>
      <c r="D18613" s="34">
        <v>91</v>
      </c>
      <c r="E18613" s="34">
        <v>91</v>
      </c>
      <c r="F18613" s="34">
        <v>75</v>
      </c>
      <c r="G18613" s="34">
        <v>54</v>
      </c>
      <c r="H18613" s="34">
        <v>61</v>
      </c>
      <c r="I18613" s="34">
        <v>62</v>
      </c>
      <c r="J18613" s="34">
        <v>63</v>
      </c>
      <c r="K18613" s="34">
        <v>78</v>
      </c>
      <c r="L18613" s="34">
        <v>37</v>
      </c>
      <c r="M18613" s="34">
        <v>33</v>
      </c>
      <c r="N18613" s="34">
        <v>61</v>
      </c>
      <c r="O18613" s="34">
        <v>59</v>
      </c>
      <c r="P18613" s="34">
        <v>53</v>
      </c>
      <c r="Q18613" s="34">
        <v>84</v>
      </c>
      <c r="R18613" s="34">
        <v>65</v>
      </c>
      <c r="S18613" s="34">
        <v>94</v>
      </c>
      <c r="T18613" s="34">
        <v>53</v>
      </c>
      <c r="U18613" s="34">
        <v>55</v>
      </c>
      <c r="V18613" s="34">
        <v>51</v>
      </c>
      <c r="W18613" s="34">
        <v>83</v>
      </c>
      <c r="X18613" s="34">
        <v>89</v>
      </c>
      <c r="Y18613" s="34">
        <v>71</v>
      </c>
      <c r="Z18613" s="34">
        <v>112</v>
      </c>
      <c r="AA18613" s="34">
        <v>106</v>
      </c>
      <c r="AB18613" s="34">
        <v>70</v>
      </c>
      <c r="AC18613" s="34">
        <v>126</v>
      </c>
    </row>
    <row r="18614" spans="1:29" x14ac:dyDescent="0.2">
      <c r="A18614" s="34" t="s">
        <v>79107</v>
      </c>
      <c r="B18614" s="34">
        <v>192</v>
      </c>
      <c r="C18614" s="34">
        <v>186</v>
      </c>
      <c r="D18614" s="34">
        <v>241</v>
      </c>
      <c r="E18614" s="34">
        <v>215</v>
      </c>
      <c r="F18614" s="34">
        <v>263</v>
      </c>
      <c r="G18614" s="34">
        <v>188</v>
      </c>
      <c r="H18614" s="34">
        <v>176</v>
      </c>
      <c r="I18614" s="34">
        <v>212</v>
      </c>
      <c r="J18614" s="34">
        <v>209</v>
      </c>
      <c r="K18614" s="34">
        <v>195</v>
      </c>
      <c r="L18614" s="34">
        <v>162</v>
      </c>
      <c r="M18614" s="34">
        <v>192</v>
      </c>
      <c r="N18614" s="34">
        <v>146</v>
      </c>
      <c r="O18614" s="34">
        <v>186</v>
      </c>
      <c r="P18614" s="34">
        <v>180</v>
      </c>
      <c r="Q18614" s="34">
        <v>274</v>
      </c>
      <c r="R18614" s="34">
        <v>251</v>
      </c>
      <c r="S18614" s="34">
        <v>253</v>
      </c>
      <c r="T18614" s="34">
        <v>199</v>
      </c>
      <c r="U18614" s="34">
        <v>223</v>
      </c>
      <c r="V18614" s="34">
        <v>262</v>
      </c>
      <c r="W18614" s="34">
        <v>312</v>
      </c>
      <c r="X18614" s="34">
        <v>313</v>
      </c>
      <c r="Y18614" s="34">
        <v>244</v>
      </c>
      <c r="Z18614" s="34">
        <v>232</v>
      </c>
      <c r="AA18614" s="34">
        <v>273</v>
      </c>
      <c r="AB18614" s="34">
        <v>280</v>
      </c>
      <c r="AC18614" s="34">
        <v>369</v>
      </c>
    </row>
    <row r="18615" spans="1:29" x14ac:dyDescent="0.2">
      <c r="A18615" s="34" t="s">
        <v>79108</v>
      </c>
      <c r="B18615" s="34">
        <v>50</v>
      </c>
      <c r="C18615" s="34">
        <v>41</v>
      </c>
      <c r="D18615" s="34">
        <v>80</v>
      </c>
      <c r="E18615" s="34">
        <v>42</v>
      </c>
      <c r="F18615" s="34">
        <v>61</v>
      </c>
      <c r="G18615" s="34">
        <v>50</v>
      </c>
      <c r="H18615" s="34">
        <v>34</v>
      </c>
      <c r="I18615" s="34">
        <v>42</v>
      </c>
      <c r="J18615" s="34">
        <v>52</v>
      </c>
      <c r="K18615" s="34">
        <v>51</v>
      </c>
      <c r="L18615" s="34">
        <v>30</v>
      </c>
      <c r="M18615" s="34">
        <v>57</v>
      </c>
      <c r="N18615" s="34">
        <v>53</v>
      </c>
      <c r="O18615" s="34">
        <v>44</v>
      </c>
      <c r="P18615" s="34">
        <v>63</v>
      </c>
      <c r="Q18615" s="34">
        <v>71</v>
      </c>
      <c r="R18615" s="34">
        <v>44</v>
      </c>
      <c r="S18615" s="34">
        <v>46</v>
      </c>
      <c r="T18615" s="34">
        <v>60</v>
      </c>
      <c r="U18615" s="34">
        <v>33</v>
      </c>
      <c r="V18615" s="34">
        <v>60</v>
      </c>
      <c r="W18615" s="34">
        <v>50</v>
      </c>
      <c r="X18615" s="34">
        <v>84</v>
      </c>
      <c r="Y18615" s="34">
        <v>24</v>
      </c>
      <c r="Z18615" s="34">
        <v>62</v>
      </c>
      <c r="AA18615" s="34">
        <v>63</v>
      </c>
      <c r="AB18615" s="34">
        <v>65</v>
      </c>
      <c r="AC18615" s="34">
        <v>53</v>
      </c>
    </row>
    <row r="18616" spans="1:29" x14ac:dyDescent="0.2">
      <c r="A18616" s="34" t="s">
        <v>79109</v>
      </c>
      <c r="B18616" s="34">
        <v>33</v>
      </c>
      <c r="C18616" s="34">
        <v>74</v>
      </c>
      <c r="D18616" s="34">
        <v>100</v>
      </c>
      <c r="E18616" s="34">
        <v>73</v>
      </c>
      <c r="F18616" s="34">
        <v>62</v>
      </c>
      <c r="G18616" s="34">
        <v>48</v>
      </c>
      <c r="H18616" s="34">
        <v>51</v>
      </c>
      <c r="I18616" s="34">
        <v>65</v>
      </c>
      <c r="J18616" s="34">
        <v>35</v>
      </c>
      <c r="K18616" s="34">
        <v>64</v>
      </c>
      <c r="L18616" s="34">
        <v>18</v>
      </c>
      <c r="M18616" s="34">
        <v>52</v>
      </c>
      <c r="N18616" s="34">
        <v>55</v>
      </c>
      <c r="O18616" s="34">
        <v>77</v>
      </c>
      <c r="P18616" s="34">
        <v>52</v>
      </c>
      <c r="Q18616" s="34">
        <v>51</v>
      </c>
      <c r="R18616" s="34">
        <v>53</v>
      </c>
      <c r="S18616" s="34">
        <v>103</v>
      </c>
      <c r="T18616" s="34">
        <v>31</v>
      </c>
      <c r="U18616" s="34">
        <v>39</v>
      </c>
      <c r="V18616" s="34">
        <v>70</v>
      </c>
      <c r="W18616" s="34">
        <v>45</v>
      </c>
      <c r="X18616" s="34">
        <v>79</v>
      </c>
      <c r="Y18616" s="34">
        <v>41</v>
      </c>
      <c r="Z18616" s="34">
        <v>98</v>
      </c>
      <c r="AA18616" s="34">
        <v>66</v>
      </c>
      <c r="AB18616" s="34">
        <v>43</v>
      </c>
      <c r="AC18616" s="34">
        <v>88</v>
      </c>
    </row>
    <row r="18617" spans="1:29" x14ac:dyDescent="0.2">
      <c r="A18617" s="34" t="s">
        <v>79110</v>
      </c>
      <c r="B18617" s="34">
        <v>269</v>
      </c>
      <c r="C18617" s="34">
        <v>263</v>
      </c>
      <c r="D18617" s="34">
        <v>340</v>
      </c>
      <c r="E18617" s="34">
        <v>334</v>
      </c>
      <c r="F18617" s="34">
        <v>393</v>
      </c>
      <c r="G18617" s="34">
        <v>378</v>
      </c>
      <c r="H18617" s="34">
        <v>274</v>
      </c>
      <c r="I18617" s="34">
        <v>300</v>
      </c>
      <c r="J18617" s="34">
        <v>304</v>
      </c>
      <c r="K18617" s="34">
        <v>305</v>
      </c>
      <c r="L18617" s="34">
        <v>210</v>
      </c>
      <c r="M18617" s="34">
        <v>305</v>
      </c>
      <c r="N18617" s="34">
        <v>221</v>
      </c>
      <c r="O18617" s="34">
        <v>281</v>
      </c>
      <c r="P18617" s="34">
        <v>272</v>
      </c>
      <c r="Q18617" s="34">
        <v>374</v>
      </c>
      <c r="R18617" s="34">
        <v>377</v>
      </c>
      <c r="S18617" s="34">
        <v>409</v>
      </c>
      <c r="T18617" s="34">
        <v>288</v>
      </c>
      <c r="U18617" s="34">
        <v>265</v>
      </c>
      <c r="V18617" s="34">
        <v>314</v>
      </c>
      <c r="W18617" s="34">
        <v>360</v>
      </c>
      <c r="X18617" s="34">
        <v>406</v>
      </c>
      <c r="Y18617" s="34">
        <v>302</v>
      </c>
      <c r="Z18617" s="34">
        <v>324</v>
      </c>
      <c r="AA18617" s="34">
        <v>444</v>
      </c>
      <c r="AB18617" s="34">
        <v>331</v>
      </c>
      <c r="AC18617" s="34">
        <v>430</v>
      </c>
    </row>
    <row r="18618" spans="1:29" x14ac:dyDescent="0.2">
      <c r="A18618" s="34" t="s">
        <v>79111</v>
      </c>
      <c r="B18618" s="34">
        <v>29</v>
      </c>
      <c r="C18618" s="34">
        <v>42</v>
      </c>
      <c r="D18618" s="34">
        <v>48</v>
      </c>
      <c r="E18618" s="34">
        <v>59</v>
      </c>
      <c r="F18618" s="34">
        <v>48</v>
      </c>
      <c r="G18618" s="34">
        <v>62</v>
      </c>
      <c r="H18618" s="34">
        <v>35</v>
      </c>
      <c r="I18618" s="34">
        <v>47</v>
      </c>
      <c r="J18618" s="34">
        <v>36</v>
      </c>
      <c r="K18618" s="34">
        <v>67</v>
      </c>
      <c r="L18618" s="34">
        <v>19</v>
      </c>
      <c r="M18618" s="34">
        <v>30</v>
      </c>
      <c r="N18618" s="34">
        <v>38</v>
      </c>
      <c r="O18618" s="34">
        <v>25</v>
      </c>
      <c r="P18618" s="34">
        <v>38</v>
      </c>
      <c r="Q18618" s="34">
        <v>38</v>
      </c>
      <c r="R18618" s="34">
        <v>43</v>
      </c>
      <c r="S18618" s="34">
        <v>61</v>
      </c>
      <c r="T18618" s="34">
        <v>20</v>
      </c>
      <c r="U18618" s="34">
        <v>28</v>
      </c>
      <c r="V18618" s="34">
        <v>38</v>
      </c>
      <c r="W18618" s="34">
        <v>63</v>
      </c>
      <c r="X18618" s="34">
        <v>42</v>
      </c>
      <c r="Y18618" s="34">
        <v>27</v>
      </c>
      <c r="Z18618" s="34">
        <v>60</v>
      </c>
      <c r="AA18618" s="34">
        <v>57</v>
      </c>
      <c r="AB18618" s="34">
        <v>29</v>
      </c>
      <c r="AC18618" s="34">
        <v>64</v>
      </c>
    </row>
    <row r="18619" spans="1:29" x14ac:dyDescent="0.2">
      <c r="A18619" s="34" t="s">
        <v>79112</v>
      </c>
      <c r="B18619" s="34">
        <v>30</v>
      </c>
      <c r="C18619" s="34">
        <v>73</v>
      </c>
      <c r="D18619" s="34">
        <v>46</v>
      </c>
      <c r="E18619" s="34">
        <v>77</v>
      </c>
      <c r="F18619" s="34">
        <v>40</v>
      </c>
      <c r="G18619" s="34">
        <v>87</v>
      </c>
      <c r="H18619" s="34">
        <v>24</v>
      </c>
      <c r="I18619" s="34">
        <v>49</v>
      </c>
      <c r="J18619" s="34">
        <v>30</v>
      </c>
      <c r="K18619" s="34">
        <v>52</v>
      </c>
      <c r="L18619" s="34">
        <v>17</v>
      </c>
      <c r="M18619" s="34">
        <v>46</v>
      </c>
      <c r="N18619" s="34">
        <v>34</v>
      </c>
      <c r="O18619" s="34">
        <v>39</v>
      </c>
      <c r="P18619" s="34">
        <v>21</v>
      </c>
      <c r="Q18619" s="34">
        <v>89</v>
      </c>
      <c r="R18619" s="34">
        <v>34</v>
      </c>
      <c r="S18619" s="34">
        <v>69</v>
      </c>
      <c r="T18619" s="34">
        <v>23</v>
      </c>
      <c r="U18619" s="34">
        <v>34</v>
      </c>
      <c r="V18619" s="34">
        <v>42</v>
      </c>
      <c r="W18619" s="34">
        <v>42</v>
      </c>
      <c r="X18619" s="34">
        <v>48</v>
      </c>
      <c r="Y18619" s="34">
        <v>49</v>
      </c>
      <c r="Z18619" s="34">
        <v>42</v>
      </c>
      <c r="AA18619" s="34">
        <v>76</v>
      </c>
      <c r="AB18619" s="34">
        <v>34</v>
      </c>
      <c r="AC18619" s="34">
        <v>72</v>
      </c>
    </row>
    <row r="18620" spans="1:29" x14ac:dyDescent="0.2">
      <c r="A18620" s="34" t="s">
        <v>79113</v>
      </c>
      <c r="B18620" s="34">
        <v>47</v>
      </c>
      <c r="C18620" s="34">
        <v>67</v>
      </c>
      <c r="D18620" s="34">
        <v>53</v>
      </c>
      <c r="E18620" s="34">
        <v>77</v>
      </c>
      <c r="F18620" s="34">
        <v>55</v>
      </c>
      <c r="G18620" s="34">
        <v>71</v>
      </c>
      <c r="H18620" s="34">
        <v>53</v>
      </c>
      <c r="I18620" s="34">
        <v>44</v>
      </c>
      <c r="J18620" s="34">
        <v>21</v>
      </c>
      <c r="K18620" s="34">
        <v>64</v>
      </c>
      <c r="L18620" s="34">
        <v>26</v>
      </c>
      <c r="M18620" s="34">
        <v>64</v>
      </c>
      <c r="N18620" s="34">
        <v>35</v>
      </c>
      <c r="O18620" s="34">
        <v>85</v>
      </c>
      <c r="P18620" s="34">
        <v>45</v>
      </c>
      <c r="Q18620" s="34">
        <v>61</v>
      </c>
      <c r="R18620" s="34">
        <v>41</v>
      </c>
      <c r="S18620" s="34">
        <v>75</v>
      </c>
      <c r="T18620" s="34">
        <v>34</v>
      </c>
      <c r="U18620" s="34">
        <v>58</v>
      </c>
      <c r="V18620" s="34">
        <v>62</v>
      </c>
      <c r="W18620" s="34">
        <v>66</v>
      </c>
      <c r="X18620" s="34">
        <v>53</v>
      </c>
      <c r="Y18620" s="34">
        <v>73</v>
      </c>
      <c r="Z18620" s="34">
        <v>50</v>
      </c>
      <c r="AA18620" s="34">
        <v>73</v>
      </c>
      <c r="AB18620" s="34">
        <v>37</v>
      </c>
      <c r="AC18620" s="34">
        <v>106</v>
      </c>
    </row>
    <row r="18621" spans="1:29" x14ac:dyDescent="0.2">
      <c r="A18621" s="34" t="s">
        <v>79114</v>
      </c>
      <c r="B18621" s="34">
        <v>54</v>
      </c>
      <c r="C18621" s="34">
        <v>106</v>
      </c>
      <c r="D18621" s="34">
        <v>93</v>
      </c>
      <c r="E18621" s="34">
        <v>97</v>
      </c>
      <c r="F18621" s="34">
        <v>72</v>
      </c>
      <c r="G18621" s="34">
        <v>114</v>
      </c>
      <c r="H18621" s="34">
        <v>68</v>
      </c>
      <c r="I18621" s="34">
        <v>83</v>
      </c>
      <c r="J18621" s="34">
        <v>74</v>
      </c>
      <c r="K18621" s="34">
        <v>99</v>
      </c>
      <c r="L18621" s="34">
        <v>49</v>
      </c>
      <c r="M18621" s="34">
        <v>56</v>
      </c>
      <c r="N18621" s="34">
        <v>72</v>
      </c>
      <c r="O18621" s="34">
        <v>63</v>
      </c>
      <c r="P18621" s="34">
        <v>73</v>
      </c>
      <c r="Q18621" s="34">
        <v>102</v>
      </c>
      <c r="R18621" s="34">
        <v>80</v>
      </c>
      <c r="S18621" s="34">
        <v>112</v>
      </c>
      <c r="T18621" s="34">
        <v>51</v>
      </c>
      <c r="U18621" s="34">
        <v>71</v>
      </c>
      <c r="V18621" s="34">
        <v>102</v>
      </c>
      <c r="W18621" s="34">
        <v>114</v>
      </c>
      <c r="X18621" s="34">
        <v>81</v>
      </c>
      <c r="Y18621" s="34">
        <v>85</v>
      </c>
      <c r="Z18621" s="34">
        <v>107</v>
      </c>
      <c r="AA18621" s="34">
        <v>104</v>
      </c>
      <c r="AB18621" s="34">
        <v>88</v>
      </c>
      <c r="AC18621" s="34">
        <v>166</v>
      </c>
    </row>
    <row r="18622" spans="1:29" x14ac:dyDescent="0.2">
      <c r="A18622" s="34" t="s">
        <v>79115</v>
      </c>
      <c r="B18622" s="34">
        <v>30</v>
      </c>
      <c r="C18622" s="34">
        <v>51</v>
      </c>
      <c r="D18622" s="34">
        <v>60</v>
      </c>
      <c r="E18622" s="34">
        <v>59</v>
      </c>
      <c r="F18622" s="34">
        <v>38</v>
      </c>
      <c r="G18622" s="34">
        <v>36</v>
      </c>
      <c r="H18622" s="34">
        <v>41</v>
      </c>
      <c r="I18622" s="34">
        <v>51</v>
      </c>
      <c r="J18622" s="34">
        <v>32</v>
      </c>
      <c r="K18622" s="34">
        <v>50</v>
      </c>
      <c r="L18622" s="34">
        <v>12</v>
      </c>
      <c r="M18622" s="34">
        <v>37</v>
      </c>
      <c r="N18622" s="34">
        <v>31</v>
      </c>
      <c r="O18622" s="34">
        <v>48</v>
      </c>
      <c r="P18622" s="34">
        <v>27</v>
      </c>
      <c r="Q18622" s="34">
        <v>54</v>
      </c>
      <c r="R18622" s="34">
        <v>34</v>
      </c>
      <c r="S18622" s="34">
        <v>75</v>
      </c>
      <c r="T18622" s="34">
        <v>13</v>
      </c>
      <c r="U18622" s="34">
        <v>39</v>
      </c>
      <c r="V18622" s="34">
        <v>45</v>
      </c>
      <c r="W18622" s="34">
        <v>39</v>
      </c>
      <c r="X18622" s="34">
        <v>86</v>
      </c>
      <c r="Y18622" s="34">
        <v>14</v>
      </c>
      <c r="Z18622" s="34">
        <v>52</v>
      </c>
      <c r="AA18622" s="34">
        <v>51</v>
      </c>
      <c r="AB18622" s="34">
        <v>35</v>
      </c>
      <c r="AC18622" s="34">
        <v>96</v>
      </c>
    </row>
    <row r="18623" spans="1:29" x14ac:dyDescent="0.2">
      <c r="A18623" s="34" t="s">
        <v>79116</v>
      </c>
      <c r="B18623" s="34">
        <v>43</v>
      </c>
      <c r="C18623" s="34">
        <v>61</v>
      </c>
      <c r="D18623" s="34">
        <v>93</v>
      </c>
      <c r="E18623" s="34">
        <v>57</v>
      </c>
      <c r="F18623" s="34">
        <v>71</v>
      </c>
      <c r="G18623" s="34">
        <v>56</v>
      </c>
      <c r="H18623" s="34">
        <v>60</v>
      </c>
      <c r="I18623" s="34">
        <v>55</v>
      </c>
      <c r="J18623" s="34">
        <v>59</v>
      </c>
      <c r="K18623" s="34">
        <v>85</v>
      </c>
      <c r="L18623" s="34">
        <v>31</v>
      </c>
      <c r="M18623" s="34">
        <v>56</v>
      </c>
      <c r="N18623" s="34">
        <v>51</v>
      </c>
      <c r="O18623" s="34">
        <v>45</v>
      </c>
      <c r="P18623" s="34">
        <v>64</v>
      </c>
      <c r="Q18623" s="34">
        <v>59</v>
      </c>
      <c r="R18623" s="34">
        <v>70</v>
      </c>
      <c r="S18623" s="34">
        <v>106</v>
      </c>
      <c r="T18623" s="34">
        <v>40</v>
      </c>
      <c r="U18623" s="34">
        <v>49</v>
      </c>
      <c r="V18623" s="34">
        <v>86</v>
      </c>
      <c r="W18623" s="34">
        <v>76</v>
      </c>
      <c r="X18623" s="34">
        <v>99</v>
      </c>
      <c r="Y18623" s="34">
        <v>60</v>
      </c>
      <c r="Z18623" s="34">
        <v>83</v>
      </c>
      <c r="AA18623" s="34">
        <v>80</v>
      </c>
      <c r="AB18623" s="34">
        <v>70</v>
      </c>
      <c r="AC18623" s="34">
        <v>84</v>
      </c>
    </row>
    <row r="18624" spans="1:29" x14ac:dyDescent="0.2">
      <c r="A18624" s="34" t="s">
        <v>79117</v>
      </c>
      <c r="B18624" s="34">
        <v>21</v>
      </c>
      <c r="C18624" s="34">
        <v>69</v>
      </c>
      <c r="D18624" s="34">
        <v>39</v>
      </c>
      <c r="E18624" s="34">
        <v>46</v>
      </c>
      <c r="F18624" s="34">
        <v>52</v>
      </c>
      <c r="G18624" s="34">
        <v>59</v>
      </c>
      <c r="H18624" s="34">
        <v>31</v>
      </c>
      <c r="I18624" s="34">
        <v>53</v>
      </c>
      <c r="J18624" s="34">
        <v>34</v>
      </c>
      <c r="K18624" s="34">
        <v>64</v>
      </c>
      <c r="L18624" s="34">
        <v>22</v>
      </c>
      <c r="M18624" s="34">
        <v>47</v>
      </c>
      <c r="N18624" s="34">
        <v>29</v>
      </c>
      <c r="O18624" s="34">
        <v>41</v>
      </c>
      <c r="P18624" s="34">
        <v>36</v>
      </c>
      <c r="Q18624" s="34">
        <v>76</v>
      </c>
      <c r="R18624" s="34">
        <v>34</v>
      </c>
      <c r="S18624" s="34">
        <v>66</v>
      </c>
      <c r="T18624" s="34">
        <v>31</v>
      </c>
      <c r="U18624" s="34">
        <v>36</v>
      </c>
      <c r="V18624" s="34">
        <v>53</v>
      </c>
      <c r="W18624" s="34">
        <v>61</v>
      </c>
      <c r="X18624" s="34">
        <v>59</v>
      </c>
      <c r="Y18624" s="34">
        <v>55</v>
      </c>
      <c r="Z18624" s="34">
        <v>55</v>
      </c>
      <c r="AA18624" s="34">
        <v>60</v>
      </c>
      <c r="AB18624" s="34">
        <v>56</v>
      </c>
      <c r="AC18624" s="34">
        <v>96</v>
      </c>
    </row>
    <row r="18625" spans="1:29" x14ac:dyDescent="0.2">
      <c r="A18625" s="34" t="s">
        <v>79118</v>
      </c>
      <c r="B18625" s="34">
        <v>60</v>
      </c>
      <c r="C18625" s="34">
        <v>161</v>
      </c>
      <c r="D18625" s="34">
        <v>115</v>
      </c>
      <c r="E18625" s="34">
        <v>155</v>
      </c>
      <c r="F18625" s="34">
        <v>101</v>
      </c>
      <c r="G18625" s="34">
        <v>193</v>
      </c>
      <c r="H18625" s="34">
        <v>80</v>
      </c>
      <c r="I18625" s="34">
        <v>108</v>
      </c>
      <c r="J18625" s="34">
        <v>79</v>
      </c>
      <c r="K18625" s="34">
        <v>163</v>
      </c>
      <c r="L18625" s="34">
        <v>48</v>
      </c>
      <c r="M18625" s="34">
        <v>105</v>
      </c>
      <c r="N18625" s="34">
        <v>80</v>
      </c>
      <c r="O18625" s="34">
        <v>155</v>
      </c>
      <c r="P18625" s="34">
        <v>74</v>
      </c>
      <c r="Q18625" s="34">
        <v>179</v>
      </c>
      <c r="R18625" s="34">
        <v>99</v>
      </c>
      <c r="S18625" s="34">
        <v>194</v>
      </c>
      <c r="T18625" s="34">
        <v>101</v>
      </c>
      <c r="U18625" s="34">
        <v>126</v>
      </c>
      <c r="V18625" s="34">
        <v>104</v>
      </c>
      <c r="W18625" s="34">
        <v>152</v>
      </c>
      <c r="X18625" s="34">
        <v>97</v>
      </c>
      <c r="Y18625" s="34">
        <v>139</v>
      </c>
      <c r="Z18625" s="34">
        <v>96</v>
      </c>
      <c r="AA18625" s="34">
        <v>197</v>
      </c>
      <c r="AB18625" s="34">
        <v>74</v>
      </c>
      <c r="AC18625" s="34">
        <v>196</v>
      </c>
    </row>
    <row r="18626" spans="1:29" x14ac:dyDescent="0.2">
      <c r="A18626" s="34" t="s">
        <v>79119</v>
      </c>
      <c r="B18626" s="34">
        <v>64</v>
      </c>
      <c r="C18626" s="34">
        <v>151</v>
      </c>
      <c r="D18626" s="34">
        <v>137</v>
      </c>
      <c r="E18626" s="34">
        <v>146</v>
      </c>
      <c r="F18626" s="34">
        <v>113</v>
      </c>
      <c r="G18626" s="34">
        <v>76</v>
      </c>
      <c r="H18626" s="34">
        <v>103</v>
      </c>
      <c r="I18626" s="34">
        <v>151</v>
      </c>
      <c r="J18626" s="34">
        <v>117</v>
      </c>
      <c r="K18626" s="34">
        <v>168</v>
      </c>
      <c r="L18626" s="34">
        <v>70</v>
      </c>
      <c r="M18626" s="34">
        <v>130</v>
      </c>
      <c r="N18626" s="34">
        <v>108</v>
      </c>
      <c r="O18626" s="34">
        <v>116</v>
      </c>
      <c r="P18626" s="34">
        <v>126</v>
      </c>
      <c r="Q18626" s="34">
        <v>155</v>
      </c>
      <c r="R18626" s="34">
        <v>135</v>
      </c>
      <c r="S18626" s="34">
        <v>157</v>
      </c>
      <c r="T18626" s="34">
        <v>99</v>
      </c>
      <c r="U18626" s="34">
        <v>141</v>
      </c>
      <c r="V18626" s="34">
        <v>164</v>
      </c>
      <c r="W18626" s="34">
        <v>133</v>
      </c>
      <c r="X18626" s="34">
        <v>179</v>
      </c>
      <c r="Y18626" s="34">
        <v>141</v>
      </c>
      <c r="Z18626" s="34">
        <v>153</v>
      </c>
      <c r="AA18626" s="34">
        <v>153</v>
      </c>
      <c r="AB18626" s="34">
        <v>131</v>
      </c>
      <c r="AC18626" s="34">
        <v>232</v>
      </c>
    </row>
    <row r="18627" spans="1:29" x14ac:dyDescent="0.2">
      <c r="A18627" s="34" t="s">
        <v>79120</v>
      </c>
      <c r="B18627" s="34">
        <v>41</v>
      </c>
      <c r="C18627" s="34">
        <v>116</v>
      </c>
      <c r="D18627" s="34">
        <v>108</v>
      </c>
      <c r="E18627" s="34">
        <v>113</v>
      </c>
      <c r="F18627" s="34">
        <v>62</v>
      </c>
      <c r="G18627" s="34">
        <v>102</v>
      </c>
      <c r="H18627" s="34">
        <v>53</v>
      </c>
      <c r="I18627" s="34">
        <v>80</v>
      </c>
      <c r="J18627" s="34">
        <v>43</v>
      </c>
      <c r="K18627" s="34">
        <v>100</v>
      </c>
      <c r="L18627" s="34">
        <v>31</v>
      </c>
      <c r="M18627" s="34">
        <v>79</v>
      </c>
      <c r="N18627" s="34">
        <v>65</v>
      </c>
      <c r="O18627" s="34">
        <v>66</v>
      </c>
      <c r="P18627" s="34">
        <v>50</v>
      </c>
      <c r="Q18627" s="34">
        <v>77</v>
      </c>
      <c r="R18627" s="34">
        <v>46</v>
      </c>
      <c r="S18627" s="34">
        <v>97</v>
      </c>
      <c r="T18627" s="34">
        <v>9</v>
      </c>
      <c r="U18627" s="34">
        <v>37</v>
      </c>
      <c r="V18627" s="34">
        <v>58</v>
      </c>
      <c r="W18627" s="34">
        <v>40</v>
      </c>
      <c r="X18627" s="34">
        <v>99</v>
      </c>
      <c r="Y18627" s="34">
        <v>40</v>
      </c>
      <c r="Z18627" s="34">
        <v>92</v>
      </c>
      <c r="AA18627" s="34">
        <v>76</v>
      </c>
      <c r="AB18627" s="34">
        <v>38</v>
      </c>
      <c r="AC18627" s="34">
        <v>107</v>
      </c>
    </row>
    <row r="18628" spans="1:29" x14ac:dyDescent="0.2">
      <c r="A18628" s="34" t="s">
        <v>79121</v>
      </c>
      <c r="B18628" s="34">
        <v>65</v>
      </c>
      <c r="C18628" s="34">
        <v>82</v>
      </c>
      <c r="D18628" s="34">
        <v>104</v>
      </c>
      <c r="E18628" s="34">
        <v>71</v>
      </c>
      <c r="F18628" s="34">
        <v>116</v>
      </c>
      <c r="G18628" s="34">
        <v>75</v>
      </c>
      <c r="H18628" s="34">
        <v>85</v>
      </c>
      <c r="I18628" s="34">
        <v>50</v>
      </c>
      <c r="J18628" s="34">
        <v>81</v>
      </c>
      <c r="K18628" s="34">
        <v>98</v>
      </c>
      <c r="L18628" s="34">
        <v>64</v>
      </c>
      <c r="M18628" s="34">
        <v>68</v>
      </c>
      <c r="N18628" s="34">
        <v>56</v>
      </c>
      <c r="O18628" s="34">
        <v>72</v>
      </c>
      <c r="P18628" s="34">
        <v>62</v>
      </c>
      <c r="Q18628" s="34">
        <v>76</v>
      </c>
      <c r="R18628" s="34">
        <v>79</v>
      </c>
      <c r="S18628" s="34">
        <v>101</v>
      </c>
      <c r="T18628" s="34">
        <v>87</v>
      </c>
      <c r="U18628" s="34">
        <v>80</v>
      </c>
      <c r="V18628" s="34">
        <v>83</v>
      </c>
      <c r="W18628" s="34">
        <v>94</v>
      </c>
      <c r="X18628" s="34">
        <v>110</v>
      </c>
      <c r="Y18628" s="34">
        <v>79</v>
      </c>
      <c r="Z18628" s="34">
        <v>100</v>
      </c>
      <c r="AA18628" s="34">
        <v>140</v>
      </c>
      <c r="AB18628" s="34">
        <v>110</v>
      </c>
      <c r="AC18628" s="34">
        <v>127</v>
      </c>
    </row>
    <row r="18629" spans="1:29" x14ac:dyDescent="0.2">
      <c r="A18629" s="34" t="s">
        <v>79122</v>
      </c>
      <c r="B18629" s="34">
        <v>29</v>
      </c>
      <c r="C18629" s="34">
        <v>50</v>
      </c>
      <c r="D18629" s="34">
        <v>53</v>
      </c>
      <c r="E18629" s="34">
        <v>75</v>
      </c>
      <c r="F18629" s="34">
        <v>48</v>
      </c>
      <c r="G18629" s="34">
        <v>77</v>
      </c>
      <c r="H18629" s="34">
        <v>20</v>
      </c>
      <c r="I18629" s="34">
        <v>60</v>
      </c>
      <c r="J18629" s="34">
        <v>29</v>
      </c>
      <c r="K18629" s="34">
        <v>74</v>
      </c>
      <c r="L18629" s="34">
        <v>17</v>
      </c>
      <c r="M18629" s="34">
        <v>51</v>
      </c>
      <c r="N18629" s="34">
        <v>56</v>
      </c>
      <c r="O18629" s="34">
        <v>42</v>
      </c>
      <c r="P18629" s="34">
        <v>31</v>
      </c>
      <c r="Q18629" s="34">
        <v>36</v>
      </c>
      <c r="R18629" s="34">
        <v>36</v>
      </c>
      <c r="S18629" s="34">
        <v>58</v>
      </c>
      <c r="T18629" s="34">
        <v>20</v>
      </c>
      <c r="U18629" s="34">
        <v>54</v>
      </c>
      <c r="V18629" s="34">
        <v>44</v>
      </c>
      <c r="W18629" s="34">
        <v>47</v>
      </c>
      <c r="X18629" s="34">
        <v>65</v>
      </c>
      <c r="Y18629" s="34">
        <v>36</v>
      </c>
      <c r="Z18629" s="34">
        <v>34</v>
      </c>
      <c r="AA18629" s="34">
        <v>86</v>
      </c>
      <c r="AB18629" s="34">
        <v>40</v>
      </c>
      <c r="AC18629" s="34">
        <v>99</v>
      </c>
    </row>
    <row r="18630" spans="1:29" x14ac:dyDescent="0.2">
      <c r="A18630" s="34" t="s">
        <v>79123</v>
      </c>
      <c r="B18630" s="34">
        <v>69</v>
      </c>
      <c r="C18630" s="34">
        <v>24</v>
      </c>
      <c r="D18630" s="34">
        <v>50</v>
      </c>
      <c r="E18630" s="34">
        <v>46</v>
      </c>
      <c r="F18630" s="34">
        <v>42</v>
      </c>
      <c r="G18630" s="34">
        <v>72</v>
      </c>
      <c r="H18630" s="34">
        <v>67</v>
      </c>
      <c r="I18630" s="34">
        <v>30</v>
      </c>
      <c r="J18630" s="34">
        <v>36</v>
      </c>
      <c r="K18630" s="34">
        <v>39</v>
      </c>
      <c r="L18630" s="34">
        <v>32</v>
      </c>
      <c r="M18630" s="34">
        <v>44</v>
      </c>
      <c r="N18630" s="34">
        <v>45</v>
      </c>
      <c r="O18630" s="34">
        <v>42</v>
      </c>
      <c r="P18630" s="34">
        <v>42</v>
      </c>
      <c r="Q18630" s="34">
        <v>53</v>
      </c>
      <c r="R18630" s="34">
        <v>53</v>
      </c>
      <c r="S18630" s="34">
        <v>58</v>
      </c>
      <c r="T18630" s="34">
        <v>32</v>
      </c>
      <c r="U18630" s="34">
        <v>48</v>
      </c>
      <c r="V18630" s="34">
        <v>44</v>
      </c>
      <c r="W18630" s="34">
        <v>47</v>
      </c>
      <c r="X18630" s="34">
        <v>73</v>
      </c>
      <c r="Y18630" s="34">
        <v>38</v>
      </c>
      <c r="Z18630" s="34">
        <v>41</v>
      </c>
      <c r="AA18630" s="34">
        <v>67</v>
      </c>
      <c r="AB18630" s="34">
        <v>54</v>
      </c>
      <c r="AC18630" s="34">
        <v>68</v>
      </c>
    </row>
    <row r="18631" spans="1:29" x14ac:dyDescent="0.2">
      <c r="A18631" s="34" t="s">
        <v>79124</v>
      </c>
      <c r="B18631" s="34">
        <v>20</v>
      </c>
      <c r="C18631" s="34">
        <v>51</v>
      </c>
      <c r="D18631" s="34">
        <v>31</v>
      </c>
      <c r="E18631" s="34">
        <v>52</v>
      </c>
      <c r="F18631" s="34">
        <v>30</v>
      </c>
      <c r="G18631" s="34">
        <v>37</v>
      </c>
      <c r="H18631" s="34">
        <v>30</v>
      </c>
      <c r="I18631" s="34">
        <v>51</v>
      </c>
      <c r="J18631" s="34">
        <v>44</v>
      </c>
      <c r="K18631" s="34">
        <v>46</v>
      </c>
      <c r="L18631" s="34">
        <v>22</v>
      </c>
      <c r="M18631" s="34">
        <v>33</v>
      </c>
      <c r="N18631" s="34">
        <v>9</v>
      </c>
      <c r="O18631" s="34">
        <v>34</v>
      </c>
      <c r="P18631" s="34">
        <v>27</v>
      </c>
      <c r="Q18631" s="34">
        <v>47</v>
      </c>
      <c r="R18631" s="34">
        <v>26</v>
      </c>
      <c r="S18631" s="34">
        <v>63</v>
      </c>
      <c r="T18631" s="34">
        <v>27</v>
      </c>
      <c r="U18631" s="34">
        <v>31</v>
      </c>
      <c r="V18631" s="34">
        <v>23</v>
      </c>
      <c r="W18631" s="34">
        <v>55</v>
      </c>
      <c r="X18631" s="34">
        <v>45</v>
      </c>
      <c r="Y18631" s="34">
        <v>41</v>
      </c>
      <c r="Z18631" s="34">
        <v>46</v>
      </c>
      <c r="AA18631" s="34">
        <v>47</v>
      </c>
      <c r="AB18631" s="34">
        <v>30</v>
      </c>
      <c r="AC18631" s="34">
        <v>96</v>
      </c>
    </row>
    <row r="18632" spans="1:29" x14ac:dyDescent="0.2">
      <c r="A18632" s="34" t="s">
        <v>79125</v>
      </c>
      <c r="B18632" s="34">
        <v>41</v>
      </c>
      <c r="C18632" s="34">
        <v>77</v>
      </c>
      <c r="D18632" s="34">
        <v>85</v>
      </c>
      <c r="E18632" s="34">
        <v>45</v>
      </c>
      <c r="F18632" s="34">
        <v>69</v>
      </c>
      <c r="G18632" s="34">
        <v>66</v>
      </c>
      <c r="H18632" s="34">
        <v>93</v>
      </c>
      <c r="I18632" s="34">
        <v>73</v>
      </c>
      <c r="J18632" s="34">
        <v>54</v>
      </c>
      <c r="K18632" s="34">
        <v>60</v>
      </c>
      <c r="L18632" s="34">
        <v>43</v>
      </c>
      <c r="M18632" s="34">
        <v>61</v>
      </c>
      <c r="N18632" s="34">
        <v>74</v>
      </c>
      <c r="O18632" s="34">
        <v>87</v>
      </c>
      <c r="P18632" s="34">
        <v>67</v>
      </c>
      <c r="Q18632" s="34">
        <v>86</v>
      </c>
      <c r="R18632" s="34">
        <v>72</v>
      </c>
      <c r="S18632" s="34">
        <v>89</v>
      </c>
      <c r="T18632" s="34">
        <v>65</v>
      </c>
      <c r="U18632" s="34">
        <v>66</v>
      </c>
      <c r="V18632" s="34">
        <v>58</v>
      </c>
      <c r="W18632" s="34">
        <v>96</v>
      </c>
      <c r="X18632" s="34">
        <v>91</v>
      </c>
      <c r="Y18632" s="34">
        <v>95</v>
      </c>
      <c r="Z18632" s="34">
        <v>66</v>
      </c>
      <c r="AA18632" s="34">
        <v>93</v>
      </c>
      <c r="AB18632" s="34">
        <v>71</v>
      </c>
      <c r="AC18632" s="34">
        <v>116</v>
      </c>
    </row>
    <row r="18633" spans="1:29" x14ac:dyDescent="0.2">
      <c r="A18633" s="34" t="s">
        <v>79126</v>
      </c>
      <c r="B18633" s="34">
        <v>41</v>
      </c>
      <c r="C18633" s="34">
        <v>98</v>
      </c>
      <c r="D18633" s="34">
        <v>91</v>
      </c>
      <c r="E18633" s="34">
        <v>104</v>
      </c>
      <c r="F18633" s="34">
        <v>84</v>
      </c>
      <c r="G18633" s="34">
        <v>92</v>
      </c>
      <c r="H18633" s="34">
        <v>95</v>
      </c>
      <c r="I18633" s="34">
        <v>96</v>
      </c>
      <c r="J18633" s="34">
        <v>57</v>
      </c>
      <c r="K18633" s="34">
        <v>101</v>
      </c>
      <c r="L18633" s="34">
        <v>74</v>
      </c>
      <c r="M18633" s="34">
        <v>89</v>
      </c>
      <c r="N18633" s="34">
        <v>59</v>
      </c>
      <c r="O18633" s="34">
        <v>75</v>
      </c>
      <c r="P18633" s="34">
        <v>74</v>
      </c>
      <c r="Q18633" s="34">
        <v>95</v>
      </c>
      <c r="R18633" s="34">
        <v>94</v>
      </c>
      <c r="S18633" s="34">
        <v>118</v>
      </c>
      <c r="T18633" s="34">
        <v>83</v>
      </c>
      <c r="U18633" s="34">
        <v>121</v>
      </c>
      <c r="V18633" s="34">
        <v>100</v>
      </c>
      <c r="W18633" s="34">
        <v>107</v>
      </c>
      <c r="X18633" s="34">
        <v>109</v>
      </c>
      <c r="Y18633" s="34">
        <v>96</v>
      </c>
      <c r="Z18633" s="34">
        <v>112</v>
      </c>
      <c r="AA18633" s="34">
        <v>112</v>
      </c>
      <c r="AB18633" s="34">
        <v>117</v>
      </c>
      <c r="AC18633" s="34">
        <v>160</v>
      </c>
    </row>
    <row r="18634" spans="1:29" x14ac:dyDescent="0.2">
      <c r="A18634" s="34" t="s">
        <v>79127</v>
      </c>
      <c r="B18634" s="34">
        <v>37</v>
      </c>
      <c r="C18634" s="34">
        <v>58</v>
      </c>
      <c r="D18634" s="34">
        <v>68</v>
      </c>
      <c r="E18634" s="34">
        <v>48</v>
      </c>
      <c r="F18634" s="34">
        <v>34</v>
      </c>
      <c r="G18634" s="34">
        <v>34</v>
      </c>
      <c r="H18634" s="34">
        <v>41</v>
      </c>
      <c r="I18634" s="34">
        <v>33</v>
      </c>
      <c r="J18634" s="34">
        <v>32</v>
      </c>
      <c r="K18634" s="34">
        <v>56</v>
      </c>
      <c r="L18634" s="34">
        <v>22</v>
      </c>
      <c r="M18634" s="34">
        <v>34</v>
      </c>
      <c r="N18634" s="34">
        <v>32</v>
      </c>
      <c r="O18634" s="34">
        <v>23</v>
      </c>
      <c r="P18634" s="34">
        <v>28</v>
      </c>
      <c r="Q18634" s="34">
        <v>42</v>
      </c>
      <c r="R18634" s="34">
        <v>29</v>
      </c>
      <c r="S18634" s="34">
        <v>75</v>
      </c>
      <c r="T18634" s="34">
        <v>24</v>
      </c>
      <c r="U18634" s="34">
        <v>18</v>
      </c>
      <c r="V18634" s="34">
        <v>31</v>
      </c>
      <c r="W18634" s="34">
        <v>30</v>
      </c>
      <c r="X18634" s="34">
        <v>38</v>
      </c>
      <c r="Y18634" s="34">
        <v>24</v>
      </c>
      <c r="Z18634" s="34">
        <v>50</v>
      </c>
      <c r="AA18634" s="34">
        <v>49</v>
      </c>
      <c r="AB18634" s="34">
        <v>39</v>
      </c>
      <c r="AC18634" s="34">
        <v>66</v>
      </c>
    </row>
    <row r="18635" spans="1:29" x14ac:dyDescent="0.2">
      <c r="A18635" s="34" t="s">
        <v>79128</v>
      </c>
      <c r="B18635" s="34">
        <v>78</v>
      </c>
      <c r="C18635" s="34">
        <v>104</v>
      </c>
      <c r="D18635" s="34">
        <v>143</v>
      </c>
      <c r="E18635" s="34">
        <v>67</v>
      </c>
      <c r="F18635" s="34">
        <v>121</v>
      </c>
      <c r="G18635" s="34">
        <v>67</v>
      </c>
      <c r="H18635" s="34">
        <v>79</v>
      </c>
      <c r="I18635" s="34">
        <v>89</v>
      </c>
      <c r="J18635" s="34">
        <v>131</v>
      </c>
      <c r="K18635" s="34">
        <v>97</v>
      </c>
      <c r="L18635" s="34">
        <v>63</v>
      </c>
      <c r="M18635" s="34">
        <v>78</v>
      </c>
      <c r="N18635" s="34">
        <v>108</v>
      </c>
      <c r="O18635" s="34">
        <v>92</v>
      </c>
      <c r="P18635" s="34">
        <v>93</v>
      </c>
      <c r="Q18635" s="34">
        <v>107</v>
      </c>
      <c r="R18635" s="34">
        <v>108</v>
      </c>
      <c r="S18635" s="34">
        <v>116</v>
      </c>
      <c r="T18635" s="34">
        <v>101</v>
      </c>
      <c r="U18635" s="34">
        <v>72</v>
      </c>
      <c r="V18635" s="34">
        <v>129</v>
      </c>
      <c r="W18635" s="34">
        <v>97</v>
      </c>
      <c r="X18635" s="34">
        <v>147</v>
      </c>
      <c r="Y18635" s="34">
        <v>86</v>
      </c>
      <c r="Z18635" s="34">
        <v>147</v>
      </c>
      <c r="AA18635" s="34">
        <v>86</v>
      </c>
      <c r="AB18635" s="34">
        <v>117</v>
      </c>
      <c r="AC18635" s="34">
        <v>136</v>
      </c>
    </row>
    <row r="18636" spans="1:29" x14ac:dyDescent="0.2">
      <c r="A18636" s="34" t="s">
        <v>79129</v>
      </c>
      <c r="B18636" s="34">
        <v>32</v>
      </c>
      <c r="C18636" s="34">
        <v>134</v>
      </c>
      <c r="D18636" s="34">
        <v>74</v>
      </c>
      <c r="E18636" s="34">
        <v>146</v>
      </c>
      <c r="F18636" s="34">
        <v>62</v>
      </c>
      <c r="G18636" s="34">
        <v>191</v>
      </c>
      <c r="H18636" s="34">
        <v>54</v>
      </c>
      <c r="I18636" s="34">
        <v>140</v>
      </c>
      <c r="J18636" s="34">
        <v>64</v>
      </c>
      <c r="K18636" s="34">
        <v>200</v>
      </c>
      <c r="L18636" s="34">
        <v>36</v>
      </c>
      <c r="M18636" s="34">
        <v>112</v>
      </c>
      <c r="N18636" s="34">
        <v>70</v>
      </c>
      <c r="O18636" s="34">
        <v>94</v>
      </c>
      <c r="P18636" s="34">
        <v>67</v>
      </c>
      <c r="Q18636" s="34">
        <v>151</v>
      </c>
      <c r="R18636" s="34">
        <v>66</v>
      </c>
      <c r="S18636" s="34">
        <v>158</v>
      </c>
      <c r="T18636" s="34">
        <v>51</v>
      </c>
      <c r="U18636" s="34">
        <v>101</v>
      </c>
      <c r="V18636" s="34">
        <v>65</v>
      </c>
      <c r="W18636" s="34">
        <v>100</v>
      </c>
      <c r="X18636" s="34">
        <v>110</v>
      </c>
      <c r="Y18636" s="34">
        <v>110</v>
      </c>
      <c r="Z18636" s="34">
        <v>93</v>
      </c>
      <c r="AA18636" s="34">
        <v>155</v>
      </c>
      <c r="AB18636" s="34">
        <v>70</v>
      </c>
      <c r="AC18636" s="34">
        <v>215</v>
      </c>
    </row>
    <row r="18637" spans="1:29" x14ac:dyDescent="0.2">
      <c r="A18637" s="34" t="s">
        <v>79130</v>
      </c>
      <c r="B18637" s="34">
        <v>71</v>
      </c>
      <c r="C18637" s="34">
        <v>124</v>
      </c>
      <c r="D18637" s="34">
        <v>132</v>
      </c>
      <c r="E18637" s="34">
        <v>134</v>
      </c>
      <c r="F18637" s="34">
        <v>167</v>
      </c>
      <c r="G18637" s="34">
        <v>162</v>
      </c>
      <c r="H18637" s="34">
        <v>101</v>
      </c>
      <c r="I18637" s="34">
        <v>113</v>
      </c>
      <c r="J18637" s="34">
        <v>94</v>
      </c>
      <c r="K18637" s="34">
        <v>132</v>
      </c>
      <c r="L18637" s="34">
        <v>87</v>
      </c>
      <c r="M18637" s="34">
        <v>98</v>
      </c>
      <c r="N18637" s="34">
        <v>104</v>
      </c>
      <c r="O18637" s="34">
        <v>73</v>
      </c>
      <c r="P18637" s="34">
        <v>97</v>
      </c>
      <c r="Q18637" s="34">
        <v>159</v>
      </c>
      <c r="R18637" s="34">
        <v>147</v>
      </c>
      <c r="S18637" s="34">
        <v>152</v>
      </c>
      <c r="T18637" s="34">
        <v>95</v>
      </c>
      <c r="U18637" s="34">
        <v>109</v>
      </c>
      <c r="V18637" s="34">
        <v>174</v>
      </c>
      <c r="W18637" s="34">
        <v>156</v>
      </c>
      <c r="X18637" s="34">
        <v>167</v>
      </c>
      <c r="Y18637" s="34">
        <v>104</v>
      </c>
      <c r="Z18637" s="34">
        <v>148</v>
      </c>
      <c r="AA18637" s="34">
        <v>187</v>
      </c>
      <c r="AB18637" s="34">
        <v>126</v>
      </c>
      <c r="AC18637" s="34">
        <v>202</v>
      </c>
    </row>
    <row r="18638" spans="1:29" x14ac:dyDescent="0.2">
      <c r="A18638" s="34" t="s">
        <v>79131</v>
      </c>
      <c r="B18638" s="34">
        <v>114</v>
      </c>
      <c r="C18638" s="34">
        <v>127</v>
      </c>
      <c r="D18638" s="34">
        <v>153</v>
      </c>
      <c r="E18638" s="34">
        <v>107</v>
      </c>
      <c r="F18638" s="34">
        <v>174</v>
      </c>
      <c r="G18638" s="34">
        <v>93</v>
      </c>
      <c r="H18638" s="34">
        <v>141</v>
      </c>
      <c r="I18638" s="34">
        <v>144</v>
      </c>
      <c r="J18638" s="34">
        <v>139</v>
      </c>
      <c r="K18638" s="34">
        <v>160</v>
      </c>
      <c r="L18638" s="34">
        <v>90</v>
      </c>
      <c r="M18638" s="34">
        <v>124</v>
      </c>
      <c r="N18638" s="34">
        <v>114</v>
      </c>
      <c r="O18638" s="34">
        <v>103</v>
      </c>
      <c r="P18638" s="34">
        <v>111</v>
      </c>
      <c r="Q18638" s="34">
        <v>126</v>
      </c>
      <c r="R18638" s="34">
        <v>160</v>
      </c>
      <c r="S18638" s="34">
        <v>148</v>
      </c>
      <c r="T18638" s="34">
        <v>150</v>
      </c>
      <c r="U18638" s="34">
        <v>122</v>
      </c>
      <c r="V18638" s="34">
        <v>134</v>
      </c>
      <c r="W18638" s="34">
        <v>176</v>
      </c>
      <c r="X18638" s="34">
        <v>163</v>
      </c>
      <c r="Y18638" s="34">
        <v>125</v>
      </c>
      <c r="Z18638" s="34">
        <v>174</v>
      </c>
      <c r="AA18638" s="34">
        <v>163</v>
      </c>
      <c r="AB18638" s="34">
        <v>189</v>
      </c>
      <c r="AC18638" s="34">
        <v>228</v>
      </c>
    </row>
    <row r="18639" spans="1:29" x14ac:dyDescent="0.2">
      <c r="A18639" s="34" t="s">
        <v>79132</v>
      </c>
      <c r="B18639" s="34">
        <v>40</v>
      </c>
      <c r="C18639" s="34">
        <v>81</v>
      </c>
      <c r="D18639" s="34">
        <v>144</v>
      </c>
      <c r="E18639" s="34">
        <v>85</v>
      </c>
      <c r="F18639" s="34">
        <v>110</v>
      </c>
      <c r="G18639" s="34">
        <v>81</v>
      </c>
      <c r="H18639" s="34">
        <v>102</v>
      </c>
      <c r="I18639" s="34">
        <v>55</v>
      </c>
      <c r="J18639" s="34">
        <v>83</v>
      </c>
      <c r="K18639" s="34">
        <v>101</v>
      </c>
      <c r="L18639" s="34">
        <v>39</v>
      </c>
      <c r="M18639" s="34">
        <v>84</v>
      </c>
      <c r="N18639" s="34">
        <v>80</v>
      </c>
      <c r="O18639" s="34">
        <v>73</v>
      </c>
      <c r="P18639" s="34">
        <v>107</v>
      </c>
      <c r="Q18639" s="34">
        <v>89</v>
      </c>
      <c r="R18639" s="34">
        <v>82</v>
      </c>
      <c r="S18639" s="34">
        <v>107</v>
      </c>
      <c r="T18639" s="34">
        <v>53</v>
      </c>
      <c r="U18639" s="34">
        <v>73</v>
      </c>
      <c r="V18639" s="34">
        <v>119</v>
      </c>
      <c r="W18639" s="34">
        <v>81</v>
      </c>
      <c r="X18639" s="34">
        <v>112</v>
      </c>
      <c r="Y18639" s="34">
        <v>68</v>
      </c>
      <c r="Z18639" s="34">
        <v>110</v>
      </c>
      <c r="AA18639" s="34">
        <v>94</v>
      </c>
      <c r="AB18639" s="34">
        <v>93</v>
      </c>
      <c r="AC18639" s="34">
        <v>110</v>
      </c>
    </row>
    <row r="18640" spans="1:29" x14ac:dyDescent="0.2">
      <c r="A18640" s="34" t="s">
        <v>79133</v>
      </c>
      <c r="B18640" s="34">
        <v>42</v>
      </c>
      <c r="C18640" s="34">
        <v>124</v>
      </c>
      <c r="D18640" s="34">
        <v>82</v>
      </c>
      <c r="E18640" s="34">
        <v>120</v>
      </c>
      <c r="F18640" s="34">
        <v>89</v>
      </c>
      <c r="G18640" s="34">
        <v>103</v>
      </c>
      <c r="H18640" s="34">
        <v>74</v>
      </c>
      <c r="I18640" s="34">
        <v>74</v>
      </c>
      <c r="J18640" s="34">
        <v>83</v>
      </c>
      <c r="K18640" s="34">
        <v>104</v>
      </c>
      <c r="L18640" s="34">
        <v>47</v>
      </c>
      <c r="M18640" s="34">
        <v>90</v>
      </c>
      <c r="N18640" s="34">
        <v>79</v>
      </c>
      <c r="O18640" s="34">
        <v>91</v>
      </c>
      <c r="P18640" s="34">
        <v>73</v>
      </c>
      <c r="Q18640" s="34">
        <v>102</v>
      </c>
      <c r="R18640" s="34">
        <v>87</v>
      </c>
      <c r="S18640" s="34">
        <v>107</v>
      </c>
      <c r="T18640" s="34">
        <v>57</v>
      </c>
      <c r="U18640" s="34">
        <v>70</v>
      </c>
      <c r="V18640" s="34">
        <v>103</v>
      </c>
      <c r="W18640" s="34">
        <v>127</v>
      </c>
      <c r="X18640" s="34">
        <v>118</v>
      </c>
      <c r="Y18640" s="34">
        <v>65</v>
      </c>
      <c r="Z18640" s="34">
        <v>64</v>
      </c>
      <c r="AA18640" s="34">
        <v>97</v>
      </c>
      <c r="AB18640" s="34">
        <v>100</v>
      </c>
      <c r="AC18640" s="34">
        <v>159</v>
      </c>
    </row>
    <row r="18641" spans="1:29" x14ac:dyDescent="0.2">
      <c r="A18641" s="34" t="s">
        <v>79134</v>
      </c>
      <c r="B18641" s="34">
        <v>129</v>
      </c>
      <c r="C18641" s="34">
        <v>174</v>
      </c>
      <c r="D18641" s="34">
        <v>202</v>
      </c>
      <c r="E18641" s="34">
        <v>185</v>
      </c>
      <c r="F18641" s="34">
        <v>152</v>
      </c>
      <c r="G18641" s="34">
        <v>115</v>
      </c>
      <c r="H18641" s="34">
        <v>160</v>
      </c>
      <c r="I18641" s="34">
        <v>157</v>
      </c>
      <c r="J18641" s="34">
        <v>171</v>
      </c>
      <c r="K18641" s="34">
        <v>175</v>
      </c>
      <c r="L18641" s="34">
        <v>152</v>
      </c>
      <c r="M18641" s="34">
        <v>136</v>
      </c>
      <c r="N18641" s="34">
        <v>148</v>
      </c>
      <c r="O18641" s="34">
        <v>146</v>
      </c>
      <c r="P18641" s="34">
        <v>172</v>
      </c>
      <c r="Q18641" s="34">
        <v>199</v>
      </c>
      <c r="R18641" s="34">
        <v>193</v>
      </c>
      <c r="S18641" s="34">
        <v>203</v>
      </c>
      <c r="T18641" s="34">
        <v>157</v>
      </c>
      <c r="U18641" s="34">
        <v>177</v>
      </c>
      <c r="V18641" s="34">
        <v>166</v>
      </c>
      <c r="W18641" s="34">
        <v>199</v>
      </c>
      <c r="X18641" s="34">
        <v>209</v>
      </c>
      <c r="Y18641" s="34">
        <v>214</v>
      </c>
      <c r="Z18641" s="34">
        <v>170</v>
      </c>
      <c r="AA18641" s="34">
        <v>239</v>
      </c>
      <c r="AB18641" s="34">
        <v>219</v>
      </c>
      <c r="AC18641" s="34">
        <v>248</v>
      </c>
    </row>
    <row r="18642" spans="1:29" x14ac:dyDescent="0.2">
      <c r="A18642" s="34" t="s">
        <v>79135</v>
      </c>
      <c r="B18642" s="34">
        <v>64</v>
      </c>
      <c r="C18642" s="34">
        <v>130</v>
      </c>
      <c r="D18642" s="34">
        <v>181</v>
      </c>
      <c r="E18642" s="34">
        <v>179</v>
      </c>
      <c r="F18642" s="34">
        <v>132</v>
      </c>
      <c r="G18642" s="34">
        <v>170</v>
      </c>
      <c r="H18642" s="34">
        <v>137</v>
      </c>
      <c r="I18642" s="34">
        <v>134</v>
      </c>
      <c r="J18642" s="34">
        <v>126</v>
      </c>
      <c r="K18642" s="34">
        <v>118</v>
      </c>
      <c r="L18642" s="34">
        <v>91</v>
      </c>
      <c r="M18642" s="34">
        <v>145</v>
      </c>
      <c r="N18642" s="34">
        <v>133</v>
      </c>
      <c r="O18642" s="34">
        <v>139</v>
      </c>
      <c r="P18642" s="34">
        <v>128</v>
      </c>
      <c r="Q18642" s="34">
        <v>165</v>
      </c>
      <c r="R18642" s="34">
        <v>122</v>
      </c>
      <c r="S18642" s="34">
        <v>187</v>
      </c>
      <c r="T18642" s="34">
        <v>130</v>
      </c>
      <c r="U18642" s="34">
        <v>116</v>
      </c>
      <c r="V18642" s="34">
        <v>185</v>
      </c>
      <c r="W18642" s="34">
        <v>145</v>
      </c>
      <c r="X18642" s="34">
        <v>164</v>
      </c>
      <c r="Y18642" s="34">
        <v>137</v>
      </c>
      <c r="Z18642" s="34">
        <v>200</v>
      </c>
      <c r="AA18642" s="34">
        <v>175</v>
      </c>
      <c r="AB18642" s="34">
        <v>189</v>
      </c>
      <c r="AC18642" s="34">
        <v>229</v>
      </c>
    </row>
    <row r="18643" spans="1:29" x14ac:dyDescent="0.2">
      <c r="A18643" s="34" t="s">
        <v>79136</v>
      </c>
      <c r="B18643" s="34">
        <v>51</v>
      </c>
      <c r="C18643" s="34">
        <v>70</v>
      </c>
      <c r="D18643" s="34">
        <v>114</v>
      </c>
      <c r="E18643" s="34">
        <v>99</v>
      </c>
      <c r="F18643" s="34">
        <v>100</v>
      </c>
      <c r="G18643" s="34">
        <v>115</v>
      </c>
      <c r="H18643" s="34">
        <v>80</v>
      </c>
      <c r="I18643" s="34">
        <v>89</v>
      </c>
      <c r="J18643" s="34">
        <v>103</v>
      </c>
      <c r="K18643" s="34">
        <v>120</v>
      </c>
      <c r="L18643" s="34">
        <v>63</v>
      </c>
      <c r="M18643" s="34">
        <v>67</v>
      </c>
      <c r="N18643" s="34">
        <v>81</v>
      </c>
      <c r="O18643" s="34">
        <v>91</v>
      </c>
      <c r="P18643" s="34">
        <v>99</v>
      </c>
      <c r="Q18643" s="34">
        <v>100</v>
      </c>
      <c r="R18643" s="34">
        <v>74</v>
      </c>
      <c r="S18643" s="34">
        <v>125</v>
      </c>
      <c r="T18643" s="34">
        <v>92</v>
      </c>
      <c r="U18643" s="34">
        <v>78</v>
      </c>
      <c r="V18643" s="34">
        <v>126</v>
      </c>
      <c r="W18643" s="34">
        <v>98</v>
      </c>
      <c r="X18643" s="34">
        <v>156</v>
      </c>
      <c r="Y18643" s="34">
        <v>93</v>
      </c>
      <c r="Z18643" s="34">
        <v>79</v>
      </c>
      <c r="AA18643" s="34">
        <v>132</v>
      </c>
      <c r="AB18643" s="34">
        <v>94</v>
      </c>
      <c r="AC18643" s="34">
        <v>163</v>
      </c>
    </row>
    <row r="18644" spans="1:29" x14ac:dyDescent="0.2">
      <c r="A18644" s="34" t="s">
        <v>79137</v>
      </c>
      <c r="B18644" s="34">
        <v>83</v>
      </c>
      <c r="C18644" s="34">
        <v>143</v>
      </c>
      <c r="D18644" s="34">
        <v>141</v>
      </c>
      <c r="E18644" s="34">
        <v>149</v>
      </c>
      <c r="F18644" s="34">
        <v>133</v>
      </c>
      <c r="G18644" s="34">
        <v>116</v>
      </c>
      <c r="H18644" s="34">
        <v>100</v>
      </c>
      <c r="I18644" s="34">
        <v>129</v>
      </c>
      <c r="J18644" s="34">
        <v>105</v>
      </c>
      <c r="K18644" s="34">
        <v>189</v>
      </c>
      <c r="L18644" s="34">
        <v>84</v>
      </c>
      <c r="M18644" s="34">
        <v>115</v>
      </c>
      <c r="N18644" s="34">
        <v>114</v>
      </c>
      <c r="O18644" s="34">
        <v>102</v>
      </c>
      <c r="P18644" s="34">
        <v>112</v>
      </c>
      <c r="Q18644" s="34">
        <v>189</v>
      </c>
      <c r="R18644" s="34">
        <v>140</v>
      </c>
      <c r="S18644" s="34">
        <v>199</v>
      </c>
      <c r="T18644" s="34">
        <v>129</v>
      </c>
      <c r="U18644" s="34">
        <v>145</v>
      </c>
      <c r="V18644" s="34">
        <v>126</v>
      </c>
      <c r="W18644" s="34">
        <v>185</v>
      </c>
      <c r="X18644" s="34">
        <v>118</v>
      </c>
      <c r="Y18644" s="34">
        <v>155</v>
      </c>
      <c r="Z18644" s="34">
        <v>132</v>
      </c>
      <c r="AA18644" s="34">
        <v>209</v>
      </c>
      <c r="AB18644" s="34">
        <v>145</v>
      </c>
      <c r="AC18644" s="34">
        <v>254</v>
      </c>
    </row>
    <row r="18645" spans="1:29" x14ac:dyDescent="0.2">
      <c r="A18645" s="34" t="s">
        <v>79138</v>
      </c>
      <c r="B18645" s="34">
        <v>141</v>
      </c>
      <c r="C18645" s="34">
        <v>148</v>
      </c>
      <c r="D18645" s="34">
        <v>223</v>
      </c>
      <c r="E18645" s="34">
        <v>207</v>
      </c>
      <c r="F18645" s="34">
        <v>209</v>
      </c>
      <c r="G18645" s="34">
        <v>198</v>
      </c>
      <c r="H18645" s="34">
        <v>204</v>
      </c>
      <c r="I18645" s="34">
        <v>171</v>
      </c>
      <c r="J18645" s="34">
        <v>180</v>
      </c>
      <c r="K18645" s="34">
        <v>233</v>
      </c>
      <c r="L18645" s="34">
        <v>133</v>
      </c>
      <c r="M18645" s="34">
        <v>174</v>
      </c>
      <c r="N18645" s="34">
        <v>152</v>
      </c>
      <c r="O18645" s="34">
        <v>148</v>
      </c>
      <c r="P18645" s="34">
        <v>181</v>
      </c>
      <c r="Q18645" s="34">
        <v>280</v>
      </c>
      <c r="R18645" s="34">
        <v>196</v>
      </c>
      <c r="S18645" s="34">
        <v>222</v>
      </c>
      <c r="T18645" s="34">
        <v>152</v>
      </c>
      <c r="U18645" s="34">
        <v>165</v>
      </c>
      <c r="V18645" s="34">
        <v>201</v>
      </c>
      <c r="W18645" s="34">
        <v>229</v>
      </c>
      <c r="X18645" s="34">
        <v>273</v>
      </c>
      <c r="Y18645" s="34">
        <v>207</v>
      </c>
      <c r="Z18645" s="34">
        <v>205</v>
      </c>
      <c r="AA18645" s="34">
        <v>256</v>
      </c>
      <c r="AB18645" s="34">
        <v>218</v>
      </c>
      <c r="AC18645" s="34">
        <v>362</v>
      </c>
    </row>
    <row r="18646" spans="1:29" x14ac:dyDescent="0.2">
      <c r="A18646" s="34" t="s">
        <v>79139</v>
      </c>
      <c r="B18646" s="34">
        <v>65</v>
      </c>
      <c r="C18646" s="34">
        <v>126</v>
      </c>
      <c r="D18646" s="34">
        <v>94</v>
      </c>
      <c r="E18646" s="34">
        <v>139</v>
      </c>
      <c r="F18646" s="34">
        <v>83</v>
      </c>
      <c r="G18646" s="34">
        <v>147</v>
      </c>
      <c r="H18646" s="34">
        <v>79</v>
      </c>
      <c r="I18646" s="34">
        <v>106</v>
      </c>
      <c r="J18646" s="34">
        <v>78</v>
      </c>
      <c r="K18646" s="34">
        <v>140</v>
      </c>
      <c r="L18646" s="34">
        <v>79</v>
      </c>
      <c r="M18646" s="34">
        <v>100</v>
      </c>
      <c r="N18646" s="34">
        <v>77</v>
      </c>
      <c r="O18646" s="34">
        <v>77</v>
      </c>
      <c r="P18646" s="34">
        <v>81</v>
      </c>
      <c r="Q18646" s="34">
        <v>154</v>
      </c>
      <c r="R18646" s="34">
        <v>121</v>
      </c>
      <c r="S18646" s="34">
        <v>163</v>
      </c>
      <c r="T18646" s="34">
        <v>85</v>
      </c>
      <c r="U18646" s="34">
        <v>152</v>
      </c>
      <c r="V18646" s="34">
        <v>115</v>
      </c>
      <c r="W18646" s="34">
        <v>114</v>
      </c>
      <c r="X18646" s="34">
        <v>147</v>
      </c>
      <c r="Y18646" s="34">
        <v>156</v>
      </c>
      <c r="Z18646" s="34">
        <v>147</v>
      </c>
      <c r="AA18646" s="34">
        <v>165</v>
      </c>
      <c r="AB18646" s="34">
        <v>120</v>
      </c>
      <c r="AC18646" s="34">
        <v>199</v>
      </c>
    </row>
    <row r="18647" spans="1:29" x14ac:dyDescent="0.2">
      <c r="A18647" s="34" t="s">
        <v>79140</v>
      </c>
      <c r="B18647" s="34">
        <v>86</v>
      </c>
      <c r="C18647" s="34">
        <v>144</v>
      </c>
      <c r="D18647" s="34">
        <v>164</v>
      </c>
      <c r="E18647" s="34">
        <v>152</v>
      </c>
      <c r="F18647" s="34">
        <v>146</v>
      </c>
      <c r="G18647" s="34">
        <v>168</v>
      </c>
      <c r="H18647" s="34">
        <v>104</v>
      </c>
      <c r="I18647" s="34">
        <v>103</v>
      </c>
      <c r="J18647" s="34">
        <v>108</v>
      </c>
      <c r="K18647" s="34">
        <v>157</v>
      </c>
      <c r="L18647" s="34">
        <v>79</v>
      </c>
      <c r="M18647" s="34">
        <v>143</v>
      </c>
      <c r="N18647" s="34">
        <v>97</v>
      </c>
      <c r="O18647" s="34">
        <v>116</v>
      </c>
      <c r="P18647" s="34">
        <v>100</v>
      </c>
      <c r="Q18647" s="34">
        <v>212</v>
      </c>
      <c r="R18647" s="34">
        <v>146</v>
      </c>
      <c r="S18647" s="34">
        <v>177</v>
      </c>
      <c r="T18647" s="34">
        <v>136</v>
      </c>
      <c r="U18647" s="34">
        <v>118</v>
      </c>
      <c r="V18647" s="34">
        <v>153</v>
      </c>
      <c r="W18647" s="34">
        <v>155</v>
      </c>
      <c r="X18647" s="34">
        <v>244</v>
      </c>
      <c r="Y18647" s="34">
        <v>158</v>
      </c>
      <c r="Z18647" s="34">
        <v>166</v>
      </c>
      <c r="AA18647" s="34">
        <v>185</v>
      </c>
      <c r="AB18647" s="34">
        <v>139</v>
      </c>
      <c r="AC18647" s="34">
        <v>230</v>
      </c>
    </row>
    <row r="18648" spans="1:29" x14ac:dyDescent="0.2">
      <c r="A18648" s="34" t="s">
        <v>79141</v>
      </c>
      <c r="B18648" s="34">
        <v>51</v>
      </c>
      <c r="C18648" s="34">
        <v>32</v>
      </c>
      <c r="D18648" s="34">
        <v>73</v>
      </c>
      <c r="E18648" s="34">
        <v>78</v>
      </c>
      <c r="F18648" s="34">
        <v>43</v>
      </c>
      <c r="G18648" s="34">
        <v>46</v>
      </c>
      <c r="H18648" s="34">
        <v>59</v>
      </c>
      <c r="I18648" s="34">
        <v>43</v>
      </c>
      <c r="J18648" s="34">
        <v>57</v>
      </c>
      <c r="K18648" s="34">
        <v>52</v>
      </c>
      <c r="L18648" s="34">
        <v>27</v>
      </c>
      <c r="M18648" s="34">
        <v>32</v>
      </c>
      <c r="N18648" s="34">
        <v>45</v>
      </c>
      <c r="O18648" s="34">
        <v>55</v>
      </c>
      <c r="P18648" s="34">
        <v>50</v>
      </c>
      <c r="Q18648" s="34">
        <v>69</v>
      </c>
      <c r="R18648" s="34">
        <v>50</v>
      </c>
      <c r="S18648" s="34">
        <v>76</v>
      </c>
      <c r="T18648" s="34">
        <v>33</v>
      </c>
      <c r="U18648" s="34">
        <v>47</v>
      </c>
      <c r="V18648" s="34">
        <v>49</v>
      </c>
      <c r="W18648" s="34">
        <v>42</v>
      </c>
      <c r="X18648" s="34">
        <v>75</v>
      </c>
      <c r="Y18648" s="34">
        <v>50</v>
      </c>
      <c r="Z18648" s="34">
        <v>62</v>
      </c>
      <c r="AA18648" s="34">
        <v>72</v>
      </c>
      <c r="AB18648" s="34">
        <v>42</v>
      </c>
      <c r="AC18648" s="34">
        <v>100</v>
      </c>
    </row>
    <row r="18649" spans="1:29" x14ac:dyDescent="0.2">
      <c r="A18649" s="34" t="s">
        <v>79142</v>
      </c>
      <c r="B18649" s="34">
        <v>32</v>
      </c>
      <c r="C18649" s="34">
        <v>65</v>
      </c>
      <c r="D18649" s="34">
        <v>54</v>
      </c>
      <c r="E18649" s="34">
        <v>56</v>
      </c>
      <c r="F18649" s="34">
        <v>52</v>
      </c>
      <c r="G18649" s="34">
        <v>80</v>
      </c>
      <c r="H18649" s="34">
        <v>24</v>
      </c>
      <c r="I18649" s="34">
        <v>43</v>
      </c>
      <c r="J18649" s="34">
        <v>18</v>
      </c>
      <c r="K18649" s="34">
        <v>66</v>
      </c>
      <c r="L18649" s="34">
        <v>15</v>
      </c>
      <c r="M18649" s="34">
        <v>32</v>
      </c>
      <c r="N18649" s="34">
        <v>26</v>
      </c>
      <c r="O18649" s="34">
        <v>47</v>
      </c>
      <c r="P18649" s="34">
        <v>30</v>
      </c>
      <c r="Q18649" s="34">
        <v>27</v>
      </c>
      <c r="R18649" s="34">
        <v>32</v>
      </c>
      <c r="S18649" s="34">
        <v>57</v>
      </c>
      <c r="T18649" s="34">
        <v>13</v>
      </c>
      <c r="U18649" s="34">
        <v>21</v>
      </c>
      <c r="V18649" s="34">
        <v>33</v>
      </c>
      <c r="W18649" s="34">
        <v>43</v>
      </c>
      <c r="X18649" s="34">
        <v>50</v>
      </c>
      <c r="Y18649" s="34">
        <v>25</v>
      </c>
      <c r="Z18649" s="34">
        <v>51</v>
      </c>
      <c r="AA18649" s="34">
        <v>48</v>
      </c>
      <c r="AB18649" s="34">
        <v>41</v>
      </c>
      <c r="AC18649" s="34">
        <v>83</v>
      </c>
    </row>
    <row r="18650" spans="1:29" x14ac:dyDescent="0.2">
      <c r="A18650" s="34" t="s">
        <v>79143</v>
      </c>
      <c r="B18650" s="34">
        <v>25</v>
      </c>
      <c r="C18650" s="34">
        <v>22</v>
      </c>
      <c r="D18650" s="34">
        <v>29</v>
      </c>
      <c r="E18650" s="34">
        <v>38</v>
      </c>
      <c r="F18650" s="34">
        <v>22</v>
      </c>
      <c r="G18650" s="34">
        <v>43</v>
      </c>
      <c r="H18650" s="34">
        <v>13</v>
      </c>
      <c r="I18650" s="34">
        <v>29</v>
      </c>
      <c r="J18650" s="34">
        <v>22</v>
      </c>
      <c r="K18650" s="34">
        <v>35</v>
      </c>
      <c r="L18650" s="34">
        <v>8</v>
      </c>
      <c r="M18650" s="34">
        <v>14</v>
      </c>
      <c r="N18650" s="34">
        <v>23</v>
      </c>
      <c r="O18650" s="34">
        <v>36</v>
      </c>
      <c r="P18650" s="34">
        <v>9</v>
      </c>
      <c r="Q18650" s="34">
        <v>55</v>
      </c>
      <c r="R18650" s="34">
        <v>18</v>
      </c>
      <c r="S18650" s="34">
        <v>47</v>
      </c>
      <c r="T18650" s="34">
        <v>28</v>
      </c>
      <c r="U18650" s="34">
        <v>17</v>
      </c>
      <c r="V18650" s="34">
        <v>27</v>
      </c>
      <c r="W18650" s="34">
        <v>29</v>
      </c>
      <c r="X18650" s="34">
        <v>28</v>
      </c>
      <c r="Y18650" s="34">
        <v>25</v>
      </c>
      <c r="Z18650" s="34">
        <v>22</v>
      </c>
      <c r="AA18650" s="34">
        <v>46</v>
      </c>
      <c r="AB18650" s="34">
        <v>25</v>
      </c>
      <c r="AC18650" s="34">
        <v>44</v>
      </c>
    </row>
    <row r="18651" spans="1:29" x14ac:dyDescent="0.2">
      <c r="A18651" s="34" t="s">
        <v>79144</v>
      </c>
      <c r="B18651" s="34">
        <v>53</v>
      </c>
      <c r="C18651" s="34">
        <v>164</v>
      </c>
      <c r="D18651" s="34">
        <v>155</v>
      </c>
      <c r="E18651" s="34">
        <v>190</v>
      </c>
      <c r="F18651" s="34">
        <v>120</v>
      </c>
      <c r="G18651" s="34">
        <v>188</v>
      </c>
      <c r="H18651" s="34">
        <v>118</v>
      </c>
      <c r="I18651" s="34">
        <v>149</v>
      </c>
      <c r="J18651" s="34">
        <v>74</v>
      </c>
      <c r="K18651" s="34">
        <v>180</v>
      </c>
      <c r="L18651" s="34">
        <v>48</v>
      </c>
      <c r="M18651" s="34">
        <v>132</v>
      </c>
      <c r="N18651" s="34">
        <v>105</v>
      </c>
      <c r="O18651" s="34">
        <v>90</v>
      </c>
      <c r="P18651" s="34">
        <v>101</v>
      </c>
      <c r="Q18651" s="34">
        <v>150</v>
      </c>
      <c r="R18651" s="34">
        <v>98</v>
      </c>
      <c r="S18651" s="34">
        <v>197</v>
      </c>
      <c r="T18651" s="34">
        <v>70</v>
      </c>
      <c r="U18651" s="34">
        <v>113</v>
      </c>
      <c r="V18651" s="34">
        <v>148</v>
      </c>
      <c r="W18651" s="34">
        <v>114</v>
      </c>
      <c r="X18651" s="34">
        <v>149</v>
      </c>
      <c r="Y18651" s="34">
        <v>125</v>
      </c>
      <c r="Z18651" s="34">
        <v>123</v>
      </c>
      <c r="AA18651" s="34">
        <v>204</v>
      </c>
      <c r="AB18651" s="34">
        <v>97</v>
      </c>
      <c r="AC18651" s="34">
        <v>236</v>
      </c>
    </row>
    <row r="18652" spans="1:29" x14ac:dyDescent="0.2">
      <c r="A18652" s="34" t="s">
        <v>79145</v>
      </c>
      <c r="B18652" s="34">
        <v>20</v>
      </c>
      <c r="C18652" s="34">
        <v>30</v>
      </c>
      <c r="D18652" s="34">
        <v>64</v>
      </c>
      <c r="E18652" s="34">
        <v>59</v>
      </c>
      <c r="F18652" s="34">
        <v>46</v>
      </c>
      <c r="G18652" s="34">
        <v>18</v>
      </c>
      <c r="H18652" s="34">
        <v>45</v>
      </c>
      <c r="I18652" s="34">
        <v>47</v>
      </c>
      <c r="J18652" s="34">
        <v>27</v>
      </c>
      <c r="K18652" s="34">
        <v>40</v>
      </c>
      <c r="L18652" s="34">
        <v>13</v>
      </c>
      <c r="M18652" s="34">
        <v>29</v>
      </c>
      <c r="N18652" s="34">
        <v>33</v>
      </c>
      <c r="O18652" s="34">
        <v>29</v>
      </c>
      <c r="P18652" s="34">
        <v>21</v>
      </c>
      <c r="Q18652" s="34">
        <v>48</v>
      </c>
      <c r="R18652" s="34">
        <v>55</v>
      </c>
      <c r="S18652" s="34">
        <v>79</v>
      </c>
      <c r="T18652" s="34">
        <v>15</v>
      </c>
      <c r="U18652" s="34">
        <v>23</v>
      </c>
      <c r="V18652" s="34">
        <v>43</v>
      </c>
      <c r="W18652" s="34">
        <v>44</v>
      </c>
      <c r="X18652" s="34">
        <v>64</v>
      </c>
      <c r="Y18652" s="34">
        <v>27</v>
      </c>
      <c r="Z18652" s="34">
        <v>31</v>
      </c>
      <c r="AA18652" s="34">
        <v>64</v>
      </c>
      <c r="AB18652" s="34">
        <v>40</v>
      </c>
      <c r="AC18652" s="34">
        <v>61</v>
      </c>
    </row>
    <row r="18653" spans="1:29" x14ac:dyDescent="0.2">
      <c r="A18653" s="34" t="s">
        <v>79146</v>
      </c>
      <c r="B18653" s="34">
        <v>77</v>
      </c>
      <c r="C18653" s="34">
        <v>86</v>
      </c>
      <c r="D18653" s="34">
        <v>105</v>
      </c>
      <c r="E18653" s="34">
        <v>91</v>
      </c>
      <c r="F18653" s="34">
        <v>120</v>
      </c>
      <c r="G18653" s="34">
        <v>67</v>
      </c>
      <c r="H18653" s="34">
        <v>85</v>
      </c>
      <c r="I18653" s="34">
        <v>107</v>
      </c>
      <c r="J18653" s="34">
        <v>88</v>
      </c>
      <c r="K18653" s="34">
        <v>69</v>
      </c>
      <c r="L18653" s="34">
        <v>78</v>
      </c>
      <c r="M18653" s="34">
        <v>68</v>
      </c>
      <c r="N18653" s="34">
        <v>101</v>
      </c>
      <c r="O18653" s="34">
        <v>51</v>
      </c>
      <c r="P18653" s="34">
        <v>79</v>
      </c>
      <c r="Q18653" s="34">
        <v>102</v>
      </c>
      <c r="R18653" s="34">
        <v>129</v>
      </c>
      <c r="S18653" s="34">
        <v>136</v>
      </c>
      <c r="T18653" s="34">
        <v>89</v>
      </c>
      <c r="U18653" s="34">
        <v>62</v>
      </c>
      <c r="V18653" s="34">
        <v>98</v>
      </c>
      <c r="W18653" s="34">
        <v>97</v>
      </c>
      <c r="X18653" s="34">
        <v>127</v>
      </c>
      <c r="Y18653" s="34">
        <v>64</v>
      </c>
      <c r="Z18653" s="34">
        <v>111</v>
      </c>
      <c r="AA18653" s="34">
        <v>111</v>
      </c>
      <c r="AB18653" s="34">
        <v>170</v>
      </c>
      <c r="AC18653" s="34">
        <v>158</v>
      </c>
    </row>
    <row r="18654" spans="1:29" x14ac:dyDescent="0.2">
      <c r="A18654" s="34" t="s">
        <v>79147</v>
      </c>
      <c r="B18654" s="34">
        <v>16</v>
      </c>
      <c r="C18654" s="34">
        <v>36</v>
      </c>
      <c r="D18654" s="34">
        <v>36</v>
      </c>
      <c r="E18654" s="34">
        <v>46</v>
      </c>
      <c r="F18654" s="34">
        <v>21</v>
      </c>
      <c r="G18654" s="34">
        <v>32</v>
      </c>
      <c r="H18654" s="34">
        <v>27</v>
      </c>
      <c r="I18654" s="34">
        <v>33</v>
      </c>
      <c r="J18654" s="34">
        <v>18</v>
      </c>
      <c r="K18654" s="34">
        <v>49</v>
      </c>
      <c r="L18654" s="34">
        <v>8</v>
      </c>
      <c r="M18654" s="34">
        <v>41</v>
      </c>
      <c r="N18654" s="34">
        <v>22</v>
      </c>
      <c r="O18654" s="34">
        <v>22</v>
      </c>
      <c r="P18654" s="34">
        <v>30</v>
      </c>
      <c r="Q18654" s="34">
        <v>47</v>
      </c>
      <c r="R18654" s="34">
        <v>12</v>
      </c>
      <c r="S18654" s="34">
        <v>49</v>
      </c>
      <c r="T18654" s="34">
        <v>14</v>
      </c>
      <c r="U18654" s="34">
        <v>23</v>
      </c>
      <c r="V18654" s="34">
        <v>33</v>
      </c>
      <c r="W18654" s="34">
        <v>37</v>
      </c>
      <c r="X18654" s="34">
        <v>41</v>
      </c>
      <c r="Y18654" s="34">
        <v>30</v>
      </c>
      <c r="Z18654" s="34">
        <v>43</v>
      </c>
      <c r="AA18654" s="34">
        <v>55</v>
      </c>
      <c r="AB18654" s="34">
        <v>11</v>
      </c>
      <c r="AC18654" s="34">
        <v>71</v>
      </c>
    </row>
    <row r="18655" spans="1:29" x14ac:dyDescent="0.2">
      <c r="A18655" s="34" t="s">
        <v>79148</v>
      </c>
      <c r="B18655" s="34">
        <v>57</v>
      </c>
      <c r="C18655" s="34">
        <v>112</v>
      </c>
      <c r="D18655" s="34">
        <v>120</v>
      </c>
      <c r="E18655" s="34">
        <v>127</v>
      </c>
      <c r="F18655" s="34">
        <v>105</v>
      </c>
      <c r="G18655" s="34">
        <v>114</v>
      </c>
      <c r="H18655" s="34">
        <v>141</v>
      </c>
      <c r="I18655" s="34">
        <v>98</v>
      </c>
      <c r="J18655" s="34">
        <v>74</v>
      </c>
      <c r="K18655" s="34">
        <v>142</v>
      </c>
      <c r="L18655" s="34">
        <v>64</v>
      </c>
      <c r="M18655" s="34">
        <v>90</v>
      </c>
      <c r="N18655" s="34">
        <v>90</v>
      </c>
      <c r="O18655" s="34">
        <v>71</v>
      </c>
      <c r="P18655" s="34">
        <v>69</v>
      </c>
      <c r="Q18655" s="34">
        <v>117</v>
      </c>
      <c r="R18655" s="34">
        <v>93</v>
      </c>
      <c r="S18655" s="34">
        <v>126</v>
      </c>
      <c r="T18655" s="34">
        <v>66</v>
      </c>
      <c r="U18655" s="34">
        <v>105</v>
      </c>
      <c r="V18655" s="34">
        <v>142</v>
      </c>
      <c r="W18655" s="34">
        <v>86</v>
      </c>
      <c r="X18655" s="34">
        <v>122</v>
      </c>
      <c r="Y18655" s="34">
        <v>92</v>
      </c>
      <c r="Z18655" s="34">
        <v>111</v>
      </c>
      <c r="AA18655" s="34">
        <v>115</v>
      </c>
      <c r="AB18655" s="34">
        <v>111</v>
      </c>
      <c r="AC18655" s="34">
        <v>157</v>
      </c>
    </row>
    <row r="18656" spans="1:29" x14ac:dyDescent="0.2">
      <c r="A18656" s="34" t="s">
        <v>79149</v>
      </c>
      <c r="B18656" s="34">
        <v>42</v>
      </c>
      <c r="C18656" s="34">
        <v>104</v>
      </c>
      <c r="D18656" s="34">
        <v>121</v>
      </c>
      <c r="E18656" s="34">
        <v>109</v>
      </c>
      <c r="F18656" s="34">
        <v>62</v>
      </c>
      <c r="G18656" s="34">
        <v>73</v>
      </c>
      <c r="H18656" s="34">
        <v>71</v>
      </c>
      <c r="I18656" s="34">
        <v>79</v>
      </c>
      <c r="J18656" s="34">
        <v>52</v>
      </c>
      <c r="K18656" s="34">
        <v>116</v>
      </c>
      <c r="L18656" s="34">
        <v>27</v>
      </c>
      <c r="M18656" s="34">
        <v>96</v>
      </c>
      <c r="N18656" s="34">
        <v>31</v>
      </c>
      <c r="O18656" s="34">
        <v>66</v>
      </c>
      <c r="P18656" s="34">
        <v>47</v>
      </c>
      <c r="Q18656" s="34">
        <v>88</v>
      </c>
      <c r="R18656" s="34">
        <v>33</v>
      </c>
      <c r="S18656" s="34">
        <v>126</v>
      </c>
      <c r="T18656" s="34">
        <v>32</v>
      </c>
      <c r="U18656" s="34">
        <v>50</v>
      </c>
      <c r="V18656" s="34">
        <v>68</v>
      </c>
      <c r="W18656" s="34">
        <v>73</v>
      </c>
      <c r="X18656" s="34">
        <v>109</v>
      </c>
      <c r="Y18656" s="34">
        <v>65</v>
      </c>
      <c r="Z18656" s="34">
        <v>82</v>
      </c>
      <c r="AA18656" s="34">
        <v>93</v>
      </c>
      <c r="AB18656" s="34">
        <v>55</v>
      </c>
      <c r="AC18656" s="34">
        <v>143</v>
      </c>
    </row>
    <row r="18657" spans="1:29" x14ac:dyDescent="0.2">
      <c r="A18657" s="34" t="s">
        <v>79150</v>
      </c>
      <c r="B18657" s="34">
        <v>38</v>
      </c>
      <c r="C18657" s="34">
        <v>97</v>
      </c>
      <c r="D18657" s="34">
        <v>76</v>
      </c>
      <c r="E18657" s="34">
        <v>95</v>
      </c>
      <c r="F18657" s="34">
        <v>56</v>
      </c>
      <c r="G18657" s="34">
        <v>110</v>
      </c>
      <c r="H18657" s="34">
        <v>60</v>
      </c>
      <c r="I18657" s="34">
        <v>108</v>
      </c>
      <c r="J18657" s="34">
        <v>56</v>
      </c>
      <c r="K18657" s="34">
        <v>98</v>
      </c>
      <c r="L18657" s="34">
        <v>37</v>
      </c>
      <c r="M18657" s="34">
        <v>74</v>
      </c>
      <c r="N18657" s="34">
        <v>51</v>
      </c>
      <c r="O18657" s="34">
        <v>58</v>
      </c>
      <c r="P18657" s="34">
        <v>48</v>
      </c>
      <c r="Q18657" s="34">
        <v>67</v>
      </c>
      <c r="R18657" s="34">
        <v>61</v>
      </c>
      <c r="S18657" s="34">
        <v>120</v>
      </c>
      <c r="T18657" s="34">
        <v>52</v>
      </c>
      <c r="U18657" s="34">
        <v>89</v>
      </c>
      <c r="V18657" s="34">
        <v>71</v>
      </c>
      <c r="W18657" s="34">
        <v>107</v>
      </c>
      <c r="X18657" s="34">
        <v>72</v>
      </c>
      <c r="Y18657" s="34">
        <v>68</v>
      </c>
      <c r="Z18657" s="34">
        <v>77</v>
      </c>
      <c r="AA18657" s="34">
        <v>121</v>
      </c>
      <c r="AB18657" s="34">
        <v>73</v>
      </c>
      <c r="AC18657" s="34">
        <v>129</v>
      </c>
    </row>
    <row r="18658" spans="1:29" x14ac:dyDescent="0.2">
      <c r="A18658" s="34" t="s">
        <v>79151</v>
      </c>
      <c r="B18658" s="34">
        <v>105</v>
      </c>
      <c r="C18658" s="34">
        <v>220</v>
      </c>
      <c r="D18658" s="34">
        <v>227</v>
      </c>
      <c r="E18658" s="34">
        <v>181</v>
      </c>
      <c r="F18658" s="34">
        <v>187</v>
      </c>
      <c r="G18658" s="34">
        <v>179</v>
      </c>
      <c r="H18658" s="34">
        <v>215</v>
      </c>
      <c r="I18658" s="34">
        <v>226</v>
      </c>
      <c r="J18658" s="34">
        <v>173</v>
      </c>
      <c r="K18658" s="34">
        <v>235</v>
      </c>
      <c r="L18658" s="34">
        <v>149</v>
      </c>
      <c r="M18658" s="34">
        <v>212</v>
      </c>
      <c r="N18658" s="34">
        <v>146</v>
      </c>
      <c r="O18658" s="34">
        <v>223</v>
      </c>
      <c r="P18658" s="34">
        <v>226</v>
      </c>
      <c r="Q18658" s="34">
        <v>267</v>
      </c>
      <c r="R18658" s="34">
        <v>217</v>
      </c>
      <c r="S18658" s="34">
        <v>282</v>
      </c>
      <c r="T18658" s="34">
        <v>164</v>
      </c>
      <c r="U18658" s="34">
        <v>169</v>
      </c>
      <c r="V18658" s="34">
        <v>223</v>
      </c>
      <c r="W18658" s="34">
        <v>264</v>
      </c>
      <c r="X18658" s="34">
        <v>279</v>
      </c>
      <c r="Y18658" s="34">
        <v>214</v>
      </c>
      <c r="Z18658" s="34">
        <v>191</v>
      </c>
      <c r="AA18658" s="34">
        <v>245</v>
      </c>
      <c r="AB18658" s="34">
        <v>222</v>
      </c>
      <c r="AC18658" s="34">
        <v>412</v>
      </c>
    </row>
    <row r="18659" spans="1:29" x14ac:dyDescent="0.2">
      <c r="A18659" s="34" t="s">
        <v>79152</v>
      </c>
      <c r="B18659" s="34">
        <v>30</v>
      </c>
      <c r="C18659" s="34">
        <v>49</v>
      </c>
      <c r="D18659" s="34">
        <v>55</v>
      </c>
      <c r="E18659" s="34">
        <v>76</v>
      </c>
      <c r="F18659" s="34">
        <v>39</v>
      </c>
      <c r="G18659" s="34">
        <v>75</v>
      </c>
      <c r="H18659" s="34">
        <v>35</v>
      </c>
      <c r="I18659" s="34">
        <v>68</v>
      </c>
      <c r="J18659" s="34">
        <v>35</v>
      </c>
      <c r="K18659" s="34">
        <v>58</v>
      </c>
      <c r="L18659" s="34">
        <v>20</v>
      </c>
      <c r="M18659" s="34">
        <v>48</v>
      </c>
      <c r="N18659" s="34">
        <v>47</v>
      </c>
      <c r="O18659" s="34">
        <v>45</v>
      </c>
      <c r="P18659" s="34">
        <v>30</v>
      </c>
      <c r="Q18659" s="34">
        <v>57</v>
      </c>
      <c r="R18659" s="34">
        <v>51</v>
      </c>
      <c r="S18659" s="34">
        <v>82</v>
      </c>
      <c r="T18659" s="34">
        <v>14</v>
      </c>
      <c r="U18659" s="34">
        <v>37</v>
      </c>
      <c r="V18659" s="34">
        <v>53</v>
      </c>
      <c r="W18659" s="34">
        <v>47</v>
      </c>
      <c r="X18659" s="34">
        <v>61</v>
      </c>
      <c r="Y18659" s="34">
        <v>40</v>
      </c>
      <c r="Z18659" s="34">
        <v>70</v>
      </c>
      <c r="AA18659" s="34">
        <v>103</v>
      </c>
      <c r="AB18659" s="34">
        <v>53</v>
      </c>
      <c r="AC18659" s="34">
        <v>93</v>
      </c>
    </row>
    <row r="18660" spans="1:29" x14ac:dyDescent="0.2">
      <c r="A18660" s="34" t="s">
        <v>79153</v>
      </c>
      <c r="B18660" s="34">
        <v>68</v>
      </c>
      <c r="C18660" s="34">
        <v>104</v>
      </c>
      <c r="D18660" s="34">
        <v>101</v>
      </c>
      <c r="E18660" s="34">
        <v>109</v>
      </c>
      <c r="F18660" s="34">
        <v>79</v>
      </c>
      <c r="G18660" s="34">
        <v>89</v>
      </c>
      <c r="H18660" s="34">
        <v>62</v>
      </c>
      <c r="I18660" s="34">
        <v>97</v>
      </c>
      <c r="J18660" s="34">
        <v>59</v>
      </c>
      <c r="K18660" s="34">
        <v>123</v>
      </c>
      <c r="L18660" s="34">
        <v>39</v>
      </c>
      <c r="M18660" s="34">
        <v>71</v>
      </c>
      <c r="N18660" s="34">
        <v>86</v>
      </c>
      <c r="O18660" s="34">
        <v>96</v>
      </c>
      <c r="P18660" s="34">
        <v>50</v>
      </c>
      <c r="Q18660" s="34">
        <v>108</v>
      </c>
      <c r="R18660" s="34">
        <v>67</v>
      </c>
      <c r="S18660" s="34">
        <v>102</v>
      </c>
      <c r="T18660" s="34">
        <v>39</v>
      </c>
      <c r="U18660" s="34">
        <v>81</v>
      </c>
      <c r="V18660" s="34">
        <v>87</v>
      </c>
      <c r="W18660" s="34">
        <v>79</v>
      </c>
      <c r="X18660" s="34">
        <v>113</v>
      </c>
      <c r="Y18660" s="34">
        <v>83</v>
      </c>
      <c r="Z18660" s="34">
        <v>116</v>
      </c>
      <c r="AA18660" s="34">
        <v>116</v>
      </c>
      <c r="AB18660" s="34">
        <v>75</v>
      </c>
      <c r="AC18660" s="34">
        <v>129</v>
      </c>
    </row>
    <row r="18661" spans="1:29" x14ac:dyDescent="0.2">
      <c r="A18661" s="34" t="s">
        <v>79154</v>
      </c>
      <c r="B18661" s="34">
        <v>28</v>
      </c>
      <c r="C18661" s="34">
        <v>43</v>
      </c>
      <c r="D18661" s="34">
        <v>44</v>
      </c>
      <c r="E18661" s="34">
        <v>56</v>
      </c>
      <c r="F18661" s="34">
        <v>63</v>
      </c>
      <c r="G18661" s="34">
        <v>55</v>
      </c>
      <c r="H18661" s="34">
        <v>50</v>
      </c>
      <c r="I18661" s="34">
        <v>30</v>
      </c>
      <c r="J18661" s="34">
        <v>27</v>
      </c>
      <c r="K18661" s="34">
        <v>37</v>
      </c>
      <c r="L18661" s="34">
        <v>26</v>
      </c>
      <c r="M18661" s="34">
        <v>31</v>
      </c>
      <c r="N18661" s="34">
        <v>23</v>
      </c>
      <c r="O18661" s="34">
        <v>25</v>
      </c>
      <c r="P18661" s="34">
        <v>45</v>
      </c>
      <c r="Q18661" s="34">
        <v>43</v>
      </c>
      <c r="R18661" s="34">
        <v>42</v>
      </c>
      <c r="S18661" s="34">
        <v>55</v>
      </c>
      <c r="T18661" s="34">
        <v>28</v>
      </c>
      <c r="U18661" s="34">
        <v>42</v>
      </c>
      <c r="V18661" s="34">
        <v>44</v>
      </c>
      <c r="W18661" s="34">
        <v>31</v>
      </c>
      <c r="X18661" s="34">
        <v>37</v>
      </c>
      <c r="Y18661" s="34">
        <v>42</v>
      </c>
      <c r="Z18661" s="34">
        <v>54</v>
      </c>
      <c r="AA18661" s="34">
        <v>40</v>
      </c>
      <c r="AB18661" s="34">
        <v>41</v>
      </c>
      <c r="AC18661" s="34">
        <v>47</v>
      </c>
    </row>
    <row r="18662" spans="1:29" x14ac:dyDescent="0.2">
      <c r="A18662" s="34" t="s">
        <v>79155</v>
      </c>
      <c r="B18662" s="34">
        <v>56</v>
      </c>
      <c r="C18662" s="34">
        <v>86</v>
      </c>
      <c r="D18662" s="34">
        <v>98</v>
      </c>
      <c r="E18662" s="34">
        <v>100</v>
      </c>
      <c r="F18662" s="34">
        <v>101</v>
      </c>
      <c r="G18662" s="34">
        <v>74</v>
      </c>
      <c r="H18662" s="34">
        <v>98</v>
      </c>
      <c r="I18662" s="34">
        <v>113</v>
      </c>
      <c r="J18662" s="34">
        <v>85</v>
      </c>
      <c r="K18662" s="34">
        <v>129</v>
      </c>
      <c r="L18662" s="34">
        <v>43</v>
      </c>
      <c r="M18662" s="34">
        <v>88</v>
      </c>
      <c r="N18662" s="34">
        <v>75</v>
      </c>
      <c r="O18662" s="34">
        <v>75</v>
      </c>
      <c r="P18662" s="34">
        <v>95</v>
      </c>
      <c r="Q18662" s="34">
        <v>116</v>
      </c>
      <c r="R18662" s="34">
        <v>103</v>
      </c>
      <c r="S18662" s="34">
        <v>135</v>
      </c>
      <c r="T18662" s="34">
        <v>55</v>
      </c>
      <c r="U18662" s="34">
        <v>91</v>
      </c>
      <c r="V18662" s="34">
        <v>114</v>
      </c>
      <c r="W18662" s="34">
        <v>105</v>
      </c>
      <c r="X18662" s="34">
        <v>150</v>
      </c>
      <c r="Y18662" s="34">
        <v>90</v>
      </c>
      <c r="Z18662" s="34">
        <v>140</v>
      </c>
      <c r="AA18662" s="34">
        <v>121</v>
      </c>
      <c r="AB18662" s="34">
        <v>90</v>
      </c>
      <c r="AC18662" s="34">
        <v>151</v>
      </c>
    </row>
    <row r="18663" spans="1:29" x14ac:dyDescent="0.2">
      <c r="A18663" s="34" t="s">
        <v>79156</v>
      </c>
      <c r="B18663" s="34">
        <v>65</v>
      </c>
      <c r="C18663" s="34">
        <v>86</v>
      </c>
      <c r="D18663" s="34">
        <v>123</v>
      </c>
      <c r="E18663" s="34">
        <v>96</v>
      </c>
      <c r="F18663" s="34">
        <v>123</v>
      </c>
      <c r="G18663" s="34">
        <v>103</v>
      </c>
      <c r="H18663" s="34">
        <v>111</v>
      </c>
      <c r="I18663" s="34">
        <v>109</v>
      </c>
      <c r="J18663" s="34">
        <v>78</v>
      </c>
      <c r="K18663" s="34">
        <v>109</v>
      </c>
      <c r="L18663" s="34">
        <v>117</v>
      </c>
      <c r="M18663" s="34">
        <v>121</v>
      </c>
      <c r="N18663" s="34">
        <v>98</v>
      </c>
      <c r="O18663" s="34">
        <v>125</v>
      </c>
      <c r="P18663" s="34">
        <v>126</v>
      </c>
      <c r="Q18663" s="34">
        <v>150</v>
      </c>
      <c r="R18663" s="34">
        <v>128</v>
      </c>
      <c r="S18663" s="34">
        <v>128</v>
      </c>
      <c r="T18663" s="34">
        <v>140</v>
      </c>
      <c r="U18663" s="34">
        <v>136</v>
      </c>
      <c r="V18663" s="34">
        <v>166</v>
      </c>
      <c r="W18663" s="34">
        <v>126</v>
      </c>
      <c r="X18663" s="34">
        <v>140</v>
      </c>
      <c r="Y18663" s="34">
        <v>153</v>
      </c>
      <c r="Z18663" s="34">
        <v>142</v>
      </c>
      <c r="AA18663" s="34">
        <v>143</v>
      </c>
      <c r="AB18663" s="34">
        <v>220</v>
      </c>
      <c r="AC18663" s="34">
        <v>210</v>
      </c>
    </row>
    <row r="18664" spans="1:29" x14ac:dyDescent="0.2">
      <c r="A18664" s="34" t="s">
        <v>79157</v>
      </c>
      <c r="B18664" s="34">
        <v>46</v>
      </c>
      <c r="C18664" s="34">
        <v>70</v>
      </c>
      <c r="D18664" s="34">
        <v>85</v>
      </c>
      <c r="E18664" s="34">
        <v>73</v>
      </c>
      <c r="F18664" s="34">
        <v>72</v>
      </c>
      <c r="G18664" s="34">
        <v>86</v>
      </c>
      <c r="H18664" s="34">
        <v>60</v>
      </c>
      <c r="I18664" s="34">
        <v>55</v>
      </c>
      <c r="J18664" s="34">
        <v>58</v>
      </c>
      <c r="K18664" s="34">
        <v>66</v>
      </c>
      <c r="L18664" s="34">
        <v>21</v>
      </c>
      <c r="M18664" s="34">
        <v>68</v>
      </c>
      <c r="N18664" s="34">
        <v>60</v>
      </c>
      <c r="O18664" s="34">
        <v>56</v>
      </c>
      <c r="P18664" s="34">
        <v>58</v>
      </c>
      <c r="Q18664" s="34">
        <v>100</v>
      </c>
      <c r="R18664" s="34">
        <v>75</v>
      </c>
      <c r="S18664" s="34">
        <v>89</v>
      </c>
      <c r="T18664" s="34">
        <v>59</v>
      </c>
      <c r="U18664" s="34">
        <v>82</v>
      </c>
      <c r="V18664" s="34">
        <v>61</v>
      </c>
      <c r="W18664" s="34">
        <v>63</v>
      </c>
      <c r="X18664" s="34">
        <v>74</v>
      </c>
      <c r="Y18664" s="34">
        <v>64</v>
      </c>
      <c r="Z18664" s="34">
        <v>68</v>
      </c>
      <c r="AA18664" s="34">
        <v>76</v>
      </c>
      <c r="AB18664" s="34">
        <v>62</v>
      </c>
      <c r="AC18664" s="34">
        <v>154</v>
      </c>
    </row>
    <row r="18665" spans="1:29" x14ac:dyDescent="0.2">
      <c r="A18665" s="34" t="s">
        <v>79158</v>
      </c>
      <c r="B18665" s="34">
        <v>55</v>
      </c>
      <c r="C18665" s="34">
        <v>94</v>
      </c>
      <c r="D18665" s="34">
        <v>142</v>
      </c>
      <c r="E18665" s="34">
        <v>157</v>
      </c>
      <c r="F18665" s="34">
        <v>125</v>
      </c>
      <c r="G18665" s="34">
        <v>111</v>
      </c>
      <c r="H18665" s="34">
        <v>128</v>
      </c>
      <c r="I18665" s="34">
        <v>98</v>
      </c>
      <c r="J18665" s="34">
        <v>108</v>
      </c>
      <c r="K18665" s="34">
        <v>114</v>
      </c>
      <c r="L18665" s="34">
        <v>76</v>
      </c>
      <c r="M18665" s="34">
        <v>110</v>
      </c>
      <c r="N18665" s="34">
        <v>107</v>
      </c>
      <c r="O18665" s="34">
        <v>104</v>
      </c>
      <c r="P18665" s="34">
        <v>111</v>
      </c>
      <c r="Q18665" s="34">
        <v>119</v>
      </c>
      <c r="R18665" s="34">
        <v>146</v>
      </c>
      <c r="S18665" s="34">
        <v>171</v>
      </c>
      <c r="T18665" s="34">
        <v>100</v>
      </c>
      <c r="U18665" s="34">
        <v>102</v>
      </c>
      <c r="V18665" s="34">
        <v>133</v>
      </c>
      <c r="W18665" s="34">
        <v>116</v>
      </c>
      <c r="X18665" s="34">
        <v>157</v>
      </c>
      <c r="Y18665" s="34">
        <v>103</v>
      </c>
      <c r="Z18665" s="34">
        <v>153</v>
      </c>
      <c r="AA18665" s="34">
        <v>151</v>
      </c>
      <c r="AB18665" s="34">
        <v>123</v>
      </c>
      <c r="AC18665" s="34">
        <v>179</v>
      </c>
    </row>
    <row r="18666" spans="1:29" x14ac:dyDescent="0.2">
      <c r="A18666" s="34" t="s">
        <v>79159</v>
      </c>
      <c r="B18666" s="34">
        <v>53</v>
      </c>
      <c r="C18666" s="34">
        <v>128</v>
      </c>
      <c r="D18666" s="34">
        <v>126</v>
      </c>
      <c r="E18666" s="34">
        <v>154</v>
      </c>
      <c r="F18666" s="34">
        <v>102</v>
      </c>
      <c r="G18666" s="34">
        <v>156</v>
      </c>
      <c r="H18666" s="34">
        <v>101</v>
      </c>
      <c r="I18666" s="34">
        <v>130</v>
      </c>
      <c r="J18666" s="34">
        <v>99</v>
      </c>
      <c r="K18666" s="34">
        <v>189</v>
      </c>
      <c r="L18666" s="34">
        <v>60</v>
      </c>
      <c r="M18666" s="34">
        <v>132</v>
      </c>
      <c r="N18666" s="34">
        <v>76</v>
      </c>
      <c r="O18666" s="34">
        <v>126</v>
      </c>
      <c r="P18666" s="34">
        <v>87</v>
      </c>
      <c r="Q18666" s="34">
        <v>155</v>
      </c>
      <c r="R18666" s="34">
        <v>117</v>
      </c>
      <c r="S18666" s="34">
        <v>163</v>
      </c>
      <c r="T18666" s="34">
        <v>67</v>
      </c>
      <c r="U18666" s="34">
        <v>99</v>
      </c>
      <c r="V18666" s="34">
        <v>135</v>
      </c>
      <c r="W18666" s="34">
        <v>124</v>
      </c>
      <c r="X18666" s="34">
        <v>121</v>
      </c>
      <c r="Y18666" s="34">
        <v>100</v>
      </c>
      <c r="Z18666" s="34">
        <v>139</v>
      </c>
      <c r="AA18666" s="34">
        <v>167</v>
      </c>
      <c r="AB18666" s="34">
        <v>101</v>
      </c>
      <c r="AC18666" s="34">
        <v>186</v>
      </c>
    </row>
    <row r="18667" spans="1:29" x14ac:dyDescent="0.2">
      <c r="A18667" s="34" t="s">
        <v>79160</v>
      </c>
      <c r="B18667" s="34">
        <v>59</v>
      </c>
      <c r="C18667" s="34">
        <v>42</v>
      </c>
      <c r="D18667" s="34">
        <v>79</v>
      </c>
      <c r="E18667" s="34">
        <v>64</v>
      </c>
      <c r="F18667" s="34">
        <v>34</v>
      </c>
      <c r="G18667" s="34">
        <v>56</v>
      </c>
      <c r="H18667" s="34">
        <v>34</v>
      </c>
      <c r="I18667" s="34">
        <v>52</v>
      </c>
      <c r="J18667" s="34">
        <v>38</v>
      </c>
      <c r="K18667" s="34">
        <v>61</v>
      </c>
      <c r="L18667" s="34">
        <v>23</v>
      </c>
      <c r="M18667" s="34">
        <v>34</v>
      </c>
      <c r="N18667" s="34">
        <v>38</v>
      </c>
      <c r="O18667" s="34">
        <v>39</v>
      </c>
      <c r="P18667" s="34">
        <v>43</v>
      </c>
      <c r="Q18667" s="34">
        <v>65</v>
      </c>
      <c r="R18667" s="34">
        <v>43</v>
      </c>
      <c r="S18667" s="34">
        <v>78</v>
      </c>
      <c r="T18667" s="34">
        <v>39</v>
      </c>
      <c r="U18667" s="34">
        <v>46</v>
      </c>
      <c r="V18667" s="34">
        <v>58</v>
      </c>
      <c r="W18667" s="34">
        <v>51</v>
      </c>
      <c r="X18667" s="34">
        <v>68</v>
      </c>
      <c r="Y18667" s="34">
        <v>43</v>
      </c>
      <c r="Z18667" s="34">
        <v>55</v>
      </c>
      <c r="AA18667" s="34">
        <v>82</v>
      </c>
      <c r="AB18667" s="34">
        <v>31</v>
      </c>
      <c r="AC18667" s="34">
        <v>84</v>
      </c>
    </row>
    <row r="18668" spans="1:29" x14ac:dyDescent="0.2">
      <c r="A18668" s="34" t="s">
        <v>79161</v>
      </c>
      <c r="B18668" s="34">
        <v>122</v>
      </c>
      <c r="C18668" s="34">
        <v>233</v>
      </c>
      <c r="D18668" s="34">
        <v>256</v>
      </c>
      <c r="E18668" s="34">
        <v>262</v>
      </c>
      <c r="F18668" s="34">
        <v>194</v>
      </c>
      <c r="G18668" s="34">
        <v>205</v>
      </c>
      <c r="H18668" s="34">
        <v>143</v>
      </c>
      <c r="I18668" s="34">
        <v>196</v>
      </c>
      <c r="J18668" s="34">
        <v>139</v>
      </c>
      <c r="K18668" s="34">
        <v>243</v>
      </c>
      <c r="L18668" s="34">
        <v>73</v>
      </c>
      <c r="M18668" s="34">
        <v>194</v>
      </c>
      <c r="N18668" s="34">
        <v>161</v>
      </c>
      <c r="O18668" s="34">
        <v>200</v>
      </c>
      <c r="P18668" s="34">
        <v>149</v>
      </c>
      <c r="Q18668" s="34">
        <v>204</v>
      </c>
      <c r="R18668" s="34">
        <v>152</v>
      </c>
      <c r="S18668" s="34">
        <v>247</v>
      </c>
      <c r="T18668" s="34">
        <v>104</v>
      </c>
      <c r="U18668" s="34">
        <v>139</v>
      </c>
      <c r="V18668" s="34">
        <v>183</v>
      </c>
      <c r="W18668" s="34">
        <v>194</v>
      </c>
      <c r="X18668" s="34">
        <v>228</v>
      </c>
      <c r="Y18668" s="34">
        <v>145</v>
      </c>
      <c r="Z18668" s="34">
        <v>240</v>
      </c>
      <c r="AA18668" s="34">
        <v>250</v>
      </c>
      <c r="AB18668" s="34">
        <v>135</v>
      </c>
      <c r="AC18668" s="34">
        <v>316</v>
      </c>
    </row>
    <row r="18669" spans="1:29" x14ac:dyDescent="0.2">
      <c r="A18669" s="34" t="s">
        <v>79162</v>
      </c>
      <c r="B18669" s="34">
        <v>40</v>
      </c>
      <c r="C18669" s="34">
        <v>27</v>
      </c>
      <c r="D18669" s="34">
        <v>39</v>
      </c>
      <c r="E18669" s="34">
        <v>62</v>
      </c>
      <c r="F18669" s="34">
        <v>39</v>
      </c>
      <c r="G18669" s="34">
        <v>29</v>
      </c>
      <c r="H18669" s="34">
        <v>39</v>
      </c>
      <c r="I18669" s="34">
        <v>32</v>
      </c>
      <c r="J18669" s="34">
        <v>42</v>
      </c>
      <c r="K18669" s="34">
        <v>68</v>
      </c>
      <c r="L18669" s="34">
        <v>33</v>
      </c>
      <c r="M18669" s="34">
        <v>34</v>
      </c>
      <c r="N18669" s="34">
        <v>29</v>
      </c>
      <c r="O18669" s="34">
        <v>54</v>
      </c>
      <c r="P18669" s="34">
        <v>52</v>
      </c>
      <c r="Q18669" s="34">
        <v>68</v>
      </c>
      <c r="R18669" s="34">
        <v>36</v>
      </c>
      <c r="S18669" s="34">
        <v>45</v>
      </c>
      <c r="T18669" s="34">
        <v>41</v>
      </c>
      <c r="U18669" s="34">
        <v>51</v>
      </c>
      <c r="V18669" s="34">
        <v>39</v>
      </c>
      <c r="W18669" s="34">
        <v>64</v>
      </c>
      <c r="X18669" s="34">
        <v>41</v>
      </c>
      <c r="Y18669" s="34">
        <v>48</v>
      </c>
      <c r="Z18669" s="34">
        <v>25</v>
      </c>
      <c r="AA18669" s="34">
        <v>56</v>
      </c>
      <c r="AB18669" s="34">
        <v>58</v>
      </c>
      <c r="AC18669" s="34">
        <v>67</v>
      </c>
    </row>
    <row r="18670" spans="1:29" x14ac:dyDescent="0.2">
      <c r="A18670" s="34" t="s">
        <v>79163</v>
      </c>
      <c r="B18670" s="34">
        <v>51</v>
      </c>
      <c r="C18670" s="34">
        <v>75</v>
      </c>
      <c r="D18670" s="34">
        <v>88</v>
      </c>
      <c r="E18670" s="34">
        <v>84</v>
      </c>
      <c r="F18670" s="34">
        <v>80</v>
      </c>
      <c r="G18670" s="34">
        <v>96</v>
      </c>
      <c r="H18670" s="34">
        <v>69</v>
      </c>
      <c r="I18670" s="34">
        <v>88</v>
      </c>
      <c r="J18670" s="34">
        <v>48</v>
      </c>
      <c r="K18670" s="34">
        <v>106</v>
      </c>
      <c r="L18670" s="34">
        <v>37</v>
      </c>
      <c r="M18670" s="34">
        <v>82</v>
      </c>
      <c r="N18670" s="34">
        <v>42</v>
      </c>
      <c r="O18670" s="34">
        <v>78</v>
      </c>
      <c r="P18670" s="34">
        <v>40</v>
      </c>
      <c r="Q18670" s="34">
        <v>88</v>
      </c>
      <c r="R18670" s="34">
        <v>77</v>
      </c>
      <c r="S18670" s="34">
        <v>142</v>
      </c>
      <c r="T18670" s="34">
        <v>40</v>
      </c>
      <c r="U18670" s="34">
        <v>84</v>
      </c>
      <c r="V18670" s="34">
        <v>56</v>
      </c>
      <c r="W18670" s="34">
        <v>119</v>
      </c>
      <c r="X18670" s="34">
        <v>73</v>
      </c>
      <c r="Y18670" s="34">
        <v>87</v>
      </c>
      <c r="Z18670" s="34">
        <v>74</v>
      </c>
      <c r="AA18670" s="34">
        <v>115</v>
      </c>
      <c r="AB18670" s="34">
        <v>63</v>
      </c>
      <c r="AC18670" s="34">
        <v>131</v>
      </c>
    </row>
    <row r="18671" spans="1:29" x14ac:dyDescent="0.2">
      <c r="A18671" s="34" t="s">
        <v>79164</v>
      </c>
      <c r="B18671" s="34">
        <v>47</v>
      </c>
      <c r="C18671" s="34">
        <v>47</v>
      </c>
      <c r="D18671" s="34">
        <v>53</v>
      </c>
      <c r="E18671" s="34">
        <v>74</v>
      </c>
      <c r="F18671" s="34">
        <v>34</v>
      </c>
      <c r="G18671" s="34">
        <v>22</v>
      </c>
      <c r="H18671" s="34">
        <v>50</v>
      </c>
      <c r="I18671" s="34">
        <v>46</v>
      </c>
      <c r="J18671" s="34">
        <v>34</v>
      </c>
      <c r="K18671" s="34">
        <v>59</v>
      </c>
      <c r="L18671" s="34">
        <v>16</v>
      </c>
      <c r="M18671" s="34">
        <v>46</v>
      </c>
      <c r="N18671" s="34">
        <v>27</v>
      </c>
      <c r="O18671" s="34">
        <v>36</v>
      </c>
      <c r="P18671" s="34">
        <v>20</v>
      </c>
      <c r="Q18671" s="34">
        <v>41</v>
      </c>
      <c r="R18671" s="34">
        <v>56</v>
      </c>
      <c r="S18671" s="34">
        <v>86</v>
      </c>
      <c r="T18671" s="34">
        <v>23</v>
      </c>
      <c r="U18671" s="34">
        <v>42</v>
      </c>
      <c r="V18671" s="34">
        <v>46</v>
      </c>
      <c r="W18671" s="34">
        <v>46</v>
      </c>
      <c r="X18671" s="34">
        <v>86</v>
      </c>
      <c r="Y18671" s="34">
        <v>37</v>
      </c>
      <c r="Z18671" s="34">
        <v>52</v>
      </c>
      <c r="AA18671" s="34">
        <v>55</v>
      </c>
      <c r="AB18671" s="34">
        <v>31</v>
      </c>
      <c r="AC18671" s="34">
        <v>72</v>
      </c>
    </row>
    <row r="18672" spans="1:29" x14ac:dyDescent="0.2">
      <c r="A18672" s="34" t="s">
        <v>79165</v>
      </c>
      <c r="B18672" s="34">
        <v>256</v>
      </c>
      <c r="C18672" s="34">
        <v>407</v>
      </c>
      <c r="D18672" s="34">
        <v>516</v>
      </c>
      <c r="E18672" s="34">
        <v>396</v>
      </c>
      <c r="F18672" s="34">
        <v>497</v>
      </c>
      <c r="G18672" s="34">
        <v>406</v>
      </c>
      <c r="H18672" s="34">
        <v>343</v>
      </c>
      <c r="I18672" s="34">
        <v>320</v>
      </c>
      <c r="J18672" s="34">
        <v>379</v>
      </c>
      <c r="K18672" s="34">
        <v>417</v>
      </c>
      <c r="L18672" s="34">
        <v>262</v>
      </c>
      <c r="M18672" s="34">
        <v>343</v>
      </c>
      <c r="N18672" s="34">
        <v>356</v>
      </c>
      <c r="O18672" s="34">
        <v>304</v>
      </c>
      <c r="P18672" s="34">
        <v>384</v>
      </c>
      <c r="Q18672" s="34">
        <v>449</v>
      </c>
      <c r="R18672" s="34">
        <v>458</v>
      </c>
      <c r="S18672" s="34">
        <v>469</v>
      </c>
      <c r="T18672" s="34">
        <v>359</v>
      </c>
      <c r="U18672" s="34">
        <v>342</v>
      </c>
      <c r="V18672" s="34">
        <v>496</v>
      </c>
      <c r="W18672" s="34">
        <v>363</v>
      </c>
      <c r="X18672" s="34">
        <v>532</v>
      </c>
      <c r="Y18672" s="34">
        <v>314</v>
      </c>
      <c r="Z18672" s="34">
        <v>508</v>
      </c>
      <c r="AA18672" s="34">
        <v>458</v>
      </c>
      <c r="AB18672" s="34">
        <v>443</v>
      </c>
      <c r="AC18672" s="34">
        <v>544</v>
      </c>
    </row>
    <row r="18673" spans="1:29" x14ac:dyDescent="0.2">
      <c r="A18673" s="34" t="s">
        <v>79166</v>
      </c>
      <c r="B18673" s="34">
        <v>42</v>
      </c>
      <c r="C18673" s="34">
        <v>84</v>
      </c>
      <c r="D18673" s="34">
        <v>73</v>
      </c>
      <c r="E18673" s="34">
        <v>98</v>
      </c>
      <c r="F18673" s="34">
        <v>61</v>
      </c>
      <c r="G18673" s="34">
        <v>76</v>
      </c>
      <c r="H18673" s="34">
        <v>64</v>
      </c>
      <c r="I18673" s="34">
        <v>114</v>
      </c>
      <c r="J18673" s="34">
        <v>58</v>
      </c>
      <c r="K18673" s="34">
        <v>73</v>
      </c>
      <c r="L18673" s="34">
        <v>35</v>
      </c>
      <c r="M18673" s="34">
        <v>55</v>
      </c>
      <c r="N18673" s="34">
        <v>43</v>
      </c>
      <c r="O18673" s="34">
        <v>74</v>
      </c>
      <c r="P18673" s="34">
        <v>51</v>
      </c>
      <c r="Q18673" s="34">
        <v>87</v>
      </c>
      <c r="R18673" s="34">
        <v>59</v>
      </c>
      <c r="S18673" s="34">
        <v>126</v>
      </c>
      <c r="T18673" s="34">
        <v>38</v>
      </c>
      <c r="U18673" s="34">
        <v>52</v>
      </c>
      <c r="V18673" s="34">
        <v>93</v>
      </c>
      <c r="W18673" s="34">
        <v>82</v>
      </c>
      <c r="X18673" s="34">
        <v>86</v>
      </c>
      <c r="Y18673" s="34">
        <v>67</v>
      </c>
      <c r="Z18673" s="34">
        <v>137</v>
      </c>
      <c r="AA18673" s="34">
        <v>123</v>
      </c>
      <c r="AB18673" s="34">
        <v>60</v>
      </c>
      <c r="AC18673" s="34">
        <v>86</v>
      </c>
    </row>
    <row r="18674" spans="1:29" x14ac:dyDescent="0.2">
      <c r="A18674" s="34" t="s">
        <v>79167</v>
      </c>
      <c r="B18674" s="34">
        <v>60</v>
      </c>
      <c r="C18674" s="34">
        <v>61</v>
      </c>
      <c r="D18674" s="34">
        <v>76</v>
      </c>
      <c r="E18674" s="34">
        <v>63</v>
      </c>
      <c r="F18674" s="34">
        <v>82</v>
      </c>
      <c r="G18674" s="34">
        <v>92</v>
      </c>
      <c r="H18674" s="34">
        <v>73</v>
      </c>
      <c r="I18674" s="34">
        <v>40</v>
      </c>
      <c r="J18674" s="34">
        <v>88</v>
      </c>
      <c r="K18674" s="34">
        <v>69</v>
      </c>
      <c r="L18674" s="34">
        <v>79</v>
      </c>
      <c r="M18674" s="34">
        <v>53</v>
      </c>
      <c r="N18674" s="34">
        <v>63</v>
      </c>
      <c r="O18674" s="34">
        <v>82</v>
      </c>
      <c r="P18674" s="34">
        <v>69</v>
      </c>
      <c r="Q18674" s="34">
        <v>115</v>
      </c>
      <c r="R18674" s="34">
        <v>95</v>
      </c>
      <c r="S18674" s="34">
        <v>105</v>
      </c>
      <c r="T18674" s="34">
        <v>95</v>
      </c>
      <c r="U18674" s="34">
        <v>81</v>
      </c>
      <c r="V18674" s="34">
        <v>102</v>
      </c>
      <c r="W18674" s="34">
        <v>110</v>
      </c>
      <c r="X18674" s="34">
        <v>93</v>
      </c>
      <c r="Y18674" s="34">
        <v>77</v>
      </c>
      <c r="Z18674" s="34">
        <v>94</v>
      </c>
      <c r="AA18674" s="34">
        <v>94</v>
      </c>
      <c r="AB18674" s="34">
        <v>107</v>
      </c>
      <c r="AC18674" s="34">
        <v>125</v>
      </c>
    </row>
    <row r="18675" spans="1:29" x14ac:dyDescent="0.2">
      <c r="A18675" s="34" t="s">
        <v>79168</v>
      </c>
      <c r="B18675" s="34">
        <v>73</v>
      </c>
      <c r="C18675" s="34">
        <v>75</v>
      </c>
      <c r="D18675" s="34">
        <v>67</v>
      </c>
      <c r="E18675" s="34">
        <v>92</v>
      </c>
      <c r="F18675" s="34">
        <v>69</v>
      </c>
      <c r="G18675" s="34">
        <v>77</v>
      </c>
      <c r="H18675" s="34">
        <v>59</v>
      </c>
      <c r="I18675" s="34">
        <v>84</v>
      </c>
      <c r="J18675" s="34">
        <v>77</v>
      </c>
      <c r="K18675" s="34">
        <v>92</v>
      </c>
      <c r="L18675" s="34">
        <v>43</v>
      </c>
      <c r="M18675" s="34">
        <v>85</v>
      </c>
      <c r="N18675" s="34">
        <v>54</v>
      </c>
      <c r="O18675" s="34">
        <v>57</v>
      </c>
      <c r="P18675" s="34">
        <v>65</v>
      </c>
      <c r="Q18675" s="34">
        <v>103</v>
      </c>
      <c r="R18675" s="34">
        <v>63</v>
      </c>
      <c r="S18675" s="34">
        <v>85</v>
      </c>
      <c r="T18675" s="34">
        <v>57</v>
      </c>
      <c r="U18675" s="34">
        <v>87</v>
      </c>
      <c r="V18675" s="34">
        <v>80</v>
      </c>
      <c r="W18675" s="34">
        <v>98</v>
      </c>
      <c r="X18675" s="34">
        <v>55</v>
      </c>
      <c r="Y18675" s="34">
        <v>62</v>
      </c>
      <c r="Z18675" s="34">
        <v>96</v>
      </c>
      <c r="AA18675" s="34">
        <v>89</v>
      </c>
      <c r="AB18675" s="34">
        <v>61</v>
      </c>
      <c r="AC18675" s="34">
        <v>129</v>
      </c>
    </row>
    <row r="18676" spans="1:29" x14ac:dyDescent="0.2">
      <c r="A18676" s="34" t="s">
        <v>79169</v>
      </c>
      <c r="B18676" s="34">
        <v>31</v>
      </c>
      <c r="C18676" s="34">
        <v>82</v>
      </c>
      <c r="D18676" s="34">
        <v>83</v>
      </c>
      <c r="E18676" s="34">
        <v>105</v>
      </c>
      <c r="F18676" s="34">
        <v>77</v>
      </c>
      <c r="G18676" s="34">
        <v>75</v>
      </c>
      <c r="H18676" s="34">
        <v>66</v>
      </c>
      <c r="I18676" s="34">
        <v>101</v>
      </c>
      <c r="J18676" s="34">
        <v>65</v>
      </c>
      <c r="K18676" s="34">
        <v>99</v>
      </c>
      <c r="L18676" s="34">
        <v>45</v>
      </c>
      <c r="M18676" s="34">
        <v>76</v>
      </c>
      <c r="N18676" s="34">
        <v>64</v>
      </c>
      <c r="O18676" s="34">
        <v>67</v>
      </c>
      <c r="P18676" s="34">
        <v>70</v>
      </c>
      <c r="Q18676" s="34">
        <v>92</v>
      </c>
      <c r="R18676" s="34">
        <v>88</v>
      </c>
      <c r="S18676" s="34">
        <v>125</v>
      </c>
      <c r="T18676" s="34">
        <v>55</v>
      </c>
      <c r="U18676" s="34">
        <v>80</v>
      </c>
      <c r="V18676" s="34">
        <v>102</v>
      </c>
      <c r="W18676" s="34">
        <v>115</v>
      </c>
      <c r="X18676" s="34">
        <v>113</v>
      </c>
      <c r="Y18676" s="34">
        <v>52</v>
      </c>
      <c r="Z18676" s="34">
        <v>97</v>
      </c>
      <c r="AA18676" s="34">
        <v>98</v>
      </c>
      <c r="AB18676" s="34">
        <v>79</v>
      </c>
      <c r="AC18676" s="34">
        <v>138</v>
      </c>
    </row>
    <row r="18677" spans="1:29" x14ac:dyDescent="0.2">
      <c r="A18677" s="34" t="s">
        <v>79170</v>
      </c>
      <c r="B18677" s="34">
        <v>57</v>
      </c>
      <c r="C18677" s="34">
        <v>113</v>
      </c>
      <c r="D18677" s="34">
        <v>105</v>
      </c>
      <c r="E18677" s="34">
        <v>140</v>
      </c>
      <c r="F18677" s="34">
        <v>115</v>
      </c>
      <c r="G18677" s="34">
        <v>132</v>
      </c>
      <c r="H18677" s="34">
        <v>83</v>
      </c>
      <c r="I18677" s="34">
        <v>96</v>
      </c>
      <c r="J18677" s="34">
        <v>68</v>
      </c>
      <c r="K18677" s="34">
        <v>77</v>
      </c>
      <c r="L18677" s="34">
        <v>71</v>
      </c>
      <c r="M18677" s="34">
        <v>95</v>
      </c>
      <c r="N18677" s="34">
        <v>75</v>
      </c>
      <c r="O18677" s="34">
        <v>98</v>
      </c>
      <c r="P18677" s="34">
        <v>119</v>
      </c>
      <c r="Q18677" s="34">
        <v>117</v>
      </c>
      <c r="R18677" s="34">
        <v>96</v>
      </c>
      <c r="S18677" s="34">
        <v>145</v>
      </c>
      <c r="T18677" s="34">
        <v>122</v>
      </c>
      <c r="U18677" s="34">
        <v>87</v>
      </c>
      <c r="V18677" s="34">
        <v>123</v>
      </c>
      <c r="W18677" s="34">
        <v>114</v>
      </c>
      <c r="X18677" s="34">
        <v>118</v>
      </c>
      <c r="Y18677" s="34">
        <v>98</v>
      </c>
      <c r="Z18677" s="34">
        <v>80</v>
      </c>
      <c r="AA18677" s="34">
        <v>84</v>
      </c>
      <c r="AB18677" s="34">
        <v>114</v>
      </c>
      <c r="AC18677" s="34">
        <v>128</v>
      </c>
    </row>
    <row r="18678" spans="1:29" x14ac:dyDescent="0.2">
      <c r="A18678" s="34" t="s">
        <v>79171</v>
      </c>
      <c r="B18678" s="34">
        <v>32</v>
      </c>
      <c r="C18678" s="34">
        <v>67</v>
      </c>
      <c r="D18678" s="34">
        <v>96</v>
      </c>
      <c r="E18678" s="34">
        <v>80</v>
      </c>
      <c r="F18678" s="34">
        <v>51</v>
      </c>
      <c r="G18678" s="34">
        <v>80</v>
      </c>
      <c r="H18678" s="34">
        <v>43</v>
      </c>
      <c r="I18678" s="34">
        <v>64</v>
      </c>
      <c r="J18678" s="34">
        <v>22</v>
      </c>
      <c r="K18678" s="34">
        <v>79</v>
      </c>
      <c r="L18678" s="34">
        <v>7</v>
      </c>
      <c r="M18678" s="34">
        <v>45</v>
      </c>
      <c r="N18678" s="34">
        <v>32</v>
      </c>
      <c r="O18678" s="34">
        <v>49</v>
      </c>
      <c r="P18678" s="34">
        <v>32</v>
      </c>
      <c r="Q18678" s="34">
        <v>56</v>
      </c>
      <c r="R18678" s="34">
        <v>21</v>
      </c>
      <c r="S18678" s="34">
        <v>90</v>
      </c>
      <c r="T18678" s="34">
        <v>13</v>
      </c>
      <c r="U18678" s="34">
        <v>58</v>
      </c>
      <c r="V18678" s="34">
        <v>51</v>
      </c>
      <c r="W18678" s="34">
        <v>36</v>
      </c>
      <c r="X18678" s="34">
        <v>56</v>
      </c>
      <c r="Y18678" s="34">
        <v>21</v>
      </c>
      <c r="Z18678" s="34">
        <v>40</v>
      </c>
      <c r="AA18678" s="34">
        <v>62</v>
      </c>
      <c r="AB18678" s="34">
        <v>27</v>
      </c>
      <c r="AC18678" s="34">
        <v>93</v>
      </c>
    </row>
    <row r="18679" spans="1:29" x14ac:dyDescent="0.2">
      <c r="A18679" s="34" t="s">
        <v>79172</v>
      </c>
      <c r="B18679" s="34">
        <v>56</v>
      </c>
      <c r="C18679" s="34">
        <v>109</v>
      </c>
      <c r="D18679" s="34">
        <v>74</v>
      </c>
      <c r="E18679" s="34">
        <v>74</v>
      </c>
      <c r="F18679" s="34">
        <v>77</v>
      </c>
      <c r="G18679" s="34">
        <v>63</v>
      </c>
      <c r="H18679" s="34">
        <v>86</v>
      </c>
      <c r="I18679" s="34">
        <v>71</v>
      </c>
      <c r="J18679" s="34">
        <v>84</v>
      </c>
      <c r="K18679" s="34">
        <v>110</v>
      </c>
      <c r="L18679" s="34">
        <v>58</v>
      </c>
      <c r="M18679" s="34">
        <v>51</v>
      </c>
      <c r="N18679" s="34">
        <v>77</v>
      </c>
      <c r="O18679" s="34">
        <v>73</v>
      </c>
      <c r="P18679" s="34">
        <v>62</v>
      </c>
      <c r="Q18679" s="34">
        <v>91</v>
      </c>
      <c r="R18679" s="34">
        <v>117</v>
      </c>
      <c r="S18679" s="34">
        <v>107</v>
      </c>
      <c r="T18679" s="34">
        <v>75</v>
      </c>
      <c r="U18679" s="34">
        <v>72</v>
      </c>
      <c r="V18679" s="34">
        <v>88</v>
      </c>
      <c r="W18679" s="34">
        <v>78</v>
      </c>
      <c r="X18679" s="34">
        <v>99</v>
      </c>
      <c r="Y18679" s="34">
        <v>52</v>
      </c>
      <c r="Z18679" s="34">
        <v>84</v>
      </c>
      <c r="AA18679" s="34">
        <v>77</v>
      </c>
      <c r="AB18679" s="34">
        <v>89</v>
      </c>
      <c r="AC18679" s="34">
        <v>125</v>
      </c>
    </row>
    <row r="18680" spans="1:29" x14ac:dyDescent="0.2">
      <c r="A18680" s="34" t="s">
        <v>79173</v>
      </c>
      <c r="B18680" s="34">
        <v>44</v>
      </c>
      <c r="C18680" s="34">
        <v>72</v>
      </c>
      <c r="D18680" s="34">
        <v>68</v>
      </c>
      <c r="E18680" s="34">
        <v>79</v>
      </c>
      <c r="F18680" s="34">
        <v>68</v>
      </c>
      <c r="G18680" s="34">
        <v>73</v>
      </c>
      <c r="H18680" s="34">
        <v>55</v>
      </c>
      <c r="I18680" s="34">
        <v>58</v>
      </c>
      <c r="J18680" s="34">
        <v>62</v>
      </c>
      <c r="K18680" s="34">
        <v>53</v>
      </c>
      <c r="L18680" s="34">
        <v>34</v>
      </c>
      <c r="M18680" s="34">
        <v>82</v>
      </c>
      <c r="N18680" s="34">
        <v>54</v>
      </c>
      <c r="O18680" s="34">
        <v>52</v>
      </c>
      <c r="P18680" s="34">
        <v>57</v>
      </c>
      <c r="Q18680" s="34">
        <v>82</v>
      </c>
      <c r="R18680" s="34">
        <v>84</v>
      </c>
      <c r="S18680" s="34">
        <v>86</v>
      </c>
      <c r="T18680" s="34">
        <v>35</v>
      </c>
      <c r="U18680" s="34">
        <v>57</v>
      </c>
      <c r="V18680" s="34">
        <v>74</v>
      </c>
      <c r="W18680" s="34">
        <v>65</v>
      </c>
      <c r="X18680" s="34">
        <v>92</v>
      </c>
      <c r="Y18680" s="34">
        <v>55</v>
      </c>
      <c r="Z18680" s="34">
        <v>72</v>
      </c>
      <c r="AA18680" s="34">
        <v>88</v>
      </c>
      <c r="AB18680" s="34">
        <v>38</v>
      </c>
      <c r="AC18680" s="34">
        <v>100</v>
      </c>
    </row>
    <row r="18681" spans="1:29" x14ac:dyDescent="0.2">
      <c r="A18681" s="34" t="s">
        <v>79174</v>
      </c>
      <c r="B18681" s="34">
        <v>51</v>
      </c>
      <c r="C18681" s="34">
        <v>109</v>
      </c>
      <c r="D18681" s="34">
        <v>77</v>
      </c>
      <c r="E18681" s="34">
        <v>105</v>
      </c>
      <c r="F18681" s="34">
        <v>89</v>
      </c>
      <c r="G18681" s="34">
        <v>82</v>
      </c>
      <c r="H18681" s="34">
        <v>47</v>
      </c>
      <c r="I18681" s="34">
        <v>106</v>
      </c>
      <c r="J18681" s="34">
        <v>49</v>
      </c>
      <c r="K18681" s="34">
        <v>142</v>
      </c>
      <c r="L18681" s="34">
        <v>30</v>
      </c>
      <c r="M18681" s="34">
        <v>82</v>
      </c>
      <c r="N18681" s="34">
        <v>43</v>
      </c>
      <c r="O18681" s="34">
        <v>72</v>
      </c>
      <c r="P18681" s="34">
        <v>48</v>
      </c>
      <c r="Q18681" s="34">
        <v>86</v>
      </c>
      <c r="R18681" s="34">
        <v>59</v>
      </c>
      <c r="S18681" s="34">
        <v>114</v>
      </c>
      <c r="T18681" s="34">
        <v>30</v>
      </c>
      <c r="U18681" s="34">
        <v>54</v>
      </c>
      <c r="V18681" s="34">
        <v>74</v>
      </c>
      <c r="W18681" s="34">
        <v>71</v>
      </c>
      <c r="X18681" s="34">
        <v>89</v>
      </c>
      <c r="Y18681" s="34">
        <v>44</v>
      </c>
      <c r="Z18681" s="34">
        <v>101</v>
      </c>
      <c r="AA18681" s="34">
        <v>96</v>
      </c>
      <c r="AB18681" s="34">
        <v>52</v>
      </c>
      <c r="AC18681" s="34">
        <v>133</v>
      </c>
    </row>
    <row r="18682" spans="1:29" x14ac:dyDescent="0.2">
      <c r="A18682" s="34" t="s">
        <v>79175</v>
      </c>
      <c r="B18682" s="34">
        <v>128</v>
      </c>
      <c r="C18682" s="34">
        <v>227</v>
      </c>
      <c r="D18682" s="34">
        <v>239</v>
      </c>
      <c r="E18682" s="34">
        <v>239</v>
      </c>
      <c r="F18682" s="34">
        <v>228</v>
      </c>
      <c r="G18682" s="34">
        <v>269</v>
      </c>
      <c r="H18682" s="34">
        <v>252</v>
      </c>
      <c r="I18682" s="34">
        <v>205</v>
      </c>
      <c r="J18682" s="34">
        <v>187</v>
      </c>
      <c r="K18682" s="34">
        <v>258</v>
      </c>
      <c r="L18682" s="34">
        <v>177</v>
      </c>
      <c r="M18682" s="34">
        <v>200</v>
      </c>
      <c r="N18682" s="34">
        <v>173</v>
      </c>
      <c r="O18682" s="34">
        <v>159</v>
      </c>
      <c r="P18682" s="34">
        <v>201</v>
      </c>
      <c r="Q18682" s="34">
        <v>275</v>
      </c>
      <c r="R18682" s="34">
        <v>252</v>
      </c>
      <c r="S18682" s="34">
        <v>252</v>
      </c>
      <c r="T18682" s="34">
        <v>201</v>
      </c>
      <c r="U18682" s="34">
        <v>210</v>
      </c>
      <c r="V18682" s="34">
        <v>215</v>
      </c>
      <c r="W18682" s="34">
        <v>314</v>
      </c>
      <c r="X18682" s="34">
        <v>246</v>
      </c>
      <c r="Y18682" s="34">
        <v>227</v>
      </c>
      <c r="Z18682" s="34">
        <v>177</v>
      </c>
      <c r="AA18682" s="34">
        <v>295</v>
      </c>
      <c r="AB18682" s="34">
        <v>206</v>
      </c>
      <c r="AC18682" s="34">
        <v>329</v>
      </c>
    </row>
    <row r="18683" spans="1:29" x14ac:dyDescent="0.2">
      <c r="A18683" s="34" t="s">
        <v>79176</v>
      </c>
      <c r="B18683" s="34">
        <v>30</v>
      </c>
      <c r="C18683" s="34">
        <v>79</v>
      </c>
      <c r="D18683" s="34">
        <v>56</v>
      </c>
      <c r="E18683" s="34">
        <v>105</v>
      </c>
      <c r="F18683" s="34">
        <v>52</v>
      </c>
      <c r="G18683" s="34">
        <v>44</v>
      </c>
      <c r="H18683" s="34">
        <v>42</v>
      </c>
      <c r="I18683" s="34">
        <v>42</v>
      </c>
      <c r="J18683" s="34">
        <v>18</v>
      </c>
      <c r="K18683" s="34">
        <v>69</v>
      </c>
      <c r="L18683" s="34">
        <v>8</v>
      </c>
      <c r="M18683" s="34">
        <v>62</v>
      </c>
      <c r="N18683" s="34">
        <v>34</v>
      </c>
      <c r="O18683" s="34">
        <v>57</v>
      </c>
      <c r="P18683" s="34">
        <v>18</v>
      </c>
      <c r="Q18683" s="34">
        <v>46</v>
      </c>
      <c r="R18683" s="34">
        <v>21</v>
      </c>
      <c r="S18683" s="34">
        <v>87</v>
      </c>
      <c r="T18683" s="34">
        <v>8</v>
      </c>
      <c r="U18683" s="34">
        <v>30</v>
      </c>
      <c r="V18683" s="34">
        <v>33</v>
      </c>
      <c r="W18683" s="34">
        <v>45</v>
      </c>
      <c r="X18683" s="34">
        <v>57</v>
      </c>
      <c r="Y18683" s="34">
        <v>16</v>
      </c>
      <c r="Z18683" s="34">
        <v>58</v>
      </c>
      <c r="AA18683" s="34">
        <v>77</v>
      </c>
      <c r="AB18683" s="34">
        <v>25</v>
      </c>
      <c r="AC18683" s="34">
        <v>107</v>
      </c>
    </row>
    <row r="18684" spans="1:29" x14ac:dyDescent="0.2">
      <c r="A18684" s="34" t="s">
        <v>79177</v>
      </c>
      <c r="B18684" s="34">
        <v>149</v>
      </c>
      <c r="C18684" s="34">
        <v>163</v>
      </c>
      <c r="D18684" s="34">
        <v>236</v>
      </c>
      <c r="E18684" s="34">
        <v>229</v>
      </c>
      <c r="F18684" s="34">
        <v>190</v>
      </c>
      <c r="G18684" s="34">
        <v>176</v>
      </c>
      <c r="H18684" s="34">
        <v>176</v>
      </c>
      <c r="I18684" s="34">
        <v>176</v>
      </c>
      <c r="J18684" s="34">
        <v>147</v>
      </c>
      <c r="K18684" s="34">
        <v>198</v>
      </c>
      <c r="L18684" s="34">
        <v>81</v>
      </c>
      <c r="M18684" s="34">
        <v>167</v>
      </c>
      <c r="N18684" s="34">
        <v>119</v>
      </c>
      <c r="O18684" s="34">
        <v>121</v>
      </c>
      <c r="P18684" s="34">
        <v>121</v>
      </c>
      <c r="Q18684" s="34">
        <v>183</v>
      </c>
      <c r="R18684" s="34">
        <v>178</v>
      </c>
      <c r="S18684" s="34">
        <v>229</v>
      </c>
      <c r="T18684" s="34">
        <v>102</v>
      </c>
      <c r="U18684" s="34">
        <v>139</v>
      </c>
      <c r="V18684" s="34">
        <v>212</v>
      </c>
      <c r="W18684" s="34">
        <v>203</v>
      </c>
      <c r="X18684" s="34">
        <v>190</v>
      </c>
      <c r="Y18684" s="34">
        <v>102</v>
      </c>
      <c r="Z18684" s="34">
        <v>218</v>
      </c>
      <c r="AA18684" s="34">
        <v>188</v>
      </c>
      <c r="AB18684" s="34">
        <v>171</v>
      </c>
      <c r="AC18684" s="34">
        <v>264</v>
      </c>
    </row>
    <row r="18685" spans="1:29" x14ac:dyDescent="0.2">
      <c r="A18685" s="34" t="s">
        <v>79178</v>
      </c>
      <c r="B18685" s="34">
        <v>48</v>
      </c>
      <c r="C18685" s="34">
        <v>90</v>
      </c>
      <c r="D18685" s="34">
        <v>116</v>
      </c>
      <c r="E18685" s="34">
        <v>103</v>
      </c>
      <c r="F18685" s="34">
        <v>87</v>
      </c>
      <c r="G18685" s="34">
        <v>78</v>
      </c>
      <c r="H18685" s="34">
        <v>81</v>
      </c>
      <c r="I18685" s="34">
        <v>89</v>
      </c>
      <c r="J18685" s="34">
        <v>64</v>
      </c>
      <c r="K18685" s="34">
        <v>141</v>
      </c>
      <c r="L18685" s="34">
        <v>49</v>
      </c>
      <c r="M18685" s="34">
        <v>84</v>
      </c>
      <c r="N18685" s="34">
        <v>57</v>
      </c>
      <c r="O18685" s="34">
        <v>80</v>
      </c>
      <c r="P18685" s="34">
        <v>65</v>
      </c>
      <c r="Q18685" s="34">
        <v>114</v>
      </c>
      <c r="R18685" s="34">
        <v>101</v>
      </c>
      <c r="S18685" s="34">
        <v>121</v>
      </c>
      <c r="T18685" s="34">
        <v>82</v>
      </c>
      <c r="U18685" s="34">
        <v>81</v>
      </c>
      <c r="V18685" s="34">
        <v>77</v>
      </c>
      <c r="W18685" s="34">
        <v>137</v>
      </c>
      <c r="X18685" s="34">
        <v>122</v>
      </c>
      <c r="Y18685" s="34">
        <v>79</v>
      </c>
      <c r="Z18685" s="34">
        <v>91</v>
      </c>
      <c r="AA18685" s="34">
        <v>146</v>
      </c>
      <c r="AB18685" s="34">
        <v>87</v>
      </c>
      <c r="AC18685" s="34">
        <v>137</v>
      </c>
    </row>
    <row r="18686" spans="1:29" x14ac:dyDescent="0.2">
      <c r="A18686" s="34" t="s">
        <v>79179</v>
      </c>
      <c r="B18686" s="34">
        <v>23</v>
      </c>
      <c r="C18686" s="34">
        <v>50</v>
      </c>
      <c r="D18686" s="34">
        <v>60</v>
      </c>
      <c r="E18686" s="34">
        <v>52</v>
      </c>
      <c r="F18686" s="34">
        <v>39</v>
      </c>
      <c r="G18686" s="34">
        <v>36</v>
      </c>
      <c r="H18686" s="34">
        <v>34</v>
      </c>
      <c r="I18686" s="34">
        <v>34</v>
      </c>
      <c r="J18686" s="34">
        <v>21</v>
      </c>
      <c r="K18686" s="34">
        <v>39</v>
      </c>
      <c r="L18686" s="34">
        <v>14</v>
      </c>
      <c r="M18686" s="34">
        <v>50</v>
      </c>
      <c r="N18686" s="34">
        <v>37</v>
      </c>
      <c r="O18686" s="34">
        <v>26</v>
      </c>
      <c r="P18686" s="34">
        <v>12</v>
      </c>
      <c r="Q18686" s="34">
        <v>33</v>
      </c>
      <c r="R18686" s="34">
        <v>38</v>
      </c>
      <c r="S18686" s="34">
        <v>76</v>
      </c>
      <c r="T18686" s="34">
        <v>39</v>
      </c>
      <c r="U18686" s="34">
        <v>21</v>
      </c>
      <c r="V18686" s="34">
        <v>56</v>
      </c>
      <c r="W18686" s="34">
        <v>34</v>
      </c>
      <c r="X18686" s="34">
        <v>40</v>
      </c>
      <c r="Y18686" s="34">
        <v>16</v>
      </c>
      <c r="Z18686" s="34">
        <v>60</v>
      </c>
      <c r="AA18686" s="34">
        <v>41</v>
      </c>
      <c r="AB18686" s="34">
        <v>37</v>
      </c>
      <c r="AC18686" s="34">
        <v>67</v>
      </c>
    </row>
    <row r="18687" spans="1:29" x14ac:dyDescent="0.2">
      <c r="A18687" s="34" t="s">
        <v>79180</v>
      </c>
      <c r="B18687" s="34">
        <v>10</v>
      </c>
      <c r="C18687" s="34">
        <v>5</v>
      </c>
      <c r="D18687" s="34">
        <v>9</v>
      </c>
      <c r="E18687" s="34">
        <v>10</v>
      </c>
      <c r="F18687" s="34">
        <v>4</v>
      </c>
      <c r="G18687" s="34">
        <v>13</v>
      </c>
      <c r="H18687" s="34">
        <v>5</v>
      </c>
      <c r="I18687" s="34">
        <v>15</v>
      </c>
      <c r="J18687" s="34">
        <v>5</v>
      </c>
      <c r="K18687" s="34">
        <v>4</v>
      </c>
      <c r="L18687" s="34">
        <v>3</v>
      </c>
      <c r="M18687" s="34">
        <v>7</v>
      </c>
      <c r="N18687" s="34">
        <v>2</v>
      </c>
      <c r="O18687" s="34">
        <v>6</v>
      </c>
      <c r="P18687" s="34">
        <v>1</v>
      </c>
      <c r="Q18687" s="34">
        <v>8</v>
      </c>
      <c r="R18687" s="34">
        <v>10</v>
      </c>
      <c r="S18687" s="34">
        <v>11</v>
      </c>
      <c r="T18687" s="34">
        <v>2</v>
      </c>
      <c r="U18687" s="34">
        <v>2</v>
      </c>
      <c r="V18687" s="34">
        <v>7</v>
      </c>
      <c r="W18687" s="34">
        <v>5</v>
      </c>
      <c r="X18687" s="34">
        <v>4</v>
      </c>
      <c r="Y18687" s="34">
        <v>4</v>
      </c>
      <c r="Z18687" s="34">
        <v>8</v>
      </c>
      <c r="AA18687" s="34">
        <v>7</v>
      </c>
      <c r="AB18687" s="34">
        <v>13</v>
      </c>
      <c r="AC18687" s="34">
        <v>3</v>
      </c>
    </row>
    <row r="18688" spans="1:29" x14ac:dyDescent="0.2">
      <c r="A18688" s="34" t="s">
        <v>79181</v>
      </c>
      <c r="B18688" s="34">
        <v>94</v>
      </c>
      <c r="C18688" s="34">
        <v>272</v>
      </c>
      <c r="D18688" s="34">
        <v>182</v>
      </c>
      <c r="E18688" s="34">
        <v>246</v>
      </c>
      <c r="F18688" s="34">
        <v>201</v>
      </c>
      <c r="G18688" s="34">
        <v>248</v>
      </c>
      <c r="H18688" s="34">
        <v>138</v>
      </c>
      <c r="I18688" s="34">
        <v>210</v>
      </c>
      <c r="J18688" s="34">
        <v>135</v>
      </c>
      <c r="K18688" s="34">
        <v>270</v>
      </c>
      <c r="L18688" s="34">
        <v>107</v>
      </c>
      <c r="M18688" s="34">
        <v>161</v>
      </c>
      <c r="N18688" s="34">
        <v>152</v>
      </c>
      <c r="O18688" s="34">
        <v>188</v>
      </c>
      <c r="P18688" s="34">
        <v>131</v>
      </c>
      <c r="Q18688" s="34">
        <v>292</v>
      </c>
      <c r="R18688" s="34">
        <v>191</v>
      </c>
      <c r="S18688" s="34">
        <v>298</v>
      </c>
      <c r="T18688" s="34">
        <v>150</v>
      </c>
      <c r="U18688" s="34">
        <v>178</v>
      </c>
      <c r="V18688" s="34">
        <v>205</v>
      </c>
      <c r="W18688" s="34">
        <v>256</v>
      </c>
      <c r="X18688" s="34">
        <v>219</v>
      </c>
      <c r="Y18688" s="34">
        <v>197</v>
      </c>
      <c r="Z18688" s="34">
        <v>192</v>
      </c>
      <c r="AA18688" s="34">
        <v>345</v>
      </c>
      <c r="AB18688" s="34">
        <v>160</v>
      </c>
      <c r="AC18688" s="34">
        <v>362</v>
      </c>
    </row>
    <row r="18689" spans="1:29" x14ac:dyDescent="0.2">
      <c r="A18689" s="34" t="s">
        <v>79182</v>
      </c>
      <c r="B18689" s="34">
        <v>26</v>
      </c>
      <c r="C18689" s="34">
        <v>50</v>
      </c>
      <c r="D18689" s="34">
        <v>34</v>
      </c>
      <c r="E18689" s="34">
        <v>74</v>
      </c>
      <c r="F18689" s="34">
        <v>27</v>
      </c>
      <c r="G18689" s="34">
        <v>36</v>
      </c>
      <c r="H18689" s="34">
        <v>25</v>
      </c>
      <c r="I18689" s="34">
        <v>38</v>
      </c>
      <c r="J18689" s="34">
        <v>18</v>
      </c>
      <c r="K18689" s="34">
        <v>40</v>
      </c>
      <c r="L18689" s="34">
        <v>10</v>
      </c>
      <c r="M18689" s="34">
        <v>30</v>
      </c>
      <c r="N18689" s="34">
        <v>21</v>
      </c>
      <c r="O18689" s="34">
        <v>33</v>
      </c>
      <c r="P18689" s="34">
        <v>15</v>
      </c>
      <c r="Q18689" s="34">
        <v>38</v>
      </c>
      <c r="R18689" s="34">
        <v>23</v>
      </c>
      <c r="S18689" s="34">
        <v>77</v>
      </c>
      <c r="T18689" s="34">
        <v>13</v>
      </c>
      <c r="U18689" s="34">
        <v>40</v>
      </c>
      <c r="V18689" s="34">
        <v>19</v>
      </c>
      <c r="W18689" s="34">
        <v>27</v>
      </c>
      <c r="X18689" s="34">
        <v>41</v>
      </c>
      <c r="Y18689" s="34">
        <v>38</v>
      </c>
      <c r="Z18689" s="34">
        <v>24</v>
      </c>
      <c r="AA18689" s="34">
        <v>35</v>
      </c>
      <c r="AB18689" s="34">
        <v>27</v>
      </c>
      <c r="AC18689" s="34">
        <v>46</v>
      </c>
    </row>
    <row r="18690" spans="1:29" x14ac:dyDescent="0.2">
      <c r="A18690" s="34" t="s">
        <v>79183</v>
      </c>
      <c r="B18690" s="34">
        <v>81</v>
      </c>
      <c r="C18690" s="34">
        <v>59</v>
      </c>
      <c r="D18690" s="34">
        <v>95</v>
      </c>
      <c r="E18690" s="34">
        <v>57</v>
      </c>
      <c r="F18690" s="34">
        <v>101</v>
      </c>
      <c r="G18690" s="34">
        <v>63</v>
      </c>
      <c r="H18690" s="34">
        <v>130</v>
      </c>
      <c r="I18690" s="34">
        <v>50</v>
      </c>
      <c r="J18690" s="34">
        <v>78</v>
      </c>
      <c r="K18690" s="34">
        <v>90</v>
      </c>
      <c r="L18690" s="34">
        <v>64</v>
      </c>
      <c r="M18690" s="34">
        <v>75</v>
      </c>
      <c r="N18690" s="34">
        <v>64</v>
      </c>
      <c r="O18690" s="34">
        <v>58</v>
      </c>
      <c r="P18690" s="34">
        <v>81</v>
      </c>
      <c r="Q18690" s="34">
        <v>104</v>
      </c>
      <c r="R18690" s="34">
        <v>107</v>
      </c>
      <c r="S18690" s="34">
        <v>98</v>
      </c>
      <c r="T18690" s="34">
        <v>115</v>
      </c>
      <c r="U18690" s="34">
        <v>76</v>
      </c>
      <c r="V18690" s="34">
        <v>109</v>
      </c>
      <c r="W18690" s="34">
        <v>112</v>
      </c>
      <c r="X18690" s="34">
        <v>141</v>
      </c>
      <c r="Y18690" s="34">
        <v>95</v>
      </c>
      <c r="Z18690" s="34">
        <v>88</v>
      </c>
      <c r="AA18690" s="34">
        <v>78</v>
      </c>
      <c r="AB18690" s="34">
        <v>125</v>
      </c>
      <c r="AC18690" s="34">
        <v>133</v>
      </c>
    </row>
    <row r="18691" spans="1:29" x14ac:dyDescent="0.2">
      <c r="A18691" s="34" t="s">
        <v>79184</v>
      </c>
      <c r="B18691" s="34">
        <v>83</v>
      </c>
      <c r="C18691" s="34">
        <v>120</v>
      </c>
      <c r="D18691" s="34">
        <v>139</v>
      </c>
      <c r="E18691" s="34">
        <v>132</v>
      </c>
      <c r="F18691" s="34">
        <v>172</v>
      </c>
      <c r="G18691" s="34">
        <v>157</v>
      </c>
      <c r="H18691" s="34">
        <v>118</v>
      </c>
      <c r="I18691" s="34">
        <v>141</v>
      </c>
      <c r="J18691" s="34">
        <v>106</v>
      </c>
      <c r="K18691" s="34">
        <v>152</v>
      </c>
      <c r="L18691" s="34">
        <v>88</v>
      </c>
      <c r="M18691" s="34">
        <v>103</v>
      </c>
      <c r="N18691" s="34">
        <v>106</v>
      </c>
      <c r="O18691" s="34">
        <v>143</v>
      </c>
      <c r="P18691" s="34">
        <v>94</v>
      </c>
      <c r="Q18691" s="34">
        <v>151</v>
      </c>
      <c r="R18691" s="34">
        <v>136</v>
      </c>
      <c r="S18691" s="34">
        <v>164</v>
      </c>
      <c r="T18691" s="34">
        <v>126</v>
      </c>
      <c r="U18691" s="34">
        <v>112</v>
      </c>
      <c r="V18691" s="34">
        <v>145</v>
      </c>
      <c r="W18691" s="34">
        <v>118</v>
      </c>
      <c r="X18691" s="34">
        <v>147</v>
      </c>
      <c r="Y18691" s="34">
        <v>109</v>
      </c>
      <c r="Z18691" s="34">
        <v>152</v>
      </c>
      <c r="AA18691" s="34">
        <v>184</v>
      </c>
      <c r="AB18691" s="34">
        <v>149</v>
      </c>
      <c r="AC18691" s="34">
        <v>243</v>
      </c>
    </row>
    <row r="18692" spans="1:29" x14ac:dyDescent="0.2">
      <c r="A18692" s="34" t="s">
        <v>79185</v>
      </c>
      <c r="B18692" s="34">
        <v>89</v>
      </c>
      <c r="C18692" s="34">
        <v>97</v>
      </c>
      <c r="D18692" s="34">
        <v>110</v>
      </c>
      <c r="E18692" s="34">
        <v>103</v>
      </c>
      <c r="F18692" s="34">
        <v>90</v>
      </c>
      <c r="G18692" s="34">
        <v>75</v>
      </c>
      <c r="H18692" s="34">
        <v>96</v>
      </c>
      <c r="I18692" s="34">
        <v>80</v>
      </c>
      <c r="J18692" s="34">
        <v>62</v>
      </c>
      <c r="K18692" s="34">
        <v>98</v>
      </c>
      <c r="L18692" s="34">
        <v>59</v>
      </c>
      <c r="M18692" s="34">
        <v>69</v>
      </c>
      <c r="N18692" s="34">
        <v>68</v>
      </c>
      <c r="O18692" s="34">
        <v>72</v>
      </c>
      <c r="P18692" s="34">
        <v>55</v>
      </c>
      <c r="Q18692" s="34">
        <v>107</v>
      </c>
      <c r="R18692" s="34">
        <v>70</v>
      </c>
      <c r="S18692" s="34">
        <v>78</v>
      </c>
      <c r="T18692" s="34">
        <v>66</v>
      </c>
      <c r="U18692" s="34">
        <v>89</v>
      </c>
      <c r="V18692" s="34">
        <v>99</v>
      </c>
      <c r="W18692" s="34">
        <v>103</v>
      </c>
      <c r="X18692" s="34">
        <v>113</v>
      </c>
      <c r="Y18692" s="34">
        <v>84</v>
      </c>
      <c r="Z18692" s="34">
        <v>95</v>
      </c>
      <c r="AA18692" s="34">
        <v>113</v>
      </c>
      <c r="AB18692" s="34">
        <v>105</v>
      </c>
      <c r="AC18692" s="34">
        <v>149</v>
      </c>
    </row>
    <row r="18693" spans="1:29" x14ac:dyDescent="0.2">
      <c r="A18693" s="34" t="s">
        <v>79186</v>
      </c>
      <c r="B18693" s="34">
        <v>238</v>
      </c>
      <c r="C18693" s="34">
        <v>183</v>
      </c>
      <c r="D18693" s="34">
        <v>187</v>
      </c>
      <c r="E18693" s="34">
        <v>192</v>
      </c>
      <c r="F18693" s="34">
        <v>228</v>
      </c>
      <c r="G18693" s="34">
        <v>168</v>
      </c>
      <c r="H18693" s="34">
        <v>203</v>
      </c>
      <c r="I18693" s="34">
        <v>164</v>
      </c>
      <c r="J18693" s="34">
        <v>258</v>
      </c>
      <c r="K18693" s="34">
        <v>195</v>
      </c>
      <c r="L18693" s="34">
        <v>233</v>
      </c>
      <c r="M18693" s="34">
        <v>143</v>
      </c>
      <c r="N18693" s="34">
        <v>186</v>
      </c>
      <c r="O18693" s="34">
        <v>204</v>
      </c>
      <c r="P18693" s="34">
        <v>214</v>
      </c>
      <c r="Q18693" s="34">
        <v>276</v>
      </c>
      <c r="R18693" s="34">
        <v>319</v>
      </c>
      <c r="S18693" s="34">
        <v>227</v>
      </c>
      <c r="T18693" s="34">
        <v>308</v>
      </c>
      <c r="U18693" s="34">
        <v>211</v>
      </c>
      <c r="V18693" s="34">
        <v>314</v>
      </c>
      <c r="W18693" s="34">
        <v>492</v>
      </c>
      <c r="X18693" s="34">
        <v>302</v>
      </c>
      <c r="Y18693" s="34">
        <v>277</v>
      </c>
      <c r="Z18693" s="34">
        <v>194</v>
      </c>
      <c r="AA18693" s="34">
        <v>297</v>
      </c>
      <c r="AB18693" s="34">
        <v>355</v>
      </c>
      <c r="AC18693" s="34">
        <v>357</v>
      </c>
    </row>
    <row r="18694" spans="1:29" x14ac:dyDescent="0.2">
      <c r="A18694" s="34" t="s">
        <v>79187</v>
      </c>
      <c r="B18694" s="34">
        <v>0</v>
      </c>
      <c r="C18694" s="34">
        <v>0</v>
      </c>
      <c r="D18694" s="34">
        <v>0</v>
      </c>
      <c r="E18694" s="34">
        <v>0</v>
      </c>
      <c r="F18694" s="34">
        <v>0</v>
      </c>
      <c r="G18694" s="34">
        <v>0</v>
      </c>
      <c r="H18694" s="34">
        <v>0</v>
      </c>
      <c r="I18694" s="34">
        <v>0</v>
      </c>
      <c r="J18694" s="34">
        <v>0</v>
      </c>
      <c r="K18694" s="34">
        <v>0</v>
      </c>
      <c r="L18694" s="34">
        <v>0</v>
      </c>
      <c r="M18694" s="34">
        <v>0</v>
      </c>
      <c r="N18694" s="34">
        <v>0</v>
      </c>
      <c r="O18694" s="34">
        <v>0</v>
      </c>
      <c r="P18694" s="34">
        <v>0</v>
      </c>
      <c r="Q18694" s="34">
        <v>0</v>
      </c>
      <c r="R18694" s="34">
        <v>0</v>
      </c>
      <c r="S18694" s="34">
        <v>0</v>
      </c>
      <c r="T18694" s="34">
        <v>0</v>
      </c>
      <c r="U18694" s="34">
        <v>0</v>
      </c>
      <c r="V18694" s="34">
        <v>0</v>
      </c>
      <c r="W18694" s="34">
        <v>0</v>
      </c>
      <c r="X18694" s="34">
        <v>0</v>
      </c>
      <c r="Y18694" s="34">
        <v>0</v>
      </c>
      <c r="Z18694" s="34">
        <v>0</v>
      </c>
      <c r="AA18694" s="34">
        <v>0</v>
      </c>
      <c r="AB18694" s="34">
        <v>0</v>
      </c>
      <c r="AC18694" s="34">
        <v>0</v>
      </c>
    </row>
    <row r="18695" spans="1:29" x14ac:dyDescent="0.2">
      <c r="A18695" s="34" t="s">
        <v>79188</v>
      </c>
      <c r="B18695" s="34">
        <v>156</v>
      </c>
      <c r="C18695" s="34">
        <v>199</v>
      </c>
      <c r="D18695" s="34">
        <v>373</v>
      </c>
      <c r="E18695" s="34">
        <v>231</v>
      </c>
      <c r="F18695" s="34">
        <v>279</v>
      </c>
      <c r="G18695" s="34">
        <v>170</v>
      </c>
      <c r="H18695" s="34">
        <v>321</v>
      </c>
      <c r="I18695" s="34">
        <v>205</v>
      </c>
      <c r="J18695" s="34">
        <v>248</v>
      </c>
      <c r="K18695" s="34">
        <v>231</v>
      </c>
      <c r="L18695" s="34">
        <v>290</v>
      </c>
      <c r="M18695" s="34">
        <v>163</v>
      </c>
      <c r="N18695" s="34">
        <v>257</v>
      </c>
      <c r="O18695" s="34">
        <v>166</v>
      </c>
      <c r="P18695" s="34">
        <v>297</v>
      </c>
      <c r="Q18695" s="34">
        <v>297</v>
      </c>
      <c r="R18695" s="34">
        <v>343</v>
      </c>
      <c r="S18695" s="34">
        <v>266</v>
      </c>
      <c r="T18695" s="34">
        <v>357</v>
      </c>
      <c r="U18695" s="34">
        <v>222</v>
      </c>
      <c r="V18695" s="34">
        <v>433</v>
      </c>
      <c r="W18695" s="34">
        <v>283</v>
      </c>
      <c r="X18695" s="34">
        <v>446</v>
      </c>
      <c r="Y18695" s="34">
        <v>304</v>
      </c>
      <c r="Z18695" s="34">
        <v>343</v>
      </c>
      <c r="AA18695" s="34">
        <v>321</v>
      </c>
      <c r="AB18695" s="34">
        <v>422</v>
      </c>
      <c r="AC18695" s="34">
        <v>359</v>
      </c>
    </row>
    <row r="18696" spans="1:29" x14ac:dyDescent="0.2">
      <c r="A18696" s="34" t="s">
        <v>79189</v>
      </c>
      <c r="B18696" s="34">
        <v>29</v>
      </c>
      <c r="C18696" s="34">
        <v>42</v>
      </c>
      <c r="D18696" s="34">
        <v>27</v>
      </c>
      <c r="E18696" s="34">
        <v>51</v>
      </c>
      <c r="F18696" s="34">
        <v>47</v>
      </c>
      <c r="G18696" s="34">
        <v>100</v>
      </c>
      <c r="H18696" s="34">
        <v>28</v>
      </c>
      <c r="I18696" s="34">
        <v>55</v>
      </c>
      <c r="J18696" s="34">
        <v>21</v>
      </c>
      <c r="K18696" s="34">
        <v>56</v>
      </c>
      <c r="L18696" s="34">
        <v>27</v>
      </c>
      <c r="M18696" s="34">
        <v>43</v>
      </c>
      <c r="N18696" s="34">
        <v>16</v>
      </c>
      <c r="O18696" s="34">
        <v>66</v>
      </c>
      <c r="P18696" s="34">
        <v>19</v>
      </c>
      <c r="Q18696" s="34">
        <v>50</v>
      </c>
      <c r="R18696" s="34">
        <v>16</v>
      </c>
      <c r="S18696" s="34">
        <v>63</v>
      </c>
      <c r="T18696" s="34">
        <v>20</v>
      </c>
      <c r="U18696" s="34">
        <v>47</v>
      </c>
      <c r="V18696" s="34">
        <v>39</v>
      </c>
      <c r="W18696" s="34">
        <v>82</v>
      </c>
      <c r="X18696" s="34">
        <v>23</v>
      </c>
      <c r="Y18696" s="34">
        <v>51</v>
      </c>
      <c r="Z18696" s="34">
        <v>41</v>
      </c>
      <c r="AA18696" s="34">
        <v>76</v>
      </c>
      <c r="AB18696" s="34">
        <v>16</v>
      </c>
      <c r="AC18696" s="34">
        <v>61</v>
      </c>
    </row>
    <row r="18697" spans="1:29" x14ac:dyDescent="0.2">
      <c r="A18697" s="34" t="s">
        <v>79190</v>
      </c>
      <c r="B18697" s="34">
        <v>24</v>
      </c>
      <c r="C18697" s="34">
        <v>18</v>
      </c>
      <c r="D18697" s="34">
        <v>22</v>
      </c>
      <c r="E18697" s="34">
        <v>24</v>
      </c>
      <c r="F18697" s="34">
        <v>36</v>
      </c>
      <c r="G18697" s="34">
        <v>4</v>
      </c>
      <c r="H18697" s="34">
        <v>44</v>
      </c>
      <c r="I18697" s="34">
        <v>20</v>
      </c>
      <c r="J18697" s="34">
        <v>30</v>
      </c>
      <c r="K18697" s="34">
        <v>15</v>
      </c>
      <c r="L18697" s="34">
        <v>22</v>
      </c>
      <c r="M18697" s="34">
        <v>18</v>
      </c>
      <c r="N18697" s="34">
        <v>21</v>
      </c>
      <c r="O18697" s="34">
        <v>20</v>
      </c>
      <c r="P18697" s="34">
        <v>24</v>
      </c>
      <c r="Q18697" s="34">
        <v>23</v>
      </c>
      <c r="R18697" s="34">
        <v>35</v>
      </c>
      <c r="S18697" s="34">
        <v>26</v>
      </c>
      <c r="T18697" s="34">
        <v>25</v>
      </c>
      <c r="U18697" s="34">
        <v>9</v>
      </c>
      <c r="V18697" s="34">
        <v>27</v>
      </c>
      <c r="W18697" s="34">
        <v>19</v>
      </c>
      <c r="X18697" s="34">
        <v>30</v>
      </c>
      <c r="Y18697" s="34">
        <v>18</v>
      </c>
      <c r="Z18697" s="34">
        <v>43</v>
      </c>
      <c r="AA18697" s="34">
        <v>22</v>
      </c>
      <c r="AB18697" s="34">
        <v>26</v>
      </c>
      <c r="AC18697" s="34">
        <v>26</v>
      </c>
    </row>
    <row r="18698" spans="1:29" x14ac:dyDescent="0.2">
      <c r="A18698" s="34" t="s">
        <v>79191</v>
      </c>
      <c r="B18698" s="34">
        <v>42</v>
      </c>
      <c r="C18698" s="34">
        <v>37</v>
      </c>
      <c r="D18698" s="34">
        <v>64</v>
      </c>
      <c r="E18698" s="34">
        <v>27</v>
      </c>
      <c r="F18698" s="34">
        <v>61</v>
      </c>
      <c r="G18698" s="34">
        <v>48</v>
      </c>
      <c r="H18698" s="34">
        <v>46</v>
      </c>
      <c r="I18698" s="34">
        <v>36</v>
      </c>
      <c r="J18698" s="34">
        <v>30</v>
      </c>
      <c r="K18698" s="34">
        <v>47</v>
      </c>
      <c r="L18698" s="34">
        <v>43</v>
      </c>
      <c r="M18698" s="34">
        <v>30</v>
      </c>
      <c r="N18698" s="34">
        <v>22</v>
      </c>
      <c r="O18698" s="34">
        <v>27</v>
      </c>
      <c r="P18698" s="34">
        <v>44</v>
      </c>
      <c r="Q18698" s="34">
        <v>74</v>
      </c>
      <c r="R18698" s="34">
        <v>42</v>
      </c>
      <c r="S18698" s="34">
        <v>28</v>
      </c>
      <c r="T18698" s="34">
        <v>89</v>
      </c>
      <c r="U18698" s="34">
        <v>44</v>
      </c>
      <c r="V18698" s="34">
        <v>57</v>
      </c>
      <c r="W18698" s="34">
        <v>55</v>
      </c>
      <c r="X18698" s="34">
        <v>43</v>
      </c>
      <c r="Y18698" s="34">
        <v>49</v>
      </c>
      <c r="Z18698" s="34">
        <v>50</v>
      </c>
      <c r="AA18698" s="34">
        <v>53</v>
      </c>
      <c r="AB18698" s="34">
        <v>61</v>
      </c>
      <c r="AC18698" s="34">
        <v>70</v>
      </c>
    </row>
    <row r="18699" spans="1:29" x14ac:dyDescent="0.2">
      <c r="A18699" s="34" t="s">
        <v>79192</v>
      </c>
      <c r="B18699" s="34">
        <v>23</v>
      </c>
      <c r="C18699" s="34">
        <v>15</v>
      </c>
      <c r="D18699" s="34">
        <v>27</v>
      </c>
      <c r="E18699" s="34">
        <v>28</v>
      </c>
      <c r="F18699" s="34">
        <v>26</v>
      </c>
      <c r="G18699" s="34">
        <v>15</v>
      </c>
      <c r="H18699" s="34">
        <v>25</v>
      </c>
      <c r="I18699" s="34">
        <v>23</v>
      </c>
      <c r="J18699" s="34">
        <v>44</v>
      </c>
      <c r="K18699" s="34">
        <v>20</v>
      </c>
      <c r="L18699" s="34">
        <v>22</v>
      </c>
      <c r="M18699" s="34">
        <v>30</v>
      </c>
      <c r="N18699" s="34">
        <v>29</v>
      </c>
      <c r="O18699" s="34">
        <v>30</v>
      </c>
      <c r="P18699" s="34">
        <v>30</v>
      </c>
      <c r="Q18699" s="34">
        <v>38</v>
      </c>
      <c r="R18699" s="34">
        <v>51</v>
      </c>
      <c r="S18699" s="34">
        <v>28</v>
      </c>
      <c r="T18699" s="34">
        <v>26</v>
      </c>
      <c r="U18699" s="34">
        <v>16</v>
      </c>
      <c r="V18699" s="34">
        <v>20</v>
      </c>
      <c r="W18699" s="34">
        <v>26</v>
      </c>
      <c r="X18699" s="34">
        <v>62</v>
      </c>
      <c r="Y18699" s="34">
        <v>36</v>
      </c>
      <c r="Z18699" s="34">
        <v>39</v>
      </c>
      <c r="AA18699" s="34">
        <v>17</v>
      </c>
      <c r="AB18699" s="34">
        <v>52</v>
      </c>
      <c r="AC18699" s="34">
        <v>40</v>
      </c>
    </row>
    <row r="18700" spans="1:29" x14ac:dyDescent="0.2">
      <c r="A18700" s="34" t="s">
        <v>79193</v>
      </c>
      <c r="B18700" s="34">
        <v>9</v>
      </c>
      <c r="C18700" s="34">
        <v>6</v>
      </c>
      <c r="D18700" s="34">
        <v>4</v>
      </c>
      <c r="E18700" s="34">
        <v>4</v>
      </c>
      <c r="F18700" s="34">
        <v>7</v>
      </c>
      <c r="G18700" s="34">
        <v>0</v>
      </c>
      <c r="H18700" s="34">
        <v>10</v>
      </c>
      <c r="I18700" s="34">
        <v>4</v>
      </c>
      <c r="J18700" s="34">
        <v>5</v>
      </c>
      <c r="K18700" s="34">
        <v>7</v>
      </c>
      <c r="L18700" s="34">
        <v>1</v>
      </c>
      <c r="M18700" s="34">
        <v>2</v>
      </c>
      <c r="N18700" s="34">
        <v>6</v>
      </c>
      <c r="O18700" s="34">
        <v>1</v>
      </c>
      <c r="P18700" s="34">
        <v>6</v>
      </c>
      <c r="Q18700" s="34">
        <v>8</v>
      </c>
      <c r="R18700" s="34">
        <v>3</v>
      </c>
      <c r="S18700" s="34">
        <v>10</v>
      </c>
      <c r="T18700" s="34">
        <v>2</v>
      </c>
      <c r="U18700" s="34">
        <v>5</v>
      </c>
      <c r="V18700" s="34">
        <v>3</v>
      </c>
      <c r="W18700" s="34">
        <v>3</v>
      </c>
      <c r="X18700" s="34">
        <v>4</v>
      </c>
      <c r="Y18700" s="34">
        <v>1</v>
      </c>
      <c r="Z18700" s="34">
        <v>1</v>
      </c>
      <c r="AA18700" s="34">
        <v>8</v>
      </c>
      <c r="AB18700" s="34">
        <v>10</v>
      </c>
      <c r="AC18700" s="34">
        <v>7</v>
      </c>
    </row>
    <row r="18701" spans="1:29" x14ac:dyDescent="0.2">
      <c r="A18701" s="34" t="s">
        <v>79194</v>
      </c>
      <c r="B18701" s="34">
        <v>46</v>
      </c>
      <c r="C18701" s="34">
        <v>29</v>
      </c>
      <c r="D18701" s="34">
        <v>119</v>
      </c>
      <c r="E18701" s="34">
        <v>59</v>
      </c>
      <c r="F18701" s="34">
        <v>102</v>
      </c>
      <c r="G18701" s="34">
        <v>45</v>
      </c>
      <c r="H18701" s="34">
        <v>89</v>
      </c>
      <c r="I18701" s="34">
        <v>52</v>
      </c>
      <c r="J18701" s="34">
        <v>90</v>
      </c>
      <c r="K18701" s="34">
        <v>54</v>
      </c>
      <c r="L18701" s="34">
        <v>72</v>
      </c>
      <c r="M18701" s="34">
        <v>52</v>
      </c>
      <c r="N18701" s="34">
        <v>82</v>
      </c>
      <c r="O18701" s="34">
        <v>58</v>
      </c>
      <c r="P18701" s="34">
        <v>110</v>
      </c>
      <c r="Q18701" s="34">
        <v>92</v>
      </c>
      <c r="R18701" s="34">
        <v>106</v>
      </c>
      <c r="S18701" s="34">
        <v>71</v>
      </c>
      <c r="T18701" s="34">
        <v>95</v>
      </c>
      <c r="U18701" s="34">
        <v>58</v>
      </c>
      <c r="V18701" s="34">
        <v>110</v>
      </c>
      <c r="W18701" s="34">
        <v>47</v>
      </c>
      <c r="X18701" s="34">
        <v>100</v>
      </c>
      <c r="Y18701" s="34">
        <v>45</v>
      </c>
      <c r="Z18701" s="34">
        <v>115</v>
      </c>
      <c r="AA18701" s="34">
        <v>79</v>
      </c>
      <c r="AB18701" s="34">
        <v>142</v>
      </c>
      <c r="AC18701" s="34">
        <v>111</v>
      </c>
    </row>
    <row r="18702" spans="1:29" x14ac:dyDescent="0.2">
      <c r="A18702" s="34" t="s">
        <v>79195</v>
      </c>
      <c r="B18702" s="34">
        <v>19</v>
      </c>
      <c r="C18702" s="34">
        <v>13</v>
      </c>
      <c r="D18702" s="34">
        <v>29</v>
      </c>
      <c r="E18702" s="34">
        <v>7</v>
      </c>
      <c r="F18702" s="34">
        <v>27</v>
      </c>
      <c r="G18702" s="34">
        <v>9</v>
      </c>
      <c r="H18702" s="34">
        <v>22</v>
      </c>
      <c r="I18702" s="34">
        <v>15</v>
      </c>
      <c r="J18702" s="34">
        <v>14</v>
      </c>
      <c r="K18702" s="34">
        <v>24</v>
      </c>
      <c r="L18702" s="34">
        <v>15</v>
      </c>
      <c r="M18702" s="34">
        <v>19</v>
      </c>
      <c r="N18702" s="34">
        <v>23</v>
      </c>
      <c r="O18702" s="34">
        <v>5</v>
      </c>
      <c r="P18702" s="34">
        <v>21</v>
      </c>
      <c r="Q18702" s="34">
        <v>13</v>
      </c>
      <c r="R18702" s="34">
        <v>21</v>
      </c>
      <c r="S18702" s="34">
        <v>14</v>
      </c>
      <c r="T18702" s="34">
        <v>16</v>
      </c>
      <c r="U18702" s="34">
        <v>19</v>
      </c>
      <c r="V18702" s="34">
        <v>35</v>
      </c>
      <c r="W18702" s="34">
        <v>20</v>
      </c>
      <c r="X18702" s="34">
        <v>18</v>
      </c>
      <c r="Y18702" s="34">
        <v>18</v>
      </c>
      <c r="Z18702" s="34">
        <v>13</v>
      </c>
      <c r="AA18702" s="34">
        <v>14</v>
      </c>
      <c r="AB18702" s="34">
        <v>30</v>
      </c>
      <c r="AC18702" s="34">
        <v>28</v>
      </c>
    </row>
    <row r="18703" spans="1:29" x14ac:dyDescent="0.2">
      <c r="A18703" s="34" t="s">
        <v>79196</v>
      </c>
      <c r="B18703" s="34">
        <v>13</v>
      </c>
      <c r="C18703" s="34">
        <v>1</v>
      </c>
      <c r="D18703" s="34">
        <v>5</v>
      </c>
      <c r="E18703" s="34">
        <v>9</v>
      </c>
      <c r="F18703" s="34">
        <v>8</v>
      </c>
      <c r="G18703" s="34">
        <v>9</v>
      </c>
      <c r="H18703" s="34">
        <v>9</v>
      </c>
      <c r="I18703" s="34">
        <v>4</v>
      </c>
      <c r="J18703" s="34">
        <v>3</v>
      </c>
      <c r="K18703" s="34">
        <v>5</v>
      </c>
      <c r="L18703" s="34">
        <v>4</v>
      </c>
      <c r="M18703" s="34">
        <v>3</v>
      </c>
      <c r="N18703" s="34">
        <v>11</v>
      </c>
      <c r="O18703" s="34">
        <v>7</v>
      </c>
      <c r="P18703" s="34">
        <v>5</v>
      </c>
      <c r="Q18703" s="34">
        <v>4</v>
      </c>
      <c r="R18703" s="34">
        <v>10</v>
      </c>
      <c r="S18703" s="34">
        <v>15</v>
      </c>
      <c r="T18703" s="34">
        <v>8</v>
      </c>
      <c r="U18703" s="34">
        <v>8</v>
      </c>
      <c r="V18703" s="34">
        <v>10</v>
      </c>
      <c r="W18703" s="34">
        <v>3</v>
      </c>
      <c r="X18703" s="34">
        <v>3</v>
      </c>
      <c r="Y18703" s="34">
        <v>2</v>
      </c>
      <c r="Z18703" s="34">
        <v>8</v>
      </c>
      <c r="AA18703" s="34">
        <v>14</v>
      </c>
      <c r="AB18703" s="34">
        <v>12</v>
      </c>
      <c r="AC18703" s="34">
        <v>15</v>
      </c>
    </row>
    <row r="18704" spans="1:29" x14ac:dyDescent="0.2">
      <c r="A18704" s="34" t="s">
        <v>79197</v>
      </c>
      <c r="B18704" s="34">
        <v>46</v>
      </c>
      <c r="C18704" s="34">
        <v>44</v>
      </c>
      <c r="D18704" s="34">
        <v>30</v>
      </c>
      <c r="E18704" s="34">
        <v>53</v>
      </c>
      <c r="F18704" s="34">
        <v>60</v>
      </c>
      <c r="G18704" s="34">
        <v>47</v>
      </c>
      <c r="H18704" s="34">
        <v>36</v>
      </c>
      <c r="I18704" s="34">
        <v>35</v>
      </c>
      <c r="J18704" s="34">
        <v>36</v>
      </c>
      <c r="K18704" s="34">
        <v>40</v>
      </c>
      <c r="L18704" s="34">
        <v>30</v>
      </c>
      <c r="M18704" s="34">
        <v>31</v>
      </c>
      <c r="N18704" s="34">
        <v>38</v>
      </c>
      <c r="O18704" s="34">
        <v>48</v>
      </c>
      <c r="P18704" s="34">
        <v>57</v>
      </c>
      <c r="Q18704" s="34">
        <v>64</v>
      </c>
      <c r="R18704" s="34">
        <v>61</v>
      </c>
      <c r="S18704" s="34">
        <v>57</v>
      </c>
      <c r="T18704" s="34">
        <v>27</v>
      </c>
      <c r="U18704" s="34">
        <v>31</v>
      </c>
      <c r="V18704" s="34">
        <v>49</v>
      </c>
      <c r="W18704" s="34">
        <v>36</v>
      </c>
      <c r="X18704" s="34">
        <v>61</v>
      </c>
      <c r="Y18704" s="34">
        <v>15</v>
      </c>
      <c r="Z18704" s="34">
        <v>61</v>
      </c>
      <c r="AA18704" s="34">
        <v>49</v>
      </c>
      <c r="AB18704" s="34">
        <v>52</v>
      </c>
      <c r="AC18704" s="34">
        <v>57</v>
      </c>
    </row>
    <row r="18705" spans="1:29" x14ac:dyDescent="0.2">
      <c r="A18705" s="34" t="s">
        <v>79198</v>
      </c>
      <c r="B18705" s="34">
        <v>20</v>
      </c>
      <c r="C18705" s="34">
        <v>16</v>
      </c>
      <c r="D18705" s="34">
        <v>16</v>
      </c>
      <c r="E18705" s="34">
        <v>5</v>
      </c>
      <c r="F18705" s="34">
        <v>6</v>
      </c>
      <c r="G18705" s="34">
        <v>10</v>
      </c>
      <c r="H18705" s="34">
        <v>12</v>
      </c>
      <c r="I18705" s="34">
        <v>3</v>
      </c>
      <c r="J18705" s="34">
        <v>8</v>
      </c>
      <c r="K18705" s="34">
        <v>15</v>
      </c>
      <c r="L18705" s="34">
        <v>4</v>
      </c>
      <c r="M18705" s="34">
        <v>12</v>
      </c>
      <c r="N18705" s="34">
        <v>7</v>
      </c>
      <c r="O18705" s="34">
        <v>4</v>
      </c>
      <c r="P18705" s="34">
        <v>11</v>
      </c>
      <c r="Q18705" s="34">
        <v>10</v>
      </c>
      <c r="R18705" s="34">
        <v>25</v>
      </c>
      <c r="S18705" s="34">
        <v>10</v>
      </c>
      <c r="T18705" s="34">
        <v>6</v>
      </c>
      <c r="U18705" s="34">
        <v>10</v>
      </c>
      <c r="V18705" s="34">
        <v>5</v>
      </c>
      <c r="W18705" s="34">
        <v>12</v>
      </c>
      <c r="X18705" s="34">
        <v>12</v>
      </c>
      <c r="Y18705" s="34">
        <v>12</v>
      </c>
      <c r="Z18705" s="34">
        <v>11</v>
      </c>
      <c r="AA18705" s="34">
        <v>5</v>
      </c>
      <c r="AB18705" s="34">
        <v>14</v>
      </c>
      <c r="AC18705" s="34">
        <v>22</v>
      </c>
    </row>
    <row r="18706" spans="1:29" x14ac:dyDescent="0.2">
      <c r="A18706" s="34" t="s">
        <v>79199</v>
      </c>
      <c r="B18706" s="34">
        <v>303</v>
      </c>
      <c r="C18706" s="34">
        <v>120</v>
      </c>
      <c r="D18706" s="34">
        <v>200</v>
      </c>
      <c r="E18706" s="34">
        <v>151</v>
      </c>
      <c r="F18706" s="34">
        <v>232</v>
      </c>
      <c r="G18706" s="34">
        <v>160</v>
      </c>
      <c r="H18706" s="34">
        <v>233</v>
      </c>
      <c r="I18706" s="34">
        <v>145</v>
      </c>
      <c r="J18706" s="34">
        <v>184</v>
      </c>
      <c r="K18706" s="34">
        <v>132</v>
      </c>
      <c r="L18706" s="34">
        <v>262</v>
      </c>
      <c r="M18706" s="34">
        <v>126</v>
      </c>
      <c r="N18706" s="34">
        <v>254</v>
      </c>
      <c r="O18706" s="34">
        <v>156</v>
      </c>
      <c r="P18706" s="34">
        <v>251</v>
      </c>
      <c r="Q18706" s="34">
        <v>288</v>
      </c>
      <c r="R18706" s="34">
        <v>282</v>
      </c>
      <c r="S18706" s="34">
        <v>199</v>
      </c>
      <c r="T18706" s="34">
        <v>346</v>
      </c>
      <c r="U18706" s="34">
        <v>168</v>
      </c>
      <c r="V18706" s="34">
        <v>251</v>
      </c>
      <c r="W18706" s="34">
        <v>274</v>
      </c>
      <c r="X18706" s="34">
        <v>227</v>
      </c>
      <c r="Y18706" s="34">
        <v>266</v>
      </c>
      <c r="Z18706" s="34">
        <v>249</v>
      </c>
      <c r="AA18706" s="34">
        <v>210</v>
      </c>
      <c r="AB18706" s="34">
        <v>412</v>
      </c>
      <c r="AC18706" s="34">
        <v>306</v>
      </c>
    </row>
    <row r="18707" spans="1:29" x14ac:dyDescent="0.2">
      <c r="A18707" s="34" t="s">
        <v>79200</v>
      </c>
      <c r="B18707" s="34">
        <v>30</v>
      </c>
      <c r="C18707" s="34">
        <v>39</v>
      </c>
      <c r="D18707" s="34">
        <v>63</v>
      </c>
      <c r="E18707" s="34">
        <v>49</v>
      </c>
      <c r="F18707" s="34">
        <v>49</v>
      </c>
      <c r="G18707" s="34">
        <v>43</v>
      </c>
      <c r="H18707" s="34">
        <v>60</v>
      </c>
      <c r="I18707" s="34">
        <v>25</v>
      </c>
      <c r="J18707" s="34">
        <v>51</v>
      </c>
      <c r="K18707" s="34">
        <v>25</v>
      </c>
      <c r="L18707" s="34">
        <v>25</v>
      </c>
      <c r="M18707" s="34">
        <v>33</v>
      </c>
      <c r="N18707" s="34">
        <v>44</v>
      </c>
      <c r="O18707" s="34">
        <v>23</v>
      </c>
      <c r="P18707" s="34">
        <v>39</v>
      </c>
      <c r="Q18707" s="34">
        <v>64</v>
      </c>
      <c r="R18707" s="34">
        <v>61</v>
      </c>
      <c r="S18707" s="34">
        <v>51</v>
      </c>
      <c r="T18707" s="34">
        <v>48</v>
      </c>
      <c r="U18707" s="34">
        <v>36</v>
      </c>
      <c r="V18707" s="34">
        <v>62</v>
      </c>
      <c r="W18707" s="34">
        <v>47</v>
      </c>
      <c r="X18707" s="34">
        <v>63</v>
      </c>
      <c r="Y18707" s="34">
        <v>52</v>
      </c>
      <c r="Z18707" s="34">
        <v>40</v>
      </c>
      <c r="AA18707" s="34">
        <v>43</v>
      </c>
      <c r="AB18707" s="34">
        <v>57</v>
      </c>
      <c r="AC18707" s="34">
        <v>59</v>
      </c>
    </row>
    <row r="18708" spans="1:29" x14ac:dyDescent="0.2">
      <c r="A18708" s="34" t="s">
        <v>79201</v>
      </c>
      <c r="B18708" s="34">
        <v>44</v>
      </c>
      <c r="C18708" s="34">
        <v>53</v>
      </c>
      <c r="D18708" s="34">
        <v>72</v>
      </c>
      <c r="E18708" s="34">
        <v>62</v>
      </c>
      <c r="F18708" s="34">
        <v>66</v>
      </c>
      <c r="G18708" s="34">
        <v>48</v>
      </c>
      <c r="H18708" s="34">
        <v>58</v>
      </c>
      <c r="I18708" s="34">
        <v>58</v>
      </c>
      <c r="J18708" s="34">
        <v>42</v>
      </c>
      <c r="K18708" s="34">
        <v>49</v>
      </c>
      <c r="L18708" s="34">
        <v>30</v>
      </c>
      <c r="M18708" s="34">
        <v>39</v>
      </c>
      <c r="N18708" s="34">
        <v>54</v>
      </c>
      <c r="O18708" s="34">
        <v>30</v>
      </c>
      <c r="P18708" s="34">
        <v>57</v>
      </c>
      <c r="Q18708" s="34">
        <v>62</v>
      </c>
      <c r="R18708" s="34">
        <v>65</v>
      </c>
      <c r="S18708" s="34">
        <v>91</v>
      </c>
      <c r="T18708" s="34">
        <v>55</v>
      </c>
      <c r="U18708" s="34">
        <v>41</v>
      </c>
      <c r="V18708" s="34">
        <v>77</v>
      </c>
      <c r="W18708" s="34">
        <v>52</v>
      </c>
      <c r="X18708" s="34">
        <v>78</v>
      </c>
      <c r="Y18708" s="34">
        <v>38</v>
      </c>
      <c r="Z18708" s="34">
        <v>77</v>
      </c>
      <c r="AA18708" s="34">
        <v>65</v>
      </c>
      <c r="AB18708" s="34">
        <v>61</v>
      </c>
      <c r="AC18708" s="34">
        <v>84</v>
      </c>
    </row>
    <row r="18709" spans="1:29" x14ac:dyDescent="0.2">
      <c r="A18709" s="34" t="s">
        <v>79202</v>
      </c>
      <c r="B18709" s="34">
        <v>41</v>
      </c>
      <c r="C18709" s="34">
        <v>14</v>
      </c>
      <c r="D18709" s="34">
        <v>19</v>
      </c>
      <c r="E18709" s="34">
        <v>12</v>
      </c>
      <c r="F18709" s="34">
        <v>35</v>
      </c>
      <c r="G18709" s="34">
        <v>10</v>
      </c>
      <c r="H18709" s="34">
        <v>18</v>
      </c>
      <c r="I18709" s="34">
        <v>16</v>
      </c>
      <c r="J18709" s="34">
        <v>23</v>
      </c>
      <c r="K18709" s="34">
        <v>3</v>
      </c>
      <c r="L18709" s="34">
        <v>19</v>
      </c>
      <c r="M18709" s="34">
        <v>4</v>
      </c>
      <c r="N18709" s="34">
        <v>13</v>
      </c>
      <c r="O18709" s="34">
        <v>3</v>
      </c>
      <c r="P18709" s="34">
        <v>21</v>
      </c>
      <c r="Q18709" s="34">
        <v>29</v>
      </c>
      <c r="R18709" s="34">
        <v>14</v>
      </c>
      <c r="S18709" s="34">
        <v>13</v>
      </c>
      <c r="T18709" s="34">
        <v>26</v>
      </c>
      <c r="U18709" s="34">
        <v>10</v>
      </c>
      <c r="V18709" s="34">
        <v>32</v>
      </c>
      <c r="W18709" s="34">
        <v>18</v>
      </c>
      <c r="X18709" s="34">
        <v>18</v>
      </c>
      <c r="Y18709" s="34">
        <v>13</v>
      </c>
      <c r="Z18709" s="34">
        <v>33</v>
      </c>
      <c r="AA18709" s="34">
        <v>17</v>
      </c>
      <c r="AB18709" s="34">
        <v>36</v>
      </c>
      <c r="AC18709" s="34">
        <v>19</v>
      </c>
    </row>
    <row r="18710" spans="1:29" x14ac:dyDescent="0.2">
      <c r="A18710" s="34" t="s">
        <v>79203</v>
      </c>
      <c r="B18710" s="34">
        <v>16</v>
      </c>
      <c r="C18710" s="34">
        <v>4</v>
      </c>
      <c r="D18710" s="34">
        <v>17</v>
      </c>
      <c r="E18710" s="34">
        <v>15</v>
      </c>
      <c r="F18710" s="34">
        <v>14</v>
      </c>
      <c r="G18710" s="34">
        <v>21</v>
      </c>
      <c r="H18710" s="34">
        <v>18</v>
      </c>
      <c r="I18710" s="34">
        <v>9</v>
      </c>
      <c r="J18710" s="34">
        <v>15</v>
      </c>
      <c r="K18710" s="34">
        <v>14</v>
      </c>
      <c r="L18710" s="34">
        <v>8</v>
      </c>
      <c r="M18710" s="34">
        <v>7</v>
      </c>
      <c r="N18710" s="34">
        <v>8</v>
      </c>
      <c r="O18710" s="34">
        <v>9</v>
      </c>
      <c r="P18710" s="34">
        <v>18</v>
      </c>
      <c r="Q18710" s="34">
        <v>27</v>
      </c>
      <c r="R18710" s="34">
        <v>28</v>
      </c>
      <c r="S18710" s="34">
        <v>20</v>
      </c>
      <c r="T18710" s="34">
        <v>7</v>
      </c>
      <c r="U18710" s="34">
        <v>6</v>
      </c>
      <c r="V18710" s="34">
        <v>8</v>
      </c>
      <c r="W18710" s="34">
        <v>6</v>
      </c>
      <c r="X18710" s="34">
        <v>25</v>
      </c>
      <c r="Y18710" s="34">
        <v>9</v>
      </c>
      <c r="Z18710" s="34">
        <v>16</v>
      </c>
      <c r="AA18710" s="34">
        <v>6</v>
      </c>
      <c r="AB18710" s="34">
        <v>13</v>
      </c>
      <c r="AC18710" s="34">
        <v>25</v>
      </c>
    </row>
    <row r="18711" spans="1:29" x14ac:dyDescent="0.2">
      <c r="A18711" s="34" t="s">
        <v>79204</v>
      </c>
      <c r="B18711" s="34">
        <v>19</v>
      </c>
      <c r="C18711" s="34">
        <v>10</v>
      </c>
      <c r="D18711" s="34">
        <v>28</v>
      </c>
      <c r="E18711" s="34">
        <v>10</v>
      </c>
      <c r="F18711" s="34">
        <v>12</v>
      </c>
      <c r="G18711" s="34">
        <v>4</v>
      </c>
      <c r="H18711" s="34">
        <v>11</v>
      </c>
      <c r="I18711" s="34">
        <v>7</v>
      </c>
      <c r="J18711" s="34">
        <v>16</v>
      </c>
      <c r="K18711" s="34">
        <v>11</v>
      </c>
      <c r="L18711" s="34">
        <v>5</v>
      </c>
      <c r="M18711" s="34">
        <v>14</v>
      </c>
      <c r="N18711" s="34">
        <v>9</v>
      </c>
      <c r="O18711" s="34">
        <v>7</v>
      </c>
      <c r="P18711" s="34">
        <v>16</v>
      </c>
      <c r="Q18711" s="34">
        <v>16</v>
      </c>
      <c r="R18711" s="34">
        <v>18</v>
      </c>
      <c r="S18711" s="34">
        <v>36</v>
      </c>
      <c r="T18711" s="34">
        <v>22</v>
      </c>
      <c r="U18711" s="34">
        <v>8</v>
      </c>
      <c r="V18711" s="34">
        <v>15</v>
      </c>
      <c r="W18711" s="34">
        <v>17</v>
      </c>
      <c r="X18711" s="34">
        <v>24</v>
      </c>
      <c r="Y18711" s="34">
        <v>23</v>
      </c>
      <c r="Z18711" s="34">
        <v>12</v>
      </c>
      <c r="AA18711" s="34">
        <v>23</v>
      </c>
      <c r="AB18711" s="34">
        <v>20</v>
      </c>
      <c r="AC18711" s="34">
        <v>21</v>
      </c>
    </row>
    <row r="18712" spans="1:29" x14ac:dyDescent="0.2">
      <c r="A18712" s="34" t="s">
        <v>79205</v>
      </c>
      <c r="B18712" s="34">
        <v>20</v>
      </c>
      <c r="C18712" s="34">
        <v>10</v>
      </c>
      <c r="D18712" s="34">
        <v>12</v>
      </c>
      <c r="E18712" s="34">
        <v>5</v>
      </c>
      <c r="F18712" s="34">
        <v>6</v>
      </c>
      <c r="G18712" s="34">
        <v>13</v>
      </c>
      <c r="H18712" s="34">
        <v>2</v>
      </c>
      <c r="I18712" s="34">
        <v>5</v>
      </c>
      <c r="J18712" s="34">
        <v>4</v>
      </c>
      <c r="K18712" s="34">
        <v>7</v>
      </c>
      <c r="L18712" s="34">
        <v>5</v>
      </c>
      <c r="M18712" s="34">
        <v>3</v>
      </c>
      <c r="N18712" s="34">
        <v>6</v>
      </c>
      <c r="O18712" s="34">
        <v>4</v>
      </c>
      <c r="P18712" s="34">
        <v>7</v>
      </c>
      <c r="Q18712" s="34">
        <v>18</v>
      </c>
      <c r="R18712" s="34">
        <v>16</v>
      </c>
      <c r="S18712" s="34">
        <v>9</v>
      </c>
      <c r="T18712" s="34">
        <v>11</v>
      </c>
      <c r="U18712" s="34">
        <v>1</v>
      </c>
      <c r="V18712" s="34">
        <v>11</v>
      </c>
      <c r="W18712" s="34">
        <v>3</v>
      </c>
      <c r="X18712" s="34">
        <v>4</v>
      </c>
      <c r="Y18712" s="34">
        <v>4</v>
      </c>
      <c r="Z18712" s="34">
        <v>7</v>
      </c>
      <c r="AA18712" s="34">
        <v>9</v>
      </c>
      <c r="AB18712" s="34">
        <v>19</v>
      </c>
      <c r="AC18712" s="34">
        <v>12</v>
      </c>
    </row>
    <row r="18713" spans="1:29" x14ac:dyDescent="0.2">
      <c r="A18713" s="34" t="s">
        <v>79206</v>
      </c>
      <c r="B18713" s="34">
        <v>32</v>
      </c>
      <c r="C18713" s="34">
        <v>40</v>
      </c>
      <c r="D18713" s="34">
        <v>42</v>
      </c>
      <c r="E18713" s="34">
        <v>40</v>
      </c>
      <c r="F18713" s="34">
        <v>26</v>
      </c>
      <c r="G18713" s="34">
        <v>61</v>
      </c>
      <c r="H18713" s="34">
        <v>20</v>
      </c>
      <c r="I18713" s="34">
        <v>29</v>
      </c>
      <c r="J18713" s="34">
        <v>30</v>
      </c>
      <c r="K18713" s="34">
        <v>35</v>
      </c>
      <c r="L18713" s="34">
        <v>20</v>
      </c>
      <c r="M18713" s="34">
        <v>52</v>
      </c>
      <c r="N18713" s="34">
        <v>26</v>
      </c>
      <c r="O18713" s="34">
        <v>34</v>
      </c>
      <c r="P18713" s="34">
        <v>25</v>
      </c>
      <c r="Q18713" s="34">
        <v>48</v>
      </c>
      <c r="R18713" s="34">
        <v>45</v>
      </c>
      <c r="S18713" s="34">
        <v>38</v>
      </c>
      <c r="T18713" s="34">
        <v>30</v>
      </c>
      <c r="U18713" s="34">
        <v>17</v>
      </c>
      <c r="V18713" s="34">
        <v>32</v>
      </c>
      <c r="W18713" s="34">
        <v>45</v>
      </c>
      <c r="X18713" s="34">
        <v>49</v>
      </c>
      <c r="Y18713" s="34">
        <v>54</v>
      </c>
      <c r="Z18713" s="34">
        <v>48</v>
      </c>
      <c r="AA18713" s="34">
        <v>26</v>
      </c>
      <c r="AB18713" s="34">
        <v>31</v>
      </c>
      <c r="AC18713" s="34">
        <v>63</v>
      </c>
    </row>
    <row r="18714" spans="1:29" x14ac:dyDescent="0.2">
      <c r="A18714" s="34" t="s">
        <v>79207</v>
      </c>
      <c r="B18714" s="34">
        <v>38</v>
      </c>
      <c r="C18714" s="34">
        <v>40</v>
      </c>
      <c r="D18714" s="34">
        <v>45</v>
      </c>
      <c r="E18714" s="34">
        <v>42</v>
      </c>
      <c r="F18714" s="34">
        <v>42</v>
      </c>
      <c r="G18714" s="34">
        <v>88</v>
      </c>
      <c r="H18714" s="34">
        <v>26</v>
      </c>
      <c r="I18714" s="34">
        <v>22</v>
      </c>
      <c r="J18714" s="34">
        <v>54</v>
      </c>
      <c r="K18714" s="34">
        <v>29</v>
      </c>
      <c r="L18714" s="34">
        <v>19</v>
      </c>
      <c r="M18714" s="34">
        <v>24</v>
      </c>
      <c r="N18714" s="34">
        <v>30</v>
      </c>
      <c r="O18714" s="34">
        <v>31</v>
      </c>
      <c r="P18714" s="34">
        <v>29</v>
      </c>
      <c r="Q18714" s="34">
        <v>57</v>
      </c>
      <c r="R18714" s="34">
        <v>32</v>
      </c>
      <c r="S18714" s="34">
        <v>46</v>
      </c>
      <c r="T18714" s="34">
        <v>28</v>
      </c>
      <c r="U18714" s="34">
        <v>32</v>
      </c>
      <c r="V18714" s="34">
        <v>57</v>
      </c>
      <c r="W18714" s="34">
        <v>43</v>
      </c>
      <c r="X18714" s="34">
        <v>42</v>
      </c>
      <c r="Y18714" s="34">
        <v>51</v>
      </c>
      <c r="Z18714" s="34">
        <v>70</v>
      </c>
      <c r="AA18714" s="34">
        <v>40</v>
      </c>
      <c r="AB18714" s="34">
        <v>49</v>
      </c>
      <c r="AC18714" s="34">
        <v>39</v>
      </c>
    </row>
    <row r="18715" spans="1:29" x14ac:dyDescent="0.2">
      <c r="A18715" s="34" t="s">
        <v>79208</v>
      </c>
      <c r="B18715" s="34">
        <v>5</v>
      </c>
      <c r="C18715" s="34">
        <v>9</v>
      </c>
      <c r="D18715" s="34">
        <v>4</v>
      </c>
      <c r="E18715" s="34">
        <v>4</v>
      </c>
      <c r="F18715" s="34">
        <v>2</v>
      </c>
      <c r="G18715" s="34">
        <v>2</v>
      </c>
      <c r="H18715" s="34">
        <v>1</v>
      </c>
      <c r="I18715" s="34">
        <v>6</v>
      </c>
      <c r="J18715" s="34">
        <v>5</v>
      </c>
      <c r="K18715" s="34">
        <v>3</v>
      </c>
      <c r="L18715" s="34">
        <v>4</v>
      </c>
      <c r="M18715" s="34">
        <v>3</v>
      </c>
      <c r="N18715" s="34">
        <v>5</v>
      </c>
      <c r="O18715" s="34">
        <v>4</v>
      </c>
      <c r="P18715" s="34">
        <v>7</v>
      </c>
      <c r="Q18715" s="34">
        <v>8</v>
      </c>
      <c r="R18715" s="34">
        <v>8</v>
      </c>
      <c r="S18715" s="34">
        <v>7</v>
      </c>
      <c r="T18715" s="34">
        <v>6</v>
      </c>
      <c r="U18715" s="34">
        <v>15</v>
      </c>
      <c r="V18715" s="34">
        <v>6</v>
      </c>
      <c r="W18715" s="34">
        <v>1</v>
      </c>
      <c r="X18715" s="34">
        <v>6</v>
      </c>
      <c r="Y18715" s="34">
        <v>2</v>
      </c>
      <c r="Z18715" s="34">
        <v>3</v>
      </c>
      <c r="AA18715" s="34">
        <v>5</v>
      </c>
      <c r="AB18715" s="34">
        <v>0</v>
      </c>
      <c r="AC18715" s="34">
        <v>5</v>
      </c>
    </row>
    <row r="18716" spans="1:29" x14ac:dyDescent="0.2">
      <c r="A18716" s="34" t="s">
        <v>79209</v>
      </c>
      <c r="B18716" s="34">
        <v>29</v>
      </c>
      <c r="C18716" s="34">
        <v>28</v>
      </c>
      <c r="D18716" s="34">
        <v>26</v>
      </c>
      <c r="E18716" s="34">
        <v>20</v>
      </c>
      <c r="F18716" s="34">
        <v>17</v>
      </c>
      <c r="G18716" s="34">
        <v>18</v>
      </c>
      <c r="H18716" s="34">
        <v>27</v>
      </c>
      <c r="I18716" s="34">
        <v>19</v>
      </c>
      <c r="J18716" s="34">
        <v>20</v>
      </c>
      <c r="K18716" s="34">
        <v>26</v>
      </c>
      <c r="L18716" s="34">
        <v>13</v>
      </c>
      <c r="M18716" s="34">
        <v>30</v>
      </c>
      <c r="N18716" s="34">
        <v>5</v>
      </c>
      <c r="O18716" s="34">
        <v>22</v>
      </c>
      <c r="P18716" s="34">
        <v>12</v>
      </c>
      <c r="Q18716" s="34">
        <v>23</v>
      </c>
      <c r="R18716" s="34">
        <v>22</v>
      </c>
      <c r="S18716" s="34">
        <v>14</v>
      </c>
      <c r="T18716" s="34">
        <v>29</v>
      </c>
      <c r="U18716" s="34">
        <v>16</v>
      </c>
      <c r="V18716" s="34">
        <v>15</v>
      </c>
      <c r="W18716" s="34">
        <v>27</v>
      </c>
      <c r="X18716" s="34">
        <v>30</v>
      </c>
      <c r="Y18716" s="34">
        <v>28</v>
      </c>
      <c r="Z18716" s="34">
        <v>25</v>
      </c>
      <c r="AA18716" s="34">
        <v>38</v>
      </c>
      <c r="AB18716" s="34">
        <v>13</v>
      </c>
      <c r="AC18716" s="34">
        <v>29</v>
      </c>
    </row>
    <row r="18717" spans="1:29" x14ac:dyDescent="0.2">
      <c r="A18717" s="34" t="s">
        <v>79210</v>
      </c>
      <c r="B18717" s="34">
        <v>26</v>
      </c>
      <c r="C18717" s="34">
        <v>39</v>
      </c>
      <c r="D18717" s="34">
        <v>42</v>
      </c>
      <c r="E18717" s="34">
        <v>38</v>
      </c>
      <c r="F18717" s="34">
        <v>39</v>
      </c>
      <c r="G18717" s="34">
        <v>66</v>
      </c>
      <c r="H18717" s="34">
        <v>70</v>
      </c>
      <c r="I18717" s="34">
        <v>64</v>
      </c>
      <c r="J18717" s="34">
        <v>34</v>
      </c>
      <c r="K18717" s="34">
        <v>28</v>
      </c>
      <c r="L18717" s="34">
        <v>28</v>
      </c>
      <c r="M18717" s="34">
        <v>45</v>
      </c>
      <c r="N18717" s="34">
        <v>22</v>
      </c>
      <c r="O18717" s="34">
        <v>17</v>
      </c>
      <c r="P18717" s="34">
        <v>47</v>
      </c>
      <c r="Q18717" s="34">
        <v>27</v>
      </c>
      <c r="R18717" s="34">
        <v>52</v>
      </c>
      <c r="S18717" s="34">
        <v>61</v>
      </c>
      <c r="T18717" s="34">
        <v>44</v>
      </c>
      <c r="U18717" s="34">
        <v>24</v>
      </c>
      <c r="V18717" s="34">
        <v>68</v>
      </c>
      <c r="W18717" s="34">
        <v>39</v>
      </c>
      <c r="X18717" s="34">
        <v>55</v>
      </c>
      <c r="Y18717" s="34">
        <v>47</v>
      </c>
      <c r="Z18717" s="34">
        <v>26</v>
      </c>
      <c r="AA18717" s="34">
        <v>53</v>
      </c>
      <c r="AB18717" s="34">
        <v>49</v>
      </c>
      <c r="AC18717" s="34">
        <v>52</v>
      </c>
    </row>
    <row r="18718" spans="1:29" x14ac:dyDescent="0.2">
      <c r="A18718" s="34" t="s">
        <v>79211</v>
      </c>
      <c r="B18718" s="34">
        <v>21</v>
      </c>
      <c r="C18718" s="34">
        <v>24</v>
      </c>
      <c r="D18718" s="34">
        <v>28</v>
      </c>
      <c r="E18718" s="34">
        <v>33</v>
      </c>
      <c r="F18718" s="34">
        <v>36</v>
      </c>
      <c r="G18718" s="34">
        <v>8</v>
      </c>
      <c r="H18718" s="34">
        <v>34</v>
      </c>
      <c r="I18718" s="34">
        <v>23</v>
      </c>
      <c r="J18718" s="34">
        <v>28</v>
      </c>
      <c r="K18718" s="34">
        <v>31</v>
      </c>
      <c r="L18718" s="34">
        <v>17</v>
      </c>
      <c r="M18718" s="34">
        <v>20</v>
      </c>
      <c r="N18718" s="34">
        <v>25</v>
      </c>
      <c r="O18718" s="34">
        <v>29</v>
      </c>
      <c r="P18718" s="34">
        <v>28</v>
      </c>
      <c r="Q18718" s="34">
        <v>31</v>
      </c>
      <c r="R18718" s="34">
        <v>45</v>
      </c>
      <c r="S18718" s="34">
        <v>44</v>
      </c>
      <c r="T18718" s="34">
        <v>14</v>
      </c>
      <c r="U18718" s="34">
        <v>17</v>
      </c>
      <c r="V18718" s="34">
        <v>39</v>
      </c>
      <c r="W18718" s="34">
        <v>50</v>
      </c>
      <c r="X18718" s="34">
        <v>39</v>
      </c>
      <c r="Y18718" s="34">
        <v>40</v>
      </c>
      <c r="Z18718" s="34">
        <v>45</v>
      </c>
      <c r="AA18718" s="34">
        <v>19</v>
      </c>
      <c r="AB18718" s="34">
        <v>29</v>
      </c>
      <c r="AC18718" s="34">
        <v>32</v>
      </c>
    </row>
    <row r="18719" spans="1:29" x14ac:dyDescent="0.2">
      <c r="A18719" s="34" t="s">
        <v>79212</v>
      </c>
      <c r="B18719" s="34">
        <v>46</v>
      </c>
      <c r="C18719" s="34">
        <v>27</v>
      </c>
      <c r="D18719" s="34">
        <v>52</v>
      </c>
      <c r="E18719" s="34">
        <v>36</v>
      </c>
      <c r="F18719" s="34">
        <v>59</v>
      </c>
      <c r="G18719" s="34">
        <v>31</v>
      </c>
      <c r="H18719" s="34">
        <v>32</v>
      </c>
      <c r="I18719" s="34">
        <v>26</v>
      </c>
      <c r="J18719" s="34">
        <v>38</v>
      </c>
      <c r="K18719" s="34">
        <v>21</v>
      </c>
      <c r="L18719" s="34">
        <v>50</v>
      </c>
      <c r="M18719" s="34">
        <v>18</v>
      </c>
      <c r="N18719" s="34">
        <v>29</v>
      </c>
      <c r="O18719" s="34">
        <v>21</v>
      </c>
      <c r="P18719" s="34">
        <v>40</v>
      </c>
      <c r="Q18719" s="34">
        <v>33</v>
      </c>
      <c r="R18719" s="34">
        <v>56</v>
      </c>
      <c r="S18719" s="34">
        <v>27</v>
      </c>
      <c r="T18719" s="34">
        <v>59</v>
      </c>
      <c r="U18719" s="34">
        <v>34</v>
      </c>
      <c r="V18719" s="34">
        <v>54</v>
      </c>
      <c r="W18719" s="34">
        <v>48</v>
      </c>
      <c r="X18719" s="34">
        <v>54</v>
      </c>
      <c r="Y18719" s="34">
        <v>34</v>
      </c>
      <c r="Z18719" s="34">
        <v>54</v>
      </c>
      <c r="AA18719" s="34">
        <v>46</v>
      </c>
      <c r="AB18719" s="34">
        <v>85</v>
      </c>
      <c r="AC18719" s="34">
        <v>56</v>
      </c>
    </row>
    <row r="18720" spans="1:29" x14ac:dyDescent="0.2">
      <c r="A18720" s="34" t="s">
        <v>79213</v>
      </c>
      <c r="B18720" s="34">
        <v>47</v>
      </c>
      <c r="C18720" s="34">
        <v>51</v>
      </c>
      <c r="D18720" s="34">
        <v>72</v>
      </c>
      <c r="E18720" s="34">
        <v>83</v>
      </c>
      <c r="F18720" s="34">
        <v>77</v>
      </c>
      <c r="G18720" s="34">
        <v>59</v>
      </c>
      <c r="H18720" s="34">
        <v>51</v>
      </c>
      <c r="I18720" s="34">
        <v>65</v>
      </c>
      <c r="J18720" s="34">
        <v>50</v>
      </c>
      <c r="K18720" s="34">
        <v>58</v>
      </c>
      <c r="L18720" s="34">
        <v>36</v>
      </c>
      <c r="M18720" s="34">
        <v>62</v>
      </c>
      <c r="N18720" s="34">
        <v>62</v>
      </c>
      <c r="O18720" s="34">
        <v>80</v>
      </c>
      <c r="P18720" s="34">
        <v>56</v>
      </c>
      <c r="Q18720" s="34">
        <v>79</v>
      </c>
      <c r="R18720" s="34">
        <v>54</v>
      </c>
      <c r="S18720" s="34">
        <v>74</v>
      </c>
      <c r="T18720" s="34">
        <v>63</v>
      </c>
      <c r="U18720" s="34">
        <v>64</v>
      </c>
      <c r="V18720" s="34">
        <v>43</v>
      </c>
      <c r="W18720" s="34">
        <v>79</v>
      </c>
      <c r="X18720" s="34">
        <v>57</v>
      </c>
      <c r="Y18720" s="34">
        <v>63</v>
      </c>
      <c r="Z18720" s="34">
        <v>51</v>
      </c>
      <c r="AA18720" s="34">
        <v>67</v>
      </c>
      <c r="AB18720" s="34">
        <v>61</v>
      </c>
      <c r="AC18720" s="34">
        <v>90</v>
      </c>
    </row>
    <row r="18721" spans="1:29" x14ac:dyDescent="0.2">
      <c r="A18721" s="34" t="s">
        <v>79214</v>
      </c>
      <c r="B18721" s="34">
        <v>45</v>
      </c>
      <c r="C18721" s="34">
        <v>45</v>
      </c>
      <c r="D18721" s="34">
        <v>73</v>
      </c>
      <c r="E18721" s="34">
        <v>59</v>
      </c>
      <c r="F18721" s="34">
        <v>62</v>
      </c>
      <c r="G18721" s="34">
        <v>33</v>
      </c>
      <c r="H18721" s="34">
        <v>54</v>
      </c>
      <c r="I18721" s="34">
        <v>29</v>
      </c>
      <c r="J18721" s="34">
        <v>66</v>
      </c>
      <c r="K18721" s="34">
        <v>35</v>
      </c>
      <c r="L18721" s="34">
        <v>51</v>
      </c>
      <c r="M18721" s="34">
        <v>22</v>
      </c>
      <c r="N18721" s="34">
        <v>64</v>
      </c>
      <c r="O18721" s="34">
        <v>38</v>
      </c>
      <c r="P18721" s="34">
        <v>64</v>
      </c>
      <c r="Q18721" s="34">
        <v>65</v>
      </c>
      <c r="R18721" s="34">
        <v>95</v>
      </c>
      <c r="S18721" s="34">
        <v>56</v>
      </c>
      <c r="T18721" s="34">
        <v>72</v>
      </c>
      <c r="U18721" s="34">
        <v>45</v>
      </c>
      <c r="V18721" s="34">
        <v>74</v>
      </c>
      <c r="W18721" s="34">
        <v>63</v>
      </c>
      <c r="X18721" s="34">
        <v>65</v>
      </c>
      <c r="Y18721" s="34">
        <v>52</v>
      </c>
      <c r="Z18721" s="34">
        <v>73</v>
      </c>
      <c r="AA18721" s="34">
        <v>62</v>
      </c>
      <c r="AB18721" s="34">
        <v>64</v>
      </c>
      <c r="AC18721" s="34">
        <v>80</v>
      </c>
    </row>
    <row r="18722" spans="1:29" x14ac:dyDescent="0.2">
      <c r="A18722" s="34" t="s">
        <v>79215</v>
      </c>
      <c r="B18722" s="34">
        <v>25</v>
      </c>
      <c r="C18722" s="34">
        <v>31</v>
      </c>
      <c r="D18722" s="34">
        <v>38</v>
      </c>
      <c r="E18722" s="34">
        <v>33</v>
      </c>
      <c r="F18722" s="34">
        <v>37</v>
      </c>
      <c r="G18722" s="34">
        <v>27</v>
      </c>
      <c r="H18722" s="34">
        <v>20</v>
      </c>
      <c r="I18722" s="34">
        <v>31</v>
      </c>
      <c r="J18722" s="34">
        <v>17</v>
      </c>
      <c r="K18722" s="34">
        <v>44</v>
      </c>
      <c r="L18722" s="34">
        <v>34</v>
      </c>
      <c r="M18722" s="34">
        <v>34</v>
      </c>
      <c r="N18722" s="34">
        <v>23</v>
      </c>
      <c r="O18722" s="34">
        <v>20</v>
      </c>
      <c r="P18722" s="34">
        <v>31</v>
      </c>
      <c r="Q18722" s="34">
        <v>54</v>
      </c>
      <c r="R18722" s="34">
        <v>31</v>
      </c>
      <c r="S18722" s="34">
        <v>49</v>
      </c>
      <c r="T18722" s="34">
        <v>30</v>
      </c>
      <c r="U18722" s="34">
        <v>41</v>
      </c>
      <c r="V18722" s="34">
        <v>29</v>
      </c>
      <c r="W18722" s="34">
        <v>29</v>
      </c>
      <c r="X18722" s="34">
        <v>31</v>
      </c>
      <c r="Y18722" s="34">
        <v>31</v>
      </c>
      <c r="Z18722" s="34">
        <v>33</v>
      </c>
      <c r="AA18722" s="34">
        <v>57</v>
      </c>
      <c r="AB18722" s="34">
        <v>32</v>
      </c>
      <c r="AC18722" s="34">
        <v>64</v>
      </c>
    </row>
    <row r="18723" spans="1:29" x14ac:dyDescent="0.2">
      <c r="A18723" s="34" t="s">
        <v>79216</v>
      </c>
      <c r="B18723" s="34">
        <v>20</v>
      </c>
      <c r="C18723" s="34">
        <v>26</v>
      </c>
      <c r="D18723" s="34">
        <v>23</v>
      </c>
      <c r="E18723" s="34">
        <v>11</v>
      </c>
      <c r="F18723" s="34">
        <v>14</v>
      </c>
      <c r="G18723" s="34">
        <v>15</v>
      </c>
      <c r="H18723" s="34">
        <v>22</v>
      </c>
      <c r="I18723" s="34">
        <v>25</v>
      </c>
      <c r="J18723" s="34">
        <v>20</v>
      </c>
      <c r="K18723" s="34">
        <v>35</v>
      </c>
      <c r="L18723" s="34">
        <v>10</v>
      </c>
      <c r="M18723" s="34">
        <v>9</v>
      </c>
      <c r="N18723" s="34">
        <v>20</v>
      </c>
      <c r="O18723" s="34">
        <v>20</v>
      </c>
      <c r="P18723" s="34">
        <v>8</v>
      </c>
      <c r="Q18723" s="34">
        <v>14</v>
      </c>
      <c r="R18723" s="34">
        <v>19</v>
      </c>
      <c r="S18723" s="34">
        <v>18</v>
      </c>
      <c r="T18723" s="34">
        <v>19</v>
      </c>
      <c r="U18723" s="34">
        <v>17</v>
      </c>
      <c r="V18723" s="34">
        <v>11</v>
      </c>
      <c r="W18723" s="34">
        <v>8</v>
      </c>
      <c r="X18723" s="34">
        <v>14</v>
      </c>
      <c r="Y18723" s="34">
        <v>15</v>
      </c>
      <c r="Z18723" s="34">
        <v>21</v>
      </c>
      <c r="AA18723" s="34">
        <v>25</v>
      </c>
      <c r="AB18723" s="34">
        <v>13</v>
      </c>
      <c r="AC18723" s="34">
        <v>13</v>
      </c>
    </row>
    <row r="18724" spans="1:29" x14ac:dyDescent="0.2">
      <c r="A18724" s="34" t="s">
        <v>79217</v>
      </c>
      <c r="B18724" s="34">
        <v>36</v>
      </c>
      <c r="C18724" s="34">
        <v>15</v>
      </c>
      <c r="D18724" s="34">
        <v>31</v>
      </c>
      <c r="E18724" s="34">
        <v>26</v>
      </c>
      <c r="F18724" s="34">
        <v>16</v>
      </c>
      <c r="G18724" s="34">
        <v>19</v>
      </c>
      <c r="H18724" s="34">
        <v>16</v>
      </c>
      <c r="I18724" s="34">
        <v>16</v>
      </c>
      <c r="J18724" s="34">
        <v>25</v>
      </c>
      <c r="K18724" s="34">
        <v>12</v>
      </c>
      <c r="L18724" s="34">
        <v>21</v>
      </c>
      <c r="M18724" s="34">
        <v>9</v>
      </c>
      <c r="N18724" s="34">
        <v>27</v>
      </c>
      <c r="O18724" s="34">
        <v>5</v>
      </c>
      <c r="P18724" s="34">
        <v>22</v>
      </c>
      <c r="Q18724" s="34">
        <v>18</v>
      </c>
      <c r="R18724" s="34">
        <v>31</v>
      </c>
      <c r="S18724" s="34">
        <v>25</v>
      </c>
      <c r="T18724" s="34">
        <v>16</v>
      </c>
      <c r="U18724" s="34">
        <v>21</v>
      </c>
      <c r="V18724" s="34">
        <v>29</v>
      </c>
      <c r="W18724" s="34">
        <v>24</v>
      </c>
      <c r="X18724" s="34">
        <v>20</v>
      </c>
      <c r="Y18724" s="34">
        <v>11</v>
      </c>
      <c r="Z18724" s="34">
        <v>27</v>
      </c>
      <c r="AA18724" s="34">
        <v>15</v>
      </c>
      <c r="AB18724" s="34">
        <v>26</v>
      </c>
      <c r="AC18724" s="34">
        <v>29</v>
      </c>
    </row>
    <row r="18725" spans="1:29" x14ac:dyDescent="0.2">
      <c r="A18725" s="34" t="s">
        <v>79218</v>
      </c>
      <c r="B18725" s="34">
        <v>16</v>
      </c>
      <c r="C18725" s="34">
        <v>6</v>
      </c>
      <c r="D18725" s="34">
        <v>17</v>
      </c>
      <c r="E18725" s="34">
        <v>7</v>
      </c>
      <c r="F18725" s="34">
        <v>13</v>
      </c>
      <c r="G18725" s="34">
        <v>29</v>
      </c>
      <c r="H18725" s="34">
        <v>11</v>
      </c>
      <c r="I18725" s="34">
        <v>13</v>
      </c>
      <c r="J18725" s="34">
        <v>11</v>
      </c>
      <c r="K18725" s="34">
        <v>16</v>
      </c>
      <c r="L18725" s="34">
        <v>5</v>
      </c>
      <c r="M18725" s="34">
        <v>12</v>
      </c>
      <c r="N18725" s="34">
        <v>6</v>
      </c>
      <c r="O18725" s="34">
        <v>8</v>
      </c>
      <c r="P18725" s="34">
        <v>13</v>
      </c>
      <c r="Q18725" s="34">
        <v>13</v>
      </c>
      <c r="R18725" s="34">
        <v>17</v>
      </c>
      <c r="S18725" s="34">
        <v>22</v>
      </c>
      <c r="T18725" s="34">
        <v>13</v>
      </c>
      <c r="U18725" s="34">
        <v>6</v>
      </c>
      <c r="V18725" s="34">
        <v>14</v>
      </c>
      <c r="W18725" s="34">
        <v>15</v>
      </c>
      <c r="X18725" s="34">
        <v>17</v>
      </c>
      <c r="Y18725" s="34">
        <v>13</v>
      </c>
      <c r="Z18725" s="34">
        <v>2</v>
      </c>
      <c r="AA18725" s="34">
        <v>16</v>
      </c>
      <c r="AB18725" s="34">
        <v>8</v>
      </c>
      <c r="AC18725" s="34">
        <v>19</v>
      </c>
    </row>
    <row r="18726" spans="1:29" x14ac:dyDescent="0.2">
      <c r="A18726" s="34" t="s">
        <v>79219</v>
      </c>
      <c r="B18726" s="34">
        <v>99</v>
      </c>
      <c r="C18726" s="34">
        <v>84</v>
      </c>
      <c r="D18726" s="34">
        <v>73</v>
      </c>
      <c r="E18726" s="34">
        <v>101</v>
      </c>
      <c r="F18726" s="34">
        <v>66</v>
      </c>
      <c r="G18726" s="34">
        <v>77</v>
      </c>
      <c r="H18726" s="34">
        <v>42</v>
      </c>
      <c r="I18726" s="34">
        <v>79</v>
      </c>
      <c r="J18726" s="34">
        <v>84</v>
      </c>
      <c r="K18726" s="34">
        <v>89</v>
      </c>
      <c r="L18726" s="34">
        <v>46</v>
      </c>
      <c r="M18726" s="34">
        <v>90</v>
      </c>
      <c r="N18726" s="34">
        <v>51</v>
      </c>
      <c r="O18726" s="34">
        <v>98</v>
      </c>
      <c r="P18726" s="34">
        <v>61</v>
      </c>
      <c r="Q18726" s="34">
        <v>118</v>
      </c>
      <c r="R18726" s="34">
        <v>63</v>
      </c>
      <c r="S18726" s="34">
        <v>100</v>
      </c>
      <c r="T18726" s="34">
        <v>79</v>
      </c>
      <c r="U18726" s="34">
        <v>79</v>
      </c>
      <c r="V18726" s="34">
        <v>76</v>
      </c>
      <c r="W18726" s="34">
        <v>110</v>
      </c>
      <c r="X18726" s="34">
        <v>73</v>
      </c>
      <c r="Y18726" s="34">
        <v>116</v>
      </c>
      <c r="Z18726" s="34">
        <v>62</v>
      </c>
      <c r="AA18726" s="34">
        <v>137</v>
      </c>
      <c r="AB18726" s="34">
        <v>78</v>
      </c>
      <c r="AC18726" s="34">
        <v>148</v>
      </c>
    </row>
    <row r="18727" spans="1:29" x14ac:dyDescent="0.2">
      <c r="A18727" s="34" t="s">
        <v>79220</v>
      </c>
      <c r="B18727" s="34">
        <v>39</v>
      </c>
      <c r="C18727" s="34">
        <v>21</v>
      </c>
      <c r="D18727" s="34">
        <v>23</v>
      </c>
      <c r="E18727" s="34">
        <v>22</v>
      </c>
      <c r="F18727" s="34">
        <v>34</v>
      </c>
      <c r="G18727" s="34">
        <v>13</v>
      </c>
      <c r="H18727" s="34">
        <v>27</v>
      </c>
      <c r="I18727" s="34">
        <v>19</v>
      </c>
      <c r="J18727" s="34">
        <v>25</v>
      </c>
      <c r="K18727" s="34">
        <v>17</v>
      </c>
      <c r="L18727" s="34">
        <v>17</v>
      </c>
      <c r="M18727" s="34">
        <v>16</v>
      </c>
      <c r="N18727" s="34">
        <v>29</v>
      </c>
      <c r="O18727" s="34">
        <v>27</v>
      </c>
      <c r="P18727" s="34">
        <v>34</v>
      </c>
      <c r="Q18727" s="34">
        <v>16</v>
      </c>
      <c r="R18727" s="34">
        <v>37</v>
      </c>
      <c r="S18727" s="34">
        <v>33</v>
      </c>
      <c r="T18727" s="34">
        <v>22</v>
      </c>
      <c r="U18727" s="34">
        <v>13</v>
      </c>
      <c r="V18727" s="34">
        <v>35</v>
      </c>
      <c r="W18727" s="34">
        <v>23</v>
      </c>
      <c r="X18727" s="34">
        <v>29</v>
      </c>
      <c r="Y18727" s="34">
        <v>33</v>
      </c>
      <c r="Z18727" s="34">
        <v>34</v>
      </c>
      <c r="AA18727" s="34">
        <v>36</v>
      </c>
      <c r="AB18727" s="34">
        <v>45</v>
      </c>
      <c r="AC18727" s="34">
        <v>45</v>
      </c>
    </row>
    <row r="18728" spans="1:29" x14ac:dyDescent="0.2">
      <c r="A18728" s="34" t="s">
        <v>79221</v>
      </c>
      <c r="B18728" s="34">
        <v>46</v>
      </c>
      <c r="C18728" s="34">
        <v>43</v>
      </c>
      <c r="D18728" s="34">
        <v>66</v>
      </c>
      <c r="E18728" s="34">
        <v>56</v>
      </c>
      <c r="F18728" s="34">
        <v>82</v>
      </c>
      <c r="G18728" s="34">
        <v>19</v>
      </c>
      <c r="H18728" s="34">
        <v>80</v>
      </c>
      <c r="I18728" s="34">
        <v>64</v>
      </c>
      <c r="J18728" s="34">
        <v>85</v>
      </c>
      <c r="K18728" s="34">
        <v>40</v>
      </c>
      <c r="L18728" s="34">
        <v>87</v>
      </c>
      <c r="M18728" s="34">
        <v>59</v>
      </c>
      <c r="N18728" s="34">
        <v>54</v>
      </c>
      <c r="O18728" s="34">
        <v>58</v>
      </c>
      <c r="P18728" s="34">
        <v>77</v>
      </c>
      <c r="Q18728" s="34">
        <v>77</v>
      </c>
      <c r="R18728" s="34">
        <v>67</v>
      </c>
      <c r="S18728" s="34">
        <v>60</v>
      </c>
      <c r="T18728" s="34">
        <v>88</v>
      </c>
      <c r="U18728" s="34">
        <v>44</v>
      </c>
      <c r="V18728" s="34">
        <v>80</v>
      </c>
      <c r="W18728" s="34">
        <v>74</v>
      </c>
      <c r="X18728" s="34">
        <v>108</v>
      </c>
      <c r="Y18728" s="34">
        <v>77</v>
      </c>
      <c r="Z18728" s="34">
        <v>79</v>
      </c>
      <c r="AA18728" s="34">
        <v>50</v>
      </c>
      <c r="AB18728" s="34">
        <v>92</v>
      </c>
      <c r="AC18728" s="34">
        <v>76</v>
      </c>
    </row>
    <row r="18729" spans="1:29" x14ac:dyDescent="0.2">
      <c r="A18729" s="34" t="s">
        <v>79222</v>
      </c>
      <c r="B18729" s="34">
        <v>29</v>
      </c>
      <c r="C18729" s="34">
        <v>37</v>
      </c>
      <c r="D18729" s="34">
        <v>44</v>
      </c>
      <c r="E18729" s="34">
        <v>42</v>
      </c>
      <c r="F18729" s="34">
        <v>41</v>
      </c>
      <c r="G18729" s="34">
        <v>40</v>
      </c>
      <c r="H18729" s="34">
        <v>21</v>
      </c>
      <c r="I18729" s="34">
        <v>30</v>
      </c>
      <c r="J18729" s="34">
        <v>41</v>
      </c>
      <c r="K18729" s="34">
        <v>18</v>
      </c>
      <c r="L18729" s="34">
        <v>36</v>
      </c>
      <c r="M18729" s="34">
        <v>43</v>
      </c>
      <c r="N18729" s="34">
        <v>45</v>
      </c>
      <c r="O18729" s="34">
        <v>48</v>
      </c>
      <c r="P18729" s="34">
        <v>39</v>
      </c>
      <c r="Q18729" s="34">
        <v>62</v>
      </c>
      <c r="R18729" s="34">
        <v>42</v>
      </c>
      <c r="S18729" s="34">
        <v>46</v>
      </c>
      <c r="T18729" s="34">
        <v>49</v>
      </c>
      <c r="U18729" s="34">
        <v>56</v>
      </c>
      <c r="V18729" s="34">
        <v>68</v>
      </c>
      <c r="W18729" s="34">
        <v>51</v>
      </c>
      <c r="X18729" s="34">
        <v>42</v>
      </c>
      <c r="Y18729" s="34">
        <v>48</v>
      </c>
      <c r="Z18729" s="34">
        <v>48</v>
      </c>
      <c r="AA18729" s="34">
        <v>30</v>
      </c>
      <c r="AB18729" s="34">
        <v>50</v>
      </c>
      <c r="AC18729" s="34">
        <v>62</v>
      </c>
    </row>
    <row r="18730" spans="1:29" x14ac:dyDescent="0.2">
      <c r="A18730" s="34" t="s">
        <v>79223</v>
      </c>
      <c r="B18730" s="34">
        <v>75</v>
      </c>
      <c r="C18730" s="34">
        <v>76</v>
      </c>
      <c r="D18730" s="34">
        <v>125</v>
      </c>
      <c r="E18730" s="34">
        <v>75</v>
      </c>
      <c r="F18730" s="34">
        <v>85</v>
      </c>
      <c r="G18730" s="34">
        <v>65</v>
      </c>
      <c r="H18730" s="34">
        <v>73</v>
      </c>
      <c r="I18730" s="34">
        <v>79</v>
      </c>
      <c r="J18730" s="34">
        <v>50</v>
      </c>
      <c r="K18730" s="34">
        <v>70</v>
      </c>
      <c r="L18730" s="34">
        <v>35</v>
      </c>
      <c r="M18730" s="34">
        <v>55</v>
      </c>
      <c r="N18730" s="34">
        <v>54</v>
      </c>
      <c r="O18730" s="34">
        <v>64</v>
      </c>
      <c r="P18730" s="34">
        <v>70</v>
      </c>
      <c r="Q18730" s="34">
        <v>88</v>
      </c>
      <c r="R18730" s="34">
        <v>75</v>
      </c>
      <c r="S18730" s="34">
        <v>92</v>
      </c>
      <c r="T18730" s="34">
        <v>40</v>
      </c>
      <c r="U18730" s="34">
        <v>46</v>
      </c>
      <c r="V18730" s="34">
        <v>99</v>
      </c>
      <c r="W18730" s="34">
        <v>66</v>
      </c>
      <c r="X18730" s="34">
        <v>99</v>
      </c>
      <c r="Y18730" s="34">
        <v>46</v>
      </c>
      <c r="Z18730" s="34">
        <v>117</v>
      </c>
      <c r="AA18730" s="34">
        <v>101</v>
      </c>
      <c r="AB18730" s="34">
        <v>73</v>
      </c>
      <c r="AC18730" s="34">
        <v>112</v>
      </c>
    </row>
    <row r="18731" spans="1:29" x14ac:dyDescent="0.2">
      <c r="A18731" s="34" t="s">
        <v>79224</v>
      </c>
      <c r="B18731" s="34">
        <v>25</v>
      </c>
      <c r="C18731" s="34">
        <v>20</v>
      </c>
      <c r="D18731" s="34">
        <v>52</v>
      </c>
      <c r="E18731" s="34">
        <v>35</v>
      </c>
      <c r="F18731" s="34">
        <v>27</v>
      </c>
      <c r="G18731" s="34">
        <v>23</v>
      </c>
      <c r="H18731" s="34">
        <v>29</v>
      </c>
      <c r="I18731" s="34">
        <v>26</v>
      </c>
      <c r="J18731" s="34">
        <v>36</v>
      </c>
      <c r="K18731" s="34">
        <v>41</v>
      </c>
      <c r="L18731" s="34">
        <v>15</v>
      </c>
      <c r="M18731" s="34">
        <v>24</v>
      </c>
      <c r="N18731" s="34">
        <v>31</v>
      </c>
      <c r="O18731" s="34">
        <v>37</v>
      </c>
      <c r="P18731" s="34">
        <v>25</v>
      </c>
      <c r="Q18731" s="34">
        <v>31</v>
      </c>
      <c r="R18731" s="34">
        <v>26</v>
      </c>
      <c r="S18731" s="34">
        <v>40</v>
      </c>
      <c r="T18731" s="34">
        <v>30</v>
      </c>
      <c r="U18731" s="34">
        <v>31</v>
      </c>
      <c r="V18731" s="34">
        <v>54</v>
      </c>
      <c r="W18731" s="34">
        <v>42</v>
      </c>
      <c r="X18731" s="34">
        <v>59</v>
      </c>
      <c r="Y18731" s="34">
        <v>24</v>
      </c>
      <c r="Z18731" s="34">
        <v>37</v>
      </c>
      <c r="AA18731" s="34">
        <v>44</v>
      </c>
      <c r="AB18731" s="34">
        <v>41</v>
      </c>
      <c r="AC18731" s="34">
        <v>61</v>
      </c>
    </row>
    <row r="18732" spans="1:29" x14ac:dyDescent="0.2">
      <c r="A18732" s="34" t="s">
        <v>79225</v>
      </c>
      <c r="B18732" s="34">
        <v>50</v>
      </c>
      <c r="C18732" s="34">
        <v>33</v>
      </c>
      <c r="D18732" s="34">
        <v>70</v>
      </c>
      <c r="E18732" s="34">
        <v>60</v>
      </c>
      <c r="F18732" s="34">
        <v>59</v>
      </c>
      <c r="G18732" s="34">
        <v>50</v>
      </c>
      <c r="H18732" s="34">
        <v>47</v>
      </c>
      <c r="I18732" s="34">
        <v>47</v>
      </c>
      <c r="J18732" s="34">
        <v>39</v>
      </c>
      <c r="K18732" s="34">
        <v>35</v>
      </c>
      <c r="L18732" s="34">
        <v>42</v>
      </c>
      <c r="M18732" s="34">
        <v>46</v>
      </c>
      <c r="N18732" s="34">
        <v>64</v>
      </c>
      <c r="O18732" s="34">
        <v>26</v>
      </c>
      <c r="P18732" s="34">
        <v>36</v>
      </c>
      <c r="Q18732" s="34">
        <v>30</v>
      </c>
      <c r="R18732" s="34">
        <v>69</v>
      </c>
      <c r="S18732" s="34">
        <v>54</v>
      </c>
      <c r="T18732" s="34">
        <v>45</v>
      </c>
      <c r="U18732" s="34">
        <v>40</v>
      </c>
      <c r="V18732" s="34">
        <v>53</v>
      </c>
      <c r="W18732" s="34">
        <v>68</v>
      </c>
      <c r="X18732" s="34">
        <v>82</v>
      </c>
      <c r="Y18732" s="34">
        <v>55</v>
      </c>
      <c r="Z18732" s="34">
        <v>65</v>
      </c>
      <c r="AA18732" s="34">
        <v>59</v>
      </c>
      <c r="AB18732" s="34">
        <v>45</v>
      </c>
      <c r="AC18732" s="34">
        <v>65</v>
      </c>
    </row>
    <row r="18733" spans="1:29" x14ac:dyDescent="0.2">
      <c r="A18733" s="34" t="s">
        <v>79226</v>
      </c>
      <c r="B18733" s="34">
        <v>27</v>
      </c>
      <c r="C18733" s="34">
        <v>45</v>
      </c>
      <c r="D18733" s="34">
        <v>49</v>
      </c>
      <c r="E18733" s="34">
        <v>59</v>
      </c>
      <c r="F18733" s="34">
        <v>29</v>
      </c>
      <c r="G18733" s="34">
        <v>39</v>
      </c>
      <c r="H18733" s="34">
        <v>31</v>
      </c>
      <c r="I18733" s="34">
        <v>60</v>
      </c>
      <c r="J18733" s="34">
        <v>37</v>
      </c>
      <c r="K18733" s="34">
        <v>28</v>
      </c>
      <c r="L18733" s="34">
        <v>30</v>
      </c>
      <c r="M18733" s="34">
        <v>37</v>
      </c>
      <c r="N18733" s="34">
        <v>45</v>
      </c>
      <c r="O18733" s="34">
        <v>16</v>
      </c>
      <c r="P18733" s="34">
        <v>39</v>
      </c>
      <c r="Q18733" s="34">
        <v>33</v>
      </c>
      <c r="R18733" s="34">
        <v>47</v>
      </c>
      <c r="S18733" s="34">
        <v>55</v>
      </c>
      <c r="T18733" s="34">
        <v>44</v>
      </c>
      <c r="U18733" s="34">
        <v>29</v>
      </c>
      <c r="V18733" s="34">
        <v>73</v>
      </c>
      <c r="W18733" s="34">
        <v>36</v>
      </c>
      <c r="X18733" s="34">
        <v>51</v>
      </c>
      <c r="Y18733" s="34">
        <v>34</v>
      </c>
      <c r="Z18733" s="34">
        <v>23</v>
      </c>
      <c r="AA18733" s="34">
        <v>54</v>
      </c>
      <c r="AB18733" s="34">
        <v>79</v>
      </c>
      <c r="AC18733" s="34">
        <v>56</v>
      </c>
    </row>
    <row r="18734" spans="1:29" x14ac:dyDescent="0.2">
      <c r="A18734" s="34" t="s">
        <v>79227</v>
      </c>
      <c r="B18734" s="34">
        <v>23</v>
      </c>
      <c r="C18734" s="34">
        <v>15</v>
      </c>
      <c r="D18734" s="34">
        <v>14</v>
      </c>
      <c r="E18734" s="34">
        <v>11</v>
      </c>
      <c r="F18734" s="34">
        <v>15</v>
      </c>
      <c r="G18734" s="34">
        <v>4</v>
      </c>
      <c r="H18734" s="34">
        <v>11</v>
      </c>
      <c r="I18734" s="34">
        <v>24</v>
      </c>
      <c r="J18734" s="34">
        <v>13</v>
      </c>
      <c r="K18734" s="34">
        <v>23</v>
      </c>
      <c r="L18734" s="34">
        <v>9</v>
      </c>
      <c r="M18734" s="34">
        <v>6</v>
      </c>
      <c r="N18734" s="34">
        <v>12</v>
      </c>
      <c r="O18734" s="34">
        <v>5</v>
      </c>
      <c r="P18734" s="34">
        <v>7</v>
      </c>
      <c r="Q18734" s="34">
        <v>10</v>
      </c>
      <c r="R18734" s="34">
        <v>10</v>
      </c>
      <c r="S18734" s="34">
        <v>22</v>
      </c>
      <c r="T18734" s="34">
        <v>15</v>
      </c>
      <c r="U18734" s="34">
        <v>8</v>
      </c>
      <c r="V18734" s="34">
        <v>20</v>
      </c>
      <c r="W18734" s="34">
        <v>11</v>
      </c>
      <c r="X18734" s="34">
        <v>5</v>
      </c>
      <c r="Y18734" s="34">
        <v>6</v>
      </c>
      <c r="Z18734" s="34">
        <v>18</v>
      </c>
      <c r="AA18734" s="34">
        <v>20</v>
      </c>
      <c r="AB18734" s="34">
        <v>17</v>
      </c>
      <c r="AC18734" s="34">
        <v>8</v>
      </c>
    </row>
    <row r="18735" spans="1:29" x14ac:dyDescent="0.2">
      <c r="A18735" s="34" t="s">
        <v>79228</v>
      </c>
      <c r="B18735" s="34">
        <v>56</v>
      </c>
      <c r="C18735" s="34">
        <v>23</v>
      </c>
      <c r="D18735" s="34">
        <v>72</v>
      </c>
      <c r="E18735" s="34">
        <v>52</v>
      </c>
      <c r="F18735" s="34">
        <v>65</v>
      </c>
      <c r="G18735" s="34">
        <v>49</v>
      </c>
      <c r="H18735" s="34">
        <v>93</v>
      </c>
      <c r="I18735" s="34">
        <v>46</v>
      </c>
      <c r="J18735" s="34">
        <v>64</v>
      </c>
      <c r="K18735" s="34">
        <v>20</v>
      </c>
      <c r="L18735" s="34">
        <v>77</v>
      </c>
      <c r="M18735" s="34">
        <v>42</v>
      </c>
      <c r="N18735" s="34">
        <v>57</v>
      </c>
      <c r="O18735" s="34">
        <v>38</v>
      </c>
      <c r="P18735" s="34">
        <v>71</v>
      </c>
      <c r="Q18735" s="34">
        <v>38</v>
      </c>
      <c r="R18735" s="34">
        <v>69</v>
      </c>
      <c r="S18735" s="34">
        <v>41</v>
      </c>
      <c r="T18735" s="34">
        <v>90</v>
      </c>
      <c r="U18735" s="34">
        <v>36</v>
      </c>
      <c r="V18735" s="34">
        <v>89</v>
      </c>
      <c r="W18735" s="34">
        <v>45</v>
      </c>
      <c r="X18735" s="34">
        <v>91</v>
      </c>
      <c r="Y18735" s="34">
        <v>40</v>
      </c>
      <c r="Z18735" s="34">
        <v>35</v>
      </c>
      <c r="AA18735" s="34">
        <v>32</v>
      </c>
      <c r="AB18735" s="34">
        <v>101</v>
      </c>
      <c r="AC18735" s="34">
        <v>50</v>
      </c>
    </row>
    <row r="18736" spans="1:29" x14ac:dyDescent="0.2">
      <c r="A18736" s="34" t="s">
        <v>79229</v>
      </c>
      <c r="B18736" s="34">
        <v>34</v>
      </c>
      <c r="C18736" s="34">
        <v>17</v>
      </c>
      <c r="D18736" s="34">
        <v>24</v>
      </c>
      <c r="E18736" s="34">
        <v>9</v>
      </c>
      <c r="F18736" s="34">
        <v>28</v>
      </c>
      <c r="G18736" s="34">
        <v>13</v>
      </c>
      <c r="H18736" s="34">
        <v>47</v>
      </c>
      <c r="I18736" s="34">
        <v>32</v>
      </c>
      <c r="J18736" s="34">
        <v>27</v>
      </c>
      <c r="K18736" s="34">
        <v>15</v>
      </c>
      <c r="L18736" s="34">
        <v>29</v>
      </c>
      <c r="M18736" s="34">
        <v>18</v>
      </c>
      <c r="N18736" s="34">
        <v>15</v>
      </c>
      <c r="O18736" s="34">
        <v>8</v>
      </c>
      <c r="P18736" s="34">
        <v>16</v>
      </c>
      <c r="Q18736" s="34">
        <v>14</v>
      </c>
      <c r="R18736" s="34">
        <v>38</v>
      </c>
      <c r="S18736" s="34">
        <v>7</v>
      </c>
      <c r="T18736" s="34">
        <v>56</v>
      </c>
      <c r="U18736" s="34">
        <v>20</v>
      </c>
      <c r="V18736" s="34">
        <v>32</v>
      </c>
      <c r="W18736" s="34">
        <v>23</v>
      </c>
      <c r="X18736" s="34">
        <v>63</v>
      </c>
      <c r="Y18736" s="34">
        <v>24</v>
      </c>
      <c r="Z18736" s="34">
        <v>20</v>
      </c>
      <c r="AA18736" s="34">
        <v>35</v>
      </c>
      <c r="AB18736" s="34">
        <v>47</v>
      </c>
      <c r="AC18736" s="34">
        <v>34</v>
      </c>
    </row>
    <row r="18737" spans="1:29" x14ac:dyDescent="0.2">
      <c r="A18737" s="34" t="s">
        <v>79230</v>
      </c>
      <c r="B18737" s="34">
        <v>52</v>
      </c>
      <c r="C18737" s="34">
        <v>60</v>
      </c>
      <c r="D18737" s="34">
        <v>87</v>
      </c>
      <c r="E18737" s="34">
        <v>61</v>
      </c>
      <c r="F18737" s="34">
        <v>80</v>
      </c>
      <c r="G18737" s="34">
        <v>44</v>
      </c>
      <c r="H18737" s="34">
        <v>79</v>
      </c>
      <c r="I18737" s="34">
        <v>60</v>
      </c>
      <c r="J18737" s="34">
        <v>71</v>
      </c>
      <c r="K18737" s="34">
        <v>97</v>
      </c>
      <c r="L18737" s="34">
        <v>51</v>
      </c>
      <c r="M18737" s="34">
        <v>57</v>
      </c>
      <c r="N18737" s="34">
        <v>83</v>
      </c>
      <c r="O18737" s="34">
        <v>46</v>
      </c>
      <c r="P18737" s="34">
        <v>65</v>
      </c>
      <c r="Q18737" s="34">
        <v>72</v>
      </c>
      <c r="R18737" s="34">
        <v>86</v>
      </c>
      <c r="S18737" s="34">
        <v>76</v>
      </c>
      <c r="T18737" s="34">
        <v>94</v>
      </c>
      <c r="U18737" s="34">
        <v>68</v>
      </c>
      <c r="V18737" s="34">
        <v>98</v>
      </c>
      <c r="W18737" s="34">
        <v>57</v>
      </c>
      <c r="X18737" s="34">
        <v>114</v>
      </c>
      <c r="Y18737" s="34">
        <v>64</v>
      </c>
      <c r="Z18737" s="34">
        <v>53</v>
      </c>
      <c r="AA18737" s="34">
        <v>81</v>
      </c>
      <c r="AB18737" s="34">
        <v>98</v>
      </c>
      <c r="AC18737" s="34">
        <v>80</v>
      </c>
    </row>
    <row r="18738" spans="1:29" x14ac:dyDescent="0.2">
      <c r="A18738" s="34" t="s">
        <v>79231</v>
      </c>
      <c r="B18738" s="34">
        <v>21</v>
      </c>
      <c r="C18738" s="34">
        <v>20</v>
      </c>
      <c r="D18738" s="34">
        <v>18</v>
      </c>
      <c r="E18738" s="34">
        <v>23</v>
      </c>
      <c r="F18738" s="34">
        <v>21</v>
      </c>
      <c r="G18738" s="34">
        <v>22</v>
      </c>
      <c r="H18738" s="34">
        <v>12</v>
      </c>
      <c r="I18738" s="34">
        <v>24</v>
      </c>
      <c r="J18738" s="34">
        <v>21</v>
      </c>
      <c r="K18738" s="34">
        <v>35</v>
      </c>
      <c r="L18738" s="34">
        <v>14</v>
      </c>
      <c r="M18738" s="34">
        <v>19</v>
      </c>
      <c r="N18738" s="34">
        <v>16</v>
      </c>
      <c r="O18738" s="34">
        <v>25</v>
      </c>
      <c r="P18738" s="34">
        <v>15</v>
      </c>
      <c r="Q18738" s="34">
        <v>30</v>
      </c>
      <c r="R18738" s="34">
        <v>20</v>
      </c>
      <c r="S18738" s="34">
        <v>16</v>
      </c>
      <c r="T18738" s="34">
        <v>35</v>
      </c>
      <c r="U18738" s="34">
        <v>14</v>
      </c>
      <c r="V18738" s="34">
        <v>11</v>
      </c>
      <c r="W18738" s="34">
        <v>18</v>
      </c>
      <c r="X18738" s="34">
        <v>32</v>
      </c>
      <c r="Y18738" s="34">
        <v>25</v>
      </c>
      <c r="Z18738" s="34">
        <v>26</v>
      </c>
      <c r="AA18738" s="34">
        <v>40</v>
      </c>
      <c r="AB18738" s="34">
        <v>20</v>
      </c>
      <c r="AC18738" s="34">
        <v>48</v>
      </c>
    </row>
    <row r="18739" spans="1:29" x14ac:dyDescent="0.2">
      <c r="A18739" s="34" t="s">
        <v>79232</v>
      </c>
      <c r="B18739" s="34">
        <v>56</v>
      </c>
      <c r="C18739" s="34">
        <v>45</v>
      </c>
      <c r="D18739" s="34">
        <v>100</v>
      </c>
      <c r="E18739" s="34">
        <v>73</v>
      </c>
      <c r="F18739" s="34">
        <v>80</v>
      </c>
      <c r="G18739" s="34">
        <v>44</v>
      </c>
      <c r="H18739" s="34">
        <v>75</v>
      </c>
      <c r="I18739" s="34">
        <v>41</v>
      </c>
      <c r="J18739" s="34">
        <v>77</v>
      </c>
      <c r="K18739" s="34">
        <v>69</v>
      </c>
      <c r="L18739" s="34">
        <v>45</v>
      </c>
      <c r="M18739" s="34">
        <v>46</v>
      </c>
      <c r="N18739" s="34">
        <v>51</v>
      </c>
      <c r="O18739" s="34">
        <v>67</v>
      </c>
      <c r="P18739" s="34">
        <v>100</v>
      </c>
      <c r="Q18739" s="34">
        <v>79</v>
      </c>
      <c r="R18739" s="34">
        <v>75</v>
      </c>
      <c r="S18739" s="34">
        <v>88</v>
      </c>
      <c r="T18739" s="34">
        <v>59</v>
      </c>
      <c r="U18739" s="34">
        <v>58</v>
      </c>
      <c r="V18739" s="34">
        <v>88</v>
      </c>
      <c r="W18739" s="34">
        <v>41</v>
      </c>
      <c r="X18739" s="34">
        <v>86</v>
      </c>
      <c r="Y18739" s="34">
        <v>51</v>
      </c>
      <c r="Z18739" s="34">
        <v>120</v>
      </c>
      <c r="AA18739" s="34">
        <v>80</v>
      </c>
      <c r="AB18739" s="34">
        <v>76</v>
      </c>
      <c r="AC18739" s="34">
        <v>123</v>
      </c>
    </row>
    <row r="18740" spans="1:29" x14ac:dyDescent="0.2">
      <c r="A18740" s="34" t="s">
        <v>79233</v>
      </c>
      <c r="B18740" s="34">
        <v>6</v>
      </c>
      <c r="C18740" s="34">
        <v>0</v>
      </c>
      <c r="D18740" s="34">
        <v>5</v>
      </c>
      <c r="E18740" s="34">
        <v>1</v>
      </c>
      <c r="F18740" s="34">
        <v>1</v>
      </c>
      <c r="G18740" s="34">
        <v>7</v>
      </c>
      <c r="H18740" s="34">
        <v>2</v>
      </c>
      <c r="I18740" s="34">
        <v>1</v>
      </c>
      <c r="J18740" s="34">
        <v>3</v>
      </c>
      <c r="K18740" s="34">
        <v>4</v>
      </c>
      <c r="L18740" s="34">
        <v>1</v>
      </c>
      <c r="M18740" s="34">
        <v>0</v>
      </c>
      <c r="N18740" s="34">
        <v>0</v>
      </c>
      <c r="O18740" s="34">
        <v>0</v>
      </c>
      <c r="P18740" s="34">
        <v>4</v>
      </c>
      <c r="Q18740" s="34">
        <v>8</v>
      </c>
      <c r="R18740" s="34">
        <v>8</v>
      </c>
      <c r="S18740" s="34">
        <v>3</v>
      </c>
      <c r="T18740" s="34">
        <v>5</v>
      </c>
      <c r="U18740" s="34">
        <v>0</v>
      </c>
      <c r="V18740" s="34">
        <v>2</v>
      </c>
      <c r="W18740" s="34">
        <v>1</v>
      </c>
      <c r="X18740" s="34">
        <v>5</v>
      </c>
      <c r="Y18740" s="34">
        <v>1</v>
      </c>
      <c r="Z18740" s="34">
        <v>5</v>
      </c>
      <c r="AA18740" s="34">
        <v>0</v>
      </c>
      <c r="AB18740" s="34">
        <v>5</v>
      </c>
      <c r="AC18740" s="34">
        <v>6</v>
      </c>
    </row>
    <row r="18741" spans="1:29" x14ac:dyDescent="0.2">
      <c r="A18741" s="34" t="s">
        <v>79234</v>
      </c>
      <c r="B18741" s="34">
        <v>23</v>
      </c>
      <c r="C18741" s="34">
        <v>14</v>
      </c>
      <c r="D18741" s="34">
        <v>8</v>
      </c>
      <c r="E18741" s="34">
        <v>11</v>
      </c>
      <c r="F18741" s="34">
        <v>5</v>
      </c>
      <c r="G18741" s="34">
        <v>20</v>
      </c>
      <c r="H18741" s="34">
        <v>5</v>
      </c>
      <c r="I18741" s="34">
        <v>18</v>
      </c>
      <c r="J18741" s="34">
        <v>6</v>
      </c>
      <c r="K18741" s="34">
        <v>14</v>
      </c>
      <c r="L18741" s="34">
        <v>12</v>
      </c>
      <c r="M18741" s="34">
        <v>8</v>
      </c>
      <c r="N18741" s="34">
        <v>9</v>
      </c>
      <c r="O18741" s="34">
        <v>15</v>
      </c>
      <c r="P18741" s="34">
        <v>3</v>
      </c>
      <c r="Q18741" s="34">
        <v>8</v>
      </c>
      <c r="R18741" s="34">
        <v>18</v>
      </c>
      <c r="S18741" s="34">
        <v>14</v>
      </c>
      <c r="T18741" s="34">
        <v>7</v>
      </c>
      <c r="U18741" s="34">
        <v>8</v>
      </c>
      <c r="V18741" s="34">
        <v>7</v>
      </c>
      <c r="W18741" s="34">
        <v>12</v>
      </c>
      <c r="X18741" s="34">
        <v>11</v>
      </c>
      <c r="Y18741" s="34">
        <v>12</v>
      </c>
      <c r="Z18741" s="34">
        <v>16</v>
      </c>
      <c r="AA18741" s="34">
        <v>10</v>
      </c>
      <c r="AB18741" s="34">
        <v>7</v>
      </c>
      <c r="AC18741" s="34">
        <v>28</v>
      </c>
    </row>
    <row r="18742" spans="1:29" x14ac:dyDescent="0.2">
      <c r="A18742" s="34" t="s">
        <v>79235</v>
      </c>
      <c r="B18742" s="34">
        <v>49</v>
      </c>
      <c r="C18742" s="34">
        <v>53</v>
      </c>
      <c r="D18742" s="34">
        <v>84</v>
      </c>
      <c r="E18742" s="34">
        <v>59</v>
      </c>
      <c r="F18742" s="34">
        <v>107</v>
      </c>
      <c r="G18742" s="34">
        <v>65</v>
      </c>
      <c r="H18742" s="34">
        <v>81</v>
      </c>
      <c r="I18742" s="34">
        <v>79</v>
      </c>
      <c r="J18742" s="34">
        <v>88</v>
      </c>
      <c r="K18742" s="34">
        <v>66</v>
      </c>
      <c r="L18742" s="34">
        <v>90</v>
      </c>
      <c r="M18742" s="34">
        <v>80</v>
      </c>
      <c r="N18742" s="34">
        <v>66</v>
      </c>
      <c r="O18742" s="34">
        <v>69</v>
      </c>
      <c r="P18742" s="34">
        <v>73</v>
      </c>
      <c r="Q18742" s="34">
        <v>89</v>
      </c>
      <c r="R18742" s="34">
        <v>116</v>
      </c>
      <c r="S18742" s="34">
        <v>95</v>
      </c>
      <c r="T18742" s="34">
        <v>174</v>
      </c>
      <c r="U18742" s="34">
        <v>61</v>
      </c>
      <c r="V18742" s="34">
        <v>106</v>
      </c>
      <c r="W18742" s="34">
        <v>92</v>
      </c>
      <c r="X18742" s="34">
        <v>132</v>
      </c>
      <c r="Y18742" s="34">
        <v>99</v>
      </c>
      <c r="Z18742" s="34">
        <v>111</v>
      </c>
      <c r="AA18742" s="34">
        <v>101</v>
      </c>
      <c r="AB18742" s="34">
        <v>173</v>
      </c>
      <c r="AC18742" s="34">
        <v>103</v>
      </c>
    </row>
    <row r="18743" spans="1:29" x14ac:dyDescent="0.2">
      <c r="A18743" s="34" t="s">
        <v>79236</v>
      </c>
      <c r="B18743" s="34">
        <v>33</v>
      </c>
      <c r="C18743" s="34">
        <v>52</v>
      </c>
      <c r="D18743" s="34">
        <v>58</v>
      </c>
      <c r="E18743" s="34">
        <v>44</v>
      </c>
      <c r="F18743" s="34">
        <v>63</v>
      </c>
      <c r="G18743" s="34">
        <v>14</v>
      </c>
      <c r="H18743" s="34">
        <v>24</v>
      </c>
      <c r="I18743" s="34">
        <v>41</v>
      </c>
      <c r="J18743" s="34">
        <v>27</v>
      </c>
      <c r="K18743" s="34">
        <v>62</v>
      </c>
      <c r="L18743" s="34">
        <v>33</v>
      </c>
      <c r="M18743" s="34">
        <v>46</v>
      </c>
      <c r="N18743" s="34">
        <v>46</v>
      </c>
      <c r="O18743" s="34">
        <v>37</v>
      </c>
      <c r="P18743" s="34">
        <v>53</v>
      </c>
      <c r="Q18743" s="34">
        <v>58</v>
      </c>
      <c r="R18743" s="34">
        <v>41</v>
      </c>
      <c r="S18743" s="34">
        <v>70</v>
      </c>
      <c r="T18743" s="34">
        <v>40</v>
      </c>
      <c r="U18743" s="34">
        <v>63</v>
      </c>
      <c r="V18743" s="34">
        <v>49</v>
      </c>
      <c r="W18743" s="34">
        <v>59</v>
      </c>
      <c r="X18743" s="34">
        <v>69</v>
      </c>
      <c r="Y18743" s="34">
        <v>57</v>
      </c>
      <c r="Z18743" s="34">
        <v>47</v>
      </c>
      <c r="AA18743" s="34">
        <v>54</v>
      </c>
      <c r="AB18743" s="34">
        <v>69</v>
      </c>
      <c r="AC18743" s="34">
        <v>69</v>
      </c>
    </row>
    <row r="18744" spans="1:29" x14ac:dyDescent="0.2">
      <c r="A18744" s="34" t="s">
        <v>79237</v>
      </c>
      <c r="B18744" s="34">
        <v>12</v>
      </c>
      <c r="C18744" s="34">
        <v>3</v>
      </c>
      <c r="D18744" s="34">
        <v>4</v>
      </c>
      <c r="E18744" s="34">
        <v>5</v>
      </c>
      <c r="F18744" s="34">
        <v>1</v>
      </c>
      <c r="G18744" s="34">
        <v>2</v>
      </c>
      <c r="H18744" s="34">
        <v>6</v>
      </c>
      <c r="I18744" s="34">
        <v>12</v>
      </c>
      <c r="J18744" s="34">
        <v>7</v>
      </c>
      <c r="K18744" s="34">
        <v>1</v>
      </c>
      <c r="L18744" s="34">
        <v>3</v>
      </c>
      <c r="M18744" s="34">
        <v>1</v>
      </c>
      <c r="N18744" s="34">
        <v>2</v>
      </c>
      <c r="O18744" s="34">
        <v>7</v>
      </c>
      <c r="P18744" s="34">
        <v>7</v>
      </c>
      <c r="Q18744" s="34">
        <v>11</v>
      </c>
      <c r="R18744" s="34">
        <v>6</v>
      </c>
      <c r="S18744" s="34">
        <v>2</v>
      </c>
      <c r="T18744" s="34">
        <v>3</v>
      </c>
      <c r="U18744" s="34">
        <v>5</v>
      </c>
      <c r="V18744" s="34">
        <v>14</v>
      </c>
      <c r="W18744" s="34">
        <v>3</v>
      </c>
      <c r="X18744" s="34">
        <v>6</v>
      </c>
      <c r="Y18744" s="34">
        <v>0</v>
      </c>
      <c r="Z18744" s="34">
        <v>5</v>
      </c>
      <c r="AA18744" s="34">
        <v>7</v>
      </c>
      <c r="AB18744" s="34">
        <v>10</v>
      </c>
      <c r="AC18744" s="34">
        <v>3</v>
      </c>
    </row>
    <row r="18745" spans="1:29" x14ac:dyDescent="0.2">
      <c r="A18745" s="34" t="s">
        <v>79238</v>
      </c>
      <c r="B18745" s="34">
        <v>47</v>
      </c>
      <c r="C18745" s="34">
        <v>67</v>
      </c>
      <c r="D18745" s="34">
        <v>93</v>
      </c>
      <c r="E18745" s="34">
        <v>100</v>
      </c>
      <c r="F18745" s="34">
        <v>64</v>
      </c>
      <c r="G18745" s="34">
        <v>53</v>
      </c>
      <c r="H18745" s="34">
        <v>56</v>
      </c>
      <c r="I18745" s="34">
        <v>52</v>
      </c>
      <c r="J18745" s="34">
        <v>57</v>
      </c>
      <c r="K18745" s="34">
        <v>84</v>
      </c>
      <c r="L18745" s="34">
        <v>33</v>
      </c>
      <c r="M18745" s="34">
        <v>69</v>
      </c>
      <c r="N18745" s="34">
        <v>53</v>
      </c>
      <c r="O18745" s="34">
        <v>50</v>
      </c>
      <c r="P18745" s="34">
        <v>55</v>
      </c>
      <c r="Q18745" s="34">
        <v>60</v>
      </c>
      <c r="R18745" s="34">
        <v>85</v>
      </c>
      <c r="S18745" s="34">
        <v>86</v>
      </c>
      <c r="T18745" s="34">
        <v>47</v>
      </c>
      <c r="U18745" s="34">
        <v>58</v>
      </c>
      <c r="V18745" s="34">
        <v>69</v>
      </c>
      <c r="W18745" s="34">
        <v>69</v>
      </c>
      <c r="X18745" s="34">
        <v>78</v>
      </c>
      <c r="Y18745" s="34">
        <v>63</v>
      </c>
      <c r="Z18745" s="34">
        <v>69</v>
      </c>
      <c r="AA18745" s="34">
        <v>99</v>
      </c>
      <c r="AB18745" s="34">
        <v>41</v>
      </c>
      <c r="AC18745" s="34">
        <v>100</v>
      </c>
    </row>
    <row r="18746" spans="1:29" x14ac:dyDescent="0.2">
      <c r="A18746" s="34" t="s">
        <v>79239</v>
      </c>
      <c r="B18746" s="34">
        <v>43</v>
      </c>
      <c r="C18746" s="34">
        <v>21</v>
      </c>
      <c r="D18746" s="34">
        <v>58</v>
      </c>
      <c r="E18746" s="34">
        <v>32</v>
      </c>
      <c r="F18746" s="34">
        <v>38</v>
      </c>
      <c r="G18746" s="34">
        <v>16</v>
      </c>
      <c r="H18746" s="34">
        <v>34</v>
      </c>
      <c r="I18746" s="34">
        <v>32</v>
      </c>
      <c r="J18746" s="34">
        <v>59</v>
      </c>
      <c r="K18746" s="34">
        <v>18</v>
      </c>
      <c r="L18746" s="34">
        <v>40</v>
      </c>
      <c r="M18746" s="34">
        <v>15</v>
      </c>
      <c r="N18746" s="34">
        <v>40</v>
      </c>
      <c r="O18746" s="34">
        <v>23</v>
      </c>
      <c r="P18746" s="34">
        <v>60</v>
      </c>
      <c r="Q18746" s="34">
        <v>31</v>
      </c>
      <c r="R18746" s="34">
        <v>77</v>
      </c>
      <c r="S18746" s="34">
        <v>27</v>
      </c>
      <c r="T18746" s="34">
        <v>48</v>
      </c>
      <c r="U18746" s="34">
        <v>17</v>
      </c>
      <c r="V18746" s="34">
        <v>53</v>
      </c>
      <c r="W18746" s="34">
        <v>22</v>
      </c>
      <c r="X18746" s="34">
        <v>75</v>
      </c>
      <c r="Y18746" s="34">
        <v>42</v>
      </c>
      <c r="Z18746" s="34">
        <v>50</v>
      </c>
      <c r="AA18746" s="34">
        <v>29</v>
      </c>
      <c r="AB18746" s="34">
        <v>47</v>
      </c>
      <c r="AC18746" s="34">
        <v>34</v>
      </c>
    </row>
    <row r="18747" spans="1:29" x14ac:dyDescent="0.2">
      <c r="A18747" s="34" t="s">
        <v>79240</v>
      </c>
      <c r="B18747" s="34">
        <v>40</v>
      </c>
      <c r="C18747" s="34">
        <v>24</v>
      </c>
      <c r="D18747" s="34">
        <v>53</v>
      </c>
      <c r="E18747" s="34">
        <v>39</v>
      </c>
      <c r="F18747" s="34">
        <v>50</v>
      </c>
      <c r="G18747" s="34">
        <v>55</v>
      </c>
      <c r="H18747" s="34">
        <v>38</v>
      </c>
      <c r="I18747" s="34">
        <v>43</v>
      </c>
      <c r="J18747" s="34">
        <v>51</v>
      </c>
      <c r="K18747" s="34">
        <v>40</v>
      </c>
      <c r="L18747" s="34">
        <v>35</v>
      </c>
      <c r="M18747" s="34">
        <v>34</v>
      </c>
      <c r="N18747" s="34">
        <v>34</v>
      </c>
      <c r="O18747" s="34">
        <v>23</v>
      </c>
      <c r="P18747" s="34">
        <v>36</v>
      </c>
      <c r="Q18747" s="34">
        <v>51</v>
      </c>
      <c r="R18747" s="34">
        <v>53</v>
      </c>
      <c r="S18747" s="34">
        <v>39</v>
      </c>
      <c r="T18747" s="34">
        <v>38</v>
      </c>
      <c r="U18747" s="34">
        <v>41</v>
      </c>
      <c r="V18747" s="34">
        <v>56</v>
      </c>
      <c r="W18747" s="34">
        <v>52</v>
      </c>
      <c r="X18747" s="34">
        <v>66</v>
      </c>
      <c r="Y18747" s="34">
        <v>35</v>
      </c>
      <c r="Z18747" s="34">
        <v>60</v>
      </c>
      <c r="AA18747" s="34">
        <v>46</v>
      </c>
      <c r="AB18747" s="34">
        <v>39</v>
      </c>
      <c r="AC18747" s="34">
        <v>67</v>
      </c>
    </row>
    <row r="18748" spans="1:29" x14ac:dyDescent="0.2">
      <c r="A18748" s="34" t="s">
        <v>79241</v>
      </c>
      <c r="B18748" s="34">
        <v>12</v>
      </c>
      <c r="C18748" s="34">
        <v>16</v>
      </c>
      <c r="D18748" s="34">
        <v>13</v>
      </c>
      <c r="E18748" s="34">
        <v>13</v>
      </c>
      <c r="F18748" s="34">
        <v>18</v>
      </c>
      <c r="G18748" s="34">
        <v>14</v>
      </c>
      <c r="H18748" s="34">
        <v>6</v>
      </c>
      <c r="I18748" s="34">
        <v>16</v>
      </c>
      <c r="J18748" s="34">
        <v>16</v>
      </c>
      <c r="K18748" s="34">
        <v>17</v>
      </c>
      <c r="L18748" s="34">
        <v>12</v>
      </c>
      <c r="M18748" s="34">
        <v>13</v>
      </c>
      <c r="N18748" s="34">
        <v>6</v>
      </c>
      <c r="O18748" s="34">
        <v>13</v>
      </c>
      <c r="P18748" s="34">
        <v>4</v>
      </c>
      <c r="Q18748" s="34">
        <v>8</v>
      </c>
      <c r="R18748" s="34">
        <v>20</v>
      </c>
      <c r="S18748" s="34">
        <v>15</v>
      </c>
      <c r="T18748" s="34">
        <v>10</v>
      </c>
      <c r="U18748" s="34">
        <v>13</v>
      </c>
      <c r="V18748" s="34">
        <v>17</v>
      </c>
      <c r="W18748" s="34">
        <v>16</v>
      </c>
      <c r="X18748" s="34">
        <v>18</v>
      </c>
      <c r="Y18748" s="34">
        <v>14</v>
      </c>
      <c r="Z18748" s="34">
        <v>16</v>
      </c>
      <c r="AA18748" s="34">
        <v>23</v>
      </c>
      <c r="AB18748" s="34">
        <v>29</v>
      </c>
      <c r="AC18748" s="34">
        <v>45</v>
      </c>
    </row>
    <row r="18749" spans="1:29" x14ac:dyDescent="0.2">
      <c r="A18749" s="34" t="s">
        <v>79242</v>
      </c>
      <c r="B18749" s="34">
        <v>17</v>
      </c>
      <c r="C18749" s="34">
        <v>5</v>
      </c>
      <c r="D18749" s="34">
        <v>3</v>
      </c>
      <c r="E18749" s="34">
        <v>5</v>
      </c>
      <c r="F18749" s="34">
        <v>6</v>
      </c>
      <c r="G18749" s="34">
        <v>5</v>
      </c>
      <c r="H18749" s="34">
        <v>9</v>
      </c>
      <c r="I18749" s="34">
        <v>8</v>
      </c>
      <c r="J18749" s="34">
        <v>11</v>
      </c>
      <c r="K18749" s="34">
        <v>1</v>
      </c>
      <c r="L18749" s="34">
        <v>7</v>
      </c>
      <c r="M18749" s="34">
        <v>2</v>
      </c>
      <c r="N18749" s="34">
        <v>4</v>
      </c>
      <c r="O18749" s="34">
        <v>7</v>
      </c>
      <c r="P18749" s="34">
        <v>9</v>
      </c>
      <c r="Q18749" s="34">
        <v>7</v>
      </c>
      <c r="R18749" s="34">
        <v>15</v>
      </c>
      <c r="S18749" s="34">
        <v>8</v>
      </c>
      <c r="T18749" s="34">
        <v>3</v>
      </c>
      <c r="U18749" s="34">
        <v>3</v>
      </c>
      <c r="V18749" s="34">
        <v>7</v>
      </c>
      <c r="W18749" s="34">
        <v>14</v>
      </c>
      <c r="X18749" s="34">
        <v>3</v>
      </c>
      <c r="Y18749" s="34">
        <v>11</v>
      </c>
      <c r="Z18749" s="34">
        <v>8</v>
      </c>
      <c r="AA18749" s="34">
        <v>8</v>
      </c>
      <c r="AB18749" s="34">
        <v>3</v>
      </c>
      <c r="AC18749" s="34">
        <v>12</v>
      </c>
    </row>
    <row r="18750" spans="1:29" x14ac:dyDescent="0.2">
      <c r="A18750" s="34" t="s">
        <v>79243</v>
      </c>
      <c r="B18750" s="34">
        <v>37</v>
      </c>
      <c r="C18750" s="34">
        <v>30</v>
      </c>
      <c r="D18750" s="34">
        <v>37</v>
      </c>
      <c r="E18750" s="34">
        <v>22</v>
      </c>
      <c r="F18750" s="34">
        <v>35</v>
      </c>
      <c r="G18750" s="34">
        <v>29</v>
      </c>
      <c r="H18750" s="34">
        <v>38</v>
      </c>
      <c r="I18750" s="34">
        <v>16</v>
      </c>
      <c r="J18750" s="34">
        <v>26</v>
      </c>
      <c r="K18750" s="34">
        <v>13</v>
      </c>
      <c r="L18750" s="34">
        <v>30</v>
      </c>
      <c r="M18750" s="34">
        <v>23</v>
      </c>
      <c r="N18750" s="34">
        <v>37</v>
      </c>
      <c r="O18750" s="34">
        <v>22</v>
      </c>
      <c r="P18750" s="34">
        <v>21</v>
      </c>
      <c r="Q18750" s="34">
        <v>49</v>
      </c>
      <c r="R18750" s="34">
        <v>39</v>
      </c>
      <c r="S18750" s="34">
        <v>30</v>
      </c>
      <c r="T18750" s="34">
        <v>39</v>
      </c>
      <c r="U18750" s="34">
        <v>25</v>
      </c>
      <c r="V18750" s="34">
        <v>33</v>
      </c>
      <c r="W18750" s="34">
        <v>36</v>
      </c>
      <c r="X18750" s="34">
        <v>48</v>
      </c>
      <c r="Y18750" s="34">
        <v>18</v>
      </c>
      <c r="Z18750" s="34">
        <v>49</v>
      </c>
      <c r="AA18750" s="34">
        <v>40</v>
      </c>
      <c r="AB18750" s="34">
        <v>46</v>
      </c>
      <c r="AC18750" s="34">
        <v>61</v>
      </c>
    </row>
    <row r="18751" spans="1:29" x14ac:dyDescent="0.2">
      <c r="A18751" s="34" t="s">
        <v>79244</v>
      </c>
      <c r="B18751" s="34">
        <v>26</v>
      </c>
      <c r="C18751" s="34">
        <v>15</v>
      </c>
      <c r="D18751" s="34">
        <v>23</v>
      </c>
      <c r="E18751" s="34">
        <v>10</v>
      </c>
      <c r="F18751" s="34">
        <v>24</v>
      </c>
      <c r="G18751" s="34">
        <v>10</v>
      </c>
      <c r="H18751" s="34">
        <v>15</v>
      </c>
      <c r="I18751" s="34">
        <v>1</v>
      </c>
      <c r="J18751" s="34">
        <v>19</v>
      </c>
      <c r="K18751" s="34">
        <v>12</v>
      </c>
      <c r="L18751" s="34">
        <v>9</v>
      </c>
      <c r="M18751" s="34">
        <v>7</v>
      </c>
      <c r="N18751" s="34">
        <v>16</v>
      </c>
      <c r="O18751" s="34">
        <v>23</v>
      </c>
      <c r="P18751" s="34">
        <v>12</v>
      </c>
      <c r="Q18751" s="34">
        <v>37</v>
      </c>
      <c r="R18751" s="34">
        <v>30</v>
      </c>
      <c r="S18751" s="34">
        <v>17</v>
      </c>
      <c r="T18751" s="34">
        <v>13</v>
      </c>
      <c r="U18751" s="34">
        <v>14</v>
      </c>
      <c r="V18751" s="34">
        <v>24</v>
      </c>
      <c r="W18751" s="34">
        <v>1</v>
      </c>
      <c r="X18751" s="34">
        <v>14</v>
      </c>
      <c r="Y18751" s="34">
        <v>14</v>
      </c>
      <c r="Z18751" s="34">
        <v>25</v>
      </c>
      <c r="AA18751" s="34">
        <v>16</v>
      </c>
      <c r="AB18751" s="34">
        <v>10</v>
      </c>
      <c r="AC18751" s="34">
        <v>32</v>
      </c>
    </row>
    <row r="18752" spans="1:29" x14ac:dyDescent="0.2">
      <c r="A18752" s="34" t="s">
        <v>79245</v>
      </c>
      <c r="B18752" s="34">
        <v>38</v>
      </c>
      <c r="C18752" s="34">
        <v>23</v>
      </c>
      <c r="D18752" s="34">
        <v>38</v>
      </c>
      <c r="E18752" s="34">
        <v>30</v>
      </c>
      <c r="F18752" s="34">
        <v>27</v>
      </c>
      <c r="G18752" s="34">
        <v>46</v>
      </c>
      <c r="H18752" s="34">
        <v>35</v>
      </c>
      <c r="I18752" s="34">
        <v>25</v>
      </c>
      <c r="J18752" s="34">
        <v>63</v>
      </c>
      <c r="K18752" s="34">
        <v>31</v>
      </c>
      <c r="L18752" s="34">
        <v>35</v>
      </c>
      <c r="M18752" s="34">
        <v>21</v>
      </c>
      <c r="N18752" s="34">
        <v>20</v>
      </c>
      <c r="O18752" s="34">
        <v>21</v>
      </c>
      <c r="P18752" s="34">
        <v>42</v>
      </c>
      <c r="Q18752" s="34">
        <v>24</v>
      </c>
      <c r="R18752" s="34">
        <v>59</v>
      </c>
      <c r="S18752" s="34">
        <v>35</v>
      </c>
      <c r="T18752" s="34">
        <v>38</v>
      </c>
      <c r="U18752" s="34">
        <v>26</v>
      </c>
      <c r="V18752" s="34">
        <v>54</v>
      </c>
      <c r="W18752" s="34">
        <v>37</v>
      </c>
      <c r="X18752" s="34">
        <v>64</v>
      </c>
      <c r="Y18752" s="34">
        <v>26</v>
      </c>
      <c r="Z18752" s="34">
        <v>36</v>
      </c>
      <c r="AA18752" s="34">
        <v>29</v>
      </c>
      <c r="AB18752" s="34">
        <v>43</v>
      </c>
      <c r="AC18752" s="34">
        <v>43</v>
      </c>
    </row>
    <row r="18753" spans="1:29" x14ac:dyDescent="0.2">
      <c r="A18753" s="34" t="s">
        <v>79246</v>
      </c>
      <c r="B18753" s="34">
        <v>36</v>
      </c>
      <c r="C18753" s="34">
        <v>49</v>
      </c>
      <c r="D18753" s="34">
        <v>35</v>
      </c>
      <c r="E18753" s="34">
        <v>39</v>
      </c>
      <c r="F18753" s="34">
        <v>34</v>
      </c>
      <c r="G18753" s="34">
        <v>89</v>
      </c>
      <c r="H18753" s="34">
        <v>27</v>
      </c>
      <c r="I18753" s="34">
        <v>46</v>
      </c>
      <c r="J18753" s="34">
        <v>25</v>
      </c>
      <c r="K18753" s="34">
        <v>56</v>
      </c>
      <c r="L18753" s="34">
        <v>20</v>
      </c>
      <c r="M18753" s="34">
        <v>41</v>
      </c>
      <c r="N18753" s="34">
        <v>19</v>
      </c>
      <c r="O18753" s="34">
        <v>56</v>
      </c>
      <c r="P18753" s="34">
        <v>38</v>
      </c>
      <c r="Q18753" s="34">
        <v>51</v>
      </c>
      <c r="R18753" s="34">
        <v>39</v>
      </c>
      <c r="S18753" s="34">
        <v>46</v>
      </c>
      <c r="T18753" s="34">
        <v>33</v>
      </c>
      <c r="U18753" s="34">
        <v>36</v>
      </c>
      <c r="V18753" s="34">
        <v>48</v>
      </c>
      <c r="W18753" s="34">
        <v>72</v>
      </c>
      <c r="X18753" s="34">
        <v>24</v>
      </c>
      <c r="Y18753" s="34">
        <v>32</v>
      </c>
      <c r="Z18753" s="34">
        <v>13</v>
      </c>
      <c r="AA18753" s="34">
        <v>53</v>
      </c>
      <c r="AB18753" s="34">
        <v>33</v>
      </c>
      <c r="AC18753" s="34">
        <v>48</v>
      </c>
    </row>
    <row r="18754" spans="1:29" x14ac:dyDescent="0.2">
      <c r="A18754" s="34" t="s">
        <v>79247</v>
      </c>
      <c r="B18754" s="34">
        <v>37</v>
      </c>
      <c r="C18754" s="34">
        <v>36</v>
      </c>
      <c r="D18754" s="34">
        <v>80</v>
      </c>
      <c r="E18754" s="34">
        <v>39</v>
      </c>
      <c r="F18754" s="34">
        <v>52</v>
      </c>
      <c r="G18754" s="34">
        <v>62</v>
      </c>
      <c r="H18754" s="34">
        <v>99</v>
      </c>
      <c r="I18754" s="34">
        <v>41</v>
      </c>
      <c r="J18754" s="34">
        <v>67</v>
      </c>
      <c r="K18754" s="34">
        <v>57</v>
      </c>
      <c r="L18754" s="34">
        <v>57</v>
      </c>
      <c r="M18754" s="34">
        <v>38</v>
      </c>
      <c r="N18754" s="34">
        <v>53</v>
      </c>
      <c r="O18754" s="34">
        <v>52</v>
      </c>
      <c r="P18754" s="34">
        <v>59</v>
      </c>
      <c r="Q18754" s="34">
        <v>71</v>
      </c>
      <c r="R18754" s="34">
        <v>97</v>
      </c>
      <c r="S18754" s="34">
        <v>58</v>
      </c>
      <c r="T18754" s="34">
        <v>97</v>
      </c>
      <c r="U18754" s="34">
        <v>53</v>
      </c>
      <c r="V18754" s="34">
        <v>97</v>
      </c>
      <c r="W18754" s="34">
        <v>59</v>
      </c>
      <c r="X18754" s="34">
        <v>146</v>
      </c>
      <c r="Y18754" s="34">
        <v>71</v>
      </c>
      <c r="Z18754" s="34">
        <v>107</v>
      </c>
      <c r="AA18754" s="34">
        <v>53</v>
      </c>
      <c r="AB18754" s="34">
        <v>108</v>
      </c>
      <c r="AC18754" s="34">
        <v>88</v>
      </c>
    </row>
    <row r="18755" spans="1:29" x14ac:dyDescent="0.2">
      <c r="A18755" s="34" t="s">
        <v>79248</v>
      </c>
      <c r="B18755" s="34">
        <v>36</v>
      </c>
      <c r="C18755" s="34">
        <v>27</v>
      </c>
      <c r="D18755" s="34">
        <v>52</v>
      </c>
      <c r="E18755" s="34">
        <v>24</v>
      </c>
      <c r="F18755" s="34">
        <v>31</v>
      </c>
      <c r="G18755" s="34">
        <v>22</v>
      </c>
      <c r="H18755" s="34">
        <v>47</v>
      </c>
      <c r="I18755" s="34">
        <v>36</v>
      </c>
      <c r="J18755" s="34">
        <v>23</v>
      </c>
      <c r="K18755" s="34">
        <v>30</v>
      </c>
      <c r="L18755" s="34">
        <v>23</v>
      </c>
      <c r="M18755" s="34">
        <v>19</v>
      </c>
      <c r="N18755" s="34">
        <v>36</v>
      </c>
      <c r="O18755" s="34">
        <v>20</v>
      </c>
      <c r="P18755" s="34">
        <v>31</v>
      </c>
      <c r="Q18755" s="34">
        <v>37</v>
      </c>
      <c r="R18755" s="34">
        <v>24</v>
      </c>
      <c r="S18755" s="34">
        <v>23</v>
      </c>
      <c r="T18755" s="34">
        <v>50</v>
      </c>
      <c r="U18755" s="34">
        <v>18</v>
      </c>
      <c r="V18755" s="34">
        <v>44</v>
      </c>
      <c r="W18755" s="34">
        <v>57</v>
      </c>
      <c r="X18755" s="34">
        <v>56</v>
      </c>
      <c r="Y18755" s="34">
        <v>33</v>
      </c>
      <c r="Z18755" s="34">
        <v>41</v>
      </c>
      <c r="AA18755" s="34">
        <v>34</v>
      </c>
      <c r="AB18755" s="34">
        <v>37</v>
      </c>
      <c r="AC18755" s="34">
        <v>39</v>
      </c>
    </row>
    <row r="18756" spans="1:29" x14ac:dyDescent="0.2">
      <c r="A18756" s="34" t="s">
        <v>79249</v>
      </c>
      <c r="B18756" s="34">
        <v>55</v>
      </c>
      <c r="C18756" s="34">
        <v>56</v>
      </c>
      <c r="D18756" s="34">
        <v>83</v>
      </c>
      <c r="E18756" s="34">
        <v>42</v>
      </c>
      <c r="F18756" s="34">
        <v>62</v>
      </c>
      <c r="G18756" s="34">
        <v>25</v>
      </c>
      <c r="H18756" s="34">
        <v>51</v>
      </c>
      <c r="I18756" s="34">
        <v>40</v>
      </c>
      <c r="J18756" s="34">
        <v>53</v>
      </c>
      <c r="K18756" s="34">
        <v>63</v>
      </c>
      <c r="L18756" s="34">
        <v>35</v>
      </c>
      <c r="M18756" s="34">
        <v>37</v>
      </c>
      <c r="N18756" s="34">
        <v>41</v>
      </c>
      <c r="O18756" s="34">
        <v>43</v>
      </c>
      <c r="P18756" s="34">
        <v>50</v>
      </c>
      <c r="Q18756" s="34">
        <v>61</v>
      </c>
      <c r="R18756" s="34">
        <v>64</v>
      </c>
      <c r="S18756" s="34">
        <v>77</v>
      </c>
      <c r="T18756" s="34">
        <v>52</v>
      </c>
      <c r="U18756" s="34">
        <v>49</v>
      </c>
      <c r="V18756" s="34">
        <v>93</v>
      </c>
      <c r="W18756" s="34">
        <v>47</v>
      </c>
      <c r="X18756" s="34">
        <v>90</v>
      </c>
      <c r="Y18756" s="34">
        <v>48</v>
      </c>
      <c r="Z18756" s="34">
        <v>80</v>
      </c>
      <c r="AA18756" s="34">
        <v>84</v>
      </c>
      <c r="AB18756" s="34">
        <v>53</v>
      </c>
      <c r="AC18756" s="34">
        <v>121</v>
      </c>
    </row>
    <row r="18757" spans="1:29" x14ac:dyDescent="0.2">
      <c r="A18757" s="34" t="s">
        <v>79250</v>
      </c>
      <c r="B18757" s="34">
        <v>42</v>
      </c>
      <c r="C18757" s="34">
        <v>21</v>
      </c>
      <c r="D18757" s="34">
        <v>43</v>
      </c>
      <c r="E18757" s="34">
        <v>27</v>
      </c>
      <c r="F18757" s="34">
        <v>28</v>
      </c>
      <c r="G18757" s="34">
        <v>33</v>
      </c>
      <c r="H18757" s="34">
        <v>52</v>
      </c>
      <c r="I18757" s="34">
        <v>41</v>
      </c>
      <c r="J18757" s="34">
        <v>34</v>
      </c>
      <c r="K18757" s="34">
        <v>53</v>
      </c>
      <c r="L18757" s="34">
        <v>29</v>
      </c>
      <c r="M18757" s="34">
        <v>19</v>
      </c>
      <c r="N18757" s="34">
        <v>36</v>
      </c>
      <c r="O18757" s="34">
        <v>33</v>
      </c>
      <c r="P18757" s="34">
        <v>36</v>
      </c>
      <c r="Q18757" s="34">
        <v>46</v>
      </c>
      <c r="R18757" s="34">
        <v>44</v>
      </c>
      <c r="S18757" s="34">
        <v>44</v>
      </c>
      <c r="T18757" s="34">
        <v>34</v>
      </c>
      <c r="U18757" s="34">
        <v>49</v>
      </c>
      <c r="V18757" s="34">
        <v>39</v>
      </c>
      <c r="W18757" s="34">
        <v>21</v>
      </c>
      <c r="X18757" s="34">
        <v>66</v>
      </c>
      <c r="Y18757" s="34">
        <v>30</v>
      </c>
      <c r="Z18757" s="34">
        <v>31</v>
      </c>
      <c r="AA18757" s="34">
        <v>30</v>
      </c>
      <c r="AB18757" s="34">
        <v>62</v>
      </c>
      <c r="AC18757" s="34">
        <v>32</v>
      </c>
    </row>
    <row r="18758" spans="1:29" x14ac:dyDescent="0.2">
      <c r="A18758" s="34" t="s">
        <v>79251</v>
      </c>
      <c r="B18758" s="34">
        <v>43</v>
      </c>
      <c r="C18758" s="34">
        <v>32</v>
      </c>
      <c r="D18758" s="34">
        <v>42</v>
      </c>
      <c r="E18758" s="34">
        <v>56</v>
      </c>
      <c r="F18758" s="34">
        <v>26</v>
      </c>
      <c r="G18758" s="34">
        <v>65</v>
      </c>
      <c r="H18758" s="34">
        <v>34</v>
      </c>
      <c r="I18758" s="34">
        <v>19</v>
      </c>
      <c r="J18758" s="34">
        <v>30</v>
      </c>
      <c r="K18758" s="34">
        <v>52</v>
      </c>
      <c r="L18758" s="34">
        <v>40</v>
      </c>
      <c r="M18758" s="34">
        <v>38</v>
      </c>
      <c r="N18758" s="34">
        <v>46</v>
      </c>
      <c r="O18758" s="34">
        <v>36</v>
      </c>
      <c r="P18758" s="34">
        <v>34</v>
      </c>
      <c r="Q18758" s="34">
        <v>51</v>
      </c>
      <c r="R18758" s="34">
        <v>65</v>
      </c>
      <c r="S18758" s="34">
        <v>51</v>
      </c>
      <c r="T18758" s="34">
        <v>37</v>
      </c>
      <c r="U18758" s="34">
        <v>33</v>
      </c>
      <c r="V18758" s="34">
        <v>31</v>
      </c>
      <c r="W18758" s="34">
        <v>65</v>
      </c>
      <c r="X18758" s="34">
        <v>38</v>
      </c>
      <c r="Y18758" s="34">
        <v>50</v>
      </c>
      <c r="Z18758" s="34">
        <v>48</v>
      </c>
      <c r="AA18758" s="34">
        <v>59</v>
      </c>
      <c r="AB18758" s="34">
        <v>57</v>
      </c>
      <c r="AC18758" s="34">
        <v>79</v>
      </c>
    </row>
    <row r="18759" spans="1:29" x14ac:dyDescent="0.2">
      <c r="A18759" s="34" t="s">
        <v>79252</v>
      </c>
      <c r="B18759" s="34">
        <v>55</v>
      </c>
      <c r="C18759" s="34">
        <v>34</v>
      </c>
      <c r="D18759" s="34">
        <v>70</v>
      </c>
      <c r="E18759" s="34">
        <v>58</v>
      </c>
      <c r="F18759" s="34">
        <v>70</v>
      </c>
      <c r="G18759" s="34">
        <v>44</v>
      </c>
      <c r="H18759" s="34">
        <v>52</v>
      </c>
      <c r="I18759" s="34">
        <v>23</v>
      </c>
      <c r="J18759" s="34">
        <v>54</v>
      </c>
      <c r="K18759" s="34">
        <v>20</v>
      </c>
      <c r="L18759" s="34">
        <v>55</v>
      </c>
      <c r="M18759" s="34">
        <v>35</v>
      </c>
      <c r="N18759" s="34">
        <v>45</v>
      </c>
      <c r="O18759" s="34">
        <v>34</v>
      </c>
      <c r="P18759" s="34">
        <v>63</v>
      </c>
      <c r="Q18759" s="34">
        <v>85</v>
      </c>
      <c r="R18759" s="34">
        <v>73</v>
      </c>
      <c r="S18759" s="34">
        <v>52</v>
      </c>
      <c r="T18759" s="34">
        <v>76</v>
      </c>
      <c r="U18759" s="34">
        <v>54</v>
      </c>
      <c r="V18759" s="34">
        <v>91</v>
      </c>
      <c r="W18759" s="34">
        <v>70</v>
      </c>
      <c r="X18759" s="34">
        <v>76</v>
      </c>
      <c r="Y18759" s="34">
        <v>78</v>
      </c>
      <c r="Z18759" s="34">
        <v>66</v>
      </c>
      <c r="AA18759" s="34">
        <v>59</v>
      </c>
      <c r="AB18759" s="34">
        <v>70</v>
      </c>
      <c r="AC18759" s="34">
        <v>73</v>
      </c>
    </row>
    <row r="18760" spans="1:29" x14ac:dyDescent="0.2">
      <c r="A18760" s="34" t="s">
        <v>79253</v>
      </c>
      <c r="B18760" s="34">
        <v>78</v>
      </c>
      <c r="C18760" s="34">
        <v>21</v>
      </c>
      <c r="D18760" s="34">
        <v>35</v>
      </c>
      <c r="E18760" s="34">
        <v>14</v>
      </c>
      <c r="F18760" s="34">
        <v>32</v>
      </c>
      <c r="G18760" s="34">
        <v>26</v>
      </c>
      <c r="H18760" s="34">
        <v>22</v>
      </c>
      <c r="I18760" s="34">
        <v>27</v>
      </c>
      <c r="J18760" s="34">
        <v>45</v>
      </c>
      <c r="K18760" s="34">
        <v>25</v>
      </c>
      <c r="L18760" s="34">
        <v>27</v>
      </c>
      <c r="M18760" s="34">
        <v>21</v>
      </c>
      <c r="N18760" s="34">
        <v>26</v>
      </c>
      <c r="O18760" s="34">
        <v>9</v>
      </c>
      <c r="P18760" s="34">
        <v>51</v>
      </c>
      <c r="Q18760" s="34">
        <v>21</v>
      </c>
      <c r="R18760" s="34">
        <v>45</v>
      </c>
      <c r="S18760" s="34">
        <v>25</v>
      </c>
      <c r="T18760" s="34">
        <v>46</v>
      </c>
      <c r="U18760" s="34">
        <v>35</v>
      </c>
      <c r="V18760" s="34">
        <v>45</v>
      </c>
      <c r="W18760" s="34">
        <v>36</v>
      </c>
      <c r="X18760" s="34">
        <v>47</v>
      </c>
      <c r="Y18760" s="34">
        <v>32</v>
      </c>
      <c r="Z18760" s="34">
        <v>27</v>
      </c>
      <c r="AA18760" s="34">
        <v>20</v>
      </c>
      <c r="AB18760" s="34">
        <v>58</v>
      </c>
      <c r="AC18760" s="34">
        <v>30</v>
      </c>
    </row>
    <row r="18761" spans="1:29" x14ac:dyDescent="0.2">
      <c r="A18761" s="34" t="s">
        <v>79254</v>
      </c>
      <c r="B18761" s="34">
        <v>25</v>
      </c>
      <c r="C18761" s="34">
        <v>45</v>
      </c>
      <c r="D18761" s="34">
        <v>78</v>
      </c>
      <c r="E18761" s="34">
        <v>81</v>
      </c>
      <c r="F18761" s="34">
        <v>68</v>
      </c>
      <c r="G18761" s="34">
        <v>56</v>
      </c>
      <c r="H18761" s="34">
        <v>60</v>
      </c>
      <c r="I18761" s="34">
        <v>71</v>
      </c>
      <c r="J18761" s="34">
        <v>46</v>
      </c>
      <c r="K18761" s="34">
        <v>121</v>
      </c>
      <c r="L18761" s="34">
        <v>40</v>
      </c>
      <c r="M18761" s="34">
        <v>64</v>
      </c>
      <c r="N18761" s="34">
        <v>61</v>
      </c>
      <c r="O18761" s="34">
        <v>43</v>
      </c>
      <c r="P18761" s="34">
        <v>63</v>
      </c>
      <c r="Q18761" s="34">
        <v>59</v>
      </c>
      <c r="R18761" s="34">
        <v>60</v>
      </c>
      <c r="S18761" s="34">
        <v>88</v>
      </c>
      <c r="T18761" s="34">
        <v>52</v>
      </c>
      <c r="U18761" s="34">
        <v>74</v>
      </c>
      <c r="V18761" s="34">
        <v>77</v>
      </c>
      <c r="W18761" s="34">
        <v>47</v>
      </c>
      <c r="X18761" s="34">
        <v>56</v>
      </c>
      <c r="Y18761" s="34">
        <v>97</v>
      </c>
      <c r="Z18761" s="34">
        <v>57</v>
      </c>
      <c r="AA18761" s="34">
        <v>108</v>
      </c>
      <c r="AB18761" s="34">
        <v>69</v>
      </c>
      <c r="AC18761" s="34">
        <v>100</v>
      </c>
    </row>
    <row r="18762" spans="1:29" x14ac:dyDescent="0.2">
      <c r="A18762" s="34" t="s">
        <v>79255</v>
      </c>
      <c r="B18762" s="34">
        <v>77</v>
      </c>
      <c r="C18762" s="34">
        <v>51</v>
      </c>
      <c r="D18762" s="34">
        <v>102</v>
      </c>
      <c r="E18762" s="34">
        <v>47</v>
      </c>
      <c r="F18762" s="34">
        <v>61</v>
      </c>
      <c r="G18762" s="34">
        <v>40</v>
      </c>
      <c r="H18762" s="34">
        <v>59</v>
      </c>
      <c r="I18762" s="34">
        <v>57</v>
      </c>
      <c r="J18762" s="34">
        <v>79</v>
      </c>
      <c r="K18762" s="34">
        <v>73</v>
      </c>
      <c r="L18762" s="34">
        <v>46</v>
      </c>
      <c r="M18762" s="34">
        <v>47</v>
      </c>
      <c r="N18762" s="34">
        <v>48</v>
      </c>
      <c r="O18762" s="34">
        <v>30</v>
      </c>
      <c r="P18762" s="34">
        <v>77</v>
      </c>
      <c r="Q18762" s="34">
        <v>62</v>
      </c>
      <c r="R18762" s="34">
        <v>80</v>
      </c>
      <c r="S18762" s="34">
        <v>77</v>
      </c>
      <c r="T18762" s="34">
        <v>47</v>
      </c>
      <c r="U18762" s="34">
        <v>51</v>
      </c>
      <c r="V18762" s="34">
        <v>76</v>
      </c>
      <c r="W18762" s="34">
        <v>65</v>
      </c>
      <c r="X18762" s="34">
        <v>118</v>
      </c>
      <c r="Y18762" s="34">
        <v>61</v>
      </c>
      <c r="Z18762" s="34">
        <v>73</v>
      </c>
      <c r="AA18762" s="34">
        <v>60</v>
      </c>
      <c r="AB18762" s="34">
        <v>42</v>
      </c>
      <c r="AC18762" s="34">
        <v>126</v>
      </c>
    </row>
    <row r="18763" spans="1:29" x14ac:dyDescent="0.2">
      <c r="A18763" s="34" t="s">
        <v>79256</v>
      </c>
      <c r="B18763" s="34">
        <v>68</v>
      </c>
      <c r="C18763" s="34">
        <v>58</v>
      </c>
      <c r="D18763" s="34">
        <v>45</v>
      </c>
      <c r="E18763" s="34">
        <v>124</v>
      </c>
      <c r="F18763" s="34">
        <v>88</v>
      </c>
      <c r="G18763" s="34">
        <v>35</v>
      </c>
      <c r="H18763" s="34">
        <v>66</v>
      </c>
      <c r="I18763" s="34">
        <v>67</v>
      </c>
      <c r="J18763" s="34">
        <v>64</v>
      </c>
      <c r="K18763" s="34">
        <v>79</v>
      </c>
      <c r="L18763" s="34">
        <v>86</v>
      </c>
      <c r="M18763" s="34">
        <v>64</v>
      </c>
      <c r="N18763" s="34">
        <v>61</v>
      </c>
      <c r="O18763" s="34">
        <v>40</v>
      </c>
      <c r="P18763" s="34">
        <v>83</v>
      </c>
      <c r="Q18763" s="34">
        <v>103</v>
      </c>
      <c r="R18763" s="34">
        <v>108</v>
      </c>
      <c r="S18763" s="34">
        <v>78</v>
      </c>
      <c r="T18763" s="34">
        <v>122</v>
      </c>
      <c r="U18763" s="34">
        <v>78</v>
      </c>
      <c r="V18763" s="34">
        <v>108</v>
      </c>
      <c r="W18763" s="34">
        <v>102</v>
      </c>
      <c r="X18763" s="34">
        <v>77</v>
      </c>
      <c r="Y18763" s="34">
        <v>99</v>
      </c>
      <c r="Z18763" s="34">
        <v>53</v>
      </c>
      <c r="AA18763" s="34">
        <v>64</v>
      </c>
      <c r="AB18763" s="34">
        <v>148</v>
      </c>
      <c r="AC18763" s="34">
        <v>94</v>
      </c>
    </row>
    <row r="18764" spans="1:29" x14ac:dyDescent="0.2">
      <c r="A18764" s="34" t="s">
        <v>79257</v>
      </c>
      <c r="B18764" s="34">
        <v>24</v>
      </c>
      <c r="C18764" s="34">
        <v>10</v>
      </c>
      <c r="D18764" s="34">
        <v>11</v>
      </c>
      <c r="E18764" s="34">
        <v>26</v>
      </c>
      <c r="F18764" s="34">
        <v>26</v>
      </c>
      <c r="G18764" s="34">
        <v>7</v>
      </c>
      <c r="H18764" s="34">
        <v>28</v>
      </c>
      <c r="I18764" s="34">
        <v>18</v>
      </c>
      <c r="J18764" s="34">
        <v>23</v>
      </c>
      <c r="K18764" s="34">
        <v>15</v>
      </c>
      <c r="L18764" s="34">
        <v>22</v>
      </c>
      <c r="M18764" s="34">
        <v>7</v>
      </c>
      <c r="N18764" s="34">
        <v>29</v>
      </c>
      <c r="O18764" s="34">
        <v>14</v>
      </c>
      <c r="P18764" s="34">
        <v>21</v>
      </c>
      <c r="Q18764" s="34">
        <v>25</v>
      </c>
      <c r="R18764" s="34">
        <v>13</v>
      </c>
      <c r="S18764" s="34">
        <v>24</v>
      </c>
      <c r="T18764" s="34">
        <v>33</v>
      </c>
      <c r="U18764" s="34">
        <v>17</v>
      </c>
      <c r="V18764" s="34">
        <v>40</v>
      </c>
      <c r="W18764" s="34">
        <v>17</v>
      </c>
      <c r="X18764" s="34">
        <v>29</v>
      </c>
      <c r="Y18764" s="34">
        <v>15</v>
      </c>
      <c r="Z18764" s="34">
        <v>23</v>
      </c>
      <c r="AA18764" s="34">
        <v>19</v>
      </c>
      <c r="AB18764" s="34">
        <v>35</v>
      </c>
      <c r="AC18764" s="34">
        <v>15</v>
      </c>
    </row>
    <row r="18765" spans="1:29" x14ac:dyDescent="0.2">
      <c r="A18765" s="34" t="s">
        <v>79258</v>
      </c>
      <c r="B18765" s="34">
        <v>32</v>
      </c>
      <c r="C18765" s="34">
        <v>12</v>
      </c>
      <c r="D18765" s="34">
        <v>18</v>
      </c>
      <c r="E18765" s="34">
        <v>6</v>
      </c>
      <c r="F18765" s="34">
        <v>19</v>
      </c>
      <c r="G18765" s="34">
        <v>9</v>
      </c>
      <c r="H18765" s="34">
        <v>17</v>
      </c>
      <c r="I18765" s="34">
        <v>13</v>
      </c>
      <c r="J18765" s="34">
        <v>3</v>
      </c>
      <c r="K18765" s="34">
        <v>18</v>
      </c>
      <c r="L18765" s="34">
        <v>6</v>
      </c>
      <c r="M18765" s="34">
        <v>4</v>
      </c>
      <c r="N18765" s="34">
        <v>7</v>
      </c>
      <c r="O18765" s="34">
        <v>9</v>
      </c>
      <c r="P18765" s="34">
        <v>1</v>
      </c>
      <c r="Q18765" s="34">
        <v>10</v>
      </c>
      <c r="R18765" s="34">
        <v>12</v>
      </c>
      <c r="S18765" s="34">
        <v>7</v>
      </c>
      <c r="T18765" s="34">
        <v>25</v>
      </c>
      <c r="U18765" s="34">
        <v>12</v>
      </c>
      <c r="V18765" s="34">
        <v>13</v>
      </c>
      <c r="W18765" s="34">
        <v>15</v>
      </c>
      <c r="X18765" s="34">
        <v>13</v>
      </c>
      <c r="Y18765" s="34">
        <v>9</v>
      </c>
      <c r="Z18765" s="34">
        <v>7</v>
      </c>
      <c r="AA18765" s="34">
        <v>12</v>
      </c>
      <c r="AB18765" s="34">
        <v>17</v>
      </c>
      <c r="AC18765" s="34">
        <v>27</v>
      </c>
    </row>
    <row r="18766" spans="1:29" x14ac:dyDescent="0.2">
      <c r="A18766" s="34" t="s">
        <v>79259</v>
      </c>
      <c r="B18766" s="34">
        <v>20</v>
      </c>
      <c r="C18766" s="34">
        <v>25</v>
      </c>
      <c r="D18766" s="34">
        <v>35</v>
      </c>
      <c r="E18766" s="34">
        <v>29</v>
      </c>
      <c r="F18766" s="34">
        <v>32</v>
      </c>
      <c r="G18766" s="34">
        <v>49</v>
      </c>
      <c r="H18766" s="34">
        <v>37</v>
      </c>
      <c r="I18766" s="34">
        <v>31</v>
      </c>
      <c r="J18766" s="34">
        <v>29</v>
      </c>
      <c r="K18766" s="34">
        <v>40</v>
      </c>
      <c r="L18766" s="34">
        <v>27</v>
      </c>
      <c r="M18766" s="34">
        <v>33</v>
      </c>
      <c r="N18766" s="34">
        <v>22</v>
      </c>
      <c r="O18766" s="34">
        <v>23</v>
      </c>
      <c r="P18766" s="34">
        <v>35</v>
      </c>
      <c r="Q18766" s="34">
        <v>21</v>
      </c>
      <c r="R18766" s="34">
        <v>46</v>
      </c>
      <c r="S18766" s="34">
        <v>65</v>
      </c>
      <c r="T18766" s="34">
        <v>30</v>
      </c>
      <c r="U18766" s="34">
        <v>31</v>
      </c>
      <c r="V18766" s="34">
        <v>41</v>
      </c>
      <c r="W18766" s="34">
        <v>43</v>
      </c>
      <c r="X18766" s="34">
        <v>34</v>
      </c>
      <c r="Y18766" s="34">
        <v>43</v>
      </c>
      <c r="Z18766" s="34">
        <v>20</v>
      </c>
      <c r="AA18766" s="34">
        <v>38</v>
      </c>
      <c r="AB18766" s="34">
        <v>19</v>
      </c>
      <c r="AC18766" s="34">
        <v>74</v>
      </c>
    </row>
    <row r="18767" spans="1:29" x14ac:dyDescent="0.2">
      <c r="A18767" s="34" t="s">
        <v>79260</v>
      </c>
      <c r="B18767" s="34">
        <v>75</v>
      </c>
      <c r="C18767" s="34">
        <v>35</v>
      </c>
      <c r="D18767" s="34">
        <v>47</v>
      </c>
      <c r="E18767" s="34">
        <v>38</v>
      </c>
      <c r="F18767" s="34">
        <v>59</v>
      </c>
      <c r="G18767" s="34">
        <v>69</v>
      </c>
      <c r="H18767" s="34">
        <v>55</v>
      </c>
      <c r="I18767" s="34">
        <v>34</v>
      </c>
      <c r="J18767" s="34">
        <v>60</v>
      </c>
      <c r="K18767" s="34">
        <v>61</v>
      </c>
      <c r="L18767" s="34">
        <v>36</v>
      </c>
      <c r="M18767" s="34">
        <v>50</v>
      </c>
      <c r="N18767" s="34">
        <v>81</v>
      </c>
      <c r="O18767" s="34">
        <v>32</v>
      </c>
      <c r="P18767" s="34">
        <v>74</v>
      </c>
      <c r="Q18767" s="34">
        <v>80</v>
      </c>
      <c r="R18767" s="34">
        <v>86</v>
      </c>
      <c r="S18767" s="34">
        <v>41</v>
      </c>
      <c r="T18767" s="34">
        <v>73</v>
      </c>
      <c r="U18767" s="34">
        <v>41</v>
      </c>
      <c r="V18767" s="34">
        <v>108</v>
      </c>
      <c r="W18767" s="34">
        <v>92</v>
      </c>
      <c r="X18767" s="34">
        <v>79</v>
      </c>
      <c r="Y18767" s="34">
        <v>46</v>
      </c>
      <c r="Z18767" s="34">
        <v>61</v>
      </c>
      <c r="AA18767" s="34">
        <v>51</v>
      </c>
      <c r="AB18767" s="34">
        <v>83</v>
      </c>
      <c r="AC18767" s="34">
        <v>61</v>
      </c>
    </row>
    <row r="18768" spans="1:29" x14ac:dyDescent="0.2">
      <c r="A18768" s="34" t="s">
        <v>79261</v>
      </c>
      <c r="B18768" s="34">
        <v>22</v>
      </c>
      <c r="C18768" s="34">
        <v>49</v>
      </c>
      <c r="D18768" s="34">
        <v>67</v>
      </c>
      <c r="E18768" s="34">
        <v>39</v>
      </c>
      <c r="F18768" s="34">
        <v>42</v>
      </c>
      <c r="G18768" s="34">
        <v>21</v>
      </c>
      <c r="H18768" s="34">
        <v>22</v>
      </c>
      <c r="I18768" s="34">
        <v>36</v>
      </c>
      <c r="J18768" s="34">
        <v>19</v>
      </c>
      <c r="K18768" s="34">
        <v>40</v>
      </c>
      <c r="L18768" s="34">
        <v>17</v>
      </c>
      <c r="M18768" s="34">
        <v>21</v>
      </c>
      <c r="N18768" s="34">
        <v>34</v>
      </c>
      <c r="O18768" s="34">
        <v>29</v>
      </c>
      <c r="P18768" s="34">
        <v>28</v>
      </c>
      <c r="Q18768" s="34">
        <v>31</v>
      </c>
      <c r="R18768" s="34">
        <v>26</v>
      </c>
      <c r="S18768" s="34">
        <v>56</v>
      </c>
      <c r="T18768" s="34">
        <v>13</v>
      </c>
      <c r="U18768" s="34">
        <v>34</v>
      </c>
      <c r="V18768" s="34">
        <v>28</v>
      </c>
      <c r="W18768" s="34">
        <v>33</v>
      </c>
      <c r="X18768" s="34">
        <v>24</v>
      </c>
      <c r="Y18768" s="34">
        <v>18</v>
      </c>
      <c r="Z18768" s="34">
        <v>54</v>
      </c>
      <c r="AA18768" s="34">
        <v>54</v>
      </c>
      <c r="AB18768" s="34">
        <v>22</v>
      </c>
      <c r="AC18768" s="34">
        <v>60</v>
      </c>
    </row>
    <row r="18769" spans="1:29" x14ac:dyDescent="0.2">
      <c r="A18769" s="34" t="s">
        <v>79262</v>
      </c>
      <c r="B18769" s="34">
        <v>15</v>
      </c>
      <c r="C18769" s="34">
        <v>14</v>
      </c>
      <c r="D18769" s="34">
        <v>13</v>
      </c>
      <c r="E18769" s="34">
        <v>13</v>
      </c>
      <c r="F18769" s="34">
        <v>7</v>
      </c>
      <c r="G18769" s="34">
        <v>13</v>
      </c>
      <c r="H18769" s="34">
        <v>12</v>
      </c>
      <c r="I18769" s="34">
        <v>12</v>
      </c>
      <c r="J18769" s="34">
        <v>8</v>
      </c>
      <c r="K18769" s="34">
        <v>3</v>
      </c>
      <c r="L18769" s="34">
        <v>7</v>
      </c>
      <c r="M18769" s="34">
        <v>8</v>
      </c>
      <c r="N18769" s="34">
        <v>4</v>
      </c>
      <c r="O18769" s="34">
        <v>4</v>
      </c>
      <c r="P18769" s="34">
        <v>5</v>
      </c>
      <c r="Q18769" s="34">
        <v>14</v>
      </c>
      <c r="R18769" s="34">
        <v>2</v>
      </c>
      <c r="S18769" s="34">
        <v>12</v>
      </c>
      <c r="T18769" s="34">
        <v>9</v>
      </c>
      <c r="U18769" s="34">
        <v>8</v>
      </c>
      <c r="V18769" s="34">
        <v>12</v>
      </c>
      <c r="W18769" s="34">
        <v>7</v>
      </c>
      <c r="X18769" s="34">
        <v>8</v>
      </c>
      <c r="Y18769" s="34">
        <v>3</v>
      </c>
      <c r="Z18769" s="34">
        <v>10</v>
      </c>
      <c r="AA18769" s="34">
        <v>7</v>
      </c>
      <c r="AB18769" s="34">
        <v>3</v>
      </c>
      <c r="AC18769" s="34">
        <v>21</v>
      </c>
    </row>
    <row r="18770" spans="1:29" x14ac:dyDescent="0.2">
      <c r="A18770" s="34" t="s">
        <v>79263</v>
      </c>
      <c r="B18770" s="34">
        <v>58</v>
      </c>
      <c r="C18770" s="34">
        <v>20</v>
      </c>
      <c r="D18770" s="34">
        <v>28</v>
      </c>
      <c r="E18770" s="34">
        <v>35</v>
      </c>
      <c r="F18770" s="34">
        <v>36</v>
      </c>
      <c r="G18770" s="34">
        <v>43</v>
      </c>
      <c r="H18770" s="34">
        <v>46</v>
      </c>
      <c r="I18770" s="34">
        <v>33</v>
      </c>
      <c r="J18770" s="34">
        <v>42</v>
      </c>
      <c r="K18770" s="34">
        <v>30</v>
      </c>
      <c r="L18770" s="34">
        <v>44</v>
      </c>
      <c r="M18770" s="34">
        <v>30</v>
      </c>
      <c r="N18770" s="34">
        <v>26</v>
      </c>
      <c r="O18770" s="34">
        <v>38</v>
      </c>
      <c r="P18770" s="34">
        <v>41</v>
      </c>
      <c r="Q18770" s="34">
        <v>58</v>
      </c>
      <c r="R18770" s="34">
        <v>55</v>
      </c>
      <c r="S18770" s="34">
        <v>39</v>
      </c>
      <c r="T18770" s="34">
        <v>41</v>
      </c>
      <c r="U18770" s="34">
        <v>59</v>
      </c>
      <c r="V18770" s="34">
        <v>58</v>
      </c>
      <c r="W18770" s="34">
        <v>81</v>
      </c>
      <c r="X18770" s="34">
        <v>46</v>
      </c>
      <c r="Y18770" s="34">
        <v>61</v>
      </c>
      <c r="Z18770" s="34">
        <v>29</v>
      </c>
      <c r="AA18770" s="34">
        <v>54</v>
      </c>
      <c r="AB18770" s="34">
        <v>59</v>
      </c>
      <c r="AC18770" s="34">
        <v>55</v>
      </c>
    </row>
    <row r="18771" spans="1:29" x14ac:dyDescent="0.2">
      <c r="A18771" s="34" t="s">
        <v>79264</v>
      </c>
      <c r="B18771" s="34">
        <v>123</v>
      </c>
      <c r="C18771" s="34">
        <v>185</v>
      </c>
      <c r="D18771" s="34">
        <v>181</v>
      </c>
      <c r="E18771" s="34">
        <v>150</v>
      </c>
      <c r="F18771" s="34">
        <v>182</v>
      </c>
      <c r="G18771" s="34">
        <v>143</v>
      </c>
      <c r="H18771" s="34">
        <v>178</v>
      </c>
      <c r="I18771" s="34">
        <v>159</v>
      </c>
      <c r="J18771" s="34">
        <v>138</v>
      </c>
      <c r="K18771" s="34">
        <v>160</v>
      </c>
      <c r="L18771" s="34">
        <v>104</v>
      </c>
      <c r="M18771" s="34">
        <v>150</v>
      </c>
      <c r="N18771" s="34">
        <v>154</v>
      </c>
      <c r="O18771" s="34">
        <v>131</v>
      </c>
      <c r="P18771" s="34">
        <v>145</v>
      </c>
      <c r="Q18771" s="34">
        <v>206</v>
      </c>
      <c r="R18771" s="34">
        <v>204</v>
      </c>
      <c r="S18771" s="34">
        <v>180</v>
      </c>
      <c r="T18771" s="34">
        <v>176</v>
      </c>
      <c r="U18771" s="34">
        <v>160</v>
      </c>
      <c r="V18771" s="34">
        <v>226</v>
      </c>
      <c r="W18771" s="34">
        <v>205</v>
      </c>
      <c r="X18771" s="34">
        <v>278</v>
      </c>
      <c r="Y18771" s="34">
        <v>158</v>
      </c>
      <c r="Z18771" s="34">
        <v>193</v>
      </c>
      <c r="AA18771" s="34">
        <v>171</v>
      </c>
      <c r="AB18771" s="34">
        <v>230</v>
      </c>
      <c r="AC18771" s="34">
        <v>254</v>
      </c>
    </row>
    <row r="18772" spans="1:29" x14ac:dyDescent="0.2">
      <c r="A18772" s="34" t="s">
        <v>79265</v>
      </c>
      <c r="B18772" s="34">
        <v>76</v>
      </c>
      <c r="C18772" s="34">
        <v>85</v>
      </c>
      <c r="D18772" s="34">
        <v>76</v>
      </c>
      <c r="E18772" s="34">
        <v>77</v>
      </c>
      <c r="F18772" s="34">
        <v>93</v>
      </c>
      <c r="G18772" s="34">
        <v>104</v>
      </c>
      <c r="H18772" s="34">
        <v>70</v>
      </c>
      <c r="I18772" s="34">
        <v>76</v>
      </c>
      <c r="J18772" s="34">
        <v>86</v>
      </c>
      <c r="K18772" s="34">
        <v>105</v>
      </c>
      <c r="L18772" s="34">
        <v>61</v>
      </c>
      <c r="M18772" s="34">
        <v>88</v>
      </c>
      <c r="N18772" s="34">
        <v>100</v>
      </c>
      <c r="O18772" s="34">
        <v>81</v>
      </c>
      <c r="P18772" s="34">
        <v>58</v>
      </c>
      <c r="Q18772" s="34">
        <v>97</v>
      </c>
      <c r="R18772" s="34">
        <v>125</v>
      </c>
      <c r="S18772" s="34">
        <v>121</v>
      </c>
      <c r="T18772" s="34">
        <v>109</v>
      </c>
      <c r="U18772" s="34">
        <v>92</v>
      </c>
      <c r="V18772" s="34">
        <v>101</v>
      </c>
      <c r="W18772" s="34">
        <v>141</v>
      </c>
      <c r="X18772" s="34">
        <v>61</v>
      </c>
      <c r="Y18772" s="34">
        <v>143</v>
      </c>
      <c r="Z18772" s="34">
        <v>89</v>
      </c>
      <c r="AA18772" s="34">
        <v>140</v>
      </c>
      <c r="AB18772" s="34">
        <v>130</v>
      </c>
      <c r="AC18772" s="34">
        <v>118</v>
      </c>
    </row>
    <row r="18773" spans="1:29" x14ac:dyDescent="0.2">
      <c r="A18773" s="34" t="s">
        <v>79266</v>
      </c>
      <c r="B18773" s="34">
        <v>20</v>
      </c>
      <c r="C18773" s="34">
        <v>22</v>
      </c>
      <c r="D18773" s="34">
        <v>33</v>
      </c>
      <c r="E18773" s="34">
        <v>34</v>
      </c>
      <c r="F18773" s="34">
        <v>27</v>
      </c>
      <c r="G18773" s="34">
        <v>18</v>
      </c>
      <c r="H18773" s="34">
        <v>25</v>
      </c>
      <c r="I18773" s="34">
        <v>19</v>
      </c>
      <c r="J18773" s="34">
        <v>18</v>
      </c>
      <c r="K18773" s="34">
        <v>27</v>
      </c>
      <c r="L18773" s="34">
        <v>11</v>
      </c>
      <c r="M18773" s="34">
        <v>17</v>
      </c>
      <c r="N18773" s="34">
        <v>22</v>
      </c>
      <c r="O18773" s="34">
        <v>18</v>
      </c>
      <c r="P18773" s="34">
        <v>17</v>
      </c>
      <c r="Q18773" s="34">
        <v>30</v>
      </c>
      <c r="R18773" s="34">
        <v>23</v>
      </c>
      <c r="S18773" s="34">
        <v>36</v>
      </c>
      <c r="T18773" s="34">
        <v>21</v>
      </c>
      <c r="U18773" s="34">
        <v>21</v>
      </c>
      <c r="V18773" s="34">
        <v>26</v>
      </c>
      <c r="W18773" s="34">
        <v>32</v>
      </c>
      <c r="X18773" s="34">
        <v>15</v>
      </c>
      <c r="Y18773" s="34">
        <v>25</v>
      </c>
      <c r="Z18773" s="34">
        <v>46</v>
      </c>
      <c r="AA18773" s="34">
        <v>47</v>
      </c>
      <c r="AB18773" s="34">
        <v>30</v>
      </c>
      <c r="AC18773" s="34">
        <v>42</v>
      </c>
    </row>
    <row r="18774" spans="1:29" x14ac:dyDescent="0.2">
      <c r="A18774" s="34" t="s">
        <v>79267</v>
      </c>
      <c r="B18774" s="34">
        <v>74</v>
      </c>
      <c r="C18774" s="34">
        <v>124</v>
      </c>
      <c r="D18774" s="34">
        <v>94</v>
      </c>
      <c r="E18774" s="34">
        <v>120</v>
      </c>
      <c r="F18774" s="34">
        <v>73</v>
      </c>
      <c r="G18774" s="34">
        <v>83</v>
      </c>
      <c r="H18774" s="34">
        <v>92</v>
      </c>
      <c r="I18774" s="34">
        <v>127</v>
      </c>
      <c r="J18774" s="34">
        <v>63</v>
      </c>
      <c r="K18774" s="34">
        <v>155</v>
      </c>
      <c r="L18774" s="34">
        <v>66</v>
      </c>
      <c r="M18774" s="34">
        <v>116</v>
      </c>
      <c r="N18774" s="34">
        <v>73</v>
      </c>
      <c r="O18774" s="34">
        <v>156</v>
      </c>
      <c r="P18774" s="34">
        <v>68</v>
      </c>
      <c r="Q18774" s="34">
        <v>173</v>
      </c>
      <c r="R18774" s="34">
        <v>94</v>
      </c>
      <c r="S18774" s="34">
        <v>175</v>
      </c>
      <c r="T18774" s="34">
        <v>120</v>
      </c>
      <c r="U18774" s="34">
        <v>119</v>
      </c>
      <c r="V18774" s="34">
        <v>84</v>
      </c>
      <c r="W18774" s="34">
        <v>127</v>
      </c>
      <c r="X18774" s="34">
        <v>118</v>
      </c>
      <c r="Y18774" s="34">
        <v>123</v>
      </c>
      <c r="Z18774" s="34">
        <v>88</v>
      </c>
      <c r="AA18774" s="34">
        <v>168</v>
      </c>
      <c r="AB18774" s="34">
        <v>149</v>
      </c>
      <c r="AC18774" s="34">
        <v>176</v>
      </c>
    </row>
    <row r="18775" spans="1:29" x14ac:dyDescent="0.2">
      <c r="A18775" s="34" t="s">
        <v>79268</v>
      </c>
      <c r="B18775" s="34">
        <v>31</v>
      </c>
      <c r="C18775" s="34">
        <v>54</v>
      </c>
      <c r="D18775" s="34">
        <v>49</v>
      </c>
      <c r="E18775" s="34">
        <v>67</v>
      </c>
      <c r="F18775" s="34">
        <v>56</v>
      </c>
      <c r="G18775" s="34">
        <v>31</v>
      </c>
      <c r="H18775" s="34">
        <v>25</v>
      </c>
      <c r="I18775" s="34">
        <v>32</v>
      </c>
      <c r="J18775" s="34">
        <v>40</v>
      </c>
      <c r="K18775" s="34">
        <v>38</v>
      </c>
      <c r="L18775" s="34">
        <v>38</v>
      </c>
      <c r="M18775" s="34">
        <v>37</v>
      </c>
      <c r="N18775" s="34">
        <v>43</v>
      </c>
      <c r="O18775" s="34">
        <v>40</v>
      </c>
      <c r="P18775" s="34">
        <v>30</v>
      </c>
      <c r="Q18775" s="34">
        <v>37</v>
      </c>
      <c r="R18775" s="34">
        <v>38</v>
      </c>
      <c r="S18775" s="34">
        <v>59</v>
      </c>
      <c r="T18775" s="34">
        <v>21</v>
      </c>
      <c r="U18775" s="34">
        <v>37</v>
      </c>
      <c r="V18775" s="34">
        <v>43</v>
      </c>
      <c r="W18775" s="34">
        <v>63</v>
      </c>
      <c r="X18775" s="34">
        <v>50</v>
      </c>
      <c r="Y18775" s="34">
        <v>29</v>
      </c>
      <c r="Z18775" s="34">
        <v>64</v>
      </c>
      <c r="AA18775" s="34">
        <v>48</v>
      </c>
      <c r="AB18775" s="34">
        <v>66</v>
      </c>
      <c r="AC18775" s="34">
        <v>54</v>
      </c>
    </row>
    <row r="18776" spans="1:29" x14ac:dyDescent="0.2">
      <c r="A18776" s="34" t="s">
        <v>79269</v>
      </c>
      <c r="B18776" s="34">
        <v>86</v>
      </c>
      <c r="C18776" s="34">
        <v>106</v>
      </c>
      <c r="D18776" s="34">
        <v>89</v>
      </c>
      <c r="E18776" s="34">
        <v>135</v>
      </c>
      <c r="F18776" s="34">
        <v>109</v>
      </c>
      <c r="G18776" s="34">
        <v>141</v>
      </c>
      <c r="H18776" s="34">
        <v>103</v>
      </c>
      <c r="I18776" s="34">
        <v>84</v>
      </c>
      <c r="J18776" s="34">
        <v>86</v>
      </c>
      <c r="K18776" s="34">
        <v>129</v>
      </c>
      <c r="L18776" s="34">
        <v>85</v>
      </c>
      <c r="M18776" s="34">
        <v>85</v>
      </c>
      <c r="N18776" s="34">
        <v>85</v>
      </c>
      <c r="O18776" s="34">
        <v>81</v>
      </c>
      <c r="P18776" s="34">
        <v>96</v>
      </c>
      <c r="Q18776" s="34">
        <v>128</v>
      </c>
      <c r="R18776" s="34">
        <v>122</v>
      </c>
      <c r="S18776" s="34">
        <v>178</v>
      </c>
      <c r="T18776" s="34">
        <v>100</v>
      </c>
      <c r="U18776" s="34">
        <v>140</v>
      </c>
      <c r="V18776" s="34">
        <v>125</v>
      </c>
      <c r="W18776" s="34">
        <v>164</v>
      </c>
      <c r="X18776" s="34">
        <v>106</v>
      </c>
      <c r="Y18776" s="34">
        <v>118</v>
      </c>
      <c r="Z18776" s="34">
        <v>110</v>
      </c>
      <c r="AA18776" s="34">
        <v>140</v>
      </c>
      <c r="AB18776" s="34">
        <v>130</v>
      </c>
      <c r="AC18776" s="34">
        <v>132</v>
      </c>
    </row>
    <row r="18777" spans="1:29" x14ac:dyDescent="0.2">
      <c r="A18777" s="34" t="s">
        <v>79270</v>
      </c>
      <c r="B18777" s="34">
        <v>43</v>
      </c>
      <c r="C18777" s="34">
        <v>44</v>
      </c>
      <c r="D18777" s="34">
        <v>47</v>
      </c>
      <c r="E18777" s="34">
        <v>30</v>
      </c>
      <c r="F18777" s="34">
        <v>32</v>
      </c>
      <c r="G18777" s="34">
        <v>42</v>
      </c>
      <c r="H18777" s="34">
        <v>38</v>
      </c>
      <c r="I18777" s="34">
        <v>44</v>
      </c>
      <c r="J18777" s="34">
        <v>24</v>
      </c>
      <c r="K18777" s="34">
        <v>40</v>
      </c>
      <c r="L18777" s="34">
        <v>11</v>
      </c>
      <c r="M18777" s="34">
        <v>32</v>
      </c>
      <c r="N18777" s="34">
        <v>28</v>
      </c>
      <c r="O18777" s="34">
        <v>30</v>
      </c>
      <c r="P18777" s="34">
        <v>31</v>
      </c>
      <c r="Q18777" s="34">
        <v>37</v>
      </c>
      <c r="R18777" s="34">
        <v>24</v>
      </c>
      <c r="S18777" s="34">
        <v>27</v>
      </c>
      <c r="T18777" s="34">
        <v>17</v>
      </c>
      <c r="U18777" s="34">
        <v>30</v>
      </c>
      <c r="V18777" s="34">
        <v>51</v>
      </c>
      <c r="W18777" s="34">
        <v>25</v>
      </c>
      <c r="X18777" s="34">
        <v>49</v>
      </c>
      <c r="Y18777" s="34">
        <v>33</v>
      </c>
      <c r="Z18777" s="34">
        <v>26</v>
      </c>
      <c r="AA18777" s="34">
        <v>44</v>
      </c>
      <c r="AB18777" s="34">
        <v>27</v>
      </c>
      <c r="AC18777" s="34">
        <v>52</v>
      </c>
    </row>
    <row r="18778" spans="1:29" x14ac:dyDescent="0.2">
      <c r="A18778" s="34" t="s">
        <v>79271</v>
      </c>
      <c r="B18778" s="34">
        <v>28</v>
      </c>
      <c r="C18778" s="34">
        <v>12</v>
      </c>
      <c r="D18778" s="34">
        <v>9</v>
      </c>
      <c r="E18778" s="34">
        <v>1</v>
      </c>
      <c r="F18778" s="34">
        <v>7</v>
      </c>
      <c r="G18778" s="34">
        <v>16</v>
      </c>
      <c r="H18778" s="34">
        <v>3</v>
      </c>
      <c r="I18778" s="34">
        <v>8</v>
      </c>
      <c r="J18778" s="34">
        <v>7</v>
      </c>
      <c r="K18778" s="34">
        <v>3</v>
      </c>
      <c r="L18778" s="34">
        <v>11</v>
      </c>
      <c r="M18778" s="34">
        <v>3</v>
      </c>
      <c r="N18778" s="34">
        <v>7</v>
      </c>
      <c r="O18778" s="34">
        <v>7</v>
      </c>
      <c r="P18778" s="34">
        <v>2</v>
      </c>
      <c r="Q18778" s="34">
        <v>7</v>
      </c>
      <c r="R18778" s="34">
        <v>9</v>
      </c>
      <c r="S18778" s="34">
        <v>4</v>
      </c>
      <c r="T18778" s="34">
        <v>5</v>
      </c>
      <c r="U18778" s="34">
        <v>11</v>
      </c>
      <c r="V18778" s="34">
        <v>24</v>
      </c>
      <c r="W18778" s="34">
        <v>7</v>
      </c>
      <c r="X18778" s="34">
        <v>0</v>
      </c>
      <c r="Y18778" s="34">
        <v>12</v>
      </c>
      <c r="Z18778" s="34">
        <v>2</v>
      </c>
      <c r="AA18778" s="34">
        <v>4</v>
      </c>
      <c r="AB18778" s="34">
        <v>12</v>
      </c>
      <c r="AC18778" s="34">
        <v>14</v>
      </c>
    </row>
    <row r="18779" spans="1:29" x14ac:dyDescent="0.2">
      <c r="A18779" s="34" t="s">
        <v>79272</v>
      </c>
      <c r="B18779" s="34">
        <v>14</v>
      </c>
      <c r="C18779" s="34">
        <v>3</v>
      </c>
      <c r="D18779" s="34">
        <v>3</v>
      </c>
      <c r="E18779" s="34">
        <v>8</v>
      </c>
      <c r="F18779" s="34">
        <v>1</v>
      </c>
      <c r="G18779" s="34">
        <v>2</v>
      </c>
      <c r="H18779" s="34">
        <v>3</v>
      </c>
      <c r="I18779" s="34">
        <v>4</v>
      </c>
      <c r="J18779" s="34">
        <v>1</v>
      </c>
      <c r="K18779" s="34">
        <v>8</v>
      </c>
      <c r="L18779" s="34">
        <v>0</v>
      </c>
      <c r="M18779" s="34">
        <v>6</v>
      </c>
      <c r="N18779" s="34">
        <v>2</v>
      </c>
      <c r="O18779" s="34">
        <v>0</v>
      </c>
      <c r="P18779" s="34">
        <v>5</v>
      </c>
      <c r="Q18779" s="34">
        <v>10</v>
      </c>
      <c r="R18779" s="34">
        <v>9</v>
      </c>
      <c r="S18779" s="34">
        <v>7</v>
      </c>
      <c r="T18779" s="34">
        <v>8</v>
      </c>
      <c r="U18779" s="34">
        <v>5</v>
      </c>
      <c r="V18779" s="34">
        <v>4</v>
      </c>
      <c r="W18779" s="34">
        <v>4</v>
      </c>
      <c r="X18779" s="34">
        <v>10</v>
      </c>
      <c r="Y18779" s="34">
        <v>11</v>
      </c>
      <c r="Z18779" s="34">
        <v>1</v>
      </c>
      <c r="AA18779" s="34">
        <v>3</v>
      </c>
      <c r="AB18779" s="34">
        <v>2</v>
      </c>
      <c r="AC18779" s="34">
        <v>8</v>
      </c>
    </row>
    <row r="18780" spans="1:29" x14ac:dyDescent="0.2">
      <c r="A18780" s="34" t="s">
        <v>79273</v>
      </c>
      <c r="B18780" s="34">
        <v>35</v>
      </c>
      <c r="C18780" s="34">
        <v>54</v>
      </c>
      <c r="D18780" s="34">
        <v>96</v>
      </c>
      <c r="E18780" s="34">
        <v>46</v>
      </c>
      <c r="F18780" s="34">
        <v>52</v>
      </c>
      <c r="G18780" s="34">
        <v>91</v>
      </c>
      <c r="H18780" s="34">
        <v>49</v>
      </c>
      <c r="I18780" s="34">
        <v>46</v>
      </c>
      <c r="J18780" s="34">
        <v>34</v>
      </c>
      <c r="K18780" s="34">
        <v>73</v>
      </c>
      <c r="L18780" s="34">
        <v>27</v>
      </c>
      <c r="M18780" s="34">
        <v>43</v>
      </c>
      <c r="N18780" s="34">
        <v>53</v>
      </c>
      <c r="O18780" s="34">
        <v>37</v>
      </c>
      <c r="P18780" s="34">
        <v>74</v>
      </c>
      <c r="Q18780" s="34">
        <v>55</v>
      </c>
      <c r="R18780" s="34">
        <v>54</v>
      </c>
      <c r="S18780" s="34">
        <v>65</v>
      </c>
      <c r="T18780" s="34">
        <v>37</v>
      </c>
      <c r="U18780" s="34">
        <v>48</v>
      </c>
      <c r="V18780" s="34">
        <v>65</v>
      </c>
      <c r="W18780" s="34">
        <v>57</v>
      </c>
      <c r="X18780" s="34">
        <v>79</v>
      </c>
      <c r="Y18780" s="34">
        <v>33</v>
      </c>
      <c r="Z18780" s="34">
        <v>62</v>
      </c>
      <c r="AA18780" s="34">
        <v>49</v>
      </c>
      <c r="AB18780" s="34">
        <v>60</v>
      </c>
      <c r="AC18780" s="34">
        <v>108</v>
      </c>
    </row>
    <row r="18781" spans="1:29" x14ac:dyDescent="0.2">
      <c r="A18781" s="34" t="s">
        <v>79274</v>
      </c>
      <c r="B18781" s="34">
        <v>19</v>
      </c>
      <c r="C18781" s="34">
        <v>16</v>
      </c>
      <c r="D18781" s="34">
        <v>21</v>
      </c>
      <c r="E18781" s="34">
        <v>20</v>
      </c>
      <c r="F18781" s="34">
        <v>14</v>
      </c>
      <c r="G18781" s="34">
        <v>24</v>
      </c>
      <c r="H18781" s="34">
        <v>14</v>
      </c>
      <c r="I18781" s="34">
        <v>16</v>
      </c>
      <c r="J18781" s="34">
        <v>13</v>
      </c>
      <c r="K18781" s="34">
        <v>14</v>
      </c>
      <c r="L18781" s="34">
        <v>12</v>
      </c>
      <c r="M18781" s="34">
        <v>23</v>
      </c>
      <c r="N18781" s="34">
        <v>22</v>
      </c>
      <c r="O18781" s="34">
        <v>19</v>
      </c>
      <c r="P18781" s="34">
        <v>11</v>
      </c>
      <c r="Q18781" s="34">
        <v>13</v>
      </c>
      <c r="R18781" s="34">
        <v>11</v>
      </c>
      <c r="S18781" s="34">
        <v>25</v>
      </c>
      <c r="T18781" s="34">
        <v>26</v>
      </c>
      <c r="U18781" s="34">
        <v>21</v>
      </c>
      <c r="V18781" s="34">
        <v>14</v>
      </c>
      <c r="W18781" s="34">
        <v>30</v>
      </c>
      <c r="X18781" s="34">
        <v>25</v>
      </c>
      <c r="Y18781" s="34">
        <v>24</v>
      </c>
      <c r="Z18781" s="34">
        <v>7</v>
      </c>
      <c r="AA18781" s="34">
        <v>19</v>
      </c>
      <c r="AB18781" s="34">
        <v>12</v>
      </c>
      <c r="AC18781" s="34">
        <v>31</v>
      </c>
    </row>
    <row r="18782" spans="1:29" x14ac:dyDescent="0.2">
      <c r="A18782" s="34" t="s">
        <v>79275</v>
      </c>
      <c r="B18782" s="34">
        <v>13</v>
      </c>
      <c r="C18782" s="34">
        <v>8</v>
      </c>
      <c r="D18782" s="34">
        <v>10</v>
      </c>
      <c r="E18782" s="34">
        <v>10</v>
      </c>
      <c r="F18782" s="34">
        <v>18</v>
      </c>
      <c r="G18782" s="34">
        <v>14</v>
      </c>
      <c r="H18782" s="34">
        <v>14</v>
      </c>
      <c r="I18782" s="34">
        <v>4</v>
      </c>
      <c r="J18782" s="34">
        <v>9</v>
      </c>
      <c r="K18782" s="34">
        <v>8</v>
      </c>
      <c r="L18782" s="34">
        <v>4</v>
      </c>
      <c r="M18782" s="34">
        <v>5</v>
      </c>
      <c r="N18782" s="34">
        <v>11</v>
      </c>
      <c r="O18782" s="34">
        <v>11</v>
      </c>
      <c r="P18782" s="34">
        <v>12</v>
      </c>
      <c r="Q18782" s="34">
        <v>9</v>
      </c>
      <c r="R18782" s="34">
        <v>16</v>
      </c>
      <c r="S18782" s="34">
        <v>7</v>
      </c>
      <c r="T18782" s="34">
        <v>11</v>
      </c>
      <c r="U18782" s="34">
        <v>7</v>
      </c>
      <c r="V18782" s="34">
        <v>5</v>
      </c>
      <c r="W18782" s="34">
        <v>1</v>
      </c>
      <c r="X18782" s="34">
        <v>11</v>
      </c>
      <c r="Y18782" s="34">
        <v>4</v>
      </c>
      <c r="Z18782" s="34">
        <v>4</v>
      </c>
      <c r="AA18782" s="34">
        <v>2</v>
      </c>
      <c r="AB18782" s="34">
        <v>9</v>
      </c>
      <c r="AC18782" s="34">
        <v>5</v>
      </c>
    </row>
    <row r="18783" spans="1:29" x14ac:dyDescent="0.2">
      <c r="A18783" s="34" t="s">
        <v>79276</v>
      </c>
      <c r="B18783" s="34">
        <v>28</v>
      </c>
      <c r="C18783" s="34">
        <v>19</v>
      </c>
      <c r="D18783" s="34">
        <v>32</v>
      </c>
      <c r="E18783" s="34">
        <v>31</v>
      </c>
      <c r="F18783" s="34">
        <v>33</v>
      </c>
      <c r="G18783" s="34">
        <v>12</v>
      </c>
      <c r="H18783" s="34">
        <v>30</v>
      </c>
      <c r="I18783" s="34">
        <v>18</v>
      </c>
      <c r="J18783" s="34">
        <v>32</v>
      </c>
      <c r="K18783" s="34">
        <v>33</v>
      </c>
      <c r="L18783" s="34">
        <v>22</v>
      </c>
      <c r="M18783" s="34">
        <v>14</v>
      </c>
      <c r="N18783" s="34">
        <v>23</v>
      </c>
      <c r="O18783" s="34">
        <v>14</v>
      </c>
      <c r="P18783" s="34">
        <v>16</v>
      </c>
      <c r="Q18783" s="34">
        <v>41</v>
      </c>
      <c r="R18783" s="34">
        <v>34</v>
      </c>
      <c r="S18783" s="34">
        <v>61</v>
      </c>
      <c r="T18783" s="34">
        <v>41</v>
      </c>
      <c r="U18783" s="34">
        <v>21</v>
      </c>
      <c r="V18783" s="34">
        <v>43</v>
      </c>
      <c r="W18783" s="34">
        <v>35</v>
      </c>
      <c r="X18783" s="34">
        <v>21</v>
      </c>
      <c r="Y18783" s="34">
        <v>31</v>
      </c>
      <c r="Z18783" s="34">
        <v>23</v>
      </c>
      <c r="AA18783" s="34">
        <v>32</v>
      </c>
      <c r="AB18783" s="34">
        <v>32</v>
      </c>
      <c r="AC18783" s="34">
        <v>41</v>
      </c>
    </row>
    <row r="18784" spans="1:29" x14ac:dyDescent="0.2">
      <c r="A18784" s="34" t="s">
        <v>79277</v>
      </c>
      <c r="B18784" s="34">
        <v>22</v>
      </c>
      <c r="C18784" s="34">
        <v>59</v>
      </c>
      <c r="D18784" s="34">
        <v>32</v>
      </c>
      <c r="E18784" s="34">
        <v>57</v>
      </c>
      <c r="F18784" s="34">
        <v>30</v>
      </c>
      <c r="G18784" s="34">
        <v>64</v>
      </c>
      <c r="H18784" s="34">
        <v>29</v>
      </c>
      <c r="I18784" s="34">
        <v>43</v>
      </c>
      <c r="J18784" s="34">
        <v>21</v>
      </c>
      <c r="K18784" s="34">
        <v>46</v>
      </c>
      <c r="L18784" s="34">
        <v>9</v>
      </c>
      <c r="M18784" s="34">
        <v>37</v>
      </c>
      <c r="N18784" s="34">
        <v>24</v>
      </c>
      <c r="O18784" s="34">
        <v>42</v>
      </c>
      <c r="P18784" s="34">
        <v>42</v>
      </c>
      <c r="Q18784" s="34">
        <v>38</v>
      </c>
      <c r="R18784" s="34">
        <v>19</v>
      </c>
      <c r="S18784" s="34">
        <v>74</v>
      </c>
      <c r="T18784" s="34">
        <v>18</v>
      </c>
      <c r="U18784" s="34">
        <v>26</v>
      </c>
      <c r="V18784" s="34">
        <v>18</v>
      </c>
      <c r="W18784" s="34">
        <v>30</v>
      </c>
      <c r="X18784" s="34">
        <v>57</v>
      </c>
      <c r="Y18784" s="34">
        <v>32</v>
      </c>
      <c r="Z18784" s="34">
        <v>33</v>
      </c>
      <c r="AA18784" s="34">
        <v>63</v>
      </c>
      <c r="AB18784" s="34">
        <v>23</v>
      </c>
      <c r="AC18784" s="34">
        <v>61</v>
      </c>
    </row>
    <row r="18785" spans="1:29" x14ac:dyDescent="0.2">
      <c r="A18785" s="34" t="s">
        <v>79278</v>
      </c>
      <c r="B18785" s="34">
        <v>15</v>
      </c>
      <c r="C18785" s="34">
        <v>20</v>
      </c>
      <c r="D18785" s="34">
        <v>22</v>
      </c>
      <c r="E18785" s="34">
        <v>22</v>
      </c>
      <c r="F18785" s="34">
        <v>15</v>
      </c>
      <c r="G18785" s="34">
        <v>14</v>
      </c>
      <c r="H18785" s="34">
        <v>21</v>
      </c>
      <c r="I18785" s="34">
        <v>25</v>
      </c>
      <c r="J18785" s="34">
        <v>15</v>
      </c>
      <c r="K18785" s="34">
        <v>20</v>
      </c>
      <c r="L18785" s="34">
        <v>13</v>
      </c>
      <c r="M18785" s="34">
        <v>20</v>
      </c>
      <c r="N18785" s="34">
        <v>21</v>
      </c>
      <c r="O18785" s="34">
        <v>28</v>
      </c>
      <c r="P18785" s="34">
        <v>13</v>
      </c>
      <c r="Q18785" s="34">
        <v>36</v>
      </c>
      <c r="R18785" s="34">
        <v>26</v>
      </c>
      <c r="S18785" s="34">
        <v>23</v>
      </c>
      <c r="T18785" s="34">
        <v>15</v>
      </c>
      <c r="U18785" s="34">
        <v>24</v>
      </c>
      <c r="V18785" s="34">
        <v>16</v>
      </c>
      <c r="W18785" s="34">
        <v>23</v>
      </c>
      <c r="X18785" s="34">
        <v>13</v>
      </c>
      <c r="Y18785" s="34">
        <v>20</v>
      </c>
      <c r="Z18785" s="34">
        <v>32</v>
      </c>
      <c r="AA18785" s="34">
        <v>24</v>
      </c>
      <c r="AB18785" s="34">
        <v>19</v>
      </c>
      <c r="AC18785" s="34">
        <v>28</v>
      </c>
    </row>
    <row r="18786" spans="1:29" x14ac:dyDescent="0.2">
      <c r="A18786" s="34" t="s">
        <v>79279</v>
      </c>
      <c r="B18786" s="34">
        <v>13</v>
      </c>
      <c r="C18786" s="34">
        <v>17</v>
      </c>
      <c r="D18786" s="34">
        <v>9</v>
      </c>
      <c r="E18786" s="34">
        <v>18</v>
      </c>
      <c r="F18786" s="34">
        <v>10</v>
      </c>
      <c r="G18786" s="34">
        <v>10</v>
      </c>
      <c r="H18786" s="34">
        <v>9</v>
      </c>
      <c r="I18786" s="34">
        <v>10</v>
      </c>
      <c r="J18786" s="34">
        <v>8</v>
      </c>
      <c r="K18786" s="34">
        <v>25</v>
      </c>
      <c r="L18786" s="34">
        <v>8</v>
      </c>
      <c r="M18786" s="34">
        <v>11</v>
      </c>
      <c r="N18786" s="34">
        <v>6</v>
      </c>
      <c r="O18786" s="34">
        <v>6</v>
      </c>
      <c r="P18786" s="34">
        <v>16</v>
      </c>
      <c r="Q18786" s="34">
        <v>10</v>
      </c>
      <c r="R18786" s="34">
        <v>8</v>
      </c>
      <c r="S18786" s="34">
        <v>23</v>
      </c>
      <c r="T18786" s="34">
        <v>9</v>
      </c>
      <c r="U18786" s="34">
        <v>11</v>
      </c>
      <c r="V18786" s="34">
        <v>7</v>
      </c>
      <c r="W18786" s="34">
        <v>10</v>
      </c>
      <c r="X18786" s="34">
        <v>16</v>
      </c>
      <c r="Y18786" s="34">
        <v>19</v>
      </c>
      <c r="Z18786" s="34">
        <v>28</v>
      </c>
      <c r="AA18786" s="34">
        <v>15</v>
      </c>
      <c r="AB18786" s="34">
        <v>11</v>
      </c>
      <c r="AC18786" s="34">
        <v>14</v>
      </c>
    </row>
    <row r="18787" spans="1:29" x14ac:dyDescent="0.2">
      <c r="A18787" s="34" t="s">
        <v>79280</v>
      </c>
      <c r="B18787" s="34">
        <v>25</v>
      </c>
      <c r="C18787" s="34">
        <v>17</v>
      </c>
      <c r="D18787" s="34">
        <v>67</v>
      </c>
      <c r="E18787" s="34">
        <v>30</v>
      </c>
      <c r="F18787" s="34">
        <v>55</v>
      </c>
      <c r="G18787" s="34">
        <v>19</v>
      </c>
      <c r="H18787" s="34">
        <v>51</v>
      </c>
      <c r="I18787" s="34">
        <v>32</v>
      </c>
      <c r="J18787" s="34">
        <v>36</v>
      </c>
      <c r="K18787" s="34">
        <v>44</v>
      </c>
      <c r="L18787" s="34">
        <v>25</v>
      </c>
      <c r="M18787" s="34">
        <v>37</v>
      </c>
      <c r="N18787" s="34">
        <v>41</v>
      </c>
      <c r="O18787" s="34">
        <v>20</v>
      </c>
      <c r="P18787" s="34">
        <v>59</v>
      </c>
      <c r="Q18787" s="34">
        <v>25</v>
      </c>
      <c r="R18787" s="34">
        <v>82</v>
      </c>
      <c r="S18787" s="34">
        <v>22</v>
      </c>
      <c r="T18787" s="34">
        <v>79</v>
      </c>
      <c r="U18787" s="34">
        <v>23</v>
      </c>
      <c r="V18787" s="34">
        <v>95</v>
      </c>
      <c r="W18787" s="34">
        <v>19</v>
      </c>
      <c r="X18787" s="34">
        <v>121</v>
      </c>
      <c r="Y18787" s="34">
        <v>48</v>
      </c>
      <c r="Z18787" s="34">
        <v>73</v>
      </c>
      <c r="AA18787" s="34">
        <v>28</v>
      </c>
      <c r="AB18787" s="34">
        <v>64</v>
      </c>
      <c r="AC18787" s="34">
        <v>58</v>
      </c>
    </row>
    <row r="18788" spans="1:29" x14ac:dyDescent="0.2">
      <c r="A18788" s="34" t="s">
        <v>79281</v>
      </c>
      <c r="B18788" s="34">
        <v>32</v>
      </c>
      <c r="C18788" s="34">
        <v>4</v>
      </c>
      <c r="D18788" s="34">
        <v>13</v>
      </c>
      <c r="E18788" s="34">
        <v>14</v>
      </c>
      <c r="F18788" s="34">
        <v>36</v>
      </c>
      <c r="G18788" s="34">
        <v>5</v>
      </c>
      <c r="H18788" s="34">
        <v>23</v>
      </c>
      <c r="I18788" s="34">
        <v>17</v>
      </c>
      <c r="J18788" s="34">
        <v>20</v>
      </c>
      <c r="K18788" s="34">
        <v>9</v>
      </c>
      <c r="L18788" s="34">
        <v>22</v>
      </c>
      <c r="M18788" s="34">
        <v>13</v>
      </c>
      <c r="N18788" s="34">
        <v>10</v>
      </c>
      <c r="O18788" s="34">
        <v>16</v>
      </c>
      <c r="P18788" s="34">
        <v>29</v>
      </c>
      <c r="Q18788" s="34">
        <v>31</v>
      </c>
      <c r="R18788" s="34">
        <v>34</v>
      </c>
      <c r="S18788" s="34">
        <v>18</v>
      </c>
      <c r="T18788" s="34">
        <v>24</v>
      </c>
      <c r="U18788" s="34">
        <v>13</v>
      </c>
      <c r="V18788" s="34">
        <v>31</v>
      </c>
      <c r="W18788" s="34">
        <v>11</v>
      </c>
      <c r="X18788" s="34">
        <v>28</v>
      </c>
      <c r="Y18788" s="34">
        <v>35</v>
      </c>
      <c r="Z18788" s="34">
        <v>29</v>
      </c>
      <c r="AA18788" s="34">
        <v>26</v>
      </c>
      <c r="AB18788" s="34">
        <v>30</v>
      </c>
      <c r="AC18788" s="34">
        <v>30</v>
      </c>
    </row>
    <row r="18789" spans="1:29" x14ac:dyDescent="0.2">
      <c r="A18789" s="34" t="s">
        <v>79282</v>
      </c>
      <c r="B18789" s="34">
        <v>38</v>
      </c>
      <c r="C18789" s="34">
        <v>7</v>
      </c>
      <c r="D18789" s="34">
        <v>12</v>
      </c>
      <c r="E18789" s="34">
        <v>17</v>
      </c>
      <c r="F18789" s="34">
        <v>14</v>
      </c>
      <c r="G18789" s="34">
        <v>12</v>
      </c>
      <c r="H18789" s="34">
        <v>18</v>
      </c>
      <c r="I18789" s="34">
        <v>16</v>
      </c>
      <c r="J18789" s="34">
        <v>10</v>
      </c>
      <c r="K18789" s="34">
        <v>14</v>
      </c>
      <c r="L18789" s="34">
        <v>20</v>
      </c>
      <c r="M18789" s="34">
        <v>4</v>
      </c>
      <c r="N18789" s="34">
        <v>10</v>
      </c>
      <c r="O18789" s="34">
        <v>12</v>
      </c>
      <c r="P18789" s="34">
        <v>26</v>
      </c>
      <c r="Q18789" s="34">
        <v>15</v>
      </c>
      <c r="R18789" s="34">
        <v>20</v>
      </c>
      <c r="S18789" s="34">
        <v>13</v>
      </c>
      <c r="T18789" s="34">
        <v>16</v>
      </c>
      <c r="U18789" s="34">
        <v>30</v>
      </c>
      <c r="V18789" s="34">
        <v>27</v>
      </c>
      <c r="W18789" s="34">
        <v>30</v>
      </c>
      <c r="X18789" s="34">
        <v>35</v>
      </c>
      <c r="Y18789" s="34">
        <v>36</v>
      </c>
      <c r="Z18789" s="34">
        <v>31</v>
      </c>
      <c r="AA18789" s="34">
        <v>21</v>
      </c>
      <c r="AB18789" s="34">
        <v>33</v>
      </c>
      <c r="AC18789" s="34">
        <v>26</v>
      </c>
    </row>
    <row r="18790" spans="1:29" x14ac:dyDescent="0.2">
      <c r="A18790" s="34" t="s">
        <v>79283</v>
      </c>
      <c r="B18790" s="34">
        <v>14</v>
      </c>
      <c r="C18790" s="34">
        <v>3</v>
      </c>
      <c r="D18790" s="34">
        <v>8</v>
      </c>
      <c r="E18790" s="34">
        <v>2</v>
      </c>
      <c r="F18790" s="34">
        <v>16</v>
      </c>
      <c r="G18790" s="34">
        <v>2</v>
      </c>
      <c r="H18790" s="34">
        <v>10</v>
      </c>
      <c r="I18790" s="34">
        <v>5</v>
      </c>
      <c r="J18790" s="34">
        <v>12</v>
      </c>
      <c r="K18790" s="34">
        <v>4</v>
      </c>
      <c r="L18790" s="34">
        <v>7</v>
      </c>
      <c r="M18790" s="34">
        <v>2</v>
      </c>
      <c r="N18790" s="34">
        <v>9</v>
      </c>
      <c r="O18790" s="34">
        <v>5</v>
      </c>
      <c r="P18790" s="34">
        <v>9</v>
      </c>
      <c r="Q18790" s="34">
        <v>16</v>
      </c>
      <c r="R18790" s="34">
        <v>14</v>
      </c>
      <c r="S18790" s="34">
        <v>10</v>
      </c>
      <c r="T18790" s="34">
        <v>24</v>
      </c>
      <c r="U18790" s="34">
        <v>7</v>
      </c>
      <c r="V18790" s="34">
        <v>20</v>
      </c>
      <c r="W18790" s="34">
        <v>9</v>
      </c>
      <c r="X18790" s="34">
        <v>11</v>
      </c>
      <c r="Y18790" s="34">
        <v>8</v>
      </c>
      <c r="Z18790" s="34">
        <v>13</v>
      </c>
      <c r="AA18790" s="34">
        <v>12</v>
      </c>
      <c r="AB18790" s="34">
        <v>26</v>
      </c>
      <c r="AC18790" s="34">
        <v>16</v>
      </c>
    </row>
    <row r="18791" spans="1:29" x14ac:dyDescent="0.2">
      <c r="A18791" s="34" t="s">
        <v>79284</v>
      </c>
      <c r="B18791" s="34">
        <v>28</v>
      </c>
      <c r="C18791" s="34">
        <v>39</v>
      </c>
      <c r="D18791" s="34">
        <v>37</v>
      </c>
      <c r="E18791" s="34">
        <v>47</v>
      </c>
      <c r="F18791" s="34">
        <v>27</v>
      </c>
      <c r="G18791" s="34">
        <v>49</v>
      </c>
      <c r="H18791" s="34">
        <v>41</v>
      </c>
      <c r="I18791" s="34">
        <v>51</v>
      </c>
      <c r="J18791" s="34">
        <v>20</v>
      </c>
      <c r="K18791" s="34">
        <v>39</v>
      </c>
      <c r="L18791" s="34">
        <v>11</v>
      </c>
      <c r="M18791" s="34">
        <v>47</v>
      </c>
      <c r="N18791" s="34">
        <v>23</v>
      </c>
      <c r="O18791" s="34">
        <v>52</v>
      </c>
      <c r="P18791" s="34">
        <v>27</v>
      </c>
      <c r="Q18791" s="34">
        <v>52</v>
      </c>
      <c r="R18791" s="34">
        <v>29</v>
      </c>
      <c r="S18791" s="34">
        <v>65</v>
      </c>
      <c r="T18791" s="34">
        <v>14</v>
      </c>
      <c r="U18791" s="34">
        <v>55</v>
      </c>
      <c r="V18791" s="34">
        <v>39</v>
      </c>
      <c r="W18791" s="34">
        <v>49</v>
      </c>
      <c r="X18791" s="34">
        <v>37</v>
      </c>
      <c r="Y18791" s="34">
        <v>51</v>
      </c>
      <c r="Z18791" s="34">
        <v>35</v>
      </c>
      <c r="AA18791" s="34">
        <v>43</v>
      </c>
      <c r="AB18791" s="34">
        <v>14</v>
      </c>
      <c r="AC18791" s="34">
        <v>68</v>
      </c>
    </row>
    <row r="18792" spans="1:29" x14ac:dyDescent="0.2">
      <c r="A18792" s="34" t="s">
        <v>79285</v>
      </c>
      <c r="B18792" s="34">
        <v>16</v>
      </c>
      <c r="C18792" s="34">
        <v>17</v>
      </c>
      <c r="D18792" s="34">
        <v>17</v>
      </c>
      <c r="E18792" s="34">
        <v>10</v>
      </c>
      <c r="F18792" s="34">
        <v>14</v>
      </c>
      <c r="G18792" s="34">
        <v>5</v>
      </c>
      <c r="H18792" s="34">
        <v>10</v>
      </c>
      <c r="I18792" s="34">
        <v>19</v>
      </c>
      <c r="J18792" s="34">
        <v>12</v>
      </c>
      <c r="K18792" s="34">
        <v>5</v>
      </c>
      <c r="L18792" s="34">
        <v>5</v>
      </c>
      <c r="M18792" s="34">
        <v>12</v>
      </c>
      <c r="N18792" s="34">
        <v>13</v>
      </c>
      <c r="O18792" s="34">
        <v>13</v>
      </c>
      <c r="P18792" s="34">
        <v>10</v>
      </c>
      <c r="Q18792" s="34">
        <v>7</v>
      </c>
      <c r="R18792" s="34">
        <v>16</v>
      </c>
      <c r="S18792" s="34">
        <v>3</v>
      </c>
      <c r="T18792" s="34">
        <v>17</v>
      </c>
      <c r="U18792" s="34">
        <v>11</v>
      </c>
      <c r="V18792" s="34">
        <v>10</v>
      </c>
      <c r="W18792" s="34">
        <v>21</v>
      </c>
      <c r="X18792" s="34">
        <v>9</v>
      </c>
      <c r="Y18792" s="34">
        <v>14</v>
      </c>
      <c r="Z18792" s="34">
        <v>7</v>
      </c>
      <c r="AA18792" s="34">
        <v>13</v>
      </c>
      <c r="AB18792" s="34">
        <v>4</v>
      </c>
      <c r="AC18792" s="34">
        <v>11</v>
      </c>
    </row>
    <row r="18793" spans="1:29" x14ac:dyDescent="0.2">
      <c r="A18793" s="34" t="s">
        <v>79286</v>
      </c>
      <c r="B18793" s="34">
        <v>6</v>
      </c>
      <c r="C18793" s="34">
        <v>5</v>
      </c>
      <c r="D18793" s="34">
        <v>15</v>
      </c>
      <c r="E18793" s="34">
        <v>19</v>
      </c>
      <c r="F18793" s="34">
        <v>4</v>
      </c>
      <c r="G18793" s="34">
        <v>11</v>
      </c>
      <c r="H18793" s="34">
        <v>10</v>
      </c>
      <c r="I18793" s="34">
        <v>9</v>
      </c>
      <c r="J18793" s="34">
        <v>5</v>
      </c>
      <c r="K18793" s="34">
        <v>4</v>
      </c>
      <c r="L18793" s="34">
        <v>7</v>
      </c>
      <c r="M18793" s="34">
        <v>10</v>
      </c>
      <c r="N18793" s="34">
        <v>12</v>
      </c>
      <c r="O18793" s="34">
        <v>12</v>
      </c>
      <c r="P18793" s="34">
        <v>8</v>
      </c>
      <c r="Q18793" s="34">
        <v>11</v>
      </c>
      <c r="R18793" s="34">
        <v>13</v>
      </c>
      <c r="S18793" s="34">
        <v>5</v>
      </c>
      <c r="T18793" s="34">
        <v>6</v>
      </c>
      <c r="U18793" s="34">
        <v>6</v>
      </c>
      <c r="V18793" s="34">
        <v>14</v>
      </c>
      <c r="W18793" s="34">
        <v>4</v>
      </c>
      <c r="X18793" s="34">
        <v>12</v>
      </c>
      <c r="Y18793" s="34">
        <v>15</v>
      </c>
      <c r="Z18793" s="34">
        <v>15</v>
      </c>
      <c r="AA18793" s="34">
        <v>4</v>
      </c>
      <c r="AB18793" s="34">
        <v>11</v>
      </c>
      <c r="AC18793" s="34">
        <v>5</v>
      </c>
    </row>
    <row r="18794" spans="1:29" x14ac:dyDescent="0.2">
      <c r="A18794" s="34" t="s">
        <v>79287</v>
      </c>
      <c r="B18794" s="34">
        <v>62</v>
      </c>
      <c r="C18794" s="34">
        <v>53</v>
      </c>
      <c r="D18794" s="34">
        <v>55</v>
      </c>
      <c r="E18794" s="34">
        <v>54</v>
      </c>
      <c r="F18794" s="34">
        <v>29</v>
      </c>
      <c r="G18794" s="34">
        <v>42</v>
      </c>
      <c r="H18794" s="34">
        <v>41</v>
      </c>
      <c r="I18794" s="34">
        <v>41</v>
      </c>
      <c r="J18794" s="34">
        <v>51</v>
      </c>
      <c r="K18794" s="34">
        <v>66</v>
      </c>
      <c r="L18794" s="34">
        <v>50</v>
      </c>
      <c r="M18794" s="34">
        <v>39</v>
      </c>
      <c r="N18794" s="34">
        <v>19</v>
      </c>
      <c r="O18794" s="34">
        <v>62</v>
      </c>
      <c r="P18794" s="34">
        <v>27</v>
      </c>
      <c r="Q18794" s="34">
        <v>42</v>
      </c>
      <c r="R18794" s="34">
        <v>66</v>
      </c>
      <c r="S18794" s="34">
        <v>60</v>
      </c>
      <c r="T18794" s="34">
        <v>50</v>
      </c>
      <c r="U18794" s="34">
        <v>42</v>
      </c>
      <c r="V18794" s="34">
        <v>56</v>
      </c>
      <c r="W18794" s="34">
        <v>45</v>
      </c>
      <c r="X18794" s="34">
        <v>44</v>
      </c>
      <c r="Y18794" s="34">
        <v>51</v>
      </c>
      <c r="Z18794" s="34">
        <v>53</v>
      </c>
      <c r="AA18794" s="34">
        <v>61</v>
      </c>
      <c r="AB18794" s="34">
        <v>71</v>
      </c>
      <c r="AC18794" s="34">
        <v>87</v>
      </c>
    </row>
    <row r="18795" spans="1:29" x14ac:dyDescent="0.2">
      <c r="A18795" s="34" t="s">
        <v>79288</v>
      </c>
      <c r="B18795" s="34">
        <v>40</v>
      </c>
      <c r="C18795" s="34">
        <v>92</v>
      </c>
      <c r="D18795" s="34">
        <v>42</v>
      </c>
      <c r="E18795" s="34">
        <v>76</v>
      </c>
      <c r="F18795" s="34">
        <v>52</v>
      </c>
      <c r="G18795" s="34">
        <v>88</v>
      </c>
      <c r="H18795" s="34">
        <v>24</v>
      </c>
      <c r="I18795" s="34">
        <v>71</v>
      </c>
      <c r="J18795" s="34">
        <v>29</v>
      </c>
      <c r="K18795" s="34">
        <v>90</v>
      </c>
      <c r="L18795" s="34">
        <v>46</v>
      </c>
      <c r="M18795" s="34">
        <v>69</v>
      </c>
      <c r="N18795" s="34">
        <v>40</v>
      </c>
      <c r="O18795" s="34">
        <v>58</v>
      </c>
      <c r="P18795" s="34">
        <v>34</v>
      </c>
      <c r="Q18795" s="34">
        <v>107</v>
      </c>
      <c r="R18795" s="34">
        <v>38</v>
      </c>
      <c r="S18795" s="34">
        <v>95</v>
      </c>
      <c r="T18795" s="34">
        <v>73</v>
      </c>
      <c r="U18795" s="34">
        <v>64</v>
      </c>
      <c r="V18795" s="34">
        <v>33</v>
      </c>
      <c r="W18795" s="34">
        <v>54</v>
      </c>
      <c r="X18795" s="34">
        <v>49</v>
      </c>
      <c r="Y18795" s="34">
        <v>95</v>
      </c>
      <c r="Z18795" s="34">
        <v>60</v>
      </c>
      <c r="AA18795" s="34">
        <v>94</v>
      </c>
      <c r="AB18795" s="34">
        <v>55</v>
      </c>
      <c r="AC18795" s="34">
        <v>117</v>
      </c>
    </row>
    <row r="18796" spans="1:29" x14ac:dyDescent="0.2">
      <c r="A18796" s="34" t="s">
        <v>79289</v>
      </c>
      <c r="B18796" s="34">
        <v>31</v>
      </c>
      <c r="C18796" s="34">
        <v>26</v>
      </c>
      <c r="D18796" s="34">
        <v>24</v>
      </c>
      <c r="E18796" s="34">
        <v>29</v>
      </c>
      <c r="F18796" s="34">
        <v>30</v>
      </c>
      <c r="G18796" s="34">
        <v>30</v>
      </c>
      <c r="H18796" s="34">
        <v>31</v>
      </c>
      <c r="I18796" s="34">
        <v>12</v>
      </c>
      <c r="J18796" s="34">
        <v>22</v>
      </c>
      <c r="K18796" s="34">
        <v>21</v>
      </c>
      <c r="L18796" s="34">
        <v>15</v>
      </c>
      <c r="M18796" s="34">
        <v>15</v>
      </c>
      <c r="N18796" s="34">
        <v>23</v>
      </c>
      <c r="O18796" s="34">
        <v>26</v>
      </c>
      <c r="P18796" s="34">
        <v>17</v>
      </c>
      <c r="Q18796" s="34">
        <v>28</v>
      </c>
      <c r="R18796" s="34">
        <v>13</v>
      </c>
      <c r="S18796" s="34">
        <v>31</v>
      </c>
      <c r="T18796" s="34">
        <v>13</v>
      </c>
      <c r="U18796" s="34">
        <v>19</v>
      </c>
      <c r="V18796" s="34">
        <v>24</v>
      </c>
      <c r="W18796" s="34">
        <v>27</v>
      </c>
      <c r="X18796" s="34">
        <v>29</v>
      </c>
      <c r="Y18796" s="34">
        <v>17</v>
      </c>
      <c r="Z18796" s="34">
        <v>32</v>
      </c>
      <c r="AA18796" s="34">
        <v>18</v>
      </c>
      <c r="AB18796" s="34">
        <v>44</v>
      </c>
      <c r="AC18796" s="34">
        <v>33</v>
      </c>
    </row>
    <row r="18797" spans="1:29" x14ac:dyDescent="0.2">
      <c r="A18797" s="34" t="s">
        <v>79290</v>
      </c>
      <c r="B18797" s="34">
        <v>43</v>
      </c>
      <c r="C18797" s="34">
        <v>27</v>
      </c>
      <c r="D18797" s="34">
        <v>29</v>
      </c>
      <c r="E18797" s="34">
        <v>37</v>
      </c>
      <c r="F18797" s="34">
        <v>29</v>
      </c>
      <c r="G18797" s="34">
        <v>52</v>
      </c>
      <c r="H18797" s="34">
        <v>27</v>
      </c>
      <c r="I18797" s="34">
        <v>33</v>
      </c>
      <c r="J18797" s="34">
        <v>29</v>
      </c>
      <c r="K18797" s="34">
        <v>41</v>
      </c>
      <c r="L18797" s="34">
        <v>19</v>
      </c>
      <c r="M18797" s="34">
        <v>31</v>
      </c>
      <c r="N18797" s="34">
        <v>32</v>
      </c>
      <c r="O18797" s="34">
        <v>48</v>
      </c>
      <c r="P18797" s="34">
        <v>45</v>
      </c>
      <c r="Q18797" s="34">
        <v>56</v>
      </c>
      <c r="R18797" s="34">
        <v>37</v>
      </c>
      <c r="S18797" s="34">
        <v>38</v>
      </c>
      <c r="T18797" s="34">
        <v>31</v>
      </c>
      <c r="U18797" s="34">
        <v>26</v>
      </c>
      <c r="V18797" s="34">
        <v>45</v>
      </c>
      <c r="W18797" s="34">
        <v>58</v>
      </c>
      <c r="X18797" s="34">
        <v>38</v>
      </c>
      <c r="Y18797" s="34">
        <v>41</v>
      </c>
      <c r="Z18797" s="34">
        <v>35</v>
      </c>
      <c r="AA18797" s="34">
        <v>50</v>
      </c>
      <c r="AB18797" s="34">
        <v>33</v>
      </c>
      <c r="AC18797" s="34">
        <v>70</v>
      </c>
    </row>
    <row r="18798" spans="1:29" x14ac:dyDescent="0.2">
      <c r="A18798" s="34" t="s">
        <v>79291</v>
      </c>
      <c r="B18798" s="34">
        <v>41</v>
      </c>
      <c r="C18798" s="34">
        <v>49</v>
      </c>
      <c r="D18798" s="34">
        <v>40</v>
      </c>
      <c r="E18798" s="34">
        <v>38</v>
      </c>
      <c r="F18798" s="34">
        <v>41</v>
      </c>
      <c r="G18798" s="34">
        <v>65</v>
      </c>
      <c r="H18798" s="34">
        <v>89</v>
      </c>
      <c r="I18798" s="34">
        <v>49</v>
      </c>
      <c r="J18798" s="34">
        <v>55</v>
      </c>
      <c r="K18798" s="34">
        <v>42</v>
      </c>
      <c r="L18798" s="34">
        <v>44</v>
      </c>
      <c r="M18798" s="34">
        <v>45</v>
      </c>
      <c r="N18798" s="34">
        <v>59</v>
      </c>
      <c r="O18798" s="34">
        <v>43</v>
      </c>
      <c r="P18798" s="34">
        <v>60</v>
      </c>
      <c r="Q18798" s="34">
        <v>74</v>
      </c>
      <c r="R18798" s="34">
        <v>71</v>
      </c>
      <c r="S18798" s="34">
        <v>85</v>
      </c>
      <c r="T18798" s="34">
        <v>57</v>
      </c>
      <c r="U18798" s="34">
        <v>53</v>
      </c>
      <c r="V18798" s="34">
        <v>53</v>
      </c>
      <c r="W18798" s="34">
        <v>103</v>
      </c>
      <c r="X18798" s="34">
        <v>65</v>
      </c>
      <c r="Y18798" s="34">
        <v>43</v>
      </c>
      <c r="Z18798" s="34">
        <v>57</v>
      </c>
      <c r="AA18798" s="34">
        <v>49</v>
      </c>
      <c r="AB18798" s="34">
        <v>59</v>
      </c>
      <c r="AC18798" s="34">
        <v>60</v>
      </c>
    </row>
    <row r="18799" spans="1:29" x14ac:dyDescent="0.2">
      <c r="A18799" s="34" t="s">
        <v>79292</v>
      </c>
      <c r="B18799" s="34">
        <v>53</v>
      </c>
      <c r="C18799" s="34">
        <v>69</v>
      </c>
      <c r="D18799" s="34">
        <v>75</v>
      </c>
      <c r="E18799" s="34">
        <v>49</v>
      </c>
      <c r="F18799" s="34">
        <v>77</v>
      </c>
      <c r="G18799" s="34">
        <v>94</v>
      </c>
      <c r="H18799" s="34">
        <v>62</v>
      </c>
      <c r="I18799" s="34">
        <v>43</v>
      </c>
      <c r="J18799" s="34">
        <v>58</v>
      </c>
      <c r="K18799" s="34">
        <v>78</v>
      </c>
      <c r="L18799" s="34">
        <v>59</v>
      </c>
      <c r="M18799" s="34">
        <v>53</v>
      </c>
      <c r="N18799" s="34">
        <v>58</v>
      </c>
      <c r="O18799" s="34">
        <v>83</v>
      </c>
      <c r="P18799" s="34">
        <v>63</v>
      </c>
      <c r="Q18799" s="34">
        <v>125</v>
      </c>
      <c r="R18799" s="34">
        <v>85</v>
      </c>
      <c r="S18799" s="34">
        <v>88</v>
      </c>
      <c r="T18799" s="34">
        <v>75</v>
      </c>
      <c r="U18799" s="34">
        <v>79</v>
      </c>
      <c r="V18799" s="34">
        <v>54</v>
      </c>
      <c r="W18799" s="34">
        <v>86</v>
      </c>
      <c r="X18799" s="34">
        <v>100</v>
      </c>
      <c r="Y18799" s="34">
        <v>94</v>
      </c>
      <c r="Z18799" s="34">
        <v>77</v>
      </c>
      <c r="AA18799" s="34">
        <v>100</v>
      </c>
      <c r="AB18799" s="34">
        <v>97</v>
      </c>
      <c r="AC18799" s="34">
        <v>114</v>
      </c>
    </row>
    <row r="18800" spans="1:29" x14ac:dyDescent="0.2">
      <c r="A18800" s="34" t="s">
        <v>79293</v>
      </c>
      <c r="B18800" s="34">
        <v>21</v>
      </c>
      <c r="C18800" s="34">
        <v>3</v>
      </c>
      <c r="D18800" s="34">
        <v>11</v>
      </c>
      <c r="E18800" s="34">
        <v>17</v>
      </c>
      <c r="F18800" s="34">
        <v>18</v>
      </c>
      <c r="G18800" s="34">
        <v>0</v>
      </c>
      <c r="H18800" s="34">
        <v>7</v>
      </c>
      <c r="I18800" s="34">
        <v>21</v>
      </c>
      <c r="J18800" s="34">
        <v>5</v>
      </c>
      <c r="K18800" s="34">
        <v>13</v>
      </c>
      <c r="L18800" s="34">
        <v>5</v>
      </c>
      <c r="M18800" s="34">
        <v>8</v>
      </c>
      <c r="N18800" s="34">
        <v>11</v>
      </c>
      <c r="O18800" s="34">
        <v>5</v>
      </c>
      <c r="P18800" s="34">
        <v>12</v>
      </c>
      <c r="Q18800" s="34">
        <v>22</v>
      </c>
      <c r="R18800" s="34">
        <v>16</v>
      </c>
      <c r="S18800" s="34">
        <v>14</v>
      </c>
      <c r="T18800" s="34">
        <v>18</v>
      </c>
      <c r="U18800" s="34">
        <v>13</v>
      </c>
      <c r="V18800" s="34">
        <v>26</v>
      </c>
      <c r="W18800" s="34">
        <v>16</v>
      </c>
      <c r="X18800" s="34">
        <v>14</v>
      </c>
      <c r="Y18800" s="34">
        <v>6</v>
      </c>
      <c r="Z18800" s="34">
        <v>11</v>
      </c>
      <c r="AA18800" s="34">
        <v>13</v>
      </c>
      <c r="AB18800" s="34">
        <v>17</v>
      </c>
      <c r="AC18800" s="34">
        <v>15</v>
      </c>
    </row>
    <row r="18801" spans="1:29" x14ac:dyDescent="0.2">
      <c r="A18801" s="34" t="s">
        <v>79294</v>
      </c>
      <c r="B18801" s="34">
        <v>79</v>
      </c>
      <c r="C18801" s="34">
        <v>105</v>
      </c>
      <c r="D18801" s="34">
        <v>95</v>
      </c>
      <c r="E18801" s="34">
        <v>114</v>
      </c>
      <c r="F18801" s="34">
        <v>116</v>
      </c>
      <c r="G18801" s="34">
        <v>83</v>
      </c>
      <c r="H18801" s="34">
        <v>63</v>
      </c>
      <c r="I18801" s="34">
        <v>109</v>
      </c>
      <c r="J18801" s="34">
        <v>80</v>
      </c>
      <c r="K18801" s="34">
        <v>108</v>
      </c>
      <c r="L18801" s="34">
        <v>90</v>
      </c>
      <c r="M18801" s="34">
        <v>91</v>
      </c>
      <c r="N18801" s="34">
        <v>91</v>
      </c>
      <c r="O18801" s="34">
        <v>91</v>
      </c>
      <c r="P18801" s="34">
        <v>82</v>
      </c>
      <c r="Q18801" s="34">
        <v>124</v>
      </c>
      <c r="R18801" s="34">
        <v>126</v>
      </c>
      <c r="S18801" s="34">
        <v>129</v>
      </c>
      <c r="T18801" s="34">
        <v>101</v>
      </c>
      <c r="U18801" s="34">
        <v>106</v>
      </c>
      <c r="V18801" s="34">
        <v>109</v>
      </c>
      <c r="W18801" s="34">
        <v>155</v>
      </c>
      <c r="X18801" s="34">
        <v>88</v>
      </c>
      <c r="Y18801" s="34">
        <v>99</v>
      </c>
      <c r="Z18801" s="34">
        <v>113</v>
      </c>
      <c r="AA18801" s="34">
        <v>154</v>
      </c>
      <c r="AB18801" s="34">
        <v>158</v>
      </c>
      <c r="AC18801" s="34">
        <v>149</v>
      </c>
    </row>
    <row r="18802" spans="1:29" x14ac:dyDescent="0.2">
      <c r="A18802" s="34" t="s">
        <v>79295</v>
      </c>
      <c r="B18802" s="34">
        <v>45</v>
      </c>
      <c r="C18802" s="34">
        <v>51</v>
      </c>
      <c r="D18802" s="34">
        <v>55</v>
      </c>
      <c r="E18802" s="34">
        <v>39</v>
      </c>
      <c r="F18802" s="34">
        <v>50</v>
      </c>
      <c r="G18802" s="34">
        <v>55</v>
      </c>
      <c r="H18802" s="34">
        <v>44</v>
      </c>
      <c r="I18802" s="34">
        <v>69</v>
      </c>
      <c r="J18802" s="34">
        <v>45</v>
      </c>
      <c r="K18802" s="34">
        <v>72</v>
      </c>
      <c r="L18802" s="34">
        <v>28</v>
      </c>
      <c r="M18802" s="34">
        <v>48</v>
      </c>
      <c r="N18802" s="34">
        <v>49</v>
      </c>
      <c r="O18802" s="34">
        <v>34</v>
      </c>
      <c r="P18802" s="34">
        <v>58</v>
      </c>
      <c r="Q18802" s="34">
        <v>64</v>
      </c>
      <c r="R18802" s="34">
        <v>55</v>
      </c>
      <c r="S18802" s="34">
        <v>63</v>
      </c>
      <c r="T18802" s="34">
        <v>54</v>
      </c>
      <c r="U18802" s="34">
        <v>53</v>
      </c>
      <c r="V18802" s="34">
        <v>38</v>
      </c>
      <c r="W18802" s="34">
        <v>36</v>
      </c>
      <c r="X18802" s="34">
        <v>70</v>
      </c>
      <c r="Y18802" s="34">
        <v>38</v>
      </c>
      <c r="Z18802" s="34">
        <v>48</v>
      </c>
      <c r="AA18802" s="34">
        <v>45</v>
      </c>
      <c r="AB18802" s="34">
        <v>66</v>
      </c>
      <c r="AC18802" s="34">
        <v>98</v>
      </c>
    </row>
    <row r="18803" spans="1:29" x14ac:dyDescent="0.2">
      <c r="A18803" s="34" t="s">
        <v>79296</v>
      </c>
      <c r="B18803" s="34">
        <v>28</v>
      </c>
      <c r="C18803" s="34">
        <v>9</v>
      </c>
      <c r="D18803" s="34">
        <v>13</v>
      </c>
      <c r="E18803" s="34">
        <v>11</v>
      </c>
      <c r="F18803" s="34">
        <v>18</v>
      </c>
      <c r="G18803" s="34">
        <v>11</v>
      </c>
      <c r="H18803" s="34">
        <v>37</v>
      </c>
      <c r="I18803" s="34">
        <v>7</v>
      </c>
      <c r="J18803" s="34">
        <v>10</v>
      </c>
      <c r="K18803" s="34">
        <v>20</v>
      </c>
      <c r="L18803" s="34">
        <v>20</v>
      </c>
      <c r="M18803" s="34">
        <v>19</v>
      </c>
      <c r="N18803" s="34">
        <v>27</v>
      </c>
      <c r="O18803" s="34">
        <v>17</v>
      </c>
      <c r="P18803" s="34">
        <v>16</v>
      </c>
      <c r="Q18803" s="34">
        <v>36</v>
      </c>
      <c r="R18803" s="34">
        <v>16</v>
      </c>
      <c r="S18803" s="34">
        <v>23</v>
      </c>
      <c r="T18803" s="34">
        <v>13</v>
      </c>
      <c r="U18803" s="34">
        <v>23</v>
      </c>
      <c r="V18803" s="34">
        <v>23</v>
      </c>
      <c r="W18803" s="34">
        <v>38</v>
      </c>
      <c r="X18803" s="34">
        <v>17</v>
      </c>
      <c r="Y18803" s="34">
        <v>19</v>
      </c>
      <c r="Z18803" s="34">
        <v>12</v>
      </c>
      <c r="AA18803" s="34">
        <v>32</v>
      </c>
      <c r="AB18803" s="34">
        <v>20</v>
      </c>
      <c r="AC18803" s="34">
        <v>27</v>
      </c>
    </row>
    <row r="18804" spans="1:29" x14ac:dyDescent="0.2">
      <c r="A18804" s="34" t="s">
        <v>79297</v>
      </c>
      <c r="B18804" s="34">
        <v>40</v>
      </c>
      <c r="C18804" s="34">
        <v>73</v>
      </c>
      <c r="D18804" s="34">
        <v>102</v>
      </c>
      <c r="E18804" s="34">
        <v>74</v>
      </c>
      <c r="F18804" s="34">
        <v>98</v>
      </c>
      <c r="G18804" s="34">
        <v>61</v>
      </c>
      <c r="H18804" s="34">
        <v>78</v>
      </c>
      <c r="I18804" s="34">
        <v>70</v>
      </c>
      <c r="J18804" s="34">
        <v>84</v>
      </c>
      <c r="K18804" s="34">
        <v>61</v>
      </c>
      <c r="L18804" s="34">
        <v>66</v>
      </c>
      <c r="M18804" s="34">
        <v>70</v>
      </c>
      <c r="N18804" s="34">
        <v>92</v>
      </c>
      <c r="O18804" s="34">
        <v>74</v>
      </c>
      <c r="P18804" s="34">
        <v>79</v>
      </c>
      <c r="Q18804" s="34">
        <v>137</v>
      </c>
      <c r="R18804" s="34">
        <v>91</v>
      </c>
      <c r="S18804" s="34">
        <v>114</v>
      </c>
      <c r="T18804" s="34">
        <v>99</v>
      </c>
      <c r="U18804" s="34">
        <v>75</v>
      </c>
      <c r="V18804" s="34">
        <v>120</v>
      </c>
      <c r="W18804" s="34">
        <v>121</v>
      </c>
      <c r="X18804" s="34">
        <v>138</v>
      </c>
      <c r="Y18804" s="34">
        <v>108</v>
      </c>
      <c r="Z18804" s="34">
        <v>117</v>
      </c>
      <c r="AA18804" s="34">
        <v>95</v>
      </c>
      <c r="AB18804" s="34">
        <v>154</v>
      </c>
      <c r="AC18804" s="34">
        <v>118</v>
      </c>
    </row>
    <row r="18805" spans="1:29" x14ac:dyDescent="0.2">
      <c r="A18805" s="34" t="s">
        <v>79298</v>
      </c>
      <c r="B18805" s="34">
        <v>0</v>
      </c>
      <c r="C18805" s="34">
        <v>0</v>
      </c>
      <c r="D18805" s="34">
        <v>0</v>
      </c>
      <c r="E18805" s="34">
        <v>0</v>
      </c>
      <c r="F18805" s="34">
        <v>0</v>
      </c>
      <c r="G18805" s="34">
        <v>0</v>
      </c>
      <c r="H18805" s="34">
        <v>0</v>
      </c>
      <c r="I18805" s="34">
        <v>0</v>
      </c>
      <c r="J18805" s="34">
        <v>0</v>
      </c>
      <c r="K18805" s="34">
        <v>0</v>
      </c>
      <c r="L18805" s="34">
        <v>0</v>
      </c>
      <c r="M18805" s="34">
        <v>0</v>
      </c>
      <c r="N18805" s="34">
        <v>0</v>
      </c>
      <c r="O18805" s="34">
        <v>0</v>
      </c>
      <c r="P18805" s="34">
        <v>0</v>
      </c>
      <c r="Q18805" s="34">
        <v>0</v>
      </c>
      <c r="R18805" s="34">
        <v>0</v>
      </c>
      <c r="S18805" s="34">
        <v>0</v>
      </c>
      <c r="T18805" s="34">
        <v>0</v>
      </c>
      <c r="U18805" s="34">
        <v>0</v>
      </c>
      <c r="V18805" s="34">
        <v>0</v>
      </c>
      <c r="W18805" s="34">
        <v>0</v>
      </c>
      <c r="X18805" s="34">
        <v>0</v>
      </c>
      <c r="Y18805" s="34">
        <v>0</v>
      </c>
      <c r="Z18805" s="34">
        <v>0</v>
      </c>
      <c r="AA18805" s="34">
        <v>0</v>
      </c>
      <c r="AB18805" s="34">
        <v>0</v>
      </c>
      <c r="AC18805" s="34">
        <v>0</v>
      </c>
    </row>
    <row r="18806" spans="1:29" x14ac:dyDescent="0.2">
      <c r="A18806" s="34" t="s">
        <v>79299</v>
      </c>
      <c r="B18806" s="34">
        <v>64</v>
      </c>
      <c r="C18806" s="34">
        <v>85</v>
      </c>
      <c r="D18806" s="34">
        <v>81</v>
      </c>
      <c r="E18806" s="34">
        <v>86</v>
      </c>
      <c r="F18806" s="34">
        <v>95</v>
      </c>
      <c r="G18806" s="34">
        <v>60</v>
      </c>
      <c r="H18806" s="34">
        <v>53</v>
      </c>
      <c r="I18806" s="34">
        <v>57</v>
      </c>
      <c r="J18806" s="34">
        <v>58</v>
      </c>
      <c r="K18806" s="34">
        <v>67</v>
      </c>
      <c r="L18806" s="34">
        <v>61</v>
      </c>
      <c r="M18806" s="34">
        <v>60</v>
      </c>
      <c r="N18806" s="34">
        <v>68</v>
      </c>
      <c r="O18806" s="34">
        <v>57</v>
      </c>
      <c r="P18806" s="34">
        <v>55</v>
      </c>
      <c r="Q18806" s="34">
        <v>108</v>
      </c>
      <c r="R18806" s="34">
        <v>101</v>
      </c>
      <c r="S18806" s="34">
        <v>118</v>
      </c>
      <c r="T18806" s="34">
        <v>76</v>
      </c>
      <c r="U18806" s="34">
        <v>69</v>
      </c>
      <c r="V18806" s="34">
        <v>59</v>
      </c>
      <c r="W18806" s="34">
        <v>99</v>
      </c>
      <c r="X18806" s="34">
        <v>74</v>
      </c>
      <c r="Y18806" s="34">
        <v>92</v>
      </c>
      <c r="Z18806" s="34">
        <v>83</v>
      </c>
      <c r="AA18806" s="34">
        <v>80</v>
      </c>
      <c r="AB18806" s="34">
        <v>97</v>
      </c>
      <c r="AC18806" s="34">
        <v>133</v>
      </c>
    </row>
    <row r="18807" spans="1:29" x14ac:dyDescent="0.2">
      <c r="A18807" s="34" t="s">
        <v>79300</v>
      </c>
      <c r="B18807" s="34">
        <v>175</v>
      </c>
      <c r="C18807" s="34">
        <v>147</v>
      </c>
      <c r="D18807" s="34">
        <v>271</v>
      </c>
      <c r="E18807" s="34">
        <v>173</v>
      </c>
      <c r="F18807" s="34">
        <v>276</v>
      </c>
      <c r="G18807" s="34">
        <v>158</v>
      </c>
      <c r="H18807" s="34">
        <v>274</v>
      </c>
      <c r="I18807" s="34">
        <v>130</v>
      </c>
      <c r="J18807" s="34">
        <v>264</v>
      </c>
      <c r="K18807" s="34">
        <v>162</v>
      </c>
      <c r="L18807" s="34">
        <v>292</v>
      </c>
      <c r="M18807" s="34">
        <v>157</v>
      </c>
      <c r="N18807" s="34">
        <v>163</v>
      </c>
      <c r="O18807" s="34">
        <v>116</v>
      </c>
      <c r="P18807" s="34">
        <v>295</v>
      </c>
      <c r="Q18807" s="34">
        <v>243</v>
      </c>
      <c r="R18807" s="34">
        <v>377</v>
      </c>
      <c r="S18807" s="34">
        <v>217</v>
      </c>
      <c r="T18807" s="34">
        <v>399</v>
      </c>
      <c r="U18807" s="34">
        <v>193</v>
      </c>
      <c r="V18807" s="34">
        <v>278</v>
      </c>
      <c r="W18807" s="34">
        <v>314</v>
      </c>
      <c r="X18807" s="34">
        <v>330</v>
      </c>
      <c r="Y18807" s="34">
        <v>293</v>
      </c>
      <c r="Z18807" s="34">
        <v>290</v>
      </c>
      <c r="AA18807" s="34">
        <v>217</v>
      </c>
      <c r="AB18807" s="34">
        <v>359</v>
      </c>
      <c r="AC18807" s="34">
        <v>259</v>
      </c>
    </row>
    <row r="18808" spans="1:29" x14ac:dyDescent="0.2">
      <c r="A18808" s="34" t="s">
        <v>79301</v>
      </c>
      <c r="B18808" s="34">
        <v>32</v>
      </c>
      <c r="C18808" s="34">
        <v>27</v>
      </c>
      <c r="D18808" s="34">
        <v>27</v>
      </c>
      <c r="E18808" s="34">
        <v>22</v>
      </c>
      <c r="F18808" s="34">
        <v>12</v>
      </c>
      <c r="G18808" s="34">
        <v>20</v>
      </c>
      <c r="H18808" s="34">
        <v>20</v>
      </c>
      <c r="I18808" s="34">
        <v>27</v>
      </c>
      <c r="J18808" s="34">
        <v>27</v>
      </c>
      <c r="K18808" s="34">
        <v>27</v>
      </c>
      <c r="L18808" s="34">
        <v>19</v>
      </c>
      <c r="M18808" s="34">
        <v>16</v>
      </c>
      <c r="N18808" s="34">
        <v>17</v>
      </c>
      <c r="O18808" s="34">
        <v>11</v>
      </c>
      <c r="P18808" s="34">
        <v>19</v>
      </c>
      <c r="Q18808" s="34">
        <v>25</v>
      </c>
      <c r="R18808" s="34">
        <v>18</v>
      </c>
      <c r="S18808" s="34">
        <v>34</v>
      </c>
      <c r="T18808" s="34">
        <v>10</v>
      </c>
      <c r="U18808" s="34">
        <v>40</v>
      </c>
      <c r="V18808" s="34">
        <v>32</v>
      </c>
      <c r="W18808" s="34">
        <v>32</v>
      </c>
      <c r="X18808" s="34">
        <v>38</v>
      </c>
      <c r="Y18808" s="34">
        <v>25</v>
      </c>
      <c r="Z18808" s="34">
        <v>21</v>
      </c>
      <c r="AA18808" s="34">
        <v>29</v>
      </c>
      <c r="AB18808" s="34">
        <v>22</v>
      </c>
      <c r="AC18808" s="34">
        <v>31</v>
      </c>
    </row>
    <row r="18809" spans="1:29" x14ac:dyDescent="0.2">
      <c r="A18809" s="34" t="s">
        <v>79302</v>
      </c>
      <c r="B18809" s="34">
        <v>63</v>
      </c>
      <c r="C18809" s="34">
        <v>79</v>
      </c>
      <c r="D18809" s="34">
        <v>76</v>
      </c>
      <c r="E18809" s="34">
        <v>99</v>
      </c>
      <c r="F18809" s="34">
        <v>60</v>
      </c>
      <c r="G18809" s="34">
        <v>77</v>
      </c>
      <c r="H18809" s="34">
        <v>59</v>
      </c>
      <c r="I18809" s="34">
        <v>79</v>
      </c>
      <c r="J18809" s="34">
        <v>53</v>
      </c>
      <c r="K18809" s="34">
        <v>73</v>
      </c>
      <c r="L18809" s="34">
        <v>69</v>
      </c>
      <c r="M18809" s="34">
        <v>69</v>
      </c>
      <c r="N18809" s="34">
        <v>77</v>
      </c>
      <c r="O18809" s="34">
        <v>77</v>
      </c>
      <c r="P18809" s="34">
        <v>88</v>
      </c>
      <c r="Q18809" s="34">
        <v>140</v>
      </c>
      <c r="R18809" s="34">
        <v>78</v>
      </c>
      <c r="S18809" s="34">
        <v>112</v>
      </c>
      <c r="T18809" s="34">
        <v>83</v>
      </c>
      <c r="U18809" s="34">
        <v>83</v>
      </c>
      <c r="V18809" s="34">
        <v>87</v>
      </c>
      <c r="W18809" s="34">
        <v>96</v>
      </c>
      <c r="X18809" s="34">
        <v>87</v>
      </c>
      <c r="Y18809" s="34">
        <v>114</v>
      </c>
      <c r="Z18809" s="34">
        <v>87</v>
      </c>
      <c r="AA18809" s="34">
        <v>74</v>
      </c>
      <c r="AB18809" s="34">
        <v>115</v>
      </c>
      <c r="AC18809" s="34">
        <v>122</v>
      </c>
    </row>
    <row r="18810" spans="1:29" x14ac:dyDescent="0.2">
      <c r="A18810" s="34" t="s">
        <v>79303</v>
      </c>
      <c r="B18810" s="34">
        <v>106</v>
      </c>
      <c r="C18810" s="34">
        <v>113</v>
      </c>
      <c r="D18810" s="34">
        <v>127</v>
      </c>
      <c r="E18810" s="34">
        <v>120</v>
      </c>
      <c r="F18810" s="34">
        <v>164</v>
      </c>
      <c r="G18810" s="34">
        <v>100</v>
      </c>
      <c r="H18810" s="34">
        <v>119</v>
      </c>
      <c r="I18810" s="34">
        <v>81</v>
      </c>
      <c r="J18810" s="34">
        <v>148</v>
      </c>
      <c r="K18810" s="34">
        <v>96</v>
      </c>
      <c r="L18810" s="34">
        <v>139</v>
      </c>
      <c r="M18810" s="34">
        <v>80</v>
      </c>
      <c r="N18810" s="34">
        <v>122</v>
      </c>
      <c r="O18810" s="34">
        <v>92</v>
      </c>
      <c r="P18810" s="34">
        <v>137</v>
      </c>
      <c r="Q18810" s="34">
        <v>145</v>
      </c>
      <c r="R18810" s="34">
        <v>233</v>
      </c>
      <c r="S18810" s="34">
        <v>172</v>
      </c>
      <c r="T18810" s="34">
        <v>150</v>
      </c>
      <c r="U18810" s="34">
        <v>113</v>
      </c>
      <c r="V18810" s="34">
        <v>148</v>
      </c>
      <c r="W18810" s="34">
        <v>135</v>
      </c>
      <c r="X18810" s="34">
        <v>133</v>
      </c>
      <c r="Y18810" s="34">
        <v>141</v>
      </c>
      <c r="Z18810" s="34">
        <v>152</v>
      </c>
      <c r="AA18810" s="34">
        <v>139</v>
      </c>
      <c r="AB18810" s="34">
        <v>163</v>
      </c>
      <c r="AC18810" s="34">
        <v>174</v>
      </c>
    </row>
    <row r="18811" spans="1:29" x14ac:dyDescent="0.2">
      <c r="A18811" s="34" t="s">
        <v>79304</v>
      </c>
      <c r="B18811" s="34">
        <v>12</v>
      </c>
      <c r="C18811" s="34">
        <v>33</v>
      </c>
      <c r="D18811" s="34">
        <v>31</v>
      </c>
      <c r="E18811" s="34">
        <v>26</v>
      </c>
      <c r="F18811" s="34">
        <v>21</v>
      </c>
      <c r="G18811" s="34">
        <v>34</v>
      </c>
      <c r="H18811" s="34">
        <v>26</v>
      </c>
      <c r="I18811" s="34">
        <v>42</v>
      </c>
      <c r="J18811" s="34">
        <v>26</v>
      </c>
      <c r="K18811" s="34">
        <v>50</v>
      </c>
      <c r="L18811" s="34">
        <v>19</v>
      </c>
      <c r="M18811" s="34">
        <v>38</v>
      </c>
      <c r="N18811" s="34">
        <v>22</v>
      </c>
      <c r="O18811" s="34">
        <v>32</v>
      </c>
      <c r="P18811" s="34">
        <v>20</v>
      </c>
      <c r="Q18811" s="34">
        <v>51</v>
      </c>
      <c r="R18811" s="34">
        <v>39</v>
      </c>
      <c r="S18811" s="34">
        <v>54</v>
      </c>
      <c r="T18811" s="34">
        <v>28</v>
      </c>
      <c r="U18811" s="34">
        <v>45</v>
      </c>
      <c r="V18811" s="34">
        <v>22</v>
      </c>
      <c r="W18811" s="34">
        <v>55</v>
      </c>
      <c r="X18811" s="34">
        <v>53</v>
      </c>
      <c r="Y18811" s="34">
        <v>39</v>
      </c>
      <c r="Z18811" s="34">
        <v>19</v>
      </c>
      <c r="AA18811" s="34">
        <v>47</v>
      </c>
      <c r="AB18811" s="34">
        <v>37</v>
      </c>
      <c r="AC18811" s="34">
        <v>58</v>
      </c>
    </row>
    <row r="18812" spans="1:29" x14ac:dyDescent="0.2">
      <c r="A18812" s="34" t="s">
        <v>79305</v>
      </c>
      <c r="B18812" s="34">
        <v>34</v>
      </c>
      <c r="C18812" s="34">
        <v>9</v>
      </c>
      <c r="D18812" s="34">
        <v>17</v>
      </c>
      <c r="E18812" s="34">
        <v>15</v>
      </c>
      <c r="F18812" s="34">
        <v>9</v>
      </c>
      <c r="G18812" s="34">
        <v>7</v>
      </c>
      <c r="H18812" s="34">
        <v>6</v>
      </c>
      <c r="I18812" s="34">
        <v>24</v>
      </c>
      <c r="J18812" s="34">
        <v>5</v>
      </c>
      <c r="K18812" s="34">
        <v>6</v>
      </c>
      <c r="L18812" s="34">
        <v>6</v>
      </c>
      <c r="M18812" s="34">
        <v>6</v>
      </c>
      <c r="N18812" s="34">
        <v>7</v>
      </c>
      <c r="O18812" s="34">
        <v>12</v>
      </c>
      <c r="P18812" s="34">
        <v>9</v>
      </c>
      <c r="Q18812" s="34">
        <v>6</v>
      </c>
      <c r="R18812" s="34">
        <v>14</v>
      </c>
      <c r="S18812" s="34">
        <v>12</v>
      </c>
      <c r="T18812" s="34">
        <v>17</v>
      </c>
      <c r="U18812" s="34">
        <v>20</v>
      </c>
      <c r="V18812" s="34">
        <v>25</v>
      </c>
      <c r="W18812" s="34">
        <v>16</v>
      </c>
      <c r="X18812" s="34">
        <v>13</v>
      </c>
      <c r="Y18812" s="34">
        <v>18</v>
      </c>
      <c r="Z18812" s="34">
        <v>19</v>
      </c>
      <c r="AA18812" s="34">
        <v>4</v>
      </c>
      <c r="AB18812" s="34">
        <v>16</v>
      </c>
      <c r="AC18812" s="34">
        <v>10</v>
      </c>
    </row>
    <row r="18813" spans="1:29" x14ac:dyDescent="0.2">
      <c r="A18813" s="34" t="s">
        <v>79306</v>
      </c>
      <c r="B18813" s="34">
        <v>23</v>
      </c>
      <c r="C18813" s="34">
        <v>21</v>
      </c>
      <c r="D18813" s="34">
        <v>33</v>
      </c>
      <c r="E18813" s="34">
        <v>27</v>
      </c>
      <c r="F18813" s="34">
        <v>13</v>
      </c>
      <c r="G18813" s="34">
        <v>28</v>
      </c>
      <c r="H18813" s="34">
        <v>12</v>
      </c>
      <c r="I18813" s="34">
        <v>38</v>
      </c>
      <c r="J18813" s="34">
        <v>9</v>
      </c>
      <c r="K18813" s="34">
        <v>31</v>
      </c>
      <c r="L18813" s="34">
        <v>4</v>
      </c>
      <c r="M18813" s="34">
        <v>15</v>
      </c>
      <c r="N18813" s="34">
        <v>22</v>
      </c>
      <c r="O18813" s="34">
        <v>15</v>
      </c>
      <c r="P18813" s="34">
        <v>13</v>
      </c>
      <c r="Q18813" s="34">
        <v>29</v>
      </c>
      <c r="R18813" s="34">
        <v>22</v>
      </c>
      <c r="S18813" s="34">
        <v>39</v>
      </c>
      <c r="T18813" s="34">
        <v>19</v>
      </c>
      <c r="U18813" s="34">
        <v>32</v>
      </c>
      <c r="V18813" s="34">
        <v>2</v>
      </c>
      <c r="W18813" s="34">
        <v>38</v>
      </c>
      <c r="X18813" s="34">
        <v>27</v>
      </c>
      <c r="Y18813" s="34">
        <v>16</v>
      </c>
      <c r="Z18813" s="34">
        <v>12</v>
      </c>
      <c r="AA18813" s="34">
        <v>35</v>
      </c>
      <c r="AB18813" s="34">
        <v>22</v>
      </c>
      <c r="AC18813" s="34">
        <v>24</v>
      </c>
    </row>
    <row r="18814" spans="1:29" x14ac:dyDescent="0.2">
      <c r="A18814" s="34" t="s">
        <v>79307</v>
      </c>
      <c r="B18814" s="34">
        <v>100</v>
      </c>
      <c r="C18814" s="34">
        <v>98</v>
      </c>
      <c r="D18814" s="34">
        <v>144</v>
      </c>
      <c r="E18814" s="34">
        <v>95</v>
      </c>
      <c r="F18814" s="34">
        <v>164</v>
      </c>
      <c r="G18814" s="34">
        <v>124</v>
      </c>
      <c r="H18814" s="34">
        <v>133</v>
      </c>
      <c r="I18814" s="34">
        <v>82</v>
      </c>
      <c r="J18814" s="34">
        <v>155</v>
      </c>
      <c r="K18814" s="34">
        <v>104</v>
      </c>
      <c r="L18814" s="34">
        <v>132</v>
      </c>
      <c r="M18814" s="34">
        <v>77</v>
      </c>
      <c r="N18814" s="34">
        <v>128</v>
      </c>
      <c r="O18814" s="34">
        <v>100</v>
      </c>
      <c r="P18814" s="34">
        <v>126</v>
      </c>
      <c r="Q18814" s="34">
        <v>125</v>
      </c>
      <c r="R18814" s="34">
        <v>159</v>
      </c>
      <c r="S18814" s="34">
        <v>171</v>
      </c>
      <c r="T18814" s="34">
        <v>137</v>
      </c>
      <c r="U18814" s="34">
        <v>119</v>
      </c>
      <c r="V18814" s="34">
        <v>196</v>
      </c>
      <c r="W18814" s="34">
        <v>147</v>
      </c>
      <c r="X18814" s="34">
        <v>189</v>
      </c>
      <c r="Y18814" s="34">
        <v>137</v>
      </c>
      <c r="Z18814" s="34">
        <v>164</v>
      </c>
      <c r="AA18814" s="34">
        <v>164</v>
      </c>
      <c r="AB18814" s="34">
        <v>189</v>
      </c>
      <c r="AC18814" s="34">
        <v>190</v>
      </c>
    </row>
    <row r="18815" spans="1:29" x14ac:dyDescent="0.2">
      <c r="A18815" s="34" t="s">
        <v>79308</v>
      </c>
      <c r="B18815" s="34">
        <v>166</v>
      </c>
      <c r="C18815" s="34">
        <v>121</v>
      </c>
      <c r="D18815" s="34">
        <v>221</v>
      </c>
      <c r="E18815" s="34">
        <v>154</v>
      </c>
      <c r="F18815" s="34">
        <v>212</v>
      </c>
      <c r="G18815" s="34">
        <v>111</v>
      </c>
      <c r="H18815" s="34">
        <v>224</v>
      </c>
      <c r="I18815" s="34">
        <v>141</v>
      </c>
      <c r="J18815" s="34">
        <v>190</v>
      </c>
      <c r="K18815" s="34">
        <v>137</v>
      </c>
      <c r="L18815" s="34">
        <v>187</v>
      </c>
      <c r="M18815" s="34">
        <v>158</v>
      </c>
      <c r="N18815" s="34">
        <v>191</v>
      </c>
      <c r="O18815" s="34">
        <v>81</v>
      </c>
      <c r="P18815" s="34">
        <v>166</v>
      </c>
      <c r="Q18815" s="34">
        <v>166</v>
      </c>
      <c r="R18815" s="34">
        <v>291</v>
      </c>
      <c r="S18815" s="34">
        <v>170</v>
      </c>
      <c r="T18815" s="34">
        <v>290</v>
      </c>
      <c r="U18815" s="34">
        <v>156</v>
      </c>
      <c r="V18815" s="34">
        <v>263</v>
      </c>
      <c r="W18815" s="34">
        <v>199</v>
      </c>
      <c r="X18815" s="34">
        <v>270</v>
      </c>
      <c r="Y18815" s="34">
        <v>199</v>
      </c>
      <c r="Z18815" s="34">
        <v>234</v>
      </c>
      <c r="AA18815" s="34">
        <v>201</v>
      </c>
      <c r="AB18815" s="34">
        <v>309</v>
      </c>
      <c r="AC18815" s="34">
        <v>257</v>
      </c>
    </row>
    <row r="18816" spans="1:29" x14ac:dyDescent="0.2">
      <c r="A18816" s="34" t="s">
        <v>79309</v>
      </c>
      <c r="B18816" s="34">
        <v>33</v>
      </c>
      <c r="C18816" s="34">
        <v>25</v>
      </c>
      <c r="D18816" s="34">
        <v>23</v>
      </c>
      <c r="E18816" s="34">
        <v>24</v>
      </c>
      <c r="F18816" s="34">
        <v>28</v>
      </c>
      <c r="G18816" s="34">
        <v>17</v>
      </c>
      <c r="H18816" s="34">
        <v>39</v>
      </c>
      <c r="I18816" s="34">
        <v>38</v>
      </c>
      <c r="J18816" s="34">
        <v>18</v>
      </c>
      <c r="K18816" s="34">
        <v>21</v>
      </c>
      <c r="L18816" s="34">
        <v>30</v>
      </c>
      <c r="M18816" s="34">
        <v>18</v>
      </c>
      <c r="N18816" s="34">
        <v>28</v>
      </c>
      <c r="O18816" s="34">
        <v>31</v>
      </c>
      <c r="P18816" s="34">
        <v>10</v>
      </c>
      <c r="Q18816" s="34">
        <v>40</v>
      </c>
      <c r="R18816" s="34">
        <v>26</v>
      </c>
      <c r="S18816" s="34">
        <v>53</v>
      </c>
      <c r="T18816" s="34">
        <v>29</v>
      </c>
      <c r="U18816" s="34">
        <v>27</v>
      </c>
      <c r="V18816" s="34">
        <v>26</v>
      </c>
      <c r="W18816" s="34">
        <v>51</v>
      </c>
      <c r="X18816" s="34">
        <v>30</v>
      </c>
      <c r="Y18816" s="34">
        <v>37</v>
      </c>
      <c r="Z18816" s="34">
        <v>19</v>
      </c>
      <c r="AA18816" s="34">
        <v>54</v>
      </c>
      <c r="AB18816" s="34">
        <v>33</v>
      </c>
      <c r="AC18816" s="34">
        <v>43</v>
      </c>
    </row>
    <row r="18817" spans="1:29" x14ac:dyDescent="0.2">
      <c r="A18817" s="34" t="s">
        <v>79310</v>
      </c>
      <c r="B18817" s="34">
        <v>7</v>
      </c>
      <c r="C18817" s="34">
        <v>11</v>
      </c>
      <c r="D18817" s="34">
        <v>4</v>
      </c>
      <c r="E18817" s="34">
        <v>23</v>
      </c>
      <c r="F18817" s="34">
        <v>6</v>
      </c>
      <c r="G18817" s="34">
        <v>3</v>
      </c>
      <c r="H18817" s="34">
        <v>3</v>
      </c>
      <c r="I18817" s="34">
        <v>16</v>
      </c>
      <c r="J18817" s="34">
        <v>1</v>
      </c>
      <c r="K18817" s="34">
        <v>12</v>
      </c>
      <c r="L18817" s="34">
        <v>1</v>
      </c>
      <c r="M18817" s="34">
        <v>10</v>
      </c>
      <c r="N18817" s="34">
        <v>8</v>
      </c>
      <c r="O18817" s="34">
        <v>9</v>
      </c>
      <c r="P18817" s="34">
        <v>1</v>
      </c>
      <c r="Q18817" s="34">
        <v>14</v>
      </c>
      <c r="R18817" s="34">
        <v>6</v>
      </c>
      <c r="S18817" s="34">
        <v>15</v>
      </c>
      <c r="T18817" s="34">
        <v>2</v>
      </c>
      <c r="U18817" s="34">
        <v>10</v>
      </c>
      <c r="V18817" s="34">
        <v>1</v>
      </c>
      <c r="W18817" s="34">
        <v>6</v>
      </c>
      <c r="X18817" s="34">
        <v>4</v>
      </c>
      <c r="Y18817" s="34">
        <v>13</v>
      </c>
      <c r="Z18817" s="34">
        <v>4</v>
      </c>
      <c r="AA18817" s="34">
        <v>11</v>
      </c>
      <c r="AB18817" s="34">
        <v>0</v>
      </c>
      <c r="AC18817" s="34">
        <v>15</v>
      </c>
    </row>
    <row r="18818" spans="1:29" x14ac:dyDescent="0.2">
      <c r="A18818" s="34" t="s">
        <v>79311</v>
      </c>
      <c r="B18818" s="34">
        <v>144</v>
      </c>
      <c r="C18818" s="34">
        <v>112</v>
      </c>
      <c r="D18818" s="34">
        <v>173</v>
      </c>
      <c r="E18818" s="34">
        <v>124</v>
      </c>
      <c r="F18818" s="34">
        <v>185</v>
      </c>
      <c r="G18818" s="34">
        <v>134</v>
      </c>
      <c r="H18818" s="34">
        <v>170</v>
      </c>
      <c r="I18818" s="34">
        <v>76</v>
      </c>
      <c r="J18818" s="34">
        <v>147</v>
      </c>
      <c r="K18818" s="34">
        <v>133</v>
      </c>
      <c r="L18818" s="34">
        <v>134</v>
      </c>
      <c r="M18818" s="34">
        <v>135</v>
      </c>
      <c r="N18818" s="34">
        <v>172</v>
      </c>
      <c r="O18818" s="34">
        <v>107</v>
      </c>
      <c r="P18818" s="34">
        <v>159</v>
      </c>
      <c r="Q18818" s="34">
        <v>189</v>
      </c>
      <c r="R18818" s="34">
        <v>266</v>
      </c>
      <c r="S18818" s="34">
        <v>157</v>
      </c>
      <c r="T18818" s="34">
        <v>229</v>
      </c>
      <c r="U18818" s="34">
        <v>150</v>
      </c>
      <c r="V18818" s="34">
        <v>264</v>
      </c>
      <c r="W18818" s="34">
        <v>182</v>
      </c>
      <c r="X18818" s="34">
        <v>204</v>
      </c>
      <c r="Y18818" s="34">
        <v>153</v>
      </c>
      <c r="Z18818" s="34">
        <v>207</v>
      </c>
      <c r="AA18818" s="34">
        <v>159</v>
      </c>
      <c r="AB18818" s="34">
        <v>219</v>
      </c>
      <c r="AC18818" s="34">
        <v>237</v>
      </c>
    </row>
    <row r="18819" spans="1:29" x14ac:dyDescent="0.2">
      <c r="A18819" s="34" t="s">
        <v>79312</v>
      </c>
      <c r="B18819" s="34">
        <v>31</v>
      </c>
      <c r="C18819" s="34">
        <v>68</v>
      </c>
      <c r="D18819" s="34">
        <v>51</v>
      </c>
      <c r="E18819" s="34">
        <v>22</v>
      </c>
      <c r="F18819" s="34">
        <v>47</v>
      </c>
      <c r="G18819" s="34">
        <v>29</v>
      </c>
      <c r="H18819" s="34">
        <v>55</v>
      </c>
      <c r="I18819" s="34">
        <v>27</v>
      </c>
      <c r="J18819" s="34">
        <v>43</v>
      </c>
      <c r="K18819" s="34">
        <v>51</v>
      </c>
      <c r="L18819" s="34">
        <v>25</v>
      </c>
      <c r="M18819" s="34">
        <v>33</v>
      </c>
      <c r="N18819" s="34">
        <v>34</v>
      </c>
      <c r="O18819" s="34">
        <v>16</v>
      </c>
      <c r="P18819" s="34">
        <v>57</v>
      </c>
      <c r="Q18819" s="34">
        <v>34</v>
      </c>
      <c r="R18819" s="34">
        <v>55</v>
      </c>
      <c r="S18819" s="34">
        <v>37</v>
      </c>
      <c r="T18819" s="34">
        <v>34</v>
      </c>
      <c r="U18819" s="34">
        <v>27</v>
      </c>
      <c r="V18819" s="34">
        <v>57</v>
      </c>
      <c r="W18819" s="34">
        <v>34</v>
      </c>
      <c r="X18819" s="34">
        <v>75</v>
      </c>
      <c r="Y18819" s="34">
        <v>45</v>
      </c>
      <c r="Z18819" s="34">
        <v>48</v>
      </c>
      <c r="AA18819" s="34">
        <v>51</v>
      </c>
      <c r="AB18819" s="34">
        <v>55</v>
      </c>
      <c r="AC18819" s="34">
        <v>45</v>
      </c>
    </row>
    <row r="18820" spans="1:29" x14ac:dyDescent="0.2">
      <c r="A18820" s="34" t="s">
        <v>79313</v>
      </c>
      <c r="B18820" s="34">
        <v>47</v>
      </c>
      <c r="C18820" s="34">
        <v>68</v>
      </c>
      <c r="D18820" s="34">
        <v>102</v>
      </c>
      <c r="E18820" s="34">
        <v>67</v>
      </c>
      <c r="F18820" s="34">
        <v>92</v>
      </c>
      <c r="G18820" s="34">
        <v>67</v>
      </c>
      <c r="H18820" s="34">
        <v>74</v>
      </c>
      <c r="I18820" s="34">
        <v>68</v>
      </c>
      <c r="J18820" s="34">
        <v>82</v>
      </c>
      <c r="K18820" s="34">
        <v>52</v>
      </c>
      <c r="L18820" s="34">
        <v>65</v>
      </c>
      <c r="M18820" s="34">
        <v>80</v>
      </c>
      <c r="N18820" s="34">
        <v>59</v>
      </c>
      <c r="O18820" s="34">
        <v>52</v>
      </c>
      <c r="P18820" s="34">
        <v>75</v>
      </c>
      <c r="Q18820" s="34">
        <v>79</v>
      </c>
      <c r="R18820" s="34">
        <v>79</v>
      </c>
      <c r="S18820" s="34">
        <v>81</v>
      </c>
      <c r="T18820" s="34">
        <v>73</v>
      </c>
      <c r="U18820" s="34">
        <v>58</v>
      </c>
      <c r="V18820" s="34">
        <v>98</v>
      </c>
      <c r="W18820" s="34">
        <v>79</v>
      </c>
      <c r="X18820" s="34">
        <v>66</v>
      </c>
      <c r="Y18820" s="34">
        <v>63</v>
      </c>
      <c r="Z18820" s="34">
        <v>114</v>
      </c>
      <c r="AA18820" s="34">
        <v>84</v>
      </c>
      <c r="AB18820" s="34">
        <v>102</v>
      </c>
      <c r="AC18820" s="34">
        <v>98</v>
      </c>
    </row>
    <row r="18821" spans="1:29" x14ac:dyDescent="0.2">
      <c r="A18821" s="34" t="s">
        <v>79314</v>
      </c>
      <c r="B18821" s="34">
        <v>25</v>
      </c>
      <c r="C18821" s="34">
        <v>29</v>
      </c>
      <c r="D18821" s="34">
        <v>46</v>
      </c>
      <c r="E18821" s="34">
        <v>38</v>
      </c>
      <c r="F18821" s="34">
        <v>42</v>
      </c>
      <c r="G18821" s="34">
        <v>22</v>
      </c>
      <c r="H18821" s="34">
        <v>33</v>
      </c>
      <c r="I18821" s="34">
        <v>26</v>
      </c>
      <c r="J18821" s="34">
        <v>44</v>
      </c>
      <c r="K18821" s="34">
        <v>32</v>
      </c>
      <c r="L18821" s="34">
        <v>25</v>
      </c>
      <c r="M18821" s="34">
        <v>26</v>
      </c>
      <c r="N18821" s="34">
        <v>44</v>
      </c>
      <c r="O18821" s="34">
        <v>22</v>
      </c>
      <c r="P18821" s="34">
        <v>37</v>
      </c>
      <c r="Q18821" s="34">
        <v>32</v>
      </c>
      <c r="R18821" s="34">
        <v>62</v>
      </c>
      <c r="S18821" s="34">
        <v>30</v>
      </c>
      <c r="T18821" s="34">
        <v>40</v>
      </c>
      <c r="U18821" s="34">
        <v>27</v>
      </c>
      <c r="V18821" s="34">
        <v>48</v>
      </c>
      <c r="W18821" s="34">
        <v>34</v>
      </c>
      <c r="X18821" s="34">
        <v>74</v>
      </c>
      <c r="Y18821" s="34">
        <v>21</v>
      </c>
      <c r="Z18821" s="34">
        <v>37</v>
      </c>
      <c r="AA18821" s="34">
        <v>29</v>
      </c>
      <c r="AB18821" s="34">
        <v>50</v>
      </c>
      <c r="AC18821" s="34">
        <v>49</v>
      </c>
    </row>
    <row r="18822" spans="1:29" x14ac:dyDescent="0.2">
      <c r="A18822" s="34" t="s">
        <v>79315</v>
      </c>
      <c r="B18822" s="34">
        <v>35</v>
      </c>
      <c r="C18822" s="34">
        <v>44</v>
      </c>
      <c r="D18822" s="34">
        <v>49</v>
      </c>
      <c r="E18822" s="34">
        <v>26</v>
      </c>
      <c r="F18822" s="34">
        <v>46</v>
      </c>
      <c r="G18822" s="34">
        <v>18</v>
      </c>
      <c r="H18822" s="34">
        <v>35</v>
      </c>
      <c r="I18822" s="34">
        <v>38</v>
      </c>
      <c r="J18822" s="34">
        <v>26</v>
      </c>
      <c r="K18822" s="34">
        <v>39</v>
      </c>
      <c r="L18822" s="34">
        <v>29</v>
      </c>
      <c r="M18822" s="34">
        <v>29</v>
      </c>
      <c r="N18822" s="34">
        <v>25</v>
      </c>
      <c r="O18822" s="34">
        <v>30</v>
      </c>
      <c r="P18822" s="34">
        <v>19</v>
      </c>
      <c r="Q18822" s="34">
        <v>55</v>
      </c>
      <c r="R18822" s="34">
        <v>47</v>
      </c>
      <c r="S18822" s="34">
        <v>55</v>
      </c>
      <c r="T18822" s="34">
        <v>45</v>
      </c>
      <c r="U18822" s="34">
        <v>44</v>
      </c>
      <c r="V18822" s="34">
        <v>42</v>
      </c>
      <c r="W18822" s="34">
        <v>41</v>
      </c>
      <c r="X18822" s="34">
        <v>46</v>
      </c>
      <c r="Y18822" s="34">
        <v>45</v>
      </c>
      <c r="Z18822" s="34">
        <v>35</v>
      </c>
      <c r="AA18822" s="34">
        <v>57</v>
      </c>
      <c r="AB18822" s="34">
        <v>53</v>
      </c>
      <c r="AC18822" s="34">
        <v>52</v>
      </c>
    </row>
    <row r="18823" spans="1:29" x14ac:dyDescent="0.2">
      <c r="A18823" s="34" t="s">
        <v>79316</v>
      </c>
      <c r="B18823" s="34">
        <v>31</v>
      </c>
      <c r="C18823" s="34">
        <v>118</v>
      </c>
      <c r="D18823" s="34">
        <v>99</v>
      </c>
      <c r="E18823" s="34">
        <v>126</v>
      </c>
      <c r="F18823" s="34">
        <v>61</v>
      </c>
      <c r="G18823" s="34">
        <v>118</v>
      </c>
      <c r="H18823" s="34">
        <v>49</v>
      </c>
      <c r="I18823" s="34">
        <v>98</v>
      </c>
      <c r="J18823" s="34">
        <v>60</v>
      </c>
      <c r="K18823" s="34">
        <v>100</v>
      </c>
      <c r="L18823" s="34">
        <v>37</v>
      </c>
      <c r="M18823" s="34">
        <v>98</v>
      </c>
      <c r="N18823" s="34">
        <v>58</v>
      </c>
      <c r="O18823" s="34">
        <v>89</v>
      </c>
      <c r="P18823" s="34">
        <v>59</v>
      </c>
      <c r="Q18823" s="34">
        <v>116</v>
      </c>
      <c r="R18823" s="34">
        <v>74</v>
      </c>
      <c r="S18823" s="34">
        <v>132</v>
      </c>
      <c r="T18823" s="34">
        <v>56</v>
      </c>
      <c r="U18823" s="34">
        <v>71</v>
      </c>
      <c r="V18823" s="34">
        <v>80</v>
      </c>
      <c r="W18823" s="34">
        <v>76</v>
      </c>
      <c r="X18823" s="34">
        <v>81</v>
      </c>
      <c r="Y18823" s="34">
        <v>69</v>
      </c>
      <c r="Z18823" s="34">
        <v>75</v>
      </c>
      <c r="AA18823" s="34">
        <v>106</v>
      </c>
      <c r="AB18823" s="34">
        <v>51</v>
      </c>
      <c r="AC18823" s="34">
        <v>130</v>
      </c>
    </row>
    <row r="18824" spans="1:29" x14ac:dyDescent="0.2">
      <c r="A18824" s="34" t="s">
        <v>79317</v>
      </c>
      <c r="B18824" s="34">
        <v>36</v>
      </c>
      <c r="C18824" s="34">
        <v>26</v>
      </c>
      <c r="D18824" s="34">
        <v>28</v>
      </c>
      <c r="E18824" s="34">
        <v>44</v>
      </c>
      <c r="F18824" s="34">
        <v>22</v>
      </c>
      <c r="G18824" s="34">
        <v>35</v>
      </c>
      <c r="H18824" s="34">
        <v>13</v>
      </c>
      <c r="I18824" s="34">
        <v>20</v>
      </c>
      <c r="J18824" s="34">
        <v>17</v>
      </c>
      <c r="K18824" s="34">
        <v>22</v>
      </c>
      <c r="L18824" s="34">
        <v>15</v>
      </c>
      <c r="M18824" s="34">
        <v>20</v>
      </c>
      <c r="N18824" s="34">
        <v>20</v>
      </c>
      <c r="O18824" s="34">
        <v>32</v>
      </c>
      <c r="P18824" s="34">
        <v>8</v>
      </c>
      <c r="Q18824" s="34">
        <v>51</v>
      </c>
      <c r="R18824" s="34">
        <v>16</v>
      </c>
      <c r="S18824" s="34">
        <v>28</v>
      </c>
      <c r="T18824" s="34">
        <v>30</v>
      </c>
      <c r="U18824" s="34">
        <v>24</v>
      </c>
      <c r="V18824" s="34">
        <v>24</v>
      </c>
      <c r="W18824" s="34">
        <v>30</v>
      </c>
      <c r="X18824" s="34">
        <v>26</v>
      </c>
      <c r="Y18824" s="34">
        <v>34</v>
      </c>
      <c r="Z18824" s="34">
        <v>22</v>
      </c>
      <c r="AA18824" s="34">
        <v>37</v>
      </c>
      <c r="AB18824" s="34">
        <v>28</v>
      </c>
      <c r="AC18824" s="34">
        <v>42</v>
      </c>
    </row>
    <row r="18825" spans="1:29" x14ac:dyDescent="0.2">
      <c r="A18825" s="34" t="s">
        <v>79318</v>
      </c>
      <c r="B18825" s="34">
        <v>26</v>
      </c>
      <c r="C18825" s="34">
        <v>26</v>
      </c>
      <c r="D18825" s="34">
        <v>30</v>
      </c>
      <c r="E18825" s="34">
        <v>45</v>
      </c>
      <c r="F18825" s="34">
        <v>21</v>
      </c>
      <c r="G18825" s="34">
        <v>23</v>
      </c>
      <c r="H18825" s="34">
        <v>28</v>
      </c>
      <c r="I18825" s="34">
        <v>27</v>
      </c>
      <c r="J18825" s="34">
        <v>15</v>
      </c>
      <c r="K18825" s="34">
        <v>39</v>
      </c>
      <c r="L18825" s="34">
        <v>17</v>
      </c>
      <c r="M18825" s="34">
        <v>37</v>
      </c>
      <c r="N18825" s="34">
        <v>17</v>
      </c>
      <c r="O18825" s="34">
        <v>33</v>
      </c>
      <c r="P18825" s="34">
        <v>16</v>
      </c>
      <c r="Q18825" s="34">
        <v>39</v>
      </c>
      <c r="R18825" s="34">
        <v>36</v>
      </c>
      <c r="S18825" s="34">
        <v>41</v>
      </c>
      <c r="T18825" s="34">
        <v>12</v>
      </c>
      <c r="U18825" s="34">
        <v>25</v>
      </c>
      <c r="V18825" s="34">
        <v>19</v>
      </c>
      <c r="W18825" s="34">
        <v>54</v>
      </c>
      <c r="X18825" s="34">
        <v>19</v>
      </c>
      <c r="Y18825" s="34">
        <v>23</v>
      </c>
      <c r="Z18825" s="34">
        <v>30</v>
      </c>
      <c r="AA18825" s="34">
        <v>42</v>
      </c>
      <c r="AB18825" s="34">
        <v>20</v>
      </c>
      <c r="AC18825" s="34">
        <v>49</v>
      </c>
    </row>
    <row r="18826" spans="1:29" x14ac:dyDescent="0.2">
      <c r="A18826" s="34" t="s">
        <v>79319</v>
      </c>
      <c r="B18826" s="34">
        <v>30</v>
      </c>
      <c r="C18826" s="34">
        <v>28</v>
      </c>
      <c r="D18826" s="34">
        <v>42</v>
      </c>
      <c r="E18826" s="34">
        <v>20</v>
      </c>
      <c r="F18826" s="34">
        <v>40</v>
      </c>
      <c r="G18826" s="34">
        <v>37</v>
      </c>
      <c r="H18826" s="34">
        <v>24</v>
      </c>
      <c r="I18826" s="34">
        <v>26</v>
      </c>
      <c r="J18826" s="34">
        <v>32</v>
      </c>
      <c r="K18826" s="34">
        <v>35</v>
      </c>
      <c r="L18826" s="34">
        <v>24</v>
      </c>
      <c r="M18826" s="34">
        <v>25</v>
      </c>
      <c r="N18826" s="34">
        <v>28</v>
      </c>
      <c r="O18826" s="34">
        <v>30</v>
      </c>
      <c r="P18826" s="34">
        <v>32</v>
      </c>
      <c r="Q18826" s="34">
        <v>47</v>
      </c>
      <c r="R18826" s="34">
        <v>39</v>
      </c>
      <c r="S18826" s="34">
        <v>34</v>
      </c>
      <c r="T18826" s="34">
        <v>40</v>
      </c>
      <c r="U18826" s="34">
        <v>19</v>
      </c>
      <c r="V18826" s="34">
        <v>28</v>
      </c>
      <c r="W18826" s="34">
        <v>51</v>
      </c>
      <c r="X18826" s="34">
        <v>39</v>
      </c>
      <c r="Y18826" s="34">
        <v>32</v>
      </c>
      <c r="Z18826" s="34">
        <v>37</v>
      </c>
      <c r="AA18826" s="34">
        <v>27</v>
      </c>
      <c r="AB18826" s="34">
        <v>53</v>
      </c>
      <c r="AC18826" s="34">
        <v>42</v>
      </c>
    </row>
    <row r="18827" spans="1:29" x14ac:dyDescent="0.2">
      <c r="A18827" s="34" t="s">
        <v>79320</v>
      </c>
      <c r="B18827" s="34">
        <v>17</v>
      </c>
      <c r="C18827" s="34">
        <v>14</v>
      </c>
      <c r="D18827" s="34">
        <v>10</v>
      </c>
      <c r="E18827" s="34">
        <v>7</v>
      </c>
      <c r="F18827" s="34">
        <v>5</v>
      </c>
      <c r="G18827" s="34">
        <v>12</v>
      </c>
      <c r="H18827" s="34">
        <v>19</v>
      </c>
      <c r="I18827" s="34">
        <v>5</v>
      </c>
      <c r="J18827" s="34">
        <v>12</v>
      </c>
      <c r="K18827" s="34">
        <v>10</v>
      </c>
      <c r="L18827" s="34">
        <v>6</v>
      </c>
      <c r="M18827" s="34">
        <v>4</v>
      </c>
      <c r="N18827" s="34">
        <v>12</v>
      </c>
      <c r="O18827" s="34">
        <v>14</v>
      </c>
      <c r="P18827" s="34">
        <v>11</v>
      </c>
      <c r="Q18827" s="34">
        <v>15</v>
      </c>
      <c r="R18827" s="34">
        <v>12</v>
      </c>
      <c r="S18827" s="34">
        <v>15</v>
      </c>
      <c r="T18827" s="34">
        <v>12</v>
      </c>
      <c r="U18827" s="34">
        <v>11</v>
      </c>
      <c r="V18827" s="34">
        <v>14</v>
      </c>
      <c r="W18827" s="34">
        <v>13</v>
      </c>
      <c r="X18827" s="34">
        <v>16</v>
      </c>
      <c r="Y18827" s="34">
        <v>11</v>
      </c>
      <c r="Z18827" s="34">
        <v>11</v>
      </c>
      <c r="AA18827" s="34">
        <v>6</v>
      </c>
      <c r="AB18827" s="34">
        <v>3</v>
      </c>
      <c r="AC18827" s="34">
        <v>27</v>
      </c>
    </row>
    <row r="18828" spans="1:29" x14ac:dyDescent="0.2">
      <c r="A18828" s="34" t="s">
        <v>79321</v>
      </c>
      <c r="B18828" s="34">
        <v>20</v>
      </c>
      <c r="C18828" s="34">
        <v>25</v>
      </c>
      <c r="D18828" s="34">
        <v>30</v>
      </c>
      <c r="E18828" s="34">
        <v>22</v>
      </c>
      <c r="F18828" s="34">
        <v>19</v>
      </c>
      <c r="G18828" s="34">
        <v>41</v>
      </c>
      <c r="H18828" s="34">
        <v>28</v>
      </c>
      <c r="I18828" s="34">
        <v>22</v>
      </c>
      <c r="J18828" s="34">
        <v>10</v>
      </c>
      <c r="K18828" s="34">
        <v>26</v>
      </c>
      <c r="L18828" s="34">
        <v>5</v>
      </c>
      <c r="M18828" s="34">
        <v>15</v>
      </c>
      <c r="N18828" s="34">
        <v>6</v>
      </c>
      <c r="O18828" s="34">
        <v>28</v>
      </c>
      <c r="P18828" s="34">
        <v>12</v>
      </c>
      <c r="Q18828" s="34">
        <v>22</v>
      </c>
      <c r="R18828" s="34">
        <v>16</v>
      </c>
      <c r="S18828" s="34">
        <v>32</v>
      </c>
      <c r="T18828" s="34">
        <v>10</v>
      </c>
      <c r="U18828" s="34">
        <v>30</v>
      </c>
      <c r="V18828" s="34">
        <v>21</v>
      </c>
      <c r="W18828" s="34">
        <v>15</v>
      </c>
      <c r="X18828" s="34">
        <v>26</v>
      </c>
      <c r="Y18828" s="34">
        <v>23</v>
      </c>
      <c r="Z18828" s="34">
        <v>18</v>
      </c>
      <c r="AA18828" s="34">
        <v>27</v>
      </c>
      <c r="AB18828" s="34">
        <v>7</v>
      </c>
      <c r="AC18828" s="34">
        <v>41</v>
      </c>
    </row>
    <row r="18829" spans="1:29" x14ac:dyDescent="0.2">
      <c r="A18829" s="34" t="s">
        <v>79322</v>
      </c>
      <c r="B18829" s="34">
        <v>39</v>
      </c>
      <c r="C18829" s="34">
        <v>43</v>
      </c>
      <c r="D18829" s="34">
        <v>60</v>
      </c>
      <c r="E18829" s="34">
        <v>51</v>
      </c>
      <c r="F18829" s="34">
        <v>50</v>
      </c>
      <c r="G18829" s="34">
        <v>41</v>
      </c>
      <c r="H18829" s="34">
        <v>58</v>
      </c>
      <c r="I18829" s="34">
        <v>31</v>
      </c>
      <c r="J18829" s="34">
        <v>34</v>
      </c>
      <c r="K18829" s="34">
        <v>73</v>
      </c>
      <c r="L18829" s="34">
        <v>52</v>
      </c>
      <c r="M18829" s="34">
        <v>45</v>
      </c>
      <c r="N18829" s="34">
        <v>67</v>
      </c>
      <c r="O18829" s="34">
        <v>35</v>
      </c>
      <c r="P18829" s="34">
        <v>60</v>
      </c>
      <c r="Q18829" s="34">
        <v>62</v>
      </c>
      <c r="R18829" s="34">
        <v>52</v>
      </c>
      <c r="S18829" s="34">
        <v>66</v>
      </c>
      <c r="T18829" s="34">
        <v>65</v>
      </c>
      <c r="U18829" s="34">
        <v>57</v>
      </c>
      <c r="V18829" s="34">
        <v>66</v>
      </c>
      <c r="W18829" s="34">
        <v>73</v>
      </c>
      <c r="X18829" s="34">
        <v>80</v>
      </c>
      <c r="Y18829" s="34">
        <v>44</v>
      </c>
      <c r="Z18829" s="34">
        <v>54</v>
      </c>
      <c r="AA18829" s="34">
        <v>54</v>
      </c>
      <c r="AB18829" s="34">
        <v>37</v>
      </c>
      <c r="AC18829" s="34">
        <v>77</v>
      </c>
    </row>
    <row r="18830" spans="1:29" x14ac:dyDescent="0.2">
      <c r="A18830" s="34" t="s">
        <v>79323</v>
      </c>
      <c r="B18830" s="34">
        <v>22</v>
      </c>
      <c r="C18830" s="34">
        <v>16</v>
      </c>
      <c r="D18830" s="34">
        <v>38</v>
      </c>
      <c r="E18830" s="34">
        <v>32</v>
      </c>
      <c r="F18830" s="34">
        <v>33</v>
      </c>
      <c r="G18830" s="34">
        <v>22</v>
      </c>
      <c r="H18830" s="34">
        <v>33</v>
      </c>
      <c r="I18830" s="34">
        <v>19</v>
      </c>
      <c r="J18830" s="34">
        <v>26</v>
      </c>
      <c r="K18830" s="34">
        <v>22</v>
      </c>
      <c r="L18830" s="34">
        <v>18</v>
      </c>
      <c r="M18830" s="34">
        <v>17</v>
      </c>
      <c r="N18830" s="34">
        <v>17</v>
      </c>
      <c r="O18830" s="34">
        <v>24</v>
      </c>
      <c r="P18830" s="34">
        <v>18</v>
      </c>
      <c r="Q18830" s="34">
        <v>27</v>
      </c>
      <c r="R18830" s="34">
        <v>42</v>
      </c>
      <c r="S18830" s="34">
        <v>12</v>
      </c>
      <c r="T18830" s="34">
        <v>23</v>
      </c>
      <c r="U18830" s="34">
        <v>16</v>
      </c>
      <c r="V18830" s="34">
        <v>22</v>
      </c>
      <c r="W18830" s="34">
        <v>15</v>
      </c>
      <c r="X18830" s="34">
        <v>51</v>
      </c>
      <c r="Y18830" s="34">
        <v>40</v>
      </c>
      <c r="Z18830" s="34">
        <v>35</v>
      </c>
      <c r="AA18830" s="34">
        <v>31</v>
      </c>
      <c r="AB18830" s="34">
        <v>32</v>
      </c>
      <c r="AC18830" s="34">
        <v>21</v>
      </c>
    </row>
    <row r="18831" spans="1:29" x14ac:dyDescent="0.2">
      <c r="A18831" s="34" t="s">
        <v>79324</v>
      </c>
      <c r="B18831" s="34">
        <v>47</v>
      </c>
      <c r="C18831" s="34">
        <v>77</v>
      </c>
      <c r="D18831" s="34">
        <v>86</v>
      </c>
      <c r="E18831" s="34">
        <v>78</v>
      </c>
      <c r="F18831" s="34">
        <v>62</v>
      </c>
      <c r="G18831" s="34">
        <v>58</v>
      </c>
      <c r="H18831" s="34">
        <v>67</v>
      </c>
      <c r="I18831" s="34">
        <v>86</v>
      </c>
      <c r="J18831" s="34">
        <v>60</v>
      </c>
      <c r="K18831" s="34">
        <v>64</v>
      </c>
      <c r="L18831" s="34">
        <v>64</v>
      </c>
      <c r="M18831" s="34">
        <v>81</v>
      </c>
      <c r="N18831" s="34">
        <v>60</v>
      </c>
      <c r="O18831" s="34">
        <v>55</v>
      </c>
      <c r="P18831" s="34">
        <v>59</v>
      </c>
      <c r="Q18831" s="34">
        <v>76</v>
      </c>
      <c r="R18831" s="34">
        <v>71</v>
      </c>
      <c r="S18831" s="34">
        <v>77</v>
      </c>
      <c r="T18831" s="34">
        <v>72</v>
      </c>
      <c r="U18831" s="34">
        <v>70</v>
      </c>
      <c r="V18831" s="34">
        <v>79</v>
      </c>
      <c r="W18831" s="34">
        <v>94</v>
      </c>
      <c r="X18831" s="34">
        <v>97</v>
      </c>
      <c r="Y18831" s="34">
        <v>45</v>
      </c>
      <c r="Z18831" s="34">
        <v>77</v>
      </c>
      <c r="AA18831" s="34">
        <v>94</v>
      </c>
      <c r="AB18831" s="34">
        <v>91</v>
      </c>
      <c r="AC18831" s="34">
        <v>107</v>
      </c>
    </row>
    <row r="18832" spans="1:29" x14ac:dyDescent="0.2">
      <c r="A18832" s="34" t="s">
        <v>79325</v>
      </c>
      <c r="B18832" s="34">
        <v>16</v>
      </c>
      <c r="C18832" s="34">
        <v>48</v>
      </c>
      <c r="D18832" s="34">
        <v>31</v>
      </c>
      <c r="E18832" s="34">
        <v>44</v>
      </c>
      <c r="F18832" s="34">
        <v>36</v>
      </c>
      <c r="G18832" s="34">
        <v>61</v>
      </c>
      <c r="H18832" s="34">
        <v>25</v>
      </c>
      <c r="I18832" s="34">
        <v>47</v>
      </c>
      <c r="J18832" s="34">
        <v>16</v>
      </c>
      <c r="K18832" s="34">
        <v>42</v>
      </c>
      <c r="L18832" s="34">
        <v>27</v>
      </c>
      <c r="M18832" s="34">
        <v>43</v>
      </c>
      <c r="N18832" s="34">
        <v>17</v>
      </c>
      <c r="O18832" s="34">
        <v>24</v>
      </c>
      <c r="P18832" s="34">
        <v>25</v>
      </c>
      <c r="Q18832" s="34">
        <v>48</v>
      </c>
      <c r="R18832" s="34">
        <v>28</v>
      </c>
      <c r="S18832" s="34">
        <v>38</v>
      </c>
      <c r="T18832" s="34">
        <v>27</v>
      </c>
      <c r="U18832" s="34">
        <v>38</v>
      </c>
      <c r="V18832" s="34">
        <v>34</v>
      </c>
      <c r="W18832" s="34">
        <v>32</v>
      </c>
      <c r="X18832" s="34">
        <v>47</v>
      </c>
      <c r="Y18832" s="34">
        <v>48</v>
      </c>
      <c r="Z18832" s="34">
        <v>41</v>
      </c>
      <c r="AA18832" s="34">
        <v>44</v>
      </c>
      <c r="AB18832" s="34">
        <v>21</v>
      </c>
      <c r="AC18832" s="34">
        <v>60</v>
      </c>
    </row>
    <row r="18833" spans="1:29" x14ac:dyDescent="0.2">
      <c r="A18833" s="34" t="s">
        <v>79326</v>
      </c>
      <c r="B18833" s="34">
        <v>43</v>
      </c>
      <c r="C18833" s="34">
        <v>40</v>
      </c>
      <c r="D18833" s="34">
        <v>46</v>
      </c>
      <c r="E18833" s="34">
        <v>26</v>
      </c>
      <c r="F18833" s="34">
        <v>48</v>
      </c>
      <c r="G18833" s="34">
        <v>22</v>
      </c>
      <c r="H18833" s="34">
        <v>37</v>
      </c>
      <c r="I18833" s="34">
        <v>19</v>
      </c>
      <c r="J18833" s="34">
        <v>45</v>
      </c>
      <c r="K18833" s="34">
        <v>36</v>
      </c>
      <c r="L18833" s="34">
        <v>25</v>
      </c>
      <c r="M18833" s="34">
        <v>31</v>
      </c>
      <c r="N18833" s="34">
        <v>29</v>
      </c>
      <c r="O18833" s="34">
        <v>32</v>
      </c>
      <c r="P18833" s="34">
        <v>46</v>
      </c>
      <c r="Q18833" s="34">
        <v>55</v>
      </c>
      <c r="R18833" s="34">
        <v>77</v>
      </c>
      <c r="S18833" s="34">
        <v>55</v>
      </c>
      <c r="T18833" s="34">
        <v>61</v>
      </c>
      <c r="U18833" s="34">
        <v>29</v>
      </c>
      <c r="V18833" s="34">
        <v>59</v>
      </c>
      <c r="W18833" s="34">
        <v>54</v>
      </c>
      <c r="X18833" s="34">
        <v>76</v>
      </c>
      <c r="Y18833" s="34">
        <v>76</v>
      </c>
      <c r="Z18833" s="34">
        <v>49</v>
      </c>
      <c r="AA18833" s="34">
        <v>39</v>
      </c>
      <c r="AB18833" s="34">
        <v>56</v>
      </c>
      <c r="AC18833" s="34">
        <v>70</v>
      </c>
    </row>
    <row r="18834" spans="1:29" x14ac:dyDescent="0.2">
      <c r="A18834" s="34" t="s">
        <v>79327</v>
      </c>
      <c r="B18834" s="34">
        <v>18</v>
      </c>
      <c r="C18834" s="34">
        <v>30</v>
      </c>
      <c r="D18834" s="34">
        <v>15</v>
      </c>
      <c r="E18834" s="34">
        <v>18</v>
      </c>
      <c r="F18834" s="34">
        <v>19</v>
      </c>
      <c r="G18834" s="34">
        <v>20</v>
      </c>
      <c r="H18834" s="34">
        <v>17</v>
      </c>
      <c r="I18834" s="34">
        <v>17</v>
      </c>
      <c r="J18834" s="34">
        <v>22</v>
      </c>
      <c r="K18834" s="34">
        <v>25</v>
      </c>
      <c r="L18834" s="34">
        <v>16</v>
      </c>
      <c r="M18834" s="34">
        <v>22</v>
      </c>
      <c r="N18834" s="34">
        <v>17</v>
      </c>
      <c r="O18834" s="34">
        <v>22</v>
      </c>
      <c r="P18834" s="34">
        <v>29</v>
      </c>
      <c r="Q18834" s="34">
        <v>27</v>
      </c>
      <c r="R18834" s="34">
        <v>19</v>
      </c>
      <c r="S18834" s="34">
        <v>8</v>
      </c>
      <c r="T18834" s="34">
        <v>35</v>
      </c>
      <c r="U18834" s="34">
        <v>26</v>
      </c>
      <c r="V18834" s="34">
        <v>15</v>
      </c>
      <c r="W18834" s="34">
        <v>40</v>
      </c>
      <c r="X18834" s="34">
        <v>13</v>
      </c>
      <c r="Y18834" s="34">
        <v>29</v>
      </c>
      <c r="Z18834" s="34">
        <v>16</v>
      </c>
      <c r="AA18834" s="34">
        <v>40</v>
      </c>
      <c r="AB18834" s="34">
        <v>21</v>
      </c>
      <c r="AC18834" s="34">
        <v>35</v>
      </c>
    </row>
    <row r="18835" spans="1:29" x14ac:dyDescent="0.2">
      <c r="A18835" s="34" t="s">
        <v>79328</v>
      </c>
      <c r="B18835" s="34">
        <v>34</v>
      </c>
      <c r="C18835" s="34">
        <v>60</v>
      </c>
      <c r="D18835" s="34">
        <v>33</v>
      </c>
      <c r="E18835" s="34">
        <v>42</v>
      </c>
      <c r="F18835" s="34">
        <v>39</v>
      </c>
      <c r="G18835" s="34">
        <v>29</v>
      </c>
      <c r="H18835" s="34">
        <v>25</v>
      </c>
      <c r="I18835" s="34">
        <v>18</v>
      </c>
      <c r="J18835" s="34">
        <v>22</v>
      </c>
      <c r="K18835" s="34">
        <v>39</v>
      </c>
      <c r="L18835" s="34">
        <v>16</v>
      </c>
      <c r="M18835" s="34">
        <v>33</v>
      </c>
      <c r="N18835" s="34">
        <v>37</v>
      </c>
      <c r="O18835" s="34">
        <v>28</v>
      </c>
      <c r="P18835" s="34">
        <v>26</v>
      </c>
      <c r="Q18835" s="34">
        <v>44</v>
      </c>
      <c r="R18835" s="34">
        <v>27</v>
      </c>
      <c r="S18835" s="34">
        <v>36</v>
      </c>
      <c r="T18835" s="34">
        <v>17</v>
      </c>
      <c r="U18835" s="34">
        <v>19</v>
      </c>
      <c r="V18835" s="34">
        <v>39</v>
      </c>
      <c r="W18835" s="34">
        <v>31</v>
      </c>
      <c r="X18835" s="34">
        <v>44</v>
      </c>
      <c r="Y18835" s="34">
        <v>28</v>
      </c>
      <c r="Z18835" s="34">
        <v>37</v>
      </c>
      <c r="AA18835" s="34">
        <v>49</v>
      </c>
      <c r="AB18835" s="34">
        <v>26</v>
      </c>
      <c r="AC18835" s="34">
        <v>52</v>
      </c>
    </row>
    <row r="18836" spans="1:29" x14ac:dyDescent="0.2">
      <c r="A18836" s="34" t="s">
        <v>79329</v>
      </c>
      <c r="B18836" s="34">
        <v>38</v>
      </c>
      <c r="C18836" s="34">
        <v>39</v>
      </c>
      <c r="D18836" s="34">
        <v>34</v>
      </c>
      <c r="E18836" s="34">
        <v>24</v>
      </c>
      <c r="F18836" s="34">
        <v>28</v>
      </c>
      <c r="G18836" s="34">
        <v>29</v>
      </c>
      <c r="H18836" s="34">
        <v>32</v>
      </c>
      <c r="I18836" s="34">
        <v>22</v>
      </c>
      <c r="J18836" s="34">
        <v>24</v>
      </c>
      <c r="K18836" s="34">
        <v>23</v>
      </c>
      <c r="L18836" s="34">
        <v>14</v>
      </c>
      <c r="M18836" s="34">
        <v>26</v>
      </c>
      <c r="N18836" s="34">
        <v>21</v>
      </c>
      <c r="O18836" s="34">
        <v>24</v>
      </c>
      <c r="P18836" s="34">
        <v>24</v>
      </c>
      <c r="Q18836" s="34">
        <v>37</v>
      </c>
      <c r="R18836" s="34">
        <v>57</v>
      </c>
      <c r="S18836" s="34">
        <v>36</v>
      </c>
      <c r="T18836" s="34">
        <v>26</v>
      </c>
      <c r="U18836" s="34">
        <v>50</v>
      </c>
      <c r="V18836" s="34">
        <v>24</v>
      </c>
      <c r="W18836" s="34">
        <v>45</v>
      </c>
      <c r="X18836" s="34">
        <v>39</v>
      </c>
      <c r="Y18836" s="34">
        <v>46</v>
      </c>
      <c r="Z18836" s="34">
        <v>24</v>
      </c>
      <c r="AA18836" s="34">
        <v>41</v>
      </c>
      <c r="AB18836" s="34">
        <v>23</v>
      </c>
      <c r="AC18836" s="34">
        <v>49</v>
      </c>
    </row>
    <row r="18837" spans="1:29" x14ac:dyDescent="0.2">
      <c r="A18837" s="34" t="s">
        <v>79330</v>
      </c>
      <c r="B18837" s="34">
        <v>28</v>
      </c>
      <c r="C18837" s="34">
        <v>35</v>
      </c>
      <c r="D18837" s="34">
        <v>59</v>
      </c>
      <c r="E18837" s="34">
        <v>40</v>
      </c>
      <c r="F18837" s="34">
        <v>60</v>
      </c>
      <c r="G18837" s="34">
        <v>49</v>
      </c>
      <c r="H18837" s="34">
        <v>45</v>
      </c>
      <c r="I18837" s="34">
        <v>51</v>
      </c>
      <c r="J18837" s="34">
        <v>55</v>
      </c>
      <c r="K18837" s="34">
        <v>51</v>
      </c>
      <c r="L18837" s="34">
        <v>56</v>
      </c>
      <c r="M18837" s="34">
        <v>36</v>
      </c>
      <c r="N18837" s="34">
        <v>45</v>
      </c>
      <c r="O18837" s="34">
        <v>42</v>
      </c>
      <c r="P18837" s="34">
        <v>43</v>
      </c>
      <c r="Q18837" s="34">
        <v>75</v>
      </c>
      <c r="R18837" s="34">
        <v>82</v>
      </c>
      <c r="S18837" s="34">
        <v>59</v>
      </c>
      <c r="T18837" s="34">
        <v>47</v>
      </c>
      <c r="U18837" s="34">
        <v>20</v>
      </c>
      <c r="V18837" s="34">
        <v>78</v>
      </c>
      <c r="W18837" s="34">
        <v>51</v>
      </c>
      <c r="X18837" s="34">
        <v>53</v>
      </c>
      <c r="Y18837" s="34">
        <v>51</v>
      </c>
      <c r="Z18837" s="34">
        <v>32</v>
      </c>
      <c r="AA18837" s="34">
        <v>36</v>
      </c>
      <c r="AB18837" s="34">
        <v>78</v>
      </c>
      <c r="AC18837" s="34">
        <v>69</v>
      </c>
    </row>
    <row r="18838" spans="1:29" x14ac:dyDescent="0.2">
      <c r="A18838" s="34" t="s">
        <v>79331</v>
      </c>
      <c r="B18838" s="34">
        <v>30</v>
      </c>
      <c r="C18838" s="34">
        <v>28</v>
      </c>
      <c r="D18838" s="34">
        <v>33</v>
      </c>
      <c r="E18838" s="34">
        <v>65</v>
      </c>
      <c r="F18838" s="34">
        <v>43</v>
      </c>
      <c r="G18838" s="34">
        <v>64</v>
      </c>
      <c r="H18838" s="34">
        <v>39</v>
      </c>
      <c r="I18838" s="34">
        <v>33</v>
      </c>
      <c r="J18838" s="34">
        <v>15</v>
      </c>
      <c r="K18838" s="34">
        <v>33</v>
      </c>
      <c r="L18838" s="34">
        <v>29</v>
      </c>
      <c r="M18838" s="34">
        <v>36</v>
      </c>
      <c r="N18838" s="34">
        <v>22</v>
      </c>
      <c r="O18838" s="34">
        <v>34</v>
      </c>
      <c r="P18838" s="34">
        <v>31</v>
      </c>
      <c r="Q18838" s="34">
        <v>42</v>
      </c>
      <c r="R18838" s="34">
        <v>40</v>
      </c>
      <c r="S18838" s="34">
        <v>71</v>
      </c>
      <c r="T18838" s="34">
        <v>24</v>
      </c>
      <c r="U18838" s="34">
        <v>35</v>
      </c>
      <c r="V18838" s="34">
        <v>40</v>
      </c>
      <c r="W18838" s="34">
        <v>52</v>
      </c>
      <c r="X18838" s="34">
        <v>42</v>
      </c>
      <c r="Y18838" s="34">
        <v>37</v>
      </c>
      <c r="Z18838" s="34">
        <v>29</v>
      </c>
      <c r="AA18838" s="34">
        <v>69</v>
      </c>
      <c r="AB18838" s="34">
        <v>46</v>
      </c>
      <c r="AC18838" s="34">
        <v>79</v>
      </c>
    </row>
    <row r="18839" spans="1:29" x14ac:dyDescent="0.2">
      <c r="A18839" s="34" t="s">
        <v>79332</v>
      </c>
      <c r="B18839" s="34">
        <v>62</v>
      </c>
      <c r="C18839" s="34">
        <v>61</v>
      </c>
      <c r="D18839" s="34">
        <v>41</v>
      </c>
      <c r="E18839" s="34">
        <v>75</v>
      </c>
      <c r="F18839" s="34">
        <v>54</v>
      </c>
      <c r="G18839" s="34">
        <v>140</v>
      </c>
      <c r="H18839" s="34">
        <v>51</v>
      </c>
      <c r="I18839" s="34">
        <v>75</v>
      </c>
      <c r="J18839" s="34">
        <v>36</v>
      </c>
      <c r="K18839" s="34">
        <v>65</v>
      </c>
      <c r="L18839" s="34">
        <v>69</v>
      </c>
      <c r="M18839" s="34">
        <v>45</v>
      </c>
      <c r="N18839" s="34">
        <v>64</v>
      </c>
      <c r="O18839" s="34">
        <v>70</v>
      </c>
      <c r="P18839" s="34">
        <v>53</v>
      </c>
      <c r="Q18839" s="34">
        <v>76</v>
      </c>
      <c r="R18839" s="34">
        <v>57</v>
      </c>
      <c r="S18839" s="34">
        <v>39</v>
      </c>
      <c r="T18839" s="34">
        <v>65</v>
      </c>
      <c r="U18839" s="34">
        <v>76</v>
      </c>
      <c r="V18839" s="34">
        <v>58</v>
      </c>
      <c r="W18839" s="34">
        <v>106</v>
      </c>
      <c r="X18839" s="34">
        <v>85</v>
      </c>
      <c r="Y18839" s="34">
        <v>85</v>
      </c>
      <c r="Z18839" s="34">
        <v>56</v>
      </c>
      <c r="AA18839" s="34">
        <v>84</v>
      </c>
      <c r="AB18839" s="34">
        <v>90</v>
      </c>
      <c r="AC18839" s="34">
        <v>100</v>
      </c>
    </row>
    <row r="18840" spans="1:29" x14ac:dyDescent="0.2">
      <c r="A18840" s="34" t="s">
        <v>79333</v>
      </c>
      <c r="B18840" s="34">
        <v>46</v>
      </c>
      <c r="C18840" s="34">
        <v>111</v>
      </c>
      <c r="D18840" s="34">
        <v>114</v>
      </c>
      <c r="E18840" s="34">
        <v>158</v>
      </c>
      <c r="F18840" s="34">
        <v>132</v>
      </c>
      <c r="G18840" s="34">
        <v>167</v>
      </c>
      <c r="H18840" s="34">
        <v>119</v>
      </c>
      <c r="I18840" s="34">
        <v>144</v>
      </c>
      <c r="J18840" s="34">
        <v>99</v>
      </c>
      <c r="K18840" s="34">
        <v>139</v>
      </c>
      <c r="L18840" s="34">
        <v>72</v>
      </c>
      <c r="M18840" s="34">
        <v>123</v>
      </c>
      <c r="N18840" s="34">
        <v>86</v>
      </c>
      <c r="O18840" s="34">
        <v>106</v>
      </c>
      <c r="P18840" s="34">
        <v>92</v>
      </c>
      <c r="Q18840" s="34">
        <v>171</v>
      </c>
      <c r="R18840" s="34">
        <v>119</v>
      </c>
      <c r="S18840" s="34">
        <v>138</v>
      </c>
      <c r="T18840" s="34">
        <v>92</v>
      </c>
      <c r="U18840" s="34">
        <v>130</v>
      </c>
      <c r="V18840" s="34">
        <v>113</v>
      </c>
      <c r="W18840" s="34">
        <v>173</v>
      </c>
      <c r="X18840" s="34">
        <v>146</v>
      </c>
      <c r="Y18840" s="34">
        <v>152</v>
      </c>
      <c r="Z18840" s="34">
        <v>138</v>
      </c>
      <c r="AA18840" s="34">
        <v>190</v>
      </c>
      <c r="AB18840" s="34">
        <v>103</v>
      </c>
      <c r="AC18840" s="34">
        <v>202</v>
      </c>
    </row>
    <row r="18841" spans="1:29" x14ac:dyDescent="0.2">
      <c r="A18841" s="34" t="s">
        <v>79334</v>
      </c>
      <c r="B18841" s="34">
        <v>43</v>
      </c>
      <c r="C18841" s="34">
        <v>63</v>
      </c>
      <c r="D18841" s="34">
        <v>70</v>
      </c>
      <c r="E18841" s="34">
        <v>38</v>
      </c>
      <c r="F18841" s="34">
        <v>55</v>
      </c>
      <c r="G18841" s="34">
        <v>48</v>
      </c>
      <c r="H18841" s="34">
        <v>59</v>
      </c>
      <c r="I18841" s="34">
        <v>53</v>
      </c>
      <c r="J18841" s="34">
        <v>42</v>
      </c>
      <c r="K18841" s="34">
        <v>43</v>
      </c>
      <c r="L18841" s="34">
        <v>29</v>
      </c>
      <c r="M18841" s="34">
        <v>58</v>
      </c>
      <c r="N18841" s="34">
        <v>53</v>
      </c>
      <c r="O18841" s="34">
        <v>54</v>
      </c>
      <c r="P18841" s="34">
        <v>56</v>
      </c>
      <c r="Q18841" s="34">
        <v>77</v>
      </c>
      <c r="R18841" s="34">
        <v>51</v>
      </c>
      <c r="S18841" s="34">
        <v>90</v>
      </c>
      <c r="T18841" s="34">
        <v>43</v>
      </c>
      <c r="U18841" s="34">
        <v>38</v>
      </c>
      <c r="V18841" s="34">
        <v>53</v>
      </c>
      <c r="W18841" s="34">
        <v>61</v>
      </c>
      <c r="X18841" s="34">
        <v>58</v>
      </c>
      <c r="Y18841" s="34">
        <v>50</v>
      </c>
      <c r="Z18841" s="34">
        <v>65</v>
      </c>
      <c r="AA18841" s="34">
        <v>68</v>
      </c>
      <c r="AB18841" s="34">
        <v>70</v>
      </c>
      <c r="AC18841" s="34">
        <v>79</v>
      </c>
    </row>
    <row r="18842" spans="1:29" x14ac:dyDescent="0.2">
      <c r="A18842" s="34" t="s">
        <v>79335</v>
      </c>
      <c r="B18842" s="34">
        <v>78</v>
      </c>
      <c r="C18842" s="34">
        <v>54</v>
      </c>
      <c r="D18842" s="34">
        <v>72</v>
      </c>
      <c r="E18842" s="34">
        <v>66</v>
      </c>
      <c r="F18842" s="34">
        <v>54</v>
      </c>
      <c r="G18842" s="34">
        <v>53</v>
      </c>
      <c r="H18842" s="34">
        <v>34</v>
      </c>
      <c r="I18842" s="34">
        <v>50</v>
      </c>
      <c r="J18842" s="34">
        <v>55</v>
      </c>
      <c r="K18842" s="34">
        <v>60</v>
      </c>
      <c r="L18842" s="34">
        <v>55</v>
      </c>
      <c r="M18842" s="34">
        <v>53</v>
      </c>
      <c r="N18842" s="34">
        <v>31</v>
      </c>
      <c r="O18842" s="34">
        <v>40</v>
      </c>
      <c r="P18842" s="34">
        <v>36</v>
      </c>
      <c r="Q18842" s="34">
        <v>77</v>
      </c>
      <c r="R18842" s="34">
        <v>63</v>
      </c>
      <c r="S18842" s="34">
        <v>70</v>
      </c>
      <c r="T18842" s="34">
        <v>59</v>
      </c>
      <c r="U18842" s="34">
        <v>66</v>
      </c>
      <c r="V18842" s="34">
        <v>87</v>
      </c>
      <c r="W18842" s="34">
        <v>70</v>
      </c>
      <c r="X18842" s="34">
        <v>101</v>
      </c>
      <c r="Y18842" s="34">
        <v>51</v>
      </c>
      <c r="Z18842" s="34">
        <v>57</v>
      </c>
      <c r="AA18842" s="34">
        <v>74</v>
      </c>
      <c r="AB18842" s="34">
        <v>101</v>
      </c>
      <c r="AC18842" s="34">
        <v>87</v>
      </c>
    </row>
    <row r="18843" spans="1:29" x14ac:dyDescent="0.2">
      <c r="A18843" s="34" t="s">
        <v>79336</v>
      </c>
      <c r="B18843" s="34">
        <v>18</v>
      </c>
      <c r="C18843" s="34">
        <v>9</v>
      </c>
      <c r="D18843" s="34">
        <v>24</v>
      </c>
      <c r="E18843" s="34">
        <v>16</v>
      </c>
      <c r="F18843" s="34">
        <v>13</v>
      </c>
      <c r="G18843" s="34">
        <v>10</v>
      </c>
      <c r="H18843" s="34">
        <v>17</v>
      </c>
      <c r="I18843" s="34">
        <v>8</v>
      </c>
      <c r="J18843" s="34">
        <v>14</v>
      </c>
      <c r="K18843" s="34">
        <v>16</v>
      </c>
      <c r="L18843" s="34">
        <v>5</v>
      </c>
      <c r="M18843" s="34">
        <v>21</v>
      </c>
      <c r="N18843" s="34">
        <v>10</v>
      </c>
      <c r="O18843" s="34">
        <v>15</v>
      </c>
      <c r="P18843" s="34">
        <v>10</v>
      </c>
      <c r="Q18843" s="34">
        <v>13</v>
      </c>
      <c r="R18843" s="34">
        <v>19</v>
      </c>
      <c r="S18843" s="34">
        <v>16</v>
      </c>
      <c r="T18843" s="34">
        <v>22</v>
      </c>
      <c r="U18843" s="34">
        <v>9</v>
      </c>
      <c r="V18843" s="34">
        <v>9</v>
      </c>
      <c r="W18843" s="34">
        <v>31</v>
      </c>
      <c r="X18843" s="34">
        <v>20</v>
      </c>
      <c r="Y18843" s="34">
        <v>11</v>
      </c>
      <c r="Z18843" s="34">
        <v>18</v>
      </c>
      <c r="AA18843" s="34">
        <v>30</v>
      </c>
      <c r="AB18843" s="34">
        <v>20</v>
      </c>
      <c r="AC18843" s="34">
        <v>19</v>
      </c>
    </row>
    <row r="18844" spans="1:29" x14ac:dyDescent="0.2">
      <c r="A18844" s="34" t="s">
        <v>79337</v>
      </c>
      <c r="B18844" s="34">
        <v>40</v>
      </c>
      <c r="C18844" s="34">
        <v>53</v>
      </c>
      <c r="D18844" s="34">
        <v>44</v>
      </c>
      <c r="E18844" s="34">
        <v>36</v>
      </c>
      <c r="F18844" s="34">
        <v>66</v>
      </c>
      <c r="G18844" s="34">
        <v>39</v>
      </c>
      <c r="H18844" s="34">
        <v>38</v>
      </c>
      <c r="I18844" s="34">
        <v>55</v>
      </c>
      <c r="J18844" s="34">
        <v>40</v>
      </c>
      <c r="K18844" s="34">
        <v>53</v>
      </c>
      <c r="L18844" s="34">
        <v>32</v>
      </c>
      <c r="M18844" s="34">
        <v>58</v>
      </c>
      <c r="N18844" s="34">
        <v>27</v>
      </c>
      <c r="O18844" s="34">
        <v>49</v>
      </c>
      <c r="P18844" s="34">
        <v>36</v>
      </c>
      <c r="Q18844" s="34">
        <v>67</v>
      </c>
      <c r="R18844" s="34">
        <v>66</v>
      </c>
      <c r="S18844" s="34">
        <v>71</v>
      </c>
      <c r="T18844" s="34">
        <v>43</v>
      </c>
      <c r="U18844" s="34">
        <v>62</v>
      </c>
      <c r="V18844" s="34">
        <v>56</v>
      </c>
      <c r="W18844" s="34">
        <v>35</v>
      </c>
      <c r="X18844" s="34">
        <v>73</v>
      </c>
      <c r="Y18844" s="34">
        <v>71</v>
      </c>
      <c r="Z18844" s="34">
        <v>41</v>
      </c>
      <c r="AA18844" s="34">
        <v>54</v>
      </c>
      <c r="AB18844" s="34">
        <v>43</v>
      </c>
      <c r="AC18844" s="34">
        <v>76</v>
      </c>
    </row>
    <row r="18845" spans="1:29" x14ac:dyDescent="0.2">
      <c r="A18845" s="34" t="s">
        <v>79338</v>
      </c>
      <c r="B18845" s="34">
        <v>46</v>
      </c>
      <c r="C18845" s="34">
        <v>51</v>
      </c>
      <c r="D18845" s="34">
        <v>81</v>
      </c>
      <c r="E18845" s="34">
        <v>68</v>
      </c>
      <c r="F18845" s="34">
        <v>67</v>
      </c>
      <c r="G18845" s="34">
        <v>38</v>
      </c>
      <c r="H18845" s="34">
        <v>78</v>
      </c>
      <c r="I18845" s="34">
        <v>55</v>
      </c>
      <c r="J18845" s="34">
        <v>94</v>
      </c>
      <c r="K18845" s="34">
        <v>91</v>
      </c>
      <c r="L18845" s="34">
        <v>46</v>
      </c>
      <c r="M18845" s="34">
        <v>51</v>
      </c>
      <c r="N18845" s="34">
        <v>81</v>
      </c>
      <c r="O18845" s="34">
        <v>44</v>
      </c>
      <c r="P18845" s="34">
        <v>71</v>
      </c>
      <c r="Q18845" s="34">
        <v>57</v>
      </c>
      <c r="R18845" s="34">
        <v>87</v>
      </c>
      <c r="S18845" s="34">
        <v>65</v>
      </c>
      <c r="T18845" s="34">
        <v>86</v>
      </c>
      <c r="U18845" s="34">
        <v>63</v>
      </c>
      <c r="V18845" s="34">
        <v>97</v>
      </c>
      <c r="W18845" s="34">
        <v>60</v>
      </c>
      <c r="X18845" s="34">
        <v>111</v>
      </c>
      <c r="Y18845" s="34">
        <v>79</v>
      </c>
      <c r="Z18845" s="34">
        <v>68</v>
      </c>
      <c r="AA18845" s="34">
        <v>89</v>
      </c>
      <c r="AB18845" s="34">
        <v>94</v>
      </c>
      <c r="AC18845" s="34">
        <v>101</v>
      </c>
    </row>
    <row r="18846" spans="1:29" x14ac:dyDescent="0.2">
      <c r="A18846" s="34" t="s">
        <v>79339</v>
      </c>
      <c r="B18846" s="34">
        <v>87</v>
      </c>
      <c r="C18846" s="34">
        <v>71</v>
      </c>
      <c r="D18846" s="34">
        <v>96</v>
      </c>
      <c r="E18846" s="34">
        <v>96</v>
      </c>
      <c r="F18846" s="34">
        <v>56</v>
      </c>
      <c r="G18846" s="34">
        <v>67</v>
      </c>
      <c r="H18846" s="34">
        <v>75</v>
      </c>
      <c r="I18846" s="34">
        <v>76</v>
      </c>
      <c r="J18846" s="34">
        <v>69</v>
      </c>
      <c r="K18846" s="34">
        <v>99</v>
      </c>
      <c r="L18846" s="34">
        <v>60</v>
      </c>
      <c r="M18846" s="34">
        <v>66</v>
      </c>
      <c r="N18846" s="34">
        <v>81</v>
      </c>
      <c r="O18846" s="34">
        <v>69</v>
      </c>
      <c r="P18846" s="34">
        <v>76</v>
      </c>
      <c r="Q18846" s="34">
        <v>88</v>
      </c>
      <c r="R18846" s="34">
        <v>111</v>
      </c>
      <c r="S18846" s="34">
        <v>123</v>
      </c>
      <c r="T18846" s="34">
        <v>104</v>
      </c>
      <c r="U18846" s="34">
        <v>85</v>
      </c>
      <c r="V18846" s="34">
        <v>97</v>
      </c>
      <c r="W18846" s="34">
        <v>98</v>
      </c>
      <c r="X18846" s="34">
        <v>145</v>
      </c>
      <c r="Y18846" s="34">
        <v>98</v>
      </c>
      <c r="Z18846" s="34">
        <v>83</v>
      </c>
      <c r="AA18846" s="34">
        <v>107</v>
      </c>
      <c r="AB18846" s="34">
        <v>104</v>
      </c>
      <c r="AC18846" s="34">
        <v>112</v>
      </c>
    </row>
    <row r="18847" spans="1:29" x14ac:dyDescent="0.2">
      <c r="A18847" s="34" t="s">
        <v>79340</v>
      </c>
      <c r="B18847" s="34">
        <v>44</v>
      </c>
      <c r="C18847" s="34">
        <v>54</v>
      </c>
      <c r="D18847" s="34">
        <v>49</v>
      </c>
      <c r="E18847" s="34">
        <v>48</v>
      </c>
      <c r="F18847" s="34">
        <v>56</v>
      </c>
      <c r="G18847" s="34">
        <v>60</v>
      </c>
      <c r="H18847" s="34">
        <v>46</v>
      </c>
      <c r="I18847" s="34">
        <v>35</v>
      </c>
      <c r="J18847" s="34">
        <v>53</v>
      </c>
      <c r="K18847" s="34">
        <v>41</v>
      </c>
      <c r="L18847" s="34">
        <v>51</v>
      </c>
      <c r="M18847" s="34">
        <v>56</v>
      </c>
      <c r="N18847" s="34">
        <v>61</v>
      </c>
      <c r="O18847" s="34">
        <v>49</v>
      </c>
      <c r="P18847" s="34">
        <v>65</v>
      </c>
      <c r="Q18847" s="34">
        <v>84</v>
      </c>
      <c r="R18847" s="34">
        <v>55</v>
      </c>
      <c r="S18847" s="34">
        <v>52</v>
      </c>
      <c r="T18847" s="34">
        <v>56</v>
      </c>
      <c r="U18847" s="34">
        <v>58</v>
      </c>
      <c r="V18847" s="34">
        <v>67</v>
      </c>
      <c r="W18847" s="34">
        <v>97</v>
      </c>
      <c r="X18847" s="34">
        <v>42</v>
      </c>
      <c r="Y18847" s="34">
        <v>63</v>
      </c>
      <c r="Z18847" s="34">
        <v>70</v>
      </c>
      <c r="AA18847" s="34">
        <v>47</v>
      </c>
      <c r="AB18847" s="34">
        <v>48</v>
      </c>
      <c r="AC18847" s="34">
        <v>71</v>
      </c>
    </row>
    <row r="18848" spans="1:29" x14ac:dyDescent="0.2">
      <c r="A18848" s="34" t="s">
        <v>79341</v>
      </c>
      <c r="B18848" s="34">
        <v>45</v>
      </c>
      <c r="C18848" s="34">
        <v>48</v>
      </c>
      <c r="D18848" s="34">
        <v>49</v>
      </c>
      <c r="E18848" s="34">
        <v>46</v>
      </c>
      <c r="F18848" s="34">
        <v>68</v>
      </c>
      <c r="G18848" s="34">
        <v>28</v>
      </c>
      <c r="H18848" s="34">
        <v>78</v>
      </c>
      <c r="I18848" s="34">
        <v>41</v>
      </c>
      <c r="J18848" s="34">
        <v>41</v>
      </c>
      <c r="K18848" s="34">
        <v>47</v>
      </c>
      <c r="L18848" s="34">
        <v>43</v>
      </c>
      <c r="M18848" s="34">
        <v>36</v>
      </c>
      <c r="N18848" s="34">
        <v>58</v>
      </c>
      <c r="O18848" s="34">
        <v>53</v>
      </c>
      <c r="P18848" s="34">
        <v>63</v>
      </c>
      <c r="Q18848" s="34">
        <v>85</v>
      </c>
      <c r="R18848" s="34">
        <v>77</v>
      </c>
      <c r="S18848" s="34">
        <v>83</v>
      </c>
      <c r="T18848" s="34">
        <v>57</v>
      </c>
      <c r="U18848" s="34">
        <v>61</v>
      </c>
      <c r="V18848" s="34">
        <v>71</v>
      </c>
      <c r="W18848" s="34">
        <v>71</v>
      </c>
      <c r="X18848" s="34">
        <v>77</v>
      </c>
      <c r="Y18848" s="34">
        <v>65</v>
      </c>
      <c r="Z18848" s="34">
        <v>80</v>
      </c>
      <c r="AA18848" s="34">
        <v>97</v>
      </c>
      <c r="AB18848" s="34">
        <v>56</v>
      </c>
      <c r="AC18848" s="34">
        <v>76</v>
      </c>
    </row>
    <row r="18849" spans="1:29" x14ac:dyDescent="0.2">
      <c r="A18849" s="34" t="s">
        <v>79342</v>
      </c>
      <c r="B18849" s="34">
        <v>40</v>
      </c>
      <c r="C18849" s="34">
        <v>81</v>
      </c>
      <c r="D18849" s="34">
        <v>79</v>
      </c>
      <c r="E18849" s="34">
        <v>100</v>
      </c>
      <c r="F18849" s="34">
        <v>71</v>
      </c>
      <c r="G18849" s="34">
        <v>88</v>
      </c>
      <c r="H18849" s="34">
        <v>72</v>
      </c>
      <c r="I18849" s="34">
        <v>82</v>
      </c>
      <c r="J18849" s="34">
        <v>45</v>
      </c>
      <c r="K18849" s="34">
        <v>107</v>
      </c>
      <c r="L18849" s="34">
        <v>62</v>
      </c>
      <c r="M18849" s="34">
        <v>75</v>
      </c>
      <c r="N18849" s="34">
        <v>76</v>
      </c>
      <c r="O18849" s="34">
        <v>110</v>
      </c>
      <c r="P18849" s="34">
        <v>80</v>
      </c>
      <c r="Q18849" s="34">
        <v>99</v>
      </c>
      <c r="R18849" s="34">
        <v>97</v>
      </c>
      <c r="S18849" s="34">
        <v>132</v>
      </c>
      <c r="T18849" s="34">
        <v>66</v>
      </c>
      <c r="U18849" s="34">
        <v>99</v>
      </c>
      <c r="V18849" s="34">
        <v>104</v>
      </c>
      <c r="W18849" s="34">
        <v>143</v>
      </c>
      <c r="X18849" s="34">
        <v>130</v>
      </c>
      <c r="Y18849" s="34">
        <v>74</v>
      </c>
      <c r="Z18849" s="34">
        <v>111</v>
      </c>
      <c r="AA18849" s="34">
        <v>113</v>
      </c>
      <c r="AB18849" s="34">
        <v>65</v>
      </c>
      <c r="AC18849" s="34">
        <v>151</v>
      </c>
    </row>
    <row r="18850" spans="1:29" x14ac:dyDescent="0.2">
      <c r="A18850" s="34" t="s">
        <v>79343</v>
      </c>
      <c r="B18850" s="34">
        <v>32</v>
      </c>
      <c r="C18850" s="34">
        <v>31</v>
      </c>
      <c r="D18850" s="34">
        <v>52</v>
      </c>
      <c r="E18850" s="34">
        <v>47</v>
      </c>
      <c r="F18850" s="34">
        <v>46</v>
      </c>
      <c r="G18850" s="34">
        <v>58</v>
      </c>
      <c r="H18850" s="34">
        <v>34</v>
      </c>
      <c r="I18850" s="34">
        <v>29</v>
      </c>
      <c r="J18850" s="34">
        <v>38</v>
      </c>
      <c r="K18850" s="34">
        <v>38</v>
      </c>
      <c r="L18850" s="34">
        <v>20</v>
      </c>
      <c r="M18850" s="34">
        <v>39</v>
      </c>
      <c r="N18850" s="34">
        <v>40</v>
      </c>
      <c r="O18850" s="34">
        <v>43</v>
      </c>
      <c r="P18850" s="34">
        <v>23</v>
      </c>
      <c r="Q18850" s="34">
        <v>63</v>
      </c>
      <c r="R18850" s="34">
        <v>57</v>
      </c>
      <c r="S18850" s="34">
        <v>60</v>
      </c>
      <c r="T18850" s="34">
        <v>31</v>
      </c>
      <c r="U18850" s="34">
        <v>46</v>
      </c>
      <c r="V18850" s="34">
        <v>31</v>
      </c>
      <c r="W18850" s="34">
        <v>48</v>
      </c>
      <c r="X18850" s="34">
        <v>60</v>
      </c>
      <c r="Y18850" s="34">
        <v>34</v>
      </c>
      <c r="Z18850" s="34">
        <v>71</v>
      </c>
      <c r="AA18850" s="34">
        <v>49</v>
      </c>
      <c r="AB18850" s="34">
        <v>41</v>
      </c>
      <c r="AC18850" s="34">
        <v>83</v>
      </c>
    </row>
    <row r="18851" spans="1:29" x14ac:dyDescent="0.2">
      <c r="A18851" s="34" t="s">
        <v>79344</v>
      </c>
      <c r="B18851" s="34">
        <v>25</v>
      </c>
      <c r="C18851" s="34">
        <v>36</v>
      </c>
      <c r="D18851" s="34">
        <v>19</v>
      </c>
      <c r="E18851" s="34">
        <v>41</v>
      </c>
      <c r="F18851" s="34">
        <v>37</v>
      </c>
      <c r="G18851" s="34">
        <v>30</v>
      </c>
      <c r="H18851" s="34">
        <v>24</v>
      </c>
      <c r="I18851" s="34">
        <v>30</v>
      </c>
      <c r="J18851" s="34">
        <v>32</v>
      </c>
      <c r="K18851" s="34">
        <v>42</v>
      </c>
      <c r="L18851" s="34">
        <v>19</v>
      </c>
      <c r="M18851" s="34">
        <v>28</v>
      </c>
      <c r="N18851" s="34">
        <v>17</v>
      </c>
      <c r="O18851" s="34">
        <v>43</v>
      </c>
      <c r="P18851" s="34">
        <v>32</v>
      </c>
      <c r="Q18851" s="34">
        <v>41</v>
      </c>
      <c r="R18851" s="34">
        <v>27</v>
      </c>
      <c r="S18851" s="34">
        <v>38</v>
      </c>
      <c r="T18851" s="34">
        <v>20</v>
      </c>
      <c r="U18851" s="34">
        <v>22</v>
      </c>
      <c r="V18851" s="34">
        <v>21</v>
      </c>
      <c r="W18851" s="34">
        <v>28</v>
      </c>
      <c r="X18851" s="34">
        <v>59</v>
      </c>
      <c r="Y18851" s="34">
        <v>30</v>
      </c>
      <c r="Z18851" s="34">
        <v>16</v>
      </c>
      <c r="AA18851" s="34">
        <v>60</v>
      </c>
      <c r="AB18851" s="34">
        <v>36</v>
      </c>
      <c r="AC18851" s="34">
        <v>56</v>
      </c>
    </row>
    <row r="18852" spans="1:29" x14ac:dyDescent="0.2">
      <c r="A18852" s="34" t="s">
        <v>79345</v>
      </c>
      <c r="B18852" s="34">
        <v>34</v>
      </c>
      <c r="C18852" s="34">
        <v>48</v>
      </c>
      <c r="D18852" s="34">
        <v>71</v>
      </c>
      <c r="E18852" s="34">
        <v>65</v>
      </c>
      <c r="F18852" s="34">
        <v>71</v>
      </c>
      <c r="G18852" s="34">
        <v>107</v>
      </c>
      <c r="H18852" s="34">
        <v>57</v>
      </c>
      <c r="I18852" s="34">
        <v>54</v>
      </c>
      <c r="J18852" s="34">
        <v>59</v>
      </c>
      <c r="K18852" s="34">
        <v>64</v>
      </c>
      <c r="L18852" s="34">
        <v>46</v>
      </c>
      <c r="M18852" s="34">
        <v>63</v>
      </c>
      <c r="N18852" s="34">
        <v>44</v>
      </c>
      <c r="O18852" s="34">
        <v>56</v>
      </c>
      <c r="P18852" s="34">
        <v>57</v>
      </c>
      <c r="Q18852" s="34">
        <v>91</v>
      </c>
      <c r="R18852" s="34">
        <v>64</v>
      </c>
      <c r="S18852" s="34">
        <v>88</v>
      </c>
      <c r="T18852" s="34">
        <v>69</v>
      </c>
      <c r="U18852" s="34">
        <v>76</v>
      </c>
      <c r="V18852" s="34">
        <v>74</v>
      </c>
      <c r="W18852" s="34">
        <v>87</v>
      </c>
      <c r="X18852" s="34">
        <v>92</v>
      </c>
      <c r="Y18852" s="34">
        <v>65</v>
      </c>
      <c r="Z18852" s="34">
        <v>88</v>
      </c>
      <c r="AA18852" s="34">
        <v>105</v>
      </c>
      <c r="AB18852" s="34">
        <v>81</v>
      </c>
      <c r="AC18852" s="34">
        <v>105</v>
      </c>
    </row>
    <row r="18853" spans="1:29" x14ac:dyDescent="0.2">
      <c r="A18853" s="34" t="s">
        <v>79346</v>
      </c>
      <c r="B18853" s="34">
        <v>8</v>
      </c>
      <c r="C18853" s="34">
        <v>10</v>
      </c>
      <c r="D18853" s="34">
        <v>11</v>
      </c>
      <c r="E18853" s="34">
        <v>4</v>
      </c>
      <c r="F18853" s="34">
        <v>10</v>
      </c>
      <c r="G18853" s="34">
        <v>7</v>
      </c>
      <c r="H18853" s="34">
        <v>3</v>
      </c>
      <c r="I18853" s="34">
        <v>9</v>
      </c>
      <c r="J18853" s="34">
        <v>14</v>
      </c>
      <c r="K18853" s="34">
        <v>5</v>
      </c>
      <c r="L18853" s="34">
        <v>10</v>
      </c>
      <c r="M18853" s="34">
        <v>8</v>
      </c>
      <c r="N18853" s="34">
        <v>10</v>
      </c>
      <c r="O18853" s="34">
        <v>7</v>
      </c>
      <c r="P18853" s="34">
        <v>13</v>
      </c>
      <c r="Q18853" s="34">
        <v>8</v>
      </c>
      <c r="R18853" s="34">
        <v>7</v>
      </c>
      <c r="S18853" s="34">
        <v>9</v>
      </c>
      <c r="T18853" s="34">
        <v>6</v>
      </c>
      <c r="U18853" s="34">
        <v>9</v>
      </c>
      <c r="V18853" s="34">
        <v>12</v>
      </c>
      <c r="W18853" s="34">
        <v>13</v>
      </c>
      <c r="X18853" s="34">
        <v>11</v>
      </c>
      <c r="Y18853" s="34">
        <v>8</v>
      </c>
      <c r="Z18853" s="34">
        <v>11</v>
      </c>
      <c r="AA18853" s="34">
        <v>9</v>
      </c>
      <c r="AB18853" s="34">
        <v>8</v>
      </c>
      <c r="AC18853" s="34">
        <v>3</v>
      </c>
    </row>
    <row r="18854" spans="1:29" x14ac:dyDescent="0.2">
      <c r="A18854" s="34" t="s">
        <v>79347</v>
      </c>
      <c r="B18854" s="34">
        <v>82</v>
      </c>
      <c r="C18854" s="34">
        <v>125</v>
      </c>
      <c r="D18854" s="34">
        <v>135</v>
      </c>
      <c r="E18854" s="34">
        <v>132</v>
      </c>
      <c r="F18854" s="34">
        <v>128</v>
      </c>
      <c r="G18854" s="34">
        <v>97</v>
      </c>
      <c r="H18854" s="34">
        <v>141</v>
      </c>
      <c r="I18854" s="34">
        <v>114</v>
      </c>
      <c r="J18854" s="34">
        <v>135</v>
      </c>
      <c r="K18854" s="34">
        <v>111</v>
      </c>
      <c r="L18854" s="34">
        <v>122</v>
      </c>
      <c r="M18854" s="34">
        <v>102</v>
      </c>
      <c r="N18854" s="34">
        <v>85</v>
      </c>
      <c r="O18854" s="34">
        <v>88</v>
      </c>
      <c r="P18854" s="34">
        <v>117</v>
      </c>
      <c r="Q18854" s="34">
        <v>140</v>
      </c>
      <c r="R18854" s="34">
        <v>191</v>
      </c>
      <c r="S18854" s="34">
        <v>127</v>
      </c>
      <c r="T18854" s="34">
        <v>165</v>
      </c>
      <c r="U18854" s="34">
        <v>139</v>
      </c>
      <c r="V18854" s="34">
        <v>155</v>
      </c>
      <c r="W18854" s="34">
        <v>135</v>
      </c>
      <c r="X18854" s="34">
        <v>168</v>
      </c>
      <c r="Y18854" s="34">
        <v>147</v>
      </c>
      <c r="Z18854" s="34">
        <v>184</v>
      </c>
      <c r="AA18854" s="34">
        <v>113</v>
      </c>
      <c r="AB18854" s="34">
        <v>161</v>
      </c>
      <c r="AC18854" s="34">
        <v>190</v>
      </c>
    </row>
    <row r="18855" spans="1:29" x14ac:dyDescent="0.2">
      <c r="A18855" s="34" t="s">
        <v>79348</v>
      </c>
      <c r="B18855" s="34">
        <v>17</v>
      </c>
      <c r="C18855" s="34">
        <v>5</v>
      </c>
      <c r="D18855" s="34">
        <v>19</v>
      </c>
      <c r="E18855" s="34">
        <v>19</v>
      </c>
      <c r="F18855" s="34">
        <v>14</v>
      </c>
      <c r="G18855" s="34">
        <v>5</v>
      </c>
      <c r="H18855" s="34">
        <v>13</v>
      </c>
      <c r="I18855" s="34">
        <v>23</v>
      </c>
      <c r="J18855" s="34">
        <v>6</v>
      </c>
      <c r="K18855" s="34">
        <v>20</v>
      </c>
      <c r="L18855" s="34">
        <v>20</v>
      </c>
      <c r="M18855" s="34">
        <v>13</v>
      </c>
      <c r="N18855" s="34">
        <v>13</v>
      </c>
      <c r="O18855" s="34">
        <v>24</v>
      </c>
      <c r="P18855" s="34">
        <v>20</v>
      </c>
      <c r="Q18855" s="34">
        <v>23</v>
      </c>
      <c r="R18855" s="34">
        <v>10</v>
      </c>
      <c r="S18855" s="34">
        <v>23</v>
      </c>
      <c r="T18855" s="34">
        <v>12</v>
      </c>
      <c r="U18855" s="34">
        <v>27</v>
      </c>
      <c r="V18855" s="34">
        <v>18</v>
      </c>
      <c r="W18855" s="34">
        <v>25</v>
      </c>
      <c r="X18855" s="34">
        <v>30</v>
      </c>
      <c r="Y18855" s="34">
        <v>8</v>
      </c>
      <c r="Z18855" s="34">
        <v>20</v>
      </c>
      <c r="AA18855" s="34">
        <v>29</v>
      </c>
      <c r="AB18855" s="34">
        <v>18</v>
      </c>
      <c r="AC18855" s="34">
        <v>34</v>
      </c>
    </row>
    <row r="18856" spans="1:29" x14ac:dyDescent="0.2">
      <c r="A18856" s="34" t="s">
        <v>79349</v>
      </c>
      <c r="B18856" s="34">
        <v>35</v>
      </c>
      <c r="C18856" s="34">
        <v>21</v>
      </c>
      <c r="D18856" s="34">
        <v>36</v>
      </c>
      <c r="E18856" s="34">
        <v>46</v>
      </c>
      <c r="F18856" s="34">
        <v>37</v>
      </c>
      <c r="G18856" s="34">
        <v>43</v>
      </c>
      <c r="H18856" s="34">
        <v>50</v>
      </c>
      <c r="I18856" s="34">
        <v>28</v>
      </c>
      <c r="J18856" s="34">
        <v>45</v>
      </c>
      <c r="K18856" s="34">
        <v>32</v>
      </c>
      <c r="L18856" s="34">
        <v>22</v>
      </c>
      <c r="M18856" s="34">
        <v>30</v>
      </c>
      <c r="N18856" s="34">
        <v>26</v>
      </c>
      <c r="O18856" s="34">
        <v>29</v>
      </c>
      <c r="P18856" s="34">
        <v>47</v>
      </c>
      <c r="Q18856" s="34">
        <v>57</v>
      </c>
      <c r="R18856" s="34">
        <v>55</v>
      </c>
      <c r="S18856" s="34">
        <v>45</v>
      </c>
      <c r="T18856" s="34">
        <v>41</v>
      </c>
      <c r="U18856" s="34">
        <v>35</v>
      </c>
      <c r="V18856" s="34">
        <v>42</v>
      </c>
      <c r="W18856" s="34">
        <v>33</v>
      </c>
      <c r="X18856" s="34">
        <v>72</v>
      </c>
      <c r="Y18856" s="34">
        <v>34</v>
      </c>
      <c r="Z18856" s="34">
        <v>34</v>
      </c>
      <c r="AA18856" s="34">
        <v>40</v>
      </c>
      <c r="AB18856" s="34">
        <v>78</v>
      </c>
      <c r="AC18856" s="34">
        <v>43</v>
      </c>
    </row>
    <row r="18857" spans="1:29" x14ac:dyDescent="0.2">
      <c r="A18857" s="34" t="s">
        <v>79350</v>
      </c>
      <c r="B18857" s="34">
        <v>13</v>
      </c>
      <c r="C18857" s="34">
        <v>27</v>
      </c>
      <c r="D18857" s="34">
        <v>18</v>
      </c>
      <c r="E18857" s="34">
        <v>25</v>
      </c>
      <c r="F18857" s="34">
        <v>7</v>
      </c>
      <c r="G18857" s="34">
        <v>24</v>
      </c>
      <c r="H18857" s="34">
        <v>9</v>
      </c>
      <c r="I18857" s="34">
        <v>22</v>
      </c>
      <c r="J18857" s="34">
        <v>5</v>
      </c>
      <c r="K18857" s="34">
        <v>16</v>
      </c>
      <c r="L18857" s="34">
        <v>4</v>
      </c>
      <c r="M18857" s="34">
        <v>24</v>
      </c>
      <c r="N18857" s="34">
        <v>7</v>
      </c>
      <c r="O18857" s="34">
        <v>13</v>
      </c>
      <c r="P18857" s="34">
        <v>11</v>
      </c>
      <c r="Q18857" s="34">
        <v>21</v>
      </c>
      <c r="R18857" s="34">
        <v>15</v>
      </c>
      <c r="S18857" s="34">
        <v>19</v>
      </c>
      <c r="T18857" s="34">
        <v>7</v>
      </c>
      <c r="U18857" s="34">
        <v>20</v>
      </c>
      <c r="V18857" s="34">
        <v>13</v>
      </c>
      <c r="W18857" s="34">
        <v>12</v>
      </c>
      <c r="X18857" s="34">
        <v>16</v>
      </c>
      <c r="Y18857" s="34">
        <v>15</v>
      </c>
      <c r="Z18857" s="34">
        <v>29</v>
      </c>
      <c r="AA18857" s="34">
        <v>18</v>
      </c>
      <c r="AB18857" s="34">
        <v>5</v>
      </c>
      <c r="AC18857" s="34">
        <v>32</v>
      </c>
    </row>
    <row r="18858" spans="1:29" x14ac:dyDescent="0.2">
      <c r="A18858" s="34" t="s">
        <v>79351</v>
      </c>
      <c r="B18858" s="34">
        <v>26</v>
      </c>
      <c r="C18858" s="34">
        <v>17</v>
      </c>
      <c r="D18858" s="34">
        <v>24</v>
      </c>
      <c r="E18858" s="34">
        <v>16</v>
      </c>
      <c r="F18858" s="34">
        <v>34</v>
      </c>
      <c r="G18858" s="34">
        <v>10</v>
      </c>
      <c r="H18858" s="34">
        <v>21</v>
      </c>
      <c r="I18858" s="34">
        <v>20</v>
      </c>
      <c r="J18858" s="34">
        <v>21</v>
      </c>
      <c r="K18858" s="34">
        <v>14</v>
      </c>
      <c r="L18858" s="34">
        <v>11</v>
      </c>
      <c r="M18858" s="34">
        <v>22</v>
      </c>
      <c r="N18858" s="34">
        <v>16</v>
      </c>
      <c r="O18858" s="34">
        <v>9</v>
      </c>
      <c r="P18858" s="34">
        <v>31</v>
      </c>
      <c r="Q18858" s="34">
        <v>22</v>
      </c>
      <c r="R18858" s="34">
        <v>24</v>
      </c>
      <c r="S18858" s="34">
        <v>16</v>
      </c>
      <c r="T18858" s="34">
        <v>27</v>
      </c>
      <c r="U18858" s="34">
        <v>16</v>
      </c>
      <c r="V18858" s="34">
        <v>18</v>
      </c>
      <c r="W18858" s="34">
        <v>29</v>
      </c>
      <c r="X18858" s="34">
        <v>40</v>
      </c>
      <c r="Y18858" s="34">
        <v>24</v>
      </c>
      <c r="Z18858" s="34">
        <v>16</v>
      </c>
      <c r="AA18858" s="34">
        <v>32</v>
      </c>
      <c r="AB18858" s="34">
        <v>21</v>
      </c>
      <c r="AC18858" s="34">
        <v>27</v>
      </c>
    </row>
    <row r="18859" spans="1:29" x14ac:dyDescent="0.2">
      <c r="A18859" s="34" t="s">
        <v>79352</v>
      </c>
      <c r="B18859" s="34">
        <v>47</v>
      </c>
      <c r="C18859" s="34">
        <v>20</v>
      </c>
      <c r="D18859" s="34">
        <v>43</v>
      </c>
      <c r="E18859" s="34">
        <v>25</v>
      </c>
      <c r="F18859" s="34">
        <v>51</v>
      </c>
      <c r="G18859" s="34">
        <v>29</v>
      </c>
      <c r="H18859" s="34">
        <v>46</v>
      </c>
      <c r="I18859" s="34">
        <v>38</v>
      </c>
      <c r="J18859" s="34">
        <v>28</v>
      </c>
      <c r="K18859" s="34">
        <v>27</v>
      </c>
      <c r="L18859" s="34">
        <v>36</v>
      </c>
      <c r="M18859" s="34">
        <v>45</v>
      </c>
      <c r="N18859" s="34">
        <v>36</v>
      </c>
      <c r="O18859" s="34">
        <v>51</v>
      </c>
      <c r="P18859" s="34">
        <v>41</v>
      </c>
      <c r="Q18859" s="34">
        <v>65</v>
      </c>
      <c r="R18859" s="34">
        <v>34</v>
      </c>
      <c r="S18859" s="34">
        <v>58</v>
      </c>
      <c r="T18859" s="34">
        <v>37</v>
      </c>
      <c r="U18859" s="34">
        <v>33</v>
      </c>
      <c r="V18859" s="34">
        <v>46</v>
      </c>
      <c r="W18859" s="34">
        <v>52</v>
      </c>
      <c r="X18859" s="34">
        <v>51</v>
      </c>
      <c r="Y18859" s="34">
        <v>55</v>
      </c>
      <c r="Z18859" s="34">
        <v>43</v>
      </c>
      <c r="AA18859" s="34">
        <v>41</v>
      </c>
      <c r="AB18859" s="34">
        <v>31</v>
      </c>
      <c r="AC18859" s="34">
        <v>43</v>
      </c>
    </row>
    <row r="18860" spans="1:29" x14ac:dyDescent="0.2">
      <c r="A18860" s="34" t="s">
        <v>79353</v>
      </c>
      <c r="B18860" s="34">
        <v>17</v>
      </c>
      <c r="C18860" s="34">
        <v>22</v>
      </c>
      <c r="D18860" s="34">
        <v>34</v>
      </c>
      <c r="E18860" s="34">
        <v>21</v>
      </c>
      <c r="F18860" s="34">
        <v>24</v>
      </c>
      <c r="G18860" s="34">
        <v>36</v>
      </c>
      <c r="H18860" s="34">
        <v>24</v>
      </c>
      <c r="I18860" s="34">
        <v>17</v>
      </c>
      <c r="J18860" s="34">
        <v>26</v>
      </c>
      <c r="K18860" s="34">
        <v>21</v>
      </c>
      <c r="L18860" s="34">
        <v>20</v>
      </c>
      <c r="M18860" s="34">
        <v>27</v>
      </c>
      <c r="N18860" s="34">
        <v>15</v>
      </c>
      <c r="O18860" s="34">
        <v>16</v>
      </c>
      <c r="P18860" s="34">
        <v>23</v>
      </c>
      <c r="Q18860" s="34">
        <v>41</v>
      </c>
      <c r="R18860" s="34">
        <v>31</v>
      </c>
      <c r="S18860" s="34">
        <v>39</v>
      </c>
      <c r="T18860" s="34">
        <v>22</v>
      </c>
      <c r="U18860" s="34">
        <v>26</v>
      </c>
      <c r="V18860" s="34">
        <v>29</v>
      </c>
      <c r="W18860" s="34">
        <v>29</v>
      </c>
      <c r="X18860" s="34">
        <v>30</v>
      </c>
      <c r="Y18860" s="34">
        <v>30</v>
      </c>
      <c r="Z18860" s="34">
        <v>34</v>
      </c>
      <c r="AA18860" s="34">
        <v>35</v>
      </c>
      <c r="AB18860" s="34">
        <v>29</v>
      </c>
      <c r="AC18860" s="34">
        <v>48</v>
      </c>
    </row>
    <row r="18861" spans="1:29" x14ac:dyDescent="0.2">
      <c r="A18861" s="34" t="s">
        <v>79354</v>
      </c>
      <c r="B18861" s="34">
        <v>41</v>
      </c>
      <c r="C18861" s="34">
        <v>60</v>
      </c>
      <c r="D18861" s="34">
        <v>43</v>
      </c>
      <c r="E18861" s="34">
        <v>83</v>
      </c>
      <c r="F18861" s="34">
        <v>28</v>
      </c>
      <c r="G18861" s="34">
        <v>72</v>
      </c>
      <c r="H18861" s="34">
        <v>48</v>
      </c>
      <c r="I18861" s="34">
        <v>68</v>
      </c>
      <c r="J18861" s="34">
        <v>25</v>
      </c>
      <c r="K18861" s="34">
        <v>85</v>
      </c>
      <c r="L18861" s="34">
        <v>42</v>
      </c>
      <c r="M18861" s="34">
        <v>37</v>
      </c>
      <c r="N18861" s="34">
        <v>35</v>
      </c>
      <c r="O18861" s="34">
        <v>50</v>
      </c>
      <c r="P18861" s="34">
        <v>26</v>
      </c>
      <c r="Q18861" s="34">
        <v>80</v>
      </c>
      <c r="R18861" s="34">
        <v>53</v>
      </c>
      <c r="S18861" s="34">
        <v>88</v>
      </c>
      <c r="T18861" s="34">
        <v>37</v>
      </c>
      <c r="U18861" s="34">
        <v>72</v>
      </c>
      <c r="V18861" s="34">
        <v>62</v>
      </c>
      <c r="W18861" s="34">
        <v>99</v>
      </c>
      <c r="X18861" s="34">
        <v>49</v>
      </c>
      <c r="Y18861" s="34">
        <v>66</v>
      </c>
      <c r="Z18861" s="34">
        <v>49</v>
      </c>
      <c r="AA18861" s="34">
        <v>120</v>
      </c>
      <c r="AB18861" s="34">
        <v>72</v>
      </c>
      <c r="AC18861" s="34">
        <v>114</v>
      </c>
    </row>
    <row r="18862" spans="1:29" x14ac:dyDescent="0.2">
      <c r="A18862" s="34" t="s">
        <v>79355</v>
      </c>
      <c r="B18862" s="34">
        <v>15</v>
      </c>
      <c r="C18862" s="34">
        <v>15</v>
      </c>
      <c r="D18862" s="34">
        <v>23</v>
      </c>
      <c r="E18862" s="34">
        <v>32</v>
      </c>
      <c r="F18862" s="34">
        <v>21</v>
      </c>
      <c r="G18862" s="34">
        <v>45</v>
      </c>
      <c r="H18862" s="34">
        <v>9</v>
      </c>
      <c r="I18862" s="34">
        <v>28</v>
      </c>
      <c r="J18862" s="34">
        <v>11</v>
      </c>
      <c r="K18862" s="34">
        <v>27</v>
      </c>
      <c r="L18862" s="34">
        <v>12</v>
      </c>
      <c r="M18862" s="34">
        <v>29</v>
      </c>
      <c r="N18862" s="34">
        <v>10</v>
      </c>
      <c r="O18862" s="34">
        <v>29</v>
      </c>
      <c r="P18862" s="34">
        <v>11</v>
      </c>
      <c r="Q18862" s="34">
        <v>41</v>
      </c>
      <c r="R18862" s="34">
        <v>16</v>
      </c>
      <c r="S18862" s="34">
        <v>37</v>
      </c>
      <c r="T18862" s="34">
        <v>12</v>
      </c>
      <c r="U18862" s="34">
        <v>25</v>
      </c>
      <c r="V18862" s="34">
        <v>16</v>
      </c>
      <c r="W18862" s="34">
        <v>18</v>
      </c>
      <c r="X18862" s="34">
        <v>23</v>
      </c>
      <c r="Y18862" s="34">
        <v>38</v>
      </c>
      <c r="Z18862" s="34">
        <v>29</v>
      </c>
      <c r="AA18862" s="34">
        <v>19</v>
      </c>
      <c r="AB18862" s="34">
        <v>27</v>
      </c>
      <c r="AC18862" s="34">
        <v>57</v>
      </c>
    </row>
    <row r="18863" spans="1:29" x14ac:dyDescent="0.2">
      <c r="A18863" s="34" t="s">
        <v>79356</v>
      </c>
      <c r="B18863" s="34">
        <v>29</v>
      </c>
      <c r="C18863" s="34">
        <v>19</v>
      </c>
      <c r="D18863" s="34">
        <v>27</v>
      </c>
      <c r="E18863" s="34">
        <v>28</v>
      </c>
      <c r="F18863" s="34">
        <v>27</v>
      </c>
      <c r="G18863" s="34">
        <v>24</v>
      </c>
      <c r="H18863" s="34">
        <v>32</v>
      </c>
      <c r="I18863" s="34">
        <v>19</v>
      </c>
      <c r="J18863" s="34">
        <v>23</v>
      </c>
      <c r="K18863" s="34">
        <v>21</v>
      </c>
      <c r="L18863" s="34">
        <v>19</v>
      </c>
      <c r="M18863" s="34">
        <v>24</v>
      </c>
      <c r="N18863" s="34">
        <v>12</v>
      </c>
      <c r="O18863" s="34">
        <v>25</v>
      </c>
      <c r="P18863" s="34">
        <v>27</v>
      </c>
      <c r="Q18863" s="34">
        <v>27</v>
      </c>
      <c r="R18863" s="34">
        <v>33</v>
      </c>
      <c r="S18863" s="34">
        <v>38</v>
      </c>
      <c r="T18863" s="34">
        <v>21</v>
      </c>
      <c r="U18863" s="34">
        <v>36</v>
      </c>
      <c r="V18863" s="34">
        <v>25</v>
      </c>
      <c r="W18863" s="34">
        <v>48</v>
      </c>
      <c r="X18863" s="34">
        <v>31</v>
      </c>
      <c r="Y18863" s="34">
        <v>22</v>
      </c>
      <c r="Z18863" s="34">
        <v>8</v>
      </c>
      <c r="AA18863" s="34">
        <v>40</v>
      </c>
      <c r="AB18863" s="34">
        <v>26</v>
      </c>
      <c r="AC18863" s="34">
        <v>40</v>
      </c>
    </row>
    <row r="18864" spans="1:29" x14ac:dyDescent="0.2">
      <c r="A18864" s="34" t="s">
        <v>79357</v>
      </c>
      <c r="B18864" s="34">
        <v>49</v>
      </c>
      <c r="C18864" s="34">
        <v>35</v>
      </c>
      <c r="D18864" s="34">
        <v>28</v>
      </c>
      <c r="E18864" s="34">
        <v>61</v>
      </c>
      <c r="F18864" s="34">
        <v>40</v>
      </c>
      <c r="G18864" s="34">
        <v>51</v>
      </c>
      <c r="H18864" s="34">
        <v>39</v>
      </c>
      <c r="I18864" s="34">
        <v>45</v>
      </c>
      <c r="J18864" s="34">
        <v>34</v>
      </c>
      <c r="K18864" s="34">
        <v>59</v>
      </c>
      <c r="L18864" s="34">
        <v>37</v>
      </c>
      <c r="M18864" s="34">
        <v>41</v>
      </c>
      <c r="N18864" s="34">
        <v>34</v>
      </c>
      <c r="O18864" s="34">
        <v>67</v>
      </c>
      <c r="P18864" s="34">
        <v>24</v>
      </c>
      <c r="Q18864" s="34">
        <v>49</v>
      </c>
      <c r="R18864" s="34">
        <v>48</v>
      </c>
      <c r="S18864" s="34">
        <v>62</v>
      </c>
      <c r="T18864" s="34">
        <v>62</v>
      </c>
      <c r="U18864" s="34">
        <v>52</v>
      </c>
      <c r="V18864" s="34">
        <v>53</v>
      </c>
      <c r="W18864" s="34">
        <v>84</v>
      </c>
      <c r="X18864" s="34">
        <v>66</v>
      </c>
      <c r="Y18864" s="34">
        <v>92</v>
      </c>
      <c r="Z18864" s="34">
        <v>40</v>
      </c>
      <c r="AA18864" s="34">
        <v>88</v>
      </c>
      <c r="AB18864" s="34">
        <v>44</v>
      </c>
      <c r="AC18864" s="34">
        <v>73</v>
      </c>
    </row>
    <row r="18865" spans="1:29" x14ac:dyDescent="0.2">
      <c r="A18865" s="34" t="s">
        <v>79358</v>
      </c>
      <c r="B18865" s="34">
        <v>40</v>
      </c>
      <c r="C18865" s="34">
        <v>52</v>
      </c>
      <c r="D18865" s="34">
        <v>68</v>
      </c>
      <c r="E18865" s="34">
        <v>94</v>
      </c>
      <c r="F18865" s="34">
        <v>46</v>
      </c>
      <c r="G18865" s="34">
        <v>93</v>
      </c>
      <c r="H18865" s="34">
        <v>64</v>
      </c>
      <c r="I18865" s="34">
        <v>61</v>
      </c>
      <c r="J18865" s="34">
        <v>58</v>
      </c>
      <c r="K18865" s="34">
        <v>50</v>
      </c>
      <c r="L18865" s="34">
        <v>38</v>
      </c>
      <c r="M18865" s="34">
        <v>52</v>
      </c>
      <c r="N18865" s="34">
        <v>49</v>
      </c>
      <c r="O18865" s="34">
        <v>61</v>
      </c>
      <c r="P18865" s="34">
        <v>32</v>
      </c>
      <c r="Q18865" s="34">
        <v>78</v>
      </c>
      <c r="R18865" s="34">
        <v>58</v>
      </c>
      <c r="S18865" s="34">
        <v>65</v>
      </c>
      <c r="T18865" s="34">
        <v>63</v>
      </c>
      <c r="U18865" s="34">
        <v>69</v>
      </c>
      <c r="V18865" s="34">
        <v>54</v>
      </c>
      <c r="W18865" s="34">
        <v>112</v>
      </c>
      <c r="X18865" s="34">
        <v>69</v>
      </c>
      <c r="Y18865" s="34">
        <v>67</v>
      </c>
      <c r="Z18865" s="34">
        <v>67</v>
      </c>
      <c r="AA18865" s="34">
        <v>77</v>
      </c>
      <c r="AB18865" s="34">
        <v>65</v>
      </c>
      <c r="AC18865" s="34">
        <v>113</v>
      </c>
    </row>
    <row r="18866" spans="1:29" x14ac:dyDescent="0.2">
      <c r="A18866" s="34" t="s">
        <v>79359</v>
      </c>
      <c r="B18866" s="34">
        <v>29</v>
      </c>
      <c r="C18866" s="34">
        <v>14</v>
      </c>
      <c r="D18866" s="34">
        <v>18</v>
      </c>
      <c r="E18866" s="34">
        <v>9</v>
      </c>
      <c r="F18866" s="34">
        <v>17</v>
      </c>
      <c r="G18866" s="34">
        <v>9</v>
      </c>
      <c r="H18866" s="34">
        <v>23</v>
      </c>
      <c r="I18866" s="34">
        <v>15</v>
      </c>
      <c r="J18866" s="34">
        <v>37</v>
      </c>
      <c r="K18866" s="34">
        <v>9</v>
      </c>
      <c r="L18866" s="34">
        <v>14</v>
      </c>
      <c r="M18866" s="34">
        <v>6</v>
      </c>
      <c r="N18866" s="34">
        <v>19</v>
      </c>
      <c r="O18866" s="34">
        <v>11</v>
      </c>
      <c r="P18866" s="34">
        <v>25</v>
      </c>
      <c r="Q18866" s="34">
        <v>19</v>
      </c>
      <c r="R18866" s="34">
        <v>15</v>
      </c>
      <c r="S18866" s="34">
        <v>23</v>
      </c>
      <c r="T18866" s="34">
        <v>30</v>
      </c>
      <c r="U18866" s="34">
        <v>10</v>
      </c>
      <c r="V18866" s="34">
        <v>15</v>
      </c>
      <c r="W18866" s="34">
        <v>21</v>
      </c>
      <c r="X18866" s="34">
        <v>24</v>
      </c>
      <c r="Y18866" s="34">
        <v>23</v>
      </c>
      <c r="Z18866" s="34">
        <v>25</v>
      </c>
      <c r="AA18866" s="34">
        <v>25</v>
      </c>
      <c r="AB18866" s="34">
        <v>20</v>
      </c>
      <c r="AC18866" s="34">
        <v>30</v>
      </c>
    </row>
    <row r="18867" spans="1:29" x14ac:dyDescent="0.2">
      <c r="A18867" s="34" t="s">
        <v>79360</v>
      </c>
      <c r="B18867" s="34">
        <v>34</v>
      </c>
      <c r="C18867" s="34">
        <v>55</v>
      </c>
      <c r="D18867" s="34">
        <v>83</v>
      </c>
      <c r="E18867" s="34">
        <v>82</v>
      </c>
      <c r="F18867" s="34">
        <v>55</v>
      </c>
      <c r="G18867" s="34">
        <v>76</v>
      </c>
      <c r="H18867" s="34">
        <v>62</v>
      </c>
      <c r="I18867" s="34">
        <v>74</v>
      </c>
      <c r="J18867" s="34">
        <v>71</v>
      </c>
      <c r="K18867" s="34">
        <v>60</v>
      </c>
      <c r="L18867" s="34">
        <v>30</v>
      </c>
      <c r="M18867" s="34">
        <v>74</v>
      </c>
      <c r="N18867" s="34">
        <v>54</v>
      </c>
      <c r="O18867" s="34">
        <v>37</v>
      </c>
      <c r="P18867" s="34">
        <v>73</v>
      </c>
      <c r="Q18867" s="34">
        <v>90</v>
      </c>
      <c r="R18867" s="34">
        <v>73</v>
      </c>
      <c r="S18867" s="34">
        <v>73</v>
      </c>
      <c r="T18867" s="34">
        <v>57</v>
      </c>
      <c r="U18867" s="34">
        <v>71</v>
      </c>
      <c r="V18867" s="34">
        <v>41</v>
      </c>
      <c r="W18867" s="34">
        <v>56</v>
      </c>
      <c r="X18867" s="34">
        <v>105</v>
      </c>
      <c r="Y18867" s="34">
        <v>48</v>
      </c>
      <c r="Z18867" s="34">
        <v>35</v>
      </c>
      <c r="AA18867" s="34">
        <v>82</v>
      </c>
      <c r="AB18867" s="34">
        <v>53</v>
      </c>
      <c r="AC18867" s="34">
        <v>116</v>
      </c>
    </row>
    <row r="18868" spans="1:29" x14ac:dyDescent="0.2">
      <c r="A18868" s="34" t="s">
        <v>79361</v>
      </c>
      <c r="B18868" s="34">
        <v>59</v>
      </c>
      <c r="C18868" s="34">
        <v>89</v>
      </c>
      <c r="D18868" s="34">
        <v>77</v>
      </c>
      <c r="E18868" s="34">
        <v>104</v>
      </c>
      <c r="F18868" s="34">
        <v>80</v>
      </c>
      <c r="G18868" s="34">
        <v>116</v>
      </c>
      <c r="H18868" s="34">
        <v>78</v>
      </c>
      <c r="I18868" s="34">
        <v>67</v>
      </c>
      <c r="J18868" s="34">
        <v>51</v>
      </c>
      <c r="K18868" s="34">
        <v>85</v>
      </c>
      <c r="L18868" s="34">
        <v>59</v>
      </c>
      <c r="M18868" s="34">
        <v>50</v>
      </c>
      <c r="N18868" s="34">
        <v>76</v>
      </c>
      <c r="O18868" s="34">
        <v>75</v>
      </c>
      <c r="P18868" s="34">
        <v>68</v>
      </c>
      <c r="Q18868" s="34">
        <v>88</v>
      </c>
      <c r="R18868" s="34">
        <v>115</v>
      </c>
      <c r="S18868" s="34">
        <v>112</v>
      </c>
      <c r="T18868" s="34">
        <v>81</v>
      </c>
      <c r="U18868" s="34">
        <v>72</v>
      </c>
      <c r="V18868" s="34">
        <v>74</v>
      </c>
      <c r="W18868" s="34">
        <v>109</v>
      </c>
      <c r="X18868" s="34">
        <v>111</v>
      </c>
      <c r="Y18868" s="34">
        <v>67</v>
      </c>
      <c r="Z18868" s="34">
        <v>76</v>
      </c>
      <c r="AA18868" s="34">
        <v>94</v>
      </c>
      <c r="AB18868" s="34">
        <v>98</v>
      </c>
      <c r="AC18868" s="34">
        <v>130</v>
      </c>
    </row>
    <row r="18869" spans="1:29" x14ac:dyDescent="0.2">
      <c r="A18869" s="34" t="s">
        <v>79362</v>
      </c>
      <c r="B18869" s="34">
        <v>75</v>
      </c>
      <c r="C18869" s="34">
        <v>132</v>
      </c>
      <c r="D18869" s="34">
        <v>152</v>
      </c>
      <c r="E18869" s="34">
        <v>125</v>
      </c>
      <c r="F18869" s="34">
        <v>154</v>
      </c>
      <c r="G18869" s="34">
        <v>92</v>
      </c>
      <c r="H18869" s="34">
        <v>102</v>
      </c>
      <c r="I18869" s="34">
        <v>132</v>
      </c>
      <c r="J18869" s="34">
        <v>106</v>
      </c>
      <c r="K18869" s="34">
        <v>136</v>
      </c>
      <c r="L18869" s="34">
        <v>80</v>
      </c>
      <c r="M18869" s="34">
        <v>93</v>
      </c>
      <c r="N18869" s="34">
        <v>118</v>
      </c>
      <c r="O18869" s="34">
        <v>66</v>
      </c>
      <c r="P18869" s="34">
        <v>132</v>
      </c>
      <c r="Q18869" s="34">
        <v>142</v>
      </c>
      <c r="R18869" s="34">
        <v>150</v>
      </c>
      <c r="S18869" s="34">
        <v>165</v>
      </c>
      <c r="T18869" s="34">
        <v>117</v>
      </c>
      <c r="U18869" s="34">
        <v>116</v>
      </c>
      <c r="V18869" s="34">
        <v>129</v>
      </c>
      <c r="W18869" s="34">
        <v>115</v>
      </c>
      <c r="X18869" s="34">
        <v>120</v>
      </c>
      <c r="Y18869" s="34">
        <v>137</v>
      </c>
      <c r="Z18869" s="34">
        <v>137</v>
      </c>
      <c r="AA18869" s="34">
        <v>188</v>
      </c>
      <c r="AB18869" s="34">
        <v>154</v>
      </c>
      <c r="AC18869" s="34">
        <v>191</v>
      </c>
    </row>
    <row r="18870" spans="1:29" x14ac:dyDescent="0.2">
      <c r="A18870" s="34" t="s">
        <v>79363</v>
      </c>
      <c r="B18870" s="34">
        <v>27</v>
      </c>
      <c r="C18870" s="34">
        <v>22</v>
      </c>
      <c r="D18870" s="34">
        <v>22</v>
      </c>
      <c r="E18870" s="34">
        <v>9</v>
      </c>
      <c r="F18870" s="34">
        <v>18</v>
      </c>
      <c r="G18870" s="34">
        <v>7</v>
      </c>
      <c r="H18870" s="34">
        <v>28</v>
      </c>
      <c r="I18870" s="34">
        <v>25</v>
      </c>
      <c r="J18870" s="34">
        <v>20</v>
      </c>
      <c r="K18870" s="34">
        <v>21</v>
      </c>
      <c r="L18870" s="34">
        <v>19</v>
      </c>
      <c r="M18870" s="34">
        <v>26</v>
      </c>
      <c r="N18870" s="34">
        <v>25</v>
      </c>
      <c r="O18870" s="34">
        <v>19</v>
      </c>
      <c r="P18870" s="34">
        <v>23</v>
      </c>
      <c r="Q18870" s="34">
        <v>36</v>
      </c>
      <c r="R18870" s="34">
        <v>34</v>
      </c>
      <c r="S18870" s="34">
        <v>38</v>
      </c>
      <c r="T18870" s="34">
        <v>27</v>
      </c>
      <c r="U18870" s="34">
        <v>30</v>
      </c>
      <c r="V18870" s="34">
        <v>19</v>
      </c>
      <c r="W18870" s="34">
        <v>34</v>
      </c>
      <c r="X18870" s="34">
        <v>35</v>
      </c>
      <c r="Y18870" s="34">
        <v>30</v>
      </c>
      <c r="Z18870" s="34">
        <v>32</v>
      </c>
      <c r="AA18870" s="34">
        <v>35</v>
      </c>
      <c r="AB18870" s="34">
        <v>46</v>
      </c>
      <c r="AC18870" s="34">
        <v>29</v>
      </c>
    </row>
    <row r="18871" spans="1:29" x14ac:dyDescent="0.2">
      <c r="A18871" s="34" t="s">
        <v>79364</v>
      </c>
      <c r="B18871" s="34">
        <v>26</v>
      </c>
      <c r="C18871" s="34">
        <v>17</v>
      </c>
      <c r="D18871" s="34">
        <v>42</v>
      </c>
      <c r="E18871" s="34">
        <v>48</v>
      </c>
      <c r="F18871" s="34">
        <v>11</v>
      </c>
      <c r="G18871" s="34">
        <v>30</v>
      </c>
      <c r="H18871" s="34">
        <v>29</v>
      </c>
      <c r="I18871" s="34">
        <v>22</v>
      </c>
      <c r="J18871" s="34">
        <v>23</v>
      </c>
      <c r="K18871" s="34">
        <v>30</v>
      </c>
      <c r="L18871" s="34">
        <v>25</v>
      </c>
      <c r="M18871" s="34">
        <v>28</v>
      </c>
      <c r="N18871" s="34">
        <v>14</v>
      </c>
      <c r="O18871" s="34">
        <v>20</v>
      </c>
      <c r="P18871" s="34">
        <v>17</v>
      </c>
      <c r="Q18871" s="34">
        <v>43</v>
      </c>
      <c r="R18871" s="34">
        <v>26</v>
      </c>
      <c r="S18871" s="34">
        <v>21</v>
      </c>
      <c r="T18871" s="34">
        <v>17</v>
      </c>
      <c r="U18871" s="34">
        <v>23</v>
      </c>
      <c r="V18871" s="34">
        <v>27</v>
      </c>
      <c r="W18871" s="34">
        <v>42</v>
      </c>
      <c r="X18871" s="34">
        <v>47</v>
      </c>
      <c r="Y18871" s="34">
        <v>43</v>
      </c>
      <c r="Z18871" s="34">
        <v>21</v>
      </c>
      <c r="AA18871" s="34">
        <v>35</v>
      </c>
      <c r="AB18871" s="34">
        <v>30</v>
      </c>
      <c r="AC18871" s="34">
        <v>40</v>
      </c>
    </row>
    <row r="18872" spans="1:29" x14ac:dyDescent="0.2">
      <c r="A18872" s="34" t="s">
        <v>79365</v>
      </c>
      <c r="B18872" s="34">
        <v>42</v>
      </c>
      <c r="C18872" s="34">
        <v>58</v>
      </c>
      <c r="D18872" s="34">
        <v>55</v>
      </c>
      <c r="E18872" s="34">
        <v>58</v>
      </c>
      <c r="F18872" s="34">
        <v>49</v>
      </c>
      <c r="G18872" s="34">
        <v>59</v>
      </c>
      <c r="H18872" s="34">
        <v>47</v>
      </c>
      <c r="I18872" s="34">
        <v>55</v>
      </c>
      <c r="J18872" s="34">
        <v>54</v>
      </c>
      <c r="K18872" s="34">
        <v>75</v>
      </c>
      <c r="L18872" s="34">
        <v>47</v>
      </c>
      <c r="M18872" s="34">
        <v>53</v>
      </c>
      <c r="N18872" s="34">
        <v>34</v>
      </c>
      <c r="O18872" s="34">
        <v>42</v>
      </c>
      <c r="P18872" s="34">
        <v>50</v>
      </c>
      <c r="Q18872" s="34">
        <v>86</v>
      </c>
      <c r="R18872" s="34">
        <v>66</v>
      </c>
      <c r="S18872" s="34">
        <v>72</v>
      </c>
      <c r="T18872" s="34">
        <v>40</v>
      </c>
      <c r="U18872" s="34">
        <v>43</v>
      </c>
      <c r="V18872" s="34">
        <v>58</v>
      </c>
      <c r="W18872" s="34">
        <v>89</v>
      </c>
      <c r="X18872" s="34">
        <v>45</v>
      </c>
      <c r="Y18872" s="34">
        <v>56</v>
      </c>
      <c r="Z18872" s="34">
        <v>42</v>
      </c>
      <c r="AA18872" s="34">
        <v>76</v>
      </c>
      <c r="AB18872" s="34">
        <v>56</v>
      </c>
      <c r="AC18872" s="34">
        <v>83</v>
      </c>
    </row>
    <row r="18873" spans="1:29" x14ac:dyDescent="0.2">
      <c r="A18873" s="34" t="s">
        <v>79366</v>
      </c>
      <c r="B18873" s="34">
        <v>139</v>
      </c>
      <c r="C18873" s="34">
        <v>98</v>
      </c>
      <c r="D18873" s="34">
        <v>147</v>
      </c>
      <c r="E18873" s="34">
        <v>114</v>
      </c>
      <c r="F18873" s="34">
        <v>136</v>
      </c>
      <c r="G18873" s="34">
        <v>129</v>
      </c>
      <c r="H18873" s="34">
        <v>118</v>
      </c>
      <c r="I18873" s="34">
        <v>101</v>
      </c>
      <c r="J18873" s="34">
        <v>110</v>
      </c>
      <c r="K18873" s="34">
        <v>161</v>
      </c>
      <c r="L18873" s="34">
        <v>100</v>
      </c>
      <c r="M18873" s="34">
        <v>94</v>
      </c>
      <c r="N18873" s="34">
        <v>104</v>
      </c>
      <c r="O18873" s="34">
        <v>125</v>
      </c>
      <c r="P18873" s="34">
        <v>107</v>
      </c>
      <c r="Q18873" s="34">
        <v>157</v>
      </c>
      <c r="R18873" s="34">
        <v>158</v>
      </c>
      <c r="S18873" s="34">
        <v>121</v>
      </c>
      <c r="T18873" s="34">
        <v>206</v>
      </c>
      <c r="U18873" s="34">
        <v>98</v>
      </c>
      <c r="V18873" s="34">
        <v>131</v>
      </c>
      <c r="W18873" s="34">
        <v>166</v>
      </c>
      <c r="X18873" s="34">
        <v>138</v>
      </c>
      <c r="Y18873" s="34">
        <v>127</v>
      </c>
      <c r="Z18873" s="34">
        <v>129</v>
      </c>
      <c r="AA18873" s="34">
        <v>170</v>
      </c>
      <c r="AB18873" s="34">
        <v>159</v>
      </c>
      <c r="AC18873" s="34">
        <v>210</v>
      </c>
    </row>
    <row r="18874" spans="1:29" x14ac:dyDescent="0.2">
      <c r="A18874" s="34" t="s">
        <v>79367</v>
      </c>
      <c r="B18874" s="34">
        <v>41</v>
      </c>
      <c r="C18874" s="34">
        <v>35</v>
      </c>
      <c r="D18874" s="34">
        <v>53</v>
      </c>
      <c r="E18874" s="34">
        <v>51</v>
      </c>
      <c r="F18874" s="34">
        <v>55</v>
      </c>
      <c r="G18874" s="34">
        <v>57</v>
      </c>
      <c r="H18874" s="34">
        <v>47</v>
      </c>
      <c r="I18874" s="34">
        <v>27</v>
      </c>
      <c r="J18874" s="34">
        <v>37</v>
      </c>
      <c r="K18874" s="34">
        <v>26</v>
      </c>
      <c r="L18874" s="34">
        <v>28</v>
      </c>
      <c r="M18874" s="34">
        <v>28</v>
      </c>
      <c r="N18874" s="34">
        <v>28</v>
      </c>
      <c r="O18874" s="34">
        <v>41</v>
      </c>
      <c r="P18874" s="34">
        <v>45</v>
      </c>
      <c r="Q18874" s="34">
        <v>32</v>
      </c>
      <c r="R18874" s="34">
        <v>61</v>
      </c>
      <c r="S18874" s="34">
        <v>60</v>
      </c>
      <c r="T18874" s="34">
        <v>26</v>
      </c>
      <c r="U18874" s="34">
        <v>33</v>
      </c>
      <c r="V18874" s="34">
        <v>61</v>
      </c>
      <c r="W18874" s="34">
        <v>55</v>
      </c>
      <c r="X18874" s="34">
        <v>49</v>
      </c>
      <c r="Y18874" s="34">
        <v>23</v>
      </c>
      <c r="Z18874" s="34">
        <v>41</v>
      </c>
      <c r="AA18874" s="34">
        <v>48</v>
      </c>
      <c r="AB18874" s="34">
        <v>53</v>
      </c>
      <c r="AC18874" s="34">
        <v>50</v>
      </c>
    </row>
    <row r="18875" spans="1:29" x14ac:dyDescent="0.2">
      <c r="A18875" s="34" t="s">
        <v>79368</v>
      </c>
      <c r="B18875" s="34">
        <v>35</v>
      </c>
      <c r="C18875" s="34">
        <v>30</v>
      </c>
      <c r="D18875" s="34">
        <v>54</v>
      </c>
      <c r="E18875" s="34">
        <v>28</v>
      </c>
      <c r="F18875" s="34">
        <v>45</v>
      </c>
      <c r="G18875" s="34">
        <v>22</v>
      </c>
      <c r="H18875" s="34">
        <v>59</v>
      </c>
      <c r="I18875" s="34">
        <v>29</v>
      </c>
      <c r="J18875" s="34">
        <v>40</v>
      </c>
      <c r="K18875" s="34">
        <v>24</v>
      </c>
      <c r="L18875" s="34">
        <v>38</v>
      </c>
      <c r="M18875" s="34">
        <v>21</v>
      </c>
      <c r="N18875" s="34">
        <v>23</v>
      </c>
      <c r="O18875" s="34">
        <v>37</v>
      </c>
      <c r="P18875" s="34">
        <v>54</v>
      </c>
      <c r="Q18875" s="34">
        <v>61</v>
      </c>
      <c r="R18875" s="34">
        <v>63</v>
      </c>
      <c r="S18875" s="34">
        <v>70</v>
      </c>
      <c r="T18875" s="34">
        <v>66</v>
      </c>
      <c r="U18875" s="34">
        <v>48</v>
      </c>
      <c r="V18875" s="34">
        <v>68</v>
      </c>
      <c r="W18875" s="34">
        <v>36</v>
      </c>
      <c r="X18875" s="34">
        <v>36</v>
      </c>
      <c r="Y18875" s="34">
        <v>35</v>
      </c>
      <c r="Z18875" s="34">
        <v>46</v>
      </c>
      <c r="AA18875" s="34">
        <v>65</v>
      </c>
      <c r="AB18875" s="34">
        <v>76</v>
      </c>
      <c r="AC18875" s="34">
        <v>65</v>
      </c>
    </row>
    <row r="18876" spans="1:29" x14ac:dyDescent="0.2">
      <c r="A18876" s="34" t="s">
        <v>79369</v>
      </c>
      <c r="B18876" s="34">
        <v>39</v>
      </c>
      <c r="C18876" s="34">
        <v>58</v>
      </c>
      <c r="D18876" s="34">
        <v>43</v>
      </c>
      <c r="E18876" s="34">
        <v>54</v>
      </c>
      <c r="F18876" s="34">
        <v>51</v>
      </c>
      <c r="G18876" s="34">
        <v>50</v>
      </c>
      <c r="H18876" s="34">
        <v>58</v>
      </c>
      <c r="I18876" s="34">
        <v>58</v>
      </c>
      <c r="J18876" s="34">
        <v>56</v>
      </c>
      <c r="K18876" s="34">
        <v>74</v>
      </c>
      <c r="L18876" s="34">
        <v>52</v>
      </c>
      <c r="M18876" s="34">
        <v>68</v>
      </c>
      <c r="N18876" s="34">
        <v>37</v>
      </c>
      <c r="O18876" s="34">
        <v>65</v>
      </c>
      <c r="P18876" s="34">
        <v>58</v>
      </c>
      <c r="Q18876" s="34">
        <v>70</v>
      </c>
      <c r="R18876" s="34">
        <v>83</v>
      </c>
      <c r="S18876" s="34">
        <v>84</v>
      </c>
      <c r="T18876" s="34">
        <v>59</v>
      </c>
      <c r="U18876" s="34">
        <v>62</v>
      </c>
      <c r="V18876" s="34">
        <v>78</v>
      </c>
      <c r="W18876" s="34">
        <v>119</v>
      </c>
      <c r="X18876" s="34">
        <v>78</v>
      </c>
      <c r="Y18876" s="34">
        <v>67</v>
      </c>
      <c r="Z18876" s="34">
        <v>61</v>
      </c>
      <c r="AA18876" s="34">
        <v>82</v>
      </c>
      <c r="AB18876" s="34">
        <v>59</v>
      </c>
      <c r="AC18876" s="34">
        <v>117</v>
      </c>
    </row>
    <row r="18877" spans="1:29" x14ac:dyDescent="0.2">
      <c r="A18877" s="34" t="s">
        <v>79370</v>
      </c>
      <c r="B18877" s="34">
        <v>9</v>
      </c>
      <c r="C18877" s="34">
        <v>8</v>
      </c>
      <c r="D18877" s="34">
        <v>8</v>
      </c>
      <c r="E18877" s="34">
        <v>13</v>
      </c>
      <c r="F18877" s="34">
        <v>16</v>
      </c>
      <c r="G18877" s="34">
        <v>29</v>
      </c>
      <c r="H18877" s="34">
        <v>5</v>
      </c>
      <c r="I18877" s="34">
        <v>4</v>
      </c>
      <c r="J18877" s="34">
        <v>16</v>
      </c>
      <c r="K18877" s="34">
        <v>29</v>
      </c>
      <c r="L18877" s="34">
        <v>8</v>
      </c>
      <c r="M18877" s="34">
        <v>16</v>
      </c>
      <c r="N18877" s="34">
        <v>12</v>
      </c>
      <c r="O18877" s="34">
        <v>11</v>
      </c>
      <c r="P18877" s="34">
        <v>10</v>
      </c>
      <c r="Q18877" s="34">
        <v>18</v>
      </c>
      <c r="R18877" s="34">
        <v>8</v>
      </c>
      <c r="S18877" s="34">
        <v>14</v>
      </c>
      <c r="T18877" s="34">
        <v>10</v>
      </c>
      <c r="U18877" s="34">
        <v>6</v>
      </c>
      <c r="V18877" s="34">
        <v>15</v>
      </c>
      <c r="W18877" s="34">
        <v>17</v>
      </c>
      <c r="X18877" s="34">
        <v>4</v>
      </c>
      <c r="Y18877" s="34">
        <v>11</v>
      </c>
      <c r="Z18877" s="34">
        <v>14</v>
      </c>
      <c r="AA18877" s="34">
        <v>21</v>
      </c>
      <c r="AB18877" s="34">
        <v>14</v>
      </c>
      <c r="AC18877" s="34">
        <v>24</v>
      </c>
    </row>
    <row r="18878" spans="1:29" x14ac:dyDescent="0.2">
      <c r="A18878" s="34" t="s">
        <v>79371</v>
      </c>
      <c r="B18878" s="34">
        <v>40</v>
      </c>
      <c r="C18878" s="34">
        <v>17</v>
      </c>
      <c r="D18878" s="34">
        <v>44</v>
      </c>
      <c r="E18878" s="34">
        <v>18</v>
      </c>
      <c r="F18878" s="34">
        <v>40</v>
      </c>
      <c r="G18878" s="34">
        <v>25</v>
      </c>
      <c r="H18878" s="34">
        <v>25</v>
      </c>
      <c r="I18878" s="34">
        <v>19</v>
      </c>
      <c r="J18878" s="34">
        <v>33</v>
      </c>
      <c r="K18878" s="34">
        <v>28</v>
      </c>
      <c r="L18878" s="34">
        <v>21</v>
      </c>
      <c r="M18878" s="34">
        <v>24</v>
      </c>
      <c r="N18878" s="34">
        <v>17</v>
      </c>
      <c r="O18878" s="34">
        <v>16</v>
      </c>
      <c r="P18878" s="34">
        <v>32</v>
      </c>
      <c r="Q18878" s="34">
        <v>47</v>
      </c>
      <c r="R18878" s="34">
        <v>59</v>
      </c>
      <c r="S18878" s="34">
        <v>14</v>
      </c>
      <c r="T18878" s="34">
        <v>47</v>
      </c>
      <c r="U18878" s="34">
        <v>45</v>
      </c>
      <c r="V18878" s="34">
        <v>50</v>
      </c>
      <c r="W18878" s="34">
        <v>31</v>
      </c>
      <c r="X18878" s="34">
        <v>44</v>
      </c>
      <c r="Y18878" s="34">
        <v>29</v>
      </c>
      <c r="Z18878" s="34">
        <v>23</v>
      </c>
      <c r="AA18878" s="34">
        <v>24</v>
      </c>
      <c r="AB18878" s="34">
        <v>54</v>
      </c>
      <c r="AC18878" s="34">
        <v>51</v>
      </c>
    </row>
    <row r="18879" spans="1:29" x14ac:dyDescent="0.2">
      <c r="A18879" s="34" t="s">
        <v>79372</v>
      </c>
      <c r="B18879" s="34">
        <v>15</v>
      </c>
      <c r="C18879" s="34">
        <v>43</v>
      </c>
      <c r="D18879" s="34">
        <v>46</v>
      </c>
      <c r="E18879" s="34">
        <v>48</v>
      </c>
      <c r="F18879" s="34">
        <v>32</v>
      </c>
      <c r="G18879" s="34">
        <v>34</v>
      </c>
      <c r="H18879" s="34">
        <v>20</v>
      </c>
      <c r="I18879" s="34">
        <v>27</v>
      </c>
      <c r="J18879" s="34">
        <v>19</v>
      </c>
      <c r="K18879" s="34">
        <v>21</v>
      </c>
      <c r="L18879" s="34">
        <v>10</v>
      </c>
      <c r="M18879" s="34">
        <v>27</v>
      </c>
      <c r="N18879" s="34">
        <v>26</v>
      </c>
      <c r="O18879" s="34">
        <v>26</v>
      </c>
      <c r="P18879" s="34">
        <v>22</v>
      </c>
      <c r="Q18879" s="34">
        <v>39</v>
      </c>
      <c r="R18879" s="34">
        <v>40</v>
      </c>
      <c r="S18879" s="34">
        <v>40</v>
      </c>
      <c r="T18879" s="34">
        <v>13</v>
      </c>
      <c r="U18879" s="34">
        <v>24</v>
      </c>
      <c r="V18879" s="34">
        <v>18</v>
      </c>
      <c r="W18879" s="34">
        <v>21</v>
      </c>
      <c r="X18879" s="34">
        <v>25</v>
      </c>
      <c r="Y18879" s="34">
        <v>20</v>
      </c>
      <c r="Z18879" s="34">
        <v>34</v>
      </c>
      <c r="AA18879" s="34">
        <v>39</v>
      </c>
      <c r="AB18879" s="34">
        <v>23</v>
      </c>
      <c r="AC18879" s="34">
        <v>42</v>
      </c>
    </row>
    <row r="18880" spans="1:29" x14ac:dyDescent="0.2">
      <c r="A18880" s="34" t="s">
        <v>79373</v>
      </c>
      <c r="B18880" s="34">
        <v>42</v>
      </c>
      <c r="C18880" s="34">
        <v>79</v>
      </c>
      <c r="D18880" s="34">
        <v>46</v>
      </c>
      <c r="E18880" s="34">
        <v>80</v>
      </c>
      <c r="F18880" s="34">
        <v>36</v>
      </c>
      <c r="G18880" s="34">
        <v>59</v>
      </c>
      <c r="H18880" s="34">
        <v>42</v>
      </c>
      <c r="I18880" s="34">
        <v>78</v>
      </c>
      <c r="J18880" s="34">
        <v>40</v>
      </c>
      <c r="K18880" s="34">
        <v>61</v>
      </c>
      <c r="L18880" s="34">
        <v>60</v>
      </c>
      <c r="M18880" s="34">
        <v>62</v>
      </c>
      <c r="N18880" s="34">
        <v>26</v>
      </c>
      <c r="O18880" s="34">
        <v>60</v>
      </c>
      <c r="P18880" s="34">
        <v>29</v>
      </c>
      <c r="Q18880" s="34">
        <v>95</v>
      </c>
      <c r="R18880" s="34">
        <v>49</v>
      </c>
      <c r="S18880" s="34">
        <v>73</v>
      </c>
      <c r="T18880" s="34">
        <v>49</v>
      </c>
      <c r="U18880" s="34">
        <v>76</v>
      </c>
      <c r="V18880" s="34">
        <v>63</v>
      </c>
      <c r="W18880" s="34">
        <v>91</v>
      </c>
      <c r="X18880" s="34">
        <v>75</v>
      </c>
      <c r="Y18880" s="34">
        <v>71</v>
      </c>
      <c r="Z18880" s="34">
        <v>49</v>
      </c>
      <c r="AA18880" s="34">
        <v>85</v>
      </c>
      <c r="AB18880" s="34">
        <v>55</v>
      </c>
      <c r="AC18880" s="34">
        <v>126</v>
      </c>
    </row>
    <row r="18881" spans="1:29" x14ac:dyDescent="0.2">
      <c r="A18881" s="34" t="s">
        <v>79374</v>
      </c>
      <c r="B18881" s="34">
        <v>37</v>
      </c>
      <c r="C18881" s="34">
        <v>25</v>
      </c>
      <c r="D18881" s="34">
        <v>57</v>
      </c>
      <c r="E18881" s="34">
        <v>38</v>
      </c>
      <c r="F18881" s="34">
        <v>57</v>
      </c>
      <c r="G18881" s="34">
        <v>17</v>
      </c>
      <c r="H18881" s="34">
        <v>59</v>
      </c>
      <c r="I18881" s="34">
        <v>32</v>
      </c>
      <c r="J18881" s="34">
        <v>43</v>
      </c>
      <c r="K18881" s="34">
        <v>34</v>
      </c>
      <c r="L18881" s="34">
        <v>58</v>
      </c>
      <c r="M18881" s="34">
        <v>38</v>
      </c>
      <c r="N18881" s="34">
        <v>54</v>
      </c>
      <c r="O18881" s="34">
        <v>26</v>
      </c>
      <c r="P18881" s="34">
        <v>49</v>
      </c>
      <c r="Q18881" s="34">
        <v>53</v>
      </c>
      <c r="R18881" s="34">
        <v>76</v>
      </c>
      <c r="S18881" s="34">
        <v>28</v>
      </c>
      <c r="T18881" s="34">
        <v>49</v>
      </c>
      <c r="U18881" s="34">
        <v>28</v>
      </c>
      <c r="V18881" s="34">
        <v>53</v>
      </c>
      <c r="W18881" s="34">
        <v>51</v>
      </c>
      <c r="X18881" s="34">
        <v>70</v>
      </c>
      <c r="Y18881" s="34">
        <v>48</v>
      </c>
      <c r="Z18881" s="34">
        <v>46</v>
      </c>
      <c r="AA18881" s="34">
        <v>46</v>
      </c>
      <c r="AB18881" s="34">
        <v>63</v>
      </c>
      <c r="AC18881" s="34">
        <v>55</v>
      </c>
    </row>
    <row r="18882" spans="1:29" x14ac:dyDescent="0.2">
      <c r="A18882" s="34" t="s">
        <v>79375</v>
      </c>
      <c r="B18882" s="34">
        <v>41</v>
      </c>
      <c r="C18882" s="34">
        <v>88</v>
      </c>
      <c r="D18882" s="34">
        <v>89</v>
      </c>
      <c r="E18882" s="34">
        <v>80</v>
      </c>
      <c r="F18882" s="34">
        <v>60</v>
      </c>
      <c r="G18882" s="34">
        <v>76</v>
      </c>
      <c r="H18882" s="34">
        <v>49</v>
      </c>
      <c r="I18882" s="34">
        <v>46</v>
      </c>
      <c r="J18882" s="34">
        <v>53</v>
      </c>
      <c r="K18882" s="34">
        <v>96</v>
      </c>
      <c r="L18882" s="34">
        <v>24</v>
      </c>
      <c r="M18882" s="34">
        <v>70</v>
      </c>
      <c r="N18882" s="34">
        <v>57</v>
      </c>
      <c r="O18882" s="34">
        <v>39</v>
      </c>
      <c r="P18882" s="34">
        <v>39</v>
      </c>
      <c r="Q18882" s="34">
        <v>77</v>
      </c>
      <c r="R18882" s="34">
        <v>67</v>
      </c>
      <c r="S18882" s="34">
        <v>90</v>
      </c>
      <c r="T18882" s="34">
        <v>58</v>
      </c>
      <c r="U18882" s="34">
        <v>71</v>
      </c>
      <c r="V18882" s="34">
        <v>75</v>
      </c>
      <c r="W18882" s="34">
        <v>88</v>
      </c>
      <c r="X18882" s="34">
        <v>90</v>
      </c>
      <c r="Y18882" s="34">
        <v>82</v>
      </c>
      <c r="Z18882" s="34">
        <v>64</v>
      </c>
      <c r="AA18882" s="34">
        <v>117</v>
      </c>
      <c r="AB18882" s="34">
        <v>45</v>
      </c>
      <c r="AC18882" s="34">
        <v>171</v>
      </c>
    </row>
    <row r="18883" spans="1:29" x14ac:dyDescent="0.2">
      <c r="A18883" s="34" t="s">
        <v>79376</v>
      </c>
      <c r="B18883" s="34">
        <v>60</v>
      </c>
      <c r="C18883" s="34">
        <v>26</v>
      </c>
      <c r="D18883" s="34">
        <v>32</v>
      </c>
      <c r="E18883" s="34">
        <v>34</v>
      </c>
      <c r="F18883" s="34">
        <v>47</v>
      </c>
      <c r="G18883" s="34">
        <v>41</v>
      </c>
      <c r="H18883" s="34">
        <v>47</v>
      </c>
      <c r="I18883" s="34">
        <v>16</v>
      </c>
      <c r="J18883" s="34">
        <v>31</v>
      </c>
      <c r="K18883" s="34">
        <v>24</v>
      </c>
      <c r="L18883" s="34">
        <v>38</v>
      </c>
      <c r="M18883" s="34">
        <v>17</v>
      </c>
      <c r="N18883" s="34">
        <v>22</v>
      </c>
      <c r="O18883" s="34">
        <v>24</v>
      </c>
      <c r="P18883" s="34">
        <v>19</v>
      </c>
      <c r="Q18883" s="34">
        <v>33</v>
      </c>
      <c r="R18883" s="34">
        <v>55</v>
      </c>
      <c r="S18883" s="34">
        <v>45</v>
      </c>
      <c r="T18883" s="34">
        <v>60</v>
      </c>
      <c r="U18883" s="34">
        <v>33</v>
      </c>
      <c r="V18883" s="34">
        <v>34</v>
      </c>
      <c r="W18883" s="34">
        <v>32</v>
      </c>
      <c r="X18883" s="34">
        <v>52</v>
      </c>
      <c r="Y18883" s="34">
        <v>28</v>
      </c>
      <c r="Z18883" s="34">
        <v>58</v>
      </c>
      <c r="AA18883" s="34">
        <v>22</v>
      </c>
      <c r="AB18883" s="34">
        <v>70</v>
      </c>
      <c r="AC18883" s="34">
        <v>38</v>
      </c>
    </row>
    <row r="18884" spans="1:29" x14ac:dyDescent="0.2">
      <c r="A18884" s="34" t="s">
        <v>79377</v>
      </c>
      <c r="B18884" s="34">
        <v>19</v>
      </c>
      <c r="C18884" s="34">
        <v>18</v>
      </c>
      <c r="D18884" s="34">
        <v>26</v>
      </c>
      <c r="E18884" s="34">
        <v>24</v>
      </c>
      <c r="F18884" s="34">
        <v>17</v>
      </c>
      <c r="G18884" s="34">
        <v>7</v>
      </c>
      <c r="H18884" s="34">
        <v>10</v>
      </c>
      <c r="I18884" s="34">
        <v>17</v>
      </c>
      <c r="J18884" s="34">
        <v>23</v>
      </c>
      <c r="K18884" s="34">
        <v>12</v>
      </c>
      <c r="L18884" s="34">
        <v>2</v>
      </c>
      <c r="M18884" s="34">
        <v>12</v>
      </c>
      <c r="N18884" s="34">
        <v>23</v>
      </c>
      <c r="O18884" s="34">
        <v>10</v>
      </c>
      <c r="P18884" s="34">
        <v>20</v>
      </c>
      <c r="Q18884" s="34">
        <v>7</v>
      </c>
      <c r="R18884" s="34">
        <v>8</v>
      </c>
      <c r="S18884" s="34">
        <v>31</v>
      </c>
      <c r="T18884" s="34">
        <v>10</v>
      </c>
      <c r="U18884" s="34">
        <v>11</v>
      </c>
      <c r="V18884" s="34">
        <v>6</v>
      </c>
      <c r="W18884" s="34">
        <v>15</v>
      </c>
      <c r="X18884" s="34">
        <v>11</v>
      </c>
      <c r="Y18884" s="34">
        <v>9</v>
      </c>
      <c r="Z18884" s="34">
        <v>13</v>
      </c>
      <c r="AA18884" s="34">
        <v>27</v>
      </c>
      <c r="AB18884" s="34">
        <v>11</v>
      </c>
      <c r="AC18884" s="34">
        <v>34</v>
      </c>
    </row>
    <row r="18885" spans="1:29" x14ac:dyDescent="0.2">
      <c r="A18885" s="34" t="s">
        <v>79378</v>
      </c>
      <c r="B18885" s="34">
        <v>181</v>
      </c>
      <c r="C18885" s="34">
        <v>305</v>
      </c>
      <c r="D18885" s="34">
        <v>267</v>
      </c>
      <c r="E18885" s="34">
        <v>361</v>
      </c>
      <c r="F18885" s="34">
        <v>268</v>
      </c>
      <c r="G18885" s="34">
        <v>293</v>
      </c>
      <c r="H18885" s="34">
        <v>242</v>
      </c>
      <c r="I18885" s="34">
        <v>282</v>
      </c>
      <c r="J18885" s="34">
        <v>258</v>
      </c>
      <c r="K18885" s="34">
        <v>281</v>
      </c>
      <c r="L18885" s="34">
        <v>185</v>
      </c>
      <c r="M18885" s="34">
        <v>279</v>
      </c>
      <c r="N18885" s="34">
        <v>242</v>
      </c>
      <c r="O18885" s="34">
        <v>312</v>
      </c>
      <c r="P18885" s="34">
        <v>237</v>
      </c>
      <c r="Q18885" s="34">
        <v>423</v>
      </c>
      <c r="R18885" s="34">
        <v>284</v>
      </c>
      <c r="S18885" s="34">
        <v>339</v>
      </c>
      <c r="T18885" s="34">
        <v>267</v>
      </c>
      <c r="U18885" s="34">
        <v>270</v>
      </c>
      <c r="V18885" s="34">
        <v>262</v>
      </c>
      <c r="W18885" s="34">
        <v>324</v>
      </c>
      <c r="X18885" s="34">
        <v>345</v>
      </c>
      <c r="Y18885" s="34">
        <v>239</v>
      </c>
      <c r="Z18885" s="34">
        <v>347</v>
      </c>
      <c r="AA18885" s="34">
        <v>371</v>
      </c>
      <c r="AB18885" s="34">
        <v>286</v>
      </c>
      <c r="AC18885" s="34">
        <v>438</v>
      </c>
    </row>
    <row r="18886" spans="1:29" x14ac:dyDescent="0.2">
      <c r="A18886" s="34" t="s">
        <v>79379</v>
      </c>
      <c r="B18886" s="34">
        <v>32</v>
      </c>
      <c r="C18886" s="34">
        <v>47</v>
      </c>
      <c r="D18886" s="34">
        <v>35</v>
      </c>
      <c r="E18886" s="34">
        <v>62</v>
      </c>
      <c r="F18886" s="34">
        <v>58</v>
      </c>
      <c r="G18886" s="34">
        <v>78</v>
      </c>
      <c r="H18886" s="34">
        <v>44</v>
      </c>
      <c r="I18886" s="34">
        <v>38</v>
      </c>
      <c r="J18886" s="34">
        <v>37</v>
      </c>
      <c r="K18886" s="34">
        <v>66</v>
      </c>
      <c r="L18886" s="34">
        <v>23</v>
      </c>
      <c r="M18886" s="34">
        <v>42</v>
      </c>
      <c r="N18886" s="34">
        <v>44</v>
      </c>
      <c r="O18886" s="34">
        <v>37</v>
      </c>
      <c r="P18886" s="34">
        <v>44</v>
      </c>
      <c r="Q18886" s="34">
        <v>63</v>
      </c>
      <c r="R18886" s="34">
        <v>50</v>
      </c>
      <c r="S18886" s="34">
        <v>58</v>
      </c>
      <c r="T18886" s="34">
        <v>43</v>
      </c>
      <c r="U18886" s="34">
        <v>66</v>
      </c>
      <c r="V18886" s="34">
        <v>58</v>
      </c>
      <c r="W18886" s="34">
        <v>77</v>
      </c>
      <c r="X18886" s="34">
        <v>42</v>
      </c>
      <c r="Y18886" s="34">
        <v>51</v>
      </c>
      <c r="Z18886" s="34">
        <v>34</v>
      </c>
      <c r="AA18886" s="34">
        <v>84</v>
      </c>
      <c r="AB18886" s="34">
        <v>58</v>
      </c>
      <c r="AC18886" s="34">
        <v>107</v>
      </c>
    </row>
    <row r="18887" spans="1:29" x14ac:dyDescent="0.2">
      <c r="A18887" s="34" t="s">
        <v>79380</v>
      </c>
      <c r="B18887" s="34">
        <v>21</v>
      </c>
      <c r="C18887" s="34">
        <v>26</v>
      </c>
      <c r="D18887" s="34">
        <v>23</v>
      </c>
      <c r="E18887" s="34">
        <v>28</v>
      </c>
      <c r="F18887" s="34">
        <v>26</v>
      </c>
      <c r="G18887" s="34">
        <v>15</v>
      </c>
      <c r="H18887" s="34">
        <v>20</v>
      </c>
      <c r="I18887" s="34">
        <v>27</v>
      </c>
      <c r="J18887" s="34">
        <v>9</v>
      </c>
      <c r="K18887" s="34">
        <v>13</v>
      </c>
      <c r="L18887" s="34">
        <v>11</v>
      </c>
      <c r="M18887" s="34">
        <v>23</v>
      </c>
      <c r="N18887" s="34">
        <v>22</v>
      </c>
      <c r="O18887" s="34">
        <v>18</v>
      </c>
      <c r="P18887" s="34">
        <v>19</v>
      </c>
      <c r="Q18887" s="34">
        <v>14</v>
      </c>
      <c r="R18887" s="34">
        <v>31</v>
      </c>
      <c r="S18887" s="34">
        <v>23</v>
      </c>
      <c r="T18887" s="34">
        <v>17</v>
      </c>
      <c r="U18887" s="34">
        <v>24</v>
      </c>
      <c r="V18887" s="34">
        <v>28</v>
      </c>
      <c r="W18887" s="34">
        <v>32</v>
      </c>
      <c r="X18887" s="34">
        <v>29</v>
      </c>
      <c r="Y18887" s="34">
        <v>19</v>
      </c>
      <c r="Z18887" s="34">
        <v>41</v>
      </c>
      <c r="AA18887" s="34">
        <v>20</v>
      </c>
      <c r="AB18887" s="34">
        <v>22</v>
      </c>
      <c r="AC18887" s="34">
        <v>42</v>
      </c>
    </row>
    <row r="18888" spans="1:29" x14ac:dyDescent="0.2">
      <c r="A18888" s="34" t="s">
        <v>79381</v>
      </c>
      <c r="B18888" s="34">
        <v>4</v>
      </c>
      <c r="C18888" s="34">
        <v>5</v>
      </c>
      <c r="D18888" s="34">
        <v>2</v>
      </c>
      <c r="E18888" s="34">
        <v>0</v>
      </c>
      <c r="F18888" s="34">
        <v>8</v>
      </c>
      <c r="G18888" s="34">
        <v>3</v>
      </c>
      <c r="H18888" s="34">
        <v>1</v>
      </c>
      <c r="I18888" s="34">
        <v>1</v>
      </c>
      <c r="J18888" s="34">
        <v>2</v>
      </c>
      <c r="K18888" s="34">
        <v>8</v>
      </c>
      <c r="L18888" s="34">
        <v>1</v>
      </c>
      <c r="M18888" s="34">
        <v>0</v>
      </c>
      <c r="N18888" s="34">
        <v>2</v>
      </c>
      <c r="O18888" s="34">
        <v>0</v>
      </c>
      <c r="P18888" s="34">
        <v>3</v>
      </c>
      <c r="Q18888" s="34">
        <v>0</v>
      </c>
      <c r="R18888" s="34">
        <v>5</v>
      </c>
      <c r="S18888" s="34">
        <v>1</v>
      </c>
      <c r="T18888" s="34">
        <v>0</v>
      </c>
      <c r="U18888" s="34">
        <v>0</v>
      </c>
      <c r="V18888" s="34">
        <v>3</v>
      </c>
      <c r="W18888" s="34">
        <v>3</v>
      </c>
      <c r="X18888" s="34">
        <v>5</v>
      </c>
      <c r="Y18888" s="34">
        <v>1</v>
      </c>
      <c r="Z18888" s="34">
        <v>3</v>
      </c>
      <c r="AA18888" s="34">
        <v>0</v>
      </c>
      <c r="AB18888" s="34">
        <v>0</v>
      </c>
      <c r="AC18888" s="34">
        <v>2</v>
      </c>
    </row>
    <row r="18889" spans="1:29" x14ac:dyDescent="0.2">
      <c r="A18889" s="34" t="s">
        <v>79382</v>
      </c>
      <c r="B18889" s="34">
        <v>60</v>
      </c>
      <c r="C18889" s="34">
        <v>127</v>
      </c>
      <c r="D18889" s="34">
        <v>99</v>
      </c>
      <c r="E18889" s="34">
        <v>161</v>
      </c>
      <c r="F18889" s="34">
        <v>96</v>
      </c>
      <c r="G18889" s="34">
        <v>105</v>
      </c>
      <c r="H18889" s="34">
        <v>74</v>
      </c>
      <c r="I18889" s="34">
        <v>136</v>
      </c>
      <c r="J18889" s="34">
        <v>81</v>
      </c>
      <c r="K18889" s="34">
        <v>126</v>
      </c>
      <c r="L18889" s="34">
        <v>78</v>
      </c>
      <c r="M18889" s="34">
        <v>117</v>
      </c>
      <c r="N18889" s="34">
        <v>72</v>
      </c>
      <c r="O18889" s="34">
        <v>103</v>
      </c>
      <c r="P18889" s="34">
        <v>95</v>
      </c>
      <c r="Q18889" s="34">
        <v>176</v>
      </c>
      <c r="R18889" s="34">
        <v>105</v>
      </c>
      <c r="S18889" s="34">
        <v>169</v>
      </c>
      <c r="T18889" s="34">
        <v>94</v>
      </c>
      <c r="U18889" s="34">
        <v>114</v>
      </c>
      <c r="V18889" s="34">
        <v>118</v>
      </c>
      <c r="W18889" s="34">
        <v>146</v>
      </c>
      <c r="X18889" s="34">
        <v>120</v>
      </c>
      <c r="Y18889" s="34">
        <v>168</v>
      </c>
      <c r="Z18889" s="34">
        <v>125</v>
      </c>
      <c r="AA18889" s="34">
        <v>170</v>
      </c>
      <c r="AB18889" s="34">
        <v>105</v>
      </c>
      <c r="AC18889" s="34">
        <v>194</v>
      </c>
    </row>
    <row r="18890" spans="1:29" x14ac:dyDescent="0.2">
      <c r="A18890" s="34" t="s">
        <v>79383</v>
      </c>
      <c r="B18890" s="34">
        <v>16</v>
      </c>
      <c r="C18890" s="34">
        <v>45</v>
      </c>
      <c r="D18890" s="34">
        <v>21</v>
      </c>
      <c r="E18890" s="34">
        <v>27</v>
      </c>
      <c r="F18890" s="34">
        <v>21</v>
      </c>
      <c r="G18890" s="34">
        <v>18</v>
      </c>
      <c r="H18890" s="34">
        <v>17</v>
      </c>
      <c r="I18890" s="34">
        <v>30</v>
      </c>
      <c r="J18890" s="34">
        <v>19</v>
      </c>
      <c r="K18890" s="34">
        <v>36</v>
      </c>
      <c r="L18890" s="34">
        <v>11</v>
      </c>
      <c r="M18890" s="34">
        <v>17</v>
      </c>
      <c r="N18890" s="34">
        <v>19</v>
      </c>
      <c r="O18890" s="34">
        <v>26</v>
      </c>
      <c r="P18890" s="34">
        <v>20</v>
      </c>
      <c r="Q18890" s="34">
        <v>39</v>
      </c>
      <c r="R18890" s="34">
        <v>21</v>
      </c>
      <c r="S18890" s="34">
        <v>44</v>
      </c>
      <c r="T18890" s="34">
        <v>11</v>
      </c>
      <c r="U18890" s="34">
        <v>16</v>
      </c>
      <c r="V18890" s="34">
        <v>27</v>
      </c>
      <c r="W18890" s="34">
        <v>30</v>
      </c>
      <c r="X18890" s="34">
        <v>35</v>
      </c>
      <c r="Y18890" s="34">
        <v>49</v>
      </c>
      <c r="Z18890" s="34">
        <v>26</v>
      </c>
      <c r="AA18890" s="34">
        <v>44</v>
      </c>
      <c r="AB18890" s="34">
        <v>25</v>
      </c>
      <c r="AC18890" s="34">
        <v>78</v>
      </c>
    </row>
    <row r="18891" spans="1:29" x14ac:dyDescent="0.2">
      <c r="A18891" s="34" t="s">
        <v>79384</v>
      </c>
      <c r="B18891" s="34">
        <v>65</v>
      </c>
      <c r="C18891" s="34">
        <v>56</v>
      </c>
      <c r="D18891" s="34">
        <v>120</v>
      </c>
      <c r="E18891" s="34">
        <v>70</v>
      </c>
      <c r="F18891" s="34">
        <v>70</v>
      </c>
      <c r="G18891" s="34">
        <v>34</v>
      </c>
      <c r="H18891" s="34">
        <v>98</v>
      </c>
      <c r="I18891" s="34">
        <v>64</v>
      </c>
      <c r="J18891" s="34">
        <v>81</v>
      </c>
      <c r="K18891" s="34">
        <v>68</v>
      </c>
      <c r="L18891" s="34">
        <v>76</v>
      </c>
      <c r="M18891" s="34">
        <v>50</v>
      </c>
      <c r="N18891" s="34">
        <v>85</v>
      </c>
      <c r="O18891" s="34">
        <v>65</v>
      </c>
      <c r="P18891" s="34">
        <v>79</v>
      </c>
      <c r="Q18891" s="34">
        <v>86</v>
      </c>
      <c r="R18891" s="34">
        <v>136</v>
      </c>
      <c r="S18891" s="34">
        <v>99</v>
      </c>
      <c r="T18891" s="34">
        <v>114</v>
      </c>
      <c r="U18891" s="34">
        <v>66</v>
      </c>
      <c r="V18891" s="34">
        <v>105</v>
      </c>
      <c r="W18891" s="34">
        <v>102</v>
      </c>
      <c r="X18891" s="34">
        <v>81</v>
      </c>
      <c r="Y18891" s="34">
        <v>78</v>
      </c>
      <c r="Z18891" s="34">
        <v>75</v>
      </c>
      <c r="AA18891" s="34">
        <v>91</v>
      </c>
      <c r="AB18891" s="34">
        <v>64</v>
      </c>
      <c r="AC18891" s="34">
        <v>90</v>
      </c>
    </row>
    <row r="18892" spans="1:29" x14ac:dyDescent="0.2">
      <c r="A18892" s="34" t="s">
        <v>79385</v>
      </c>
      <c r="B18892" s="34">
        <v>39</v>
      </c>
      <c r="C18892" s="34">
        <v>34</v>
      </c>
      <c r="D18892" s="34">
        <v>32</v>
      </c>
      <c r="E18892" s="34">
        <v>37</v>
      </c>
      <c r="F18892" s="34">
        <v>38</v>
      </c>
      <c r="G18892" s="34">
        <v>23</v>
      </c>
      <c r="H18892" s="34">
        <v>34</v>
      </c>
      <c r="I18892" s="34">
        <v>27</v>
      </c>
      <c r="J18892" s="34">
        <v>58</v>
      </c>
      <c r="K18892" s="34">
        <v>51</v>
      </c>
      <c r="L18892" s="34">
        <v>36</v>
      </c>
      <c r="M18892" s="34">
        <v>41</v>
      </c>
      <c r="N18892" s="34">
        <v>48</v>
      </c>
      <c r="O18892" s="34">
        <v>26</v>
      </c>
      <c r="P18892" s="34">
        <v>32</v>
      </c>
      <c r="Q18892" s="34">
        <v>74</v>
      </c>
      <c r="R18892" s="34">
        <v>51</v>
      </c>
      <c r="S18892" s="34">
        <v>50</v>
      </c>
      <c r="T18892" s="34">
        <v>52</v>
      </c>
      <c r="U18892" s="34">
        <v>45</v>
      </c>
      <c r="V18892" s="34">
        <v>40</v>
      </c>
      <c r="W18892" s="34">
        <v>46</v>
      </c>
      <c r="X18892" s="34">
        <v>39</v>
      </c>
      <c r="Y18892" s="34">
        <v>58</v>
      </c>
      <c r="Z18892" s="34">
        <v>58</v>
      </c>
      <c r="AA18892" s="34">
        <v>55</v>
      </c>
      <c r="AB18892" s="34">
        <v>75</v>
      </c>
      <c r="AC18892" s="34">
        <v>71</v>
      </c>
    </row>
    <row r="18893" spans="1:29" x14ac:dyDescent="0.2">
      <c r="A18893" s="34" t="s">
        <v>79386</v>
      </c>
      <c r="B18893" s="34">
        <v>45</v>
      </c>
      <c r="C18893" s="34">
        <v>25</v>
      </c>
      <c r="D18893" s="34">
        <v>22</v>
      </c>
      <c r="E18893" s="34">
        <v>21</v>
      </c>
      <c r="F18893" s="34">
        <v>17</v>
      </c>
      <c r="G18893" s="34">
        <v>18</v>
      </c>
      <c r="H18893" s="34">
        <v>17</v>
      </c>
      <c r="I18893" s="34">
        <v>21</v>
      </c>
      <c r="J18893" s="34">
        <v>17</v>
      </c>
      <c r="K18893" s="34">
        <v>32</v>
      </c>
      <c r="L18893" s="34">
        <v>11</v>
      </c>
      <c r="M18893" s="34">
        <v>10</v>
      </c>
      <c r="N18893" s="34">
        <v>24</v>
      </c>
      <c r="O18893" s="34">
        <v>29</v>
      </c>
      <c r="P18893" s="34">
        <v>12</v>
      </c>
      <c r="Q18893" s="34">
        <v>27</v>
      </c>
      <c r="R18893" s="34">
        <v>25</v>
      </c>
      <c r="S18893" s="34">
        <v>34</v>
      </c>
      <c r="T18893" s="34">
        <v>17</v>
      </c>
      <c r="U18893" s="34">
        <v>39</v>
      </c>
      <c r="V18893" s="34">
        <v>23</v>
      </c>
      <c r="W18893" s="34">
        <v>28</v>
      </c>
      <c r="X18893" s="34">
        <v>23</v>
      </c>
      <c r="Y18893" s="34">
        <v>26</v>
      </c>
      <c r="Z18893" s="34">
        <v>30</v>
      </c>
      <c r="AA18893" s="34">
        <v>27</v>
      </c>
      <c r="AB18893" s="34">
        <v>27</v>
      </c>
      <c r="AC18893" s="34">
        <v>37</v>
      </c>
    </row>
    <row r="18894" spans="1:29" x14ac:dyDescent="0.2">
      <c r="A18894" s="34" t="s">
        <v>79387</v>
      </c>
      <c r="B18894" s="34">
        <v>167</v>
      </c>
      <c r="C18894" s="34">
        <v>99</v>
      </c>
      <c r="D18894" s="34">
        <v>113</v>
      </c>
      <c r="E18894" s="34">
        <v>99</v>
      </c>
      <c r="F18894" s="34">
        <v>134</v>
      </c>
      <c r="G18894" s="34">
        <v>101</v>
      </c>
      <c r="H18894" s="34">
        <v>120</v>
      </c>
      <c r="I18894" s="34">
        <v>130</v>
      </c>
      <c r="J18894" s="34">
        <v>105</v>
      </c>
      <c r="K18894" s="34">
        <v>105</v>
      </c>
      <c r="L18894" s="34">
        <v>155</v>
      </c>
      <c r="M18894" s="34">
        <v>79</v>
      </c>
      <c r="N18894" s="34">
        <v>84</v>
      </c>
      <c r="O18894" s="34">
        <v>97</v>
      </c>
      <c r="P18894" s="34">
        <v>117</v>
      </c>
      <c r="Q18894" s="34">
        <v>125</v>
      </c>
      <c r="R18894" s="34">
        <v>167</v>
      </c>
      <c r="S18894" s="34">
        <v>114</v>
      </c>
      <c r="T18894" s="34">
        <v>190</v>
      </c>
      <c r="U18894" s="34">
        <v>119</v>
      </c>
      <c r="V18894" s="34">
        <v>132</v>
      </c>
      <c r="W18894" s="34">
        <v>227</v>
      </c>
      <c r="X18894" s="34">
        <v>123</v>
      </c>
      <c r="Y18894" s="34">
        <v>132</v>
      </c>
      <c r="Z18894" s="34">
        <v>104</v>
      </c>
      <c r="AA18894" s="34">
        <v>164</v>
      </c>
      <c r="AB18894" s="34">
        <v>213</v>
      </c>
      <c r="AC18894" s="34">
        <v>164</v>
      </c>
    </row>
    <row r="18895" spans="1:29" x14ac:dyDescent="0.2">
      <c r="A18895" s="34" t="s">
        <v>79388</v>
      </c>
      <c r="B18895" s="34">
        <v>2</v>
      </c>
      <c r="C18895" s="34">
        <v>0</v>
      </c>
      <c r="D18895" s="34">
        <v>0</v>
      </c>
      <c r="E18895" s="34">
        <v>0</v>
      </c>
      <c r="F18895" s="34">
        <v>0</v>
      </c>
      <c r="G18895" s="34">
        <v>0</v>
      </c>
      <c r="H18895" s="34">
        <v>0</v>
      </c>
      <c r="I18895" s="34">
        <v>0</v>
      </c>
      <c r="J18895" s="34">
        <v>0</v>
      </c>
      <c r="K18895" s="34">
        <v>0</v>
      </c>
      <c r="L18895" s="34">
        <v>0</v>
      </c>
      <c r="M18895" s="34">
        <v>0</v>
      </c>
      <c r="N18895" s="34">
        <v>0</v>
      </c>
      <c r="O18895" s="34">
        <v>0</v>
      </c>
      <c r="P18895" s="34">
        <v>0</v>
      </c>
      <c r="Q18895" s="34">
        <v>0</v>
      </c>
      <c r="R18895" s="34">
        <v>0</v>
      </c>
      <c r="S18895" s="34">
        <v>0</v>
      </c>
      <c r="T18895" s="34">
        <v>0</v>
      </c>
      <c r="U18895" s="34">
        <v>0</v>
      </c>
      <c r="V18895" s="34">
        <v>0</v>
      </c>
      <c r="W18895" s="34">
        <v>0</v>
      </c>
      <c r="X18895" s="34">
        <v>0</v>
      </c>
      <c r="Y18895" s="34">
        <v>0</v>
      </c>
      <c r="Z18895" s="34">
        <v>0</v>
      </c>
      <c r="AA18895" s="34">
        <v>0</v>
      </c>
      <c r="AB18895" s="34">
        <v>0</v>
      </c>
      <c r="AC18895" s="34">
        <v>0</v>
      </c>
    </row>
    <row r="18896" spans="1:29" x14ac:dyDescent="0.2">
      <c r="A18896" s="34" t="s">
        <v>79389</v>
      </c>
      <c r="B18896" s="34">
        <v>264</v>
      </c>
      <c r="C18896" s="34">
        <v>148</v>
      </c>
      <c r="D18896" s="34">
        <v>272</v>
      </c>
      <c r="E18896" s="34">
        <v>212</v>
      </c>
      <c r="F18896" s="34">
        <v>270</v>
      </c>
      <c r="G18896" s="34">
        <v>187</v>
      </c>
      <c r="H18896" s="34">
        <v>244</v>
      </c>
      <c r="I18896" s="34">
        <v>159</v>
      </c>
      <c r="J18896" s="34">
        <v>276</v>
      </c>
      <c r="K18896" s="34">
        <v>182</v>
      </c>
      <c r="L18896" s="34">
        <v>213</v>
      </c>
      <c r="M18896" s="34">
        <v>141</v>
      </c>
      <c r="N18896" s="34">
        <v>220</v>
      </c>
      <c r="O18896" s="34">
        <v>170</v>
      </c>
      <c r="P18896" s="34">
        <v>225</v>
      </c>
      <c r="Q18896" s="34">
        <v>296</v>
      </c>
      <c r="R18896" s="34">
        <v>343</v>
      </c>
      <c r="S18896" s="34">
        <v>252</v>
      </c>
      <c r="T18896" s="34">
        <v>293</v>
      </c>
      <c r="U18896" s="34">
        <v>193</v>
      </c>
      <c r="V18896" s="34">
        <v>330</v>
      </c>
      <c r="W18896" s="34">
        <v>227</v>
      </c>
      <c r="X18896" s="34">
        <v>331</v>
      </c>
      <c r="Y18896" s="34">
        <v>196</v>
      </c>
      <c r="Z18896" s="34">
        <v>288</v>
      </c>
      <c r="AA18896" s="34">
        <v>222</v>
      </c>
      <c r="AB18896" s="34">
        <v>351</v>
      </c>
      <c r="AC18896" s="34">
        <v>328</v>
      </c>
    </row>
    <row r="18897" spans="1:29" x14ac:dyDescent="0.2">
      <c r="A18897" s="34" t="s">
        <v>79390</v>
      </c>
      <c r="B18897" s="34">
        <v>201</v>
      </c>
      <c r="C18897" s="34">
        <v>189</v>
      </c>
      <c r="D18897" s="34">
        <v>176</v>
      </c>
      <c r="E18897" s="34">
        <v>196</v>
      </c>
      <c r="F18897" s="34">
        <v>184</v>
      </c>
      <c r="G18897" s="34">
        <v>174</v>
      </c>
      <c r="H18897" s="34">
        <v>157</v>
      </c>
      <c r="I18897" s="34">
        <v>180</v>
      </c>
      <c r="J18897" s="34">
        <v>222</v>
      </c>
      <c r="K18897" s="34">
        <v>205</v>
      </c>
      <c r="L18897" s="34">
        <v>156</v>
      </c>
      <c r="M18897" s="34">
        <v>190</v>
      </c>
      <c r="N18897" s="34">
        <v>147</v>
      </c>
      <c r="O18897" s="34">
        <v>171</v>
      </c>
      <c r="P18897" s="34">
        <v>194</v>
      </c>
      <c r="Q18897" s="34">
        <v>227</v>
      </c>
      <c r="R18897" s="34">
        <v>213</v>
      </c>
      <c r="S18897" s="34">
        <v>215</v>
      </c>
      <c r="T18897" s="34">
        <v>191</v>
      </c>
      <c r="U18897" s="34">
        <v>211</v>
      </c>
      <c r="V18897" s="34">
        <v>214</v>
      </c>
      <c r="W18897" s="34">
        <v>207</v>
      </c>
      <c r="X18897" s="34">
        <v>189</v>
      </c>
      <c r="Y18897" s="34">
        <v>224</v>
      </c>
      <c r="Z18897" s="34">
        <v>203</v>
      </c>
      <c r="AA18897" s="34">
        <v>262</v>
      </c>
      <c r="AB18897" s="34">
        <v>216</v>
      </c>
      <c r="AC18897" s="34">
        <v>333</v>
      </c>
    </row>
    <row r="18898" spans="1:29" x14ac:dyDescent="0.2">
      <c r="A18898" s="34" t="s">
        <v>79391</v>
      </c>
      <c r="B18898" s="34">
        <v>161</v>
      </c>
      <c r="C18898" s="34">
        <v>167</v>
      </c>
      <c r="D18898" s="34">
        <v>212</v>
      </c>
      <c r="E18898" s="34">
        <v>159</v>
      </c>
      <c r="F18898" s="34">
        <v>179</v>
      </c>
      <c r="G18898" s="34">
        <v>191</v>
      </c>
      <c r="H18898" s="34">
        <v>178</v>
      </c>
      <c r="I18898" s="34">
        <v>198</v>
      </c>
      <c r="J18898" s="34">
        <v>186</v>
      </c>
      <c r="K18898" s="34">
        <v>126</v>
      </c>
      <c r="L18898" s="34">
        <v>130</v>
      </c>
      <c r="M18898" s="34">
        <v>94</v>
      </c>
      <c r="N18898" s="34">
        <v>181</v>
      </c>
      <c r="O18898" s="34">
        <v>145</v>
      </c>
      <c r="P18898" s="34">
        <v>162</v>
      </c>
      <c r="Q18898" s="34">
        <v>177</v>
      </c>
      <c r="R18898" s="34">
        <v>223</v>
      </c>
      <c r="S18898" s="34">
        <v>170</v>
      </c>
      <c r="T18898" s="34">
        <v>175</v>
      </c>
      <c r="U18898" s="34">
        <v>113</v>
      </c>
      <c r="V18898" s="34">
        <v>205</v>
      </c>
      <c r="W18898" s="34">
        <v>148</v>
      </c>
      <c r="X18898" s="34">
        <v>212</v>
      </c>
      <c r="Y18898" s="34">
        <v>151</v>
      </c>
      <c r="Z18898" s="34">
        <v>228</v>
      </c>
      <c r="AA18898" s="34">
        <v>160</v>
      </c>
      <c r="AB18898" s="34">
        <v>205</v>
      </c>
      <c r="AC18898" s="34">
        <v>172</v>
      </c>
    </row>
    <row r="18899" spans="1:29" x14ac:dyDescent="0.2">
      <c r="A18899" s="34" t="s">
        <v>79392</v>
      </c>
      <c r="B18899" s="34">
        <v>225</v>
      </c>
      <c r="C18899" s="34">
        <v>190</v>
      </c>
      <c r="D18899" s="34">
        <v>313</v>
      </c>
      <c r="E18899" s="34">
        <v>248</v>
      </c>
      <c r="F18899" s="34">
        <v>275</v>
      </c>
      <c r="G18899" s="34">
        <v>274</v>
      </c>
      <c r="H18899" s="34">
        <v>267</v>
      </c>
      <c r="I18899" s="34">
        <v>220</v>
      </c>
      <c r="J18899" s="34">
        <v>263</v>
      </c>
      <c r="K18899" s="34">
        <v>236</v>
      </c>
      <c r="L18899" s="34">
        <v>177</v>
      </c>
      <c r="M18899" s="34">
        <v>171</v>
      </c>
      <c r="N18899" s="34">
        <v>261</v>
      </c>
      <c r="O18899" s="34">
        <v>217</v>
      </c>
      <c r="P18899" s="34">
        <v>212</v>
      </c>
      <c r="Q18899" s="34">
        <v>355</v>
      </c>
      <c r="R18899" s="34">
        <v>364</v>
      </c>
      <c r="S18899" s="34">
        <v>289</v>
      </c>
      <c r="T18899" s="34">
        <v>305</v>
      </c>
      <c r="U18899" s="34">
        <v>210</v>
      </c>
      <c r="V18899" s="34">
        <v>269</v>
      </c>
      <c r="W18899" s="34">
        <v>259</v>
      </c>
      <c r="X18899" s="34">
        <v>330</v>
      </c>
      <c r="Y18899" s="34">
        <v>221</v>
      </c>
      <c r="Z18899" s="34">
        <v>247</v>
      </c>
      <c r="AA18899" s="34">
        <v>298</v>
      </c>
      <c r="AB18899" s="34">
        <v>312</v>
      </c>
      <c r="AC18899" s="34">
        <v>339</v>
      </c>
    </row>
    <row r="18900" spans="1:29" x14ac:dyDescent="0.2">
      <c r="A18900" s="34" t="s">
        <v>79393</v>
      </c>
      <c r="B18900" s="34">
        <v>118</v>
      </c>
      <c r="C18900" s="34">
        <v>76</v>
      </c>
      <c r="D18900" s="34">
        <v>109</v>
      </c>
      <c r="E18900" s="34">
        <v>73</v>
      </c>
      <c r="F18900" s="34">
        <v>76</v>
      </c>
      <c r="G18900" s="34">
        <v>111</v>
      </c>
      <c r="H18900" s="34">
        <v>68</v>
      </c>
      <c r="I18900" s="34">
        <v>61</v>
      </c>
      <c r="J18900" s="34">
        <v>60</v>
      </c>
      <c r="K18900" s="34">
        <v>83</v>
      </c>
      <c r="L18900" s="34">
        <v>43</v>
      </c>
      <c r="M18900" s="34">
        <v>63</v>
      </c>
      <c r="N18900" s="34">
        <v>35</v>
      </c>
      <c r="O18900" s="34">
        <v>50</v>
      </c>
      <c r="P18900" s="34">
        <v>81</v>
      </c>
      <c r="Q18900" s="34">
        <v>87</v>
      </c>
      <c r="R18900" s="34">
        <v>100</v>
      </c>
      <c r="S18900" s="34">
        <v>76</v>
      </c>
      <c r="T18900" s="34">
        <v>62</v>
      </c>
      <c r="U18900" s="34">
        <v>58</v>
      </c>
      <c r="V18900" s="34">
        <v>69</v>
      </c>
      <c r="W18900" s="34">
        <v>63</v>
      </c>
      <c r="X18900" s="34">
        <v>102</v>
      </c>
      <c r="Y18900" s="34">
        <v>49</v>
      </c>
      <c r="Z18900" s="34">
        <v>87</v>
      </c>
      <c r="AA18900" s="34">
        <v>92</v>
      </c>
      <c r="AB18900" s="34">
        <v>45</v>
      </c>
      <c r="AC18900" s="34">
        <v>95</v>
      </c>
    </row>
    <row r="18901" spans="1:29" x14ac:dyDescent="0.2">
      <c r="A18901" s="34" t="s">
        <v>79394</v>
      </c>
      <c r="B18901" s="34">
        <v>94</v>
      </c>
      <c r="C18901" s="34">
        <v>61</v>
      </c>
      <c r="D18901" s="34">
        <v>70</v>
      </c>
      <c r="E18901" s="34">
        <v>77</v>
      </c>
      <c r="F18901" s="34">
        <v>59</v>
      </c>
      <c r="G18901" s="34">
        <v>55</v>
      </c>
      <c r="H18901" s="34">
        <v>63</v>
      </c>
      <c r="I18901" s="34">
        <v>65</v>
      </c>
      <c r="J18901" s="34">
        <v>60</v>
      </c>
      <c r="K18901" s="34">
        <v>40</v>
      </c>
      <c r="L18901" s="34">
        <v>41</v>
      </c>
      <c r="M18901" s="34">
        <v>39</v>
      </c>
      <c r="N18901" s="34">
        <v>51</v>
      </c>
      <c r="O18901" s="34">
        <v>45</v>
      </c>
      <c r="P18901" s="34">
        <v>65</v>
      </c>
      <c r="Q18901" s="34">
        <v>58</v>
      </c>
      <c r="R18901" s="34">
        <v>96</v>
      </c>
      <c r="S18901" s="34">
        <v>66</v>
      </c>
      <c r="T18901" s="34">
        <v>73</v>
      </c>
      <c r="U18901" s="34">
        <v>59</v>
      </c>
      <c r="V18901" s="34">
        <v>79</v>
      </c>
      <c r="W18901" s="34">
        <v>48</v>
      </c>
      <c r="X18901" s="34">
        <v>59</v>
      </c>
      <c r="Y18901" s="34">
        <v>67</v>
      </c>
      <c r="Z18901" s="34">
        <v>63</v>
      </c>
      <c r="AA18901" s="34">
        <v>61</v>
      </c>
      <c r="AB18901" s="34">
        <v>78</v>
      </c>
      <c r="AC18901" s="34">
        <v>84</v>
      </c>
    </row>
    <row r="18902" spans="1:29" x14ac:dyDescent="0.2">
      <c r="A18902" s="34" t="s">
        <v>79395</v>
      </c>
      <c r="B18902" s="34">
        <v>307</v>
      </c>
      <c r="C18902" s="34">
        <v>383</v>
      </c>
      <c r="D18902" s="34">
        <v>485</v>
      </c>
      <c r="E18902" s="34">
        <v>406</v>
      </c>
      <c r="F18902" s="34">
        <v>504</v>
      </c>
      <c r="G18902" s="34">
        <v>409</v>
      </c>
      <c r="H18902" s="34">
        <v>392</v>
      </c>
      <c r="I18902" s="34">
        <v>351</v>
      </c>
      <c r="J18902" s="34">
        <v>387</v>
      </c>
      <c r="K18902" s="34">
        <v>358</v>
      </c>
      <c r="L18902" s="34">
        <v>323</v>
      </c>
      <c r="M18902" s="34">
        <v>319</v>
      </c>
      <c r="N18902" s="34">
        <v>383</v>
      </c>
      <c r="O18902" s="34">
        <v>303</v>
      </c>
      <c r="P18902" s="34">
        <v>444</v>
      </c>
      <c r="Q18902" s="34">
        <v>578</v>
      </c>
      <c r="R18902" s="34">
        <v>556</v>
      </c>
      <c r="S18902" s="34">
        <v>480</v>
      </c>
      <c r="T18902" s="34">
        <v>454</v>
      </c>
      <c r="U18902" s="34">
        <v>334</v>
      </c>
      <c r="V18902" s="34">
        <v>512</v>
      </c>
      <c r="W18902" s="34">
        <v>385</v>
      </c>
      <c r="X18902" s="34">
        <v>618</v>
      </c>
      <c r="Y18902" s="34">
        <v>373</v>
      </c>
      <c r="Z18902" s="34">
        <v>542</v>
      </c>
      <c r="AA18902" s="34">
        <v>536</v>
      </c>
      <c r="AB18902" s="34">
        <v>546</v>
      </c>
      <c r="AC18902" s="34">
        <v>609</v>
      </c>
    </row>
    <row r="18903" spans="1:29" x14ac:dyDescent="0.2">
      <c r="A18903" s="34" t="s">
        <v>79396</v>
      </c>
      <c r="B18903" s="34">
        <v>184</v>
      </c>
      <c r="C18903" s="34">
        <v>136</v>
      </c>
      <c r="D18903" s="34">
        <v>138</v>
      </c>
      <c r="E18903" s="34">
        <v>200</v>
      </c>
      <c r="F18903" s="34">
        <v>171</v>
      </c>
      <c r="G18903" s="34">
        <v>183</v>
      </c>
      <c r="H18903" s="34">
        <v>177</v>
      </c>
      <c r="I18903" s="34">
        <v>198</v>
      </c>
      <c r="J18903" s="34">
        <v>180</v>
      </c>
      <c r="K18903" s="34">
        <v>148</v>
      </c>
      <c r="L18903" s="34">
        <v>151</v>
      </c>
      <c r="M18903" s="34">
        <v>170</v>
      </c>
      <c r="N18903" s="34">
        <v>128</v>
      </c>
      <c r="O18903" s="34">
        <v>144</v>
      </c>
      <c r="P18903" s="34">
        <v>136</v>
      </c>
      <c r="Q18903" s="34">
        <v>248</v>
      </c>
      <c r="R18903" s="34">
        <v>172</v>
      </c>
      <c r="S18903" s="34">
        <v>185</v>
      </c>
      <c r="T18903" s="34">
        <v>165</v>
      </c>
      <c r="U18903" s="34">
        <v>176</v>
      </c>
      <c r="V18903" s="34">
        <v>230</v>
      </c>
      <c r="W18903" s="34">
        <v>192</v>
      </c>
      <c r="X18903" s="34">
        <v>178</v>
      </c>
      <c r="Y18903" s="34">
        <v>174</v>
      </c>
      <c r="Z18903" s="34">
        <v>186</v>
      </c>
      <c r="AA18903" s="34">
        <v>243</v>
      </c>
      <c r="AB18903" s="34">
        <v>175</v>
      </c>
      <c r="AC18903" s="34">
        <v>225</v>
      </c>
    </row>
    <row r="18904" spans="1:29" x14ac:dyDescent="0.2">
      <c r="A18904" s="34" t="s">
        <v>79397</v>
      </c>
      <c r="B18904" s="34">
        <v>118</v>
      </c>
      <c r="C18904" s="34">
        <v>172</v>
      </c>
      <c r="D18904" s="34">
        <v>206</v>
      </c>
      <c r="E18904" s="34">
        <v>141</v>
      </c>
      <c r="F18904" s="34">
        <v>176</v>
      </c>
      <c r="G18904" s="34">
        <v>207</v>
      </c>
      <c r="H18904" s="34">
        <v>168</v>
      </c>
      <c r="I18904" s="34">
        <v>158</v>
      </c>
      <c r="J18904" s="34">
        <v>136</v>
      </c>
      <c r="K18904" s="34">
        <v>153</v>
      </c>
      <c r="L18904" s="34">
        <v>101</v>
      </c>
      <c r="M18904" s="34">
        <v>121</v>
      </c>
      <c r="N18904" s="34">
        <v>121</v>
      </c>
      <c r="O18904" s="34">
        <v>136</v>
      </c>
      <c r="P18904" s="34">
        <v>131</v>
      </c>
      <c r="Q18904" s="34">
        <v>203</v>
      </c>
      <c r="R18904" s="34">
        <v>187</v>
      </c>
      <c r="S18904" s="34">
        <v>220</v>
      </c>
      <c r="T18904" s="34">
        <v>142</v>
      </c>
      <c r="U18904" s="34">
        <v>153</v>
      </c>
      <c r="V18904" s="34">
        <v>180</v>
      </c>
      <c r="W18904" s="34">
        <v>220</v>
      </c>
      <c r="X18904" s="34">
        <v>219</v>
      </c>
      <c r="Y18904" s="34">
        <v>175</v>
      </c>
      <c r="Z18904" s="34">
        <v>212</v>
      </c>
      <c r="AA18904" s="34">
        <v>251</v>
      </c>
      <c r="AB18904" s="34">
        <v>171</v>
      </c>
      <c r="AC18904" s="34">
        <v>285</v>
      </c>
    </row>
    <row r="18905" spans="1:29" x14ac:dyDescent="0.2">
      <c r="A18905" s="34" t="s">
        <v>79398</v>
      </c>
      <c r="B18905" s="34">
        <v>368</v>
      </c>
      <c r="C18905" s="34">
        <v>384</v>
      </c>
      <c r="D18905" s="34">
        <v>601</v>
      </c>
      <c r="E18905" s="34">
        <v>478</v>
      </c>
      <c r="F18905" s="34">
        <v>512</v>
      </c>
      <c r="G18905" s="34">
        <v>372</v>
      </c>
      <c r="H18905" s="34">
        <v>470</v>
      </c>
      <c r="I18905" s="34">
        <v>402</v>
      </c>
      <c r="J18905" s="34">
        <v>329</v>
      </c>
      <c r="K18905" s="34">
        <v>425</v>
      </c>
      <c r="L18905" s="34">
        <v>259</v>
      </c>
      <c r="M18905" s="34">
        <v>300</v>
      </c>
      <c r="N18905" s="34">
        <v>400</v>
      </c>
      <c r="O18905" s="34">
        <v>356</v>
      </c>
      <c r="P18905" s="34">
        <v>376</v>
      </c>
      <c r="Q18905" s="34">
        <v>440</v>
      </c>
      <c r="R18905" s="34">
        <v>467</v>
      </c>
      <c r="S18905" s="34">
        <v>469</v>
      </c>
      <c r="T18905" s="34">
        <v>380</v>
      </c>
      <c r="U18905" s="34">
        <v>296</v>
      </c>
      <c r="V18905" s="34">
        <v>456</v>
      </c>
      <c r="W18905" s="34">
        <v>379</v>
      </c>
      <c r="X18905" s="34">
        <v>610</v>
      </c>
      <c r="Y18905" s="34">
        <v>303</v>
      </c>
      <c r="Z18905" s="34">
        <v>546</v>
      </c>
      <c r="AA18905" s="34">
        <v>446</v>
      </c>
      <c r="AB18905" s="34">
        <v>383</v>
      </c>
      <c r="AC18905" s="34">
        <v>562</v>
      </c>
    </row>
    <row r="18906" spans="1:29" x14ac:dyDescent="0.2">
      <c r="A18906" s="34" t="s">
        <v>79399</v>
      </c>
      <c r="B18906" s="34">
        <v>99</v>
      </c>
      <c r="C18906" s="34">
        <v>79</v>
      </c>
      <c r="D18906" s="34">
        <v>136</v>
      </c>
      <c r="E18906" s="34">
        <v>116</v>
      </c>
      <c r="F18906" s="34">
        <v>118</v>
      </c>
      <c r="G18906" s="34">
        <v>109</v>
      </c>
      <c r="H18906" s="34">
        <v>121</v>
      </c>
      <c r="I18906" s="34">
        <v>137</v>
      </c>
      <c r="J18906" s="34">
        <v>100</v>
      </c>
      <c r="K18906" s="34">
        <v>144</v>
      </c>
      <c r="L18906" s="34">
        <v>48</v>
      </c>
      <c r="M18906" s="34">
        <v>149</v>
      </c>
      <c r="N18906" s="34">
        <v>77</v>
      </c>
      <c r="O18906" s="34">
        <v>126</v>
      </c>
      <c r="P18906" s="34">
        <v>78</v>
      </c>
      <c r="Q18906" s="34">
        <v>163</v>
      </c>
      <c r="R18906" s="34">
        <v>124</v>
      </c>
      <c r="S18906" s="34">
        <v>152</v>
      </c>
      <c r="T18906" s="34">
        <v>82</v>
      </c>
      <c r="U18906" s="34">
        <v>120</v>
      </c>
      <c r="V18906" s="34">
        <v>116</v>
      </c>
      <c r="W18906" s="34">
        <v>115</v>
      </c>
      <c r="X18906" s="34">
        <v>126</v>
      </c>
      <c r="Y18906" s="34">
        <v>112</v>
      </c>
      <c r="Z18906" s="34">
        <v>78</v>
      </c>
      <c r="AA18906" s="34">
        <v>136</v>
      </c>
      <c r="AB18906" s="34">
        <v>112</v>
      </c>
      <c r="AC18906" s="34">
        <v>193</v>
      </c>
    </row>
    <row r="18907" spans="1:29" x14ac:dyDescent="0.2">
      <c r="A18907" s="34" t="s">
        <v>79400</v>
      </c>
      <c r="B18907" s="34">
        <v>2689</v>
      </c>
      <c r="C18907" s="34">
        <v>1802</v>
      </c>
      <c r="D18907" s="34">
        <v>2568</v>
      </c>
      <c r="E18907" s="34">
        <v>2067</v>
      </c>
      <c r="F18907" s="34">
        <v>3051</v>
      </c>
      <c r="G18907" s="34">
        <v>1884</v>
      </c>
      <c r="H18907" s="34">
        <v>3061</v>
      </c>
      <c r="I18907" s="34">
        <v>1835</v>
      </c>
      <c r="J18907" s="34">
        <v>3125</v>
      </c>
      <c r="K18907" s="34">
        <v>2043</v>
      </c>
      <c r="L18907" s="34">
        <v>4125</v>
      </c>
      <c r="M18907" s="34">
        <v>1859</v>
      </c>
      <c r="N18907" s="34">
        <v>2554</v>
      </c>
      <c r="O18907" s="34">
        <v>2011</v>
      </c>
      <c r="P18907" s="34">
        <v>3225</v>
      </c>
      <c r="Q18907" s="34">
        <v>3173</v>
      </c>
      <c r="R18907" s="34">
        <v>4433</v>
      </c>
      <c r="S18907" s="34">
        <v>2389</v>
      </c>
      <c r="T18907" s="34">
        <v>5295</v>
      </c>
      <c r="U18907" s="34">
        <v>2521</v>
      </c>
      <c r="V18907" s="34">
        <v>4043</v>
      </c>
      <c r="W18907" s="34">
        <v>3995</v>
      </c>
      <c r="X18907" s="34">
        <v>3679</v>
      </c>
      <c r="Y18907" s="34">
        <v>3585</v>
      </c>
      <c r="Z18907" s="34">
        <v>3165</v>
      </c>
      <c r="AA18907" s="34">
        <v>2803</v>
      </c>
      <c r="AB18907" s="34">
        <v>5041</v>
      </c>
      <c r="AC18907" s="34">
        <v>3598</v>
      </c>
    </row>
    <row r="18908" spans="1:29" x14ac:dyDescent="0.2">
      <c r="A18908" s="34" t="s">
        <v>79401</v>
      </c>
      <c r="B18908" s="34">
        <v>213</v>
      </c>
      <c r="C18908" s="34">
        <v>169</v>
      </c>
      <c r="D18908" s="34">
        <v>191</v>
      </c>
      <c r="E18908" s="34">
        <v>171</v>
      </c>
      <c r="F18908" s="34">
        <v>214</v>
      </c>
      <c r="G18908" s="34">
        <v>179</v>
      </c>
      <c r="H18908" s="34">
        <v>202</v>
      </c>
      <c r="I18908" s="34">
        <v>153</v>
      </c>
      <c r="J18908" s="34">
        <v>180</v>
      </c>
      <c r="K18908" s="34">
        <v>175</v>
      </c>
      <c r="L18908" s="34">
        <v>107</v>
      </c>
      <c r="M18908" s="34">
        <v>157</v>
      </c>
      <c r="N18908" s="34">
        <v>143</v>
      </c>
      <c r="O18908" s="34">
        <v>150</v>
      </c>
      <c r="P18908" s="34">
        <v>173</v>
      </c>
      <c r="Q18908" s="34">
        <v>218</v>
      </c>
      <c r="R18908" s="34">
        <v>202</v>
      </c>
      <c r="S18908" s="34">
        <v>188</v>
      </c>
      <c r="T18908" s="34">
        <v>170</v>
      </c>
      <c r="U18908" s="34">
        <v>177</v>
      </c>
      <c r="V18908" s="34">
        <v>252</v>
      </c>
      <c r="W18908" s="34">
        <v>148</v>
      </c>
      <c r="X18908" s="34">
        <v>291</v>
      </c>
      <c r="Y18908" s="34">
        <v>157</v>
      </c>
      <c r="Z18908" s="34">
        <v>222</v>
      </c>
      <c r="AA18908" s="34">
        <v>204</v>
      </c>
      <c r="AB18908" s="34">
        <v>231</v>
      </c>
      <c r="AC18908" s="34">
        <v>291</v>
      </c>
    </row>
    <row r="18909" spans="1:29" x14ac:dyDescent="0.2">
      <c r="A18909" s="34" t="s">
        <v>79402</v>
      </c>
      <c r="B18909" s="34">
        <v>308</v>
      </c>
      <c r="C18909" s="34">
        <v>368</v>
      </c>
      <c r="D18909" s="34">
        <v>489</v>
      </c>
      <c r="E18909" s="34">
        <v>376</v>
      </c>
      <c r="F18909" s="34">
        <v>436</v>
      </c>
      <c r="G18909" s="34">
        <v>372</v>
      </c>
      <c r="H18909" s="34">
        <v>441</v>
      </c>
      <c r="I18909" s="34">
        <v>340</v>
      </c>
      <c r="J18909" s="34">
        <v>355</v>
      </c>
      <c r="K18909" s="34">
        <v>393</v>
      </c>
      <c r="L18909" s="34">
        <v>286</v>
      </c>
      <c r="M18909" s="34">
        <v>344</v>
      </c>
      <c r="N18909" s="34">
        <v>399</v>
      </c>
      <c r="O18909" s="34">
        <v>328</v>
      </c>
      <c r="P18909" s="34">
        <v>379</v>
      </c>
      <c r="Q18909" s="34">
        <v>428</v>
      </c>
      <c r="R18909" s="34">
        <v>432</v>
      </c>
      <c r="S18909" s="34">
        <v>454</v>
      </c>
      <c r="T18909" s="34">
        <v>328</v>
      </c>
      <c r="U18909" s="34">
        <v>324</v>
      </c>
      <c r="V18909" s="34">
        <v>486</v>
      </c>
      <c r="W18909" s="34">
        <v>408</v>
      </c>
      <c r="X18909" s="34">
        <v>592</v>
      </c>
      <c r="Y18909" s="34">
        <v>324</v>
      </c>
      <c r="Z18909" s="34">
        <v>466</v>
      </c>
      <c r="AA18909" s="34">
        <v>497</v>
      </c>
      <c r="AB18909" s="34">
        <v>442</v>
      </c>
      <c r="AC18909" s="34">
        <v>604</v>
      </c>
    </row>
    <row r="18910" spans="1:29" x14ac:dyDescent="0.2">
      <c r="A18910" s="34" t="s">
        <v>79403</v>
      </c>
      <c r="B18910" s="34">
        <v>197</v>
      </c>
      <c r="C18910" s="34">
        <v>113</v>
      </c>
      <c r="D18910" s="34">
        <v>138</v>
      </c>
      <c r="E18910" s="34">
        <v>121</v>
      </c>
      <c r="F18910" s="34">
        <v>173</v>
      </c>
      <c r="G18910" s="34">
        <v>125</v>
      </c>
      <c r="H18910" s="34">
        <v>149</v>
      </c>
      <c r="I18910" s="34">
        <v>131</v>
      </c>
      <c r="J18910" s="34">
        <v>164</v>
      </c>
      <c r="K18910" s="34">
        <v>111</v>
      </c>
      <c r="L18910" s="34">
        <v>114</v>
      </c>
      <c r="M18910" s="34">
        <v>101</v>
      </c>
      <c r="N18910" s="34">
        <v>133</v>
      </c>
      <c r="O18910" s="34">
        <v>92</v>
      </c>
      <c r="P18910" s="34">
        <v>140</v>
      </c>
      <c r="Q18910" s="34">
        <v>156</v>
      </c>
      <c r="R18910" s="34">
        <v>175</v>
      </c>
      <c r="S18910" s="34">
        <v>133</v>
      </c>
      <c r="T18910" s="34">
        <v>170</v>
      </c>
      <c r="U18910" s="34">
        <v>104</v>
      </c>
      <c r="V18910" s="34">
        <v>241</v>
      </c>
      <c r="W18910" s="34">
        <v>140</v>
      </c>
      <c r="X18910" s="34">
        <v>194</v>
      </c>
      <c r="Y18910" s="34">
        <v>162</v>
      </c>
      <c r="Z18910" s="34">
        <v>134</v>
      </c>
      <c r="AA18910" s="34">
        <v>186</v>
      </c>
      <c r="AB18910" s="34">
        <v>178</v>
      </c>
      <c r="AC18910" s="34">
        <v>200</v>
      </c>
    </row>
    <row r="18911" spans="1:29" x14ac:dyDescent="0.2">
      <c r="A18911" s="34" t="s">
        <v>79404</v>
      </c>
      <c r="B18911" s="34">
        <v>128</v>
      </c>
      <c r="C18911" s="34">
        <v>68</v>
      </c>
      <c r="D18911" s="34">
        <v>162</v>
      </c>
      <c r="E18911" s="34">
        <v>150</v>
      </c>
      <c r="F18911" s="34">
        <v>131</v>
      </c>
      <c r="G18911" s="34">
        <v>134</v>
      </c>
      <c r="H18911" s="34">
        <v>109</v>
      </c>
      <c r="I18911" s="34">
        <v>103</v>
      </c>
      <c r="J18911" s="34">
        <v>105</v>
      </c>
      <c r="K18911" s="34">
        <v>125</v>
      </c>
      <c r="L18911" s="34">
        <v>77</v>
      </c>
      <c r="M18911" s="34">
        <v>110</v>
      </c>
      <c r="N18911" s="34">
        <v>112</v>
      </c>
      <c r="O18911" s="34">
        <v>75</v>
      </c>
      <c r="P18911" s="34">
        <v>90</v>
      </c>
      <c r="Q18911" s="34">
        <v>142</v>
      </c>
      <c r="R18911" s="34">
        <v>121</v>
      </c>
      <c r="S18911" s="34">
        <v>146</v>
      </c>
      <c r="T18911" s="34">
        <v>105</v>
      </c>
      <c r="U18911" s="34">
        <v>95</v>
      </c>
      <c r="V18911" s="34">
        <v>116</v>
      </c>
      <c r="W18911" s="34">
        <v>98</v>
      </c>
      <c r="X18911" s="34">
        <v>159</v>
      </c>
      <c r="Y18911" s="34">
        <v>81</v>
      </c>
      <c r="Z18911" s="34">
        <v>114</v>
      </c>
      <c r="AA18911" s="34">
        <v>131</v>
      </c>
      <c r="AB18911" s="34">
        <v>101</v>
      </c>
      <c r="AC18911" s="34">
        <v>158</v>
      </c>
    </row>
    <row r="18912" spans="1:29" x14ac:dyDescent="0.2">
      <c r="A18912" s="34" t="s">
        <v>79405</v>
      </c>
      <c r="B18912" s="34">
        <v>146</v>
      </c>
      <c r="C18912" s="34">
        <v>118</v>
      </c>
      <c r="D18912" s="34">
        <v>162</v>
      </c>
      <c r="E18912" s="34">
        <v>138</v>
      </c>
      <c r="F18912" s="34">
        <v>129</v>
      </c>
      <c r="G18912" s="34">
        <v>78</v>
      </c>
      <c r="H18912" s="34">
        <v>131</v>
      </c>
      <c r="I18912" s="34">
        <v>102</v>
      </c>
      <c r="J18912" s="34">
        <v>94</v>
      </c>
      <c r="K18912" s="34">
        <v>94</v>
      </c>
      <c r="L18912" s="34">
        <v>81</v>
      </c>
      <c r="M18912" s="34">
        <v>95</v>
      </c>
      <c r="N18912" s="34">
        <v>103</v>
      </c>
      <c r="O18912" s="34">
        <v>106</v>
      </c>
      <c r="P18912" s="34">
        <v>78</v>
      </c>
      <c r="Q18912" s="34">
        <v>149</v>
      </c>
      <c r="R18912" s="34">
        <v>147</v>
      </c>
      <c r="S18912" s="34">
        <v>160</v>
      </c>
      <c r="T18912" s="34">
        <v>94</v>
      </c>
      <c r="U18912" s="34">
        <v>98</v>
      </c>
      <c r="V18912" s="34">
        <v>116</v>
      </c>
      <c r="W18912" s="34">
        <v>124</v>
      </c>
      <c r="X18912" s="34">
        <v>158</v>
      </c>
      <c r="Y18912" s="34">
        <v>120</v>
      </c>
      <c r="Z18912" s="34">
        <v>178</v>
      </c>
      <c r="AA18912" s="34">
        <v>118</v>
      </c>
      <c r="AB18912" s="34">
        <v>141</v>
      </c>
      <c r="AC18912" s="34">
        <v>203</v>
      </c>
    </row>
    <row r="18913" spans="1:29" x14ac:dyDescent="0.2">
      <c r="A18913" s="34" t="s">
        <v>79406</v>
      </c>
      <c r="B18913" s="34">
        <v>120</v>
      </c>
      <c r="C18913" s="34">
        <v>72</v>
      </c>
      <c r="D18913" s="34">
        <v>52</v>
      </c>
      <c r="E18913" s="34">
        <v>79</v>
      </c>
      <c r="F18913" s="34">
        <v>63</v>
      </c>
      <c r="G18913" s="34">
        <v>86</v>
      </c>
      <c r="H18913" s="34">
        <v>61</v>
      </c>
      <c r="I18913" s="34">
        <v>79</v>
      </c>
      <c r="J18913" s="34">
        <v>92</v>
      </c>
      <c r="K18913" s="34">
        <v>78</v>
      </c>
      <c r="L18913" s="34">
        <v>62</v>
      </c>
      <c r="M18913" s="34">
        <v>65</v>
      </c>
      <c r="N18913" s="34">
        <v>47</v>
      </c>
      <c r="O18913" s="34">
        <v>94</v>
      </c>
      <c r="P18913" s="34">
        <v>70</v>
      </c>
      <c r="Q18913" s="34">
        <v>108</v>
      </c>
      <c r="R18913" s="34">
        <v>84</v>
      </c>
      <c r="S18913" s="34">
        <v>93</v>
      </c>
      <c r="T18913" s="34">
        <v>77</v>
      </c>
      <c r="U18913" s="34">
        <v>59</v>
      </c>
      <c r="V18913" s="34">
        <v>87</v>
      </c>
      <c r="W18913" s="34">
        <v>58</v>
      </c>
      <c r="X18913" s="34">
        <v>72</v>
      </c>
      <c r="Y18913" s="34">
        <v>69</v>
      </c>
      <c r="Z18913" s="34">
        <v>97</v>
      </c>
      <c r="AA18913" s="34">
        <v>68</v>
      </c>
      <c r="AB18913" s="34">
        <v>82</v>
      </c>
      <c r="AC18913" s="34">
        <v>83</v>
      </c>
    </row>
    <row r="18914" spans="1:29" x14ac:dyDescent="0.2">
      <c r="A18914" s="34" t="s">
        <v>79407</v>
      </c>
      <c r="B18914" s="34">
        <v>287</v>
      </c>
      <c r="C18914" s="34">
        <v>350</v>
      </c>
      <c r="D18914" s="34">
        <v>341</v>
      </c>
      <c r="E18914" s="34">
        <v>312</v>
      </c>
      <c r="F18914" s="34">
        <v>303</v>
      </c>
      <c r="G18914" s="34">
        <v>309</v>
      </c>
      <c r="H18914" s="34">
        <v>341</v>
      </c>
      <c r="I18914" s="34">
        <v>303</v>
      </c>
      <c r="J18914" s="34">
        <v>311</v>
      </c>
      <c r="K18914" s="34">
        <v>346</v>
      </c>
      <c r="L18914" s="34">
        <v>271</v>
      </c>
      <c r="M18914" s="34">
        <v>310</v>
      </c>
      <c r="N18914" s="34">
        <v>271</v>
      </c>
      <c r="O18914" s="34">
        <v>276</v>
      </c>
      <c r="P18914" s="34">
        <v>360</v>
      </c>
      <c r="Q18914" s="34">
        <v>453</v>
      </c>
      <c r="R18914" s="34">
        <v>449</v>
      </c>
      <c r="S18914" s="34">
        <v>412</v>
      </c>
      <c r="T18914" s="34">
        <v>391</v>
      </c>
      <c r="U18914" s="34">
        <v>351</v>
      </c>
      <c r="V18914" s="34">
        <v>352</v>
      </c>
      <c r="W18914" s="34">
        <v>364</v>
      </c>
      <c r="X18914" s="34">
        <v>388</v>
      </c>
      <c r="Y18914" s="34">
        <v>376</v>
      </c>
      <c r="Z18914" s="34">
        <v>338</v>
      </c>
      <c r="AA18914" s="34">
        <v>422</v>
      </c>
      <c r="AB18914" s="34">
        <v>391</v>
      </c>
      <c r="AC18914" s="34">
        <v>536</v>
      </c>
    </row>
    <row r="18915" spans="1:29" x14ac:dyDescent="0.2">
      <c r="A18915" s="34" t="s">
        <v>79408</v>
      </c>
      <c r="B18915" s="34">
        <v>263</v>
      </c>
      <c r="C18915" s="34">
        <v>329</v>
      </c>
      <c r="D18915" s="34">
        <v>441</v>
      </c>
      <c r="E18915" s="34">
        <v>364</v>
      </c>
      <c r="F18915" s="34">
        <v>391</v>
      </c>
      <c r="G18915" s="34">
        <v>394</v>
      </c>
      <c r="H18915" s="34">
        <v>295</v>
      </c>
      <c r="I18915" s="34">
        <v>300</v>
      </c>
      <c r="J18915" s="34">
        <v>283</v>
      </c>
      <c r="K18915" s="34">
        <v>376</v>
      </c>
      <c r="L18915" s="34">
        <v>181</v>
      </c>
      <c r="M18915" s="34">
        <v>447</v>
      </c>
      <c r="N18915" s="34">
        <v>289</v>
      </c>
      <c r="O18915" s="34">
        <v>252</v>
      </c>
      <c r="P18915" s="34">
        <v>297</v>
      </c>
      <c r="Q18915" s="34">
        <v>334</v>
      </c>
      <c r="R18915" s="34">
        <v>374</v>
      </c>
      <c r="S18915" s="34">
        <v>416</v>
      </c>
      <c r="T18915" s="34">
        <v>283</v>
      </c>
      <c r="U18915" s="34">
        <v>276</v>
      </c>
      <c r="V18915" s="34">
        <v>451</v>
      </c>
      <c r="W18915" s="34">
        <v>329</v>
      </c>
      <c r="X18915" s="34">
        <v>410</v>
      </c>
      <c r="Y18915" s="34">
        <v>352</v>
      </c>
      <c r="Z18915" s="34">
        <v>419</v>
      </c>
      <c r="AA18915" s="34">
        <v>409</v>
      </c>
      <c r="AB18915" s="34">
        <v>276</v>
      </c>
      <c r="AC18915" s="34">
        <v>453</v>
      </c>
    </row>
    <row r="18916" spans="1:29" x14ac:dyDescent="0.2">
      <c r="A18916" s="34" t="s">
        <v>79409</v>
      </c>
      <c r="B18916" s="34">
        <v>44</v>
      </c>
      <c r="C18916" s="34">
        <v>48</v>
      </c>
      <c r="D18916" s="34">
        <v>69</v>
      </c>
      <c r="E18916" s="34">
        <v>62</v>
      </c>
      <c r="F18916" s="34">
        <v>74</v>
      </c>
      <c r="G18916" s="34">
        <v>51</v>
      </c>
      <c r="H18916" s="34">
        <v>46</v>
      </c>
      <c r="I18916" s="34">
        <v>60</v>
      </c>
      <c r="J18916" s="34">
        <v>34</v>
      </c>
      <c r="K18916" s="34">
        <v>51</v>
      </c>
      <c r="L18916" s="34">
        <v>37</v>
      </c>
      <c r="M18916" s="34">
        <v>45</v>
      </c>
      <c r="N18916" s="34">
        <v>40</v>
      </c>
      <c r="O18916" s="34">
        <v>47</v>
      </c>
      <c r="P18916" s="34">
        <v>44</v>
      </c>
      <c r="Q18916" s="34">
        <v>63</v>
      </c>
      <c r="R18916" s="34">
        <v>49</v>
      </c>
      <c r="S18916" s="34">
        <v>76</v>
      </c>
      <c r="T18916" s="34">
        <v>41</v>
      </c>
      <c r="U18916" s="34">
        <v>43</v>
      </c>
      <c r="V18916" s="34">
        <v>59</v>
      </c>
      <c r="W18916" s="34">
        <v>47</v>
      </c>
      <c r="X18916" s="34">
        <v>63</v>
      </c>
      <c r="Y18916" s="34">
        <v>42</v>
      </c>
      <c r="Z18916" s="34">
        <v>52</v>
      </c>
      <c r="AA18916" s="34">
        <v>71</v>
      </c>
      <c r="AB18916" s="34">
        <v>51</v>
      </c>
      <c r="AC18916" s="34">
        <v>62</v>
      </c>
    </row>
    <row r="18917" spans="1:29" x14ac:dyDescent="0.2">
      <c r="A18917" s="34" t="s">
        <v>79410</v>
      </c>
      <c r="B18917" s="34">
        <v>137</v>
      </c>
      <c r="C18917" s="34">
        <v>129</v>
      </c>
      <c r="D18917" s="34">
        <v>102</v>
      </c>
      <c r="E18917" s="34">
        <v>102</v>
      </c>
      <c r="F18917" s="34">
        <v>117</v>
      </c>
      <c r="G18917" s="34">
        <v>100</v>
      </c>
      <c r="H18917" s="34">
        <v>78</v>
      </c>
      <c r="I18917" s="34">
        <v>128</v>
      </c>
      <c r="J18917" s="34">
        <v>103</v>
      </c>
      <c r="K18917" s="34">
        <v>132</v>
      </c>
      <c r="L18917" s="34">
        <v>80</v>
      </c>
      <c r="M18917" s="34">
        <v>108</v>
      </c>
      <c r="N18917" s="34">
        <v>73</v>
      </c>
      <c r="O18917" s="34">
        <v>123</v>
      </c>
      <c r="P18917" s="34">
        <v>89</v>
      </c>
      <c r="Q18917" s="34">
        <v>158</v>
      </c>
      <c r="R18917" s="34">
        <v>113</v>
      </c>
      <c r="S18917" s="34">
        <v>163</v>
      </c>
      <c r="T18917" s="34">
        <v>86</v>
      </c>
      <c r="U18917" s="34">
        <v>123</v>
      </c>
      <c r="V18917" s="34">
        <v>129</v>
      </c>
      <c r="W18917" s="34">
        <v>139</v>
      </c>
      <c r="X18917" s="34">
        <v>151</v>
      </c>
      <c r="Y18917" s="34">
        <v>105</v>
      </c>
      <c r="Z18917" s="34">
        <v>124</v>
      </c>
      <c r="AA18917" s="34">
        <v>183</v>
      </c>
      <c r="AB18917" s="34">
        <v>110</v>
      </c>
      <c r="AC18917" s="34">
        <v>166</v>
      </c>
    </row>
    <row r="18918" spans="1:29" x14ac:dyDescent="0.2">
      <c r="A18918" s="34" t="s">
        <v>79411</v>
      </c>
      <c r="B18918" s="34">
        <v>213</v>
      </c>
      <c r="C18918" s="34">
        <v>157</v>
      </c>
      <c r="D18918" s="34">
        <v>162</v>
      </c>
      <c r="E18918" s="34">
        <v>161</v>
      </c>
      <c r="F18918" s="34">
        <v>224</v>
      </c>
      <c r="G18918" s="34">
        <v>161</v>
      </c>
      <c r="H18918" s="34">
        <v>161</v>
      </c>
      <c r="I18918" s="34">
        <v>140</v>
      </c>
      <c r="J18918" s="34">
        <v>178</v>
      </c>
      <c r="K18918" s="34">
        <v>170</v>
      </c>
      <c r="L18918" s="34">
        <v>159</v>
      </c>
      <c r="M18918" s="34">
        <v>118</v>
      </c>
      <c r="N18918" s="34">
        <v>163</v>
      </c>
      <c r="O18918" s="34">
        <v>131</v>
      </c>
      <c r="P18918" s="34">
        <v>157</v>
      </c>
      <c r="Q18918" s="34">
        <v>196</v>
      </c>
      <c r="R18918" s="34">
        <v>247</v>
      </c>
      <c r="S18918" s="34">
        <v>196</v>
      </c>
      <c r="T18918" s="34">
        <v>232</v>
      </c>
      <c r="U18918" s="34">
        <v>119</v>
      </c>
      <c r="V18918" s="34">
        <v>215</v>
      </c>
      <c r="W18918" s="34">
        <v>161</v>
      </c>
      <c r="X18918" s="34">
        <v>230</v>
      </c>
      <c r="Y18918" s="34">
        <v>151</v>
      </c>
      <c r="Z18918" s="34">
        <v>199</v>
      </c>
      <c r="AA18918" s="34">
        <v>181</v>
      </c>
      <c r="AB18918" s="34">
        <v>257</v>
      </c>
      <c r="AC18918" s="34">
        <v>224</v>
      </c>
    </row>
    <row r="18919" spans="1:29" x14ac:dyDescent="0.2">
      <c r="A18919" s="34" t="s">
        <v>79412</v>
      </c>
      <c r="B18919" s="34">
        <v>110</v>
      </c>
      <c r="C18919" s="34">
        <v>59</v>
      </c>
      <c r="D18919" s="34">
        <v>62</v>
      </c>
      <c r="E18919" s="34">
        <v>66</v>
      </c>
      <c r="F18919" s="34">
        <v>48</v>
      </c>
      <c r="G18919" s="34">
        <v>36</v>
      </c>
      <c r="H18919" s="34">
        <v>56</v>
      </c>
      <c r="I18919" s="34">
        <v>48</v>
      </c>
      <c r="J18919" s="34">
        <v>45</v>
      </c>
      <c r="K18919" s="34">
        <v>61</v>
      </c>
      <c r="L18919" s="34">
        <v>47</v>
      </c>
      <c r="M18919" s="34">
        <v>39</v>
      </c>
      <c r="N18919" s="34">
        <v>33</v>
      </c>
      <c r="O18919" s="34">
        <v>56</v>
      </c>
      <c r="P18919" s="34">
        <v>39</v>
      </c>
      <c r="Q18919" s="34">
        <v>62</v>
      </c>
      <c r="R18919" s="34">
        <v>64</v>
      </c>
      <c r="S18919" s="34">
        <v>82</v>
      </c>
      <c r="T18919" s="34">
        <v>47</v>
      </c>
      <c r="U18919" s="34">
        <v>38</v>
      </c>
      <c r="V18919" s="34">
        <v>41</v>
      </c>
      <c r="W18919" s="34">
        <v>54</v>
      </c>
      <c r="X18919" s="34">
        <v>58</v>
      </c>
      <c r="Y18919" s="34">
        <v>49</v>
      </c>
      <c r="Z18919" s="34">
        <v>37</v>
      </c>
      <c r="AA18919" s="34">
        <v>73</v>
      </c>
      <c r="AB18919" s="34">
        <v>69</v>
      </c>
      <c r="AC18919" s="34">
        <v>73</v>
      </c>
    </row>
    <row r="18920" spans="1:29" x14ac:dyDescent="0.2">
      <c r="A18920" s="34" t="s">
        <v>79413</v>
      </c>
      <c r="B18920" s="34">
        <v>178</v>
      </c>
      <c r="C18920" s="34">
        <v>206</v>
      </c>
      <c r="D18920" s="34">
        <v>234</v>
      </c>
      <c r="E18920" s="34">
        <v>256</v>
      </c>
      <c r="F18920" s="34">
        <v>226</v>
      </c>
      <c r="G18920" s="34">
        <v>292</v>
      </c>
      <c r="H18920" s="34">
        <v>209</v>
      </c>
      <c r="I18920" s="34">
        <v>230</v>
      </c>
      <c r="J18920" s="34">
        <v>230</v>
      </c>
      <c r="K18920" s="34">
        <v>259</v>
      </c>
      <c r="L18920" s="34">
        <v>153</v>
      </c>
      <c r="M18920" s="34">
        <v>215</v>
      </c>
      <c r="N18920" s="34">
        <v>187</v>
      </c>
      <c r="O18920" s="34">
        <v>230</v>
      </c>
      <c r="P18920" s="34">
        <v>225</v>
      </c>
      <c r="Q18920" s="34">
        <v>316</v>
      </c>
      <c r="R18920" s="34">
        <v>230</v>
      </c>
      <c r="S18920" s="34">
        <v>289</v>
      </c>
      <c r="T18920" s="34">
        <v>257</v>
      </c>
      <c r="U18920" s="34">
        <v>219</v>
      </c>
      <c r="V18920" s="34">
        <v>299</v>
      </c>
      <c r="W18920" s="34">
        <v>293</v>
      </c>
      <c r="X18920" s="34">
        <v>297</v>
      </c>
      <c r="Y18920" s="34">
        <v>240</v>
      </c>
      <c r="Z18920" s="34">
        <v>210</v>
      </c>
      <c r="AA18920" s="34">
        <v>321</v>
      </c>
      <c r="AB18920" s="34">
        <v>273</v>
      </c>
      <c r="AC18920" s="34">
        <v>444</v>
      </c>
    </row>
    <row r="18921" spans="1:29" x14ac:dyDescent="0.2">
      <c r="A18921" s="34" t="s">
        <v>79414</v>
      </c>
      <c r="B18921" s="34">
        <v>358</v>
      </c>
      <c r="C18921" s="34">
        <v>325</v>
      </c>
      <c r="D18921" s="34">
        <v>464</v>
      </c>
      <c r="E18921" s="34">
        <v>361</v>
      </c>
      <c r="F18921" s="34">
        <v>537</v>
      </c>
      <c r="G18921" s="34">
        <v>347</v>
      </c>
      <c r="H18921" s="34">
        <v>516</v>
      </c>
      <c r="I18921" s="34">
        <v>330</v>
      </c>
      <c r="J18921" s="34">
        <v>414</v>
      </c>
      <c r="K18921" s="34">
        <v>341</v>
      </c>
      <c r="L18921" s="34">
        <v>436</v>
      </c>
      <c r="M18921" s="34">
        <v>344</v>
      </c>
      <c r="N18921" s="34">
        <v>438</v>
      </c>
      <c r="O18921" s="34">
        <v>355</v>
      </c>
      <c r="P18921" s="34">
        <v>405</v>
      </c>
      <c r="Q18921" s="34">
        <v>451</v>
      </c>
      <c r="R18921" s="34">
        <v>643</v>
      </c>
      <c r="S18921" s="34">
        <v>425</v>
      </c>
      <c r="T18921" s="34">
        <v>531</v>
      </c>
      <c r="U18921" s="34">
        <v>388</v>
      </c>
      <c r="V18921" s="34">
        <v>578</v>
      </c>
      <c r="W18921" s="34">
        <v>548</v>
      </c>
      <c r="X18921" s="34">
        <v>545</v>
      </c>
      <c r="Y18921" s="34">
        <v>453</v>
      </c>
      <c r="Z18921" s="34">
        <v>592</v>
      </c>
      <c r="AA18921" s="34">
        <v>466</v>
      </c>
      <c r="AB18921" s="34">
        <v>635</v>
      </c>
      <c r="AC18921" s="34">
        <v>654</v>
      </c>
    </row>
    <row r="18922" spans="1:29" x14ac:dyDescent="0.2">
      <c r="A18922" s="34" t="s">
        <v>79415</v>
      </c>
      <c r="B18922" s="34">
        <v>172</v>
      </c>
      <c r="C18922" s="34">
        <v>126</v>
      </c>
      <c r="D18922" s="34">
        <v>188</v>
      </c>
      <c r="E18922" s="34">
        <v>178</v>
      </c>
      <c r="F18922" s="34">
        <v>189</v>
      </c>
      <c r="G18922" s="34">
        <v>175</v>
      </c>
      <c r="H18922" s="34">
        <v>148</v>
      </c>
      <c r="I18922" s="34">
        <v>129</v>
      </c>
      <c r="J18922" s="34">
        <v>143</v>
      </c>
      <c r="K18922" s="34">
        <v>155</v>
      </c>
      <c r="L18922" s="34">
        <v>125</v>
      </c>
      <c r="M18922" s="34">
        <v>152</v>
      </c>
      <c r="N18922" s="34">
        <v>147</v>
      </c>
      <c r="O18922" s="34">
        <v>122</v>
      </c>
      <c r="P18922" s="34">
        <v>163</v>
      </c>
      <c r="Q18922" s="34">
        <v>199</v>
      </c>
      <c r="R18922" s="34">
        <v>175</v>
      </c>
      <c r="S18922" s="34">
        <v>188</v>
      </c>
      <c r="T18922" s="34">
        <v>175</v>
      </c>
      <c r="U18922" s="34">
        <v>159</v>
      </c>
      <c r="V18922" s="34">
        <v>183</v>
      </c>
      <c r="W18922" s="34">
        <v>209</v>
      </c>
      <c r="X18922" s="34">
        <v>205</v>
      </c>
      <c r="Y18922" s="34">
        <v>148</v>
      </c>
      <c r="Z18922" s="34">
        <v>201</v>
      </c>
      <c r="AA18922" s="34">
        <v>196</v>
      </c>
      <c r="AB18922" s="34">
        <v>149</v>
      </c>
      <c r="AC18922" s="34">
        <v>250</v>
      </c>
    </row>
    <row r="18923" spans="1:29" x14ac:dyDescent="0.2">
      <c r="A18923" s="34" t="s">
        <v>79416</v>
      </c>
      <c r="B18923" s="34">
        <v>191</v>
      </c>
      <c r="C18923" s="34">
        <v>156</v>
      </c>
      <c r="D18923" s="34">
        <v>218</v>
      </c>
      <c r="E18923" s="34">
        <v>148</v>
      </c>
      <c r="F18923" s="34">
        <v>198</v>
      </c>
      <c r="G18923" s="34">
        <v>155</v>
      </c>
      <c r="H18923" s="34">
        <v>179</v>
      </c>
      <c r="I18923" s="34">
        <v>136</v>
      </c>
      <c r="J18923" s="34">
        <v>178</v>
      </c>
      <c r="K18923" s="34">
        <v>154</v>
      </c>
      <c r="L18923" s="34">
        <v>114</v>
      </c>
      <c r="M18923" s="34">
        <v>130</v>
      </c>
      <c r="N18923" s="34">
        <v>170</v>
      </c>
      <c r="O18923" s="34">
        <v>118</v>
      </c>
      <c r="P18923" s="34">
        <v>149</v>
      </c>
      <c r="Q18923" s="34">
        <v>176</v>
      </c>
      <c r="R18923" s="34">
        <v>228</v>
      </c>
      <c r="S18923" s="34">
        <v>189</v>
      </c>
      <c r="T18923" s="34">
        <v>196</v>
      </c>
      <c r="U18923" s="34">
        <v>148</v>
      </c>
      <c r="V18923" s="34">
        <v>194</v>
      </c>
      <c r="W18923" s="34">
        <v>220</v>
      </c>
      <c r="X18923" s="34">
        <v>294</v>
      </c>
      <c r="Y18923" s="34">
        <v>176</v>
      </c>
      <c r="Z18923" s="34">
        <v>218</v>
      </c>
      <c r="AA18923" s="34">
        <v>224</v>
      </c>
      <c r="AB18923" s="34">
        <v>233</v>
      </c>
      <c r="AC18923" s="34">
        <v>231</v>
      </c>
    </row>
    <row r="18924" spans="1:29" x14ac:dyDescent="0.2">
      <c r="A18924" s="34" t="s">
        <v>79417</v>
      </c>
      <c r="B18924" s="34">
        <v>148</v>
      </c>
      <c r="C18924" s="34">
        <v>183</v>
      </c>
      <c r="D18924" s="34">
        <v>244</v>
      </c>
      <c r="E18924" s="34">
        <v>190</v>
      </c>
      <c r="F18924" s="34">
        <v>237</v>
      </c>
      <c r="G18924" s="34">
        <v>160</v>
      </c>
      <c r="H18924" s="34">
        <v>218</v>
      </c>
      <c r="I18924" s="34">
        <v>155</v>
      </c>
      <c r="J18924" s="34">
        <v>197</v>
      </c>
      <c r="K18924" s="34">
        <v>203</v>
      </c>
      <c r="L18924" s="34">
        <v>120</v>
      </c>
      <c r="M18924" s="34">
        <v>139</v>
      </c>
      <c r="N18924" s="34">
        <v>152</v>
      </c>
      <c r="O18924" s="34">
        <v>151</v>
      </c>
      <c r="P18924" s="34">
        <v>182</v>
      </c>
      <c r="Q18924" s="34">
        <v>225</v>
      </c>
      <c r="R18924" s="34">
        <v>225</v>
      </c>
      <c r="S18924" s="34">
        <v>243</v>
      </c>
      <c r="T18924" s="34">
        <v>222</v>
      </c>
      <c r="U18924" s="34">
        <v>152</v>
      </c>
      <c r="V18924" s="34">
        <v>275</v>
      </c>
      <c r="W18924" s="34">
        <v>156</v>
      </c>
      <c r="X18924" s="34">
        <v>269</v>
      </c>
      <c r="Y18924" s="34">
        <v>203</v>
      </c>
      <c r="Z18924" s="34">
        <v>198</v>
      </c>
      <c r="AA18924" s="34">
        <v>249</v>
      </c>
      <c r="AB18924" s="34">
        <v>208</v>
      </c>
      <c r="AC18924" s="34">
        <v>291</v>
      </c>
    </row>
    <row r="18925" spans="1:29" x14ac:dyDescent="0.2">
      <c r="A18925" s="34" t="s">
        <v>79418</v>
      </c>
      <c r="B18925" s="34">
        <v>187</v>
      </c>
      <c r="C18925" s="34">
        <v>244</v>
      </c>
      <c r="D18925" s="34">
        <v>231</v>
      </c>
      <c r="E18925" s="34">
        <v>304</v>
      </c>
      <c r="F18925" s="34">
        <v>229</v>
      </c>
      <c r="G18925" s="34">
        <v>313</v>
      </c>
      <c r="H18925" s="34">
        <v>227</v>
      </c>
      <c r="I18925" s="34">
        <v>277</v>
      </c>
      <c r="J18925" s="34">
        <v>228</v>
      </c>
      <c r="K18925" s="34">
        <v>326</v>
      </c>
      <c r="L18925" s="34">
        <v>218</v>
      </c>
      <c r="M18925" s="34">
        <v>250</v>
      </c>
      <c r="N18925" s="34">
        <v>177</v>
      </c>
      <c r="O18925" s="34">
        <v>257</v>
      </c>
      <c r="P18925" s="34">
        <v>186</v>
      </c>
      <c r="Q18925" s="34">
        <v>345</v>
      </c>
      <c r="R18925" s="34">
        <v>291</v>
      </c>
      <c r="S18925" s="34">
        <v>326</v>
      </c>
      <c r="T18925" s="34">
        <v>261</v>
      </c>
      <c r="U18925" s="34">
        <v>282</v>
      </c>
      <c r="V18925" s="34">
        <v>223</v>
      </c>
      <c r="W18925" s="34">
        <v>360</v>
      </c>
      <c r="X18925" s="34">
        <v>250</v>
      </c>
      <c r="Y18925" s="34">
        <v>354</v>
      </c>
      <c r="Z18925" s="34">
        <v>289</v>
      </c>
      <c r="AA18925" s="34">
        <v>375</v>
      </c>
      <c r="AB18925" s="34">
        <v>288</v>
      </c>
      <c r="AC18925" s="34">
        <v>452</v>
      </c>
    </row>
    <row r="18926" spans="1:29" x14ac:dyDescent="0.2">
      <c r="A18926" s="34" t="s">
        <v>79419</v>
      </c>
      <c r="B18926" s="34">
        <v>156</v>
      </c>
      <c r="C18926" s="34">
        <v>156</v>
      </c>
      <c r="D18926" s="34">
        <v>202</v>
      </c>
      <c r="E18926" s="34">
        <v>205</v>
      </c>
      <c r="F18926" s="34">
        <v>171</v>
      </c>
      <c r="G18926" s="34">
        <v>220</v>
      </c>
      <c r="H18926" s="34">
        <v>140</v>
      </c>
      <c r="I18926" s="34">
        <v>154</v>
      </c>
      <c r="J18926" s="34">
        <v>140</v>
      </c>
      <c r="K18926" s="34">
        <v>170</v>
      </c>
      <c r="L18926" s="34">
        <v>90</v>
      </c>
      <c r="M18926" s="34">
        <v>125</v>
      </c>
      <c r="N18926" s="34">
        <v>129</v>
      </c>
      <c r="O18926" s="34">
        <v>130</v>
      </c>
      <c r="P18926" s="34">
        <v>149</v>
      </c>
      <c r="Q18926" s="34">
        <v>229</v>
      </c>
      <c r="R18926" s="34">
        <v>173</v>
      </c>
      <c r="S18926" s="34">
        <v>225</v>
      </c>
      <c r="T18926" s="34">
        <v>162</v>
      </c>
      <c r="U18926" s="34">
        <v>145</v>
      </c>
      <c r="V18926" s="34">
        <v>190</v>
      </c>
      <c r="W18926" s="34">
        <v>180</v>
      </c>
      <c r="X18926" s="34">
        <v>223</v>
      </c>
      <c r="Y18926" s="34">
        <v>186</v>
      </c>
      <c r="Z18926" s="34">
        <v>161</v>
      </c>
      <c r="AA18926" s="34">
        <v>222</v>
      </c>
      <c r="AB18926" s="34">
        <v>167</v>
      </c>
      <c r="AC18926" s="34">
        <v>263</v>
      </c>
    </row>
    <row r="18927" spans="1:29" x14ac:dyDescent="0.2">
      <c r="A18927" s="34" t="s">
        <v>79420</v>
      </c>
      <c r="B18927" s="34">
        <v>465</v>
      </c>
      <c r="C18927" s="34">
        <v>341</v>
      </c>
      <c r="D18927" s="34">
        <v>463</v>
      </c>
      <c r="E18927" s="34">
        <v>393</v>
      </c>
      <c r="F18927" s="34">
        <v>394</v>
      </c>
      <c r="G18927" s="34">
        <v>330</v>
      </c>
      <c r="H18927" s="34">
        <v>504</v>
      </c>
      <c r="I18927" s="34">
        <v>318</v>
      </c>
      <c r="J18927" s="34">
        <v>432</v>
      </c>
      <c r="K18927" s="34">
        <v>308</v>
      </c>
      <c r="L18927" s="34">
        <v>354</v>
      </c>
      <c r="M18927" s="34">
        <v>337</v>
      </c>
      <c r="N18927" s="34">
        <v>369</v>
      </c>
      <c r="O18927" s="34">
        <v>351</v>
      </c>
      <c r="P18927" s="34">
        <v>364</v>
      </c>
      <c r="Q18927" s="34">
        <v>542</v>
      </c>
      <c r="R18927" s="34">
        <v>617</v>
      </c>
      <c r="S18927" s="34">
        <v>404</v>
      </c>
      <c r="T18927" s="34">
        <v>501</v>
      </c>
      <c r="U18927" s="34">
        <v>340</v>
      </c>
      <c r="V18927" s="34">
        <v>525</v>
      </c>
      <c r="W18927" s="34">
        <v>409</v>
      </c>
      <c r="X18927" s="34">
        <v>585</v>
      </c>
      <c r="Y18927" s="34">
        <v>445</v>
      </c>
      <c r="Z18927" s="34">
        <v>475</v>
      </c>
      <c r="AA18927" s="34">
        <v>415</v>
      </c>
      <c r="AB18927" s="34">
        <v>538</v>
      </c>
      <c r="AC18927" s="34">
        <v>618</v>
      </c>
    </row>
    <row r="18928" spans="1:29" x14ac:dyDescent="0.2">
      <c r="A18928" s="34" t="s">
        <v>79421</v>
      </c>
      <c r="B18928" s="34">
        <v>239</v>
      </c>
      <c r="C18928" s="34">
        <v>307</v>
      </c>
      <c r="D18928" s="34">
        <v>293</v>
      </c>
      <c r="E18928" s="34">
        <v>280</v>
      </c>
      <c r="F18928" s="34">
        <v>268</v>
      </c>
      <c r="G18928" s="34">
        <v>282</v>
      </c>
      <c r="H18928" s="34">
        <v>223</v>
      </c>
      <c r="I18928" s="34">
        <v>284</v>
      </c>
      <c r="J18928" s="34">
        <v>248</v>
      </c>
      <c r="K18928" s="34">
        <v>290</v>
      </c>
      <c r="L18928" s="34">
        <v>180</v>
      </c>
      <c r="M18928" s="34">
        <v>256</v>
      </c>
      <c r="N18928" s="34">
        <v>234</v>
      </c>
      <c r="O18928" s="34">
        <v>179</v>
      </c>
      <c r="P18928" s="34">
        <v>245</v>
      </c>
      <c r="Q18928" s="34">
        <v>372</v>
      </c>
      <c r="R18928" s="34">
        <v>345</v>
      </c>
      <c r="S18928" s="34">
        <v>385</v>
      </c>
      <c r="T18928" s="34">
        <v>270</v>
      </c>
      <c r="U18928" s="34">
        <v>289</v>
      </c>
      <c r="V18928" s="34">
        <v>257</v>
      </c>
      <c r="W18928" s="34">
        <v>377</v>
      </c>
      <c r="X18928" s="34">
        <v>403</v>
      </c>
      <c r="Y18928" s="34">
        <v>379</v>
      </c>
      <c r="Z18928" s="34">
        <v>328</v>
      </c>
      <c r="AA18928" s="34">
        <v>352</v>
      </c>
      <c r="AB18928" s="34">
        <v>312</v>
      </c>
      <c r="AC18928" s="34">
        <v>449</v>
      </c>
    </row>
    <row r="18929" spans="1:29" x14ac:dyDescent="0.2">
      <c r="A18929" s="34" t="s">
        <v>79422</v>
      </c>
      <c r="B18929" s="34">
        <v>292</v>
      </c>
      <c r="C18929" s="34">
        <v>298</v>
      </c>
      <c r="D18929" s="34">
        <v>435</v>
      </c>
      <c r="E18929" s="34">
        <v>269</v>
      </c>
      <c r="F18929" s="34">
        <v>396</v>
      </c>
      <c r="G18929" s="34">
        <v>261</v>
      </c>
      <c r="H18929" s="34">
        <v>420</v>
      </c>
      <c r="I18929" s="34">
        <v>280</v>
      </c>
      <c r="J18929" s="34">
        <v>325</v>
      </c>
      <c r="K18929" s="34">
        <v>256</v>
      </c>
      <c r="L18929" s="34">
        <v>316</v>
      </c>
      <c r="M18929" s="34">
        <v>251</v>
      </c>
      <c r="N18929" s="34">
        <v>371</v>
      </c>
      <c r="O18929" s="34">
        <v>257</v>
      </c>
      <c r="P18929" s="34">
        <v>402</v>
      </c>
      <c r="Q18929" s="34">
        <v>383</v>
      </c>
      <c r="R18929" s="34">
        <v>435</v>
      </c>
      <c r="S18929" s="34">
        <v>360</v>
      </c>
      <c r="T18929" s="34">
        <v>415</v>
      </c>
      <c r="U18929" s="34">
        <v>290</v>
      </c>
      <c r="V18929" s="34">
        <v>438</v>
      </c>
      <c r="W18929" s="34">
        <v>337</v>
      </c>
      <c r="X18929" s="34">
        <v>532</v>
      </c>
      <c r="Y18929" s="34">
        <v>346</v>
      </c>
      <c r="Z18929" s="34">
        <v>413</v>
      </c>
      <c r="AA18929" s="34">
        <v>367</v>
      </c>
      <c r="AB18929" s="34">
        <v>463</v>
      </c>
      <c r="AC18929" s="34">
        <v>516</v>
      </c>
    </row>
    <row r="18930" spans="1:29" x14ac:dyDescent="0.2">
      <c r="A18930" s="34" t="s">
        <v>79423</v>
      </c>
      <c r="B18930" s="34">
        <v>172</v>
      </c>
      <c r="C18930" s="34">
        <v>257</v>
      </c>
      <c r="D18930" s="34">
        <v>292</v>
      </c>
      <c r="E18930" s="34">
        <v>306</v>
      </c>
      <c r="F18930" s="34">
        <v>336</v>
      </c>
      <c r="G18930" s="34">
        <v>296</v>
      </c>
      <c r="H18930" s="34">
        <v>311</v>
      </c>
      <c r="I18930" s="34">
        <v>268</v>
      </c>
      <c r="J18930" s="34">
        <v>253</v>
      </c>
      <c r="K18930" s="34">
        <v>280</v>
      </c>
      <c r="L18930" s="34">
        <v>269</v>
      </c>
      <c r="M18930" s="34">
        <v>281</v>
      </c>
      <c r="N18930" s="34">
        <v>297</v>
      </c>
      <c r="O18930" s="34">
        <v>277</v>
      </c>
      <c r="P18930" s="34">
        <v>280</v>
      </c>
      <c r="Q18930" s="34">
        <v>380</v>
      </c>
      <c r="R18930" s="34">
        <v>377</v>
      </c>
      <c r="S18930" s="34">
        <v>288</v>
      </c>
      <c r="T18930" s="34">
        <v>312</v>
      </c>
      <c r="U18930" s="34">
        <v>288</v>
      </c>
      <c r="V18930" s="34">
        <v>357</v>
      </c>
      <c r="W18930" s="34">
        <v>361</v>
      </c>
      <c r="X18930" s="34">
        <v>405</v>
      </c>
      <c r="Y18930" s="34">
        <v>389</v>
      </c>
      <c r="Z18930" s="34">
        <v>290</v>
      </c>
      <c r="AA18930" s="34">
        <v>397</v>
      </c>
      <c r="AB18930" s="34">
        <v>353</v>
      </c>
      <c r="AC18930" s="34">
        <v>461</v>
      </c>
    </row>
    <row r="18931" spans="1:29" x14ac:dyDescent="0.2">
      <c r="A18931" s="34" t="s">
        <v>79424</v>
      </c>
      <c r="B18931" s="34">
        <v>303</v>
      </c>
      <c r="C18931" s="34">
        <v>443</v>
      </c>
      <c r="D18931" s="34">
        <v>380</v>
      </c>
      <c r="E18931" s="34">
        <v>368</v>
      </c>
      <c r="F18931" s="34">
        <v>347</v>
      </c>
      <c r="G18931" s="34">
        <v>344</v>
      </c>
      <c r="H18931" s="34">
        <v>239</v>
      </c>
      <c r="I18931" s="34">
        <v>328</v>
      </c>
      <c r="J18931" s="34">
        <v>201</v>
      </c>
      <c r="K18931" s="34">
        <v>427</v>
      </c>
      <c r="L18931" s="34">
        <v>112</v>
      </c>
      <c r="M18931" s="34">
        <v>270</v>
      </c>
      <c r="N18931" s="34">
        <v>234</v>
      </c>
      <c r="O18931" s="34">
        <v>241</v>
      </c>
      <c r="P18931" s="34">
        <v>208</v>
      </c>
      <c r="Q18931" s="34">
        <v>311</v>
      </c>
      <c r="R18931" s="34">
        <v>246</v>
      </c>
      <c r="S18931" s="34">
        <v>477</v>
      </c>
      <c r="T18931" s="34">
        <v>162</v>
      </c>
      <c r="U18931" s="34">
        <v>296</v>
      </c>
      <c r="V18931" s="34">
        <v>309</v>
      </c>
      <c r="W18931" s="34">
        <v>263</v>
      </c>
      <c r="X18931" s="34">
        <v>391</v>
      </c>
      <c r="Y18931" s="34">
        <v>229</v>
      </c>
      <c r="Z18931" s="34">
        <v>370</v>
      </c>
      <c r="AA18931" s="34">
        <v>482</v>
      </c>
      <c r="AB18931" s="34">
        <v>217</v>
      </c>
      <c r="AC18931" s="34">
        <v>508</v>
      </c>
    </row>
    <row r="18932" spans="1:29" x14ac:dyDescent="0.2">
      <c r="A18932" s="34" t="s">
        <v>79425</v>
      </c>
      <c r="B18932" s="34">
        <v>121</v>
      </c>
      <c r="C18932" s="34">
        <v>65</v>
      </c>
      <c r="D18932" s="34">
        <v>100</v>
      </c>
      <c r="E18932" s="34">
        <v>78</v>
      </c>
      <c r="F18932" s="34">
        <v>95</v>
      </c>
      <c r="G18932" s="34">
        <v>63</v>
      </c>
      <c r="H18932" s="34">
        <v>85</v>
      </c>
      <c r="I18932" s="34">
        <v>54</v>
      </c>
      <c r="J18932" s="34">
        <v>51</v>
      </c>
      <c r="K18932" s="34">
        <v>43</v>
      </c>
      <c r="L18932" s="34">
        <v>37</v>
      </c>
      <c r="M18932" s="34">
        <v>57</v>
      </c>
      <c r="N18932" s="34">
        <v>62</v>
      </c>
      <c r="O18932" s="34">
        <v>38</v>
      </c>
      <c r="P18932" s="34">
        <v>50</v>
      </c>
      <c r="Q18932" s="34">
        <v>61</v>
      </c>
      <c r="R18932" s="34">
        <v>84</v>
      </c>
      <c r="S18932" s="34">
        <v>78</v>
      </c>
      <c r="T18932" s="34">
        <v>62</v>
      </c>
      <c r="U18932" s="34">
        <v>45</v>
      </c>
      <c r="V18932" s="34">
        <v>73</v>
      </c>
      <c r="W18932" s="34">
        <v>67</v>
      </c>
      <c r="X18932" s="34">
        <v>94</v>
      </c>
      <c r="Y18932" s="34">
        <v>53</v>
      </c>
      <c r="Z18932" s="34">
        <v>119</v>
      </c>
      <c r="AA18932" s="34">
        <v>62</v>
      </c>
      <c r="AB18932" s="34">
        <v>65</v>
      </c>
      <c r="AC18932" s="34">
        <v>114</v>
      </c>
    </row>
    <row r="18933" spans="1:29" x14ac:dyDescent="0.2">
      <c r="A18933" s="34" t="s">
        <v>79426</v>
      </c>
      <c r="B18933" s="34">
        <v>169</v>
      </c>
      <c r="C18933" s="34">
        <v>134</v>
      </c>
      <c r="D18933" s="34">
        <v>250</v>
      </c>
      <c r="E18933" s="34">
        <v>173</v>
      </c>
      <c r="F18933" s="34">
        <v>241</v>
      </c>
      <c r="G18933" s="34">
        <v>189</v>
      </c>
      <c r="H18933" s="34">
        <v>230</v>
      </c>
      <c r="I18933" s="34">
        <v>139</v>
      </c>
      <c r="J18933" s="34">
        <v>214</v>
      </c>
      <c r="K18933" s="34">
        <v>230</v>
      </c>
      <c r="L18933" s="34">
        <v>157</v>
      </c>
      <c r="M18933" s="34">
        <v>208</v>
      </c>
      <c r="N18933" s="34">
        <v>169</v>
      </c>
      <c r="O18933" s="34">
        <v>178</v>
      </c>
      <c r="P18933" s="34">
        <v>203</v>
      </c>
      <c r="Q18933" s="34">
        <v>214</v>
      </c>
      <c r="R18933" s="34">
        <v>222</v>
      </c>
      <c r="S18933" s="34">
        <v>211</v>
      </c>
      <c r="T18933" s="34">
        <v>216</v>
      </c>
      <c r="U18933" s="34">
        <v>157</v>
      </c>
      <c r="V18933" s="34">
        <v>215</v>
      </c>
      <c r="W18933" s="34">
        <v>144</v>
      </c>
      <c r="X18933" s="34">
        <v>251</v>
      </c>
      <c r="Y18933" s="34">
        <v>177</v>
      </c>
      <c r="Z18933" s="34">
        <v>244</v>
      </c>
      <c r="AA18933" s="34">
        <v>227</v>
      </c>
      <c r="AB18933" s="34">
        <v>220</v>
      </c>
      <c r="AC18933" s="34">
        <v>252</v>
      </c>
    </row>
    <row r="18934" spans="1:29" x14ac:dyDescent="0.2">
      <c r="A18934" s="34" t="s">
        <v>79427</v>
      </c>
      <c r="B18934" s="34">
        <v>141</v>
      </c>
      <c r="C18934" s="34">
        <v>165</v>
      </c>
      <c r="D18934" s="34">
        <v>155</v>
      </c>
      <c r="E18934" s="34">
        <v>159</v>
      </c>
      <c r="F18934" s="34">
        <v>196</v>
      </c>
      <c r="G18934" s="34">
        <v>144</v>
      </c>
      <c r="H18934" s="34">
        <v>142</v>
      </c>
      <c r="I18934" s="34">
        <v>122</v>
      </c>
      <c r="J18934" s="34">
        <v>157</v>
      </c>
      <c r="K18934" s="34">
        <v>163</v>
      </c>
      <c r="L18934" s="34">
        <v>109</v>
      </c>
      <c r="M18934" s="34">
        <v>156</v>
      </c>
      <c r="N18934" s="34">
        <v>136</v>
      </c>
      <c r="O18934" s="34">
        <v>132</v>
      </c>
      <c r="P18934" s="34">
        <v>174</v>
      </c>
      <c r="Q18934" s="34">
        <v>190</v>
      </c>
      <c r="R18934" s="34">
        <v>170</v>
      </c>
      <c r="S18934" s="34">
        <v>198</v>
      </c>
      <c r="T18934" s="34">
        <v>159</v>
      </c>
      <c r="U18934" s="34">
        <v>132</v>
      </c>
      <c r="V18934" s="34">
        <v>193</v>
      </c>
      <c r="W18934" s="34">
        <v>148</v>
      </c>
      <c r="X18934" s="34">
        <v>196</v>
      </c>
      <c r="Y18934" s="34">
        <v>136</v>
      </c>
      <c r="Z18934" s="34">
        <v>187</v>
      </c>
      <c r="AA18934" s="34">
        <v>249</v>
      </c>
      <c r="AB18934" s="34">
        <v>196</v>
      </c>
      <c r="AC18934" s="34">
        <v>249</v>
      </c>
    </row>
    <row r="18935" spans="1:29" x14ac:dyDescent="0.2">
      <c r="A18935" s="34" t="s">
        <v>79428</v>
      </c>
      <c r="B18935" s="34">
        <v>138</v>
      </c>
      <c r="C18935" s="34">
        <v>151</v>
      </c>
      <c r="D18935" s="34">
        <v>188</v>
      </c>
      <c r="E18935" s="34">
        <v>198</v>
      </c>
      <c r="F18935" s="34">
        <v>149</v>
      </c>
      <c r="G18935" s="34">
        <v>200</v>
      </c>
      <c r="H18935" s="34">
        <v>129</v>
      </c>
      <c r="I18935" s="34">
        <v>134</v>
      </c>
      <c r="J18935" s="34">
        <v>137</v>
      </c>
      <c r="K18935" s="34">
        <v>180</v>
      </c>
      <c r="L18935" s="34">
        <v>68</v>
      </c>
      <c r="M18935" s="34">
        <v>155</v>
      </c>
      <c r="N18935" s="34">
        <v>108</v>
      </c>
      <c r="O18935" s="34">
        <v>131</v>
      </c>
      <c r="P18935" s="34">
        <v>109</v>
      </c>
      <c r="Q18935" s="34">
        <v>162</v>
      </c>
      <c r="R18935" s="34">
        <v>116</v>
      </c>
      <c r="S18935" s="34">
        <v>234</v>
      </c>
      <c r="T18935" s="34">
        <v>98</v>
      </c>
      <c r="U18935" s="34">
        <v>145</v>
      </c>
      <c r="V18935" s="34">
        <v>149</v>
      </c>
      <c r="W18935" s="34">
        <v>122</v>
      </c>
      <c r="X18935" s="34">
        <v>183</v>
      </c>
      <c r="Y18935" s="34">
        <v>139</v>
      </c>
      <c r="Z18935" s="34">
        <v>181</v>
      </c>
      <c r="AA18935" s="34">
        <v>180</v>
      </c>
      <c r="AB18935" s="34">
        <v>133</v>
      </c>
      <c r="AC18935" s="34">
        <v>250</v>
      </c>
    </row>
    <row r="18936" spans="1:29" x14ac:dyDescent="0.2">
      <c r="A18936" s="34" t="s">
        <v>79429</v>
      </c>
      <c r="B18936" s="34">
        <v>332</v>
      </c>
      <c r="C18936" s="34">
        <v>232</v>
      </c>
      <c r="D18936" s="34">
        <v>373</v>
      </c>
      <c r="E18936" s="34">
        <v>295</v>
      </c>
      <c r="F18936" s="34">
        <v>353</v>
      </c>
      <c r="G18936" s="34">
        <v>304</v>
      </c>
      <c r="H18936" s="34">
        <v>346</v>
      </c>
      <c r="I18936" s="34">
        <v>310</v>
      </c>
      <c r="J18936" s="34">
        <v>331</v>
      </c>
      <c r="K18936" s="34">
        <v>277</v>
      </c>
      <c r="L18936" s="34">
        <v>392</v>
      </c>
      <c r="M18936" s="34">
        <v>249</v>
      </c>
      <c r="N18936" s="34">
        <v>279</v>
      </c>
      <c r="O18936" s="34">
        <v>244</v>
      </c>
      <c r="P18936" s="34">
        <v>360</v>
      </c>
      <c r="Q18936" s="34">
        <v>408</v>
      </c>
      <c r="R18936" s="34">
        <v>551</v>
      </c>
      <c r="S18936" s="34">
        <v>321</v>
      </c>
      <c r="T18936" s="34">
        <v>501</v>
      </c>
      <c r="U18936" s="34">
        <v>296</v>
      </c>
      <c r="V18936" s="34">
        <v>447</v>
      </c>
      <c r="W18936" s="34">
        <v>430</v>
      </c>
      <c r="X18936" s="34">
        <v>445</v>
      </c>
      <c r="Y18936" s="34">
        <v>376</v>
      </c>
      <c r="Z18936" s="34">
        <v>313</v>
      </c>
      <c r="AA18936" s="34">
        <v>369</v>
      </c>
      <c r="AB18936" s="34">
        <v>569</v>
      </c>
      <c r="AC18936" s="34">
        <v>553</v>
      </c>
    </row>
    <row r="18937" spans="1:29" x14ac:dyDescent="0.2">
      <c r="A18937" s="34" t="s">
        <v>79430</v>
      </c>
      <c r="B18937" s="34">
        <v>275</v>
      </c>
      <c r="C18937" s="34">
        <v>459</v>
      </c>
      <c r="D18937" s="34">
        <v>314</v>
      </c>
      <c r="E18937" s="34">
        <v>422</v>
      </c>
      <c r="F18937" s="34">
        <v>324</v>
      </c>
      <c r="G18937" s="34">
        <v>611</v>
      </c>
      <c r="H18937" s="34">
        <v>303</v>
      </c>
      <c r="I18937" s="34">
        <v>378</v>
      </c>
      <c r="J18937" s="34">
        <v>372</v>
      </c>
      <c r="K18937" s="34">
        <v>410</v>
      </c>
      <c r="L18937" s="34">
        <v>286</v>
      </c>
      <c r="M18937" s="34">
        <v>600</v>
      </c>
      <c r="N18937" s="34">
        <v>286</v>
      </c>
      <c r="O18937" s="34">
        <v>361</v>
      </c>
      <c r="P18937" s="34">
        <v>288</v>
      </c>
      <c r="Q18937" s="34">
        <v>577</v>
      </c>
      <c r="R18937" s="34">
        <v>409</v>
      </c>
      <c r="S18937" s="34">
        <v>440</v>
      </c>
      <c r="T18937" s="34">
        <v>421</v>
      </c>
      <c r="U18937" s="34">
        <v>413</v>
      </c>
      <c r="V18937" s="34">
        <v>379</v>
      </c>
      <c r="W18937" s="34">
        <v>604</v>
      </c>
      <c r="X18937" s="34">
        <v>307</v>
      </c>
      <c r="Y18937" s="34">
        <v>711</v>
      </c>
      <c r="Z18937" s="34">
        <v>349</v>
      </c>
      <c r="AA18937" s="34">
        <v>506</v>
      </c>
      <c r="AB18937" s="34">
        <v>492</v>
      </c>
      <c r="AC18937" s="34">
        <v>595</v>
      </c>
    </row>
    <row r="18938" spans="1:29" x14ac:dyDescent="0.2">
      <c r="A18938" s="34" t="s">
        <v>79431</v>
      </c>
      <c r="B18938" s="34">
        <v>311</v>
      </c>
      <c r="C18938" s="34">
        <v>311</v>
      </c>
      <c r="D18938" s="34">
        <v>512</v>
      </c>
      <c r="E18938" s="34">
        <v>349</v>
      </c>
      <c r="F18938" s="34">
        <v>451</v>
      </c>
      <c r="G18938" s="34">
        <v>350</v>
      </c>
      <c r="H18938" s="34">
        <v>377</v>
      </c>
      <c r="I18938" s="34">
        <v>270</v>
      </c>
      <c r="J18938" s="34">
        <v>426</v>
      </c>
      <c r="K18938" s="34">
        <v>321</v>
      </c>
      <c r="L18938" s="34">
        <v>284</v>
      </c>
      <c r="M18938" s="34">
        <v>228</v>
      </c>
      <c r="N18938" s="34">
        <v>390</v>
      </c>
      <c r="O18938" s="34">
        <v>273</v>
      </c>
      <c r="P18938" s="34">
        <v>427</v>
      </c>
      <c r="Q18938" s="34">
        <v>390</v>
      </c>
      <c r="R18938" s="34">
        <v>481</v>
      </c>
      <c r="S18938" s="34">
        <v>392</v>
      </c>
      <c r="T18938" s="34">
        <v>456</v>
      </c>
      <c r="U18938" s="34">
        <v>273</v>
      </c>
      <c r="V18938" s="34">
        <v>482</v>
      </c>
      <c r="W18938" s="34">
        <v>317</v>
      </c>
      <c r="X18938" s="34">
        <v>534</v>
      </c>
      <c r="Y18938" s="34">
        <v>413</v>
      </c>
      <c r="Z18938" s="34">
        <v>485</v>
      </c>
      <c r="AA18938" s="34">
        <v>421</v>
      </c>
      <c r="AB18938" s="34">
        <v>527</v>
      </c>
      <c r="AC18938" s="34">
        <v>512</v>
      </c>
    </row>
    <row r="18939" spans="1:29" x14ac:dyDescent="0.2">
      <c r="A18939" s="34" t="s">
        <v>79432</v>
      </c>
      <c r="B18939" s="34">
        <v>257</v>
      </c>
      <c r="C18939" s="34">
        <v>295</v>
      </c>
      <c r="D18939" s="34">
        <v>344</v>
      </c>
      <c r="E18939" s="34">
        <v>249</v>
      </c>
      <c r="F18939" s="34">
        <v>316</v>
      </c>
      <c r="G18939" s="34">
        <v>276</v>
      </c>
      <c r="H18939" s="34">
        <v>300</v>
      </c>
      <c r="I18939" s="34">
        <v>274</v>
      </c>
      <c r="J18939" s="34">
        <v>264</v>
      </c>
      <c r="K18939" s="34">
        <v>331</v>
      </c>
      <c r="L18939" s="34">
        <v>231</v>
      </c>
      <c r="M18939" s="34">
        <v>265</v>
      </c>
      <c r="N18939" s="34">
        <v>242</v>
      </c>
      <c r="O18939" s="34">
        <v>285</v>
      </c>
      <c r="P18939" s="34">
        <v>273</v>
      </c>
      <c r="Q18939" s="34">
        <v>372</v>
      </c>
      <c r="R18939" s="34">
        <v>335</v>
      </c>
      <c r="S18939" s="34">
        <v>395</v>
      </c>
      <c r="T18939" s="34">
        <v>285</v>
      </c>
      <c r="U18939" s="34">
        <v>290</v>
      </c>
      <c r="V18939" s="34">
        <v>303</v>
      </c>
      <c r="W18939" s="34">
        <v>348</v>
      </c>
      <c r="X18939" s="34">
        <v>294</v>
      </c>
      <c r="Y18939" s="34">
        <v>331</v>
      </c>
      <c r="Z18939" s="34">
        <v>322</v>
      </c>
      <c r="AA18939" s="34">
        <v>379</v>
      </c>
      <c r="AB18939" s="34">
        <v>343</v>
      </c>
      <c r="AC18939" s="34">
        <v>534</v>
      </c>
    </row>
    <row r="18940" spans="1:29" x14ac:dyDescent="0.2">
      <c r="A18940" s="34" t="s">
        <v>79433</v>
      </c>
      <c r="B18940" s="34">
        <v>385</v>
      </c>
      <c r="C18940" s="34">
        <v>350</v>
      </c>
      <c r="D18940" s="34">
        <v>584</v>
      </c>
      <c r="E18940" s="34">
        <v>453</v>
      </c>
      <c r="F18940" s="34">
        <v>471</v>
      </c>
      <c r="G18940" s="34">
        <v>363</v>
      </c>
      <c r="H18940" s="34">
        <v>436</v>
      </c>
      <c r="I18940" s="34">
        <v>311</v>
      </c>
      <c r="J18940" s="34">
        <v>375</v>
      </c>
      <c r="K18940" s="34">
        <v>401</v>
      </c>
      <c r="L18940" s="34">
        <v>261</v>
      </c>
      <c r="M18940" s="34">
        <v>316</v>
      </c>
      <c r="N18940" s="34">
        <v>393</v>
      </c>
      <c r="O18940" s="34">
        <v>307</v>
      </c>
      <c r="P18940" s="34">
        <v>414</v>
      </c>
      <c r="Q18940" s="34">
        <v>426</v>
      </c>
      <c r="R18940" s="34">
        <v>483</v>
      </c>
      <c r="S18940" s="34">
        <v>515</v>
      </c>
      <c r="T18940" s="34">
        <v>379</v>
      </c>
      <c r="U18940" s="34">
        <v>332</v>
      </c>
      <c r="V18940" s="34">
        <v>502</v>
      </c>
      <c r="W18940" s="34">
        <v>282</v>
      </c>
      <c r="X18940" s="34">
        <v>546</v>
      </c>
      <c r="Y18940" s="34">
        <v>290</v>
      </c>
      <c r="Z18940" s="34">
        <v>449</v>
      </c>
      <c r="AA18940" s="34">
        <v>457</v>
      </c>
      <c r="AB18940" s="34">
        <v>490</v>
      </c>
      <c r="AC18940" s="34">
        <v>603</v>
      </c>
    </row>
    <row r="18941" spans="1:29" x14ac:dyDescent="0.2">
      <c r="A18941" s="34" t="s">
        <v>79434</v>
      </c>
      <c r="B18941" s="34">
        <v>68</v>
      </c>
      <c r="C18941" s="34">
        <v>73</v>
      </c>
      <c r="D18941" s="34">
        <v>97</v>
      </c>
      <c r="E18941" s="34">
        <v>75</v>
      </c>
      <c r="F18941" s="34">
        <v>87</v>
      </c>
      <c r="G18941" s="34">
        <v>45</v>
      </c>
      <c r="H18941" s="34">
        <v>50</v>
      </c>
      <c r="I18941" s="34">
        <v>84</v>
      </c>
      <c r="J18941" s="34">
        <v>69</v>
      </c>
      <c r="K18941" s="34">
        <v>80</v>
      </c>
      <c r="L18941" s="34">
        <v>49</v>
      </c>
      <c r="M18941" s="34">
        <v>87</v>
      </c>
      <c r="N18941" s="34">
        <v>77</v>
      </c>
      <c r="O18941" s="34">
        <v>59</v>
      </c>
      <c r="P18941" s="34">
        <v>66</v>
      </c>
      <c r="Q18941" s="34">
        <v>102</v>
      </c>
      <c r="R18941" s="34">
        <v>90</v>
      </c>
      <c r="S18941" s="34">
        <v>100</v>
      </c>
      <c r="T18941" s="34">
        <v>88</v>
      </c>
      <c r="U18941" s="34">
        <v>66</v>
      </c>
      <c r="V18941" s="34">
        <v>73</v>
      </c>
      <c r="W18941" s="34">
        <v>110</v>
      </c>
      <c r="X18941" s="34">
        <v>95</v>
      </c>
      <c r="Y18941" s="34">
        <v>67</v>
      </c>
      <c r="Z18941" s="34">
        <v>82</v>
      </c>
      <c r="AA18941" s="34">
        <v>74</v>
      </c>
      <c r="AB18941" s="34">
        <v>81</v>
      </c>
      <c r="AC18941" s="34">
        <v>123</v>
      </c>
    </row>
    <row r="18942" spans="1:29" x14ac:dyDescent="0.2">
      <c r="A18942" s="34" t="s">
        <v>79435</v>
      </c>
      <c r="B18942" s="34">
        <v>176</v>
      </c>
      <c r="C18942" s="34">
        <v>186</v>
      </c>
      <c r="D18942" s="34">
        <v>255</v>
      </c>
      <c r="E18942" s="34">
        <v>214</v>
      </c>
      <c r="F18942" s="34">
        <v>214</v>
      </c>
      <c r="G18942" s="34">
        <v>235</v>
      </c>
      <c r="H18942" s="34">
        <v>154</v>
      </c>
      <c r="I18942" s="34">
        <v>166</v>
      </c>
      <c r="J18942" s="34">
        <v>178</v>
      </c>
      <c r="K18942" s="34">
        <v>189</v>
      </c>
      <c r="L18942" s="34">
        <v>128</v>
      </c>
      <c r="M18942" s="34">
        <v>178</v>
      </c>
      <c r="N18942" s="34">
        <v>175</v>
      </c>
      <c r="O18942" s="34">
        <v>169</v>
      </c>
      <c r="P18942" s="34">
        <v>180</v>
      </c>
      <c r="Q18942" s="34">
        <v>199</v>
      </c>
      <c r="R18942" s="34">
        <v>195</v>
      </c>
      <c r="S18942" s="34">
        <v>212</v>
      </c>
      <c r="T18942" s="34">
        <v>188</v>
      </c>
      <c r="U18942" s="34">
        <v>132</v>
      </c>
      <c r="V18942" s="34">
        <v>197</v>
      </c>
      <c r="W18942" s="34">
        <v>219</v>
      </c>
      <c r="X18942" s="34">
        <v>256</v>
      </c>
      <c r="Y18942" s="34">
        <v>153</v>
      </c>
      <c r="Z18942" s="34">
        <v>190</v>
      </c>
      <c r="AA18942" s="34">
        <v>236</v>
      </c>
      <c r="AB18942" s="34">
        <v>193</v>
      </c>
      <c r="AC18942" s="34">
        <v>236</v>
      </c>
    </row>
    <row r="18943" spans="1:29" x14ac:dyDescent="0.2">
      <c r="A18943" s="34" t="s">
        <v>79436</v>
      </c>
      <c r="B18943" s="34">
        <v>267</v>
      </c>
      <c r="C18943" s="34">
        <v>254</v>
      </c>
      <c r="D18943" s="34">
        <v>234</v>
      </c>
      <c r="E18943" s="34">
        <v>317</v>
      </c>
      <c r="F18943" s="34">
        <v>348</v>
      </c>
      <c r="G18943" s="34">
        <v>236</v>
      </c>
      <c r="H18943" s="34">
        <v>333</v>
      </c>
      <c r="I18943" s="34">
        <v>245</v>
      </c>
      <c r="J18943" s="34">
        <v>266</v>
      </c>
      <c r="K18943" s="34">
        <v>275</v>
      </c>
      <c r="L18943" s="34">
        <v>268</v>
      </c>
      <c r="M18943" s="34">
        <v>213</v>
      </c>
      <c r="N18943" s="34">
        <v>239</v>
      </c>
      <c r="O18943" s="34">
        <v>242</v>
      </c>
      <c r="P18943" s="34">
        <v>303</v>
      </c>
      <c r="Q18943" s="34">
        <v>301</v>
      </c>
      <c r="R18943" s="34">
        <v>419</v>
      </c>
      <c r="S18943" s="34">
        <v>305</v>
      </c>
      <c r="T18943" s="34">
        <v>359</v>
      </c>
      <c r="U18943" s="34">
        <v>278</v>
      </c>
      <c r="V18943" s="34">
        <v>392</v>
      </c>
      <c r="W18943" s="34">
        <v>308</v>
      </c>
      <c r="X18943" s="34">
        <v>401</v>
      </c>
      <c r="Y18943" s="34">
        <v>387</v>
      </c>
      <c r="Z18943" s="34">
        <v>333</v>
      </c>
      <c r="AA18943" s="34">
        <v>341</v>
      </c>
      <c r="AB18943" s="34">
        <v>381</v>
      </c>
      <c r="AC18943" s="34">
        <v>349</v>
      </c>
    </row>
    <row r="18944" spans="1:29" x14ac:dyDescent="0.2">
      <c r="A18944" s="34" t="s">
        <v>79437</v>
      </c>
      <c r="B18944" s="34">
        <v>255</v>
      </c>
      <c r="C18944" s="34">
        <v>210</v>
      </c>
      <c r="D18944" s="34">
        <v>267</v>
      </c>
      <c r="E18944" s="34">
        <v>217</v>
      </c>
      <c r="F18944" s="34">
        <v>263</v>
      </c>
      <c r="G18944" s="34">
        <v>260</v>
      </c>
      <c r="H18944" s="34">
        <v>250</v>
      </c>
      <c r="I18944" s="34">
        <v>217</v>
      </c>
      <c r="J18944" s="34">
        <v>244</v>
      </c>
      <c r="K18944" s="34">
        <v>235</v>
      </c>
      <c r="L18944" s="34">
        <v>177</v>
      </c>
      <c r="M18944" s="34">
        <v>194</v>
      </c>
      <c r="N18944" s="34">
        <v>213</v>
      </c>
      <c r="O18944" s="34">
        <v>176</v>
      </c>
      <c r="P18944" s="34">
        <v>225</v>
      </c>
      <c r="Q18944" s="34">
        <v>227</v>
      </c>
      <c r="R18944" s="34">
        <v>307</v>
      </c>
      <c r="S18944" s="34">
        <v>250</v>
      </c>
      <c r="T18944" s="34">
        <v>284</v>
      </c>
      <c r="U18944" s="34">
        <v>192</v>
      </c>
      <c r="V18944" s="34">
        <v>253</v>
      </c>
      <c r="W18944" s="34">
        <v>238</v>
      </c>
      <c r="X18944" s="34">
        <v>298</v>
      </c>
      <c r="Y18944" s="34">
        <v>199</v>
      </c>
      <c r="Z18944" s="34">
        <v>308</v>
      </c>
      <c r="AA18944" s="34">
        <v>264</v>
      </c>
      <c r="AB18944" s="34">
        <v>292</v>
      </c>
      <c r="AC18944" s="34">
        <v>350</v>
      </c>
    </row>
    <row r="18945" spans="1:29" x14ac:dyDescent="0.2">
      <c r="A18945" s="34" t="s">
        <v>79438</v>
      </c>
      <c r="B18945" s="34">
        <v>136</v>
      </c>
      <c r="C18945" s="34">
        <v>163</v>
      </c>
      <c r="D18945" s="34">
        <v>245</v>
      </c>
      <c r="E18945" s="34">
        <v>169</v>
      </c>
      <c r="F18945" s="34">
        <v>210</v>
      </c>
      <c r="G18945" s="34">
        <v>173</v>
      </c>
      <c r="H18945" s="34">
        <v>188</v>
      </c>
      <c r="I18945" s="34">
        <v>174</v>
      </c>
      <c r="J18945" s="34">
        <v>181</v>
      </c>
      <c r="K18945" s="34">
        <v>180</v>
      </c>
      <c r="L18945" s="34">
        <v>128</v>
      </c>
      <c r="M18945" s="34">
        <v>165</v>
      </c>
      <c r="N18945" s="34">
        <v>150</v>
      </c>
      <c r="O18945" s="34">
        <v>167</v>
      </c>
      <c r="P18945" s="34">
        <v>149</v>
      </c>
      <c r="Q18945" s="34">
        <v>219</v>
      </c>
      <c r="R18945" s="34">
        <v>241</v>
      </c>
      <c r="S18945" s="34">
        <v>217</v>
      </c>
      <c r="T18945" s="34">
        <v>146</v>
      </c>
      <c r="U18945" s="34">
        <v>194</v>
      </c>
      <c r="V18945" s="34">
        <v>174</v>
      </c>
      <c r="W18945" s="34">
        <v>180</v>
      </c>
      <c r="X18945" s="34">
        <v>254</v>
      </c>
      <c r="Y18945" s="34">
        <v>178</v>
      </c>
      <c r="Z18945" s="34">
        <v>290</v>
      </c>
      <c r="AA18945" s="34">
        <v>275</v>
      </c>
      <c r="AB18945" s="34">
        <v>240</v>
      </c>
      <c r="AC18945" s="34">
        <v>318</v>
      </c>
    </row>
    <row r="18946" spans="1:29" x14ac:dyDescent="0.2">
      <c r="A18946" s="34" t="s">
        <v>79439</v>
      </c>
      <c r="B18946" s="34">
        <v>252</v>
      </c>
      <c r="C18946" s="34">
        <v>200</v>
      </c>
      <c r="D18946" s="34">
        <v>254</v>
      </c>
      <c r="E18946" s="34">
        <v>174</v>
      </c>
      <c r="F18946" s="34">
        <v>187</v>
      </c>
      <c r="G18946" s="34">
        <v>161</v>
      </c>
      <c r="H18946" s="34">
        <v>154</v>
      </c>
      <c r="I18946" s="34">
        <v>189</v>
      </c>
      <c r="J18946" s="34">
        <v>126</v>
      </c>
      <c r="K18946" s="34">
        <v>145</v>
      </c>
      <c r="L18946" s="34">
        <v>94</v>
      </c>
      <c r="M18946" s="34">
        <v>145</v>
      </c>
      <c r="N18946" s="34">
        <v>149</v>
      </c>
      <c r="O18946" s="34">
        <v>156</v>
      </c>
      <c r="P18946" s="34">
        <v>127</v>
      </c>
      <c r="Q18946" s="34">
        <v>210</v>
      </c>
      <c r="R18946" s="34">
        <v>217</v>
      </c>
      <c r="S18946" s="34">
        <v>216</v>
      </c>
      <c r="T18946" s="34">
        <v>137</v>
      </c>
      <c r="U18946" s="34">
        <v>121</v>
      </c>
      <c r="V18946" s="34">
        <v>150</v>
      </c>
      <c r="W18946" s="34">
        <v>150</v>
      </c>
      <c r="X18946" s="34">
        <v>224</v>
      </c>
      <c r="Y18946" s="34">
        <v>114</v>
      </c>
      <c r="Z18946" s="34">
        <v>197</v>
      </c>
      <c r="AA18946" s="34">
        <v>163</v>
      </c>
      <c r="AB18946" s="34">
        <v>137</v>
      </c>
      <c r="AC18946" s="34">
        <v>262</v>
      </c>
    </row>
    <row r="18947" spans="1:29" x14ac:dyDescent="0.2">
      <c r="A18947" s="34" t="s">
        <v>79440</v>
      </c>
      <c r="B18947" s="34">
        <v>278</v>
      </c>
      <c r="C18947" s="34">
        <v>368</v>
      </c>
      <c r="D18947" s="34">
        <v>334</v>
      </c>
      <c r="E18947" s="34">
        <v>407</v>
      </c>
      <c r="F18947" s="34">
        <v>430</v>
      </c>
      <c r="G18947" s="34">
        <v>492</v>
      </c>
      <c r="H18947" s="34">
        <v>411</v>
      </c>
      <c r="I18947" s="34">
        <v>391</v>
      </c>
      <c r="J18947" s="34">
        <v>352</v>
      </c>
      <c r="K18947" s="34">
        <v>486</v>
      </c>
      <c r="L18947" s="34">
        <v>362</v>
      </c>
      <c r="M18947" s="34">
        <v>318</v>
      </c>
      <c r="N18947" s="34">
        <v>297</v>
      </c>
      <c r="O18947" s="34">
        <v>361</v>
      </c>
      <c r="P18947" s="34">
        <v>311</v>
      </c>
      <c r="Q18947" s="34">
        <v>578</v>
      </c>
      <c r="R18947" s="34">
        <v>497</v>
      </c>
      <c r="S18947" s="34">
        <v>517</v>
      </c>
      <c r="T18947" s="34">
        <v>513</v>
      </c>
      <c r="U18947" s="34">
        <v>412</v>
      </c>
      <c r="V18947" s="34">
        <v>480</v>
      </c>
      <c r="W18947" s="34">
        <v>611</v>
      </c>
      <c r="X18947" s="34">
        <v>453</v>
      </c>
      <c r="Y18947" s="34">
        <v>511</v>
      </c>
      <c r="Z18947" s="34">
        <v>405</v>
      </c>
      <c r="AA18947" s="34">
        <v>495</v>
      </c>
      <c r="AB18947" s="34">
        <v>559</v>
      </c>
      <c r="AC18947" s="34">
        <v>674</v>
      </c>
    </row>
    <row r="18948" spans="1:29" x14ac:dyDescent="0.2">
      <c r="A18948" s="34" t="s">
        <v>79441</v>
      </c>
      <c r="B18948" s="34">
        <v>198</v>
      </c>
      <c r="C18948" s="34">
        <v>181</v>
      </c>
      <c r="D18948" s="34">
        <v>264</v>
      </c>
      <c r="E18948" s="34">
        <v>213</v>
      </c>
      <c r="F18948" s="34">
        <v>244</v>
      </c>
      <c r="G18948" s="34">
        <v>206</v>
      </c>
      <c r="H18948" s="34">
        <v>248</v>
      </c>
      <c r="I18948" s="34">
        <v>183</v>
      </c>
      <c r="J18948" s="34">
        <v>249</v>
      </c>
      <c r="K18948" s="34">
        <v>204</v>
      </c>
      <c r="L18948" s="34">
        <v>169</v>
      </c>
      <c r="M18948" s="34">
        <v>162</v>
      </c>
      <c r="N18948" s="34">
        <v>156</v>
      </c>
      <c r="O18948" s="34">
        <v>161</v>
      </c>
      <c r="P18948" s="34">
        <v>238</v>
      </c>
      <c r="Q18948" s="34">
        <v>220</v>
      </c>
      <c r="R18948" s="34">
        <v>315</v>
      </c>
      <c r="S18948" s="34">
        <v>241</v>
      </c>
      <c r="T18948" s="34">
        <v>277</v>
      </c>
      <c r="U18948" s="34">
        <v>237</v>
      </c>
      <c r="V18948" s="34">
        <v>258</v>
      </c>
      <c r="W18948" s="34">
        <v>253</v>
      </c>
      <c r="X18948" s="34">
        <v>295</v>
      </c>
      <c r="Y18948" s="34">
        <v>240</v>
      </c>
      <c r="Z18948" s="34">
        <v>257</v>
      </c>
      <c r="AA18948" s="34">
        <v>281</v>
      </c>
      <c r="AB18948" s="34">
        <v>295</v>
      </c>
      <c r="AC18948" s="34">
        <v>339</v>
      </c>
    </row>
    <row r="18949" spans="1:29" x14ac:dyDescent="0.2">
      <c r="A18949" s="34" t="s">
        <v>79442</v>
      </c>
      <c r="B18949" s="34">
        <v>122</v>
      </c>
      <c r="C18949" s="34">
        <v>75</v>
      </c>
      <c r="D18949" s="34">
        <v>133</v>
      </c>
      <c r="E18949" s="34">
        <v>142</v>
      </c>
      <c r="F18949" s="34">
        <v>145</v>
      </c>
      <c r="G18949" s="34">
        <v>118</v>
      </c>
      <c r="H18949" s="34">
        <v>158</v>
      </c>
      <c r="I18949" s="34">
        <v>136</v>
      </c>
      <c r="J18949" s="34">
        <v>109</v>
      </c>
      <c r="K18949" s="34">
        <v>103</v>
      </c>
      <c r="L18949" s="34">
        <v>83</v>
      </c>
      <c r="M18949" s="34">
        <v>94</v>
      </c>
      <c r="N18949" s="34">
        <v>98</v>
      </c>
      <c r="O18949" s="34">
        <v>89</v>
      </c>
      <c r="P18949" s="34">
        <v>133</v>
      </c>
      <c r="Q18949" s="34">
        <v>146</v>
      </c>
      <c r="R18949" s="34">
        <v>166</v>
      </c>
      <c r="S18949" s="34">
        <v>121</v>
      </c>
      <c r="T18949" s="34">
        <v>123</v>
      </c>
      <c r="U18949" s="34">
        <v>98</v>
      </c>
      <c r="V18949" s="34">
        <v>134</v>
      </c>
      <c r="W18949" s="34">
        <v>94</v>
      </c>
      <c r="X18949" s="34">
        <v>163</v>
      </c>
      <c r="Y18949" s="34">
        <v>115</v>
      </c>
      <c r="Z18949" s="34">
        <v>216</v>
      </c>
      <c r="AA18949" s="34">
        <v>123</v>
      </c>
      <c r="AB18949" s="34">
        <v>123</v>
      </c>
      <c r="AC18949" s="34">
        <v>161</v>
      </c>
    </row>
    <row r="18950" spans="1:29" x14ac:dyDescent="0.2">
      <c r="A18950" s="34" t="s">
        <v>79443</v>
      </c>
      <c r="B18950" s="34">
        <v>116</v>
      </c>
      <c r="C18950" s="34">
        <v>189</v>
      </c>
      <c r="D18950" s="34">
        <v>210</v>
      </c>
      <c r="E18950" s="34">
        <v>195</v>
      </c>
      <c r="F18950" s="34">
        <v>164</v>
      </c>
      <c r="G18950" s="34">
        <v>132</v>
      </c>
      <c r="H18950" s="34">
        <v>215</v>
      </c>
      <c r="I18950" s="34">
        <v>177</v>
      </c>
      <c r="J18950" s="34">
        <v>186</v>
      </c>
      <c r="K18950" s="34">
        <v>163</v>
      </c>
      <c r="L18950" s="34">
        <v>125</v>
      </c>
      <c r="M18950" s="34">
        <v>161</v>
      </c>
      <c r="N18950" s="34">
        <v>152</v>
      </c>
      <c r="O18950" s="34">
        <v>140</v>
      </c>
      <c r="P18950" s="34">
        <v>150</v>
      </c>
      <c r="Q18950" s="34">
        <v>226</v>
      </c>
      <c r="R18950" s="34">
        <v>218</v>
      </c>
      <c r="S18950" s="34">
        <v>179</v>
      </c>
      <c r="T18950" s="34">
        <v>166</v>
      </c>
      <c r="U18950" s="34">
        <v>181</v>
      </c>
      <c r="V18950" s="34">
        <v>173</v>
      </c>
      <c r="W18950" s="34">
        <v>196</v>
      </c>
      <c r="X18950" s="34">
        <v>220</v>
      </c>
      <c r="Y18950" s="34">
        <v>138</v>
      </c>
      <c r="Z18950" s="34">
        <v>220</v>
      </c>
      <c r="AA18950" s="34">
        <v>232</v>
      </c>
      <c r="AB18950" s="34">
        <v>138</v>
      </c>
      <c r="AC18950" s="34">
        <v>278</v>
      </c>
    </row>
    <row r="18951" spans="1:29" x14ac:dyDescent="0.2">
      <c r="A18951" s="34" t="s">
        <v>79444</v>
      </c>
      <c r="B18951" s="34">
        <v>256</v>
      </c>
      <c r="C18951" s="34">
        <v>185</v>
      </c>
      <c r="D18951" s="34">
        <v>218</v>
      </c>
      <c r="E18951" s="34">
        <v>175</v>
      </c>
      <c r="F18951" s="34">
        <v>201</v>
      </c>
      <c r="G18951" s="34">
        <v>194</v>
      </c>
      <c r="H18951" s="34">
        <v>175</v>
      </c>
      <c r="I18951" s="34">
        <v>182</v>
      </c>
      <c r="J18951" s="34">
        <v>166</v>
      </c>
      <c r="K18951" s="34">
        <v>236</v>
      </c>
      <c r="L18951" s="34">
        <v>124</v>
      </c>
      <c r="M18951" s="34">
        <v>147</v>
      </c>
      <c r="N18951" s="34">
        <v>168</v>
      </c>
      <c r="O18951" s="34">
        <v>149</v>
      </c>
      <c r="P18951" s="34">
        <v>165</v>
      </c>
      <c r="Q18951" s="34">
        <v>209</v>
      </c>
      <c r="R18951" s="34">
        <v>201</v>
      </c>
      <c r="S18951" s="34">
        <v>239</v>
      </c>
      <c r="T18951" s="34">
        <v>148</v>
      </c>
      <c r="U18951" s="34">
        <v>187</v>
      </c>
      <c r="V18951" s="34">
        <v>192</v>
      </c>
      <c r="W18951" s="34">
        <v>179</v>
      </c>
      <c r="X18951" s="34">
        <v>223</v>
      </c>
      <c r="Y18951" s="34">
        <v>200</v>
      </c>
      <c r="Z18951" s="34">
        <v>188</v>
      </c>
      <c r="AA18951" s="34">
        <v>268</v>
      </c>
      <c r="AB18951" s="34">
        <v>220</v>
      </c>
      <c r="AC18951" s="34">
        <v>302</v>
      </c>
    </row>
    <row r="18952" spans="1:29" x14ac:dyDescent="0.2">
      <c r="A18952" s="34" t="s">
        <v>79445</v>
      </c>
      <c r="B18952" s="34">
        <v>134</v>
      </c>
      <c r="C18952" s="34">
        <v>135</v>
      </c>
      <c r="D18952" s="34">
        <v>174</v>
      </c>
      <c r="E18952" s="34">
        <v>149</v>
      </c>
      <c r="F18952" s="34">
        <v>144</v>
      </c>
      <c r="G18952" s="34">
        <v>96</v>
      </c>
      <c r="H18952" s="34">
        <v>143</v>
      </c>
      <c r="I18952" s="34">
        <v>143</v>
      </c>
      <c r="J18952" s="34">
        <v>139</v>
      </c>
      <c r="K18952" s="34">
        <v>130</v>
      </c>
      <c r="L18952" s="34">
        <v>77</v>
      </c>
      <c r="M18952" s="34">
        <v>97</v>
      </c>
      <c r="N18952" s="34">
        <v>119</v>
      </c>
      <c r="O18952" s="34">
        <v>131</v>
      </c>
      <c r="P18952" s="34">
        <v>115</v>
      </c>
      <c r="Q18952" s="34">
        <v>139</v>
      </c>
      <c r="R18952" s="34">
        <v>151</v>
      </c>
      <c r="S18952" s="34">
        <v>186</v>
      </c>
      <c r="T18952" s="34">
        <v>95</v>
      </c>
      <c r="U18952" s="34">
        <v>100</v>
      </c>
      <c r="V18952" s="34">
        <v>120</v>
      </c>
      <c r="W18952" s="34">
        <v>112</v>
      </c>
      <c r="X18952" s="34">
        <v>196</v>
      </c>
      <c r="Y18952" s="34">
        <v>95</v>
      </c>
      <c r="Z18952" s="34">
        <v>151</v>
      </c>
      <c r="AA18952" s="34">
        <v>148</v>
      </c>
      <c r="AB18952" s="34">
        <v>153</v>
      </c>
      <c r="AC18952" s="34">
        <v>203</v>
      </c>
    </row>
    <row r="18953" spans="1:29" x14ac:dyDescent="0.2">
      <c r="A18953" s="34" t="s">
        <v>79446</v>
      </c>
      <c r="B18953" s="34">
        <v>288</v>
      </c>
      <c r="C18953" s="34">
        <v>263</v>
      </c>
      <c r="D18953" s="34">
        <v>330</v>
      </c>
      <c r="E18953" s="34">
        <v>326</v>
      </c>
      <c r="F18953" s="34">
        <v>334</v>
      </c>
      <c r="G18953" s="34">
        <v>254</v>
      </c>
      <c r="H18953" s="34">
        <v>351</v>
      </c>
      <c r="I18953" s="34">
        <v>247</v>
      </c>
      <c r="J18953" s="34">
        <v>324</v>
      </c>
      <c r="K18953" s="34">
        <v>282</v>
      </c>
      <c r="L18953" s="34">
        <v>295</v>
      </c>
      <c r="M18953" s="34">
        <v>265</v>
      </c>
      <c r="N18953" s="34">
        <v>262</v>
      </c>
      <c r="O18953" s="34">
        <v>289</v>
      </c>
      <c r="P18953" s="34">
        <v>416</v>
      </c>
      <c r="Q18953" s="34">
        <v>374</v>
      </c>
      <c r="R18953" s="34">
        <v>450</v>
      </c>
      <c r="S18953" s="34">
        <v>369</v>
      </c>
      <c r="T18953" s="34">
        <v>429</v>
      </c>
      <c r="U18953" s="34">
        <v>293</v>
      </c>
      <c r="V18953" s="34">
        <v>437</v>
      </c>
      <c r="W18953" s="34">
        <v>355</v>
      </c>
      <c r="X18953" s="34">
        <v>467</v>
      </c>
      <c r="Y18953" s="34">
        <v>356</v>
      </c>
      <c r="Z18953" s="34">
        <v>449</v>
      </c>
      <c r="AA18953" s="34">
        <v>343</v>
      </c>
      <c r="AB18953" s="34">
        <v>523</v>
      </c>
      <c r="AC18953" s="34">
        <v>465</v>
      </c>
    </row>
    <row r="18954" spans="1:29" x14ac:dyDescent="0.2">
      <c r="A18954" s="34" t="s">
        <v>79447</v>
      </c>
      <c r="B18954" s="34">
        <v>269</v>
      </c>
      <c r="C18954" s="34">
        <v>392</v>
      </c>
      <c r="D18954" s="34">
        <v>542</v>
      </c>
      <c r="E18954" s="34">
        <v>429</v>
      </c>
      <c r="F18954" s="34">
        <v>478</v>
      </c>
      <c r="G18954" s="34">
        <v>416</v>
      </c>
      <c r="H18954" s="34">
        <v>386</v>
      </c>
      <c r="I18954" s="34">
        <v>350</v>
      </c>
      <c r="J18954" s="34">
        <v>374</v>
      </c>
      <c r="K18954" s="34">
        <v>389</v>
      </c>
      <c r="L18954" s="34">
        <v>218</v>
      </c>
      <c r="M18954" s="34">
        <v>357</v>
      </c>
      <c r="N18954" s="34">
        <v>281</v>
      </c>
      <c r="O18954" s="34">
        <v>342</v>
      </c>
      <c r="P18954" s="34">
        <v>358</v>
      </c>
      <c r="Q18954" s="34">
        <v>402</v>
      </c>
      <c r="R18954" s="34">
        <v>480</v>
      </c>
      <c r="S18954" s="34">
        <v>533</v>
      </c>
      <c r="T18954" s="34">
        <v>347</v>
      </c>
      <c r="U18954" s="34">
        <v>348</v>
      </c>
      <c r="V18954" s="34">
        <v>466</v>
      </c>
      <c r="W18954" s="34">
        <v>369</v>
      </c>
      <c r="X18954" s="34">
        <v>485</v>
      </c>
      <c r="Y18954" s="34">
        <v>391</v>
      </c>
      <c r="Z18954" s="34">
        <v>534</v>
      </c>
      <c r="AA18954" s="34">
        <v>571</v>
      </c>
      <c r="AB18954" s="34">
        <v>397</v>
      </c>
      <c r="AC18954" s="34">
        <v>619</v>
      </c>
    </row>
    <row r="18955" spans="1:29" x14ac:dyDescent="0.2">
      <c r="A18955" s="34" t="s">
        <v>79448</v>
      </c>
      <c r="B18955" s="34">
        <v>207</v>
      </c>
      <c r="C18955" s="34">
        <v>231</v>
      </c>
      <c r="D18955" s="34">
        <v>218</v>
      </c>
      <c r="E18955" s="34">
        <v>220</v>
      </c>
      <c r="F18955" s="34">
        <v>209</v>
      </c>
      <c r="G18955" s="34">
        <v>260</v>
      </c>
      <c r="H18955" s="34">
        <v>147</v>
      </c>
      <c r="I18955" s="34">
        <v>210</v>
      </c>
      <c r="J18955" s="34">
        <v>184</v>
      </c>
      <c r="K18955" s="34">
        <v>177</v>
      </c>
      <c r="L18955" s="34">
        <v>179</v>
      </c>
      <c r="M18955" s="34">
        <v>195</v>
      </c>
      <c r="N18955" s="34">
        <v>172</v>
      </c>
      <c r="O18955" s="34">
        <v>186</v>
      </c>
      <c r="P18955" s="34">
        <v>170</v>
      </c>
      <c r="Q18955" s="34">
        <v>315</v>
      </c>
      <c r="R18955" s="34">
        <v>265</v>
      </c>
      <c r="S18955" s="34">
        <v>217</v>
      </c>
      <c r="T18955" s="34">
        <v>258</v>
      </c>
      <c r="U18955" s="34">
        <v>234</v>
      </c>
      <c r="V18955" s="34">
        <v>232</v>
      </c>
      <c r="W18955" s="34">
        <v>315</v>
      </c>
      <c r="X18955" s="34">
        <v>218</v>
      </c>
      <c r="Y18955" s="34">
        <v>277</v>
      </c>
      <c r="Z18955" s="34">
        <v>192</v>
      </c>
      <c r="AA18955" s="34">
        <v>225</v>
      </c>
      <c r="AB18955" s="34">
        <v>290</v>
      </c>
      <c r="AC18955" s="34">
        <v>280</v>
      </c>
    </row>
    <row r="18956" spans="1:29" x14ac:dyDescent="0.2">
      <c r="A18956" s="34" t="s">
        <v>79449</v>
      </c>
      <c r="B18956" s="34">
        <v>200</v>
      </c>
      <c r="C18956" s="34">
        <v>165</v>
      </c>
      <c r="D18956" s="34">
        <v>278</v>
      </c>
      <c r="E18956" s="34">
        <v>178</v>
      </c>
      <c r="F18956" s="34">
        <v>242</v>
      </c>
      <c r="G18956" s="34">
        <v>235</v>
      </c>
      <c r="H18956" s="34">
        <v>258</v>
      </c>
      <c r="I18956" s="34">
        <v>174</v>
      </c>
      <c r="J18956" s="34">
        <v>190</v>
      </c>
      <c r="K18956" s="34">
        <v>189</v>
      </c>
      <c r="L18956" s="34">
        <v>192</v>
      </c>
      <c r="M18956" s="34">
        <v>167</v>
      </c>
      <c r="N18956" s="34">
        <v>165</v>
      </c>
      <c r="O18956" s="34">
        <v>157</v>
      </c>
      <c r="P18956" s="34">
        <v>217</v>
      </c>
      <c r="Q18956" s="34">
        <v>238</v>
      </c>
      <c r="R18956" s="34">
        <v>320</v>
      </c>
      <c r="S18956" s="34">
        <v>249</v>
      </c>
      <c r="T18956" s="34">
        <v>239</v>
      </c>
      <c r="U18956" s="34">
        <v>176</v>
      </c>
      <c r="V18956" s="34">
        <v>253</v>
      </c>
      <c r="W18956" s="34">
        <v>203</v>
      </c>
      <c r="X18956" s="34">
        <v>329</v>
      </c>
      <c r="Y18956" s="34">
        <v>237</v>
      </c>
      <c r="Z18956" s="34">
        <v>304</v>
      </c>
      <c r="AA18956" s="34">
        <v>250</v>
      </c>
      <c r="AB18956" s="34">
        <v>271</v>
      </c>
      <c r="AC18956" s="34">
        <v>333</v>
      </c>
    </row>
    <row r="18957" spans="1:29" x14ac:dyDescent="0.2">
      <c r="A18957" s="34" t="s">
        <v>79450</v>
      </c>
      <c r="B18957" s="34">
        <v>219</v>
      </c>
      <c r="C18957" s="34">
        <v>264</v>
      </c>
      <c r="D18957" s="34">
        <v>286</v>
      </c>
      <c r="E18957" s="34">
        <v>326</v>
      </c>
      <c r="F18957" s="34">
        <v>281</v>
      </c>
      <c r="G18957" s="34">
        <v>236</v>
      </c>
      <c r="H18957" s="34">
        <v>292</v>
      </c>
      <c r="I18957" s="34">
        <v>273</v>
      </c>
      <c r="J18957" s="34">
        <v>215</v>
      </c>
      <c r="K18957" s="34">
        <v>280</v>
      </c>
      <c r="L18957" s="34">
        <v>158</v>
      </c>
      <c r="M18957" s="34">
        <v>225</v>
      </c>
      <c r="N18957" s="34">
        <v>227</v>
      </c>
      <c r="O18957" s="34">
        <v>293</v>
      </c>
      <c r="P18957" s="34">
        <v>207</v>
      </c>
      <c r="Q18957" s="34">
        <v>289</v>
      </c>
      <c r="R18957" s="34">
        <v>252</v>
      </c>
      <c r="S18957" s="34">
        <v>382</v>
      </c>
      <c r="T18957" s="34">
        <v>245</v>
      </c>
      <c r="U18957" s="34">
        <v>202</v>
      </c>
      <c r="V18957" s="34">
        <v>292</v>
      </c>
      <c r="W18957" s="34">
        <v>311</v>
      </c>
      <c r="X18957" s="34">
        <v>308</v>
      </c>
      <c r="Y18957" s="34">
        <v>240</v>
      </c>
      <c r="Z18957" s="34">
        <v>312</v>
      </c>
      <c r="AA18957" s="34">
        <v>330</v>
      </c>
      <c r="AB18957" s="34">
        <v>250</v>
      </c>
      <c r="AC18957" s="34">
        <v>420</v>
      </c>
    </row>
    <row r="18958" spans="1:29" x14ac:dyDescent="0.2">
      <c r="A18958" s="34" t="s">
        <v>79451</v>
      </c>
      <c r="B18958" s="34">
        <v>164</v>
      </c>
      <c r="C18958" s="34">
        <v>133</v>
      </c>
      <c r="D18958" s="34">
        <v>155</v>
      </c>
      <c r="E18958" s="34">
        <v>172</v>
      </c>
      <c r="F18958" s="34">
        <v>149</v>
      </c>
      <c r="G18958" s="34">
        <v>90</v>
      </c>
      <c r="H18958" s="34">
        <v>178</v>
      </c>
      <c r="I18958" s="34">
        <v>116</v>
      </c>
      <c r="J18958" s="34">
        <v>129</v>
      </c>
      <c r="K18958" s="34">
        <v>110</v>
      </c>
      <c r="L18958" s="34">
        <v>123</v>
      </c>
      <c r="M18958" s="34">
        <v>92</v>
      </c>
      <c r="N18958" s="34">
        <v>128</v>
      </c>
      <c r="O18958" s="34">
        <v>132</v>
      </c>
      <c r="P18958" s="34">
        <v>161</v>
      </c>
      <c r="Q18958" s="34">
        <v>132</v>
      </c>
      <c r="R18958" s="34">
        <v>183</v>
      </c>
      <c r="S18958" s="34">
        <v>159</v>
      </c>
      <c r="T18958" s="34">
        <v>159</v>
      </c>
      <c r="U18958" s="34">
        <v>136</v>
      </c>
      <c r="V18958" s="34">
        <v>130</v>
      </c>
      <c r="W18958" s="34">
        <v>173</v>
      </c>
      <c r="X18958" s="34">
        <v>180</v>
      </c>
      <c r="Y18958" s="34">
        <v>132</v>
      </c>
      <c r="Z18958" s="34">
        <v>194</v>
      </c>
      <c r="AA18958" s="34">
        <v>141</v>
      </c>
      <c r="AB18958" s="34">
        <v>176</v>
      </c>
      <c r="AC18958" s="34">
        <v>194</v>
      </c>
    </row>
    <row r="18959" spans="1:29" x14ac:dyDescent="0.2">
      <c r="A18959" s="34" t="s">
        <v>79452</v>
      </c>
      <c r="B18959" s="34">
        <v>279</v>
      </c>
      <c r="C18959" s="34">
        <v>296</v>
      </c>
      <c r="D18959" s="34">
        <v>402</v>
      </c>
      <c r="E18959" s="34">
        <v>353</v>
      </c>
      <c r="F18959" s="34">
        <v>376</v>
      </c>
      <c r="G18959" s="34">
        <v>290</v>
      </c>
      <c r="H18959" s="34">
        <v>307</v>
      </c>
      <c r="I18959" s="34">
        <v>265</v>
      </c>
      <c r="J18959" s="34">
        <v>321</v>
      </c>
      <c r="K18959" s="34">
        <v>313</v>
      </c>
      <c r="L18959" s="34">
        <v>199</v>
      </c>
      <c r="M18959" s="34">
        <v>250</v>
      </c>
      <c r="N18959" s="34">
        <v>252</v>
      </c>
      <c r="O18959" s="34">
        <v>266</v>
      </c>
      <c r="P18959" s="34">
        <v>297</v>
      </c>
      <c r="Q18959" s="34">
        <v>328</v>
      </c>
      <c r="R18959" s="34">
        <v>361</v>
      </c>
      <c r="S18959" s="34">
        <v>351</v>
      </c>
      <c r="T18959" s="34">
        <v>360</v>
      </c>
      <c r="U18959" s="34">
        <v>293</v>
      </c>
      <c r="V18959" s="34">
        <v>351</v>
      </c>
      <c r="W18959" s="34">
        <v>346</v>
      </c>
      <c r="X18959" s="34">
        <v>384</v>
      </c>
      <c r="Y18959" s="34">
        <v>321</v>
      </c>
      <c r="Z18959" s="34">
        <v>353</v>
      </c>
      <c r="AA18959" s="34">
        <v>444</v>
      </c>
      <c r="AB18959" s="34">
        <v>407</v>
      </c>
      <c r="AC18959" s="34">
        <v>504</v>
      </c>
    </row>
    <row r="18960" spans="1:29" x14ac:dyDescent="0.2">
      <c r="A18960" s="34" t="s">
        <v>79453</v>
      </c>
      <c r="B18960" s="34">
        <v>438</v>
      </c>
      <c r="C18960" s="34">
        <v>432</v>
      </c>
      <c r="D18960" s="34">
        <v>559</v>
      </c>
      <c r="E18960" s="34">
        <v>449</v>
      </c>
      <c r="F18960" s="34">
        <v>537</v>
      </c>
      <c r="G18960" s="34">
        <v>353</v>
      </c>
      <c r="H18960" s="34">
        <v>684</v>
      </c>
      <c r="I18960" s="34">
        <v>405</v>
      </c>
      <c r="J18960" s="34">
        <v>571</v>
      </c>
      <c r="K18960" s="34">
        <v>450</v>
      </c>
      <c r="L18960" s="34">
        <v>468</v>
      </c>
      <c r="M18960" s="34">
        <v>343</v>
      </c>
      <c r="N18960" s="34">
        <v>490</v>
      </c>
      <c r="O18960" s="34">
        <v>415</v>
      </c>
      <c r="P18960" s="34">
        <v>547</v>
      </c>
      <c r="Q18960" s="34">
        <v>612</v>
      </c>
      <c r="R18960" s="34">
        <v>684</v>
      </c>
      <c r="S18960" s="34">
        <v>588</v>
      </c>
      <c r="T18960" s="34">
        <v>735</v>
      </c>
      <c r="U18960" s="34">
        <v>412</v>
      </c>
      <c r="V18960" s="34">
        <v>655</v>
      </c>
      <c r="W18960" s="34">
        <v>534</v>
      </c>
      <c r="X18960" s="34">
        <v>649</v>
      </c>
      <c r="Y18960" s="34">
        <v>569</v>
      </c>
      <c r="Z18960" s="34">
        <v>592</v>
      </c>
      <c r="AA18960" s="34">
        <v>560</v>
      </c>
      <c r="AB18960" s="34">
        <v>735</v>
      </c>
      <c r="AC18960" s="34">
        <v>836</v>
      </c>
    </row>
    <row r="18961" spans="1:29" x14ac:dyDescent="0.2">
      <c r="A18961" s="34" t="s">
        <v>79454</v>
      </c>
      <c r="B18961" s="34">
        <v>577</v>
      </c>
      <c r="C18961" s="34">
        <v>487</v>
      </c>
      <c r="D18961" s="34">
        <v>621</v>
      </c>
      <c r="E18961" s="34">
        <v>448</v>
      </c>
      <c r="F18961" s="34">
        <v>680</v>
      </c>
      <c r="G18961" s="34">
        <v>530</v>
      </c>
      <c r="H18961" s="34">
        <v>618</v>
      </c>
      <c r="I18961" s="34">
        <v>446</v>
      </c>
      <c r="J18961" s="34">
        <v>644</v>
      </c>
      <c r="K18961" s="34">
        <v>476</v>
      </c>
      <c r="L18961" s="34">
        <v>745</v>
      </c>
      <c r="M18961" s="34">
        <v>438</v>
      </c>
      <c r="N18961" s="34">
        <v>618</v>
      </c>
      <c r="O18961" s="34">
        <v>478</v>
      </c>
      <c r="P18961" s="34">
        <v>591</v>
      </c>
      <c r="Q18961" s="34">
        <v>670</v>
      </c>
      <c r="R18961" s="34">
        <v>797</v>
      </c>
      <c r="S18961" s="34">
        <v>576</v>
      </c>
      <c r="T18961" s="34">
        <v>837</v>
      </c>
      <c r="U18961" s="34">
        <v>565</v>
      </c>
      <c r="V18961" s="34">
        <v>784</v>
      </c>
      <c r="W18961" s="34">
        <v>780</v>
      </c>
      <c r="X18961" s="34">
        <v>809</v>
      </c>
      <c r="Y18961" s="34">
        <v>657</v>
      </c>
      <c r="Z18961" s="34">
        <v>626</v>
      </c>
      <c r="AA18961" s="34">
        <v>599</v>
      </c>
      <c r="AB18961" s="34">
        <v>820</v>
      </c>
      <c r="AC18961" s="34">
        <v>781</v>
      </c>
    </row>
    <row r="18962" spans="1:29" x14ac:dyDescent="0.2">
      <c r="A18962" s="34" t="s">
        <v>79455</v>
      </c>
      <c r="B18962" s="34">
        <v>142</v>
      </c>
      <c r="C18962" s="34">
        <v>114</v>
      </c>
      <c r="D18962" s="34">
        <v>135</v>
      </c>
      <c r="E18962" s="34">
        <v>143</v>
      </c>
      <c r="F18962" s="34">
        <v>119</v>
      </c>
      <c r="G18962" s="34">
        <v>181</v>
      </c>
      <c r="H18962" s="34">
        <v>89</v>
      </c>
      <c r="I18962" s="34">
        <v>112</v>
      </c>
      <c r="J18962" s="34">
        <v>108</v>
      </c>
      <c r="K18962" s="34">
        <v>169</v>
      </c>
      <c r="L18962" s="34">
        <v>65</v>
      </c>
      <c r="M18962" s="34">
        <v>121</v>
      </c>
      <c r="N18962" s="34">
        <v>91</v>
      </c>
      <c r="O18962" s="34">
        <v>114</v>
      </c>
      <c r="P18962" s="34">
        <v>122</v>
      </c>
      <c r="Q18962" s="34">
        <v>157</v>
      </c>
      <c r="R18962" s="34">
        <v>121</v>
      </c>
      <c r="S18962" s="34">
        <v>153</v>
      </c>
      <c r="T18962" s="34">
        <v>80</v>
      </c>
      <c r="U18962" s="34">
        <v>112</v>
      </c>
      <c r="V18962" s="34">
        <v>113</v>
      </c>
      <c r="W18962" s="34">
        <v>111</v>
      </c>
      <c r="X18962" s="34">
        <v>130</v>
      </c>
      <c r="Y18962" s="34">
        <v>128</v>
      </c>
      <c r="Z18962" s="34">
        <v>102</v>
      </c>
      <c r="AA18962" s="34">
        <v>161</v>
      </c>
      <c r="AB18962" s="34">
        <v>82</v>
      </c>
      <c r="AC18962" s="34">
        <v>260</v>
      </c>
    </row>
    <row r="18963" spans="1:29" x14ac:dyDescent="0.2">
      <c r="A18963" s="34" t="s">
        <v>79456</v>
      </c>
      <c r="B18963" s="34">
        <v>622</v>
      </c>
      <c r="C18963" s="34">
        <v>811</v>
      </c>
      <c r="D18963" s="34">
        <v>1169</v>
      </c>
      <c r="E18963" s="34">
        <v>906</v>
      </c>
      <c r="F18963" s="34">
        <v>946</v>
      </c>
      <c r="G18963" s="34">
        <v>847</v>
      </c>
      <c r="H18963" s="34">
        <v>814</v>
      </c>
      <c r="I18963" s="34">
        <v>790</v>
      </c>
      <c r="J18963" s="34">
        <v>818</v>
      </c>
      <c r="K18963" s="34">
        <v>898</v>
      </c>
      <c r="L18963" s="34">
        <v>460</v>
      </c>
      <c r="M18963" s="34">
        <v>713</v>
      </c>
      <c r="N18963" s="34">
        <v>758</v>
      </c>
      <c r="O18963" s="34">
        <v>725</v>
      </c>
      <c r="P18963" s="34">
        <v>803</v>
      </c>
      <c r="Q18963" s="34">
        <v>925</v>
      </c>
      <c r="R18963" s="34">
        <v>1028</v>
      </c>
      <c r="S18963" s="34">
        <v>1198</v>
      </c>
      <c r="T18963" s="34">
        <v>702</v>
      </c>
      <c r="U18963" s="34">
        <v>732</v>
      </c>
      <c r="V18963" s="34">
        <v>1051</v>
      </c>
      <c r="W18963" s="34">
        <v>784</v>
      </c>
      <c r="X18963" s="34">
        <v>1177</v>
      </c>
      <c r="Y18963" s="34">
        <v>795</v>
      </c>
      <c r="Z18963" s="34">
        <v>1187</v>
      </c>
      <c r="AA18963" s="34">
        <v>1108</v>
      </c>
      <c r="AB18963" s="34">
        <v>786</v>
      </c>
      <c r="AC18963" s="34">
        <v>1375</v>
      </c>
    </row>
    <row r="18964" spans="1:29" x14ac:dyDescent="0.2">
      <c r="A18964" s="34" t="s">
        <v>79457</v>
      </c>
      <c r="B18964" s="34">
        <v>491</v>
      </c>
      <c r="C18964" s="34">
        <v>407</v>
      </c>
      <c r="D18964" s="34">
        <v>529</v>
      </c>
      <c r="E18964" s="34">
        <v>457</v>
      </c>
      <c r="F18964" s="34">
        <v>543</v>
      </c>
      <c r="G18964" s="34">
        <v>468</v>
      </c>
      <c r="H18964" s="34">
        <v>497</v>
      </c>
      <c r="I18964" s="34">
        <v>400</v>
      </c>
      <c r="J18964" s="34">
        <v>528</v>
      </c>
      <c r="K18964" s="34">
        <v>509</v>
      </c>
      <c r="L18964" s="34">
        <v>689</v>
      </c>
      <c r="M18964" s="34">
        <v>470</v>
      </c>
      <c r="N18964" s="34">
        <v>529</v>
      </c>
      <c r="O18964" s="34">
        <v>400</v>
      </c>
      <c r="P18964" s="34">
        <v>571</v>
      </c>
      <c r="Q18964" s="34">
        <v>686</v>
      </c>
      <c r="R18964" s="34">
        <v>850</v>
      </c>
      <c r="S18964" s="34">
        <v>542</v>
      </c>
      <c r="T18964" s="34">
        <v>719</v>
      </c>
      <c r="U18964" s="34">
        <v>551</v>
      </c>
      <c r="V18964" s="34">
        <v>801</v>
      </c>
      <c r="W18964" s="34">
        <v>683</v>
      </c>
      <c r="X18964" s="34">
        <v>691</v>
      </c>
      <c r="Y18964" s="34">
        <v>789</v>
      </c>
      <c r="Z18964" s="34">
        <v>627</v>
      </c>
      <c r="AA18964" s="34">
        <v>600</v>
      </c>
      <c r="AB18964" s="34">
        <v>957</v>
      </c>
      <c r="AC18964" s="34">
        <v>760</v>
      </c>
    </row>
    <row r="18965" spans="1:29" x14ac:dyDescent="0.2">
      <c r="A18965" s="34" t="s">
        <v>79458</v>
      </c>
      <c r="B18965" s="34">
        <v>186</v>
      </c>
      <c r="C18965" s="34">
        <v>133</v>
      </c>
      <c r="D18965" s="34">
        <v>176</v>
      </c>
      <c r="E18965" s="34">
        <v>161</v>
      </c>
      <c r="F18965" s="34">
        <v>179</v>
      </c>
      <c r="G18965" s="34">
        <v>158</v>
      </c>
      <c r="H18965" s="34">
        <v>168</v>
      </c>
      <c r="I18965" s="34">
        <v>160</v>
      </c>
      <c r="J18965" s="34">
        <v>154</v>
      </c>
      <c r="K18965" s="34">
        <v>170</v>
      </c>
      <c r="L18965" s="34">
        <v>177</v>
      </c>
      <c r="M18965" s="34">
        <v>190</v>
      </c>
      <c r="N18965" s="34">
        <v>151</v>
      </c>
      <c r="O18965" s="34">
        <v>206</v>
      </c>
      <c r="P18965" s="34">
        <v>151</v>
      </c>
      <c r="Q18965" s="34">
        <v>248</v>
      </c>
      <c r="R18965" s="34">
        <v>258</v>
      </c>
      <c r="S18965" s="34">
        <v>193</v>
      </c>
      <c r="T18965" s="34">
        <v>242</v>
      </c>
      <c r="U18965" s="34">
        <v>161</v>
      </c>
      <c r="V18965" s="34">
        <v>235</v>
      </c>
      <c r="W18965" s="34">
        <v>229</v>
      </c>
      <c r="X18965" s="34">
        <v>268</v>
      </c>
      <c r="Y18965" s="34">
        <v>209</v>
      </c>
      <c r="Z18965" s="34">
        <v>230</v>
      </c>
      <c r="AA18965" s="34">
        <v>191</v>
      </c>
      <c r="AB18965" s="34">
        <v>353</v>
      </c>
      <c r="AC18965" s="34">
        <v>287</v>
      </c>
    </row>
    <row r="18966" spans="1:29" x14ac:dyDescent="0.2">
      <c r="A18966" s="34" t="s">
        <v>79459</v>
      </c>
      <c r="B18966" s="34">
        <v>208</v>
      </c>
      <c r="C18966" s="34">
        <v>137</v>
      </c>
      <c r="D18966" s="34">
        <v>198</v>
      </c>
      <c r="E18966" s="34">
        <v>201</v>
      </c>
      <c r="F18966" s="34">
        <v>259</v>
      </c>
      <c r="G18966" s="34">
        <v>158</v>
      </c>
      <c r="H18966" s="34">
        <v>216</v>
      </c>
      <c r="I18966" s="34">
        <v>165</v>
      </c>
      <c r="J18966" s="34">
        <v>202</v>
      </c>
      <c r="K18966" s="34">
        <v>204</v>
      </c>
      <c r="L18966" s="34">
        <v>200</v>
      </c>
      <c r="M18966" s="34">
        <v>137</v>
      </c>
      <c r="N18966" s="34">
        <v>184</v>
      </c>
      <c r="O18966" s="34">
        <v>150</v>
      </c>
      <c r="P18966" s="34">
        <v>166</v>
      </c>
      <c r="Q18966" s="34">
        <v>230</v>
      </c>
      <c r="R18966" s="34">
        <v>277</v>
      </c>
      <c r="S18966" s="34">
        <v>203</v>
      </c>
      <c r="T18966" s="34">
        <v>262</v>
      </c>
      <c r="U18966" s="34">
        <v>225</v>
      </c>
      <c r="V18966" s="34">
        <v>271</v>
      </c>
      <c r="W18966" s="34">
        <v>247</v>
      </c>
      <c r="X18966" s="34">
        <v>283</v>
      </c>
      <c r="Y18966" s="34">
        <v>264</v>
      </c>
      <c r="Z18966" s="34">
        <v>203</v>
      </c>
      <c r="AA18966" s="34">
        <v>259</v>
      </c>
      <c r="AB18966" s="34">
        <v>298</v>
      </c>
      <c r="AC18966" s="34">
        <v>355</v>
      </c>
    </row>
    <row r="18967" spans="1:29" x14ac:dyDescent="0.2">
      <c r="A18967" s="34" t="s">
        <v>79460</v>
      </c>
      <c r="B18967" s="34">
        <v>53</v>
      </c>
      <c r="C18967" s="34">
        <v>25</v>
      </c>
      <c r="D18967" s="34">
        <v>30</v>
      </c>
      <c r="E18967" s="34">
        <v>39</v>
      </c>
      <c r="F18967" s="34">
        <v>30</v>
      </c>
      <c r="G18967" s="34">
        <v>26</v>
      </c>
      <c r="H18967" s="34">
        <v>20</v>
      </c>
      <c r="I18967" s="34">
        <v>22</v>
      </c>
      <c r="J18967" s="34">
        <v>25</v>
      </c>
      <c r="K18967" s="34">
        <v>25</v>
      </c>
      <c r="L18967" s="34">
        <v>23</v>
      </c>
      <c r="M18967" s="34">
        <v>36</v>
      </c>
      <c r="N18967" s="34">
        <v>25</v>
      </c>
      <c r="O18967" s="34">
        <v>25</v>
      </c>
      <c r="P18967" s="34">
        <v>25</v>
      </c>
      <c r="Q18967" s="34">
        <v>52</v>
      </c>
      <c r="R18967" s="34">
        <v>38</v>
      </c>
      <c r="S18967" s="34">
        <v>49</v>
      </c>
      <c r="T18967" s="34">
        <v>28</v>
      </c>
      <c r="U18967" s="34">
        <v>28</v>
      </c>
      <c r="V18967" s="34">
        <v>41</v>
      </c>
      <c r="W18967" s="34">
        <v>29</v>
      </c>
      <c r="X18967" s="34">
        <v>41</v>
      </c>
      <c r="Y18967" s="34">
        <v>37</v>
      </c>
      <c r="Z18967" s="34">
        <v>40</v>
      </c>
      <c r="AA18967" s="34">
        <v>27</v>
      </c>
      <c r="AB18967" s="34">
        <v>44</v>
      </c>
      <c r="AC18967" s="34">
        <v>68</v>
      </c>
    </row>
    <row r="18968" spans="1:29" x14ac:dyDescent="0.2">
      <c r="A18968" s="34" t="s">
        <v>79461</v>
      </c>
      <c r="B18968" s="34">
        <v>330</v>
      </c>
      <c r="C18968" s="34">
        <v>243</v>
      </c>
      <c r="D18968" s="34">
        <v>344</v>
      </c>
      <c r="E18968" s="34">
        <v>225</v>
      </c>
      <c r="F18968" s="34">
        <v>376</v>
      </c>
      <c r="G18968" s="34">
        <v>269</v>
      </c>
      <c r="H18968" s="34">
        <v>317</v>
      </c>
      <c r="I18968" s="34">
        <v>218</v>
      </c>
      <c r="J18968" s="34">
        <v>317</v>
      </c>
      <c r="K18968" s="34">
        <v>285</v>
      </c>
      <c r="L18968" s="34">
        <v>220</v>
      </c>
      <c r="M18968" s="34">
        <v>260</v>
      </c>
      <c r="N18968" s="34">
        <v>307</v>
      </c>
      <c r="O18968" s="34">
        <v>250</v>
      </c>
      <c r="P18968" s="34">
        <v>297</v>
      </c>
      <c r="Q18968" s="34">
        <v>338</v>
      </c>
      <c r="R18968" s="34">
        <v>354</v>
      </c>
      <c r="S18968" s="34">
        <v>321</v>
      </c>
      <c r="T18968" s="34">
        <v>358</v>
      </c>
      <c r="U18968" s="34">
        <v>264</v>
      </c>
      <c r="V18968" s="34">
        <v>396</v>
      </c>
      <c r="W18968" s="34">
        <v>343</v>
      </c>
      <c r="X18968" s="34">
        <v>397</v>
      </c>
      <c r="Y18968" s="34">
        <v>266</v>
      </c>
      <c r="Z18968" s="34">
        <v>396</v>
      </c>
      <c r="AA18968" s="34">
        <v>376</v>
      </c>
      <c r="AB18968" s="34">
        <v>413</v>
      </c>
      <c r="AC18968" s="34">
        <v>471</v>
      </c>
    </row>
    <row r="18969" spans="1:29" x14ac:dyDescent="0.2">
      <c r="A18969" s="34" t="s">
        <v>79462</v>
      </c>
      <c r="B18969" s="34">
        <v>86</v>
      </c>
      <c r="C18969" s="34">
        <v>116</v>
      </c>
      <c r="D18969" s="34">
        <v>160</v>
      </c>
      <c r="E18969" s="34">
        <v>149</v>
      </c>
      <c r="F18969" s="34">
        <v>122</v>
      </c>
      <c r="G18969" s="34">
        <v>95</v>
      </c>
      <c r="H18969" s="34">
        <v>79</v>
      </c>
      <c r="I18969" s="34">
        <v>122</v>
      </c>
      <c r="J18969" s="34">
        <v>74</v>
      </c>
      <c r="K18969" s="34">
        <v>139</v>
      </c>
      <c r="L18969" s="34">
        <v>31</v>
      </c>
      <c r="M18969" s="34">
        <v>80</v>
      </c>
      <c r="N18969" s="34">
        <v>97</v>
      </c>
      <c r="O18969" s="34">
        <v>109</v>
      </c>
      <c r="P18969" s="34">
        <v>84</v>
      </c>
      <c r="Q18969" s="34">
        <v>118</v>
      </c>
      <c r="R18969" s="34">
        <v>89</v>
      </c>
      <c r="S18969" s="34">
        <v>208</v>
      </c>
      <c r="T18969" s="34">
        <v>40</v>
      </c>
      <c r="U18969" s="34">
        <v>86</v>
      </c>
      <c r="V18969" s="34">
        <v>107</v>
      </c>
      <c r="W18969" s="34">
        <v>92</v>
      </c>
      <c r="X18969" s="34">
        <v>146</v>
      </c>
      <c r="Y18969" s="34">
        <v>81</v>
      </c>
      <c r="Z18969" s="34">
        <v>134</v>
      </c>
      <c r="AA18969" s="34">
        <v>110</v>
      </c>
      <c r="AB18969" s="34">
        <v>56</v>
      </c>
      <c r="AC18969" s="34">
        <v>157</v>
      </c>
    </row>
    <row r="18970" spans="1:29" x14ac:dyDescent="0.2">
      <c r="A18970" s="34" t="s">
        <v>79463</v>
      </c>
      <c r="B18970" s="34">
        <v>93</v>
      </c>
      <c r="C18970" s="34">
        <v>73</v>
      </c>
      <c r="D18970" s="34">
        <v>128</v>
      </c>
      <c r="E18970" s="34">
        <v>64</v>
      </c>
      <c r="F18970" s="34">
        <v>68</v>
      </c>
      <c r="G18970" s="34">
        <v>91</v>
      </c>
      <c r="H18970" s="34">
        <v>82</v>
      </c>
      <c r="I18970" s="34">
        <v>71</v>
      </c>
      <c r="J18970" s="34">
        <v>66</v>
      </c>
      <c r="K18970" s="34">
        <v>94</v>
      </c>
      <c r="L18970" s="34">
        <v>40</v>
      </c>
      <c r="M18970" s="34">
        <v>71</v>
      </c>
      <c r="N18970" s="34">
        <v>60</v>
      </c>
      <c r="O18970" s="34">
        <v>59</v>
      </c>
      <c r="P18970" s="34">
        <v>78</v>
      </c>
      <c r="Q18970" s="34">
        <v>64</v>
      </c>
      <c r="R18970" s="34">
        <v>70</v>
      </c>
      <c r="S18970" s="34">
        <v>113</v>
      </c>
      <c r="T18970" s="34">
        <v>52</v>
      </c>
      <c r="U18970" s="34">
        <v>47</v>
      </c>
      <c r="V18970" s="34">
        <v>88</v>
      </c>
      <c r="W18970" s="34">
        <v>67</v>
      </c>
      <c r="X18970" s="34">
        <v>119</v>
      </c>
      <c r="Y18970" s="34">
        <v>73</v>
      </c>
      <c r="Z18970" s="34">
        <v>104</v>
      </c>
      <c r="AA18970" s="34">
        <v>113</v>
      </c>
      <c r="AB18970" s="34">
        <v>63</v>
      </c>
      <c r="AC18970" s="34">
        <v>98</v>
      </c>
    </row>
    <row r="18971" spans="1:29" x14ac:dyDescent="0.2">
      <c r="A18971" s="34" t="s">
        <v>79464</v>
      </c>
      <c r="B18971" s="34">
        <v>431</v>
      </c>
      <c r="C18971" s="34">
        <v>293</v>
      </c>
      <c r="D18971" s="34">
        <v>331</v>
      </c>
      <c r="E18971" s="34">
        <v>294</v>
      </c>
      <c r="F18971" s="34">
        <v>411</v>
      </c>
      <c r="G18971" s="34">
        <v>271</v>
      </c>
      <c r="H18971" s="34">
        <v>417</v>
      </c>
      <c r="I18971" s="34">
        <v>300</v>
      </c>
      <c r="J18971" s="34">
        <v>404</v>
      </c>
      <c r="K18971" s="34">
        <v>289</v>
      </c>
      <c r="L18971" s="34">
        <v>462</v>
      </c>
      <c r="M18971" s="34">
        <v>252</v>
      </c>
      <c r="N18971" s="34">
        <v>360</v>
      </c>
      <c r="O18971" s="34">
        <v>326</v>
      </c>
      <c r="P18971" s="34">
        <v>316</v>
      </c>
      <c r="Q18971" s="34">
        <v>348</v>
      </c>
      <c r="R18971" s="34">
        <v>567</v>
      </c>
      <c r="S18971" s="34">
        <v>336</v>
      </c>
      <c r="T18971" s="34">
        <v>552</v>
      </c>
      <c r="U18971" s="34">
        <v>326</v>
      </c>
      <c r="V18971" s="34">
        <v>390</v>
      </c>
      <c r="W18971" s="34">
        <v>492</v>
      </c>
      <c r="X18971" s="34">
        <v>429</v>
      </c>
      <c r="Y18971" s="34">
        <v>426</v>
      </c>
      <c r="Z18971" s="34">
        <v>404</v>
      </c>
      <c r="AA18971" s="34">
        <v>334</v>
      </c>
      <c r="AB18971" s="34">
        <v>578</v>
      </c>
      <c r="AC18971" s="34">
        <v>449</v>
      </c>
    </row>
    <row r="18972" spans="1:29" x14ac:dyDescent="0.2">
      <c r="A18972" s="34" t="s">
        <v>79465</v>
      </c>
      <c r="B18972" s="34">
        <v>548</v>
      </c>
      <c r="C18972" s="34">
        <v>437</v>
      </c>
      <c r="D18972" s="34">
        <v>518</v>
      </c>
      <c r="E18972" s="34">
        <v>361</v>
      </c>
      <c r="F18972" s="34">
        <v>462</v>
      </c>
      <c r="G18972" s="34">
        <v>409</v>
      </c>
      <c r="H18972" s="34">
        <v>424</v>
      </c>
      <c r="I18972" s="34">
        <v>378</v>
      </c>
      <c r="J18972" s="34">
        <v>415</v>
      </c>
      <c r="K18972" s="34">
        <v>421</v>
      </c>
      <c r="L18972" s="34">
        <v>337</v>
      </c>
      <c r="M18972" s="34">
        <v>283</v>
      </c>
      <c r="N18972" s="34">
        <v>408</v>
      </c>
      <c r="O18972" s="34">
        <v>397</v>
      </c>
      <c r="P18972" s="34">
        <v>391</v>
      </c>
      <c r="Q18972" s="34">
        <v>476</v>
      </c>
      <c r="R18972" s="34">
        <v>524</v>
      </c>
      <c r="S18972" s="34">
        <v>549</v>
      </c>
      <c r="T18972" s="34">
        <v>492</v>
      </c>
      <c r="U18972" s="34">
        <v>399</v>
      </c>
      <c r="V18972" s="34">
        <v>559</v>
      </c>
      <c r="W18972" s="34">
        <v>531</v>
      </c>
      <c r="X18972" s="34">
        <v>693</v>
      </c>
      <c r="Y18972" s="34">
        <v>430</v>
      </c>
      <c r="Z18972" s="34">
        <v>490</v>
      </c>
      <c r="AA18972" s="34">
        <v>491</v>
      </c>
      <c r="AB18972" s="34">
        <v>517</v>
      </c>
      <c r="AC18972" s="34">
        <v>642</v>
      </c>
    </row>
    <row r="18973" spans="1:29" x14ac:dyDescent="0.2">
      <c r="A18973" s="34" t="s">
        <v>79466</v>
      </c>
      <c r="B18973" s="34">
        <v>422</v>
      </c>
      <c r="C18973" s="34">
        <v>230</v>
      </c>
      <c r="D18973" s="34">
        <v>310</v>
      </c>
      <c r="E18973" s="34">
        <v>296</v>
      </c>
      <c r="F18973" s="34">
        <v>325</v>
      </c>
      <c r="G18973" s="34">
        <v>239</v>
      </c>
      <c r="H18973" s="34">
        <v>371</v>
      </c>
      <c r="I18973" s="34">
        <v>266</v>
      </c>
      <c r="J18973" s="34">
        <v>331</v>
      </c>
      <c r="K18973" s="34">
        <v>333</v>
      </c>
      <c r="L18973" s="34">
        <v>340</v>
      </c>
      <c r="M18973" s="34">
        <v>229</v>
      </c>
      <c r="N18973" s="34">
        <v>273</v>
      </c>
      <c r="O18973" s="34">
        <v>239</v>
      </c>
      <c r="P18973" s="34">
        <v>339</v>
      </c>
      <c r="Q18973" s="34">
        <v>429</v>
      </c>
      <c r="R18973" s="34">
        <v>487</v>
      </c>
      <c r="S18973" s="34">
        <v>328</v>
      </c>
      <c r="T18973" s="34">
        <v>405</v>
      </c>
      <c r="U18973" s="34">
        <v>328</v>
      </c>
      <c r="V18973" s="34">
        <v>399</v>
      </c>
      <c r="W18973" s="34">
        <v>439</v>
      </c>
      <c r="X18973" s="34">
        <v>448</v>
      </c>
      <c r="Y18973" s="34">
        <v>463</v>
      </c>
      <c r="Z18973" s="34">
        <v>361</v>
      </c>
      <c r="AA18973" s="34">
        <v>368</v>
      </c>
      <c r="AB18973" s="34">
        <v>611</v>
      </c>
      <c r="AC18973" s="34">
        <v>446</v>
      </c>
    </row>
    <row r="18974" spans="1:29" x14ac:dyDescent="0.2">
      <c r="A18974" s="34" t="s">
        <v>79467</v>
      </c>
      <c r="B18974" s="34">
        <v>89</v>
      </c>
      <c r="C18974" s="34">
        <v>137</v>
      </c>
      <c r="D18974" s="34">
        <v>123</v>
      </c>
      <c r="E18974" s="34">
        <v>140</v>
      </c>
      <c r="F18974" s="34">
        <v>132</v>
      </c>
      <c r="G18974" s="34">
        <v>96</v>
      </c>
      <c r="H18974" s="34">
        <v>74</v>
      </c>
      <c r="I18974" s="34">
        <v>131</v>
      </c>
      <c r="J18974" s="34">
        <v>76</v>
      </c>
      <c r="K18974" s="34">
        <v>122</v>
      </c>
      <c r="L18974" s="34">
        <v>43</v>
      </c>
      <c r="M18974" s="34">
        <v>118</v>
      </c>
      <c r="N18974" s="34">
        <v>87</v>
      </c>
      <c r="O18974" s="34">
        <v>89</v>
      </c>
      <c r="P18974" s="34">
        <v>88</v>
      </c>
      <c r="Q18974" s="34">
        <v>144</v>
      </c>
      <c r="R18974" s="34">
        <v>110</v>
      </c>
      <c r="S18974" s="34">
        <v>185</v>
      </c>
      <c r="T18974" s="34">
        <v>58</v>
      </c>
      <c r="U18974" s="34">
        <v>92</v>
      </c>
      <c r="V18974" s="34">
        <v>122</v>
      </c>
      <c r="W18974" s="34">
        <v>122</v>
      </c>
      <c r="X18974" s="34">
        <v>127</v>
      </c>
      <c r="Y18974" s="34">
        <v>94</v>
      </c>
      <c r="Z18974" s="34">
        <v>94</v>
      </c>
      <c r="AA18974" s="34">
        <v>168</v>
      </c>
      <c r="AB18974" s="34">
        <v>63</v>
      </c>
      <c r="AC18974" s="34">
        <v>181</v>
      </c>
    </row>
    <row r="18975" spans="1:29" x14ac:dyDescent="0.2">
      <c r="A18975" s="34" t="s">
        <v>79468</v>
      </c>
      <c r="B18975" s="34">
        <v>464</v>
      </c>
      <c r="C18975" s="34">
        <v>513</v>
      </c>
      <c r="D18975" s="34">
        <v>483</v>
      </c>
      <c r="E18975" s="34">
        <v>498</v>
      </c>
      <c r="F18975" s="34">
        <v>467</v>
      </c>
      <c r="G18975" s="34">
        <v>516</v>
      </c>
      <c r="H18975" s="34">
        <v>508</v>
      </c>
      <c r="I18975" s="34">
        <v>435</v>
      </c>
      <c r="J18975" s="34">
        <v>513</v>
      </c>
      <c r="K18975" s="34">
        <v>551</v>
      </c>
      <c r="L18975" s="34">
        <v>376</v>
      </c>
      <c r="M18975" s="34">
        <v>468</v>
      </c>
      <c r="N18975" s="34">
        <v>408</v>
      </c>
      <c r="O18975" s="34">
        <v>467</v>
      </c>
      <c r="P18975" s="34">
        <v>427</v>
      </c>
      <c r="Q18975" s="34">
        <v>700</v>
      </c>
      <c r="R18975" s="34">
        <v>604</v>
      </c>
      <c r="S18975" s="34">
        <v>573</v>
      </c>
      <c r="T18975" s="34">
        <v>465</v>
      </c>
      <c r="U18975" s="34">
        <v>513</v>
      </c>
      <c r="V18975" s="34">
        <v>563</v>
      </c>
      <c r="W18975" s="34">
        <v>622</v>
      </c>
      <c r="X18975" s="34">
        <v>642</v>
      </c>
      <c r="Y18975" s="34">
        <v>537</v>
      </c>
      <c r="Z18975" s="34">
        <v>517</v>
      </c>
      <c r="AA18975" s="34">
        <v>650</v>
      </c>
      <c r="AB18975" s="34">
        <v>558</v>
      </c>
      <c r="AC18975" s="34">
        <v>816</v>
      </c>
    </row>
    <row r="18976" spans="1:29" x14ac:dyDescent="0.2">
      <c r="A18976" s="34" t="s">
        <v>79469</v>
      </c>
      <c r="B18976" s="34">
        <v>165</v>
      </c>
      <c r="C18976" s="34">
        <v>92</v>
      </c>
      <c r="D18976" s="34">
        <v>175</v>
      </c>
      <c r="E18976" s="34">
        <v>101</v>
      </c>
      <c r="F18976" s="34">
        <v>143</v>
      </c>
      <c r="G18976" s="34">
        <v>64</v>
      </c>
      <c r="H18976" s="34">
        <v>124</v>
      </c>
      <c r="I18976" s="34">
        <v>94</v>
      </c>
      <c r="J18976" s="34">
        <v>96</v>
      </c>
      <c r="K18976" s="34">
        <v>90</v>
      </c>
      <c r="L18976" s="34">
        <v>95</v>
      </c>
      <c r="M18976" s="34">
        <v>69</v>
      </c>
      <c r="N18976" s="34">
        <v>116</v>
      </c>
      <c r="O18976" s="34">
        <v>90</v>
      </c>
      <c r="P18976" s="34">
        <v>159</v>
      </c>
      <c r="Q18976" s="34">
        <v>136</v>
      </c>
      <c r="R18976" s="34">
        <v>137</v>
      </c>
      <c r="S18976" s="34">
        <v>116</v>
      </c>
      <c r="T18976" s="34">
        <v>101</v>
      </c>
      <c r="U18976" s="34">
        <v>108</v>
      </c>
      <c r="V18976" s="34">
        <v>154</v>
      </c>
      <c r="W18976" s="34">
        <v>159</v>
      </c>
      <c r="X18976" s="34">
        <v>121</v>
      </c>
      <c r="Y18976" s="34">
        <v>132</v>
      </c>
      <c r="Z18976" s="34">
        <v>126</v>
      </c>
      <c r="AA18976" s="34">
        <v>122</v>
      </c>
      <c r="AB18976" s="34">
        <v>124</v>
      </c>
      <c r="AC18976" s="34">
        <v>140</v>
      </c>
    </row>
    <row r="18977" spans="1:29" x14ac:dyDescent="0.2">
      <c r="A18977" s="34" t="s">
        <v>79470</v>
      </c>
      <c r="B18977" s="34">
        <v>826</v>
      </c>
      <c r="C18977" s="34">
        <v>856</v>
      </c>
      <c r="D18977" s="34">
        <v>1132</v>
      </c>
      <c r="E18977" s="34">
        <v>1091</v>
      </c>
      <c r="F18977" s="34">
        <v>1206</v>
      </c>
      <c r="G18977" s="34">
        <v>1113</v>
      </c>
      <c r="H18977" s="34">
        <v>976</v>
      </c>
      <c r="I18977" s="34">
        <v>985</v>
      </c>
      <c r="J18977" s="34">
        <v>1071</v>
      </c>
      <c r="K18977" s="34">
        <v>1042</v>
      </c>
      <c r="L18977" s="34">
        <v>840</v>
      </c>
      <c r="M18977" s="34">
        <v>995</v>
      </c>
      <c r="N18977" s="34">
        <v>931</v>
      </c>
      <c r="O18977" s="34">
        <v>813</v>
      </c>
      <c r="P18977" s="34">
        <v>1016</v>
      </c>
      <c r="Q18977" s="34">
        <v>1262</v>
      </c>
      <c r="R18977" s="34">
        <v>1377</v>
      </c>
      <c r="S18977" s="34">
        <v>1290</v>
      </c>
      <c r="T18977" s="34">
        <v>1234</v>
      </c>
      <c r="U18977" s="34">
        <v>1063</v>
      </c>
      <c r="V18977" s="34">
        <v>1236</v>
      </c>
      <c r="W18977" s="34">
        <v>1197</v>
      </c>
      <c r="X18977" s="34">
        <v>1498</v>
      </c>
      <c r="Y18977" s="34">
        <v>1239</v>
      </c>
      <c r="Z18977" s="34">
        <v>1200</v>
      </c>
      <c r="AA18977" s="34">
        <v>1184</v>
      </c>
      <c r="AB18977" s="34">
        <v>1385</v>
      </c>
      <c r="AC18977" s="34">
        <v>1677</v>
      </c>
    </row>
    <row r="18978" spans="1:29" x14ac:dyDescent="0.2">
      <c r="A18978" s="34" t="s">
        <v>79471</v>
      </c>
      <c r="B18978" s="34">
        <v>278</v>
      </c>
      <c r="C18978" s="34">
        <v>384</v>
      </c>
      <c r="D18978" s="34">
        <v>387</v>
      </c>
      <c r="E18978" s="34">
        <v>344</v>
      </c>
      <c r="F18978" s="34">
        <v>339</v>
      </c>
      <c r="G18978" s="34">
        <v>297</v>
      </c>
      <c r="H18978" s="34">
        <v>272</v>
      </c>
      <c r="I18978" s="34">
        <v>263</v>
      </c>
      <c r="J18978" s="34">
        <v>239</v>
      </c>
      <c r="K18978" s="34">
        <v>333</v>
      </c>
      <c r="L18978" s="34">
        <v>144</v>
      </c>
      <c r="M18978" s="34">
        <v>279</v>
      </c>
      <c r="N18978" s="34">
        <v>239</v>
      </c>
      <c r="O18978" s="34">
        <v>264</v>
      </c>
      <c r="P18978" s="34">
        <v>258</v>
      </c>
      <c r="Q18978" s="34">
        <v>306</v>
      </c>
      <c r="R18978" s="34">
        <v>286</v>
      </c>
      <c r="S18978" s="34">
        <v>419</v>
      </c>
      <c r="T18978" s="34">
        <v>237</v>
      </c>
      <c r="U18978" s="34">
        <v>236</v>
      </c>
      <c r="V18978" s="34">
        <v>344</v>
      </c>
      <c r="W18978" s="34">
        <v>301</v>
      </c>
      <c r="X18978" s="34">
        <v>354</v>
      </c>
      <c r="Y18978" s="34">
        <v>269</v>
      </c>
      <c r="Z18978" s="34">
        <v>346</v>
      </c>
      <c r="AA18978" s="34">
        <v>384</v>
      </c>
      <c r="AB18978" s="34">
        <v>245</v>
      </c>
      <c r="AC18978" s="34">
        <v>445</v>
      </c>
    </row>
    <row r="18979" spans="1:29" x14ac:dyDescent="0.2">
      <c r="A18979" s="34" t="s">
        <v>79472</v>
      </c>
      <c r="B18979" s="34">
        <v>166</v>
      </c>
      <c r="C18979" s="34">
        <v>226</v>
      </c>
      <c r="D18979" s="34">
        <v>150</v>
      </c>
      <c r="E18979" s="34">
        <v>238</v>
      </c>
      <c r="F18979" s="34">
        <v>196</v>
      </c>
      <c r="G18979" s="34">
        <v>266</v>
      </c>
      <c r="H18979" s="34">
        <v>173</v>
      </c>
      <c r="I18979" s="34">
        <v>208</v>
      </c>
      <c r="J18979" s="34">
        <v>172</v>
      </c>
      <c r="K18979" s="34">
        <v>184</v>
      </c>
      <c r="L18979" s="34">
        <v>161</v>
      </c>
      <c r="M18979" s="34">
        <v>201</v>
      </c>
      <c r="N18979" s="34">
        <v>176</v>
      </c>
      <c r="O18979" s="34">
        <v>218</v>
      </c>
      <c r="P18979" s="34">
        <v>164</v>
      </c>
      <c r="Q18979" s="34">
        <v>233</v>
      </c>
      <c r="R18979" s="34">
        <v>227</v>
      </c>
      <c r="S18979" s="34">
        <v>252</v>
      </c>
      <c r="T18979" s="34">
        <v>157</v>
      </c>
      <c r="U18979" s="34">
        <v>188</v>
      </c>
      <c r="V18979" s="34">
        <v>220</v>
      </c>
      <c r="W18979" s="34">
        <v>204</v>
      </c>
      <c r="X18979" s="34">
        <v>244</v>
      </c>
      <c r="Y18979" s="34">
        <v>216</v>
      </c>
      <c r="Z18979" s="34">
        <v>192</v>
      </c>
      <c r="AA18979" s="34">
        <v>249</v>
      </c>
      <c r="AB18979" s="34">
        <v>221</v>
      </c>
      <c r="AC18979" s="34">
        <v>342</v>
      </c>
    </row>
    <row r="18980" spans="1:29" x14ac:dyDescent="0.2">
      <c r="A18980" s="34" t="s">
        <v>79473</v>
      </c>
      <c r="B18980" s="34">
        <v>150</v>
      </c>
      <c r="C18980" s="34">
        <v>128</v>
      </c>
      <c r="D18980" s="34">
        <v>211</v>
      </c>
      <c r="E18980" s="34">
        <v>156</v>
      </c>
      <c r="F18980" s="34">
        <v>187</v>
      </c>
      <c r="G18980" s="34">
        <v>84</v>
      </c>
      <c r="H18980" s="34">
        <v>184</v>
      </c>
      <c r="I18980" s="34">
        <v>88</v>
      </c>
      <c r="J18980" s="34">
        <v>178</v>
      </c>
      <c r="K18980" s="34">
        <v>127</v>
      </c>
      <c r="L18980" s="34">
        <v>116</v>
      </c>
      <c r="M18980" s="34">
        <v>102</v>
      </c>
      <c r="N18980" s="34">
        <v>121</v>
      </c>
      <c r="O18980" s="34">
        <v>136</v>
      </c>
      <c r="P18980" s="34">
        <v>142</v>
      </c>
      <c r="Q18980" s="34">
        <v>179</v>
      </c>
      <c r="R18980" s="34">
        <v>231</v>
      </c>
      <c r="S18980" s="34">
        <v>138</v>
      </c>
      <c r="T18980" s="34">
        <v>172</v>
      </c>
      <c r="U18980" s="34">
        <v>107</v>
      </c>
      <c r="V18980" s="34">
        <v>242</v>
      </c>
      <c r="W18980" s="34">
        <v>150</v>
      </c>
      <c r="X18980" s="34">
        <v>220</v>
      </c>
      <c r="Y18980" s="34">
        <v>131</v>
      </c>
      <c r="Z18980" s="34">
        <v>222</v>
      </c>
      <c r="AA18980" s="34">
        <v>161</v>
      </c>
      <c r="AB18980" s="34">
        <v>228</v>
      </c>
      <c r="AC18980" s="34">
        <v>184</v>
      </c>
    </row>
    <row r="18981" spans="1:29" x14ac:dyDescent="0.2">
      <c r="A18981" s="34" t="s">
        <v>79474</v>
      </c>
      <c r="B18981" s="34">
        <v>261</v>
      </c>
      <c r="C18981" s="34">
        <v>326</v>
      </c>
      <c r="D18981" s="34">
        <v>411</v>
      </c>
      <c r="E18981" s="34">
        <v>307</v>
      </c>
      <c r="F18981" s="34">
        <v>356</v>
      </c>
      <c r="G18981" s="34">
        <v>359</v>
      </c>
      <c r="H18981" s="34">
        <v>253</v>
      </c>
      <c r="I18981" s="34">
        <v>259</v>
      </c>
      <c r="J18981" s="34">
        <v>224</v>
      </c>
      <c r="K18981" s="34">
        <v>298</v>
      </c>
      <c r="L18981" s="34">
        <v>127</v>
      </c>
      <c r="M18981" s="34">
        <v>250</v>
      </c>
      <c r="N18981" s="34">
        <v>256</v>
      </c>
      <c r="O18981" s="34">
        <v>228</v>
      </c>
      <c r="P18981" s="34">
        <v>210</v>
      </c>
      <c r="Q18981" s="34">
        <v>319</v>
      </c>
      <c r="R18981" s="34">
        <v>291</v>
      </c>
      <c r="S18981" s="34">
        <v>459</v>
      </c>
      <c r="T18981" s="34">
        <v>193</v>
      </c>
      <c r="U18981" s="34">
        <v>234</v>
      </c>
      <c r="V18981" s="34">
        <v>349</v>
      </c>
      <c r="W18981" s="34">
        <v>254</v>
      </c>
      <c r="X18981" s="34">
        <v>360</v>
      </c>
      <c r="Y18981" s="34">
        <v>223</v>
      </c>
      <c r="Z18981" s="34">
        <v>399</v>
      </c>
      <c r="AA18981" s="34">
        <v>367</v>
      </c>
      <c r="AB18981" s="34">
        <v>192</v>
      </c>
      <c r="AC18981" s="34">
        <v>518</v>
      </c>
    </row>
    <row r="18982" spans="1:29" x14ac:dyDescent="0.2">
      <c r="A18982" s="34" t="s">
        <v>79475</v>
      </c>
      <c r="B18982" s="34">
        <v>131</v>
      </c>
      <c r="C18982" s="34">
        <v>91</v>
      </c>
      <c r="D18982" s="34">
        <v>139</v>
      </c>
      <c r="E18982" s="34">
        <v>96</v>
      </c>
      <c r="F18982" s="34">
        <v>116</v>
      </c>
      <c r="G18982" s="34">
        <v>91</v>
      </c>
      <c r="H18982" s="34">
        <v>108</v>
      </c>
      <c r="I18982" s="34">
        <v>90</v>
      </c>
      <c r="J18982" s="34">
        <v>121</v>
      </c>
      <c r="K18982" s="34">
        <v>102</v>
      </c>
      <c r="L18982" s="34">
        <v>97</v>
      </c>
      <c r="M18982" s="34">
        <v>92</v>
      </c>
      <c r="N18982" s="34">
        <v>98</v>
      </c>
      <c r="O18982" s="34">
        <v>92</v>
      </c>
      <c r="P18982" s="34">
        <v>103</v>
      </c>
      <c r="Q18982" s="34">
        <v>115</v>
      </c>
      <c r="R18982" s="34">
        <v>131</v>
      </c>
      <c r="S18982" s="34">
        <v>103</v>
      </c>
      <c r="T18982" s="34">
        <v>98</v>
      </c>
      <c r="U18982" s="34">
        <v>82</v>
      </c>
      <c r="V18982" s="34">
        <v>112</v>
      </c>
      <c r="W18982" s="34">
        <v>92</v>
      </c>
      <c r="X18982" s="34">
        <v>118</v>
      </c>
      <c r="Y18982" s="34">
        <v>112</v>
      </c>
      <c r="Z18982" s="34">
        <v>127</v>
      </c>
      <c r="AA18982" s="34">
        <v>123</v>
      </c>
      <c r="AB18982" s="34">
        <v>141</v>
      </c>
      <c r="AC18982" s="34">
        <v>152</v>
      </c>
    </row>
    <row r="18983" spans="1:29" x14ac:dyDescent="0.2">
      <c r="A18983" s="34" t="s">
        <v>79476</v>
      </c>
      <c r="B18983" s="34">
        <v>105</v>
      </c>
      <c r="C18983" s="34">
        <v>127</v>
      </c>
      <c r="D18983" s="34">
        <v>145</v>
      </c>
      <c r="E18983" s="34">
        <v>128</v>
      </c>
      <c r="F18983" s="34">
        <v>114</v>
      </c>
      <c r="G18983" s="34">
        <v>105</v>
      </c>
      <c r="H18983" s="34">
        <v>103</v>
      </c>
      <c r="I18983" s="34">
        <v>98</v>
      </c>
      <c r="J18983" s="34">
        <v>105</v>
      </c>
      <c r="K18983" s="34">
        <v>138</v>
      </c>
      <c r="L18983" s="34">
        <v>69</v>
      </c>
      <c r="M18983" s="34">
        <v>96</v>
      </c>
      <c r="N18983" s="34">
        <v>122</v>
      </c>
      <c r="O18983" s="34">
        <v>107</v>
      </c>
      <c r="P18983" s="34">
        <v>86</v>
      </c>
      <c r="Q18983" s="34">
        <v>138</v>
      </c>
      <c r="R18983" s="34">
        <v>175</v>
      </c>
      <c r="S18983" s="34">
        <v>181</v>
      </c>
      <c r="T18983" s="34">
        <v>92</v>
      </c>
      <c r="U18983" s="34">
        <v>125</v>
      </c>
      <c r="V18983" s="34">
        <v>120</v>
      </c>
      <c r="W18983" s="34">
        <v>112</v>
      </c>
      <c r="X18983" s="34">
        <v>133</v>
      </c>
      <c r="Y18983" s="34">
        <v>113</v>
      </c>
      <c r="Z18983" s="34">
        <v>155</v>
      </c>
      <c r="AA18983" s="34">
        <v>133</v>
      </c>
      <c r="AB18983" s="34">
        <v>146</v>
      </c>
      <c r="AC18983" s="34">
        <v>195</v>
      </c>
    </row>
    <row r="18984" spans="1:29" x14ac:dyDescent="0.2">
      <c r="A18984" s="34" t="s">
        <v>79477</v>
      </c>
      <c r="B18984" s="34">
        <v>128</v>
      </c>
      <c r="C18984" s="34">
        <v>140</v>
      </c>
      <c r="D18984" s="34">
        <v>134</v>
      </c>
      <c r="E18984" s="34">
        <v>109</v>
      </c>
      <c r="F18984" s="34">
        <v>168</v>
      </c>
      <c r="G18984" s="34">
        <v>138</v>
      </c>
      <c r="H18984" s="34">
        <v>158</v>
      </c>
      <c r="I18984" s="34">
        <v>141</v>
      </c>
      <c r="J18984" s="34">
        <v>112</v>
      </c>
      <c r="K18984" s="34">
        <v>140</v>
      </c>
      <c r="L18984" s="34">
        <v>99</v>
      </c>
      <c r="M18984" s="34">
        <v>118</v>
      </c>
      <c r="N18984" s="34">
        <v>108</v>
      </c>
      <c r="O18984" s="34">
        <v>131</v>
      </c>
      <c r="P18984" s="34">
        <v>129</v>
      </c>
      <c r="Q18984" s="34">
        <v>179</v>
      </c>
      <c r="R18984" s="34">
        <v>189</v>
      </c>
      <c r="S18984" s="34">
        <v>185</v>
      </c>
      <c r="T18984" s="34">
        <v>167</v>
      </c>
      <c r="U18984" s="34">
        <v>129</v>
      </c>
      <c r="V18984" s="34">
        <v>178</v>
      </c>
      <c r="W18984" s="34">
        <v>190</v>
      </c>
      <c r="X18984" s="34">
        <v>181</v>
      </c>
      <c r="Y18984" s="34">
        <v>150</v>
      </c>
      <c r="Z18984" s="34">
        <v>134</v>
      </c>
      <c r="AA18984" s="34">
        <v>154</v>
      </c>
      <c r="AB18984" s="34">
        <v>182</v>
      </c>
      <c r="AC18984" s="34">
        <v>191</v>
      </c>
    </row>
    <row r="18985" spans="1:29" x14ac:dyDescent="0.2">
      <c r="A18985" s="34" t="s">
        <v>79478</v>
      </c>
      <c r="B18985" s="34">
        <v>128</v>
      </c>
      <c r="C18985" s="34">
        <v>235</v>
      </c>
      <c r="D18985" s="34">
        <v>248</v>
      </c>
      <c r="E18985" s="34">
        <v>207</v>
      </c>
      <c r="F18985" s="34">
        <v>216</v>
      </c>
      <c r="G18985" s="34">
        <v>153</v>
      </c>
      <c r="H18985" s="34">
        <v>197</v>
      </c>
      <c r="I18985" s="34">
        <v>197</v>
      </c>
      <c r="J18985" s="34">
        <v>124</v>
      </c>
      <c r="K18985" s="34">
        <v>209</v>
      </c>
      <c r="L18985" s="34">
        <v>79</v>
      </c>
      <c r="M18985" s="34">
        <v>137</v>
      </c>
      <c r="N18985" s="34">
        <v>153</v>
      </c>
      <c r="O18985" s="34">
        <v>144</v>
      </c>
      <c r="P18985" s="34">
        <v>164</v>
      </c>
      <c r="Q18985" s="34">
        <v>162</v>
      </c>
      <c r="R18985" s="34">
        <v>152</v>
      </c>
      <c r="S18985" s="34">
        <v>240</v>
      </c>
      <c r="T18985" s="34">
        <v>90</v>
      </c>
      <c r="U18985" s="34">
        <v>130</v>
      </c>
      <c r="V18985" s="34">
        <v>212</v>
      </c>
      <c r="W18985" s="34">
        <v>116</v>
      </c>
      <c r="X18985" s="34">
        <v>276</v>
      </c>
      <c r="Y18985" s="34">
        <v>100</v>
      </c>
      <c r="Z18985" s="34">
        <v>232</v>
      </c>
      <c r="AA18985" s="34">
        <v>222</v>
      </c>
      <c r="AB18985" s="34">
        <v>127</v>
      </c>
      <c r="AC18985" s="34">
        <v>247</v>
      </c>
    </row>
    <row r="18986" spans="1:29" x14ac:dyDescent="0.2">
      <c r="A18986" s="34" t="s">
        <v>79479</v>
      </c>
      <c r="B18986" s="34">
        <v>60</v>
      </c>
      <c r="C18986" s="34">
        <v>38</v>
      </c>
      <c r="D18986" s="34">
        <v>53</v>
      </c>
      <c r="E18986" s="34">
        <v>48</v>
      </c>
      <c r="F18986" s="34">
        <v>60</v>
      </c>
      <c r="G18986" s="34">
        <v>80</v>
      </c>
      <c r="H18986" s="34">
        <v>48</v>
      </c>
      <c r="I18986" s="34">
        <v>49</v>
      </c>
      <c r="J18986" s="34">
        <v>50</v>
      </c>
      <c r="K18986" s="34">
        <v>51</v>
      </c>
      <c r="L18986" s="34">
        <v>29</v>
      </c>
      <c r="M18986" s="34">
        <v>32</v>
      </c>
      <c r="N18986" s="34">
        <v>44</v>
      </c>
      <c r="O18986" s="34">
        <v>49</v>
      </c>
      <c r="P18986" s="34">
        <v>59</v>
      </c>
      <c r="Q18986" s="34">
        <v>47</v>
      </c>
      <c r="R18986" s="34">
        <v>53</v>
      </c>
      <c r="S18986" s="34">
        <v>82</v>
      </c>
      <c r="T18986" s="34">
        <v>48</v>
      </c>
      <c r="U18986" s="34">
        <v>60</v>
      </c>
      <c r="V18986" s="34">
        <v>54</v>
      </c>
      <c r="W18986" s="34">
        <v>51</v>
      </c>
      <c r="X18986" s="34">
        <v>68</v>
      </c>
      <c r="Y18986" s="34">
        <v>36</v>
      </c>
      <c r="Z18986" s="34">
        <v>76</v>
      </c>
      <c r="AA18986" s="34">
        <v>56</v>
      </c>
      <c r="AB18986" s="34">
        <v>41</v>
      </c>
      <c r="AC18986" s="34">
        <v>111</v>
      </c>
    </row>
    <row r="18987" spans="1:29" x14ac:dyDescent="0.2">
      <c r="A18987" s="34" t="s">
        <v>79480</v>
      </c>
      <c r="B18987" s="34">
        <v>79</v>
      </c>
      <c r="C18987" s="34">
        <v>82</v>
      </c>
      <c r="D18987" s="34">
        <v>89</v>
      </c>
      <c r="E18987" s="34">
        <v>58</v>
      </c>
      <c r="F18987" s="34">
        <v>93</v>
      </c>
      <c r="G18987" s="34">
        <v>68</v>
      </c>
      <c r="H18987" s="34">
        <v>94</v>
      </c>
      <c r="I18987" s="34">
        <v>68</v>
      </c>
      <c r="J18987" s="34">
        <v>64</v>
      </c>
      <c r="K18987" s="34">
        <v>77</v>
      </c>
      <c r="L18987" s="34">
        <v>52</v>
      </c>
      <c r="M18987" s="34">
        <v>73</v>
      </c>
      <c r="N18987" s="34">
        <v>61</v>
      </c>
      <c r="O18987" s="34">
        <v>60</v>
      </c>
      <c r="P18987" s="34">
        <v>66</v>
      </c>
      <c r="Q18987" s="34">
        <v>81</v>
      </c>
      <c r="R18987" s="34">
        <v>85</v>
      </c>
      <c r="S18987" s="34">
        <v>102</v>
      </c>
      <c r="T18987" s="34">
        <v>78</v>
      </c>
      <c r="U18987" s="34">
        <v>51</v>
      </c>
      <c r="V18987" s="34">
        <v>104</v>
      </c>
      <c r="W18987" s="34">
        <v>78</v>
      </c>
      <c r="X18987" s="34">
        <v>125</v>
      </c>
      <c r="Y18987" s="34">
        <v>75</v>
      </c>
      <c r="Z18987" s="34">
        <v>109</v>
      </c>
      <c r="AA18987" s="34">
        <v>90</v>
      </c>
      <c r="AB18987" s="34">
        <v>91</v>
      </c>
      <c r="AC18987" s="34">
        <v>146</v>
      </c>
    </row>
    <row r="18988" spans="1:29" x14ac:dyDescent="0.2">
      <c r="A18988" s="34" t="s">
        <v>79481</v>
      </c>
      <c r="B18988" s="34">
        <v>213</v>
      </c>
      <c r="C18988" s="34">
        <v>228</v>
      </c>
      <c r="D18988" s="34">
        <v>357</v>
      </c>
      <c r="E18988" s="34">
        <v>249</v>
      </c>
      <c r="F18988" s="34">
        <v>339</v>
      </c>
      <c r="G18988" s="34">
        <v>317</v>
      </c>
      <c r="H18988" s="34">
        <v>368</v>
      </c>
      <c r="I18988" s="34">
        <v>254</v>
      </c>
      <c r="J18988" s="34">
        <v>328</v>
      </c>
      <c r="K18988" s="34">
        <v>284</v>
      </c>
      <c r="L18988" s="34">
        <v>261</v>
      </c>
      <c r="M18988" s="34">
        <v>254</v>
      </c>
      <c r="N18988" s="34">
        <v>307</v>
      </c>
      <c r="O18988" s="34">
        <v>241</v>
      </c>
      <c r="P18988" s="34">
        <v>331</v>
      </c>
      <c r="Q18988" s="34">
        <v>384</v>
      </c>
      <c r="R18988" s="34">
        <v>416</v>
      </c>
      <c r="S18988" s="34">
        <v>310</v>
      </c>
      <c r="T18988" s="34">
        <v>358</v>
      </c>
      <c r="U18988" s="34">
        <v>272</v>
      </c>
      <c r="V18988" s="34">
        <v>387</v>
      </c>
      <c r="W18988" s="34">
        <v>269</v>
      </c>
      <c r="X18988" s="34">
        <v>392</v>
      </c>
      <c r="Y18988" s="34">
        <v>282</v>
      </c>
      <c r="Z18988" s="34">
        <v>440</v>
      </c>
      <c r="AA18988" s="34">
        <v>292</v>
      </c>
      <c r="AB18988" s="34">
        <v>433</v>
      </c>
      <c r="AC18988" s="34">
        <v>384</v>
      </c>
    </row>
    <row r="18989" spans="1:29" x14ac:dyDescent="0.2">
      <c r="A18989" s="34" t="s">
        <v>79482</v>
      </c>
      <c r="B18989" s="34">
        <v>342</v>
      </c>
      <c r="C18989" s="34">
        <v>306</v>
      </c>
      <c r="D18989" s="34">
        <v>469</v>
      </c>
      <c r="E18989" s="34">
        <v>346</v>
      </c>
      <c r="F18989" s="34">
        <v>418</v>
      </c>
      <c r="G18989" s="34">
        <v>293</v>
      </c>
      <c r="H18989" s="34">
        <v>462</v>
      </c>
      <c r="I18989" s="34">
        <v>256</v>
      </c>
      <c r="J18989" s="34">
        <v>462</v>
      </c>
      <c r="K18989" s="34">
        <v>401</v>
      </c>
      <c r="L18989" s="34">
        <v>388</v>
      </c>
      <c r="M18989" s="34">
        <v>321</v>
      </c>
      <c r="N18989" s="34">
        <v>366</v>
      </c>
      <c r="O18989" s="34">
        <v>334</v>
      </c>
      <c r="P18989" s="34">
        <v>402</v>
      </c>
      <c r="Q18989" s="34">
        <v>498</v>
      </c>
      <c r="R18989" s="34">
        <v>587</v>
      </c>
      <c r="S18989" s="34">
        <v>473</v>
      </c>
      <c r="T18989" s="34">
        <v>569</v>
      </c>
      <c r="U18989" s="34">
        <v>408</v>
      </c>
      <c r="V18989" s="34">
        <v>522</v>
      </c>
      <c r="W18989" s="34">
        <v>535</v>
      </c>
      <c r="X18989" s="34">
        <v>594</v>
      </c>
      <c r="Y18989" s="34">
        <v>483</v>
      </c>
      <c r="Z18989" s="34">
        <v>443</v>
      </c>
      <c r="AA18989" s="34">
        <v>444</v>
      </c>
      <c r="AB18989" s="34">
        <v>650</v>
      </c>
      <c r="AC18989" s="34">
        <v>649</v>
      </c>
    </row>
    <row r="18990" spans="1:29" x14ac:dyDescent="0.2">
      <c r="A18990" s="34" t="s">
        <v>79483</v>
      </c>
      <c r="B18990" s="34">
        <v>300</v>
      </c>
      <c r="C18990" s="34">
        <v>236</v>
      </c>
      <c r="D18990" s="34">
        <v>296</v>
      </c>
      <c r="E18990" s="34">
        <v>244</v>
      </c>
      <c r="F18990" s="34">
        <v>305</v>
      </c>
      <c r="G18990" s="34">
        <v>260</v>
      </c>
      <c r="H18990" s="34">
        <v>367</v>
      </c>
      <c r="I18990" s="34">
        <v>209</v>
      </c>
      <c r="J18990" s="34">
        <v>296</v>
      </c>
      <c r="K18990" s="34">
        <v>261</v>
      </c>
      <c r="L18990" s="34">
        <v>258</v>
      </c>
      <c r="M18990" s="34">
        <v>212</v>
      </c>
      <c r="N18990" s="34">
        <v>244</v>
      </c>
      <c r="O18990" s="34">
        <v>215</v>
      </c>
      <c r="P18990" s="34">
        <v>296</v>
      </c>
      <c r="Q18990" s="34">
        <v>368</v>
      </c>
      <c r="R18990" s="34">
        <v>427</v>
      </c>
      <c r="S18990" s="34">
        <v>303</v>
      </c>
      <c r="T18990" s="34">
        <v>413</v>
      </c>
      <c r="U18990" s="34">
        <v>257</v>
      </c>
      <c r="V18990" s="34">
        <v>343</v>
      </c>
      <c r="W18990" s="34">
        <v>385</v>
      </c>
      <c r="X18990" s="34">
        <v>364</v>
      </c>
      <c r="Y18990" s="34">
        <v>340</v>
      </c>
      <c r="Z18990" s="34">
        <v>347</v>
      </c>
      <c r="AA18990" s="34">
        <v>331</v>
      </c>
      <c r="AB18990" s="34">
        <v>432</v>
      </c>
      <c r="AC18990" s="34">
        <v>382</v>
      </c>
    </row>
    <row r="18991" spans="1:29" x14ac:dyDescent="0.2">
      <c r="A18991" s="34" t="s">
        <v>79484</v>
      </c>
      <c r="B18991" s="34">
        <v>84</v>
      </c>
      <c r="C18991" s="34">
        <v>116</v>
      </c>
      <c r="D18991" s="34">
        <v>126</v>
      </c>
      <c r="E18991" s="34">
        <v>156</v>
      </c>
      <c r="F18991" s="34">
        <v>147</v>
      </c>
      <c r="G18991" s="34">
        <v>115</v>
      </c>
      <c r="H18991" s="34">
        <v>126</v>
      </c>
      <c r="I18991" s="34">
        <v>145</v>
      </c>
      <c r="J18991" s="34">
        <v>100</v>
      </c>
      <c r="K18991" s="34">
        <v>120</v>
      </c>
      <c r="L18991" s="34">
        <v>96</v>
      </c>
      <c r="M18991" s="34">
        <v>96</v>
      </c>
      <c r="N18991" s="34">
        <v>80</v>
      </c>
      <c r="O18991" s="34">
        <v>113</v>
      </c>
      <c r="P18991" s="34">
        <v>124</v>
      </c>
      <c r="Q18991" s="34">
        <v>171</v>
      </c>
      <c r="R18991" s="34">
        <v>145</v>
      </c>
      <c r="S18991" s="34">
        <v>140</v>
      </c>
      <c r="T18991" s="34">
        <v>126</v>
      </c>
      <c r="U18991" s="34">
        <v>132</v>
      </c>
      <c r="V18991" s="34">
        <v>146</v>
      </c>
      <c r="W18991" s="34">
        <v>131</v>
      </c>
      <c r="X18991" s="34">
        <v>191</v>
      </c>
      <c r="Y18991" s="34">
        <v>121</v>
      </c>
      <c r="Z18991" s="34">
        <v>147</v>
      </c>
      <c r="AA18991" s="34">
        <v>176</v>
      </c>
      <c r="AB18991" s="34">
        <v>189</v>
      </c>
      <c r="AC18991" s="34">
        <v>171</v>
      </c>
    </row>
    <row r="18992" spans="1:29" x14ac:dyDescent="0.2">
      <c r="A18992" s="34" t="s">
        <v>79485</v>
      </c>
      <c r="B18992" s="34">
        <v>174</v>
      </c>
      <c r="C18992" s="34">
        <v>164</v>
      </c>
      <c r="D18992" s="34">
        <v>220</v>
      </c>
      <c r="E18992" s="34">
        <v>176</v>
      </c>
      <c r="F18992" s="34">
        <v>186</v>
      </c>
      <c r="G18992" s="34">
        <v>198</v>
      </c>
      <c r="H18992" s="34">
        <v>181</v>
      </c>
      <c r="I18992" s="34">
        <v>145</v>
      </c>
      <c r="J18992" s="34">
        <v>134</v>
      </c>
      <c r="K18992" s="34">
        <v>206</v>
      </c>
      <c r="L18992" s="34">
        <v>70</v>
      </c>
      <c r="M18992" s="34">
        <v>106</v>
      </c>
      <c r="N18992" s="34">
        <v>126</v>
      </c>
      <c r="O18992" s="34">
        <v>139</v>
      </c>
      <c r="P18992" s="34">
        <v>139</v>
      </c>
      <c r="Q18992" s="34">
        <v>150</v>
      </c>
      <c r="R18992" s="34">
        <v>165</v>
      </c>
      <c r="S18992" s="34">
        <v>194</v>
      </c>
      <c r="T18992" s="34">
        <v>109</v>
      </c>
      <c r="U18992" s="34">
        <v>114</v>
      </c>
      <c r="V18992" s="34">
        <v>215</v>
      </c>
      <c r="W18992" s="34">
        <v>99</v>
      </c>
      <c r="X18992" s="34">
        <v>199</v>
      </c>
      <c r="Y18992" s="34">
        <v>93</v>
      </c>
      <c r="Z18992" s="34">
        <v>198</v>
      </c>
      <c r="AA18992" s="34">
        <v>179</v>
      </c>
      <c r="AB18992" s="34">
        <v>143</v>
      </c>
      <c r="AC18992" s="34">
        <v>302</v>
      </c>
    </row>
    <row r="18993" spans="1:29" x14ac:dyDescent="0.2">
      <c r="A18993" s="34" t="s">
        <v>79486</v>
      </c>
      <c r="B18993" s="34">
        <v>85</v>
      </c>
      <c r="C18993" s="34">
        <v>83</v>
      </c>
      <c r="D18993" s="34">
        <v>100</v>
      </c>
      <c r="E18993" s="34">
        <v>85</v>
      </c>
      <c r="F18993" s="34">
        <v>97</v>
      </c>
      <c r="G18993" s="34">
        <v>97</v>
      </c>
      <c r="H18993" s="34">
        <v>81</v>
      </c>
      <c r="I18993" s="34">
        <v>68</v>
      </c>
      <c r="J18993" s="34">
        <v>72</v>
      </c>
      <c r="K18993" s="34">
        <v>123</v>
      </c>
      <c r="L18993" s="34">
        <v>60</v>
      </c>
      <c r="M18993" s="34">
        <v>80</v>
      </c>
      <c r="N18993" s="34">
        <v>81</v>
      </c>
      <c r="O18993" s="34">
        <v>65</v>
      </c>
      <c r="P18993" s="34">
        <v>78</v>
      </c>
      <c r="Q18993" s="34">
        <v>117</v>
      </c>
      <c r="R18993" s="34">
        <v>107</v>
      </c>
      <c r="S18993" s="34">
        <v>121</v>
      </c>
      <c r="T18993" s="34">
        <v>81</v>
      </c>
      <c r="U18993" s="34">
        <v>72</v>
      </c>
      <c r="V18993" s="34">
        <v>88</v>
      </c>
      <c r="W18993" s="34">
        <v>119</v>
      </c>
      <c r="X18993" s="34">
        <v>108</v>
      </c>
      <c r="Y18993" s="34">
        <v>105</v>
      </c>
      <c r="Z18993" s="34">
        <v>52</v>
      </c>
      <c r="AA18993" s="34">
        <v>105</v>
      </c>
      <c r="AB18993" s="34">
        <v>95</v>
      </c>
      <c r="AC18993" s="34">
        <v>125</v>
      </c>
    </row>
    <row r="18994" spans="1:29" x14ac:dyDescent="0.2">
      <c r="A18994" s="34" t="s">
        <v>79487</v>
      </c>
      <c r="B18994" s="34">
        <v>87</v>
      </c>
      <c r="C18994" s="34">
        <v>12</v>
      </c>
      <c r="D18994" s="34">
        <v>33</v>
      </c>
      <c r="E18994" s="34">
        <v>11</v>
      </c>
      <c r="F18994" s="34">
        <v>31</v>
      </c>
      <c r="G18994" s="34">
        <v>25</v>
      </c>
      <c r="H18994" s="34">
        <v>13</v>
      </c>
      <c r="I18994" s="34">
        <v>15</v>
      </c>
      <c r="J18994" s="34">
        <v>18</v>
      </c>
      <c r="K18994" s="34">
        <v>38</v>
      </c>
      <c r="L18994" s="34">
        <v>16</v>
      </c>
      <c r="M18994" s="34">
        <v>20</v>
      </c>
      <c r="N18994" s="34">
        <v>12</v>
      </c>
      <c r="O18994" s="34">
        <v>20</v>
      </c>
      <c r="P18994" s="34">
        <v>9</v>
      </c>
      <c r="Q18994" s="34">
        <v>25</v>
      </c>
      <c r="R18994" s="34">
        <v>23</v>
      </c>
      <c r="S18994" s="34">
        <v>17</v>
      </c>
      <c r="T18994" s="34">
        <v>21</v>
      </c>
      <c r="U18994" s="34">
        <v>19</v>
      </c>
      <c r="V18994" s="34">
        <v>30</v>
      </c>
      <c r="W18994" s="34">
        <v>18</v>
      </c>
      <c r="X18994" s="34">
        <v>32</v>
      </c>
      <c r="Y18994" s="34">
        <v>20</v>
      </c>
      <c r="Z18994" s="34">
        <v>29</v>
      </c>
      <c r="AA18994" s="34">
        <v>22</v>
      </c>
      <c r="AB18994" s="34">
        <v>41</v>
      </c>
      <c r="AC18994" s="34">
        <v>27</v>
      </c>
    </row>
    <row r="18995" spans="1:29" x14ac:dyDescent="0.2">
      <c r="A18995" s="34" t="s">
        <v>79488</v>
      </c>
      <c r="B18995" s="34">
        <v>335</v>
      </c>
      <c r="C18995" s="34">
        <v>200</v>
      </c>
      <c r="D18995" s="34">
        <v>223</v>
      </c>
      <c r="E18995" s="34">
        <v>240</v>
      </c>
      <c r="F18995" s="34">
        <v>207</v>
      </c>
      <c r="G18995" s="34">
        <v>217</v>
      </c>
      <c r="H18995" s="34">
        <v>196</v>
      </c>
      <c r="I18995" s="34">
        <v>188</v>
      </c>
      <c r="J18995" s="34">
        <v>198</v>
      </c>
      <c r="K18995" s="34">
        <v>254</v>
      </c>
      <c r="L18995" s="34">
        <v>197</v>
      </c>
      <c r="M18995" s="34">
        <v>183</v>
      </c>
      <c r="N18995" s="34">
        <v>176</v>
      </c>
      <c r="O18995" s="34">
        <v>196</v>
      </c>
      <c r="P18995" s="34">
        <v>181</v>
      </c>
      <c r="Q18995" s="34">
        <v>293</v>
      </c>
      <c r="R18995" s="34">
        <v>258</v>
      </c>
      <c r="S18995" s="34">
        <v>287</v>
      </c>
      <c r="T18995" s="34">
        <v>241</v>
      </c>
      <c r="U18995" s="34">
        <v>198</v>
      </c>
      <c r="V18995" s="34">
        <v>260</v>
      </c>
      <c r="W18995" s="34">
        <v>336</v>
      </c>
      <c r="X18995" s="34">
        <v>196</v>
      </c>
      <c r="Y18995" s="34">
        <v>256</v>
      </c>
      <c r="Z18995" s="34">
        <v>212</v>
      </c>
      <c r="AA18995" s="34">
        <v>278</v>
      </c>
      <c r="AB18995" s="34">
        <v>252</v>
      </c>
      <c r="AC18995" s="34">
        <v>398</v>
      </c>
    </row>
    <row r="18996" spans="1:29" x14ac:dyDescent="0.2">
      <c r="A18996" s="34" t="s">
        <v>79489</v>
      </c>
      <c r="B18996" s="34">
        <v>217</v>
      </c>
      <c r="C18996" s="34">
        <v>244</v>
      </c>
      <c r="D18996" s="34">
        <v>302</v>
      </c>
      <c r="E18996" s="34">
        <v>309</v>
      </c>
      <c r="F18996" s="34">
        <v>263</v>
      </c>
      <c r="G18996" s="34">
        <v>238</v>
      </c>
      <c r="H18996" s="34">
        <v>279</v>
      </c>
      <c r="I18996" s="34">
        <v>244</v>
      </c>
      <c r="J18996" s="34">
        <v>242</v>
      </c>
      <c r="K18996" s="34">
        <v>267</v>
      </c>
      <c r="L18996" s="34">
        <v>179</v>
      </c>
      <c r="M18996" s="34">
        <v>221</v>
      </c>
      <c r="N18996" s="34">
        <v>244</v>
      </c>
      <c r="O18996" s="34">
        <v>237</v>
      </c>
      <c r="P18996" s="34">
        <v>213</v>
      </c>
      <c r="Q18996" s="34">
        <v>368</v>
      </c>
      <c r="R18996" s="34">
        <v>247</v>
      </c>
      <c r="S18996" s="34">
        <v>360</v>
      </c>
      <c r="T18996" s="34">
        <v>282</v>
      </c>
      <c r="U18996" s="34">
        <v>267</v>
      </c>
      <c r="V18996" s="34">
        <v>300</v>
      </c>
      <c r="W18996" s="34">
        <v>284</v>
      </c>
      <c r="X18996" s="34">
        <v>336</v>
      </c>
      <c r="Y18996" s="34">
        <v>290</v>
      </c>
      <c r="Z18996" s="34">
        <v>256</v>
      </c>
      <c r="AA18996" s="34">
        <v>304</v>
      </c>
      <c r="AB18996" s="34">
        <v>303</v>
      </c>
      <c r="AC18996" s="34">
        <v>425</v>
      </c>
    </row>
    <row r="18997" spans="1:29" x14ac:dyDescent="0.2">
      <c r="A18997" s="34" t="s">
        <v>79490</v>
      </c>
      <c r="B18997" s="34">
        <v>138</v>
      </c>
      <c r="C18997" s="34">
        <v>174</v>
      </c>
      <c r="D18997" s="34">
        <v>257</v>
      </c>
      <c r="E18997" s="34">
        <v>202</v>
      </c>
      <c r="F18997" s="34">
        <v>232</v>
      </c>
      <c r="G18997" s="34">
        <v>171</v>
      </c>
      <c r="H18997" s="34">
        <v>179</v>
      </c>
      <c r="I18997" s="34">
        <v>190</v>
      </c>
      <c r="J18997" s="34">
        <v>164</v>
      </c>
      <c r="K18997" s="34">
        <v>164</v>
      </c>
      <c r="L18997" s="34">
        <v>88</v>
      </c>
      <c r="M18997" s="34">
        <v>161</v>
      </c>
      <c r="N18997" s="34">
        <v>183</v>
      </c>
      <c r="O18997" s="34">
        <v>153</v>
      </c>
      <c r="P18997" s="34">
        <v>168</v>
      </c>
      <c r="Q18997" s="34">
        <v>279</v>
      </c>
      <c r="R18997" s="34">
        <v>195</v>
      </c>
      <c r="S18997" s="34">
        <v>320</v>
      </c>
      <c r="T18997" s="34">
        <v>166</v>
      </c>
      <c r="U18997" s="34">
        <v>166</v>
      </c>
      <c r="V18997" s="34">
        <v>172</v>
      </c>
      <c r="W18997" s="34">
        <v>164</v>
      </c>
      <c r="X18997" s="34">
        <v>226</v>
      </c>
      <c r="Y18997" s="34">
        <v>159</v>
      </c>
      <c r="Z18997" s="34">
        <v>245</v>
      </c>
      <c r="AA18997" s="34">
        <v>190</v>
      </c>
      <c r="AB18997" s="34">
        <v>148</v>
      </c>
      <c r="AC18997" s="34">
        <v>308</v>
      </c>
    </row>
    <row r="18998" spans="1:29" x14ac:dyDescent="0.2">
      <c r="A18998" s="34" t="s">
        <v>79491</v>
      </c>
      <c r="B18998" s="34">
        <v>450</v>
      </c>
      <c r="C18998" s="34">
        <v>563</v>
      </c>
      <c r="D18998" s="34">
        <v>689</v>
      </c>
      <c r="E18998" s="34">
        <v>655</v>
      </c>
      <c r="F18998" s="34">
        <v>690</v>
      </c>
      <c r="G18998" s="34">
        <v>641</v>
      </c>
      <c r="H18998" s="34">
        <v>641</v>
      </c>
      <c r="I18998" s="34">
        <v>503</v>
      </c>
      <c r="J18998" s="34">
        <v>549</v>
      </c>
      <c r="K18998" s="34">
        <v>611</v>
      </c>
      <c r="L18998" s="34">
        <v>393</v>
      </c>
      <c r="M18998" s="34">
        <v>524</v>
      </c>
      <c r="N18998" s="34">
        <v>532</v>
      </c>
      <c r="O18998" s="34">
        <v>432</v>
      </c>
      <c r="P18998" s="34">
        <v>564</v>
      </c>
      <c r="Q18998" s="34">
        <v>790</v>
      </c>
      <c r="R18998" s="34">
        <v>696</v>
      </c>
      <c r="S18998" s="34">
        <v>779</v>
      </c>
      <c r="T18998" s="34">
        <v>570</v>
      </c>
      <c r="U18998" s="34">
        <v>573</v>
      </c>
      <c r="V18998" s="34">
        <v>635</v>
      </c>
      <c r="W18998" s="34">
        <v>656</v>
      </c>
      <c r="X18998" s="34">
        <v>687</v>
      </c>
      <c r="Y18998" s="34">
        <v>602</v>
      </c>
      <c r="Z18998" s="34">
        <v>713</v>
      </c>
      <c r="AA18998" s="34">
        <v>790</v>
      </c>
      <c r="AB18998" s="34">
        <v>705</v>
      </c>
      <c r="AC18998" s="34">
        <v>972</v>
      </c>
    </row>
    <row r="18999" spans="1:29" x14ac:dyDescent="0.2">
      <c r="A18999" s="34" t="s">
        <v>79492</v>
      </c>
      <c r="B18999" s="34">
        <v>354</v>
      </c>
      <c r="C18999" s="34">
        <v>420</v>
      </c>
      <c r="D18999" s="34">
        <v>417</v>
      </c>
      <c r="E18999" s="34">
        <v>445</v>
      </c>
      <c r="F18999" s="34">
        <v>431</v>
      </c>
      <c r="G18999" s="34">
        <v>383</v>
      </c>
      <c r="H18999" s="34">
        <v>446</v>
      </c>
      <c r="I18999" s="34">
        <v>325</v>
      </c>
      <c r="J18999" s="34">
        <v>351</v>
      </c>
      <c r="K18999" s="34">
        <v>427</v>
      </c>
      <c r="L18999" s="34">
        <v>350</v>
      </c>
      <c r="M18999" s="34">
        <v>370</v>
      </c>
      <c r="N18999" s="34">
        <v>352</v>
      </c>
      <c r="O18999" s="34">
        <v>383</v>
      </c>
      <c r="P18999" s="34">
        <v>358</v>
      </c>
      <c r="Q18999" s="34">
        <v>627</v>
      </c>
      <c r="R18999" s="34">
        <v>494</v>
      </c>
      <c r="S18999" s="34">
        <v>511</v>
      </c>
      <c r="T18999" s="34">
        <v>439</v>
      </c>
      <c r="U18999" s="34">
        <v>462</v>
      </c>
      <c r="V18999" s="34">
        <v>491</v>
      </c>
      <c r="W18999" s="34">
        <v>576</v>
      </c>
      <c r="X18999" s="34">
        <v>520</v>
      </c>
      <c r="Y18999" s="34">
        <v>547</v>
      </c>
      <c r="Z18999" s="34">
        <v>456</v>
      </c>
      <c r="AA18999" s="34">
        <v>598</v>
      </c>
      <c r="AB18999" s="34">
        <v>566</v>
      </c>
      <c r="AC18999" s="34">
        <v>721</v>
      </c>
    </row>
    <row r="19000" spans="1:29" x14ac:dyDescent="0.2">
      <c r="A19000" s="34" t="s">
        <v>79493</v>
      </c>
      <c r="B19000" s="34">
        <v>223</v>
      </c>
      <c r="C19000" s="34">
        <v>255</v>
      </c>
      <c r="D19000" s="34">
        <v>206</v>
      </c>
      <c r="E19000" s="34">
        <v>240</v>
      </c>
      <c r="F19000" s="34">
        <v>165</v>
      </c>
      <c r="G19000" s="34">
        <v>351</v>
      </c>
      <c r="H19000" s="34">
        <v>210</v>
      </c>
      <c r="I19000" s="34">
        <v>300</v>
      </c>
      <c r="J19000" s="34">
        <v>171</v>
      </c>
      <c r="K19000" s="34">
        <v>324</v>
      </c>
      <c r="L19000" s="34">
        <v>200</v>
      </c>
      <c r="M19000" s="34">
        <v>238</v>
      </c>
      <c r="N19000" s="34">
        <v>154</v>
      </c>
      <c r="O19000" s="34">
        <v>259</v>
      </c>
      <c r="P19000" s="34">
        <v>192</v>
      </c>
      <c r="Q19000" s="34">
        <v>345</v>
      </c>
      <c r="R19000" s="34">
        <v>228</v>
      </c>
      <c r="S19000" s="34">
        <v>295</v>
      </c>
      <c r="T19000" s="34">
        <v>217</v>
      </c>
      <c r="U19000" s="34">
        <v>329</v>
      </c>
      <c r="V19000" s="34">
        <v>245</v>
      </c>
      <c r="W19000" s="34">
        <v>344</v>
      </c>
      <c r="X19000" s="34">
        <v>294</v>
      </c>
      <c r="Y19000" s="34">
        <v>329</v>
      </c>
      <c r="Z19000" s="34">
        <v>200</v>
      </c>
      <c r="AA19000" s="34">
        <v>341</v>
      </c>
      <c r="AB19000" s="34">
        <v>274</v>
      </c>
      <c r="AC19000" s="34">
        <v>483</v>
      </c>
    </row>
    <row r="19001" spans="1:29" x14ac:dyDescent="0.2">
      <c r="A19001" s="34" t="s">
        <v>79494</v>
      </c>
      <c r="B19001" s="34">
        <v>291</v>
      </c>
      <c r="C19001" s="34">
        <v>338</v>
      </c>
      <c r="D19001" s="34">
        <v>264</v>
      </c>
      <c r="E19001" s="34">
        <v>339</v>
      </c>
      <c r="F19001" s="34">
        <v>345</v>
      </c>
      <c r="G19001" s="34">
        <v>355</v>
      </c>
      <c r="H19001" s="34">
        <v>301</v>
      </c>
      <c r="I19001" s="34">
        <v>330</v>
      </c>
      <c r="J19001" s="34">
        <v>258</v>
      </c>
      <c r="K19001" s="34">
        <v>338</v>
      </c>
      <c r="L19001" s="34">
        <v>206</v>
      </c>
      <c r="M19001" s="34">
        <v>253</v>
      </c>
      <c r="N19001" s="34">
        <v>276</v>
      </c>
      <c r="O19001" s="34">
        <v>278</v>
      </c>
      <c r="P19001" s="34">
        <v>264</v>
      </c>
      <c r="Q19001" s="34">
        <v>459</v>
      </c>
      <c r="R19001" s="34">
        <v>338</v>
      </c>
      <c r="S19001" s="34">
        <v>376</v>
      </c>
      <c r="T19001" s="34">
        <v>311</v>
      </c>
      <c r="U19001" s="34">
        <v>340</v>
      </c>
      <c r="V19001" s="34">
        <v>336</v>
      </c>
      <c r="W19001" s="34">
        <v>434</v>
      </c>
      <c r="X19001" s="34">
        <v>403</v>
      </c>
      <c r="Y19001" s="34">
        <v>402</v>
      </c>
      <c r="Z19001" s="34">
        <v>328</v>
      </c>
      <c r="AA19001" s="34">
        <v>382</v>
      </c>
      <c r="AB19001" s="34">
        <v>371</v>
      </c>
      <c r="AC19001" s="34">
        <v>563</v>
      </c>
    </row>
    <row r="19002" spans="1:29" x14ac:dyDescent="0.2">
      <c r="A19002" s="34" t="s">
        <v>79495</v>
      </c>
      <c r="B19002" s="34">
        <v>321</v>
      </c>
      <c r="C19002" s="34">
        <v>398</v>
      </c>
      <c r="D19002" s="34">
        <v>332</v>
      </c>
      <c r="E19002" s="34">
        <v>392</v>
      </c>
      <c r="F19002" s="34">
        <v>372</v>
      </c>
      <c r="G19002" s="34">
        <v>362</v>
      </c>
      <c r="H19002" s="34">
        <v>306</v>
      </c>
      <c r="I19002" s="34">
        <v>322</v>
      </c>
      <c r="J19002" s="34">
        <v>296</v>
      </c>
      <c r="K19002" s="34">
        <v>398</v>
      </c>
      <c r="L19002" s="34">
        <v>244</v>
      </c>
      <c r="M19002" s="34">
        <v>324</v>
      </c>
      <c r="N19002" s="34">
        <v>253</v>
      </c>
      <c r="O19002" s="34">
        <v>353</v>
      </c>
      <c r="P19002" s="34">
        <v>315</v>
      </c>
      <c r="Q19002" s="34">
        <v>501</v>
      </c>
      <c r="R19002" s="34">
        <v>368</v>
      </c>
      <c r="S19002" s="34">
        <v>351</v>
      </c>
      <c r="T19002" s="34">
        <v>332</v>
      </c>
      <c r="U19002" s="34">
        <v>383</v>
      </c>
      <c r="V19002" s="34">
        <v>350</v>
      </c>
      <c r="W19002" s="34">
        <v>529</v>
      </c>
      <c r="X19002" s="34">
        <v>435</v>
      </c>
      <c r="Y19002" s="34">
        <v>515</v>
      </c>
      <c r="Z19002" s="34">
        <v>391</v>
      </c>
      <c r="AA19002" s="34">
        <v>422</v>
      </c>
      <c r="AB19002" s="34">
        <v>427</v>
      </c>
      <c r="AC19002" s="34">
        <v>665</v>
      </c>
    </row>
    <row r="19003" spans="1:29" x14ac:dyDescent="0.2">
      <c r="A19003" s="34" t="s">
        <v>79496</v>
      </c>
      <c r="B19003" s="34">
        <v>353</v>
      </c>
      <c r="C19003" s="34">
        <v>484</v>
      </c>
      <c r="D19003" s="34">
        <v>499</v>
      </c>
      <c r="E19003" s="34">
        <v>501</v>
      </c>
      <c r="F19003" s="34">
        <v>478</v>
      </c>
      <c r="G19003" s="34">
        <v>507</v>
      </c>
      <c r="H19003" s="34">
        <v>410</v>
      </c>
      <c r="I19003" s="34">
        <v>423</v>
      </c>
      <c r="J19003" s="34">
        <v>470</v>
      </c>
      <c r="K19003" s="34">
        <v>486</v>
      </c>
      <c r="L19003" s="34">
        <v>359</v>
      </c>
      <c r="M19003" s="34">
        <v>389</v>
      </c>
      <c r="N19003" s="34">
        <v>413</v>
      </c>
      <c r="O19003" s="34">
        <v>395</v>
      </c>
      <c r="P19003" s="34">
        <v>389</v>
      </c>
      <c r="Q19003" s="34">
        <v>533</v>
      </c>
      <c r="R19003" s="34">
        <v>643</v>
      </c>
      <c r="S19003" s="34">
        <v>525</v>
      </c>
      <c r="T19003" s="34">
        <v>487</v>
      </c>
      <c r="U19003" s="34">
        <v>447</v>
      </c>
      <c r="V19003" s="34">
        <v>581</v>
      </c>
      <c r="W19003" s="34">
        <v>574</v>
      </c>
      <c r="X19003" s="34">
        <v>606</v>
      </c>
      <c r="Y19003" s="34">
        <v>475</v>
      </c>
      <c r="Z19003" s="34">
        <v>548</v>
      </c>
      <c r="AA19003" s="34">
        <v>555</v>
      </c>
      <c r="AB19003" s="34">
        <v>635</v>
      </c>
      <c r="AC19003" s="34">
        <v>860</v>
      </c>
    </row>
    <row r="19004" spans="1:29" x14ac:dyDescent="0.2">
      <c r="A19004" s="34" t="s">
        <v>79497</v>
      </c>
      <c r="B19004" s="34">
        <v>214</v>
      </c>
      <c r="C19004" s="34">
        <v>136</v>
      </c>
      <c r="D19004" s="34">
        <v>132</v>
      </c>
      <c r="E19004" s="34">
        <v>160</v>
      </c>
      <c r="F19004" s="34">
        <v>188</v>
      </c>
      <c r="G19004" s="34">
        <v>170</v>
      </c>
      <c r="H19004" s="34">
        <v>122</v>
      </c>
      <c r="I19004" s="34">
        <v>160</v>
      </c>
      <c r="J19004" s="34">
        <v>132</v>
      </c>
      <c r="K19004" s="34">
        <v>152</v>
      </c>
      <c r="L19004" s="34">
        <v>105</v>
      </c>
      <c r="M19004" s="34">
        <v>139</v>
      </c>
      <c r="N19004" s="34">
        <v>131</v>
      </c>
      <c r="O19004" s="34">
        <v>122</v>
      </c>
      <c r="P19004" s="34">
        <v>112</v>
      </c>
      <c r="Q19004" s="34">
        <v>204</v>
      </c>
      <c r="R19004" s="34">
        <v>184</v>
      </c>
      <c r="S19004" s="34">
        <v>218</v>
      </c>
      <c r="T19004" s="34">
        <v>134</v>
      </c>
      <c r="U19004" s="34">
        <v>164</v>
      </c>
      <c r="V19004" s="34">
        <v>157</v>
      </c>
      <c r="W19004" s="34">
        <v>197</v>
      </c>
      <c r="X19004" s="34">
        <v>203</v>
      </c>
      <c r="Y19004" s="34">
        <v>216</v>
      </c>
      <c r="Z19004" s="34">
        <v>148</v>
      </c>
      <c r="AA19004" s="34">
        <v>174</v>
      </c>
      <c r="AB19004" s="34">
        <v>236</v>
      </c>
      <c r="AC19004" s="34">
        <v>219</v>
      </c>
    </row>
    <row r="19005" spans="1:29" x14ac:dyDescent="0.2">
      <c r="A19005" s="34" t="s">
        <v>79498</v>
      </c>
      <c r="B19005" s="34">
        <v>119</v>
      </c>
      <c r="C19005" s="34">
        <v>161</v>
      </c>
      <c r="D19005" s="34">
        <v>136</v>
      </c>
      <c r="E19005" s="34">
        <v>162</v>
      </c>
      <c r="F19005" s="34">
        <v>88</v>
      </c>
      <c r="G19005" s="34">
        <v>127</v>
      </c>
      <c r="H19005" s="34">
        <v>76</v>
      </c>
      <c r="I19005" s="34">
        <v>104</v>
      </c>
      <c r="J19005" s="34">
        <v>91</v>
      </c>
      <c r="K19005" s="34">
        <v>123</v>
      </c>
      <c r="L19005" s="34">
        <v>99</v>
      </c>
      <c r="M19005" s="34">
        <v>146</v>
      </c>
      <c r="N19005" s="34">
        <v>64</v>
      </c>
      <c r="O19005" s="34">
        <v>125</v>
      </c>
      <c r="P19005" s="34">
        <v>88</v>
      </c>
      <c r="Q19005" s="34">
        <v>183</v>
      </c>
      <c r="R19005" s="34">
        <v>127</v>
      </c>
      <c r="S19005" s="34">
        <v>188</v>
      </c>
      <c r="T19005" s="34">
        <v>122</v>
      </c>
      <c r="U19005" s="34">
        <v>143</v>
      </c>
      <c r="V19005" s="34">
        <v>125</v>
      </c>
      <c r="W19005" s="34">
        <v>186</v>
      </c>
      <c r="X19005" s="34">
        <v>152</v>
      </c>
      <c r="Y19005" s="34">
        <v>187</v>
      </c>
      <c r="Z19005" s="34">
        <v>114</v>
      </c>
      <c r="AA19005" s="34">
        <v>165</v>
      </c>
      <c r="AB19005" s="34">
        <v>121</v>
      </c>
      <c r="AC19005" s="34">
        <v>230</v>
      </c>
    </row>
    <row r="19006" spans="1:29" x14ac:dyDescent="0.2">
      <c r="A19006" s="34" t="s">
        <v>79499</v>
      </c>
      <c r="B19006" s="34">
        <v>0</v>
      </c>
      <c r="C19006" s="34">
        <v>1</v>
      </c>
      <c r="D19006" s="34">
        <v>0</v>
      </c>
      <c r="E19006" s="34">
        <v>1</v>
      </c>
      <c r="F19006" s="34">
        <v>0</v>
      </c>
      <c r="G19006" s="34">
        <v>0</v>
      </c>
      <c r="H19006" s="34">
        <v>0</v>
      </c>
      <c r="I19006" s="34">
        <v>0</v>
      </c>
      <c r="J19006" s="34">
        <v>0</v>
      </c>
      <c r="K19006" s="34">
        <v>0</v>
      </c>
      <c r="L19006" s="34">
        <v>0</v>
      </c>
      <c r="M19006" s="34">
        <v>0</v>
      </c>
      <c r="N19006" s="34">
        <v>0</v>
      </c>
      <c r="O19006" s="34">
        <v>0</v>
      </c>
      <c r="P19006" s="34">
        <v>0</v>
      </c>
      <c r="Q19006" s="34">
        <v>0</v>
      </c>
      <c r="R19006" s="34">
        <v>0</v>
      </c>
      <c r="S19006" s="34">
        <v>0</v>
      </c>
      <c r="T19006" s="34">
        <v>0</v>
      </c>
      <c r="U19006" s="34">
        <v>0</v>
      </c>
      <c r="V19006" s="34">
        <v>0</v>
      </c>
      <c r="W19006" s="34">
        <v>0</v>
      </c>
      <c r="X19006" s="34">
        <v>0</v>
      </c>
      <c r="Y19006" s="34">
        <v>0</v>
      </c>
      <c r="Z19006" s="34">
        <v>0</v>
      </c>
      <c r="AA19006" s="34">
        <v>0</v>
      </c>
      <c r="AB19006" s="34">
        <v>0</v>
      </c>
      <c r="AC19006" s="34">
        <v>0</v>
      </c>
    </row>
    <row r="19007" spans="1:29" x14ac:dyDescent="0.2">
      <c r="A19007" s="34" t="s">
        <v>79500</v>
      </c>
      <c r="B19007" s="34">
        <v>378</v>
      </c>
      <c r="C19007" s="34">
        <v>504</v>
      </c>
      <c r="D19007" s="34">
        <v>470</v>
      </c>
      <c r="E19007" s="34">
        <v>587</v>
      </c>
      <c r="F19007" s="34">
        <v>424</v>
      </c>
      <c r="G19007" s="34">
        <v>504</v>
      </c>
      <c r="H19007" s="34">
        <v>384</v>
      </c>
      <c r="I19007" s="34">
        <v>532</v>
      </c>
      <c r="J19007" s="34">
        <v>424</v>
      </c>
      <c r="K19007" s="34">
        <v>554</v>
      </c>
      <c r="L19007" s="34">
        <v>336</v>
      </c>
      <c r="M19007" s="34">
        <v>488</v>
      </c>
      <c r="N19007" s="34">
        <v>377</v>
      </c>
      <c r="O19007" s="34">
        <v>455</v>
      </c>
      <c r="P19007" s="34">
        <v>404</v>
      </c>
      <c r="Q19007" s="34">
        <v>597</v>
      </c>
      <c r="R19007" s="34">
        <v>515</v>
      </c>
      <c r="S19007" s="34">
        <v>555</v>
      </c>
      <c r="T19007" s="34">
        <v>479</v>
      </c>
      <c r="U19007" s="34">
        <v>503</v>
      </c>
      <c r="V19007" s="34">
        <v>451</v>
      </c>
      <c r="W19007" s="34">
        <v>729</v>
      </c>
      <c r="X19007" s="34">
        <v>558</v>
      </c>
      <c r="Y19007" s="34">
        <v>591</v>
      </c>
      <c r="Z19007" s="34">
        <v>435</v>
      </c>
      <c r="AA19007" s="34">
        <v>604</v>
      </c>
      <c r="AB19007" s="34">
        <v>566</v>
      </c>
      <c r="AC19007" s="34">
        <v>910</v>
      </c>
    </row>
    <row r="19008" spans="1:29" x14ac:dyDescent="0.2">
      <c r="A19008" s="34" t="s">
        <v>79501</v>
      </c>
      <c r="B19008" s="34">
        <v>821</v>
      </c>
      <c r="C19008" s="34">
        <v>525</v>
      </c>
      <c r="D19008" s="34">
        <v>648</v>
      </c>
      <c r="E19008" s="34">
        <v>537</v>
      </c>
      <c r="F19008" s="34">
        <v>766</v>
      </c>
      <c r="G19008" s="34">
        <v>549</v>
      </c>
      <c r="H19008" s="34">
        <v>729</v>
      </c>
      <c r="I19008" s="34">
        <v>456</v>
      </c>
      <c r="J19008" s="34">
        <v>632</v>
      </c>
      <c r="K19008" s="34">
        <v>590</v>
      </c>
      <c r="L19008" s="34">
        <v>714</v>
      </c>
      <c r="M19008" s="34">
        <v>560</v>
      </c>
      <c r="N19008" s="34">
        <v>621</v>
      </c>
      <c r="O19008" s="34">
        <v>463</v>
      </c>
      <c r="P19008" s="34">
        <v>571</v>
      </c>
      <c r="Q19008" s="34">
        <v>826</v>
      </c>
      <c r="R19008" s="34">
        <v>931</v>
      </c>
      <c r="S19008" s="34">
        <v>646</v>
      </c>
      <c r="T19008" s="34">
        <v>843</v>
      </c>
      <c r="U19008" s="34">
        <v>635</v>
      </c>
      <c r="V19008" s="34">
        <v>844</v>
      </c>
      <c r="W19008" s="34">
        <v>948</v>
      </c>
      <c r="X19008" s="34">
        <v>837</v>
      </c>
      <c r="Y19008" s="34">
        <v>823</v>
      </c>
      <c r="Z19008" s="34">
        <v>745</v>
      </c>
      <c r="AA19008" s="34">
        <v>800</v>
      </c>
      <c r="AB19008" s="34">
        <v>1097</v>
      </c>
      <c r="AC19008" s="34">
        <v>902</v>
      </c>
    </row>
    <row r="19009" spans="1:29" x14ac:dyDescent="0.2">
      <c r="A19009" s="34" t="s">
        <v>79502</v>
      </c>
      <c r="B19009" s="34">
        <v>193</v>
      </c>
      <c r="C19009" s="34">
        <v>169</v>
      </c>
      <c r="D19009" s="34">
        <v>179</v>
      </c>
      <c r="E19009" s="34">
        <v>223</v>
      </c>
      <c r="F19009" s="34">
        <v>153</v>
      </c>
      <c r="G19009" s="34">
        <v>147</v>
      </c>
      <c r="H19009" s="34">
        <v>140</v>
      </c>
      <c r="I19009" s="34">
        <v>180</v>
      </c>
      <c r="J19009" s="34">
        <v>126</v>
      </c>
      <c r="K19009" s="34">
        <v>209</v>
      </c>
      <c r="L19009" s="34">
        <v>108</v>
      </c>
      <c r="M19009" s="34">
        <v>166</v>
      </c>
      <c r="N19009" s="34">
        <v>134</v>
      </c>
      <c r="O19009" s="34">
        <v>192</v>
      </c>
      <c r="P19009" s="34">
        <v>112</v>
      </c>
      <c r="Q19009" s="34">
        <v>261</v>
      </c>
      <c r="R19009" s="34">
        <v>178</v>
      </c>
      <c r="S19009" s="34">
        <v>274</v>
      </c>
      <c r="T19009" s="34">
        <v>119</v>
      </c>
      <c r="U19009" s="34">
        <v>152</v>
      </c>
      <c r="V19009" s="34">
        <v>167</v>
      </c>
      <c r="W19009" s="34">
        <v>209</v>
      </c>
      <c r="X19009" s="34">
        <v>192</v>
      </c>
      <c r="Y19009" s="34">
        <v>181</v>
      </c>
      <c r="Z19009" s="34">
        <v>179</v>
      </c>
      <c r="AA19009" s="34">
        <v>256</v>
      </c>
      <c r="AB19009" s="34">
        <v>177</v>
      </c>
      <c r="AC19009" s="34">
        <v>330</v>
      </c>
    </row>
    <row r="19010" spans="1:29" x14ac:dyDescent="0.2">
      <c r="A19010" s="34" t="s">
        <v>79503</v>
      </c>
      <c r="B19010" s="34">
        <v>490</v>
      </c>
      <c r="C19010" s="34">
        <v>597</v>
      </c>
      <c r="D19010" s="34">
        <v>539</v>
      </c>
      <c r="E19010" s="34">
        <v>616</v>
      </c>
      <c r="F19010" s="34">
        <v>552</v>
      </c>
      <c r="G19010" s="34">
        <v>614</v>
      </c>
      <c r="H19010" s="34">
        <v>523</v>
      </c>
      <c r="I19010" s="34">
        <v>589</v>
      </c>
      <c r="J19010" s="34">
        <v>562</v>
      </c>
      <c r="K19010" s="34">
        <v>668</v>
      </c>
      <c r="L19010" s="34">
        <v>503</v>
      </c>
      <c r="M19010" s="34">
        <v>508</v>
      </c>
      <c r="N19010" s="34">
        <v>471</v>
      </c>
      <c r="O19010" s="34">
        <v>530</v>
      </c>
      <c r="P19010" s="34">
        <v>491</v>
      </c>
      <c r="Q19010" s="34">
        <v>805</v>
      </c>
      <c r="R19010" s="34">
        <v>683</v>
      </c>
      <c r="S19010" s="34">
        <v>632</v>
      </c>
      <c r="T19010" s="34">
        <v>652</v>
      </c>
      <c r="U19010" s="34">
        <v>727</v>
      </c>
      <c r="V19010" s="34">
        <v>637</v>
      </c>
      <c r="W19010" s="34">
        <v>800</v>
      </c>
      <c r="X19010" s="34">
        <v>763</v>
      </c>
      <c r="Y19010" s="34">
        <v>777</v>
      </c>
      <c r="Z19010" s="34">
        <v>544</v>
      </c>
      <c r="AA19010" s="34">
        <v>786</v>
      </c>
      <c r="AB19010" s="34">
        <v>540</v>
      </c>
      <c r="AC19010" s="34">
        <v>880</v>
      </c>
    </row>
    <row r="19011" spans="1:29" x14ac:dyDescent="0.2">
      <c r="A19011" s="34" t="s">
        <v>79504</v>
      </c>
      <c r="B19011" s="34">
        <v>584</v>
      </c>
      <c r="C19011" s="34">
        <v>653</v>
      </c>
      <c r="D19011" s="34">
        <v>903</v>
      </c>
      <c r="E19011" s="34">
        <v>700</v>
      </c>
      <c r="F19011" s="34">
        <v>969</v>
      </c>
      <c r="G19011" s="34">
        <v>761</v>
      </c>
      <c r="H19011" s="34">
        <v>830</v>
      </c>
      <c r="I19011" s="34">
        <v>656</v>
      </c>
      <c r="J19011" s="34">
        <v>831</v>
      </c>
      <c r="K19011" s="34">
        <v>771</v>
      </c>
      <c r="L19011" s="34">
        <v>731</v>
      </c>
      <c r="M19011" s="34">
        <v>658</v>
      </c>
      <c r="N19011" s="34">
        <v>733</v>
      </c>
      <c r="O19011" s="34">
        <v>617</v>
      </c>
      <c r="P19011" s="34">
        <v>809</v>
      </c>
      <c r="Q19011" s="34">
        <v>997</v>
      </c>
      <c r="R19011" s="34">
        <v>1065</v>
      </c>
      <c r="S19011" s="34">
        <v>896</v>
      </c>
      <c r="T19011" s="34">
        <v>905</v>
      </c>
      <c r="U19011" s="34">
        <v>771</v>
      </c>
      <c r="V19011" s="34">
        <v>1131</v>
      </c>
      <c r="W19011" s="34">
        <v>934</v>
      </c>
      <c r="X19011" s="34">
        <v>1059</v>
      </c>
      <c r="Y19011" s="34">
        <v>823</v>
      </c>
      <c r="Z19011" s="34">
        <v>1007</v>
      </c>
      <c r="AA19011" s="34">
        <v>873</v>
      </c>
      <c r="AB19011" s="34">
        <v>1135</v>
      </c>
      <c r="AC19011" s="34">
        <v>1183</v>
      </c>
    </row>
    <row r="19012" spans="1:29" x14ac:dyDescent="0.2">
      <c r="A19012" s="34" t="s">
        <v>79505</v>
      </c>
      <c r="B19012" s="34">
        <v>61</v>
      </c>
      <c r="C19012" s="34">
        <v>138</v>
      </c>
      <c r="D19012" s="34">
        <v>154</v>
      </c>
      <c r="E19012" s="34">
        <v>119</v>
      </c>
      <c r="F19012" s="34">
        <v>182</v>
      </c>
      <c r="G19012" s="34">
        <v>203</v>
      </c>
      <c r="H19012" s="34">
        <v>119</v>
      </c>
      <c r="I19012" s="34">
        <v>162</v>
      </c>
      <c r="J19012" s="34">
        <v>106</v>
      </c>
      <c r="K19012" s="34">
        <v>155</v>
      </c>
      <c r="L19012" s="34">
        <v>71</v>
      </c>
      <c r="M19012" s="34">
        <v>157</v>
      </c>
      <c r="N19012" s="34">
        <v>111</v>
      </c>
      <c r="O19012" s="34">
        <v>141</v>
      </c>
      <c r="P19012" s="34">
        <v>144</v>
      </c>
      <c r="Q19012" s="34">
        <v>153</v>
      </c>
      <c r="R19012" s="34">
        <v>175</v>
      </c>
      <c r="S19012" s="34">
        <v>156</v>
      </c>
      <c r="T19012" s="34">
        <v>113</v>
      </c>
      <c r="U19012" s="34">
        <v>139</v>
      </c>
      <c r="V19012" s="34">
        <v>156</v>
      </c>
      <c r="W19012" s="34">
        <v>142</v>
      </c>
      <c r="X19012" s="34">
        <v>116</v>
      </c>
      <c r="Y19012" s="34">
        <v>99</v>
      </c>
      <c r="Z19012" s="34">
        <v>127</v>
      </c>
      <c r="AA19012" s="34">
        <v>197</v>
      </c>
      <c r="AB19012" s="34">
        <v>123</v>
      </c>
      <c r="AC19012" s="34">
        <v>197</v>
      </c>
    </row>
    <row r="19013" spans="1:29" x14ac:dyDescent="0.2">
      <c r="A19013" s="34" t="s">
        <v>79506</v>
      </c>
      <c r="B19013" s="34">
        <v>231</v>
      </c>
      <c r="C19013" s="34">
        <v>289</v>
      </c>
      <c r="D19013" s="34">
        <v>307</v>
      </c>
      <c r="E19013" s="34">
        <v>317</v>
      </c>
      <c r="F19013" s="34">
        <v>312</v>
      </c>
      <c r="G19013" s="34">
        <v>388</v>
      </c>
      <c r="H19013" s="34">
        <v>267</v>
      </c>
      <c r="I19013" s="34">
        <v>326</v>
      </c>
      <c r="J19013" s="34">
        <v>243</v>
      </c>
      <c r="K19013" s="34">
        <v>455</v>
      </c>
      <c r="L19013" s="34">
        <v>296</v>
      </c>
      <c r="M19013" s="34">
        <v>349</v>
      </c>
      <c r="N19013" s="34">
        <v>279</v>
      </c>
      <c r="O19013" s="34">
        <v>352</v>
      </c>
      <c r="P19013" s="34">
        <v>259</v>
      </c>
      <c r="Q19013" s="34">
        <v>500</v>
      </c>
      <c r="R19013" s="34">
        <v>400</v>
      </c>
      <c r="S19013" s="34">
        <v>425</v>
      </c>
      <c r="T19013" s="34">
        <v>380</v>
      </c>
      <c r="U19013" s="34">
        <v>416</v>
      </c>
      <c r="V19013" s="34">
        <v>348</v>
      </c>
      <c r="W19013" s="34">
        <v>540</v>
      </c>
      <c r="X19013" s="34">
        <v>407</v>
      </c>
      <c r="Y19013" s="34">
        <v>482</v>
      </c>
      <c r="Z19013" s="34">
        <v>288</v>
      </c>
      <c r="AA19013" s="34">
        <v>508</v>
      </c>
      <c r="AB19013" s="34">
        <v>405</v>
      </c>
      <c r="AC19013" s="34">
        <v>579</v>
      </c>
    </row>
    <row r="19014" spans="1:29" x14ac:dyDescent="0.2">
      <c r="A19014" s="34" t="s">
        <v>79507</v>
      </c>
      <c r="B19014" s="34">
        <v>121</v>
      </c>
      <c r="C19014" s="34">
        <v>166</v>
      </c>
      <c r="D19014" s="34">
        <v>203</v>
      </c>
      <c r="E19014" s="34">
        <v>196</v>
      </c>
      <c r="F19014" s="34">
        <v>173</v>
      </c>
      <c r="G19014" s="34">
        <v>152</v>
      </c>
      <c r="H19014" s="34">
        <v>169</v>
      </c>
      <c r="I19014" s="34">
        <v>133</v>
      </c>
      <c r="J19014" s="34">
        <v>134</v>
      </c>
      <c r="K19014" s="34">
        <v>195</v>
      </c>
      <c r="L19014" s="34">
        <v>84</v>
      </c>
      <c r="M19014" s="34">
        <v>118</v>
      </c>
      <c r="N19014" s="34">
        <v>123</v>
      </c>
      <c r="O19014" s="34">
        <v>122</v>
      </c>
      <c r="P19014" s="34">
        <v>137</v>
      </c>
      <c r="Q19014" s="34">
        <v>173</v>
      </c>
      <c r="R19014" s="34">
        <v>157</v>
      </c>
      <c r="S19014" s="34">
        <v>204</v>
      </c>
      <c r="T19014" s="34">
        <v>140</v>
      </c>
      <c r="U19014" s="34">
        <v>115</v>
      </c>
      <c r="V19014" s="34">
        <v>153</v>
      </c>
      <c r="W19014" s="34">
        <v>166</v>
      </c>
      <c r="X19014" s="34">
        <v>200</v>
      </c>
      <c r="Y19014" s="34">
        <v>161</v>
      </c>
      <c r="Z19014" s="34">
        <v>193</v>
      </c>
      <c r="AA19014" s="34">
        <v>237</v>
      </c>
      <c r="AB19014" s="34">
        <v>179</v>
      </c>
      <c r="AC19014" s="34">
        <v>262</v>
      </c>
    </row>
    <row r="19015" spans="1:29" x14ac:dyDescent="0.2">
      <c r="A19015" s="34" t="s">
        <v>79508</v>
      </c>
      <c r="B19015" s="34">
        <v>289</v>
      </c>
      <c r="C19015" s="34">
        <v>316</v>
      </c>
      <c r="D19015" s="34">
        <v>284</v>
      </c>
      <c r="E19015" s="34">
        <v>290</v>
      </c>
      <c r="F19015" s="34">
        <v>256</v>
      </c>
      <c r="G19015" s="34">
        <v>373</v>
      </c>
      <c r="H19015" s="34">
        <v>277</v>
      </c>
      <c r="I19015" s="34">
        <v>307</v>
      </c>
      <c r="J19015" s="34">
        <v>232</v>
      </c>
      <c r="K19015" s="34">
        <v>334</v>
      </c>
      <c r="L19015" s="34">
        <v>180</v>
      </c>
      <c r="M19015" s="34">
        <v>260</v>
      </c>
      <c r="N19015" s="34">
        <v>203</v>
      </c>
      <c r="O19015" s="34">
        <v>290</v>
      </c>
      <c r="P19015" s="34">
        <v>209</v>
      </c>
      <c r="Q19015" s="34">
        <v>398</v>
      </c>
      <c r="R19015" s="34">
        <v>360</v>
      </c>
      <c r="S19015" s="34">
        <v>352</v>
      </c>
      <c r="T19015" s="34">
        <v>252</v>
      </c>
      <c r="U19015" s="34">
        <v>275</v>
      </c>
      <c r="V19015" s="34">
        <v>307</v>
      </c>
      <c r="W19015" s="34">
        <v>436</v>
      </c>
      <c r="X19015" s="34">
        <v>311</v>
      </c>
      <c r="Y19015" s="34">
        <v>270</v>
      </c>
      <c r="Z19015" s="34">
        <v>297</v>
      </c>
      <c r="AA19015" s="34">
        <v>371</v>
      </c>
      <c r="AB19015" s="34">
        <v>247</v>
      </c>
      <c r="AC19015" s="34">
        <v>553</v>
      </c>
    </row>
    <row r="19016" spans="1:29" x14ac:dyDescent="0.2">
      <c r="A19016" s="34" t="s">
        <v>79509</v>
      </c>
      <c r="B19016" s="34">
        <v>1033</v>
      </c>
      <c r="C19016" s="34">
        <v>1216</v>
      </c>
      <c r="D19016" s="34">
        <v>1366</v>
      </c>
      <c r="E19016" s="34">
        <v>1269</v>
      </c>
      <c r="F19016" s="34">
        <v>1451</v>
      </c>
      <c r="G19016" s="34">
        <v>1389</v>
      </c>
      <c r="H19016" s="34">
        <v>1465</v>
      </c>
      <c r="I19016" s="34">
        <v>1284</v>
      </c>
      <c r="J19016" s="34">
        <v>1289</v>
      </c>
      <c r="K19016" s="34">
        <v>1614</v>
      </c>
      <c r="L19016" s="34">
        <v>1231</v>
      </c>
      <c r="M19016" s="34">
        <v>1224</v>
      </c>
      <c r="N19016" s="34">
        <v>1178</v>
      </c>
      <c r="O19016" s="34">
        <v>1242</v>
      </c>
      <c r="P19016" s="34">
        <v>1238</v>
      </c>
      <c r="Q19016" s="34">
        <v>1865</v>
      </c>
      <c r="R19016" s="34">
        <v>1806</v>
      </c>
      <c r="S19016" s="34">
        <v>1653</v>
      </c>
      <c r="T19016" s="34">
        <v>1575</v>
      </c>
      <c r="U19016" s="34">
        <v>1569</v>
      </c>
      <c r="V19016" s="34">
        <v>1638</v>
      </c>
      <c r="W19016" s="34">
        <v>1982</v>
      </c>
      <c r="X19016" s="34">
        <v>1699</v>
      </c>
      <c r="Y19016" s="34">
        <v>1917</v>
      </c>
      <c r="Z19016" s="34">
        <v>1529</v>
      </c>
      <c r="AA19016" s="34">
        <v>1680</v>
      </c>
      <c r="AB19016" s="34">
        <v>1858</v>
      </c>
      <c r="AC19016" s="34">
        <v>2417</v>
      </c>
    </row>
    <row r="19017" spans="1:29" x14ac:dyDescent="0.2">
      <c r="A19017" s="34" t="s">
        <v>79510</v>
      </c>
      <c r="B19017" s="34">
        <v>265</v>
      </c>
      <c r="C19017" s="34">
        <v>236</v>
      </c>
      <c r="D19017" s="34">
        <v>310</v>
      </c>
      <c r="E19017" s="34">
        <v>281</v>
      </c>
      <c r="F19017" s="34">
        <v>277</v>
      </c>
      <c r="G19017" s="34">
        <v>227</v>
      </c>
      <c r="H19017" s="34">
        <v>256</v>
      </c>
      <c r="I19017" s="34">
        <v>196</v>
      </c>
      <c r="J19017" s="34">
        <v>240</v>
      </c>
      <c r="K19017" s="34">
        <v>214</v>
      </c>
      <c r="L19017" s="34">
        <v>209</v>
      </c>
      <c r="M19017" s="34">
        <v>197</v>
      </c>
      <c r="N19017" s="34">
        <v>235</v>
      </c>
      <c r="O19017" s="34">
        <v>230</v>
      </c>
      <c r="P19017" s="34">
        <v>242</v>
      </c>
      <c r="Q19017" s="34">
        <v>317</v>
      </c>
      <c r="R19017" s="34">
        <v>299</v>
      </c>
      <c r="S19017" s="34">
        <v>296</v>
      </c>
      <c r="T19017" s="34">
        <v>285</v>
      </c>
      <c r="U19017" s="34">
        <v>255</v>
      </c>
      <c r="V19017" s="34">
        <v>326</v>
      </c>
      <c r="W19017" s="34">
        <v>313</v>
      </c>
      <c r="X19017" s="34">
        <v>317</v>
      </c>
      <c r="Y19017" s="34">
        <v>304</v>
      </c>
      <c r="Z19017" s="34">
        <v>232</v>
      </c>
      <c r="AA19017" s="34">
        <v>315</v>
      </c>
      <c r="AB19017" s="34">
        <v>410</v>
      </c>
      <c r="AC19017" s="34">
        <v>419</v>
      </c>
    </row>
    <row r="19018" spans="1:29" x14ac:dyDescent="0.2">
      <c r="A19018" s="34" t="s">
        <v>79511</v>
      </c>
      <c r="B19018" s="34">
        <v>106</v>
      </c>
      <c r="C19018" s="34">
        <v>179</v>
      </c>
      <c r="D19018" s="34">
        <v>216</v>
      </c>
      <c r="E19018" s="34">
        <v>231</v>
      </c>
      <c r="F19018" s="34">
        <v>163</v>
      </c>
      <c r="G19018" s="34">
        <v>203</v>
      </c>
      <c r="H19018" s="34">
        <v>111</v>
      </c>
      <c r="I19018" s="34">
        <v>189</v>
      </c>
      <c r="J19018" s="34">
        <v>123</v>
      </c>
      <c r="K19018" s="34">
        <v>215</v>
      </c>
      <c r="L19018" s="34">
        <v>54</v>
      </c>
      <c r="M19018" s="34">
        <v>155</v>
      </c>
      <c r="N19018" s="34">
        <v>136</v>
      </c>
      <c r="O19018" s="34">
        <v>193</v>
      </c>
      <c r="P19018" s="34">
        <v>148</v>
      </c>
      <c r="Q19018" s="34">
        <v>179</v>
      </c>
      <c r="R19018" s="34">
        <v>124</v>
      </c>
      <c r="S19018" s="34">
        <v>251</v>
      </c>
      <c r="T19018" s="34">
        <v>86</v>
      </c>
      <c r="U19018" s="34">
        <v>120</v>
      </c>
      <c r="V19018" s="34">
        <v>166</v>
      </c>
      <c r="W19018" s="34">
        <v>140</v>
      </c>
      <c r="X19018" s="34">
        <v>190</v>
      </c>
      <c r="Y19018" s="34">
        <v>120</v>
      </c>
      <c r="Z19018" s="34">
        <v>182</v>
      </c>
      <c r="AA19018" s="34">
        <v>217</v>
      </c>
      <c r="AB19018" s="34">
        <v>89</v>
      </c>
      <c r="AC19018" s="34">
        <v>236</v>
      </c>
    </row>
    <row r="19019" spans="1:29" x14ac:dyDescent="0.2">
      <c r="A19019" s="34" t="s">
        <v>79512</v>
      </c>
      <c r="B19019" s="34">
        <v>848</v>
      </c>
      <c r="C19019" s="34">
        <v>687</v>
      </c>
      <c r="D19019" s="34">
        <v>502</v>
      </c>
      <c r="E19019" s="34">
        <v>798</v>
      </c>
      <c r="F19019" s="34">
        <v>526</v>
      </c>
      <c r="G19019" s="34">
        <v>766</v>
      </c>
      <c r="H19019" s="34">
        <v>434</v>
      </c>
      <c r="I19019" s="34">
        <v>716</v>
      </c>
      <c r="J19019" s="34">
        <v>458</v>
      </c>
      <c r="K19019" s="34">
        <v>856</v>
      </c>
      <c r="L19019" s="34">
        <v>437</v>
      </c>
      <c r="M19019" s="34">
        <v>706</v>
      </c>
      <c r="N19019" s="34">
        <v>355</v>
      </c>
      <c r="O19019" s="34">
        <v>669</v>
      </c>
      <c r="P19019" s="34">
        <v>473</v>
      </c>
      <c r="Q19019" s="34">
        <v>920</v>
      </c>
      <c r="R19019" s="34">
        <v>570</v>
      </c>
      <c r="S19019" s="34">
        <v>864</v>
      </c>
      <c r="T19019" s="34">
        <v>522</v>
      </c>
      <c r="U19019" s="34">
        <v>695</v>
      </c>
      <c r="V19019" s="34">
        <v>632</v>
      </c>
      <c r="W19019" s="34">
        <v>918</v>
      </c>
      <c r="X19019" s="34">
        <v>551</v>
      </c>
      <c r="Y19019" s="34">
        <v>818</v>
      </c>
      <c r="Z19019" s="34">
        <v>493</v>
      </c>
      <c r="AA19019" s="34">
        <v>833</v>
      </c>
      <c r="AB19019" s="34">
        <v>683</v>
      </c>
      <c r="AC19019" s="34">
        <v>1113</v>
      </c>
    </row>
    <row r="19020" spans="1:29" x14ac:dyDescent="0.2">
      <c r="A19020" s="34" t="s">
        <v>79513</v>
      </c>
      <c r="B19020" s="34">
        <v>156</v>
      </c>
      <c r="C19020" s="34">
        <v>257</v>
      </c>
      <c r="D19020" s="34">
        <v>323</v>
      </c>
      <c r="E19020" s="34">
        <v>270</v>
      </c>
      <c r="F19020" s="34">
        <v>246</v>
      </c>
      <c r="G19020" s="34">
        <v>307</v>
      </c>
      <c r="H19020" s="34">
        <v>218</v>
      </c>
      <c r="I19020" s="34">
        <v>247</v>
      </c>
      <c r="J19020" s="34">
        <v>186</v>
      </c>
      <c r="K19020" s="34">
        <v>339</v>
      </c>
      <c r="L19020" s="34">
        <v>128</v>
      </c>
      <c r="M19020" s="34">
        <v>285</v>
      </c>
      <c r="N19020" s="34">
        <v>215</v>
      </c>
      <c r="O19020" s="34">
        <v>236</v>
      </c>
      <c r="P19020" s="34">
        <v>185</v>
      </c>
      <c r="Q19020" s="34">
        <v>316</v>
      </c>
      <c r="R19020" s="34">
        <v>256</v>
      </c>
      <c r="S19020" s="34">
        <v>390</v>
      </c>
      <c r="T19020" s="34">
        <v>177</v>
      </c>
      <c r="U19020" s="34">
        <v>247</v>
      </c>
      <c r="V19020" s="34">
        <v>256</v>
      </c>
      <c r="W19020" s="34">
        <v>318</v>
      </c>
      <c r="X19020" s="34">
        <v>343</v>
      </c>
      <c r="Y19020" s="34">
        <v>283</v>
      </c>
      <c r="Z19020" s="34">
        <v>310</v>
      </c>
      <c r="AA19020" s="34">
        <v>440</v>
      </c>
      <c r="AB19020" s="34">
        <v>261</v>
      </c>
      <c r="AC19020" s="34">
        <v>508</v>
      </c>
    </row>
    <row r="19021" spans="1:29" x14ac:dyDescent="0.2">
      <c r="A19021" s="34" t="s">
        <v>79514</v>
      </c>
      <c r="B19021" s="34">
        <v>163</v>
      </c>
      <c r="C19021" s="34">
        <v>338</v>
      </c>
      <c r="D19021" s="34">
        <v>354</v>
      </c>
      <c r="E19021" s="34">
        <v>400</v>
      </c>
      <c r="F19021" s="34">
        <v>233</v>
      </c>
      <c r="G19021" s="34">
        <v>507</v>
      </c>
      <c r="H19021" s="34">
        <v>241</v>
      </c>
      <c r="I19021" s="34">
        <v>295</v>
      </c>
      <c r="J19021" s="34">
        <v>279</v>
      </c>
      <c r="K19021" s="34">
        <v>372</v>
      </c>
      <c r="L19021" s="34">
        <v>175</v>
      </c>
      <c r="M19021" s="34">
        <v>337</v>
      </c>
      <c r="N19021" s="34">
        <v>257</v>
      </c>
      <c r="O19021" s="34">
        <v>328</v>
      </c>
      <c r="P19021" s="34">
        <v>226</v>
      </c>
      <c r="Q19021" s="34">
        <v>503</v>
      </c>
      <c r="R19021" s="34">
        <v>301</v>
      </c>
      <c r="S19021" s="34">
        <v>466</v>
      </c>
      <c r="T19021" s="34">
        <v>265</v>
      </c>
      <c r="U19021" s="34">
        <v>305</v>
      </c>
      <c r="V19021" s="34">
        <v>293</v>
      </c>
      <c r="W19021" s="34">
        <v>357</v>
      </c>
      <c r="X19021" s="34">
        <v>372</v>
      </c>
      <c r="Y19021" s="34">
        <v>311</v>
      </c>
      <c r="Z19021" s="34">
        <v>324</v>
      </c>
      <c r="AA19021" s="34">
        <v>530</v>
      </c>
      <c r="AB19021" s="34">
        <v>273</v>
      </c>
      <c r="AC19021" s="34">
        <v>598</v>
      </c>
    </row>
    <row r="19022" spans="1:29" x14ac:dyDescent="0.2">
      <c r="A19022" s="34" t="s">
        <v>79515</v>
      </c>
      <c r="B19022" s="34">
        <v>242</v>
      </c>
      <c r="C19022" s="34">
        <v>201</v>
      </c>
      <c r="D19022" s="34">
        <v>240</v>
      </c>
      <c r="E19022" s="34">
        <v>237</v>
      </c>
      <c r="F19022" s="34">
        <v>210</v>
      </c>
      <c r="G19022" s="34">
        <v>250</v>
      </c>
      <c r="H19022" s="34">
        <v>192</v>
      </c>
      <c r="I19022" s="34">
        <v>196</v>
      </c>
      <c r="J19022" s="34">
        <v>184</v>
      </c>
      <c r="K19022" s="34">
        <v>276</v>
      </c>
      <c r="L19022" s="34">
        <v>139</v>
      </c>
      <c r="M19022" s="34">
        <v>196</v>
      </c>
      <c r="N19022" s="34">
        <v>172</v>
      </c>
      <c r="O19022" s="34">
        <v>191</v>
      </c>
      <c r="P19022" s="34">
        <v>179</v>
      </c>
      <c r="Q19022" s="34">
        <v>287</v>
      </c>
      <c r="R19022" s="34">
        <v>233</v>
      </c>
      <c r="S19022" s="34">
        <v>267</v>
      </c>
      <c r="T19022" s="34">
        <v>171</v>
      </c>
      <c r="U19022" s="34">
        <v>211</v>
      </c>
      <c r="V19022" s="34">
        <v>211</v>
      </c>
      <c r="W19022" s="34">
        <v>277</v>
      </c>
      <c r="X19022" s="34">
        <v>230</v>
      </c>
      <c r="Y19022" s="34">
        <v>243</v>
      </c>
      <c r="Z19022" s="34">
        <v>225</v>
      </c>
      <c r="AA19022" s="34">
        <v>401</v>
      </c>
      <c r="AB19022" s="34">
        <v>185</v>
      </c>
      <c r="AC19022" s="34">
        <v>405</v>
      </c>
    </row>
    <row r="19023" spans="1:29" x14ac:dyDescent="0.2">
      <c r="A19023" s="34" t="s">
        <v>79516</v>
      </c>
      <c r="B19023" s="34">
        <v>284</v>
      </c>
      <c r="C19023" s="34">
        <v>446</v>
      </c>
      <c r="D19023" s="34">
        <v>440</v>
      </c>
      <c r="E19023" s="34">
        <v>483</v>
      </c>
      <c r="F19023" s="34">
        <v>418</v>
      </c>
      <c r="G19023" s="34">
        <v>429</v>
      </c>
      <c r="H19023" s="34">
        <v>417</v>
      </c>
      <c r="I19023" s="34">
        <v>375</v>
      </c>
      <c r="J19023" s="34">
        <v>335</v>
      </c>
      <c r="K19023" s="34">
        <v>430</v>
      </c>
      <c r="L19023" s="34">
        <v>306</v>
      </c>
      <c r="M19023" s="34">
        <v>368</v>
      </c>
      <c r="N19023" s="34">
        <v>356</v>
      </c>
      <c r="O19023" s="34">
        <v>371</v>
      </c>
      <c r="P19023" s="34">
        <v>341</v>
      </c>
      <c r="Q19023" s="34">
        <v>551</v>
      </c>
      <c r="R19023" s="34">
        <v>500</v>
      </c>
      <c r="S19023" s="34">
        <v>551</v>
      </c>
      <c r="T19023" s="34">
        <v>387</v>
      </c>
      <c r="U19023" s="34">
        <v>403</v>
      </c>
      <c r="V19023" s="34">
        <v>443</v>
      </c>
      <c r="W19023" s="34">
        <v>517</v>
      </c>
      <c r="X19023" s="34">
        <v>541</v>
      </c>
      <c r="Y19023" s="34">
        <v>470</v>
      </c>
      <c r="Z19023" s="34">
        <v>460</v>
      </c>
      <c r="AA19023" s="34">
        <v>545</v>
      </c>
      <c r="AB19023" s="34">
        <v>470</v>
      </c>
      <c r="AC19023" s="34">
        <v>682</v>
      </c>
    </row>
    <row r="19024" spans="1:29" x14ac:dyDescent="0.2">
      <c r="A19024" s="34" t="s">
        <v>79517</v>
      </c>
      <c r="B19024" s="34">
        <v>209</v>
      </c>
      <c r="C19024" s="34">
        <v>272</v>
      </c>
      <c r="D19024" s="34">
        <v>365</v>
      </c>
      <c r="E19024" s="34">
        <v>275</v>
      </c>
      <c r="F19024" s="34">
        <v>275</v>
      </c>
      <c r="G19024" s="34">
        <v>250</v>
      </c>
      <c r="H19024" s="34">
        <v>274</v>
      </c>
      <c r="I19024" s="34">
        <v>227</v>
      </c>
      <c r="J19024" s="34">
        <v>198</v>
      </c>
      <c r="K19024" s="34">
        <v>311</v>
      </c>
      <c r="L19024" s="34">
        <v>154</v>
      </c>
      <c r="M19024" s="34">
        <v>203</v>
      </c>
      <c r="N19024" s="34">
        <v>224</v>
      </c>
      <c r="O19024" s="34">
        <v>202</v>
      </c>
      <c r="P19024" s="34">
        <v>218</v>
      </c>
      <c r="Q19024" s="34">
        <v>309</v>
      </c>
      <c r="R19024" s="34">
        <v>283</v>
      </c>
      <c r="S19024" s="34">
        <v>349</v>
      </c>
      <c r="T19024" s="34">
        <v>165</v>
      </c>
      <c r="U19024" s="34">
        <v>247</v>
      </c>
      <c r="V19024" s="34">
        <v>314</v>
      </c>
      <c r="W19024" s="34">
        <v>217</v>
      </c>
      <c r="X19024" s="34">
        <v>278</v>
      </c>
      <c r="Y19024" s="34">
        <v>206</v>
      </c>
      <c r="Z19024" s="34">
        <v>331</v>
      </c>
      <c r="AA19024" s="34">
        <v>365</v>
      </c>
      <c r="AB19024" s="34">
        <v>241</v>
      </c>
      <c r="AC19024" s="34">
        <v>428</v>
      </c>
    </row>
    <row r="19025" spans="1:29" x14ac:dyDescent="0.2">
      <c r="A19025" s="34" t="s">
        <v>79518</v>
      </c>
      <c r="B19025" s="34">
        <v>204</v>
      </c>
      <c r="C19025" s="34">
        <v>244</v>
      </c>
      <c r="D19025" s="34">
        <v>282</v>
      </c>
      <c r="E19025" s="34">
        <v>288</v>
      </c>
      <c r="F19025" s="34">
        <v>276</v>
      </c>
      <c r="G19025" s="34">
        <v>265</v>
      </c>
      <c r="H19025" s="34">
        <v>288</v>
      </c>
      <c r="I19025" s="34">
        <v>275</v>
      </c>
      <c r="J19025" s="34">
        <v>234</v>
      </c>
      <c r="K19025" s="34">
        <v>268</v>
      </c>
      <c r="L19025" s="34">
        <v>153</v>
      </c>
      <c r="M19025" s="34">
        <v>259</v>
      </c>
      <c r="N19025" s="34">
        <v>214</v>
      </c>
      <c r="O19025" s="34">
        <v>219</v>
      </c>
      <c r="P19025" s="34">
        <v>241</v>
      </c>
      <c r="Q19025" s="34">
        <v>374</v>
      </c>
      <c r="R19025" s="34">
        <v>272</v>
      </c>
      <c r="S19025" s="34">
        <v>334</v>
      </c>
      <c r="T19025" s="34">
        <v>203</v>
      </c>
      <c r="U19025" s="34">
        <v>248</v>
      </c>
      <c r="V19025" s="34">
        <v>301</v>
      </c>
      <c r="W19025" s="34">
        <v>262</v>
      </c>
      <c r="X19025" s="34">
        <v>329</v>
      </c>
      <c r="Y19025" s="34">
        <v>232</v>
      </c>
      <c r="Z19025" s="34">
        <v>270</v>
      </c>
      <c r="AA19025" s="34">
        <v>346</v>
      </c>
      <c r="AB19025" s="34">
        <v>252</v>
      </c>
      <c r="AC19025" s="34">
        <v>482</v>
      </c>
    </row>
    <row r="19026" spans="1:29" x14ac:dyDescent="0.2">
      <c r="A19026" s="34" t="s">
        <v>79519</v>
      </c>
      <c r="B19026" s="34">
        <v>123</v>
      </c>
      <c r="C19026" s="34">
        <v>114</v>
      </c>
      <c r="D19026" s="34">
        <v>132</v>
      </c>
      <c r="E19026" s="34">
        <v>125</v>
      </c>
      <c r="F19026" s="34">
        <v>134</v>
      </c>
      <c r="G19026" s="34">
        <v>132</v>
      </c>
      <c r="H19026" s="34">
        <v>109</v>
      </c>
      <c r="I19026" s="34">
        <v>108</v>
      </c>
      <c r="J19026" s="34">
        <v>94</v>
      </c>
      <c r="K19026" s="34">
        <v>144</v>
      </c>
      <c r="L19026" s="34">
        <v>82</v>
      </c>
      <c r="M19026" s="34">
        <v>121</v>
      </c>
      <c r="N19026" s="34">
        <v>88</v>
      </c>
      <c r="O19026" s="34">
        <v>96</v>
      </c>
      <c r="P19026" s="34">
        <v>94</v>
      </c>
      <c r="Q19026" s="34">
        <v>149</v>
      </c>
      <c r="R19026" s="34">
        <v>120</v>
      </c>
      <c r="S19026" s="34">
        <v>122</v>
      </c>
      <c r="T19026" s="34">
        <v>109</v>
      </c>
      <c r="U19026" s="34">
        <v>95</v>
      </c>
      <c r="V19026" s="34">
        <v>164</v>
      </c>
      <c r="W19026" s="34">
        <v>122</v>
      </c>
      <c r="X19026" s="34">
        <v>192</v>
      </c>
      <c r="Y19026" s="34">
        <v>90</v>
      </c>
      <c r="Z19026" s="34">
        <v>139</v>
      </c>
      <c r="AA19026" s="34">
        <v>119</v>
      </c>
      <c r="AB19026" s="34">
        <v>112</v>
      </c>
      <c r="AC19026" s="34">
        <v>184</v>
      </c>
    </row>
    <row r="19027" spans="1:29" x14ac:dyDescent="0.2">
      <c r="A19027" s="34" t="s">
        <v>79520</v>
      </c>
      <c r="B19027" s="34">
        <v>199</v>
      </c>
      <c r="C19027" s="34">
        <v>244</v>
      </c>
      <c r="D19027" s="34">
        <v>217</v>
      </c>
      <c r="E19027" s="34">
        <v>254</v>
      </c>
      <c r="F19027" s="34">
        <v>200</v>
      </c>
      <c r="G19027" s="34">
        <v>290</v>
      </c>
      <c r="H19027" s="34">
        <v>190</v>
      </c>
      <c r="I19027" s="34">
        <v>211</v>
      </c>
      <c r="J19027" s="34">
        <v>188</v>
      </c>
      <c r="K19027" s="34">
        <v>270</v>
      </c>
      <c r="L19027" s="34">
        <v>180</v>
      </c>
      <c r="M19027" s="34">
        <v>227</v>
      </c>
      <c r="N19027" s="34">
        <v>167</v>
      </c>
      <c r="O19027" s="34">
        <v>208</v>
      </c>
      <c r="P19027" s="34">
        <v>196</v>
      </c>
      <c r="Q19027" s="34">
        <v>308</v>
      </c>
      <c r="R19027" s="34">
        <v>278</v>
      </c>
      <c r="S19027" s="34">
        <v>292</v>
      </c>
      <c r="T19027" s="34">
        <v>209</v>
      </c>
      <c r="U19027" s="34">
        <v>264</v>
      </c>
      <c r="V19027" s="34">
        <v>241</v>
      </c>
      <c r="W19027" s="34">
        <v>268</v>
      </c>
      <c r="X19027" s="34">
        <v>261</v>
      </c>
      <c r="Y19027" s="34">
        <v>279</v>
      </c>
      <c r="Z19027" s="34">
        <v>175</v>
      </c>
      <c r="AA19027" s="34">
        <v>359</v>
      </c>
      <c r="AB19027" s="34">
        <v>224</v>
      </c>
      <c r="AC19027" s="34">
        <v>349</v>
      </c>
    </row>
    <row r="19028" spans="1:29" x14ac:dyDescent="0.2">
      <c r="A19028" s="34" t="s">
        <v>79521</v>
      </c>
      <c r="B19028" s="34">
        <v>150</v>
      </c>
      <c r="C19028" s="34">
        <v>181</v>
      </c>
      <c r="D19028" s="34">
        <v>156</v>
      </c>
      <c r="E19028" s="34">
        <v>229</v>
      </c>
      <c r="F19028" s="34">
        <v>146</v>
      </c>
      <c r="G19028" s="34">
        <v>188</v>
      </c>
      <c r="H19028" s="34">
        <v>159</v>
      </c>
      <c r="I19028" s="34">
        <v>119</v>
      </c>
      <c r="J19028" s="34">
        <v>130</v>
      </c>
      <c r="K19028" s="34">
        <v>200</v>
      </c>
      <c r="L19028" s="34">
        <v>107</v>
      </c>
      <c r="M19028" s="34">
        <v>154</v>
      </c>
      <c r="N19028" s="34">
        <v>128</v>
      </c>
      <c r="O19028" s="34">
        <v>122</v>
      </c>
      <c r="P19028" s="34">
        <v>142</v>
      </c>
      <c r="Q19028" s="34">
        <v>241</v>
      </c>
      <c r="R19028" s="34">
        <v>181</v>
      </c>
      <c r="S19028" s="34">
        <v>256</v>
      </c>
      <c r="T19028" s="34">
        <v>176</v>
      </c>
      <c r="U19028" s="34">
        <v>231</v>
      </c>
      <c r="V19028" s="34">
        <v>166</v>
      </c>
      <c r="W19028" s="34">
        <v>206</v>
      </c>
      <c r="X19028" s="34">
        <v>244</v>
      </c>
      <c r="Y19028" s="34">
        <v>242</v>
      </c>
      <c r="Z19028" s="34">
        <v>168</v>
      </c>
      <c r="AA19028" s="34">
        <v>219</v>
      </c>
      <c r="AB19028" s="34">
        <v>222</v>
      </c>
      <c r="AC19028" s="34">
        <v>297</v>
      </c>
    </row>
    <row r="19029" spans="1:29" x14ac:dyDescent="0.2">
      <c r="A19029" s="34" t="s">
        <v>79522</v>
      </c>
      <c r="B19029" s="34">
        <v>89</v>
      </c>
      <c r="C19029" s="34">
        <v>123</v>
      </c>
      <c r="D19029" s="34">
        <v>125</v>
      </c>
      <c r="E19029" s="34">
        <v>124</v>
      </c>
      <c r="F19029" s="34">
        <v>98</v>
      </c>
      <c r="G19029" s="34">
        <v>83</v>
      </c>
      <c r="H19029" s="34">
        <v>105</v>
      </c>
      <c r="I19029" s="34">
        <v>92</v>
      </c>
      <c r="J19029" s="34">
        <v>84</v>
      </c>
      <c r="K19029" s="34">
        <v>117</v>
      </c>
      <c r="L19029" s="34">
        <v>57</v>
      </c>
      <c r="M19029" s="34">
        <v>75</v>
      </c>
      <c r="N19029" s="34">
        <v>51</v>
      </c>
      <c r="O19029" s="34">
        <v>84</v>
      </c>
      <c r="P19029" s="34">
        <v>74</v>
      </c>
      <c r="Q19029" s="34">
        <v>110</v>
      </c>
      <c r="R19029" s="34">
        <v>86</v>
      </c>
      <c r="S19029" s="34">
        <v>126</v>
      </c>
      <c r="T19029" s="34">
        <v>66</v>
      </c>
      <c r="U19029" s="34">
        <v>98</v>
      </c>
      <c r="V19029" s="34">
        <v>98</v>
      </c>
      <c r="W19029" s="34">
        <v>88</v>
      </c>
      <c r="X19029" s="34">
        <v>97</v>
      </c>
      <c r="Y19029" s="34">
        <v>80</v>
      </c>
      <c r="Z19029" s="34">
        <v>114</v>
      </c>
      <c r="AA19029" s="34">
        <v>114</v>
      </c>
      <c r="AB19029" s="34">
        <v>82</v>
      </c>
      <c r="AC19029" s="34">
        <v>168</v>
      </c>
    </row>
    <row r="19030" spans="1:29" x14ac:dyDescent="0.2">
      <c r="A19030" s="34" t="s">
        <v>79523</v>
      </c>
      <c r="B19030" s="34">
        <v>337</v>
      </c>
      <c r="C19030" s="34">
        <v>362</v>
      </c>
      <c r="D19030" s="34">
        <v>416</v>
      </c>
      <c r="E19030" s="34">
        <v>472</v>
      </c>
      <c r="F19030" s="34">
        <v>491</v>
      </c>
      <c r="G19030" s="34">
        <v>360</v>
      </c>
      <c r="H19030" s="34">
        <v>392</v>
      </c>
      <c r="I19030" s="34">
        <v>424</v>
      </c>
      <c r="J19030" s="34">
        <v>457</v>
      </c>
      <c r="K19030" s="34">
        <v>501</v>
      </c>
      <c r="L19030" s="34">
        <v>404</v>
      </c>
      <c r="M19030" s="34">
        <v>426</v>
      </c>
      <c r="N19030" s="34">
        <v>426</v>
      </c>
      <c r="O19030" s="34">
        <v>405</v>
      </c>
      <c r="P19030" s="34">
        <v>441</v>
      </c>
      <c r="Q19030" s="34">
        <v>576</v>
      </c>
      <c r="R19030" s="34">
        <v>501</v>
      </c>
      <c r="S19030" s="34">
        <v>576</v>
      </c>
      <c r="T19030" s="34">
        <v>480</v>
      </c>
      <c r="U19030" s="34">
        <v>471</v>
      </c>
      <c r="V19030" s="34">
        <v>449</v>
      </c>
      <c r="W19030" s="34">
        <v>670</v>
      </c>
      <c r="X19030" s="34">
        <v>594</v>
      </c>
      <c r="Y19030" s="34">
        <v>496</v>
      </c>
      <c r="Z19030" s="34">
        <v>465</v>
      </c>
      <c r="AA19030" s="34">
        <v>557</v>
      </c>
      <c r="AB19030" s="34">
        <v>553</v>
      </c>
      <c r="AC19030" s="34">
        <v>724</v>
      </c>
    </row>
    <row r="19031" spans="1:29" x14ac:dyDescent="0.2">
      <c r="A19031" s="34" t="s">
        <v>79524</v>
      </c>
      <c r="B19031" s="34">
        <v>140</v>
      </c>
      <c r="C19031" s="34">
        <v>138</v>
      </c>
      <c r="D19031" s="34">
        <v>192</v>
      </c>
      <c r="E19031" s="34">
        <v>182</v>
      </c>
      <c r="F19031" s="34">
        <v>182</v>
      </c>
      <c r="G19031" s="34">
        <v>194</v>
      </c>
      <c r="H19031" s="34">
        <v>216</v>
      </c>
      <c r="I19031" s="34">
        <v>152</v>
      </c>
      <c r="J19031" s="34">
        <v>141</v>
      </c>
      <c r="K19031" s="34">
        <v>201</v>
      </c>
      <c r="L19031" s="34">
        <v>122</v>
      </c>
      <c r="M19031" s="34">
        <v>139</v>
      </c>
      <c r="N19031" s="34">
        <v>152</v>
      </c>
      <c r="O19031" s="34">
        <v>156</v>
      </c>
      <c r="P19031" s="34">
        <v>159</v>
      </c>
      <c r="Q19031" s="34">
        <v>229</v>
      </c>
      <c r="R19031" s="34">
        <v>226</v>
      </c>
      <c r="S19031" s="34">
        <v>194</v>
      </c>
      <c r="T19031" s="34">
        <v>141</v>
      </c>
      <c r="U19031" s="34">
        <v>144</v>
      </c>
      <c r="V19031" s="34">
        <v>224</v>
      </c>
      <c r="W19031" s="34">
        <v>153</v>
      </c>
      <c r="X19031" s="34">
        <v>266</v>
      </c>
      <c r="Y19031" s="34">
        <v>167</v>
      </c>
      <c r="Z19031" s="34">
        <v>166</v>
      </c>
      <c r="AA19031" s="34">
        <v>283</v>
      </c>
      <c r="AB19031" s="34">
        <v>204</v>
      </c>
      <c r="AC19031" s="34">
        <v>304</v>
      </c>
    </row>
    <row r="19032" spans="1:29" x14ac:dyDescent="0.2">
      <c r="A19032" s="34" t="s">
        <v>79525</v>
      </c>
      <c r="B19032" s="34">
        <v>312</v>
      </c>
      <c r="C19032" s="34">
        <v>371</v>
      </c>
      <c r="D19032" s="34">
        <v>424</v>
      </c>
      <c r="E19032" s="34">
        <v>453</v>
      </c>
      <c r="F19032" s="34">
        <v>408</v>
      </c>
      <c r="G19032" s="34">
        <v>434</v>
      </c>
      <c r="H19032" s="34">
        <v>453</v>
      </c>
      <c r="I19032" s="34">
        <v>401</v>
      </c>
      <c r="J19032" s="34">
        <v>329</v>
      </c>
      <c r="K19032" s="34">
        <v>441</v>
      </c>
      <c r="L19032" s="34">
        <v>287</v>
      </c>
      <c r="M19032" s="34">
        <v>475</v>
      </c>
      <c r="N19032" s="34">
        <v>355</v>
      </c>
      <c r="O19032" s="34">
        <v>391</v>
      </c>
      <c r="P19032" s="34">
        <v>373</v>
      </c>
      <c r="Q19032" s="34">
        <v>580</v>
      </c>
      <c r="R19032" s="34">
        <v>492</v>
      </c>
      <c r="S19032" s="34">
        <v>439</v>
      </c>
      <c r="T19032" s="34">
        <v>418</v>
      </c>
      <c r="U19032" s="34">
        <v>436</v>
      </c>
      <c r="V19032" s="34">
        <v>502</v>
      </c>
      <c r="W19032" s="34">
        <v>477</v>
      </c>
      <c r="X19032" s="34">
        <v>484</v>
      </c>
      <c r="Y19032" s="34">
        <v>455</v>
      </c>
      <c r="Z19032" s="34">
        <v>444</v>
      </c>
      <c r="AA19032" s="34">
        <v>538</v>
      </c>
      <c r="AB19032" s="34">
        <v>520</v>
      </c>
      <c r="AC19032" s="34">
        <v>648</v>
      </c>
    </row>
    <row r="19033" spans="1:29" x14ac:dyDescent="0.2">
      <c r="A19033" s="34" t="s">
        <v>79526</v>
      </c>
      <c r="B19033" s="34">
        <v>41</v>
      </c>
      <c r="C19033" s="34">
        <v>27</v>
      </c>
      <c r="D19033" s="34">
        <v>44</v>
      </c>
      <c r="E19033" s="34">
        <v>38</v>
      </c>
      <c r="F19033" s="34">
        <v>44</v>
      </c>
      <c r="G19033" s="34">
        <v>36</v>
      </c>
      <c r="H19033" s="34">
        <v>68</v>
      </c>
      <c r="I19033" s="34">
        <v>32</v>
      </c>
      <c r="J19033" s="34">
        <v>39</v>
      </c>
      <c r="K19033" s="34">
        <v>40</v>
      </c>
      <c r="L19033" s="34">
        <v>33</v>
      </c>
      <c r="M19033" s="34">
        <v>45</v>
      </c>
      <c r="N19033" s="34">
        <v>28</v>
      </c>
      <c r="O19033" s="34">
        <v>42</v>
      </c>
      <c r="P19033" s="34">
        <v>45</v>
      </c>
      <c r="Q19033" s="34">
        <v>47</v>
      </c>
      <c r="R19033" s="34">
        <v>64</v>
      </c>
      <c r="S19033" s="34">
        <v>55</v>
      </c>
      <c r="T19033" s="34">
        <v>65</v>
      </c>
      <c r="U19033" s="34">
        <v>33</v>
      </c>
      <c r="V19033" s="34">
        <v>58</v>
      </c>
      <c r="W19033" s="34">
        <v>42</v>
      </c>
      <c r="X19033" s="34">
        <v>61</v>
      </c>
      <c r="Y19033" s="34">
        <v>54</v>
      </c>
      <c r="Z19033" s="34">
        <v>42</v>
      </c>
      <c r="AA19033" s="34">
        <v>50</v>
      </c>
      <c r="AB19033" s="34">
        <v>51</v>
      </c>
      <c r="AC19033" s="34">
        <v>81</v>
      </c>
    </row>
    <row r="19034" spans="1:29" x14ac:dyDescent="0.2">
      <c r="A19034" s="34" t="s">
        <v>79527</v>
      </c>
      <c r="B19034" s="34">
        <v>258</v>
      </c>
      <c r="C19034" s="34">
        <v>212</v>
      </c>
      <c r="D19034" s="34">
        <v>306</v>
      </c>
      <c r="E19034" s="34">
        <v>264</v>
      </c>
      <c r="F19034" s="34">
        <v>311</v>
      </c>
      <c r="G19034" s="34">
        <v>207</v>
      </c>
      <c r="H19034" s="34">
        <v>290</v>
      </c>
      <c r="I19034" s="34">
        <v>247</v>
      </c>
      <c r="J19034" s="34">
        <v>312</v>
      </c>
      <c r="K19034" s="34">
        <v>234</v>
      </c>
      <c r="L19034" s="34">
        <v>297</v>
      </c>
      <c r="M19034" s="34">
        <v>232</v>
      </c>
      <c r="N19034" s="34">
        <v>300</v>
      </c>
      <c r="O19034" s="34">
        <v>274</v>
      </c>
      <c r="P19034" s="34">
        <v>277</v>
      </c>
      <c r="Q19034" s="34">
        <v>395</v>
      </c>
      <c r="R19034" s="34">
        <v>350</v>
      </c>
      <c r="S19034" s="34">
        <v>351</v>
      </c>
      <c r="T19034" s="34">
        <v>337</v>
      </c>
      <c r="U19034" s="34">
        <v>336</v>
      </c>
      <c r="V19034" s="34">
        <v>317</v>
      </c>
      <c r="W19034" s="34">
        <v>391</v>
      </c>
      <c r="X19034" s="34">
        <v>424</v>
      </c>
      <c r="Y19034" s="34">
        <v>403</v>
      </c>
      <c r="Z19034" s="34">
        <v>358</v>
      </c>
      <c r="AA19034" s="34">
        <v>379</v>
      </c>
      <c r="AB19034" s="34">
        <v>420</v>
      </c>
      <c r="AC19034" s="34">
        <v>493</v>
      </c>
    </row>
    <row r="19035" spans="1:29" x14ac:dyDescent="0.2">
      <c r="A19035" s="34" t="s">
        <v>79528</v>
      </c>
      <c r="B19035" s="34">
        <v>89</v>
      </c>
      <c r="C19035" s="34">
        <v>160</v>
      </c>
      <c r="D19035" s="34">
        <v>93</v>
      </c>
      <c r="E19035" s="34">
        <v>137</v>
      </c>
      <c r="F19035" s="34">
        <v>76</v>
      </c>
      <c r="G19035" s="34">
        <v>149</v>
      </c>
      <c r="H19035" s="34">
        <v>82</v>
      </c>
      <c r="I19035" s="34">
        <v>139</v>
      </c>
      <c r="J19035" s="34">
        <v>72</v>
      </c>
      <c r="K19035" s="34">
        <v>136</v>
      </c>
      <c r="L19035" s="34">
        <v>99</v>
      </c>
      <c r="M19035" s="34">
        <v>126</v>
      </c>
      <c r="N19035" s="34">
        <v>87</v>
      </c>
      <c r="O19035" s="34">
        <v>95</v>
      </c>
      <c r="P19035" s="34">
        <v>85</v>
      </c>
      <c r="Q19035" s="34">
        <v>152</v>
      </c>
      <c r="R19035" s="34">
        <v>93</v>
      </c>
      <c r="S19035" s="34">
        <v>203</v>
      </c>
      <c r="T19035" s="34">
        <v>143</v>
      </c>
      <c r="U19035" s="34">
        <v>178</v>
      </c>
      <c r="V19035" s="34">
        <v>84</v>
      </c>
      <c r="W19035" s="34">
        <v>180</v>
      </c>
      <c r="X19035" s="34">
        <v>146</v>
      </c>
      <c r="Y19035" s="34">
        <v>185</v>
      </c>
      <c r="Z19035" s="34">
        <v>89</v>
      </c>
      <c r="AA19035" s="34">
        <v>213</v>
      </c>
      <c r="AB19035" s="34">
        <v>118</v>
      </c>
      <c r="AC19035" s="34">
        <v>243</v>
      </c>
    </row>
    <row r="19036" spans="1:29" x14ac:dyDescent="0.2">
      <c r="A19036" s="34" t="s">
        <v>79529</v>
      </c>
      <c r="B19036" s="34">
        <v>211</v>
      </c>
      <c r="C19036" s="34">
        <v>350</v>
      </c>
      <c r="D19036" s="34">
        <v>360</v>
      </c>
      <c r="E19036" s="34">
        <v>408</v>
      </c>
      <c r="F19036" s="34">
        <v>328</v>
      </c>
      <c r="G19036" s="34">
        <v>303</v>
      </c>
      <c r="H19036" s="34">
        <v>260</v>
      </c>
      <c r="I19036" s="34">
        <v>303</v>
      </c>
      <c r="J19036" s="34">
        <v>206</v>
      </c>
      <c r="K19036" s="34">
        <v>360</v>
      </c>
      <c r="L19036" s="34">
        <v>143</v>
      </c>
      <c r="M19036" s="34">
        <v>263</v>
      </c>
      <c r="N19036" s="34">
        <v>235</v>
      </c>
      <c r="O19036" s="34">
        <v>250</v>
      </c>
      <c r="P19036" s="34">
        <v>240</v>
      </c>
      <c r="Q19036" s="34">
        <v>354</v>
      </c>
      <c r="R19036" s="34">
        <v>269</v>
      </c>
      <c r="S19036" s="34">
        <v>470</v>
      </c>
      <c r="T19036" s="34">
        <v>196</v>
      </c>
      <c r="U19036" s="34">
        <v>296</v>
      </c>
      <c r="V19036" s="34">
        <v>303</v>
      </c>
      <c r="W19036" s="34">
        <v>373</v>
      </c>
      <c r="X19036" s="34">
        <v>375</v>
      </c>
      <c r="Y19036" s="34">
        <v>319</v>
      </c>
      <c r="Z19036" s="34">
        <v>308</v>
      </c>
      <c r="AA19036" s="34">
        <v>504</v>
      </c>
      <c r="AB19036" s="34">
        <v>202</v>
      </c>
      <c r="AC19036" s="34">
        <v>581</v>
      </c>
    </row>
    <row r="19037" spans="1:29" x14ac:dyDescent="0.2">
      <c r="A19037" s="34" t="s">
        <v>79530</v>
      </c>
      <c r="B19037" s="34">
        <v>235</v>
      </c>
      <c r="C19037" s="34">
        <v>264</v>
      </c>
      <c r="D19037" s="34">
        <v>207</v>
      </c>
      <c r="E19037" s="34">
        <v>252</v>
      </c>
      <c r="F19037" s="34">
        <v>226</v>
      </c>
      <c r="G19037" s="34">
        <v>237</v>
      </c>
      <c r="H19037" s="34">
        <v>171</v>
      </c>
      <c r="I19037" s="34">
        <v>263</v>
      </c>
      <c r="J19037" s="34">
        <v>178</v>
      </c>
      <c r="K19037" s="34">
        <v>230</v>
      </c>
      <c r="L19037" s="34">
        <v>171</v>
      </c>
      <c r="M19037" s="34">
        <v>220</v>
      </c>
      <c r="N19037" s="34">
        <v>152</v>
      </c>
      <c r="O19037" s="34">
        <v>204</v>
      </c>
      <c r="P19037" s="34">
        <v>199</v>
      </c>
      <c r="Q19037" s="34">
        <v>282</v>
      </c>
      <c r="R19037" s="34">
        <v>289</v>
      </c>
      <c r="S19037" s="34">
        <v>286</v>
      </c>
      <c r="T19037" s="34">
        <v>222</v>
      </c>
      <c r="U19037" s="34">
        <v>255</v>
      </c>
      <c r="V19037" s="34">
        <v>261</v>
      </c>
      <c r="W19037" s="34">
        <v>264</v>
      </c>
      <c r="X19037" s="34">
        <v>216</v>
      </c>
      <c r="Y19037" s="34">
        <v>270</v>
      </c>
      <c r="Z19037" s="34">
        <v>228</v>
      </c>
      <c r="AA19037" s="34">
        <v>331</v>
      </c>
      <c r="AB19037" s="34">
        <v>268</v>
      </c>
      <c r="AC19037" s="34">
        <v>380</v>
      </c>
    </row>
    <row r="19038" spans="1:29" x14ac:dyDescent="0.2">
      <c r="A19038" s="34" t="s">
        <v>79531</v>
      </c>
      <c r="B19038" s="34">
        <v>137</v>
      </c>
      <c r="C19038" s="34">
        <v>167</v>
      </c>
      <c r="D19038" s="34">
        <v>240</v>
      </c>
      <c r="E19038" s="34">
        <v>162</v>
      </c>
      <c r="F19038" s="34">
        <v>204</v>
      </c>
      <c r="G19038" s="34">
        <v>215</v>
      </c>
      <c r="H19038" s="34">
        <v>190</v>
      </c>
      <c r="I19038" s="34">
        <v>172</v>
      </c>
      <c r="J19038" s="34">
        <v>165</v>
      </c>
      <c r="K19038" s="34">
        <v>153</v>
      </c>
      <c r="L19038" s="34">
        <v>155</v>
      </c>
      <c r="M19038" s="34">
        <v>151</v>
      </c>
      <c r="N19038" s="34">
        <v>166</v>
      </c>
      <c r="O19038" s="34">
        <v>154</v>
      </c>
      <c r="P19038" s="34">
        <v>158</v>
      </c>
      <c r="Q19038" s="34">
        <v>261</v>
      </c>
      <c r="R19038" s="34">
        <v>228</v>
      </c>
      <c r="S19038" s="34">
        <v>210</v>
      </c>
      <c r="T19038" s="34">
        <v>176</v>
      </c>
      <c r="U19038" s="34">
        <v>150</v>
      </c>
      <c r="V19038" s="34">
        <v>167</v>
      </c>
      <c r="W19038" s="34">
        <v>191</v>
      </c>
      <c r="X19038" s="34">
        <v>284</v>
      </c>
      <c r="Y19038" s="34">
        <v>179</v>
      </c>
      <c r="Z19038" s="34">
        <v>247</v>
      </c>
      <c r="AA19038" s="34">
        <v>203</v>
      </c>
      <c r="AB19038" s="34">
        <v>209</v>
      </c>
      <c r="AC19038" s="34">
        <v>282</v>
      </c>
    </row>
    <row r="19039" spans="1:29" x14ac:dyDescent="0.2">
      <c r="A19039" s="34" t="s">
        <v>79532</v>
      </c>
      <c r="B19039" s="34">
        <v>255</v>
      </c>
      <c r="C19039" s="34">
        <v>303</v>
      </c>
      <c r="D19039" s="34">
        <v>345</v>
      </c>
      <c r="E19039" s="34">
        <v>310</v>
      </c>
      <c r="F19039" s="34">
        <v>320</v>
      </c>
      <c r="G19039" s="34">
        <v>286</v>
      </c>
      <c r="H19039" s="34">
        <v>307</v>
      </c>
      <c r="I19039" s="34">
        <v>260</v>
      </c>
      <c r="J19039" s="34">
        <v>277</v>
      </c>
      <c r="K19039" s="34">
        <v>350</v>
      </c>
      <c r="L19039" s="34">
        <v>219</v>
      </c>
      <c r="M19039" s="34">
        <v>304</v>
      </c>
      <c r="N19039" s="34">
        <v>281</v>
      </c>
      <c r="O19039" s="34">
        <v>260</v>
      </c>
      <c r="P19039" s="34">
        <v>262</v>
      </c>
      <c r="Q19039" s="34">
        <v>378</v>
      </c>
      <c r="R19039" s="34">
        <v>437</v>
      </c>
      <c r="S19039" s="34">
        <v>386</v>
      </c>
      <c r="T19039" s="34">
        <v>353</v>
      </c>
      <c r="U19039" s="34">
        <v>319</v>
      </c>
      <c r="V19039" s="34">
        <v>368</v>
      </c>
      <c r="W19039" s="34">
        <v>333</v>
      </c>
      <c r="X19039" s="34">
        <v>374</v>
      </c>
      <c r="Y19039" s="34">
        <v>386</v>
      </c>
      <c r="Z19039" s="34">
        <v>328</v>
      </c>
      <c r="AA19039" s="34">
        <v>446</v>
      </c>
      <c r="AB19039" s="34">
        <v>301</v>
      </c>
      <c r="AC19039" s="34">
        <v>449</v>
      </c>
    </row>
    <row r="19040" spans="1:29" x14ac:dyDescent="0.2">
      <c r="A19040" s="34" t="s">
        <v>79533</v>
      </c>
      <c r="B19040" s="34">
        <v>513</v>
      </c>
      <c r="C19040" s="34">
        <v>708</v>
      </c>
      <c r="D19040" s="34">
        <v>583</v>
      </c>
      <c r="E19040" s="34">
        <v>690</v>
      </c>
      <c r="F19040" s="34">
        <v>613</v>
      </c>
      <c r="G19040" s="34">
        <v>857</v>
      </c>
      <c r="H19040" s="34">
        <v>622</v>
      </c>
      <c r="I19040" s="34">
        <v>705</v>
      </c>
      <c r="J19040" s="34">
        <v>615</v>
      </c>
      <c r="K19040" s="34">
        <v>768</v>
      </c>
      <c r="L19040" s="34">
        <v>603</v>
      </c>
      <c r="M19040" s="34">
        <v>639</v>
      </c>
      <c r="N19040" s="34">
        <v>551</v>
      </c>
      <c r="O19040" s="34">
        <v>661</v>
      </c>
      <c r="P19040" s="34">
        <v>646</v>
      </c>
      <c r="Q19040" s="34">
        <v>1049</v>
      </c>
      <c r="R19040" s="34">
        <v>821</v>
      </c>
      <c r="S19040" s="34">
        <v>850</v>
      </c>
      <c r="T19040" s="34">
        <v>749</v>
      </c>
      <c r="U19040" s="34">
        <v>756</v>
      </c>
      <c r="V19040" s="34">
        <v>725</v>
      </c>
      <c r="W19040" s="34">
        <v>1037</v>
      </c>
      <c r="X19040" s="34">
        <v>770</v>
      </c>
      <c r="Y19040" s="34">
        <v>932</v>
      </c>
      <c r="Z19040" s="34">
        <v>681</v>
      </c>
      <c r="AA19040" s="34">
        <v>971</v>
      </c>
      <c r="AB19040" s="34">
        <v>779</v>
      </c>
      <c r="AC19040" s="34">
        <v>1117</v>
      </c>
    </row>
    <row r="19041" spans="1:29" x14ac:dyDescent="0.2">
      <c r="A19041" s="34" t="s">
        <v>79534</v>
      </c>
      <c r="B19041" s="34">
        <v>129</v>
      </c>
      <c r="C19041" s="34">
        <v>213</v>
      </c>
      <c r="D19041" s="34">
        <v>198</v>
      </c>
      <c r="E19041" s="34">
        <v>220</v>
      </c>
      <c r="F19041" s="34">
        <v>152</v>
      </c>
      <c r="G19041" s="34">
        <v>190</v>
      </c>
      <c r="H19041" s="34">
        <v>195</v>
      </c>
      <c r="I19041" s="34">
        <v>223</v>
      </c>
      <c r="J19041" s="34">
        <v>131</v>
      </c>
      <c r="K19041" s="34">
        <v>209</v>
      </c>
      <c r="L19041" s="34">
        <v>121</v>
      </c>
      <c r="M19041" s="34">
        <v>190</v>
      </c>
      <c r="N19041" s="34">
        <v>139</v>
      </c>
      <c r="O19041" s="34">
        <v>152</v>
      </c>
      <c r="P19041" s="34">
        <v>157</v>
      </c>
      <c r="Q19041" s="34">
        <v>239</v>
      </c>
      <c r="R19041" s="34">
        <v>204</v>
      </c>
      <c r="S19041" s="34">
        <v>238</v>
      </c>
      <c r="T19041" s="34">
        <v>138</v>
      </c>
      <c r="U19041" s="34">
        <v>195</v>
      </c>
      <c r="V19041" s="34">
        <v>149</v>
      </c>
      <c r="W19041" s="34">
        <v>205</v>
      </c>
      <c r="X19041" s="34">
        <v>221</v>
      </c>
      <c r="Y19041" s="34">
        <v>209</v>
      </c>
      <c r="Z19041" s="34">
        <v>222</v>
      </c>
      <c r="AA19041" s="34">
        <v>217</v>
      </c>
      <c r="AB19041" s="34">
        <v>179</v>
      </c>
      <c r="AC19041" s="34">
        <v>337</v>
      </c>
    </row>
    <row r="19042" spans="1:29" x14ac:dyDescent="0.2">
      <c r="A19042" s="34" t="s">
        <v>79535</v>
      </c>
      <c r="B19042" s="34">
        <v>188</v>
      </c>
      <c r="C19042" s="34">
        <v>126</v>
      </c>
      <c r="D19042" s="34">
        <v>117</v>
      </c>
      <c r="E19042" s="34">
        <v>122</v>
      </c>
      <c r="F19042" s="34">
        <v>125</v>
      </c>
      <c r="G19042" s="34">
        <v>130</v>
      </c>
      <c r="H19042" s="34">
        <v>129</v>
      </c>
      <c r="I19042" s="34">
        <v>141</v>
      </c>
      <c r="J19042" s="34">
        <v>120</v>
      </c>
      <c r="K19042" s="34">
        <v>154</v>
      </c>
      <c r="L19042" s="34">
        <v>74</v>
      </c>
      <c r="M19042" s="34">
        <v>176</v>
      </c>
      <c r="N19042" s="34">
        <v>133</v>
      </c>
      <c r="O19042" s="34">
        <v>146</v>
      </c>
      <c r="P19042" s="34">
        <v>111</v>
      </c>
      <c r="Q19042" s="34">
        <v>196</v>
      </c>
      <c r="R19042" s="34">
        <v>157</v>
      </c>
      <c r="S19042" s="34">
        <v>144</v>
      </c>
      <c r="T19042" s="34">
        <v>118</v>
      </c>
      <c r="U19042" s="34">
        <v>148</v>
      </c>
      <c r="V19042" s="34">
        <v>140</v>
      </c>
      <c r="W19042" s="34">
        <v>184</v>
      </c>
      <c r="X19042" s="34">
        <v>132</v>
      </c>
      <c r="Y19042" s="34">
        <v>149</v>
      </c>
      <c r="Z19042" s="34">
        <v>150</v>
      </c>
      <c r="AA19042" s="34">
        <v>171</v>
      </c>
      <c r="AB19042" s="34">
        <v>174</v>
      </c>
      <c r="AC19042" s="34">
        <v>253</v>
      </c>
    </row>
    <row r="19043" spans="1:29" x14ac:dyDescent="0.2">
      <c r="A19043" s="34" t="s">
        <v>79536</v>
      </c>
      <c r="B19043" s="34">
        <v>469</v>
      </c>
      <c r="C19043" s="34">
        <v>489</v>
      </c>
      <c r="D19043" s="34">
        <v>571</v>
      </c>
      <c r="E19043" s="34">
        <v>530</v>
      </c>
      <c r="F19043" s="34">
        <v>526</v>
      </c>
      <c r="G19043" s="34">
        <v>701</v>
      </c>
      <c r="H19043" s="34">
        <v>524</v>
      </c>
      <c r="I19043" s="34">
        <v>517</v>
      </c>
      <c r="J19043" s="34">
        <v>139</v>
      </c>
      <c r="K19043" s="34">
        <v>2588</v>
      </c>
      <c r="L19043" s="34">
        <v>456</v>
      </c>
      <c r="M19043" s="34">
        <v>533</v>
      </c>
      <c r="N19043" s="34">
        <v>436</v>
      </c>
      <c r="O19043" s="34">
        <v>516</v>
      </c>
      <c r="P19043" s="34">
        <v>512</v>
      </c>
      <c r="Q19043" s="34">
        <v>767</v>
      </c>
      <c r="R19043" s="34">
        <v>724</v>
      </c>
      <c r="S19043" s="34">
        <v>625</v>
      </c>
      <c r="T19043" s="34">
        <v>165</v>
      </c>
      <c r="U19043" s="34">
        <v>2098</v>
      </c>
      <c r="V19043" s="34">
        <v>617</v>
      </c>
      <c r="W19043" s="34">
        <v>890</v>
      </c>
      <c r="X19043" s="34">
        <v>673</v>
      </c>
      <c r="Y19043" s="34">
        <v>728</v>
      </c>
      <c r="Z19043" s="34">
        <v>521</v>
      </c>
      <c r="AA19043" s="34">
        <v>690</v>
      </c>
      <c r="AB19043" s="34">
        <v>745</v>
      </c>
      <c r="AC19043" s="34">
        <v>886</v>
      </c>
    </row>
    <row r="19044" spans="1:29" x14ac:dyDescent="0.2">
      <c r="A19044" s="34" t="s">
        <v>79537</v>
      </c>
      <c r="B19044" s="34">
        <v>166</v>
      </c>
      <c r="C19044" s="34">
        <v>203</v>
      </c>
      <c r="D19044" s="34">
        <v>172</v>
      </c>
      <c r="E19044" s="34">
        <v>167</v>
      </c>
      <c r="F19044" s="34">
        <v>196</v>
      </c>
      <c r="G19044" s="34">
        <v>219</v>
      </c>
      <c r="H19044" s="34">
        <v>166</v>
      </c>
      <c r="I19044" s="34">
        <v>202</v>
      </c>
      <c r="J19044" s="34">
        <v>126</v>
      </c>
      <c r="K19044" s="34">
        <v>164</v>
      </c>
      <c r="L19044" s="34">
        <v>135</v>
      </c>
      <c r="M19044" s="34">
        <v>159</v>
      </c>
      <c r="N19044" s="34">
        <v>148</v>
      </c>
      <c r="O19044" s="34">
        <v>152</v>
      </c>
      <c r="P19044" s="34">
        <v>177</v>
      </c>
      <c r="Q19044" s="34">
        <v>197</v>
      </c>
      <c r="R19044" s="34">
        <v>210</v>
      </c>
      <c r="S19044" s="34">
        <v>254</v>
      </c>
      <c r="T19044" s="34">
        <v>169</v>
      </c>
      <c r="U19044" s="34">
        <v>194</v>
      </c>
      <c r="V19044" s="34">
        <v>181</v>
      </c>
      <c r="W19044" s="34">
        <v>244</v>
      </c>
      <c r="X19044" s="34">
        <v>301</v>
      </c>
      <c r="Y19044" s="34">
        <v>190</v>
      </c>
      <c r="Z19044" s="34">
        <v>178</v>
      </c>
      <c r="AA19044" s="34">
        <v>238</v>
      </c>
      <c r="AB19044" s="34">
        <v>198</v>
      </c>
      <c r="AC19044" s="34">
        <v>364</v>
      </c>
    </row>
    <row r="19045" spans="1:29" x14ac:dyDescent="0.2">
      <c r="A19045" s="34" t="s">
        <v>79538</v>
      </c>
      <c r="B19045" s="34">
        <v>262</v>
      </c>
      <c r="C19045" s="34">
        <v>314</v>
      </c>
      <c r="D19045" s="34">
        <v>362</v>
      </c>
      <c r="E19045" s="34">
        <v>349</v>
      </c>
      <c r="F19045" s="34">
        <v>353</v>
      </c>
      <c r="G19045" s="34">
        <v>299</v>
      </c>
      <c r="H19045" s="34">
        <v>330</v>
      </c>
      <c r="I19045" s="34">
        <v>347</v>
      </c>
      <c r="J19045" s="34">
        <v>342</v>
      </c>
      <c r="K19045" s="34">
        <v>348</v>
      </c>
      <c r="L19045" s="34">
        <v>304</v>
      </c>
      <c r="M19045" s="34">
        <v>292</v>
      </c>
      <c r="N19045" s="34">
        <v>268</v>
      </c>
      <c r="O19045" s="34">
        <v>280</v>
      </c>
      <c r="P19045" s="34">
        <v>308</v>
      </c>
      <c r="Q19045" s="34">
        <v>480</v>
      </c>
      <c r="R19045" s="34">
        <v>412</v>
      </c>
      <c r="S19045" s="34">
        <v>463</v>
      </c>
      <c r="T19045" s="34">
        <v>345</v>
      </c>
      <c r="U19045" s="34">
        <v>309</v>
      </c>
      <c r="V19045" s="34">
        <v>412</v>
      </c>
      <c r="W19045" s="34">
        <v>393</v>
      </c>
      <c r="X19045" s="34">
        <v>443</v>
      </c>
      <c r="Y19045" s="34">
        <v>514</v>
      </c>
      <c r="Z19045" s="34">
        <v>412</v>
      </c>
      <c r="AA19045" s="34">
        <v>420</v>
      </c>
      <c r="AB19045" s="34">
        <v>465</v>
      </c>
      <c r="AC19045" s="34">
        <v>599</v>
      </c>
    </row>
    <row r="19046" spans="1:29" x14ac:dyDescent="0.2">
      <c r="A19046" s="34" t="s">
        <v>79539</v>
      </c>
      <c r="B19046" s="34">
        <v>279</v>
      </c>
      <c r="C19046" s="34">
        <v>286</v>
      </c>
      <c r="D19046" s="34">
        <v>298</v>
      </c>
      <c r="E19046" s="34">
        <v>297</v>
      </c>
      <c r="F19046" s="34">
        <v>214</v>
      </c>
      <c r="G19046" s="34">
        <v>284</v>
      </c>
      <c r="H19046" s="34">
        <v>220</v>
      </c>
      <c r="I19046" s="34">
        <v>262</v>
      </c>
      <c r="J19046" s="34">
        <v>242</v>
      </c>
      <c r="K19046" s="34">
        <v>322</v>
      </c>
      <c r="L19046" s="34">
        <v>225</v>
      </c>
      <c r="M19046" s="34">
        <v>222</v>
      </c>
      <c r="N19046" s="34">
        <v>233</v>
      </c>
      <c r="O19046" s="34">
        <v>254</v>
      </c>
      <c r="P19046" s="34">
        <v>214</v>
      </c>
      <c r="Q19046" s="34">
        <v>381</v>
      </c>
      <c r="R19046" s="34">
        <v>335</v>
      </c>
      <c r="S19046" s="34">
        <v>288</v>
      </c>
      <c r="T19046" s="34">
        <v>254</v>
      </c>
      <c r="U19046" s="34">
        <v>338</v>
      </c>
      <c r="V19046" s="34">
        <v>262</v>
      </c>
      <c r="W19046" s="34">
        <v>399</v>
      </c>
      <c r="X19046" s="34">
        <v>402</v>
      </c>
      <c r="Y19046" s="34">
        <v>317</v>
      </c>
      <c r="Z19046" s="34">
        <v>286</v>
      </c>
      <c r="AA19046" s="34">
        <v>357</v>
      </c>
      <c r="AB19046" s="34">
        <v>322</v>
      </c>
      <c r="AC19046" s="34">
        <v>486</v>
      </c>
    </row>
    <row r="19047" spans="1:29" x14ac:dyDescent="0.2">
      <c r="A19047" s="34" t="s">
        <v>79540</v>
      </c>
      <c r="B19047" s="34">
        <v>585</v>
      </c>
      <c r="C19047" s="34">
        <v>581</v>
      </c>
      <c r="D19047" s="34">
        <v>662</v>
      </c>
      <c r="E19047" s="34">
        <v>619</v>
      </c>
      <c r="F19047" s="34">
        <v>728</v>
      </c>
      <c r="G19047" s="34">
        <v>690</v>
      </c>
      <c r="H19047" s="34">
        <v>694</v>
      </c>
      <c r="I19047" s="34">
        <v>513</v>
      </c>
      <c r="J19047" s="34">
        <v>687</v>
      </c>
      <c r="K19047" s="34">
        <v>608</v>
      </c>
      <c r="L19047" s="34">
        <v>594</v>
      </c>
      <c r="M19047" s="34">
        <v>503</v>
      </c>
      <c r="N19047" s="34">
        <v>646</v>
      </c>
      <c r="O19047" s="34">
        <v>528</v>
      </c>
      <c r="P19047" s="34">
        <v>636</v>
      </c>
      <c r="Q19047" s="34">
        <v>806</v>
      </c>
      <c r="R19047" s="34">
        <v>877</v>
      </c>
      <c r="S19047" s="34">
        <v>716</v>
      </c>
      <c r="T19047" s="34">
        <v>874</v>
      </c>
      <c r="U19047" s="34">
        <v>621</v>
      </c>
      <c r="V19047" s="34">
        <v>836</v>
      </c>
      <c r="W19047" s="34">
        <v>829</v>
      </c>
      <c r="X19047" s="34">
        <v>891</v>
      </c>
      <c r="Y19047" s="34">
        <v>773</v>
      </c>
      <c r="Z19047" s="34">
        <v>777</v>
      </c>
      <c r="AA19047" s="34">
        <v>777</v>
      </c>
      <c r="AB19047" s="34">
        <v>1001</v>
      </c>
      <c r="AC19047" s="34">
        <v>1004</v>
      </c>
    </row>
    <row r="19048" spans="1:29" x14ac:dyDescent="0.2">
      <c r="A19048" s="34" t="s">
        <v>79541</v>
      </c>
      <c r="B19048" s="34">
        <v>228</v>
      </c>
      <c r="C19048" s="34">
        <v>280</v>
      </c>
      <c r="D19048" s="34">
        <v>257</v>
      </c>
      <c r="E19048" s="34">
        <v>351</v>
      </c>
      <c r="F19048" s="34">
        <v>237</v>
      </c>
      <c r="G19048" s="34">
        <v>337</v>
      </c>
      <c r="H19048" s="34">
        <v>263</v>
      </c>
      <c r="I19048" s="34">
        <v>271</v>
      </c>
      <c r="J19048" s="34">
        <v>215</v>
      </c>
      <c r="K19048" s="34">
        <v>393</v>
      </c>
      <c r="L19048" s="34">
        <v>226</v>
      </c>
      <c r="M19048" s="34">
        <v>287</v>
      </c>
      <c r="N19048" s="34">
        <v>257</v>
      </c>
      <c r="O19048" s="34">
        <v>293</v>
      </c>
      <c r="P19048" s="34">
        <v>262</v>
      </c>
      <c r="Q19048" s="34">
        <v>471</v>
      </c>
      <c r="R19048" s="34">
        <v>357</v>
      </c>
      <c r="S19048" s="34">
        <v>321</v>
      </c>
      <c r="T19048" s="34">
        <v>311</v>
      </c>
      <c r="U19048" s="34">
        <v>346</v>
      </c>
      <c r="V19048" s="34">
        <v>321</v>
      </c>
      <c r="W19048" s="34">
        <v>404</v>
      </c>
      <c r="X19048" s="34">
        <v>391</v>
      </c>
      <c r="Y19048" s="34">
        <v>375</v>
      </c>
      <c r="Z19048" s="34">
        <v>341</v>
      </c>
      <c r="AA19048" s="34">
        <v>416</v>
      </c>
      <c r="AB19048" s="34">
        <v>389</v>
      </c>
      <c r="AC19048" s="34">
        <v>572</v>
      </c>
    </row>
    <row r="19049" spans="1:29" x14ac:dyDescent="0.2">
      <c r="A19049" s="34" t="s">
        <v>79542</v>
      </c>
      <c r="B19049" s="34">
        <v>350</v>
      </c>
      <c r="C19049" s="34">
        <v>413</v>
      </c>
      <c r="D19049" s="34">
        <v>428</v>
      </c>
      <c r="E19049" s="34">
        <v>392</v>
      </c>
      <c r="F19049" s="34">
        <v>427</v>
      </c>
      <c r="G19049" s="34">
        <v>365</v>
      </c>
      <c r="H19049" s="34">
        <v>410</v>
      </c>
      <c r="I19049" s="34">
        <v>332</v>
      </c>
      <c r="J19049" s="34">
        <v>382</v>
      </c>
      <c r="K19049" s="34">
        <v>387</v>
      </c>
      <c r="L19049" s="34">
        <v>354</v>
      </c>
      <c r="M19049" s="34">
        <v>394</v>
      </c>
      <c r="N19049" s="34">
        <v>354</v>
      </c>
      <c r="O19049" s="34">
        <v>284</v>
      </c>
      <c r="P19049" s="34">
        <v>358</v>
      </c>
      <c r="Q19049" s="34">
        <v>566</v>
      </c>
      <c r="R19049" s="34">
        <v>557</v>
      </c>
      <c r="S19049" s="34">
        <v>513</v>
      </c>
      <c r="T19049" s="34">
        <v>437</v>
      </c>
      <c r="U19049" s="34">
        <v>405</v>
      </c>
      <c r="V19049" s="34">
        <v>442</v>
      </c>
      <c r="W19049" s="34">
        <v>494</v>
      </c>
      <c r="X19049" s="34">
        <v>522</v>
      </c>
      <c r="Y19049" s="34">
        <v>394</v>
      </c>
      <c r="Z19049" s="34">
        <v>456</v>
      </c>
      <c r="AA19049" s="34">
        <v>440</v>
      </c>
      <c r="AB19049" s="34">
        <v>488</v>
      </c>
      <c r="AC19049" s="34">
        <v>546</v>
      </c>
    </row>
    <row r="19050" spans="1:29" x14ac:dyDescent="0.2">
      <c r="A19050" s="34" t="s">
        <v>79543</v>
      </c>
      <c r="B19050" s="34">
        <v>169</v>
      </c>
      <c r="C19050" s="34">
        <v>112</v>
      </c>
      <c r="D19050" s="34">
        <v>138</v>
      </c>
      <c r="E19050" s="34">
        <v>131</v>
      </c>
      <c r="F19050" s="34">
        <v>134</v>
      </c>
      <c r="G19050" s="34">
        <v>146</v>
      </c>
      <c r="H19050" s="34">
        <v>115</v>
      </c>
      <c r="I19050" s="34">
        <v>110</v>
      </c>
      <c r="J19050" s="34">
        <v>112</v>
      </c>
      <c r="K19050" s="34">
        <v>143</v>
      </c>
      <c r="L19050" s="34">
        <v>76</v>
      </c>
      <c r="M19050" s="34">
        <v>113</v>
      </c>
      <c r="N19050" s="34">
        <v>122</v>
      </c>
      <c r="O19050" s="34">
        <v>123</v>
      </c>
      <c r="P19050" s="34">
        <v>145</v>
      </c>
      <c r="Q19050" s="34">
        <v>168</v>
      </c>
      <c r="R19050" s="34">
        <v>139</v>
      </c>
      <c r="S19050" s="34">
        <v>130</v>
      </c>
      <c r="T19050" s="34">
        <v>119</v>
      </c>
      <c r="U19050" s="34">
        <v>134</v>
      </c>
      <c r="V19050" s="34">
        <v>135</v>
      </c>
      <c r="W19050" s="34">
        <v>131</v>
      </c>
      <c r="X19050" s="34">
        <v>247</v>
      </c>
      <c r="Y19050" s="34">
        <v>163</v>
      </c>
      <c r="Z19050" s="34">
        <v>119</v>
      </c>
      <c r="AA19050" s="34">
        <v>151</v>
      </c>
      <c r="AB19050" s="34">
        <v>121</v>
      </c>
      <c r="AC19050" s="34">
        <v>264</v>
      </c>
    </row>
    <row r="19051" spans="1:29" x14ac:dyDescent="0.2">
      <c r="A19051" s="34" t="s">
        <v>79544</v>
      </c>
      <c r="B19051" s="34">
        <v>118</v>
      </c>
      <c r="C19051" s="34">
        <v>141</v>
      </c>
      <c r="D19051" s="34">
        <v>154</v>
      </c>
      <c r="E19051" s="34">
        <v>155</v>
      </c>
      <c r="F19051" s="34">
        <v>121</v>
      </c>
      <c r="G19051" s="34">
        <v>141</v>
      </c>
      <c r="H19051" s="34">
        <v>136</v>
      </c>
      <c r="I19051" s="34">
        <v>139</v>
      </c>
      <c r="J19051" s="34">
        <v>115</v>
      </c>
      <c r="K19051" s="34">
        <v>161</v>
      </c>
      <c r="L19051" s="34">
        <v>79</v>
      </c>
      <c r="M19051" s="34">
        <v>131</v>
      </c>
      <c r="N19051" s="34">
        <v>113</v>
      </c>
      <c r="O19051" s="34">
        <v>139</v>
      </c>
      <c r="P19051" s="34">
        <v>103</v>
      </c>
      <c r="Q19051" s="34">
        <v>199</v>
      </c>
      <c r="R19051" s="34">
        <v>134</v>
      </c>
      <c r="S19051" s="34">
        <v>229</v>
      </c>
      <c r="T19051" s="34">
        <v>92</v>
      </c>
      <c r="U19051" s="34">
        <v>118</v>
      </c>
      <c r="V19051" s="34">
        <v>142</v>
      </c>
      <c r="W19051" s="34">
        <v>112</v>
      </c>
      <c r="X19051" s="34">
        <v>156</v>
      </c>
      <c r="Y19051" s="34">
        <v>99</v>
      </c>
      <c r="Z19051" s="34">
        <v>214</v>
      </c>
      <c r="AA19051" s="34">
        <v>176</v>
      </c>
      <c r="AB19051" s="34">
        <v>122</v>
      </c>
      <c r="AC19051" s="34">
        <v>268</v>
      </c>
    </row>
    <row r="19052" spans="1:29" x14ac:dyDescent="0.2">
      <c r="A19052" s="34" t="s">
        <v>79545</v>
      </c>
      <c r="B19052" s="34">
        <v>163</v>
      </c>
      <c r="C19052" s="34">
        <v>110</v>
      </c>
      <c r="D19052" s="34">
        <v>142</v>
      </c>
      <c r="E19052" s="34">
        <v>188</v>
      </c>
      <c r="F19052" s="34">
        <v>175</v>
      </c>
      <c r="G19052" s="34">
        <v>203</v>
      </c>
      <c r="H19052" s="34">
        <v>162</v>
      </c>
      <c r="I19052" s="34">
        <v>160</v>
      </c>
      <c r="J19052" s="34">
        <v>160</v>
      </c>
      <c r="K19052" s="34">
        <v>169</v>
      </c>
      <c r="L19052" s="34">
        <v>131</v>
      </c>
      <c r="M19052" s="34">
        <v>150</v>
      </c>
      <c r="N19052" s="34">
        <v>144</v>
      </c>
      <c r="O19052" s="34">
        <v>179</v>
      </c>
      <c r="P19052" s="34">
        <v>148</v>
      </c>
      <c r="Q19052" s="34">
        <v>246</v>
      </c>
      <c r="R19052" s="34">
        <v>184</v>
      </c>
      <c r="S19052" s="34">
        <v>263</v>
      </c>
      <c r="T19052" s="34">
        <v>161</v>
      </c>
      <c r="U19052" s="34">
        <v>154</v>
      </c>
      <c r="V19052" s="34">
        <v>220</v>
      </c>
      <c r="W19052" s="34">
        <v>260</v>
      </c>
      <c r="X19052" s="34">
        <v>212</v>
      </c>
      <c r="Y19052" s="34">
        <v>193</v>
      </c>
      <c r="Z19052" s="34">
        <v>207</v>
      </c>
      <c r="AA19052" s="34">
        <v>227</v>
      </c>
      <c r="AB19052" s="34">
        <v>160</v>
      </c>
      <c r="AC19052" s="34">
        <v>275</v>
      </c>
    </row>
    <row r="19053" spans="1:29" x14ac:dyDescent="0.2">
      <c r="A19053" s="34" t="s">
        <v>79546</v>
      </c>
      <c r="B19053" s="34">
        <v>172</v>
      </c>
      <c r="C19053" s="34">
        <v>177</v>
      </c>
      <c r="D19053" s="34">
        <v>146</v>
      </c>
      <c r="E19053" s="34">
        <v>146</v>
      </c>
      <c r="F19053" s="34">
        <v>146</v>
      </c>
      <c r="G19053" s="34">
        <v>193</v>
      </c>
      <c r="H19053" s="34">
        <v>154</v>
      </c>
      <c r="I19053" s="34">
        <v>162</v>
      </c>
      <c r="J19053" s="34">
        <v>106</v>
      </c>
      <c r="K19053" s="34">
        <v>190</v>
      </c>
      <c r="L19053" s="34">
        <v>93</v>
      </c>
      <c r="M19053" s="34">
        <v>162</v>
      </c>
      <c r="N19053" s="34">
        <v>119</v>
      </c>
      <c r="O19053" s="34">
        <v>154</v>
      </c>
      <c r="P19053" s="34">
        <v>108</v>
      </c>
      <c r="Q19053" s="34">
        <v>253</v>
      </c>
      <c r="R19053" s="34">
        <v>178</v>
      </c>
      <c r="S19053" s="34">
        <v>210</v>
      </c>
      <c r="T19053" s="34">
        <v>84</v>
      </c>
      <c r="U19053" s="34">
        <v>147</v>
      </c>
      <c r="V19053" s="34">
        <v>170</v>
      </c>
      <c r="W19053" s="34">
        <v>172</v>
      </c>
      <c r="X19053" s="34">
        <v>159</v>
      </c>
      <c r="Y19053" s="34">
        <v>150</v>
      </c>
      <c r="Z19053" s="34">
        <v>164</v>
      </c>
      <c r="AA19053" s="34">
        <v>204</v>
      </c>
      <c r="AB19053" s="34">
        <v>138</v>
      </c>
      <c r="AC19053" s="34">
        <v>281</v>
      </c>
    </row>
    <row r="19054" spans="1:29" x14ac:dyDescent="0.2">
      <c r="A19054" s="34" t="s">
        <v>79547</v>
      </c>
      <c r="B19054" s="34">
        <v>93</v>
      </c>
      <c r="C19054" s="34">
        <v>230</v>
      </c>
      <c r="D19054" s="34">
        <v>207</v>
      </c>
      <c r="E19054" s="34">
        <v>190</v>
      </c>
      <c r="F19054" s="34">
        <v>185</v>
      </c>
      <c r="G19054" s="34">
        <v>218</v>
      </c>
      <c r="H19054" s="34">
        <v>155</v>
      </c>
      <c r="I19054" s="34">
        <v>179</v>
      </c>
      <c r="J19054" s="34">
        <v>130</v>
      </c>
      <c r="K19054" s="34">
        <v>237</v>
      </c>
      <c r="L19054" s="34">
        <v>111</v>
      </c>
      <c r="M19054" s="34">
        <v>135</v>
      </c>
      <c r="N19054" s="34">
        <v>145</v>
      </c>
      <c r="O19054" s="34">
        <v>169</v>
      </c>
      <c r="P19054" s="34">
        <v>129</v>
      </c>
      <c r="Q19054" s="34">
        <v>209</v>
      </c>
      <c r="R19054" s="34">
        <v>176</v>
      </c>
      <c r="S19054" s="34">
        <v>267</v>
      </c>
      <c r="T19054" s="34">
        <v>114</v>
      </c>
      <c r="U19054" s="34">
        <v>168</v>
      </c>
      <c r="V19054" s="34">
        <v>200</v>
      </c>
      <c r="W19054" s="34">
        <v>186</v>
      </c>
      <c r="X19054" s="34">
        <v>228</v>
      </c>
      <c r="Y19054" s="34">
        <v>174</v>
      </c>
      <c r="Z19054" s="34">
        <v>168</v>
      </c>
      <c r="AA19054" s="34">
        <v>230</v>
      </c>
      <c r="AB19054" s="34">
        <v>147</v>
      </c>
      <c r="AC19054" s="34">
        <v>322</v>
      </c>
    </row>
    <row r="19055" spans="1:29" x14ac:dyDescent="0.2">
      <c r="A19055" s="34" t="s">
        <v>79548</v>
      </c>
      <c r="B19055" s="34">
        <v>298</v>
      </c>
      <c r="C19055" s="34">
        <v>311</v>
      </c>
      <c r="D19055" s="34">
        <v>421</v>
      </c>
      <c r="E19055" s="34">
        <v>360</v>
      </c>
      <c r="F19055" s="34">
        <v>349</v>
      </c>
      <c r="G19055" s="34">
        <v>390</v>
      </c>
      <c r="H19055" s="34">
        <v>350</v>
      </c>
      <c r="I19055" s="34">
        <v>344</v>
      </c>
      <c r="J19055" s="34">
        <v>339</v>
      </c>
      <c r="K19055" s="34">
        <v>399</v>
      </c>
      <c r="L19055" s="34">
        <v>311</v>
      </c>
      <c r="M19055" s="34">
        <v>357</v>
      </c>
      <c r="N19055" s="34">
        <v>289</v>
      </c>
      <c r="O19055" s="34">
        <v>293</v>
      </c>
      <c r="P19055" s="34">
        <v>371</v>
      </c>
      <c r="Q19055" s="34">
        <v>472</v>
      </c>
      <c r="R19055" s="34">
        <v>455</v>
      </c>
      <c r="S19055" s="34">
        <v>498</v>
      </c>
      <c r="T19055" s="34">
        <v>389</v>
      </c>
      <c r="U19055" s="34">
        <v>388</v>
      </c>
      <c r="V19055" s="34">
        <v>459</v>
      </c>
      <c r="W19055" s="34">
        <v>461</v>
      </c>
      <c r="X19055" s="34">
        <v>460</v>
      </c>
      <c r="Y19055" s="34">
        <v>451</v>
      </c>
      <c r="Z19055" s="34">
        <v>423</v>
      </c>
      <c r="AA19055" s="34">
        <v>423</v>
      </c>
      <c r="AB19055" s="34">
        <v>437</v>
      </c>
      <c r="AC19055" s="34">
        <v>618</v>
      </c>
    </row>
    <row r="19056" spans="1:29" x14ac:dyDescent="0.2">
      <c r="A19056" s="34" t="s">
        <v>79549</v>
      </c>
      <c r="B19056" s="34">
        <v>114</v>
      </c>
      <c r="C19056" s="34">
        <v>169</v>
      </c>
      <c r="D19056" s="34">
        <v>196</v>
      </c>
      <c r="E19056" s="34">
        <v>243</v>
      </c>
      <c r="F19056" s="34">
        <v>167</v>
      </c>
      <c r="G19056" s="34">
        <v>198</v>
      </c>
      <c r="H19056" s="34">
        <v>147</v>
      </c>
      <c r="I19056" s="34">
        <v>197</v>
      </c>
      <c r="J19056" s="34">
        <v>156</v>
      </c>
      <c r="K19056" s="34">
        <v>266</v>
      </c>
      <c r="L19056" s="34">
        <v>63</v>
      </c>
      <c r="M19056" s="34">
        <v>200</v>
      </c>
      <c r="N19056" s="34">
        <v>155</v>
      </c>
      <c r="O19056" s="34">
        <v>137</v>
      </c>
      <c r="P19056" s="34">
        <v>115</v>
      </c>
      <c r="Q19056" s="34">
        <v>247</v>
      </c>
      <c r="R19056" s="34">
        <v>125</v>
      </c>
      <c r="S19056" s="34">
        <v>182</v>
      </c>
      <c r="T19056" s="34">
        <v>108</v>
      </c>
      <c r="U19056" s="34">
        <v>159</v>
      </c>
      <c r="V19056" s="34">
        <v>147</v>
      </c>
      <c r="W19056" s="34">
        <v>144</v>
      </c>
      <c r="X19056" s="34">
        <v>162</v>
      </c>
      <c r="Y19056" s="34">
        <v>171</v>
      </c>
      <c r="Z19056" s="34">
        <v>157</v>
      </c>
      <c r="AA19056" s="34">
        <v>220</v>
      </c>
      <c r="AB19056" s="34">
        <v>130</v>
      </c>
      <c r="AC19056" s="34">
        <v>260</v>
      </c>
    </row>
    <row r="19057" spans="1:29" x14ac:dyDescent="0.2">
      <c r="A19057" s="34" t="s">
        <v>79550</v>
      </c>
      <c r="B19057" s="34">
        <v>190</v>
      </c>
      <c r="C19057" s="34">
        <v>264</v>
      </c>
      <c r="D19057" s="34">
        <v>223</v>
      </c>
      <c r="E19057" s="34">
        <v>356</v>
      </c>
      <c r="F19057" s="34">
        <v>213</v>
      </c>
      <c r="G19057" s="34">
        <v>333</v>
      </c>
      <c r="H19057" s="34">
        <v>235</v>
      </c>
      <c r="I19057" s="34">
        <v>365</v>
      </c>
      <c r="J19057" s="34">
        <v>193</v>
      </c>
      <c r="K19057" s="34">
        <v>376</v>
      </c>
      <c r="L19057" s="34">
        <v>126</v>
      </c>
      <c r="M19057" s="34">
        <v>304</v>
      </c>
      <c r="N19057" s="34">
        <v>176</v>
      </c>
      <c r="O19057" s="34">
        <v>272</v>
      </c>
      <c r="P19057" s="34">
        <v>205</v>
      </c>
      <c r="Q19057" s="34">
        <v>436</v>
      </c>
      <c r="R19057" s="34">
        <v>202</v>
      </c>
      <c r="S19057" s="34">
        <v>386</v>
      </c>
      <c r="T19057" s="34">
        <v>203</v>
      </c>
      <c r="U19057" s="34">
        <v>350</v>
      </c>
      <c r="V19057" s="34">
        <v>215</v>
      </c>
      <c r="W19057" s="34">
        <v>365</v>
      </c>
      <c r="X19057" s="34">
        <v>249</v>
      </c>
      <c r="Y19057" s="34">
        <v>304</v>
      </c>
      <c r="Z19057" s="34">
        <v>256</v>
      </c>
      <c r="AA19057" s="34">
        <v>399</v>
      </c>
      <c r="AB19057" s="34">
        <v>297</v>
      </c>
      <c r="AC19057" s="34">
        <v>522</v>
      </c>
    </row>
    <row r="19058" spans="1:29" x14ac:dyDescent="0.2">
      <c r="A19058" s="34" t="s">
        <v>79551</v>
      </c>
      <c r="B19058" s="34">
        <v>134</v>
      </c>
      <c r="C19058" s="34">
        <v>183</v>
      </c>
      <c r="D19058" s="34">
        <v>137</v>
      </c>
      <c r="E19058" s="34">
        <v>173</v>
      </c>
      <c r="F19058" s="34">
        <v>141</v>
      </c>
      <c r="G19058" s="34">
        <v>113</v>
      </c>
      <c r="H19058" s="34">
        <v>138</v>
      </c>
      <c r="I19058" s="34">
        <v>136</v>
      </c>
      <c r="J19058" s="34">
        <v>101</v>
      </c>
      <c r="K19058" s="34">
        <v>158</v>
      </c>
      <c r="L19058" s="34">
        <v>55</v>
      </c>
      <c r="M19058" s="34">
        <v>138</v>
      </c>
      <c r="N19058" s="34">
        <v>103</v>
      </c>
      <c r="O19058" s="34">
        <v>133</v>
      </c>
      <c r="P19058" s="34">
        <v>133</v>
      </c>
      <c r="Q19058" s="34">
        <v>162</v>
      </c>
      <c r="R19058" s="34">
        <v>145</v>
      </c>
      <c r="S19058" s="34">
        <v>203</v>
      </c>
      <c r="T19058" s="34">
        <v>90</v>
      </c>
      <c r="U19058" s="34">
        <v>141</v>
      </c>
      <c r="V19058" s="34">
        <v>132</v>
      </c>
      <c r="W19058" s="34">
        <v>138</v>
      </c>
      <c r="X19058" s="34">
        <v>120</v>
      </c>
      <c r="Y19058" s="34">
        <v>128</v>
      </c>
      <c r="Z19058" s="34">
        <v>133</v>
      </c>
      <c r="AA19058" s="34">
        <v>198</v>
      </c>
      <c r="AB19058" s="34">
        <v>109</v>
      </c>
      <c r="AC19058" s="34">
        <v>276</v>
      </c>
    </row>
    <row r="19059" spans="1:29" x14ac:dyDescent="0.2">
      <c r="A19059" s="34" t="s">
        <v>79552</v>
      </c>
      <c r="B19059" s="34">
        <v>221</v>
      </c>
      <c r="C19059" s="34">
        <v>244</v>
      </c>
      <c r="D19059" s="34">
        <v>214</v>
      </c>
      <c r="E19059" s="34">
        <v>265</v>
      </c>
      <c r="F19059" s="34">
        <v>220</v>
      </c>
      <c r="G19059" s="34">
        <v>297</v>
      </c>
      <c r="H19059" s="34">
        <v>193</v>
      </c>
      <c r="I19059" s="34">
        <v>197</v>
      </c>
      <c r="J19059" s="34">
        <v>201</v>
      </c>
      <c r="K19059" s="34">
        <v>246</v>
      </c>
      <c r="L19059" s="34">
        <v>159</v>
      </c>
      <c r="M19059" s="34">
        <v>237</v>
      </c>
      <c r="N19059" s="34">
        <v>212</v>
      </c>
      <c r="O19059" s="34">
        <v>267</v>
      </c>
      <c r="P19059" s="34">
        <v>204</v>
      </c>
      <c r="Q19059" s="34">
        <v>359</v>
      </c>
      <c r="R19059" s="34">
        <v>265</v>
      </c>
      <c r="S19059" s="34">
        <v>320</v>
      </c>
      <c r="T19059" s="34">
        <v>226</v>
      </c>
      <c r="U19059" s="34">
        <v>237</v>
      </c>
      <c r="V19059" s="34">
        <v>230</v>
      </c>
      <c r="W19059" s="34">
        <v>245</v>
      </c>
      <c r="X19059" s="34">
        <v>272</v>
      </c>
      <c r="Y19059" s="34">
        <v>272</v>
      </c>
      <c r="Z19059" s="34">
        <v>273</v>
      </c>
      <c r="AA19059" s="34">
        <v>292</v>
      </c>
      <c r="AB19059" s="34">
        <v>248</v>
      </c>
      <c r="AC19059" s="34">
        <v>442</v>
      </c>
    </row>
    <row r="19060" spans="1:29" x14ac:dyDescent="0.2">
      <c r="A19060" s="34" t="s">
        <v>79553</v>
      </c>
      <c r="B19060" s="34">
        <v>246</v>
      </c>
      <c r="C19060" s="34">
        <v>264</v>
      </c>
      <c r="D19060" s="34">
        <v>303</v>
      </c>
      <c r="E19060" s="34">
        <v>259</v>
      </c>
      <c r="F19060" s="34">
        <v>277</v>
      </c>
      <c r="G19060" s="34">
        <v>341</v>
      </c>
      <c r="H19060" s="34">
        <v>290</v>
      </c>
      <c r="I19060" s="34">
        <v>302</v>
      </c>
      <c r="J19060" s="34">
        <v>262</v>
      </c>
      <c r="K19060" s="34">
        <v>301</v>
      </c>
      <c r="L19060" s="34">
        <v>261</v>
      </c>
      <c r="M19060" s="34">
        <v>248</v>
      </c>
      <c r="N19060" s="34">
        <v>218</v>
      </c>
      <c r="O19060" s="34">
        <v>253</v>
      </c>
      <c r="P19060" s="34">
        <v>259</v>
      </c>
      <c r="Q19060" s="34">
        <v>398</v>
      </c>
      <c r="R19060" s="34">
        <v>321</v>
      </c>
      <c r="S19060" s="34">
        <v>336</v>
      </c>
      <c r="T19060" s="34">
        <v>311</v>
      </c>
      <c r="U19060" s="34">
        <v>278</v>
      </c>
      <c r="V19060" s="34">
        <v>278</v>
      </c>
      <c r="W19060" s="34">
        <v>347</v>
      </c>
      <c r="X19060" s="34">
        <v>360</v>
      </c>
      <c r="Y19060" s="34">
        <v>311</v>
      </c>
      <c r="Z19060" s="34">
        <v>359</v>
      </c>
      <c r="AA19060" s="34">
        <v>416</v>
      </c>
      <c r="AB19060" s="34">
        <v>311</v>
      </c>
      <c r="AC19060" s="34">
        <v>470</v>
      </c>
    </row>
    <row r="19061" spans="1:29" x14ac:dyDescent="0.2">
      <c r="A19061" s="34" t="s">
        <v>79554</v>
      </c>
      <c r="B19061" s="34">
        <v>99</v>
      </c>
      <c r="C19061" s="34">
        <v>144</v>
      </c>
      <c r="D19061" s="34">
        <v>153</v>
      </c>
      <c r="E19061" s="34">
        <v>168</v>
      </c>
      <c r="F19061" s="34">
        <v>121</v>
      </c>
      <c r="G19061" s="34">
        <v>210</v>
      </c>
      <c r="H19061" s="34">
        <v>116</v>
      </c>
      <c r="I19061" s="34">
        <v>160</v>
      </c>
      <c r="J19061" s="34">
        <v>99</v>
      </c>
      <c r="K19061" s="34">
        <v>167</v>
      </c>
      <c r="L19061" s="34">
        <v>78</v>
      </c>
      <c r="M19061" s="34">
        <v>154</v>
      </c>
      <c r="N19061" s="34">
        <v>119</v>
      </c>
      <c r="O19061" s="34">
        <v>149</v>
      </c>
      <c r="P19061" s="34">
        <v>94</v>
      </c>
      <c r="Q19061" s="34">
        <v>206</v>
      </c>
      <c r="R19061" s="34">
        <v>145</v>
      </c>
      <c r="S19061" s="34">
        <v>186</v>
      </c>
      <c r="T19061" s="34">
        <v>106</v>
      </c>
      <c r="U19061" s="34">
        <v>147</v>
      </c>
      <c r="V19061" s="34">
        <v>156</v>
      </c>
      <c r="W19061" s="34">
        <v>171</v>
      </c>
      <c r="X19061" s="34">
        <v>138</v>
      </c>
      <c r="Y19061" s="34">
        <v>113</v>
      </c>
      <c r="Z19061" s="34">
        <v>141</v>
      </c>
      <c r="AA19061" s="34">
        <v>212</v>
      </c>
      <c r="AB19061" s="34">
        <v>131</v>
      </c>
      <c r="AC19061" s="34">
        <v>297</v>
      </c>
    </row>
    <row r="19062" spans="1:29" x14ac:dyDescent="0.2">
      <c r="A19062" s="34" t="s">
        <v>79555</v>
      </c>
      <c r="B19062" s="34">
        <v>296</v>
      </c>
      <c r="C19062" s="34">
        <v>463</v>
      </c>
      <c r="D19062" s="34">
        <v>550</v>
      </c>
      <c r="E19062" s="34">
        <v>587</v>
      </c>
      <c r="F19062" s="34">
        <v>550</v>
      </c>
      <c r="G19062" s="34">
        <v>553</v>
      </c>
      <c r="H19062" s="34">
        <v>439</v>
      </c>
      <c r="I19062" s="34">
        <v>457</v>
      </c>
      <c r="J19062" s="34">
        <v>413</v>
      </c>
      <c r="K19062" s="34">
        <v>544</v>
      </c>
      <c r="L19062" s="34">
        <v>313</v>
      </c>
      <c r="M19062" s="34">
        <v>480</v>
      </c>
      <c r="N19062" s="34">
        <v>436</v>
      </c>
      <c r="O19062" s="34">
        <v>499</v>
      </c>
      <c r="P19062" s="34">
        <v>456</v>
      </c>
      <c r="Q19062" s="34">
        <v>634</v>
      </c>
      <c r="R19062" s="34">
        <v>501</v>
      </c>
      <c r="S19062" s="34">
        <v>680</v>
      </c>
      <c r="T19062" s="34">
        <v>434</v>
      </c>
      <c r="U19062" s="34">
        <v>503</v>
      </c>
      <c r="V19062" s="34">
        <v>522</v>
      </c>
      <c r="W19062" s="34">
        <v>604</v>
      </c>
      <c r="X19062" s="34">
        <v>607</v>
      </c>
      <c r="Y19062" s="34">
        <v>507</v>
      </c>
      <c r="Z19062" s="34">
        <v>555</v>
      </c>
      <c r="AA19062" s="34">
        <v>623</v>
      </c>
      <c r="AB19062" s="34">
        <v>492</v>
      </c>
      <c r="AC19062" s="34">
        <v>899</v>
      </c>
    </row>
    <row r="19063" spans="1:29" x14ac:dyDescent="0.2">
      <c r="A19063" s="34" t="s">
        <v>79556</v>
      </c>
      <c r="B19063" s="34">
        <v>184</v>
      </c>
      <c r="C19063" s="34">
        <v>251</v>
      </c>
      <c r="D19063" s="34">
        <v>285</v>
      </c>
      <c r="E19063" s="34">
        <v>244</v>
      </c>
      <c r="F19063" s="34">
        <v>301</v>
      </c>
      <c r="G19063" s="34">
        <v>186</v>
      </c>
      <c r="H19063" s="34">
        <v>272</v>
      </c>
      <c r="I19063" s="34">
        <v>213</v>
      </c>
      <c r="J19063" s="34">
        <v>206</v>
      </c>
      <c r="K19063" s="34">
        <v>291</v>
      </c>
      <c r="L19063" s="34">
        <v>181</v>
      </c>
      <c r="M19063" s="34">
        <v>253</v>
      </c>
      <c r="N19063" s="34">
        <v>241</v>
      </c>
      <c r="O19063" s="34">
        <v>248</v>
      </c>
      <c r="P19063" s="34">
        <v>280</v>
      </c>
      <c r="Q19063" s="34">
        <v>292</v>
      </c>
      <c r="R19063" s="34">
        <v>319</v>
      </c>
      <c r="S19063" s="34">
        <v>346</v>
      </c>
      <c r="T19063" s="34">
        <v>260</v>
      </c>
      <c r="U19063" s="34">
        <v>270</v>
      </c>
      <c r="V19063" s="34">
        <v>304</v>
      </c>
      <c r="W19063" s="34">
        <v>328</v>
      </c>
      <c r="X19063" s="34">
        <v>360</v>
      </c>
      <c r="Y19063" s="34">
        <v>242</v>
      </c>
      <c r="Z19063" s="34">
        <v>303</v>
      </c>
      <c r="AA19063" s="34">
        <v>315</v>
      </c>
      <c r="AB19063" s="34">
        <v>356</v>
      </c>
      <c r="AC19063" s="34">
        <v>409</v>
      </c>
    </row>
    <row r="19064" spans="1:29" x14ac:dyDescent="0.2">
      <c r="A19064" s="34" t="s">
        <v>79557</v>
      </c>
      <c r="B19064" s="34">
        <v>121</v>
      </c>
      <c r="C19064" s="34">
        <v>145</v>
      </c>
      <c r="D19064" s="34">
        <v>98</v>
      </c>
      <c r="E19064" s="34">
        <v>163</v>
      </c>
      <c r="F19064" s="34">
        <v>99</v>
      </c>
      <c r="G19064" s="34">
        <v>152</v>
      </c>
      <c r="H19064" s="34">
        <v>116</v>
      </c>
      <c r="I19064" s="34">
        <v>99</v>
      </c>
      <c r="J19064" s="34">
        <v>78</v>
      </c>
      <c r="K19064" s="34">
        <v>230</v>
      </c>
      <c r="L19064" s="34">
        <v>62</v>
      </c>
      <c r="M19064" s="34">
        <v>122</v>
      </c>
      <c r="N19064" s="34">
        <v>86</v>
      </c>
      <c r="O19064" s="34">
        <v>131</v>
      </c>
      <c r="P19064" s="34">
        <v>60</v>
      </c>
      <c r="Q19064" s="34">
        <v>149</v>
      </c>
      <c r="R19064" s="34">
        <v>99</v>
      </c>
      <c r="S19064" s="34">
        <v>188</v>
      </c>
      <c r="T19064" s="34">
        <v>92</v>
      </c>
      <c r="U19064" s="34">
        <v>167</v>
      </c>
      <c r="V19064" s="34">
        <v>61</v>
      </c>
      <c r="W19064" s="34">
        <v>151</v>
      </c>
      <c r="X19064" s="34">
        <v>91</v>
      </c>
      <c r="Y19064" s="34">
        <v>109</v>
      </c>
      <c r="Z19064" s="34">
        <v>88</v>
      </c>
      <c r="AA19064" s="34">
        <v>172</v>
      </c>
      <c r="AB19064" s="34">
        <v>121</v>
      </c>
      <c r="AC19064" s="34">
        <v>157</v>
      </c>
    </row>
    <row r="19065" spans="1:29" x14ac:dyDescent="0.2">
      <c r="A19065" s="34" t="s">
        <v>79558</v>
      </c>
      <c r="B19065" s="34">
        <v>428</v>
      </c>
      <c r="C19065" s="34">
        <v>281</v>
      </c>
      <c r="D19065" s="34">
        <v>387</v>
      </c>
      <c r="E19065" s="34">
        <v>292</v>
      </c>
      <c r="F19065" s="34">
        <v>446</v>
      </c>
      <c r="G19065" s="34">
        <v>232</v>
      </c>
      <c r="H19065" s="34">
        <v>407</v>
      </c>
      <c r="I19065" s="34">
        <v>267</v>
      </c>
      <c r="J19065" s="34">
        <v>477</v>
      </c>
      <c r="K19065" s="34">
        <v>213</v>
      </c>
      <c r="L19065" s="34">
        <v>733</v>
      </c>
      <c r="M19065" s="34">
        <v>205</v>
      </c>
      <c r="N19065" s="34">
        <v>419</v>
      </c>
      <c r="O19065" s="34">
        <v>243</v>
      </c>
      <c r="P19065" s="34">
        <v>493</v>
      </c>
      <c r="Q19065" s="34">
        <v>366</v>
      </c>
      <c r="R19065" s="34">
        <v>660</v>
      </c>
      <c r="S19065" s="34">
        <v>306</v>
      </c>
      <c r="T19065" s="34">
        <v>792</v>
      </c>
      <c r="U19065" s="34">
        <v>335</v>
      </c>
      <c r="V19065" s="34">
        <v>639</v>
      </c>
      <c r="W19065" s="34">
        <v>661</v>
      </c>
      <c r="X19065" s="34">
        <v>514</v>
      </c>
      <c r="Y19065" s="34">
        <v>460</v>
      </c>
      <c r="Z19065" s="34">
        <v>451</v>
      </c>
      <c r="AA19065" s="34">
        <v>369</v>
      </c>
      <c r="AB19065" s="34">
        <v>827</v>
      </c>
      <c r="AC19065" s="34">
        <v>462</v>
      </c>
    </row>
    <row r="19066" spans="1:29" x14ac:dyDescent="0.2">
      <c r="A19066" s="34" t="s">
        <v>79559</v>
      </c>
      <c r="B19066" s="34">
        <v>318</v>
      </c>
      <c r="C19066" s="34">
        <v>420</v>
      </c>
      <c r="D19066" s="34">
        <v>478</v>
      </c>
      <c r="E19066" s="34">
        <v>440</v>
      </c>
      <c r="F19066" s="34">
        <v>446</v>
      </c>
      <c r="G19066" s="34">
        <v>378</v>
      </c>
      <c r="H19066" s="34">
        <v>364</v>
      </c>
      <c r="I19066" s="34">
        <v>380</v>
      </c>
      <c r="J19066" s="34">
        <v>378</v>
      </c>
      <c r="K19066" s="34">
        <v>400</v>
      </c>
      <c r="L19066" s="34">
        <v>317</v>
      </c>
      <c r="M19066" s="34">
        <v>305</v>
      </c>
      <c r="N19066" s="34">
        <v>370</v>
      </c>
      <c r="O19066" s="34">
        <v>313</v>
      </c>
      <c r="P19066" s="34">
        <v>361</v>
      </c>
      <c r="Q19066" s="34">
        <v>496</v>
      </c>
      <c r="R19066" s="34">
        <v>434</v>
      </c>
      <c r="S19066" s="34">
        <v>550</v>
      </c>
      <c r="T19066" s="34">
        <v>399</v>
      </c>
      <c r="U19066" s="34">
        <v>361</v>
      </c>
      <c r="V19066" s="34">
        <v>454</v>
      </c>
      <c r="W19066" s="34">
        <v>430</v>
      </c>
      <c r="X19066" s="34">
        <v>481</v>
      </c>
      <c r="Y19066" s="34">
        <v>362</v>
      </c>
      <c r="Z19066" s="34">
        <v>442</v>
      </c>
      <c r="AA19066" s="34">
        <v>526</v>
      </c>
      <c r="AB19066" s="34">
        <v>461</v>
      </c>
      <c r="AC19066" s="34">
        <v>688</v>
      </c>
    </row>
    <row r="19067" spans="1:29" x14ac:dyDescent="0.2">
      <c r="A19067" s="34" t="s">
        <v>79560</v>
      </c>
      <c r="B19067" s="34">
        <v>204</v>
      </c>
      <c r="C19067" s="34">
        <v>282</v>
      </c>
      <c r="D19067" s="34">
        <v>320</v>
      </c>
      <c r="E19067" s="34">
        <v>307</v>
      </c>
      <c r="F19067" s="34">
        <v>384</v>
      </c>
      <c r="G19067" s="34">
        <v>300</v>
      </c>
      <c r="H19067" s="34">
        <v>378</v>
      </c>
      <c r="I19067" s="34">
        <v>316</v>
      </c>
      <c r="J19067" s="34">
        <v>333</v>
      </c>
      <c r="K19067" s="34">
        <v>338</v>
      </c>
      <c r="L19067" s="34">
        <v>317</v>
      </c>
      <c r="M19067" s="34">
        <v>295</v>
      </c>
      <c r="N19067" s="34">
        <v>283</v>
      </c>
      <c r="O19067" s="34">
        <v>271</v>
      </c>
      <c r="P19067" s="34">
        <v>312</v>
      </c>
      <c r="Q19067" s="34">
        <v>439</v>
      </c>
      <c r="R19067" s="34">
        <v>393</v>
      </c>
      <c r="S19067" s="34">
        <v>346</v>
      </c>
      <c r="T19067" s="34">
        <v>348</v>
      </c>
      <c r="U19067" s="34">
        <v>355</v>
      </c>
      <c r="V19067" s="34">
        <v>361</v>
      </c>
      <c r="W19067" s="34">
        <v>400</v>
      </c>
      <c r="X19067" s="34">
        <v>418</v>
      </c>
      <c r="Y19067" s="34">
        <v>331</v>
      </c>
      <c r="Z19067" s="34">
        <v>416</v>
      </c>
      <c r="AA19067" s="34">
        <v>390</v>
      </c>
      <c r="AB19067" s="34">
        <v>451</v>
      </c>
      <c r="AC19067" s="34">
        <v>479</v>
      </c>
    </row>
    <row r="19068" spans="1:29" x14ac:dyDescent="0.2">
      <c r="A19068" s="34" t="s">
        <v>79561</v>
      </c>
      <c r="B19068" s="34">
        <v>242</v>
      </c>
      <c r="C19068" s="34">
        <v>307</v>
      </c>
      <c r="D19068" s="34">
        <v>347</v>
      </c>
      <c r="E19068" s="34">
        <v>285</v>
      </c>
      <c r="F19068" s="34">
        <v>265</v>
      </c>
      <c r="G19068" s="34">
        <v>288</v>
      </c>
      <c r="H19068" s="34">
        <v>305</v>
      </c>
      <c r="I19068" s="34">
        <v>242</v>
      </c>
      <c r="J19068" s="34">
        <v>258</v>
      </c>
      <c r="K19068" s="34">
        <v>266</v>
      </c>
      <c r="L19068" s="34">
        <v>193</v>
      </c>
      <c r="M19068" s="34">
        <v>260</v>
      </c>
      <c r="N19068" s="34">
        <v>222</v>
      </c>
      <c r="O19068" s="34">
        <v>217</v>
      </c>
      <c r="P19068" s="34">
        <v>249</v>
      </c>
      <c r="Q19068" s="34">
        <v>337</v>
      </c>
      <c r="R19068" s="34">
        <v>392</v>
      </c>
      <c r="S19068" s="34">
        <v>354</v>
      </c>
      <c r="T19068" s="34">
        <v>284</v>
      </c>
      <c r="U19068" s="34">
        <v>239</v>
      </c>
      <c r="V19068" s="34">
        <v>341</v>
      </c>
      <c r="W19068" s="34">
        <v>297</v>
      </c>
      <c r="X19068" s="34">
        <v>325</v>
      </c>
      <c r="Y19068" s="34">
        <v>313</v>
      </c>
      <c r="Z19068" s="34">
        <v>297</v>
      </c>
      <c r="AA19068" s="34">
        <v>330</v>
      </c>
      <c r="AB19068" s="34">
        <v>294</v>
      </c>
      <c r="AC19068" s="34">
        <v>488</v>
      </c>
    </row>
    <row r="19069" spans="1:29" x14ac:dyDescent="0.2">
      <c r="A19069" s="34" t="s">
        <v>79562</v>
      </c>
      <c r="B19069" s="34">
        <v>256</v>
      </c>
      <c r="C19069" s="34">
        <v>310</v>
      </c>
      <c r="D19069" s="34">
        <v>363</v>
      </c>
      <c r="E19069" s="34">
        <v>462</v>
      </c>
      <c r="F19069" s="34">
        <v>328</v>
      </c>
      <c r="G19069" s="34">
        <v>333</v>
      </c>
      <c r="H19069" s="34">
        <v>367</v>
      </c>
      <c r="I19069" s="34">
        <v>363</v>
      </c>
      <c r="J19069" s="34">
        <v>288</v>
      </c>
      <c r="K19069" s="34">
        <v>391</v>
      </c>
      <c r="L19069" s="34">
        <v>269</v>
      </c>
      <c r="M19069" s="34">
        <v>319</v>
      </c>
      <c r="N19069" s="34">
        <v>268</v>
      </c>
      <c r="O19069" s="34">
        <v>246</v>
      </c>
      <c r="P19069" s="34">
        <v>309</v>
      </c>
      <c r="Q19069" s="34">
        <v>465</v>
      </c>
      <c r="R19069" s="34">
        <v>434</v>
      </c>
      <c r="S19069" s="34">
        <v>450</v>
      </c>
      <c r="T19069" s="34">
        <v>280</v>
      </c>
      <c r="U19069" s="34">
        <v>335</v>
      </c>
      <c r="V19069" s="34">
        <v>353</v>
      </c>
      <c r="W19069" s="34">
        <v>451</v>
      </c>
      <c r="X19069" s="34">
        <v>401</v>
      </c>
      <c r="Y19069" s="34">
        <v>391</v>
      </c>
      <c r="Z19069" s="34">
        <v>429</v>
      </c>
      <c r="AA19069" s="34">
        <v>447</v>
      </c>
      <c r="AB19069" s="34">
        <v>329</v>
      </c>
      <c r="AC19069" s="34">
        <v>564</v>
      </c>
    </row>
    <row r="19070" spans="1:29" x14ac:dyDescent="0.2">
      <c r="A19070" s="34" t="s">
        <v>79563</v>
      </c>
      <c r="B19070" s="34">
        <v>435</v>
      </c>
      <c r="C19070" s="34">
        <v>589</v>
      </c>
      <c r="D19070" s="34">
        <v>492</v>
      </c>
      <c r="E19070" s="34">
        <v>576</v>
      </c>
      <c r="F19070" s="34">
        <v>488</v>
      </c>
      <c r="G19070" s="34">
        <v>642</v>
      </c>
      <c r="H19070" s="34">
        <v>436</v>
      </c>
      <c r="I19070" s="34">
        <v>553</v>
      </c>
      <c r="J19070" s="34">
        <v>388</v>
      </c>
      <c r="K19070" s="34">
        <v>759</v>
      </c>
      <c r="L19070" s="34">
        <v>279</v>
      </c>
      <c r="M19070" s="34">
        <v>481</v>
      </c>
      <c r="N19070" s="34">
        <v>356</v>
      </c>
      <c r="O19070" s="34">
        <v>541</v>
      </c>
      <c r="P19070" s="34">
        <v>368</v>
      </c>
      <c r="Q19070" s="34">
        <v>780</v>
      </c>
      <c r="R19070" s="34">
        <v>545</v>
      </c>
      <c r="S19070" s="34">
        <v>683</v>
      </c>
      <c r="T19070" s="34">
        <v>386</v>
      </c>
      <c r="U19070" s="34">
        <v>563</v>
      </c>
      <c r="V19070" s="34">
        <v>472</v>
      </c>
      <c r="W19070" s="34">
        <v>656</v>
      </c>
      <c r="X19070" s="34">
        <v>546</v>
      </c>
      <c r="Y19070" s="34">
        <v>541</v>
      </c>
      <c r="Z19070" s="34">
        <v>492</v>
      </c>
      <c r="AA19070" s="34">
        <v>699</v>
      </c>
      <c r="AB19070" s="34">
        <v>453</v>
      </c>
      <c r="AC19070" s="34">
        <v>884</v>
      </c>
    </row>
    <row r="19071" spans="1:29" x14ac:dyDescent="0.2">
      <c r="A19071" s="34" t="s">
        <v>79564</v>
      </c>
      <c r="B19071" s="34">
        <v>189</v>
      </c>
      <c r="C19071" s="34">
        <v>222</v>
      </c>
      <c r="D19071" s="34">
        <v>233</v>
      </c>
      <c r="E19071" s="34">
        <v>249</v>
      </c>
      <c r="F19071" s="34">
        <v>238</v>
      </c>
      <c r="G19071" s="34">
        <v>253</v>
      </c>
      <c r="H19071" s="34">
        <v>187</v>
      </c>
      <c r="I19071" s="34">
        <v>279</v>
      </c>
      <c r="J19071" s="34">
        <v>190</v>
      </c>
      <c r="K19071" s="34">
        <v>222</v>
      </c>
      <c r="L19071" s="34">
        <v>119</v>
      </c>
      <c r="M19071" s="34">
        <v>285</v>
      </c>
      <c r="N19071" s="34">
        <v>160</v>
      </c>
      <c r="O19071" s="34">
        <v>234</v>
      </c>
      <c r="P19071" s="34">
        <v>173</v>
      </c>
      <c r="Q19071" s="34">
        <v>280</v>
      </c>
      <c r="R19071" s="34">
        <v>191</v>
      </c>
      <c r="S19071" s="34">
        <v>345</v>
      </c>
      <c r="T19071" s="34">
        <v>167</v>
      </c>
      <c r="U19071" s="34">
        <v>229</v>
      </c>
      <c r="V19071" s="34">
        <v>188</v>
      </c>
      <c r="W19071" s="34">
        <v>311</v>
      </c>
      <c r="X19071" s="34">
        <v>234</v>
      </c>
      <c r="Y19071" s="34">
        <v>271</v>
      </c>
      <c r="Z19071" s="34">
        <v>244</v>
      </c>
      <c r="AA19071" s="34">
        <v>346</v>
      </c>
      <c r="AB19071" s="34">
        <v>212</v>
      </c>
      <c r="AC19071" s="34">
        <v>406</v>
      </c>
    </row>
    <row r="19072" spans="1:29" x14ac:dyDescent="0.2">
      <c r="A19072" s="34" t="s">
        <v>79565</v>
      </c>
      <c r="B19072" s="34">
        <v>211</v>
      </c>
      <c r="C19072" s="34">
        <v>219</v>
      </c>
      <c r="D19072" s="34">
        <v>157</v>
      </c>
      <c r="E19072" s="34">
        <v>236</v>
      </c>
      <c r="F19072" s="34">
        <v>167</v>
      </c>
      <c r="G19072" s="34">
        <v>202</v>
      </c>
      <c r="H19072" s="34">
        <v>168</v>
      </c>
      <c r="I19072" s="34">
        <v>218</v>
      </c>
      <c r="J19072" s="34">
        <v>137</v>
      </c>
      <c r="K19072" s="34">
        <v>187</v>
      </c>
      <c r="L19072" s="34">
        <v>120</v>
      </c>
      <c r="M19072" s="34">
        <v>167</v>
      </c>
      <c r="N19072" s="34">
        <v>127</v>
      </c>
      <c r="O19072" s="34">
        <v>173</v>
      </c>
      <c r="P19072" s="34">
        <v>110</v>
      </c>
      <c r="Q19072" s="34">
        <v>325</v>
      </c>
      <c r="R19072" s="34">
        <v>188</v>
      </c>
      <c r="S19072" s="34">
        <v>253</v>
      </c>
      <c r="T19072" s="34">
        <v>144</v>
      </c>
      <c r="U19072" s="34">
        <v>216</v>
      </c>
      <c r="V19072" s="34">
        <v>149</v>
      </c>
      <c r="W19072" s="34">
        <v>222</v>
      </c>
      <c r="X19072" s="34">
        <v>194</v>
      </c>
      <c r="Y19072" s="34">
        <v>237</v>
      </c>
      <c r="Z19072" s="34">
        <v>179</v>
      </c>
      <c r="AA19072" s="34">
        <v>239</v>
      </c>
      <c r="AB19072" s="34">
        <v>158</v>
      </c>
      <c r="AC19072" s="34">
        <v>350</v>
      </c>
    </row>
    <row r="19073" spans="1:29" x14ac:dyDescent="0.2">
      <c r="A19073" s="34" t="s">
        <v>79566</v>
      </c>
      <c r="B19073" s="34">
        <v>208</v>
      </c>
      <c r="C19073" s="34">
        <v>170</v>
      </c>
      <c r="D19073" s="34">
        <v>278</v>
      </c>
      <c r="E19073" s="34">
        <v>239</v>
      </c>
      <c r="F19073" s="34">
        <v>327</v>
      </c>
      <c r="G19073" s="34">
        <v>182</v>
      </c>
      <c r="H19073" s="34">
        <v>281</v>
      </c>
      <c r="I19073" s="34">
        <v>203</v>
      </c>
      <c r="J19073" s="34">
        <v>261</v>
      </c>
      <c r="K19073" s="34">
        <v>233</v>
      </c>
      <c r="L19073" s="34">
        <v>182</v>
      </c>
      <c r="M19073" s="34">
        <v>213</v>
      </c>
      <c r="N19073" s="34">
        <v>243</v>
      </c>
      <c r="O19073" s="34">
        <v>231</v>
      </c>
      <c r="P19073" s="34">
        <v>265</v>
      </c>
      <c r="Q19073" s="34">
        <v>273</v>
      </c>
      <c r="R19073" s="34">
        <v>262</v>
      </c>
      <c r="S19073" s="34">
        <v>280</v>
      </c>
      <c r="T19073" s="34">
        <v>256</v>
      </c>
      <c r="U19073" s="34">
        <v>203</v>
      </c>
      <c r="V19073" s="34">
        <v>323</v>
      </c>
      <c r="W19073" s="34">
        <v>247</v>
      </c>
      <c r="X19073" s="34">
        <v>360</v>
      </c>
      <c r="Y19073" s="34">
        <v>251</v>
      </c>
      <c r="Z19073" s="34">
        <v>280</v>
      </c>
      <c r="AA19073" s="34">
        <v>281</v>
      </c>
      <c r="AB19073" s="34">
        <v>280</v>
      </c>
      <c r="AC19073" s="34">
        <v>419</v>
      </c>
    </row>
    <row r="19074" spans="1:29" x14ac:dyDescent="0.2">
      <c r="A19074" s="34" t="s">
        <v>79567</v>
      </c>
      <c r="B19074" s="34">
        <v>903</v>
      </c>
      <c r="C19074" s="34">
        <v>883</v>
      </c>
      <c r="D19074" s="34">
        <v>1147</v>
      </c>
      <c r="E19074" s="34">
        <v>1007</v>
      </c>
      <c r="F19074" s="34">
        <v>1109</v>
      </c>
      <c r="G19074" s="34">
        <v>828</v>
      </c>
      <c r="H19074" s="34">
        <v>1083</v>
      </c>
      <c r="I19074" s="34">
        <v>787</v>
      </c>
      <c r="J19074" s="34">
        <v>962</v>
      </c>
      <c r="K19074" s="34">
        <v>1085</v>
      </c>
      <c r="L19074" s="34">
        <v>815</v>
      </c>
      <c r="M19074" s="34">
        <v>812</v>
      </c>
      <c r="N19074" s="34">
        <v>945</v>
      </c>
      <c r="O19074" s="34">
        <v>787</v>
      </c>
      <c r="P19074" s="34">
        <v>909</v>
      </c>
      <c r="Q19074" s="34">
        <v>1185</v>
      </c>
      <c r="R19074" s="34">
        <v>1421</v>
      </c>
      <c r="S19074" s="34">
        <v>1119</v>
      </c>
      <c r="T19074" s="34">
        <v>1055</v>
      </c>
      <c r="U19074" s="34">
        <v>980</v>
      </c>
      <c r="V19074" s="34">
        <v>1114</v>
      </c>
      <c r="W19074" s="34">
        <v>1307</v>
      </c>
      <c r="X19074" s="34">
        <v>1311</v>
      </c>
      <c r="Y19074" s="34">
        <v>1184</v>
      </c>
      <c r="Z19074" s="34">
        <v>1213</v>
      </c>
      <c r="AA19074" s="34">
        <v>1196</v>
      </c>
      <c r="AB19074" s="34">
        <v>1403</v>
      </c>
      <c r="AC19074" s="34">
        <v>1561</v>
      </c>
    </row>
    <row r="19075" spans="1:29" x14ac:dyDescent="0.2">
      <c r="A19075" s="34" t="s">
        <v>79568</v>
      </c>
      <c r="B19075" s="34">
        <v>228</v>
      </c>
      <c r="C19075" s="34">
        <v>421</v>
      </c>
      <c r="D19075" s="34">
        <v>434</v>
      </c>
      <c r="E19075" s="34">
        <v>481</v>
      </c>
      <c r="F19075" s="34">
        <v>402</v>
      </c>
      <c r="G19075" s="34">
        <v>479</v>
      </c>
      <c r="H19075" s="34">
        <v>351</v>
      </c>
      <c r="I19075" s="34">
        <v>457</v>
      </c>
      <c r="J19075" s="34">
        <v>306</v>
      </c>
      <c r="K19075" s="34">
        <v>422</v>
      </c>
      <c r="L19075" s="34">
        <v>189</v>
      </c>
      <c r="M19075" s="34">
        <v>311</v>
      </c>
      <c r="N19075" s="34">
        <v>277</v>
      </c>
      <c r="O19075" s="34">
        <v>324</v>
      </c>
      <c r="P19075" s="34">
        <v>324</v>
      </c>
      <c r="Q19075" s="34">
        <v>522</v>
      </c>
      <c r="R19075" s="34">
        <v>392</v>
      </c>
      <c r="S19075" s="34">
        <v>553</v>
      </c>
      <c r="T19075" s="34">
        <v>295</v>
      </c>
      <c r="U19075" s="34">
        <v>392</v>
      </c>
      <c r="V19075" s="34">
        <v>400</v>
      </c>
      <c r="W19075" s="34">
        <v>435</v>
      </c>
      <c r="X19075" s="34">
        <v>516</v>
      </c>
      <c r="Y19075" s="34">
        <v>352</v>
      </c>
      <c r="Z19075" s="34">
        <v>449</v>
      </c>
      <c r="AA19075" s="34">
        <v>522</v>
      </c>
      <c r="AB19075" s="34">
        <v>430</v>
      </c>
      <c r="AC19075" s="34">
        <v>620</v>
      </c>
    </row>
    <row r="19076" spans="1:29" x14ac:dyDescent="0.2">
      <c r="A19076" s="34" t="s">
        <v>79569</v>
      </c>
      <c r="B19076" s="34">
        <v>276</v>
      </c>
      <c r="C19076" s="34">
        <v>244</v>
      </c>
      <c r="D19076" s="34">
        <v>267</v>
      </c>
      <c r="E19076" s="34">
        <v>245</v>
      </c>
      <c r="F19076" s="34">
        <v>286</v>
      </c>
      <c r="G19076" s="34">
        <v>267</v>
      </c>
      <c r="H19076" s="34">
        <v>269</v>
      </c>
      <c r="I19076" s="34">
        <v>228</v>
      </c>
      <c r="J19076" s="34">
        <v>289</v>
      </c>
      <c r="K19076" s="34">
        <v>240</v>
      </c>
      <c r="L19076" s="34">
        <v>293</v>
      </c>
      <c r="M19076" s="34">
        <v>270</v>
      </c>
      <c r="N19076" s="34">
        <v>210</v>
      </c>
      <c r="O19076" s="34">
        <v>227</v>
      </c>
      <c r="P19076" s="34">
        <v>250</v>
      </c>
      <c r="Q19076" s="34">
        <v>382</v>
      </c>
      <c r="R19076" s="34">
        <v>374</v>
      </c>
      <c r="S19076" s="34">
        <v>311</v>
      </c>
      <c r="T19076" s="34">
        <v>375</v>
      </c>
      <c r="U19076" s="34">
        <v>369</v>
      </c>
      <c r="V19076" s="34">
        <v>395</v>
      </c>
      <c r="W19076" s="34">
        <v>451</v>
      </c>
      <c r="X19076" s="34">
        <v>320</v>
      </c>
      <c r="Y19076" s="34">
        <v>392</v>
      </c>
      <c r="Z19076" s="34">
        <v>328</v>
      </c>
      <c r="AA19076" s="34">
        <v>342</v>
      </c>
      <c r="AB19076" s="34">
        <v>447</v>
      </c>
      <c r="AC19076" s="34">
        <v>474</v>
      </c>
    </row>
    <row r="19077" spans="1:29" x14ac:dyDescent="0.2">
      <c r="A19077" s="34" t="s">
        <v>79570</v>
      </c>
      <c r="B19077" s="34">
        <v>303</v>
      </c>
      <c r="C19077" s="34">
        <v>326</v>
      </c>
      <c r="D19077" s="34">
        <v>337</v>
      </c>
      <c r="E19077" s="34">
        <v>365</v>
      </c>
      <c r="F19077" s="34">
        <v>327</v>
      </c>
      <c r="G19077" s="34">
        <v>314</v>
      </c>
      <c r="H19077" s="34">
        <v>336</v>
      </c>
      <c r="I19077" s="34">
        <v>313</v>
      </c>
      <c r="J19077" s="34">
        <v>278</v>
      </c>
      <c r="K19077" s="34">
        <v>396</v>
      </c>
      <c r="L19077" s="34">
        <v>304</v>
      </c>
      <c r="M19077" s="34">
        <v>396</v>
      </c>
      <c r="N19077" s="34">
        <v>275</v>
      </c>
      <c r="O19077" s="34">
        <v>326</v>
      </c>
      <c r="P19077" s="34">
        <v>273</v>
      </c>
      <c r="Q19077" s="34">
        <v>475</v>
      </c>
      <c r="R19077" s="34">
        <v>447</v>
      </c>
      <c r="S19077" s="34">
        <v>442</v>
      </c>
      <c r="T19077" s="34">
        <v>411</v>
      </c>
      <c r="U19077" s="34">
        <v>347</v>
      </c>
      <c r="V19077" s="34">
        <v>365</v>
      </c>
      <c r="W19077" s="34">
        <v>449</v>
      </c>
      <c r="X19077" s="34">
        <v>379</v>
      </c>
      <c r="Y19077" s="34">
        <v>399</v>
      </c>
      <c r="Z19077" s="34">
        <v>368</v>
      </c>
      <c r="AA19077" s="34">
        <v>414</v>
      </c>
      <c r="AB19077" s="34">
        <v>389</v>
      </c>
      <c r="AC19077" s="34">
        <v>625</v>
      </c>
    </row>
    <row r="19078" spans="1:29" x14ac:dyDescent="0.2">
      <c r="A19078" s="34" t="s">
        <v>79571</v>
      </c>
      <c r="B19078" s="34">
        <v>96</v>
      </c>
      <c r="C19078" s="34">
        <v>79</v>
      </c>
      <c r="D19078" s="34">
        <v>102</v>
      </c>
      <c r="E19078" s="34">
        <v>114</v>
      </c>
      <c r="F19078" s="34">
        <v>98</v>
      </c>
      <c r="G19078" s="34">
        <v>94</v>
      </c>
      <c r="H19078" s="34">
        <v>103</v>
      </c>
      <c r="I19078" s="34">
        <v>120</v>
      </c>
      <c r="J19078" s="34">
        <v>76</v>
      </c>
      <c r="K19078" s="34">
        <v>96</v>
      </c>
      <c r="L19078" s="34">
        <v>63</v>
      </c>
      <c r="M19078" s="34">
        <v>63</v>
      </c>
      <c r="N19078" s="34">
        <v>75</v>
      </c>
      <c r="O19078" s="34">
        <v>90</v>
      </c>
      <c r="P19078" s="34">
        <v>105</v>
      </c>
      <c r="Q19078" s="34">
        <v>124</v>
      </c>
      <c r="R19078" s="34">
        <v>106</v>
      </c>
      <c r="S19078" s="34">
        <v>114</v>
      </c>
      <c r="T19078" s="34">
        <v>115</v>
      </c>
      <c r="U19078" s="34">
        <v>106</v>
      </c>
      <c r="V19078" s="34">
        <v>89</v>
      </c>
      <c r="W19078" s="34">
        <v>162</v>
      </c>
      <c r="X19078" s="34">
        <v>112</v>
      </c>
      <c r="Y19078" s="34">
        <v>89</v>
      </c>
      <c r="Z19078" s="34">
        <v>58</v>
      </c>
      <c r="AA19078" s="34">
        <v>111</v>
      </c>
      <c r="AB19078" s="34">
        <v>128</v>
      </c>
      <c r="AC19078" s="34">
        <v>135</v>
      </c>
    </row>
    <row r="19079" spans="1:29" x14ac:dyDescent="0.2">
      <c r="A19079" s="34" t="s">
        <v>79572</v>
      </c>
      <c r="B19079" s="34">
        <v>277</v>
      </c>
      <c r="C19079" s="34">
        <v>184</v>
      </c>
      <c r="D19079" s="34">
        <v>181</v>
      </c>
      <c r="E19079" s="34">
        <v>206</v>
      </c>
      <c r="F19079" s="34">
        <v>189</v>
      </c>
      <c r="G19079" s="34">
        <v>238</v>
      </c>
      <c r="H19079" s="34">
        <v>174</v>
      </c>
      <c r="I19079" s="34">
        <v>190</v>
      </c>
      <c r="J19079" s="34">
        <v>211</v>
      </c>
      <c r="K19079" s="34">
        <v>215</v>
      </c>
      <c r="L19079" s="34">
        <v>186</v>
      </c>
      <c r="M19079" s="34">
        <v>227</v>
      </c>
      <c r="N19079" s="34">
        <v>162</v>
      </c>
      <c r="O19079" s="34">
        <v>184</v>
      </c>
      <c r="P19079" s="34">
        <v>189</v>
      </c>
      <c r="Q19079" s="34">
        <v>305</v>
      </c>
      <c r="R19079" s="34">
        <v>240</v>
      </c>
      <c r="S19079" s="34">
        <v>194</v>
      </c>
      <c r="T19079" s="34">
        <v>185</v>
      </c>
      <c r="U19079" s="34">
        <v>231</v>
      </c>
      <c r="V19079" s="34">
        <v>228</v>
      </c>
      <c r="W19079" s="34">
        <v>319</v>
      </c>
      <c r="X19079" s="34">
        <v>240</v>
      </c>
      <c r="Y19079" s="34">
        <v>301</v>
      </c>
      <c r="Z19079" s="34">
        <v>194</v>
      </c>
      <c r="AA19079" s="34">
        <v>292</v>
      </c>
      <c r="AB19079" s="34">
        <v>208</v>
      </c>
      <c r="AC19079" s="34">
        <v>334</v>
      </c>
    </row>
    <row r="19080" spans="1:29" x14ac:dyDescent="0.2">
      <c r="A19080" s="34" t="s">
        <v>79573</v>
      </c>
      <c r="B19080" s="34">
        <v>89</v>
      </c>
      <c r="C19080" s="34">
        <v>205</v>
      </c>
      <c r="D19080" s="34">
        <v>208</v>
      </c>
      <c r="E19080" s="34">
        <v>217</v>
      </c>
      <c r="F19080" s="34">
        <v>146</v>
      </c>
      <c r="G19080" s="34">
        <v>282</v>
      </c>
      <c r="H19080" s="34">
        <v>122</v>
      </c>
      <c r="I19080" s="34">
        <v>164</v>
      </c>
      <c r="J19080" s="34">
        <v>91</v>
      </c>
      <c r="K19080" s="34">
        <v>235</v>
      </c>
      <c r="L19080" s="34">
        <v>59</v>
      </c>
      <c r="M19080" s="34">
        <v>141</v>
      </c>
      <c r="N19080" s="34">
        <v>111</v>
      </c>
      <c r="O19080" s="34">
        <v>164</v>
      </c>
      <c r="P19080" s="34">
        <v>116</v>
      </c>
      <c r="Q19080" s="34">
        <v>214</v>
      </c>
      <c r="R19080" s="34">
        <v>121</v>
      </c>
      <c r="S19080" s="34">
        <v>252</v>
      </c>
      <c r="T19080" s="34">
        <v>54</v>
      </c>
      <c r="U19080" s="34">
        <v>133</v>
      </c>
      <c r="V19080" s="34">
        <v>159</v>
      </c>
      <c r="W19080" s="34">
        <v>153</v>
      </c>
      <c r="X19080" s="34">
        <v>214</v>
      </c>
      <c r="Y19080" s="34">
        <v>129</v>
      </c>
      <c r="Z19080" s="34">
        <v>171</v>
      </c>
      <c r="AA19080" s="34">
        <v>239</v>
      </c>
      <c r="AB19080" s="34">
        <v>95</v>
      </c>
      <c r="AC19080" s="34">
        <v>353</v>
      </c>
    </row>
    <row r="19081" spans="1:29" x14ac:dyDescent="0.2">
      <c r="A19081" s="34" t="s">
        <v>79574</v>
      </c>
      <c r="B19081" s="34">
        <v>220</v>
      </c>
      <c r="C19081" s="34">
        <v>285</v>
      </c>
      <c r="D19081" s="34">
        <v>286</v>
      </c>
      <c r="E19081" s="34">
        <v>237</v>
      </c>
      <c r="F19081" s="34">
        <v>312</v>
      </c>
      <c r="G19081" s="34">
        <v>292</v>
      </c>
      <c r="H19081" s="34">
        <v>318</v>
      </c>
      <c r="I19081" s="34">
        <v>273</v>
      </c>
      <c r="J19081" s="34">
        <v>305</v>
      </c>
      <c r="K19081" s="34">
        <v>237</v>
      </c>
      <c r="L19081" s="34">
        <v>217</v>
      </c>
      <c r="M19081" s="34">
        <v>197</v>
      </c>
      <c r="N19081" s="34">
        <v>237</v>
      </c>
      <c r="O19081" s="34">
        <v>249</v>
      </c>
      <c r="P19081" s="34">
        <v>276</v>
      </c>
      <c r="Q19081" s="34">
        <v>361</v>
      </c>
      <c r="R19081" s="34">
        <v>301</v>
      </c>
      <c r="S19081" s="34">
        <v>302</v>
      </c>
      <c r="T19081" s="34">
        <v>333</v>
      </c>
      <c r="U19081" s="34">
        <v>289</v>
      </c>
      <c r="V19081" s="34">
        <v>373</v>
      </c>
      <c r="W19081" s="34">
        <v>354</v>
      </c>
      <c r="X19081" s="34">
        <v>387</v>
      </c>
      <c r="Y19081" s="34">
        <v>321</v>
      </c>
      <c r="Z19081" s="34">
        <v>339</v>
      </c>
      <c r="AA19081" s="34">
        <v>303</v>
      </c>
      <c r="AB19081" s="34">
        <v>401</v>
      </c>
      <c r="AC19081" s="34">
        <v>477</v>
      </c>
    </row>
    <row r="19082" spans="1:29" x14ac:dyDescent="0.2">
      <c r="A19082" s="34" t="s">
        <v>79575</v>
      </c>
      <c r="B19082" s="34">
        <v>170</v>
      </c>
      <c r="C19082" s="34">
        <v>200</v>
      </c>
      <c r="D19082" s="34">
        <v>149</v>
      </c>
      <c r="E19082" s="34">
        <v>210</v>
      </c>
      <c r="F19082" s="34">
        <v>151</v>
      </c>
      <c r="G19082" s="34">
        <v>192</v>
      </c>
      <c r="H19082" s="34">
        <v>164</v>
      </c>
      <c r="I19082" s="34">
        <v>229</v>
      </c>
      <c r="J19082" s="34">
        <v>144</v>
      </c>
      <c r="K19082" s="34">
        <v>245</v>
      </c>
      <c r="L19082" s="34">
        <v>121</v>
      </c>
      <c r="M19082" s="34">
        <v>155</v>
      </c>
      <c r="N19082" s="34">
        <v>157</v>
      </c>
      <c r="O19082" s="34">
        <v>151</v>
      </c>
      <c r="P19082" s="34">
        <v>132</v>
      </c>
      <c r="Q19082" s="34">
        <v>241</v>
      </c>
      <c r="R19082" s="34">
        <v>265</v>
      </c>
      <c r="S19082" s="34">
        <v>206</v>
      </c>
      <c r="T19082" s="34">
        <v>166</v>
      </c>
      <c r="U19082" s="34">
        <v>193</v>
      </c>
      <c r="V19082" s="34">
        <v>155</v>
      </c>
      <c r="W19082" s="34">
        <v>244</v>
      </c>
      <c r="X19082" s="34">
        <v>194</v>
      </c>
      <c r="Y19082" s="34">
        <v>197</v>
      </c>
      <c r="Z19082" s="34">
        <v>189</v>
      </c>
      <c r="AA19082" s="34">
        <v>248</v>
      </c>
      <c r="AB19082" s="34">
        <v>189</v>
      </c>
      <c r="AC19082" s="34">
        <v>323</v>
      </c>
    </row>
    <row r="19083" spans="1:29" x14ac:dyDescent="0.2">
      <c r="A19083" s="34" t="s">
        <v>79576</v>
      </c>
      <c r="B19083" s="34">
        <v>164</v>
      </c>
      <c r="C19083" s="34">
        <v>212</v>
      </c>
      <c r="D19083" s="34">
        <v>197</v>
      </c>
      <c r="E19083" s="34">
        <v>236</v>
      </c>
      <c r="F19083" s="34">
        <v>201</v>
      </c>
      <c r="G19083" s="34">
        <v>209</v>
      </c>
      <c r="H19083" s="34">
        <v>155</v>
      </c>
      <c r="I19083" s="34">
        <v>169</v>
      </c>
      <c r="J19083" s="34">
        <v>165</v>
      </c>
      <c r="K19083" s="34">
        <v>199</v>
      </c>
      <c r="L19083" s="34">
        <v>115</v>
      </c>
      <c r="M19083" s="34">
        <v>173</v>
      </c>
      <c r="N19083" s="34">
        <v>154</v>
      </c>
      <c r="O19083" s="34">
        <v>140</v>
      </c>
      <c r="P19083" s="34">
        <v>161</v>
      </c>
      <c r="Q19083" s="34">
        <v>204</v>
      </c>
      <c r="R19083" s="34">
        <v>153</v>
      </c>
      <c r="S19083" s="34">
        <v>239</v>
      </c>
      <c r="T19083" s="34">
        <v>133</v>
      </c>
      <c r="U19083" s="34">
        <v>133</v>
      </c>
      <c r="V19083" s="34">
        <v>241</v>
      </c>
      <c r="W19083" s="34">
        <v>149</v>
      </c>
      <c r="X19083" s="34">
        <v>222</v>
      </c>
      <c r="Y19083" s="34">
        <v>159</v>
      </c>
      <c r="Z19083" s="34">
        <v>163</v>
      </c>
      <c r="AA19083" s="34">
        <v>252</v>
      </c>
      <c r="AB19083" s="34">
        <v>171</v>
      </c>
      <c r="AC19083" s="34">
        <v>257</v>
      </c>
    </row>
    <row r="19084" spans="1:29" x14ac:dyDescent="0.2">
      <c r="A19084" s="34" t="s">
        <v>79577</v>
      </c>
      <c r="B19084" s="34">
        <v>301</v>
      </c>
      <c r="C19084" s="34">
        <v>353</v>
      </c>
      <c r="D19084" s="34">
        <v>251</v>
      </c>
      <c r="E19084" s="34">
        <v>364</v>
      </c>
      <c r="F19084" s="34">
        <v>294</v>
      </c>
      <c r="G19084" s="34">
        <v>384</v>
      </c>
      <c r="H19084" s="34">
        <v>286</v>
      </c>
      <c r="I19084" s="34">
        <v>345</v>
      </c>
      <c r="J19084" s="34">
        <v>265</v>
      </c>
      <c r="K19084" s="34">
        <v>402</v>
      </c>
      <c r="L19084" s="34">
        <v>243</v>
      </c>
      <c r="M19084" s="34">
        <v>392</v>
      </c>
      <c r="N19084" s="34">
        <v>223</v>
      </c>
      <c r="O19084" s="34">
        <v>354</v>
      </c>
      <c r="P19084" s="34">
        <v>252</v>
      </c>
      <c r="Q19084" s="34">
        <v>527</v>
      </c>
      <c r="R19084" s="34">
        <v>373</v>
      </c>
      <c r="S19084" s="34">
        <v>416</v>
      </c>
      <c r="T19084" s="34">
        <v>311</v>
      </c>
      <c r="U19084" s="34">
        <v>391</v>
      </c>
      <c r="V19084" s="34">
        <v>342</v>
      </c>
      <c r="W19084" s="34">
        <v>464</v>
      </c>
      <c r="X19084" s="34">
        <v>353</v>
      </c>
      <c r="Y19084" s="34">
        <v>466</v>
      </c>
      <c r="Z19084" s="34">
        <v>327</v>
      </c>
      <c r="AA19084" s="34">
        <v>442</v>
      </c>
      <c r="AB19084" s="34">
        <v>410</v>
      </c>
      <c r="AC19084" s="34">
        <v>557</v>
      </c>
    </row>
    <row r="19085" spans="1:29" x14ac:dyDescent="0.2">
      <c r="A19085" s="34" t="s">
        <v>79578</v>
      </c>
      <c r="B19085" s="34">
        <v>93</v>
      </c>
      <c r="C19085" s="34">
        <v>135</v>
      </c>
      <c r="D19085" s="34">
        <v>140</v>
      </c>
      <c r="E19085" s="34">
        <v>129</v>
      </c>
      <c r="F19085" s="34">
        <v>88</v>
      </c>
      <c r="G19085" s="34">
        <v>111</v>
      </c>
      <c r="H19085" s="34">
        <v>58</v>
      </c>
      <c r="I19085" s="34">
        <v>104</v>
      </c>
      <c r="J19085" s="34">
        <v>38</v>
      </c>
      <c r="K19085" s="34">
        <v>129</v>
      </c>
      <c r="L19085" s="34">
        <v>17</v>
      </c>
      <c r="M19085" s="34">
        <v>77</v>
      </c>
      <c r="N19085" s="34">
        <v>58</v>
      </c>
      <c r="O19085" s="34">
        <v>76</v>
      </c>
      <c r="P19085" s="34">
        <v>48</v>
      </c>
      <c r="Q19085" s="34">
        <v>104</v>
      </c>
      <c r="R19085" s="34">
        <v>42</v>
      </c>
      <c r="S19085" s="34">
        <v>150</v>
      </c>
      <c r="T19085" s="34">
        <v>28</v>
      </c>
      <c r="U19085" s="34">
        <v>56</v>
      </c>
      <c r="V19085" s="34">
        <v>80</v>
      </c>
      <c r="W19085" s="34">
        <v>95</v>
      </c>
      <c r="X19085" s="34">
        <v>74</v>
      </c>
      <c r="Y19085" s="34">
        <v>69</v>
      </c>
      <c r="Z19085" s="34">
        <v>106</v>
      </c>
      <c r="AA19085" s="34">
        <v>182</v>
      </c>
      <c r="AB19085" s="34">
        <v>38</v>
      </c>
      <c r="AC19085" s="34">
        <v>132</v>
      </c>
    </row>
    <row r="19086" spans="1:29" x14ac:dyDescent="0.2">
      <c r="A19086" s="34" t="s">
        <v>79579</v>
      </c>
      <c r="B19086" s="34">
        <v>448</v>
      </c>
      <c r="C19086" s="34">
        <v>491</v>
      </c>
      <c r="D19086" s="34">
        <v>369</v>
      </c>
      <c r="E19086" s="34">
        <v>502</v>
      </c>
      <c r="F19086" s="34">
        <v>336</v>
      </c>
      <c r="G19086" s="34">
        <v>553</v>
      </c>
      <c r="H19086" s="34">
        <v>284</v>
      </c>
      <c r="I19086" s="34">
        <v>442</v>
      </c>
      <c r="J19086" s="34">
        <v>271</v>
      </c>
      <c r="K19086" s="34">
        <v>479</v>
      </c>
      <c r="L19086" s="34">
        <v>235</v>
      </c>
      <c r="M19086" s="34">
        <v>428</v>
      </c>
      <c r="N19086" s="34">
        <v>252</v>
      </c>
      <c r="O19086" s="34">
        <v>416</v>
      </c>
      <c r="P19086" s="34">
        <v>266</v>
      </c>
      <c r="Q19086" s="34">
        <v>519</v>
      </c>
      <c r="R19086" s="34">
        <v>368</v>
      </c>
      <c r="S19086" s="34">
        <v>511</v>
      </c>
      <c r="T19086" s="34">
        <v>297</v>
      </c>
      <c r="U19086" s="34">
        <v>435</v>
      </c>
      <c r="V19086" s="34">
        <v>364</v>
      </c>
      <c r="W19086" s="34">
        <v>417</v>
      </c>
      <c r="X19086" s="34">
        <v>331</v>
      </c>
      <c r="Y19086" s="34">
        <v>460</v>
      </c>
      <c r="Z19086" s="34">
        <v>411</v>
      </c>
      <c r="AA19086" s="34">
        <v>587</v>
      </c>
      <c r="AB19086" s="34">
        <v>421</v>
      </c>
      <c r="AC19086" s="34">
        <v>760</v>
      </c>
    </row>
    <row r="19087" spans="1:29" x14ac:dyDescent="0.2">
      <c r="A19087" s="34" t="s">
        <v>79580</v>
      </c>
      <c r="B19087" s="34">
        <v>133</v>
      </c>
      <c r="C19087" s="34">
        <v>115</v>
      </c>
      <c r="D19087" s="34">
        <v>130</v>
      </c>
      <c r="E19087" s="34">
        <v>131</v>
      </c>
      <c r="F19087" s="34">
        <v>141</v>
      </c>
      <c r="G19087" s="34">
        <v>117</v>
      </c>
      <c r="H19087" s="34">
        <v>109</v>
      </c>
      <c r="I19087" s="34">
        <v>96</v>
      </c>
      <c r="J19087" s="34">
        <v>112</v>
      </c>
      <c r="K19087" s="34">
        <v>126</v>
      </c>
      <c r="L19087" s="34">
        <v>106</v>
      </c>
      <c r="M19087" s="34">
        <v>105</v>
      </c>
      <c r="N19087" s="34">
        <v>107</v>
      </c>
      <c r="O19087" s="34">
        <v>162</v>
      </c>
      <c r="P19087" s="34">
        <v>100</v>
      </c>
      <c r="Q19087" s="34">
        <v>172</v>
      </c>
      <c r="R19087" s="34">
        <v>143</v>
      </c>
      <c r="S19087" s="34">
        <v>154</v>
      </c>
      <c r="T19087" s="34">
        <v>152</v>
      </c>
      <c r="U19087" s="34">
        <v>119</v>
      </c>
      <c r="V19087" s="34">
        <v>157</v>
      </c>
      <c r="W19087" s="34">
        <v>152</v>
      </c>
      <c r="X19087" s="34">
        <v>171</v>
      </c>
      <c r="Y19087" s="34">
        <v>165</v>
      </c>
      <c r="Z19087" s="34">
        <v>128</v>
      </c>
      <c r="AA19087" s="34">
        <v>163</v>
      </c>
      <c r="AB19087" s="34">
        <v>150</v>
      </c>
      <c r="AC19087" s="34">
        <v>261</v>
      </c>
    </row>
    <row r="19088" spans="1:29" x14ac:dyDescent="0.2">
      <c r="A19088" s="34" t="s">
        <v>79581</v>
      </c>
      <c r="B19088" s="34">
        <v>114</v>
      </c>
      <c r="C19088" s="34">
        <v>114</v>
      </c>
      <c r="D19088" s="34">
        <v>147</v>
      </c>
      <c r="E19088" s="34">
        <v>204</v>
      </c>
      <c r="F19088" s="34">
        <v>101</v>
      </c>
      <c r="G19088" s="34">
        <v>155</v>
      </c>
      <c r="H19088" s="34">
        <v>126</v>
      </c>
      <c r="I19088" s="34">
        <v>143</v>
      </c>
      <c r="J19088" s="34">
        <v>84</v>
      </c>
      <c r="K19088" s="34">
        <v>186</v>
      </c>
      <c r="L19088" s="34">
        <v>43</v>
      </c>
      <c r="M19088" s="34">
        <v>124</v>
      </c>
      <c r="N19088" s="34">
        <v>88</v>
      </c>
      <c r="O19088" s="34">
        <v>122</v>
      </c>
      <c r="P19088" s="34">
        <v>69</v>
      </c>
      <c r="Q19088" s="34">
        <v>176</v>
      </c>
      <c r="R19088" s="34">
        <v>134</v>
      </c>
      <c r="S19088" s="34">
        <v>205</v>
      </c>
      <c r="T19088" s="34">
        <v>73</v>
      </c>
      <c r="U19088" s="34">
        <v>134</v>
      </c>
      <c r="V19088" s="34">
        <v>119</v>
      </c>
      <c r="W19088" s="34">
        <v>162</v>
      </c>
      <c r="X19088" s="34">
        <v>141</v>
      </c>
      <c r="Y19088" s="34">
        <v>97</v>
      </c>
      <c r="Z19088" s="34">
        <v>149</v>
      </c>
      <c r="AA19088" s="34">
        <v>195</v>
      </c>
      <c r="AB19088" s="34">
        <v>82</v>
      </c>
      <c r="AC19088" s="34">
        <v>235</v>
      </c>
    </row>
    <row r="19089" spans="1:29" x14ac:dyDescent="0.2">
      <c r="A19089" s="34" t="s">
        <v>79582</v>
      </c>
      <c r="B19089" s="34">
        <v>49</v>
      </c>
      <c r="C19089" s="34">
        <v>48</v>
      </c>
      <c r="D19089" s="34">
        <v>45</v>
      </c>
      <c r="E19089" s="34">
        <v>60</v>
      </c>
      <c r="F19089" s="34">
        <v>47</v>
      </c>
      <c r="G19089" s="34">
        <v>69</v>
      </c>
      <c r="H19089" s="34">
        <v>35</v>
      </c>
      <c r="I19089" s="34">
        <v>65</v>
      </c>
      <c r="J19089" s="34">
        <v>28</v>
      </c>
      <c r="K19089" s="34">
        <v>72</v>
      </c>
      <c r="L19089" s="34">
        <v>20</v>
      </c>
      <c r="M19089" s="34">
        <v>54</v>
      </c>
      <c r="N19089" s="34">
        <v>19</v>
      </c>
      <c r="O19089" s="34">
        <v>51</v>
      </c>
      <c r="P19089" s="34">
        <v>32</v>
      </c>
      <c r="Q19089" s="34">
        <v>72</v>
      </c>
      <c r="R19089" s="34">
        <v>42</v>
      </c>
      <c r="S19089" s="34">
        <v>66</v>
      </c>
      <c r="T19089" s="34">
        <v>26</v>
      </c>
      <c r="U19089" s="34">
        <v>40</v>
      </c>
      <c r="V19089" s="34">
        <v>33</v>
      </c>
      <c r="W19089" s="34">
        <v>87</v>
      </c>
      <c r="X19089" s="34">
        <v>40</v>
      </c>
      <c r="Y19089" s="34">
        <v>48</v>
      </c>
      <c r="Z19089" s="34">
        <v>32</v>
      </c>
      <c r="AA19089" s="34">
        <v>77</v>
      </c>
      <c r="AB19089" s="34">
        <v>52</v>
      </c>
      <c r="AC19089" s="34">
        <v>128</v>
      </c>
    </row>
    <row r="19090" spans="1:29" x14ac:dyDescent="0.2">
      <c r="A19090" s="34" t="s">
        <v>79583</v>
      </c>
      <c r="B19090" s="34">
        <v>287</v>
      </c>
      <c r="C19090" s="34">
        <v>277</v>
      </c>
      <c r="D19090" s="34">
        <v>313</v>
      </c>
      <c r="E19090" s="34">
        <v>311</v>
      </c>
      <c r="F19090" s="34">
        <v>322</v>
      </c>
      <c r="G19090" s="34">
        <v>300</v>
      </c>
      <c r="H19090" s="34">
        <v>323</v>
      </c>
      <c r="I19090" s="34">
        <v>294</v>
      </c>
      <c r="J19090" s="34">
        <v>290</v>
      </c>
      <c r="K19090" s="34">
        <v>330</v>
      </c>
      <c r="L19090" s="34">
        <v>219</v>
      </c>
      <c r="M19090" s="34">
        <v>273</v>
      </c>
      <c r="N19090" s="34">
        <v>273</v>
      </c>
      <c r="O19090" s="34">
        <v>235</v>
      </c>
      <c r="P19090" s="34">
        <v>240</v>
      </c>
      <c r="Q19090" s="34">
        <v>362</v>
      </c>
      <c r="R19090" s="34">
        <v>330</v>
      </c>
      <c r="S19090" s="34">
        <v>370</v>
      </c>
      <c r="T19090" s="34">
        <v>340</v>
      </c>
      <c r="U19090" s="34">
        <v>325</v>
      </c>
      <c r="V19090" s="34">
        <v>355</v>
      </c>
      <c r="W19090" s="34">
        <v>341</v>
      </c>
      <c r="X19090" s="34">
        <v>355</v>
      </c>
      <c r="Y19090" s="34">
        <v>330</v>
      </c>
      <c r="Z19090" s="34">
        <v>352</v>
      </c>
      <c r="AA19090" s="34">
        <v>359</v>
      </c>
      <c r="AB19090" s="34">
        <v>314</v>
      </c>
      <c r="AC19090" s="34">
        <v>467</v>
      </c>
    </row>
    <row r="19091" spans="1:29" x14ac:dyDescent="0.2">
      <c r="A19091" s="34" t="s">
        <v>79584</v>
      </c>
      <c r="B19091" s="34">
        <v>125</v>
      </c>
      <c r="C19091" s="34">
        <v>190</v>
      </c>
      <c r="D19091" s="34">
        <v>232</v>
      </c>
      <c r="E19091" s="34">
        <v>213</v>
      </c>
      <c r="F19091" s="34">
        <v>209</v>
      </c>
      <c r="G19091" s="34">
        <v>219</v>
      </c>
      <c r="H19091" s="34">
        <v>170</v>
      </c>
      <c r="I19091" s="34">
        <v>209</v>
      </c>
      <c r="J19091" s="34">
        <v>142</v>
      </c>
      <c r="K19091" s="34">
        <v>221</v>
      </c>
      <c r="L19091" s="34">
        <v>93</v>
      </c>
      <c r="M19091" s="34">
        <v>175</v>
      </c>
      <c r="N19091" s="34">
        <v>180</v>
      </c>
      <c r="O19091" s="34">
        <v>162</v>
      </c>
      <c r="P19091" s="34">
        <v>161</v>
      </c>
      <c r="Q19091" s="34">
        <v>231</v>
      </c>
      <c r="R19091" s="34">
        <v>201</v>
      </c>
      <c r="S19091" s="34">
        <v>292</v>
      </c>
      <c r="T19091" s="34">
        <v>119</v>
      </c>
      <c r="U19091" s="34">
        <v>183</v>
      </c>
      <c r="V19091" s="34">
        <v>174</v>
      </c>
      <c r="W19091" s="34">
        <v>186</v>
      </c>
      <c r="X19091" s="34">
        <v>190</v>
      </c>
      <c r="Y19091" s="34">
        <v>148</v>
      </c>
      <c r="Z19091" s="34">
        <v>279</v>
      </c>
      <c r="AA19091" s="34">
        <v>220</v>
      </c>
      <c r="AB19091" s="34">
        <v>145</v>
      </c>
      <c r="AC19091" s="34">
        <v>338</v>
      </c>
    </row>
    <row r="19092" spans="1:29" x14ac:dyDescent="0.2">
      <c r="A19092" s="34" t="s">
        <v>79585</v>
      </c>
      <c r="B19092" s="34">
        <v>478</v>
      </c>
      <c r="C19092" s="34">
        <v>505</v>
      </c>
      <c r="D19092" s="34">
        <v>510</v>
      </c>
      <c r="E19092" s="34">
        <v>449</v>
      </c>
      <c r="F19092" s="34">
        <v>480</v>
      </c>
      <c r="G19092" s="34">
        <v>464</v>
      </c>
      <c r="H19092" s="34">
        <v>452</v>
      </c>
      <c r="I19092" s="34">
        <v>374</v>
      </c>
      <c r="J19092" s="34">
        <v>508</v>
      </c>
      <c r="K19092" s="34">
        <v>464</v>
      </c>
      <c r="L19092" s="34">
        <v>488</v>
      </c>
      <c r="M19092" s="34">
        <v>413</v>
      </c>
      <c r="N19092" s="34">
        <v>517</v>
      </c>
      <c r="O19092" s="34">
        <v>451</v>
      </c>
      <c r="P19092" s="34">
        <v>523</v>
      </c>
      <c r="Q19092" s="34">
        <v>659</v>
      </c>
      <c r="R19092" s="34">
        <v>636</v>
      </c>
      <c r="S19092" s="34">
        <v>495</v>
      </c>
      <c r="T19092" s="34">
        <v>708</v>
      </c>
      <c r="U19092" s="34">
        <v>537</v>
      </c>
      <c r="V19092" s="34">
        <v>676</v>
      </c>
      <c r="W19092" s="34">
        <v>702</v>
      </c>
      <c r="X19092" s="34">
        <v>830</v>
      </c>
      <c r="Y19092" s="34">
        <v>579</v>
      </c>
      <c r="Z19092" s="34">
        <v>591</v>
      </c>
      <c r="AA19092" s="34">
        <v>596</v>
      </c>
      <c r="AB19092" s="34">
        <v>731</v>
      </c>
      <c r="AC19092" s="34">
        <v>855</v>
      </c>
    </row>
    <row r="19093" spans="1:29" x14ac:dyDescent="0.2">
      <c r="A19093" s="34" t="s">
        <v>79586</v>
      </c>
      <c r="B19093" s="34">
        <v>216</v>
      </c>
      <c r="C19093" s="34">
        <v>232</v>
      </c>
      <c r="D19093" s="34">
        <v>223</v>
      </c>
      <c r="E19093" s="34">
        <v>329</v>
      </c>
      <c r="F19093" s="34">
        <v>211</v>
      </c>
      <c r="G19093" s="34">
        <v>326</v>
      </c>
      <c r="H19093" s="34">
        <v>212</v>
      </c>
      <c r="I19093" s="34">
        <v>314</v>
      </c>
      <c r="J19093" s="34">
        <v>218</v>
      </c>
      <c r="K19093" s="34">
        <v>340</v>
      </c>
      <c r="L19093" s="34">
        <v>214</v>
      </c>
      <c r="M19093" s="34">
        <v>223</v>
      </c>
      <c r="N19093" s="34">
        <v>221</v>
      </c>
      <c r="O19093" s="34">
        <v>225</v>
      </c>
      <c r="P19093" s="34">
        <v>224</v>
      </c>
      <c r="Q19093" s="34">
        <v>383</v>
      </c>
      <c r="R19093" s="34">
        <v>357</v>
      </c>
      <c r="S19093" s="34">
        <v>310</v>
      </c>
      <c r="T19093" s="34">
        <v>292</v>
      </c>
      <c r="U19093" s="34">
        <v>263</v>
      </c>
      <c r="V19093" s="34">
        <v>280</v>
      </c>
      <c r="W19093" s="34">
        <v>359</v>
      </c>
      <c r="X19093" s="34">
        <v>303</v>
      </c>
      <c r="Y19093" s="34">
        <v>345</v>
      </c>
      <c r="Z19093" s="34">
        <v>295</v>
      </c>
      <c r="AA19093" s="34">
        <v>333</v>
      </c>
      <c r="AB19093" s="34">
        <v>309</v>
      </c>
      <c r="AC19093" s="34">
        <v>523</v>
      </c>
    </row>
    <row r="19094" spans="1:29" x14ac:dyDescent="0.2">
      <c r="A19094" s="34" t="s">
        <v>79587</v>
      </c>
      <c r="B19094" s="34">
        <v>371</v>
      </c>
      <c r="C19094" s="34">
        <v>566</v>
      </c>
      <c r="D19094" s="34">
        <v>454</v>
      </c>
      <c r="E19094" s="34">
        <v>466</v>
      </c>
      <c r="F19094" s="34">
        <v>502</v>
      </c>
      <c r="G19094" s="34">
        <v>625</v>
      </c>
      <c r="H19094" s="34">
        <v>386</v>
      </c>
      <c r="I19094" s="34">
        <v>513</v>
      </c>
      <c r="J19094" s="34">
        <v>421</v>
      </c>
      <c r="K19094" s="34">
        <v>525</v>
      </c>
      <c r="L19094" s="34">
        <v>365</v>
      </c>
      <c r="M19094" s="34">
        <v>471</v>
      </c>
      <c r="N19094" s="34">
        <v>359</v>
      </c>
      <c r="O19094" s="34">
        <v>497</v>
      </c>
      <c r="P19094" s="34">
        <v>419</v>
      </c>
      <c r="Q19094" s="34">
        <v>710</v>
      </c>
      <c r="R19094" s="34">
        <v>601</v>
      </c>
      <c r="S19094" s="34">
        <v>597</v>
      </c>
      <c r="T19094" s="34">
        <v>478</v>
      </c>
      <c r="U19094" s="34">
        <v>561</v>
      </c>
      <c r="V19094" s="34">
        <v>453</v>
      </c>
      <c r="W19094" s="34">
        <v>750</v>
      </c>
      <c r="X19094" s="34">
        <v>612</v>
      </c>
      <c r="Y19094" s="34">
        <v>640</v>
      </c>
      <c r="Z19094" s="34">
        <v>554</v>
      </c>
      <c r="AA19094" s="34">
        <v>712</v>
      </c>
      <c r="AB19094" s="34">
        <v>682</v>
      </c>
      <c r="AC19094" s="34">
        <v>913</v>
      </c>
    </row>
    <row r="19095" spans="1:29" x14ac:dyDescent="0.2">
      <c r="A19095" s="34" t="s">
        <v>79588</v>
      </c>
      <c r="B19095" s="34">
        <v>1250</v>
      </c>
      <c r="C19095" s="34">
        <v>809</v>
      </c>
      <c r="D19095" s="34">
        <v>910</v>
      </c>
      <c r="E19095" s="34">
        <v>811</v>
      </c>
      <c r="F19095" s="34">
        <v>1076</v>
      </c>
      <c r="G19095" s="34">
        <v>797</v>
      </c>
      <c r="H19095" s="34">
        <v>1117</v>
      </c>
      <c r="I19095" s="34">
        <v>872</v>
      </c>
      <c r="J19095" s="34">
        <v>1253</v>
      </c>
      <c r="K19095" s="34">
        <v>876</v>
      </c>
      <c r="L19095" s="34">
        <v>1560</v>
      </c>
      <c r="M19095" s="34">
        <v>777</v>
      </c>
      <c r="N19095" s="34">
        <v>868</v>
      </c>
      <c r="O19095" s="34">
        <v>796</v>
      </c>
      <c r="P19095" s="34">
        <v>1103</v>
      </c>
      <c r="Q19095" s="34">
        <v>1407</v>
      </c>
      <c r="R19095" s="34">
        <v>1527</v>
      </c>
      <c r="S19095" s="34">
        <v>1148</v>
      </c>
      <c r="T19095" s="34">
        <v>1809</v>
      </c>
      <c r="U19095" s="34">
        <v>1149</v>
      </c>
      <c r="V19095" s="34">
        <v>1482</v>
      </c>
      <c r="W19095" s="34">
        <v>2000</v>
      </c>
      <c r="X19095" s="34">
        <v>1322</v>
      </c>
      <c r="Y19095" s="34">
        <v>1619</v>
      </c>
      <c r="Z19095" s="34">
        <v>1054</v>
      </c>
      <c r="AA19095" s="34">
        <v>1218</v>
      </c>
      <c r="AB19095" s="34">
        <v>2191</v>
      </c>
      <c r="AC19095" s="34">
        <v>1561</v>
      </c>
    </row>
    <row r="19096" spans="1:29" x14ac:dyDescent="0.2">
      <c r="A19096" s="34" t="s">
        <v>79589</v>
      </c>
      <c r="B19096" s="34">
        <v>9</v>
      </c>
      <c r="C19096" s="34">
        <v>0</v>
      </c>
      <c r="D19096" s="34">
        <v>0</v>
      </c>
      <c r="E19096" s="34">
        <v>0</v>
      </c>
      <c r="F19096" s="34">
        <v>0</v>
      </c>
      <c r="G19096" s="34">
        <v>0</v>
      </c>
      <c r="H19096" s="34">
        <v>0</v>
      </c>
      <c r="I19096" s="34">
        <v>0</v>
      </c>
      <c r="J19096" s="34">
        <v>0</v>
      </c>
      <c r="K19096" s="34">
        <v>0</v>
      </c>
      <c r="L19096" s="34">
        <v>0</v>
      </c>
      <c r="M19096" s="34">
        <v>0</v>
      </c>
      <c r="N19096" s="34">
        <v>0</v>
      </c>
      <c r="O19096" s="34">
        <v>0</v>
      </c>
      <c r="P19096" s="34">
        <v>0</v>
      </c>
      <c r="Q19096" s="34">
        <v>0</v>
      </c>
      <c r="R19096" s="34">
        <v>0</v>
      </c>
      <c r="S19096" s="34">
        <v>0</v>
      </c>
      <c r="T19096" s="34">
        <v>0</v>
      </c>
      <c r="U19096" s="34">
        <v>0</v>
      </c>
      <c r="V19096" s="34">
        <v>0</v>
      </c>
      <c r="W19096" s="34">
        <v>0</v>
      </c>
      <c r="X19096" s="34">
        <v>0</v>
      </c>
      <c r="Y19096" s="34">
        <v>0</v>
      </c>
      <c r="Z19096" s="34">
        <v>0</v>
      </c>
      <c r="AA19096" s="34">
        <v>0</v>
      </c>
      <c r="AB19096" s="34">
        <v>0</v>
      </c>
      <c r="AC19096" s="34">
        <v>0</v>
      </c>
    </row>
    <row r="19097" spans="1:29" x14ac:dyDescent="0.2">
      <c r="A19097" s="34" t="s">
        <v>79590</v>
      </c>
      <c r="B19097" s="34">
        <v>45</v>
      </c>
      <c r="C19097" s="34">
        <v>44</v>
      </c>
      <c r="D19097" s="34">
        <v>56</v>
      </c>
      <c r="E19097" s="34">
        <v>48</v>
      </c>
      <c r="F19097" s="34">
        <v>61</v>
      </c>
      <c r="G19097" s="34">
        <v>41</v>
      </c>
      <c r="H19097" s="34">
        <v>50</v>
      </c>
      <c r="I19097" s="34">
        <v>27</v>
      </c>
      <c r="J19097" s="34">
        <v>56</v>
      </c>
      <c r="K19097" s="34">
        <v>24</v>
      </c>
      <c r="L19097" s="34">
        <v>53</v>
      </c>
      <c r="M19097" s="34">
        <v>35</v>
      </c>
      <c r="N19097" s="34">
        <v>57</v>
      </c>
      <c r="O19097" s="34">
        <v>25</v>
      </c>
      <c r="P19097" s="34">
        <v>57</v>
      </c>
      <c r="Q19097" s="34">
        <v>69</v>
      </c>
      <c r="R19097" s="34">
        <v>81</v>
      </c>
      <c r="S19097" s="34">
        <v>59</v>
      </c>
      <c r="T19097" s="34">
        <v>62</v>
      </c>
      <c r="U19097" s="34">
        <v>52</v>
      </c>
      <c r="V19097" s="34">
        <v>93</v>
      </c>
      <c r="W19097" s="34">
        <v>75</v>
      </c>
      <c r="X19097" s="34">
        <v>78</v>
      </c>
      <c r="Y19097" s="34">
        <v>52</v>
      </c>
      <c r="Z19097" s="34">
        <v>70</v>
      </c>
      <c r="AA19097" s="34">
        <v>76</v>
      </c>
      <c r="AB19097" s="34">
        <v>80</v>
      </c>
      <c r="AC19097" s="34">
        <v>71</v>
      </c>
    </row>
    <row r="19098" spans="1:29" x14ac:dyDescent="0.2">
      <c r="A19098" s="34" t="s">
        <v>79591</v>
      </c>
      <c r="B19098" s="34">
        <v>41</v>
      </c>
      <c r="C19098" s="34">
        <v>15</v>
      </c>
      <c r="D19098" s="34">
        <v>43</v>
      </c>
      <c r="E19098" s="34">
        <v>42</v>
      </c>
      <c r="F19098" s="34">
        <v>53</v>
      </c>
      <c r="G19098" s="34">
        <v>28</v>
      </c>
      <c r="H19098" s="34">
        <v>26</v>
      </c>
      <c r="I19098" s="34">
        <v>28</v>
      </c>
      <c r="J19098" s="34">
        <v>35</v>
      </c>
      <c r="K19098" s="34">
        <v>31</v>
      </c>
      <c r="L19098" s="34">
        <v>31</v>
      </c>
      <c r="M19098" s="34">
        <v>25</v>
      </c>
      <c r="N19098" s="34">
        <v>31</v>
      </c>
      <c r="O19098" s="34">
        <v>40</v>
      </c>
      <c r="P19098" s="34">
        <v>29</v>
      </c>
      <c r="Q19098" s="34">
        <v>42</v>
      </c>
      <c r="R19098" s="34">
        <v>40</v>
      </c>
      <c r="S19098" s="34">
        <v>26</v>
      </c>
      <c r="T19098" s="34">
        <v>34</v>
      </c>
      <c r="U19098" s="34">
        <v>35</v>
      </c>
      <c r="V19098" s="34">
        <v>45</v>
      </c>
      <c r="W19098" s="34">
        <v>41</v>
      </c>
      <c r="X19098" s="34">
        <v>37</v>
      </c>
      <c r="Y19098" s="34">
        <v>41</v>
      </c>
      <c r="Z19098" s="34">
        <v>57</v>
      </c>
      <c r="AA19098" s="34">
        <v>36</v>
      </c>
      <c r="AB19098" s="34">
        <v>56</v>
      </c>
      <c r="AC19098" s="34">
        <v>75</v>
      </c>
    </row>
    <row r="19099" spans="1:29" x14ac:dyDescent="0.2">
      <c r="A19099" s="34" t="s">
        <v>79592</v>
      </c>
      <c r="B19099" s="34">
        <v>28</v>
      </c>
      <c r="C19099" s="34">
        <v>18</v>
      </c>
      <c r="D19099" s="34">
        <v>14</v>
      </c>
      <c r="E19099" s="34">
        <v>30</v>
      </c>
      <c r="F19099" s="34">
        <v>25</v>
      </c>
      <c r="G19099" s="34">
        <v>13</v>
      </c>
      <c r="H19099" s="34">
        <v>12</v>
      </c>
      <c r="I19099" s="34">
        <v>11</v>
      </c>
      <c r="J19099" s="34">
        <v>22</v>
      </c>
      <c r="K19099" s="34">
        <v>31</v>
      </c>
      <c r="L19099" s="34">
        <v>2</v>
      </c>
      <c r="M19099" s="34">
        <v>10</v>
      </c>
      <c r="N19099" s="34">
        <v>14</v>
      </c>
      <c r="O19099" s="34">
        <v>28</v>
      </c>
      <c r="P19099" s="34">
        <v>17</v>
      </c>
      <c r="Q19099" s="34">
        <v>23</v>
      </c>
      <c r="R19099" s="34">
        <v>23</v>
      </c>
      <c r="S19099" s="34">
        <v>41</v>
      </c>
      <c r="T19099" s="34">
        <v>26</v>
      </c>
      <c r="U19099" s="34">
        <v>24</v>
      </c>
      <c r="V19099" s="34">
        <v>23</v>
      </c>
      <c r="W19099" s="34">
        <v>32</v>
      </c>
      <c r="X19099" s="34">
        <v>18</v>
      </c>
      <c r="Y19099" s="34">
        <v>18</v>
      </c>
      <c r="Z19099" s="34">
        <v>18</v>
      </c>
      <c r="AA19099" s="34">
        <v>23</v>
      </c>
      <c r="AB19099" s="34">
        <v>12</v>
      </c>
      <c r="AC19099" s="34">
        <v>51</v>
      </c>
    </row>
    <row r="19100" spans="1:29" x14ac:dyDescent="0.2">
      <c r="A19100" s="34" t="s">
        <v>79593</v>
      </c>
      <c r="B19100" s="34">
        <v>34</v>
      </c>
      <c r="C19100" s="34">
        <v>52</v>
      </c>
      <c r="D19100" s="34">
        <v>70</v>
      </c>
      <c r="E19100" s="34">
        <v>43</v>
      </c>
      <c r="F19100" s="34">
        <v>75</v>
      </c>
      <c r="G19100" s="34">
        <v>63</v>
      </c>
      <c r="H19100" s="34">
        <v>65</v>
      </c>
      <c r="I19100" s="34">
        <v>54</v>
      </c>
      <c r="J19100" s="34">
        <v>57</v>
      </c>
      <c r="K19100" s="34">
        <v>49</v>
      </c>
      <c r="L19100" s="34">
        <v>41</v>
      </c>
      <c r="M19100" s="34">
        <v>57</v>
      </c>
      <c r="N19100" s="34">
        <v>57</v>
      </c>
      <c r="O19100" s="34">
        <v>52</v>
      </c>
      <c r="P19100" s="34">
        <v>64</v>
      </c>
      <c r="Q19100" s="34">
        <v>83</v>
      </c>
      <c r="R19100" s="34">
        <v>70</v>
      </c>
      <c r="S19100" s="34">
        <v>60</v>
      </c>
      <c r="T19100" s="34">
        <v>45</v>
      </c>
      <c r="U19100" s="34">
        <v>53</v>
      </c>
      <c r="V19100" s="34">
        <v>67</v>
      </c>
      <c r="W19100" s="34">
        <v>65</v>
      </c>
      <c r="X19100" s="34">
        <v>76</v>
      </c>
      <c r="Y19100" s="34">
        <v>62</v>
      </c>
      <c r="Z19100" s="34">
        <v>86</v>
      </c>
      <c r="AA19100" s="34">
        <v>86</v>
      </c>
      <c r="AB19100" s="34">
        <v>85</v>
      </c>
      <c r="AC19100" s="34">
        <v>79</v>
      </c>
    </row>
    <row r="19101" spans="1:29" x14ac:dyDescent="0.2">
      <c r="A19101" s="34" t="s">
        <v>79594</v>
      </c>
      <c r="B19101" s="34">
        <v>21</v>
      </c>
      <c r="C19101" s="34">
        <v>28</v>
      </c>
      <c r="D19101" s="34">
        <v>32</v>
      </c>
      <c r="E19101" s="34">
        <v>15</v>
      </c>
      <c r="F19101" s="34">
        <v>32</v>
      </c>
      <c r="G19101" s="34">
        <v>13</v>
      </c>
      <c r="H19101" s="34">
        <v>44</v>
      </c>
      <c r="I19101" s="34">
        <v>28</v>
      </c>
      <c r="J19101" s="34">
        <v>25</v>
      </c>
      <c r="K19101" s="34">
        <v>27</v>
      </c>
      <c r="L19101" s="34">
        <v>18</v>
      </c>
      <c r="M19101" s="34">
        <v>24</v>
      </c>
      <c r="N19101" s="34">
        <v>22</v>
      </c>
      <c r="O19101" s="34">
        <v>19</v>
      </c>
      <c r="P19101" s="34">
        <v>24</v>
      </c>
      <c r="Q19101" s="34">
        <v>16</v>
      </c>
      <c r="R19101" s="34">
        <v>36</v>
      </c>
      <c r="S19101" s="34">
        <v>27</v>
      </c>
      <c r="T19101" s="34">
        <v>25</v>
      </c>
      <c r="U19101" s="34">
        <v>16</v>
      </c>
      <c r="V19101" s="34">
        <v>42</v>
      </c>
      <c r="W19101" s="34">
        <v>21</v>
      </c>
      <c r="X19101" s="34">
        <v>24</v>
      </c>
      <c r="Y19101" s="34">
        <v>16</v>
      </c>
      <c r="Z19101" s="34">
        <v>41</v>
      </c>
      <c r="AA19101" s="34">
        <v>20</v>
      </c>
      <c r="AB19101" s="34">
        <v>12</v>
      </c>
      <c r="AC19101" s="34">
        <v>40</v>
      </c>
    </row>
    <row r="19102" spans="1:29" x14ac:dyDescent="0.2">
      <c r="A19102" s="34" t="s">
        <v>79595</v>
      </c>
      <c r="B19102" s="34">
        <v>18</v>
      </c>
      <c r="C19102" s="34">
        <v>19</v>
      </c>
      <c r="D19102" s="34">
        <v>49</v>
      </c>
      <c r="E19102" s="34">
        <v>30</v>
      </c>
      <c r="F19102" s="34">
        <v>59</v>
      </c>
      <c r="G19102" s="34">
        <v>27</v>
      </c>
      <c r="H19102" s="34">
        <v>31</v>
      </c>
      <c r="I19102" s="34">
        <v>37</v>
      </c>
      <c r="J19102" s="34">
        <v>23</v>
      </c>
      <c r="K19102" s="34">
        <v>29</v>
      </c>
      <c r="L19102" s="34">
        <v>21</v>
      </c>
      <c r="M19102" s="34">
        <v>32</v>
      </c>
      <c r="N19102" s="34">
        <v>28</v>
      </c>
      <c r="O19102" s="34">
        <v>30</v>
      </c>
      <c r="P19102" s="34">
        <v>35</v>
      </c>
      <c r="Q19102" s="34">
        <v>28</v>
      </c>
      <c r="R19102" s="34">
        <v>34</v>
      </c>
      <c r="S19102" s="34">
        <v>39</v>
      </c>
      <c r="T19102" s="34">
        <v>35</v>
      </c>
      <c r="U19102" s="34">
        <v>15</v>
      </c>
      <c r="V19102" s="34">
        <v>43</v>
      </c>
      <c r="W19102" s="34">
        <v>10</v>
      </c>
      <c r="X19102" s="34">
        <v>52</v>
      </c>
      <c r="Y19102" s="34">
        <v>22</v>
      </c>
      <c r="Z19102" s="34">
        <v>62</v>
      </c>
      <c r="AA19102" s="34">
        <v>38</v>
      </c>
      <c r="AB19102" s="34">
        <v>23</v>
      </c>
      <c r="AC19102" s="34">
        <v>41</v>
      </c>
    </row>
    <row r="19103" spans="1:29" x14ac:dyDescent="0.2">
      <c r="A19103" s="34" t="s">
        <v>79596</v>
      </c>
      <c r="B19103" s="34">
        <v>41</v>
      </c>
      <c r="C19103" s="34">
        <v>28</v>
      </c>
      <c r="D19103" s="34">
        <v>73</v>
      </c>
      <c r="E19103" s="34">
        <v>53</v>
      </c>
      <c r="F19103" s="34">
        <v>50</v>
      </c>
      <c r="G19103" s="34">
        <v>22</v>
      </c>
      <c r="H19103" s="34">
        <v>56</v>
      </c>
      <c r="I19103" s="34">
        <v>43</v>
      </c>
      <c r="J19103" s="34">
        <v>42</v>
      </c>
      <c r="K19103" s="34">
        <v>50</v>
      </c>
      <c r="L19103" s="34">
        <v>35</v>
      </c>
      <c r="M19103" s="34">
        <v>38</v>
      </c>
      <c r="N19103" s="34">
        <v>50</v>
      </c>
      <c r="O19103" s="34">
        <v>67</v>
      </c>
      <c r="P19103" s="34">
        <v>56</v>
      </c>
      <c r="Q19103" s="34">
        <v>40</v>
      </c>
      <c r="R19103" s="34">
        <v>74</v>
      </c>
      <c r="S19103" s="34">
        <v>59</v>
      </c>
      <c r="T19103" s="34">
        <v>46</v>
      </c>
      <c r="U19103" s="34">
        <v>43</v>
      </c>
      <c r="V19103" s="34">
        <v>61</v>
      </c>
      <c r="W19103" s="34">
        <v>60</v>
      </c>
      <c r="X19103" s="34">
        <v>112</v>
      </c>
      <c r="Y19103" s="34">
        <v>34</v>
      </c>
      <c r="Z19103" s="34">
        <v>80</v>
      </c>
      <c r="AA19103" s="34">
        <v>47</v>
      </c>
      <c r="AB19103" s="34">
        <v>61</v>
      </c>
      <c r="AC19103" s="34">
        <v>75</v>
      </c>
    </row>
    <row r="19104" spans="1:29" x14ac:dyDescent="0.2">
      <c r="A19104" s="34" t="s">
        <v>79597</v>
      </c>
      <c r="B19104" s="34">
        <v>32</v>
      </c>
      <c r="C19104" s="34">
        <v>6</v>
      </c>
      <c r="D19104" s="34">
        <v>47</v>
      </c>
      <c r="E19104" s="34">
        <v>5</v>
      </c>
      <c r="F19104" s="34">
        <v>31</v>
      </c>
      <c r="G19104" s="34">
        <v>10</v>
      </c>
      <c r="H19104" s="34">
        <v>28</v>
      </c>
      <c r="I19104" s="34">
        <v>20</v>
      </c>
      <c r="J19104" s="34">
        <v>27</v>
      </c>
      <c r="K19104" s="34">
        <v>18</v>
      </c>
      <c r="L19104" s="34">
        <v>18</v>
      </c>
      <c r="M19104" s="34">
        <v>16</v>
      </c>
      <c r="N19104" s="34">
        <v>41</v>
      </c>
      <c r="O19104" s="34">
        <v>26</v>
      </c>
      <c r="P19104" s="34">
        <v>28</v>
      </c>
      <c r="Q19104" s="34">
        <v>42</v>
      </c>
      <c r="R19104" s="34">
        <v>31</v>
      </c>
      <c r="S19104" s="34">
        <v>20</v>
      </c>
      <c r="T19104" s="34">
        <v>24</v>
      </c>
      <c r="U19104" s="34">
        <v>10</v>
      </c>
      <c r="V19104" s="34">
        <v>46</v>
      </c>
      <c r="W19104" s="34">
        <v>19</v>
      </c>
      <c r="X19104" s="34">
        <v>56</v>
      </c>
      <c r="Y19104" s="34">
        <v>15</v>
      </c>
      <c r="Z19104" s="34">
        <v>39</v>
      </c>
      <c r="AA19104" s="34">
        <v>21</v>
      </c>
      <c r="AB19104" s="34">
        <v>50</v>
      </c>
      <c r="AC19104" s="34">
        <v>31</v>
      </c>
    </row>
    <row r="19105" spans="1:29" x14ac:dyDescent="0.2">
      <c r="A19105" s="34" t="s">
        <v>79598</v>
      </c>
      <c r="B19105" s="34">
        <v>22</v>
      </c>
      <c r="C19105" s="34">
        <v>25</v>
      </c>
      <c r="D19105" s="34">
        <v>21</v>
      </c>
      <c r="E19105" s="34">
        <v>29</v>
      </c>
      <c r="F19105" s="34">
        <v>37</v>
      </c>
      <c r="G19105" s="34">
        <v>13</v>
      </c>
      <c r="H19105" s="34">
        <v>22</v>
      </c>
      <c r="I19105" s="34">
        <v>28</v>
      </c>
      <c r="J19105" s="34">
        <v>17</v>
      </c>
      <c r="K19105" s="34">
        <v>23</v>
      </c>
      <c r="L19105" s="34">
        <v>12</v>
      </c>
      <c r="M19105" s="34">
        <v>21</v>
      </c>
      <c r="N19105" s="34">
        <v>16</v>
      </c>
      <c r="O19105" s="34">
        <v>14</v>
      </c>
      <c r="P19105" s="34">
        <v>16</v>
      </c>
      <c r="Q19105" s="34">
        <v>30</v>
      </c>
      <c r="R19105" s="34">
        <v>35</v>
      </c>
      <c r="S19105" s="34">
        <v>46</v>
      </c>
      <c r="T19105" s="34">
        <v>10</v>
      </c>
      <c r="U19105" s="34">
        <v>24</v>
      </c>
      <c r="V19105" s="34">
        <v>27</v>
      </c>
      <c r="W19105" s="34">
        <v>24</v>
      </c>
      <c r="X19105" s="34">
        <v>31</v>
      </c>
      <c r="Y19105" s="34">
        <v>20</v>
      </c>
      <c r="Z19105" s="34">
        <v>16</v>
      </c>
      <c r="AA19105" s="34">
        <v>34</v>
      </c>
      <c r="AB19105" s="34">
        <v>17</v>
      </c>
      <c r="AC19105" s="34">
        <v>38</v>
      </c>
    </row>
    <row r="19106" spans="1:29" x14ac:dyDescent="0.2">
      <c r="A19106" s="34" t="s">
        <v>79599</v>
      </c>
      <c r="B19106" s="34">
        <v>43</v>
      </c>
      <c r="C19106" s="34">
        <v>51</v>
      </c>
      <c r="D19106" s="34">
        <v>76</v>
      </c>
      <c r="E19106" s="34">
        <v>57</v>
      </c>
      <c r="F19106" s="34">
        <v>57</v>
      </c>
      <c r="G19106" s="34">
        <v>103</v>
      </c>
      <c r="H19106" s="34">
        <v>44</v>
      </c>
      <c r="I19106" s="34">
        <v>66</v>
      </c>
      <c r="J19106" s="34">
        <v>38</v>
      </c>
      <c r="K19106" s="34">
        <v>87</v>
      </c>
      <c r="L19106" s="34">
        <v>40</v>
      </c>
      <c r="M19106" s="34">
        <v>60</v>
      </c>
      <c r="N19106" s="34">
        <v>46</v>
      </c>
      <c r="O19106" s="34">
        <v>46</v>
      </c>
      <c r="P19106" s="34">
        <v>43</v>
      </c>
      <c r="Q19106" s="34">
        <v>76</v>
      </c>
      <c r="R19106" s="34">
        <v>54</v>
      </c>
      <c r="S19106" s="34">
        <v>87</v>
      </c>
      <c r="T19106" s="34">
        <v>58</v>
      </c>
      <c r="U19106" s="34">
        <v>43</v>
      </c>
      <c r="V19106" s="34">
        <v>62</v>
      </c>
      <c r="W19106" s="34">
        <v>34</v>
      </c>
      <c r="X19106" s="34">
        <v>61</v>
      </c>
      <c r="Y19106" s="34">
        <v>47</v>
      </c>
      <c r="Z19106" s="34">
        <v>53</v>
      </c>
      <c r="AA19106" s="34">
        <v>65</v>
      </c>
      <c r="AB19106" s="34">
        <v>56</v>
      </c>
      <c r="AC19106" s="34">
        <v>85</v>
      </c>
    </row>
    <row r="19107" spans="1:29" x14ac:dyDescent="0.2">
      <c r="A19107" s="34" t="s">
        <v>79600</v>
      </c>
      <c r="B19107" s="34">
        <v>14</v>
      </c>
      <c r="C19107" s="34">
        <v>7</v>
      </c>
      <c r="D19107" s="34">
        <v>8</v>
      </c>
      <c r="E19107" s="34">
        <v>9</v>
      </c>
      <c r="F19107" s="34">
        <v>12</v>
      </c>
      <c r="G19107" s="34">
        <v>13</v>
      </c>
      <c r="H19107" s="34">
        <v>11</v>
      </c>
      <c r="I19107" s="34">
        <v>4</v>
      </c>
      <c r="J19107" s="34">
        <v>5</v>
      </c>
      <c r="K19107" s="34">
        <v>14</v>
      </c>
      <c r="L19107" s="34">
        <v>8</v>
      </c>
      <c r="M19107" s="34">
        <v>9</v>
      </c>
      <c r="N19107" s="34">
        <v>8</v>
      </c>
      <c r="O19107" s="34">
        <v>5</v>
      </c>
      <c r="P19107" s="34">
        <v>13</v>
      </c>
      <c r="Q19107" s="34">
        <v>15</v>
      </c>
      <c r="R19107" s="34">
        <v>15</v>
      </c>
      <c r="S19107" s="34">
        <v>8</v>
      </c>
      <c r="T19107" s="34">
        <v>13</v>
      </c>
      <c r="U19107" s="34">
        <v>12</v>
      </c>
      <c r="V19107" s="34">
        <v>30</v>
      </c>
      <c r="W19107" s="34">
        <v>6</v>
      </c>
      <c r="X19107" s="34">
        <v>7</v>
      </c>
      <c r="Y19107" s="34">
        <v>7</v>
      </c>
      <c r="Z19107" s="34">
        <v>19</v>
      </c>
      <c r="AA19107" s="34">
        <v>15</v>
      </c>
      <c r="AB19107" s="34">
        <v>26</v>
      </c>
      <c r="AC19107" s="34">
        <v>5</v>
      </c>
    </row>
    <row r="19108" spans="1:29" x14ac:dyDescent="0.2">
      <c r="A19108" s="34" t="s">
        <v>79601</v>
      </c>
      <c r="B19108" s="34">
        <v>270</v>
      </c>
      <c r="C19108" s="34">
        <v>163</v>
      </c>
      <c r="D19108" s="34">
        <v>220</v>
      </c>
      <c r="E19108" s="34">
        <v>237</v>
      </c>
      <c r="F19108" s="34">
        <v>252</v>
      </c>
      <c r="G19108" s="34">
        <v>243</v>
      </c>
      <c r="H19108" s="34">
        <v>180</v>
      </c>
      <c r="I19108" s="34">
        <v>162</v>
      </c>
      <c r="J19108" s="34">
        <v>243</v>
      </c>
      <c r="K19108" s="34">
        <v>208</v>
      </c>
      <c r="L19108" s="34">
        <v>306</v>
      </c>
      <c r="M19108" s="34">
        <v>170</v>
      </c>
      <c r="N19108" s="34">
        <v>237</v>
      </c>
      <c r="O19108" s="34">
        <v>179</v>
      </c>
      <c r="P19108" s="34">
        <v>245</v>
      </c>
      <c r="Q19108" s="34">
        <v>245</v>
      </c>
      <c r="R19108" s="34">
        <v>401</v>
      </c>
      <c r="S19108" s="34">
        <v>226</v>
      </c>
      <c r="T19108" s="34">
        <v>415</v>
      </c>
      <c r="U19108" s="34">
        <v>244</v>
      </c>
      <c r="V19108" s="34">
        <v>323</v>
      </c>
      <c r="W19108" s="34">
        <v>374</v>
      </c>
      <c r="X19108" s="34">
        <v>301</v>
      </c>
      <c r="Y19108" s="34">
        <v>355</v>
      </c>
      <c r="Z19108" s="34">
        <v>264</v>
      </c>
      <c r="AA19108" s="34">
        <v>223</v>
      </c>
      <c r="AB19108" s="34">
        <v>425</v>
      </c>
      <c r="AC19108" s="34">
        <v>297</v>
      </c>
    </row>
    <row r="19109" spans="1:29" x14ac:dyDescent="0.2">
      <c r="A19109" s="34" t="s">
        <v>79602</v>
      </c>
      <c r="B19109" s="34">
        <v>23</v>
      </c>
      <c r="C19109" s="34">
        <v>4</v>
      </c>
      <c r="D19109" s="34">
        <v>18</v>
      </c>
      <c r="E19109" s="34">
        <v>11</v>
      </c>
      <c r="F19109" s="34">
        <v>6</v>
      </c>
      <c r="G19109" s="34">
        <v>12</v>
      </c>
      <c r="H19109" s="34">
        <v>10</v>
      </c>
      <c r="I19109" s="34">
        <v>7</v>
      </c>
      <c r="J19109" s="34">
        <v>7</v>
      </c>
      <c r="K19109" s="34">
        <v>20</v>
      </c>
      <c r="L19109" s="34">
        <v>5</v>
      </c>
      <c r="M19109" s="34">
        <v>9</v>
      </c>
      <c r="N19109" s="34">
        <v>6</v>
      </c>
      <c r="O19109" s="34">
        <v>11</v>
      </c>
      <c r="P19109" s="34">
        <v>2</v>
      </c>
      <c r="Q19109" s="34">
        <v>20</v>
      </c>
      <c r="R19109" s="34">
        <v>9</v>
      </c>
      <c r="S19109" s="34">
        <v>3</v>
      </c>
      <c r="T19109" s="34">
        <v>8</v>
      </c>
      <c r="U19109" s="34">
        <v>2</v>
      </c>
      <c r="V19109" s="34">
        <v>9</v>
      </c>
      <c r="W19109" s="34">
        <v>10</v>
      </c>
      <c r="X19109" s="34">
        <v>7</v>
      </c>
      <c r="Y19109" s="34">
        <v>10</v>
      </c>
      <c r="Z19109" s="34">
        <v>16</v>
      </c>
      <c r="AA19109" s="34">
        <v>15</v>
      </c>
      <c r="AB19109" s="34">
        <v>11</v>
      </c>
      <c r="AC19109" s="34">
        <v>19</v>
      </c>
    </row>
    <row r="19110" spans="1:29" x14ac:dyDescent="0.2">
      <c r="A19110" s="34" t="s">
        <v>79603</v>
      </c>
      <c r="B19110" s="34">
        <v>39</v>
      </c>
      <c r="C19110" s="34">
        <v>38</v>
      </c>
      <c r="D19110" s="34">
        <v>46</v>
      </c>
      <c r="E19110" s="34">
        <v>50</v>
      </c>
      <c r="F19110" s="34">
        <v>22</v>
      </c>
      <c r="G19110" s="34">
        <v>14</v>
      </c>
      <c r="H19110" s="34">
        <v>43</v>
      </c>
      <c r="I19110" s="34">
        <v>32</v>
      </c>
      <c r="J19110" s="34">
        <v>26</v>
      </c>
      <c r="K19110" s="34">
        <v>30</v>
      </c>
      <c r="L19110" s="34">
        <v>15</v>
      </c>
      <c r="M19110" s="34">
        <v>16</v>
      </c>
      <c r="N19110" s="34">
        <v>35</v>
      </c>
      <c r="O19110" s="34">
        <v>24</v>
      </c>
      <c r="P19110" s="34">
        <v>34</v>
      </c>
      <c r="Q19110" s="34">
        <v>37</v>
      </c>
      <c r="R19110" s="34">
        <v>51</v>
      </c>
      <c r="S19110" s="34">
        <v>51</v>
      </c>
      <c r="T19110" s="34">
        <v>20</v>
      </c>
      <c r="U19110" s="34">
        <v>23</v>
      </c>
      <c r="V19110" s="34">
        <v>33</v>
      </c>
      <c r="W19110" s="34">
        <v>23</v>
      </c>
      <c r="X19110" s="34">
        <v>40</v>
      </c>
      <c r="Y19110" s="34">
        <v>17</v>
      </c>
      <c r="Z19110" s="34">
        <v>59</v>
      </c>
      <c r="AA19110" s="34">
        <v>40</v>
      </c>
      <c r="AB19110" s="34">
        <v>35</v>
      </c>
      <c r="AC19110" s="34">
        <v>41</v>
      </c>
    </row>
    <row r="19111" spans="1:29" x14ac:dyDescent="0.2">
      <c r="A19111" s="34" t="s">
        <v>79604</v>
      </c>
      <c r="B19111" s="34">
        <v>49</v>
      </c>
      <c r="C19111" s="34">
        <v>31</v>
      </c>
      <c r="D19111" s="34">
        <v>59</v>
      </c>
      <c r="E19111" s="34">
        <v>55</v>
      </c>
      <c r="F19111" s="34">
        <v>64</v>
      </c>
      <c r="G19111" s="34">
        <v>51</v>
      </c>
      <c r="H19111" s="34">
        <v>44</v>
      </c>
      <c r="I19111" s="34">
        <v>54</v>
      </c>
      <c r="J19111" s="34">
        <v>56</v>
      </c>
      <c r="K19111" s="34">
        <v>51</v>
      </c>
      <c r="L19111" s="34">
        <v>41</v>
      </c>
      <c r="M19111" s="34">
        <v>54</v>
      </c>
      <c r="N19111" s="34">
        <v>47</v>
      </c>
      <c r="O19111" s="34">
        <v>48</v>
      </c>
      <c r="P19111" s="34">
        <v>44</v>
      </c>
      <c r="Q19111" s="34">
        <v>46</v>
      </c>
      <c r="R19111" s="34">
        <v>78</v>
      </c>
      <c r="S19111" s="34">
        <v>65</v>
      </c>
      <c r="T19111" s="34">
        <v>61</v>
      </c>
      <c r="U19111" s="34">
        <v>46</v>
      </c>
      <c r="V19111" s="34">
        <v>93</v>
      </c>
      <c r="W19111" s="34">
        <v>59</v>
      </c>
      <c r="X19111" s="34">
        <v>89</v>
      </c>
      <c r="Y19111" s="34">
        <v>53</v>
      </c>
      <c r="Z19111" s="34">
        <v>78</v>
      </c>
      <c r="AA19111" s="34">
        <v>65</v>
      </c>
      <c r="AB19111" s="34">
        <v>65</v>
      </c>
      <c r="AC19111" s="34">
        <v>87</v>
      </c>
    </row>
    <row r="19112" spans="1:29" x14ac:dyDescent="0.2">
      <c r="A19112" s="34" t="s">
        <v>79605</v>
      </c>
      <c r="B19112" s="34">
        <v>17</v>
      </c>
      <c r="C19112" s="34">
        <v>4</v>
      </c>
      <c r="D19112" s="34">
        <v>3</v>
      </c>
      <c r="E19112" s="34">
        <v>2</v>
      </c>
      <c r="F19112" s="34">
        <v>1</v>
      </c>
      <c r="G19112" s="34">
        <v>3</v>
      </c>
      <c r="H19112" s="34">
        <v>1</v>
      </c>
      <c r="I19112" s="34">
        <v>1</v>
      </c>
      <c r="J19112" s="34">
        <v>1</v>
      </c>
      <c r="K19112" s="34">
        <v>6</v>
      </c>
      <c r="L19112" s="34">
        <v>0</v>
      </c>
      <c r="M19112" s="34">
        <v>1</v>
      </c>
      <c r="N19112" s="34">
        <v>6</v>
      </c>
      <c r="O19112" s="34">
        <v>8</v>
      </c>
      <c r="P19112" s="34">
        <v>0</v>
      </c>
      <c r="Q19112" s="34">
        <v>4</v>
      </c>
      <c r="R19112" s="34">
        <v>0</v>
      </c>
      <c r="S19112" s="34">
        <v>1</v>
      </c>
      <c r="T19112" s="34">
        <v>2</v>
      </c>
      <c r="U19112" s="34">
        <v>0</v>
      </c>
      <c r="V19112" s="34">
        <v>3</v>
      </c>
      <c r="W19112" s="34">
        <v>2</v>
      </c>
      <c r="X19112" s="34">
        <v>7</v>
      </c>
      <c r="Y19112" s="34">
        <v>5</v>
      </c>
      <c r="Z19112" s="34">
        <v>4</v>
      </c>
      <c r="AA19112" s="34">
        <v>1</v>
      </c>
      <c r="AB19112" s="34">
        <v>3</v>
      </c>
      <c r="AC19112" s="34">
        <v>4</v>
      </c>
    </row>
    <row r="19113" spans="1:29" x14ac:dyDescent="0.2">
      <c r="A19113" s="34" t="s">
        <v>79606</v>
      </c>
      <c r="B19113" s="34">
        <v>35</v>
      </c>
      <c r="C19113" s="34">
        <v>70</v>
      </c>
      <c r="D19113" s="34">
        <v>70</v>
      </c>
      <c r="E19113" s="34">
        <v>62</v>
      </c>
      <c r="F19113" s="34">
        <v>52</v>
      </c>
      <c r="G19113" s="34">
        <v>83</v>
      </c>
      <c r="H19113" s="34">
        <v>33</v>
      </c>
      <c r="I19113" s="34">
        <v>48</v>
      </c>
      <c r="J19113" s="34">
        <v>40</v>
      </c>
      <c r="K19113" s="34">
        <v>64</v>
      </c>
      <c r="L19113" s="34">
        <v>27</v>
      </c>
      <c r="M19113" s="34">
        <v>37</v>
      </c>
      <c r="N19113" s="34">
        <v>35</v>
      </c>
      <c r="O19113" s="34">
        <v>44</v>
      </c>
      <c r="P19113" s="34">
        <v>52</v>
      </c>
      <c r="Q19113" s="34">
        <v>52</v>
      </c>
      <c r="R19113" s="34">
        <v>56</v>
      </c>
      <c r="S19113" s="34">
        <v>79</v>
      </c>
      <c r="T19113" s="34">
        <v>30</v>
      </c>
      <c r="U19113" s="34">
        <v>48</v>
      </c>
      <c r="V19113" s="34">
        <v>70</v>
      </c>
      <c r="W19113" s="34">
        <v>39</v>
      </c>
      <c r="X19113" s="34">
        <v>76</v>
      </c>
      <c r="Y19113" s="34">
        <v>45</v>
      </c>
      <c r="Z19113" s="34">
        <v>55</v>
      </c>
      <c r="AA19113" s="34">
        <v>71</v>
      </c>
      <c r="AB19113" s="34">
        <v>36</v>
      </c>
      <c r="AC19113" s="34">
        <v>54</v>
      </c>
    </row>
    <row r="19114" spans="1:29" x14ac:dyDescent="0.2">
      <c r="A19114" s="34" t="s">
        <v>79607</v>
      </c>
      <c r="B19114" s="34">
        <v>23</v>
      </c>
      <c r="C19114" s="34">
        <v>27</v>
      </c>
      <c r="D19114" s="34">
        <v>16</v>
      </c>
      <c r="E19114" s="34">
        <v>15</v>
      </c>
      <c r="F19114" s="34">
        <v>15</v>
      </c>
      <c r="G19114" s="34">
        <v>36</v>
      </c>
      <c r="H19114" s="34">
        <v>27</v>
      </c>
      <c r="I19114" s="34">
        <v>22</v>
      </c>
      <c r="J19114" s="34">
        <v>14</v>
      </c>
      <c r="K19114" s="34">
        <v>25</v>
      </c>
      <c r="L19114" s="34">
        <v>11</v>
      </c>
      <c r="M19114" s="34">
        <v>26</v>
      </c>
      <c r="N19114" s="34">
        <v>7</v>
      </c>
      <c r="O19114" s="34">
        <v>14</v>
      </c>
      <c r="P19114" s="34">
        <v>17</v>
      </c>
      <c r="Q19114" s="34">
        <v>26</v>
      </c>
      <c r="R19114" s="34">
        <v>22</v>
      </c>
      <c r="S19114" s="34">
        <v>25</v>
      </c>
      <c r="T19114" s="34">
        <v>5</v>
      </c>
      <c r="U19114" s="34">
        <v>13</v>
      </c>
      <c r="V19114" s="34">
        <v>8</v>
      </c>
      <c r="W19114" s="34">
        <v>21</v>
      </c>
      <c r="X19114" s="34">
        <v>25</v>
      </c>
      <c r="Y19114" s="34">
        <v>27</v>
      </c>
      <c r="Z19114" s="34">
        <v>12</v>
      </c>
      <c r="AA19114" s="34">
        <v>30</v>
      </c>
      <c r="AB19114" s="34">
        <v>15</v>
      </c>
      <c r="AC19114" s="34">
        <v>54</v>
      </c>
    </row>
    <row r="19115" spans="1:29" x14ac:dyDescent="0.2">
      <c r="A19115" s="34" t="s">
        <v>79608</v>
      </c>
      <c r="B19115" s="34">
        <v>44</v>
      </c>
      <c r="C19115" s="34">
        <v>52</v>
      </c>
      <c r="D19115" s="34">
        <v>61</v>
      </c>
      <c r="E19115" s="34">
        <v>63</v>
      </c>
      <c r="F19115" s="34">
        <v>50</v>
      </c>
      <c r="G19115" s="34">
        <v>58</v>
      </c>
      <c r="H19115" s="34">
        <v>53</v>
      </c>
      <c r="I19115" s="34">
        <v>68</v>
      </c>
      <c r="J19115" s="34">
        <v>60</v>
      </c>
      <c r="K19115" s="34">
        <v>62</v>
      </c>
      <c r="L19115" s="34">
        <v>33</v>
      </c>
      <c r="M19115" s="34">
        <v>42</v>
      </c>
      <c r="N19115" s="34">
        <v>61</v>
      </c>
      <c r="O19115" s="34">
        <v>48</v>
      </c>
      <c r="P19115" s="34">
        <v>42</v>
      </c>
      <c r="Q19115" s="34">
        <v>73</v>
      </c>
      <c r="R19115" s="34">
        <v>72</v>
      </c>
      <c r="S19115" s="34">
        <v>92</v>
      </c>
      <c r="T19115" s="34">
        <v>69</v>
      </c>
      <c r="U19115" s="34">
        <v>70</v>
      </c>
      <c r="V19115" s="34">
        <v>94</v>
      </c>
      <c r="W19115" s="34">
        <v>58</v>
      </c>
      <c r="X19115" s="34">
        <v>69</v>
      </c>
      <c r="Y19115" s="34">
        <v>67</v>
      </c>
      <c r="Z19115" s="34">
        <v>45</v>
      </c>
      <c r="AA19115" s="34">
        <v>95</v>
      </c>
      <c r="AB19115" s="34">
        <v>68</v>
      </c>
      <c r="AC19115" s="34">
        <v>95</v>
      </c>
    </row>
    <row r="19116" spans="1:29" x14ac:dyDescent="0.2">
      <c r="A19116" s="34" t="s">
        <v>79609</v>
      </c>
      <c r="B19116" s="34">
        <v>32</v>
      </c>
      <c r="C19116" s="34">
        <v>27</v>
      </c>
      <c r="D19116" s="34">
        <v>47</v>
      </c>
      <c r="E19116" s="34">
        <v>22</v>
      </c>
      <c r="F19116" s="34">
        <v>25</v>
      </c>
      <c r="G19116" s="34">
        <v>23</v>
      </c>
      <c r="H19116" s="34">
        <v>22</v>
      </c>
      <c r="I19116" s="34">
        <v>12</v>
      </c>
      <c r="J19116" s="34">
        <v>14</v>
      </c>
      <c r="K19116" s="34">
        <v>13</v>
      </c>
      <c r="L19116" s="34">
        <v>8</v>
      </c>
      <c r="M19116" s="34">
        <v>10</v>
      </c>
      <c r="N19116" s="34">
        <v>22</v>
      </c>
      <c r="O19116" s="34">
        <v>16</v>
      </c>
      <c r="P19116" s="34">
        <v>12</v>
      </c>
      <c r="Q19116" s="34">
        <v>34</v>
      </c>
      <c r="R19116" s="34">
        <v>15</v>
      </c>
      <c r="S19116" s="34">
        <v>27</v>
      </c>
      <c r="T19116" s="34">
        <v>5</v>
      </c>
      <c r="U19116" s="34">
        <v>12</v>
      </c>
      <c r="V19116" s="34">
        <v>19</v>
      </c>
      <c r="W19116" s="34">
        <v>9</v>
      </c>
      <c r="X19116" s="34">
        <v>21</v>
      </c>
      <c r="Y19116" s="34">
        <v>17</v>
      </c>
      <c r="Z19116" s="34">
        <v>14</v>
      </c>
      <c r="AA19116" s="34">
        <v>26</v>
      </c>
      <c r="AB19116" s="34">
        <v>33</v>
      </c>
      <c r="AC19116" s="34">
        <v>32</v>
      </c>
    </row>
    <row r="19117" spans="1:29" x14ac:dyDescent="0.2">
      <c r="A19117" s="34" t="s">
        <v>79610</v>
      </c>
      <c r="B19117" s="34">
        <v>5</v>
      </c>
      <c r="C19117" s="34">
        <v>3</v>
      </c>
      <c r="D19117" s="34">
        <v>1</v>
      </c>
      <c r="E19117" s="34">
        <v>13</v>
      </c>
      <c r="F19117" s="34">
        <v>0</v>
      </c>
      <c r="G19117" s="34">
        <v>6</v>
      </c>
      <c r="H19117" s="34">
        <v>2</v>
      </c>
      <c r="I19117" s="34">
        <v>2</v>
      </c>
      <c r="J19117" s="34">
        <v>6</v>
      </c>
      <c r="K19117" s="34">
        <v>4</v>
      </c>
      <c r="L19117" s="34">
        <v>0</v>
      </c>
      <c r="M19117" s="34">
        <v>1</v>
      </c>
      <c r="N19117" s="34">
        <v>0</v>
      </c>
      <c r="O19117" s="34">
        <v>1</v>
      </c>
      <c r="P19117" s="34">
        <v>2</v>
      </c>
      <c r="Q19117" s="34">
        <v>8</v>
      </c>
      <c r="R19117" s="34">
        <v>0</v>
      </c>
      <c r="S19117" s="34">
        <v>9</v>
      </c>
      <c r="T19117" s="34">
        <v>0</v>
      </c>
      <c r="U19117" s="34">
        <v>1</v>
      </c>
      <c r="V19117" s="34">
        <v>1</v>
      </c>
      <c r="W19117" s="34">
        <v>6</v>
      </c>
      <c r="X19117" s="34">
        <v>9</v>
      </c>
      <c r="Y19117" s="34">
        <v>2</v>
      </c>
      <c r="Z19117" s="34">
        <v>7</v>
      </c>
      <c r="AA19117" s="34">
        <v>8</v>
      </c>
      <c r="AB19117" s="34">
        <v>2</v>
      </c>
      <c r="AC19117" s="34">
        <v>7</v>
      </c>
    </row>
    <row r="19118" spans="1:29" x14ac:dyDescent="0.2">
      <c r="A19118" s="34" t="s">
        <v>79611</v>
      </c>
      <c r="B19118" s="34">
        <v>56</v>
      </c>
      <c r="C19118" s="34">
        <v>75</v>
      </c>
      <c r="D19118" s="34">
        <v>120</v>
      </c>
      <c r="E19118" s="34">
        <v>68</v>
      </c>
      <c r="F19118" s="34">
        <v>121</v>
      </c>
      <c r="G19118" s="34">
        <v>56</v>
      </c>
      <c r="H19118" s="34">
        <v>89</v>
      </c>
      <c r="I19118" s="34">
        <v>45</v>
      </c>
      <c r="J19118" s="34">
        <v>76</v>
      </c>
      <c r="K19118" s="34">
        <v>51</v>
      </c>
      <c r="L19118" s="34">
        <v>61</v>
      </c>
      <c r="M19118" s="34">
        <v>45</v>
      </c>
      <c r="N19118" s="34">
        <v>76</v>
      </c>
      <c r="O19118" s="34">
        <v>45</v>
      </c>
      <c r="P19118" s="34">
        <v>91</v>
      </c>
      <c r="Q19118" s="34">
        <v>101</v>
      </c>
      <c r="R19118" s="34">
        <v>87</v>
      </c>
      <c r="S19118" s="34">
        <v>83</v>
      </c>
      <c r="T19118" s="34">
        <v>75</v>
      </c>
      <c r="U19118" s="34">
        <v>68</v>
      </c>
      <c r="V19118" s="34">
        <v>103</v>
      </c>
      <c r="W19118" s="34">
        <v>69</v>
      </c>
      <c r="X19118" s="34">
        <v>125</v>
      </c>
      <c r="Y19118" s="34">
        <v>42</v>
      </c>
      <c r="Z19118" s="34">
        <v>85</v>
      </c>
      <c r="AA19118" s="34">
        <v>87</v>
      </c>
      <c r="AB19118" s="34">
        <v>95</v>
      </c>
      <c r="AC19118" s="34">
        <v>115</v>
      </c>
    </row>
    <row r="19119" spans="1:29" x14ac:dyDescent="0.2">
      <c r="A19119" s="34" t="s">
        <v>79612</v>
      </c>
      <c r="B19119" s="34">
        <v>30</v>
      </c>
      <c r="C19119" s="34">
        <v>22</v>
      </c>
      <c r="D19119" s="34">
        <v>19</v>
      </c>
      <c r="E19119" s="34">
        <v>11</v>
      </c>
      <c r="F19119" s="34">
        <v>22</v>
      </c>
      <c r="G19119" s="34">
        <v>14</v>
      </c>
      <c r="H19119" s="34">
        <v>19</v>
      </c>
      <c r="I19119" s="34">
        <v>18</v>
      </c>
      <c r="J19119" s="34">
        <v>15</v>
      </c>
      <c r="K19119" s="34">
        <v>19</v>
      </c>
      <c r="L19119" s="34">
        <v>9</v>
      </c>
      <c r="M19119" s="34">
        <v>22</v>
      </c>
      <c r="N19119" s="34">
        <v>23</v>
      </c>
      <c r="O19119" s="34">
        <v>15</v>
      </c>
      <c r="P19119" s="34">
        <v>10</v>
      </c>
      <c r="Q19119" s="34">
        <v>17</v>
      </c>
      <c r="R19119" s="34">
        <v>31</v>
      </c>
      <c r="S19119" s="34">
        <v>23</v>
      </c>
      <c r="T19119" s="34">
        <v>24</v>
      </c>
      <c r="U19119" s="34">
        <v>19</v>
      </c>
      <c r="V19119" s="34">
        <v>17</v>
      </c>
      <c r="W19119" s="34">
        <v>17</v>
      </c>
      <c r="X19119" s="34">
        <v>16</v>
      </c>
      <c r="Y19119" s="34">
        <v>14</v>
      </c>
      <c r="Z19119" s="34">
        <v>23</v>
      </c>
      <c r="AA19119" s="34">
        <v>21</v>
      </c>
      <c r="AB19119" s="34">
        <v>33</v>
      </c>
      <c r="AC19119" s="34">
        <v>28</v>
      </c>
    </row>
    <row r="19120" spans="1:29" x14ac:dyDescent="0.2">
      <c r="A19120" s="34" t="s">
        <v>79613</v>
      </c>
      <c r="B19120" s="34">
        <v>36</v>
      </c>
      <c r="C19120" s="34">
        <v>124</v>
      </c>
      <c r="D19120" s="34">
        <v>63</v>
      </c>
      <c r="E19120" s="34">
        <v>150</v>
      </c>
      <c r="F19120" s="34">
        <v>87</v>
      </c>
      <c r="G19120" s="34">
        <v>159</v>
      </c>
      <c r="H19120" s="34">
        <v>73</v>
      </c>
      <c r="I19120" s="34">
        <v>159</v>
      </c>
      <c r="J19120" s="34">
        <v>71</v>
      </c>
      <c r="K19120" s="34">
        <v>164</v>
      </c>
      <c r="L19120" s="34">
        <v>45</v>
      </c>
      <c r="M19120" s="34">
        <v>132</v>
      </c>
      <c r="N19120" s="34">
        <v>75</v>
      </c>
      <c r="O19120" s="34">
        <v>98</v>
      </c>
      <c r="P19120" s="34">
        <v>73</v>
      </c>
      <c r="Q19120" s="34">
        <v>122</v>
      </c>
      <c r="R19120" s="34">
        <v>91</v>
      </c>
      <c r="S19120" s="34">
        <v>203</v>
      </c>
      <c r="T19120" s="34">
        <v>59</v>
      </c>
      <c r="U19120" s="34">
        <v>104</v>
      </c>
      <c r="V19120" s="34">
        <v>73</v>
      </c>
      <c r="W19120" s="34">
        <v>114</v>
      </c>
      <c r="X19120" s="34">
        <v>82</v>
      </c>
      <c r="Y19120" s="34">
        <v>86</v>
      </c>
      <c r="Z19120" s="34">
        <v>72</v>
      </c>
      <c r="AA19120" s="34">
        <v>189</v>
      </c>
      <c r="AB19120" s="34">
        <v>91</v>
      </c>
      <c r="AC19120" s="34">
        <v>205</v>
      </c>
    </row>
    <row r="19121" spans="1:29" x14ac:dyDescent="0.2">
      <c r="A19121" s="34" t="s">
        <v>79614</v>
      </c>
      <c r="B19121" s="34">
        <v>19</v>
      </c>
      <c r="C19121" s="34">
        <v>18</v>
      </c>
      <c r="D19121" s="34">
        <v>23</v>
      </c>
      <c r="E19121" s="34">
        <v>24</v>
      </c>
      <c r="F19121" s="34">
        <v>26</v>
      </c>
      <c r="G19121" s="34">
        <v>15</v>
      </c>
      <c r="H19121" s="34">
        <v>19</v>
      </c>
      <c r="I19121" s="34">
        <v>18</v>
      </c>
      <c r="J19121" s="34">
        <v>21</v>
      </c>
      <c r="K19121" s="34">
        <v>40</v>
      </c>
      <c r="L19121" s="34">
        <v>8</v>
      </c>
      <c r="M19121" s="34">
        <v>20</v>
      </c>
      <c r="N19121" s="34">
        <v>29</v>
      </c>
      <c r="O19121" s="34">
        <v>33</v>
      </c>
      <c r="P19121" s="34">
        <v>16</v>
      </c>
      <c r="Q19121" s="34">
        <v>20</v>
      </c>
      <c r="R19121" s="34">
        <v>22</v>
      </c>
      <c r="S19121" s="34">
        <v>36</v>
      </c>
      <c r="T19121" s="34">
        <v>23</v>
      </c>
      <c r="U19121" s="34">
        <v>23</v>
      </c>
      <c r="V19121" s="34">
        <v>22</v>
      </c>
      <c r="W19121" s="34">
        <v>33</v>
      </c>
      <c r="X19121" s="34">
        <v>33</v>
      </c>
      <c r="Y19121" s="34">
        <v>39</v>
      </c>
      <c r="Z19121" s="34">
        <v>16</v>
      </c>
      <c r="AA19121" s="34">
        <v>31</v>
      </c>
      <c r="AB19121" s="34">
        <v>28</v>
      </c>
      <c r="AC19121" s="34">
        <v>37</v>
      </c>
    </row>
    <row r="19122" spans="1:29" x14ac:dyDescent="0.2">
      <c r="A19122" s="34" t="s">
        <v>79615</v>
      </c>
      <c r="B19122" s="34">
        <v>31</v>
      </c>
      <c r="C19122" s="34">
        <v>27</v>
      </c>
      <c r="D19122" s="34">
        <v>48</v>
      </c>
      <c r="E19122" s="34">
        <v>30</v>
      </c>
      <c r="F19122" s="34">
        <v>42</v>
      </c>
      <c r="G19122" s="34">
        <v>14</v>
      </c>
      <c r="H19122" s="34">
        <v>30</v>
      </c>
      <c r="I19122" s="34">
        <v>38</v>
      </c>
      <c r="J19122" s="34">
        <v>23</v>
      </c>
      <c r="K19122" s="34">
        <v>34</v>
      </c>
      <c r="L19122" s="34">
        <v>26</v>
      </c>
      <c r="M19122" s="34">
        <v>21</v>
      </c>
      <c r="N19122" s="34">
        <v>32</v>
      </c>
      <c r="O19122" s="34">
        <v>22</v>
      </c>
      <c r="P19122" s="34">
        <v>35</v>
      </c>
      <c r="Q19122" s="34">
        <v>36</v>
      </c>
      <c r="R19122" s="34">
        <v>47</v>
      </c>
      <c r="S19122" s="34">
        <v>47</v>
      </c>
      <c r="T19122" s="34">
        <v>38</v>
      </c>
      <c r="U19122" s="34">
        <v>23</v>
      </c>
      <c r="V19122" s="34">
        <v>51</v>
      </c>
      <c r="W19122" s="34">
        <v>62</v>
      </c>
      <c r="X19122" s="34">
        <v>33</v>
      </c>
      <c r="Y19122" s="34">
        <v>42</v>
      </c>
      <c r="Z19122" s="34">
        <v>27</v>
      </c>
      <c r="AA19122" s="34">
        <v>44</v>
      </c>
      <c r="AB19122" s="34">
        <v>51</v>
      </c>
      <c r="AC19122" s="34">
        <v>63</v>
      </c>
    </row>
    <row r="19123" spans="1:29" x14ac:dyDescent="0.2">
      <c r="A19123" s="34" t="s">
        <v>79616</v>
      </c>
      <c r="B19123" s="34">
        <v>24</v>
      </c>
      <c r="C19123" s="34">
        <v>28</v>
      </c>
      <c r="D19123" s="34">
        <v>23</v>
      </c>
      <c r="E19123" s="34">
        <v>25</v>
      </c>
      <c r="F19123" s="34">
        <v>17</v>
      </c>
      <c r="G19123" s="34">
        <v>50</v>
      </c>
      <c r="H19123" s="34">
        <v>18</v>
      </c>
      <c r="I19123" s="34">
        <v>25</v>
      </c>
      <c r="J19123" s="34">
        <v>19</v>
      </c>
      <c r="K19123" s="34">
        <v>24</v>
      </c>
      <c r="L19123" s="34">
        <v>14</v>
      </c>
      <c r="M19123" s="34">
        <v>33</v>
      </c>
      <c r="N19123" s="34">
        <v>22</v>
      </c>
      <c r="O19123" s="34">
        <v>24</v>
      </c>
      <c r="P19123" s="34">
        <v>18</v>
      </c>
      <c r="Q19123" s="34">
        <v>30</v>
      </c>
      <c r="R19123" s="34">
        <v>15</v>
      </c>
      <c r="S19123" s="34">
        <v>38</v>
      </c>
      <c r="T19123" s="34">
        <v>21</v>
      </c>
      <c r="U19123" s="34">
        <v>25</v>
      </c>
      <c r="V19123" s="34">
        <v>24</v>
      </c>
      <c r="W19123" s="34">
        <v>42</v>
      </c>
      <c r="X19123" s="34">
        <v>33</v>
      </c>
      <c r="Y19123" s="34">
        <v>20</v>
      </c>
      <c r="Z19123" s="34">
        <v>15</v>
      </c>
      <c r="AA19123" s="34">
        <v>42</v>
      </c>
      <c r="AB19123" s="34">
        <v>24</v>
      </c>
      <c r="AC19123" s="34">
        <v>54</v>
      </c>
    </row>
    <row r="19124" spans="1:29" x14ac:dyDescent="0.2">
      <c r="A19124" s="34" t="s">
        <v>79617</v>
      </c>
      <c r="B19124" s="34">
        <v>36</v>
      </c>
      <c r="C19124" s="34">
        <v>41</v>
      </c>
      <c r="D19124" s="34">
        <v>51</v>
      </c>
      <c r="E19124" s="34">
        <v>68</v>
      </c>
      <c r="F19124" s="34">
        <v>39</v>
      </c>
      <c r="G19124" s="34">
        <v>61</v>
      </c>
      <c r="H19124" s="34">
        <v>26</v>
      </c>
      <c r="I19124" s="34">
        <v>52</v>
      </c>
      <c r="J19124" s="34">
        <v>41</v>
      </c>
      <c r="K19124" s="34">
        <v>54</v>
      </c>
      <c r="L19124" s="34">
        <v>28</v>
      </c>
      <c r="M19124" s="34">
        <v>33</v>
      </c>
      <c r="N19124" s="34">
        <v>27</v>
      </c>
      <c r="O19124" s="34">
        <v>46</v>
      </c>
      <c r="P19124" s="34">
        <v>37</v>
      </c>
      <c r="Q19124" s="34">
        <v>75</v>
      </c>
      <c r="R19124" s="34">
        <v>46</v>
      </c>
      <c r="S19124" s="34">
        <v>67</v>
      </c>
      <c r="T19124" s="34">
        <v>38</v>
      </c>
      <c r="U19124" s="34">
        <v>35</v>
      </c>
      <c r="V19124" s="34">
        <v>50</v>
      </c>
      <c r="W19124" s="34">
        <v>65</v>
      </c>
      <c r="X19124" s="34">
        <v>31</v>
      </c>
      <c r="Y19124" s="34">
        <v>65</v>
      </c>
      <c r="Z19124" s="34">
        <v>42</v>
      </c>
      <c r="AA19124" s="34">
        <v>69</v>
      </c>
      <c r="AB19124" s="34">
        <v>22</v>
      </c>
      <c r="AC19124" s="34">
        <v>60</v>
      </c>
    </row>
    <row r="19125" spans="1:29" x14ac:dyDescent="0.2">
      <c r="A19125" s="34" t="s">
        <v>79618</v>
      </c>
      <c r="B19125" s="34">
        <v>11</v>
      </c>
      <c r="C19125" s="34">
        <v>5</v>
      </c>
      <c r="D19125" s="34">
        <v>7</v>
      </c>
      <c r="E19125" s="34">
        <v>3</v>
      </c>
      <c r="F19125" s="34">
        <v>1</v>
      </c>
      <c r="G19125" s="34">
        <v>13</v>
      </c>
      <c r="H19125" s="34">
        <v>3</v>
      </c>
      <c r="I19125" s="34">
        <v>6</v>
      </c>
      <c r="J19125" s="34">
        <v>0</v>
      </c>
      <c r="K19125" s="34">
        <v>11</v>
      </c>
      <c r="L19125" s="34">
        <v>4</v>
      </c>
      <c r="M19125" s="34">
        <v>3</v>
      </c>
      <c r="N19125" s="34">
        <v>5</v>
      </c>
      <c r="O19125" s="34">
        <v>5</v>
      </c>
      <c r="P19125" s="34">
        <v>0</v>
      </c>
      <c r="Q19125" s="34">
        <v>4</v>
      </c>
      <c r="R19125" s="34">
        <v>2</v>
      </c>
      <c r="S19125" s="34">
        <v>6</v>
      </c>
      <c r="T19125" s="34">
        <v>1</v>
      </c>
      <c r="U19125" s="34">
        <v>7</v>
      </c>
      <c r="V19125" s="34">
        <v>3</v>
      </c>
      <c r="W19125" s="34">
        <v>7</v>
      </c>
      <c r="X19125" s="34">
        <v>0</v>
      </c>
      <c r="Y19125" s="34">
        <v>2</v>
      </c>
      <c r="Z19125" s="34">
        <v>7</v>
      </c>
      <c r="AA19125" s="34">
        <v>14</v>
      </c>
      <c r="AB19125" s="34">
        <v>7</v>
      </c>
      <c r="AC19125" s="34">
        <v>1</v>
      </c>
    </row>
    <row r="19126" spans="1:29" x14ac:dyDescent="0.2">
      <c r="A19126" s="34" t="s">
        <v>79619</v>
      </c>
      <c r="B19126" s="34">
        <v>32</v>
      </c>
      <c r="C19126" s="34">
        <v>27</v>
      </c>
      <c r="D19126" s="34">
        <v>39</v>
      </c>
      <c r="E19126" s="34">
        <v>27</v>
      </c>
      <c r="F19126" s="34">
        <v>33</v>
      </c>
      <c r="G19126" s="34">
        <v>32</v>
      </c>
      <c r="H19126" s="34">
        <v>32</v>
      </c>
      <c r="I19126" s="34">
        <v>43</v>
      </c>
      <c r="J19126" s="34">
        <v>40</v>
      </c>
      <c r="K19126" s="34">
        <v>25</v>
      </c>
      <c r="L19126" s="34">
        <v>24</v>
      </c>
      <c r="M19126" s="34">
        <v>19</v>
      </c>
      <c r="N19126" s="34">
        <v>35</v>
      </c>
      <c r="O19126" s="34">
        <v>23</v>
      </c>
      <c r="P19126" s="34">
        <v>17</v>
      </c>
      <c r="Q19126" s="34">
        <v>23</v>
      </c>
      <c r="R19126" s="34">
        <v>42</v>
      </c>
      <c r="S19126" s="34">
        <v>22</v>
      </c>
      <c r="T19126" s="34">
        <v>22</v>
      </c>
      <c r="U19126" s="34">
        <v>25</v>
      </c>
      <c r="V19126" s="34">
        <v>31</v>
      </c>
      <c r="W19126" s="34">
        <v>36</v>
      </c>
      <c r="X19126" s="34">
        <v>25</v>
      </c>
      <c r="Y19126" s="34">
        <v>24</v>
      </c>
      <c r="Z19126" s="34">
        <v>33</v>
      </c>
      <c r="AA19126" s="34">
        <v>28</v>
      </c>
      <c r="AB19126" s="34">
        <v>32</v>
      </c>
      <c r="AC19126" s="34">
        <v>50</v>
      </c>
    </row>
    <row r="19127" spans="1:29" x14ac:dyDescent="0.2">
      <c r="A19127" s="34" t="s">
        <v>79620</v>
      </c>
      <c r="B19127" s="34">
        <v>16</v>
      </c>
      <c r="C19127" s="34">
        <v>17</v>
      </c>
      <c r="D19127" s="34">
        <v>14</v>
      </c>
      <c r="E19127" s="34">
        <v>10</v>
      </c>
      <c r="F19127" s="34">
        <v>19</v>
      </c>
      <c r="G19127" s="34">
        <v>14</v>
      </c>
      <c r="H19127" s="34">
        <v>20</v>
      </c>
      <c r="I19127" s="34">
        <v>11</v>
      </c>
      <c r="J19127" s="34">
        <v>15</v>
      </c>
      <c r="K19127" s="34">
        <v>16</v>
      </c>
      <c r="L19127" s="34">
        <v>12</v>
      </c>
      <c r="M19127" s="34">
        <v>9</v>
      </c>
      <c r="N19127" s="34">
        <v>13</v>
      </c>
      <c r="O19127" s="34">
        <v>8</v>
      </c>
      <c r="P19127" s="34">
        <v>22</v>
      </c>
      <c r="Q19127" s="34">
        <v>12</v>
      </c>
      <c r="R19127" s="34">
        <v>12</v>
      </c>
      <c r="S19127" s="34">
        <v>21</v>
      </c>
      <c r="T19127" s="34">
        <v>12</v>
      </c>
      <c r="U19127" s="34">
        <v>7</v>
      </c>
      <c r="V19127" s="34">
        <v>19</v>
      </c>
      <c r="W19127" s="34">
        <v>10</v>
      </c>
      <c r="X19127" s="34">
        <v>13</v>
      </c>
      <c r="Y19127" s="34">
        <v>11</v>
      </c>
      <c r="Z19127" s="34">
        <v>8</v>
      </c>
      <c r="AA19127" s="34">
        <v>16</v>
      </c>
      <c r="AB19127" s="34">
        <v>15</v>
      </c>
      <c r="AC19127" s="34">
        <v>12</v>
      </c>
    </row>
    <row r="19128" spans="1:29" x14ac:dyDescent="0.2">
      <c r="A19128" s="34" t="s">
        <v>79621</v>
      </c>
      <c r="B19128" s="34">
        <v>101</v>
      </c>
      <c r="C19128" s="34">
        <v>136</v>
      </c>
      <c r="D19128" s="34">
        <v>141</v>
      </c>
      <c r="E19128" s="34">
        <v>140</v>
      </c>
      <c r="F19128" s="34">
        <v>151</v>
      </c>
      <c r="G19128" s="34">
        <v>144</v>
      </c>
      <c r="H19128" s="34">
        <v>126</v>
      </c>
      <c r="I19128" s="34">
        <v>142</v>
      </c>
      <c r="J19128" s="34">
        <v>139</v>
      </c>
      <c r="K19128" s="34">
        <v>151</v>
      </c>
      <c r="L19128" s="34">
        <v>126</v>
      </c>
      <c r="M19128" s="34">
        <v>105</v>
      </c>
      <c r="N19128" s="34">
        <v>107</v>
      </c>
      <c r="O19128" s="34">
        <v>139</v>
      </c>
      <c r="P19128" s="34">
        <v>158</v>
      </c>
      <c r="Q19128" s="34">
        <v>192</v>
      </c>
      <c r="R19128" s="34">
        <v>170</v>
      </c>
      <c r="S19128" s="34">
        <v>144</v>
      </c>
      <c r="T19128" s="34">
        <v>137</v>
      </c>
      <c r="U19128" s="34">
        <v>137</v>
      </c>
      <c r="V19128" s="34">
        <v>177</v>
      </c>
      <c r="W19128" s="34">
        <v>183</v>
      </c>
      <c r="X19128" s="34">
        <v>208</v>
      </c>
      <c r="Y19128" s="34">
        <v>155</v>
      </c>
      <c r="Z19128" s="34">
        <v>190</v>
      </c>
      <c r="AA19128" s="34">
        <v>187</v>
      </c>
      <c r="AB19128" s="34">
        <v>158</v>
      </c>
      <c r="AC19128" s="34">
        <v>207</v>
      </c>
    </row>
    <row r="19129" spans="1:29" x14ac:dyDescent="0.2">
      <c r="A19129" s="34" t="s">
        <v>79622</v>
      </c>
      <c r="B19129" s="34">
        <v>32</v>
      </c>
      <c r="C19129" s="34">
        <v>35</v>
      </c>
      <c r="D19129" s="34">
        <v>18</v>
      </c>
      <c r="E19129" s="34">
        <v>21</v>
      </c>
      <c r="F19129" s="34">
        <v>32</v>
      </c>
      <c r="G19129" s="34">
        <v>21</v>
      </c>
      <c r="H19129" s="34">
        <v>14</v>
      </c>
      <c r="I19129" s="34">
        <v>20</v>
      </c>
      <c r="J19129" s="34">
        <v>19</v>
      </c>
      <c r="K19129" s="34">
        <v>33</v>
      </c>
      <c r="L19129" s="34">
        <v>15</v>
      </c>
      <c r="M19129" s="34">
        <v>18</v>
      </c>
      <c r="N19129" s="34">
        <v>21</v>
      </c>
      <c r="O19129" s="34">
        <v>21</v>
      </c>
      <c r="P19129" s="34">
        <v>34</v>
      </c>
      <c r="Q19129" s="34">
        <v>27</v>
      </c>
      <c r="R19129" s="34">
        <v>27</v>
      </c>
      <c r="S19129" s="34">
        <v>27</v>
      </c>
      <c r="T19129" s="34">
        <v>18</v>
      </c>
      <c r="U19129" s="34">
        <v>19</v>
      </c>
      <c r="V19129" s="34">
        <v>26</v>
      </c>
      <c r="W19129" s="34">
        <v>26</v>
      </c>
      <c r="X19129" s="34">
        <v>43</v>
      </c>
      <c r="Y19129" s="34">
        <v>13</v>
      </c>
      <c r="Z19129" s="34">
        <v>11</v>
      </c>
      <c r="AA19129" s="34">
        <v>16</v>
      </c>
      <c r="AB19129" s="34">
        <v>23</v>
      </c>
      <c r="AC19129" s="34">
        <v>39</v>
      </c>
    </row>
    <row r="19130" spans="1:29" x14ac:dyDescent="0.2">
      <c r="A19130" s="34" t="s">
        <v>79623</v>
      </c>
      <c r="B19130" s="34">
        <v>35</v>
      </c>
      <c r="C19130" s="34">
        <v>32</v>
      </c>
      <c r="D19130" s="34">
        <v>40</v>
      </c>
      <c r="E19130" s="34">
        <v>64</v>
      </c>
      <c r="F19130" s="34">
        <v>45</v>
      </c>
      <c r="G19130" s="34">
        <v>31</v>
      </c>
      <c r="H19130" s="34">
        <v>67</v>
      </c>
      <c r="I19130" s="34">
        <v>36</v>
      </c>
      <c r="J19130" s="34">
        <v>51</v>
      </c>
      <c r="K19130" s="34">
        <v>29</v>
      </c>
      <c r="L19130" s="34">
        <v>38</v>
      </c>
      <c r="M19130" s="34">
        <v>60</v>
      </c>
      <c r="N19130" s="34">
        <v>46</v>
      </c>
      <c r="O19130" s="34">
        <v>31</v>
      </c>
      <c r="P19130" s="34">
        <v>54</v>
      </c>
      <c r="Q19130" s="34">
        <v>53</v>
      </c>
      <c r="R19130" s="34">
        <v>57</v>
      </c>
      <c r="S19130" s="34">
        <v>54</v>
      </c>
      <c r="T19130" s="34">
        <v>53</v>
      </c>
      <c r="U19130" s="34">
        <v>43</v>
      </c>
      <c r="V19130" s="34">
        <v>71</v>
      </c>
      <c r="W19130" s="34">
        <v>34</v>
      </c>
      <c r="X19130" s="34">
        <v>69</v>
      </c>
      <c r="Y19130" s="34">
        <v>53</v>
      </c>
      <c r="Z19130" s="34">
        <v>70</v>
      </c>
      <c r="AA19130" s="34">
        <v>78</v>
      </c>
      <c r="AB19130" s="34">
        <v>63</v>
      </c>
      <c r="AC19130" s="34">
        <v>84</v>
      </c>
    </row>
    <row r="19131" spans="1:29" x14ac:dyDescent="0.2">
      <c r="A19131" s="34" t="s">
        <v>79624</v>
      </c>
      <c r="B19131" s="34">
        <v>28</v>
      </c>
      <c r="C19131" s="34">
        <v>20</v>
      </c>
      <c r="D19131" s="34">
        <v>46</v>
      </c>
      <c r="E19131" s="34">
        <v>22</v>
      </c>
      <c r="F19131" s="34">
        <v>38</v>
      </c>
      <c r="G19131" s="34">
        <v>52</v>
      </c>
      <c r="H19131" s="34">
        <v>21</v>
      </c>
      <c r="I19131" s="34">
        <v>26</v>
      </c>
      <c r="J19131" s="34">
        <v>44</v>
      </c>
      <c r="K19131" s="34">
        <v>35</v>
      </c>
      <c r="L19131" s="34">
        <v>24</v>
      </c>
      <c r="M19131" s="34">
        <v>18</v>
      </c>
      <c r="N19131" s="34">
        <v>39</v>
      </c>
      <c r="O19131" s="34">
        <v>17</v>
      </c>
      <c r="P19131" s="34">
        <v>20</v>
      </c>
      <c r="Q19131" s="34">
        <v>30</v>
      </c>
      <c r="R19131" s="34">
        <v>34</v>
      </c>
      <c r="S19131" s="34">
        <v>39</v>
      </c>
      <c r="T19131" s="34">
        <v>41</v>
      </c>
      <c r="U19131" s="34">
        <v>42</v>
      </c>
      <c r="V19131" s="34">
        <v>49</v>
      </c>
      <c r="W19131" s="34">
        <v>16</v>
      </c>
      <c r="X19131" s="34">
        <v>58</v>
      </c>
      <c r="Y19131" s="34">
        <v>28</v>
      </c>
      <c r="Z19131" s="34">
        <v>58</v>
      </c>
      <c r="AA19131" s="34">
        <v>33</v>
      </c>
      <c r="AB19131" s="34">
        <v>35</v>
      </c>
      <c r="AC19131" s="34">
        <v>44</v>
      </c>
    </row>
    <row r="19132" spans="1:29" x14ac:dyDescent="0.2">
      <c r="A19132" s="34" t="s">
        <v>79625</v>
      </c>
      <c r="B19132" s="34">
        <v>51</v>
      </c>
      <c r="C19132" s="34">
        <v>74</v>
      </c>
      <c r="D19132" s="34">
        <v>67</v>
      </c>
      <c r="E19132" s="34">
        <v>68</v>
      </c>
      <c r="F19132" s="34">
        <v>50</v>
      </c>
      <c r="G19132" s="34">
        <v>50</v>
      </c>
      <c r="H19132" s="34">
        <v>29</v>
      </c>
      <c r="I19132" s="34">
        <v>47</v>
      </c>
      <c r="J19132" s="34">
        <v>41</v>
      </c>
      <c r="K19132" s="34">
        <v>63</v>
      </c>
      <c r="L19132" s="34">
        <v>5</v>
      </c>
      <c r="M19132" s="34">
        <v>44</v>
      </c>
      <c r="N19132" s="34">
        <v>38</v>
      </c>
      <c r="O19132" s="34">
        <v>36</v>
      </c>
      <c r="P19132" s="34">
        <v>32</v>
      </c>
      <c r="Q19132" s="34">
        <v>37</v>
      </c>
      <c r="R19132" s="34">
        <v>29</v>
      </c>
      <c r="S19132" s="34">
        <v>105</v>
      </c>
      <c r="T19132" s="34">
        <v>21</v>
      </c>
      <c r="U19132" s="34">
        <v>28</v>
      </c>
      <c r="V19132" s="34">
        <v>55</v>
      </c>
      <c r="W19132" s="34">
        <v>42</v>
      </c>
      <c r="X19132" s="34">
        <v>57</v>
      </c>
      <c r="Y19132" s="34">
        <v>26</v>
      </c>
      <c r="Z19132" s="34">
        <v>61</v>
      </c>
      <c r="AA19132" s="34">
        <v>60</v>
      </c>
      <c r="AB19132" s="34">
        <v>15</v>
      </c>
      <c r="AC19132" s="34">
        <v>67</v>
      </c>
    </row>
    <row r="19133" spans="1:29" x14ac:dyDescent="0.2">
      <c r="A19133" s="34" t="s">
        <v>79626</v>
      </c>
      <c r="B19133" s="34">
        <v>23</v>
      </c>
      <c r="C19133" s="34">
        <v>18</v>
      </c>
      <c r="D19133" s="34">
        <v>44</v>
      </c>
      <c r="E19133" s="34">
        <v>31</v>
      </c>
      <c r="F19133" s="34">
        <v>23</v>
      </c>
      <c r="G19133" s="34">
        <v>32</v>
      </c>
      <c r="H19133" s="34">
        <v>37</v>
      </c>
      <c r="I19133" s="34">
        <v>34</v>
      </c>
      <c r="J19133" s="34">
        <v>16</v>
      </c>
      <c r="K19133" s="34">
        <v>31</v>
      </c>
      <c r="L19133" s="34">
        <v>8</v>
      </c>
      <c r="M19133" s="34">
        <v>21</v>
      </c>
      <c r="N19133" s="34">
        <v>18</v>
      </c>
      <c r="O19133" s="34">
        <v>9</v>
      </c>
      <c r="P19133" s="34">
        <v>35</v>
      </c>
      <c r="Q19133" s="34">
        <v>33</v>
      </c>
      <c r="R19133" s="34">
        <v>18</v>
      </c>
      <c r="S19133" s="34">
        <v>41</v>
      </c>
      <c r="T19133" s="34">
        <v>19</v>
      </c>
      <c r="U19133" s="34">
        <v>23</v>
      </c>
      <c r="V19133" s="34">
        <v>25</v>
      </c>
      <c r="W19133" s="34">
        <v>33</v>
      </c>
      <c r="X19133" s="34">
        <v>75</v>
      </c>
      <c r="Y19133" s="34">
        <v>14</v>
      </c>
      <c r="Z19133" s="34">
        <v>36</v>
      </c>
      <c r="AA19133" s="34">
        <v>27</v>
      </c>
      <c r="AB19133" s="34">
        <v>30</v>
      </c>
      <c r="AC19133" s="34">
        <v>45</v>
      </c>
    </row>
    <row r="19134" spans="1:29" x14ac:dyDescent="0.2">
      <c r="A19134" s="34" t="s">
        <v>79627</v>
      </c>
      <c r="B19134" s="34">
        <v>23</v>
      </c>
      <c r="C19134" s="34">
        <v>21</v>
      </c>
      <c r="D19134" s="34">
        <v>25</v>
      </c>
      <c r="E19134" s="34">
        <v>26</v>
      </c>
      <c r="F19134" s="34">
        <v>17</v>
      </c>
      <c r="G19134" s="34">
        <v>29</v>
      </c>
      <c r="H19134" s="34">
        <v>29</v>
      </c>
      <c r="I19134" s="34">
        <v>12</v>
      </c>
      <c r="J19134" s="34">
        <v>17</v>
      </c>
      <c r="K19134" s="34">
        <v>20</v>
      </c>
      <c r="L19134" s="34">
        <v>7</v>
      </c>
      <c r="M19134" s="34">
        <v>20</v>
      </c>
      <c r="N19134" s="34">
        <v>20</v>
      </c>
      <c r="O19134" s="34">
        <v>28</v>
      </c>
      <c r="P19134" s="34">
        <v>24</v>
      </c>
      <c r="Q19134" s="34">
        <v>22</v>
      </c>
      <c r="R19134" s="34">
        <v>14</v>
      </c>
      <c r="S19134" s="34">
        <v>22</v>
      </c>
      <c r="T19134" s="34">
        <v>20</v>
      </c>
      <c r="U19134" s="34">
        <v>9</v>
      </c>
      <c r="V19134" s="34">
        <v>24</v>
      </c>
      <c r="W19134" s="34">
        <v>21</v>
      </c>
      <c r="X19134" s="34">
        <v>33</v>
      </c>
      <c r="Y19134" s="34">
        <v>13</v>
      </c>
      <c r="Z19134" s="34">
        <v>32</v>
      </c>
      <c r="AA19134" s="34">
        <v>23</v>
      </c>
      <c r="AB19134" s="34">
        <v>28</v>
      </c>
      <c r="AC19134" s="34">
        <v>38</v>
      </c>
    </row>
    <row r="19135" spans="1:29" x14ac:dyDescent="0.2">
      <c r="A19135" s="34" t="s">
        <v>79628</v>
      </c>
      <c r="B19135" s="34">
        <v>32</v>
      </c>
      <c r="C19135" s="34">
        <v>21</v>
      </c>
      <c r="D19135" s="34">
        <v>46</v>
      </c>
      <c r="E19135" s="34">
        <v>38</v>
      </c>
      <c r="F19135" s="34">
        <v>31</v>
      </c>
      <c r="G19135" s="34">
        <v>42</v>
      </c>
      <c r="H19135" s="34">
        <v>37</v>
      </c>
      <c r="I19135" s="34">
        <v>19</v>
      </c>
      <c r="J19135" s="34">
        <v>37</v>
      </c>
      <c r="K19135" s="34">
        <v>32</v>
      </c>
      <c r="L19135" s="34">
        <v>23</v>
      </c>
      <c r="M19135" s="34">
        <v>26</v>
      </c>
      <c r="N19135" s="34">
        <v>28</v>
      </c>
      <c r="O19135" s="34">
        <v>16</v>
      </c>
      <c r="P19135" s="34">
        <v>35</v>
      </c>
      <c r="Q19135" s="34">
        <v>29</v>
      </c>
      <c r="R19135" s="34">
        <v>48</v>
      </c>
      <c r="S19135" s="34">
        <v>39</v>
      </c>
      <c r="T19135" s="34">
        <v>38</v>
      </c>
      <c r="U19135" s="34">
        <v>35</v>
      </c>
      <c r="V19135" s="34">
        <v>42</v>
      </c>
      <c r="W19135" s="34">
        <v>14</v>
      </c>
      <c r="X19135" s="34">
        <v>40</v>
      </c>
      <c r="Y19135" s="34">
        <v>29</v>
      </c>
      <c r="Z19135" s="34">
        <v>63</v>
      </c>
      <c r="AA19135" s="34">
        <v>23</v>
      </c>
      <c r="AB19135" s="34">
        <v>37</v>
      </c>
      <c r="AC19135" s="34">
        <v>48</v>
      </c>
    </row>
    <row r="19136" spans="1:29" x14ac:dyDescent="0.2">
      <c r="A19136" s="34" t="s">
        <v>79629</v>
      </c>
      <c r="B19136" s="34">
        <v>17</v>
      </c>
      <c r="C19136" s="34">
        <v>21</v>
      </c>
      <c r="D19136" s="34">
        <v>46</v>
      </c>
      <c r="E19136" s="34">
        <v>21</v>
      </c>
      <c r="F19136" s="34">
        <v>40</v>
      </c>
      <c r="G19136" s="34">
        <v>18</v>
      </c>
      <c r="H19136" s="34">
        <v>13</v>
      </c>
      <c r="I19136" s="34">
        <v>9</v>
      </c>
      <c r="J19136" s="34">
        <v>14</v>
      </c>
      <c r="K19136" s="34">
        <v>20</v>
      </c>
      <c r="L19136" s="34">
        <v>9</v>
      </c>
      <c r="M19136" s="34">
        <v>25</v>
      </c>
      <c r="N19136" s="34">
        <v>27</v>
      </c>
      <c r="O19136" s="34">
        <v>16</v>
      </c>
      <c r="P19136" s="34">
        <v>21</v>
      </c>
      <c r="Q19136" s="34">
        <v>10</v>
      </c>
      <c r="R19136" s="34">
        <v>26</v>
      </c>
      <c r="S19136" s="34">
        <v>31</v>
      </c>
      <c r="T19136" s="34">
        <v>10</v>
      </c>
      <c r="U19136" s="34">
        <v>18</v>
      </c>
      <c r="V19136" s="34">
        <v>17</v>
      </c>
      <c r="W19136" s="34">
        <v>9</v>
      </c>
      <c r="X19136" s="34">
        <v>32</v>
      </c>
      <c r="Y19136" s="34">
        <v>10</v>
      </c>
      <c r="Z19136" s="34">
        <v>28</v>
      </c>
      <c r="AA19136" s="34">
        <v>29</v>
      </c>
      <c r="AB19136" s="34">
        <v>12</v>
      </c>
      <c r="AC19136" s="34">
        <v>37</v>
      </c>
    </row>
    <row r="19137" spans="1:29" x14ac:dyDescent="0.2">
      <c r="A19137" s="34" t="s">
        <v>79630</v>
      </c>
      <c r="B19137" s="34">
        <v>61</v>
      </c>
      <c r="C19137" s="34">
        <v>29</v>
      </c>
      <c r="D19137" s="34">
        <v>57</v>
      </c>
      <c r="E19137" s="34">
        <v>22</v>
      </c>
      <c r="F19137" s="34">
        <v>67</v>
      </c>
      <c r="G19137" s="34">
        <v>36</v>
      </c>
      <c r="H19137" s="34">
        <v>41</v>
      </c>
      <c r="I19137" s="34">
        <v>22</v>
      </c>
      <c r="J19137" s="34">
        <v>43</v>
      </c>
      <c r="K19137" s="34">
        <v>38</v>
      </c>
      <c r="L19137" s="34">
        <v>46</v>
      </c>
      <c r="M19137" s="34">
        <v>38</v>
      </c>
      <c r="N19137" s="34">
        <v>35</v>
      </c>
      <c r="O19137" s="34">
        <v>27</v>
      </c>
      <c r="P19137" s="34">
        <v>27</v>
      </c>
      <c r="Q19137" s="34">
        <v>40</v>
      </c>
      <c r="R19137" s="34">
        <v>53</v>
      </c>
      <c r="S19137" s="34">
        <v>28</v>
      </c>
      <c r="T19137" s="34">
        <v>47</v>
      </c>
      <c r="U19137" s="34">
        <v>33</v>
      </c>
      <c r="V19137" s="34">
        <v>34</v>
      </c>
      <c r="W19137" s="34">
        <v>44</v>
      </c>
      <c r="X19137" s="34">
        <v>39</v>
      </c>
      <c r="Y19137" s="34">
        <v>44</v>
      </c>
      <c r="Z19137" s="34">
        <v>20</v>
      </c>
      <c r="AA19137" s="34">
        <v>46</v>
      </c>
      <c r="AB19137" s="34">
        <v>58</v>
      </c>
      <c r="AC19137" s="34">
        <v>66</v>
      </c>
    </row>
    <row r="19138" spans="1:29" x14ac:dyDescent="0.2">
      <c r="A19138" s="34" t="s">
        <v>79631</v>
      </c>
      <c r="B19138" s="34">
        <v>58</v>
      </c>
      <c r="C19138" s="34">
        <v>30</v>
      </c>
      <c r="D19138" s="34">
        <v>48</v>
      </c>
      <c r="E19138" s="34">
        <v>41</v>
      </c>
      <c r="F19138" s="34">
        <v>26</v>
      </c>
      <c r="G19138" s="34">
        <v>34</v>
      </c>
      <c r="H19138" s="34">
        <v>30</v>
      </c>
      <c r="I19138" s="34">
        <v>34</v>
      </c>
      <c r="J19138" s="34">
        <v>33</v>
      </c>
      <c r="K19138" s="34">
        <v>39</v>
      </c>
      <c r="L19138" s="34">
        <v>35</v>
      </c>
      <c r="M19138" s="34">
        <v>28</v>
      </c>
      <c r="N19138" s="34">
        <v>43</v>
      </c>
      <c r="O19138" s="34">
        <v>45</v>
      </c>
      <c r="P19138" s="34">
        <v>49</v>
      </c>
      <c r="Q19138" s="34">
        <v>61</v>
      </c>
      <c r="R19138" s="34">
        <v>48</v>
      </c>
      <c r="S19138" s="34">
        <v>40</v>
      </c>
      <c r="T19138" s="34">
        <v>60</v>
      </c>
      <c r="U19138" s="34">
        <v>53</v>
      </c>
      <c r="V19138" s="34">
        <v>55</v>
      </c>
      <c r="W19138" s="34">
        <v>55</v>
      </c>
      <c r="X19138" s="34">
        <v>40</v>
      </c>
      <c r="Y19138" s="34">
        <v>45</v>
      </c>
      <c r="Z19138" s="34">
        <v>46</v>
      </c>
      <c r="AA19138" s="34">
        <v>30</v>
      </c>
      <c r="AB19138" s="34">
        <v>57</v>
      </c>
      <c r="AC19138" s="34">
        <v>40</v>
      </c>
    </row>
    <row r="19139" spans="1:29" x14ac:dyDescent="0.2">
      <c r="A19139" s="34" t="s">
        <v>79632</v>
      </c>
      <c r="B19139" s="34">
        <v>32</v>
      </c>
      <c r="C19139" s="34">
        <v>14</v>
      </c>
      <c r="D19139" s="34">
        <v>22</v>
      </c>
      <c r="E19139" s="34">
        <v>17</v>
      </c>
      <c r="F19139" s="34">
        <v>41</v>
      </c>
      <c r="G19139" s="34">
        <v>35</v>
      </c>
      <c r="H19139" s="34">
        <v>12</v>
      </c>
      <c r="I19139" s="34">
        <v>36</v>
      </c>
      <c r="J19139" s="34">
        <v>28</v>
      </c>
      <c r="K19139" s="34">
        <v>31</v>
      </c>
      <c r="L19139" s="34">
        <v>19</v>
      </c>
      <c r="M19139" s="34">
        <v>21</v>
      </c>
      <c r="N19139" s="34">
        <v>13</v>
      </c>
      <c r="O19139" s="34">
        <v>30</v>
      </c>
      <c r="P19139" s="34">
        <v>23</v>
      </c>
      <c r="Q19139" s="34">
        <v>31</v>
      </c>
      <c r="R19139" s="34">
        <v>23</v>
      </c>
      <c r="S19139" s="34">
        <v>32</v>
      </c>
      <c r="T19139" s="34">
        <v>15</v>
      </c>
      <c r="U19139" s="34">
        <v>29</v>
      </c>
      <c r="V19139" s="34">
        <v>33</v>
      </c>
      <c r="W19139" s="34">
        <v>21</v>
      </c>
      <c r="X19139" s="34">
        <v>24</v>
      </c>
      <c r="Y19139" s="34">
        <v>15</v>
      </c>
      <c r="Z19139" s="34">
        <v>17</v>
      </c>
      <c r="AA19139" s="34">
        <v>27</v>
      </c>
      <c r="AB19139" s="34">
        <v>16</v>
      </c>
      <c r="AC19139" s="34">
        <v>23</v>
      </c>
    </row>
    <row r="19140" spans="1:29" x14ac:dyDescent="0.2">
      <c r="A19140" s="34" t="s">
        <v>79633</v>
      </c>
      <c r="B19140" s="34">
        <v>32</v>
      </c>
      <c r="C19140" s="34">
        <v>34</v>
      </c>
      <c r="D19140" s="34">
        <v>36</v>
      </c>
      <c r="E19140" s="34">
        <v>30</v>
      </c>
      <c r="F19140" s="34">
        <v>39</v>
      </c>
      <c r="G19140" s="34">
        <v>33</v>
      </c>
      <c r="H19140" s="34">
        <v>52</v>
      </c>
      <c r="I19140" s="34">
        <v>37</v>
      </c>
      <c r="J19140" s="34">
        <v>24</v>
      </c>
      <c r="K19140" s="34">
        <v>33</v>
      </c>
      <c r="L19140" s="34">
        <v>14</v>
      </c>
      <c r="M19140" s="34">
        <v>27</v>
      </c>
      <c r="N19140" s="34">
        <v>19</v>
      </c>
      <c r="O19140" s="34">
        <v>24</v>
      </c>
      <c r="P19140" s="34">
        <v>31</v>
      </c>
      <c r="Q19140" s="34">
        <v>52</v>
      </c>
      <c r="R19140" s="34">
        <v>56</v>
      </c>
      <c r="S19140" s="34">
        <v>39</v>
      </c>
      <c r="T19140" s="34">
        <v>19</v>
      </c>
      <c r="U19140" s="34">
        <v>19</v>
      </c>
      <c r="V19140" s="34">
        <v>43</v>
      </c>
      <c r="W19140" s="34">
        <v>33</v>
      </c>
      <c r="X19140" s="34">
        <v>28</v>
      </c>
      <c r="Y19140" s="34">
        <v>32</v>
      </c>
      <c r="Z19140" s="34">
        <v>27</v>
      </c>
      <c r="AA19140" s="34">
        <v>46</v>
      </c>
      <c r="AB19140" s="34">
        <v>53</v>
      </c>
      <c r="AC19140" s="34">
        <v>64</v>
      </c>
    </row>
    <row r="19141" spans="1:29" x14ac:dyDescent="0.2">
      <c r="A19141" s="34" t="s">
        <v>79634</v>
      </c>
      <c r="B19141" s="34">
        <v>48</v>
      </c>
      <c r="C19141" s="34">
        <v>15</v>
      </c>
      <c r="D19141" s="34">
        <v>46</v>
      </c>
      <c r="E19141" s="34">
        <v>7</v>
      </c>
      <c r="F19141" s="34">
        <v>18</v>
      </c>
      <c r="G19141" s="34">
        <v>6</v>
      </c>
      <c r="H19141" s="34">
        <v>13</v>
      </c>
      <c r="I19141" s="34">
        <v>4</v>
      </c>
      <c r="J19141" s="34">
        <v>15</v>
      </c>
      <c r="K19141" s="34">
        <v>22</v>
      </c>
      <c r="L19141" s="34">
        <v>9</v>
      </c>
      <c r="M19141" s="34">
        <v>20</v>
      </c>
      <c r="N19141" s="34">
        <v>30</v>
      </c>
      <c r="O19141" s="34">
        <v>20</v>
      </c>
      <c r="P19141" s="34">
        <v>14</v>
      </c>
      <c r="Q19141" s="34">
        <v>21</v>
      </c>
      <c r="R19141" s="34">
        <v>21</v>
      </c>
      <c r="S19141" s="34">
        <v>21</v>
      </c>
      <c r="T19141" s="34">
        <v>12</v>
      </c>
      <c r="U19141" s="34">
        <v>4</v>
      </c>
      <c r="V19141" s="34">
        <v>33</v>
      </c>
      <c r="W19141" s="34">
        <v>10</v>
      </c>
      <c r="X19141" s="34">
        <v>29</v>
      </c>
      <c r="Y19141" s="34">
        <v>7</v>
      </c>
      <c r="Z19141" s="34">
        <v>24</v>
      </c>
      <c r="AA19141" s="34">
        <v>12</v>
      </c>
      <c r="AB19141" s="34">
        <v>7</v>
      </c>
      <c r="AC19141" s="34">
        <v>21</v>
      </c>
    </row>
    <row r="19142" spans="1:29" x14ac:dyDescent="0.2">
      <c r="A19142" s="34" t="s">
        <v>79635</v>
      </c>
      <c r="B19142" s="34">
        <v>15</v>
      </c>
      <c r="C19142" s="34">
        <v>8</v>
      </c>
      <c r="D19142" s="34">
        <v>11</v>
      </c>
      <c r="E19142" s="34">
        <v>6</v>
      </c>
      <c r="F19142" s="34">
        <v>6</v>
      </c>
      <c r="G19142" s="34">
        <v>16</v>
      </c>
      <c r="H19142" s="34">
        <v>6</v>
      </c>
      <c r="I19142" s="34">
        <v>6</v>
      </c>
      <c r="J19142" s="34">
        <v>9</v>
      </c>
      <c r="K19142" s="34">
        <v>14</v>
      </c>
      <c r="L19142" s="34">
        <v>5</v>
      </c>
      <c r="M19142" s="34">
        <v>5</v>
      </c>
      <c r="N19142" s="34">
        <v>11</v>
      </c>
      <c r="O19142" s="34">
        <v>20</v>
      </c>
      <c r="P19142" s="34">
        <v>10</v>
      </c>
      <c r="Q19142" s="34">
        <v>23</v>
      </c>
      <c r="R19142" s="34">
        <v>9</v>
      </c>
      <c r="S19142" s="34">
        <v>13</v>
      </c>
      <c r="T19142" s="34">
        <v>8</v>
      </c>
      <c r="U19142" s="34">
        <v>7</v>
      </c>
      <c r="V19142" s="34">
        <v>10</v>
      </c>
      <c r="W19142" s="34">
        <v>4</v>
      </c>
      <c r="X19142" s="34">
        <v>18</v>
      </c>
      <c r="Y19142" s="34">
        <v>9</v>
      </c>
      <c r="Z19142" s="34">
        <v>16</v>
      </c>
      <c r="AA19142" s="34">
        <v>14</v>
      </c>
      <c r="AB19142" s="34">
        <v>7</v>
      </c>
      <c r="AC19142" s="34">
        <v>12</v>
      </c>
    </row>
    <row r="19143" spans="1:29" x14ac:dyDescent="0.2">
      <c r="A19143" s="34" t="s">
        <v>79636</v>
      </c>
      <c r="B19143" s="34">
        <v>19</v>
      </c>
      <c r="C19143" s="34">
        <v>16</v>
      </c>
      <c r="D19143" s="34">
        <v>16</v>
      </c>
      <c r="E19143" s="34">
        <v>18</v>
      </c>
      <c r="F19143" s="34">
        <v>19</v>
      </c>
      <c r="G19143" s="34">
        <v>8</v>
      </c>
      <c r="H19143" s="34">
        <v>8</v>
      </c>
      <c r="I19143" s="34">
        <v>14</v>
      </c>
      <c r="J19143" s="34">
        <v>13</v>
      </c>
      <c r="K19143" s="34">
        <v>27</v>
      </c>
      <c r="L19143" s="34">
        <v>12</v>
      </c>
      <c r="M19143" s="34">
        <v>8</v>
      </c>
      <c r="N19143" s="34">
        <v>3</v>
      </c>
      <c r="O19143" s="34">
        <v>9</v>
      </c>
      <c r="P19143" s="34">
        <v>10</v>
      </c>
      <c r="Q19143" s="34">
        <v>17</v>
      </c>
      <c r="R19143" s="34">
        <v>7</v>
      </c>
      <c r="S19143" s="34">
        <v>19</v>
      </c>
      <c r="T19143" s="34">
        <v>4</v>
      </c>
      <c r="U19143" s="34">
        <v>19</v>
      </c>
      <c r="V19143" s="34">
        <v>20</v>
      </c>
      <c r="W19143" s="34">
        <v>21</v>
      </c>
      <c r="X19143" s="34">
        <v>12</v>
      </c>
      <c r="Y19143" s="34">
        <v>15</v>
      </c>
      <c r="Z19143" s="34">
        <v>13</v>
      </c>
      <c r="AA19143" s="34">
        <v>22</v>
      </c>
      <c r="AB19143" s="34">
        <v>7</v>
      </c>
      <c r="AC19143" s="34">
        <v>21</v>
      </c>
    </row>
    <row r="19144" spans="1:29" x14ac:dyDescent="0.2">
      <c r="A19144" s="34" t="s">
        <v>79637</v>
      </c>
      <c r="B19144" s="34">
        <v>38</v>
      </c>
      <c r="C19144" s="34">
        <v>62</v>
      </c>
      <c r="D19144" s="34">
        <v>50</v>
      </c>
      <c r="E19144" s="34">
        <v>56</v>
      </c>
      <c r="F19144" s="34">
        <v>62</v>
      </c>
      <c r="G19144" s="34">
        <v>52</v>
      </c>
      <c r="H19144" s="34">
        <v>46</v>
      </c>
      <c r="I19144" s="34">
        <v>49</v>
      </c>
      <c r="J19144" s="34">
        <v>59</v>
      </c>
      <c r="K19144" s="34">
        <v>74</v>
      </c>
      <c r="L19144" s="34">
        <v>46</v>
      </c>
      <c r="M19144" s="34">
        <v>52</v>
      </c>
      <c r="N19144" s="34">
        <v>64</v>
      </c>
      <c r="O19144" s="34">
        <v>35</v>
      </c>
      <c r="P19144" s="34">
        <v>56</v>
      </c>
      <c r="Q19144" s="34">
        <v>57</v>
      </c>
      <c r="R19144" s="34">
        <v>84</v>
      </c>
      <c r="S19144" s="34">
        <v>70</v>
      </c>
      <c r="T19144" s="34">
        <v>61</v>
      </c>
      <c r="U19144" s="34">
        <v>62</v>
      </c>
      <c r="V19144" s="34">
        <v>71</v>
      </c>
      <c r="W19144" s="34">
        <v>71</v>
      </c>
      <c r="X19144" s="34">
        <v>74</v>
      </c>
      <c r="Y19144" s="34">
        <v>40</v>
      </c>
      <c r="Z19144" s="34">
        <v>91</v>
      </c>
      <c r="AA19144" s="34">
        <v>103</v>
      </c>
      <c r="AB19144" s="34">
        <v>66</v>
      </c>
      <c r="AC19144" s="34">
        <v>87</v>
      </c>
    </row>
    <row r="19145" spans="1:29" x14ac:dyDescent="0.2">
      <c r="A19145" s="34" t="s">
        <v>79638</v>
      </c>
      <c r="B19145" s="34">
        <v>34</v>
      </c>
      <c r="C19145" s="34">
        <v>84</v>
      </c>
      <c r="D19145" s="34">
        <v>75</v>
      </c>
      <c r="E19145" s="34">
        <v>75</v>
      </c>
      <c r="F19145" s="34">
        <v>58</v>
      </c>
      <c r="G19145" s="34">
        <v>76</v>
      </c>
      <c r="H19145" s="34">
        <v>52</v>
      </c>
      <c r="I19145" s="34">
        <v>88</v>
      </c>
      <c r="J19145" s="34">
        <v>42</v>
      </c>
      <c r="K19145" s="34">
        <v>61</v>
      </c>
      <c r="L19145" s="34">
        <v>38</v>
      </c>
      <c r="M19145" s="34">
        <v>64</v>
      </c>
      <c r="N19145" s="34">
        <v>45</v>
      </c>
      <c r="O19145" s="34">
        <v>47</v>
      </c>
      <c r="P19145" s="34">
        <v>36</v>
      </c>
      <c r="Q19145" s="34">
        <v>73</v>
      </c>
      <c r="R19145" s="34">
        <v>73</v>
      </c>
      <c r="S19145" s="34">
        <v>60</v>
      </c>
      <c r="T19145" s="34">
        <v>46</v>
      </c>
      <c r="U19145" s="34">
        <v>62</v>
      </c>
      <c r="V19145" s="34">
        <v>66</v>
      </c>
      <c r="W19145" s="34">
        <v>89</v>
      </c>
      <c r="X19145" s="34">
        <v>60</v>
      </c>
      <c r="Y19145" s="34">
        <v>76</v>
      </c>
      <c r="Z19145" s="34">
        <v>39</v>
      </c>
      <c r="AA19145" s="34">
        <v>65</v>
      </c>
      <c r="AB19145" s="34">
        <v>68</v>
      </c>
      <c r="AC19145" s="34">
        <v>94</v>
      </c>
    </row>
    <row r="19146" spans="1:29" x14ac:dyDescent="0.2">
      <c r="A19146" s="34" t="s">
        <v>79639</v>
      </c>
      <c r="B19146" s="34">
        <v>19</v>
      </c>
      <c r="C19146" s="34">
        <v>65</v>
      </c>
      <c r="D19146" s="34">
        <v>77</v>
      </c>
      <c r="E19146" s="34">
        <v>54</v>
      </c>
      <c r="F19146" s="34">
        <v>45</v>
      </c>
      <c r="G19146" s="34">
        <v>67</v>
      </c>
      <c r="H19146" s="34">
        <v>71</v>
      </c>
      <c r="I19146" s="34">
        <v>52</v>
      </c>
      <c r="J19146" s="34">
        <v>61</v>
      </c>
      <c r="K19146" s="34">
        <v>53</v>
      </c>
      <c r="L19146" s="34">
        <v>33</v>
      </c>
      <c r="M19146" s="34">
        <v>65</v>
      </c>
      <c r="N19146" s="34">
        <v>38</v>
      </c>
      <c r="O19146" s="34">
        <v>25</v>
      </c>
      <c r="P19146" s="34">
        <v>31</v>
      </c>
      <c r="Q19146" s="34">
        <v>65</v>
      </c>
      <c r="R19146" s="34">
        <v>43</v>
      </c>
      <c r="S19146" s="34">
        <v>78</v>
      </c>
      <c r="T19146" s="34">
        <v>40</v>
      </c>
      <c r="U19146" s="34">
        <v>39</v>
      </c>
      <c r="V19146" s="34">
        <v>41</v>
      </c>
      <c r="W19146" s="34">
        <v>51</v>
      </c>
      <c r="X19146" s="34">
        <v>56</v>
      </c>
      <c r="Y19146" s="34">
        <v>36</v>
      </c>
      <c r="Z19146" s="34">
        <v>53</v>
      </c>
      <c r="AA19146" s="34">
        <v>71</v>
      </c>
      <c r="AB19146" s="34">
        <v>40</v>
      </c>
      <c r="AC19146" s="34">
        <v>117</v>
      </c>
    </row>
    <row r="19147" spans="1:29" x14ac:dyDescent="0.2">
      <c r="A19147" s="34" t="s">
        <v>79640</v>
      </c>
      <c r="B19147" s="34">
        <v>39</v>
      </c>
      <c r="C19147" s="34">
        <v>68</v>
      </c>
      <c r="D19147" s="34">
        <v>64</v>
      </c>
      <c r="E19147" s="34">
        <v>60</v>
      </c>
      <c r="F19147" s="34">
        <v>26</v>
      </c>
      <c r="G19147" s="34">
        <v>30</v>
      </c>
      <c r="H19147" s="34">
        <v>23</v>
      </c>
      <c r="I19147" s="34">
        <v>29</v>
      </c>
      <c r="J19147" s="34">
        <v>16</v>
      </c>
      <c r="K19147" s="34">
        <v>78</v>
      </c>
      <c r="L19147" s="34">
        <v>12</v>
      </c>
      <c r="M19147" s="34">
        <v>27</v>
      </c>
      <c r="N19147" s="34">
        <v>31</v>
      </c>
      <c r="O19147" s="34">
        <v>24</v>
      </c>
      <c r="P19147" s="34">
        <v>27</v>
      </c>
      <c r="Q19147" s="34">
        <v>36</v>
      </c>
      <c r="R19147" s="34">
        <v>25</v>
      </c>
      <c r="S19147" s="34">
        <v>59</v>
      </c>
      <c r="T19147" s="34">
        <v>13</v>
      </c>
      <c r="U19147" s="34">
        <v>17</v>
      </c>
      <c r="V19147" s="34">
        <v>33</v>
      </c>
      <c r="W19147" s="34">
        <v>23</v>
      </c>
      <c r="X19147" s="34">
        <v>25</v>
      </c>
      <c r="Y19147" s="34">
        <v>25</v>
      </c>
      <c r="Z19147" s="34">
        <v>22</v>
      </c>
      <c r="AA19147" s="34">
        <v>58</v>
      </c>
      <c r="AB19147" s="34">
        <v>21</v>
      </c>
      <c r="AC19147" s="34">
        <v>49</v>
      </c>
    </row>
    <row r="19148" spans="1:29" x14ac:dyDescent="0.2">
      <c r="A19148" s="34" t="s">
        <v>79641</v>
      </c>
      <c r="B19148" s="34">
        <v>37</v>
      </c>
      <c r="C19148" s="34">
        <v>33</v>
      </c>
      <c r="D19148" s="34">
        <v>36</v>
      </c>
      <c r="E19148" s="34">
        <v>23</v>
      </c>
      <c r="F19148" s="34">
        <v>45</v>
      </c>
      <c r="G19148" s="34">
        <v>21</v>
      </c>
      <c r="H19148" s="34">
        <v>30</v>
      </c>
      <c r="I19148" s="34">
        <v>32</v>
      </c>
      <c r="J19148" s="34">
        <v>40</v>
      </c>
      <c r="K19148" s="34">
        <v>25</v>
      </c>
      <c r="L19148" s="34">
        <v>37</v>
      </c>
      <c r="M19148" s="34">
        <v>22</v>
      </c>
      <c r="N19148" s="34">
        <v>34</v>
      </c>
      <c r="O19148" s="34">
        <v>19</v>
      </c>
      <c r="P19148" s="34">
        <v>38</v>
      </c>
      <c r="Q19148" s="34">
        <v>48</v>
      </c>
      <c r="R19148" s="34">
        <v>44</v>
      </c>
      <c r="S19148" s="34">
        <v>29</v>
      </c>
      <c r="T19148" s="34">
        <v>52</v>
      </c>
      <c r="U19148" s="34">
        <v>16</v>
      </c>
      <c r="V19148" s="34">
        <v>47</v>
      </c>
      <c r="W19148" s="34">
        <v>41</v>
      </c>
      <c r="X19148" s="34">
        <v>34</v>
      </c>
      <c r="Y19148" s="34">
        <v>12</v>
      </c>
      <c r="Z19148" s="34">
        <v>45</v>
      </c>
      <c r="AA19148" s="34">
        <v>17</v>
      </c>
      <c r="AB19148" s="34">
        <v>44</v>
      </c>
      <c r="AC19148" s="34">
        <v>37</v>
      </c>
    </row>
    <row r="19149" spans="1:29" x14ac:dyDescent="0.2">
      <c r="A19149" s="34" t="s">
        <v>79642</v>
      </c>
      <c r="B19149" s="34">
        <v>25</v>
      </c>
      <c r="C19149" s="34">
        <v>40</v>
      </c>
      <c r="D19149" s="34">
        <v>45</v>
      </c>
      <c r="E19149" s="34">
        <v>31</v>
      </c>
      <c r="F19149" s="34">
        <v>39</v>
      </c>
      <c r="G19149" s="34">
        <v>71</v>
      </c>
      <c r="H19149" s="34">
        <v>44</v>
      </c>
      <c r="I19149" s="34">
        <v>28</v>
      </c>
      <c r="J19149" s="34">
        <v>31</v>
      </c>
      <c r="K19149" s="34">
        <v>34</v>
      </c>
      <c r="L19149" s="34">
        <v>17</v>
      </c>
      <c r="M19149" s="34">
        <v>43</v>
      </c>
      <c r="N19149" s="34">
        <v>25</v>
      </c>
      <c r="O19149" s="34">
        <v>16</v>
      </c>
      <c r="P19149" s="34">
        <v>26</v>
      </c>
      <c r="Q19149" s="34">
        <v>69</v>
      </c>
      <c r="R19149" s="34">
        <v>39</v>
      </c>
      <c r="S19149" s="34">
        <v>52</v>
      </c>
      <c r="T19149" s="34">
        <v>44</v>
      </c>
      <c r="U19149" s="34">
        <v>37</v>
      </c>
      <c r="V19149" s="34">
        <v>59</v>
      </c>
      <c r="W19149" s="34">
        <v>46</v>
      </c>
      <c r="X19149" s="34">
        <v>57</v>
      </c>
      <c r="Y19149" s="34">
        <v>35</v>
      </c>
      <c r="Z19149" s="34">
        <v>28</v>
      </c>
      <c r="AA19149" s="34">
        <v>32</v>
      </c>
      <c r="AB19149" s="34">
        <v>41</v>
      </c>
      <c r="AC19149" s="34">
        <v>64</v>
      </c>
    </row>
    <row r="19150" spans="1:29" x14ac:dyDescent="0.2">
      <c r="A19150" s="34" t="s">
        <v>79643</v>
      </c>
      <c r="B19150" s="34">
        <v>27</v>
      </c>
      <c r="C19150" s="34">
        <v>47</v>
      </c>
      <c r="D19150" s="34">
        <v>49</v>
      </c>
      <c r="E19150" s="34">
        <v>38</v>
      </c>
      <c r="F19150" s="34">
        <v>63</v>
      </c>
      <c r="G19150" s="34">
        <v>31</v>
      </c>
      <c r="H19150" s="34">
        <v>32</v>
      </c>
      <c r="I19150" s="34">
        <v>22</v>
      </c>
      <c r="J19150" s="34">
        <v>25</v>
      </c>
      <c r="K19150" s="34">
        <v>50</v>
      </c>
      <c r="L19150" s="34">
        <v>9</v>
      </c>
      <c r="M19150" s="34">
        <v>45</v>
      </c>
      <c r="N19150" s="34">
        <v>39</v>
      </c>
      <c r="O19150" s="34">
        <v>47</v>
      </c>
      <c r="P19150" s="34">
        <v>36</v>
      </c>
      <c r="Q19150" s="34">
        <v>51</v>
      </c>
      <c r="R19150" s="34">
        <v>52</v>
      </c>
      <c r="S19150" s="34">
        <v>69</v>
      </c>
      <c r="T19150" s="34">
        <v>26</v>
      </c>
      <c r="U19150" s="34">
        <v>32</v>
      </c>
      <c r="V19150" s="34">
        <v>51</v>
      </c>
      <c r="W19150" s="34">
        <v>65</v>
      </c>
      <c r="X19150" s="34">
        <v>39</v>
      </c>
      <c r="Y19150" s="34">
        <v>31</v>
      </c>
      <c r="Z19150" s="34">
        <v>34</v>
      </c>
      <c r="AA19150" s="34">
        <v>43</v>
      </c>
      <c r="AB19150" s="34">
        <v>26</v>
      </c>
      <c r="AC19150" s="34">
        <v>71</v>
      </c>
    </row>
    <row r="19151" spans="1:29" x14ac:dyDescent="0.2">
      <c r="A19151" s="34" t="s">
        <v>79644</v>
      </c>
      <c r="B19151" s="34">
        <v>12</v>
      </c>
      <c r="C19151" s="34">
        <v>20</v>
      </c>
      <c r="D19151" s="34">
        <v>32</v>
      </c>
      <c r="E19151" s="34">
        <v>29</v>
      </c>
      <c r="F19151" s="34">
        <v>22</v>
      </c>
      <c r="G19151" s="34">
        <v>14</v>
      </c>
      <c r="H19151" s="34">
        <v>14</v>
      </c>
      <c r="I19151" s="34">
        <v>15</v>
      </c>
      <c r="J19151" s="34">
        <v>5</v>
      </c>
      <c r="K19151" s="34">
        <v>21</v>
      </c>
      <c r="L19151" s="34">
        <v>7</v>
      </c>
      <c r="M19151" s="34">
        <v>13</v>
      </c>
      <c r="N19151" s="34">
        <v>8</v>
      </c>
      <c r="O19151" s="34">
        <v>15</v>
      </c>
      <c r="P19151" s="34">
        <v>15</v>
      </c>
      <c r="Q19151" s="34">
        <v>10</v>
      </c>
      <c r="R19151" s="34">
        <v>21</v>
      </c>
      <c r="S19151" s="34">
        <v>22</v>
      </c>
      <c r="T19151" s="34">
        <v>10</v>
      </c>
      <c r="U19151" s="34">
        <v>9</v>
      </c>
      <c r="V19151" s="34">
        <v>15</v>
      </c>
      <c r="W19151" s="34">
        <v>15</v>
      </c>
      <c r="X19151" s="34">
        <v>15</v>
      </c>
      <c r="Y19151" s="34">
        <v>23</v>
      </c>
      <c r="Z19151" s="34">
        <v>17</v>
      </c>
      <c r="AA19151" s="34">
        <v>31</v>
      </c>
      <c r="AB19151" s="34">
        <v>17</v>
      </c>
      <c r="AC19151" s="34">
        <v>28</v>
      </c>
    </row>
    <row r="19152" spans="1:29" x14ac:dyDescent="0.2">
      <c r="A19152" s="34" t="s">
        <v>79645</v>
      </c>
      <c r="B19152" s="34">
        <v>58</v>
      </c>
      <c r="C19152" s="34">
        <v>58</v>
      </c>
      <c r="D19152" s="34">
        <v>38</v>
      </c>
      <c r="E19152" s="34">
        <v>86</v>
      </c>
      <c r="F19152" s="34">
        <v>51</v>
      </c>
      <c r="G19152" s="34">
        <v>65</v>
      </c>
      <c r="H19152" s="34">
        <v>35</v>
      </c>
      <c r="I19152" s="34">
        <v>72</v>
      </c>
      <c r="J19152" s="34">
        <v>37</v>
      </c>
      <c r="K19152" s="34">
        <v>87</v>
      </c>
      <c r="L19152" s="34">
        <v>33</v>
      </c>
      <c r="M19152" s="34">
        <v>47</v>
      </c>
      <c r="N19152" s="34">
        <v>37</v>
      </c>
      <c r="O19152" s="34">
        <v>59</v>
      </c>
      <c r="P19152" s="34">
        <v>33</v>
      </c>
      <c r="Q19152" s="34">
        <v>75</v>
      </c>
      <c r="R19152" s="34">
        <v>46</v>
      </c>
      <c r="S19152" s="34">
        <v>83</v>
      </c>
      <c r="T19152" s="34">
        <v>42</v>
      </c>
      <c r="U19152" s="34">
        <v>48</v>
      </c>
      <c r="V19152" s="34">
        <v>30</v>
      </c>
      <c r="W19152" s="34">
        <v>68</v>
      </c>
      <c r="X19152" s="34">
        <v>48</v>
      </c>
      <c r="Y19152" s="34">
        <v>59</v>
      </c>
      <c r="Z19152" s="34">
        <v>51</v>
      </c>
      <c r="AA19152" s="34">
        <v>113</v>
      </c>
      <c r="AB19152" s="34">
        <v>54</v>
      </c>
      <c r="AC19152" s="34">
        <v>79</v>
      </c>
    </row>
    <row r="19153" spans="1:29" x14ac:dyDescent="0.2">
      <c r="A19153" s="34" t="s">
        <v>79646</v>
      </c>
      <c r="B19153" s="34">
        <v>20</v>
      </c>
      <c r="C19153" s="34">
        <v>18</v>
      </c>
      <c r="D19153" s="34">
        <v>42</v>
      </c>
      <c r="E19153" s="34">
        <v>43</v>
      </c>
      <c r="F19153" s="34">
        <v>36</v>
      </c>
      <c r="G19153" s="34">
        <v>33</v>
      </c>
      <c r="H19153" s="34">
        <v>29</v>
      </c>
      <c r="I19153" s="34">
        <v>23</v>
      </c>
      <c r="J19153" s="34">
        <v>22</v>
      </c>
      <c r="K19153" s="34">
        <v>36</v>
      </c>
      <c r="L19153" s="34">
        <v>5</v>
      </c>
      <c r="M19153" s="34">
        <v>36</v>
      </c>
      <c r="N19153" s="34">
        <v>23</v>
      </c>
      <c r="O19153" s="34">
        <v>23</v>
      </c>
      <c r="P19153" s="34">
        <v>34</v>
      </c>
      <c r="Q19153" s="34">
        <v>41</v>
      </c>
      <c r="R19153" s="34">
        <v>26</v>
      </c>
      <c r="S19153" s="34">
        <v>28</v>
      </c>
      <c r="T19153" s="34">
        <v>10</v>
      </c>
      <c r="U19153" s="34">
        <v>32</v>
      </c>
      <c r="V19153" s="34">
        <v>24</v>
      </c>
      <c r="W19153" s="34">
        <v>24</v>
      </c>
      <c r="X19153" s="34">
        <v>23</v>
      </c>
      <c r="Y19153" s="34">
        <v>24</v>
      </c>
      <c r="Z19153" s="34">
        <v>20</v>
      </c>
      <c r="AA19153" s="34">
        <v>32</v>
      </c>
      <c r="AB19153" s="34">
        <v>28</v>
      </c>
      <c r="AC19153" s="34">
        <v>32</v>
      </c>
    </row>
    <row r="19154" spans="1:29" x14ac:dyDescent="0.2">
      <c r="A19154" s="34" t="s">
        <v>79647</v>
      </c>
      <c r="B19154" s="34">
        <v>55</v>
      </c>
      <c r="C19154" s="34">
        <v>41</v>
      </c>
      <c r="D19154" s="34">
        <v>71</v>
      </c>
      <c r="E19154" s="34">
        <v>82</v>
      </c>
      <c r="F19154" s="34">
        <v>79</v>
      </c>
      <c r="G19154" s="34">
        <v>94</v>
      </c>
      <c r="H19154" s="34">
        <v>110</v>
      </c>
      <c r="I19154" s="34">
        <v>71</v>
      </c>
      <c r="J19154" s="34">
        <v>68</v>
      </c>
      <c r="K19154" s="34">
        <v>70</v>
      </c>
      <c r="L19154" s="34">
        <v>55</v>
      </c>
      <c r="M19154" s="34">
        <v>43</v>
      </c>
      <c r="N19154" s="34">
        <v>62</v>
      </c>
      <c r="O19154" s="34">
        <v>48</v>
      </c>
      <c r="P19154" s="34">
        <v>81</v>
      </c>
      <c r="Q19154" s="34">
        <v>109</v>
      </c>
      <c r="R19154" s="34">
        <v>89</v>
      </c>
      <c r="S19154" s="34">
        <v>88</v>
      </c>
      <c r="T19154" s="34">
        <v>79</v>
      </c>
      <c r="U19154" s="34">
        <v>94</v>
      </c>
      <c r="V19154" s="34">
        <v>123</v>
      </c>
      <c r="W19154" s="34">
        <v>52</v>
      </c>
      <c r="X19154" s="34">
        <v>139</v>
      </c>
      <c r="Y19154" s="34">
        <v>61</v>
      </c>
      <c r="Z19154" s="34">
        <v>83</v>
      </c>
      <c r="AA19154" s="34">
        <v>76</v>
      </c>
      <c r="AB19154" s="34">
        <v>93</v>
      </c>
      <c r="AC19154" s="34">
        <v>116</v>
      </c>
    </row>
    <row r="19155" spans="1:29" x14ac:dyDescent="0.2">
      <c r="A19155" s="34" t="s">
        <v>79648</v>
      </c>
      <c r="B19155" s="34">
        <v>35</v>
      </c>
      <c r="C19155" s="34">
        <v>31</v>
      </c>
      <c r="D19155" s="34">
        <v>31</v>
      </c>
      <c r="E19155" s="34">
        <v>44</v>
      </c>
      <c r="F19155" s="34">
        <v>25</v>
      </c>
      <c r="G19155" s="34">
        <v>16</v>
      </c>
      <c r="H19155" s="34">
        <v>27</v>
      </c>
      <c r="I19155" s="34">
        <v>31</v>
      </c>
      <c r="J19155" s="34">
        <v>26</v>
      </c>
      <c r="K19155" s="34">
        <v>35</v>
      </c>
      <c r="L19155" s="34">
        <v>11</v>
      </c>
      <c r="M19155" s="34">
        <v>17</v>
      </c>
      <c r="N19155" s="34">
        <v>28</v>
      </c>
      <c r="O19155" s="34">
        <v>41</v>
      </c>
      <c r="P19155" s="34">
        <v>20</v>
      </c>
      <c r="Q19155" s="34">
        <v>37</v>
      </c>
      <c r="R19155" s="34">
        <v>14</v>
      </c>
      <c r="S19155" s="34">
        <v>29</v>
      </c>
      <c r="T19155" s="34">
        <v>20</v>
      </c>
      <c r="U19155" s="34">
        <v>23</v>
      </c>
      <c r="V19155" s="34">
        <v>21</v>
      </c>
      <c r="W19155" s="34">
        <v>30</v>
      </c>
      <c r="X19155" s="34">
        <v>49</v>
      </c>
      <c r="Y19155" s="34">
        <v>24</v>
      </c>
      <c r="Z19155" s="34">
        <v>32</v>
      </c>
      <c r="AA19155" s="34">
        <v>38</v>
      </c>
      <c r="AB19155" s="34">
        <v>22</v>
      </c>
      <c r="AC19155" s="34">
        <v>56</v>
      </c>
    </row>
    <row r="19156" spans="1:29" x14ac:dyDescent="0.2">
      <c r="A19156" s="34" t="s">
        <v>79649</v>
      </c>
      <c r="B19156" s="34">
        <v>33</v>
      </c>
      <c r="C19156" s="34">
        <v>13</v>
      </c>
      <c r="D19156" s="34">
        <v>24</v>
      </c>
      <c r="E19156" s="34">
        <v>19</v>
      </c>
      <c r="F19156" s="34">
        <v>30</v>
      </c>
      <c r="G19156" s="34">
        <v>9</v>
      </c>
      <c r="H19156" s="34">
        <v>27</v>
      </c>
      <c r="I19156" s="34">
        <v>28</v>
      </c>
      <c r="J19156" s="34">
        <v>24</v>
      </c>
      <c r="K19156" s="34">
        <v>29</v>
      </c>
      <c r="L19156" s="34">
        <v>29</v>
      </c>
      <c r="M19156" s="34">
        <v>19</v>
      </c>
      <c r="N19156" s="34">
        <v>28</v>
      </c>
      <c r="O19156" s="34">
        <v>3</v>
      </c>
      <c r="P19156" s="34">
        <v>24</v>
      </c>
      <c r="Q19156" s="34">
        <v>35</v>
      </c>
      <c r="R19156" s="34">
        <v>39</v>
      </c>
      <c r="S19156" s="34">
        <v>30</v>
      </c>
      <c r="T19156" s="34">
        <v>40</v>
      </c>
      <c r="U19156" s="34">
        <v>27</v>
      </c>
      <c r="V19156" s="34">
        <v>43</v>
      </c>
      <c r="W19156" s="34">
        <v>43</v>
      </c>
      <c r="X19156" s="34">
        <v>21</v>
      </c>
      <c r="Y19156" s="34">
        <v>28</v>
      </c>
      <c r="Z19156" s="34">
        <v>19</v>
      </c>
      <c r="AA19156" s="34">
        <v>35</v>
      </c>
      <c r="AB19156" s="34">
        <v>55</v>
      </c>
      <c r="AC19156" s="34">
        <v>59</v>
      </c>
    </row>
    <row r="19157" spans="1:29" x14ac:dyDescent="0.2">
      <c r="A19157" s="34" t="s">
        <v>79650</v>
      </c>
      <c r="B19157" s="34">
        <v>50</v>
      </c>
      <c r="C19157" s="34">
        <v>41</v>
      </c>
      <c r="D19157" s="34">
        <v>97</v>
      </c>
      <c r="E19157" s="34">
        <v>50</v>
      </c>
      <c r="F19157" s="34">
        <v>99</v>
      </c>
      <c r="G19157" s="34">
        <v>41</v>
      </c>
      <c r="H19157" s="34">
        <v>77</v>
      </c>
      <c r="I19157" s="34">
        <v>36</v>
      </c>
      <c r="J19157" s="34">
        <v>61</v>
      </c>
      <c r="K19157" s="34">
        <v>44</v>
      </c>
      <c r="L19157" s="34">
        <v>59</v>
      </c>
      <c r="M19157" s="34">
        <v>28</v>
      </c>
      <c r="N19157" s="34">
        <v>69</v>
      </c>
      <c r="O19157" s="34">
        <v>52</v>
      </c>
      <c r="P19157" s="34">
        <v>45</v>
      </c>
      <c r="Q19157" s="34">
        <v>64</v>
      </c>
      <c r="R19157" s="34">
        <v>82</v>
      </c>
      <c r="S19157" s="34">
        <v>74</v>
      </c>
      <c r="T19157" s="34">
        <v>65</v>
      </c>
      <c r="U19157" s="34">
        <v>60</v>
      </c>
      <c r="V19157" s="34">
        <v>65</v>
      </c>
      <c r="W19157" s="34">
        <v>52</v>
      </c>
      <c r="X19157" s="34">
        <v>111</v>
      </c>
      <c r="Y19157" s="34">
        <v>43</v>
      </c>
      <c r="Z19157" s="34">
        <v>101</v>
      </c>
      <c r="AA19157" s="34">
        <v>89</v>
      </c>
      <c r="AB19157" s="34">
        <v>87</v>
      </c>
      <c r="AC19157" s="34">
        <v>98</v>
      </c>
    </row>
    <row r="19158" spans="1:29" x14ac:dyDescent="0.2">
      <c r="A19158" s="34" t="s">
        <v>79651</v>
      </c>
      <c r="B19158" s="34">
        <v>47</v>
      </c>
      <c r="C19158" s="34">
        <v>25</v>
      </c>
      <c r="D19158" s="34">
        <v>27</v>
      </c>
      <c r="E19158" s="34">
        <v>34</v>
      </c>
      <c r="F19158" s="34">
        <v>31</v>
      </c>
      <c r="G19158" s="34">
        <v>27</v>
      </c>
      <c r="H19158" s="34">
        <v>26</v>
      </c>
      <c r="I19158" s="34">
        <v>28</v>
      </c>
      <c r="J19158" s="34">
        <v>23</v>
      </c>
      <c r="K19158" s="34">
        <v>34</v>
      </c>
      <c r="L19158" s="34">
        <v>18</v>
      </c>
      <c r="M19158" s="34">
        <v>23</v>
      </c>
      <c r="N19158" s="34">
        <v>30</v>
      </c>
      <c r="O19158" s="34">
        <v>22</v>
      </c>
      <c r="P19158" s="34">
        <v>31</v>
      </c>
      <c r="Q19158" s="34">
        <v>27</v>
      </c>
      <c r="R19158" s="34">
        <v>25</v>
      </c>
      <c r="S19158" s="34">
        <v>50</v>
      </c>
      <c r="T19158" s="34">
        <v>24</v>
      </c>
      <c r="U19158" s="34">
        <v>22</v>
      </c>
      <c r="V19158" s="34">
        <v>26</v>
      </c>
      <c r="W19158" s="34">
        <v>24</v>
      </c>
      <c r="X19158" s="34">
        <v>47</v>
      </c>
      <c r="Y19158" s="34">
        <v>24</v>
      </c>
      <c r="Z19158" s="34">
        <v>45</v>
      </c>
      <c r="AA19158" s="34">
        <v>29</v>
      </c>
      <c r="AB19158" s="34">
        <v>16</v>
      </c>
      <c r="AC19158" s="34">
        <v>68</v>
      </c>
    </row>
    <row r="19159" spans="1:29" x14ac:dyDescent="0.2">
      <c r="A19159" s="34" t="s">
        <v>79652</v>
      </c>
      <c r="B19159" s="34">
        <v>23</v>
      </c>
      <c r="C19159" s="34">
        <v>24</v>
      </c>
      <c r="D19159" s="34">
        <v>24</v>
      </c>
      <c r="E19159" s="34">
        <v>14</v>
      </c>
      <c r="F19159" s="34">
        <v>24</v>
      </c>
      <c r="G19159" s="34">
        <v>33</v>
      </c>
      <c r="H19159" s="34">
        <v>25</v>
      </c>
      <c r="I19159" s="34">
        <v>19</v>
      </c>
      <c r="J19159" s="34">
        <v>25</v>
      </c>
      <c r="K19159" s="34">
        <v>15</v>
      </c>
      <c r="L19159" s="34">
        <v>18</v>
      </c>
      <c r="M19159" s="34">
        <v>13</v>
      </c>
      <c r="N19159" s="34">
        <v>24</v>
      </c>
      <c r="O19159" s="34">
        <v>20</v>
      </c>
      <c r="P19159" s="34">
        <v>24</v>
      </c>
      <c r="Q19159" s="34">
        <v>17</v>
      </c>
      <c r="R19159" s="34">
        <v>30</v>
      </c>
      <c r="S19159" s="34">
        <v>15</v>
      </c>
      <c r="T19159" s="34">
        <v>20</v>
      </c>
      <c r="U19159" s="34">
        <v>19</v>
      </c>
      <c r="V19159" s="34">
        <v>28</v>
      </c>
      <c r="W19159" s="34">
        <v>41</v>
      </c>
      <c r="X19159" s="34">
        <v>46</v>
      </c>
      <c r="Y19159" s="34">
        <v>13</v>
      </c>
      <c r="Z19159" s="34">
        <v>27</v>
      </c>
      <c r="AA19159" s="34">
        <v>30</v>
      </c>
      <c r="AB19159" s="34">
        <v>34</v>
      </c>
      <c r="AC19159" s="34">
        <v>23</v>
      </c>
    </row>
    <row r="19160" spans="1:29" x14ac:dyDescent="0.2">
      <c r="A19160" s="34" t="s">
        <v>79653</v>
      </c>
      <c r="B19160" s="34">
        <v>43</v>
      </c>
      <c r="C19160" s="34">
        <v>32</v>
      </c>
      <c r="D19160" s="34">
        <v>52</v>
      </c>
      <c r="E19160" s="34">
        <v>57</v>
      </c>
      <c r="F19160" s="34">
        <v>42</v>
      </c>
      <c r="G19160" s="34">
        <v>30</v>
      </c>
      <c r="H19160" s="34">
        <v>35</v>
      </c>
      <c r="I19160" s="34">
        <v>54</v>
      </c>
      <c r="J19160" s="34">
        <v>33</v>
      </c>
      <c r="K19160" s="34">
        <v>60</v>
      </c>
      <c r="L19160" s="34">
        <v>16</v>
      </c>
      <c r="M19160" s="34">
        <v>31</v>
      </c>
      <c r="N19160" s="34">
        <v>31</v>
      </c>
      <c r="O19160" s="34">
        <v>27</v>
      </c>
      <c r="P19160" s="34">
        <v>37</v>
      </c>
      <c r="Q19160" s="34">
        <v>41</v>
      </c>
      <c r="R19160" s="34">
        <v>61</v>
      </c>
      <c r="S19160" s="34">
        <v>51</v>
      </c>
      <c r="T19160" s="34">
        <v>27</v>
      </c>
      <c r="U19160" s="34">
        <v>30</v>
      </c>
      <c r="V19160" s="34">
        <v>52</v>
      </c>
      <c r="W19160" s="34">
        <v>40</v>
      </c>
      <c r="X19160" s="34">
        <v>44</v>
      </c>
      <c r="Y19160" s="34">
        <v>33</v>
      </c>
      <c r="Z19160" s="34">
        <v>72</v>
      </c>
      <c r="AA19160" s="34">
        <v>56</v>
      </c>
      <c r="AB19160" s="34">
        <v>28</v>
      </c>
      <c r="AC19160" s="34">
        <v>53</v>
      </c>
    </row>
    <row r="19161" spans="1:29" x14ac:dyDescent="0.2">
      <c r="A19161" s="34" t="s">
        <v>79654</v>
      </c>
      <c r="B19161" s="34">
        <v>75</v>
      </c>
      <c r="C19161" s="34">
        <v>64</v>
      </c>
      <c r="D19161" s="34">
        <v>80</v>
      </c>
      <c r="E19161" s="34">
        <v>84</v>
      </c>
      <c r="F19161" s="34">
        <v>86</v>
      </c>
      <c r="G19161" s="34">
        <v>72</v>
      </c>
      <c r="H19161" s="34">
        <v>89</v>
      </c>
      <c r="I19161" s="34">
        <v>58</v>
      </c>
      <c r="J19161" s="34">
        <v>73</v>
      </c>
      <c r="K19161" s="34">
        <v>86</v>
      </c>
      <c r="L19161" s="34">
        <v>65</v>
      </c>
      <c r="M19161" s="34">
        <v>58</v>
      </c>
      <c r="N19161" s="34">
        <v>69</v>
      </c>
      <c r="O19161" s="34">
        <v>72</v>
      </c>
      <c r="P19161" s="34">
        <v>66</v>
      </c>
      <c r="Q19161" s="34">
        <v>95</v>
      </c>
      <c r="R19161" s="34">
        <v>94</v>
      </c>
      <c r="S19161" s="34">
        <v>117</v>
      </c>
      <c r="T19161" s="34">
        <v>73</v>
      </c>
      <c r="U19161" s="34">
        <v>82</v>
      </c>
      <c r="V19161" s="34">
        <v>101</v>
      </c>
      <c r="W19161" s="34">
        <v>82</v>
      </c>
      <c r="X19161" s="34">
        <v>126</v>
      </c>
      <c r="Y19161" s="34">
        <v>121</v>
      </c>
      <c r="Z19161" s="34">
        <v>104</v>
      </c>
      <c r="AA19161" s="34">
        <v>98</v>
      </c>
      <c r="AB19161" s="34">
        <v>112</v>
      </c>
      <c r="AC19161" s="34">
        <v>104</v>
      </c>
    </row>
    <row r="19162" spans="1:29" x14ac:dyDescent="0.2">
      <c r="A19162" s="34" t="s">
        <v>79655</v>
      </c>
      <c r="B19162" s="34">
        <v>112</v>
      </c>
      <c r="C19162" s="34">
        <v>103</v>
      </c>
      <c r="D19162" s="34">
        <v>164</v>
      </c>
      <c r="E19162" s="34">
        <v>114</v>
      </c>
      <c r="F19162" s="34">
        <v>168</v>
      </c>
      <c r="G19162" s="34">
        <v>165</v>
      </c>
      <c r="H19162" s="34">
        <v>150</v>
      </c>
      <c r="I19162" s="34">
        <v>134</v>
      </c>
      <c r="J19162" s="34">
        <v>141</v>
      </c>
      <c r="K19162" s="34">
        <v>129</v>
      </c>
      <c r="L19162" s="34">
        <v>136</v>
      </c>
      <c r="M19162" s="34">
        <v>130</v>
      </c>
      <c r="N19162" s="34">
        <v>116</v>
      </c>
      <c r="O19162" s="34">
        <v>105</v>
      </c>
      <c r="P19162" s="34">
        <v>153</v>
      </c>
      <c r="Q19162" s="34">
        <v>167</v>
      </c>
      <c r="R19162" s="34">
        <v>195</v>
      </c>
      <c r="S19162" s="34">
        <v>143</v>
      </c>
      <c r="T19162" s="34">
        <v>144</v>
      </c>
      <c r="U19162" s="34">
        <v>155</v>
      </c>
      <c r="V19162" s="34">
        <v>191</v>
      </c>
      <c r="W19162" s="34">
        <v>187</v>
      </c>
      <c r="X19162" s="34">
        <v>198</v>
      </c>
      <c r="Y19162" s="34">
        <v>199</v>
      </c>
      <c r="Z19162" s="34">
        <v>179</v>
      </c>
      <c r="AA19162" s="34">
        <v>228</v>
      </c>
      <c r="AB19162" s="34">
        <v>193</v>
      </c>
      <c r="AC19162" s="34">
        <v>213</v>
      </c>
    </row>
    <row r="19163" spans="1:29" x14ac:dyDescent="0.2">
      <c r="A19163" s="34" t="s">
        <v>79656</v>
      </c>
      <c r="B19163" s="34">
        <v>19</v>
      </c>
      <c r="C19163" s="34">
        <v>10</v>
      </c>
      <c r="D19163" s="34">
        <v>9</v>
      </c>
      <c r="E19163" s="34">
        <v>6</v>
      </c>
      <c r="F19163" s="34">
        <v>14</v>
      </c>
      <c r="G19163" s="34">
        <v>20</v>
      </c>
      <c r="H19163" s="34">
        <v>11</v>
      </c>
      <c r="I19163" s="34">
        <v>13</v>
      </c>
      <c r="J19163" s="34">
        <v>7</v>
      </c>
      <c r="K19163" s="34">
        <v>7</v>
      </c>
      <c r="L19163" s="34">
        <v>4</v>
      </c>
      <c r="M19163" s="34">
        <v>16</v>
      </c>
      <c r="N19163" s="34">
        <v>3</v>
      </c>
      <c r="O19163" s="34">
        <v>14</v>
      </c>
      <c r="P19163" s="34">
        <v>9</v>
      </c>
      <c r="Q19163" s="34">
        <v>10</v>
      </c>
      <c r="R19163" s="34">
        <v>10</v>
      </c>
      <c r="S19163" s="34">
        <v>21</v>
      </c>
      <c r="T19163" s="34">
        <v>5</v>
      </c>
      <c r="U19163" s="34">
        <v>5</v>
      </c>
      <c r="V19163" s="34">
        <v>16</v>
      </c>
      <c r="W19163" s="34">
        <v>4</v>
      </c>
      <c r="X19163" s="34">
        <v>13</v>
      </c>
      <c r="Y19163" s="34">
        <v>8</v>
      </c>
      <c r="Z19163" s="34">
        <v>25</v>
      </c>
      <c r="AA19163" s="34">
        <v>11</v>
      </c>
      <c r="AB19163" s="34">
        <v>17</v>
      </c>
      <c r="AC19163" s="34">
        <v>25</v>
      </c>
    </row>
    <row r="19164" spans="1:29" x14ac:dyDescent="0.2">
      <c r="A19164" s="34" t="s">
        <v>79657</v>
      </c>
      <c r="B19164" s="34">
        <v>68</v>
      </c>
      <c r="C19164" s="34">
        <v>59</v>
      </c>
      <c r="D19164" s="34">
        <v>104</v>
      </c>
      <c r="E19164" s="34">
        <v>95</v>
      </c>
      <c r="F19164" s="34">
        <v>86</v>
      </c>
      <c r="G19164" s="34">
        <v>84</v>
      </c>
      <c r="H19164" s="34">
        <v>45</v>
      </c>
      <c r="I19164" s="34">
        <v>44</v>
      </c>
      <c r="J19164" s="34">
        <v>75</v>
      </c>
      <c r="K19164" s="34">
        <v>93</v>
      </c>
      <c r="L19164" s="34">
        <v>40</v>
      </c>
      <c r="M19164" s="34">
        <v>65</v>
      </c>
      <c r="N19164" s="34">
        <v>50</v>
      </c>
      <c r="O19164" s="34">
        <v>40</v>
      </c>
      <c r="P19164" s="34">
        <v>49</v>
      </c>
      <c r="Q19164" s="34">
        <v>69</v>
      </c>
      <c r="R19164" s="34">
        <v>73</v>
      </c>
      <c r="S19164" s="34">
        <v>89</v>
      </c>
      <c r="T19164" s="34">
        <v>47</v>
      </c>
      <c r="U19164" s="34">
        <v>43</v>
      </c>
      <c r="V19164" s="34">
        <v>90</v>
      </c>
      <c r="W19164" s="34">
        <v>64</v>
      </c>
      <c r="X19164" s="34">
        <v>87</v>
      </c>
      <c r="Y19164" s="34">
        <v>76</v>
      </c>
      <c r="Z19164" s="34">
        <v>100</v>
      </c>
      <c r="AA19164" s="34">
        <v>95</v>
      </c>
      <c r="AB19164" s="34">
        <v>44</v>
      </c>
      <c r="AC19164" s="34">
        <v>148</v>
      </c>
    </row>
    <row r="19165" spans="1:29" x14ac:dyDescent="0.2">
      <c r="A19165" s="34" t="s">
        <v>79658</v>
      </c>
      <c r="B19165" s="34">
        <v>60</v>
      </c>
      <c r="C19165" s="34">
        <v>67</v>
      </c>
      <c r="D19165" s="34">
        <v>99</v>
      </c>
      <c r="E19165" s="34">
        <v>87</v>
      </c>
      <c r="F19165" s="34">
        <v>84</v>
      </c>
      <c r="G19165" s="34">
        <v>61</v>
      </c>
      <c r="H19165" s="34">
        <v>81</v>
      </c>
      <c r="I19165" s="34">
        <v>58</v>
      </c>
      <c r="J19165" s="34">
        <v>86</v>
      </c>
      <c r="K19165" s="34">
        <v>108</v>
      </c>
      <c r="L19165" s="34">
        <v>80</v>
      </c>
      <c r="M19165" s="34">
        <v>74</v>
      </c>
      <c r="N19165" s="34">
        <v>53</v>
      </c>
      <c r="O19165" s="34">
        <v>76</v>
      </c>
      <c r="P19165" s="34">
        <v>97</v>
      </c>
      <c r="Q19165" s="34">
        <v>136</v>
      </c>
      <c r="R19165" s="34">
        <v>121</v>
      </c>
      <c r="S19165" s="34">
        <v>92</v>
      </c>
      <c r="T19165" s="34">
        <v>129</v>
      </c>
      <c r="U19165" s="34">
        <v>122</v>
      </c>
      <c r="V19165" s="34">
        <v>75</v>
      </c>
      <c r="W19165" s="34">
        <v>105</v>
      </c>
      <c r="X19165" s="34">
        <v>92</v>
      </c>
      <c r="Y19165" s="34">
        <v>108</v>
      </c>
      <c r="Z19165" s="34">
        <v>79</v>
      </c>
      <c r="AA19165" s="34">
        <v>112</v>
      </c>
      <c r="AB19165" s="34">
        <v>153</v>
      </c>
      <c r="AC19165" s="34">
        <v>171</v>
      </c>
    </row>
    <row r="19166" spans="1:29" x14ac:dyDescent="0.2">
      <c r="A19166" s="34" t="s">
        <v>79659</v>
      </c>
      <c r="B19166" s="34">
        <v>29</v>
      </c>
      <c r="C19166" s="34">
        <v>51</v>
      </c>
      <c r="D19166" s="34">
        <v>20</v>
      </c>
      <c r="E19166" s="34">
        <v>40</v>
      </c>
      <c r="F19166" s="34">
        <v>19</v>
      </c>
      <c r="G19166" s="34">
        <v>82</v>
      </c>
      <c r="H19166" s="34">
        <v>18</v>
      </c>
      <c r="I19166" s="34">
        <v>50</v>
      </c>
      <c r="J19166" s="34">
        <v>21</v>
      </c>
      <c r="K19166" s="34">
        <v>38</v>
      </c>
      <c r="L19166" s="34">
        <v>26</v>
      </c>
      <c r="M19166" s="34">
        <v>40</v>
      </c>
      <c r="N19166" s="34">
        <v>22</v>
      </c>
      <c r="O19166" s="34">
        <v>35</v>
      </c>
      <c r="P19166" s="34">
        <v>32</v>
      </c>
      <c r="Q19166" s="34">
        <v>44</v>
      </c>
      <c r="R19166" s="34">
        <v>21</v>
      </c>
      <c r="S19166" s="34">
        <v>34</v>
      </c>
      <c r="T19166" s="34">
        <v>38</v>
      </c>
      <c r="U19166" s="34">
        <v>50</v>
      </c>
      <c r="V19166" s="34">
        <v>37</v>
      </c>
      <c r="W19166" s="34">
        <v>41</v>
      </c>
      <c r="X19166" s="34">
        <v>25</v>
      </c>
      <c r="Y19166" s="34">
        <v>56</v>
      </c>
      <c r="Z19166" s="34">
        <v>40</v>
      </c>
      <c r="AA19166" s="34">
        <v>62</v>
      </c>
      <c r="AB19166" s="34">
        <v>41</v>
      </c>
      <c r="AC19166" s="34">
        <v>76</v>
      </c>
    </row>
    <row r="19167" spans="1:29" x14ac:dyDescent="0.2">
      <c r="A19167" s="34" t="s">
        <v>79660</v>
      </c>
      <c r="B19167" s="34">
        <v>33</v>
      </c>
      <c r="C19167" s="34">
        <v>27</v>
      </c>
      <c r="D19167" s="34">
        <v>8</v>
      </c>
      <c r="E19167" s="34">
        <v>21</v>
      </c>
      <c r="F19167" s="34">
        <v>13</v>
      </c>
      <c r="G19167" s="34">
        <v>31</v>
      </c>
      <c r="H19167" s="34">
        <v>11</v>
      </c>
      <c r="I19167" s="34">
        <v>18</v>
      </c>
      <c r="J19167" s="34">
        <v>15</v>
      </c>
      <c r="K19167" s="34">
        <v>5</v>
      </c>
      <c r="L19167" s="34">
        <v>5</v>
      </c>
      <c r="M19167" s="34">
        <v>32</v>
      </c>
      <c r="N19167" s="34">
        <v>8</v>
      </c>
      <c r="O19167" s="34">
        <v>8</v>
      </c>
      <c r="P19167" s="34">
        <v>9</v>
      </c>
      <c r="Q19167" s="34">
        <v>15</v>
      </c>
      <c r="R19167" s="34">
        <v>15</v>
      </c>
      <c r="S19167" s="34">
        <v>22</v>
      </c>
      <c r="T19167" s="34">
        <v>17</v>
      </c>
      <c r="U19167" s="34">
        <v>15</v>
      </c>
      <c r="V19167" s="34">
        <v>24</v>
      </c>
      <c r="W19167" s="34">
        <v>37</v>
      </c>
      <c r="X19167" s="34">
        <v>15</v>
      </c>
      <c r="Y19167" s="34">
        <v>15</v>
      </c>
      <c r="Z19167" s="34">
        <v>16</v>
      </c>
      <c r="AA19167" s="34">
        <v>18</v>
      </c>
      <c r="AB19167" s="34">
        <v>32</v>
      </c>
      <c r="AC19167" s="34">
        <v>21</v>
      </c>
    </row>
    <row r="19168" spans="1:29" x14ac:dyDescent="0.2">
      <c r="A19168" s="34" t="s">
        <v>79661</v>
      </c>
      <c r="B19168" s="34">
        <v>13</v>
      </c>
      <c r="C19168" s="34">
        <v>31</v>
      </c>
      <c r="D19168" s="34">
        <v>31</v>
      </c>
      <c r="E19168" s="34">
        <v>17</v>
      </c>
      <c r="F19168" s="34">
        <v>34</v>
      </c>
      <c r="G19168" s="34">
        <v>15</v>
      </c>
      <c r="H19168" s="34">
        <v>24</v>
      </c>
      <c r="I19168" s="34">
        <v>14</v>
      </c>
      <c r="J19168" s="34">
        <v>36</v>
      </c>
      <c r="K19168" s="34">
        <v>41</v>
      </c>
      <c r="L19168" s="34">
        <v>14</v>
      </c>
      <c r="M19168" s="34">
        <v>16</v>
      </c>
      <c r="N19168" s="34">
        <v>18</v>
      </c>
      <c r="O19168" s="34">
        <v>17</v>
      </c>
      <c r="P19168" s="34">
        <v>34</v>
      </c>
      <c r="Q19168" s="34">
        <v>25</v>
      </c>
      <c r="R19168" s="34">
        <v>39</v>
      </c>
      <c r="S19168" s="34">
        <v>28</v>
      </c>
      <c r="T19168" s="34">
        <v>15</v>
      </c>
      <c r="U19168" s="34">
        <v>16</v>
      </c>
      <c r="V19168" s="34">
        <v>42</v>
      </c>
      <c r="W19168" s="34">
        <v>27</v>
      </c>
      <c r="X19168" s="34">
        <v>31</v>
      </c>
      <c r="Y19168" s="34">
        <v>19</v>
      </c>
      <c r="Z19168" s="34">
        <v>52</v>
      </c>
      <c r="AA19168" s="34">
        <v>38</v>
      </c>
      <c r="AB19168" s="34">
        <v>20</v>
      </c>
      <c r="AC19168" s="34">
        <v>36</v>
      </c>
    </row>
    <row r="19169" spans="1:29" x14ac:dyDescent="0.2">
      <c r="A19169" s="34" t="s">
        <v>79662</v>
      </c>
      <c r="B19169" s="34">
        <v>80</v>
      </c>
      <c r="C19169" s="34">
        <v>97</v>
      </c>
      <c r="D19169" s="34">
        <v>148</v>
      </c>
      <c r="E19169" s="34">
        <v>124</v>
      </c>
      <c r="F19169" s="34">
        <v>131</v>
      </c>
      <c r="G19169" s="34">
        <v>89</v>
      </c>
      <c r="H19169" s="34">
        <v>110</v>
      </c>
      <c r="I19169" s="34">
        <v>81</v>
      </c>
      <c r="J19169" s="34">
        <v>97</v>
      </c>
      <c r="K19169" s="34">
        <v>94</v>
      </c>
      <c r="L19169" s="34">
        <v>81</v>
      </c>
      <c r="M19169" s="34">
        <v>81</v>
      </c>
      <c r="N19169" s="34">
        <v>94</v>
      </c>
      <c r="O19169" s="34">
        <v>58</v>
      </c>
      <c r="P19169" s="34">
        <v>66</v>
      </c>
      <c r="Q19169" s="34">
        <v>149</v>
      </c>
      <c r="R19169" s="34">
        <v>164</v>
      </c>
      <c r="S19169" s="34">
        <v>90</v>
      </c>
      <c r="T19169" s="34">
        <v>74</v>
      </c>
      <c r="U19169" s="34">
        <v>79</v>
      </c>
      <c r="V19169" s="34">
        <v>138</v>
      </c>
      <c r="W19169" s="34">
        <v>103</v>
      </c>
      <c r="X19169" s="34">
        <v>147</v>
      </c>
      <c r="Y19169" s="34">
        <v>112</v>
      </c>
      <c r="Z19169" s="34">
        <v>129</v>
      </c>
      <c r="AA19169" s="34">
        <v>134</v>
      </c>
      <c r="AB19169" s="34">
        <v>130</v>
      </c>
      <c r="AC19169" s="34">
        <v>156</v>
      </c>
    </row>
    <row r="19170" spans="1:29" x14ac:dyDescent="0.2">
      <c r="A19170" s="34" t="s">
        <v>79663</v>
      </c>
      <c r="B19170" s="34">
        <v>16</v>
      </c>
      <c r="C19170" s="34">
        <v>15</v>
      </c>
      <c r="D19170" s="34">
        <v>8</v>
      </c>
      <c r="E19170" s="34">
        <v>17</v>
      </c>
      <c r="F19170" s="34">
        <v>13</v>
      </c>
      <c r="G19170" s="34">
        <v>19</v>
      </c>
      <c r="H19170" s="34">
        <v>4</v>
      </c>
      <c r="I19170" s="34">
        <v>12</v>
      </c>
      <c r="J19170" s="34">
        <v>2</v>
      </c>
      <c r="K19170" s="34">
        <v>3</v>
      </c>
      <c r="L19170" s="34">
        <v>3</v>
      </c>
      <c r="M19170" s="34">
        <v>7</v>
      </c>
      <c r="N19170" s="34">
        <v>2</v>
      </c>
      <c r="O19170" s="34">
        <v>5</v>
      </c>
      <c r="P19170" s="34">
        <v>6</v>
      </c>
      <c r="Q19170" s="34">
        <v>8</v>
      </c>
      <c r="R19170" s="34">
        <v>0</v>
      </c>
      <c r="S19170" s="34">
        <v>13</v>
      </c>
      <c r="T19170" s="34">
        <v>4</v>
      </c>
      <c r="U19170" s="34">
        <v>5</v>
      </c>
      <c r="V19170" s="34">
        <v>6</v>
      </c>
      <c r="W19170" s="34">
        <v>6</v>
      </c>
      <c r="X19170" s="34">
        <v>3</v>
      </c>
      <c r="Y19170" s="34">
        <v>4</v>
      </c>
      <c r="Z19170" s="34">
        <v>8</v>
      </c>
      <c r="AA19170" s="34">
        <v>12</v>
      </c>
      <c r="AB19170" s="34">
        <v>1</v>
      </c>
      <c r="AC19170" s="34">
        <v>10</v>
      </c>
    </row>
    <row r="19171" spans="1:29" x14ac:dyDescent="0.2">
      <c r="A19171" s="34" t="s">
        <v>79664</v>
      </c>
      <c r="B19171" s="34">
        <v>24</v>
      </c>
      <c r="C19171" s="34">
        <v>69</v>
      </c>
      <c r="D19171" s="34">
        <v>118</v>
      </c>
      <c r="E19171" s="34">
        <v>59</v>
      </c>
      <c r="F19171" s="34">
        <v>74</v>
      </c>
      <c r="G19171" s="34">
        <v>85</v>
      </c>
      <c r="H19171" s="34">
        <v>64</v>
      </c>
      <c r="I19171" s="34">
        <v>62</v>
      </c>
      <c r="J19171" s="34">
        <v>47</v>
      </c>
      <c r="K19171" s="34">
        <v>73</v>
      </c>
      <c r="L19171" s="34">
        <v>18</v>
      </c>
      <c r="M19171" s="34">
        <v>69</v>
      </c>
      <c r="N19171" s="34">
        <v>60</v>
      </c>
      <c r="O19171" s="34">
        <v>29</v>
      </c>
      <c r="P19171" s="34">
        <v>49</v>
      </c>
      <c r="Q19171" s="34">
        <v>65</v>
      </c>
      <c r="R19171" s="34">
        <v>64</v>
      </c>
      <c r="S19171" s="34">
        <v>97</v>
      </c>
      <c r="T19171" s="34">
        <v>28</v>
      </c>
      <c r="U19171" s="34">
        <v>37</v>
      </c>
      <c r="V19171" s="34">
        <v>72</v>
      </c>
      <c r="W19171" s="34">
        <v>47</v>
      </c>
      <c r="X19171" s="34">
        <v>91</v>
      </c>
      <c r="Y19171" s="34">
        <v>32</v>
      </c>
      <c r="Z19171" s="34">
        <v>86</v>
      </c>
      <c r="AA19171" s="34">
        <v>99</v>
      </c>
      <c r="AB19171" s="34">
        <v>36</v>
      </c>
      <c r="AC19171" s="34">
        <v>128</v>
      </c>
    </row>
    <row r="19172" spans="1:29" x14ac:dyDescent="0.2">
      <c r="A19172" s="34" t="s">
        <v>79665</v>
      </c>
      <c r="B19172" s="34">
        <v>45</v>
      </c>
      <c r="C19172" s="34">
        <v>18</v>
      </c>
      <c r="D19172" s="34">
        <v>35</v>
      </c>
      <c r="E19172" s="34">
        <v>21</v>
      </c>
      <c r="F19172" s="34">
        <v>26</v>
      </c>
      <c r="G19172" s="34">
        <v>15</v>
      </c>
      <c r="H19172" s="34">
        <v>12</v>
      </c>
      <c r="I19172" s="34">
        <v>29</v>
      </c>
      <c r="J19172" s="34">
        <v>12</v>
      </c>
      <c r="K19172" s="34">
        <v>15</v>
      </c>
      <c r="L19172" s="34">
        <v>31</v>
      </c>
      <c r="M19172" s="34">
        <v>13</v>
      </c>
      <c r="N19172" s="34">
        <v>21</v>
      </c>
      <c r="O19172" s="34">
        <v>13</v>
      </c>
      <c r="P19172" s="34">
        <v>25</v>
      </c>
      <c r="Q19172" s="34">
        <v>29</v>
      </c>
      <c r="R19172" s="34">
        <v>22</v>
      </c>
      <c r="S19172" s="34">
        <v>19</v>
      </c>
      <c r="T19172" s="34">
        <v>22</v>
      </c>
      <c r="U19172" s="34">
        <v>17</v>
      </c>
      <c r="V19172" s="34">
        <v>27</v>
      </c>
      <c r="W19172" s="34">
        <v>37</v>
      </c>
      <c r="X19172" s="34">
        <v>23</v>
      </c>
      <c r="Y19172" s="34">
        <v>24</v>
      </c>
      <c r="Z19172" s="34">
        <v>16</v>
      </c>
      <c r="AA19172" s="34">
        <v>20</v>
      </c>
      <c r="AB19172" s="34">
        <v>55</v>
      </c>
      <c r="AC19172" s="34">
        <v>36</v>
      </c>
    </row>
    <row r="19173" spans="1:29" x14ac:dyDescent="0.2">
      <c r="A19173" s="34" t="s">
        <v>79666</v>
      </c>
      <c r="B19173" s="34">
        <v>163</v>
      </c>
      <c r="C19173" s="34">
        <v>166</v>
      </c>
      <c r="D19173" s="34">
        <v>348</v>
      </c>
      <c r="E19173" s="34">
        <v>207</v>
      </c>
      <c r="F19173" s="34">
        <v>260</v>
      </c>
      <c r="G19173" s="34">
        <v>160</v>
      </c>
      <c r="H19173" s="34">
        <v>216</v>
      </c>
      <c r="I19173" s="34">
        <v>175</v>
      </c>
      <c r="J19173" s="34">
        <v>194</v>
      </c>
      <c r="K19173" s="34">
        <v>198</v>
      </c>
      <c r="L19173" s="34">
        <v>142</v>
      </c>
      <c r="M19173" s="34">
        <v>171</v>
      </c>
      <c r="N19173" s="34">
        <v>208</v>
      </c>
      <c r="O19173" s="34">
        <v>158</v>
      </c>
      <c r="P19173" s="34">
        <v>194</v>
      </c>
      <c r="Q19173" s="34">
        <v>197</v>
      </c>
      <c r="R19173" s="34">
        <v>227</v>
      </c>
      <c r="S19173" s="34">
        <v>226</v>
      </c>
      <c r="T19173" s="34">
        <v>176</v>
      </c>
      <c r="U19173" s="34">
        <v>149</v>
      </c>
      <c r="V19173" s="34">
        <v>263</v>
      </c>
      <c r="W19173" s="34">
        <v>193</v>
      </c>
      <c r="X19173" s="34">
        <v>293</v>
      </c>
      <c r="Y19173" s="34">
        <v>172</v>
      </c>
      <c r="Z19173" s="34">
        <v>247</v>
      </c>
      <c r="AA19173" s="34">
        <v>206</v>
      </c>
      <c r="AB19173" s="34">
        <v>188</v>
      </c>
      <c r="AC19173" s="34">
        <v>343</v>
      </c>
    </row>
    <row r="19174" spans="1:29" x14ac:dyDescent="0.2">
      <c r="A19174" s="34" t="s">
        <v>79667</v>
      </c>
      <c r="B19174" s="34">
        <v>78</v>
      </c>
      <c r="C19174" s="34">
        <v>37</v>
      </c>
      <c r="D19174" s="34">
        <v>39</v>
      </c>
      <c r="E19174" s="34">
        <v>48</v>
      </c>
      <c r="F19174" s="34">
        <v>53</v>
      </c>
      <c r="G19174" s="34">
        <v>30</v>
      </c>
      <c r="H19174" s="34">
        <v>40</v>
      </c>
      <c r="I19174" s="34">
        <v>33</v>
      </c>
      <c r="J19174" s="34">
        <v>27</v>
      </c>
      <c r="K19174" s="34">
        <v>36</v>
      </c>
      <c r="L19174" s="34">
        <v>43</v>
      </c>
      <c r="M19174" s="34">
        <v>32</v>
      </c>
      <c r="N19174" s="34">
        <v>62</v>
      </c>
      <c r="O19174" s="34">
        <v>41</v>
      </c>
      <c r="P19174" s="34">
        <v>38</v>
      </c>
      <c r="Q19174" s="34">
        <v>35</v>
      </c>
      <c r="R19174" s="34">
        <v>59</v>
      </c>
      <c r="S19174" s="34">
        <v>51</v>
      </c>
      <c r="T19174" s="34">
        <v>56</v>
      </c>
      <c r="U19174" s="34">
        <v>52</v>
      </c>
      <c r="V19174" s="34">
        <v>61</v>
      </c>
      <c r="W19174" s="34">
        <v>59</v>
      </c>
      <c r="X19174" s="34">
        <v>53</v>
      </c>
      <c r="Y19174" s="34">
        <v>54</v>
      </c>
      <c r="Z19174" s="34">
        <v>43</v>
      </c>
      <c r="AA19174" s="34">
        <v>50</v>
      </c>
      <c r="AB19174" s="34">
        <v>72</v>
      </c>
      <c r="AC19174" s="34">
        <v>56</v>
      </c>
    </row>
    <row r="19175" spans="1:29" x14ac:dyDescent="0.2">
      <c r="A19175" s="34" t="s">
        <v>79668</v>
      </c>
      <c r="B19175" s="34">
        <v>27</v>
      </c>
      <c r="C19175" s="34">
        <v>25</v>
      </c>
      <c r="D19175" s="34">
        <v>57</v>
      </c>
      <c r="E19175" s="34">
        <v>33</v>
      </c>
      <c r="F19175" s="34">
        <v>55</v>
      </c>
      <c r="G19175" s="34">
        <v>34</v>
      </c>
      <c r="H19175" s="34">
        <v>47</v>
      </c>
      <c r="I19175" s="34">
        <v>32</v>
      </c>
      <c r="J19175" s="34">
        <v>44</v>
      </c>
      <c r="K19175" s="34">
        <v>25</v>
      </c>
      <c r="L19175" s="34">
        <v>17</v>
      </c>
      <c r="M19175" s="34">
        <v>28</v>
      </c>
      <c r="N19175" s="34">
        <v>35</v>
      </c>
      <c r="O19175" s="34">
        <v>21</v>
      </c>
      <c r="P19175" s="34">
        <v>28</v>
      </c>
      <c r="Q19175" s="34">
        <v>35</v>
      </c>
      <c r="R19175" s="34">
        <v>44</v>
      </c>
      <c r="S19175" s="34">
        <v>39</v>
      </c>
      <c r="T19175" s="34">
        <v>36</v>
      </c>
      <c r="U19175" s="34">
        <v>37</v>
      </c>
      <c r="V19175" s="34">
        <v>41</v>
      </c>
      <c r="W19175" s="34">
        <v>28</v>
      </c>
      <c r="X19175" s="34">
        <v>54</v>
      </c>
      <c r="Y19175" s="34">
        <v>23</v>
      </c>
      <c r="Z19175" s="34">
        <v>49</v>
      </c>
      <c r="AA19175" s="34">
        <v>44</v>
      </c>
      <c r="AB19175" s="34">
        <v>22</v>
      </c>
      <c r="AC19175" s="34">
        <v>31</v>
      </c>
    </row>
    <row r="19176" spans="1:29" x14ac:dyDescent="0.2">
      <c r="A19176" s="34" t="s">
        <v>79669</v>
      </c>
      <c r="B19176" s="34">
        <v>57</v>
      </c>
      <c r="C19176" s="34">
        <v>51</v>
      </c>
      <c r="D19176" s="34">
        <v>64</v>
      </c>
      <c r="E19176" s="34">
        <v>29</v>
      </c>
      <c r="F19176" s="34">
        <v>73</v>
      </c>
      <c r="G19176" s="34">
        <v>24</v>
      </c>
      <c r="H19176" s="34">
        <v>71</v>
      </c>
      <c r="I19176" s="34">
        <v>38</v>
      </c>
      <c r="J19176" s="34">
        <v>67</v>
      </c>
      <c r="K19176" s="34">
        <v>47</v>
      </c>
      <c r="L19176" s="34">
        <v>44</v>
      </c>
      <c r="M19176" s="34">
        <v>38</v>
      </c>
      <c r="N19176" s="34">
        <v>53</v>
      </c>
      <c r="O19176" s="34">
        <v>45</v>
      </c>
      <c r="P19176" s="34">
        <v>58</v>
      </c>
      <c r="Q19176" s="34">
        <v>68</v>
      </c>
      <c r="R19176" s="34">
        <v>67</v>
      </c>
      <c r="S19176" s="34">
        <v>68</v>
      </c>
      <c r="T19176" s="34">
        <v>73</v>
      </c>
      <c r="U19176" s="34">
        <v>58</v>
      </c>
      <c r="V19176" s="34">
        <v>67</v>
      </c>
      <c r="W19176" s="34">
        <v>72</v>
      </c>
      <c r="X19176" s="34">
        <v>55</v>
      </c>
      <c r="Y19176" s="34">
        <v>57</v>
      </c>
      <c r="Z19176" s="34">
        <v>74</v>
      </c>
      <c r="AA19176" s="34">
        <v>51</v>
      </c>
      <c r="AB19176" s="34">
        <v>53</v>
      </c>
      <c r="AC19176" s="34">
        <v>79</v>
      </c>
    </row>
    <row r="19177" spans="1:29" x14ac:dyDescent="0.2">
      <c r="A19177" s="34" t="s">
        <v>79670</v>
      </c>
      <c r="B19177" s="34">
        <v>35</v>
      </c>
      <c r="C19177" s="34">
        <v>51</v>
      </c>
      <c r="D19177" s="34">
        <v>54</v>
      </c>
      <c r="E19177" s="34">
        <v>76</v>
      </c>
      <c r="F19177" s="34">
        <v>52</v>
      </c>
      <c r="G19177" s="34">
        <v>67</v>
      </c>
      <c r="H19177" s="34">
        <v>45</v>
      </c>
      <c r="I19177" s="34">
        <v>57</v>
      </c>
      <c r="J19177" s="34">
        <v>37</v>
      </c>
      <c r="K19177" s="34">
        <v>56</v>
      </c>
      <c r="L19177" s="34">
        <v>31</v>
      </c>
      <c r="M19177" s="34">
        <v>51</v>
      </c>
      <c r="N19177" s="34">
        <v>44</v>
      </c>
      <c r="O19177" s="34">
        <v>68</v>
      </c>
      <c r="P19177" s="34">
        <v>41</v>
      </c>
      <c r="Q19177" s="34">
        <v>80</v>
      </c>
      <c r="R19177" s="34">
        <v>71</v>
      </c>
      <c r="S19177" s="34">
        <v>79</v>
      </c>
      <c r="T19177" s="34">
        <v>57</v>
      </c>
      <c r="U19177" s="34">
        <v>77</v>
      </c>
      <c r="V19177" s="34">
        <v>78</v>
      </c>
      <c r="W19177" s="34">
        <v>66</v>
      </c>
      <c r="X19177" s="34">
        <v>80</v>
      </c>
      <c r="Y19177" s="34">
        <v>85</v>
      </c>
      <c r="Z19177" s="34">
        <v>75</v>
      </c>
      <c r="AA19177" s="34">
        <v>66</v>
      </c>
      <c r="AB19177" s="34">
        <v>56</v>
      </c>
      <c r="AC19177" s="34">
        <v>63</v>
      </c>
    </row>
    <row r="19178" spans="1:29" x14ac:dyDescent="0.2">
      <c r="A19178" s="34" t="s">
        <v>79671</v>
      </c>
      <c r="B19178" s="34">
        <v>129</v>
      </c>
      <c r="C19178" s="34">
        <v>169</v>
      </c>
      <c r="D19178" s="34">
        <v>220</v>
      </c>
      <c r="E19178" s="34">
        <v>172</v>
      </c>
      <c r="F19178" s="34">
        <v>182</v>
      </c>
      <c r="G19178" s="34">
        <v>127</v>
      </c>
      <c r="H19178" s="34">
        <v>164</v>
      </c>
      <c r="I19178" s="34">
        <v>130</v>
      </c>
      <c r="J19178" s="34">
        <v>148</v>
      </c>
      <c r="K19178" s="34">
        <v>178</v>
      </c>
      <c r="L19178" s="34">
        <v>157</v>
      </c>
      <c r="M19178" s="34">
        <v>131</v>
      </c>
      <c r="N19178" s="34">
        <v>171</v>
      </c>
      <c r="O19178" s="34">
        <v>118</v>
      </c>
      <c r="P19178" s="34">
        <v>163</v>
      </c>
      <c r="Q19178" s="34">
        <v>175</v>
      </c>
      <c r="R19178" s="34">
        <v>192</v>
      </c>
      <c r="S19178" s="34">
        <v>210</v>
      </c>
      <c r="T19178" s="34">
        <v>225</v>
      </c>
      <c r="U19178" s="34">
        <v>174</v>
      </c>
      <c r="V19178" s="34">
        <v>199</v>
      </c>
      <c r="W19178" s="34">
        <v>211</v>
      </c>
      <c r="X19178" s="34">
        <v>220</v>
      </c>
      <c r="Y19178" s="34">
        <v>187</v>
      </c>
      <c r="Z19178" s="34">
        <v>209</v>
      </c>
      <c r="AA19178" s="34">
        <v>264</v>
      </c>
      <c r="AB19178" s="34">
        <v>214</v>
      </c>
      <c r="AC19178" s="34">
        <v>244</v>
      </c>
    </row>
    <row r="19179" spans="1:29" x14ac:dyDescent="0.2">
      <c r="A19179" s="34" t="s">
        <v>79672</v>
      </c>
      <c r="B19179" s="34">
        <v>70</v>
      </c>
      <c r="C19179" s="34">
        <v>74</v>
      </c>
      <c r="D19179" s="34">
        <v>128</v>
      </c>
      <c r="E19179" s="34">
        <v>117</v>
      </c>
      <c r="F19179" s="34">
        <v>94</v>
      </c>
      <c r="G19179" s="34">
        <v>106</v>
      </c>
      <c r="H19179" s="34">
        <v>95</v>
      </c>
      <c r="I19179" s="34">
        <v>89</v>
      </c>
      <c r="J19179" s="34">
        <v>56</v>
      </c>
      <c r="K19179" s="34">
        <v>117</v>
      </c>
      <c r="L19179" s="34">
        <v>40</v>
      </c>
      <c r="M19179" s="34">
        <v>68</v>
      </c>
      <c r="N19179" s="34">
        <v>58</v>
      </c>
      <c r="O19179" s="34">
        <v>75</v>
      </c>
      <c r="P19179" s="34">
        <v>69</v>
      </c>
      <c r="Q19179" s="34">
        <v>98</v>
      </c>
      <c r="R19179" s="34">
        <v>89</v>
      </c>
      <c r="S19179" s="34">
        <v>121</v>
      </c>
      <c r="T19179" s="34">
        <v>43</v>
      </c>
      <c r="U19179" s="34">
        <v>82</v>
      </c>
      <c r="V19179" s="34">
        <v>101</v>
      </c>
      <c r="W19179" s="34">
        <v>87</v>
      </c>
      <c r="X19179" s="34">
        <v>101</v>
      </c>
      <c r="Y19179" s="34">
        <v>42</v>
      </c>
      <c r="Z19179" s="34">
        <v>107</v>
      </c>
      <c r="AA19179" s="34">
        <v>90</v>
      </c>
      <c r="AB19179" s="34">
        <v>69</v>
      </c>
      <c r="AC19179" s="34">
        <v>145</v>
      </c>
    </row>
    <row r="19180" spans="1:29" x14ac:dyDescent="0.2">
      <c r="A19180" s="34" t="s">
        <v>79673</v>
      </c>
      <c r="B19180" s="34">
        <v>19</v>
      </c>
      <c r="C19180" s="34">
        <v>22</v>
      </c>
      <c r="D19180" s="34">
        <v>36</v>
      </c>
      <c r="E19180" s="34">
        <v>9</v>
      </c>
      <c r="F19180" s="34">
        <v>26</v>
      </c>
      <c r="G19180" s="34">
        <v>15</v>
      </c>
      <c r="H19180" s="34">
        <v>27</v>
      </c>
      <c r="I19180" s="34">
        <v>30</v>
      </c>
      <c r="J19180" s="34">
        <v>17</v>
      </c>
      <c r="K19180" s="34">
        <v>39</v>
      </c>
      <c r="L19180" s="34">
        <v>18</v>
      </c>
      <c r="M19180" s="34">
        <v>16</v>
      </c>
      <c r="N19180" s="34">
        <v>38</v>
      </c>
      <c r="O19180" s="34">
        <v>16</v>
      </c>
      <c r="P19180" s="34">
        <v>20</v>
      </c>
      <c r="Q19180" s="34">
        <v>34</v>
      </c>
      <c r="R19180" s="34">
        <v>30</v>
      </c>
      <c r="S19180" s="34">
        <v>33</v>
      </c>
      <c r="T19180" s="34">
        <v>23</v>
      </c>
      <c r="U19180" s="34">
        <v>12</v>
      </c>
      <c r="V19180" s="34">
        <v>43</v>
      </c>
      <c r="W19180" s="34">
        <v>22</v>
      </c>
      <c r="X19180" s="34">
        <v>10</v>
      </c>
      <c r="Y19180" s="34">
        <v>26</v>
      </c>
      <c r="Z19180" s="34">
        <v>46</v>
      </c>
      <c r="AA19180" s="34">
        <v>33</v>
      </c>
      <c r="AB19180" s="34">
        <v>28</v>
      </c>
      <c r="AC19180" s="34">
        <v>33</v>
      </c>
    </row>
    <row r="19181" spans="1:29" x14ac:dyDescent="0.2">
      <c r="A19181" s="34" t="s">
        <v>79674</v>
      </c>
      <c r="B19181" s="34">
        <v>16</v>
      </c>
      <c r="C19181" s="34">
        <v>18</v>
      </c>
      <c r="D19181" s="34">
        <v>31</v>
      </c>
      <c r="E19181" s="34">
        <v>16</v>
      </c>
      <c r="F19181" s="34">
        <v>15</v>
      </c>
      <c r="G19181" s="34">
        <v>9</v>
      </c>
      <c r="H19181" s="34">
        <v>12</v>
      </c>
      <c r="I19181" s="34">
        <v>17</v>
      </c>
      <c r="J19181" s="34">
        <v>11</v>
      </c>
      <c r="K19181" s="34">
        <v>6</v>
      </c>
      <c r="L19181" s="34">
        <v>11</v>
      </c>
      <c r="M19181" s="34">
        <v>9</v>
      </c>
      <c r="N19181" s="34">
        <v>8</v>
      </c>
      <c r="O19181" s="34">
        <v>8</v>
      </c>
      <c r="P19181" s="34">
        <v>21</v>
      </c>
      <c r="Q19181" s="34">
        <v>31</v>
      </c>
      <c r="R19181" s="34">
        <v>16</v>
      </c>
      <c r="S19181" s="34">
        <v>23</v>
      </c>
      <c r="T19181" s="34">
        <v>16</v>
      </c>
      <c r="U19181" s="34">
        <v>17</v>
      </c>
      <c r="V19181" s="34">
        <v>16</v>
      </c>
      <c r="W19181" s="34">
        <v>10</v>
      </c>
      <c r="X19181" s="34">
        <v>16</v>
      </c>
      <c r="Y19181" s="34">
        <v>10</v>
      </c>
      <c r="Z19181" s="34">
        <v>27</v>
      </c>
      <c r="AA19181" s="34">
        <v>25</v>
      </c>
      <c r="AB19181" s="34">
        <v>23</v>
      </c>
      <c r="AC19181" s="34">
        <v>19</v>
      </c>
    </row>
    <row r="19182" spans="1:29" x14ac:dyDescent="0.2">
      <c r="A19182" s="34" t="s">
        <v>79675</v>
      </c>
      <c r="B19182" s="34">
        <v>26</v>
      </c>
      <c r="C19182" s="34">
        <v>14</v>
      </c>
      <c r="D19182" s="34">
        <v>48</v>
      </c>
      <c r="E19182" s="34">
        <v>35</v>
      </c>
      <c r="F19182" s="34">
        <v>35</v>
      </c>
      <c r="G19182" s="34">
        <v>29</v>
      </c>
      <c r="H19182" s="34">
        <v>24</v>
      </c>
      <c r="I19182" s="34">
        <v>21</v>
      </c>
      <c r="J19182" s="34">
        <v>32</v>
      </c>
      <c r="K19182" s="34">
        <v>23</v>
      </c>
      <c r="L19182" s="34">
        <v>14</v>
      </c>
      <c r="M19182" s="34">
        <v>20</v>
      </c>
      <c r="N19182" s="34">
        <v>24</v>
      </c>
      <c r="O19182" s="34">
        <v>15</v>
      </c>
      <c r="P19182" s="34">
        <v>22</v>
      </c>
      <c r="Q19182" s="34">
        <v>26</v>
      </c>
      <c r="R19182" s="34">
        <v>28</v>
      </c>
      <c r="S19182" s="34">
        <v>24</v>
      </c>
      <c r="T19182" s="34">
        <v>14</v>
      </c>
      <c r="U19182" s="34">
        <v>9</v>
      </c>
      <c r="V19182" s="34">
        <v>36</v>
      </c>
      <c r="W19182" s="34">
        <v>16</v>
      </c>
      <c r="X19182" s="34">
        <v>15</v>
      </c>
      <c r="Y19182" s="34">
        <v>21</v>
      </c>
      <c r="Z19182" s="34">
        <v>27</v>
      </c>
      <c r="AA19182" s="34">
        <v>33</v>
      </c>
      <c r="AB19182" s="34">
        <v>15</v>
      </c>
      <c r="AC19182" s="34">
        <v>41</v>
      </c>
    </row>
    <row r="19183" spans="1:29" x14ac:dyDescent="0.2">
      <c r="A19183" s="34" t="s">
        <v>79676</v>
      </c>
      <c r="B19183" s="34">
        <v>21</v>
      </c>
      <c r="C19183" s="34">
        <v>28</v>
      </c>
      <c r="D19183" s="34">
        <v>25</v>
      </c>
      <c r="E19183" s="34">
        <v>31</v>
      </c>
      <c r="F19183" s="34">
        <v>43</v>
      </c>
      <c r="G19183" s="34">
        <v>27</v>
      </c>
      <c r="H19183" s="34">
        <v>18</v>
      </c>
      <c r="I19183" s="34">
        <v>29</v>
      </c>
      <c r="J19183" s="34">
        <v>35</v>
      </c>
      <c r="K19183" s="34">
        <v>29</v>
      </c>
      <c r="L19183" s="34">
        <v>22</v>
      </c>
      <c r="M19183" s="34">
        <v>32</v>
      </c>
      <c r="N19183" s="34">
        <v>60</v>
      </c>
      <c r="O19183" s="34">
        <v>28</v>
      </c>
      <c r="P19183" s="34">
        <v>17</v>
      </c>
      <c r="Q19183" s="34">
        <v>28</v>
      </c>
      <c r="R19183" s="34">
        <v>42</v>
      </c>
      <c r="S19183" s="34">
        <v>43</v>
      </c>
      <c r="T19183" s="34">
        <v>46</v>
      </c>
      <c r="U19183" s="34">
        <v>21</v>
      </c>
      <c r="V19183" s="34">
        <v>37</v>
      </c>
      <c r="W19183" s="34">
        <v>28</v>
      </c>
      <c r="X19183" s="34">
        <v>32</v>
      </c>
      <c r="Y19183" s="34">
        <v>24</v>
      </c>
      <c r="Z19183" s="34">
        <v>37</v>
      </c>
      <c r="AA19183" s="34">
        <v>28</v>
      </c>
      <c r="AB19183" s="34">
        <v>56</v>
      </c>
      <c r="AC19183" s="34">
        <v>86</v>
      </c>
    </row>
    <row r="19184" spans="1:29" x14ac:dyDescent="0.2">
      <c r="A19184" s="34" t="s">
        <v>79677</v>
      </c>
      <c r="B19184" s="34">
        <v>24</v>
      </c>
      <c r="C19184" s="34">
        <v>16</v>
      </c>
      <c r="D19184" s="34">
        <v>17</v>
      </c>
      <c r="E19184" s="34">
        <v>5</v>
      </c>
      <c r="F19184" s="34">
        <v>25</v>
      </c>
      <c r="G19184" s="34">
        <v>2</v>
      </c>
      <c r="H19184" s="34">
        <v>14</v>
      </c>
      <c r="I19184" s="34">
        <v>4</v>
      </c>
      <c r="J19184" s="34">
        <v>17</v>
      </c>
      <c r="K19184" s="34">
        <v>11</v>
      </c>
      <c r="L19184" s="34">
        <v>12</v>
      </c>
      <c r="M19184" s="34">
        <v>16</v>
      </c>
      <c r="N19184" s="34">
        <v>8</v>
      </c>
      <c r="O19184" s="34">
        <v>13</v>
      </c>
      <c r="P19184" s="34">
        <v>14</v>
      </c>
      <c r="Q19184" s="34">
        <v>15</v>
      </c>
      <c r="R19184" s="34">
        <v>18</v>
      </c>
      <c r="S19184" s="34">
        <v>16</v>
      </c>
      <c r="T19184" s="34">
        <v>18</v>
      </c>
      <c r="U19184" s="34">
        <v>0</v>
      </c>
      <c r="V19184" s="34">
        <v>14</v>
      </c>
      <c r="W19184" s="34">
        <v>13</v>
      </c>
      <c r="X19184" s="34">
        <v>15</v>
      </c>
      <c r="Y19184" s="34">
        <v>10</v>
      </c>
      <c r="Z19184" s="34">
        <v>13</v>
      </c>
      <c r="AA19184" s="34">
        <v>10</v>
      </c>
      <c r="AB19184" s="34">
        <v>8</v>
      </c>
      <c r="AC19184" s="34">
        <v>16</v>
      </c>
    </row>
    <row r="19185" spans="1:29" x14ac:dyDescent="0.2">
      <c r="A19185" s="34" t="s">
        <v>79678</v>
      </c>
      <c r="B19185" s="34">
        <v>24</v>
      </c>
      <c r="C19185" s="34">
        <v>15</v>
      </c>
      <c r="D19185" s="34">
        <v>9</v>
      </c>
      <c r="E19185" s="34">
        <v>11</v>
      </c>
      <c r="F19185" s="34">
        <v>7</v>
      </c>
      <c r="G19185" s="34">
        <v>16</v>
      </c>
      <c r="H19185" s="34">
        <v>7</v>
      </c>
      <c r="I19185" s="34">
        <v>24</v>
      </c>
      <c r="J19185" s="34">
        <v>12</v>
      </c>
      <c r="K19185" s="34">
        <v>25</v>
      </c>
      <c r="L19185" s="34">
        <v>8</v>
      </c>
      <c r="M19185" s="34">
        <v>21</v>
      </c>
      <c r="N19185" s="34">
        <v>7</v>
      </c>
      <c r="O19185" s="34">
        <v>17</v>
      </c>
      <c r="P19185" s="34">
        <v>9</v>
      </c>
      <c r="Q19185" s="34">
        <v>8</v>
      </c>
      <c r="R19185" s="34">
        <v>13</v>
      </c>
      <c r="S19185" s="34">
        <v>30</v>
      </c>
      <c r="T19185" s="34">
        <v>15</v>
      </c>
      <c r="U19185" s="34">
        <v>10</v>
      </c>
      <c r="V19185" s="34">
        <v>5</v>
      </c>
      <c r="W19185" s="34">
        <v>24</v>
      </c>
      <c r="X19185" s="34">
        <v>10</v>
      </c>
      <c r="Y19185" s="34">
        <v>8</v>
      </c>
      <c r="Z19185" s="34">
        <v>33</v>
      </c>
      <c r="AA19185" s="34">
        <v>16</v>
      </c>
      <c r="AB19185" s="34">
        <v>14</v>
      </c>
      <c r="AC19185" s="34">
        <v>22</v>
      </c>
    </row>
    <row r="19186" spans="1:29" x14ac:dyDescent="0.2">
      <c r="A19186" s="34" t="s">
        <v>79679</v>
      </c>
      <c r="B19186" s="34">
        <v>31</v>
      </c>
      <c r="C19186" s="34">
        <v>52</v>
      </c>
      <c r="D19186" s="34">
        <v>57</v>
      </c>
      <c r="E19186" s="34">
        <v>58</v>
      </c>
      <c r="F19186" s="34">
        <v>35</v>
      </c>
      <c r="G19186" s="34">
        <v>67</v>
      </c>
      <c r="H19186" s="34">
        <v>32</v>
      </c>
      <c r="I19186" s="34">
        <v>54</v>
      </c>
      <c r="J19186" s="34">
        <v>21</v>
      </c>
      <c r="K19186" s="34">
        <v>65</v>
      </c>
      <c r="L19186" s="34">
        <v>15</v>
      </c>
      <c r="M19186" s="34">
        <v>35</v>
      </c>
      <c r="N19186" s="34">
        <v>22</v>
      </c>
      <c r="O19186" s="34">
        <v>36</v>
      </c>
      <c r="P19186" s="34">
        <v>37</v>
      </c>
      <c r="Q19186" s="34">
        <v>52</v>
      </c>
      <c r="R19186" s="34">
        <v>33</v>
      </c>
      <c r="S19186" s="34">
        <v>71</v>
      </c>
      <c r="T19186" s="34">
        <v>17</v>
      </c>
      <c r="U19186" s="34">
        <v>37</v>
      </c>
      <c r="V19186" s="34">
        <v>39</v>
      </c>
      <c r="W19186" s="34">
        <v>37</v>
      </c>
      <c r="X19186" s="34">
        <v>47</v>
      </c>
      <c r="Y19186" s="34">
        <v>23</v>
      </c>
      <c r="Z19186" s="34">
        <v>64</v>
      </c>
      <c r="AA19186" s="34">
        <v>77</v>
      </c>
      <c r="AB19186" s="34">
        <v>19</v>
      </c>
      <c r="AC19186" s="34">
        <v>91</v>
      </c>
    </row>
    <row r="19187" spans="1:29" x14ac:dyDescent="0.2">
      <c r="A19187" s="34" t="s">
        <v>79680</v>
      </c>
      <c r="B19187" s="34">
        <v>18</v>
      </c>
      <c r="C19187" s="34">
        <v>9</v>
      </c>
      <c r="D19187" s="34">
        <v>25</v>
      </c>
      <c r="E19187" s="34">
        <v>11</v>
      </c>
      <c r="F19187" s="34">
        <v>30</v>
      </c>
      <c r="G19187" s="34">
        <v>9</v>
      </c>
      <c r="H19187" s="34">
        <v>20</v>
      </c>
      <c r="I19187" s="34">
        <v>15</v>
      </c>
      <c r="J19187" s="34">
        <v>10</v>
      </c>
      <c r="K19187" s="34">
        <v>18</v>
      </c>
      <c r="L19187" s="34">
        <v>8</v>
      </c>
      <c r="M19187" s="34">
        <v>23</v>
      </c>
      <c r="N19187" s="34">
        <v>19</v>
      </c>
      <c r="O19187" s="34">
        <v>8</v>
      </c>
      <c r="P19187" s="34">
        <v>22</v>
      </c>
      <c r="Q19187" s="34">
        <v>12</v>
      </c>
      <c r="R19187" s="34">
        <v>20</v>
      </c>
      <c r="S19187" s="34">
        <v>20</v>
      </c>
      <c r="T19187" s="34">
        <v>17</v>
      </c>
      <c r="U19187" s="34">
        <v>9</v>
      </c>
      <c r="V19187" s="34">
        <v>7</v>
      </c>
      <c r="W19187" s="34">
        <v>24</v>
      </c>
      <c r="X19187" s="34">
        <v>24</v>
      </c>
      <c r="Y19187" s="34">
        <v>15</v>
      </c>
      <c r="Z19187" s="34">
        <v>32</v>
      </c>
      <c r="AA19187" s="34">
        <v>22</v>
      </c>
      <c r="AB19187" s="34">
        <v>14</v>
      </c>
      <c r="AC19187" s="34">
        <v>16</v>
      </c>
    </row>
    <row r="19188" spans="1:29" x14ac:dyDescent="0.2">
      <c r="A19188" s="34" t="s">
        <v>79681</v>
      </c>
      <c r="B19188" s="34">
        <v>19</v>
      </c>
      <c r="C19188" s="34">
        <v>22</v>
      </c>
      <c r="D19188" s="34">
        <v>28</v>
      </c>
      <c r="E19188" s="34">
        <v>50</v>
      </c>
      <c r="F19188" s="34">
        <v>32</v>
      </c>
      <c r="G19188" s="34">
        <v>26</v>
      </c>
      <c r="H19188" s="34">
        <v>29</v>
      </c>
      <c r="I19188" s="34">
        <v>29</v>
      </c>
      <c r="J19188" s="34">
        <v>22</v>
      </c>
      <c r="K19188" s="34">
        <v>15</v>
      </c>
      <c r="L19188" s="34">
        <v>11</v>
      </c>
      <c r="M19188" s="34">
        <v>24</v>
      </c>
      <c r="N19188" s="34">
        <v>21</v>
      </c>
      <c r="O19188" s="34">
        <v>28</v>
      </c>
      <c r="P19188" s="34">
        <v>17</v>
      </c>
      <c r="Q19188" s="34">
        <v>37</v>
      </c>
      <c r="R19188" s="34">
        <v>25</v>
      </c>
      <c r="S19188" s="34">
        <v>49</v>
      </c>
      <c r="T19188" s="34">
        <v>17</v>
      </c>
      <c r="U19188" s="34">
        <v>12</v>
      </c>
      <c r="V19188" s="34">
        <v>32</v>
      </c>
      <c r="W19188" s="34">
        <v>16</v>
      </c>
      <c r="X19188" s="34">
        <v>33</v>
      </c>
      <c r="Y19188" s="34">
        <v>15</v>
      </c>
      <c r="Z19188" s="34">
        <v>13</v>
      </c>
      <c r="AA19188" s="34">
        <v>24</v>
      </c>
      <c r="AB19188" s="34">
        <v>18</v>
      </c>
      <c r="AC19188" s="34">
        <v>38</v>
      </c>
    </row>
    <row r="19189" spans="1:29" x14ac:dyDescent="0.2">
      <c r="A19189" s="34" t="s">
        <v>79682</v>
      </c>
      <c r="B19189" s="34">
        <v>23</v>
      </c>
      <c r="C19189" s="34">
        <v>3</v>
      </c>
      <c r="D19189" s="34">
        <v>11</v>
      </c>
      <c r="E19189" s="34">
        <v>11</v>
      </c>
      <c r="F19189" s="34">
        <v>6</v>
      </c>
      <c r="G19189" s="34">
        <v>3</v>
      </c>
      <c r="H19189" s="34">
        <v>7</v>
      </c>
      <c r="I19189" s="34">
        <v>2</v>
      </c>
      <c r="J19189" s="34">
        <v>10</v>
      </c>
      <c r="K19189" s="34">
        <v>3</v>
      </c>
      <c r="L19189" s="34">
        <v>4</v>
      </c>
      <c r="M19189" s="34">
        <v>9</v>
      </c>
      <c r="N19189" s="34">
        <v>3</v>
      </c>
      <c r="O19189" s="34">
        <v>3</v>
      </c>
      <c r="P19189" s="34">
        <v>7</v>
      </c>
      <c r="Q19189" s="34">
        <v>8</v>
      </c>
      <c r="R19189" s="34">
        <v>4</v>
      </c>
      <c r="S19189" s="34">
        <v>4</v>
      </c>
      <c r="T19189" s="34">
        <v>6</v>
      </c>
      <c r="U19189" s="34">
        <v>3</v>
      </c>
      <c r="V19189" s="34">
        <v>7</v>
      </c>
      <c r="W19189" s="34">
        <v>2</v>
      </c>
      <c r="X19189" s="34">
        <v>8</v>
      </c>
      <c r="Y19189" s="34">
        <v>5</v>
      </c>
      <c r="Z19189" s="34">
        <v>0</v>
      </c>
      <c r="AA19189" s="34">
        <v>6</v>
      </c>
      <c r="AB19189" s="34">
        <v>3</v>
      </c>
      <c r="AC19189" s="34">
        <v>13</v>
      </c>
    </row>
    <row r="19190" spans="1:29" x14ac:dyDescent="0.2">
      <c r="A19190" s="34" t="s">
        <v>79683</v>
      </c>
      <c r="B19190" s="34">
        <v>77</v>
      </c>
      <c r="C19190" s="34">
        <v>84</v>
      </c>
      <c r="D19190" s="34">
        <v>157</v>
      </c>
      <c r="E19190" s="34">
        <v>86</v>
      </c>
      <c r="F19190" s="34">
        <v>158</v>
      </c>
      <c r="G19190" s="34">
        <v>109</v>
      </c>
      <c r="H19190" s="34">
        <v>137</v>
      </c>
      <c r="I19190" s="34">
        <v>86</v>
      </c>
      <c r="J19190" s="34">
        <v>127</v>
      </c>
      <c r="K19190" s="34">
        <v>106</v>
      </c>
      <c r="L19190" s="34">
        <v>94</v>
      </c>
      <c r="M19190" s="34">
        <v>70</v>
      </c>
      <c r="N19190" s="34">
        <v>108</v>
      </c>
      <c r="O19190" s="34">
        <v>86</v>
      </c>
      <c r="P19190" s="34">
        <v>138</v>
      </c>
      <c r="Q19190" s="34">
        <v>124</v>
      </c>
      <c r="R19190" s="34">
        <v>158</v>
      </c>
      <c r="S19190" s="34">
        <v>107</v>
      </c>
      <c r="T19190" s="34">
        <v>153</v>
      </c>
      <c r="U19190" s="34">
        <v>80</v>
      </c>
      <c r="V19190" s="34">
        <v>139</v>
      </c>
      <c r="W19190" s="34">
        <v>102</v>
      </c>
      <c r="X19190" s="34">
        <v>128</v>
      </c>
      <c r="Y19190" s="34">
        <v>113</v>
      </c>
      <c r="Z19190" s="34">
        <v>116</v>
      </c>
      <c r="AA19190" s="34">
        <v>122</v>
      </c>
      <c r="AB19190" s="34">
        <v>196</v>
      </c>
      <c r="AC19190" s="34">
        <v>164</v>
      </c>
    </row>
    <row r="19191" spans="1:29" x14ac:dyDescent="0.2">
      <c r="A19191" s="34" t="s">
        <v>79684</v>
      </c>
      <c r="B19191" s="34">
        <v>48</v>
      </c>
      <c r="C19191" s="34">
        <v>16</v>
      </c>
      <c r="D19191" s="34">
        <v>34</v>
      </c>
      <c r="E19191" s="34">
        <v>23</v>
      </c>
      <c r="F19191" s="34">
        <v>39</v>
      </c>
      <c r="G19191" s="34">
        <v>22</v>
      </c>
      <c r="H19191" s="34">
        <v>37</v>
      </c>
      <c r="I19191" s="34">
        <v>13</v>
      </c>
      <c r="J19191" s="34">
        <v>39</v>
      </c>
      <c r="K19191" s="34">
        <v>15</v>
      </c>
      <c r="L19191" s="34">
        <v>22</v>
      </c>
      <c r="M19191" s="34">
        <v>18</v>
      </c>
      <c r="N19191" s="34">
        <v>22</v>
      </c>
      <c r="O19191" s="34">
        <v>26</v>
      </c>
      <c r="P19191" s="34">
        <v>23</v>
      </c>
      <c r="Q19191" s="34">
        <v>31</v>
      </c>
      <c r="R19191" s="34">
        <v>40</v>
      </c>
      <c r="S19191" s="34">
        <v>25</v>
      </c>
      <c r="T19191" s="34">
        <v>36</v>
      </c>
      <c r="U19191" s="34">
        <v>22</v>
      </c>
      <c r="V19191" s="34">
        <v>37</v>
      </c>
      <c r="W19191" s="34">
        <v>31</v>
      </c>
      <c r="X19191" s="34">
        <v>27</v>
      </c>
      <c r="Y19191" s="34">
        <v>46</v>
      </c>
      <c r="Z19191" s="34">
        <v>27</v>
      </c>
      <c r="AA19191" s="34">
        <v>48</v>
      </c>
      <c r="AB19191" s="34">
        <v>41</v>
      </c>
      <c r="AC19191" s="34">
        <v>43</v>
      </c>
    </row>
    <row r="19192" spans="1:29" x14ac:dyDescent="0.2">
      <c r="A19192" s="34" t="s">
        <v>79685</v>
      </c>
      <c r="B19192" s="34">
        <v>16</v>
      </c>
      <c r="C19192" s="34">
        <v>16</v>
      </c>
      <c r="D19192" s="34">
        <v>23</v>
      </c>
      <c r="E19192" s="34">
        <v>34</v>
      </c>
      <c r="F19192" s="34">
        <v>23</v>
      </c>
      <c r="G19192" s="34">
        <v>23</v>
      </c>
      <c r="H19192" s="34">
        <v>24</v>
      </c>
      <c r="I19192" s="34">
        <v>14</v>
      </c>
      <c r="J19192" s="34">
        <v>24</v>
      </c>
      <c r="K19192" s="34">
        <v>27</v>
      </c>
      <c r="L19192" s="34">
        <v>14</v>
      </c>
      <c r="M19192" s="34">
        <v>23</v>
      </c>
      <c r="N19192" s="34">
        <v>24</v>
      </c>
      <c r="O19192" s="34">
        <v>21</v>
      </c>
      <c r="P19192" s="34">
        <v>17</v>
      </c>
      <c r="Q19192" s="34">
        <v>28</v>
      </c>
      <c r="R19192" s="34">
        <v>30</v>
      </c>
      <c r="S19192" s="34">
        <v>25</v>
      </c>
      <c r="T19192" s="34">
        <v>13</v>
      </c>
      <c r="U19192" s="34">
        <v>11</v>
      </c>
      <c r="V19192" s="34">
        <v>27</v>
      </c>
      <c r="W19192" s="34">
        <v>12</v>
      </c>
      <c r="X19192" s="34">
        <v>24</v>
      </c>
      <c r="Y19192" s="34">
        <v>24</v>
      </c>
      <c r="Z19192" s="34">
        <v>24</v>
      </c>
      <c r="AA19192" s="34">
        <v>19</v>
      </c>
      <c r="AB19192" s="34">
        <v>25</v>
      </c>
      <c r="AC19192" s="34">
        <v>26</v>
      </c>
    </row>
    <row r="19193" spans="1:29" x14ac:dyDescent="0.2">
      <c r="A19193" s="34" t="s">
        <v>79686</v>
      </c>
      <c r="B19193" s="34">
        <v>33</v>
      </c>
      <c r="C19193" s="34">
        <v>71</v>
      </c>
      <c r="D19193" s="34">
        <v>74</v>
      </c>
      <c r="E19193" s="34">
        <v>53</v>
      </c>
      <c r="F19193" s="34">
        <v>57</v>
      </c>
      <c r="G19193" s="34">
        <v>72</v>
      </c>
      <c r="H19193" s="34">
        <v>29</v>
      </c>
      <c r="I19193" s="34">
        <v>39</v>
      </c>
      <c r="J19193" s="34">
        <v>40</v>
      </c>
      <c r="K19193" s="34">
        <v>80</v>
      </c>
      <c r="L19193" s="34">
        <v>22</v>
      </c>
      <c r="M19193" s="34">
        <v>38</v>
      </c>
      <c r="N19193" s="34">
        <v>39</v>
      </c>
      <c r="O19193" s="34">
        <v>40</v>
      </c>
      <c r="P19193" s="34">
        <v>47</v>
      </c>
      <c r="Q19193" s="34">
        <v>44</v>
      </c>
      <c r="R19193" s="34">
        <v>56</v>
      </c>
      <c r="S19193" s="34">
        <v>50</v>
      </c>
      <c r="T19193" s="34">
        <v>19</v>
      </c>
      <c r="U19193" s="34">
        <v>36</v>
      </c>
      <c r="V19193" s="34">
        <v>55</v>
      </c>
      <c r="W19193" s="34">
        <v>31</v>
      </c>
      <c r="X19193" s="34">
        <v>46</v>
      </c>
      <c r="Y19193" s="34">
        <v>24</v>
      </c>
      <c r="Z19193" s="34">
        <v>52</v>
      </c>
      <c r="AA19193" s="34">
        <v>57</v>
      </c>
      <c r="AB19193" s="34">
        <v>31</v>
      </c>
      <c r="AC19193" s="34">
        <v>79</v>
      </c>
    </row>
    <row r="19194" spans="1:29" x14ac:dyDescent="0.2">
      <c r="A19194" s="34" t="s">
        <v>79687</v>
      </c>
      <c r="B19194" s="34">
        <v>17</v>
      </c>
      <c r="C19194" s="34">
        <v>18</v>
      </c>
      <c r="D19194" s="34">
        <v>21</v>
      </c>
      <c r="E19194" s="34">
        <v>29</v>
      </c>
      <c r="F19194" s="34">
        <v>28</v>
      </c>
      <c r="G19194" s="34">
        <v>11</v>
      </c>
      <c r="H19194" s="34">
        <v>6</v>
      </c>
      <c r="I19194" s="34">
        <v>36</v>
      </c>
      <c r="J19194" s="34">
        <v>12</v>
      </c>
      <c r="K19194" s="34">
        <v>23</v>
      </c>
      <c r="L19194" s="34">
        <v>11</v>
      </c>
      <c r="M19194" s="34">
        <v>16</v>
      </c>
      <c r="N19194" s="34">
        <v>18</v>
      </c>
      <c r="O19194" s="34">
        <v>19</v>
      </c>
      <c r="P19194" s="34">
        <v>18</v>
      </c>
      <c r="Q19194" s="34">
        <v>16</v>
      </c>
      <c r="R19194" s="34">
        <v>26</v>
      </c>
      <c r="S19194" s="34">
        <v>14</v>
      </c>
      <c r="T19194" s="34">
        <v>17</v>
      </c>
      <c r="U19194" s="34">
        <v>27</v>
      </c>
      <c r="V19194" s="34">
        <v>26</v>
      </c>
      <c r="W19194" s="34">
        <v>8</v>
      </c>
      <c r="X19194" s="34">
        <v>8</v>
      </c>
      <c r="Y19194" s="34">
        <v>22</v>
      </c>
      <c r="Z19194" s="34">
        <v>18</v>
      </c>
      <c r="AA19194" s="34">
        <v>23</v>
      </c>
      <c r="AB19194" s="34">
        <v>13</v>
      </c>
      <c r="AC19194" s="34">
        <v>26</v>
      </c>
    </row>
    <row r="19195" spans="1:29" x14ac:dyDescent="0.2">
      <c r="A19195" s="34" t="s">
        <v>79688</v>
      </c>
      <c r="B19195" s="34">
        <v>16</v>
      </c>
      <c r="C19195" s="34">
        <v>17</v>
      </c>
      <c r="D19195" s="34">
        <v>12</v>
      </c>
      <c r="E19195" s="34">
        <v>8</v>
      </c>
      <c r="F19195" s="34">
        <v>13</v>
      </c>
      <c r="G19195" s="34">
        <v>17</v>
      </c>
      <c r="H19195" s="34">
        <v>8</v>
      </c>
      <c r="I19195" s="34">
        <v>12</v>
      </c>
      <c r="J19195" s="34">
        <v>14</v>
      </c>
      <c r="K19195" s="34">
        <v>23</v>
      </c>
      <c r="L19195" s="34">
        <v>3</v>
      </c>
      <c r="M19195" s="34">
        <v>15</v>
      </c>
      <c r="N19195" s="34">
        <v>8</v>
      </c>
      <c r="O19195" s="34">
        <v>19</v>
      </c>
      <c r="P19195" s="34">
        <v>11</v>
      </c>
      <c r="Q19195" s="34">
        <v>4</v>
      </c>
      <c r="R19195" s="34">
        <v>12</v>
      </c>
      <c r="S19195" s="34">
        <v>17</v>
      </c>
      <c r="T19195" s="34">
        <v>10</v>
      </c>
      <c r="U19195" s="34">
        <v>5</v>
      </c>
      <c r="V19195" s="34">
        <v>18</v>
      </c>
      <c r="W19195" s="34">
        <v>13</v>
      </c>
      <c r="X19195" s="34">
        <v>21</v>
      </c>
      <c r="Y19195" s="34">
        <v>11</v>
      </c>
      <c r="Z19195" s="34">
        <v>3</v>
      </c>
      <c r="AA19195" s="34">
        <v>23</v>
      </c>
      <c r="AB19195" s="34">
        <v>8</v>
      </c>
      <c r="AC19195" s="34">
        <v>28</v>
      </c>
    </row>
    <row r="19196" spans="1:29" x14ac:dyDescent="0.2">
      <c r="A19196" s="34" t="s">
        <v>79689</v>
      </c>
      <c r="B19196" s="34">
        <v>50</v>
      </c>
      <c r="C19196" s="34">
        <v>4</v>
      </c>
      <c r="D19196" s="34">
        <v>12</v>
      </c>
      <c r="E19196" s="34">
        <v>16</v>
      </c>
      <c r="F19196" s="34">
        <v>13</v>
      </c>
      <c r="G19196" s="34">
        <v>9</v>
      </c>
      <c r="H19196" s="34">
        <v>13</v>
      </c>
      <c r="I19196" s="34">
        <v>19</v>
      </c>
      <c r="J19196" s="34">
        <v>27</v>
      </c>
      <c r="K19196" s="34">
        <v>12</v>
      </c>
      <c r="L19196" s="34">
        <v>21</v>
      </c>
      <c r="M19196" s="34">
        <v>9</v>
      </c>
      <c r="N19196" s="34">
        <v>20</v>
      </c>
      <c r="O19196" s="34">
        <v>6</v>
      </c>
      <c r="P19196" s="34">
        <v>17</v>
      </c>
      <c r="Q19196" s="34">
        <v>12</v>
      </c>
      <c r="R19196" s="34">
        <v>37</v>
      </c>
      <c r="S19196" s="34">
        <v>12</v>
      </c>
      <c r="T19196" s="34">
        <v>23</v>
      </c>
      <c r="U19196" s="34">
        <v>18</v>
      </c>
      <c r="V19196" s="34">
        <v>30</v>
      </c>
      <c r="W19196" s="34">
        <v>15</v>
      </c>
      <c r="X19196" s="34">
        <v>25</v>
      </c>
      <c r="Y19196" s="34">
        <v>20</v>
      </c>
      <c r="Z19196" s="34">
        <v>30</v>
      </c>
      <c r="AA19196" s="34">
        <v>12</v>
      </c>
      <c r="AB19196" s="34">
        <v>38</v>
      </c>
      <c r="AC19196" s="34">
        <v>23</v>
      </c>
    </row>
    <row r="19197" spans="1:29" x14ac:dyDescent="0.2">
      <c r="A19197" s="34" t="s">
        <v>79690</v>
      </c>
      <c r="B19197" s="34">
        <v>34</v>
      </c>
      <c r="C19197" s="34">
        <v>71</v>
      </c>
      <c r="D19197" s="34">
        <v>58</v>
      </c>
      <c r="E19197" s="34">
        <v>65</v>
      </c>
      <c r="F19197" s="34">
        <v>63</v>
      </c>
      <c r="G19197" s="34">
        <v>56</v>
      </c>
      <c r="H19197" s="34">
        <v>46</v>
      </c>
      <c r="I19197" s="34">
        <v>49</v>
      </c>
      <c r="J19197" s="34">
        <v>56</v>
      </c>
      <c r="K19197" s="34">
        <v>78</v>
      </c>
      <c r="L19197" s="34">
        <v>30</v>
      </c>
      <c r="M19197" s="34">
        <v>25</v>
      </c>
      <c r="N19197" s="34">
        <v>40</v>
      </c>
      <c r="O19197" s="34">
        <v>43</v>
      </c>
      <c r="P19197" s="34">
        <v>34</v>
      </c>
      <c r="Q19197" s="34">
        <v>78</v>
      </c>
      <c r="R19197" s="34">
        <v>54</v>
      </c>
      <c r="S19197" s="34">
        <v>81</v>
      </c>
      <c r="T19197" s="34">
        <v>53</v>
      </c>
      <c r="U19197" s="34">
        <v>57</v>
      </c>
      <c r="V19197" s="34">
        <v>56</v>
      </c>
      <c r="W19197" s="34">
        <v>55</v>
      </c>
      <c r="X19197" s="34">
        <v>75</v>
      </c>
      <c r="Y19197" s="34">
        <v>58</v>
      </c>
      <c r="Z19197" s="34">
        <v>48</v>
      </c>
      <c r="AA19197" s="34">
        <v>79</v>
      </c>
      <c r="AB19197" s="34">
        <v>38</v>
      </c>
      <c r="AC19197" s="34">
        <v>101</v>
      </c>
    </row>
    <row r="19198" spans="1:29" x14ac:dyDescent="0.2">
      <c r="A19198" s="34" t="s">
        <v>79691</v>
      </c>
      <c r="B19198" s="34">
        <v>14</v>
      </c>
      <c r="C19198" s="34">
        <v>20</v>
      </c>
      <c r="D19198" s="34">
        <v>13</v>
      </c>
      <c r="E19198" s="34">
        <v>18</v>
      </c>
      <c r="F19198" s="34">
        <v>14</v>
      </c>
      <c r="G19198" s="34">
        <v>25</v>
      </c>
      <c r="H19198" s="34">
        <v>7</v>
      </c>
      <c r="I19198" s="34">
        <v>22</v>
      </c>
      <c r="J19198" s="34">
        <v>19</v>
      </c>
      <c r="K19198" s="34">
        <v>28</v>
      </c>
      <c r="L19198" s="34">
        <v>5</v>
      </c>
      <c r="M19198" s="34">
        <v>25</v>
      </c>
      <c r="N19198" s="34">
        <v>14</v>
      </c>
      <c r="O19198" s="34">
        <v>7</v>
      </c>
      <c r="P19198" s="34">
        <v>21</v>
      </c>
      <c r="Q19198" s="34">
        <v>14</v>
      </c>
      <c r="R19198" s="34">
        <v>11</v>
      </c>
      <c r="S19198" s="34">
        <v>31</v>
      </c>
      <c r="T19198" s="34">
        <v>21</v>
      </c>
      <c r="U19198" s="34">
        <v>12</v>
      </c>
      <c r="V19198" s="34">
        <v>12</v>
      </c>
      <c r="W19198" s="34">
        <v>23</v>
      </c>
      <c r="X19198" s="34">
        <v>14</v>
      </c>
      <c r="Y19198" s="34">
        <v>23</v>
      </c>
      <c r="Z19198" s="34">
        <v>11</v>
      </c>
      <c r="AA19198" s="34">
        <v>12</v>
      </c>
      <c r="AB19198" s="34">
        <v>12</v>
      </c>
      <c r="AC19198" s="34">
        <v>39</v>
      </c>
    </row>
    <row r="19199" spans="1:29" x14ac:dyDescent="0.2">
      <c r="A19199" s="34" t="s">
        <v>79692</v>
      </c>
      <c r="B19199" s="34">
        <v>92</v>
      </c>
      <c r="C19199" s="34">
        <v>160</v>
      </c>
      <c r="D19199" s="34">
        <v>177</v>
      </c>
      <c r="E19199" s="34">
        <v>225</v>
      </c>
      <c r="F19199" s="34">
        <v>164</v>
      </c>
      <c r="G19199" s="34">
        <v>140</v>
      </c>
      <c r="H19199" s="34">
        <v>122</v>
      </c>
      <c r="I19199" s="34">
        <v>184</v>
      </c>
      <c r="J19199" s="34">
        <v>125</v>
      </c>
      <c r="K19199" s="34">
        <v>204</v>
      </c>
      <c r="L19199" s="34">
        <v>77</v>
      </c>
      <c r="M19199" s="34">
        <v>154</v>
      </c>
      <c r="N19199" s="34">
        <v>142</v>
      </c>
      <c r="O19199" s="34">
        <v>150</v>
      </c>
      <c r="P19199" s="34">
        <v>107</v>
      </c>
      <c r="Q19199" s="34">
        <v>204</v>
      </c>
      <c r="R19199" s="34">
        <v>201</v>
      </c>
      <c r="S19199" s="34">
        <v>209</v>
      </c>
      <c r="T19199" s="34">
        <v>108</v>
      </c>
      <c r="U19199" s="34">
        <v>139</v>
      </c>
      <c r="V19199" s="34">
        <v>139</v>
      </c>
      <c r="W19199" s="34">
        <v>144</v>
      </c>
      <c r="X19199" s="34">
        <v>247</v>
      </c>
      <c r="Y19199" s="34">
        <v>150</v>
      </c>
      <c r="Z19199" s="34">
        <v>179</v>
      </c>
      <c r="AA19199" s="34">
        <v>162</v>
      </c>
      <c r="AB19199" s="34">
        <v>164</v>
      </c>
      <c r="AC19199" s="34">
        <v>260</v>
      </c>
    </row>
    <row r="19200" spans="1:29" x14ac:dyDescent="0.2">
      <c r="A19200" s="34" t="s">
        <v>79693</v>
      </c>
      <c r="B19200" s="34">
        <v>56</v>
      </c>
      <c r="C19200" s="34">
        <v>74</v>
      </c>
      <c r="D19200" s="34">
        <v>62</v>
      </c>
      <c r="E19200" s="34">
        <v>89</v>
      </c>
      <c r="F19200" s="34">
        <v>62</v>
      </c>
      <c r="G19200" s="34">
        <v>46</v>
      </c>
      <c r="H19200" s="34">
        <v>73</v>
      </c>
      <c r="I19200" s="34">
        <v>52</v>
      </c>
      <c r="J19200" s="34">
        <v>47</v>
      </c>
      <c r="K19200" s="34">
        <v>59</v>
      </c>
      <c r="L19200" s="34">
        <v>39</v>
      </c>
      <c r="M19200" s="34">
        <v>61</v>
      </c>
      <c r="N19200" s="34">
        <v>42</v>
      </c>
      <c r="O19200" s="34">
        <v>49</v>
      </c>
      <c r="P19200" s="34">
        <v>54</v>
      </c>
      <c r="Q19200" s="34">
        <v>79</v>
      </c>
      <c r="R19200" s="34">
        <v>80</v>
      </c>
      <c r="S19200" s="34">
        <v>98</v>
      </c>
      <c r="T19200" s="34">
        <v>39</v>
      </c>
      <c r="U19200" s="34">
        <v>71</v>
      </c>
      <c r="V19200" s="34">
        <v>79</v>
      </c>
      <c r="W19200" s="34">
        <v>60</v>
      </c>
      <c r="X19200" s="34">
        <v>79</v>
      </c>
      <c r="Y19200" s="34">
        <v>82</v>
      </c>
      <c r="Z19200" s="34">
        <v>71</v>
      </c>
      <c r="AA19200" s="34">
        <v>85</v>
      </c>
      <c r="AB19200" s="34">
        <v>68</v>
      </c>
      <c r="AC19200" s="34">
        <v>138</v>
      </c>
    </row>
    <row r="19201" spans="1:29" x14ac:dyDescent="0.2">
      <c r="A19201" s="34" t="s">
        <v>79694</v>
      </c>
      <c r="B19201" s="34">
        <v>41</v>
      </c>
      <c r="C19201" s="34">
        <v>38</v>
      </c>
      <c r="D19201" s="34">
        <v>20</v>
      </c>
      <c r="E19201" s="34">
        <v>29</v>
      </c>
      <c r="F19201" s="34">
        <v>17</v>
      </c>
      <c r="G19201" s="34">
        <v>12</v>
      </c>
      <c r="H19201" s="34">
        <v>24</v>
      </c>
      <c r="I19201" s="34">
        <v>44</v>
      </c>
      <c r="J19201" s="34">
        <v>23</v>
      </c>
      <c r="K19201" s="34">
        <v>36</v>
      </c>
      <c r="L19201" s="34">
        <v>17</v>
      </c>
      <c r="M19201" s="34">
        <v>76</v>
      </c>
      <c r="N19201" s="34">
        <v>33</v>
      </c>
      <c r="O19201" s="34">
        <v>23</v>
      </c>
      <c r="P19201" s="34">
        <v>20</v>
      </c>
      <c r="Q19201" s="34">
        <v>71</v>
      </c>
      <c r="R19201" s="34">
        <v>35</v>
      </c>
      <c r="S19201" s="34">
        <v>59</v>
      </c>
      <c r="T19201" s="34">
        <v>39</v>
      </c>
      <c r="U19201" s="34">
        <v>47</v>
      </c>
      <c r="V19201" s="34">
        <v>35</v>
      </c>
      <c r="W19201" s="34">
        <v>61</v>
      </c>
      <c r="X19201" s="34">
        <v>64</v>
      </c>
      <c r="Y19201" s="34">
        <v>40</v>
      </c>
      <c r="Z19201" s="34">
        <v>36</v>
      </c>
      <c r="AA19201" s="34">
        <v>49</v>
      </c>
      <c r="AB19201" s="34">
        <v>17</v>
      </c>
      <c r="AC19201" s="34">
        <v>62</v>
      </c>
    </row>
    <row r="19202" spans="1:29" x14ac:dyDescent="0.2">
      <c r="A19202" s="34" t="s">
        <v>79695</v>
      </c>
      <c r="B19202" s="34">
        <v>39</v>
      </c>
      <c r="C19202" s="34">
        <v>37</v>
      </c>
      <c r="D19202" s="34">
        <v>28</v>
      </c>
      <c r="E19202" s="34">
        <v>33</v>
      </c>
      <c r="F19202" s="34">
        <v>38</v>
      </c>
      <c r="G19202" s="34">
        <v>46</v>
      </c>
      <c r="H19202" s="34">
        <v>25</v>
      </c>
      <c r="I19202" s="34">
        <v>30</v>
      </c>
      <c r="J19202" s="34">
        <v>13</v>
      </c>
      <c r="K19202" s="34">
        <v>11</v>
      </c>
      <c r="L19202" s="34">
        <v>13</v>
      </c>
      <c r="M19202" s="34">
        <v>19</v>
      </c>
      <c r="N19202" s="34">
        <v>25</v>
      </c>
      <c r="O19202" s="34">
        <v>21</v>
      </c>
      <c r="P19202" s="34">
        <v>15</v>
      </c>
      <c r="Q19202" s="34">
        <v>20</v>
      </c>
      <c r="R19202" s="34">
        <v>13</v>
      </c>
      <c r="S19202" s="34">
        <v>25</v>
      </c>
      <c r="T19202" s="34">
        <v>22</v>
      </c>
      <c r="U19202" s="34">
        <v>27</v>
      </c>
      <c r="V19202" s="34">
        <v>27</v>
      </c>
      <c r="W19202" s="34">
        <v>53</v>
      </c>
      <c r="X19202" s="34">
        <v>21</v>
      </c>
      <c r="Y19202" s="34">
        <v>24</v>
      </c>
      <c r="Z19202" s="34">
        <v>18</v>
      </c>
      <c r="AA19202" s="34">
        <v>10</v>
      </c>
      <c r="AB19202" s="34">
        <v>10</v>
      </c>
      <c r="AC19202" s="34">
        <v>54</v>
      </c>
    </row>
    <row r="19203" spans="1:29" x14ac:dyDescent="0.2">
      <c r="A19203" s="34" t="s">
        <v>79696</v>
      </c>
      <c r="B19203" s="34">
        <v>37</v>
      </c>
      <c r="C19203" s="34">
        <v>32</v>
      </c>
      <c r="D19203" s="34">
        <v>39</v>
      </c>
      <c r="E19203" s="34">
        <v>37</v>
      </c>
      <c r="F19203" s="34">
        <v>25</v>
      </c>
      <c r="G19203" s="34">
        <v>58</v>
      </c>
      <c r="H19203" s="34">
        <v>49</v>
      </c>
      <c r="I19203" s="34">
        <v>27</v>
      </c>
      <c r="J19203" s="34">
        <v>20</v>
      </c>
      <c r="K19203" s="34">
        <v>37</v>
      </c>
      <c r="L19203" s="34">
        <v>21</v>
      </c>
      <c r="M19203" s="34">
        <v>38</v>
      </c>
      <c r="N19203" s="34">
        <v>22</v>
      </c>
      <c r="O19203" s="34">
        <v>30</v>
      </c>
      <c r="P19203" s="34">
        <v>30</v>
      </c>
      <c r="Q19203" s="34">
        <v>48</v>
      </c>
      <c r="R19203" s="34">
        <v>39</v>
      </c>
      <c r="S19203" s="34">
        <v>36</v>
      </c>
      <c r="T19203" s="34">
        <v>36</v>
      </c>
      <c r="U19203" s="34">
        <v>26</v>
      </c>
      <c r="V19203" s="34">
        <v>37</v>
      </c>
      <c r="W19203" s="34">
        <v>46</v>
      </c>
      <c r="X19203" s="34">
        <v>69</v>
      </c>
      <c r="Y19203" s="34">
        <v>39</v>
      </c>
      <c r="Z19203" s="34">
        <v>26</v>
      </c>
      <c r="AA19203" s="34">
        <v>55</v>
      </c>
      <c r="AB19203" s="34">
        <v>55</v>
      </c>
      <c r="AC19203" s="34">
        <v>57</v>
      </c>
    </row>
    <row r="19204" spans="1:29" x14ac:dyDescent="0.2">
      <c r="A19204" s="34" t="s">
        <v>79697</v>
      </c>
      <c r="B19204" s="34">
        <v>56</v>
      </c>
      <c r="C19204" s="34">
        <v>60</v>
      </c>
      <c r="D19204" s="34">
        <v>64</v>
      </c>
      <c r="E19204" s="34">
        <v>69</v>
      </c>
      <c r="F19204" s="34">
        <v>59</v>
      </c>
      <c r="G19204" s="34">
        <v>44</v>
      </c>
      <c r="H19204" s="34">
        <v>40</v>
      </c>
      <c r="I19204" s="34">
        <v>46</v>
      </c>
      <c r="J19204" s="34">
        <v>53</v>
      </c>
      <c r="K19204" s="34">
        <v>65</v>
      </c>
      <c r="L19204" s="34">
        <v>44</v>
      </c>
      <c r="M19204" s="34">
        <v>40</v>
      </c>
      <c r="N19204" s="34">
        <v>45</v>
      </c>
      <c r="O19204" s="34">
        <v>46</v>
      </c>
      <c r="P19204" s="34">
        <v>37</v>
      </c>
      <c r="Q19204" s="34">
        <v>72</v>
      </c>
      <c r="R19204" s="34">
        <v>71</v>
      </c>
      <c r="S19204" s="34">
        <v>70</v>
      </c>
      <c r="T19204" s="34">
        <v>64</v>
      </c>
      <c r="U19204" s="34">
        <v>62</v>
      </c>
      <c r="V19204" s="34">
        <v>58</v>
      </c>
      <c r="W19204" s="34">
        <v>70</v>
      </c>
      <c r="X19204" s="34">
        <v>60</v>
      </c>
      <c r="Y19204" s="34">
        <v>51</v>
      </c>
      <c r="Z19204" s="34">
        <v>67</v>
      </c>
      <c r="AA19204" s="34">
        <v>64</v>
      </c>
      <c r="AB19204" s="34">
        <v>75</v>
      </c>
      <c r="AC19204" s="34">
        <v>89</v>
      </c>
    </row>
    <row r="19205" spans="1:29" x14ac:dyDescent="0.2">
      <c r="A19205" s="34" t="s">
        <v>79698</v>
      </c>
      <c r="B19205" s="34">
        <v>21</v>
      </c>
      <c r="C19205" s="34">
        <v>64</v>
      </c>
      <c r="D19205" s="34">
        <v>52</v>
      </c>
      <c r="E19205" s="34">
        <v>80</v>
      </c>
      <c r="F19205" s="34">
        <v>31</v>
      </c>
      <c r="G19205" s="34">
        <v>96</v>
      </c>
      <c r="H19205" s="34">
        <v>43</v>
      </c>
      <c r="I19205" s="34">
        <v>95</v>
      </c>
      <c r="J19205" s="34">
        <v>24</v>
      </c>
      <c r="K19205" s="34">
        <v>97</v>
      </c>
      <c r="L19205" s="34">
        <v>34</v>
      </c>
      <c r="M19205" s="34">
        <v>55</v>
      </c>
      <c r="N19205" s="34">
        <v>40</v>
      </c>
      <c r="O19205" s="34">
        <v>76</v>
      </c>
      <c r="P19205" s="34">
        <v>36</v>
      </c>
      <c r="Q19205" s="34">
        <v>112</v>
      </c>
      <c r="R19205" s="34">
        <v>43</v>
      </c>
      <c r="S19205" s="34">
        <v>112</v>
      </c>
      <c r="T19205" s="34">
        <v>38</v>
      </c>
      <c r="U19205" s="34">
        <v>84</v>
      </c>
      <c r="V19205" s="34">
        <v>35</v>
      </c>
      <c r="W19205" s="34">
        <v>107</v>
      </c>
      <c r="X19205" s="34">
        <v>50</v>
      </c>
      <c r="Y19205" s="34">
        <v>106</v>
      </c>
      <c r="Z19205" s="34">
        <v>42</v>
      </c>
      <c r="AA19205" s="34">
        <v>95</v>
      </c>
      <c r="AB19205" s="34">
        <v>52</v>
      </c>
      <c r="AC19205" s="34">
        <v>104</v>
      </c>
    </row>
    <row r="19206" spans="1:29" x14ac:dyDescent="0.2">
      <c r="A19206" s="34" t="s">
        <v>79699</v>
      </c>
      <c r="B19206" s="34">
        <v>18</v>
      </c>
      <c r="C19206" s="34">
        <v>28</v>
      </c>
      <c r="D19206" s="34">
        <v>16</v>
      </c>
      <c r="E19206" s="34">
        <v>21</v>
      </c>
      <c r="F19206" s="34">
        <v>11</v>
      </c>
      <c r="G19206" s="34">
        <v>11</v>
      </c>
      <c r="H19206" s="34">
        <v>25</v>
      </c>
      <c r="I19206" s="34">
        <v>22</v>
      </c>
      <c r="J19206" s="34">
        <v>16</v>
      </c>
      <c r="K19206" s="34">
        <v>16</v>
      </c>
      <c r="L19206" s="34">
        <v>11</v>
      </c>
      <c r="M19206" s="34">
        <v>22</v>
      </c>
      <c r="N19206" s="34">
        <v>13</v>
      </c>
      <c r="O19206" s="34">
        <v>12</v>
      </c>
      <c r="P19206" s="34">
        <v>10</v>
      </c>
      <c r="Q19206" s="34">
        <v>25</v>
      </c>
      <c r="R19206" s="34">
        <v>22</v>
      </c>
      <c r="S19206" s="34">
        <v>22</v>
      </c>
      <c r="T19206" s="34">
        <v>22</v>
      </c>
      <c r="U19206" s="34">
        <v>15</v>
      </c>
      <c r="V19206" s="34">
        <v>21</v>
      </c>
      <c r="W19206" s="34">
        <v>44</v>
      </c>
      <c r="X19206" s="34">
        <v>10</v>
      </c>
      <c r="Y19206" s="34">
        <v>32</v>
      </c>
      <c r="Z19206" s="34">
        <v>20</v>
      </c>
      <c r="AA19206" s="34">
        <v>33</v>
      </c>
      <c r="AB19206" s="34">
        <v>21</v>
      </c>
      <c r="AC19206" s="34">
        <v>33</v>
      </c>
    </row>
    <row r="19207" spans="1:29" x14ac:dyDescent="0.2">
      <c r="A19207" s="34" t="s">
        <v>79700</v>
      </c>
      <c r="B19207" s="34">
        <v>0</v>
      </c>
      <c r="C19207" s="34">
        <v>0</v>
      </c>
      <c r="D19207" s="34">
        <v>0</v>
      </c>
      <c r="E19207" s="34">
        <v>0</v>
      </c>
      <c r="F19207" s="34">
        <v>0</v>
      </c>
      <c r="G19207" s="34">
        <v>0</v>
      </c>
      <c r="H19207" s="34">
        <v>0</v>
      </c>
      <c r="I19207" s="34">
        <v>0</v>
      </c>
      <c r="J19207" s="34">
        <v>0</v>
      </c>
      <c r="K19207" s="34">
        <v>0</v>
      </c>
      <c r="L19207" s="34">
        <v>0</v>
      </c>
      <c r="M19207" s="34">
        <v>0</v>
      </c>
      <c r="N19207" s="34">
        <v>0</v>
      </c>
      <c r="O19207" s="34">
        <v>0</v>
      </c>
      <c r="P19207" s="34">
        <v>0</v>
      </c>
      <c r="Q19207" s="34">
        <v>0</v>
      </c>
      <c r="R19207" s="34">
        <v>0</v>
      </c>
      <c r="S19207" s="34">
        <v>0</v>
      </c>
      <c r="T19207" s="34">
        <v>0</v>
      </c>
      <c r="U19207" s="34">
        <v>0</v>
      </c>
      <c r="V19207" s="34">
        <v>0</v>
      </c>
      <c r="W19207" s="34">
        <v>0</v>
      </c>
      <c r="X19207" s="34">
        <v>0</v>
      </c>
      <c r="Y19207" s="34">
        <v>0</v>
      </c>
      <c r="Z19207" s="34">
        <v>0</v>
      </c>
      <c r="AA19207" s="34">
        <v>0</v>
      </c>
      <c r="AB19207" s="34">
        <v>0</v>
      </c>
      <c r="AC19207" s="34">
        <v>0</v>
      </c>
    </row>
    <row r="19208" spans="1:29" x14ac:dyDescent="0.2">
      <c r="A19208" s="34" t="s">
        <v>79701</v>
      </c>
      <c r="B19208" s="34">
        <v>71</v>
      </c>
      <c r="C19208" s="34">
        <v>112</v>
      </c>
      <c r="D19208" s="34">
        <v>80</v>
      </c>
      <c r="E19208" s="34">
        <v>147</v>
      </c>
      <c r="F19208" s="34">
        <v>90</v>
      </c>
      <c r="G19208" s="34">
        <v>114</v>
      </c>
      <c r="H19208" s="34">
        <v>64</v>
      </c>
      <c r="I19208" s="34">
        <v>85</v>
      </c>
      <c r="J19208" s="34">
        <v>71</v>
      </c>
      <c r="K19208" s="34">
        <v>128</v>
      </c>
      <c r="L19208" s="34">
        <v>44</v>
      </c>
      <c r="M19208" s="34">
        <v>99</v>
      </c>
      <c r="N19208" s="34">
        <v>61</v>
      </c>
      <c r="O19208" s="34">
        <v>96</v>
      </c>
      <c r="P19208" s="34">
        <v>76</v>
      </c>
      <c r="Q19208" s="34">
        <v>112</v>
      </c>
      <c r="R19208" s="34">
        <v>92</v>
      </c>
      <c r="S19208" s="34">
        <v>155</v>
      </c>
      <c r="T19208" s="34">
        <v>83</v>
      </c>
      <c r="U19208" s="34">
        <v>122</v>
      </c>
      <c r="V19208" s="34">
        <v>106</v>
      </c>
      <c r="W19208" s="34">
        <v>123</v>
      </c>
      <c r="X19208" s="34">
        <v>126</v>
      </c>
      <c r="Y19208" s="34">
        <v>137</v>
      </c>
      <c r="Z19208" s="34">
        <v>95</v>
      </c>
      <c r="AA19208" s="34">
        <v>121</v>
      </c>
      <c r="AB19208" s="34">
        <v>95</v>
      </c>
      <c r="AC19208" s="34">
        <v>194</v>
      </c>
    </row>
    <row r="19209" spans="1:29" x14ac:dyDescent="0.2">
      <c r="A19209" s="34" t="s">
        <v>79702</v>
      </c>
      <c r="B19209" s="34">
        <v>121</v>
      </c>
      <c r="C19209" s="34">
        <v>99</v>
      </c>
      <c r="D19209" s="34">
        <v>117</v>
      </c>
      <c r="E19209" s="34">
        <v>113</v>
      </c>
      <c r="F19209" s="34">
        <v>120</v>
      </c>
      <c r="G19209" s="34">
        <v>94</v>
      </c>
      <c r="H19209" s="34">
        <v>89</v>
      </c>
      <c r="I19209" s="34">
        <v>73</v>
      </c>
      <c r="J19209" s="34">
        <v>75</v>
      </c>
      <c r="K19209" s="34">
        <v>109</v>
      </c>
      <c r="L19209" s="34">
        <v>102</v>
      </c>
      <c r="M19209" s="34">
        <v>98</v>
      </c>
      <c r="N19209" s="34">
        <v>107</v>
      </c>
      <c r="O19209" s="34">
        <v>107</v>
      </c>
      <c r="P19209" s="34">
        <v>67</v>
      </c>
      <c r="Q19209" s="34">
        <v>109</v>
      </c>
      <c r="R19209" s="34">
        <v>148</v>
      </c>
      <c r="S19209" s="34">
        <v>117</v>
      </c>
      <c r="T19209" s="34">
        <v>125</v>
      </c>
      <c r="U19209" s="34">
        <v>85</v>
      </c>
      <c r="V19209" s="34">
        <v>125</v>
      </c>
      <c r="W19209" s="34">
        <v>124</v>
      </c>
      <c r="X19209" s="34">
        <v>116</v>
      </c>
      <c r="Y19209" s="34">
        <v>145</v>
      </c>
      <c r="Z19209" s="34">
        <v>100</v>
      </c>
      <c r="AA19209" s="34">
        <v>78</v>
      </c>
      <c r="AB19209" s="34">
        <v>136</v>
      </c>
      <c r="AC19209" s="34">
        <v>127</v>
      </c>
    </row>
    <row r="19210" spans="1:29" x14ac:dyDescent="0.2">
      <c r="A19210" s="34" t="s">
        <v>79703</v>
      </c>
      <c r="B19210" s="34">
        <v>64</v>
      </c>
      <c r="C19210" s="34">
        <v>123</v>
      </c>
      <c r="D19210" s="34">
        <v>151</v>
      </c>
      <c r="E19210" s="34">
        <v>181</v>
      </c>
      <c r="F19210" s="34">
        <v>112</v>
      </c>
      <c r="G19210" s="34">
        <v>127</v>
      </c>
      <c r="H19210" s="34">
        <v>110</v>
      </c>
      <c r="I19210" s="34">
        <v>131</v>
      </c>
      <c r="J19210" s="34">
        <v>97</v>
      </c>
      <c r="K19210" s="34">
        <v>139</v>
      </c>
      <c r="L19210" s="34">
        <v>66</v>
      </c>
      <c r="M19210" s="34">
        <v>122</v>
      </c>
      <c r="N19210" s="34">
        <v>99</v>
      </c>
      <c r="O19210" s="34">
        <v>99</v>
      </c>
      <c r="P19210" s="34">
        <v>103</v>
      </c>
      <c r="Q19210" s="34">
        <v>136</v>
      </c>
      <c r="R19210" s="34">
        <v>101</v>
      </c>
      <c r="S19210" s="34">
        <v>191</v>
      </c>
      <c r="T19210" s="34">
        <v>93</v>
      </c>
      <c r="U19210" s="34">
        <v>125</v>
      </c>
      <c r="V19210" s="34">
        <v>116</v>
      </c>
      <c r="W19210" s="34">
        <v>145</v>
      </c>
      <c r="X19210" s="34">
        <v>146</v>
      </c>
      <c r="Y19210" s="34">
        <v>91</v>
      </c>
      <c r="Z19210" s="34">
        <v>141</v>
      </c>
      <c r="AA19210" s="34">
        <v>180</v>
      </c>
      <c r="AB19210" s="34">
        <v>124</v>
      </c>
      <c r="AC19210" s="34">
        <v>212</v>
      </c>
    </row>
    <row r="19211" spans="1:29" x14ac:dyDescent="0.2">
      <c r="A19211" s="34" t="s">
        <v>79704</v>
      </c>
      <c r="B19211" s="34">
        <v>82</v>
      </c>
      <c r="C19211" s="34">
        <v>112</v>
      </c>
      <c r="D19211" s="34">
        <v>98</v>
      </c>
      <c r="E19211" s="34">
        <v>130</v>
      </c>
      <c r="F19211" s="34">
        <v>98</v>
      </c>
      <c r="G19211" s="34">
        <v>192</v>
      </c>
      <c r="H19211" s="34">
        <v>65</v>
      </c>
      <c r="I19211" s="34">
        <v>148</v>
      </c>
      <c r="J19211" s="34">
        <v>74</v>
      </c>
      <c r="K19211" s="34">
        <v>146</v>
      </c>
      <c r="L19211" s="34">
        <v>53</v>
      </c>
      <c r="M19211" s="34">
        <v>128</v>
      </c>
      <c r="N19211" s="34">
        <v>68</v>
      </c>
      <c r="O19211" s="34">
        <v>119</v>
      </c>
      <c r="P19211" s="34">
        <v>87</v>
      </c>
      <c r="Q19211" s="34">
        <v>167</v>
      </c>
      <c r="R19211" s="34">
        <v>104</v>
      </c>
      <c r="S19211" s="34">
        <v>148</v>
      </c>
      <c r="T19211" s="34">
        <v>75</v>
      </c>
      <c r="U19211" s="34">
        <v>116</v>
      </c>
      <c r="V19211" s="34">
        <v>95</v>
      </c>
      <c r="W19211" s="34">
        <v>208</v>
      </c>
      <c r="X19211" s="34">
        <v>127</v>
      </c>
      <c r="Y19211" s="34">
        <v>186</v>
      </c>
      <c r="Z19211" s="34">
        <v>89</v>
      </c>
      <c r="AA19211" s="34">
        <v>178</v>
      </c>
      <c r="AB19211" s="34">
        <v>86</v>
      </c>
      <c r="AC19211" s="34">
        <v>167</v>
      </c>
    </row>
    <row r="19212" spans="1:29" x14ac:dyDescent="0.2">
      <c r="A19212" s="34" t="s">
        <v>79705</v>
      </c>
      <c r="B19212" s="34">
        <v>86</v>
      </c>
      <c r="C19212" s="34">
        <v>141</v>
      </c>
      <c r="D19212" s="34">
        <v>123</v>
      </c>
      <c r="E19212" s="34">
        <v>177</v>
      </c>
      <c r="F19212" s="34">
        <v>110</v>
      </c>
      <c r="G19212" s="34">
        <v>166</v>
      </c>
      <c r="H19212" s="34">
        <v>115</v>
      </c>
      <c r="I19212" s="34">
        <v>145</v>
      </c>
      <c r="J19212" s="34">
        <v>103</v>
      </c>
      <c r="K19212" s="34">
        <v>155</v>
      </c>
      <c r="L19212" s="34">
        <v>79</v>
      </c>
      <c r="M19212" s="34">
        <v>119</v>
      </c>
      <c r="N19212" s="34">
        <v>86</v>
      </c>
      <c r="O19212" s="34">
        <v>105</v>
      </c>
      <c r="P19212" s="34">
        <v>96</v>
      </c>
      <c r="Q19212" s="34">
        <v>203</v>
      </c>
      <c r="R19212" s="34">
        <v>114</v>
      </c>
      <c r="S19212" s="34">
        <v>167</v>
      </c>
      <c r="T19212" s="34">
        <v>117</v>
      </c>
      <c r="U19212" s="34">
        <v>142</v>
      </c>
      <c r="V19212" s="34">
        <v>135</v>
      </c>
      <c r="W19212" s="34">
        <v>140</v>
      </c>
      <c r="X19212" s="34">
        <v>133</v>
      </c>
      <c r="Y19212" s="34">
        <v>156</v>
      </c>
      <c r="Z19212" s="34">
        <v>112</v>
      </c>
      <c r="AA19212" s="34">
        <v>165</v>
      </c>
      <c r="AB19212" s="34">
        <v>114</v>
      </c>
      <c r="AC19212" s="34">
        <v>228</v>
      </c>
    </row>
    <row r="19213" spans="1:29" x14ac:dyDescent="0.2">
      <c r="A19213" s="34" t="s">
        <v>79706</v>
      </c>
      <c r="B19213" s="34">
        <v>4</v>
      </c>
      <c r="C19213" s="34">
        <v>6</v>
      </c>
      <c r="D19213" s="34">
        <v>7</v>
      </c>
      <c r="E19213" s="34">
        <v>1</v>
      </c>
      <c r="F19213" s="34">
        <v>6</v>
      </c>
      <c r="G19213" s="34">
        <v>11</v>
      </c>
      <c r="H19213" s="34">
        <v>8</v>
      </c>
      <c r="I19213" s="34">
        <v>14</v>
      </c>
      <c r="J19213" s="34">
        <v>8</v>
      </c>
      <c r="K19213" s="34">
        <v>27</v>
      </c>
      <c r="L19213" s="34">
        <v>4</v>
      </c>
      <c r="M19213" s="34">
        <v>13</v>
      </c>
      <c r="N19213" s="34">
        <v>6</v>
      </c>
      <c r="O19213" s="34">
        <v>3</v>
      </c>
      <c r="P19213" s="34">
        <v>3</v>
      </c>
      <c r="Q19213" s="34">
        <v>13</v>
      </c>
      <c r="R19213" s="34">
        <v>7</v>
      </c>
      <c r="S19213" s="34">
        <v>24</v>
      </c>
      <c r="T19213" s="34">
        <v>6</v>
      </c>
      <c r="U19213" s="34">
        <v>5</v>
      </c>
      <c r="V19213" s="34">
        <v>4</v>
      </c>
      <c r="W19213" s="34">
        <v>2</v>
      </c>
      <c r="X19213" s="34">
        <v>9</v>
      </c>
      <c r="Y19213" s="34">
        <v>3</v>
      </c>
      <c r="Z19213" s="34">
        <v>8</v>
      </c>
      <c r="AA19213" s="34">
        <v>14</v>
      </c>
      <c r="AB19213" s="34">
        <v>7</v>
      </c>
      <c r="AC19213" s="34">
        <v>25</v>
      </c>
    </row>
    <row r="19214" spans="1:29" x14ac:dyDescent="0.2">
      <c r="A19214" s="34" t="s">
        <v>79707</v>
      </c>
      <c r="B19214" s="34">
        <v>39</v>
      </c>
      <c r="C19214" s="34">
        <v>64</v>
      </c>
      <c r="D19214" s="34">
        <v>61</v>
      </c>
      <c r="E19214" s="34">
        <v>46</v>
      </c>
      <c r="F19214" s="34">
        <v>52</v>
      </c>
      <c r="G19214" s="34">
        <v>21</v>
      </c>
      <c r="H19214" s="34">
        <v>41</v>
      </c>
      <c r="I19214" s="34">
        <v>24</v>
      </c>
      <c r="J19214" s="34">
        <v>61</v>
      </c>
      <c r="K19214" s="34">
        <v>77</v>
      </c>
      <c r="L19214" s="34">
        <v>39</v>
      </c>
      <c r="M19214" s="34">
        <v>58</v>
      </c>
      <c r="N19214" s="34">
        <v>55</v>
      </c>
      <c r="O19214" s="34">
        <v>40</v>
      </c>
      <c r="P19214" s="34">
        <v>47</v>
      </c>
      <c r="Q19214" s="34">
        <v>87</v>
      </c>
      <c r="R19214" s="34">
        <v>84</v>
      </c>
      <c r="S19214" s="34">
        <v>61</v>
      </c>
      <c r="T19214" s="34">
        <v>46</v>
      </c>
      <c r="U19214" s="34">
        <v>64</v>
      </c>
      <c r="V19214" s="34">
        <v>41</v>
      </c>
      <c r="W19214" s="34">
        <v>95</v>
      </c>
      <c r="X19214" s="34">
        <v>81</v>
      </c>
      <c r="Y19214" s="34">
        <v>54</v>
      </c>
      <c r="Z19214" s="34">
        <v>65</v>
      </c>
      <c r="AA19214" s="34">
        <v>83</v>
      </c>
      <c r="AB19214" s="34">
        <v>73</v>
      </c>
      <c r="AC19214" s="34">
        <v>85</v>
      </c>
    </row>
    <row r="19215" spans="1:29" x14ac:dyDescent="0.2">
      <c r="A19215" s="34" t="s">
        <v>79708</v>
      </c>
      <c r="B19215" s="34">
        <v>29</v>
      </c>
      <c r="C19215" s="34">
        <v>24</v>
      </c>
      <c r="D19215" s="34">
        <v>40</v>
      </c>
      <c r="E19215" s="34">
        <v>52</v>
      </c>
      <c r="F19215" s="34">
        <v>42</v>
      </c>
      <c r="G19215" s="34">
        <v>54</v>
      </c>
      <c r="H19215" s="34">
        <v>28</v>
      </c>
      <c r="I19215" s="34">
        <v>28</v>
      </c>
      <c r="J19215" s="34">
        <v>29</v>
      </c>
      <c r="K19215" s="34">
        <v>36</v>
      </c>
      <c r="L19215" s="34">
        <v>19</v>
      </c>
      <c r="M19215" s="34">
        <v>45</v>
      </c>
      <c r="N19215" s="34">
        <v>29</v>
      </c>
      <c r="O19215" s="34">
        <v>33</v>
      </c>
      <c r="P19215" s="34">
        <v>23</v>
      </c>
      <c r="Q19215" s="34">
        <v>24</v>
      </c>
      <c r="R19215" s="34">
        <v>48</v>
      </c>
      <c r="S19215" s="34">
        <v>30</v>
      </c>
      <c r="T19215" s="34">
        <v>29</v>
      </c>
      <c r="U19215" s="34">
        <v>18</v>
      </c>
      <c r="V19215" s="34">
        <v>25</v>
      </c>
      <c r="W19215" s="34">
        <v>24</v>
      </c>
      <c r="X19215" s="34">
        <v>22</v>
      </c>
      <c r="Y19215" s="34">
        <v>17</v>
      </c>
      <c r="Z19215" s="34">
        <v>36</v>
      </c>
      <c r="AA19215" s="34">
        <v>40</v>
      </c>
      <c r="AB19215" s="34">
        <v>25</v>
      </c>
      <c r="AC19215" s="34">
        <v>51</v>
      </c>
    </row>
    <row r="19216" spans="1:29" x14ac:dyDescent="0.2">
      <c r="A19216" s="34" t="s">
        <v>79709</v>
      </c>
      <c r="B19216" s="34">
        <v>56</v>
      </c>
      <c r="C19216" s="34">
        <v>72</v>
      </c>
      <c r="D19216" s="34">
        <v>61</v>
      </c>
      <c r="E19216" s="34">
        <v>78</v>
      </c>
      <c r="F19216" s="34">
        <v>52</v>
      </c>
      <c r="G19216" s="34">
        <v>56</v>
      </c>
      <c r="H19216" s="34">
        <v>50</v>
      </c>
      <c r="I19216" s="34">
        <v>100</v>
      </c>
      <c r="J19216" s="34">
        <v>49</v>
      </c>
      <c r="K19216" s="34">
        <v>81</v>
      </c>
      <c r="L19216" s="34">
        <v>36</v>
      </c>
      <c r="M19216" s="34">
        <v>109</v>
      </c>
      <c r="N19216" s="34">
        <v>51</v>
      </c>
      <c r="O19216" s="34">
        <v>74</v>
      </c>
      <c r="P19216" s="34">
        <v>70</v>
      </c>
      <c r="Q19216" s="34">
        <v>146</v>
      </c>
      <c r="R19216" s="34">
        <v>41</v>
      </c>
      <c r="S19216" s="34">
        <v>109</v>
      </c>
      <c r="T19216" s="34">
        <v>51</v>
      </c>
      <c r="U19216" s="34">
        <v>62</v>
      </c>
      <c r="V19216" s="34">
        <v>51</v>
      </c>
      <c r="W19216" s="34">
        <v>95</v>
      </c>
      <c r="X19216" s="34">
        <v>61</v>
      </c>
      <c r="Y19216" s="34">
        <v>89</v>
      </c>
      <c r="Z19216" s="34">
        <v>49</v>
      </c>
      <c r="AA19216" s="34">
        <v>98</v>
      </c>
      <c r="AB19216" s="34">
        <v>42</v>
      </c>
      <c r="AC19216" s="34">
        <v>152</v>
      </c>
    </row>
    <row r="19217" spans="1:29" x14ac:dyDescent="0.2">
      <c r="A19217" s="34" t="s">
        <v>79710</v>
      </c>
      <c r="B19217" s="34">
        <v>114</v>
      </c>
      <c r="C19217" s="34">
        <v>109</v>
      </c>
      <c r="D19217" s="34">
        <v>134</v>
      </c>
      <c r="E19217" s="34">
        <v>126</v>
      </c>
      <c r="F19217" s="34">
        <v>178</v>
      </c>
      <c r="G19217" s="34">
        <v>131</v>
      </c>
      <c r="H19217" s="34">
        <v>106</v>
      </c>
      <c r="I19217" s="34">
        <v>87</v>
      </c>
      <c r="J19217" s="34">
        <v>108</v>
      </c>
      <c r="K19217" s="34">
        <v>122</v>
      </c>
      <c r="L19217" s="34">
        <v>106</v>
      </c>
      <c r="M19217" s="34">
        <v>142</v>
      </c>
      <c r="N19217" s="34">
        <v>124</v>
      </c>
      <c r="O19217" s="34">
        <v>99</v>
      </c>
      <c r="P19217" s="34">
        <v>119</v>
      </c>
      <c r="Q19217" s="34">
        <v>163</v>
      </c>
      <c r="R19217" s="34">
        <v>167</v>
      </c>
      <c r="S19217" s="34">
        <v>160</v>
      </c>
      <c r="T19217" s="34">
        <v>118</v>
      </c>
      <c r="U19217" s="34">
        <v>128</v>
      </c>
      <c r="V19217" s="34">
        <v>140</v>
      </c>
      <c r="W19217" s="34">
        <v>142</v>
      </c>
      <c r="X19217" s="34">
        <v>128</v>
      </c>
      <c r="Y19217" s="34">
        <v>172</v>
      </c>
      <c r="Z19217" s="34">
        <v>168</v>
      </c>
      <c r="AA19217" s="34">
        <v>169</v>
      </c>
      <c r="AB19217" s="34">
        <v>136</v>
      </c>
      <c r="AC19217" s="34">
        <v>211</v>
      </c>
    </row>
    <row r="19218" spans="1:29" x14ac:dyDescent="0.2">
      <c r="A19218" s="34" t="s">
        <v>79711</v>
      </c>
      <c r="B19218" s="34">
        <v>41</v>
      </c>
      <c r="C19218" s="34">
        <v>40</v>
      </c>
      <c r="D19218" s="34">
        <v>58</v>
      </c>
      <c r="E19218" s="34">
        <v>63</v>
      </c>
      <c r="F19218" s="34">
        <v>57</v>
      </c>
      <c r="G19218" s="34">
        <v>21</v>
      </c>
      <c r="H19218" s="34">
        <v>50</v>
      </c>
      <c r="I19218" s="34">
        <v>31</v>
      </c>
      <c r="J19218" s="34">
        <v>44</v>
      </c>
      <c r="K19218" s="34">
        <v>33</v>
      </c>
      <c r="L19218" s="34">
        <v>57</v>
      </c>
      <c r="M19218" s="34">
        <v>37</v>
      </c>
      <c r="N19218" s="34">
        <v>43</v>
      </c>
      <c r="O19218" s="34">
        <v>44</v>
      </c>
      <c r="P19218" s="34">
        <v>56</v>
      </c>
      <c r="Q19218" s="34">
        <v>50</v>
      </c>
      <c r="R19218" s="34">
        <v>78</v>
      </c>
      <c r="S19218" s="34">
        <v>37</v>
      </c>
      <c r="T19218" s="34">
        <v>52</v>
      </c>
      <c r="U19218" s="34">
        <v>38</v>
      </c>
      <c r="V19218" s="34">
        <v>44</v>
      </c>
      <c r="W19218" s="34">
        <v>56</v>
      </c>
      <c r="X19218" s="34">
        <v>61</v>
      </c>
      <c r="Y19218" s="34">
        <v>48</v>
      </c>
      <c r="Z19218" s="34">
        <v>31</v>
      </c>
      <c r="AA19218" s="34">
        <v>53</v>
      </c>
      <c r="AB19218" s="34">
        <v>62</v>
      </c>
      <c r="AC19218" s="34">
        <v>77</v>
      </c>
    </row>
    <row r="19219" spans="1:29" x14ac:dyDescent="0.2">
      <c r="A19219" s="34" t="s">
        <v>79712</v>
      </c>
      <c r="B19219" s="34">
        <v>16</v>
      </c>
      <c r="C19219" s="34">
        <v>27</v>
      </c>
      <c r="D19219" s="34">
        <v>38</v>
      </c>
      <c r="E19219" s="34">
        <v>26</v>
      </c>
      <c r="F19219" s="34">
        <v>18</v>
      </c>
      <c r="G19219" s="34">
        <v>25</v>
      </c>
      <c r="H19219" s="34">
        <v>16</v>
      </c>
      <c r="I19219" s="34">
        <v>22</v>
      </c>
      <c r="J19219" s="34">
        <v>7</v>
      </c>
      <c r="K19219" s="34">
        <v>24</v>
      </c>
      <c r="L19219" s="34">
        <v>2</v>
      </c>
      <c r="M19219" s="34">
        <v>20</v>
      </c>
      <c r="N19219" s="34">
        <v>16</v>
      </c>
      <c r="O19219" s="34">
        <v>26</v>
      </c>
      <c r="P19219" s="34">
        <v>16</v>
      </c>
      <c r="Q19219" s="34">
        <v>34</v>
      </c>
      <c r="R19219" s="34">
        <v>16</v>
      </c>
      <c r="S19219" s="34">
        <v>28</v>
      </c>
      <c r="T19219" s="34">
        <v>7</v>
      </c>
      <c r="U19219" s="34">
        <v>9</v>
      </c>
      <c r="V19219" s="34">
        <v>13</v>
      </c>
      <c r="W19219" s="34">
        <v>20</v>
      </c>
      <c r="X19219" s="34">
        <v>12</v>
      </c>
      <c r="Y19219" s="34">
        <v>14</v>
      </c>
      <c r="Z19219" s="34">
        <v>22</v>
      </c>
      <c r="AA19219" s="34">
        <v>36</v>
      </c>
      <c r="AB19219" s="34">
        <v>3</v>
      </c>
      <c r="AC19219" s="34">
        <v>26</v>
      </c>
    </row>
    <row r="19220" spans="1:29" x14ac:dyDescent="0.2">
      <c r="A19220" s="34" t="s">
        <v>79713</v>
      </c>
      <c r="B19220" s="34">
        <v>161</v>
      </c>
      <c r="C19220" s="34">
        <v>147</v>
      </c>
      <c r="D19220" s="34">
        <v>169</v>
      </c>
      <c r="E19220" s="34">
        <v>165</v>
      </c>
      <c r="F19220" s="34">
        <v>157</v>
      </c>
      <c r="G19220" s="34">
        <v>145</v>
      </c>
      <c r="H19220" s="34">
        <v>191</v>
      </c>
      <c r="I19220" s="34">
        <v>126</v>
      </c>
      <c r="J19220" s="34">
        <v>163</v>
      </c>
      <c r="K19220" s="34">
        <v>168</v>
      </c>
      <c r="L19220" s="34">
        <v>128</v>
      </c>
      <c r="M19220" s="34">
        <v>113</v>
      </c>
      <c r="N19220" s="34">
        <v>123</v>
      </c>
      <c r="O19220" s="34">
        <v>102</v>
      </c>
      <c r="P19220" s="34">
        <v>132</v>
      </c>
      <c r="Q19220" s="34">
        <v>172</v>
      </c>
      <c r="R19220" s="34">
        <v>167</v>
      </c>
      <c r="S19220" s="34">
        <v>217</v>
      </c>
      <c r="T19220" s="34">
        <v>110</v>
      </c>
      <c r="U19220" s="34">
        <v>146</v>
      </c>
      <c r="V19220" s="34">
        <v>158</v>
      </c>
      <c r="W19220" s="34">
        <v>174</v>
      </c>
      <c r="X19220" s="34">
        <v>180</v>
      </c>
      <c r="Y19220" s="34">
        <v>201</v>
      </c>
      <c r="Z19220" s="34">
        <v>168</v>
      </c>
      <c r="AA19220" s="34">
        <v>205</v>
      </c>
      <c r="AB19220" s="34">
        <v>199</v>
      </c>
      <c r="AC19220" s="34">
        <v>235</v>
      </c>
    </row>
    <row r="19221" spans="1:29" x14ac:dyDescent="0.2">
      <c r="A19221" s="34" t="s">
        <v>79714</v>
      </c>
      <c r="B19221" s="34">
        <v>31</v>
      </c>
      <c r="C19221" s="34">
        <v>99</v>
      </c>
      <c r="D19221" s="34">
        <v>58</v>
      </c>
      <c r="E19221" s="34">
        <v>99</v>
      </c>
      <c r="F19221" s="34">
        <v>51</v>
      </c>
      <c r="G19221" s="34">
        <v>148</v>
      </c>
      <c r="H19221" s="34">
        <v>42</v>
      </c>
      <c r="I19221" s="34">
        <v>68</v>
      </c>
      <c r="J19221" s="34">
        <v>47</v>
      </c>
      <c r="K19221" s="34">
        <v>92</v>
      </c>
      <c r="L19221" s="34">
        <v>21</v>
      </c>
      <c r="M19221" s="34">
        <v>76</v>
      </c>
      <c r="N19221" s="34">
        <v>50</v>
      </c>
      <c r="O19221" s="34">
        <v>70</v>
      </c>
      <c r="P19221" s="34">
        <v>50</v>
      </c>
      <c r="Q19221" s="34">
        <v>73</v>
      </c>
      <c r="R19221" s="34">
        <v>68</v>
      </c>
      <c r="S19221" s="34">
        <v>101</v>
      </c>
      <c r="T19221" s="34">
        <v>26</v>
      </c>
      <c r="U19221" s="34">
        <v>58</v>
      </c>
      <c r="V19221" s="34">
        <v>50</v>
      </c>
      <c r="W19221" s="34">
        <v>72</v>
      </c>
      <c r="X19221" s="34">
        <v>66</v>
      </c>
      <c r="Y19221" s="34">
        <v>72</v>
      </c>
      <c r="Z19221" s="34">
        <v>53</v>
      </c>
      <c r="AA19221" s="34">
        <v>75</v>
      </c>
      <c r="AB19221" s="34">
        <v>46</v>
      </c>
      <c r="AC19221" s="34">
        <v>119</v>
      </c>
    </row>
    <row r="19222" spans="1:29" x14ac:dyDescent="0.2">
      <c r="A19222" s="34" t="s">
        <v>79715</v>
      </c>
      <c r="B19222" s="34">
        <v>22</v>
      </c>
      <c r="C19222" s="34">
        <v>69</v>
      </c>
      <c r="D19222" s="34">
        <v>66</v>
      </c>
      <c r="E19222" s="34">
        <v>46</v>
      </c>
      <c r="F19222" s="34">
        <v>52</v>
      </c>
      <c r="G19222" s="34">
        <v>45</v>
      </c>
      <c r="H19222" s="34">
        <v>54</v>
      </c>
      <c r="I19222" s="34">
        <v>56</v>
      </c>
      <c r="J19222" s="34">
        <v>40</v>
      </c>
      <c r="K19222" s="34">
        <v>76</v>
      </c>
      <c r="L19222" s="34">
        <v>30</v>
      </c>
      <c r="M19222" s="34">
        <v>48</v>
      </c>
      <c r="N19222" s="34">
        <v>37</v>
      </c>
      <c r="O19222" s="34">
        <v>62</v>
      </c>
      <c r="P19222" s="34">
        <v>39</v>
      </c>
      <c r="Q19222" s="34">
        <v>40</v>
      </c>
      <c r="R19222" s="34">
        <v>53</v>
      </c>
      <c r="S19222" s="34">
        <v>63</v>
      </c>
      <c r="T19222" s="34">
        <v>32</v>
      </c>
      <c r="U19222" s="34">
        <v>54</v>
      </c>
      <c r="V19222" s="34">
        <v>37</v>
      </c>
      <c r="W19222" s="34">
        <v>50</v>
      </c>
      <c r="X19222" s="34">
        <v>56</v>
      </c>
      <c r="Y19222" s="34">
        <v>45</v>
      </c>
      <c r="Z19222" s="34">
        <v>65</v>
      </c>
      <c r="AA19222" s="34">
        <v>76</v>
      </c>
      <c r="AB19222" s="34">
        <v>47</v>
      </c>
      <c r="AC19222" s="34">
        <v>68</v>
      </c>
    </row>
    <row r="19223" spans="1:29" x14ac:dyDescent="0.2">
      <c r="A19223" s="34" t="s">
        <v>79716</v>
      </c>
      <c r="B19223" s="34">
        <v>48</v>
      </c>
      <c r="C19223" s="34">
        <v>103</v>
      </c>
      <c r="D19223" s="34">
        <v>83</v>
      </c>
      <c r="E19223" s="34">
        <v>120</v>
      </c>
      <c r="F19223" s="34">
        <v>72</v>
      </c>
      <c r="G19223" s="34">
        <v>53</v>
      </c>
      <c r="H19223" s="34">
        <v>79</v>
      </c>
      <c r="I19223" s="34">
        <v>78</v>
      </c>
      <c r="J19223" s="34">
        <v>53</v>
      </c>
      <c r="K19223" s="34">
        <v>80</v>
      </c>
      <c r="L19223" s="34">
        <v>38</v>
      </c>
      <c r="M19223" s="34">
        <v>48</v>
      </c>
      <c r="N19223" s="34">
        <v>64</v>
      </c>
      <c r="O19223" s="34">
        <v>81</v>
      </c>
      <c r="P19223" s="34">
        <v>55</v>
      </c>
      <c r="Q19223" s="34">
        <v>82</v>
      </c>
      <c r="R19223" s="34">
        <v>76</v>
      </c>
      <c r="S19223" s="34">
        <v>107</v>
      </c>
      <c r="T19223" s="34">
        <v>38</v>
      </c>
      <c r="U19223" s="34">
        <v>57</v>
      </c>
      <c r="V19223" s="34">
        <v>70</v>
      </c>
      <c r="W19223" s="34">
        <v>74</v>
      </c>
      <c r="X19223" s="34">
        <v>105</v>
      </c>
      <c r="Y19223" s="34">
        <v>70</v>
      </c>
      <c r="Z19223" s="34">
        <v>65</v>
      </c>
      <c r="AA19223" s="34">
        <v>106</v>
      </c>
      <c r="AB19223" s="34">
        <v>51</v>
      </c>
      <c r="AC19223" s="34">
        <v>169</v>
      </c>
    </row>
    <row r="19224" spans="1:29" x14ac:dyDescent="0.2">
      <c r="A19224" s="34" t="s">
        <v>79717</v>
      </c>
      <c r="B19224" s="34">
        <v>68</v>
      </c>
      <c r="C19224" s="34">
        <v>82</v>
      </c>
      <c r="D19224" s="34">
        <v>79</v>
      </c>
      <c r="E19224" s="34">
        <v>59</v>
      </c>
      <c r="F19224" s="34">
        <v>102</v>
      </c>
      <c r="G19224" s="34">
        <v>80</v>
      </c>
      <c r="H19224" s="34">
        <v>81</v>
      </c>
      <c r="I19224" s="34">
        <v>100</v>
      </c>
      <c r="J19224" s="34">
        <v>67</v>
      </c>
      <c r="K19224" s="34">
        <v>90</v>
      </c>
      <c r="L19224" s="34">
        <v>61</v>
      </c>
      <c r="M19224" s="34">
        <v>64</v>
      </c>
      <c r="N19224" s="34">
        <v>49</v>
      </c>
      <c r="O19224" s="34">
        <v>94</v>
      </c>
      <c r="P19224" s="34">
        <v>61</v>
      </c>
      <c r="Q19224" s="34">
        <v>93</v>
      </c>
      <c r="R19224" s="34">
        <v>86</v>
      </c>
      <c r="S19224" s="34">
        <v>126</v>
      </c>
      <c r="T19224" s="34">
        <v>63</v>
      </c>
      <c r="U19224" s="34">
        <v>66</v>
      </c>
      <c r="V19224" s="34">
        <v>99</v>
      </c>
      <c r="W19224" s="34">
        <v>110</v>
      </c>
      <c r="X19224" s="34">
        <v>114</v>
      </c>
      <c r="Y19224" s="34">
        <v>69</v>
      </c>
      <c r="Z19224" s="34">
        <v>74</v>
      </c>
      <c r="AA19224" s="34">
        <v>108</v>
      </c>
      <c r="AB19224" s="34">
        <v>108</v>
      </c>
      <c r="AC19224" s="34">
        <v>109</v>
      </c>
    </row>
    <row r="19225" spans="1:29" x14ac:dyDescent="0.2">
      <c r="A19225" s="34" t="s">
        <v>79718</v>
      </c>
      <c r="B19225" s="34">
        <v>34</v>
      </c>
      <c r="C19225" s="34">
        <v>33</v>
      </c>
      <c r="D19225" s="34">
        <v>63</v>
      </c>
      <c r="E19225" s="34">
        <v>60</v>
      </c>
      <c r="F19225" s="34">
        <v>38</v>
      </c>
      <c r="G19225" s="34">
        <v>57</v>
      </c>
      <c r="H19225" s="34">
        <v>18</v>
      </c>
      <c r="I19225" s="34">
        <v>22</v>
      </c>
      <c r="J19225" s="34">
        <v>15</v>
      </c>
      <c r="K19225" s="34">
        <v>34</v>
      </c>
      <c r="L19225" s="34">
        <v>10</v>
      </c>
      <c r="M19225" s="34">
        <v>34</v>
      </c>
      <c r="N19225" s="34">
        <v>29</v>
      </c>
      <c r="O19225" s="34">
        <v>38</v>
      </c>
      <c r="P19225" s="34">
        <v>14</v>
      </c>
      <c r="Q19225" s="34">
        <v>40</v>
      </c>
      <c r="R19225" s="34">
        <v>12</v>
      </c>
      <c r="S19225" s="34">
        <v>39</v>
      </c>
      <c r="T19225" s="34">
        <v>25</v>
      </c>
      <c r="U19225" s="34">
        <v>45</v>
      </c>
      <c r="V19225" s="34">
        <v>28</v>
      </c>
      <c r="W19225" s="34">
        <v>29</v>
      </c>
      <c r="X19225" s="34">
        <v>26</v>
      </c>
      <c r="Y19225" s="34">
        <v>29</v>
      </c>
      <c r="Z19225" s="34">
        <v>44</v>
      </c>
      <c r="AA19225" s="34">
        <v>36</v>
      </c>
      <c r="AB19225" s="34">
        <v>15</v>
      </c>
      <c r="AC19225" s="34">
        <v>54</v>
      </c>
    </row>
    <row r="19226" spans="1:29" x14ac:dyDescent="0.2">
      <c r="A19226" s="34" t="s">
        <v>79719</v>
      </c>
      <c r="B19226" s="34">
        <v>56</v>
      </c>
      <c r="C19226" s="34">
        <v>93</v>
      </c>
      <c r="D19226" s="34">
        <v>181</v>
      </c>
      <c r="E19226" s="34">
        <v>150</v>
      </c>
      <c r="F19226" s="34">
        <v>104</v>
      </c>
      <c r="G19226" s="34">
        <v>128</v>
      </c>
      <c r="H19226" s="34">
        <v>130</v>
      </c>
      <c r="I19226" s="34">
        <v>116</v>
      </c>
      <c r="J19226" s="34">
        <v>90</v>
      </c>
      <c r="K19226" s="34">
        <v>145</v>
      </c>
      <c r="L19226" s="34">
        <v>53</v>
      </c>
      <c r="M19226" s="34">
        <v>114</v>
      </c>
      <c r="N19226" s="34">
        <v>94</v>
      </c>
      <c r="O19226" s="34">
        <v>100</v>
      </c>
      <c r="P19226" s="34">
        <v>84</v>
      </c>
      <c r="Q19226" s="34">
        <v>164</v>
      </c>
      <c r="R19226" s="34">
        <v>128</v>
      </c>
      <c r="S19226" s="34">
        <v>152</v>
      </c>
      <c r="T19226" s="34">
        <v>81</v>
      </c>
      <c r="U19226" s="34">
        <v>129</v>
      </c>
      <c r="V19226" s="34">
        <v>142</v>
      </c>
      <c r="W19226" s="34">
        <v>132</v>
      </c>
      <c r="X19226" s="34">
        <v>127</v>
      </c>
      <c r="Y19226" s="34">
        <v>122</v>
      </c>
      <c r="Z19226" s="34">
        <v>133</v>
      </c>
      <c r="AA19226" s="34">
        <v>186</v>
      </c>
      <c r="AB19226" s="34">
        <v>117</v>
      </c>
      <c r="AC19226" s="34">
        <v>182</v>
      </c>
    </row>
    <row r="19227" spans="1:29" x14ac:dyDescent="0.2">
      <c r="A19227" s="34" t="s">
        <v>79720</v>
      </c>
      <c r="B19227" s="34">
        <v>14</v>
      </c>
      <c r="C19227" s="34">
        <v>56</v>
      </c>
      <c r="D19227" s="34">
        <v>40</v>
      </c>
      <c r="E19227" s="34">
        <v>67</v>
      </c>
      <c r="F19227" s="34">
        <v>43</v>
      </c>
      <c r="G19227" s="34">
        <v>38</v>
      </c>
      <c r="H19227" s="34">
        <v>23</v>
      </c>
      <c r="I19227" s="34">
        <v>28</v>
      </c>
      <c r="J19227" s="34">
        <v>23</v>
      </c>
      <c r="K19227" s="34">
        <v>44</v>
      </c>
      <c r="L19227" s="34">
        <v>26</v>
      </c>
      <c r="M19227" s="34">
        <v>21</v>
      </c>
      <c r="N19227" s="34">
        <v>18</v>
      </c>
      <c r="O19227" s="34">
        <v>31</v>
      </c>
      <c r="P19227" s="34">
        <v>40</v>
      </c>
      <c r="Q19227" s="34">
        <v>57</v>
      </c>
      <c r="R19227" s="34">
        <v>33</v>
      </c>
      <c r="S19227" s="34">
        <v>41</v>
      </c>
      <c r="T19227" s="34">
        <v>29</v>
      </c>
      <c r="U19227" s="34">
        <v>28</v>
      </c>
      <c r="V19227" s="34">
        <v>39</v>
      </c>
      <c r="W19227" s="34">
        <v>44</v>
      </c>
      <c r="X19227" s="34">
        <v>40</v>
      </c>
      <c r="Y19227" s="34">
        <v>31</v>
      </c>
      <c r="Z19227" s="34">
        <v>36</v>
      </c>
      <c r="AA19227" s="34">
        <v>49</v>
      </c>
      <c r="AB19227" s="34">
        <v>33</v>
      </c>
      <c r="AC19227" s="34">
        <v>63</v>
      </c>
    </row>
    <row r="19228" spans="1:29" x14ac:dyDescent="0.2">
      <c r="A19228" s="34" t="s">
        <v>79721</v>
      </c>
      <c r="B19228" s="34">
        <v>26</v>
      </c>
      <c r="C19228" s="34">
        <v>31</v>
      </c>
      <c r="D19228" s="34">
        <v>33</v>
      </c>
      <c r="E19228" s="34">
        <v>33</v>
      </c>
      <c r="F19228" s="34">
        <v>30</v>
      </c>
      <c r="G19228" s="34">
        <v>44</v>
      </c>
      <c r="H19228" s="34">
        <v>22</v>
      </c>
      <c r="I19228" s="34">
        <v>22</v>
      </c>
      <c r="J19228" s="34">
        <v>9</v>
      </c>
      <c r="K19228" s="34">
        <v>26</v>
      </c>
      <c r="L19228" s="34">
        <v>16</v>
      </c>
      <c r="M19228" s="34">
        <v>28</v>
      </c>
      <c r="N19228" s="34">
        <v>27</v>
      </c>
      <c r="O19228" s="34">
        <v>17</v>
      </c>
      <c r="P19228" s="34">
        <v>22</v>
      </c>
      <c r="Q19228" s="34">
        <v>39</v>
      </c>
      <c r="R19228" s="34">
        <v>24</v>
      </c>
      <c r="S19228" s="34">
        <v>39</v>
      </c>
      <c r="T19228" s="34">
        <v>30</v>
      </c>
      <c r="U19228" s="34">
        <v>15</v>
      </c>
      <c r="V19228" s="34">
        <v>35</v>
      </c>
      <c r="W19228" s="34">
        <v>39</v>
      </c>
      <c r="X19228" s="34">
        <v>33</v>
      </c>
      <c r="Y19228" s="34">
        <v>26</v>
      </c>
      <c r="Z19228" s="34">
        <v>34</v>
      </c>
      <c r="AA19228" s="34">
        <v>40</v>
      </c>
      <c r="AB19228" s="34">
        <v>28</v>
      </c>
      <c r="AC19228" s="34">
        <v>32</v>
      </c>
    </row>
    <row r="19229" spans="1:29" x14ac:dyDescent="0.2">
      <c r="A19229" s="34" t="s">
        <v>79722</v>
      </c>
      <c r="B19229" s="34">
        <v>63</v>
      </c>
      <c r="C19229" s="34">
        <v>75</v>
      </c>
      <c r="D19229" s="34">
        <v>118</v>
      </c>
      <c r="E19229" s="34">
        <v>113</v>
      </c>
      <c r="F19229" s="34">
        <v>96</v>
      </c>
      <c r="G19229" s="34">
        <v>91</v>
      </c>
      <c r="H19229" s="34">
        <v>90</v>
      </c>
      <c r="I19229" s="34">
        <v>95</v>
      </c>
      <c r="J19229" s="34">
        <v>83</v>
      </c>
      <c r="K19229" s="34">
        <v>89</v>
      </c>
      <c r="L19229" s="34">
        <v>64</v>
      </c>
      <c r="M19229" s="34">
        <v>64</v>
      </c>
      <c r="N19229" s="34">
        <v>59</v>
      </c>
      <c r="O19229" s="34">
        <v>50</v>
      </c>
      <c r="P19229" s="34">
        <v>107</v>
      </c>
      <c r="Q19229" s="34">
        <v>104</v>
      </c>
      <c r="R19229" s="34">
        <v>139</v>
      </c>
      <c r="S19229" s="34">
        <v>91</v>
      </c>
      <c r="T19229" s="34">
        <v>70</v>
      </c>
      <c r="U19229" s="34">
        <v>85</v>
      </c>
      <c r="V19229" s="34">
        <v>102</v>
      </c>
      <c r="W19229" s="34">
        <v>72</v>
      </c>
      <c r="X19229" s="34">
        <v>104</v>
      </c>
      <c r="Y19229" s="34">
        <v>81</v>
      </c>
      <c r="Z19229" s="34">
        <v>73</v>
      </c>
      <c r="AA19229" s="34">
        <v>88</v>
      </c>
      <c r="AB19229" s="34">
        <v>81</v>
      </c>
      <c r="AC19229" s="34">
        <v>122</v>
      </c>
    </row>
    <row r="19230" spans="1:29" x14ac:dyDescent="0.2">
      <c r="A19230" s="34" t="s">
        <v>79723</v>
      </c>
      <c r="B19230" s="34">
        <v>18</v>
      </c>
      <c r="C19230" s="34">
        <v>42</v>
      </c>
      <c r="D19230" s="34">
        <v>44</v>
      </c>
      <c r="E19230" s="34">
        <v>39</v>
      </c>
      <c r="F19230" s="34">
        <v>24</v>
      </c>
      <c r="G19230" s="34">
        <v>28</v>
      </c>
      <c r="H19230" s="34">
        <v>22</v>
      </c>
      <c r="I19230" s="34">
        <v>29</v>
      </c>
      <c r="J19230" s="34">
        <v>17</v>
      </c>
      <c r="K19230" s="34">
        <v>39</v>
      </c>
      <c r="L19230" s="34">
        <v>6</v>
      </c>
      <c r="M19230" s="34">
        <v>11</v>
      </c>
      <c r="N19230" s="34">
        <v>17</v>
      </c>
      <c r="O19230" s="34">
        <v>13</v>
      </c>
      <c r="P19230" s="34">
        <v>25</v>
      </c>
      <c r="Q19230" s="34">
        <v>34</v>
      </c>
      <c r="R19230" s="34">
        <v>27</v>
      </c>
      <c r="S19230" s="34">
        <v>46</v>
      </c>
      <c r="T19230" s="34">
        <v>9</v>
      </c>
      <c r="U19230" s="34">
        <v>30</v>
      </c>
      <c r="V19230" s="34">
        <v>26</v>
      </c>
      <c r="W19230" s="34">
        <v>16</v>
      </c>
      <c r="X19230" s="34">
        <v>14</v>
      </c>
      <c r="Y19230" s="34">
        <v>18</v>
      </c>
      <c r="Z19230" s="34">
        <v>29</v>
      </c>
      <c r="AA19230" s="34">
        <v>61</v>
      </c>
      <c r="AB19230" s="34">
        <v>15</v>
      </c>
      <c r="AC19230" s="34">
        <v>45</v>
      </c>
    </row>
    <row r="19231" spans="1:29" x14ac:dyDescent="0.2">
      <c r="A19231" s="34" t="s">
        <v>79724</v>
      </c>
      <c r="B19231" s="34">
        <v>67</v>
      </c>
      <c r="C19231" s="34">
        <v>84</v>
      </c>
      <c r="D19231" s="34">
        <v>74</v>
      </c>
      <c r="E19231" s="34">
        <v>79</v>
      </c>
      <c r="F19231" s="34">
        <v>81</v>
      </c>
      <c r="G19231" s="34">
        <v>43</v>
      </c>
      <c r="H19231" s="34">
        <v>103</v>
      </c>
      <c r="I19231" s="34">
        <v>59</v>
      </c>
      <c r="J19231" s="34">
        <v>80</v>
      </c>
      <c r="K19231" s="34">
        <v>65</v>
      </c>
      <c r="L19231" s="34">
        <v>71</v>
      </c>
      <c r="M19231" s="34">
        <v>56</v>
      </c>
      <c r="N19231" s="34">
        <v>83</v>
      </c>
      <c r="O19231" s="34">
        <v>61</v>
      </c>
      <c r="P19231" s="34">
        <v>101</v>
      </c>
      <c r="Q19231" s="34">
        <v>113</v>
      </c>
      <c r="R19231" s="34">
        <v>103</v>
      </c>
      <c r="S19231" s="34">
        <v>118</v>
      </c>
      <c r="T19231" s="34">
        <v>86</v>
      </c>
      <c r="U19231" s="34">
        <v>49</v>
      </c>
      <c r="V19231" s="34">
        <v>79</v>
      </c>
      <c r="W19231" s="34">
        <v>111</v>
      </c>
      <c r="X19231" s="34">
        <v>120</v>
      </c>
      <c r="Y19231" s="34">
        <v>80</v>
      </c>
      <c r="Z19231" s="34">
        <v>78</v>
      </c>
      <c r="AA19231" s="34">
        <v>101</v>
      </c>
      <c r="AB19231" s="34">
        <v>58</v>
      </c>
      <c r="AC19231" s="34">
        <v>114</v>
      </c>
    </row>
    <row r="19232" spans="1:29" x14ac:dyDescent="0.2">
      <c r="A19232" s="34" t="s">
        <v>79725</v>
      </c>
      <c r="B19232" s="34">
        <v>36</v>
      </c>
      <c r="C19232" s="34">
        <v>113</v>
      </c>
      <c r="D19232" s="34">
        <v>76</v>
      </c>
      <c r="E19232" s="34">
        <v>90</v>
      </c>
      <c r="F19232" s="34">
        <v>52</v>
      </c>
      <c r="G19232" s="34">
        <v>112</v>
      </c>
      <c r="H19232" s="34">
        <v>59</v>
      </c>
      <c r="I19232" s="34">
        <v>76</v>
      </c>
      <c r="J19232" s="34">
        <v>39</v>
      </c>
      <c r="K19232" s="34">
        <v>93</v>
      </c>
      <c r="L19232" s="34">
        <v>29</v>
      </c>
      <c r="M19232" s="34">
        <v>76</v>
      </c>
      <c r="N19232" s="34">
        <v>47</v>
      </c>
      <c r="O19232" s="34">
        <v>92</v>
      </c>
      <c r="P19232" s="34">
        <v>35</v>
      </c>
      <c r="Q19232" s="34">
        <v>80</v>
      </c>
      <c r="R19232" s="34">
        <v>70</v>
      </c>
      <c r="S19232" s="34">
        <v>98</v>
      </c>
      <c r="T19232" s="34">
        <v>44</v>
      </c>
      <c r="U19232" s="34">
        <v>60</v>
      </c>
      <c r="V19232" s="34">
        <v>53</v>
      </c>
      <c r="W19232" s="34">
        <v>70</v>
      </c>
      <c r="X19232" s="34">
        <v>62</v>
      </c>
      <c r="Y19232" s="34">
        <v>97</v>
      </c>
      <c r="Z19232" s="34">
        <v>70</v>
      </c>
      <c r="AA19232" s="34">
        <v>112</v>
      </c>
      <c r="AB19232" s="34">
        <v>59</v>
      </c>
      <c r="AC19232" s="34">
        <v>133</v>
      </c>
    </row>
    <row r="19233" spans="1:29" x14ac:dyDescent="0.2">
      <c r="A19233" s="34" t="s">
        <v>79726</v>
      </c>
      <c r="B19233" s="34">
        <v>40</v>
      </c>
      <c r="C19233" s="34">
        <v>53</v>
      </c>
      <c r="D19233" s="34">
        <v>33</v>
      </c>
      <c r="E19233" s="34">
        <v>60</v>
      </c>
      <c r="F19233" s="34">
        <v>47</v>
      </c>
      <c r="G19233" s="34">
        <v>29</v>
      </c>
      <c r="H19233" s="34">
        <v>23</v>
      </c>
      <c r="I19233" s="34">
        <v>41</v>
      </c>
      <c r="J19233" s="34">
        <v>41</v>
      </c>
      <c r="K19233" s="34">
        <v>54</v>
      </c>
      <c r="L19233" s="34">
        <v>27</v>
      </c>
      <c r="M19233" s="34">
        <v>49</v>
      </c>
      <c r="N19233" s="34">
        <v>43</v>
      </c>
      <c r="O19233" s="34">
        <v>48</v>
      </c>
      <c r="P19233" s="34">
        <v>38</v>
      </c>
      <c r="Q19233" s="34">
        <v>82</v>
      </c>
      <c r="R19233" s="34">
        <v>47</v>
      </c>
      <c r="S19233" s="34">
        <v>62</v>
      </c>
      <c r="T19233" s="34">
        <v>31</v>
      </c>
      <c r="U19233" s="34">
        <v>52</v>
      </c>
      <c r="V19233" s="34">
        <v>49</v>
      </c>
      <c r="W19233" s="34">
        <v>51</v>
      </c>
      <c r="X19233" s="34">
        <v>35</v>
      </c>
      <c r="Y19233" s="34">
        <v>32</v>
      </c>
      <c r="Z19233" s="34">
        <v>43</v>
      </c>
      <c r="AA19233" s="34">
        <v>85</v>
      </c>
      <c r="AB19233" s="34">
        <v>58</v>
      </c>
      <c r="AC19233" s="34">
        <v>79</v>
      </c>
    </row>
    <row r="19234" spans="1:29" x14ac:dyDescent="0.2">
      <c r="A19234" s="34" t="s">
        <v>79727</v>
      </c>
      <c r="B19234" s="34">
        <v>15</v>
      </c>
      <c r="C19234" s="34">
        <v>24</v>
      </c>
      <c r="D19234" s="34">
        <v>59</v>
      </c>
      <c r="E19234" s="34">
        <v>41</v>
      </c>
      <c r="F19234" s="34">
        <v>34</v>
      </c>
      <c r="G19234" s="34">
        <v>45</v>
      </c>
      <c r="H19234" s="34">
        <v>40</v>
      </c>
      <c r="I19234" s="34">
        <v>21</v>
      </c>
      <c r="J19234" s="34">
        <v>35</v>
      </c>
      <c r="K19234" s="34">
        <v>25</v>
      </c>
      <c r="L19234" s="34">
        <v>6</v>
      </c>
      <c r="M19234" s="34">
        <v>23</v>
      </c>
      <c r="N19234" s="34">
        <v>15</v>
      </c>
      <c r="O19234" s="34">
        <v>31</v>
      </c>
      <c r="P19234" s="34">
        <v>35</v>
      </c>
      <c r="Q19234" s="34">
        <v>43</v>
      </c>
      <c r="R19234" s="34">
        <v>47</v>
      </c>
      <c r="S19234" s="34">
        <v>51</v>
      </c>
      <c r="T19234" s="34">
        <v>29</v>
      </c>
      <c r="U19234" s="34">
        <v>18</v>
      </c>
      <c r="V19234" s="34">
        <v>42</v>
      </c>
      <c r="W19234" s="34">
        <v>43</v>
      </c>
      <c r="X19234" s="34">
        <v>35</v>
      </c>
      <c r="Y19234" s="34">
        <v>38</v>
      </c>
      <c r="Z19234" s="34">
        <v>49</v>
      </c>
      <c r="AA19234" s="34">
        <v>34</v>
      </c>
      <c r="AB19234" s="34">
        <v>23</v>
      </c>
      <c r="AC19234" s="34">
        <v>72</v>
      </c>
    </row>
    <row r="19235" spans="1:29" x14ac:dyDescent="0.2">
      <c r="A19235" s="34" t="s">
        <v>79728</v>
      </c>
      <c r="B19235" s="34">
        <v>33</v>
      </c>
      <c r="C19235" s="34">
        <v>35</v>
      </c>
      <c r="D19235" s="34">
        <v>34</v>
      </c>
      <c r="E19235" s="34">
        <v>62</v>
      </c>
      <c r="F19235" s="34">
        <v>34</v>
      </c>
      <c r="G19235" s="34">
        <v>64</v>
      </c>
      <c r="H19235" s="34">
        <v>35</v>
      </c>
      <c r="I19235" s="34">
        <v>64</v>
      </c>
      <c r="J19235" s="34">
        <v>22</v>
      </c>
      <c r="K19235" s="34">
        <v>60</v>
      </c>
      <c r="L19235" s="34">
        <v>41</v>
      </c>
      <c r="M19235" s="34">
        <v>61</v>
      </c>
      <c r="N19235" s="34">
        <v>30</v>
      </c>
      <c r="O19235" s="34">
        <v>53</v>
      </c>
      <c r="P19235" s="34">
        <v>53</v>
      </c>
      <c r="Q19235" s="34">
        <v>84</v>
      </c>
      <c r="R19235" s="34">
        <v>52</v>
      </c>
      <c r="S19235" s="34">
        <v>81</v>
      </c>
      <c r="T19235" s="34">
        <v>41</v>
      </c>
      <c r="U19235" s="34">
        <v>54</v>
      </c>
      <c r="V19235" s="34">
        <v>44</v>
      </c>
      <c r="W19235" s="34">
        <v>94</v>
      </c>
      <c r="X19235" s="34">
        <v>69</v>
      </c>
      <c r="Y19235" s="34">
        <v>96</v>
      </c>
      <c r="Z19235" s="34">
        <v>46</v>
      </c>
      <c r="AA19235" s="34">
        <v>106</v>
      </c>
      <c r="AB19235" s="34">
        <v>67</v>
      </c>
      <c r="AC19235" s="34">
        <v>131</v>
      </c>
    </row>
    <row r="19236" spans="1:29" x14ac:dyDescent="0.2">
      <c r="A19236" s="34" t="s">
        <v>79729</v>
      </c>
      <c r="B19236" s="34">
        <v>29</v>
      </c>
      <c r="C19236" s="34">
        <v>89</v>
      </c>
      <c r="D19236" s="34">
        <v>70</v>
      </c>
      <c r="E19236" s="34">
        <v>146</v>
      </c>
      <c r="F19236" s="34">
        <v>56</v>
      </c>
      <c r="G19236" s="34">
        <v>111</v>
      </c>
      <c r="H19236" s="34">
        <v>42</v>
      </c>
      <c r="I19236" s="34">
        <v>97</v>
      </c>
      <c r="J19236" s="34">
        <v>40</v>
      </c>
      <c r="K19236" s="34">
        <v>105</v>
      </c>
      <c r="L19236" s="34">
        <v>41</v>
      </c>
      <c r="M19236" s="34">
        <v>73</v>
      </c>
      <c r="N19236" s="34">
        <v>43</v>
      </c>
      <c r="O19236" s="34">
        <v>118</v>
      </c>
      <c r="P19236" s="34">
        <v>48</v>
      </c>
      <c r="Q19236" s="34">
        <v>156</v>
      </c>
      <c r="R19236" s="34">
        <v>63</v>
      </c>
      <c r="S19236" s="34">
        <v>165</v>
      </c>
      <c r="T19236" s="34">
        <v>58</v>
      </c>
      <c r="U19236" s="34">
        <v>120</v>
      </c>
      <c r="V19236" s="34">
        <v>64</v>
      </c>
      <c r="W19236" s="34">
        <v>158</v>
      </c>
      <c r="X19236" s="34">
        <v>73</v>
      </c>
      <c r="Y19236" s="34">
        <v>155</v>
      </c>
      <c r="Z19236" s="34">
        <v>80</v>
      </c>
      <c r="AA19236" s="34">
        <v>194</v>
      </c>
      <c r="AB19236" s="34">
        <v>47</v>
      </c>
      <c r="AC19236" s="34">
        <v>260</v>
      </c>
    </row>
    <row r="19237" spans="1:29" x14ac:dyDescent="0.2">
      <c r="A19237" s="34" t="s">
        <v>79730</v>
      </c>
      <c r="B19237" s="34">
        <v>38</v>
      </c>
      <c r="C19237" s="34">
        <v>39</v>
      </c>
      <c r="D19237" s="34">
        <v>70</v>
      </c>
      <c r="E19237" s="34">
        <v>40</v>
      </c>
      <c r="F19237" s="34">
        <v>31</v>
      </c>
      <c r="G19237" s="34">
        <v>42</v>
      </c>
      <c r="H19237" s="34">
        <v>45</v>
      </c>
      <c r="I19237" s="34">
        <v>27</v>
      </c>
      <c r="J19237" s="34">
        <v>20</v>
      </c>
      <c r="K19237" s="34">
        <v>36</v>
      </c>
      <c r="L19237" s="34">
        <v>22</v>
      </c>
      <c r="M19237" s="34">
        <v>37</v>
      </c>
      <c r="N19237" s="34">
        <v>23</v>
      </c>
      <c r="O19237" s="34">
        <v>19</v>
      </c>
      <c r="P19237" s="34">
        <v>27</v>
      </c>
      <c r="Q19237" s="34">
        <v>42</v>
      </c>
      <c r="R19237" s="34">
        <v>32</v>
      </c>
      <c r="S19237" s="34">
        <v>64</v>
      </c>
      <c r="T19237" s="34">
        <v>19</v>
      </c>
      <c r="U19237" s="34">
        <v>34</v>
      </c>
      <c r="V19237" s="34">
        <v>40</v>
      </c>
      <c r="W19237" s="34">
        <v>55</v>
      </c>
      <c r="X19237" s="34">
        <v>50</v>
      </c>
      <c r="Y19237" s="34">
        <v>30</v>
      </c>
      <c r="Z19237" s="34">
        <v>40</v>
      </c>
      <c r="AA19237" s="34">
        <v>46</v>
      </c>
      <c r="AB19237" s="34">
        <v>22</v>
      </c>
      <c r="AC19237" s="34">
        <v>60</v>
      </c>
    </row>
    <row r="19238" spans="1:29" x14ac:dyDescent="0.2">
      <c r="A19238" s="34" t="s">
        <v>79731</v>
      </c>
      <c r="B19238" s="34">
        <v>39</v>
      </c>
      <c r="C19238" s="34">
        <v>45</v>
      </c>
      <c r="D19238" s="34">
        <v>48</v>
      </c>
      <c r="E19238" s="34">
        <v>50</v>
      </c>
      <c r="F19238" s="34">
        <v>39</v>
      </c>
      <c r="G19238" s="34">
        <v>62</v>
      </c>
      <c r="H19238" s="34">
        <v>49</v>
      </c>
      <c r="I19238" s="34">
        <v>46</v>
      </c>
      <c r="J19238" s="34">
        <v>41</v>
      </c>
      <c r="K19238" s="34">
        <v>38</v>
      </c>
      <c r="L19238" s="34">
        <v>21</v>
      </c>
      <c r="M19238" s="34">
        <v>64</v>
      </c>
      <c r="N19238" s="34">
        <v>38</v>
      </c>
      <c r="O19238" s="34">
        <v>55</v>
      </c>
      <c r="P19238" s="34">
        <v>36</v>
      </c>
      <c r="Q19238" s="34">
        <v>43</v>
      </c>
      <c r="R19238" s="34">
        <v>68</v>
      </c>
      <c r="S19238" s="34">
        <v>80</v>
      </c>
      <c r="T19238" s="34">
        <v>51</v>
      </c>
      <c r="U19238" s="34">
        <v>40</v>
      </c>
      <c r="V19238" s="34">
        <v>48</v>
      </c>
      <c r="W19238" s="34">
        <v>66</v>
      </c>
      <c r="X19238" s="34">
        <v>75</v>
      </c>
      <c r="Y19238" s="34">
        <v>40</v>
      </c>
      <c r="Z19238" s="34">
        <v>39</v>
      </c>
      <c r="AA19238" s="34">
        <v>91</v>
      </c>
      <c r="AB19238" s="34">
        <v>42</v>
      </c>
      <c r="AC19238" s="34">
        <v>79</v>
      </c>
    </row>
    <row r="19239" spans="1:29" x14ac:dyDescent="0.2">
      <c r="A19239" s="34" t="s">
        <v>79732</v>
      </c>
      <c r="B19239" s="34">
        <v>23</v>
      </c>
      <c r="C19239" s="34">
        <v>33</v>
      </c>
      <c r="D19239" s="34">
        <v>45</v>
      </c>
      <c r="E19239" s="34">
        <v>54</v>
      </c>
      <c r="F19239" s="34">
        <v>50</v>
      </c>
      <c r="G19239" s="34">
        <v>58</v>
      </c>
      <c r="H19239" s="34">
        <v>42</v>
      </c>
      <c r="I19239" s="34">
        <v>44</v>
      </c>
      <c r="J19239" s="34">
        <v>56</v>
      </c>
      <c r="K19239" s="34">
        <v>43</v>
      </c>
      <c r="L19239" s="34">
        <v>35</v>
      </c>
      <c r="M19239" s="34">
        <v>33</v>
      </c>
      <c r="N19239" s="34">
        <v>39</v>
      </c>
      <c r="O19239" s="34">
        <v>33</v>
      </c>
      <c r="P19239" s="34">
        <v>56</v>
      </c>
      <c r="Q19239" s="34">
        <v>63</v>
      </c>
      <c r="R19239" s="34">
        <v>68</v>
      </c>
      <c r="S19239" s="34">
        <v>51</v>
      </c>
      <c r="T19239" s="34">
        <v>36</v>
      </c>
      <c r="U19239" s="34">
        <v>67</v>
      </c>
      <c r="V19239" s="34">
        <v>57</v>
      </c>
      <c r="W19239" s="34">
        <v>51</v>
      </c>
      <c r="X19239" s="34">
        <v>66</v>
      </c>
      <c r="Y19239" s="34">
        <v>66</v>
      </c>
      <c r="Z19239" s="34">
        <v>50</v>
      </c>
      <c r="AA19239" s="34">
        <v>57</v>
      </c>
      <c r="AB19239" s="34">
        <v>94</v>
      </c>
      <c r="AC19239" s="34">
        <v>90</v>
      </c>
    </row>
    <row r="19240" spans="1:29" x14ac:dyDescent="0.2">
      <c r="A19240" s="34" t="s">
        <v>79733</v>
      </c>
      <c r="B19240" s="34">
        <v>49</v>
      </c>
      <c r="C19240" s="34">
        <v>68</v>
      </c>
      <c r="D19240" s="34">
        <v>67</v>
      </c>
      <c r="E19240" s="34">
        <v>69</v>
      </c>
      <c r="F19240" s="34">
        <v>71</v>
      </c>
      <c r="G19240" s="34">
        <v>77</v>
      </c>
      <c r="H19240" s="34">
        <v>76</v>
      </c>
      <c r="I19240" s="34">
        <v>80</v>
      </c>
      <c r="J19240" s="34">
        <v>78</v>
      </c>
      <c r="K19240" s="34">
        <v>73</v>
      </c>
      <c r="L19240" s="34">
        <v>67</v>
      </c>
      <c r="M19240" s="34">
        <v>52</v>
      </c>
      <c r="N19240" s="34">
        <v>79</v>
      </c>
      <c r="O19240" s="34">
        <v>40</v>
      </c>
      <c r="P19240" s="34">
        <v>71</v>
      </c>
      <c r="Q19240" s="34">
        <v>90</v>
      </c>
      <c r="R19240" s="34">
        <v>89</v>
      </c>
      <c r="S19240" s="34">
        <v>92</v>
      </c>
      <c r="T19240" s="34">
        <v>106</v>
      </c>
      <c r="U19240" s="34">
        <v>75</v>
      </c>
      <c r="V19240" s="34">
        <v>112</v>
      </c>
      <c r="W19240" s="34">
        <v>72</v>
      </c>
      <c r="X19240" s="34">
        <v>64</v>
      </c>
      <c r="Y19240" s="34">
        <v>67</v>
      </c>
      <c r="Z19240" s="34">
        <v>119</v>
      </c>
      <c r="AA19240" s="34">
        <v>94</v>
      </c>
      <c r="AB19240" s="34">
        <v>79</v>
      </c>
      <c r="AC19240" s="34">
        <v>115</v>
      </c>
    </row>
    <row r="19241" spans="1:29" x14ac:dyDescent="0.2">
      <c r="A19241" s="34" t="s">
        <v>79734</v>
      </c>
      <c r="B19241" s="34">
        <v>82</v>
      </c>
      <c r="C19241" s="34">
        <v>72</v>
      </c>
      <c r="D19241" s="34">
        <v>115</v>
      </c>
      <c r="E19241" s="34">
        <v>97</v>
      </c>
      <c r="F19241" s="34">
        <v>129</v>
      </c>
      <c r="G19241" s="34">
        <v>65</v>
      </c>
      <c r="H19241" s="34">
        <v>75</v>
      </c>
      <c r="I19241" s="34">
        <v>86</v>
      </c>
      <c r="J19241" s="34">
        <v>92</v>
      </c>
      <c r="K19241" s="34">
        <v>64</v>
      </c>
      <c r="L19241" s="34">
        <v>64</v>
      </c>
      <c r="M19241" s="34">
        <v>94</v>
      </c>
      <c r="N19241" s="34">
        <v>83</v>
      </c>
      <c r="O19241" s="34">
        <v>68</v>
      </c>
      <c r="P19241" s="34">
        <v>65</v>
      </c>
      <c r="Q19241" s="34">
        <v>76</v>
      </c>
      <c r="R19241" s="34">
        <v>122</v>
      </c>
      <c r="S19241" s="34">
        <v>128</v>
      </c>
      <c r="T19241" s="34">
        <v>97</v>
      </c>
      <c r="U19241" s="34">
        <v>75</v>
      </c>
      <c r="V19241" s="34">
        <v>130</v>
      </c>
      <c r="W19241" s="34">
        <v>84</v>
      </c>
      <c r="X19241" s="34">
        <v>118</v>
      </c>
      <c r="Y19241" s="34">
        <v>98</v>
      </c>
      <c r="Z19241" s="34">
        <v>123</v>
      </c>
      <c r="AA19241" s="34">
        <v>137</v>
      </c>
      <c r="AB19241" s="34">
        <v>123</v>
      </c>
      <c r="AC19241" s="34">
        <v>134</v>
      </c>
    </row>
    <row r="19242" spans="1:29" x14ac:dyDescent="0.2">
      <c r="A19242" s="34" t="s">
        <v>79735</v>
      </c>
      <c r="B19242" s="34">
        <v>30</v>
      </c>
      <c r="C19242" s="34">
        <v>22</v>
      </c>
      <c r="D19242" s="34">
        <v>30</v>
      </c>
      <c r="E19242" s="34">
        <v>44</v>
      </c>
      <c r="F19242" s="34">
        <v>47</v>
      </c>
      <c r="G19242" s="34">
        <v>36</v>
      </c>
      <c r="H19242" s="34">
        <v>42</v>
      </c>
      <c r="I19242" s="34">
        <v>40</v>
      </c>
      <c r="J19242" s="34">
        <v>25</v>
      </c>
      <c r="K19242" s="34">
        <v>40</v>
      </c>
      <c r="L19242" s="34">
        <v>19</v>
      </c>
      <c r="M19242" s="34">
        <v>38</v>
      </c>
      <c r="N19242" s="34">
        <v>52</v>
      </c>
      <c r="O19242" s="34">
        <v>34</v>
      </c>
      <c r="P19242" s="34">
        <v>26</v>
      </c>
      <c r="Q19242" s="34">
        <v>44</v>
      </c>
      <c r="R19242" s="34">
        <v>41</v>
      </c>
      <c r="S19242" s="34">
        <v>79</v>
      </c>
      <c r="T19242" s="34">
        <v>29</v>
      </c>
      <c r="U19242" s="34">
        <v>32</v>
      </c>
      <c r="V19242" s="34">
        <v>45</v>
      </c>
      <c r="W19242" s="34">
        <v>61</v>
      </c>
      <c r="X19242" s="34">
        <v>51</v>
      </c>
      <c r="Y19242" s="34">
        <v>60</v>
      </c>
      <c r="Z19242" s="34">
        <v>56</v>
      </c>
      <c r="AA19242" s="34">
        <v>69</v>
      </c>
      <c r="AB19242" s="34">
        <v>24</v>
      </c>
      <c r="AC19242" s="34">
        <v>64</v>
      </c>
    </row>
    <row r="19243" spans="1:29" x14ac:dyDescent="0.2">
      <c r="A19243" s="34" t="s">
        <v>79736</v>
      </c>
      <c r="B19243" s="34">
        <v>35</v>
      </c>
      <c r="C19243" s="34">
        <v>60</v>
      </c>
      <c r="D19243" s="34">
        <v>61</v>
      </c>
      <c r="E19243" s="34">
        <v>45</v>
      </c>
      <c r="F19243" s="34">
        <v>76</v>
      </c>
      <c r="G19243" s="34">
        <v>30</v>
      </c>
      <c r="H19243" s="34">
        <v>58</v>
      </c>
      <c r="I19243" s="34">
        <v>80</v>
      </c>
      <c r="J19243" s="34">
        <v>48</v>
      </c>
      <c r="K19243" s="34">
        <v>96</v>
      </c>
      <c r="L19243" s="34">
        <v>29</v>
      </c>
      <c r="M19243" s="34">
        <v>42</v>
      </c>
      <c r="N19243" s="34">
        <v>42</v>
      </c>
      <c r="O19243" s="34">
        <v>46</v>
      </c>
      <c r="P19243" s="34">
        <v>54</v>
      </c>
      <c r="Q19243" s="34">
        <v>66</v>
      </c>
      <c r="R19243" s="34">
        <v>74</v>
      </c>
      <c r="S19243" s="34">
        <v>69</v>
      </c>
      <c r="T19243" s="34">
        <v>44</v>
      </c>
      <c r="U19243" s="34">
        <v>45</v>
      </c>
      <c r="V19243" s="34">
        <v>69</v>
      </c>
      <c r="W19243" s="34">
        <v>72</v>
      </c>
      <c r="X19243" s="34">
        <v>104</v>
      </c>
      <c r="Y19243" s="34">
        <v>68</v>
      </c>
      <c r="Z19243" s="34">
        <v>76</v>
      </c>
      <c r="AA19243" s="34">
        <v>80</v>
      </c>
      <c r="AB19243" s="34">
        <v>76</v>
      </c>
      <c r="AC19243" s="34">
        <v>94</v>
      </c>
    </row>
    <row r="19244" spans="1:29" x14ac:dyDescent="0.2">
      <c r="A19244" s="34" t="s">
        <v>79737</v>
      </c>
      <c r="B19244" s="34">
        <v>80</v>
      </c>
      <c r="C19244" s="34">
        <v>51</v>
      </c>
      <c r="D19244" s="34">
        <v>47</v>
      </c>
      <c r="E19244" s="34">
        <v>80</v>
      </c>
      <c r="F19244" s="34">
        <v>38</v>
      </c>
      <c r="G19244" s="34">
        <v>65</v>
      </c>
      <c r="H19244" s="34">
        <v>62</v>
      </c>
      <c r="I19244" s="34">
        <v>39</v>
      </c>
      <c r="J19244" s="34">
        <v>53</v>
      </c>
      <c r="K19244" s="34">
        <v>61</v>
      </c>
      <c r="L19244" s="34">
        <v>47</v>
      </c>
      <c r="M19244" s="34">
        <v>41</v>
      </c>
      <c r="N19244" s="34">
        <v>56</v>
      </c>
      <c r="O19244" s="34">
        <v>48</v>
      </c>
      <c r="P19244" s="34">
        <v>39</v>
      </c>
      <c r="Q19244" s="34">
        <v>68</v>
      </c>
      <c r="R19244" s="34">
        <v>78</v>
      </c>
      <c r="S19244" s="34">
        <v>58</v>
      </c>
      <c r="T19244" s="34">
        <v>65</v>
      </c>
      <c r="U19244" s="34">
        <v>61</v>
      </c>
      <c r="V19244" s="34">
        <v>53</v>
      </c>
      <c r="W19244" s="34">
        <v>76</v>
      </c>
      <c r="X19244" s="34">
        <v>37</v>
      </c>
      <c r="Y19244" s="34">
        <v>53</v>
      </c>
      <c r="Z19244" s="34">
        <v>53</v>
      </c>
      <c r="AA19244" s="34">
        <v>86</v>
      </c>
      <c r="AB19244" s="34">
        <v>80</v>
      </c>
      <c r="AC19244" s="34">
        <v>82</v>
      </c>
    </row>
    <row r="19245" spans="1:29" x14ac:dyDescent="0.2">
      <c r="A19245" s="34" t="s">
        <v>79738</v>
      </c>
      <c r="B19245" s="34">
        <v>20</v>
      </c>
      <c r="C19245" s="34">
        <v>21</v>
      </c>
      <c r="D19245" s="34">
        <v>27</v>
      </c>
      <c r="E19245" s="34">
        <v>33</v>
      </c>
      <c r="F19245" s="34">
        <v>41</v>
      </c>
      <c r="G19245" s="34">
        <v>55</v>
      </c>
      <c r="H19245" s="34">
        <v>39</v>
      </c>
      <c r="I19245" s="34">
        <v>29</v>
      </c>
      <c r="J19245" s="34">
        <v>31</v>
      </c>
      <c r="K19245" s="34">
        <v>26</v>
      </c>
      <c r="L19245" s="34">
        <v>16</v>
      </c>
      <c r="M19245" s="34">
        <v>22</v>
      </c>
      <c r="N19245" s="34">
        <v>22</v>
      </c>
      <c r="O19245" s="34">
        <v>31</v>
      </c>
      <c r="P19245" s="34">
        <v>24</v>
      </c>
      <c r="Q19245" s="34">
        <v>25</v>
      </c>
      <c r="R19245" s="34">
        <v>69</v>
      </c>
      <c r="S19245" s="34">
        <v>26</v>
      </c>
      <c r="T19245" s="34">
        <v>26</v>
      </c>
      <c r="U19245" s="34">
        <v>23</v>
      </c>
      <c r="V19245" s="34">
        <v>27</v>
      </c>
      <c r="W19245" s="34">
        <v>32</v>
      </c>
      <c r="X19245" s="34">
        <v>47</v>
      </c>
      <c r="Y19245" s="34">
        <v>27</v>
      </c>
      <c r="Z19245" s="34">
        <v>38</v>
      </c>
      <c r="AA19245" s="34">
        <v>41</v>
      </c>
      <c r="AB19245" s="34">
        <v>59</v>
      </c>
      <c r="AC19245" s="34">
        <v>56</v>
      </c>
    </row>
    <row r="19246" spans="1:29" x14ac:dyDescent="0.2">
      <c r="A19246" s="34" t="s">
        <v>79739</v>
      </c>
      <c r="B19246" s="34">
        <v>44</v>
      </c>
      <c r="C19246" s="34">
        <v>33</v>
      </c>
      <c r="D19246" s="34">
        <v>34</v>
      </c>
      <c r="E19246" s="34">
        <v>39</v>
      </c>
      <c r="F19246" s="34">
        <v>28</v>
      </c>
      <c r="G19246" s="34">
        <v>33</v>
      </c>
      <c r="H19246" s="34">
        <v>35</v>
      </c>
      <c r="I19246" s="34">
        <v>31</v>
      </c>
      <c r="J19246" s="34">
        <v>43</v>
      </c>
      <c r="K19246" s="34">
        <v>34</v>
      </c>
      <c r="L19246" s="34">
        <v>24</v>
      </c>
      <c r="M19246" s="34">
        <v>34</v>
      </c>
      <c r="N19246" s="34">
        <v>39</v>
      </c>
      <c r="O19246" s="34">
        <v>42</v>
      </c>
      <c r="P19246" s="34">
        <v>34</v>
      </c>
      <c r="Q19246" s="34">
        <v>33</v>
      </c>
      <c r="R19246" s="34">
        <v>60</v>
      </c>
      <c r="S19246" s="34">
        <v>53</v>
      </c>
      <c r="T19246" s="34">
        <v>39</v>
      </c>
      <c r="U19246" s="34">
        <v>38</v>
      </c>
      <c r="V19246" s="34">
        <v>35</v>
      </c>
      <c r="W19246" s="34">
        <v>55</v>
      </c>
      <c r="X19246" s="34">
        <v>39</v>
      </c>
      <c r="Y19246" s="34">
        <v>42</v>
      </c>
      <c r="Z19246" s="34">
        <v>62</v>
      </c>
      <c r="AA19246" s="34">
        <v>69</v>
      </c>
      <c r="AB19246" s="34">
        <v>75</v>
      </c>
      <c r="AC19246" s="34">
        <v>93</v>
      </c>
    </row>
    <row r="19247" spans="1:29" x14ac:dyDescent="0.2">
      <c r="A19247" s="34" t="s">
        <v>79740</v>
      </c>
      <c r="B19247" s="34">
        <v>45</v>
      </c>
      <c r="C19247" s="34">
        <v>62</v>
      </c>
      <c r="D19247" s="34">
        <v>63</v>
      </c>
      <c r="E19247" s="34">
        <v>56</v>
      </c>
      <c r="F19247" s="34">
        <v>45</v>
      </c>
      <c r="G19247" s="34">
        <v>76</v>
      </c>
      <c r="H19247" s="34">
        <v>46</v>
      </c>
      <c r="I19247" s="34">
        <v>73</v>
      </c>
      <c r="J19247" s="34">
        <v>50</v>
      </c>
      <c r="K19247" s="34">
        <v>67</v>
      </c>
      <c r="L19247" s="34">
        <v>27</v>
      </c>
      <c r="M19247" s="34">
        <v>52</v>
      </c>
      <c r="N19247" s="34">
        <v>44</v>
      </c>
      <c r="O19247" s="34">
        <v>43</v>
      </c>
      <c r="P19247" s="34">
        <v>48</v>
      </c>
      <c r="Q19247" s="34">
        <v>71</v>
      </c>
      <c r="R19247" s="34">
        <v>83</v>
      </c>
      <c r="S19247" s="34">
        <v>63</v>
      </c>
      <c r="T19247" s="34">
        <v>65</v>
      </c>
      <c r="U19247" s="34">
        <v>80</v>
      </c>
      <c r="V19247" s="34">
        <v>54</v>
      </c>
      <c r="W19247" s="34">
        <v>72</v>
      </c>
      <c r="X19247" s="34">
        <v>80</v>
      </c>
      <c r="Y19247" s="34">
        <v>72</v>
      </c>
      <c r="Z19247" s="34">
        <v>48</v>
      </c>
      <c r="AA19247" s="34">
        <v>70</v>
      </c>
      <c r="AB19247" s="34">
        <v>87</v>
      </c>
      <c r="AC19247" s="34">
        <v>95</v>
      </c>
    </row>
    <row r="19248" spans="1:29" x14ac:dyDescent="0.2">
      <c r="A19248" s="34" t="s">
        <v>79741</v>
      </c>
      <c r="B19248" s="34">
        <v>79</v>
      </c>
      <c r="C19248" s="34">
        <v>92</v>
      </c>
      <c r="D19248" s="34">
        <v>87</v>
      </c>
      <c r="E19248" s="34">
        <v>55</v>
      </c>
      <c r="F19248" s="34">
        <v>66</v>
      </c>
      <c r="G19248" s="34">
        <v>101</v>
      </c>
      <c r="H19248" s="34">
        <v>60</v>
      </c>
      <c r="I19248" s="34">
        <v>64</v>
      </c>
      <c r="J19248" s="34">
        <v>59</v>
      </c>
      <c r="K19248" s="34">
        <v>56</v>
      </c>
      <c r="L19248" s="34">
        <v>39</v>
      </c>
      <c r="M19248" s="34">
        <v>33</v>
      </c>
      <c r="N19248" s="34">
        <v>81</v>
      </c>
      <c r="O19248" s="34">
        <v>51</v>
      </c>
      <c r="P19248" s="34">
        <v>38</v>
      </c>
      <c r="Q19248" s="34">
        <v>97</v>
      </c>
      <c r="R19248" s="34">
        <v>90</v>
      </c>
      <c r="S19248" s="34">
        <v>87</v>
      </c>
      <c r="T19248" s="34">
        <v>67</v>
      </c>
      <c r="U19248" s="34">
        <v>83</v>
      </c>
      <c r="V19248" s="34">
        <v>95</v>
      </c>
      <c r="W19248" s="34">
        <v>102</v>
      </c>
      <c r="X19248" s="34">
        <v>89</v>
      </c>
      <c r="Y19248" s="34">
        <v>70</v>
      </c>
      <c r="Z19248" s="34">
        <v>67</v>
      </c>
      <c r="AA19248" s="34">
        <v>99</v>
      </c>
      <c r="AB19248" s="34">
        <v>81</v>
      </c>
      <c r="AC19248" s="34">
        <v>139</v>
      </c>
    </row>
    <row r="19249" spans="1:29" x14ac:dyDescent="0.2">
      <c r="A19249" s="34" t="s">
        <v>79742</v>
      </c>
      <c r="B19249" s="34">
        <v>40</v>
      </c>
      <c r="C19249" s="34">
        <v>46</v>
      </c>
      <c r="D19249" s="34">
        <v>55</v>
      </c>
      <c r="E19249" s="34">
        <v>75</v>
      </c>
      <c r="F19249" s="34">
        <v>50</v>
      </c>
      <c r="G19249" s="34">
        <v>47</v>
      </c>
      <c r="H19249" s="34">
        <v>84</v>
      </c>
      <c r="I19249" s="34">
        <v>74</v>
      </c>
      <c r="J19249" s="34">
        <v>58</v>
      </c>
      <c r="K19249" s="34">
        <v>63</v>
      </c>
      <c r="L19249" s="34">
        <v>37</v>
      </c>
      <c r="M19249" s="34">
        <v>54</v>
      </c>
      <c r="N19249" s="34">
        <v>33</v>
      </c>
      <c r="O19249" s="34">
        <v>43</v>
      </c>
      <c r="P19249" s="34">
        <v>45</v>
      </c>
      <c r="Q19249" s="34">
        <v>93</v>
      </c>
      <c r="R19249" s="34">
        <v>55</v>
      </c>
      <c r="S19249" s="34">
        <v>80</v>
      </c>
      <c r="T19249" s="34">
        <v>58</v>
      </c>
      <c r="U19249" s="34">
        <v>71</v>
      </c>
      <c r="V19249" s="34">
        <v>43</v>
      </c>
      <c r="W19249" s="34">
        <v>95</v>
      </c>
      <c r="X19249" s="34">
        <v>81</v>
      </c>
      <c r="Y19249" s="34">
        <v>59</v>
      </c>
      <c r="Z19249" s="34">
        <v>60</v>
      </c>
      <c r="AA19249" s="34">
        <v>82</v>
      </c>
      <c r="AB19249" s="34">
        <v>67</v>
      </c>
      <c r="AC19249" s="34">
        <v>107</v>
      </c>
    </row>
    <row r="19250" spans="1:29" x14ac:dyDescent="0.2">
      <c r="A19250" s="34" t="s">
        <v>79743</v>
      </c>
      <c r="B19250" s="34">
        <v>71</v>
      </c>
      <c r="C19250" s="34">
        <v>107</v>
      </c>
      <c r="D19250" s="34">
        <v>73</v>
      </c>
      <c r="E19250" s="34">
        <v>129</v>
      </c>
      <c r="F19250" s="34">
        <v>89</v>
      </c>
      <c r="G19250" s="34">
        <v>122</v>
      </c>
      <c r="H19250" s="34">
        <v>100</v>
      </c>
      <c r="I19250" s="34">
        <v>111</v>
      </c>
      <c r="J19250" s="34">
        <v>64</v>
      </c>
      <c r="K19250" s="34">
        <v>204</v>
      </c>
      <c r="L19250" s="34">
        <v>67</v>
      </c>
      <c r="M19250" s="34">
        <v>114</v>
      </c>
      <c r="N19250" s="34">
        <v>70</v>
      </c>
      <c r="O19250" s="34">
        <v>108</v>
      </c>
      <c r="P19250" s="34">
        <v>76</v>
      </c>
      <c r="Q19250" s="34">
        <v>167</v>
      </c>
      <c r="R19250" s="34">
        <v>124</v>
      </c>
      <c r="S19250" s="34">
        <v>133</v>
      </c>
      <c r="T19250" s="34">
        <v>101</v>
      </c>
      <c r="U19250" s="34">
        <v>141</v>
      </c>
      <c r="V19250" s="34">
        <v>97</v>
      </c>
      <c r="W19250" s="34">
        <v>173</v>
      </c>
      <c r="X19250" s="34">
        <v>104</v>
      </c>
      <c r="Y19250" s="34">
        <v>172</v>
      </c>
      <c r="Z19250" s="34">
        <v>115</v>
      </c>
      <c r="AA19250" s="34">
        <v>206</v>
      </c>
      <c r="AB19250" s="34">
        <v>140</v>
      </c>
      <c r="AC19250" s="34">
        <v>220</v>
      </c>
    </row>
    <row r="19251" spans="1:29" x14ac:dyDescent="0.2">
      <c r="A19251" s="34" t="s">
        <v>79744</v>
      </c>
      <c r="B19251" s="34">
        <v>40</v>
      </c>
      <c r="C19251" s="34">
        <v>55</v>
      </c>
      <c r="D19251" s="34">
        <v>83</v>
      </c>
      <c r="E19251" s="34">
        <v>60</v>
      </c>
      <c r="F19251" s="34">
        <v>57</v>
      </c>
      <c r="G19251" s="34">
        <v>29</v>
      </c>
      <c r="H19251" s="34">
        <v>57</v>
      </c>
      <c r="I19251" s="34">
        <v>60</v>
      </c>
      <c r="J19251" s="34">
        <v>53</v>
      </c>
      <c r="K19251" s="34">
        <v>62</v>
      </c>
      <c r="L19251" s="34">
        <v>47</v>
      </c>
      <c r="M19251" s="34">
        <v>53</v>
      </c>
      <c r="N19251" s="34">
        <v>75</v>
      </c>
      <c r="O19251" s="34">
        <v>54</v>
      </c>
      <c r="P19251" s="34">
        <v>70</v>
      </c>
      <c r="Q19251" s="34">
        <v>93</v>
      </c>
      <c r="R19251" s="34">
        <v>52</v>
      </c>
      <c r="S19251" s="34">
        <v>79</v>
      </c>
      <c r="T19251" s="34">
        <v>47</v>
      </c>
      <c r="U19251" s="34">
        <v>30</v>
      </c>
      <c r="V19251" s="34">
        <v>84</v>
      </c>
      <c r="W19251" s="34">
        <v>71</v>
      </c>
      <c r="X19251" s="34">
        <v>106</v>
      </c>
      <c r="Y19251" s="34">
        <v>42</v>
      </c>
      <c r="Z19251" s="34">
        <v>54</v>
      </c>
      <c r="AA19251" s="34">
        <v>88</v>
      </c>
      <c r="AB19251" s="34">
        <v>46</v>
      </c>
      <c r="AC19251" s="34">
        <v>80</v>
      </c>
    </row>
    <row r="19252" spans="1:29" x14ac:dyDescent="0.2">
      <c r="A19252" s="34" t="s">
        <v>79745</v>
      </c>
      <c r="B19252" s="34">
        <v>15</v>
      </c>
      <c r="C19252" s="34">
        <v>30</v>
      </c>
      <c r="D19252" s="34">
        <v>55</v>
      </c>
      <c r="E19252" s="34">
        <v>33</v>
      </c>
      <c r="F19252" s="34">
        <v>27</v>
      </c>
      <c r="G19252" s="34">
        <v>23</v>
      </c>
      <c r="H19252" s="34">
        <v>24</v>
      </c>
      <c r="I19252" s="34">
        <v>19</v>
      </c>
      <c r="J19252" s="34">
        <v>18</v>
      </c>
      <c r="K19252" s="34">
        <v>50</v>
      </c>
      <c r="L19252" s="34">
        <v>13</v>
      </c>
      <c r="M19252" s="34">
        <v>22</v>
      </c>
      <c r="N19252" s="34">
        <v>20</v>
      </c>
      <c r="O19252" s="34">
        <v>26</v>
      </c>
      <c r="P19252" s="34">
        <v>24</v>
      </c>
      <c r="Q19252" s="34">
        <v>26</v>
      </c>
      <c r="R19252" s="34">
        <v>20</v>
      </c>
      <c r="S19252" s="34">
        <v>38</v>
      </c>
      <c r="T19252" s="34">
        <v>17</v>
      </c>
      <c r="U19252" s="34">
        <v>27</v>
      </c>
      <c r="V19252" s="34">
        <v>32</v>
      </c>
      <c r="W19252" s="34">
        <v>27</v>
      </c>
      <c r="X19252" s="34">
        <v>24</v>
      </c>
      <c r="Y19252" s="34">
        <v>23</v>
      </c>
      <c r="Z19252" s="34">
        <v>48</v>
      </c>
      <c r="AA19252" s="34">
        <v>42</v>
      </c>
      <c r="AB19252" s="34">
        <v>15</v>
      </c>
      <c r="AC19252" s="34">
        <v>29</v>
      </c>
    </row>
    <row r="19253" spans="1:29" x14ac:dyDescent="0.2">
      <c r="A19253" s="34" t="s">
        <v>79746</v>
      </c>
      <c r="B19253" s="34">
        <v>40</v>
      </c>
      <c r="C19253" s="34">
        <v>79</v>
      </c>
      <c r="D19253" s="34">
        <v>67</v>
      </c>
      <c r="E19253" s="34">
        <v>82</v>
      </c>
      <c r="F19253" s="34">
        <v>61</v>
      </c>
      <c r="G19253" s="34">
        <v>42</v>
      </c>
      <c r="H19253" s="34">
        <v>60</v>
      </c>
      <c r="I19253" s="34">
        <v>54</v>
      </c>
      <c r="J19253" s="34">
        <v>45</v>
      </c>
      <c r="K19253" s="34">
        <v>118</v>
      </c>
      <c r="L19253" s="34">
        <v>29</v>
      </c>
      <c r="M19253" s="34">
        <v>89</v>
      </c>
      <c r="N19253" s="34">
        <v>45</v>
      </c>
      <c r="O19253" s="34">
        <v>64</v>
      </c>
      <c r="P19253" s="34">
        <v>56</v>
      </c>
      <c r="Q19253" s="34">
        <v>92</v>
      </c>
      <c r="R19253" s="34">
        <v>73</v>
      </c>
      <c r="S19253" s="34">
        <v>120</v>
      </c>
      <c r="T19253" s="34">
        <v>56</v>
      </c>
      <c r="U19253" s="34">
        <v>75</v>
      </c>
      <c r="V19253" s="34">
        <v>59</v>
      </c>
      <c r="W19253" s="34">
        <v>111</v>
      </c>
      <c r="X19253" s="34">
        <v>96</v>
      </c>
      <c r="Y19253" s="34">
        <v>64</v>
      </c>
      <c r="Z19253" s="34">
        <v>62</v>
      </c>
      <c r="AA19253" s="34">
        <v>107</v>
      </c>
      <c r="AB19253" s="34">
        <v>81</v>
      </c>
      <c r="AC19253" s="34">
        <v>115</v>
      </c>
    </row>
    <row r="19254" spans="1:29" x14ac:dyDescent="0.2">
      <c r="A19254" s="34" t="s">
        <v>79747</v>
      </c>
      <c r="B19254" s="34">
        <v>50</v>
      </c>
      <c r="C19254" s="34">
        <v>102</v>
      </c>
      <c r="D19254" s="34">
        <v>74</v>
      </c>
      <c r="E19254" s="34">
        <v>109</v>
      </c>
      <c r="F19254" s="34">
        <v>82</v>
      </c>
      <c r="G19254" s="34">
        <v>120</v>
      </c>
      <c r="H19254" s="34">
        <v>74</v>
      </c>
      <c r="I19254" s="34">
        <v>111</v>
      </c>
      <c r="J19254" s="34">
        <v>69</v>
      </c>
      <c r="K19254" s="34">
        <v>93</v>
      </c>
      <c r="L19254" s="34">
        <v>41</v>
      </c>
      <c r="M19254" s="34">
        <v>109</v>
      </c>
      <c r="N19254" s="34">
        <v>43</v>
      </c>
      <c r="O19254" s="34">
        <v>42</v>
      </c>
      <c r="P19254" s="34">
        <v>94</v>
      </c>
      <c r="Q19254" s="34">
        <v>100</v>
      </c>
      <c r="R19254" s="34">
        <v>66</v>
      </c>
      <c r="S19254" s="34">
        <v>109</v>
      </c>
      <c r="T19254" s="34">
        <v>34</v>
      </c>
      <c r="U19254" s="34">
        <v>73</v>
      </c>
      <c r="V19254" s="34">
        <v>69</v>
      </c>
      <c r="W19254" s="34">
        <v>88</v>
      </c>
      <c r="X19254" s="34">
        <v>93</v>
      </c>
      <c r="Y19254" s="34">
        <v>75</v>
      </c>
      <c r="Z19254" s="34">
        <v>87</v>
      </c>
      <c r="AA19254" s="34">
        <v>107</v>
      </c>
      <c r="AB19254" s="34">
        <v>79</v>
      </c>
      <c r="AC19254" s="34">
        <v>144</v>
      </c>
    </row>
    <row r="19255" spans="1:29" x14ac:dyDescent="0.2">
      <c r="A19255" s="34" t="s">
        <v>79748</v>
      </c>
      <c r="B19255" s="34">
        <v>21</v>
      </c>
      <c r="C19255" s="34">
        <v>61</v>
      </c>
      <c r="D19255" s="34">
        <v>84</v>
      </c>
      <c r="E19255" s="34">
        <v>61</v>
      </c>
      <c r="F19255" s="34">
        <v>67</v>
      </c>
      <c r="G19255" s="34">
        <v>129</v>
      </c>
      <c r="H19255" s="34">
        <v>55</v>
      </c>
      <c r="I19255" s="34">
        <v>49</v>
      </c>
      <c r="J19255" s="34">
        <v>24</v>
      </c>
      <c r="K19255" s="34">
        <v>66</v>
      </c>
      <c r="L19255" s="34">
        <v>27</v>
      </c>
      <c r="M19255" s="34">
        <v>47</v>
      </c>
      <c r="N19255" s="34">
        <v>47</v>
      </c>
      <c r="O19255" s="34">
        <v>44</v>
      </c>
      <c r="P19255" s="34">
        <v>50</v>
      </c>
      <c r="Q19255" s="34">
        <v>96</v>
      </c>
      <c r="R19255" s="34">
        <v>38</v>
      </c>
      <c r="S19255" s="34">
        <v>97</v>
      </c>
      <c r="T19255" s="34">
        <v>34</v>
      </c>
      <c r="U19255" s="34">
        <v>60</v>
      </c>
      <c r="V19255" s="34">
        <v>53</v>
      </c>
      <c r="W19255" s="34">
        <v>57</v>
      </c>
      <c r="X19255" s="34">
        <v>67</v>
      </c>
      <c r="Y19255" s="34">
        <v>46</v>
      </c>
      <c r="Z19255" s="34">
        <v>83</v>
      </c>
      <c r="AA19255" s="34">
        <v>110</v>
      </c>
      <c r="AB19255" s="34">
        <v>59</v>
      </c>
      <c r="AC19255" s="34">
        <v>118</v>
      </c>
    </row>
    <row r="19256" spans="1:29" x14ac:dyDescent="0.2">
      <c r="A19256" s="34" t="s">
        <v>79749</v>
      </c>
      <c r="B19256" s="34">
        <v>60</v>
      </c>
      <c r="C19256" s="34">
        <v>71</v>
      </c>
      <c r="D19256" s="34">
        <v>99</v>
      </c>
      <c r="E19256" s="34">
        <v>68</v>
      </c>
      <c r="F19256" s="34">
        <v>69</v>
      </c>
      <c r="G19256" s="34">
        <v>74</v>
      </c>
      <c r="H19256" s="34">
        <v>57</v>
      </c>
      <c r="I19256" s="34">
        <v>74</v>
      </c>
      <c r="J19256" s="34">
        <v>45</v>
      </c>
      <c r="K19256" s="34">
        <v>54</v>
      </c>
      <c r="L19256" s="34">
        <v>37</v>
      </c>
      <c r="M19256" s="34">
        <v>63</v>
      </c>
      <c r="N19256" s="34">
        <v>83</v>
      </c>
      <c r="O19256" s="34">
        <v>85</v>
      </c>
      <c r="P19256" s="34">
        <v>55</v>
      </c>
      <c r="Q19256" s="34">
        <v>88</v>
      </c>
      <c r="R19256" s="34">
        <v>83</v>
      </c>
      <c r="S19256" s="34">
        <v>120</v>
      </c>
      <c r="T19256" s="34">
        <v>57</v>
      </c>
      <c r="U19256" s="34">
        <v>58</v>
      </c>
      <c r="V19256" s="34">
        <v>74</v>
      </c>
      <c r="W19256" s="34">
        <v>68</v>
      </c>
      <c r="X19256" s="34">
        <v>96</v>
      </c>
      <c r="Y19256" s="34">
        <v>104</v>
      </c>
      <c r="Z19256" s="34">
        <v>95</v>
      </c>
      <c r="AA19256" s="34">
        <v>81</v>
      </c>
      <c r="AB19256" s="34">
        <v>84</v>
      </c>
      <c r="AC19256" s="34">
        <v>142</v>
      </c>
    </row>
    <row r="19257" spans="1:29" x14ac:dyDescent="0.2">
      <c r="A19257" s="34" t="s">
        <v>79750</v>
      </c>
      <c r="B19257" s="34">
        <v>28</v>
      </c>
      <c r="C19257" s="34">
        <v>22</v>
      </c>
      <c r="D19257" s="34">
        <v>42</v>
      </c>
      <c r="E19257" s="34">
        <v>40</v>
      </c>
      <c r="F19257" s="34">
        <v>46</v>
      </c>
      <c r="G19257" s="34">
        <v>59</v>
      </c>
      <c r="H19257" s="34">
        <v>35</v>
      </c>
      <c r="I19257" s="34">
        <v>31</v>
      </c>
      <c r="J19257" s="34">
        <v>23</v>
      </c>
      <c r="K19257" s="34">
        <v>59</v>
      </c>
      <c r="L19257" s="34">
        <v>10</v>
      </c>
      <c r="M19257" s="34">
        <v>29</v>
      </c>
      <c r="N19257" s="34">
        <v>30</v>
      </c>
      <c r="O19257" s="34">
        <v>49</v>
      </c>
      <c r="P19257" s="34">
        <v>37</v>
      </c>
      <c r="Q19257" s="34">
        <v>62</v>
      </c>
      <c r="R19257" s="34">
        <v>38</v>
      </c>
      <c r="S19257" s="34">
        <v>53</v>
      </c>
      <c r="T19257" s="34">
        <v>26</v>
      </c>
      <c r="U19257" s="34">
        <v>34</v>
      </c>
      <c r="V19257" s="34">
        <v>29</v>
      </c>
      <c r="W19257" s="34">
        <v>41</v>
      </c>
      <c r="X19257" s="34">
        <v>58</v>
      </c>
      <c r="Y19257" s="34">
        <v>27</v>
      </c>
      <c r="Z19257" s="34">
        <v>41</v>
      </c>
      <c r="AA19257" s="34">
        <v>52</v>
      </c>
      <c r="AB19257" s="34">
        <v>25</v>
      </c>
      <c r="AC19257" s="34">
        <v>96</v>
      </c>
    </row>
    <row r="19258" spans="1:29" x14ac:dyDescent="0.2">
      <c r="A19258" s="34" t="s">
        <v>79751</v>
      </c>
      <c r="B19258" s="34">
        <v>29</v>
      </c>
      <c r="C19258" s="34">
        <v>35</v>
      </c>
      <c r="D19258" s="34">
        <v>52</v>
      </c>
      <c r="E19258" s="34">
        <v>24</v>
      </c>
      <c r="F19258" s="34">
        <v>38</v>
      </c>
      <c r="G19258" s="34">
        <v>38</v>
      </c>
      <c r="H19258" s="34">
        <v>39</v>
      </c>
      <c r="I19258" s="34">
        <v>30</v>
      </c>
      <c r="J19258" s="34">
        <v>29</v>
      </c>
      <c r="K19258" s="34">
        <v>32</v>
      </c>
      <c r="L19258" s="34">
        <v>18</v>
      </c>
      <c r="M19258" s="34">
        <v>20</v>
      </c>
      <c r="N19258" s="34">
        <v>30</v>
      </c>
      <c r="O19258" s="34">
        <v>39</v>
      </c>
      <c r="P19258" s="34">
        <v>21</v>
      </c>
      <c r="Q19258" s="34">
        <v>43</v>
      </c>
      <c r="R19258" s="34">
        <v>20</v>
      </c>
      <c r="S19258" s="34">
        <v>45</v>
      </c>
      <c r="T19258" s="34">
        <v>15</v>
      </c>
      <c r="U19258" s="34">
        <v>20</v>
      </c>
      <c r="V19258" s="34">
        <v>25</v>
      </c>
      <c r="W19258" s="34">
        <v>41</v>
      </c>
      <c r="X19258" s="34">
        <v>34</v>
      </c>
      <c r="Y19258" s="34">
        <v>18</v>
      </c>
      <c r="Z19258" s="34">
        <v>44</v>
      </c>
      <c r="AA19258" s="34">
        <v>34</v>
      </c>
      <c r="AB19258" s="34">
        <v>25</v>
      </c>
      <c r="AC19258" s="34">
        <v>52</v>
      </c>
    </row>
    <row r="19259" spans="1:29" x14ac:dyDescent="0.2">
      <c r="A19259" s="34" t="s">
        <v>79752</v>
      </c>
      <c r="B19259" s="34">
        <v>33</v>
      </c>
      <c r="C19259" s="34">
        <v>23</v>
      </c>
      <c r="D19259" s="34">
        <v>34</v>
      </c>
      <c r="E19259" s="34">
        <v>21</v>
      </c>
      <c r="F19259" s="34">
        <v>39</v>
      </c>
      <c r="G19259" s="34">
        <v>29</v>
      </c>
      <c r="H19259" s="34">
        <v>51</v>
      </c>
      <c r="I19259" s="34">
        <v>26</v>
      </c>
      <c r="J19259" s="34">
        <v>33</v>
      </c>
      <c r="K19259" s="34">
        <v>27</v>
      </c>
      <c r="L19259" s="34">
        <v>16</v>
      </c>
      <c r="M19259" s="34">
        <v>19</v>
      </c>
      <c r="N19259" s="34">
        <v>21</v>
      </c>
      <c r="O19259" s="34">
        <v>17</v>
      </c>
      <c r="P19259" s="34">
        <v>30</v>
      </c>
      <c r="Q19259" s="34">
        <v>22</v>
      </c>
      <c r="R19259" s="34">
        <v>38</v>
      </c>
      <c r="S19259" s="34">
        <v>37</v>
      </c>
      <c r="T19259" s="34">
        <v>12</v>
      </c>
      <c r="U19259" s="34">
        <v>37</v>
      </c>
      <c r="V19259" s="34">
        <v>34</v>
      </c>
      <c r="W19259" s="34">
        <v>23</v>
      </c>
      <c r="X19259" s="34">
        <v>38</v>
      </c>
      <c r="Y19259" s="34">
        <v>16</v>
      </c>
      <c r="Z19259" s="34">
        <v>52</v>
      </c>
      <c r="AA19259" s="34">
        <v>34</v>
      </c>
      <c r="AB19259" s="34">
        <v>25</v>
      </c>
      <c r="AC19259" s="34">
        <v>28</v>
      </c>
    </row>
    <row r="19260" spans="1:29" x14ac:dyDescent="0.2">
      <c r="A19260" s="34" t="s">
        <v>79753</v>
      </c>
      <c r="B19260" s="34">
        <v>40</v>
      </c>
      <c r="C19260" s="34">
        <v>70</v>
      </c>
      <c r="D19260" s="34">
        <v>48</v>
      </c>
      <c r="E19260" s="34">
        <v>59</v>
      </c>
      <c r="F19260" s="34">
        <v>38</v>
      </c>
      <c r="G19260" s="34">
        <v>40</v>
      </c>
      <c r="H19260" s="34">
        <v>39</v>
      </c>
      <c r="I19260" s="34">
        <v>57</v>
      </c>
      <c r="J19260" s="34">
        <v>37</v>
      </c>
      <c r="K19260" s="34">
        <v>56</v>
      </c>
      <c r="L19260" s="34">
        <v>28</v>
      </c>
      <c r="M19260" s="34">
        <v>65</v>
      </c>
      <c r="N19260" s="34">
        <v>36</v>
      </c>
      <c r="O19260" s="34">
        <v>41</v>
      </c>
      <c r="P19260" s="34">
        <v>28</v>
      </c>
      <c r="Q19260" s="34">
        <v>88</v>
      </c>
      <c r="R19260" s="34">
        <v>52</v>
      </c>
      <c r="S19260" s="34">
        <v>78</v>
      </c>
      <c r="T19260" s="34">
        <v>40</v>
      </c>
      <c r="U19260" s="34">
        <v>65</v>
      </c>
      <c r="V19260" s="34">
        <v>84</v>
      </c>
      <c r="W19260" s="34">
        <v>49</v>
      </c>
      <c r="X19260" s="34">
        <v>68</v>
      </c>
      <c r="Y19260" s="34">
        <v>40</v>
      </c>
      <c r="Z19260" s="34">
        <v>29</v>
      </c>
      <c r="AA19260" s="34">
        <v>77</v>
      </c>
      <c r="AB19260" s="34">
        <v>37</v>
      </c>
      <c r="AC19260" s="34">
        <v>97</v>
      </c>
    </row>
    <row r="19261" spans="1:29" x14ac:dyDescent="0.2">
      <c r="A19261" s="34" t="s">
        <v>79754</v>
      </c>
      <c r="B19261" s="34">
        <v>48</v>
      </c>
      <c r="C19261" s="34">
        <v>74</v>
      </c>
      <c r="D19261" s="34">
        <v>89</v>
      </c>
      <c r="E19261" s="34">
        <v>100</v>
      </c>
      <c r="F19261" s="34">
        <v>77</v>
      </c>
      <c r="G19261" s="34">
        <v>150</v>
      </c>
      <c r="H19261" s="34">
        <v>75</v>
      </c>
      <c r="I19261" s="34">
        <v>61</v>
      </c>
      <c r="J19261" s="34">
        <v>62</v>
      </c>
      <c r="K19261" s="34">
        <v>139</v>
      </c>
      <c r="L19261" s="34">
        <v>43</v>
      </c>
      <c r="M19261" s="34">
        <v>75</v>
      </c>
      <c r="N19261" s="34">
        <v>54</v>
      </c>
      <c r="O19261" s="34">
        <v>105</v>
      </c>
      <c r="P19261" s="34">
        <v>54</v>
      </c>
      <c r="Q19261" s="34">
        <v>112</v>
      </c>
      <c r="R19261" s="34">
        <v>104</v>
      </c>
      <c r="S19261" s="34">
        <v>166</v>
      </c>
      <c r="T19261" s="34">
        <v>46</v>
      </c>
      <c r="U19261" s="34">
        <v>102</v>
      </c>
      <c r="V19261" s="34">
        <v>87</v>
      </c>
      <c r="W19261" s="34">
        <v>128</v>
      </c>
      <c r="X19261" s="34">
        <v>96</v>
      </c>
      <c r="Y19261" s="34">
        <v>91</v>
      </c>
      <c r="Z19261" s="34">
        <v>61</v>
      </c>
      <c r="AA19261" s="34">
        <v>102</v>
      </c>
      <c r="AB19261" s="34">
        <v>87</v>
      </c>
      <c r="AC19261" s="34">
        <v>116</v>
      </c>
    </row>
    <row r="19262" spans="1:29" x14ac:dyDescent="0.2">
      <c r="A19262" s="34" t="s">
        <v>79755</v>
      </c>
      <c r="B19262" s="34">
        <v>22</v>
      </c>
      <c r="C19262" s="34">
        <v>39</v>
      </c>
      <c r="D19262" s="34">
        <v>20</v>
      </c>
      <c r="E19262" s="34">
        <v>20</v>
      </c>
      <c r="F19262" s="34">
        <v>9</v>
      </c>
      <c r="G19262" s="34">
        <v>19</v>
      </c>
      <c r="H19262" s="34">
        <v>13</v>
      </c>
      <c r="I19262" s="34">
        <v>12</v>
      </c>
      <c r="J19262" s="34">
        <v>9</v>
      </c>
      <c r="K19262" s="34">
        <v>33</v>
      </c>
      <c r="L19262" s="34">
        <v>6</v>
      </c>
      <c r="M19262" s="34">
        <v>32</v>
      </c>
      <c r="N19262" s="34">
        <v>17</v>
      </c>
      <c r="O19262" s="34">
        <v>22</v>
      </c>
      <c r="P19262" s="34">
        <v>26</v>
      </c>
      <c r="Q19262" s="34">
        <v>34</v>
      </c>
      <c r="R19262" s="34">
        <v>20</v>
      </c>
      <c r="S19262" s="34">
        <v>39</v>
      </c>
      <c r="T19262" s="34">
        <v>5</v>
      </c>
      <c r="U19262" s="34">
        <v>11</v>
      </c>
      <c r="V19262" s="34">
        <v>11</v>
      </c>
      <c r="W19262" s="34">
        <v>19</v>
      </c>
      <c r="X19262" s="34">
        <v>30</v>
      </c>
      <c r="Y19262" s="34">
        <v>17</v>
      </c>
      <c r="Z19262" s="34">
        <v>17</v>
      </c>
      <c r="AA19262" s="34">
        <v>36</v>
      </c>
      <c r="AB19262" s="34">
        <v>18</v>
      </c>
      <c r="AC19262" s="34">
        <v>27</v>
      </c>
    </row>
    <row r="19263" spans="1:29" x14ac:dyDescent="0.2">
      <c r="A19263" s="34" t="s">
        <v>79756</v>
      </c>
      <c r="B19263" s="34">
        <v>49</v>
      </c>
      <c r="C19263" s="34">
        <v>119</v>
      </c>
      <c r="D19263" s="34">
        <v>97</v>
      </c>
      <c r="E19263" s="34">
        <v>123</v>
      </c>
      <c r="F19263" s="34">
        <v>79</v>
      </c>
      <c r="G19263" s="34">
        <v>84</v>
      </c>
      <c r="H19263" s="34">
        <v>72</v>
      </c>
      <c r="I19263" s="34">
        <v>78</v>
      </c>
      <c r="J19263" s="34">
        <v>49</v>
      </c>
      <c r="K19263" s="34">
        <v>110</v>
      </c>
      <c r="L19263" s="34">
        <v>42</v>
      </c>
      <c r="M19263" s="34">
        <v>78</v>
      </c>
      <c r="N19263" s="34">
        <v>65</v>
      </c>
      <c r="O19263" s="34">
        <v>98</v>
      </c>
      <c r="P19263" s="34">
        <v>87</v>
      </c>
      <c r="Q19263" s="34">
        <v>98</v>
      </c>
      <c r="R19263" s="34">
        <v>118</v>
      </c>
      <c r="S19263" s="34">
        <v>131</v>
      </c>
      <c r="T19263" s="34">
        <v>61</v>
      </c>
      <c r="U19263" s="34">
        <v>101</v>
      </c>
      <c r="V19263" s="34">
        <v>93</v>
      </c>
      <c r="W19263" s="34">
        <v>109</v>
      </c>
      <c r="X19263" s="34">
        <v>107</v>
      </c>
      <c r="Y19263" s="34">
        <v>75</v>
      </c>
      <c r="Z19263" s="34">
        <v>123</v>
      </c>
      <c r="AA19263" s="34">
        <v>123</v>
      </c>
      <c r="AB19263" s="34">
        <v>64</v>
      </c>
      <c r="AC19263" s="34">
        <v>147</v>
      </c>
    </row>
    <row r="19264" spans="1:29" x14ac:dyDescent="0.2">
      <c r="A19264" s="34" t="s">
        <v>79757</v>
      </c>
      <c r="B19264" s="34">
        <v>32</v>
      </c>
      <c r="C19264" s="34">
        <v>70</v>
      </c>
      <c r="D19264" s="34">
        <v>42</v>
      </c>
      <c r="E19264" s="34">
        <v>52</v>
      </c>
      <c r="F19264" s="34">
        <v>51</v>
      </c>
      <c r="G19264" s="34">
        <v>81</v>
      </c>
      <c r="H19264" s="34">
        <v>42</v>
      </c>
      <c r="I19264" s="34">
        <v>49</v>
      </c>
      <c r="J19264" s="34">
        <v>34</v>
      </c>
      <c r="K19264" s="34">
        <v>62</v>
      </c>
      <c r="L19264" s="34">
        <v>36</v>
      </c>
      <c r="M19264" s="34">
        <v>62</v>
      </c>
      <c r="N19264" s="34">
        <v>50</v>
      </c>
      <c r="O19264" s="34">
        <v>37</v>
      </c>
      <c r="P19264" s="34">
        <v>41</v>
      </c>
      <c r="Q19264" s="34">
        <v>75</v>
      </c>
      <c r="R19264" s="34">
        <v>55</v>
      </c>
      <c r="S19264" s="34">
        <v>69</v>
      </c>
      <c r="T19264" s="34">
        <v>24</v>
      </c>
      <c r="U19264" s="34">
        <v>57</v>
      </c>
      <c r="V19264" s="34">
        <v>49</v>
      </c>
      <c r="W19264" s="34">
        <v>80</v>
      </c>
      <c r="X19264" s="34">
        <v>47</v>
      </c>
      <c r="Y19264" s="34">
        <v>40</v>
      </c>
      <c r="Z19264" s="34">
        <v>53</v>
      </c>
      <c r="AA19264" s="34">
        <v>68</v>
      </c>
      <c r="AB19264" s="34">
        <v>39</v>
      </c>
      <c r="AC19264" s="34">
        <v>81</v>
      </c>
    </row>
    <row r="19265" spans="1:29" x14ac:dyDescent="0.2">
      <c r="A19265" s="34" t="s">
        <v>79758</v>
      </c>
      <c r="B19265" s="34">
        <v>18</v>
      </c>
      <c r="C19265" s="34">
        <v>21</v>
      </c>
      <c r="D19265" s="34">
        <v>34</v>
      </c>
      <c r="E19265" s="34">
        <v>12</v>
      </c>
      <c r="F19265" s="34">
        <v>16</v>
      </c>
      <c r="G19265" s="34">
        <v>21</v>
      </c>
      <c r="H19265" s="34">
        <v>20</v>
      </c>
      <c r="I19265" s="34">
        <v>32</v>
      </c>
      <c r="J19265" s="34">
        <v>32</v>
      </c>
      <c r="K19265" s="34">
        <v>21</v>
      </c>
      <c r="L19265" s="34">
        <v>14</v>
      </c>
      <c r="M19265" s="34">
        <v>15</v>
      </c>
      <c r="N19265" s="34">
        <v>14</v>
      </c>
      <c r="O19265" s="34">
        <v>12</v>
      </c>
      <c r="P19265" s="34">
        <v>19</v>
      </c>
      <c r="Q19265" s="34">
        <v>22</v>
      </c>
      <c r="R19265" s="34">
        <v>31</v>
      </c>
      <c r="S19265" s="34">
        <v>20</v>
      </c>
      <c r="T19265" s="34">
        <v>18</v>
      </c>
      <c r="U19265" s="34">
        <v>12</v>
      </c>
      <c r="V19265" s="34">
        <v>31</v>
      </c>
      <c r="W19265" s="34">
        <v>21</v>
      </c>
      <c r="X19265" s="34">
        <v>18</v>
      </c>
      <c r="Y19265" s="34">
        <v>11</v>
      </c>
      <c r="Z19265" s="34">
        <v>24</v>
      </c>
      <c r="AA19265" s="34">
        <v>19</v>
      </c>
      <c r="AB19265" s="34">
        <v>23</v>
      </c>
      <c r="AC19265" s="34">
        <v>39</v>
      </c>
    </row>
    <row r="19266" spans="1:29" x14ac:dyDescent="0.2">
      <c r="A19266" s="34" t="s">
        <v>79759</v>
      </c>
      <c r="B19266" s="34">
        <v>39</v>
      </c>
      <c r="C19266" s="34">
        <v>29</v>
      </c>
      <c r="D19266" s="34">
        <v>46</v>
      </c>
      <c r="E19266" s="34">
        <v>27</v>
      </c>
      <c r="F19266" s="34">
        <v>26</v>
      </c>
      <c r="G19266" s="34">
        <v>29</v>
      </c>
      <c r="H19266" s="34">
        <v>66</v>
      </c>
      <c r="I19266" s="34">
        <v>35</v>
      </c>
      <c r="J19266" s="34">
        <v>31</v>
      </c>
      <c r="K19266" s="34">
        <v>35</v>
      </c>
      <c r="L19266" s="34">
        <v>44</v>
      </c>
      <c r="M19266" s="34">
        <v>41</v>
      </c>
      <c r="N19266" s="34">
        <v>34</v>
      </c>
      <c r="O19266" s="34">
        <v>22</v>
      </c>
      <c r="P19266" s="34">
        <v>45</v>
      </c>
      <c r="Q19266" s="34">
        <v>67</v>
      </c>
      <c r="R19266" s="34">
        <v>54</v>
      </c>
      <c r="S19266" s="34">
        <v>75</v>
      </c>
      <c r="T19266" s="34">
        <v>38</v>
      </c>
      <c r="U19266" s="34">
        <v>38</v>
      </c>
      <c r="V19266" s="34">
        <v>58</v>
      </c>
      <c r="W19266" s="34">
        <v>50</v>
      </c>
      <c r="X19266" s="34">
        <v>57</v>
      </c>
      <c r="Y19266" s="34">
        <v>38</v>
      </c>
      <c r="Z19266" s="34">
        <v>53</v>
      </c>
      <c r="AA19266" s="34">
        <v>43</v>
      </c>
      <c r="AB19266" s="34">
        <v>103</v>
      </c>
      <c r="AC19266" s="34">
        <v>58</v>
      </c>
    </row>
    <row r="19267" spans="1:29" x14ac:dyDescent="0.2">
      <c r="A19267" s="34" t="s">
        <v>79760</v>
      </c>
      <c r="B19267" s="34">
        <v>41</v>
      </c>
      <c r="C19267" s="34">
        <v>45</v>
      </c>
      <c r="D19267" s="34">
        <v>59</v>
      </c>
      <c r="E19267" s="34">
        <v>45</v>
      </c>
      <c r="F19267" s="34">
        <v>33</v>
      </c>
      <c r="G19267" s="34">
        <v>49</v>
      </c>
      <c r="H19267" s="34">
        <v>43</v>
      </c>
      <c r="I19267" s="34">
        <v>41</v>
      </c>
      <c r="J19267" s="34">
        <v>21</v>
      </c>
      <c r="K19267" s="34">
        <v>47</v>
      </c>
      <c r="L19267" s="34">
        <v>20</v>
      </c>
      <c r="M19267" s="34">
        <v>59</v>
      </c>
      <c r="N19267" s="34">
        <v>29</v>
      </c>
      <c r="O19267" s="34">
        <v>40</v>
      </c>
      <c r="P19267" s="34">
        <v>40</v>
      </c>
      <c r="Q19267" s="34">
        <v>50</v>
      </c>
      <c r="R19267" s="34">
        <v>45</v>
      </c>
      <c r="S19267" s="34">
        <v>47</v>
      </c>
      <c r="T19267" s="34">
        <v>20</v>
      </c>
      <c r="U19267" s="34">
        <v>32</v>
      </c>
      <c r="V19267" s="34">
        <v>28</v>
      </c>
      <c r="W19267" s="34">
        <v>34</v>
      </c>
      <c r="X19267" s="34">
        <v>67</v>
      </c>
      <c r="Y19267" s="34">
        <v>33</v>
      </c>
      <c r="Z19267" s="34">
        <v>46</v>
      </c>
      <c r="AA19267" s="34">
        <v>56</v>
      </c>
      <c r="AB19267" s="34">
        <v>42</v>
      </c>
      <c r="AC19267" s="34">
        <v>65</v>
      </c>
    </row>
    <row r="19268" spans="1:29" x14ac:dyDescent="0.2">
      <c r="A19268" s="34" t="s">
        <v>79761</v>
      </c>
      <c r="B19268" s="34">
        <v>16</v>
      </c>
      <c r="C19268" s="34">
        <v>4</v>
      </c>
      <c r="D19268" s="34">
        <v>2</v>
      </c>
      <c r="E19268" s="34">
        <v>6</v>
      </c>
      <c r="F19268" s="34">
        <v>14</v>
      </c>
      <c r="G19268" s="34">
        <v>9</v>
      </c>
      <c r="H19268" s="34">
        <v>3</v>
      </c>
      <c r="I19268" s="34">
        <v>6</v>
      </c>
      <c r="J19268" s="34">
        <v>3</v>
      </c>
      <c r="K19268" s="34">
        <v>10</v>
      </c>
      <c r="L19268" s="34">
        <v>5</v>
      </c>
      <c r="M19268" s="34">
        <v>3</v>
      </c>
      <c r="N19268" s="34">
        <v>7</v>
      </c>
      <c r="O19268" s="34">
        <v>5</v>
      </c>
      <c r="P19268" s="34">
        <v>3</v>
      </c>
      <c r="Q19268" s="34">
        <v>8</v>
      </c>
      <c r="R19268" s="34">
        <v>17</v>
      </c>
      <c r="S19268" s="34">
        <v>7</v>
      </c>
      <c r="T19268" s="34">
        <v>11</v>
      </c>
      <c r="U19268" s="34">
        <v>20</v>
      </c>
      <c r="V19268" s="34">
        <v>3</v>
      </c>
      <c r="W19268" s="34">
        <v>11</v>
      </c>
      <c r="X19268" s="34">
        <v>17</v>
      </c>
      <c r="Y19268" s="34">
        <v>6</v>
      </c>
      <c r="Z19268" s="34">
        <v>9</v>
      </c>
      <c r="AA19268" s="34">
        <v>12</v>
      </c>
      <c r="AB19268" s="34">
        <v>6</v>
      </c>
      <c r="AC19268" s="34">
        <v>11</v>
      </c>
    </row>
    <row r="19269" spans="1:29" x14ac:dyDescent="0.2">
      <c r="A19269" s="34" t="s">
        <v>79762</v>
      </c>
      <c r="B19269" s="34">
        <v>40</v>
      </c>
      <c r="C19269" s="34">
        <v>51</v>
      </c>
      <c r="D19269" s="34">
        <v>55</v>
      </c>
      <c r="E19269" s="34">
        <v>88</v>
      </c>
      <c r="F19269" s="34">
        <v>62</v>
      </c>
      <c r="G19269" s="34">
        <v>72</v>
      </c>
      <c r="H19269" s="34">
        <v>53</v>
      </c>
      <c r="I19269" s="34">
        <v>75</v>
      </c>
      <c r="J19269" s="34">
        <v>52</v>
      </c>
      <c r="K19269" s="34">
        <v>84</v>
      </c>
      <c r="L19269" s="34">
        <v>40</v>
      </c>
      <c r="M19269" s="34">
        <v>77</v>
      </c>
      <c r="N19269" s="34">
        <v>32</v>
      </c>
      <c r="O19269" s="34">
        <v>46</v>
      </c>
      <c r="P19269" s="34">
        <v>46</v>
      </c>
      <c r="Q19269" s="34">
        <v>82</v>
      </c>
      <c r="R19269" s="34">
        <v>55</v>
      </c>
      <c r="S19269" s="34">
        <v>103</v>
      </c>
      <c r="T19269" s="34">
        <v>45</v>
      </c>
      <c r="U19269" s="34">
        <v>85</v>
      </c>
      <c r="V19269" s="34">
        <v>55</v>
      </c>
      <c r="W19269" s="34">
        <v>51</v>
      </c>
      <c r="X19269" s="34">
        <v>57</v>
      </c>
      <c r="Y19269" s="34">
        <v>71</v>
      </c>
      <c r="Z19269" s="34">
        <v>66</v>
      </c>
      <c r="AA19269" s="34">
        <v>93</v>
      </c>
      <c r="AB19269" s="34">
        <v>56</v>
      </c>
      <c r="AC19269" s="34">
        <v>80</v>
      </c>
    </row>
    <row r="19270" spans="1:29" x14ac:dyDescent="0.2">
      <c r="A19270" s="34" t="s">
        <v>79763</v>
      </c>
      <c r="B19270" s="34">
        <v>47</v>
      </c>
      <c r="C19270" s="34">
        <v>32</v>
      </c>
      <c r="D19270" s="34">
        <v>40</v>
      </c>
      <c r="E19270" s="34">
        <v>49</v>
      </c>
      <c r="F19270" s="34">
        <v>46</v>
      </c>
      <c r="G19270" s="34">
        <v>34</v>
      </c>
      <c r="H19270" s="34">
        <v>19</v>
      </c>
      <c r="I19270" s="34">
        <v>36</v>
      </c>
      <c r="J19270" s="34">
        <v>39</v>
      </c>
      <c r="K19270" s="34">
        <v>29</v>
      </c>
      <c r="L19270" s="34">
        <v>20</v>
      </c>
      <c r="M19270" s="34">
        <v>33</v>
      </c>
      <c r="N19270" s="34">
        <v>15</v>
      </c>
      <c r="O19270" s="34">
        <v>27</v>
      </c>
      <c r="P19270" s="34">
        <v>27</v>
      </c>
      <c r="Q19270" s="34">
        <v>44</v>
      </c>
      <c r="R19270" s="34">
        <v>31</v>
      </c>
      <c r="S19270" s="34">
        <v>44</v>
      </c>
      <c r="T19270" s="34">
        <v>43</v>
      </c>
      <c r="U19270" s="34">
        <v>31</v>
      </c>
      <c r="V19270" s="34">
        <v>54</v>
      </c>
      <c r="W19270" s="34">
        <v>56</v>
      </c>
      <c r="X19270" s="34">
        <v>39</v>
      </c>
      <c r="Y19270" s="34">
        <v>21</v>
      </c>
      <c r="Z19270" s="34">
        <v>32</v>
      </c>
      <c r="AA19270" s="34">
        <v>23</v>
      </c>
      <c r="AB19270" s="34">
        <v>23</v>
      </c>
      <c r="AC19270" s="34">
        <v>73</v>
      </c>
    </row>
    <row r="19271" spans="1:29" x14ac:dyDescent="0.2">
      <c r="A19271" s="34" t="s">
        <v>79764</v>
      </c>
      <c r="B19271" s="34">
        <v>88</v>
      </c>
      <c r="C19271" s="34">
        <v>153</v>
      </c>
      <c r="D19271" s="34">
        <v>159</v>
      </c>
      <c r="E19271" s="34">
        <v>184</v>
      </c>
      <c r="F19271" s="34">
        <v>130</v>
      </c>
      <c r="G19271" s="34">
        <v>196</v>
      </c>
      <c r="H19271" s="34">
        <v>127</v>
      </c>
      <c r="I19271" s="34">
        <v>154</v>
      </c>
      <c r="J19271" s="34">
        <v>88</v>
      </c>
      <c r="K19271" s="34">
        <v>182</v>
      </c>
      <c r="L19271" s="34">
        <v>60</v>
      </c>
      <c r="M19271" s="34">
        <v>107</v>
      </c>
      <c r="N19271" s="34">
        <v>123</v>
      </c>
      <c r="O19271" s="34">
        <v>124</v>
      </c>
      <c r="P19271" s="34">
        <v>97</v>
      </c>
      <c r="Q19271" s="34">
        <v>158</v>
      </c>
      <c r="R19271" s="34">
        <v>123</v>
      </c>
      <c r="S19271" s="34">
        <v>201</v>
      </c>
      <c r="T19271" s="34">
        <v>75</v>
      </c>
      <c r="U19271" s="34">
        <v>103</v>
      </c>
      <c r="V19271" s="34">
        <v>150</v>
      </c>
      <c r="W19271" s="34">
        <v>131</v>
      </c>
      <c r="X19271" s="34">
        <v>172</v>
      </c>
      <c r="Y19271" s="34">
        <v>99</v>
      </c>
      <c r="Z19271" s="34">
        <v>158</v>
      </c>
      <c r="AA19271" s="34">
        <v>173</v>
      </c>
      <c r="AB19271" s="34">
        <v>112</v>
      </c>
      <c r="AC19271" s="34">
        <v>198</v>
      </c>
    </row>
    <row r="19272" spans="1:29" x14ac:dyDescent="0.2">
      <c r="A19272" s="34" t="s">
        <v>79765</v>
      </c>
      <c r="B19272" s="34">
        <v>39</v>
      </c>
      <c r="C19272" s="34">
        <v>246</v>
      </c>
      <c r="D19272" s="34">
        <v>61</v>
      </c>
      <c r="E19272" s="34">
        <v>223</v>
      </c>
      <c r="F19272" s="34">
        <v>67</v>
      </c>
      <c r="G19272" s="34">
        <v>204</v>
      </c>
      <c r="H19272" s="34">
        <v>95</v>
      </c>
      <c r="I19272" s="34">
        <v>175</v>
      </c>
      <c r="J19272" s="34">
        <v>49</v>
      </c>
      <c r="K19272" s="34">
        <v>243</v>
      </c>
      <c r="L19272" s="34">
        <v>42</v>
      </c>
      <c r="M19272" s="34">
        <v>173</v>
      </c>
      <c r="N19272" s="34">
        <v>37</v>
      </c>
      <c r="O19272" s="34">
        <v>181</v>
      </c>
      <c r="P19272" s="34">
        <v>53</v>
      </c>
      <c r="Q19272" s="34">
        <v>247</v>
      </c>
      <c r="R19272" s="34">
        <v>63</v>
      </c>
      <c r="S19272" s="34">
        <v>225</v>
      </c>
      <c r="T19272" s="34">
        <v>38</v>
      </c>
      <c r="U19272" s="34">
        <v>196</v>
      </c>
      <c r="V19272" s="34">
        <v>80</v>
      </c>
      <c r="W19272" s="34">
        <v>245</v>
      </c>
      <c r="X19272" s="34">
        <v>83</v>
      </c>
      <c r="Y19272" s="34">
        <v>183</v>
      </c>
      <c r="Z19272" s="34">
        <v>83</v>
      </c>
      <c r="AA19272" s="34">
        <v>230</v>
      </c>
      <c r="AB19272" s="34">
        <v>65</v>
      </c>
      <c r="AC19272" s="34">
        <v>289</v>
      </c>
    </row>
    <row r="19273" spans="1:29" x14ac:dyDescent="0.2">
      <c r="A19273" s="34" t="s">
        <v>79766</v>
      </c>
      <c r="B19273" s="34">
        <v>33</v>
      </c>
      <c r="C19273" s="34">
        <v>26</v>
      </c>
      <c r="D19273" s="34">
        <v>17</v>
      </c>
      <c r="E19273" s="34">
        <v>33</v>
      </c>
      <c r="F19273" s="34">
        <v>44</v>
      </c>
      <c r="G19273" s="34">
        <v>33</v>
      </c>
      <c r="H19273" s="34">
        <v>22</v>
      </c>
      <c r="I19273" s="34">
        <v>16</v>
      </c>
      <c r="J19273" s="34">
        <v>20</v>
      </c>
      <c r="K19273" s="34">
        <v>11</v>
      </c>
      <c r="L19273" s="34">
        <v>21</v>
      </c>
      <c r="M19273" s="34">
        <v>31</v>
      </c>
      <c r="N19273" s="34">
        <v>17</v>
      </c>
      <c r="O19273" s="34">
        <v>36</v>
      </c>
      <c r="P19273" s="34">
        <v>21</v>
      </c>
      <c r="Q19273" s="34">
        <v>31</v>
      </c>
      <c r="R19273" s="34">
        <v>28</v>
      </c>
      <c r="S19273" s="34">
        <v>36</v>
      </c>
      <c r="T19273" s="34">
        <v>20</v>
      </c>
      <c r="U19273" s="34">
        <v>22</v>
      </c>
      <c r="V19273" s="34">
        <v>26</v>
      </c>
      <c r="W19273" s="34">
        <v>45</v>
      </c>
      <c r="X19273" s="34">
        <v>30</v>
      </c>
      <c r="Y19273" s="34">
        <v>9</v>
      </c>
      <c r="Z19273" s="34">
        <v>35</v>
      </c>
      <c r="AA19273" s="34">
        <v>28</v>
      </c>
      <c r="AB19273" s="34">
        <v>14</v>
      </c>
      <c r="AC19273" s="34">
        <v>38</v>
      </c>
    </row>
    <row r="19274" spans="1:29" x14ac:dyDescent="0.2">
      <c r="A19274" s="34" t="s">
        <v>79767</v>
      </c>
      <c r="B19274" s="34">
        <v>22</v>
      </c>
      <c r="C19274" s="34">
        <v>49</v>
      </c>
      <c r="D19274" s="34">
        <v>49</v>
      </c>
      <c r="E19274" s="34">
        <v>37</v>
      </c>
      <c r="F19274" s="34">
        <v>53</v>
      </c>
      <c r="G19274" s="34">
        <v>40</v>
      </c>
      <c r="H19274" s="34">
        <v>44</v>
      </c>
      <c r="I19274" s="34">
        <v>48</v>
      </c>
      <c r="J19274" s="34">
        <v>30</v>
      </c>
      <c r="K19274" s="34">
        <v>56</v>
      </c>
      <c r="L19274" s="34">
        <v>40</v>
      </c>
      <c r="M19274" s="34">
        <v>54</v>
      </c>
      <c r="N19274" s="34">
        <v>31</v>
      </c>
      <c r="O19274" s="34">
        <v>47</v>
      </c>
      <c r="P19274" s="34">
        <v>21</v>
      </c>
      <c r="Q19274" s="34">
        <v>65</v>
      </c>
      <c r="R19274" s="34">
        <v>37</v>
      </c>
      <c r="S19274" s="34">
        <v>55</v>
      </c>
      <c r="T19274" s="34">
        <v>42</v>
      </c>
      <c r="U19274" s="34">
        <v>57</v>
      </c>
      <c r="V19274" s="34">
        <v>59</v>
      </c>
      <c r="W19274" s="34">
        <v>59</v>
      </c>
      <c r="X19274" s="34">
        <v>97</v>
      </c>
      <c r="Y19274" s="34">
        <v>64</v>
      </c>
      <c r="Z19274" s="34">
        <v>38</v>
      </c>
      <c r="AA19274" s="34">
        <v>90</v>
      </c>
      <c r="AB19274" s="34">
        <v>39</v>
      </c>
      <c r="AC19274" s="34">
        <v>67</v>
      </c>
    </row>
    <row r="19275" spans="1:29" x14ac:dyDescent="0.2">
      <c r="A19275" s="34" t="s">
        <v>79768</v>
      </c>
      <c r="B19275" s="34">
        <v>151</v>
      </c>
      <c r="C19275" s="34">
        <v>203</v>
      </c>
      <c r="D19275" s="34">
        <v>265</v>
      </c>
      <c r="E19275" s="34">
        <v>255</v>
      </c>
      <c r="F19275" s="34">
        <v>246</v>
      </c>
      <c r="G19275" s="34">
        <v>206</v>
      </c>
      <c r="H19275" s="34">
        <v>201</v>
      </c>
      <c r="I19275" s="34">
        <v>200</v>
      </c>
      <c r="J19275" s="34">
        <v>192</v>
      </c>
      <c r="K19275" s="34">
        <v>237</v>
      </c>
      <c r="L19275" s="34">
        <v>183</v>
      </c>
      <c r="M19275" s="34">
        <v>178</v>
      </c>
      <c r="N19275" s="34">
        <v>202</v>
      </c>
      <c r="O19275" s="34">
        <v>228</v>
      </c>
      <c r="P19275" s="34">
        <v>199</v>
      </c>
      <c r="Q19275" s="34">
        <v>299</v>
      </c>
      <c r="R19275" s="34">
        <v>262</v>
      </c>
      <c r="S19275" s="34">
        <v>343</v>
      </c>
      <c r="T19275" s="34">
        <v>207</v>
      </c>
      <c r="U19275" s="34">
        <v>212</v>
      </c>
      <c r="V19275" s="34">
        <v>272</v>
      </c>
      <c r="W19275" s="34">
        <v>301</v>
      </c>
      <c r="X19275" s="34">
        <v>333</v>
      </c>
      <c r="Y19275" s="34">
        <v>222</v>
      </c>
      <c r="Z19275" s="34">
        <v>273</v>
      </c>
      <c r="AA19275" s="34">
        <v>301</v>
      </c>
      <c r="AB19275" s="34">
        <v>273</v>
      </c>
      <c r="AC19275" s="34">
        <v>439</v>
      </c>
    </row>
    <row r="19276" spans="1:29" x14ac:dyDescent="0.2">
      <c r="A19276" s="34" t="s">
        <v>79769</v>
      </c>
      <c r="B19276" s="34">
        <v>46</v>
      </c>
      <c r="C19276" s="34">
        <v>87</v>
      </c>
      <c r="D19276" s="34">
        <v>100</v>
      </c>
      <c r="E19276" s="34">
        <v>107</v>
      </c>
      <c r="F19276" s="34">
        <v>83</v>
      </c>
      <c r="G19276" s="34">
        <v>67</v>
      </c>
      <c r="H19276" s="34">
        <v>80</v>
      </c>
      <c r="I19276" s="34">
        <v>98</v>
      </c>
      <c r="J19276" s="34">
        <v>65</v>
      </c>
      <c r="K19276" s="34">
        <v>109</v>
      </c>
      <c r="L19276" s="34">
        <v>46</v>
      </c>
      <c r="M19276" s="34">
        <v>79</v>
      </c>
      <c r="N19276" s="34">
        <v>78</v>
      </c>
      <c r="O19276" s="34">
        <v>106</v>
      </c>
      <c r="P19276" s="34">
        <v>74</v>
      </c>
      <c r="Q19276" s="34">
        <v>88</v>
      </c>
      <c r="R19276" s="34">
        <v>80</v>
      </c>
      <c r="S19276" s="34">
        <v>123</v>
      </c>
      <c r="T19276" s="34">
        <v>51</v>
      </c>
      <c r="U19276" s="34">
        <v>96</v>
      </c>
      <c r="V19276" s="34">
        <v>92</v>
      </c>
      <c r="W19276" s="34">
        <v>98</v>
      </c>
      <c r="X19276" s="34">
        <v>101</v>
      </c>
      <c r="Y19276" s="34">
        <v>49</v>
      </c>
      <c r="Z19276" s="34">
        <v>103</v>
      </c>
      <c r="AA19276" s="34">
        <v>109</v>
      </c>
      <c r="AB19276" s="34">
        <v>65</v>
      </c>
      <c r="AC19276" s="34">
        <v>154</v>
      </c>
    </row>
    <row r="19277" spans="1:29" x14ac:dyDescent="0.2">
      <c r="A19277" s="34" t="s">
        <v>79770</v>
      </c>
      <c r="B19277" s="34">
        <v>62</v>
      </c>
      <c r="C19277" s="34">
        <v>78</v>
      </c>
      <c r="D19277" s="34">
        <v>54</v>
      </c>
      <c r="E19277" s="34">
        <v>71</v>
      </c>
      <c r="F19277" s="34">
        <v>87</v>
      </c>
      <c r="G19277" s="34">
        <v>68</v>
      </c>
      <c r="H19277" s="34">
        <v>83</v>
      </c>
      <c r="I19277" s="34">
        <v>72</v>
      </c>
      <c r="J19277" s="34">
        <v>76</v>
      </c>
      <c r="K19277" s="34">
        <v>92</v>
      </c>
      <c r="L19277" s="34">
        <v>79</v>
      </c>
      <c r="M19277" s="34">
        <v>64</v>
      </c>
      <c r="N19277" s="34">
        <v>64</v>
      </c>
      <c r="O19277" s="34">
        <v>83</v>
      </c>
      <c r="P19277" s="34">
        <v>103</v>
      </c>
      <c r="Q19277" s="34">
        <v>96</v>
      </c>
      <c r="R19277" s="34">
        <v>144</v>
      </c>
      <c r="S19277" s="34">
        <v>92</v>
      </c>
      <c r="T19277" s="34">
        <v>112</v>
      </c>
      <c r="U19277" s="34">
        <v>97</v>
      </c>
      <c r="V19277" s="34">
        <v>92</v>
      </c>
      <c r="W19277" s="34">
        <v>105</v>
      </c>
      <c r="X19277" s="34">
        <v>100</v>
      </c>
      <c r="Y19277" s="34">
        <v>115</v>
      </c>
      <c r="Z19277" s="34">
        <v>80</v>
      </c>
      <c r="AA19277" s="34">
        <v>99</v>
      </c>
      <c r="AB19277" s="34">
        <v>138</v>
      </c>
      <c r="AC19277" s="34">
        <v>118</v>
      </c>
    </row>
    <row r="19278" spans="1:29" x14ac:dyDescent="0.2">
      <c r="A19278" s="34" t="s">
        <v>79771</v>
      </c>
      <c r="B19278" s="34">
        <v>52</v>
      </c>
      <c r="C19278" s="34">
        <v>30</v>
      </c>
      <c r="D19278" s="34">
        <v>93</v>
      </c>
      <c r="E19278" s="34">
        <v>44</v>
      </c>
      <c r="F19278" s="34">
        <v>103</v>
      </c>
      <c r="G19278" s="34">
        <v>27</v>
      </c>
      <c r="H19278" s="34">
        <v>78</v>
      </c>
      <c r="I19278" s="34">
        <v>45</v>
      </c>
      <c r="J19278" s="34">
        <v>79</v>
      </c>
      <c r="K19278" s="34">
        <v>38</v>
      </c>
      <c r="L19278" s="34">
        <v>62</v>
      </c>
      <c r="M19278" s="34">
        <v>43</v>
      </c>
      <c r="N19278" s="34">
        <v>60</v>
      </c>
      <c r="O19278" s="34">
        <v>36</v>
      </c>
      <c r="P19278" s="34">
        <v>40</v>
      </c>
      <c r="Q19278" s="34">
        <v>71</v>
      </c>
      <c r="R19278" s="34">
        <v>82</v>
      </c>
      <c r="S19278" s="34">
        <v>46</v>
      </c>
      <c r="T19278" s="34">
        <v>79</v>
      </c>
      <c r="U19278" s="34">
        <v>44</v>
      </c>
      <c r="V19278" s="34">
        <v>76</v>
      </c>
      <c r="W19278" s="34">
        <v>77</v>
      </c>
      <c r="X19278" s="34">
        <v>121</v>
      </c>
      <c r="Y19278" s="34">
        <v>38</v>
      </c>
      <c r="Z19278" s="34">
        <v>119</v>
      </c>
      <c r="AA19278" s="34">
        <v>46</v>
      </c>
      <c r="AB19278" s="34">
        <v>93</v>
      </c>
      <c r="AC19278" s="34">
        <v>76</v>
      </c>
    </row>
    <row r="19279" spans="1:29" x14ac:dyDescent="0.2">
      <c r="A19279" s="34" t="s">
        <v>79772</v>
      </c>
      <c r="B19279" s="34">
        <v>22</v>
      </c>
      <c r="C19279" s="34">
        <v>24</v>
      </c>
      <c r="D19279" s="34">
        <v>34</v>
      </c>
      <c r="E19279" s="34">
        <v>30</v>
      </c>
      <c r="F19279" s="34">
        <v>36</v>
      </c>
      <c r="G19279" s="34">
        <v>23</v>
      </c>
      <c r="H19279" s="34">
        <v>34</v>
      </c>
      <c r="I19279" s="34">
        <v>28</v>
      </c>
      <c r="J19279" s="34">
        <v>20</v>
      </c>
      <c r="K19279" s="34">
        <v>40</v>
      </c>
      <c r="L19279" s="34">
        <v>34</v>
      </c>
      <c r="M19279" s="34">
        <v>19</v>
      </c>
      <c r="N19279" s="34">
        <v>34</v>
      </c>
      <c r="O19279" s="34">
        <v>41</v>
      </c>
      <c r="P19279" s="34">
        <v>29</v>
      </c>
      <c r="Q19279" s="34">
        <v>32</v>
      </c>
      <c r="R19279" s="34">
        <v>27</v>
      </c>
      <c r="S19279" s="34">
        <v>47</v>
      </c>
      <c r="T19279" s="34">
        <v>28</v>
      </c>
      <c r="U19279" s="34">
        <v>33</v>
      </c>
      <c r="V19279" s="34">
        <v>14</v>
      </c>
      <c r="W19279" s="34">
        <v>29</v>
      </c>
      <c r="X19279" s="34">
        <v>31</v>
      </c>
      <c r="Y19279" s="34">
        <v>22</v>
      </c>
      <c r="Z19279" s="34">
        <v>38</v>
      </c>
      <c r="AA19279" s="34">
        <v>30</v>
      </c>
      <c r="AB19279" s="34">
        <v>29</v>
      </c>
      <c r="AC19279" s="34">
        <v>48</v>
      </c>
    </row>
    <row r="19280" spans="1:29" x14ac:dyDescent="0.2">
      <c r="A19280" s="34" t="s">
        <v>79773</v>
      </c>
      <c r="B19280" s="34">
        <v>48</v>
      </c>
      <c r="C19280" s="34">
        <v>51</v>
      </c>
      <c r="D19280" s="34">
        <v>60</v>
      </c>
      <c r="E19280" s="34">
        <v>62</v>
      </c>
      <c r="F19280" s="34">
        <v>75</v>
      </c>
      <c r="G19280" s="34">
        <v>28</v>
      </c>
      <c r="H19280" s="34">
        <v>56</v>
      </c>
      <c r="I19280" s="34">
        <v>48</v>
      </c>
      <c r="J19280" s="34">
        <v>82</v>
      </c>
      <c r="K19280" s="34">
        <v>55</v>
      </c>
      <c r="L19280" s="34">
        <v>54</v>
      </c>
      <c r="M19280" s="34">
        <v>63</v>
      </c>
      <c r="N19280" s="34">
        <v>85</v>
      </c>
      <c r="O19280" s="34">
        <v>62</v>
      </c>
      <c r="P19280" s="34">
        <v>67</v>
      </c>
      <c r="Q19280" s="34">
        <v>83</v>
      </c>
      <c r="R19280" s="34">
        <v>84</v>
      </c>
      <c r="S19280" s="34">
        <v>75</v>
      </c>
      <c r="T19280" s="34">
        <v>98</v>
      </c>
      <c r="U19280" s="34">
        <v>85</v>
      </c>
      <c r="V19280" s="34">
        <v>54</v>
      </c>
      <c r="W19280" s="34">
        <v>129</v>
      </c>
      <c r="X19280" s="34">
        <v>71</v>
      </c>
      <c r="Y19280" s="34">
        <v>65</v>
      </c>
      <c r="Z19280" s="34">
        <v>79</v>
      </c>
      <c r="AA19280" s="34">
        <v>97</v>
      </c>
      <c r="AB19280" s="34">
        <v>105</v>
      </c>
      <c r="AC19280" s="34">
        <v>104</v>
      </c>
    </row>
    <row r="19281" spans="1:29" x14ac:dyDescent="0.2">
      <c r="A19281" s="34" t="s">
        <v>79774</v>
      </c>
      <c r="B19281" s="34">
        <v>17</v>
      </c>
      <c r="C19281" s="34">
        <v>50</v>
      </c>
      <c r="D19281" s="34">
        <v>37</v>
      </c>
      <c r="E19281" s="34">
        <v>68</v>
      </c>
      <c r="F19281" s="34">
        <v>29</v>
      </c>
      <c r="G19281" s="34">
        <v>51</v>
      </c>
      <c r="H19281" s="34">
        <v>29</v>
      </c>
      <c r="I19281" s="34">
        <v>49</v>
      </c>
      <c r="J19281" s="34">
        <v>17</v>
      </c>
      <c r="K19281" s="34">
        <v>44</v>
      </c>
      <c r="L19281" s="34">
        <v>15</v>
      </c>
      <c r="M19281" s="34">
        <v>44</v>
      </c>
      <c r="N19281" s="34">
        <v>29</v>
      </c>
      <c r="O19281" s="34">
        <v>23</v>
      </c>
      <c r="P19281" s="34">
        <v>32</v>
      </c>
      <c r="Q19281" s="34">
        <v>44</v>
      </c>
      <c r="R19281" s="34">
        <v>23</v>
      </c>
      <c r="S19281" s="34">
        <v>90</v>
      </c>
      <c r="T19281" s="34">
        <v>12</v>
      </c>
      <c r="U19281" s="34">
        <v>32</v>
      </c>
      <c r="V19281" s="34">
        <v>39</v>
      </c>
      <c r="W19281" s="34">
        <v>29</v>
      </c>
      <c r="X19281" s="34">
        <v>54</v>
      </c>
      <c r="Y19281" s="34">
        <v>29</v>
      </c>
      <c r="Z19281" s="34">
        <v>38</v>
      </c>
      <c r="AA19281" s="34">
        <v>71</v>
      </c>
      <c r="AB19281" s="34">
        <v>7</v>
      </c>
      <c r="AC19281" s="34">
        <v>72</v>
      </c>
    </row>
    <row r="19282" spans="1:29" x14ac:dyDescent="0.2">
      <c r="A19282" s="34" t="s">
        <v>79775</v>
      </c>
      <c r="B19282" s="34">
        <v>35</v>
      </c>
      <c r="C19282" s="34">
        <v>74</v>
      </c>
      <c r="D19282" s="34">
        <v>66</v>
      </c>
      <c r="E19282" s="34">
        <v>66</v>
      </c>
      <c r="F19282" s="34">
        <v>66</v>
      </c>
      <c r="G19282" s="34">
        <v>77</v>
      </c>
      <c r="H19282" s="34">
        <v>70</v>
      </c>
      <c r="I19282" s="34">
        <v>66</v>
      </c>
      <c r="J19282" s="34">
        <v>45</v>
      </c>
      <c r="K19282" s="34">
        <v>85</v>
      </c>
      <c r="L19282" s="34">
        <v>29</v>
      </c>
      <c r="M19282" s="34">
        <v>58</v>
      </c>
      <c r="N19282" s="34">
        <v>52</v>
      </c>
      <c r="O19282" s="34">
        <v>74</v>
      </c>
      <c r="P19282" s="34">
        <v>53</v>
      </c>
      <c r="Q19282" s="34">
        <v>110</v>
      </c>
      <c r="R19282" s="34">
        <v>64</v>
      </c>
      <c r="S19282" s="34">
        <v>93</v>
      </c>
      <c r="T19282" s="34">
        <v>66</v>
      </c>
      <c r="U19282" s="34">
        <v>66</v>
      </c>
      <c r="V19282" s="34">
        <v>47</v>
      </c>
      <c r="W19282" s="34">
        <v>98</v>
      </c>
      <c r="X19282" s="34">
        <v>74</v>
      </c>
      <c r="Y19282" s="34">
        <v>87</v>
      </c>
      <c r="Z19282" s="34">
        <v>88</v>
      </c>
      <c r="AA19282" s="34">
        <v>88</v>
      </c>
      <c r="AB19282" s="34">
        <v>50</v>
      </c>
      <c r="AC19282" s="34">
        <v>156</v>
      </c>
    </row>
    <row r="19283" spans="1:29" x14ac:dyDescent="0.2">
      <c r="A19283" s="34" t="s">
        <v>79776</v>
      </c>
      <c r="B19283" s="34">
        <v>26</v>
      </c>
      <c r="C19283" s="34">
        <v>13</v>
      </c>
      <c r="D19283" s="34">
        <v>49</v>
      </c>
      <c r="E19283" s="34">
        <v>33</v>
      </c>
      <c r="F19283" s="34">
        <v>54</v>
      </c>
      <c r="G19283" s="34">
        <v>33</v>
      </c>
      <c r="H19283" s="34">
        <v>33</v>
      </c>
      <c r="I19283" s="34">
        <v>39</v>
      </c>
      <c r="J19283" s="34">
        <v>35</v>
      </c>
      <c r="K19283" s="34">
        <v>39</v>
      </c>
      <c r="L19283" s="34">
        <v>30</v>
      </c>
      <c r="M19283" s="34">
        <v>20</v>
      </c>
      <c r="N19283" s="34">
        <v>33</v>
      </c>
      <c r="O19283" s="34">
        <v>13</v>
      </c>
      <c r="P19283" s="34">
        <v>37</v>
      </c>
      <c r="Q19283" s="34">
        <v>34</v>
      </c>
      <c r="R19283" s="34">
        <v>54</v>
      </c>
      <c r="S19283" s="34">
        <v>34</v>
      </c>
      <c r="T19283" s="34">
        <v>42</v>
      </c>
      <c r="U19283" s="34">
        <v>16</v>
      </c>
      <c r="V19283" s="34">
        <v>37</v>
      </c>
      <c r="W19283" s="34">
        <v>29</v>
      </c>
      <c r="X19283" s="34">
        <v>38</v>
      </c>
      <c r="Y19283" s="34">
        <v>27</v>
      </c>
      <c r="Z19283" s="34">
        <v>69</v>
      </c>
      <c r="AA19283" s="34">
        <v>31</v>
      </c>
      <c r="AB19283" s="34">
        <v>62</v>
      </c>
      <c r="AC19283" s="34">
        <v>48</v>
      </c>
    </row>
    <row r="19284" spans="1:29" x14ac:dyDescent="0.2">
      <c r="A19284" s="34" t="s">
        <v>79777</v>
      </c>
      <c r="B19284" s="34">
        <v>42</v>
      </c>
      <c r="C19284" s="34">
        <v>65</v>
      </c>
      <c r="D19284" s="34">
        <v>73</v>
      </c>
      <c r="E19284" s="34">
        <v>95</v>
      </c>
      <c r="F19284" s="34">
        <v>46</v>
      </c>
      <c r="G19284" s="34">
        <v>59</v>
      </c>
      <c r="H19284" s="34">
        <v>52</v>
      </c>
      <c r="I19284" s="34">
        <v>51</v>
      </c>
      <c r="J19284" s="34">
        <v>40</v>
      </c>
      <c r="K19284" s="34">
        <v>68</v>
      </c>
      <c r="L19284" s="34">
        <v>39</v>
      </c>
      <c r="M19284" s="34">
        <v>56</v>
      </c>
      <c r="N19284" s="34">
        <v>48</v>
      </c>
      <c r="O19284" s="34">
        <v>50</v>
      </c>
      <c r="P19284" s="34">
        <v>51</v>
      </c>
      <c r="Q19284" s="34">
        <v>59</v>
      </c>
      <c r="R19284" s="34">
        <v>75</v>
      </c>
      <c r="S19284" s="34">
        <v>88</v>
      </c>
      <c r="T19284" s="34">
        <v>36</v>
      </c>
      <c r="U19284" s="34">
        <v>65</v>
      </c>
      <c r="V19284" s="34">
        <v>59</v>
      </c>
      <c r="W19284" s="34">
        <v>85</v>
      </c>
      <c r="X19284" s="34">
        <v>60</v>
      </c>
      <c r="Y19284" s="34">
        <v>41</v>
      </c>
      <c r="Z19284" s="34">
        <v>87</v>
      </c>
      <c r="AA19284" s="34">
        <v>116</v>
      </c>
      <c r="AB19284" s="34">
        <v>57</v>
      </c>
      <c r="AC19284" s="34">
        <v>119</v>
      </c>
    </row>
    <row r="19285" spans="1:29" x14ac:dyDescent="0.2">
      <c r="A19285" s="34" t="s">
        <v>79778</v>
      </c>
      <c r="B19285" s="34">
        <v>50</v>
      </c>
      <c r="C19285" s="34">
        <v>50</v>
      </c>
      <c r="D19285" s="34">
        <v>40</v>
      </c>
      <c r="E19285" s="34">
        <v>40</v>
      </c>
      <c r="F19285" s="34">
        <v>36</v>
      </c>
      <c r="G19285" s="34">
        <v>72</v>
      </c>
      <c r="H19285" s="34">
        <v>27</v>
      </c>
      <c r="I19285" s="34">
        <v>53</v>
      </c>
      <c r="J19285" s="34">
        <v>21</v>
      </c>
      <c r="K19285" s="34">
        <v>58</v>
      </c>
      <c r="L19285" s="34">
        <v>20</v>
      </c>
      <c r="M19285" s="34">
        <v>33</v>
      </c>
      <c r="N19285" s="34">
        <v>31</v>
      </c>
      <c r="O19285" s="34">
        <v>46</v>
      </c>
      <c r="P19285" s="34">
        <v>23</v>
      </c>
      <c r="Q19285" s="34">
        <v>62</v>
      </c>
      <c r="R19285" s="34">
        <v>58</v>
      </c>
      <c r="S19285" s="34">
        <v>50</v>
      </c>
      <c r="T19285" s="34">
        <v>49</v>
      </c>
      <c r="U19285" s="34">
        <v>40</v>
      </c>
      <c r="V19285" s="34">
        <v>44</v>
      </c>
      <c r="W19285" s="34">
        <v>100</v>
      </c>
      <c r="X19285" s="34">
        <v>49</v>
      </c>
      <c r="Y19285" s="34">
        <v>63</v>
      </c>
      <c r="Z19285" s="34">
        <v>37</v>
      </c>
      <c r="AA19285" s="34">
        <v>69</v>
      </c>
      <c r="AB19285" s="34">
        <v>48</v>
      </c>
      <c r="AC19285" s="34">
        <v>89</v>
      </c>
    </row>
    <row r="19286" spans="1:29" x14ac:dyDescent="0.2">
      <c r="A19286" s="34" t="s">
        <v>79779</v>
      </c>
      <c r="B19286" s="34">
        <v>19</v>
      </c>
      <c r="C19286" s="34">
        <v>23</v>
      </c>
      <c r="D19286" s="34">
        <v>45</v>
      </c>
      <c r="E19286" s="34">
        <v>36</v>
      </c>
      <c r="F19286" s="34">
        <v>22</v>
      </c>
      <c r="G19286" s="34">
        <v>17</v>
      </c>
      <c r="H19286" s="34">
        <v>14</v>
      </c>
      <c r="I19286" s="34">
        <v>19</v>
      </c>
      <c r="J19286" s="34">
        <v>7</v>
      </c>
      <c r="K19286" s="34">
        <v>37</v>
      </c>
      <c r="L19286" s="34">
        <v>6</v>
      </c>
      <c r="M19286" s="34">
        <v>20</v>
      </c>
      <c r="N19286" s="34">
        <v>20</v>
      </c>
      <c r="O19286" s="34">
        <v>21</v>
      </c>
      <c r="P19286" s="34">
        <v>15</v>
      </c>
      <c r="Q19286" s="34">
        <v>22</v>
      </c>
      <c r="R19286" s="34">
        <v>18</v>
      </c>
      <c r="S19286" s="34">
        <v>55</v>
      </c>
      <c r="T19286" s="34">
        <v>9</v>
      </c>
      <c r="U19286" s="34">
        <v>28</v>
      </c>
      <c r="V19286" s="34">
        <v>20</v>
      </c>
      <c r="W19286" s="34">
        <v>14</v>
      </c>
      <c r="X19286" s="34">
        <v>28</v>
      </c>
      <c r="Y19286" s="34">
        <v>5</v>
      </c>
      <c r="Z19286" s="34">
        <v>17</v>
      </c>
      <c r="AA19286" s="34">
        <v>37</v>
      </c>
      <c r="AB19286" s="34">
        <v>7</v>
      </c>
      <c r="AC19286" s="34">
        <v>29</v>
      </c>
    </row>
    <row r="19287" spans="1:29" x14ac:dyDescent="0.2">
      <c r="A19287" s="34" t="s">
        <v>79780</v>
      </c>
      <c r="B19287" s="34">
        <v>90</v>
      </c>
      <c r="C19287" s="34">
        <v>62</v>
      </c>
      <c r="D19287" s="34">
        <v>51</v>
      </c>
      <c r="E19287" s="34">
        <v>71</v>
      </c>
      <c r="F19287" s="34">
        <v>62</v>
      </c>
      <c r="G19287" s="34">
        <v>53</v>
      </c>
      <c r="H19287" s="34">
        <v>29</v>
      </c>
      <c r="I19287" s="34">
        <v>52</v>
      </c>
      <c r="J19287" s="34">
        <v>40</v>
      </c>
      <c r="K19287" s="34">
        <v>93</v>
      </c>
      <c r="L19287" s="34">
        <v>22</v>
      </c>
      <c r="M19287" s="34">
        <v>53</v>
      </c>
      <c r="N19287" s="34">
        <v>35</v>
      </c>
      <c r="O19287" s="34">
        <v>60</v>
      </c>
      <c r="P19287" s="34">
        <v>54</v>
      </c>
      <c r="Q19287" s="34">
        <v>58</v>
      </c>
      <c r="R19287" s="34">
        <v>52</v>
      </c>
      <c r="S19287" s="34">
        <v>83</v>
      </c>
      <c r="T19287" s="34">
        <v>51</v>
      </c>
      <c r="U19287" s="34">
        <v>56</v>
      </c>
      <c r="V19287" s="34">
        <v>56</v>
      </c>
      <c r="W19287" s="34">
        <v>46</v>
      </c>
      <c r="X19287" s="34">
        <v>90</v>
      </c>
      <c r="Y19287" s="34">
        <v>37</v>
      </c>
      <c r="Z19287" s="34">
        <v>51</v>
      </c>
      <c r="AA19287" s="34">
        <v>94</v>
      </c>
      <c r="AB19287" s="34">
        <v>35</v>
      </c>
      <c r="AC19287" s="34">
        <v>111</v>
      </c>
    </row>
    <row r="19288" spans="1:29" x14ac:dyDescent="0.2">
      <c r="A19288" s="34" t="s">
        <v>79781</v>
      </c>
      <c r="B19288" s="34">
        <v>20</v>
      </c>
      <c r="C19288" s="34">
        <v>52</v>
      </c>
      <c r="D19288" s="34">
        <v>32</v>
      </c>
      <c r="E19288" s="34">
        <v>59</v>
      </c>
      <c r="F19288" s="34">
        <v>31</v>
      </c>
      <c r="G19288" s="34">
        <v>97</v>
      </c>
      <c r="H19288" s="34">
        <v>29</v>
      </c>
      <c r="I19288" s="34">
        <v>54</v>
      </c>
      <c r="J19288" s="34">
        <v>20</v>
      </c>
      <c r="K19288" s="34">
        <v>67</v>
      </c>
      <c r="L19288" s="34">
        <v>24</v>
      </c>
      <c r="M19288" s="34">
        <v>59</v>
      </c>
      <c r="N19288" s="34">
        <v>24</v>
      </c>
      <c r="O19288" s="34">
        <v>46</v>
      </c>
      <c r="P19288" s="34">
        <v>27</v>
      </c>
      <c r="Q19288" s="34">
        <v>59</v>
      </c>
      <c r="R19288" s="34">
        <v>36</v>
      </c>
      <c r="S19288" s="34">
        <v>63</v>
      </c>
      <c r="T19288" s="34">
        <v>32</v>
      </c>
      <c r="U19288" s="34">
        <v>46</v>
      </c>
      <c r="V19288" s="34">
        <v>50</v>
      </c>
      <c r="W19288" s="34">
        <v>48</v>
      </c>
      <c r="X19288" s="34">
        <v>35</v>
      </c>
      <c r="Y19288" s="34">
        <v>47</v>
      </c>
      <c r="Z19288" s="34">
        <v>48</v>
      </c>
      <c r="AA19288" s="34">
        <v>97</v>
      </c>
      <c r="AB19288" s="34">
        <v>37</v>
      </c>
      <c r="AC19288" s="34">
        <v>86</v>
      </c>
    </row>
    <row r="19289" spans="1:29" x14ac:dyDescent="0.2">
      <c r="A19289" s="34" t="s">
        <v>79782</v>
      </c>
      <c r="B19289" s="34">
        <v>23</v>
      </c>
      <c r="C19289" s="34">
        <v>22</v>
      </c>
      <c r="D19289" s="34">
        <v>35</v>
      </c>
      <c r="E19289" s="34">
        <v>26</v>
      </c>
      <c r="F19289" s="34">
        <v>20</v>
      </c>
      <c r="G19289" s="34">
        <v>22</v>
      </c>
      <c r="H19289" s="34">
        <v>20</v>
      </c>
      <c r="I19289" s="34">
        <v>22</v>
      </c>
      <c r="J19289" s="34">
        <v>16</v>
      </c>
      <c r="K19289" s="34">
        <v>26</v>
      </c>
      <c r="L19289" s="34">
        <v>6</v>
      </c>
      <c r="M19289" s="34">
        <v>23</v>
      </c>
      <c r="N19289" s="34">
        <v>16</v>
      </c>
      <c r="O19289" s="34">
        <v>21</v>
      </c>
      <c r="P19289" s="34">
        <v>8</v>
      </c>
      <c r="Q19289" s="34">
        <v>25</v>
      </c>
      <c r="R19289" s="34">
        <v>23</v>
      </c>
      <c r="S19289" s="34">
        <v>22</v>
      </c>
      <c r="T19289" s="34">
        <v>12</v>
      </c>
      <c r="U19289" s="34">
        <v>15</v>
      </c>
      <c r="V19289" s="34">
        <v>11</v>
      </c>
      <c r="W19289" s="34">
        <v>20</v>
      </c>
      <c r="X19289" s="34">
        <v>20</v>
      </c>
      <c r="Y19289" s="34">
        <v>19</v>
      </c>
      <c r="Z19289" s="34">
        <v>30</v>
      </c>
      <c r="AA19289" s="34">
        <v>30</v>
      </c>
      <c r="AB19289" s="34">
        <v>14</v>
      </c>
      <c r="AC19289" s="34">
        <v>21</v>
      </c>
    </row>
    <row r="19290" spans="1:29" x14ac:dyDescent="0.2">
      <c r="A19290" s="34" t="s">
        <v>79783</v>
      </c>
      <c r="B19290" s="34">
        <v>11</v>
      </c>
      <c r="C19290" s="34">
        <v>8</v>
      </c>
      <c r="D19290" s="34">
        <v>7</v>
      </c>
      <c r="E19290" s="34">
        <v>25</v>
      </c>
      <c r="F19290" s="34">
        <v>3</v>
      </c>
      <c r="G19290" s="34">
        <v>22</v>
      </c>
      <c r="H19290" s="34">
        <v>3</v>
      </c>
      <c r="I19290" s="34">
        <v>25</v>
      </c>
      <c r="J19290" s="34">
        <v>5</v>
      </c>
      <c r="K19290" s="34">
        <v>14</v>
      </c>
      <c r="L19290" s="34">
        <v>0</v>
      </c>
      <c r="M19290" s="34">
        <v>5</v>
      </c>
      <c r="N19290" s="34">
        <v>8</v>
      </c>
      <c r="O19290" s="34">
        <v>0</v>
      </c>
      <c r="P19290" s="34">
        <v>2</v>
      </c>
      <c r="Q19290" s="34">
        <v>7</v>
      </c>
      <c r="R19290" s="34">
        <v>1</v>
      </c>
      <c r="S19290" s="34">
        <v>23</v>
      </c>
      <c r="T19290" s="34">
        <v>8</v>
      </c>
      <c r="U19290" s="34">
        <v>3</v>
      </c>
      <c r="V19290" s="34">
        <v>9</v>
      </c>
      <c r="W19290" s="34">
        <v>8</v>
      </c>
      <c r="X19290" s="34">
        <v>9</v>
      </c>
      <c r="Y19290" s="34">
        <v>3</v>
      </c>
      <c r="Z19290" s="34">
        <v>6</v>
      </c>
      <c r="AA19290" s="34">
        <v>9</v>
      </c>
      <c r="AB19290" s="34">
        <v>2</v>
      </c>
      <c r="AC19290" s="34">
        <v>12</v>
      </c>
    </row>
    <row r="19291" spans="1:29" x14ac:dyDescent="0.2">
      <c r="A19291" s="34" t="s">
        <v>79784</v>
      </c>
      <c r="B19291" s="34">
        <v>68</v>
      </c>
      <c r="C19291" s="34">
        <v>50</v>
      </c>
      <c r="D19291" s="34">
        <v>60</v>
      </c>
      <c r="E19291" s="34">
        <v>83</v>
      </c>
      <c r="F19291" s="34">
        <v>80</v>
      </c>
      <c r="G19291" s="34">
        <v>91</v>
      </c>
      <c r="H19291" s="34">
        <v>56</v>
      </c>
      <c r="I19291" s="34">
        <v>65</v>
      </c>
      <c r="J19291" s="34">
        <v>72</v>
      </c>
      <c r="K19291" s="34">
        <v>57</v>
      </c>
      <c r="L19291" s="34">
        <v>40</v>
      </c>
      <c r="M19291" s="34">
        <v>58</v>
      </c>
      <c r="N19291" s="34">
        <v>68</v>
      </c>
      <c r="O19291" s="34">
        <v>47</v>
      </c>
      <c r="P19291" s="34">
        <v>71</v>
      </c>
      <c r="Q19291" s="34">
        <v>81</v>
      </c>
      <c r="R19291" s="34">
        <v>80</v>
      </c>
      <c r="S19291" s="34">
        <v>79</v>
      </c>
      <c r="T19291" s="34">
        <v>60</v>
      </c>
      <c r="U19291" s="34">
        <v>62</v>
      </c>
      <c r="V19291" s="34">
        <v>96</v>
      </c>
      <c r="W19291" s="34">
        <v>75</v>
      </c>
      <c r="X19291" s="34">
        <v>67</v>
      </c>
      <c r="Y19291" s="34">
        <v>88</v>
      </c>
      <c r="Z19291" s="34">
        <v>64</v>
      </c>
      <c r="AA19291" s="34">
        <v>112</v>
      </c>
      <c r="AB19291" s="34">
        <v>58</v>
      </c>
      <c r="AC19291" s="34">
        <v>90</v>
      </c>
    </row>
    <row r="19292" spans="1:29" x14ac:dyDescent="0.2">
      <c r="A19292" s="34" t="s">
        <v>79785</v>
      </c>
      <c r="B19292" s="34">
        <v>25</v>
      </c>
      <c r="C19292" s="34">
        <v>59</v>
      </c>
      <c r="D19292" s="34">
        <v>57</v>
      </c>
      <c r="E19292" s="34">
        <v>77</v>
      </c>
      <c r="F19292" s="34">
        <v>46</v>
      </c>
      <c r="G19292" s="34">
        <v>35</v>
      </c>
      <c r="H19292" s="34">
        <v>23</v>
      </c>
      <c r="I19292" s="34">
        <v>44</v>
      </c>
      <c r="J19292" s="34">
        <v>32</v>
      </c>
      <c r="K19292" s="34">
        <v>62</v>
      </c>
      <c r="L19292" s="34">
        <v>12</v>
      </c>
      <c r="M19292" s="34">
        <v>35</v>
      </c>
      <c r="N19292" s="34">
        <v>41</v>
      </c>
      <c r="O19292" s="34">
        <v>25</v>
      </c>
      <c r="P19292" s="34">
        <v>35</v>
      </c>
      <c r="Q19292" s="34">
        <v>59</v>
      </c>
      <c r="R19292" s="34">
        <v>37</v>
      </c>
      <c r="S19292" s="34">
        <v>68</v>
      </c>
      <c r="T19292" s="34">
        <v>16</v>
      </c>
      <c r="U19292" s="34">
        <v>28</v>
      </c>
      <c r="V19292" s="34">
        <v>36</v>
      </c>
      <c r="W19292" s="34">
        <v>60</v>
      </c>
      <c r="X19292" s="34">
        <v>43</v>
      </c>
      <c r="Y19292" s="34">
        <v>37</v>
      </c>
      <c r="Z19292" s="34">
        <v>43</v>
      </c>
      <c r="AA19292" s="34">
        <v>72</v>
      </c>
      <c r="AB19292" s="34">
        <v>32</v>
      </c>
      <c r="AC19292" s="34">
        <v>101</v>
      </c>
    </row>
    <row r="19293" spans="1:29" x14ac:dyDescent="0.2">
      <c r="A19293" s="34" t="s">
        <v>79786</v>
      </c>
      <c r="B19293" s="34">
        <v>60</v>
      </c>
      <c r="C19293" s="34">
        <v>58</v>
      </c>
      <c r="D19293" s="34">
        <v>40</v>
      </c>
      <c r="E19293" s="34">
        <v>102</v>
      </c>
      <c r="F19293" s="34">
        <v>26</v>
      </c>
      <c r="G19293" s="34">
        <v>47</v>
      </c>
      <c r="H19293" s="34">
        <v>26</v>
      </c>
      <c r="I19293" s="34">
        <v>63</v>
      </c>
      <c r="J19293" s="34">
        <v>41</v>
      </c>
      <c r="K19293" s="34">
        <v>53</v>
      </c>
      <c r="L19293" s="34">
        <v>20</v>
      </c>
      <c r="M19293" s="34">
        <v>48</v>
      </c>
      <c r="N19293" s="34">
        <v>55</v>
      </c>
      <c r="O19293" s="34">
        <v>65</v>
      </c>
      <c r="P19293" s="34">
        <v>39</v>
      </c>
      <c r="Q19293" s="34">
        <v>90</v>
      </c>
      <c r="R19293" s="34">
        <v>52</v>
      </c>
      <c r="S19293" s="34">
        <v>76</v>
      </c>
      <c r="T19293" s="34">
        <v>44</v>
      </c>
      <c r="U19293" s="34">
        <v>59</v>
      </c>
      <c r="V19293" s="34">
        <v>32</v>
      </c>
      <c r="W19293" s="34">
        <v>82</v>
      </c>
      <c r="X19293" s="34">
        <v>35</v>
      </c>
      <c r="Y19293" s="34">
        <v>50</v>
      </c>
      <c r="Z19293" s="34">
        <v>33</v>
      </c>
      <c r="AA19293" s="34">
        <v>87</v>
      </c>
      <c r="AB19293" s="34">
        <v>26</v>
      </c>
      <c r="AC19293" s="34">
        <v>100</v>
      </c>
    </row>
    <row r="19294" spans="1:29" x14ac:dyDescent="0.2">
      <c r="A19294" s="34" t="s">
        <v>79787</v>
      </c>
      <c r="B19294" s="34">
        <v>78</v>
      </c>
      <c r="C19294" s="34">
        <v>125</v>
      </c>
      <c r="D19294" s="34">
        <v>111</v>
      </c>
      <c r="E19294" s="34">
        <v>106</v>
      </c>
      <c r="F19294" s="34">
        <v>118</v>
      </c>
      <c r="G19294" s="34">
        <v>102</v>
      </c>
      <c r="H19294" s="34">
        <v>133</v>
      </c>
      <c r="I19294" s="34">
        <v>74</v>
      </c>
      <c r="J19294" s="34">
        <v>109</v>
      </c>
      <c r="K19294" s="34">
        <v>118</v>
      </c>
      <c r="L19294" s="34">
        <v>92</v>
      </c>
      <c r="M19294" s="34">
        <v>83</v>
      </c>
      <c r="N19294" s="34">
        <v>117</v>
      </c>
      <c r="O19294" s="34">
        <v>99</v>
      </c>
      <c r="P19294" s="34">
        <v>97</v>
      </c>
      <c r="Q19294" s="34">
        <v>140</v>
      </c>
      <c r="R19294" s="34">
        <v>126</v>
      </c>
      <c r="S19294" s="34">
        <v>137</v>
      </c>
      <c r="T19294" s="34">
        <v>127</v>
      </c>
      <c r="U19294" s="34">
        <v>126</v>
      </c>
      <c r="V19294" s="34">
        <v>127</v>
      </c>
      <c r="W19294" s="34">
        <v>155</v>
      </c>
      <c r="X19294" s="34">
        <v>153</v>
      </c>
      <c r="Y19294" s="34">
        <v>100</v>
      </c>
      <c r="Z19294" s="34">
        <v>157</v>
      </c>
      <c r="AA19294" s="34">
        <v>128</v>
      </c>
      <c r="AB19294" s="34">
        <v>194</v>
      </c>
      <c r="AC19294" s="34">
        <v>167</v>
      </c>
    </row>
    <row r="19295" spans="1:29" x14ac:dyDescent="0.2">
      <c r="A19295" s="34" t="s">
        <v>79788</v>
      </c>
      <c r="B19295" s="34">
        <v>39</v>
      </c>
      <c r="C19295" s="34">
        <v>55</v>
      </c>
      <c r="D19295" s="34">
        <v>43</v>
      </c>
      <c r="E19295" s="34">
        <v>57</v>
      </c>
      <c r="F19295" s="34">
        <v>50</v>
      </c>
      <c r="G19295" s="34">
        <v>40</v>
      </c>
      <c r="H19295" s="34">
        <v>34</v>
      </c>
      <c r="I19295" s="34">
        <v>65</v>
      </c>
      <c r="J19295" s="34">
        <v>34</v>
      </c>
      <c r="K19295" s="34">
        <v>69</v>
      </c>
      <c r="L19295" s="34">
        <v>54</v>
      </c>
      <c r="M19295" s="34">
        <v>50</v>
      </c>
      <c r="N19295" s="34">
        <v>50</v>
      </c>
      <c r="O19295" s="34">
        <v>67</v>
      </c>
      <c r="P19295" s="34">
        <v>24</v>
      </c>
      <c r="Q19295" s="34">
        <v>69</v>
      </c>
      <c r="R19295" s="34">
        <v>68</v>
      </c>
      <c r="S19295" s="34">
        <v>45</v>
      </c>
      <c r="T19295" s="34">
        <v>43</v>
      </c>
      <c r="U19295" s="34">
        <v>29</v>
      </c>
      <c r="V19295" s="34">
        <v>72</v>
      </c>
      <c r="W19295" s="34">
        <v>75</v>
      </c>
      <c r="X19295" s="34">
        <v>38</v>
      </c>
      <c r="Y19295" s="34">
        <v>56</v>
      </c>
      <c r="Z19295" s="34">
        <v>20</v>
      </c>
      <c r="AA19295" s="34">
        <v>89</v>
      </c>
      <c r="AB19295" s="34">
        <v>54</v>
      </c>
      <c r="AC19295" s="34">
        <v>105</v>
      </c>
    </row>
    <row r="19296" spans="1:29" x14ac:dyDescent="0.2">
      <c r="A19296" s="34" t="s">
        <v>79789</v>
      </c>
      <c r="B19296" s="34">
        <v>164</v>
      </c>
      <c r="C19296" s="34">
        <v>104</v>
      </c>
      <c r="D19296" s="34">
        <v>58</v>
      </c>
      <c r="E19296" s="34">
        <v>103</v>
      </c>
      <c r="F19296" s="34">
        <v>87</v>
      </c>
      <c r="G19296" s="34">
        <v>119</v>
      </c>
      <c r="H19296" s="34">
        <v>97</v>
      </c>
      <c r="I19296" s="34">
        <v>90</v>
      </c>
      <c r="J19296" s="34">
        <v>103</v>
      </c>
      <c r="K19296" s="34">
        <v>98</v>
      </c>
      <c r="L19296" s="34">
        <v>102</v>
      </c>
      <c r="M19296" s="34">
        <v>119</v>
      </c>
      <c r="N19296" s="34">
        <v>80</v>
      </c>
      <c r="O19296" s="34">
        <v>100</v>
      </c>
      <c r="P19296" s="34">
        <v>100</v>
      </c>
      <c r="Q19296" s="34">
        <v>170</v>
      </c>
      <c r="R19296" s="34">
        <v>114</v>
      </c>
      <c r="S19296" s="34">
        <v>133</v>
      </c>
      <c r="T19296" s="34">
        <v>136</v>
      </c>
      <c r="U19296" s="34">
        <v>131</v>
      </c>
      <c r="V19296" s="34">
        <v>107</v>
      </c>
      <c r="W19296" s="34">
        <v>217</v>
      </c>
      <c r="X19296" s="34">
        <v>112</v>
      </c>
      <c r="Y19296" s="34">
        <v>162</v>
      </c>
      <c r="Z19296" s="34">
        <v>70</v>
      </c>
      <c r="AA19296" s="34">
        <v>141</v>
      </c>
      <c r="AB19296" s="34">
        <v>153</v>
      </c>
      <c r="AC19296" s="34">
        <v>162</v>
      </c>
    </row>
    <row r="19297" spans="1:29" x14ac:dyDescent="0.2">
      <c r="A19297" s="34" t="s">
        <v>79790</v>
      </c>
      <c r="B19297" s="34">
        <v>0</v>
      </c>
      <c r="C19297" s="34">
        <v>0</v>
      </c>
      <c r="D19297" s="34">
        <v>0</v>
      </c>
      <c r="E19297" s="34">
        <v>0</v>
      </c>
      <c r="F19297" s="34">
        <v>0</v>
      </c>
      <c r="G19297" s="34">
        <v>0</v>
      </c>
      <c r="H19297" s="34">
        <v>0</v>
      </c>
      <c r="I19297" s="34">
        <v>0</v>
      </c>
      <c r="J19297" s="34">
        <v>0</v>
      </c>
      <c r="K19297" s="34">
        <v>0</v>
      </c>
      <c r="L19297" s="34">
        <v>0</v>
      </c>
      <c r="M19297" s="34">
        <v>0</v>
      </c>
      <c r="N19297" s="34">
        <v>0</v>
      </c>
      <c r="O19297" s="34">
        <v>0</v>
      </c>
      <c r="P19297" s="34">
        <v>0</v>
      </c>
      <c r="Q19297" s="34">
        <v>0</v>
      </c>
      <c r="R19297" s="34">
        <v>0</v>
      </c>
      <c r="S19297" s="34">
        <v>0</v>
      </c>
      <c r="T19297" s="34">
        <v>0</v>
      </c>
      <c r="U19297" s="34">
        <v>0</v>
      </c>
      <c r="V19297" s="34">
        <v>0</v>
      </c>
      <c r="W19297" s="34">
        <v>0</v>
      </c>
      <c r="X19297" s="34">
        <v>0</v>
      </c>
      <c r="Y19297" s="34">
        <v>0</v>
      </c>
      <c r="Z19297" s="34">
        <v>0</v>
      </c>
      <c r="AA19297" s="34">
        <v>0</v>
      </c>
      <c r="AB19297" s="34">
        <v>0</v>
      </c>
      <c r="AC19297" s="34">
        <v>0</v>
      </c>
    </row>
    <row r="19298" spans="1:29" x14ac:dyDescent="0.2">
      <c r="A19298" s="34" t="s">
        <v>79791</v>
      </c>
      <c r="B19298" s="34">
        <v>286</v>
      </c>
      <c r="C19298" s="34">
        <v>242</v>
      </c>
      <c r="D19298" s="34">
        <v>353</v>
      </c>
      <c r="E19298" s="34">
        <v>297</v>
      </c>
      <c r="F19298" s="34">
        <v>319</v>
      </c>
      <c r="G19298" s="34">
        <v>270</v>
      </c>
      <c r="H19298" s="34">
        <v>304</v>
      </c>
      <c r="I19298" s="34">
        <v>271</v>
      </c>
      <c r="J19298" s="34">
        <v>262</v>
      </c>
      <c r="K19298" s="34">
        <v>295</v>
      </c>
      <c r="L19298" s="34">
        <v>187</v>
      </c>
      <c r="M19298" s="34">
        <v>293</v>
      </c>
      <c r="N19298" s="34">
        <v>254</v>
      </c>
      <c r="O19298" s="34">
        <v>265</v>
      </c>
      <c r="P19298" s="34">
        <v>262</v>
      </c>
      <c r="Q19298" s="34">
        <v>386</v>
      </c>
      <c r="R19298" s="34">
        <v>382</v>
      </c>
      <c r="S19298" s="34">
        <v>363</v>
      </c>
      <c r="T19298" s="34">
        <v>273</v>
      </c>
      <c r="U19298" s="34">
        <v>240</v>
      </c>
      <c r="V19298" s="34">
        <v>362</v>
      </c>
      <c r="W19298" s="34">
        <v>318</v>
      </c>
      <c r="X19298" s="34">
        <v>428</v>
      </c>
      <c r="Y19298" s="34">
        <v>249</v>
      </c>
      <c r="Z19298" s="34">
        <v>372</v>
      </c>
      <c r="AA19298" s="34">
        <v>406</v>
      </c>
      <c r="AB19298" s="34">
        <v>419</v>
      </c>
      <c r="AC19298" s="34">
        <v>470</v>
      </c>
    </row>
    <row r="19299" spans="1:29" x14ac:dyDescent="0.2">
      <c r="A19299" s="34" t="s">
        <v>79792</v>
      </c>
      <c r="B19299" s="34">
        <v>365</v>
      </c>
      <c r="C19299" s="34">
        <v>465</v>
      </c>
      <c r="D19299" s="34">
        <v>523</v>
      </c>
      <c r="E19299" s="34">
        <v>521</v>
      </c>
      <c r="F19299" s="34">
        <v>526</v>
      </c>
      <c r="G19299" s="34">
        <v>470</v>
      </c>
      <c r="H19299" s="34">
        <v>506</v>
      </c>
      <c r="I19299" s="34">
        <v>419</v>
      </c>
      <c r="J19299" s="34">
        <v>408</v>
      </c>
      <c r="K19299" s="34">
        <v>451</v>
      </c>
      <c r="L19299" s="34">
        <v>317</v>
      </c>
      <c r="M19299" s="34">
        <v>422</v>
      </c>
      <c r="N19299" s="34">
        <v>387</v>
      </c>
      <c r="O19299" s="34">
        <v>371</v>
      </c>
      <c r="P19299" s="34">
        <v>422</v>
      </c>
      <c r="Q19299" s="34">
        <v>574</v>
      </c>
      <c r="R19299" s="34">
        <v>620</v>
      </c>
      <c r="S19299" s="34">
        <v>634</v>
      </c>
      <c r="T19299" s="34">
        <v>485</v>
      </c>
      <c r="U19299" s="34">
        <v>452</v>
      </c>
      <c r="V19299" s="34">
        <v>502</v>
      </c>
      <c r="W19299" s="34">
        <v>521</v>
      </c>
      <c r="X19299" s="34">
        <v>627</v>
      </c>
      <c r="Y19299" s="34">
        <v>472</v>
      </c>
      <c r="Z19299" s="34">
        <v>589</v>
      </c>
      <c r="AA19299" s="34">
        <v>568</v>
      </c>
      <c r="AB19299" s="34">
        <v>599</v>
      </c>
      <c r="AC19299" s="34">
        <v>787</v>
      </c>
    </row>
    <row r="19300" spans="1:29" x14ac:dyDescent="0.2">
      <c r="A19300" s="34" t="s">
        <v>79793</v>
      </c>
      <c r="B19300" s="34">
        <v>235</v>
      </c>
      <c r="C19300" s="34">
        <v>188</v>
      </c>
      <c r="D19300" s="34">
        <v>316</v>
      </c>
      <c r="E19300" s="34">
        <v>245</v>
      </c>
      <c r="F19300" s="34">
        <v>264</v>
      </c>
      <c r="G19300" s="34">
        <v>139</v>
      </c>
      <c r="H19300" s="34">
        <v>221</v>
      </c>
      <c r="I19300" s="34">
        <v>212</v>
      </c>
      <c r="J19300" s="34">
        <v>232</v>
      </c>
      <c r="K19300" s="34">
        <v>209</v>
      </c>
      <c r="L19300" s="34">
        <v>124</v>
      </c>
      <c r="M19300" s="34">
        <v>180</v>
      </c>
      <c r="N19300" s="34">
        <v>191</v>
      </c>
      <c r="O19300" s="34">
        <v>209</v>
      </c>
      <c r="P19300" s="34">
        <v>223</v>
      </c>
      <c r="Q19300" s="34">
        <v>242</v>
      </c>
      <c r="R19300" s="34">
        <v>249</v>
      </c>
      <c r="S19300" s="34">
        <v>244</v>
      </c>
      <c r="T19300" s="34">
        <v>201</v>
      </c>
      <c r="U19300" s="34">
        <v>186</v>
      </c>
      <c r="V19300" s="34">
        <v>303</v>
      </c>
      <c r="W19300" s="34">
        <v>198</v>
      </c>
      <c r="X19300" s="34">
        <v>320</v>
      </c>
      <c r="Y19300" s="34">
        <v>180</v>
      </c>
      <c r="Z19300" s="34">
        <v>247</v>
      </c>
      <c r="AA19300" s="34">
        <v>288</v>
      </c>
      <c r="AB19300" s="34">
        <v>210</v>
      </c>
      <c r="AC19300" s="34">
        <v>315</v>
      </c>
    </row>
    <row r="19301" spans="1:29" x14ac:dyDescent="0.2">
      <c r="A19301" s="34" t="s">
        <v>79794</v>
      </c>
      <c r="B19301" s="34">
        <v>231</v>
      </c>
      <c r="C19301" s="34">
        <v>261</v>
      </c>
      <c r="D19301" s="34">
        <v>355</v>
      </c>
      <c r="E19301" s="34">
        <v>293</v>
      </c>
      <c r="F19301" s="34">
        <v>333</v>
      </c>
      <c r="G19301" s="34">
        <v>262</v>
      </c>
      <c r="H19301" s="34">
        <v>295</v>
      </c>
      <c r="I19301" s="34">
        <v>278</v>
      </c>
      <c r="J19301" s="34">
        <v>263</v>
      </c>
      <c r="K19301" s="34">
        <v>318</v>
      </c>
      <c r="L19301" s="34">
        <v>197</v>
      </c>
      <c r="M19301" s="34">
        <v>242</v>
      </c>
      <c r="N19301" s="34">
        <v>271</v>
      </c>
      <c r="O19301" s="34">
        <v>209</v>
      </c>
      <c r="P19301" s="34">
        <v>257</v>
      </c>
      <c r="Q19301" s="34">
        <v>332</v>
      </c>
      <c r="R19301" s="34">
        <v>324</v>
      </c>
      <c r="S19301" s="34">
        <v>370</v>
      </c>
      <c r="T19301" s="34">
        <v>245</v>
      </c>
      <c r="U19301" s="34">
        <v>225</v>
      </c>
      <c r="V19301" s="34">
        <v>365</v>
      </c>
      <c r="W19301" s="34">
        <v>263</v>
      </c>
      <c r="X19301" s="34">
        <v>410</v>
      </c>
      <c r="Y19301" s="34">
        <v>258</v>
      </c>
      <c r="Z19301" s="34">
        <v>355</v>
      </c>
      <c r="AA19301" s="34">
        <v>404</v>
      </c>
      <c r="AB19301" s="34">
        <v>330</v>
      </c>
      <c r="AC19301" s="34">
        <v>489</v>
      </c>
    </row>
    <row r="19302" spans="1:29" x14ac:dyDescent="0.2">
      <c r="A19302" s="34" t="s">
        <v>79795</v>
      </c>
      <c r="B19302" s="34">
        <v>161</v>
      </c>
      <c r="C19302" s="34">
        <v>271</v>
      </c>
      <c r="D19302" s="34">
        <v>317</v>
      </c>
      <c r="E19302" s="34">
        <v>331</v>
      </c>
      <c r="F19302" s="34">
        <v>224</v>
      </c>
      <c r="G19302" s="34">
        <v>344</v>
      </c>
      <c r="H19302" s="34">
        <v>214</v>
      </c>
      <c r="I19302" s="34">
        <v>252</v>
      </c>
      <c r="J19302" s="34">
        <v>187</v>
      </c>
      <c r="K19302" s="34">
        <v>328</v>
      </c>
      <c r="L19302" s="34">
        <v>104</v>
      </c>
      <c r="M19302" s="34">
        <v>209</v>
      </c>
      <c r="N19302" s="34">
        <v>220</v>
      </c>
      <c r="O19302" s="34">
        <v>204</v>
      </c>
      <c r="P19302" s="34">
        <v>186</v>
      </c>
      <c r="Q19302" s="34">
        <v>324</v>
      </c>
      <c r="R19302" s="34">
        <v>237</v>
      </c>
      <c r="S19302" s="34">
        <v>435</v>
      </c>
      <c r="T19302" s="34">
        <v>138</v>
      </c>
      <c r="U19302" s="34">
        <v>184</v>
      </c>
      <c r="V19302" s="34">
        <v>265</v>
      </c>
      <c r="W19302" s="34">
        <v>290</v>
      </c>
      <c r="X19302" s="34">
        <v>293</v>
      </c>
      <c r="Y19302" s="34">
        <v>178</v>
      </c>
      <c r="Z19302" s="34">
        <v>275</v>
      </c>
      <c r="AA19302" s="34">
        <v>388</v>
      </c>
      <c r="AB19302" s="34">
        <v>175</v>
      </c>
      <c r="AC19302" s="34">
        <v>470</v>
      </c>
    </row>
    <row r="19303" spans="1:29" x14ac:dyDescent="0.2">
      <c r="A19303" s="34" t="s">
        <v>79796</v>
      </c>
      <c r="B19303" s="34">
        <v>102</v>
      </c>
      <c r="C19303" s="34">
        <v>138</v>
      </c>
      <c r="D19303" s="34">
        <v>198</v>
      </c>
      <c r="E19303" s="34">
        <v>183</v>
      </c>
      <c r="F19303" s="34">
        <v>156</v>
      </c>
      <c r="G19303" s="34">
        <v>160</v>
      </c>
      <c r="H19303" s="34">
        <v>155</v>
      </c>
      <c r="I19303" s="34">
        <v>144</v>
      </c>
      <c r="J19303" s="34">
        <v>103</v>
      </c>
      <c r="K19303" s="34">
        <v>151</v>
      </c>
      <c r="L19303" s="34">
        <v>62</v>
      </c>
      <c r="M19303" s="34">
        <v>127</v>
      </c>
      <c r="N19303" s="34">
        <v>101</v>
      </c>
      <c r="O19303" s="34">
        <v>105</v>
      </c>
      <c r="P19303" s="34">
        <v>113</v>
      </c>
      <c r="Q19303" s="34">
        <v>139</v>
      </c>
      <c r="R19303" s="34">
        <v>131</v>
      </c>
      <c r="S19303" s="34">
        <v>210</v>
      </c>
      <c r="T19303" s="34">
        <v>97</v>
      </c>
      <c r="U19303" s="34">
        <v>93</v>
      </c>
      <c r="V19303" s="34">
        <v>133</v>
      </c>
      <c r="W19303" s="34">
        <v>90</v>
      </c>
      <c r="X19303" s="34">
        <v>200</v>
      </c>
      <c r="Y19303" s="34">
        <v>96</v>
      </c>
      <c r="Z19303" s="34">
        <v>179</v>
      </c>
      <c r="AA19303" s="34">
        <v>172</v>
      </c>
      <c r="AB19303" s="34">
        <v>128</v>
      </c>
      <c r="AC19303" s="34">
        <v>193</v>
      </c>
    </row>
    <row r="19304" spans="1:29" x14ac:dyDescent="0.2">
      <c r="A19304" s="34" t="s">
        <v>79797</v>
      </c>
      <c r="B19304" s="34">
        <v>340</v>
      </c>
      <c r="C19304" s="34">
        <v>559</v>
      </c>
      <c r="D19304" s="34">
        <v>682</v>
      </c>
      <c r="E19304" s="34">
        <v>552</v>
      </c>
      <c r="F19304" s="34">
        <v>599</v>
      </c>
      <c r="G19304" s="34">
        <v>466</v>
      </c>
      <c r="H19304" s="34">
        <v>511</v>
      </c>
      <c r="I19304" s="34">
        <v>495</v>
      </c>
      <c r="J19304" s="34">
        <v>464</v>
      </c>
      <c r="K19304" s="34">
        <v>592</v>
      </c>
      <c r="L19304" s="34">
        <v>309</v>
      </c>
      <c r="M19304" s="34">
        <v>466</v>
      </c>
      <c r="N19304" s="34">
        <v>499</v>
      </c>
      <c r="O19304" s="34">
        <v>453</v>
      </c>
      <c r="P19304" s="34">
        <v>451</v>
      </c>
      <c r="Q19304" s="34">
        <v>655</v>
      </c>
      <c r="R19304" s="34">
        <v>661</v>
      </c>
      <c r="S19304" s="34">
        <v>696</v>
      </c>
      <c r="T19304" s="34">
        <v>430</v>
      </c>
      <c r="U19304" s="34">
        <v>429</v>
      </c>
      <c r="V19304" s="34">
        <v>658</v>
      </c>
      <c r="W19304" s="34">
        <v>506</v>
      </c>
      <c r="X19304" s="34">
        <v>629</v>
      </c>
      <c r="Y19304" s="34">
        <v>456</v>
      </c>
      <c r="Z19304" s="34">
        <v>682</v>
      </c>
      <c r="AA19304" s="34">
        <v>709</v>
      </c>
      <c r="AB19304" s="34">
        <v>518</v>
      </c>
      <c r="AC19304" s="34">
        <v>917</v>
      </c>
    </row>
    <row r="19305" spans="1:29" x14ac:dyDescent="0.2">
      <c r="A19305" s="34" t="s">
        <v>79798</v>
      </c>
      <c r="B19305" s="34">
        <v>230</v>
      </c>
      <c r="C19305" s="34">
        <v>120</v>
      </c>
      <c r="D19305" s="34">
        <v>200</v>
      </c>
      <c r="E19305" s="34">
        <v>180</v>
      </c>
      <c r="F19305" s="34">
        <v>236</v>
      </c>
      <c r="G19305" s="34">
        <v>161</v>
      </c>
      <c r="H19305" s="34">
        <v>213</v>
      </c>
      <c r="I19305" s="34">
        <v>134</v>
      </c>
      <c r="J19305" s="34">
        <v>180</v>
      </c>
      <c r="K19305" s="34">
        <v>128</v>
      </c>
      <c r="L19305" s="34">
        <v>117</v>
      </c>
      <c r="M19305" s="34">
        <v>114</v>
      </c>
      <c r="N19305" s="34">
        <v>182</v>
      </c>
      <c r="O19305" s="34">
        <v>124</v>
      </c>
      <c r="P19305" s="34">
        <v>167</v>
      </c>
      <c r="Q19305" s="34">
        <v>170</v>
      </c>
      <c r="R19305" s="34">
        <v>211</v>
      </c>
      <c r="S19305" s="34">
        <v>148</v>
      </c>
      <c r="T19305" s="34">
        <v>249</v>
      </c>
      <c r="U19305" s="34">
        <v>161</v>
      </c>
      <c r="V19305" s="34">
        <v>261</v>
      </c>
      <c r="W19305" s="34">
        <v>191</v>
      </c>
      <c r="X19305" s="34">
        <v>272</v>
      </c>
      <c r="Y19305" s="34">
        <v>143</v>
      </c>
      <c r="Z19305" s="34">
        <v>230</v>
      </c>
      <c r="AA19305" s="34">
        <v>187</v>
      </c>
      <c r="AB19305" s="34">
        <v>274</v>
      </c>
      <c r="AC19305" s="34">
        <v>178</v>
      </c>
    </row>
    <row r="19306" spans="1:29" x14ac:dyDescent="0.2">
      <c r="A19306" s="34" t="s">
        <v>79799</v>
      </c>
      <c r="B19306" s="34">
        <v>101</v>
      </c>
      <c r="C19306" s="34">
        <v>159</v>
      </c>
      <c r="D19306" s="34">
        <v>140</v>
      </c>
      <c r="E19306" s="34">
        <v>150</v>
      </c>
      <c r="F19306" s="34">
        <v>99</v>
      </c>
      <c r="G19306" s="34">
        <v>110</v>
      </c>
      <c r="H19306" s="34">
        <v>100</v>
      </c>
      <c r="I19306" s="34">
        <v>154</v>
      </c>
      <c r="J19306" s="34">
        <v>96</v>
      </c>
      <c r="K19306" s="34">
        <v>155</v>
      </c>
      <c r="L19306" s="34">
        <v>44</v>
      </c>
      <c r="M19306" s="34">
        <v>111</v>
      </c>
      <c r="N19306" s="34">
        <v>69</v>
      </c>
      <c r="O19306" s="34">
        <v>76</v>
      </c>
      <c r="P19306" s="34">
        <v>61</v>
      </c>
      <c r="Q19306" s="34">
        <v>141</v>
      </c>
      <c r="R19306" s="34">
        <v>80</v>
      </c>
      <c r="S19306" s="34">
        <v>200</v>
      </c>
      <c r="T19306" s="34">
        <v>51</v>
      </c>
      <c r="U19306" s="34">
        <v>102</v>
      </c>
      <c r="V19306" s="34">
        <v>132</v>
      </c>
      <c r="W19306" s="34">
        <v>117</v>
      </c>
      <c r="X19306" s="34">
        <v>127</v>
      </c>
      <c r="Y19306" s="34">
        <v>93</v>
      </c>
      <c r="Z19306" s="34">
        <v>111</v>
      </c>
      <c r="AA19306" s="34">
        <v>159</v>
      </c>
      <c r="AB19306" s="34">
        <v>68</v>
      </c>
      <c r="AC19306" s="34">
        <v>230</v>
      </c>
    </row>
    <row r="19307" spans="1:29" x14ac:dyDescent="0.2">
      <c r="A19307" s="34" t="s">
        <v>79800</v>
      </c>
      <c r="B19307" s="34">
        <v>410</v>
      </c>
      <c r="C19307" s="34">
        <v>563</v>
      </c>
      <c r="D19307" s="34">
        <v>867</v>
      </c>
      <c r="E19307" s="34">
        <v>600</v>
      </c>
      <c r="F19307" s="34">
        <v>645</v>
      </c>
      <c r="G19307" s="34">
        <v>607</v>
      </c>
      <c r="H19307" s="34">
        <v>564</v>
      </c>
      <c r="I19307" s="34">
        <v>495</v>
      </c>
      <c r="J19307" s="34">
        <v>460</v>
      </c>
      <c r="K19307" s="34">
        <v>585</v>
      </c>
      <c r="L19307" s="34">
        <v>246</v>
      </c>
      <c r="M19307" s="34">
        <v>415</v>
      </c>
      <c r="N19307" s="34">
        <v>532</v>
      </c>
      <c r="O19307" s="34">
        <v>434</v>
      </c>
      <c r="P19307" s="34">
        <v>479</v>
      </c>
      <c r="Q19307" s="34">
        <v>532</v>
      </c>
      <c r="R19307" s="34">
        <v>543</v>
      </c>
      <c r="S19307" s="34">
        <v>758</v>
      </c>
      <c r="T19307" s="34">
        <v>319</v>
      </c>
      <c r="U19307" s="34">
        <v>368</v>
      </c>
      <c r="V19307" s="34">
        <v>643</v>
      </c>
      <c r="W19307" s="34">
        <v>435</v>
      </c>
      <c r="X19307" s="34">
        <v>723</v>
      </c>
      <c r="Y19307" s="34">
        <v>334</v>
      </c>
      <c r="Z19307" s="34">
        <v>746</v>
      </c>
      <c r="AA19307" s="34">
        <v>582</v>
      </c>
      <c r="AB19307" s="34">
        <v>426</v>
      </c>
      <c r="AC19307" s="34">
        <v>768</v>
      </c>
    </row>
    <row r="19308" spans="1:29" x14ac:dyDescent="0.2">
      <c r="A19308" s="34" t="s">
        <v>79801</v>
      </c>
      <c r="B19308" s="34">
        <v>104</v>
      </c>
      <c r="C19308" s="34">
        <v>148</v>
      </c>
      <c r="D19308" s="34">
        <v>233</v>
      </c>
      <c r="E19308" s="34">
        <v>170</v>
      </c>
      <c r="F19308" s="34">
        <v>182</v>
      </c>
      <c r="G19308" s="34">
        <v>123</v>
      </c>
      <c r="H19308" s="34">
        <v>146</v>
      </c>
      <c r="I19308" s="34">
        <v>127</v>
      </c>
      <c r="J19308" s="34">
        <v>108</v>
      </c>
      <c r="K19308" s="34">
        <v>167</v>
      </c>
      <c r="L19308" s="34">
        <v>78</v>
      </c>
      <c r="M19308" s="34">
        <v>126</v>
      </c>
      <c r="N19308" s="34">
        <v>124</v>
      </c>
      <c r="O19308" s="34">
        <v>131</v>
      </c>
      <c r="P19308" s="34">
        <v>118</v>
      </c>
      <c r="Q19308" s="34">
        <v>146</v>
      </c>
      <c r="R19308" s="34">
        <v>157</v>
      </c>
      <c r="S19308" s="34">
        <v>150</v>
      </c>
      <c r="T19308" s="34">
        <v>135</v>
      </c>
      <c r="U19308" s="34">
        <v>139</v>
      </c>
      <c r="V19308" s="34">
        <v>202</v>
      </c>
      <c r="W19308" s="34">
        <v>147</v>
      </c>
      <c r="X19308" s="34">
        <v>193</v>
      </c>
      <c r="Y19308" s="34">
        <v>118</v>
      </c>
      <c r="Z19308" s="34">
        <v>183</v>
      </c>
      <c r="AA19308" s="34">
        <v>168</v>
      </c>
      <c r="AB19308" s="34">
        <v>125</v>
      </c>
      <c r="AC19308" s="34">
        <v>256</v>
      </c>
    </row>
    <row r="19309" spans="1:29" x14ac:dyDescent="0.2">
      <c r="A19309" s="34" t="s">
        <v>79802</v>
      </c>
      <c r="B19309" s="34">
        <v>2401</v>
      </c>
      <c r="C19309" s="34">
        <v>1513</v>
      </c>
      <c r="D19309" s="34">
        <v>2330</v>
      </c>
      <c r="E19309" s="34">
        <v>1707</v>
      </c>
      <c r="F19309" s="34">
        <v>2653</v>
      </c>
      <c r="G19309" s="34">
        <v>1560</v>
      </c>
      <c r="H19309" s="34">
        <v>2487</v>
      </c>
      <c r="I19309" s="34">
        <v>1627</v>
      </c>
      <c r="J19309" s="34">
        <v>2559</v>
      </c>
      <c r="K19309" s="34">
        <v>1639</v>
      </c>
      <c r="L19309" s="34">
        <v>3105</v>
      </c>
      <c r="M19309" s="34">
        <v>1593</v>
      </c>
      <c r="N19309" s="34">
        <v>2313</v>
      </c>
      <c r="O19309" s="34">
        <v>1612</v>
      </c>
      <c r="P19309" s="34">
        <v>2707</v>
      </c>
      <c r="Q19309" s="34">
        <v>2492</v>
      </c>
      <c r="R19309" s="34">
        <v>3789</v>
      </c>
      <c r="S19309" s="34">
        <v>1990</v>
      </c>
      <c r="T19309" s="34">
        <v>4020</v>
      </c>
      <c r="U19309" s="34">
        <v>2015</v>
      </c>
      <c r="V19309" s="34">
        <v>3308</v>
      </c>
      <c r="W19309" s="34">
        <v>2756</v>
      </c>
      <c r="X19309" s="34">
        <v>3281</v>
      </c>
      <c r="Y19309" s="34">
        <v>2614</v>
      </c>
      <c r="Z19309" s="34">
        <v>2816</v>
      </c>
      <c r="AA19309" s="34">
        <v>2178</v>
      </c>
      <c r="AB19309" s="34">
        <v>4407</v>
      </c>
      <c r="AC19309" s="34">
        <v>3071</v>
      </c>
    </row>
    <row r="19310" spans="1:29" x14ac:dyDescent="0.2">
      <c r="A19310" s="34" t="s">
        <v>79803</v>
      </c>
      <c r="B19310" s="34">
        <v>181</v>
      </c>
      <c r="C19310" s="34">
        <v>169</v>
      </c>
      <c r="D19310" s="34">
        <v>230</v>
      </c>
      <c r="E19310" s="34">
        <v>191</v>
      </c>
      <c r="F19310" s="34">
        <v>233</v>
      </c>
      <c r="G19310" s="34">
        <v>194</v>
      </c>
      <c r="H19310" s="34">
        <v>196</v>
      </c>
      <c r="I19310" s="34">
        <v>188</v>
      </c>
      <c r="J19310" s="34">
        <v>145</v>
      </c>
      <c r="K19310" s="34">
        <v>211</v>
      </c>
      <c r="L19310" s="34">
        <v>71</v>
      </c>
      <c r="M19310" s="34">
        <v>138</v>
      </c>
      <c r="N19310" s="34">
        <v>145</v>
      </c>
      <c r="O19310" s="34">
        <v>163</v>
      </c>
      <c r="P19310" s="34">
        <v>160</v>
      </c>
      <c r="Q19310" s="34">
        <v>242</v>
      </c>
      <c r="R19310" s="34">
        <v>173</v>
      </c>
      <c r="S19310" s="34">
        <v>286</v>
      </c>
      <c r="T19310" s="34">
        <v>136</v>
      </c>
      <c r="U19310" s="34">
        <v>144</v>
      </c>
      <c r="V19310" s="34">
        <v>213</v>
      </c>
      <c r="W19310" s="34">
        <v>161</v>
      </c>
      <c r="X19310" s="34">
        <v>221</v>
      </c>
      <c r="Y19310" s="34">
        <v>138</v>
      </c>
      <c r="Z19310" s="34">
        <v>243</v>
      </c>
      <c r="AA19310" s="34">
        <v>253</v>
      </c>
      <c r="AB19310" s="34">
        <v>167</v>
      </c>
      <c r="AC19310" s="34">
        <v>318</v>
      </c>
    </row>
    <row r="19311" spans="1:29" x14ac:dyDescent="0.2">
      <c r="A19311" s="34" t="s">
        <v>79804</v>
      </c>
      <c r="B19311" s="34">
        <v>237</v>
      </c>
      <c r="C19311" s="34">
        <v>177</v>
      </c>
      <c r="D19311" s="34">
        <v>319</v>
      </c>
      <c r="E19311" s="34">
        <v>238</v>
      </c>
      <c r="F19311" s="34">
        <v>216</v>
      </c>
      <c r="G19311" s="34">
        <v>167</v>
      </c>
      <c r="H19311" s="34">
        <v>181</v>
      </c>
      <c r="I19311" s="34">
        <v>160</v>
      </c>
      <c r="J19311" s="34">
        <v>184</v>
      </c>
      <c r="K19311" s="34">
        <v>207</v>
      </c>
      <c r="L19311" s="34">
        <v>95</v>
      </c>
      <c r="M19311" s="34">
        <v>130</v>
      </c>
      <c r="N19311" s="34">
        <v>158</v>
      </c>
      <c r="O19311" s="34">
        <v>146</v>
      </c>
      <c r="P19311" s="34">
        <v>182</v>
      </c>
      <c r="Q19311" s="34">
        <v>183</v>
      </c>
      <c r="R19311" s="34">
        <v>170</v>
      </c>
      <c r="S19311" s="34">
        <v>273</v>
      </c>
      <c r="T19311" s="34">
        <v>116</v>
      </c>
      <c r="U19311" s="34">
        <v>139</v>
      </c>
      <c r="V19311" s="34">
        <v>230</v>
      </c>
      <c r="W19311" s="34">
        <v>159</v>
      </c>
      <c r="X19311" s="34">
        <v>245</v>
      </c>
      <c r="Y19311" s="34">
        <v>129</v>
      </c>
      <c r="Z19311" s="34">
        <v>255</v>
      </c>
      <c r="AA19311" s="34">
        <v>190</v>
      </c>
      <c r="AB19311" s="34">
        <v>137</v>
      </c>
      <c r="AC19311" s="34">
        <v>286</v>
      </c>
    </row>
    <row r="19312" spans="1:29" x14ac:dyDescent="0.2">
      <c r="A19312" s="34" t="s">
        <v>79805</v>
      </c>
      <c r="B19312" s="34">
        <v>233</v>
      </c>
      <c r="C19312" s="34">
        <v>139</v>
      </c>
      <c r="D19312" s="34">
        <v>282</v>
      </c>
      <c r="E19312" s="34">
        <v>170</v>
      </c>
      <c r="F19312" s="34">
        <v>232</v>
      </c>
      <c r="G19312" s="34">
        <v>174</v>
      </c>
      <c r="H19312" s="34">
        <v>226</v>
      </c>
      <c r="I19312" s="34">
        <v>177</v>
      </c>
      <c r="J19312" s="34">
        <v>173</v>
      </c>
      <c r="K19312" s="34">
        <v>152</v>
      </c>
      <c r="L19312" s="34">
        <v>140</v>
      </c>
      <c r="M19312" s="34">
        <v>101</v>
      </c>
      <c r="N19312" s="34">
        <v>203</v>
      </c>
      <c r="O19312" s="34">
        <v>169</v>
      </c>
      <c r="P19312" s="34">
        <v>229</v>
      </c>
      <c r="Q19312" s="34">
        <v>180</v>
      </c>
      <c r="R19312" s="34">
        <v>248</v>
      </c>
      <c r="S19312" s="34">
        <v>174</v>
      </c>
      <c r="T19312" s="34">
        <v>187</v>
      </c>
      <c r="U19312" s="34">
        <v>141</v>
      </c>
      <c r="V19312" s="34">
        <v>244</v>
      </c>
      <c r="W19312" s="34">
        <v>198</v>
      </c>
      <c r="X19312" s="34">
        <v>292</v>
      </c>
      <c r="Y19312" s="34">
        <v>192</v>
      </c>
      <c r="Z19312" s="34">
        <v>249</v>
      </c>
      <c r="AA19312" s="34">
        <v>199</v>
      </c>
      <c r="AB19312" s="34">
        <v>251</v>
      </c>
      <c r="AC19312" s="34">
        <v>289</v>
      </c>
    </row>
    <row r="19313" spans="1:29" x14ac:dyDescent="0.2">
      <c r="A19313" s="34" t="s">
        <v>79806</v>
      </c>
      <c r="B19313" s="34">
        <v>197</v>
      </c>
      <c r="C19313" s="34">
        <v>262</v>
      </c>
      <c r="D19313" s="34">
        <v>397</v>
      </c>
      <c r="E19313" s="34">
        <v>355</v>
      </c>
      <c r="F19313" s="34">
        <v>299</v>
      </c>
      <c r="G19313" s="34">
        <v>215</v>
      </c>
      <c r="H19313" s="34">
        <v>302</v>
      </c>
      <c r="I19313" s="34">
        <v>291</v>
      </c>
      <c r="J19313" s="34">
        <v>253</v>
      </c>
      <c r="K19313" s="34">
        <v>313</v>
      </c>
      <c r="L19313" s="34">
        <v>124</v>
      </c>
      <c r="M19313" s="34">
        <v>271</v>
      </c>
      <c r="N19313" s="34">
        <v>237</v>
      </c>
      <c r="O19313" s="34">
        <v>230</v>
      </c>
      <c r="P19313" s="34">
        <v>267</v>
      </c>
      <c r="Q19313" s="34">
        <v>250</v>
      </c>
      <c r="R19313" s="34">
        <v>221</v>
      </c>
      <c r="S19313" s="34">
        <v>411</v>
      </c>
      <c r="T19313" s="34">
        <v>147</v>
      </c>
      <c r="U19313" s="34">
        <v>202</v>
      </c>
      <c r="V19313" s="34">
        <v>329</v>
      </c>
      <c r="W19313" s="34">
        <v>226</v>
      </c>
      <c r="X19313" s="34">
        <v>412</v>
      </c>
      <c r="Y19313" s="34">
        <v>159</v>
      </c>
      <c r="Z19313" s="34">
        <v>359</v>
      </c>
      <c r="AA19313" s="34">
        <v>339</v>
      </c>
      <c r="AB19313" s="34">
        <v>210</v>
      </c>
      <c r="AC19313" s="34">
        <v>430</v>
      </c>
    </row>
    <row r="19314" spans="1:29" x14ac:dyDescent="0.2">
      <c r="A19314" s="34" t="s">
        <v>79807</v>
      </c>
      <c r="B19314" s="34">
        <v>126</v>
      </c>
      <c r="C19314" s="34">
        <v>160</v>
      </c>
      <c r="D19314" s="34">
        <v>200</v>
      </c>
      <c r="E19314" s="34">
        <v>163</v>
      </c>
      <c r="F19314" s="34">
        <v>184</v>
      </c>
      <c r="G19314" s="34">
        <v>125</v>
      </c>
      <c r="H19314" s="34">
        <v>137</v>
      </c>
      <c r="I19314" s="34">
        <v>171</v>
      </c>
      <c r="J19314" s="34">
        <v>122</v>
      </c>
      <c r="K19314" s="34">
        <v>173</v>
      </c>
      <c r="L19314" s="34">
        <v>46</v>
      </c>
      <c r="M19314" s="34">
        <v>162</v>
      </c>
      <c r="N19314" s="34">
        <v>132</v>
      </c>
      <c r="O19314" s="34">
        <v>157</v>
      </c>
      <c r="P19314" s="34">
        <v>112</v>
      </c>
      <c r="Q19314" s="34">
        <v>174</v>
      </c>
      <c r="R19314" s="34">
        <v>117</v>
      </c>
      <c r="S19314" s="34">
        <v>229</v>
      </c>
      <c r="T19314" s="34">
        <v>69</v>
      </c>
      <c r="U19314" s="34">
        <v>130</v>
      </c>
      <c r="V19314" s="34">
        <v>164</v>
      </c>
      <c r="W19314" s="34">
        <v>138</v>
      </c>
      <c r="X19314" s="34">
        <v>156</v>
      </c>
      <c r="Y19314" s="34">
        <v>118</v>
      </c>
      <c r="Z19314" s="34">
        <v>203</v>
      </c>
      <c r="AA19314" s="34">
        <v>216</v>
      </c>
      <c r="AB19314" s="34">
        <v>129</v>
      </c>
      <c r="AC19314" s="34">
        <v>280</v>
      </c>
    </row>
    <row r="19315" spans="1:29" x14ac:dyDescent="0.2">
      <c r="A19315" s="34" t="s">
        <v>79808</v>
      </c>
      <c r="B19315" s="34">
        <v>101</v>
      </c>
      <c r="C19315" s="34">
        <v>107</v>
      </c>
      <c r="D19315" s="34">
        <v>101</v>
      </c>
      <c r="E19315" s="34">
        <v>117</v>
      </c>
      <c r="F19315" s="34">
        <v>107</v>
      </c>
      <c r="G19315" s="34">
        <v>116</v>
      </c>
      <c r="H19315" s="34">
        <v>81</v>
      </c>
      <c r="I19315" s="34">
        <v>102</v>
      </c>
      <c r="J19315" s="34">
        <v>79</v>
      </c>
      <c r="K19315" s="34">
        <v>108</v>
      </c>
      <c r="L19315" s="34">
        <v>50</v>
      </c>
      <c r="M19315" s="34">
        <v>73</v>
      </c>
      <c r="N19315" s="34">
        <v>51</v>
      </c>
      <c r="O19315" s="34">
        <v>73</v>
      </c>
      <c r="P19315" s="34">
        <v>69</v>
      </c>
      <c r="Q19315" s="34">
        <v>130</v>
      </c>
      <c r="R19315" s="34">
        <v>120</v>
      </c>
      <c r="S19315" s="34">
        <v>136</v>
      </c>
      <c r="T19315" s="34">
        <v>83</v>
      </c>
      <c r="U19315" s="34">
        <v>97</v>
      </c>
      <c r="V19315" s="34">
        <v>68</v>
      </c>
      <c r="W19315" s="34">
        <v>98</v>
      </c>
      <c r="X19315" s="34">
        <v>112</v>
      </c>
      <c r="Y19315" s="34">
        <v>112</v>
      </c>
      <c r="Z19315" s="34">
        <v>88</v>
      </c>
      <c r="AA19315" s="34">
        <v>136</v>
      </c>
      <c r="AB19315" s="34">
        <v>95</v>
      </c>
      <c r="AC19315" s="34">
        <v>159</v>
      </c>
    </row>
    <row r="19316" spans="1:29" x14ac:dyDescent="0.2">
      <c r="A19316" s="34" t="s">
        <v>79809</v>
      </c>
      <c r="B19316" s="34">
        <v>233</v>
      </c>
      <c r="C19316" s="34">
        <v>272</v>
      </c>
      <c r="D19316" s="34">
        <v>381</v>
      </c>
      <c r="E19316" s="34">
        <v>316</v>
      </c>
      <c r="F19316" s="34">
        <v>384</v>
      </c>
      <c r="G19316" s="34">
        <v>329</v>
      </c>
      <c r="H19316" s="34">
        <v>301</v>
      </c>
      <c r="I19316" s="34">
        <v>271</v>
      </c>
      <c r="J19316" s="34">
        <v>295</v>
      </c>
      <c r="K19316" s="34">
        <v>307</v>
      </c>
      <c r="L19316" s="34">
        <v>202</v>
      </c>
      <c r="M19316" s="34">
        <v>243</v>
      </c>
      <c r="N19316" s="34">
        <v>277</v>
      </c>
      <c r="O19316" s="34">
        <v>245</v>
      </c>
      <c r="P19316" s="34">
        <v>259</v>
      </c>
      <c r="Q19316" s="34">
        <v>351</v>
      </c>
      <c r="R19316" s="34">
        <v>355</v>
      </c>
      <c r="S19316" s="34">
        <v>408</v>
      </c>
      <c r="T19316" s="34">
        <v>251</v>
      </c>
      <c r="U19316" s="34">
        <v>256</v>
      </c>
      <c r="V19316" s="34">
        <v>397</v>
      </c>
      <c r="W19316" s="34">
        <v>329</v>
      </c>
      <c r="X19316" s="34">
        <v>419</v>
      </c>
      <c r="Y19316" s="34">
        <v>267</v>
      </c>
      <c r="Z19316" s="34">
        <v>418</v>
      </c>
      <c r="AA19316" s="34">
        <v>333</v>
      </c>
      <c r="AB19316" s="34">
        <v>225</v>
      </c>
      <c r="AC19316" s="34">
        <v>445</v>
      </c>
    </row>
    <row r="19317" spans="1:29" x14ac:dyDescent="0.2">
      <c r="A19317" s="34" t="s">
        <v>79810</v>
      </c>
      <c r="B19317" s="34">
        <v>217</v>
      </c>
      <c r="C19317" s="34">
        <v>1292</v>
      </c>
      <c r="D19317" s="34">
        <v>325</v>
      </c>
      <c r="E19317" s="34">
        <v>1359</v>
      </c>
      <c r="F19317" s="34">
        <v>242</v>
      </c>
      <c r="G19317" s="34">
        <v>1245</v>
      </c>
      <c r="H19317" s="34">
        <v>189</v>
      </c>
      <c r="I19317" s="34">
        <v>1235</v>
      </c>
      <c r="J19317" s="34">
        <v>165</v>
      </c>
      <c r="K19317" s="34">
        <v>1489</v>
      </c>
      <c r="L19317" s="34">
        <v>90</v>
      </c>
      <c r="M19317" s="34">
        <v>988</v>
      </c>
      <c r="N19317" s="34">
        <v>136</v>
      </c>
      <c r="O19317" s="34">
        <v>964</v>
      </c>
      <c r="P19317" s="34">
        <v>173</v>
      </c>
      <c r="Q19317" s="34">
        <v>1010</v>
      </c>
      <c r="R19317" s="34">
        <v>198</v>
      </c>
      <c r="S19317" s="34">
        <v>1233</v>
      </c>
      <c r="T19317" s="34">
        <v>109</v>
      </c>
      <c r="U19317" s="34">
        <v>708</v>
      </c>
      <c r="V19317" s="34">
        <v>221</v>
      </c>
      <c r="W19317" s="34">
        <v>635</v>
      </c>
      <c r="X19317" s="34">
        <v>268</v>
      </c>
      <c r="Y19317" s="34">
        <v>496</v>
      </c>
      <c r="Z19317" s="34">
        <v>331</v>
      </c>
      <c r="AA19317" s="34">
        <v>1004</v>
      </c>
      <c r="AB19317" s="34">
        <v>186</v>
      </c>
      <c r="AC19317" s="34">
        <v>1256</v>
      </c>
    </row>
    <row r="19318" spans="1:29" x14ac:dyDescent="0.2">
      <c r="A19318" s="34" t="s">
        <v>79811</v>
      </c>
      <c r="B19318" s="34">
        <v>38</v>
      </c>
      <c r="C19318" s="34">
        <v>32</v>
      </c>
      <c r="D19318" s="34">
        <v>69</v>
      </c>
      <c r="E19318" s="34">
        <v>39</v>
      </c>
      <c r="F19318" s="34">
        <v>58</v>
      </c>
      <c r="G19318" s="34">
        <v>35</v>
      </c>
      <c r="H19318" s="34">
        <v>67</v>
      </c>
      <c r="I19318" s="34">
        <v>40</v>
      </c>
      <c r="J19318" s="34">
        <v>33</v>
      </c>
      <c r="K19318" s="34">
        <v>37</v>
      </c>
      <c r="L19318" s="34">
        <v>24</v>
      </c>
      <c r="M19318" s="34">
        <v>22</v>
      </c>
      <c r="N19318" s="34">
        <v>27</v>
      </c>
      <c r="O19318" s="34">
        <v>42</v>
      </c>
      <c r="P19318" s="34">
        <v>32</v>
      </c>
      <c r="Q19318" s="34">
        <v>39</v>
      </c>
      <c r="R19318" s="34">
        <v>42</v>
      </c>
      <c r="S19318" s="34">
        <v>55</v>
      </c>
      <c r="T19318" s="34">
        <v>33</v>
      </c>
      <c r="U19318" s="34">
        <v>33</v>
      </c>
      <c r="V19318" s="34">
        <v>30</v>
      </c>
      <c r="W19318" s="34">
        <v>24</v>
      </c>
      <c r="X19318" s="34">
        <v>66</v>
      </c>
      <c r="Y19318" s="34">
        <v>27</v>
      </c>
      <c r="Z19318" s="34">
        <v>43</v>
      </c>
      <c r="AA19318" s="34">
        <v>46</v>
      </c>
      <c r="AB19318" s="34">
        <v>46</v>
      </c>
      <c r="AC19318" s="34">
        <v>59</v>
      </c>
    </row>
    <row r="19319" spans="1:29" x14ac:dyDescent="0.2">
      <c r="A19319" s="34" t="s">
        <v>79812</v>
      </c>
      <c r="B19319" s="34">
        <v>214</v>
      </c>
      <c r="C19319" s="34">
        <v>296</v>
      </c>
      <c r="D19319" s="34">
        <v>415</v>
      </c>
      <c r="E19319" s="34">
        <v>316</v>
      </c>
      <c r="F19319" s="34">
        <v>317</v>
      </c>
      <c r="G19319" s="34">
        <v>325</v>
      </c>
      <c r="H19319" s="34">
        <v>269</v>
      </c>
      <c r="I19319" s="34">
        <v>265</v>
      </c>
      <c r="J19319" s="34">
        <v>250</v>
      </c>
      <c r="K19319" s="34">
        <v>344</v>
      </c>
      <c r="L19319" s="34">
        <v>167</v>
      </c>
      <c r="M19319" s="34">
        <v>220</v>
      </c>
      <c r="N19319" s="34">
        <v>259</v>
      </c>
      <c r="O19319" s="34">
        <v>234</v>
      </c>
      <c r="P19319" s="34">
        <v>260</v>
      </c>
      <c r="Q19319" s="34">
        <v>328</v>
      </c>
      <c r="R19319" s="34">
        <v>339</v>
      </c>
      <c r="S19319" s="34">
        <v>409</v>
      </c>
      <c r="T19319" s="34">
        <v>214</v>
      </c>
      <c r="U19319" s="34">
        <v>225</v>
      </c>
      <c r="V19319" s="34">
        <v>302</v>
      </c>
      <c r="W19319" s="34">
        <v>272</v>
      </c>
      <c r="X19319" s="34">
        <v>338</v>
      </c>
      <c r="Y19319" s="34">
        <v>247</v>
      </c>
      <c r="Z19319" s="34">
        <v>407</v>
      </c>
      <c r="AA19319" s="34">
        <v>343</v>
      </c>
      <c r="AB19319" s="34">
        <v>225</v>
      </c>
      <c r="AC19319" s="34">
        <v>453</v>
      </c>
    </row>
    <row r="19320" spans="1:29" x14ac:dyDescent="0.2">
      <c r="A19320" s="34" t="s">
        <v>79813</v>
      </c>
      <c r="B19320" s="34">
        <v>211</v>
      </c>
      <c r="C19320" s="34">
        <v>203</v>
      </c>
      <c r="D19320" s="34">
        <v>189</v>
      </c>
      <c r="E19320" s="34">
        <v>240</v>
      </c>
      <c r="F19320" s="34">
        <v>160</v>
      </c>
      <c r="G19320" s="34">
        <v>233</v>
      </c>
      <c r="H19320" s="34">
        <v>175</v>
      </c>
      <c r="I19320" s="34">
        <v>194</v>
      </c>
      <c r="J19320" s="34">
        <v>127</v>
      </c>
      <c r="K19320" s="34">
        <v>241</v>
      </c>
      <c r="L19320" s="34">
        <v>102</v>
      </c>
      <c r="M19320" s="34">
        <v>164</v>
      </c>
      <c r="N19320" s="34">
        <v>130</v>
      </c>
      <c r="O19320" s="34">
        <v>169</v>
      </c>
      <c r="P19320" s="34">
        <v>130</v>
      </c>
      <c r="Q19320" s="34">
        <v>211</v>
      </c>
      <c r="R19320" s="34">
        <v>173</v>
      </c>
      <c r="S19320" s="34">
        <v>246</v>
      </c>
      <c r="T19320" s="34">
        <v>159</v>
      </c>
      <c r="U19320" s="34">
        <v>174</v>
      </c>
      <c r="V19320" s="34">
        <v>163</v>
      </c>
      <c r="W19320" s="34">
        <v>263</v>
      </c>
      <c r="X19320" s="34">
        <v>195</v>
      </c>
      <c r="Y19320" s="34">
        <v>220</v>
      </c>
      <c r="Z19320" s="34">
        <v>183</v>
      </c>
      <c r="AA19320" s="34">
        <v>249</v>
      </c>
      <c r="AB19320" s="34">
        <v>209</v>
      </c>
      <c r="AC19320" s="34">
        <v>321</v>
      </c>
    </row>
    <row r="19321" spans="1:29" x14ac:dyDescent="0.2">
      <c r="A19321" s="34" t="s">
        <v>79814</v>
      </c>
      <c r="B19321" s="34">
        <v>205</v>
      </c>
      <c r="C19321" s="34">
        <v>236</v>
      </c>
      <c r="D19321" s="34">
        <v>393</v>
      </c>
      <c r="E19321" s="34">
        <v>323</v>
      </c>
      <c r="F19321" s="34">
        <v>350</v>
      </c>
      <c r="G19321" s="34">
        <v>263</v>
      </c>
      <c r="H19321" s="34">
        <v>284</v>
      </c>
      <c r="I19321" s="34">
        <v>255</v>
      </c>
      <c r="J19321" s="34">
        <v>259</v>
      </c>
      <c r="K19321" s="34">
        <v>276</v>
      </c>
      <c r="L19321" s="34">
        <v>189</v>
      </c>
      <c r="M19321" s="34">
        <v>236</v>
      </c>
      <c r="N19321" s="34">
        <v>300</v>
      </c>
      <c r="O19321" s="34">
        <v>189</v>
      </c>
      <c r="P19321" s="34">
        <v>299</v>
      </c>
      <c r="Q19321" s="34">
        <v>248</v>
      </c>
      <c r="R19321" s="34">
        <v>287</v>
      </c>
      <c r="S19321" s="34">
        <v>325</v>
      </c>
      <c r="T19321" s="34">
        <v>208</v>
      </c>
      <c r="U19321" s="34">
        <v>219</v>
      </c>
      <c r="V19321" s="34">
        <v>365</v>
      </c>
      <c r="W19321" s="34">
        <v>189</v>
      </c>
      <c r="X19321" s="34">
        <v>378</v>
      </c>
      <c r="Y19321" s="34">
        <v>176</v>
      </c>
      <c r="Z19321" s="34">
        <v>416</v>
      </c>
      <c r="AA19321" s="34">
        <v>274</v>
      </c>
      <c r="AB19321" s="34">
        <v>257</v>
      </c>
      <c r="AC19321" s="34">
        <v>361</v>
      </c>
    </row>
    <row r="19322" spans="1:29" x14ac:dyDescent="0.2">
      <c r="A19322" s="34" t="s">
        <v>79815</v>
      </c>
      <c r="B19322" s="34">
        <v>219</v>
      </c>
      <c r="C19322" s="34">
        <v>327</v>
      </c>
      <c r="D19322" s="34">
        <v>326</v>
      </c>
      <c r="E19322" s="34">
        <v>372</v>
      </c>
      <c r="F19322" s="34">
        <v>278</v>
      </c>
      <c r="G19322" s="34">
        <v>331</v>
      </c>
      <c r="H19322" s="34">
        <v>312</v>
      </c>
      <c r="I19322" s="34">
        <v>356</v>
      </c>
      <c r="J19322" s="34">
        <v>223</v>
      </c>
      <c r="K19322" s="34">
        <v>452</v>
      </c>
      <c r="L19322" s="34">
        <v>176</v>
      </c>
      <c r="M19322" s="34">
        <v>260</v>
      </c>
      <c r="N19322" s="34">
        <v>217</v>
      </c>
      <c r="O19322" s="34">
        <v>277</v>
      </c>
      <c r="P19322" s="34">
        <v>249</v>
      </c>
      <c r="Q19322" s="34">
        <v>400</v>
      </c>
      <c r="R19322" s="34">
        <v>323</v>
      </c>
      <c r="S19322" s="34">
        <v>399</v>
      </c>
      <c r="T19322" s="34">
        <v>223</v>
      </c>
      <c r="U19322" s="34">
        <v>278</v>
      </c>
      <c r="V19322" s="34">
        <v>340</v>
      </c>
      <c r="W19322" s="34">
        <v>315</v>
      </c>
      <c r="X19322" s="34">
        <v>303</v>
      </c>
      <c r="Y19322" s="34">
        <v>272</v>
      </c>
      <c r="Z19322" s="34">
        <v>404</v>
      </c>
      <c r="AA19322" s="34">
        <v>397</v>
      </c>
      <c r="AB19322" s="34">
        <v>240</v>
      </c>
      <c r="AC19322" s="34">
        <v>512</v>
      </c>
    </row>
    <row r="19323" spans="1:29" x14ac:dyDescent="0.2">
      <c r="A19323" s="34" t="s">
        <v>79816</v>
      </c>
      <c r="B19323" s="34">
        <v>415</v>
      </c>
      <c r="C19323" s="34">
        <v>500</v>
      </c>
      <c r="D19323" s="34">
        <v>680</v>
      </c>
      <c r="E19323" s="34">
        <v>537</v>
      </c>
      <c r="F19323" s="34">
        <v>672</v>
      </c>
      <c r="G19323" s="34">
        <v>571</v>
      </c>
      <c r="H19323" s="34">
        <v>674</v>
      </c>
      <c r="I19323" s="34">
        <v>508</v>
      </c>
      <c r="J19323" s="34">
        <v>615</v>
      </c>
      <c r="K19323" s="34">
        <v>528</v>
      </c>
      <c r="L19323" s="34">
        <v>430</v>
      </c>
      <c r="M19323" s="34">
        <v>412</v>
      </c>
      <c r="N19323" s="34">
        <v>535</v>
      </c>
      <c r="O19323" s="34">
        <v>410</v>
      </c>
      <c r="P19323" s="34">
        <v>513</v>
      </c>
      <c r="Q19323" s="34">
        <v>689</v>
      </c>
      <c r="R19323" s="34">
        <v>813</v>
      </c>
      <c r="S19323" s="34">
        <v>731</v>
      </c>
      <c r="T19323" s="34">
        <v>623</v>
      </c>
      <c r="U19323" s="34">
        <v>471</v>
      </c>
      <c r="V19323" s="34">
        <v>767</v>
      </c>
      <c r="W19323" s="34">
        <v>626</v>
      </c>
      <c r="X19323" s="34">
        <v>900</v>
      </c>
      <c r="Y19323" s="34">
        <v>513</v>
      </c>
      <c r="Z19323" s="34">
        <v>714</v>
      </c>
      <c r="AA19323" s="34">
        <v>713</v>
      </c>
      <c r="AB19323" s="34">
        <v>703</v>
      </c>
      <c r="AC19323" s="34">
        <v>853</v>
      </c>
    </row>
    <row r="19324" spans="1:29" x14ac:dyDescent="0.2">
      <c r="A19324" s="34" t="s">
        <v>79817</v>
      </c>
      <c r="B19324" s="34">
        <v>177</v>
      </c>
      <c r="C19324" s="34">
        <v>337</v>
      </c>
      <c r="D19324" s="34">
        <v>315</v>
      </c>
      <c r="E19324" s="34">
        <v>325</v>
      </c>
      <c r="F19324" s="34">
        <v>279</v>
      </c>
      <c r="G19324" s="34">
        <v>328</v>
      </c>
      <c r="H19324" s="34">
        <v>263</v>
      </c>
      <c r="I19324" s="34">
        <v>287</v>
      </c>
      <c r="J19324" s="34">
        <v>213</v>
      </c>
      <c r="K19324" s="34">
        <v>323</v>
      </c>
      <c r="L19324" s="34">
        <v>151</v>
      </c>
      <c r="M19324" s="34">
        <v>289</v>
      </c>
      <c r="N19324" s="34">
        <v>218</v>
      </c>
      <c r="O19324" s="34">
        <v>273</v>
      </c>
      <c r="P19324" s="34">
        <v>231</v>
      </c>
      <c r="Q19324" s="34">
        <v>373</v>
      </c>
      <c r="R19324" s="34">
        <v>279</v>
      </c>
      <c r="S19324" s="34">
        <v>393</v>
      </c>
      <c r="T19324" s="34">
        <v>200</v>
      </c>
      <c r="U19324" s="34">
        <v>243</v>
      </c>
      <c r="V19324" s="34">
        <v>284</v>
      </c>
      <c r="W19324" s="34">
        <v>290</v>
      </c>
      <c r="X19324" s="34">
        <v>275</v>
      </c>
      <c r="Y19324" s="34">
        <v>219</v>
      </c>
      <c r="Z19324" s="34">
        <v>286</v>
      </c>
      <c r="AA19324" s="34">
        <v>275</v>
      </c>
      <c r="AB19324" s="34">
        <v>207</v>
      </c>
      <c r="AC19324" s="34">
        <v>432</v>
      </c>
    </row>
    <row r="19325" spans="1:29" x14ac:dyDescent="0.2">
      <c r="A19325" s="34" t="s">
        <v>79818</v>
      </c>
      <c r="B19325" s="34">
        <v>188</v>
      </c>
      <c r="C19325" s="34">
        <v>162</v>
      </c>
      <c r="D19325" s="34">
        <v>300</v>
      </c>
      <c r="E19325" s="34">
        <v>226</v>
      </c>
      <c r="F19325" s="34">
        <v>206</v>
      </c>
      <c r="G19325" s="34">
        <v>282</v>
      </c>
      <c r="H19325" s="34">
        <v>193</v>
      </c>
      <c r="I19325" s="34">
        <v>158</v>
      </c>
      <c r="J19325" s="34">
        <v>179</v>
      </c>
      <c r="K19325" s="34">
        <v>201</v>
      </c>
      <c r="L19325" s="34">
        <v>138</v>
      </c>
      <c r="M19325" s="34">
        <v>188</v>
      </c>
      <c r="N19325" s="34">
        <v>198</v>
      </c>
      <c r="O19325" s="34">
        <v>162</v>
      </c>
      <c r="P19325" s="34">
        <v>223</v>
      </c>
      <c r="Q19325" s="34">
        <v>197</v>
      </c>
      <c r="R19325" s="34">
        <v>255</v>
      </c>
      <c r="S19325" s="34">
        <v>234</v>
      </c>
      <c r="T19325" s="34">
        <v>201</v>
      </c>
      <c r="U19325" s="34">
        <v>205</v>
      </c>
      <c r="V19325" s="34">
        <v>248</v>
      </c>
      <c r="W19325" s="34">
        <v>243</v>
      </c>
      <c r="X19325" s="34">
        <v>296</v>
      </c>
      <c r="Y19325" s="34">
        <v>148</v>
      </c>
      <c r="Z19325" s="34">
        <v>272</v>
      </c>
      <c r="AA19325" s="34">
        <v>261</v>
      </c>
      <c r="AB19325" s="34">
        <v>189</v>
      </c>
      <c r="AC19325" s="34">
        <v>243</v>
      </c>
    </row>
    <row r="19326" spans="1:29" x14ac:dyDescent="0.2">
      <c r="A19326" s="34" t="s">
        <v>79819</v>
      </c>
      <c r="B19326" s="34">
        <v>112</v>
      </c>
      <c r="C19326" s="34">
        <v>107</v>
      </c>
      <c r="D19326" s="34">
        <v>153</v>
      </c>
      <c r="E19326" s="34">
        <v>128</v>
      </c>
      <c r="F19326" s="34">
        <v>91</v>
      </c>
      <c r="G19326" s="34">
        <v>140</v>
      </c>
      <c r="H19326" s="34">
        <v>114</v>
      </c>
      <c r="I19326" s="34">
        <v>112</v>
      </c>
      <c r="J19326" s="34">
        <v>91</v>
      </c>
      <c r="K19326" s="34">
        <v>78</v>
      </c>
      <c r="L19326" s="34">
        <v>60</v>
      </c>
      <c r="M19326" s="34">
        <v>84</v>
      </c>
      <c r="N19326" s="34">
        <v>87</v>
      </c>
      <c r="O19326" s="34">
        <v>57</v>
      </c>
      <c r="P19326" s="34">
        <v>109</v>
      </c>
      <c r="Q19326" s="34">
        <v>97</v>
      </c>
      <c r="R19326" s="34">
        <v>122</v>
      </c>
      <c r="S19326" s="34">
        <v>148</v>
      </c>
      <c r="T19326" s="34">
        <v>74</v>
      </c>
      <c r="U19326" s="34">
        <v>87</v>
      </c>
      <c r="V19326" s="34">
        <v>152</v>
      </c>
      <c r="W19326" s="34">
        <v>102</v>
      </c>
      <c r="X19326" s="34">
        <v>103</v>
      </c>
      <c r="Y19326" s="34">
        <v>77</v>
      </c>
      <c r="Z19326" s="34">
        <v>159</v>
      </c>
      <c r="AA19326" s="34">
        <v>125</v>
      </c>
      <c r="AB19326" s="34">
        <v>87</v>
      </c>
      <c r="AC19326" s="34">
        <v>149</v>
      </c>
    </row>
    <row r="19327" spans="1:29" x14ac:dyDescent="0.2">
      <c r="A19327" s="34" t="s">
        <v>79820</v>
      </c>
      <c r="B19327" s="34">
        <v>299</v>
      </c>
      <c r="C19327" s="34">
        <v>355</v>
      </c>
      <c r="D19327" s="34">
        <v>526</v>
      </c>
      <c r="E19327" s="34">
        <v>475</v>
      </c>
      <c r="F19327" s="34">
        <v>484</v>
      </c>
      <c r="G19327" s="34">
        <v>346</v>
      </c>
      <c r="H19327" s="34">
        <v>455</v>
      </c>
      <c r="I19327" s="34">
        <v>344</v>
      </c>
      <c r="J19327" s="34">
        <v>357</v>
      </c>
      <c r="K19327" s="34">
        <v>406</v>
      </c>
      <c r="L19327" s="34">
        <v>310</v>
      </c>
      <c r="M19327" s="34">
        <v>357</v>
      </c>
      <c r="N19327" s="34">
        <v>392</v>
      </c>
      <c r="O19327" s="34">
        <v>384</v>
      </c>
      <c r="P19327" s="34">
        <v>379</v>
      </c>
      <c r="Q19327" s="34">
        <v>529</v>
      </c>
      <c r="R19327" s="34">
        <v>533</v>
      </c>
      <c r="S19327" s="34">
        <v>538</v>
      </c>
      <c r="T19327" s="34">
        <v>368</v>
      </c>
      <c r="U19327" s="34">
        <v>383</v>
      </c>
      <c r="V19327" s="34">
        <v>551</v>
      </c>
      <c r="W19327" s="34">
        <v>480</v>
      </c>
      <c r="X19327" s="34">
        <v>573</v>
      </c>
      <c r="Y19327" s="34">
        <v>415</v>
      </c>
      <c r="Z19327" s="34">
        <v>512</v>
      </c>
      <c r="AA19327" s="34">
        <v>529</v>
      </c>
      <c r="AB19327" s="34">
        <v>479</v>
      </c>
      <c r="AC19327" s="34">
        <v>648</v>
      </c>
    </row>
    <row r="19328" spans="1:29" x14ac:dyDescent="0.2">
      <c r="A19328" s="34" t="s">
        <v>79821</v>
      </c>
      <c r="B19328" s="34">
        <v>218</v>
      </c>
      <c r="C19328" s="34">
        <v>215</v>
      </c>
      <c r="D19328" s="34">
        <v>445</v>
      </c>
      <c r="E19328" s="34">
        <v>235</v>
      </c>
      <c r="F19328" s="34">
        <v>377</v>
      </c>
      <c r="G19328" s="34">
        <v>237</v>
      </c>
      <c r="H19328" s="34">
        <v>290</v>
      </c>
      <c r="I19328" s="34">
        <v>201</v>
      </c>
      <c r="J19328" s="34">
        <v>281</v>
      </c>
      <c r="K19328" s="34">
        <v>226</v>
      </c>
      <c r="L19328" s="34">
        <v>144</v>
      </c>
      <c r="M19328" s="34">
        <v>197</v>
      </c>
      <c r="N19328" s="34">
        <v>229</v>
      </c>
      <c r="O19328" s="34">
        <v>190</v>
      </c>
      <c r="P19328" s="34">
        <v>282</v>
      </c>
      <c r="Q19328" s="34">
        <v>268</v>
      </c>
      <c r="R19328" s="34">
        <v>328</v>
      </c>
      <c r="S19328" s="34">
        <v>283</v>
      </c>
      <c r="T19328" s="34">
        <v>238</v>
      </c>
      <c r="U19328" s="34">
        <v>221</v>
      </c>
      <c r="V19328" s="34">
        <v>349</v>
      </c>
      <c r="W19328" s="34">
        <v>188</v>
      </c>
      <c r="X19328" s="34">
        <v>434</v>
      </c>
      <c r="Y19328" s="34">
        <v>144</v>
      </c>
      <c r="Z19328" s="34">
        <v>382</v>
      </c>
      <c r="AA19328" s="34">
        <v>286</v>
      </c>
      <c r="AB19328" s="34">
        <v>237</v>
      </c>
      <c r="AC19328" s="34">
        <v>309</v>
      </c>
    </row>
    <row r="19329" spans="1:29" x14ac:dyDescent="0.2">
      <c r="A19329" s="34" t="s">
        <v>79822</v>
      </c>
      <c r="B19329" s="34">
        <v>582</v>
      </c>
      <c r="C19329" s="34">
        <v>542</v>
      </c>
      <c r="D19329" s="34">
        <v>899</v>
      </c>
      <c r="E19329" s="34">
        <v>677</v>
      </c>
      <c r="F19329" s="34">
        <v>767</v>
      </c>
      <c r="G19329" s="34">
        <v>526</v>
      </c>
      <c r="H19329" s="34">
        <v>685</v>
      </c>
      <c r="I19329" s="34">
        <v>541</v>
      </c>
      <c r="J19329" s="34">
        <v>602</v>
      </c>
      <c r="K19329" s="34">
        <v>650</v>
      </c>
      <c r="L19329" s="34">
        <v>426</v>
      </c>
      <c r="M19329" s="34">
        <v>568</v>
      </c>
      <c r="N19329" s="34">
        <v>634</v>
      </c>
      <c r="O19329" s="34">
        <v>476</v>
      </c>
      <c r="P19329" s="34">
        <v>635</v>
      </c>
      <c r="Q19329" s="34">
        <v>752</v>
      </c>
      <c r="R19329" s="34">
        <v>854</v>
      </c>
      <c r="S19329" s="34">
        <v>778</v>
      </c>
      <c r="T19329" s="34">
        <v>641</v>
      </c>
      <c r="U19329" s="34">
        <v>596</v>
      </c>
      <c r="V19329" s="34">
        <v>961</v>
      </c>
      <c r="W19329" s="34">
        <v>657</v>
      </c>
      <c r="X19329" s="34">
        <v>992</v>
      </c>
      <c r="Y19329" s="34">
        <v>674</v>
      </c>
      <c r="Z19329" s="34">
        <v>832</v>
      </c>
      <c r="AA19329" s="34">
        <v>860</v>
      </c>
      <c r="AB19329" s="34">
        <v>770</v>
      </c>
      <c r="AC19329" s="34">
        <v>1102</v>
      </c>
    </row>
    <row r="19330" spans="1:29" x14ac:dyDescent="0.2">
      <c r="A19330" s="34" t="s">
        <v>79823</v>
      </c>
      <c r="B19330" s="34">
        <v>248</v>
      </c>
      <c r="C19330" s="34">
        <v>338</v>
      </c>
      <c r="D19330" s="34">
        <v>448</v>
      </c>
      <c r="E19330" s="34">
        <v>350</v>
      </c>
      <c r="F19330" s="34">
        <v>362</v>
      </c>
      <c r="G19330" s="34">
        <v>241</v>
      </c>
      <c r="H19330" s="34">
        <v>276</v>
      </c>
      <c r="I19330" s="34">
        <v>292</v>
      </c>
      <c r="J19330" s="34">
        <v>235</v>
      </c>
      <c r="K19330" s="34">
        <v>416</v>
      </c>
      <c r="L19330" s="34">
        <v>166</v>
      </c>
      <c r="M19330" s="34">
        <v>302</v>
      </c>
      <c r="N19330" s="34">
        <v>279</v>
      </c>
      <c r="O19330" s="34">
        <v>212</v>
      </c>
      <c r="P19330" s="34">
        <v>270</v>
      </c>
      <c r="Q19330" s="34">
        <v>373</v>
      </c>
      <c r="R19330" s="34">
        <v>349</v>
      </c>
      <c r="S19330" s="34">
        <v>403</v>
      </c>
      <c r="T19330" s="34">
        <v>229</v>
      </c>
      <c r="U19330" s="34">
        <v>252</v>
      </c>
      <c r="V19330" s="34">
        <v>307</v>
      </c>
      <c r="W19330" s="34">
        <v>338</v>
      </c>
      <c r="X19330" s="34">
        <v>471</v>
      </c>
      <c r="Y19330" s="34">
        <v>308</v>
      </c>
      <c r="Z19330" s="34">
        <v>357</v>
      </c>
      <c r="AA19330" s="34">
        <v>387</v>
      </c>
      <c r="AB19330" s="34">
        <v>307</v>
      </c>
      <c r="AC19330" s="34">
        <v>523</v>
      </c>
    </row>
    <row r="19331" spans="1:29" x14ac:dyDescent="0.2">
      <c r="A19331" s="34" t="s">
        <v>79824</v>
      </c>
      <c r="B19331" s="34">
        <v>301</v>
      </c>
      <c r="C19331" s="34">
        <v>484</v>
      </c>
      <c r="D19331" s="34">
        <v>621</v>
      </c>
      <c r="E19331" s="34">
        <v>546</v>
      </c>
      <c r="F19331" s="34">
        <v>568</v>
      </c>
      <c r="G19331" s="34">
        <v>479</v>
      </c>
      <c r="H19331" s="34">
        <v>487</v>
      </c>
      <c r="I19331" s="34">
        <v>419</v>
      </c>
      <c r="J19331" s="34">
        <v>449</v>
      </c>
      <c r="K19331" s="34">
        <v>491</v>
      </c>
      <c r="L19331" s="34">
        <v>269</v>
      </c>
      <c r="M19331" s="34">
        <v>418</v>
      </c>
      <c r="N19331" s="34">
        <v>401</v>
      </c>
      <c r="O19331" s="34">
        <v>429</v>
      </c>
      <c r="P19331" s="34">
        <v>385</v>
      </c>
      <c r="Q19331" s="34">
        <v>648</v>
      </c>
      <c r="R19331" s="34">
        <v>523</v>
      </c>
      <c r="S19331" s="34">
        <v>695</v>
      </c>
      <c r="T19331" s="34">
        <v>417</v>
      </c>
      <c r="U19331" s="34">
        <v>386</v>
      </c>
      <c r="V19331" s="34">
        <v>574</v>
      </c>
      <c r="W19331" s="34">
        <v>484</v>
      </c>
      <c r="X19331" s="34">
        <v>624</v>
      </c>
      <c r="Y19331" s="34">
        <v>445</v>
      </c>
      <c r="Z19331" s="34">
        <v>644</v>
      </c>
      <c r="AA19331" s="34">
        <v>550</v>
      </c>
      <c r="AB19331" s="34">
        <v>569</v>
      </c>
      <c r="AC19331" s="34">
        <v>771</v>
      </c>
    </row>
    <row r="19332" spans="1:29" x14ac:dyDescent="0.2">
      <c r="A19332" s="34" t="s">
        <v>79825</v>
      </c>
      <c r="B19332" s="34">
        <v>218</v>
      </c>
      <c r="C19332" s="34">
        <v>231</v>
      </c>
      <c r="D19332" s="34">
        <v>370</v>
      </c>
      <c r="E19332" s="34">
        <v>293</v>
      </c>
      <c r="F19332" s="34">
        <v>380</v>
      </c>
      <c r="G19332" s="34">
        <v>286</v>
      </c>
      <c r="H19332" s="34">
        <v>305</v>
      </c>
      <c r="I19332" s="34">
        <v>245</v>
      </c>
      <c r="J19332" s="34">
        <v>348</v>
      </c>
      <c r="K19332" s="34">
        <v>228</v>
      </c>
      <c r="L19332" s="34">
        <v>227</v>
      </c>
      <c r="M19332" s="34">
        <v>266</v>
      </c>
      <c r="N19332" s="34">
        <v>331</v>
      </c>
      <c r="O19332" s="34">
        <v>241</v>
      </c>
      <c r="P19332" s="34">
        <v>337</v>
      </c>
      <c r="Q19332" s="34">
        <v>380</v>
      </c>
      <c r="R19332" s="34">
        <v>403</v>
      </c>
      <c r="S19332" s="34">
        <v>366</v>
      </c>
      <c r="T19332" s="34">
        <v>338</v>
      </c>
      <c r="U19332" s="34">
        <v>279</v>
      </c>
      <c r="V19332" s="34">
        <v>450</v>
      </c>
      <c r="W19332" s="34">
        <v>305</v>
      </c>
      <c r="X19332" s="34">
        <v>443</v>
      </c>
      <c r="Y19332" s="34">
        <v>306</v>
      </c>
      <c r="Z19332" s="34">
        <v>421</v>
      </c>
      <c r="AA19332" s="34">
        <v>388</v>
      </c>
      <c r="AB19332" s="34">
        <v>365</v>
      </c>
      <c r="AC19332" s="34">
        <v>452</v>
      </c>
    </row>
    <row r="19333" spans="1:29" x14ac:dyDescent="0.2">
      <c r="A19333" s="34" t="s">
        <v>79826</v>
      </c>
      <c r="B19333" s="34">
        <v>362</v>
      </c>
      <c r="C19333" s="34">
        <v>496</v>
      </c>
      <c r="D19333" s="34">
        <v>714</v>
      </c>
      <c r="E19333" s="34">
        <v>503</v>
      </c>
      <c r="F19333" s="34">
        <v>428</v>
      </c>
      <c r="G19333" s="34">
        <v>437</v>
      </c>
      <c r="H19333" s="34">
        <v>322</v>
      </c>
      <c r="I19333" s="34">
        <v>344</v>
      </c>
      <c r="J19333" s="34">
        <v>253</v>
      </c>
      <c r="K19333" s="34">
        <v>508</v>
      </c>
      <c r="L19333" s="34">
        <v>139</v>
      </c>
      <c r="M19333" s="34">
        <v>346</v>
      </c>
      <c r="N19333" s="34">
        <v>327</v>
      </c>
      <c r="O19333" s="34">
        <v>299</v>
      </c>
      <c r="P19333" s="34">
        <v>283</v>
      </c>
      <c r="Q19333" s="34">
        <v>362</v>
      </c>
      <c r="R19333" s="34">
        <v>329</v>
      </c>
      <c r="S19333" s="34">
        <v>621</v>
      </c>
      <c r="T19333" s="34">
        <v>162</v>
      </c>
      <c r="U19333" s="34">
        <v>260</v>
      </c>
      <c r="V19333" s="34">
        <v>406</v>
      </c>
      <c r="W19333" s="34">
        <v>324</v>
      </c>
      <c r="X19333" s="34">
        <v>609</v>
      </c>
      <c r="Y19333" s="34">
        <v>181</v>
      </c>
      <c r="Z19333" s="34">
        <v>592</v>
      </c>
      <c r="AA19333" s="34">
        <v>446</v>
      </c>
      <c r="AB19333" s="34">
        <v>216</v>
      </c>
      <c r="AC19333" s="34">
        <v>602</v>
      </c>
    </row>
    <row r="19334" spans="1:29" x14ac:dyDescent="0.2">
      <c r="A19334" s="34" t="s">
        <v>79827</v>
      </c>
      <c r="B19334" s="34">
        <v>243</v>
      </c>
      <c r="C19334" s="34">
        <v>342</v>
      </c>
      <c r="D19334" s="34">
        <v>488</v>
      </c>
      <c r="E19334" s="34">
        <v>348</v>
      </c>
      <c r="F19334" s="34">
        <v>388</v>
      </c>
      <c r="G19334" s="34">
        <v>414</v>
      </c>
      <c r="H19334" s="34">
        <v>311</v>
      </c>
      <c r="I19334" s="34">
        <v>324</v>
      </c>
      <c r="J19334" s="34">
        <v>293</v>
      </c>
      <c r="K19334" s="34">
        <v>363</v>
      </c>
      <c r="L19334" s="34">
        <v>160</v>
      </c>
      <c r="M19334" s="34">
        <v>274</v>
      </c>
      <c r="N19334" s="34">
        <v>304</v>
      </c>
      <c r="O19334" s="34">
        <v>271</v>
      </c>
      <c r="P19334" s="34">
        <v>274</v>
      </c>
      <c r="Q19334" s="34">
        <v>359</v>
      </c>
      <c r="R19334" s="34">
        <v>341</v>
      </c>
      <c r="S19334" s="34">
        <v>476</v>
      </c>
      <c r="T19334" s="34">
        <v>202</v>
      </c>
      <c r="U19334" s="34">
        <v>240</v>
      </c>
      <c r="V19334" s="34">
        <v>442</v>
      </c>
      <c r="W19334" s="34">
        <v>295</v>
      </c>
      <c r="X19334" s="34">
        <v>397</v>
      </c>
      <c r="Y19334" s="34">
        <v>204</v>
      </c>
      <c r="Z19334" s="34">
        <v>540</v>
      </c>
      <c r="AA19334" s="34">
        <v>415</v>
      </c>
      <c r="AB19334" s="34">
        <v>254</v>
      </c>
      <c r="AC19334" s="34">
        <v>578</v>
      </c>
    </row>
    <row r="19335" spans="1:29" x14ac:dyDescent="0.2">
      <c r="A19335" s="34" t="s">
        <v>79828</v>
      </c>
      <c r="B19335" s="34">
        <v>199</v>
      </c>
      <c r="C19335" s="34">
        <v>265</v>
      </c>
      <c r="D19335" s="34">
        <v>337</v>
      </c>
      <c r="E19335" s="34">
        <v>336</v>
      </c>
      <c r="F19335" s="34">
        <v>283</v>
      </c>
      <c r="G19335" s="34">
        <v>325</v>
      </c>
      <c r="H19335" s="34">
        <v>250</v>
      </c>
      <c r="I19335" s="34">
        <v>248</v>
      </c>
      <c r="J19335" s="34">
        <v>196</v>
      </c>
      <c r="K19335" s="34">
        <v>338</v>
      </c>
      <c r="L19335" s="34">
        <v>157</v>
      </c>
      <c r="M19335" s="34">
        <v>248</v>
      </c>
      <c r="N19335" s="34">
        <v>199</v>
      </c>
      <c r="O19335" s="34">
        <v>222</v>
      </c>
      <c r="P19335" s="34">
        <v>228</v>
      </c>
      <c r="Q19335" s="34">
        <v>291</v>
      </c>
      <c r="R19335" s="34">
        <v>262</v>
      </c>
      <c r="S19335" s="34">
        <v>414</v>
      </c>
      <c r="T19335" s="34">
        <v>182</v>
      </c>
      <c r="U19335" s="34">
        <v>185</v>
      </c>
      <c r="V19335" s="34">
        <v>267</v>
      </c>
      <c r="W19335" s="34">
        <v>291</v>
      </c>
      <c r="X19335" s="34">
        <v>381</v>
      </c>
      <c r="Y19335" s="34">
        <v>200</v>
      </c>
      <c r="Z19335" s="34">
        <v>291</v>
      </c>
      <c r="AA19335" s="34">
        <v>326</v>
      </c>
      <c r="AB19335" s="34">
        <v>223</v>
      </c>
      <c r="AC19335" s="34">
        <v>430</v>
      </c>
    </row>
    <row r="19336" spans="1:29" x14ac:dyDescent="0.2">
      <c r="A19336" s="34" t="s">
        <v>79829</v>
      </c>
      <c r="B19336" s="34">
        <v>200</v>
      </c>
      <c r="C19336" s="34">
        <v>436</v>
      </c>
      <c r="D19336" s="34">
        <v>388</v>
      </c>
      <c r="E19336" s="34">
        <v>370</v>
      </c>
      <c r="F19336" s="34">
        <v>372</v>
      </c>
      <c r="G19336" s="34">
        <v>378</v>
      </c>
      <c r="H19336" s="34">
        <v>304</v>
      </c>
      <c r="I19336" s="34">
        <v>374</v>
      </c>
      <c r="J19336" s="34">
        <v>262</v>
      </c>
      <c r="K19336" s="34">
        <v>428</v>
      </c>
      <c r="L19336" s="34">
        <v>177</v>
      </c>
      <c r="M19336" s="34">
        <v>329</v>
      </c>
      <c r="N19336" s="34">
        <v>265</v>
      </c>
      <c r="O19336" s="34">
        <v>291</v>
      </c>
      <c r="P19336" s="34">
        <v>301</v>
      </c>
      <c r="Q19336" s="34">
        <v>465</v>
      </c>
      <c r="R19336" s="34">
        <v>345</v>
      </c>
      <c r="S19336" s="34">
        <v>485</v>
      </c>
      <c r="T19336" s="34">
        <v>231</v>
      </c>
      <c r="U19336" s="34">
        <v>339</v>
      </c>
      <c r="V19336" s="34">
        <v>360</v>
      </c>
      <c r="W19336" s="34">
        <v>385</v>
      </c>
      <c r="X19336" s="34">
        <v>315</v>
      </c>
      <c r="Y19336" s="34">
        <v>369</v>
      </c>
      <c r="Z19336" s="34">
        <v>382</v>
      </c>
      <c r="AA19336" s="34">
        <v>489</v>
      </c>
      <c r="AB19336" s="34">
        <v>296</v>
      </c>
      <c r="AC19336" s="34">
        <v>603</v>
      </c>
    </row>
    <row r="19337" spans="1:29" x14ac:dyDescent="0.2">
      <c r="A19337" s="34" t="s">
        <v>79830</v>
      </c>
      <c r="B19337" s="34">
        <v>158</v>
      </c>
      <c r="C19337" s="34">
        <v>160</v>
      </c>
      <c r="D19337" s="34">
        <v>242</v>
      </c>
      <c r="E19337" s="34">
        <v>196</v>
      </c>
      <c r="F19337" s="34">
        <v>176</v>
      </c>
      <c r="G19337" s="34">
        <v>104</v>
      </c>
      <c r="H19337" s="34">
        <v>135</v>
      </c>
      <c r="I19337" s="34">
        <v>125</v>
      </c>
      <c r="J19337" s="34">
        <v>103</v>
      </c>
      <c r="K19337" s="34">
        <v>175</v>
      </c>
      <c r="L19337" s="34">
        <v>56</v>
      </c>
      <c r="M19337" s="34">
        <v>119</v>
      </c>
      <c r="N19337" s="34">
        <v>108</v>
      </c>
      <c r="O19337" s="34">
        <v>105</v>
      </c>
      <c r="P19337" s="34">
        <v>130</v>
      </c>
      <c r="Q19337" s="34">
        <v>131</v>
      </c>
      <c r="R19337" s="34">
        <v>150</v>
      </c>
      <c r="S19337" s="34">
        <v>226</v>
      </c>
      <c r="T19337" s="34">
        <v>53</v>
      </c>
      <c r="U19337" s="34">
        <v>98</v>
      </c>
      <c r="V19337" s="34">
        <v>172</v>
      </c>
      <c r="W19337" s="34">
        <v>119</v>
      </c>
      <c r="X19337" s="34">
        <v>231</v>
      </c>
      <c r="Y19337" s="34">
        <v>82</v>
      </c>
      <c r="Z19337" s="34">
        <v>177</v>
      </c>
      <c r="AA19337" s="34">
        <v>178</v>
      </c>
      <c r="AB19337" s="34">
        <v>100</v>
      </c>
      <c r="AC19337" s="34">
        <v>219</v>
      </c>
    </row>
    <row r="19338" spans="1:29" x14ac:dyDescent="0.2">
      <c r="A19338" s="34" t="s">
        <v>79831</v>
      </c>
      <c r="B19338" s="34">
        <v>456</v>
      </c>
      <c r="C19338" s="34">
        <v>392</v>
      </c>
      <c r="D19338" s="34">
        <v>571</v>
      </c>
      <c r="E19338" s="34">
        <v>415</v>
      </c>
      <c r="F19338" s="34">
        <v>654</v>
      </c>
      <c r="G19338" s="34">
        <v>404</v>
      </c>
      <c r="H19338" s="34">
        <v>581</v>
      </c>
      <c r="I19338" s="34">
        <v>408</v>
      </c>
      <c r="J19338" s="34">
        <v>581</v>
      </c>
      <c r="K19338" s="34">
        <v>432</v>
      </c>
      <c r="L19338" s="34">
        <v>495</v>
      </c>
      <c r="M19338" s="34">
        <v>449</v>
      </c>
      <c r="N19338" s="34">
        <v>449</v>
      </c>
      <c r="O19338" s="34">
        <v>418</v>
      </c>
      <c r="P19338" s="34">
        <v>508</v>
      </c>
      <c r="Q19338" s="34">
        <v>653</v>
      </c>
      <c r="R19338" s="34">
        <v>757</v>
      </c>
      <c r="S19338" s="34">
        <v>503</v>
      </c>
      <c r="T19338" s="34">
        <v>661</v>
      </c>
      <c r="U19338" s="34">
        <v>476</v>
      </c>
      <c r="V19338" s="34">
        <v>646</v>
      </c>
      <c r="W19338" s="34">
        <v>585</v>
      </c>
      <c r="X19338" s="34">
        <v>691</v>
      </c>
      <c r="Y19338" s="34">
        <v>552</v>
      </c>
      <c r="Z19338" s="34">
        <v>609</v>
      </c>
      <c r="AA19338" s="34">
        <v>603</v>
      </c>
      <c r="AB19338" s="34">
        <v>731</v>
      </c>
      <c r="AC19338" s="34">
        <v>729</v>
      </c>
    </row>
    <row r="19339" spans="1:29" x14ac:dyDescent="0.2">
      <c r="A19339" s="34" t="s">
        <v>79832</v>
      </c>
      <c r="B19339" s="34">
        <v>326</v>
      </c>
      <c r="C19339" s="34">
        <v>341</v>
      </c>
      <c r="D19339" s="34">
        <v>463</v>
      </c>
      <c r="E19339" s="34">
        <v>337</v>
      </c>
      <c r="F19339" s="34">
        <v>473</v>
      </c>
      <c r="G19339" s="34">
        <v>336</v>
      </c>
      <c r="H19339" s="34">
        <v>497</v>
      </c>
      <c r="I19339" s="34">
        <v>287</v>
      </c>
      <c r="J19339" s="34">
        <v>392</v>
      </c>
      <c r="K19339" s="34">
        <v>309</v>
      </c>
      <c r="L19339" s="34">
        <v>331</v>
      </c>
      <c r="M19339" s="34">
        <v>277</v>
      </c>
      <c r="N19339" s="34">
        <v>361</v>
      </c>
      <c r="O19339" s="34">
        <v>315</v>
      </c>
      <c r="P19339" s="34">
        <v>373</v>
      </c>
      <c r="Q19339" s="34">
        <v>446</v>
      </c>
      <c r="R19339" s="34">
        <v>584</v>
      </c>
      <c r="S19339" s="34">
        <v>411</v>
      </c>
      <c r="T19339" s="34">
        <v>510</v>
      </c>
      <c r="U19339" s="34">
        <v>308</v>
      </c>
      <c r="V19339" s="34">
        <v>507</v>
      </c>
      <c r="W19339" s="34">
        <v>401</v>
      </c>
      <c r="X19339" s="34">
        <v>569</v>
      </c>
      <c r="Y19339" s="34">
        <v>307</v>
      </c>
      <c r="Z19339" s="34">
        <v>501</v>
      </c>
      <c r="AA19339" s="34">
        <v>472</v>
      </c>
      <c r="AB19339" s="34">
        <v>569</v>
      </c>
      <c r="AC19339" s="34">
        <v>604</v>
      </c>
    </row>
    <row r="19340" spans="1:29" x14ac:dyDescent="0.2">
      <c r="A19340" s="34" t="s">
        <v>79833</v>
      </c>
      <c r="B19340" s="34">
        <v>268</v>
      </c>
      <c r="C19340" s="34">
        <v>687</v>
      </c>
      <c r="D19340" s="34">
        <v>420</v>
      </c>
      <c r="E19340" s="34">
        <v>768</v>
      </c>
      <c r="F19340" s="34">
        <v>450</v>
      </c>
      <c r="G19340" s="34">
        <v>686</v>
      </c>
      <c r="H19340" s="34">
        <v>378</v>
      </c>
      <c r="I19340" s="34">
        <v>635</v>
      </c>
      <c r="J19340" s="34">
        <v>280</v>
      </c>
      <c r="K19340" s="34">
        <v>731</v>
      </c>
      <c r="L19340" s="34">
        <v>196</v>
      </c>
      <c r="M19340" s="34">
        <v>648</v>
      </c>
      <c r="N19340" s="34">
        <v>310</v>
      </c>
      <c r="O19340" s="34">
        <v>562</v>
      </c>
      <c r="P19340" s="34">
        <v>313</v>
      </c>
      <c r="Q19340" s="34">
        <v>709</v>
      </c>
      <c r="R19340" s="34">
        <v>414</v>
      </c>
      <c r="S19340" s="34">
        <v>783</v>
      </c>
      <c r="T19340" s="34">
        <v>255</v>
      </c>
      <c r="U19340" s="34">
        <v>497</v>
      </c>
      <c r="V19340" s="34">
        <v>428</v>
      </c>
      <c r="W19340" s="34">
        <v>568</v>
      </c>
      <c r="X19340" s="34">
        <v>517</v>
      </c>
      <c r="Y19340" s="34">
        <v>510</v>
      </c>
      <c r="Z19340" s="34">
        <v>426</v>
      </c>
      <c r="AA19340" s="34">
        <v>624</v>
      </c>
      <c r="AB19340" s="34">
        <v>411</v>
      </c>
      <c r="AC19340" s="34">
        <v>860</v>
      </c>
    </row>
    <row r="19341" spans="1:29" x14ac:dyDescent="0.2">
      <c r="A19341" s="34" t="s">
        <v>79834</v>
      </c>
      <c r="B19341" s="34">
        <v>265</v>
      </c>
      <c r="C19341" s="34">
        <v>342</v>
      </c>
      <c r="D19341" s="34">
        <v>394</v>
      </c>
      <c r="E19341" s="34">
        <v>246</v>
      </c>
      <c r="F19341" s="34">
        <v>389</v>
      </c>
      <c r="G19341" s="34">
        <v>263</v>
      </c>
      <c r="H19341" s="34">
        <v>338</v>
      </c>
      <c r="I19341" s="34">
        <v>257</v>
      </c>
      <c r="J19341" s="34">
        <v>259</v>
      </c>
      <c r="K19341" s="34">
        <v>311</v>
      </c>
      <c r="L19341" s="34">
        <v>194</v>
      </c>
      <c r="M19341" s="34">
        <v>315</v>
      </c>
      <c r="N19341" s="34">
        <v>256</v>
      </c>
      <c r="O19341" s="34">
        <v>252</v>
      </c>
      <c r="P19341" s="34">
        <v>214</v>
      </c>
      <c r="Q19341" s="34">
        <v>359</v>
      </c>
      <c r="R19341" s="34">
        <v>305</v>
      </c>
      <c r="S19341" s="34">
        <v>386</v>
      </c>
      <c r="T19341" s="34">
        <v>332</v>
      </c>
      <c r="U19341" s="34">
        <v>276</v>
      </c>
      <c r="V19341" s="34">
        <v>322</v>
      </c>
      <c r="W19341" s="34">
        <v>328</v>
      </c>
      <c r="X19341" s="34">
        <v>421</v>
      </c>
      <c r="Y19341" s="34">
        <v>243</v>
      </c>
      <c r="Z19341" s="34">
        <v>353</v>
      </c>
      <c r="AA19341" s="34">
        <v>435</v>
      </c>
      <c r="AB19341" s="34">
        <v>384</v>
      </c>
      <c r="AC19341" s="34">
        <v>454</v>
      </c>
    </row>
    <row r="19342" spans="1:29" x14ac:dyDescent="0.2">
      <c r="A19342" s="34" t="s">
        <v>79835</v>
      </c>
      <c r="B19342" s="34">
        <v>369</v>
      </c>
      <c r="C19342" s="34">
        <v>534</v>
      </c>
      <c r="D19342" s="34">
        <v>544</v>
      </c>
      <c r="E19342" s="34">
        <v>557</v>
      </c>
      <c r="F19342" s="34">
        <v>408</v>
      </c>
      <c r="G19342" s="34">
        <v>556</v>
      </c>
      <c r="H19342" s="34">
        <v>292</v>
      </c>
      <c r="I19342" s="34">
        <v>484</v>
      </c>
      <c r="J19342" s="34">
        <v>267</v>
      </c>
      <c r="K19342" s="34">
        <v>593</v>
      </c>
      <c r="L19342" s="34">
        <v>130</v>
      </c>
      <c r="M19342" s="34">
        <v>428</v>
      </c>
      <c r="N19342" s="34">
        <v>294</v>
      </c>
      <c r="O19342" s="34">
        <v>407</v>
      </c>
      <c r="P19342" s="34">
        <v>317</v>
      </c>
      <c r="Q19342" s="34">
        <v>471</v>
      </c>
      <c r="R19342" s="34">
        <v>363</v>
      </c>
      <c r="S19342" s="34">
        <v>624</v>
      </c>
      <c r="T19342" s="34">
        <v>225</v>
      </c>
      <c r="U19342" s="34">
        <v>294</v>
      </c>
      <c r="V19342" s="34">
        <v>415</v>
      </c>
      <c r="W19342" s="34">
        <v>334</v>
      </c>
      <c r="X19342" s="34">
        <v>503</v>
      </c>
      <c r="Y19342" s="34">
        <v>242</v>
      </c>
      <c r="Z19342" s="34">
        <v>525</v>
      </c>
      <c r="AA19342" s="34">
        <v>477</v>
      </c>
      <c r="AB19342" s="34">
        <v>301</v>
      </c>
      <c r="AC19342" s="34">
        <v>671</v>
      </c>
    </row>
    <row r="19343" spans="1:29" x14ac:dyDescent="0.2">
      <c r="A19343" s="34" t="s">
        <v>79836</v>
      </c>
      <c r="B19343" s="34">
        <v>72</v>
      </c>
      <c r="C19343" s="34">
        <v>131</v>
      </c>
      <c r="D19343" s="34">
        <v>174</v>
      </c>
      <c r="E19343" s="34">
        <v>131</v>
      </c>
      <c r="F19343" s="34">
        <v>130</v>
      </c>
      <c r="G19343" s="34">
        <v>129</v>
      </c>
      <c r="H19343" s="34">
        <v>102</v>
      </c>
      <c r="I19343" s="34">
        <v>105</v>
      </c>
      <c r="J19343" s="34">
        <v>86</v>
      </c>
      <c r="K19343" s="34">
        <v>180</v>
      </c>
      <c r="L19343" s="34">
        <v>70</v>
      </c>
      <c r="M19343" s="34">
        <v>82</v>
      </c>
      <c r="N19343" s="34">
        <v>80</v>
      </c>
      <c r="O19343" s="34">
        <v>103</v>
      </c>
      <c r="P19343" s="34">
        <v>99</v>
      </c>
      <c r="Q19343" s="34">
        <v>120</v>
      </c>
      <c r="R19343" s="34">
        <v>94</v>
      </c>
      <c r="S19343" s="34">
        <v>184</v>
      </c>
      <c r="T19343" s="34">
        <v>62</v>
      </c>
      <c r="U19343" s="34">
        <v>77</v>
      </c>
      <c r="V19343" s="34">
        <v>110</v>
      </c>
      <c r="W19343" s="34">
        <v>89</v>
      </c>
      <c r="X19343" s="34">
        <v>145</v>
      </c>
      <c r="Y19343" s="34">
        <v>82</v>
      </c>
      <c r="Z19343" s="34">
        <v>131</v>
      </c>
      <c r="AA19343" s="34">
        <v>160</v>
      </c>
      <c r="AB19343" s="34">
        <v>86</v>
      </c>
      <c r="AC19343" s="34">
        <v>178</v>
      </c>
    </row>
    <row r="19344" spans="1:29" x14ac:dyDescent="0.2">
      <c r="A19344" s="34" t="s">
        <v>79837</v>
      </c>
      <c r="B19344" s="34">
        <v>150</v>
      </c>
      <c r="C19344" s="34">
        <v>178</v>
      </c>
      <c r="D19344" s="34">
        <v>210</v>
      </c>
      <c r="E19344" s="34">
        <v>209</v>
      </c>
      <c r="F19344" s="34">
        <v>190</v>
      </c>
      <c r="G19344" s="34">
        <v>135</v>
      </c>
      <c r="H19344" s="34">
        <v>180</v>
      </c>
      <c r="I19344" s="34">
        <v>147</v>
      </c>
      <c r="J19344" s="34">
        <v>140</v>
      </c>
      <c r="K19344" s="34">
        <v>200</v>
      </c>
      <c r="L19344" s="34">
        <v>100</v>
      </c>
      <c r="M19344" s="34">
        <v>172</v>
      </c>
      <c r="N19344" s="34">
        <v>183</v>
      </c>
      <c r="O19344" s="34">
        <v>159</v>
      </c>
      <c r="P19344" s="34">
        <v>135</v>
      </c>
      <c r="Q19344" s="34">
        <v>229</v>
      </c>
      <c r="R19344" s="34">
        <v>209</v>
      </c>
      <c r="S19344" s="34">
        <v>197</v>
      </c>
      <c r="T19344" s="34">
        <v>120</v>
      </c>
      <c r="U19344" s="34">
        <v>154</v>
      </c>
      <c r="V19344" s="34">
        <v>166</v>
      </c>
      <c r="W19344" s="34">
        <v>188</v>
      </c>
      <c r="X19344" s="34">
        <v>198</v>
      </c>
      <c r="Y19344" s="34">
        <v>133</v>
      </c>
      <c r="Z19344" s="34">
        <v>205</v>
      </c>
      <c r="AA19344" s="34">
        <v>205</v>
      </c>
      <c r="AB19344" s="34">
        <v>164</v>
      </c>
      <c r="AC19344" s="34">
        <v>267</v>
      </c>
    </row>
    <row r="19345" spans="1:29" x14ac:dyDescent="0.2">
      <c r="A19345" s="34" t="s">
        <v>79838</v>
      </c>
      <c r="B19345" s="34">
        <v>298</v>
      </c>
      <c r="C19345" s="34">
        <v>782</v>
      </c>
      <c r="D19345" s="34">
        <v>483</v>
      </c>
      <c r="E19345" s="34">
        <v>851</v>
      </c>
      <c r="F19345" s="34">
        <v>498</v>
      </c>
      <c r="G19345" s="34">
        <v>833</v>
      </c>
      <c r="H19345" s="34">
        <v>438</v>
      </c>
      <c r="I19345" s="34">
        <v>897</v>
      </c>
      <c r="J19345" s="34">
        <v>447</v>
      </c>
      <c r="K19345" s="34">
        <v>814</v>
      </c>
      <c r="L19345" s="34">
        <v>294</v>
      </c>
      <c r="M19345" s="34">
        <v>743</v>
      </c>
      <c r="N19345" s="34">
        <v>362</v>
      </c>
      <c r="O19345" s="34">
        <v>778</v>
      </c>
      <c r="P19345" s="34">
        <v>354</v>
      </c>
      <c r="Q19345" s="34">
        <v>927</v>
      </c>
      <c r="R19345" s="34">
        <v>590</v>
      </c>
      <c r="S19345" s="34">
        <v>932</v>
      </c>
      <c r="T19345" s="34">
        <v>409</v>
      </c>
      <c r="U19345" s="34">
        <v>692</v>
      </c>
      <c r="V19345" s="34">
        <v>558</v>
      </c>
      <c r="W19345" s="34">
        <v>808</v>
      </c>
      <c r="X19345" s="34">
        <v>536</v>
      </c>
      <c r="Y19345" s="34">
        <v>736</v>
      </c>
      <c r="Z19345" s="34">
        <v>559</v>
      </c>
      <c r="AA19345" s="34">
        <v>829</v>
      </c>
      <c r="AB19345" s="34">
        <v>502</v>
      </c>
      <c r="AC19345" s="34">
        <v>1120</v>
      </c>
    </row>
    <row r="19346" spans="1:29" x14ac:dyDescent="0.2">
      <c r="A19346" s="34" t="s">
        <v>79839</v>
      </c>
      <c r="B19346" s="34">
        <v>306</v>
      </c>
      <c r="C19346" s="34">
        <v>305</v>
      </c>
      <c r="D19346" s="34">
        <v>436</v>
      </c>
      <c r="E19346" s="34">
        <v>304</v>
      </c>
      <c r="F19346" s="34">
        <v>386</v>
      </c>
      <c r="G19346" s="34">
        <v>341</v>
      </c>
      <c r="H19346" s="34">
        <v>344</v>
      </c>
      <c r="I19346" s="34">
        <v>283</v>
      </c>
      <c r="J19346" s="34">
        <v>302</v>
      </c>
      <c r="K19346" s="34">
        <v>300</v>
      </c>
      <c r="L19346" s="34">
        <v>207</v>
      </c>
      <c r="M19346" s="34">
        <v>243</v>
      </c>
      <c r="N19346" s="34">
        <v>263</v>
      </c>
      <c r="O19346" s="34">
        <v>248</v>
      </c>
      <c r="P19346" s="34">
        <v>272</v>
      </c>
      <c r="Q19346" s="34">
        <v>352</v>
      </c>
      <c r="R19346" s="34">
        <v>408</v>
      </c>
      <c r="S19346" s="34">
        <v>424</v>
      </c>
      <c r="T19346" s="34">
        <v>308</v>
      </c>
      <c r="U19346" s="34">
        <v>265</v>
      </c>
      <c r="V19346" s="34">
        <v>356</v>
      </c>
      <c r="W19346" s="34">
        <v>320</v>
      </c>
      <c r="X19346" s="34">
        <v>475</v>
      </c>
      <c r="Y19346" s="34">
        <v>283</v>
      </c>
      <c r="Z19346" s="34">
        <v>458</v>
      </c>
      <c r="AA19346" s="34">
        <v>404</v>
      </c>
      <c r="AB19346" s="34">
        <v>421</v>
      </c>
      <c r="AC19346" s="34">
        <v>490</v>
      </c>
    </row>
    <row r="19347" spans="1:29" x14ac:dyDescent="0.2">
      <c r="A19347" s="34" t="s">
        <v>79840</v>
      </c>
      <c r="B19347" s="34">
        <v>170</v>
      </c>
      <c r="C19347" s="34">
        <v>336</v>
      </c>
      <c r="D19347" s="34">
        <v>439</v>
      </c>
      <c r="E19347" s="34">
        <v>388</v>
      </c>
      <c r="F19347" s="34">
        <v>309</v>
      </c>
      <c r="G19347" s="34">
        <v>317</v>
      </c>
      <c r="H19347" s="34">
        <v>321</v>
      </c>
      <c r="I19347" s="34">
        <v>350</v>
      </c>
      <c r="J19347" s="34">
        <v>267</v>
      </c>
      <c r="K19347" s="34">
        <v>377</v>
      </c>
      <c r="L19347" s="34">
        <v>174</v>
      </c>
      <c r="M19347" s="34">
        <v>270</v>
      </c>
      <c r="N19347" s="34">
        <v>314</v>
      </c>
      <c r="O19347" s="34">
        <v>277</v>
      </c>
      <c r="P19347" s="34">
        <v>287</v>
      </c>
      <c r="Q19347" s="34">
        <v>345</v>
      </c>
      <c r="R19347" s="34">
        <v>309</v>
      </c>
      <c r="S19347" s="34">
        <v>464</v>
      </c>
      <c r="T19347" s="34">
        <v>227</v>
      </c>
      <c r="U19347" s="34">
        <v>265</v>
      </c>
      <c r="V19347" s="34">
        <v>371</v>
      </c>
      <c r="W19347" s="34">
        <v>305</v>
      </c>
      <c r="X19347" s="34">
        <v>445</v>
      </c>
      <c r="Y19347" s="34">
        <v>223</v>
      </c>
      <c r="Z19347" s="34">
        <v>436</v>
      </c>
      <c r="AA19347" s="34">
        <v>368</v>
      </c>
      <c r="AB19347" s="34">
        <v>270</v>
      </c>
      <c r="AC19347" s="34">
        <v>499</v>
      </c>
    </row>
    <row r="19348" spans="1:29" x14ac:dyDescent="0.2">
      <c r="A19348" s="34" t="s">
        <v>79841</v>
      </c>
      <c r="B19348" s="34">
        <v>306</v>
      </c>
      <c r="C19348" s="34">
        <v>316</v>
      </c>
      <c r="D19348" s="34">
        <v>542</v>
      </c>
      <c r="E19348" s="34">
        <v>332</v>
      </c>
      <c r="F19348" s="34">
        <v>344</v>
      </c>
      <c r="G19348" s="34">
        <v>302</v>
      </c>
      <c r="H19348" s="34">
        <v>287</v>
      </c>
      <c r="I19348" s="34">
        <v>308</v>
      </c>
      <c r="J19348" s="34">
        <v>258</v>
      </c>
      <c r="K19348" s="34">
        <v>371</v>
      </c>
      <c r="L19348" s="34">
        <v>126</v>
      </c>
      <c r="M19348" s="34">
        <v>282</v>
      </c>
      <c r="N19348" s="34">
        <v>267</v>
      </c>
      <c r="O19348" s="34">
        <v>274</v>
      </c>
      <c r="P19348" s="34">
        <v>267</v>
      </c>
      <c r="Q19348" s="34">
        <v>308</v>
      </c>
      <c r="R19348" s="34">
        <v>254</v>
      </c>
      <c r="S19348" s="34">
        <v>385</v>
      </c>
      <c r="T19348" s="34">
        <v>186</v>
      </c>
      <c r="U19348" s="34">
        <v>186</v>
      </c>
      <c r="V19348" s="34">
        <v>338</v>
      </c>
      <c r="W19348" s="34">
        <v>207</v>
      </c>
      <c r="X19348" s="34">
        <v>415</v>
      </c>
      <c r="Y19348" s="34">
        <v>153</v>
      </c>
      <c r="Z19348" s="34">
        <v>387</v>
      </c>
      <c r="AA19348" s="34">
        <v>379</v>
      </c>
      <c r="AB19348" s="34">
        <v>208</v>
      </c>
      <c r="AC19348" s="34">
        <v>407</v>
      </c>
    </row>
    <row r="19349" spans="1:29" x14ac:dyDescent="0.2">
      <c r="A19349" s="34" t="s">
        <v>79842</v>
      </c>
      <c r="B19349" s="34">
        <v>352</v>
      </c>
      <c r="C19349" s="34">
        <v>404</v>
      </c>
      <c r="D19349" s="34">
        <v>603</v>
      </c>
      <c r="E19349" s="34">
        <v>419</v>
      </c>
      <c r="F19349" s="34">
        <v>599</v>
      </c>
      <c r="G19349" s="34">
        <v>342</v>
      </c>
      <c r="H19349" s="34">
        <v>463</v>
      </c>
      <c r="I19349" s="34">
        <v>361</v>
      </c>
      <c r="J19349" s="34">
        <v>494</v>
      </c>
      <c r="K19349" s="34">
        <v>334</v>
      </c>
      <c r="L19349" s="34">
        <v>397</v>
      </c>
      <c r="M19349" s="34">
        <v>370</v>
      </c>
      <c r="N19349" s="34">
        <v>450</v>
      </c>
      <c r="O19349" s="34">
        <v>331</v>
      </c>
      <c r="P19349" s="34">
        <v>496</v>
      </c>
      <c r="Q19349" s="34">
        <v>532</v>
      </c>
      <c r="R19349" s="34">
        <v>667</v>
      </c>
      <c r="S19349" s="34">
        <v>405</v>
      </c>
      <c r="T19349" s="34">
        <v>511</v>
      </c>
      <c r="U19349" s="34">
        <v>381</v>
      </c>
      <c r="V19349" s="34">
        <v>570</v>
      </c>
      <c r="W19349" s="34">
        <v>414</v>
      </c>
      <c r="X19349" s="34">
        <v>733</v>
      </c>
      <c r="Y19349" s="34">
        <v>440</v>
      </c>
      <c r="Z19349" s="34">
        <v>589</v>
      </c>
      <c r="AA19349" s="34">
        <v>546</v>
      </c>
      <c r="AB19349" s="34">
        <v>626</v>
      </c>
      <c r="AC19349" s="34">
        <v>675</v>
      </c>
    </row>
    <row r="19350" spans="1:29" x14ac:dyDescent="0.2">
      <c r="A19350" s="34" t="s">
        <v>79843</v>
      </c>
      <c r="B19350" s="34">
        <v>287</v>
      </c>
      <c r="C19350" s="34">
        <v>404</v>
      </c>
      <c r="D19350" s="34">
        <v>559</v>
      </c>
      <c r="E19350" s="34">
        <v>459</v>
      </c>
      <c r="F19350" s="34">
        <v>518</v>
      </c>
      <c r="G19350" s="34">
        <v>527</v>
      </c>
      <c r="H19350" s="34">
        <v>455</v>
      </c>
      <c r="I19350" s="34">
        <v>405</v>
      </c>
      <c r="J19350" s="34">
        <v>379</v>
      </c>
      <c r="K19350" s="34">
        <v>383</v>
      </c>
      <c r="L19350" s="34">
        <v>291</v>
      </c>
      <c r="M19350" s="34">
        <v>282</v>
      </c>
      <c r="N19350" s="34">
        <v>396</v>
      </c>
      <c r="O19350" s="34">
        <v>328</v>
      </c>
      <c r="P19350" s="34">
        <v>482</v>
      </c>
      <c r="Q19350" s="34">
        <v>547</v>
      </c>
      <c r="R19350" s="34">
        <v>499</v>
      </c>
      <c r="S19350" s="34">
        <v>499</v>
      </c>
      <c r="T19350" s="34">
        <v>355</v>
      </c>
      <c r="U19350" s="34">
        <v>389</v>
      </c>
      <c r="V19350" s="34">
        <v>540</v>
      </c>
      <c r="W19350" s="34">
        <v>402</v>
      </c>
      <c r="X19350" s="34">
        <v>549</v>
      </c>
      <c r="Y19350" s="34">
        <v>375</v>
      </c>
      <c r="Z19350" s="34">
        <v>527</v>
      </c>
      <c r="AA19350" s="34">
        <v>513</v>
      </c>
      <c r="AB19350" s="34">
        <v>439</v>
      </c>
      <c r="AC19350" s="34">
        <v>663</v>
      </c>
    </row>
    <row r="19351" spans="1:29" x14ac:dyDescent="0.2">
      <c r="A19351" s="34" t="s">
        <v>79844</v>
      </c>
      <c r="B19351" s="34">
        <v>165</v>
      </c>
      <c r="C19351" s="34">
        <v>280</v>
      </c>
      <c r="D19351" s="34">
        <v>409</v>
      </c>
      <c r="E19351" s="34">
        <v>309</v>
      </c>
      <c r="F19351" s="34">
        <v>321</v>
      </c>
      <c r="G19351" s="34">
        <v>252</v>
      </c>
      <c r="H19351" s="34">
        <v>247</v>
      </c>
      <c r="I19351" s="34">
        <v>269</v>
      </c>
      <c r="J19351" s="34">
        <v>267</v>
      </c>
      <c r="K19351" s="34">
        <v>328</v>
      </c>
      <c r="L19351" s="34">
        <v>132</v>
      </c>
      <c r="M19351" s="34">
        <v>222</v>
      </c>
      <c r="N19351" s="34">
        <v>282</v>
      </c>
      <c r="O19351" s="34">
        <v>215</v>
      </c>
      <c r="P19351" s="34">
        <v>254</v>
      </c>
      <c r="Q19351" s="34">
        <v>280</v>
      </c>
      <c r="R19351" s="34">
        <v>282</v>
      </c>
      <c r="S19351" s="34">
        <v>364</v>
      </c>
      <c r="T19351" s="34">
        <v>169</v>
      </c>
      <c r="U19351" s="34">
        <v>249</v>
      </c>
      <c r="V19351" s="34">
        <v>322</v>
      </c>
      <c r="W19351" s="34">
        <v>231</v>
      </c>
      <c r="X19351" s="34">
        <v>345</v>
      </c>
      <c r="Y19351" s="34">
        <v>207</v>
      </c>
      <c r="Z19351" s="34">
        <v>353</v>
      </c>
      <c r="AA19351" s="34">
        <v>356</v>
      </c>
      <c r="AB19351" s="34">
        <v>305</v>
      </c>
      <c r="AC19351" s="34">
        <v>448</v>
      </c>
    </row>
    <row r="19352" spans="1:29" x14ac:dyDescent="0.2">
      <c r="A19352" s="34" t="s">
        <v>79845</v>
      </c>
      <c r="B19352" s="34">
        <v>111</v>
      </c>
      <c r="C19352" s="34">
        <v>152</v>
      </c>
      <c r="D19352" s="34">
        <v>187</v>
      </c>
      <c r="E19352" s="34">
        <v>207</v>
      </c>
      <c r="F19352" s="34">
        <v>188</v>
      </c>
      <c r="G19352" s="34">
        <v>121</v>
      </c>
      <c r="H19352" s="34">
        <v>135</v>
      </c>
      <c r="I19352" s="34">
        <v>137</v>
      </c>
      <c r="J19352" s="34">
        <v>151</v>
      </c>
      <c r="K19352" s="34">
        <v>165</v>
      </c>
      <c r="L19352" s="34">
        <v>70</v>
      </c>
      <c r="M19352" s="34">
        <v>137</v>
      </c>
      <c r="N19352" s="34">
        <v>119</v>
      </c>
      <c r="O19352" s="34">
        <v>115</v>
      </c>
      <c r="P19352" s="34">
        <v>95</v>
      </c>
      <c r="Q19352" s="34">
        <v>178</v>
      </c>
      <c r="R19352" s="34">
        <v>144</v>
      </c>
      <c r="S19352" s="34">
        <v>189</v>
      </c>
      <c r="T19352" s="34">
        <v>119</v>
      </c>
      <c r="U19352" s="34">
        <v>115</v>
      </c>
      <c r="V19352" s="34">
        <v>179</v>
      </c>
      <c r="W19352" s="34">
        <v>119</v>
      </c>
      <c r="X19352" s="34">
        <v>205</v>
      </c>
      <c r="Y19352" s="34">
        <v>98</v>
      </c>
      <c r="Z19352" s="34">
        <v>186</v>
      </c>
      <c r="AA19352" s="34">
        <v>167</v>
      </c>
      <c r="AB19352" s="34">
        <v>160</v>
      </c>
      <c r="AC19352" s="34">
        <v>247</v>
      </c>
    </row>
    <row r="19353" spans="1:29" x14ac:dyDescent="0.2">
      <c r="A19353" s="34" t="s">
        <v>79846</v>
      </c>
      <c r="B19353" s="34">
        <v>350</v>
      </c>
      <c r="C19353" s="34">
        <v>347</v>
      </c>
      <c r="D19353" s="34">
        <v>439</v>
      </c>
      <c r="E19353" s="34">
        <v>345</v>
      </c>
      <c r="F19353" s="34">
        <v>357</v>
      </c>
      <c r="G19353" s="34">
        <v>315</v>
      </c>
      <c r="H19353" s="34">
        <v>334</v>
      </c>
      <c r="I19353" s="34">
        <v>292</v>
      </c>
      <c r="J19353" s="34">
        <v>241</v>
      </c>
      <c r="K19353" s="34">
        <v>501</v>
      </c>
      <c r="L19353" s="34">
        <v>159</v>
      </c>
      <c r="M19353" s="34">
        <v>286</v>
      </c>
      <c r="N19353" s="34">
        <v>254</v>
      </c>
      <c r="O19353" s="34">
        <v>281</v>
      </c>
      <c r="P19353" s="34">
        <v>237</v>
      </c>
      <c r="Q19353" s="34">
        <v>402</v>
      </c>
      <c r="R19353" s="34">
        <v>299</v>
      </c>
      <c r="S19353" s="34">
        <v>405</v>
      </c>
      <c r="T19353" s="34">
        <v>247</v>
      </c>
      <c r="U19353" s="34">
        <v>250</v>
      </c>
      <c r="V19353" s="34">
        <v>366</v>
      </c>
      <c r="W19353" s="34">
        <v>301</v>
      </c>
      <c r="X19353" s="34">
        <v>447</v>
      </c>
      <c r="Y19353" s="34">
        <v>215</v>
      </c>
      <c r="Z19353" s="34">
        <v>420</v>
      </c>
      <c r="AA19353" s="34">
        <v>463</v>
      </c>
      <c r="AB19353" s="34">
        <v>290</v>
      </c>
      <c r="AC19353" s="34">
        <v>515</v>
      </c>
    </row>
    <row r="19354" spans="1:29" x14ac:dyDescent="0.2">
      <c r="A19354" s="34" t="s">
        <v>79847</v>
      </c>
      <c r="B19354" s="34">
        <v>143</v>
      </c>
      <c r="C19354" s="34">
        <v>165</v>
      </c>
      <c r="D19354" s="34">
        <v>229</v>
      </c>
      <c r="E19354" s="34">
        <v>259</v>
      </c>
      <c r="F19354" s="34">
        <v>193</v>
      </c>
      <c r="G19354" s="34">
        <v>239</v>
      </c>
      <c r="H19354" s="34">
        <v>155</v>
      </c>
      <c r="I19354" s="34">
        <v>184</v>
      </c>
      <c r="J19354" s="34">
        <v>107</v>
      </c>
      <c r="K19354" s="34">
        <v>255</v>
      </c>
      <c r="L19354" s="34">
        <v>67</v>
      </c>
      <c r="M19354" s="34">
        <v>148</v>
      </c>
      <c r="N19354" s="34">
        <v>113</v>
      </c>
      <c r="O19354" s="34">
        <v>124</v>
      </c>
      <c r="P19354" s="34">
        <v>135</v>
      </c>
      <c r="Q19354" s="34">
        <v>190</v>
      </c>
      <c r="R19354" s="34">
        <v>159</v>
      </c>
      <c r="S19354" s="34">
        <v>227</v>
      </c>
      <c r="T19354" s="34">
        <v>79</v>
      </c>
      <c r="U19354" s="34">
        <v>174</v>
      </c>
      <c r="V19354" s="34">
        <v>170</v>
      </c>
      <c r="W19354" s="34">
        <v>146</v>
      </c>
      <c r="X19354" s="34">
        <v>243</v>
      </c>
      <c r="Y19354" s="34">
        <v>113</v>
      </c>
      <c r="Z19354" s="34">
        <v>207</v>
      </c>
      <c r="AA19354" s="34">
        <v>252</v>
      </c>
      <c r="AB19354" s="34">
        <v>134</v>
      </c>
      <c r="AC19354" s="34">
        <v>247</v>
      </c>
    </row>
    <row r="19355" spans="1:29" x14ac:dyDescent="0.2">
      <c r="A19355" s="34" t="s">
        <v>79848</v>
      </c>
      <c r="B19355" s="34">
        <v>380</v>
      </c>
      <c r="C19355" s="34">
        <v>532</v>
      </c>
      <c r="D19355" s="34">
        <v>732</v>
      </c>
      <c r="E19355" s="34">
        <v>584</v>
      </c>
      <c r="F19355" s="34">
        <v>762</v>
      </c>
      <c r="G19355" s="34">
        <v>641</v>
      </c>
      <c r="H19355" s="34">
        <v>651</v>
      </c>
      <c r="I19355" s="34">
        <v>574</v>
      </c>
      <c r="J19355" s="34">
        <v>590</v>
      </c>
      <c r="K19355" s="34">
        <v>635</v>
      </c>
      <c r="L19355" s="34">
        <v>432</v>
      </c>
      <c r="M19355" s="34">
        <v>553</v>
      </c>
      <c r="N19355" s="34">
        <v>512</v>
      </c>
      <c r="O19355" s="34">
        <v>441</v>
      </c>
      <c r="P19355" s="34">
        <v>601</v>
      </c>
      <c r="Q19355" s="34">
        <v>629</v>
      </c>
      <c r="R19355" s="34">
        <v>722</v>
      </c>
      <c r="S19355" s="34">
        <v>665</v>
      </c>
      <c r="T19355" s="34">
        <v>651</v>
      </c>
      <c r="U19355" s="34">
        <v>551</v>
      </c>
      <c r="V19355" s="34">
        <v>686</v>
      </c>
      <c r="W19355" s="34">
        <v>579</v>
      </c>
      <c r="X19355" s="34">
        <v>886</v>
      </c>
      <c r="Y19355" s="34">
        <v>630</v>
      </c>
      <c r="Z19355" s="34">
        <v>776</v>
      </c>
      <c r="AA19355" s="34">
        <v>756</v>
      </c>
      <c r="AB19355" s="34">
        <v>727</v>
      </c>
      <c r="AC19355" s="34">
        <v>923</v>
      </c>
    </row>
    <row r="19356" spans="1:29" x14ac:dyDescent="0.2">
      <c r="A19356" s="34" t="s">
        <v>79849</v>
      </c>
      <c r="B19356" s="34">
        <v>257</v>
      </c>
      <c r="C19356" s="34">
        <v>1071</v>
      </c>
      <c r="D19356" s="34">
        <v>569</v>
      </c>
      <c r="E19356" s="34">
        <v>1100</v>
      </c>
      <c r="F19356" s="34">
        <v>403</v>
      </c>
      <c r="G19356" s="34">
        <v>1147</v>
      </c>
      <c r="H19356" s="34">
        <v>380</v>
      </c>
      <c r="I19356" s="34">
        <v>973</v>
      </c>
      <c r="J19356" s="34">
        <v>272</v>
      </c>
      <c r="K19356" s="34">
        <v>1140</v>
      </c>
      <c r="L19356" s="34">
        <v>135</v>
      </c>
      <c r="M19356" s="34">
        <v>806</v>
      </c>
      <c r="N19356" s="34">
        <v>329</v>
      </c>
      <c r="O19356" s="34">
        <v>762</v>
      </c>
      <c r="P19356" s="34">
        <v>327</v>
      </c>
      <c r="Q19356" s="34">
        <v>921</v>
      </c>
      <c r="R19356" s="34">
        <v>333</v>
      </c>
      <c r="S19356" s="34">
        <v>1209</v>
      </c>
      <c r="T19356" s="34">
        <v>195</v>
      </c>
      <c r="U19356" s="34">
        <v>609</v>
      </c>
      <c r="V19356" s="34">
        <v>436</v>
      </c>
      <c r="W19356" s="34">
        <v>665</v>
      </c>
      <c r="X19356" s="34">
        <v>474</v>
      </c>
      <c r="Y19356" s="34">
        <v>479</v>
      </c>
      <c r="Z19356" s="34">
        <v>481</v>
      </c>
      <c r="AA19356" s="34">
        <v>875</v>
      </c>
      <c r="AB19356" s="34">
        <v>236</v>
      </c>
      <c r="AC19356" s="34">
        <v>1171</v>
      </c>
    </row>
    <row r="19357" spans="1:29" x14ac:dyDescent="0.2">
      <c r="A19357" s="34" t="s">
        <v>79850</v>
      </c>
      <c r="B19357" s="34">
        <v>293</v>
      </c>
      <c r="C19357" s="34">
        <v>338</v>
      </c>
      <c r="D19357" s="34">
        <v>389</v>
      </c>
      <c r="E19357" s="34">
        <v>363</v>
      </c>
      <c r="F19357" s="34">
        <v>455</v>
      </c>
      <c r="G19357" s="34">
        <v>404</v>
      </c>
      <c r="H19357" s="34">
        <v>437</v>
      </c>
      <c r="I19357" s="34">
        <v>288</v>
      </c>
      <c r="J19357" s="34">
        <v>423</v>
      </c>
      <c r="K19357" s="34">
        <v>364</v>
      </c>
      <c r="L19357" s="34">
        <v>374</v>
      </c>
      <c r="M19357" s="34">
        <v>358</v>
      </c>
      <c r="N19357" s="34">
        <v>346</v>
      </c>
      <c r="O19357" s="34">
        <v>324</v>
      </c>
      <c r="P19357" s="34">
        <v>322</v>
      </c>
      <c r="Q19357" s="34">
        <v>455</v>
      </c>
      <c r="R19357" s="34">
        <v>478</v>
      </c>
      <c r="S19357" s="34">
        <v>485</v>
      </c>
      <c r="T19357" s="34">
        <v>508</v>
      </c>
      <c r="U19357" s="34">
        <v>406</v>
      </c>
      <c r="V19357" s="34">
        <v>506</v>
      </c>
      <c r="W19357" s="34">
        <v>445</v>
      </c>
      <c r="X19357" s="34">
        <v>588</v>
      </c>
      <c r="Y19357" s="34">
        <v>484</v>
      </c>
      <c r="Z19357" s="34">
        <v>460</v>
      </c>
      <c r="AA19357" s="34">
        <v>498</v>
      </c>
      <c r="AB19357" s="34">
        <v>584</v>
      </c>
      <c r="AC19357" s="34">
        <v>589</v>
      </c>
    </row>
    <row r="19358" spans="1:29" x14ac:dyDescent="0.2">
      <c r="A19358" s="34" t="s">
        <v>79851</v>
      </c>
      <c r="B19358" s="34">
        <v>236</v>
      </c>
      <c r="C19358" s="34">
        <v>257</v>
      </c>
      <c r="D19358" s="34">
        <v>405</v>
      </c>
      <c r="E19358" s="34">
        <v>367</v>
      </c>
      <c r="F19358" s="34">
        <v>350</v>
      </c>
      <c r="G19358" s="34">
        <v>250</v>
      </c>
      <c r="H19358" s="34">
        <v>318</v>
      </c>
      <c r="I19358" s="34">
        <v>234</v>
      </c>
      <c r="J19358" s="34">
        <v>274</v>
      </c>
      <c r="K19358" s="34">
        <v>294</v>
      </c>
      <c r="L19358" s="34">
        <v>146</v>
      </c>
      <c r="M19358" s="34">
        <v>201</v>
      </c>
      <c r="N19358" s="34">
        <v>288</v>
      </c>
      <c r="O19358" s="34">
        <v>249</v>
      </c>
      <c r="P19358" s="34">
        <v>277</v>
      </c>
      <c r="Q19358" s="34">
        <v>335</v>
      </c>
      <c r="R19358" s="34">
        <v>338</v>
      </c>
      <c r="S19358" s="34">
        <v>417</v>
      </c>
      <c r="T19358" s="34">
        <v>250</v>
      </c>
      <c r="U19358" s="34">
        <v>251</v>
      </c>
      <c r="V19358" s="34">
        <v>376</v>
      </c>
      <c r="W19358" s="34">
        <v>268</v>
      </c>
      <c r="X19358" s="34">
        <v>405</v>
      </c>
      <c r="Y19358" s="34">
        <v>263</v>
      </c>
      <c r="Z19358" s="34">
        <v>437</v>
      </c>
      <c r="AA19358" s="34">
        <v>374</v>
      </c>
      <c r="AB19358" s="34">
        <v>285</v>
      </c>
      <c r="AC19358" s="34">
        <v>466</v>
      </c>
    </row>
    <row r="19359" spans="1:29" x14ac:dyDescent="0.2">
      <c r="A19359" s="34" t="s">
        <v>79852</v>
      </c>
      <c r="B19359" s="34">
        <v>283</v>
      </c>
      <c r="C19359" s="34">
        <v>378</v>
      </c>
      <c r="D19359" s="34">
        <v>513</v>
      </c>
      <c r="E19359" s="34">
        <v>444</v>
      </c>
      <c r="F19359" s="34">
        <v>386</v>
      </c>
      <c r="G19359" s="34">
        <v>285</v>
      </c>
      <c r="H19359" s="34">
        <v>393</v>
      </c>
      <c r="I19359" s="34">
        <v>342</v>
      </c>
      <c r="J19359" s="34">
        <v>280</v>
      </c>
      <c r="K19359" s="34">
        <v>366</v>
      </c>
      <c r="L19359" s="34">
        <v>153</v>
      </c>
      <c r="M19359" s="34">
        <v>309</v>
      </c>
      <c r="N19359" s="34">
        <v>313</v>
      </c>
      <c r="O19359" s="34">
        <v>282</v>
      </c>
      <c r="P19359" s="34">
        <v>335</v>
      </c>
      <c r="Q19359" s="34">
        <v>344</v>
      </c>
      <c r="R19359" s="34">
        <v>325</v>
      </c>
      <c r="S19359" s="34">
        <v>500</v>
      </c>
      <c r="T19359" s="34">
        <v>210</v>
      </c>
      <c r="U19359" s="34">
        <v>257</v>
      </c>
      <c r="V19359" s="34">
        <v>370</v>
      </c>
      <c r="W19359" s="34">
        <v>272</v>
      </c>
      <c r="X19359" s="34">
        <v>431</v>
      </c>
      <c r="Y19359" s="34">
        <v>254</v>
      </c>
      <c r="Z19359" s="34">
        <v>461</v>
      </c>
      <c r="AA19359" s="34">
        <v>423</v>
      </c>
      <c r="AB19359" s="34">
        <v>268</v>
      </c>
      <c r="AC19359" s="34">
        <v>562</v>
      </c>
    </row>
    <row r="19360" spans="1:29" x14ac:dyDescent="0.2">
      <c r="A19360" s="34" t="s">
        <v>79853</v>
      </c>
      <c r="B19360" s="34">
        <v>183</v>
      </c>
      <c r="C19360" s="34">
        <v>315</v>
      </c>
      <c r="D19360" s="34">
        <v>368</v>
      </c>
      <c r="E19360" s="34">
        <v>275</v>
      </c>
      <c r="F19360" s="34">
        <v>314</v>
      </c>
      <c r="G19360" s="34">
        <v>346</v>
      </c>
      <c r="H19360" s="34">
        <v>314</v>
      </c>
      <c r="I19360" s="34">
        <v>271</v>
      </c>
      <c r="J19360" s="34">
        <v>283</v>
      </c>
      <c r="K19360" s="34">
        <v>326</v>
      </c>
      <c r="L19360" s="34">
        <v>188</v>
      </c>
      <c r="M19360" s="34">
        <v>227</v>
      </c>
      <c r="N19360" s="34">
        <v>253</v>
      </c>
      <c r="O19360" s="34">
        <v>270</v>
      </c>
      <c r="P19360" s="34">
        <v>327</v>
      </c>
      <c r="Q19360" s="34">
        <v>340</v>
      </c>
      <c r="R19360" s="34">
        <v>377</v>
      </c>
      <c r="S19360" s="34">
        <v>350</v>
      </c>
      <c r="T19360" s="34">
        <v>324</v>
      </c>
      <c r="U19360" s="34">
        <v>243</v>
      </c>
      <c r="V19360" s="34">
        <v>391</v>
      </c>
      <c r="W19360" s="34">
        <v>294</v>
      </c>
      <c r="X19360" s="34">
        <v>417</v>
      </c>
      <c r="Y19360" s="34">
        <v>251</v>
      </c>
      <c r="Z19360" s="34">
        <v>411</v>
      </c>
      <c r="AA19360" s="34">
        <v>354</v>
      </c>
      <c r="AB19360" s="34">
        <v>387</v>
      </c>
      <c r="AC19360" s="34">
        <v>477</v>
      </c>
    </row>
    <row r="19361" spans="1:29" x14ac:dyDescent="0.2">
      <c r="A19361" s="34" t="s">
        <v>79854</v>
      </c>
      <c r="B19361" s="34">
        <v>261</v>
      </c>
      <c r="C19361" s="34">
        <v>183</v>
      </c>
      <c r="D19361" s="34">
        <v>263</v>
      </c>
      <c r="E19361" s="34">
        <v>210</v>
      </c>
      <c r="F19361" s="34">
        <v>199</v>
      </c>
      <c r="G19361" s="34">
        <v>176</v>
      </c>
      <c r="H19361" s="34">
        <v>150</v>
      </c>
      <c r="I19361" s="34">
        <v>147</v>
      </c>
      <c r="J19361" s="34">
        <v>164</v>
      </c>
      <c r="K19361" s="34">
        <v>230</v>
      </c>
      <c r="L19361" s="34">
        <v>96</v>
      </c>
      <c r="M19361" s="34">
        <v>101</v>
      </c>
      <c r="N19361" s="34">
        <v>148</v>
      </c>
      <c r="O19361" s="34">
        <v>147</v>
      </c>
      <c r="P19361" s="34">
        <v>149</v>
      </c>
      <c r="Q19361" s="34">
        <v>186</v>
      </c>
      <c r="R19361" s="34">
        <v>147</v>
      </c>
      <c r="S19361" s="34">
        <v>258</v>
      </c>
      <c r="T19361" s="34">
        <v>124</v>
      </c>
      <c r="U19361" s="34">
        <v>132</v>
      </c>
      <c r="V19361" s="34">
        <v>197</v>
      </c>
      <c r="W19361" s="34">
        <v>167</v>
      </c>
      <c r="X19361" s="34">
        <v>214</v>
      </c>
      <c r="Y19361" s="34">
        <v>129</v>
      </c>
      <c r="Z19361" s="34">
        <v>225</v>
      </c>
      <c r="AA19361" s="34">
        <v>220</v>
      </c>
      <c r="AB19361" s="34">
        <v>163</v>
      </c>
      <c r="AC19361" s="34">
        <v>284</v>
      </c>
    </row>
    <row r="19362" spans="1:29" x14ac:dyDescent="0.2">
      <c r="A19362" s="34" t="s">
        <v>79855</v>
      </c>
      <c r="B19362" s="34">
        <v>420</v>
      </c>
      <c r="C19362" s="34">
        <v>503</v>
      </c>
      <c r="D19362" s="34">
        <v>725</v>
      </c>
      <c r="E19362" s="34">
        <v>621</v>
      </c>
      <c r="F19362" s="34">
        <v>674</v>
      </c>
      <c r="G19362" s="34">
        <v>473</v>
      </c>
      <c r="H19362" s="34">
        <v>656</v>
      </c>
      <c r="I19362" s="34">
        <v>522</v>
      </c>
      <c r="J19362" s="34">
        <v>595</v>
      </c>
      <c r="K19362" s="34">
        <v>540</v>
      </c>
      <c r="L19362" s="34">
        <v>447</v>
      </c>
      <c r="M19362" s="34">
        <v>566</v>
      </c>
      <c r="N19362" s="34">
        <v>550</v>
      </c>
      <c r="O19362" s="34">
        <v>466</v>
      </c>
      <c r="P19362" s="34">
        <v>548</v>
      </c>
      <c r="Q19362" s="34">
        <v>664</v>
      </c>
      <c r="R19362" s="34">
        <v>806</v>
      </c>
      <c r="S19362" s="34">
        <v>627</v>
      </c>
      <c r="T19362" s="34">
        <v>585</v>
      </c>
      <c r="U19362" s="34">
        <v>525</v>
      </c>
      <c r="V19362" s="34">
        <v>787</v>
      </c>
      <c r="W19362" s="34">
        <v>603</v>
      </c>
      <c r="X19362" s="34">
        <v>835</v>
      </c>
      <c r="Y19362" s="34">
        <v>521</v>
      </c>
      <c r="Z19362" s="34">
        <v>724</v>
      </c>
      <c r="AA19362" s="34">
        <v>762</v>
      </c>
      <c r="AB19362" s="34">
        <v>762</v>
      </c>
      <c r="AC19362" s="34">
        <v>904</v>
      </c>
    </row>
    <row r="19363" spans="1:29" x14ac:dyDescent="0.2">
      <c r="A19363" s="34" t="s">
        <v>79856</v>
      </c>
      <c r="B19363" s="34">
        <v>510</v>
      </c>
      <c r="C19363" s="34">
        <v>354</v>
      </c>
      <c r="D19363" s="34">
        <v>507</v>
      </c>
      <c r="E19363" s="34">
        <v>356</v>
      </c>
      <c r="F19363" s="34">
        <v>459</v>
      </c>
      <c r="G19363" s="34">
        <v>274</v>
      </c>
      <c r="H19363" s="34">
        <v>489</v>
      </c>
      <c r="I19363" s="34">
        <v>361</v>
      </c>
      <c r="J19363" s="34">
        <v>446</v>
      </c>
      <c r="K19363" s="34">
        <v>334</v>
      </c>
      <c r="L19363" s="34">
        <v>385</v>
      </c>
      <c r="M19363" s="34">
        <v>265</v>
      </c>
      <c r="N19363" s="34">
        <v>403</v>
      </c>
      <c r="O19363" s="34">
        <v>350</v>
      </c>
      <c r="P19363" s="34">
        <v>380</v>
      </c>
      <c r="Q19363" s="34">
        <v>404</v>
      </c>
      <c r="R19363" s="34">
        <v>582</v>
      </c>
      <c r="S19363" s="34">
        <v>408</v>
      </c>
      <c r="T19363" s="34">
        <v>511</v>
      </c>
      <c r="U19363" s="34">
        <v>371</v>
      </c>
      <c r="V19363" s="34">
        <v>546</v>
      </c>
      <c r="W19363" s="34">
        <v>461</v>
      </c>
      <c r="X19363" s="34">
        <v>548</v>
      </c>
      <c r="Y19363" s="34">
        <v>406</v>
      </c>
      <c r="Z19363" s="34">
        <v>508</v>
      </c>
      <c r="AA19363" s="34">
        <v>443</v>
      </c>
      <c r="AB19363" s="34">
        <v>458</v>
      </c>
      <c r="AC19363" s="34">
        <v>493</v>
      </c>
    </row>
    <row r="19364" spans="1:29" x14ac:dyDescent="0.2">
      <c r="A19364" s="34" t="s">
        <v>79857</v>
      </c>
      <c r="B19364" s="34">
        <v>222</v>
      </c>
      <c r="C19364" s="34">
        <v>369</v>
      </c>
      <c r="D19364" s="34">
        <v>421</v>
      </c>
      <c r="E19364" s="34">
        <v>380</v>
      </c>
      <c r="F19364" s="34">
        <v>343</v>
      </c>
      <c r="G19364" s="34">
        <v>360</v>
      </c>
      <c r="H19364" s="34">
        <v>271</v>
      </c>
      <c r="I19364" s="34">
        <v>340</v>
      </c>
      <c r="J19364" s="34">
        <v>219</v>
      </c>
      <c r="K19364" s="34">
        <v>325</v>
      </c>
      <c r="L19364" s="34">
        <v>128</v>
      </c>
      <c r="M19364" s="34">
        <v>279</v>
      </c>
      <c r="N19364" s="34">
        <v>245</v>
      </c>
      <c r="O19364" s="34">
        <v>238</v>
      </c>
      <c r="P19364" s="34">
        <v>207</v>
      </c>
      <c r="Q19364" s="34">
        <v>308</v>
      </c>
      <c r="R19364" s="34">
        <v>305</v>
      </c>
      <c r="S19364" s="34">
        <v>452</v>
      </c>
      <c r="T19364" s="34">
        <v>169</v>
      </c>
      <c r="U19364" s="34">
        <v>251</v>
      </c>
      <c r="V19364" s="34">
        <v>369</v>
      </c>
      <c r="W19364" s="34">
        <v>277</v>
      </c>
      <c r="X19364" s="34">
        <v>409</v>
      </c>
      <c r="Y19364" s="34">
        <v>223</v>
      </c>
      <c r="Z19364" s="34">
        <v>268</v>
      </c>
      <c r="AA19364" s="34">
        <v>385</v>
      </c>
      <c r="AB19364" s="34">
        <v>235</v>
      </c>
      <c r="AC19364" s="34">
        <v>526</v>
      </c>
    </row>
    <row r="19365" spans="1:29" x14ac:dyDescent="0.2">
      <c r="A19365" s="34" t="s">
        <v>79858</v>
      </c>
      <c r="B19365" s="34">
        <v>549</v>
      </c>
      <c r="C19365" s="34">
        <v>630</v>
      </c>
      <c r="D19365" s="34">
        <v>842</v>
      </c>
      <c r="E19365" s="34">
        <v>649</v>
      </c>
      <c r="F19365" s="34">
        <v>608</v>
      </c>
      <c r="G19365" s="34">
        <v>550</v>
      </c>
      <c r="H19365" s="34">
        <v>533</v>
      </c>
      <c r="I19365" s="34">
        <v>559</v>
      </c>
      <c r="J19365" s="34">
        <v>432</v>
      </c>
      <c r="K19365" s="34">
        <v>739</v>
      </c>
      <c r="L19365" s="34">
        <v>236</v>
      </c>
      <c r="M19365" s="34">
        <v>426</v>
      </c>
      <c r="N19365" s="34">
        <v>460</v>
      </c>
      <c r="O19365" s="34">
        <v>444</v>
      </c>
      <c r="P19365" s="34">
        <v>477</v>
      </c>
      <c r="Q19365" s="34">
        <v>550</v>
      </c>
      <c r="R19365" s="34">
        <v>492</v>
      </c>
      <c r="S19365" s="34">
        <v>818</v>
      </c>
      <c r="T19365" s="34">
        <v>330</v>
      </c>
      <c r="U19365" s="34">
        <v>369</v>
      </c>
      <c r="V19365" s="34">
        <v>624</v>
      </c>
      <c r="W19365" s="34">
        <v>492</v>
      </c>
      <c r="X19365" s="34">
        <v>791</v>
      </c>
      <c r="Y19365" s="34">
        <v>351</v>
      </c>
      <c r="Z19365" s="34">
        <v>765</v>
      </c>
      <c r="AA19365" s="34">
        <v>652</v>
      </c>
      <c r="AB19365" s="34">
        <v>395</v>
      </c>
      <c r="AC19365" s="34">
        <v>888</v>
      </c>
    </row>
    <row r="19366" spans="1:29" x14ac:dyDescent="0.2">
      <c r="A19366" s="34" t="s">
        <v>79859</v>
      </c>
      <c r="B19366" s="34">
        <v>466</v>
      </c>
      <c r="C19366" s="34">
        <v>585</v>
      </c>
      <c r="D19366" s="34">
        <v>793</v>
      </c>
      <c r="E19366" s="34">
        <v>609</v>
      </c>
      <c r="F19366" s="34">
        <v>815</v>
      </c>
      <c r="G19366" s="34">
        <v>620</v>
      </c>
      <c r="H19366" s="34">
        <v>834</v>
      </c>
      <c r="I19366" s="34">
        <v>611</v>
      </c>
      <c r="J19366" s="34">
        <v>794</v>
      </c>
      <c r="K19366" s="34">
        <v>683</v>
      </c>
      <c r="L19366" s="34">
        <v>599</v>
      </c>
      <c r="M19366" s="34">
        <v>531</v>
      </c>
      <c r="N19366" s="34">
        <v>666</v>
      </c>
      <c r="O19366" s="34">
        <v>526</v>
      </c>
      <c r="P19366" s="34">
        <v>749</v>
      </c>
      <c r="Q19366" s="34">
        <v>868</v>
      </c>
      <c r="R19366" s="34">
        <v>1033</v>
      </c>
      <c r="S19366" s="34">
        <v>705</v>
      </c>
      <c r="T19366" s="34">
        <v>976</v>
      </c>
      <c r="U19366" s="34">
        <v>700</v>
      </c>
      <c r="V19366" s="34">
        <v>948</v>
      </c>
      <c r="W19366" s="34">
        <v>768</v>
      </c>
      <c r="X19366" s="34">
        <v>873</v>
      </c>
      <c r="Y19366" s="34">
        <v>804</v>
      </c>
      <c r="Z19366" s="34">
        <v>868</v>
      </c>
      <c r="AA19366" s="34">
        <v>847</v>
      </c>
      <c r="AB19366" s="34">
        <v>973</v>
      </c>
      <c r="AC19366" s="34">
        <v>1023</v>
      </c>
    </row>
    <row r="19367" spans="1:29" x14ac:dyDescent="0.2">
      <c r="A19367" s="34" t="s">
        <v>79860</v>
      </c>
      <c r="B19367" s="34">
        <v>212</v>
      </c>
      <c r="C19367" s="34">
        <v>274</v>
      </c>
      <c r="D19367" s="34">
        <v>322</v>
      </c>
      <c r="E19367" s="34">
        <v>232</v>
      </c>
      <c r="F19367" s="34">
        <v>304</v>
      </c>
      <c r="G19367" s="34">
        <v>343</v>
      </c>
      <c r="H19367" s="34">
        <v>203</v>
      </c>
      <c r="I19367" s="34">
        <v>228</v>
      </c>
      <c r="J19367" s="34">
        <v>274</v>
      </c>
      <c r="K19367" s="34">
        <v>256</v>
      </c>
      <c r="L19367" s="34">
        <v>190</v>
      </c>
      <c r="M19367" s="34">
        <v>170</v>
      </c>
      <c r="N19367" s="34">
        <v>281</v>
      </c>
      <c r="O19367" s="34">
        <v>228</v>
      </c>
      <c r="P19367" s="34">
        <v>243</v>
      </c>
      <c r="Q19367" s="34">
        <v>357</v>
      </c>
      <c r="R19367" s="34">
        <v>310</v>
      </c>
      <c r="S19367" s="34">
        <v>365</v>
      </c>
      <c r="T19367" s="34">
        <v>253</v>
      </c>
      <c r="U19367" s="34">
        <v>281</v>
      </c>
      <c r="V19367" s="34">
        <v>304</v>
      </c>
      <c r="W19367" s="34">
        <v>393</v>
      </c>
      <c r="X19367" s="34">
        <v>364</v>
      </c>
      <c r="Y19367" s="34">
        <v>296</v>
      </c>
      <c r="Z19367" s="34">
        <v>352</v>
      </c>
      <c r="AA19367" s="34">
        <v>289</v>
      </c>
      <c r="AB19367" s="34">
        <v>321</v>
      </c>
      <c r="AC19367" s="34">
        <v>465</v>
      </c>
    </row>
    <row r="19368" spans="1:29" x14ac:dyDescent="0.2">
      <c r="A19368" s="34" t="s">
        <v>79861</v>
      </c>
      <c r="B19368" s="34">
        <v>328</v>
      </c>
      <c r="C19368" s="34">
        <v>401</v>
      </c>
      <c r="D19368" s="34">
        <v>581</v>
      </c>
      <c r="E19368" s="34">
        <v>419</v>
      </c>
      <c r="F19368" s="34">
        <v>503</v>
      </c>
      <c r="G19368" s="34">
        <v>340</v>
      </c>
      <c r="H19368" s="34">
        <v>437</v>
      </c>
      <c r="I19368" s="34">
        <v>398</v>
      </c>
      <c r="J19368" s="34">
        <v>364</v>
      </c>
      <c r="K19368" s="34">
        <v>474</v>
      </c>
      <c r="L19368" s="34">
        <v>296</v>
      </c>
      <c r="M19368" s="34">
        <v>328</v>
      </c>
      <c r="N19368" s="34">
        <v>392</v>
      </c>
      <c r="O19368" s="34">
        <v>334</v>
      </c>
      <c r="P19368" s="34">
        <v>364</v>
      </c>
      <c r="Q19368" s="34">
        <v>564</v>
      </c>
      <c r="R19368" s="34">
        <v>582</v>
      </c>
      <c r="S19368" s="34">
        <v>505</v>
      </c>
      <c r="T19368" s="34">
        <v>392</v>
      </c>
      <c r="U19368" s="34">
        <v>375</v>
      </c>
      <c r="V19368" s="34">
        <v>532</v>
      </c>
      <c r="W19368" s="34">
        <v>379</v>
      </c>
      <c r="X19368" s="34">
        <v>648</v>
      </c>
      <c r="Y19368" s="34">
        <v>447</v>
      </c>
      <c r="Z19368" s="34">
        <v>529</v>
      </c>
      <c r="AA19368" s="34">
        <v>496</v>
      </c>
      <c r="AB19368" s="34">
        <v>506</v>
      </c>
      <c r="AC19368" s="34">
        <v>606</v>
      </c>
    </row>
    <row r="19369" spans="1:29" x14ac:dyDescent="0.2">
      <c r="A19369" s="34" t="s">
        <v>79862</v>
      </c>
      <c r="B19369" s="34">
        <v>75</v>
      </c>
      <c r="C19369" s="34">
        <v>86</v>
      </c>
      <c r="D19369" s="34">
        <v>127</v>
      </c>
      <c r="E19369" s="34">
        <v>88</v>
      </c>
      <c r="F19369" s="34">
        <v>117</v>
      </c>
      <c r="G19369" s="34">
        <v>120</v>
      </c>
      <c r="H19369" s="34">
        <v>69</v>
      </c>
      <c r="I19369" s="34">
        <v>78</v>
      </c>
      <c r="J19369" s="34">
        <v>81</v>
      </c>
      <c r="K19369" s="34">
        <v>99</v>
      </c>
      <c r="L19369" s="34">
        <v>28</v>
      </c>
      <c r="M19369" s="34">
        <v>91</v>
      </c>
      <c r="N19369" s="34">
        <v>84</v>
      </c>
      <c r="O19369" s="34">
        <v>90</v>
      </c>
      <c r="P19369" s="34">
        <v>81</v>
      </c>
      <c r="Q19369" s="34">
        <v>123</v>
      </c>
      <c r="R19369" s="34">
        <v>94</v>
      </c>
      <c r="S19369" s="34">
        <v>151</v>
      </c>
      <c r="T19369" s="34">
        <v>53</v>
      </c>
      <c r="U19369" s="34">
        <v>90</v>
      </c>
      <c r="V19369" s="34">
        <v>99</v>
      </c>
      <c r="W19369" s="34">
        <v>92</v>
      </c>
      <c r="X19369" s="34">
        <v>85</v>
      </c>
      <c r="Y19369" s="34">
        <v>89</v>
      </c>
      <c r="Z19369" s="34">
        <v>139</v>
      </c>
      <c r="AA19369" s="34">
        <v>87</v>
      </c>
      <c r="AB19369" s="34">
        <v>65</v>
      </c>
      <c r="AC19369" s="34">
        <v>131</v>
      </c>
    </row>
    <row r="19370" spans="1:29" x14ac:dyDescent="0.2">
      <c r="A19370" s="34" t="s">
        <v>79863</v>
      </c>
      <c r="B19370" s="34">
        <v>323</v>
      </c>
      <c r="C19370" s="34">
        <v>278</v>
      </c>
      <c r="D19370" s="34">
        <v>383</v>
      </c>
      <c r="E19370" s="34">
        <v>288</v>
      </c>
      <c r="F19370" s="34">
        <v>344</v>
      </c>
      <c r="G19370" s="34">
        <v>308</v>
      </c>
      <c r="H19370" s="34">
        <v>287</v>
      </c>
      <c r="I19370" s="34">
        <v>289</v>
      </c>
      <c r="J19370" s="34">
        <v>252</v>
      </c>
      <c r="K19370" s="34">
        <v>329</v>
      </c>
      <c r="L19370" s="34">
        <v>156</v>
      </c>
      <c r="M19370" s="34">
        <v>218</v>
      </c>
      <c r="N19370" s="34">
        <v>255</v>
      </c>
      <c r="O19370" s="34">
        <v>211</v>
      </c>
      <c r="P19370" s="34">
        <v>276</v>
      </c>
      <c r="Q19370" s="34">
        <v>344</v>
      </c>
      <c r="R19370" s="34">
        <v>341</v>
      </c>
      <c r="S19370" s="34">
        <v>374</v>
      </c>
      <c r="T19370" s="34">
        <v>214</v>
      </c>
      <c r="U19370" s="34">
        <v>237</v>
      </c>
      <c r="V19370" s="34">
        <v>325</v>
      </c>
      <c r="W19370" s="34">
        <v>243</v>
      </c>
      <c r="X19370" s="34">
        <v>383</v>
      </c>
      <c r="Y19370" s="34">
        <v>207</v>
      </c>
      <c r="Z19370" s="34">
        <v>373</v>
      </c>
      <c r="AA19370" s="34">
        <v>345</v>
      </c>
      <c r="AB19370" s="34">
        <v>295</v>
      </c>
      <c r="AC19370" s="34">
        <v>447</v>
      </c>
    </row>
    <row r="19371" spans="1:29" x14ac:dyDescent="0.2">
      <c r="A19371" s="34" t="s">
        <v>79864</v>
      </c>
      <c r="B19371" s="34">
        <v>189</v>
      </c>
      <c r="C19371" s="34">
        <v>339</v>
      </c>
      <c r="D19371" s="34">
        <v>399</v>
      </c>
      <c r="E19371" s="34">
        <v>329</v>
      </c>
      <c r="F19371" s="34">
        <v>191</v>
      </c>
      <c r="G19371" s="34">
        <v>374</v>
      </c>
      <c r="H19371" s="34">
        <v>192</v>
      </c>
      <c r="I19371" s="34">
        <v>262</v>
      </c>
      <c r="J19371" s="34">
        <v>137</v>
      </c>
      <c r="K19371" s="34">
        <v>341</v>
      </c>
      <c r="L19371" s="34">
        <v>65</v>
      </c>
      <c r="M19371" s="34">
        <v>203</v>
      </c>
      <c r="N19371" s="34">
        <v>163</v>
      </c>
      <c r="O19371" s="34">
        <v>183</v>
      </c>
      <c r="P19371" s="34">
        <v>148</v>
      </c>
      <c r="Q19371" s="34">
        <v>221</v>
      </c>
      <c r="R19371" s="34">
        <v>142</v>
      </c>
      <c r="S19371" s="34">
        <v>426</v>
      </c>
      <c r="T19371" s="34">
        <v>59</v>
      </c>
      <c r="U19371" s="34">
        <v>147</v>
      </c>
      <c r="V19371" s="34">
        <v>188</v>
      </c>
      <c r="W19371" s="34">
        <v>186</v>
      </c>
      <c r="X19371" s="34">
        <v>222</v>
      </c>
      <c r="Y19371" s="34">
        <v>87</v>
      </c>
      <c r="Z19371" s="34">
        <v>262</v>
      </c>
      <c r="AA19371" s="34">
        <v>319</v>
      </c>
      <c r="AB19371" s="34">
        <v>89</v>
      </c>
      <c r="AC19371" s="34">
        <v>419</v>
      </c>
    </row>
    <row r="19372" spans="1:29" x14ac:dyDescent="0.2">
      <c r="A19372" s="34" t="s">
        <v>79865</v>
      </c>
      <c r="B19372" s="34">
        <v>99</v>
      </c>
      <c r="C19372" s="34">
        <v>314</v>
      </c>
      <c r="D19372" s="34">
        <v>314</v>
      </c>
      <c r="E19372" s="34">
        <v>338</v>
      </c>
      <c r="F19372" s="34">
        <v>213</v>
      </c>
      <c r="G19372" s="34">
        <v>246</v>
      </c>
      <c r="H19372" s="34">
        <v>133</v>
      </c>
      <c r="I19372" s="34">
        <v>304</v>
      </c>
      <c r="J19372" s="34">
        <v>91</v>
      </c>
      <c r="K19372" s="34">
        <v>331</v>
      </c>
      <c r="L19372" s="34">
        <v>48</v>
      </c>
      <c r="M19372" s="34">
        <v>209</v>
      </c>
      <c r="N19372" s="34">
        <v>159</v>
      </c>
      <c r="O19372" s="34">
        <v>220</v>
      </c>
      <c r="P19372" s="34">
        <v>125</v>
      </c>
      <c r="Q19372" s="34">
        <v>253</v>
      </c>
      <c r="R19372" s="34">
        <v>160</v>
      </c>
      <c r="S19372" s="34">
        <v>366</v>
      </c>
      <c r="T19372" s="34">
        <v>98</v>
      </c>
      <c r="U19372" s="34">
        <v>141</v>
      </c>
      <c r="V19372" s="34">
        <v>182</v>
      </c>
      <c r="W19372" s="34">
        <v>174</v>
      </c>
      <c r="X19372" s="34">
        <v>212</v>
      </c>
      <c r="Y19372" s="34">
        <v>91</v>
      </c>
      <c r="Z19372" s="34">
        <v>228</v>
      </c>
      <c r="AA19372" s="34">
        <v>266</v>
      </c>
      <c r="AB19372" s="34">
        <v>104</v>
      </c>
      <c r="AC19372" s="34">
        <v>369</v>
      </c>
    </row>
    <row r="19373" spans="1:29" x14ac:dyDescent="0.2">
      <c r="A19373" s="34" t="s">
        <v>79866</v>
      </c>
      <c r="B19373" s="34">
        <v>436</v>
      </c>
      <c r="C19373" s="34">
        <v>347</v>
      </c>
      <c r="D19373" s="34">
        <v>407</v>
      </c>
      <c r="E19373" s="34">
        <v>356</v>
      </c>
      <c r="F19373" s="34">
        <v>468</v>
      </c>
      <c r="G19373" s="34">
        <v>342</v>
      </c>
      <c r="H19373" s="34">
        <v>429</v>
      </c>
      <c r="I19373" s="34">
        <v>332</v>
      </c>
      <c r="J19373" s="34">
        <v>456</v>
      </c>
      <c r="K19373" s="34">
        <v>365</v>
      </c>
      <c r="L19373" s="34">
        <v>359</v>
      </c>
      <c r="M19373" s="34">
        <v>332</v>
      </c>
      <c r="N19373" s="34">
        <v>376</v>
      </c>
      <c r="O19373" s="34">
        <v>357</v>
      </c>
      <c r="P19373" s="34">
        <v>373</v>
      </c>
      <c r="Q19373" s="34">
        <v>544</v>
      </c>
      <c r="R19373" s="34">
        <v>551</v>
      </c>
      <c r="S19373" s="34">
        <v>455</v>
      </c>
      <c r="T19373" s="34">
        <v>551</v>
      </c>
      <c r="U19373" s="34">
        <v>425</v>
      </c>
      <c r="V19373" s="34">
        <v>531</v>
      </c>
      <c r="W19373" s="34">
        <v>474</v>
      </c>
      <c r="X19373" s="34">
        <v>573</v>
      </c>
      <c r="Y19373" s="34">
        <v>513</v>
      </c>
      <c r="Z19373" s="34">
        <v>561</v>
      </c>
      <c r="AA19373" s="34">
        <v>496</v>
      </c>
      <c r="AB19373" s="34">
        <v>717</v>
      </c>
      <c r="AC19373" s="34">
        <v>576</v>
      </c>
    </row>
    <row r="19374" spans="1:29" x14ac:dyDescent="0.2">
      <c r="A19374" s="34" t="s">
        <v>79867</v>
      </c>
      <c r="B19374" s="34">
        <v>502</v>
      </c>
      <c r="C19374" s="34">
        <v>335</v>
      </c>
      <c r="D19374" s="34">
        <v>506</v>
      </c>
      <c r="E19374" s="34">
        <v>273</v>
      </c>
      <c r="F19374" s="34">
        <v>415</v>
      </c>
      <c r="G19374" s="34">
        <v>303</v>
      </c>
      <c r="H19374" s="34">
        <v>321</v>
      </c>
      <c r="I19374" s="34">
        <v>331</v>
      </c>
      <c r="J19374" s="34">
        <v>323</v>
      </c>
      <c r="K19374" s="34">
        <v>325</v>
      </c>
      <c r="L19374" s="34">
        <v>208</v>
      </c>
      <c r="M19374" s="34">
        <v>245</v>
      </c>
      <c r="N19374" s="34">
        <v>324</v>
      </c>
      <c r="O19374" s="34">
        <v>277</v>
      </c>
      <c r="P19374" s="34">
        <v>353</v>
      </c>
      <c r="Q19374" s="34">
        <v>357</v>
      </c>
      <c r="R19374" s="34">
        <v>407</v>
      </c>
      <c r="S19374" s="34">
        <v>433</v>
      </c>
      <c r="T19374" s="34">
        <v>280</v>
      </c>
      <c r="U19374" s="34">
        <v>270</v>
      </c>
      <c r="V19374" s="34">
        <v>450</v>
      </c>
      <c r="W19374" s="34">
        <v>368</v>
      </c>
      <c r="X19374" s="34">
        <v>443</v>
      </c>
      <c r="Y19374" s="34">
        <v>295</v>
      </c>
      <c r="Z19374" s="34">
        <v>415</v>
      </c>
      <c r="AA19374" s="34">
        <v>378</v>
      </c>
      <c r="AB19374" s="34">
        <v>368</v>
      </c>
      <c r="AC19374" s="34">
        <v>470</v>
      </c>
    </row>
    <row r="19375" spans="1:29" x14ac:dyDescent="0.2">
      <c r="A19375" s="34" t="s">
        <v>79868</v>
      </c>
      <c r="B19375" s="34">
        <v>541</v>
      </c>
      <c r="C19375" s="34">
        <v>492</v>
      </c>
      <c r="D19375" s="34">
        <v>705</v>
      </c>
      <c r="E19375" s="34">
        <v>595</v>
      </c>
      <c r="F19375" s="34">
        <v>737</v>
      </c>
      <c r="G19375" s="34">
        <v>590</v>
      </c>
      <c r="H19375" s="34">
        <v>752</v>
      </c>
      <c r="I19375" s="34">
        <v>524</v>
      </c>
      <c r="J19375" s="34">
        <v>591</v>
      </c>
      <c r="K19375" s="34">
        <v>542</v>
      </c>
      <c r="L19375" s="34">
        <v>557</v>
      </c>
      <c r="M19375" s="34">
        <v>517</v>
      </c>
      <c r="N19375" s="34">
        <v>620</v>
      </c>
      <c r="O19375" s="34">
        <v>524</v>
      </c>
      <c r="P19375" s="34">
        <v>596</v>
      </c>
      <c r="Q19375" s="34">
        <v>912</v>
      </c>
      <c r="R19375" s="34">
        <v>868</v>
      </c>
      <c r="S19375" s="34">
        <v>749</v>
      </c>
      <c r="T19375" s="34">
        <v>820</v>
      </c>
      <c r="U19375" s="34">
        <v>630</v>
      </c>
      <c r="V19375" s="34">
        <v>825</v>
      </c>
      <c r="W19375" s="34">
        <v>859</v>
      </c>
      <c r="X19375" s="34">
        <v>866</v>
      </c>
      <c r="Y19375" s="34">
        <v>660</v>
      </c>
      <c r="Z19375" s="34">
        <v>736</v>
      </c>
      <c r="AA19375" s="34">
        <v>801</v>
      </c>
      <c r="AB19375" s="34">
        <v>877</v>
      </c>
      <c r="AC19375" s="34">
        <v>1027</v>
      </c>
    </row>
    <row r="19376" spans="1:29" x14ac:dyDescent="0.2">
      <c r="A19376" s="34" t="s">
        <v>79869</v>
      </c>
      <c r="B19376" s="34">
        <v>107</v>
      </c>
      <c r="C19376" s="34">
        <v>168</v>
      </c>
      <c r="D19376" s="34">
        <v>239</v>
      </c>
      <c r="E19376" s="34">
        <v>221</v>
      </c>
      <c r="F19376" s="34">
        <v>168</v>
      </c>
      <c r="G19376" s="34">
        <v>136</v>
      </c>
      <c r="H19376" s="34">
        <v>110</v>
      </c>
      <c r="I19376" s="34">
        <v>138</v>
      </c>
      <c r="J19376" s="34">
        <v>109</v>
      </c>
      <c r="K19376" s="34">
        <v>206</v>
      </c>
      <c r="L19376" s="34">
        <v>54</v>
      </c>
      <c r="M19376" s="34">
        <v>103</v>
      </c>
      <c r="N19376" s="34">
        <v>106</v>
      </c>
      <c r="O19376" s="34">
        <v>128</v>
      </c>
      <c r="P19376" s="34">
        <v>152</v>
      </c>
      <c r="Q19376" s="34">
        <v>141</v>
      </c>
      <c r="R19376" s="34">
        <v>94</v>
      </c>
      <c r="S19376" s="34">
        <v>208</v>
      </c>
      <c r="T19376" s="34">
        <v>81</v>
      </c>
      <c r="U19376" s="34">
        <v>103</v>
      </c>
      <c r="V19376" s="34">
        <v>177</v>
      </c>
      <c r="W19376" s="34">
        <v>134</v>
      </c>
      <c r="X19376" s="34">
        <v>191</v>
      </c>
      <c r="Y19376" s="34">
        <v>108</v>
      </c>
      <c r="Z19376" s="34">
        <v>174</v>
      </c>
      <c r="AA19376" s="34">
        <v>166</v>
      </c>
      <c r="AB19376" s="34">
        <v>81</v>
      </c>
      <c r="AC19376" s="34">
        <v>225</v>
      </c>
    </row>
    <row r="19377" spans="1:29" x14ac:dyDescent="0.2">
      <c r="A19377" s="34" t="s">
        <v>79870</v>
      </c>
      <c r="B19377" s="34">
        <v>522</v>
      </c>
      <c r="C19377" s="34">
        <v>593</v>
      </c>
      <c r="D19377" s="34">
        <v>876</v>
      </c>
      <c r="E19377" s="34">
        <v>597</v>
      </c>
      <c r="F19377" s="34">
        <v>778</v>
      </c>
      <c r="G19377" s="34">
        <v>656</v>
      </c>
      <c r="H19377" s="34">
        <v>636</v>
      </c>
      <c r="I19377" s="34">
        <v>588</v>
      </c>
      <c r="J19377" s="34">
        <v>597</v>
      </c>
      <c r="K19377" s="34">
        <v>580</v>
      </c>
      <c r="L19377" s="34">
        <v>399</v>
      </c>
      <c r="M19377" s="34">
        <v>585</v>
      </c>
      <c r="N19377" s="34">
        <v>590</v>
      </c>
      <c r="O19377" s="34">
        <v>510</v>
      </c>
      <c r="P19377" s="34">
        <v>627</v>
      </c>
      <c r="Q19377" s="34">
        <v>730</v>
      </c>
      <c r="R19377" s="34">
        <v>739</v>
      </c>
      <c r="S19377" s="34">
        <v>826</v>
      </c>
      <c r="T19377" s="34">
        <v>615</v>
      </c>
      <c r="U19377" s="34">
        <v>555</v>
      </c>
      <c r="V19377" s="34">
        <v>743</v>
      </c>
      <c r="W19377" s="34">
        <v>677</v>
      </c>
      <c r="X19377" s="34">
        <v>924</v>
      </c>
      <c r="Y19377" s="34">
        <v>483</v>
      </c>
      <c r="Z19377" s="34">
        <v>834</v>
      </c>
      <c r="AA19377" s="34">
        <v>748</v>
      </c>
      <c r="AB19377" s="34">
        <v>797</v>
      </c>
      <c r="AC19377" s="34">
        <v>1006</v>
      </c>
    </row>
    <row r="19378" spans="1:29" x14ac:dyDescent="0.2">
      <c r="A19378" s="34" t="s">
        <v>79871</v>
      </c>
      <c r="B19378" s="34">
        <v>178</v>
      </c>
      <c r="C19378" s="34">
        <v>107</v>
      </c>
      <c r="D19378" s="34">
        <v>207</v>
      </c>
      <c r="E19378" s="34">
        <v>175</v>
      </c>
      <c r="F19378" s="34">
        <v>167</v>
      </c>
      <c r="G19378" s="34">
        <v>97</v>
      </c>
      <c r="H19378" s="34">
        <v>171</v>
      </c>
      <c r="I19378" s="34">
        <v>105</v>
      </c>
      <c r="J19378" s="34">
        <v>129</v>
      </c>
      <c r="K19378" s="34">
        <v>111</v>
      </c>
      <c r="L19378" s="34">
        <v>92</v>
      </c>
      <c r="M19378" s="34">
        <v>125</v>
      </c>
      <c r="N19378" s="34">
        <v>147</v>
      </c>
      <c r="O19378" s="34">
        <v>94</v>
      </c>
      <c r="P19378" s="34">
        <v>107</v>
      </c>
      <c r="Q19378" s="34">
        <v>154</v>
      </c>
      <c r="R19378" s="34">
        <v>187</v>
      </c>
      <c r="S19378" s="34">
        <v>200</v>
      </c>
      <c r="T19378" s="34">
        <v>120</v>
      </c>
      <c r="U19378" s="34">
        <v>91</v>
      </c>
      <c r="V19378" s="34">
        <v>183</v>
      </c>
      <c r="W19378" s="34">
        <v>156</v>
      </c>
      <c r="X19378" s="34">
        <v>232</v>
      </c>
      <c r="Y19378" s="34">
        <v>99</v>
      </c>
      <c r="Z19378" s="34">
        <v>232</v>
      </c>
      <c r="AA19378" s="34">
        <v>152</v>
      </c>
      <c r="AB19378" s="34">
        <v>171</v>
      </c>
      <c r="AC19378" s="34">
        <v>190</v>
      </c>
    </row>
    <row r="19379" spans="1:29" x14ac:dyDescent="0.2">
      <c r="A19379" s="34" t="s">
        <v>79872</v>
      </c>
      <c r="B19379" s="34">
        <v>816</v>
      </c>
      <c r="C19379" s="34">
        <v>796</v>
      </c>
      <c r="D19379" s="34">
        <v>1199</v>
      </c>
      <c r="E19379" s="34">
        <v>928</v>
      </c>
      <c r="F19379" s="34">
        <v>1109</v>
      </c>
      <c r="G19379" s="34">
        <v>902</v>
      </c>
      <c r="H19379" s="34">
        <v>948</v>
      </c>
      <c r="I19379" s="34">
        <v>723</v>
      </c>
      <c r="J19379" s="34">
        <v>946</v>
      </c>
      <c r="K19379" s="34">
        <v>881</v>
      </c>
      <c r="L19379" s="34">
        <v>652</v>
      </c>
      <c r="M19379" s="34">
        <v>722</v>
      </c>
      <c r="N19379" s="34">
        <v>799</v>
      </c>
      <c r="O19379" s="34">
        <v>683</v>
      </c>
      <c r="P19379" s="34">
        <v>934</v>
      </c>
      <c r="Q19379" s="34">
        <v>1031</v>
      </c>
      <c r="R19379" s="34">
        <v>1231</v>
      </c>
      <c r="S19379" s="34">
        <v>1057</v>
      </c>
      <c r="T19379" s="34">
        <v>969</v>
      </c>
      <c r="U19379" s="34">
        <v>803</v>
      </c>
      <c r="V19379" s="34">
        <v>1285</v>
      </c>
      <c r="W19379" s="34">
        <v>907</v>
      </c>
      <c r="X19379" s="34">
        <v>1484</v>
      </c>
      <c r="Y19379" s="34">
        <v>779</v>
      </c>
      <c r="Z19379" s="34">
        <v>1248</v>
      </c>
      <c r="AA19379" s="34">
        <v>1096</v>
      </c>
      <c r="AB19379" s="34">
        <v>1097</v>
      </c>
      <c r="AC19379" s="34">
        <v>1279</v>
      </c>
    </row>
    <row r="19380" spans="1:29" x14ac:dyDescent="0.2">
      <c r="A19380" s="34" t="s">
        <v>79873</v>
      </c>
      <c r="B19380" s="34">
        <v>315</v>
      </c>
      <c r="C19380" s="34">
        <v>332</v>
      </c>
      <c r="D19380" s="34">
        <v>456</v>
      </c>
      <c r="E19380" s="34">
        <v>323</v>
      </c>
      <c r="F19380" s="34">
        <v>333</v>
      </c>
      <c r="G19380" s="34">
        <v>244</v>
      </c>
      <c r="H19380" s="34">
        <v>279</v>
      </c>
      <c r="I19380" s="34">
        <v>296</v>
      </c>
      <c r="J19380" s="34">
        <v>186</v>
      </c>
      <c r="K19380" s="34">
        <v>383</v>
      </c>
      <c r="L19380" s="34">
        <v>103</v>
      </c>
      <c r="M19380" s="34">
        <v>242</v>
      </c>
      <c r="N19380" s="34">
        <v>298</v>
      </c>
      <c r="O19380" s="34">
        <v>244</v>
      </c>
      <c r="P19380" s="34">
        <v>217</v>
      </c>
      <c r="Q19380" s="34">
        <v>320</v>
      </c>
      <c r="R19380" s="34">
        <v>297</v>
      </c>
      <c r="S19380" s="34">
        <v>443</v>
      </c>
      <c r="T19380" s="34">
        <v>182</v>
      </c>
      <c r="U19380" s="34">
        <v>215</v>
      </c>
      <c r="V19380" s="34">
        <v>334</v>
      </c>
      <c r="W19380" s="34">
        <v>200</v>
      </c>
      <c r="X19380" s="34">
        <v>376</v>
      </c>
      <c r="Y19380" s="34">
        <v>178</v>
      </c>
      <c r="Z19380" s="34">
        <v>402</v>
      </c>
      <c r="AA19380" s="34">
        <v>360</v>
      </c>
      <c r="AB19380" s="34">
        <v>243</v>
      </c>
      <c r="AC19380" s="34">
        <v>498</v>
      </c>
    </row>
    <row r="19381" spans="1:29" x14ac:dyDescent="0.2">
      <c r="A19381" s="34" t="s">
        <v>79874</v>
      </c>
      <c r="B19381" s="34">
        <v>203</v>
      </c>
      <c r="C19381" s="34">
        <v>189</v>
      </c>
      <c r="D19381" s="34">
        <v>306</v>
      </c>
      <c r="E19381" s="34">
        <v>241</v>
      </c>
      <c r="F19381" s="34">
        <v>264</v>
      </c>
      <c r="G19381" s="34">
        <v>191</v>
      </c>
      <c r="H19381" s="34">
        <v>220</v>
      </c>
      <c r="I19381" s="34">
        <v>176</v>
      </c>
      <c r="J19381" s="34">
        <v>204</v>
      </c>
      <c r="K19381" s="34">
        <v>231</v>
      </c>
      <c r="L19381" s="34">
        <v>103</v>
      </c>
      <c r="M19381" s="34">
        <v>143</v>
      </c>
      <c r="N19381" s="34">
        <v>190</v>
      </c>
      <c r="O19381" s="34">
        <v>141</v>
      </c>
      <c r="P19381" s="34">
        <v>223</v>
      </c>
      <c r="Q19381" s="34">
        <v>239</v>
      </c>
      <c r="R19381" s="34">
        <v>268</v>
      </c>
      <c r="S19381" s="34">
        <v>253</v>
      </c>
      <c r="T19381" s="34">
        <v>156</v>
      </c>
      <c r="U19381" s="34">
        <v>164</v>
      </c>
      <c r="V19381" s="34">
        <v>280</v>
      </c>
      <c r="W19381" s="34">
        <v>164</v>
      </c>
      <c r="X19381" s="34">
        <v>309</v>
      </c>
      <c r="Y19381" s="34">
        <v>164</v>
      </c>
      <c r="Z19381" s="34">
        <v>304</v>
      </c>
      <c r="AA19381" s="34">
        <v>265</v>
      </c>
      <c r="AB19381" s="34">
        <v>194</v>
      </c>
      <c r="AC19381" s="34">
        <v>311</v>
      </c>
    </row>
    <row r="19382" spans="1:29" x14ac:dyDescent="0.2">
      <c r="A19382" s="34" t="s">
        <v>79875</v>
      </c>
      <c r="B19382" s="34">
        <v>103</v>
      </c>
      <c r="C19382" s="34">
        <v>133</v>
      </c>
      <c r="D19382" s="34">
        <v>163</v>
      </c>
      <c r="E19382" s="34">
        <v>170</v>
      </c>
      <c r="F19382" s="34">
        <v>119</v>
      </c>
      <c r="G19382" s="34">
        <v>124</v>
      </c>
      <c r="H19382" s="34">
        <v>121</v>
      </c>
      <c r="I19382" s="34">
        <v>130</v>
      </c>
      <c r="J19382" s="34">
        <v>116</v>
      </c>
      <c r="K19382" s="34">
        <v>124</v>
      </c>
      <c r="L19382" s="34">
        <v>68</v>
      </c>
      <c r="M19382" s="34">
        <v>125</v>
      </c>
      <c r="N19382" s="34">
        <v>131</v>
      </c>
      <c r="O19382" s="34">
        <v>130</v>
      </c>
      <c r="P19382" s="34">
        <v>111</v>
      </c>
      <c r="Q19382" s="34">
        <v>150</v>
      </c>
      <c r="R19382" s="34">
        <v>114</v>
      </c>
      <c r="S19382" s="34">
        <v>168</v>
      </c>
      <c r="T19382" s="34">
        <v>90</v>
      </c>
      <c r="U19382" s="34">
        <v>107</v>
      </c>
      <c r="V19382" s="34">
        <v>161</v>
      </c>
      <c r="W19382" s="34">
        <v>157</v>
      </c>
      <c r="X19382" s="34">
        <v>182</v>
      </c>
      <c r="Y19382" s="34">
        <v>114</v>
      </c>
      <c r="Z19382" s="34">
        <v>140</v>
      </c>
      <c r="AA19382" s="34">
        <v>188</v>
      </c>
      <c r="AB19382" s="34">
        <v>107</v>
      </c>
      <c r="AC19382" s="34">
        <v>307</v>
      </c>
    </row>
    <row r="19383" spans="1:29" x14ac:dyDescent="0.2">
      <c r="A19383" s="34" t="s">
        <v>79876</v>
      </c>
      <c r="B19383" s="34">
        <v>274</v>
      </c>
      <c r="C19383" s="34">
        <v>302</v>
      </c>
      <c r="D19383" s="34">
        <v>470</v>
      </c>
      <c r="E19383" s="34">
        <v>384</v>
      </c>
      <c r="F19383" s="34">
        <v>310</v>
      </c>
      <c r="G19383" s="34">
        <v>350</v>
      </c>
      <c r="H19383" s="34">
        <v>245</v>
      </c>
      <c r="I19383" s="34">
        <v>361</v>
      </c>
      <c r="J19383" s="34">
        <v>194</v>
      </c>
      <c r="K19383" s="34">
        <v>375</v>
      </c>
      <c r="L19383" s="34">
        <v>83</v>
      </c>
      <c r="M19383" s="34">
        <v>230</v>
      </c>
      <c r="N19383" s="34">
        <v>265</v>
      </c>
      <c r="O19383" s="34">
        <v>259</v>
      </c>
      <c r="P19383" s="34">
        <v>228</v>
      </c>
      <c r="Q19383" s="34">
        <v>284</v>
      </c>
      <c r="R19383" s="34">
        <v>193</v>
      </c>
      <c r="S19383" s="34">
        <v>468</v>
      </c>
      <c r="T19383" s="34">
        <v>127</v>
      </c>
      <c r="U19383" s="34">
        <v>172</v>
      </c>
      <c r="V19383" s="34">
        <v>307</v>
      </c>
      <c r="W19383" s="34">
        <v>220</v>
      </c>
      <c r="X19383" s="34">
        <v>402</v>
      </c>
      <c r="Y19383" s="34">
        <v>158</v>
      </c>
      <c r="Z19383" s="34">
        <v>398</v>
      </c>
      <c r="AA19383" s="34">
        <v>373</v>
      </c>
      <c r="AB19383" s="34">
        <v>184</v>
      </c>
      <c r="AC19383" s="34">
        <v>497</v>
      </c>
    </row>
    <row r="19384" spans="1:29" x14ac:dyDescent="0.2">
      <c r="A19384" s="34" t="s">
        <v>79877</v>
      </c>
      <c r="B19384" s="34">
        <v>151</v>
      </c>
      <c r="C19384" s="34">
        <v>184</v>
      </c>
      <c r="D19384" s="34">
        <v>225</v>
      </c>
      <c r="E19384" s="34">
        <v>167</v>
      </c>
      <c r="F19384" s="34">
        <v>222</v>
      </c>
      <c r="G19384" s="34">
        <v>182</v>
      </c>
      <c r="H19384" s="34">
        <v>179</v>
      </c>
      <c r="I19384" s="34">
        <v>160</v>
      </c>
      <c r="J19384" s="34">
        <v>181</v>
      </c>
      <c r="K19384" s="34">
        <v>201</v>
      </c>
      <c r="L19384" s="34">
        <v>135</v>
      </c>
      <c r="M19384" s="34">
        <v>171</v>
      </c>
      <c r="N19384" s="34">
        <v>164</v>
      </c>
      <c r="O19384" s="34">
        <v>127</v>
      </c>
      <c r="P19384" s="34">
        <v>163</v>
      </c>
      <c r="Q19384" s="34">
        <v>197</v>
      </c>
      <c r="R19384" s="34">
        <v>238</v>
      </c>
      <c r="S19384" s="34">
        <v>209</v>
      </c>
      <c r="T19384" s="34">
        <v>177</v>
      </c>
      <c r="U19384" s="34">
        <v>132</v>
      </c>
      <c r="V19384" s="34">
        <v>182</v>
      </c>
      <c r="W19384" s="34">
        <v>215</v>
      </c>
      <c r="X19384" s="34">
        <v>247</v>
      </c>
      <c r="Y19384" s="34">
        <v>134</v>
      </c>
      <c r="Z19384" s="34">
        <v>234</v>
      </c>
      <c r="AA19384" s="34">
        <v>221</v>
      </c>
      <c r="AB19384" s="34">
        <v>176</v>
      </c>
      <c r="AC19384" s="34">
        <v>272</v>
      </c>
    </row>
    <row r="19385" spans="1:29" x14ac:dyDescent="0.2">
      <c r="A19385" s="34" t="s">
        <v>79878</v>
      </c>
      <c r="B19385" s="34">
        <v>104</v>
      </c>
      <c r="C19385" s="34">
        <v>144</v>
      </c>
      <c r="D19385" s="34">
        <v>194</v>
      </c>
      <c r="E19385" s="34">
        <v>213</v>
      </c>
      <c r="F19385" s="34">
        <v>163</v>
      </c>
      <c r="G19385" s="34">
        <v>131</v>
      </c>
      <c r="H19385" s="34">
        <v>125</v>
      </c>
      <c r="I19385" s="34">
        <v>169</v>
      </c>
      <c r="J19385" s="34">
        <v>119</v>
      </c>
      <c r="K19385" s="34">
        <v>181</v>
      </c>
      <c r="L19385" s="34">
        <v>47</v>
      </c>
      <c r="M19385" s="34">
        <v>136</v>
      </c>
      <c r="N19385" s="34">
        <v>102</v>
      </c>
      <c r="O19385" s="34">
        <v>97</v>
      </c>
      <c r="P19385" s="34">
        <v>118</v>
      </c>
      <c r="Q19385" s="34">
        <v>143</v>
      </c>
      <c r="R19385" s="34">
        <v>144</v>
      </c>
      <c r="S19385" s="34">
        <v>209</v>
      </c>
      <c r="T19385" s="34">
        <v>85</v>
      </c>
      <c r="U19385" s="34">
        <v>121</v>
      </c>
      <c r="V19385" s="34">
        <v>133</v>
      </c>
      <c r="W19385" s="34">
        <v>147</v>
      </c>
      <c r="X19385" s="34">
        <v>167</v>
      </c>
      <c r="Y19385" s="34">
        <v>88</v>
      </c>
      <c r="Z19385" s="34">
        <v>184</v>
      </c>
      <c r="AA19385" s="34">
        <v>187</v>
      </c>
      <c r="AB19385" s="34">
        <v>101</v>
      </c>
      <c r="AC19385" s="34">
        <v>233</v>
      </c>
    </row>
    <row r="19386" spans="1:29" x14ac:dyDescent="0.2">
      <c r="A19386" s="34" t="s">
        <v>79879</v>
      </c>
      <c r="B19386" s="34">
        <v>275</v>
      </c>
      <c r="C19386" s="34">
        <v>508</v>
      </c>
      <c r="D19386" s="34">
        <v>432</v>
      </c>
      <c r="E19386" s="34">
        <v>505</v>
      </c>
      <c r="F19386" s="34">
        <v>510</v>
      </c>
      <c r="G19386" s="34">
        <v>432</v>
      </c>
      <c r="H19386" s="34">
        <v>349</v>
      </c>
      <c r="I19386" s="34">
        <v>419</v>
      </c>
      <c r="J19386" s="34">
        <v>319</v>
      </c>
      <c r="K19386" s="34">
        <v>515</v>
      </c>
      <c r="L19386" s="34">
        <v>263</v>
      </c>
      <c r="M19386" s="34">
        <v>460</v>
      </c>
      <c r="N19386" s="34">
        <v>355</v>
      </c>
      <c r="O19386" s="34">
        <v>400</v>
      </c>
      <c r="P19386" s="34">
        <v>290</v>
      </c>
      <c r="Q19386" s="34">
        <v>510</v>
      </c>
      <c r="R19386" s="34">
        <v>463</v>
      </c>
      <c r="S19386" s="34">
        <v>541</v>
      </c>
      <c r="T19386" s="34">
        <v>285</v>
      </c>
      <c r="U19386" s="34">
        <v>379</v>
      </c>
      <c r="V19386" s="34">
        <v>412</v>
      </c>
      <c r="W19386" s="34">
        <v>443</v>
      </c>
      <c r="X19386" s="34">
        <v>449</v>
      </c>
      <c r="Y19386" s="34">
        <v>429</v>
      </c>
      <c r="Z19386" s="34">
        <v>410</v>
      </c>
      <c r="AA19386" s="34">
        <v>466</v>
      </c>
      <c r="AB19386" s="34">
        <v>380</v>
      </c>
      <c r="AC19386" s="34">
        <v>678</v>
      </c>
    </row>
    <row r="19387" spans="1:29" x14ac:dyDescent="0.2">
      <c r="A19387" s="34" t="s">
        <v>79880</v>
      </c>
      <c r="B19387" s="34">
        <v>95</v>
      </c>
      <c r="C19387" s="34">
        <v>154</v>
      </c>
      <c r="D19387" s="34">
        <v>183</v>
      </c>
      <c r="E19387" s="34">
        <v>155</v>
      </c>
      <c r="F19387" s="34">
        <v>87</v>
      </c>
      <c r="G19387" s="34">
        <v>113</v>
      </c>
      <c r="H19387" s="34">
        <v>73</v>
      </c>
      <c r="I19387" s="34">
        <v>92</v>
      </c>
      <c r="J19387" s="34">
        <v>55</v>
      </c>
      <c r="K19387" s="34">
        <v>154</v>
      </c>
      <c r="L19387" s="34">
        <v>35</v>
      </c>
      <c r="M19387" s="34">
        <v>83</v>
      </c>
      <c r="N19387" s="34">
        <v>84</v>
      </c>
      <c r="O19387" s="34">
        <v>81</v>
      </c>
      <c r="P19387" s="34">
        <v>78</v>
      </c>
      <c r="Q19387" s="34">
        <v>91</v>
      </c>
      <c r="R19387" s="34">
        <v>67</v>
      </c>
      <c r="S19387" s="34">
        <v>172</v>
      </c>
      <c r="T19387" s="34">
        <v>32</v>
      </c>
      <c r="U19387" s="34">
        <v>63</v>
      </c>
      <c r="V19387" s="34">
        <v>82</v>
      </c>
      <c r="W19387" s="34">
        <v>60</v>
      </c>
      <c r="X19387" s="34">
        <v>111</v>
      </c>
      <c r="Y19387" s="34">
        <v>33</v>
      </c>
      <c r="Z19387" s="34">
        <v>163</v>
      </c>
      <c r="AA19387" s="34">
        <v>123</v>
      </c>
      <c r="AB19387" s="34">
        <v>38</v>
      </c>
      <c r="AC19387" s="34">
        <v>146</v>
      </c>
    </row>
    <row r="19388" spans="1:29" x14ac:dyDescent="0.2">
      <c r="A19388" s="34" t="s">
        <v>79881</v>
      </c>
      <c r="B19388" s="34">
        <v>104</v>
      </c>
      <c r="C19388" s="34">
        <v>175</v>
      </c>
      <c r="D19388" s="34">
        <v>204</v>
      </c>
      <c r="E19388" s="34">
        <v>135</v>
      </c>
      <c r="F19388" s="34">
        <v>178</v>
      </c>
      <c r="G19388" s="34">
        <v>140</v>
      </c>
      <c r="H19388" s="34">
        <v>123</v>
      </c>
      <c r="I19388" s="34">
        <v>123</v>
      </c>
      <c r="J19388" s="34">
        <v>116</v>
      </c>
      <c r="K19388" s="34">
        <v>145</v>
      </c>
      <c r="L19388" s="34">
        <v>68</v>
      </c>
      <c r="M19388" s="34">
        <v>128</v>
      </c>
      <c r="N19388" s="34">
        <v>118</v>
      </c>
      <c r="O19388" s="34">
        <v>95</v>
      </c>
      <c r="P19388" s="34">
        <v>111</v>
      </c>
      <c r="Q19388" s="34">
        <v>147</v>
      </c>
      <c r="R19388" s="34">
        <v>130</v>
      </c>
      <c r="S19388" s="34">
        <v>191</v>
      </c>
      <c r="T19388" s="34">
        <v>93</v>
      </c>
      <c r="U19388" s="34">
        <v>117</v>
      </c>
      <c r="V19388" s="34">
        <v>129</v>
      </c>
      <c r="W19388" s="34">
        <v>119</v>
      </c>
      <c r="X19388" s="34">
        <v>162</v>
      </c>
      <c r="Y19388" s="34">
        <v>107</v>
      </c>
      <c r="Z19388" s="34">
        <v>208</v>
      </c>
      <c r="AA19388" s="34">
        <v>156</v>
      </c>
      <c r="AB19388" s="34">
        <v>123</v>
      </c>
      <c r="AC19388" s="34">
        <v>216</v>
      </c>
    </row>
    <row r="19389" spans="1:29" x14ac:dyDescent="0.2">
      <c r="A19389" s="34" t="s">
        <v>79882</v>
      </c>
      <c r="B19389" s="34">
        <v>67</v>
      </c>
      <c r="C19389" s="34">
        <v>46</v>
      </c>
      <c r="D19389" s="34">
        <v>85</v>
      </c>
      <c r="E19389" s="34">
        <v>52</v>
      </c>
      <c r="F19389" s="34">
        <v>50</v>
      </c>
      <c r="G19389" s="34">
        <v>53</v>
      </c>
      <c r="H19389" s="34">
        <v>29</v>
      </c>
      <c r="I19389" s="34">
        <v>50</v>
      </c>
      <c r="J19389" s="34">
        <v>49</v>
      </c>
      <c r="K19389" s="34">
        <v>41</v>
      </c>
      <c r="L19389" s="34">
        <v>22</v>
      </c>
      <c r="M19389" s="34">
        <v>32</v>
      </c>
      <c r="N19389" s="34">
        <v>41</v>
      </c>
      <c r="O19389" s="34">
        <v>47</v>
      </c>
      <c r="P19389" s="34">
        <v>27</v>
      </c>
      <c r="Q19389" s="34">
        <v>47</v>
      </c>
      <c r="R19389" s="34">
        <v>37</v>
      </c>
      <c r="S19389" s="34">
        <v>52</v>
      </c>
      <c r="T19389" s="34">
        <v>26</v>
      </c>
      <c r="U19389" s="34">
        <v>38</v>
      </c>
      <c r="V19389" s="34">
        <v>54</v>
      </c>
      <c r="W19389" s="34">
        <v>28</v>
      </c>
      <c r="X19389" s="34">
        <v>62</v>
      </c>
      <c r="Y19389" s="34">
        <v>31</v>
      </c>
      <c r="Z19389" s="34">
        <v>44</v>
      </c>
      <c r="AA19389" s="34">
        <v>31</v>
      </c>
      <c r="AB19389" s="34">
        <v>37</v>
      </c>
      <c r="AC19389" s="34">
        <v>64</v>
      </c>
    </row>
    <row r="19390" spans="1:29" x14ac:dyDescent="0.2">
      <c r="A19390" s="34" t="s">
        <v>79883</v>
      </c>
      <c r="B19390" s="34">
        <v>143</v>
      </c>
      <c r="C19390" s="34">
        <v>125</v>
      </c>
      <c r="D19390" s="34">
        <v>221</v>
      </c>
      <c r="E19390" s="34">
        <v>151</v>
      </c>
      <c r="F19390" s="34">
        <v>186</v>
      </c>
      <c r="G19390" s="34">
        <v>161</v>
      </c>
      <c r="H19390" s="34">
        <v>189</v>
      </c>
      <c r="I19390" s="34">
        <v>117</v>
      </c>
      <c r="J19390" s="34">
        <v>130</v>
      </c>
      <c r="K19390" s="34">
        <v>112</v>
      </c>
      <c r="L19390" s="34">
        <v>104</v>
      </c>
      <c r="M19390" s="34">
        <v>131</v>
      </c>
      <c r="N19390" s="34">
        <v>148</v>
      </c>
      <c r="O19390" s="34">
        <v>143</v>
      </c>
      <c r="P19390" s="34">
        <v>165</v>
      </c>
      <c r="Q19390" s="34">
        <v>147</v>
      </c>
      <c r="R19390" s="34">
        <v>178</v>
      </c>
      <c r="S19390" s="34">
        <v>198</v>
      </c>
      <c r="T19390" s="34">
        <v>124</v>
      </c>
      <c r="U19390" s="34">
        <v>143</v>
      </c>
      <c r="V19390" s="34">
        <v>213</v>
      </c>
      <c r="W19390" s="34">
        <v>178</v>
      </c>
      <c r="X19390" s="34">
        <v>226</v>
      </c>
      <c r="Y19390" s="34">
        <v>120</v>
      </c>
      <c r="Z19390" s="34">
        <v>175</v>
      </c>
      <c r="AA19390" s="34">
        <v>162</v>
      </c>
      <c r="AB19390" s="34">
        <v>177</v>
      </c>
      <c r="AC19390" s="34">
        <v>191</v>
      </c>
    </row>
    <row r="19391" spans="1:29" x14ac:dyDescent="0.2">
      <c r="A19391" s="34" t="s">
        <v>79884</v>
      </c>
      <c r="B19391" s="34">
        <v>261</v>
      </c>
      <c r="C19391" s="34">
        <v>181</v>
      </c>
      <c r="D19391" s="34">
        <v>296</v>
      </c>
      <c r="E19391" s="34">
        <v>194</v>
      </c>
      <c r="F19391" s="34">
        <v>275</v>
      </c>
      <c r="G19391" s="34">
        <v>262</v>
      </c>
      <c r="H19391" s="34">
        <v>298</v>
      </c>
      <c r="I19391" s="34">
        <v>203</v>
      </c>
      <c r="J19391" s="34">
        <v>227</v>
      </c>
      <c r="K19391" s="34">
        <v>235</v>
      </c>
      <c r="L19391" s="34">
        <v>241</v>
      </c>
      <c r="M19391" s="34">
        <v>186</v>
      </c>
      <c r="N19391" s="34">
        <v>217</v>
      </c>
      <c r="O19391" s="34">
        <v>166</v>
      </c>
      <c r="P19391" s="34">
        <v>273</v>
      </c>
      <c r="Q19391" s="34">
        <v>282</v>
      </c>
      <c r="R19391" s="34">
        <v>348</v>
      </c>
      <c r="S19391" s="34">
        <v>281</v>
      </c>
      <c r="T19391" s="34">
        <v>304</v>
      </c>
      <c r="U19391" s="34">
        <v>232</v>
      </c>
      <c r="V19391" s="34">
        <v>345</v>
      </c>
      <c r="W19391" s="34">
        <v>289</v>
      </c>
      <c r="X19391" s="34">
        <v>374</v>
      </c>
      <c r="Y19391" s="34">
        <v>234</v>
      </c>
      <c r="Z19391" s="34">
        <v>261</v>
      </c>
      <c r="AA19391" s="34">
        <v>297</v>
      </c>
      <c r="AB19391" s="34">
        <v>353</v>
      </c>
      <c r="AC19391" s="34">
        <v>329</v>
      </c>
    </row>
    <row r="19392" spans="1:29" x14ac:dyDescent="0.2">
      <c r="A19392" s="34" t="s">
        <v>79885</v>
      </c>
      <c r="B19392" s="34">
        <v>296</v>
      </c>
      <c r="C19392" s="34">
        <v>218</v>
      </c>
      <c r="D19392" s="34">
        <v>324</v>
      </c>
      <c r="E19392" s="34">
        <v>262</v>
      </c>
      <c r="F19392" s="34">
        <v>296</v>
      </c>
      <c r="G19392" s="34">
        <v>212</v>
      </c>
      <c r="H19392" s="34">
        <v>287</v>
      </c>
      <c r="I19392" s="34">
        <v>278</v>
      </c>
      <c r="J19392" s="34">
        <v>217</v>
      </c>
      <c r="K19392" s="34">
        <v>187</v>
      </c>
      <c r="L19392" s="34">
        <v>241</v>
      </c>
      <c r="M19392" s="34">
        <v>182</v>
      </c>
      <c r="N19392" s="34">
        <v>237</v>
      </c>
      <c r="O19392" s="34">
        <v>225</v>
      </c>
      <c r="P19392" s="34">
        <v>260</v>
      </c>
      <c r="Q19392" s="34">
        <v>260</v>
      </c>
      <c r="R19392" s="34">
        <v>353</v>
      </c>
      <c r="S19392" s="34">
        <v>256</v>
      </c>
      <c r="T19392" s="34">
        <v>274</v>
      </c>
      <c r="U19392" s="34">
        <v>219</v>
      </c>
      <c r="V19392" s="34">
        <v>348</v>
      </c>
      <c r="W19392" s="34">
        <v>273</v>
      </c>
      <c r="X19392" s="34">
        <v>394</v>
      </c>
      <c r="Y19392" s="34">
        <v>246</v>
      </c>
      <c r="Z19392" s="34">
        <v>308</v>
      </c>
      <c r="AA19392" s="34">
        <v>290</v>
      </c>
      <c r="AB19392" s="34">
        <v>293</v>
      </c>
      <c r="AC19392" s="34">
        <v>372</v>
      </c>
    </row>
    <row r="19393" spans="1:29" x14ac:dyDescent="0.2">
      <c r="A19393" s="34" t="s">
        <v>79886</v>
      </c>
      <c r="B19393" s="34">
        <v>103</v>
      </c>
      <c r="C19393" s="34">
        <v>129</v>
      </c>
      <c r="D19393" s="34">
        <v>190</v>
      </c>
      <c r="E19393" s="34">
        <v>165</v>
      </c>
      <c r="F19393" s="34">
        <v>146</v>
      </c>
      <c r="G19393" s="34">
        <v>166</v>
      </c>
      <c r="H19393" s="34">
        <v>101</v>
      </c>
      <c r="I19393" s="34">
        <v>152</v>
      </c>
      <c r="J19393" s="34">
        <v>112</v>
      </c>
      <c r="K19393" s="34">
        <v>138</v>
      </c>
      <c r="L19393" s="34">
        <v>64</v>
      </c>
      <c r="M19393" s="34">
        <v>101</v>
      </c>
      <c r="N19393" s="34">
        <v>106</v>
      </c>
      <c r="O19393" s="34">
        <v>132</v>
      </c>
      <c r="P19393" s="34">
        <v>99</v>
      </c>
      <c r="Q19393" s="34">
        <v>136</v>
      </c>
      <c r="R19393" s="34">
        <v>179</v>
      </c>
      <c r="S19393" s="34">
        <v>179</v>
      </c>
      <c r="T19393" s="34">
        <v>112</v>
      </c>
      <c r="U19393" s="34">
        <v>106</v>
      </c>
      <c r="V19393" s="34">
        <v>155</v>
      </c>
      <c r="W19393" s="34">
        <v>123</v>
      </c>
      <c r="X19393" s="34">
        <v>226</v>
      </c>
      <c r="Y19393" s="34">
        <v>118</v>
      </c>
      <c r="Z19393" s="34">
        <v>159</v>
      </c>
      <c r="AA19393" s="34">
        <v>188</v>
      </c>
      <c r="AB19393" s="34">
        <v>101</v>
      </c>
      <c r="AC19393" s="34">
        <v>197</v>
      </c>
    </row>
    <row r="19394" spans="1:29" x14ac:dyDescent="0.2">
      <c r="A19394" s="34" t="s">
        <v>79887</v>
      </c>
      <c r="B19394" s="34">
        <v>152</v>
      </c>
      <c r="C19394" s="34">
        <v>209</v>
      </c>
      <c r="D19394" s="34">
        <v>219</v>
      </c>
      <c r="E19394" s="34">
        <v>168</v>
      </c>
      <c r="F19394" s="34">
        <v>204</v>
      </c>
      <c r="G19394" s="34">
        <v>152</v>
      </c>
      <c r="H19394" s="34">
        <v>151</v>
      </c>
      <c r="I19394" s="34">
        <v>160</v>
      </c>
      <c r="J19394" s="34">
        <v>100</v>
      </c>
      <c r="K19394" s="34">
        <v>157</v>
      </c>
      <c r="L19394" s="34">
        <v>54</v>
      </c>
      <c r="M19394" s="34">
        <v>111</v>
      </c>
      <c r="N19394" s="34">
        <v>134</v>
      </c>
      <c r="O19394" s="34">
        <v>117</v>
      </c>
      <c r="P19394" s="34">
        <v>145</v>
      </c>
      <c r="Q19394" s="34">
        <v>157</v>
      </c>
      <c r="R19394" s="34">
        <v>118</v>
      </c>
      <c r="S19394" s="34">
        <v>201</v>
      </c>
      <c r="T19394" s="34">
        <v>76</v>
      </c>
      <c r="U19394" s="34">
        <v>96</v>
      </c>
      <c r="V19394" s="34">
        <v>129</v>
      </c>
      <c r="W19394" s="34">
        <v>71</v>
      </c>
      <c r="X19394" s="34">
        <v>198</v>
      </c>
      <c r="Y19394" s="34">
        <v>81</v>
      </c>
      <c r="Z19394" s="34">
        <v>232</v>
      </c>
      <c r="AA19394" s="34">
        <v>166</v>
      </c>
      <c r="AB19394" s="34">
        <v>105</v>
      </c>
      <c r="AC19394" s="34">
        <v>224</v>
      </c>
    </row>
    <row r="19395" spans="1:29" x14ac:dyDescent="0.2">
      <c r="A19395" s="34" t="s">
        <v>79888</v>
      </c>
      <c r="B19395" s="34">
        <v>113</v>
      </c>
      <c r="C19395" s="34">
        <v>171</v>
      </c>
      <c r="D19395" s="34">
        <v>218</v>
      </c>
      <c r="E19395" s="34">
        <v>179</v>
      </c>
      <c r="F19395" s="34">
        <v>205</v>
      </c>
      <c r="G19395" s="34">
        <v>146</v>
      </c>
      <c r="H19395" s="34">
        <v>171</v>
      </c>
      <c r="I19395" s="34">
        <v>139</v>
      </c>
      <c r="J19395" s="34">
        <v>145</v>
      </c>
      <c r="K19395" s="34">
        <v>176</v>
      </c>
      <c r="L19395" s="34">
        <v>88</v>
      </c>
      <c r="M19395" s="34">
        <v>133</v>
      </c>
      <c r="N19395" s="34">
        <v>160</v>
      </c>
      <c r="O19395" s="34">
        <v>130</v>
      </c>
      <c r="P19395" s="34">
        <v>143</v>
      </c>
      <c r="Q19395" s="34">
        <v>165</v>
      </c>
      <c r="R19395" s="34">
        <v>196</v>
      </c>
      <c r="S19395" s="34">
        <v>193</v>
      </c>
      <c r="T19395" s="34">
        <v>100</v>
      </c>
      <c r="U19395" s="34">
        <v>140</v>
      </c>
      <c r="V19395" s="34">
        <v>192</v>
      </c>
      <c r="W19395" s="34">
        <v>210</v>
      </c>
      <c r="X19395" s="34">
        <v>230</v>
      </c>
      <c r="Y19395" s="34">
        <v>153</v>
      </c>
      <c r="Z19395" s="34">
        <v>222</v>
      </c>
      <c r="AA19395" s="34">
        <v>213</v>
      </c>
      <c r="AB19395" s="34">
        <v>164</v>
      </c>
      <c r="AC19395" s="34">
        <v>248</v>
      </c>
    </row>
    <row r="19396" spans="1:29" x14ac:dyDescent="0.2">
      <c r="A19396" s="34" t="s">
        <v>79889</v>
      </c>
      <c r="B19396" s="34">
        <v>117</v>
      </c>
      <c r="C19396" s="34">
        <v>171</v>
      </c>
      <c r="D19396" s="34">
        <v>149</v>
      </c>
      <c r="E19396" s="34">
        <v>175</v>
      </c>
      <c r="F19396" s="34">
        <v>116</v>
      </c>
      <c r="G19396" s="34">
        <v>146</v>
      </c>
      <c r="H19396" s="34">
        <v>104</v>
      </c>
      <c r="I19396" s="34">
        <v>174</v>
      </c>
      <c r="J19396" s="34">
        <v>88</v>
      </c>
      <c r="K19396" s="34">
        <v>192</v>
      </c>
      <c r="L19396" s="34">
        <v>74</v>
      </c>
      <c r="M19396" s="34">
        <v>123</v>
      </c>
      <c r="N19396" s="34">
        <v>86</v>
      </c>
      <c r="O19396" s="34">
        <v>153</v>
      </c>
      <c r="P19396" s="34">
        <v>96</v>
      </c>
      <c r="Q19396" s="34">
        <v>179</v>
      </c>
      <c r="R19396" s="34">
        <v>129</v>
      </c>
      <c r="S19396" s="34">
        <v>192</v>
      </c>
      <c r="T19396" s="34">
        <v>90</v>
      </c>
      <c r="U19396" s="34">
        <v>92</v>
      </c>
      <c r="V19396" s="34">
        <v>135</v>
      </c>
      <c r="W19396" s="34">
        <v>178</v>
      </c>
      <c r="X19396" s="34">
        <v>151</v>
      </c>
      <c r="Y19396" s="34">
        <v>113</v>
      </c>
      <c r="Z19396" s="34">
        <v>143</v>
      </c>
      <c r="AA19396" s="34">
        <v>180</v>
      </c>
      <c r="AB19396" s="34">
        <v>91</v>
      </c>
      <c r="AC19396" s="34">
        <v>226</v>
      </c>
    </row>
    <row r="19397" spans="1:29" x14ac:dyDescent="0.2">
      <c r="A19397" s="34" t="s">
        <v>79890</v>
      </c>
      <c r="B19397" s="34">
        <v>398</v>
      </c>
      <c r="C19397" s="34">
        <v>331</v>
      </c>
      <c r="D19397" s="34">
        <v>468</v>
      </c>
      <c r="E19397" s="34">
        <v>440</v>
      </c>
      <c r="F19397" s="34">
        <v>467</v>
      </c>
      <c r="G19397" s="34">
        <v>468</v>
      </c>
      <c r="H19397" s="34">
        <v>460</v>
      </c>
      <c r="I19397" s="34">
        <v>421</v>
      </c>
      <c r="J19397" s="34">
        <v>361</v>
      </c>
      <c r="K19397" s="34">
        <v>361</v>
      </c>
      <c r="L19397" s="34">
        <v>324</v>
      </c>
      <c r="M19397" s="34">
        <v>335</v>
      </c>
      <c r="N19397" s="34">
        <v>401</v>
      </c>
      <c r="O19397" s="34">
        <v>318</v>
      </c>
      <c r="P19397" s="34">
        <v>372</v>
      </c>
      <c r="Q19397" s="34">
        <v>469</v>
      </c>
      <c r="R19397" s="34">
        <v>507</v>
      </c>
      <c r="S19397" s="34">
        <v>550</v>
      </c>
      <c r="T19397" s="34">
        <v>478</v>
      </c>
      <c r="U19397" s="34">
        <v>370</v>
      </c>
      <c r="V19397" s="34">
        <v>444</v>
      </c>
      <c r="W19397" s="34">
        <v>507</v>
      </c>
      <c r="X19397" s="34">
        <v>571</v>
      </c>
      <c r="Y19397" s="34">
        <v>399</v>
      </c>
      <c r="Z19397" s="34">
        <v>563</v>
      </c>
      <c r="AA19397" s="34">
        <v>518</v>
      </c>
      <c r="AB19397" s="34">
        <v>549</v>
      </c>
      <c r="AC19397" s="34">
        <v>636</v>
      </c>
    </row>
    <row r="19398" spans="1:29" x14ac:dyDescent="0.2">
      <c r="A19398" s="34" t="s">
        <v>79891</v>
      </c>
      <c r="B19398" s="34">
        <v>247</v>
      </c>
      <c r="C19398" s="34">
        <v>453</v>
      </c>
      <c r="D19398" s="34">
        <v>432</v>
      </c>
      <c r="E19398" s="34">
        <v>438</v>
      </c>
      <c r="F19398" s="34">
        <v>387</v>
      </c>
      <c r="G19398" s="34">
        <v>442</v>
      </c>
      <c r="H19398" s="34">
        <v>292</v>
      </c>
      <c r="I19398" s="34">
        <v>344</v>
      </c>
      <c r="J19398" s="34">
        <v>274</v>
      </c>
      <c r="K19398" s="34">
        <v>380</v>
      </c>
      <c r="L19398" s="34">
        <v>193</v>
      </c>
      <c r="M19398" s="34">
        <v>306</v>
      </c>
      <c r="N19398" s="34">
        <v>280</v>
      </c>
      <c r="O19398" s="34">
        <v>346</v>
      </c>
      <c r="P19398" s="34">
        <v>293</v>
      </c>
      <c r="Q19398" s="34">
        <v>429</v>
      </c>
      <c r="R19398" s="34">
        <v>318</v>
      </c>
      <c r="S19398" s="34">
        <v>444</v>
      </c>
      <c r="T19398" s="34">
        <v>255</v>
      </c>
      <c r="U19398" s="34">
        <v>348</v>
      </c>
      <c r="V19398" s="34">
        <v>384</v>
      </c>
      <c r="W19398" s="34">
        <v>413</v>
      </c>
      <c r="X19398" s="34">
        <v>471</v>
      </c>
      <c r="Y19398" s="34">
        <v>293</v>
      </c>
      <c r="Z19398" s="34">
        <v>389</v>
      </c>
      <c r="AA19398" s="34">
        <v>462</v>
      </c>
      <c r="AB19398" s="34">
        <v>319</v>
      </c>
      <c r="AC19398" s="34">
        <v>545</v>
      </c>
    </row>
    <row r="19399" spans="1:29" x14ac:dyDescent="0.2">
      <c r="A19399" s="34" t="s">
        <v>79892</v>
      </c>
      <c r="B19399" s="34">
        <v>105</v>
      </c>
      <c r="C19399" s="34">
        <v>145</v>
      </c>
      <c r="D19399" s="34">
        <v>162</v>
      </c>
      <c r="E19399" s="34">
        <v>149</v>
      </c>
      <c r="F19399" s="34">
        <v>127</v>
      </c>
      <c r="G19399" s="34">
        <v>154</v>
      </c>
      <c r="H19399" s="34">
        <v>102</v>
      </c>
      <c r="I19399" s="34">
        <v>119</v>
      </c>
      <c r="J19399" s="34">
        <v>85</v>
      </c>
      <c r="K19399" s="34">
        <v>137</v>
      </c>
      <c r="L19399" s="34">
        <v>52</v>
      </c>
      <c r="M19399" s="34">
        <v>111</v>
      </c>
      <c r="N19399" s="34">
        <v>87</v>
      </c>
      <c r="O19399" s="34">
        <v>127</v>
      </c>
      <c r="P19399" s="34">
        <v>56</v>
      </c>
      <c r="Q19399" s="34">
        <v>162</v>
      </c>
      <c r="R19399" s="34">
        <v>97</v>
      </c>
      <c r="S19399" s="34">
        <v>116</v>
      </c>
      <c r="T19399" s="34">
        <v>43</v>
      </c>
      <c r="U19399" s="34">
        <v>80</v>
      </c>
      <c r="V19399" s="34">
        <v>113</v>
      </c>
      <c r="W19399" s="34">
        <v>118</v>
      </c>
      <c r="X19399" s="34">
        <v>118</v>
      </c>
      <c r="Y19399" s="34">
        <v>85</v>
      </c>
      <c r="Z19399" s="34">
        <v>142</v>
      </c>
      <c r="AA19399" s="34">
        <v>179</v>
      </c>
      <c r="AB19399" s="34">
        <v>96</v>
      </c>
      <c r="AC19399" s="34">
        <v>205</v>
      </c>
    </row>
    <row r="19400" spans="1:29" x14ac:dyDescent="0.2">
      <c r="A19400" s="34" t="s">
        <v>79893</v>
      </c>
      <c r="B19400" s="34">
        <v>366</v>
      </c>
      <c r="C19400" s="34">
        <v>354</v>
      </c>
      <c r="D19400" s="34">
        <v>396</v>
      </c>
      <c r="E19400" s="34">
        <v>357</v>
      </c>
      <c r="F19400" s="34">
        <v>370</v>
      </c>
      <c r="G19400" s="34">
        <v>206</v>
      </c>
      <c r="H19400" s="34">
        <v>256</v>
      </c>
      <c r="I19400" s="34">
        <v>265</v>
      </c>
      <c r="J19400" s="34">
        <v>223</v>
      </c>
      <c r="K19400" s="34">
        <v>358</v>
      </c>
      <c r="L19400" s="34">
        <v>157</v>
      </c>
      <c r="M19400" s="34">
        <v>297</v>
      </c>
      <c r="N19400" s="34">
        <v>258</v>
      </c>
      <c r="O19400" s="34">
        <v>266</v>
      </c>
      <c r="P19400" s="34">
        <v>272</v>
      </c>
      <c r="Q19400" s="34">
        <v>367</v>
      </c>
      <c r="R19400" s="34">
        <v>393</v>
      </c>
      <c r="S19400" s="34">
        <v>438</v>
      </c>
      <c r="T19400" s="34">
        <v>204</v>
      </c>
      <c r="U19400" s="34">
        <v>252</v>
      </c>
      <c r="V19400" s="34">
        <v>382</v>
      </c>
      <c r="W19400" s="34">
        <v>308</v>
      </c>
      <c r="X19400" s="34">
        <v>442</v>
      </c>
      <c r="Y19400" s="34">
        <v>268</v>
      </c>
      <c r="Z19400" s="34">
        <v>367</v>
      </c>
      <c r="AA19400" s="34">
        <v>403</v>
      </c>
      <c r="AB19400" s="34">
        <v>274</v>
      </c>
      <c r="AC19400" s="34">
        <v>531</v>
      </c>
    </row>
    <row r="19401" spans="1:29" x14ac:dyDescent="0.2">
      <c r="A19401" s="34" t="s">
        <v>79894</v>
      </c>
      <c r="B19401" s="34">
        <v>319</v>
      </c>
      <c r="C19401" s="34">
        <v>327</v>
      </c>
      <c r="D19401" s="34">
        <v>387</v>
      </c>
      <c r="E19401" s="34">
        <v>349</v>
      </c>
      <c r="F19401" s="34">
        <v>333</v>
      </c>
      <c r="G19401" s="34">
        <v>367</v>
      </c>
      <c r="H19401" s="34">
        <v>236</v>
      </c>
      <c r="I19401" s="34">
        <v>308</v>
      </c>
      <c r="J19401" s="34">
        <v>236</v>
      </c>
      <c r="K19401" s="34">
        <v>354</v>
      </c>
      <c r="L19401" s="34">
        <v>217</v>
      </c>
      <c r="M19401" s="34">
        <v>287</v>
      </c>
      <c r="N19401" s="34">
        <v>267</v>
      </c>
      <c r="O19401" s="34">
        <v>292</v>
      </c>
      <c r="P19401" s="34">
        <v>209</v>
      </c>
      <c r="Q19401" s="34">
        <v>389</v>
      </c>
      <c r="R19401" s="34">
        <v>355</v>
      </c>
      <c r="S19401" s="34">
        <v>468</v>
      </c>
      <c r="T19401" s="34">
        <v>304</v>
      </c>
      <c r="U19401" s="34">
        <v>280</v>
      </c>
      <c r="V19401" s="34">
        <v>392</v>
      </c>
      <c r="W19401" s="34">
        <v>324</v>
      </c>
      <c r="X19401" s="34">
        <v>362</v>
      </c>
      <c r="Y19401" s="34">
        <v>341</v>
      </c>
      <c r="Z19401" s="34">
        <v>301</v>
      </c>
      <c r="AA19401" s="34">
        <v>468</v>
      </c>
      <c r="AB19401" s="34">
        <v>303</v>
      </c>
      <c r="AC19401" s="34">
        <v>486</v>
      </c>
    </row>
    <row r="19402" spans="1:29" x14ac:dyDescent="0.2">
      <c r="A19402" s="34" t="s">
        <v>79895</v>
      </c>
      <c r="B19402" s="34">
        <v>247</v>
      </c>
      <c r="C19402" s="34">
        <v>284</v>
      </c>
      <c r="D19402" s="34">
        <v>334</v>
      </c>
      <c r="E19402" s="34">
        <v>346</v>
      </c>
      <c r="F19402" s="34">
        <v>312</v>
      </c>
      <c r="G19402" s="34">
        <v>221</v>
      </c>
      <c r="H19402" s="34">
        <v>266</v>
      </c>
      <c r="I19402" s="34">
        <v>299</v>
      </c>
      <c r="J19402" s="34">
        <v>249</v>
      </c>
      <c r="K19402" s="34">
        <v>331</v>
      </c>
      <c r="L19402" s="34">
        <v>216</v>
      </c>
      <c r="M19402" s="34">
        <v>272</v>
      </c>
      <c r="N19402" s="34">
        <v>229</v>
      </c>
      <c r="O19402" s="34">
        <v>228</v>
      </c>
      <c r="P19402" s="34">
        <v>330</v>
      </c>
      <c r="Q19402" s="34">
        <v>355</v>
      </c>
      <c r="R19402" s="34">
        <v>341</v>
      </c>
      <c r="S19402" s="34">
        <v>367</v>
      </c>
      <c r="T19402" s="34">
        <v>292</v>
      </c>
      <c r="U19402" s="34">
        <v>310</v>
      </c>
      <c r="V19402" s="34">
        <v>430</v>
      </c>
      <c r="W19402" s="34">
        <v>418</v>
      </c>
      <c r="X19402" s="34">
        <v>377</v>
      </c>
      <c r="Y19402" s="34">
        <v>322</v>
      </c>
      <c r="Z19402" s="34">
        <v>330</v>
      </c>
      <c r="AA19402" s="34">
        <v>485</v>
      </c>
      <c r="AB19402" s="34">
        <v>352</v>
      </c>
      <c r="AC19402" s="34">
        <v>549</v>
      </c>
    </row>
    <row r="19403" spans="1:29" x14ac:dyDescent="0.2">
      <c r="A19403" s="34" t="s">
        <v>79896</v>
      </c>
      <c r="B19403" s="34">
        <v>220</v>
      </c>
      <c r="C19403" s="34">
        <v>257</v>
      </c>
      <c r="D19403" s="34">
        <v>230</v>
      </c>
      <c r="E19403" s="34">
        <v>328</v>
      </c>
      <c r="F19403" s="34">
        <v>212</v>
      </c>
      <c r="G19403" s="34">
        <v>316</v>
      </c>
      <c r="H19403" s="34">
        <v>189</v>
      </c>
      <c r="I19403" s="34">
        <v>251</v>
      </c>
      <c r="J19403" s="34">
        <v>191</v>
      </c>
      <c r="K19403" s="34">
        <v>341</v>
      </c>
      <c r="L19403" s="34">
        <v>116</v>
      </c>
      <c r="M19403" s="34">
        <v>242</v>
      </c>
      <c r="N19403" s="34">
        <v>148</v>
      </c>
      <c r="O19403" s="34">
        <v>237</v>
      </c>
      <c r="P19403" s="34">
        <v>216</v>
      </c>
      <c r="Q19403" s="34">
        <v>315</v>
      </c>
      <c r="R19403" s="34">
        <v>224</v>
      </c>
      <c r="S19403" s="34">
        <v>318</v>
      </c>
      <c r="T19403" s="34">
        <v>159</v>
      </c>
      <c r="U19403" s="34">
        <v>217</v>
      </c>
      <c r="V19403" s="34">
        <v>198</v>
      </c>
      <c r="W19403" s="34">
        <v>321</v>
      </c>
      <c r="X19403" s="34">
        <v>234</v>
      </c>
      <c r="Y19403" s="34">
        <v>175</v>
      </c>
      <c r="Z19403" s="34">
        <v>229</v>
      </c>
      <c r="AA19403" s="34">
        <v>299</v>
      </c>
      <c r="AB19403" s="34">
        <v>199</v>
      </c>
      <c r="AC19403" s="34">
        <v>404</v>
      </c>
    </row>
    <row r="19404" spans="1:29" x14ac:dyDescent="0.2">
      <c r="A19404" s="34" t="s">
        <v>79897</v>
      </c>
      <c r="B19404" s="34">
        <v>360</v>
      </c>
      <c r="C19404" s="34">
        <v>354</v>
      </c>
      <c r="D19404" s="34">
        <v>435</v>
      </c>
      <c r="E19404" s="34">
        <v>444</v>
      </c>
      <c r="F19404" s="34">
        <v>344</v>
      </c>
      <c r="G19404" s="34">
        <v>400</v>
      </c>
      <c r="H19404" s="34">
        <v>361</v>
      </c>
      <c r="I19404" s="34">
        <v>379</v>
      </c>
      <c r="J19404" s="34">
        <v>286</v>
      </c>
      <c r="K19404" s="34">
        <v>400</v>
      </c>
      <c r="L19404" s="34">
        <v>230</v>
      </c>
      <c r="M19404" s="34">
        <v>299</v>
      </c>
      <c r="N19404" s="34">
        <v>306</v>
      </c>
      <c r="O19404" s="34">
        <v>291</v>
      </c>
      <c r="P19404" s="34">
        <v>349</v>
      </c>
      <c r="Q19404" s="34">
        <v>547</v>
      </c>
      <c r="R19404" s="34">
        <v>426</v>
      </c>
      <c r="S19404" s="34">
        <v>532</v>
      </c>
      <c r="T19404" s="34">
        <v>317</v>
      </c>
      <c r="U19404" s="34">
        <v>377</v>
      </c>
      <c r="V19404" s="34">
        <v>433</v>
      </c>
      <c r="W19404" s="34">
        <v>470</v>
      </c>
      <c r="X19404" s="34">
        <v>447</v>
      </c>
      <c r="Y19404" s="34">
        <v>398</v>
      </c>
      <c r="Z19404" s="34">
        <v>467</v>
      </c>
      <c r="AA19404" s="34">
        <v>558</v>
      </c>
      <c r="AB19404" s="34">
        <v>369</v>
      </c>
      <c r="AC19404" s="34">
        <v>687</v>
      </c>
    </row>
    <row r="19405" spans="1:29" x14ac:dyDescent="0.2">
      <c r="A19405" s="34" t="s">
        <v>79898</v>
      </c>
      <c r="B19405" s="34">
        <v>225</v>
      </c>
      <c r="C19405" s="34">
        <v>254</v>
      </c>
      <c r="D19405" s="34">
        <v>284</v>
      </c>
      <c r="E19405" s="34">
        <v>243</v>
      </c>
      <c r="F19405" s="34">
        <v>263</v>
      </c>
      <c r="G19405" s="34">
        <v>339</v>
      </c>
      <c r="H19405" s="34">
        <v>193</v>
      </c>
      <c r="I19405" s="34">
        <v>259</v>
      </c>
      <c r="J19405" s="34">
        <v>216</v>
      </c>
      <c r="K19405" s="34">
        <v>306</v>
      </c>
      <c r="L19405" s="34">
        <v>109</v>
      </c>
      <c r="M19405" s="34">
        <v>215</v>
      </c>
      <c r="N19405" s="34">
        <v>188</v>
      </c>
      <c r="O19405" s="34">
        <v>199</v>
      </c>
      <c r="P19405" s="34">
        <v>215</v>
      </c>
      <c r="Q19405" s="34">
        <v>352</v>
      </c>
      <c r="R19405" s="34">
        <v>280</v>
      </c>
      <c r="S19405" s="34">
        <v>330</v>
      </c>
      <c r="T19405" s="34">
        <v>165</v>
      </c>
      <c r="U19405" s="34">
        <v>225</v>
      </c>
      <c r="V19405" s="34">
        <v>281</v>
      </c>
      <c r="W19405" s="34">
        <v>293</v>
      </c>
      <c r="X19405" s="34">
        <v>350</v>
      </c>
      <c r="Y19405" s="34">
        <v>244</v>
      </c>
      <c r="Z19405" s="34">
        <v>325</v>
      </c>
      <c r="AA19405" s="34">
        <v>299</v>
      </c>
      <c r="AB19405" s="34">
        <v>235</v>
      </c>
      <c r="AC19405" s="34">
        <v>376</v>
      </c>
    </row>
    <row r="19406" spans="1:29" x14ac:dyDescent="0.2">
      <c r="A19406" s="34" t="s">
        <v>79899</v>
      </c>
      <c r="B19406" s="34">
        <v>305</v>
      </c>
      <c r="C19406" s="34">
        <v>333</v>
      </c>
      <c r="D19406" s="34">
        <v>465</v>
      </c>
      <c r="E19406" s="34">
        <v>344</v>
      </c>
      <c r="F19406" s="34">
        <v>456</v>
      </c>
      <c r="G19406" s="34">
        <v>324</v>
      </c>
      <c r="H19406" s="34">
        <v>308</v>
      </c>
      <c r="I19406" s="34">
        <v>339</v>
      </c>
      <c r="J19406" s="34">
        <v>344</v>
      </c>
      <c r="K19406" s="34">
        <v>352</v>
      </c>
      <c r="L19406" s="34">
        <v>277</v>
      </c>
      <c r="M19406" s="34">
        <v>291</v>
      </c>
      <c r="N19406" s="34">
        <v>313</v>
      </c>
      <c r="O19406" s="34">
        <v>276</v>
      </c>
      <c r="P19406" s="34">
        <v>357</v>
      </c>
      <c r="Q19406" s="34">
        <v>410</v>
      </c>
      <c r="R19406" s="34">
        <v>473</v>
      </c>
      <c r="S19406" s="34">
        <v>402</v>
      </c>
      <c r="T19406" s="34">
        <v>380</v>
      </c>
      <c r="U19406" s="34">
        <v>321</v>
      </c>
      <c r="V19406" s="34">
        <v>442</v>
      </c>
      <c r="W19406" s="34">
        <v>491</v>
      </c>
      <c r="X19406" s="34">
        <v>490</v>
      </c>
      <c r="Y19406" s="34">
        <v>366</v>
      </c>
      <c r="Z19406" s="34">
        <v>464</v>
      </c>
      <c r="AA19406" s="34">
        <v>430</v>
      </c>
      <c r="AB19406" s="34">
        <v>405</v>
      </c>
      <c r="AC19406" s="34">
        <v>537</v>
      </c>
    </row>
    <row r="19407" spans="1:29" x14ac:dyDescent="0.2">
      <c r="A19407" s="34" t="s">
        <v>79900</v>
      </c>
      <c r="B19407" s="34">
        <v>139</v>
      </c>
      <c r="C19407" s="34">
        <v>285</v>
      </c>
      <c r="D19407" s="34">
        <v>219</v>
      </c>
      <c r="E19407" s="34">
        <v>278</v>
      </c>
      <c r="F19407" s="34">
        <v>231</v>
      </c>
      <c r="G19407" s="34">
        <v>298</v>
      </c>
      <c r="H19407" s="34">
        <v>191</v>
      </c>
      <c r="I19407" s="34">
        <v>251</v>
      </c>
      <c r="J19407" s="34">
        <v>176</v>
      </c>
      <c r="K19407" s="34">
        <v>307</v>
      </c>
      <c r="L19407" s="34">
        <v>145</v>
      </c>
      <c r="M19407" s="34">
        <v>230</v>
      </c>
      <c r="N19407" s="34">
        <v>155</v>
      </c>
      <c r="O19407" s="34">
        <v>252</v>
      </c>
      <c r="P19407" s="34">
        <v>157</v>
      </c>
      <c r="Q19407" s="34">
        <v>310</v>
      </c>
      <c r="R19407" s="34">
        <v>251</v>
      </c>
      <c r="S19407" s="34">
        <v>313</v>
      </c>
      <c r="T19407" s="34">
        <v>180</v>
      </c>
      <c r="U19407" s="34">
        <v>299</v>
      </c>
      <c r="V19407" s="34">
        <v>263</v>
      </c>
      <c r="W19407" s="34">
        <v>317</v>
      </c>
      <c r="X19407" s="34">
        <v>265</v>
      </c>
      <c r="Y19407" s="34">
        <v>271</v>
      </c>
      <c r="Z19407" s="34">
        <v>216</v>
      </c>
      <c r="AA19407" s="34">
        <v>342</v>
      </c>
      <c r="AB19407" s="34">
        <v>273</v>
      </c>
      <c r="AC19407" s="34">
        <v>417</v>
      </c>
    </row>
    <row r="19408" spans="1:29" x14ac:dyDescent="0.2">
      <c r="A19408" s="34" t="s">
        <v>79901</v>
      </c>
      <c r="B19408" s="34">
        <v>0</v>
      </c>
      <c r="C19408" s="34">
        <v>1</v>
      </c>
      <c r="D19408" s="34">
        <v>0</v>
      </c>
      <c r="E19408" s="34">
        <v>0</v>
      </c>
      <c r="F19408" s="34">
        <v>0</v>
      </c>
      <c r="G19408" s="34">
        <v>0</v>
      </c>
      <c r="H19408" s="34">
        <v>0</v>
      </c>
      <c r="I19408" s="34">
        <v>0</v>
      </c>
      <c r="J19408" s="34">
        <v>0</v>
      </c>
      <c r="K19408" s="34">
        <v>0</v>
      </c>
      <c r="L19408" s="34">
        <v>0</v>
      </c>
      <c r="M19408" s="34">
        <v>0</v>
      </c>
      <c r="N19408" s="34">
        <v>0</v>
      </c>
      <c r="O19408" s="34">
        <v>0</v>
      </c>
      <c r="P19408" s="34">
        <v>0</v>
      </c>
      <c r="Q19408" s="34">
        <v>0</v>
      </c>
      <c r="R19408" s="34">
        <v>0</v>
      </c>
      <c r="S19408" s="34">
        <v>0</v>
      </c>
      <c r="T19408" s="34">
        <v>0</v>
      </c>
      <c r="U19408" s="34">
        <v>0</v>
      </c>
      <c r="V19408" s="34">
        <v>0</v>
      </c>
      <c r="W19408" s="34">
        <v>0</v>
      </c>
      <c r="X19408" s="34">
        <v>0</v>
      </c>
      <c r="Y19408" s="34">
        <v>0</v>
      </c>
      <c r="Z19408" s="34">
        <v>0</v>
      </c>
      <c r="AA19408" s="34">
        <v>0</v>
      </c>
      <c r="AB19408" s="34">
        <v>0</v>
      </c>
      <c r="AC19408" s="34">
        <v>0</v>
      </c>
    </row>
    <row r="19409" spans="1:29" x14ac:dyDescent="0.2">
      <c r="A19409" s="34" t="s">
        <v>79902</v>
      </c>
      <c r="B19409" s="34">
        <v>378</v>
      </c>
      <c r="C19409" s="34">
        <v>599</v>
      </c>
      <c r="D19409" s="34">
        <v>623</v>
      </c>
      <c r="E19409" s="34">
        <v>696</v>
      </c>
      <c r="F19409" s="34">
        <v>566</v>
      </c>
      <c r="G19409" s="34">
        <v>566</v>
      </c>
      <c r="H19409" s="34">
        <v>547</v>
      </c>
      <c r="I19409" s="34">
        <v>603</v>
      </c>
      <c r="J19409" s="34">
        <v>474</v>
      </c>
      <c r="K19409" s="34">
        <v>671</v>
      </c>
      <c r="L19409" s="34">
        <v>365</v>
      </c>
      <c r="M19409" s="34">
        <v>562</v>
      </c>
      <c r="N19409" s="34">
        <v>463</v>
      </c>
      <c r="O19409" s="34">
        <v>540</v>
      </c>
      <c r="P19409" s="34">
        <v>495</v>
      </c>
      <c r="Q19409" s="34">
        <v>720</v>
      </c>
      <c r="R19409" s="34">
        <v>589</v>
      </c>
      <c r="S19409" s="34">
        <v>894</v>
      </c>
      <c r="T19409" s="34">
        <v>500</v>
      </c>
      <c r="U19409" s="34">
        <v>580</v>
      </c>
      <c r="V19409" s="34">
        <v>594</v>
      </c>
      <c r="W19409" s="34">
        <v>791</v>
      </c>
      <c r="X19409" s="34">
        <v>750</v>
      </c>
      <c r="Y19409" s="34">
        <v>556</v>
      </c>
      <c r="Z19409" s="34">
        <v>675</v>
      </c>
      <c r="AA19409" s="34">
        <v>838</v>
      </c>
      <c r="AB19409" s="34">
        <v>624</v>
      </c>
      <c r="AC19409" s="34">
        <v>911</v>
      </c>
    </row>
    <row r="19410" spans="1:29" x14ac:dyDescent="0.2">
      <c r="A19410" s="34" t="s">
        <v>79903</v>
      </c>
      <c r="B19410" s="34">
        <v>877</v>
      </c>
      <c r="C19410" s="34">
        <v>655</v>
      </c>
      <c r="D19410" s="34">
        <v>865</v>
      </c>
      <c r="E19410" s="34">
        <v>758</v>
      </c>
      <c r="F19410" s="34">
        <v>893</v>
      </c>
      <c r="G19410" s="34">
        <v>577</v>
      </c>
      <c r="H19410" s="34">
        <v>872</v>
      </c>
      <c r="I19410" s="34">
        <v>746</v>
      </c>
      <c r="J19410" s="34">
        <v>810</v>
      </c>
      <c r="K19410" s="34">
        <v>695</v>
      </c>
      <c r="L19410" s="34">
        <v>672</v>
      </c>
      <c r="M19410" s="34">
        <v>575</v>
      </c>
      <c r="N19410" s="34">
        <v>761</v>
      </c>
      <c r="O19410" s="34">
        <v>585</v>
      </c>
      <c r="P19410" s="34">
        <v>774</v>
      </c>
      <c r="Q19410" s="34">
        <v>990</v>
      </c>
      <c r="R19410" s="34">
        <v>1099</v>
      </c>
      <c r="S19410" s="34">
        <v>870</v>
      </c>
      <c r="T19410" s="34">
        <v>1020</v>
      </c>
      <c r="U19410" s="34">
        <v>733</v>
      </c>
      <c r="V19410" s="34">
        <v>974</v>
      </c>
      <c r="W19410" s="34">
        <v>1043</v>
      </c>
      <c r="X19410" s="34">
        <v>1027</v>
      </c>
      <c r="Y19410" s="34">
        <v>916</v>
      </c>
      <c r="Z19410" s="34">
        <v>937</v>
      </c>
      <c r="AA19410" s="34">
        <v>950</v>
      </c>
      <c r="AB19410" s="34">
        <v>1054</v>
      </c>
      <c r="AC19410" s="34">
        <v>1140</v>
      </c>
    </row>
    <row r="19411" spans="1:29" x14ac:dyDescent="0.2">
      <c r="A19411" s="34" t="s">
        <v>79904</v>
      </c>
      <c r="B19411" s="34">
        <v>289</v>
      </c>
      <c r="C19411" s="34">
        <v>361</v>
      </c>
      <c r="D19411" s="34">
        <v>430</v>
      </c>
      <c r="E19411" s="34">
        <v>468</v>
      </c>
      <c r="F19411" s="34">
        <v>346</v>
      </c>
      <c r="G19411" s="34">
        <v>348</v>
      </c>
      <c r="H19411" s="34">
        <v>287</v>
      </c>
      <c r="I19411" s="34">
        <v>312</v>
      </c>
      <c r="J19411" s="34">
        <v>251</v>
      </c>
      <c r="K19411" s="34">
        <v>365</v>
      </c>
      <c r="L19411" s="34">
        <v>158</v>
      </c>
      <c r="M19411" s="34">
        <v>277</v>
      </c>
      <c r="N19411" s="34">
        <v>241</v>
      </c>
      <c r="O19411" s="34">
        <v>272</v>
      </c>
      <c r="P19411" s="34">
        <v>273</v>
      </c>
      <c r="Q19411" s="34">
        <v>399</v>
      </c>
      <c r="R19411" s="34">
        <v>325</v>
      </c>
      <c r="S19411" s="34">
        <v>469</v>
      </c>
      <c r="T19411" s="34">
        <v>191</v>
      </c>
      <c r="U19411" s="34">
        <v>278</v>
      </c>
      <c r="V19411" s="34">
        <v>391</v>
      </c>
      <c r="W19411" s="34">
        <v>342</v>
      </c>
      <c r="X19411" s="34">
        <v>433</v>
      </c>
      <c r="Y19411" s="34">
        <v>239</v>
      </c>
      <c r="Z19411" s="34">
        <v>396</v>
      </c>
      <c r="AA19411" s="34">
        <v>477</v>
      </c>
      <c r="AB19411" s="34">
        <v>265</v>
      </c>
      <c r="AC19411" s="34">
        <v>535</v>
      </c>
    </row>
    <row r="19412" spans="1:29" x14ac:dyDescent="0.2">
      <c r="A19412" s="34" t="s">
        <v>79905</v>
      </c>
      <c r="B19412" s="34">
        <v>472</v>
      </c>
      <c r="C19412" s="34">
        <v>417</v>
      </c>
      <c r="D19412" s="34">
        <v>568</v>
      </c>
      <c r="E19412" s="34">
        <v>546</v>
      </c>
      <c r="F19412" s="34">
        <v>574</v>
      </c>
      <c r="G19412" s="34">
        <v>513</v>
      </c>
      <c r="H19412" s="34">
        <v>452</v>
      </c>
      <c r="I19412" s="34">
        <v>407</v>
      </c>
      <c r="J19412" s="34">
        <v>508</v>
      </c>
      <c r="K19412" s="34">
        <v>420</v>
      </c>
      <c r="L19412" s="34">
        <v>444</v>
      </c>
      <c r="M19412" s="34">
        <v>399</v>
      </c>
      <c r="N19412" s="34">
        <v>411</v>
      </c>
      <c r="O19412" s="34">
        <v>404</v>
      </c>
      <c r="P19412" s="34">
        <v>528</v>
      </c>
      <c r="Q19412" s="34">
        <v>632</v>
      </c>
      <c r="R19412" s="34">
        <v>628</v>
      </c>
      <c r="S19412" s="34">
        <v>605</v>
      </c>
      <c r="T19412" s="34">
        <v>597</v>
      </c>
      <c r="U19412" s="34">
        <v>476</v>
      </c>
      <c r="V19412" s="34">
        <v>676</v>
      </c>
      <c r="W19412" s="34">
        <v>610</v>
      </c>
      <c r="X19412" s="34">
        <v>670</v>
      </c>
      <c r="Y19412" s="34">
        <v>483</v>
      </c>
      <c r="Z19412" s="34">
        <v>618</v>
      </c>
      <c r="AA19412" s="34">
        <v>627</v>
      </c>
      <c r="AB19412" s="34">
        <v>748</v>
      </c>
      <c r="AC19412" s="34">
        <v>730</v>
      </c>
    </row>
    <row r="19413" spans="1:29" x14ac:dyDescent="0.2">
      <c r="A19413" s="34" t="s">
        <v>79906</v>
      </c>
      <c r="B19413" s="34">
        <v>689</v>
      </c>
      <c r="C19413" s="34">
        <v>879</v>
      </c>
      <c r="D19413" s="34">
        <v>1276</v>
      </c>
      <c r="E19413" s="34">
        <v>1062</v>
      </c>
      <c r="F19413" s="34">
        <v>1182</v>
      </c>
      <c r="G19413" s="34">
        <v>1025</v>
      </c>
      <c r="H19413" s="34">
        <v>1146</v>
      </c>
      <c r="I19413" s="34">
        <v>942</v>
      </c>
      <c r="J19413" s="34">
        <v>1009</v>
      </c>
      <c r="K19413" s="34">
        <v>1043</v>
      </c>
      <c r="L19413" s="34">
        <v>757</v>
      </c>
      <c r="M19413" s="34">
        <v>857</v>
      </c>
      <c r="N19413" s="34">
        <v>959</v>
      </c>
      <c r="O19413" s="34">
        <v>863</v>
      </c>
      <c r="P19413" s="34">
        <v>860</v>
      </c>
      <c r="Q19413" s="34">
        <v>1281</v>
      </c>
      <c r="R19413" s="34">
        <v>1319</v>
      </c>
      <c r="S19413" s="34">
        <v>1239</v>
      </c>
      <c r="T19413" s="34">
        <v>1003</v>
      </c>
      <c r="U19413" s="34">
        <v>926</v>
      </c>
      <c r="V19413" s="34">
        <v>1141</v>
      </c>
      <c r="W19413" s="34">
        <v>997</v>
      </c>
      <c r="X19413" s="34">
        <v>1272</v>
      </c>
      <c r="Y19413" s="34">
        <v>947</v>
      </c>
      <c r="Z19413" s="34">
        <v>1268</v>
      </c>
      <c r="AA19413" s="34">
        <v>1296</v>
      </c>
      <c r="AB19413" s="34">
        <v>1117</v>
      </c>
      <c r="AC19413" s="34">
        <v>1619</v>
      </c>
    </row>
    <row r="19414" spans="1:29" x14ac:dyDescent="0.2">
      <c r="A19414" s="34" t="s">
        <v>79907</v>
      </c>
      <c r="B19414" s="34">
        <v>69</v>
      </c>
      <c r="C19414" s="34">
        <v>227</v>
      </c>
      <c r="D19414" s="34">
        <v>138</v>
      </c>
      <c r="E19414" s="34">
        <v>217</v>
      </c>
      <c r="F19414" s="34">
        <v>130</v>
      </c>
      <c r="G19414" s="34">
        <v>162</v>
      </c>
      <c r="H19414" s="34">
        <v>83</v>
      </c>
      <c r="I19414" s="34">
        <v>130</v>
      </c>
      <c r="J19414" s="34">
        <v>87</v>
      </c>
      <c r="K19414" s="34">
        <v>189</v>
      </c>
      <c r="L19414" s="34">
        <v>55</v>
      </c>
      <c r="M19414" s="34">
        <v>141</v>
      </c>
      <c r="N19414" s="34">
        <v>91</v>
      </c>
      <c r="O19414" s="34">
        <v>144</v>
      </c>
      <c r="P19414" s="34">
        <v>69</v>
      </c>
      <c r="Q19414" s="34">
        <v>174</v>
      </c>
      <c r="R19414" s="34">
        <v>96</v>
      </c>
      <c r="S19414" s="34">
        <v>215</v>
      </c>
      <c r="T19414" s="34">
        <v>62</v>
      </c>
      <c r="U19414" s="34">
        <v>138</v>
      </c>
      <c r="V19414" s="34">
        <v>107</v>
      </c>
      <c r="W19414" s="34">
        <v>123</v>
      </c>
      <c r="X19414" s="34">
        <v>141</v>
      </c>
      <c r="Y19414" s="34">
        <v>97</v>
      </c>
      <c r="Z19414" s="34">
        <v>144</v>
      </c>
      <c r="AA19414" s="34">
        <v>175</v>
      </c>
      <c r="AB19414" s="34">
        <v>85</v>
      </c>
      <c r="AC19414" s="34">
        <v>191</v>
      </c>
    </row>
    <row r="19415" spans="1:29" x14ac:dyDescent="0.2">
      <c r="A19415" s="34" t="s">
        <v>79908</v>
      </c>
      <c r="B19415" s="34">
        <v>324</v>
      </c>
      <c r="C19415" s="34">
        <v>428</v>
      </c>
      <c r="D19415" s="34">
        <v>439</v>
      </c>
      <c r="E19415" s="34">
        <v>509</v>
      </c>
      <c r="F19415" s="34">
        <v>437</v>
      </c>
      <c r="G19415" s="34">
        <v>379</v>
      </c>
      <c r="H19415" s="34">
        <v>516</v>
      </c>
      <c r="I19415" s="34">
        <v>376</v>
      </c>
      <c r="J19415" s="34">
        <v>419</v>
      </c>
      <c r="K19415" s="34">
        <v>416</v>
      </c>
      <c r="L19415" s="34">
        <v>349</v>
      </c>
      <c r="M19415" s="34">
        <v>381</v>
      </c>
      <c r="N19415" s="34">
        <v>388</v>
      </c>
      <c r="O19415" s="34">
        <v>427</v>
      </c>
      <c r="P19415" s="34">
        <v>417</v>
      </c>
      <c r="Q19415" s="34">
        <v>572</v>
      </c>
      <c r="R19415" s="34">
        <v>509</v>
      </c>
      <c r="S19415" s="34">
        <v>548</v>
      </c>
      <c r="T19415" s="34">
        <v>423</v>
      </c>
      <c r="U19415" s="34">
        <v>422</v>
      </c>
      <c r="V19415" s="34">
        <v>567</v>
      </c>
      <c r="W19415" s="34">
        <v>568</v>
      </c>
      <c r="X19415" s="34">
        <v>569</v>
      </c>
      <c r="Y19415" s="34">
        <v>493</v>
      </c>
      <c r="Z19415" s="34">
        <v>546</v>
      </c>
      <c r="AA19415" s="34">
        <v>540</v>
      </c>
      <c r="AB19415" s="34">
        <v>531</v>
      </c>
      <c r="AC19415" s="34">
        <v>741</v>
      </c>
    </row>
    <row r="19416" spans="1:29" x14ac:dyDescent="0.2">
      <c r="A19416" s="34" t="s">
        <v>79909</v>
      </c>
      <c r="B19416" s="34">
        <v>129</v>
      </c>
      <c r="C19416" s="34">
        <v>263</v>
      </c>
      <c r="D19416" s="34">
        <v>246</v>
      </c>
      <c r="E19416" s="34">
        <v>238</v>
      </c>
      <c r="F19416" s="34">
        <v>205</v>
      </c>
      <c r="G19416" s="34">
        <v>206</v>
      </c>
      <c r="H19416" s="34">
        <v>199</v>
      </c>
      <c r="I19416" s="34">
        <v>231</v>
      </c>
      <c r="J19416" s="34">
        <v>141</v>
      </c>
      <c r="K19416" s="34">
        <v>228</v>
      </c>
      <c r="L19416" s="34">
        <v>79</v>
      </c>
      <c r="M19416" s="34">
        <v>226</v>
      </c>
      <c r="N19416" s="34">
        <v>128</v>
      </c>
      <c r="O19416" s="34">
        <v>220</v>
      </c>
      <c r="P19416" s="34">
        <v>138</v>
      </c>
      <c r="Q19416" s="34">
        <v>259</v>
      </c>
      <c r="R19416" s="34">
        <v>180</v>
      </c>
      <c r="S19416" s="34">
        <v>312</v>
      </c>
      <c r="T19416" s="34">
        <v>80</v>
      </c>
      <c r="U19416" s="34">
        <v>224</v>
      </c>
      <c r="V19416" s="34">
        <v>197</v>
      </c>
      <c r="W19416" s="34">
        <v>212</v>
      </c>
      <c r="X19416" s="34">
        <v>231</v>
      </c>
      <c r="Y19416" s="34">
        <v>167</v>
      </c>
      <c r="Z19416" s="34">
        <v>284</v>
      </c>
      <c r="AA19416" s="34">
        <v>309</v>
      </c>
      <c r="AB19416" s="34">
        <v>147</v>
      </c>
      <c r="AC19416" s="34">
        <v>398</v>
      </c>
    </row>
    <row r="19417" spans="1:29" x14ac:dyDescent="0.2">
      <c r="A19417" s="34" t="s">
        <v>79910</v>
      </c>
      <c r="B19417" s="34">
        <v>325</v>
      </c>
      <c r="C19417" s="34">
        <v>349</v>
      </c>
      <c r="D19417" s="34">
        <v>419</v>
      </c>
      <c r="E19417" s="34">
        <v>434</v>
      </c>
      <c r="F19417" s="34">
        <v>377</v>
      </c>
      <c r="G19417" s="34">
        <v>417</v>
      </c>
      <c r="H19417" s="34">
        <v>379</v>
      </c>
      <c r="I19417" s="34">
        <v>312</v>
      </c>
      <c r="J19417" s="34">
        <v>253</v>
      </c>
      <c r="K19417" s="34">
        <v>415</v>
      </c>
      <c r="L19417" s="34">
        <v>185</v>
      </c>
      <c r="M19417" s="34">
        <v>372</v>
      </c>
      <c r="N19417" s="34">
        <v>329</v>
      </c>
      <c r="O19417" s="34">
        <v>324</v>
      </c>
      <c r="P19417" s="34">
        <v>309</v>
      </c>
      <c r="Q19417" s="34">
        <v>445</v>
      </c>
      <c r="R19417" s="34">
        <v>376</v>
      </c>
      <c r="S19417" s="34">
        <v>461</v>
      </c>
      <c r="T19417" s="34">
        <v>277</v>
      </c>
      <c r="U19417" s="34">
        <v>309</v>
      </c>
      <c r="V19417" s="34">
        <v>350</v>
      </c>
      <c r="W19417" s="34">
        <v>355</v>
      </c>
      <c r="X19417" s="34">
        <v>360</v>
      </c>
      <c r="Y19417" s="34">
        <v>298</v>
      </c>
      <c r="Z19417" s="34">
        <v>431</v>
      </c>
      <c r="AA19417" s="34">
        <v>411</v>
      </c>
      <c r="AB19417" s="34">
        <v>316</v>
      </c>
      <c r="AC19417" s="34">
        <v>595</v>
      </c>
    </row>
    <row r="19418" spans="1:29" x14ac:dyDescent="0.2">
      <c r="A19418" s="34" t="s">
        <v>79911</v>
      </c>
      <c r="B19418" s="34">
        <v>764</v>
      </c>
      <c r="C19418" s="34">
        <v>566</v>
      </c>
      <c r="D19418" s="34">
        <v>868</v>
      </c>
      <c r="E19418" s="34">
        <v>687</v>
      </c>
      <c r="F19418" s="34">
        <v>819</v>
      </c>
      <c r="G19418" s="34">
        <v>584</v>
      </c>
      <c r="H19418" s="34">
        <v>782</v>
      </c>
      <c r="I19418" s="34">
        <v>586</v>
      </c>
      <c r="J19418" s="34">
        <v>746</v>
      </c>
      <c r="K19418" s="34">
        <v>629</v>
      </c>
      <c r="L19418" s="34">
        <v>538</v>
      </c>
      <c r="M19418" s="34">
        <v>598</v>
      </c>
      <c r="N19418" s="34">
        <v>596</v>
      </c>
      <c r="O19418" s="34">
        <v>538</v>
      </c>
      <c r="P19418" s="34">
        <v>698</v>
      </c>
      <c r="Q19418" s="34">
        <v>802</v>
      </c>
      <c r="R19418" s="34">
        <v>901</v>
      </c>
      <c r="S19418" s="34">
        <v>742</v>
      </c>
      <c r="T19418" s="34">
        <v>743</v>
      </c>
      <c r="U19418" s="34">
        <v>658</v>
      </c>
      <c r="V19418" s="34">
        <v>859</v>
      </c>
      <c r="W19418" s="34">
        <v>807</v>
      </c>
      <c r="X19418" s="34">
        <v>1057</v>
      </c>
      <c r="Y19418" s="34">
        <v>756</v>
      </c>
      <c r="Z19418" s="34">
        <v>834</v>
      </c>
      <c r="AA19418" s="34">
        <v>805</v>
      </c>
      <c r="AB19418" s="34">
        <v>913</v>
      </c>
      <c r="AC19418" s="34">
        <v>999</v>
      </c>
    </row>
    <row r="19419" spans="1:29" x14ac:dyDescent="0.2">
      <c r="A19419" s="34" t="s">
        <v>79912</v>
      </c>
      <c r="B19419" s="34">
        <v>244</v>
      </c>
      <c r="C19419" s="34">
        <v>333</v>
      </c>
      <c r="D19419" s="34">
        <v>405</v>
      </c>
      <c r="E19419" s="34">
        <v>387</v>
      </c>
      <c r="F19419" s="34">
        <v>398</v>
      </c>
      <c r="G19419" s="34">
        <v>350</v>
      </c>
      <c r="H19419" s="34">
        <v>348</v>
      </c>
      <c r="I19419" s="34">
        <v>294</v>
      </c>
      <c r="J19419" s="34">
        <v>282</v>
      </c>
      <c r="K19419" s="34">
        <v>327</v>
      </c>
      <c r="L19419" s="34">
        <v>247</v>
      </c>
      <c r="M19419" s="34">
        <v>289</v>
      </c>
      <c r="N19419" s="34">
        <v>343</v>
      </c>
      <c r="O19419" s="34">
        <v>324</v>
      </c>
      <c r="P19419" s="34">
        <v>261</v>
      </c>
      <c r="Q19419" s="34">
        <v>371</v>
      </c>
      <c r="R19419" s="34">
        <v>390</v>
      </c>
      <c r="S19419" s="34">
        <v>493</v>
      </c>
      <c r="T19419" s="34">
        <v>303</v>
      </c>
      <c r="U19419" s="34">
        <v>319</v>
      </c>
      <c r="V19419" s="34">
        <v>450</v>
      </c>
      <c r="W19419" s="34">
        <v>407</v>
      </c>
      <c r="X19419" s="34">
        <v>468</v>
      </c>
      <c r="Y19419" s="34">
        <v>294</v>
      </c>
      <c r="Z19419" s="34">
        <v>414</v>
      </c>
      <c r="AA19419" s="34">
        <v>387</v>
      </c>
      <c r="AB19419" s="34">
        <v>432</v>
      </c>
      <c r="AC19419" s="34">
        <v>531</v>
      </c>
    </row>
    <row r="19420" spans="1:29" x14ac:dyDescent="0.2">
      <c r="A19420" s="34" t="s">
        <v>79913</v>
      </c>
      <c r="B19420" s="34">
        <v>108</v>
      </c>
      <c r="C19420" s="34">
        <v>202</v>
      </c>
      <c r="D19420" s="34">
        <v>226</v>
      </c>
      <c r="E19420" s="34">
        <v>242</v>
      </c>
      <c r="F19420" s="34">
        <v>130</v>
      </c>
      <c r="G19420" s="34">
        <v>170</v>
      </c>
      <c r="H19420" s="34">
        <v>125</v>
      </c>
      <c r="I19420" s="34">
        <v>177</v>
      </c>
      <c r="J19420" s="34">
        <v>83</v>
      </c>
      <c r="K19420" s="34">
        <v>234</v>
      </c>
      <c r="L19420" s="34">
        <v>47</v>
      </c>
      <c r="M19420" s="34">
        <v>152</v>
      </c>
      <c r="N19420" s="34">
        <v>117</v>
      </c>
      <c r="O19420" s="34">
        <v>135</v>
      </c>
      <c r="P19420" s="34">
        <v>103</v>
      </c>
      <c r="Q19420" s="34">
        <v>156</v>
      </c>
      <c r="R19420" s="34">
        <v>108</v>
      </c>
      <c r="S19420" s="34">
        <v>321</v>
      </c>
      <c r="T19420" s="34">
        <v>41</v>
      </c>
      <c r="U19420" s="34">
        <v>127</v>
      </c>
      <c r="V19420" s="34">
        <v>120</v>
      </c>
      <c r="W19420" s="34">
        <v>149</v>
      </c>
      <c r="X19420" s="34">
        <v>135</v>
      </c>
      <c r="Y19420" s="34">
        <v>92</v>
      </c>
      <c r="Z19420" s="34">
        <v>200</v>
      </c>
      <c r="AA19420" s="34">
        <v>232</v>
      </c>
      <c r="AB19420" s="34">
        <v>81</v>
      </c>
      <c r="AC19420" s="34">
        <v>302</v>
      </c>
    </row>
    <row r="19421" spans="1:29" x14ac:dyDescent="0.2">
      <c r="A19421" s="34" t="s">
        <v>79914</v>
      </c>
      <c r="B19421" s="34">
        <v>1133</v>
      </c>
      <c r="C19421" s="34">
        <v>885</v>
      </c>
      <c r="D19421" s="34">
        <v>1035</v>
      </c>
      <c r="E19421" s="34">
        <v>1000</v>
      </c>
      <c r="F19421" s="34">
        <v>1063</v>
      </c>
      <c r="G19421" s="34">
        <v>928</v>
      </c>
      <c r="H19421" s="34">
        <v>936</v>
      </c>
      <c r="I19421" s="34">
        <v>789</v>
      </c>
      <c r="J19421" s="34">
        <v>925</v>
      </c>
      <c r="K19421" s="34">
        <v>989</v>
      </c>
      <c r="L19421" s="34">
        <v>733</v>
      </c>
      <c r="M19421" s="34">
        <v>784</v>
      </c>
      <c r="N19421" s="34">
        <v>843</v>
      </c>
      <c r="O19421" s="34">
        <v>738</v>
      </c>
      <c r="P19421" s="34">
        <v>859</v>
      </c>
      <c r="Q19421" s="34">
        <v>1150</v>
      </c>
      <c r="R19421" s="34">
        <v>1248</v>
      </c>
      <c r="S19421" s="34">
        <v>1114</v>
      </c>
      <c r="T19421" s="34">
        <v>875</v>
      </c>
      <c r="U19421" s="34">
        <v>885</v>
      </c>
      <c r="V19421" s="34">
        <v>1218</v>
      </c>
      <c r="W19421" s="34">
        <v>1241</v>
      </c>
      <c r="X19421" s="34">
        <v>1226</v>
      </c>
      <c r="Y19421" s="34">
        <v>985</v>
      </c>
      <c r="Z19421" s="34">
        <v>1238</v>
      </c>
      <c r="AA19421" s="34">
        <v>1283</v>
      </c>
      <c r="AB19421" s="34">
        <v>1243</v>
      </c>
      <c r="AC19421" s="34">
        <v>1640</v>
      </c>
    </row>
    <row r="19422" spans="1:29" x14ac:dyDescent="0.2">
      <c r="A19422" s="34" t="s">
        <v>79915</v>
      </c>
      <c r="B19422" s="34">
        <v>169</v>
      </c>
      <c r="C19422" s="34">
        <v>361</v>
      </c>
      <c r="D19422" s="34">
        <v>415</v>
      </c>
      <c r="E19422" s="34">
        <v>366</v>
      </c>
      <c r="F19422" s="34">
        <v>293</v>
      </c>
      <c r="G19422" s="34">
        <v>331</v>
      </c>
      <c r="H19422" s="34">
        <v>208</v>
      </c>
      <c r="I19422" s="34">
        <v>381</v>
      </c>
      <c r="J19422" s="34">
        <v>190</v>
      </c>
      <c r="K19422" s="34">
        <v>390</v>
      </c>
      <c r="L19422" s="34">
        <v>114</v>
      </c>
      <c r="M19422" s="34">
        <v>241</v>
      </c>
      <c r="N19422" s="34">
        <v>202</v>
      </c>
      <c r="O19422" s="34">
        <v>243</v>
      </c>
      <c r="P19422" s="34">
        <v>226</v>
      </c>
      <c r="Q19422" s="34">
        <v>311</v>
      </c>
      <c r="R19422" s="34">
        <v>248</v>
      </c>
      <c r="S19422" s="34">
        <v>410</v>
      </c>
      <c r="T19422" s="34">
        <v>175</v>
      </c>
      <c r="U19422" s="34">
        <v>242</v>
      </c>
      <c r="V19422" s="34">
        <v>283</v>
      </c>
      <c r="W19422" s="34">
        <v>271</v>
      </c>
      <c r="X19422" s="34">
        <v>360</v>
      </c>
      <c r="Y19422" s="34">
        <v>244</v>
      </c>
      <c r="Z19422" s="34">
        <v>298</v>
      </c>
      <c r="AA19422" s="34">
        <v>368</v>
      </c>
      <c r="AB19422" s="34">
        <v>197</v>
      </c>
      <c r="AC19422" s="34">
        <v>441</v>
      </c>
    </row>
    <row r="19423" spans="1:29" x14ac:dyDescent="0.2">
      <c r="A19423" s="34" t="s">
        <v>79916</v>
      </c>
      <c r="B19423" s="34">
        <v>188</v>
      </c>
      <c r="C19423" s="34">
        <v>446</v>
      </c>
      <c r="D19423" s="34">
        <v>541</v>
      </c>
      <c r="E19423" s="34">
        <v>434</v>
      </c>
      <c r="F19423" s="34">
        <v>440</v>
      </c>
      <c r="G19423" s="34">
        <v>406</v>
      </c>
      <c r="H19423" s="34">
        <v>336</v>
      </c>
      <c r="I19423" s="34">
        <v>373</v>
      </c>
      <c r="J19423" s="34">
        <v>304</v>
      </c>
      <c r="K19423" s="34">
        <v>432</v>
      </c>
      <c r="L19423" s="34">
        <v>197</v>
      </c>
      <c r="M19423" s="34">
        <v>304</v>
      </c>
      <c r="N19423" s="34">
        <v>332</v>
      </c>
      <c r="O19423" s="34">
        <v>313</v>
      </c>
      <c r="P19423" s="34">
        <v>327</v>
      </c>
      <c r="Q19423" s="34">
        <v>448</v>
      </c>
      <c r="R19423" s="34">
        <v>368</v>
      </c>
      <c r="S19423" s="34">
        <v>468</v>
      </c>
      <c r="T19423" s="34">
        <v>244</v>
      </c>
      <c r="U19423" s="34">
        <v>279</v>
      </c>
      <c r="V19423" s="34">
        <v>414</v>
      </c>
      <c r="W19423" s="34">
        <v>308</v>
      </c>
      <c r="X19423" s="34">
        <v>535</v>
      </c>
      <c r="Y19423" s="34">
        <v>234</v>
      </c>
      <c r="Z19423" s="34">
        <v>512</v>
      </c>
      <c r="AA19423" s="34">
        <v>487</v>
      </c>
      <c r="AB19423" s="34">
        <v>339</v>
      </c>
      <c r="AC19423" s="34">
        <v>649</v>
      </c>
    </row>
    <row r="19424" spans="1:29" x14ac:dyDescent="0.2">
      <c r="A19424" s="34" t="s">
        <v>79917</v>
      </c>
      <c r="B19424" s="34">
        <v>256</v>
      </c>
      <c r="C19424" s="34">
        <v>297</v>
      </c>
      <c r="D19424" s="34">
        <v>367</v>
      </c>
      <c r="E19424" s="34">
        <v>378</v>
      </c>
      <c r="F19424" s="34">
        <v>317</v>
      </c>
      <c r="G19424" s="34">
        <v>298</v>
      </c>
      <c r="H19424" s="34">
        <v>278</v>
      </c>
      <c r="I19424" s="34">
        <v>238</v>
      </c>
      <c r="J19424" s="34">
        <v>236</v>
      </c>
      <c r="K19424" s="34">
        <v>300</v>
      </c>
      <c r="L19424" s="34">
        <v>143</v>
      </c>
      <c r="M19424" s="34">
        <v>212</v>
      </c>
      <c r="N19424" s="34">
        <v>234</v>
      </c>
      <c r="O19424" s="34">
        <v>197</v>
      </c>
      <c r="P19424" s="34">
        <v>235</v>
      </c>
      <c r="Q19424" s="34">
        <v>350</v>
      </c>
      <c r="R19424" s="34">
        <v>267</v>
      </c>
      <c r="S19424" s="34">
        <v>392</v>
      </c>
      <c r="T19424" s="34">
        <v>184</v>
      </c>
      <c r="U19424" s="34">
        <v>243</v>
      </c>
      <c r="V19424" s="34">
        <v>360</v>
      </c>
      <c r="W19424" s="34">
        <v>261</v>
      </c>
      <c r="X19424" s="34">
        <v>390</v>
      </c>
      <c r="Y19424" s="34">
        <v>247</v>
      </c>
      <c r="Z19424" s="34">
        <v>293</v>
      </c>
      <c r="AA19424" s="34">
        <v>362</v>
      </c>
      <c r="AB19424" s="34">
        <v>242</v>
      </c>
      <c r="AC19424" s="34">
        <v>468</v>
      </c>
    </row>
    <row r="19425" spans="1:29" x14ac:dyDescent="0.2">
      <c r="A19425" s="34" t="s">
        <v>79918</v>
      </c>
      <c r="B19425" s="34">
        <v>321</v>
      </c>
      <c r="C19425" s="34">
        <v>419</v>
      </c>
      <c r="D19425" s="34">
        <v>466</v>
      </c>
      <c r="E19425" s="34">
        <v>486</v>
      </c>
      <c r="F19425" s="34">
        <v>500</v>
      </c>
      <c r="G19425" s="34">
        <v>400</v>
      </c>
      <c r="H19425" s="34">
        <v>366</v>
      </c>
      <c r="I19425" s="34">
        <v>463</v>
      </c>
      <c r="J19425" s="34">
        <v>321</v>
      </c>
      <c r="K19425" s="34">
        <v>435</v>
      </c>
      <c r="L19425" s="34">
        <v>240</v>
      </c>
      <c r="M19425" s="34">
        <v>376</v>
      </c>
      <c r="N19425" s="34">
        <v>378</v>
      </c>
      <c r="O19425" s="34">
        <v>361</v>
      </c>
      <c r="P19425" s="34">
        <v>287</v>
      </c>
      <c r="Q19425" s="34">
        <v>565</v>
      </c>
      <c r="R19425" s="34">
        <v>436</v>
      </c>
      <c r="S19425" s="34">
        <v>663</v>
      </c>
      <c r="T19425" s="34">
        <v>315</v>
      </c>
      <c r="U19425" s="34">
        <v>409</v>
      </c>
      <c r="V19425" s="34">
        <v>421</v>
      </c>
      <c r="W19425" s="34">
        <v>423</v>
      </c>
      <c r="X19425" s="34">
        <v>551</v>
      </c>
      <c r="Y19425" s="34">
        <v>400</v>
      </c>
      <c r="Z19425" s="34">
        <v>523</v>
      </c>
      <c r="AA19425" s="34">
        <v>524</v>
      </c>
      <c r="AB19425" s="34">
        <v>411</v>
      </c>
      <c r="AC19425" s="34">
        <v>640</v>
      </c>
    </row>
    <row r="19426" spans="1:29" x14ac:dyDescent="0.2">
      <c r="A19426" s="34" t="s">
        <v>79919</v>
      </c>
      <c r="B19426" s="34">
        <v>126</v>
      </c>
      <c r="C19426" s="34">
        <v>190</v>
      </c>
      <c r="D19426" s="34">
        <v>256</v>
      </c>
      <c r="E19426" s="34">
        <v>242</v>
      </c>
      <c r="F19426" s="34">
        <v>196</v>
      </c>
      <c r="G19426" s="34">
        <v>303</v>
      </c>
      <c r="H19426" s="34">
        <v>164</v>
      </c>
      <c r="I19426" s="34">
        <v>194</v>
      </c>
      <c r="J19426" s="34">
        <v>121</v>
      </c>
      <c r="K19426" s="34">
        <v>206</v>
      </c>
      <c r="L19426" s="34">
        <v>69</v>
      </c>
      <c r="M19426" s="34">
        <v>209</v>
      </c>
      <c r="N19426" s="34">
        <v>118</v>
      </c>
      <c r="O19426" s="34">
        <v>161</v>
      </c>
      <c r="P19426" s="34">
        <v>108</v>
      </c>
      <c r="Q19426" s="34">
        <v>214</v>
      </c>
      <c r="R19426" s="34">
        <v>139</v>
      </c>
      <c r="S19426" s="34">
        <v>288</v>
      </c>
      <c r="T19426" s="34">
        <v>89</v>
      </c>
      <c r="U19426" s="34">
        <v>127</v>
      </c>
      <c r="V19426" s="34">
        <v>169</v>
      </c>
      <c r="W19426" s="34">
        <v>175</v>
      </c>
      <c r="X19426" s="34">
        <v>180</v>
      </c>
      <c r="Y19426" s="34">
        <v>108</v>
      </c>
      <c r="Z19426" s="34">
        <v>262</v>
      </c>
      <c r="AA19426" s="34">
        <v>206</v>
      </c>
      <c r="AB19426" s="34">
        <v>84</v>
      </c>
      <c r="AC19426" s="34">
        <v>293</v>
      </c>
    </row>
    <row r="19427" spans="1:29" x14ac:dyDescent="0.2">
      <c r="A19427" s="34" t="s">
        <v>79920</v>
      </c>
      <c r="B19427" s="34">
        <v>227</v>
      </c>
      <c r="C19427" s="34">
        <v>293</v>
      </c>
      <c r="D19427" s="34">
        <v>334</v>
      </c>
      <c r="E19427" s="34">
        <v>369</v>
      </c>
      <c r="F19427" s="34">
        <v>258</v>
      </c>
      <c r="G19427" s="34">
        <v>339</v>
      </c>
      <c r="H19427" s="34">
        <v>256</v>
      </c>
      <c r="I19427" s="34">
        <v>265</v>
      </c>
      <c r="J19427" s="34">
        <v>190</v>
      </c>
      <c r="K19427" s="34">
        <v>395</v>
      </c>
      <c r="L19427" s="34">
        <v>123</v>
      </c>
      <c r="M19427" s="34">
        <v>295</v>
      </c>
      <c r="N19427" s="34">
        <v>208</v>
      </c>
      <c r="O19427" s="34">
        <v>224</v>
      </c>
      <c r="P19427" s="34">
        <v>204</v>
      </c>
      <c r="Q19427" s="34">
        <v>338</v>
      </c>
      <c r="R19427" s="34">
        <v>291</v>
      </c>
      <c r="S19427" s="34">
        <v>373</v>
      </c>
      <c r="T19427" s="34">
        <v>155</v>
      </c>
      <c r="U19427" s="34">
        <v>227</v>
      </c>
      <c r="V19427" s="34">
        <v>273</v>
      </c>
      <c r="W19427" s="34">
        <v>309</v>
      </c>
      <c r="X19427" s="34">
        <v>356</v>
      </c>
      <c r="Y19427" s="34">
        <v>211</v>
      </c>
      <c r="Z19427" s="34">
        <v>333</v>
      </c>
      <c r="AA19427" s="34">
        <v>356</v>
      </c>
      <c r="AB19427" s="34">
        <v>244</v>
      </c>
      <c r="AC19427" s="34">
        <v>425</v>
      </c>
    </row>
    <row r="19428" spans="1:29" x14ac:dyDescent="0.2">
      <c r="A19428" s="34" t="s">
        <v>79921</v>
      </c>
      <c r="B19428" s="34">
        <v>133</v>
      </c>
      <c r="C19428" s="34">
        <v>173</v>
      </c>
      <c r="D19428" s="34">
        <v>199</v>
      </c>
      <c r="E19428" s="34">
        <v>124</v>
      </c>
      <c r="F19428" s="34">
        <v>179</v>
      </c>
      <c r="G19428" s="34">
        <v>146</v>
      </c>
      <c r="H19428" s="34">
        <v>123</v>
      </c>
      <c r="I19428" s="34">
        <v>141</v>
      </c>
      <c r="J19428" s="34">
        <v>111</v>
      </c>
      <c r="K19428" s="34">
        <v>172</v>
      </c>
      <c r="L19428" s="34">
        <v>69</v>
      </c>
      <c r="M19428" s="34">
        <v>127</v>
      </c>
      <c r="N19428" s="34">
        <v>141</v>
      </c>
      <c r="O19428" s="34">
        <v>100</v>
      </c>
      <c r="P19428" s="34">
        <v>152</v>
      </c>
      <c r="Q19428" s="34">
        <v>173</v>
      </c>
      <c r="R19428" s="34">
        <v>175</v>
      </c>
      <c r="S19428" s="34">
        <v>206</v>
      </c>
      <c r="T19428" s="34">
        <v>127</v>
      </c>
      <c r="U19428" s="34">
        <v>123</v>
      </c>
      <c r="V19428" s="34">
        <v>180</v>
      </c>
      <c r="W19428" s="34">
        <v>173</v>
      </c>
      <c r="X19428" s="34">
        <v>191</v>
      </c>
      <c r="Y19428" s="34">
        <v>137</v>
      </c>
      <c r="Z19428" s="34">
        <v>178</v>
      </c>
      <c r="AA19428" s="34">
        <v>238</v>
      </c>
      <c r="AB19428" s="34">
        <v>136</v>
      </c>
      <c r="AC19428" s="34">
        <v>293</v>
      </c>
    </row>
    <row r="19429" spans="1:29" x14ac:dyDescent="0.2">
      <c r="A19429" s="34" t="s">
        <v>79922</v>
      </c>
      <c r="B19429" s="34">
        <v>334</v>
      </c>
      <c r="C19429" s="34">
        <v>451</v>
      </c>
      <c r="D19429" s="34">
        <v>564</v>
      </c>
      <c r="E19429" s="34">
        <v>467</v>
      </c>
      <c r="F19429" s="34">
        <v>514</v>
      </c>
      <c r="G19429" s="34">
        <v>469</v>
      </c>
      <c r="H19429" s="34">
        <v>436</v>
      </c>
      <c r="I19429" s="34">
        <v>453</v>
      </c>
      <c r="J19429" s="34">
        <v>405</v>
      </c>
      <c r="K19429" s="34">
        <v>544</v>
      </c>
      <c r="L19429" s="34">
        <v>318</v>
      </c>
      <c r="M19429" s="34">
        <v>424</v>
      </c>
      <c r="N19429" s="34">
        <v>404</v>
      </c>
      <c r="O19429" s="34">
        <v>400</v>
      </c>
      <c r="P19429" s="34">
        <v>443</v>
      </c>
      <c r="Q19429" s="34">
        <v>613</v>
      </c>
      <c r="R19429" s="34">
        <v>576</v>
      </c>
      <c r="S19429" s="34">
        <v>624</v>
      </c>
      <c r="T19429" s="34">
        <v>355</v>
      </c>
      <c r="U19429" s="34">
        <v>440</v>
      </c>
      <c r="V19429" s="34">
        <v>508</v>
      </c>
      <c r="W19429" s="34">
        <v>574</v>
      </c>
      <c r="X19429" s="34">
        <v>580</v>
      </c>
      <c r="Y19429" s="34">
        <v>484</v>
      </c>
      <c r="Z19429" s="34">
        <v>488</v>
      </c>
      <c r="AA19429" s="34">
        <v>584</v>
      </c>
      <c r="AB19429" s="34">
        <v>445</v>
      </c>
      <c r="AC19429" s="34">
        <v>848</v>
      </c>
    </row>
    <row r="19430" spans="1:29" x14ac:dyDescent="0.2">
      <c r="A19430" s="34" t="s">
        <v>79923</v>
      </c>
      <c r="B19430" s="34">
        <v>215</v>
      </c>
      <c r="C19430" s="34">
        <v>246</v>
      </c>
      <c r="D19430" s="34">
        <v>418</v>
      </c>
      <c r="E19430" s="34">
        <v>310</v>
      </c>
      <c r="F19430" s="34">
        <v>391</v>
      </c>
      <c r="G19430" s="34">
        <v>237</v>
      </c>
      <c r="H19430" s="34">
        <v>274</v>
      </c>
      <c r="I19430" s="34">
        <v>256</v>
      </c>
      <c r="J19430" s="34">
        <v>276</v>
      </c>
      <c r="K19430" s="34">
        <v>260</v>
      </c>
      <c r="L19430" s="34">
        <v>176</v>
      </c>
      <c r="M19430" s="34">
        <v>200</v>
      </c>
      <c r="N19430" s="34">
        <v>265</v>
      </c>
      <c r="O19430" s="34">
        <v>197</v>
      </c>
      <c r="P19430" s="34">
        <v>242</v>
      </c>
      <c r="Q19430" s="34">
        <v>299</v>
      </c>
      <c r="R19430" s="34">
        <v>330</v>
      </c>
      <c r="S19430" s="34">
        <v>282</v>
      </c>
      <c r="T19430" s="34">
        <v>260</v>
      </c>
      <c r="U19430" s="34">
        <v>269</v>
      </c>
      <c r="V19430" s="34">
        <v>289</v>
      </c>
      <c r="W19430" s="34">
        <v>259</v>
      </c>
      <c r="X19430" s="34">
        <v>416</v>
      </c>
      <c r="Y19430" s="34">
        <v>230</v>
      </c>
      <c r="Z19430" s="34">
        <v>335</v>
      </c>
      <c r="AA19430" s="34">
        <v>304</v>
      </c>
      <c r="AB19430" s="34">
        <v>349</v>
      </c>
      <c r="AC19430" s="34">
        <v>430</v>
      </c>
    </row>
    <row r="19431" spans="1:29" x14ac:dyDescent="0.2">
      <c r="A19431" s="34" t="s">
        <v>79924</v>
      </c>
      <c r="B19431" s="34">
        <v>126</v>
      </c>
      <c r="C19431" s="34">
        <v>224</v>
      </c>
      <c r="D19431" s="34">
        <v>273</v>
      </c>
      <c r="E19431" s="34">
        <v>258</v>
      </c>
      <c r="F19431" s="34">
        <v>156</v>
      </c>
      <c r="G19431" s="34">
        <v>234</v>
      </c>
      <c r="H19431" s="34">
        <v>121</v>
      </c>
      <c r="I19431" s="34">
        <v>188</v>
      </c>
      <c r="J19431" s="34">
        <v>97</v>
      </c>
      <c r="K19431" s="34">
        <v>307</v>
      </c>
      <c r="L19431" s="34">
        <v>47</v>
      </c>
      <c r="M19431" s="34">
        <v>153</v>
      </c>
      <c r="N19431" s="34">
        <v>116</v>
      </c>
      <c r="O19431" s="34">
        <v>140</v>
      </c>
      <c r="P19431" s="34">
        <v>134</v>
      </c>
      <c r="Q19431" s="34">
        <v>174</v>
      </c>
      <c r="R19431" s="34">
        <v>89</v>
      </c>
      <c r="S19431" s="34">
        <v>298</v>
      </c>
      <c r="T19431" s="34">
        <v>58</v>
      </c>
      <c r="U19431" s="34">
        <v>128</v>
      </c>
      <c r="V19431" s="34">
        <v>187</v>
      </c>
      <c r="W19431" s="34">
        <v>132</v>
      </c>
      <c r="X19431" s="34">
        <v>181</v>
      </c>
      <c r="Y19431" s="34">
        <v>113</v>
      </c>
      <c r="Z19431" s="34">
        <v>239</v>
      </c>
      <c r="AA19431" s="34">
        <v>252</v>
      </c>
      <c r="AB19431" s="34">
        <v>66</v>
      </c>
      <c r="AC19431" s="34">
        <v>301</v>
      </c>
    </row>
    <row r="19432" spans="1:29" x14ac:dyDescent="0.2">
      <c r="A19432" s="34" t="s">
        <v>79925</v>
      </c>
      <c r="B19432" s="34">
        <v>315</v>
      </c>
      <c r="C19432" s="34">
        <v>379</v>
      </c>
      <c r="D19432" s="34">
        <v>466</v>
      </c>
      <c r="E19432" s="34">
        <v>455</v>
      </c>
      <c r="F19432" s="34">
        <v>446</v>
      </c>
      <c r="G19432" s="34">
        <v>417</v>
      </c>
      <c r="H19432" s="34">
        <v>436</v>
      </c>
      <c r="I19432" s="34">
        <v>409</v>
      </c>
      <c r="J19432" s="34">
        <v>358</v>
      </c>
      <c r="K19432" s="34">
        <v>467</v>
      </c>
      <c r="L19432" s="34">
        <v>295</v>
      </c>
      <c r="M19432" s="34">
        <v>358</v>
      </c>
      <c r="N19432" s="34">
        <v>342</v>
      </c>
      <c r="O19432" s="34">
        <v>405</v>
      </c>
      <c r="P19432" s="34">
        <v>356</v>
      </c>
      <c r="Q19432" s="34">
        <v>542</v>
      </c>
      <c r="R19432" s="34">
        <v>490</v>
      </c>
      <c r="S19432" s="34">
        <v>541</v>
      </c>
      <c r="T19432" s="34">
        <v>359</v>
      </c>
      <c r="U19432" s="34">
        <v>359</v>
      </c>
      <c r="V19432" s="34">
        <v>509</v>
      </c>
      <c r="W19432" s="34">
        <v>488</v>
      </c>
      <c r="X19432" s="34">
        <v>586</v>
      </c>
      <c r="Y19432" s="34">
        <v>402</v>
      </c>
      <c r="Z19432" s="34">
        <v>477</v>
      </c>
      <c r="AA19432" s="34">
        <v>524</v>
      </c>
      <c r="AB19432" s="34">
        <v>449</v>
      </c>
      <c r="AC19432" s="34">
        <v>700</v>
      </c>
    </row>
    <row r="19433" spans="1:29" x14ac:dyDescent="0.2">
      <c r="A19433" s="34" t="s">
        <v>79926</v>
      </c>
      <c r="B19433" s="34">
        <v>218</v>
      </c>
      <c r="C19433" s="34">
        <v>420</v>
      </c>
      <c r="D19433" s="34">
        <v>455</v>
      </c>
      <c r="E19433" s="34">
        <v>484</v>
      </c>
      <c r="F19433" s="34">
        <v>379</v>
      </c>
      <c r="G19433" s="34">
        <v>458</v>
      </c>
      <c r="H19433" s="34">
        <v>333</v>
      </c>
      <c r="I19433" s="34">
        <v>383</v>
      </c>
      <c r="J19433" s="34">
        <v>249</v>
      </c>
      <c r="K19433" s="34">
        <v>467</v>
      </c>
      <c r="L19433" s="34">
        <v>156</v>
      </c>
      <c r="M19433" s="34">
        <v>350</v>
      </c>
      <c r="N19433" s="34">
        <v>255</v>
      </c>
      <c r="O19433" s="34">
        <v>362</v>
      </c>
      <c r="P19433" s="34">
        <v>248</v>
      </c>
      <c r="Q19433" s="34">
        <v>413</v>
      </c>
      <c r="R19433" s="34">
        <v>318</v>
      </c>
      <c r="S19433" s="34">
        <v>528</v>
      </c>
      <c r="T19433" s="34">
        <v>219</v>
      </c>
      <c r="U19433" s="34">
        <v>283</v>
      </c>
      <c r="V19433" s="34">
        <v>397</v>
      </c>
      <c r="W19433" s="34">
        <v>344</v>
      </c>
      <c r="X19433" s="34">
        <v>416</v>
      </c>
      <c r="Y19433" s="34">
        <v>349</v>
      </c>
      <c r="Z19433" s="34">
        <v>475</v>
      </c>
      <c r="AA19433" s="34">
        <v>488</v>
      </c>
      <c r="AB19433" s="34">
        <v>303</v>
      </c>
      <c r="AC19433" s="34">
        <v>665</v>
      </c>
    </row>
    <row r="19434" spans="1:29" x14ac:dyDescent="0.2">
      <c r="A19434" s="34" t="s">
        <v>79927</v>
      </c>
      <c r="B19434" s="34">
        <v>337</v>
      </c>
      <c r="C19434" s="34">
        <v>371</v>
      </c>
      <c r="D19434" s="34">
        <v>417</v>
      </c>
      <c r="E19434" s="34">
        <v>415</v>
      </c>
      <c r="F19434" s="34">
        <v>364</v>
      </c>
      <c r="G19434" s="34">
        <v>415</v>
      </c>
      <c r="H19434" s="34">
        <v>262</v>
      </c>
      <c r="I19434" s="34">
        <v>297</v>
      </c>
      <c r="J19434" s="34">
        <v>299</v>
      </c>
      <c r="K19434" s="34">
        <v>469</v>
      </c>
      <c r="L19434" s="34">
        <v>211</v>
      </c>
      <c r="M19434" s="34">
        <v>303</v>
      </c>
      <c r="N19434" s="34">
        <v>268</v>
      </c>
      <c r="O19434" s="34">
        <v>330</v>
      </c>
      <c r="P19434" s="34">
        <v>263</v>
      </c>
      <c r="Q19434" s="34">
        <v>518</v>
      </c>
      <c r="R19434" s="34">
        <v>400</v>
      </c>
      <c r="S19434" s="34">
        <v>460</v>
      </c>
      <c r="T19434" s="34">
        <v>249</v>
      </c>
      <c r="U19434" s="34">
        <v>368</v>
      </c>
      <c r="V19434" s="34">
        <v>391</v>
      </c>
      <c r="W19434" s="34">
        <v>360</v>
      </c>
      <c r="X19434" s="34">
        <v>463</v>
      </c>
      <c r="Y19434" s="34">
        <v>284</v>
      </c>
      <c r="Z19434" s="34">
        <v>364</v>
      </c>
      <c r="AA19434" s="34">
        <v>459</v>
      </c>
      <c r="AB19434" s="34">
        <v>365</v>
      </c>
      <c r="AC19434" s="34">
        <v>573</v>
      </c>
    </row>
    <row r="19435" spans="1:29" x14ac:dyDescent="0.2">
      <c r="A19435" s="34" t="s">
        <v>79928</v>
      </c>
      <c r="B19435" s="34">
        <v>53</v>
      </c>
      <c r="C19435" s="34">
        <v>65</v>
      </c>
      <c r="D19435" s="34">
        <v>86</v>
      </c>
      <c r="E19435" s="34">
        <v>86</v>
      </c>
      <c r="F19435" s="34">
        <v>59</v>
      </c>
      <c r="G19435" s="34">
        <v>89</v>
      </c>
      <c r="H19435" s="34">
        <v>58</v>
      </c>
      <c r="I19435" s="34">
        <v>69</v>
      </c>
      <c r="J19435" s="34">
        <v>54</v>
      </c>
      <c r="K19435" s="34">
        <v>82</v>
      </c>
      <c r="L19435" s="34">
        <v>34</v>
      </c>
      <c r="M19435" s="34">
        <v>49</v>
      </c>
      <c r="N19435" s="34">
        <v>80</v>
      </c>
      <c r="O19435" s="34">
        <v>61</v>
      </c>
      <c r="P19435" s="34">
        <v>59</v>
      </c>
      <c r="Q19435" s="34">
        <v>73</v>
      </c>
      <c r="R19435" s="34">
        <v>62</v>
      </c>
      <c r="S19435" s="34">
        <v>89</v>
      </c>
      <c r="T19435" s="34">
        <v>47</v>
      </c>
      <c r="U19435" s="34">
        <v>58</v>
      </c>
      <c r="V19435" s="34">
        <v>122</v>
      </c>
      <c r="W19435" s="34">
        <v>96</v>
      </c>
      <c r="X19435" s="34">
        <v>65</v>
      </c>
      <c r="Y19435" s="34">
        <v>52</v>
      </c>
      <c r="Z19435" s="34">
        <v>84</v>
      </c>
      <c r="AA19435" s="34">
        <v>102</v>
      </c>
      <c r="AB19435" s="34">
        <v>81</v>
      </c>
      <c r="AC19435" s="34">
        <v>141</v>
      </c>
    </row>
    <row r="19436" spans="1:29" x14ac:dyDescent="0.2">
      <c r="A19436" s="34" t="s">
        <v>79929</v>
      </c>
      <c r="B19436" s="34">
        <v>249</v>
      </c>
      <c r="C19436" s="34">
        <v>352</v>
      </c>
      <c r="D19436" s="34">
        <v>398</v>
      </c>
      <c r="E19436" s="34">
        <v>398</v>
      </c>
      <c r="F19436" s="34">
        <v>385</v>
      </c>
      <c r="G19436" s="34">
        <v>350</v>
      </c>
      <c r="H19436" s="34">
        <v>395</v>
      </c>
      <c r="I19436" s="34">
        <v>349</v>
      </c>
      <c r="J19436" s="34">
        <v>321</v>
      </c>
      <c r="K19436" s="34">
        <v>337</v>
      </c>
      <c r="L19436" s="34">
        <v>240</v>
      </c>
      <c r="M19436" s="34">
        <v>340</v>
      </c>
      <c r="N19436" s="34">
        <v>292</v>
      </c>
      <c r="O19436" s="34">
        <v>293</v>
      </c>
      <c r="P19436" s="34">
        <v>375</v>
      </c>
      <c r="Q19436" s="34">
        <v>463</v>
      </c>
      <c r="R19436" s="34">
        <v>390</v>
      </c>
      <c r="S19436" s="34">
        <v>423</v>
      </c>
      <c r="T19436" s="34">
        <v>339</v>
      </c>
      <c r="U19436" s="34">
        <v>343</v>
      </c>
      <c r="V19436" s="34">
        <v>442</v>
      </c>
      <c r="W19436" s="34">
        <v>375</v>
      </c>
      <c r="X19436" s="34">
        <v>520</v>
      </c>
      <c r="Y19436" s="34">
        <v>421</v>
      </c>
      <c r="Z19436" s="34">
        <v>382</v>
      </c>
      <c r="AA19436" s="34">
        <v>562</v>
      </c>
      <c r="AB19436" s="34">
        <v>431</v>
      </c>
      <c r="AC19436" s="34">
        <v>643</v>
      </c>
    </row>
    <row r="19437" spans="1:29" x14ac:dyDescent="0.2">
      <c r="A19437" s="34" t="s">
        <v>79930</v>
      </c>
      <c r="B19437" s="34">
        <v>161</v>
      </c>
      <c r="C19437" s="34">
        <v>205</v>
      </c>
      <c r="D19437" s="34">
        <v>203</v>
      </c>
      <c r="E19437" s="34">
        <v>258</v>
      </c>
      <c r="F19437" s="34">
        <v>182</v>
      </c>
      <c r="G19437" s="34">
        <v>208</v>
      </c>
      <c r="H19437" s="34">
        <v>178</v>
      </c>
      <c r="I19437" s="34">
        <v>159</v>
      </c>
      <c r="J19437" s="34">
        <v>151</v>
      </c>
      <c r="K19437" s="34">
        <v>241</v>
      </c>
      <c r="L19437" s="34">
        <v>136</v>
      </c>
      <c r="M19437" s="34">
        <v>196</v>
      </c>
      <c r="N19437" s="34">
        <v>167</v>
      </c>
      <c r="O19437" s="34">
        <v>170</v>
      </c>
      <c r="P19437" s="34">
        <v>127</v>
      </c>
      <c r="Q19437" s="34">
        <v>247</v>
      </c>
      <c r="R19437" s="34">
        <v>239</v>
      </c>
      <c r="S19437" s="34">
        <v>323</v>
      </c>
      <c r="T19437" s="34">
        <v>211</v>
      </c>
      <c r="U19437" s="34">
        <v>194</v>
      </c>
      <c r="V19437" s="34">
        <v>210</v>
      </c>
      <c r="W19437" s="34">
        <v>266</v>
      </c>
      <c r="X19437" s="34">
        <v>247</v>
      </c>
      <c r="Y19437" s="34">
        <v>213</v>
      </c>
      <c r="Z19437" s="34">
        <v>257</v>
      </c>
      <c r="AA19437" s="34">
        <v>268</v>
      </c>
      <c r="AB19437" s="34">
        <v>218</v>
      </c>
      <c r="AC19437" s="34">
        <v>364</v>
      </c>
    </row>
    <row r="19438" spans="1:29" x14ac:dyDescent="0.2">
      <c r="A19438" s="34" t="s">
        <v>79931</v>
      </c>
      <c r="B19438" s="34">
        <v>247</v>
      </c>
      <c r="C19438" s="34">
        <v>497</v>
      </c>
      <c r="D19438" s="34">
        <v>417</v>
      </c>
      <c r="E19438" s="34">
        <v>558</v>
      </c>
      <c r="F19438" s="34">
        <v>340</v>
      </c>
      <c r="G19438" s="34">
        <v>568</v>
      </c>
      <c r="H19438" s="34">
        <v>224</v>
      </c>
      <c r="I19438" s="34">
        <v>406</v>
      </c>
      <c r="J19438" s="34">
        <v>203</v>
      </c>
      <c r="K19438" s="34">
        <v>565</v>
      </c>
      <c r="L19438" s="34">
        <v>114</v>
      </c>
      <c r="M19438" s="34">
        <v>360</v>
      </c>
      <c r="N19438" s="34">
        <v>232</v>
      </c>
      <c r="O19438" s="34">
        <v>367</v>
      </c>
      <c r="P19438" s="34">
        <v>223</v>
      </c>
      <c r="Q19438" s="34">
        <v>388</v>
      </c>
      <c r="R19438" s="34">
        <v>233</v>
      </c>
      <c r="S19438" s="34">
        <v>634</v>
      </c>
      <c r="T19438" s="34">
        <v>156</v>
      </c>
      <c r="U19438" s="34">
        <v>285</v>
      </c>
      <c r="V19438" s="34">
        <v>292</v>
      </c>
      <c r="W19438" s="34">
        <v>367</v>
      </c>
      <c r="X19438" s="34">
        <v>368</v>
      </c>
      <c r="Y19438" s="34">
        <v>267</v>
      </c>
      <c r="Z19438" s="34">
        <v>337</v>
      </c>
      <c r="AA19438" s="34">
        <v>516</v>
      </c>
      <c r="AB19438" s="34">
        <v>182</v>
      </c>
      <c r="AC19438" s="34">
        <v>612</v>
      </c>
    </row>
    <row r="19439" spans="1:29" x14ac:dyDescent="0.2">
      <c r="A19439" s="34" t="s">
        <v>79932</v>
      </c>
      <c r="B19439" s="34">
        <v>267</v>
      </c>
      <c r="C19439" s="34">
        <v>301</v>
      </c>
      <c r="D19439" s="34">
        <v>407</v>
      </c>
      <c r="E19439" s="34">
        <v>424</v>
      </c>
      <c r="F19439" s="34">
        <v>320</v>
      </c>
      <c r="G19439" s="34">
        <v>379</v>
      </c>
      <c r="H19439" s="34">
        <v>302</v>
      </c>
      <c r="I19439" s="34">
        <v>311</v>
      </c>
      <c r="J19439" s="34">
        <v>222</v>
      </c>
      <c r="K19439" s="34">
        <v>408</v>
      </c>
      <c r="L19439" s="34">
        <v>184</v>
      </c>
      <c r="M19439" s="34">
        <v>320</v>
      </c>
      <c r="N19439" s="34">
        <v>240</v>
      </c>
      <c r="O19439" s="34">
        <v>281</v>
      </c>
      <c r="P19439" s="34">
        <v>240</v>
      </c>
      <c r="Q19439" s="34">
        <v>461</v>
      </c>
      <c r="R19439" s="34">
        <v>322</v>
      </c>
      <c r="S19439" s="34">
        <v>496</v>
      </c>
      <c r="T19439" s="34">
        <v>279</v>
      </c>
      <c r="U19439" s="34">
        <v>375</v>
      </c>
      <c r="V19439" s="34">
        <v>367</v>
      </c>
      <c r="W19439" s="34">
        <v>407</v>
      </c>
      <c r="X19439" s="34">
        <v>436</v>
      </c>
      <c r="Y19439" s="34">
        <v>327</v>
      </c>
      <c r="Z19439" s="34">
        <v>375</v>
      </c>
      <c r="AA19439" s="34">
        <v>479</v>
      </c>
      <c r="AB19439" s="34">
        <v>331</v>
      </c>
      <c r="AC19439" s="34">
        <v>627</v>
      </c>
    </row>
    <row r="19440" spans="1:29" x14ac:dyDescent="0.2">
      <c r="A19440" s="34" t="s">
        <v>79933</v>
      </c>
      <c r="B19440" s="34">
        <v>113</v>
      </c>
      <c r="C19440" s="34">
        <v>255</v>
      </c>
      <c r="D19440" s="34">
        <v>309</v>
      </c>
      <c r="E19440" s="34">
        <v>301</v>
      </c>
      <c r="F19440" s="34">
        <v>258</v>
      </c>
      <c r="G19440" s="34">
        <v>286</v>
      </c>
      <c r="H19440" s="34">
        <v>259</v>
      </c>
      <c r="I19440" s="34">
        <v>249</v>
      </c>
      <c r="J19440" s="34">
        <v>226</v>
      </c>
      <c r="K19440" s="34">
        <v>321</v>
      </c>
      <c r="L19440" s="34">
        <v>116</v>
      </c>
      <c r="M19440" s="34">
        <v>285</v>
      </c>
      <c r="N19440" s="34">
        <v>200</v>
      </c>
      <c r="O19440" s="34">
        <v>237</v>
      </c>
      <c r="P19440" s="34">
        <v>234</v>
      </c>
      <c r="Q19440" s="34">
        <v>301</v>
      </c>
      <c r="R19440" s="34">
        <v>241</v>
      </c>
      <c r="S19440" s="34">
        <v>356</v>
      </c>
      <c r="T19440" s="34">
        <v>181</v>
      </c>
      <c r="U19440" s="34">
        <v>203</v>
      </c>
      <c r="V19440" s="34">
        <v>262</v>
      </c>
      <c r="W19440" s="34">
        <v>254</v>
      </c>
      <c r="X19440" s="34">
        <v>329</v>
      </c>
      <c r="Y19440" s="34">
        <v>200</v>
      </c>
      <c r="Z19440" s="34">
        <v>307</v>
      </c>
      <c r="AA19440" s="34">
        <v>365</v>
      </c>
      <c r="AB19440" s="34">
        <v>194</v>
      </c>
      <c r="AC19440" s="34">
        <v>374</v>
      </c>
    </row>
    <row r="19441" spans="1:29" x14ac:dyDescent="0.2">
      <c r="A19441" s="34" t="s">
        <v>79934</v>
      </c>
      <c r="B19441" s="34">
        <v>209</v>
      </c>
      <c r="C19441" s="34">
        <v>255</v>
      </c>
      <c r="D19441" s="34">
        <v>331</v>
      </c>
      <c r="E19441" s="34">
        <v>358</v>
      </c>
      <c r="F19441" s="34">
        <v>332</v>
      </c>
      <c r="G19441" s="34">
        <v>294</v>
      </c>
      <c r="H19441" s="34">
        <v>281</v>
      </c>
      <c r="I19441" s="34">
        <v>298</v>
      </c>
      <c r="J19441" s="34">
        <v>256</v>
      </c>
      <c r="K19441" s="34">
        <v>333</v>
      </c>
      <c r="L19441" s="34">
        <v>166</v>
      </c>
      <c r="M19441" s="34">
        <v>288</v>
      </c>
      <c r="N19441" s="34">
        <v>237</v>
      </c>
      <c r="O19441" s="34">
        <v>280</v>
      </c>
      <c r="P19441" s="34">
        <v>296</v>
      </c>
      <c r="Q19441" s="34">
        <v>365</v>
      </c>
      <c r="R19441" s="34">
        <v>292</v>
      </c>
      <c r="S19441" s="34">
        <v>394</v>
      </c>
      <c r="T19441" s="34">
        <v>226</v>
      </c>
      <c r="U19441" s="34">
        <v>307</v>
      </c>
      <c r="V19441" s="34">
        <v>356</v>
      </c>
      <c r="W19441" s="34">
        <v>364</v>
      </c>
      <c r="X19441" s="34">
        <v>406</v>
      </c>
      <c r="Y19441" s="34">
        <v>290</v>
      </c>
      <c r="Z19441" s="34">
        <v>329</v>
      </c>
      <c r="AA19441" s="34">
        <v>363</v>
      </c>
      <c r="AB19441" s="34">
        <v>308</v>
      </c>
      <c r="AC19441" s="34">
        <v>489</v>
      </c>
    </row>
    <row r="19442" spans="1:29" x14ac:dyDescent="0.2">
      <c r="A19442" s="34" t="s">
        <v>79935</v>
      </c>
      <c r="B19442" s="34">
        <v>430</v>
      </c>
      <c r="C19442" s="34">
        <v>489</v>
      </c>
      <c r="D19442" s="34">
        <v>539</v>
      </c>
      <c r="E19442" s="34">
        <v>510</v>
      </c>
      <c r="F19442" s="34">
        <v>491</v>
      </c>
      <c r="G19442" s="34">
        <v>407</v>
      </c>
      <c r="H19442" s="34">
        <v>443</v>
      </c>
      <c r="I19442" s="34">
        <v>403</v>
      </c>
      <c r="J19442" s="34">
        <v>443</v>
      </c>
      <c r="K19442" s="34">
        <v>491</v>
      </c>
      <c r="L19442" s="34">
        <v>379</v>
      </c>
      <c r="M19442" s="34">
        <v>400</v>
      </c>
      <c r="N19442" s="34">
        <v>393</v>
      </c>
      <c r="O19442" s="34">
        <v>472</v>
      </c>
      <c r="P19442" s="34">
        <v>380</v>
      </c>
      <c r="Q19442" s="34">
        <v>606</v>
      </c>
      <c r="R19442" s="34">
        <v>538</v>
      </c>
      <c r="S19442" s="34">
        <v>576</v>
      </c>
      <c r="T19442" s="34">
        <v>472</v>
      </c>
      <c r="U19442" s="34">
        <v>455</v>
      </c>
      <c r="V19442" s="34">
        <v>560</v>
      </c>
      <c r="W19442" s="34">
        <v>612</v>
      </c>
      <c r="X19442" s="34">
        <v>569</v>
      </c>
      <c r="Y19442" s="34">
        <v>487</v>
      </c>
      <c r="Z19442" s="34">
        <v>510</v>
      </c>
      <c r="AA19442" s="34">
        <v>556</v>
      </c>
      <c r="AB19442" s="34">
        <v>566</v>
      </c>
      <c r="AC19442" s="34">
        <v>780</v>
      </c>
    </row>
    <row r="19443" spans="1:29" x14ac:dyDescent="0.2">
      <c r="A19443" s="34" t="s">
        <v>79936</v>
      </c>
      <c r="B19443" s="34">
        <v>193</v>
      </c>
      <c r="C19443" s="34">
        <v>323</v>
      </c>
      <c r="D19443" s="34">
        <v>386</v>
      </c>
      <c r="E19443" s="34">
        <v>311</v>
      </c>
      <c r="F19443" s="34">
        <v>280</v>
      </c>
      <c r="G19443" s="34">
        <v>398</v>
      </c>
      <c r="H19443" s="34">
        <v>286</v>
      </c>
      <c r="I19443" s="34">
        <v>260</v>
      </c>
      <c r="J19443" s="34">
        <v>217</v>
      </c>
      <c r="K19443" s="34">
        <v>340</v>
      </c>
      <c r="L19443" s="34">
        <v>113</v>
      </c>
      <c r="M19443" s="34">
        <v>250</v>
      </c>
      <c r="N19443" s="34">
        <v>247</v>
      </c>
      <c r="O19443" s="34">
        <v>242</v>
      </c>
      <c r="P19443" s="34">
        <v>242</v>
      </c>
      <c r="Q19443" s="34">
        <v>324</v>
      </c>
      <c r="R19443" s="34">
        <v>315</v>
      </c>
      <c r="S19443" s="34">
        <v>569</v>
      </c>
      <c r="T19443" s="34">
        <v>192</v>
      </c>
      <c r="U19443" s="34">
        <v>223</v>
      </c>
      <c r="V19443" s="34">
        <v>303</v>
      </c>
      <c r="W19443" s="34">
        <v>294</v>
      </c>
      <c r="X19443" s="34">
        <v>335</v>
      </c>
      <c r="Y19443" s="34">
        <v>221</v>
      </c>
      <c r="Z19443" s="34">
        <v>363</v>
      </c>
      <c r="AA19443" s="34">
        <v>368</v>
      </c>
      <c r="AB19443" s="34">
        <v>215</v>
      </c>
      <c r="AC19443" s="34">
        <v>433</v>
      </c>
    </row>
    <row r="19444" spans="1:29" x14ac:dyDescent="0.2">
      <c r="A19444" s="34" t="s">
        <v>79937</v>
      </c>
      <c r="B19444" s="34">
        <v>228</v>
      </c>
      <c r="C19444" s="34">
        <v>398</v>
      </c>
      <c r="D19444" s="34">
        <v>417</v>
      </c>
      <c r="E19444" s="34">
        <v>444</v>
      </c>
      <c r="F19444" s="34">
        <v>370</v>
      </c>
      <c r="G19444" s="34">
        <v>367</v>
      </c>
      <c r="H19444" s="34">
        <v>282</v>
      </c>
      <c r="I19444" s="34">
        <v>398</v>
      </c>
      <c r="J19444" s="34">
        <v>311</v>
      </c>
      <c r="K19444" s="34">
        <v>415</v>
      </c>
      <c r="L19444" s="34">
        <v>213</v>
      </c>
      <c r="M19444" s="34">
        <v>339</v>
      </c>
      <c r="N19444" s="34">
        <v>263</v>
      </c>
      <c r="O19444" s="34">
        <v>314</v>
      </c>
      <c r="P19444" s="34">
        <v>380</v>
      </c>
      <c r="Q19444" s="34">
        <v>478</v>
      </c>
      <c r="R19444" s="34">
        <v>416</v>
      </c>
      <c r="S19444" s="34">
        <v>423</v>
      </c>
      <c r="T19444" s="34">
        <v>257</v>
      </c>
      <c r="U19444" s="34">
        <v>360</v>
      </c>
      <c r="V19444" s="34">
        <v>421</v>
      </c>
      <c r="W19444" s="34">
        <v>443</v>
      </c>
      <c r="X19444" s="34">
        <v>377</v>
      </c>
      <c r="Y19444" s="34">
        <v>348</v>
      </c>
      <c r="Z19444" s="34">
        <v>375</v>
      </c>
      <c r="AA19444" s="34">
        <v>540</v>
      </c>
      <c r="AB19444" s="34">
        <v>301</v>
      </c>
      <c r="AC19444" s="34">
        <v>625</v>
      </c>
    </row>
    <row r="19445" spans="1:29" x14ac:dyDescent="0.2">
      <c r="A19445" s="34" t="s">
        <v>79938</v>
      </c>
      <c r="B19445" s="34">
        <v>422</v>
      </c>
      <c r="C19445" s="34">
        <v>341</v>
      </c>
      <c r="D19445" s="34">
        <v>443</v>
      </c>
      <c r="E19445" s="34">
        <v>438</v>
      </c>
      <c r="F19445" s="34">
        <v>430</v>
      </c>
      <c r="G19445" s="34">
        <v>404</v>
      </c>
      <c r="H19445" s="34">
        <v>374</v>
      </c>
      <c r="I19445" s="34">
        <v>379</v>
      </c>
      <c r="J19445" s="34">
        <v>363</v>
      </c>
      <c r="K19445" s="34">
        <v>406</v>
      </c>
      <c r="L19445" s="34">
        <v>326</v>
      </c>
      <c r="M19445" s="34">
        <v>340</v>
      </c>
      <c r="N19445" s="34">
        <v>393</v>
      </c>
      <c r="O19445" s="34">
        <v>344</v>
      </c>
      <c r="P19445" s="34">
        <v>389</v>
      </c>
      <c r="Q19445" s="34">
        <v>476</v>
      </c>
      <c r="R19445" s="34">
        <v>520</v>
      </c>
      <c r="S19445" s="34">
        <v>471</v>
      </c>
      <c r="T19445" s="34">
        <v>503</v>
      </c>
      <c r="U19445" s="34">
        <v>379</v>
      </c>
      <c r="V19445" s="34">
        <v>506</v>
      </c>
      <c r="W19445" s="34">
        <v>515</v>
      </c>
      <c r="X19445" s="34">
        <v>600</v>
      </c>
      <c r="Y19445" s="34">
        <v>431</v>
      </c>
      <c r="Z19445" s="34">
        <v>515</v>
      </c>
      <c r="AA19445" s="34">
        <v>497</v>
      </c>
      <c r="AB19445" s="34">
        <v>570</v>
      </c>
      <c r="AC19445" s="34">
        <v>647</v>
      </c>
    </row>
    <row r="19446" spans="1:29" x14ac:dyDescent="0.2">
      <c r="A19446" s="34" t="s">
        <v>79939</v>
      </c>
      <c r="B19446" s="34">
        <v>170</v>
      </c>
      <c r="C19446" s="34">
        <v>296</v>
      </c>
      <c r="D19446" s="34">
        <v>354</v>
      </c>
      <c r="E19446" s="34">
        <v>316</v>
      </c>
      <c r="F19446" s="34">
        <v>251</v>
      </c>
      <c r="G19446" s="34">
        <v>326</v>
      </c>
      <c r="H19446" s="34">
        <v>256</v>
      </c>
      <c r="I19446" s="34">
        <v>276</v>
      </c>
      <c r="J19446" s="34">
        <v>196</v>
      </c>
      <c r="K19446" s="34">
        <v>340</v>
      </c>
      <c r="L19446" s="34">
        <v>160</v>
      </c>
      <c r="M19446" s="34">
        <v>284</v>
      </c>
      <c r="N19446" s="34">
        <v>220</v>
      </c>
      <c r="O19446" s="34">
        <v>309</v>
      </c>
      <c r="P19446" s="34">
        <v>216</v>
      </c>
      <c r="Q19446" s="34">
        <v>359</v>
      </c>
      <c r="R19446" s="34">
        <v>280</v>
      </c>
      <c r="S19446" s="34">
        <v>357</v>
      </c>
      <c r="T19446" s="34">
        <v>211</v>
      </c>
      <c r="U19446" s="34">
        <v>286</v>
      </c>
      <c r="V19446" s="34">
        <v>299</v>
      </c>
      <c r="W19446" s="34">
        <v>321</v>
      </c>
      <c r="X19446" s="34">
        <v>372</v>
      </c>
      <c r="Y19446" s="34">
        <v>272</v>
      </c>
      <c r="Z19446" s="34">
        <v>309</v>
      </c>
      <c r="AA19446" s="34">
        <v>412</v>
      </c>
      <c r="AB19446" s="34">
        <v>360</v>
      </c>
      <c r="AC19446" s="34">
        <v>516</v>
      </c>
    </row>
    <row r="19447" spans="1:29" x14ac:dyDescent="0.2">
      <c r="A19447" s="34" t="s">
        <v>79940</v>
      </c>
      <c r="B19447" s="34">
        <v>204</v>
      </c>
      <c r="C19447" s="34">
        <v>206</v>
      </c>
      <c r="D19447" s="34">
        <v>240</v>
      </c>
      <c r="E19447" s="34">
        <v>277</v>
      </c>
      <c r="F19447" s="34">
        <v>207</v>
      </c>
      <c r="G19447" s="34">
        <v>221</v>
      </c>
      <c r="H19447" s="34">
        <v>207</v>
      </c>
      <c r="I19447" s="34">
        <v>170</v>
      </c>
      <c r="J19447" s="34">
        <v>170</v>
      </c>
      <c r="K19447" s="34">
        <v>216</v>
      </c>
      <c r="L19447" s="34">
        <v>129</v>
      </c>
      <c r="M19447" s="34">
        <v>181</v>
      </c>
      <c r="N19447" s="34">
        <v>136</v>
      </c>
      <c r="O19447" s="34">
        <v>212</v>
      </c>
      <c r="P19447" s="34">
        <v>230</v>
      </c>
      <c r="Q19447" s="34">
        <v>287</v>
      </c>
      <c r="R19447" s="34">
        <v>220</v>
      </c>
      <c r="S19447" s="34">
        <v>299</v>
      </c>
      <c r="T19447" s="34">
        <v>194</v>
      </c>
      <c r="U19447" s="34">
        <v>219</v>
      </c>
      <c r="V19447" s="34">
        <v>207</v>
      </c>
      <c r="W19447" s="34">
        <v>312</v>
      </c>
      <c r="X19447" s="34">
        <v>266</v>
      </c>
      <c r="Y19447" s="34">
        <v>253</v>
      </c>
      <c r="Z19447" s="34">
        <v>243</v>
      </c>
      <c r="AA19447" s="34">
        <v>297</v>
      </c>
      <c r="AB19447" s="34">
        <v>190</v>
      </c>
      <c r="AC19447" s="34">
        <v>377</v>
      </c>
    </row>
    <row r="19448" spans="1:29" x14ac:dyDescent="0.2">
      <c r="A19448" s="34" t="s">
        <v>79941</v>
      </c>
      <c r="B19448" s="34">
        <v>381</v>
      </c>
      <c r="C19448" s="34">
        <v>424</v>
      </c>
      <c r="D19448" s="34">
        <v>565</v>
      </c>
      <c r="E19448" s="34">
        <v>426</v>
      </c>
      <c r="F19448" s="34">
        <v>501</v>
      </c>
      <c r="G19448" s="34">
        <v>445</v>
      </c>
      <c r="H19448" s="34">
        <v>470</v>
      </c>
      <c r="I19448" s="34">
        <v>371</v>
      </c>
      <c r="J19448" s="34">
        <v>407</v>
      </c>
      <c r="K19448" s="34">
        <v>472</v>
      </c>
      <c r="L19448" s="34">
        <v>310</v>
      </c>
      <c r="M19448" s="34">
        <v>396</v>
      </c>
      <c r="N19448" s="34">
        <v>421</v>
      </c>
      <c r="O19448" s="34">
        <v>385</v>
      </c>
      <c r="P19448" s="34">
        <v>360</v>
      </c>
      <c r="Q19448" s="34">
        <v>471</v>
      </c>
      <c r="R19448" s="34">
        <v>516</v>
      </c>
      <c r="S19448" s="34">
        <v>583</v>
      </c>
      <c r="T19448" s="34">
        <v>388</v>
      </c>
      <c r="U19448" s="34">
        <v>412</v>
      </c>
      <c r="V19448" s="34">
        <v>539</v>
      </c>
      <c r="W19448" s="34">
        <v>475</v>
      </c>
      <c r="X19448" s="34">
        <v>547</v>
      </c>
      <c r="Y19448" s="34">
        <v>424</v>
      </c>
      <c r="Z19448" s="34">
        <v>529</v>
      </c>
      <c r="AA19448" s="34">
        <v>521</v>
      </c>
      <c r="AB19448" s="34">
        <v>470</v>
      </c>
      <c r="AC19448" s="34">
        <v>769</v>
      </c>
    </row>
    <row r="19449" spans="1:29" x14ac:dyDescent="0.2">
      <c r="A19449" s="34" t="s">
        <v>79942</v>
      </c>
      <c r="B19449" s="34">
        <v>648</v>
      </c>
      <c r="C19449" s="34">
        <v>670</v>
      </c>
      <c r="D19449" s="34">
        <v>831</v>
      </c>
      <c r="E19449" s="34">
        <v>742</v>
      </c>
      <c r="F19449" s="34">
        <v>870</v>
      </c>
      <c r="G19449" s="34">
        <v>645</v>
      </c>
      <c r="H19449" s="34">
        <v>733</v>
      </c>
      <c r="I19449" s="34">
        <v>687</v>
      </c>
      <c r="J19449" s="34">
        <v>663</v>
      </c>
      <c r="K19449" s="34">
        <v>802</v>
      </c>
      <c r="L19449" s="34">
        <v>505</v>
      </c>
      <c r="M19449" s="34">
        <v>567</v>
      </c>
      <c r="N19449" s="34">
        <v>626</v>
      </c>
      <c r="O19449" s="34">
        <v>640</v>
      </c>
      <c r="P19449" s="34">
        <v>604</v>
      </c>
      <c r="Q19449" s="34">
        <v>825</v>
      </c>
      <c r="R19449" s="34">
        <v>787</v>
      </c>
      <c r="S19449" s="34">
        <v>898</v>
      </c>
      <c r="T19449" s="34">
        <v>702</v>
      </c>
      <c r="U19449" s="34">
        <v>650</v>
      </c>
      <c r="V19449" s="34">
        <v>832</v>
      </c>
      <c r="W19449" s="34">
        <v>870</v>
      </c>
      <c r="X19449" s="34">
        <v>969</v>
      </c>
      <c r="Y19449" s="34">
        <v>638</v>
      </c>
      <c r="Z19449" s="34">
        <v>803</v>
      </c>
      <c r="AA19449" s="34">
        <v>818</v>
      </c>
      <c r="AB19449" s="34">
        <v>802</v>
      </c>
      <c r="AC19449" s="34">
        <v>1015</v>
      </c>
    </row>
    <row r="19450" spans="1:29" x14ac:dyDescent="0.2">
      <c r="A19450" s="34" t="s">
        <v>79943</v>
      </c>
      <c r="B19450" s="34">
        <v>249</v>
      </c>
      <c r="C19450" s="34">
        <v>261</v>
      </c>
      <c r="D19450" s="34">
        <v>448</v>
      </c>
      <c r="E19450" s="34">
        <v>336</v>
      </c>
      <c r="F19450" s="34">
        <v>410</v>
      </c>
      <c r="G19450" s="34">
        <v>397</v>
      </c>
      <c r="H19450" s="34">
        <v>298</v>
      </c>
      <c r="I19450" s="34">
        <v>284</v>
      </c>
      <c r="J19450" s="34">
        <v>329</v>
      </c>
      <c r="K19450" s="34">
        <v>329</v>
      </c>
      <c r="L19450" s="34">
        <v>279</v>
      </c>
      <c r="M19450" s="34">
        <v>259</v>
      </c>
      <c r="N19450" s="34">
        <v>298</v>
      </c>
      <c r="O19450" s="34">
        <v>296</v>
      </c>
      <c r="P19450" s="34">
        <v>337</v>
      </c>
      <c r="Q19450" s="34">
        <v>442</v>
      </c>
      <c r="R19450" s="34">
        <v>419</v>
      </c>
      <c r="S19450" s="34">
        <v>374</v>
      </c>
      <c r="T19450" s="34">
        <v>289</v>
      </c>
      <c r="U19450" s="34">
        <v>323</v>
      </c>
      <c r="V19450" s="34">
        <v>410</v>
      </c>
      <c r="W19450" s="34">
        <v>374</v>
      </c>
      <c r="X19450" s="34">
        <v>465</v>
      </c>
      <c r="Y19450" s="34">
        <v>410</v>
      </c>
      <c r="Z19450" s="34">
        <v>401</v>
      </c>
      <c r="AA19450" s="34">
        <v>419</v>
      </c>
      <c r="AB19450" s="34">
        <v>378</v>
      </c>
      <c r="AC19450" s="34">
        <v>582</v>
      </c>
    </row>
    <row r="19451" spans="1:29" x14ac:dyDescent="0.2">
      <c r="A19451" s="34" t="s">
        <v>79944</v>
      </c>
      <c r="B19451" s="34">
        <v>350</v>
      </c>
      <c r="C19451" s="34">
        <v>495</v>
      </c>
      <c r="D19451" s="34">
        <v>477</v>
      </c>
      <c r="E19451" s="34">
        <v>559</v>
      </c>
      <c r="F19451" s="34">
        <v>458</v>
      </c>
      <c r="G19451" s="34">
        <v>468</v>
      </c>
      <c r="H19451" s="34">
        <v>395</v>
      </c>
      <c r="I19451" s="34">
        <v>417</v>
      </c>
      <c r="J19451" s="34">
        <v>387</v>
      </c>
      <c r="K19451" s="34">
        <v>531</v>
      </c>
      <c r="L19451" s="34">
        <v>250</v>
      </c>
      <c r="M19451" s="34">
        <v>410</v>
      </c>
      <c r="N19451" s="34">
        <v>391</v>
      </c>
      <c r="O19451" s="34">
        <v>419</v>
      </c>
      <c r="P19451" s="34">
        <v>348</v>
      </c>
      <c r="Q19451" s="34">
        <v>645</v>
      </c>
      <c r="R19451" s="34">
        <v>479</v>
      </c>
      <c r="S19451" s="34">
        <v>630</v>
      </c>
      <c r="T19451" s="34">
        <v>366</v>
      </c>
      <c r="U19451" s="34">
        <v>548</v>
      </c>
      <c r="V19451" s="34">
        <v>470</v>
      </c>
      <c r="W19451" s="34">
        <v>547</v>
      </c>
      <c r="X19451" s="34">
        <v>589</v>
      </c>
      <c r="Y19451" s="34">
        <v>508</v>
      </c>
      <c r="Z19451" s="34">
        <v>522</v>
      </c>
      <c r="AA19451" s="34">
        <v>701</v>
      </c>
      <c r="AB19451" s="34">
        <v>441</v>
      </c>
      <c r="AC19451" s="34">
        <v>896</v>
      </c>
    </row>
    <row r="19452" spans="1:29" x14ac:dyDescent="0.2">
      <c r="A19452" s="34" t="s">
        <v>79945</v>
      </c>
      <c r="B19452" s="34">
        <v>160</v>
      </c>
      <c r="C19452" s="34">
        <v>112</v>
      </c>
      <c r="D19452" s="34">
        <v>118</v>
      </c>
      <c r="E19452" s="34">
        <v>106</v>
      </c>
      <c r="F19452" s="34">
        <v>88</v>
      </c>
      <c r="G19452" s="34">
        <v>122</v>
      </c>
      <c r="H19452" s="34">
        <v>73</v>
      </c>
      <c r="I19452" s="34">
        <v>83</v>
      </c>
      <c r="J19452" s="34">
        <v>76</v>
      </c>
      <c r="K19452" s="34">
        <v>118</v>
      </c>
      <c r="L19452" s="34">
        <v>61</v>
      </c>
      <c r="M19452" s="34">
        <v>98</v>
      </c>
      <c r="N19452" s="34">
        <v>92</v>
      </c>
      <c r="O19452" s="34">
        <v>86</v>
      </c>
      <c r="P19452" s="34">
        <v>73</v>
      </c>
      <c r="Q19452" s="34">
        <v>121</v>
      </c>
      <c r="R19452" s="34">
        <v>96</v>
      </c>
      <c r="S19452" s="34">
        <v>154</v>
      </c>
      <c r="T19452" s="34">
        <v>65</v>
      </c>
      <c r="U19452" s="34">
        <v>100</v>
      </c>
      <c r="V19452" s="34">
        <v>100</v>
      </c>
      <c r="W19452" s="34">
        <v>132</v>
      </c>
      <c r="X19452" s="34">
        <v>134</v>
      </c>
      <c r="Y19452" s="34">
        <v>83</v>
      </c>
      <c r="Z19452" s="34">
        <v>135</v>
      </c>
      <c r="AA19452" s="34">
        <v>116</v>
      </c>
      <c r="AB19452" s="34">
        <v>69</v>
      </c>
      <c r="AC19452" s="34">
        <v>153</v>
      </c>
    </row>
    <row r="19453" spans="1:29" x14ac:dyDescent="0.2">
      <c r="A19453" s="34" t="s">
        <v>79946</v>
      </c>
      <c r="B19453" s="34">
        <v>122</v>
      </c>
      <c r="C19453" s="34">
        <v>208</v>
      </c>
      <c r="D19453" s="34">
        <v>267</v>
      </c>
      <c r="E19453" s="34">
        <v>263</v>
      </c>
      <c r="F19453" s="34">
        <v>177</v>
      </c>
      <c r="G19453" s="34">
        <v>195</v>
      </c>
      <c r="H19453" s="34">
        <v>144</v>
      </c>
      <c r="I19453" s="34">
        <v>168</v>
      </c>
      <c r="J19453" s="34">
        <v>125</v>
      </c>
      <c r="K19453" s="34">
        <v>226</v>
      </c>
      <c r="L19453" s="34">
        <v>70</v>
      </c>
      <c r="M19453" s="34">
        <v>147</v>
      </c>
      <c r="N19453" s="34">
        <v>166</v>
      </c>
      <c r="O19453" s="34">
        <v>161</v>
      </c>
      <c r="P19453" s="34">
        <v>158</v>
      </c>
      <c r="Q19453" s="34">
        <v>245</v>
      </c>
      <c r="R19453" s="34">
        <v>168</v>
      </c>
      <c r="S19453" s="34">
        <v>287</v>
      </c>
      <c r="T19453" s="34">
        <v>81</v>
      </c>
      <c r="U19453" s="34">
        <v>140</v>
      </c>
      <c r="V19453" s="34">
        <v>150</v>
      </c>
      <c r="W19453" s="34">
        <v>162</v>
      </c>
      <c r="X19453" s="34">
        <v>197</v>
      </c>
      <c r="Y19453" s="34">
        <v>126</v>
      </c>
      <c r="Z19453" s="34">
        <v>188</v>
      </c>
      <c r="AA19453" s="34">
        <v>289</v>
      </c>
      <c r="AB19453" s="34">
        <v>111</v>
      </c>
      <c r="AC19453" s="34">
        <v>296</v>
      </c>
    </row>
    <row r="19454" spans="1:29" x14ac:dyDescent="0.2">
      <c r="A19454" s="34" t="s">
        <v>79947</v>
      </c>
      <c r="B19454" s="34">
        <v>198</v>
      </c>
      <c r="C19454" s="34">
        <v>273</v>
      </c>
      <c r="D19454" s="34">
        <v>309</v>
      </c>
      <c r="E19454" s="34">
        <v>309</v>
      </c>
      <c r="F19454" s="34">
        <v>257</v>
      </c>
      <c r="G19454" s="34">
        <v>298</v>
      </c>
      <c r="H19454" s="34">
        <v>205</v>
      </c>
      <c r="I19454" s="34">
        <v>278</v>
      </c>
      <c r="J19454" s="34">
        <v>187</v>
      </c>
      <c r="K19454" s="34">
        <v>308</v>
      </c>
      <c r="L19454" s="34">
        <v>135</v>
      </c>
      <c r="M19454" s="34">
        <v>233</v>
      </c>
      <c r="N19454" s="34">
        <v>206</v>
      </c>
      <c r="O19454" s="34">
        <v>267</v>
      </c>
      <c r="P19454" s="34">
        <v>192</v>
      </c>
      <c r="Q19454" s="34">
        <v>296</v>
      </c>
      <c r="R19454" s="34">
        <v>195</v>
      </c>
      <c r="S19454" s="34">
        <v>364</v>
      </c>
      <c r="T19454" s="34">
        <v>155</v>
      </c>
      <c r="U19454" s="34">
        <v>240</v>
      </c>
      <c r="V19454" s="34">
        <v>284</v>
      </c>
      <c r="W19454" s="34">
        <v>274</v>
      </c>
      <c r="X19454" s="34">
        <v>316</v>
      </c>
      <c r="Y19454" s="34">
        <v>246</v>
      </c>
      <c r="Z19454" s="34">
        <v>263</v>
      </c>
      <c r="AA19454" s="34">
        <v>384</v>
      </c>
      <c r="AB19454" s="34">
        <v>207</v>
      </c>
      <c r="AC19454" s="34">
        <v>431</v>
      </c>
    </row>
    <row r="19455" spans="1:29" x14ac:dyDescent="0.2">
      <c r="A19455" s="34" t="s">
        <v>79948</v>
      </c>
      <c r="B19455" s="34">
        <v>213</v>
      </c>
      <c r="C19455" s="34">
        <v>347</v>
      </c>
      <c r="D19455" s="34">
        <v>386</v>
      </c>
      <c r="E19455" s="34">
        <v>404</v>
      </c>
      <c r="F19455" s="34">
        <v>311</v>
      </c>
      <c r="G19455" s="34">
        <v>311</v>
      </c>
      <c r="H19455" s="34">
        <v>283</v>
      </c>
      <c r="I19455" s="34">
        <v>305</v>
      </c>
      <c r="J19455" s="34">
        <v>216</v>
      </c>
      <c r="K19455" s="34">
        <v>371</v>
      </c>
      <c r="L19455" s="34">
        <v>137</v>
      </c>
      <c r="M19455" s="34">
        <v>293</v>
      </c>
      <c r="N19455" s="34">
        <v>215</v>
      </c>
      <c r="O19455" s="34">
        <v>257</v>
      </c>
      <c r="P19455" s="34">
        <v>183</v>
      </c>
      <c r="Q19455" s="34">
        <v>338</v>
      </c>
      <c r="R19455" s="34">
        <v>279</v>
      </c>
      <c r="S19455" s="34">
        <v>482</v>
      </c>
      <c r="T19455" s="34">
        <v>165</v>
      </c>
      <c r="U19455" s="34">
        <v>292</v>
      </c>
      <c r="V19455" s="34">
        <v>315</v>
      </c>
      <c r="W19455" s="34">
        <v>273</v>
      </c>
      <c r="X19455" s="34">
        <v>367</v>
      </c>
      <c r="Y19455" s="34">
        <v>234</v>
      </c>
      <c r="Z19455" s="34">
        <v>342</v>
      </c>
      <c r="AA19455" s="34">
        <v>428</v>
      </c>
      <c r="AB19455" s="34">
        <v>275</v>
      </c>
      <c r="AC19455" s="34">
        <v>549</v>
      </c>
    </row>
    <row r="19456" spans="1:29" x14ac:dyDescent="0.2">
      <c r="A19456" s="34" t="s">
        <v>79949</v>
      </c>
      <c r="B19456" s="34">
        <v>101</v>
      </c>
      <c r="C19456" s="34">
        <v>453</v>
      </c>
      <c r="D19456" s="34">
        <v>387</v>
      </c>
      <c r="E19456" s="34">
        <v>571</v>
      </c>
      <c r="F19456" s="34">
        <v>260</v>
      </c>
      <c r="G19456" s="34">
        <v>479</v>
      </c>
      <c r="H19456" s="34">
        <v>202</v>
      </c>
      <c r="I19456" s="34">
        <v>439</v>
      </c>
      <c r="J19456" s="34">
        <v>202</v>
      </c>
      <c r="K19456" s="34">
        <v>490</v>
      </c>
      <c r="L19456" s="34">
        <v>84</v>
      </c>
      <c r="M19456" s="34">
        <v>362</v>
      </c>
      <c r="N19456" s="34">
        <v>215</v>
      </c>
      <c r="O19456" s="34">
        <v>329</v>
      </c>
      <c r="P19456" s="34">
        <v>209</v>
      </c>
      <c r="Q19456" s="34">
        <v>472</v>
      </c>
      <c r="R19456" s="34">
        <v>235</v>
      </c>
      <c r="S19456" s="34">
        <v>568</v>
      </c>
      <c r="T19456" s="34">
        <v>105</v>
      </c>
      <c r="U19456" s="34">
        <v>344</v>
      </c>
      <c r="V19456" s="34">
        <v>293</v>
      </c>
      <c r="W19456" s="34">
        <v>332</v>
      </c>
      <c r="X19456" s="34">
        <v>312</v>
      </c>
      <c r="Y19456" s="34">
        <v>246</v>
      </c>
      <c r="Z19456" s="34">
        <v>355</v>
      </c>
      <c r="AA19456" s="34">
        <v>621</v>
      </c>
      <c r="AB19456" s="34">
        <v>168</v>
      </c>
      <c r="AC19456" s="34">
        <v>697</v>
      </c>
    </row>
    <row r="19457" spans="1:29" x14ac:dyDescent="0.2">
      <c r="A19457" s="34" t="s">
        <v>79950</v>
      </c>
      <c r="B19457" s="34">
        <v>330</v>
      </c>
      <c r="C19457" s="34">
        <v>577</v>
      </c>
      <c r="D19457" s="34">
        <v>634</v>
      </c>
      <c r="E19457" s="34">
        <v>586</v>
      </c>
      <c r="F19457" s="34">
        <v>601</v>
      </c>
      <c r="G19457" s="34">
        <v>585</v>
      </c>
      <c r="H19457" s="34">
        <v>491</v>
      </c>
      <c r="I19457" s="34">
        <v>600</v>
      </c>
      <c r="J19457" s="34">
        <v>446</v>
      </c>
      <c r="K19457" s="34">
        <v>622</v>
      </c>
      <c r="L19457" s="34">
        <v>326</v>
      </c>
      <c r="M19457" s="34">
        <v>586</v>
      </c>
      <c r="N19457" s="34">
        <v>480</v>
      </c>
      <c r="O19457" s="34">
        <v>518</v>
      </c>
      <c r="P19457" s="34">
        <v>511</v>
      </c>
      <c r="Q19457" s="34">
        <v>765</v>
      </c>
      <c r="R19457" s="34">
        <v>723</v>
      </c>
      <c r="S19457" s="34">
        <v>755</v>
      </c>
      <c r="T19457" s="34">
        <v>466</v>
      </c>
      <c r="U19457" s="34">
        <v>615</v>
      </c>
      <c r="V19457" s="34">
        <v>620</v>
      </c>
      <c r="W19457" s="34">
        <v>752</v>
      </c>
      <c r="X19457" s="34">
        <v>717</v>
      </c>
      <c r="Y19457" s="34">
        <v>519</v>
      </c>
      <c r="Z19457" s="34">
        <v>676</v>
      </c>
      <c r="AA19457" s="34">
        <v>754</v>
      </c>
      <c r="AB19457" s="34">
        <v>577</v>
      </c>
      <c r="AC19457" s="34">
        <v>984</v>
      </c>
    </row>
    <row r="19458" spans="1:29" x14ac:dyDescent="0.2">
      <c r="A19458" s="34" t="s">
        <v>79951</v>
      </c>
      <c r="B19458" s="34">
        <v>145</v>
      </c>
      <c r="C19458" s="34">
        <v>216</v>
      </c>
      <c r="D19458" s="34">
        <v>256</v>
      </c>
      <c r="E19458" s="34">
        <v>253</v>
      </c>
      <c r="F19458" s="34">
        <v>174</v>
      </c>
      <c r="G19458" s="34">
        <v>273</v>
      </c>
      <c r="H19458" s="34">
        <v>139</v>
      </c>
      <c r="I19458" s="34">
        <v>193</v>
      </c>
      <c r="J19458" s="34">
        <v>105</v>
      </c>
      <c r="K19458" s="34">
        <v>236</v>
      </c>
      <c r="L19458" s="34">
        <v>56</v>
      </c>
      <c r="M19458" s="34">
        <v>173</v>
      </c>
      <c r="N19458" s="34">
        <v>134</v>
      </c>
      <c r="O19458" s="34">
        <v>145</v>
      </c>
      <c r="P19458" s="34">
        <v>103</v>
      </c>
      <c r="Q19458" s="34">
        <v>189</v>
      </c>
      <c r="R19458" s="34">
        <v>159</v>
      </c>
      <c r="S19458" s="34">
        <v>270</v>
      </c>
      <c r="T19458" s="34">
        <v>94</v>
      </c>
      <c r="U19458" s="34">
        <v>145</v>
      </c>
      <c r="V19458" s="34">
        <v>173</v>
      </c>
      <c r="W19458" s="34">
        <v>147</v>
      </c>
      <c r="X19458" s="34">
        <v>215</v>
      </c>
      <c r="Y19458" s="34">
        <v>135</v>
      </c>
      <c r="Z19458" s="34">
        <v>201</v>
      </c>
      <c r="AA19458" s="34">
        <v>272</v>
      </c>
      <c r="AB19458" s="34">
        <v>99</v>
      </c>
      <c r="AC19458" s="34">
        <v>327</v>
      </c>
    </row>
    <row r="19459" spans="1:29" x14ac:dyDescent="0.2">
      <c r="A19459" s="34" t="s">
        <v>79952</v>
      </c>
      <c r="B19459" s="34">
        <v>234</v>
      </c>
      <c r="C19459" s="34">
        <v>313</v>
      </c>
      <c r="D19459" s="34">
        <v>383</v>
      </c>
      <c r="E19459" s="34">
        <v>365</v>
      </c>
      <c r="F19459" s="34">
        <v>328</v>
      </c>
      <c r="G19459" s="34">
        <v>356</v>
      </c>
      <c r="H19459" s="34">
        <v>249</v>
      </c>
      <c r="I19459" s="34">
        <v>286</v>
      </c>
      <c r="J19459" s="34">
        <v>266</v>
      </c>
      <c r="K19459" s="34">
        <v>362</v>
      </c>
      <c r="L19459" s="34">
        <v>154</v>
      </c>
      <c r="M19459" s="34">
        <v>315</v>
      </c>
      <c r="N19459" s="34">
        <v>251</v>
      </c>
      <c r="O19459" s="34">
        <v>290</v>
      </c>
      <c r="P19459" s="34">
        <v>269</v>
      </c>
      <c r="Q19459" s="34">
        <v>424</v>
      </c>
      <c r="R19459" s="34">
        <v>299</v>
      </c>
      <c r="S19459" s="34">
        <v>426</v>
      </c>
      <c r="T19459" s="34">
        <v>180</v>
      </c>
      <c r="U19459" s="34">
        <v>311</v>
      </c>
      <c r="V19459" s="34">
        <v>303</v>
      </c>
      <c r="W19459" s="34">
        <v>345</v>
      </c>
      <c r="X19459" s="34">
        <v>363</v>
      </c>
      <c r="Y19459" s="34">
        <v>275</v>
      </c>
      <c r="Z19459" s="34">
        <v>385</v>
      </c>
      <c r="AA19459" s="34">
        <v>432</v>
      </c>
      <c r="AB19459" s="34">
        <v>265</v>
      </c>
      <c r="AC19459" s="34">
        <v>521</v>
      </c>
    </row>
    <row r="19460" spans="1:29" x14ac:dyDescent="0.2">
      <c r="A19460" s="34" t="s">
        <v>79953</v>
      </c>
      <c r="B19460" s="34">
        <v>108</v>
      </c>
      <c r="C19460" s="34">
        <v>178</v>
      </c>
      <c r="D19460" s="34">
        <v>221</v>
      </c>
      <c r="E19460" s="34">
        <v>174</v>
      </c>
      <c r="F19460" s="34">
        <v>128</v>
      </c>
      <c r="G19460" s="34">
        <v>172</v>
      </c>
      <c r="H19460" s="34">
        <v>102</v>
      </c>
      <c r="I19460" s="34">
        <v>156</v>
      </c>
      <c r="J19460" s="34">
        <v>69</v>
      </c>
      <c r="K19460" s="34">
        <v>189</v>
      </c>
      <c r="L19460" s="34">
        <v>39</v>
      </c>
      <c r="M19460" s="34">
        <v>159</v>
      </c>
      <c r="N19460" s="34">
        <v>99</v>
      </c>
      <c r="O19460" s="34">
        <v>145</v>
      </c>
      <c r="P19460" s="34">
        <v>124</v>
      </c>
      <c r="Q19460" s="34">
        <v>156</v>
      </c>
      <c r="R19460" s="34">
        <v>118</v>
      </c>
      <c r="S19460" s="34">
        <v>224</v>
      </c>
      <c r="T19460" s="34">
        <v>55</v>
      </c>
      <c r="U19460" s="34">
        <v>106</v>
      </c>
      <c r="V19460" s="34">
        <v>143</v>
      </c>
      <c r="W19460" s="34">
        <v>126</v>
      </c>
      <c r="X19460" s="34">
        <v>143</v>
      </c>
      <c r="Y19460" s="34">
        <v>91</v>
      </c>
      <c r="Z19460" s="34">
        <v>154</v>
      </c>
      <c r="AA19460" s="34">
        <v>200</v>
      </c>
      <c r="AB19460" s="34">
        <v>85</v>
      </c>
      <c r="AC19460" s="34">
        <v>220</v>
      </c>
    </row>
    <row r="19461" spans="1:29" x14ac:dyDescent="0.2">
      <c r="A19461" s="34" t="s">
        <v>79954</v>
      </c>
      <c r="B19461" s="34">
        <v>266</v>
      </c>
      <c r="C19461" s="34">
        <v>451</v>
      </c>
      <c r="D19461" s="34">
        <v>458</v>
      </c>
      <c r="E19461" s="34">
        <v>418</v>
      </c>
      <c r="F19461" s="34">
        <v>498</v>
      </c>
      <c r="G19461" s="34">
        <v>455</v>
      </c>
      <c r="H19461" s="34">
        <v>358</v>
      </c>
      <c r="I19461" s="34">
        <v>389</v>
      </c>
      <c r="J19461" s="34">
        <v>357</v>
      </c>
      <c r="K19461" s="34">
        <v>471</v>
      </c>
      <c r="L19461" s="34">
        <v>229</v>
      </c>
      <c r="M19461" s="34">
        <v>424</v>
      </c>
      <c r="N19461" s="34">
        <v>351</v>
      </c>
      <c r="O19461" s="34">
        <v>330</v>
      </c>
      <c r="P19461" s="34">
        <v>358</v>
      </c>
      <c r="Q19461" s="34">
        <v>470</v>
      </c>
      <c r="R19461" s="34">
        <v>432</v>
      </c>
      <c r="S19461" s="34">
        <v>508</v>
      </c>
      <c r="T19461" s="34">
        <v>321</v>
      </c>
      <c r="U19461" s="34">
        <v>446</v>
      </c>
      <c r="V19461" s="34">
        <v>448</v>
      </c>
      <c r="W19461" s="34">
        <v>529</v>
      </c>
      <c r="X19461" s="34">
        <v>533</v>
      </c>
      <c r="Y19461" s="34">
        <v>357</v>
      </c>
      <c r="Z19461" s="34">
        <v>477</v>
      </c>
      <c r="AA19461" s="34">
        <v>525</v>
      </c>
      <c r="AB19461" s="34">
        <v>374</v>
      </c>
      <c r="AC19461" s="34">
        <v>768</v>
      </c>
    </row>
    <row r="19462" spans="1:29" x14ac:dyDescent="0.2">
      <c r="A19462" s="34" t="s">
        <v>79955</v>
      </c>
      <c r="B19462" s="34">
        <v>309</v>
      </c>
      <c r="C19462" s="34">
        <v>524</v>
      </c>
      <c r="D19462" s="34">
        <v>496</v>
      </c>
      <c r="E19462" s="34">
        <v>505</v>
      </c>
      <c r="F19462" s="34">
        <v>495</v>
      </c>
      <c r="G19462" s="34">
        <v>518</v>
      </c>
      <c r="H19462" s="34">
        <v>360</v>
      </c>
      <c r="I19462" s="34">
        <v>469</v>
      </c>
      <c r="J19462" s="34">
        <v>334</v>
      </c>
      <c r="K19462" s="34">
        <v>537</v>
      </c>
      <c r="L19462" s="34">
        <v>258</v>
      </c>
      <c r="M19462" s="34">
        <v>452</v>
      </c>
      <c r="N19462" s="34">
        <v>327</v>
      </c>
      <c r="O19462" s="34">
        <v>446</v>
      </c>
      <c r="P19462" s="34">
        <v>391</v>
      </c>
      <c r="Q19462" s="34">
        <v>578</v>
      </c>
      <c r="R19462" s="34">
        <v>479</v>
      </c>
      <c r="S19462" s="34">
        <v>556</v>
      </c>
      <c r="T19462" s="34">
        <v>358</v>
      </c>
      <c r="U19462" s="34">
        <v>403</v>
      </c>
      <c r="V19462" s="34">
        <v>511</v>
      </c>
      <c r="W19462" s="34">
        <v>503</v>
      </c>
      <c r="X19462" s="34">
        <v>564</v>
      </c>
      <c r="Y19462" s="34">
        <v>478</v>
      </c>
      <c r="Z19462" s="34">
        <v>496</v>
      </c>
      <c r="AA19462" s="34">
        <v>726</v>
      </c>
      <c r="AB19462" s="34">
        <v>426</v>
      </c>
      <c r="AC19462" s="34">
        <v>667</v>
      </c>
    </row>
    <row r="19463" spans="1:29" x14ac:dyDescent="0.2">
      <c r="A19463" s="34" t="s">
        <v>79956</v>
      </c>
      <c r="B19463" s="34">
        <v>127</v>
      </c>
      <c r="C19463" s="34">
        <v>289</v>
      </c>
      <c r="D19463" s="34">
        <v>296</v>
      </c>
      <c r="E19463" s="34">
        <v>285</v>
      </c>
      <c r="F19463" s="34">
        <v>263</v>
      </c>
      <c r="G19463" s="34">
        <v>270</v>
      </c>
      <c r="H19463" s="34">
        <v>208</v>
      </c>
      <c r="I19463" s="34">
        <v>239</v>
      </c>
      <c r="J19463" s="34">
        <v>186</v>
      </c>
      <c r="K19463" s="34">
        <v>238</v>
      </c>
      <c r="L19463" s="34">
        <v>100</v>
      </c>
      <c r="M19463" s="34">
        <v>206</v>
      </c>
      <c r="N19463" s="34">
        <v>225</v>
      </c>
      <c r="O19463" s="34">
        <v>205</v>
      </c>
      <c r="P19463" s="34">
        <v>209</v>
      </c>
      <c r="Q19463" s="34">
        <v>296</v>
      </c>
      <c r="R19463" s="34">
        <v>234</v>
      </c>
      <c r="S19463" s="34">
        <v>354</v>
      </c>
      <c r="T19463" s="34">
        <v>132</v>
      </c>
      <c r="U19463" s="34">
        <v>223</v>
      </c>
      <c r="V19463" s="34">
        <v>256</v>
      </c>
      <c r="W19463" s="34">
        <v>202</v>
      </c>
      <c r="X19463" s="34">
        <v>319</v>
      </c>
      <c r="Y19463" s="34">
        <v>201</v>
      </c>
      <c r="Z19463" s="34">
        <v>313</v>
      </c>
      <c r="AA19463" s="34">
        <v>334</v>
      </c>
      <c r="AB19463" s="34">
        <v>163</v>
      </c>
      <c r="AC19463" s="34">
        <v>390</v>
      </c>
    </row>
    <row r="19464" spans="1:29" x14ac:dyDescent="0.2">
      <c r="A19464" s="34" t="s">
        <v>79957</v>
      </c>
      <c r="B19464" s="34">
        <v>285</v>
      </c>
      <c r="C19464" s="34">
        <v>539</v>
      </c>
      <c r="D19464" s="34">
        <v>533</v>
      </c>
      <c r="E19464" s="34">
        <v>568</v>
      </c>
      <c r="F19464" s="34">
        <v>488</v>
      </c>
      <c r="G19464" s="34">
        <v>552</v>
      </c>
      <c r="H19464" s="34">
        <v>454</v>
      </c>
      <c r="I19464" s="34">
        <v>518</v>
      </c>
      <c r="J19464" s="34">
        <v>317</v>
      </c>
      <c r="K19464" s="34">
        <v>561</v>
      </c>
      <c r="L19464" s="34">
        <v>225</v>
      </c>
      <c r="M19464" s="34">
        <v>435</v>
      </c>
      <c r="N19464" s="34">
        <v>381</v>
      </c>
      <c r="O19464" s="34">
        <v>359</v>
      </c>
      <c r="P19464" s="34">
        <v>348</v>
      </c>
      <c r="Q19464" s="34">
        <v>585</v>
      </c>
      <c r="R19464" s="34">
        <v>452</v>
      </c>
      <c r="S19464" s="34">
        <v>738</v>
      </c>
      <c r="T19464" s="34">
        <v>239</v>
      </c>
      <c r="U19464" s="34">
        <v>439</v>
      </c>
      <c r="V19464" s="34">
        <v>503</v>
      </c>
      <c r="W19464" s="34">
        <v>461</v>
      </c>
      <c r="X19464" s="34">
        <v>543</v>
      </c>
      <c r="Y19464" s="34">
        <v>356</v>
      </c>
      <c r="Z19464" s="34">
        <v>503</v>
      </c>
      <c r="AA19464" s="34">
        <v>736</v>
      </c>
      <c r="AB19464" s="34">
        <v>320</v>
      </c>
      <c r="AC19464" s="34">
        <v>828</v>
      </c>
    </row>
    <row r="19465" spans="1:29" x14ac:dyDescent="0.2">
      <c r="A19465" s="34" t="s">
        <v>79958</v>
      </c>
      <c r="B19465" s="34">
        <v>236</v>
      </c>
      <c r="C19465" s="34">
        <v>289</v>
      </c>
      <c r="D19465" s="34">
        <v>444</v>
      </c>
      <c r="E19465" s="34">
        <v>343</v>
      </c>
      <c r="F19465" s="34">
        <v>391</v>
      </c>
      <c r="G19465" s="34">
        <v>284</v>
      </c>
      <c r="H19465" s="34">
        <v>325</v>
      </c>
      <c r="I19465" s="34">
        <v>317</v>
      </c>
      <c r="J19465" s="34">
        <v>288</v>
      </c>
      <c r="K19465" s="34">
        <v>310</v>
      </c>
      <c r="L19465" s="34">
        <v>190</v>
      </c>
      <c r="M19465" s="34">
        <v>237</v>
      </c>
      <c r="N19465" s="34">
        <v>266</v>
      </c>
      <c r="O19465" s="34">
        <v>298</v>
      </c>
      <c r="P19465" s="34">
        <v>292</v>
      </c>
      <c r="Q19465" s="34">
        <v>389</v>
      </c>
      <c r="R19465" s="34">
        <v>362</v>
      </c>
      <c r="S19465" s="34">
        <v>432</v>
      </c>
      <c r="T19465" s="34">
        <v>272</v>
      </c>
      <c r="U19465" s="34">
        <v>284</v>
      </c>
      <c r="V19465" s="34">
        <v>380</v>
      </c>
      <c r="W19465" s="34">
        <v>317</v>
      </c>
      <c r="X19465" s="34">
        <v>441</v>
      </c>
      <c r="Y19465" s="34">
        <v>231</v>
      </c>
      <c r="Z19465" s="34">
        <v>442</v>
      </c>
      <c r="AA19465" s="34">
        <v>386</v>
      </c>
      <c r="AB19465" s="34">
        <v>367</v>
      </c>
      <c r="AC19465" s="34">
        <v>497</v>
      </c>
    </row>
    <row r="19466" spans="1:29" x14ac:dyDescent="0.2">
      <c r="A19466" s="34" t="s">
        <v>79959</v>
      </c>
      <c r="B19466" s="34">
        <v>187</v>
      </c>
      <c r="C19466" s="34">
        <v>312</v>
      </c>
      <c r="D19466" s="34">
        <v>376</v>
      </c>
      <c r="E19466" s="34">
        <v>321</v>
      </c>
      <c r="F19466" s="34">
        <v>346</v>
      </c>
      <c r="G19466" s="34">
        <v>312</v>
      </c>
      <c r="H19466" s="34">
        <v>310</v>
      </c>
      <c r="I19466" s="34">
        <v>310</v>
      </c>
      <c r="J19466" s="34">
        <v>237</v>
      </c>
      <c r="K19466" s="34">
        <v>341</v>
      </c>
      <c r="L19466" s="34">
        <v>148</v>
      </c>
      <c r="M19466" s="34">
        <v>270</v>
      </c>
      <c r="N19466" s="34">
        <v>247</v>
      </c>
      <c r="O19466" s="34">
        <v>246</v>
      </c>
      <c r="P19466" s="34">
        <v>232</v>
      </c>
      <c r="Q19466" s="34">
        <v>365</v>
      </c>
      <c r="R19466" s="34">
        <v>332</v>
      </c>
      <c r="S19466" s="34">
        <v>394</v>
      </c>
      <c r="T19466" s="34">
        <v>228</v>
      </c>
      <c r="U19466" s="34">
        <v>263</v>
      </c>
      <c r="V19466" s="34">
        <v>309</v>
      </c>
      <c r="W19466" s="34">
        <v>294</v>
      </c>
      <c r="X19466" s="34">
        <v>439</v>
      </c>
      <c r="Y19466" s="34">
        <v>252</v>
      </c>
      <c r="Z19466" s="34">
        <v>334</v>
      </c>
      <c r="AA19466" s="34">
        <v>349</v>
      </c>
      <c r="AB19466" s="34">
        <v>274</v>
      </c>
      <c r="AC19466" s="34">
        <v>485</v>
      </c>
    </row>
    <row r="19467" spans="1:29" x14ac:dyDescent="0.2">
      <c r="A19467" s="34" t="s">
        <v>79960</v>
      </c>
      <c r="B19467" s="34">
        <v>216</v>
      </c>
      <c r="C19467" s="34">
        <v>280</v>
      </c>
      <c r="D19467" s="34">
        <v>315</v>
      </c>
      <c r="E19467" s="34">
        <v>274</v>
      </c>
      <c r="F19467" s="34">
        <v>331</v>
      </c>
      <c r="G19467" s="34">
        <v>254</v>
      </c>
      <c r="H19467" s="34">
        <v>340</v>
      </c>
      <c r="I19467" s="34">
        <v>291</v>
      </c>
      <c r="J19467" s="34">
        <v>268</v>
      </c>
      <c r="K19467" s="34">
        <v>278</v>
      </c>
      <c r="L19467" s="34">
        <v>299</v>
      </c>
      <c r="M19467" s="34">
        <v>297</v>
      </c>
      <c r="N19467" s="34">
        <v>272</v>
      </c>
      <c r="O19467" s="34">
        <v>260</v>
      </c>
      <c r="P19467" s="34">
        <v>336</v>
      </c>
      <c r="Q19467" s="34">
        <v>431</v>
      </c>
      <c r="R19467" s="34">
        <v>403</v>
      </c>
      <c r="S19467" s="34">
        <v>366</v>
      </c>
      <c r="T19467" s="34">
        <v>419</v>
      </c>
      <c r="U19467" s="34">
        <v>310</v>
      </c>
      <c r="V19467" s="34">
        <v>335</v>
      </c>
      <c r="W19467" s="34">
        <v>430</v>
      </c>
      <c r="X19467" s="34">
        <v>373</v>
      </c>
      <c r="Y19467" s="34">
        <v>294</v>
      </c>
      <c r="Z19467" s="34">
        <v>397</v>
      </c>
      <c r="AA19467" s="34">
        <v>351</v>
      </c>
      <c r="AB19467" s="34">
        <v>415</v>
      </c>
      <c r="AC19467" s="34">
        <v>478</v>
      </c>
    </row>
    <row r="19468" spans="1:29" x14ac:dyDescent="0.2">
      <c r="A19468" s="34" t="s">
        <v>79961</v>
      </c>
      <c r="B19468" s="34">
        <v>258</v>
      </c>
      <c r="C19468" s="34">
        <v>434</v>
      </c>
      <c r="D19468" s="34">
        <v>466</v>
      </c>
      <c r="E19468" s="34">
        <v>413</v>
      </c>
      <c r="F19468" s="34">
        <v>359</v>
      </c>
      <c r="G19468" s="34">
        <v>326</v>
      </c>
      <c r="H19468" s="34">
        <v>292</v>
      </c>
      <c r="I19468" s="34">
        <v>314</v>
      </c>
      <c r="J19468" s="34">
        <v>286</v>
      </c>
      <c r="K19468" s="34">
        <v>413</v>
      </c>
      <c r="L19468" s="34">
        <v>197</v>
      </c>
      <c r="M19468" s="34">
        <v>336</v>
      </c>
      <c r="N19468" s="34">
        <v>288</v>
      </c>
      <c r="O19468" s="34">
        <v>308</v>
      </c>
      <c r="P19468" s="34">
        <v>273</v>
      </c>
      <c r="Q19468" s="34">
        <v>415</v>
      </c>
      <c r="R19468" s="34">
        <v>338</v>
      </c>
      <c r="S19468" s="34">
        <v>467</v>
      </c>
      <c r="T19468" s="34">
        <v>268</v>
      </c>
      <c r="U19468" s="34">
        <v>313</v>
      </c>
      <c r="V19468" s="34">
        <v>375</v>
      </c>
      <c r="W19468" s="34">
        <v>372</v>
      </c>
      <c r="X19468" s="34">
        <v>406</v>
      </c>
      <c r="Y19468" s="34">
        <v>303</v>
      </c>
      <c r="Z19468" s="34">
        <v>421</v>
      </c>
      <c r="AA19468" s="34">
        <v>499</v>
      </c>
      <c r="AB19468" s="34">
        <v>279</v>
      </c>
      <c r="AC19468" s="34">
        <v>611</v>
      </c>
    </row>
    <row r="19469" spans="1:29" x14ac:dyDescent="0.2">
      <c r="A19469" s="34" t="s">
        <v>79962</v>
      </c>
      <c r="B19469" s="34">
        <v>177</v>
      </c>
      <c r="C19469" s="34">
        <v>206</v>
      </c>
      <c r="D19469" s="34">
        <v>233</v>
      </c>
      <c r="E19469" s="34">
        <v>279</v>
      </c>
      <c r="F19469" s="34">
        <v>211</v>
      </c>
      <c r="G19469" s="34">
        <v>216</v>
      </c>
      <c r="H19469" s="34">
        <v>208</v>
      </c>
      <c r="I19469" s="34">
        <v>229</v>
      </c>
      <c r="J19469" s="34">
        <v>173</v>
      </c>
      <c r="K19469" s="34">
        <v>265</v>
      </c>
      <c r="L19469" s="34">
        <v>127</v>
      </c>
      <c r="M19469" s="34">
        <v>236</v>
      </c>
      <c r="N19469" s="34">
        <v>153</v>
      </c>
      <c r="O19469" s="34">
        <v>200</v>
      </c>
      <c r="P19469" s="34">
        <v>169</v>
      </c>
      <c r="Q19469" s="34">
        <v>289</v>
      </c>
      <c r="R19469" s="34">
        <v>200</v>
      </c>
      <c r="S19469" s="34">
        <v>297</v>
      </c>
      <c r="T19469" s="34">
        <v>178</v>
      </c>
      <c r="U19469" s="34">
        <v>235</v>
      </c>
      <c r="V19469" s="34">
        <v>202</v>
      </c>
      <c r="W19469" s="34">
        <v>249</v>
      </c>
      <c r="X19469" s="34">
        <v>251</v>
      </c>
      <c r="Y19469" s="34">
        <v>215</v>
      </c>
      <c r="Z19469" s="34">
        <v>236</v>
      </c>
      <c r="AA19469" s="34">
        <v>355</v>
      </c>
      <c r="AB19469" s="34">
        <v>181</v>
      </c>
      <c r="AC19469" s="34">
        <v>379</v>
      </c>
    </row>
    <row r="19470" spans="1:29" x14ac:dyDescent="0.2">
      <c r="A19470" s="34" t="s">
        <v>79963</v>
      </c>
      <c r="B19470" s="34">
        <v>235</v>
      </c>
      <c r="C19470" s="34">
        <v>269</v>
      </c>
      <c r="D19470" s="34">
        <v>287</v>
      </c>
      <c r="E19470" s="34">
        <v>306</v>
      </c>
      <c r="F19470" s="34">
        <v>245</v>
      </c>
      <c r="G19470" s="34">
        <v>284</v>
      </c>
      <c r="H19470" s="34">
        <v>212</v>
      </c>
      <c r="I19470" s="34">
        <v>290</v>
      </c>
      <c r="J19470" s="34">
        <v>217</v>
      </c>
      <c r="K19470" s="34">
        <v>343</v>
      </c>
      <c r="L19470" s="34">
        <v>158</v>
      </c>
      <c r="M19470" s="34">
        <v>245</v>
      </c>
      <c r="N19470" s="34">
        <v>206</v>
      </c>
      <c r="O19470" s="34">
        <v>255</v>
      </c>
      <c r="P19470" s="34">
        <v>219</v>
      </c>
      <c r="Q19470" s="34">
        <v>288</v>
      </c>
      <c r="R19470" s="34">
        <v>228</v>
      </c>
      <c r="S19470" s="34">
        <v>378</v>
      </c>
      <c r="T19470" s="34">
        <v>161</v>
      </c>
      <c r="U19470" s="34">
        <v>250</v>
      </c>
      <c r="V19470" s="34">
        <v>245</v>
      </c>
      <c r="W19470" s="34">
        <v>303</v>
      </c>
      <c r="X19470" s="34">
        <v>354</v>
      </c>
      <c r="Y19470" s="34">
        <v>237</v>
      </c>
      <c r="Z19470" s="34">
        <v>335</v>
      </c>
      <c r="AA19470" s="34">
        <v>388</v>
      </c>
      <c r="AB19470" s="34">
        <v>207</v>
      </c>
      <c r="AC19470" s="34">
        <v>420</v>
      </c>
    </row>
    <row r="19471" spans="1:29" x14ac:dyDescent="0.2">
      <c r="A19471" s="34" t="s">
        <v>79964</v>
      </c>
      <c r="B19471" s="34">
        <v>253</v>
      </c>
      <c r="C19471" s="34">
        <v>385</v>
      </c>
      <c r="D19471" s="34">
        <v>414</v>
      </c>
      <c r="E19471" s="34">
        <v>437</v>
      </c>
      <c r="F19471" s="34">
        <v>353</v>
      </c>
      <c r="G19471" s="34">
        <v>424</v>
      </c>
      <c r="H19471" s="34">
        <v>291</v>
      </c>
      <c r="I19471" s="34">
        <v>352</v>
      </c>
      <c r="J19471" s="34">
        <v>251</v>
      </c>
      <c r="K19471" s="34">
        <v>436</v>
      </c>
      <c r="L19471" s="34">
        <v>192</v>
      </c>
      <c r="M19471" s="34">
        <v>324</v>
      </c>
      <c r="N19471" s="34">
        <v>224</v>
      </c>
      <c r="O19471" s="34">
        <v>380</v>
      </c>
      <c r="P19471" s="34">
        <v>266</v>
      </c>
      <c r="Q19471" s="34">
        <v>446</v>
      </c>
      <c r="R19471" s="34">
        <v>340</v>
      </c>
      <c r="S19471" s="34">
        <v>514</v>
      </c>
      <c r="T19471" s="34">
        <v>213</v>
      </c>
      <c r="U19471" s="34">
        <v>341</v>
      </c>
      <c r="V19471" s="34">
        <v>353</v>
      </c>
      <c r="W19471" s="34">
        <v>384</v>
      </c>
      <c r="X19471" s="34">
        <v>342</v>
      </c>
      <c r="Y19471" s="34">
        <v>375</v>
      </c>
      <c r="Z19471" s="34">
        <v>416</v>
      </c>
      <c r="AA19471" s="34">
        <v>613</v>
      </c>
      <c r="AB19471" s="34">
        <v>300</v>
      </c>
      <c r="AC19471" s="34">
        <v>609</v>
      </c>
    </row>
    <row r="19472" spans="1:29" x14ac:dyDescent="0.2">
      <c r="A19472" s="34" t="s">
        <v>79965</v>
      </c>
      <c r="B19472" s="34">
        <v>455</v>
      </c>
      <c r="C19472" s="34">
        <v>604</v>
      </c>
      <c r="D19472" s="34">
        <v>797</v>
      </c>
      <c r="E19472" s="34">
        <v>773</v>
      </c>
      <c r="F19472" s="34">
        <v>652</v>
      </c>
      <c r="G19472" s="34">
        <v>559</v>
      </c>
      <c r="H19472" s="34">
        <v>512</v>
      </c>
      <c r="I19472" s="34">
        <v>614</v>
      </c>
      <c r="J19472" s="34">
        <v>463</v>
      </c>
      <c r="K19472" s="34">
        <v>736</v>
      </c>
      <c r="L19472" s="34">
        <v>286</v>
      </c>
      <c r="M19472" s="34">
        <v>526</v>
      </c>
      <c r="N19472" s="34">
        <v>475</v>
      </c>
      <c r="O19472" s="34">
        <v>525</v>
      </c>
      <c r="P19472" s="34">
        <v>454</v>
      </c>
      <c r="Q19472" s="34">
        <v>720</v>
      </c>
      <c r="R19472" s="34">
        <v>574</v>
      </c>
      <c r="S19472" s="34">
        <v>860</v>
      </c>
      <c r="T19472" s="34">
        <v>399</v>
      </c>
      <c r="U19472" s="34">
        <v>546</v>
      </c>
      <c r="V19472" s="34">
        <v>618</v>
      </c>
      <c r="W19472" s="34">
        <v>638</v>
      </c>
      <c r="X19472" s="34">
        <v>826</v>
      </c>
      <c r="Y19472" s="34">
        <v>468</v>
      </c>
      <c r="Z19472" s="34">
        <v>702</v>
      </c>
      <c r="AA19472" s="34">
        <v>860</v>
      </c>
      <c r="AB19472" s="34">
        <v>476</v>
      </c>
      <c r="AC19472" s="34">
        <v>1027</v>
      </c>
    </row>
    <row r="19473" spans="1:29" x14ac:dyDescent="0.2">
      <c r="A19473" s="34" t="s">
        <v>79966</v>
      </c>
      <c r="B19473" s="34">
        <v>163</v>
      </c>
      <c r="C19473" s="34">
        <v>293</v>
      </c>
      <c r="D19473" s="34">
        <v>278</v>
      </c>
      <c r="E19473" s="34">
        <v>249</v>
      </c>
      <c r="F19473" s="34">
        <v>252</v>
      </c>
      <c r="G19473" s="34">
        <v>256</v>
      </c>
      <c r="H19473" s="34">
        <v>212</v>
      </c>
      <c r="I19473" s="34">
        <v>224</v>
      </c>
      <c r="J19473" s="34">
        <v>191</v>
      </c>
      <c r="K19473" s="34">
        <v>226</v>
      </c>
      <c r="L19473" s="34">
        <v>145</v>
      </c>
      <c r="M19473" s="34">
        <v>229</v>
      </c>
      <c r="N19473" s="34">
        <v>217</v>
      </c>
      <c r="O19473" s="34">
        <v>222</v>
      </c>
      <c r="P19473" s="34">
        <v>178</v>
      </c>
      <c r="Q19473" s="34">
        <v>322</v>
      </c>
      <c r="R19473" s="34">
        <v>273</v>
      </c>
      <c r="S19473" s="34">
        <v>326</v>
      </c>
      <c r="T19473" s="34">
        <v>206</v>
      </c>
      <c r="U19473" s="34">
        <v>256</v>
      </c>
      <c r="V19473" s="34">
        <v>257</v>
      </c>
      <c r="W19473" s="34">
        <v>278</v>
      </c>
      <c r="X19473" s="34">
        <v>333</v>
      </c>
      <c r="Y19473" s="34">
        <v>186</v>
      </c>
      <c r="Z19473" s="34">
        <v>226</v>
      </c>
      <c r="AA19473" s="34">
        <v>323</v>
      </c>
      <c r="AB19473" s="34">
        <v>219</v>
      </c>
      <c r="AC19473" s="34">
        <v>436</v>
      </c>
    </row>
    <row r="19474" spans="1:29" x14ac:dyDescent="0.2">
      <c r="A19474" s="34" t="s">
        <v>79967</v>
      </c>
      <c r="B19474" s="34">
        <v>241</v>
      </c>
      <c r="C19474" s="34">
        <v>649</v>
      </c>
      <c r="D19474" s="34">
        <v>296</v>
      </c>
      <c r="E19474" s="34">
        <v>765</v>
      </c>
      <c r="F19474" s="34">
        <v>298</v>
      </c>
      <c r="G19474" s="34">
        <v>625</v>
      </c>
      <c r="H19474" s="34">
        <v>238</v>
      </c>
      <c r="I19474" s="34">
        <v>630</v>
      </c>
      <c r="J19474" s="34">
        <v>256</v>
      </c>
      <c r="K19474" s="34">
        <v>638</v>
      </c>
      <c r="L19474" s="34">
        <v>157</v>
      </c>
      <c r="M19474" s="34">
        <v>544</v>
      </c>
      <c r="N19474" s="34">
        <v>215</v>
      </c>
      <c r="O19474" s="34">
        <v>606</v>
      </c>
      <c r="P19474" s="34">
        <v>216</v>
      </c>
      <c r="Q19474" s="34">
        <v>638</v>
      </c>
      <c r="R19474" s="34">
        <v>241</v>
      </c>
      <c r="S19474" s="34">
        <v>693</v>
      </c>
      <c r="T19474" s="34">
        <v>224</v>
      </c>
      <c r="U19474" s="34">
        <v>547</v>
      </c>
      <c r="V19474" s="34">
        <v>254</v>
      </c>
      <c r="W19474" s="34">
        <v>481</v>
      </c>
      <c r="X19474" s="34">
        <v>331</v>
      </c>
      <c r="Y19474" s="34">
        <v>410</v>
      </c>
      <c r="Z19474" s="34">
        <v>298</v>
      </c>
      <c r="AA19474" s="34">
        <v>581</v>
      </c>
      <c r="AB19474" s="34">
        <v>232</v>
      </c>
      <c r="AC19474" s="34">
        <v>887</v>
      </c>
    </row>
    <row r="19475" spans="1:29" x14ac:dyDescent="0.2">
      <c r="A19475" s="34" t="s">
        <v>79968</v>
      </c>
      <c r="B19475" s="34">
        <v>256</v>
      </c>
      <c r="C19475" s="34">
        <v>436</v>
      </c>
      <c r="D19475" s="34">
        <v>458</v>
      </c>
      <c r="E19475" s="34">
        <v>519</v>
      </c>
      <c r="F19475" s="34">
        <v>387</v>
      </c>
      <c r="G19475" s="34">
        <v>341</v>
      </c>
      <c r="H19475" s="34">
        <v>330</v>
      </c>
      <c r="I19475" s="34">
        <v>369</v>
      </c>
      <c r="J19475" s="34">
        <v>289</v>
      </c>
      <c r="K19475" s="34">
        <v>438</v>
      </c>
      <c r="L19475" s="34">
        <v>203</v>
      </c>
      <c r="M19475" s="34">
        <v>386</v>
      </c>
      <c r="N19475" s="34">
        <v>308</v>
      </c>
      <c r="O19475" s="34">
        <v>346</v>
      </c>
      <c r="P19475" s="34">
        <v>274</v>
      </c>
      <c r="Q19475" s="34">
        <v>440</v>
      </c>
      <c r="R19475" s="34">
        <v>396</v>
      </c>
      <c r="S19475" s="34">
        <v>530</v>
      </c>
      <c r="T19475" s="34">
        <v>244</v>
      </c>
      <c r="U19475" s="34">
        <v>323</v>
      </c>
      <c r="V19475" s="34">
        <v>372</v>
      </c>
      <c r="W19475" s="34">
        <v>389</v>
      </c>
      <c r="X19475" s="34">
        <v>470</v>
      </c>
      <c r="Y19475" s="34">
        <v>291</v>
      </c>
      <c r="Z19475" s="34">
        <v>453</v>
      </c>
      <c r="AA19475" s="34">
        <v>558</v>
      </c>
      <c r="AB19475" s="34">
        <v>260</v>
      </c>
      <c r="AC19475" s="34">
        <v>629</v>
      </c>
    </row>
    <row r="19476" spans="1:29" x14ac:dyDescent="0.2">
      <c r="A19476" s="34" t="s">
        <v>79969</v>
      </c>
      <c r="B19476" s="34">
        <v>839</v>
      </c>
      <c r="C19476" s="34">
        <v>823</v>
      </c>
      <c r="D19476" s="34">
        <v>996</v>
      </c>
      <c r="E19476" s="34">
        <v>1032</v>
      </c>
      <c r="F19476" s="34">
        <v>1007</v>
      </c>
      <c r="G19476" s="34">
        <v>1030</v>
      </c>
      <c r="H19476" s="34">
        <v>848</v>
      </c>
      <c r="I19476" s="34">
        <v>823</v>
      </c>
      <c r="J19476" s="34">
        <v>775</v>
      </c>
      <c r="K19476" s="34">
        <v>1039</v>
      </c>
      <c r="L19476" s="34">
        <v>617</v>
      </c>
      <c r="M19476" s="34">
        <v>819</v>
      </c>
      <c r="N19476" s="34">
        <v>717</v>
      </c>
      <c r="O19476" s="34">
        <v>739</v>
      </c>
      <c r="P19476" s="34">
        <v>704</v>
      </c>
      <c r="Q19476" s="34">
        <v>1162</v>
      </c>
      <c r="R19476" s="34">
        <v>950</v>
      </c>
      <c r="S19476" s="34">
        <v>1138</v>
      </c>
      <c r="T19476" s="34">
        <v>743</v>
      </c>
      <c r="U19476" s="34">
        <v>780</v>
      </c>
      <c r="V19476" s="34">
        <v>1019</v>
      </c>
      <c r="W19476" s="34">
        <v>947</v>
      </c>
      <c r="X19476" s="34">
        <v>1242</v>
      </c>
      <c r="Y19476" s="34">
        <v>824</v>
      </c>
      <c r="Z19476" s="34">
        <v>1025</v>
      </c>
      <c r="AA19476" s="34">
        <v>1163</v>
      </c>
      <c r="AB19476" s="34">
        <v>862</v>
      </c>
      <c r="AC19476" s="34">
        <v>1413</v>
      </c>
    </row>
    <row r="19477" spans="1:29" x14ac:dyDescent="0.2">
      <c r="A19477" s="34" t="s">
        <v>79970</v>
      </c>
      <c r="B19477" s="34">
        <v>237</v>
      </c>
      <c r="C19477" s="34">
        <v>321</v>
      </c>
      <c r="D19477" s="34">
        <v>398</v>
      </c>
      <c r="E19477" s="34">
        <v>350</v>
      </c>
      <c r="F19477" s="34">
        <v>267</v>
      </c>
      <c r="G19477" s="34">
        <v>389</v>
      </c>
      <c r="H19477" s="34">
        <v>241</v>
      </c>
      <c r="I19477" s="34">
        <v>338</v>
      </c>
      <c r="J19477" s="34">
        <v>206</v>
      </c>
      <c r="K19477" s="34">
        <v>325</v>
      </c>
      <c r="L19477" s="34">
        <v>118</v>
      </c>
      <c r="M19477" s="34">
        <v>303</v>
      </c>
      <c r="N19477" s="34">
        <v>199</v>
      </c>
      <c r="O19477" s="34">
        <v>286</v>
      </c>
      <c r="P19477" s="34">
        <v>242</v>
      </c>
      <c r="Q19477" s="34">
        <v>353</v>
      </c>
      <c r="R19477" s="34">
        <v>256</v>
      </c>
      <c r="S19477" s="34">
        <v>466</v>
      </c>
      <c r="T19477" s="34">
        <v>170</v>
      </c>
      <c r="U19477" s="34">
        <v>231</v>
      </c>
      <c r="V19477" s="34">
        <v>323</v>
      </c>
      <c r="W19477" s="34">
        <v>304</v>
      </c>
      <c r="X19477" s="34">
        <v>391</v>
      </c>
      <c r="Y19477" s="34">
        <v>268</v>
      </c>
      <c r="Z19477" s="34">
        <v>342</v>
      </c>
      <c r="AA19477" s="34">
        <v>414</v>
      </c>
      <c r="AB19477" s="34">
        <v>236</v>
      </c>
      <c r="AC19477" s="34">
        <v>473</v>
      </c>
    </row>
    <row r="19478" spans="1:29" x14ac:dyDescent="0.2">
      <c r="A19478" s="34" t="s">
        <v>79971</v>
      </c>
      <c r="B19478" s="34">
        <v>276</v>
      </c>
      <c r="C19478" s="34">
        <v>434</v>
      </c>
      <c r="D19478" s="34">
        <v>385</v>
      </c>
      <c r="E19478" s="34">
        <v>453</v>
      </c>
      <c r="F19478" s="34">
        <v>397</v>
      </c>
      <c r="G19478" s="34">
        <v>442</v>
      </c>
      <c r="H19478" s="34">
        <v>427</v>
      </c>
      <c r="I19478" s="34">
        <v>464</v>
      </c>
      <c r="J19478" s="34">
        <v>364</v>
      </c>
      <c r="K19478" s="34">
        <v>486</v>
      </c>
      <c r="L19478" s="34">
        <v>350</v>
      </c>
      <c r="M19478" s="34">
        <v>466</v>
      </c>
      <c r="N19478" s="34">
        <v>381</v>
      </c>
      <c r="O19478" s="34">
        <v>375</v>
      </c>
      <c r="P19478" s="34">
        <v>450</v>
      </c>
      <c r="Q19478" s="34">
        <v>594</v>
      </c>
      <c r="R19478" s="34">
        <v>656</v>
      </c>
      <c r="S19478" s="34">
        <v>658</v>
      </c>
      <c r="T19478" s="34">
        <v>395</v>
      </c>
      <c r="U19478" s="34">
        <v>480</v>
      </c>
      <c r="V19478" s="34">
        <v>477</v>
      </c>
      <c r="W19478" s="34">
        <v>560</v>
      </c>
      <c r="X19478" s="34">
        <v>543</v>
      </c>
      <c r="Y19478" s="34">
        <v>625</v>
      </c>
      <c r="Z19478" s="34">
        <v>585</v>
      </c>
      <c r="AA19478" s="34">
        <v>585</v>
      </c>
      <c r="AB19478" s="34">
        <v>581</v>
      </c>
      <c r="AC19478" s="34">
        <v>818</v>
      </c>
    </row>
    <row r="19479" spans="1:29" x14ac:dyDescent="0.2">
      <c r="A19479" s="34" t="s">
        <v>79972</v>
      </c>
      <c r="B19479" s="34">
        <v>263</v>
      </c>
      <c r="C19479" s="34">
        <v>239</v>
      </c>
      <c r="D19479" s="34">
        <v>291</v>
      </c>
      <c r="E19479" s="34">
        <v>267</v>
      </c>
      <c r="F19479" s="34">
        <v>264</v>
      </c>
      <c r="G19479" s="34">
        <v>243</v>
      </c>
      <c r="H19479" s="34">
        <v>250</v>
      </c>
      <c r="I19479" s="34">
        <v>209</v>
      </c>
      <c r="J19479" s="34">
        <v>217</v>
      </c>
      <c r="K19479" s="34">
        <v>226</v>
      </c>
      <c r="L19479" s="34">
        <v>165</v>
      </c>
      <c r="M19479" s="34">
        <v>191</v>
      </c>
      <c r="N19479" s="34">
        <v>219</v>
      </c>
      <c r="O19479" s="34">
        <v>169</v>
      </c>
      <c r="P19479" s="34">
        <v>197</v>
      </c>
      <c r="Q19479" s="34">
        <v>265</v>
      </c>
      <c r="R19479" s="34">
        <v>280</v>
      </c>
      <c r="S19479" s="34">
        <v>251</v>
      </c>
      <c r="T19479" s="34">
        <v>247</v>
      </c>
      <c r="U19479" s="34">
        <v>186</v>
      </c>
      <c r="V19479" s="34">
        <v>288</v>
      </c>
      <c r="W19479" s="34">
        <v>255</v>
      </c>
      <c r="X19479" s="34">
        <v>283</v>
      </c>
      <c r="Y19479" s="34">
        <v>185</v>
      </c>
      <c r="Z19479" s="34">
        <v>301</v>
      </c>
      <c r="AA19479" s="34">
        <v>280</v>
      </c>
      <c r="AB19479" s="34">
        <v>224</v>
      </c>
      <c r="AC19479" s="34">
        <v>412</v>
      </c>
    </row>
    <row r="19480" spans="1:29" x14ac:dyDescent="0.2">
      <c r="A19480" s="34" t="s">
        <v>79973</v>
      </c>
      <c r="B19480" s="34">
        <v>135</v>
      </c>
      <c r="C19480" s="34">
        <v>236</v>
      </c>
      <c r="D19480" s="34">
        <v>225</v>
      </c>
      <c r="E19480" s="34">
        <v>206</v>
      </c>
      <c r="F19480" s="34">
        <v>180</v>
      </c>
      <c r="G19480" s="34">
        <v>258</v>
      </c>
      <c r="H19480" s="34">
        <v>186</v>
      </c>
      <c r="I19480" s="34">
        <v>207</v>
      </c>
      <c r="J19480" s="34">
        <v>134</v>
      </c>
      <c r="K19480" s="34">
        <v>286</v>
      </c>
      <c r="L19480" s="34">
        <v>116</v>
      </c>
      <c r="M19480" s="34">
        <v>221</v>
      </c>
      <c r="N19480" s="34">
        <v>182</v>
      </c>
      <c r="O19480" s="34">
        <v>191</v>
      </c>
      <c r="P19480" s="34">
        <v>179</v>
      </c>
      <c r="Q19480" s="34">
        <v>332</v>
      </c>
      <c r="R19480" s="34">
        <v>188</v>
      </c>
      <c r="S19480" s="34">
        <v>346</v>
      </c>
      <c r="T19480" s="34">
        <v>138</v>
      </c>
      <c r="U19480" s="34">
        <v>216</v>
      </c>
      <c r="V19480" s="34">
        <v>163</v>
      </c>
      <c r="W19480" s="34">
        <v>250</v>
      </c>
      <c r="X19480" s="34">
        <v>280</v>
      </c>
      <c r="Y19480" s="34">
        <v>213</v>
      </c>
      <c r="Z19480" s="34">
        <v>268</v>
      </c>
      <c r="AA19480" s="34">
        <v>310</v>
      </c>
      <c r="AB19480" s="34">
        <v>199</v>
      </c>
      <c r="AC19480" s="34">
        <v>440</v>
      </c>
    </row>
    <row r="19481" spans="1:29" x14ac:dyDescent="0.2">
      <c r="A19481" s="34" t="s">
        <v>79974</v>
      </c>
      <c r="B19481" s="34">
        <v>356</v>
      </c>
      <c r="C19481" s="34">
        <v>393</v>
      </c>
      <c r="D19481" s="34">
        <v>446</v>
      </c>
      <c r="E19481" s="34">
        <v>402</v>
      </c>
      <c r="F19481" s="34">
        <v>430</v>
      </c>
      <c r="G19481" s="34">
        <v>422</v>
      </c>
      <c r="H19481" s="34">
        <v>398</v>
      </c>
      <c r="I19481" s="34">
        <v>367</v>
      </c>
      <c r="J19481" s="34">
        <v>381</v>
      </c>
      <c r="K19481" s="34">
        <v>431</v>
      </c>
      <c r="L19481" s="34">
        <v>342</v>
      </c>
      <c r="M19481" s="34">
        <v>348</v>
      </c>
      <c r="N19481" s="34">
        <v>316</v>
      </c>
      <c r="O19481" s="34">
        <v>392</v>
      </c>
      <c r="P19481" s="34">
        <v>347</v>
      </c>
      <c r="Q19481" s="34">
        <v>495</v>
      </c>
      <c r="R19481" s="34">
        <v>428</v>
      </c>
      <c r="S19481" s="34">
        <v>545</v>
      </c>
      <c r="T19481" s="34">
        <v>426</v>
      </c>
      <c r="U19481" s="34">
        <v>459</v>
      </c>
      <c r="V19481" s="34">
        <v>480</v>
      </c>
      <c r="W19481" s="34">
        <v>526</v>
      </c>
      <c r="X19481" s="34">
        <v>446</v>
      </c>
      <c r="Y19481" s="34">
        <v>449</v>
      </c>
      <c r="Z19481" s="34">
        <v>349</v>
      </c>
      <c r="AA19481" s="34">
        <v>560</v>
      </c>
      <c r="AB19481" s="34">
        <v>493</v>
      </c>
      <c r="AC19481" s="34">
        <v>754</v>
      </c>
    </row>
    <row r="19482" spans="1:29" x14ac:dyDescent="0.2">
      <c r="A19482" s="34" t="s">
        <v>79975</v>
      </c>
      <c r="B19482" s="34">
        <v>152</v>
      </c>
      <c r="C19482" s="34">
        <v>397</v>
      </c>
      <c r="D19482" s="34">
        <v>394</v>
      </c>
      <c r="E19482" s="34">
        <v>387</v>
      </c>
      <c r="F19482" s="34">
        <v>236</v>
      </c>
      <c r="G19482" s="34">
        <v>355</v>
      </c>
      <c r="H19482" s="34">
        <v>155</v>
      </c>
      <c r="I19482" s="34">
        <v>282</v>
      </c>
      <c r="J19482" s="34">
        <v>145</v>
      </c>
      <c r="K19482" s="34">
        <v>381</v>
      </c>
      <c r="L19482" s="34">
        <v>65</v>
      </c>
      <c r="M19482" s="34">
        <v>281</v>
      </c>
      <c r="N19482" s="34">
        <v>164</v>
      </c>
      <c r="O19482" s="34">
        <v>235</v>
      </c>
      <c r="P19482" s="34">
        <v>164</v>
      </c>
      <c r="Q19482" s="34">
        <v>201</v>
      </c>
      <c r="R19482" s="34">
        <v>191</v>
      </c>
      <c r="S19482" s="34">
        <v>506</v>
      </c>
      <c r="T19482" s="34">
        <v>84</v>
      </c>
      <c r="U19482" s="34">
        <v>197</v>
      </c>
      <c r="V19482" s="34">
        <v>237</v>
      </c>
      <c r="W19482" s="34">
        <v>210</v>
      </c>
      <c r="X19482" s="34">
        <v>303</v>
      </c>
      <c r="Y19482" s="34">
        <v>167</v>
      </c>
      <c r="Z19482" s="34">
        <v>281</v>
      </c>
      <c r="AA19482" s="34">
        <v>411</v>
      </c>
      <c r="AB19482" s="34">
        <v>104</v>
      </c>
      <c r="AC19482" s="34">
        <v>459</v>
      </c>
    </row>
    <row r="19483" spans="1:29" x14ac:dyDescent="0.2">
      <c r="A19483" s="34" t="s">
        <v>79976</v>
      </c>
      <c r="B19483" s="34">
        <v>203</v>
      </c>
      <c r="C19483" s="34">
        <v>385</v>
      </c>
      <c r="D19483" s="34">
        <v>375</v>
      </c>
      <c r="E19483" s="34">
        <v>384</v>
      </c>
      <c r="F19483" s="34">
        <v>433</v>
      </c>
      <c r="G19483" s="34">
        <v>375</v>
      </c>
      <c r="H19483" s="34">
        <v>384</v>
      </c>
      <c r="I19483" s="34">
        <v>343</v>
      </c>
      <c r="J19483" s="34">
        <v>324</v>
      </c>
      <c r="K19483" s="34">
        <v>442</v>
      </c>
      <c r="L19483" s="34">
        <v>277</v>
      </c>
      <c r="M19483" s="34">
        <v>372</v>
      </c>
      <c r="N19483" s="34">
        <v>344</v>
      </c>
      <c r="O19483" s="34">
        <v>300</v>
      </c>
      <c r="P19483" s="34">
        <v>384</v>
      </c>
      <c r="Q19483" s="34">
        <v>477</v>
      </c>
      <c r="R19483" s="34">
        <v>486</v>
      </c>
      <c r="S19483" s="34">
        <v>500</v>
      </c>
      <c r="T19483" s="34">
        <v>295</v>
      </c>
      <c r="U19483" s="34">
        <v>363</v>
      </c>
      <c r="V19483" s="34">
        <v>346</v>
      </c>
      <c r="W19483" s="34">
        <v>423</v>
      </c>
      <c r="X19483" s="34">
        <v>537</v>
      </c>
      <c r="Y19483" s="34">
        <v>420</v>
      </c>
      <c r="Z19483" s="34">
        <v>406</v>
      </c>
      <c r="AA19483" s="34">
        <v>492</v>
      </c>
      <c r="AB19483" s="34">
        <v>425</v>
      </c>
      <c r="AC19483" s="34">
        <v>576</v>
      </c>
    </row>
    <row r="19484" spans="1:29" x14ac:dyDescent="0.2">
      <c r="A19484" s="34" t="s">
        <v>79977</v>
      </c>
      <c r="B19484" s="34">
        <v>209</v>
      </c>
      <c r="C19484" s="34">
        <v>278</v>
      </c>
      <c r="D19484" s="34">
        <v>318</v>
      </c>
      <c r="E19484" s="34">
        <v>328</v>
      </c>
      <c r="F19484" s="34">
        <v>325</v>
      </c>
      <c r="G19484" s="34">
        <v>263</v>
      </c>
      <c r="H19484" s="34">
        <v>278</v>
      </c>
      <c r="I19484" s="34">
        <v>257</v>
      </c>
      <c r="J19484" s="34">
        <v>258</v>
      </c>
      <c r="K19484" s="34">
        <v>314</v>
      </c>
      <c r="L19484" s="34">
        <v>181</v>
      </c>
      <c r="M19484" s="34">
        <v>274</v>
      </c>
      <c r="N19484" s="34">
        <v>235</v>
      </c>
      <c r="O19484" s="34">
        <v>264</v>
      </c>
      <c r="P19484" s="34">
        <v>240</v>
      </c>
      <c r="Q19484" s="34">
        <v>338</v>
      </c>
      <c r="R19484" s="34">
        <v>325</v>
      </c>
      <c r="S19484" s="34">
        <v>385</v>
      </c>
      <c r="T19484" s="34">
        <v>228</v>
      </c>
      <c r="U19484" s="34">
        <v>280</v>
      </c>
      <c r="V19484" s="34">
        <v>348</v>
      </c>
      <c r="W19484" s="34">
        <v>388</v>
      </c>
      <c r="X19484" s="34">
        <v>368</v>
      </c>
      <c r="Y19484" s="34">
        <v>298</v>
      </c>
      <c r="Z19484" s="34">
        <v>397</v>
      </c>
      <c r="AA19484" s="34">
        <v>355</v>
      </c>
      <c r="AB19484" s="34">
        <v>302</v>
      </c>
      <c r="AC19484" s="34">
        <v>493</v>
      </c>
    </row>
    <row r="19485" spans="1:29" x14ac:dyDescent="0.2">
      <c r="A19485" s="34" t="s">
        <v>79978</v>
      </c>
      <c r="B19485" s="34">
        <v>246</v>
      </c>
      <c r="C19485" s="34">
        <v>359</v>
      </c>
      <c r="D19485" s="34">
        <v>433</v>
      </c>
      <c r="E19485" s="34">
        <v>478</v>
      </c>
      <c r="F19485" s="34">
        <v>313</v>
      </c>
      <c r="G19485" s="34">
        <v>311</v>
      </c>
      <c r="H19485" s="34">
        <v>268</v>
      </c>
      <c r="I19485" s="34">
        <v>321</v>
      </c>
      <c r="J19485" s="34">
        <v>204</v>
      </c>
      <c r="K19485" s="34">
        <v>367</v>
      </c>
      <c r="L19485" s="34">
        <v>114</v>
      </c>
      <c r="M19485" s="34">
        <v>323</v>
      </c>
      <c r="N19485" s="34">
        <v>232</v>
      </c>
      <c r="O19485" s="34">
        <v>263</v>
      </c>
      <c r="P19485" s="34">
        <v>224</v>
      </c>
      <c r="Q19485" s="34">
        <v>405</v>
      </c>
      <c r="R19485" s="34">
        <v>269</v>
      </c>
      <c r="S19485" s="34">
        <v>484</v>
      </c>
      <c r="T19485" s="34">
        <v>184</v>
      </c>
      <c r="U19485" s="34">
        <v>269</v>
      </c>
      <c r="V19485" s="34">
        <v>320</v>
      </c>
      <c r="W19485" s="34">
        <v>323</v>
      </c>
      <c r="X19485" s="34">
        <v>446</v>
      </c>
      <c r="Y19485" s="34">
        <v>292</v>
      </c>
      <c r="Z19485" s="34">
        <v>331</v>
      </c>
      <c r="AA19485" s="34">
        <v>494</v>
      </c>
      <c r="AB19485" s="34">
        <v>217</v>
      </c>
      <c r="AC19485" s="34">
        <v>637</v>
      </c>
    </row>
    <row r="19486" spans="1:29" x14ac:dyDescent="0.2">
      <c r="A19486" s="34" t="s">
        <v>79979</v>
      </c>
      <c r="B19486" s="34">
        <v>402</v>
      </c>
      <c r="C19486" s="34">
        <v>453</v>
      </c>
      <c r="D19486" s="34">
        <v>575</v>
      </c>
      <c r="E19486" s="34">
        <v>537</v>
      </c>
      <c r="F19486" s="34">
        <v>651</v>
      </c>
      <c r="G19486" s="34">
        <v>427</v>
      </c>
      <c r="H19486" s="34">
        <v>544</v>
      </c>
      <c r="I19486" s="34">
        <v>438</v>
      </c>
      <c r="J19486" s="34">
        <v>518</v>
      </c>
      <c r="K19486" s="34">
        <v>514</v>
      </c>
      <c r="L19486" s="34">
        <v>437</v>
      </c>
      <c r="M19486" s="34">
        <v>502</v>
      </c>
      <c r="N19486" s="34">
        <v>465</v>
      </c>
      <c r="O19486" s="34">
        <v>435</v>
      </c>
      <c r="P19486" s="34">
        <v>501</v>
      </c>
      <c r="Q19486" s="34">
        <v>644</v>
      </c>
      <c r="R19486" s="34">
        <v>652</v>
      </c>
      <c r="S19486" s="34">
        <v>701</v>
      </c>
      <c r="T19486" s="34">
        <v>560</v>
      </c>
      <c r="U19486" s="34">
        <v>560</v>
      </c>
      <c r="V19486" s="34">
        <v>644</v>
      </c>
      <c r="W19486" s="34">
        <v>745</v>
      </c>
      <c r="X19486" s="34">
        <v>723</v>
      </c>
      <c r="Y19486" s="34">
        <v>521</v>
      </c>
      <c r="Z19486" s="34">
        <v>599</v>
      </c>
      <c r="AA19486" s="34">
        <v>674</v>
      </c>
      <c r="AB19486" s="34">
        <v>730</v>
      </c>
      <c r="AC19486" s="34">
        <v>777</v>
      </c>
    </row>
    <row r="19487" spans="1:29" x14ac:dyDescent="0.2">
      <c r="A19487" s="34" t="s">
        <v>79980</v>
      </c>
      <c r="B19487" s="34">
        <v>145</v>
      </c>
      <c r="C19487" s="34">
        <v>186</v>
      </c>
      <c r="D19487" s="34">
        <v>241</v>
      </c>
      <c r="E19487" s="34">
        <v>234</v>
      </c>
      <c r="F19487" s="34">
        <v>137</v>
      </c>
      <c r="G19487" s="34">
        <v>214</v>
      </c>
      <c r="H19487" s="34">
        <v>136</v>
      </c>
      <c r="I19487" s="34">
        <v>188</v>
      </c>
      <c r="J19487" s="34">
        <v>83</v>
      </c>
      <c r="K19487" s="34">
        <v>259</v>
      </c>
      <c r="L19487" s="34">
        <v>36</v>
      </c>
      <c r="M19487" s="34">
        <v>110</v>
      </c>
      <c r="N19487" s="34">
        <v>98</v>
      </c>
      <c r="O19487" s="34">
        <v>139</v>
      </c>
      <c r="P19487" s="34">
        <v>105</v>
      </c>
      <c r="Q19487" s="34">
        <v>144</v>
      </c>
      <c r="R19487" s="34">
        <v>73</v>
      </c>
      <c r="S19487" s="34">
        <v>282</v>
      </c>
      <c r="T19487" s="34">
        <v>38</v>
      </c>
      <c r="U19487" s="34">
        <v>89</v>
      </c>
      <c r="V19487" s="34">
        <v>127</v>
      </c>
      <c r="W19487" s="34">
        <v>134</v>
      </c>
      <c r="X19487" s="34">
        <v>168</v>
      </c>
      <c r="Y19487" s="34">
        <v>77</v>
      </c>
      <c r="Z19487" s="34">
        <v>169</v>
      </c>
      <c r="AA19487" s="34">
        <v>223</v>
      </c>
      <c r="AB19487" s="34">
        <v>60</v>
      </c>
      <c r="AC19487" s="34">
        <v>264</v>
      </c>
    </row>
    <row r="19488" spans="1:29" x14ac:dyDescent="0.2">
      <c r="A19488" s="34" t="s">
        <v>79981</v>
      </c>
      <c r="B19488" s="34">
        <v>559</v>
      </c>
      <c r="C19488" s="34">
        <v>701</v>
      </c>
      <c r="D19488" s="34">
        <v>851</v>
      </c>
      <c r="E19488" s="34">
        <v>750</v>
      </c>
      <c r="F19488" s="34">
        <v>679</v>
      </c>
      <c r="G19488" s="34">
        <v>668</v>
      </c>
      <c r="H19488" s="34">
        <v>610</v>
      </c>
      <c r="I19488" s="34">
        <v>614</v>
      </c>
      <c r="J19488" s="34">
        <v>544</v>
      </c>
      <c r="K19488" s="34">
        <v>794</v>
      </c>
      <c r="L19488" s="34">
        <v>272</v>
      </c>
      <c r="M19488" s="34">
        <v>528</v>
      </c>
      <c r="N19488" s="34">
        <v>571</v>
      </c>
      <c r="O19488" s="34">
        <v>510</v>
      </c>
      <c r="P19488" s="34">
        <v>568</v>
      </c>
      <c r="Q19488" s="34">
        <v>718</v>
      </c>
      <c r="R19488" s="34">
        <v>680</v>
      </c>
      <c r="S19488" s="34">
        <v>800</v>
      </c>
      <c r="T19488" s="34">
        <v>465</v>
      </c>
      <c r="U19488" s="34">
        <v>620</v>
      </c>
      <c r="V19488" s="34">
        <v>755</v>
      </c>
      <c r="W19488" s="34">
        <v>595</v>
      </c>
      <c r="X19488" s="34">
        <v>852</v>
      </c>
      <c r="Y19488" s="34">
        <v>476</v>
      </c>
      <c r="Z19488" s="34">
        <v>789</v>
      </c>
      <c r="AA19488" s="34">
        <v>897</v>
      </c>
      <c r="AB19488" s="34">
        <v>567</v>
      </c>
      <c r="AC19488" s="34">
        <v>1046</v>
      </c>
    </row>
    <row r="19489" spans="1:29" x14ac:dyDescent="0.2">
      <c r="A19489" s="34" t="s">
        <v>79982</v>
      </c>
      <c r="B19489" s="34">
        <v>238</v>
      </c>
      <c r="C19489" s="34">
        <v>413</v>
      </c>
      <c r="D19489" s="34">
        <v>529</v>
      </c>
      <c r="E19489" s="34">
        <v>563</v>
      </c>
      <c r="F19489" s="34">
        <v>453</v>
      </c>
      <c r="G19489" s="34">
        <v>383</v>
      </c>
      <c r="H19489" s="34">
        <v>358</v>
      </c>
      <c r="I19489" s="34">
        <v>404</v>
      </c>
      <c r="J19489" s="34">
        <v>357</v>
      </c>
      <c r="K19489" s="34">
        <v>473</v>
      </c>
      <c r="L19489" s="34">
        <v>219</v>
      </c>
      <c r="M19489" s="34">
        <v>377</v>
      </c>
      <c r="N19489" s="34">
        <v>334</v>
      </c>
      <c r="O19489" s="34">
        <v>358</v>
      </c>
      <c r="P19489" s="34">
        <v>389</v>
      </c>
      <c r="Q19489" s="34">
        <v>460</v>
      </c>
      <c r="R19489" s="34">
        <v>474</v>
      </c>
      <c r="S19489" s="34">
        <v>601</v>
      </c>
      <c r="T19489" s="34">
        <v>355</v>
      </c>
      <c r="U19489" s="34">
        <v>384</v>
      </c>
      <c r="V19489" s="34">
        <v>408</v>
      </c>
      <c r="W19489" s="34">
        <v>465</v>
      </c>
      <c r="X19489" s="34">
        <v>517</v>
      </c>
      <c r="Y19489" s="34">
        <v>403</v>
      </c>
      <c r="Z19489" s="34">
        <v>559</v>
      </c>
      <c r="AA19489" s="34">
        <v>541</v>
      </c>
      <c r="AB19489" s="34">
        <v>445</v>
      </c>
      <c r="AC19489" s="34">
        <v>756</v>
      </c>
    </row>
    <row r="19490" spans="1:29" x14ac:dyDescent="0.2">
      <c r="A19490" s="34" t="s">
        <v>79983</v>
      </c>
      <c r="B19490" s="34">
        <v>145</v>
      </c>
      <c r="C19490" s="34">
        <v>347</v>
      </c>
      <c r="D19490" s="34">
        <v>355</v>
      </c>
      <c r="E19490" s="34">
        <v>312</v>
      </c>
      <c r="F19490" s="34">
        <v>291</v>
      </c>
      <c r="G19490" s="34">
        <v>314</v>
      </c>
      <c r="H19490" s="34">
        <v>236</v>
      </c>
      <c r="I19490" s="34">
        <v>288</v>
      </c>
      <c r="J19490" s="34">
        <v>181</v>
      </c>
      <c r="K19490" s="34">
        <v>359</v>
      </c>
      <c r="L19490" s="34">
        <v>106</v>
      </c>
      <c r="M19490" s="34">
        <v>238</v>
      </c>
      <c r="N19490" s="34">
        <v>216</v>
      </c>
      <c r="O19490" s="34">
        <v>233</v>
      </c>
      <c r="P19490" s="34">
        <v>192</v>
      </c>
      <c r="Q19490" s="34">
        <v>263</v>
      </c>
      <c r="R19490" s="34">
        <v>219</v>
      </c>
      <c r="S19490" s="34">
        <v>360</v>
      </c>
      <c r="T19490" s="34">
        <v>100</v>
      </c>
      <c r="U19490" s="34">
        <v>200</v>
      </c>
      <c r="V19490" s="34">
        <v>280</v>
      </c>
      <c r="W19490" s="34">
        <v>234</v>
      </c>
      <c r="X19490" s="34">
        <v>359</v>
      </c>
      <c r="Y19490" s="34">
        <v>182</v>
      </c>
      <c r="Z19490" s="34">
        <v>297</v>
      </c>
      <c r="AA19490" s="34">
        <v>398</v>
      </c>
      <c r="AB19490" s="34">
        <v>199</v>
      </c>
      <c r="AC19490" s="34">
        <v>468</v>
      </c>
    </row>
    <row r="19491" spans="1:29" x14ac:dyDescent="0.2">
      <c r="A19491" s="34" t="s">
        <v>79984</v>
      </c>
      <c r="B19491" s="34">
        <v>60</v>
      </c>
      <c r="C19491" s="34">
        <v>49</v>
      </c>
      <c r="D19491" s="34">
        <v>78</v>
      </c>
      <c r="E19491" s="34">
        <v>87</v>
      </c>
      <c r="F19491" s="34">
        <v>62</v>
      </c>
      <c r="G19491" s="34">
        <v>93</v>
      </c>
      <c r="H19491" s="34">
        <v>45</v>
      </c>
      <c r="I19491" s="34">
        <v>56</v>
      </c>
      <c r="J19491" s="34">
        <v>47</v>
      </c>
      <c r="K19491" s="34">
        <v>67</v>
      </c>
      <c r="L19491" s="34">
        <v>33</v>
      </c>
      <c r="M19491" s="34">
        <v>59</v>
      </c>
      <c r="N19491" s="34">
        <v>46</v>
      </c>
      <c r="O19491" s="34">
        <v>51</v>
      </c>
      <c r="P19491" s="34">
        <v>37</v>
      </c>
      <c r="Q19491" s="34">
        <v>69</v>
      </c>
      <c r="R19491" s="34">
        <v>49</v>
      </c>
      <c r="S19491" s="34">
        <v>112</v>
      </c>
      <c r="T19491" s="34">
        <v>36</v>
      </c>
      <c r="U19491" s="34">
        <v>53</v>
      </c>
      <c r="V19491" s="34">
        <v>35</v>
      </c>
      <c r="W19491" s="34">
        <v>63</v>
      </c>
      <c r="X19491" s="34">
        <v>83</v>
      </c>
      <c r="Y19491" s="34">
        <v>57</v>
      </c>
      <c r="Z19491" s="34">
        <v>84</v>
      </c>
      <c r="AA19491" s="34">
        <v>80</v>
      </c>
      <c r="AB19491" s="34">
        <v>58</v>
      </c>
      <c r="AC19491" s="34">
        <v>96</v>
      </c>
    </row>
    <row r="19492" spans="1:29" x14ac:dyDescent="0.2">
      <c r="A19492" s="34" t="s">
        <v>79985</v>
      </c>
      <c r="B19492" s="34">
        <v>410</v>
      </c>
      <c r="C19492" s="34">
        <v>682</v>
      </c>
      <c r="D19492" s="34">
        <v>763</v>
      </c>
      <c r="E19492" s="34">
        <v>750</v>
      </c>
      <c r="F19492" s="34">
        <v>655</v>
      </c>
      <c r="G19492" s="34">
        <v>653</v>
      </c>
      <c r="H19492" s="34">
        <v>547</v>
      </c>
      <c r="I19492" s="34">
        <v>637</v>
      </c>
      <c r="J19492" s="34">
        <v>533</v>
      </c>
      <c r="K19492" s="34">
        <v>788</v>
      </c>
      <c r="L19492" s="34">
        <v>405</v>
      </c>
      <c r="M19492" s="34">
        <v>604</v>
      </c>
      <c r="N19492" s="34">
        <v>529</v>
      </c>
      <c r="O19492" s="34">
        <v>647</v>
      </c>
      <c r="P19492" s="34">
        <v>521</v>
      </c>
      <c r="Q19492" s="34">
        <v>859</v>
      </c>
      <c r="R19492" s="34">
        <v>686</v>
      </c>
      <c r="S19492" s="34">
        <v>823</v>
      </c>
      <c r="T19492" s="34">
        <v>506</v>
      </c>
      <c r="U19492" s="34">
        <v>667</v>
      </c>
      <c r="V19492" s="34">
        <v>713</v>
      </c>
      <c r="W19492" s="34">
        <v>698</v>
      </c>
      <c r="X19492" s="34">
        <v>788</v>
      </c>
      <c r="Y19492" s="34">
        <v>616</v>
      </c>
      <c r="Z19492" s="34">
        <v>826</v>
      </c>
      <c r="AA19492" s="34">
        <v>909</v>
      </c>
      <c r="AB19492" s="34">
        <v>632</v>
      </c>
      <c r="AC19492" s="34">
        <v>1013</v>
      </c>
    </row>
    <row r="19493" spans="1:29" x14ac:dyDescent="0.2">
      <c r="A19493" s="34" t="s">
        <v>79986</v>
      </c>
      <c r="B19493" s="34">
        <v>128</v>
      </c>
      <c r="C19493" s="34">
        <v>296</v>
      </c>
      <c r="D19493" s="34">
        <v>292</v>
      </c>
      <c r="E19493" s="34">
        <v>267</v>
      </c>
      <c r="F19493" s="34">
        <v>203</v>
      </c>
      <c r="G19493" s="34">
        <v>273</v>
      </c>
      <c r="H19493" s="34">
        <v>203</v>
      </c>
      <c r="I19493" s="34">
        <v>257</v>
      </c>
      <c r="J19493" s="34">
        <v>122</v>
      </c>
      <c r="K19493" s="34">
        <v>283</v>
      </c>
      <c r="L19493" s="34">
        <v>65</v>
      </c>
      <c r="M19493" s="34">
        <v>218</v>
      </c>
      <c r="N19493" s="34">
        <v>176</v>
      </c>
      <c r="O19493" s="34">
        <v>180</v>
      </c>
      <c r="P19493" s="34">
        <v>154</v>
      </c>
      <c r="Q19493" s="34">
        <v>295</v>
      </c>
      <c r="R19493" s="34">
        <v>171</v>
      </c>
      <c r="S19493" s="34">
        <v>334</v>
      </c>
      <c r="T19493" s="34">
        <v>114</v>
      </c>
      <c r="U19493" s="34">
        <v>212</v>
      </c>
      <c r="V19493" s="34">
        <v>237</v>
      </c>
      <c r="W19493" s="34">
        <v>271</v>
      </c>
      <c r="X19493" s="34">
        <v>217</v>
      </c>
      <c r="Y19493" s="34">
        <v>148</v>
      </c>
      <c r="Z19493" s="34">
        <v>273</v>
      </c>
      <c r="AA19493" s="34">
        <v>291</v>
      </c>
      <c r="AB19493" s="34">
        <v>107</v>
      </c>
      <c r="AC19493" s="34">
        <v>360</v>
      </c>
    </row>
    <row r="19494" spans="1:29" x14ac:dyDescent="0.2">
      <c r="A19494" s="34" t="s">
        <v>79987</v>
      </c>
      <c r="B19494" s="34">
        <v>497</v>
      </c>
      <c r="C19494" s="34">
        <v>574</v>
      </c>
      <c r="D19494" s="34">
        <v>632</v>
      </c>
      <c r="E19494" s="34">
        <v>563</v>
      </c>
      <c r="F19494" s="34">
        <v>681</v>
      </c>
      <c r="G19494" s="34">
        <v>508</v>
      </c>
      <c r="H19494" s="34">
        <v>559</v>
      </c>
      <c r="I19494" s="34">
        <v>564</v>
      </c>
      <c r="J19494" s="34">
        <v>645</v>
      </c>
      <c r="K19494" s="34">
        <v>593</v>
      </c>
      <c r="L19494" s="34">
        <v>501</v>
      </c>
      <c r="M19494" s="34">
        <v>479</v>
      </c>
      <c r="N19494" s="34">
        <v>609</v>
      </c>
      <c r="O19494" s="34">
        <v>467</v>
      </c>
      <c r="P19494" s="34">
        <v>611</v>
      </c>
      <c r="Q19494" s="34">
        <v>711</v>
      </c>
      <c r="R19494" s="34">
        <v>748</v>
      </c>
      <c r="S19494" s="34">
        <v>696</v>
      </c>
      <c r="T19494" s="34">
        <v>715</v>
      </c>
      <c r="U19494" s="34">
        <v>550</v>
      </c>
      <c r="V19494" s="34">
        <v>693</v>
      </c>
      <c r="W19494" s="34">
        <v>814</v>
      </c>
      <c r="X19494" s="34">
        <v>784</v>
      </c>
      <c r="Y19494" s="34">
        <v>551</v>
      </c>
      <c r="Z19494" s="34">
        <v>729</v>
      </c>
      <c r="AA19494" s="34">
        <v>779</v>
      </c>
      <c r="AB19494" s="34">
        <v>774</v>
      </c>
      <c r="AC19494" s="34">
        <v>921</v>
      </c>
    </row>
    <row r="19495" spans="1:29" x14ac:dyDescent="0.2">
      <c r="A19495" s="34" t="s">
        <v>79988</v>
      </c>
      <c r="B19495" s="34">
        <v>237</v>
      </c>
      <c r="C19495" s="34">
        <v>278</v>
      </c>
      <c r="D19495" s="34">
        <v>367</v>
      </c>
      <c r="E19495" s="34">
        <v>275</v>
      </c>
      <c r="F19495" s="34">
        <v>322</v>
      </c>
      <c r="G19495" s="34">
        <v>342</v>
      </c>
      <c r="H19495" s="34">
        <v>311</v>
      </c>
      <c r="I19495" s="34">
        <v>295</v>
      </c>
      <c r="J19495" s="34">
        <v>256</v>
      </c>
      <c r="K19495" s="34">
        <v>338</v>
      </c>
      <c r="L19495" s="34">
        <v>171</v>
      </c>
      <c r="M19495" s="34">
        <v>241</v>
      </c>
      <c r="N19495" s="34">
        <v>264</v>
      </c>
      <c r="O19495" s="34">
        <v>280</v>
      </c>
      <c r="P19495" s="34">
        <v>230</v>
      </c>
      <c r="Q19495" s="34">
        <v>380</v>
      </c>
      <c r="R19495" s="34">
        <v>300</v>
      </c>
      <c r="S19495" s="34">
        <v>355</v>
      </c>
      <c r="T19495" s="34">
        <v>259</v>
      </c>
      <c r="U19495" s="34">
        <v>244</v>
      </c>
      <c r="V19495" s="34">
        <v>299</v>
      </c>
      <c r="W19495" s="34">
        <v>308</v>
      </c>
      <c r="X19495" s="34">
        <v>406</v>
      </c>
      <c r="Y19495" s="34">
        <v>277</v>
      </c>
      <c r="Z19495" s="34">
        <v>313</v>
      </c>
      <c r="AA19495" s="34">
        <v>378</v>
      </c>
      <c r="AB19495" s="34">
        <v>291</v>
      </c>
      <c r="AC19495" s="34">
        <v>467</v>
      </c>
    </row>
    <row r="19496" spans="1:29" x14ac:dyDescent="0.2">
      <c r="A19496" s="34" t="s">
        <v>79989</v>
      </c>
      <c r="B19496" s="34">
        <v>414</v>
      </c>
      <c r="C19496" s="34">
        <v>411</v>
      </c>
      <c r="D19496" s="34">
        <v>550</v>
      </c>
      <c r="E19496" s="34">
        <v>457</v>
      </c>
      <c r="F19496" s="34">
        <v>501</v>
      </c>
      <c r="G19496" s="34">
        <v>361</v>
      </c>
      <c r="H19496" s="34">
        <v>439</v>
      </c>
      <c r="I19496" s="34">
        <v>377</v>
      </c>
      <c r="J19496" s="34">
        <v>447</v>
      </c>
      <c r="K19496" s="34">
        <v>445</v>
      </c>
      <c r="L19496" s="34">
        <v>319</v>
      </c>
      <c r="M19496" s="34">
        <v>417</v>
      </c>
      <c r="N19496" s="34">
        <v>370</v>
      </c>
      <c r="O19496" s="34">
        <v>361</v>
      </c>
      <c r="P19496" s="34">
        <v>427</v>
      </c>
      <c r="Q19496" s="34">
        <v>517</v>
      </c>
      <c r="R19496" s="34">
        <v>614</v>
      </c>
      <c r="S19496" s="34">
        <v>585</v>
      </c>
      <c r="T19496" s="34">
        <v>417</v>
      </c>
      <c r="U19496" s="34">
        <v>393</v>
      </c>
      <c r="V19496" s="34">
        <v>532</v>
      </c>
      <c r="W19496" s="34">
        <v>555</v>
      </c>
      <c r="X19496" s="34">
        <v>608</v>
      </c>
      <c r="Y19496" s="34">
        <v>486</v>
      </c>
      <c r="Z19496" s="34">
        <v>584</v>
      </c>
      <c r="AA19496" s="34">
        <v>617</v>
      </c>
      <c r="AB19496" s="34">
        <v>520</v>
      </c>
      <c r="AC19496" s="34">
        <v>744</v>
      </c>
    </row>
    <row r="19497" spans="1:29" x14ac:dyDescent="0.2">
      <c r="A19497" s="34" t="s">
        <v>79990</v>
      </c>
      <c r="B19497" s="34">
        <v>1095</v>
      </c>
      <c r="C19497" s="34">
        <v>785</v>
      </c>
      <c r="D19497" s="34">
        <v>825</v>
      </c>
      <c r="E19497" s="34">
        <v>820</v>
      </c>
      <c r="F19497" s="34">
        <v>878</v>
      </c>
      <c r="G19497" s="34">
        <v>838</v>
      </c>
      <c r="H19497" s="34">
        <v>920</v>
      </c>
      <c r="I19497" s="34">
        <v>723</v>
      </c>
      <c r="J19497" s="34">
        <v>945</v>
      </c>
      <c r="K19497" s="34">
        <v>769</v>
      </c>
      <c r="L19497" s="34">
        <v>1104</v>
      </c>
      <c r="M19497" s="34">
        <v>631</v>
      </c>
      <c r="N19497" s="34">
        <v>816</v>
      </c>
      <c r="O19497" s="34">
        <v>726</v>
      </c>
      <c r="P19497" s="34">
        <v>870</v>
      </c>
      <c r="Q19497" s="34">
        <v>1133</v>
      </c>
      <c r="R19497" s="34">
        <v>1310</v>
      </c>
      <c r="S19497" s="34">
        <v>972</v>
      </c>
      <c r="T19497" s="34">
        <v>1315</v>
      </c>
      <c r="U19497" s="34">
        <v>995</v>
      </c>
      <c r="V19497" s="34">
        <v>1238</v>
      </c>
      <c r="W19497" s="34">
        <v>1576</v>
      </c>
      <c r="X19497" s="34">
        <v>1084</v>
      </c>
      <c r="Y19497" s="34">
        <v>1221</v>
      </c>
      <c r="Z19497" s="34">
        <v>947</v>
      </c>
      <c r="AA19497" s="34">
        <v>986</v>
      </c>
      <c r="AB19497" s="34">
        <v>1405</v>
      </c>
      <c r="AC19497" s="34">
        <v>1298</v>
      </c>
    </row>
    <row r="19498" spans="1:29" x14ac:dyDescent="0.2">
      <c r="A19498" s="34" t="s">
        <v>79991</v>
      </c>
      <c r="B19498" s="34">
        <v>7</v>
      </c>
      <c r="C19498" s="34">
        <v>0</v>
      </c>
      <c r="D19498" s="34">
        <v>0</v>
      </c>
      <c r="E19498" s="34">
        <v>0</v>
      </c>
      <c r="F19498" s="34">
        <v>0</v>
      </c>
      <c r="G19498" s="34">
        <v>0</v>
      </c>
      <c r="H19498" s="34">
        <v>0</v>
      </c>
      <c r="I19498" s="34">
        <v>0</v>
      </c>
      <c r="J19498" s="34">
        <v>0</v>
      </c>
      <c r="K19498" s="34">
        <v>0</v>
      </c>
      <c r="L19498" s="34">
        <v>0</v>
      </c>
      <c r="M19498" s="34">
        <v>0</v>
      </c>
      <c r="N19498" s="34">
        <v>0</v>
      </c>
      <c r="O19498" s="34">
        <v>0</v>
      </c>
      <c r="P19498" s="34">
        <v>0</v>
      </c>
      <c r="Q19498" s="34">
        <v>0</v>
      </c>
      <c r="R19498" s="34">
        <v>0</v>
      </c>
      <c r="S19498" s="34">
        <v>0</v>
      </c>
      <c r="T19498" s="34">
        <v>0</v>
      </c>
      <c r="U19498" s="34">
        <v>0</v>
      </c>
      <c r="V19498" s="34">
        <v>0</v>
      </c>
      <c r="W19498" s="34">
        <v>0</v>
      </c>
      <c r="X19498" s="34">
        <v>0</v>
      </c>
      <c r="Y19498" s="34">
        <v>0</v>
      </c>
      <c r="Z19498" s="34">
        <v>0</v>
      </c>
      <c r="AA19498" s="34">
        <v>0</v>
      </c>
      <c r="AB19498" s="34">
        <v>0</v>
      </c>
      <c r="AC19498" s="34">
        <v>0</v>
      </c>
    </row>
    <row r="19499" spans="1:29" x14ac:dyDescent="0.2">
      <c r="A19499" s="34" t="s">
        <v>79992</v>
      </c>
      <c r="B19499" s="34">
        <v>149</v>
      </c>
      <c r="C19499" s="34">
        <v>120</v>
      </c>
      <c r="D19499" s="34">
        <v>191</v>
      </c>
      <c r="E19499" s="34">
        <v>137</v>
      </c>
      <c r="F19499" s="34">
        <v>135</v>
      </c>
      <c r="G19499" s="34">
        <v>130</v>
      </c>
      <c r="H19499" s="34">
        <v>153</v>
      </c>
      <c r="I19499" s="34">
        <v>85</v>
      </c>
      <c r="J19499" s="34">
        <v>115</v>
      </c>
      <c r="K19499" s="34">
        <v>119</v>
      </c>
      <c r="L19499" s="34">
        <v>119</v>
      </c>
      <c r="M19499" s="34">
        <v>107</v>
      </c>
      <c r="N19499" s="34">
        <v>121</v>
      </c>
      <c r="O19499" s="34">
        <v>147</v>
      </c>
      <c r="P19499" s="34">
        <v>132</v>
      </c>
      <c r="Q19499" s="34">
        <v>203</v>
      </c>
      <c r="R19499" s="34">
        <v>195</v>
      </c>
      <c r="S19499" s="34">
        <v>174</v>
      </c>
      <c r="T19499" s="34">
        <v>177</v>
      </c>
      <c r="U19499" s="34">
        <v>150</v>
      </c>
      <c r="V19499" s="34">
        <v>158</v>
      </c>
      <c r="W19499" s="34">
        <v>176</v>
      </c>
      <c r="X19499" s="34">
        <v>184</v>
      </c>
      <c r="Y19499" s="34">
        <v>170</v>
      </c>
      <c r="Z19499" s="34">
        <v>181</v>
      </c>
      <c r="AA19499" s="34">
        <v>184</v>
      </c>
      <c r="AB19499" s="34">
        <v>202</v>
      </c>
      <c r="AC19499" s="34">
        <v>231</v>
      </c>
    </row>
    <row r="19500" spans="1:29" x14ac:dyDescent="0.2">
      <c r="A19500" s="34" t="s">
        <v>79993</v>
      </c>
      <c r="B19500" s="34">
        <v>147</v>
      </c>
      <c r="C19500" s="34">
        <v>117</v>
      </c>
      <c r="D19500" s="34">
        <v>132</v>
      </c>
      <c r="E19500" s="34">
        <v>106</v>
      </c>
      <c r="F19500" s="34">
        <v>119</v>
      </c>
      <c r="G19500" s="34">
        <v>150</v>
      </c>
      <c r="H19500" s="34">
        <v>117</v>
      </c>
      <c r="I19500" s="34">
        <v>103</v>
      </c>
      <c r="J19500" s="34">
        <v>115</v>
      </c>
      <c r="K19500" s="34">
        <v>127</v>
      </c>
      <c r="L19500" s="34">
        <v>103</v>
      </c>
      <c r="M19500" s="34">
        <v>96</v>
      </c>
      <c r="N19500" s="34">
        <v>112</v>
      </c>
      <c r="O19500" s="34">
        <v>97</v>
      </c>
      <c r="P19500" s="34">
        <v>137</v>
      </c>
      <c r="Q19500" s="34">
        <v>150</v>
      </c>
      <c r="R19500" s="34">
        <v>126</v>
      </c>
      <c r="S19500" s="34">
        <v>129</v>
      </c>
      <c r="T19500" s="34">
        <v>151</v>
      </c>
      <c r="U19500" s="34">
        <v>132</v>
      </c>
      <c r="V19500" s="34">
        <v>121</v>
      </c>
      <c r="W19500" s="34">
        <v>156</v>
      </c>
      <c r="X19500" s="34">
        <v>136</v>
      </c>
      <c r="Y19500" s="34">
        <v>130</v>
      </c>
      <c r="Z19500" s="34">
        <v>117</v>
      </c>
      <c r="AA19500" s="34">
        <v>162</v>
      </c>
      <c r="AB19500" s="34">
        <v>169</v>
      </c>
      <c r="AC19500" s="34">
        <v>152</v>
      </c>
    </row>
    <row r="19501" spans="1:29" x14ac:dyDescent="0.2">
      <c r="A19501" s="34" t="s">
        <v>79994</v>
      </c>
      <c r="B19501" s="34">
        <v>89</v>
      </c>
      <c r="C19501" s="34">
        <v>45</v>
      </c>
      <c r="D19501" s="34">
        <v>84</v>
      </c>
      <c r="E19501" s="34">
        <v>66</v>
      </c>
      <c r="F19501" s="34">
        <v>76</v>
      </c>
      <c r="G19501" s="34">
        <v>74</v>
      </c>
      <c r="H19501" s="34">
        <v>32</v>
      </c>
      <c r="I19501" s="34">
        <v>57</v>
      </c>
      <c r="J19501" s="34">
        <v>84</v>
      </c>
      <c r="K19501" s="34">
        <v>53</v>
      </c>
      <c r="L19501" s="34">
        <v>52</v>
      </c>
      <c r="M19501" s="34">
        <v>53</v>
      </c>
      <c r="N19501" s="34">
        <v>75</v>
      </c>
      <c r="O19501" s="34">
        <v>68</v>
      </c>
      <c r="P19501" s="34">
        <v>79</v>
      </c>
      <c r="Q19501" s="34">
        <v>95</v>
      </c>
      <c r="R19501" s="34">
        <v>75</v>
      </c>
      <c r="S19501" s="34">
        <v>77</v>
      </c>
      <c r="T19501" s="34">
        <v>78</v>
      </c>
      <c r="U19501" s="34">
        <v>67</v>
      </c>
      <c r="V19501" s="34">
        <v>73</v>
      </c>
      <c r="W19501" s="34">
        <v>60</v>
      </c>
      <c r="X19501" s="34">
        <v>91</v>
      </c>
      <c r="Y19501" s="34">
        <v>81</v>
      </c>
      <c r="Z19501" s="34">
        <v>69</v>
      </c>
      <c r="AA19501" s="34">
        <v>97</v>
      </c>
      <c r="AB19501" s="34">
        <v>103</v>
      </c>
      <c r="AC19501" s="34">
        <v>89</v>
      </c>
    </row>
    <row r="19502" spans="1:29" x14ac:dyDescent="0.2">
      <c r="A19502" s="34" t="s">
        <v>79995</v>
      </c>
      <c r="B19502" s="34">
        <v>118</v>
      </c>
      <c r="C19502" s="34">
        <v>95</v>
      </c>
      <c r="D19502" s="34">
        <v>123</v>
      </c>
      <c r="E19502" s="34">
        <v>78</v>
      </c>
      <c r="F19502" s="34">
        <v>113</v>
      </c>
      <c r="G19502" s="34">
        <v>83</v>
      </c>
      <c r="H19502" s="34">
        <v>110</v>
      </c>
      <c r="I19502" s="34">
        <v>82</v>
      </c>
      <c r="J19502" s="34">
        <v>120</v>
      </c>
      <c r="K19502" s="34">
        <v>73</v>
      </c>
      <c r="L19502" s="34">
        <v>71</v>
      </c>
      <c r="M19502" s="34">
        <v>72</v>
      </c>
      <c r="N19502" s="34">
        <v>95</v>
      </c>
      <c r="O19502" s="34">
        <v>71</v>
      </c>
      <c r="P19502" s="34">
        <v>108</v>
      </c>
      <c r="Q19502" s="34">
        <v>109</v>
      </c>
      <c r="R19502" s="34">
        <v>150</v>
      </c>
      <c r="S19502" s="34">
        <v>118</v>
      </c>
      <c r="T19502" s="34">
        <v>114</v>
      </c>
      <c r="U19502" s="34">
        <v>87</v>
      </c>
      <c r="V19502" s="34">
        <v>148</v>
      </c>
      <c r="W19502" s="34">
        <v>98</v>
      </c>
      <c r="X19502" s="34">
        <v>149</v>
      </c>
      <c r="Y19502" s="34">
        <v>95</v>
      </c>
      <c r="Z19502" s="34">
        <v>101</v>
      </c>
      <c r="AA19502" s="34">
        <v>92</v>
      </c>
      <c r="AB19502" s="34">
        <v>157</v>
      </c>
      <c r="AC19502" s="34">
        <v>100</v>
      </c>
    </row>
    <row r="19503" spans="1:29" x14ac:dyDescent="0.2">
      <c r="A19503" s="34" t="s">
        <v>79996</v>
      </c>
      <c r="B19503" s="34">
        <v>89</v>
      </c>
      <c r="C19503" s="34">
        <v>118</v>
      </c>
      <c r="D19503" s="34">
        <v>188</v>
      </c>
      <c r="E19503" s="34">
        <v>122</v>
      </c>
      <c r="F19503" s="34">
        <v>148</v>
      </c>
      <c r="G19503" s="34">
        <v>162</v>
      </c>
      <c r="H19503" s="34">
        <v>123</v>
      </c>
      <c r="I19503" s="34">
        <v>95</v>
      </c>
      <c r="J19503" s="34">
        <v>126</v>
      </c>
      <c r="K19503" s="34">
        <v>111</v>
      </c>
      <c r="L19503" s="34">
        <v>83</v>
      </c>
      <c r="M19503" s="34">
        <v>93</v>
      </c>
      <c r="N19503" s="34">
        <v>156</v>
      </c>
      <c r="O19503" s="34">
        <v>95</v>
      </c>
      <c r="P19503" s="34">
        <v>124</v>
      </c>
      <c r="Q19503" s="34">
        <v>141</v>
      </c>
      <c r="R19503" s="34">
        <v>131</v>
      </c>
      <c r="S19503" s="34">
        <v>186</v>
      </c>
      <c r="T19503" s="34">
        <v>98</v>
      </c>
      <c r="U19503" s="34">
        <v>87</v>
      </c>
      <c r="V19503" s="34">
        <v>148</v>
      </c>
      <c r="W19503" s="34">
        <v>116</v>
      </c>
      <c r="X19503" s="34">
        <v>188</v>
      </c>
      <c r="Y19503" s="34">
        <v>121</v>
      </c>
      <c r="Z19503" s="34">
        <v>123</v>
      </c>
      <c r="AA19503" s="34">
        <v>146</v>
      </c>
      <c r="AB19503" s="34">
        <v>119</v>
      </c>
      <c r="AC19503" s="34">
        <v>220</v>
      </c>
    </row>
    <row r="19504" spans="1:29" x14ac:dyDescent="0.2">
      <c r="A19504" s="34" t="s">
        <v>79997</v>
      </c>
      <c r="B19504" s="34">
        <v>55</v>
      </c>
      <c r="C19504" s="34">
        <v>97</v>
      </c>
      <c r="D19504" s="34">
        <v>86</v>
      </c>
      <c r="E19504" s="34">
        <v>110</v>
      </c>
      <c r="F19504" s="34">
        <v>81</v>
      </c>
      <c r="G19504" s="34">
        <v>116</v>
      </c>
      <c r="H19504" s="34">
        <v>98</v>
      </c>
      <c r="I19504" s="34">
        <v>69</v>
      </c>
      <c r="J19504" s="34">
        <v>72</v>
      </c>
      <c r="K19504" s="34">
        <v>73</v>
      </c>
      <c r="L19504" s="34">
        <v>46</v>
      </c>
      <c r="M19504" s="34">
        <v>71</v>
      </c>
      <c r="N19504" s="34">
        <v>62</v>
      </c>
      <c r="O19504" s="34">
        <v>82</v>
      </c>
      <c r="P19504" s="34">
        <v>96</v>
      </c>
      <c r="Q19504" s="34">
        <v>110</v>
      </c>
      <c r="R19504" s="34">
        <v>98</v>
      </c>
      <c r="S19504" s="34">
        <v>121</v>
      </c>
      <c r="T19504" s="34">
        <v>57</v>
      </c>
      <c r="U19504" s="34">
        <v>72</v>
      </c>
      <c r="V19504" s="34">
        <v>89</v>
      </c>
      <c r="W19504" s="34">
        <v>87</v>
      </c>
      <c r="X19504" s="34">
        <v>125</v>
      </c>
      <c r="Y19504" s="34">
        <v>97</v>
      </c>
      <c r="Z19504" s="34">
        <v>94</v>
      </c>
      <c r="AA19504" s="34">
        <v>119</v>
      </c>
      <c r="AB19504" s="34">
        <v>102</v>
      </c>
      <c r="AC19504" s="34">
        <v>141</v>
      </c>
    </row>
    <row r="19505" spans="1:29" x14ac:dyDescent="0.2">
      <c r="A19505" s="34" t="s">
        <v>79998</v>
      </c>
      <c r="B19505" s="34">
        <v>126</v>
      </c>
      <c r="C19505" s="34">
        <v>128</v>
      </c>
      <c r="D19505" s="34">
        <v>156</v>
      </c>
      <c r="E19505" s="34">
        <v>149</v>
      </c>
      <c r="F19505" s="34">
        <v>132</v>
      </c>
      <c r="G19505" s="34">
        <v>199</v>
      </c>
      <c r="H19505" s="34">
        <v>131</v>
      </c>
      <c r="I19505" s="34">
        <v>137</v>
      </c>
      <c r="J19505" s="34">
        <v>89</v>
      </c>
      <c r="K19505" s="34">
        <v>154</v>
      </c>
      <c r="L19505" s="34">
        <v>86</v>
      </c>
      <c r="M19505" s="34">
        <v>153</v>
      </c>
      <c r="N19505" s="34">
        <v>104</v>
      </c>
      <c r="O19505" s="34">
        <v>119</v>
      </c>
      <c r="P19505" s="34">
        <v>110</v>
      </c>
      <c r="Q19505" s="34">
        <v>188</v>
      </c>
      <c r="R19505" s="34">
        <v>123</v>
      </c>
      <c r="S19505" s="34">
        <v>167</v>
      </c>
      <c r="T19505" s="34">
        <v>136</v>
      </c>
      <c r="U19505" s="34">
        <v>126</v>
      </c>
      <c r="V19505" s="34">
        <v>125</v>
      </c>
      <c r="W19505" s="34">
        <v>127</v>
      </c>
      <c r="X19505" s="34">
        <v>151</v>
      </c>
      <c r="Y19505" s="34">
        <v>192</v>
      </c>
      <c r="Z19505" s="34">
        <v>149</v>
      </c>
      <c r="AA19505" s="34">
        <v>146</v>
      </c>
      <c r="AB19505" s="34">
        <v>125</v>
      </c>
      <c r="AC19505" s="34">
        <v>225</v>
      </c>
    </row>
    <row r="19506" spans="1:29" x14ac:dyDescent="0.2">
      <c r="A19506" s="34" t="s">
        <v>79999</v>
      </c>
      <c r="B19506" s="34">
        <v>93</v>
      </c>
      <c r="C19506" s="34">
        <v>24</v>
      </c>
      <c r="D19506" s="34">
        <v>58</v>
      </c>
      <c r="E19506" s="34">
        <v>52</v>
      </c>
      <c r="F19506" s="34">
        <v>82</v>
      </c>
      <c r="G19506" s="34">
        <v>33</v>
      </c>
      <c r="H19506" s="34">
        <v>40</v>
      </c>
      <c r="I19506" s="34">
        <v>30</v>
      </c>
      <c r="J19506" s="34">
        <v>67</v>
      </c>
      <c r="K19506" s="34">
        <v>38</v>
      </c>
      <c r="L19506" s="34">
        <v>74</v>
      </c>
      <c r="M19506" s="34">
        <v>36</v>
      </c>
      <c r="N19506" s="34">
        <v>58</v>
      </c>
      <c r="O19506" s="34">
        <v>54</v>
      </c>
      <c r="P19506" s="34">
        <v>78</v>
      </c>
      <c r="Q19506" s="34">
        <v>65</v>
      </c>
      <c r="R19506" s="34">
        <v>93</v>
      </c>
      <c r="S19506" s="34">
        <v>77</v>
      </c>
      <c r="T19506" s="34">
        <v>51</v>
      </c>
      <c r="U19506" s="34">
        <v>37</v>
      </c>
      <c r="V19506" s="34">
        <v>62</v>
      </c>
      <c r="W19506" s="34">
        <v>40</v>
      </c>
      <c r="X19506" s="34">
        <v>69</v>
      </c>
      <c r="Y19506" s="34">
        <v>63</v>
      </c>
      <c r="Z19506" s="34">
        <v>66</v>
      </c>
      <c r="AA19506" s="34">
        <v>80</v>
      </c>
      <c r="AB19506" s="34">
        <v>107</v>
      </c>
      <c r="AC19506" s="34">
        <v>70</v>
      </c>
    </row>
    <row r="19507" spans="1:29" x14ac:dyDescent="0.2">
      <c r="A19507" s="34" t="s">
        <v>80000</v>
      </c>
      <c r="B19507" s="34">
        <v>88</v>
      </c>
      <c r="C19507" s="34">
        <v>129</v>
      </c>
      <c r="D19507" s="34">
        <v>169</v>
      </c>
      <c r="E19507" s="34">
        <v>129</v>
      </c>
      <c r="F19507" s="34">
        <v>134</v>
      </c>
      <c r="G19507" s="34">
        <v>162</v>
      </c>
      <c r="H19507" s="34">
        <v>143</v>
      </c>
      <c r="I19507" s="34">
        <v>112</v>
      </c>
      <c r="J19507" s="34">
        <v>95</v>
      </c>
      <c r="K19507" s="34">
        <v>138</v>
      </c>
      <c r="L19507" s="34">
        <v>78</v>
      </c>
      <c r="M19507" s="34">
        <v>104</v>
      </c>
      <c r="N19507" s="34">
        <v>127</v>
      </c>
      <c r="O19507" s="34">
        <v>106</v>
      </c>
      <c r="P19507" s="34">
        <v>91</v>
      </c>
      <c r="Q19507" s="34">
        <v>170</v>
      </c>
      <c r="R19507" s="34">
        <v>131</v>
      </c>
      <c r="S19507" s="34">
        <v>154</v>
      </c>
      <c r="T19507" s="34">
        <v>86</v>
      </c>
      <c r="U19507" s="34">
        <v>91</v>
      </c>
      <c r="V19507" s="34">
        <v>139</v>
      </c>
      <c r="W19507" s="34">
        <v>151</v>
      </c>
      <c r="X19507" s="34">
        <v>163</v>
      </c>
      <c r="Y19507" s="34">
        <v>96</v>
      </c>
      <c r="Z19507" s="34">
        <v>120</v>
      </c>
      <c r="AA19507" s="34">
        <v>141</v>
      </c>
      <c r="AB19507" s="34">
        <v>131</v>
      </c>
      <c r="AC19507" s="34">
        <v>199</v>
      </c>
    </row>
    <row r="19508" spans="1:29" x14ac:dyDescent="0.2">
      <c r="A19508" s="34" t="s">
        <v>80001</v>
      </c>
      <c r="B19508" s="34">
        <v>176</v>
      </c>
      <c r="C19508" s="34">
        <v>155</v>
      </c>
      <c r="D19508" s="34">
        <v>250</v>
      </c>
      <c r="E19508" s="34">
        <v>196</v>
      </c>
      <c r="F19508" s="34">
        <v>211</v>
      </c>
      <c r="G19508" s="34">
        <v>213</v>
      </c>
      <c r="H19508" s="34">
        <v>182</v>
      </c>
      <c r="I19508" s="34">
        <v>143</v>
      </c>
      <c r="J19508" s="34">
        <v>137</v>
      </c>
      <c r="K19508" s="34">
        <v>203</v>
      </c>
      <c r="L19508" s="34">
        <v>125</v>
      </c>
      <c r="M19508" s="34">
        <v>146</v>
      </c>
      <c r="N19508" s="34">
        <v>155</v>
      </c>
      <c r="O19508" s="34">
        <v>153</v>
      </c>
      <c r="P19508" s="34">
        <v>140</v>
      </c>
      <c r="Q19508" s="34">
        <v>217</v>
      </c>
      <c r="R19508" s="34">
        <v>225</v>
      </c>
      <c r="S19508" s="34">
        <v>227</v>
      </c>
      <c r="T19508" s="34">
        <v>133</v>
      </c>
      <c r="U19508" s="34">
        <v>185</v>
      </c>
      <c r="V19508" s="34">
        <v>250</v>
      </c>
      <c r="W19508" s="34">
        <v>198</v>
      </c>
      <c r="X19508" s="34">
        <v>254</v>
      </c>
      <c r="Y19508" s="34">
        <v>175</v>
      </c>
      <c r="Z19508" s="34">
        <v>309</v>
      </c>
      <c r="AA19508" s="34">
        <v>233</v>
      </c>
      <c r="AB19508" s="34">
        <v>147</v>
      </c>
      <c r="AC19508" s="34">
        <v>278</v>
      </c>
    </row>
    <row r="19509" spans="1:29" x14ac:dyDescent="0.2">
      <c r="A19509" s="34" t="s">
        <v>80002</v>
      </c>
      <c r="B19509" s="34">
        <v>49</v>
      </c>
      <c r="C19509" s="34">
        <v>60</v>
      </c>
      <c r="D19509" s="34">
        <v>82</v>
      </c>
      <c r="E19509" s="34">
        <v>59</v>
      </c>
      <c r="F19509" s="34">
        <v>61</v>
      </c>
      <c r="G19509" s="34">
        <v>58</v>
      </c>
      <c r="H19509" s="34">
        <v>51</v>
      </c>
      <c r="I19509" s="34">
        <v>44</v>
      </c>
      <c r="J19509" s="34">
        <v>55</v>
      </c>
      <c r="K19509" s="34">
        <v>54</v>
      </c>
      <c r="L19509" s="34">
        <v>48</v>
      </c>
      <c r="M19509" s="34">
        <v>67</v>
      </c>
      <c r="N19509" s="34">
        <v>45</v>
      </c>
      <c r="O19509" s="34">
        <v>59</v>
      </c>
      <c r="P19509" s="34">
        <v>53</v>
      </c>
      <c r="Q19509" s="34">
        <v>73</v>
      </c>
      <c r="R19509" s="34">
        <v>67</v>
      </c>
      <c r="S19509" s="34">
        <v>57</v>
      </c>
      <c r="T19509" s="34">
        <v>52</v>
      </c>
      <c r="U19509" s="34">
        <v>61</v>
      </c>
      <c r="V19509" s="34">
        <v>67</v>
      </c>
      <c r="W19509" s="34">
        <v>66</v>
      </c>
      <c r="X19509" s="34">
        <v>96</v>
      </c>
      <c r="Y19509" s="34">
        <v>68</v>
      </c>
      <c r="Z19509" s="34">
        <v>65</v>
      </c>
      <c r="AA19509" s="34">
        <v>64</v>
      </c>
      <c r="AB19509" s="34">
        <v>76</v>
      </c>
      <c r="AC19509" s="34">
        <v>108</v>
      </c>
    </row>
    <row r="19510" spans="1:29" x14ac:dyDescent="0.2">
      <c r="A19510" s="34" t="s">
        <v>80003</v>
      </c>
      <c r="B19510" s="34">
        <v>1068</v>
      </c>
      <c r="C19510" s="34">
        <v>616</v>
      </c>
      <c r="D19510" s="34">
        <v>902</v>
      </c>
      <c r="E19510" s="34">
        <v>715</v>
      </c>
      <c r="F19510" s="34">
        <v>982</v>
      </c>
      <c r="G19510" s="34">
        <v>615</v>
      </c>
      <c r="H19510" s="34">
        <v>1051</v>
      </c>
      <c r="I19510" s="34">
        <v>665</v>
      </c>
      <c r="J19510" s="34">
        <v>1045</v>
      </c>
      <c r="K19510" s="34">
        <v>714</v>
      </c>
      <c r="L19510" s="34">
        <v>1303</v>
      </c>
      <c r="M19510" s="34">
        <v>669</v>
      </c>
      <c r="N19510" s="34">
        <v>870</v>
      </c>
      <c r="O19510" s="34">
        <v>655</v>
      </c>
      <c r="P19510" s="34">
        <v>1028</v>
      </c>
      <c r="Q19510" s="34">
        <v>1017</v>
      </c>
      <c r="R19510" s="34">
        <v>1421</v>
      </c>
      <c r="S19510" s="34">
        <v>778</v>
      </c>
      <c r="T19510" s="34">
        <v>1577</v>
      </c>
      <c r="U19510" s="34">
        <v>849</v>
      </c>
      <c r="V19510" s="34">
        <v>1244</v>
      </c>
      <c r="W19510" s="34">
        <v>1251</v>
      </c>
      <c r="X19510" s="34">
        <v>1101</v>
      </c>
      <c r="Y19510" s="34">
        <v>1079</v>
      </c>
      <c r="Z19510" s="34">
        <v>1018</v>
      </c>
      <c r="AA19510" s="34">
        <v>928</v>
      </c>
      <c r="AB19510" s="34">
        <v>1542</v>
      </c>
      <c r="AC19510" s="34">
        <v>1261</v>
      </c>
    </row>
    <row r="19511" spans="1:29" x14ac:dyDescent="0.2">
      <c r="A19511" s="34" t="s">
        <v>80004</v>
      </c>
      <c r="B19511" s="34">
        <v>122</v>
      </c>
      <c r="C19511" s="34">
        <v>100</v>
      </c>
      <c r="D19511" s="34">
        <v>123</v>
      </c>
      <c r="E19511" s="34">
        <v>109</v>
      </c>
      <c r="F19511" s="34">
        <v>159</v>
      </c>
      <c r="G19511" s="34">
        <v>93</v>
      </c>
      <c r="H19511" s="34">
        <v>132</v>
      </c>
      <c r="I19511" s="34">
        <v>97</v>
      </c>
      <c r="J19511" s="34">
        <v>116</v>
      </c>
      <c r="K19511" s="34">
        <v>95</v>
      </c>
      <c r="L19511" s="34">
        <v>69</v>
      </c>
      <c r="M19511" s="34">
        <v>93</v>
      </c>
      <c r="N19511" s="34">
        <v>105</v>
      </c>
      <c r="O19511" s="34">
        <v>94</v>
      </c>
      <c r="P19511" s="34">
        <v>82</v>
      </c>
      <c r="Q19511" s="34">
        <v>105</v>
      </c>
      <c r="R19511" s="34">
        <v>130</v>
      </c>
      <c r="S19511" s="34">
        <v>125</v>
      </c>
      <c r="T19511" s="34">
        <v>129</v>
      </c>
      <c r="U19511" s="34">
        <v>70</v>
      </c>
      <c r="V19511" s="34">
        <v>163</v>
      </c>
      <c r="W19511" s="34">
        <v>125</v>
      </c>
      <c r="X19511" s="34">
        <v>169</v>
      </c>
      <c r="Y19511" s="34">
        <v>95</v>
      </c>
      <c r="Z19511" s="34">
        <v>124</v>
      </c>
      <c r="AA19511" s="34">
        <v>103</v>
      </c>
      <c r="AB19511" s="34">
        <v>131</v>
      </c>
      <c r="AC19511" s="34">
        <v>157</v>
      </c>
    </row>
    <row r="19512" spans="1:29" x14ac:dyDescent="0.2">
      <c r="A19512" s="34" t="s">
        <v>80005</v>
      </c>
      <c r="B19512" s="34">
        <v>137</v>
      </c>
      <c r="C19512" s="34">
        <v>90</v>
      </c>
      <c r="D19512" s="34">
        <v>105</v>
      </c>
      <c r="E19512" s="34">
        <v>94</v>
      </c>
      <c r="F19512" s="34">
        <v>128</v>
      </c>
      <c r="G19512" s="34">
        <v>77</v>
      </c>
      <c r="H19512" s="34">
        <v>101</v>
      </c>
      <c r="I19512" s="34">
        <v>104</v>
      </c>
      <c r="J19512" s="34">
        <v>121</v>
      </c>
      <c r="K19512" s="34">
        <v>90</v>
      </c>
      <c r="L19512" s="34">
        <v>72</v>
      </c>
      <c r="M19512" s="34">
        <v>84</v>
      </c>
      <c r="N19512" s="34">
        <v>98</v>
      </c>
      <c r="O19512" s="34">
        <v>94</v>
      </c>
      <c r="P19512" s="34">
        <v>70</v>
      </c>
      <c r="Q19512" s="34">
        <v>114</v>
      </c>
      <c r="R19512" s="34">
        <v>124</v>
      </c>
      <c r="S19512" s="34">
        <v>133</v>
      </c>
      <c r="T19512" s="34">
        <v>78</v>
      </c>
      <c r="U19512" s="34">
        <v>81</v>
      </c>
      <c r="V19512" s="34">
        <v>167</v>
      </c>
      <c r="W19512" s="34">
        <v>100</v>
      </c>
      <c r="X19512" s="34">
        <v>138</v>
      </c>
      <c r="Y19512" s="34">
        <v>66</v>
      </c>
      <c r="Z19512" s="34">
        <v>116</v>
      </c>
      <c r="AA19512" s="34">
        <v>124</v>
      </c>
      <c r="AB19512" s="34">
        <v>106</v>
      </c>
      <c r="AC19512" s="34">
        <v>153</v>
      </c>
    </row>
    <row r="19513" spans="1:29" x14ac:dyDescent="0.2">
      <c r="A19513" s="34" t="s">
        <v>80006</v>
      </c>
      <c r="B19513" s="34">
        <v>153</v>
      </c>
      <c r="C19513" s="34">
        <v>128</v>
      </c>
      <c r="D19513" s="34">
        <v>152</v>
      </c>
      <c r="E19513" s="34">
        <v>142</v>
      </c>
      <c r="F19513" s="34">
        <v>183</v>
      </c>
      <c r="G19513" s="34">
        <v>129</v>
      </c>
      <c r="H19513" s="34">
        <v>154</v>
      </c>
      <c r="I19513" s="34">
        <v>144</v>
      </c>
      <c r="J19513" s="34">
        <v>173</v>
      </c>
      <c r="K19513" s="34">
        <v>137</v>
      </c>
      <c r="L19513" s="34">
        <v>189</v>
      </c>
      <c r="M19513" s="34">
        <v>158</v>
      </c>
      <c r="N19513" s="34">
        <v>179</v>
      </c>
      <c r="O19513" s="34">
        <v>104</v>
      </c>
      <c r="P19513" s="34">
        <v>158</v>
      </c>
      <c r="Q19513" s="34">
        <v>160</v>
      </c>
      <c r="R19513" s="34">
        <v>247</v>
      </c>
      <c r="S19513" s="34">
        <v>185</v>
      </c>
      <c r="T19513" s="34">
        <v>187</v>
      </c>
      <c r="U19513" s="34">
        <v>160</v>
      </c>
      <c r="V19513" s="34">
        <v>235</v>
      </c>
      <c r="W19513" s="34">
        <v>210</v>
      </c>
      <c r="X19513" s="34">
        <v>179</v>
      </c>
      <c r="Y19513" s="34">
        <v>174</v>
      </c>
      <c r="Z19513" s="34">
        <v>219</v>
      </c>
      <c r="AA19513" s="34">
        <v>139</v>
      </c>
      <c r="AB19513" s="34">
        <v>252</v>
      </c>
      <c r="AC19513" s="34">
        <v>225</v>
      </c>
    </row>
    <row r="19514" spans="1:29" x14ac:dyDescent="0.2">
      <c r="A19514" s="34" t="s">
        <v>80007</v>
      </c>
      <c r="B19514" s="34">
        <v>94</v>
      </c>
      <c r="C19514" s="34">
        <v>95</v>
      </c>
      <c r="D19514" s="34">
        <v>179</v>
      </c>
      <c r="E19514" s="34">
        <v>109</v>
      </c>
      <c r="F19514" s="34">
        <v>127</v>
      </c>
      <c r="G19514" s="34">
        <v>162</v>
      </c>
      <c r="H19514" s="34">
        <v>141</v>
      </c>
      <c r="I19514" s="34">
        <v>108</v>
      </c>
      <c r="J19514" s="34">
        <v>108</v>
      </c>
      <c r="K19514" s="34">
        <v>94</v>
      </c>
      <c r="L19514" s="34">
        <v>71</v>
      </c>
      <c r="M19514" s="34">
        <v>74</v>
      </c>
      <c r="N19514" s="34">
        <v>105</v>
      </c>
      <c r="O19514" s="34">
        <v>96</v>
      </c>
      <c r="P19514" s="34">
        <v>126</v>
      </c>
      <c r="Q19514" s="34">
        <v>148</v>
      </c>
      <c r="R19514" s="34">
        <v>126</v>
      </c>
      <c r="S19514" s="34">
        <v>183</v>
      </c>
      <c r="T19514" s="34">
        <v>94</v>
      </c>
      <c r="U19514" s="34">
        <v>91</v>
      </c>
      <c r="V19514" s="34">
        <v>174</v>
      </c>
      <c r="W19514" s="34">
        <v>107</v>
      </c>
      <c r="X19514" s="34">
        <v>182</v>
      </c>
      <c r="Y19514" s="34">
        <v>97</v>
      </c>
      <c r="Z19514" s="34">
        <v>166</v>
      </c>
      <c r="AA19514" s="34">
        <v>146</v>
      </c>
      <c r="AB19514" s="34">
        <v>133</v>
      </c>
      <c r="AC19514" s="34">
        <v>186</v>
      </c>
    </row>
    <row r="19515" spans="1:29" x14ac:dyDescent="0.2">
      <c r="A19515" s="34" t="s">
        <v>80008</v>
      </c>
      <c r="B19515" s="34">
        <v>65</v>
      </c>
      <c r="C19515" s="34">
        <v>114</v>
      </c>
      <c r="D19515" s="34">
        <v>164</v>
      </c>
      <c r="E19515" s="34">
        <v>134</v>
      </c>
      <c r="F19515" s="34">
        <v>161</v>
      </c>
      <c r="G19515" s="34">
        <v>102</v>
      </c>
      <c r="H19515" s="34">
        <v>140</v>
      </c>
      <c r="I19515" s="34">
        <v>135</v>
      </c>
      <c r="J19515" s="34">
        <v>133</v>
      </c>
      <c r="K19515" s="34">
        <v>135</v>
      </c>
      <c r="L19515" s="34">
        <v>81</v>
      </c>
      <c r="M19515" s="34">
        <v>101</v>
      </c>
      <c r="N19515" s="34">
        <v>129</v>
      </c>
      <c r="O19515" s="34">
        <v>114</v>
      </c>
      <c r="P19515" s="34">
        <v>120</v>
      </c>
      <c r="Q19515" s="34">
        <v>126</v>
      </c>
      <c r="R19515" s="34">
        <v>134</v>
      </c>
      <c r="S19515" s="34">
        <v>150</v>
      </c>
      <c r="T19515" s="34">
        <v>146</v>
      </c>
      <c r="U19515" s="34">
        <v>106</v>
      </c>
      <c r="V19515" s="34">
        <v>164</v>
      </c>
      <c r="W19515" s="34">
        <v>123</v>
      </c>
      <c r="X19515" s="34">
        <v>211</v>
      </c>
      <c r="Y19515" s="34">
        <v>134</v>
      </c>
      <c r="Z19515" s="34">
        <v>158</v>
      </c>
      <c r="AA19515" s="34">
        <v>126</v>
      </c>
      <c r="AB19515" s="34">
        <v>142</v>
      </c>
      <c r="AC19515" s="34">
        <v>234</v>
      </c>
    </row>
    <row r="19516" spans="1:29" x14ac:dyDescent="0.2">
      <c r="A19516" s="34" t="s">
        <v>80009</v>
      </c>
      <c r="B19516" s="34">
        <v>98</v>
      </c>
      <c r="C19516" s="34">
        <v>165</v>
      </c>
      <c r="D19516" s="34">
        <v>83</v>
      </c>
      <c r="E19516" s="34">
        <v>131</v>
      </c>
      <c r="F19516" s="34">
        <v>101</v>
      </c>
      <c r="G19516" s="34">
        <v>130</v>
      </c>
      <c r="H19516" s="34">
        <v>93</v>
      </c>
      <c r="I19516" s="34">
        <v>142</v>
      </c>
      <c r="J19516" s="34">
        <v>75</v>
      </c>
      <c r="K19516" s="34">
        <v>165</v>
      </c>
      <c r="L19516" s="34">
        <v>102</v>
      </c>
      <c r="M19516" s="34">
        <v>168</v>
      </c>
      <c r="N19516" s="34">
        <v>68</v>
      </c>
      <c r="O19516" s="34">
        <v>123</v>
      </c>
      <c r="P19516" s="34">
        <v>86</v>
      </c>
      <c r="Q19516" s="34">
        <v>202</v>
      </c>
      <c r="R19516" s="34">
        <v>108</v>
      </c>
      <c r="S19516" s="34">
        <v>196</v>
      </c>
      <c r="T19516" s="34">
        <v>106</v>
      </c>
      <c r="U19516" s="34">
        <v>148</v>
      </c>
      <c r="V19516" s="34">
        <v>130</v>
      </c>
      <c r="W19516" s="34">
        <v>161</v>
      </c>
      <c r="X19516" s="34">
        <v>117</v>
      </c>
      <c r="Y19516" s="34">
        <v>183</v>
      </c>
      <c r="Z19516" s="34">
        <v>97</v>
      </c>
      <c r="AA19516" s="34">
        <v>196</v>
      </c>
      <c r="AB19516" s="34">
        <v>119</v>
      </c>
      <c r="AC19516" s="34">
        <v>290</v>
      </c>
    </row>
    <row r="19517" spans="1:29" x14ac:dyDescent="0.2">
      <c r="A19517" s="34" t="s">
        <v>80010</v>
      </c>
      <c r="B19517" s="34">
        <v>111</v>
      </c>
      <c r="C19517" s="34">
        <v>94</v>
      </c>
      <c r="D19517" s="34">
        <v>105</v>
      </c>
      <c r="E19517" s="34">
        <v>105</v>
      </c>
      <c r="F19517" s="34">
        <v>106</v>
      </c>
      <c r="G19517" s="34">
        <v>64</v>
      </c>
      <c r="H19517" s="34">
        <v>100</v>
      </c>
      <c r="I19517" s="34">
        <v>95</v>
      </c>
      <c r="J19517" s="34">
        <v>97</v>
      </c>
      <c r="K19517" s="34">
        <v>77</v>
      </c>
      <c r="L19517" s="34">
        <v>66</v>
      </c>
      <c r="M19517" s="34">
        <v>92</v>
      </c>
      <c r="N19517" s="34">
        <v>81</v>
      </c>
      <c r="O19517" s="34">
        <v>90</v>
      </c>
      <c r="P19517" s="34">
        <v>83</v>
      </c>
      <c r="Q19517" s="34">
        <v>113</v>
      </c>
      <c r="R19517" s="34">
        <v>123</v>
      </c>
      <c r="S19517" s="34">
        <v>137</v>
      </c>
      <c r="T19517" s="34">
        <v>86</v>
      </c>
      <c r="U19517" s="34">
        <v>83</v>
      </c>
      <c r="V19517" s="34">
        <v>124</v>
      </c>
      <c r="W19517" s="34">
        <v>103</v>
      </c>
      <c r="X19517" s="34">
        <v>114</v>
      </c>
      <c r="Y19517" s="34">
        <v>106</v>
      </c>
      <c r="Z19517" s="34">
        <v>114</v>
      </c>
      <c r="AA19517" s="34">
        <v>104</v>
      </c>
      <c r="AB19517" s="34">
        <v>114</v>
      </c>
      <c r="AC19517" s="34">
        <v>146</v>
      </c>
    </row>
    <row r="19518" spans="1:29" x14ac:dyDescent="0.2">
      <c r="A19518" s="34" t="s">
        <v>80011</v>
      </c>
      <c r="B19518" s="34">
        <v>127</v>
      </c>
      <c r="C19518" s="34">
        <v>98</v>
      </c>
      <c r="D19518" s="34">
        <v>139</v>
      </c>
      <c r="E19518" s="34">
        <v>90</v>
      </c>
      <c r="F19518" s="34">
        <v>136</v>
      </c>
      <c r="G19518" s="34">
        <v>52</v>
      </c>
      <c r="H19518" s="34">
        <v>97</v>
      </c>
      <c r="I19518" s="34">
        <v>101</v>
      </c>
      <c r="J19518" s="34">
        <v>88</v>
      </c>
      <c r="K19518" s="34">
        <v>127</v>
      </c>
      <c r="L19518" s="34">
        <v>45</v>
      </c>
      <c r="M19518" s="34">
        <v>94</v>
      </c>
      <c r="N19518" s="34">
        <v>89</v>
      </c>
      <c r="O19518" s="34">
        <v>92</v>
      </c>
      <c r="P19518" s="34">
        <v>95</v>
      </c>
      <c r="Q19518" s="34">
        <v>100</v>
      </c>
      <c r="R19518" s="34">
        <v>132</v>
      </c>
      <c r="S19518" s="34">
        <v>160</v>
      </c>
      <c r="T19518" s="34">
        <v>74</v>
      </c>
      <c r="U19518" s="34">
        <v>100</v>
      </c>
      <c r="V19518" s="34">
        <v>122</v>
      </c>
      <c r="W19518" s="34">
        <v>82</v>
      </c>
      <c r="X19518" s="34">
        <v>120</v>
      </c>
      <c r="Y19518" s="34">
        <v>92</v>
      </c>
      <c r="Z19518" s="34">
        <v>132</v>
      </c>
      <c r="AA19518" s="34">
        <v>108</v>
      </c>
      <c r="AB19518" s="34">
        <v>68</v>
      </c>
      <c r="AC19518" s="34">
        <v>183</v>
      </c>
    </row>
    <row r="19519" spans="1:29" x14ac:dyDescent="0.2">
      <c r="A19519" s="34" t="s">
        <v>80012</v>
      </c>
      <c r="B19519" s="34">
        <v>16</v>
      </c>
      <c r="C19519" s="34">
        <v>15</v>
      </c>
      <c r="D19519" s="34">
        <v>49</v>
      </c>
      <c r="E19519" s="34">
        <v>25</v>
      </c>
      <c r="F19519" s="34">
        <v>18</v>
      </c>
      <c r="G19519" s="34">
        <v>18</v>
      </c>
      <c r="H19519" s="34">
        <v>9</v>
      </c>
      <c r="I19519" s="34">
        <v>16</v>
      </c>
      <c r="J19519" s="34">
        <v>19</v>
      </c>
      <c r="K19519" s="34">
        <v>19</v>
      </c>
      <c r="L19519" s="34">
        <v>20</v>
      </c>
      <c r="M19519" s="34">
        <v>3</v>
      </c>
      <c r="N19519" s="34">
        <v>13</v>
      </c>
      <c r="O19519" s="34">
        <v>25</v>
      </c>
      <c r="P19519" s="34">
        <v>17</v>
      </c>
      <c r="Q19519" s="34">
        <v>18</v>
      </c>
      <c r="R19519" s="34">
        <v>30</v>
      </c>
      <c r="S19519" s="34">
        <v>14</v>
      </c>
      <c r="T19519" s="34">
        <v>17</v>
      </c>
      <c r="U19519" s="34">
        <v>14</v>
      </c>
      <c r="V19519" s="34">
        <v>22</v>
      </c>
      <c r="W19519" s="34">
        <v>10</v>
      </c>
      <c r="X19519" s="34">
        <v>32</v>
      </c>
      <c r="Y19519" s="34">
        <v>24</v>
      </c>
      <c r="Z19519" s="34">
        <v>24</v>
      </c>
      <c r="AA19519" s="34">
        <v>22</v>
      </c>
      <c r="AB19519" s="34">
        <v>21</v>
      </c>
      <c r="AC19519" s="34">
        <v>13</v>
      </c>
    </row>
    <row r="19520" spans="1:29" x14ac:dyDescent="0.2">
      <c r="A19520" s="34" t="s">
        <v>80013</v>
      </c>
      <c r="B19520" s="34">
        <v>96</v>
      </c>
      <c r="C19520" s="34">
        <v>107</v>
      </c>
      <c r="D19520" s="34">
        <v>135</v>
      </c>
      <c r="E19520" s="34">
        <v>147</v>
      </c>
      <c r="F19520" s="34">
        <v>114</v>
      </c>
      <c r="G19520" s="34">
        <v>125</v>
      </c>
      <c r="H19520" s="34">
        <v>86</v>
      </c>
      <c r="I19520" s="34">
        <v>114</v>
      </c>
      <c r="J19520" s="34">
        <v>123</v>
      </c>
      <c r="K19520" s="34">
        <v>112</v>
      </c>
      <c r="L19520" s="34">
        <v>87</v>
      </c>
      <c r="M19520" s="34">
        <v>114</v>
      </c>
      <c r="N19520" s="34">
        <v>98</v>
      </c>
      <c r="O19520" s="34">
        <v>143</v>
      </c>
      <c r="P19520" s="34">
        <v>97</v>
      </c>
      <c r="Q19520" s="34">
        <v>145</v>
      </c>
      <c r="R19520" s="34">
        <v>137</v>
      </c>
      <c r="S19520" s="34">
        <v>155</v>
      </c>
      <c r="T19520" s="34">
        <v>96</v>
      </c>
      <c r="U19520" s="34">
        <v>100</v>
      </c>
      <c r="V19520" s="34">
        <v>105</v>
      </c>
      <c r="W19520" s="34">
        <v>140</v>
      </c>
      <c r="X19520" s="34">
        <v>125</v>
      </c>
      <c r="Y19520" s="34">
        <v>121</v>
      </c>
      <c r="Z19520" s="34">
        <v>139</v>
      </c>
      <c r="AA19520" s="34">
        <v>129</v>
      </c>
      <c r="AB19520" s="34">
        <v>114</v>
      </c>
      <c r="AC19520" s="34">
        <v>181</v>
      </c>
    </row>
    <row r="19521" spans="1:29" x14ac:dyDescent="0.2">
      <c r="A19521" s="34" t="s">
        <v>80014</v>
      </c>
      <c r="B19521" s="34">
        <v>143</v>
      </c>
      <c r="C19521" s="34">
        <v>63</v>
      </c>
      <c r="D19521" s="34">
        <v>82</v>
      </c>
      <c r="E19521" s="34">
        <v>54</v>
      </c>
      <c r="F19521" s="34">
        <v>107</v>
      </c>
      <c r="G19521" s="34">
        <v>84</v>
      </c>
      <c r="H19521" s="34">
        <v>102</v>
      </c>
      <c r="I19521" s="34">
        <v>68</v>
      </c>
      <c r="J19521" s="34">
        <v>84</v>
      </c>
      <c r="K19521" s="34">
        <v>98</v>
      </c>
      <c r="L19521" s="34">
        <v>74</v>
      </c>
      <c r="M19521" s="34">
        <v>68</v>
      </c>
      <c r="N19521" s="34">
        <v>62</v>
      </c>
      <c r="O19521" s="34">
        <v>83</v>
      </c>
      <c r="P19521" s="34">
        <v>83</v>
      </c>
      <c r="Q19521" s="34">
        <v>71</v>
      </c>
      <c r="R19521" s="34">
        <v>98</v>
      </c>
      <c r="S19521" s="34">
        <v>96</v>
      </c>
      <c r="T19521" s="34">
        <v>87</v>
      </c>
      <c r="U19521" s="34">
        <v>87</v>
      </c>
      <c r="V19521" s="34">
        <v>87</v>
      </c>
      <c r="W19521" s="34">
        <v>143</v>
      </c>
      <c r="X19521" s="34">
        <v>98</v>
      </c>
      <c r="Y19521" s="34">
        <v>83</v>
      </c>
      <c r="Z19521" s="34">
        <v>86</v>
      </c>
      <c r="AA19521" s="34">
        <v>104</v>
      </c>
      <c r="AB19521" s="34">
        <v>97</v>
      </c>
      <c r="AC19521" s="34">
        <v>158</v>
      </c>
    </row>
    <row r="19522" spans="1:29" x14ac:dyDescent="0.2">
      <c r="A19522" s="34" t="s">
        <v>80015</v>
      </c>
      <c r="B19522" s="34">
        <v>134</v>
      </c>
      <c r="C19522" s="34">
        <v>182</v>
      </c>
      <c r="D19522" s="34">
        <v>244</v>
      </c>
      <c r="E19522" s="34">
        <v>204</v>
      </c>
      <c r="F19522" s="34">
        <v>199</v>
      </c>
      <c r="G19522" s="34">
        <v>162</v>
      </c>
      <c r="H19522" s="34">
        <v>219</v>
      </c>
      <c r="I19522" s="34">
        <v>163</v>
      </c>
      <c r="J19522" s="34">
        <v>173</v>
      </c>
      <c r="K19522" s="34">
        <v>194</v>
      </c>
      <c r="L19522" s="34">
        <v>155</v>
      </c>
      <c r="M19522" s="34">
        <v>119</v>
      </c>
      <c r="N19522" s="34">
        <v>175</v>
      </c>
      <c r="O19522" s="34">
        <v>143</v>
      </c>
      <c r="P19522" s="34">
        <v>197</v>
      </c>
      <c r="Q19522" s="34">
        <v>209</v>
      </c>
      <c r="R19522" s="34">
        <v>194</v>
      </c>
      <c r="S19522" s="34">
        <v>207</v>
      </c>
      <c r="T19522" s="34">
        <v>177</v>
      </c>
      <c r="U19522" s="34">
        <v>123</v>
      </c>
      <c r="V19522" s="34">
        <v>224</v>
      </c>
      <c r="W19522" s="34">
        <v>177</v>
      </c>
      <c r="X19522" s="34">
        <v>274</v>
      </c>
      <c r="Y19522" s="34">
        <v>142</v>
      </c>
      <c r="Z19522" s="34">
        <v>222</v>
      </c>
      <c r="AA19522" s="34">
        <v>190</v>
      </c>
      <c r="AB19522" s="34">
        <v>169</v>
      </c>
      <c r="AC19522" s="34">
        <v>317</v>
      </c>
    </row>
    <row r="19523" spans="1:29" x14ac:dyDescent="0.2">
      <c r="A19523" s="34" t="s">
        <v>80016</v>
      </c>
      <c r="B19523" s="34">
        <v>116</v>
      </c>
      <c r="C19523" s="34">
        <v>112</v>
      </c>
      <c r="D19523" s="34">
        <v>144</v>
      </c>
      <c r="E19523" s="34">
        <v>103</v>
      </c>
      <c r="F19523" s="34">
        <v>129</v>
      </c>
      <c r="G19523" s="34">
        <v>119</v>
      </c>
      <c r="H19523" s="34">
        <v>76</v>
      </c>
      <c r="I19523" s="34">
        <v>77</v>
      </c>
      <c r="J19523" s="34">
        <v>108</v>
      </c>
      <c r="K19523" s="34">
        <v>166</v>
      </c>
      <c r="L19523" s="34">
        <v>101</v>
      </c>
      <c r="M19523" s="34">
        <v>85</v>
      </c>
      <c r="N19523" s="34">
        <v>112</v>
      </c>
      <c r="O19523" s="34">
        <v>109</v>
      </c>
      <c r="P19523" s="34">
        <v>115</v>
      </c>
      <c r="Q19523" s="34">
        <v>144</v>
      </c>
      <c r="R19523" s="34">
        <v>173</v>
      </c>
      <c r="S19523" s="34">
        <v>169</v>
      </c>
      <c r="T19523" s="34">
        <v>116</v>
      </c>
      <c r="U19523" s="34">
        <v>78</v>
      </c>
      <c r="V19523" s="34">
        <v>147</v>
      </c>
      <c r="W19523" s="34">
        <v>110</v>
      </c>
      <c r="X19523" s="34">
        <v>170</v>
      </c>
      <c r="Y19523" s="34">
        <v>117</v>
      </c>
      <c r="Z19523" s="34">
        <v>146</v>
      </c>
      <c r="AA19523" s="34">
        <v>124</v>
      </c>
      <c r="AB19523" s="34">
        <v>139</v>
      </c>
      <c r="AC19523" s="34">
        <v>185</v>
      </c>
    </row>
    <row r="19524" spans="1:29" x14ac:dyDescent="0.2">
      <c r="A19524" s="34" t="s">
        <v>80017</v>
      </c>
      <c r="B19524" s="34">
        <v>217</v>
      </c>
      <c r="C19524" s="34">
        <v>225</v>
      </c>
      <c r="D19524" s="34">
        <v>263</v>
      </c>
      <c r="E19524" s="34">
        <v>274</v>
      </c>
      <c r="F19524" s="34">
        <v>303</v>
      </c>
      <c r="G19524" s="34">
        <v>252</v>
      </c>
      <c r="H19524" s="34">
        <v>320</v>
      </c>
      <c r="I19524" s="34">
        <v>199</v>
      </c>
      <c r="J19524" s="34">
        <v>285</v>
      </c>
      <c r="K19524" s="34">
        <v>223</v>
      </c>
      <c r="L19524" s="34">
        <v>231</v>
      </c>
      <c r="M19524" s="34">
        <v>204</v>
      </c>
      <c r="N19524" s="34">
        <v>262</v>
      </c>
      <c r="O19524" s="34">
        <v>221</v>
      </c>
      <c r="P19524" s="34">
        <v>217</v>
      </c>
      <c r="Q19524" s="34">
        <v>285</v>
      </c>
      <c r="R19524" s="34">
        <v>347</v>
      </c>
      <c r="S19524" s="34">
        <v>304</v>
      </c>
      <c r="T19524" s="34">
        <v>352</v>
      </c>
      <c r="U19524" s="34">
        <v>245</v>
      </c>
      <c r="V19524" s="34">
        <v>266</v>
      </c>
      <c r="W19524" s="34">
        <v>299</v>
      </c>
      <c r="X19524" s="34">
        <v>342</v>
      </c>
      <c r="Y19524" s="34">
        <v>335</v>
      </c>
      <c r="Z19524" s="34">
        <v>284</v>
      </c>
      <c r="AA19524" s="34">
        <v>316</v>
      </c>
      <c r="AB19524" s="34">
        <v>410</v>
      </c>
      <c r="AC19524" s="34">
        <v>384</v>
      </c>
    </row>
    <row r="19525" spans="1:29" x14ac:dyDescent="0.2">
      <c r="A19525" s="34" t="s">
        <v>80018</v>
      </c>
      <c r="B19525" s="34">
        <v>86</v>
      </c>
      <c r="C19525" s="34">
        <v>53</v>
      </c>
      <c r="D19525" s="34">
        <v>94</v>
      </c>
      <c r="E19525" s="34">
        <v>81</v>
      </c>
      <c r="F19525" s="34">
        <v>71</v>
      </c>
      <c r="G19525" s="34">
        <v>56</v>
      </c>
      <c r="H19525" s="34">
        <v>68</v>
      </c>
      <c r="I19525" s="34">
        <v>108</v>
      </c>
      <c r="J19525" s="34">
        <v>97</v>
      </c>
      <c r="K19525" s="34">
        <v>79</v>
      </c>
      <c r="L19525" s="34">
        <v>45</v>
      </c>
      <c r="M19525" s="34">
        <v>74</v>
      </c>
      <c r="N19525" s="34">
        <v>95</v>
      </c>
      <c r="O19525" s="34">
        <v>67</v>
      </c>
      <c r="P19525" s="34">
        <v>62</v>
      </c>
      <c r="Q19525" s="34">
        <v>131</v>
      </c>
      <c r="R19525" s="34">
        <v>86</v>
      </c>
      <c r="S19525" s="34">
        <v>91</v>
      </c>
      <c r="T19525" s="34">
        <v>70</v>
      </c>
      <c r="U19525" s="34">
        <v>55</v>
      </c>
      <c r="V19525" s="34">
        <v>90</v>
      </c>
      <c r="W19525" s="34">
        <v>170</v>
      </c>
      <c r="X19525" s="34">
        <v>98</v>
      </c>
      <c r="Y19525" s="34">
        <v>64</v>
      </c>
      <c r="Z19525" s="34">
        <v>79</v>
      </c>
      <c r="AA19525" s="34">
        <v>115</v>
      </c>
      <c r="AB19525" s="34">
        <v>51</v>
      </c>
      <c r="AC19525" s="34">
        <v>108</v>
      </c>
    </row>
    <row r="19526" spans="1:29" x14ac:dyDescent="0.2">
      <c r="A19526" s="34" t="s">
        <v>80019</v>
      </c>
      <c r="B19526" s="34">
        <v>153</v>
      </c>
      <c r="C19526" s="34">
        <v>181</v>
      </c>
      <c r="D19526" s="34">
        <v>213</v>
      </c>
      <c r="E19526" s="34">
        <v>142</v>
      </c>
      <c r="F19526" s="34">
        <v>232</v>
      </c>
      <c r="G19526" s="34">
        <v>192</v>
      </c>
      <c r="H19526" s="34">
        <v>185</v>
      </c>
      <c r="I19526" s="34">
        <v>143</v>
      </c>
      <c r="J19526" s="34">
        <v>177</v>
      </c>
      <c r="K19526" s="34">
        <v>158</v>
      </c>
      <c r="L19526" s="34">
        <v>140</v>
      </c>
      <c r="M19526" s="34">
        <v>139</v>
      </c>
      <c r="N19526" s="34">
        <v>170</v>
      </c>
      <c r="O19526" s="34">
        <v>97</v>
      </c>
      <c r="P19526" s="34">
        <v>172</v>
      </c>
      <c r="Q19526" s="34">
        <v>214</v>
      </c>
      <c r="R19526" s="34">
        <v>207</v>
      </c>
      <c r="S19526" s="34">
        <v>213</v>
      </c>
      <c r="T19526" s="34">
        <v>194</v>
      </c>
      <c r="U19526" s="34">
        <v>197</v>
      </c>
      <c r="V19526" s="34">
        <v>250</v>
      </c>
      <c r="W19526" s="34">
        <v>200</v>
      </c>
      <c r="X19526" s="34">
        <v>203</v>
      </c>
      <c r="Y19526" s="34">
        <v>174</v>
      </c>
      <c r="Z19526" s="34">
        <v>286</v>
      </c>
      <c r="AA19526" s="34">
        <v>214</v>
      </c>
      <c r="AB19526" s="34">
        <v>246</v>
      </c>
      <c r="AC19526" s="34">
        <v>303</v>
      </c>
    </row>
    <row r="19527" spans="1:29" x14ac:dyDescent="0.2">
      <c r="A19527" s="34" t="s">
        <v>80020</v>
      </c>
      <c r="B19527" s="34">
        <v>82</v>
      </c>
      <c r="C19527" s="34">
        <v>64</v>
      </c>
      <c r="D19527" s="34">
        <v>110</v>
      </c>
      <c r="E19527" s="34">
        <v>62</v>
      </c>
      <c r="F19527" s="34">
        <v>78</v>
      </c>
      <c r="G19527" s="34">
        <v>61</v>
      </c>
      <c r="H19527" s="34">
        <v>86</v>
      </c>
      <c r="I19527" s="34">
        <v>42</v>
      </c>
      <c r="J19527" s="34">
        <v>63</v>
      </c>
      <c r="K19527" s="34">
        <v>42</v>
      </c>
      <c r="L19527" s="34">
        <v>57</v>
      </c>
      <c r="M19527" s="34">
        <v>43</v>
      </c>
      <c r="N19527" s="34">
        <v>79</v>
      </c>
      <c r="O19527" s="34">
        <v>52</v>
      </c>
      <c r="P19527" s="34">
        <v>72</v>
      </c>
      <c r="Q19527" s="34">
        <v>76</v>
      </c>
      <c r="R19527" s="34">
        <v>89</v>
      </c>
      <c r="S19527" s="34">
        <v>80</v>
      </c>
      <c r="T19527" s="34">
        <v>61</v>
      </c>
      <c r="U19527" s="34">
        <v>48</v>
      </c>
      <c r="V19527" s="34">
        <v>85</v>
      </c>
      <c r="W19527" s="34">
        <v>60</v>
      </c>
      <c r="X19527" s="34">
        <v>117</v>
      </c>
      <c r="Y19527" s="34">
        <v>54</v>
      </c>
      <c r="Z19527" s="34">
        <v>111</v>
      </c>
      <c r="AA19527" s="34">
        <v>40</v>
      </c>
      <c r="AB19527" s="34">
        <v>102</v>
      </c>
      <c r="AC19527" s="34">
        <v>73</v>
      </c>
    </row>
    <row r="19528" spans="1:29" x14ac:dyDescent="0.2">
      <c r="A19528" s="34" t="s">
        <v>80021</v>
      </c>
      <c r="B19528" s="34">
        <v>201</v>
      </c>
      <c r="C19528" s="34">
        <v>189</v>
      </c>
      <c r="D19528" s="34">
        <v>327</v>
      </c>
      <c r="E19528" s="34">
        <v>212</v>
      </c>
      <c r="F19528" s="34">
        <v>301</v>
      </c>
      <c r="G19528" s="34">
        <v>195</v>
      </c>
      <c r="H19528" s="34">
        <v>294</v>
      </c>
      <c r="I19528" s="34">
        <v>216</v>
      </c>
      <c r="J19528" s="34">
        <v>250</v>
      </c>
      <c r="K19528" s="34">
        <v>167</v>
      </c>
      <c r="L19528" s="34">
        <v>239</v>
      </c>
      <c r="M19528" s="34">
        <v>213</v>
      </c>
      <c r="N19528" s="34">
        <v>277</v>
      </c>
      <c r="O19528" s="34">
        <v>163</v>
      </c>
      <c r="P19528" s="34">
        <v>264</v>
      </c>
      <c r="Q19528" s="34">
        <v>255</v>
      </c>
      <c r="R19528" s="34">
        <v>338</v>
      </c>
      <c r="S19528" s="34">
        <v>260</v>
      </c>
      <c r="T19528" s="34">
        <v>323</v>
      </c>
      <c r="U19528" s="34">
        <v>207</v>
      </c>
      <c r="V19528" s="34">
        <v>378</v>
      </c>
      <c r="W19528" s="34">
        <v>262</v>
      </c>
      <c r="X19528" s="34">
        <v>367</v>
      </c>
      <c r="Y19528" s="34">
        <v>266</v>
      </c>
      <c r="Z19528" s="34">
        <v>294</v>
      </c>
      <c r="AA19528" s="34">
        <v>228</v>
      </c>
      <c r="AB19528" s="34">
        <v>356</v>
      </c>
      <c r="AC19528" s="34">
        <v>321</v>
      </c>
    </row>
    <row r="19529" spans="1:29" x14ac:dyDescent="0.2">
      <c r="A19529" s="34" t="s">
        <v>80022</v>
      </c>
      <c r="B19529" s="34">
        <v>82</v>
      </c>
      <c r="C19529" s="34">
        <v>76</v>
      </c>
      <c r="D19529" s="34">
        <v>112</v>
      </c>
      <c r="E19529" s="34">
        <v>58</v>
      </c>
      <c r="F19529" s="34">
        <v>99</v>
      </c>
      <c r="G19529" s="34">
        <v>68</v>
      </c>
      <c r="H19529" s="34">
        <v>80</v>
      </c>
      <c r="I19529" s="34">
        <v>79</v>
      </c>
      <c r="J19529" s="34">
        <v>54</v>
      </c>
      <c r="K19529" s="34">
        <v>71</v>
      </c>
      <c r="L19529" s="34">
        <v>38</v>
      </c>
      <c r="M19529" s="34">
        <v>70</v>
      </c>
      <c r="N19529" s="34">
        <v>71</v>
      </c>
      <c r="O19529" s="34">
        <v>85</v>
      </c>
      <c r="P19529" s="34">
        <v>74</v>
      </c>
      <c r="Q19529" s="34">
        <v>100</v>
      </c>
      <c r="R19529" s="34">
        <v>97</v>
      </c>
      <c r="S19529" s="34">
        <v>107</v>
      </c>
      <c r="T19529" s="34">
        <v>51</v>
      </c>
      <c r="U19529" s="34">
        <v>68</v>
      </c>
      <c r="V19529" s="34">
        <v>83</v>
      </c>
      <c r="W19529" s="34">
        <v>82</v>
      </c>
      <c r="X19529" s="34">
        <v>89</v>
      </c>
      <c r="Y19529" s="34">
        <v>84</v>
      </c>
      <c r="Z19529" s="34">
        <v>94</v>
      </c>
      <c r="AA19529" s="34">
        <v>112</v>
      </c>
      <c r="AB19529" s="34">
        <v>71</v>
      </c>
      <c r="AC19529" s="34">
        <v>123</v>
      </c>
    </row>
    <row r="19530" spans="1:29" x14ac:dyDescent="0.2">
      <c r="A19530" s="34" t="s">
        <v>80023</v>
      </c>
      <c r="B19530" s="34">
        <v>365</v>
      </c>
      <c r="C19530" s="34">
        <v>405</v>
      </c>
      <c r="D19530" s="34">
        <v>525</v>
      </c>
      <c r="E19530" s="34">
        <v>438</v>
      </c>
      <c r="F19530" s="34">
        <v>535</v>
      </c>
      <c r="G19530" s="34">
        <v>370</v>
      </c>
      <c r="H19530" s="34">
        <v>505</v>
      </c>
      <c r="I19530" s="34">
        <v>352</v>
      </c>
      <c r="J19530" s="34">
        <v>521</v>
      </c>
      <c r="K19530" s="34">
        <v>332</v>
      </c>
      <c r="L19530" s="34">
        <v>401</v>
      </c>
      <c r="M19530" s="34">
        <v>372</v>
      </c>
      <c r="N19530" s="34">
        <v>477</v>
      </c>
      <c r="O19530" s="34">
        <v>329</v>
      </c>
      <c r="P19530" s="34">
        <v>465</v>
      </c>
      <c r="Q19530" s="34">
        <v>506</v>
      </c>
      <c r="R19530" s="34">
        <v>636</v>
      </c>
      <c r="S19530" s="34">
        <v>484</v>
      </c>
      <c r="T19530" s="34">
        <v>599</v>
      </c>
      <c r="U19530" s="34">
        <v>386</v>
      </c>
      <c r="V19530" s="34">
        <v>541</v>
      </c>
      <c r="W19530" s="34">
        <v>512</v>
      </c>
      <c r="X19530" s="34">
        <v>637</v>
      </c>
      <c r="Y19530" s="34">
        <v>447</v>
      </c>
      <c r="Z19530" s="34">
        <v>605</v>
      </c>
      <c r="AA19530" s="34">
        <v>537</v>
      </c>
      <c r="AB19530" s="34">
        <v>647</v>
      </c>
      <c r="AC19530" s="34">
        <v>671</v>
      </c>
    </row>
    <row r="19531" spans="1:29" x14ac:dyDescent="0.2">
      <c r="A19531" s="34" t="s">
        <v>80024</v>
      </c>
      <c r="B19531" s="34">
        <v>102</v>
      </c>
      <c r="C19531" s="34">
        <v>85</v>
      </c>
      <c r="D19531" s="34">
        <v>143</v>
      </c>
      <c r="E19531" s="34">
        <v>103</v>
      </c>
      <c r="F19531" s="34">
        <v>125</v>
      </c>
      <c r="G19531" s="34">
        <v>69</v>
      </c>
      <c r="H19531" s="34">
        <v>139</v>
      </c>
      <c r="I19531" s="34">
        <v>91</v>
      </c>
      <c r="J19531" s="34">
        <v>92</v>
      </c>
      <c r="K19531" s="34">
        <v>92</v>
      </c>
      <c r="L19531" s="34">
        <v>117</v>
      </c>
      <c r="M19531" s="34">
        <v>84</v>
      </c>
      <c r="N19531" s="34">
        <v>79</v>
      </c>
      <c r="O19531" s="34">
        <v>72</v>
      </c>
      <c r="P19531" s="34">
        <v>131</v>
      </c>
      <c r="Q19531" s="34">
        <v>104</v>
      </c>
      <c r="R19531" s="34">
        <v>157</v>
      </c>
      <c r="S19531" s="34">
        <v>127</v>
      </c>
      <c r="T19531" s="34">
        <v>132</v>
      </c>
      <c r="U19531" s="34">
        <v>77</v>
      </c>
      <c r="V19531" s="34">
        <v>107</v>
      </c>
      <c r="W19531" s="34">
        <v>116</v>
      </c>
      <c r="X19531" s="34">
        <v>116</v>
      </c>
      <c r="Y19531" s="34">
        <v>105</v>
      </c>
      <c r="Z19531" s="34">
        <v>121</v>
      </c>
      <c r="AA19531" s="34">
        <v>123</v>
      </c>
      <c r="AB19531" s="34">
        <v>109</v>
      </c>
      <c r="AC19531" s="34">
        <v>154</v>
      </c>
    </row>
    <row r="19532" spans="1:29" x14ac:dyDescent="0.2">
      <c r="A19532" s="34" t="s">
        <v>80025</v>
      </c>
      <c r="B19532" s="34">
        <v>103</v>
      </c>
      <c r="C19532" s="34">
        <v>66</v>
      </c>
      <c r="D19532" s="34">
        <v>106</v>
      </c>
      <c r="E19532" s="34">
        <v>70</v>
      </c>
      <c r="F19532" s="34">
        <v>103</v>
      </c>
      <c r="G19532" s="34">
        <v>95</v>
      </c>
      <c r="H19532" s="34">
        <v>94</v>
      </c>
      <c r="I19532" s="34">
        <v>85</v>
      </c>
      <c r="J19532" s="34">
        <v>73</v>
      </c>
      <c r="K19532" s="34">
        <v>80</v>
      </c>
      <c r="L19532" s="34">
        <v>64</v>
      </c>
      <c r="M19532" s="34">
        <v>51</v>
      </c>
      <c r="N19532" s="34">
        <v>77</v>
      </c>
      <c r="O19532" s="34">
        <v>77</v>
      </c>
      <c r="P19532" s="34">
        <v>62</v>
      </c>
      <c r="Q19532" s="34">
        <v>103</v>
      </c>
      <c r="R19532" s="34">
        <v>107</v>
      </c>
      <c r="S19532" s="34">
        <v>96</v>
      </c>
      <c r="T19532" s="34">
        <v>72</v>
      </c>
      <c r="U19532" s="34">
        <v>83</v>
      </c>
      <c r="V19532" s="34">
        <v>85</v>
      </c>
      <c r="W19532" s="34">
        <v>73</v>
      </c>
      <c r="X19532" s="34">
        <v>134</v>
      </c>
      <c r="Y19532" s="34">
        <v>72</v>
      </c>
      <c r="Z19532" s="34">
        <v>95</v>
      </c>
      <c r="AA19532" s="34">
        <v>120</v>
      </c>
      <c r="AB19532" s="34">
        <v>124</v>
      </c>
      <c r="AC19532" s="34">
        <v>107</v>
      </c>
    </row>
    <row r="19533" spans="1:29" x14ac:dyDescent="0.2">
      <c r="A19533" s="34" t="s">
        <v>80026</v>
      </c>
      <c r="B19533" s="34">
        <v>88</v>
      </c>
      <c r="C19533" s="34">
        <v>40</v>
      </c>
      <c r="D19533" s="34">
        <v>92</v>
      </c>
      <c r="E19533" s="34">
        <v>38</v>
      </c>
      <c r="F19533" s="34">
        <v>73</v>
      </c>
      <c r="G19533" s="34">
        <v>49</v>
      </c>
      <c r="H19533" s="34">
        <v>72</v>
      </c>
      <c r="I19533" s="34">
        <v>44</v>
      </c>
      <c r="J19533" s="34">
        <v>76</v>
      </c>
      <c r="K19533" s="34">
        <v>44</v>
      </c>
      <c r="L19533" s="34">
        <v>58</v>
      </c>
      <c r="M19533" s="34">
        <v>35</v>
      </c>
      <c r="N19533" s="34">
        <v>68</v>
      </c>
      <c r="O19533" s="34">
        <v>58</v>
      </c>
      <c r="P19533" s="34">
        <v>60</v>
      </c>
      <c r="Q19533" s="34">
        <v>66</v>
      </c>
      <c r="R19533" s="34">
        <v>96</v>
      </c>
      <c r="S19533" s="34">
        <v>73</v>
      </c>
      <c r="T19533" s="34">
        <v>113</v>
      </c>
      <c r="U19533" s="34">
        <v>38</v>
      </c>
      <c r="V19533" s="34">
        <v>103</v>
      </c>
      <c r="W19533" s="34">
        <v>54</v>
      </c>
      <c r="X19533" s="34">
        <v>75</v>
      </c>
      <c r="Y19533" s="34">
        <v>62</v>
      </c>
      <c r="Z19533" s="34">
        <v>75</v>
      </c>
      <c r="AA19533" s="34">
        <v>49</v>
      </c>
      <c r="AB19533" s="34">
        <v>139</v>
      </c>
      <c r="AC19533" s="34">
        <v>83</v>
      </c>
    </row>
    <row r="19534" spans="1:29" x14ac:dyDescent="0.2">
      <c r="A19534" s="34" t="s">
        <v>80027</v>
      </c>
      <c r="B19534" s="34">
        <v>190</v>
      </c>
      <c r="C19534" s="34">
        <v>213</v>
      </c>
      <c r="D19534" s="34">
        <v>291</v>
      </c>
      <c r="E19534" s="34">
        <v>246</v>
      </c>
      <c r="F19534" s="34">
        <v>217</v>
      </c>
      <c r="G19534" s="34">
        <v>278</v>
      </c>
      <c r="H19534" s="34">
        <v>191</v>
      </c>
      <c r="I19534" s="34">
        <v>207</v>
      </c>
      <c r="J19534" s="34">
        <v>134</v>
      </c>
      <c r="K19534" s="34">
        <v>239</v>
      </c>
      <c r="L19534" s="34">
        <v>92</v>
      </c>
      <c r="M19534" s="34">
        <v>151</v>
      </c>
      <c r="N19534" s="34">
        <v>149</v>
      </c>
      <c r="O19534" s="34">
        <v>130</v>
      </c>
      <c r="P19534" s="34">
        <v>117</v>
      </c>
      <c r="Q19534" s="34">
        <v>221</v>
      </c>
      <c r="R19534" s="34">
        <v>195</v>
      </c>
      <c r="S19534" s="34">
        <v>331</v>
      </c>
      <c r="T19534" s="34">
        <v>122</v>
      </c>
      <c r="U19534" s="34">
        <v>148</v>
      </c>
      <c r="V19534" s="34">
        <v>240</v>
      </c>
      <c r="W19534" s="34">
        <v>204</v>
      </c>
      <c r="X19534" s="34">
        <v>271</v>
      </c>
      <c r="Y19534" s="34">
        <v>126</v>
      </c>
      <c r="Z19534" s="34">
        <v>295</v>
      </c>
      <c r="AA19534" s="34">
        <v>258</v>
      </c>
      <c r="AB19534" s="34">
        <v>173</v>
      </c>
      <c r="AC19534" s="34">
        <v>309</v>
      </c>
    </row>
    <row r="19535" spans="1:29" x14ac:dyDescent="0.2">
      <c r="A19535" s="34" t="s">
        <v>80028</v>
      </c>
      <c r="B19535" s="34">
        <v>96</v>
      </c>
      <c r="C19535" s="34">
        <v>84</v>
      </c>
      <c r="D19535" s="34">
        <v>117</v>
      </c>
      <c r="E19535" s="34">
        <v>82</v>
      </c>
      <c r="F19535" s="34">
        <v>106</v>
      </c>
      <c r="G19535" s="34">
        <v>83</v>
      </c>
      <c r="H19535" s="34">
        <v>101</v>
      </c>
      <c r="I19535" s="34">
        <v>67</v>
      </c>
      <c r="J19535" s="34">
        <v>94</v>
      </c>
      <c r="K19535" s="34">
        <v>62</v>
      </c>
      <c r="L19535" s="34">
        <v>64</v>
      </c>
      <c r="M19535" s="34">
        <v>86</v>
      </c>
      <c r="N19535" s="34">
        <v>90</v>
      </c>
      <c r="O19535" s="34">
        <v>64</v>
      </c>
      <c r="P19535" s="34">
        <v>78</v>
      </c>
      <c r="Q19535" s="34">
        <v>104</v>
      </c>
      <c r="R19535" s="34">
        <v>81</v>
      </c>
      <c r="S19535" s="34">
        <v>121</v>
      </c>
      <c r="T19535" s="34">
        <v>60</v>
      </c>
      <c r="U19535" s="34">
        <v>53</v>
      </c>
      <c r="V19535" s="34">
        <v>129</v>
      </c>
      <c r="W19535" s="34">
        <v>63</v>
      </c>
      <c r="X19535" s="34">
        <v>135</v>
      </c>
      <c r="Y19535" s="34">
        <v>60</v>
      </c>
      <c r="Z19535" s="34">
        <v>116</v>
      </c>
      <c r="AA19535" s="34">
        <v>105</v>
      </c>
      <c r="AB19535" s="34">
        <v>71</v>
      </c>
      <c r="AC19535" s="34">
        <v>114</v>
      </c>
    </row>
    <row r="19536" spans="1:29" x14ac:dyDescent="0.2">
      <c r="A19536" s="34" t="s">
        <v>80029</v>
      </c>
      <c r="B19536" s="34">
        <v>105</v>
      </c>
      <c r="C19536" s="34">
        <v>91</v>
      </c>
      <c r="D19536" s="34">
        <v>117</v>
      </c>
      <c r="E19536" s="34">
        <v>110</v>
      </c>
      <c r="F19536" s="34">
        <v>137</v>
      </c>
      <c r="G19536" s="34">
        <v>85</v>
      </c>
      <c r="H19536" s="34">
        <v>114</v>
      </c>
      <c r="I19536" s="34">
        <v>84</v>
      </c>
      <c r="J19536" s="34">
        <v>103</v>
      </c>
      <c r="K19536" s="34">
        <v>99</v>
      </c>
      <c r="L19536" s="34">
        <v>65</v>
      </c>
      <c r="M19536" s="34">
        <v>82</v>
      </c>
      <c r="N19536" s="34">
        <v>96</v>
      </c>
      <c r="O19536" s="34">
        <v>79</v>
      </c>
      <c r="P19536" s="34">
        <v>91</v>
      </c>
      <c r="Q19536" s="34">
        <v>97</v>
      </c>
      <c r="R19536" s="34">
        <v>133</v>
      </c>
      <c r="S19536" s="34">
        <v>139</v>
      </c>
      <c r="T19536" s="34">
        <v>88</v>
      </c>
      <c r="U19536" s="34">
        <v>78</v>
      </c>
      <c r="V19536" s="34">
        <v>122</v>
      </c>
      <c r="W19536" s="34">
        <v>81</v>
      </c>
      <c r="X19536" s="34">
        <v>156</v>
      </c>
      <c r="Y19536" s="34">
        <v>96</v>
      </c>
      <c r="Z19536" s="34">
        <v>167</v>
      </c>
      <c r="AA19536" s="34">
        <v>166</v>
      </c>
      <c r="AB19536" s="34">
        <v>150</v>
      </c>
      <c r="AC19536" s="34">
        <v>174</v>
      </c>
    </row>
    <row r="19537" spans="1:29" x14ac:dyDescent="0.2">
      <c r="A19537" s="34" t="s">
        <v>80030</v>
      </c>
      <c r="B19537" s="34">
        <v>96</v>
      </c>
      <c r="C19537" s="34">
        <v>120</v>
      </c>
      <c r="D19537" s="34">
        <v>120</v>
      </c>
      <c r="E19537" s="34">
        <v>105</v>
      </c>
      <c r="F19537" s="34">
        <v>115</v>
      </c>
      <c r="G19537" s="34">
        <v>107</v>
      </c>
      <c r="H19537" s="34">
        <v>95</v>
      </c>
      <c r="I19537" s="34">
        <v>87</v>
      </c>
      <c r="J19537" s="34">
        <v>93</v>
      </c>
      <c r="K19537" s="34">
        <v>119</v>
      </c>
      <c r="L19537" s="34">
        <v>87</v>
      </c>
      <c r="M19537" s="34">
        <v>100</v>
      </c>
      <c r="N19537" s="34">
        <v>110</v>
      </c>
      <c r="O19537" s="34">
        <v>77</v>
      </c>
      <c r="P19537" s="34">
        <v>117</v>
      </c>
      <c r="Q19537" s="34">
        <v>121</v>
      </c>
      <c r="R19537" s="34">
        <v>130</v>
      </c>
      <c r="S19537" s="34">
        <v>175</v>
      </c>
      <c r="T19537" s="34">
        <v>108</v>
      </c>
      <c r="U19537" s="34">
        <v>75</v>
      </c>
      <c r="V19537" s="34">
        <v>140</v>
      </c>
      <c r="W19537" s="34">
        <v>114</v>
      </c>
      <c r="X19537" s="34">
        <v>163</v>
      </c>
      <c r="Y19537" s="34">
        <v>100</v>
      </c>
      <c r="Z19537" s="34">
        <v>103</v>
      </c>
      <c r="AA19537" s="34">
        <v>130</v>
      </c>
      <c r="AB19537" s="34">
        <v>129</v>
      </c>
      <c r="AC19537" s="34">
        <v>133</v>
      </c>
    </row>
    <row r="19538" spans="1:29" x14ac:dyDescent="0.2">
      <c r="A19538" s="34" t="s">
        <v>80031</v>
      </c>
      <c r="B19538" s="34">
        <v>82</v>
      </c>
      <c r="C19538" s="34">
        <v>170</v>
      </c>
      <c r="D19538" s="34">
        <v>197</v>
      </c>
      <c r="E19538" s="34">
        <v>179</v>
      </c>
      <c r="F19538" s="34">
        <v>150</v>
      </c>
      <c r="G19538" s="34">
        <v>160</v>
      </c>
      <c r="H19538" s="34">
        <v>114</v>
      </c>
      <c r="I19538" s="34">
        <v>122</v>
      </c>
      <c r="J19538" s="34">
        <v>104</v>
      </c>
      <c r="K19538" s="34">
        <v>157</v>
      </c>
      <c r="L19538" s="34">
        <v>70</v>
      </c>
      <c r="M19538" s="34">
        <v>126</v>
      </c>
      <c r="N19538" s="34">
        <v>129</v>
      </c>
      <c r="O19538" s="34">
        <v>111</v>
      </c>
      <c r="P19538" s="34">
        <v>118</v>
      </c>
      <c r="Q19538" s="34">
        <v>153</v>
      </c>
      <c r="R19538" s="34">
        <v>104</v>
      </c>
      <c r="S19538" s="34">
        <v>207</v>
      </c>
      <c r="T19538" s="34">
        <v>72</v>
      </c>
      <c r="U19538" s="34">
        <v>106</v>
      </c>
      <c r="V19538" s="34">
        <v>124</v>
      </c>
      <c r="W19538" s="34">
        <v>123</v>
      </c>
      <c r="X19538" s="34">
        <v>158</v>
      </c>
      <c r="Y19538" s="34">
        <v>106</v>
      </c>
      <c r="Z19538" s="34">
        <v>166</v>
      </c>
      <c r="AA19538" s="34">
        <v>200</v>
      </c>
      <c r="AB19538" s="34">
        <v>114</v>
      </c>
      <c r="AC19538" s="34">
        <v>245</v>
      </c>
    </row>
    <row r="19539" spans="1:29" x14ac:dyDescent="0.2">
      <c r="A19539" s="34" t="s">
        <v>80032</v>
      </c>
      <c r="B19539" s="34">
        <v>241</v>
      </c>
      <c r="C19539" s="34">
        <v>185</v>
      </c>
      <c r="D19539" s="34">
        <v>303</v>
      </c>
      <c r="E19539" s="34">
        <v>180</v>
      </c>
      <c r="F19539" s="34">
        <v>268</v>
      </c>
      <c r="G19539" s="34">
        <v>227</v>
      </c>
      <c r="H19539" s="34">
        <v>288</v>
      </c>
      <c r="I19539" s="34">
        <v>200</v>
      </c>
      <c r="J19539" s="34">
        <v>302</v>
      </c>
      <c r="K19539" s="34">
        <v>239</v>
      </c>
      <c r="L19539" s="34">
        <v>321</v>
      </c>
      <c r="M19539" s="34">
        <v>216</v>
      </c>
      <c r="N19539" s="34">
        <v>237</v>
      </c>
      <c r="O19539" s="34">
        <v>181</v>
      </c>
      <c r="P19539" s="34">
        <v>290</v>
      </c>
      <c r="Q19539" s="34">
        <v>342</v>
      </c>
      <c r="R19539" s="34">
        <v>397</v>
      </c>
      <c r="S19539" s="34">
        <v>267</v>
      </c>
      <c r="T19539" s="34">
        <v>395</v>
      </c>
      <c r="U19539" s="34">
        <v>228</v>
      </c>
      <c r="V19539" s="34">
        <v>369</v>
      </c>
      <c r="W19539" s="34">
        <v>377</v>
      </c>
      <c r="X19539" s="34">
        <v>386</v>
      </c>
      <c r="Y19539" s="34">
        <v>286</v>
      </c>
      <c r="Z19539" s="34">
        <v>279</v>
      </c>
      <c r="AA19539" s="34">
        <v>270</v>
      </c>
      <c r="AB19539" s="34">
        <v>474</v>
      </c>
      <c r="AC19539" s="34">
        <v>415</v>
      </c>
    </row>
    <row r="19540" spans="1:29" x14ac:dyDescent="0.2">
      <c r="A19540" s="34" t="s">
        <v>80033</v>
      </c>
      <c r="B19540" s="34">
        <v>173</v>
      </c>
      <c r="C19540" s="34">
        <v>116</v>
      </c>
      <c r="D19540" s="34">
        <v>174</v>
      </c>
      <c r="E19540" s="34">
        <v>137</v>
      </c>
      <c r="F19540" s="34">
        <v>146</v>
      </c>
      <c r="G19540" s="34">
        <v>151</v>
      </c>
      <c r="H19540" s="34">
        <v>141</v>
      </c>
      <c r="I19540" s="34">
        <v>98</v>
      </c>
      <c r="J19540" s="34">
        <v>157</v>
      </c>
      <c r="K19540" s="34">
        <v>138</v>
      </c>
      <c r="L19540" s="34">
        <v>136</v>
      </c>
      <c r="M19540" s="34">
        <v>118</v>
      </c>
      <c r="N19540" s="34">
        <v>180</v>
      </c>
      <c r="O19540" s="34">
        <v>117</v>
      </c>
      <c r="P19540" s="34">
        <v>180</v>
      </c>
      <c r="Q19540" s="34">
        <v>145</v>
      </c>
      <c r="R19540" s="34">
        <v>180</v>
      </c>
      <c r="S19540" s="34">
        <v>179</v>
      </c>
      <c r="T19540" s="34">
        <v>188</v>
      </c>
      <c r="U19540" s="34">
        <v>165</v>
      </c>
      <c r="V19540" s="34">
        <v>202</v>
      </c>
      <c r="W19540" s="34">
        <v>173</v>
      </c>
      <c r="X19540" s="34">
        <v>200</v>
      </c>
      <c r="Y19540" s="34">
        <v>186</v>
      </c>
      <c r="Z19540" s="34">
        <v>184</v>
      </c>
      <c r="AA19540" s="34">
        <v>151</v>
      </c>
      <c r="AB19540" s="34">
        <v>203</v>
      </c>
      <c r="AC19540" s="34">
        <v>239</v>
      </c>
    </row>
    <row r="19541" spans="1:29" x14ac:dyDescent="0.2">
      <c r="A19541" s="34" t="s">
        <v>80034</v>
      </c>
      <c r="B19541" s="34">
        <v>134</v>
      </c>
      <c r="C19541" s="34">
        <v>140</v>
      </c>
      <c r="D19541" s="34">
        <v>191</v>
      </c>
      <c r="E19541" s="34">
        <v>199</v>
      </c>
      <c r="F19541" s="34">
        <v>239</v>
      </c>
      <c r="G19541" s="34">
        <v>142</v>
      </c>
      <c r="H19541" s="34">
        <v>165</v>
      </c>
      <c r="I19541" s="34">
        <v>126</v>
      </c>
      <c r="J19541" s="34">
        <v>192</v>
      </c>
      <c r="K19541" s="34">
        <v>146</v>
      </c>
      <c r="L19541" s="34">
        <v>129</v>
      </c>
      <c r="M19541" s="34">
        <v>155</v>
      </c>
      <c r="N19541" s="34">
        <v>157</v>
      </c>
      <c r="O19541" s="34">
        <v>112</v>
      </c>
      <c r="P19541" s="34">
        <v>177</v>
      </c>
      <c r="Q19541" s="34">
        <v>190</v>
      </c>
      <c r="R19541" s="34">
        <v>243</v>
      </c>
      <c r="S19541" s="34">
        <v>221</v>
      </c>
      <c r="T19541" s="34">
        <v>166</v>
      </c>
      <c r="U19541" s="34">
        <v>163</v>
      </c>
      <c r="V19541" s="34">
        <v>234</v>
      </c>
      <c r="W19541" s="34">
        <v>182</v>
      </c>
      <c r="X19541" s="34">
        <v>221</v>
      </c>
      <c r="Y19541" s="34">
        <v>170</v>
      </c>
      <c r="Z19541" s="34">
        <v>245</v>
      </c>
      <c r="AA19541" s="34">
        <v>192</v>
      </c>
      <c r="AB19541" s="34">
        <v>215</v>
      </c>
      <c r="AC19541" s="34">
        <v>230</v>
      </c>
    </row>
    <row r="19542" spans="1:29" x14ac:dyDescent="0.2">
      <c r="A19542" s="34" t="s">
        <v>80035</v>
      </c>
      <c r="B19542" s="34">
        <v>134</v>
      </c>
      <c r="C19542" s="34">
        <v>313</v>
      </c>
      <c r="D19542" s="34">
        <v>133</v>
      </c>
      <c r="E19542" s="34">
        <v>273</v>
      </c>
      <c r="F19542" s="34">
        <v>148</v>
      </c>
      <c r="G19542" s="34">
        <v>287</v>
      </c>
      <c r="H19542" s="34">
        <v>125</v>
      </c>
      <c r="I19542" s="34">
        <v>275</v>
      </c>
      <c r="J19542" s="34">
        <v>133</v>
      </c>
      <c r="K19542" s="34">
        <v>290</v>
      </c>
      <c r="L19542" s="34">
        <v>88</v>
      </c>
      <c r="M19542" s="34">
        <v>263</v>
      </c>
      <c r="N19542" s="34">
        <v>91</v>
      </c>
      <c r="O19542" s="34">
        <v>259</v>
      </c>
      <c r="P19542" s="34">
        <v>157</v>
      </c>
      <c r="Q19542" s="34">
        <v>296</v>
      </c>
      <c r="R19542" s="34">
        <v>158</v>
      </c>
      <c r="S19542" s="34">
        <v>268</v>
      </c>
      <c r="T19542" s="34">
        <v>133</v>
      </c>
      <c r="U19542" s="34">
        <v>236</v>
      </c>
      <c r="V19542" s="34">
        <v>163</v>
      </c>
      <c r="W19542" s="34">
        <v>302</v>
      </c>
      <c r="X19542" s="34">
        <v>161</v>
      </c>
      <c r="Y19542" s="34">
        <v>256</v>
      </c>
      <c r="Z19542" s="34">
        <v>138</v>
      </c>
      <c r="AA19542" s="34">
        <v>250</v>
      </c>
      <c r="AB19542" s="34">
        <v>171</v>
      </c>
      <c r="AC19542" s="34">
        <v>365</v>
      </c>
    </row>
    <row r="19543" spans="1:29" x14ac:dyDescent="0.2">
      <c r="A19543" s="34" t="s">
        <v>80036</v>
      </c>
      <c r="B19543" s="34">
        <v>208</v>
      </c>
      <c r="C19543" s="34">
        <v>261</v>
      </c>
      <c r="D19543" s="34">
        <v>402</v>
      </c>
      <c r="E19543" s="34">
        <v>303</v>
      </c>
      <c r="F19543" s="34">
        <v>361</v>
      </c>
      <c r="G19543" s="34">
        <v>202</v>
      </c>
      <c r="H19543" s="34">
        <v>270</v>
      </c>
      <c r="I19543" s="34">
        <v>234</v>
      </c>
      <c r="J19543" s="34">
        <v>288</v>
      </c>
      <c r="K19543" s="34">
        <v>271</v>
      </c>
      <c r="L19543" s="34">
        <v>149</v>
      </c>
      <c r="M19543" s="34">
        <v>195</v>
      </c>
      <c r="N19543" s="34">
        <v>220</v>
      </c>
      <c r="O19543" s="34">
        <v>216</v>
      </c>
      <c r="P19543" s="34">
        <v>241</v>
      </c>
      <c r="Q19543" s="34">
        <v>329</v>
      </c>
      <c r="R19543" s="34">
        <v>276</v>
      </c>
      <c r="S19543" s="34">
        <v>312</v>
      </c>
      <c r="T19543" s="34">
        <v>197</v>
      </c>
      <c r="U19543" s="34">
        <v>202</v>
      </c>
      <c r="V19543" s="34">
        <v>334</v>
      </c>
      <c r="W19543" s="34">
        <v>199</v>
      </c>
      <c r="X19543" s="34">
        <v>445</v>
      </c>
      <c r="Y19543" s="34">
        <v>181</v>
      </c>
      <c r="Z19543" s="34">
        <v>297</v>
      </c>
      <c r="AA19543" s="34">
        <v>274</v>
      </c>
      <c r="AB19543" s="34">
        <v>295</v>
      </c>
      <c r="AC19543" s="34">
        <v>379</v>
      </c>
    </row>
    <row r="19544" spans="1:29" x14ac:dyDescent="0.2">
      <c r="A19544" s="34" t="s">
        <v>80037</v>
      </c>
      <c r="B19544" s="34">
        <v>30</v>
      </c>
      <c r="C19544" s="34">
        <v>50</v>
      </c>
      <c r="D19544" s="34">
        <v>46</v>
      </c>
      <c r="E19544" s="34">
        <v>34</v>
      </c>
      <c r="F19544" s="34">
        <v>32</v>
      </c>
      <c r="G19544" s="34">
        <v>83</v>
      </c>
      <c r="H19544" s="34">
        <v>41</v>
      </c>
      <c r="I19544" s="34">
        <v>44</v>
      </c>
      <c r="J19544" s="34">
        <v>28</v>
      </c>
      <c r="K19544" s="34">
        <v>66</v>
      </c>
      <c r="L19544" s="34">
        <v>14</v>
      </c>
      <c r="M19544" s="34">
        <v>31</v>
      </c>
      <c r="N19544" s="34">
        <v>37</v>
      </c>
      <c r="O19544" s="34">
        <v>44</v>
      </c>
      <c r="P19544" s="34">
        <v>30</v>
      </c>
      <c r="Q19544" s="34">
        <v>59</v>
      </c>
      <c r="R19544" s="34">
        <v>47</v>
      </c>
      <c r="S19544" s="34">
        <v>64</v>
      </c>
      <c r="T19544" s="34">
        <v>29</v>
      </c>
      <c r="U19544" s="34">
        <v>59</v>
      </c>
      <c r="V19544" s="34">
        <v>53</v>
      </c>
      <c r="W19544" s="34">
        <v>36</v>
      </c>
      <c r="X19544" s="34">
        <v>43</v>
      </c>
      <c r="Y19544" s="34">
        <v>44</v>
      </c>
      <c r="Z19544" s="34">
        <v>57</v>
      </c>
      <c r="AA19544" s="34">
        <v>53</v>
      </c>
      <c r="AB19544" s="34">
        <v>32</v>
      </c>
      <c r="AC19544" s="34">
        <v>90</v>
      </c>
    </row>
    <row r="19545" spans="1:29" x14ac:dyDescent="0.2">
      <c r="A19545" s="34" t="s">
        <v>80038</v>
      </c>
      <c r="B19545" s="34">
        <v>121</v>
      </c>
      <c r="C19545" s="34">
        <v>116</v>
      </c>
      <c r="D19545" s="34">
        <v>203</v>
      </c>
      <c r="E19545" s="34">
        <v>135</v>
      </c>
      <c r="F19545" s="34">
        <v>150</v>
      </c>
      <c r="G19545" s="34">
        <v>165</v>
      </c>
      <c r="H19545" s="34">
        <v>145</v>
      </c>
      <c r="I19545" s="34">
        <v>129</v>
      </c>
      <c r="J19545" s="34">
        <v>144</v>
      </c>
      <c r="K19545" s="34">
        <v>125</v>
      </c>
      <c r="L19545" s="34">
        <v>93</v>
      </c>
      <c r="M19545" s="34">
        <v>127</v>
      </c>
      <c r="N19545" s="34">
        <v>156</v>
      </c>
      <c r="O19545" s="34">
        <v>124</v>
      </c>
      <c r="P19545" s="34">
        <v>175</v>
      </c>
      <c r="Q19545" s="34">
        <v>164</v>
      </c>
      <c r="R19545" s="34">
        <v>184</v>
      </c>
      <c r="S19545" s="34">
        <v>146</v>
      </c>
      <c r="T19545" s="34">
        <v>132</v>
      </c>
      <c r="U19545" s="34">
        <v>127</v>
      </c>
      <c r="V19545" s="34">
        <v>229</v>
      </c>
      <c r="W19545" s="34">
        <v>177</v>
      </c>
      <c r="X19545" s="34">
        <v>249</v>
      </c>
      <c r="Y19545" s="34">
        <v>145</v>
      </c>
      <c r="Z19545" s="34">
        <v>147</v>
      </c>
      <c r="AA19545" s="34">
        <v>140</v>
      </c>
      <c r="AB19545" s="34">
        <v>150</v>
      </c>
      <c r="AC19545" s="34">
        <v>195</v>
      </c>
    </row>
    <row r="19546" spans="1:29" x14ac:dyDescent="0.2">
      <c r="A19546" s="34" t="s">
        <v>80039</v>
      </c>
      <c r="B19546" s="34">
        <v>183</v>
      </c>
      <c r="C19546" s="34">
        <v>144</v>
      </c>
      <c r="D19546" s="34">
        <v>172</v>
      </c>
      <c r="E19546" s="34">
        <v>110</v>
      </c>
      <c r="F19546" s="34">
        <v>174</v>
      </c>
      <c r="G19546" s="34">
        <v>142</v>
      </c>
      <c r="H19546" s="34">
        <v>126</v>
      </c>
      <c r="I19546" s="34">
        <v>146</v>
      </c>
      <c r="J19546" s="34">
        <v>166</v>
      </c>
      <c r="K19546" s="34">
        <v>172</v>
      </c>
      <c r="L19546" s="34">
        <v>155</v>
      </c>
      <c r="M19546" s="34">
        <v>122</v>
      </c>
      <c r="N19546" s="34">
        <v>147</v>
      </c>
      <c r="O19546" s="34">
        <v>99</v>
      </c>
      <c r="P19546" s="34">
        <v>198</v>
      </c>
      <c r="Q19546" s="34">
        <v>236</v>
      </c>
      <c r="R19546" s="34">
        <v>191</v>
      </c>
      <c r="S19546" s="34">
        <v>176</v>
      </c>
      <c r="T19546" s="34">
        <v>221</v>
      </c>
      <c r="U19546" s="34">
        <v>158</v>
      </c>
      <c r="V19546" s="34">
        <v>209</v>
      </c>
      <c r="W19546" s="34">
        <v>189</v>
      </c>
      <c r="X19546" s="34">
        <v>171</v>
      </c>
      <c r="Y19546" s="34">
        <v>189</v>
      </c>
      <c r="Z19546" s="34">
        <v>206</v>
      </c>
      <c r="AA19546" s="34">
        <v>179</v>
      </c>
      <c r="AB19546" s="34">
        <v>226</v>
      </c>
      <c r="AC19546" s="34">
        <v>255</v>
      </c>
    </row>
    <row r="19547" spans="1:29" x14ac:dyDescent="0.2">
      <c r="A19547" s="34" t="s">
        <v>80040</v>
      </c>
      <c r="B19547" s="34">
        <v>163</v>
      </c>
      <c r="C19547" s="34">
        <v>213</v>
      </c>
      <c r="D19547" s="34">
        <v>320</v>
      </c>
      <c r="E19547" s="34">
        <v>223</v>
      </c>
      <c r="F19547" s="34">
        <v>261</v>
      </c>
      <c r="G19547" s="34">
        <v>188</v>
      </c>
      <c r="H19547" s="34">
        <v>273</v>
      </c>
      <c r="I19547" s="34">
        <v>221</v>
      </c>
      <c r="J19547" s="34">
        <v>217</v>
      </c>
      <c r="K19547" s="34">
        <v>230</v>
      </c>
      <c r="L19547" s="34">
        <v>187</v>
      </c>
      <c r="M19547" s="34">
        <v>171</v>
      </c>
      <c r="N19547" s="34">
        <v>218</v>
      </c>
      <c r="O19547" s="34">
        <v>156</v>
      </c>
      <c r="P19547" s="34">
        <v>213</v>
      </c>
      <c r="Q19547" s="34">
        <v>245</v>
      </c>
      <c r="R19547" s="34">
        <v>266</v>
      </c>
      <c r="S19547" s="34">
        <v>323</v>
      </c>
      <c r="T19547" s="34">
        <v>257</v>
      </c>
      <c r="U19547" s="34">
        <v>176</v>
      </c>
      <c r="V19547" s="34">
        <v>293</v>
      </c>
      <c r="W19547" s="34">
        <v>262</v>
      </c>
      <c r="X19547" s="34">
        <v>338</v>
      </c>
      <c r="Y19547" s="34">
        <v>239</v>
      </c>
      <c r="Z19547" s="34">
        <v>306</v>
      </c>
      <c r="AA19547" s="34">
        <v>274</v>
      </c>
      <c r="AB19547" s="34">
        <v>279</v>
      </c>
      <c r="AC19547" s="34">
        <v>298</v>
      </c>
    </row>
    <row r="19548" spans="1:29" x14ac:dyDescent="0.2">
      <c r="A19548" s="34" t="s">
        <v>80041</v>
      </c>
      <c r="B19548" s="34">
        <v>47</v>
      </c>
      <c r="C19548" s="34">
        <v>72</v>
      </c>
      <c r="D19548" s="34">
        <v>62</v>
      </c>
      <c r="E19548" s="34">
        <v>71</v>
      </c>
      <c r="F19548" s="34">
        <v>69</v>
      </c>
      <c r="G19548" s="34">
        <v>66</v>
      </c>
      <c r="H19548" s="34">
        <v>69</v>
      </c>
      <c r="I19548" s="34">
        <v>47</v>
      </c>
      <c r="J19548" s="34">
        <v>65</v>
      </c>
      <c r="K19548" s="34">
        <v>56</v>
      </c>
      <c r="L19548" s="34">
        <v>32</v>
      </c>
      <c r="M19548" s="34">
        <v>45</v>
      </c>
      <c r="N19548" s="34">
        <v>54</v>
      </c>
      <c r="O19548" s="34">
        <v>37</v>
      </c>
      <c r="P19548" s="34">
        <v>64</v>
      </c>
      <c r="Q19548" s="34">
        <v>81</v>
      </c>
      <c r="R19548" s="34">
        <v>67</v>
      </c>
      <c r="S19548" s="34">
        <v>55</v>
      </c>
      <c r="T19548" s="34">
        <v>51</v>
      </c>
      <c r="U19548" s="34">
        <v>68</v>
      </c>
      <c r="V19548" s="34">
        <v>85</v>
      </c>
      <c r="W19548" s="34">
        <v>62</v>
      </c>
      <c r="X19548" s="34">
        <v>83</v>
      </c>
      <c r="Y19548" s="34">
        <v>45</v>
      </c>
      <c r="Z19548" s="34">
        <v>64</v>
      </c>
      <c r="AA19548" s="34">
        <v>72</v>
      </c>
      <c r="AB19548" s="34">
        <v>70</v>
      </c>
      <c r="AC19548" s="34">
        <v>62</v>
      </c>
    </row>
    <row r="19549" spans="1:29" x14ac:dyDescent="0.2">
      <c r="A19549" s="34" t="s">
        <v>80042</v>
      </c>
      <c r="B19549" s="34">
        <v>175</v>
      </c>
      <c r="C19549" s="34">
        <v>192</v>
      </c>
      <c r="D19549" s="34">
        <v>231</v>
      </c>
      <c r="E19549" s="34">
        <v>234</v>
      </c>
      <c r="F19549" s="34">
        <v>233</v>
      </c>
      <c r="G19549" s="34">
        <v>212</v>
      </c>
      <c r="H19549" s="34">
        <v>165</v>
      </c>
      <c r="I19549" s="34">
        <v>168</v>
      </c>
      <c r="J19549" s="34">
        <v>153</v>
      </c>
      <c r="K19549" s="34">
        <v>210</v>
      </c>
      <c r="L19549" s="34">
        <v>101</v>
      </c>
      <c r="M19549" s="34">
        <v>121</v>
      </c>
      <c r="N19549" s="34">
        <v>134</v>
      </c>
      <c r="O19549" s="34">
        <v>175</v>
      </c>
      <c r="P19549" s="34">
        <v>161</v>
      </c>
      <c r="Q19549" s="34">
        <v>225</v>
      </c>
      <c r="R19549" s="34">
        <v>225</v>
      </c>
      <c r="S19549" s="34">
        <v>195</v>
      </c>
      <c r="T19549" s="34">
        <v>127</v>
      </c>
      <c r="U19549" s="34">
        <v>165</v>
      </c>
      <c r="V19549" s="34">
        <v>201</v>
      </c>
      <c r="W19549" s="34">
        <v>172</v>
      </c>
      <c r="X19549" s="34">
        <v>238</v>
      </c>
      <c r="Y19549" s="34">
        <v>151</v>
      </c>
      <c r="Z19549" s="34">
        <v>272</v>
      </c>
      <c r="AA19549" s="34">
        <v>254</v>
      </c>
      <c r="AB19549" s="34">
        <v>189</v>
      </c>
      <c r="AC19549" s="34">
        <v>279</v>
      </c>
    </row>
    <row r="19550" spans="1:29" x14ac:dyDescent="0.2">
      <c r="A19550" s="34" t="s">
        <v>80043</v>
      </c>
      <c r="B19550" s="34">
        <v>83</v>
      </c>
      <c r="C19550" s="34">
        <v>68</v>
      </c>
      <c r="D19550" s="34">
        <v>82</v>
      </c>
      <c r="E19550" s="34">
        <v>55</v>
      </c>
      <c r="F19550" s="34">
        <v>68</v>
      </c>
      <c r="G19550" s="34">
        <v>95</v>
      </c>
      <c r="H19550" s="34">
        <v>43</v>
      </c>
      <c r="I19550" s="34">
        <v>69</v>
      </c>
      <c r="J19550" s="34">
        <v>75</v>
      </c>
      <c r="K19550" s="34">
        <v>81</v>
      </c>
      <c r="L19550" s="34">
        <v>69</v>
      </c>
      <c r="M19550" s="34">
        <v>73</v>
      </c>
      <c r="N19550" s="34">
        <v>41</v>
      </c>
      <c r="O19550" s="34">
        <v>68</v>
      </c>
      <c r="P19550" s="34">
        <v>64</v>
      </c>
      <c r="Q19550" s="34">
        <v>90</v>
      </c>
      <c r="R19550" s="34">
        <v>82</v>
      </c>
      <c r="S19550" s="34">
        <v>93</v>
      </c>
      <c r="T19550" s="34">
        <v>81</v>
      </c>
      <c r="U19550" s="34">
        <v>84</v>
      </c>
      <c r="V19550" s="34">
        <v>74</v>
      </c>
      <c r="W19550" s="34">
        <v>80</v>
      </c>
      <c r="X19550" s="34">
        <v>114</v>
      </c>
      <c r="Y19550" s="34">
        <v>112</v>
      </c>
      <c r="Z19550" s="34">
        <v>83</v>
      </c>
      <c r="AA19550" s="34">
        <v>86</v>
      </c>
      <c r="AB19550" s="34">
        <v>109</v>
      </c>
      <c r="AC19550" s="34">
        <v>95</v>
      </c>
    </row>
    <row r="19551" spans="1:29" x14ac:dyDescent="0.2">
      <c r="A19551" s="34" t="s">
        <v>80044</v>
      </c>
      <c r="B19551" s="34">
        <v>147</v>
      </c>
      <c r="C19551" s="34">
        <v>166</v>
      </c>
      <c r="D19551" s="34">
        <v>197</v>
      </c>
      <c r="E19551" s="34">
        <v>183</v>
      </c>
      <c r="F19551" s="34">
        <v>201</v>
      </c>
      <c r="G19551" s="34">
        <v>138</v>
      </c>
      <c r="H19551" s="34">
        <v>152</v>
      </c>
      <c r="I19551" s="34">
        <v>151</v>
      </c>
      <c r="J19551" s="34">
        <v>141</v>
      </c>
      <c r="K19551" s="34">
        <v>152</v>
      </c>
      <c r="L19551" s="34">
        <v>141</v>
      </c>
      <c r="M19551" s="34">
        <v>118</v>
      </c>
      <c r="N19551" s="34">
        <v>163</v>
      </c>
      <c r="O19551" s="34">
        <v>120</v>
      </c>
      <c r="P19551" s="34">
        <v>187</v>
      </c>
      <c r="Q19551" s="34">
        <v>188</v>
      </c>
      <c r="R19551" s="34">
        <v>217</v>
      </c>
      <c r="S19551" s="34">
        <v>208</v>
      </c>
      <c r="T19551" s="34">
        <v>172</v>
      </c>
      <c r="U19551" s="34">
        <v>146</v>
      </c>
      <c r="V19551" s="34">
        <v>240</v>
      </c>
      <c r="W19551" s="34">
        <v>198</v>
      </c>
      <c r="X19551" s="34">
        <v>238</v>
      </c>
      <c r="Y19551" s="34">
        <v>127</v>
      </c>
      <c r="Z19551" s="34">
        <v>254</v>
      </c>
      <c r="AA19551" s="34">
        <v>175</v>
      </c>
      <c r="AB19551" s="34">
        <v>228</v>
      </c>
      <c r="AC19551" s="34">
        <v>269</v>
      </c>
    </row>
    <row r="19552" spans="1:29" x14ac:dyDescent="0.2">
      <c r="A19552" s="34" t="s">
        <v>80045</v>
      </c>
      <c r="B19552" s="34">
        <v>82</v>
      </c>
      <c r="C19552" s="34">
        <v>107</v>
      </c>
      <c r="D19552" s="34">
        <v>113</v>
      </c>
      <c r="E19552" s="34">
        <v>95</v>
      </c>
      <c r="F19552" s="34">
        <v>101</v>
      </c>
      <c r="G19552" s="34">
        <v>90</v>
      </c>
      <c r="H19552" s="34">
        <v>89</v>
      </c>
      <c r="I19552" s="34">
        <v>87</v>
      </c>
      <c r="J19552" s="34">
        <v>84</v>
      </c>
      <c r="K19552" s="34">
        <v>135</v>
      </c>
      <c r="L19552" s="34">
        <v>46</v>
      </c>
      <c r="M19552" s="34">
        <v>86</v>
      </c>
      <c r="N19552" s="34">
        <v>83</v>
      </c>
      <c r="O19552" s="34">
        <v>101</v>
      </c>
      <c r="P19552" s="34">
        <v>83</v>
      </c>
      <c r="Q19552" s="34">
        <v>142</v>
      </c>
      <c r="R19552" s="34">
        <v>99</v>
      </c>
      <c r="S19552" s="34">
        <v>147</v>
      </c>
      <c r="T19552" s="34">
        <v>70</v>
      </c>
      <c r="U19552" s="34">
        <v>80</v>
      </c>
      <c r="V19552" s="34">
        <v>95</v>
      </c>
      <c r="W19552" s="34">
        <v>116</v>
      </c>
      <c r="X19552" s="34">
        <v>109</v>
      </c>
      <c r="Y19552" s="34">
        <v>109</v>
      </c>
      <c r="Z19552" s="34">
        <v>141</v>
      </c>
      <c r="AA19552" s="34">
        <v>134</v>
      </c>
      <c r="AB19552" s="34">
        <v>90</v>
      </c>
      <c r="AC19552" s="34">
        <v>123</v>
      </c>
    </row>
    <row r="19553" spans="1:29" x14ac:dyDescent="0.2">
      <c r="A19553" s="34" t="s">
        <v>80046</v>
      </c>
      <c r="B19553" s="34">
        <v>71</v>
      </c>
      <c r="C19553" s="34">
        <v>99</v>
      </c>
      <c r="D19553" s="34">
        <v>120</v>
      </c>
      <c r="E19553" s="34">
        <v>102</v>
      </c>
      <c r="F19553" s="34">
        <v>124</v>
      </c>
      <c r="G19553" s="34">
        <v>80</v>
      </c>
      <c r="H19553" s="34">
        <v>87</v>
      </c>
      <c r="I19553" s="34">
        <v>73</v>
      </c>
      <c r="J19553" s="34">
        <v>84</v>
      </c>
      <c r="K19553" s="34">
        <v>73</v>
      </c>
      <c r="L19553" s="34">
        <v>69</v>
      </c>
      <c r="M19553" s="34">
        <v>104</v>
      </c>
      <c r="N19553" s="34">
        <v>105</v>
      </c>
      <c r="O19553" s="34">
        <v>72</v>
      </c>
      <c r="P19553" s="34">
        <v>83</v>
      </c>
      <c r="Q19553" s="34">
        <v>109</v>
      </c>
      <c r="R19553" s="34">
        <v>127</v>
      </c>
      <c r="S19553" s="34">
        <v>121</v>
      </c>
      <c r="T19553" s="34">
        <v>85</v>
      </c>
      <c r="U19553" s="34">
        <v>79</v>
      </c>
      <c r="V19553" s="34">
        <v>117</v>
      </c>
      <c r="W19553" s="34">
        <v>88</v>
      </c>
      <c r="X19553" s="34">
        <v>159</v>
      </c>
      <c r="Y19553" s="34">
        <v>83</v>
      </c>
      <c r="Z19553" s="34">
        <v>120</v>
      </c>
      <c r="AA19553" s="34">
        <v>132</v>
      </c>
      <c r="AB19553" s="34">
        <v>136</v>
      </c>
      <c r="AC19553" s="34">
        <v>147</v>
      </c>
    </row>
    <row r="19554" spans="1:29" x14ac:dyDescent="0.2">
      <c r="A19554" s="34" t="s">
        <v>80047</v>
      </c>
      <c r="B19554" s="34">
        <v>155</v>
      </c>
      <c r="C19554" s="34">
        <v>118</v>
      </c>
      <c r="D19554" s="34">
        <v>146</v>
      </c>
      <c r="E19554" s="34">
        <v>135</v>
      </c>
      <c r="F19554" s="34">
        <v>165</v>
      </c>
      <c r="G19554" s="34">
        <v>136</v>
      </c>
      <c r="H19554" s="34">
        <v>99</v>
      </c>
      <c r="I19554" s="34">
        <v>78</v>
      </c>
      <c r="J19554" s="34">
        <v>109</v>
      </c>
      <c r="K19554" s="34">
        <v>102</v>
      </c>
      <c r="L19554" s="34">
        <v>105</v>
      </c>
      <c r="M19554" s="34">
        <v>104</v>
      </c>
      <c r="N19554" s="34">
        <v>136</v>
      </c>
      <c r="O19554" s="34">
        <v>71</v>
      </c>
      <c r="P19554" s="34">
        <v>142</v>
      </c>
      <c r="Q19554" s="34">
        <v>187</v>
      </c>
      <c r="R19554" s="34">
        <v>163</v>
      </c>
      <c r="S19554" s="34">
        <v>167</v>
      </c>
      <c r="T19554" s="34">
        <v>132</v>
      </c>
      <c r="U19554" s="34">
        <v>99</v>
      </c>
      <c r="V19554" s="34">
        <v>166</v>
      </c>
      <c r="W19554" s="34">
        <v>132</v>
      </c>
      <c r="X19554" s="34">
        <v>169</v>
      </c>
      <c r="Y19554" s="34">
        <v>133</v>
      </c>
      <c r="Z19554" s="34">
        <v>156</v>
      </c>
      <c r="AA19554" s="34">
        <v>158</v>
      </c>
      <c r="AB19554" s="34">
        <v>144</v>
      </c>
      <c r="AC19554" s="34">
        <v>144</v>
      </c>
    </row>
    <row r="19555" spans="1:29" x14ac:dyDescent="0.2">
      <c r="A19555" s="34" t="s">
        <v>80048</v>
      </c>
      <c r="B19555" s="34">
        <v>76</v>
      </c>
      <c r="C19555" s="34">
        <v>106</v>
      </c>
      <c r="D19555" s="34">
        <v>137</v>
      </c>
      <c r="E19555" s="34">
        <v>101</v>
      </c>
      <c r="F19555" s="34">
        <v>104</v>
      </c>
      <c r="G19555" s="34">
        <v>99</v>
      </c>
      <c r="H19555" s="34">
        <v>92</v>
      </c>
      <c r="I19555" s="34">
        <v>91</v>
      </c>
      <c r="J19555" s="34">
        <v>103</v>
      </c>
      <c r="K19555" s="34">
        <v>133</v>
      </c>
      <c r="L19555" s="34">
        <v>39</v>
      </c>
      <c r="M19555" s="34">
        <v>100</v>
      </c>
      <c r="N19555" s="34">
        <v>81</v>
      </c>
      <c r="O19555" s="34">
        <v>68</v>
      </c>
      <c r="P19555" s="34">
        <v>93</v>
      </c>
      <c r="Q19555" s="34">
        <v>127</v>
      </c>
      <c r="R19555" s="34">
        <v>100</v>
      </c>
      <c r="S19555" s="34">
        <v>129</v>
      </c>
      <c r="T19555" s="34">
        <v>64</v>
      </c>
      <c r="U19555" s="34">
        <v>56</v>
      </c>
      <c r="V19555" s="34">
        <v>98</v>
      </c>
      <c r="W19555" s="34">
        <v>88</v>
      </c>
      <c r="X19555" s="34">
        <v>121</v>
      </c>
      <c r="Y19555" s="34">
        <v>75</v>
      </c>
      <c r="Z19555" s="34">
        <v>124</v>
      </c>
      <c r="AA19555" s="34">
        <v>129</v>
      </c>
      <c r="AB19555" s="34">
        <v>89</v>
      </c>
      <c r="AC19555" s="34">
        <v>168</v>
      </c>
    </row>
    <row r="19556" spans="1:29" x14ac:dyDescent="0.2">
      <c r="A19556" s="34" t="s">
        <v>80049</v>
      </c>
      <c r="B19556" s="34">
        <v>190</v>
      </c>
      <c r="C19556" s="34">
        <v>251</v>
      </c>
      <c r="D19556" s="34">
        <v>307</v>
      </c>
      <c r="E19556" s="34">
        <v>193</v>
      </c>
      <c r="F19556" s="34">
        <v>284</v>
      </c>
      <c r="G19556" s="34">
        <v>271</v>
      </c>
      <c r="H19556" s="34">
        <v>261</v>
      </c>
      <c r="I19556" s="34">
        <v>180</v>
      </c>
      <c r="J19556" s="34">
        <v>267</v>
      </c>
      <c r="K19556" s="34">
        <v>210</v>
      </c>
      <c r="L19556" s="34">
        <v>222</v>
      </c>
      <c r="M19556" s="34">
        <v>194</v>
      </c>
      <c r="N19556" s="34">
        <v>245</v>
      </c>
      <c r="O19556" s="34">
        <v>225</v>
      </c>
      <c r="P19556" s="34">
        <v>218</v>
      </c>
      <c r="Q19556" s="34">
        <v>284</v>
      </c>
      <c r="R19556" s="34">
        <v>311</v>
      </c>
      <c r="S19556" s="34">
        <v>260</v>
      </c>
      <c r="T19556" s="34">
        <v>376</v>
      </c>
      <c r="U19556" s="34">
        <v>169</v>
      </c>
      <c r="V19556" s="34">
        <v>319</v>
      </c>
      <c r="W19556" s="34">
        <v>287</v>
      </c>
      <c r="X19556" s="34">
        <v>362</v>
      </c>
      <c r="Y19556" s="34">
        <v>243</v>
      </c>
      <c r="Z19556" s="34">
        <v>299</v>
      </c>
      <c r="AA19556" s="34">
        <v>257</v>
      </c>
      <c r="AB19556" s="34">
        <v>341</v>
      </c>
      <c r="AC19556" s="34">
        <v>340</v>
      </c>
    </row>
    <row r="19557" spans="1:29" x14ac:dyDescent="0.2">
      <c r="A19557" s="34" t="s">
        <v>80050</v>
      </c>
      <c r="B19557" s="34">
        <v>167</v>
      </c>
      <c r="C19557" s="34">
        <v>293</v>
      </c>
      <c r="D19557" s="34">
        <v>329</v>
      </c>
      <c r="E19557" s="34">
        <v>325</v>
      </c>
      <c r="F19557" s="34">
        <v>264</v>
      </c>
      <c r="G19557" s="34">
        <v>314</v>
      </c>
      <c r="H19557" s="34">
        <v>208</v>
      </c>
      <c r="I19557" s="34">
        <v>215</v>
      </c>
      <c r="J19557" s="34">
        <v>270</v>
      </c>
      <c r="K19557" s="34">
        <v>340</v>
      </c>
      <c r="L19557" s="34">
        <v>147</v>
      </c>
      <c r="M19557" s="34">
        <v>242</v>
      </c>
      <c r="N19557" s="34">
        <v>248</v>
      </c>
      <c r="O19557" s="34">
        <v>244</v>
      </c>
      <c r="P19557" s="34">
        <v>273</v>
      </c>
      <c r="Q19557" s="34">
        <v>367</v>
      </c>
      <c r="R19557" s="34">
        <v>259</v>
      </c>
      <c r="S19557" s="34">
        <v>346</v>
      </c>
      <c r="T19557" s="34">
        <v>170</v>
      </c>
      <c r="U19557" s="34">
        <v>252</v>
      </c>
      <c r="V19557" s="34">
        <v>293</v>
      </c>
      <c r="W19557" s="34">
        <v>266</v>
      </c>
      <c r="X19557" s="34">
        <v>376</v>
      </c>
      <c r="Y19557" s="34">
        <v>277</v>
      </c>
      <c r="Z19557" s="34">
        <v>340</v>
      </c>
      <c r="AA19557" s="34">
        <v>354</v>
      </c>
      <c r="AB19557" s="34">
        <v>297</v>
      </c>
      <c r="AC19557" s="34">
        <v>431</v>
      </c>
    </row>
    <row r="19558" spans="1:29" x14ac:dyDescent="0.2">
      <c r="A19558" s="34" t="s">
        <v>80051</v>
      </c>
      <c r="B19558" s="34">
        <v>160</v>
      </c>
      <c r="C19558" s="34">
        <v>148</v>
      </c>
      <c r="D19558" s="34">
        <v>173</v>
      </c>
      <c r="E19558" s="34">
        <v>129</v>
      </c>
      <c r="F19558" s="34">
        <v>174</v>
      </c>
      <c r="G19558" s="34">
        <v>116</v>
      </c>
      <c r="H19558" s="34">
        <v>157</v>
      </c>
      <c r="I19558" s="34">
        <v>137</v>
      </c>
      <c r="J19558" s="34">
        <v>168</v>
      </c>
      <c r="K19558" s="34">
        <v>125</v>
      </c>
      <c r="L19558" s="34">
        <v>166</v>
      </c>
      <c r="M19558" s="34">
        <v>131</v>
      </c>
      <c r="N19558" s="34">
        <v>158</v>
      </c>
      <c r="O19558" s="34">
        <v>104</v>
      </c>
      <c r="P19558" s="34">
        <v>207</v>
      </c>
      <c r="Q19558" s="34">
        <v>179</v>
      </c>
      <c r="R19558" s="34">
        <v>228</v>
      </c>
      <c r="S19558" s="34">
        <v>149</v>
      </c>
      <c r="T19558" s="34">
        <v>242</v>
      </c>
      <c r="U19558" s="34">
        <v>125</v>
      </c>
      <c r="V19558" s="34">
        <v>225</v>
      </c>
      <c r="W19558" s="34">
        <v>169</v>
      </c>
      <c r="X19558" s="34">
        <v>198</v>
      </c>
      <c r="Y19558" s="34">
        <v>194</v>
      </c>
      <c r="Z19558" s="34">
        <v>183</v>
      </c>
      <c r="AA19558" s="34">
        <v>199</v>
      </c>
      <c r="AB19558" s="34">
        <v>221</v>
      </c>
      <c r="AC19558" s="34">
        <v>239</v>
      </c>
    </row>
    <row r="19559" spans="1:29" x14ac:dyDescent="0.2">
      <c r="A19559" s="34" t="s">
        <v>80052</v>
      </c>
      <c r="B19559" s="34">
        <v>101</v>
      </c>
      <c r="C19559" s="34">
        <v>172</v>
      </c>
      <c r="D19559" s="34">
        <v>159</v>
      </c>
      <c r="E19559" s="34">
        <v>156</v>
      </c>
      <c r="F19559" s="34">
        <v>143</v>
      </c>
      <c r="G19559" s="34">
        <v>100</v>
      </c>
      <c r="H19559" s="34">
        <v>126</v>
      </c>
      <c r="I19559" s="34">
        <v>147</v>
      </c>
      <c r="J19559" s="34">
        <v>132</v>
      </c>
      <c r="K19559" s="34">
        <v>152</v>
      </c>
      <c r="L19559" s="34">
        <v>100</v>
      </c>
      <c r="M19559" s="34">
        <v>142</v>
      </c>
      <c r="N19559" s="34">
        <v>156</v>
      </c>
      <c r="O19559" s="34">
        <v>106</v>
      </c>
      <c r="P19559" s="34">
        <v>120</v>
      </c>
      <c r="Q19559" s="34">
        <v>153</v>
      </c>
      <c r="R19559" s="34">
        <v>157</v>
      </c>
      <c r="S19559" s="34">
        <v>200</v>
      </c>
      <c r="T19559" s="34">
        <v>112</v>
      </c>
      <c r="U19559" s="34">
        <v>128</v>
      </c>
      <c r="V19559" s="34">
        <v>166</v>
      </c>
      <c r="W19559" s="34">
        <v>127</v>
      </c>
      <c r="X19559" s="34">
        <v>218</v>
      </c>
      <c r="Y19559" s="34">
        <v>133</v>
      </c>
      <c r="Z19559" s="34">
        <v>143</v>
      </c>
      <c r="AA19559" s="34">
        <v>219</v>
      </c>
      <c r="AB19559" s="34">
        <v>146</v>
      </c>
      <c r="AC19559" s="34">
        <v>206</v>
      </c>
    </row>
    <row r="19560" spans="1:29" x14ac:dyDescent="0.2">
      <c r="A19560" s="34" t="s">
        <v>80053</v>
      </c>
      <c r="B19560" s="34">
        <v>133</v>
      </c>
      <c r="C19560" s="34">
        <v>170</v>
      </c>
      <c r="D19560" s="34">
        <v>277</v>
      </c>
      <c r="E19560" s="34">
        <v>184</v>
      </c>
      <c r="F19560" s="34">
        <v>213</v>
      </c>
      <c r="G19560" s="34">
        <v>169</v>
      </c>
      <c r="H19560" s="34">
        <v>179</v>
      </c>
      <c r="I19560" s="34">
        <v>193</v>
      </c>
      <c r="J19560" s="34">
        <v>161</v>
      </c>
      <c r="K19560" s="34">
        <v>176</v>
      </c>
      <c r="L19560" s="34">
        <v>110</v>
      </c>
      <c r="M19560" s="34">
        <v>135</v>
      </c>
      <c r="N19560" s="34">
        <v>158</v>
      </c>
      <c r="O19560" s="34">
        <v>118</v>
      </c>
      <c r="P19560" s="34">
        <v>178</v>
      </c>
      <c r="Q19560" s="34">
        <v>222</v>
      </c>
      <c r="R19560" s="34">
        <v>205</v>
      </c>
      <c r="S19560" s="34">
        <v>237</v>
      </c>
      <c r="T19560" s="34">
        <v>137</v>
      </c>
      <c r="U19560" s="34">
        <v>160</v>
      </c>
      <c r="V19560" s="34">
        <v>240</v>
      </c>
      <c r="W19560" s="34">
        <v>205</v>
      </c>
      <c r="X19560" s="34">
        <v>238</v>
      </c>
      <c r="Y19560" s="34">
        <v>157</v>
      </c>
      <c r="Z19560" s="34">
        <v>240</v>
      </c>
      <c r="AA19560" s="34">
        <v>212</v>
      </c>
      <c r="AB19560" s="34">
        <v>159</v>
      </c>
      <c r="AC19560" s="34">
        <v>289</v>
      </c>
    </row>
    <row r="19561" spans="1:29" x14ac:dyDescent="0.2">
      <c r="A19561" s="34" t="s">
        <v>80054</v>
      </c>
      <c r="B19561" s="34">
        <v>115</v>
      </c>
      <c r="C19561" s="34">
        <v>130</v>
      </c>
      <c r="D19561" s="34">
        <v>186</v>
      </c>
      <c r="E19561" s="34">
        <v>112</v>
      </c>
      <c r="F19561" s="34">
        <v>190</v>
      </c>
      <c r="G19561" s="34">
        <v>155</v>
      </c>
      <c r="H19561" s="34">
        <v>183</v>
      </c>
      <c r="I19561" s="34">
        <v>145</v>
      </c>
      <c r="J19561" s="34">
        <v>157</v>
      </c>
      <c r="K19561" s="34">
        <v>144</v>
      </c>
      <c r="L19561" s="34">
        <v>142</v>
      </c>
      <c r="M19561" s="34">
        <v>134</v>
      </c>
      <c r="N19561" s="34">
        <v>157</v>
      </c>
      <c r="O19561" s="34">
        <v>117</v>
      </c>
      <c r="P19561" s="34">
        <v>182</v>
      </c>
      <c r="Q19561" s="34">
        <v>164</v>
      </c>
      <c r="R19561" s="34">
        <v>282</v>
      </c>
      <c r="S19561" s="34">
        <v>148</v>
      </c>
      <c r="T19561" s="34">
        <v>218</v>
      </c>
      <c r="U19561" s="34">
        <v>145</v>
      </c>
      <c r="V19561" s="34">
        <v>200</v>
      </c>
      <c r="W19561" s="34">
        <v>138</v>
      </c>
      <c r="X19561" s="34">
        <v>182</v>
      </c>
      <c r="Y19561" s="34">
        <v>174</v>
      </c>
      <c r="Z19561" s="34">
        <v>206</v>
      </c>
      <c r="AA19561" s="34">
        <v>192</v>
      </c>
      <c r="AB19561" s="34">
        <v>215</v>
      </c>
      <c r="AC19561" s="34">
        <v>286</v>
      </c>
    </row>
    <row r="19562" spans="1:29" x14ac:dyDescent="0.2">
      <c r="A19562" s="34" t="s">
        <v>80055</v>
      </c>
      <c r="B19562" s="34">
        <v>204</v>
      </c>
      <c r="C19562" s="34">
        <v>148</v>
      </c>
      <c r="D19562" s="34">
        <v>241</v>
      </c>
      <c r="E19562" s="34">
        <v>190</v>
      </c>
      <c r="F19562" s="34">
        <v>178</v>
      </c>
      <c r="G19562" s="34">
        <v>132</v>
      </c>
      <c r="H19562" s="34">
        <v>177</v>
      </c>
      <c r="I19562" s="34">
        <v>120</v>
      </c>
      <c r="J19562" s="34">
        <v>155</v>
      </c>
      <c r="K19562" s="34">
        <v>152</v>
      </c>
      <c r="L19562" s="34">
        <v>136</v>
      </c>
      <c r="M19562" s="34">
        <v>112</v>
      </c>
      <c r="N19562" s="34">
        <v>156</v>
      </c>
      <c r="O19562" s="34">
        <v>120</v>
      </c>
      <c r="P19562" s="34">
        <v>175</v>
      </c>
      <c r="Q19562" s="34">
        <v>164</v>
      </c>
      <c r="R19562" s="34">
        <v>156</v>
      </c>
      <c r="S19562" s="34">
        <v>176</v>
      </c>
      <c r="T19562" s="34">
        <v>149</v>
      </c>
      <c r="U19562" s="34">
        <v>150</v>
      </c>
      <c r="V19562" s="34">
        <v>244</v>
      </c>
      <c r="W19562" s="34">
        <v>190</v>
      </c>
      <c r="X19562" s="34">
        <v>242</v>
      </c>
      <c r="Y19562" s="34">
        <v>106</v>
      </c>
      <c r="Z19562" s="34">
        <v>234</v>
      </c>
      <c r="AA19562" s="34">
        <v>153</v>
      </c>
      <c r="AB19562" s="34">
        <v>172</v>
      </c>
      <c r="AC19562" s="34">
        <v>238</v>
      </c>
    </row>
    <row r="19563" spans="1:29" x14ac:dyDescent="0.2">
      <c r="A19563" s="34" t="s">
        <v>80056</v>
      </c>
      <c r="B19563" s="34">
        <v>247</v>
      </c>
      <c r="C19563" s="34">
        <v>199</v>
      </c>
      <c r="D19563" s="34">
        <v>322</v>
      </c>
      <c r="E19563" s="34">
        <v>206</v>
      </c>
      <c r="F19563" s="34">
        <v>323</v>
      </c>
      <c r="G19563" s="34">
        <v>247</v>
      </c>
      <c r="H19563" s="34">
        <v>372</v>
      </c>
      <c r="I19563" s="34">
        <v>170</v>
      </c>
      <c r="J19563" s="34">
        <v>334</v>
      </c>
      <c r="K19563" s="34">
        <v>226</v>
      </c>
      <c r="L19563" s="34">
        <v>306</v>
      </c>
      <c r="M19563" s="34">
        <v>201</v>
      </c>
      <c r="N19563" s="34">
        <v>296</v>
      </c>
      <c r="O19563" s="34">
        <v>270</v>
      </c>
      <c r="P19563" s="34">
        <v>268</v>
      </c>
      <c r="Q19563" s="34">
        <v>326</v>
      </c>
      <c r="R19563" s="34">
        <v>422</v>
      </c>
      <c r="S19563" s="34">
        <v>257</v>
      </c>
      <c r="T19563" s="34">
        <v>402</v>
      </c>
      <c r="U19563" s="34">
        <v>253</v>
      </c>
      <c r="V19563" s="34">
        <v>383</v>
      </c>
      <c r="W19563" s="34">
        <v>259</v>
      </c>
      <c r="X19563" s="34">
        <v>382</v>
      </c>
      <c r="Y19563" s="34">
        <v>309</v>
      </c>
      <c r="Z19563" s="34">
        <v>326</v>
      </c>
      <c r="AA19563" s="34">
        <v>265</v>
      </c>
      <c r="AB19563" s="34">
        <v>510</v>
      </c>
      <c r="AC19563" s="34">
        <v>344</v>
      </c>
    </row>
    <row r="19564" spans="1:29" x14ac:dyDescent="0.2">
      <c r="A19564" s="34" t="s">
        <v>80057</v>
      </c>
      <c r="B19564" s="34">
        <v>342</v>
      </c>
      <c r="C19564" s="34">
        <v>244</v>
      </c>
      <c r="D19564" s="34">
        <v>335</v>
      </c>
      <c r="E19564" s="34">
        <v>272</v>
      </c>
      <c r="F19564" s="34">
        <v>298</v>
      </c>
      <c r="G19564" s="34">
        <v>254</v>
      </c>
      <c r="H19564" s="34">
        <v>311</v>
      </c>
      <c r="I19564" s="34">
        <v>226</v>
      </c>
      <c r="J19564" s="34">
        <v>323</v>
      </c>
      <c r="K19564" s="34">
        <v>210</v>
      </c>
      <c r="L19564" s="34">
        <v>295</v>
      </c>
      <c r="M19564" s="34">
        <v>244</v>
      </c>
      <c r="N19564" s="34">
        <v>272</v>
      </c>
      <c r="O19564" s="34">
        <v>230</v>
      </c>
      <c r="P19564" s="34">
        <v>268</v>
      </c>
      <c r="Q19564" s="34">
        <v>353</v>
      </c>
      <c r="R19564" s="34">
        <v>404</v>
      </c>
      <c r="S19564" s="34">
        <v>332</v>
      </c>
      <c r="T19564" s="34">
        <v>439</v>
      </c>
      <c r="U19564" s="34">
        <v>311</v>
      </c>
      <c r="V19564" s="34">
        <v>330</v>
      </c>
      <c r="W19564" s="34">
        <v>398</v>
      </c>
      <c r="X19564" s="34">
        <v>444</v>
      </c>
      <c r="Y19564" s="34">
        <v>344</v>
      </c>
      <c r="Z19564" s="34">
        <v>317</v>
      </c>
      <c r="AA19564" s="34">
        <v>342</v>
      </c>
      <c r="AB19564" s="34">
        <v>496</v>
      </c>
      <c r="AC19564" s="34">
        <v>440</v>
      </c>
    </row>
    <row r="19565" spans="1:29" x14ac:dyDescent="0.2">
      <c r="A19565" s="34" t="s">
        <v>80058</v>
      </c>
      <c r="B19565" s="34">
        <v>103</v>
      </c>
      <c r="C19565" s="34">
        <v>122</v>
      </c>
      <c r="D19565" s="34">
        <v>120</v>
      </c>
      <c r="E19565" s="34">
        <v>150</v>
      </c>
      <c r="F19565" s="34">
        <v>144</v>
      </c>
      <c r="G19565" s="34">
        <v>150</v>
      </c>
      <c r="H19565" s="34">
        <v>102</v>
      </c>
      <c r="I19565" s="34">
        <v>117</v>
      </c>
      <c r="J19565" s="34">
        <v>83</v>
      </c>
      <c r="K19565" s="34">
        <v>132</v>
      </c>
      <c r="L19565" s="34">
        <v>74</v>
      </c>
      <c r="M19565" s="34">
        <v>93</v>
      </c>
      <c r="N19565" s="34">
        <v>93</v>
      </c>
      <c r="O19565" s="34">
        <v>91</v>
      </c>
      <c r="P19565" s="34">
        <v>88</v>
      </c>
      <c r="Q19565" s="34">
        <v>142</v>
      </c>
      <c r="R19565" s="34">
        <v>110</v>
      </c>
      <c r="S19565" s="34">
        <v>164</v>
      </c>
      <c r="T19565" s="34">
        <v>90</v>
      </c>
      <c r="U19565" s="34">
        <v>110</v>
      </c>
      <c r="V19565" s="34">
        <v>141</v>
      </c>
      <c r="W19565" s="34">
        <v>109</v>
      </c>
      <c r="X19565" s="34">
        <v>137</v>
      </c>
      <c r="Y19565" s="34">
        <v>83</v>
      </c>
      <c r="Z19565" s="34">
        <v>140</v>
      </c>
      <c r="AA19565" s="34">
        <v>154</v>
      </c>
      <c r="AB19565" s="34">
        <v>108</v>
      </c>
      <c r="AC19565" s="34">
        <v>151</v>
      </c>
    </row>
    <row r="19566" spans="1:29" x14ac:dyDescent="0.2">
      <c r="A19566" s="34" t="s">
        <v>80059</v>
      </c>
      <c r="B19566" s="34">
        <v>354</v>
      </c>
      <c r="C19566" s="34">
        <v>619</v>
      </c>
      <c r="D19566" s="34">
        <v>704</v>
      </c>
      <c r="E19566" s="34">
        <v>634</v>
      </c>
      <c r="F19566" s="34">
        <v>626</v>
      </c>
      <c r="G19566" s="34">
        <v>539</v>
      </c>
      <c r="H19566" s="34">
        <v>601</v>
      </c>
      <c r="I19566" s="34">
        <v>512</v>
      </c>
      <c r="J19566" s="34">
        <v>521</v>
      </c>
      <c r="K19566" s="34">
        <v>610</v>
      </c>
      <c r="L19566" s="34">
        <v>318</v>
      </c>
      <c r="M19566" s="34">
        <v>478</v>
      </c>
      <c r="N19566" s="34">
        <v>497</v>
      </c>
      <c r="O19566" s="34">
        <v>429</v>
      </c>
      <c r="P19566" s="34">
        <v>440</v>
      </c>
      <c r="Q19566" s="34">
        <v>597</v>
      </c>
      <c r="R19566" s="34">
        <v>555</v>
      </c>
      <c r="S19566" s="34">
        <v>767</v>
      </c>
      <c r="T19566" s="34">
        <v>482</v>
      </c>
      <c r="U19566" s="34">
        <v>505</v>
      </c>
      <c r="V19566" s="34">
        <v>660</v>
      </c>
      <c r="W19566" s="34">
        <v>476</v>
      </c>
      <c r="X19566" s="34">
        <v>749</v>
      </c>
      <c r="Y19566" s="34">
        <v>471</v>
      </c>
      <c r="Z19566" s="34">
        <v>756</v>
      </c>
      <c r="AA19566" s="34">
        <v>736</v>
      </c>
      <c r="AB19566" s="34">
        <v>525</v>
      </c>
      <c r="AC19566" s="34">
        <v>857</v>
      </c>
    </row>
    <row r="19567" spans="1:29" x14ac:dyDescent="0.2">
      <c r="A19567" s="34" t="s">
        <v>80060</v>
      </c>
      <c r="B19567" s="34">
        <v>239</v>
      </c>
      <c r="C19567" s="34">
        <v>184</v>
      </c>
      <c r="D19567" s="34">
        <v>251</v>
      </c>
      <c r="E19567" s="34">
        <v>214</v>
      </c>
      <c r="F19567" s="34">
        <v>298</v>
      </c>
      <c r="G19567" s="34">
        <v>182</v>
      </c>
      <c r="H19567" s="34">
        <v>331</v>
      </c>
      <c r="I19567" s="34">
        <v>203</v>
      </c>
      <c r="J19567" s="34">
        <v>310</v>
      </c>
      <c r="K19567" s="34">
        <v>205</v>
      </c>
      <c r="L19567" s="34">
        <v>277</v>
      </c>
      <c r="M19567" s="34">
        <v>178</v>
      </c>
      <c r="N19567" s="34">
        <v>307</v>
      </c>
      <c r="O19567" s="34">
        <v>214</v>
      </c>
      <c r="P19567" s="34">
        <v>278</v>
      </c>
      <c r="Q19567" s="34">
        <v>307</v>
      </c>
      <c r="R19567" s="34">
        <v>398</v>
      </c>
      <c r="S19567" s="34">
        <v>234</v>
      </c>
      <c r="T19567" s="34">
        <v>412</v>
      </c>
      <c r="U19567" s="34">
        <v>208</v>
      </c>
      <c r="V19567" s="34">
        <v>364</v>
      </c>
      <c r="W19567" s="34">
        <v>370</v>
      </c>
      <c r="X19567" s="34">
        <v>385</v>
      </c>
      <c r="Y19567" s="34">
        <v>275</v>
      </c>
      <c r="Z19567" s="34">
        <v>251</v>
      </c>
      <c r="AA19567" s="34">
        <v>240</v>
      </c>
      <c r="AB19567" s="34">
        <v>482</v>
      </c>
      <c r="AC19567" s="34">
        <v>321</v>
      </c>
    </row>
    <row r="19568" spans="1:29" x14ac:dyDescent="0.2">
      <c r="A19568" s="34" t="s">
        <v>80061</v>
      </c>
      <c r="B19568" s="34">
        <v>142</v>
      </c>
      <c r="C19568" s="34">
        <v>179</v>
      </c>
      <c r="D19568" s="34">
        <v>191</v>
      </c>
      <c r="E19568" s="34">
        <v>162</v>
      </c>
      <c r="F19568" s="34">
        <v>222</v>
      </c>
      <c r="G19568" s="34">
        <v>183</v>
      </c>
      <c r="H19568" s="34">
        <v>215</v>
      </c>
      <c r="I19568" s="34">
        <v>175</v>
      </c>
      <c r="J19568" s="34">
        <v>204</v>
      </c>
      <c r="K19568" s="34">
        <v>145</v>
      </c>
      <c r="L19568" s="34">
        <v>158</v>
      </c>
      <c r="M19568" s="34">
        <v>144</v>
      </c>
      <c r="N19568" s="34">
        <v>161</v>
      </c>
      <c r="O19568" s="34">
        <v>162</v>
      </c>
      <c r="P19568" s="34">
        <v>178</v>
      </c>
      <c r="Q19568" s="34">
        <v>257</v>
      </c>
      <c r="R19568" s="34">
        <v>290</v>
      </c>
      <c r="S19568" s="34">
        <v>199</v>
      </c>
      <c r="T19568" s="34">
        <v>190</v>
      </c>
      <c r="U19568" s="34">
        <v>196</v>
      </c>
      <c r="V19568" s="34">
        <v>260</v>
      </c>
      <c r="W19568" s="34">
        <v>223</v>
      </c>
      <c r="X19568" s="34">
        <v>210</v>
      </c>
      <c r="Y19568" s="34">
        <v>168</v>
      </c>
      <c r="Z19568" s="34">
        <v>168</v>
      </c>
      <c r="AA19568" s="34">
        <v>206</v>
      </c>
      <c r="AB19568" s="34">
        <v>289</v>
      </c>
      <c r="AC19568" s="34">
        <v>285</v>
      </c>
    </row>
    <row r="19569" spans="1:29" x14ac:dyDescent="0.2">
      <c r="A19569" s="34" t="s">
        <v>80062</v>
      </c>
      <c r="B19569" s="34">
        <v>183</v>
      </c>
      <c r="C19569" s="34">
        <v>142</v>
      </c>
      <c r="D19569" s="34">
        <v>247</v>
      </c>
      <c r="E19569" s="34">
        <v>214</v>
      </c>
      <c r="F19569" s="34">
        <v>245</v>
      </c>
      <c r="G19569" s="34">
        <v>208</v>
      </c>
      <c r="H19569" s="34">
        <v>230</v>
      </c>
      <c r="I19569" s="34">
        <v>175</v>
      </c>
      <c r="J19569" s="34">
        <v>238</v>
      </c>
      <c r="K19569" s="34">
        <v>209</v>
      </c>
      <c r="L19569" s="34">
        <v>225</v>
      </c>
      <c r="M19569" s="34">
        <v>170</v>
      </c>
      <c r="N19569" s="34">
        <v>217</v>
      </c>
      <c r="O19569" s="34">
        <v>197</v>
      </c>
      <c r="P19569" s="34">
        <v>228</v>
      </c>
      <c r="Q19569" s="34">
        <v>344</v>
      </c>
      <c r="R19569" s="34">
        <v>297</v>
      </c>
      <c r="S19569" s="34">
        <v>297</v>
      </c>
      <c r="T19569" s="34">
        <v>276</v>
      </c>
      <c r="U19569" s="34">
        <v>243</v>
      </c>
      <c r="V19569" s="34">
        <v>342</v>
      </c>
      <c r="W19569" s="34">
        <v>273</v>
      </c>
      <c r="X19569" s="34">
        <v>345</v>
      </c>
      <c r="Y19569" s="34">
        <v>338</v>
      </c>
      <c r="Z19569" s="34">
        <v>318</v>
      </c>
      <c r="AA19569" s="34">
        <v>303</v>
      </c>
      <c r="AB19569" s="34">
        <v>413</v>
      </c>
      <c r="AC19569" s="34">
        <v>373</v>
      </c>
    </row>
    <row r="19570" spans="1:29" x14ac:dyDescent="0.2">
      <c r="A19570" s="34" t="s">
        <v>80063</v>
      </c>
      <c r="B19570" s="34">
        <v>47</v>
      </c>
      <c r="C19570" s="34">
        <v>61</v>
      </c>
      <c r="D19570" s="34">
        <v>77</v>
      </c>
      <c r="E19570" s="34">
        <v>70</v>
      </c>
      <c r="F19570" s="34">
        <v>78</v>
      </c>
      <c r="G19570" s="34">
        <v>80</v>
      </c>
      <c r="H19570" s="34">
        <v>59</v>
      </c>
      <c r="I19570" s="34">
        <v>29</v>
      </c>
      <c r="J19570" s="34">
        <v>46</v>
      </c>
      <c r="K19570" s="34">
        <v>57</v>
      </c>
      <c r="L19570" s="34">
        <v>52</v>
      </c>
      <c r="M19570" s="34">
        <v>51</v>
      </c>
      <c r="N19570" s="34">
        <v>60</v>
      </c>
      <c r="O19570" s="34">
        <v>51</v>
      </c>
      <c r="P19570" s="34">
        <v>56</v>
      </c>
      <c r="Q19570" s="34">
        <v>44</v>
      </c>
      <c r="R19570" s="34">
        <v>68</v>
      </c>
      <c r="S19570" s="34">
        <v>88</v>
      </c>
      <c r="T19570" s="34">
        <v>53</v>
      </c>
      <c r="U19570" s="34">
        <v>64</v>
      </c>
      <c r="V19570" s="34">
        <v>101</v>
      </c>
      <c r="W19570" s="34">
        <v>64</v>
      </c>
      <c r="X19570" s="34">
        <v>86</v>
      </c>
      <c r="Y19570" s="34">
        <v>51</v>
      </c>
      <c r="Z19570" s="34">
        <v>48</v>
      </c>
      <c r="AA19570" s="34">
        <v>104</v>
      </c>
      <c r="AB19570" s="34">
        <v>64</v>
      </c>
      <c r="AC19570" s="34">
        <v>66</v>
      </c>
    </row>
    <row r="19571" spans="1:29" x14ac:dyDescent="0.2">
      <c r="A19571" s="34" t="s">
        <v>80064</v>
      </c>
      <c r="B19571" s="34">
        <v>221</v>
      </c>
      <c r="C19571" s="34">
        <v>176</v>
      </c>
      <c r="D19571" s="34">
        <v>234</v>
      </c>
      <c r="E19571" s="34">
        <v>191</v>
      </c>
      <c r="F19571" s="34">
        <v>225</v>
      </c>
      <c r="G19571" s="34">
        <v>183</v>
      </c>
      <c r="H19571" s="34">
        <v>215</v>
      </c>
      <c r="I19571" s="34">
        <v>198</v>
      </c>
      <c r="J19571" s="34">
        <v>189</v>
      </c>
      <c r="K19571" s="34">
        <v>205</v>
      </c>
      <c r="L19571" s="34">
        <v>144</v>
      </c>
      <c r="M19571" s="34">
        <v>165</v>
      </c>
      <c r="N19571" s="34">
        <v>203</v>
      </c>
      <c r="O19571" s="34">
        <v>194</v>
      </c>
      <c r="P19571" s="34">
        <v>192</v>
      </c>
      <c r="Q19571" s="34">
        <v>245</v>
      </c>
      <c r="R19571" s="34">
        <v>283</v>
      </c>
      <c r="S19571" s="34">
        <v>239</v>
      </c>
      <c r="T19571" s="34">
        <v>187</v>
      </c>
      <c r="U19571" s="34">
        <v>185</v>
      </c>
      <c r="V19571" s="34">
        <v>232</v>
      </c>
      <c r="W19571" s="34">
        <v>227</v>
      </c>
      <c r="X19571" s="34">
        <v>292</v>
      </c>
      <c r="Y19571" s="34">
        <v>165</v>
      </c>
      <c r="Z19571" s="34">
        <v>293</v>
      </c>
      <c r="AA19571" s="34">
        <v>207</v>
      </c>
      <c r="AB19571" s="34">
        <v>246</v>
      </c>
      <c r="AC19571" s="34">
        <v>317</v>
      </c>
    </row>
    <row r="19572" spans="1:29" x14ac:dyDescent="0.2">
      <c r="A19572" s="34" t="s">
        <v>80065</v>
      </c>
      <c r="B19572" s="34">
        <v>72</v>
      </c>
      <c r="C19572" s="34">
        <v>112</v>
      </c>
      <c r="D19572" s="34">
        <v>145</v>
      </c>
      <c r="E19572" s="34">
        <v>103</v>
      </c>
      <c r="F19572" s="34">
        <v>90</v>
      </c>
      <c r="G19572" s="34">
        <v>99</v>
      </c>
      <c r="H19572" s="34">
        <v>69</v>
      </c>
      <c r="I19572" s="34">
        <v>100</v>
      </c>
      <c r="J19572" s="34">
        <v>51</v>
      </c>
      <c r="K19572" s="34">
        <v>57</v>
      </c>
      <c r="L19572" s="34">
        <v>27</v>
      </c>
      <c r="M19572" s="34">
        <v>70</v>
      </c>
      <c r="N19572" s="34">
        <v>73</v>
      </c>
      <c r="O19572" s="34">
        <v>75</v>
      </c>
      <c r="P19572" s="34">
        <v>45</v>
      </c>
      <c r="Q19572" s="34">
        <v>85</v>
      </c>
      <c r="R19572" s="34">
        <v>66</v>
      </c>
      <c r="S19572" s="34">
        <v>123</v>
      </c>
      <c r="T19572" s="34">
        <v>24</v>
      </c>
      <c r="U19572" s="34">
        <v>64</v>
      </c>
      <c r="V19572" s="34">
        <v>75</v>
      </c>
      <c r="W19572" s="34">
        <v>44</v>
      </c>
      <c r="X19572" s="34">
        <v>118</v>
      </c>
      <c r="Y19572" s="34">
        <v>39</v>
      </c>
      <c r="Z19572" s="34">
        <v>95</v>
      </c>
      <c r="AA19572" s="34">
        <v>138</v>
      </c>
      <c r="AB19572" s="34">
        <v>45</v>
      </c>
      <c r="AC19572" s="34">
        <v>120</v>
      </c>
    </row>
    <row r="19573" spans="1:29" x14ac:dyDescent="0.2">
      <c r="A19573" s="34" t="s">
        <v>80066</v>
      </c>
      <c r="B19573" s="34">
        <v>58</v>
      </c>
      <c r="C19573" s="34">
        <v>110</v>
      </c>
      <c r="D19573" s="34">
        <v>115</v>
      </c>
      <c r="E19573" s="34">
        <v>109</v>
      </c>
      <c r="F19573" s="34">
        <v>87</v>
      </c>
      <c r="G19573" s="34">
        <v>102</v>
      </c>
      <c r="H19573" s="34">
        <v>77</v>
      </c>
      <c r="I19573" s="34">
        <v>95</v>
      </c>
      <c r="J19573" s="34">
        <v>40</v>
      </c>
      <c r="K19573" s="34">
        <v>132</v>
      </c>
      <c r="L19573" s="34">
        <v>26</v>
      </c>
      <c r="M19573" s="34">
        <v>101</v>
      </c>
      <c r="N19573" s="34">
        <v>52</v>
      </c>
      <c r="O19573" s="34">
        <v>69</v>
      </c>
      <c r="P19573" s="34">
        <v>45</v>
      </c>
      <c r="Q19573" s="34">
        <v>87</v>
      </c>
      <c r="R19573" s="34">
        <v>70</v>
      </c>
      <c r="S19573" s="34">
        <v>104</v>
      </c>
      <c r="T19573" s="34">
        <v>48</v>
      </c>
      <c r="U19573" s="34">
        <v>98</v>
      </c>
      <c r="V19573" s="34">
        <v>86</v>
      </c>
      <c r="W19573" s="34">
        <v>94</v>
      </c>
      <c r="X19573" s="34">
        <v>81</v>
      </c>
      <c r="Y19573" s="34">
        <v>72</v>
      </c>
      <c r="Z19573" s="34">
        <v>107</v>
      </c>
      <c r="AA19573" s="34">
        <v>136</v>
      </c>
      <c r="AB19573" s="34">
        <v>57</v>
      </c>
      <c r="AC19573" s="34">
        <v>136</v>
      </c>
    </row>
    <row r="19574" spans="1:29" x14ac:dyDescent="0.2">
      <c r="A19574" s="34" t="s">
        <v>80067</v>
      </c>
      <c r="B19574" s="34">
        <v>222</v>
      </c>
      <c r="C19574" s="34">
        <v>183</v>
      </c>
      <c r="D19574" s="34">
        <v>214</v>
      </c>
      <c r="E19574" s="34">
        <v>195</v>
      </c>
      <c r="F19574" s="34">
        <v>243</v>
      </c>
      <c r="G19574" s="34">
        <v>180</v>
      </c>
      <c r="H19574" s="34">
        <v>271</v>
      </c>
      <c r="I19574" s="34">
        <v>196</v>
      </c>
      <c r="J19574" s="34">
        <v>246</v>
      </c>
      <c r="K19574" s="34">
        <v>224</v>
      </c>
      <c r="L19574" s="34">
        <v>253</v>
      </c>
      <c r="M19574" s="34">
        <v>175</v>
      </c>
      <c r="N19574" s="34">
        <v>228</v>
      </c>
      <c r="O19574" s="34">
        <v>212</v>
      </c>
      <c r="P19574" s="34">
        <v>254</v>
      </c>
      <c r="Q19574" s="34">
        <v>307</v>
      </c>
      <c r="R19574" s="34">
        <v>379</v>
      </c>
      <c r="S19574" s="34">
        <v>258</v>
      </c>
      <c r="T19574" s="34">
        <v>407</v>
      </c>
      <c r="U19574" s="34">
        <v>283</v>
      </c>
      <c r="V19574" s="34">
        <v>346</v>
      </c>
      <c r="W19574" s="34">
        <v>337</v>
      </c>
      <c r="X19574" s="34">
        <v>328</v>
      </c>
      <c r="Y19574" s="34">
        <v>296</v>
      </c>
      <c r="Z19574" s="34">
        <v>244</v>
      </c>
      <c r="AA19574" s="34">
        <v>271</v>
      </c>
      <c r="AB19574" s="34">
        <v>406</v>
      </c>
      <c r="AC19574" s="34">
        <v>381</v>
      </c>
    </row>
    <row r="19575" spans="1:29" x14ac:dyDescent="0.2">
      <c r="A19575" s="34" t="s">
        <v>80068</v>
      </c>
      <c r="B19575" s="34">
        <v>296</v>
      </c>
      <c r="C19575" s="34">
        <v>228</v>
      </c>
      <c r="D19575" s="34">
        <v>330</v>
      </c>
      <c r="E19575" s="34">
        <v>256</v>
      </c>
      <c r="F19575" s="34">
        <v>294</v>
      </c>
      <c r="G19575" s="34">
        <v>176</v>
      </c>
      <c r="H19575" s="34">
        <v>249</v>
      </c>
      <c r="I19575" s="34">
        <v>203</v>
      </c>
      <c r="J19575" s="34">
        <v>230</v>
      </c>
      <c r="K19575" s="34">
        <v>221</v>
      </c>
      <c r="L19575" s="34">
        <v>174</v>
      </c>
      <c r="M19575" s="34">
        <v>194</v>
      </c>
      <c r="N19575" s="34">
        <v>204</v>
      </c>
      <c r="O19575" s="34">
        <v>196</v>
      </c>
      <c r="P19575" s="34">
        <v>236</v>
      </c>
      <c r="Q19575" s="34">
        <v>307</v>
      </c>
      <c r="R19575" s="34">
        <v>309</v>
      </c>
      <c r="S19575" s="34">
        <v>294</v>
      </c>
      <c r="T19575" s="34">
        <v>215</v>
      </c>
      <c r="U19575" s="34">
        <v>169</v>
      </c>
      <c r="V19575" s="34">
        <v>264</v>
      </c>
      <c r="W19575" s="34">
        <v>221</v>
      </c>
      <c r="X19575" s="34">
        <v>369</v>
      </c>
      <c r="Y19575" s="34">
        <v>205</v>
      </c>
      <c r="Z19575" s="34">
        <v>310</v>
      </c>
      <c r="AA19575" s="34">
        <v>251</v>
      </c>
      <c r="AB19575" s="34">
        <v>260</v>
      </c>
      <c r="AC19575" s="34">
        <v>349</v>
      </c>
    </row>
    <row r="19576" spans="1:29" x14ac:dyDescent="0.2">
      <c r="A19576" s="34" t="s">
        <v>80069</v>
      </c>
      <c r="B19576" s="34">
        <v>305</v>
      </c>
      <c r="C19576" s="34">
        <v>202</v>
      </c>
      <c r="D19576" s="34">
        <v>293</v>
      </c>
      <c r="E19576" s="34">
        <v>286</v>
      </c>
      <c r="F19576" s="34">
        <v>339</v>
      </c>
      <c r="G19576" s="34">
        <v>239</v>
      </c>
      <c r="H19576" s="34">
        <v>278</v>
      </c>
      <c r="I19576" s="34">
        <v>191</v>
      </c>
      <c r="J19576" s="34">
        <v>300</v>
      </c>
      <c r="K19576" s="34">
        <v>178</v>
      </c>
      <c r="L19576" s="34">
        <v>308</v>
      </c>
      <c r="M19576" s="34">
        <v>184</v>
      </c>
      <c r="N19576" s="34">
        <v>304</v>
      </c>
      <c r="O19576" s="34">
        <v>225</v>
      </c>
      <c r="P19576" s="34">
        <v>287</v>
      </c>
      <c r="Q19576" s="34">
        <v>359</v>
      </c>
      <c r="R19576" s="34">
        <v>430</v>
      </c>
      <c r="S19576" s="34">
        <v>285</v>
      </c>
      <c r="T19576" s="34">
        <v>396</v>
      </c>
      <c r="U19576" s="34">
        <v>243</v>
      </c>
      <c r="V19576" s="34">
        <v>357</v>
      </c>
      <c r="W19576" s="34">
        <v>330</v>
      </c>
      <c r="X19576" s="34">
        <v>354</v>
      </c>
      <c r="Y19576" s="34">
        <v>350</v>
      </c>
      <c r="Z19576" s="34">
        <v>330</v>
      </c>
      <c r="AA19576" s="34">
        <v>301</v>
      </c>
      <c r="AB19576" s="34">
        <v>518</v>
      </c>
      <c r="AC19576" s="34">
        <v>378</v>
      </c>
    </row>
    <row r="19577" spans="1:29" x14ac:dyDescent="0.2">
      <c r="A19577" s="34" t="s">
        <v>80070</v>
      </c>
      <c r="B19577" s="34">
        <v>51</v>
      </c>
      <c r="C19577" s="34">
        <v>66</v>
      </c>
      <c r="D19577" s="34">
        <v>85</v>
      </c>
      <c r="E19577" s="34">
        <v>81</v>
      </c>
      <c r="F19577" s="34">
        <v>63</v>
      </c>
      <c r="G19577" s="34">
        <v>69</v>
      </c>
      <c r="H19577" s="34">
        <v>60</v>
      </c>
      <c r="I19577" s="34">
        <v>52</v>
      </c>
      <c r="J19577" s="34">
        <v>75</v>
      </c>
      <c r="K19577" s="34">
        <v>68</v>
      </c>
      <c r="L19577" s="34">
        <v>29</v>
      </c>
      <c r="M19577" s="34">
        <v>50</v>
      </c>
      <c r="N19577" s="34">
        <v>41</v>
      </c>
      <c r="O19577" s="34">
        <v>33</v>
      </c>
      <c r="P19577" s="34">
        <v>42</v>
      </c>
      <c r="Q19577" s="34">
        <v>45</v>
      </c>
      <c r="R19577" s="34">
        <v>60</v>
      </c>
      <c r="S19577" s="34">
        <v>60</v>
      </c>
      <c r="T19577" s="34">
        <v>42</v>
      </c>
      <c r="U19577" s="34">
        <v>46</v>
      </c>
      <c r="V19577" s="34">
        <v>86</v>
      </c>
      <c r="W19577" s="34">
        <v>44</v>
      </c>
      <c r="X19577" s="34">
        <v>103</v>
      </c>
      <c r="Y19577" s="34">
        <v>33</v>
      </c>
      <c r="Z19577" s="34">
        <v>108</v>
      </c>
      <c r="AA19577" s="34">
        <v>77</v>
      </c>
      <c r="AB19577" s="34">
        <v>72</v>
      </c>
      <c r="AC19577" s="34">
        <v>103</v>
      </c>
    </row>
    <row r="19578" spans="1:29" x14ac:dyDescent="0.2">
      <c r="A19578" s="34" t="s">
        <v>80071</v>
      </c>
      <c r="B19578" s="34">
        <v>246</v>
      </c>
      <c r="C19578" s="34">
        <v>182</v>
      </c>
      <c r="D19578" s="34">
        <v>284</v>
      </c>
      <c r="E19578" s="34">
        <v>168</v>
      </c>
      <c r="F19578" s="34">
        <v>260</v>
      </c>
      <c r="G19578" s="34">
        <v>163</v>
      </c>
      <c r="H19578" s="34">
        <v>217</v>
      </c>
      <c r="I19578" s="34">
        <v>146</v>
      </c>
      <c r="J19578" s="34">
        <v>256</v>
      </c>
      <c r="K19578" s="34">
        <v>181</v>
      </c>
      <c r="L19578" s="34">
        <v>179</v>
      </c>
      <c r="M19578" s="34">
        <v>121</v>
      </c>
      <c r="N19578" s="34">
        <v>193</v>
      </c>
      <c r="O19578" s="34">
        <v>143</v>
      </c>
      <c r="P19578" s="34">
        <v>205</v>
      </c>
      <c r="Q19578" s="34">
        <v>229</v>
      </c>
      <c r="R19578" s="34">
        <v>290</v>
      </c>
      <c r="S19578" s="34">
        <v>192</v>
      </c>
      <c r="T19578" s="34">
        <v>274</v>
      </c>
      <c r="U19578" s="34">
        <v>186</v>
      </c>
      <c r="V19578" s="34">
        <v>267</v>
      </c>
      <c r="W19578" s="34">
        <v>206</v>
      </c>
      <c r="X19578" s="34">
        <v>265</v>
      </c>
      <c r="Y19578" s="34">
        <v>211</v>
      </c>
      <c r="Z19578" s="34">
        <v>280</v>
      </c>
      <c r="AA19578" s="34">
        <v>212</v>
      </c>
      <c r="AB19578" s="34">
        <v>341</v>
      </c>
      <c r="AC19578" s="34">
        <v>214</v>
      </c>
    </row>
    <row r="19579" spans="1:29" x14ac:dyDescent="0.2">
      <c r="A19579" s="34" t="s">
        <v>80072</v>
      </c>
      <c r="B19579" s="34">
        <v>109</v>
      </c>
      <c r="C19579" s="34">
        <v>105</v>
      </c>
      <c r="D19579" s="34">
        <v>107</v>
      </c>
      <c r="E19579" s="34">
        <v>170</v>
      </c>
      <c r="F19579" s="34">
        <v>114</v>
      </c>
      <c r="G19579" s="34">
        <v>105</v>
      </c>
      <c r="H19579" s="34">
        <v>66</v>
      </c>
      <c r="I19579" s="34">
        <v>103</v>
      </c>
      <c r="J19579" s="34">
        <v>85</v>
      </c>
      <c r="K19579" s="34">
        <v>130</v>
      </c>
      <c r="L19579" s="34">
        <v>68</v>
      </c>
      <c r="M19579" s="34">
        <v>124</v>
      </c>
      <c r="N19579" s="34">
        <v>100</v>
      </c>
      <c r="O19579" s="34">
        <v>93</v>
      </c>
      <c r="P19579" s="34">
        <v>74</v>
      </c>
      <c r="Q19579" s="34">
        <v>150</v>
      </c>
      <c r="R19579" s="34">
        <v>107</v>
      </c>
      <c r="S19579" s="34">
        <v>169</v>
      </c>
      <c r="T19579" s="34">
        <v>96</v>
      </c>
      <c r="U19579" s="34">
        <v>81</v>
      </c>
      <c r="V19579" s="34">
        <v>99</v>
      </c>
      <c r="W19579" s="34">
        <v>177</v>
      </c>
      <c r="X19579" s="34">
        <v>80</v>
      </c>
      <c r="Y19579" s="34">
        <v>123</v>
      </c>
      <c r="Z19579" s="34">
        <v>99</v>
      </c>
      <c r="AA19579" s="34">
        <v>159</v>
      </c>
      <c r="AB19579" s="34">
        <v>75</v>
      </c>
      <c r="AC19579" s="34">
        <v>178</v>
      </c>
    </row>
    <row r="19580" spans="1:29" x14ac:dyDescent="0.2">
      <c r="A19580" s="34" t="s">
        <v>80073</v>
      </c>
      <c r="B19580" s="34">
        <v>436</v>
      </c>
      <c r="C19580" s="34">
        <v>360</v>
      </c>
      <c r="D19580" s="34">
        <v>569</v>
      </c>
      <c r="E19580" s="34">
        <v>426</v>
      </c>
      <c r="F19580" s="34">
        <v>507</v>
      </c>
      <c r="G19580" s="34">
        <v>326</v>
      </c>
      <c r="H19580" s="34">
        <v>483</v>
      </c>
      <c r="I19580" s="34">
        <v>340</v>
      </c>
      <c r="J19580" s="34">
        <v>468</v>
      </c>
      <c r="K19580" s="34">
        <v>387</v>
      </c>
      <c r="L19580" s="34">
        <v>360</v>
      </c>
      <c r="M19580" s="34">
        <v>308</v>
      </c>
      <c r="N19580" s="34">
        <v>389</v>
      </c>
      <c r="O19580" s="34">
        <v>255</v>
      </c>
      <c r="P19580" s="34">
        <v>405</v>
      </c>
      <c r="Q19580" s="34">
        <v>460</v>
      </c>
      <c r="R19580" s="34">
        <v>608</v>
      </c>
      <c r="S19580" s="34">
        <v>500</v>
      </c>
      <c r="T19580" s="34">
        <v>444</v>
      </c>
      <c r="U19580" s="34">
        <v>407</v>
      </c>
      <c r="V19580" s="34">
        <v>557</v>
      </c>
      <c r="W19580" s="34">
        <v>435</v>
      </c>
      <c r="X19580" s="34">
        <v>642</v>
      </c>
      <c r="Y19580" s="34">
        <v>403</v>
      </c>
      <c r="Z19580" s="34">
        <v>514</v>
      </c>
      <c r="AA19580" s="34">
        <v>491</v>
      </c>
      <c r="AB19580" s="34">
        <v>582</v>
      </c>
      <c r="AC19580" s="34">
        <v>573</v>
      </c>
    </row>
    <row r="19581" spans="1:29" x14ac:dyDescent="0.2">
      <c r="A19581" s="34" t="s">
        <v>80074</v>
      </c>
      <c r="B19581" s="34">
        <v>164</v>
      </c>
      <c r="C19581" s="34">
        <v>204</v>
      </c>
      <c r="D19581" s="34">
        <v>260</v>
      </c>
      <c r="E19581" s="34">
        <v>196</v>
      </c>
      <c r="F19581" s="34">
        <v>194</v>
      </c>
      <c r="G19581" s="34">
        <v>189</v>
      </c>
      <c r="H19581" s="34">
        <v>182</v>
      </c>
      <c r="I19581" s="34">
        <v>179</v>
      </c>
      <c r="J19581" s="34">
        <v>174</v>
      </c>
      <c r="K19581" s="34">
        <v>227</v>
      </c>
      <c r="L19581" s="34">
        <v>98</v>
      </c>
      <c r="M19581" s="34">
        <v>150</v>
      </c>
      <c r="N19581" s="34">
        <v>179</v>
      </c>
      <c r="O19581" s="34">
        <v>186</v>
      </c>
      <c r="P19581" s="34">
        <v>170</v>
      </c>
      <c r="Q19581" s="34">
        <v>229</v>
      </c>
      <c r="R19581" s="34">
        <v>164</v>
      </c>
      <c r="S19581" s="34">
        <v>229</v>
      </c>
      <c r="T19581" s="34">
        <v>132</v>
      </c>
      <c r="U19581" s="34">
        <v>159</v>
      </c>
      <c r="V19581" s="34">
        <v>209</v>
      </c>
      <c r="W19581" s="34">
        <v>160</v>
      </c>
      <c r="X19581" s="34">
        <v>286</v>
      </c>
      <c r="Y19581" s="34">
        <v>134</v>
      </c>
      <c r="Z19581" s="34">
        <v>230</v>
      </c>
      <c r="AA19581" s="34">
        <v>201</v>
      </c>
      <c r="AB19581" s="34">
        <v>173</v>
      </c>
      <c r="AC19581" s="34">
        <v>287</v>
      </c>
    </row>
    <row r="19582" spans="1:29" x14ac:dyDescent="0.2">
      <c r="A19582" s="34" t="s">
        <v>80075</v>
      </c>
      <c r="B19582" s="34">
        <v>79</v>
      </c>
      <c r="C19582" s="34">
        <v>75</v>
      </c>
      <c r="D19582" s="34">
        <v>101</v>
      </c>
      <c r="E19582" s="34">
        <v>88</v>
      </c>
      <c r="F19582" s="34">
        <v>106</v>
      </c>
      <c r="G19582" s="34">
        <v>46</v>
      </c>
      <c r="H19582" s="34">
        <v>92</v>
      </c>
      <c r="I19582" s="34">
        <v>97</v>
      </c>
      <c r="J19582" s="34">
        <v>81</v>
      </c>
      <c r="K19582" s="34">
        <v>73</v>
      </c>
      <c r="L19582" s="34">
        <v>70</v>
      </c>
      <c r="M19582" s="34">
        <v>46</v>
      </c>
      <c r="N19582" s="34">
        <v>74</v>
      </c>
      <c r="O19582" s="34">
        <v>53</v>
      </c>
      <c r="P19582" s="34">
        <v>78</v>
      </c>
      <c r="Q19582" s="34">
        <v>110</v>
      </c>
      <c r="R19582" s="34">
        <v>145</v>
      </c>
      <c r="S19582" s="34">
        <v>97</v>
      </c>
      <c r="T19582" s="34">
        <v>103</v>
      </c>
      <c r="U19582" s="34">
        <v>85</v>
      </c>
      <c r="V19582" s="34">
        <v>118</v>
      </c>
      <c r="W19582" s="34">
        <v>74</v>
      </c>
      <c r="X19582" s="34">
        <v>124</v>
      </c>
      <c r="Y19582" s="34">
        <v>53</v>
      </c>
      <c r="Z19582" s="34">
        <v>97</v>
      </c>
      <c r="AA19582" s="34">
        <v>76</v>
      </c>
      <c r="AB19582" s="34">
        <v>83</v>
      </c>
      <c r="AC19582" s="34">
        <v>119</v>
      </c>
    </row>
    <row r="19583" spans="1:29" x14ac:dyDescent="0.2">
      <c r="A19583" s="34" t="s">
        <v>80076</v>
      </c>
      <c r="B19583" s="34">
        <v>57</v>
      </c>
      <c r="C19583" s="34">
        <v>88</v>
      </c>
      <c r="D19583" s="34">
        <v>57</v>
      </c>
      <c r="E19583" s="34">
        <v>64</v>
      </c>
      <c r="F19583" s="34">
        <v>60</v>
      </c>
      <c r="G19583" s="34">
        <v>77</v>
      </c>
      <c r="H19583" s="34">
        <v>58</v>
      </c>
      <c r="I19583" s="34">
        <v>65</v>
      </c>
      <c r="J19583" s="34">
        <v>43</v>
      </c>
      <c r="K19583" s="34">
        <v>106</v>
      </c>
      <c r="L19583" s="34">
        <v>39</v>
      </c>
      <c r="M19583" s="34">
        <v>65</v>
      </c>
      <c r="N19583" s="34">
        <v>47</v>
      </c>
      <c r="O19583" s="34">
        <v>47</v>
      </c>
      <c r="P19583" s="34">
        <v>52</v>
      </c>
      <c r="Q19583" s="34">
        <v>80</v>
      </c>
      <c r="R19583" s="34">
        <v>60</v>
      </c>
      <c r="S19583" s="34">
        <v>80</v>
      </c>
      <c r="T19583" s="34">
        <v>52</v>
      </c>
      <c r="U19583" s="34">
        <v>65</v>
      </c>
      <c r="V19583" s="34">
        <v>54</v>
      </c>
      <c r="W19583" s="34">
        <v>67</v>
      </c>
      <c r="X19583" s="34">
        <v>65</v>
      </c>
      <c r="Y19583" s="34">
        <v>51</v>
      </c>
      <c r="Z19583" s="34">
        <v>68</v>
      </c>
      <c r="AA19583" s="34">
        <v>88</v>
      </c>
      <c r="AB19583" s="34">
        <v>67</v>
      </c>
      <c r="AC19583" s="34">
        <v>94</v>
      </c>
    </row>
    <row r="19584" spans="1:29" x14ac:dyDescent="0.2">
      <c r="A19584" s="34" t="s">
        <v>80077</v>
      </c>
      <c r="B19584" s="34">
        <v>169</v>
      </c>
      <c r="C19584" s="34">
        <v>229</v>
      </c>
      <c r="D19584" s="34">
        <v>313</v>
      </c>
      <c r="E19584" s="34">
        <v>248</v>
      </c>
      <c r="F19584" s="34">
        <v>212</v>
      </c>
      <c r="G19584" s="34">
        <v>199</v>
      </c>
      <c r="H19584" s="34">
        <v>198</v>
      </c>
      <c r="I19584" s="34">
        <v>191</v>
      </c>
      <c r="J19584" s="34">
        <v>179</v>
      </c>
      <c r="K19584" s="34">
        <v>258</v>
      </c>
      <c r="L19584" s="34">
        <v>79</v>
      </c>
      <c r="M19584" s="34">
        <v>155</v>
      </c>
      <c r="N19584" s="34">
        <v>185</v>
      </c>
      <c r="O19584" s="34">
        <v>150</v>
      </c>
      <c r="P19584" s="34">
        <v>137</v>
      </c>
      <c r="Q19584" s="34">
        <v>230</v>
      </c>
      <c r="R19584" s="34">
        <v>176</v>
      </c>
      <c r="S19584" s="34">
        <v>218</v>
      </c>
      <c r="T19584" s="34">
        <v>126</v>
      </c>
      <c r="U19584" s="34">
        <v>137</v>
      </c>
      <c r="V19584" s="34">
        <v>225</v>
      </c>
      <c r="W19584" s="34">
        <v>205</v>
      </c>
      <c r="X19584" s="34">
        <v>258</v>
      </c>
      <c r="Y19584" s="34">
        <v>133</v>
      </c>
      <c r="Z19584" s="34">
        <v>247</v>
      </c>
      <c r="AA19584" s="34">
        <v>231</v>
      </c>
      <c r="AB19584" s="34">
        <v>156</v>
      </c>
      <c r="AC19584" s="34">
        <v>340</v>
      </c>
    </row>
    <row r="19585" spans="1:29" x14ac:dyDescent="0.2">
      <c r="A19585" s="34" t="s">
        <v>80078</v>
      </c>
      <c r="B19585" s="34">
        <v>100</v>
      </c>
      <c r="C19585" s="34">
        <v>76</v>
      </c>
      <c r="D19585" s="34">
        <v>145</v>
      </c>
      <c r="E19585" s="34">
        <v>84</v>
      </c>
      <c r="F19585" s="34">
        <v>161</v>
      </c>
      <c r="G19585" s="34">
        <v>67</v>
      </c>
      <c r="H19585" s="34">
        <v>103</v>
      </c>
      <c r="I19585" s="34">
        <v>73</v>
      </c>
      <c r="J19585" s="34">
        <v>131</v>
      </c>
      <c r="K19585" s="34">
        <v>100</v>
      </c>
      <c r="L19585" s="34">
        <v>99</v>
      </c>
      <c r="M19585" s="34">
        <v>91</v>
      </c>
      <c r="N19585" s="34">
        <v>105</v>
      </c>
      <c r="O19585" s="34">
        <v>69</v>
      </c>
      <c r="P19585" s="34">
        <v>126</v>
      </c>
      <c r="Q19585" s="34">
        <v>115</v>
      </c>
      <c r="R19585" s="34">
        <v>169</v>
      </c>
      <c r="S19585" s="34">
        <v>112</v>
      </c>
      <c r="T19585" s="34">
        <v>124</v>
      </c>
      <c r="U19585" s="34">
        <v>62</v>
      </c>
      <c r="V19585" s="34">
        <v>153</v>
      </c>
      <c r="W19585" s="34">
        <v>105</v>
      </c>
      <c r="X19585" s="34">
        <v>149</v>
      </c>
      <c r="Y19585" s="34">
        <v>80</v>
      </c>
      <c r="Z19585" s="34">
        <v>133</v>
      </c>
      <c r="AA19585" s="34">
        <v>118</v>
      </c>
      <c r="AB19585" s="34">
        <v>150</v>
      </c>
      <c r="AC19585" s="34">
        <v>98</v>
      </c>
    </row>
    <row r="19586" spans="1:29" x14ac:dyDescent="0.2">
      <c r="A19586" s="34" t="s">
        <v>80079</v>
      </c>
      <c r="B19586" s="34">
        <v>81</v>
      </c>
      <c r="C19586" s="34">
        <v>143</v>
      </c>
      <c r="D19586" s="34">
        <v>186</v>
      </c>
      <c r="E19586" s="34">
        <v>145</v>
      </c>
      <c r="F19586" s="34">
        <v>200</v>
      </c>
      <c r="G19586" s="34">
        <v>179</v>
      </c>
      <c r="H19586" s="34">
        <v>174</v>
      </c>
      <c r="I19586" s="34">
        <v>159</v>
      </c>
      <c r="J19586" s="34">
        <v>173</v>
      </c>
      <c r="K19586" s="34">
        <v>166</v>
      </c>
      <c r="L19586" s="34">
        <v>100</v>
      </c>
      <c r="M19586" s="34">
        <v>117</v>
      </c>
      <c r="N19586" s="34">
        <v>157</v>
      </c>
      <c r="O19586" s="34">
        <v>133</v>
      </c>
      <c r="P19586" s="34">
        <v>189</v>
      </c>
      <c r="Q19586" s="34">
        <v>204</v>
      </c>
      <c r="R19586" s="34">
        <v>205</v>
      </c>
      <c r="S19586" s="34">
        <v>226</v>
      </c>
      <c r="T19586" s="34">
        <v>156</v>
      </c>
      <c r="U19586" s="34">
        <v>166</v>
      </c>
      <c r="V19586" s="34">
        <v>197</v>
      </c>
      <c r="W19586" s="34">
        <v>153</v>
      </c>
      <c r="X19586" s="34">
        <v>252</v>
      </c>
      <c r="Y19586" s="34">
        <v>163</v>
      </c>
      <c r="Z19586" s="34">
        <v>227</v>
      </c>
      <c r="AA19586" s="34">
        <v>241</v>
      </c>
      <c r="AB19586" s="34">
        <v>200</v>
      </c>
      <c r="AC19586" s="34">
        <v>249</v>
      </c>
    </row>
    <row r="19587" spans="1:29" x14ac:dyDescent="0.2">
      <c r="A19587" s="34" t="s">
        <v>80080</v>
      </c>
      <c r="B19587" s="34">
        <v>102</v>
      </c>
      <c r="C19587" s="34">
        <v>100</v>
      </c>
      <c r="D19587" s="34">
        <v>116</v>
      </c>
      <c r="E19587" s="34">
        <v>159</v>
      </c>
      <c r="F19587" s="34">
        <v>113</v>
      </c>
      <c r="G19587" s="34">
        <v>100</v>
      </c>
      <c r="H19587" s="34">
        <v>74</v>
      </c>
      <c r="I19587" s="34">
        <v>132</v>
      </c>
      <c r="J19587" s="34">
        <v>114</v>
      </c>
      <c r="K19587" s="34">
        <v>127</v>
      </c>
      <c r="L19587" s="34">
        <v>71</v>
      </c>
      <c r="M19587" s="34">
        <v>97</v>
      </c>
      <c r="N19587" s="34">
        <v>101</v>
      </c>
      <c r="O19587" s="34">
        <v>95</v>
      </c>
      <c r="P19587" s="34">
        <v>108</v>
      </c>
      <c r="Q19587" s="34">
        <v>215</v>
      </c>
      <c r="R19587" s="34">
        <v>123</v>
      </c>
      <c r="S19587" s="34">
        <v>119</v>
      </c>
      <c r="T19587" s="34">
        <v>118</v>
      </c>
      <c r="U19587" s="34">
        <v>99</v>
      </c>
      <c r="V19587" s="34">
        <v>92</v>
      </c>
      <c r="W19587" s="34">
        <v>124</v>
      </c>
      <c r="X19587" s="34">
        <v>153</v>
      </c>
      <c r="Y19587" s="34">
        <v>92</v>
      </c>
      <c r="Z19587" s="34">
        <v>108</v>
      </c>
      <c r="AA19587" s="34">
        <v>123</v>
      </c>
      <c r="AB19587" s="34">
        <v>128</v>
      </c>
      <c r="AC19587" s="34">
        <v>179</v>
      </c>
    </row>
    <row r="19588" spans="1:29" x14ac:dyDescent="0.2">
      <c r="A19588" s="34" t="s">
        <v>80081</v>
      </c>
      <c r="B19588" s="34">
        <v>60</v>
      </c>
      <c r="C19588" s="34">
        <v>127</v>
      </c>
      <c r="D19588" s="34">
        <v>162</v>
      </c>
      <c r="E19588" s="34">
        <v>123</v>
      </c>
      <c r="F19588" s="34">
        <v>101</v>
      </c>
      <c r="G19588" s="34">
        <v>83</v>
      </c>
      <c r="H19588" s="34">
        <v>97</v>
      </c>
      <c r="I19588" s="34">
        <v>100</v>
      </c>
      <c r="J19588" s="34">
        <v>87</v>
      </c>
      <c r="K19588" s="34">
        <v>146</v>
      </c>
      <c r="L19588" s="34">
        <v>38</v>
      </c>
      <c r="M19588" s="34">
        <v>117</v>
      </c>
      <c r="N19588" s="34">
        <v>79</v>
      </c>
      <c r="O19588" s="34">
        <v>107</v>
      </c>
      <c r="P19588" s="34">
        <v>74</v>
      </c>
      <c r="Q19588" s="34">
        <v>123</v>
      </c>
      <c r="R19588" s="34">
        <v>96</v>
      </c>
      <c r="S19588" s="34">
        <v>117</v>
      </c>
      <c r="T19588" s="34">
        <v>31</v>
      </c>
      <c r="U19588" s="34">
        <v>63</v>
      </c>
      <c r="V19588" s="34">
        <v>115</v>
      </c>
      <c r="W19588" s="34">
        <v>66</v>
      </c>
      <c r="X19588" s="34">
        <v>130</v>
      </c>
      <c r="Y19588" s="34">
        <v>63</v>
      </c>
      <c r="Z19588" s="34">
        <v>149</v>
      </c>
      <c r="AA19588" s="34">
        <v>145</v>
      </c>
      <c r="AB19588" s="34">
        <v>50</v>
      </c>
      <c r="AC19588" s="34">
        <v>159</v>
      </c>
    </row>
    <row r="19589" spans="1:29" x14ac:dyDescent="0.2">
      <c r="A19589" s="34" t="s">
        <v>80082</v>
      </c>
      <c r="B19589" s="34">
        <v>57</v>
      </c>
      <c r="C19589" s="34">
        <v>74</v>
      </c>
      <c r="D19589" s="34">
        <v>120</v>
      </c>
      <c r="E19589" s="34">
        <v>76</v>
      </c>
      <c r="F19589" s="34">
        <v>114</v>
      </c>
      <c r="G19589" s="34">
        <v>52</v>
      </c>
      <c r="H19589" s="34">
        <v>98</v>
      </c>
      <c r="I19589" s="34">
        <v>63</v>
      </c>
      <c r="J19589" s="34">
        <v>74</v>
      </c>
      <c r="K19589" s="34">
        <v>76</v>
      </c>
      <c r="L19589" s="34">
        <v>29</v>
      </c>
      <c r="M19589" s="34">
        <v>57</v>
      </c>
      <c r="N19589" s="34">
        <v>60</v>
      </c>
      <c r="O19589" s="34">
        <v>61</v>
      </c>
      <c r="P19589" s="34">
        <v>61</v>
      </c>
      <c r="Q19589" s="34">
        <v>88</v>
      </c>
      <c r="R19589" s="34">
        <v>87</v>
      </c>
      <c r="S19589" s="34">
        <v>83</v>
      </c>
      <c r="T19589" s="34">
        <v>74</v>
      </c>
      <c r="U19589" s="34">
        <v>60</v>
      </c>
      <c r="V19589" s="34">
        <v>110</v>
      </c>
      <c r="W19589" s="34">
        <v>88</v>
      </c>
      <c r="X19589" s="34">
        <v>136</v>
      </c>
      <c r="Y19589" s="34">
        <v>65</v>
      </c>
      <c r="Z19589" s="34">
        <v>85</v>
      </c>
      <c r="AA19589" s="34">
        <v>85</v>
      </c>
      <c r="AB19589" s="34">
        <v>110</v>
      </c>
      <c r="AC19589" s="34">
        <v>177</v>
      </c>
    </row>
    <row r="19590" spans="1:29" x14ac:dyDescent="0.2">
      <c r="A19590" s="34" t="s">
        <v>80083</v>
      </c>
      <c r="B19590" s="34">
        <v>52</v>
      </c>
      <c r="C19590" s="34">
        <v>47</v>
      </c>
      <c r="D19590" s="34">
        <v>53</v>
      </c>
      <c r="E19590" s="34">
        <v>47</v>
      </c>
      <c r="F19590" s="34">
        <v>66</v>
      </c>
      <c r="G19590" s="34">
        <v>46</v>
      </c>
      <c r="H19590" s="34">
        <v>74</v>
      </c>
      <c r="I19590" s="34">
        <v>55</v>
      </c>
      <c r="J19590" s="34">
        <v>62</v>
      </c>
      <c r="K19590" s="34">
        <v>56</v>
      </c>
      <c r="L19590" s="34">
        <v>33</v>
      </c>
      <c r="M19590" s="34">
        <v>59</v>
      </c>
      <c r="N19590" s="34">
        <v>42</v>
      </c>
      <c r="O19590" s="34">
        <v>39</v>
      </c>
      <c r="P19590" s="34">
        <v>70</v>
      </c>
      <c r="Q19590" s="34">
        <v>49</v>
      </c>
      <c r="R19590" s="34">
        <v>58</v>
      </c>
      <c r="S19590" s="34">
        <v>89</v>
      </c>
      <c r="T19590" s="34">
        <v>52</v>
      </c>
      <c r="U19590" s="34">
        <v>50</v>
      </c>
      <c r="V19590" s="34">
        <v>71</v>
      </c>
      <c r="W19590" s="34">
        <v>54</v>
      </c>
      <c r="X19590" s="34">
        <v>82</v>
      </c>
      <c r="Y19590" s="34">
        <v>59</v>
      </c>
      <c r="Z19590" s="34">
        <v>64</v>
      </c>
      <c r="AA19590" s="34">
        <v>79</v>
      </c>
      <c r="AB19590" s="34">
        <v>53</v>
      </c>
      <c r="AC19590" s="34">
        <v>93</v>
      </c>
    </row>
    <row r="19591" spans="1:29" x14ac:dyDescent="0.2">
      <c r="A19591" s="34" t="s">
        <v>80084</v>
      </c>
      <c r="B19591" s="34">
        <v>81</v>
      </c>
      <c r="C19591" s="34">
        <v>99</v>
      </c>
      <c r="D19591" s="34">
        <v>210</v>
      </c>
      <c r="E19591" s="34">
        <v>123</v>
      </c>
      <c r="F19591" s="34">
        <v>144</v>
      </c>
      <c r="G19591" s="34">
        <v>88</v>
      </c>
      <c r="H19591" s="34">
        <v>140</v>
      </c>
      <c r="I19591" s="34">
        <v>73</v>
      </c>
      <c r="J19591" s="34">
        <v>121</v>
      </c>
      <c r="K19591" s="34">
        <v>106</v>
      </c>
      <c r="L19591" s="34">
        <v>83</v>
      </c>
      <c r="M19591" s="34">
        <v>97</v>
      </c>
      <c r="N19591" s="34">
        <v>105</v>
      </c>
      <c r="O19591" s="34">
        <v>125</v>
      </c>
      <c r="P19591" s="34">
        <v>122</v>
      </c>
      <c r="Q19591" s="34">
        <v>144</v>
      </c>
      <c r="R19591" s="34">
        <v>166</v>
      </c>
      <c r="S19591" s="34">
        <v>100</v>
      </c>
      <c r="T19591" s="34">
        <v>111</v>
      </c>
      <c r="U19591" s="34">
        <v>97</v>
      </c>
      <c r="V19591" s="34">
        <v>167</v>
      </c>
      <c r="W19591" s="34">
        <v>131</v>
      </c>
      <c r="X19591" s="34">
        <v>228</v>
      </c>
      <c r="Y19591" s="34">
        <v>136</v>
      </c>
      <c r="Z19591" s="34">
        <v>145</v>
      </c>
      <c r="AA19591" s="34">
        <v>154</v>
      </c>
      <c r="AB19591" s="34">
        <v>146</v>
      </c>
      <c r="AC19591" s="34">
        <v>186</v>
      </c>
    </row>
    <row r="19592" spans="1:29" x14ac:dyDescent="0.2">
      <c r="A19592" s="34" t="s">
        <v>80085</v>
      </c>
      <c r="B19592" s="34">
        <v>135</v>
      </c>
      <c r="C19592" s="34">
        <v>70</v>
      </c>
      <c r="D19592" s="34">
        <v>136</v>
      </c>
      <c r="E19592" s="34">
        <v>59</v>
      </c>
      <c r="F19592" s="34">
        <v>156</v>
      </c>
      <c r="G19592" s="34">
        <v>69</v>
      </c>
      <c r="H19592" s="34">
        <v>102</v>
      </c>
      <c r="I19592" s="34">
        <v>67</v>
      </c>
      <c r="J19592" s="34">
        <v>114</v>
      </c>
      <c r="K19592" s="34">
        <v>79</v>
      </c>
      <c r="L19592" s="34">
        <v>125</v>
      </c>
      <c r="M19592" s="34">
        <v>68</v>
      </c>
      <c r="N19592" s="34">
        <v>89</v>
      </c>
      <c r="O19592" s="34">
        <v>77</v>
      </c>
      <c r="P19592" s="34">
        <v>110</v>
      </c>
      <c r="Q19592" s="34">
        <v>128</v>
      </c>
      <c r="R19592" s="34">
        <v>168</v>
      </c>
      <c r="S19592" s="34">
        <v>124</v>
      </c>
      <c r="T19592" s="34">
        <v>167</v>
      </c>
      <c r="U19592" s="34">
        <v>97</v>
      </c>
      <c r="V19592" s="34">
        <v>149</v>
      </c>
      <c r="W19592" s="34">
        <v>135</v>
      </c>
      <c r="X19592" s="34">
        <v>143</v>
      </c>
      <c r="Y19592" s="34">
        <v>98</v>
      </c>
      <c r="Z19592" s="34">
        <v>136</v>
      </c>
      <c r="AA19592" s="34">
        <v>90</v>
      </c>
      <c r="AB19592" s="34">
        <v>165</v>
      </c>
      <c r="AC19592" s="34">
        <v>140</v>
      </c>
    </row>
    <row r="19593" spans="1:29" x14ac:dyDescent="0.2">
      <c r="A19593" s="34" t="s">
        <v>80086</v>
      </c>
      <c r="B19593" s="34">
        <v>180</v>
      </c>
      <c r="C19593" s="34">
        <v>112</v>
      </c>
      <c r="D19593" s="34">
        <v>192</v>
      </c>
      <c r="E19593" s="34">
        <v>141</v>
      </c>
      <c r="F19593" s="34">
        <v>168</v>
      </c>
      <c r="G19593" s="34">
        <v>132</v>
      </c>
      <c r="H19593" s="34">
        <v>171</v>
      </c>
      <c r="I19593" s="34">
        <v>122</v>
      </c>
      <c r="J19593" s="34">
        <v>191</v>
      </c>
      <c r="K19593" s="34">
        <v>93</v>
      </c>
      <c r="L19593" s="34">
        <v>174</v>
      </c>
      <c r="M19593" s="34">
        <v>86</v>
      </c>
      <c r="N19593" s="34">
        <v>172</v>
      </c>
      <c r="O19593" s="34">
        <v>135</v>
      </c>
      <c r="P19593" s="34">
        <v>170</v>
      </c>
      <c r="Q19593" s="34">
        <v>184</v>
      </c>
      <c r="R19593" s="34">
        <v>214</v>
      </c>
      <c r="S19593" s="34">
        <v>131</v>
      </c>
      <c r="T19593" s="34">
        <v>235</v>
      </c>
      <c r="U19593" s="34">
        <v>138</v>
      </c>
      <c r="V19593" s="34">
        <v>200</v>
      </c>
      <c r="W19593" s="34">
        <v>173</v>
      </c>
      <c r="X19593" s="34">
        <v>231</v>
      </c>
      <c r="Y19593" s="34">
        <v>192</v>
      </c>
      <c r="Z19593" s="34">
        <v>175</v>
      </c>
      <c r="AA19593" s="34">
        <v>146</v>
      </c>
      <c r="AB19593" s="34">
        <v>201</v>
      </c>
      <c r="AC19593" s="34">
        <v>235</v>
      </c>
    </row>
    <row r="19594" spans="1:29" x14ac:dyDescent="0.2">
      <c r="A19594" s="34" t="s">
        <v>80087</v>
      </c>
      <c r="B19594" s="34">
        <v>69</v>
      </c>
      <c r="C19594" s="34">
        <v>62</v>
      </c>
      <c r="D19594" s="34">
        <v>93</v>
      </c>
      <c r="E19594" s="34">
        <v>68</v>
      </c>
      <c r="F19594" s="34">
        <v>109</v>
      </c>
      <c r="G19594" s="34">
        <v>59</v>
      </c>
      <c r="H19594" s="34">
        <v>49</v>
      </c>
      <c r="I19594" s="34">
        <v>47</v>
      </c>
      <c r="J19594" s="34">
        <v>87</v>
      </c>
      <c r="K19594" s="34">
        <v>101</v>
      </c>
      <c r="L19594" s="34">
        <v>85</v>
      </c>
      <c r="M19594" s="34">
        <v>56</v>
      </c>
      <c r="N19594" s="34">
        <v>61</v>
      </c>
      <c r="O19594" s="34">
        <v>70</v>
      </c>
      <c r="P19594" s="34">
        <v>81</v>
      </c>
      <c r="Q19594" s="34">
        <v>83</v>
      </c>
      <c r="R19594" s="34">
        <v>79</v>
      </c>
      <c r="S19594" s="34">
        <v>89</v>
      </c>
      <c r="T19594" s="34">
        <v>80</v>
      </c>
      <c r="U19594" s="34">
        <v>68</v>
      </c>
      <c r="V19594" s="34">
        <v>97</v>
      </c>
      <c r="W19594" s="34">
        <v>120</v>
      </c>
      <c r="X19594" s="34">
        <v>85</v>
      </c>
      <c r="Y19594" s="34">
        <v>101</v>
      </c>
      <c r="Z19594" s="34">
        <v>103</v>
      </c>
      <c r="AA19594" s="34">
        <v>102</v>
      </c>
      <c r="AB19594" s="34">
        <v>79</v>
      </c>
      <c r="AC19594" s="34">
        <v>141</v>
      </c>
    </row>
    <row r="19595" spans="1:29" x14ac:dyDescent="0.2">
      <c r="A19595" s="34" t="s">
        <v>80088</v>
      </c>
      <c r="B19595" s="34">
        <v>155</v>
      </c>
      <c r="C19595" s="34">
        <v>287</v>
      </c>
      <c r="D19595" s="34">
        <v>372</v>
      </c>
      <c r="E19595" s="34">
        <v>265</v>
      </c>
      <c r="F19595" s="34">
        <v>317</v>
      </c>
      <c r="G19595" s="34">
        <v>237</v>
      </c>
      <c r="H19595" s="34">
        <v>244</v>
      </c>
      <c r="I19595" s="34">
        <v>235</v>
      </c>
      <c r="J19595" s="34">
        <v>233</v>
      </c>
      <c r="K19595" s="34">
        <v>243</v>
      </c>
      <c r="L19595" s="34">
        <v>127</v>
      </c>
      <c r="M19595" s="34">
        <v>204</v>
      </c>
      <c r="N19595" s="34">
        <v>210</v>
      </c>
      <c r="O19595" s="34">
        <v>223</v>
      </c>
      <c r="P19595" s="34">
        <v>238</v>
      </c>
      <c r="Q19595" s="34">
        <v>299</v>
      </c>
      <c r="R19595" s="34">
        <v>300</v>
      </c>
      <c r="S19595" s="34">
        <v>339</v>
      </c>
      <c r="T19595" s="34">
        <v>207</v>
      </c>
      <c r="U19595" s="34">
        <v>201</v>
      </c>
      <c r="V19595" s="34">
        <v>306</v>
      </c>
      <c r="W19595" s="34">
        <v>216</v>
      </c>
      <c r="X19595" s="34">
        <v>314</v>
      </c>
      <c r="Y19595" s="34">
        <v>156</v>
      </c>
      <c r="Z19595" s="34">
        <v>418</v>
      </c>
      <c r="AA19595" s="34">
        <v>298</v>
      </c>
      <c r="AB19595" s="34">
        <v>209</v>
      </c>
      <c r="AC19595" s="34">
        <v>352</v>
      </c>
    </row>
    <row r="19596" spans="1:29" x14ac:dyDescent="0.2">
      <c r="A19596" s="34" t="s">
        <v>80089</v>
      </c>
      <c r="B19596" s="34">
        <v>44</v>
      </c>
      <c r="C19596" s="34">
        <v>42</v>
      </c>
      <c r="D19596" s="34">
        <v>62</v>
      </c>
      <c r="E19596" s="34">
        <v>30</v>
      </c>
      <c r="F19596" s="34">
        <v>61</v>
      </c>
      <c r="G19596" s="34">
        <v>23</v>
      </c>
      <c r="H19596" s="34">
        <v>67</v>
      </c>
      <c r="I19596" s="34">
        <v>42</v>
      </c>
      <c r="J19596" s="34">
        <v>58</v>
      </c>
      <c r="K19596" s="34">
        <v>28</v>
      </c>
      <c r="L19596" s="34">
        <v>53</v>
      </c>
      <c r="M19596" s="34">
        <v>37</v>
      </c>
      <c r="N19596" s="34">
        <v>59</v>
      </c>
      <c r="O19596" s="34">
        <v>24</v>
      </c>
      <c r="P19596" s="34">
        <v>53</v>
      </c>
      <c r="Q19596" s="34">
        <v>65</v>
      </c>
      <c r="R19596" s="34">
        <v>68</v>
      </c>
      <c r="S19596" s="34">
        <v>30</v>
      </c>
      <c r="T19596" s="34">
        <v>62</v>
      </c>
      <c r="U19596" s="34">
        <v>27</v>
      </c>
      <c r="V19596" s="34">
        <v>78</v>
      </c>
      <c r="W19596" s="34">
        <v>50</v>
      </c>
      <c r="X19596" s="34">
        <v>86</v>
      </c>
      <c r="Y19596" s="34">
        <v>43</v>
      </c>
      <c r="Z19596" s="34">
        <v>68</v>
      </c>
      <c r="AA19596" s="34">
        <v>39</v>
      </c>
      <c r="AB19596" s="34">
        <v>94</v>
      </c>
      <c r="AC19596" s="34">
        <v>76</v>
      </c>
    </row>
    <row r="19597" spans="1:29" x14ac:dyDescent="0.2">
      <c r="A19597" s="34" t="s">
        <v>80090</v>
      </c>
      <c r="B19597" s="34">
        <v>45</v>
      </c>
      <c r="C19597" s="34">
        <v>26</v>
      </c>
      <c r="D19597" s="34">
        <v>37</v>
      </c>
      <c r="E19597" s="34">
        <v>16</v>
      </c>
      <c r="F19597" s="34">
        <v>25</v>
      </c>
      <c r="G19597" s="34">
        <v>31</v>
      </c>
      <c r="H19597" s="34">
        <v>46</v>
      </c>
      <c r="I19597" s="34">
        <v>17</v>
      </c>
      <c r="J19597" s="34">
        <v>21</v>
      </c>
      <c r="K19597" s="34">
        <v>14</v>
      </c>
      <c r="L19597" s="34">
        <v>14</v>
      </c>
      <c r="M19597" s="34">
        <v>24</v>
      </c>
      <c r="N19597" s="34">
        <v>21</v>
      </c>
      <c r="O19597" s="34">
        <v>20</v>
      </c>
      <c r="P19597" s="34">
        <v>19</v>
      </c>
      <c r="Q19597" s="34">
        <v>27</v>
      </c>
      <c r="R19597" s="34">
        <v>22</v>
      </c>
      <c r="S19597" s="34">
        <v>57</v>
      </c>
      <c r="T19597" s="34">
        <v>20</v>
      </c>
      <c r="U19597" s="34">
        <v>16</v>
      </c>
      <c r="V19597" s="34">
        <v>22</v>
      </c>
      <c r="W19597" s="34">
        <v>28</v>
      </c>
      <c r="X19597" s="34">
        <v>42</v>
      </c>
      <c r="Y19597" s="34">
        <v>17</v>
      </c>
      <c r="Z19597" s="34">
        <v>29</v>
      </c>
      <c r="AA19597" s="34">
        <v>34</v>
      </c>
      <c r="AB19597" s="34">
        <v>24</v>
      </c>
      <c r="AC19597" s="34">
        <v>34</v>
      </c>
    </row>
    <row r="19598" spans="1:29" x14ac:dyDescent="0.2">
      <c r="A19598" s="34" t="s">
        <v>80091</v>
      </c>
      <c r="B19598" s="34">
        <v>225</v>
      </c>
      <c r="C19598" s="34">
        <v>128</v>
      </c>
      <c r="D19598" s="34">
        <v>206</v>
      </c>
      <c r="E19598" s="34">
        <v>175</v>
      </c>
      <c r="F19598" s="34">
        <v>195</v>
      </c>
      <c r="G19598" s="34">
        <v>146</v>
      </c>
      <c r="H19598" s="34">
        <v>174</v>
      </c>
      <c r="I19598" s="34">
        <v>171</v>
      </c>
      <c r="J19598" s="34">
        <v>214</v>
      </c>
      <c r="K19598" s="34">
        <v>186</v>
      </c>
      <c r="L19598" s="34">
        <v>208</v>
      </c>
      <c r="M19598" s="34">
        <v>109</v>
      </c>
      <c r="N19598" s="34">
        <v>169</v>
      </c>
      <c r="O19598" s="34">
        <v>151</v>
      </c>
      <c r="P19598" s="34">
        <v>184</v>
      </c>
      <c r="Q19598" s="34">
        <v>228</v>
      </c>
      <c r="R19598" s="34">
        <v>280</v>
      </c>
      <c r="S19598" s="34">
        <v>191</v>
      </c>
      <c r="T19598" s="34">
        <v>292</v>
      </c>
      <c r="U19598" s="34">
        <v>131</v>
      </c>
      <c r="V19598" s="34">
        <v>323</v>
      </c>
      <c r="W19598" s="34">
        <v>214</v>
      </c>
      <c r="X19598" s="34">
        <v>337</v>
      </c>
      <c r="Y19598" s="34">
        <v>169</v>
      </c>
      <c r="Z19598" s="34">
        <v>259</v>
      </c>
      <c r="AA19598" s="34">
        <v>253</v>
      </c>
      <c r="AB19598" s="34">
        <v>285</v>
      </c>
      <c r="AC19598" s="34">
        <v>265</v>
      </c>
    </row>
    <row r="19599" spans="1:29" x14ac:dyDescent="0.2">
      <c r="A19599" s="34" t="s">
        <v>80092</v>
      </c>
      <c r="B19599" s="34">
        <v>164</v>
      </c>
      <c r="C19599" s="34">
        <v>318</v>
      </c>
      <c r="D19599" s="34">
        <v>329</v>
      </c>
      <c r="E19599" s="34">
        <v>347</v>
      </c>
      <c r="F19599" s="34">
        <v>329</v>
      </c>
      <c r="G19599" s="34">
        <v>365</v>
      </c>
      <c r="H19599" s="34">
        <v>272</v>
      </c>
      <c r="I19599" s="34">
        <v>350</v>
      </c>
      <c r="J19599" s="34">
        <v>256</v>
      </c>
      <c r="K19599" s="34">
        <v>405</v>
      </c>
      <c r="L19599" s="34">
        <v>187</v>
      </c>
      <c r="M19599" s="34">
        <v>285</v>
      </c>
      <c r="N19599" s="34">
        <v>273</v>
      </c>
      <c r="O19599" s="34">
        <v>332</v>
      </c>
      <c r="P19599" s="34">
        <v>283</v>
      </c>
      <c r="Q19599" s="34">
        <v>495</v>
      </c>
      <c r="R19599" s="34">
        <v>404</v>
      </c>
      <c r="S19599" s="34">
        <v>495</v>
      </c>
      <c r="T19599" s="34">
        <v>334</v>
      </c>
      <c r="U19599" s="34">
        <v>371</v>
      </c>
      <c r="V19599" s="34">
        <v>360</v>
      </c>
      <c r="W19599" s="34">
        <v>484</v>
      </c>
      <c r="X19599" s="34">
        <v>416</v>
      </c>
      <c r="Y19599" s="34">
        <v>418</v>
      </c>
      <c r="Z19599" s="34">
        <v>412</v>
      </c>
      <c r="AA19599" s="34">
        <v>510</v>
      </c>
      <c r="AB19599" s="34">
        <v>402</v>
      </c>
      <c r="AC19599" s="34">
        <v>600</v>
      </c>
    </row>
    <row r="19600" spans="1:29" x14ac:dyDescent="0.2">
      <c r="A19600" s="34" t="s">
        <v>80093</v>
      </c>
      <c r="B19600" s="34">
        <v>72</v>
      </c>
      <c r="C19600" s="34">
        <v>142</v>
      </c>
      <c r="D19600" s="34">
        <v>114</v>
      </c>
      <c r="E19600" s="34">
        <v>116</v>
      </c>
      <c r="F19600" s="34">
        <v>126</v>
      </c>
      <c r="G19600" s="34">
        <v>169</v>
      </c>
      <c r="H19600" s="34">
        <v>83</v>
      </c>
      <c r="I19600" s="34">
        <v>104</v>
      </c>
      <c r="J19600" s="34">
        <v>76</v>
      </c>
      <c r="K19600" s="34">
        <v>171</v>
      </c>
      <c r="L19600" s="34">
        <v>48</v>
      </c>
      <c r="M19600" s="34">
        <v>116</v>
      </c>
      <c r="N19600" s="34">
        <v>78</v>
      </c>
      <c r="O19600" s="34">
        <v>124</v>
      </c>
      <c r="P19600" s="34">
        <v>63</v>
      </c>
      <c r="Q19600" s="34">
        <v>125</v>
      </c>
      <c r="R19600" s="34">
        <v>106</v>
      </c>
      <c r="S19600" s="34">
        <v>175</v>
      </c>
      <c r="T19600" s="34">
        <v>61</v>
      </c>
      <c r="U19600" s="34">
        <v>149</v>
      </c>
      <c r="V19600" s="34">
        <v>104</v>
      </c>
      <c r="W19600" s="34">
        <v>135</v>
      </c>
      <c r="X19600" s="34">
        <v>100</v>
      </c>
      <c r="Y19600" s="34">
        <v>94</v>
      </c>
      <c r="Z19600" s="34">
        <v>111</v>
      </c>
      <c r="AA19600" s="34">
        <v>168</v>
      </c>
      <c r="AB19600" s="34">
        <v>98</v>
      </c>
      <c r="AC19600" s="34">
        <v>213</v>
      </c>
    </row>
    <row r="19601" spans="1:29" x14ac:dyDescent="0.2">
      <c r="A19601" s="34" t="s">
        <v>80094</v>
      </c>
      <c r="B19601" s="34">
        <v>205</v>
      </c>
      <c r="C19601" s="34">
        <v>170</v>
      </c>
      <c r="D19601" s="34">
        <v>210</v>
      </c>
      <c r="E19601" s="34">
        <v>216</v>
      </c>
      <c r="F19601" s="34">
        <v>185</v>
      </c>
      <c r="G19601" s="34">
        <v>160</v>
      </c>
      <c r="H19601" s="34">
        <v>184</v>
      </c>
      <c r="I19601" s="34">
        <v>214</v>
      </c>
      <c r="J19601" s="34">
        <v>160</v>
      </c>
      <c r="K19601" s="34">
        <v>226</v>
      </c>
      <c r="L19601" s="34">
        <v>141</v>
      </c>
      <c r="M19601" s="34">
        <v>161</v>
      </c>
      <c r="N19601" s="34">
        <v>161</v>
      </c>
      <c r="O19601" s="34">
        <v>176</v>
      </c>
      <c r="P19601" s="34">
        <v>158</v>
      </c>
      <c r="Q19601" s="34">
        <v>224</v>
      </c>
      <c r="R19601" s="34">
        <v>193</v>
      </c>
      <c r="S19601" s="34">
        <v>275</v>
      </c>
      <c r="T19601" s="34">
        <v>166</v>
      </c>
      <c r="U19601" s="34">
        <v>182</v>
      </c>
      <c r="V19601" s="34">
        <v>182</v>
      </c>
      <c r="W19601" s="34">
        <v>233</v>
      </c>
      <c r="X19601" s="34">
        <v>239</v>
      </c>
      <c r="Y19601" s="34">
        <v>228</v>
      </c>
      <c r="Z19601" s="34">
        <v>214</v>
      </c>
      <c r="AA19601" s="34">
        <v>248</v>
      </c>
      <c r="AB19601" s="34">
        <v>202</v>
      </c>
      <c r="AC19601" s="34">
        <v>288</v>
      </c>
    </row>
    <row r="19602" spans="1:29" x14ac:dyDescent="0.2">
      <c r="A19602" s="34" t="s">
        <v>80095</v>
      </c>
      <c r="B19602" s="34">
        <v>193</v>
      </c>
      <c r="C19602" s="34">
        <v>220</v>
      </c>
      <c r="D19602" s="34">
        <v>232</v>
      </c>
      <c r="E19602" s="34">
        <v>265</v>
      </c>
      <c r="F19602" s="34">
        <v>235</v>
      </c>
      <c r="G19602" s="34">
        <v>233</v>
      </c>
      <c r="H19602" s="34">
        <v>256</v>
      </c>
      <c r="I19602" s="34">
        <v>226</v>
      </c>
      <c r="J19602" s="34">
        <v>94</v>
      </c>
      <c r="K19602" s="34">
        <v>909</v>
      </c>
      <c r="L19602" s="34">
        <v>181</v>
      </c>
      <c r="M19602" s="34">
        <v>196</v>
      </c>
      <c r="N19602" s="34">
        <v>203</v>
      </c>
      <c r="O19602" s="34">
        <v>222</v>
      </c>
      <c r="P19602" s="34">
        <v>205</v>
      </c>
      <c r="Q19602" s="34">
        <v>300</v>
      </c>
      <c r="R19602" s="34">
        <v>292</v>
      </c>
      <c r="S19602" s="34">
        <v>345</v>
      </c>
      <c r="T19602" s="34">
        <v>237</v>
      </c>
      <c r="U19602" s="34">
        <v>211</v>
      </c>
      <c r="V19602" s="34">
        <v>293</v>
      </c>
      <c r="W19602" s="34">
        <v>306</v>
      </c>
      <c r="X19602" s="34">
        <v>106</v>
      </c>
      <c r="Y19602" s="34">
        <v>757</v>
      </c>
      <c r="Z19602" s="34">
        <v>272</v>
      </c>
      <c r="AA19602" s="34">
        <v>320</v>
      </c>
      <c r="AB19602" s="34">
        <v>264</v>
      </c>
      <c r="AC19602" s="34">
        <v>430</v>
      </c>
    </row>
    <row r="19603" spans="1:29" x14ac:dyDescent="0.2">
      <c r="A19603" s="34" t="s">
        <v>80096</v>
      </c>
      <c r="B19603" s="34">
        <v>148</v>
      </c>
      <c r="C19603" s="34">
        <v>113</v>
      </c>
      <c r="D19603" s="34">
        <v>250</v>
      </c>
      <c r="E19603" s="34">
        <v>212</v>
      </c>
      <c r="F19603" s="34">
        <v>255</v>
      </c>
      <c r="G19603" s="34">
        <v>164</v>
      </c>
      <c r="H19603" s="34">
        <v>259</v>
      </c>
      <c r="I19603" s="34">
        <v>207</v>
      </c>
      <c r="J19603" s="34">
        <v>219</v>
      </c>
      <c r="K19603" s="34">
        <v>249</v>
      </c>
      <c r="L19603" s="34">
        <v>210</v>
      </c>
      <c r="M19603" s="34">
        <v>185</v>
      </c>
      <c r="N19603" s="34">
        <v>193</v>
      </c>
      <c r="O19603" s="34">
        <v>175</v>
      </c>
      <c r="P19603" s="34">
        <v>220</v>
      </c>
      <c r="Q19603" s="34">
        <v>264</v>
      </c>
      <c r="R19603" s="34">
        <v>303</v>
      </c>
      <c r="S19603" s="34">
        <v>244</v>
      </c>
      <c r="T19603" s="34">
        <v>257</v>
      </c>
      <c r="U19603" s="34">
        <v>209</v>
      </c>
      <c r="V19603" s="34">
        <v>321</v>
      </c>
      <c r="W19603" s="34">
        <v>295</v>
      </c>
      <c r="X19603" s="34">
        <v>276</v>
      </c>
      <c r="Y19603" s="34">
        <v>243</v>
      </c>
      <c r="Z19603" s="34">
        <v>252</v>
      </c>
      <c r="AA19603" s="34">
        <v>296</v>
      </c>
      <c r="AB19603" s="34">
        <v>264</v>
      </c>
      <c r="AC19603" s="34">
        <v>365</v>
      </c>
    </row>
    <row r="19604" spans="1:29" x14ac:dyDescent="0.2">
      <c r="A19604" s="34" t="s">
        <v>80097</v>
      </c>
      <c r="B19604" s="34">
        <v>209</v>
      </c>
      <c r="C19604" s="34">
        <v>292</v>
      </c>
      <c r="D19604" s="34">
        <v>296</v>
      </c>
      <c r="E19604" s="34">
        <v>394</v>
      </c>
      <c r="F19604" s="34">
        <v>304</v>
      </c>
      <c r="G19604" s="34">
        <v>324</v>
      </c>
      <c r="H19604" s="34">
        <v>310</v>
      </c>
      <c r="I19604" s="34">
        <v>284</v>
      </c>
      <c r="J19604" s="34">
        <v>237</v>
      </c>
      <c r="K19604" s="34">
        <v>322</v>
      </c>
      <c r="L19604" s="34">
        <v>216</v>
      </c>
      <c r="M19604" s="34">
        <v>296</v>
      </c>
      <c r="N19604" s="34">
        <v>251</v>
      </c>
      <c r="O19604" s="34">
        <v>256</v>
      </c>
      <c r="P19604" s="34">
        <v>268</v>
      </c>
      <c r="Q19604" s="34">
        <v>420</v>
      </c>
      <c r="R19604" s="34">
        <v>365</v>
      </c>
      <c r="S19604" s="34">
        <v>404</v>
      </c>
      <c r="T19604" s="34">
        <v>276</v>
      </c>
      <c r="U19604" s="34">
        <v>298</v>
      </c>
      <c r="V19604" s="34">
        <v>324</v>
      </c>
      <c r="W19604" s="34">
        <v>465</v>
      </c>
      <c r="X19604" s="34">
        <v>373</v>
      </c>
      <c r="Y19604" s="34">
        <v>357</v>
      </c>
      <c r="Z19604" s="34">
        <v>335</v>
      </c>
      <c r="AA19604" s="34">
        <v>443</v>
      </c>
      <c r="AB19604" s="34">
        <v>377</v>
      </c>
      <c r="AC19604" s="34">
        <v>532</v>
      </c>
    </row>
    <row r="19605" spans="1:29" x14ac:dyDescent="0.2">
      <c r="A19605" s="34" t="s">
        <v>80098</v>
      </c>
      <c r="B19605" s="34">
        <v>211</v>
      </c>
      <c r="C19605" s="34">
        <v>224</v>
      </c>
      <c r="D19605" s="34">
        <v>273</v>
      </c>
      <c r="E19605" s="34">
        <v>207</v>
      </c>
      <c r="F19605" s="34">
        <v>276</v>
      </c>
      <c r="G19605" s="34">
        <v>272</v>
      </c>
      <c r="H19605" s="34">
        <v>258</v>
      </c>
      <c r="I19605" s="34">
        <v>200</v>
      </c>
      <c r="J19605" s="34">
        <v>220</v>
      </c>
      <c r="K19605" s="34">
        <v>247</v>
      </c>
      <c r="L19605" s="34">
        <v>185</v>
      </c>
      <c r="M19605" s="34">
        <v>157</v>
      </c>
      <c r="N19605" s="34">
        <v>202</v>
      </c>
      <c r="O19605" s="34">
        <v>157</v>
      </c>
      <c r="P19605" s="34">
        <v>207</v>
      </c>
      <c r="Q19605" s="34">
        <v>238</v>
      </c>
      <c r="R19605" s="34">
        <v>299</v>
      </c>
      <c r="S19605" s="34">
        <v>285</v>
      </c>
      <c r="T19605" s="34">
        <v>258</v>
      </c>
      <c r="U19605" s="34">
        <v>245</v>
      </c>
      <c r="V19605" s="34">
        <v>287</v>
      </c>
      <c r="W19605" s="34">
        <v>260</v>
      </c>
      <c r="X19605" s="34">
        <v>352</v>
      </c>
      <c r="Y19605" s="34">
        <v>256</v>
      </c>
      <c r="Z19605" s="34">
        <v>235</v>
      </c>
      <c r="AA19605" s="34">
        <v>298</v>
      </c>
      <c r="AB19605" s="34">
        <v>201</v>
      </c>
      <c r="AC19605" s="34">
        <v>383</v>
      </c>
    </row>
    <row r="19606" spans="1:29" x14ac:dyDescent="0.2">
      <c r="A19606" s="34" t="s">
        <v>80099</v>
      </c>
      <c r="B19606" s="34">
        <v>181</v>
      </c>
      <c r="C19606" s="34">
        <v>250</v>
      </c>
      <c r="D19606" s="34">
        <v>267</v>
      </c>
      <c r="E19606" s="34">
        <v>331</v>
      </c>
      <c r="F19606" s="34">
        <v>220</v>
      </c>
      <c r="G19606" s="34">
        <v>230</v>
      </c>
      <c r="H19606" s="34">
        <v>204</v>
      </c>
      <c r="I19606" s="34">
        <v>192</v>
      </c>
      <c r="J19606" s="34">
        <v>226</v>
      </c>
      <c r="K19606" s="34">
        <v>265</v>
      </c>
      <c r="L19606" s="34">
        <v>187</v>
      </c>
      <c r="M19606" s="34">
        <v>200</v>
      </c>
      <c r="N19606" s="34">
        <v>169</v>
      </c>
      <c r="O19606" s="34">
        <v>225</v>
      </c>
      <c r="P19606" s="34">
        <v>196</v>
      </c>
      <c r="Q19606" s="34">
        <v>320</v>
      </c>
      <c r="R19606" s="34">
        <v>288</v>
      </c>
      <c r="S19606" s="34">
        <v>343</v>
      </c>
      <c r="T19606" s="34">
        <v>266</v>
      </c>
      <c r="U19606" s="34">
        <v>244</v>
      </c>
      <c r="V19606" s="34">
        <v>291</v>
      </c>
      <c r="W19606" s="34">
        <v>292</v>
      </c>
      <c r="X19606" s="34">
        <v>337</v>
      </c>
      <c r="Y19606" s="34">
        <v>240</v>
      </c>
      <c r="Z19606" s="34">
        <v>287</v>
      </c>
      <c r="AA19606" s="34">
        <v>300</v>
      </c>
      <c r="AB19606" s="34">
        <v>273</v>
      </c>
      <c r="AC19606" s="34">
        <v>435</v>
      </c>
    </row>
    <row r="19607" spans="1:29" x14ac:dyDescent="0.2">
      <c r="A19607" s="34" t="s">
        <v>80100</v>
      </c>
      <c r="B19607" s="34">
        <v>121</v>
      </c>
      <c r="C19607" s="34">
        <v>70</v>
      </c>
      <c r="D19607" s="34">
        <v>126</v>
      </c>
      <c r="E19607" s="34">
        <v>100</v>
      </c>
      <c r="F19607" s="34">
        <v>97</v>
      </c>
      <c r="G19607" s="34">
        <v>85</v>
      </c>
      <c r="H19607" s="34">
        <v>145</v>
      </c>
      <c r="I19607" s="34">
        <v>75</v>
      </c>
      <c r="J19607" s="34">
        <v>97</v>
      </c>
      <c r="K19607" s="34">
        <v>88</v>
      </c>
      <c r="L19607" s="34">
        <v>97</v>
      </c>
      <c r="M19607" s="34">
        <v>46</v>
      </c>
      <c r="N19607" s="34">
        <v>80</v>
      </c>
      <c r="O19607" s="34">
        <v>69</v>
      </c>
      <c r="P19607" s="34">
        <v>107</v>
      </c>
      <c r="Q19607" s="34">
        <v>109</v>
      </c>
      <c r="R19607" s="34">
        <v>120</v>
      </c>
      <c r="S19607" s="34">
        <v>122</v>
      </c>
      <c r="T19607" s="34">
        <v>155</v>
      </c>
      <c r="U19607" s="34">
        <v>78</v>
      </c>
      <c r="V19607" s="34">
        <v>100</v>
      </c>
      <c r="W19607" s="34">
        <v>113</v>
      </c>
      <c r="X19607" s="34">
        <v>147</v>
      </c>
      <c r="Y19607" s="34">
        <v>124</v>
      </c>
      <c r="Z19607" s="34">
        <v>137</v>
      </c>
      <c r="AA19607" s="34">
        <v>105</v>
      </c>
      <c r="AB19607" s="34">
        <v>129</v>
      </c>
      <c r="AC19607" s="34">
        <v>156</v>
      </c>
    </row>
    <row r="19608" spans="1:29" x14ac:dyDescent="0.2">
      <c r="A19608" s="34" t="s">
        <v>80101</v>
      </c>
      <c r="B19608" s="34">
        <v>59</v>
      </c>
      <c r="C19608" s="34">
        <v>61</v>
      </c>
      <c r="D19608" s="34">
        <v>88</v>
      </c>
      <c r="E19608" s="34">
        <v>92</v>
      </c>
      <c r="F19608" s="34">
        <v>100</v>
      </c>
      <c r="G19608" s="34">
        <v>82</v>
      </c>
      <c r="H19608" s="34">
        <v>49</v>
      </c>
      <c r="I19608" s="34">
        <v>55</v>
      </c>
      <c r="J19608" s="34">
        <v>73</v>
      </c>
      <c r="K19608" s="34">
        <v>52</v>
      </c>
      <c r="L19608" s="34">
        <v>61</v>
      </c>
      <c r="M19608" s="34">
        <v>59</v>
      </c>
      <c r="N19608" s="34">
        <v>44</v>
      </c>
      <c r="O19608" s="34">
        <v>50</v>
      </c>
      <c r="P19608" s="34">
        <v>78</v>
      </c>
      <c r="Q19608" s="34">
        <v>93</v>
      </c>
      <c r="R19608" s="34">
        <v>100</v>
      </c>
      <c r="S19608" s="34">
        <v>81</v>
      </c>
      <c r="T19608" s="34">
        <v>85</v>
      </c>
      <c r="U19608" s="34">
        <v>59</v>
      </c>
      <c r="V19608" s="34">
        <v>79</v>
      </c>
      <c r="W19608" s="34">
        <v>95</v>
      </c>
      <c r="X19608" s="34">
        <v>88</v>
      </c>
      <c r="Y19608" s="34">
        <v>65</v>
      </c>
      <c r="Z19608" s="34">
        <v>87</v>
      </c>
      <c r="AA19608" s="34">
        <v>102</v>
      </c>
      <c r="AB19608" s="34">
        <v>116</v>
      </c>
      <c r="AC19608" s="34">
        <v>100</v>
      </c>
    </row>
    <row r="19609" spans="1:29" x14ac:dyDescent="0.2">
      <c r="A19609" s="34" t="s">
        <v>80102</v>
      </c>
      <c r="B19609" s="34">
        <v>0</v>
      </c>
      <c r="C19609" s="34">
        <v>0</v>
      </c>
      <c r="D19609" s="34">
        <v>0</v>
      </c>
      <c r="E19609" s="34">
        <v>0</v>
      </c>
      <c r="F19609" s="34">
        <v>1</v>
      </c>
      <c r="G19609" s="34">
        <v>0</v>
      </c>
      <c r="H19609" s="34">
        <v>0</v>
      </c>
      <c r="I19609" s="34">
        <v>0</v>
      </c>
      <c r="J19609" s="34">
        <v>0</v>
      </c>
      <c r="K19609" s="34">
        <v>0</v>
      </c>
      <c r="L19609" s="34">
        <v>0</v>
      </c>
      <c r="M19609" s="34">
        <v>0</v>
      </c>
      <c r="N19609" s="34">
        <v>0</v>
      </c>
      <c r="O19609" s="34">
        <v>0</v>
      </c>
      <c r="P19609" s="34">
        <v>0</v>
      </c>
      <c r="Q19609" s="34">
        <v>0</v>
      </c>
      <c r="R19609" s="34">
        <v>0</v>
      </c>
      <c r="S19609" s="34">
        <v>0</v>
      </c>
      <c r="T19609" s="34">
        <v>0</v>
      </c>
      <c r="U19609" s="34">
        <v>0</v>
      </c>
      <c r="V19609" s="34">
        <v>0</v>
      </c>
      <c r="W19609" s="34">
        <v>0</v>
      </c>
      <c r="X19609" s="34">
        <v>0</v>
      </c>
      <c r="Y19609" s="34">
        <v>0</v>
      </c>
      <c r="Z19609" s="34">
        <v>0</v>
      </c>
      <c r="AA19609" s="34">
        <v>0</v>
      </c>
      <c r="AB19609" s="34">
        <v>0</v>
      </c>
      <c r="AC19609" s="34">
        <v>0</v>
      </c>
    </row>
    <row r="19610" spans="1:29" x14ac:dyDescent="0.2">
      <c r="A19610" s="34" t="s">
        <v>80103</v>
      </c>
      <c r="B19610" s="34">
        <v>157</v>
      </c>
      <c r="C19610" s="34">
        <v>88</v>
      </c>
      <c r="D19610" s="34">
        <v>105</v>
      </c>
      <c r="E19610" s="34">
        <v>117</v>
      </c>
      <c r="F19610" s="34">
        <v>108</v>
      </c>
      <c r="G19610" s="34">
        <v>124</v>
      </c>
      <c r="H19610" s="34">
        <v>108</v>
      </c>
      <c r="I19610" s="34">
        <v>82</v>
      </c>
      <c r="J19610" s="34">
        <v>104</v>
      </c>
      <c r="K19610" s="34">
        <v>103</v>
      </c>
      <c r="L19610" s="34">
        <v>132</v>
      </c>
      <c r="M19610" s="34">
        <v>105</v>
      </c>
      <c r="N19610" s="34">
        <v>88</v>
      </c>
      <c r="O19610" s="34">
        <v>118</v>
      </c>
      <c r="P19610" s="34">
        <v>142</v>
      </c>
      <c r="Q19610" s="34">
        <v>174</v>
      </c>
      <c r="R19610" s="34">
        <v>136</v>
      </c>
      <c r="S19610" s="34">
        <v>173</v>
      </c>
      <c r="T19610" s="34">
        <v>125</v>
      </c>
      <c r="U19610" s="34">
        <v>118</v>
      </c>
      <c r="V19610" s="34">
        <v>133</v>
      </c>
      <c r="W19610" s="34">
        <v>148</v>
      </c>
      <c r="X19610" s="34">
        <v>158</v>
      </c>
      <c r="Y19610" s="34">
        <v>148</v>
      </c>
      <c r="Z19610" s="34">
        <v>131</v>
      </c>
      <c r="AA19610" s="34">
        <v>131</v>
      </c>
      <c r="AB19610" s="34">
        <v>152</v>
      </c>
      <c r="AC19610" s="34">
        <v>191</v>
      </c>
    </row>
    <row r="19611" spans="1:29" x14ac:dyDescent="0.2">
      <c r="A19611" s="34" t="s">
        <v>80104</v>
      </c>
      <c r="B19611" s="34">
        <v>409</v>
      </c>
      <c r="C19611" s="34">
        <v>316</v>
      </c>
      <c r="D19611" s="34">
        <v>319</v>
      </c>
      <c r="E19611" s="34">
        <v>324</v>
      </c>
      <c r="F19611" s="34">
        <v>377</v>
      </c>
      <c r="G19611" s="34">
        <v>239</v>
      </c>
      <c r="H19611" s="34">
        <v>389</v>
      </c>
      <c r="I19611" s="34">
        <v>299</v>
      </c>
      <c r="J19611" s="34">
        <v>364</v>
      </c>
      <c r="K19611" s="34">
        <v>345</v>
      </c>
      <c r="L19611" s="34">
        <v>353</v>
      </c>
      <c r="M19611" s="34">
        <v>307</v>
      </c>
      <c r="N19611" s="34">
        <v>354</v>
      </c>
      <c r="O19611" s="34">
        <v>305</v>
      </c>
      <c r="P19611" s="34">
        <v>322</v>
      </c>
      <c r="Q19611" s="34">
        <v>481</v>
      </c>
      <c r="R19611" s="34">
        <v>509</v>
      </c>
      <c r="S19611" s="34">
        <v>346</v>
      </c>
      <c r="T19611" s="34">
        <v>480</v>
      </c>
      <c r="U19611" s="34">
        <v>326</v>
      </c>
      <c r="V19611" s="34">
        <v>452</v>
      </c>
      <c r="W19611" s="34">
        <v>528</v>
      </c>
      <c r="X19611" s="34">
        <v>460</v>
      </c>
      <c r="Y19611" s="34">
        <v>427</v>
      </c>
      <c r="Z19611" s="34">
        <v>401</v>
      </c>
      <c r="AA19611" s="34">
        <v>426</v>
      </c>
      <c r="AB19611" s="34">
        <v>567</v>
      </c>
      <c r="AC19611" s="34">
        <v>504</v>
      </c>
    </row>
    <row r="19612" spans="1:29" x14ac:dyDescent="0.2">
      <c r="A19612" s="34" t="s">
        <v>80105</v>
      </c>
      <c r="B19612" s="34">
        <v>161</v>
      </c>
      <c r="C19612" s="34">
        <v>124</v>
      </c>
      <c r="D19612" s="34">
        <v>187</v>
      </c>
      <c r="E19612" s="34">
        <v>173</v>
      </c>
      <c r="F19612" s="34">
        <v>157</v>
      </c>
      <c r="G19612" s="34">
        <v>144</v>
      </c>
      <c r="H19612" s="34">
        <v>128</v>
      </c>
      <c r="I19612" s="34">
        <v>136</v>
      </c>
      <c r="J19612" s="34">
        <v>130</v>
      </c>
      <c r="K19612" s="34">
        <v>178</v>
      </c>
      <c r="L19612" s="34">
        <v>65</v>
      </c>
      <c r="M19612" s="34">
        <v>128</v>
      </c>
      <c r="N19612" s="34">
        <v>122</v>
      </c>
      <c r="O19612" s="34">
        <v>130</v>
      </c>
      <c r="P19612" s="34">
        <v>124</v>
      </c>
      <c r="Q19612" s="34">
        <v>185</v>
      </c>
      <c r="R19612" s="34">
        <v>130</v>
      </c>
      <c r="S19612" s="34">
        <v>159</v>
      </c>
      <c r="T19612" s="34">
        <v>97</v>
      </c>
      <c r="U19612" s="34">
        <v>133</v>
      </c>
      <c r="V19612" s="34">
        <v>186</v>
      </c>
      <c r="W19612" s="34">
        <v>170</v>
      </c>
      <c r="X19612" s="34">
        <v>204</v>
      </c>
      <c r="Y19612" s="34">
        <v>124</v>
      </c>
      <c r="Z19612" s="34">
        <v>164</v>
      </c>
      <c r="AA19612" s="34">
        <v>173</v>
      </c>
      <c r="AB19612" s="34">
        <v>156</v>
      </c>
      <c r="AC19612" s="34">
        <v>184</v>
      </c>
    </row>
    <row r="19613" spans="1:29" x14ac:dyDescent="0.2">
      <c r="A19613" s="34" t="s">
        <v>80106</v>
      </c>
      <c r="B19613" s="34">
        <v>297</v>
      </c>
      <c r="C19613" s="34">
        <v>251</v>
      </c>
      <c r="D19613" s="34">
        <v>279</v>
      </c>
      <c r="E19613" s="34">
        <v>223</v>
      </c>
      <c r="F19613" s="34">
        <v>328</v>
      </c>
      <c r="G19613" s="34">
        <v>266</v>
      </c>
      <c r="H19613" s="34">
        <v>263</v>
      </c>
      <c r="I19613" s="34">
        <v>265</v>
      </c>
      <c r="J19613" s="34">
        <v>283</v>
      </c>
      <c r="K19613" s="34">
        <v>290</v>
      </c>
      <c r="L19613" s="34">
        <v>270</v>
      </c>
      <c r="M19613" s="34">
        <v>206</v>
      </c>
      <c r="N19613" s="34">
        <v>237</v>
      </c>
      <c r="O19613" s="34">
        <v>201</v>
      </c>
      <c r="P19613" s="34">
        <v>222</v>
      </c>
      <c r="Q19613" s="34">
        <v>311</v>
      </c>
      <c r="R19613" s="34">
        <v>360</v>
      </c>
      <c r="S19613" s="34">
        <v>290</v>
      </c>
      <c r="T19613" s="34">
        <v>328</v>
      </c>
      <c r="U19613" s="34">
        <v>247</v>
      </c>
      <c r="V19613" s="34">
        <v>371</v>
      </c>
      <c r="W19613" s="34">
        <v>339</v>
      </c>
      <c r="X19613" s="34">
        <v>401</v>
      </c>
      <c r="Y19613" s="34">
        <v>325</v>
      </c>
      <c r="Z19613" s="34">
        <v>267</v>
      </c>
      <c r="AA19613" s="34">
        <v>334</v>
      </c>
      <c r="AB19613" s="34">
        <v>384</v>
      </c>
      <c r="AC19613" s="34">
        <v>374</v>
      </c>
    </row>
    <row r="19614" spans="1:29" x14ac:dyDescent="0.2">
      <c r="A19614" s="34" t="s">
        <v>80107</v>
      </c>
      <c r="B19614" s="34">
        <v>253</v>
      </c>
      <c r="C19614" s="34">
        <v>286</v>
      </c>
      <c r="D19614" s="34">
        <v>335</v>
      </c>
      <c r="E19614" s="34">
        <v>275</v>
      </c>
      <c r="F19614" s="34">
        <v>279</v>
      </c>
      <c r="G19614" s="34">
        <v>294</v>
      </c>
      <c r="H19614" s="34">
        <v>249</v>
      </c>
      <c r="I19614" s="34">
        <v>245</v>
      </c>
      <c r="J19614" s="34">
        <v>266</v>
      </c>
      <c r="K19614" s="34">
        <v>276</v>
      </c>
      <c r="L19614" s="34">
        <v>212</v>
      </c>
      <c r="M19614" s="34">
        <v>253</v>
      </c>
      <c r="N19614" s="34">
        <v>201</v>
      </c>
      <c r="O19614" s="34">
        <v>279</v>
      </c>
      <c r="P19614" s="34">
        <v>269</v>
      </c>
      <c r="Q19614" s="34">
        <v>348</v>
      </c>
      <c r="R19614" s="34">
        <v>392</v>
      </c>
      <c r="S19614" s="34">
        <v>304</v>
      </c>
      <c r="T19614" s="34">
        <v>293</v>
      </c>
      <c r="U19614" s="34">
        <v>299</v>
      </c>
      <c r="V19614" s="34">
        <v>322</v>
      </c>
      <c r="W19614" s="34">
        <v>367</v>
      </c>
      <c r="X19614" s="34">
        <v>348</v>
      </c>
      <c r="Y19614" s="34">
        <v>330</v>
      </c>
      <c r="Z19614" s="34">
        <v>338</v>
      </c>
      <c r="AA19614" s="34">
        <v>364</v>
      </c>
      <c r="AB19614" s="34">
        <v>329</v>
      </c>
      <c r="AC19614" s="34">
        <v>458</v>
      </c>
    </row>
    <row r="19615" spans="1:29" x14ac:dyDescent="0.2">
      <c r="A19615" s="34" t="s">
        <v>80108</v>
      </c>
      <c r="B19615" s="34">
        <v>29</v>
      </c>
      <c r="C19615" s="34">
        <v>27</v>
      </c>
      <c r="D19615" s="34">
        <v>31</v>
      </c>
      <c r="E19615" s="34">
        <v>28</v>
      </c>
      <c r="F19615" s="34">
        <v>24</v>
      </c>
      <c r="G19615" s="34">
        <v>44</v>
      </c>
      <c r="H19615" s="34">
        <v>30</v>
      </c>
      <c r="I19615" s="34">
        <v>24</v>
      </c>
      <c r="J19615" s="34">
        <v>10</v>
      </c>
      <c r="K19615" s="34">
        <v>32</v>
      </c>
      <c r="L19615" s="34">
        <v>10</v>
      </c>
      <c r="M19615" s="34">
        <v>21</v>
      </c>
      <c r="N19615" s="34">
        <v>19</v>
      </c>
      <c r="O19615" s="34">
        <v>27</v>
      </c>
      <c r="P19615" s="34">
        <v>25</v>
      </c>
      <c r="Q19615" s="34">
        <v>25</v>
      </c>
      <c r="R19615" s="34">
        <v>24</v>
      </c>
      <c r="S19615" s="34">
        <v>37</v>
      </c>
      <c r="T19615" s="34">
        <v>13</v>
      </c>
      <c r="U19615" s="34">
        <v>24</v>
      </c>
      <c r="V19615" s="34">
        <v>19</v>
      </c>
      <c r="W19615" s="34">
        <v>24</v>
      </c>
      <c r="X19615" s="34">
        <v>23</v>
      </c>
      <c r="Y19615" s="34">
        <v>31</v>
      </c>
      <c r="Z19615" s="34">
        <v>23</v>
      </c>
      <c r="AA19615" s="34">
        <v>38</v>
      </c>
      <c r="AB19615" s="34">
        <v>19</v>
      </c>
      <c r="AC19615" s="34">
        <v>34</v>
      </c>
    </row>
    <row r="19616" spans="1:29" x14ac:dyDescent="0.2">
      <c r="A19616" s="34" t="s">
        <v>80109</v>
      </c>
      <c r="B19616" s="34">
        <v>160</v>
      </c>
      <c r="C19616" s="34">
        <v>201</v>
      </c>
      <c r="D19616" s="34">
        <v>207</v>
      </c>
      <c r="E19616" s="34">
        <v>215</v>
      </c>
      <c r="F19616" s="34">
        <v>244</v>
      </c>
      <c r="G19616" s="34">
        <v>193</v>
      </c>
      <c r="H19616" s="34">
        <v>223</v>
      </c>
      <c r="I19616" s="34">
        <v>192</v>
      </c>
      <c r="J19616" s="34">
        <v>252</v>
      </c>
      <c r="K19616" s="34">
        <v>231</v>
      </c>
      <c r="L19616" s="34">
        <v>203</v>
      </c>
      <c r="M19616" s="34">
        <v>239</v>
      </c>
      <c r="N19616" s="34">
        <v>193</v>
      </c>
      <c r="O19616" s="34">
        <v>204</v>
      </c>
      <c r="P19616" s="34">
        <v>168</v>
      </c>
      <c r="Q19616" s="34">
        <v>274</v>
      </c>
      <c r="R19616" s="34">
        <v>257</v>
      </c>
      <c r="S19616" s="34">
        <v>244</v>
      </c>
      <c r="T19616" s="34">
        <v>295</v>
      </c>
      <c r="U19616" s="34">
        <v>219</v>
      </c>
      <c r="V19616" s="34">
        <v>264</v>
      </c>
      <c r="W19616" s="34">
        <v>299</v>
      </c>
      <c r="X19616" s="34">
        <v>327</v>
      </c>
      <c r="Y19616" s="34">
        <v>238</v>
      </c>
      <c r="Z19616" s="34">
        <v>253</v>
      </c>
      <c r="AA19616" s="34">
        <v>251</v>
      </c>
      <c r="AB19616" s="34">
        <v>350</v>
      </c>
      <c r="AC19616" s="34">
        <v>321</v>
      </c>
    </row>
    <row r="19617" spans="1:29" x14ac:dyDescent="0.2">
      <c r="A19617" s="34" t="s">
        <v>80110</v>
      </c>
      <c r="B19617" s="34">
        <v>59</v>
      </c>
      <c r="C19617" s="34">
        <v>110</v>
      </c>
      <c r="D19617" s="34">
        <v>120</v>
      </c>
      <c r="E19617" s="34">
        <v>168</v>
      </c>
      <c r="F19617" s="34">
        <v>104</v>
      </c>
      <c r="G19617" s="34">
        <v>130</v>
      </c>
      <c r="H19617" s="34">
        <v>92</v>
      </c>
      <c r="I19617" s="34">
        <v>107</v>
      </c>
      <c r="J19617" s="34">
        <v>83</v>
      </c>
      <c r="K19617" s="34">
        <v>120</v>
      </c>
      <c r="L19617" s="34">
        <v>62</v>
      </c>
      <c r="M19617" s="34">
        <v>91</v>
      </c>
      <c r="N19617" s="34">
        <v>67</v>
      </c>
      <c r="O19617" s="34">
        <v>95</v>
      </c>
      <c r="P19617" s="34">
        <v>62</v>
      </c>
      <c r="Q19617" s="34">
        <v>151</v>
      </c>
      <c r="R19617" s="34">
        <v>102</v>
      </c>
      <c r="S19617" s="34">
        <v>121</v>
      </c>
      <c r="T19617" s="34">
        <v>69</v>
      </c>
      <c r="U19617" s="34">
        <v>107</v>
      </c>
      <c r="V19617" s="34">
        <v>111</v>
      </c>
      <c r="W19617" s="34">
        <v>97</v>
      </c>
      <c r="X19617" s="34">
        <v>126</v>
      </c>
      <c r="Y19617" s="34">
        <v>97</v>
      </c>
      <c r="Z19617" s="34">
        <v>79</v>
      </c>
      <c r="AA19617" s="34">
        <v>141</v>
      </c>
      <c r="AB19617" s="34">
        <v>91</v>
      </c>
      <c r="AC19617" s="34">
        <v>140</v>
      </c>
    </row>
    <row r="19618" spans="1:29" x14ac:dyDescent="0.2">
      <c r="A19618" s="34" t="s">
        <v>80111</v>
      </c>
      <c r="B19618" s="34">
        <v>156</v>
      </c>
      <c r="C19618" s="34">
        <v>150</v>
      </c>
      <c r="D19618" s="34">
        <v>125</v>
      </c>
      <c r="E19618" s="34">
        <v>152</v>
      </c>
      <c r="F19618" s="34">
        <v>118</v>
      </c>
      <c r="G19618" s="34">
        <v>189</v>
      </c>
      <c r="H19618" s="34">
        <v>100</v>
      </c>
      <c r="I19618" s="34">
        <v>123</v>
      </c>
      <c r="J19618" s="34">
        <v>95</v>
      </c>
      <c r="K19618" s="34">
        <v>146</v>
      </c>
      <c r="L19618" s="34">
        <v>102</v>
      </c>
      <c r="M19618" s="34">
        <v>130</v>
      </c>
      <c r="N19618" s="34">
        <v>85</v>
      </c>
      <c r="O19618" s="34">
        <v>105</v>
      </c>
      <c r="P19618" s="34">
        <v>104</v>
      </c>
      <c r="Q19618" s="34">
        <v>157</v>
      </c>
      <c r="R19618" s="34">
        <v>109</v>
      </c>
      <c r="S19618" s="34">
        <v>178</v>
      </c>
      <c r="T19618" s="34">
        <v>102</v>
      </c>
      <c r="U19618" s="34">
        <v>153</v>
      </c>
      <c r="V19618" s="34">
        <v>114</v>
      </c>
      <c r="W19618" s="34">
        <v>185</v>
      </c>
      <c r="X19618" s="34">
        <v>142</v>
      </c>
      <c r="Y19618" s="34">
        <v>151</v>
      </c>
      <c r="Z19618" s="34">
        <v>116</v>
      </c>
      <c r="AA19618" s="34">
        <v>165</v>
      </c>
      <c r="AB19618" s="34">
        <v>123</v>
      </c>
      <c r="AC19618" s="34">
        <v>207</v>
      </c>
    </row>
    <row r="19619" spans="1:29" x14ac:dyDescent="0.2">
      <c r="A19619" s="34" t="s">
        <v>80112</v>
      </c>
      <c r="B19619" s="34">
        <v>630</v>
      </c>
      <c r="C19619" s="34">
        <v>565</v>
      </c>
      <c r="D19619" s="34">
        <v>865</v>
      </c>
      <c r="E19619" s="34">
        <v>692</v>
      </c>
      <c r="F19619" s="34">
        <v>821</v>
      </c>
      <c r="G19619" s="34">
        <v>668</v>
      </c>
      <c r="H19619" s="34">
        <v>819</v>
      </c>
      <c r="I19619" s="34">
        <v>635</v>
      </c>
      <c r="J19619" s="34">
        <v>762</v>
      </c>
      <c r="K19619" s="34">
        <v>767</v>
      </c>
      <c r="L19619" s="34">
        <v>748</v>
      </c>
      <c r="M19619" s="34">
        <v>545</v>
      </c>
      <c r="N19619" s="34">
        <v>752</v>
      </c>
      <c r="O19619" s="34">
        <v>596</v>
      </c>
      <c r="P19619" s="34">
        <v>814</v>
      </c>
      <c r="Q19619" s="34">
        <v>927</v>
      </c>
      <c r="R19619" s="34">
        <v>1097</v>
      </c>
      <c r="S19619" s="34">
        <v>817</v>
      </c>
      <c r="T19619" s="34">
        <v>925</v>
      </c>
      <c r="U19619" s="34">
        <v>746</v>
      </c>
      <c r="V19619" s="34">
        <v>899</v>
      </c>
      <c r="W19619" s="34">
        <v>1130</v>
      </c>
      <c r="X19619" s="34">
        <v>964</v>
      </c>
      <c r="Y19619" s="34">
        <v>882</v>
      </c>
      <c r="Z19619" s="34">
        <v>800</v>
      </c>
      <c r="AA19619" s="34">
        <v>962</v>
      </c>
      <c r="AB19619" s="34">
        <v>1077</v>
      </c>
      <c r="AC19619" s="34">
        <v>1148</v>
      </c>
    </row>
    <row r="19620" spans="1:29" x14ac:dyDescent="0.2">
      <c r="A19620" s="34" t="s">
        <v>80113</v>
      </c>
      <c r="B19620" s="34">
        <v>154</v>
      </c>
      <c r="C19620" s="34">
        <v>151</v>
      </c>
      <c r="D19620" s="34">
        <v>139</v>
      </c>
      <c r="E19620" s="34">
        <v>186</v>
      </c>
      <c r="F19620" s="34">
        <v>200</v>
      </c>
      <c r="G19620" s="34">
        <v>168</v>
      </c>
      <c r="H19620" s="34">
        <v>248</v>
      </c>
      <c r="I19620" s="34">
        <v>148</v>
      </c>
      <c r="J19620" s="34">
        <v>188</v>
      </c>
      <c r="K19620" s="34">
        <v>180</v>
      </c>
      <c r="L19620" s="34">
        <v>133</v>
      </c>
      <c r="M19620" s="34">
        <v>126</v>
      </c>
      <c r="N19620" s="34">
        <v>139</v>
      </c>
      <c r="O19620" s="34">
        <v>135</v>
      </c>
      <c r="P19620" s="34">
        <v>164</v>
      </c>
      <c r="Q19620" s="34">
        <v>203</v>
      </c>
      <c r="R19620" s="34">
        <v>209</v>
      </c>
      <c r="S19620" s="34">
        <v>210</v>
      </c>
      <c r="T19620" s="34">
        <v>221</v>
      </c>
      <c r="U19620" s="34">
        <v>174</v>
      </c>
      <c r="V19620" s="34">
        <v>231</v>
      </c>
      <c r="W19620" s="34">
        <v>268</v>
      </c>
      <c r="X19620" s="34">
        <v>269</v>
      </c>
      <c r="Y19620" s="34">
        <v>219</v>
      </c>
      <c r="Z19620" s="34">
        <v>245</v>
      </c>
      <c r="AA19620" s="34">
        <v>228</v>
      </c>
      <c r="AB19620" s="34">
        <v>279</v>
      </c>
      <c r="AC19620" s="34">
        <v>310</v>
      </c>
    </row>
    <row r="19621" spans="1:29" x14ac:dyDescent="0.2">
      <c r="A19621" s="34" t="s">
        <v>80114</v>
      </c>
      <c r="B19621" s="34">
        <v>33</v>
      </c>
      <c r="C19621" s="34">
        <v>95</v>
      </c>
      <c r="D19621" s="34">
        <v>101</v>
      </c>
      <c r="E19621" s="34">
        <v>125</v>
      </c>
      <c r="F19621" s="34">
        <v>90</v>
      </c>
      <c r="G19621" s="34">
        <v>135</v>
      </c>
      <c r="H19621" s="34">
        <v>57</v>
      </c>
      <c r="I19621" s="34">
        <v>97</v>
      </c>
      <c r="J19621" s="34">
        <v>63</v>
      </c>
      <c r="K19621" s="34">
        <v>143</v>
      </c>
      <c r="L19621" s="34">
        <v>31</v>
      </c>
      <c r="M19621" s="34">
        <v>84</v>
      </c>
      <c r="N19621" s="34">
        <v>63</v>
      </c>
      <c r="O19621" s="34">
        <v>82</v>
      </c>
      <c r="P19621" s="34">
        <v>45</v>
      </c>
      <c r="Q19621" s="34">
        <v>109</v>
      </c>
      <c r="R19621" s="34">
        <v>73</v>
      </c>
      <c r="S19621" s="34">
        <v>143</v>
      </c>
      <c r="T19621" s="34">
        <v>34</v>
      </c>
      <c r="U19621" s="34">
        <v>83</v>
      </c>
      <c r="V19621" s="34">
        <v>102</v>
      </c>
      <c r="W19621" s="34">
        <v>103</v>
      </c>
      <c r="X19621" s="34">
        <v>102</v>
      </c>
      <c r="Y19621" s="34">
        <v>78</v>
      </c>
      <c r="Z19621" s="34">
        <v>117</v>
      </c>
      <c r="AA19621" s="34">
        <v>140</v>
      </c>
      <c r="AB19621" s="34">
        <v>58</v>
      </c>
      <c r="AC19621" s="34">
        <v>169</v>
      </c>
    </row>
    <row r="19622" spans="1:29" x14ac:dyDescent="0.2">
      <c r="A19622" s="34" t="s">
        <v>80115</v>
      </c>
      <c r="B19622" s="34">
        <v>734</v>
      </c>
      <c r="C19622" s="34">
        <v>638</v>
      </c>
      <c r="D19622" s="34">
        <v>884</v>
      </c>
      <c r="E19622" s="34">
        <v>786</v>
      </c>
      <c r="F19622" s="34">
        <v>889</v>
      </c>
      <c r="G19622" s="34">
        <v>757</v>
      </c>
      <c r="H19622" s="34">
        <v>940</v>
      </c>
      <c r="I19622" s="34">
        <v>688</v>
      </c>
      <c r="J19622" s="34">
        <v>867</v>
      </c>
      <c r="K19622" s="34">
        <v>766</v>
      </c>
      <c r="L19622" s="34">
        <v>756</v>
      </c>
      <c r="M19622" s="34">
        <v>695</v>
      </c>
      <c r="N19622" s="34">
        <v>833</v>
      </c>
      <c r="O19622" s="34">
        <v>651</v>
      </c>
      <c r="P19622" s="34">
        <v>785</v>
      </c>
      <c r="Q19622" s="34">
        <v>1054</v>
      </c>
      <c r="R19622" s="34">
        <v>1111</v>
      </c>
      <c r="S19622" s="34">
        <v>939</v>
      </c>
      <c r="T19622" s="34">
        <v>981</v>
      </c>
      <c r="U19622" s="34">
        <v>766</v>
      </c>
      <c r="V19622" s="34">
        <v>1049</v>
      </c>
      <c r="W19622" s="34">
        <v>1014</v>
      </c>
      <c r="X19622" s="34">
        <v>1228</v>
      </c>
      <c r="Y19622" s="34">
        <v>987</v>
      </c>
      <c r="Z19622" s="34">
        <v>970</v>
      </c>
      <c r="AA19622" s="34">
        <v>972</v>
      </c>
      <c r="AB19622" s="34">
        <v>1136</v>
      </c>
      <c r="AC19622" s="34">
        <v>1355</v>
      </c>
    </row>
    <row r="19623" spans="1:29" x14ac:dyDescent="0.2">
      <c r="A19623" s="34" t="s">
        <v>80116</v>
      </c>
      <c r="B19623" s="34">
        <v>71</v>
      </c>
      <c r="C19623" s="34">
        <v>91</v>
      </c>
      <c r="D19623" s="34">
        <v>112</v>
      </c>
      <c r="E19623" s="34">
        <v>124</v>
      </c>
      <c r="F19623" s="34">
        <v>87</v>
      </c>
      <c r="G19623" s="34">
        <v>97</v>
      </c>
      <c r="H19623" s="34">
        <v>52</v>
      </c>
      <c r="I19623" s="34">
        <v>91</v>
      </c>
      <c r="J19623" s="34">
        <v>73</v>
      </c>
      <c r="K19623" s="34">
        <v>98</v>
      </c>
      <c r="L19623" s="34">
        <v>38</v>
      </c>
      <c r="M19623" s="34">
        <v>73</v>
      </c>
      <c r="N19623" s="34">
        <v>58</v>
      </c>
      <c r="O19623" s="34">
        <v>65</v>
      </c>
      <c r="P19623" s="34">
        <v>71</v>
      </c>
      <c r="Q19623" s="34">
        <v>115</v>
      </c>
      <c r="R19623" s="34">
        <v>99</v>
      </c>
      <c r="S19623" s="34">
        <v>136</v>
      </c>
      <c r="T19623" s="34">
        <v>71</v>
      </c>
      <c r="U19623" s="34">
        <v>74</v>
      </c>
      <c r="V19623" s="34">
        <v>114</v>
      </c>
      <c r="W19623" s="34">
        <v>134</v>
      </c>
      <c r="X19623" s="34">
        <v>120</v>
      </c>
      <c r="Y19623" s="34">
        <v>79</v>
      </c>
      <c r="Z19623" s="34">
        <v>111</v>
      </c>
      <c r="AA19623" s="34">
        <v>142</v>
      </c>
      <c r="AB19623" s="34">
        <v>65</v>
      </c>
      <c r="AC19623" s="34">
        <v>158</v>
      </c>
    </row>
    <row r="19624" spans="1:29" x14ac:dyDescent="0.2">
      <c r="A19624" s="34" t="s">
        <v>80117</v>
      </c>
      <c r="B19624" s="34">
        <v>101</v>
      </c>
      <c r="C19624" s="34">
        <v>145</v>
      </c>
      <c r="D19624" s="34">
        <v>210</v>
      </c>
      <c r="E19624" s="34">
        <v>200</v>
      </c>
      <c r="F19624" s="34">
        <v>175</v>
      </c>
      <c r="G19624" s="34">
        <v>117</v>
      </c>
      <c r="H19624" s="34">
        <v>145</v>
      </c>
      <c r="I19624" s="34">
        <v>146</v>
      </c>
      <c r="J19624" s="34">
        <v>137</v>
      </c>
      <c r="K19624" s="34">
        <v>184</v>
      </c>
      <c r="L19624" s="34">
        <v>92</v>
      </c>
      <c r="M19624" s="34">
        <v>144</v>
      </c>
      <c r="N19624" s="34">
        <v>137</v>
      </c>
      <c r="O19624" s="34">
        <v>139</v>
      </c>
      <c r="P19624" s="34">
        <v>156</v>
      </c>
      <c r="Q19624" s="34">
        <v>217</v>
      </c>
      <c r="R19624" s="34">
        <v>170</v>
      </c>
      <c r="S19624" s="34">
        <v>219</v>
      </c>
      <c r="T19624" s="34">
        <v>147</v>
      </c>
      <c r="U19624" s="34">
        <v>137</v>
      </c>
      <c r="V19624" s="34">
        <v>207</v>
      </c>
      <c r="W19624" s="34">
        <v>143</v>
      </c>
      <c r="X19624" s="34">
        <v>241</v>
      </c>
      <c r="Y19624" s="34">
        <v>159</v>
      </c>
      <c r="Z19624" s="34">
        <v>226</v>
      </c>
      <c r="AA19624" s="34">
        <v>250</v>
      </c>
      <c r="AB19624" s="34">
        <v>152</v>
      </c>
      <c r="AC19624" s="34">
        <v>293</v>
      </c>
    </row>
    <row r="19625" spans="1:29" x14ac:dyDescent="0.2">
      <c r="A19625" s="34" t="s">
        <v>80118</v>
      </c>
      <c r="B19625" s="34">
        <v>171</v>
      </c>
      <c r="C19625" s="34">
        <v>198</v>
      </c>
      <c r="D19625" s="34">
        <v>179</v>
      </c>
      <c r="E19625" s="34">
        <v>204</v>
      </c>
      <c r="F19625" s="34">
        <v>198</v>
      </c>
      <c r="G19625" s="34">
        <v>244</v>
      </c>
      <c r="H19625" s="34">
        <v>183</v>
      </c>
      <c r="I19625" s="34">
        <v>259</v>
      </c>
      <c r="J19625" s="34">
        <v>151</v>
      </c>
      <c r="K19625" s="34">
        <v>183</v>
      </c>
      <c r="L19625" s="34">
        <v>113</v>
      </c>
      <c r="M19625" s="34">
        <v>175</v>
      </c>
      <c r="N19625" s="34">
        <v>147</v>
      </c>
      <c r="O19625" s="34">
        <v>189</v>
      </c>
      <c r="P19625" s="34">
        <v>138</v>
      </c>
      <c r="Q19625" s="34">
        <v>232</v>
      </c>
      <c r="R19625" s="34">
        <v>185</v>
      </c>
      <c r="S19625" s="34">
        <v>250</v>
      </c>
      <c r="T19625" s="34">
        <v>121</v>
      </c>
      <c r="U19625" s="34">
        <v>179</v>
      </c>
      <c r="V19625" s="34">
        <v>197</v>
      </c>
      <c r="W19625" s="34">
        <v>237</v>
      </c>
      <c r="X19625" s="34">
        <v>186</v>
      </c>
      <c r="Y19625" s="34">
        <v>164</v>
      </c>
      <c r="Z19625" s="34">
        <v>161</v>
      </c>
      <c r="AA19625" s="34">
        <v>292</v>
      </c>
      <c r="AB19625" s="34">
        <v>205</v>
      </c>
      <c r="AC19625" s="34">
        <v>304</v>
      </c>
    </row>
    <row r="19626" spans="1:29" x14ac:dyDescent="0.2">
      <c r="A19626" s="34" t="s">
        <v>80119</v>
      </c>
      <c r="B19626" s="34">
        <v>150</v>
      </c>
      <c r="C19626" s="34">
        <v>214</v>
      </c>
      <c r="D19626" s="34">
        <v>198</v>
      </c>
      <c r="E19626" s="34">
        <v>205</v>
      </c>
      <c r="F19626" s="34">
        <v>167</v>
      </c>
      <c r="G19626" s="34">
        <v>211</v>
      </c>
      <c r="H19626" s="34">
        <v>188</v>
      </c>
      <c r="I19626" s="34">
        <v>170</v>
      </c>
      <c r="J19626" s="34">
        <v>163</v>
      </c>
      <c r="K19626" s="34">
        <v>215</v>
      </c>
      <c r="L19626" s="34">
        <v>82</v>
      </c>
      <c r="M19626" s="34">
        <v>219</v>
      </c>
      <c r="N19626" s="34">
        <v>124</v>
      </c>
      <c r="O19626" s="34">
        <v>164</v>
      </c>
      <c r="P19626" s="34">
        <v>121</v>
      </c>
      <c r="Q19626" s="34">
        <v>291</v>
      </c>
      <c r="R19626" s="34">
        <v>195</v>
      </c>
      <c r="S19626" s="34">
        <v>240</v>
      </c>
      <c r="T19626" s="34">
        <v>109</v>
      </c>
      <c r="U19626" s="34">
        <v>215</v>
      </c>
      <c r="V19626" s="34">
        <v>187</v>
      </c>
      <c r="W19626" s="34">
        <v>285</v>
      </c>
      <c r="X19626" s="34">
        <v>170</v>
      </c>
      <c r="Y19626" s="34">
        <v>236</v>
      </c>
      <c r="Z19626" s="34">
        <v>187</v>
      </c>
      <c r="AA19626" s="34">
        <v>284</v>
      </c>
      <c r="AB19626" s="34">
        <v>126</v>
      </c>
      <c r="AC19626" s="34">
        <v>367</v>
      </c>
    </row>
    <row r="19627" spans="1:29" x14ac:dyDescent="0.2">
      <c r="A19627" s="34" t="s">
        <v>80120</v>
      </c>
      <c r="B19627" s="34">
        <v>89</v>
      </c>
      <c r="C19627" s="34">
        <v>141</v>
      </c>
      <c r="D19627" s="34">
        <v>182</v>
      </c>
      <c r="E19627" s="34">
        <v>159</v>
      </c>
      <c r="F19627" s="34">
        <v>142</v>
      </c>
      <c r="G19627" s="34">
        <v>138</v>
      </c>
      <c r="H19627" s="34">
        <v>115</v>
      </c>
      <c r="I19627" s="34">
        <v>144</v>
      </c>
      <c r="J19627" s="34">
        <v>90</v>
      </c>
      <c r="K19627" s="34">
        <v>124</v>
      </c>
      <c r="L19627" s="34">
        <v>72</v>
      </c>
      <c r="M19627" s="34">
        <v>109</v>
      </c>
      <c r="N19627" s="34">
        <v>129</v>
      </c>
      <c r="O19627" s="34">
        <v>92</v>
      </c>
      <c r="P19627" s="34">
        <v>85</v>
      </c>
      <c r="Q19627" s="34">
        <v>147</v>
      </c>
      <c r="R19627" s="34">
        <v>131</v>
      </c>
      <c r="S19627" s="34">
        <v>206</v>
      </c>
      <c r="T19627" s="34">
        <v>103</v>
      </c>
      <c r="U19627" s="34">
        <v>104</v>
      </c>
      <c r="V19627" s="34">
        <v>159</v>
      </c>
      <c r="W19627" s="34">
        <v>149</v>
      </c>
      <c r="X19627" s="34">
        <v>152</v>
      </c>
      <c r="Y19627" s="34">
        <v>136</v>
      </c>
      <c r="Z19627" s="34">
        <v>186</v>
      </c>
      <c r="AA19627" s="34">
        <v>153</v>
      </c>
      <c r="AB19627" s="34">
        <v>124</v>
      </c>
      <c r="AC19627" s="34">
        <v>226</v>
      </c>
    </row>
    <row r="19628" spans="1:29" x14ac:dyDescent="0.2">
      <c r="A19628" s="34" t="s">
        <v>80121</v>
      </c>
      <c r="B19628" s="34">
        <v>111</v>
      </c>
      <c r="C19628" s="34">
        <v>155</v>
      </c>
      <c r="D19628" s="34">
        <v>168</v>
      </c>
      <c r="E19628" s="34">
        <v>217</v>
      </c>
      <c r="F19628" s="34">
        <v>211</v>
      </c>
      <c r="G19628" s="34">
        <v>171</v>
      </c>
      <c r="H19628" s="34">
        <v>148</v>
      </c>
      <c r="I19628" s="34">
        <v>197</v>
      </c>
      <c r="J19628" s="34">
        <v>175</v>
      </c>
      <c r="K19628" s="34">
        <v>204</v>
      </c>
      <c r="L19628" s="34">
        <v>146</v>
      </c>
      <c r="M19628" s="34">
        <v>146</v>
      </c>
      <c r="N19628" s="34">
        <v>125</v>
      </c>
      <c r="O19628" s="34">
        <v>144</v>
      </c>
      <c r="P19628" s="34">
        <v>136</v>
      </c>
      <c r="Q19628" s="34">
        <v>267</v>
      </c>
      <c r="R19628" s="34">
        <v>206</v>
      </c>
      <c r="S19628" s="34">
        <v>265</v>
      </c>
      <c r="T19628" s="34">
        <v>170</v>
      </c>
      <c r="U19628" s="34">
        <v>191</v>
      </c>
      <c r="V19628" s="34">
        <v>172</v>
      </c>
      <c r="W19628" s="34">
        <v>194</v>
      </c>
      <c r="X19628" s="34">
        <v>207</v>
      </c>
      <c r="Y19628" s="34">
        <v>185</v>
      </c>
      <c r="Z19628" s="34">
        <v>191</v>
      </c>
      <c r="AA19628" s="34">
        <v>248</v>
      </c>
      <c r="AB19628" s="34">
        <v>181</v>
      </c>
      <c r="AC19628" s="34">
        <v>327</v>
      </c>
    </row>
    <row r="19629" spans="1:29" x14ac:dyDescent="0.2">
      <c r="A19629" s="34" t="s">
        <v>80122</v>
      </c>
      <c r="B19629" s="34">
        <v>78</v>
      </c>
      <c r="C19629" s="34">
        <v>119</v>
      </c>
      <c r="D19629" s="34">
        <v>123</v>
      </c>
      <c r="E19629" s="34">
        <v>139</v>
      </c>
      <c r="F19629" s="34">
        <v>96</v>
      </c>
      <c r="G19629" s="34">
        <v>132</v>
      </c>
      <c r="H19629" s="34">
        <v>105</v>
      </c>
      <c r="I19629" s="34">
        <v>106</v>
      </c>
      <c r="J19629" s="34">
        <v>76</v>
      </c>
      <c r="K19629" s="34">
        <v>103</v>
      </c>
      <c r="L19629" s="34">
        <v>69</v>
      </c>
      <c r="M19629" s="34">
        <v>135</v>
      </c>
      <c r="N19629" s="34">
        <v>86</v>
      </c>
      <c r="O19629" s="34">
        <v>128</v>
      </c>
      <c r="P19629" s="34">
        <v>71</v>
      </c>
      <c r="Q19629" s="34">
        <v>160</v>
      </c>
      <c r="R19629" s="34">
        <v>101</v>
      </c>
      <c r="S19629" s="34">
        <v>151</v>
      </c>
      <c r="T19629" s="34">
        <v>47</v>
      </c>
      <c r="U19629" s="34">
        <v>107</v>
      </c>
      <c r="V19629" s="34">
        <v>75</v>
      </c>
      <c r="W19629" s="34">
        <v>132</v>
      </c>
      <c r="X19629" s="34">
        <v>132</v>
      </c>
      <c r="Y19629" s="34">
        <v>120</v>
      </c>
      <c r="Z19629" s="34">
        <v>113</v>
      </c>
      <c r="AA19629" s="34">
        <v>145</v>
      </c>
      <c r="AB19629" s="34">
        <v>107</v>
      </c>
      <c r="AC19629" s="34">
        <v>191</v>
      </c>
    </row>
    <row r="19630" spans="1:29" x14ac:dyDescent="0.2">
      <c r="A19630" s="34" t="s">
        <v>80123</v>
      </c>
      <c r="B19630" s="34">
        <v>112</v>
      </c>
      <c r="C19630" s="34">
        <v>121</v>
      </c>
      <c r="D19630" s="34">
        <v>65</v>
      </c>
      <c r="E19630" s="34">
        <v>117</v>
      </c>
      <c r="F19630" s="34">
        <v>76</v>
      </c>
      <c r="G19630" s="34">
        <v>94</v>
      </c>
      <c r="H19630" s="34">
        <v>58</v>
      </c>
      <c r="I19630" s="34">
        <v>68</v>
      </c>
      <c r="J19630" s="34">
        <v>69</v>
      </c>
      <c r="K19630" s="34">
        <v>101</v>
      </c>
      <c r="L19630" s="34">
        <v>62</v>
      </c>
      <c r="M19630" s="34">
        <v>98</v>
      </c>
      <c r="N19630" s="34">
        <v>45</v>
      </c>
      <c r="O19630" s="34">
        <v>78</v>
      </c>
      <c r="P19630" s="34">
        <v>76</v>
      </c>
      <c r="Q19630" s="34">
        <v>159</v>
      </c>
      <c r="R19630" s="34">
        <v>87</v>
      </c>
      <c r="S19630" s="34">
        <v>98</v>
      </c>
      <c r="T19630" s="34">
        <v>106</v>
      </c>
      <c r="U19630" s="34">
        <v>115</v>
      </c>
      <c r="V19630" s="34">
        <v>87</v>
      </c>
      <c r="W19630" s="34">
        <v>114</v>
      </c>
      <c r="X19630" s="34">
        <v>110</v>
      </c>
      <c r="Y19630" s="34">
        <v>72</v>
      </c>
      <c r="Z19630" s="34">
        <v>82</v>
      </c>
      <c r="AA19630" s="34">
        <v>105</v>
      </c>
      <c r="AB19630" s="34">
        <v>76</v>
      </c>
      <c r="AC19630" s="34">
        <v>152</v>
      </c>
    </row>
    <row r="19631" spans="1:29" x14ac:dyDescent="0.2">
      <c r="A19631" s="34" t="s">
        <v>80124</v>
      </c>
      <c r="B19631" s="34">
        <v>96</v>
      </c>
      <c r="C19631" s="34">
        <v>138</v>
      </c>
      <c r="D19631" s="34">
        <v>151</v>
      </c>
      <c r="E19631" s="34">
        <v>164</v>
      </c>
      <c r="F19631" s="34">
        <v>111</v>
      </c>
      <c r="G19631" s="34">
        <v>92</v>
      </c>
      <c r="H19631" s="34">
        <v>142</v>
      </c>
      <c r="I19631" s="34">
        <v>116</v>
      </c>
      <c r="J19631" s="34">
        <v>103</v>
      </c>
      <c r="K19631" s="34">
        <v>152</v>
      </c>
      <c r="L19631" s="34">
        <v>102</v>
      </c>
      <c r="M19631" s="34">
        <v>106</v>
      </c>
      <c r="N19631" s="34">
        <v>79</v>
      </c>
      <c r="O19631" s="34">
        <v>70</v>
      </c>
      <c r="P19631" s="34">
        <v>122</v>
      </c>
      <c r="Q19631" s="34">
        <v>180</v>
      </c>
      <c r="R19631" s="34">
        <v>137</v>
      </c>
      <c r="S19631" s="34">
        <v>154</v>
      </c>
      <c r="T19631" s="34">
        <v>80</v>
      </c>
      <c r="U19631" s="34">
        <v>132</v>
      </c>
      <c r="V19631" s="34">
        <v>107</v>
      </c>
      <c r="W19631" s="34">
        <v>131</v>
      </c>
      <c r="X19631" s="34">
        <v>135</v>
      </c>
      <c r="Y19631" s="34">
        <v>125</v>
      </c>
      <c r="Z19631" s="34">
        <v>101</v>
      </c>
      <c r="AA19631" s="34">
        <v>150</v>
      </c>
      <c r="AB19631" s="34">
        <v>120</v>
      </c>
      <c r="AC19631" s="34">
        <v>167</v>
      </c>
    </row>
    <row r="19632" spans="1:29" x14ac:dyDescent="0.2">
      <c r="A19632" s="34" t="s">
        <v>80125</v>
      </c>
      <c r="B19632" s="34">
        <v>55</v>
      </c>
      <c r="C19632" s="34">
        <v>95</v>
      </c>
      <c r="D19632" s="34">
        <v>106</v>
      </c>
      <c r="E19632" s="34">
        <v>101</v>
      </c>
      <c r="F19632" s="34">
        <v>56</v>
      </c>
      <c r="G19632" s="34">
        <v>82</v>
      </c>
      <c r="H19632" s="34">
        <v>49</v>
      </c>
      <c r="I19632" s="34">
        <v>106</v>
      </c>
      <c r="J19632" s="34">
        <v>60</v>
      </c>
      <c r="K19632" s="34">
        <v>108</v>
      </c>
      <c r="L19632" s="34">
        <v>26</v>
      </c>
      <c r="M19632" s="34">
        <v>69</v>
      </c>
      <c r="N19632" s="34">
        <v>50</v>
      </c>
      <c r="O19632" s="34">
        <v>57</v>
      </c>
      <c r="P19632" s="34">
        <v>43</v>
      </c>
      <c r="Q19632" s="34">
        <v>97</v>
      </c>
      <c r="R19632" s="34">
        <v>81</v>
      </c>
      <c r="S19632" s="34">
        <v>106</v>
      </c>
      <c r="T19632" s="34">
        <v>31</v>
      </c>
      <c r="U19632" s="34">
        <v>58</v>
      </c>
      <c r="V19632" s="34">
        <v>73</v>
      </c>
      <c r="W19632" s="34">
        <v>107</v>
      </c>
      <c r="X19632" s="34">
        <v>92</v>
      </c>
      <c r="Y19632" s="34">
        <v>43</v>
      </c>
      <c r="Z19632" s="34">
        <v>60</v>
      </c>
      <c r="AA19632" s="34">
        <v>136</v>
      </c>
      <c r="AB19632" s="34">
        <v>44</v>
      </c>
      <c r="AC19632" s="34">
        <v>142</v>
      </c>
    </row>
    <row r="19633" spans="1:29" x14ac:dyDescent="0.2">
      <c r="A19633" s="34" t="s">
        <v>80126</v>
      </c>
      <c r="B19633" s="34">
        <v>172</v>
      </c>
      <c r="C19633" s="34">
        <v>115</v>
      </c>
      <c r="D19633" s="34">
        <v>135</v>
      </c>
      <c r="E19633" s="34">
        <v>143</v>
      </c>
      <c r="F19633" s="34">
        <v>121</v>
      </c>
      <c r="G19633" s="34">
        <v>94</v>
      </c>
      <c r="H19633" s="34">
        <v>124</v>
      </c>
      <c r="I19633" s="34">
        <v>122</v>
      </c>
      <c r="J19633" s="34">
        <v>114</v>
      </c>
      <c r="K19633" s="34">
        <v>146</v>
      </c>
      <c r="L19633" s="34">
        <v>104</v>
      </c>
      <c r="M19633" s="34">
        <v>151</v>
      </c>
      <c r="N19633" s="34">
        <v>91</v>
      </c>
      <c r="O19633" s="34">
        <v>105</v>
      </c>
      <c r="P19633" s="34">
        <v>143</v>
      </c>
      <c r="Q19633" s="34">
        <v>150</v>
      </c>
      <c r="R19633" s="34">
        <v>167</v>
      </c>
      <c r="S19633" s="34">
        <v>142</v>
      </c>
      <c r="T19633" s="34">
        <v>142</v>
      </c>
      <c r="U19633" s="34">
        <v>117</v>
      </c>
      <c r="V19633" s="34">
        <v>146</v>
      </c>
      <c r="W19633" s="34">
        <v>236</v>
      </c>
      <c r="X19633" s="34">
        <v>181</v>
      </c>
      <c r="Y19633" s="34">
        <v>153</v>
      </c>
      <c r="Z19633" s="34">
        <v>94</v>
      </c>
      <c r="AA19633" s="34">
        <v>194</v>
      </c>
      <c r="AB19633" s="34">
        <v>197</v>
      </c>
      <c r="AC19633" s="34">
        <v>181</v>
      </c>
    </row>
    <row r="19634" spans="1:29" x14ac:dyDescent="0.2">
      <c r="A19634" s="34" t="s">
        <v>80127</v>
      </c>
      <c r="B19634" s="34">
        <v>85</v>
      </c>
      <c r="C19634" s="34">
        <v>119</v>
      </c>
      <c r="D19634" s="34">
        <v>134</v>
      </c>
      <c r="E19634" s="34">
        <v>127</v>
      </c>
      <c r="F19634" s="34">
        <v>113</v>
      </c>
      <c r="G19634" s="34">
        <v>159</v>
      </c>
      <c r="H19634" s="34">
        <v>134</v>
      </c>
      <c r="I19634" s="34">
        <v>101</v>
      </c>
      <c r="J19634" s="34">
        <v>104</v>
      </c>
      <c r="K19634" s="34">
        <v>139</v>
      </c>
      <c r="L19634" s="34">
        <v>68</v>
      </c>
      <c r="M19634" s="34">
        <v>113</v>
      </c>
      <c r="N19634" s="34">
        <v>139</v>
      </c>
      <c r="O19634" s="34">
        <v>101</v>
      </c>
      <c r="P19634" s="34">
        <v>77</v>
      </c>
      <c r="Q19634" s="34">
        <v>195</v>
      </c>
      <c r="R19634" s="34">
        <v>132</v>
      </c>
      <c r="S19634" s="34">
        <v>155</v>
      </c>
      <c r="T19634" s="34">
        <v>72</v>
      </c>
      <c r="U19634" s="34">
        <v>132</v>
      </c>
      <c r="V19634" s="34">
        <v>151</v>
      </c>
      <c r="W19634" s="34">
        <v>185</v>
      </c>
      <c r="X19634" s="34">
        <v>160</v>
      </c>
      <c r="Y19634" s="34">
        <v>136</v>
      </c>
      <c r="Z19634" s="34">
        <v>101</v>
      </c>
      <c r="AA19634" s="34">
        <v>170</v>
      </c>
      <c r="AB19634" s="34">
        <v>91</v>
      </c>
      <c r="AC19634" s="34">
        <v>224</v>
      </c>
    </row>
    <row r="19635" spans="1:29" x14ac:dyDescent="0.2">
      <c r="A19635" s="34" t="s">
        <v>80128</v>
      </c>
      <c r="B19635" s="34">
        <v>198</v>
      </c>
      <c r="C19635" s="34">
        <v>289</v>
      </c>
      <c r="D19635" s="34">
        <v>244</v>
      </c>
      <c r="E19635" s="34">
        <v>327</v>
      </c>
      <c r="F19635" s="34">
        <v>278</v>
      </c>
      <c r="G19635" s="34">
        <v>284</v>
      </c>
      <c r="H19635" s="34">
        <v>262</v>
      </c>
      <c r="I19635" s="34">
        <v>266</v>
      </c>
      <c r="J19635" s="34">
        <v>244</v>
      </c>
      <c r="K19635" s="34">
        <v>315</v>
      </c>
      <c r="L19635" s="34">
        <v>200</v>
      </c>
      <c r="M19635" s="34">
        <v>284</v>
      </c>
      <c r="N19635" s="34">
        <v>224</v>
      </c>
      <c r="O19635" s="34">
        <v>281</v>
      </c>
      <c r="P19635" s="34">
        <v>254</v>
      </c>
      <c r="Q19635" s="34">
        <v>363</v>
      </c>
      <c r="R19635" s="34">
        <v>301</v>
      </c>
      <c r="S19635" s="34">
        <v>412</v>
      </c>
      <c r="T19635" s="34">
        <v>274</v>
      </c>
      <c r="U19635" s="34">
        <v>312</v>
      </c>
      <c r="V19635" s="34">
        <v>328</v>
      </c>
      <c r="W19635" s="34">
        <v>429</v>
      </c>
      <c r="X19635" s="34">
        <v>295</v>
      </c>
      <c r="Y19635" s="34">
        <v>369</v>
      </c>
      <c r="Z19635" s="34">
        <v>307</v>
      </c>
      <c r="AA19635" s="34">
        <v>405</v>
      </c>
      <c r="AB19635" s="34">
        <v>336</v>
      </c>
      <c r="AC19635" s="34">
        <v>515</v>
      </c>
    </row>
    <row r="19636" spans="1:29" x14ac:dyDescent="0.2">
      <c r="A19636" s="34" t="s">
        <v>80129</v>
      </c>
      <c r="B19636" s="34">
        <v>28</v>
      </c>
      <c r="C19636" s="34">
        <v>35</v>
      </c>
      <c r="D19636" s="34">
        <v>27</v>
      </c>
      <c r="E19636" s="34">
        <v>34</v>
      </c>
      <c r="F19636" s="34">
        <v>25</v>
      </c>
      <c r="G19636" s="34">
        <v>61</v>
      </c>
      <c r="H19636" s="34">
        <v>27</v>
      </c>
      <c r="I19636" s="34">
        <v>29</v>
      </c>
      <c r="J19636" s="34">
        <v>13</v>
      </c>
      <c r="K19636" s="34">
        <v>31</v>
      </c>
      <c r="L19636" s="34">
        <v>20</v>
      </c>
      <c r="M19636" s="34">
        <v>26</v>
      </c>
      <c r="N19636" s="34">
        <v>33</v>
      </c>
      <c r="O19636" s="34">
        <v>27</v>
      </c>
      <c r="P19636" s="34">
        <v>29</v>
      </c>
      <c r="Q19636" s="34">
        <v>43</v>
      </c>
      <c r="R19636" s="34">
        <v>19</v>
      </c>
      <c r="S19636" s="34">
        <v>31</v>
      </c>
      <c r="T19636" s="34">
        <v>14</v>
      </c>
      <c r="U19636" s="34">
        <v>28</v>
      </c>
      <c r="V19636" s="34">
        <v>17</v>
      </c>
      <c r="W19636" s="34">
        <v>39</v>
      </c>
      <c r="X19636" s="34">
        <v>28</v>
      </c>
      <c r="Y19636" s="34">
        <v>45</v>
      </c>
      <c r="Z19636" s="34">
        <v>35</v>
      </c>
      <c r="AA19636" s="34">
        <v>52</v>
      </c>
      <c r="AB19636" s="34">
        <v>52</v>
      </c>
      <c r="AC19636" s="34">
        <v>70</v>
      </c>
    </row>
    <row r="19637" spans="1:29" x14ac:dyDescent="0.2">
      <c r="A19637" s="34" t="s">
        <v>80130</v>
      </c>
      <c r="B19637" s="34">
        <v>178</v>
      </c>
      <c r="C19637" s="34">
        <v>265</v>
      </c>
      <c r="D19637" s="34">
        <v>279</v>
      </c>
      <c r="E19637" s="34">
        <v>287</v>
      </c>
      <c r="F19637" s="34">
        <v>253</v>
      </c>
      <c r="G19637" s="34">
        <v>247</v>
      </c>
      <c r="H19637" s="34">
        <v>242</v>
      </c>
      <c r="I19637" s="34">
        <v>279</v>
      </c>
      <c r="J19637" s="34">
        <v>283</v>
      </c>
      <c r="K19637" s="34">
        <v>225</v>
      </c>
      <c r="L19637" s="34">
        <v>186</v>
      </c>
      <c r="M19637" s="34">
        <v>242</v>
      </c>
      <c r="N19637" s="34">
        <v>212</v>
      </c>
      <c r="O19637" s="34">
        <v>216</v>
      </c>
      <c r="P19637" s="34">
        <v>238</v>
      </c>
      <c r="Q19637" s="34">
        <v>404</v>
      </c>
      <c r="R19637" s="34">
        <v>312</v>
      </c>
      <c r="S19637" s="34">
        <v>321</v>
      </c>
      <c r="T19637" s="34">
        <v>271</v>
      </c>
      <c r="U19637" s="34">
        <v>276</v>
      </c>
      <c r="V19637" s="34">
        <v>339</v>
      </c>
      <c r="W19637" s="34">
        <v>370</v>
      </c>
      <c r="X19637" s="34">
        <v>290</v>
      </c>
      <c r="Y19637" s="34">
        <v>288</v>
      </c>
      <c r="Z19637" s="34">
        <v>284</v>
      </c>
      <c r="AA19637" s="34">
        <v>315</v>
      </c>
      <c r="AB19637" s="34">
        <v>338</v>
      </c>
      <c r="AC19637" s="34">
        <v>458</v>
      </c>
    </row>
    <row r="19638" spans="1:29" x14ac:dyDescent="0.2">
      <c r="A19638" s="34" t="s">
        <v>80131</v>
      </c>
      <c r="B19638" s="34">
        <v>94</v>
      </c>
      <c r="C19638" s="34">
        <v>88</v>
      </c>
      <c r="D19638" s="34">
        <v>102</v>
      </c>
      <c r="E19638" s="34">
        <v>123</v>
      </c>
      <c r="F19638" s="34">
        <v>111</v>
      </c>
      <c r="G19638" s="34">
        <v>108</v>
      </c>
      <c r="H19638" s="34">
        <v>96</v>
      </c>
      <c r="I19638" s="34">
        <v>129</v>
      </c>
      <c r="J19638" s="34">
        <v>95</v>
      </c>
      <c r="K19638" s="34">
        <v>102</v>
      </c>
      <c r="L19638" s="34">
        <v>75</v>
      </c>
      <c r="M19638" s="34">
        <v>72</v>
      </c>
      <c r="N19638" s="34">
        <v>95</v>
      </c>
      <c r="O19638" s="34">
        <v>76</v>
      </c>
      <c r="P19638" s="34">
        <v>101</v>
      </c>
      <c r="Q19638" s="34">
        <v>139</v>
      </c>
      <c r="R19638" s="34">
        <v>120</v>
      </c>
      <c r="S19638" s="34">
        <v>112</v>
      </c>
      <c r="T19638" s="34">
        <v>112</v>
      </c>
      <c r="U19638" s="34">
        <v>113</v>
      </c>
      <c r="V19638" s="34">
        <v>104</v>
      </c>
      <c r="W19638" s="34">
        <v>173</v>
      </c>
      <c r="X19638" s="34">
        <v>121</v>
      </c>
      <c r="Y19638" s="34">
        <v>180</v>
      </c>
      <c r="Z19638" s="34">
        <v>84</v>
      </c>
      <c r="AA19638" s="34">
        <v>119</v>
      </c>
      <c r="AB19638" s="34">
        <v>160</v>
      </c>
      <c r="AC19638" s="34">
        <v>210</v>
      </c>
    </row>
    <row r="19639" spans="1:29" x14ac:dyDescent="0.2">
      <c r="A19639" s="34" t="s">
        <v>80132</v>
      </c>
      <c r="B19639" s="34">
        <v>147</v>
      </c>
      <c r="C19639" s="34">
        <v>160</v>
      </c>
      <c r="D19639" s="34">
        <v>261</v>
      </c>
      <c r="E19639" s="34">
        <v>244</v>
      </c>
      <c r="F19639" s="34">
        <v>198</v>
      </c>
      <c r="G19639" s="34">
        <v>216</v>
      </c>
      <c r="H19639" s="34">
        <v>149</v>
      </c>
      <c r="I19639" s="34">
        <v>193</v>
      </c>
      <c r="J19639" s="34">
        <v>152</v>
      </c>
      <c r="K19639" s="34">
        <v>238</v>
      </c>
      <c r="L19639" s="34">
        <v>98</v>
      </c>
      <c r="M19639" s="34">
        <v>151</v>
      </c>
      <c r="N19639" s="34">
        <v>156</v>
      </c>
      <c r="O19639" s="34">
        <v>170</v>
      </c>
      <c r="P19639" s="34">
        <v>143</v>
      </c>
      <c r="Q19639" s="34">
        <v>229</v>
      </c>
      <c r="R19639" s="34">
        <v>170</v>
      </c>
      <c r="S19639" s="34">
        <v>294</v>
      </c>
      <c r="T19639" s="34">
        <v>108</v>
      </c>
      <c r="U19639" s="34">
        <v>160</v>
      </c>
      <c r="V19639" s="34">
        <v>211</v>
      </c>
      <c r="W19639" s="34">
        <v>206</v>
      </c>
      <c r="X19639" s="34">
        <v>216</v>
      </c>
      <c r="Y19639" s="34">
        <v>143</v>
      </c>
      <c r="Z19639" s="34">
        <v>257</v>
      </c>
      <c r="AA19639" s="34">
        <v>262</v>
      </c>
      <c r="AB19639" s="34">
        <v>150</v>
      </c>
      <c r="AC19639" s="34">
        <v>336</v>
      </c>
    </row>
    <row r="19640" spans="1:29" x14ac:dyDescent="0.2">
      <c r="A19640" s="34" t="s">
        <v>80133</v>
      </c>
      <c r="B19640" s="34">
        <v>151</v>
      </c>
      <c r="C19640" s="34">
        <v>200</v>
      </c>
      <c r="D19640" s="34">
        <v>160</v>
      </c>
      <c r="E19640" s="34">
        <v>215</v>
      </c>
      <c r="F19640" s="34">
        <v>147</v>
      </c>
      <c r="G19640" s="34">
        <v>184</v>
      </c>
      <c r="H19640" s="34">
        <v>128</v>
      </c>
      <c r="I19640" s="34">
        <v>166</v>
      </c>
      <c r="J19640" s="34">
        <v>130</v>
      </c>
      <c r="K19640" s="34">
        <v>205</v>
      </c>
      <c r="L19640" s="34">
        <v>106</v>
      </c>
      <c r="M19640" s="34">
        <v>163</v>
      </c>
      <c r="N19640" s="34">
        <v>117</v>
      </c>
      <c r="O19640" s="34">
        <v>179</v>
      </c>
      <c r="P19640" s="34">
        <v>118</v>
      </c>
      <c r="Q19640" s="34">
        <v>239</v>
      </c>
      <c r="R19640" s="34">
        <v>156</v>
      </c>
      <c r="S19640" s="34">
        <v>216</v>
      </c>
      <c r="T19640" s="34">
        <v>129</v>
      </c>
      <c r="U19640" s="34">
        <v>185</v>
      </c>
      <c r="V19640" s="34">
        <v>164</v>
      </c>
      <c r="W19640" s="34">
        <v>268</v>
      </c>
      <c r="X19640" s="34">
        <v>193</v>
      </c>
      <c r="Y19640" s="34">
        <v>197</v>
      </c>
      <c r="Z19640" s="34">
        <v>147</v>
      </c>
      <c r="AA19640" s="34">
        <v>229</v>
      </c>
      <c r="AB19640" s="34">
        <v>152</v>
      </c>
      <c r="AC19640" s="34">
        <v>344</v>
      </c>
    </row>
    <row r="19641" spans="1:29" x14ac:dyDescent="0.2">
      <c r="A19641" s="34" t="s">
        <v>80134</v>
      </c>
      <c r="B19641" s="34">
        <v>68</v>
      </c>
      <c r="C19641" s="34">
        <v>171</v>
      </c>
      <c r="D19641" s="34">
        <v>180</v>
      </c>
      <c r="E19641" s="34">
        <v>206</v>
      </c>
      <c r="F19641" s="34">
        <v>182</v>
      </c>
      <c r="G19641" s="34">
        <v>132</v>
      </c>
      <c r="H19641" s="34">
        <v>169</v>
      </c>
      <c r="I19641" s="34">
        <v>198</v>
      </c>
      <c r="J19641" s="34">
        <v>134</v>
      </c>
      <c r="K19641" s="34">
        <v>314</v>
      </c>
      <c r="L19641" s="34">
        <v>115</v>
      </c>
      <c r="M19641" s="34">
        <v>188</v>
      </c>
      <c r="N19641" s="34">
        <v>144</v>
      </c>
      <c r="O19641" s="34">
        <v>188</v>
      </c>
      <c r="P19641" s="34">
        <v>127</v>
      </c>
      <c r="Q19641" s="34">
        <v>235</v>
      </c>
      <c r="R19641" s="34">
        <v>198</v>
      </c>
      <c r="S19641" s="34">
        <v>235</v>
      </c>
      <c r="T19641" s="34">
        <v>149</v>
      </c>
      <c r="U19641" s="34">
        <v>205</v>
      </c>
      <c r="V19641" s="34">
        <v>201</v>
      </c>
      <c r="W19641" s="34">
        <v>209</v>
      </c>
      <c r="X19641" s="34">
        <v>173</v>
      </c>
      <c r="Y19641" s="34">
        <v>261</v>
      </c>
      <c r="Z19641" s="34">
        <v>207</v>
      </c>
      <c r="AA19641" s="34">
        <v>261</v>
      </c>
      <c r="AB19641" s="34">
        <v>164</v>
      </c>
      <c r="AC19641" s="34">
        <v>356</v>
      </c>
    </row>
    <row r="19642" spans="1:29" x14ac:dyDescent="0.2">
      <c r="A19642" s="34" t="s">
        <v>80135</v>
      </c>
      <c r="B19642" s="34">
        <v>222</v>
      </c>
      <c r="C19642" s="34">
        <v>211</v>
      </c>
      <c r="D19642" s="34">
        <v>272</v>
      </c>
      <c r="E19642" s="34">
        <v>208</v>
      </c>
      <c r="F19642" s="34">
        <v>269</v>
      </c>
      <c r="G19642" s="34">
        <v>250</v>
      </c>
      <c r="H19642" s="34">
        <v>245</v>
      </c>
      <c r="I19642" s="34">
        <v>213</v>
      </c>
      <c r="J19642" s="34">
        <v>249</v>
      </c>
      <c r="K19642" s="34">
        <v>224</v>
      </c>
      <c r="L19642" s="34">
        <v>224</v>
      </c>
      <c r="M19642" s="34">
        <v>183</v>
      </c>
      <c r="N19642" s="34">
        <v>252</v>
      </c>
      <c r="O19642" s="34">
        <v>197</v>
      </c>
      <c r="P19642" s="34">
        <v>253</v>
      </c>
      <c r="Q19642" s="34">
        <v>298</v>
      </c>
      <c r="R19642" s="34">
        <v>289</v>
      </c>
      <c r="S19642" s="34">
        <v>272</v>
      </c>
      <c r="T19642" s="34">
        <v>265</v>
      </c>
      <c r="U19642" s="34">
        <v>211</v>
      </c>
      <c r="V19642" s="34">
        <v>304</v>
      </c>
      <c r="W19642" s="34">
        <v>269</v>
      </c>
      <c r="X19642" s="34">
        <v>344</v>
      </c>
      <c r="Y19642" s="34">
        <v>302</v>
      </c>
      <c r="Z19642" s="34">
        <v>339</v>
      </c>
      <c r="AA19642" s="34">
        <v>259</v>
      </c>
      <c r="AB19642" s="34">
        <v>356</v>
      </c>
      <c r="AC19642" s="34">
        <v>371</v>
      </c>
    </row>
    <row r="19643" spans="1:29" x14ac:dyDescent="0.2">
      <c r="A19643" s="34" t="s">
        <v>80136</v>
      </c>
      <c r="B19643" s="34">
        <v>216</v>
      </c>
      <c r="C19643" s="34">
        <v>362</v>
      </c>
      <c r="D19643" s="34">
        <v>219</v>
      </c>
      <c r="E19643" s="34">
        <v>295</v>
      </c>
      <c r="F19643" s="34">
        <v>259</v>
      </c>
      <c r="G19643" s="34">
        <v>469</v>
      </c>
      <c r="H19643" s="34">
        <v>230</v>
      </c>
      <c r="I19643" s="34">
        <v>251</v>
      </c>
      <c r="J19643" s="34">
        <v>219</v>
      </c>
      <c r="K19643" s="34">
        <v>359</v>
      </c>
      <c r="L19643" s="34">
        <v>201</v>
      </c>
      <c r="M19643" s="34">
        <v>292</v>
      </c>
      <c r="N19643" s="34">
        <v>182</v>
      </c>
      <c r="O19643" s="34">
        <v>295</v>
      </c>
      <c r="P19643" s="34">
        <v>241</v>
      </c>
      <c r="Q19643" s="34">
        <v>442</v>
      </c>
      <c r="R19643" s="34">
        <v>327</v>
      </c>
      <c r="S19643" s="34">
        <v>381</v>
      </c>
      <c r="T19643" s="34">
        <v>236</v>
      </c>
      <c r="U19643" s="34">
        <v>310</v>
      </c>
      <c r="V19643" s="34">
        <v>238</v>
      </c>
      <c r="W19643" s="34">
        <v>414</v>
      </c>
      <c r="X19643" s="34">
        <v>282</v>
      </c>
      <c r="Y19643" s="34">
        <v>375</v>
      </c>
      <c r="Z19643" s="34">
        <v>206</v>
      </c>
      <c r="AA19643" s="34">
        <v>398</v>
      </c>
      <c r="AB19643" s="34">
        <v>285</v>
      </c>
      <c r="AC19643" s="34">
        <v>456</v>
      </c>
    </row>
    <row r="19644" spans="1:29" x14ac:dyDescent="0.2">
      <c r="A19644" s="34" t="s">
        <v>80137</v>
      </c>
      <c r="B19644" s="34">
        <v>109</v>
      </c>
      <c r="C19644" s="34">
        <v>126</v>
      </c>
      <c r="D19644" s="34">
        <v>188</v>
      </c>
      <c r="E19644" s="34">
        <v>171</v>
      </c>
      <c r="F19644" s="34">
        <v>133</v>
      </c>
      <c r="G19644" s="34">
        <v>113</v>
      </c>
      <c r="H19644" s="34">
        <v>138</v>
      </c>
      <c r="I19644" s="34">
        <v>126</v>
      </c>
      <c r="J19644" s="34">
        <v>115</v>
      </c>
      <c r="K19644" s="34">
        <v>115</v>
      </c>
      <c r="L19644" s="34">
        <v>94</v>
      </c>
      <c r="M19644" s="34">
        <v>97</v>
      </c>
      <c r="N19644" s="34">
        <v>121</v>
      </c>
      <c r="O19644" s="34">
        <v>111</v>
      </c>
      <c r="P19644" s="34">
        <v>141</v>
      </c>
      <c r="Q19644" s="34">
        <v>167</v>
      </c>
      <c r="R19644" s="34">
        <v>126</v>
      </c>
      <c r="S19644" s="34">
        <v>181</v>
      </c>
      <c r="T19644" s="34">
        <v>123</v>
      </c>
      <c r="U19644" s="34">
        <v>97</v>
      </c>
      <c r="V19644" s="34">
        <v>160</v>
      </c>
      <c r="W19644" s="34">
        <v>142</v>
      </c>
      <c r="X19644" s="34">
        <v>188</v>
      </c>
      <c r="Y19644" s="34">
        <v>123</v>
      </c>
      <c r="Z19644" s="34">
        <v>181</v>
      </c>
      <c r="AA19644" s="34">
        <v>138</v>
      </c>
      <c r="AB19644" s="34">
        <v>162</v>
      </c>
      <c r="AC19644" s="34">
        <v>207</v>
      </c>
    </row>
    <row r="19645" spans="1:29" x14ac:dyDescent="0.2">
      <c r="A19645" s="34" t="s">
        <v>80138</v>
      </c>
      <c r="B19645" s="34">
        <v>131</v>
      </c>
      <c r="C19645" s="34">
        <v>208</v>
      </c>
      <c r="D19645" s="34">
        <v>204</v>
      </c>
      <c r="E19645" s="34">
        <v>251</v>
      </c>
      <c r="F19645" s="34">
        <v>210</v>
      </c>
      <c r="G19645" s="34">
        <v>214</v>
      </c>
      <c r="H19645" s="34">
        <v>169</v>
      </c>
      <c r="I19645" s="34">
        <v>231</v>
      </c>
      <c r="J19645" s="34">
        <v>160</v>
      </c>
      <c r="K19645" s="34">
        <v>257</v>
      </c>
      <c r="L19645" s="34">
        <v>123</v>
      </c>
      <c r="M19645" s="34">
        <v>203</v>
      </c>
      <c r="N19645" s="34">
        <v>137</v>
      </c>
      <c r="O19645" s="34">
        <v>202</v>
      </c>
      <c r="P19645" s="34">
        <v>155</v>
      </c>
      <c r="Q19645" s="34">
        <v>272</v>
      </c>
      <c r="R19645" s="34">
        <v>214</v>
      </c>
      <c r="S19645" s="34">
        <v>264</v>
      </c>
      <c r="T19645" s="34">
        <v>219</v>
      </c>
      <c r="U19645" s="34">
        <v>229</v>
      </c>
      <c r="V19645" s="34">
        <v>232</v>
      </c>
      <c r="W19645" s="34">
        <v>256</v>
      </c>
      <c r="X19645" s="34">
        <v>228</v>
      </c>
      <c r="Y19645" s="34">
        <v>222</v>
      </c>
      <c r="Z19645" s="34">
        <v>188</v>
      </c>
      <c r="AA19645" s="34">
        <v>263</v>
      </c>
      <c r="AB19645" s="34">
        <v>239</v>
      </c>
      <c r="AC19645" s="34">
        <v>374</v>
      </c>
    </row>
    <row r="19646" spans="1:29" x14ac:dyDescent="0.2">
      <c r="A19646" s="34" t="s">
        <v>80139</v>
      </c>
      <c r="B19646" s="34">
        <v>300</v>
      </c>
      <c r="C19646" s="34">
        <v>341</v>
      </c>
      <c r="D19646" s="34">
        <v>279</v>
      </c>
      <c r="E19646" s="34">
        <v>383</v>
      </c>
      <c r="F19646" s="34">
        <v>317</v>
      </c>
      <c r="G19646" s="34">
        <v>378</v>
      </c>
      <c r="H19646" s="34">
        <v>271</v>
      </c>
      <c r="I19646" s="34">
        <v>336</v>
      </c>
      <c r="J19646" s="34">
        <v>274</v>
      </c>
      <c r="K19646" s="34">
        <v>495</v>
      </c>
      <c r="L19646" s="34">
        <v>281</v>
      </c>
      <c r="M19646" s="34">
        <v>308</v>
      </c>
      <c r="N19646" s="34">
        <v>264</v>
      </c>
      <c r="O19646" s="34">
        <v>363</v>
      </c>
      <c r="P19646" s="34">
        <v>286</v>
      </c>
      <c r="Q19646" s="34">
        <v>473</v>
      </c>
      <c r="R19646" s="34">
        <v>386</v>
      </c>
      <c r="S19646" s="34">
        <v>401</v>
      </c>
      <c r="T19646" s="34">
        <v>410</v>
      </c>
      <c r="U19646" s="34">
        <v>410</v>
      </c>
      <c r="V19646" s="34">
        <v>353</v>
      </c>
      <c r="W19646" s="34">
        <v>563</v>
      </c>
      <c r="X19646" s="34">
        <v>358</v>
      </c>
      <c r="Y19646" s="34">
        <v>496</v>
      </c>
      <c r="Z19646" s="34">
        <v>425</v>
      </c>
      <c r="AA19646" s="34">
        <v>378</v>
      </c>
      <c r="AB19646" s="34">
        <v>472</v>
      </c>
      <c r="AC19646" s="34">
        <v>626</v>
      </c>
    </row>
    <row r="19647" spans="1:29" x14ac:dyDescent="0.2">
      <c r="A19647" s="34" t="s">
        <v>80140</v>
      </c>
      <c r="B19647" s="34">
        <v>71</v>
      </c>
      <c r="C19647" s="34">
        <v>122</v>
      </c>
      <c r="D19647" s="34">
        <v>89</v>
      </c>
      <c r="E19647" s="34">
        <v>124</v>
      </c>
      <c r="F19647" s="34">
        <v>116</v>
      </c>
      <c r="G19647" s="34">
        <v>129</v>
      </c>
      <c r="H19647" s="34">
        <v>106</v>
      </c>
      <c r="I19647" s="34">
        <v>127</v>
      </c>
      <c r="J19647" s="34">
        <v>84</v>
      </c>
      <c r="K19647" s="34">
        <v>140</v>
      </c>
      <c r="L19647" s="34">
        <v>76</v>
      </c>
      <c r="M19647" s="34">
        <v>100</v>
      </c>
      <c r="N19647" s="34">
        <v>89</v>
      </c>
      <c r="O19647" s="34">
        <v>104</v>
      </c>
      <c r="P19647" s="34">
        <v>100</v>
      </c>
      <c r="Q19647" s="34">
        <v>153</v>
      </c>
      <c r="R19647" s="34">
        <v>121</v>
      </c>
      <c r="S19647" s="34">
        <v>141</v>
      </c>
      <c r="T19647" s="34">
        <v>104</v>
      </c>
      <c r="U19647" s="34">
        <v>106</v>
      </c>
      <c r="V19647" s="34">
        <v>119</v>
      </c>
      <c r="W19647" s="34">
        <v>171</v>
      </c>
      <c r="X19647" s="34">
        <v>155</v>
      </c>
      <c r="Y19647" s="34">
        <v>155</v>
      </c>
      <c r="Z19647" s="34">
        <v>114</v>
      </c>
      <c r="AA19647" s="34">
        <v>133</v>
      </c>
      <c r="AB19647" s="34">
        <v>147</v>
      </c>
      <c r="AC19647" s="34">
        <v>195</v>
      </c>
    </row>
    <row r="19648" spans="1:29" x14ac:dyDescent="0.2">
      <c r="A19648" s="34" t="s">
        <v>80141</v>
      </c>
      <c r="B19648" s="34">
        <v>114</v>
      </c>
      <c r="C19648" s="34">
        <v>93</v>
      </c>
      <c r="D19648" s="34">
        <v>113</v>
      </c>
      <c r="E19648" s="34">
        <v>107</v>
      </c>
      <c r="F19648" s="34">
        <v>98</v>
      </c>
      <c r="G19648" s="34">
        <v>84</v>
      </c>
      <c r="H19648" s="34">
        <v>100</v>
      </c>
      <c r="I19648" s="34">
        <v>90</v>
      </c>
      <c r="J19648" s="34">
        <v>107</v>
      </c>
      <c r="K19648" s="34">
        <v>111</v>
      </c>
      <c r="L19648" s="34">
        <v>82</v>
      </c>
      <c r="M19648" s="34">
        <v>83</v>
      </c>
      <c r="N19648" s="34">
        <v>79</v>
      </c>
      <c r="O19648" s="34">
        <v>95</v>
      </c>
      <c r="P19648" s="34">
        <v>69</v>
      </c>
      <c r="Q19648" s="34">
        <v>141</v>
      </c>
      <c r="R19648" s="34">
        <v>115</v>
      </c>
      <c r="S19648" s="34">
        <v>134</v>
      </c>
      <c r="T19648" s="34">
        <v>91</v>
      </c>
      <c r="U19648" s="34">
        <v>92</v>
      </c>
      <c r="V19648" s="34">
        <v>90</v>
      </c>
      <c r="W19648" s="34">
        <v>154</v>
      </c>
      <c r="X19648" s="34">
        <v>96</v>
      </c>
      <c r="Y19648" s="34">
        <v>105</v>
      </c>
      <c r="Z19648" s="34">
        <v>158</v>
      </c>
      <c r="AA19648" s="34">
        <v>145</v>
      </c>
      <c r="AB19648" s="34">
        <v>108</v>
      </c>
      <c r="AC19648" s="34">
        <v>190</v>
      </c>
    </row>
    <row r="19649" spans="1:29" x14ac:dyDescent="0.2">
      <c r="A19649" s="34" t="s">
        <v>80142</v>
      </c>
      <c r="B19649" s="34">
        <v>212</v>
      </c>
      <c r="C19649" s="34">
        <v>289</v>
      </c>
      <c r="D19649" s="34">
        <v>309</v>
      </c>
      <c r="E19649" s="34">
        <v>311</v>
      </c>
      <c r="F19649" s="34">
        <v>283</v>
      </c>
      <c r="G19649" s="34">
        <v>305</v>
      </c>
      <c r="H19649" s="34">
        <v>267</v>
      </c>
      <c r="I19649" s="34">
        <v>319</v>
      </c>
      <c r="J19649" s="34">
        <v>291</v>
      </c>
      <c r="K19649" s="34">
        <v>349</v>
      </c>
      <c r="L19649" s="34">
        <v>262</v>
      </c>
      <c r="M19649" s="34">
        <v>282</v>
      </c>
      <c r="N19649" s="34">
        <v>233</v>
      </c>
      <c r="O19649" s="34">
        <v>272</v>
      </c>
      <c r="P19649" s="34">
        <v>273</v>
      </c>
      <c r="Q19649" s="34">
        <v>388</v>
      </c>
      <c r="R19649" s="34">
        <v>375</v>
      </c>
      <c r="S19649" s="34">
        <v>434</v>
      </c>
      <c r="T19649" s="34">
        <v>315</v>
      </c>
      <c r="U19649" s="34">
        <v>285</v>
      </c>
      <c r="V19649" s="34">
        <v>344</v>
      </c>
      <c r="W19649" s="34">
        <v>414</v>
      </c>
      <c r="X19649" s="34">
        <v>360</v>
      </c>
      <c r="Y19649" s="34">
        <v>372</v>
      </c>
      <c r="Z19649" s="34">
        <v>321</v>
      </c>
      <c r="AA19649" s="34">
        <v>461</v>
      </c>
      <c r="AB19649" s="34">
        <v>336</v>
      </c>
      <c r="AC19649" s="34">
        <v>571</v>
      </c>
    </row>
    <row r="19650" spans="1:29" x14ac:dyDescent="0.2">
      <c r="A19650" s="34" t="s">
        <v>80143</v>
      </c>
      <c r="B19650" s="34">
        <v>389</v>
      </c>
      <c r="C19650" s="34">
        <v>416</v>
      </c>
      <c r="D19650" s="34">
        <v>509</v>
      </c>
      <c r="E19650" s="34">
        <v>481</v>
      </c>
      <c r="F19650" s="34">
        <v>585</v>
      </c>
      <c r="G19650" s="34">
        <v>436</v>
      </c>
      <c r="H19650" s="34">
        <v>478</v>
      </c>
      <c r="I19650" s="34">
        <v>458</v>
      </c>
      <c r="J19650" s="34">
        <v>437</v>
      </c>
      <c r="K19650" s="34">
        <v>528</v>
      </c>
      <c r="L19650" s="34">
        <v>426</v>
      </c>
      <c r="M19650" s="34">
        <v>424</v>
      </c>
      <c r="N19650" s="34">
        <v>422</v>
      </c>
      <c r="O19650" s="34">
        <v>434</v>
      </c>
      <c r="P19650" s="34">
        <v>463</v>
      </c>
      <c r="Q19650" s="34">
        <v>644</v>
      </c>
      <c r="R19650" s="34">
        <v>637</v>
      </c>
      <c r="S19650" s="34">
        <v>542</v>
      </c>
      <c r="T19650" s="34">
        <v>528</v>
      </c>
      <c r="U19650" s="34">
        <v>474</v>
      </c>
      <c r="V19650" s="34">
        <v>562</v>
      </c>
      <c r="W19650" s="34">
        <v>637</v>
      </c>
      <c r="X19650" s="34">
        <v>685</v>
      </c>
      <c r="Y19650" s="34">
        <v>560</v>
      </c>
      <c r="Z19650" s="34">
        <v>527</v>
      </c>
      <c r="AA19650" s="34">
        <v>599</v>
      </c>
      <c r="AB19650" s="34">
        <v>668</v>
      </c>
      <c r="AC19650" s="34">
        <v>831</v>
      </c>
    </row>
    <row r="19651" spans="1:29" x14ac:dyDescent="0.2">
      <c r="A19651" s="34" t="s">
        <v>80144</v>
      </c>
      <c r="B19651" s="34">
        <v>129</v>
      </c>
      <c r="C19651" s="34">
        <v>168</v>
      </c>
      <c r="D19651" s="34">
        <v>163</v>
      </c>
      <c r="E19651" s="34">
        <v>229</v>
      </c>
      <c r="F19651" s="34">
        <v>207</v>
      </c>
      <c r="G19651" s="34">
        <v>260</v>
      </c>
      <c r="H19651" s="34">
        <v>187</v>
      </c>
      <c r="I19651" s="34">
        <v>185</v>
      </c>
      <c r="J19651" s="34">
        <v>180</v>
      </c>
      <c r="K19651" s="34">
        <v>180</v>
      </c>
      <c r="L19651" s="34">
        <v>175</v>
      </c>
      <c r="M19651" s="34">
        <v>144</v>
      </c>
      <c r="N19651" s="34">
        <v>188</v>
      </c>
      <c r="O19651" s="34">
        <v>160</v>
      </c>
      <c r="P19651" s="34">
        <v>147</v>
      </c>
      <c r="Q19651" s="34">
        <v>223</v>
      </c>
      <c r="R19651" s="34">
        <v>235</v>
      </c>
      <c r="S19651" s="34">
        <v>254</v>
      </c>
      <c r="T19651" s="34">
        <v>206</v>
      </c>
      <c r="U19651" s="34">
        <v>133</v>
      </c>
      <c r="V19651" s="34">
        <v>210</v>
      </c>
      <c r="W19651" s="34">
        <v>247</v>
      </c>
      <c r="X19651" s="34">
        <v>214</v>
      </c>
      <c r="Y19651" s="34">
        <v>204</v>
      </c>
      <c r="Z19651" s="34">
        <v>178</v>
      </c>
      <c r="AA19651" s="34">
        <v>253</v>
      </c>
      <c r="AB19651" s="34">
        <v>205</v>
      </c>
      <c r="AC19651" s="34">
        <v>319</v>
      </c>
    </row>
    <row r="19652" spans="1:29" x14ac:dyDescent="0.2">
      <c r="A19652" s="34" t="s">
        <v>80145</v>
      </c>
      <c r="B19652" s="34">
        <v>175</v>
      </c>
      <c r="C19652" s="34">
        <v>228</v>
      </c>
      <c r="D19652" s="34">
        <v>221</v>
      </c>
      <c r="E19652" s="34">
        <v>263</v>
      </c>
      <c r="F19652" s="34">
        <v>159</v>
      </c>
      <c r="G19652" s="34">
        <v>272</v>
      </c>
      <c r="H19652" s="34">
        <v>187</v>
      </c>
      <c r="I19652" s="34">
        <v>211</v>
      </c>
      <c r="J19652" s="34">
        <v>144</v>
      </c>
      <c r="K19652" s="34">
        <v>334</v>
      </c>
      <c r="L19652" s="34">
        <v>141</v>
      </c>
      <c r="M19652" s="34">
        <v>219</v>
      </c>
      <c r="N19652" s="34">
        <v>184</v>
      </c>
      <c r="O19652" s="34">
        <v>224</v>
      </c>
      <c r="P19652" s="34">
        <v>202</v>
      </c>
      <c r="Q19652" s="34">
        <v>337</v>
      </c>
      <c r="R19652" s="34">
        <v>273</v>
      </c>
      <c r="S19652" s="34">
        <v>298</v>
      </c>
      <c r="T19652" s="34">
        <v>193</v>
      </c>
      <c r="U19652" s="34">
        <v>288</v>
      </c>
      <c r="V19652" s="34">
        <v>233</v>
      </c>
      <c r="W19652" s="34">
        <v>340</v>
      </c>
      <c r="X19652" s="34">
        <v>239</v>
      </c>
      <c r="Y19652" s="34">
        <v>301</v>
      </c>
      <c r="Z19652" s="34">
        <v>247</v>
      </c>
      <c r="AA19652" s="34">
        <v>351</v>
      </c>
      <c r="AB19652" s="34">
        <v>269</v>
      </c>
      <c r="AC19652" s="34">
        <v>375</v>
      </c>
    </row>
    <row r="19653" spans="1:29" x14ac:dyDescent="0.2">
      <c r="A19653" s="34" t="s">
        <v>80146</v>
      </c>
      <c r="B19653" s="34">
        <v>110</v>
      </c>
      <c r="C19653" s="34">
        <v>167</v>
      </c>
      <c r="D19653" s="34">
        <v>151</v>
      </c>
      <c r="E19653" s="34">
        <v>208</v>
      </c>
      <c r="F19653" s="34">
        <v>143</v>
      </c>
      <c r="G19653" s="34">
        <v>191</v>
      </c>
      <c r="H19653" s="34">
        <v>135</v>
      </c>
      <c r="I19653" s="34">
        <v>158</v>
      </c>
      <c r="J19653" s="34">
        <v>146</v>
      </c>
      <c r="K19653" s="34">
        <v>151</v>
      </c>
      <c r="L19653" s="34">
        <v>96</v>
      </c>
      <c r="M19653" s="34">
        <v>115</v>
      </c>
      <c r="N19653" s="34">
        <v>138</v>
      </c>
      <c r="O19653" s="34">
        <v>138</v>
      </c>
      <c r="P19653" s="34">
        <v>101</v>
      </c>
      <c r="Q19653" s="34">
        <v>189</v>
      </c>
      <c r="R19653" s="34">
        <v>187</v>
      </c>
      <c r="S19653" s="34">
        <v>188</v>
      </c>
      <c r="T19653" s="34">
        <v>137</v>
      </c>
      <c r="U19653" s="34">
        <v>158</v>
      </c>
      <c r="V19653" s="34">
        <v>164</v>
      </c>
      <c r="W19653" s="34">
        <v>214</v>
      </c>
      <c r="X19653" s="34">
        <v>232</v>
      </c>
      <c r="Y19653" s="34">
        <v>191</v>
      </c>
      <c r="Z19653" s="34">
        <v>163</v>
      </c>
      <c r="AA19653" s="34">
        <v>219</v>
      </c>
      <c r="AB19653" s="34">
        <v>157</v>
      </c>
      <c r="AC19653" s="34">
        <v>222</v>
      </c>
    </row>
    <row r="19654" spans="1:29" x14ac:dyDescent="0.2">
      <c r="A19654" s="34" t="s">
        <v>80147</v>
      </c>
      <c r="B19654" s="34">
        <v>63</v>
      </c>
      <c r="C19654" s="34">
        <v>92</v>
      </c>
      <c r="D19654" s="34">
        <v>68</v>
      </c>
      <c r="E19654" s="34">
        <v>72</v>
      </c>
      <c r="F19654" s="34">
        <v>59</v>
      </c>
      <c r="G19654" s="34">
        <v>81</v>
      </c>
      <c r="H19654" s="34">
        <v>58</v>
      </c>
      <c r="I19654" s="34">
        <v>76</v>
      </c>
      <c r="J19654" s="34">
        <v>48</v>
      </c>
      <c r="K19654" s="34">
        <v>72</v>
      </c>
      <c r="L19654" s="34">
        <v>22</v>
      </c>
      <c r="M19654" s="34">
        <v>73</v>
      </c>
      <c r="N19654" s="34">
        <v>49</v>
      </c>
      <c r="O19654" s="34">
        <v>81</v>
      </c>
      <c r="P19654" s="34">
        <v>48</v>
      </c>
      <c r="Q19654" s="34">
        <v>84</v>
      </c>
      <c r="R19654" s="34">
        <v>58</v>
      </c>
      <c r="S19654" s="34">
        <v>117</v>
      </c>
      <c r="T19654" s="34">
        <v>43</v>
      </c>
      <c r="U19654" s="34">
        <v>52</v>
      </c>
      <c r="V19654" s="34">
        <v>74</v>
      </c>
      <c r="W19654" s="34">
        <v>85</v>
      </c>
      <c r="X19654" s="34">
        <v>73</v>
      </c>
      <c r="Y19654" s="34">
        <v>84</v>
      </c>
      <c r="Z19654" s="34">
        <v>68</v>
      </c>
      <c r="AA19654" s="34">
        <v>92</v>
      </c>
      <c r="AB19654" s="34">
        <v>67</v>
      </c>
      <c r="AC19654" s="34">
        <v>135</v>
      </c>
    </row>
    <row r="19655" spans="1:29" x14ac:dyDescent="0.2">
      <c r="A19655" s="34" t="s">
        <v>80148</v>
      </c>
      <c r="B19655" s="34">
        <v>85</v>
      </c>
      <c r="C19655" s="34">
        <v>85</v>
      </c>
      <c r="D19655" s="34">
        <v>92</v>
      </c>
      <c r="E19655" s="34">
        <v>84</v>
      </c>
      <c r="F19655" s="34">
        <v>95</v>
      </c>
      <c r="G19655" s="34">
        <v>108</v>
      </c>
      <c r="H19655" s="34">
        <v>90</v>
      </c>
      <c r="I19655" s="34">
        <v>79</v>
      </c>
      <c r="J19655" s="34">
        <v>74</v>
      </c>
      <c r="K19655" s="34">
        <v>56</v>
      </c>
      <c r="L19655" s="34">
        <v>73</v>
      </c>
      <c r="M19655" s="34">
        <v>55</v>
      </c>
      <c r="N19655" s="34">
        <v>54</v>
      </c>
      <c r="O19655" s="34">
        <v>71</v>
      </c>
      <c r="P19655" s="34">
        <v>71</v>
      </c>
      <c r="Q19655" s="34">
        <v>88</v>
      </c>
      <c r="R19655" s="34">
        <v>102</v>
      </c>
      <c r="S19655" s="34">
        <v>127</v>
      </c>
      <c r="T19655" s="34">
        <v>69</v>
      </c>
      <c r="U19655" s="34">
        <v>82</v>
      </c>
      <c r="V19655" s="34">
        <v>80</v>
      </c>
      <c r="W19655" s="34">
        <v>117</v>
      </c>
      <c r="X19655" s="34">
        <v>118</v>
      </c>
      <c r="Y19655" s="34">
        <v>103</v>
      </c>
      <c r="Z19655" s="34">
        <v>100</v>
      </c>
      <c r="AA19655" s="34">
        <v>132</v>
      </c>
      <c r="AB19655" s="34">
        <v>84</v>
      </c>
      <c r="AC19655" s="34">
        <v>123</v>
      </c>
    </row>
    <row r="19656" spans="1:29" x14ac:dyDescent="0.2">
      <c r="A19656" s="34" t="s">
        <v>80149</v>
      </c>
      <c r="B19656" s="34">
        <v>105</v>
      </c>
      <c r="C19656" s="34">
        <v>106</v>
      </c>
      <c r="D19656" s="34">
        <v>184</v>
      </c>
      <c r="E19656" s="34">
        <v>168</v>
      </c>
      <c r="F19656" s="34">
        <v>166</v>
      </c>
      <c r="G19656" s="34">
        <v>101</v>
      </c>
      <c r="H19656" s="34">
        <v>124</v>
      </c>
      <c r="I19656" s="34">
        <v>131</v>
      </c>
      <c r="J19656" s="34">
        <v>104</v>
      </c>
      <c r="K19656" s="34">
        <v>194</v>
      </c>
      <c r="L19656" s="34">
        <v>62</v>
      </c>
      <c r="M19656" s="34">
        <v>102</v>
      </c>
      <c r="N19656" s="34">
        <v>107</v>
      </c>
      <c r="O19656" s="34">
        <v>163</v>
      </c>
      <c r="P19656" s="34">
        <v>121</v>
      </c>
      <c r="Q19656" s="34">
        <v>183</v>
      </c>
      <c r="R19656" s="34">
        <v>116</v>
      </c>
      <c r="S19656" s="34">
        <v>220</v>
      </c>
      <c r="T19656" s="34">
        <v>118</v>
      </c>
      <c r="U19656" s="34">
        <v>160</v>
      </c>
      <c r="V19656" s="34">
        <v>153</v>
      </c>
      <c r="W19656" s="34">
        <v>138</v>
      </c>
      <c r="X19656" s="34">
        <v>161</v>
      </c>
      <c r="Y19656" s="34">
        <v>181</v>
      </c>
      <c r="Z19656" s="34">
        <v>116</v>
      </c>
      <c r="AA19656" s="34">
        <v>206</v>
      </c>
      <c r="AB19656" s="34">
        <v>133</v>
      </c>
      <c r="AC19656" s="34">
        <v>210</v>
      </c>
    </row>
    <row r="19657" spans="1:29" x14ac:dyDescent="0.2">
      <c r="A19657" s="34" t="s">
        <v>80150</v>
      </c>
      <c r="B19657" s="34">
        <v>50</v>
      </c>
      <c r="C19657" s="34">
        <v>96</v>
      </c>
      <c r="D19657" s="34">
        <v>125</v>
      </c>
      <c r="E19657" s="34">
        <v>104</v>
      </c>
      <c r="F19657" s="34">
        <v>109</v>
      </c>
      <c r="G19657" s="34">
        <v>105</v>
      </c>
      <c r="H19657" s="34">
        <v>75</v>
      </c>
      <c r="I19657" s="34">
        <v>110</v>
      </c>
      <c r="J19657" s="34">
        <v>75</v>
      </c>
      <c r="K19657" s="34">
        <v>83</v>
      </c>
      <c r="L19657" s="34">
        <v>37</v>
      </c>
      <c r="M19657" s="34">
        <v>85</v>
      </c>
      <c r="N19657" s="34">
        <v>66</v>
      </c>
      <c r="O19657" s="34">
        <v>101</v>
      </c>
      <c r="P19657" s="34">
        <v>64</v>
      </c>
      <c r="Q19657" s="34">
        <v>125</v>
      </c>
      <c r="R19657" s="34">
        <v>81</v>
      </c>
      <c r="S19657" s="34">
        <v>144</v>
      </c>
      <c r="T19657" s="34">
        <v>50</v>
      </c>
      <c r="U19657" s="34">
        <v>66</v>
      </c>
      <c r="V19657" s="34">
        <v>89</v>
      </c>
      <c r="W19657" s="34">
        <v>94</v>
      </c>
      <c r="X19657" s="34">
        <v>109</v>
      </c>
      <c r="Y19657" s="34">
        <v>96</v>
      </c>
      <c r="Z19657" s="34">
        <v>104</v>
      </c>
      <c r="AA19657" s="34">
        <v>126</v>
      </c>
      <c r="AB19657" s="34">
        <v>94</v>
      </c>
      <c r="AC19657" s="34">
        <v>167</v>
      </c>
    </row>
    <row r="19658" spans="1:29" x14ac:dyDescent="0.2">
      <c r="A19658" s="34" t="s">
        <v>80151</v>
      </c>
      <c r="B19658" s="34">
        <v>189</v>
      </c>
      <c r="C19658" s="34">
        <v>151</v>
      </c>
      <c r="D19658" s="34">
        <v>203</v>
      </c>
      <c r="E19658" s="34">
        <v>186</v>
      </c>
      <c r="F19658" s="34">
        <v>151</v>
      </c>
      <c r="G19658" s="34">
        <v>165</v>
      </c>
      <c r="H19658" s="34">
        <v>179</v>
      </c>
      <c r="I19658" s="34">
        <v>138</v>
      </c>
      <c r="J19658" s="34">
        <v>151</v>
      </c>
      <c r="K19658" s="34">
        <v>195</v>
      </c>
      <c r="L19658" s="34">
        <v>133</v>
      </c>
      <c r="M19658" s="34">
        <v>131</v>
      </c>
      <c r="N19658" s="34">
        <v>165</v>
      </c>
      <c r="O19658" s="34">
        <v>170</v>
      </c>
      <c r="P19658" s="34">
        <v>185</v>
      </c>
      <c r="Q19658" s="34">
        <v>212</v>
      </c>
      <c r="R19658" s="34">
        <v>228</v>
      </c>
      <c r="S19658" s="34">
        <v>222</v>
      </c>
      <c r="T19658" s="34">
        <v>204</v>
      </c>
      <c r="U19658" s="34">
        <v>186</v>
      </c>
      <c r="V19658" s="34">
        <v>232</v>
      </c>
      <c r="W19658" s="34">
        <v>232</v>
      </c>
      <c r="X19658" s="34">
        <v>206</v>
      </c>
      <c r="Y19658" s="34">
        <v>236</v>
      </c>
      <c r="Z19658" s="34">
        <v>241</v>
      </c>
      <c r="AA19658" s="34">
        <v>229</v>
      </c>
      <c r="AB19658" s="34">
        <v>207</v>
      </c>
      <c r="AC19658" s="34">
        <v>300</v>
      </c>
    </row>
    <row r="19659" spans="1:29" x14ac:dyDescent="0.2">
      <c r="A19659" s="34" t="s">
        <v>80152</v>
      </c>
      <c r="B19659" s="34">
        <v>75</v>
      </c>
      <c r="C19659" s="34">
        <v>112</v>
      </c>
      <c r="D19659" s="34">
        <v>144</v>
      </c>
      <c r="E19659" s="34">
        <v>155</v>
      </c>
      <c r="F19659" s="34">
        <v>91</v>
      </c>
      <c r="G19659" s="34">
        <v>125</v>
      </c>
      <c r="H19659" s="34">
        <v>124</v>
      </c>
      <c r="I19659" s="34">
        <v>105</v>
      </c>
      <c r="J19659" s="34">
        <v>86</v>
      </c>
      <c r="K19659" s="34">
        <v>148</v>
      </c>
      <c r="L19659" s="34">
        <v>67</v>
      </c>
      <c r="M19659" s="34">
        <v>115</v>
      </c>
      <c r="N19659" s="34">
        <v>94</v>
      </c>
      <c r="O19659" s="34">
        <v>95</v>
      </c>
      <c r="P19659" s="34">
        <v>114</v>
      </c>
      <c r="Q19659" s="34">
        <v>157</v>
      </c>
      <c r="R19659" s="34">
        <v>120</v>
      </c>
      <c r="S19659" s="34">
        <v>163</v>
      </c>
      <c r="T19659" s="34">
        <v>73</v>
      </c>
      <c r="U19659" s="34">
        <v>92</v>
      </c>
      <c r="V19659" s="34">
        <v>116</v>
      </c>
      <c r="W19659" s="34">
        <v>88</v>
      </c>
      <c r="X19659" s="34">
        <v>137</v>
      </c>
      <c r="Y19659" s="34">
        <v>85</v>
      </c>
      <c r="Z19659" s="34">
        <v>176</v>
      </c>
      <c r="AA19659" s="34">
        <v>197</v>
      </c>
      <c r="AB19659" s="34">
        <v>85</v>
      </c>
      <c r="AC19659" s="34">
        <v>180</v>
      </c>
    </row>
    <row r="19660" spans="1:29" x14ac:dyDescent="0.2">
      <c r="A19660" s="34" t="s">
        <v>80153</v>
      </c>
      <c r="B19660" s="34">
        <v>123</v>
      </c>
      <c r="C19660" s="34">
        <v>170</v>
      </c>
      <c r="D19660" s="34">
        <v>138</v>
      </c>
      <c r="E19660" s="34">
        <v>190</v>
      </c>
      <c r="F19660" s="34">
        <v>133</v>
      </c>
      <c r="G19660" s="34">
        <v>166</v>
      </c>
      <c r="H19660" s="34">
        <v>166</v>
      </c>
      <c r="I19660" s="34">
        <v>173</v>
      </c>
      <c r="J19660" s="34">
        <v>145</v>
      </c>
      <c r="K19660" s="34">
        <v>205</v>
      </c>
      <c r="L19660" s="34">
        <v>106</v>
      </c>
      <c r="M19660" s="34">
        <v>192</v>
      </c>
      <c r="N19660" s="34">
        <v>116</v>
      </c>
      <c r="O19660" s="34">
        <v>146</v>
      </c>
      <c r="P19660" s="34">
        <v>131</v>
      </c>
      <c r="Q19660" s="34">
        <v>180</v>
      </c>
      <c r="R19660" s="34">
        <v>152</v>
      </c>
      <c r="S19660" s="34">
        <v>222</v>
      </c>
      <c r="T19660" s="34">
        <v>147</v>
      </c>
      <c r="U19660" s="34">
        <v>186</v>
      </c>
      <c r="V19660" s="34">
        <v>187</v>
      </c>
      <c r="W19660" s="34">
        <v>247</v>
      </c>
      <c r="X19660" s="34">
        <v>173</v>
      </c>
      <c r="Y19660" s="34">
        <v>153</v>
      </c>
      <c r="Z19660" s="34">
        <v>194</v>
      </c>
      <c r="AA19660" s="34">
        <v>234</v>
      </c>
      <c r="AB19660" s="34">
        <v>174</v>
      </c>
      <c r="AC19660" s="34">
        <v>321</v>
      </c>
    </row>
    <row r="19661" spans="1:29" x14ac:dyDescent="0.2">
      <c r="A19661" s="34" t="s">
        <v>80154</v>
      </c>
      <c r="B19661" s="34">
        <v>63</v>
      </c>
      <c r="C19661" s="34">
        <v>97</v>
      </c>
      <c r="D19661" s="34">
        <v>138</v>
      </c>
      <c r="E19661" s="34">
        <v>104</v>
      </c>
      <c r="F19661" s="34">
        <v>78</v>
      </c>
      <c r="G19661" s="34">
        <v>96</v>
      </c>
      <c r="H19661" s="34">
        <v>63</v>
      </c>
      <c r="I19661" s="34">
        <v>93</v>
      </c>
      <c r="J19661" s="34">
        <v>65</v>
      </c>
      <c r="K19661" s="34">
        <v>128</v>
      </c>
      <c r="L19661" s="34">
        <v>41</v>
      </c>
      <c r="M19661" s="34">
        <v>105</v>
      </c>
      <c r="N19661" s="34">
        <v>65</v>
      </c>
      <c r="O19661" s="34">
        <v>85</v>
      </c>
      <c r="P19661" s="34">
        <v>46</v>
      </c>
      <c r="Q19661" s="34">
        <v>127</v>
      </c>
      <c r="R19661" s="34">
        <v>85</v>
      </c>
      <c r="S19661" s="34">
        <v>138</v>
      </c>
      <c r="T19661" s="34">
        <v>76</v>
      </c>
      <c r="U19661" s="34">
        <v>94</v>
      </c>
      <c r="V19661" s="34">
        <v>56</v>
      </c>
      <c r="W19661" s="34">
        <v>115</v>
      </c>
      <c r="X19661" s="34">
        <v>124</v>
      </c>
      <c r="Y19661" s="34">
        <v>61</v>
      </c>
      <c r="Z19661" s="34">
        <v>93</v>
      </c>
      <c r="AA19661" s="34">
        <v>121</v>
      </c>
      <c r="AB19661" s="34">
        <v>64</v>
      </c>
      <c r="AC19661" s="34">
        <v>115</v>
      </c>
    </row>
    <row r="19662" spans="1:29" x14ac:dyDescent="0.2">
      <c r="A19662" s="34" t="s">
        <v>80155</v>
      </c>
      <c r="B19662" s="34">
        <v>106</v>
      </c>
      <c r="C19662" s="34">
        <v>135</v>
      </c>
      <c r="D19662" s="34">
        <v>98</v>
      </c>
      <c r="E19662" s="34">
        <v>120</v>
      </c>
      <c r="F19662" s="34">
        <v>111</v>
      </c>
      <c r="G19662" s="34">
        <v>162</v>
      </c>
      <c r="H19662" s="34">
        <v>76</v>
      </c>
      <c r="I19662" s="34">
        <v>116</v>
      </c>
      <c r="J19662" s="34">
        <v>85</v>
      </c>
      <c r="K19662" s="34">
        <v>140</v>
      </c>
      <c r="L19662" s="34">
        <v>71</v>
      </c>
      <c r="M19662" s="34">
        <v>99</v>
      </c>
      <c r="N19662" s="34">
        <v>67</v>
      </c>
      <c r="O19662" s="34">
        <v>133</v>
      </c>
      <c r="P19662" s="34">
        <v>76</v>
      </c>
      <c r="Q19662" s="34">
        <v>170</v>
      </c>
      <c r="R19662" s="34">
        <v>84</v>
      </c>
      <c r="S19662" s="34">
        <v>160</v>
      </c>
      <c r="T19662" s="34">
        <v>90</v>
      </c>
      <c r="U19662" s="34">
        <v>116</v>
      </c>
      <c r="V19662" s="34">
        <v>117</v>
      </c>
      <c r="W19662" s="34">
        <v>141</v>
      </c>
      <c r="X19662" s="34">
        <v>104</v>
      </c>
      <c r="Y19662" s="34">
        <v>195</v>
      </c>
      <c r="Z19662" s="34">
        <v>144</v>
      </c>
      <c r="AA19662" s="34">
        <v>125</v>
      </c>
      <c r="AB19662" s="34">
        <v>132</v>
      </c>
      <c r="AC19662" s="34">
        <v>201</v>
      </c>
    </row>
    <row r="19663" spans="1:29" x14ac:dyDescent="0.2">
      <c r="A19663" s="34" t="s">
        <v>80156</v>
      </c>
      <c r="B19663" s="34">
        <v>179</v>
      </c>
      <c r="C19663" s="34">
        <v>251</v>
      </c>
      <c r="D19663" s="34">
        <v>280</v>
      </c>
      <c r="E19663" s="34">
        <v>262</v>
      </c>
      <c r="F19663" s="34">
        <v>273</v>
      </c>
      <c r="G19663" s="34">
        <v>246</v>
      </c>
      <c r="H19663" s="34">
        <v>277</v>
      </c>
      <c r="I19663" s="34">
        <v>200</v>
      </c>
      <c r="J19663" s="34">
        <v>213</v>
      </c>
      <c r="K19663" s="34">
        <v>348</v>
      </c>
      <c r="L19663" s="34">
        <v>198</v>
      </c>
      <c r="M19663" s="34">
        <v>184</v>
      </c>
      <c r="N19663" s="34">
        <v>211</v>
      </c>
      <c r="O19663" s="34">
        <v>202</v>
      </c>
      <c r="P19663" s="34">
        <v>200</v>
      </c>
      <c r="Q19663" s="34">
        <v>355</v>
      </c>
      <c r="R19663" s="34">
        <v>374</v>
      </c>
      <c r="S19663" s="34">
        <v>348</v>
      </c>
      <c r="T19663" s="34">
        <v>284</v>
      </c>
      <c r="U19663" s="34">
        <v>240</v>
      </c>
      <c r="V19663" s="34">
        <v>343</v>
      </c>
      <c r="W19663" s="34">
        <v>290</v>
      </c>
      <c r="X19663" s="34">
        <v>368</v>
      </c>
      <c r="Y19663" s="34">
        <v>338</v>
      </c>
      <c r="Z19663" s="34">
        <v>282</v>
      </c>
      <c r="AA19663" s="34">
        <v>339</v>
      </c>
      <c r="AB19663" s="34">
        <v>350</v>
      </c>
      <c r="AC19663" s="34">
        <v>410</v>
      </c>
    </row>
    <row r="19664" spans="1:29" x14ac:dyDescent="0.2">
      <c r="A19664" s="34" t="s">
        <v>80157</v>
      </c>
      <c r="B19664" s="34">
        <v>64</v>
      </c>
      <c r="C19664" s="34">
        <v>124</v>
      </c>
      <c r="D19664" s="34">
        <v>101</v>
      </c>
      <c r="E19664" s="34">
        <v>143</v>
      </c>
      <c r="F19664" s="34">
        <v>75</v>
      </c>
      <c r="G19664" s="34">
        <v>94</v>
      </c>
      <c r="H19664" s="34">
        <v>93</v>
      </c>
      <c r="I19664" s="34">
        <v>105</v>
      </c>
      <c r="J19664" s="34">
        <v>79</v>
      </c>
      <c r="K19664" s="34">
        <v>111</v>
      </c>
      <c r="L19664" s="34">
        <v>66</v>
      </c>
      <c r="M19664" s="34">
        <v>108</v>
      </c>
      <c r="N19664" s="34">
        <v>79</v>
      </c>
      <c r="O19664" s="34">
        <v>94</v>
      </c>
      <c r="P19664" s="34">
        <v>82</v>
      </c>
      <c r="Q19664" s="34">
        <v>126</v>
      </c>
      <c r="R19664" s="34">
        <v>121</v>
      </c>
      <c r="S19664" s="34">
        <v>129</v>
      </c>
      <c r="T19664" s="34">
        <v>87</v>
      </c>
      <c r="U19664" s="34">
        <v>90</v>
      </c>
      <c r="V19664" s="34">
        <v>156</v>
      </c>
      <c r="W19664" s="34">
        <v>114</v>
      </c>
      <c r="X19664" s="34">
        <v>142</v>
      </c>
      <c r="Y19664" s="34">
        <v>99</v>
      </c>
      <c r="Z19664" s="34">
        <v>121</v>
      </c>
      <c r="AA19664" s="34">
        <v>129</v>
      </c>
      <c r="AB19664" s="34">
        <v>88</v>
      </c>
      <c r="AC19664" s="34">
        <v>184</v>
      </c>
    </row>
    <row r="19665" spans="1:29" x14ac:dyDescent="0.2">
      <c r="A19665" s="34" t="s">
        <v>80158</v>
      </c>
      <c r="B19665" s="34">
        <v>127</v>
      </c>
      <c r="C19665" s="34">
        <v>175</v>
      </c>
      <c r="D19665" s="34">
        <v>146</v>
      </c>
      <c r="E19665" s="34">
        <v>183</v>
      </c>
      <c r="F19665" s="34">
        <v>157</v>
      </c>
      <c r="G19665" s="34">
        <v>168</v>
      </c>
      <c r="H19665" s="34">
        <v>157</v>
      </c>
      <c r="I19665" s="34">
        <v>134</v>
      </c>
      <c r="J19665" s="34">
        <v>139</v>
      </c>
      <c r="K19665" s="34">
        <v>200</v>
      </c>
      <c r="L19665" s="34">
        <v>93</v>
      </c>
      <c r="M19665" s="34">
        <v>145</v>
      </c>
      <c r="N19665" s="34">
        <v>126</v>
      </c>
      <c r="O19665" s="34">
        <v>138</v>
      </c>
      <c r="P19665" s="34">
        <v>119</v>
      </c>
      <c r="Q19665" s="34">
        <v>214</v>
      </c>
      <c r="R19665" s="34">
        <v>176</v>
      </c>
      <c r="S19665" s="34">
        <v>247</v>
      </c>
      <c r="T19665" s="34">
        <v>136</v>
      </c>
      <c r="U19665" s="34">
        <v>171</v>
      </c>
      <c r="V19665" s="34">
        <v>178</v>
      </c>
      <c r="W19665" s="34">
        <v>231</v>
      </c>
      <c r="X19665" s="34">
        <v>201</v>
      </c>
      <c r="Y19665" s="34">
        <v>129</v>
      </c>
      <c r="Z19665" s="34">
        <v>234</v>
      </c>
      <c r="AA19665" s="34">
        <v>208</v>
      </c>
      <c r="AB19665" s="34">
        <v>142</v>
      </c>
      <c r="AC19665" s="34">
        <v>291</v>
      </c>
    </row>
    <row r="19666" spans="1:29" x14ac:dyDescent="0.2">
      <c r="A19666" s="34" t="s">
        <v>80159</v>
      </c>
      <c r="B19666" s="34">
        <v>102</v>
      </c>
      <c r="C19666" s="34">
        <v>188</v>
      </c>
      <c r="D19666" s="34">
        <v>206</v>
      </c>
      <c r="E19666" s="34">
        <v>231</v>
      </c>
      <c r="F19666" s="34">
        <v>177</v>
      </c>
      <c r="G19666" s="34">
        <v>226</v>
      </c>
      <c r="H19666" s="34">
        <v>157</v>
      </c>
      <c r="I19666" s="34">
        <v>204</v>
      </c>
      <c r="J19666" s="34">
        <v>143</v>
      </c>
      <c r="K19666" s="34">
        <v>246</v>
      </c>
      <c r="L19666" s="34">
        <v>113</v>
      </c>
      <c r="M19666" s="34">
        <v>188</v>
      </c>
      <c r="N19666" s="34">
        <v>183</v>
      </c>
      <c r="O19666" s="34">
        <v>186</v>
      </c>
      <c r="P19666" s="34">
        <v>160</v>
      </c>
      <c r="Q19666" s="34">
        <v>270</v>
      </c>
      <c r="R19666" s="34">
        <v>162</v>
      </c>
      <c r="S19666" s="34">
        <v>272</v>
      </c>
      <c r="T19666" s="34">
        <v>136</v>
      </c>
      <c r="U19666" s="34">
        <v>194</v>
      </c>
      <c r="V19666" s="34">
        <v>236</v>
      </c>
      <c r="W19666" s="34">
        <v>251</v>
      </c>
      <c r="X19666" s="34">
        <v>232</v>
      </c>
      <c r="Y19666" s="34">
        <v>222</v>
      </c>
      <c r="Z19666" s="34">
        <v>195</v>
      </c>
      <c r="AA19666" s="34">
        <v>318</v>
      </c>
      <c r="AB19666" s="34">
        <v>200</v>
      </c>
      <c r="AC19666" s="34">
        <v>361</v>
      </c>
    </row>
    <row r="19667" spans="1:29" x14ac:dyDescent="0.2">
      <c r="A19667" s="34" t="s">
        <v>80160</v>
      </c>
      <c r="B19667" s="34">
        <v>128</v>
      </c>
      <c r="C19667" s="34">
        <v>175</v>
      </c>
      <c r="D19667" s="34">
        <v>202</v>
      </c>
      <c r="E19667" s="34">
        <v>250</v>
      </c>
      <c r="F19667" s="34">
        <v>222</v>
      </c>
      <c r="G19667" s="34">
        <v>239</v>
      </c>
      <c r="H19667" s="34">
        <v>166</v>
      </c>
      <c r="I19667" s="34">
        <v>178</v>
      </c>
      <c r="J19667" s="34">
        <v>149</v>
      </c>
      <c r="K19667" s="34">
        <v>270</v>
      </c>
      <c r="L19667" s="34">
        <v>134</v>
      </c>
      <c r="M19667" s="34">
        <v>159</v>
      </c>
      <c r="N19667" s="34">
        <v>167</v>
      </c>
      <c r="O19667" s="34">
        <v>188</v>
      </c>
      <c r="P19667" s="34">
        <v>187</v>
      </c>
      <c r="Q19667" s="34">
        <v>250</v>
      </c>
      <c r="R19667" s="34">
        <v>225</v>
      </c>
      <c r="S19667" s="34">
        <v>263</v>
      </c>
      <c r="T19667" s="34">
        <v>170</v>
      </c>
      <c r="U19667" s="34">
        <v>154</v>
      </c>
      <c r="V19667" s="34">
        <v>273</v>
      </c>
      <c r="W19667" s="34">
        <v>282</v>
      </c>
      <c r="X19667" s="34">
        <v>216</v>
      </c>
      <c r="Y19667" s="34">
        <v>204</v>
      </c>
      <c r="Z19667" s="34">
        <v>246</v>
      </c>
      <c r="AA19667" s="34">
        <v>287</v>
      </c>
      <c r="AB19667" s="34">
        <v>279</v>
      </c>
      <c r="AC19667" s="34">
        <v>310</v>
      </c>
    </row>
    <row r="19668" spans="1:29" x14ac:dyDescent="0.2">
      <c r="A19668" s="34" t="s">
        <v>80161</v>
      </c>
      <c r="B19668" s="34">
        <v>147</v>
      </c>
      <c r="C19668" s="34">
        <v>204</v>
      </c>
      <c r="D19668" s="34">
        <v>237</v>
      </c>
      <c r="E19668" s="34">
        <v>211</v>
      </c>
      <c r="F19668" s="34">
        <v>194</v>
      </c>
      <c r="G19668" s="34">
        <v>285</v>
      </c>
      <c r="H19668" s="34">
        <v>185</v>
      </c>
      <c r="I19668" s="34">
        <v>210</v>
      </c>
      <c r="J19668" s="34">
        <v>207</v>
      </c>
      <c r="K19668" s="34">
        <v>250</v>
      </c>
      <c r="L19668" s="34">
        <v>208</v>
      </c>
      <c r="M19668" s="34">
        <v>193</v>
      </c>
      <c r="N19668" s="34">
        <v>182</v>
      </c>
      <c r="O19668" s="34">
        <v>190</v>
      </c>
      <c r="P19668" s="34">
        <v>223</v>
      </c>
      <c r="Q19668" s="34">
        <v>320</v>
      </c>
      <c r="R19668" s="34">
        <v>336</v>
      </c>
      <c r="S19668" s="34">
        <v>285</v>
      </c>
      <c r="T19668" s="34">
        <v>283</v>
      </c>
      <c r="U19668" s="34">
        <v>259</v>
      </c>
      <c r="V19668" s="34">
        <v>248</v>
      </c>
      <c r="W19668" s="34">
        <v>343</v>
      </c>
      <c r="X19668" s="34">
        <v>243</v>
      </c>
      <c r="Y19668" s="34">
        <v>327</v>
      </c>
      <c r="Z19668" s="34">
        <v>204</v>
      </c>
      <c r="AA19668" s="34">
        <v>263</v>
      </c>
      <c r="AB19668" s="34">
        <v>325</v>
      </c>
      <c r="AC19668" s="34">
        <v>330</v>
      </c>
    </row>
    <row r="19669" spans="1:29" x14ac:dyDescent="0.2">
      <c r="A19669" s="34" t="s">
        <v>80162</v>
      </c>
      <c r="B19669" s="34">
        <v>137</v>
      </c>
      <c r="C19669" s="34">
        <v>166</v>
      </c>
      <c r="D19669" s="34">
        <v>192</v>
      </c>
      <c r="E19669" s="34">
        <v>219</v>
      </c>
      <c r="F19669" s="34">
        <v>193</v>
      </c>
      <c r="G19669" s="34">
        <v>156</v>
      </c>
      <c r="H19669" s="34">
        <v>148</v>
      </c>
      <c r="I19669" s="34">
        <v>170</v>
      </c>
      <c r="J19669" s="34">
        <v>148</v>
      </c>
      <c r="K19669" s="34">
        <v>193</v>
      </c>
      <c r="L19669" s="34">
        <v>137</v>
      </c>
      <c r="M19669" s="34">
        <v>201</v>
      </c>
      <c r="N19669" s="34">
        <v>149</v>
      </c>
      <c r="O19669" s="34">
        <v>164</v>
      </c>
      <c r="P19669" s="34">
        <v>192</v>
      </c>
      <c r="Q19669" s="34">
        <v>226</v>
      </c>
      <c r="R19669" s="34">
        <v>209</v>
      </c>
      <c r="S19669" s="34">
        <v>232</v>
      </c>
      <c r="T19669" s="34">
        <v>155</v>
      </c>
      <c r="U19669" s="34">
        <v>181</v>
      </c>
      <c r="V19669" s="34">
        <v>192</v>
      </c>
      <c r="W19669" s="34">
        <v>204</v>
      </c>
      <c r="X19669" s="34">
        <v>201</v>
      </c>
      <c r="Y19669" s="34">
        <v>183</v>
      </c>
      <c r="Z19669" s="34">
        <v>200</v>
      </c>
      <c r="AA19669" s="34">
        <v>243</v>
      </c>
      <c r="AB19669" s="34">
        <v>156</v>
      </c>
      <c r="AC19669" s="34">
        <v>297</v>
      </c>
    </row>
    <row r="19670" spans="1:29" x14ac:dyDescent="0.2">
      <c r="A19670" s="34" t="s">
        <v>80163</v>
      </c>
      <c r="B19670" s="34">
        <v>89</v>
      </c>
      <c r="C19670" s="34">
        <v>70</v>
      </c>
      <c r="D19670" s="34">
        <v>136</v>
      </c>
      <c r="E19670" s="34">
        <v>105</v>
      </c>
      <c r="F19670" s="34">
        <v>134</v>
      </c>
      <c r="G19670" s="34">
        <v>84</v>
      </c>
      <c r="H19670" s="34">
        <v>98</v>
      </c>
      <c r="I19670" s="34">
        <v>79</v>
      </c>
      <c r="J19670" s="34">
        <v>113</v>
      </c>
      <c r="K19670" s="34">
        <v>88</v>
      </c>
      <c r="L19670" s="34">
        <v>78</v>
      </c>
      <c r="M19670" s="34">
        <v>86</v>
      </c>
      <c r="N19670" s="34">
        <v>106</v>
      </c>
      <c r="O19670" s="34">
        <v>82</v>
      </c>
      <c r="P19670" s="34">
        <v>144</v>
      </c>
      <c r="Q19670" s="34">
        <v>138</v>
      </c>
      <c r="R19670" s="34">
        <v>137</v>
      </c>
      <c r="S19670" s="34">
        <v>118</v>
      </c>
      <c r="T19670" s="34">
        <v>132</v>
      </c>
      <c r="U19670" s="34">
        <v>105</v>
      </c>
      <c r="V19670" s="34">
        <v>117</v>
      </c>
      <c r="W19670" s="34">
        <v>186</v>
      </c>
      <c r="X19670" s="34">
        <v>156</v>
      </c>
      <c r="Y19670" s="34">
        <v>116</v>
      </c>
      <c r="Z19670" s="34">
        <v>137</v>
      </c>
      <c r="AA19670" s="34">
        <v>139</v>
      </c>
      <c r="AB19670" s="34">
        <v>140</v>
      </c>
      <c r="AC19670" s="34">
        <v>171</v>
      </c>
    </row>
    <row r="19671" spans="1:29" x14ac:dyDescent="0.2">
      <c r="A19671" s="34" t="s">
        <v>80164</v>
      </c>
      <c r="B19671" s="34">
        <v>137</v>
      </c>
      <c r="C19671" s="34">
        <v>178</v>
      </c>
      <c r="D19671" s="34">
        <v>206</v>
      </c>
      <c r="E19671" s="34">
        <v>156</v>
      </c>
      <c r="F19671" s="34">
        <v>152</v>
      </c>
      <c r="G19671" s="34">
        <v>195</v>
      </c>
      <c r="H19671" s="34">
        <v>153</v>
      </c>
      <c r="I19671" s="34">
        <v>156</v>
      </c>
      <c r="J19671" s="34">
        <v>158</v>
      </c>
      <c r="K19671" s="34">
        <v>203</v>
      </c>
      <c r="L19671" s="34">
        <v>99</v>
      </c>
      <c r="M19671" s="34">
        <v>156</v>
      </c>
      <c r="N19671" s="34">
        <v>156</v>
      </c>
      <c r="O19671" s="34">
        <v>149</v>
      </c>
      <c r="P19671" s="34">
        <v>114</v>
      </c>
      <c r="Q19671" s="34">
        <v>240</v>
      </c>
      <c r="R19671" s="34">
        <v>211</v>
      </c>
      <c r="S19671" s="34">
        <v>245</v>
      </c>
      <c r="T19671" s="34">
        <v>133</v>
      </c>
      <c r="U19671" s="34">
        <v>239</v>
      </c>
      <c r="V19671" s="34">
        <v>173</v>
      </c>
      <c r="W19671" s="34">
        <v>221</v>
      </c>
      <c r="X19671" s="34">
        <v>188</v>
      </c>
      <c r="Y19671" s="34">
        <v>185</v>
      </c>
      <c r="Z19671" s="34">
        <v>186</v>
      </c>
      <c r="AA19671" s="34">
        <v>277</v>
      </c>
      <c r="AB19671" s="34">
        <v>177</v>
      </c>
      <c r="AC19671" s="34">
        <v>306</v>
      </c>
    </row>
    <row r="19672" spans="1:29" x14ac:dyDescent="0.2">
      <c r="A19672" s="34" t="s">
        <v>80165</v>
      </c>
      <c r="B19672" s="34">
        <v>158</v>
      </c>
      <c r="C19672" s="34">
        <v>212</v>
      </c>
      <c r="D19672" s="34">
        <v>211</v>
      </c>
      <c r="E19672" s="34">
        <v>204</v>
      </c>
      <c r="F19672" s="34">
        <v>174</v>
      </c>
      <c r="G19672" s="34">
        <v>250</v>
      </c>
      <c r="H19672" s="34">
        <v>201</v>
      </c>
      <c r="I19672" s="34">
        <v>206</v>
      </c>
      <c r="J19672" s="34">
        <v>162</v>
      </c>
      <c r="K19672" s="34">
        <v>249</v>
      </c>
      <c r="L19672" s="34">
        <v>143</v>
      </c>
      <c r="M19672" s="34">
        <v>201</v>
      </c>
      <c r="N19672" s="34">
        <v>180</v>
      </c>
      <c r="O19672" s="34">
        <v>177</v>
      </c>
      <c r="P19672" s="34">
        <v>169</v>
      </c>
      <c r="Q19672" s="34">
        <v>260</v>
      </c>
      <c r="R19672" s="34">
        <v>221</v>
      </c>
      <c r="S19672" s="34">
        <v>341</v>
      </c>
      <c r="T19672" s="34">
        <v>159</v>
      </c>
      <c r="U19672" s="34">
        <v>209</v>
      </c>
      <c r="V19672" s="34">
        <v>174</v>
      </c>
      <c r="W19672" s="34">
        <v>260</v>
      </c>
      <c r="X19672" s="34">
        <v>246</v>
      </c>
      <c r="Y19672" s="34">
        <v>216</v>
      </c>
      <c r="Z19672" s="34">
        <v>206</v>
      </c>
      <c r="AA19672" s="34">
        <v>339</v>
      </c>
      <c r="AB19672" s="34">
        <v>169</v>
      </c>
      <c r="AC19672" s="34">
        <v>405</v>
      </c>
    </row>
    <row r="19673" spans="1:29" x14ac:dyDescent="0.2">
      <c r="A19673" s="34" t="s">
        <v>80166</v>
      </c>
      <c r="B19673" s="34">
        <v>281</v>
      </c>
      <c r="C19673" s="34">
        <v>464</v>
      </c>
      <c r="D19673" s="34">
        <v>397</v>
      </c>
      <c r="E19673" s="34">
        <v>550</v>
      </c>
      <c r="F19673" s="34">
        <v>321</v>
      </c>
      <c r="G19673" s="34">
        <v>512</v>
      </c>
      <c r="H19673" s="34">
        <v>343</v>
      </c>
      <c r="I19673" s="34">
        <v>401</v>
      </c>
      <c r="J19673" s="34">
        <v>269</v>
      </c>
      <c r="K19673" s="34">
        <v>489</v>
      </c>
      <c r="L19673" s="34">
        <v>179</v>
      </c>
      <c r="M19673" s="34">
        <v>434</v>
      </c>
      <c r="N19673" s="34">
        <v>291</v>
      </c>
      <c r="O19673" s="34">
        <v>361</v>
      </c>
      <c r="P19673" s="34">
        <v>274</v>
      </c>
      <c r="Q19673" s="34">
        <v>536</v>
      </c>
      <c r="R19673" s="34">
        <v>370</v>
      </c>
      <c r="S19673" s="34">
        <v>543</v>
      </c>
      <c r="T19673" s="34">
        <v>255</v>
      </c>
      <c r="U19673" s="34">
        <v>330</v>
      </c>
      <c r="V19673" s="34">
        <v>365</v>
      </c>
      <c r="W19673" s="34">
        <v>457</v>
      </c>
      <c r="X19673" s="34">
        <v>473</v>
      </c>
      <c r="Y19673" s="34">
        <v>397</v>
      </c>
      <c r="Z19673" s="34">
        <v>393</v>
      </c>
      <c r="AA19673" s="34">
        <v>548</v>
      </c>
      <c r="AB19673" s="34">
        <v>327</v>
      </c>
      <c r="AC19673" s="34">
        <v>707</v>
      </c>
    </row>
    <row r="19674" spans="1:29" x14ac:dyDescent="0.2">
      <c r="A19674" s="34" t="s">
        <v>80167</v>
      </c>
      <c r="B19674" s="34">
        <v>104</v>
      </c>
      <c r="C19674" s="34">
        <v>184</v>
      </c>
      <c r="D19674" s="34">
        <v>99</v>
      </c>
      <c r="E19674" s="34">
        <v>173</v>
      </c>
      <c r="F19674" s="34">
        <v>112</v>
      </c>
      <c r="G19674" s="34">
        <v>151</v>
      </c>
      <c r="H19674" s="34">
        <v>94</v>
      </c>
      <c r="I19674" s="34">
        <v>174</v>
      </c>
      <c r="J19674" s="34">
        <v>89</v>
      </c>
      <c r="K19674" s="34">
        <v>202</v>
      </c>
      <c r="L19674" s="34">
        <v>61</v>
      </c>
      <c r="M19674" s="34">
        <v>154</v>
      </c>
      <c r="N19674" s="34">
        <v>91</v>
      </c>
      <c r="O19674" s="34">
        <v>124</v>
      </c>
      <c r="P19674" s="34">
        <v>81</v>
      </c>
      <c r="Q19674" s="34">
        <v>203</v>
      </c>
      <c r="R19674" s="34">
        <v>115</v>
      </c>
      <c r="S19674" s="34">
        <v>209</v>
      </c>
      <c r="T19674" s="34">
        <v>118</v>
      </c>
      <c r="U19674" s="34">
        <v>161</v>
      </c>
      <c r="V19674" s="34">
        <v>122</v>
      </c>
      <c r="W19674" s="34">
        <v>192</v>
      </c>
      <c r="X19674" s="34">
        <v>140</v>
      </c>
      <c r="Y19674" s="34">
        <v>191</v>
      </c>
      <c r="Z19674" s="34">
        <v>87</v>
      </c>
      <c r="AA19674" s="34">
        <v>207</v>
      </c>
      <c r="AB19674" s="34">
        <v>103</v>
      </c>
      <c r="AC19674" s="34">
        <v>299</v>
      </c>
    </row>
    <row r="19675" spans="1:29" x14ac:dyDescent="0.2">
      <c r="A19675" s="34" t="s">
        <v>80168</v>
      </c>
      <c r="B19675" s="34">
        <v>143</v>
      </c>
      <c r="C19675" s="34">
        <v>135</v>
      </c>
      <c r="D19675" s="34">
        <v>164</v>
      </c>
      <c r="E19675" s="34">
        <v>157</v>
      </c>
      <c r="F19675" s="34">
        <v>119</v>
      </c>
      <c r="G19675" s="34">
        <v>156</v>
      </c>
      <c r="H19675" s="34">
        <v>169</v>
      </c>
      <c r="I19675" s="34">
        <v>127</v>
      </c>
      <c r="J19675" s="34">
        <v>102</v>
      </c>
      <c r="K19675" s="34">
        <v>193</v>
      </c>
      <c r="L19675" s="34">
        <v>109</v>
      </c>
      <c r="M19675" s="34">
        <v>148</v>
      </c>
      <c r="N19675" s="34">
        <v>139</v>
      </c>
      <c r="O19675" s="34">
        <v>170</v>
      </c>
      <c r="P19675" s="34">
        <v>135</v>
      </c>
      <c r="Q19675" s="34">
        <v>215</v>
      </c>
      <c r="R19675" s="34">
        <v>181</v>
      </c>
      <c r="S19675" s="34">
        <v>217</v>
      </c>
      <c r="T19675" s="34">
        <v>124</v>
      </c>
      <c r="U19675" s="34">
        <v>144</v>
      </c>
      <c r="V19675" s="34">
        <v>188</v>
      </c>
      <c r="W19675" s="34">
        <v>222</v>
      </c>
      <c r="X19675" s="34">
        <v>172</v>
      </c>
      <c r="Y19675" s="34">
        <v>176</v>
      </c>
      <c r="Z19675" s="34">
        <v>146</v>
      </c>
      <c r="AA19675" s="34">
        <v>236</v>
      </c>
      <c r="AB19675" s="34">
        <v>162</v>
      </c>
      <c r="AC19675" s="34">
        <v>288</v>
      </c>
    </row>
    <row r="19676" spans="1:29" x14ac:dyDescent="0.2">
      <c r="A19676" s="34" t="s">
        <v>80169</v>
      </c>
      <c r="B19676" s="34">
        <v>111</v>
      </c>
      <c r="C19676" s="34">
        <v>111</v>
      </c>
      <c r="D19676" s="34">
        <v>137</v>
      </c>
      <c r="E19676" s="34">
        <v>89</v>
      </c>
      <c r="F19676" s="34">
        <v>136</v>
      </c>
      <c r="G19676" s="34">
        <v>67</v>
      </c>
      <c r="H19676" s="34">
        <v>92</v>
      </c>
      <c r="I19676" s="34">
        <v>103</v>
      </c>
      <c r="J19676" s="34">
        <v>106</v>
      </c>
      <c r="K19676" s="34">
        <v>84</v>
      </c>
      <c r="L19676" s="34">
        <v>91</v>
      </c>
      <c r="M19676" s="34">
        <v>77</v>
      </c>
      <c r="N19676" s="34">
        <v>112</v>
      </c>
      <c r="O19676" s="34">
        <v>69</v>
      </c>
      <c r="P19676" s="34">
        <v>100</v>
      </c>
      <c r="Q19676" s="34">
        <v>106</v>
      </c>
      <c r="R19676" s="34">
        <v>151</v>
      </c>
      <c r="S19676" s="34">
        <v>107</v>
      </c>
      <c r="T19676" s="34">
        <v>115</v>
      </c>
      <c r="U19676" s="34">
        <v>117</v>
      </c>
      <c r="V19676" s="34">
        <v>125</v>
      </c>
      <c r="W19676" s="34">
        <v>101</v>
      </c>
      <c r="X19676" s="34">
        <v>111</v>
      </c>
      <c r="Y19676" s="34">
        <v>108</v>
      </c>
      <c r="Z19676" s="34">
        <v>164</v>
      </c>
      <c r="AA19676" s="34">
        <v>104</v>
      </c>
      <c r="AB19676" s="34">
        <v>131</v>
      </c>
      <c r="AC19676" s="34">
        <v>160</v>
      </c>
    </row>
    <row r="19677" spans="1:29" x14ac:dyDescent="0.2">
      <c r="A19677" s="34" t="s">
        <v>80170</v>
      </c>
      <c r="B19677" s="34">
        <v>536</v>
      </c>
      <c r="C19677" s="34">
        <v>589</v>
      </c>
      <c r="D19677" s="34">
        <v>690</v>
      </c>
      <c r="E19677" s="34">
        <v>631</v>
      </c>
      <c r="F19677" s="34">
        <v>682</v>
      </c>
      <c r="G19677" s="34">
        <v>701</v>
      </c>
      <c r="H19677" s="34">
        <v>578</v>
      </c>
      <c r="I19677" s="34">
        <v>559</v>
      </c>
      <c r="J19677" s="34">
        <v>571</v>
      </c>
      <c r="K19677" s="34">
        <v>649</v>
      </c>
      <c r="L19677" s="34">
        <v>481</v>
      </c>
      <c r="M19677" s="34">
        <v>535</v>
      </c>
      <c r="N19677" s="34">
        <v>581</v>
      </c>
      <c r="O19677" s="34">
        <v>526</v>
      </c>
      <c r="P19677" s="34">
        <v>480</v>
      </c>
      <c r="Q19677" s="34">
        <v>765</v>
      </c>
      <c r="R19677" s="34">
        <v>789</v>
      </c>
      <c r="S19677" s="34">
        <v>727</v>
      </c>
      <c r="T19677" s="34">
        <v>609</v>
      </c>
      <c r="U19677" s="34">
        <v>644</v>
      </c>
      <c r="V19677" s="34">
        <v>736</v>
      </c>
      <c r="W19677" s="34">
        <v>854</v>
      </c>
      <c r="X19677" s="34">
        <v>708</v>
      </c>
      <c r="Y19677" s="34">
        <v>743</v>
      </c>
      <c r="Z19677" s="34">
        <v>783</v>
      </c>
      <c r="AA19677" s="34">
        <v>700</v>
      </c>
      <c r="AB19677" s="34">
        <v>691</v>
      </c>
      <c r="AC19677" s="34">
        <v>1212</v>
      </c>
    </row>
    <row r="19678" spans="1:29" x14ac:dyDescent="0.2">
      <c r="A19678" s="34" t="s">
        <v>80171</v>
      </c>
      <c r="B19678" s="34">
        <v>77</v>
      </c>
      <c r="C19678" s="34">
        <v>128</v>
      </c>
      <c r="D19678" s="34">
        <v>144</v>
      </c>
      <c r="E19678" s="34">
        <v>95</v>
      </c>
      <c r="F19678" s="34">
        <v>125</v>
      </c>
      <c r="G19678" s="34">
        <v>89</v>
      </c>
      <c r="H19678" s="34">
        <v>89</v>
      </c>
      <c r="I19678" s="34">
        <v>110</v>
      </c>
      <c r="J19678" s="34">
        <v>81</v>
      </c>
      <c r="K19678" s="34">
        <v>123</v>
      </c>
      <c r="L19678" s="34">
        <v>54</v>
      </c>
      <c r="M19678" s="34">
        <v>86</v>
      </c>
      <c r="N19678" s="34">
        <v>113</v>
      </c>
      <c r="O19678" s="34">
        <v>107</v>
      </c>
      <c r="P19678" s="34">
        <v>90</v>
      </c>
      <c r="Q19678" s="34">
        <v>105</v>
      </c>
      <c r="R19678" s="34">
        <v>101</v>
      </c>
      <c r="S19678" s="34">
        <v>153</v>
      </c>
      <c r="T19678" s="34">
        <v>85</v>
      </c>
      <c r="U19678" s="34">
        <v>103</v>
      </c>
      <c r="V19678" s="34">
        <v>108</v>
      </c>
      <c r="W19678" s="34">
        <v>100</v>
      </c>
      <c r="X19678" s="34">
        <v>138</v>
      </c>
      <c r="Y19678" s="34">
        <v>89</v>
      </c>
      <c r="Z19678" s="34">
        <v>110</v>
      </c>
      <c r="AA19678" s="34">
        <v>135</v>
      </c>
      <c r="AB19678" s="34">
        <v>94</v>
      </c>
      <c r="AC19678" s="34">
        <v>195</v>
      </c>
    </row>
    <row r="19679" spans="1:29" x14ac:dyDescent="0.2">
      <c r="A19679" s="34" t="s">
        <v>80172</v>
      </c>
      <c r="B19679" s="34">
        <v>115</v>
      </c>
      <c r="C19679" s="34">
        <v>83</v>
      </c>
      <c r="D19679" s="34">
        <v>81</v>
      </c>
      <c r="E19679" s="34">
        <v>84</v>
      </c>
      <c r="F19679" s="34">
        <v>86</v>
      </c>
      <c r="G19679" s="34">
        <v>82</v>
      </c>
      <c r="H19679" s="34">
        <v>84</v>
      </c>
      <c r="I19679" s="34">
        <v>91</v>
      </c>
      <c r="J19679" s="34">
        <v>95</v>
      </c>
      <c r="K19679" s="34">
        <v>88</v>
      </c>
      <c r="L19679" s="34">
        <v>78</v>
      </c>
      <c r="M19679" s="34">
        <v>66</v>
      </c>
      <c r="N19679" s="34">
        <v>77</v>
      </c>
      <c r="O19679" s="34">
        <v>72</v>
      </c>
      <c r="P19679" s="34">
        <v>78</v>
      </c>
      <c r="Q19679" s="34">
        <v>108</v>
      </c>
      <c r="R19679" s="34">
        <v>119</v>
      </c>
      <c r="S19679" s="34">
        <v>84</v>
      </c>
      <c r="T19679" s="34">
        <v>137</v>
      </c>
      <c r="U19679" s="34">
        <v>99</v>
      </c>
      <c r="V19679" s="34">
        <v>110</v>
      </c>
      <c r="W19679" s="34">
        <v>148</v>
      </c>
      <c r="X19679" s="34">
        <v>109</v>
      </c>
      <c r="Y19679" s="34">
        <v>86</v>
      </c>
      <c r="Z19679" s="34">
        <v>103</v>
      </c>
      <c r="AA19679" s="34">
        <v>109</v>
      </c>
      <c r="AB19679" s="34">
        <v>117</v>
      </c>
      <c r="AC19679" s="34">
        <v>167</v>
      </c>
    </row>
    <row r="19680" spans="1:29" x14ac:dyDescent="0.2">
      <c r="A19680" s="34" t="s">
        <v>80173</v>
      </c>
      <c r="B19680" s="34">
        <v>138</v>
      </c>
      <c r="C19680" s="34">
        <v>143</v>
      </c>
      <c r="D19680" s="34">
        <v>143</v>
      </c>
      <c r="E19680" s="34">
        <v>150</v>
      </c>
      <c r="F19680" s="34">
        <v>140</v>
      </c>
      <c r="G19680" s="34">
        <v>163</v>
      </c>
      <c r="H19680" s="34">
        <v>131</v>
      </c>
      <c r="I19680" s="34">
        <v>108</v>
      </c>
      <c r="J19680" s="34">
        <v>140</v>
      </c>
      <c r="K19680" s="34">
        <v>118</v>
      </c>
      <c r="L19680" s="34">
        <v>109</v>
      </c>
      <c r="M19680" s="34">
        <v>148</v>
      </c>
      <c r="N19680" s="34">
        <v>94</v>
      </c>
      <c r="O19680" s="34">
        <v>143</v>
      </c>
      <c r="P19680" s="34">
        <v>108</v>
      </c>
      <c r="Q19680" s="34">
        <v>214</v>
      </c>
      <c r="R19680" s="34">
        <v>163</v>
      </c>
      <c r="S19680" s="34">
        <v>166</v>
      </c>
      <c r="T19680" s="34">
        <v>160</v>
      </c>
      <c r="U19680" s="34">
        <v>178</v>
      </c>
      <c r="V19680" s="34">
        <v>221</v>
      </c>
      <c r="W19680" s="34">
        <v>203</v>
      </c>
      <c r="X19680" s="34">
        <v>172</v>
      </c>
      <c r="Y19680" s="34">
        <v>160</v>
      </c>
      <c r="Z19680" s="34">
        <v>172</v>
      </c>
      <c r="AA19680" s="34">
        <v>200</v>
      </c>
      <c r="AB19680" s="34">
        <v>222</v>
      </c>
      <c r="AC19680" s="34">
        <v>280</v>
      </c>
    </row>
    <row r="19681" spans="1:29" x14ac:dyDescent="0.2">
      <c r="A19681" s="34" t="s">
        <v>80174</v>
      </c>
      <c r="B19681" s="34">
        <v>101</v>
      </c>
      <c r="C19681" s="34">
        <v>165</v>
      </c>
      <c r="D19681" s="34">
        <v>244</v>
      </c>
      <c r="E19681" s="34">
        <v>187</v>
      </c>
      <c r="F19681" s="34">
        <v>191</v>
      </c>
      <c r="G19681" s="34">
        <v>129</v>
      </c>
      <c r="H19681" s="34">
        <v>158</v>
      </c>
      <c r="I19681" s="34">
        <v>204</v>
      </c>
      <c r="J19681" s="34">
        <v>197</v>
      </c>
      <c r="K19681" s="34">
        <v>186</v>
      </c>
      <c r="L19681" s="34">
        <v>135</v>
      </c>
      <c r="M19681" s="34">
        <v>130</v>
      </c>
      <c r="N19681" s="34">
        <v>159</v>
      </c>
      <c r="O19681" s="34">
        <v>156</v>
      </c>
      <c r="P19681" s="34">
        <v>180</v>
      </c>
      <c r="Q19681" s="34">
        <v>202</v>
      </c>
      <c r="R19681" s="34">
        <v>210</v>
      </c>
      <c r="S19681" s="34">
        <v>213</v>
      </c>
      <c r="T19681" s="34">
        <v>163</v>
      </c>
      <c r="U19681" s="34">
        <v>161</v>
      </c>
      <c r="V19681" s="34">
        <v>221</v>
      </c>
      <c r="W19681" s="34">
        <v>262</v>
      </c>
      <c r="X19681" s="34">
        <v>228</v>
      </c>
      <c r="Y19681" s="34">
        <v>231</v>
      </c>
      <c r="Z19681" s="34">
        <v>202</v>
      </c>
      <c r="AA19681" s="34">
        <v>239</v>
      </c>
      <c r="AB19681" s="34">
        <v>217</v>
      </c>
      <c r="AC19681" s="34">
        <v>325</v>
      </c>
    </row>
    <row r="19682" spans="1:29" x14ac:dyDescent="0.2">
      <c r="A19682" s="34" t="s">
        <v>80175</v>
      </c>
      <c r="B19682" s="34">
        <v>217</v>
      </c>
      <c r="C19682" s="34">
        <v>200</v>
      </c>
      <c r="D19682" s="34">
        <v>168</v>
      </c>
      <c r="E19682" s="34">
        <v>199</v>
      </c>
      <c r="F19682" s="34">
        <v>205</v>
      </c>
      <c r="G19682" s="34">
        <v>190</v>
      </c>
      <c r="H19682" s="34">
        <v>213</v>
      </c>
      <c r="I19682" s="34">
        <v>173</v>
      </c>
      <c r="J19682" s="34">
        <v>191</v>
      </c>
      <c r="K19682" s="34">
        <v>192</v>
      </c>
      <c r="L19682" s="34">
        <v>211</v>
      </c>
      <c r="M19682" s="34">
        <v>150</v>
      </c>
      <c r="N19682" s="34">
        <v>192</v>
      </c>
      <c r="O19682" s="34">
        <v>187</v>
      </c>
      <c r="P19682" s="34">
        <v>169</v>
      </c>
      <c r="Q19682" s="34">
        <v>222</v>
      </c>
      <c r="R19682" s="34">
        <v>279</v>
      </c>
      <c r="S19682" s="34">
        <v>190</v>
      </c>
      <c r="T19682" s="34">
        <v>232</v>
      </c>
      <c r="U19682" s="34">
        <v>226</v>
      </c>
      <c r="V19682" s="34">
        <v>257</v>
      </c>
      <c r="W19682" s="34">
        <v>333</v>
      </c>
      <c r="X19682" s="34">
        <v>258</v>
      </c>
      <c r="Y19682" s="34">
        <v>234</v>
      </c>
      <c r="Z19682" s="34">
        <v>217</v>
      </c>
      <c r="AA19682" s="34">
        <v>282</v>
      </c>
      <c r="AB19682" s="34">
        <v>276</v>
      </c>
      <c r="AC19682" s="34">
        <v>369</v>
      </c>
    </row>
    <row r="19683" spans="1:29" x14ac:dyDescent="0.2">
      <c r="A19683" s="34" t="s">
        <v>80176</v>
      </c>
      <c r="B19683" s="34">
        <v>52</v>
      </c>
      <c r="C19683" s="34">
        <v>79</v>
      </c>
      <c r="D19683" s="34">
        <v>76</v>
      </c>
      <c r="E19683" s="34">
        <v>113</v>
      </c>
      <c r="F19683" s="34">
        <v>69</v>
      </c>
      <c r="G19683" s="34">
        <v>73</v>
      </c>
      <c r="H19683" s="34">
        <v>61</v>
      </c>
      <c r="I19683" s="34">
        <v>61</v>
      </c>
      <c r="J19683" s="34">
        <v>42</v>
      </c>
      <c r="K19683" s="34">
        <v>124</v>
      </c>
      <c r="L19683" s="34">
        <v>25</v>
      </c>
      <c r="M19683" s="34">
        <v>84</v>
      </c>
      <c r="N19683" s="34">
        <v>31</v>
      </c>
      <c r="O19683" s="34">
        <v>58</v>
      </c>
      <c r="P19683" s="34">
        <v>41</v>
      </c>
      <c r="Q19683" s="34">
        <v>77</v>
      </c>
      <c r="R19683" s="34">
        <v>43</v>
      </c>
      <c r="S19683" s="34">
        <v>98</v>
      </c>
      <c r="T19683" s="34">
        <v>31</v>
      </c>
      <c r="U19683" s="34">
        <v>47</v>
      </c>
      <c r="V19683" s="34">
        <v>49</v>
      </c>
      <c r="W19683" s="34">
        <v>71</v>
      </c>
      <c r="X19683" s="34">
        <v>61</v>
      </c>
      <c r="Y19683" s="34">
        <v>47</v>
      </c>
      <c r="Z19683" s="34">
        <v>85</v>
      </c>
      <c r="AA19683" s="34">
        <v>75</v>
      </c>
      <c r="AB19683" s="34">
        <v>39</v>
      </c>
      <c r="AC19683" s="34">
        <v>136</v>
      </c>
    </row>
    <row r="19684" spans="1:29" x14ac:dyDescent="0.2">
      <c r="A19684" s="34" t="s">
        <v>80177</v>
      </c>
      <c r="B19684" s="34">
        <v>125</v>
      </c>
      <c r="C19684" s="34">
        <v>187</v>
      </c>
      <c r="D19684" s="34">
        <v>226</v>
      </c>
      <c r="E19684" s="34">
        <v>195</v>
      </c>
      <c r="F19684" s="34">
        <v>253</v>
      </c>
      <c r="G19684" s="34">
        <v>244</v>
      </c>
      <c r="H19684" s="34">
        <v>236</v>
      </c>
      <c r="I19684" s="34">
        <v>213</v>
      </c>
      <c r="J19684" s="34">
        <v>194</v>
      </c>
      <c r="K19684" s="34">
        <v>191</v>
      </c>
      <c r="L19684" s="34">
        <v>209</v>
      </c>
      <c r="M19684" s="34">
        <v>139</v>
      </c>
      <c r="N19684" s="34">
        <v>185</v>
      </c>
      <c r="O19684" s="34">
        <v>194</v>
      </c>
      <c r="P19684" s="34">
        <v>220</v>
      </c>
      <c r="Q19684" s="34">
        <v>292</v>
      </c>
      <c r="R19684" s="34">
        <v>311</v>
      </c>
      <c r="S19684" s="34">
        <v>221</v>
      </c>
      <c r="T19684" s="34">
        <v>266</v>
      </c>
      <c r="U19684" s="34">
        <v>219</v>
      </c>
      <c r="V19684" s="34">
        <v>261</v>
      </c>
      <c r="W19684" s="34">
        <v>264</v>
      </c>
      <c r="X19684" s="34">
        <v>223</v>
      </c>
      <c r="Y19684" s="34">
        <v>219</v>
      </c>
      <c r="Z19684" s="34">
        <v>232</v>
      </c>
      <c r="AA19684" s="34">
        <v>247</v>
      </c>
      <c r="AB19684" s="34">
        <v>343</v>
      </c>
      <c r="AC19684" s="34">
        <v>312</v>
      </c>
    </row>
    <row r="19685" spans="1:29" x14ac:dyDescent="0.2">
      <c r="A19685" s="34" t="s">
        <v>80178</v>
      </c>
      <c r="B19685" s="34">
        <v>94</v>
      </c>
      <c r="C19685" s="34">
        <v>77</v>
      </c>
      <c r="D19685" s="34">
        <v>116</v>
      </c>
      <c r="E19685" s="34">
        <v>129</v>
      </c>
      <c r="F19685" s="34">
        <v>109</v>
      </c>
      <c r="G19685" s="34">
        <v>73</v>
      </c>
      <c r="H19685" s="34">
        <v>78</v>
      </c>
      <c r="I19685" s="34">
        <v>99</v>
      </c>
      <c r="J19685" s="34">
        <v>110</v>
      </c>
      <c r="K19685" s="34">
        <v>125</v>
      </c>
      <c r="L19685" s="34">
        <v>72</v>
      </c>
      <c r="M19685" s="34">
        <v>93</v>
      </c>
      <c r="N19685" s="34">
        <v>94</v>
      </c>
      <c r="O19685" s="34">
        <v>107</v>
      </c>
      <c r="P19685" s="34">
        <v>104</v>
      </c>
      <c r="Q19685" s="34">
        <v>141</v>
      </c>
      <c r="R19685" s="34">
        <v>151</v>
      </c>
      <c r="S19685" s="34">
        <v>152</v>
      </c>
      <c r="T19685" s="34">
        <v>126</v>
      </c>
      <c r="U19685" s="34">
        <v>106</v>
      </c>
      <c r="V19685" s="34">
        <v>137</v>
      </c>
      <c r="W19685" s="34">
        <v>148</v>
      </c>
      <c r="X19685" s="34">
        <v>132</v>
      </c>
      <c r="Y19685" s="34">
        <v>98</v>
      </c>
      <c r="Z19685" s="34">
        <v>150</v>
      </c>
      <c r="AA19685" s="34">
        <v>157</v>
      </c>
      <c r="AB19685" s="34">
        <v>124</v>
      </c>
      <c r="AC19685" s="34">
        <v>171</v>
      </c>
    </row>
    <row r="19686" spans="1:29" x14ac:dyDescent="0.2">
      <c r="A19686" s="34" t="s">
        <v>80179</v>
      </c>
      <c r="B19686" s="34">
        <v>143</v>
      </c>
      <c r="C19686" s="34">
        <v>280</v>
      </c>
      <c r="D19686" s="34">
        <v>224</v>
      </c>
      <c r="E19686" s="34">
        <v>283</v>
      </c>
      <c r="F19686" s="34">
        <v>196</v>
      </c>
      <c r="G19686" s="34">
        <v>300</v>
      </c>
      <c r="H19686" s="34">
        <v>192</v>
      </c>
      <c r="I19686" s="34">
        <v>254</v>
      </c>
      <c r="J19686" s="34">
        <v>165</v>
      </c>
      <c r="K19686" s="34">
        <v>272</v>
      </c>
      <c r="L19686" s="34">
        <v>113</v>
      </c>
      <c r="M19686" s="34">
        <v>216</v>
      </c>
      <c r="N19686" s="34">
        <v>156</v>
      </c>
      <c r="O19686" s="34">
        <v>231</v>
      </c>
      <c r="P19686" s="34">
        <v>193</v>
      </c>
      <c r="Q19686" s="34">
        <v>331</v>
      </c>
      <c r="R19686" s="34">
        <v>209</v>
      </c>
      <c r="S19686" s="34">
        <v>366</v>
      </c>
      <c r="T19686" s="34">
        <v>167</v>
      </c>
      <c r="U19686" s="34">
        <v>244</v>
      </c>
      <c r="V19686" s="34">
        <v>241</v>
      </c>
      <c r="W19686" s="34">
        <v>281</v>
      </c>
      <c r="X19686" s="34">
        <v>251</v>
      </c>
      <c r="Y19686" s="34">
        <v>236</v>
      </c>
      <c r="Z19686" s="34">
        <v>266</v>
      </c>
      <c r="AA19686" s="34">
        <v>350</v>
      </c>
      <c r="AB19686" s="34">
        <v>228</v>
      </c>
      <c r="AC19686" s="34">
        <v>463</v>
      </c>
    </row>
    <row r="19687" spans="1:29" x14ac:dyDescent="0.2">
      <c r="A19687" s="34" t="s">
        <v>80180</v>
      </c>
      <c r="B19687" s="34">
        <v>196</v>
      </c>
      <c r="C19687" s="34">
        <v>208</v>
      </c>
      <c r="D19687" s="34">
        <v>201</v>
      </c>
      <c r="E19687" s="34">
        <v>224</v>
      </c>
      <c r="F19687" s="34">
        <v>227</v>
      </c>
      <c r="G19687" s="34">
        <v>188</v>
      </c>
      <c r="H19687" s="34">
        <v>247</v>
      </c>
      <c r="I19687" s="34">
        <v>220</v>
      </c>
      <c r="J19687" s="34">
        <v>192</v>
      </c>
      <c r="K19687" s="34">
        <v>264</v>
      </c>
      <c r="L19687" s="34">
        <v>192</v>
      </c>
      <c r="M19687" s="34">
        <v>208</v>
      </c>
      <c r="N19687" s="34">
        <v>208</v>
      </c>
      <c r="O19687" s="34">
        <v>186</v>
      </c>
      <c r="P19687" s="34">
        <v>239</v>
      </c>
      <c r="Q19687" s="34">
        <v>319</v>
      </c>
      <c r="R19687" s="34">
        <v>312</v>
      </c>
      <c r="S19687" s="34">
        <v>310</v>
      </c>
      <c r="T19687" s="34">
        <v>304</v>
      </c>
      <c r="U19687" s="34">
        <v>248</v>
      </c>
      <c r="V19687" s="34">
        <v>253</v>
      </c>
      <c r="W19687" s="34">
        <v>351</v>
      </c>
      <c r="X19687" s="34">
        <v>271</v>
      </c>
      <c r="Y19687" s="34">
        <v>272</v>
      </c>
      <c r="Z19687" s="34">
        <v>286</v>
      </c>
      <c r="AA19687" s="34">
        <v>272</v>
      </c>
      <c r="AB19687" s="34">
        <v>302</v>
      </c>
      <c r="AC19687" s="34">
        <v>365</v>
      </c>
    </row>
    <row r="19688" spans="1:29" x14ac:dyDescent="0.2">
      <c r="A19688" s="34" t="s">
        <v>80181</v>
      </c>
      <c r="B19688" s="34">
        <v>80</v>
      </c>
      <c r="C19688" s="34">
        <v>122</v>
      </c>
      <c r="D19688" s="34">
        <v>129</v>
      </c>
      <c r="E19688" s="34">
        <v>170</v>
      </c>
      <c r="F19688" s="34">
        <v>77</v>
      </c>
      <c r="G19688" s="34">
        <v>120</v>
      </c>
      <c r="H19688" s="34">
        <v>75</v>
      </c>
      <c r="I19688" s="34">
        <v>82</v>
      </c>
      <c r="J19688" s="34">
        <v>52</v>
      </c>
      <c r="K19688" s="34">
        <v>151</v>
      </c>
      <c r="L19688" s="34">
        <v>23</v>
      </c>
      <c r="M19688" s="34">
        <v>95</v>
      </c>
      <c r="N19688" s="34">
        <v>56</v>
      </c>
      <c r="O19688" s="34">
        <v>93</v>
      </c>
      <c r="P19688" s="34">
        <v>58</v>
      </c>
      <c r="Q19688" s="34">
        <v>103</v>
      </c>
      <c r="R19688" s="34">
        <v>61</v>
      </c>
      <c r="S19688" s="34">
        <v>151</v>
      </c>
      <c r="T19688" s="34">
        <v>27</v>
      </c>
      <c r="U19688" s="34">
        <v>80</v>
      </c>
      <c r="V19688" s="34">
        <v>72</v>
      </c>
      <c r="W19688" s="34">
        <v>81</v>
      </c>
      <c r="X19688" s="34">
        <v>78</v>
      </c>
      <c r="Y19688" s="34">
        <v>73</v>
      </c>
      <c r="Z19688" s="34">
        <v>79</v>
      </c>
      <c r="AA19688" s="34">
        <v>137</v>
      </c>
      <c r="AB19688" s="34">
        <v>47</v>
      </c>
      <c r="AC19688" s="34">
        <v>212</v>
      </c>
    </row>
    <row r="19689" spans="1:29" x14ac:dyDescent="0.2">
      <c r="A19689" s="34" t="s">
        <v>80182</v>
      </c>
      <c r="B19689" s="34">
        <v>364</v>
      </c>
      <c r="C19689" s="34">
        <v>413</v>
      </c>
      <c r="D19689" s="34">
        <v>553</v>
      </c>
      <c r="E19689" s="34">
        <v>510</v>
      </c>
      <c r="F19689" s="34">
        <v>517</v>
      </c>
      <c r="G19689" s="34">
        <v>446</v>
      </c>
      <c r="H19689" s="34">
        <v>429</v>
      </c>
      <c r="I19689" s="34">
        <v>384</v>
      </c>
      <c r="J19689" s="34">
        <v>388</v>
      </c>
      <c r="K19689" s="34">
        <v>476</v>
      </c>
      <c r="L19689" s="34">
        <v>322</v>
      </c>
      <c r="M19689" s="34">
        <v>385</v>
      </c>
      <c r="N19689" s="34">
        <v>458</v>
      </c>
      <c r="O19689" s="34">
        <v>366</v>
      </c>
      <c r="P19689" s="34">
        <v>441</v>
      </c>
      <c r="Q19689" s="34">
        <v>498</v>
      </c>
      <c r="R19689" s="34">
        <v>525</v>
      </c>
      <c r="S19689" s="34">
        <v>563</v>
      </c>
      <c r="T19689" s="34">
        <v>444</v>
      </c>
      <c r="U19689" s="34">
        <v>367</v>
      </c>
      <c r="V19689" s="34">
        <v>559</v>
      </c>
      <c r="W19689" s="34">
        <v>470</v>
      </c>
      <c r="X19689" s="34">
        <v>631</v>
      </c>
      <c r="Y19689" s="34">
        <v>441</v>
      </c>
      <c r="Z19689" s="34">
        <v>592</v>
      </c>
      <c r="AA19689" s="34">
        <v>550</v>
      </c>
      <c r="AB19689" s="34">
        <v>498</v>
      </c>
      <c r="AC19689" s="34">
        <v>681</v>
      </c>
    </row>
    <row r="19690" spans="1:29" x14ac:dyDescent="0.2">
      <c r="A19690" s="34" t="s">
        <v>80183</v>
      </c>
      <c r="B19690" s="34">
        <v>138</v>
      </c>
      <c r="C19690" s="34">
        <v>154</v>
      </c>
      <c r="D19690" s="34">
        <v>182</v>
      </c>
      <c r="E19690" s="34">
        <v>197</v>
      </c>
      <c r="F19690" s="34">
        <v>197</v>
      </c>
      <c r="G19690" s="34">
        <v>212</v>
      </c>
      <c r="H19690" s="34">
        <v>129</v>
      </c>
      <c r="I19690" s="34">
        <v>170</v>
      </c>
      <c r="J19690" s="34">
        <v>158</v>
      </c>
      <c r="K19690" s="34">
        <v>159</v>
      </c>
      <c r="L19690" s="34">
        <v>115</v>
      </c>
      <c r="M19690" s="34">
        <v>173</v>
      </c>
      <c r="N19690" s="34">
        <v>160</v>
      </c>
      <c r="O19690" s="34">
        <v>148</v>
      </c>
      <c r="P19690" s="34">
        <v>172</v>
      </c>
      <c r="Q19690" s="34">
        <v>183</v>
      </c>
      <c r="R19690" s="34">
        <v>212</v>
      </c>
      <c r="S19690" s="34">
        <v>218</v>
      </c>
      <c r="T19690" s="34">
        <v>199</v>
      </c>
      <c r="U19690" s="34">
        <v>185</v>
      </c>
      <c r="V19690" s="34">
        <v>237</v>
      </c>
      <c r="W19690" s="34">
        <v>161</v>
      </c>
      <c r="X19690" s="34">
        <v>292</v>
      </c>
      <c r="Y19690" s="34">
        <v>252</v>
      </c>
      <c r="Z19690" s="34">
        <v>171</v>
      </c>
      <c r="AA19690" s="34">
        <v>202</v>
      </c>
      <c r="AB19690" s="34">
        <v>220</v>
      </c>
      <c r="AC19690" s="34">
        <v>238</v>
      </c>
    </row>
    <row r="19691" spans="1:29" x14ac:dyDescent="0.2">
      <c r="A19691" s="34" t="s">
        <v>80184</v>
      </c>
      <c r="B19691" s="34">
        <v>69</v>
      </c>
      <c r="C19691" s="34">
        <v>98</v>
      </c>
      <c r="D19691" s="34">
        <v>122</v>
      </c>
      <c r="E19691" s="34">
        <v>78</v>
      </c>
      <c r="F19691" s="34">
        <v>79</v>
      </c>
      <c r="G19691" s="34">
        <v>86</v>
      </c>
      <c r="H19691" s="34">
        <v>89</v>
      </c>
      <c r="I19691" s="34">
        <v>85</v>
      </c>
      <c r="J19691" s="34">
        <v>67</v>
      </c>
      <c r="K19691" s="34">
        <v>95</v>
      </c>
      <c r="L19691" s="34">
        <v>39</v>
      </c>
      <c r="M19691" s="34">
        <v>81</v>
      </c>
      <c r="N19691" s="34">
        <v>60</v>
      </c>
      <c r="O19691" s="34">
        <v>49</v>
      </c>
      <c r="P19691" s="34">
        <v>82</v>
      </c>
      <c r="Q19691" s="34">
        <v>72</v>
      </c>
      <c r="R19691" s="34">
        <v>91</v>
      </c>
      <c r="S19691" s="34">
        <v>137</v>
      </c>
      <c r="T19691" s="34">
        <v>55</v>
      </c>
      <c r="U19691" s="34">
        <v>70</v>
      </c>
      <c r="V19691" s="34">
        <v>107</v>
      </c>
      <c r="W19691" s="34">
        <v>77</v>
      </c>
      <c r="X19691" s="34">
        <v>110</v>
      </c>
      <c r="Y19691" s="34">
        <v>79</v>
      </c>
      <c r="Z19691" s="34">
        <v>114</v>
      </c>
      <c r="AA19691" s="34">
        <v>60</v>
      </c>
      <c r="AB19691" s="34">
        <v>115</v>
      </c>
      <c r="AC19691" s="34">
        <v>134</v>
      </c>
    </row>
    <row r="19692" spans="1:29" x14ac:dyDescent="0.2">
      <c r="A19692" s="34" t="s">
        <v>80185</v>
      </c>
      <c r="B19692" s="34">
        <v>20</v>
      </c>
      <c r="C19692" s="34">
        <v>30</v>
      </c>
      <c r="D19692" s="34">
        <v>23</v>
      </c>
      <c r="E19692" s="34">
        <v>31</v>
      </c>
      <c r="F19692" s="34">
        <v>20</v>
      </c>
      <c r="G19692" s="34">
        <v>15</v>
      </c>
      <c r="H19692" s="34">
        <v>6</v>
      </c>
      <c r="I19692" s="34">
        <v>27</v>
      </c>
      <c r="J19692" s="34">
        <v>16</v>
      </c>
      <c r="K19692" s="34">
        <v>31</v>
      </c>
      <c r="L19692" s="34">
        <v>12</v>
      </c>
      <c r="M19692" s="34">
        <v>15</v>
      </c>
      <c r="N19692" s="34">
        <v>14</v>
      </c>
      <c r="O19692" s="34">
        <v>26</v>
      </c>
      <c r="P19692" s="34">
        <v>15</v>
      </c>
      <c r="Q19692" s="34">
        <v>18</v>
      </c>
      <c r="R19692" s="34">
        <v>18</v>
      </c>
      <c r="S19692" s="34">
        <v>44</v>
      </c>
      <c r="T19692" s="34">
        <v>11</v>
      </c>
      <c r="U19692" s="34">
        <v>18</v>
      </c>
      <c r="V19692" s="34">
        <v>14</v>
      </c>
      <c r="W19692" s="34">
        <v>26</v>
      </c>
      <c r="X19692" s="34">
        <v>31</v>
      </c>
      <c r="Y19692" s="34">
        <v>24</v>
      </c>
      <c r="Z19692" s="34">
        <v>34</v>
      </c>
      <c r="AA19692" s="34">
        <v>27</v>
      </c>
      <c r="AB19692" s="34">
        <v>24</v>
      </c>
      <c r="AC19692" s="34">
        <v>25</v>
      </c>
    </row>
    <row r="19693" spans="1:29" x14ac:dyDescent="0.2">
      <c r="A19693" s="34" t="s">
        <v>80186</v>
      </c>
      <c r="B19693" s="34">
        <v>143</v>
      </c>
      <c r="C19693" s="34">
        <v>256</v>
      </c>
      <c r="D19693" s="34">
        <v>220</v>
      </c>
      <c r="E19693" s="34">
        <v>199</v>
      </c>
      <c r="F19693" s="34">
        <v>173</v>
      </c>
      <c r="G19693" s="34">
        <v>260</v>
      </c>
      <c r="H19693" s="34">
        <v>175</v>
      </c>
      <c r="I19693" s="34">
        <v>222</v>
      </c>
      <c r="J19693" s="34">
        <v>130</v>
      </c>
      <c r="K19693" s="34">
        <v>233</v>
      </c>
      <c r="L19693" s="34">
        <v>131</v>
      </c>
      <c r="M19693" s="34">
        <v>211</v>
      </c>
      <c r="N19693" s="34">
        <v>152</v>
      </c>
      <c r="O19693" s="34">
        <v>188</v>
      </c>
      <c r="P19693" s="34">
        <v>202</v>
      </c>
      <c r="Q19693" s="34">
        <v>246</v>
      </c>
      <c r="R19693" s="34">
        <v>219</v>
      </c>
      <c r="S19693" s="34">
        <v>253</v>
      </c>
      <c r="T19693" s="34">
        <v>167</v>
      </c>
      <c r="U19693" s="34">
        <v>205</v>
      </c>
      <c r="V19693" s="34">
        <v>189</v>
      </c>
      <c r="W19693" s="34">
        <v>282</v>
      </c>
      <c r="X19693" s="34">
        <v>211</v>
      </c>
      <c r="Y19693" s="34">
        <v>229</v>
      </c>
      <c r="Z19693" s="34">
        <v>170</v>
      </c>
      <c r="AA19693" s="34">
        <v>252</v>
      </c>
      <c r="AB19693" s="34">
        <v>180</v>
      </c>
      <c r="AC19693" s="34">
        <v>340</v>
      </c>
    </row>
    <row r="19694" spans="1:29" x14ac:dyDescent="0.2">
      <c r="A19694" s="34" t="s">
        <v>80187</v>
      </c>
      <c r="B19694" s="34">
        <v>44</v>
      </c>
      <c r="C19694" s="34">
        <v>75</v>
      </c>
      <c r="D19694" s="34">
        <v>56</v>
      </c>
      <c r="E19694" s="34">
        <v>98</v>
      </c>
      <c r="F19694" s="34">
        <v>48</v>
      </c>
      <c r="G19694" s="34">
        <v>128</v>
      </c>
      <c r="H19694" s="34">
        <v>46</v>
      </c>
      <c r="I19694" s="34">
        <v>85</v>
      </c>
      <c r="J19694" s="34">
        <v>40</v>
      </c>
      <c r="K19694" s="34">
        <v>80</v>
      </c>
      <c r="L19694" s="34">
        <v>25</v>
      </c>
      <c r="M19694" s="34">
        <v>66</v>
      </c>
      <c r="N19694" s="34">
        <v>36</v>
      </c>
      <c r="O19694" s="34">
        <v>76</v>
      </c>
      <c r="P19694" s="34">
        <v>38</v>
      </c>
      <c r="Q19694" s="34">
        <v>89</v>
      </c>
      <c r="R19694" s="34">
        <v>47</v>
      </c>
      <c r="S19694" s="34">
        <v>139</v>
      </c>
      <c r="T19694" s="34">
        <v>20</v>
      </c>
      <c r="U19694" s="34">
        <v>57</v>
      </c>
      <c r="V19694" s="34">
        <v>37</v>
      </c>
      <c r="W19694" s="34">
        <v>92</v>
      </c>
      <c r="X19694" s="34">
        <v>77</v>
      </c>
      <c r="Y19694" s="34">
        <v>62</v>
      </c>
      <c r="Z19694" s="34">
        <v>58</v>
      </c>
      <c r="AA19694" s="34">
        <v>91</v>
      </c>
      <c r="AB19694" s="34">
        <v>41</v>
      </c>
      <c r="AC19694" s="34">
        <v>123</v>
      </c>
    </row>
    <row r="19695" spans="1:29" x14ac:dyDescent="0.2">
      <c r="A19695" s="34" t="s">
        <v>80188</v>
      </c>
      <c r="B19695" s="34">
        <v>247</v>
      </c>
      <c r="C19695" s="34">
        <v>143</v>
      </c>
      <c r="D19695" s="34">
        <v>180</v>
      </c>
      <c r="E19695" s="34">
        <v>126</v>
      </c>
      <c r="F19695" s="34">
        <v>224</v>
      </c>
      <c r="G19695" s="34">
        <v>219</v>
      </c>
      <c r="H19695" s="34">
        <v>224</v>
      </c>
      <c r="I19695" s="34">
        <v>167</v>
      </c>
      <c r="J19695" s="34">
        <v>218</v>
      </c>
      <c r="K19695" s="34">
        <v>183</v>
      </c>
      <c r="L19695" s="34">
        <v>196</v>
      </c>
      <c r="M19695" s="34">
        <v>95</v>
      </c>
      <c r="N19695" s="34">
        <v>146</v>
      </c>
      <c r="O19695" s="34">
        <v>162</v>
      </c>
      <c r="P19695" s="34">
        <v>180</v>
      </c>
      <c r="Q19695" s="34">
        <v>224</v>
      </c>
      <c r="R19695" s="34">
        <v>249</v>
      </c>
      <c r="S19695" s="34">
        <v>202</v>
      </c>
      <c r="T19695" s="34">
        <v>229</v>
      </c>
      <c r="U19695" s="34">
        <v>222</v>
      </c>
      <c r="V19695" s="34">
        <v>240</v>
      </c>
      <c r="W19695" s="34">
        <v>296</v>
      </c>
      <c r="X19695" s="34">
        <v>238</v>
      </c>
      <c r="Y19695" s="34">
        <v>291</v>
      </c>
      <c r="Z19695" s="34">
        <v>206</v>
      </c>
      <c r="AA19695" s="34">
        <v>198</v>
      </c>
      <c r="AB19695" s="34">
        <v>257</v>
      </c>
      <c r="AC19695" s="34">
        <v>304</v>
      </c>
    </row>
    <row r="19696" spans="1:29" x14ac:dyDescent="0.2">
      <c r="A19696" s="34" t="s">
        <v>80189</v>
      </c>
      <c r="B19696" s="34">
        <v>128</v>
      </c>
      <c r="C19696" s="34">
        <v>178</v>
      </c>
      <c r="D19696" s="34">
        <v>200</v>
      </c>
      <c r="E19696" s="34">
        <v>168</v>
      </c>
      <c r="F19696" s="34">
        <v>169</v>
      </c>
      <c r="G19696" s="34">
        <v>128</v>
      </c>
      <c r="H19696" s="34">
        <v>131</v>
      </c>
      <c r="I19696" s="34">
        <v>184</v>
      </c>
      <c r="J19696" s="34">
        <v>136</v>
      </c>
      <c r="K19696" s="34">
        <v>173</v>
      </c>
      <c r="L19696" s="34">
        <v>141</v>
      </c>
      <c r="M19696" s="34">
        <v>125</v>
      </c>
      <c r="N19696" s="34">
        <v>146</v>
      </c>
      <c r="O19696" s="34">
        <v>160</v>
      </c>
      <c r="P19696" s="34">
        <v>113</v>
      </c>
      <c r="Q19696" s="34">
        <v>237</v>
      </c>
      <c r="R19696" s="34">
        <v>225</v>
      </c>
      <c r="S19696" s="34">
        <v>212</v>
      </c>
      <c r="T19696" s="34">
        <v>160</v>
      </c>
      <c r="U19696" s="34">
        <v>203</v>
      </c>
      <c r="V19696" s="34">
        <v>226</v>
      </c>
      <c r="W19696" s="34">
        <v>228</v>
      </c>
      <c r="X19696" s="34">
        <v>193</v>
      </c>
      <c r="Y19696" s="34">
        <v>185</v>
      </c>
      <c r="Z19696" s="34">
        <v>181</v>
      </c>
      <c r="AA19696" s="34">
        <v>212</v>
      </c>
      <c r="AB19696" s="34">
        <v>232</v>
      </c>
      <c r="AC19696" s="34">
        <v>269</v>
      </c>
    </row>
    <row r="19697" spans="1:29" x14ac:dyDescent="0.2">
      <c r="A19697" s="34" t="s">
        <v>80190</v>
      </c>
      <c r="B19697" s="34">
        <v>144</v>
      </c>
      <c r="C19697" s="34">
        <v>169</v>
      </c>
      <c r="D19697" s="34">
        <v>135</v>
      </c>
      <c r="E19697" s="34">
        <v>145</v>
      </c>
      <c r="F19697" s="34">
        <v>141</v>
      </c>
      <c r="G19697" s="34">
        <v>117</v>
      </c>
      <c r="H19697" s="34">
        <v>118</v>
      </c>
      <c r="I19697" s="34">
        <v>126</v>
      </c>
      <c r="J19697" s="34">
        <v>109</v>
      </c>
      <c r="K19697" s="34">
        <v>141</v>
      </c>
      <c r="L19697" s="34">
        <v>110</v>
      </c>
      <c r="M19697" s="34">
        <v>110</v>
      </c>
      <c r="N19697" s="34">
        <v>152</v>
      </c>
      <c r="O19697" s="34">
        <v>118</v>
      </c>
      <c r="P19697" s="34">
        <v>147</v>
      </c>
      <c r="Q19697" s="34">
        <v>176</v>
      </c>
      <c r="R19697" s="34">
        <v>178</v>
      </c>
      <c r="S19697" s="34">
        <v>182</v>
      </c>
      <c r="T19697" s="34">
        <v>150</v>
      </c>
      <c r="U19697" s="34">
        <v>139</v>
      </c>
      <c r="V19697" s="34">
        <v>151</v>
      </c>
      <c r="W19697" s="34">
        <v>199</v>
      </c>
      <c r="X19697" s="34">
        <v>192</v>
      </c>
      <c r="Y19697" s="34">
        <v>125</v>
      </c>
      <c r="Z19697" s="34">
        <v>162</v>
      </c>
      <c r="AA19697" s="34">
        <v>173</v>
      </c>
      <c r="AB19697" s="34">
        <v>178</v>
      </c>
      <c r="AC19697" s="34">
        <v>200</v>
      </c>
    </row>
    <row r="19698" spans="1:29" x14ac:dyDescent="0.2">
      <c r="A19698" s="34" t="s">
        <v>80191</v>
      </c>
      <c r="B19698" s="34">
        <v>555</v>
      </c>
      <c r="C19698" s="34">
        <v>190</v>
      </c>
      <c r="D19698" s="34">
        <v>196</v>
      </c>
      <c r="E19698" s="34">
        <v>201</v>
      </c>
      <c r="F19698" s="34">
        <v>263</v>
      </c>
      <c r="G19698" s="34">
        <v>171</v>
      </c>
      <c r="H19698" s="34">
        <v>294</v>
      </c>
      <c r="I19698" s="34">
        <v>202</v>
      </c>
      <c r="J19698" s="34">
        <v>270</v>
      </c>
      <c r="K19698" s="34">
        <v>250</v>
      </c>
      <c r="L19698" s="34">
        <v>358</v>
      </c>
      <c r="M19698" s="34">
        <v>205</v>
      </c>
      <c r="N19698" s="34">
        <v>268</v>
      </c>
      <c r="O19698" s="34">
        <v>237</v>
      </c>
      <c r="P19698" s="34">
        <v>295</v>
      </c>
      <c r="Q19698" s="34">
        <v>364</v>
      </c>
      <c r="R19698" s="34">
        <v>357</v>
      </c>
      <c r="S19698" s="34">
        <v>304</v>
      </c>
      <c r="T19698" s="34">
        <v>462</v>
      </c>
      <c r="U19698" s="34">
        <v>271</v>
      </c>
      <c r="V19698" s="34">
        <v>373</v>
      </c>
      <c r="W19698" s="34">
        <v>570</v>
      </c>
      <c r="X19698" s="34">
        <v>340</v>
      </c>
      <c r="Y19698" s="34">
        <v>387</v>
      </c>
      <c r="Z19698" s="34">
        <v>251</v>
      </c>
      <c r="AA19698" s="34">
        <v>331</v>
      </c>
      <c r="AB19698" s="34">
        <v>466</v>
      </c>
      <c r="AC19698" s="34">
        <v>392</v>
      </c>
    </row>
    <row r="19699" spans="1:29" x14ac:dyDescent="0.2">
      <c r="A19699" s="34" t="s">
        <v>80192</v>
      </c>
      <c r="B19699" s="34">
        <v>7</v>
      </c>
      <c r="C19699" s="34">
        <v>0</v>
      </c>
      <c r="D19699" s="34">
        <v>0</v>
      </c>
      <c r="E19699" s="34">
        <v>0</v>
      </c>
      <c r="F19699" s="34">
        <v>0</v>
      </c>
      <c r="G19699" s="34">
        <v>0</v>
      </c>
      <c r="H19699" s="34">
        <v>0</v>
      </c>
      <c r="I19699" s="34">
        <v>0</v>
      </c>
      <c r="J19699" s="34">
        <v>0</v>
      </c>
      <c r="K19699" s="34">
        <v>0</v>
      </c>
      <c r="L19699" s="34">
        <v>0</v>
      </c>
      <c r="M19699" s="34">
        <v>0</v>
      </c>
      <c r="N19699" s="34">
        <v>0</v>
      </c>
      <c r="O19699" s="34">
        <v>0</v>
      </c>
      <c r="P19699" s="34">
        <v>0</v>
      </c>
      <c r="Q19699" s="34">
        <v>0</v>
      </c>
      <c r="R19699" s="34">
        <v>0</v>
      </c>
      <c r="S19699" s="34">
        <v>0</v>
      </c>
      <c r="T19699" s="34">
        <v>0</v>
      </c>
      <c r="U19699" s="34">
        <v>0</v>
      </c>
      <c r="V19699" s="34">
        <v>0</v>
      </c>
      <c r="W19699" s="34">
        <v>0</v>
      </c>
      <c r="X19699" s="34">
        <v>0</v>
      </c>
      <c r="Y19699" s="34">
        <v>0</v>
      </c>
      <c r="Z19699" s="34">
        <v>0</v>
      </c>
      <c r="AA19699" s="34">
        <v>0</v>
      </c>
      <c r="AB19699" s="34">
        <v>0</v>
      </c>
      <c r="AC19699" s="34">
        <v>0</v>
      </c>
    </row>
    <row r="19700" spans="1:29" x14ac:dyDescent="0.2">
      <c r="A19700" s="34" t="s">
        <v>80193</v>
      </c>
      <c r="B19700" s="34">
        <v>144</v>
      </c>
      <c r="C19700" s="34">
        <v>126</v>
      </c>
      <c r="D19700" s="34">
        <v>184</v>
      </c>
      <c r="E19700" s="34">
        <v>191</v>
      </c>
      <c r="F19700" s="34">
        <v>181</v>
      </c>
      <c r="G19700" s="34">
        <v>224</v>
      </c>
      <c r="H19700" s="34">
        <v>205</v>
      </c>
      <c r="I19700" s="34">
        <v>189</v>
      </c>
      <c r="J19700" s="34">
        <v>149</v>
      </c>
      <c r="K19700" s="34">
        <v>174</v>
      </c>
      <c r="L19700" s="34">
        <v>98</v>
      </c>
      <c r="M19700" s="34">
        <v>129</v>
      </c>
      <c r="N19700" s="34">
        <v>127</v>
      </c>
      <c r="O19700" s="34">
        <v>143</v>
      </c>
      <c r="P19700" s="34">
        <v>126</v>
      </c>
      <c r="Q19700" s="34">
        <v>186</v>
      </c>
      <c r="R19700" s="34">
        <v>174</v>
      </c>
      <c r="S19700" s="34">
        <v>212</v>
      </c>
      <c r="T19700" s="34">
        <v>130</v>
      </c>
      <c r="U19700" s="34">
        <v>159</v>
      </c>
      <c r="V19700" s="34">
        <v>160</v>
      </c>
      <c r="W19700" s="34">
        <v>187</v>
      </c>
      <c r="X19700" s="34">
        <v>236</v>
      </c>
      <c r="Y19700" s="34">
        <v>191</v>
      </c>
      <c r="Z19700" s="34">
        <v>170</v>
      </c>
      <c r="AA19700" s="34">
        <v>230</v>
      </c>
      <c r="AB19700" s="34">
        <v>154</v>
      </c>
      <c r="AC19700" s="34">
        <v>234</v>
      </c>
    </row>
    <row r="19701" spans="1:29" x14ac:dyDescent="0.2">
      <c r="A19701" s="34" t="s">
        <v>80194</v>
      </c>
      <c r="B19701" s="34">
        <v>121</v>
      </c>
      <c r="C19701" s="34">
        <v>132</v>
      </c>
      <c r="D19701" s="34">
        <v>186</v>
      </c>
      <c r="E19701" s="34">
        <v>164</v>
      </c>
      <c r="F19701" s="34">
        <v>122</v>
      </c>
      <c r="G19701" s="34">
        <v>147</v>
      </c>
      <c r="H19701" s="34">
        <v>122</v>
      </c>
      <c r="I19701" s="34">
        <v>155</v>
      </c>
      <c r="J19701" s="34">
        <v>136</v>
      </c>
      <c r="K19701" s="34">
        <v>206</v>
      </c>
      <c r="L19701" s="34">
        <v>80</v>
      </c>
      <c r="M19701" s="34">
        <v>117</v>
      </c>
      <c r="N19701" s="34">
        <v>156</v>
      </c>
      <c r="O19701" s="34">
        <v>99</v>
      </c>
      <c r="P19701" s="34">
        <v>109</v>
      </c>
      <c r="Q19701" s="34">
        <v>200</v>
      </c>
      <c r="R19701" s="34">
        <v>129</v>
      </c>
      <c r="S19701" s="34">
        <v>170</v>
      </c>
      <c r="T19701" s="34">
        <v>129</v>
      </c>
      <c r="U19701" s="34">
        <v>125</v>
      </c>
      <c r="V19701" s="34">
        <v>149</v>
      </c>
      <c r="W19701" s="34">
        <v>143</v>
      </c>
      <c r="X19701" s="34">
        <v>184</v>
      </c>
      <c r="Y19701" s="34">
        <v>140</v>
      </c>
      <c r="Z19701" s="34">
        <v>168</v>
      </c>
      <c r="AA19701" s="34">
        <v>199</v>
      </c>
      <c r="AB19701" s="34">
        <v>114</v>
      </c>
      <c r="AC19701" s="34">
        <v>223</v>
      </c>
    </row>
    <row r="19702" spans="1:29" x14ac:dyDescent="0.2">
      <c r="A19702" s="34" t="s">
        <v>80195</v>
      </c>
      <c r="B19702" s="34">
        <v>91</v>
      </c>
      <c r="C19702" s="34">
        <v>73</v>
      </c>
      <c r="D19702" s="34">
        <v>91</v>
      </c>
      <c r="E19702" s="34">
        <v>96</v>
      </c>
      <c r="F19702" s="34">
        <v>87</v>
      </c>
      <c r="G19702" s="34">
        <v>70</v>
      </c>
      <c r="H19702" s="34">
        <v>97</v>
      </c>
      <c r="I19702" s="34">
        <v>88</v>
      </c>
      <c r="J19702" s="34">
        <v>61</v>
      </c>
      <c r="K19702" s="34">
        <v>74</v>
      </c>
      <c r="L19702" s="34">
        <v>58</v>
      </c>
      <c r="M19702" s="34">
        <v>58</v>
      </c>
      <c r="N19702" s="34">
        <v>69</v>
      </c>
      <c r="O19702" s="34">
        <v>61</v>
      </c>
      <c r="P19702" s="34">
        <v>77</v>
      </c>
      <c r="Q19702" s="34">
        <v>125</v>
      </c>
      <c r="R19702" s="34">
        <v>101</v>
      </c>
      <c r="S19702" s="34">
        <v>97</v>
      </c>
      <c r="T19702" s="34">
        <v>64</v>
      </c>
      <c r="U19702" s="34">
        <v>58</v>
      </c>
      <c r="V19702" s="34">
        <v>81</v>
      </c>
      <c r="W19702" s="34">
        <v>98</v>
      </c>
      <c r="X19702" s="34">
        <v>102</v>
      </c>
      <c r="Y19702" s="34">
        <v>70</v>
      </c>
      <c r="Z19702" s="34">
        <v>150</v>
      </c>
      <c r="AA19702" s="34">
        <v>95</v>
      </c>
      <c r="AB19702" s="34">
        <v>68</v>
      </c>
      <c r="AC19702" s="34">
        <v>142</v>
      </c>
    </row>
    <row r="19703" spans="1:29" x14ac:dyDescent="0.2">
      <c r="A19703" s="34" t="s">
        <v>80196</v>
      </c>
      <c r="B19703" s="34">
        <v>99</v>
      </c>
      <c r="C19703" s="34">
        <v>92</v>
      </c>
      <c r="D19703" s="34">
        <v>124</v>
      </c>
      <c r="E19703" s="34">
        <v>124</v>
      </c>
      <c r="F19703" s="34">
        <v>109</v>
      </c>
      <c r="G19703" s="34">
        <v>110</v>
      </c>
      <c r="H19703" s="34">
        <v>94</v>
      </c>
      <c r="I19703" s="34">
        <v>88</v>
      </c>
      <c r="J19703" s="34">
        <v>92</v>
      </c>
      <c r="K19703" s="34">
        <v>126</v>
      </c>
      <c r="L19703" s="34">
        <v>60</v>
      </c>
      <c r="M19703" s="34">
        <v>75</v>
      </c>
      <c r="N19703" s="34">
        <v>82</v>
      </c>
      <c r="O19703" s="34">
        <v>118</v>
      </c>
      <c r="P19703" s="34">
        <v>71</v>
      </c>
      <c r="Q19703" s="34">
        <v>109</v>
      </c>
      <c r="R19703" s="34">
        <v>71</v>
      </c>
      <c r="S19703" s="34">
        <v>124</v>
      </c>
      <c r="T19703" s="34">
        <v>65</v>
      </c>
      <c r="U19703" s="34">
        <v>79</v>
      </c>
      <c r="V19703" s="34">
        <v>98</v>
      </c>
      <c r="W19703" s="34">
        <v>76</v>
      </c>
      <c r="X19703" s="34">
        <v>168</v>
      </c>
      <c r="Y19703" s="34">
        <v>89</v>
      </c>
      <c r="Z19703" s="34">
        <v>134</v>
      </c>
      <c r="AA19703" s="34">
        <v>114</v>
      </c>
      <c r="AB19703" s="34">
        <v>115</v>
      </c>
      <c r="AC19703" s="34">
        <v>174</v>
      </c>
    </row>
    <row r="19704" spans="1:29" x14ac:dyDescent="0.2">
      <c r="A19704" s="34" t="s">
        <v>80197</v>
      </c>
      <c r="B19704" s="34">
        <v>70</v>
      </c>
      <c r="C19704" s="34">
        <v>106</v>
      </c>
      <c r="D19704" s="34">
        <v>183</v>
      </c>
      <c r="E19704" s="34">
        <v>154</v>
      </c>
      <c r="F19704" s="34">
        <v>115</v>
      </c>
      <c r="G19704" s="34">
        <v>123</v>
      </c>
      <c r="H19704" s="34">
        <v>76</v>
      </c>
      <c r="I19704" s="34">
        <v>81</v>
      </c>
      <c r="J19704" s="34">
        <v>88</v>
      </c>
      <c r="K19704" s="34">
        <v>128</v>
      </c>
      <c r="L19704" s="34">
        <v>44</v>
      </c>
      <c r="M19704" s="34">
        <v>83</v>
      </c>
      <c r="N19704" s="34">
        <v>98</v>
      </c>
      <c r="O19704" s="34">
        <v>82</v>
      </c>
      <c r="P19704" s="34">
        <v>105</v>
      </c>
      <c r="Q19704" s="34">
        <v>124</v>
      </c>
      <c r="R19704" s="34">
        <v>114</v>
      </c>
      <c r="S19704" s="34">
        <v>127</v>
      </c>
      <c r="T19704" s="34">
        <v>59</v>
      </c>
      <c r="U19704" s="34">
        <v>72</v>
      </c>
      <c r="V19704" s="34">
        <v>147</v>
      </c>
      <c r="W19704" s="34">
        <v>90</v>
      </c>
      <c r="X19704" s="34">
        <v>135</v>
      </c>
      <c r="Y19704" s="34">
        <v>64</v>
      </c>
      <c r="Z19704" s="34">
        <v>150</v>
      </c>
      <c r="AA19704" s="34">
        <v>177</v>
      </c>
      <c r="AB19704" s="34">
        <v>68</v>
      </c>
      <c r="AC19704" s="34">
        <v>202</v>
      </c>
    </row>
    <row r="19705" spans="1:29" x14ac:dyDescent="0.2">
      <c r="A19705" s="34" t="s">
        <v>80198</v>
      </c>
      <c r="B19705" s="34">
        <v>69</v>
      </c>
      <c r="C19705" s="34">
        <v>92</v>
      </c>
      <c r="D19705" s="34">
        <v>152</v>
      </c>
      <c r="E19705" s="34">
        <v>138</v>
      </c>
      <c r="F19705" s="34">
        <v>116</v>
      </c>
      <c r="G19705" s="34">
        <v>120</v>
      </c>
      <c r="H19705" s="34">
        <v>110</v>
      </c>
      <c r="I19705" s="34">
        <v>116</v>
      </c>
      <c r="J19705" s="34">
        <v>55</v>
      </c>
      <c r="K19705" s="34">
        <v>126</v>
      </c>
      <c r="L19705" s="34">
        <v>40</v>
      </c>
      <c r="M19705" s="34">
        <v>73</v>
      </c>
      <c r="N19705" s="34">
        <v>96</v>
      </c>
      <c r="O19705" s="34">
        <v>99</v>
      </c>
      <c r="P19705" s="34">
        <v>93</v>
      </c>
      <c r="Q19705" s="34">
        <v>128</v>
      </c>
      <c r="R19705" s="34">
        <v>110</v>
      </c>
      <c r="S19705" s="34">
        <v>132</v>
      </c>
      <c r="T19705" s="34">
        <v>51</v>
      </c>
      <c r="U19705" s="34">
        <v>81</v>
      </c>
      <c r="V19705" s="34">
        <v>114</v>
      </c>
      <c r="W19705" s="34">
        <v>68</v>
      </c>
      <c r="X19705" s="34">
        <v>96</v>
      </c>
      <c r="Y19705" s="34">
        <v>74</v>
      </c>
      <c r="Z19705" s="34">
        <v>125</v>
      </c>
      <c r="AA19705" s="34">
        <v>114</v>
      </c>
      <c r="AB19705" s="34">
        <v>88</v>
      </c>
      <c r="AC19705" s="34">
        <v>145</v>
      </c>
    </row>
    <row r="19706" spans="1:29" x14ac:dyDescent="0.2">
      <c r="A19706" s="34" t="s">
        <v>80199</v>
      </c>
      <c r="B19706" s="34">
        <v>168</v>
      </c>
      <c r="C19706" s="34">
        <v>247</v>
      </c>
      <c r="D19706" s="34">
        <v>280</v>
      </c>
      <c r="E19706" s="34">
        <v>275</v>
      </c>
      <c r="F19706" s="34">
        <v>248</v>
      </c>
      <c r="G19706" s="34">
        <v>262</v>
      </c>
      <c r="H19706" s="34">
        <v>183</v>
      </c>
      <c r="I19706" s="34">
        <v>221</v>
      </c>
      <c r="J19706" s="34">
        <v>182</v>
      </c>
      <c r="K19706" s="34">
        <v>291</v>
      </c>
      <c r="L19706" s="34">
        <v>108</v>
      </c>
      <c r="M19706" s="34">
        <v>203</v>
      </c>
      <c r="N19706" s="34">
        <v>164</v>
      </c>
      <c r="O19706" s="34">
        <v>228</v>
      </c>
      <c r="P19706" s="34">
        <v>181</v>
      </c>
      <c r="Q19706" s="34">
        <v>240</v>
      </c>
      <c r="R19706" s="34">
        <v>192</v>
      </c>
      <c r="S19706" s="34">
        <v>288</v>
      </c>
      <c r="T19706" s="34">
        <v>144</v>
      </c>
      <c r="U19706" s="34">
        <v>194</v>
      </c>
      <c r="V19706" s="34">
        <v>247</v>
      </c>
      <c r="W19706" s="34">
        <v>204</v>
      </c>
      <c r="X19706" s="34">
        <v>262</v>
      </c>
      <c r="Y19706" s="34">
        <v>194</v>
      </c>
      <c r="Z19706" s="34">
        <v>269</v>
      </c>
      <c r="AA19706" s="34">
        <v>308</v>
      </c>
      <c r="AB19706" s="34">
        <v>194</v>
      </c>
      <c r="AC19706" s="34">
        <v>323</v>
      </c>
    </row>
    <row r="19707" spans="1:29" x14ac:dyDescent="0.2">
      <c r="A19707" s="34" t="s">
        <v>80200</v>
      </c>
      <c r="B19707" s="34">
        <v>121</v>
      </c>
      <c r="C19707" s="34">
        <v>118</v>
      </c>
      <c r="D19707" s="34">
        <v>241</v>
      </c>
      <c r="E19707" s="34">
        <v>122</v>
      </c>
      <c r="F19707" s="34">
        <v>181</v>
      </c>
      <c r="G19707" s="34">
        <v>144</v>
      </c>
      <c r="H19707" s="34">
        <v>198</v>
      </c>
      <c r="I19707" s="34">
        <v>116</v>
      </c>
      <c r="J19707" s="34">
        <v>154</v>
      </c>
      <c r="K19707" s="34">
        <v>123</v>
      </c>
      <c r="L19707" s="34">
        <v>145</v>
      </c>
      <c r="M19707" s="34">
        <v>111</v>
      </c>
      <c r="N19707" s="34">
        <v>119</v>
      </c>
      <c r="O19707" s="34">
        <v>127</v>
      </c>
      <c r="P19707" s="34">
        <v>167</v>
      </c>
      <c r="Q19707" s="34">
        <v>182</v>
      </c>
      <c r="R19707" s="34">
        <v>200</v>
      </c>
      <c r="S19707" s="34">
        <v>193</v>
      </c>
      <c r="T19707" s="34">
        <v>202</v>
      </c>
      <c r="U19707" s="34">
        <v>134</v>
      </c>
      <c r="V19707" s="34">
        <v>199</v>
      </c>
      <c r="W19707" s="34">
        <v>177</v>
      </c>
      <c r="X19707" s="34">
        <v>237</v>
      </c>
      <c r="Y19707" s="34">
        <v>197</v>
      </c>
      <c r="Z19707" s="34">
        <v>152</v>
      </c>
      <c r="AA19707" s="34">
        <v>190</v>
      </c>
      <c r="AB19707" s="34">
        <v>159</v>
      </c>
      <c r="AC19707" s="34">
        <v>211</v>
      </c>
    </row>
    <row r="19708" spans="1:29" x14ac:dyDescent="0.2">
      <c r="A19708" s="34" t="s">
        <v>80201</v>
      </c>
      <c r="B19708" s="34">
        <v>71</v>
      </c>
      <c r="C19708" s="34">
        <v>148</v>
      </c>
      <c r="D19708" s="34">
        <v>164</v>
      </c>
      <c r="E19708" s="34">
        <v>130</v>
      </c>
      <c r="F19708" s="34">
        <v>103</v>
      </c>
      <c r="G19708" s="34">
        <v>138</v>
      </c>
      <c r="H19708" s="34">
        <v>93</v>
      </c>
      <c r="I19708" s="34">
        <v>94</v>
      </c>
      <c r="J19708" s="34">
        <v>76</v>
      </c>
      <c r="K19708" s="34">
        <v>133</v>
      </c>
      <c r="L19708" s="34">
        <v>45</v>
      </c>
      <c r="M19708" s="34">
        <v>114</v>
      </c>
      <c r="N19708" s="34">
        <v>86</v>
      </c>
      <c r="O19708" s="34">
        <v>94</v>
      </c>
      <c r="P19708" s="34">
        <v>75</v>
      </c>
      <c r="Q19708" s="34">
        <v>83</v>
      </c>
      <c r="R19708" s="34">
        <v>81</v>
      </c>
      <c r="S19708" s="34">
        <v>158</v>
      </c>
      <c r="T19708" s="34">
        <v>67</v>
      </c>
      <c r="U19708" s="34">
        <v>58</v>
      </c>
      <c r="V19708" s="34">
        <v>109</v>
      </c>
      <c r="W19708" s="34">
        <v>67</v>
      </c>
      <c r="X19708" s="34">
        <v>92</v>
      </c>
      <c r="Y19708" s="34">
        <v>61</v>
      </c>
      <c r="Z19708" s="34">
        <v>135</v>
      </c>
      <c r="AA19708" s="34">
        <v>160</v>
      </c>
      <c r="AB19708" s="34">
        <v>59</v>
      </c>
      <c r="AC19708" s="34">
        <v>166</v>
      </c>
    </row>
    <row r="19709" spans="1:29" x14ac:dyDescent="0.2">
      <c r="A19709" s="34" t="s">
        <v>80202</v>
      </c>
      <c r="B19709" s="34">
        <v>148</v>
      </c>
      <c r="C19709" s="34">
        <v>165</v>
      </c>
      <c r="D19709" s="34">
        <v>257</v>
      </c>
      <c r="E19709" s="34">
        <v>220</v>
      </c>
      <c r="F19709" s="34">
        <v>185</v>
      </c>
      <c r="G19709" s="34">
        <v>159</v>
      </c>
      <c r="H19709" s="34">
        <v>178</v>
      </c>
      <c r="I19709" s="34">
        <v>143</v>
      </c>
      <c r="J19709" s="34">
        <v>119</v>
      </c>
      <c r="K19709" s="34">
        <v>210</v>
      </c>
      <c r="L19709" s="34">
        <v>82</v>
      </c>
      <c r="M19709" s="34">
        <v>114</v>
      </c>
      <c r="N19709" s="34">
        <v>133</v>
      </c>
      <c r="O19709" s="34">
        <v>138</v>
      </c>
      <c r="P19709" s="34">
        <v>125</v>
      </c>
      <c r="Q19709" s="34">
        <v>148</v>
      </c>
      <c r="R19709" s="34">
        <v>141</v>
      </c>
      <c r="S19709" s="34">
        <v>206</v>
      </c>
      <c r="T19709" s="34">
        <v>88</v>
      </c>
      <c r="U19709" s="34">
        <v>80</v>
      </c>
      <c r="V19709" s="34">
        <v>185</v>
      </c>
      <c r="W19709" s="34">
        <v>103</v>
      </c>
      <c r="X19709" s="34">
        <v>231</v>
      </c>
      <c r="Y19709" s="34">
        <v>108</v>
      </c>
      <c r="Z19709" s="34">
        <v>199</v>
      </c>
      <c r="AA19709" s="34">
        <v>205</v>
      </c>
      <c r="AB19709" s="34">
        <v>119</v>
      </c>
      <c r="AC19709" s="34">
        <v>240</v>
      </c>
    </row>
    <row r="19710" spans="1:29" x14ac:dyDescent="0.2">
      <c r="A19710" s="34" t="s">
        <v>80203</v>
      </c>
      <c r="B19710" s="34">
        <v>103</v>
      </c>
      <c r="C19710" s="34">
        <v>149</v>
      </c>
      <c r="D19710" s="34">
        <v>181</v>
      </c>
      <c r="E19710" s="34">
        <v>146</v>
      </c>
      <c r="F19710" s="34">
        <v>172</v>
      </c>
      <c r="G19710" s="34">
        <v>105</v>
      </c>
      <c r="H19710" s="34">
        <v>158</v>
      </c>
      <c r="I19710" s="34">
        <v>114</v>
      </c>
      <c r="J19710" s="34">
        <v>112</v>
      </c>
      <c r="K19710" s="34">
        <v>149</v>
      </c>
      <c r="L19710" s="34">
        <v>65</v>
      </c>
      <c r="M19710" s="34">
        <v>107</v>
      </c>
      <c r="N19710" s="34">
        <v>132</v>
      </c>
      <c r="O19710" s="34">
        <v>124</v>
      </c>
      <c r="P19710" s="34">
        <v>130</v>
      </c>
      <c r="Q19710" s="34">
        <v>147</v>
      </c>
      <c r="R19710" s="34">
        <v>150</v>
      </c>
      <c r="S19710" s="34">
        <v>216</v>
      </c>
      <c r="T19710" s="34">
        <v>98</v>
      </c>
      <c r="U19710" s="34">
        <v>98</v>
      </c>
      <c r="V19710" s="34">
        <v>171</v>
      </c>
      <c r="W19710" s="34">
        <v>121</v>
      </c>
      <c r="X19710" s="34">
        <v>203</v>
      </c>
      <c r="Y19710" s="34">
        <v>79</v>
      </c>
      <c r="Z19710" s="34">
        <v>198</v>
      </c>
      <c r="AA19710" s="34">
        <v>175</v>
      </c>
      <c r="AB19710" s="34">
        <v>104</v>
      </c>
      <c r="AC19710" s="34">
        <v>206</v>
      </c>
    </row>
    <row r="19711" spans="1:29" x14ac:dyDescent="0.2">
      <c r="A19711" s="34" t="s">
        <v>80204</v>
      </c>
      <c r="B19711" s="34">
        <v>1062</v>
      </c>
      <c r="C19711" s="34">
        <v>790</v>
      </c>
      <c r="D19711" s="34">
        <v>1117</v>
      </c>
      <c r="E19711" s="34">
        <v>819</v>
      </c>
      <c r="F19711" s="34">
        <v>1179</v>
      </c>
      <c r="G19711" s="34">
        <v>717</v>
      </c>
      <c r="H19711" s="34">
        <v>1166</v>
      </c>
      <c r="I19711" s="34">
        <v>818</v>
      </c>
      <c r="J19711" s="34">
        <v>1028</v>
      </c>
      <c r="K19711" s="34">
        <v>939</v>
      </c>
      <c r="L19711" s="34">
        <v>1244</v>
      </c>
      <c r="M19711" s="34">
        <v>747</v>
      </c>
      <c r="N19711" s="34">
        <v>962</v>
      </c>
      <c r="O19711" s="34">
        <v>771</v>
      </c>
      <c r="P19711" s="34">
        <v>1010</v>
      </c>
      <c r="Q19711" s="34">
        <v>1185</v>
      </c>
      <c r="R19711" s="34">
        <v>1427</v>
      </c>
      <c r="S19711" s="34">
        <v>1015</v>
      </c>
      <c r="T19711" s="34">
        <v>1636</v>
      </c>
      <c r="U19711" s="34">
        <v>925</v>
      </c>
      <c r="V19711" s="34">
        <v>1517</v>
      </c>
      <c r="W19711" s="34">
        <v>1400</v>
      </c>
      <c r="X19711" s="34">
        <v>1370</v>
      </c>
      <c r="Y19711" s="34">
        <v>1291</v>
      </c>
      <c r="Z19711" s="34">
        <v>1335</v>
      </c>
      <c r="AA19711" s="34">
        <v>1151</v>
      </c>
      <c r="AB19711" s="34">
        <v>1750</v>
      </c>
      <c r="AC19711" s="34">
        <v>1518</v>
      </c>
    </row>
    <row r="19712" spans="1:29" x14ac:dyDescent="0.2">
      <c r="A19712" s="34" t="s">
        <v>80205</v>
      </c>
      <c r="B19712" s="34">
        <v>107</v>
      </c>
      <c r="C19712" s="34">
        <v>109</v>
      </c>
      <c r="D19712" s="34">
        <v>130</v>
      </c>
      <c r="E19712" s="34">
        <v>122</v>
      </c>
      <c r="F19712" s="34">
        <v>107</v>
      </c>
      <c r="G19712" s="34">
        <v>118</v>
      </c>
      <c r="H19712" s="34">
        <v>113</v>
      </c>
      <c r="I19712" s="34">
        <v>128</v>
      </c>
      <c r="J19712" s="34">
        <v>87</v>
      </c>
      <c r="K19712" s="34">
        <v>131</v>
      </c>
      <c r="L19712" s="34">
        <v>55</v>
      </c>
      <c r="M19712" s="34">
        <v>69</v>
      </c>
      <c r="N19712" s="34">
        <v>67</v>
      </c>
      <c r="O19712" s="34">
        <v>97</v>
      </c>
      <c r="P19712" s="34">
        <v>65</v>
      </c>
      <c r="Q19712" s="34">
        <v>116</v>
      </c>
      <c r="R19712" s="34">
        <v>96</v>
      </c>
      <c r="S19712" s="34">
        <v>135</v>
      </c>
      <c r="T19712" s="34">
        <v>54</v>
      </c>
      <c r="U19712" s="34">
        <v>74</v>
      </c>
      <c r="V19712" s="34">
        <v>84</v>
      </c>
      <c r="W19712" s="34">
        <v>99</v>
      </c>
      <c r="X19712" s="34">
        <v>127</v>
      </c>
      <c r="Y19712" s="34">
        <v>78</v>
      </c>
      <c r="Z19712" s="34">
        <v>105</v>
      </c>
      <c r="AA19712" s="34">
        <v>166</v>
      </c>
      <c r="AB19712" s="34">
        <v>100</v>
      </c>
      <c r="AC19712" s="34">
        <v>132</v>
      </c>
    </row>
    <row r="19713" spans="1:29" x14ac:dyDescent="0.2">
      <c r="A19713" s="34" t="s">
        <v>80206</v>
      </c>
      <c r="B19713" s="34">
        <v>147</v>
      </c>
      <c r="C19713" s="34">
        <v>166</v>
      </c>
      <c r="D19713" s="34">
        <v>213</v>
      </c>
      <c r="E19713" s="34">
        <v>170</v>
      </c>
      <c r="F19713" s="34">
        <v>144</v>
      </c>
      <c r="G19713" s="34">
        <v>176</v>
      </c>
      <c r="H19713" s="34">
        <v>116</v>
      </c>
      <c r="I19713" s="34">
        <v>181</v>
      </c>
      <c r="J19713" s="34">
        <v>99</v>
      </c>
      <c r="K19713" s="34">
        <v>171</v>
      </c>
      <c r="L19713" s="34">
        <v>70</v>
      </c>
      <c r="M19713" s="34">
        <v>117</v>
      </c>
      <c r="N19713" s="34">
        <v>128</v>
      </c>
      <c r="O19713" s="34">
        <v>126</v>
      </c>
      <c r="P19713" s="34">
        <v>112</v>
      </c>
      <c r="Q19713" s="34">
        <v>180</v>
      </c>
      <c r="R19713" s="34">
        <v>141</v>
      </c>
      <c r="S19713" s="34">
        <v>229</v>
      </c>
      <c r="T19713" s="34">
        <v>75</v>
      </c>
      <c r="U19713" s="34">
        <v>102</v>
      </c>
      <c r="V19713" s="34">
        <v>176</v>
      </c>
      <c r="W19713" s="34">
        <v>162</v>
      </c>
      <c r="X19713" s="34">
        <v>187</v>
      </c>
      <c r="Y19713" s="34">
        <v>108</v>
      </c>
      <c r="Z19713" s="34">
        <v>165</v>
      </c>
      <c r="AA19713" s="34">
        <v>218</v>
      </c>
      <c r="AB19713" s="34">
        <v>105</v>
      </c>
      <c r="AC19713" s="34">
        <v>213</v>
      </c>
    </row>
    <row r="19714" spans="1:29" x14ac:dyDescent="0.2">
      <c r="A19714" s="34" t="s">
        <v>80207</v>
      </c>
      <c r="B19714" s="34">
        <v>119</v>
      </c>
      <c r="C19714" s="34">
        <v>147</v>
      </c>
      <c r="D19714" s="34">
        <v>151</v>
      </c>
      <c r="E19714" s="34">
        <v>180</v>
      </c>
      <c r="F19714" s="34">
        <v>116</v>
      </c>
      <c r="G19714" s="34">
        <v>134</v>
      </c>
      <c r="H19714" s="34">
        <v>114</v>
      </c>
      <c r="I19714" s="34">
        <v>125</v>
      </c>
      <c r="J19714" s="34">
        <v>108</v>
      </c>
      <c r="K19714" s="34">
        <v>155</v>
      </c>
      <c r="L19714" s="34">
        <v>93</v>
      </c>
      <c r="M19714" s="34">
        <v>102</v>
      </c>
      <c r="N19714" s="34">
        <v>109</v>
      </c>
      <c r="O19714" s="34">
        <v>106</v>
      </c>
      <c r="P19714" s="34">
        <v>127</v>
      </c>
      <c r="Q19714" s="34">
        <v>198</v>
      </c>
      <c r="R19714" s="34">
        <v>152</v>
      </c>
      <c r="S19714" s="34">
        <v>165</v>
      </c>
      <c r="T19714" s="34">
        <v>98</v>
      </c>
      <c r="U19714" s="34">
        <v>119</v>
      </c>
      <c r="V19714" s="34">
        <v>135</v>
      </c>
      <c r="W19714" s="34">
        <v>144</v>
      </c>
      <c r="X19714" s="34">
        <v>148</v>
      </c>
      <c r="Y19714" s="34">
        <v>144</v>
      </c>
      <c r="Z19714" s="34">
        <v>139</v>
      </c>
      <c r="AA19714" s="34">
        <v>181</v>
      </c>
      <c r="AB19714" s="34">
        <v>125</v>
      </c>
      <c r="AC19714" s="34">
        <v>233</v>
      </c>
    </row>
    <row r="19715" spans="1:29" x14ac:dyDescent="0.2">
      <c r="A19715" s="34" t="s">
        <v>80208</v>
      </c>
      <c r="B19715" s="34">
        <v>78</v>
      </c>
      <c r="C19715" s="34">
        <v>104</v>
      </c>
      <c r="D19715" s="34">
        <v>136</v>
      </c>
      <c r="E19715" s="34">
        <v>104</v>
      </c>
      <c r="F19715" s="34">
        <v>64</v>
      </c>
      <c r="G19715" s="34">
        <v>133</v>
      </c>
      <c r="H19715" s="34">
        <v>66</v>
      </c>
      <c r="I19715" s="34">
        <v>72</v>
      </c>
      <c r="J19715" s="34">
        <v>40</v>
      </c>
      <c r="K19715" s="34">
        <v>107</v>
      </c>
      <c r="L19715" s="34">
        <v>32</v>
      </c>
      <c r="M19715" s="34">
        <v>58</v>
      </c>
      <c r="N19715" s="34">
        <v>62</v>
      </c>
      <c r="O19715" s="34">
        <v>75</v>
      </c>
      <c r="P19715" s="34">
        <v>43</v>
      </c>
      <c r="Q19715" s="34">
        <v>99</v>
      </c>
      <c r="R19715" s="34">
        <v>46</v>
      </c>
      <c r="S19715" s="34">
        <v>112</v>
      </c>
      <c r="T19715" s="34">
        <v>36</v>
      </c>
      <c r="U19715" s="34">
        <v>36</v>
      </c>
      <c r="V19715" s="34">
        <v>92</v>
      </c>
      <c r="W19715" s="34">
        <v>55</v>
      </c>
      <c r="X19715" s="34">
        <v>95</v>
      </c>
      <c r="Y19715" s="34">
        <v>59</v>
      </c>
      <c r="Z19715" s="34">
        <v>84</v>
      </c>
      <c r="AA19715" s="34">
        <v>109</v>
      </c>
      <c r="AB19715" s="34">
        <v>40</v>
      </c>
      <c r="AC19715" s="34">
        <v>104</v>
      </c>
    </row>
    <row r="19716" spans="1:29" x14ac:dyDescent="0.2">
      <c r="A19716" s="34" t="s">
        <v>80209</v>
      </c>
      <c r="B19716" s="34">
        <v>131</v>
      </c>
      <c r="C19716" s="34">
        <v>228</v>
      </c>
      <c r="D19716" s="34">
        <v>283</v>
      </c>
      <c r="E19716" s="34">
        <v>286</v>
      </c>
      <c r="F19716" s="34">
        <v>230</v>
      </c>
      <c r="G19716" s="34">
        <v>271</v>
      </c>
      <c r="H19716" s="34">
        <v>182</v>
      </c>
      <c r="I19716" s="34">
        <v>208</v>
      </c>
      <c r="J19716" s="34">
        <v>146</v>
      </c>
      <c r="K19716" s="34">
        <v>201</v>
      </c>
      <c r="L19716" s="34">
        <v>84</v>
      </c>
      <c r="M19716" s="34">
        <v>171</v>
      </c>
      <c r="N19716" s="34">
        <v>165</v>
      </c>
      <c r="O19716" s="34">
        <v>220</v>
      </c>
      <c r="P19716" s="34">
        <v>160</v>
      </c>
      <c r="Q19716" s="34">
        <v>274</v>
      </c>
      <c r="R19716" s="34">
        <v>182</v>
      </c>
      <c r="S19716" s="34">
        <v>321</v>
      </c>
      <c r="T19716" s="34">
        <v>130</v>
      </c>
      <c r="U19716" s="34">
        <v>196</v>
      </c>
      <c r="V19716" s="34">
        <v>212</v>
      </c>
      <c r="W19716" s="34">
        <v>157</v>
      </c>
      <c r="X19716" s="34">
        <v>227</v>
      </c>
      <c r="Y19716" s="34">
        <v>134</v>
      </c>
      <c r="Z19716" s="34">
        <v>255</v>
      </c>
      <c r="AA19716" s="34">
        <v>331</v>
      </c>
      <c r="AB19716" s="34">
        <v>150</v>
      </c>
      <c r="AC19716" s="34">
        <v>423</v>
      </c>
    </row>
    <row r="19717" spans="1:29" x14ac:dyDescent="0.2">
      <c r="A19717" s="34" t="s">
        <v>80210</v>
      </c>
      <c r="B19717" s="34">
        <v>57</v>
      </c>
      <c r="C19717" s="34">
        <v>118</v>
      </c>
      <c r="D19717" s="34">
        <v>83</v>
      </c>
      <c r="E19717" s="34">
        <v>82</v>
      </c>
      <c r="F19717" s="34">
        <v>91</v>
      </c>
      <c r="G19717" s="34">
        <v>94</v>
      </c>
      <c r="H19717" s="34">
        <v>76</v>
      </c>
      <c r="I19717" s="34">
        <v>74</v>
      </c>
      <c r="J19717" s="34">
        <v>62</v>
      </c>
      <c r="K19717" s="34">
        <v>108</v>
      </c>
      <c r="L19717" s="34">
        <v>56</v>
      </c>
      <c r="M19717" s="34">
        <v>80</v>
      </c>
      <c r="N19717" s="34">
        <v>69</v>
      </c>
      <c r="O19717" s="34">
        <v>74</v>
      </c>
      <c r="P19717" s="34">
        <v>72</v>
      </c>
      <c r="Q19717" s="34">
        <v>73</v>
      </c>
      <c r="R19717" s="34">
        <v>90</v>
      </c>
      <c r="S19717" s="34">
        <v>133</v>
      </c>
      <c r="T19717" s="34">
        <v>75</v>
      </c>
      <c r="U19717" s="34">
        <v>73</v>
      </c>
      <c r="V19717" s="34">
        <v>76</v>
      </c>
      <c r="W19717" s="34">
        <v>116</v>
      </c>
      <c r="X19717" s="34">
        <v>103</v>
      </c>
      <c r="Y19717" s="34">
        <v>87</v>
      </c>
      <c r="Z19717" s="34">
        <v>92</v>
      </c>
      <c r="AA19717" s="34">
        <v>75</v>
      </c>
      <c r="AB19717" s="34">
        <v>108</v>
      </c>
      <c r="AC19717" s="34">
        <v>148</v>
      </c>
    </row>
    <row r="19718" spans="1:29" x14ac:dyDescent="0.2">
      <c r="A19718" s="34" t="s">
        <v>80211</v>
      </c>
      <c r="B19718" s="34">
        <v>134</v>
      </c>
      <c r="C19718" s="34">
        <v>170</v>
      </c>
      <c r="D19718" s="34">
        <v>250</v>
      </c>
      <c r="E19718" s="34">
        <v>146</v>
      </c>
      <c r="F19718" s="34">
        <v>184</v>
      </c>
      <c r="G19718" s="34">
        <v>208</v>
      </c>
      <c r="H19718" s="34">
        <v>149</v>
      </c>
      <c r="I19718" s="34">
        <v>159</v>
      </c>
      <c r="J19718" s="34">
        <v>161</v>
      </c>
      <c r="K19718" s="34">
        <v>186</v>
      </c>
      <c r="L19718" s="34">
        <v>101</v>
      </c>
      <c r="M19718" s="34">
        <v>160</v>
      </c>
      <c r="N19718" s="34">
        <v>154</v>
      </c>
      <c r="O19718" s="34">
        <v>128</v>
      </c>
      <c r="P19718" s="34">
        <v>146</v>
      </c>
      <c r="Q19718" s="34">
        <v>184</v>
      </c>
      <c r="R19718" s="34">
        <v>185</v>
      </c>
      <c r="S19718" s="34">
        <v>223</v>
      </c>
      <c r="T19718" s="34">
        <v>127</v>
      </c>
      <c r="U19718" s="34">
        <v>152</v>
      </c>
      <c r="V19718" s="34">
        <v>152</v>
      </c>
      <c r="W19718" s="34">
        <v>177</v>
      </c>
      <c r="X19718" s="34">
        <v>250</v>
      </c>
      <c r="Y19718" s="34">
        <v>146</v>
      </c>
      <c r="Z19718" s="34">
        <v>211</v>
      </c>
      <c r="AA19718" s="34">
        <v>197</v>
      </c>
      <c r="AB19718" s="34">
        <v>179</v>
      </c>
      <c r="AC19718" s="34">
        <v>293</v>
      </c>
    </row>
    <row r="19719" spans="1:29" x14ac:dyDescent="0.2">
      <c r="A19719" s="34" t="s">
        <v>80212</v>
      </c>
      <c r="B19719" s="34">
        <v>151</v>
      </c>
      <c r="C19719" s="34">
        <v>277</v>
      </c>
      <c r="D19719" s="34">
        <v>322</v>
      </c>
      <c r="E19719" s="34">
        <v>337</v>
      </c>
      <c r="F19719" s="34">
        <v>220</v>
      </c>
      <c r="G19719" s="34">
        <v>344</v>
      </c>
      <c r="H19719" s="34">
        <v>238</v>
      </c>
      <c r="I19719" s="34">
        <v>276</v>
      </c>
      <c r="J19719" s="34">
        <v>170</v>
      </c>
      <c r="K19719" s="34">
        <v>351</v>
      </c>
      <c r="L19719" s="34">
        <v>90</v>
      </c>
      <c r="M19719" s="34">
        <v>217</v>
      </c>
      <c r="N19719" s="34">
        <v>177</v>
      </c>
      <c r="O19719" s="34">
        <v>249</v>
      </c>
      <c r="P19719" s="34">
        <v>191</v>
      </c>
      <c r="Q19719" s="34">
        <v>291</v>
      </c>
      <c r="R19719" s="34">
        <v>204</v>
      </c>
      <c r="S19719" s="34">
        <v>387</v>
      </c>
      <c r="T19719" s="34">
        <v>110</v>
      </c>
      <c r="U19719" s="34">
        <v>220</v>
      </c>
      <c r="V19719" s="34">
        <v>271</v>
      </c>
      <c r="W19719" s="34">
        <v>227</v>
      </c>
      <c r="X19719" s="34">
        <v>303</v>
      </c>
      <c r="Y19719" s="34">
        <v>165</v>
      </c>
      <c r="Z19719" s="34">
        <v>295</v>
      </c>
      <c r="AA19719" s="34">
        <v>374</v>
      </c>
      <c r="AB19719" s="34">
        <v>174</v>
      </c>
      <c r="AC19719" s="34">
        <v>398</v>
      </c>
    </row>
    <row r="19720" spans="1:29" x14ac:dyDescent="0.2">
      <c r="A19720" s="34" t="s">
        <v>80213</v>
      </c>
      <c r="B19720" s="34">
        <v>21</v>
      </c>
      <c r="C19720" s="34">
        <v>34</v>
      </c>
      <c r="D19720" s="34">
        <v>36</v>
      </c>
      <c r="E19720" s="34">
        <v>42</v>
      </c>
      <c r="F19720" s="34">
        <v>31</v>
      </c>
      <c r="G19720" s="34">
        <v>14</v>
      </c>
      <c r="H19720" s="34">
        <v>53</v>
      </c>
      <c r="I19720" s="34">
        <v>29</v>
      </c>
      <c r="J19720" s="34">
        <v>27</v>
      </c>
      <c r="K19720" s="34">
        <v>27</v>
      </c>
      <c r="L19720" s="34">
        <v>2</v>
      </c>
      <c r="M19720" s="34">
        <v>19</v>
      </c>
      <c r="N19720" s="34">
        <v>37</v>
      </c>
      <c r="O19720" s="34">
        <v>37</v>
      </c>
      <c r="P19720" s="34">
        <v>33</v>
      </c>
      <c r="Q19720" s="34">
        <v>20</v>
      </c>
      <c r="R19720" s="34">
        <v>20</v>
      </c>
      <c r="S19720" s="34">
        <v>32</v>
      </c>
      <c r="T19720" s="34">
        <v>17</v>
      </c>
      <c r="U19720" s="34">
        <v>18</v>
      </c>
      <c r="V19720" s="34">
        <v>26</v>
      </c>
      <c r="W19720" s="34">
        <v>10</v>
      </c>
      <c r="X19720" s="34">
        <v>46</v>
      </c>
      <c r="Y19720" s="34">
        <v>18</v>
      </c>
      <c r="Z19720" s="34">
        <v>27</v>
      </c>
      <c r="AA19720" s="34">
        <v>37</v>
      </c>
      <c r="AB19720" s="34">
        <v>26</v>
      </c>
      <c r="AC19720" s="34">
        <v>21</v>
      </c>
    </row>
    <row r="19721" spans="1:29" x14ac:dyDescent="0.2">
      <c r="A19721" s="34" t="s">
        <v>80214</v>
      </c>
      <c r="B19721" s="34">
        <v>116</v>
      </c>
      <c r="C19721" s="34">
        <v>107</v>
      </c>
      <c r="D19721" s="34">
        <v>161</v>
      </c>
      <c r="E19721" s="34">
        <v>101</v>
      </c>
      <c r="F19721" s="34">
        <v>122</v>
      </c>
      <c r="G19721" s="34">
        <v>79</v>
      </c>
      <c r="H19721" s="34">
        <v>104</v>
      </c>
      <c r="I19721" s="34">
        <v>104</v>
      </c>
      <c r="J19721" s="34">
        <v>73</v>
      </c>
      <c r="K19721" s="34">
        <v>152</v>
      </c>
      <c r="L19721" s="34">
        <v>46</v>
      </c>
      <c r="M19721" s="34">
        <v>80</v>
      </c>
      <c r="N19721" s="34">
        <v>62</v>
      </c>
      <c r="O19721" s="34">
        <v>79</v>
      </c>
      <c r="P19721" s="34">
        <v>57</v>
      </c>
      <c r="Q19721" s="34">
        <v>91</v>
      </c>
      <c r="R19721" s="34">
        <v>75</v>
      </c>
      <c r="S19721" s="34">
        <v>151</v>
      </c>
      <c r="T19721" s="34">
        <v>55</v>
      </c>
      <c r="U19721" s="34">
        <v>76</v>
      </c>
      <c r="V19721" s="34">
        <v>114</v>
      </c>
      <c r="W19721" s="34">
        <v>127</v>
      </c>
      <c r="X19721" s="34">
        <v>135</v>
      </c>
      <c r="Y19721" s="34">
        <v>85</v>
      </c>
      <c r="Z19721" s="34">
        <v>136</v>
      </c>
      <c r="AA19721" s="34">
        <v>107</v>
      </c>
      <c r="AB19721" s="34">
        <v>85</v>
      </c>
      <c r="AC19721" s="34">
        <v>168</v>
      </c>
    </row>
    <row r="19722" spans="1:29" x14ac:dyDescent="0.2">
      <c r="A19722" s="34" t="s">
        <v>80215</v>
      </c>
      <c r="B19722" s="34">
        <v>130</v>
      </c>
      <c r="C19722" s="34">
        <v>171</v>
      </c>
      <c r="D19722" s="34">
        <v>167</v>
      </c>
      <c r="E19722" s="34">
        <v>148</v>
      </c>
      <c r="F19722" s="34">
        <v>163</v>
      </c>
      <c r="G19722" s="34">
        <v>120</v>
      </c>
      <c r="H19722" s="34">
        <v>149</v>
      </c>
      <c r="I19722" s="34">
        <v>133</v>
      </c>
      <c r="J19722" s="34">
        <v>136</v>
      </c>
      <c r="K19722" s="34">
        <v>138</v>
      </c>
      <c r="L19722" s="34">
        <v>95</v>
      </c>
      <c r="M19722" s="34">
        <v>139</v>
      </c>
      <c r="N19722" s="34">
        <v>123</v>
      </c>
      <c r="O19722" s="34">
        <v>133</v>
      </c>
      <c r="P19722" s="34">
        <v>120</v>
      </c>
      <c r="Q19722" s="34">
        <v>165</v>
      </c>
      <c r="R19722" s="34">
        <v>196</v>
      </c>
      <c r="S19722" s="34">
        <v>198</v>
      </c>
      <c r="T19722" s="34">
        <v>121</v>
      </c>
      <c r="U19722" s="34">
        <v>117</v>
      </c>
      <c r="V19722" s="34">
        <v>180</v>
      </c>
      <c r="W19722" s="34">
        <v>159</v>
      </c>
      <c r="X19722" s="34">
        <v>195</v>
      </c>
      <c r="Y19722" s="34">
        <v>114</v>
      </c>
      <c r="Z19722" s="34">
        <v>189</v>
      </c>
      <c r="AA19722" s="34">
        <v>197</v>
      </c>
      <c r="AB19722" s="34">
        <v>136</v>
      </c>
      <c r="AC19722" s="34">
        <v>203</v>
      </c>
    </row>
    <row r="19723" spans="1:29" x14ac:dyDescent="0.2">
      <c r="A19723" s="34" t="s">
        <v>80216</v>
      </c>
      <c r="B19723" s="34">
        <v>103</v>
      </c>
      <c r="C19723" s="34">
        <v>221</v>
      </c>
      <c r="D19723" s="34">
        <v>212</v>
      </c>
      <c r="E19723" s="34">
        <v>238</v>
      </c>
      <c r="F19723" s="34">
        <v>208</v>
      </c>
      <c r="G19723" s="34">
        <v>212</v>
      </c>
      <c r="H19723" s="34">
        <v>139</v>
      </c>
      <c r="I19723" s="34">
        <v>163</v>
      </c>
      <c r="J19723" s="34">
        <v>162</v>
      </c>
      <c r="K19723" s="34">
        <v>263</v>
      </c>
      <c r="L19723" s="34">
        <v>88</v>
      </c>
      <c r="M19723" s="34">
        <v>155</v>
      </c>
      <c r="N19723" s="34">
        <v>157</v>
      </c>
      <c r="O19723" s="34">
        <v>148</v>
      </c>
      <c r="P19723" s="34">
        <v>145</v>
      </c>
      <c r="Q19723" s="34">
        <v>187</v>
      </c>
      <c r="R19723" s="34">
        <v>198</v>
      </c>
      <c r="S19723" s="34">
        <v>226</v>
      </c>
      <c r="T19723" s="34">
        <v>125</v>
      </c>
      <c r="U19723" s="34">
        <v>157</v>
      </c>
      <c r="V19723" s="34">
        <v>197</v>
      </c>
      <c r="W19723" s="34">
        <v>168</v>
      </c>
      <c r="X19723" s="34">
        <v>200</v>
      </c>
      <c r="Y19723" s="34">
        <v>127</v>
      </c>
      <c r="Z19723" s="34">
        <v>226</v>
      </c>
      <c r="AA19723" s="34">
        <v>253</v>
      </c>
      <c r="AB19723" s="34">
        <v>139</v>
      </c>
      <c r="AC19723" s="34">
        <v>298</v>
      </c>
    </row>
    <row r="19724" spans="1:29" x14ac:dyDescent="0.2">
      <c r="A19724" s="34" t="s">
        <v>80217</v>
      </c>
      <c r="B19724" s="34">
        <v>116</v>
      </c>
      <c r="C19724" s="34">
        <v>132</v>
      </c>
      <c r="D19724" s="34">
        <v>204</v>
      </c>
      <c r="E19724" s="34">
        <v>219</v>
      </c>
      <c r="F19724" s="34">
        <v>134</v>
      </c>
      <c r="G19724" s="34">
        <v>176</v>
      </c>
      <c r="H19724" s="34">
        <v>134</v>
      </c>
      <c r="I19724" s="34">
        <v>141</v>
      </c>
      <c r="J19724" s="34">
        <v>130</v>
      </c>
      <c r="K19724" s="34">
        <v>189</v>
      </c>
      <c r="L19724" s="34">
        <v>91</v>
      </c>
      <c r="M19724" s="34">
        <v>104</v>
      </c>
      <c r="N19724" s="34">
        <v>101</v>
      </c>
      <c r="O19724" s="34">
        <v>131</v>
      </c>
      <c r="P19724" s="34">
        <v>129</v>
      </c>
      <c r="Q19724" s="34">
        <v>207</v>
      </c>
      <c r="R19724" s="34">
        <v>159</v>
      </c>
      <c r="S19724" s="34">
        <v>148</v>
      </c>
      <c r="T19724" s="34">
        <v>120</v>
      </c>
      <c r="U19724" s="34">
        <v>167</v>
      </c>
      <c r="V19724" s="34">
        <v>171</v>
      </c>
      <c r="W19724" s="34">
        <v>133</v>
      </c>
      <c r="X19724" s="34">
        <v>216</v>
      </c>
      <c r="Y19724" s="34">
        <v>94</v>
      </c>
      <c r="Z19724" s="34">
        <v>158</v>
      </c>
      <c r="AA19724" s="34">
        <v>203</v>
      </c>
      <c r="AB19724" s="34">
        <v>171</v>
      </c>
      <c r="AC19724" s="34">
        <v>293</v>
      </c>
    </row>
    <row r="19725" spans="1:29" x14ac:dyDescent="0.2">
      <c r="A19725" s="34" t="s">
        <v>80218</v>
      </c>
      <c r="B19725" s="34">
        <v>237</v>
      </c>
      <c r="C19725" s="34">
        <v>248</v>
      </c>
      <c r="D19725" s="34">
        <v>346</v>
      </c>
      <c r="E19725" s="34">
        <v>286</v>
      </c>
      <c r="F19725" s="34">
        <v>366</v>
      </c>
      <c r="G19725" s="34">
        <v>336</v>
      </c>
      <c r="H19725" s="34">
        <v>302</v>
      </c>
      <c r="I19725" s="34">
        <v>304</v>
      </c>
      <c r="J19725" s="34">
        <v>321</v>
      </c>
      <c r="K19725" s="34">
        <v>340</v>
      </c>
      <c r="L19725" s="34">
        <v>208</v>
      </c>
      <c r="M19725" s="34">
        <v>247</v>
      </c>
      <c r="N19725" s="34">
        <v>287</v>
      </c>
      <c r="O19725" s="34">
        <v>238</v>
      </c>
      <c r="P19725" s="34">
        <v>295</v>
      </c>
      <c r="Q19725" s="34">
        <v>330</v>
      </c>
      <c r="R19725" s="34">
        <v>368</v>
      </c>
      <c r="S19725" s="34">
        <v>384</v>
      </c>
      <c r="T19725" s="34">
        <v>278</v>
      </c>
      <c r="U19725" s="34">
        <v>285</v>
      </c>
      <c r="V19725" s="34">
        <v>322</v>
      </c>
      <c r="W19725" s="34">
        <v>376</v>
      </c>
      <c r="X19725" s="34">
        <v>434</v>
      </c>
      <c r="Y19725" s="34">
        <v>309</v>
      </c>
      <c r="Z19725" s="34">
        <v>349</v>
      </c>
      <c r="AA19725" s="34">
        <v>382</v>
      </c>
      <c r="AB19725" s="34">
        <v>371</v>
      </c>
      <c r="AC19725" s="34">
        <v>541</v>
      </c>
    </row>
    <row r="19726" spans="1:29" x14ac:dyDescent="0.2">
      <c r="A19726" s="34" t="s">
        <v>80219</v>
      </c>
      <c r="B19726" s="34">
        <v>83</v>
      </c>
      <c r="C19726" s="34">
        <v>89</v>
      </c>
      <c r="D19726" s="34">
        <v>155</v>
      </c>
      <c r="E19726" s="34">
        <v>84</v>
      </c>
      <c r="F19726" s="34">
        <v>100</v>
      </c>
      <c r="G19726" s="34">
        <v>97</v>
      </c>
      <c r="H19726" s="34">
        <v>79</v>
      </c>
      <c r="I19726" s="34">
        <v>69</v>
      </c>
      <c r="J19726" s="34">
        <v>71</v>
      </c>
      <c r="K19726" s="34">
        <v>75</v>
      </c>
      <c r="L19726" s="34">
        <v>56</v>
      </c>
      <c r="M19726" s="34">
        <v>46</v>
      </c>
      <c r="N19726" s="34">
        <v>81</v>
      </c>
      <c r="O19726" s="34">
        <v>68</v>
      </c>
      <c r="P19726" s="34">
        <v>85</v>
      </c>
      <c r="Q19726" s="34">
        <v>94</v>
      </c>
      <c r="R19726" s="34">
        <v>83</v>
      </c>
      <c r="S19726" s="34">
        <v>104</v>
      </c>
      <c r="T19726" s="34">
        <v>54</v>
      </c>
      <c r="U19726" s="34">
        <v>76</v>
      </c>
      <c r="V19726" s="34">
        <v>81</v>
      </c>
      <c r="W19726" s="34">
        <v>66</v>
      </c>
      <c r="X19726" s="34">
        <v>104</v>
      </c>
      <c r="Y19726" s="34">
        <v>51</v>
      </c>
      <c r="Z19726" s="34">
        <v>110</v>
      </c>
      <c r="AA19726" s="34">
        <v>116</v>
      </c>
      <c r="AB19726" s="34">
        <v>78</v>
      </c>
      <c r="AC19726" s="34">
        <v>133</v>
      </c>
    </row>
    <row r="19727" spans="1:29" x14ac:dyDescent="0.2">
      <c r="A19727" s="34" t="s">
        <v>80220</v>
      </c>
      <c r="B19727" s="34">
        <v>144</v>
      </c>
      <c r="C19727" s="34">
        <v>225</v>
      </c>
      <c r="D19727" s="34">
        <v>291</v>
      </c>
      <c r="E19727" s="34">
        <v>251</v>
      </c>
      <c r="F19727" s="34">
        <v>267</v>
      </c>
      <c r="G19727" s="34">
        <v>317</v>
      </c>
      <c r="H19727" s="34">
        <v>210</v>
      </c>
      <c r="I19727" s="34">
        <v>179</v>
      </c>
      <c r="J19727" s="34">
        <v>186</v>
      </c>
      <c r="K19727" s="34">
        <v>280</v>
      </c>
      <c r="L19727" s="34">
        <v>121</v>
      </c>
      <c r="M19727" s="34">
        <v>192</v>
      </c>
      <c r="N19727" s="34">
        <v>217</v>
      </c>
      <c r="O19727" s="34">
        <v>184</v>
      </c>
      <c r="P19727" s="34">
        <v>197</v>
      </c>
      <c r="Q19727" s="34">
        <v>244</v>
      </c>
      <c r="R19727" s="34">
        <v>263</v>
      </c>
      <c r="S19727" s="34">
        <v>315</v>
      </c>
      <c r="T19727" s="34">
        <v>159</v>
      </c>
      <c r="U19727" s="34">
        <v>169</v>
      </c>
      <c r="V19727" s="34">
        <v>278</v>
      </c>
      <c r="W19727" s="34">
        <v>228</v>
      </c>
      <c r="X19727" s="34">
        <v>349</v>
      </c>
      <c r="Y19727" s="34">
        <v>192</v>
      </c>
      <c r="Z19727" s="34">
        <v>295</v>
      </c>
      <c r="AA19727" s="34">
        <v>279</v>
      </c>
      <c r="AB19727" s="34">
        <v>228</v>
      </c>
      <c r="AC19727" s="34">
        <v>388</v>
      </c>
    </row>
    <row r="19728" spans="1:29" x14ac:dyDescent="0.2">
      <c r="A19728" s="34" t="s">
        <v>80221</v>
      </c>
      <c r="B19728" s="34">
        <v>107</v>
      </c>
      <c r="C19728" s="34">
        <v>107</v>
      </c>
      <c r="D19728" s="34">
        <v>168</v>
      </c>
      <c r="E19728" s="34">
        <v>114</v>
      </c>
      <c r="F19728" s="34">
        <v>128</v>
      </c>
      <c r="G19728" s="34">
        <v>98</v>
      </c>
      <c r="H19728" s="34">
        <v>112</v>
      </c>
      <c r="I19728" s="34">
        <v>124</v>
      </c>
      <c r="J19728" s="34">
        <v>79</v>
      </c>
      <c r="K19728" s="34">
        <v>135</v>
      </c>
      <c r="L19728" s="34">
        <v>54</v>
      </c>
      <c r="M19728" s="34">
        <v>83</v>
      </c>
      <c r="N19728" s="34">
        <v>115</v>
      </c>
      <c r="O19728" s="34">
        <v>75</v>
      </c>
      <c r="P19728" s="34">
        <v>73</v>
      </c>
      <c r="Q19728" s="34">
        <v>132</v>
      </c>
      <c r="R19728" s="34">
        <v>114</v>
      </c>
      <c r="S19728" s="34">
        <v>171</v>
      </c>
      <c r="T19728" s="34">
        <v>82</v>
      </c>
      <c r="U19728" s="34">
        <v>106</v>
      </c>
      <c r="V19728" s="34">
        <v>121</v>
      </c>
      <c r="W19728" s="34">
        <v>106</v>
      </c>
      <c r="X19728" s="34">
        <v>156</v>
      </c>
      <c r="Y19728" s="34">
        <v>71</v>
      </c>
      <c r="Z19728" s="34">
        <v>117</v>
      </c>
      <c r="AA19728" s="34">
        <v>170</v>
      </c>
      <c r="AB19728" s="34">
        <v>78</v>
      </c>
      <c r="AC19728" s="34">
        <v>193</v>
      </c>
    </row>
    <row r="19729" spans="1:29" x14ac:dyDescent="0.2">
      <c r="A19729" s="34" t="s">
        <v>80222</v>
      </c>
      <c r="B19729" s="34">
        <v>162</v>
      </c>
      <c r="C19729" s="34">
        <v>261</v>
      </c>
      <c r="D19729" s="34">
        <v>305</v>
      </c>
      <c r="E19729" s="34">
        <v>244</v>
      </c>
      <c r="F19729" s="34">
        <v>262</v>
      </c>
      <c r="G19729" s="34">
        <v>258</v>
      </c>
      <c r="H19729" s="34">
        <v>182</v>
      </c>
      <c r="I19729" s="34">
        <v>181</v>
      </c>
      <c r="J19729" s="34">
        <v>201</v>
      </c>
      <c r="K19729" s="34">
        <v>206</v>
      </c>
      <c r="L19729" s="34">
        <v>152</v>
      </c>
      <c r="M19729" s="34">
        <v>212</v>
      </c>
      <c r="N19729" s="34">
        <v>178</v>
      </c>
      <c r="O19729" s="34">
        <v>143</v>
      </c>
      <c r="P19729" s="34">
        <v>202</v>
      </c>
      <c r="Q19729" s="34">
        <v>251</v>
      </c>
      <c r="R19729" s="34">
        <v>215</v>
      </c>
      <c r="S19729" s="34">
        <v>291</v>
      </c>
      <c r="T19729" s="34">
        <v>162</v>
      </c>
      <c r="U19729" s="34">
        <v>188</v>
      </c>
      <c r="V19729" s="34">
        <v>258</v>
      </c>
      <c r="W19729" s="34">
        <v>234</v>
      </c>
      <c r="X19729" s="34">
        <v>311</v>
      </c>
      <c r="Y19729" s="34">
        <v>195</v>
      </c>
      <c r="Z19729" s="34">
        <v>304</v>
      </c>
      <c r="AA19729" s="34">
        <v>304</v>
      </c>
      <c r="AB19729" s="34">
        <v>239</v>
      </c>
      <c r="AC19729" s="34">
        <v>336</v>
      </c>
    </row>
    <row r="19730" spans="1:29" x14ac:dyDescent="0.2">
      <c r="A19730" s="34" t="s">
        <v>80223</v>
      </c>
      <c r="B19730" s="34">
        <v>89</v>
      </c>
      <c r="C19730" s="34">
        <v>136</v>
      </c>
      <c r="D19730" s="34">
        <v>151</v>
      </c>
      <c r="E19730" s="34">
        <v>145</v>
      </c>
      <c r="F19730" s="34">
        <v>111</v>
      </c>
      <c r="G19730" s="34">
        <v>83</v>
      </c>
      <c r="H19730" s="34">
        <v>90</v>
      </c>
      <c r="I19730" s="34">
        <v>109</v>
      </c>
      <c r="J19730" s="34">
        <v>109</v>
      </c>
      <c r="K19730" s="34">
        <v>111</v>
      </c>
      <c r="L19730" s="34">
        <v>40</v>
      </c>
      <c r="M19730" s="34">
        <v>96</v>
      </c>
      <c r="N19730" s="34">
        <v>100</v>
      </c>
      <c r="O19730" s="34">
        <v>78</v>
      </c>
      <c r="P19730" s="34">
        <v>89</v>
      </c>
      <c r="Q19730" s="34">
        <v>94</v>
      </c>
      <c r="R19730" s="34">
        <v>97</v>
      </c>
      <c r="S19730" s="34">
        <v>157</v>
      </c>
      <c r="T19730" s="34">
        <v>59</v>
      </c>
      <c r="U19730" s="34">
        <v>116</v>
      </c>
      <c r="V19730" s="34">
        <v>104</v>
      </c>
      <c r="W19730" s="34">
        <v>119</v>
      </c>
      <c r="X19730" s="34">
        <v>127</v>
      </c>
      <c r="Y19730" s="34">
        <v>82</v>
      </c>
      <c r="Z19730" s="34">
        <v>147</v>
      </c>
      <c r="AA19730" s="34">
        <v>149</v>
      </c>
      <c r="AB19730" s="34">
        <v>112</v>
      </c>
      <c r="AC19730" s="34">
        <v>154</v>
      </c>
    </row>
    <row r="19731" spans="1:29" x14ac:dyDescent="0.2">
      <c r="A19731" s="34" t="s">
        <v>80224</v>
      </c>
      <c r="B19731" s="34">
        <v>332</v>
      </c>
      <c r="C19731" s="34">
        <v>434</v>
      </c>
      <c r="D19731" s="34">
        <v>582</v>
      </c>
      <c r="E19731" s="34">
        <v>462</v>
      </c>
      <c r="F19731" s="34">
        <v>477</v>
      </c>
      <c r="G19731" s="34">
        <v>430</v>
      </c>
      <c r="H19731" s="34">
        <v>484</v>
      </c>
      <c r="I19731" s="34">
        <v>403</v>
      </c>
      <c r="J19731" s="34">
        <v>404</v>
      </c>
      <c r="K19731" s="34">
        <v>424</v>
      </c>
      <c r="L19731" s="34">
        <v>275</v>
      </c>
      <c r="M19731" s="34">
        <v>378</v>
      </c>
      <c r="N19731" s="34">
        <v>360</v>
      </c>
      <c r="O19731" s="34">
        <v>402</v>
      </c>
      <c r="P19731" s="34">
        <v>413</v>
      </c>
      <c r="Q19731" s="34">
        <v>459</v>
      </c>
      <c r="R19731" s="34">
        <v>573</v>
      </c>
      <c r="S19731" s="34">
        <v>499</v>
      </c>
      <c r="T19731" s="34">
        <v>359</v>
      </c>
      <c r="U19731" s="34">
        <v>377</v>
      </c>
      <c r="V19731" s="34">
        <v>546</v>
      </c>
      <c r="W19731" s="34">
        <v>447</v>
      </c>
      <c r="X19731" s="34">
        <v>595</v>
      </c>
      <c r="Y19731" s="34">
        <v>328</v>
      </c>
      <c r="Z19731" s="34">
        <v>475</v>
      </c>
      <c r="AA19731" s="34">
        <v>589</v>
      </c>
      <c r="AB19731" s="34">
        <v>446</v>
      </c>
      <c r="AC19731" s="34">
        <v>671</v>
      </c>
    </row>
    <row r="19732" spans="1:29" x14ac:dyDescent="0.2">
      <c r="A19732" s="34" t="s">
        <v>80225</v>
      </c>
      <c r="B19732" s="34">
        <v>138</v>
      </c>
      <c r="C19732" s="34">
        <v>145</v>
      </c>
      <c r="D19732" s="34">
        <v>192</v>
      </c>
      <c r="E19732" s="34">
        <v>172</v>
      </c>
      <c r="F19732" s="34">
        <v>202</v>
      </c>
      <c r="G19732" s="34">
        <v>90</v>
      </c>
      <c r="H19732" s="34">
        <v>186</v>
      </c>
      <c r="I19732" s="34">
        <v>115</v>
      </c>
      <c r="J19732" s="34">
        <v>188</v>
      </c>
      <c r="K19732" s="34">
        <v>142</v>
      </c>
      <c r="L19732" s="34">
        <v>86</v>
      </c>
      <c r="M19732" s="34">
        <v>126</v>
      </c>
      <c r="N19732" s="34">
        <v>155</v>
      </c>
      <c r="O19732" s="34">
        <v>135</v>
      </c>
      <c r="P19732" s="34">
        <v>192</v>
      </c>
      <c r="Q19732" s="34">
        <v>179</v>
      </c>
      <c r="R19732" s="34">
        <v>207</v>
      </c>
      <c r="S19732" s="34">
        <v>175</v>
      </c>
      <c r="T19732" s="34">
        <v>156</v>
      </c>
      <c r="U19732" s="34">
        <v>119</v>
      </c>
      <c r="V19732" s="34">
        <v>189</v>
      </c>
      <c r="W19732" s="34">
        <v>135</v>
      </c>
      <c r="X19732" s="34">
        <v>186</v>
      </c>
      <c r="Y19732" s="34">
        <v>149</v>
      </c>
      <c r="Z19732" s="34">
        <v>266</v>
      </c>
      <c r="AA19732" s="34">
        <v>210</v>
      </c>
      <c r="AB19732" s="34">
        <v>145</v>
      </c>
      <c r="AC19732" s="34">
        <v>208</v>
      </c>
    </row>
    <row r="19733" spans="1:29" x14ac:dyDescent="0.2">
      <c r="A19733" s="34" t="s">
        <v>80226</v>
      </c>
      <c r="B19733" s="34">
        <v>101</v>
      </c>
      <c r="C19733" s="34">
        <v>255</v>
      </c>
      <c r="D19733" s="34">
        <v>206</v>
      </c>
      <c r="E19733" s="34">
        <v>289</v>
      </c>
      <c r="F19733" s="34">
        <v>148</v>
      </c>
      <c r="G19733" s="34">
        <v>282</v>
      </c>
      <c r="H19733" s="34">
        <v>128</v>
      </c>
      <c r="I19733" s="34">
        <v>229</v>
      </c>
      <c r="J19733" s="34">
        <v>115</v>
      </c>
      <c r="K19733" s="34">
        <v>267</v>
      </c>
      <c r="L19733" s="34">
        <v>82</v>
      </c>
      <c r="M19733" s="34">
        <v>211</v>
      </c>
      <c r="N19733" s="34">
        <v>107</v>
      </c>
      <c r="O19733" s="34">
        <v>193</v>
      </c>
      <c r="P19733" s="34">
        <v>105</v>
      </c>
      <c r="Q19733" s="34">
        <v>254</v>
      </c>
      <c r="R19733" s="34">
        <v>153</v>
      </c>
      <c r="S19733" s="34">
        <v>244</v>
      </c>
      <c r="T19733" s="34">
        <v>73</v>
      </c>
      <c r="U19733" s="34">
        <v>210</v>
      </c>
      <c r="V19733" s="34">
        <v>142</v>
      </c>
      <c r="W19733" s="34">
        <v>199</v>
      </c>
      <c r="X19733" s="34">
        <v>171</v>
      </c>
      <c r="Y19733" s="34">
        <v>152</v>
      </c>
      <c r="Z19733" s="34">
        <v>174</v>
      </c>
      <c r="AA19733" s="34">
        <v>242</v>
      </c>
      <c r="AB19733" s="34">
        <v>130</v>
      </c>
      <c r="AC19733" s="34">
        <v>324</v>
      </c>
    </row>
    <row r="19734" spans="1:29" x14ac:dyDescent="0.2">
      <c r="A19734" s="34" t="s">
        <v>80227</v>
      </c>
      <c r="B19734" s="34">
        <v>108</v>
      </c>
      <c r="C19734" s="34">
        <v>156</v>
      </c>
      <c r="D19734" s="34">
        <v>220</v>
      </c>
      <c r="E19734" s="34">
        <v>177</v>
      </c>
      <c r="F19734" s="34">
        <v>196</v>
      </c>
      <c r="G19734" s="34">
        <v>168</v>
      </c>
      <c r="H19734" s="34">
        <v>152</v>
      </c>
      <c r="I19734" s="34">
        <v>146</v>
      </c>
      <c r="J19734" s="34">
        <v>169</v>
      </c>
      <c r="K19734" s="34">
        <v>203</v>
      </c>
      <c r="L19734" s="34">
        <v>131</v>
      </c>
      <c r="M19734" s="34">
        <v>168</v>
      </c>
      <c r="N19734" s="34">
        <v>155</v>
      </c>
      <c r="O19734" s="34">
        <v>119</v>
      </c>
      <c r="P19734" s="34">
        <v>169</v>
      </c>
      <c r="Q19734" s="34">
        <v>193</v>
      </c>
      <c r="R19734" s="34">
        <v>209</v>
      </c>
      <c r="S19734" s="34">
        <v>197</v>
      </c>
      <c r="T19734" s="34">
        <v>145</v>
      </c>
      <c r="U19734" s="34">
        <v>159</v>
      </c>
      <c r="V19734" s="34">
        <v>189</v>
      </c>
      <c r="W19734" s="34">
        <v>183</v>
      </c>
      <c r="X19734" s="34">
        <v>268</v>
      </c>
      <c r="Y19734" s="34">
        <v>175</v>
      </c>
      <c r="Z19734" s="34">
        <v>254</v>
      </c>
      <c r="AA19734" s="34">
        <v>220</v>
      </c>
      <c r="AB19734" s="34">
        <v>176</v>
      </c>
      <c r="AC19734" s="34">
        <v>274</v>
      </c>
    </row>
    <row r="19735" spans="1:29" x14ac:dyDescent="0.2">
      <c r="A19735" s="34" t="s">
        <v>80228</v>
      </c>
      <c r="B19735" s="34">
        <v>193</v>
      </c>
      <c r="C19735" s="34">
        <v>259</v>
      </c>
      <c r="D19735" s="34">
        <v>339</v>
      </c>
      <c r="E19735" s="34">
        <v>283</v>
      </c>
      <c r="F19735" s="34">
        <v>207</v>
      </c>
      <c r="G19735" s="34">
        <v>227</v>
      </c>
      <c r="H19735" s="34">
        <v>169</v>
      </c>
      <c r="I19735" s="34">
        <v>217</v>
      </c>
      <c r="J19735" s="34">
        <v>147</v>
      </c>
      <c r="K19735" s="34">
        <v>277</v>
      </c>
      <c r="L19735" s="34">
        <v>72</v>
      </c>
      <c r="M19735" s="34">
        <v>202</v>
      </c>
      <c r="N19735" s="34">
        <v>191</v>
      </c>
      <c r="O19735" s="34">
        <v>214</v>
      </c>
      <c r="P19735" s="34">
        <v>150</v>
      </c>
      <c r="Q19735" s="34">
        <v>204</v>
      </c>
      <c r="R19735" s="34">
        <v>181</v>
      </c>
      <c r="S19735" s="34">
        <v>367</v>
      </c>
      <c r="T19735" s="34">
        <v>91</v>
      </c>
      <c r="U19735" s="34">
        <v>157</v>
      </c>
      <c r="V19735" s="34">
        <v>202</v>
      </c>
      <c r="W19735" s="34">
        <v>158</v>
      </c>
      <c r="X19735" s="34">
        <v>270</v>
      </c>
      <c r="Y19735" s="34">
        <v>109</v>
      </c>
      <c r="Z19735" s="34">
        <v>286</v>
      </c>
      <c r="AA19735" s="34">
        <v>280</v>
      </c>
      <c r="AB19735" s="34">
        <v>113</v>
      </c>
      <c r="AC19735" s="34">
        <v>395</v>
      </c>
    </row>
    <row r="19736" spans="1:29" x14ac:dyDescent="0.2">
      <c r="A19736" s="34" t="s">
        <v>80229</v>
      </c>
      <c r="B19736" s="34">
        <v>65</v>
      </c>
      <c r="C19736" s="34">
        <v>106</v>
      </c>
      <c r="D19736" s="34">
        <v>115</v>
      </c>
      <c r="E19736" s="34">
        <v>94</v>
      </c>
      <c r="F19736" s="34">
        <v>75</v>
      </c>
      <c r="G19736" s="34">
        <v>60</v>
      </c>
      <c r="H19736" s="34">
        <v>40</v>
      </c>
      <c r="I19736" s="34">
        <v>44</v>
      </c>
      <c r="J19736" s="34">
        <v>50</v>
      </c>
      <c r="K19736" s="34">
        <v>81</v>
      </c>
      <c r="L19736" s="34">
        <v>22</v>
      </c>
      <c r="M19736" s="34">
        <v>53</v>
      </c>
      <c r="N19736" s="34">
        <v>61</v>
      </c>
      <c r="O19736" s="34">
        <v>67</v>
      </c>
      <c r="P19736" s="34">
        <v>60</v>
      </c>
      <c r="Q19736" s="34">
        <v>78</v>
      </c>
      <c r="R19736" s="34">
        <v>73</v>
      </c>
      <c r="S19736" s="34">
        <v>97</v>
      </c>
      <c r="T19736" s="34">
        <v>40</v>
      </c>
      <c r="U19736" s="34">
        <v>75</v>
      </c>
      <c r="V19736" s="34">
        <v>77</v>
      </c>
      <c r="W19736" s="34">
        <v>61</v>
      </c>
      <c r="X19736" s="34">
        <v>106</v>
      </c>
      <c r="Y19736" s="34">
        <v>55</v>
      </c>
      <c r="Z19736" s="34">
        <v>59</v>
      </c>
      <c r="AA19736" s="34">
        <v>79</v>
      </c>
      <c r="AB19736" s="34">
        <v>47</v>
      </c>
      <c r="AC19736" s="34">
        <v>81</v>
      </c>
    </row>
    <row r="19737" spans="1:29" x14ac:dyDescent="0.2">
      <c r="A19737" s="34" t="s">
        <v>80230</v>
      </c>
      <c r="B19737" s="34">
        <v>78</v>
      </c>
      <c r="C19737" s="34">
        <v>122</v>
      </c>
      <c r="D19737" s="34">
        <v>172</v>
      </c>
      <c r="E19737" s="34">
        <v>113</v>
      </c>
      <c r="F19737" s="34">
        <v>95</v>
      </c>
      <c r="G19737" s="34">
        <v>121</v>
      </c>
      <c r="H19737" s="34">
        <v>80</v>
      </c>
      <c r="I19737" s="34">
        <v>104</v>
      </c>
      <c r="J19737" s="34">
        <v>81</v>
      </c>
      <c r="K19737" s="34">
        <v>109</v>
      </c>
      <c r="L19737" s="34">
        <v>35</v>
      </c>
      <c r="M19737" s="34">
        <v>83</v>
      </c>
      <c r="N19737" s="34">
        <v>80</v>
      </c>
      <c r="O19737" s="34">
        <v>73</v>
      </c>
      <c r="P19737" s="34">
        <v>59</v>
      </c>
      <c r="Q19737" s="34">
        <v>83</v>
      </c>
      <c r="R19737" s="34">
        <v>94</v>
      </c>
      <c r="S19737" s="34">
        <v>108</v>
      </c>
      <c r="T19737" s="34">
        <v>52</v>
      </c>
      <c r="U19737" s="34">
        <v>81</v>
      </c>
      <c r="V19737" s="34">
        <v>115</v>
      </c>
      <c r="W19737" s="34">
        <v>101</v>
      </c>
      <c r="X19737" s="34">
        <v>92</v>
      </c>
      <c r="Y19737" s="34">
        <v>54</v>
      </c>
      <c r="Z19737" s="34">
        <v>102</v>
      </c>
      <c r="AA19737" s="34">
        <v>134</v>
      </c>
      <c r="AB19737" s="34">
        <v>68</v>
      </c>
      <c r="AC19737" s="34">
        <v>131</v>
      </c>
    </row>
    <row r="19738" spans="1:29" x14ac:dyDescent="0.2">
      <c r="A19738" s="34" t="s">
        <v>80231</v>
      </c>
      <c r="B19738" s="34">
        <v>93</v>
      </c>
      <c r="C19738" s="34">
        <v>122</v>
      </c>
      <c r="D19738" s="34">
        <v>214</v>
      </c>
      <c r="E19738" s="34">
        <v>156</v>
      </c>
      <c r="F19738" s="34">
        <v>179</v>
      </c>
      <c r="G19738" s="34">
        <v>92</v>
      </c>
      <c r="H19738" s="34">
        <v>131</v>
      </c>
      <c r="I19738" s="34">
        <v>123</v>
      </c>
      <c r="J19738" s="34">
        <v>104</v>
      </c>
      <c r="K19738" s="34">
        <v>158</v>
      </c>
      <c r="L19738" s="34">
        <v>84</v>
      </c>
      <c r="M19738" s="34">
        <v>116</v>
      </c>
      <c r="N19738" s="34">
        <v>156</v>
      </c>
      <c r="O19738" s="34">
        <v>137</v>
      </c>
      <c r="P19738" s="34">
        <v>123</v>
      </c>
      <c r="Q19738" s="34">
        <v>166</v>
      </c>
      <c r="R19738" s="34">
        <v>158</v>
      </c>
      <c r="S19738" s="34">
        <v>218</v>
      </c>
      <c r="T19738" s="34">
        <v>109</v>
      </c>
      <c r="U19738" s="34">
        <v>109</v>
      </c>
      <c r="V19738" s="34">
        <v>181</v>
      </c>
      <c r="W19738" s="34">
        <v>117</v>
      </c>
      <c r="X19738" s="34">
        <v>172</v>
      </c>
      <c r="Y19738" s="34">
        <v>97</v>
      </c>
      <c r="Z19738" s="34">
        <v>185</v>
      </c>
      <c r="AA19738" s="34">
        <v>171</v>
      </c>
      <c r="AB19738" s="34">
        <v>99</v>
      </c>
      <c r="AC19738" s="34">
        <v>291</v>
      </c>
    </row>
    <row r="19739" spans="1:29" x14ac:dyDescent="0.2">
      <c r="A19739" s="34" t="s">
        <v>80232</v>
      </c>
      <c r="B19739" s="34">
        <v>100</v>
      </c>
      <c r="C19739" s="34">
        <v>155</v>
      </c>
      <c r="D19739" s="34">
        <v>167</v>
      </c>
      <c r="E19739" s="34">
        <v>209</v>
      </c>
      <c r="F19739" s="34">
        <v>108</v>
      </c>
      <c r="G19739" s="34">
        <v>160</v>
      </c>
      <c r="H19739" s="34">
        <v>113</v>
      </c>
      <c r="I19739" s="34">
        <v>149</v>
      </c>
      <c r="J19739" s="34">
        <v>96</v>
      </c>
      <c r="K19739" s="34">
        <v>207</v>
      </c>
      <c r="L19739" s="34">
        <v>37</v>
      </c>
      <c r="M19739" s="34">
        <v>124</v>
      </c>
      <c r="N19739" s="34">
        <v>72</v>
      </c>
      <c r="O19739" s="34">
        <v>117</v>
      </c>
      <c r="P19739" s="34">
        <v>87</v>
      </c>
      <c r="Q19739" s="34">
        <v>170</v>
      </c>
      <c r="R19739" s="34">
        <v>102</v>
      </c>
      <c r="S19739" s="34">
        <v>221</v>
      </c>
      <c r="T19739" s="34">
        <v>43</v>
      </c>
      <c r="U19739" s="34">
        <v>105</v>
      </c>
      <c r="V19739" s="34">
        <v>146</v>
      </c>
      <c r="W19739" s="34">
        <v>106</v>
      </c>
      <c r="X19739" s="34">
        <v>145</v>
      </c>
      <c r="Y19739" s="34">
        <v>72</v>
      </c>
      <c r="Z19739" s="34">
        <v>150</v>
      </c>
      <c r="AA19739" s="34">
        <v>172</v>
      </c>
      <c r="AB19739" s="34">
        <v>77</v>
      </c>
      <c r="AC19739" s="34">
        <v>210</v>
      </c>
    </row>
    <row r="19740" spans="1:29" x14ac:dyDescent="0.2">
      <c r="A19740" s="34" t="s">
        <v>80233</v>
      </c>
      <c r="B19740" s="34">
        <v>197</v>
      </c>
      <c r="C19740" s="34">
        <v>220</v>
      </c>
      <c r="D19740" s="34">
        <v>315</v>
      </c>
      <c r="E19740" s="34">
        <v>237</v>
      </c>
      <c r="F19740" s="34">
        <v>355</v>
      </c>
      <c r="G19740" s="34">
        <v>280</v>
      </c>
      <c r="H19740" s="34">
        <v>294</v>
      </c>
      <c r="I19740" s="34">
        <v>183</v>
      </c>
      <c r="J19740" s="34">
        <v>287</v>
      </c>
      <c r="K19740" s="34">
        <v>296</v>
      </c>
      <c r="L19740" s="34">
        <v>243</v>
      </c>
      <c r="M19740" s="34">
        <v>186</v>
      </c>
      <c r="N19740" s="34">
        <v>284</v>
      </c>
      <c r="O19740" s="34">
        <v>231</v>
      </c>
      <c r="P19740" s="34">
        <v>257</v>
      </c>
      <c r="Q19740" s="34">
        <v>328</v>
      </c>
      <c r="R19740" s="34">
        <v>463</v>
      </c>
      <c r="S19740" s="34">
        <v>346</v>
      </c>
      <c r="T19740" s="34">
        <v>379</v>
      </c>
      <c r="U19740" s="34">
        <v>266</v>
      </c>
      <c r="V19740" s="34">
        <v>353</v>
      </c>
      <c r="W19740" s="34">
        <v>317</v>
      </c>
      <c r="X19740" s="34">
        <v>354</v>
      </c>
      <c r="Y19740" s="34">
        <v>317</v>
      </c>
      <c r="Z19740" s="34">
        <v>314</v>
      </c>
      <c r="AA19740" s="34">
        <v>289</v>
      </c>
      <c r="AB19740" s="34">
        <v>351</v>
      </c>
      <c r="AC19740" s="34">
        <v>446</v>
      </c>
    </row>
    <row r="19741" spans="1:29" x14ac:dyDescent="0.2">
      <c r="A19741" s="34" t="s">
        <v>80234</v>
      </c>
      <c r="B19741" s="34">
        <v>144</v>
      </c>
      <c r="C19741" s="34">
        <v>107</v>
      </c>
      <c r="D19741" s="34">
        <v>167</v>
      </c>
      <c r="E19741" s="34">
        <v>150</v>
      </c>
      <c r="F19741" s="34">
        <v>143</v>
      </c>
      <c r="G19741" s="34">
        <v>141</v>
      </c>
      <c r="H19741" s="34">
        <v>154</v>
      </c>
      <c r="I19741" s="34">
        <v>108</v>
      </c>
      <c r="J19741" s="34">
        <v>157</v>
      </c>
      <c r="K19741" s="34">
        <v>112</v>
      </c>
      <c r="L19741" s="34">
        <v>126</v>
      </c>
      <c r="M19741" s="34">
        <v>106</v>
      </c>
      <c r="N19741" s="34">
        <v>148</v>
      </c>
      <c r="O19741" s="34">
        <v>99</v>
      </c>
      <c r="P19741" s="34">
        <v>163</v>
      </c>
      <c r="Q19741" s="34">
        <v>161</v>
      </c>
      <c r="R19741" s="34">
        <v>183</v>
      </c>
      <c r="S19741" s="34">
        <v>182</v>
      </c>
      <c r="T19741" s="34">
        <v>161</v>
      </c>
      <c r="U19741" s="34">
        <v>143</v>
      </c>
      <c r="V19741" s="34">
        <v>188</v>
      </c>
      <c r="W19741" s="34">
        <v>146</v>
      </c>
      <c r="X19741" s="34">
        <v>151</v>
      </c>
      <c r="Y19741" s="34">
        <v>123</v>
      </c>
      <c r="Z19741" s="34">
        <v>125</v>
      </c>
      <c r="AA19741" s="34">
        <v>184</v>
      </c>
      <c r="AB19741" s="34">
        <v>177</v>
      </c>
      <c r="AC19741" s="34">
        <v>250</v>
      </c>
    </row>
    <row r="19742" spans="1:29" x14ac:dyDescent="0.2">
      <c r="A19742" s="34" t="s">
        <v>80235</v>
      </c>
      <c r="B19742" s="34">
        <v>143</v>
      </c>
      <c r="C19742" s="34">
        <v>153</v>
      </c>
      <c r="D19742" s="34">
        <v>208</v>
      </c>
      <c r="E19742" s="34">
        <v>145</v>
      </c>
      <c r="F19742" s="34">
        <v>195</v>
      </c>
      <c r="G19742" s="34">
        <v>136</v>
      </c>
      <c r="H19742" s="34">
        <v>179</v>
      </c>
      <c r="I19742" s="34">
        <v>146</v>
      </c>
      <c r="J19742" s="34">
        <v>120</v>
      </c>
      <c r="K19742" s="34">
        <v>152</v>
      </c>
      <c r="L19742" s="34">
        <v>63</v>
      </c>
      <c r="M19742" s="34">
        <v>112</v>
      </c>
      <c r="N19742" s="34">
        <v>117</v>
      </c>
      <c r="O19742" s="34">
        <v>120</v>
      </c>
      <c r="P19742" s="34">
        <v>117</v>
      </c>
      <c r="Q19742" s="34">
        <v>170</v>
      </c>
      <c r="R19742" s="34">
        <v>135</v>
      </c>
      <c r="S19742" s="34">
        <v>152</v>
      </c>
      <c r="T19742" s="34">
        <v>76</v>
      </c>
      <c r="U19742" s="34">
        <v>115</v>
      </c>
      <c r="V19742" s="34">
        <v>143</v>
      </c>
      <c r="W19742" s="34">
        <v>124</v>
      </c>
      <c r="X19742" s="34">
        <v>204</v>
      </c>
      <c r="Y19742" s="34">
        <v>99</v>
      </c>
      <c r="Z19742" s="34">
        <v>208</v>
      </c>
      <c r="AA19742" s="34">
        <v>184</v>
      </c>
      <c r="AB19742" s="34">
        <v>125</v>
      </c>
      <c r="AC19742" s="34">
        <v>240</v>
      </c>
    </row>
    <row r="19743" spans="1:29" x14ac:dyDescent="0.2">
      <c r="A19743" s="34" t="s">
        <v>80236</v>
      </c>
      <c r="B19743" s="34">
        <v>188</v>
      </c>
      <c r="C19743" s="34">
        <v>312</v>
      </c>
      <c r="D19743" s="34">
        <v>365</v>
      </c>
      <c r="E19743" s="34">
        <v>299</v>
      </c>
      <c r="F19743" s="34">
        <v>303</v>
      </c>
      <c r="G19743" s="34">
        <v>386</v>
      </c>
      <c r="H19743" s="34">
        <v>293</v>
      </c>
      <c r="I19743" s="34">
        <v>310</v>
      </c>
      <c r="J19743" s="34">
        <v>257</v>
      </c>
      <c r="K19743" s="34">
        <v>332</v>
      </c>
      <c r="L19743" s="34">
        <v>157</v>
      </c>
      <c r="M19743" s="34">
        <v>278</v>
      </c>
      <c r="N19743" s="34">
        <v>270</v>
      </c>
      <c r="O19743" s="34">
        <v>259</v>
      </c>
      <c r="P19743" s="34">
        <v>282</v>
      </c>
      <c r="Q19743" s="34">
        <v>333</v>
      </c>
      <c r="R19743" s="34">
        <v>364</v>
      </c>
      <c r="S19743" s="34">
        <v>349</v>
      </c>
      <c r="T19743" s="34">
        <v>280</v>
      </c>
      <c r="U19743" s="34">
        <v>267</v>
      </c>
      <c r="V19743" s="34">
        <v>340</v>
      </c>
      <c r="W19743" s="34">
        <v>296</v>
      </c>
      <c r="X19743" s="34">
        <v>451</v>
      </c>
      <c r="Y19743" s="34">
        <v>304</v>
      </c>
      <c r="Z19743" s="34">
        <v>411</v>
      </c>
      <c r="AA19743" s="34">
        <v>372</v>
      </c>
      <c r="AB19743" s="34">
        <v>294</v>
      </c>
      <c r="AC19743" s="34">
        <v>447</v>
      </c>
    </row>
    <row r="19744" spans="1:29" x14ac:dyDescent="0.2">
      <c r="A19744" s="34" t="s">
        <v>80237</v>
      </c>
      <c r="B19744" s="34">
        <v>199</v>
      </c>
      <c r="C19744" s="34">
        <v>376</v>
      </c>
      <c r="D19744" s="34">
        <v>484</v>
      </c>
      <c r="E19744" s="34">
        <v>354</v>
      </c>
      <c r="F19744" s="34">
        <v>364</v>
      </c>
      <c r="G19744" s="34">
        <v>241</v>
      </c>
      <c r="H19744" s="34">
        <v>321</v>
      </c>
      <c r="I19744" s="34">
        <v>248</v>
      </c>
      <c r="J19744" s="34">
        <v>241</v>
      </c>
      <c r="K19744" s="34">
        <v>377</v>
      </c>
      <c r="L19744" s="34">
        <v>108</v>
      </c>
      <c r="M19744" s="34">
        <v>239</v>
      </c>
      <c r="N19744" s="34">
        <v>241</v>
      </c>
      <c r="O19744" s="34">
        <v>209</v>
      </c>
      <c r="P19744" s="34">
        <v>264</v>
      </c>
      <c r="Q19744" s="34">
        <v>262</v>
      </c>
      <c r="R19744" s="34">
        <v>288</v>
      </c>
      <c r="S19744" s="34">
        <v>377</v>
      </c>
      <c r="T19744" s="34">
        <v>152</v>
      </c>
      <c r="U19744" s="34">
        <v>187</v>
      </c>
      <c r="V19744" s="34">
        <v>329</v>
      </c>
      <c r="W19744" s="34">
        <v>192</v>
      </c>
      <c r="X19744" s="34">
        <v>385</v>
      </c>
      <c r="Y19744" s="34">
        <v>197</v>
      </c>
      <c r="Z19744" s="34">
        <v>396</v>
      </c>
      <c r="AA19744" s="34">
        <v>354</v>
      </c>
      <c r="AB19744" s="34">
        <v>200</v>
      </c>
      <c r="AC19744" s="34">
        <v>453</v>
      </c>
    </row>
    <row r="19745" spans="1:29" x14ac:dyDescent="0.2">
      <c r="A19745" s="34" t="s">
        <v>80238</v>
      </c>
      <c r="B19745" s="34">
        <v>34</v>
      </c>
      <c r="C19745" s="34">
        <v>55</v>
      </c>
      <c r="D19745" s="34">
        <v>65</v>
      </c>
      <c r="E19745" s="34">
        <v>49</v>
      </c>
      <c r="F19745" s="34">
        <v>22</v>
      </c>
      <c r="G19745" s="34">
        <v>42</v>
      </c>
      <c r="H19745" s="34">
        <v>27</v>
      </c>
      <c r="I19745" s="34">
        <v>55</v>
      </c>
      <c r="J19745" s="34">
        <v>28</v>
      </c>
      <c r="K19745" s="34">
        <v>28</v>
      </c>
      <c r="L19745" s="34">
        <v>8</v>
      </c>
      <c r="M19745" s="34">
        <v>46</v>
      </c>
      <c r="N19745" s="34">
        <v>32</v>
      </c>
      <c r="O19745" s="34">
        <v>33</v>
      </c>
      <c r="P19745" s="34">
        <v>32</v>
      </c>
      <c r="Q19745" s="34">
        <v>35</v>
      </c>
      <c r="R19745" s="34">
        <v>37</v>
      </c>
      <c r="S19745" s="34">
        <v>39</v>
      </c>
      <c r="T19745" s="34">
        <v>23</v>
      </c>
      <c r="U19745" s="34">
        <v>24</v>
      </c>
      <c r="V19745" s="34">
        <v>33</v>
      </c>
      <c r="W19745" s="34">
        <v>29</v>
      </c>
      <c r="X19745" s="34">
        <v>35</v>
      </c>
      <c r="Y19745" s="34">
        <v>28</v>
      </c>
      <c r="Z19745" s="34">
        <v>53</v>
      </c>
      <c r="AA19745" s="34">
        <v>51</v>
      </c>
      <c r="AB19745" s="34">
        <v>26</v>
      </c>
      <c r="AC19745" s="34">
        <v>63</v>
      </c>
    </row>
    <row r="19746" spans="1:29" x14ac:dyDescent="0.2">
      <c r="A19746" s="34" t="s">
        <v>80239</v>
      </c>
      <c r="B19746" s="34">
        <v>63</v>
      </c>
      <c r="C19746" s="34">
        <v>101</v>
      </c>
      <c r="D19746" s="34">
        <v>81</v>
      </c>
      <c r="E19746" s="34">
        <v>119</v>
      </c>
      <c r="F19746" s="34">
        <v>69</v>
      </c>
      <c r="G19746" s="34">
        <v>94</v>
      </c>
      <c r="H19746" s="34">
        <v>47</v>
      </c>
      <c r="I19746" s="34">
        <v>67</v>
      </c>
      <c r="J19746" s="34">
        <v>40</v>
      </c>
      <c r="K19746" s="34">
        <v>118</v>
      </c>
      <c r="L19746" s="34">
        <v>36</v>
      </c>
      <c r="M19746" s="34">
        <v>63</v>
      </c>
      <c r="N19746" s="34">
        <v>46</v>
      </c>
      <c r="O19746" s="34">
        <v>67</v>
      </c>
      <c r="P19746" s="34">
        <v>57</v>
      </c>
      <c r="Q19746" s="34">
        <v>82</v>
      </c>
      <c r="R19746" s="34">
        <v>75</v>
      </c>
      <c r="S19746" s="34">
        <v>105</v>
      </c>
      <c r="T19746" s="34">
        <v>39</v>
      </c>
      <c r="U19746" s="34">
        <v>37</v>
      </c>
      <c r="V19746" s="34">
        <v>41</v>
      </c>
      <c r="W19746" s="34">
        <v>65</v>
      </c>
      <c r="X19746" s="34">
        <v>65</v>
      </c>
      <c r="Y19746" s="34">
        <v>72</v>
      </c>
      <c r="Z19746" s="34">
        <v>65</v>
      </c>
      <c r="AA19746" s="34">
        <v>96</v>
      </c>
      <c r="AB19746" s="34">
        <v>42</v>
      </c>
      <c r="AC19746" s="34">
        <v>106</v>
      </c>
    </row>
    <row r="19747" spans="1:29" x14ac:dyDescent="0.2">
      <c r="A19747" s="34" t="s">
        <v>80240</v>
      </c>
      <c r="B19747" s="34">
        <v>132</v>
      </c>
      <c r="C19747" s="34">
        <v>107</v>
      </c>
      <c r="D19747" s="34">
        <v>151</v>
      </c>
      <c r="E19747" s="34">
        <v>156</v>
      </c>
      <c r="F19747" s="34">
        <v>136</v>
      </c>
      <c r="G19747" s="34">
        <v>105</v>
      </c>
      <c r="H19747" s="34">
        <v>144</v>
      </c>
      <c r="I19747" s="34">
        <v>111</v>
      </c>
      <c r="J19747" s="34">
        <v>118</v>
      </c>
      <c r="K19747" s="34">
        <v>119</v>
      </c>
      <c r="L19747" s="34">
        <v>103</v>
      </c>
      <c r="M19747" s="34">
        <v>100</v>
      </c>
      <c r="N19747" s="34">
        <v>130</v>
      </c>
      <c r="O19747" s="34">
        <v>92</v>
      </c>
      <c r="P19747" s="34">
        <v>106</v>
      </c>
      <c r="Q19747" s="34">
        <v>142</v>
      </c>
      <c r="R19747" s="34">
        <v>155</v>
      </c>
      <c r="S19747" s="34">
        <v>142</v>
      </c>
      <c r="T19747" s="34">
        <v>127</v>
      </c>
      <c r="U19747" s="34">
        <v>116</v>
      </c>
      <c r="V19747" s="34">
        <v>166</v>
      </c>
      <c r="W19747" s="34">
        <v>147</v>
      </c>
      <c r="X19747" s="34">
        <v>201</v>
      </c>
      <c r="Y19747" s="34">
        <v>146</v>
      </c>
      <c r="Z19747" s="34">
        <v>142</v>
      </c>
      <c r="AA19747" s="34">
        <v>166</v>
      </c>
      <c r="AB19747" s="34">
        <v>164</v>
      </c>
      <c r="AC19747" s="34">
        <v>177</v>
      </c>
    </row>
    <row r="19748" spans="1:29" x14ac:dyDescent="0.2">
      <c r="A19748" s="34" t="s">
        <v>80241</v>
      </c>
      <c r="B19748" s="34">
        <v>125</v>
      </c>
      <c r="C19748" s="34">
        <v>128</v>
      </c>
      <c r="D19748" s="34">
        <v>168</v>
      </c>
      <c r="E19748" s="34">
        <v>168</v>
      </c>
      <c r="F19748" s="34">
        <v>137</v>
      </c>
      <c r="G19748" s="34">
        <v>146</v>
      </c>
      <c r="H19748" s="34">
        <v>120</v>
      </c>
      <c r="I19748" s="34">
        <v>156</v>
      </c>
      <c r="J19748" s="34">
        <v>117</v>
      </c>
      <c r="K19748" s="34">
        <v>129</v>
      </c>
      <c r="L19748" s="34">
        <v>84</v>
      </c>
      <c r="M19748" s="34">
        <v>120</v>
      </c>
      <c r="N19748" s="34">
        <v>147</v>
      </c>
      <c r="O19748" s="34">
        <v>135</v>
      </c>
      <c r="P19748" s="34">
        <v>153</v>
      </c>
      <c r="Q19748" s="34">
        <v>148</v>
      </c>
      <c r="R19748" s="34">
        <v>132</v>
      </c>
      <c r="S19748" s="34">
        <v>171</v>
      </c>
      <c r="T19748" s="34">
        <v>110</v>
      </c>
      <c r="U19748" s="34">
        <v>94</v>
      </c>
      <c r="V19748" s="34">
        <v>174</v>
      </c>
      <c r="W19748" s="34">
        <v>131</v>
      </c>
      <c r="X19748" s="34">
        <v>227</v>
      </c>
      <c r="Y19748" s="34">
        <v>108</v>
      </c>
      <c r="Z19748" s="34">
        <v>161</v>
      </c>
      <c r="AA19748" s="34">
        <v>140</v>
      </c>
      <c r="AB19748" s="34">
        <v>150</v>
      </c>
      <c r="AC19748" s="34">
        <v>231</v>
      </c>
    </row>
    <row r="19749" spans="1:29" x14ac:dyDescent="0.2">
      <c r="A19749" s="34" t="s">
        <v>80242</v>
      </c>
      <c r="B19749" s="34">
        <v>76</v>
      </c>
      <c r="C19749" s="34">
        <v>124</v>
      </c>
      <c r="D19749" s="34">
        <v>190</v>
      </c>
      <c r="E19749" s="34">
        <v>149</v>
      </c>
      <c r="F19749" s="34">
        <v>146</v>
      </c>
      <c r="G19749" s="34">
        <v>149</v>
      </c>
      <c r="H19749" s="34">
        <v>94</v>
      </c>
      <c r="I19749" s="34">
        <v>125</v>
      </c>
      <c r="J19749" s="34">
        <v>81</v>
      </c>
      <c r="K19749" s="34">
        <v>140</v>
      </c>
      <c r="L19749" s="34">
        <v>74</v>
      </c>
      <c r="M19749" s="34">
        <v>102</v>
      </c>
      <c r="N19749" s="34">
        <v>105</v>
      </c>
      <c r="O19749" s="34">
        <v>116</v>
      </c>
      <c r="P19749" s="34">
        <v>107</v>
      </c>
      <c r="Q19749" s="34">
        <v>130</v>
      </c>
      <c r="R19749" s="34">
        <v>129</v>
      </c>
      <c r="S19749" s="34">
        <v>169</v>
      </c>
      <c r="T19749" s="34">
        <v>95</v>
      </c>
      <c r="U19749" s="34">
        <v>85</v>
      </c>
      <c r="V19749" s="34">
        <v>127</v>
      </c>
      <c r="W19749" s="34">
        <v>102</v>
      </c>
      <c r="X19749" s="34">
        <v>144</v>
      </c>
      <c r="Y19749" s="34">
        <v>81</v>
      </c>
      <c r="Z19749" s="34">
        <v>173</v>
      </c>
      <c r="AA19749" s="34">
        <v>177</v>
      </c>
      <c r="AB19749" s="34">
        <v>113</v>
      </c>
      <c r="AC19749" s="34">
        <v>179</v>
      </c>
    </row>
    <row r="19750" spans="1:29" x14ac:dyDescent="0.2">
      <c r="A19750" s="34" t="s">
        <v>80243</v>
      </c>
      <c r="B19750" s="34">
        <v>180</v>
      </c>
      <c r="C19750" s="34">
        <v>276</v>
      </c>
      <c r="D19750" s="34">
        <v>305</v>
      </c>
      <c r="E19750" s="34">
        <v>318</v>
      </c>
      <c r="F19750" s="34">
        <v>230</v>
      </c>
      <c r="G19750" s="34">
        <v>289</v>
      </c>
      <c r="H19750" s="34">
        <v>199</v>
      </c>
      <c r="I19750" s="34">
        <v>267</v>
      </c>
      <c r="J19750" s="34">
        <v>137</v>
      </c>
      <c r="K19750" s="34">
        <v>316</v>
      </c>
      <c r="L19750" s="34">
        <v>76</v>
      </c>
      <c r="M19750" s="34">
        <v>230</v>
      </c>
      <c r="N19750" s="34">
        <v>173</v>
      </c>
      <c r="O19750" s="34">
        <v>154</v>
      </c>
      <c r="P19750" s="34">
        <v>153</v>
      </c>
      <c r="Q19750" s="34">
        <v>255</v>
      </c>
      <c r="R19750" s="34">
        <v>168</v>
      </c>
      <c r="S19750" s="34">
        <v>341</v>
      </c>
      <c r="T19750" s="34">
        <v>93</v>
      </c>
      <c r="U19750" s="34">
        <v>164</v>
      </c>
      <c r="V19750" s="34">
        <v>244</v>
      </c>
      <c r="W19750" s="34">
        <v>215</v>
      </c>
      <c r="X19750" s="34">
        <v>257</v>
      </c>
      <c r="Y19750" s="34">
        <v>125</v>
      </c>
      <c r="Z19750" s="34">
        <v>254</v>
      </c>
      <c r="AA19750" s="34">
        <v>327</v>
      </c>
      <c r="AB19750" s="34">
        <v>112</v>
      </c>
      <c r="AC19750" s="34">
        <v>324</v>
      </c>
    </row>
    <row r="19751" spans="1:29" x14ac:dyDescent="0.2">
      <c r="A19751" s="34" t="s">
        <v>80244</v>
      </c>
      <c r="B19751" s="34">
        <v>140</v>
      </c>
      <c r="C19751" s="34">
        <v>109</v>
      </c>
      <c r="D19751" s="34">
        <v>194</v>
      </c>
      <c r="E19751" s="34">
        <v>105</v>
      </c>
      <c r="F19751" s="34">
        <v>216</v>
      </c>
      <c r="G19751" s="34">
        <v>115</v>
      </c>
      <c r="H19751" s="34">
        <v>171</v>
      </c>
      <c r="I19751" s="34">
        <v>117</v>
      </c>
      <c r="J19751" s="34">
        <v>168</v>
      </c>
      <c r="K19751" s="34">
        <v>116</v>
      </c>
      <c r="L19751" s="34">
        <v>134</v>
      </c>
      <c r="M19751" s="34">
        <v>109</v>
      </c>
      <c r="N19751" s="34">
        <v>141</v>
      </c>
      <c r="O19751" s="34">
        <v>112</v>
      </c>
      <c r="P19751" s="34">
        <v>183</v>
      </c>
      <c r="Q19751" s="34">
        <v>145</v>
      </c>
      <c r="R19751" s="34">
        <v>224</v>
      </c>
      <c r="S19751" s="34">
        <v>148</v>
      </c>
      <c r="T19751" s="34">
        <v>147</v>
      </c>
      <c r="U19751" s="34">
        <v>106</v>
      </c>
      <c r="V19751" s="34">
        <v>223</v>
      </c>
      <c r="W19751" s="34">
        <v>159</v>
      </c>
      <c r="X19751" s="34">
        <v>264</v>
      </c>
      <c r="Y19751" s="34">
        <v>132</v>
      </c>
      <c r="Z19751" s="34">
        <v>207</v>
      </c>
      <c r="AA19751" s="34">
        <v>180</v>
      </c>
      <c r="AB19751" s="34">
        <v>211</v>
      </c>
      <c r="AC19751" s="34">
        <v>215</v>
      </c>
    </row>
    <row r="19752" spans="1:29" x14ac:dyDescent="0.2">
      <c r="A19752" s="34" t="s">
        <v>80245</v>
      </c>
      <c r="B19752" s="34">
        <v>115</v>
      </c>
      <c r="C19752" s="34">
        <v>225</v>
      </c>
      <c r="D19752" s="34">
        <v>232</v>
      </c>
      <c r="E19752" s="34">
        <v>240</v>
      </c>
      <c r="F19752" s="34">
        <v>194</v>
      </c>
      <c r="G19752" s="34">
        <v>211</v>
      </c>
      <c r="H19752" s="34">
        <v>196</v>
      </c>
      <c r="I19752" s="34">
        <v>241</v>
      </c>
      <c r="J19752" s="34">
        <v>145</v>
      </c>
      <c r="K19752" s="34">
        <v>291</v>
      </c>
      <c r="L19752" s="34">
        <v>103</v>
      </c>
      <c r="M19752" s="34">
        <v>193</v>
      </c>
      <c r="N19752" s="34">
        <v>154</v>
      </c>
      <c r="O19752" s="34">
        <v>196</v>
      </c>
      <c r="P19752" s="34">
        <v>167</v>
      </c>
      <c r="Q19752" s="34">
        <v>282</v>
      </c>
      <c r="R19752" s="34">
        <v>182</v>
      </c>
      <c r="S19752" s="34">
        <v>268</v>
      </c>
      <c r="T19752" s="34">
        <v>159</v>
      </c>
      <c r="U19752" s="34">
        <v>164</v>
      </c>
      <c r="V19752" s="34">
        <v>173</v>
      </c>
      <c r="W19752" s="34">
        <v>233</v>
      </c>
      <c r="X19752" s="34">
        <v>300</v>
      </c>
      <c r="Y19752" s="34">
        <v>191</v>
      </c>
      <c r="Z19752" s="34">
        <v>225</v>
      </c>
      <c r="AA19752" s="34">
        <v>250</v>
      </c>
      <c r="AB19752" s="34">
        <v>154</v>
      </c>
      <c r="AC19752" s="34">
        <v>335</v>
      </c>
    </row>
    <row r="19753" spans="1:29" x14ac:dyDescent="0.2">
      <c r="A19753" s="34" t="s">
        <v>80246</v>
      </c>
      <c r="B19753" s="34">
        <v>56</v>
      </c>
      <c r="C19753" s="34">
        <v>85</v>
      </c>
      <c r="D19753" s="34">
        <v>95</v>
      </c>
      <c r="E19753" s="34">
        <v>94</v>
      </c>
      <c r="F19753" s="34">
        <v>63</v>
      </c>
      <c r="G19753" s="34">
        <v>128</v>
      </c>
      <c r="H19753" s="34">
        <v>68</v>
      </c>
      <c r="I19753" s="34">
        <v>71</v>
      </c>
      <c r="J19753" s="34">
        <v>54</v>
      </c>
      <c r="K19753" s="34">
        <v>82</v>
      </c>
      <c r="L19753" s="34">
        <v>28</v>
      </c>
      <c r="M19753" s="34">
        <v>60</v>
      </c>
      <c r="N19753" s="34">
        <v>72</v>
      </c>
      <c r="O19753" s="34">
        <v>58</v>
      </c>
      <c r="P19753" s="34">
        <v>43</v>
      </c>
      <c r="Q19753" s="34">
        <v>64</v>
      </c>
      <c r="R19753" s="34">
        <v>57</v>
      </c>
      <c r="S19753" s="34">
        <v>109</v>
      </c>
      <c r="T19753" s="34">
        <v>42</v>
      </c>
      <c r="U19753" s="34">
        <v>73</v>
      </c>
      <c r="V19753" s="34">
        <v>61</v>
      </c>
      <c r="W19753" s="34">
        <v>84</v>
      </c>
      <c r="X19753" s="34">
        <v>110</v>
      </c>
      <c r="Y19753" s="34">
        <v>53</v>
      </c>
      <c r="Z19753" s="34">
        <v>71</v>
      </c>
      <c r="AA19753" s="34">
        <v>80</v>
      </c>
      <c r="AB19753" s="34">
        <v>51</v>
      </c>
      <c r="AC19753" s="34">
        <v>109</v>
      </c>
    </row>
    <row r="19754" spans="1:29" x14ac:dyDescent="0.2">
      <c r="A19754" s="34" t="s">
        <v>80247</v>
      </c>
      <c r="B19754" s="34">
        <v>58</v>
      </c>
      <c r="C19754" s="34">
        <v>141</v>
      </c>
      <c r="D19754" s="34">
        <v>158</v>
      </c>
      <c r="E19754" s="34">
        <v>167</v>
      </c>
      <c r="F19754" s="34">
        <v>144</v>
      </c>
      <c r="G19754" s="34">
        <v>147</v>
      </c>
      <c r="H19754" s="34">
        <v>120</v>
      </c>
      <c r="I19754" s="34">
        <v>149</v>
      </c>
      <c r="J19754" s="34">
        <v>104</v>
      </c>
      <c r="K19754" s="34">
        <v>113</v>
      </c>
      <c r="L19754" s="34">
        <v>55</v>
      </c>
      <c r="M19754" s="34">
        <v>117</v>
      </c>
      <c r="N19754" s="34">
        <v>98</v>
      </c>
      <c r="O19754" s="34">
        <v>89</v>
      </c>
      <c r="P19754" s="34">
        <v>90</v>
      </c>
      <c r="Q19754" s="34">
        <v>123</v>
      </c>
      <c r="R19754" s="34">
        <v>111</v>
      </c>
      <c r="S19754" s="34">
        <v>160</v>
      </c>
      <c r="T19754" s="34">
        <v>55</v>
      </c>
      <c r="U19754" s="34">
        <v>103</v>
      </c>
      <c r="V19754" s="34">
        <v>147</v>
      </c>
      <c r="W19754" s="34">
        <v>110</v>
      </c>
      <c r="X19754" s="34">
        <v>173</v>
      </c>
      <c r="Y19754" s="34">
        <v>98</v>
      </c>
      <c r="Z19754" s="34">
        <v>120</v>
      </c>
      <c r="AA19754" s="34">
        <v>178</v>
      </c>
      <c r="AB19754" s="34">
        <v>92</v>
      </c>
      <c r="AC19754" s="34">
        <v>150</v>
      </c>
    </row>
    <row r="19755" spans="1:29" x14ac:dyDescent="0.2">
      <c r="A19755" s="34" t="s">
        <v>80248</v>
      </c>
      <c r="B19755" s="34">
        <v>203</v>
      </c>
      <c r="C19755" s="34">
        <v>283</v>
      </c>
      <c r="D19755" s="34">
        <v>385</v>
      </c>
      <c r="E19755" s="34">
        <v>330</v>
      </c>
      <c r="F19755" s="34">
        <v>270</v>
      </c>
      <c r="G19755" s="34">
        <v>294</v>
      </c>
      <c r="H19755" s="34">
        <v>248</v>
      </c>
      <c r="I19755" s="34">
        <v>238</v>
      </c>
      <c r="J19755" s="34">
        <v>216</v>
      </c>
      <c r="K19755" s="34">
        <v>304</v>
      </c>
      <c r="L19755" s="34">
        <v>117</v>
      </c>
      <c r="M19755" s="34">
        <v>273</v>
      </c>
      <c r="N19755" s="34">
        <v>218</v>
      </c>
      <c r="O19755" s="34">
        <v>222</v>
      </c>
      <c r="P19755" s="34">
        <v>226</v>
      </c>
      <c r="Q19755" s="34">
        <v>293</v>
      </c>
      <c r="R19755" s="34">
        <v>227</v>
      </c>
      <c r="S19755" s="34">
        <v>402</v>
      </c>
      <c r="T19755" s="34">
        <v>153</v>
      </c>
      <c r="U19755" s="34">
        <v>211</v>
      </c>
      <c r="V19755" s="34">
        <v>278</v>
      </c>
      <c r="W19755" s="34">
        <v>249</v>
      </c>
      <c r="X19755" s="34">
        <v>359</v>
      </c>
      <c r="Y19755" s="34">
        <v>170</v>
      </c>
      <c r="Z19755" s="34">
        <v>386</v>
      </c>
      <c r="AA19755" s="34">
        <v>337</v>
      </c>
      <c r="AB19755" s="34">
        <v>202</v>
      </c>
      <c r="AC19755" s="34">
        <v>472</v>
      </c>
    </row>
    <row r="19756" spans="1:29" x14ac:dyDescent="0.2">
      <c r="A19756" s="34" t="s">
        <v>80249</v>
      </c>
      <c r="B19756" s="34">
        <v>66</v>
      </c>
      <c r="C19756" s="34">
        <v>101</v>
      </c>
      <c r="D19756" s="34">
        <v>139</v>
      </c>
      <c r="E19756" s="34">
        <v>137</v>
      </c>
      <c r="F19756" s="34">
        <v>101</v>
      </c>
      <c r="G19756" s="34">
        <v>95</v>
      </c>
      <c r="H19756" s="34">
        <v>79</v>
      </c>
      <c r="I19756" s="34">
        <v>79</v>
      </c>
      <c r="J19756" s="34">
        <v>58</v>
      </c>
      <c r="K19756" s="34">
        <v>118</v>
      </c>
      <c r="L19756" s="34">
        <v>51</v>
      </c>
      <c r="M19756" s="34">
        <v>78</v>
      </c>
      <c r="N19756" s="34">
        <v>64</v>
      </c>
      <c r="O19756" s="34">
        <v>95</v>
      </c>
      <c r="P19756" s="34">
        <v>85</v>
      </c>
      <c r="Q19756" s="34">
        <v>114</v>
      </c>
      <c r="R19756" s="34">
        <v>81</v>
      </c>
      <c r="S19756" s="34">
        <v>129</v>
      </c>
      <c r="T19756" s="34">
        <v>45</v>
      </c>
      <c r="U19756" s="34">
        <v>80</v>
      </c>
      <c r="V19756" s="34">
        <v>115</v>
      </c>
      <c r="W19756" s="34">
        <v>72</v>
      </c>
      <c r="X19756" s="34">
        <v>125</v>
      </c>
      <c r="Y19756" s="34">
        <v>53</v>
      </c>
      <c r="Z19756" s="34">
        <v>122</v>
      </c>
      <c r="AA19756" s="34">
        <v>107</v>
      </c>
      <c r="AB19756" s="34">
        <v>66</v>
      </c>
      <c r="AC19756" s="34">
        <v>163</v>
      </c>
    </row>
    <row r="19757" spans="1:29" x14ac:dyDescent="0.2">
      <c r="A19757" s="34" t="s">
        <v>80250</v>
      </c>
      <c r="B19757" s="34">
        <v>158</v>
      </c>
      <c r="C19757" s="34">
        <v>210</v>
      </c>
      <c r="D19757" s="34">
        <v>248</v>
      </c>
      <c r="E19757" s="34">
        <v>253</v>
      </c>
      <c r="F19757" s="34">
        <v>216</v>
      </c>
      <c r="G19757" s="34">
        <v>264</v>
      </c>
      <c r="H19757" s="34">
        <v>222</v>
      </c>
      <c r="I19757" s="34">
        <v>209</v>
      </c>
      <c r="J19757" s="34">
        <v>180</v>
      </c>
      <c r="K19757" s="34">
        <v>221</v>
      </c>
      <c r="L19757" s="34">
        <v>139</v>
      </c>
      <c r="M19757" s="34">
        <v>188</v>
      </c>
      <c r="N19757" s="34">
        <v>214</v>
      </c>
      <c r="O19757" s="34">
        <v>191</v>
      </c>
      <c r="P19757" s="34">
        <v>174</v>
      </c>
      <c r="Q19757" s="34">
        <v>249</v>
      </c>
      <c r="R19757" s="34">
        <v>240</v>
      </c>
      <c r="S19757" s="34">
        <v>255</v>
      </c>
      <c r="T19757" s="34">
        <v>174</v>
      </c>
      <c r="U19757" s="34">
        <v>213</v>
      </c>
      <c r="V19757" s="34">
        <v>244</v>
      </c>
      <c r="W19757" s="34">
        <v>179</v>
      </c>
      <c r="X19757" s="34">
        <v>223</v>
      </c>
      <c r="Y19757" s="34">
        <v>207</v>
      </c>
      <c r="Z19757" s="34">
        <v>260</v>
      </c>
      <c r="AA19757" s="34">
        <v>263</v>
      </c>
      <c r="AB19757" s="34">
        <v>204</v>
      </c>
      <c r="AC19757" s="34">
        <v>312</v>
      </c>
    </row>
    <row r="19758" spans="1:29" x14ac:dyDescent="0.2">
      <c r="A19758" s="34" t="s">
        <v>80251</v>
      </c>
      <c r="B19758" s="34">
        <v>164</v>
      </c>
      <c r="C19758" s="34">
        <v>444</v>
      </c>
      <c r="D19758" s="34">
        <v>473</v>
      </c>
      <c r="E19758" s="34">
        <v>436</v>
      </c>
      <c r="F19758" s="34">
        <v>321</v>
      </c>
      <c r="G19758" s="34">
        <v>438</v>
      </c>
      <c r="H19758" s="34">
        <v>281</v>
      </c>
      <c r="I19758" s="34">
        <v>348</v>
      </c>
      <c r="J19758" s="34">
        <v>242</v>
      </c>
      <c r="K19758" s="34">
        <v>534</v>
      </c>
      <c r="L19758" s="34">
        <v>106</v>
      </c>
      <c r="M19758" s="34">
        <v>310</v>
      </c>
      <c r="N19758" s="34">
        <v>254</v>
      </c>
      <c r="O19758" s="34">
        <v>320</v>
      </c>
      <c r="P19758" s="34">
        <v>270</v>
      </c>
      <c r="Q19758" s="34">
        <v>356</v>
      </c>
      <c r="R19758" s="34">
        <v>294</v>
      </c>
      <c r="S19758" s="34">
        <v>486</v>
      </c>
      <c r="T19758" s="34">
        <v>164</v>
      </c>
      <c r="U19758" s="34">
        <v>294</v>
      </c>
      <c r="V19758" s="34">
        <v>375</v>
      </c>
      <c r="W19758" s="34">
        <v>277</v>
      </c>
      <c r="X19758" s="34">
        <v>414</v>
      </c>
      <c r="Y19758" s="34">
        <v>204</v>
      </c>
      <c r="Z19758" s="34">
        <v>408</v>
      </c>
      <c r="AA19758" s="34">
        <v>493</v>
      </c>
      <c r="AB19758" s="34">
        <v>209</v>
      </c>
      <c r="AC19758" s="34">
        <v>608</v>
      </c>
    </row>
    <row r="19759" spans="1:29" x14ac:dyDescent="0.2">
      <c r="A19759" s="34" t="s">
        <v>80252</v>
      </c>
      <c r="B19759" s="34">
        <v>145</v>
      </c>
      <c r="C19759" s="34">
        <v>127</v>
      </c>
      <c r="D19759" s="34">
        <v>156</v>
      </c>
      <c r="E19759" s="34">
        <v>159</v>
      </c>
      <c r="F19759" s="34">
        <v>189</v>
      </c>
      <c r="G19759" s="34">
        <v>160</v>
      </c>
      <c r="H19759" s="34">
        <v>190</v>
      </c>
      <c r="I19759" s="34">
        <v>131</v>
      </c>
      <c r="J19759" s="34">
        <v>160</v>
      </c>
      <c r="K19759" s="34">
        <v>190</v>
      </c>
      <c r="L19759" s="34">
        <v>156</v>
      </c>
      <c r="M19759" s="34">
        <v>129</v>
      </c>
      <c r="N19759" s="34">
        <v>119</v>
      </c>
      <c r="O19759" s="34">
        <v>103</v>
      </c>
      <c r="P19759" s="34">
        <v>117</v>
      </c>
      <c r="Q19759" s="34">
        <v>200</v>
      </c>
      <c r="R19759" s="34">
        <v>182</v>
      </c>
      <c r="S19759" s="34">
        <v>169</v>
      </c>
      <c r="T19759" s="34">
        <v>212</v>
      </c>
      <c r="U19759" s="34">
        <v>188</v>
      </c>
      <c r="V19759" s="34">
        <v>212</v>
      </c>
      <c r="W19759" s="34">
        <v>162</v>
      </c>
      <c r="X19759" s="34">
        <v>208</v>
      </c>
      <c r="Y19759" s="34">
        <v>191</v>
      </c>
      <c r="Z19759" s="34">
        <v>181</v>
      </c>
      <c r="AA19759" s="34">
        <v>252</v>
      </c>
      <c r="AB19759" s="34">
        <v>211</v>
      </c>
      <c r="AC19759" s="34">
        <v>239</v>
      </c>
    </row>
    <row r="19760" spans="1:29" x14ac:dyDescent="0.2">
      <c r="A19760" s="34" t="s">
        <v>80253</v>
      </c>
      <c r="B19760" s="34">
        <v>126</v>
      </c>
      <c r="C19760" s="34">
        <v>181</v>
      </c>
      <c r="D19760" s="34">
        <v>224</v>
      </c>
      <c r="E19760" s="34">
        <v>178</v>
      </c>
      <c r="F19760" s="34">
        <v>178</v>
      </c>
      <c r="G19760" s="34">
        <v>226</v>
      </c>
      <c r="H19760" s="34">
        <v>166</v>
      </c>
      <c r="I19760" s="34">
        <v>153</v>
      </c>
      <c r="J19760" s="34">
        <v>142</v>
      </c>
      <c r="K19760" s="34">
        <v>225</v>
      </c>
      <c r="L19760" s="34">
        <v>93</v>
      </c>
      <c r="M19760" s="34">
        <v>149</v>
      </c>
      <c r="N19760" s="34">
        <v>108</v>
      </c>
      <c r="O19760" s="34">
        <v>156</v>
      </c>
      <c r="P19760" s="34">
        <v>125</v>
      </c>
      <c r="Q19760" s="34">
        <v>160</v>
      </c>
      <c r="R19760" s="34">
        <v>158</v>
      </c>
      <c r="S19760" s="34">
        <v>205</v>
      </c>
      <c r="T19760" s="34">
        <v>125</v>
      </c>
      <c r="U19760" s="34">
        <v>142</v>
      </c>
      <c r="V19760" s="34">
        <v>173</v>
      </c>
      <c r="W19760" s="34">
        <v>169</v>
      </c>
      <c r="X19760" s="34">
        <v>270</v>
      </c>
      <c r="Y19760" s="34">
        <v>119</v>
      </c>
      <c r="Z19760" s="34">
        <v>217</v>
      </c>
      <c r="AA19760" s="34">
        <v>217</v>
      </c>
      <c r="AB19760" s="34">
        <v>99</v>
      </c>
      <c r="AC19760" s="34">
        <v>264</v>
      </c>
    </row>
    <row r="19761" spans="1:29" x14ac:dyDescent="0.2">
      <c r="A19761" s="34" t="s">
        <v>80254</v>
      </c>
      <c r="B19761" s="34">
        <v>123</v>
      </c>
      <c r="C19761" s="34">
        <v>129</v>
      </c>
      <c r="D19761" s="34">
        <v>201</v>
      </c>
      <c r="E19761" s="34">
        <v>124</v>
      </c>
      <c r="F19761" s="34">
        <v>117</v>
      </c>
      <c r="G19761" s="34">
        <v>150</v>
      </c>
      <c r="H19761" s="34">
        <v>132</v>
      </c>
      <c r="I19761" s="34">
        <v>133</v>
      </c>
      <c r="J19761" s="34">
        <v>97</v>
      </c>
      <c r="K19761" s="34">
        <v>149</v>
      </c>
      <c r="L19761" s="34">
        <v>39</v>
      </c>
      <c r="M19761" s="34">
        <v>69</v>
      </c>
      <c r="N19761" s="34">
        <v>104</v>
      </c>
      <c r="O19761" s="34">
        <v>111</v>
      </c>
      <c r="P19761" s="34">
        <v>98</v>
      </c>
      <c r="Q19761" s="34">
        <v>138</v>
      </c>
      <c r="R19761" s="34">
        <v>92</v>
      </c>
      <c r="S19761" s="34">
        <v>145</v>
      </c>
      <c r="T19761" s="34">
        <v>67</v>
      </c>
      <c r="U19761" s="34">
        <v>89</v>
      </c>
      <c r="V19761" s="34">
        <v>167</v>
      </c>
      <c r="W19761" s="34">
        <v>92</v>
      </c>
      <c r="X19761" s="34">
        <v>137</v>
      </c>
      <c r="Y19761" s="34">
        <v>58</v>
      </c>
      <c r="Z19761" s="34">
        <v>158</v>
      </c>
      <c r="AA19761" s="34">
        <v>159</v>
      </c>
      <c r="AB19761" s="34">
        <v>99</v>
      </c>
      <c r="AC19761" s="34">
        <v>162</v>
      </c>
    </row>
    <row r="19762" spans="1:29" x14ac:dyDescent="0.2">
      <c r="A19762" s="34" t="s">
        <v>80255</v>
      </c>
      <c r="B19762" s="34">
        <v>89</v>
      </c>
      <c r="C19762" s="34">
        <v>103</v>
      </c>
      <c r="D19762" s="34">
        <v>121</v>
      </c>
      <c r="E19762" s="34">
        <v>130</v>
      </c>
      <c r="F19762" s="34">
        <v>109</v>
      </c>
      <c r="G19762" s="34">
        <v>123</v>
      </c>
      <c r="H19762" s="34">
        <v>98</v>
      </c>
      <c r="I19762" s="34">
        <v>82</v>
      </c>
      <c r="J19762" s="34">
        <v>92</v>
      </c>
      <c r="K19762" s="34">
        <v>118</v>
      </c>
      <c r="L19762" s="34">
        <v>62</v>
      </c>
      <c r="M19762" s="34">
        <v>94</v>
      </c>
      <c r="N19762" s="34">
        <v>106</v>
      </c>
      <c r="O19762" s="34">
        <v>111</v>
      </c>
      <c r="P19762" s="34">
        <v>98</v>
      </c>
      <c r="Q19762" s="34">
        <v>107</v>
      </c>
      <c r="R19762" s="34">
        <v>84</v>
      </c>
      <c r="S19762" s="34">
        <v>161</v>
      </c>
      <c r="T19762" s="34">
        <v>85</v>
      </c>
      <c r="U19762" s="34">
        <v>99</v>
      </c>
      <c r="V19762" s="34">
        <v>115</v>
      </c>
      <c r="W19762" s="34">
        <v>128</v>
      </c>
      <c r="X19762" s="34">
        <v>106</v>
      </c>
      <c r="Y19762" s="34">
        <v>121</v>
      </c>
      <c r="Z19762" s="34">
        <v>135</v>
      </c>
      <c r="AA19762" s="34">
        <v>210</v>
      </c>
      <c r="AB19762" s="34">
        <v>93</v>
      </c>
      <c r="AC19762" s="34">
        <v>163</v>
      </c>
    </row>
    <row r="19763" spans="1:29" x14ac:dyDescent="0.2">
      <c r="A19763" s="34" t="s">
        <v>80256</v>
      </c>
      <c r="B19763" s="34">
        <v>139</v>
      </c>
      <c r="C19763" s="34">
        <v>130</v>
      </c>
      <c r="D19763" s="34">
        <v>146</v>
      </c>
      <c r="E19763" s="34">
        <v>163</v>
      </c>
      <c r="F19763" s="34">
        <v>115</v>
      </c>
      <c r="G19763" s="34">
        <v>166</v>
      </c>
      <c r="H19763" s="34">
        <v>95</v>
      </c>
      <c r="I19763" s="34">
        <v>128</v>
      </c>
      <c r="J19763" s="34">
        <v>68</v>
      </c>
      <c r="K19763" s="34">
        <v>175</v>
      </c>
      <c r="L19763" s="34">
        <v>55</v>
      </c>
      <c r="M19763" s="34">
        <v>127</v>
      </c>
      <c r="N19763" s="34">
        <v>99</v>
      </c>
      <c r="O19763" s="34">
        <v>131</v>
      </c>
      <c r="P19763" s="34">
        <v>84</v>
      </c>
      <c r="Q19763" s="34">
        <v>150</v>
      </c>
      <c r="R19763" s="34">
        <v>103</v>
      </c>
      <c r="S19763" s="34">
        <v>165</v>
      </c>
      <c r="T19763" s="34">
        <v>62</v>
      </c>
      <c r="U19763" s="34">
        <v>119</v>
      </c>
      <c r="V19763" s="34">
        <v>113</v>
      </c>
      <c r="W19763" s="34">
        <v>141</v>
      </c>
      <c r="X19763" s="34">
        <v>194</v>
      </c>
      <c r="Y19763" s="34">
        <v>101</v>
      </c>
      <c r="Z19763" s="34">
        <v>181</v>
      </c>
      <c r="AA19763" s="34">
        <v>187</v>
      </c>
      <c r="AB19763" s="34">
        <v>95</v>
      </c>
      <c r="AC19763" s="34">
        <v>282</v>
      </c>
    </row>
    <row r="19764" spans="1:29" x14ac:dyDescent="0.2">
      <c r="A19764" s="34" t="s">
        <v>80257</v>
      </c>
      <c r="B19764" s="34">
        <v>209</v>
      </c>
      <c r="C19764" s="34">
        <v>446</v>
      </c>
      <c r="D19764" s="34">
        <v>336</v>
      </c>
      <c r="E19764" s="34">
        <v>535</v>
      </c>
      <c r="F19764" s="34">
        <v>332</v>
      </c>
      <c r="G19764" s="34">
        <v>334</v>
      </c>
      <c r="H19764" s="34">
        <v>308</v>
      </c>
      <c r="I19764" s="34">
        <v>458</v>
      </c>
      <c r="J19764" s="34">
        <v>282</v>
      </c>
      <c r="K19764" s="34">
        <v>468</v>
      </c>
      <c r="L19764" s="34">
        <v>225</v>
      </c>
      <c r="M19764" s="34">
        <v>384</v>
      </c>
      <c r="N19764" s="34">
        <v>250</v>
      </c>
      <c r="O19764" s="34">
        <v>405</v>
      </c>
      <c r="P19764" s="34">
        <v>282</v>
      </c>
      <c r="Q19764" s="34">
        <v>467</v>
      </c>
      <c r="R19764" s="34">
        <v>360</v>
      </c>
      <c r="S19764" s="34">
        <v>540</v>
      </c>
      <c r="T19764" s="34">
        <v>267</v>
      </c>
      <c r="U19764" s="34">
        <v>340</v>
      </c>
      <c r="V19764" s="34">
        <v>366</v>
      </c>
      <c r="W19764" s="34">
        <v>381</v>
      </c>
      <c r="X19764" s="34">
        <v>445</v>
      </c>
      <c r="Y19764" s="34">
        <v>362</v>
      </c>
      <c r="Z19764" s="34">
        <v>375</v>
      </c>
      <c r="AA19764" s="34">
        <v>490</v>
      </c>
      <c r="AB19764" s="34">
        <v>395</v>
      </c>
      <c r="AC19764" s="34">
        <v>582</v>
      </c>
    </row>
    <row r="19765" spans="1:29" x14ac:dyDescent="0.2">
      <c r="A19765" s="34" t="s">
        <v>80258</v>
      </c>
      <c r="B19765" s="34">
        <v>310</v>
      </c>
      <c r="C19765" s="34">
        <v>244</v>
      </c>
      <c r="D19765" s="34">
        <v>313</v>
      </c>
      <c r="E19765" s="34">
        <v>246</v>
      </c>
      <c r="F19765" s="34">
        <v>296</v>
      </c>
      <c r="G19765" s="34">
        <v>204</v>
      </c>
      <c r="H19765" s="34">
        <v>312</v>
      </c>
      <c r="I19765" s="34">
        <v>263</v>
      </c>
      <c r="J19765" s="34">
        <v>275</v>
      </c>
      <c r="K19765" s="34">
        <v>368</v>
      </c>
      <c r="L19765" s="34">
        <v>281</v>
      </c>
      <c r="M19765" s="34">
        <v>183</v>
      </c>
      <c r="N19765" s="34">
        <v>262</v>
      </c>
      <c r="O19765" s="34">
        <v>231</v>
      </c>
      <c r="P19765" s="34">
        <v>270</v>
      </c>
      <c r="Q19765" s="34">
        <v>328</v>
      </c>
      <c r="R19765" s="34">
        <v>409</v>
      </c>
      <c r="S19765" s="34">
        <v>355</v>
      </c>
      <c r="T19765" s="34">
        <v>325</v>
      </c>
      <c r="U19765" s="34">
        <v>310</v>
      </c>
      <c r="V19765" s="34">
        <v>411</v>
      </c>
      <c r="W19765" s="34">
        <v>352</v>
      </c>
      <c r="X19765" s="34">
        <v>470</v>
      </c>
      <c r="Y19765" s="34">
        <v>325</v>
      </c>
      <c r="Z19765" s="34">
        <v>296</v>
      </c>
      <c r="AA19765" s="34">
        <v>529</v>
      </c>
      <c r="AB19765" s="34">
        <v>413</v>
      </c>
      <c r="AC19765" s="34">
        <v>432</v>
      </c>
    </row>
    <row r="19766" spans="1:29" x14ac:dyDescent="0.2">
      <c r="A19766" s="34" t="s">
        <v>80259</v>
      </c>
      <c r="B19766" s="34">
        <v>140</v>
      </c>
      <c r="C19766" s="34">
        <v>198</v>
      </c>
      <c r="D19766" s="34">
        <v>221</v>
      </c>
      <c r="E19766" s="34">
        <v>211</v>
      </c>
      <c r="F19766" s="34">
        <v>152</v>
      </c>
      <c r="G19766" s="34">
        <v>231</v>
      </c>
      <c r="H19766" s="34">
        <v>139</v>
      </c>
      <c r="I19766" s="34">
        <v>143</v>
      </c>
      <c r="J19766" s="34">
        <v>128</v>
      </c>
      <c r="K19766" s="34">
        <v>234</v>
      </c>
      <c r="L19766" s="34">
        <v>78</v>
      </c>
      <c r="M19766" s="34">
        <v>146</v>
      </c>
      <c r="N19766" s="34">
        <v>120</v>
      </c>
      <c r="O19766" s="34">
        <v>156</v>
      </c>
      <c r="P19766" s="34">
        <v>126</v>
      </c>
      <c r="Q19766" s="34">
        <v>173</v>
      </c>
      <c r="R19766" s="34">
        <v>133</v>
      </c>
      <c r="S19766" s="34">
        <v>230</v>
      </c>
      <c r="T19766" s="34">
        <v>94</v>
      </c>
      <c r="U19766" s="34">
        <v>127</v>
      </c>
      <c r="V19766" s="34">
        <v>123</v>
      </c>
      <c r="W19766" s="34">
        <v>154</v>
      </c>
      <c r="X19766" s="34">
        <v>158</v>
      </c>
      <c r="Y19766" s="34">
        <v>83</v>
      </c>
      <c r="Z19766" s="34">
        <v>225</v>
      </c>
      <c r="AA19766" s="34">
        <v>252</v>
      </c>
      <c r="AB19766" s="34">
        <v>116</v>
      </c>
      <c r="AC19766" s="34">
        <v>229</v>
      </c>
    </row>
    <row r="19767" spans="1:29" x14ac:dyDescent="0.2">
      <c r="A19767" s="34" t="s">
        <v>80260</v>
      </c>
      <c r="B19767" s="34">
        <v>317</v>
      </c>
      <c r="C19767" s="34">
        <v>542</v>
      </c>
      <c r="D19767" s="34">
        <v>795</v>
      </c>
      <c r="E19767" s="34">
        <v>605</v>
      </c>
      <c r="F19767" s="34">
        <v>604</v>
      </c>
      <c r="G19767" s="34">
        <v>627</v>
      </c>
      <c r="H19767" s="34">
        <v>422</v>
      </c>
      <c r="I19767" s="34">
        <v>508</v>
      </c>
      <c r="J19767" s="34">
        <v>433</v>
      </c>
      <c r="K19767" s="34">
        <v>603</v>
      </c>
      <c r="L19767" s="34">
        <v>168</v>
      </c>
      <c r="M19767" s="34">
        <v>415</v>
      </c>
      <c r="N19767" s="34">
        <v>376</v>
      </c>
      <c r="O19767" s="34">
        <v>443</v>
      </c>
      <c r="P19767" s="34">
        <v>426</v>
      </c>
      <c r="Q19767" s="34">
        <v>535</v>
      </c>
      <c r="R19767" s="34">
        <v>424</v>
      </c>
      <c r="S19767" s="34">
        <v>748</v>
      </c>
      <c r="T19767" s="34">
        <v>243</v>
      </c>
      <c r="U19767" s="34">
        <v>365</v>
      </c>
      <c r="V19767" s="34">
        <v>561</v>
      </c>
      <c r="W19767" s="34">
        <v>420</v>
      </c>
      <c r="X19767" s="34">
        <v>642</v>
      </c>
      <c r="Y19767" s="34">
        <v>331</v>
      </c>
      <c r="Z19767" s="34">
        <v>686</v>
      </c>
      <c r="AA19767" s="34">
        <v>686</v>
      </c>
      <c r="AB19767" s="34">
        <v>371</v>
      </c>
      <c r="AC19767" s="34">
        <v>783</v>
      </c>
    </row>
    <row r="19768" spans="1:29" x14ac:dyDescent="0.2">
      <c r="A19768" s="34" t="s">
        <v>80261</v>
      </c>
      <c r="B19768" s="34">
        <v>234</v>
      </c>
      <c r="C19768" s="34">
        <v>261</v>
      </c>
      <c r="D19768" s="34">
        <v>345</v>
      </c>
      <c r="E19768" s="34">
        <v>354</v>
      </c>
      <c r="F19768" s="34">
        <v>402</v>
      </c>
      <c r="G19768" s="34">
        <v>334</v>
      </c>
      <c r="H19768" s="34">
        <v>323</v>
      </c>
      <c r="I19768" s="34">
        <v>380</v>
      </c>
      <c r="J19768" s="34">
        <v>352</v>
      </c>
      <c r="K19768" s="34">
        <v>325</v>
      </c>
      <c r="L19768" s="34">
        <v>280</v>
      </c>
      <c r="M19768" s="34">
        <v>287</v>
      </c>
      <c r="N19768" s="34">
        <v>315</v>
      </c>
      <c r="O19768" s="34">
        <v>295</v>
      </c>
      <c r="P19768" s="34">
        <v>346</v>
      </c>
      <c r="Q19768" s="34">
        <v>504</v>
      </c>
      <c r="R19768" s="34">
        <v>417</v>
      </c>
      <c r="S19768" s="34">
        <v>379</v>
      </c>
      <c r="T19768" s="34">
        <v>391</v>
      </c>
      <c r="U19768" s="34">
        <v>366</v>
      </c>
      <c r="V19768" s="34">
        <v>395</v>
      </c>
      <c r="W19768" s="34">
        <v>455</v>
      </c>
      <c r="X19768" s="34">
        <v>467</v>
      </c>
      <c r="Y19768" s="34">
        <v>479</v>
      </c>
      <c r="Z19768" s="34">
        <v>408</v>
      </c>
      <c r="AA19768" s="34">
        <v>422</v>
      </c>
      <c r="AB19768" s="34">
        <v>451</v>
      </c>
      <c r="AC19768" s="34">
        <v>502</v>
      </c>
    </row>
    <row r="19769" spans="1:29" x14ac:dyDescent="0.2">
      <c r="A19769" s="34" t="s">
        <v>80262</v>
      </c>
      <c r="B19769" s="34">
        <v>105</v>
      </c>
      <c r="C19769" s="34">
        <v>83</v>
      </c>
      <c r="D19769" s="34">
        <v>124</v>
      </c>
      <c r="E19769" s="34">
        <v>95</v>
      </c>
      <c r="F19769" s="34">
        <v>114</v>
      </c>
      <c r="G19769" s="34">
        <v>171</v>
      </c>
      <c r="H19769" s="34">
        <v>93</v>
      </c>
      <c r="I19769" s="34">
        <v>101</v>
      </c>
      <c r="J19769" s="34">
        <v>85</v>
      </c>
      <c r="K19769" s="34">
        <v>160</v>
      </c>
      <c r="L19769" s="34">
        <v>81</v>
      </c>
      <c r="M19769" s="34">
        <v>103</v>
      </c>
      <c r="N19769" s="34">
        <v>81</v>
      </c>
      <c r="O19769" s="34">
        <v>103</v>
      </c>
      <c r="P19769" s="34">
        <v>120</v>
      </c>
      <c r="Q19769" s="34">
        <v>154</v>
      </c>
      <c r="R19769" s="34">
        <v>99</v>
      </c>
      <c r="S19769" s="34">
        <v>137</v>
      </c>
      <c r="T19769" s="34">
        <v>95</v>
      </c>
      <c r="U19769" s="34">
        <v>89</v>
      </c>
      <c r="V19769" s="34">
        <v>136</v>
      </c>
      <c r="W19769" s="34">
        <v>98</v>
      </c>
      <c r="X19769" s="34">
        <v>129</v>
      </c>
      <c r="Y19769" s="34">
        <v>89</v>
      </c>
      <c r="Z19769" s="34">
        <v>120</v>
      </c>
      <c r="AA19769" s="34">
        <v>112</v>
      </c>
      <c r="AB19769" s="34">
        <v>82</v>
      </c>
      <c r="AC19769" s="34">
        <v>174</v>
      </c>
    </row>
    <row r="19770" spans="1:29" x14ac:dyDescent="0.2">
      <c r="A19770" s="34" t="s">
        <v>80263</v>
      </c>
      <c r="B19770" s="34">
        <v>104</v>
      </c>
      <c r="C19770" s="34">
        <v>157</v>
      </c>
      <c r="D19770" s="34">
        <v>138</v>
      </c>
      <c r="E19770" s="34">
        <v>165</v>
      </c>
      <c r="F19770" s="34">
        <v>114</v>
      </c>
      <c r="G19770" s="34">
        <v>114</v>
      </c>
      <c r="H19770" s="34">
        <v>121</v>
      </c>
      <c r="I19770" s="34">
        <v>116</v>
      </c>
      <c r="J19770" s="34">
        <v>89</v>
      </c>
      <c r="K19770" s="34">
        <v>134</v>
      </c>
      <c r="L19770" s="34">
        <v>52</v>
      </c>
      <c r="M19770" s="34">
        <v>122</v>
      </c>
      <c r="N19770" s="34">
        <v>102</v>
      </c>
      <c r="O19770" s="34">
        <v>92</v>
      </c>
      <c r="P19770" s="34">
        <v>97</v>
      </c>
      <c r="Q19770" s="34">
        <v>138</v>
      </c>
      <c r="R19770" s="34">
        <v>148</v>
      </c>
      <c r="S19770" s="34">
        <v>143</v>
      </c>
      <c r="T19770" s="34">
        <v>101</v>
      </c>
      <c r="U19770" s="34">
        <v>136</v>
      </c>
      <c r="V19770" s="34">
        <v>99</v>
      </c>
      <c r="W19770" s="34">
        <v>133</v>
      </c>
      <c r="X19770" s="34">
        <v>134</v>
      </c>
      <c r="Y19770" s="34">
        <v>104</v>
      </c>
      <c r="Z19770" s="34">
        <v>136</v>
      </c>
      <c r="AA19770" s="34">
        <v>174</v>
      </c>
      <c r="AB19770" s="34">
        <v>109</v>
      </c>
      <c r="AC19770" s="34">
        <v>207</v>
      </c>
    </row>
    <row r="19771" spans="1:29" x14ac:dyDescent="0.2">
      <c r="A19771" s="34" t="s">
        <v>80264</v>
      </c>
      <c r="B19771" s="34">
        <v>42</v>
      </c>
      <c r="C19771" s="34">
        <v>100</v>
      </c>
      <c r="D19771" s="34">
        <v>104</v>
      </c>
      <c r="E19771" s="34">
        <v>122</v>
      </c>
      <c r="F19771" s="34">
        <v>85</v>
      </c>
      <c r="G19771" s="34">
        <v>92</v>
      </c>
      <c r="H19771" s="34">
        <v>60</v>
      </c>
      <c r="I19771" s="34">
        <v>109</v>
      </c>
      <c r="J19771" s="34">
        <v>51</v>
      </c>
      <c r="K19771" s="34">
        <v>113</v>
      </c>
      <c r="L19771" s="34">
        <v>25</v>
      </c>
      <c r="M19771" s="34">
        <v>79</v>
      </c>
      <c r="N19771" s="34">
        <v>59</v>
      </c>
      <c r="O19771" s="34">
        <v>88</v>
      </c>
      <c r="P19771" s="34">
        <v>69</v>
      </c>
      <c r="Q19771" s="34">
        <v>100</v>
      </c>
      <c r="R19771" s="34">
        <v>66</v>
      </c>
      <c r="S19771" s="34">
        <v>117</v>
      </c>
      <c r="T19771" s="34">
        <v>46</v>
      </c>
      <c r="U19771" s="34">
        <v>92</v>
      </c>
      <c r="V19771" s="34">
        <v>68</v>
      </c>
      <c r="W19771" s="34">
        <v>105</v>
      </c>
      <c r="X19771" s="34">
        <v>118</v>
      </c>
      <c r="Y19771" s="34">
        <v>95</v>
      </c>
      <c r="Z19771" s="34">
        <v>98</v>
      </c>
      <c r="AA19771" s="34">
        <v>127</v>
      </c>
      <c r="AB19771" s="34">
        <v>34</v>
      </c>
      <c r="AC19771" s="34">
        <v>133</v>
      </c>
    </row>
    <row r="19772" spans="1:29" x14ac:dyDescent="0.2">
      <c r="A19772" s="34" t="s">
        <v>80265</v>
      </c>
      <c r="B19772" s="34">
        <v>180</v>
      </c>
      <c r="C19772" s="34">
        <v>215</v>
      </c>
      <c r="D19772" s="34">
        <v>300</v>
      </c>
      <c r="E19772" s="34">
        <v>252</v>
      </c>
      <c r="F19772" s="34">
        <v>230</v>
      </c>
      <c r="G19772" s="34">
        <v>180</v>
      </c>
      <c r="H19772" s="34">
        <v>216</v>
      </c>
      <c r="I19772" s="34">
        <v>198</v>
      </c>
      <c r="J19772" s="34">
        <v>192</v>
      </c>
      <c r="K19772" s="34">
        <v>254</v>
      </c>
      <c r="L19772" s="34">
        <v>111</v>
      </c>
      <c r="M19772" s="34">
        <v>188</v>
      </c>
      <c r="N19772" s="34">
        <v>196</v>
      </c>
      <c r="O19772" s="34">
        <v>208</v>
      </c>
      <c r="P19772" s="34">
        <v>188</v>
      </c>
      <c r="Q19772" s="34">
        <v>265</v>
      </c>
      <c r="R19772" s="34">
        <v>224</v>
      </c>
      <c r="S19772" s="34">
        <v>276</v>
      </c>
      <c r="T19772" s="34">
        <v>161</v>
      </c>
      <c r="U19772" s="34">
        <v>174</v>
      </c>
      <c r="V19772" s="34">
        <v>254</v>
      </c>
      <c r="W19772" s="34">
        <v>239</v>
      </c>
      <c r="X19772" s="34">
        <v>298</v>
      </c>
      <c r="Y19772" s="34">
        <v>160</v>
      </c>
      <c r="Z19772" s="34">
        <v>275</v>
      </c>
      <c r="AA19772" s="34">
        <v>280</v>
      </c>
      <c r="AB19772" s="34">
        <v>210</v>
      </c>
      <c r="AC19772" s="34">
        <v>425</v>
      </c>
    </row>
    <row r="19773" spans="1:29" x14ac:dyDescent="0.2">
      <c r="A19773" s="34" t="s">
        <v>80266</v>
      </c>
      <c r="B19773" s="34">
        <v>87</v>
      </c>
      <c r="C19773" s="34">
        <v>223</v>
      </c>
      <c r="D19773" s="34">
        <v>299</v>
      </c>
      <c r="E19773" s="34">
        <v>231</v>
      </c>
      <c r="F19773" s="34">
        <v>121</v>
      </c>
      <c r="G19773" s="34">
        <v>174</v>
      </c>
      <c r="H19773" s="34">
        <v>104</v>
      </c>
      <c r="I19773" s="34">
        <v>143</v>
      </c>
      <c r="J19773" s="34">
        <v>74</v>
      </c>
      <c r="K19773" s="34">
        <v>177</v>
      </c>
      <c r="L19773" s="34">
        <v>30</v>
      </c>
      <c r="M19773" s="34">
        <v>146</v>
      </c>
      <c r="N19773" s="34">
        <v>94</v>
      </c>
      <c r="O19773" s="34">
        <v>131</v>
      </c>
      <c r="P19773" s="34">
        <v>83</v>
      </c>
      <c r="Q19773" s="34">
        <v>122</v>
      </c>
      <c r="R19773" s="34">
        <v>79</v>
      </c>
      <c r="S19773" s="34">
        <v>283</v>
      </c>
      <c r="T19773" s="34">
        <v>45</v>
      </c>
      <c r="U19773" s="34">
        <v>63</v>
      </c>
      <c r="V19773" s="34">
        <v>113</v>
      </c>
      <c r="W19773" s="34">
        <v>89</v>
      </c>
      <c r="X19773" s="34">
        <v>183</v>
      </c>
      <c r="Y19773" s="34">
        <v>55</v>
      </c>
      <c r="Z19773" s="34">
        <v>225</v>
      </c>
      <c r="AA19773" s="34">
        <v>220</v>
      </c>
      <c r="AB19773" s="34">
        <v>40</v>
      </c>
      <c r="AC19773" s="34">
        <v>228</v>
      </c>
    </row>
    <row r="19774" spans="1:29" x14ac:dyDescent="0.2">
      <c r="A19774" s="34" t="s">
        <v>80267</v>
      </c>
      <c r="B19774" s="34">
        <v>41</v>
      </c>
      <c r="C19774" s="34">
        <v>114</v>
      </c>
      <c r="D19774" s="34">
        <v>108</v>
      </c>
      <c r="E19774" s="34">
        <v>95</v>
      </c>
      <c r="F19774" s="34">
        <v>66</v>
      </c>
      <c r="G19774" s="34">
        <v>70</v>
      </c>
      <c r="H19774" s="34">
        <v>69</v>
      </c>
      <c r="I19774" s="34">
        <v>72</v>
      </c>
      <c r="J19774" s="34">
        <v>45</v>
      </c>
      <c r="K19774" s="34">
        <v>100</v>
      </c>
      <c r="L19774" s="34">
        <v>19</v>
      </c>
      <c r="M19774" s="34">
        <v>57</v>
      </c>
      <c r="N19774" s="34">
        <v>38</v>
      </c>
      <c r="O19774" s="34">
        <v>80</v>
      </c>
      <c r="P19774" s="34">
        <v>54</v>
      </c>
      <c r="Q19774" s="34">
        <v>66</v>
      </c>
      <c r="R19774" s="34">
        <v>46</v>
      </c>
      <c r="S19774" s="34">
        <v>116</v>
      </c>
      <c r="T19774" s="34">
        <v>23</v>
      </c>
      <c r="U19774" s="34">
        <v>27</v>
      </c>
      <c r="V19774" s="34">
        <v>69</v>
      </c>
      <c r="W19774" s="34">
        <v>46</v>
      </c>
      <c r="X19774" s="34">
        <v>88</v>
      </c>
      <c r="Y19774" s="34">
        <v>24</v>
      </c>
      <c r="Z19774" s="34">
        <v>75</v>
      </c>
      <c r="AA19774" s="34">
        <v>117</v>
      </c>
      <c r="AB19774" s="34">
        <v>35</v>
      </c>
      <c r="AC19774" s="34">
        <v>128</v>
      </c>
    </row>
    <row r="19775" spans="1:29" x14ac:dyDescent="0.2">
      <c r="A19775" s="34" t="s">
        <v>80268</v>
      </c>
      <c r="B19775" s="34">
        <v>244</v>
      </c>
      <c r="C19775" s="34">
        <v>310</v>
      </c>
      <c r="D19775" s="34">
        <v>314</v>
      </c>
      <c r="E19775" s="34">
        <v>287</v>
      </c>
      <c r="F19775" s="34">
        <v>286</v>
      </c>
      <c r="G19775" s="34">
        <v>273</v>
      </c>
      <c r="H19775" s="34">
        <v>353</v>
      </c>
      <c r="I19775" s="34">
        <v>242</v>
      </c>
      <c r="J19775" s="34">
        <v>337</v>
      </c>
      <c r="K19775" s="34">
        <v>304</v>
      </c>
      <c r="L19775" s="34">
        <v>253</v>
      </c>
      <c r="M19775" s="34">
        <v>283</v>
      </c>
      <c r="N19775" s="34">
        <v>301</v>
      </c>
      <c r="O19775" s="34">
        <v>265</v>
      </c>
      <c r="P19775" s="34">
        <v>298</v>
      </c>
      <c r="Q19775" s="34">
        <v>404</v>
      </c>
      <c r="R19775" s="34">
        <v>380</v>
      </c>
      <c r="S19775" s="34">
        <v>324</v>
      </c>
      <c r="T19775" s="34">
        <v>380</v>
      </c>
      <c r="U19775" s="34">
        <v>251</v>
      </c>
      <c r="V19775" s="34">
        <v>358</v>
      </c>
      <c r="W19775" s="34">
        <v>433</v>
      </c>
      <c r="X19775" s="34">
        <v>413</v>
      </c>
      <c r="Y19775" s="34">
        <v>363</v>
      </c>
      <c r="Z19775" s="34">
        <v>308</v>
      </c>
      <c r="AA19775" s="34">
        <v>353</v>
      </c>
      <c r="AB19775" s="34">
        <v>399</v>
      </c>
      <c r="AC19775" s="34">
        <v>491</v>
      </c>
    </row>
    <row r="19776" spans="1:29" x14ac:dyDescent="0.2">
      <c r="A19776" s="34" t="s">
        <v>80269</v>
      </c>
      <c r="B19776" s="34">
        <v>239</v>
      </c>
      <c r="C19776" s="34">
        <v>186</v>
      </c>
      <c r="D19776" s="34">
        <v>214</v>
      </c>
      <c r="E19776" s="34">
        <v>153</v>
      </c>
      <c r="F19776" s="34">
        <v>129</v>
      </c>
      <c r="G19776" s="34">
        <v>179</v>
      </c>
      <c r="H19776" s="34">
        <v>124</v>
      </c>
      <c r="I19776" s="34">
        <v>130</v>
      </c>
      <c r="J19776" s="34">
        <v>137</v>
      </c>
      <c r="K19776" s="34">
        <v>148</v>
      </c>
      <c r="L19776" s="34">
        <v>80</v>
      </c>
      <c r="M19776" s="34">
        <v>118</v>
      </c>
      <c r="N19776" s="34">
        <v>125</v>
      </c>
      <c r="O19776" s="34">
        <v>117</v>
      </c>
      <c r="P19776" s="34">
        <v>137</v>
      </c>
      <c r="Q19776" s="34">
        <v>149</v>
      </c>
      <c r="R19776" s="34">
        <v>173</v>
      </c>
      <c r="S19776" s="34">
        <v>225</v>
      </c>
      <c r="T19776" s="34">
        <v>93</v>
      </c>
      <c r="U19776" s="34">
        <v>123</v>
      </c>
      <c r="V19776" s="34">
        <v>205</v>
      </c>
      <c r="W19776" s="34">
        <v>129</v>
      </c>
      <c r="X19776" s="34">
        <v>251</v>
      </c>
      <c r="Y19776" s="34">
        <v>129</v>
      </c>
      <c r="Z19776" s="34">
        <v>181</v>
      </c>
      <c r="AA19776" s="34">
        <v>205</v>
      </c>
      <c r="AB19776" s="34">
        <v>119</v>
      </c>
      <c r="AC19776" s="34">
        <v>234</v>
      </c>
    </row>
    <row r="19777" spans="1:29" x14ac:dyDescent="0.2">
      <c r="A19777" s="34" t="s">
        <v>80270</v>
      </c>
      <c r="B19777" s="34">
        <v>308</v>
      </c>
      <c r="C19777" s="34">
        <v>331</v>
      </c>
      <c r="D19777" s="34">
        <v>404</v>
      </c>
      <c r="E19777" s="34">
        <v>417</v>
      </c>
      <c r="F19777" s="34">
        <v>440</v>
      </c>
      <c r="G19777" s="34">
        <v>347</v>
      </c>
      <c r="H19777" s="34">
        <v>425</v>
      </c>
      <c r="I19777" s="34">
        <v>278</v>
      </c>
      <c r="J19777" s="34">
        <v>384</v>
      </c>
      <c r="K19777" s="34">
        <v>394</v>
      </c>
      <c r="L19777" s="34">
        <v>308</v>
      </c>
      <c r="M19777" s="34">
        <v>277</v>
      </c>
      <c r="N19777" s="34">
        <v>344</v>
      </c>
      <c r="O19777" s="34">
        <v>314</v>
      </c>
      <c r="P19777" s="34">
        <v>321</v>
      </c>
      <c r="Q19777" s="34">
        <v>519</v>
      </c>
      <c r="R19777" s="34">
        <v>552</v>
      </c>
      <c r="S19777" s="34">
        <v>399</v>
      </c>
      <c r="T19777" s="34">
        <v>444</v>
      </c>
      <c r="U19777" s="34">
        <v>335</v>
      </c>
      <c r="V19777" s="34">
        <v>458</v>
      </c>
      <c r="W19777" s="34">
        <v>458</v>
      </c>
      <c r="X19777" s="34">
        <v>463</v>
      </c>
      <c r="Y19777" s="34">
        <v>352</v>
      </c>
      <c r="Z19777" s="34">
        <v>431</v>
      </c>
      <c r="AA19777" s="34">
        <v>478</v>
      </c>
      <c r="AB19777" s="34">
        <v>489</v>
      </c>
      <c r="AC19777" s="34">
        <v>597</v>
      </c>
    </row>
    <row r="19778" spans="1:29" x14ac:dyDescent="0.2">
      <c r="A19778" s="34" t="s">
        <v>80271</v>
      </c>
      <c r="B19778" s="34">
        <v>51</v>
      </c>
      <c r="C19778" s="34">
        <v>95</v>
      </c>
      <c r="D19778" s="34">
        <v>112</v>
      </c>
      <c r="E19778" s="34">
        <v>87</v>
      </c>
      <c r="F19778" s="34">
        <v>74</v>
      </c>
      <c r="G19778" s="34">
        <v>87</v>
      </c>
      <c r="H19778" s="34">
        <v>53</v>
      </c>
      <c r="I19778" s="34">
        <v>82</v>
      </c>
      <c r="J19778" s="34">
        <v>50</v>
      </c>
      <c r="K19778" s="34">
        <v>102</v>
      </c>
      <c r="L19778" s="34">
        <v>22</v>
      </c>
      <c r="M19778" s="34">
        <v>69</v>
      </c>
      <c r="N19778" s="34">
        <v>42</v>
      </c>
      <c r="O19778" s="34">
        <v>68</v>
      </c>
      <c r="P19778" s="34">
        <v>59</v>
      </c>
      <c r="Q19778" s="34">
        <v>80</v>
      </c>
      <c r="R19778" s="34">
        <v>50</v>
      </c>
      <c r="S19778" s="34">
        <v>116</v>
      </c>
      <c r="T19778" s="34">
        <v>23</v>
      </c>
      <c r="U19778" s="34">
        <v>53</v>
      </c>
      <c r="V19778" s="34">
        <v>56</v>
      </c>
      <c r="W19778" s="34">
        <v>68</v>
      </c>
      <c r="X19778" s="34">
        <v>69</v>
      </c>
      <c r="Y19778" s="34">
        <v>50</v>
      </c>
      <c r="Z19778" s="34">
        <v>62</v>
      </c>
      <c r="AA19778" s="34">
        <v>121</v>
      </c>
      <c r="AB19778" s="34">
        <v>49</v>
      </c>
      <c r="AC19778" s="34">
        <v>108</v>
      </c>
    </row>
    <row r="19779" spans="1:29" x14ac:dyDescent="0.2">
      <c r="A19779" s="34" t="s">
        <v>80272</v>
      </c>
      <c r="B19779" s="34">
        <v>220</v>
      </c>
      <c r="C19779" s="34">
        <v>288</v>
      </c>
      <c r="D19779" s="34">
        <v>267</v>
      </c>
      <c r="E19779" s="34">
        <v>321</v>
      </c>
      <c r="F19779" s="34">
        <v>199</v>
      </c>
      <c r="G19779" s="34">
        <v>277</v>
      </c>
      <c r="H19779" s="34">
        <v>210</v>
      </c>
      <c r="I19779" s="34">
        <v>297</v>
      </c>
      <c r="J19779" s="34">
        <v>152</v>
      </c>
      <c r="K19779" s="34">
        <v>298</v>
      </c>
      <c r="L19779" s="34">
        <v>133</v>
      </c>
      <c r="M19779" s="34">
        <v>291</v>
      </c>
      <c r="N19779" s="34">
        <v>169</v>
      </c>
      <c r="O19779" s="34">
        <v>218</v>
      </c>
      <c r="P19779" s="34">
        <v>183</v>
      </c>
      <c r="Q19779" s="34">
        <v>306</v>
      </c>
      <c r="R19779" s="34">
        <v>252</v>
      </c>
      <c r="S19779" s="34">
        <v>302</v>
      </c>
      <c r="T19779" s="34">
        <v>157</v>
      </c>
      <c r="U19779" s="34">
        <v>235</v>
      </c>
      <c r="V19779" s="34">
        <v>249</v>
      </c>
      <c r="W19779" s="34">
        <v>305</v>
      </c>
      <c r="X19779" s="34">
        <v>240</v>
      </c>
      <c r="Y19779" s="34">
        <v>266</v>
      </c>
      <c r="Z19779" s="34">
        <v>312</v>
      </c>
      <c r="AA19779" s="34">
        <v>355</v>
      </c>
      <c r="AB19779" s="34">
        <v>210</v>
      </c>
      <c r="AC19779" s="34">
        <v>472</v>
      </c>
    </row>
    <row r="19780" spans="1:29" x14ac:dyDescent="0.2">
      <c r="A19780" s="34" t="s">
        <v>80273</v>
      </c>
      <c r="B19780" s="34">
        <v>83</v>
      </c>
      <c r="C19780" s="34">
        <v>45</v>
      </c>
      <c r="D19780" s="34">
        <v>50</v>
      </c>
      <c r="E19780" s="34">
        <v>77</v>
      </c>
      <c r="F19780" s="34">
        <v>47</v>
      </c>
      <c r="G19780" s="34">
        <v>60</v>
      </c>
      <c r="H19780" s="34">
        <v>47</v>
      </c>
      <c r="I19780" s="34">
        <v>68</v>
      </c>
      <c r="J19780" s="34">
        <v>54</v>
      </c>
      <c r="K19780" s="34">
        <v>86</v>
      </c>
      <c r="L19780" s="34">
        <v>36</v>
      </c>
      <c r="M19780" s="34">
        <v>57</v>
      </c>
      <c r="N19780" s="34">
        <v>49</v>
      </c>
      <c r="O19780" s="34">
        <v>50</v>
      </c>
      <c r="P19780" s="34">
        <v>49</v>
      </c>
      <c r="Q19780" s="34">
        <v>62</v>
      </c>
      <c r="R19780" s="34">
        <v>54</v>
      </c>
      <c r="S19780" s="34">
        <v>61</v>
      </c>
      <c r="T19780" s="34">
        <v>41</v>
      </c>
      <c r="U19780" s="34">
        <v>51</v>
      </c>
      <c r="V19780" s="34">
        <v>62</v>
      </c>
      <c r="W19780" s="34">
        <v>68</v>
      </c>
      <c r="X19780" s="34">
        <v>77</v>
      </c>
      <c r="Y19780" s="34">
        <v>51</v>
      </c>
      <c r="Z19780" s="34">
        <v>67</v>
      </c>
      <c r="AA19780" s="34">
        <v>90</v>
      </c>
      <c r="AB19780" s="34">
        <v>55</v>
      </c>
      <c r="AC19780" s="34">
        <v>95</v>
      </c>
    </row>
    <row r="19781" spans="1:29" x14ac:dyDescent="0.2">
      <c r="A19781" s="34" t="s">
        <v>80274</v>
      </c>
      <c r="B19781" s="34">
        <v>361</v>
      </c>
      <c r="C19781" s="34">
        <v>265</v>
      </c>
      <c r="D19781" s="34">
        <v>399</v>
      </c>
      <c r="E19781" s="34">
        <v>298</v>
      </c>
      <c r="F19781" s="34">
        <v>310</v>
      </c>
      <c r="G19781" s="34">
        <v>310</v>
      </c>
      <c r="H19781" s="34">
        <v>298</v>
      </c>
      <c r="I19781" s="34">
        <v>296</v>
      </c>
      <c r="J19781" s="34">
        <v>285</v>
      </c>
      <c r="K19781" s="34">
        <v>309</v>
      </c>
      <c r="L19781" s="34">
        <v>202</v>
      </c>
      <c r="M19781" s="34">
        <v>241</v>
      </c>
      <c r="N19781" s="34">
        <v>263</v>
      </c>
      <c r="O19781" s="34">
        <v>251</v>
      </c>
      <c r="P19781" s="34">
        <v>268</v>
      </c>
      <c r="Q19781" s="34">
        <v>336</v>
      </c>
      <c r="R19781" s="34">
        <v>323</v>
      </c>
      <c r="S19781" s="34">
        <v>352</v>
      </c>
      <c r="T19781" s="34">
        <v>248</v>
      </c>
      <c r="U19781" s="34">
        <v>263</v>
      </c>
      <c r="V19781" s="34">
        <v>366</v>
      </c>
      <c r="W19781" s="34">
        <v>267</v>
      </c>
      <c r="X19781" s="34">
        <v>377</v>
      </c>
      <c r="Y19781" s="34">
        <v>226</v>
      </c>
      <c r="Z19781" s="34">
        <v>400</v>
      </c>
      <c r="AA19781" s="34">
        <v>336</v>
      </c>
      <c r="AB19781" s="34">
        <v>340</v>
      </c>
      <c r="AC19781" s="34">
        <v>457</v>
      </c>
    </row>
    <row r="19782" spans="1:29" x14ac:dyDescent="0.2">
      <c r="A19782" s="34" t="s">
        <v>80275</v>
      </c>
      <c r="B19782" s="34">
        <v>141</v>
      </c>
      <c r="C19782" s="34">
        <v>237</v>
      </c>
      <c r="D19782" s="34">
        <v>320</v>
      </c>
      <c r="E19782" s="34">
        <v>279</v>
      </c>
      <c r="F19782" s="34">
        <v>240</v>
      </c>
      <c r="G19782" s="34">
        <v>228</v>
      </c>
      <c r="H19782" s="34">
        <v>193</v>
      </c>
      <c r="I19782" s="34">
        <v>183</v>
      </c>
      <c r="J19782" s="34">
        <v>148</v>
      </c>
      <c r="K19782" s="34">
        <v>284</v>
      </c>
      <c r="L19782" s="34">
        <v>76</v>
      </c>
      <c r="M19782" s="34">
        <v>190</v>
      </c>
      <c r="N19782" s="34">
        <v>169</v>
      </c>
      <c r="O19782" s="34">
        <v>212</v>
      </c>
      <c r="P19782" s="34">
        <v>150</v>
      </c>
      <c r="Q19782" s="34">
        <v>230</v>
      </c>
      <c r="R19782" s="34">
        <v>189</v>
      </c>
      <c r="S19782" s="34">
        <v>300</v>
      </c>
      <c r="T19782" s="34">
        <v>91</v>
      </c>
      <c r="U19782" s="34">
        <v>140</v>
      </c>
      <c r="V19782" s="34">
        <v>250</v>
      </c>
      <c r="W19782" s="34">
        <v>185</v>
      </c>
      <c r="X19782" s="34">
        <v>274</v>
      </c>
      <c r="Y19782" s="34">
        <v>130</v>
      </c>
      <c r="Z19782" s="34">
        <v>286</v>
      </c>
      <c r="AA19782" s="34">
        <v>310</v>
      </c>
      <c r="AB19782" s="34">
        <v>142</v>
      </c>
      <c r="AC19782" s="34">
        <v>310</v>
      </c>
    </row>
    <row r="19783" spans="1:29" x14ac:dyDescent="0.2">
      <c r="A19783" s="34" t="s">
        <v>80276</v>
      </c>
      <c r="B19783" s="34">
        <v>112</v>
      </c>
      <c r="C19783" s="34">
        <v>197</v>
      </c>
      <c r="D19783" s="34">
        <v>248</v>
      </c>
      <c r="E19783" s="34">
        <v>202</v>
      </c>
      <c r="F19783" s="34">
        <v>233</v>
      </c>
      <c r="G19783" s="34">
        <v>169</v>
      </c>
      <c r="H19783" s="34">
        <v>169</v>
      </c>
      <c r="I19783" s="34">
        <v>184</v>
      </c>
      <c r="J19783" s="34">
        <v>138</v>
      </c>
      <c r="K19783" s="34">
        <v>231</v>
      </c>
      <c r="L19783" s="34">
        <v>100</v>
      </c>
      <c r="M19783" s="34">
        <v>183</v>
      </c>
      <c r="N19783" s="34">
        <v>155</v>
      </c>
      <c r="O19783" s="34">
        <v>186</v>
      </c>
      <c r="P19783" s="34">
        <v>152</v>
      </c>
      <c r="Q19783" s="34">
        <v>254</v>
      </c>
      <c r="R19783" s="34">
        <v>253</v>
      </c>
      <c r="S19783" s="34">
        <v>264</v>
      </c>
      <c r="T19783" s="34">
        <v>141</v>
      </c>
      <c r="U19783" s="34">
        <v>177</v>
      </c>
      <c r="V19783" s="34">
        <v>224</v>
      </c>
      <c r="W19783" s="34">
        <v>219</v>
      </c>
      <c r="X19783" s="34">
        <v>203</v>
      </c>
      <c r="Y19783" s="34">
        <v>189</v>
      </c>
      <c r="Z19783" s="34">
        <v>263</v>
      </c>
      <c r="AA19783" s="34">
        <v>284</v>
      </c>
      <c r="AB19783" s="34">
        <v>155</v>
      </c>
      <c r="AC19783" s="34">
        <v>315</v>
      </c>
    </row>
    <row r="19784" spans="1:29" x14ac:dyDescent="0.2">
      <c r="A19784" s="34" t="s">
        <v>80277</v>
      </c>
      <c r="B19784" s="34">
        <v>66</v>
      </c>
      <c r="C19784" s="34">
        <v>116</v>
      </c>
      <c r="D19784" s="34">
        <v>170</v>
      </c>
      <c r="E19784" s="34">
        <v>124</v>
      </c>
      <c r="F19784" s="34">
        <v>112</v>
      </c>
      <c r="G19784" s="34">
        <v>124</v>
      </c>
      <c r="H19784" s="34">
        <v>95</v>
      </c>
      <c r="I19784" s="34">
        <v>122</v>
      </c>
      <c r="J19784" s="34">
        <v>84</v>
      </c>
      <c r="K19784" s="34">
        <v>132</v>
      </c>
      <c r="L19784" s="34">
        <v>72</v>
      </c>
      <c r="M19784" s="34">
        <v>106</v>
      </c>
      <c r="N19784" s="34">
        <v>105</v>
      </c>
      <c r="O19784" s="34">
        <v>95</v>
      </c>
      <c r="P19784" s="34">
        <v>102</v>
      </c>
      <c r="Q19784" s="34">
        <v>109</v>
      </c>
      <c r="R19784" s="34">
        <v>126</v>
      </c>
      <c r="S19784" s="34">
        <v>167</v>
      </c>
      <c r="T19784" s="34">
        <v>53</v>
      </c>
      <c r="U19784" s="34">
        <v>122</v>
      </c>
      <c r="V19784" s="34">
        <v>118</v>
      </c>
      <c r="W19784" s="34">
        <v>123</v>
      </c>
      <c r="X19784" s="34">
        <v>145</v>
      </c>
      <c r="Y19784" s="34">
        <v>66</v>
      </c>
      <c r="Z19784" s="34">
        <v>146</v>
      </c>
      <c r="AA19784" s="34">
        <v>159</v>
      </c>
      <c r="AB19784" s="34">
        <v>106</v>
      </c>
      <c r="AC19784" s="34">
        <v>166</v>
      </c>
    </row>
    <row r="19785" spans="1:29" x14ac:dyDescent="0.2">
      <c r="A19785" s="34" t="s">
        <v>80278</v>
      </c>
      <c r="B19785" s="34">
        <v>174</v>
      </c>
      <c r="C19785" s="34">
        <v>353</v>
      </c>
      <c r="D19785" s="34">
        <v>411</v>
      </c>
      <c r="E19785" s="34">
        <v>368</v>
      </c>
      <c r="F19785" s="34">
        <v>269</v>
      </c>
      <c r="G19785" s="34">
        <v>350</v>
      </c>
      <c r="H19785" s="34">
        <v>232</v>
      </c>
      <c r="I19785" s="34">
        <v>278</v>
      </c>
      <c r="J19785" s="34">
        <v>171</v>
      </c>
      <c r="K19785" s="34">
        <v>287</v>
      </c>
      <c r="L19785" s="34">
        <v>66</v>
      </c>
      <c r="M19785" s="34">
        <v>241</v>
      </c>
      <c r="N19785" s="34">
        <v>180</v>
      </c>
      <c r="O19785" s="34">
        <v>202</v>
      </c>
      <c r="P19785" s="34">
        <v>176</v>
      </c>
      <c r="Q19785" s="34">
        <v>286</v>
      </c>
      <c r="R19785" s="34">
        <v>200</v>
      </c>
      <c r="S19785" s="34">
        <v>447</v>
      </c>
      <c r="T19785" s="34">
        <v>131</v>
      </c>
      <c r="U19785" s="34">
        <v>173</v>
      </c>
      <c r="V19785" s="34">
        <v>285</v>
      </c>
      <c r="W19785" s="34">
        <v>197</v>
      </c>
      <c r="X19785" s="34">
        <v>334</v>
      </c>
      <c r="Y19785" s="34">
        <v>159</v>
      </c>
      <c r="Z19785" s="34">
        <v>369</v>
      </c>
      <c r="AA19785" s="34">
        <v>310</v>
      </c>
      <c r="AB19785" s="34">
        <v>114</v>
      </c>
      <c r="AC19785" s="34">
        <v>366</v>
      </c>
    </row>
    <row r="19786" spans="1:29" x14ac:dyDescent="0.2">
      <c r="A19786" s="34" t="s">
        <v>80279</v>
      </c>
      <c r="B19786" s="34">
        <v>97</v>
      </c>
      <c r="C19786" s="34">
        <v>198</v>
      </c>
      <c r="D19786" s="34">
        <v>161</v>
      </c>
      <c r="E19786" s="34">
        <v>223</v>
      </c>
      <c r="F19786" s="34">
        <v>164</v>
      </c>
      <c r="G19786" s="34">
        <v>265</v>
      </c>
      <c r="H19786" s="34">
        <v>181</v>
      </c>
      <c r="I19786" s="34">
        <v>212</v>
      </c>
      <c r="J19786" s="34">
        <v>113</v>
      </c>
      <c r="K19786" s="34">
        <v>282</v>
      </c>
      <c r="L19786" s="34">
        <v>101</v>
      </c>
      <c r="M19786" s="34">
        <v>184</v>
      </c>
      <c r="N19786" s="34">
        <v>110</v>
      </c>
      <c r="O19786" s="34">
        <v>177</v>
      </c>
      <c r="P19786" s="34">
        <v>158</v>
      </c>
      <c r="Q19786" s="34">
        <v>281</v>
      </c>
      <c r="R19786" s="34">
        <v>149</v>
      </c>
      <c r="S19786" s="34">
        <v>342</v>
      </c>
      <c r="T19786" s="34">
        <v>126</v>
      </c>
      <c r="U19786" s="34">
        <v>168</v>
      </c>
      <c r="V19786" s="34">
        <v>201</v>
      </c>
      <c r="W19786" s="34">
        <v>263</v>
      </c>
      <c r="X19786" s="34">
        <v>271</v>
      </c>
      <c r="Y19786" s="34">
        <v>202</v>
      </c>
      <c r="Z19786" s="34">
        <v>188</v>
      </c>
      <c r="AA19786" s="34">
        <v>310</v>
      </c>
      <c r="AB19786" s="34">
        <v>170</v>
      </c>
      <c r="AC19786" s="34">
        <v>371</v>
      </c>
    </row>
    <row r="19787" spans="1:29" x14ac:dyDescent="0.2">
      <c r="A19787" s="34" t="s">
        <v>80280</v>
      </c>
      <c r="B19787" s="34">
        <v>61</v>
      </c>
      <c r="C19787" s="34">
        <v>109</v>
      </c>
      <c r="D19787" s="34">
        <v>113</v>
      </c>
      <c r="E19787" s="34">
        <v>123</v>
      </c>
      <c r="F19787" s="34">
        <v>84</v>
      </c>
      <c r="G19787" s="34">
        <v>124</v>
      </c>
      <c r="H19787" s="34">
        <v>85</v>
      </c>
      <c r="I19787" s="34">
        <v>142</v>
      </c>
      <c r="J19787" s="34">
        <v>65</v>
      </c>
      <c r="K19787" s="34">
        <v>103</v>
      </c>
      <c r="L19787" s="34">
        <v>32</v>
      </c>
      <c r="M19787" s="34">
        <v>93</v>
      </c>
      <c r="N19787" s="34">
        <v>61</v>
      </c>
      <c r="O19787" s="34">
        <v>78</v>
      </c>
      <c r="P19787" s="34">
        <v>75</v>
      </c>
      <c r="Q19787" s="34">
        <v>100</v>
      </c>
      <c r="R19787" s="34">
        <v>67</v>
      </c>
      <c r="S19787" s="34">
        <v>155</v>
      </c>
      <c r="T19787" s="34">
        <v>44</v>
      </c>
      <c r="U19787" s="34">
        <v>62</v>
      </c>
      <c r="V19787" s="34">
        <v>89</v>
      </c>
      <c r="W19787" s="34">
        <v>79</v>
      </c>
      <c r="X19787" s="34">
        <v>137</v>
      </c>
      <c r="Y19787" s="34">
        <v>38</v>
      </c>
      <c r="Z19787" s="34">
        <v>107</v>
      </c>
      <c r="AA19787" s="34">
        <v>141</v>
      </c>
      <c r="AB19787" s="34">
        <v>58</v>
      </c>
      <c r="AC19787" s="34">
        <v>144</v>
      </c>
    </row>
    <row r="19788" spans="1:29" x14ac:dyDescent="0.2">
      <c r="A19788" s="34" t="s">
        <v>80281</v>
      </c>
      <c r="B19788" s="34">
        <v>96</v>
      </c>
      <c r="C19788" s="34">
        <v>99</v>
      </c>
      <c r="D19788" s="34">
        <v>115</v>
      </c>
      <c r="E19788" s="34">
        <v>104</v>
      </c>
      <c r="F19788" s="34">
        <v>93</v>
      </c>
      <c r="G19788" s="34">
        <v>77</v>
      </c>
      <c r="H19788" s="34">
        <v>75</v>
      </c>
      <c r="I19788" s="34">
        <v>68</v>
      </c>
      <c r="J19788" s="34">
        <v>51</v>
      </c>
      <c r="K19788" s="34">
        <v>158</v>
      </c>
      <c r="L19788" s="34">
        <v>43</v>
      </c>
      <c r="M19788" s="34">
        <v>82</v>
      </c>
      <c r="N19788" s="34">
        <v>46</v>
      </c>
      <c r="O19788" s="34">
        <v>92</v>
      </c>
      <c r="P19788" s="34">
        <v>39</v>
      </c>
      <c r="Q19788" s="34">
        <v>114</v>
      </c>
      <c r="R19788" s="34">
        <v>79</v>
      </c>
      <c r="S19788" s="34">
        <v>125</v>
      </c>
      <c r="T19788" s="34">
        <v>47</v>
      </c>
      <c r="U19788" s="34">
        <v>109</v>
      </c>
      <c r="V19788" s="34">
        <v>86</v>
      </c>
      <c r="W19788" s="34">
        <v>111</v>
      </c>
      <c r="X19788" s="34">
        <v>93</v>
      </c>
      <c r="Y19788" s="34">
        <v>72</v>
      </c>
      <c r="Z19788" s="34">
        <v>82</v>
      </c>
      <c r="AA19788" s="34">
        <v>155</v>
      </c>
      <c r="AB19788" s="34">
        <v>49</v>
      </c>
      <c r="AC19788" s="34">
        <v>149</v>
      </c>
    </row>
    <row r="19789" spans="1:29" x14ac:dyDescent="0.2">
      <c r="A19789" s="34" t="s">
        <v>80282</v>
      </c>
      <c r="B19789" s="34">
        <v>67</v>
      </c>
      <c r="C19789" s="34">
        <v>95</v>
      </c>
      <c r="D19789" s="34">
        <v>158</v>
      </c>
      <c r="E19789" s="34">
        <v>91</v>
      </c>
      <c r="F19789" s="34">
        <v>68</v>
      </c>
      <c r="G19789" s="34">
        <v>128</v>
      </c>
      <c r="H19789" s="34">
        <v>44</v>
      </c>
      <c r="I19789" s="34">
        <v>78</v>
      </c>
      <c r="J19789" s="34">
        <v>30</v>
      </c>
      <c r="K19789" s="34">
        <v>110</v>
      </c>
      <c r="L19789" s="34">
        <v>11</v>
      </c>
      <c r="M19789" s="34">
        <v>60</v>
      </c>
      <c r="N19789" s="34">
        <v>61</v>
      </c>
      <c r="O19789" s="34">
        <v>80</v>
      </c>
      <c r="P19789" s="34">
        <v>45</v>
      </c>
      <c r="Q19789" s="34">
        <v>66</v>
      </c>
      <c r="R19789" s="34">
        <v>46</v>
      </c>
      <c r="S19789" s="34">
        <v>138</v>
      </c>
      <c r="T19789" s="34">
        <v>14</v>
      </c>
      <c r="U19789" s="34">
        <v>33</v>
      </c>
      <c r="V19789" s="34">
        <v>87</v>
      </c>
      <c r="W19789" s="34">
        <v>25</v>
      </c>
      <c r="X19789" s="34">
        <v>106</v>
      </c>
      <c r="Y19789" s="34">
        <v>31</v>
      </c>
      <c r="Z19789" s="34">
        <v>90</v>
      </c>
      <c r="AA19789" s="34">
        <v>115</v>
      </c>
      <c r="AB19789" s="34">
        <v>25</v>
      </c>
      <c r="AC19789" s="34">
        <v>109</v>
      </c>
    </row>
    <row r="19790" spans="1:29" x14ac:dyDescent="0.2">
      <c r="A19790" s="34" t="s">
        <v>80283</v>
      </c>
      <c r="B19790" s="34">
        <v>47</v>
      </c>
      <c r="C19790" s="34">
        <v>111</v>
      </c>
      <c r="D19790" s="34">
        <v>104</v>
      </c>
      <c r="E19790" s="34">
        <v>126</v>
      </c>
      <c r="F19790" s="34">
        <v>82</v>
      </c>
      <c r="G19790" s="34">
        <v>129</v>
      </c>
      <c r="H19790" s="34">
        <v>87</v>
      </c>
      <c r="I19790" s="34">
        <v>82</v>
      </c>
      <c r="J19790" s="34">
        <v>61</v>
      </c>
      <c r="K19790" s="34">
        <v>112</v>
      </c>
      <c r="L19790" s="34">
        <v>32</v>
      </c>
      <c r="M19790" s="34">
        <v>73</v>
      </c>
      <c r="N19790" s="34">
        <v>54</v>
      </c>
      <c r="O19790" s="34">
        <v>89</v>
      </c>
      <c r="P19790" s="34">
        <v>56</v>
      </c>
      <c r="Q19790" s="34">
        <v>69</v>
      </c>
      <c r="R19790" s="34">
        <v>86</v>
      </c>
      <c r="S19790" s="34">
        <v>110</v>
      </c>
      <c r="T19790" s="34">
        <v>48</v>
      </c>
      <c r="U19790" s="34">
        <v>51</v>
      </c>
      <c r="V19790" s="34">
        <v>63</v>
      </c>
      <c r="W19790" s="34">
        <v>62</v>
      </c>
      <c r="X19790" s="34">
        <v>79</v>
      </c>
      <c r="Y19790" s="34">
        <v>47</v>
      </c>
      <c r="Z19790" s="34">
        <v>105</v>
      </c>
      <c r="AA19790" s="34">
        <v>106</v>
      </c>
      <c r="AB19790" s="34">
        <v>62</v>
      </c>
      <c r="AC19790" s="34">
        <v>146</v>
      </c>
    </row>
    <row r="19791" spans="1:29" x14ac:dyDescent="0.2">
      <c r="A19791" s="34" t="s">
        <v>80284</v>
      </c>
      <c r="B19791" s="34">
        <v>41</v>
      </c>
      <c r="C19791" s="34">
        <v>67</v>
      </c>
      <c r="D19791" s="34">
        <v>110</v>
      </c>
      <c r="E19791" s="34">
        <v>92</v>
      </c>
      <c r="F19791" s="34">
        <v>89</v>
      </c>
      <c r="G19791" s="34">
        <v>42</v>
      </c>
      <c r="H19791" s="34">
        <v>73</v>
      </c>
      <c r="I19791" s="34">
        <v>65</v>
      </c>
      <c r="J19791" s="34">
        <v>71</v>
      </c>
      <c r="K19791" s="34">
        <v>71</v>
      </c>
      <c r="L19791" s="34">
        <v>36</v>
      </c>
      <c r="M19791" s="34">
        <v>53</v>
      </c>
      <c r="N19791" s="34">
        <v>57</v>
      </c>
      <c r="O19791" s="34">
        <v>38</v>
      </c>
      <c r="P19791" s="34">
        <v>80</v>
      </c>
      <c r="Q19791" s="34">
        <v>98</v>
      </c>
      <c r="R19791" s="34">
        <v>64</v>
      </c>
      <c r="S19791" s="34">
        <v>94</v>
      </c>
      <c r="T19791" s="34">
        <v>47</v>
      </c>
      <c r="U19791" s="34">
        <v>42</v>
      </c>
      <c r="V19791" s="34">
        <v>80</v>
      </c>
      <c r="W19791" s="34">
        <v>62</v>
      </c>
      <c r="X19791" s="34">
        <v>93</v>
      </c>
      <c r="Y19791" s="34">
        <v>35</v>
      </c>
      <c r="Z19791" s="34">
        <v>94</v>
      </c>
      <c r="AA19791" s="34">
        <v>96</v>
      </c>
      <c r="AB19791" s="34">
        <v>59</v>
      </c>
      <c r="AC19791" s="34">
        <v>96</v>
      </c>
    </row>
    <row r="19792" spans="1:29" x14ac:dyDescent="0.2">
      <c r="A19792" s="34" t="s">
        <v>80285</v>
      </c>
      <c r="B19792" s="34">
        <v>80</v>
      </c>
      <c r="C19792" s="34">
        <v>105</v>
      </c>
      <c r="D19792" s="34">
        <v>178</v>
      </c>
      <c r="E19792" s="34">
        <v>131</v>
      </c>
      <c r="F19792" s="34">
        <v>159</v>
      </c>
      <c r="G19792" s="34">
        <v>127</v>
      </c>
      <c r="H19792" s="34">
        <v>147</v>
      </c>
      <c r="I19792" s="34">
        <v>101</v>
      </c>
      <c r="J19792" s="34">
        <v>121</v>
      </c>
      <c r="K19792" s="34">
        <v>173</v>
      </c>
      <c r="L19792" s="34">
        <v>59</v>
      </c>
      <c r="M19792" s="34">
        <v>141</v>
      </c>
      <c r="N19792" s="34">
        <v>110</v>
      </c>
      <c r="O19792" s="34">
        <v>114</v>
      </c>
      <c r="P19792" s="34">
        <v>108</v>
      </c>
      <c r="Q19792" s="34">
        <v>161</v>
      </c>
      <c r="R19792" s="34">
        <v>156</v>
      </c>
      <c r="S19792" s="34">
        <v>173</v>
      </c>
      <c r="T19792" s="34">
        <v>76</v>
      </c>
      <c r="U19792" s="34">
        <v>104</v>
      </c>
      <c r="V19792" s="34">
        <v>187</v>
      </c>
      <c r="W19792" s="34">
        <v>138</v>
      </c>
      <c r="X19792" s="34">
        <v>167</v>
      </c>
      <c r="Y19792" s="34">
        <v>108</v>
      </c>
      <c r="Z19792" s="34">
        <v>164</v>
      </c>
      <c r="AA19792" s="34">
        <v>146</v>
      </c>
      <c r="AB19792" s="34">
        <v>113</v>
      </c>
      <c r="AC19792" s="34">
        <v>230</v>
      </c>
    </row>
    <row r="19793" spans="1:29" x14ac:dyDescent="0.2">
      <c r="A19793" s="34" t="s">
        <v>80286</v>
      </c>
      <c r="B19793" s="34">
        <v>146</v>
      </c>
      <c r="C19793" s="34">
        <v>103</v>
      </c>
      <c r="D19793" s="34">
        <v>155</v>
      </c>
      <c r="E19793" s="34">
        <v>108</v>
      </c>
      <c r="F19793" s="34">
        <v>174</v>
      </c>
      <c r="G19793" s="34">
        <v>136</v>
      </c>
      <c r="H19793" s="34">
        <v>140</v>
      </c>
      <c r="I19793" s="34">
        <v>125</v>
      </c>
      <c r="J19793" s="34">
        <v>160</v>
      </c>
      <c r="K19793" s="34">
        <v>151</v>
      </c>
      <c r="L19793" s="34">
        <v>108</v>
      </c>
      <c r="M19793" s="34">
        <v>121</v>
      </c>
      <c r="N19793" s="34">
        <v>138</v>
      </c>
      <c r="O19793" s="34">
        <v>98</v>
      </c>
      <c r="P19793" s="34">
        <v>137</v>
      </c>
      <c r="Q19793" s="34">
        <v>139</v>
      </c>
      <c r="R19793" s="34">
        <v>189</v>
      </c>
      <c r="S19793" s="34">
        <v>160</v>
      </c>
      <c r="T19793" s="34">
        <v>177</v>
      </c>
      <c r="U19793" s="34">
        <v>127</v>
      </c>
      <c r="V19793" s="34">
        <v>187</v>
      </c>
      <c r="W19793" s="34">
        <v>160</v>
      </c>
      <c r="X19793" s="34">
        <v>180</v>
      </c>
      <c r="Y19793" s="34">
        <v>150</v>
      </c>
      <c r="Z19793" s="34">
        <v>186</v>
      </c>
      <c r="AA19793" s="34">
        <v>167</v>
      </c>
      <c r="AB19793" s="34">
        <v>192</v>
      </c>
      <c r="AC19793" s="34">
        <v>228</v>
      </c>
    </row>
    <row r="19794" spans="1:29" x14ac:dyDescent="0.2">
      <c r="A19794" s="34" t="s">
        <v>80287</v>
      </c>
      <c r="B19794" s="34">
        <v>143</v>
      </c>
      <c r="C19794" s="34">
        <v>76</v>
      </c>
      <c r="D19794" s="34">
        <v>132</v>
      </c>
      <c r="E19794" s="34">
        <v>98</v>
      </c>
      <c r="F19794" s="34">
        <v>164</v>
      </c>
      <c r="G19794" s="34">
        <v>114</v>
      </c>
      <c r="H19794" s="34">
        <v>139</v>
      </c>
      <c r="I19794" s="34">
        <v>109</v>
      </c>
      <c r="J19794" s="34">
        <v>145</v>
      </c>
      <c r="K19794" s="34">
        <v>112</v>
      </c>
      <c r="L19794" s="34">
        <v>90</v>
      </c>
      <c r="M19794" s="34">
        <v>104</v>
      </c>
      <c r="N19794" s="34">
        <v>131</v>
      </c>
      <c r="O19794" s="34">
        <v>85</v>
      </c>
      <c r="P19794" s="34">
        <v>107</v>
      </c>
      <c r="Q19794" s="34">
        <v>128</v>
      </c>
      <c r="R19794" s="34">
        <v>151</v>
      </c>
      <c r="S19794" s="34">
        <v>142</v>
      </c>
      <c r="T19794" s="34">
        <v>122</v>
      </c>
      <c r="U19794" s="34">
        <v>118</v>
      </c>
      <c r="V19794" s="34">
        <v>176</v>
      </c>
      <c r="W19794" s="34">
        <v>120</v>
      </c>
      <c r="X19794" s="34">
        <v>226</v>
      </c>
      <c r="Y19794" s="34">
        <v>134</v>
      </c>
      <c r="Z19794" s="34">
        <v>144</v>
      </c>
      <c r="AA19794" s="34">
        <v>175</v>
      </c>
      <c r="AB19794" s="34">
        <v>136</v>
      </c>
      <c r="AC19794" s="34">
        <v>173</v>
      </c>
    </row>
    <row r="19795" spans="1:29" x14ac:dyDescent="0.2">
      <c r="A19795" s="34" t="s">
        <v>80288</v>
      </c>
      <c r="B19795" s="34">
        <v>57</v>
      </c>
      <c r="C19795" s="34">
        <v>95</v>
      </c>
      <c r="D19795" s="34">
        <v>118</v>
      </c>
      <c r="E19795" s="34">
        <v>118</v>
      </c>
      <c r="F19795" s="34">
        <v>113</v>
      </c>
      <c r="G19795" s="34">
        <v>84</v>
      </c>
      <c r="H19795" s="34">
        <v>95</v>
      </c>
      <c r="I19795" s="34">
        <v>119</v>
      </c>
      <c r="J19795" s="34">
        <v>72</v>
      </c>
      <c r="K19795" s="34">
        <v>115</v>
      </c>
      <c r="L19795" s="34">
        <v>64</v>
      </c>
      <c r="M19795" s="34">
        <v>102</v>
      </c>
      <c r="N19795" s="34">
        <v>58</v>
      </c>
      <c r="O19795" s="34">
        <v>88</v>
      </c>
      <c r="P19795" s="34">
        <v>84</v>
      </c>
      <c r="Q19795" s="34">
        <v>101</v>
      </c>
      <c r="R19795" s="34">
        <v>86</v>
      </c>
      <c r="S19795" s="34">
        <v>130</v>
      </c>
      <c r="T19795" s="34">
        <v>63</v>
      </c>
      <c r="U19795" s="34">
        <v>75</v>
      </c>
      <c r="V19795" s="34">
        <v>143</v>
      </c>
      <c r="W19795" s="34">
        <v>87</v>
      </c>
      <c r="X19795" s="34">
        <v>132</v>
      </c>
      <c r="Y19795" s="34">
        <v>73</v>
      </c>
      <c r="Z19795" s="34">
        <v>78</v>
      </c>
      <c r="AA19795" s="34">
        <v>132</v>
      </c>
      <c r="AB19795" s="34">
        <v>74</v>
      </c>
      <c r="AC19795" s="34">
        <v>182</v>
      </c>
    </row>
    <row r="19796" spans="1:29" x14ac:dyDescent="0.2">
      <c r="A19796" s="34" t="s">
        <v>80289</v>
      </c>
      <c r="B19796" s="34">
        <v>121</v>
      </c>
      <c r="C19796" s="34">
        <v>284</v>
      </c>
      <c r="D19796" s="34">
        <v>352</v>
      </c>
      <c r="E19796" s="34">
        <v>343</v>
      </c>
      <c r="F19796" s="34">
        <v>250</v>
      </c>
      <c r="G19796" s="34">
        <v>301</v>
      </c>
      <c r="H19796" s="34">
        <v>192</v>
      </c>
      <c r="I19796" s="34">
        <v>313</v>
      </c>
      <c r="J19796" s="34">
        <v>147</v>
      </c>
      <c r="K19796" s="34">
        <v>371</v>
      </c>
      <c r="L19796" s="34">
        <v>95</v>
      </c>
      <c r="M19796" s="34">
        <v>220</v>
      </c>
      <c r="N19796" s="34">
        <v>185</v>
      </c>
      <c r="O19796" s="34">
        <v>211</v>
      </c>
      <c r="P19796" s="34">
        <v>171</v>
      </c>
      <c r="Q19796" s="34">
        <v>246</v>
      </c>
      <c r="R19796" s="34">
        <v>189</v>
      </c>
      <c r="S19796" s="34">
        <v>356</v>
      </c>
      <c r="T19796" s="34">
        <v>111</v>
      </c>
      <c r="U19796" s="34">
        <v>187</v>
      </c>
      <c r="V19796" s="34">
        <v>233</v>
      </c>
      <c r="W19796" s="34">
        <v>210</v>
      </c>
      <c r="X19796" s="34">
        <v>282</v>
      </c>
      <c r="Y19796" s="34">
        <v>157</v>
      </c>
      <c r="Z19796" s="34">
        <v>354</v>
      </c>
      <c r="AA19796" s="34">
        <v>347</v>
      </c>
      <c r="AB19796" s="34">
        <v>134</v>
      </c>
      <c r="AC19796" s="34">
        <v>397</v>
      </c>
    </row>
    <row r="19797" spans="1:29" x14ac:dyDescent="0.2">
      <c r="A19797" s="34" t="s">
        <v>80290</v>
      </c>
      <c r="B19797" s="34">
        <v>47</v>
      </c>
      <c r="C19797" s="34">
        <v>78</v>
      </c>
      <c r="D19797" s="34">
        <v>96</v>
      </c>
      <c r="E19797" s="34">
        <v>79</v>
      </c>
      <c r="F19797" s="34">
        <v>99</v>
      </c>
      <c r="G19797" s="34">
        <v>72</v>
      </c>
      <c r="H19797" s="34">
        <v>72</v>
      </c>
      <c r="I19797" s="34">
        <v>104</v>
      </c>
      <c r="J19797" s="34">
        <v>59</v>
      </c>
      <c r="K19797" s="34">
        <v>81</v>
      </c>
      <c r="L19797" s="34">
        <v>37</v>
      </c>
      <c r="M19797" s="34">
        <v>70</v>
      </c>
      <c r="N19797" s="34">
        <v>72</v>
      </c>
      <c r="O19797" s="34">
        <v>57</v>
      </c>
      <c r="P19797" s="34">
        <v>74</v>
      </c>
      <c r="Q19797" s="34">
        <v>107</v>
      </c>
      <c r="R19797" s="34">
        <v>75</v>
      </c>
      <c r="S19797" s="34">
        <v>96</v>
      </c>
      <c r="T19797" s="34">
        <v>65</v>
      </c>
      <c r="U19797" s="34">
        <v>64</v>
      </c>
      <c r="V19797" s="34">
        <v>91</v>
      </c>
      <c r="W19797" s="34">
        <v>86</v>
      </c>
      <c r="X19797" s="34">
        <v>116</v>
      </c>
      <c r="Y19797" s="34">
        <v>78</v>
      </c>
      <c r="Z19797" s="34">
        <v>129</v>
      </c>
      <c r="AA19797" s="34">
        <v>106</v>
      </c>
      <c r="AB19797" s="34">
        <v>58</v>
      </c>
      <c r="AC19797" s="34">
        <v>109</v>
      </c>
    </row>
    <row r="19798" spans="1:29" x14ac:dyDescent="0.2">
      <c r="A19798" s="34" t="s">
        <v>80291</v>
      </c>
      <c r="B19798" s="34">
        <v>49</v>
      </c>
      <c r="C19798" s="34">
        <v>40</v>
      </c>
      <c r="D19798" s="34">
        <v>116</v>
      </c>
      <c r="E19798" s="34">
        <v>83</v>
      </c>
      <c r="F19798" s="34">
        <v>61</v>
      </c>
      <c r="G19798" s="34">
        <v>72</v>
      </c>
      <c r="H19798" s="34">
        <v>66</v>
      </c>
      <c r="I19798" s="34">
        <v>42</v>
      </c>
      <c r="J19798" s="34">
        <v>37</v>
      </c>
      <c r="K19798" s="34">
        <v>54</v>
      </c>
      <c r="L19798" s="34">
        <v>31</v>
      </c>
      <c r="M19798" s="34">
        <v>53</v>
      </c>
      <c r="N19798" s="34">
        <v>55</v>
      </c>
      <c r="O19798" s="34">
        <v>44</v>
      </c>
      <c r="P19798" s="34">
        <v>39</v>
      </c>
      <c r="Q19798" s="34">
        <v>68</v>
      </c>
      <c r="R19798" s="34">
        <v>73</v>
      </c>
      <c r="S19798" s="34">
        <v>73</v>
      </c>
      <c r="T19798" s="34">
        <v>58</v>
      </c>
      <c r="U19798" s="34">
        <v>37</v>
      </c>
      <c r="V19798" s="34">
        <v>63</v>
      </c>
      <c r="W19798" s="34">
        <v>50</v>
      </c>
      <c r="X19798" s="34">
        <v>104</v>
      </c>
      <c r="Y19798" s="34">
        <v>59</v>
      </c>
      <c r="Z19798" s="34">
        <v>94</v>
      </c>
      <c r="AA19798" s="34">
        <v>76</v>
      </c>
      <c r="AB19798" s="34">
        <v>60</v>
      </c>
      <c r="AC19798" s="34">
        <v>106</v>
      </c>
    </row>
    <row r="19799" spans="1:29" x14ac:dyDescent="0.2">
      <c r="A19799" s="34" t="s">
        <v>80292</v>
      </c>
      <c r="B19799" s="34">
        <v>228</v>
      </c>
      <c r="C19799" s="34">
        <v>322</v>
      </c>
      <c r="D19799" s="34">
        <v>256</v>
      </c>
      <c r="E19799" s="34">
        <v>379</v>
      </c>
      <c r="F19799" s="34">
        <v>271</v>
      </c>
      <c r="G19799" s="34">
        <v>362</v>
      </c>
      <c r="H19799" s="34">
        <v>236</v>
      </c>
      <c r="I19799" s="34">
        <v>281</v>
      </c>
      <c r="J19799" s="34">
        <v>226</v>
      </c>
      <c r="K19799" s="34">
        <v>373</v>
      </c>
      <c r="L19799" s="34">
        <v>198</v>
      </c>
      <c r="M19799" s="34">
        <v>286</v>
      </c>
      <c r="N19799" s="34">
        <v>228</v>
      </c>
      <c r="O19799" s="34">
        <v>294</v>
      </c>
      <c r="P19799" s="34">
        <v>257</v>
      </c>
      <c r="Q19799" s="34">
        <v>463</v>
      </c>
      <c r="R19799" s="34">
        <v>311</v>
      </c>
      <c r="S19799" s="34">
        <v>400</v>
      </c>
      <c r="T19799" s="34">
        <v>250</v>
      </c>
      <c r="U19799" s="34">
        <v>291</v>
      </c>
      <c r="V19799" s="34">
        <v>330</v>
      </c>
      <c r="W19799" s="34">
        <v>395</v>
      </c>
      <c r="X19799" s="34">
        <v>369</v>
      </c>
      <c r="Y19799" s="34">
        <v>318</v>
      </c>
      <c r="Z19799" s="34">
        <v>321</v>
      </c>
      <c r="AA19799" s="34">
        <v>430</v>
      </c>
      <c r="AB19799" s="34">
        <v>247</v>
      </c>
      <c r="AC19799" s="34">
        <v>546</v>
      </c>
    </row>
    <row r="19800" spans="1:29" x14ac:dyDescent="0.2">
      <c r="A19800" s="34" t="s">
        <v>80293</v>
      </c>
      <c r="B19800" s="34">
        <v>91</v>
      </c>
      <c r="C19800" s="34">
        <v>137</v>
      </c>
      <c r="D19800" s="34">
        <v>140</v>
      </c>
      <c r="E19800" s="34">
        <v>182</v>
      </c>
      <c r="F19800" s="34">
        <v>102</v>
      </c>
      <c r="G19800" s="34">
        <v>140</v>
      </c>
      <c r="H19800" s="34">
        <v>85</v>
      </c>
      <c r="I19800" s="34">
        <v>178</v>
      </c>
      <c r="J19800" s="34">
        <v>67</v>
      </c>
      <c r="K19800" s="34">
        <v>179</v>
      </c>
      <c r="L19800" s="34">
        <v>39</v>
      </c>
      <c r="M19800" s="34">
        <v>125</v>
      </c>
      <c r="N19800" s="34">
        <v>83</v>
      </c>
      <c r="O19800" s="34">
        <v>158</v>
      </c>
      <c r="P19800" s="34">
        <v>79</v>
      </c>
      <c r="Q19800" s="34">
        <v>184</v>
      </c>
      <c r="R19800" s="34">
        <v>96</v>
      </c>
      <c r="S19800" s="34">
        <v>226</v>
      </c>
      <c r="T19800" s="34">
        <v>64</v>
      </c>
      <c r="U19800" s="34">
        <v>122</v>
      </c>
      <c r="V19800" s="34">
        <v>109</v>
      </c>
      <c r="W19800" s="34">
        <v>140</v>
      </c>
      <c r="X19800" s="34">
        <v>105</v>
      </c>
      <c r="Y19800" s="34">
        <v>101</v>
      </c>
      <c r="Z19800" s="34">
        <v>133</v>
      </c>
      <c r="AA19800" s="34">
        <v>190</v>
      </c>
      <c r="AB19800" s="34">
        <v>94</v>
      </c>
      <c r="AC19800" s="34">
        <v>223</v>
      </c>
    </row>
    <row r="19801" spans="1:29" x14ac:dyDescent="0.2">
      <c r="A19801" s="34" t="s">
        <v>80294</v>
      </c>
      <c r="B19801" s="34">
        <v>81</v>
      </c>
      <c r="C19801" s="34">
        <v>122</v>
      </c>
      <c r="D19801" s="34">
        <v>182</v>
      </c>
      <c r="E19801" s="34">
        <v>151</v>
      </c>
      <c r="F19801" s="34">
        <v>110</v>
      </c>
      <c r="G19801" s="34">
        <v>91</v>
      </c>
      <c r="H19801" s="34">
        <v>83</v>
      </c>
      <c r="I19801" s="34">
        <v>139</v>
      </c>
      <c r="J19801" s="34">
        <v>74</v>
      </c>
      <c r="K19801" s="34">
        <v>156</v>
      </c>
      <c r="L19801" s="34">
        <v>35</v>
      </c>
      <c r="M19801" s="34">
        <v>98</v>
      </c>
      <c r="N19801" s="34">
        <v>89</v>
      </c>
      <c r="O19801" s="34">
        <v>106</v>
      </c>
      <c r="P19801" s="34">
        <v>56</v>
      </c>
      <c r="Q19801" s="34">
        <v>141</v>
      </c>
      <c r="R19801" s="34">
        <v>110</v>
      </c>
      <c r="S19801" s="34">
        <v>182</v>
      </c>
      <c r="T19801" s="34">
        <v>47</v>
      </c>
      <c r="U19801" s="34">
        <v>90</v>
      </c>
      <c r="V19801" s="34">
        <v>118</v>
      </c>
      <c r="W19801" s="34">
        <v>98</v>
      </c>
      <c r="X19801" s="34">
        <v>106</v>
      </c>
      <c r="Y19801" s="34">
        <v>59</v>
      </c>
      <c r="Z19801" s="34">
        <v>166</v>
      </c>
      <c r="AA19801" s="34">
        <v>161</v>
      </c>
      <c r="AB19801" s="34">
        <v>68</v>
      </c>
      <c r="AC19801" s="34">
        <v>186</v>
      </c>
    </row>
    <row r="19802" spans="1:29" x14ac:dyDescent="0.2">
      <c r="A19802" s="34" t="s">
        <v>80295</v>
      </c>
      <c r="B19802" s="34">
        <v>220</v>
      </c>
      <c r="C19802" s="34">
        <v>349</v>
      </c>
      <c r="D19802" s="34">
        <v>456</v>
      </c>
      <c r="E19802" s="34">
        <v>373</v>
      </c>
      <c r="F19802" s="34">
        <v>356</v>
      </c>
      <c r="G19802" s="34">
        <v>311</v>
      </c>
      <c r="H19802" s="34">
        <v>281</v>
      </c>
      <c r="I19802" s="34">
        <v>306</v>
      </c>
      <c r="J19802" s="34">
        <v>271</v>
      </c>
      <c r="K19802" s="34">
        <v>391</v>
      </c>
      <c r="L19802" s="34">
        <v>143</v>
      </c>
      <c r="M19802" s="34">
        <v>280</v>
      </c>
      <c r="N19802" s="34">
        <v>245</v>
      </c>
      <c r="O19802" s="34">
        <v>252</v>
      </c>
      <c r="P19802" s="34">
        <v>257</v>
      </c>
      <c r="Q19802" s="34">
        <v>358</v>
      </c>
      <c r="R19802" s="34">
        <v>331</v>
      </c>
      <c r="S19802" s="34">
        <v>449</v>
      </c>
      <c r="T19802" s="34">
        <v>178</v>
      </c>
      <c r="U19802" s="34">
        <v>275</v>
      </c>
      <c r="V19802" s="34">
        <v>345</v>
      </c>
      <c r="W19802" s="34">
        <v>369</v>
      </c>
      <c r="X19802" s="34">
        <v>390</v>
      </c>
      <c r="Y19802" s="34">
        <v>268</v>
      </c>
      <c r="Z19802" s="34">
        <v>369</v>
      </c>
      <c r="AA19802" s="34">
        <v>450</v>
      </c>
      <c r="AB19802" s="34">
        <v>295</v>
      </c>
      <c r="AC19802" s="34">
        <v>586</v>
      </c>
    </row>
    <row r="19803" spans="1:29" x14ac:dyDescent="0.2">
      <c r="A19803" s="34" t="s">
        <v>80296</v>
      </c>
      <c r="B19803" s="34">
        <v>156</v>
      </c>
      <c r="C19803" s="34">
        <v>266</v>
      </c>
      <c r="D19803" s="34">
        <v>238</v>
      </c>
      <c r="E19803" s="34">
        <v>268</v>
      </c>
      <c r="F19803" s="34">
        <v>190</v>
      </c>
      <c r="G19803" s="34">
        <v>317</v>
      </c>
      <c r="H19803" s="34">
        <v>189</v>
      </c>
      <c r="I19803" s="34">
        <v>246</v>
      </c>
      <c r="J19803" s="34">
        <v>143</v>
      </c>
      <c r="K19803" s="34">
        <v>282</v>
      </c>
      <c r="L19803" s="34">
        <v>142</v>
      </c>
      <c r="M19803" s="34">
        <v>193</v>
      </c>
      <c r="N19803" s="34">
        <v>166</v>
      </c>
      <c r="O19803" s="34">
        <v>227</v>
      </c>
      <c r="P19803" s="34">
        <v>188</v>
      </c>
      <c r="Q19803" s="34">
        <v>258</v>
      </c>
      <c r="R19803" s="34">
        <v>249</v>
      </c>
      <c r="S19803" s="34">
        <v>301</v>
      </c>
      <c r="T19803" s="34">
        <v>172</v>
      </c>
      <c r="U19803" s="34">
        <v>228</v>
      </c>
      <c r="V19803" s="34">
        <v>207</v>
      </c>
      <c r="W19803" s="34">
        <v>280</v>
      </c>
      <c r="X19803" s="34">
        <v>259</v>
      </c>
      <c r="Y19803" s="34">
        <v>224</v>
      </c>
      <c r="Z19803" s="34">
        <v>258</v>
      </c>
      <c r="AA19803" s="34">
        <v>350</v>
      </c>
      <c r="AB19803" s="34">
        <v>174</v>
      </c>
      <c r="AC19803" s="34">
        <v>396</v>
      </c>
    </row>
    <row r="19804" spans="1:29" x14ac:dyDescent="0.2">
      <c r="A19804" s="34" t="s">
        <v>80297</v>
      </c>
      <c r="B19804" s="34">
        <v>166</v>
      </c>
      <c r="C19804" s="34">
        <v>301</v>
      </c>
      <c r="D19804" s="34">
        <v>328</v>
      </c>
      <c r="E19804" s="34">
        <v>246</v>
      </c>
      <c r="F19804" s="34">
        <v>318</v>
      </c>
      <c r="G19804" s="34">
        <v>251</v>
      </c>
      <c r="H19804" s="34">
        <v>298</v>
      </c>
      <c r="I19804" s="34">
        <v>290</v>
      </c>
      <c r="J19804" s="34">
        <v>260</v>
      </c>
      <c r="K19804" s="34">
        <v>347</v>
      </c>
      <c r="L19804" s="34">
        <v>174</v>
      </c>
      <c r="M19804" s="34">
        <v>211</v>
      </c>
      <c r="N19804" s="34">
        <v>252</v>
      </c>
      <c r="O19804" s="34">
        <v>223</v>
      </c>
      <c r="P19804" s="34">
        <v>303</v>
      </c>
      <c r="Q19804" s="34">
        <v>355</v>
      </c>
      <c r="R19804" s="34">
        <v>301</v>
      </c>
      <c r="S19804" s="34">
        <v>371</v>
      </c>
      <c r="T19804" s="34">
        <v>241</v>
      </c>
      <c r="U19804" s="34">
        <v>258</v>
      </c>
      <c r="V19804" s="34">
        <v>267</v>
      </c>
      <c r="W19804" s="34">
        <v>295</v>
      </c>
      <c r="X19804" s="34">
        <v>319</v>
      </c>
      <c r="Y19804" s="34">
        <v>328</v>
      </c>
      <c r="Z19804" s="34">
        <v>320</v>
      </c>
      <c r="AA19804" s="34">
        <v>323</v>
      </c>
      <c r="AB19804" s="34">
        <v>244</v>
      </c>
      <c r="AC19804" s="34">
        <v>443</v>
      </c>
    </row>
    <row r="19805" spans="1:29" x14ac:dyDescent="0.2">
      <c r="A19805" s="34" t="s">
        <v>80298</v>
      </c>
      <c r="B19805" s="34">
        <v>163</v>
      </c>
      <c r="C19805" s="34">
        <v>209</v>
      </c>
      <c r="D19805" s="34">
        <v>266</v>
      </c>
      <c r="E19805" s="34">
        <v>208</v>
      </c>
      <c r="F19805" s="34">
        <v>233</v>
      </c>
      <c r="G19805" s="34">
        <v>242</v>
      </c>
      <c r="H19805" s="34">
        <v>204</v>
      </c>
      <c r="I19805" s="34">
        <v>211</v>
      </c>
      <c r="J19805" s="34">
        <v>191</v>
      </c>
      <c r="K19805" s="34">
        <v>222</v>
      </c>
      <c r="L19805" s="34">
        <v>148</v>
      </c>
      <c r="M19805" s="34">
        <v>201</v>
      </c>
      <c r="N19805" s="34">
        <v>170</v>
      </c>
      <c r="O19805" s="34">
        <v>228</v>
      </c>
      <c r="P19805" s="34">
        <v>181</v>
      </c>
      <c r="Q19805" s="34">
        <v>233</v>
      </c>
      <c r="R19805" s="34">
        <v>252</v>
      </c>
      <c r="S19805" s="34">
        <v>313</v>
      </c>
      <c r="T19805" s="34">
        <v>206</v>
      </c>
      <c r="U19805" s="34">
        <v>159</v>
      </c>
      <c r="V19805" s="34">
        <v>214</v>
      </c>
      <c r="W19805" s="34">
        <v>241</v>
      </c>
      <c r="X19805" s="34">
        <v>319</v>
      </c>
      <c r="Y19805" s="34">
        <v>204</v>
      </c>
      <c r="Z19805" s="34">
        <v>274</v>
      </c>
      <c r="AA19805" s="34">
        <v>299</v>
      </c>
      <c r="AB19805" s="34">
        <v>187</v>
      </c>
      <c r="AC19805" s="34">
        <v>268</v>
      </c>
    </row>
    <row r="19806" spans="1:29" x14ac:dyDescent="0.2">
      <c r="A19806" s="34" t="s">
        <v>80299</v>
      </c>
      <c r="B19806" s="34">
        <v>182</v>
      </c>
      <c r="C19806" s="34">
        <v>267</v>
      </c>
      <c r="D19806" s="34">
        <v>263</v>
      </c>
      <c r="E19806" s="34">
        <v>346</v>
      </c>
      <c r="F19806" s="34">
        <v>263</v>
      </c>
      <c r="G19806" s="34">
        <v>285</v>
      </c>
      <c r="H19806" s="34">
        <v>214</v>
      </c>
      <c r="I19806" s="34">
        <v>257</v>
      </c>
      <c r="J19806" s="34">
        <v>195</v>
      </c>
      <c r="K19806" s="34">
        <v>311</v>
      </c>
      <c r="L19806" s="34">
        <v>126</v>
      </c>
      <c r="M19806" s="34">
        <v>276</v>
      </c>
      <c r="N19806" s="34">
        <v>201</v>
      </c>
      <c r="O19806" s="34">
        <v>212</v>
      </c>
      <c r="P19806" s="34">
        <v>205</v>
      </c>
      <c r="Q19806" s="34">
        <v>365</v>
      </c>
      <c r="R19806" s="34">
        <v>226</v>
      </c>
      <c r="S19806" s="34">
        <v>361</v>
      </c>
      <c r="T19806" s="34">
        <v>178</v>
      </c>
      <c r="U19806" s="34">
        <v>237</v>
      </c>
      <c r="V19806" s="34">
        <v>234</v>
      </c>
      <c r="W19806" s="34">
        <v>346</v>
      </c>
      <c r="X19806" s="34">
        <v>283</v>
      </c>
      <c r="Y19806" s="34">
        <v>224</v>
      </c>
      <c r="Z19806" s="34">
        <v>227</v>
      </c>
      <c r="AA19806" s="34">
        <v>389</v>
      </c>
      <c r="AB19806" s="34">
        <v>200</v>
      </c>
      <c r="AC19806" s="34">
        <v>495</v>
      </c>
    </row>
    <row r="19807" spans="1:29" x14ac:dyDescent="0.2">
      <c r="A19807" s="34" t="s">
        <v>80300</v>
      </c>
      <c r="B19807" s="34">
        <v>147</v>
      </c>
      <c r="C19807" s="34">
        <v>182</v>
      </c>
      <c r="D19807" s="34">
        <v>236</v>
      </c>
      <c r="E19807" s="34">
        <v>207</v>
      </c>
      <c r="F19807" s="34">
        <v>176</v>
      </c>
      <c r="G19807" s="34">
        <v>125</v>
      </c>
      <c r="H19807" s="34">
        <v>186</v>
      </c>
      <c r="I19807" s="34">
        <v>152</v>
      </c>
      <c r="J19807" s="34">
        <v>143</v>
      </c>
      <c r="K19807" s="34">
        <v>209</v>
      </c>
      <c r="L19807" s="34">
        <v>78</v>
      </c>
      <c r="M19807" s="34">
        <v>145</v>
      </c>
      <c r="N19807" s="34">
        <v>153</v>
      </c>
      <c r="O19807" s="34">
        <v>135</v>
      </c>
      <c r="P19807" s="34">
        <v>152</v>
      </c>
      <c r="Q19807" s="34">
        <v>217</v>
      </c>
      <c r="R19807" s="34">
        <v>170</v>
      </c>
      <c r="S19807" s="34">
        <v>263</v>
      </c>
      <c r="T19807" s="34">
        <v>118</v>
      </c>
      <c r="U19807" s="34">
        <v>136</v>
      </c>
      <c r="V19807" s="34">
        <v>213</v>
      </c>
      <c r="W19807" s="34">
        <v>136</v>
      </c>
      <c r="X19807" s="34">
        <v>210</v>
      </c>
      <c r="Y19807" s="34">
        <v>150</v>
      </c>
      <c r="Z19807" s="34">
        <v>225</v>
      </c>
      <c r="AA19807" s="34">
        <v>212</v>
      </c>
      <c r="AB19807" s="34">
        <v>160</v>
      </c>
      <c r="AC19807" s="34">
        <v>232</v>
      </c>
    </row>
    <row r="19808" spans="1:29" x14ac:dyDescent="0.2">
      <c r="A19808" s="34" t="s">
        <v>80301</v>
      </c>
      <c r="B19808" s="34">
        <v>131</v>
      </c>
      <c r="C19808" s="34">
        <v>153</v>
      </c>
      <c r="D19808" s="34">
        <v>178</v>
      </c>
      <c r="E19808" s="34">
        <v>210</v>
      </c>
      <c r="F19808" s="34">
        <v>166</v>
      </c>
      <c r="G19808" s="34">
        <v>198</v>
      </c>
      <c r="H19808" s="34">
        <v>155</v>
      </c>
      <c r="I19808" s="34">
        <v>141</v>
      </c>
      <c r="J19808" s="34">
        <v>141</v>
      </c>
      <c r="K19808" s="34">
        <v>195</v>
      </c>
      <c r="L19808" s="34">
        <v>139</v>
      </c>
      <c r="M19808" s="34">
        <v>154</v>
      </c>
      <c r="N19808" s="34">
        <v>175</v>
      </c>
      <c r="O19808" s="34">
        <v>118</v>
      </c>
      <c r="P19808" s="34">
        <v>134</v>
      </c>
      <c r="Q19808" s="34">
        <v>203</v>
      </c>
      <c r="R19808" s="34">
        <v>161</v>
      </c>
      <c r="S19808" s="34">
        <v>229</v>
      </c>
      <c r="T19808" s="34">
        <v>141</v>
      </c>
      <c r="U19808" s="34">
        <v>190</v>
      </c>
      <c r="V19808" s="34">
        <v>240</v>
      </c>
      <c r="W19808" s="34">
        <v>293</v>
      </c>
      <c r="X19808" s="34">
        <v>178</v>
      </c>
      <c r="Y19808" s="34">
        <v>180</v>
      </c>
      <c r="Z19808" s="34">
        <v>202</v>
      </c>
      <c r="AA19808" s="34">
        <v>252</v>
      </c>
      <c r="AB19808" s="34">
        <v>129</v>
      </c>
      <c r="AC19808" s="34">
        <v>289</v>
      </c>
    </row>
    <row r="19809" spans="1:29" x14ac:dyDescent="0.2">
      <c r="A19809" s="34" t="s">
        <v>80302</v>
      </c>
      <c r="B19809" s="34">
        <v>50</v>
      </c>
      <c r="C19809" s="34">
        <v>49</v>
      </c>
      <c r="D19809" s="34">
        <v>64</v>
      </c>
      <c r="E19809" s="34">
        <v>56</v>
      </c>
      <c r="F19809" s="34">
        <v>60</v>
      </c>
      <c r="G19809" s="34">
        <v>39</v>
      </c>
      <c r="H19809" s="34">
        <v>46</v>
      </c>
      <c r="I19809" s="34">
        <v>49</v>
      </c>
      <c r="J19809" s="34">
        <v>41</v>
      </c>
      <c r="K19809" s="34">
        <v>73</v>
      </c>
      <c r="L19809" s="34">
        <v>39</v>
      </c>
      <c r="M19809" s="34">
        <v>39</v>
      </c>
      <c r="N19809" s="34">
        <v>56</v>
      </c>
      <c r="O19809" s="34">
        <v>47</v>
      </c>
      <c r="P19809" s="34">
        <v>49</v>
      </c>
      <c r="Q19809" s="34">
        <v>43</v>
      </c>
      <c r="R19809" s="34">
        <v>43</v>
      </c>
      <c r="S19809" s="34">
        <v>46</v>
      </c>
      <c r="T19809" s="34">
        <v>54</v>
      </c>
      <c r="U19809" s="34">
        <v>46</v>
      </c>
      <c r="V19809" s="34">
        <v>73</v>
      </c>
      <c r="W19809" s="34">
        <v>63</v>
      </c>
      <c r="X19809" s="34">
        <v>87</v>
      </c>
      <c r="Y19809" s="34">
        <v>40</v>
      </c>
      <c r="Z19809" s="34">
        <v>60</v>
      </c>
      <c r="AA19809" s="34">
        <v>79</v>
      </c>
      <c r="AB19809" s="34">
        <v>50</v>
      </c>
      <c r="AC19809" s="34">
        <v>73</v>
      </c>
    </row>
    <row r="19810" spans="1:29" x14ac:dyDescent="0.2">
      <c r="A19810" s="34" t="s">
        <v>80303</v>
      </c>
      <c r="B19810" s="34">
        <v>0</v>
      </c>
      <c r="C19810" s="34">
        <v>0</v>
      </c>
      <c r="D19810" s="34">
        <v>0</v>
      </c>
      <c r="E19810" s="34">
        <v>0</v>
      </c>
      <c r="F19810" s="34">
        <v>0</v>
      </c>
      <c r="G19810" s="34">
        <v>0</v>
      </c>
      <c r="H19810" s="34">
        <v>0</v>
      </c>
      <c r="I19810" s="34">
        <v>0</v>
      </c>
      <c r="J19810" s="34">
        <v>0</v>
      </c>
      <c r="K19810" s="34">
        <v>0</v>
      </c>
      <c r="L19810" s="34">
        <v>0</v>
      </c>
      <c r="M19810" s="34">
        <v>0</v>
      </c>
      <c r="N19810" s="34">
        <v>0</v>
      </c>
      <c r="O19810" s="34">
        <v>0</v>
      </c>
      <c r="P19810" s="34">
        <v>0</v>
      </c>
      <c r="Q19810" s="34">
        <v>0</v>
      </c>
      <c r="R19810" s="34">
        <v>0</v>
      </c>
      <c r="S19810" s="34">
        <v>0</v>
      </c>
      <c r="T19810" s="34">
        <v>0</v>
      </c>
      <c r="U19810" s="34">
        <v>0</v>
      </c>
      <c r="V19810" s="34">
        <v>0</v>
      </c>
      <c r="W19810" s="34">
        <v>0</v>
      </c>
      <c r="X19810" s="34">
        <v>0</v>
      </c>
      <c r="Y19810" s="34">
        <v>0</v>
      </c>
      <c r="Z19810" s="34">
        <v>0</v>
      </c>
      <c r="AA19810" s="34">
        <v>0</v>
      </c>
      <c r="AB19810" s="34">
        <v>0</v>
      </c>
      <c r="AC19810" s="34">
        <v>0</v>
      </c>
    </row>
    <row r="19811" spans="1:29" x14ac:dyDescent="0.2">
      <c r="A19811" s="34" t="s">
        <v>80304</v>
      </c>
      <c r="B19811" s="34">
        <v>170</v>
      </c>
      <c r="C19811" s="34">
        <v>185</v>
      </c>
      <c r="D19811" s="34">
        <v>215</v>
      </c>
      <c r="E19811" s="34">
        <v>245</v>
      </c>
      <c r="F19811" s="34">
        <v>199</v>
      </c>
      <c r="G19811" s="34">
        <v>221</v>
      </c>
      <c r="H19811" s="34">
        <v>150</v>
      </c>
      <c r="I19811" s="34">
        <v>192</v>
      </c>
      <c r="J19811" s="34">
        <v>109</v>
      </c>
      <c r="K19811" s="34">
        <v>211</v>
      </c>
      <c r="L19811" s="34">
        <v>77</v>
      </c>
      <c r="M19811" s="34">
        <v>187</v>
      </c>
      <c r="N19811" s="34">
        <v>128</v>
      </c>
      <c r="O19811" s="34">
        <v>161</v>
      </c>
      <c r="P19811" s="34">
        <v>136</v>
      </c>
      <c r="Q19811" s="34">
        <v>218</v>
      </c>
      <c r="R19811" s="34">
        <v>175</v>
      </c>
      <c r="S19811" s="34">
        <v>243</v>
      </c>
      <c r="T19811" s="34">
        <v>121</v>
      </c>
      <c r="U19811" s="34">
        <v>156</v>
      </c>
      <c r="V19811" s="34">
        <v>166</v>
      </c>
      <c r="W19811" s="34">
        <v>171</v>
      </c>
      <c r="X19811" s="34">
        <v>255</v>
      </c>
      <c r="Y19811" s="34">
        <v>170</v>
      </c>
      <c r="Z19811" s="34">
        <v>167</v>
      </c>
      <c r="AA19811" s="34">
        <v>224</v>
      </c>
      <c r="AB19811" s="34">
        <v>152</v>
      </c>
      <c r="AC19811" s="34">
        <v>273</v>
      </c>
    </row>
    <row r="19812" spans="1:29" x14ac:dyDescent="0.2">
      <c r="A19812" s="34" t="s">
        <v>80305</v>
      </c>
      <c r="B19812" s="34">
        <v>521</v>
      </c>
      <c r="C19812" s="34">
        <v>629</v>
      </c>
      <c r="D19812" s="34">
        <v>772</v>
      </c>
      <c r="E19812" s="34">
        <v>735</v>
      </c>
      <c r="F19812" s="34">
        <v>740</v>
      </c>
      <c r="G19812" s="34">
        <v>734</v>
      </c>
      <c r="H19812" s="34">
        <v>653</v>
      </c>
      <c r="I19812" s="34">
        <v>597</v>
      </c>
      <c r="J19812" s="34">
        <v>627</v>
      </c>
      <c r="K19812" s="34">
        <v>805</v>
      </c>
      <c r="L19812" s="34">
        <v>528</v>
      </c>
      <c r="M19812" s="34">
        <v>574</v>
      </c>
      <c r="N19812" s="34">
        <v>667</v>
      </c>
      <c r="O19812" s="34">
        <v>540</v>
      </c>
      <c r="P19812" s="34">
        <v>625</v>
      </c>
      <c r="Q19812" s="34">
        <v>883</v>
      </c>
      <c r="R19812" s="34">
        <v>837</v>
      </c>
      <c r="S19812" s="34">
        <v>822</v>
      </c>
      <c r="T19812" s="34">
        <v>650</v>
      </c>
      <c r="U19812" s="34">
        <v>659</v>
      </c>
      <c r="V19812" s="34">
        <v>783</v>
      </c>
      <c r="W19812" s="34">
        <v>838</v>
      </c>
      <c r="X19812" s="34">
        <v>906</v>
      </c>
      <c r="Y19812" s="34">
        <v>815</v>
      </c>
      <c r="Z19812" s="34">
        <v>790</v>
      </c>
      <c r="AA19812" s="34">
        <v>876</v>
      </c>
      <c r="AB19812" s="34">
        <v>800</v>
      </c>
      <c r="AC19812" s="34">
        <v>1090</v>
      </c>
    </row>
    <row r="19813" spans="1:29" x14ac:dyDescent="0.2">
      <c r="A19813" s="34" t="s">
        <v>80306</v>
      </c>
      <c r="B19813" s="34">
        <v>173</v>
      </c>
      <c r="C19813" s="34">
        <v>262</v>
      </c>
      <c r="D19813" s="34">
        <v>273</v>
      </c>
      <c r="E19813" s="34">
        <v>263</v>
      </c>
      <c r="F19813" s="34">
        <v>251</v>
      </c>
      <c r="G19813" s="34">
        <v>231</v>
      </c>
      <c r="H19813" s="34">
        <v>207</v>
      </c>
      <c r="I19813" s="34">
        <v>246</v>
      </c>
      <c r="J19813" s="34">
        <v>169</v>
      </c>
      <c r="K19813" s="34">
        <v>274</v>
      </c>
      <c r="L19813" s="34">
        <v>88</v>
      </c>
      <c r="M19813" s="34">
        <v>203</v>
      </c>
      <c r="N19813" s="34">
        <v>162</v>
      </c>
      <c r="O19813" s="34">
        <v>229</v>
      </c>
      <c r="P19813" s="34">
        <v>195</v>
      </c>
      <c r="Q19813" s="34">
        <v>268</v>
      </c>
      <c r="R19813" s="34">
        <v>158</v>
      </c>
      <c r="S19813" s="34">
        <v>375</v>
      </c>
      <c r="T19813" s="34">
        <v>110</v>
      </c>
      <c r="U19813" s="34">
        <v>144</v>
      </c>
      <c r="V19813" s="34">
        <v>232</v>
      </c>
      <c r="W19813" s="34">
        <v>201</v>
      </c>
      <c r="X19813" s="34">
        <v>244</v>
      </c>
      <c r="Y19813" s="34">
        <v>172</v>
      </c>
      <c r="Z19813" s="34">
        <v>218</v>
      </c>
      <c r="AA19813" s="34">
        <v>331</v>
      </c>
      <c r="AB19813" s="34">
        <v>143</v>
      </c>
      <c r="AC19813" s="34">
        <v>352</v>
      </c>
    </row>
    <row r="19814" spans="1:29" x14ac:dyDescent="0.2">
      <c r="A19814" s="34" t="s">
        <v>80307</v>
      </c>
      <c r="B19814" s="34">
        <v>218</v>
      </c>
      <c r="C19814" s="34">
        <v>336</v>
      </c>
      <c r="D19814" s="34">
        <v>309</v>
      </c>
      <c r="E19814" s="34">
        <v>313</v>
      </c>
      <c r="F19814" s="34">
        <v>297</v>
      </c>
      <c r="G19814" s="34">
        <v>259</v>
      </c>
      <c r="H19814" s="34">
        <v>263</v>
      </c>
      <c r="I19814" s="34">
        <v>265</v>
      </c>
      <c r="J19814" s="34">
        <v>245</v>
      </c>
      <c r="K19814" s="34">
        <v>455</v>
      </c>
      <c r="L19814" s="34">
        <v>193</v>
      </c>
      <c r="M19814" s="34">
        <v>200</v>
      </c>
      <c r="N19814" s="34">
        <v>225</v>
      </c>
      <c r="O19814" s="34">
        <v>313</v>
      </c>
      <c r="P19814" s="34">
        <v>268</v>
      </c>
      <c r="Q19814" s="34">
        <v>433</v>
      </c>
      <c r="R19814" s="34">
        <v>341</v>
      </c>
      <c r="S19814" s="34">
        <v>385</v>
      </c>
      <c r="T19814" s="34">
        <v>278</v>
      </c>
      <c r="U19814" s="34">
        <v>289</v>
      </c>
      <c r="V19814" s="34">
        <v>302</v>
      </c>
      <c r="W19814" s="34">
        <v>392</v>
      </c>
      <c r="X19814" s="34">
        <v>327</v>
      </c>
      <c r="Y19814" s="34">
        <v>290</v>
      </c>
      <c r="Z19814" s="34">
        <v>287</v>
      </c>
      <c r="AA19814" s="34">
        <v>457</v>
      </c>
      <c r="AB19814" s="34">
        <v>302</v>
      </c>
      <c r="AC19814" s="34">
        <v>485</v>
      </c>
    </row>
    <row r="19815" spans="1:29" x14ac:dyDescent="0.2">
      <c r="A19815" s="34" t="s">
        <v>80308</v>
      </c>
      <c r="B19815" s="34">
        <v>319</v>
      </c>
      <c r="C19815" s="34">
        <v>462</v>
      </c>
      <c r="D19815" s="34">
        <v>549</v>
      </c>
      <c r="E19815" s="34">
        <v>514</v>
      </c>
      <c r="F19815" s="34">
        <v>527</v>
      </c>
      <c r="G19815" s="34">
        <v>484</v>
      </c>
      <c r="H19815" s="34">
        <v>512</v>
      </c>
      <c r="I19815" s="34">
        <v>429</v>
      </c>
      <c r="J19815" s="34">
        <v>434</v>
      </c>
      <c r="K19815" s="34">
        <v>491</v>
      </c>
      <c r="L19815" s="34">
        <v>309</v>
      </c>
      <c r="M19815" s="34">
        <v>376</v>
      </c>
      <c r="N19815" s="34">
        <v>424</v>
      </c>
      <c r="O19815" s="34">
        <v>347</v>
      </c>
      <c r="P19815" s="34">
        <v>398</v>
      </c>
      <c r="Q19815" s="34">
        <v>517</v>
      </c>
      <c r="R19815" s="34">
        <v>508</v>
      </c>
      <c r="S19815" s="34">
        <v>583</v>
      </c>
      <c r="T19815" s="34">
        <v>393</v>
      </c>
      <c r="U19815" s="34">
        <v>443</v>
      </c>
      <c r="V19815" s="34">
        <v>541</v>
      </c>
      <c r="W19815" s="34">
        <v>458</v>
      </c>
      <c r="X19815" s="34">
        <v>688</v>
      </c>
      <c r="Y19815" s="34">
        <v>452</v>
      </c>
      <c r="Z19815" s="34">
        <v>618</v>
      </c>
      <c r="AA19815" s="34">
        <v>559</v>
      </c>
      <c r="AB19815" s="34">
        <v>451</v>
      </c>
      <c r="AC19815" s="34">
        <v>763</v>
      </c>
    </row>
    <row r="19816" spans="1:29" x14ac:dyDescent="0.2">
      <c r="A19816" s="34" t="s">
        <v>80309</v>
      </c>
      <c r="B19816" s="34">
        <v>28</v>
      </c>
      <c r="C19816" s="34">
        <v>55</v>
      </c>
      <c r="D19816" s="34">
        <v>53</v>
      </c>
      <c r="E19816" s="34">
        <v>53</v>
      </c>
      <c r="F19816" s="34">
        <v>36</v>
      </c>
      <c r="G19816" s="34">
        <v>52</v>
      </c>
      <c r="H19816" s="34">
        <v>35</v>
      </c>
      <c r="I19816" s="34">
        <v>21</v>
      </c>
      <c r="J19816" s="34">
        <v>23</v>
      </c>
      <c r="K19816" s="34">
        <v>64</v>
      </c>
      <c r="L19816" s="34">
        <v>13</v>
      </c>
      <c r="M19816" s="34">
        <v>34</v>
      </c>
      <c r="N19816" s="34">
        <v>35</v>
      </c>
      <c r="O19816" s="34">
        <v>28</v>
      </c>
      <c r="P19816" s="34">
        <v>36</v>
      </c>
      <c r="Q19816" s="34">
        <v>48</v>
      </c>
      <c r="R19816" s="34">
        <v>42</v>
      </c>
      <c r="S19816" s="34">
        <v>76</v>
      </c>
      <c r="T19816" s="34">
        <v>19</v>
      </c>
      <c r="U19816" s="34">
        <v>45</v>
      </c>
      <c r="V19816" s="34">
        <v>55</v>
      </c>
      <c r="W19816" s="34">
        <v>30</v>
      </c>
      <c r="X19816" s="34">
        <v>53</v>
      </c>
      <c r="Y19816" s="34">
        <v>30</v>
      </c>
      <c r="Z19816" s="34">
        <v>66</v>
      </c>
      <c r="AA19816" s="34">
        <v>54</v>
      </c>
      <c r="AB19816" s="34">
        <v>25</v>
      </c>
      <c r="AC19816" s="34">
        <v>78</v>
      </c>
    </row>
    <row r="19817" spans="1:29" x14ac:dyDescent="0.2">
      <c r="A19817" s="34" t="s">
        <v>80310</v>
      </c>
      <c r="B19817" s="34">
        <v>169</v>
      </c>
      <c r="C19817" s="34">
        <v>211</v>
      </c>
      <c r="D19817" s="34">
        <v>264</v>
      </c>
      <c r="E19817" s="34">
        <v>305</v>
      </c>
      <c r="F19817" s="34">
        <v>277</v>
      </c>
      <c r="G19817" s="34">
        <v>250</v>
      </c>
      <c r="H19817" s="34">
        <v>204</v>
      </c>
      <c r="I19817" s="34">
        <v>208</v>
      </c>
      <c r="J19817" s="34">
        <v>250</v>
      </c>
      <c r="K19817" s="34">
        <v>283</v>
      </c>
      <c r="L19817" s="34">
        <v>185</v>
      </c>
      <c r="M19817" s="34">
        <v>219</v>
      </c>
      <c r="N19817" s="34">
        <v>212</v>
      </c>
      <c r="O19817" s="34">
        <v>188</v>
      </c>
      <c r="P19817" s="34">
        <v>229</v>
      </c>
      <c r="Q19817" s="34">
        <v>308</v>
      </c>
      <c r="R19817" s="34">
        <v>294</v>
      </c>
      <c r="S19817" s="34">
        <v>355</v>
      </c>
      <c r="T19817" s="34">
        <v>202</v>
      </c>
      <c r="U19817" s="34">
        <v>248</v>
      </c>
      <c r="V19817" s="34">
        <v>268</v>
      </c>
      <c r="W19817" s="34">
        <v>294</v>
      </c>
      <c r="X19817" s="34">
        <v>326</v>
      </c>
      <c r="Y19817" s="34">
        <v>301</v>
      </c>
      <c r="Z19817" s="34">
        <v>329</v>
      </c>
      <c r="AA19817" s="34">
        <v>363</v>
      </c>
      <c r="AB19817" s="34">
        <v>274</v>
      </c>
      <c r="AC19817" s="34">
        <v>436</v>
      </c>
    </row>
    <row r="19818" spans="1:29" x14ac:dyDescent="0.2">
      <c r="A19818" s="34" t="s">
        <v>80311</v>
      </c>
      <c r="B19818" s="34">
        <v>76</v>
      </c>
      <c r="C19818" s="34">
        <v>125</v>
      </c>
      <c r="D19818" s="34">
        <v>157</v>
      </c>
      <c r="E19818" s="34">
        <v>143</v>
      </c>
      <c r="F19818" s="34">
        <v>92</v>
      </c>
      <c r="G19818" s="34">
        <v>107</v>
      </c>
      <c r="H19818" s="34">
        <v>103</v>
      </c>
      <c r="I19818" s="34">
        <v>112</v>
      </c>
      <c r="J19818" s="34">
        <v>83</v>
      </c>
      <c r="K19818" s="34">
        <v>143</v>
      </c>
      <c r="L19818" s="34">
        <v>32</v>
      </c>
      <c r="M19818" s="34">
        <v>81</v>
      </c>
      <c r="N19818" s="34">
        <v>80</v>
      </c>
      <c r="O19818" s="34">
        <v>99</v>
      </c>
      <c r="P19818" s="34">
        <v>78</v>
      </c>
      <c r="Q19818" s="34">
        <v>117</v>
      </c>
      <c r="R19818" s="34">
        <v>82</v>
      </c>
      <c r="S19818" s="34">
        <v>169</v>
      </c>
      <c r="T19818" s="34">
        <v>66</v>
      </c>
      <c r="U19818" s="34">
        <v>70</v>
      </c>
      <c r="V19818" s="34">
        <v>95</v>
      </c>
      <c r="W19818" s="34">
        <v>106</v>
      </c>
      <c r="X19818" s="34">
        <v>116</v>
      </c>
      <c r="Y19818" s="34">
        <v>94</v>
      </c>
      <c r="Z19818" s="34">
        <v>112</v>
      </c>
      <c r="AA19818" s="34">
        <v>156</v>
      </c>
      <c r="AB19818" s="34">
        <v>63</v>
      </c>
      <c r="AC19818" s="34">
        <v>181</v>
      </c>
    </row>
    <row r="19819" spans="1:29" x14ac:dyDescent="0.2">
      <c r="A19819" s="34" t="s">
        <v>80312</v>
      </c>
      <c r="B19819" s="34">
        <v>164</v>
      </c>
      <c r="C19819" s="34">
        <v>223</v>
      </c>
      <c r="D19819" s="34">
        <v>221</v>
      </c>
      <c r="E19819" s="34">
        <v>298</v>
      </c>
      <c r="F19819" s="34">
        <v>200</v>
      </c>
      <c r="G19819" s="34">
        <v>235</v>
      </c>
      <c r="H19819" s="34">
        <v>150</v>
      </c>
      <c r="I19819" s="34">
        <v>208</v>
      </c>
      <c r="J19819" s="34">
        <v>150</v>
      </c>
      <c r="K19819" s="34">
        <v>253</v>
      </c>
      <c r="L19819" s="34">
        <v>88</v>
      </c>
      <c r="M19819" s="34">
        <v>166</v>
      </c>
      <c r="N19819" s="34">
        <v>139</v>
      </c>
      <c r="O19819" s="34">
        <v>173</v>
      </c>
      <c r="P19819" s="34">
        <v>164</v>
      </c>
      <c r="Q19819" s="34">
        <v>212</v>
      </c>
      <c r="R19819" s="34">
        <v>204</v>
      </c>
      <c r="S19819" s="34">
        <v>268</v>
      </c>
      <c r="T19819" s="34">
        <v>117</v>
      </c>
      <c r="U19819" s="34">
        <v>184</v>
      </c>
      <c r="V19819" s="34">
        <v>165</v>
      </c>
      <c r="W19819" s="34">
        <v>217</v>
      </c>
      <c r="X19819" s="34">
        <v>247</v>
      </c>
      <c r="Y19819" s="34">
        <v>241</v>
      </c>
      <c r="Z19819" s="34">
        <v>209</v>
      </c>
      <c r="AA19819" s="34">
        <v>283</v>
      </c>
      <c r="AB19819" s="34">
        <v>216</v>
      </c>
      <c r="AC19819" s="34">
        <v>322</v>
      </c>
    </row>
    <row r="19820" spans="1:29" x14ac:dyDescent="0.2">
      <c r="A19820" s="34" t="s">
        <v>80313</v>
      </c>
      <c r="B19820" s="34">
        <v>462</v>
      </c>
      <c r="C19820" s="34">
        <v>504</v>
      </c>
      <c r="D19820" s="34">
        <v>644</v>
      </c>
      <c r="E19820" s="34">
        <v>528</v>
      </c>
      <c r="F19820" s="34">
        <v>544</v>
      </c>
      <c r="G19820" s="34">
        <v>504</v>
      </c>
      <c r="H19820" s="34">
        <v>568</v>
      </c>
      <c r="I19820" s="34">
        <v>502</v>
      </c>
      <c r="J19820" s="34">
        <v>486</v>
      </c>
      <c r="K19820" s="34">
        <v>602</v>
      </c>
      <c r="L19820" s="34">
        <v>395</v>
      </c>
      <c r="M19820" s="34">
        <v>525</v>
      </c>
      <c r="N19820" s="34">
        <v>458</v>
      </c>
      <c r="O19820" s="34">
        <v>417</v>
      </c>
      <c r="P19820" s="34">
        <v>463</v>
      </c>
      <c r="Q19820" s="34">
        <v>640</v>
      </c>
      <c r="R19820" s="34">
        <v>676</v>
      </c>
      <c r="S19820" s="34">
        <v>644</v>
      </c>
      <c r="T19820" s="34">
        <v>484</v>
      </c>
      <c r="U19820" s="34">
        <v>496</v>
      </c>
      <c r="V19820" s="34">
        <v>634</v>
      </c>
      <c r="W19820" s="34">
        <v>635</v>
      </c>
      <c r="X19820" s="34">
        <v>704</v>
      </c>
      <c r="Y19820" s="34">
        <v>597</v>
      </c>
      <c r="Z19820" s="34">
        <v>631</v>
      </c>
      <c r="AA19820" s="34">
        <v>741</v>
      </c>
      <c r="AB19820" s="34">
        <v>616</v>
      </c>
      <c r="AC19820" s="34">
        <v>887</v>
      </c>
    </row>
    <row r="19821" spans="1:29" x14ac:dyDescent="0.2">
      <c r="A19821" s="34" t="s">
        <v>80314</v>
      </c>
      <c r="B19821" s="34">
        <v>139</v>
      </c>
      <c r="C19821" s="34">
        <v>212</v>
      </c>
      <c r="D19821" s="34">
        <v>266</v>
      </c>
      <c r="E19821" s="34">
        <v>212</v>
      </c>
      <c r="F19821" s="34">
        <v>277</v>
      </c>
      <c r="G19821" s="34">
        <v>289</v>
      </c>
      <c r="H19821" s="34">
        <v>205</v>
      </c>
      <c r="I19821" s="34">
        <v>183</v>
      </c>
      <c r="J19821" s="34">
        <v>214</v>
      </c>
      <c r="K19821" s="34">
        <v>197</v>
      </c>
      <c r="L19821" s="34">
        <v>122</v>
      </c>
      <c r="M19821" s="34">
        <v>188</v>
      </c>
      <c r="N19821" s="34">
        <v>156</v>
      </c>
      <c r="O19821" s="34">
        <v>170</v>
      </c>
      <c r="P19821" s="34">
        <v>166</v>
      </c>
      <c r="Q19821" s="34">
        <v>265</v>
      </c>
      <c r="R19821" s="34">
        <v>248</v>
      </c>
      <c r="S19821" s="34">
        <v>264</v>
      </c>
      <c r="T19821" s="34">
        <v>189</v>
      </c>
      <c r="U19821" s="34">
        <v>192</v>
      </c>
      <c r="V19821" s="34">
        <v>285</v>
      </c>
      <c r="W19821" s="34">
        <v>189</v>
      </c>
      <c r="X19821" s="34">
        <v>289</v>
      </c>
      <c r="Y19821" s="34">
        <v>183</v>
      </c>
      <c r="Z19821" s="34">
        <v>247</v>
      </c>
      <c r="AA19821" s="34">
        <v>256</v>
      </c>
      <c r="AB19821" s="34">
        <v>207</v>
      </c>
      <c r="AC19821" s="34">
        <v>380</v>
      </c>
    </row>
    <row r="19822" spans="1:29" x14ac:dyDescent="0.2">
      <c r="A19822" s="34" t="s">
        <v>80315</v>
      </c>
      <c r="B19822" s="34">
        <v>45</v>
      </c>
      <c r="C19822" s="34">
        <v>75</v>
      </c>
      <c r="D19822" s="34">
        <v>51</v>
      </c>
      <c r="E19822" s="34">
        <v>81</v>
      </c>
      <c r="F19822" s="34">
        <v>30</v>
      </c>
      <c r="G19822" s="34">
        <v>47</v>
      </c>
      <c r="H19822" s="34">
        <v>28</v>
      </c>
      <c r="I19822" s="34">
        <v>57</v>
      </c>
      <c r="J19822" s="34">
        <v>32</v>
      </c>
      <c r="K19822" s="34">
        <v>88</v>
      </c>
      <c r="L19822" s="34">
        <v>11</v>
      </c>
      <c r="M19822" s="34">
        <v>34</v>
      </c>
      <c r="N19822" s="34">
        <v>27</v>
      </c>
      <c r="O19822" s="34">
        <v>44</v>
      </c>
      <c r="P19822" s="34">
        <v>18</v>
      </c>
      <c r="Q19822" s="34">
        <v>55</v>
      </c>
      <c r="R19822" s="34">
        <v>31</v>
      </c>
      <c r="S19822" s="34">
        <v>102</v>
      </c>
      <c r="T19822" s="34">
        <v>13</v>
      </c>
      <c r="U19822" s="34">
        <v>48</v>
      </c>
      <c r="V19822" s="34">
        <v>31</v>
      </c>
      <c r="W19822" s="34">
        <v>27</v>
      </c>
      <c r="X19822" s="34">
        <v>46</v>
      </c>
      <c r="Y19822" s="34">
        <v>31</v>
      </c>
      <c r="Z19822" s="34">
        <v>67</v>
      </c>
      <c r="AA19822" s="34">
        <v>101</v>
      </c>
      <c r="AB19822" s="34">
        <v>15</v>
      </c>
      <c r="AC19822" s="34">
        <v>90</v>
      </c>
    </row>
    <row r="19823" spans="1:29" x14ac:dyDescent="0.2">
      <c r="A19823" s="34" t="s">
        <v>80316</v>
      </c>
      <c r="B19823" s="34">
        <v>609</v>
      </c>
      <c r="C19823" s="34">
        <v>679</v>
      </c>
      <c r="D19823" s="34">
        <v>817</v>
      </c>
      <c r="E19823" s="34">
        <v>806</v>
      </c>
      <c r="F19823" s="34">
        <v>768</v>
      </c>
      <c r="G19823" s="34">
        <v>807</v>
      </c>
      <c r="H19823" s="34">
        <v>615</v>
      </c>
      <c r="I19823" s="34">
        <v>801</v>
      </c>
      <c r="J19823" s="34">
        <v>556</v>
      </c>
      <c r="K19823" s="34">
        <v>872</v>
      </c>
      <c r="L19823" s="34">
        <v>474</v>
      </c>
      <c r="M19823" s="34">
        <v>707</v>
      </c>
      <c r="N19823" s="34">
        <v>573</v>
      </c>
      <c r="O19823" s="34">
        <v>637</v>
      </c>
      <c r="P19823" s="34">
        <v>672</v>
      </c>
      <c r="Q19823" s="34">
        <v>925</v>
      </c>
      <c r="R19823" s="34">
        <v>819</v>
      </c>
      <c r="S19823" s="34">
        <v>969</v>
      </c>
      <c r="T19823" s="34">
        <v>655</v>
      </c>
      <c r="U19823" s="34">
        <v>829</v>
      </c>
      <c r="V19823" s="34">
        <v>761</v>
      </c>
      <c r="W19823" s="34">
        <v>853</v>
      </c>
      <c r="X19823" s="34">
        <v>885</v>
      </c>
      <c r="Y19823" s="34">
        <v>946</v>
      </c>
      <c r="Z19823" s="34">
        <v>873</v>
      </c>
      <c r="AA19823" s="34">
        <v>1095</v>
      </c>
      <c r="AB19823" s="34">
        <v>764</v>
      </c>
      <c r="AC19823" s="34">
        <v>1408</v>
      </c>
    </row>
    <row r="19824" spans="1:29" x14ac:dyDescent="0.2">
      <c r="A19824" s="34" t="s">
        <v>80317</v>
      </c>
      <c r="B19824" s="34">
        <v>85</v>
      </c>
      <c r="C19824" s="34">
        <v>119</v>
      </c>
      <c r="D19824" s="34">
        <v>138</v>
      </c>
      <c r="E19824" s="34">
        <v>153</v>
      </c>
      <c r="F19824" s="34">
        <v>83</v>
      </c>
      <c r="G19824" s="34">
        <v>166</v>
      </c>
      <c r="H19824" s="34">
        <v>87</v>
      </c>
      <c r="I19824" s="34">
        <v>121</v>
      </c>
      <c r="J19824" s="34">
        <v>69</v>
      </c>
      <c r="K19824" s="34">
        <v>132</v>
      </c>
      <c r="L19824" s="34">
        <v>25</v>
      </c>
      <c r="M19824" s="34">
        <v>92</v>
      </c>
      <c r="N19824" s="34">
        <v>49</v>
      </c>
      <c r="O19824" s="34">
        <v>101</v>
      </c>
      <c r="P19824" s="34">
        <v>74</v>
      </c>
      <c r="Q19824" s="34">
        <v>106</v>
      </c>
      <c r="R19824" s="34">
        <v>62</v>
      </c>
      <c r="S19824" s="34">
        <v>135</v>
      </c>
      <c r="T19824" s="34">
        <v>52</v>
      </c>
      <c r="U19824" s="34">
        <v>68</v>
      </c>
      <c r="V19824" s="34">
        <v>76</v>
      </c>
      <c r="W19824" s="34">
        <v>78</v>
      </c>
      <c r="X19824" s="34">
        <v>113</v>
      </c>
      <c r="Y19824" s="34">
        <v>85</v>
      </c>
      <c r="Z19824" s="34">
        <v>98</v>
      </c>
      <c r="AA19824" s="34">
        <v>120</v>
      </c>
      <c r="AB19824" s="34">
        <v>54</v>
      </c>
      <c r="AC19824" s="34">
        <v>146</v>
      </c>
    </row>
    <row r="19825" spans="1:29" x14ac:dyDescent="0.2">
      <c r="A19825" s="34" t="s">
        <v>80318</v>
      </c>
      <c r="B19825" s="34">
        <v>73</v>
      </c>
      <c r="C19825" s="34">
        <v>137</v>
      </c>
      <c r="D19825" s="34">
        <v>167</v>
      </c>
      <c r="E19825" s="34">
        <v>166</v>
      </c>
      <c r="F19825" s="34">
        <v>136</v>
      </c>
      <c r="G19825" s="34">
        <v>198</v>
      </c>
      <c r="H19825" s="34">
        <v>125</v>
      </c>
      <c r="I19825" s="34">
        <v>136</v>
      </c>
      <c r="J19825" s="34">
        <v>95</v>
      </c>
      <c r="K19825" s="34">
        <v>176</v>
      </c>
      <c r="L19825" s="34">
        <v>47</v>
      </c>
      <c r="M19825" s="34">
        <v>123</v>
      </c>
      <c r="N19825" s="34">
        <v>84</v>
      </c>
      <c r="O19825" s="34">
        <v>128</v>
      </c>
      <c r="P19825" s="34">
        <v>102</v>
      </c>
      <c r="Q19825" s="34">
        <v>148</v>
      </c>
      <c r="R19825" s="34">
        <v>105</v>
      </c>
      <c r="S19825" s="34">
        <v>200</v>
      </c>
      <c r="T19825" s="34">
        <v>66</v>
      </c>
      <c r="U19825" s="34">
        <v>130</v>
      </c>
      <c r="V19825" s="34">
        <v>166</v>
      </c>
      <c r="W19825" s="34">
        <v>118</v>
      </c>
      <c r="X19825" s="34">
        <v>165</v>
      </c>
      <c r="Y19825" s="34">
        <v>89</v>
      </c>
      <c r="Z19825" s="34">
        <v>146</v>
      </c>
      <c r="AA19825" s="34">
        <v>224</v>
      </c>
      <c r="AB19825" s="34">
        <v>88</v>
      </c>
      <c r="AC19825" s="34">
        <v>225</v>
      </c>
    </row>
    <row r="19826" spans="1:29" x14ac:dyDescent="0.2">
      <c r="A19826" s="34" t="s">
        <v>80319</v>
      </c>
      <c r="B19826" s="34">
        <v>134</v>
      </c>
      <c r="C19826" s="34">
        <v>295</v>
      </c>
      <c r="D19826" s="34">
        <v>312</v>
      </c>
      <c r="E19826" s="34">
        <v>340</v>
      </c>
      <c r="F19826" s="34">
        <v>253</v>
      </c>
      <c r="G19826" s="34">
        <v>288</v>
      </c>
      <c r="H19826" s="34">
        <v>200</v>
      </c>
      <c r="I19826" s="34">
        <v>240</v>
      </c>
      <c r="J19826" s="34">
        <v>169</v>
      </c>
      <c r="K19826" s="34">
        <v>316</v>
      </c>
      <c r="L19826" s="34">
        <v>97</v>
      </c>
      <c r="M19826" s="34">
        <v>207</v>
      </c>
      <c r="N19826" s="34">
        <v>191</v>
      </c>
      <c r="O19826" s="34">
        <v>214</v>
      </c>
      <c r="P19826" s="34">
        <v>185</v>
      </c>
      <c r="Q19826" s="34">
        <v>313</v>
      </c>
      <c r="R19826" s="34">
        <v>198</v>
      </c>
      <c r="S19826" s="34">
        <v>377</v>
      </c>
      <c r="T19826" s="34">
        <v>138</v>
      </c>
      <c r="U19826" s="34">
        <v>229</v>
      </c>
      <c r="V19826" s="34">
        <v>238</v>
      </c>
      <c r="W19826" s="34">
        <v>212</v>
      </c>
      <c r="X19826" s="34">
        <v>293</v>
      </c>
      <c r="Y19826" s="34">
        <v>182</v>
      </c>
      <c r="Z19826" s="34">
        <v>273</v>
      </c>
      <c r="AA19826" s="34">
        <v>381</v>
      </c>
      <c r="AB19826" s="34">
        <v>171</v>
      </c>
      <c r="AC19826" s="34">
        <v>357</v>
      </c>
    </row>
    <row r="19827" spans="1:29" x14ac:dyDescent="0.2">
      <c r="A19827" s="34" t="s">
        <v>80320</v>
      </c>
      <c r="B19827" s="34">
        <v>145</v>
      </c>
      <c r="C19827" s="34">
        <v>209</v>
      </c>
      <c r="D19827" s="34">
        <v>241</v>
      </c>
      <c r="E19827" s="34">
        <v>273</v>
      </c>
      <c r="F19827" s="34">
        <v>165</v>
      </c>
      <c r="G19827" s="34">
        <v>209</v>
      </c>
      <c r="H19827" s="34">
        <v>164</v>
      </c>
      <c r="I19827" s="34">
        <v>179</v>
      </c>
      <c r="J19827" s="34">
        <v>195</v>
      </c>
      <c r="K19827" s="34">
        <v>246</v>
      </c>
      <c r="L19827" s="34">
        <v>92</v>
      </c>
      <c r="M19827" s="34">
        <v>220</v>
      </c>
      <c r="N19827" s="34">
        <v>192</v>
      </c>
      <c r="O19827" s="34">
        <v>163</v>
      </c>
      <c r="P19827" s="34">
        <v>194</v>
      </c>
      <c r="Q19827" s="34">
        <v>198</v>
      </c>
      <c r="R19827" s="34">
        <v>206</v>
      </c>
      <c r="S19827" s="34">
        <v>244</v>
      </c>
      <c r="T19827" s="34">
        <v>158</v>
      </c>
      <c r="U19827" s="34">
        <v>179</v>
      </c>
      <c r="V19827" s="34">
        <v>214</v>
      </c>
      <c r="W19827" s="34">
        <v>177</v>
      </c>
      <c r="X19827" s="34">
        <v>242</v>
      </c>
      <c r="Y19827" s="34">
        <v>165</v>
      </c>
      <c r="Z19827" s="34">
        <v>206</v>
      </c>
      <c r="AA19827" s="34">
        <v>226</v>
      </c>
      <c r="AB19827" s="34">
        <v>172</v>
      </c>
      <c r="AC19827" s="34">
        <v>357</v>
      </c>
    </row>
    <row r="19828" spans="1:29" x14ac:dyDescent="0.2">
      <c r="A19828" s="34" t="s">
        <v>80321</v>
      </c>
      <c r="B19828" s="34">
        <v>86</v>
      </c>
      <c r="C19828" s="34">
        <v>171</v>
      </c>
      <c r="D19828" s="34">
        <v>212</v>
      </c>
      <c r="E19828" s="34">
        <v>180</v>
      </c>
      <c r="F19828" s="34">
        <v>142</v>
      </c>
      <c r="G19828" s="34">
        <v>135</v>
      </c>
      <c r="H19828" s="34">
        <v>117</v>
      </c>
      <c r="I19828" s="34">
        <v>137</v>
      </c>
      <c r="J19828" s="34">
        <v>78</v>
      </c>
      <c r="K19828" s="34">
        <v>168</v>
      </c>
      <c r="L19828" s="34">
        <v>57</v>
      </c>
      <c r="M19828" s="34">
        <v>105</v>
      </c>
      <c r="N19828" s="34">
        <v>124</v>
      </c>
      <c r="O19828" s="34">
        <v>114</v>
      </c>
      <c r="P19828" s="34">
        <v>83</v>
      </c>
      <c r="Q19828" s="34">
        <v>153</v>
      </c>
      <c r="R19828" s="34">
        <v>102</v>
      </c>
      <c r="S19828" s="34">
        <v>230</v>
      </c>
      <c r="T19828" s="34">
        <v>60</v>
      </c>
      <c r="U19828" s="34">
        <v>115</v>
      </c>
      <c r="V19828" s="34">
        <v>170</v>
      </c>
      <c r="W19828" s="34">
        <v>126</v>
      </c>
      <c r="X19828" s="34">
        <v>141</v>
      </c>
      <c r="Y19828" s="34">
        <v>84</v>
      </c>
      <c r="Z19828" s="34">
        <v>159</v>
      </c>
      <c r="AA19828" s="34">
        <v>181</v>
      </c>
      <c r="AB19828" s="34">
        <v>100</v>
      </c>
      <c r="AC19828" s="34">
        <v>244</v>
      </c>
    </row>
    <row r="19829" spans="1:29" x14ac:dyDescent="0.2">
      <c r="A19829" s="34" t="s">
        <v>80322</v>
      </c>
      <c r="B19829" s="34">
        <v>138</v>
      </c>
      <c r="C19829" s="34">
        <v>342</v>
      </c>
      <c r="D19829" s="34">
        <v>285</v>
      </c>
      <c r="E19829" s="34">
        <v>358</v>
      </c>
      <c r="F19829" s="34">
        <v>236</v>
      </c>
      <c r="G19829" s="34">
        <v>408</v>
      </c>
      <c r="H19829" s="34">
        <v>212</v>
      </c>
      <c r="I19829" s="34">
        <v>264</v>
      </c>
      <c r="J19829" s="34">
        <v>134</v>
      </c>
      <c r="K19829" s="34">
        <v>380</v>
      </c>
      <c r="L19829" s="34">
        <v>90</v>
      </c>
      <c r="M19829" s="34">
        <v>266</v>
      </c>
      <c r="N19829" s="34">
        <v>199</v>
      </c>
      <c r="O19829" s="34">
        <v>271</v>
      </c>
      <c r="P19829" s="34">
        <v>232</v>
      </c>
      <c r="Q19829" s="34">
        <v>384</v>
      </c>
      <c r="R19829" s="34">
        <v>192</v>
      </c>
      <c r="S19829" s="34">
        <v>463</v>
      </c>
      <c r="T19829" s="34">
        <v>134</v>
      </c>
      <c r="U19829" s="34">
        <v>235</v>
      </c>
      <c r="V19829" s="34">
        <v>236</v>
      </c>
      <c r="W19829" s="34">
        <v>266</v>
      </c>
      <c r="X19829" s="34">
        <v>276</v>
      </c>
      <c r="Y19829" s="34">
        <v>211</v>
      </c>
      <c r="Z19829" s="34">
        <v>276</v>
      </c>
      <c r="AA19829" s="34">
        <v>458</v>
      </c>
      <c r="AB19829" s="34">
        <v>164</v>
      </c>
      <c r="AC19829" s="34">
        <v>482</v>
      </c>
    </row>
    <row r="19830" spans="1:29" x14ac:dyDescent="0.2">
      <c r="A19830" s="34" t="s">
        <v>80323</v>
      </c>
      <c r="B19830" s="34">
        <v>61</v>
      </c>
      <c r="C19830" s="34">
        <v>121</v>
      </c>
      <c r="D19830" s="34">
        <v>104</v>
      </c>
      <c r="E19830" s="34">
        <v>127</v>
      </c>
      <c r="F19830" s="34">
        <v>111</v>
      </c>
      <c r="G19830" s="34">
        <v>165</v>
      </c>
      <c r="H19830" s="34">
        <v>70</v>
      </c>
      <c r="I19830" s="34">
        <v>123</v>
      </c>
      <c r="J19830" s="34">
        <v>64</v>
      </c>
      <c r="K19830" s="34">
        <v>132</v>
      </c>
      <c r="L19830" s="34">
        <v>34</v>
      </c>
      <c r="M19830" s="34">
        <v>82</v>
      </c>
      <c r="N19830" s="34">
        <v>111</v>
      </c>
      <c r="O19830" s="34">
        <v>114</v>
      </c>
      <c r="P19830" s="34">
        <v>96</v>
      </c>
      <c r="Q19830" s="34">
        <v>145</v>
      </c>
      <c r="R19830" s="34">
        <v>88</v>
      </c>
      <c r="S19830" s="34">
        <v>163</v>
      </c>
      <c r="T19830" s="34">
        <v>70</v>
      </c>
      <c r="U19830" s="34">
        <v>100</v>
      </c>
      <c r="V19830" s="34">
        <v>112</v>
      </c>
      <c r="W19830" s="34">
        <v>99</v>
      </c>
      <c r="X19830" s="34">
        <v>136</v>
      </c>
      <c r="Y19830" s="34">
        <v>102</v>
      </c>
      <c r="Z19830" s="34">
        <v>136</v>
      </c>
      <c r="AA19830" s="34">
        <v>125</v>
      </c>
      <c r="AB19830" s="34">
        <v>100</v>
      </c>
      <c r="AC19830" s="34">
        <v>186</v>
      </c>
    </row>
    <row r="19831" spans="1:29" x14ac:dyDescent="0.2">
      <c r="A19831" s="34" t="s">
        <v>80324</v>
      </c>
      <c r="B19831" s="34">
        <v>123</v>
      </c>
      <c r="C19831" s="34">
        <v>237</v>
      </c>
      <c r="D19831" s="34">
        <v>194</v>
      </c>
      <c r="E19831" s="34">
        <v>249</v>
      </c>
      <c r="F19831" s="34">
        <v>185</v>
      </c>
      <c r="G19831" s="34">
        <v>233</v>
      </c>
      <c r="H19831" s="34">
        <v>152</v>
      </c>
      <c r="I19831" s="34">
        <v>221</v>
      </c>
      <c r="J19831" s="34">
        <v>134</v>
      </c>
      <c r="K19831" s="34">
        <v>247</v>
      </c>
      <c r="L19831" s="34">
        <v>109</v>
      </c>
      <c r="M19831" s="34">
        <v>191</v>
      </c>
      <c r="N19831" s="34">
        <v>123</v>
      </c>
      <c r="O19831" s="34">
        <v>171</v>
      </c>
      <c r="P19831" s="34">
        <v>148</v>
      </c>
      <c r="Q19831" s="34">
        <v>282</v>
      </c>
      <c r="R19831" s="34">
        <v>213</v>
      </c>
      <c r="S19831" s="34">
        <v>309</v>
      </c>
      <c r="T19831" s="34">
        <v>164</v>
      </c>
      <c r="U19831" s="34">
        <v>180</v>
      </c>
      <c r="V19831" s="34">
        <v>208</v>
      </c>
      <c r="W19831" s="34">
        <v>284</v>
      </c>
      <c r="X19831" s="34">
        <v>235</v>
      </c>
      <c r="Y19831" s="34">
        <v>190</v>
      </c>
      <c r="Z19831" s="34">
        <v>211</v>
      </c>
      <c r="AA19831" s="34">
        <v>302</v>
      </c>
      <c r="AB19831" s="34">
        <v>174</v>
      </c>
      <c r="AC19831" s="34">
        <v>373</v>
      </c>
    </row>
    <row r="19832" spans="1:29" x14ac:dyDescent="0.2">
      <c r="A19832" s="34" t="s">
        <v>80325</v>
      </c>
      <c r="B19832" s="34">
        <v>91</v>
      </c>
      <c r="C19832" s="34">
        <v>117</v>
      </c>
      <c r="D19832" s="34">
        <v>84</v>
      </c>
      <c r="E19832" s="34">
        <v>134</v>
      </c>
      <c r="F19832" s="34">
        <v>109</v>
      </c>
      <c r="G19832" s="34">
        <v>189</v>
      </c>
      <c r="H19832" s="34">
        <v>74</v>
      </c>
      <c r="I19832" s="34">
        <v>128</v>
      </c>
      <c r="J19832" s="34">
        <v>84</v>
      </c>
      <c r="K19832" s="34">
        <v>167</v>
      </c>
      <c r="L19832" s="34">
        <v>63</v>
      </c>
      <c r="M19832" s="34">
        <v>100</v>
      </c>
      <c r="N19832" s="34">
        <v>60</v>
      </c>
      <c r="O19832" s="34">
        <v>85</v>
      </c>
      <c r="P19832" s="34">
        <v>91</v>
      </c>
      <c r="Q19832" s="34">
        <v>138</v>
      </c>
      <c r="R19832" s="34">
        <v>91</v>
      </c>
      <c r="S19832" s="34">
        <v>163</v>
      </c>
      <c r="T19832" s="34">
        <v>122</v>
      </c>
      <c r="U19832" s="34">
        <v>104</v>
      </c>
      <c r="V19832" s="34">
        <v>95</v>
      </c>
      <c r="W19832" s="34">
        <v>117</v>
      </c>
      <c r="X19832" s="34">
        <v>127</v>
      </c>
      <c r="Y19832" s="34">
        <v>97</v>
      </c>
      <c r="Z19832" s="34">
        <v>127</v>
      </c>
      <c r="AA19832" s="34">
        <v>154</v>
      </c>
      <c r="AB19832" s="34">
        <v>73</v>
      </c>
      <c r="AC19832" s="34">
        <v>181</v>
      </c>
    </row>
    <row r="19833" spans="1:29" x14ac:dyDescent="0.2">
      <c r="A19833" s="34" t="s">
        <v>80326</v>
      </c>
      <c r="B19833" s="34">
        <v>44</v>
      </c>
      <c r="C19833" s="34">
        <v>214</v>
      </c>
      <c r="D19833" s="34">
        <v>135</v>
      </c>
      <c r="E19833" s="34">
        <v>246</v>
      </c>
      <c r="F19833" s="34">
        <v>88</v>
      </c>
      <c r="G19833" s="34">
        <v>199</v>
      </c>
      <c r="H19833" s="34">
        <v>70</v>
      </c>
      <c r="I19833" s="34">
        <v>160</v>
      </c>
      <c r="J19833" s="34">
        <v>55</v>
      </c>
      <c r="K19833" s="34">
        <v>214</v>
      </c>
      <c r="L19833" s="34">
        <v>24</v>
      </c>
      <c r="M19833" s="34">
        <v>132</v>
      </c>
      <c r="N19833" s="34">
        <v>65</v>
      </c>
      <c r="O19833" s="34">
        <v>130</v>
      </c>
      <c r="P19833" s="34">
        <v>67</v>
      </c>
      <c r="Q19833" s="34">
        <v>139</v>
      </c>
      <c r="R19833" s="34">
        <v>53</v>
      </c>
      <c r="S19833" s="34">
        <v>193</v>
      </c>
      <c r="T19833" s="34">
        <v>35</v>
      </c>
      <c r="U19833" s="34">
        <v>91</v>
      </c>
      <c r="V19833" s="34">
        <v>61</v>
      </c>
      <c r="W19833" s="34">
        <v>90</v>
      </c>
      <c r="X19833" s="34">
        <v>86</v>
      </c>
      <c r="Y19833" s="34">
        <v>82</v>
      </c>
      <c r="Z19833" s="34">
        <v>74</v>
      </c>
      <c r="AA19833" s="34">
        <v>240</v>
      </c>
      <c r="AB19833" s="34">
        <v>34</v>
      </c>
      <c r="AC19833" s="34">
        <v>221</v>
      </c>
    </row>
    <row r="19834" spans="1:29" x14ac:dyDescent="0.2">
      <c r="A19834" s="34" t="s">
        <v>80327</v>
      </c>
      <c r="B19834" s="34">
        <v>146</v>
      </c>
      <c r="C19834" s="34">
        <v>141</v>
      </c>
      <c r="D19834" s="34">
        <v>122</v>
      </c>
      <c r="E19834" s="34">
        <v>136</v>
      </c>
      <c r="F19834" s="34">
        <v>141</v>
      </c>
      <c r="G19834" s="34">
        <v>132</v>
      </c>
      <c r="H19834" s="34">
        <v>118</v>
      </c>
      <c r="I19834" s="34">
        <v>89</v>
      </c>
      <c r="J19834" s="34">
        <v>116</v>
      </c>
      <c r="K19834" s="34">
        <v>144</v>
      </c>
      <c r="L19834" s="34">
        <v>68</v>
      </c>
      <c r="M19834" s="34">
        <v>114</v>
      </c>
      <c r="N19834" s="34">
        <v>112</v>
      </c>
      <c r="O19834" s="34">
        <v>113</v>
      </c>
      <c r="P19834" s="34">
        <v>97</v>
      </c>
      <c r="Q19834" s="34">
        <v>190</v>
      </c>
      <c r="R19834" s="34">
        <v>158</v>
      </c>
      <c r="S19834" s="34">
        <v>166</v>
      </c>
      <c r="T19834" s="34">
        <v>110</v>
      </c>
      <c r="U19834" s="34">
        <v>129</v>
      </c>
      <c r="V19834" s="34">
        <v>146</v>
      </c>
      <c r="W19834" s="34">
        <v>167</v>
      </c>
      <c r="X19834" s="34">
        <v>167</v>
      </c>
      <c r="Y19834" s="34">
        <v>136</v>
      </c>
      <c r="Z19834" s="34">
        <v>154</v>
      </c>
      <c r="AA19834" s="34">
        <v>188</v>
      </c>
      <c r="AB19834" s="34">
        <v>148</v>
      </c>
      <c r="AC19834" s="34">
        <v>213</v>
      </c>
    </row>
    <row r="19835" spans="1:29" x14ac:dyDescent="0.2">
      <c r="A19835" s="34" t="s">
        <v>80328</v>
      </c>
      <c r="B19835" s="34">
        <v>78</v>
      </c>
      <c r="C19835" s="34">
        <v>173</v>
      </c>
      <c r="D19835" s="34">
        <v>109</v>
      </c>
      <c r="E19835" s="34">
        <v>242</v>
      </c>
      <c r="F19835" s="34">
        <v>102</v>
      </c>
      <c r="G19835" s="34">
        <v>226</v>
      </c>
      <c r="H19835" s="34">
        <v>86</v>
      </c>
      <c r="I19835" s="34">
        <v>188</v>
      </c>
      <c r="J19835" s="34">
        <v>59</v>
      </c>
      <c r="K19835" s="34">
        <v>227</v>
      </c>
      <c r="L19835" s="34">
        <v>54</v>
      </c>
      <c r="M19835" s="34">
        <v>151</v>
      </c>
      <c r="N19835" s="34">
        <v>72</v>
      </c>
      <c r="O19835" s="34">
        <v>159</v>
      </c>
      <c r="P19835" s="34">
        <v>108</v>
      </c>
      <c r="Q19835" s="34">
        <v>161</v>
      </c>
      <c r="R19835" s="34">
        <v>88</v>
      </c>
      <c r="S19835" s="34">
        <v>250</v>
      </c>
      <c r="T19835" s="34">
        <v>41</v>
      </c>
      <c r="U19835" s="34">
        <v>148</v>
      </c>
      <c r="V19835" s="34">
        <v>138</v>
      </c>
      <c r="W19835" s="34">
        <v>172</v>
      </c>
      <c r="X19835" s="34">
        <v>132</v>
      </c>
      <c r="Y19835" s="34">
        <v>122</v>
      </c>
      <c r="Z19835" s="34">
        <v>136</v>
      </c>
      <c r="AA19835" s="34">
        <v>229</v>
      </c>
      <c r="AB19835" s="34">
        <v>80</v>
      </c>
      <c r="AC19835" s="34">
        <v>245</v>
      </c>
    </row>
    <row r="19836" spans="1:29" x14ac:dyDescent="0.2">
      <c r="A19836" s="34" t="s">
        <v>80329</v>
      </c>
      <c r="B19836" s="34">
        <v>193</v>
      </c>
      <c r="C19836" s="34">
        <v>273</v>
      </c>
      <c r="D19836" s="34">
        <v>332</v>
      </c>
      <c r="E19836" s="34">
        <v>391</v>
      </c>
      <c r="F19836" s="34">
        <v>284</v>
      </c>
      <c r="G19836" s="34">
        <v>369</v>
      </c>
      <c r="H19836" s="34">
        <v>226</v>
      </c>
      <c r="I19836" s="34">
        <v>274</v>
      </c>
      <c r="J19836" s="34">
        <v>219</v>
      </c>
      <c r="K19836" s="34">
        <v>333</v>
      </c>
      <c r="L19836" s="34">
        <v>158</v>
      </c>
      <c r="M19836" s="34">
        <v>239</v>
      </c>
      <c r="N19836" s="34">
        <v>237</v>
      </c>
      <c r="O19836" s="34">
        <v>253</v>
      </c>
      <c r="P19836" s="34">
        <v>228</v>
      </c>
      <c r="Q19836" s="34">
        <v>297</v>
      </c>
      <c r="R19836" s="34">
        <v>288</v>
      </c>
      <c r="S19836" s="34">
        <v>396</v>
      </c>
      <c r="T19836" s="34">
        <v>174</v>
      </c>
      <c r="U19836" s="34">
        <v>241</v>
      </c>
      <c r="V19836" s="34">
        <v>325</v>
      </c>
      <c r="W19836" s="34">
        <v>283</v>
      </c>
      <c r="X19836" s="34">
        <v>373</v>
      </c>
      <c r="Y19836" s="34">
        <v>237</v>
      </c>
      <c r="Z19836" s="34">
        <v>373</v>
      </c>
      <c r="AA19836" s="34">
        <v>347</v>
      </c>
      <c r="AB19836" s="34">
        <v>249</v>
      </c>
      <c r="AC19836" s="34">
        <v>446</v>
      </c>
    </row>
    <row r="19837" spans="1:29" x14ac:dyDescent="0.2">
      <c r="A19837" s="34" t="s">
        <v>80330</v>
      </c>
      <c r="B19837" s="34">
        <v>25</v>
      </c>
      <c r="C19837" s="34">
        <v>42</v>
      </c>
      <c r="D19837" s="34">
        <v>52</v>
      </c>
      <c r="E19837" s="34">
        <v>47</v>
      </c>
      <c r="F19837" s="34">
        <v>49</v>
      </c>
      <c r="G19837" s="34">
        <v>74</v>
      </c>
      <c r="H19837" s="34">
        <v>35</v>
      </c>
      <c r="I19837" s="34">
        <v>37</v>
      </c>
      <c r="J19837" s="34">
        <v>35</v>
      </c>
      <c r="K19837" s="34">
        <v>88</v>
      </c>
      <c r="L19837" s="34">
        <v>23</v>
      </c>
      <c r="M19837" s="34">
        <v>41</v>
      </c>
      <c r="N19837" s="34">
        <v>37</v>
      </c>
      <c r="O19837" s="34">
        <v>54</v>
      </c>
      <c r="P19837" s="34">
        <v>35</v>
      </c>
      <c r="Q19837" s="34">
        <v>48</v>
      </c>
      <c r="R19837" s="34">
        <v>42</v>
      </c>
      <c r="S19837" s="34">
        <v>85</v>
      </c>
      <c r="T19837" s="34">
        <v>19</v>
      </c>
      <c r="U19837" s="34">
        <v>32</v>
      </c>
      <c r="V19837" s="34">
        <v>39</v>
      </c>
      <c r="W19837" s="34">
        <v>56</v>
      </c>
      <c r="X19837" s="34">
        <v>61</v>
      </c>
      <c r="Y19837" s="34">
        <v>46</v>
      </c>
      <c r="Z19837" s="34">
        <v>38</v>
      </c>
      <c r="AA19837" s="34">
        <v>85</v>
      </c>
      <c r="AB19837" s="34">
        <v>22</v>
      </c>
      <c r="AC19837" s="34">
        <v>87</v>
      </c>
    </row>
    <row r="19838" spans="1:29" x14ac:dyDescent="0.2">
      <c r="A19838" s="34" t="s">
        <v>80331</v>
      </c>
      <c r="B19838" s="34">
        <v>125</v>
      </c>
      <c r="C19838" s="34">
        <v>202</v>
      </c>
      <c r="D19838" s="34">
        <v>214</v>
      </c>
      <c r="E19838" s="34">
        <v>248</v>
      </c>
      <c r="F19838" s="34">
        <v>209</v>
      </c>
      <c r="G19838" s="34">
        <v>271</v>
      </c>
      <c r="H19838" s="34">
        <v>173</v>
      </c>
      <c r="I19838" s="34">
        <v>163</v>
      </c>
      <c r="J19838" s="34">
        <v>187</v>
      </c>
      <c r="K19838" s="34">
        <v>246</v>
      </c>
      <c r="L19838" s="34">
        <v>96</v>
      </c>
      <c r="M19838" s="34">
        <v>156</v>
      </c>
      <c r="N19838" s="34">
        <v>174</v>
      </c>
      <c r="O19838" s="34">
        <v>206</v>
      </c>
      <c r="P19838" s="34">
        <v>164</v>
      </c>
      <c r="Q19838" s="34">
        <v>238</v>
      </c>
      <c r="R19838" s="34">
        <v>218</v>
      </c>
      <c r="S19838" s="34">
        <v>301</v>
      </c>
      <c r="T19838" s="34">
        <v>152</v>
      </c>
      <c r="U19838" s="34">
        <v>200</v>
      </c>
      <c r="V19838" s="34">
        <v>264</v>
      </c>
      <c r="W19838" s="34">
        <v>206</v>
      </c>
      <c r="X19838" s="34">
        <v>240</v>
      </c>
      <c r="Y19838" s="34">
        <v>215</v>
      </c>
      <c r="Z19838" s="34">
        <v>216</v>
      </c>
      <c r="AA19838" s="34">
        <v>305</v>
      </c>
      <c r="AB19838" s="34">
        <v>213</v>
      </c>
      <c r="AC19838" s="34">
        <v>347</v>
      </c>
    </row>
    <row r="19839" spans="1:29" x14ac:dyDescent="0.2">
      <c r="A19839" s="34" t="s">
        <v>80332</v>
      </c>
      <c r="B19839" s="34">
        <v>61</v>
      </c>
      <c r="C19839" s="34">
        <v>104</v>
      </c>
      <c r="D19839" s="34">
        <v>97</v>
      </c>
      <c r="E19839" s="34">
        <v>74</v>
      </c>
      <c r="F19839" s="34">
        <v>71</v>
      </c>
      <c r="G19839" s="34">
        <v>85</v>
      </c>
      <c r="H19839" s="34">
        <v>66</v>
      </c>
      <c r="I19839" s="34">
        <v>92</v>
      </c>
      <c r="J19839" s="34">
        <v>54</v>
      </c>
      <c r="K19839" s="34">
        <v>77</v>
      </c>
      <c r="L19839" s="34">
        <v>42</v>
      </c>
      <c r="M19839" s="34">
        <v>65</v>
      </c>
      <c r="N19839" s="34">
        <v>60</v>
      </c>
      <c r="O19839" s="34">
        <v>107</v>
      </c>
      <c r="P19839" s="34">
        <v>74</v>
      </c>
      <c r="Q19839" s="34">
        <v>109</v>
      </c>
      <c r="R19839" s="34">
        <v>62</v>
      </c>
      <c r="S19839" s="34">
        <v>102</v>
      </c>
      <c r="T19839" s="34">
        <v>57</v>
      </c>
      <c r="U19839" s="34">
        <v>83</v>
      </c>
      <c r="V19839" s="34">
        <v>68</v>
      </c>
      <c r="W19839" s="34">
        <v>106</v>
      </c>
      <c r="X19839" s="34">
        <v>86</v>
      </c>
      <c r="Y19839" s="34">
        <v>76</v>
      </c>
      <c r="Z19839" s="34">
        <v>90</v>
      </c>
      <c r="AA19839" s="34">
        <v>110</v>
      </c>
      <c r="AB19839" s="34">
        <v>69</v>
      </c>
      <c r="AC19839" s="34">
        <v>127</v>
      </c>
    </row>
    <row r="19840" spans="1:29" x14ac:dyDescent="0.2">
      <c r="A19840" s="34" t="s">
        <v>80333</v>
      </c>
      <c r="B19840" s="34">
        <v>123</v>
      </c>
      <c r="C19840" s="34">
        <v>302</v>
      </c>
      <c r="D19840" s="34">
        <v>332</v>
      </c>
      <c r="E19840" s="34">
        <v>253</v>
      </c>
      <c r="F19840" s="34">
        <v>225</v>
      </c>
      <c r="G19840" s="34">
        <v>227</v>
      </c>
      <c r="H19840" s="34">
        <v>205</v>
      </c>
      <c r="I19840" s="34">
        <v>282</v>
      </c>
      <c r="J19840" s="34">
        <v>134</v>
      </c>
      <c r="K19840" s="34">
        <v>288</v>
      </c>
      <c r="L19840" s="34">
        <v>84</v>
      </c>
      <c r="M19840" s="34">
        <v>170</v>
      </c>
      <c r="N19840" s="34">
        <v>142</v>
      </c>
      <c r="O19840" s="34">
        <v>197</v>
      </c>
      <c r="P19840" s="34">
        <v>148</v>
      </c>
      <c r="Q19840" s="34">
        <v>239</v>
      </c>
      <c r="R19840" s="34">
        <v>183</v>
      </c>
      <c r="S19840" s="34">
        <v>369</v>
      </c>
      <c r="T19840" s="34">
        <v>102</v>
      </c>
      <c r="U19840" s="34">
        <v>161</v>
      </c>
      <c r="V19840" s="34">
        <v>231</v>
      </c>
      <c r="W19840" s="34">
        <v>174</v>
      </c>
      <c r="X19840" s="34">
        <v>295</v>
      </c>
      <c r="Y19840" s="34">
        <v>152</v>
      </c>
      <c r="Z19840" s="34">
        <v>228</v>
      </c>
      <c r="AA19840" s="34">
        <v>288</v>
      </c>
      <c r="AB19840" s="34">
        <v>133</v>
      </c>
      <c r="AC19840" s="34">
        <v>432</v>
      </c>
    </row>
    <row r="19841" spans="1:29" x14ac:dyDescent="0.2">
      <c r="A19841" s="34" t="s">
        <v>80334</v>
      </c>
      <c r="B19841" s="34">
        <v>130</v>
      </c>
      <c r="C19841" s="34">
        <v>183</v>
      </c>
      <c r="D19841" s="34">
        <v>198</v>
      </c>
      <c r="E19841" s="34">
        <v>200</v>
      </c>
      <c r="F19841" s="34">
        <v>193</v>
      </c>
      <c r="G19841" s="34">
        <v>245</v>
      </c>
      <c r="H19841" s="34">
        <v>183</v>
      </c>
      <c r="I19841" s="34">
        <v>160</v>
      </c>
      <c r="J19841" s="34">
        <v>140</v>
      </c>
      <c r="K19841" s="34">
        <v>222</v>
      </c>
      <c r="L19841" s="34">
        <v>70</v>
      </c>
      <c r="M19841" s="34">
        <v>178</v>
      </c>
      <c r="N19841" s="34">
        <v>150</v>
      </c>
      <c r="O19841" s="34">
        <v>160</v>
      </c>
      <c r="P19841" s="34">
        <v>120</v>
      </c>
      <c r="Q19841" s="34">
        <v>169</v>
      </c>
      <c r="R19841" s="34">
        <v>194</v>
      </c>
      <c r="S19841" s="34">
        <v>213</v>
      </c>
      <c r="T19841" s="34">
        <v>105</v>
      </c>
      <c r="U19841" s="34">
        <v>143</v>
      </c>
      <c r="V19841" s="34">
        <v>168</v>
      </c>
      <c r="W19841" s="34">
        <v>165</v>
      </c>
      <c r="X19841" s="34">
        <v>173</v>
      </c>
      <c r="Y19841" s="34">
        <v>138</v>
      </c>
      <c r="Z19841" s="34">
        <v>196</v>
      </c>
      <c r="AA19841" s="34">
        <v>239</v>
      </c>
      <c r="AB19841" s="34">
        <v>174</v>
      </c>
      <c r="AC19841" s="34">
        <v>309</v>
      </c>
    </row>
    <row r="19842" spans="1:29" x14ac:dyDescent="0.2">
      <c r="A19842" s="34" t="s">
        <v>80335</v>
      </c>
      <c r="B19842" s="34">
        <v>58</v>
      </c>
      <c r="C19842" s="34">
        <v>173</v>
      </c>
      <c r="D19842" s="34">
        <v>125</v>
      </c>
      <c r="E19842" s="34">
        <v>165</v>
      </c>
      <c r="F19842" s="34">
        <v>150</v>
      </c>
      <c r="G19842" s="34">
        <v>164</v>
      </c>
      <c r="H19842" s="34">
        <v>102</v>
      </c>
      <c r="I19842" s="34">
        <v>146</v>
      </c>
      <c r="J19842" s="34">
        <v>91</v>
      </c>
      <c r="K19842" s="34">
        <v>210</v>
      </c>
      <c r="L19842" s="34">
        <v>47</v>
      </c>
      <c r="M19842" s="34">
        <v>116</v>
      </c>
      <c r="N19842" s="34">
        <v>117</v>
      </c>
      <c r="O19842" s="34">
        <v>157</v>
      </c>
      <c r="P19842" s="34">
        <v>129</v>
      </c>
      <c r="Q19842" s="34">
        <v>164</v>
      </c>
      <c r="R19842" s="34">
        <v>121</v>
      </c>
      <c r="S19842" s="34">
        <v>222</v>
      </c>
      <c r="T19842" s="34">
        <v>72</v>
      </c>
      <c r="U19842" s="34">
        <v>118</v>
      </c>
      <c r="V19842" s="34">
        <v>132</v>
      </c>
      <c r="W19842" s="34">
        <v>138</v>
      </c>
      <c r="X19842" s="34">
        <v>169</v>
      </c>
      <c r="Y19842" s="34">
        <v>117</v>
      </c>
      <c r="Z19842" s="34">
        <v>168</v>
      </c>
      <c r="AA19842" s="34">
        <v>248</v>
      </c>
      <c r="AB19842" s="34">
        <v>133</v>
      </c>
      <c r="AC19842" s="34">
        <v>253</v>
      </c>
    </row>
    <row r="19843" spans="1:29" x14ac:dyDescent="0.2">
      <c r="A19843" s="34" t="s">
        <v>80336</v>
      </c>
      <c r="B19843" s="34">
        <v>135</v>
      </c>
      <c r="C19843" s="34">
        <v>199</v>
      </c>
      <c r="D19843" s="34">
        <v>243</v>
      </c>
      <c r="E19843" s="34">
        <v>238</v>
      </c>
      <c r="F19843" s="34">
        <v>234</v>
      </c>
      <c r="G19843" s="34">
        <v>230</v>
      </c>
      <c r="H19843" s="34">
        <v>187</v>
      </c>
      <c r="I19843" s="34">
        <v>191</v>
      </c>
      <c r="J19843" s="34">
        <v>154</v>
      </c>
      <c r="K19843" s="34">
        <v>226</v>
      </c>
      <c r="L19843" s="34">
        <v>84</v>
      </c>
      <c r="M19843" s="34">
        <v>167</v>
      </c>
      <c r="N19843" s="34">
        <v>171</v>
      </c>
      <c r="O19843" s="34">
        <v>162</v>
      </c>
      <c r="P19843" s="34">
        <v>165</v>
      </c>
      <c r="Q19843" s="34">
        <v>268</v>
      </c>
      <c r="R19843" s="34">
        <v>215</v>
      </c>
      <c r="S19843" s="34">
        <v>302</v>
      </c>
      <c r="T19843" s="34">
        <v>135</v>
      </c>
      <c r="U19843" s="34">
        <v>156</v>
      </c>
      <c r="V19843" s="34">
        <v>197</v>
      </c>
      <c r="W19843" s="34">
        <v>232</v>
      </c>
      <c r="X19843" s="34">
        <v>252</v>
      </c>
      <c r="Y19843" s="34">
        <v>161</v>
      </c>
      <c r="Z19843" s="34">
        <v>202</v>
      </c>
      <c r="AA19843" s="34">
        <v>274</v>
      </c>
      <c r="AB19843" s="34">
        <v>214</v>
      </c>
      <c r="AC19843" s="34">
        <v>289</v>
      </c>
    </row>
    <row r="19844" spans="1:29" x14ac:dyDescent="0.2">
      <c r="A19844" s="34" t="s">
        <v>80337</v>
      </c>
      <c r="B19844" s="34">
        <v>226</v>
      </c>
      <c r="C19844" s="34">
        <v>240</v>
      </c>
      <c r="D19844" s="34">
        <v>276</v>
      </c>
      <c r="E19844" s="34">
        <v>238</v>
      </c>
      <c r="F19844" s="34">
        <v>234</v>
      </c>
      <c r="G19844" s="34">
        <v>368</v>
      </c>
      <c r="H19844" s="34">
        <v>241</v>
      </c>
      <c r="I19844" s="34">
        <v>249</v>
      </c>
      <c r="J19844" s="34">
        <v>233</v>
      </c>
      <c r="K19844" s="34">
        <v>306</v>
      </c>
      <c r="L19844" s="34">
        <v>156</v>
      </c>
      <c r="M19844" s="34">
        <v>202</v>
      </c>
      <c r="N19844" s="34">
        <v>176</v>
      </c>
      <c r="O19844" s="34">
        <v>237</v>
      </c>
      <c r="P19844" s="34">
        <v>191</v>
      </c>
      <c r="Q19844" s="34">
        <v>334</v>
      </c>
      <c r="R19844" s="34">
        <v>247</v>
      </c>
      <c r="S19844" s="34">
        <v>316</v>
      </c>
      <c r="T19844" s="34">
        <v>190</v>
      </c>
      <c r="U19844" s="34">
        <v>282</v>
      </c>
      <c r="V19844" s="34">
        <v>262</v>
      </c>
      <c r="W19844" s="34">
        <v>335</v>
      </c>
      <c r="X19844" s="34">
        <v>229</v>
      </c>
      <c r="Y19844" s="34">
        <v>256</v>
      </c>
      <c r="Z19844" s="34">
        <v>255</v>
      </c>
      <c r="AA19844" s="34">
        <v>311</v>
      </c>
      <c r="AB19844" s="34">
        <v>220</v>
      </c>
      <c r="AC19844" s="34">
        <v>308</v>
      </c>
    </row>
    <row r="19845" spans="1:29" x14ac:dyDescent="0.2">
      <c r="A19845" s="34" t="s">
        <v>80338</v>
      </c>
      <c r="B19845" s="34">
        <v>96</v>
      </c>
      <c r="C19845" s="34">
        <v>238</v>
      </c>
      <c r="D19845" s="34">
        <v>275</v>
      </c>
      <c r="E19845" s="34">
        <v>252</v>
      </c>
      <c r="F19845" s="34">
        <v>178</v>
      </c>
      <c r="G19845" s="34">
        <v>255</v>
      </c>
      <c r="H19845" s="34">
        <v>165</v>
      </c>
      <c r="I19845" s="34">
        <v>204</v>
      </c>
      <c r="J19845" s="34">
        <v>113</v>
      </c>
      <c r="K19845" s="34">
        <v>282</v>
      </c>
      <c r="L19845" s="34">
        <v>78</v>
      </c>
      <c r="M19845" s="34">
        <v>166</v>
      </c>
      <c r="N19845" s="34">
        <v>163</v>
      </c>
      <c r="O19845" s="34">
        <v>179</v>
      </c>
      <c r="P19845" s="34">
        <v>159</v>
      </c>
      <c r="Q19845" s="34">
        <v>225</v>
      </c>
      <c r="R19845" s="34">
        <v>153</v>
      </c>
      <c r="S19845" s="34">
        <v>325</v>
      </c>
      <c r="T19845" s="34">
        <v>114</v>
      </c>
      <c r="U19845" s="34">
        <v>196</v>
      </c>
      <c r="V19845" s="34">
        <v>159</v>
      </c>
      <c r="W19845" s="34">
        <v>194</v>
      </c>
      <c r="X19845" s="34">
        <v>256</v>
      </c>
      <c r="Y19845" s="34">
        <v>151</v>
      </c>
      <c r="Z19845" s="34">
        <v>195</v>
      </c>
      <c r="AA19845" s="34">
        <v>284</v>
      </c>
      <c r="AB19845" s="34">
        <v>200</v>
      </c>
      <c r="AC19845" s="34">
        <v>371</v>
      </c>
    </row>
    <row r="19846" spans="1:29" x14ac:dyDescent="0.2">
      <c r="A19846" s="34" t="s">
        <v>80339</v>
      </c>
      <c r="B19846" s="34">
        <v>116</v>
      </c>
      <c r="C19846" s="34">
        <v>200</v>
      </c>
      <c r="D19846" s="34">
        <v>193</v>
      </c>
      <c r="E19846" s="34">
        <v>184</v>
      </c>
      <c r="F19846" s="34">
        <v>215</v>
      </c>
      <c r="G19846" s="34">
        <v>167</v>
      </c>
      <c r="H19846" s="34">
        <v>154</v>
      </c>
      <c r="I19846" s="34">
        <v>180</v>
      </c>
      <c r="J19846" s="34">
        <v>161</v>
      </c>
      <c r="K19846" s="34">
        <v>216</v>
      </c>
      <c r="L19846" s="34">
        <v>91</v>
      </c>
      <c r="M19846" s="34">
        <v>181</v>
      </c>
      <c r="N19846" s="34">
        <v>164</v>
      </c>
      <c r="O19846" s="34">
        <v>153</v>
      </c>
      <c r="P19846" s="34">
        <v>140</v>
      </c>
      <c r="Q19846" s="34">
        <v>219</v>
      </c>
      <c r="R19846" s="34">
        <v>190</v>
      </c>
      <c r="S19846" s="34">
        <v>210</v>
      </c>
      <c r="T19846" s="34">
        <v>118</v>
      </c>
      <c r="U19846" s="34">
        <v>151</v>
      </c>
      <c r="V19846" s="34">
        <v>210</v>
      </c>
      <c r="W19846" s="34">
        <v>209</v>
      </c>
      <c r="X19846" s="34">
        <v>226</v>
      </c>
      <c r="Y19846" s="34">
        <v>124</v>
      </c>
      <c r="Z19846" s="34">
        <v>204</v>
      </c>
      <c r="AA19846" s="34">
        <v>255</v>
      </c>
      <c r="AB19846" s="34">
        <v>170</v>
      </c>
      <c r="AC19846" s="34">
        <v>262</v>
      </c>
    </row>
    <row r="19847" spans="1:29" x14ac:dyDescent="0.2">
      <c r="A19847" s="34" t="s">
        <v>80340</v>
      </c>
      <c r="B19847" s="34">
        <v>283</v>
      </c>
      <c r="C19847" s="34">
        <v>367</v>
      </c>
      <c r="D19847" s="34">
        <v>412</v>
      </c>
      <c r="E19847" s="34">
        <v>349</v>
      </c>
      <c r="F19847" s="34">
        <v>444</v>
      </c>
      <c r="G19847" s="34">
        <v>332</v>
      </c>
      <c r="H19847" s="34">
        <v>359</v>
      </c>
      <c r="I19847" s="34">
        <v>332</v>
      </c>
      <c r="J19847" s="34">
        <v>369</v>
      </c>
      <c r="K19847" s="34">
        <v>387</v>
      </c>
      <c r="L19847" s="34">
        <v>322</v>
      </c>
      <c r="M19847" s="34">
        <v>357</v>
      </c>
      <c r="N19847" s="34">
        <v>334</v>
      </c>
      <c r="O19847" s="34">
        <v>328</v>
      </c>
      <c r="P19847" s="34">
        <v>332</v>
      </c>
      <c r="Q19847" s="34">
        <v>535</v>
      </c>
      <c r="R19847" s="34">
        <v>484</v>
      </c>
      <c r="S19847" s="34">
        <v>459</v>
      </c>
      <c r="T19847" s="34">
        <v>376</v>
      </c>
      <c r="U19847" s="34">
        <v>314</v>
      </c>
      <c r="V19847" s="34">
        <v>464</v>
      </c>
      <c r="W19847" s="34">
        <v>487</v>
      </c>
      <c r="X19847" s="34">
        <v>515</v>
      </c>
      <c r="Y19847" s="34">
        <v>428</v>
      </c>
      <c r="Z19847" s="34">
        <v>425</v>
      </c>
      <c r="AA19847" s="34">
        <v>480</v>
      </c>
      <c r="AB19847" s="34">
        <v>393</v>
      </c>
      <c r="AC19847" s="34">
        <v>611</v>
      </c>
    </row>
    <row r="19848" spans="1:29" x14ac:dyDescent="0.2">
      <c r="A19848" s="34" t="s">
        <v>80341</v>
      </c>
      <c r="B19848" s="34">
        <v>90</v>
      </c>
      <c r="C19848" s="34">
        <v>140</v>
      </c>
      <c r="D19848" s="34">
        <v>119</v>
      </c>
      <c r="E19848" s="34">
        <v>190</v>
      </c>
      <c r="F19848" s="34">
        <v>105</v>
      </c>
      <c r="G19848" s="34">
        <v>149</v>
      </c>
      <c r="H19848" s="34">
        <v>88</v>
      </c>
      <c r="I19848" s="34">
        <v>123</v>
      </c>
      <c r="J19848" s="34">
        <v>88</v>
      </c>
      <c r="K19848" s="34">
        <v>160</v>
      </c>
      <c r="L19848" s="34">
        <v>78</v>
      </c>
      <c r="M19848" s="34">
        <v>121</v>
      </c>
      <c r="N19848" s="34">
        <v>115</v>
      </c>
      <c r="O19848" s="34">
        <v>151</v>
      </c>
      <c r="P19848" s="34">
        <v>82</v>
      </c>
      <c r="Q19848" s="34">
        <v>129</v>
      </c>
      <c r="R19848" s="34">
        <v>134</v>
      </c>
      <c r="S19848" s="34">
        <v>176</v>
      </c>
      <c r="T19848" s="34">
        <v>100</v>
      </c>
      <c r="U19848" s="34">
        <v>119</v>
      </c>
      <c r="V19848" s="34">
        <v>117</v>
      </c>
      <c r="W19848" s="34">
        <v>171</v>
      </c>
      <c r="X19848" s="34">
        <v>124</v>
      </c>
      <c r="Y19848" s="34">
        <v>103</v>
      </c>
      <c r="Z19848" s="34">
        <v>143</v>
      </c>
      <c r="AA19848" s="34">
        <v>199</v>
      </c>
      <c r="AB19848" s="34">
        <v>103</v>
      </c>
      <c r="AC19848" s="34">
        <v>214</v>
      </c>
    </row>
    <row r="19849" spans="1:29" x14ac:dyDescent="0.2">
      <c r="A19849" s="34" t="s">
        <v>80342</v>
      </c>
      <c r="B19849" s="34">
        <v>117</v>
      </c>
      <c r="C19849" s="34">
        <v>114</v>
      </c>
      <c r="D19849" s="34">
        <v>122</v>
      </c>
      <c r="E19849" s="34">
        <v>124</v>
      </c>
      <c r="F19849" s="34">
        <v>129</v>
      </c>
      <c r="G19849" s="34">
        <v>124</v>
      </c>
      <c r="H19849" s="34">
        <v>100</v>
      </c>
      <c r="I19849" s="34">
        <v>111</v>
      </c>
      <c r="J19849" s="34">
        <v>90</v>
      </c>
      <c r="K19849" s="34">
        <v>150</v>
      </c>
      <c r="L19849" s="34">
        <v>82</v>
      </c>
      <c r="M19849" s="34">
        <v>125</v>
      </c>
      <c r="N19849" s="34">
        <v>120</v>
      </c>
      <c r="O19849" s="34">
        <v>105</v>
      </c>
      <c r="P19849" s="34">
        <v>84</v>
      </c>
      <c r="Q19849" s="34">
        <v>159</v>
      </c>
      <c r="R19849" s="34">
        <v>98</v>
      </c>
      <c r="S19849" s="34">
        <v>154</v>
      </c>
      <c r="T19849" s="34">
        <v>90</v>
      </c>
      <c r="U19849" s="34">
        <v>88</v>
      </c>
      <c r="V19849" s="34">
        <v>142</v>
      </c>
      <c r="W19849" s="34">
        <v>126</v>
      </c>
      <c r="X19849" s="34">
        <v>164</v>
      </c>
      <c r="Y19849" s="34">
        <v>128</v>
      </c>
      <c r="Z19849" s="34">
        <v>111</v>
      </c>
      <c r="AA19849" s="34">
        <v>153</v>
      </c>
      <c r="AB19849" s="34">
        <v>94</v>
      </c>
      <c r="AC19849" s="34">
        <v>184</v>
      </c>
    </row>
    <row r="19850" spans="1:29" x14ac:dyDescent="0.2">
      <c r="A19850" s="34" t="s">
        <v>80343</v>
      </c>
      <c r="B19850" s="34">
        <v>159</v>
      </c>
      <c r="C19850" s="34">
        <v>239</v>
      </c>
      <c r="D19850" s="34">
        <v>256</v>
      </c>
      <c r="E19850" s="34">
        <v>307</v>
      </c>
      <c r="F19850" s="34">
        <v>272</v>
      </c>
      <c r="G19850" s="34">
        <v>346</v>
      </c>
      <c r="H19850" s="34">
        <v>225</v>
      </c>
      <c r="I19850" s="34">
        <v>267</v>
      </c>
      <c r="J19850" s="34">
        <v>177</v>
      </c>
      <c r="K19850" s="34">
        <v>355</v>
      </c>
      <c r="L19850" s="34">
        <v>146</v>
      </c>
      <c r="M19850" s="34">
        <v>242</v>
      </c>
      <c r="N19850" s="34">
        <v>181</v>
      </c>
      <c r="O19850" s="34">
        <v>224</v>
      </c>
      <c r="P19850" s="34">
        <v>195</v>
      </c>
      <c r="Q19850" s="34">
        <v>306</v>
      </c>
      <c r="R19850" s="34">
        <v>275</v>
      </c>
      <c r="S19850" s="34">
        <v>347</v>
      </c>
      <c r="T19850" s="34">
        <v>214</v>
      </c>
      <c r="U19850" s="34">
        <v>231</v>
      </c>
      <c r="V19850" s="34">
        <v>285</v>
      </c>
      <c r="W19850" s="34">
        <v>314</v>
      </c>
      <c r="X19850" s="34">
        <v>290</v>
      </c>
      <c r="Y19850" s="34">
        <v>260</v>
      </c>
      <c r="Z19850" s="34">
        <v>270</v>
      </c>
      <c r="AA19850" s="34">
        <v>368</v>
      </c>
      <c r="AB19850" s="34">
        <v>217</v>
      </c>
      <c r="AC19850" s="34">
        <v>417</v>
      </c>
    </row>
    <row r="19851" spans="1:29" x14ac:dyDescent="0.2">
      <c r="A19851" s="34" t="s">
        <v>80344</v>
      </c>
      <c r="B19851" s="34">
        <v>334</v>
      </c>
      <c r="C19851" s="34">
        <v>362</v>
      </c>
      <c r="D19851" s="34">
        <v>475</v>
      </c>
      <c r="E19851" s="34">
        <v>354</v>
      </c>
      <c r="F19851" s="34">
        <v>427</v>
      </c>
      <c r="G19851" s="34">
        <v>376</v>
      </c>
      <c r="H19851" s="34">
        <v>394</v>
      </c>
      <c r="I19851" s="34">
        <v>355</v>
      </c>
      <c r="J19851" s="34">
        <v>379</v>
      </c>
      <c r="K19851" s="34">
        <v>413</v>
      </c>
      <c r="L19851" s="34">
        <v>296</v>
      </c>
      <c r="M19851" s="34">
        <v>315</v>
      </c>
      <c r="N19851" s="34">
        <v>412</v>
      </c>
      <c r="O19851" s="34">
        <v>321</v>
      </c>
      <c r="P19851" s="34">
        <v>332</v>
      </c>
      <c r="Q19851" s="34">
        <v>468</v>
      </c>
      <c r="R19851" s="34">
        <v>488</v>
      </c>
      <c r="S19851" s="34">
        <v>385</v>
      </c>
      <c r="T19851" s="34">
        <v>329</v>
      </c>
      <c r="U19851" s="34">
        <v>320</v>
      </c>
      <c r="V19851" s="34">
        <v>448</v>
      </c>
      <c r="W19851" s="34">
        <v>361</v>
      </c>
      <c r="X19851" s="34">
        <v>587</v>
      </c>
      <c r="Y19851" s="34">
        <v>337</v>
      </c>
      <c r="Z19851" s="34">
        <v>509</v>
      </c>
      <c r="AA19851" s="34">
        <v>448</v>
      </c>
      <c r="AB19851" s="34">
        <v>454</v>
      </c>
      <c r="AC19851" s="34">
        <v>572</v>
      </c>
    </row>
    <row r="19852" spans="1:29" x14ac:dyDescent="0.2">
      <c r="A19852" s="34" t="s">
        <v>80345</v>
      </c>
      <c r="B19852" s="34">
        <v>131</v>
      </c>
      <c r="C19852" s="34">
        <v>200</v>
      </c>
      <c r="D19852" s="34">
        <v>219</v>
      </c>
      <c r="E19852" s="34">
        <v>239</v>
      </c>
      <c r="F19852" s="34">
        <v>245</v>
      </c>
      <c r="G19852" s="34">
        <v>187</v>
      </c>
      <c r="H19852" s="34">
        <v>138</v>
      </c>
      <c r="I19852" s="34">
        <v>162</v>
      </c>
      <c r="J19852" s="34">
        <v>154</v>
      </c>
      <c r="K19852" s="34">
        <v>280</v>
      </c>
      <c r="L19852" s="34">
        <v>135</v>
      </c>
      <c r="M19852" s="34">
        <v>148</v>
      </c>
      <c r="N19852" s="34">
        <v>144</v>
      </c>
      <c r="O19852" s="34">
        <v>224</v>
      </c>
      <c r="P19852" s="34">
        <v>175</v>
      </c>
      <c r="Q19852" s="34">
        <v>229</v>
      </c>
      <c r="R19852" s="34">
        <v>219</v>
      </c>
      <c r="S19852" s="34">
        <v>229</v>
      </c>
      <c r="T19852" s="34">
        <v>151</v>
      </c>
      <c r="U19852" s="34">
        <v>202</v>
      </c>
      <c r="V19852" s="34">
        <v>214</v>
      </c>
      <c r="W19852" s="34">
        <v>217</v>
      </c>
      <c r="X19852" s="34">
        <v>310</v>
      </c>
      <c r="Y19852" s="34">
        <v>191</v>
      </c>
      <c r="Z19852" s="34">
        <v>220</v>
      </c>
      <c r="AA19852" s="34">
        <v>270</v>
      </c>
      <c r="AB19852" s="34">
        <v>170</v>
      </c>
      <c r="AC19852" s="34">
        <v>345</v>
      </c>
    </row>
    <row r="19853" spans="1:29" x14ac:dyDescent="0.2">
      <c r="A19853" s="34" t="s">
        <v>80346</v>
      </c>
      <c r="B19853" s="34">
        <v>195</v>
      </c>
      <c r="C19853" s="34">
        <v>277</v>
      </c>
      <c r="D19853" s="34">
        <v>338</v>
      </c>
      <c r="E19853" s="34">
        <v>308</v>
      </c>
      <c r="F19853" s="34">
        <v>329</v>
      </c>
      <c r="G19853" s="34">
        <v>277</v>
      </c>
      <c r="H19853" s="34">
        <v>260</v>
      </c>
      <c r="I19853" s="34">
        <v>210</v>
      </c>
      <c r="J19853" s="34">
        <v>250</v>
      </c>
      <c r="K19853" s="34">
        <v>294</v>
      </c>
      <c r="L19853" s="34">
        <v>173</v>
      </c>
      <c r="M19853" s="34">
        <v>253</v>
      </c>
      <c r="N19853" s="34">
        <v>220</v>
      </c>
      <c r="O19853" s="34">
        <v>307</v>
      </c>
      <c r="P19853" s="34">
        <v>235</v>
      </c>
      <c r="Q19853" s="34">
        <v>341</v>
      </c>
      <c r="R19853" s="34">
        <v>263</v>
      </c>
      <c r="S19853" s="34">
        <v>319</v>
      </c>
      <c r="T19853" s="34">
        <v>207</v>
      </c>
      <c r="U19853" s="34">
        <v>233</v>
      </c>
      <c r="V19853" s="34">
        <v>318</v>
      </c>
      <c r="W19853" s="34">
        <v>301</v>
      </c>
      <c r="X19853" s="34">
        <v>363</v>
      </c>
      <c r="Y19853" s="34">
        <v>265</v>
      </c>
      <c r="Z19853" s="34">
        <v>323</v>
      </c>
      <c r="AA19853" s="34">
        <v>349</v>
      </c>
      <c r="AB19853" s="34">
        <v>250</v>
      </c>
      <c r="AC19853" s="34">
        <v>447</v>
      </c>
    </row>
    <row r="19854" spans="1:29" x14ac:dyDescent="0.2">
      <c r="A19854" s="34" t="s">
        <v>80347</v>
      </c>
      <c r="B19854" s="34">
        <v>108</v>
      </c>
      <c r="C19854" s="34">
        <v>185</v>
      </c>
      <c r="D19854" s="34">
        <v>182</v>
      </c>
      <c r="E19854" s="34">
        <v>224</v>
      </c>
      <c r="F19854" s="34">
        <v>190</v>
      </c>
      <c r="G19854" s="34">
        <v>194</v>
      </c>
      <c r="H19854" s="34">
        <v>164</v>
      </c>
      <c r="I19854" s="34">
        <v>199</v>
      </c>
      <c r="J19854" s="34">
        <v>153</v>
      </c>
      <c r="K19854" s="34">
        <v>199</v>
      </c>
      <c r="L19854" s="34">
        <v>98</v>
      </c>
      <c r="M19854" s="34">
        <v>142</v>
      </c>
      <c r="N19854" s="34">
        <v>139</v>
      </c>
      <c r="O19854" s="34">
        <v>133</v>
      </c>
      <c r="P19854" s="34">
        <v>146</v>
      </c>
      <c r="Q19854" s="34">
        <v>223</v>
      </c>
      <c r="R19854" s="34">
        <v>215</v>
      </c>
      <c r="S19854" s="34">
        <v>221</v>
      </c>
      <c r="T19854" s="34">
        <v>125</v>
      </c>
      <c r="U19854" s="34">
        <v>159</v>
      </c>
      <c r="V19854" s="34">
        <v>219</v>
      </c>
      <c r="W19854" s="34">
        <v>264</v>
      </c>
      <c r="X19854" s="34">
        <v>169</v>
      </c>
      <c r="Y19854" s="34">
        <v>177</v>
      </c>
      <c r="Z19854" s="34">
        <v>181</v>
      </c>
      <c r="AA19854" s="34">
        <v>232</v>
      </c>
      <c r="AB19854" s="34">
        <v>165</v>
      </c>
      <c r="AC19854" s="34">
        <v>303</v>
      </c>
    </row>
    <row r="19855" spans="1:29" x14ac:dyDescent="0.2">
      <c r="A19855" s="34" t="s">
        <v>80348</v>
      </c>
      <c r="B19855" s="34">
        <v>59</v>
      </c>
      <c r="C19855" s="34">
        <v>154</v>
      </c>
      <c r="D19855" s="34">
        <v>116</v>
      </c>
      <c r="E19855" s="34">
        <v>142</v>
      </c>
      <c r="F19855" s="34">
        <v>82</v>
      </c>
      <c r="G19855" s="34">
        <v>115</v>
      </c>
      <c r="H19855" s="34">
        <v>82</v>
      </c>
      <c r="I19855" s="34">
        <v>75</v>
      </c>
      <c r="J19855" s="34">
        <v>49</v>
      </c>
      <c r="K19855" s="34">
        <v>179</v>
      </c>
      <c r="L19855" s="34">
        <v>35</v>
      </c>
      <c r="M19855" s="34">
        <v>80</v>
      </c>
      <c r="N19855" s="34">
        <v>61</v>
      </c>
      <c r="O19855" s="34">
        <v>76</v>
      </c>
      <c r="P19855" s="34">
        <v>51</v>
      </c>
      <c r="Q19855" s="34">
        <v>128</v>
      </c>
      <c r="R19855" s="34">
        <v>60</v>
      </c>
      <c r="S19855" s="34">
        <v>145</v>
      </c>
      <c r="T19855" s="34">
        <v>29</v>
      </c>
      <c r="U19855" s="34">
        <v>101</v>
      </c>
      <c r="V19855" s="34">
        <v>76</v>
      </c>
      <c r="W19855" s="34">
        <v>82</v>
      </c>
      <c r="X19855" s="34">
        <v>102</v>
      </c>
      <c r="Y19855" s="34">
        <v>69</v>
      </c>
      <c r="Z19855" s="34">
        <v>76</v>
      </c>
      <c r="AA19855" s="34">
        <v>134</v>
      </c>
      <c r="AB19855" s="34">
        <v>37</v>
      </c>
      <c r="AC19855" s="34">
        <v>204</v>
      </c>
    </row>
    <row r="19856" spans="1:29" x14ac:dyDescent="0.2">
      <c r="A19856" s="34" t="s">
        <v>80349</v>
      </c>
      <c r="B19856" s="34">
        <v>96</v>
      </c>
      <c r="C19856" s="34">
        <v>183</v>
      </c>
      <c r="D19856" s="34">
        <v>167</v>
      </c>
      <c r="E19856" s="34">
        <v>233</v>
      </c>
      <c r="F19856" s="34">
        <v>110</v>
      </c>
      <c r="G19856" s="34">
        <v>217</v>
      </c>
      <c r="H19856" s="34">
        <v>102</v>
      </c>
      <c r="I19856" s="34">
        <v>172</v>
      </c>
      <c r="J19856" s="34">
        <v>87</v>
      </c>
      <c r="K19856" s="34">
        <v>178</v>
      </c>
      <c r="L19856" s="34">
        <v>35</v>
      </c>
      <c r="M19856" s="34">
        <v>166</v>
      </c>
      <c r="N19856" s="34">
        <v>92</v>
      </c>
      <c r="O19856" s="34">
        <v>128</v>
      </c>
      <c r="P19856" s="34">
        <v>79</v>
      </c>
      <c r="Q19856" s="34">
        <v>201</v>
      </c>
      <c r="R19856" s="34">
        <v>105</v>
      </c>
      <c r="S19856" s="34">
        <v>264</v>
      </c>
      <c r="T19856" s="34">
        <v>60</v>
      </c>
      <c r="U19856" s="34">
        <v>121</v>
      </c>
      <c r="V19856" s="34">
        <v>90</v>
      </c>
      <c r="W19856" s="34">
        <v>178</v>
      </c>
      <c r="X19856" s="34">
        <v>124</v>
      </c>
      <c r="Y19856" s="34">
        <v>145</v>
      </c>
      <c r="Z19856" s="34">
        <v>128</v>
      </c>
      <c r="AA19856" s="34">
        <v>259</v>
      </c>
      <c r="AB19856" s="34">
        <v>84</v>
      </c>
      <c r="AC19856" s="34">
        <v>282</v>
      </c>
    </row>
    <row r="19857" spans="1:29" x14ac:dyDescent="0.2">
      <c r="A19857" s="34" t="s">
        <v>80350</v>
      </c>
      <c r="B19857" s="34">
        <v>119</v>
      </c>
      <c r="C19857" s="34">
        <v>185</v>
      </c>
      <c r="D19857" s="34">
        <v>223</v>
      </c>
      <c r="E19857" s="34">
        <v>255</v>
      </c>
      <c r="F19857" s="34">
        <v>168</v>
      </c>
      <c r="G19857" s="34">
        <v>188</v>
      </c>
      <c r="H19857" s="34">
        <v>171</v>
      </c>
      <c r="I19857" s="34">
        <v>136</v>
      </c>
      <c r="J19857" s="34">
        <v>115</v>
      </c>
      <c r="K19857" s="34">
        <v>196</v>
      </c>
      <c r="L19857" s="34">
        <v>71</v>
      </c>
      <c r="M19857" s="34">
        <v>138</v>
      </c>
      <c r="N19857" s="34">
        <v>124</v>
      </c>
      <c r="O19857" s="34">
        <v>141</v>
      </c>
      <c r="P19857" s="34">
        <v>109</v>
      </c>
      <c r="Q19857" s="34">
        <v>175</v>
      </c>
      <c r="R19857" s="34">
        <v>145</v>
      </c>
      <c r="S19857" s="34">
        <v>264</v>
      </c>
      <c r="T19857" s="34">
        <v>79</v>
      </c>
      <c r="U19857" s="34">
        <v>132</v>
      </c>
      <c r="V19857" s="34">
        <v>162</v>
      </c>
      <c r="W19857" s="34">
        <v>175</v>
      </c>
      <c r="X19857" s="34">
        <v>186</v>
      </c>
      <c r="Y19857" s="34">
        <v>106</v>
      </c>
      <c r="Z19857" s="34">
        <v>203</v>
      </c>
      <c r="AA19857" s="34">
        <v>233</v>
      </c>
      <c r="AB19857" s="34">
        <v>111</v>
      </c>
      <c r="AC19857" s="34">
        <v>307</v>
      </c>
    </row>
    <row r="19858" spans="1:29" x14ac:dyDescent="0.2">
      <c r="A19858" s="34" t="s">
        <v>80351</v>
      </c>
      <c r="B19858" s="34">
        <v>47</v>
      </c>
      <c r="C19858" s="34">
        <v>128</v>
      </c>
      <c r="D19858" s="34">
        <v>111</v>
      </c>
      <c r="E19858" s="34">
        <v>157</v>
      </c>
      <c r="F19858" s="34">
        <v>75</v>
      </c>
      <c r="G19858" s="34">
        <v>107</v>
      </c>
      <c r="H19858" s="34">
        <v>43</v>
      </c>
      <c r="I19858" s="34">
        <v>117</v>
      </c>
      <c r="J19858" s="34">
        <v>51</v>
      </c>
      <c r="K19858" s="34">
        <v>95</v>
      </c>
      <c r="L19858" s="34">
        <v>27</v>
      </c>
      <c r="M19858" s="34">
        <v>69</v>
      </c>
      <c r="N19858" s="34">
        <v>66</v>
      </c>
      <c r="O19858" s="34">
        <v>82</v>
      </c>
      <c r="P19858" s="34">
        <v>53</v>
      </c>
      <c r="Q19858" s="34">
        <v>113</v>
      </c>
      <c r="R19858" s="34">
        <v>42</v>
      </c>
      <c r="S19858" s="34">
        <v>178</v>
      </c>
      <c r="T19858" s="34">
        <v>22</v>
      </c>
      <c r="U19858" s="34">
        <v>64</v>
      </c>
      <c r="V19858" s="34">
        <v>71</v>
      </c>
      <c r="W19858" s="34">
        <v>84</v>
      </c>
      <c r="X19858" s="34">
        <v>72</v>
      </c>
      <c r="Y19858" s="34">
        <v>52</v>
      </c>
      <c r="Z19858" s="34">
        <v>113</v>
      </c>
      <c r="AA19858" s="34">
        <v>169</v>
      </c>
      <c r="AB19858" s="34">
        <v>26</v>
      </c>
      <c r="AC19858" s="34">
        <v>147</v>
      </c>
    </row>
    <row r="19859" spans="1:29" x14ac:dyDescent="0.2">
      <c r="A19859" s="34" t="s">
        <v>80352</v>
      </c>
      <c r="B19859" s="34">
        <v>182</v>
      </c>
      <c r="C19859" s="34">
        <v>284</v>
      </c>
      <c r="D19859" s="34">
        <v>330</v>
      </c>
      <c r="E19859" s="34">
        <v>305</v>
      </c>
      <c r="F19859" s="34">
        <v>341</v>
      </c>
      <c r="G19859" s="34">
        <v>300</v>
      </c>
      <c r="H19859" s="34">
        <v>303</v>
      </c>
      <c r="I19859" s="34">
        <v>316</v>
      </c>
      <c r="J19859" s="34">
        <v>241</v>
      </c>
      <c r="K19859" s="34">
        <v>385</v>
      </c>
      <c r="L19859" s="34">
        <v>179</v>
      </c>
      <c r="M19859" s="34">
        <v>284</v>
      </c>
      <c r="N19859" s="34">
        <v>246</v>
      </c>
      <c r="O19859" s="34">
        <v>276</v>
      </c>
      <c r="P19859" s="34">
        <v>276</v>
      </c>
      <c r="Q19859" s="34">
        <v>426</v>
      </c>
      <c r="R19859" s="34">
        <v>321</v>
      </c>
      <c r="S19859" s="34">
        <v>425</v>
      </c>
      <c r="T19859" s="34">
        <v>238</v>
      </c>
      <c r="U19859" s="34">
        <v>283</v>
      </c>
      <c r="V19859" s="34">
        <v>346</v>
      </c>
      <c r="W19859" s="34">
        <v>340</v>
      </c>
      <c r="X19859" s="34">
        <v>365</v>
      </c>
      <c r="Y19859" s="34">
        <v>310</v>
      </c>
      <c r="Z19859" s="34">
        <v>386</v>
      </c>
      <c r="AA19859" s="34">
        <v>433</v>
      </c>
      <c r="AB19859" s="34">
        <v>293</v>
      </c>
      <c r="AC19859" s="34">
        <v>621</v>
      </c>
    </row>
    <row r="19860" spans="1:29" x14ac:dyDescent="0.2">
      <c r="A19860" s="34" t="s">
        <v>80353</v>
      </c>
      <c r="B19860" s="34">
        <v>68</v>
      </c>
      <c r="C19860" s="34">
        <v>157</v>
      </c>
      <c r="D19860" s="34">
        <v>187</v>
      </c>
      <c r="E19860" s="34">
        <v>208</v>
      </c>
      <c r="F19860" s="34">
        <v>135</v>
      </c>
      <c r="G19860" s="34">
        <v>194</v>
      </c>
      <c r="H19860" s="34">
        <v>105</v>
      </c>
      <c r="I19860" s="34">
        <v>141</v>
      </c>
      <c r="J19860" s="34">
        <v>102</v>
      </c>
      <c r="K19860" s="34">
        <v>163</v>
      </c>
      <c r="L19860" s="34">
        <v>43</v>
      </c>
      <c r="M19860" s="34">
        <v>128</v>
      </c>
      <c r="N19860" s="34">
        <v>130</v>
      </c>
      <c r="O19860" s="34">
        <v>147</v>
      </c>
      <c r="P19860" s="34">
        <v>91</v>
      </c>
      <c r="Q19860" s="34">
        <v>160</v>
      </c>
      <c r="R19860" s="34">
        <v>106</v>
      </c>
      <c r="S19860" s="34">
        <v>202</v>
      </c>
      <c r="T19860" s="34">
        <v>87</v>
      </c>
      <c r="U19860" s="34">
        <v>123</v>
      </c>
      <c r="V19860" s="34">
        <v>145</v>
      </c>
      <c r="W19860" s="34">
        <v>107</v>
      </c>
      <c r="X19860" s="34">
        <v>147</v>
      </c>
      <c r="Y19860" s="34">
        <v>82</v>
      </c>
      <c r="Z19860" s="34">
        <v>157</v>
      </c>
      <c r="AA19860" s="34">
        <v>193</v>
      </c>
      <c r="AB19860" s="34">
        <v>87</v>
      </c>
      <c r="AC19860" s="34">
        <v>227</v>
      </c>
    </row>
    <row r="19861" spans="1:29" x14ac:dyDescent="0.2">
      <c r="A19861" s="34" t="s">
        <v>80354</v>
      </c>
      <c r="B19861" s="34">
        <v>94</v>
      </c>
      <c r="C19861" s="34">
        <v>130</v>
      </c>
      <c r="D19861" s="34">
        <v>123</v>
      </c>
      <c r="E19861" s="34">
        <v>130</v>
      </c>
      <c r="F19861" s="34">
        <v>97</v>
      </c>
      <c r="G19861" s="34">
        <v>113</v>
      </c>
      <c r="H19861" s="34">
        <v>92</v>
      </c>
      <c r="I19861" s="34">
        <v>107</v>
      </c>
      <c r="J19861" s="34">
        <v>94</v>
      </c>
      <c r="K19861" s="34">
        <v>134</v>
      </c>
      <c r="L19861" s="34">
        <v>53</v>
      </c>
      <c r="M19861" s="34">
        <v>99</v>
      </c>
      <c r="N19861" s="34">
        <v>83</v>
      </c>
      <c r="O19861" s="34">
        <v>129</v>
      </c>
      <c r="P19861" s="34">
        <v>72</v>
      </c>
      <c r="Q19861" s="34">
        <v>151</v>
      </c>
      <c r="R19861" s="34">
        <v>94</v>
      </c>
      <c r="S19861" s="34">
        <v>158</v>
      </c>
      <c r="T19861" s="34">
        <v>58</v>
      </c>
      <c r="U19861" s="34">
        <v>91</v>
      </c>
      <c r="V19861" s="34">
        <v>120</v>
      </c>
      <c r="W19861" s="34">
        <v>113</v>
      </c>
      <c r="X19861" s="34">
        <v>133</v>
      </c>
      <c r="Y19861" s="34">
        <v>108</v>
      </c>
      <c r="Z19861" s="34">
        <v>123</v>
      </c>
      <c r="AA19861" s="34">
        <v>154</v>
      </c>
      <c r="AB19861" s="34">
        <v>61</v>
      </c>
      <c r="AC19861" s="34">
        <v>214</v>
      </c>
    </row>
    <row r="19862" spans="1:29" x14ac:dyDescent="0.2">
      <c r="A19862" s="34" t="s">
        <v>80355</v>
      </c>
      <c r="B19862" s="34">
        <v>75</v>
      </c>
      <c r="C19862" s="34">
        <v>109</v>
      </c>
      <c r="D19862" s="34">
        <v>125</v>
      </c>
      <c r="E19862" s="34">
        <v>139</v>
      </c>
      <c r="F19862" s="34">
        <v>82</v>
      </c>
      <c r="G19862" s="34">
        <v>102</v>
      </c>
      <c r="H19862" s="34">
        <v>52</v>
      </c>
      <c r="I19862" s="34">
        <v>114</v>
      </c>
      <c r="J19862" s="34">
        <v>56</v>
      </c>
      <c r="K19862" s="34">
        <v>141</v>
      </c>
      <c r="L19862" s="34">
        <v>39</v>
      </c>
      <c r="M19862" s="34">
        <v>78</v>
      </c>
      <c r="N19862" s="34">
        <v>82</v>
      </c>
      <c r="O19862" s="34">
        <v>95</v>
      </c>
      <c r="P19862" s="34">
        <v>68</v>
      </c>
      <c r="Q19862" s="34">
        <v>103</v>
      </c>
      <c r="R19862" s="34">
        <v>76</v>
      </c>
      <c r="S19862" s="34">
        <v>178</v>
      </c>
      <c r="T19862" s="34">
        <v>31</v>
      </c>
      <c r="U19862" s="34">
        <v>76</v>
      </c>
      <c r="V19862" s="34">
        <v>92</v>
      </c>
      <c r="W19862" s="34">
        <v>92</v>
      </c>
      <c r="X19862" s="34">
        <v>83</v>
      </c>
      <c r="Y19862" s="34">
        <v>55</v>
      </c>
      <c r="Z19862" s="34">
        <v>105</v>
      </c>
      <c r="AA19862" s="34">
        <v>160</v>
      </c>
      <c r="AB19862" s="34">
        <v>54</v>
      </c>
      <c r="AC19862" s="34">
        <v>169</v>
      </c>
    </row>
    <row r="19863" spans="1:29" x14ac:dyDescent="0.2">
      <c r="A19863" s="34" t="s">
        <v>80356</v>
      </c>
      <c r="B19863" s="34">
        <v>115</v>
      </c>
      <c r="C19863" s="34">
        <v>162</v>
      </c>
      <c r="D19863" s="34">
        <v>153</v>
      </c>
      <c r="E19863" s="34">
        <v>172</v>
      </c>
      <c r="F19863" s="34">
        <v>128</v>
      </c>
      <c r="G19863" s="34">
        <v>167</v>
      </c>
      <c r="H19863" s="34">
        <v>110</v>
      </c>
      <c r="I19863" s="34">
        <v>127</v>
      </c>
      <c r="J19863" s="34">
        <v>113</v>
      </c>
      <c r="K19863" s="34">
        <v>178</v>
      </c>
      <c r="L19863" s="34">
        <v>86</v>
      </c>
      <c r="M19863" s="34">
        <v>85</v>
      </c>
      <c r="N19863" s="34">
        <v>96</v>
      </c>
      <c r="O19863" s="34">
        <v>137</v>
      </c>
      <c r="P19863" s="34">
        <v>87</v>
      </c>
      <c r="Q19863" s="34">
        <v>164</v>
      </c>
      <c r="R19863" s="34">
        <v>147</v>
      </c>
      <c r="S19863" s="34">
        <v>203</v>
      </c>
      <c r="T19863" s="34">
        <v>95</v>
      </c>
      <c r="U19863" s="34">
        <v>90</v>
      </c>
      <c r="V19863" s="34">
        <v>126</v>
      </c>
      <c r="W19863" s="34">
        <v>155</v>
      </c>
      <c r="X19863" s="34">
        <v>102</v>
      </c>
      <c r="Y19863" s="34">
        <v>131</v>
      </c>
      <c r="Z19863" s="34">
        <v>117</v>
      </c>
      <c r="AA19863" s="34">
        <v>178</v>
      </c>
      <c r="AB19863" s="34">
        <v>92</v>
      </c>
      <c r="AC19863" s="34">
        <v>220</v>
      </c>
    </row>
    <row r="19864" spans="1:29" x14ac:dyDescent="0.2">
      <c r="A19864" s="34" t="s">
        <v>80357</v>
      </c>
      <c r="B19864" s="34">
        <v>160</v>
      </c>
      <c r="C19864" s="34">
        <v>361</v>
      </c>
      <c r="D19864" s="34">
        <v>355</v>
      </c>
      <c r="E19864" s="34">
        <v>385</v>
      </c>
      <c r="F19864" s="34">
        <v>297</v>
      </c>
      <c r="G19864" s="34">
        <v>308</v>
      </c>
      <c r="H19864" s="34">
        <v>306</v>
      </c>
      <c r="I19864" s="34">
        <v>395</v>
      </c>
      <c r="J19864" s="34">
        <v>231</v>
      </c>
      <c r="K19864" s="34">
        <v>424</v>
      </c>
      <c r="L19864" s="34">
        <v>166</v>
      </c>
      <c r="M19864" s="34">
        <v>278</v>
      </c>
      <c r="N19864" s="34">
        <v>229</v>
      </c>
      <c r="O19864" s="34">
        <v>351</v>
      </c>
      <c r="P19864" s="34">
        <v>246</v>
      </c>
      <c r="Q19864" s="34">
        <v>392</v>
      </c>
      <c r="R19864" s="34">
        <v>317</v>
      </c>
      <c r="S19864" s="34">
        <v>421</v>
      </c>
      <c r="T19864" s="34">
        <v>247</v>
      </c>
      <c r="U19864" s="34">
        <v>296</v>
      </c>
      <c r="V19864" s="34">
        <v>310</v>
      </c>
      <c r="W19864" s="34">
        <v>304</v>
      </c>
      <c r="X19864" s="34">
        <v>353</v>
      </c>
      <c r="Y19864" s="34">
        <v>284</v>
      </c>
      <c r="Z19864" s="34">
        <v>328</v>
      </c>
      <c r="AA19864" s="34">
        <v>397</v>
      </c>
      <c r="AB19864" s="34">
        <v>277</v>
      </c>
      <c r="AC19864" s="34">
        <v>522</v>
      </c>
    </row>
    <row r="19865" spans="1:29" x14ac:dyDescent="0.2">
      <c r="A19865" s="34" t="s">
        <v>80358</v>
      </c>
      <c r="B19865" s="34">
        <v>49</v>
      </c>
      <c r="C19865" s="34">
        <v>68</v>
      </c>
      <c r="D19865" s="34">
        <v>119</v>
      </c>
      <c r="E19865" s="34">
        <v>94</v>
      </c>
      <c r="F19865" s="34">
        <v>69</v>
      </c>
      <c r="G19865" s="34">
        <v>58</v>
      </c>
      <c r="H19865" s="34">
        <v>80</v>
      </c>
      <c r="I19865" s="34">
        <v>58</v>
      </c>
      <c r="J19865" s="34">
        <v>56</v>
      </c>
      <c r="K19865" s="34">
        <v>83</v>
      </c>
      <c r="L19865" s="34">
        <v>31</v>
      </c>
      <c r="M19865" s="34">
        <v>62</v>
      </c>
      <c r="N19865" s="34">
        <v>52</v>
      </c>
      <c r="O19865" s="34">
        <v>53</v>
      </c>
      <c r="P19865" s="34">
        <v>53</v>
      </c>
      <c r="Q19865" s="34">
        <v>78</v>
      </c>
      <c r="R19865" s="34">
        <v>77</v>
      </c>
      <c r="S19865" s="34">
        <v>119</v>
      </c>
      <c r="T19865" s="34">
        <v>47</v>
      </c>
      <c r="U19865" s="34">
        <v>41</v>
      </c>
      <c r="V19865" s="34">
        <v>82</v>
      </c>
      <c r="W19865" s="34">
        <v>70</v>
      </c>
      <c r="X19865" s="34">
        <v>118</v>
      </c>
      <c r="Y19865" s="34">
        <v>55</v>
      </c>
      <c r="Z19865" s="34">
        <v>88</v>
      </c>
      <c r="AA19865" s="34">
        <v>109</v>
      </c>
      <c r="AB19865" s="34">
        <v>39</v>
      </c>
      <c r="AC19865" s="34">
        <v>90</v>
      </c>
    </row>
    <row r="19866" spans="1:29" x14ac:dyDescent="0.2">
      <c r="A19866" s="34" t="s">
        <v>80359</v>
      </c>
      <c r="B19866" s="34">
        <v>150</v>
      </c>
      <c r="C19866" s="34">
        <v>248</v>
      </c>
      <c r="D19866" s="34">
        <v>294</v>
      </c>
      <c r="E19866" s="34">
        <v>296</v>
      </c>
      <c r="F19866" s="34">
        <v>237</v>
      </c>
      <c r="G19866" s="34">
        <v>290</v>
      </c>
      <c r="H19866" s="34">
        <v>199</v>
      </c>
      <c r="I19866" s="34">
        <v>267</v>
      </c>
      <c r="J19866" s="34">
        <v>161</v>
      </c>
      <c r="K19866" s="34">
        <v>316</v>
      </c>
      <c r="L19866" s="34">
        <v>85</v>
      </c>
      <c r="M19866" s="34">
        <v>214</v>
      </c>
      <c r="N19866" s="34">
        <v>164</v>
      </c>
      <c r="O19866" s="34">
        <v>234</v>
      </c>
      <c r="P19866" s="34">
        <v>188</v>
      </c>
      <c r="Q19866" s="34">
        <v>308</v>
      </c>
      <c r="R19866" s="34">
        <v>219</v>
      </c>
      <c r="S19866" s="34">
        <v>358</v>
      </c>
      <c r="T19866" s="34">
        <v>130</v>
      </c>
      <c r="U19866" s="34">
        <v>181</v>
      </c>
      <c r="V19866" s="34">
        <v>216</v>
      </c>
      <c r="W19866" s="34">
        <v>230</v>
      </c>
      <c r="X19866" s="34">
        <v>330</v>
      </c>
      <c r="Y19866" s="34">
        <v>185</v>
      </c>
      <c r="Z19866" s="34">
        <v>257</v>
      </c>
      <c r="AA19866" s="34">
        <v>315</v>
      </c>
      <c r="AB19866" s="34">
        <v>202</v>
      </c>
      <c r="AC19866" s="34">
        <v>398</v>
      </c>
    </row>
    <row r="19867" spans="1:29" x14ac:dyDescent="0.2">
      <c r="A19867" s="34" t="s">
        <v>80360</v>
      </c>
      <c r="B19867" s="34">
        <v>81</v>
      </c>
      <c r="C19867" s="34">
        <v>125</v>
      </c>
      <c r="D19867" s="34">
        <v>120</v>
      </c>
      <c r="E19867" s="34">
        <v>153</v>
      </c>
      <c r="F19867" s="34">
        <v>102</v>
      </c>
      <c r="G19867" s="34">
        <v>132</v>
      </c>
      <c r="H19867" s="34">
        <v>87</v>
      </c>
      <c r="I19867" s="34">
        <v>108</v>
      </c>
      <c r="J19867" s="34">
        <v>70</v>
      </c>
      <c r="K19867" s="34">
        <v>136</v>
      </c>
      <c r="L19867" s="34">
        <v>42</v>
      </c>
      <c r="M19867" s="34">
        <v>125</v>
      </c>
      <c r="N19867" s="34">
        <v>74</v>
      </c>
      <c r="O19867" s="34">
        <v>116</v>
      </c>
      <c r="P19867" s="34">
        <v>72</v>
      </c>
      <c r="Q19867" s="34">
        <v>149</v>
      </c>
      <c r="R19867" s="34">
        <v>106</v>
      </c>
      <c r="S19867" s="34">
        <v>194</v>
      </c>
      <c r="T19867" s="34">
        <v>75</v>
      </c>
      <c r="U19867" s="34">
        <v>105</v>
      </c>
      <c r="V19867" s="34">
        <v>87</v>
      </c>
      <c r="W19867" s="34">
        <v>111</v>
      </c>
      <c r="X19867" s="34">
        <v>105</v>
      </c>
      <c r="Y19867" s="34">
        <v>86</v>
      </c>
      <c r="Z19867" s="34">
        <v>160</v>
      </c>
      <c r="AA19867" s="34">
        <v>157</v>
      </c>
      <c r="AB19867" s="34">
        <v>76</v>
      </c>
      <c r="AC19867" s="34">
        <v>218</v>
      </c>
    </row>
    <row r="19868" spans="1:29" x14ac:dyDescent="0.2">
      <c r="A19868" s="34" t="s">
        <v>80361</v>
      </c>
      <c r="B19868" s="34">
        <v>77</v>
      </c>
      <c r="C19868" s="34">
        <v>123</v>
      </c>
      <c r="D19868" s="34">
        <v>160</v>
      </c>
      <c r="E19868" s="34">
        <v>113</v>
      </c>
      <c r="F19868" s="34">
        <v>122</v>
      </c>
      <c r="G19868" s="34">
        <v>108</v>
      </c>
      <c r="H19868" s="34">
        <v>83</v>
      </c>
      <c r="I19868" s="34">
        <v>97</v>
      </c>
      <c r="J19868" s="34">
        <v>81</v>
      </c>
      <c r="K19868" s="34">
        <v>111</v>
      </c>
      <c r="L19868" s="34">
        <v>61</v>
      </c>
      <c r="M19868" s="34">
        <v>125</v>
      </c>
      <c r="N19868" s="34">
        <v>89</v>
      </c>
      <c r="O19868" s="34">
        <v>103</v>
      </c>
      <c r="P19868" s="34">
        <v>104</v>
      </c>
      <c r="Q19868" s="34">
        <v>140</v>
      </c>
      <c r="R19868" s="34">
        <v>107</v>
      </c>
      <c r="S19868" s="34">
        <v>162</v>
      </c>
      <c r="T19868" s="34">
        <v>70</v>
      </c>
      <c r="U19868" s="34">
        <v>103</v>
      </c>
      <c r="V19868" s="34">
        <v>130</v>
      </c>
      <c r="W19868" s="34">
        <v>99</v>
      </c>
      <c r="X19868" s="34">
        <v>144</v>
      </c>
      <c r="Y19868" s="34">
        <v>91</v>
      </c>
      <c r="Z19868" s="34">
        <v>118</v>
      </c>
      <c r="AA19868" s="34">
        <v>147</v>
      </c>
      <c r="AB19868" s="34">
        <v>80</v>
      </c>
      <c r="AC19868" s="34">
        <v>152</v>
      </c>
    </row>
    <row r="19869" spans="1:29" x14ac:dyDescent="0.2">
      <c r="A19869" s="34" t="s">
        <v>80362</v>
      </c>
      <c r="B19869" s="34">
        <v>107</v>
      </c>
      <c r="C19869" s="34">
        <v>80</v>
      </c>
      <c r="D19869" s="34">
        <v>125</v>
      </c>
      <c r="E19869" s="34">
        <v>79</v>
      </c>
      <c r="F19869" s="34">
        <v>152</v>
      </c>
      <c r="G19869" s="34">
        <v>128</v>
      </c>
      <c r="H19869" s="34">
        <v>146</v>
      </c>
      <c r="I19869" s="34">
        <v>93</v>
      </c>
      <c r="J19869" s="34">
        <v>134</v>
      </c>
      <c r="K19869" s="34">
        <v>121</v>
      </c>
      <c r="L19869" s="34">
        <v>117</v>
      </c>
      <c r="M19869" s="34">
        <v>83</v>
      </c>
      <c r="N19869" s="34">
        <v>110</v>
      </c>
      <c r="O19869" s="34">
        <v>82</v>
      </c>
      <c r="P19869" s="34">
        <v>106</v>
      </c>
      <c r="Q19869" s="34">
        <v>138</v>
      </c>
      <c r="R19869" s="34">
        <v>168</v>
      </c>
      <c r="S19869" s="34">
        <v>134</v>
      </c>
      <c r="T19869" s="34">
        <v>158</v>
      </c>
      <c r="U19869" s="34">
        <v>115</v>
      </c>
      <c r="V19869" s="34">
        <v>202</v>
      </c>
      <c r="W19869" s="34">
        <v>138</v>
      </c>
      <c r="X19869" s="34">
        <v>190</v>
      </c>
      <c r="Y19869" s="34">
        <v>136</v>
      </c>
      <c r="Z19869" s="34">
        <v>142</v>
      </c>
      <c r="AA19869" s="34">
        <v>177</v>
      </c>
      <c r="AB19869" s="34">
        <v>193</v>
      </c>
      <c r="AC19869" s="34">
        <v>183</v>
      </c>
    </row>
    <row r="19870" spans="1:29" x14ac:dyDescent="0.2">
      <c r="A19870" s="34" t="s">
        <v>80363</v>
      </c>
      <c r="B19870" s="34">
        <v>121</v>
      </c>
      <c r="C19870" s="34">
        <v>157</v>
      </c>
      <c r="D19870" s="34">
        <v>276</v>
      </c>
      <c r="E19870" s="34">
        <v>277</v>
      </c>
      <c r="F19870" s="34">
        <v>183</v>
      </c>
      <c r="G19870" s="34">
        <v>199</v>
      </c>
      <c r="H19870" s="34">
        <v>189</v>
      </c>
      <c r="I19870" s="34">
        <v>227</v>
      </c>
      <c r="J19870" s="34">
        <v>158</v>
      </c>
      <c r="K19870" s="34">
        <v>199</v>
      </c>
      <c r="L19870" s="34">
        <v>108</v>
      </c>
      <c r="M19870" s="34">
        <v>183</v>
      </c>
      <c r="N19870" s="34">
        <v>171</v>
      </c>
      <c r="O19870" s="34">
        <v>147</v>
      </c>
      <c r="P19870" s="34">
        <v>147</v>
      </c>
      <c r="Q19870" s="34">
        <v>195</v>
      </c>
      <c r="R19870" s="34">
        <v>170</v>
      </c>
      <c r="S19870" s="34">
        <v>268</v>
      </c>
      <c r="T19870" s="34">
        <v>123</v>
      </c>
      <c r="U19870" s="34">
        <v>163</v>
      </c>
      <c r="V19870" s="34">
        <v>252</v>
      </c>
      <c r="W19870" s="34">
        <v>217</v>
      </c>
      <c r="X19870" s="34">
        <v>260</v>
      </c>
      <c r="Y19870" s="34">
        <v>147</v>
      </c>
      <c r="Z19870" s="34">
        <v>275</v>
      </c>
      <c r="AA19870" s="34">
        <v>277</v>
      </c>
      <c r="AB19870" s="34">
        <v>136</v>
      </c>
      <c r="AC19870" s="34">
        <v>329</v>
      </c>
    </row>
    <row r="19871" spans="1:29" x14ac:dyDescent="0.2">
      <c r="A19871" s="34" t="s">
        <v>80364</v>
      </c>
      <c r="B19871" s="34">
        <v>62</v>
      </c>
      <c r="C19871" s="34">
        <v>58</v>
      </c>
      <c r="D19871" s="34">
        <v>114</v>
      </c>
      <c r="E19871" s="34">
        <v>108</v>
      </c>
      <c r="F19871" s="34">
        <v>89</v>
      </c>
      <c r="G19871" s="34">
        <v>90</v>
      </c>
      <c r="H19871" s="34">
        <v>86</v>
      </c>
      <c r="I19871" s="34">
        <v>88</v>
      </c>
      <c r="J19871" s="34">
        <v>86</v>
      </c>
      <c r="K19871" s="34">
        <v>76</v>
      </c>
      <c r="L19871" s="34">
        <v>62</v>
      </c>
      <c r="M19871" s="34">
        <v>87</v>
      </c>
      <c r="N19871" s="34">
        <v>51</v>
      </c>
      <c r="O19871" s="34">
        <v>84</v>
      </c>
      <c r="P19871" s="34">
        <v>79</v>
      </c>
      <c r="Q19871" s="34">
        <v>81</v>
      </c>
      <c r="R19871" s="34">
        <v>98</v>
      </c>
      <c r="S19871" s="34">
        <v>112</v>
      </c>
      <c r="T19871" s="34">
        <v>77</v>
      </c>
      <c r="U19871" s="34">
        <v>81</v>
      </c>
      <c r="V19871" s="34">
        <v>116</v>
      </c>
      <c r="W19871" s="34">
        <v>94</v>
      </c>
      <c r="X19871" s="34">
        <v>101</v>
      </c>
      <c r="Y19871" s="34">
        <v>63</v>
      </c>
      <c r="Z19871" s="34">
        <v>117</v>
      </c>
      <c r="AA19871" s="34">
        <v>116</v>
      </c>
      <c r="AB19871" s="34">
        <v>77</v>
      </c>
      <c r="AC19871" s="34">
        <v>152</v>
      </c>
    </row>
    <row r="19872" spans="1:29" x14ac:dyDescent="0.2">
      <c r="A19872" s="34" t="s">
        <v>80365</v>
      </c>
      <c r="B19872" s="34">
        <v>161</v>
      </c>
      <c r="C19872" s="34">
        <v>450</v>
      </c>
      <c r="D19872" s="34">
        <v>379</v>
      </c>
      <c r="E19872" s="34">
        <v>498</v>
      </c>
      <c r="F19872" s="34">
        <v>309</v>
      </c>
      <c r="G19872" s="34">
        <v>569</v>
      </c>
      <c r="H19872" s="34">
        <v>265</v>
      </c>
      <c r="I19872" s="34">
        <v>447</v>
      </c>
      <c r="J19872" s="34">
        <v>214</v>
      </c>
      <c r="K19872" s="34">
        <v>529</v>
      </c>
      <c r="L19872" s="34">
        <v>126</v>
      </c>
      <c r="M19872" s="34">
        <v>444</v>
      </c>
      <c r="N19872" s="34">
        <v>214</v>
      </c>
      <c r="O19872" s="34">
        <v>328</v>
      </c>
      <c r="P19872" s="34">
        <v>272</v>
      </c>
      <c r="Q19872" s="34">
        <v>651</v>
      </c>
      <c r="R19872" s="34">
        <v>292</v>
      </c>
      <c r="S19872" s="34">
        <v>567</v>
      </c>
      <c r="T19872" s="34">
        <v>164</v>
      </c>
      <c r="U19872" s="34">
        <v>405</v>
      </c>
      <c r="V19872" s="34">
        <v>332</v>
      </c>
      <c r="W19872" s="34">
        <v>449</v>
      </c>
      <c r="X19872" s="34">
        <v>384</v>
      </c>
      <c r="Y19872" s="34">
        <v>362</v>
      </c>
      <c r="Z19872" s="34">
        <v>422</v>
      </c>
      <c r="AA19872" s="34">
        <v>612</v>
      </c>
      <c r="AB19872" s="34">
        <v>243</v>
      </c>
      <c r="AC19872" s="34">
        <v>698</v>
      </c>
    </row>
    <row r="19873" spans="1:29" x14ac:dyDescent="0.2">
      <c r="A19873" s="34" t="s">
        <v>80366</v>
      </c>
      <c r="B19873" s="34">
        <v>152</v>
      </c>
      <c r="C19873" s="34">
        <v>321</v>
      </c>
      <c r="D19873" s="34">
        <v>230</v>
      </c>
      <c r="E19873" s="34">
        <v>320</v>
      </c>
      <c r="F19873" s="34">
        <v>201</v>
      </c>
      <c r="G19873" s="34">
        <v>360</v>
      </c>
      <c r="H19873" s="34">
        <v>203</v>
      </c>
      <c r="I19873" s="34">
        <v>274</v>
      </c>
      <c r="J19873" s="34">
        <v>162</v>
      </c>
      <c r="K19873" s="34">
        <v>348</v>
      </c>
      <c r="L19873" s="34">
        <v>117</v>
      </c>
      <c r="M19873" s="34">
        <v>243</v>
      </c>
      <c r="N19873" s="34">
        <v>181</v>
      </c>
      <c r="O19873" s="34">
        <v>246</v>
      </c>
      <c r="P19873" s="34">
        <v>178</v>
      </c>
      <c r="Q19873" s="34">
        <v>338</v>
      </c>
      <c r="R19873" s="34">
        <v>181</v>
      </c>
      <c r="S19873" s="34">
        <v>413</v>
      </c>
      <c r="T19873" s="34">
        <v>146</v>
      </c>
      <c r="U19873" s="34">
        <v>233</v>
      </c>
      <c r="V19873" s="34">
        <v>190</v>
      </c>
      <c r="W19873" s="34">
        <v>344</v>
      </c>
      <c r="X19873" s="34">
        <v>304</v>
      </c>
      <c r="Y19873" s="34">
        <v>225</v>
      </c>
      <c r="Z19873" s="34">
        <v>258</v>
      </c>
      <c r="AA19873" s="34">
        <v>361</v>
      </c>
      <c r="AB19873" s="34">
        <v>156</v>
      </c>
      <c r="AC19873" s="34">
        <v>539</v>
      </c>
    </row>
    <row r="19874" spans="1:29" x14ac:dyDescent="0.2">
      <c r="A19874" s="34" t="s">
        <v>80367</v>
      </c>
      <c r="B19874" s="34">
        <v>213</v>
      </c>
      <c r="C19874" s="34">
        <v>283</v>
      </c>
      <c r="D19874" s="34">
        <v>265</v>
      </c>
      <c r="E19874" s="34">
        <v>306</v>
      </c>
      <c r="F19874" s="34">
        <v>226</v>
      </c>
      <c r="G19874" s="34">
        <v>299</v>
      </c>
      <c r="H19874" s="34">
        <v>159</v>
      </c>
      <c r="I19874" s="34">
        <v>278</v>
      </c>
      <c r="J19874" s="34">
        <v>153</v>
      </c>
      <c r="K19874" s="34">
        <v>341</v>
      </c>
      <c r="L19874" s="34">
        <v>88</v>
      </c>
      <c r="M19874" s="34">
        <v>215</v>
      </c>
      <c r="N19874" s="34">
        <v>140</v>
      </c>
      <c r="O19874" s="34">
        <v>224</v>
      </c>
      <c r="P19874" s="34">
        <v>136</v>
      </c>
      <c r="Q19874" s="34">
        <v>239</v>
      </c>
      <c r="R19874" s="34">
        <v>184</v>
      </c>
      <c r="S19874" s="34">
        <v>353</v>
      </c>
      <c r="T19874" s="34">
        <v>111</v>
      </c>
      <c r="U19874" s="34">
        <v>179</v>
      </c>
      <c r="V19874" s="34">
        <v>191</v>
      </c>
      <c r="W19874" s="34">
        <v>215</v>
      </c>
      <c r="X19874" s="34">
        <v>287</v>
      </c>
      <c r="Y19874" s="34">
        <v>161</v>
      </c>
      <c r="Z19874" s="34">
        <v>240</v>
      </c>
      <c r="AA19874" s="34">
        <v>265</v>
      </c>
      <c r="AB19874" s="34">
        <v>147</v>
      </c>
      <c r="AC19874" s="34">
        <v>317</v>
      </c>
    </row>
    <row r="19875" spans="1:29" x14ac:dyDescent="0.2">
      <c r="A19875" s="34" t="s">
        <v>80368</v>
      </c>
      <c r="B19875" s="34">
        <v>97</v>
      </c>
      <c r="C19875" s="34">
        <v>178</v>
      </c>
      <c r="D19875" s="34">
        <v>204</v>
      </c>
      <c r="E19875" s="34">
        <v>162</v>
      </c>
      <c r="F19875" s="34">
        <v>162</v>
      </c>
      <c r="G19875" s="34">
        <v>104</v>
      </c>
      <c r="H19875" s="34">
        <v>148</v>
      </c>
      <c r="I19875" s="34">
        <v>131</v>
      </c>
      <c r="J19875" s="34">
        <v>133</v>
      </c>
      <c r="K19875" s="34">
        <v>192</v>
      </c>
      <c r="L19875" s="34">
        <v>98</v>
      </c>
      <c r="M19875" s="34">
        <v>125</v>
      </c>
      <c r="N19875" s="34">
        <v>125</v>
      </c>
      <c r="O19875" s="34">
        <v>135</v>
      </c>
      <c r="P19875" s="34">
        <v>143</v>
      </c>
      <c r="Q19875" s="34">
        <v>196</v>
      </c>
      <c r="R19875" s="34">
        <v>141</v>
      </c>
      <c r="S19875" s="34">
        <v>221</v>
      </c>
      <c r="T19875" s="34">
        <v>113</v>
      </c>
      <c r="U19875" s="34">
        <v>154</v>
      </c>
      <c r="V19875" s="34">
        <v>163</v>
      </c>
      <c r="W19875" s="34">
        <v>173</v>
      </c>
      <c r="X19875" s="34">
        <v>211</v>
      </c>
      <c r="Y19875" s="34">
        <v>141</v>
      </c>
      <c r="Z19875" s="34">
        <v>190</v>
      </c>
      <c r="AA19875" s="34">
        <v>235</v>
      </c>
      <c r="AB19875" s="34">
        <v>136</v>
      </c>
      <c r="AC19875" s="34">
        <v>321</v>
      </c>
    </row>
    <row r="19876" spans="1:29" x14ac:dyDescent="0.2">
      <c r="A19876" s="34" t="s">
        <v>80369</v>
      </c>
      <c r="B19876" s="34">
        <v>99</v>
      </c>
      <c r="C19876" s="34">
        <v>176</v>
      </c>
      <c r="D19876" s="34">
        <v>132</v>
      </c>
      <c r="E19876" s="34">
        <v>192</v>
      </c>
      <c r="F19876" s="34">
        <v>107</v>
      </c>
      <c r="G19876" s="34">
        <v>176</v>
      </c>
      <c r="H19876" s="34">
        <v>107</v>
      </c>
      <c r="I19876" s="34">
        <v>131</v>
      </c>
      <c r="J19876" s="34">
        <v>83</v>
      </c>
      <c r="K19876" s="34">
        <v>202</v>
      </c>
      <c r="L19876" s="34">
        <v>57</v>
      </c>
      <c r="M19876" s="34">
        <v>136</v>
      </c>
      <c r="N19876" s="34">
        <v>77</v>
      </c>
      <c r="O19876" s="34">
        <v>146</v>
      </c>
      <c r="P19876" s="34">
        <v>95</v>
      </c>
      <c r="Q19876" s="34">
        <v>198</v>
      </c>
      <c r="R19876" s="34">
        <v>111</v>
      </c>
      <c r="S19876" s="34">
        <v>213</v>
      </c>
      <c r="T19876" s="34">
        <v>101</v>
      </c>
      <c r="U19876" s="34">
        <v>157</v>
      </c>
      <c r="V19876" s="34">
        <v>109</v>
      </c>
      <c r="W19876" s="34">
        <v>150</v>
      </c>
      <c r="X19876" s="34">
        <v>149</v>
      </c>
      <c r="Y19876" s="34">
        <v>116</v>
      </c>
      <c r="Z19876" s="34">
        <v>130</v>
      </c>
      <c r="AA19876" s="34">
        <v>213</v>
      </c>
      <c r="AB19876" s="34">
        <v>87</v>
      </c>
      <c r="AC19876" s="34">
        <v>268</v>
      </c>
    </row>
    <row r="19877" spans="1:29" x14ac:dyDescent="0.2">
      <c r="A19877" s="34" t="s">
        <v>80370</v>
      </c>
      <c r="B19877" s="34">
        <v>95</v>
      </c>
      <c r="C19877" s="34">
        <v>121</v>
      </c>
      <c r="D19877" s="34">
        <v>188</v>
      </c>
      <c r="E19877" s="34">
        <v>123</v>
      </c>
      <c r="F19877" s="34">
        <v>147</v>
      </c>
      <c r="G19877" s="34">
        <v>126</v>
      </c>
      <c r="H19877" s="34">
        <v>141</v>
      </c>
      <c r="I19877" s="34">
        <v>118</v>
      </c>
      <c r="J19877" s="34">
        <v>120</v>
      </c>
      <c r="K19877" s="34">
        <v>171</v>
      </c>
      <c r="L19877" s="34">
        <v>78</v>
      </c>
      <c r="M19877" s="34">
        <v>92</v>
      </c>
      <c r="N19877" s="34">
        <v>135</v>
      </c>
      <c r="O19877" s="34">
        <v>100</v>
      </c>
      <c r="P19877" s="34">
        <v>135</v>
      </c>
      <c r="Q19877" s="34">
        <v>129</v>
      </c>
      <c r="R19877" s="34">
        <v>146</v>
      </c>
      <c r="S19877" s="34">
        <v>152</v>
      </c>
      <c r="T19877" s="34">
        <v>92</v>
      </c>
      <c r="U19877" s="34">
        <v>90</v>
      </c>
      <c r="V19877" s="34">
        <v>126</v>
      </c>
      <c r="W19877" s="34">
        <v>104</v>
      </c>
      <c r="X19877" s="34">
        <v>166</v>
      </c>
      <c r="Y19877" s="34">
        <v>97</v>
      </c>
      <c r="Z19877" s="34">
        <v>203</v>
      </c>
      <c r="AA19877" s="34">
        <v>173</v>
      </c>
      <c r="AB19877" s="34">
        <v>101</v>
      </c>
      <c r="AC19877" s="34">
        <v>201</v>
      </c>
    </row>
    <row r="19878" spans="1:29" x14ac:dyDescent="0.2">
      <c r="A19878" s="34" t="s">
        <v>80371</v>
      </c>
      <c r="B19878" s="34">
        <v>485</v>
      </c>
      <c r="C19878" s="34">
        <v>593</v>
      </c>
      <c r="D19878" s="34">
        <v>802</v>
      </c>
      <c r="E19878" s="34">
        <v>651</v>
      </c>
      <c r="F19878" s="34">
        <v>590</v>
      </c>
      <c r="G19878" s="34">
        <v>621</v>
      </c>
      <c r="H19878" s="34">
        <v>566</v>
      </c>
      <c r="I19878" s="34">
        <v>610</v>
      </c>
      <c r="J19878" s="34">
        <v>446</v>
      </c>
      <c r="K19878" s="34">
        <v>639</v>
      </c>
      <c r="L19878" s="34">
        <v>345</v>
      </c>
      <c r="M19878" s="34">
        <v>553</v>
      </c>
      <c r="N19878" s="34">
        <v>502</v>
      </c>
      <c r="O19878" s="34">
        <v>580</v>
      </c>
      <c r="P19878" s="34">
        <v>455</v>
      </c>
      <c r="Q19878" s="34">
        <v>685</v>
      </c>
      <c r="R19878" s="34">
        <v>644</v>
      </c>
      <c r="S19878" s="34">
        <v>832</v>
      </c>
      <c r="T19878" s="34">
        <v>471</v>
      </c>
      <c r="U19878" s="34">
        <v>557</v>
      </c>
      <c r="V19878" s="34">
        <v>616</v>
      </c>
      <c r="W19878" s="34">
        <v>605</v>
      </c>
      <c r="X19878" s="34">
        <v>733</v>
      </c>
      <c r="Y19878" s="34">
        <v>534</v>
      </c>
      <c r="Z19878" s="34">
        <v>689</v>
      </c>
      <c r="AA19878" s="34">
        <v>782</v>
      </c>
      <c r="AB19878" s="34">
        <v>593</v>
      </c>
      <c r="AC19878" s="34">
        <v>981</v>
      </c>
    </row>
    <row r="19879" spans="1:29" x14ac:dyDescent="0.2">
      <c r="A19879" s="34" t="s">
        <v>80372</v>
      </c>
      <c r="B19879" s="34">
        <v>111</v>
      </c>
      <c r="C19879" s="34">
        <v>284</v>
      </c>
      <c r="D19879" s="34">
        <v>242</v>
      </c>
      <c r="E19879" s="34">
        <v>328</v>
      </c>
      <c r="F19879" s="34">
        <v>165</v>
      </c>
      <c r="G19879" s="34">
        <v>265</v>
      </c>
      <c r="H19879" s="34">
        <v>140</v>
      </c>
      <c r="I19879" s="34">
        <v>270</v>
      </c>
      <c r="J19879" s="34">
        <v>132</v>
      </c>
      <c r="K19879" s="34">
        <v>359</v>
      </c>
      <c r="L19879" s="34">
        <v>57</v>
      </c>
      <c r="M19879" s="34">
        <v>220</v>
      </c>
      <c r="N19879" s="34">
        <v>150</v>
      </c>
      <c r="O19879" s="34">
        <v>232</v>
      </c>
      <c r="P19879" s="34">
        <v>143</v>
      </c>
      <c r="Q19879" s="34">
        <v>236</v>
      </c>
      <c r="R19879" s="34">
        <v>195</v>
      </c>
      <c r="S19879" s="34">
        <v>302</v>
      </c>
      <c r="T19879" s="34">
        <v>86</v>
      </c>
      <c r="U19879" s="34">
        <v>194</v>
      </c>
      <c r="V19879" s="34">
        <v>216</v>
      </c>
      <c r="W19879" s="34">
        <v>241</v>
      </c>
      <c r="X19879" s="34">
        <v>254</v>
      </c>
      <c r="Y19879" s="34">
        <v>176</v>
      </c>
      <c r="Z19879" s="34">
        <v>209</v>
      </c>
      <c r="AA19879" s="34">
        <v>397</v>
      </c>
      <c r="AB19879" s="34">
        <v>147</v>
      </c>
      <c r="AC19879" s="34">
        <v>387</v>
      </c>
    </row>
    <row r="19880" spans="1:29" x14ac:dyDescent="0.2">
      <c r="A19880" s="34" t="s">
        <v>80373</v>
      </c>
      <c r="B19880" s="34">
        <v>144</v>
      </c>
      <c r="C19880" s="34">
        <v>223</v>
      </c>
      <c r="D19880" s="34">
        <v>278</v>
      </c>
      <c r="E19880" s="34">
        <v>291</v>
      </c>
      <c r="F19880" s="34">
        <v>283</v>
      </c>
      <c r="G19880" s="34">
        <v>280</v>
      </c>
      <c r="H19880" s="34">
        <v>250</v>
      </c>
      <c r="I19880" s="34">
        <v>225</v>
      </c>
      <c r="J19880" s="34">
        <v>232</v>
      </c>
      <c r="K19880" s="34">
        <v>277</v>
      </c>
      <c r="L19880" s="34">
        <v>157</v>
      </c>
      <c r="M19880" s="34">
        <v>274</v>
      </c>
      <c r="N19880" s="34">
        <v>214</v>
      </c>
      <c r="O19880" s="34">
        <v>216</v>
      </c>
      <c r="P19880" s="34">
        <v>241</v>
      </c>
      <c r="Q19880" s="34">
        <v>314</v>
      </c>
      <c r="R19880" s="34">
        <v>283</v>
      </c>
      <c r="S19880" s="34">
        <v>305</v>
      </c>
      <c r="T19880" s="34">
        <v>224</v>
      </c>
      <c r="U19880" s="34">
        <v>276</v>
      </c>
      <c r="V19880" s="34">
        <v>296</v>
      </c>
      <c r="W19880" s="34">
        <v>295</v>
      </c>
      <c r="X19880" s="34">
        <v>334</v>
      </c>
      <c r="Y19880" s="34">
        <v>267</v>
      </c>
      <c r="Z19880" s="34">
        <v>255</v>
      </c>
      <c r="AA19880" s="34">
        <v>349</v>
      </c>
      <c r="AB19880" s="34">
        <v>257</v>
      </c>
      <c r="AC19880" s="34">
        <v>425</v>
      </c>
    </row>
    <row r="19881" spans="1:29" x14ac:dyDescent="0.2">
      <c r="A19881" s="34" t="s">
        <v>80374</v>
      </c>
      <c r="B19881" s="34">
        <v>177</v>
      </c>
      <c r="C19881" s="34">
        <v>254</v>
      </c>
      <c r="D19881" s="34">
        <v>278</v>
      </c>
      <c r="E19881" s="34">
        <v>238</v>
      </c>
      <c r="F19881" s="34">
        <v>271</v>
      </c>
      <c r="G19881" s="34">
        <v>263</v>
      </c>
      <c r="H19881" s="34">
        <v>257</v>
      </c>
      <c r="I19881" s="34">
        <v>210</v>
      </c>
      <c r="J19881" s="34">
        <v>212</v>
      </c>
      <c r="K19881" s="34">
        <v>245</v>
      </c>
      <c r="L19881" s="34">
        <v>175</v>
      </c>
      <c r="M19881" s="34">
        <v>218</v>
      </c>
      <c r="N19881" s="34">
        <v>217</v>
      </c>
      <c r="O19881" s="34">
        <v>256</v>
      </c>
      <c r="P19881" s="34">
        <v>207</v>
      </c>
      <c r="Q19881" s="34">
        <v>294</v>
      </c>
      <c r="R19881" s="34">
        <v>279</v>
      </c>
      <c r="S19881" s="34">
        <v>327</v>
      </c>
      <c r="T19881" s="34">
        <v>236</v>
      </c>
      <c r="U19881" s="34">
        <v>256</v>
      </c>
      <c r="V19881" s="34">
        <v>297</v>
      </c>
      <c r="W19881" s="34">
        <v>311</v>
      </c>
      <c r="X19881" s="34">
        <v>316</v>
      </c>
      <c r="Y19881" s="34">
        <v>211</v>
      </c>
      <c r="Z19881" s="34">
        <v>297</v>
      </c>
      <c r="AA19881" s="34">
        <v>340</v>
      </c>
      <c r="AB19881" s="34">
        <v>278</v>
      </c>
      <c r="AC19881" s="34">
        <v>427</v>
      </c>
    </row>
    <row r="19882" spans="1:29" x14ac:dyDescent="0.2">
      <c r="A19882" s="34" t="s">
        <v>80375</v>
      </c>
      <c r="B19882" s="34">
        <v>93</v>
      </c>
      <c r="C19882" s="34">
        <v>157</v>
      </c>
      <c r="D19882" s="34">
        <v>231</v>
      </c>
      <c r="E19882" s="34">
        <v>141</v>
      </c>
      <c r="F19882" s="34">
        <v>169</v>
      </c>
      <c r="G19882" s="34">
        <v>159</v>
      </c>
      <c r="H19882" s="34">
        <v>154</v>
      </c>
      <c r="I19882" s="34">
        <v>120</v>
      </c>
      <c r="J19882" s="34">
        <v>118</v>
      </c>
      <c r="K19882" s="34">
        <v>169</v>
      </c>
      <c r="L19882" s="34">
        <v>87</v>
      </c>
      <c r="M19882" s="34">
        <v>124</v>
      </c>
      <c r="N19882" s="34">
        <v>175</v>
      </c>
      <c r="O19882" s="34">
        <v>125</v>
      </c>
      <c r="P19882" s="34">
        <v>167</v>
      </c>
      <c r="Q19882" s="34">
        <v>209</v>
      </c>
      <c r="R19882" s="34">
        <v>184</v>
      </c>
      <c r="S19882" s="34">
        <v>166</v>
      </c>
      <c r="T19882" s="34">
        <v>111</v>
      </c>
      <c r="U19882" s="34">
        <v>153</v>
      </c>
      <c r="V19882" s="34">
        <v>165</v>
      </c>
      <c r="W19882" s="34">
        <v>131</v>
      </c>
      <c r="X19882" s="34">
        <v>188</v>
      </c>
      <c r="Y19882" s="34">
        <v>130</v>
      </c>
      <c r="Z19882" s="34">
        <v>163</v>
      </c>
      <c r="AA19882" s="34">
        <v>200</v>
      </c>
      <c r="AB19882" s="34">
        <v>159</v>
      </c>
      <c r="AC19882" s="34">
        <v>288</v>
      </c>
    </row>
    <row r="19883" spans="1:29" x14ac:dyDescent="0.2">
      <c r="A19883" s="34" t="s">
        <v>80376</v>
      </c>
      <c r="B19883" s="34">
        <v>173</v>
      </c>
      <c r="C19883" s="34">
        <v>155</v>
      </c>
      <c r="D19883" s="34">
        <v>142</v>
      </c>
      <c r="E19883" s="34">
        <v>133</v>
      </c>
      <c r="F19883" s="34">
        <v>118</v>
      </c>
      <c r="G19883" s="34">
        <v>164</v>
      </c>
      <c r="H19883" s="34">
        <v>185</v>
      </c>
      <c r="I19883" s="34">
        <v>153</v>
      </c>
      <c r="J19883" s="34">
        <v>121</v>
      </c>
      <c r="K19883" s="34">
        <v>157</v>
      </c>
      <c r="L19883" s="34">
        <v>94</v>
      </c>
      <c r="M19883" s="34">
        <v>151</v>
      </c>
      <c r="N19883" s="34">
        <v>142</v>
      </c>
      <c r="O19883" s="34">
        <v>170</v>
      </c>
      <c r="P19883" s="34">
        <v>152</v>
      </c>
      <c r="Q19883" s="34">
        <v>245</v>
      </c>
      <c r="R19883" s="34">
        <v>154</v>
      </c>
      <c r="S19883" s="34">
        <v>220</v>
      </c>
      <c r="T19883" s="34">
        <v>122</v>
      </c>
      <c r="U19883" s="34">
        <v>168</v>
      </c>
      <c r="V19883" s="34">
        <v>155</v>
      </c>
      <c r="W19883" s="34">
        <v>186</v>
      </c>
      <c r="X19883" s="34">
        <v>187</v>
      </c>
      <c r="Y19883" s="34">
        <v>202</v>
      </c>
      <c r="Z19883" s="34">
        <v>170</v>
      </c>
      <c r="AA19883" s="34">
        <v>205</v>
      </c>
      <c r="AB19883" s="34">
        <v>158</v>
      </c>
      <c r="AC19883" s="34">
        <v>275</v>
      </c>
    </row>
    <row r="19884" spans="1:29" x14ac:dyDescent="0.2">
      <c r="A19884" s="34" t="s">
        <v>80377</v>
      </c>
      <c r="B19884" s="34">
        <v>51</v>
      </c>
      <c r="C19884" s="34">
        <v>216</v>
      </c>
      <c r="D19884" s="34">
        <v>156</v>
      </c>
      <c r="E19884" s="34">
        <v>219</v>
      </c>
      <c r="F19884" s="34">
        <v>108</v>
      </c>
      <c r="G19884" s="34">
        <v>130</v>
      </c>
      <c r="H19884" s="34">
        <v>85</v>
      </c>
      <c r="I19884" s="34">
        <v>135</v>
      </c>
      <c r="J19884" s="34">
        <v>65</v>
      </c>
      <c r="K19884" s="34">
        <v>245</v>
      </c>
      <c r="L19884" s="34">
        <v>17</v>
      </c>
      <c r="M19884" s="34">
        <v>156</v>
      </c>
      <c r="N19884" s="34">
        <v>69</v>
      </c>
      <c r="O19884" s="34">
        <v>139</v>
      </c>
      <c r="P19884" s="34">
        <v>85</v>
      </c>
      <c r="Q19884" s="34">
        <v>136</v>
      </c>
      <c r="R19884" s="34">
        <v>64</v>
      </c>
      <c r="S19884" s="34">
        <v>272</v>
      </c>
      <c r="T19884" s="34">
        <v>33</v>
      </c>
      <c r="U19884" s="34">
        <v>83</v>
      </c>
      <c r="V19884" s="34">
        <v>106</v>
      </c>
      <c r="W19884" s="34">
        <v>119</v>
      </c>
      <c r="X19884" s="34">
        <v>100</v>
      </c>
      <c r="Y19884" s="34">
        <v>70</v>
      </c>
      <c r="Z19884" s="34">
        <v>153</v>
      </c>
      <c r="AA19884" s="34">
        <v>186</v>
      </c>
      <c r="AB19884" s="34">
        <v>37</v>
      </c>
      <c r="AC19884" s="34">
        <v>222</v>
      </c>
    </row>
    <row r="19885" spans="1:29" x14ac:dyDescent="0.2">
      <c r="A19885" s="34" t="s">
        <v>80378</v>
      </c>
      <c r="B19885" s="34">
        <v>109</v>
      </c>
      <c r="C19885" s="34">
        <v>174</v>
      </c>
      <c r="D19885" s="34">
        <v>192</v>
      </c>
      <c r="E19885" s="34">
        <v>179</v>
      </c>
      <c r="F19885" s="34">
        <v>174</v>
      </c>
      <c r="G19885" s="34">
        <v>171</v>
      </c>
      <c r="H19885" s="34">
        <v>172</v>
      </c>
      <c r="I19885" s="34">
        <v>143</v>
      </c>
      <c r="J19885" s="34">
        <v>145</v>
      </c>
      <c r="K19885" s="34">
        <v>180</v>
      </c>
      <c r="L19885" s="34">
        <v>136</v>
      </c>
      <c r="M19885" s="34">
        <v>168</v>
      </c>
      <c r="N19885" s="34">
        <v>141</v>
      </c>
      <c r="O19885" s="34">
        <v>161</v>
      </c>
      <c r="P19885" s="34">
        <v>105</v>
      </c>
      <c r="Q19885" s="34">
        <v>206</v>
      </c>
      <c r="R19885" s="34">
        <v>207</v>
      </c>
      <c r="S19885" s="34">
        <v>203</v>
      </c>
      <c r="T19885" s="34">
        <v>143</v>
      </c>
      <c r="U19885" s="34">
        <v>168</v>
      </c>
      <c r="V19885" s="34">
        <v>188</v>
      </c>
      <c r="W19885" s="34">
        <v>210</v>
      </c>
      <c r="X19885" s="34">
        <v>244</v>
      </c>
      <c r="Y19885" s="34">
        <v>137</v>
      </c>
      <c r="Z19885" s="34">
        <v>228</v>
      </c>
      <c r="AA19885" s="34">
        <v>183</v>
      </c>
      <c r="AB19885" s="34">
        <v>170</v>
      </c>
      <c r="AC19885" s="34">
        <v>215</v>
      </c>
    </row>
    <row r="19886" spans="1:29" x14ac:dyDescent="0.2">
      <c r="A19886" s="34" t="s">
        <v>80379</v>
      </c>
      <c r="B19886" s="34">
        <v>95</v>
      </c>
      <c r="C19886" s="34">
        <v>63</v>
      </c>
      <c r="D19886" s="34">
        <v>73</v>
      </c>
      <c r="E19886" s="34">
        <v>58</v>
      </c>
      <c r="F19886" s="34">
        <v>58</v>
      </c>
      <c r="G19886" s="34">
        <v>78</v>
      </c>
      <c r="H19886" s="34">
        <v>57</v>
      </c>
      <c r="I19886" s="34">
        <v>53</v>
      </c>
      <c r="J19886" s="34">
        <v>63</v>
      </c>
      <c r="K19886" s="34">
        <v>71</v>
      </c>
      <c r="L19886" s="34">
        <v>37</v>
      </c>
      <c r="M19886" s="34">
        <v>77</v>
      </c>
      <c r="N19886" s="34">
        <v>54</v>
      </c>
      <c r="O19886" s="34">
        <v>46</v>
      </c>
      <c r="P19886" s="34">
        <v>48</v>
      </c>
      <c r="Q19886" s="34">
        <v>53</v>
      </c>
      <c r="R19886" s="34">
        <v>61</v>
      </c>
      <c r="S19886" s="34">
        <v>89</v>
      </c>
      <c r="T19886" s="34">
        <v>39</v>
      </c>
      <c r="U19886" s="34">
        <v>59</v>
      </c>
      <c r="V19886" s="34">
        <v>66</v>
      </c>
      <c r="W19886" s="34">
        <v>61</v>
      </c>
      <c r="X19886" s="34">
        <v>59</v>
      </c>
      <c r="Y19886" s="34">
        <v>84</v>
      </c>
      <c r="Z19886" s="34">
        <v>74</v>
      </c>
      <c r="AA19886" s="34">
        <v>65</v>
      </c>
      <c r="AB19886" s="34">
        <v>55</v>
      </c>
      <c r="AC19886" s="34">
        <v>112</v>
      </c>
    </row>
    <row r="19887" spans="1:29" x14ac:dyDescent="0.2">
      <c r="A19887" s="34" t="s">
        <v>80380</v>
      </c>
      <c r="B19887" s="34">
        <v>140</v>
      </c>
      <c r="C19887" s="34">
        <v>279</v>
      </c>
      <c r="D19887" s="34">
        <v>289</v>
      </c>
      <c r="E19887" s="34">
        <v>273</v>
      </c>
      <c r="F19887" s="34">
        <v>162</v>
      </c>
      <c r="G19887" s="34">
        <v>244</v>
      </c>
      <c r="H19887" s="34">
        <v>195</v>
      </c>
      <c r="I19887" s="34">
        <v>236</v>
      </c>
      <c r="J19887" s="34">
        <v>134</v>
      </c>
      <c r="K19887" s="34">
        <v>293</v>
      </c>
      <c r="L19887" s="34">
        <v>83</v>
      </c>
      <c r="M19887" s="34">
        <v>255</v>
      </c>
      <c r="N19887" s="34">
        <v>154</v>
      </c>
      <c r="O19887" s="34">
        <v>208</v>
      </c>
      <c r="P19887" s="34">
        <v>150</v>
      </c>
      <c r="Q19887" s="34">
        <v>234</v>
      </c>
      <c r="R19887" s="34">
        <v>164</v>
      </c>
      <c r="S19887" s="34">
        <v>353</v>
      </c>
      <c r="T19887" s="34">
        <v>85</v>
      </c>
      <c r="U19887" s="34">
        <v>183</v>
      </c>
      <c r="V19887" s="34">
        <v>195</v>
      </c>
      <c r="W19887" s="34">
        <v>176</v>
      </c>
      <c r="X19887" s="34">
        <v>234</v>
      </c>
      <c r="Y19887" s="34">
        <v>157</v>
      </c>
      <c r="Z19887" s="34">
        <v>202</v>
      </c>
      <c r="AA19887" s="34">
        <v>300</v>
      </c>
      <c r="AB19887" s="34">
        <v>116</v>
      </c>
      <c r="AC19887" s="34">
        <v>401</v>
      </c>
    </row>
    <row r="19888" spans="1:29" x14ac:dyDescent="0.2">
      <c r="A19888" s="34" t="s">
        <v>80381</v>
      </c>
      <c r="B19888" s="34">
        <v>165</v>
      </c>
      <c r="C19888" s="34">
        <v>205</v>
      </c>
      <c r="D19888" s="34">
        <v>208</v>
      </c>
      <c r="E19888" s="34">
        <v>242</v>
      </c>
      <c r="F19888" s="34">
        <v>247</v>
      </c>
      <c r="G19888" s="34">
        <v>195</v>
      </c>
      <c r="H19888" s="34">
        <v>218</v>
      </c>
      <c r="I19888" s="34">
        <v>191</v>
      </c>
      <c r="J19888" s="34">
        <v>173</v>
      </c>
      <c r="K19888" s="34">
        <v>257</v>
      </c>
      <c r="L19888" s="34">
        <v>167</v>
      </c>
      <c r="M19888" s="34">
        <v>222</v>
      </c>
      <c r="N19888" s="34">
        <v>154</v>
      </c>
      <c r="O19888" s="34">
        <v>206</v>
      </c>
      <c r="P19888" s="34">
        <v>170</v>
      </c>
      <c r="Q19888" s="34">
        <v>281</v>
      </c>
      <c r="R19888" s="34">
        <v>227</v>
      </c>
      <c r="S19888" s="34">
        <v>251</v>
      </c>
      <c r="T19888" s="34">
        <v>194</v>
      </c>
      <c r="U19888" s="34">
        <v>227</v>
      </c>
      <c r="V19888" s="34">
        <v>207</v>
      </c>
      <c r="W19888" s="34">
        <v>250</v>
      </c>
      <c r="X19888" s="34">
        <v>269</v>
      </c>
      <c r="Y19888" s="34">
        <v>278</v>
      </c>
      <c r="Z19888" s="34">
        <v>245</v>
      </c>
      <c r="AA19888" s="34">
        <v>293</v>
      </c>
      <c r="AB19888" s="34">
        <v>212</v>
      </c>
      <c r="AC19888" s="34">
        <v>331</v>
      </c>
    </row>
    <row r="19889" spans="1:29" x14ac:dyDescent="0.2">
      <c r="A19889" s="34" t="s">
        <v>80382</v>
      </c>
      <c r="B19889" s="34">
        <v>58</v>
      </c>
      <c r="C19889" s="34">
        <v>142</v>
      </c>
      <c r="D19889" s="34">
        <v>184</v>
      </c>
      <c r="E19889" s="34">
        <v>199</v>
      </c>
      <c r="F19889" s="34">
        <v>76</v>
      </c>
      <c r="G19889" s="34">
        <v>101</v>
      </c>
      <c r="H19889" s="34">
        <v>56</v>
      </c>
      <c r="I19889" s="34">
        <v>96</v>
      </c>
      <c r="J19889" s="34">
        <v>37</v>
      </c>
      <c r="K19889" s="34">
        <v>153</v>
      </c>
      <c r="L19889" s="34">
        <v>17</v>
      </c>
      <c r="M19889" s="34">
        <v>101</v>
      </c>
      <c r="N19889" s="34">
        <v>69</v>
      </c>
      <c r="O19889" s="34">
        <v>80</v>
      </c>
      <c r="P19889" s="34">
        <v>55</v>
      </c>
      <c r="Q19889" s="34">
        <v>89</v>
      </c>
      <c r="R19889" s="34">
        <v>39</v>
      </c>
      <c r="S19889" s="34">
        <v>205</v>
      </c>
      <c r="T19889" s="34">
        <v>26</v>
      </c>
      <c r="U19889" s="34">
        <v>51</v>
      </c>
      <c r="V19889" s="34">
        <v>87</v>
      </c>
      <c r="W19889" s="34">
        <v>69</v>
      </c>
      <c r="X19889" s="34">
        <v>110</v>
      </c>
      <c r="Y19889" s="34">
        <v>45</v>
      </c>
      <c r="Z19889" s="34">
        <v>131</v>
      </c>
      <c r="AA19889" s="34">
        <v>153</v>
      </c>
      <c r="AB19889" s="34">
        <v>33</v>
      </c>
      <c r="AC19889" s="34">
        <v>177</v>
      </c>
    </row>
    <row r="19890" spans="1:29" x14ac:dyDescent="0.2">
      <c r="A19890" s="34" t="s">
        <v>80383</v>
      </c>
      <c r="B19890" s="34">
        <v>276</v>
      </c>
      <c r="C19890" s="34">
        <v>399</v>
      </c>
      <c r="D19890" s="34">
        <v>449</v>
      </c>
      <c r="E19890" s="34">
        <v>389</v>
      </c>
      <c r="F19890" s="34">
        <v>387</v>
      </c>
      <c r="G19890" s="34">
        <v>401</v>
      </c>
      <c r="H19890" s="34">
        <v>321</v>
      </c>
      <c r="I19890" s="34">
        <v>381</v>
      </c>
      <c r="J19890" s="34">
        <v>278</v>
      </c>
      <c r="K19890" s="34">
        <v>461</v>
      </c>
      <c r="L19890" s="34">
        <v>162</v>
      </c>
      <c r="M19890" s="34">
        <v>314</v>
      </c>
      <c r="N19890" s="34">
        <v>344</v>
      </c>
      <c r="O19890" s="34">
        <v>338</v>
      </c>
      <c r="P19890" s="34">
        <v>295</v>
      </c>
      <c r="Q19890" s="34">
        <v>456</v>
      </c>
      <c r="R19890" s="34">
        <v>341</v>
      </c>
      <c r="S19890" s="34">
        <v>509</v>
      </c>
      <c r="T19890" s="34">
        <v>253</v>
      </c>
      <c r="U19890" s="34">
        <v>321</v>
      </c>
      <c r="V19890" s="34">
        <v>390</v>
      </c>
      <c r="W19890" s="34">
        <v>335</v>
      </c>
      <c r="X19890" s="34">
        <v>417</v>
      </c>
      <c r="Y19890" s="34">
        <v>291</v>
      </c>
      <c r="Z19890" s="34">
        <v>482</v>
      </c>
      <c r="AA19890" s="34">
        <v>491</v>
      </c>
      <c r="AB19890" s="34">
        <v>283</v>
      </c>
      <c r="AC19890" s="34">
        <v>624</v>
      </c>
    </row>
    <row r="19891" spans="1:29" x14ac:dyDescent="0.2">
      <c r="A19891" s="34" t="s">
        <v>80384</v>
      </c>
      <c r="B19891" s="34">
        <v>105</v>
      </c>
      <c r="C19891" s="34">
        <v>126</v>
      </c>
      <c r="D19891" s="34">
        <v>162</v>
      </c>
      <c r="E19891" s="34">
        <v>141</v>
      </c>
      <c r="F19891" s="34">
        <v>135</v>
      </c>
      <c r="G19891" s="34">
        <v>132</v>
      </c>
      <c r="H19891" s="34">
        <v>134</v>
      </c>
      <c r="I19891" s="34">
        <v>109</v>
      </c>
      <c r="J19891" s="34">
        <v>93</v>
      </c>
      <c r="K19891" s="34">
        <v>130</v>
      </c>
      <c r="L19891" s="34">
        <v>88</v>
      </c>
      <c r="M19891" s="34">
        <v>138</v>
      </c>
      <c r="N19891" s="34">
        <v>114</v>
      </c>
      <c r="O19891" s="34">
        <v>118</v>
      </c>
      <c r="P19891" s="34">
        <v>148</v>
      </c>
      <c r="Q19891" s="34">
        <v>134</v>
      </c>
      <c r="R19891" s="34">
        <v>135</v>
      </c>
      <c r="S19891" s="34">
        <v>213</v>
      </c>
      <c r="T19891" s="34">
        <v>91</v>
      </c>
      <c r="U19891" s="34">
        <v>104</v>
      </c>
      <c r="V19891" s="34">
        <v>179</v>
      </c>
      <c r="W19891" s="34">
        <v>121</v>
      </c>
      <c r="X19891" s="34">
        <v>210</v>
      </c>
      <c r="Y19891" s="34">
        <v>126</v>
      </c>
      <c r="Z19891" s="34">
        <v>148</v>
      </c>
      <c r="AA19891" s="34">
        <v>164</v>
      </c>
      <c r="AB19891" s="34">
        <v>129</v>
      </c>
      <c r="AC19891" s="34">
        <v>197</v>
      </c>
    </row>
    <row r="19892" spans="1:29" x14ac:dyDescent="0.2">
      <c r="A19892" s="34" t="s">
        <v>80385</v>
      </c>
      <c r="B19892" s="34">
        <v>69</v>
      </c>
      <c r="C19892" s="34">
        <v>112</v>
      </c>
      <c r="D19892" s="34">
        <v>131</v>
      </c>
      <c r="E19892" s="34">
        <v>113</v>
      </c>
      <c r="F19892" s="34">
        <v>104</v>
      </c>
      <c r="G19892" s="34">
        <v>53</v>
      </c>
      <c r="H19892" s="34">
        <v>71</v>
      </c>
      <c r="I19892" s="34">
        <v>68</v>
      </c>
      <c r="J19892" s="34">
        <v>54</v>
      </c>
      <c r="K19892" s="34">
        <v>121</v>
      </c>
      <c r="L19892" s="34">
        <v>24</v>
      </c>
      <c r="M19892" s="34">
        <v>53</v>
      </c>
      <c r="N19892" s="34">
        <v>60</v>
      </c>
      <c r="O19892" s="34">
        <v>57</v>
      </c>
      <c r="P19892" s="34">
        <v>79</v>
      </c>
      <c r="Q19892" s="34">
        <v>93</v>
      </c>
      <c r="R19892" s="34">
        <v>67</v>
      </c>
      <c r="S19892" s="34">
        <v>108</v>
      </c>
      <c r="T19892" s="34">
        <v>48</v>
      </c>
      <c r="U19892" s="34">
        <v>63</v>
      </c>
      <c r="V19892" s="34">
        <v>94</v>
      </c>
      <c r="W19892" s="34">
        <v>62</v>
      </c>
      <c r="X19892" s="34">
        <v>109</v>
      </c>
      <c r="Y19892" s="34">
        <v>29</v>
      </c>
      <c r="Z19892" s="34">
        <v>146</v>
      </c>
      <c r="AA19892" s="34">
        <v>107</v>
      </c>
      <c r="AB19892" s="34">
        <v>46</v>
      </c>
      <c r="AC19892" s="34">
        <v>124</v>
      </c>
    </row>
    <row r="19893" spans="1:29" x14ac:dyDescent="0.2">
      <c r="A19893" s="34" t="s">
        <v>80386</v>
      </c>
      <c r="B19893" s="34">
        <v>19</v>
      </c>
      <c r="C19893" s="34">
        <v>58</v>
      </c>
      <c r="D19893" s="34">
        <v>38</v>
      </c>
      <c r="E19893" s="34">
        <v>67</v>
      </c>
      <c r="F19893" s="34">
        <v>34</v>
      </c>
      <c r="G19893" s="34">
        <v>71</v>
      </c>
      <c r="H19893" s="34">
        <v>18</v>
      </c>
      <c r="I19893" s="34">
        <v>35</v>
      </c>
      <c r="J19893" s="34">
        <v>33</v>
      </c>
      <c r="K19893" s="34">
        <v>48</v>
      </c>
      <c r="L19893" s="34">
        <v>14</v>
      </c>
      <c r="M19893" s="34">
        <v>47</v>
      </c>
      <c r="N19893" s="34">
        <v>32</v>
      </c>
      <c r="O19893" s="34">
        <v>33</v>
      </c>
      <c r="P19893" s="34">
        <v>30</v>
      </c>
      <c r="Q19893" s="34">
        <v>44</v>
      </c>
      <c r="R19893" s="34">
        <v>55</v>
      </c>
      <c r="S19893" s="34">
        <v>45</v>
      </c>
      <c r="T19893" s="34">
        <v>16</v>
      </c>
      <c r="U19893" s="34">
        <v>29</v>
      </c>
      <c r="V19893" s="34">
        <v>51</v>
      </c>
      <c r="W19893" s="34">
        <v>37</v>
      </c>
      <c r="X19893" s="34">
        <v>43</v>
      </c>
      <c r="Y19893" s="34">
        <v>22</v>
      </c>
      <c r="Z19893" s="34">
        <v>17</v>
      </c>
      <c r="AA19893" s="34">
        <v>37</v>
      </c>
      <c r="AB19893" s="34">
        <v>21</v>
      </c>
      <c r="AC19893" s="34">
        <v>65</v>
      </c>
    </row>
    <row r="19894" spans="1:29" x14ac:dyDescent="0.2">
      <c r="A19894" s="34" t="s">
        <v>80387</v>
      </c>
      <c r="B19894" s="34">
        <v>185</v>
      </c>
      <c r="C19894" s="34">
        <v>201</v>
      </c>
      <c r="D19894" s="34">
        <v>246</v>
      </c>
      <c r="E19894" s="34">
        <v>264</v>
      </c>
      <c r="F19894" s="34">
        <v>191</v>
      </c>
      <c r="G19894" s="34">
        <v>322</v>
      </c>
      <c r="H19894" s="34">
        <v>172</v>
      </c>
      <c r="I19894" s="34">
        <v>240</v>
      </c>
      <c r="J19894" s="34">
        <v>139</v>
      </c>
      <c r="K19894" s="34">
        <v>236</v>
      </c>
      <c r="L19894" s="34">
        <v>104</v>
      </c>
      <c r="M19894" s="34">
        <v>181</v>
      </c>
      <c r="N19894" s="34">
        <v>159</v>
      </c>
      <c r="O19894" s="34">
        <v>197</v>
      </c>
      <c r="P19894" s="34">
        <v>168</v>
      </c>
      <c r="Q19894" s="34">
        <v>229</v>
      </c>
      <c r="R19894" s="34">
        <v>202</v>
      </c>
      <c r="S19894" s="34">
        <v>310</v>
      </c>
      <c r="T19894" s="34">
        <v>147</v>
      </c>
      <c r="U19894" s="34">
        <v>212</v>
      </c>
      <c r="V19894" s="34">
        <v>253</v>
      </c>
      <c r="W19894" s="34">
        <v>230</v>
      </c>
      <c r="X19894" s="34">
        <v>263</v>
      </c>
      <c r="Y19894" s="34">
        <v>208</v>
      </c>
      <c r="Z19894" s="34">
        <v>253</v>
      </c>
      <c r="AA19894" s="34">
        <v>296</v>
      </c>
      <c r="AB19894" s="34">
        <v>195</v>
      </c>
      <c r="AC19894" s="34">
        <v>371</v>
      </c>
    </row>
    <row r="19895" spans="1:29" x14ac:dyDescent="0.2">
      <c r="A19895" s="34" t="s">
        <v>80388</v>
      </c>
      <c r="B19895" s="34">
        <v>60</v>
      </c>
      <c r="C19895" s="34">
        <v>85</v>
      </c>
      <c r="D19895" s="34">
        <v>100</v>
      </c>
      <c r="E19895" s="34">
        <v>80</v>
      </c>
      <c r="F19895" s="34">
        <v>46</v>
      </c>
      <c r="G19895" s="34">
        <v>73</v>
      </c>
      <c r="H19895" s="34">
        <v>41</v>
      </c>
      <c r="I19895" s="34">
        <v>78</v>
      </c>
      <c r="J19895" s="34">
        <v>36</v>
      </c>
      <c r="K19895" s="34">
        <v>71</v>
      </c>
      <c r="L19895" s="34">
        <v>21</v>
      </c>
      <c r="M19895" s="34">
        <v>62</v>
      </c>
      <c r="N19895" s="34">
        <v>37</v>
      </c>
      <c r="O19895" s="34">
        <v>69</v>
      </c>
      <c r="P19895" s="34">
        <v>41</v>
      </c>
      <c r="Q19895" s="34">
        <v>74</v>
      </c>
      <c r="R19895" s="34">
        <v>26</v>
      </c>
      <c r="S19895" s="34">
        <v>84</v>
      </c>
      <c r="T19895" s="34">
        <v>21</v>
      </c>
      <c r="U19895" s="34">
        <v>39</v>
      </c>
      <c r="V19895" s="34">
        <v>61</v>
      </c>
      <c r="W19895" s="34">
        <v>33</v>
      </c>
      <c r="X19895" s="34">
        <v>36</v>
      </c>
      <c r="Y19895" s="34">
        <v>39</v>
      </c>
      <c r="Z19895" s="34">
        <v>55</v>
      </c>
      <c r="AA19895" s="34">
        <v>96</v>
      </c>
      <c r="AB19895" s="34">
        <v>33</v>
      </c>
      <c r="AC19895" s="34">
        <v>77</v>
      </c>
    </row>
    <row r="19896" spans="1:29" x14ac:dyDescent="0.2">
      <c r="A19896" s="34" t="s">
        <v>80389</v>
      </c>
      <c r="B19896" s="34">
        <v>185</v>
      </c>
      <c r="C19896" s="34">
        <v>178</v>
      </c>
      <c r="D19896" s="34">
        <v>121</v>
      </c>
      <c r="E19896" s="34">
        <v>243</v>
      </c>
      <c r="F19896" s="34">
        <v>141</v>
      </c>
      <c r="G19896" s="34">
        <v>240</v>
      </c>
      <c r="H19896" s="34">
        <v>169</v>
      </c>
      <c r="I19896" s="34">
        <v>212</v>
      </c>
      <c r="J19896" s="34">
        <v>125</v>
      </c>
      <c r="K19896" s="34">
        <v>265</v>
      </c>
      <c r="L19896" s="34">
        <v>117</v>
      </c>
      <c r="M19896" s="34">
        <v>184</v>
      </c>
      <c r="N19896" s="34">
        <v>140</v>
      </c>
      <c r="O19896" s="34">
        <v>209</v>
      </c>
      <c r="P19896" s="34">
        <v>148</v>
      </c>
      <c r="Q19896" s="34">
        <v>241</v>
      </c>
      <c r="R19896" s="34">
        <v>192</v>
      </c>
      <c r="S19896" s="34">
        <v>307</v>
      </c>
      <c r="T19896" s="34">
        <v>152</v>
      </c>
      <c r="U19896" s="34">
        <v>190</v>
      </c>
      <c r="V19896" s="34">
        <v>158</v>
      </c>
      <c r="W19896" s="34">
        <v>339</v>
      </c>
      <c r="X19896" s="34">
        <v>218</v>
      </c>
      <c r="Y19896" s="34">
        <v>204</v>
      </c>
      <c r="Z19896" s="34">
        <v>163</v>
      </c>
      <c r="AA19896" s="34">
        <v>300</v>
      </c>
      <c r="AB19896" s="34">
        <v>179</v>
      </c>
      <c r="AC19896" s="34">
        <v>325</v>
      </c>
    </row>
    <row r="19897" spans="1:29" x14ac:dyDescent="0.2">
      <c r="A19897" s="34" t="s">
        <v>80390</v>
      </c>
      <c r="B19897" s="34">
        <v>97</v>
      </c>
      <c r="C19897" s="34">
        <v>154</v>
      </c>
      <c r="D19897" s="34">
        <v>149</v>
      </c>
      <c r="E19897" s="34">
        <v>135</v>
      </c>
      <c r="F19897" s="34">
        <v>139</v>
      </c>
      <c r="G19897" s="34">
        <v>100</v>
      </c>
      <c r="H19897" s="34">
        <v>137</v>
      </c>
      <c r="I19897" s="34">
        <v>147</v>
      </c>
      <c r="J19897" s="34">
        <v>98</v>
      </c>
      <c r="K19897" s="34">
        <v>135</v>
      </c>
      <c r="L19897" s="34">
        <v>66</v>
      </c>
      <c r="M19897" s="34">
        <v>111</v>
      </c>
      <c r="N19897" s="34">
        <v>101</v>
      </c>
      <c r="O19897" s="34">
        <v>117</v>
      </c>
      <c r="P19897" s="34">
        <v>114</v>
      </c>
      <c r="Q19897" s="34">
        <v>205</v>
      </c>
      <c r="R19897" s="34">
        <v>119</v>
      </c>
      <c r="S19897" s="34">
        <v>171</v>
      </c>
      <c r="T19897" s="34">
        <v>113</v>
      </c>
      <c r="U19897" s="34">
        <v>139</v>
      </c>
      <c r="V19897" s="34">
        <v>153</v>
      </c>
      <c r="W19897" s="34">
        <v>151</v>
      </c>
      <c r="X19897" s="34">
        <v>152</v>
      </c>
      <c r="Y19897" s="34">
        <v>152</v>
      </c>
      <c r="Z19897" s="34">
        <v>135</v>
      </c>
      <c r="AA19897" s="34">
        <v>166</v>
      </c>
      <c r="AB19897" s="34">
        <v>138</v>
      </c>
      <c r="AC19897" s="34">
        <v>239</v>
      </c>
    </row>
    <row r="19898" spans="1:29" x14ac:dyDescent="0.2">
      <c r="A19898" s="34" t="s">
        <v>80391</v>
      </c>
      <c r="B19898" s="34">
        <v>154</v>
      </c>
      <c r="C19898" s="34">
        <v>224</v>
      </c>
      <c r="D19898" s="34">
        <v>224</v>
      </c>
      <c r="E19898" s="34">
        <v>276</v>
      </c>
      <c r="F19898" s="34">
        <v>221</v>
      </c>
      <c r="G19898" s="34">
        <v>252</v>
      </c>
      <c r="H19898" s="34">
        <v>144</v>
      </c>
      <c r="I19898" s="34">
        <v>206</v>
      </c>
      <c r="J19898" s="34">
        <v>139</v>
      </c>
      <c r="K19898" s="34">
        <v>327</v>
      </c>
      <c r="L19898" s="34">
        <v>118</v>
      </c>
      <c r="M19898" s="34">
        <v>212</v>
      </c>
      <c r="N19898" s="34">
        <v>167</v>
      </c>
      <c r="O19898" s="34">
        <v>224</v>
      </c>
      <c r="P19898" s="34">
        <v>190</v>
      </c>
      <c r="Q19898" s="34">
        <v>305</v>
      </c>
      <c r="R19898" s="34">
        <v>203</v>
      </c>
      <c r="S19898" s="34">
        <v>297</v>
      </c>
      <c r="T19898" s="34">
        <v>196</v>
      </c>
      <c r="U19898" s="34">
        <v>179</v>
      </c>
      <c r="V19898" s="34">
        <v>236</v>
      </c>
      <c r="W19898" s="34">
        <v>294</v>
      </c>
      <c r="X19898" s="34">
        <v>236</v>
      </c>
      <c r="Y19898" s="34">
        <v>246</v>
      </c>
      <c r="Z19898" s="34">
        <v>207</v>
      </c>
      <c r="AA19898" s="34">
        <v>384</v>
      </c>
      <c r="AB19898" s="34">
        <v>193</v>
      </c>
      <c r="AC19898" s="34">
        <v>376</v>
      </c>
    </row>
    <row r="19899" spans="1:29" x14ac:dyDescent="0.2">
      <c r="A19899" s="34" t="s">
        <v>80392</v>
      </c>
      <c r="B19899" s="34">
        <v>570</v>
      </c>
      <c r="C19899" s="34">
        <v>373</v>
      </c>
      <c r="D19899" s="34">
        <v>411</v>
      </c>
      <c r="E19899" s="34">
        <v>417</v>
      </c>
      <c r="F19899" s="34">
        <v>517</v>
      </c>
      <c r="G19899" s="34">
        <v>421</v>
      </c>
      <c r="H19899" s="34">
        <v>460</v>
      </c>
      <c r="I19899" s="34">
        <v>430</v>
      </c>
      <c r="J19899" s="34">
        <v>483</v>
      </c>
      <c r="K19899" s="34">
        <v>490</v>
      </c>
      <c r="L19899" s="34">
        <v>510</v>
      </c>
      <c r="M19899" s="34">
        <v>400</v>
      </c>
      <c r="N19899" s="34">
        <v>428</v>
      </c>
      <c r="O19899" s="34">
        <v>379</v>
      </c>
      <c r="P19899" s="34">
        <v>500</v>
      </c>
      <c r="Q19899" s="34">
        <v>618</v>
      </c>
      <c r="R19899" s="34">
        <v>635</v>
      </c>
      <c r="S19899" s="34">
        <v>515</v>
      </c>
      <c r="T19899" s="34">
        <v>694</v>
      </c>
      <c r="U19899" s="34">
        <v>485</v>
      </c>
      <c r="V19899" s="34">
        <v>602</v>
      </c>
      <c r="W19899" s="34">
        <v>820</v>
      </c>
      <c r="X19899" s="34">
        <v>583</v>
      </c>
      <c r="Y19899" s="34">
        <v>667</v>
      </c>
      <c r="Z19899" s="34">
        <v>432</v>
      </c>
      <c r="AA19899" s="34">
        <v>586</v>
      </c>
      <c r="AB19899" s="34">
        <v>890</v>
      </c>
      <c r="AC19899" s="34">
        <v>773</v>
      </c>
    </row>
    <row r="19900" spans="1:29" x14ac:dyDescent="0.2">
      <c r="A19900" s="34" t="s">
        <v>80393</v>
      </c>
      <c r="B19900" s="34">
        <v>2</v>
      </c>
      <c r="C19900" s="34">
        <v>0</v>
      </c>
      <c r="D19900" s="34">
        <v>0</v>
      </c>
      <c r="E19900" s="34">
        <v>0</v>
      </c>
      <c r="F19900" s="34">
        <v>0</v>
      </c>
      <c r="G19900" s="34">
        <v>0</v>
      </c>
      <c r="H19900" s="34">
        <v>0</v>
      </c>
      <c r="I19900" s="34">
        <v>0</v>
      </c>
      <c r="J19900" s="34">
        <v>0</v>
      </c>
      <c r="K19900" s="34">
        <v>0</v>
      </c>
      <c r="L19900" s="34">
        <v>0</v>
      </c>
      <c r="M19900" s="34">
        <v>0</v>
      </c>
      <c r="N19900" s="34">
        <v>0</v>
      </c>
      <c r="O19900" s="34">
        <v>0</v>
      </c>
      <c r="P19900" s="34">
        <v>1</v>
      </c>
      <c r="Q19900" s="34">
        <v>0</v>
      </c>
      <c r="R19900" s="34">
        <v>0</v>
      </c>
      <c r="S19900" s="34">
        <v>0</v>
      </c>
      <c r="T19900" s="34">
        <v>0</v>
      </c>
      <c r="U19900" s="34">
        <v>0</v>
      </c>
      <c r="V19900" s="34">
        <v>0</v>
      </c>
      <c r="W19900" s="34">
        <v>0</v>
      </c>
      <c r="X19900" s="34">
        <v>0</v>
      </c>
      <c r="Y19900" s="34">
        <v>0</v>
      </c>
      <c r="Z19900" s="34">
        <v>0</v>
      </c>
      <c r="AA19900" s="34">
        <v>0</v>
      </c>
      <c r="AB19900" s="34">
        <v>0</v>
      </c>
      <c r="AC19900" s="34">
        <v>0</v>
      </c>
    </row>
    <row r="19901" spans="1:29" x14ac:dyDescent="0.2">
      <c r="A19901" s="34" t="s">
        <v>80394</v>
      </c>
      <c r="B19901" s="34">
        <v>141</v>
      </c>
      <c r="C19901" s="34">
        <v>107</v>
      </c>
      <c r="D19901" s="34">
        <v>205</v>
      </c>
      <c r="E19901" s="34">
        <v>142</v>
      </c>
      <c r="F19901" s="34">
        <v>189</v>
      </c>
      <c r="G19901" s="34">
        <v>135</v>
      </c>
      <c r="H19901" s="34">
        <v>162</v>
      </c>
      <c r="I19901" s="34">
        <v>103</v>
      </c>
      <c r="J19901" s="34">
        <v>185</v>
      </c>
      <c r="K19901" s="34">
        <v>120</v>
      </c>
      <c r="L19901" s="34">
        <v>140</v>
      </c>
      <c r="M19901" s="34">
        <v>99</v>
      </c>
      <c r="N19901" s="34">
        <v>149</v>
      </c>
      <c r="O19901" s="34">
        <v>110</v>
      </c>
      <c r="P19901" s="34">
        <v>176</v>
      </c>
      <c r="Q19901" s="34">
        <v>157</v>
      </c>
      <c r="R19901" s="34">
        <v>223</v>
      </c>
      <c r="S19901" s="34">
        <v>148</v>
      </c>
      <c r="T19901" s="34">
        <v>203</v>
      </c>
      <c r="U19901" s="34">
        <v>141</v>
      </c>
      <c r="V19901" s="34">
        <v>237</v>
      </c>
      <c r="W19901" s="34">
        <v>176</v>
      </c>
      <c r="X19901" s="34">
        <v>195</v>
      </c>
      <c r="Y19901" s="34">
        <v>140</v>
      </c>
      <c r="Z19901" s="34">
        <v>177</v>
      </c>
      <c r="AA19901" s="34">
        <v>159</v>
      </c>
      <c r="AB19901" s="34">
        <v>280</v>
      </c>
      <c r="AC19901" s="34">
        <v>230</v>
      </c>
    </row>
    <row r="19902" spans="1:29" x14ac:dyDescent="0.2">
      <c r="A19902" s="34" t="s">
        <v>80395</v>
      </c>
      <c r="B19902" s="34">
        <v>135</v>
      </c>
      <c r="C19902" s="34">
        <v>175</v>
      </c>
      <c r="D19902" s="34">
        <v>104</v>
      </c>
      <c r="E19902" s="34">
        <v>185</v>
      </c>
      <c r="F19902" s="34">
        <v>98</v>
      </c>
      <c r="G19902" s="34">
        <v>151</v>
      </c>
      <c r="H19902" s="34">
        <v>102</v>
      </c>
      <c r="I19902" s="34">
        <v>197</v>
      </c>
      <c r="J19902" s="34">
        <v>84</v>
      </c>
      <c r="K19902" s="34">
        <v>180</v>
      </c>
      <c r="L19902" s="34">
        <v>85</v>
      </c>
      <c r="M19902" s="34">
        <v>153</v>
      </c>
      <c r="N19902" s="34">
        <v>71</v>
      </c>
      <c r="O19902" s="34">
        <v>148</v>
      </c>
      <c r="P19902" s="34">
        <v>100</v>
      </c>
      <c r="Q19902" s="34">
        <v>184</v>
      </c>
      <c r="R19902" s="34">
        <v>118</v>
      </c>
      <c r="S19902" s="34">
        <v>246</v>
      </c>
      <c r="T19902" s="34">
        <v>136</v>
      </c>
      <c r="U19902" s="34">
        <v>187</v>
      </c>
      <c r="V19902" s="34">
        <v>135</v>
      </c>
      <c r="W19902" s="34">
        <v>245</v>
      </c>
      <c r="X19902" s="34">
        <v>160</v>
      </c>
      <c r="Y19902" s="34">
        <v>212</v>
      </c>
      <c r="Z19902" s="34">
        <v>124</v>
      </c>
      <c r="AA19902" s="34">
        <v>203</v>
      </c>
      <c r="AB19902" s="34">
        <v>190</v>
      </c>
      <c r="AC19902" s="34">
        <v>256</v>
      </c>
    </row>
    <row r="19903" spans="1:29" x14ac:dyDescent="0.2">
      <c r="A19903" s="34" t="s">
        <v>80396</v>
      </c>
      <c r="B19903" s="34">
        <v>79</v>
      </c>
      <c r="C19903" s="34">
        <v>64</v>
      </c>
      <c r="D19903" s="34">
        <v>42</v>
      </c>
      <c r="E19903" s="34">
        <v>49</v>
      </c>
      <c r="F19903" s="34">
        <v>58</v>
      </c>
      <c r="G19903" s="34">
        <v>32</v>
      </c>
      <c r="H19903" s="34">
        <v>37</v>
      </c>
      <c r="I19903" s="34">
        <v>41</v>
      </c>
      <c r="J19903" s="34">
        <v>27</v>
      </c>
      <c r="K19903" s="34">
        <v>55</v>
      </c>
      <c r="L19903" s="34">
        <v>28</v>
      </c>
      <c r="M19903" s="34">
        <v>42</v>
      </c>
      <c r="N19903" s="34">
        <v>41</v>
      </c>
      <c r="O19903" s="34">
        <v>50</v>
      </c>
      <c r="P19903" s="34">
        <v>46</v>
      </c>
      <c r="Q19903" s="34">
        <v>38</v>
      </c>
      <c r="R19903" s="34">
        <v>55</v>
      </c>
      <c r="S19903" s="34">
        <v>45</v>
      </c>
      <c r="T19903" s="34">
        <v>57</v>
      </c>
      <c r="U19903" s="34">
        <v>34</v>
      </c>
      <c r="V19903" s="34">
        <v>52</v>
      </c>
      <c r="W19903" s="34">
        <v>46</v>
      </c>
      <c r="X19903" s="34">
        <v>40</v>
      </c>
      <c r="Y19903" s="34">
        <v>46</v>
      </c>
      <c r="Z19903" s="34">
        <v>47</v>
      </c>
      <c r="AA19903" s="34">
        <v>56</v>
      </c>
      <c r="AB19903" s="34">
        <v>47</v>
      </c>
      <c r="AC19903" s="34">
        <v>59</v>
      </c>
    </row>
    <row r="19904" spans="1:29" x14ac:dyDescent="0.2">
      <c r="A19904" s="34" t="s">
        <v>80397</v>
      </c>
      <c r="B19904" s="34">
        <v>95</v>
      </c>
      <c r="C19904" s="34">
        <v>133</v>
      </c>
      <c r="D19904" s="34">
        <v>71</v>
      </c>
      <c r="E19904" s="34">
        <v>127</v>
      </c>
      <c r="F19904" s="34">
        <v>84</v>
      </c>
      <c r="G19904" s="34">
        <v>159</v>
      </c>
      <c r="H19904" s="34">
        <v>64</v>
      </c>
      <c r="I19904" s="34">
        <v>176</v>
      </c>
      <c r="J19904" s="34">
        <v>83</v>
      </c>
      <c r="K19904" s="34">
        <v>157</v>
      </c>
      <c r="L19904" s="34">
        <v>57</v>
      </c>
      <c r="M19904" s="34">
        <v>155</v>
      </c>
      <c r="N19904" s="34">
        <v>68</v>
      </c>
      <c r="O19904" s="34">
        <v>156</v>
      </c>
      <c r="P19904" s="34">
        <v>54</v>
      </c>
      <c r="Q19904" s="34">
        <v>189</v>
      </c>
      <c r="R19904" s="34">
        <v>115</v>
      </c>
      <c r="S19904" s="34">
        <v>151</v>
      </c>
      <c r="T19904" s="34">
        <v>102</v>
      </c>
      <c r="U19904" s="34">
        <v>117</v>
      </c>
      <c r="V19904" s="34">
        <v>92</v>
      </c>
      <c r="W19904" s="34">
        <v>182</v>
      </c>
      <c r="X19904" s="34">
        <v>76</v>
      </c>
      <c r="Y19904" s="34">
        <v>136</v>
      </c>
      <c r="Z19904" s="34">
        <v>88</v>
      </c>
      <c r="AA19904" s="34">
        <v>135</v>
      </c>
      <c r="AB19904" s="34">
        <v>73</v>
      </c>
      <c r="AC19904" s="34">
        <v>184</v>
      </c>
    </row>
    <row r="19905" spans="1:29" x14ac:dyDescent="0.2">
      <c r="A19905" s="34" t="s">
        <v>80398</v>
      </c>
      <c r="B19905" s="34">
        <v>73</v>
      </c>
      <c r="C19905" s="34">
        <v>125</v>
      </c>
      <c r="D19905" s="34">
        <v>144</v>
      </c>
      <c r="E19905" s="34">
        <v>132</v>
      </c>
      <c r="F19905" s="34">
        <v>144</v>
      </c>
      <c r="G19905" s="34">
        <v>154</v>
      </c>
      <c r="H19905" s="34">
        <v>106</v>
      </c>
      <c r="I19905" s="34">
        <v>120</v>
      </c>
      <c r="J19905" s="34">
        <v>115</v>
      </c>
      <c r="K19905" s="34">
        <v>126</v>
      </c>
      <c r="L19905" s="34">
        <v>76</v>
      </c>
      <c r="M19905" s="34">
        <v>112</v>
      </c>
      <c r="N19905" s="34">
        <v>100</v>
      </c>
      <c r="O19905" s="34">
        <v>130</v>
      </c>
      <c r="P19905" s="34">
        <v>89</v>
      </c>
      <c r="Q19905" s="34">
        <v>137</v>
      </c>
      <c r="R19905" s="34">
        <v>139</v>
      </c>
      <c r="S19905" s="34">
        <v>157</v>
      </c>
      <c r="T19905" s="34">
        <v>115</v>
      </c>
      <c r="U19905" s="34">
        <v>125</v>
      </c>
      <c r="V19905" s="34">
        <v>138</v>
      </c>
      <c r="W19905" s="34">
        <v>115</v>
      </c>
      <c r="X19905" s="34">
        <v>131</v>
      </c>
      <c r="Y19905" s="34">
        <v>108</v>
      </c>
      <c r="Z19905" s="34">
        <v>120</v>
      </c>
      <c r="AA19905" s="34">
        <v>187</v>
      </c>
      <c r="AB19905" s="34">
        <v>94</v>
      </c>
      <c r="AC19905" s="34">
        <v>188</v>
      </c>
    </row>
    <row r="19906" spans="1:29" x14ac:dyDescent="0.2">
      <c r="A19906" s="34" t="s">
        <v>80399</v>
      </c>
      <c r="B19906" s="34">
        <v>55</v>
      </c>
      <c r="C19906" s="34">
        <v>69</v>
      </c>
      <c r="D19906" s="34">
        <v>64</v>
      </c>
      <c r="E19906" s="34">
        <v>46</v>
      </c>
      <c r="F19906" s="34">
        <v>69</v>
      </c>
      <c r="G19906" s="34">
        <v>49</v>
      </c>
      <c r="H19906" s="34">
        <v>72</v>
      </c>
      <c r="I19906" s="34">
        <v>64</v>
      </c>
      <c r="J19906" s="34">
        <v>62</v>
      </c>
      <c r="K19906" s="34">
        <v>35</v>
      </c>
      <c r="L19906" s="34">
        <v>29</v>
      </c>
      <c r="M19906" s="34">
        <v>31</v>
      </c>
      <c r="N19906" s="34">
        <v>37</v>
      </c>
      <c r="O19906" s="34">
        <v>42</v>
      </c>
      <c r="P19906" s="34">
        <v>33</v>
      </c>
      <c r="Q19906" s="34">
        <v>34</v>
      </c>
      <c r="R19906" s="34">
        <v>61</v>
      </c>
      <c r="S19906" s="34">
        <v>60</v>
      </c>
      <c r="T19906" s="34">
        <v>57</v>
      </c>
      <c r="U19906" s="34">
        <v>43</v>
      </c>
      <c r="V19906" s="34">
        <v>82</v>
      </c>
      <c r="W19906" s="34">
        <v>50</v>
      </c>
      <c r="X19906" s="34">
        <v>51</v>
      </c>
      <c r="Y19906" s="34">
        <v>33</v>
      </c>
      <c r="Z19906" s="34">
        <v>84</v>
      </c>
      <c r="AA19906" s="34">
        <v>63</v>
      </c>
      <c r="AB19906" s="34">
        <v>58</v>
      </c>
      <c r="AC19906" s="34">
        <v>92</v>
      </c>
    </row>
    <row r="19907" spans="1:29" x14ac:dyDescent="0.2">
      <c r="A19907" s="34" t="s">
        <v>80400</v>
      </c>
      <c r="B19907" s="34">
        <v>115</v>
      </c>
      <c r="C19907" s="34">
        <v>91</v>
      </c>
      <c r="D19907" s="34">
        <v>92</v>
      </c>
      <c r="E19907" s="34">
        <v>136</v>
      </c>
      <c r="F19907" s="34">
        <v>113</v>
      </c>
      <c r="G19907" s="34">
        <v>121</v>
      </c>
      <c r="H19907" s="34">
        <v>82</v>
      </c>
      <c r="I19907" s="34">
        <v>82</v>
      </c>
      <c r="J19907" s="34">
        <v>84</v>
      </c>
      <c r="K19907" s="34">
        <v>113</v>
      </c>
      <c r="L19907" s="34">
        <v>64</v>
      </c>
      <c r="M19907" s="34">
        <v>117</v>
      </c>
      <c r="N19907" s="34">
        <v>69</v>
      </c>
      <c r="O19907" s="34">
        <v>86</v>
      </c>
      <c r="P19907" s="34">
        <v>64</v>
      </c>
      <c r="Q19907" s="34">
        <v>122</v>
      </c>
      <c r="R19907" s="34">
        <v>95</v>
      </c>
      <c r="S19907" s="34">
        <v>107</v>
      </c>
      <c r="T19907" s="34">
        <v>94</v>
      </c>
      <c r="U19907" s="34">
        <v>78</v>
      </c>
      <c r="V19907" s="34">
        <v>85</v>
      </c>
      <c r="W19907" s="34">
        <v>134</v>
      </c>
      <c r="X19907" s="34">
        <v>153</v>
      </c>
      <c r="Y19907" s="34">
        <v>116</v>
      </c>
      <c r="Z19907" s="34">
        <v>104</v>
      </c>
      <c r="AA19907" s="34">
        <v>122</v>
      </c>
      <c r="AB19907" s="34">
        <v>73</v>
      </c>
      <c r="AC19907" s="34">
        <v>141</v>
      </c>
    </row>
    <row r="19908" spans="1:29" x14ac:dyDescent="0.2">
      <c r="A19908" s="34" t="s">
        <v>80401</v>
      </c>
      <c r="B19908" s="34">
        <v>103</v>
      </c>
      <c r="C19908" s="34">
        <v>65</v>
      </c>
      <c r="D19908" s="34">
        <v>70</v>
      </c>
      <c r="E19908" s="34">
        <v>65</v>
      </c>
      <c r="F19908" s="34">
        <v>118</v>
      </c>
      <c r="G19908" s="34">
        <v>76</v>
      </c>
      <c r="H19908" s="34">
        <v>87</v>
      </c>
      <c r="I19908" s="34">
        <v>60</v>
      </c>
      <c r="J19908" s="34">
        <v>85</v>
      </c>
      <c r="K19908" s="34">
        <v>78</v>
      </c>
      <c r="L19908" s="34">
        <v>79</v>
      </c>
      <c r="M19908" s="34">
        <v>47</v>
      </c>
      <c r="N19908" s="34">
        <v>87</v>
      </c>
      <c r="O19908" s="34">
        <v>71</v>
      </c>
      <c r="P19908" s="34">
        <v>96</v>
      </c>
      <c r="Q19908" s="34">
        <v>111</v>
      </c>
      <c r="R19908" s="34">
        <v>121</v>
      </c>
      <c r="S19908" s="34">
        <v>62</v>
      </c>
      <c r="T19908" s="34">
        <v>138</v>
      </c>
      <c r="U19908" s="34">
        <v>91</v>
      </c>
      <c r="V19908" s="34">
        <v>151</v>
      </c>
      <c r="W19908" s="34">
        <v>81</v>
      </c>
      <c r="X19908" s="34">
        <v>112</v>
      </c>
      <c r="Y19908" s="34">
        <v>98</v>
      </c>
      <c r="Z19908" s="34">
        <v>111</v>
      </c>
      <c r="AA19908" s="34">
        <v>79</v>
      </c>
      <c r="AB19908" s="34">
        <v>143</v>
      </c>
      <c r="AC19908" s="34">
        <v>96</v>
      </c>
    </row>
    <row r="19909" spans="1:29" x14ac:dyDescent="0.2">
      <c r="A19909" s="34" t="s">
        <v>80402</v>
      </c>
      <c r="B19909" s="34">
        <v>50</v>
      </c>
      <c r="C19909" s="34">
        <v>36</v>
      </c>
      <c r="D19909" s="34">
        <v>35</v>
      </c>
      <c r="E19909" s="34">
        <v>46</v>
      </c>
      <c r="F19909" s="34">
        <v>38</v>
      </c>
      <c r="G19909" s="34">
        <v>66</v>
      </c>
      <c r="H19909" s="34">
        <v>11</v>
      </c>
      <c r="I19909" s="34">
        <v>24</v>
      </c>
      <c r="J19909" s="34">
        <v>18</v>
      </c>
      <c r="K19909" s="34">
        <v>51</v>
      </c>
      <c r="L19909" s="34">
        <v>17</v>
      </c>
      <c r="M19909" s="34">
        <v>29</v>
      </c>
      <c r="N19909" s="34">
        <v>27</v>
      </c>
      <c r="O19909" s="34">
        <v>30</v>
      </c>
      <c r="P19909" s="34">
        <v>26</v>
      </c>
      <c r="Q19909" s="34">
        <v>53</v>
      </c>
      <c r="R19909" s="34">
        <v>32</v>
      </c>
      <c r="S19909" s="34">
        <v>21</v>
      </c>
      <c r="T19909" s="34">
        <v>23</v>
      </c>
      <c r="U19909" s="34">
        <v>36</v>
      </c>
      <c r="V19909" s="34">
        <v>31</v>
      </c>
      <c r="W19909" s="34">
        <v>49</v>
      </c>
      <c r="X19909" s="34">
        <v>39</v>
      </c>
      <c r="Y19909" s="34">
        <v>27</v>
      </c>
      <c r="Z19909" s="34">
        <v>24</v>
      </c>
      <c r="AA19909" s="34">
        <v>35</v>
      </c>
      <c r="AB19909" s="34">
        <v>24</v>
      </c>
      <c r="AC19909" s="34">
        <v>63</v>
      </c>
    </row>
    <row r="19910" spans="1:29" x14ac:dyDescent="0.2">
      <c r="A19910" s="34" t="s">
        <v>80403</v>
      </c>
      <c r="B19910" s="34">
        <v>163</v>
      </c>
      <c r="C19910" s="34">
        <v>92</v>
      </c>
      <c r="D19910" s="34">
        <v>141</v>
      </c>
      <c r="E19910" s="34">
        <v>112</v>
      </c>
      <c r="F19910" s="34">
        <v>123</v>
      </c>
      <c r="G19910" s="34">
        <v>95</v>
      </c>
      <c r="H19910" s="34">
        <v>128</v>
      </c>
      <c r="I19910" s="34">
        <v>122</v>
      </c>
      <c r="J19910" s="34">
        <v>111</v>
      </c>
      <c r="K19910" s="34">
        <v>99</v>
      </c>
      <c r="L19910" s="34">
        <v>78</v>
      </c>
      <c r="M19910" s="34">
        <v>76</v>
      </c>
      <c r="N19910" s="34">
        <v>114</v>
      </c>
      <c r="O19910" s="34">
        <v>68</v>
      </c>
      <c r="P19910" s="34">
        <v>113</v>
      </c>
      <c r="Q19910" s="34">
        <v>115</v>
      </c>
      <c r="R19910" s="34">
        <v>140</v>
      </c>
      <c r="S19910" s="34">
        <v>154</v>
      </c>
      <c r="T19910" s="34">
        <v>102</v>
      </c>
      <c r="U19910" s="34">
        <v>86</v>
      </c>
      <c r="V19910" s="34">
        <v>137</v>
      </c>
      <c r="W19910" s="34">
        <v>133</v>
      </c>
      <c r="X19910" s="34">
        <v>143</v>
      </c>
      <c r="Y19910" s="34">
        <v>106</v>
      </c>
      <c r="Z19910" s="34">
        <v>182</v>
      </c>
      <c r="AA19910" s="34">
        <v>129</v>
      </c>
      <c r="AB19910" s="34">
        <v>104</v>
      </c>
      <c r="AC19910" s="34">
        <v>188</v>
      </c>
    </row>
    <row r="19911" spans="1:29" x14ac:dyDescent="0.2">
      <c r="A19911" s="34" t="s">
        <v>80404</v>
      </c>
      <c r="B19911" s="34">
        <v>41</v>
      </c>
      <c r="C19911" s="34">
        <v>17</v>
      </c>
      <c r="D19911" s="34">
        <v>27</v>
      </c>
      <c r="E19911" s="34">
        <v>16</v>
      </c>
      <c r="F19911" s="34">
        <v>24</v>
      </c>
      <c r="G19911" s="34">
        <v>22</v>
      </c>
      <c r="H19911" s="34">
        <v>34</v>
      </c>
      <c r="I19911" s="34">
        <v>20</v>
      </c>
      <c r="J19911" s="34">
        <v>26</v>
      </c>
      <c r="K19911" s="34">
        <v>32</v>
      </c>
      <c r="L19911" s="34">
        <v>11</v>
      </c>
      <c r="M19911" s="34">
        <v>15</v>
      </c>
      <c r="N19911" s="34">
        <v>25</v>
      </c>
      <c r="O19911" s="34">
        <v>14</v>
      </c>
      <c r="P19911" s="34">
        <v>36</v>
      </c>
      <c r="Q19911" s="34">
        <v>21</v>
      </c>
      <c r="R19911" s="34">
        <v>40</v>
      </c>
      <c r="S19911" s="34">
        <v>16</v>
      </c>
      <c r="T19911" s="34">
        <v>21</v>
      </c>
      <c r="U19911" s="34">
        <v>15</v>
      </c>
      <c r="V19911" s="34">
        <v>20</v>
      </c>
      <c r="W19911" s="34">
        <v>24</v>
      </c>
      <c r="X19911" s="34">
        <v>22</v>
      </c>
      <c r="Y19911" s="34">
        <v>21</v>
      </c>
      <c r="Z19911" s="34">
        <v>40</v>
      </c>
      <c r="AA19911" s="34">
        <v>17</v>
      </c>
      <c r="AB19911" s="34">
        <v>23</v>
      </c>
      <c r="AC19911" s="34">
        <v>45</v>
      </c>
    </row>
    <row r="19912" spans="1:29" x14ac:dyDescent="0.2">
      <c r="A19912" s="34" t="s">
        <v>80405</v>
      </c>
      <c r="B19912" s="34">
        <v>1274</v>
      </c>
      <c r="C19912" s="34">
        <v>736</v>
      </c>
      <c r="D19912" s="34">
        <v>1155</v>
      </c>
      <c r="E19912" s="34">
        <v>803</v>
      </c>
      <c r="F19912" s="34">
        <v>1451</v>
      </c>
      <c r="G19912" s="34">
        <v>764</v>
      </c>
      <c r="H19912" s="34">
        <v>1377</v>
      </c>
      <c r="I19912" s="34">
        <v>783</v>
      </c>
      <c r="J19912" s="34">
        <v>1435</v>
      </c>
      <c r="K19912" s="34">
        <v>934</v>
      </c>
      <c r="L19912" s="34">
        <v>1954</v>
      </c>
      <c r="M19912" s="34">
        <v>753</v>
      </c>
      <c r="N19912" s="34">
        <v>1143</v>
      </c>
      <c r="O19912" s="34">
        <v>921</v>
      </c>
      <c r="P19912" s="34">
        <v>1396</v>
      </c>
      <c r="Q19912" s="34">
        <v>1155</v>
      </c>
      <c r="R19912" s="34">
        <v>1875</v>
      </c>
      <c r="S19912" s="34">
        <v>1072</v>
      </c>
      <c r="T19912" s="34">
        <v>2399</v>
      </c>
      <c r="U19912" s="34">
        <v>1112</v>
      </c>
      <c r="V19912" s="34">
        <v>1854</v>
      </c>
      <c r="W19912" s="34">
        <v>1685</v>
      </c>
      <c r="X19912" s="34">
        <v>1541</v>
      </c>
      <c r="Y19912" s="34">
        <v>1576</v>
      </c>
      <c r="Z19912" s="34">
        <v>1400</v>
      </c>
      <c r="AA19912" s="34">
        <v>1252</v>
      </c>
      <c r="AB19912" s="34">
        <v>2588</v>
      </c>
      <c r="AC19912" s="34">
        <v>1578</v>
      </c>
    </row>
    <row r="19913" spans="1:29" x14ac:dyDescent="0.2">
      <c r="A19913" s="34" t="s">
        <v>80406</v>
      </c>
      <c r="B19913" s="34">
        <v>80</v>
      </c>
      <c r="C19913" s="34">
        <v>48</v>
      </c>
      <c r="D19913" s="34">
        <v>115</v>
      </c>
      <c r="E19913" s="34">
        <v>67</v>
      </c>
      <c r="F19913" s="34">
        <v>81</v>
      </c>
      <c r="G19913" s="34">
        <v>61</v>
      </c>
      <c r="H19913" s="34">
        <v>49</v>
      </c>
      <c r="I19913" s="34">
        <v>72</v>
      </c>
      <c r="J19913" s="34">
        <v>50</v>
      </c>
      <c r="K19913" s="34">
        <v>59</v>
      </c>
      <c r="L19913" s="34">
        <v>63</v>
      </c>
      <c r="M19913" s="34">
        <v>71</v>
      </c>
      <c r="N19913" s="34">
        <v>69</v>
      </c>
      <c r="O19913" s="34">
        <v>41</v>
      </c>
      <c r="P19913" s="34">
        <v>61</v>
      </c>
      <c r="Q19913" s="34">
        <v>71</v>
      </c>
      <c r="R19913" s="34">
        <v>87</v>
      </c>
      <c r="S19913" s="34">
        <v>83</v>
      </c>
      <c r="T19913" s="34">
        <v>47</v>
      </c>
      <c r="U19913" s="34">
        <v>55</v>
      </c>
      <c r="V19913" s="34">
        <v>98</v>
      </c>
      <c r="W19913" s="34">
        <v>62</v>
      </c>
      <c r="X19913" s="34">
        <v>72</v>
      </c>
      <c r="Y19913" s="34">
        <v>53</v>
      </c>
      <c r="Z19913" s="34">
        <v>97</v>
      </c>
      <c r="AA19913" s="34">
        <v>87</v>
      </c>
      <c r="AB19913" s="34">
        <v>66</v>
      </c>
      <c r="AC19913" s="34">
        <v>116</v>
      </c>
    </row>
    <row r="19914" spans="1:29" x14ac:dyDescent="0.2">
      <c r="A19914" s="34" t="s">
        <v>80407</v>
      </c>
      <c r="B19914" s="34">
        <v>192</v>
      </c>
      <c r="C19914" s="34">
        <v>230</v>
      </c>
      <c r="D19914" s="34">
        <v>282</v>
      </c>
      <c r="E19914" s="34">
        <v>250</v>
      </c>
      <c r="F19914" s="34">
        <v>264</v>
      </c>
      <c r="G19914" s="34">
        <v>247</v>
      </c>
      <c r="H19914" s="34">
        <v>290</v>
      </c>
      <c r="I19914" s="34">
        <v>211</v>
      </c>
      <c r="J19914" s="34">
        <v>208</v>
      </c>
      <c r="K19914" s="34">
        <v>285</v>
      </c>
      <c r="L19914" s="34">
        <v>144</v>
      </c>
      <c r="M19914" s="34">
        <v>173</v>
      </c>
      <c r="N19914" s="34">
        <v>229</v>
      </c>
      <c r="O19914" s="34">
        <v>195</v>
      </c>
      <c r="P19914" s="34">
        <v>211</v>
      </c>
      <c r="Q19914" s="34">
        <v>268</v>
      </c>
      <c r="R19914" s="34">
        <v>283</v>
      </c>
      <c r="S19914" s="34">
        <v>303</v>
      </c>
      <c r="T19914" s="34">
        <v>225</v>
      </c>
      <c r="U19914" s="34">
        <v>224</v>
      </c>
      <c r="V19914" s="34">
        <v>281</v>
      </c>
      <c r="W19914" s="34">
        <v>270</v>
      </c>
      <c r="X19914" s="34">
        <v>296</v>
      </c>
      <c r="Y19914" s="34">
        <v>191</v>
      </c>
      <c r="Z19914" s="34">
        <v>304</v>
      </c>
      <c r="AA19914" s="34">
        <v>255</v>
      </c>
      <c r="AB19914" s="34">
        <v>284</v>
      </c>
      <c r="AC19914" s="34">
        <v>376</v>
      </c>
    </row>
    <row r="19915" spans="1:29" x14ac:dyDescent="0.2">
      <c r="A19915" s="34" t="s">
        <v>80408</v>
      </c>
      <c r="B19915" s="34">
        <v>108</v>
      </c>
      <c r="C19915" s="34">
        <v>73</v>
      </c>
      <c r="D19915" s="34">
        <v>129</v>
      </c>
      <c r="E19915" s="34">
        <v>68</v>
      </c>
      <c r="F19915" s="34">
        <v>142</v>
      </c>
      <c r="G19915" s="34">
        <v>113</v>
      </c>
      <c r="H19915" s="34">
        <v>123</v>
      </c>
      <c r="I19915" s="34">
        <v>55</v>
      </c>
      <c r="J19915" s="34">
        <v>78</v>
      </c>
      <c r="K19915" s="34">
        <v>59</v>
      </c>
      <c r="L19915" s="34">
        <v>110</v>
      </c>
      <c r="M19915" s="34">
        <v>70</v>
      </c>
      <c r="N19915" s="34">
        <v>90</v>
      </c>
      <c r="O19915" s="34">
        <v>84</v>
      </c>
      <c r="P19915" s="34">
        <v>89</v>
      </c>
      <c r="Q19915" s="34">
        <v>104</v>
      </c>
      <c r="R19915" s="34">
        <v>147</v>
      </c>
      <c r="S19915" s="34">
        <v>72</v>
      </c>
      <c r="T19915" s="34">
        <v>145</v>
      </c>
      <c r="U19915" s="34">
        <v>103</v>
      </c>
      <c r="V19915" s="34">
        <v>98</v>
      </c>
      <c r="W19915" s="34">
        <v>87</v>
      </c>
      <c r="X19915" s="34">
        <v>145</v>
      </c>
      <c r="Y19915" s="34">
        <v>103</v>
      </c>
      <c r="Z19915" s="34">
        <v>143</v>
      </c>
      <c r="AA19915" s="34">
        <v>114</v>
      </c>
      <c r="AB19915" s="34">
        <v>199</v>
      </c>
      <c r="AC19915" s="34">
        <v>156</v>
      </c>
    </row>
    <row r="19916" spans="1:29" x14ac:dyDescent="0.2">
      <c r="A19916" s="34" t="s">
        <v>80409</v>
      </c>
      <c r="B19916" s="34">
        <v>65</v>
      </c>
      <c r="C19916" s="34">
        <v>61</v>
      </c>
      <c r="D19916" s="34">
        <v>101</v>
      </c>
      <c r="E19916" s="34">
        <v>67</v>
      </c>
      <c r="F19916" s="34">
        <v>86</v>
      </c>
      <c r="G19916" s="34">
        <v>49</v>
      </c>
      <c r="H19916" s="34">
        <v>78</v>
      </c>
      <c r="I19916" s="34">
        <v>59</v>
      </c>
      <c r="J19916" s="34">
        <v>53</v>
      </c>
      <c r="K19916" s="34">
        <v>44</v>
      </c>
      <c r="L19916" s="34">
        <v>47</v>
      </c>
      <c r="M19916" s="34">
        <v>61</v>
      </c>
      <c r="N19916" s="34">
        <v>61</v>
      </c>
      <c r="O19916" s="34">
        <v>51</v>
      </c>
      <c r="P19916" s="34">
        <v>57</v>
      </c>
      <c r="Q19916" s="34">
        <v>67</v>
      </c>
      <c r="R19916" s="34">
        <v>90</v>
      </c>
      <c r="S19916" s="34">
        <v>73</v>
      </c>
      <c r="T19916" s="34">
        <v>78</v>
      </c>
      <c r="U19916" s="34">
        <v>60</v>
      </c>
      <c r="V19916" s="34">
        <v>84</v>
      </c>
      <c r="W19916" s="34">
        <v>49</v>
      </c>
      <c r="X19916" s="34">
        <v>105</v>
      </c>
      <c r="Y19916" s="34">
        <v>66</v>
      </c>
      <c r="Z19916" s="34">
        <v>89</v>
      </c>
      <c r="AA19916" s="34">
        <v>84</v>
      </c>
      <c r="AB19916" s="34">
        <v>48</v>
      </c>
      <c r="AC19916" s="34">
        <v>112</v>
      </c>
    </row>
    <row r="19917" spans="1:29" x14ac:dyDescent="0.2">
      <c r="A19917" s="34" t="s">
        <v>80410</v>
      </c>
      <c r="B19917" s="34">
        <v>79</v>
      </c>
      <c r="C19917" s="34">
        <v>109</v>
      </c>
      <c r="D19917" s="34">
        <v>147</v>
      </c>
      <c r="E19917" s="34">
        <v>110</v>
      </c>
      <c r="F19917" s="34">
        <v>122</v>
      </c>
      <c r="G19917" s="34">
        <v>136</v>
      </c>
      <c r="H19917" s="34">
        <v>143</v>
      </c>
      <c r="I19917" s="34">
        <v>101</v>
      </c>
      <c r="J19917" s="34">
        <v>120</v>
      </c>
      <c r="K19917" s="34">
        <v>141</v>
      </c>
      <c r="L19917" s="34">
        <v>73</v>
      </c>
      <c r="M19917" s="34">
        <v>103</v>
      </c>
      <c r="N19917" s="34">
        <v>107</v>
      </c>
      <c r="O19917" s="34">
        <v>120</v>
      </c>
      <c r="P19917" s="34">
        <v>115</v>
      </c>
      <c r="Q19917" s="34">
        <v>148</v>
      </c>
      <c r="R19917" s="34">
        <v>150</v>
      </c>
      <c r="S19917" s="34">
        <v>142</v>
      </c>
      <c r="T19917" s="34">
        <v>102</v>
      </c>
      <c r="U19917" s="34">
        <v>128</v>
      </c>
      <c r="V19917" s="34">
        <v>163</v>
      </c>
      <c r="W19917" s="34">
        <v>123</v>
      </c>
      <c r="X19917" s="34">
        <v>107</v>
      </c>
      <c r="Y19917" s="34">
        <v>106</v>
      </c>
      <c r="Z19917" s="34">
        <v>177</v>
      </c>
      <c r="AA19917" s="34">
        <v>189</v>
      </c>
      <c r="AB19917" s="34">
        <v>125</v>
      </c>
      <c r="AC19917" s="34">
        <v>200</v>
      </c>
    </row>
    <row r="19918" spans="1:29" x14ac:dyDescent="0.2">
      <c r="A19918" s="34" t="s">
        <v>80411</v>
      </c>
      <c r="B19918" s="34">
        <v>49</v>
      </c>
      <c r="C19918" s="34">
        <v>59</v>
      </c>
      <c r="D19918" s="34">
        <v>73</v>
      </c>
      <c r="E19918" s="34">
        <v>63</v>
      </c>
      <c r="F19918" s="34">
        <v>69</v>
      </c>
      <c r="G19918" s="34">
        <v>69</v>
      </c>
      <c r="H19918" s="34">
        <v>51</v>
      </c>
      <c r="I19918" s="34">
        <v>53</v>
      </c>
      <c r="J19918" s="34">
        <v>48</v>
      </c>
      <c r="K19918" s="34">
        <v>50</v>
      </c>
      <c r="L19918" s="34">
        <v>60</v>
      </c>
      <c r="M19918" s="34">
        <v>56</v>
      </c>
      <c r="N19918" s="34">
        <v>43</v>
      </c>
      <c r="O19918" s="34">
        <v>43</v>
      </c>
      <c r="P19918" s="34">
        <v>53</v>
      </c>
      <c r="Q19918" s="34">
        <v>70</v>
      </c>
      <c r="R19918" s="34">
        <v>71</v>
      </c>
      <c r="S19918" s="34">
        <v>68</v>
      </c>
      <c r="T19918" s="34">
        <v>55</v>
      </c>
      <c r="U19918" s="34">
        <v>73</v>
      </c>
      <c r="V19918" s="34">
        <v>94</v>
      </c>
      <c r="W19918" s="34">
        <v>82</v>
      </c>
      <c r="X19918" s="34">
        <v>74</v>
      </c>
      <c r="Y19918" s="34">
        <v>61</v>
      </c>
      <c r="Z19918" s="34">
        <v>49</v>
      </c>
      <c r="AA19918" s="34">
        <v>78</v>
      </c>
      <c r="AB19918" s="34">
        <v>71</v>
      </c>
      <c r="AC19918" s="34">
        <v>103</v>
      </c>
    </row>
    <row r="19919" spans="1:29" x14ac:dyDescent="0.2">
      <c r="A19919" s="34" t="s">
        <v>80412</v>
      </c>
      <c r="B19919" s="34">
        <v>78</v>
      </c>
      <c r="C19919" s="34">
        <v>95</v>
      </c>
      <c r="D19919" s="34">
        <v>65</v>
      </c>
      <c r="E19919" s="34">
        <v>76</v>
      </c>
      <c r="F19919" s="34">
        <v>82</v>
      </c>
      <c r="G19919" s="34">
        <v>60</v>
      </c>
      <c r="H19919" s="34">
        <v>62</v>
      </c>
      <c r="I19919" s="34">
        <v>65</v>
      </c>
      <c r="J19919" s="34">
        <v>73</v>
      </c>
      <c r="K19919" s="34">
        <v>50</v>
      </c>
      <c r="L19919" s="34">
        <v>53</v>
      </c>
      <c r="M19919" s="34">
        <v>36</v>
      </c>
      <c r="N19919" s="34">
        <v>51</v>
      </c>
      <c r="O19919" s="34">
        <v>43</v>
      </c>
      <c r="P19919" s="34">
        <v>54</v>
      </c>
      <c r="Q19919" s="34">
        <v>78</v>
      </c>
      <c r="R19919" s="34">
        <v>70</v>
      </c>
      <c r="S19919" s="34">
        <v>67</v>
      </c>
      <c r="T19919" s="34">
        <v>82</v>
      </c>
      <c r="U19919" s="34">
        <v>66</v>
      </c>
      <c r="V19919" s="34">
        <v>56</v>
      </c>
      <c r="W19919" s="34">
        <v>85</v>
      </c>
      <c r="X19919" s="34">
        <v>94</v>
      </c>
      <c r="Y19919" s="34">
        <v>49</v>
      </c>
      <c r="Z19919" s="34">
        <v>81</v>
      </c>
      <c r="AA19919" s="34">
        <v>71</v>
      </c>
      <c r="AB19919" s="34">
        <v>74</v>
      </c>
      <c r="AC19919" s="34">
        <v>86</v>
      </c>
    </row>
    <row r="19920" spans="1:29" x14ac:dyDescent="0.2">
      <c r="A19920" s="34" t="s">
        <v>80413</v>
      </c>
      <c r="B19920" s="34">
        <v>161</v>
      </c>
      <c r="C19920" s="34">
        <v>174</v>
      </c>
      <c r="D19920" s="34">
        <v>230</v>
      </c>
      <c r="E19920" s="34">
        <v>160</v>
      </c>
      <c r="F19920" s="34">
        <v>193</v>
      </c>
      <c r="G19920" s="34">
        <v>204</v>
      </c>
      <c r="H19920" s="34">
        <v>202</v>
      </c>
      <c r="I19920" s="34">
        <v>182</v>
      </c>
      <c r="J19920" s="34">
        <v>157</v>
      </c>
      <c r="K19920" s="34">
        <v>216</v>
      </c>
      <c r="L19920" s="34">
        <v>107</v>
      </c>
      <c r="M19920" s="34">
        <v>136</v>
      </c>
      <c r="N19920" s="34">
        <v>166</v>
      </c>
      <c r="O19920" s="34">
        <v>166</v>
      </c>
      <c r="P19920" s="34">
        <v>151</v>
      </c>
      <c r="Q19920" s="34">
        <v>234</v>
      </c>
      <c r="R19920" s="34">
        <v>195</v>
      </c>
      <c r="S19920" s="34">
        <v>224</v>
      </c>
      <c r="T19920" s="34">
        <v>151</v>
      </c>
      <c r="U19920" s="34">
        <v>159</v>
      </c>
      <c r="V19920" s="34">
        <v>183</v>
      </c>
      <c r="W19920" s="34">
        <v>187</v>
      </c>
      <c r="X19920" s="34">
        <v>274</v>
      </c>
      <c r="Y19920" s="34">
        <v>175</v>
      </c>
      <c r="Z19920" s="34">
        <v>207</v>
      </c>
      <c r="AA19920" s="34">
        <v>206</v>
      </c>
      <c r="AB19920" s="34">
        <v>182</v>
      </c>
      <c r="AC19920" s="34">
        <v>274</v>
      </c>
    </row>
    <row r="19921" spans="1:29" x14ac:dyDescent="0.2">
      <c r="A19921" s="34" t="s">
        <v>80414</v>
      </c>
      <c r="B19921" s="34">
        <v>28</v>
      </c>
      <c r="C19921" s="34">
        <v>36</v>
      </c>
      <c r="D19921" s="34">
        <v>26</v>
      </c>
      <c r="E19921" s="34">
        <v>37</v>
      </c>
      <c r="F19921" s="34">
        <v>21</v>
      </c>
      <c r="G19921" s="34">
        <v>13</v>
      </c>
      <c r="H19921" s="34">
        <v>38</v>
      </c>
      <c r="I19921" s="34">
        <v>27</v>
      </c>
      <c r="J19921" s="34">
        <v>10</v>
      </c>
      <c r="K19921" s="34">
        <v>31</v>
      </c>
      <c r="L19921" s="34">
        <v>15</v>
      </c>
      <c r="M19921" s="34">
        <v>24</v>
      </c>
      <c r="N19921" s="34">
        <v>38</v>
      </c>
      <c r="O19921" s="34">
        <v>27</v>
      </c>
      <c r="P19921" s="34">
        <v>40</v>
      </c>
      <c r="Q19921" s="34">
        <v>29</v>
      </c>
      <c r="R19921" s="34">
        <v>45</v>
      </c>
      <c r="S19921" s="34">
        <v>66</v>
      </c>
      <c r="T19921" s="34">
        <v>16</v>
      </c>
      <c r="U19921" s="34">
        <v>32</v>
      </c>
      <c r="V19921" s="34">
        <v>25</v>
      </c>
      <c r="W19921" s="34">
        <v>26</v>
      </c>
      <c r="X19921" s="34">
        <v>27</v>
      </c>
      <c r="Y19921" s="34">
        <v>32</v>
      </c>
      <c r="Z19921" s="34">
        <v>26</v>
      </c>
      <c r="AA19921" s="34">
        <v>33</v>
      </c>
      <c r="AB19921" s="34">
        <v>33</v>
      </c>
      <c r="AC19921" s="34">
        <v>40</v>
      </c>
    </row>
    <row r="19922" spans="1:29" x14ac:dyDescent="0.2">
      <c r="A19922" s="34" t="s">
        <v>80415</v>
      </c>
      <c r="B19922" s="34">
        <v>115</v>
      </c>
      <c r="C19922" s="34">
        <v>96</v>
      </c>
      <c r="D19922" s="34">
        <v>117</v>
      </c>
      <c r="E19922" s="34">
        <v>83</v>
      </c>
      <c r="F19922" s="34">
        <v>103</v>
      </c>
      <c r="G19922" s="34">
        <v>102</v>
      </c>
      <c r="H19922" s="34">
        <v>95</v>
      </c>
      <c r="I19922" s="34">
        <v>69</v>
      </c>
      <c r="J19922" s="34">
        <v>111</v>
      </c>
      <c r="K19922" s="34">
        <v>96</v>
      </c>
      <c r="L19922" s="34">
        <v>65</v>
      </c>
      <c r="M19922" s="34">
        <v>51</v>
      </c>
      <c r="N19922" s="34">
        <v>67</v>
      </c>
      <c r="O19922" s="34">
        <v>80</v>
      </c>
      <c r="P19922" s="34">
        <v>104</v>
      </c>
      <c r="Q19922" s="34">
        <v>91</v>
      </c>
      <c r="R19922" s="34">
        <v>124</v>
      </c>
      <c r="S19922" s="34">
        <v>110</v>
      </c>
      <c r="T19922" s="34">
        <v>111</v>
      </c>
      <c r="U19922" s="34">
        <v>83</v>
      </c>
      <c r="V19922" s="34">
        <v>88</v>
      </c>
      <c r="W19922" s="34">
        <v>131</v>
      </c>
      <c r="X19922" s="34">
        <v>141</v>
      </c>
      <c r="Y19922" s="34">
        <v>86</v>
      </c>
      <c r="Z19922" s="34">
        <v>111</v>
      </c>
      <c r="AA19922" s="34">
        <v>98</v>
      </c>
      <c r="AB19922" s="34">
        <v>138</v>
      </c>
      <c r="AC19922" s="34">
        <v>102</v>
      </c>
    </row>
    <row r="19923" spans="1:29" x14ac:dyDescent="0.2">
      <c r="A19923" s="34" t="s">
        <v>80416</v>
      </c>
      <c r="B19923" s="34">
        <v>104</v>
      </c>
      <c r="C19923" s="34">
        <v>56</v>
      </c>
      <c r="D19923" s="34">
        <v>93</v>
      </c>
      <c r="E19923" s="34">
        <v>60</v>
      </c>
      <c r="F19923" s="34">
        <v>103</v>
      </c>
      <c r="G19923" s="34">
        <v>40</v>
      </c>
      <c r="H19923" s="34">
        <v>92</v>
      </c>
      <c r="I19923" s="34">
        <v>43</v>
      </c>
      <c r="J19923" s="34">
        <v>77</v>
      </c>
      <c r="K19923" s="34">
        <v>66</v>
      </c>
      <c r="L19923" s="34">
        <v>66</v>
      </c>
      <c r="M19923" s="34">
        <v>54</v>
      </c>
      <c r="N19923" s="34">
        <v>66</v>
      </c>
      <c r="O19923" s="34">
        <v>50</v>
      </c>
      <c r="P19923" s="34">
        <v>72</v>
      </c>
      <c r="Q19923" s="34">
        <v>85</v>
      </c>
      <c r="R19923" s="34">
        <v>104</v>
      </c>
      <c r="S19923" s="34">
        <v>78</v>
      </c>
      <c r="T19923" s="34">
        <v>85</v>
      </c>
      <c r="U19923" s="34">
        <v>67</v>
      </c>
      <c r="V19923" s="34">
        <v>102</v>
      </c>
      <c r="W19923" s="34">
        <v>77</v>
      </c>
      <c r="X19923" s="34">
        <v>106</v>
      </c>
      <c r="Y19923" s="34">
        <v>64</v>
      </c>
      <c r="Z19923" s="34">
        <v>106</v>
      </c>
      <c r="AA19923" s="34">
        <v>61</v>
      </c>
      <c r="AB19923" s="34">
        <v>112</v>
      </c>
      <c r="AC19923" s="34">
        <v>132</v>
      </c>
    </row>
    <row r="19924" spans="1:29" x14ac:dyDescent="0.2">
      <c r="A19924" s="34" t="s">
        <v>80417</v>
      </c>
      <c r="B19924" s="34">
        <v>112</v>
      </c>
      <c r="C19924" s="34">
        <v>119</v>
      </c>
      <c r="D19924" s="34">
        <v>134</v>
      </c>
      <c r="E19924" s="34">
        <v>142</v>
      </c>
      <c r="F19924" s="34">
        <v>149</v>
      </c>
      <c r="G19924" s="34">
        <v>129</v>
      </c>
      <c r="H19924" s="34">
        <v>113</v>
      </c>
      <c r="I19924" s="34">
        <v>134</v>
      </c>
      <c r="J19924" s="34">
        <v>149</v>
      </c>
      <c r="K19924" s="34">
        <v>171</v>
      </c>
      <c r="L19924" s="34">
        <v>102</v>
      </c>
      <c r="M19924" s="34">
        <v>120</v>
      </c>
      <c r="N19924" s="34">
        <v>132</v>
      </c>
      <c r="O19924" s="34">
        <v>115</v>
      </c>
      <c r="P19924" s="34">
        <v>130</v>
      </c>
      <c r="Q19924" s="34">
        <v>167</v>
      </c>
      <c r="R19924" s="34">
        <v>194</v>
      </c>
      <c r="S19924" s="34">
        <v>205</v>
      </c>
      <c r="T19924" s="34">
        <v>152</v>
      </c>
      <c r="U19924" s="34">
        <v>127</v>
      </c>
      <c r="V19924" s="34">
        <v>150</v>
      </c>
      <c r="W19924" s="34">
        <v>194</v>
      </c>
      <c r="X19924" s="34">
        <v>178</v>
      </c>
      <c r="Y19924" s="34">
        <v>140</v>
      </c>
      <c r="Z19924" s="34">
        <v>132</v>
      </c>
      <c r="AA19924" s="34">
        <v>191</v>
      </c>
      <c r="AB19924" s="34">
        <v>182</v>
      </c>
      <c r="AC19924" s="34">
        <v>193</v>
      </c>
    </row>
    <row r="19925" spans="1:29" x14ac:dyDescent="0.2">
      <c r="A19925" s="34" t="s">
        <v>80418</v>
      </c>
      <c r="B19925" s="34">
        <v>78</v>
      </c>
      <c r="C19925" s="34">
        <v>51</v>
      </c>
      <c r="D19925" s="34">
        <v>84</v>
      </c>
      <c r="E19925" s="34">
        <v>92</v>
      </c>
      <c r="F19925" s="34">
        <v>59</v>
      </c>
      <c r="G19925" s="34">
        <v>71</v>
      </c>
      <c r="H19925" s="34">
        <v>81</v>
      </c>
      <c r="I19925" s="34">
        <v>51</v>
      </c>
      <c r="J19925" s="34">
        <v>59</v>
      </c>
      <c r="K19925" s="34">
        <v>57</v>
      </c>
      <c r="L19925" s="34">
        <v>38</v>
      </c>
      <c r="M19925" s="34">
        <v>34</v>
      </c>
      <c r="N19925" s="34">
        <v>83</v>
      </c>
      <c r="O19925" s="34">
        <v>46</v>
      </c>
      <c r="P19925" s="34">
        <v>50</v>
      </c>
      <c r="Q19925" s="34">
        <v>97</v>
      </c>
      <c r="R19925" s="34">
        <v>96</v>
      </c>
      <c r="S19925" s="34">
        <v>77</v>
      </c>
      <c r="T19925" s="34">
        <v>94</v>
      </c>
      <c r="U19925" s="34">
        <v>52</v>
      </c>
      <c r="V19925" s="34">
        <v>83</v>
      </c>
      <c r="W19925" s="34">
        <v>60</v>
      </c>
      <c r="X19925" s="34">
        <v>97</v>
      </c>
      <c r="Y19925" s="34">
        <v>86</v>
      </c>
      <c r="Z19925" s="34">
        <v>73</v>
      </c>
      <c r="AA19925" s="34">
        <v>72</v>
      </c>
      <c r="AB19925" s="34">
        <v>72</v>
      </c>
      <c r="AC19925" s="34">
        <v>116</v>
      </c>
    </row>
    <row r="19926" spans="1:29" x14ac:dyDescent="0.2">
      <c r="A19926" s="34" t="s">
        <v>80419</v>
      </c>
      <c r="B19926" s="34">
        <v>235</v>
      </c>
      <c r="C19926" s="34">
        <v>229</v>
      </c>
      <c r="D19926" s="34">
        <v>307</v>
      </c>
      <c r="E19926" s="34">
        <v>229</v>
      </c>
      <c r="F19926" s="34">
        <v>290</v>
      </c>
      <c r="G19926" s="34">
        <v>176</v>
      </c>
      <c r="H19926" s="34">
        <v>296</v>
      </c>
      <c r="I19926" s="34">
        <v>242</v>
      </c>
      <c r="J19926" s="34">
        <v>254</v>
      </c>
      <c r="K19926" s="34">
        <v>221</v>
      </c>
      <c r="L19926" s="34">
        <v>320</v>
      </c>
      <c r="M19926" s="34">
        <v>180</v>
      </c>
      <c r="N19926" s="34">
        <v>272</v>
      </c>
      <c r="O19926" s="34">
        <v>180</v>
      </c>
      <c r="P19926" s="34">
        <v>289</v>
      </c>
      <c r="Q19926" s="34">
        <v>326</v>
      </c>
      <c r="R19926" s="34">
        <v>396</v>
      </c>
      <c r="S19926" s="34">
        <v>323</v>
      </c>
      <c r="T19926" s="34">
        <v>398</v>
      </c>
      <c r="U19926" s="34">
        <v>245</v>
      </c>
      <c r="V19926" s="34">
        <v>383</v>
      </c>
      <c r="W19926" s="34">
        <v>438</v>
      </c>
      <c r="X19926" s="34">
        <v>415</v>
      </c>
      <c r="Y19926" s="34">
        <v>342</v>
      </c>
      <c r="Z19926" s="34">
        <v>329</v>
      </c>
      <c r="AA19926" s="34">
        <v>301</v>
      </c>
      <c r="AB19926" s="34">
        <v>427</v>
      </c>
      <c r="AC19926" s="34">
        <v>402</v>
      </c>
    </row>
    <row r="19927" spans="1:29" x14ac:dyDescent="0.2">
      <c r="A19927" s="34" t="s">
        <v>80420</v>
      </c>
      <c r="B19927" s="34">
        <v>108</v>
      </c>
      <c r="C19927" s="34">
        <v>112</v>
      </c>
      <c r="D19927" s="34">
        <v>168</v>
      </c>
      <c r="E19927" s="34">
        <v>148</v>
      </c>
      <c r="F19927" s="34">
        <v>164</v>
      </c>
      <c r="G19927" s="34">
        <v>151</v>
      </c>
      <c r="H19927" s="34">
        <v>121</v>
      </c>
      <c r="I19927" s="34">
        <v>107</v>
      </c>
      <c r="J19927" s="34">
        <v>168</v>
      </c>
      <c r="K19927" s="34">
        <v>125</v>
      </c>
      <c r="L19927" s="34">
        <v>108</v>
      </c>
      <c r="M19927" s="34">
        <v>143</v>
      </c>
      <c r="N19927" s="34">
        <v>171</v>
      </c>
      <c r="O19927" s="34">
        <v>119</v>
      </c>
      <c r="P19927" s="34">
        <v>170</v>
      </c>
      <c r="Q19927" s="34">
        <v>154</v>
      </c>
      <c r="R19927" s="34">
        <v>176</v>
      </c>
      <c r="S19927" s="34">
        <v>187</v>
      </c>
      <c r="T19927" s="34">
        <v>185</v>
      </c>
      <c r="U19927" s="34">
        <v>159</v>
      </c>
      <c r="V19927" s="34">
        <v>150</v>
      </c>
      <c r="W19927" s="34">
        <v>159</v>
      </c>
      <c r="X19927" s="34">
        <v>182</v>
      </c>
      <c r="Y19927" s="34">
        <v>139</v>
      </c>
      <c r="Z19927" s="34">
        <v>157</v>
      </c>
      <c r="AA19927" s="34">
        <v>199</v>
      </c>
      <c r="AB19927" s="34">
        <v>181</v>
      </c>
      <c r="AC19927" s="34">
        <v>249</v>
      </c>
    </row>
    <row r="19928" spans="1:29" x14ac:dyDescent="0.2">
      <c r="A19928" s="34" t="s">
        <v>80421</v>
      </c>
      <c r="B19928" s="34">
        <v>76</v>
      </c>
      <c r="C19928" s="34">
        <v>66</v>
      </c>
      <c r="D19928" s="34">
        <v>76</v>
      </c>
      <c r="E19928" s="34">
        <v>94</v>
      </c>
      <c r="F19928" s="34">
        <v>62</v>
      </c>
      <c r="G19928" s="34">
        <v>65</v>
      </c>
      <c r="H19928" s="34">
        <v>54</v>
      </c>
      <c r="I19928" s="34">
        <v>66</v>
      </c>
      <c r="J19928" s="34">
        <v>70</v>
      </c>
      <c r="K19928" s="34">
        <v>75</v>
      </c>
      <c r="L19928" s="34">
        <v>45</v>
      </c>
      <c r="M19928" s="34">
        <v>59</v>
      </c>
      <c r="N19928" s="34">
        <v>40</v>
      </c>
      <c r="O19928" s="34">
        <v>51</v>
      </c>
      <c r="P19928" s="34">
        <v>55</v>
      </c>
      <c r="Q19928" s="34">
        <v>85</v>
      </c>
      <c r="R19928" s="34">
        <v>63</v>
      </c>
      <c r="S19928" s="34">
        <v>94</v>
      </c>
      <c r="T19928" s="34">
        <v>82</v>
      </c>
      <c r="U19928" s="34">
        <v>78</v>
      </c>
      <c r="V19928" s="34">
        <v>70</v>
      </c>
      <c r="W19928" s="34">
        <v>61</v>
      </c>
      <c r="X19928" s="34">
        <v>121</v>
      </c>
      <c r="Y19928" s="34">
        <v>57</v>
      </c>
      <c r="Z19928" s="34">
        <v>94</v>
      </c>
      <c r="AA19928" s="34">
        <v>107</v>
      </c>
      <c r="AB19928" s="34">
        <v>73</v>
      </c>
      <c r="AC19928" s="34">
        <v>116</v>
      </c>
    </row>
    <row r="19929" spans="1:29" x14ac:dyDescent="0.2">
      <c r="A19929" s="34" t="s">
        <v>80422</v>
      </c>
      <c r="B19929" s="34">
        <v>54</v>
      </c>
      <c r="C19929" s="34">
        <v>76</v>
      </c>
      <c r="D19929" s="34">
        <v>77</v>
      </c>
      <c r="E19929" s="34">
        <v>80</v>
      </c>
      <c r="F19929" s="34">
        <v>72</v>
      </c>
      <c r="G19929" s="34">
        <v>81</v>
      </c>
      <c r="H19929" s="34">
        <v>56</v>
      </c>
      <c r="I19929" s="34">
        <v>67</v>
      </c>
      <c r="J19929" s="34">
        <v>50</v>
      </c>
      <c r="K19929" s="34">
        <v>76</v>
      </c>
      <c r="L19929" s="34">
        <v>41</v>
      </c>
      <c r="M19929" s="34">
        <v>74</v>
      </c>
      <c r="N19929" s="34">
        <v>57</v>
      </c>
      <c r="O19929" s="34">
        <v>63</v>
      </c>
      <c r="P19929" s="34">
        <v>47</v>
      </c>
      <c r="Q19929" s="34">
        <v>100</v>
      </c>
      <c r="R19929" s="34">
        <v>65</v>
      </c>
      <c r="S19929" s="34">
        <v>79</v>
      </c>
      <c r="T19929" s="34">
        <v>62</v>
      </c>
      <c r="U19929" s="34">
        <v>61</v>
      </c>
      <c r="V19929" s="34">
        <v>59</v>
      </c>
      <c r="W19929" s="34">
        <v>77</v>
      </c>
      <c r="X19929" s="34">
        <v>77</v>
      </c>
      <c r="Y19929" s="34">
        <v>54</v>
      </c>
      <c r="Z19929" s="34">
        <v>74</v>
      </c>
      <c r="AA19929" s="34">
        <v>122</v>
      </c>
      <c r="AB19929" s="34">
        <v>76</v>
      </c>
      <c r="AC19929" s="34">
        <v>147</v>
      </c>
    </row>
    <row r="19930" spans="1:29" x14ac:dyDescent="0.2">
      <c r="A19930" s="34" t="s">
        <v>80423</v>
      </c>
      <c r="B19930" s="34">
        <v>103</v>
      </c>
      <c r="C19930" s="34">
        <v>101</v>
      </c>
      <c r="D19930" s="34">
        <v>123</v>
      </c>
      <c r="E19930" s="34">
        <v>89</v>
      </c>
      <c r="F19930" s="34">
        <v>118</v>
      </c>
      <c r="G19930" s="34">
        <v>69</v>
      </c>
      <c r="H19930" s="34">
        <v>121</v>
      </c>
      <c r="I19930" s="34">
        <v>117</v>
      </c>
      <c r="J19930" s="34">
        <v>128</v>
      </c>
      <c r="K19930" s="34">
        <v>91</v>
      </c>
      <c r="L19930" s="34">
        <v>105</v>
      </c>
      <c r="M19930" s="34">
        <v>92</v>
      </c>
      <c r="N19930" s="34">
        <v>85</v>
      </c>
      <c r="O19930" s="34">
        <v>88</v>
      </c>
      <c r="P19930" s="34">
        <v>97</v>
      </c>
      <c r="Q19930" s="34">
        <v>140</v>
      </c>
      <c r="R19930" s="34">
        <v>181</v>
      </c>
      <c r="S19930" s="34">
        <v>153</v>
      </c>
      <c r="T19930" s="34">
        <v>125</v>
      </c>
      <c r="U19930" s="34">
        <v>134</v>
      </c>
      <c r="V19930" s="34">
        <v>177</v>
      </c>
      <c r="W19930" s="34">
        <v>122</v>
      </c>
      <c r="X19930" s="34">
        <v>113</v>
      </c>
      <c r="Y19930" s="34">
        <v>121</v>
      </c>
      <c r="Z19930" s="34">
        <v>120</v>
      </c>
      <c r="AA19930" s="34">
        <v>136</v>
      </c>
      <c r="AB19930" s="34">
        <v>164</v>
      </c>
      <c r="AC19930" s="34">
        <v>159</v>
      </c>
    </row>
    <row r="19931" spans="1:29" x14ac:dyDescent="0.2">
      <c r="A19931" s="34" t="s">
        <v>80424</v>
      </c>
      <c r="B19931" s="34">
        <v>60</v>
      </c>
      <c r="C19931" s="34">
        <v>63</v>
      </c>
      <c r="D19931" s="34">
        <v>60</v>
      </c>
      <c r="E19931" s="34">
        <v>66</v>
      </c>
      <c r="F19931" s="34">
        <v>58</v>
      </c>
      <c r="G19931" s="34">
        <v>102</v>
      </c>
      <c r="H19931" s="34">
        <v>60</v>
      </c>
      <c r="I19931" s="34">
        <v>60</v>
      </c>
      <c r="J19931" s="34">
        <v>57</v>
      </c>
      <c r="K19931" s="34">
        <v>72</v>
      </c>
      <c r="L19931" s="34">
        <v>38</v>
      </c>
      <c r="M19931" s="34">
        <v>58</v>
      </c>
      <c r="N19931" s="34">
        <v>50</v>
      </c>
      <c r="O19931" s="34">
        <v>48</v>
      </c>
      <c r="P19931" s="34">
        <v>51</v>
      </c>
      <c r="Q19931" s="34">
        <v>85</v>
      </c>
      <c r="R19931" s="34">
        <v>72</v>
      </c>
      <c r="S19931" s="34">
        <v>79</v>
      </c>
      <c r="T19931" s="34">
        <v>67</v>
      </c>
      <c r="U19931" s="34">
        <v>61</v>
      </c>
      <c r="V19931" s="34">
        <v>53</v>
      </c>
      <c r="W19931" s="34">
        <v>69</v>
      </c>
      <c r="X19931" s="34">
        <v>66</v>
      </c>
      <c r="Y19931" s="34">
        <v>80</v>
      </c>
      <c r="Z19931" s="34">
        <v>91</v>
      </c>
      <c r="AA19931" s="34">
        <v>98</v>
      </c>
      <c r="AB19931" s="34">
        <v>55</v>
      </c>
      <c r="AC19931" s="34">
        <v>117</v>
      </c>
    </row>
    <row r="19932" spans="1:29" x14ac:dyDescent="0.2">
      <c r="A19932" s="34" t="s">
        <v>80425</v>
      </c>
      <c r="B19932" s="34">
        <v>366</v>
      </c>
      <c r="C19932" s="34">
        <v>260</v>
      </c>
      <c r="D19932" s="34">
        <v>445</v>
      </c>
      <c r="E19932" s="34">
        <v>359</v>
      </c>
      <c r="F19932" s="34">
        <v>475</v>
      </c>
      <c r="G19932" s="34">
        <v>327</v>
      </c>
      <c r="H19932" s="34">
        <v>434</v>
      </c>
      <c r="I19932" s="34">
        <v>333</v>
      </c>
      <c r="J19932" s="34">
        <v>473</v>
      </c>
      <c r="K19932" s="34">
        <v>302</v>
      </c>
      <c r="L19932" s="34">
        <v>391</v>
      </c>
      <c r="M19932" s="34">
        <v>243</v>
      </c>
      <c r="N19932" s="34">
        <v>398</v>
      </c>
      <c r="O19932" s="34">
        <v>308</v>
      </c>
      <c r="P19932" s="34">
        <v>477</v>
      </c>
      <c r="Q19932" s="34">
        <v>453</v>
      </c>
      <c r="R19932" s="34">
        <v>629</v>
      </c>
      <c r="S19932" s="34">
        <v>445</v>
      </c>
      <c r="T19932" s="34">
        <v>538</v>
      </c>
      <c r="U19932" s="34">
        <v>303</v>
      </c>
      <c r="V19932" s="34">
        <v>618</v>
      </c>
      <c r="W19932" s="34">
        <v>407</v>
      </c>
      <c r="X19932" s="34">
        <v>565</v>
      </c>
      <c r="Y19932" s="34">
        <v>416</v>
      </c>
      <c r="Z19932" s="34">
        <v>503</v>
      </c>
      <c r="AA19932" s="34">
        <v>404</v>
      </c>
      <c r="AB19932" s="34">
        <v>741</v>
      </c>
      <c r="AC19932" s="34">
        <v>614</v>
      </c>
    </row>
    <row r="19933" spans="1:29" x14ac:dyDescent="0.2">
      <c r="A19933" s="34" t="s">
        <v>80426</v>
      </c>
      <c r="B19933" s="34">
        <v>92</v>
      </c>
      <c r="C19933" s="34">
        <v>58</v>
      </c>
      <c r="D19933" s="34">
        <v>70</v>
      </c>
      <c r="E19933" s="34">
        <v>71</v>
      </c>
      <c r="F19933" s="34">
        <v>109</v>
      </c>
      <c r="G19933" s="34">
        <v>68</v>
      </c>
      <c r="H19933" s="34">
        <v>56</v>
      </c>
      <c r="I19933" s="34">
        <v>67</v>
      </c>
      <c r="J19933" s="34">
        <v>66</v>
      </c>
      <c r="K19933" s="34">
        <v>80</v>
      </c>
      <c r="L19933" s="34">
        <v>69</v>
      </c>
      <c r="M19933" s="34">
        <v>75</v>
      </c>
      <c r="N19933" s="34">
        <v>73</v>
      </c>
      <c r="O19933" s="34">
        <v>86</v>
      </c>
      <c r="P19933" s="34">
        <v>67</v>
      </c>
      <c r="Q19933" s="34">
        <v>80</v>
      </c>
      <c r="R19933" s="34">
        <v>114</v>
      </c>
      <c r="S19933" s="34">
        <v>89</v>
      </c>
      <c r="T19933" s="34">
        <v>123</v>
      </c>
      <c r="U19933" s="34">
        <v>81</v>
      </c>
      <c r="V19933" s="34">
        <v>92</v>
      </c>
      <c r="W19933" s="34">
        <v>67</v>
      </c>
      <c r="X19933" s="34">
        <v>136</v>
      </c>
      <c r="Y19933" s="34">
        <v>102</v>
      </c>
      <c r="Z19933" s="34">
        <v>121</v>
      </c>
      <c r="AA19933" s="34">
        <v>92</v>
      </c>
      <c r="AB19933" s="34">
        <v>150</v>
      </c>
      <c r="AC19933" s="34">
        <v>142</v>
      </c>
    </row>
    <row r="19934" spans="1:29" x14ac:dyDescent="0.2">
      <c r="A19934" s="34" t="s">
        <v>80427</v>
      </c>
      <c r="B19934" s="34">
        <v>94</v>
      </c>
      <c r="C19934" s="34">
        <v>81</v>
      </c>
      <c r="D19934" s="34">
        <v>109</v>
      </c>
      <c r="E19934" s="34">
        <v>74</v>
      </c>
      <c r="F19934" s="34">
        <v>122</v>
      </c>
      <c r="G19934" s="34">
        <v>39</v>
      </c>
      <c r="H19934" s="34">
        <v>103</v>
      </c>
      <c r="I19934" s="34">
        <v>79</v>
      </c>
      <c r="J19934" s="34">
        <v>93</v>
      </c>
      <c r="K19934" s="34">
        <v>86</v>
      </c>
      <c r="L19934" s="34">
        <v>74</v>
      </c>
      <c r="M19934" s="34">
        <v>79</v>
      </c>
      <c r="N19934" s="34">
        <v>87</v>
      </c>
      <c r="O19934" s="34">
        <v>80</v>
      </c>
      <c r="P19934" s="34">
        <v>102</v>
      </c>
      <c r="Q19934" s="34">
        <v>89</v>
      </c>
      <c r="R19934" s="34">
        <v>149</v>
      </c>
      <c r="S19934" s="34">
        <v>104</v>
      </c>
      <c r="T19934" s="34">
        <v>115</v>
      </c>
      <c r="U19934" s="34">
        <v>105</v>
      </c>
      <c r="V19934" s="34">
        <v>129</v>
      </c>
      <c r="W19934" s="34">
        <v>126</v>
      </c>
      <c r="X19934" s="34">
        <v>116</v>
      </c>
      <c r="Y19934" s="34">
        <v>112</v>
      </c>
      <c r="Z19934" s="34">
        <v>110</v>
      </c>
      <c r="AA19934" s="34">
        <v>108</v>
      </c>
      <c r="AB19934" s="34">
        <v>143</v>
      </c>
      <c r="AC19934" s="34">
        <v>143</v>
      </c>
    </row>
    <row r="19935" spans="1:29" x14ac:dyDescent="0.2">
      <c r="A19935" s="34" t="s">
        <v>80428</v>
      </c>
      <c r="B19935" s="34">
        <v>83</v>
      </c>
      <c r="C19935" s="34">
        <v>152</v>
      </c>
      <c r="D19935" s="34">
        <v>97</v>
      </c>
      <c r="E19935" s="34">
        <v>139</v>
      </c>
      <c r="F19935" s="34">
        <v>153</v>
      </c>
      <c r="G19935" s="34">
        <v>88</v>
      </c>
      <c r="H19935" s="34">
        <v>121</v>
      </c>
      <c r="I19935" s="34">
        <v>141</v>
      </c>
      <c r="J19935" s="34">
        <v>110</v>
      </c>
      <c r="K19935" s="34">
        <v>170</v>
      </c>
      <c r="L19935" s="34">
        <v>107</v>
      </c>
      <c r="M19935" s="34">
        <v>111</v>
      </c>
      <c r="N19935" s="34">
        <v>139</v>
      </c>
      <c r="O19935" s="34">
        <v>108</v>
      </c>
      <c r="P19935" s="34">
        <v>101</v>
      </c>
      <c r="Q19935" s="34">
        <v>158</v>
      </c>
      <c r="R19935" s="34">
        <v>178</v>
      </c>
      <c r="S19935" s="34">
        <v>150</v>
      </c>
      <c r="T19935" s="34">
        <v>146</v>
      </c>
      <c r="U19935" s="34">
        <v>165</v>
      </c>
      <c r="V19935" s="34">
        <v>137</v>
      </c>
      <c r="W19935" s="34">
        <v>185</v>
      </c>
      <c r="X19935" s="34">
        <v>150</v>
      </c>
      <c r="Y19935" s="34">
        <v>127</v>
      </c>
      <c r="Z19935" s="34">
        <v>173</v>
      </c>
      <c r="AA19935" s="34">
        <v>180</v>
      </c>
      <c r="AB19935" s="34">
        <v>157</v>
      </c>
      <c r="AC19935" s="34">
        <v>236</v>
      </c>
    </row>
    <row r="19936" spans="1:29" x14ac:dyDescent="0.2">
      <c r="A19936" s="34" t="s">
        <v>80429</v>
      </c>
      <c r="B19936" s="34">
        <v>154</v>
      </c>
      <c r="C19936" s="34">
        <v>157</v>
      </c>
      <c r="D19936" s="34">
        <v>193</v>
      </c>
      <c r="E19936" s="34">
        <v>159</v>
      </c>
      <c r="F19936" s="34">
        <v>152</v>
      </c>
      <c r="G19936" s="34">
        <v>199</v>
      </c>
      <c r="H19936" s="34">
        <v>116</v>
      </c>
      <c r="I19936" s="34">
        <v>109</v>
      </c>
      <c r="J19936" s="34">
        <v>120</v>
      </c>
      <c r="K19936" s="34">
        <v>149</v>
      </c>
      <c r="L19936" s="34">
        <v>65</v>
      </c>
      <c r="M19936" s="34">
        <v>132</v>
      </c>
      <c r="N19936" s="34">
        <v>106</v>
      </c>
      <c r="O19936" s="34">
        <v>113</v>
      </c>
      <c r="P19936" s="34">
        <v>71</v>
      </c>
      <c r="Q19936" s="34">
        <v>157</v>
      </c>
      <c r="R19936" s="34">
        <v>123</v>
      </c>
      <c r="S19936" s="34">
        <v>203</v>
      </c>
      <c r="T19936" s="34">
        <v>81</v>
      </c>
      <c r="U19936" s="34">
        <v>115</v>
      </c>
      <c r="V19936" s="34">
        <v>166</v>
      </c>
      <c r="W19936" s="34">
        <v>136</v>
      </c>
      <c r="X19936" s="34">
        <v>179</v>
      </c>
      <c r="Y19936" s="34">
        <v>127</v>
      </c>
      <c r="Z19936" s="34">
        <v>172</v>
      </c>
      <c r="AA19936" s="34">
        <v>176</v>
      </c>
      <c r="AB19936" s="34">
        <v>108</v>
      </c>
      <c r="AC19936" s="34">
        <v>200</v>
      </c>
    </row>
    <row r="19937" spans="1:29" x14ac:dyDescent="0.2">
      <c r="A19937" s="34" t="s">
        <v>80430</v>
      </c>
      <c r="B19937" s="34">
        <v>65</v>
      </c>
      <c r="C19937" s="34">
        <v>76</v>
      </c>
      <c r="D19937" s="34">
        <v>60</v>
      </c>
      <c r="E19937" s="34">
        <v>70</v>
      </c>
      <c r="F19937" s="34">
        <v>47</v>
      </c>
      <c r="G19937" s="34">
        <v>68</v>
      </c>
      <c r="H19937" s="34">
        <v>56</v>
      </c>
      <c r="I19937" s="34">
        <v>73</v>
      </c>
      <c r="J19937" s="34">
        <v>39</v>
      </c>
      <c r="K19937" s="34">
        <v>95</v>
      </c>
      <c r="L19937" s="34">
        <v>26</v>
      </c>
      <c r="M19937" s="34">
        <v>53</v>
      </c>
      <c r="N19937" s="34">
        <v>33</v>
      </c>
      <c r="O19937" s="34">
        <v>59</v>
      </c>
      <c r="P19937" s="34">
        <v>57</v>
      </c>
      <c r="Q19937" s="34">
        <v>85</v>
      </c>
      <c r="R19937" s="34">
        <v>56</v>
      </c>
      <c r="S19937" s="34">
        <v>86</v>
      </c>
      <c r="T19937" s="34">
        <v>36</v>
      </c>
      <c r="U19937" s="34">
        <v>42</v>
      </c>
      <c r="V19937" s="34">
        <v>60</v>
      </c>
      <c r="W19937" s="34">
        <v>100</v>
      </c>
      <c r="X19937" s="34">
        <v>52</v>
      </c>
      <c r="Y19937" s="34">
        <v>53</v>
      </c>
      <c r="Z19937" s="34">
        <v>76</v>
      </c>
      <c r="AA19937" s="34">
        <v>116</v>
      </c>
      <c r="AB19937" s="34">
        <v>48</v>
      </c>
      <c r="AC19937" s="34">
        <v>102</v>
      </c>
    </row>
    <row r="19938" spans="1:29" x14ac:dyDescent="0.2">
      <c r="A19938" s="34" t="s">
        <v>80431</v>
      </c>
      <c r="B19938" s="34">
        <v>76</v>
      </c>
      <c r="C19938" s="34">
        <v>43</v>
      </c>
      <c r="D19938" s="34">
        <v>37</v>
      </c>
      <c r="E19938" s="34">
        <v>54</v>
      </c>
      <c r="F19938" s="34">
        <v>30</v>
      </c>
      <c r="G19938" s="34">
        <v>50</v>
      </c>
      <c r="H19938" s="34">
        <v>33</v>
      </c>
      <c r="I19938" s="34">
        <v>49</v>
      </c>
      <c r="J19938" s="34">
        <v>34</v>
      </c>
      <c r="K19938" s="34">
        <v>69</v>
      </c>
      <c r="L19938" s="34">
        <v>22</v>
      </c>
      <c r="M19938" s="34">
        <v>41</v>
      </c>
      <c r="N19938" s="34">
        <v>32</v>
      </c>
      <c r="O19938" s="34">
        <v>51</v>
      </c>
      <c r="P19938" s="34">
        <v>22</v>
      </c>
      <c r="Q19938" s="34">
        <v>71</v>
      </c>
      <c r="R19938" s="34">
        <v>53</v>
      </c>
      <c r="S19938" s="34">
        <v>85</v>
      </c>
      <c r="T19938" s="34">
        <v>44</v>
      </c>
      <c r="U19938" s="34">
        <v>39</v>
      </c>
      <c r="V19938" s="34">
        <v>50</v>
      </c>
      <c r="W19938" s="34">
        <v>80</v>
      </c>
      <c r="X19938" s="34">
        <v>66</v>
      </c>
      <c r="Y19938" s="34">
        <v>42</v>
      </c>
      <c r="Z19938" s="34">
        <v>27</v>
      </c>
      <c r="AA19938" s="34">
        <v>92</v>
      </c>
      <c r="AB19938" s="34">
        <v>42</v>
      </c>
      <c r="AC19938" s="34">
        <v>94</v>
      </c>
    </row>
    <row r="19939" spans="1:29" x14ac:dyDescent="0.2">
      <c r="A19939" s="34" t="s">
        <v>80432</v>
      </c>
      <c r="B19939" s="34">
        <v>100</v>
      </c>
      <c r="C19939" s="34">
        <v>65</v>
      </c>
      <c r="D19939" s="34">
        <v>133</v>
      </c>
      <c r="E19939" s="34">
        <v>105</v>
      </c>
      <c r="F19939" s="34">
        <v>116</v>
      </c>
      <c r="G19939" s="34">
        <v>84</v>
      </c>
      <c r="H19939" s="34">
        <v>108</v>
      </c>
      <c r="I19939" s="34">
        <v>101</v>
      </c>
      <c r="J19939" s="34">
        <v>82</v>
      </c>
      <c r="K19939" s="34">
        <v>78</v>
      </c>
      <c r="L19939" s="34">
        <v>73</v>
      </c>
      <c r="M19939" s="34">
        <v>88</v>
      </c>
      <c r="N19939" s="34">
        <v>87</v>
      </c>
      <c r="O19939" s="34">
        <v>89</v>
      </c>
      <c r="P19939" s="34">
        <v>83</v>
      </c>
      <c r="Q19939" s="34">
        <v>103</v>
      </c>
      <c r="R19939" s="34">
        <v>133</v>
      </c>
      <c r="S19939" s="34">
        <v>123</v>
      </c>
      <c r="T19939" s="34">
        <v>102</v>
      </c>
      <c r="U19939" s="34">
        <v>85</v>
      </c>
      <c r="V19939" s="34">
        <v>77</v>
      </c>
      <c r="W19939" s="34">
        <v>124</v>
      </c>
      <c r="X19939" s="34">
        <v>116</v>
      </c>
      <c r="Y19939" s="34">
        <v>94</v>
      </c>
      <c r="Z19939" s="34">
        <v>109</v>
      </c>
      <c r="AA19939" s="34">
        <v>116</v>
      </c>
      <c r="AB19939" s="34">
        <v>115</v>
      </c>
      <c r="AC19939" s="34">
        <v>138</v>
      </c>
    </row>
    <row r="19940" spans="1:29" x14ac:dyDescent="0.2">
      <c r="A19940" s="34" t="s">
        <v>80433</v>
      </c>
      <c r="B19940" s="34">
        <v>71</v>
      </c>
      <c r="C19940" s="34">
        <v>67</v>
      </c>
      <c r="D19940" s="34">
        <v>66</v>
      </c>
      <c r="E19940" s="34">
        <v>103</v>
      </c>
      <c r="F19940" s="34">
        <v>63</v>
      </c>
      <c r="G19940" s="34">
        <v>84</v>
      </c>
      <c r="H19940" s="34">
        <v>26</v>
      </c>
      <c r="I19940" s="34">
        <v>66</v>
      </c>
      <c r="J19940" s="34">
        <v>48</v>
      </c>
      <c r="K19940" s="34">
        <v>84</v>
      </c>
      <c r="L19940" s="34">
        <v>20</v>
      </c>
      <c r="M19940" s="34">
        <v>72</v>
      </c>
      <c r="N19940" s="34">
        <v>58</v>
      </c>
      <c r="O19940" s="34">
        <v>61</v>
      </c>
      <c r="P19940" s="34">
        <v>37</v>
      </c>
      <c r="Q19940" s="34">
        <v>73</v>
      </c>
      <c r="R19940" s="34">
        <v>55</v>
      </c>
      <c r="S19940" s="34">
        <v>115</v>
      </c>
      <c r="T19940" s="34">
        <v>39</v>
      </c>
      <c r="U19940" s="34">
        <v>50</v>
      </c>
      <c r="V19940" s="34">
        <v>60</v>
      </c>
      <c r="W19940" s="34">
        <v>81</v>
      </c>
      <c r="X19940" s="34">
        <v>69</v>
      </c>
      <c r="Y19940" s="34">
        <v>42</v>
      </c>
      <c r="Z19940" s="34">
        <v>67</v>
      </c>
      <c r="AA19940" s="34">
        <v>95</v>
      </c>
      <c r="AB19940" s="34">
        <v>46</v>
      </c>
      <c r="AC19940" s="34">
        <v>144</v>
      </c>
    </row>
    <row r="19941" spans="1:29" x14ac:dyDescent="0.2">
      <c r="A19941" s="34" t="s">
        <v>80434</v>
      </c>
      <c r="B19941" s="34">
        <v>174</v>
      </c>
      <c r="C19941" s="34">
        <v>131</v>
      </c>
      <c r="D19941" s="34">
        <v>108</v>
      </c>
      <c r="E19941" s="34">
        <v>108</v>
      </c>
      <c r="F19941" s="34">
        <v>134</v>
      </c>
      <c r="G19941" s="34">
        <v>116</v>
      </c>
      <c r="H19941" s="34">
        <v>138</v>
      </c>
      <c r="I19941" s="34">
        <v>90</v>
      </c>
      <c r="J19941" s="34">
        <v>116</v>
      </c>
      <c r="K19941" s="34">
        <v>127</v>
      </c>
      <c r="L19941" s="34">
        <v>150</v>
      </c>
      <c r="M19941" s="34">
        <v>127</v>
      </c>
      <c r="N19941" s="34">
        <v>94</v>
      </c>
      <c r="O19941" s="34">
        <v>79</v>
      </c>
      <c r="P19941" s="34">
        <v>160</v>
      </c>
      <c r="Q19941" s="34">
        <v>164</v>
      </c>
      <c r="R19941" s="34">
        <v>137</v>
      </c>
      <c r="S19941" s="34">
        <v>162</v>
      </c>
      <c r="T19941" s="34">
        <v>175</v>
      </c>
      <c r="U19941" s="34">
        <v>133</v>
      </c>
      <c r="V19941" s="34">
        <v>175</v>
      </c>
      <c r="W19941" s="34">
        <v>241</v>
      </c>
      <c r="X19941" s="34">
        <v>165</v>
      </c>
      <c r="Y19941" s="34">
        <v>165</v>
      </c>
      <c r="Z19941" s="34">
        <v>109</v>
      </c>
      <c r="AA19941" s="34">
        <v>144</v>
      </c>
      <c r="AB19941" s="34">
        <v>202</v>
      </c>
      <c r="AC19941" s="34">
        <v>196</v>
      </c>
    </row>
    <row r="19942" spans="1:29" x14ac:dyDescent="0.2">
      <c r="A19942" s="34" t="s">
        <v>80435</v>
      </c>
      <c r="B19942" s="34">
        <v>204</v>
      </c>
      <c r="C19942" s="34">
        <v>203</v>
      </c>
      <c r="D19942" s="34">
        <v>216</v>
      </c>
      <c r="E19942" s="34">
        <v>136</v>
      </c>
      <c r="F19942" s="34">
        <v>234</v>
      </c>
      <c r="G19942" s="34">
        <v>155</v>
      </c>
      <c r="H19942" s="34">
        <v>264</v>
      </c>
      <c r="I19942" s="34">
        <v>142</v>
      </c>
      <c r="J19942" s="34">
        <v>195</v>
      </c>
      <c r="K19942" s="34">
        <v>172</v>
      </c>
      <c r="L19942" s="34">
        <v>216</v>
      </c>
      <c r="M19942" s="34">
        <v>214</v>
      </c>
      <c r="N19942" s="34">
        <v>215</v>
      </c>
      <c r="O19942" s="34">
        <v>197</v>
      </c>
      <c r="P19942" s="34">
        <v>227</v>
      </c>
      <c r="Q19942" s="34">
        <v>273</v>
      </c>
      <c r="R19942" s="34">
        <v>325</v>
      </c>
      <c r="S19942" s="34">
        <v>236</v>
      </c>
      <c r="T19942" s="34">
        <v>370</v>
      </c>
      <c r="U19942" s="34">
        <v>183</v>
      </c>
      <c r="V19942" s="34">
        <v>290</v>
      </c>
      <c r="W19942" s="34">
        <v>309</v>
      </c>
      <c r="X19942" s="34">
        <v>228</v>
      </c>
      <c r="Y19942" s="34">
        <v>220</v>
      </c>
      <c r="Z19942" s="34">
        <v>233</v>
      </c>
      <c r="AA19942" s="34">
        <v>213</v>
      </c>
      <c r="AB19942" s="34">
        <v>278</v>
      </c>
      <c r="AC19942" s="34">
        <v>315</v>
      </c>
    </row>
    <row r="19943" spans="1:29" x14ac:dyDescent="0.2">
      <c r="A19943" s="34" t="s">
        <v>80436</v>
      </c>
      <c r="B19943" s="34">
        <v>134</v>
      </c>
      <c r="C19943" s="34">
        <v>140</v>
      </c>
      <c r="D19943" s="34">
        <v>187</v>
      </c>
      <c r="E19943" s="34">
        <v>129</v>
      </c>
      <c r="F19943" s="34">
        <v>170</v>
      </c>
      <c r="G19943" s="34">
        <v>131</v>
      </c>
      <c r="H19943" s="34">
        <v>181</v>
      </c>
      <c r="I19943" s="34">
        <v>140</v>
      </c>
      <c r="J19943" s="34">
        <v>145</v>
      </c>
      <c r="K19943" s="34">
        <v>138</v>
      </c>
      <c r="L19943" s="34">
        <v>122</v>
      </c>
      <c r="M19943" s="34">
        <v>98</v>
      </c>
      <c r="N19943" s="34">
        <v>123</v>
      </c>
      <c r="O19943" s="34">
        <v>131</v>
      </c>
      <c r="P19943" s="34">
        <v>153</v>
      </c>
      <c r="Q19943" s="34">
        <v>165</v>
      </c>
      <c r="R19943" s="34">
        <v>203</v>
      </c>
      <c r="S19943" s="34">
        <v>208</v>
      </c>
      <c r="T19943" s="34">
        <v>188</v>
      </c>
      <c r="U19943" s="34">
        <v>134</v>
      </c>
      <c r="V19943" s="34">
        <v>166</v>
      </c>
      <c r="W19943" s="34">
        <v>147</v>
      </c>
      <c r="X19943" s="34">
        <v>190</v>
      </c>
      <c r="Y19943" s="34">
        <v>132</v>
      </c>
      <c r="Z19943" s="34">
        <v>156</v>
      </c>
      <c r="AA19943" s="34">
        <v>136</v>
      </c>
      <c r="AB19943" s="34">
        <v>205</v>
      </c>
      <c r="AC19943" s="34">
        <v>232</v>
      </c>
    </row>
    <row r="19944" spans="1:29" x14ac:dyDescent="0.2">
      <c r="A19944" s="34" t="s">
        <v>80437</v>
      </c>
      <c r="B19944" s="34">
        <v>118</v>
      </c>
      <c r="C19944" s="34">
        <v>82</v>
      </c>
      <c r="D19944" s="34">
        <v>87</v>
      </c>
      <c r="E19944" s="34">
        <v>84</v>
      </c>
      <c r="F19944" s="34">
        <v>103</v>
      </c>
      <c r="G19944" s="34">
        <v>69</v>
      </c>
      <c r="H19944" s="34">
        <v>99</v>
      </c>
      <c r="I19944" s="34">
        <v>99</v>
      </c>
      <c r="J19944" s="34">
        <v>88</v>
      </c>
      <c r="K19944" s="34">
        <v>77</v>
      </c>
      <c r="L19944" s="34">
        <v>81</v>
      </c>
      <c r="M19944" s="34">
        <v>85</v>
      </c>
      <c r="N19944" s="34">
        <v>95</v>
      </c>
      <c r="O19944" s="34">
        <v>69</v>
      </c>
      <c r="P19944" s="34">
        <v>89</v>
      </c>
      <c r="Q19944" s="34">
        <v>122</v>
      </c>
      <c r="R19944" s="34">
        <v>127</v>
      </c>
      <c r="S19944" s="34">
        <v>130</v>
      </c>
      <c r="T19944" s="34">
        <v>95</v>
      </c>
      <c r="U19944" s="34">
        <v>95</v>
      </c>
      <c r="V19944" s="34">
        <v>130</v>
      </c>
      <c r="W19944" s="34">
        <v>116</v>
      </c>
      <c r="X19944" s="34">
        <v>114</v>
      </c>
      <c r="Y19944" s="34">
        <v>96</v>
      </c>
      <c r="Z19944" s="34">
        <v>113</v>
      </c>
      <c r="AA19944" s="34">
        <v>119</v>
      </c>
      <c r="AB19944" s="34">
        <v>122</v>
      </c>
      <c r="AC19944" s="34">
        <v>162</v>
      </c>
    </row>
    <row r="19945" spans="1:29" x14ac:dyDescent="0.2">
      <c r="A19945" s="34" t="s">
        <v>80438</v>
      </c>
      <c r="B19945" s="34">
        <v>172</v>
      </c>
      <c r="C19945" s="34">
        <v>156</v>
      </c>
      <c r="D19945" s="34">
        <v>212</v>
      </c>
      <c r="E19945" s="34">
        <v>170</v>
      </c>
      <c r="F19945" s="34">
        <v>143</v>
      </c>
      <c r="G19945" s="34">
        <v>175</v>
      </c>
      <c r="H19945" s="34">
        <v>137</v>
      </c>
      <c r="I19945" s="34">
        <v>149</v>
      </c>
      <c r="J19945" s="34">
        <v>166</v>
      </c>
      <c r="K19945" s="34">
        <v>207</v>
      </c>
      <c r="L19945" s="34">
        <v>97</v>
      </c>
      <c r="M19945" s="34">
        <v>155</v>
      </c>
      <c r="N19945" s="34">
        <v>150</v>
      </c>
      <c r="O19945" s="34">
        <v>106</v>
      </c>
      <c r="P19945" s="34">
        <v>150</v>
      </c>
      <c r="Q19945" s="34">
        <v>215</v>
      </c>
      <c r="R19945" s="34">
        <v>164</v>
      </c>
      <c r="S19945" s="34">
        <v>219</v>
      </c>
      <c r="T19945" s="34">
        <v>152</v>
      </c>
      <c r="U19945" s="34">
        <v>151</v>
      </c>
      <c r="V19945" s="34">
        <v>165</v>
      </c>
      <c r="W19945" s="34">
        <v>152</v>
      </c>
      <c r="X19945" s="34">
        <v>225</v>
      </c>
      <c r="Y19945" s="34">
        <v>156</v>
      </c>
      <c r="Z19945" s="34">
        <v>206</v>
      </c>
      <c r="AA19945" s="34">
        <v>202</v>
      </c>
      <c r="AB19945" s="34">
        <v>178</v>
      </c>
      <c r="AC19945" s="34">
        <v>312</v>
      </c>
    </row>
    <row r="19946" spans="1:29" x14ac:dyDescent="0.2">
      <c r="A19946" s="34" t="s">
        <v>80439</v>
      </c>
      <c r="B19946" s="34">
        <v>42</v>
      </c>
      <c r="C19946" s="34">
        <v>50</v>
      </c>
      <c r="D19946" s="34">
        <v>47</v>
      </c>
      <c r="E19946" s="34">
        <v>39</v>
      </c>
      <c r="F19946" s="34">
        <v>39</v>
      </c>
      <c r="G19946" s="34">
        <v>29</v>
      </c>
      <c r="H19946" s="34">
        <v>24</v>
      </c>
      <c r="I19946" s="34">
        <v>54</v>
      </c>
      <c r="J19946" s="34">
        <v>57</v>
      </c>
      <c r="K19946" s="34">
        <v>52</v>
      </c>
      <c r="L19946" s="34">
        <v>27</v>
      </c>
      <c r="M19946" s="34">
        <v>57</v>
      </c>
      <c r="N19946" s="34">
        <v>31</v>
      </c>
      <c r="O19946" s="34">
        <v>39</v>
      </c>
      <c r="P19946" s="34">
        <v>52</v>
      </c>
      <c r="Q19946" s="34">
        <v>69</v>
      </c>
      <c r="R19946" s="34">
        <v>32</v>
      </c>
      <c r="S19946" s="34">
        <v>59</v>
      </c>
      <c r="T19946" s="34">
        <v>56</v>
      </c>
      <c r="U19946" s="34">
        <v>40</v>
      </c>
      <c r="V19946" s="34">
        <v>38</v>
      </c>
      <c r="W19946" s="34">
        <v>48</v>
      </c>
      <c r="X19946" s="34">
        <v>87</v>
      </c>
      <c r="Y19946" s="34">
        <v>52</v>
      </c>
      <c r="Z19946" s="34">
        <v>41</v>
      </c>
      <c r="AA19946" s="34">
        <v>85</v>
      </c>
      <c r="AB19946" s="34">
        <v>37</v>
      </c>
      <c r="AC19946" s="34">
        <v>64</v>
      </c>
    </row>
    <row r="19947" spans="1:29" x14ac:dyDescent="0.2">
      <c r="A19947" s="34" t="s">
        <v>80440</v>
      </c>
      <c r="B19947" s="34">
        <v>123</v>
      </c>
      <c r="C19947" s="34">
        <v>134</v>
      </c>
      <c r="D19947" s="34">
        <v>233</v>
      </c>
      <c r="E19947" s="34">
        <v>121</v>
      </c>
      <c r="F19947" s="34">
        <v>211</v>
      </c>
      <c r="G19947" s="34">
        <v>143</v>
      </c>
      <c r="H19947" s="34">
        <v>187</v>
      </c>
      <c r="I19947" s="34">
        <v>161</v>
      </c>
      <c r="J19947" s="34">
        <v>192</v>
      </c>
      <c r="K19947" s="34">
        <v>135</v>
      </c>
      <c r="L19947" s="34">
        <v>162</v>
      </c>
      <c r="M19947" s="34">
        <v>142</v>
      </c>
      <c r="N19947" s="34">
        <v>186</v>
      </c>
      <c r="O19947" s="34">
        <v>118</v>
      </c>
      <c r="P19947" s="34">
        <v>193</v>
      </c>
      <c r="Q19947" s="34">
        <v>186</v>
      </c>
      <c r="R19947" s="34">
        <v>240</v>
      </c>
      <c r="S19947" s="34">
        <v>152</v>
      </c>
      <c r="T19947" s="34">
        <v>213</v>
      </c>
      <c r="U19947" s="34">
        <v>140</v>
      </c>
      <c r="V19947" s="34">
        <v>281</v>
      </c>
      <c r="W19947" s="34">
        <v>184</v>
      </c>
      <c r="X19947" s="34">
        <v>270</v>
      </c>
      <c r="Y19947" s="34">
        <v>150</v>
      </c>
      <c r="Z19947" s="34">
        <v>214</v>
      </c>
      <c r="AA19947" s="34">
        <v>179</v>
      </c>
      <c r="AB19947" s="34">
        <v>208</v>
      </c>
      <c r="AC19947" s="34">
        <v>176</v>
      </c>
    </row>
    <row r="19948" spans="1:29" x14ac:dyDescent="0.2">
      <c r="A19948" s="34" t="s">
        <v>80441</v>
      </c>
      <c r="B19948" s="34">
        <v>195</v>
      </c>
      <c r="C19948" s="34">
        <v>160</v>
      </c>
      <c r="D19948" s="34">
        <v>241</v>
      </c>
      <c r="E19948" s="34">
        <v>205</v>
      </c>
      <c r="F19948" s="34">
        <v>257</v>
      </c>
      <c r="G19948" s="34">
        <v>189</v>
      </c>
      <c r="H19948" s="34">
        <v>247</v>
      </c>
      <c r="I19948" s="34">
        <v>194</v>
      </c>
      <c r="J19948" s="34">
        <v>260</v>
      </c>
      <c r="K19948" s="34">
        <v>186</v>
      </c>
      <c r="L19948" s="34">
        <v>247</v>
      </c>
      <c r="M19948" s="34">
        <v>210</v>
      </c>
      <c r="N19948" s="34">
        <v>211</v>
      </c>
      <c r="O19948" s="34">
        <v>163</v>
      </c>
      <c r="P19948" s="34">
        <v>236</v>
      </c>
      <c r="Q19948" s="34">
        <v>310</v>
      </c>
      <c r="R19948" s="34">
        <v>299</v>
      </c>
      <c r="S19948" s="34">
        <v>299</v>
      </c>
      <c r="T19948" s="34">
        <v>352</v>
      </c>
      <c r="U19948" s="34">
        <v>243</v>
      </c>
      <c r="V19948" s="34">
        <v>321</v>
      </c>
      <c r="W19948" s="34">
        <v>359</v>
      </c>
      <c r="X19948" s="34">
        <v>358</v>
      </c>
      <c r="Y19948" s="34">
        <v>316</v>
      </c>
      <c r="Z19948" s="34">
        <v>276</v>
      </c>
      <c r="AA19948" s="34">
        <v>246</v>
      </c>
      <c r="AB19948" s="34">
        <v>350</v>
      </c>
      <c r="AC19948" s="34">
        <v>359</v>
      </c>
    </row>
    <row r="19949" spans="1:29" x14ac:dyDescent="0.2">
      <c r="A19949" s="34" t="s">
        <v>80442</v>
      </c>
      <c r="B19949" s="34">
        <v>117</v>
      </c>
      <c r="C19949" s="34">
        <v>89</v>
      </c>
      <c r="D19949" s="34">
        <v>113</v>
      </c>
      <c r="E19949" s="34">
        <v>140</v>
      </c>
      <c r="F19949" s="34">
        <v>130</v>
      </c>
      <c r="G19949" s="34">
        <v>118</v>
      </c>
      <c r="H19949" s="34">
        <v>103</v>
      </c>
      <c r="I19949" s="34">
        <v>112</v>
      </c>
      <c r="J19949" s="34">
        <v>100</v>
      </c>
      <c r="K19949" s="34">
        <v>102</v>
      </c>
      <c r="L19949" s="34">
        <v>61</v>
      </c>
      <c r="M19949" s="34">
        <v>84</v>
      </c>
      <c r="N19949" s="34">
        <v>83</v>
      </c>
      <c r="O19949" s="34">
        <v>84</v>
      </c>
      <c r="P19949" s="34">
        <v>100</v>
      </c>
      <c r="Q19949" s="34">
        <v>117</v>
      </c>
      <c r="R19949" s="34">
        <v>139</v>
      </c>
      <c r="S19949" s="34">
        <v>101</v>
      </c>
      <c r="T19949" s="34">
        <v>104</v>
      </c>
      <c r="U19949" s="34">
        <v>89</v>
      </c>
      <c r="V19949" s="34">
        <v>120</v>
      </c>
      <c r="W19949" s="34">
        <v>147</v>
      </c>
      <c r="X19949" s="34">
        <v>106</v>
      </c>
      <c r="Y19949" s="34">
        <v>77</v>
      </c>
      <c r="Z19949" s="34">
        <v>142</v>
      </c>
      <c r="AA19949" s="34">
        <v>156</v>
      </c>
      <c r="AB19949" s="34">
        <v>135</v>
      </c>
      <c r="AC19949" s="34">
        <v>157</v>
      </c>
    </row>
    <row r="19950" spans="1:29" x14ac:dyDescent="0.2">
      <c r="A19950" s="34" t="s">
        <v>80443</v>
      </c>
      <c r="B19950" s="34">
        <v>43</v>
      </c>
      <c r="C19950" s="34">
        <v>70</v>
      </c>
      <c r="D19950" s="34">
        <v>72</v>
      </c>
      <c r="E19950" s="34">
        <v>89</v>
      </c>
      <c r="F19950" s="34">
        <v>64</v>
      </c>
      <c r="G19950" s="34">
        <v>101</v>
      </c>
      <c r="H19950" s="34">
        <v>76</v>
      </c>
      <c r="I19950" s="34">
        <v>38</v>
      </c>
      <c r="J19950" s="34">
        <v>72</v>
      </c>
      <c r="K19950" s="34">
        <v>102</v>
      </c>
      <c r="L19950" s="34">
        <v>46</v>
      </c>
      <c r="M19950" s="34">
        <v>71</v>
      </c>
      <c r="N19950" s="34">
        <v>61</v>
      </c>
      <c r="O19950" s="34">
        <v>67</v>
      </c>
      <c r="P19950" s="34">
        <v>61</v>
      </c>
      <c r="Q19950" s="34">
        <v>94</v>
      </c>
      <c r="R19950" s="34">
        <v>60</v>
      </c>
      <c r="S19950" s="34">
        <v>74</v>
      </c>
      <c r="T19950" s="34">
        <v>50</v>
      </c>
      <c r="U19950" s="34">
        <v>72</v>
      </c>
      <c r="V19950" s="34">
        <v>54</v>
      </c>
      <c r="W19950" s="34">
        <v>77</v>
      </c>
      <c r="X19950" s="34">
        <v>81</v>
      </c>
      <c r="Y19950" s="34">
        <v>50</v>
      </c>
      <c r="Z19950" s="34">
        <v>81</v>
      </c>
      <c r="AA19950" s="34">
        <v>88</v>
      </c>
      <c r="AB19950" s="34">
        <v>96</v>
      </c>
      <c r="AC19950" s="34">
        <v>120</v>
      </c>
    </row>
    <row r="19951" spans="1:29" x14ac:dyDescent="0.2">
      <c r="A19951" s="34" t="s">
        <v>80444</v>
      </c>
      <c r="B19951" s="34">
        <v>138</v>
      </c>
      <c r="C19951" s="34">
        <v>133</v>
      </c>
      <c r="D19951" s="34">
        <v>227</v>
      </c>
      <c r="E19951" s="34">
        <v>157</v>
      </c>
      <c r="F19951" s="34">
        <v>146</v>
      </c>
      <c r="G19951" s="34">
        <v>124</v>
      </c>
      <c r="H19951" s="34">
        <v>135</v>
      </c>
      <c r="I19951" s="34">
        <v>170</v>
      </c>
      <c r="J19951" s="34">
        <v>111</v>
      </c>
      <c r="K19951" s="34">
        <v>154</v>
      </c>
      <c r="L19951" s="34">
        <v>92</v>
      </c>
      <c r="M19951" s="34">
        <v>100</v>
      </c>
      <c r="N19951" s="34">
        <v>130</v>
      </c>
      <c r="O19951" s="34">
        <v>96</v>
      </c>
      <c r="P19951" s="34">
        <v>106</v>
      </c>
      <c r="Q19951" s="34">
        <v>168</v>
      </c>
      <c r="R19951" s="34">
        <v>140</v>
      </c>
      <c r="S19951" s="34">
        <v>168</v>
      </c>
      <c r="T19951" s="34">
        <v>116</v>
      </c>
      <c r="U19951" s="34">
        <v>108</v>
      </c>
      <c r="V19951" s="34">
        <v>180</v>
      </c>
      <c r="W19951" s="34">
        <v>146</v>
      </c>
      <c r="X19951" s="34">
        <v>202</v>
      </c>
      <c r="Y19951" s="34">
        <v>91</v>
      </c>
      <c r="Z19951" s="34">
        <v>208</v>
      </c>
      <c r="AA19951" s="34">
        <v>171</v>
      </c>
      <c r="AB19951" s="34">
        <v>118</v>
      </c>
      <c r="AC19951" s="34">
        <v>208</v>
      </c>
    </row>
    <row r="19952" spans="1:29" x14ac:dyDescent="0.2">
      <c r="A19952" s="34" t="s">
        <v>80445</v>
      </c>
      <c r="B19952" s="34">
        <v>152</v>
      </c>
      <c r="C19952" s="34">
        <v>98</v>
      </c>
      <c r="D19952" s="34">
        <v>185</v>
      </c>
      <c r="E19952" s="34">
        <v>180</v>
      </c>
      <c r="F19952" s="34">
        <v>161</v>
      </c>
      <c r="G19952" s="34">
        <v>130</v>
      </c>
      <c r="H19952" s="34">
        <v>196</v>
      </c>
      <c r="I19952" s="34">
        <v>109</v>
      </c>
      <c r="J19952" s="34">
        <v>178</v>
      </c>
      <c r="K19952" s="34">
        <v>117</v>
      </c>
      <c r="L19952" s="34">
        <v>148</v>
      </c>
      <c r="M19952" s="34">
        <v>98</v>
      </c>
      <c r="N19952" s="34">
        <v>135</v>
      </c>
      <c r="O19952" s="34">
        <v>114</v>
      </c>
      <c r="P19952" s="34">
        <v>168</v>
      </c>
      <c r="Q19952" s="34">
        <v>204</v>
      </c>
      <c r="R19952" s="34">
        <v>269</v>
      </c>
      <c r="S19952" s="34">
        <v>163</v>
      </c>
      <c r="T19952" s="34">
        <v>250</v>
      </c>
      <c r="U19952" s="34">
        <v>156</v>
      </c>
      <c r="V19952" s="34">
        <v>216</v>
      </c>
      <c r="W19952" s="34">
        <v>150</v>
      </c>
      <c r="X19952" s="34">
        <v>193</v>
      </c>
      <c r="Y19952" s="34">
        <v>187</v>
      </c>
      <c r="Z19952" s="34">
        <v>180</v>
      </c>
      <c r="AA19952" s="34">
        <v>173</v>
      </c>
      <c r="AB19952" s="34">
        <v>249</v>
      </c>
      <c r="AC19952" s="34">
        <v>185</v>
      </c>
    </row>
    <row r="19953" spans="1:29" x14ac:dyDescent="0.2">
      <c r="A19953" s="34" t="s">
        <v>80446</v>
      </c>
      <c r="B19953" s="34">
        <v>122</v>
      </c>
      <c r="C19953" s="34">
        <v>134</v>
      </c>
      <c r="D19953" s="34">
        <v>172</v>
      </c>
      <c r="E19953" s="34">
        <v>138</v>
      </c>
      <c r="F19953" s="34">
        <v>127</v>
      </c>
      <c r="G19953" s="34">
        <v>94</v>
      </c>
      <c r="H19953" s="34">
        <v>141</v>
      </c>
      <c r="I19953" s="34">
        <v>127</v>
      </c>
      <c r="J19953" s="34">
        <v>126</v>
      </c>
      <c r="K19953" s="34">
        <v>119</v>
      </c>
      <c r="L19953" s="34">
        <v>107</v>
      </c>
      <c r="M19953" s="34">
        <v>83</v>
      </c>
      <c r="N19953" s="34">
        <v>106</v>
      </c>
      <c r="O19953" s="34">
        <v>86</v>
      </c>
      <c r="P19953" s="34">
        <v>138</v>
      </c>
      <c r="Q19953" s="34">
        <v>181</v>
      </c>
      <c r="R19953" s="34">
        <v>157</v>
      </c>
      <c r="S19953" s="34">
        <v>178</v>
      </c>
      <c r="T19953" s="34">
        <v>123</v>
      </c>
      <c r="U19953" s="34">
        <v>102</v>
      </c>
      <c r="V19953" s="34">
        <v>148</v>
      </c>
      <c r="W19953" s="34">
        <v>136</v>
      </c>
      <c r="X19953" s="34">
        <v>171</v>
      </c>
      <c r="Y19953" s="34">
        <v>122</v>
      </c>
      <c r="Z19953" s="34">
        <v>155</v>
      </c>
      <c r="AA19953" s="34">
        <v>145</v>
      </c>
      <c r="AB19953" s="34">
        <v>176</v>
      </c>
      <c r="AC19953" s="34">
        <v>192</v>
      </c>
    </row>
    <row r="19954" spans="1:29" x14ac:dyDescent="0.2">
      <c r="A19954" s="34" t="s">
        <v>80447</v>
      </c>
      <c r="B19954" s="34">
        <v>79</v>
      </c>
      <c r="C19954" s="34">
        <v>95</v>
      </c>
      <c r="D19954" s="34">
        <v>87</v>
      </c>
      <c r="E19954" s="34">
        <v>94</v>
      </c>
      <c r="F19954" s="34">
        <v>90</v>
      </c>
      <c r="G19954" s="34">
        <v>109</v>
      </c>
      <c r="H19954" s="34">
        <v>91</v>
      </c>
      <c r="I19954" s="34">
        <v>86</v>
      </c>
      <c r="J19954" s="34">
        <v>108</v>
      </c>
      <c r="K19954" s="34">
        <v>106</v>
      </c>
      <c r="L19954" s="34">
        <v>77</v>
      </c>
      <c r="M19954" s="34">
        <v>65</v>
      </c>
      <c r="N19954" s="34">
        <v>87</v>
      </c>
      <c r="O19954" s="34">
        <v>113</v>
      </c>
      <c r="P19954" s="34">
        <v>90</v>
      </c>
      <c r="Q19954" s="34">
        <v>128</v>
      </c>
      <c r="R19954" s="34">
        <v>118</v>
      </c>
      <c r="S19954" s="34">
        <v>98</v>
      </c>
      <c r="T19954" s="34">
        <v>121</v>
      </c>
      <c r="U19954" s="34">
        <v>91</v>
      </c>
      <c r="V19954" s="34">
        <v>123</v>
      </c>
      <c r="W19954" s="34">
        <v>92</v>
      </c>
      <c r="X19954" s="34">
        <v>167</v>
      </c>
      <c r="Y19954" s="34">
        <v>103</v>
      </c>
      <c r="Z19954" s="34">
        <v>107</v>
      </c>
      <c r="AA19954" s="34">
        <v>110</v>
      </c>
      <c r="AB19954" s="34">
        <v>104</v>
      </c>
      <c r="AC19954" s="34">
        <v>148</v>
      </c>
    </row>
    <row r="19955" spans="1:29" x14ac:dyDescent="0.2">
      <c r="A19955" s="34" t="s">
        <v>80448</v>
      </c>
      <c r="B19955" s="34">
        <v>60</v>
      </c>
      <c r="C19955" s="34">
        <v>79</v>
      </c>
      <c r="D19955" s="34">
        <v>110</v>
      </c>
      <c r="E19955" s="34">
        <v>84</v>
      </c>
      <c r="F19955" s="34">
        <v>88</v>
      </c>
      <c r="G19955" s="34">
        <v>109</v>
      </c>
      <c r="H19955" s="34">
        <v>91</v>
      </c>
      <c r="I19955" s="34">
        <v>61</v>
      </c>
      <c r="J19955" s="34">
        <v>88</v>
      </c>
      <c r="K19955" s="34">
        <v>80</v>
      </c>
      <c r="L19955" s="34">
        <v>75</v>
      </c>
      <c r="M19955" s="34">
        <v>71</v>
      </c>
      <c r="N19955" s="34">
        <v>78</v>
      </c>
      <c r="O19955" s="34">
        <v>62</v>
      </c>
      <c r="P19955" s="34">
        <v>82</v>
      </c>
      <c r="Q19955" s="34">
        <v>123</v>
      </c>
      <c r="R19955" s="34">
        <v>109</v>
      </c>
      <c r="S19955" s="34">
        <v>81</v>
      </c>
      <c r="T19955" s="34">
        <v>118</v>
      </c>
      <c r="U19955" s="34">
        <v>72</v>
      </c>
      <c r="V19955" s="34">
        <v>89</v>
      </c>
      <c r="W19955" s="34">
        <v>96</v>
      </c>
      <c r="X19955" s="34">
        <v>120</v>
      </c>
      <c r="Y19955" s="34">
        <v>95</v>
      </c>
      <c r="Z19955" s="34">
        <v>96</v>
      </c>
      <c r="AA19955" s="34">
        <v>104</v>
      </c>
      <c r="AB19955" s="34">
        <v>118</v>
      </c>
      <c r="AC19955" s="34">
        <v>117</v>
      </c>
    </row>
    <row r="19956" spans="1:29" x14ac:dyDescent="0.2">
      <c r="A19956" s="34" t="s">
        <v>80449</v>
      </c>
      <c r="B19956" s="34">
        <v>139</v>
      </c>
      <c r="C19956" s="34">
        <v>113</v>
      </c>
      <c r="D19956" s="34">
        <v>154</v>
      </c>
      <c r="E19956" s="34">
        <v>112</v>
      </c>
      <c r="F19956" s="34">
        <v>162</v>
      </c>
      <c r="G19956" s="34">
        <v>106</v>
      </c>
      <c r="H19956" s="34">
        <v>134</v>
      </c>
      <c r="I19956" s="34">
        <v>100</v>
      </c>
      <c r="J19956" s="34">
        <v>103</v>
      </c>
      <c r="K19956" s="34">
        <v>137</v>
      </c>
      <c r="L19956" s="34">
        <v>76</v>
      </c>
      <c r="M19956" s="34">
        <v>73</v>
      </c>
      <c r="N19956" s="34">
        <v>104</v>
      </c>
      <c r="O19956" s="34">
        <v>87</v>
      </c>
      <c r="P19956" s="34">
        <v>133</v>
      </c>
      <c r="Q19956" s="34">
        <v>122</v>
      </c>
      <c r="R19956" s="34">
        <v>154</v>
      </c>
      <c r="S19956" s="34">
        <v>178</v>
      </c>
      <c r="T19956" s="34">
        <v>118</v>
      </c>
      <c r="U19956" s="34">
        <v>76</v>
      </c>
      <c r="V19956" s="34">
        <v>168</v>
      </c>
      <c r="W19956" s="34">
        <v>119</v>
      </c>
      <c r="X19956" s="34">
        <v>126</v>
      </c>
      <c r="Y19956" s="34">
        <v>98</v>
      </c>
      <c r="Z19956" s="34">
        <v>163</v>
      </c>
      <c r="AA19956" s="34">
        <v>128</v>
      </c>
      <c r="AB19956" s="34">
        <v>136</v>
      </c>
      <c r="AC19956" s="34">
        <v>158</v>
      </c>
    </row>
    <row r="19957" spans="1:29" x14ac:dyDescent="0.2">
      <c r="A19957" s="34" t="s">
        <v>80450</v>
      </c>
      <c r="B19957" s="34">
        <v>70</v>
      </c>
      <c r="C19957" s="34">
        <v>105</v>
      </c>
      <c r="D19957" s="34">
        <v>115</v>
      </c>
      <c r="E19957" s="34">
        <v>108</v>
      </c>
      <c r="F19957" s="34">
        <v>116</v>
      </c>
      <c r="G19957" s="34">
        <v>84</v>
      </c>
      <c r="H19957" s="34">
        <v>77</v>
      </c>
      <c r="I19957" s="34">
        <v>83</v>
      </c>
      <c r="J19957" s="34">
        <v>92</v>
      </c>
      <c r="K19957" s="34">
        <v>100</v>
      </c>
      <c r="L19957" s="34">
        <v>41</v>
      </c>
      <c r="M19957" s="34">
        <v>66</v>
      </c>
      <c r="N19957" s="34">
        <v>95</v>
      </c>
      <c r="O19957" s="34">
        <v>84</v>
      </c>
      <c r="P19957" s="34">
        <v>80</v>
      </c>
      <c r="Q19957" s="34">
        <v>101</v>
      </c>
      <c r="R19957" s="34">
        <v>88</v>
      </c>
      <c r="S19957" s="34">
        <v>129</v>
      </c>
      <c r="T19957" s="34">
        <v>109</v>
      </c>
      <c r="U19957" s="34">
        <v>69</v>
      </c>
      <c r="V19957" s="34">
        <v>113</v>
      </c>
      <c r="W19957" s="34">
        <v>112</v>
      </c>
      <c r="X19957" s="34">
        <v>136</v>
      </c>
      <c r="Y19957" s="34">
        <v>81</v>
      </c>
      <c r="Z19957" s="34">
        <v>104</v>
      </c>
      <c r="AA19957" s="34">
        <v>99</v>
      </c>
      <c r="AB19957" s="34">
        <v>115</v>
      </c>
      <c r="AC19957" s="34">
        <v>107</v>
      </c>
    </row>
    <row r="19958" spans="1:29" x14ac:dyDescent="0.2">
      <c r="A19958" s="34" t="s">
        <v>80451</v>
      </c>
      <c r="B19958" s="34">
        <v>167</v>
      </c>
      <c r="C19958" s="34">
        <v>131</v>
      </c>
      <c r="D19958" s="34">
        <v>136</v>
      </c>
      <c r="E19958" s="34">
        <v>132</v>
      </c>
      <c r="F19958" s="34">
        <v>166</v>
      </c>
      <c r="G19958" s="34">
        <v>75</v>
      </c>
      <c r="H19958" s="34">
        <v>143</v>
      </c>
      <c r="I19958" s="34">
        <v>86</v>
      </c>
      <c r="J19958" s="34">
        <v>145</v>
      </c>
      <c r="K19958" s="34">
        <v>136</v>
      </c>
      <c r="L19958" s="34">
        <v>138</v>
      </c>
      <c r="M19958" s="34">
        <v>88</v>
      </c>
      <c r="N19958" s="34">
        <v>111</v>
      </c>
      <c r="O19958" s="34">
        <v>95</v>
      </c>
      <c r="P19958" s="34">
        <v>119</v>
      </c>
      <c r="Q19958" s="34">
        <v>156</v>
      </c>
      <c r="R19958" s="34">
        <v>197</v>
      </c>
      <c r="S19958" s="34">
        <v>159</v>
      </c>
      <c r="T19958" s="34">
        <v>215</v>
      </c>
      <c r="U19958" s="34">
        <v>120</v>
      </c>
      <c r="V19958" s="34">
        <v>185</v>
      </c>
      <c r="W19958" s="34">
        <v>196</v>
      </c>
      <c r="X19958" s="34">
        <v>189</v>
      </c>
      <c r="Y19958" s="34">
        <v>134</v>
      </c>
      <c r="Z19958" s="34">
        <v>177</v>
      </c>
      <c r="AA19958" s="34">
        <v>160</v>
      </c>
      <c r="AB19958" s="34">
        <v>207</v>
      </c>
      <c r="AC19958" s="34">
        <v>167</v>
      </c>
    </row>
    <row r="19959" spans="1:29" x14ac:dyDescent="0.2">
      <c r="A19959" s="34" t="s">
        <v>80452</v>
      </c>
      <c r="B19959" s="34">
        <v>117</v>
      </c>
      <c r="C19959" s="34">
        <v>115</v>
      </c>
      <c r="D19959" s="34">
        <v>172</v>
      </c>
      <c r="E19959" s="34">
        <v>108</v>
      </c>
      <c r="F19959" s="34">
        <v>164</v>
      </c>
      <c r="G19959" s="34">
        <v>149</v>
      </c>
      <c r="H19959" s="34">
        <v>96</v>
      </c>
      <c r="I19959" s="34">
        <v>125</v>
      </c>
      <c r="J19959" s="34">
        <v>100</v>
      </c>
      <c r="K19959" s="34">
        <v>118</v>
      </c>
      <c r="L19959" s="34">
        <v>73</v>
      </c>
      <c r="M19959" s="34">
        <v>102</v>
      </c>
      <c r="N19959" s="34">
        <v>134</v>
      </c>
      <c r="O19959" s="34">
        <v>81</v>
      </c>
      <c r="P19959" s="34">
        <v>93</v>
      </c>
      <c r="Q19959" s="34">
        <v>155</v>
      </c>
      <c r="R19959" s="34">
        <v>132</v>
      </c>
      <c r="S19959" s="34">
        <v>135</v>
      </c>
      <c r="T19959" s="34">
        <v>94</v>
      </c>
      <c r="U19959" s="34">
        <v>101</v>
      </c>
      <c r="V19959" s="34">
        <v>153</v>
      </c>
      <c r="W19959" s="34">
        <v>105</v>
      </c>
      <c r="X19959" s="34">
        <v>196</v>
      </c>
      <c r="Y19959" s="34">
        <v>112</v>
      </c>
      <c r="Z19959" s="34">
        <v>145</v>
      </c>
      <c r="AA19959" s="34">
        <v>134</v>
      </c>
      <c r="AB19959" s="34">
        <v>136</v>
      </c>
      <c r="AC19959" s="34">
        <v>178</v>
      </c>
    </row>
    <row r="19960" spans="1:29" x14ac:dyDescent="0.2">
      <c r="A19960" s="34" t="s">
        <v>80453</v>
      </c>
      <c r="B19960" s="34">
        <v>145</v>
      </c>
      <c r="C19960" s="34">
        <v>89</v>
      </c>
      <c r="D19960" s="34">
        <v>117</v>
      </c>
      <c r="E19960" s="34">
        <v>105</v>
      </c>
      <c r="F19960" s="34">
        <v>130</v>
      </c>
      <c r="G19960" s="34">
        <v>111</v>
      </c>
      <c r="H19960" s="34">
        <v>147</v>
      </c>
      <c r="I19960" s="34">
        <v>89</v>
      </c>
      <c r="J19960" s="34">
        <v>107</v>
      </c>
      <c r="K19960" s="34">
        <v>197</v>
      </c>
      <c r="L19960" s="34">
        <v>166</v>
      </c>
      <c r="M19960" s="34">
        <v>98</v>
      </c>
      <c r="N19960" s="34">
        <v>106</v>
      </c>
      <c r="O19960" s="34">
        <v>72</v>
      </c>
      <c r="P19960" s="34">
        <v>124</v>
      </c>
      <c r="Q19960" s="34">
        <v>163</v>
      </c>
      <c r="R19960" s="34">
        <v>153</v>
      </c>
      <c r="S19960" s="34">
        <v>161</v>
      </c>
      <c r="T19960" s="34">
        <v>228</v>
      </c>
      <c r="U19960" s="34">
        <v>144</v>
      </c>
      <c r="V19960" s="34">
        <v>138</v>
      </c>
      <c r="W19960" s="34">
        <v>128</v>
      </c>
      <c r="X19960" s="34">
        <v>189</v>
      </c>
      <c r="Y19960" s="34">
        <v>135</v>
      </c>
      <c r="Z19960" s="34">
        <v>127</v>
      </c>
      <c r="AA19960" s="34">
        <v>167</v>
      </c>
      <c r="AB19960" s="34">
        <v>209</v>
      </c>
      <c r="AC19960" s="34">
        <v>174</v>
      </c>
    </row>
    <row r="19961" spans="1:29" x14ac:dyDescent="0.2">
      <c r="A19961" s="34" t="s">
        <v>80454</v>
      </c>
      <c r="B19961" s="34">
        <v>120</v>
      </c>
      <c r="C19961" s="34">
        <v>98</v>
      </c>
      <c r="D19961" s="34">
        <v>126</v>
      </c>
      <c r="E19961" s="34">
        <v>109</v>
      </c>
      <c r="F19961" s="34">
        <v>154</v>
      </c>
      <c r="G19961" s="34">
        <v>108</v>
      </c>
      <c r="H19961" s="34">
        <v>134</v>
      </c>
      <c r="I19961" s="34">
        <v>88</v>
      </c>
      <c r="J19961" s="34">
        <v>108</v>
      </c>
      <c r="K19961" s="34">
        <v>136</v>
      </c>
      <c r="L19961" s="34">
        <v>102</v>
      </c>
      <c r="M19961" s="34">
        <v>81</v>
      </c>
      <c r="N19961" s="34">
        <v>116</v>
      </c>
      <c r="O19961" s="34">
        <v>97</v>
      </c>
      <c r="P19961" s="34">
        <v>109</v>
      </c>
      <c r="Q19961" s="34">
        <v>119</v>
      </c>
      <c r="R19961" s="34">
        <v>132</v>
      </c>
      <c r="S19961" s="34">
        <v>109</v>
      </c>
      <c r="T19961" s="34">
        <v>154</v>
      </c>
      <c r="U19961" s="34">
        <v>93</v>
      </c>
      <c r="V19961" s="34">
        <v>155</v>
      </c>
      <c r="W19961" s="34">
        <v>180</v>
      </c>
      <c r="X19961" s="34">
        <v>179</v>
      </c>
      <c r="Y19961" s="34">
        <v>113</v>
      </c>
      <c r="Z19961" s="34">
        <v>193</v>
      </c>
      <c r="AA19961" s="34">
        <v>167</v>
      </c>
      <c r="AB19961" s="34">
        <v>117</v>
      </c>
      <c r="AC19961" s="34">
        <v>163</v>
      </c>
    </row>
    <row r="19962" spans="1:29" x14ac:dyDescent="0.2">
      <c r="A19962" s="34" t="s">
        <v>80455</v>
      </c>
      <c r="B19962" s="34">
        <v>139</v>
      </c>
      <c r="C19962" s="34">
        <v>118</v>
      </c>
      <c r="D19962" s="34">
        <v>160</v>
      </c>
      <c r="E19962" s="34">
        <v>129</v>
      </c>
      <c r="F19962" s="34">
        <v>126</v>
      </c>
      <c r="G19962" s="34">
        <v>128</v>
      </c>
      <c r="H19962" s="34">
        <v>131</v>
      </c>
      <c r="I19962" s="34">
        <v>80</v>
      </c>
      <c r="J19962" s="34">
        <v>105</v>
      </c>
      <c r="K19962" s="34">
        <v>139</v>
      </c>
      <c r="L19962" s="34">
        <v>89</v>
      </c>
      <c r="M19962" s="34">
        <v>102</v>
      </c>
      <c r="N19962" s="34">
        <v>138</v>
      </c>
      <c r="O19962" s="34">
        <v>98</v>
      </c>
      <c r="P19962" s="34">
        <v>111</v>
      </c>
      <c r="Q19962" s="34">
        <v>152</v>
      </c>
      <c r="R19962" s="34">
        <v>135</v>
      </c>
      <c r="S19962" s="34">
        <v>95</v>
      </c>
      <c r="T19962" s="34">
        <v>128</v>
      </c>
      <c r="U19962" s="34">
        <v>115</v>
      </c>
      <c r="V19962" s="34">
        <v>139</v>
      </c>
      <c r="W19962" s="34">
        <v>105</v>
      </c>
      <c r="X19962" s="34">
        <v>161</v>
      </c>
      <c r="Y19962" s="34">
        <v>106</v>
      </c>
      <c r="Z19962" s="34">
        <v>141</v>
      </c>
      <c r="AA19962" s="34">
        <v>164</v>
      </c>
      <c r="AB19962" s="34">
        <v>134</v>
      </c>
      <c r="AC19962" s="34">
        <v>173</v>
      </c>
    </row>
    <row r="19963" spans="1:29" x14ac:dyDescent="0.2">
      <c r="A19963" s="34" t="s">
        <v>80456</v>
      </c>
      <c r="B19963" s="34">
        <v>80</v>
      </c>
      <c r="C19963" s="34">
        <v>78</v>
      </c>
      <c r="D19963" s="34">
        <v>95</v>
      </c>
      <c r="E19963" s="34">
        <v>74</v>
      </c>
      <c r="F19963" s="34">
        <v>91</v>
      </c>
      <c r="G19963" s="34">
        <v>103</v>
      </c>
      <c r="H19963" s="34">
        <v>77</v>
      </c>
      <c r="I19963" s="34">
        <v>64</v>
      </c>
      <c r="J19963" s="34">
        <v>70</v>
      </c>
      <c r="K19963" s="34">
        <v>102</v>
      </c>
      <c r="L19963" s="34">
        <v>81</v>
      </c>
      <c r="M19963" s="34">
        <v>72</v>
      </c>
      <c r="N19963" s="34">
        <v>83</v>
      </c>
      <c r="O19963" s="34">
        <v>69</v>
      </c>
      <c r="P19963" s="34">
        <v>73</v>
      </c>
      <c r="Q19963" s="34">
        <v>74</v>
      </c>
      <c r="R19963" s="34">
        <v>94</v>
      </c>
      <c r="S19963" s="34">
        <v>107</v>
      </c>
      <c r="T19963" s="34">
        <v>91</v>
      </c>
      <c r="U19963" s="34">
        <v>107</v>
      </c>
      <c r="V19963" s="34">
        <v>121</v>
      </c>
      <c r="W19963" s="34">
        <v>128</v>
      </c>
      <c r="X19963" s="34">
        <v>91</v>
      </c>
      <c r="Y19963" s="34">
        <v>124</v>
      </c>
      <c r="Z19963" s="34">
        <v>86</v>
      </c>
      <c r="AA19963" s="34">
        <v>96</v>
      </c>
      <c r="AB19963" s="34">
        <v>86</v>
      </c>
      <c r="AC19963" s="34">
        <v>168</v>
      </c>
    </row>
    <row r="19964" spans="1:29" x14ac:dyDescent="0.2">
      <c r="A19964" s="34" t="s">
        <v>80457</v>
      </c>
      <c r="B19964" s="34">
        <v>153</v>
      </c>
      <c r="C19964" s="34">
        <v>154</v>
      </c>
      <c r="D19964" s="34">
        <v>225</v>
      </c>
      <c r="E19964" s="34">
        <v>173</v>
      </c>
      <c r="F19964" s="34">
        <v>226</v>
      </c>
      <c r="G19964" s="34">
        <v>123</v>
      </c>
      <c r="H19964" s="34">
        <v>175</v>
      </c>
      <c r="I19964" s="34">
        <v>141</v>
      </c>
      <c r="J19964" s="34">
        <v>189</v>
      </c>
      <c r="K19964" s="34">
        <v>186</v>
      </c>
      <c r="L19964" s="34">
        <v>174</v>
      </c>
      <c r="M19964" s="34">
        <v>132</v>
      </c>
      <c r="N19964" s="34">
        <v>181</v>
      </c>
      <c r="O19964" s="34">
        <v>156</v>
      </c>
      <c r="P19964" s="34">
        <v>160</v>
      </c>
      <c r="Q19964" s="34">
        <v>217</v>
      </c>
      <c r="R19964" s="34">
        <v>218</v>
      </c>
      <c r="S19964" s="34">
        <v>222</v>
      </c>
      <c r="T19964" s="34">
        <v>173</v>
      </c>
      <c r="U19964" s="34">
        <v>143</v>
      </c>
      <c r="V19964" s="34">
        <v>215</v>
      </c>
      <c r="W19964" s="34">
        <v>226</v>
      </c>
      <c r="X19964" s="34">
        <v>285</v>
      </c>
      <c r="Y19964" s="34">
        <v>153</v>
      </c>
      <c r="Z19964" s="34">
        <v>168</v>
      </c>
      <c r="AA19964" s="34">
        <v>217</v>
      </c>
      <c r="AB19964" s="34">
        <v>229</v>
      </c>
      <c r="AC19964" s="34">
        <v>265</v>
      </c>
    </row>
    <row r="19965" spans="1:29" x14ac:dyDescent="0.2">
      <c r="A19965" s="34" t="s">
        <v>80458</v>
      </c>
      <c r="B19965" s="34">
        <v>192</v>
      </c>
      <c r="C19965" s="34">
        <v>199</v>
      </c>
      <c r="D19965" s="34">
        <v>184</v>
      </c>
      <c r="E19965" s="34">
        <v>200</v>
      </c>
      <c r="F19965" s="34">
        <v>208</v>
      </c>
      <c r="G19965" s="34">
        <v>218</v>
      </c>
      <c r="H19965" s="34">
        <v>153</v>
      </c>
      <c r="I19965" s="34">
        <v>162</v>
      </c>
      <c r="J19965" s="34">
        <v>153</v>
      </c>
      <c r="K19965" s="34">
        <v>310</v>
      </c>
      <c r="L19965" s="34">
        <v>187</v>
      </c>
      <c r="M19965" s="34">
        <v>184</v>
      </c>
      <c r="N19965" s="34">
        <v>166</v>
      </c>
      <c r="O19965" s="34">
        <v>183</v>
      </c>
      <c r="P19965" s="34">
        <v>161</v>
      </c>
      <c r="Q19965" s="34">
        <v>267</v>
      </c>
      <c r="R19965" s="34">
        <v>260</v>
      </c>
      <c r="S19965" s="34">
        <v>220</v>
      </c>
      <c r="T19965" s="34">
        <v>294</v>
      </c>
      <c r="U19965" s="34">
        <v>203</v>
      </c>
      <c r="V19965" s="34">
        <v>254</v>
      </c>
      <c r="W19965" s="34">
        <v>258</v>
      </c>
      <c r="X19965" s="34">
        <v>168</v>
      </c>
      <c r="Y19965" s="34">
        <v>258</v>
      </c>
      <c r="Z19965" s="34">
        <v>156</v>
      </c>
      <c r="AA19965" s="34">
        <v>284</v>
      </c>
      <c r="AB19965" s="34">
        <v>385</v>
      </c>
      <c r="AC19965" s="34">
        <v>321</v>
      </c>
    </row>
    <row r="19966" spans="1:29" x14ac:dyDescent="0.2">
      <c r="A19966" s="34" t="s">
        <v>80459</v>
      </c>
      <c r="B19966" s="34">
        <v>350</v>
      </c>
      <c r="C19966" s="34">
        <v>210</v>
      </c>
      <c r="D19966" s="34">
        <v>388</v>
      </c>
      <c r="E19966" s="34">
        <v>292</v>
      </c>
      <c r="F19966" s="34">
        <v>332</v>
      </c>
      <c r="G19966" s="34">
        <v>248</v>
      </c>
      <c r="H19966" s="34">
        <v>347</v>
      </c>
      <c r="I19966" s="34">
        <v>260</v>
      </c>
      <c r="J19966" s="34">
        <v>440</v>
      </c>
      <c r="K19966" s="34">
        <v>215</v>
      </c>
      <c r="L19966" s="34">
        <v>359</v>
      </c>
      <c r="M19966" s="34">
        <v>217</v>
      </c>
      <c r="N19966" s="34">
        <v>307</v>
      </c>
      <c r="O19966" s="34">
        <v>240</v>
      </c>
      <c r="P19966" s="34">
        <v>300</v>
      </c>
      <c r="Q19966" s="34">
        <v>377</v>
      </c>
      <c r="R19966" s="34">
        <v>491</v>
      </c>
      <c r="S19966" s="34">
        <v>284</v>
      </c>
      <c r="T19966" s="34">
        <v>529</v>
      </c>
      <c r="U19966" s="34">
        <v>265</v>
      </c>
      <c r="V19966" s="34">
        <v>470</v>
      </c>
      <c r="W19966" s="34">
        <v>370</v>
      </c>
      <c r="X19966" s="34">
        <v>501</v>
      </c>
      <c r="Y19966" s="34">
        <v>374</v>
      </c>
      <c r="Z19966" s="34">
        <v>322</v>
      </c>
      <c r="AA19966" s="34">
        <v>367</v>
      </c>
      <c r="AB19966" s="34">
        <v>538</v>
      </c>
      <c r="AC19966" s="34">
        <v>481</v>
      </c>
    </row>
    <row r="19967" spans="1:29" x14ac:dyDescent="0.2">
      <c r="A19967" s="34" t="s">
        <v>80460</v>
      </c>
      <c r="B19967" s="34">
        <v>122</v>
      </c>
      <c r="C19967" s="34">
        <v>129</v>
      </c>
      <c r="D19967" s="34">
        <v>169</v>
      </c>
      <c r="E19967" s="34">
        <v>150</v>
      </c>
      <c r="F19967" s="34">
        <v>166</v>
      </c>
      <c r="G19967" s="34">
        <v>127</v>
      </c>
      <c r="H19967" s="34">
        <v>109</v>
      </c>
      <c r="I19967" s="34">
        <v>131</v>
      </c>
      <c r="J19967" s="34">
        <v>105</v>
      </c>
      <c r="K19967" s="34">
        <v>183</v>
      </c>
      <c r="L19967" s="34">
        <v>61</v>
      </c>
      <c r="M19967" s="34">
        <v>109</v>
      </c>
      <c r="N19967" s="34">
        <v>97</v>
      </c>
      <c r="O19967" s="34">
        <v>134</v>
      </c>
      <c r="P19967" s="34">
        <v>135</v>
      </c>
      <c r="Q19967" s="34">
        <v>201</v>
      </c>
      <c r="R19967" s="34">
        <v>124</v>
      </c>
      <c r="S19967" s="34">
        <v>181</v>
      </c>
      <c r="T19967" s="34">
        <v>114</v>
      </c>
      <c r="U19967" s="34">
        <v>156</v>
      </c>
      <c r="V19967" s="34">
        <v>140</v>
      </c>
      <c r="W19967" s="34">
        <v>187</v>
      </c>
      <c r="X19967" s="34">
        <v>163</v>
      </c>
      <c r="Y19967" s="34">
        <v>119</v>
      </c>
      <c r="Z19967" s="34">
        <v>187</v>
      </c>
      <c r="AA19967" s="34">
        <v>192</v>
      </c>
      <c r="AB19967" s="34">
        <v>150</v>
      </c>
      <c r="AC19967" s="34">
        <v>253</v>
      </c>
    </row>
    <row r="19968" spans="1:29" x14ac:dyDescent="0.2">
      <c r="A19968" s="34" t="s">
        <v>80461</v>
      </c>
      <c r="B19968" s="34">
        <v>322</v>
      </c>
      <c r="C19968" s="34">
        <v>321</v>
      </c>
      <c r="D19968" s="34">
        <v>567</v>
      </c>
      <c r="E19968" s="34">
        <v>337</v>
      </c>
      <c r="F19968" s="34">
        <v>453</v>
      </c>
      <c r="G19968" s="34">
        <v>318</v>
      </c>
      <c r="H19968" s="34">
        <v>370</v>
      </c>
      <c r="I19968" s="34">
        <v>304</v>
      </c>
      <c r="J19968" s="34">
        <v>362</v>
      </c>
      <c r="K19968" s="34">
        <v>386</v>
      </c>
      <c r="L19968" s="34">
        <v>241</v>
      </c>
      <c r="M19968" s="34">
        <v>245</v>
      </c>
      <c r="N19968" s="34">
        <v>419</v>
      </c>
      <c r="O19968" s="34">
        <v>291</v>
      </c>
      <c r="P19968" s="34">
        <v>390</v>
      </c>
      <c r="Q19968" s="34">
        <v>451</v>
      </c>
      <c r="R19968" s="34">
        <v>492</v>
      </c>
      <c r="S19968" s="34">
        <v>474</v>
      </c>
      <c r="T19968" s="34">
        <v>345</v>
      </c>
      <c r="U19968" s="34">
        <v>271</v>
      </c>
      <c r="V19968" s="34">
        <v>494</v>
      </c>
      <c r="W19968" s="34">
        <v>305</v>
      </c>
      <c r="X19968" s="34">
        <v>537</v>
      </c>
      <c r="Y19968" s="34">
        <v>307</v>
      </c>
      <c r="Z19968" s="34">
        <v>487</v>
      </c>
      <c r="AA19968" s="34">
        <v>459</v>
      </c>
      <c r="AB19968" s="34">
        <v>464</v>
      </c>
      <c r="AC19968" s="34">
        <v>530</v>
      </c>
    </row>
    <row r="19969" spans="1:29" x14ac:dyDescent="0.2">
      <c r="A19969" s="34" t="s">
        <v>80462</v>
      </c>
      <c r="B19969" s="34">
        <v>224</v>
      </c>
      <c r="C19969" s="34">
        <v>138</v>
      </c>
      <c r="D19969" s="34">
        <v>232</v>
      </c>
      <c r="E19969" s="34">
        <v>161</v>
      </c>
      <c r="F19969" s="34">
        <v>195</v>
      </c>
      <c r="G19969" s="34">
        <v>129</v>
      </c>
      <c r="H19969" s="34">
        <v>196</v>
      </c>
      <c r="I19969" s="34">
        <v>145</v>
      </c>
      <c r="J19969" s="34">
        <v>232</v>
      </c>
      <c r="K19969" s="34">
        <v>180</v>
      </c>
      <c r="L19969" s="34">
        <v>232</v>
      </c>
      <c r="M19969" s="34">
        <v>135</v>
      </c>
      <c r="N19969" s="34">
        <v>158</v>
      </c>
      <c r="O19969" s="34">
        <v>144</v>
      </c>
      <c r="P19969" s="34">
        <v>205</v>
      </c>
      <c r="Q19969" s="34">
        <v>283</v>
      </c>
      <c r="R19969" s="34">
        <v>287</v>
      </c>
      <c r="S19969" s="34">
        <v>202</v>
      </c>
      <c r="T19969" s="34">
        <v>422</v>
      </c>
      <c r="U19969" s="34">
        <v>195</v>
      </c>
      <c r="V19969" s="34">
        <v>249</v>
      </c>
      <c r="W19969" s="34">
        <v>266</v>
      </c>
      <c r="X19969" s="34">
        <v>335</v>
      </c>
      <c r="Y19969" s="34">
        <v>269</v>
      </c>
      <c r="Z19969" s="34">
        <v>254</v>
      </c>
      <c r="AA19969" s="34">
        <v>223</v>
      </c>
      <c r="AB19969" s="34">
        <v>431</v>
      </c>
      <c r="AC19969" s="34">
        <v>278</v>
      </c>
    </row>
    <row r="19970" spans="1:29" x14ac:dyDescent="0.2">
      <c r="A19970" s="34" t="s">
        <v>80463</v>
      </c>
      <c r="B19970" s="34">
        <v>124</v>
      </c>
      <c r="C19970" s="34">
        <v>208</v>
      </c>
      <c r="D19970" s="34">
        <v>158</v>
      </c>
      <c r="E19970" s="34">
        <v>132</v>
      </c>
      <c r="F19970" s="34">
        <v>185</v>
      </c>
      <c r="G19970" s="34">
        <v>187</v>
      </c>
      <c r="H19970" s="34">
        <v>157</v>
      </c>
      <c r="I19970" s="34">
        <v>185</v>
      </c>
      <c r="J19970" s="34">
        <v>181</v>
      </c>
      <c r="K19970" s="34">
        <v>150</v>
      </c>
      <c r="L19970" s="34">
        <v>165</v>
      </c>
      <c r="M19970" s="34">
        <v>116</v>
      </c>
      <c r="N19970" s="34">
        <v>151</v>
      </c>
      <c r="O19970" s="34">
        <v>172</v>
      </c>
      <c r="P19970" s="34">
        <v>185</v>
      </c>
      <c r="Q19970" s="34">
        <v>220</v>
      </c>
      <c r="R19970" s="34">
        <v>222</v>
      </c>
      <c r="S19970" s="34">
        <v>194</v>
      </c>
      <c r="T19970" s="34">
        <v>223</v>
      </c>
      <c r="U19970" s="34">
        <v>201</v>
      </c>
      <c r="V19970" s="34">
        <v>196</v>
      </c>
      <c r="W19970" s="34">
        <v>253</v>
      </c>
      <c r="X19970" s="34">
        <v>231</v>
      </c>
      <c r="Y19970" s="34">
        <v>251</v>
      </c>
      <c r="Z19970" s="34">
        <v>148</v>
      </c>
      <c r="AA19970" s="34">
        <v>209</v>
      </c>
      <c r="AB19970" s="34">
        <v>182</v>
      </c>
      <c r="AC19970" s="34">
        <v>298</v>
      </c>
    </row>
    <row r="19971" spans="1:29" x14ac:dyDescent="0.2">
      <c r="A19971" s="34" t="s">
        <v>80464</v>
      </c>
      <c r="B19971" s="34">
        <v>136</v>
      </c>
      <c r="C19971" s="34">
        <v>110</v>
      </c>
      <c r="D19971" s="34">
        <v>216</v>
      </c>
      <c r="E19971" s="34">
        <v>135</v>
      </c>
      <c r="F19971" s="34">
        <v>217</v>
      </c>
      <c r="G19971" s="34">
        <v>191</v>
      </c>
      <c r="H19971" s="34">
        <v>179</v>
      </c>
      <c r="I19971" s="34">
        <v>164</v>
      </c>
      <c r="J19971" s="34">
        <v>186</v>
      </c>
      <c r="K19971" s="34">
        <v>182</v>
      </c>
      <c r="L19971" s="34">
        <v>195</v>
      </c>
      <c r="M19971" s="34">
        <v>116</v>
      </c>
      <c r="N19971" s="34">
        <v>163</v>
      </c>
      <c r="O19971" s="34">
        <v>173</v>
      </c>
      <c r="P19971" s="34">
        <v>206</v>
      </c>
      <c r="Q19971" s="34">
        <v>257</v>
      </c>
      <c r="R19971" s="34">
        <v>222</v>
      </c>
      <c r="S19971" s="34">
        <v>183</v>
      </c>
      <c r="T19971" s="34">
        <v>204</v>
      </c>
      <c r="U19971" s="34">
        <v>168</v>
      </c>
      <c r="V19971" s="34">
        <v>279</v>
      </c>
      <c r="W19971" s="34">
        <v>196</v>
      </c>
      <c r="X19971" s="34">
        <v>233</v>
      </c>
      <c r="Y19971" s="34">
        <v>195</v>
      </c>
      <c r="Z19971" s="34">
        <v>230</v>
      </c>
      <c r="AA19971" s="34">
        <v>205</v>
      </c>
      <c r="AB19971" s="34">
        <v>227</v>
      </c>
      <c r="AC19971" s="34">
        <v>208</v>
      </c>
    </row>
    <row r="19972" spans="1:29" x14ac:dyDescent="0.2">
      <c r="A19972" s="34" t="s">
        <v>80465</v>
      </c>
      <c r="B19972" s="34">
        <v>63</v>
      </c>
      <c r="C19972" s="34">
        <v>92</v>
      </c>
      <c r="D19972" s="34">
        <v>141</v>
      </c>
      <c r="E19972" s="34">
        <v>143</v>
      </c>
      <c r="F19972" s="34">
        <v>118</v>
      </c>
      <c r="G19972" s="34">
        <v>77</v>
      </c>
      <c r="H19972" s="34">
        <v>120</v>
      </c>
      <c r="I19972" s="34">
        <v>97</v>
      </c>
      <c r="J19972" s="34">
        <v>113</v>
      </c>
      <c r="K19972" s="34">
        <v>133</v>
      </c>
      <c r="L19972" s="34">
        <v>73</v>
      </c>
      <c r="M19972" s="34">
        <v>62</v>
      </c>
      <c r="N19972" s="34">
        <v>99</v>
      </c>
      <c r="O19972" s="34">
        <v>81</v>
      </c>
      <c r="P19972" s="34">
        <v>105</v>
      </c>
      <c r="Q19972" s="34">
        <v>134</v>
      </c>
      <c r="R19972" s="34">
        <v>139</v>
      </c>
      <c r="S19972" s="34">
        <v>126</v>
      </c>
      <c r="T19972" s="34">
        <v>115</v>
      </c>
      <c r="U19972" s="34">
        <v>90</v>
      </c>
      <c r="V19972" s="34">
        <v>116</v>
      </c>
      <c r="W19972" s="34">
        <v>126</v>
      </c>
      <c r="X19972" s="34">
        <v>124</v>
      </c>
      <c r="Y19972" s="34">
        <v>105</v>
      </c>
      <c r="Z19972" s="34">
        <v>167</v>
      </c>
      <c r="AA19972" s="34">
        <v>129</v>
      </c>
      <c r="AB19972" s="34">
        <v>145</v>
      </c>
      <c r="AC19972" s="34">
        <v>203</v>
      </c>
    </row>
    <row r="19973" spans="1:29" x14ac:dyDescent="0.2">
      <c r="A19973" s="34" t="s">
        <v>80466</v>
      </c>
      <c r="B19973" s="34">
        <v>182</v>
      </c>
      <c r="C19973" s="34">
        <v>144</v>
      </c>
      <c r="D19973" s="34">
        <v>257</v>
      </c>
      <c r="E19973" s="34">
        <v>168</v>
      </c>
      <c r="F19973" s="34">
        <v>292</v>
      </c>
      <c r="G19973" s="34">
        <v>118</v>
      </c>
      <c r="H19973" s="34">
        <v>210</v>
      </c>
      <c r="I19973" s="34">
        <v>129</v>
      </c>
      <c r="J19973" s="34">
        <v>203</v>
      </c>
      <c r="K19973" s="34">
        <v>178</v>
      </c>
      <c r="L19973" s="34">
        <v>174</v>
      </c>
      <c r="M19973" s="34">
        <v>170</v>
      </c>
      <c r="N19973" s="34">
        <v>174</v>
      </c>
      <c r="O19973" s="34">
        <v>134</v>
      </c>
      <c r="P19973" s="34">
        <v>209</v>
      </c>
      <c r="Q19973" s="34">
        <v>244</v>
      </c>
      <c r="R19973" s="34">
        <v>262</v>
      </c>
      <c r="S19973" s="34">
        <v>210</v>
      </c>
      <c r="T19973" s="34">
        <v>244</v>
      </c>
      <c r="U19973" s="34">
        <v>170</v>
      </c>
      <c r="V19973" s="34">
        <v>303</v>
      </c>
      <c r="W19973" s="34">
        <v>265</v>
      </c>
      <c r="X19973" s="34">
        <v>301</v>
      </c>
      <c r="Y19973" s="34">
        <v>192</v>
      </c>
      <c r="Z19973" s="34">
        <v>237</v>
      </c>
      <c r="AA19973" s="34">
        <v>222</v>
      </c>
      <c r="AB19973" s="34">
        <v>275</v>
      </c>
      <c r="AC19973" s="34">
        <v>280</v>
      </c>
    </row>
    <row r="19974" spans="1:29" x14ac:dyDescent="0.2">
      <c r="A19974" s="34" t="s">
        <v>80467</v>
      </c>
      <c r="B19974" s="34">
        <v>51</v>
      </c>
      <c r="C19974" s="34">
        <v>49</v>
      </c>
      <c r="D19974" s="34">
        <v>62</v>
      </c>
      <c r="E19974" s="34">
        <v>40</v>
      </c>
      <c r="F19974" s="34">
        <v>32</v>
      </c>
      <c r="G19974" s="34">
        <v>42</v>
      </c>
      <c r="H19974" s="34">
        <v>28</v>
      </c>
      <c r="I19974" s="34">
        <v>31</v>
      </c>
      <c r="J19974" s="34">
        <v>34</v>
      </c>
      <c r="K19974" s="34">
        <v>39</v>
      </c>
      <c r="L19974" s="34">
        <v>24</v>
      </c>
      <c r="M19974" s="34">
        <v>34</v>
      </c>
      <c r="N19974" s="34">
        <v>31</v>
      </c>
      <c r="O19974" s="34">
        <v>28</v>
      </c>
      <c r="P19974" s="34">
        <v>32</v>
      </c>
      <c r="Q19974" s="34">
        <v>45</v>
      </c>
      <c r="R19974" s="34">
        <v>45</v>
      </c>
      <c r="S19974" s="34">
        <v>73</v>
      </c>
      <c r="T19974" s="34">
        <v>17</v>
      </c>
      <c r="U19974" s="34">
        <v>30</v>
      </c>
      <c r="V19974" s="34">
        <v>45</v>
      </c>
      <c r="W19974" s="34">
        <v>23</v>
      </c>
      <c r="X19974" s="34">
        <v>47</v>
      </c>
      <c r="Y19974" s="34">
        <v>30</v>
      </c>
      <c r="Z19974" s="34">
        <v>42</v>
      </c>
      <c r="AA19974" s="34">
        <v>33</v>
      </c>
      <c r="AB19974" s="34">
        <v>18</v>
      </c>
      <c r="AC19974" s="34">
        <v>55</v>
      </c>
    </row>
    <row r="19975" spans="1:29" x14ac:dyDescent="0.2">
      <c r="A19975" s="34" t="s">
        <v>80468</v>
      </c>
      <c r="B19975" s="34">
        <v>60</v>
      </c>
      <c r="C19975" s="34">
        <v>127</v>
      </c>
      <c r="D19975" s="34">
        <v>154</v>
      </c>
      <c r="E19975" s="34">
        <v>148</v>
      </c>
      <c r="F19975" s="34">
        <v>113</v>
      </c>
      <c r="G19975" s="34">
        <v>113</v>
      </c>
      <c r="H19975" s="34">
        <v>100</v>
      </c>
      <c r="I19975" s="34">
        <v>88</v>
      </c>
      <c r="J19975" s="34">
        <v>93</v>
      </c>
      <c r="K19975" s="34">
        <v>102</v>
      </c>
      <c r="L19975" s="34">
        <v>70</v>
      </c>
      <c r="M19975" s="34">
        <v>80</v>
      </c>
      <c r="N19975" s="34">
        <v>87</v>
      </c>
      <c r="O19975" s="34">
        <v>96</v>
      </c>
      <c r="P19975" s="34">
        <v>107</v>
      </c>
      <c r="Q19975" s="34">
        <v>143</v>
      </c>
      <c r="R19975" s="34">
        <v>112</v>
      </c>
      <c r="S19975" s="34">
        <v>156</v>
      </c>
      <c r="T19975" s="34">
        <v>64</v>
      </c>
      <c r="U19975" s="34">
        <v>79</v>
      </c>
      <c r="V19975" s="34">
        <v>121</v>
      </c>
      <c r="W19975" s="34">
        <v>86</v>
      </c>
      <c r="X19975" s="34">
        <v>170</v>
      </c>
      <c r="Y19975" s="34">
        <v>68</v>
      </c>
      <c r="Z19975" s="34">
        <v>114</v>
      </c>
      <c r="AA19975" s="34">
        <v>148</v>
      </c>
      <c r="AB19975" s="34">
        <v>114</v>
      </c>
      <c r="AC19975" s="34">
        <v>191</v>
      </c>
    </row>
    <row r="19976" spans="1:29" x14ac:dyDescent="0.2">
      <c r="A19976" s="34" t="s">
        <v>80469</v>
      </c>
      <c r="B19976" s="34">
        <v>198</v>
      </c>
      <c r="C19976" s="34">
        <v>75</v>
      </c>
      <c r="D19976" s="34">
        <v>125</v>
      </c>
      <c r="E19976" s="34">
        <v>144</v>
      </c>
      <c r="F19976" s="34">
        <v>152</v>
      </c>
      <c r="G19976" s="34">
        <v>109</v>
      </c>
      <c r="H19976" s="34">
        <v>150</v>
      </c>
      <c r="I19976" s="34">
        <v>114</v>
      </c>
      <c r="J19976" s="34">
        <v>148</v>
      </c>
      <c r="K19976" s="34">
        <v>106</v>
      </c>
      <c r="L19976" s="34">
        <v>163</v>
      </c>
      <c r="M19976" s="34">
        <v>72</v>
      </c>
      <c r="N19976" s="34">
        <v>101</v>
      </c>
      <c r="O19976" s="34">
        <v>106</v>
      </c>
      <c r="P19976" s="34">
        <v>132</v>
      </c>
      <c r="Q19976" s="34">
        <v>163</v>
      </c>
      <c r="R19976" s="34">
        <v>210</v>
      </c>
      <c r="S19976" s="34">
        <v>132</v>
      </c>
      <c r="T19976" s="34">
        <v>224</v>
      </c>
      <c r="U19976" s="34">
        <v>123</v>
      </c>
      <c r="V19976" s="34">
        <v>193</v>
      </c>
      <c r="W19976" s="34">
        <v>180</v>
      </c>
      <c r="X19976" s="34">
        <v>194</v>
      </c>
      <c r="Y19976" s="34">
        <v>151</v>
      </c>
      <c r="Z19976" s="34">
        <v>172</v>
      </c>
      <c r="AA19976" s="34">
        <v>118</v>
      </c>
      <c r="AB19976" s="34">
        <v>249</v>
      </c>
      <c r="AC19976" s="34">
        <v>206</v>
      </c>
    </row>
    <row r="19977" spans="1:29" x14ac:dyDescent="0.2">
      <c r="A19977" s="34" t="s">
        <v>80470</v>
      </c>
      <c r="B19977" s="34">
        <v>346</v>
      </c>
      <c r="C19977" s="34">
        <v>203</v>
      </c>
      <c r="D19977" s="34">
        <v>316</v>
      </c>
      <c r="E19977" s="34">
        <v>211</v>
      </c>
      <c r="F19977" s="34">
        <v>309</v>
      </c>
      <c r="G19977" s="34">
        <v>255</v>
      </c>
      <c r="H19977" s="34">
        <v>271</v>
      </c>
      <c r="I19977" s="34">
        <v>237</v>
      </c>
      <c r="J19977" s="34">
        <v>238</v>
      </c>
      <c r="K19977" s="34">
        <v>262</v>
      </c>
      <c r="L19977" s="34">
        <v>214</v>
      </c>
      <c r="M19977" s="34">
        <v>187</v>
      </c>
      <c r="N19977" s="34">
        <v>230</v>
      </c>
      <c r="O19977" s="34">
        <v>154</v>
      </c>
      <c r="P19977" s="34">
        <v>267</v>
      </c>
      <c r="Q19977" s="34">
        <v>291</v>
      </c>
      <c r="R19977" s="34">
        <v>360</v>
      </c>
      <c r="S19977" s="34">
        <v>271</v>
      </c>
      <c r="T19977" s="34">
        <v>319</v>
      </c>
      <c r="U19977" s="34">
        <v>208</v>
      </c>
      <c r="V19977" s="34">
        <v>305</v>
      </c>
      <c r="W19977" s="34">
        <v>282</v>
      </c>
      <c r="X19977" s="34">
        <v>381</v>
      </c>
      <c r="Y19977" s="34">
        <v>208</v>
      </c>
      <c r="Z19977" s="34">
        <v>328</v>
      </c>
      <c r="AA19977" s="34">
        <v>323</v>
      </c>
      <c r="AB19977" s="34">
        <v>365</v>
      </c>
      <c r="AC19977" s="34">
        <v>354</v>
      </c>
    </row>
    <row r="19978" spans="1:29" x14ac:dyDescent="0.2">
      <c r="A19978" s="34" t="s">
        <v>80471</v>
      </c>
      <c r="B19978" s="34">
        <v>342</v>
      </c>
      <c r="C19978" s="34">
        <v>218</v>
      </c>
      <c r="D19978" s="34">
        <v>333</v>
      </c>
      <c r="E19978" s="34">
        <v>250</v>
      </c>
      <c r="F19978" s="34">
        <v>362</v>
      </c>
      <c r="G19978" s="34">
        <v>203</v>
      </c>
      <c r="H19978" s="34">
        <v>310</v>
      </c>
      <c r="I19978" s="34">
        <v>169</v>
      </c>
      <c r="J19978" s="34">
        <v>329</v>
      </c>
      <c r="K19978" s="34">
        <v>195</v>
      </c>
      <c r="L19978" s="34">
        <v>371</v>
      </c>
      <c r="M19978" s="34">
        <v>203</v>
      </c>
      <c r="N19978" s="34">
        <v>309</v>
      </c>
      <c r="O19978" s="34">
        <v>192</v>
      </c>
      <c r="P19978" s="34">
        <v>332</v>
      </c>
      <c r="Q19978" s="34">
        <v>277</v>
      </c>
      <c r="R19978" s="34">
        <v>444</v>
      </c>
      <c r="S19978" s="34">
        <v>264</v>
      </c>
      <c r="T19978" s="34">
        <v>494</v>
      </c>
      <c r="U19978" s="34">
        <v>237</v>
      </c>
      <c r="V19978" s="34">
        <v>455</v>
      </c>
      <c r="W19978" s="34">
        <v>335</v>
      </c>
      <c r="X19978" s="34">
        <v>406</v>
      </c>
      <c r="Y19978" s="34">
        <v>332</v>
      </c>
      <c r="Z19978" s="34">
        <v>331</v>
      </c>
      <c r="AA19978" s="34">
        <v>294</v>
      </c>
      <c r="AB19978" s="34">
        <v>487</v>
      </c>
      <c r="AC19978" s="34">
        <v>404</v>
      </c>
    </row>
    <row r="19979" spans="1:29" x14ac:dyDescent="0.2">
      <c r="A19979" s="34" t="s">
        <v>80472</v>
      </c>
      <c r="B19979" s="34">
        <v>63</v>
      </c>
      <c r="C19979" s="34">
        <v>85</v>
      </c>
      <c r="D19979" s="34">
        <v>137</v>
      </c>
      <c r="E19979" s="34">
        <v>93</v>
      </c>
      <c r="F19979" s="34">
        <v>126</v>
      </c>
      <c r="G19979" s="34">
        <v>88</v>
      </c>
      <c r="H19979" s="34">
        <v>91</v>
      </c>
      <c r="I19979" s="34">
        <v>74</v>
      </c>
      <c r="J19979" s="34">
        <v>91</v>
      </c>
      <c r="K19979" s="34">
        <v>67</v>
      </c>
      <c r="L19979" s="34">
        <v>69</v>
      </c>
      <c r="M19979" s="34">
        <v>60</v>
      </c>
      <c r="N19979" s="34">
        <v>105</v>
      </c>
      <c r="O19979" s="34">
        <v>61</v>
      </c>
      <c r="P19979" s="34">
        <v>90</v>
      </c>
      <c r="Q19979" s="34">
        <v>89</v>
      </c>
      <c r="R19979" s="34">
        <v>90</v>
      </c>
      <c r="S19979" s="34">
        <v>124</v>
      </c>
      <c r="T19979" s="34">
        <v>117</v>
      </c>
      <c r="U19979" s="34">
        <v>79</v>
      </c>
      <c r="V19979" s="34">
        <v>102</v>
      </c>
      <c r="W19979" s="34">
        <v>79</v>
      </c>
      <c r="X19979" s="34">
        <v>133</v>
      </c>
      <c r="Y19979" s="34">
        <v>67</v>
      </c>
      <c r="Z19979" s="34">
        <v>111</v>
      </c>
      <c r="AA19979" s="34">
        <v>76</v>
      </c>
      <c r="AB19979" s="34">
        <v>102</v>
      </c>
      <c r="AC19979" s="34">
        <v>137</v>
      </c>
    </row>
    <row r="19980" spans="1:29" x14ac:dyDescent="0.2">
      <c r="A19980" s="34" t="s">
        <v>80473</v>
      </c>
      <c r="B19980" s="34">
        <v>195</v>
      </c>
      <c r="C19980" s="34">
        <v>160</v>
      </c>
      <c r="D19980" s="34">
        <v>207</v>
      </c>
      <c r="E19980" s="34">
        <v>185</v>
      </c>
      <c r="F19980" s="34">
        <v>195</v>
      </c>
      <c r="G19980" s="34">
        <v>186</v>
      </c>
      <c r="H19980" s="34">
        <v>148</v>
      </c>
      <c r="I19980" s="34">
        <v>113</v>
      </c>
      <c r="J19980" s="34">
        <v>125</v>
      </c>
      <c r="K19980" s="34">
        <v>130</v>
      </c>
      <c r="L19980" s="34">
        <v>137</v>
      </c>
      <c r="M19980" s="34">
        <v>120</v>
      </c>
      <c r="N19980" s="34">
        <v>145</v>
      </c>
      <c r="O19980" s="34">
        <v>131</v>
      </c>
      <c r="P19980" s="34">
        <v>166</v>
      </c>
      <c r="Q19980" s="34">
        <v>217</v>
      </c>
      <c r="R19980" s="34">
        <v>212</v>
      </c>
      <c r="S19980" s="34">
        <v>188</v>
      </c>
      <c r="T19980" s="34">
        <v>184</v>
      </c>
      <c r="U19980" s="34">
        <v>182</v>
      </c>
      <c r="V19980" s="34">
        <v>218</v>
      </c>
      <c r="W19980" s="34">
        <v>216</v>
      </c>
      <c r="X19980" s="34">
        <v>223</v>
      </c>
      <c r="Y19980" s="34">
        <v>158</v>
      </c>
      <c r="Z19980" s="34">
        <v>189</v>
      </c>
      <c r="AA19980" s="34">
        <v>197</v>
      </c>
      <c r="AB19980" s="34">
        <v>193</v>
      </c>
      <c r="AC19980" s="34">
        <v>304</v>
      </c>
    </row>
    <row r="19981" spans="1:29" x14ac:dyDescent="0.2">
      <c r="A19981" s="34" t="s">
        <v>80474</v>
      </c>
      <c r="B19981" s="34">
        <v>75</v>
      </c>
      <c r="C19981" s="34">
        <v>35</v>
      </c>
      <c r="D19981" s="34">
        <v>75</v>
      </c>
      <c r="E19981" s="34">
        <v>50</v>
      </c>
      <c r="F19981" s="34">
        <v>51</v>
      </c>
      <c r="G19981" s="34">
        <v>29</v>
      </c>
      <c r="H19981" s="34">
        <v>53</v>
      </c>
      <c r="I19981" s="34">
        <v>36</v>
      </c>
      <c r="J19981" s="34">
        <v>43</v>
      </c>
      <c r="K19981" s="34">
        <v>54</v>
      </c>
      <c r="L19981" s="34">
        <v>46</v>
      </c>
      <c r="M19981" s="34">
        <v>21</v>
      </c>
      <c r="N19981" s="34">
        <v>29</v>
      </c>
      <c r="O19981" s="34">
        <v>32</v>
      </c>
      <c r="P19981" s="34">
        <v>39</v>
      </c>
      <c r="Q19981" s="34">
        <v>40</v>
      </c>
      <c r="R19981" s="34">
        <v>45</v>
      </c>
      <c r="S19981" s="34">
        <v>37</v>
      </c>
      <c r="T19981" s="34">
        <v>76</v>
      </c>
      <c r="U19981" s="34">
        <v>44</v>
      </c>
      <c r="V19981" s="34">
        <v>58</v>
      </c>
      <c r="W19981" s="34">
        <v>52</v>
      </c>
      <c r="X19981" s="34">
        <v>62</v>
      </c>
      <c r="Y19981" s="34">
        <v>48</v>
      </c>
      <c r="Z19981" s="34">
        <v>51</v>
      </c>
      <c r="AA19981" s="34">
        <v>44</v>
      </c>
      <c r="AB19981" s="34">
        <v>78</v>
      </c>
      <c r="AC19981" s="34">
        <v>77</v>
      </c>
    </row>
    <row r="19982" spans="1:29" x14ac:dyDescent="0.2">
      <c r="A19982" s="34" t="s">
        <v>80475</v>
      </c>
      <c r="B19982" s="34">
        <v>349</v>
      </c>
      <c r="C19982" s="34">
        <v>253</v>
      </c>
      <c r="D19982" s="34">
        <v>341</v>
      </c>
      <c r="E19982" s="34">
        <v>252</v>
      </c>
      <c r="F19982" s="34">
        <v>402</v>
      </c>
      <c r="G19982" s="34">
        <v>205</v>
      </c>
      <c r="H19982" s="34">
        <v>364</v>
      </c>
      <c r="I19982" s="34">
        <v>225</v>
      </c>
      <c r="J19982" s="34">
        <v>326</v>
      </c>
      <c r="K19982" s="34">
        <v>326</v>
      </c>
      <c r="L19982" s="34">
        <v>350</v>
      </c>
      <c r="M19982" s="34">
        <v>207</v>
      </c>
      <c r="N19982" s="34">
        <v>380</v>
      </c>
      <c r="O19982" s="34">
        <v>243</v>
      </c>
      <c r="P19982" s="34">
        <v>349</v>
      </c>
      <c r="Q19982" s="34">
        <v>388</v>
      </c>
      <c r="R19982" s="34">
        <v>566</v>
      </c>
      <c r="S19982" s="34">
        <v>310</v>
      </c>
      <c r="T19982" s="34">
        <v>409</v>
      </c>
      <c r="U19982" s="34">
        <v>242</v>
      </c>
      <c r="V19982" s="34">
        <v>448</v>
      </c>
      <c r="W19982" s="34">
        <v>362</v>
      </c>
      <c r="X19982" s="34">
        <v>373</v>
      </c>
      <c r="Y19982" s="34">
        <v>329</v>
      </c>
      <c r="Z19982" s="34">
        <v>373</v>
      </c>
      <c r="AA19982" s="34">
        <v>336</v>
      </c>
      <c r="AB19982" s="34">
        <v>448</v>
      </c>
      <c r="AC19982" s="34">
        <v>405</v>
      </c>
    </row>
    <row r="19983" spans="1:29" x14ac:dyDescent="0.2">
      <c r="A19983" s="34" t="s">
        <v>80476</v>
      </c>
      <c r="B19983" s="34">
        <v>172</v>
      </c>
      <c r="C19983" s="34">
        <v>250</v>
      </c>
      <c r="D19983" s="34">
        <v>269</v>
      </c>
      <c r="E19983" s="34">
        <v>263</v>
      </c>
      <c r="F19983" s="34">
        <v>251</v>
      </c>
      <c r="G19983" s="34">
        <v>268</v>
      </c>
      <c r="H19983" s="34">
        <v>201</v>
      </c>
      <c r="I19983" s="34">
        <v>245</v>
      </c>
      <c r="J19983" s="34">
        <v>201</v>
      </c>
      <c r="K19983" s="34">
        <v>253</v>
      </c>
      <c r="L19983" s="34">
        <v>107</v>
      </c>
      <c r="M19983" s="34">
        <v>194</v>
      </c>
      <c r="N19983" s="34">
        <v>173</v>
      </c>
      <c r="O19983" s="34">
        <v>190</v>
      </c>
      <c r="P19983" s="34">
        <v>190</v>
      </c>
      <c r="Q19983" s="34">
        <v>230</v>
      </c>
      <c r="R19983" s="34">
        <v>339</v>
      </c>
      <c r="S19983" s="34">
        <v>296</v>
      </c>
      <c r="T19983" s="34">
        <v>183</v>
      </c>
      <c r="U19983" s="34">
        <v>160</v>
      </c>
      <c r="V19983" s="34">
        <v>295</v>
      </c>
      <c r="W19983" s="34">
        <v>234</v>
      </c>
      <c r="X19983" s="34">
        <v>333</v>
      </c>
      <c r="Y19983" s="34">
        <v>237</v>
      </c>
      <c r="Z19983" s="34">
        <v>323</v>
      </c>
      <c r="AA19983" s="34">
        <v>282</v>
      </c>
      <c r="AB19983" s="34">
        <v>212</v>
      </c>
      <c r="AC19983" s="34">
        <v>371</v>
      </c>
    </row>
    <row r="19984" spans="1:29" x14ac:dyDescent="0.2">
      <c r="A19984" s="34" t="s">
        <v>80477</v>
      </c>
      <c r="B19984" s="34">
        <v>87</v>
      </c>
      <c r="C19984" s="34">
        <v>72</v>
      </c>
      <c r="D19984" s="34">
        <v>67</v>
      </c>
      <c r="E19984" s="34">
        <v>30</v>
      </c>
      <c r="F19984" s="34">
        <v>73</v>
      </c>
      <c r="G19984" s="34">
        <v>67</v>
      </c>
      <c r="H19984" s="34">
        <v>81</v>
      </c>
      <c r="I19984" s="34">
        <v>46</v>
      </c>
      <c r="J19984" s="34">
        <v>50</v>
      </c>
      <c r="K19984" s="34">
        <v>88</v>
      </c>
      <c r="L19984" s="34">
        <v>56</v>
      </c>
      <c r="M19984" s="34">
        <v>48</v>
      </c>
      <c r="N19984" s="34">
        <v>58</v>
      </c>
      <c r="O19984" s="34">
        <v>41</v>
      </c>
      <c r="P19984" s="34">
        <v>61</v>
      </c>
      <c r="Q19984" s="34">
        <v>50</v>
      </c>
      <c r="R19984" s="34">
        <v>84</v>
      </c>
      <c r="S19984" s="34">
        <v>67</v>
      </c>
      <c r="T19984" s="34">
        <v>52</v>
      </c>
      <c r="U19984" s="34">
        <v>53</v>
      </c>
      <c r="V19984" s="34">
        <v>68</v>
      </c>
      <c r="W19984" s="34">
        <v>55</v>
      </c>
      <c r="X19984" s="34">
        <v>100</v>
      </c>
      <c r="Y19984" s="34">
        <v>50</v>
      </c>
      <c r="Z19984" s="34">
        <v>79</v>
      </c>
      <c r="AA19984" s="34">
        <v>44</v>
      </c>
      <c r="AB19984" s="34">
        <v>91</v>
      </c>
      <c r="AC19984" s="34">
        <v>76</v>
      </c>
    </row>
    <row r="19985" spans="1:29" x14ac:dyDescent="0.2">
      <c r="A19985" s="34" t="s">
        <v>80478</v>
      </c>
      <c r="B19985" s="34">
        <v>48</v>
      </c>
      <c r="C19985" s="34">
        <v>29</v>
      </c>
      <c r="D19985" s="34">
        <v>42</v>
      </c>
      <c r="E19985" s="34">
        <v>51</v>
      </c>
      <c r="F19985" s="34">
        <v>38</v>
      </c>
      <c r="G19985" s="34">
        <v>57</v>
      </c>
      <c r="H19985" s="34">
        <v>39</v>
      </c>
      <c r="I19985" s="34">
        <v>35</v>
      </c>
      <c r="J19985" s="34">
        <v>48</v>
      </c>
      <c r="K19985" s="34">
        <v>63</v>
      </c>
      <c r="L19985" s="34">
        <v>30</v>
      </c>
      <c r="M19985" s="34">
        <v>32</v>
      </c>
      <c r="N19985" s="34">
        <v>41</v>
      </c>
      <c r="O19985" s="34">
        <v>51</v>
      </c>
      <c r="P19985" s="34">
        <v>27</v>
      </c>
      <c r="Q19985" s="34">
        <v>56</v>
      </c>
      <c r="R19985" s="34">
        <v>59</v>
      </c>
      <c r="S19985" s="34">
        <v>57</v>
      </c>
      <c r="T19985" s="34">
        <v>52</v>
      </c>
      <c r="U19985" s="34">
        <v>50</v>
      </c>
      <c r="V19985" s="34">
        <v>45</v>
      </c>
      <c r="W19985" s="34">
        <v>62</v>
      </c>
      <c r="X19985" s="34">
        <v>44</v>
      </c>
      <c r="Y19985" s="34">
        <v>54</v>
      </c>
      <c r="Z19985" s="34">
        <v>47</v>
      </c>
      <c r="AA19985" s="34">
        <v>46</v>
      </c>
      <c r="AB19985" s="34">
        <v>50</v>
      </c>
      <c r="AC19985" s="34">
        <v>102</v>
      </c>
    </row>
    <row r="19986" spans="1:29" x14ac:dyDescent="0.2">
      <c r="A19986" s="34" t="s">
        <v>80479</v>
      </c>
      <c r="B19986" s="34">
        <v>135</v>
      </c>
      <c r="C19986" s="34">
        <v>125</v>
      </c>
      <c r="D19986" s="34">
        <v>196</v>
      </c>
      <c r="E19986" s="34">
        <v>181</v>
      </c>
      <c r="F19986" s="34">
        <v>177</v>
      </c>
      <c r="G19986" s="34">
        <v>139</v>
      </c>
      <c r="H19986" s="34">
        <v>133</v>
      </c>
      <c r="I19986" s="34">
        <v>149</v>
      </c>
      <c r="J19986" s="34">
        <v>115</v>
      </c>
      <c r="K19986" s="34">
        <v>115</v>
      </c>
      <c r="L19986" s="34">
        <v>83</v>
      </c>
      <c r="M19986" s="34">
        <v>107</v>
      </c>
      <c r="N19986" s="34">
        <v>135</v>
      </c>
      <c r="O19986" s="34">
        <v>117</v>
      </c>
      <c r="P19986" s="34">
        <v>122</v>
      </c>
      <c r="Q19986" s="34">
        <v>191</v>
      </c>
      <c r="R19986" s="34">
        <v>140</v>
      </c>
      <c r="S19986" s="34">
        <v>170</v>
      </c>
      <c r="T19986" s="34">
        <v>146</v>
      </c>
      <c r="U19986" s="34">
        <v>111</v>
      </c>
      <c r="V19986" s="34">
        <v>197</v>
      </c>
      <c r="W19986" s="34">
        <v>116</v>
      </c>
      <c r="X19986" s="34">
        <v>202</v>
      </c>
      <c r="Y19986" s="34">
        <v>95</v>
      </c>
      <c r="Z19986" s="34">
        <v>211</v>
      </c>
      <c r="AA19986" s="34">
        <v>177</v>
      </c>
      <c r="AB19986" s="34">
        <v>119</v>
      </c>
      <c r="AC19986" s="34">
        <v>203</v>
      </c>
    </row>
    <row r="19987" spans="1:29" x14ac:dyDescent="0.2">
      <c r="A19987" s="34" t="s">
        <v>80480</v>
      </c>
      <c r="B19987" s="34">
        <v>94</v>
      </c>
      <c r="C19987" s="34">
        <v>101</v>
      </c>
      <c r="D19987" s="34">
        <v>125</v>
      </c>
      <c r="E19987" s="34">
        <v>74</v>
      </c>
      <c r="F19987" s="34">
        <v>88</v>
      </c>
      <c r="G19987" s="34">
        <v>99</v>
      </c>
      <c r="H19987" s="34">
        <v>103</v>
      </c>
      <c r="I19987" s="34">
        <v>74</v>
      </c>
      <c r="J19987" s="34">
        <v>101</v>
      </c>
      <c r="K19987" s="34">
        <v>81</v>
      </c>
      <c r="L19987" s="34">
        <v>69</v>
      </c>
      <c r="M19987" s="34">
        <v>59</v>
      </c>
      <c r="N19987" s="34">
        <v>91</v>
      </c>
      <c r="O19987" s="34">
        <v>83</v>
      </c>
      <c r="P19987" s="34">
        <v>90</v>
      </c>
      <c r="Q19987" s="34">
        <v>107</v>
      </c>
      <c r="R19987" s="34">
        <v>126</v>
      </c>
      <c r="S19987" s="34">
        <v>118</v>
      </c>
      <c r="T19987" s="34">
        <v>107</v>
      </c>
      <c r="U19987" s="34">
        <v>57</v>
      </c>
      <c r="V19987" s="34">
        <v>114</v>
      </c>
      <c r="W19987" s="34">
        <v>99</v>
      </c>
      <c r="X19987" s="34">
        <v>118</v>
      </c>
      <c r="Y19987" s="34">
        <v>77</v>
      </c>
      <c r="Z19987" s="34">
        <v>127</v>
      </c>
      <c r="AA19987" s="34">
        <v>139</v>
      </c>
      <c r="AB19987" s="34">
        <v>145</v>
      </c>
      <c r="AC19987" s="34">
        <v>117</v>
      </c>
    </row>
    <row r="19988" spans="1:29" x14ac:dyDescent="0.2">
      <c r="A19988" s="34" t="s">
        <v>80481</v>
      </c>
      <c r="B19988" s="34">
        <v>64</v>
      </c>
      <c r="C19988" s="34">
        <v>53</v>
      </c>
      <c r="D19988" s="34">
        <v>81</v>
      </c>
      <c r="E19988" s="34">
        <v>64</v>
      </c>
      <c r="F19988" s="34">
        <v>61</v>
      </c>
      <c r="G19988" s="34">
        <v>82</v>
      </c>
      <c r="H19988" s="34">
        <v>76</v>
      </c>
      <c r="I19988" s="34">
        <v>58</v>
      </c>
      <c r="J19988" s="34">
        <v>66</v>
      </c>
      <c r="K19988" s="34">
        <v>44</v>
      </c>
      <c r="L19988" s="34">
        <v>49</v>
      </c>
      <c r="M19988" s="34">
        <v>33</v>
      </c>
      <c r="N19988" s="34">
        <v>54</v>
      </c>
      <c r="O19988" s="34">
        <v>59</v>
      </c>
      <c r="P19988" s="34">
        <v>66</v>
      </c>
      <c r="Q19988" s="34">
        <v>61</v>
      </c>
      <c r="R19988" s="34">
        <v>94</v>
      </c>
      <c r="S19988" s="34">
        <v>53</v>
      </c>
      <c r="T19988" s="34">
        <v>61</v>
      </c>
      <c r="U19988" s="34">
        <v>40</v>
      </c>
      <c r="V19988" s="34">
        <v>73</v>
      </c>
      <c r="W19988" s="34">
        <v>47</v>
      </c>
      <c r="X19988" s="34">
        <v>101</v>
      </c>
      <c r="Y19988" s="34">
        <v>45</v>
      </c>
      <c r="Z19988" s="34">
        <v>101</v>
      </c>
      <c r="AA19988" s="34">
        <v>62</v>
      </c>
      <c r="AB19988" s="34">
        <v>69</v>
      </c>
      <c r="AC19988" s="34">
        <v>93</v>
      </c>
    </row>
    <row r="19989" spans="1:29" x14ac:dyDescent="0.2">
      <c r="A19989" s="34" t="s">
        <v>80482</v>
      </c>
      <c r="B19989" s="34">
        <v>114</v>
      </c>
      <c r="C19989" s="34">
        <v>164</v>
      </c>
      <c r="D19989" s="34">
        <v>146</v>
      </c>
      <c r="E19989" s="34">
        <v>196</v>
      </c>
      <c r="F19989" s="34">
        <v>148</v>
      </c>
      <c r="G19989" s="34">
        <v>143</v>
      </c>
      <c r="H19989" s="34">
        <v>114</v>
      </c>
      <c r="I19989" s="34">
        <v>155</v>
      </c>
      <c r="J19989" s="34">
        <v>131</v>
      </c>
      <c r="K19989" s="34">
        <v>202</v>
      </c>
      <c r="L19989" s="34">
        <v>130</v>
      </c>
      <c r="M19989" s="34">
        <v>187</v>
      </c>
      <c r="N19989" s="34">
        <v>139</v>
      </c>
      <c r="O19989" s="34">
        <v>148</v>
      </c>
      <c r="P19989" s="34">
        <v>135</v>
      </c>
      <c r="Q19989" s="34">
        <v>183</v>
      </c>
      <c r="R19989" s="34">
        <v>194</v>
      </c>
      <c r="S19989" s="34">
        <v>222</v>
      </c>
      <c r="T19989" s="34">
        <v>200</v>
      </c>
      <c r="U19989" s="34">
        <v>179</v>
      </c>
      <c r="V19989" s="34">
        <v>138</v>
      </c>
      <c r="W19989" s="34">
        <v>195</v>
      </c>
      <c r="X19989" s="34">
        <v>197</v>
      </c>
      <c r="Y19989" s="34">
        <v>143</v>
      </c>
      <c r="Z19989" s="34">
        <v>144</v>
      </c>
      <c r="AA19989" s="34">
        <v>194</v>
      </c>
      <c r="AB19989" s="34">
        <v>206</v>
      </c>
      <c r="AC19989" s="34">
        <v>299</v>
      </c>
    </row>
    <row r="19990" spans="1:29" x14ac:dyDescent="0.2">
      <c r="A19990" s="34" t="s">
        <v>80483</v>
      </c>
      <c r="B19990" s="34">
        <v>76</v>
      </c>
      <c r="C19990" s="34">
        <v>166</v>
      </c>
      <c r="D19990" s="34">
        <v>188</v>
      </c>
      <c r="E19990" s="34">
        <v>175</v>
      </c>
      <c r="F19990" s="34">
        <v>126</v>
      </c>
      <c r="G19990" s="34">
        <v>212</v>
      </c>
      <c r="H19990" s="34">
        <v>106</v>
      </c>
      <c r="I19990" s="34">
        <v>137</v>
      </c>
      <c r="J19990" s="34">
        <v>85</v>
      </c>
      <c r="K19990" s="34">
        <v>177</v>
      </c>
      <c r="L19990" s="34">
        <v>54</v>
      </c>
      <c r="M19990" s="34">
        <v>120</v>
      </c>
      <c r="N19990" s="34">
        <v>114</v>
      </c>
      <c r="O19990" s="34">
        <v>108</v>
      </c>
      <c r="P19990" s="34">
        <v>127</v>
      </c>
      <c r="Q19990" s="34">
        <v>152</v>
      </c>
      <c r="R19990" s="34">
        <v>131</v>
      </c>
      <c r="S19990" s="34">
        <v>212</v>
      </c>
      <c r="T19990" s="34">
        <v>68</v>
      </c>
      <c r="U19990" s="34">
        <v>83</v>
      </c>
      <c r="V19990" s="34">
        <v>112</v>
      </c>
      <c r="W19990" s="34">
        <v>128</v>
      </c>
      <c r="X19990" s="34">
        <v>182</v>
      </c>
      <c r="Y19990" s="34">
        <v>76</v>
      </c>
      <c r="Z19990" s="34">
        <v>180</v>
      </c>
      <c r="AA19990" s="34">
        <v>208</v>
      </c>
      <c r="AB19990" s="34">
        <v>71</v>
      </c>
      <c r="AC19990" s="34">
        <v>229</v>
      </c>
    </row>
    <row r="19991" spans="1:29" x14ac:dyDescent="0.2">
      <c r="A19991" s="34" t="s">
        <v>80484</v>
      </c>
      <c r="B19991" s="34">
        <v>27</v>
      </c>
      <c r="C19991" s="34">
        <v>23</v>
      </c>
      <c r="D19991" s="34">
        <v>31</v>
      </c>
      <c r="E19991" s="34">
        <v>24</v>
      </c>
      <c r="F19991" s="34">
        <v>14</v>
      </c>
      <c r="G19991" s="34">
        <v>34</v>
      </c>
      <c r="H19991" s="34">
        <v>17</v>
      </c>
      <c r="I19991" s="34">
        <v>16</v>
      </c>
      <c r="J19991" s="34">
        <v>20</v>
      </c>
      <c r="K19991" s="34">
        <v>21</v>
      </c>
      <c r="L19991" s="34">
        <v>20</v>
      </c>
      <c r="M19991" s="34">
        <v>15</v>
      </c>
      <c r="N19991" s="34">
        <v>14</v>
      </c>
      <c r="O19991" s="34">
        <v>17</v>
      </c>
      <c r="P19991" s="34">
        <v>23</v>
      </c>
      <c r="Q19991" s="34">
        <v>20</v>
      </c>
      <c r="R19991" s="34">
        <v>17</v>
      </c>
      <c r="S19991" s="34">
        <v>19</v>
      </c>
      <c r="T19991" s="34">
        <v>16</v>
      </c>
      <c r="U19991" s="34">
        <v>18</v>
      </c>
      <c r="V19991" s="34">
        <v>22</v>
      </c>
      <c r="W19991" s="34">
        <v>25</v>
      </c>
      <c r="X19991" s="34">
        <v>17</v>
      </c>
      <c r="Y19991" s="34">
        <v>22</v>
      </c>
      <c r="Z19991" s="34">
        <v>9</v>
      </c>
      <c r="AA19991" s="34">
        <v>39</v>
      </c>
      <c r="AB19991" s="34">
        <v>28</v>
      </c>
      <c r="AC19991" s="34">
        <v>30</v>
      </c>
    </row>
    <row r="19992" spans="1:29" x14ac:dyDescent="0.2">
      <c r="A19992" s="34" t="s">
        <v>80485</v>
      </c>
      <c r="B19992" s="34">
        <v>16</v>
      </c>
      <c r="C19992" s="34">
        <v>0</v>
      </c>
      <c r="D19992" s="34">
        <v>0</v>
      </c>
      <c r="E19992" s="34">
        <v>3</v>
      </c>
      <c r="F19992" s="34">
        <v>0</v>
      </c>
      <c r="G19992" s="34">
        <v>2</v>
      </c>
      <c r="H19992" s="34">
        <v>0</v>
      </c>
      <c r="I19992" s="34">
        <v>0</v>
      </c>
      <c r="J19992" s="34">
        <v>0</v>
      </c>
      <c r="K19992" s="34">
        <v>2</v>
      </c>
      <c r="L19992" s="34">
        <v>1</v>
      </c>
      <c r="M19992" s="34">
        <v>0</v>
      </c>
      <c r="N19992" s="34">
        <v>2</v>
      </c>
      <c r="O19992" s="34">
        <v>0</v>
      </c>
      <c r="P19992" s="34">
        <v>1</v>
      </c>
      <c r="Q19992" s="34">
        <v>2</v>
      </c>
      <c r="R19992" s="34">
        <v>1</v>
      </c>
      <c r="S19992" s="34">
        <v>0</v>
      </c>
      <c r="T19992" s="34">
        <v>0</v>
      </c>
      <c r="U19992" s="34">
        <v>0</v>
      </c>
      <c r="V19992" s="34">
        <v>2</v>
      </c>
      <c r="W19992" s="34">
        <v>7</v>
      </c>
      <c r="X19992" s="34">
        <v>2</v>
      </c>
      <c r="Y19992" s="34">
        <v>0</v>
      </c>
      <c r="Z19992" s="34">
        <v>1</v>
      </c>
      <c r="AA19992" s="34">
        <v>6</v>
      </c>
      <c r="AB19992" s="34">
        <v>3</v>
      </c>
      <c r="AC19992" s="34">
        <v>1</v>
      </c>
    </row>
    <row r="19993" spans="1:29" x14ac:dyDescent="0.2">
      <c r="A19993" s="34" t="s">
        <v>80486</v>
      </c>
      <c r="B19993" s="34">
        <v>98</v>
      </c>
      <c r="C19993" s="34">
        <v>82</v>
      </c>
      <c r="D19993" s="34">
        <v>160</v>
      </c>
      <c r="E19993" s="34">
        <v>84</v>
      </c>
      <c r="F19993" s="34">
        <v>146</v>
      </c>
      <c r="G19993" s="34">
        <v>106</v>
      </c>
      <c r="H19993" s="34">
        <v>105</v>
      </c>
      <c r="I19993" s="34">
        <v>91</v>
      </c>
      <c r="J19993" s="34">
        <v>120</v>
      </c>
      <c r="K19993" s="34">
        <v>96</v>
      </c>
      <c r="L19993" s="34">
        <v>104</v>
      </c>
      <c r="M19993" s="34">
        <v>66</v>
      </c>
      <c r="N19993" s="34">
        <v>99</v>
      </c>
      <c r="O19993" s="34">
        <v>91</v>
      </c>
      <c r="P19993" s="34">
        <v>121</v>
      </c>
      <c r="Q19993" s="34">
        <v>132</v>
      </c>
      <c r="R19993" s="34">
        <v>154</v>
      </c>
      <c r="S19993" s="34">
        <v>121</v>
      </c>
      <c r="T19993" s="34">
        <v>145</v>
      </c>
      <c r="U19993" s="34">
        <v>109</v>
      </c>
      <c r="V19993" s="34">
        <v>147</v>
      </c>
      <c r="W19993" s="34">
        <v>109</v>
      </c>
      <c r="X19993" s="34">
        <v>171</v>
      </c>
      <c r="Y19993" s="34">
        <v>118</v>
      </c>
      <c r="Z19993" s="34">
        <v>137</v>
      </c>
      <c r="AA19993" s="34">
        <v>104</v>
      </c>
      <c r="AB19993" s="34">
        <v>163</v>
      </c>
      <c r="AC19993" s="34">
        <v>131</v>
      </c>
    </row>
    <row r="19994" spans="1:29" x14ac:dyDescent="0.2">
      <c r="A19994" s="34" t="s">
        <v>80487</v>
      </c>
      <c r="B19994" s="34">
        <v>161</v>
      </c>
      <c r="C19994" s="34">
        <v>146</v>
      </c>
      <c r="D19994" s="34">
        <v>167</v>
      </c>
      <c r="E19994" s="34">
        <v>125</v>
      </c>
      <c r="F19994" s="34">
        <v>198</v>
      </c>
      <c r="G19994" s="34">
        <v>128</v>
      </c>
      <c r="H19994" s="34">
        <v>195</v>
      </c>
      <c r="I19994" s="34">
        <v>143</v>
      </c>
      <c r="J19994" s="34">
        <v>162</v>
      </c>
      <c r="K19994" s="34">
        <v>158</v>
      </c>
      <c r="L19994" s="34">
        <v>152</v>
      </c>
      <c r="M19994" s="34">
        <v>125</v>
      </c>
      <c r="N19994" s="34">
        <v>127</v>
      </c>
      <c r="O19994" s="34">
        <v>127</v>
      </c>
      <c r="P19994" s="34">
        <v>173</v>
      </c>
      <c r="Q19994" s="34">
        <v>207</v>
      </c>
      <c r="R19994" s="34">
        <v>188</v>
      </c>
      <c r="S19994" s="34">
        <v>169</v>
      </c>
      <c r="T19994" s="34">
        <v>204</v>
      </c>
      <c r="U19994" s="34">
        <v>159</v>
      </c>
      <c r="V19994" s="34">
        <v>182</v>
      </c>
      <c r="W19994" s="34">
        <v>216</v>
      </c>
      <c r="X19994" s="34">
        <v>173</v>
      </c>
      <c r="Y19994" s="34">
        <v>217</v>
      </c>
      <c r="Z19994" s="34">
        <v>186</v>
      </c>
      <c r="AA19994" s="34">
        <v>157</v>
      </c>
      <c r="AB19994" s="34">
        <v>258</v>
      </c>
      <c r="AC19994" s="34">
        <v>257</v>
      </c>
    </row>
    <row r="19995" spans="1:29" x14ac:dyDescent="0.2">
      <c r="A19995" s="34" t="s">
        <v>80488</v>
      </c>
      <c r="B19995" s="34">
        <v>201</v>
      </c>
      <c r="C19995" s="34">
        <v>160</v>
      </c>
      <c r="D19995" s="34">
        <v>198</v>
      </c>
      <c r="E19995" s="34">
        <v>178</v>
      </c>
      <c r="F19995" s="34">
        <v>236</v>
      </c>
      <c r="G19995" s="34">
        <v>161</v>
      </c>
      <c r="H19995" s="34">
        <v>214</v>
      </c>
      <c r="I19995" s="34">
        <v>148</v>
      </c>
      <c r="J19995" s="34">
        <v>216</v>
      </c>
      <c r="K19995" s="34">
        <v>174</v>
      </c>
      <c r="L19995" s="34">
        <v>254</v>
      </c>
      <c r="M19995" s="34">
        <v>145</v>
      </c>
      <c r="N19995" s="34">
        <v>224</v>
      </c>
      <c r="O19995" s="34">
        <v>156</v>
      </c>
      <c r="P19995" s="34">
        <v>210</v>
      </c>
      <c r="Q19995" s="34">
        <v>234</v>
      </c>
      <c r="R19995" s="34">
        <v>324</v>
      </c>
      <c r="S19995" s="34">
        <v>231</v>
      </c>
      <c r="T19995" s="34">
        <v>242</v>
      </c>
      <c r="U19995" s="34">
        <v>198</v>
      </c>
      <c r="V19995" s="34">
        <v>298</v>
      </c>
      <c r="W19995" s="34">
        <v>261</v>
      </c>
      <c r="X19995" s="34">
        <v>305</v>
      </c>
      <c r="Y19995" s="34">
        <v>267</v>
      </c>
      <c r="Z19995" s="34">
        <v>249</v>
      </c>
      <c r="AA19995" s="34">
        <v>208</v>
      </c>
      <c r="AB19995" s="34">
        <v>334</v>
      </c>
      <c r="AC19995" s="34">
        <v>276</v>
      </c>
    </row>
    <row r="19996" spans="1:29" x14ac:dyDescent="0.2">
      <c r="A19996" s="34" t="s">
        <v>80489</v>
      </c>
      <c r="B19996" s="34">
        <v>74</v>
      </c>
      <c r="C19996" s="34">
        <v>99</v>
      </c>
      <c r="D19996" s="34">
        <v>130</v>
      </c>
      <c r="E19996" s="34">
        <v>101</v>
      </c>
      <c r="F19996" s="34">
        <v>119</v>
      </c>
      <c r="G19996" s="34">
        <v>89</v>
      </c>
      <c r="H19996" s="34">
        <v>132</v>
      </c>
      <c r="I19996" s="34">
        <v>98</v>
      </c>
      <c r="J19996" s="34">
        <v>107</v>
      </c>
      <c r="K19996" s="34">
        <v>70</v>
      </c>
      <c r="L19996" s="34">
        <v>75</v>
      </c>
      <c r="M19996" s="34">
        <v>85</v>
      </c>
      <c r="N19996" s="34">
        <v>95</v>
      </c>
      <c r="O19996" s="34">
        <v>70</v>
      </c>
      <c r="P19996" s="34">
        <v>80</v>
      </c>
      <c r="Q19996" s="34">
        <v>106</v>
      </c>
      <c r="R19996" s="34">
        <v>136</v>
      </c>
      <c r="S19996" s="34">
        <v>119</v>
      </c>
      <c r="T19996" s="34">
        <v>147</v>
      </c>
      <c r="U19996" s="34">
        <v>83</v>
      </c>
      <c r="V19996" s="34">
        <v>117</v>
      </c>
      <c r="W19996" s="34">
        <v>130</v>
      </c>
      <c r="X19996" s="34">
        <v>201</v>
      </c>
      <c r="Y19996" s="34">
        <v>81</v>
      </c>
      <c r="Z19996" s="34">
        <v>106</v>
      </c>
      <c r="AA19996" s="34">
        <v>114</v>
      </c>
      <c r="AB19996" s="34">
        <v>171</v>
      </c>
      <c r="AC19996" s="34">
        <v>161</v>
      </c>
    </row>
    <row r="19997" spans="1:29" x14ac:dyDescent="0.2">
      <c r="A19997" s="34" t="s">
        <v>80490</v>
      </c>
      <c r="B19997" s="34">
        <v>110</v>
      </c>
      <c r="C19997" s="34">
        <v>141</v>
      </c>
      <c r="D19997" s="34">
        <v>199</v>
      </c>
      <c r="E19997" s="34">
        <v>143</v>
      </c>
      <c r="F19997" s="34">
        <v>161</v>
      </c>
      <c r="G19997" s="34">
        <v>97</v>
      </c>
      <c r="H19997" s="34">
        <v>158</v>
      </c>
      <c r="I19997" s="34">
        <v>129</v>
      </c>
      <c r="J19997" s="34">
        <v>132</v>
      </c>
      <c r="K19997" s="34">
        <v>150</v>
      </c>
      <c r="L19997" s="34">
        <v>111</v>
      </c>
      <c r="M19997" s="34">
        <v>100</v>
      </c>
      <c r="N19997" s="34">
        <v>127</v>
      </c>
      <c r="O19997" s="34">
        <v>93</v>
      </c>
      <c r="P19997" s="34">
        <v>97</v>
      </c>
      <c r="Q19997" s="34">
        <v>157</v>
      </c>
      <c r="R19997" s="34">
        <v>151</v>
      </c>
      <c r="S19997" s="34">
        <v>141</v>
      </c>
      <c r="T19997" s="34">
        <v>145</v>
      </c>
      <c r="U19997" s="34">
        <v>108</v>
      </c>
      <c r="V19997" s="34">
        <v>183</v>
      </c>
      <c r="W19997" s="34">
        <v>108</v>
      </c>
      <c r="X19997" s="34">
        <v>215</v>
      </c>
      <c r="Y19997" s="34">
        <v>126</v>
      </c>
      <c r="Z19997" s="34">
        <v>190</v>
      </c>
      <c r="AA19997" s="34">
        <v>190</v>
      </c>
      <c r="AB19997" s="34">
        <v>130</v>
      </c>
      <c r="AC19997" s="34">
        <v>204</v>
      </c>
    </row>
    <row r="19998" spans="1:29" x14ac:dyDescent="0.2">
      <c r="A19998" s="34" t="s">
        <v>80491</v>
      </c>
      <c r="B19998" s="34">
        <v>50</v>
      </c>
      <c r="C19998" s="34">
        <v>66</v>
      </c>
      <c r="D19998" s="34">
        <v>57</v>
      </c>
      <c r="E19998" s="34">
        <v>64</v>
      </c>
      <c r="F19998" s="34">
        <v>84</v>
      </c>
      <c r="G19998" s="34">
        <v>68</v>
      </c>
      <c r="H19998" s="34">
        <v>71</v>
      </c>
      <c r="I19998" s="34">
        <v>78</v>
      </c>
      <c r="J19998" s="34">
        <v>39</v>
      </c>
      <c r="K19998" s="34">
        <v>73</v>
      </c>
      <c r="L19998" s="34">
        <v>53</v>
      </c>
      <c r="M19998" s="34">
        <v>72</v>
      </c>
      <c r="N19998" s="34">
        <v>60</v>
      </c>
      <c r="O19998" s="34">
        <v>54</v>
      </c>
      <c r="P19998" s="34">
        <v>60</v>
      </c>
      <c r="Q19998" s="34">
        <v>65</v>
      </c>
      <c r="R19998" s="34">
        <v>92</v>
      </c>
      <c r="S19998" s="34">
        <v>54</v>
      </c>
      <c r="T19998" s="34">
        <v>77</v>
      </c>
      <c r="U19998" s="34">
        <v>83</v>
      </c>
      <c r="V19998" s="34">
        <v>82</v>
      </c>
      <c r="W19998" s="34">
        <v>102</v>
      </c>
      <c r="X19998" s="34">
        <v>85</v>
      </c>
      <c r="Y19998" s="34">
        <v>83</v>
      </c>
      <c r="Z19998" s="34">
        <v>83</v>
      </c>
      <c r="AA19998" s="34">
        <v>87</v>
      </c>
      <c r="AB19998" s="34">
        <v>79</v>
      </c>
      <c r="AC19998" s="34">
        <v>96</v>
      </c>
    </row>
    <row r="19999" spans="1:29" x14ac:dyDescent="0.2">
      <c r="A19999" s="34" t="s">
        <v>80492</v>
      </c>
      <c r="B19999" s="34">
        <v>56</v>
      </c>
      <c r="C19999" s="34">
        <v>55</v>
      </c>
      <c r="D19999" s="34">
        <v>35</v>
      </c>
      <c r="E19999" s="34">
        <v>38</v>
      </c>
      <c r="F19999" s="34">
        <v>59</v>
      </c>
      <c r="G19999" s="34">
        <v>43</v>
      </c>
      <c r="H19999" s="34">
        <v>46</v>
      </c>
      <c r="I19999" s="34">
        <v>33</v>
      </c>
      <c r="J19999" s="34">
        <v>41</v>
      </c>
      <c r="K19999" s="34">
        <v>42</v>
      </c>
      <c r="L19999" s="34">
        <v>26</v>
      </c>
      <c r="M19999" s="34">
        <v>53</v>
      </c>
      <c r="N19999" s="34">
        <v>34</v>
      </c>
      <c r="O19999" s="34">
        <v>32</v>
      </c>
      <c r="P19999" s="34">
        <v>44</v>
      </c>
      <c r="Q19999" s="34">
        <v>53</v>
      </c>
      <c r="R19999" s="34">
        <v>55</v>
      </c>
      <c r="S19999" s="34">
        <v>48</v>
      </c>
      <c r="T19999" s="34">
        <v>26</v>
      </c>
      <c r="U19999" s="34">
        <v>27</v>
      </c>
      <c r="V19999" s="34">
        <v>51</v>
      </c>
      <c r="W19999" s="34">
        <v>47</v>
      </c>
      <c r="X19999" s="34">
        <v>71</v>
      </c>
      <c r="Y19999" s="34">
        <v>35</v>
      </c>
      <c r="Z19999" s="34">
        <v>64</v>
      </c>
      <c r="AA19999" s="34">
        <v>43</v>
      </c>
      <c r="AB19999" s="34">
        <v>48</v>
      </c>
      <c r="AC19999" s="34">
        <v>47</v>
      </c>
    </row>
    <row r="20000" spans="1:29" x14ac:dyDescent="0.2">
      <c r="A20000" s="34" t="s">
        <v>80493</v>
      </c>
      <c r="B20000" s="34">
        <v>187</v>
      </c>
      <c r="C20000" s="34">
        <v>104</v>
      </c>
      <c r="D20000" s="34">
        <v>104</v>
      </c>
      <c r="E20000" s="34">
        <v>114</v>
      </c>
      <c r="F20000" s="34">
        <v>120</v>
      </c>
      <c r="G20000" s="34">
        <v>67</v>
      </c>
      <c r="H20000" s="34">
        <v>117</v>
      </c>
      <c r="I20000" s="34">
        <v>76</v>
      </c>
      <c r="J20000" s="34">
        <v>133</v>
      </c>
      <c r="K20000" s="34">
        <v>126</v>
      </c>
      <c r="L20000" s="34">
        <v>107</v>
      </c>
      <c r="M20000" s="34">
        <v>87</v>
      </c>
      <c r="N20000" s="34">
        <v>113</v>
      </c>
      <c r="O20000" s="34">
        <v>107</v>
      </c>
      <c r="P20000" s="34">
        <v>97</v>
      </c>
      <c r="Q20000" s="34">
        <v>132</v>
      </c>
      <c r="R20000" s="34">
        <v>131</v>
      </c>
      <c r="S20000" s="34">
        <v>118</v>
      </c>
      <c r="T20000" s="34">
        <v>124</v>
      </c>
      <c r="U20000" s="34">
        <v>97</v>
      </c>
      <c r="V20000" s="34">
        <v>179</v>
      </c>
      <c r="W20000" s="34">
        <v>209</v>
      </c>
      <c r="X20000" s="34">
        <v>153</v>
      </c>
      <c r="Y20000" s="34">
        <v>94</v>
      </c>
      <c r="Z20000" s="34">
        <v>113</v>
      </c>
      <c r="AA20000" s="34">
        <v>107</v>
      </c>
      <c r="AB20000" s="34">
        <v>164</v>
      </c>
      <c r="AC20000" s="34">
        <v>118</v>
      </c>
    </row>
    <row r="20001" spans="1:29" x14ac:dyDescent="0.2">
      <c r="A20001" s="34" t="s">
        <v>80494</v>
      </c>
      <c r="B20001" s="34">
        <v>74</v>
      </c>
      <c r="C20001" s="34">
        <v>84</v>
      </c>
      <c r="D20001" s="34">
        <v>95</v>
      </c>
      <c r="E20001" s="34">
        <v>111</v>
      </c>
      <c r="F20001" s="34">
        <v>77</v>
      </c>
      <c r="G20001" s="34">
        <v>130</v>
      </c>
      <c r="H20001" s="34">
        <v>97</v>
      </c>
      <c r="I20001" s="34">
        <v>93</v>
      </c>
      <c r="J20001" s="34">
        <v>86</v>
      </c>
      <c r="K20001" s="34">
        <v>101</v>
      </c>
      <c r="L20001" s="34">
        <v>64</v>
      </c>
      <c r="M20001" s="34">
        <v>76</v>
      </c>
      <c r="N20001" s="34">
        <v>90</v>
      </c>
      <c r="O20001" s="34">
        <v>85</v>
      </c>
      <c r="P20001" s="34">
        <v>59</v>
      </c>
      <c r="Q20001" s="34">
        <v>111</v>
      </c>
      <c r="R20001" s="34">
        <v>130</v>
      </c>
      <c r="S20001" s="34">
        <v>100</v>
      </c>
      <c r="T20001" s="34">
        <v>82</v>
      </c>
      <c r="U20001" s="34">
        <v>60</v>
      </c>
      <c r="V20001" s="34">
        <v>64</v>
      </c>
      <c r="W20001" s="34">
        <v>94</v>
      </c>
      <c r="X20001" s="34">
        <v>136</v>
      </c>
      <c r="Y20001" s="34">
        <v>98</v>
      </c>
      <c r="Z20001" s="34">
        <v>99</v>
      </c>
      <c r="AA20001" s="34">
        <v>149</v>
      </c>
      <c r="AB20001" s="34">
        <v>79</v>
      </c>
      <c r="AC20001" s="34">
        <v>129</v>
      </c>
    </row>
    <row r="20002" spans="1:29" x14ac:dyDescent="0.2">
      <c r="A20002" s="34" t="s">
        <v>80495</v>
      </c>
      <c r="B20002" s="34">
        <v>69</v>
      </c>
      <c r="C20002" s="34">
        <v>83</v>
      </c>
      <c r="D20002" s="34">
        <v>84</v>
      </c>
      <c r="E20002" s="34">
        <v>95</v>
      </c>
      <c r="F20002" s="34">
        <v>51</v>
      </c>
      <c r="G20002" s="34">
        <v>93</v>
      </c>
      <c r="H20002" s="34">
        <v>67</v>
      </c>
      <c r="I20002" s="34">
        <v>93</v>
      </c>
      <c r="J20002" s="34">
        <v>64</v>
      </c>
      <c r="K20002" s="34">
        <v>106</v>
      </c>
      <c r="L20002" s="34">
        <v>40</v>
      </c>
      <c r="M20002" s="34">
        <v>81</v>
      </c>
      <c r="N20002" s="34">
        <v>59</v>
      </c>
      <c r="O20002" s="34">
        <v>97</v>
      </c>
      <c r="P20002" s="34">
        <v>60</v>
      </c>
      <c r="Q20002" s="34">
        <v>93</v>
      </c>
      <c r="R20002" s="34">
        <v>77</v>
      </c>
      <c r="S20002" s="34">
        <v>110</v>
      </c>
      <c r="T20002" s="34">
        <v>86</v>
      </c>
      <c r="U20002" s="34">
        <v>96</v>
      </c>
      <c r="V20002" s="34">
        <v>86</v>
      </c>
      <c r="W20002" s="34">
        <v>110</v>
      </c>
      <c r="X20002" s="34">
        <v>78</v>
      </c>
      <c r="Y20002" s="34">
        <v>77</v>
      </c>
      <c r="Z20002" s="34">
        <v>87</v>
      </c>
      <c r="AA20002" s="34">
        <v>98</v>
      </c>
      <c r="AB20002" s="34">
        <v>75</v>
      </c>
      <c r="AC20002" s="34">
        <v>148</v>
      </c>
    </row>
    <row r="20003" spans="1:29" x14ac:dyDescent="0.2">
      <c r="A20003" s="34" t="s">
        <v>80496</v>
      </c>
      <c r="B20003" s="34">
        <v>183</v>
      </c>
      <c r="C20003" s="34">
        <v>209</v>
      </c>
      <c r="D20003" s="34">
        <v>206</v>
      </c>
      <c r="E20003" s="34">
        <v>219</v>
      </c>
      <c r="F20003" s="34">
        <v>179</v>
      </c>
      <c r="G20003" s="34">
        <v>192</v>
      </c>
      <c r="H20003" s="34">
        <v>191</v>
      </c>
      <c r="I20003" s="34">
        <v>150</v>
      </c>
      <c r="J20003" s="34">
        <v>162</v>
      </c>
      <c r="K20003" s="34">
        <v>214</v>
      </c>
      <c r="L20003" s="34">
        <v>149</v>
      </c>
      <c r="M20003" s="34">
        <v>157</v>
      </c>
      <c r="N20003" s="34">
        <v>179</v>
      </c>
      <c r="O20003" s="34">
        <v>168</v>
      </c>
      <c r="P20003" s="34">
        <v>192</v>
      </c>
      <c r="Q20003" s="34">
        <v>229</v>
      </c>
      <c r="R20003" s="34">
        <v>246</v>
      </c>
      <c r="S20003" s="34">
        <v>250</v>
      </c>
      <c r="T20003" s="34">
        <v>202</v>
      </c>
      <c r="U20003" s="34">
        <v>188</v>
      </c>
      <c r="V20003" s="34">
        <v>268</v>
      </c>
      <c r="W20003" s="34">
        <v>218</v>
      </c>
      <c r="X20003" s="34">
        <v>218</v>
      </c>
      <c r="Y20003" s="34">
        <v>204</v>
      </c>
      <c r="Z20003" s="34">
        <v>202</v>
      </c>
      <c r="AA20003" s="34">
        <v>214</v>
      </c>
      <c r="AB20003" s="34">
        <v>231</v>
      </c>
      <c r="AC20003" s="34">
        <v>320</v>
      </c>
    </row>
    <row r="20004" spans="1:29" x14ac:dyDescent="0.2">
      <c r="A20004" s="34" t="s">
        <v>80497</v>
      </c>
      <c r="B20004" s="34">
        <v>223</v>
      </c>
      <c r="C20004" s="34">
        <v>281</v>
      </c>
      <c r="D20004" s="34">
        <v>276</v>
      </c>
      <c r="E20004" s="34">
        <v>364</v>
      </c>
      <c r="F20004" s="34">
        <v>341</v>
      </c>
      <c r="G20004" s="34">
        <v>311</v>
      </c>
      <c r="H20004" s="34">
        <v>251</v>
      </c>
      <c r="I20004" s="34">
        <v>239</v>
      </c>
      <c r="J20004" s="34">
        <v>298</v>
      </c>
      <c r="K20004" s="34">
        <v>300</v>
      </c>
      <c r="L20004" s="34">
        <v>253</v>
      </c>
      <c r="M20004" s="34">
        <v>313</v>
      </c>
      <c r="N20004" s="34">
        <v>249</v>
      </c>
      <c r="O20004" s="34">
        <v>210</v>
      </c>
      <c r="P20004" s="34">
        <v>296</v>
      </c>
      <c r="Q20004" s="34">
        <v>478</v>
      </c>
      <c r="R20004" s="34">
        <v>367</v>
      </c>
      <c r="S20004" s="34">
        <v>343</v>
      </c>
      <c r="T20004" s="34">
        <v>348</v>
      </c>
      <c r="U20004" s="34">
        <v>334</v>
      </c>
      <c r="V20004" s="34">
        <v>325</v>
      </c>
      <c r="W20004" s="34">
        <v>440</v>
      </c>
      <c r="X20004" s="34">
        <v>343</v>
      </c>
      <c r="Y20004" s="34">
        <v>367</v>
      </c>
      <c r="Z20004" s="34">
        <v>342</v>
      </c>
      <c r="AA20004" s="34">
        <v>373</v>
      </c>
      <c r="AB20004" s="34">
        <v>461</v>
      </c>
      <c r="AC20004" s="34">
        <v>458</v>
      </c>
    </row>
    <row r="20005" spans="1:29" x14ac:dyDescent="0.2">
      <c r="A20005" s="34" t="s">
        <v>80498</v>
      </c>
      <c r="B20005" s="34">
        <v>160</v>
      </c>
      <c r="C20005" s="34">
        <v>236</v>
      </c>
      <c r="D20005" s="34">
        <v>208</v>
      </c>
      <c r="E20005" s="34">
        <v>174</v>
      </c>
      <c r="F20005" s="34">
        <v>249</v>
      </c>
      <c r="G20005" s="34">
        <v>189</v>
      </c>
      <c r="H20005" s="34">
        <v>198</v>
      </c>
      <c r="I20005" s="34">
        <v>189</v>
      </c>
      <c r="J20005" s="34">
        <v>227</v>
      </c>
      <c r="K20005" s="34">
        <v>238</v>
      </c>
      <c r="L20005" s="34">
        <v>173</v>
      </c>
      <c r="M20005" s="34">
        <v>164</v>
      </c>
      <c r="N20005" s="34">
        <v>146</v>
      </c>
      <c r="O20005" s="34">
        <v>174</v>
      </c>
      <c r="P20005" s="34">
        <v>204</v>
      </c>
      <c r="Q20005" s="34">
        <v>317</v>
      </c>
      <c r="R20005" s="34">
        <v>279</v>
      </c>
      <c r="S20005" s="34">
        <v>252</v>
      </c>
      <c r="T20005" s="34">
        <v>241</v>
      </c>
      <c r="U20005" s="34">
        <v>241</v>
      </c>
      <c r="V20005" s="34">
        <v>272</v>
      </c>
      <c r="W20005" s="34">
        <v>338</v>
      </c>
      <c r="X20005" s="34">
        <v>242</v>
      </c>
      <c r="Y20005" s="34">
        <v>200</v>
      </c>
      <c r="Z20005" s="34">
        <v>234</v>
      </c>
      <c r="AA20005" s="34">
        <v>364</v>
      </c>
      <c r="AB20005" s="34">
        <v>349</v>
      </c>
      <c r="AC20005" s="34">
        <v>350</v>
      </c>
    </row>
    <row r="20006" spans="1:29" x14ac:dyDescent="0.2">
      <c r="A20006" s="34" t="s">
        <v>80499</v>
      </c>
      <c r="B20006" s="34">
        <v>133</v>
      </c>
      <c r="C20006" s="34">
        <v>171</v>
      </c>
      <c r="D20006" s="34">
        <v>148</v>
      </c>
      <c r="E20006" s="34">
        <v>166</v>
      </c>
      <c r="F20006" s="34">
        <v>159</v>
      </c>
      <c r="G20006" s="34">
        <v>251</v>
      </c>
      <c r="H20006" s="34">
        <v>163</v>
      </c>
      <c r="I20006" s="34">
        <v>165</v>
      </c>
      <c r="J20006" s="34">
        <v>163</v>
      </c>
      <c r="K20006" s="34">
        <v>207</v>
      </c>
      <c r="L20006" s="34">
        <v>120</v>
      </c>
      <c r="M20006" s="34">
        <v>178</v>
      </c>
      <c r="N20006" s="34">
        <v>139</v>
      </c>
      <c r="O20006" s="34">
        <v>163</v>
      </c>
      <c r="P20006" s="34">
        <v>129</v>
      </c>
      <c r="Q20006" s="34">
        <v>285</v>
      </c>
      <c r="R20006" s="34">
        <v>212</v>
      </c>
      <c r="S20006" s="34">
        <v>242</v>
      </c>
      <c r="T20006" s="34">
        <v>161</v>
      </c>
      <c r="U20006" s="34">
        <v>182</v>
      </c>
      <c r="V20006" s="34">
        <v>186</v>
      </c>
      <c r="W20006" s="34">
        <v>260</v>
      </c>
      <c r="X20006" s="34">
        <v>216</v>
      </c>
      <c r="Y20006" s="34">
        <v>208</v>
      </c>
      <c r="Z20006" s="34">
        <v>169</v>
      </c>
      <c r="AA20006" s="34">
        <v>210</v>
      </c>
      <c r="AB20006" s="34">
        <v>237</v>
      </c>
      <c r="AC20006" s="34">
        <v>298</v>
      </c>
    </row>
    <row r="20007" spans="1:29" x14ac:dyDescent="0.2">
      <c r="A20007" s="34" t="s">
        <v>80500</v>
      </c>
      <c r="B20007" s="34">
        <v>156</v>
      </c>
      <c r="C20007" s="34">
        <v>116</v>
      </c>
      <c r="D20007" s="34">
        <v>157</v>
      </c>
      <c r="E20007" s="34">
        <v>149</v>
      </c>
      <c r="F20007" s="34">
        <v>134</v>
      </c>
      <c r="G20007" s="34">
        <v>143</v>
      </c>
      <c r="H20007" s="34">
        <v>133</v>
      </c>
      <c r="I20007" s="34">
        <v>133</v>
      </c>
      <c r="J20007" s="34">
        <v>140</v>
      </c>
      <c r="K20007" s="34">
        <v>110</v>
      </c>
      <c r="L20007" s="34">
        <v>103</v>
      </c>
      <c r="M20007" s="34">
        <v>128</v>
      </c>
      <c r="N20007" s="34">
        <v>107</v>
      </c>
      <c r="O20007" s="34">
        <v>111</v>
      </c>
      <c r="P20007" s="34">
        <v>100</v>
      </c>
      <c r="Q20007" s="34">
        <v>205</v>
      </c>
      <c r="R20007" s="34">
        <v>176</v>
      </c>
      <c r="S20007" s="34">
        <v>167</v>
      </c>
      <c r="T20007" s="34">
        <v>160</v>
      </c>
      <c r="U20007" s="34">
        <v>141</v>
      </c>
      <c r="V20007" s="34">
        <v>150</v>
      </c>
      <c r="W20007" s="34">
        <v>202</v>
      </c>
      <c r="X20007" s="34">
        <v>163</v>
      </c>
      <c r="Y20007" s="34">
        <v>136</v>
      </c>
      <c r="Z20007" s="34">
        <v>136</v>
      </c>
      <c r="AA20007" s="34">
        <v>208</v>
      </c>
      <c r="AB20007" s="34">
        <v>163</v>
      </c>
      <c r="AC20007" s="34">
        <v>252</v>
      </c>
    </row>
    <row r="20008" spans="1:29" x14ac:dyDescent="0.2">
      <c r="A20008" s="34" t="s">
        <v>80501</v>
      </c>
      <c r="B20008" s="34">
        <v>164</v>
      </c>
      <c r="C20008" s="34">
        <v>224</v>
      </c>
      <c r="D20008" s="34">
        <v>213</v>
      </c>
      <c r="E20008" s="34">
        <v>243</v>
      </c>
      <c r="F20008" s="34">
        <v>166</v>
      </c>
      <c r="G20008" s="34">
        <v>224</v>
      </c>
      <c r="H20008" s="34">
        <v>199</v>
      </c>
      <c r="I20008" s="34">
        <v>192</v>
      </c>
      <c r="J20008" s="34">
        <v>171</v>
      </c>
      <c r="K20008" s="34">
        <v>241</v>
      </c>
      <c r="L20008" s="34">
        <v>165</v>
      </c>
      <c r="M20008" s="34">
        <v>214</v>
      </c>
      <c r="N20008" s="34">
        <v>157</v>
      </c>
      <c r="O20008" s="34">
        <v>240</v>
      </c>
      <c r="P20008" s="34">
        <v>165</v>
      </c>
      <c r="Q20008" s="34">
        <v>281</v>
      </c>
      <c r="R20008" s="34">
        <v>255</v>
      </c>
      <c r="S20008" s="34">
        <v>231</v>
      </c>
      <c r="T20008" s="34">
        <v>135</v>
      </c>
      <c r="U20008" s="34">
        <v>195</v>
      </c>
      <c r="V20008" s="34">
        <v>199</v>
      </c>
      <c r="W20008" s="34">
        <v>273</v>
      </c>
      <c r="X20008" s="34">
        <v>237</v>
      </c>
      <c r="Y20008" s="34">
        <v>184</v>
      </c>
      <c r="Z20008" s="34">
        <v>236</v>
      </c>
      <c r="AA20008" s="34">
        <v>276</v>
      </c>
      <c r="AB20008" s="34">
        <v>233</v>
      </c>
      <c r="AC20008" s="34">
        <v>361</v>
      </c>
    </row>
    <row r="20009" spans="1:29" x14ac:dyDescent="0.2">
      <c r="A20009" s="34" t="s">
        <v>80502</v>
      </c>
      <c r="B20009" s="34">
        <v>111</v>
      </c>
      <c r="C20009" s="34">
        <v>71</v>
      </c>
      <c r="D20009" s="34">
        <v>98</v>
      </c>
      <c r="E20009" s="34">
        <v>106</v>
      </c>
      <c r="F20009" s="34">
        <v>75</v>
      </c>
      <c r="G20009" s="34">
        <v>76</v>
      </c>
      <c r="H20009" s="34">
        <v>73</v>
      </c>
      <c r="I20009" s="34">
        <v>88</v>
      </c>
      <c r="J20009" s="34">
        <v>67</v>
      </c>
      <c r="K20009" s="34">
        <v>102</v>
      </c>
      <c r="L20009" s="34">
        <v>98</v>
      </c>
      <c r="M20009" s="34">
        <v>92</v>
      </c>
      <c r="N20009" s="34">
        <v>68</v>
      </c>
      <c r="O20009" s="34">
        <v>57</v>
      </c>
      <c r="P20009" s="34">
        <v>78</v>
      </c>
      <c r="Q20009" s="34">
        <v>155</v>
      </c>
      <c r="R20009" s="34">
        <v>81</v>
      </c>
      <c r="S20009" s="34">
        <v>109</v>
      </c>
      <c r="T20009" s="34">
        <v>132</v>
      </c>
      <c r="U20009" s="34">
        <v>88</v>
      </c>
      <c r="V20009" s="34">
        <v>138</v>
      </c>
      <c r="W20009" s="34">
        <v>148</v>
      </c>
      <c r="X20009" s="34">
        <v>141</v>
      </c>
      <c r="Y20009" s="34">
        <v>93</v>
      </c>
      <c r="Z20009" s="34">
        <v>123</v>
      </c>
      <c r="AA20009" s="34">
        <v>109</v>
      </c>
      <c r="AB20009" s="34">
        <v>117</v>
      </c>
      <c r="AC20009" s="34">
        <v>141</v>
      </c>
    </row>
    <row r="20010" spans="1:29" x14ac:dyDescent="0.2">
      <c r="A20010" s="34" t="s">
        <v>80503</v>
      </c>
      <c r="B20010" s="34">
        <v>60</v>
      </c>
      <c r="C20010" s="34">
        <v>53</v>
      </c>
      <c r="D20010" s="34">
        <v>54</v>
      </c>
      <c r="E20010" s="34">
        <v>58</v>
      </c>
      <c r="F20010" s="34">
        <v>66</v>
      </c>
      <c r="G20010" s="34">
        <v>60</v>
      </c>
      <c r="H20010" s="34">
        <v>52</v>
      </c>
      <c r="I20010" s="34">
        <v>63</v>
      </c>
      <c r="J20010" s="34">
        <v>68</v>
      </c>
      <c r="K20010" s="34">
        <v>57</v>
      </c>
      <c r="L20010" s="34">
        <v>54</v>
      </c>
      <c r="M20010" s="34">
        <v>43</v>
      </c>
      <c r="N20010" s="34">
        <v>48</v>
      </c>
      <c r="O20010" s="34">
        <v>60</v>
      </c>
      <c r="P20010" s="34">
        <v>69</v>
      </c>
      <c r="Q20010" s="34">
        <v>63</v>
      </c>
      <c r="R20010" s="34">
        <v>55</v>
      </c>
      <c r="S20010" s="34">
        <v>60</v>
      </c>
      <c r="T20010" s="34">
        <v>84</v>
      </c>
      <c r="U20010" s="34">
        <v>79</v>
      </c>
      <c r="V20010" s="34">
        <v>58</v>
      </c>
      <c r="W20010" s="34">
        <v>69</v>
      </c>
      <c r="X20010" s="34">
        <v>62</v>
      </c>
      <c r="Y20010" s="34">
        <v>66</v>
      </c>
      <c r="Z20010" s="34">
        <v>53</v>
      </c>
      <c r="AA20010" s="34">
        <v>66</v>
      </c>
      <c r="AB20010" s="34">
        <v>83</v>
      </c>
      <c r="AC20010" s="34">
        <v>96</v>
      </c>
    </row>
    <row r="20011" spans="1:29" x14ac:dyDescent="0.2">
      <c r="A20011" s="34" t="s">
        <v>80504</v>
      </c>
      <c r="B20011" s="34">
        <v>0</v>
      </c>
      <c r="C20011" s="34">
        <v>0</v>
      </c>
      <c r="D20011" s="34">
        <v>0</v>
      </c>
      <c r="E20011" s="34">
        <v>0</v>
      </c>
      <c r="F20011" s="34">
        <v>0</v>
      </c>
      <c r="G20011" s="34">
        <v>0</v>
      </c>
      <c r="H20011" s="34">
        <v>0</v>
      </c>
      <c r="I20011" s="34">
        <v>0</v>
      </c>
      <c r="J20011" s="34">
        <v>0</v>
      </c>
      <c r="K20011" s="34">
        <v>0</v>
      </c>
      <c r="L20011" s="34">
        <v>0</v>
      </c>
      <c r="M20011" s="34">
        <v>0</v>
      </c>
      <c r="N20011" s="34">
        <v>0</v>
      </c>
      <c r="O20011" s="34">
        <v>0</v>
      </c>
      <c r="P20011" s="34">
        <v>0</v>
      </c>
      <c r="Q20011" s="34">
        <v>0</v>
      </c>
      <c r="R20011" s="34">
        <v>0</v>
      </c>
      <c r="S20011" s="34">
        <v>0</v>
      </c>
      <c r="T20011" s="34">
        <v>0</v>
      </c>
      <c r="U20011" s="34">
        <v>0</v>
      </c>
      <c r="V20011" s="34">
        <v>0</v>
      </c>
      <c r="W20011" s="34">
        <v>0</v>
      </c>
      <c r="X20011" s="34">
        <v>0</v>
      </c>
      <c r="Y20011" s="34">
        <v>0</v>
      </c>
      <c r="Z20011" s="34">
        <v>0</v>
      </c>
      <c r="AA20011" s="34">
        <v>0</v>
      </c>
      <c r="AB20011" s="34">
        <v>0</v>
      </c>
      <c r="AC20011" s="34">
        <v>0</v>
      </c>
    </row>
    <row r="20012" spans="1:29" x14ac:dyDescent="0.2">
      <c r="A20012" s="34" t="s">
        <v>80505</v>
      </c>
      <c r="B20012" s="34">
        <v>190</v>
      </c>
      <c r="C20012" s="34">
        <v>206</v>
      </c>
      <c r="D20012" s="34">
        <v>205</v>
      </c>
      <c r="E20012" s="34">
        <v>243</v>
      </c>
      <c r="F20012" s="34">
        <v>215</v>
      </c>
      <c r="G20012" s="34">
        <v>224</v>
      </c>
      <c r="H20012" s="34">
        <v>182</v>
      </c>
      <c r="I20012" s="34">
        <v>161</v>
      </c>
      <c r="J20012" s="34">
        <v>262</v>
      </c>
      <c r="K20012" s="34">
        <v>207</v>
      </c>
      <c r="L20012" s="34">
        <v>191</v>
      </c>
      <c r="M20012" s="34">
        <v>220</v>
      </c>
      <c r="N20012" s="34">
        <v>162</v>
      </c>
      <c r="O20012" s="34">
        <v>186</v>
      </c>
      <c r="P20012" s="34">
        <v>158</v>
      </c>
      <c r="Q20012" s="34">
        <v>301</v>
      </c>
      <c r="R20012" s="34">
        <v>209</v>
      </c>
      <c r="S20012" s="34">
        <v>255</v>
      </c>
      <c r="T20012" s="34">
        <v>211</v>
      </c>
      <c r="U20012" s="34">
        <v>231</v>
      </c>
      <c r="V20012" s="34">
        <v>203</v>
      </c>
      <c r="W20012" s="34">
        <v>288</v>
      </c>
      <c r="X20012" s="34">
        <v>271</v>
      </c>
      <c r="Y20012" s="34">
        <v>230</v>
      </c>
      <c r="Z20012" s="34">
        <v>170</v>
      </c>
      <c r="AA20012" s="34">
        <v>250</v>
      </c>
      <c r="AB20012" s="34">
        <v>266</v>
      </c>
      <c r="AC20012" s="34">
        <v>310</v>
      </c>
    </row>
    <row r="20013" spans="1:29" x14ac:dyDescent="0.2">
      <c r="A20013" s="34" t="s">
        <v>80506</v>
      </c>
      <c r="B20013" s="34">
        <v>484</v>
      </c>
      <c r="C20013" s="34">
        <v>303</v>
      </c>
      <c r="D20013" s="34">
        <v>423</v>
      </c>
      <c r="E20013" s="34">
        <v>280</v>
      </c>
      <c r="F20013" s="34">
        <v>498</v>
      </c>
      <c r="G20013" s="34">
        <v>326</v>
      </c>
      <c r="H20013" s="34">
        <v>444</v>
      </c>
      <c r="I20013" s="34">
        <v>285</v>
      </c>
      <c r="J20013" s="34">
        <v>495</v>
      </c>
      <c r="K20013" s="34">
        <v>312</v>
      </c>
      <c r="L20013" s="34">
        <v>542</v>
      </c>
      <c r="M20013" s="34">
        <v>275</v>
      </c>
      <c r="N20013" s="34">
        <v>471</v>
      </c>
      <c r="O20013" s="34">
        <v>288</v>
      </c>
      <c r="P20013" s="34">
        <v>470</v>
      </c>
      <c r="Q20013" s="34">
        <v>442</v>
      </c>
      <c r="R20013" s="34">
        <v>662</v>
      </c>
      <c r="S20013" s="34">
        <v>360</v>
      </c>
      <c r="T20013" s="34">
        <v>564</v>
      </c>
      <c r="U20013" s="34">
        <v>376</v>
      </c>
      <c r="V20013" s="34">
        <v>625</v>
      </c>
      <c r="W20013" s="34">
        <v>607</v>
      </c>
      <c r="X20013" s="34">
        <v>502</v>
      </c>
      <c r="Y20013" s="34">
        <v>540</v>
      </c>
      <c r="Z20013" s="34">
        <v>420</v>
      </c>
      <c r="AA20013" s="34">
        <v>430</v>
      </c>
      <c r="AB20013" s="34">
        <v>793</v>
      </c>
      <c r="AC20013" s="34">
        <v>518</v>
      </c>
    </row>
    <row r="20014" spans="1:29" x14ac:dyDescent="0.2">
      <c r="A20014" s="34" t="s">
        <v>80507</v>
      </c>
      <c r="B20014" s="34">
        <v>197</v>
      </c>
      <c r="C20014" s="34">
        <v>325</v>
      </c>
      <c r="D20014" s="34">
        <v>470</v>
      </c>
      <c r="E20014" s="34">
        <v>299</v>
      </c>
      <c r="F20014" s="34">
        <v>395</v>
      </c>
      <c r="G20014" s="34">
        <v>252</v>
      </c>
      <c r="H20014" s="34">
        <v>330</v>
      </c>
      <c r="I20014" s="34">
        <v>276</v>
      </c>
      <c r="J20014" s="34">
        <v>292</v>
      </c>
      <c r="K20014" s="34">
        <v>306</v>
      </c>
      <c r="L20014" s="34">
        <v>225</v>
      </c>
      <c r="M20014" s="34">
        <v>233</v>
      </c>
      <c r="N20014" s="34">
        <v>266</v>
      </c>
      <c r="O20014" s="34">
        <v>243</v>
      </c>
      <c r="P20014" s="34">
        <v>327</v>
      </c>
      <c r="Q20014" s="34">
        <v>351</v>
      </c>
      <c r="R20014" s="34">
        <v>449</v>
      </c>
      <c r="S20014" s="34">
        <v>401</v>
      </c>
      <c r="T20014" s="34">
        <v>307</v>
      </c>
      <c r="U20014" s="34">
        <v>326</v>
      </c>
      <c r="V20014" s="34">
        <v>364</v>
      </c>
      <c r="W20014" s="34">
        <v>336</v>
      </c>
      <c r="X20014" s="34">
        <v>358</v>
      </c>
      <c r="Y20014" s="34">
        <v>262</v>
      </c>
      <c r="Z20014" s="34">
        <v>403</v>
      </c>
      <c r="AA20014" s="34">
        <v>344</v>
      </c>
      <c r="AB20014" s="34">
        <v>344</v>
      </c>
      <c r="AC20014" s="34">
        <v>476</v>
      </c>
    </row>
    <row r="20015" spans="1:29" x14ac:dyDescent="0.2">
      <c r="A20015" s="34" t="s">
        <v>80508</v>
      </c>
      <c r="B20015" s="34">
        <v>256</v>
      </c>
      <c r="C20015" s="34">
        <v>228</v>
      </c>
      <c r="D20015" s="34">
        <v>209</v>
      </c>
      <c r="E20015" s="34">
        <v>223</v>
      </c>
      <c r="F20015" s="34">
        <v>272</v>
      </c>
      <c r="G20015" s="34">
        <v>243</v>
      </c>
      <c r="H20015" s="34">
        <v>232</v>
      </c>
      <c r="I20015" s="34">
        <v>210</v>
      </c>
      <c r="J20015" s="34">
        <v>155</v>
      </c>
      <c r="K20015" s="34">
        <v>271</v>
      </c>
      <c r="L20015" s="34">
        <v>200</v>
      </c>
      <c r="M20015" s="34">
        <v>195</v>
      </c>
      <c r="N20015" s="34">
        <v>202</v>
      </c>
      <c r="O20015" s="34">
        <v>231</v>
      </c>
      <c r="P20015" s="34">
        <v>269</v>
      </c>
      <c r="Q20015" s="34">
        <v>319</v>
      </c>
      <c r="R20015" s="34">
        <v>313</v>
      </c>
      <c r="S20015" s="34">
        <v>334</v>
      </c>
      <c r="T20015" s="34">
        <v>284</v>
      </c>
      <c r="U20015" s="34">
        <v>237</v>
      </c>
      <c r="V20015" s="34">
        <v>318</v>
      </c>
      <c r="W20015" s="34">
        <v>413</v>
      </c>
      <c r="X20015" s="34">
        <v>328</v>
      </c>
      <c r="Y20015" s="34">
        <v>344</v>
      </c>
      <c r="Z20015" s="34">
        <v>282</v>
      </c>
      <c r="AA20015" s="34">
        <v>330</v>
      </c>
      <c r="AB20015" s="34">
        <v>372</v>
      </c>
      <c r="AC20015" s="34">
        <v>449</v>
      </c>
    </row>
    <row r="20016" spans="1:29" x14ac:dyDescent="0.2">
      <c r="A20016" s="34" t="s">
        <v>80509</v>
      </c>
      <c r="B20016" s="34">
        <v>211</v>
      </c>
      <c r="C20016" s="34">
        <v>227</v>
      </c>
      <c r="D20016" s="34">
        <v>257</v>
      </c>
      <c r="E20016" s="34">
        <v>304</v>
      </c>
      <c r="F20016" s="34">
        <v>264</v>
      </c>
      <c r="G20016" s="34">
        <v>223</v>
      </c>
      <c r="H20016" s="34">
        <v>226</v>
      </c>
      <c r="I20016" s="34">
        <v>237</v>
      </c>
      <c r="J20016" s="34">
        <v>244</v>
      </c>
      <c r="K20016" s="34">
        <v>287</v>
      </c>
      <c r="L20016" s="34">
        <v>255</v>
      </c>
      <c r="M20016" s="34">
        <v>200</v>
      </c>
      <c r="N20016" s="34">
        <v>249</v>
      </c>
      <c r="O20016" s="34">
        <v>267</v>
      </c>
      <c r="P20016" s="34">
        <v>236</v>
      </c>
      <c r="Q20016" s="34">
        <v>334</v>
      </c>
      <c r="R20016" s="34">
        <v>331</v>
      </c>
      <c r="S20016" s="34">
        <v>309</v>
      </c>
      <c r="T20016" s="34">
        <v>347</v>
      </c>
      <c r="U20016" s="34">
        <v>269</v>
      </c>
      <c r="V20016" s="34">
        <v>360</v>
      </c>
      <c r="W20016" s="34">
        <v>408</v>
      </c>
      <c r="X20016" s="34">
        <v>311</v>
      </c>
      <c r="Y20016" s="34">
        <v>290</v>
      </c>
      <c r="Z20016" s="34">
        <v>326</v>
      </c>
      <c r="AA20016" s="34">
        <v>335</v>
      </c>
      <c r="AB20016" s="34">
        <v>347</v>
      </c>
      <c r="AC20016" s="34">
        <v>459</v>
      </c>
    </row>
    <row r="20017" spans="1:29" x14ac:dyDescent="0.2">
      <c r="A20017" s="34" t="s">
        <v>80510</v>
      </c>
      <c r="B20017" s="34">
        <v>20</v>
      </c>
      <c r="C20017" s="34">
        <v>21</v>
      </c>
      <c r="D20017" s="34">
        <v>28</v>
      </c>
      <c r="E20017" s="34">
        <v>32</v>
      </c>
      <c r="F20017" s="34">
        <v>34</v>
      </c>
      <c r="G20017" s="34">
        <v>24</v>
      </c>
      <c r="H20017" s="34">
        <v>26</v>
      </c>
      <c r="I20017" s="34">
        <v>23</v>
      </c>
      <c r="J20017" s="34">
        <v>26</v>
      </c>
      <c r="K20017" s="34">
        <v>39</v>
      </c>
      <c r="L20017" s="34">
        <v>21</v>
      </c>
      <c r="M20017" s="34">
        <v>27</v>
      </c>
      <c r="N20017" s="34">
        <v>26</v>
      </c>
      <c r="O20017" s="34">
        <v>20</v>
      </c>
      <c r="P20017" s="34">
        <v>24</v>
      </c>
      <c r="Q20017" s="34">
        <v>27</v>
      </c>
      <c r="R20017" s="34">
        <v>42</v>
      </c>
      <c r="S20017" s="34">
        <v>31</v>
      </c>
      <c r="T20017" s="34">
        <v>25</v>
      </c>
      <c r="U20017" s="34">
        <v>29</v>
      </c>
      <c r="V20017" s="34">
        <v>22</v>
      </c>
      <c r="W20017" s="34">
        <v>34</v>
      </c>
      <c r="X20017" s="34">
        <v>58</v>
      </c>
      <c r="Y20017" s="34">
        <v>33</v>
      </c>
      <c r="Z20017" s="34">
        <v>28</v>
      </c>
      <c r="AA20017" s="34">
        <v>31</v>
      </c>
      <c r="AB20017" s="34">
        <v>27</v>
      </c>
      <c r="AC20017" s="34">
        <v>54</v>
      </c>
    </row>
    <row r="20018" spans="1:29" x14ac:dyDescent="0.2">
      <c r="A20018" s="34" t="s">
        <v>80511</v>
      </c>
      <c r="B20018" s="34">
        <v>111</v>
      </c>
      <c r="C20018" s="34">
        <v>74</v>
      </c>
      <c r="D20018" s="34">
        <v>102</v>
      </c>
      <c r="E20018" s="34">
        <v>78</v>
      </c>
      <c r="F20018" s="34">
        <v>125</v>
      </c>
      <c r="G20018" s="34">
        <v>81</v>
      </c>
      <c r="H20018" s="34">
        <v>140</v>
      </c>
      <c r="I20018" s="34">
        <v>80</v>
      </c>
      <c r="J20018" s="34">
        <v>89</v>
      </c>
      <c r="K20018" s="34">
        <v>113</v>
      </c>
      <c r="L20018" s="34">
        <v>96</v>
      </c>
      <c r="M20018" s="34">
        <v>121</v>
      </c>
      <c r="N20018" s="34">
        <v>86</v>
      </c>
      <c r="O20018" s="34">
        <v>76</v>
      </c>
      <c r="P20018" s="34">
        <v>124</v>
      </c>
      <c r="Q20018" s="34">
        <v>147</v>
      </c>
      <c r="R20018" s="34">
        <v>126</v>
      </c>
      <c r="S20018" s="34">
        <v>137</v>
      </c>
      <c r="T20018" s="34">
        <v>134</v>
      </c>
      <c r="U20018" s="34">
        <v>99</v>
      </c>
      <c r="V20018" s="34">
        <v>157</v>
      </c>
      <c r="W20018" s="34">
        <v>188</v>
      </c>
      <c r="X20018" s="34">
        <v>130</v>
      </c>
      <c r="Y20018" s="34">
        <v>141</v>
      </c>
      <c r="Z20018" s="34">
        <v>164</v>
      </c>
      <c r="AA20018" s="34">
        <v>108</v>
      </c>
      <c r="AB20018" s="34">
        <v>203</v>
      </c>
      <c r="AC20018" s="34">
        <v>168</v>
      </c>
    </row>
    <row r="20019" spans="1:29" x14ac:dyDescent="0.2">
      <c r="A20019" s="34" t="s">
        <v>80512</v>
      </c>
      <c r="B20019" s="34">
        <v>53</v>
      </c>
      <c r="C20019" s="34">
        <v>69</v>
      </c>
      <c r="D20019" s="34">
        <v>63</v>
      </c>
      <c r="E20019" s="34">
        <v>114</v>
      </c>
      <c r="F20019" s="34">
        <v>60</v>
      </c>
      <c r="G20019" s="34">
        <v>68</v>
      </c>
      <c r="H20019" s="34">
        <v>58</v>
      </c>
      <c r="I20019" s="34">
        <v>76</v>
      </c>
      <c r="J20019" s="34">
        <v>33</v>
      </c>
      <c r="K20019" s="34">
        <v>103</v>
      </c>
      <c r="L20019" s="34">
        <v>49</v>
      </c>
      <c r="M20019" s="34">
        <v>71</v>
      </c>
      <c r="N20019" s="34">
        <v>40</v>
      </c>
      <c r="O20019" s="34">
        <v>65</v>
      </c>
      <c r="P20019" s="34">
        <v>72</v>
      </c>
      <c r="Q20019" s="34">
        <v>76</v>
      </c>
      <c r="R20019" s="34">
        <v>78</v>
      </c>
      <c r="S20019" s="34">
        <v>89</v>
      </c>
      <c r="T20019" s="34">
        <v>55</v>
      </c>
      <c r="U20019" s="34">
        <v>54</v>
      </c>
      <c r="V20019" s="34">
        <v>35</v>
      </c>
      <c r="W20019" s="34">
        <v>68</v>
      </c>
      <c r="X20019" s="34">
        <v>53</v>
      </c>
      <c r="Y20019" s="34">
        <v>71</v>
      </c>
      <c r="Z20019" s="34">
        <v>64</v>
      </c>
      <c r="AA20019" s="34">
        <v>86</v>
      </c>
      <c r="AB20019" s="34">
        <v>49</v>
      </c>
      <c r="AC20019" s="34">
        <v>114</v>
      </c>
    </row>
    <row r="20020" spans="1:29" x14ac:dyDescent="0.2">
      <c r="A20020" s="34" t="s">
        <v>80513</v>
      </c>
      <c r="B20020" s="34">
        <v>208</v>
      </c>
      <c r="C20020" s="34">
        <v>208</v>
      </c>
      <c r="D20020" s="34">
        <v>230</v>
      </c>
      <c r="E20020" s="34">
        <v>213</v>
      </c>
      <c r="F20020" s="34">
        <v>262</v>
      </c>
      <c r="G20020" s="34">
        <v>226</v>
      </c>
      <c r="H20020" s="34">
        <v>241</v>
      </c>
      <c r="I20020" s="34">
        <v>220</v>
      </c>
      <c r="J20020" s="34">
        <v>239</v>
      </c>
      <c r="K20020" s="34">
        <v>240</v>
      </c>
      <c r="L20020" s="34">
        <v>201</v>
      </c>
      <c r="M20020" s="34">
        <v>175</v>
      </c>
      <c r="N20020" s="34">
        <v>259</v>
      </c>
      <c r="O20020" s="34">
        <v>175</v>
      </c>
      <c r="P20020" s="34">
        <v>215</v>
      </c>
      <c r="Q20020" s="34">
        <v>322</v>
      </c>
      <c r="R20020" s="34">
        <v>278</v>
      </c>
      <c r="S20020" s="34">
        <v>259</v>
      </c>
      <c r="T20020" s="34">
        <v>225</v>
      </c>
      <c r="U20020" s="34">
        <v>192</v>
      </c>
      <c r="V20020" s="34">
        <v>292</v>
      </c>
      <c r="W20020" s="34">
        <v>257</v>
      </c>
      <c r="X20020" s="34">
        <v>316</v>
      </c>
      <c r="Y20020" s="34">
        <v>242</v>
      </c>
      <c r="Z20020" s="34">
        <v>292</v>
      </c>
      <c r="AA20020" s="34">
        <v>264</v>
      </c>
      <c r="AB20020" s="34">
        <v>314</v>
      </c>
      <c r="AC20020" s="34">
        <v>375</v>
      </c>
    </row>
    <row r="20021" spans="1:29" x14ac:dyDescent="0.2">
      <c r="A20021" s="34" t="s">
        <v>80514</v>
      </c>
      <c r="B20021" s="34">
        <v>473</v>
      </c>
      <c r="C20021" s="34">
        <v>322</v>
      </c>
      <c r="D20021" s="34">
        <v>510</v>
      </c>
      <c r="E20021" s="34">
        <v>462</v>
      </c>
      <c r="F20021" s="34">
        <v>550</v>
      </c>
      <c r="G20021" s="34">
        <v>420</v>
      </c>
      <c r="H20021" s="34">
        <v>413</v>
      </c>
      <c r="I20021" s="34">
        <v>363</v>
      </c>
      <c r="J20021" s="34">
        <v>455</v>
      </c>
      <c r="K20021" s="34">
        <v>419</v>
      </c>
      <c r="L20021" s="34">
        <v>483</v>
      </c>
      <c r="M20021" s="34">
        <v>349</v>
      </c>
      <c r="N20021" s="34">
        <v>399</v>
      </c>
      <c r="O20021" s="34">
        <v>380</v>
      </c>
      <c r="P20021" s="34">
        <v>397</v>
      </c>
      <c r="Q20021" s="34">
        <v>511</v>
      </c>
      <c r="R20021" s="34">
        <v>540</v>
      </c>
      <c r="S20021" s="34">
        <v>482</v>
      </c>
      <c r="T20021" s="34">
        <v>558</v>
      </c>
      <c r="U20021" s="34">
        <v>449</v>
      </c>
      <c r="V20021" s="34">
        <v>546</v>
      </c>
      <c r="W20021" s="34">
        <v>673</v>
      </c>
      <c r="X20021" s="34">
        <v>600</v>
      </c>
      <c r="Y20021" s="34">
        <v>557</v>
      </c>
      <c r="Z20021" s="34">
        <v>465</v>
      </c>
      <c r="AA20021" s="34">
        <v>570</v>
      </c>
      <c r="AB20021" s="34">
        <v>659</v>
      </c>
      <c r="AC20021" s="34">
        <v>691</v>
      </c>
    </row>
    <row r="20022" spans="1:29" x14ac:dyDescent="0.2">
      <c r="A20022" s="34" t="s">
        <v>80515</v>
      </c>
      <c r="B20022" s="34">
        <v>116</v>
      </c>
      <c r="C20022" s="34">
        <v>87</v>
      </c>
      <c r="D20022" s="34">
        <v>104</v>
      </c>
      <c r="E20022" s="34">
        <v>121</v>
      </c>
      <c r="F20022" s="34">
        <v>142</v>
      </c>
      <c r="G20022" s="34">
        <v>110</v>
      </c>
      <c r="H20022" s="34">
        <v>116</v>
      </c>
      <c r="I20022" s="34">
        <v>102</v>
      </c>
      <c r="J20022" s="34">
        <v>132</v>
      </c>
      <c r="K20022" s="34">
        <v>91</v>
      </c>
      <c r="L20022" s="34">
        <v>177</v>
      </c>
      <c r="M20022" s="34">
        <v>101</v>
      </c>
      <c r="N20022" s="34">
        <v>124</v>
      </c>
      <c r="O20022" s="34">
        <v>85</v>
      </c>
      <c r="P20022" s="34">
        <v>119</v>
      </c>
      <c r="Q20022" s="34">
        <v>210</v>
      </c>
      <c r="R20022" s="34">
        <v>207</v>
      </c>
      <c r="S20022" s="34">
        <v>117</v>
      </c>
      <c r="T20022" s="34">
        <v>171</v>
      </c>
      <c r="U20022" s="34">
        <v>104</v>
      </c>
      <c r="V20022" s="34">
        <v>180</v>
      </c>
      <c r="W20022" s="34">
        <v>151</v>
      </c>
      <c r="X20022" s="34">
        <v>159</v>
      </c>
      <c r="Y20022" s="34">
        <v>132</v>
      </c>
      <c r="Z20022" s="34">
        <v>150</v>
      </c>
      <c r="AA20022" s="34">
        <v>160</v>
      </c>
      <c r="AB20022" s="34">
        <v>228</v>
      </c>
      <c r="AC20022" s="34">
        <v>189</v>
      </c>
    </row>
    <row r="20023" spans="1:29" x14ac:dyDescent="0.2">
      <c r="A20023" s="34" t="s">
        <v>80516</v>
      </c>
      <c r="B20023" s="34">
        <v>55</v>
      </c>
      <c r="C20023" s="34">
        <v>120</v>
      </c>
      <c r="D20023" s="34">
        <v>159</v>
      </c>
      <c r="E20023" s="34">
        <v>126</v>
      </c>
      <c r="F20023" s="34">
        <v>100</v>
      </c>
      <c r="G20023" s="34">
        <v>79</v>
      </c>
      <c r="H20023" s="34">
        <v>81</v>
      </c>
      <c r="I20023" s="34">
        <v>82</v>
      </c>
      <c r="J20023" s="34">
        <v>95</v>
      </c>
      <c r="K20023" s="34">
        <v>91</v>
      </c>
      <c r="L20023" s="34">
        <v>53</v>
      </c>
      <c r="M20023" s="34">
        <v>66</v>
      </c>
      <c r="N20023" s="34">
        <v>70</v>
      </c>
      <c r="O20023" s="34">
        <v>89</v>
      </c>
      <c r="P20023" s="34">
        <v>89</v>
      </c>
      <c r="Q20023" s="34">
        <v>95</v>
      </c>
      <c r="R20023" s="34">
        <v>69</v>
      </c>
      <c r="S20023" s="34">
        <v>108</v>
      </c>
      <c r="T20023" s="34">
        <v>53</v>
      </c>
      <c r="U20023" s="34">
        <v>65</v>
      </c>
      <c r="V20023" s="34">
        <v>100</v>
      </c>
      <c r="W20023" s="34">
        <v>76</v>
      </c>
      <c r="X20023" s="34">
        <v>142</v>
      </c>
      <c r="Y20023" s="34">
        <v>53</v>
      </c>
      <c r="Z20023" s="34">
        <v>96</v>
      </c>
      <c r="AA20023" s="34">
        <v>104</v>
      </c>
      <c r="AB20023" s="34">
        <v>71</v>
      </c>
      <c r="AC20023" s="34">
        <v>138</v>
      </c>
    </row>
    <row r="20024" spans="1:29" x14ac:dyDescent="0.2">
      <c r="A20024" s="34" t="s">
        <v>80517</v>
      </c>
      <c r="B20024" s="34">
        <v>610</v>
      </c>
      <c r="C20024" s="34">
        <v>476</v>
      </c>
      <c r="D20024" s="34">
        <v>613</v>
      </c>
      <c r="E20024" s="34">
        <v>433</v>
      </c>
      <c r="F20024" s="34">
        <v>621</v>
      </c>
      <c r="G20024" s="34">
        <v>449</v>
      </c>
      <c r="H20024" s="34">
        <v>677</v>
      </c>
      <c r="I20024" s="34">
        <v>413</v>
      </c>
      <c r="J20024" s="34">
        <v>621</v>
      </c>
      <c r="K20024" s="34">
        <v>542</v>
      </c>
      <c r="L20024" s="34">
        <v>608</v>
      </c>
      <c r="M20024" s="34">
        <v>492</v>
      </c>
      <c r="N20024" s="34">
        <v>521</v>
      </c>
      <c r="O20024" s="34">
        <v>390</v>
      </c>
      <c r="P20024" s="34">
        <v>567</v>
      </c>
      <c r="Q20024" s="34">
        <v>697</v>
      </c>
      <c r="R20024" s="34">
        <v>834</v>
      </c>
      <c r="S20024" s="34">
        <v>627</v>
      </c>
      <c r="T20024" s="34">
        <v>733</v>
      </c>
      <c r="U20024" s="34">
        <v>631</v>
      </c>
      <c r="V20024" s="34">
        <v>712</v>
      </c>
      <c r="W20024" s="34">
        <v>749</v>
      </c>
      <c r="X20024" s="34">
        <v>797</v>
      </c>
      <c r="Y20024" s="34">
        <v>682</v>
      </c>
      <c r="Z20024" s="34">
        <v>597</v>
      </c>
      <c r="AA20024" s="34">
        <v>659</v>
      </c>
      <c r="AB20024" s="34">
        <v>902</v>
      </c>
      <c r="AC20024" s="34">
        <v>908</v>
      </c>
    </row>
    <row r="20025" spans="1:29" x14ac:dyDescent="0.2">
      <c r="A20025" s="34" t="s">
        <v>80518</v>
      </c>
      <c r="B20025" s="34">
        <v>76</v>
      </c>
      <c r="C20025" s="34">
        <v>102</v>
      </c>
      <c r="D20025" s="34">
        <v>103</v>
      </c>
      <c r="E20025" s="34">
        <v>85</v>
      </c>
      <c r="F20025" s="34">
        <v>102</v>
      </c>
      <c r="G20025" s="34">
        <v>109</v>
      </c>
      <c r="H20025" s="34">
        <v>102</v>
      </c>
      <c r="I20025" s="34">
        <v>81</v>
      </c>
      <c r="J20025" s="34">
        <v>76</v>
      </c>
      <c r="K20025" s="34">
        <v>115</v>
      </c>
      <c r="L20025" s="34">
        <v>43</v>
      </c>
      <c r="M20025" s="34">
        <v>73</v>
      </c>
      <c r="N20025" s="34">
        <v>72</v>
      </c>
      <c r="O20025" s="34">
        <v>63</v>
      </c>
      <c r="P20025" s="34">
        <v>69</v>
      </c>
      <c r="Q20025" s="34">
        <v>80</v>
      </c>
      <c r="R20025" s="34">
        <v>86</v>
      </c>
      <c r="S20025" s="34">
        <v>120</v>
      </c>
      <c r="T20025" s="34">
        <v>73</v>
      </c>
      <c r="U20025" s="34">
        <v>93</v>
      </c>
      <c r="V20025" s="34">
        <v>112</v>
      </c>
      <c r="W20025" s="34">
        <v>67</v>
      </c>
      <c r="X20025" s="34">
        <v>99</v>
      </c>
      <c r="Y20025" s="34">
        <v>78</v>
      </c>
      <c r="Z20025" s="34">
        <v>108</v>
      </c>
      <c r="AA20025" s="34">
        <v>129</v>
      </c>
      <c r="AB20025" s="34">
        <v>84</v>
      </c>
      <c r="AC20025" s="34">
        <v>130</v>
      </c>
    </row>
    <row r="20026" spans="1:29" x14ac:dyDescent="0.2">
      <c r="A20026" s="34" t="s">
        <v>80519</v>
      </c>
      <c r="B20026" s="34">
        <v>60</v>
      </c>
      <c r="C20026" s="34">
        <v>117</v>
      </c>
      <c r="D20026" s="34">
        <v>77</v>
      </c>
      <c r="E20026" s="34">
        <v>69</v>
      </c>
      <c r="F20026" s="34">
        <v>72</v>
      </c>
      <c r="G20026" s="34">
        <v>119</v>
      </c>
      <c r="H20026" s="34">
        <v>85</v>
      </c>
      <c r="I20026" s="34">
        <v>83</v>
      </c>
      <c r="J20026" s="34">
        <v>83</v>
      </c>
      <c r="K20026" s="34">
        <v>112</v>
      </c>
      <c r="L20026" s="34">
        <v>47</v>
      </c>
      <c r="M20026" s="34">
        <v>68</v>
      </c>
      <c r="N20026" s="34">
        <v>78</v>
      </c>
      <c r="O20026" s="34">
        <v>80</v>
      </c>
      <c r="P20026" s="34">
        <v>82</v>
      </c>
      <c r="Q20026" s="34">
        <v>98</v>
      </c>
      <c r="R20026" s="34">
        <v>100</v>
      </c>
      <c r="S20026" s="34">
        <v>109</v>
      </c>
      <c r="T20026" s="34">
        <v>65</v>
      </c>
      <c r="U20026" s="34">
        <v>68</v>
      </c>
      <c r="V20026" s="34">
        <v>73</v>
      </c>
      <c r="W20026" s="34">
        <v>118</v>
      </c>
      <c r="X20026" s="34">
        <v>161</v>
      </c>
      <c r="Y20026" s="34">
        <v>83</v>
      </c>
      <c r="Z20026" s="34">
        <v>91</v>
      </c>
      <c r="AA20026" s="34">
        <v>111</v>
      </c>
      <c r="AB20026" s="34">
        <v>108</v>
      </c>
      <c r="AC20026" s="34">
        <v>129</v>
      </c>
    </row>
    <row r="20027" spans="1:29" x14ac:dyDescent="0.2">
      <c r="A20027" s="34" t="s">
        <v>80520</v>
      </c>
      <c r="B20027" s="34">
        <v>151</v>
      </c>
      <c r="C20027" s="34">
        <v>217</v>
      </c>
      <c r="D20027" s="34">
        <v>206</v>
      </c>
      <c r="E20027" s="34">
        <v>234</v>
      </c>
      <c r="F20027" s="34">
        <v>274</v>
      </c>
      <c r="G20027" s="34">
        <v>234</v>
      </c>
      <c r="H20027" s="34">
        <v>192</v>
      </c>
      <c r="I20027" s="34">
        <v>173</v>
      </c>
      <c r="J20027" s="34">
        <v>210</v>
      </c>
      <c r="K20027" s="34">
        <v>271</v>
      </c>
      <c r="L20027" s="34">
        <v>156</v>
      </c>
      <c r="M20027" s="34">
        <v>147</v>
      </c>
      <c r="N20027" s="34">
        <v>191</v>
      </c>
      <c r="O20027" s="34">
        <v>164</v>
      </c>
      <c r="P20027" s="34">
        <v>175</v>
      </c>
      <c r="Q20027" s="34">
        <v>265</v>
      </c>
      <c r="R20027" s="34">
        <v>216</v>
      </c>
      <c r="S20027" s="34">
        <v>284</v>
      </c>
      <c r="T20027" s="34">
        <v>161</v>
      </c>
      <c r="U20027" s="34">
        <v>198</v>
      </c>
      <c r="V20027" s="34">
        <v>271</v>
      </c>
      <c r="W20027" s="34">
        <v>237</v>
      </c>
      <c r="X20027" s="34">
        <v>266</v>
      </c>
      <c r="Y20027" s="34">
        <v>234</v>
      </c>
      <c r="Z20027" s="34">
        <v>257</v>
      </c>
      <c r="AA20027" s="34">
        <v>280</v>
      </c>
      <c r="AB20027" s="34">
        <v>207</v>
      </c>
      <c r="AC20027" s="34">
        <v>334</v>
      </c>
    </row>
    <row r="20028" spans="1:29" x14ac:dyDescent="0.2">
      <c r="A20028" s="34" t="s">
        <v>80521</v>
      </c>
      <c r="B20028" s="34">
        <v>158</v>
      </c>
      <c r="C20028" s="34">
        <v>203</v>
      </c>
      <c r="D20028" s="34">
        <v>224</v>
      </c>
      <c r="E20028" s="34">
        <v>264</v>
      </c>
      <c r="F20028" s="34">
        <v>257</v>
      </c>
      <c r="G20028" s="34">
        <v>214</v>
      </c>
      <c r="H20028" s="34">
        <v>212</v>
      </c>
      <c r="I20028" s="34">
        <v>220</v>
      </c>
      <c r="J20028" s="34">
        <v>235</v>
      </c>
      <c r="K20028" s="34">
        <v>287</v>
      </c>
      <c r="L20028" s="34">
        <v>191</v>
      </c>
      <c r="M20028" s="34">
        <v>211</v>
      </c>
      <c r="N20028" s="34">
        <v>188</v>
      </c>
      <c r="O20028" s="34">
        <v>233</v>
      </c>
      <c r="P20028" s="34">
        <v>198</v>
      </c>
      <c r="Q20028" s="34">
        <v>349</v>
      </c>
      <c r="R20028" s="34">
        <v>301</v>
      </c>
      <c r="S20028" s="34">
        <v>305</v>
      </c>
      <c r="T20028" s="34">
        <v>261</v>
      </c>
      <c r="U20028" s="34">
        <v>197</v>
      </c>
      <c r="V20028" s="34">
        <v>292</v>
      </c>
      <c r="W20028" s="34">
        <v>247</v>
      </c>
      <c r="X20028" s="34">
        <v>267</v>
      </c>
      <c r="Y20028" s="34">
        <v>256</v>
      </c>
      <c r="Z20028" s="34">
        <v>269</v>
      </c>
      <c r="AA20028" s="34">
        <v>327</v>
      </c>
      <c r="AB20028" s="34">
        <v>226</v>
      </c>
      <c r="AC20028" s="34">
        <v>368</v>
      </c>
    </row>
    <row r="20029" spans="1:29" x14ac:dyDescent="0.2">
      <c r="A20029" s="34" t="s">
        <v>80522</v>
      </c>
      <c r="B20029" s="34">
        <v>94</v>
      </c>
      <c r="C20029" s="34">
        <v>112</v>
      </c>
      <c r="D20029" s="34">
        <v>146</v>
      </c>
      <c r="E20029" s="34">
        <v>139</v>
      </c>
      <c r="F20029" s="34">
        <v>130</v>
      </c>
      <c r="G20029" s="34">
        <v>125</v>
      </c>
      <c r="H20029" s="34">
        <v>138</v>
      </c>
      <c r="I20029" s="34">
        <v>146</v>
      </c>
      <c r="J20029" s="34">
        <v>96</v>
      </c>
      <c r="K20029" s="34">
        <v>162</v>
      </c>
      <c r="L20029" s="34">
        <v>61</v>
      </c>
      <c r="M20029" s="34">
        <v>120</v>
      </c>
      <c r="N20029" s="34">
        <v>88</v>
      </c>
      <c r="O20029" s="34">
        <v>104</v>
      </c>
      <c r="P20029" s="34">
        <v>136</v>
      </c>
      <c r="Q20029" s="34">
        <v>138</v>
      </c>
      <c r="R20029" s="34">
        <v>133</v>
      </c>
      <c r="S20029" s="34">
        <v>170</v>
      </c>
      <c r="T20029" s="34">
        <v>111</v>
      </c>
      <c r="U20029" s="34">
        <v>101</v>
      </c>
      <c r="V20029" s="34">
        <v>123</v>
      </c>
      <c r="W20029" s="34">
        <v>98</v>
      </c>
      <c r="X20029" s="34">
        <v>142</v>
      </c>
      <c r="Y20029" s="34">
        <v>113</v>
      </c>
      <c r="Z20029" s="34">
        <v>162</v>
      </c>
      <c r="AA20029" s="34">
        <v>148</v>
      </c>
      <c r="AB20029" s="34">
        <v>119</v>
      </c>
      <c r="AC20029" s="34">
        <v>215</v>
      </c>
    </row>
    <row r="20030" spans="1:29" x14ac:dyDescent="0.2">
      <c r="A20030" s="34" t="s">
        <v>80523</v>
      </c>
      <c r="B20030" s="34">
        <v>133</v>
      </c>
      <c r="C20030" s="34">
        <v>168</v>
      </c>
      <c r="D20030" s="34">
        <v>160</v>
      </c>
      <c r="E20030" s="34">
        <v>189</v>
      </c>
      <c r="F20030" s="34">
        <v>132</v>
      </c>
      <c r="G20030" s="34">
        <v>184</v>
      </c>
      <c r="H20030" s="34">
        <v>128</v>
      </c>
      <c r="I20030" s="34">
        <v>174</v>
      </c>
      <c r="J20030" s="34">
        <v>148</v>
      </c>
      <c r="K20030" s="34">
        <v>226</v>
      </c>
      <c r="L20030" s="34">
        <v>98</v>
      </c>
      <c r="M20030" s="34">
        <v>166</v>
      </c>
      <c r="N20030" s="34">
        <v>114</v>
      </c>
      <c r="O20030" s="34">
        <v>153</v>
      </c>
      <c r="P20030" s="34">
        <v>148</v>
      </c>
      <c r="Q20030" s="34">
        <v>203</v>
      </c>
      <c r="R20030" s="34">
        <v>170</v>
      </c>
      <c r="S20030" s="34">
        <v>194</v>
      </c>
      <c r="T20030" s="34">
        <v>153</v>
      </c>
      <c r="U20030" s="34">
        <v>152</v>
      </c>
      <c r="V20030" s="34">
        <v>163</v>
      </c>
      <c r="W20030" s="34">
        <v>191</v>
      </c>
      <c r="X20030" s="34">
        <v>163</v>
      </c>
      <c r="Y20030" s="34">
        <v>173</v>
      </c>
      <c r="Z20030" s="34">
        <v>178</v>
      </c>
      <c r="AA20030" s="34">
        <v>175</v>
      </c>
      <c r="AB20030" s="34">
        <v>170</v>
      </c>
      <c r="AC20030" s="34">
        <v>253</v>
      </c>
    </row>
    <row r="20031" spans="1:29" x14ac:dyDescent="0.2">
      <c r="A20031" s="34" t="s">
        <v>80524</v>
      </c>
      <c r="B20031" s="34">
        <v>71</v>
      </c>
      <c r="C20031" s="34">
        <v>59</v>
      </c>
      <c r="D20031" s="34">
        <v>81</v>
      </c>
      <c r="E20031" s="34">
        <v>60</v>
      </c>
      <c r="F20031" s="34">
        <v>92</v>
      </c>
      <c r="G20031" s="34">
        <v>93</v>
      </c>
      <c r="H20031" s="34">
        <v>58</v>
      </c>
      <c r="I20031" s="34">
        <v>50</v>
      </c>
      <c r="J20031" s="34">
        <v>70</v>
      </c>
      <c r="K20031" s="34">
        <v>67</v>
      </c>
      <c r="L20031" s="34">
        <v>66</v>
      </c>
      <c r="M20031" s="34">
        <v>66</v>
      </c>
      <c r="N20031" s="34">
        <v>86</v>
      </c>
      <c r="O20031" s="34">
        <v>81</v>
      </c>
      <c r="P20031" s="34">
        <v>78</v>
      </c>
      <c r="Q20031" s="34">
        <v>109</v>
      </c>
      <c r="R20031" s="34">
        <v>78</v>
      </c>
      <c r="S20031" s="34">
        <v>102</v>
      </c>
      <c r="T20031" s="34">
        <v>99</v>
      </c>
      <c r="U20031" s="34">
        <v>82</v>
      </c>
      <c r="V20031" s="34">
        <v>69</v>
      </c>
      <c r="W20031" s="34">
        <v>116</v>
      </c>
      <c r="X20031" s="34">
        <v>83</v>
      </c>
      <c r="Y20031" s="34">
        <v>74</v>
      </c>
      <c r="Z20031" s="34">
        <v>85</v>
      </c>
      <c r="AA20031" s="34">
        <v>104</v>
      </c>
      <c r="AB20031" s="34">
        <v>63</v>
      </c>
      <c r="AC20031" s="34">
        <v>154</v>
      </c>
    </row>
    <row r="20032" spans="1:29" x14ac:dyDescent="0.2">
      <c r="A20032" s="34" t="s">
        <v>80525</v>
      </c>
      <c r="B20032" s="34">
        <v>146</v>
      </c>
      <c r="C20032" s="34">
        <v>140</v>
      </c>
      <c r="D20032" s="34">
        <v>165</v>
      </c>
      <c r="E20032" s="34">
        <v>168</v>
      </c>
      <c r="F20032" s="34">
        <v>188</v>
      </c>
      <c r="G20032" s="34">
        <v>197</v>
      </c>
      <c r="H20032" s="34">
        <v>140</v>
      </c>
      <c r="I20032" s="34">
        <v>159</v>
      </c>
      <c r="J20032" s="34">
        <v>150</v>
      </c>
      <c r="K20032" s="34">
        <v>155</v>
      </c>
      <c r="L20032" s="34">
        <v>126</v>
      </c>
      <c r="M20032" s="34">
        <v>133</v>
      </c>
      <c r="N20032" s="34">
        <v>133</v>
      </c>
      <c r="O20032" s="34">
        <v>157</v>
      </c>
      <c r="P20032" s="34">
        <v>136</v>
      </c>
      <c r="Q20032" s="34">
        <v>207</v>
      </c>
      <c r="R20032" s="34">
        <v>193</v>
      </c>
      <c r="S20032" s="34">
        <v>203</v>
      </c>
      <c r="T20032" s="34">
        <v>166</v>
      </c>
      <c r="U20032" s="34">
        <v>177</v>
      </c>
      <c r="V20032" s="34">
        <v>208</v>
      </c>
      <c r="W20032" s="34">
        <v>267</v>
      </c>
      <c r="X20032" s="34">
        <v>254</v>
      </c>
      <c r="Y20032" s="34">
        <v>197</v>
      </c>
      <c r="Z20032" s="34">
        <v>153</v>
      </c>
      <c r="AA20032" s="34">
        <v>199</v>
      </c>
      <c r="AB20032" s="34">
        <v>207</v>
      </c>
      <c r="AC20032" s="34">
        <v>297</v>
      </c>
    </row>
    <row r="20033" spans="1:29" x14ac:dyDescent="0.2">
      <c r="A20033" s="34" t="s">
        <v>80526</v>
      </c>
      <c r="B20033" s="34">
        <v>86</v>
      </c>
      <c r="C20033" s="34">
        <v>57</v>
      </c>
      <c r="D20033" s="34">
        <v>138</v>
      </c>
      <c r="E20033" s="34">
        <v>109</v>
      </c>
      <c r="F20033" s="34">
        <v>139</v>
      </c>
      <c r="G20033" s="34">
        <v>111</v>
      </c>
      <c r="H20033" s="34">
        <v>115</v>
      </c>
      <c r="I20033" s="34">
        <v>95</v>
      </c>
      <c r="J20033" s="34">
        <v>133</v>
      </c>
      <c r="K20033" s="34">
        <v>88</v>
      </c>
      <c r="L20033" s="34">
        <v>93</v>
      </c>
      <c r="M20033" s="34">
        <v>86</v>
      </c>
      <c r="N20033" s="34">
        <v>124</v>
      </c>
      <c r="O20033" s="34">
        <v>88</v>
      </c>
      <c r="P20033" s="34">
        <v>107</v>
      </c>
      <c r="Q20033" s="34">
        <v>106</v>
      </c>
      <c r="R20033" s="34">
        <v>164</v>
      </c>
      <c r="S20033" s="34">
        <v>117</v>
      </c>
      <c r="T20033" s="34">
        <v>185</v>
      </c>
      <c r="U20033" s="34">
        <v>82</v>
      </c>
      <c r="V20033" s="34">
        <v>151</v>
      </c>
      <c r="W20033" s="34">
        <v>125</v>
      </c>
      <c r="X20033" s="34">
        <v>126</v>
      </c>
      <c r="Y20033" s="34">
        <v>96</v>
      </c>
      <c r="Z20033" s="34">
        <v>120</v>
      </c>
      <c r="AA20033" s="34">
        <v>114</v>
      </c>
      <c r="AB20033" s="34">
        <v>135</v>
      </c>
      <c r="AC20033" s="34">
        <v>201</v>
      </c>
    </row>
    <row r="20034" spans="1:29" x14ac:dyDescent="0.2">
      <c r="A20034" s="34" t="s">
        <v>80527</v>
      </c>
      <c r="B20034" s="34">
        <v>37</v>
      </c>
      <c r="C20034" s="34">
        <v>52</v>
      </c>
      <c r="D20034" s="34">
        <v>28</v>
      </c>
      <c r="E20034" s="34">
        <v>55</v>
      </c>
      <c r="F20034" s="34">
        <v>30</v>
      </c>
      <c r="G20034" s="34">
        <v>49</v>
      </c>
      <c r="H20034" s="34">
        <v>20</v>
      </c>
      <c r="I20034" s="34">
        <v>24</v>
      </c>
      <c r="J20034" s="34">
        <v>25</v>
      </c>
      <c r="K20034" s="34">
        <v>45</v>
      </c>
      <c r="L20034" s="34">
        <v>13</v>
      </c>
      <c r="M20034" s="34">
        <v>20</v>
      </c>
      <c r="N20034" s="34">
        <v>16</v>
      </c>
      <c r="O20034" s="34">
        <v>43</v>
      </c>
      <c r="P20034" s="34">
        <v>14</v>
      </c>
      <c r="Q20034" s="34">
        <v>29</v>
      </c>
      <c r="R20034" s="34">
        <v>28</v>
      </c>
      <c r="S20034" s="34">
        <v>40</v>
      </c>
      <c r="T20034" s="34">
        <v>17</v>
      </c>
      <c r="U20034" s="34">
        <v>27</v>
      </c>
      <c r="V20034" s="34">
        <v>32</v>
      </c>
      <c r="W20034" s="34">
        <v>23</v>
      </c>
      <c r="X20034" s="34">
        <v>36</v>
      </c>
      <c r="Y20034" s="34">
        <v>24</v>
      </c>
      <c r="Z20034" s="34">
        <v>26</v>
      </c>
      <c r="AA20034" s="34">
        <v>41</v>
      </c>
      <c r="AB20034" s="34">
        <v>23</v>
      </c>
      <c r="AC20034" s="34">
        <v>60</v>
      </c>
    </row>
    <row r="20035" spans="1:29" x14ac:dyDescent="0.2">
      <c r="A20035" s="34" t="s">
        <v>80528</v>
      </c>
      <c r="B20035" s="34">
        <v>224</v>
      </c>
      <c r="C20035" s="34">
        <v>155</v>
      </c>
      <c r="D20035" s="34">
        <v>324</v>
      </c>
      <c r="E20035" s="34">
        <v>200</v>
      </c>
      <c r="F20035" s="34">
        <v>303</v>
      </c>
      <c r="G20035" s="34">
        <v>248</v>
      </c>
      <c r="H20035" s="34">
        <v>355</v>
      </c>
      <c r="I20035" s="34">
        <v>233</v>
      </c>
      <c r="J20035" s="34">
        <v>318</v>
      </c>
      <c r="K20035" s="34">
        <v>227</v>
      </c>
      <c r="L20035" s="34">
        <v>247</v>
      </c>
      <c r="M20035" s="34">
        <v>221</v>
      </c>
      <c r="N20035" s="34">
        <v>263</v>
      </c>
      <c r="O20035" s="34">
        <v>198</v>
      </c>
      <c r="P20035" s="34">
        <v>289</v>
      </c>
      <c r="Q20035" s="34">
        <v>346</v>
      </c>
      <c r="R20035" s="34">
        <v>373</v>
      </c>
      <c r="S20035" s="34">
        <v>216</v>
      </c>
      <c r="T20035" s="34">
        <v>349</v>
      </c>
      <c r="U20035" s="34">
        <v>260</v>
      </c>
      <c r="V20035" s="34">
        <v>356</v>
      </c>
      <c r="W20035" s="34">
        <v>280</v>
      </c>
      <c r="X20035" s="34">
        <v>335</v>
      </c>
      <c r="Y20035" s="34">
        <v>277</v>
      </c>
      <c r="Z20035" s="34">
        <v>307</v>
      </c>
      <c r="AA20035" s="34">
        <v>260</v>
      </c>
      <c r="AB20035" s="34">
        <v>372</v>
      </c>
      <c r="AC20035" s="34">
        <v>374</v>
      </c>
    </row>
    <row r="20036" spans="1:29" x14ac:dyDescent="0.2">
      <c r="A20036" s="34" t="s">
        <v>80529</v>
      </c>
      <c r="B20036" s="34">
        <v>76</v>
      </c>
      <c r="C20036" s="34">
        <v>81</v>
      </c>
      <c r="D20036" s="34">
        <v>67</v>
      </c>
      <c r="E20036" s="34">
        <v>62</v>
      </c>
      <c r="F20036" s="34">
        <v>57</v>
      </c>
      <c r="G20036" s="34">
        <v>79</v>
      </c>
      <c r="H20036" s="34">
        <v>46</v>
      </c>
      <c r="I20036" s="34">
        <v>70</v>
      </c>
      <c r="J20036" s="34">
        <v>70</v>
      </c>
      <c r="K20036" s="34">
        <v>109</v>
      </c>
      <c r="L20036" s="34">
        <v>33</v>
      </c>
      <c r="M20036" s="34">
        <v>72</v>
      </c>
      <c r="N20036" s="34">
        <v>57</v>
      </c>
      <c r="O20036" s="34">
        <v>65</v>
      </c>
      <c r="P20036" s="34">
        <v>58</v>
      </c>
      <c r="Q20036" s="34">
        <v>66</v>
      </c>
      <c r="R20036" s="34">
        <v>57</v>
      </c>
      <c r="S20036" s="34">
        <v>60</v>
      </c>
      <c r="T20036" s="34">
        <v>48</v>
      </c>
      <c r="U20036" s="34">
        <v>66</v>
      </c>
      <c r="V20036" s="34">
        <v>34</v>
      </c>
      <c r="W20036" s="34">
        <v>77</v>
      </c>
      <c r="X20036" s="34">
        <v>93</v>
      </c>
      <c r="Y20036" s="34">
        <v>64</v>
      </c>
      <c r="Z20036" s="34">
        <v>81</v>
      </c>
      <c r="AA20036" s="34">
        <v>82</v>
      </c>
      <c r="AB20036" s="34">
        <v>70</v>
      </c>
      <c r="AC20036" s="34">
        <v>116</v>
      </c>
    </row>
    <row r="20037" spans="1:29" x14ac:dyDescent="0.2">
      <c r="A20037" s="34" t="s">
        <v>80530</v>
      </c>
      <c r="B20037" s="34">
        <v>184</v>
      </c>
      <c r="C20037" s="34">
        <v>163</v>
      </c>
      <c r="D20037" s="34">
        <v>209</v>
      </c>
      <c r="E20037" s="34">
        <v>196</v>
      </c>
      <c r="F20037" s="34">
        <v>174</v>
      </c>
      <c r="G20037" s="34">
        <v>196</v>
      </c>
      <c r="H20037" s="34">
        <v>162</v>
      </c>
      <c r="I20037" s="34">
        <v>182</v>
      </c>
      <c r="J20037" s="34">
        <v>164</v>
      </c>
      <c r="K20037" s="34">
        <v>180</v>
      </c>
      <c r="L20037" s="34">
        <v>120</v>
      </c>
      <c r="M20037" s="34">
        <v>212</v>
      </c>
      <c r="N20037" s="34">
        <v>140</v>
      </c>
      <c r="O20037" s="34">
        <v>145</v>
      </c>
      <c r="P20037" s="34">
        <v>209</v>
      </c>
      <c r="Q20037" s="34">
        <v>222</v>
      </c>
      <c r="R20037" s="34">
        <v>202</v>
      </c>
      <c r="S20037" s="34">
        <v>246</v>
      </c>
      <c r="T20037" s="34">
        <v>184</v>
      </c>
      <c r="U20037" s="34">
        <v>131</v>
      </c>
      <c r="V20037" s="34">
        <v>144</v>
      </c>
      <c r="W20037" s="34">
        <v>249</v>
      </c>
      <c r="X20037" s="34">
        <v>202</v>
      </c>
      <c r="Y20037" s="34">
        <v>257</v>
      </c>
      <c r="Z20037" s="34">
        <v>175</v>
      </c>
      <c r="AA20037" s="34">
        <v>251</v>
      </c>
      <c r="AB20037" s="34">
        <v>231</v>
      </c>
      <c r="AC20037" s="34">
        <v>229</v>
      </c>
    </row>
    <row r="20038" spans="1:29" x14ac:dyDescent="0.2">
      <c r="A20038" s="34" t="s">
        <v>80531</v>
      </c>
      <c r="B20038" s="34">
        <v>46</v>
      </c>
      <c r="C20038" s="34">
        <v>33</v>
      </c>
      <c r="D20038" s="34">
        <v>52</v>
      </c>
      <c r="E20038" s="34">
        <v>43</v>
      </c>
      <c r="F20038" s="34">
        <v>72</v>
      </c>
      <c r="G20038" s="34">
        <v>45</v>
      </c>
      <c r="H20038" s="34">
        <v>65</v>
      </c>
      <c r="I20038" s="34">
        <v>55</v>
      </c>
      <c r="J20038" s="34">
        <v>42</v>
      </c>
      <c r="K20038" s="34">
        <v>64</v>
      </c>
      <c r="L20038" s="34">
        <v>41</v>
      </c>
      <c r="M20038" s="34">
        <v>46</v>
      </c>
      <c r="N20038" s="34">
        <v>53</v>
      </c>
      <c r="O20038" s="34">
        <v>46</v>
      </c>
      <c r="P20038" s="34">
        <v>36</v>
      </c>
      <c r="Q20038" s="34">
        <v>46</v>
      </c>
      <c r="R20038" s="34">
        <v>77</v>
      </c>
      <c r="S20038" s="34">
        <v>58</v>
      </c>
      <c r="T20038" s="34">
        <v>45</v>
      </c>
      <c r="U20038" s="34">
        <v>45</v>
      </c>
      <c r="V20038" s="34">
        <v>95</v>
      </c>
      <c r="W20038" s="34">
        <v>52</v>
      </c>
      <c r="X20038" s="34">
        <v>83</v>
      </c>
      <c r="Y20038" s="34">
        <v>50</v>
      </c>
      <c r="Z20038" s="34">
        <v>74</v>
      </c>
      <c r="AA20038" s="34">
        <v>65</v>
      </c>
      <c r="AB20038" s="34">
        <v>47</v>
      </c>
      <c r="AC20038" s="34">
        <v>84</v>
      </c>
    </row>
    <row r="20039" spans="1:29" x14ac:dyDescent="0.2">
      <c r="A20039" s="34" t="s">
        <v>80532</v>
      </c>
      <c r="B20039" s="34">
        <v>126</v>
      </c>
      <c r="C20039" s="34">
        <v>129</v>
      </c>
      <c r="D20039" s="34">
        <v>160</v>
      </c>
      <c r="E20039" s="34">
        <v>122</v>
      </c>
      <c r="F20039" s="34">
        <v>147</v>
      </c>
      <c r="G20039" s="34">
        <v>114</v>
      </c>
      <c r="H20039" s="34">
        <v>134</v>
      </c>
      <c r="I20039" s="34">
        <v>100</v>
      </c>
      <c r="J20039" s="34">
        <v>136</v>
      </c>
      <c r="K20039" s="34">
        <v>144</v>
      </c>
      <c r="L20039" s="34">
        <v>166</v>
      </c>
      <c r="M20039" s="34">
        <v>124</v>
      </c>
      <c r="N20039" s="34">
        <v>130</v>
      </c>
      <c r="O20039" s="34">
        <v>117</v>
      </c>
      <c r="P20039" s="34">
        <v>158</v>
      </c>
      <c r="Q20039" s="34">
        <v>233</v>
      </c>
      <c r="R20039" s="34">
        <v>226</v>
      </c>
      <c r="S20039" s="34">
        <v>171</v>
      </c>
      <c r="T20039" s="34">
        <v>181</v>
      </c>
      <c r="U20039" s="34">
        <v>139</v>
      </c>
      <c r="V20039" s="34">
        <v>170</v>
      </c>
      <c r="W20039" s="34">
        <v>185</v>
      </c>
      <c r="X20039" s="34">
        <v>173</v>
      </c>
      <c r="Y20039" s="34">
        <v>197</v>
      </c>
      <c r="Z20039" s="34">
        <v>161</v>
      </c>
      <c r="AA20039" s="34">
        <v>200</v>
      </c>
      <c r="AB20039" s="34">
        <v>244</v>
      </c>
      <c r="AC20039" s="34">
        <v>200</v>
      </c>
    </row>
    <row r="20040" spans="1:29" x14ac:dyDescent="0.2">
      <c r="A20040" s="34" t="s">
        <v>80533</v>
      </c>
      <c r="B20040" s="34">
        <v>52</v>
      </c>
      <c r="C20040" s="34">
        <v>31</v>
      </c>
      <c r="D20040" s="34">
        <v>33</v>
      </c>
      <c r="E20040" s="34">
        <v>46</v>
      </c>
      <c r="F20040" s="34">
        <v>64</v>
      </c>
      <c r="G20040" s="34">
        <v>29</v>
      </c>
      <c r="H20040" s="34">
        <v>45</v>
      </c>
      <c r="I20040" s="34">
        <v>57</v>
      </c>
      <c r="J20040" s="34">
        <v>48</v>
      </c>
      <c r="K20040" s="34">
        <v>46</v>
      </c>
      <c r="L20040" s="34">
        <v>50</v>
      </c>
      <c r="M20040" s="34">
        <v>26</v>
      </c>
      <c r="N20040" s="34">
        <v>41</v>
      </c>
      <c r="O20040" s="34">
        <v>47</v>
      </c>
      <c r="P20040" s="34">
        <v>56</v>
      </c>
      <c r="Q20040" s="34">
        <v>76</v>
      </c>
      <c r="R20040" s="34">
        <v>53</v>
      </c>
      <c r="S20040" s="34">
        <v>54</v>
      </c>
      <c r="T20040" s="34">
        <v>97</v>
      </c>
      <c r="U20040" s="34">
        <v>45</v>
      </c>
      <c r="V20040" s="34">
        <v>48</v>
      </c>
      <c r="W20040" s="34">
        <v>69</v>
      </c>
      <c r="X20040" s="34">
        <v>78</v>
      </c>
      <c r="Y20040" s="34">
        <v>61</v>
      </c>
      <c r="Z20040" s="34">
        <v>36</v>
      </c>
      <c r="AA20040" s="34">
        <v>42</v>
      </c>
      <c r="AB20040" s="34">
        <v>125</v>
      </c>
      <c r="AC20040" s="34">
        <v>64</v>
      </c>
    </row>
    <row r="20041" spans="1:29" x14ac:dyDescent="0.2">
      <c r="A20041" s="34" t="s">
        <v>80534</v>
      </c>
      <c r="B20041" s="34">
        <v>128</v>
      </c>
      <c r="C20041" s="34">
        <v>207</v>
      </c>
      <c r="D20041" s="34">
        <v>236</v>
      </c>
      <c r="E20041" s="34">
        <v>245</v>
      </c>
      <c r="F20041" s="34">
        <v>168</v>
      </c>
      <c r="G20041" s="34">
        <v>182</v>
      </c>
      <c r="H20041" s="34">
        <v>151</v>
      </c>
      <c r="I20041" s="34">
        <v>192</v>
      </c>
      <c r="J20041" s="34">
        <v>151</v>
      </c>
      <c r="K20041" s="34">
        <v>272</v>
      </c>
      <c r="L20041" s="34">
        <v>109</v>
      </c>
      <c r="M20041" s="34">
        <v>172</v>
      </c>
      <c r="N20041" s="34">
        <v>145</v>
      </c>
      <c r="O20041" s="34">
        <v>165</v>
      </c>
      <c r="P20041" s="34">
        <v>126</v>
      </c>
      <c r="Q20041" s="34">
        <v>200</v>
      </c>
      <c r="R20041" s="34">
        <v>209</v>
      </c>
      <c r="S20041" s="34">
        <v>206</v>
      </c>
      <c r="T20041" s="34">
        <v>149</v>
      </c>
      <c r="U20041" s="34">
        <v>155</v>
      </c>
      <c r="V20041" s="34">
        <v>230</v>
      </c>
      <c r="W20041" s="34">
        <v>190</v>
      </c>
      <c r="X20041" s="34">
        <v>253</v>
      </c>
      <c r="Y20041" s="34">
        <v>154</v>
      </c>
      <c r="Z20041" s="34">
        <v>213</v>
      </c>
      <c r="AA20041" s="34">
        <v>238</v>
      </c>
      <c r="AB20041" s="34">
        <v>179</v>
      </c>
      <c r="AC20041" s="34">
        <v>326</v>
      </c>
    </row>
    <row r="20042" spans="1:29" x14ac:dyDescent="0.2">
      <c r="A20042" s="34" t="s">
        <v>80535</v>
      </c>
      <c r="B20042" s="34">
        <v>141</v>
      </c>
      <c r="C20042" s="34">
        <v>142</v>
      </c>
      <c r="D20042" s="34">
        <v>142</v>
      </c>
      <c r="E20042" s="34">
        <v>165</v>
      </c>
      <c r="F20042" s="34">
        <v>140</v>
      </c>
      <c r="G20042" s="34">
        <v>116</v>
      </c>
      <c r="H20042" s="34">
        <v>143</v>
      </c>
      <c r="I20042" s="34">
        <v>131</v>
      </c>
      <c r="J20042" s="34">
        <v>130</v>
      </c>
      <c r="K20042" s="34">
        <v>161</v>
      </c>
      <c r="L20042" s="34">
        <v>122</v>
      </c>
      <c r="M20042" s="34">
        <v>134</v>
      </c>
      <c r="N20042" s="34">
        <v>161</v>
      </c>
      <c r="O20042" s="34">
        <v>110</v>
      </c>
      <c r="P20042" s="34">
        <v>169</v>
      </c>
      <c r="Q20042" s="34">
        <v>202</v>
      </c>
      <c r="R20042" s="34">
        <v>164</v>
      </c>
      <c r="S20042" s="34">
        <v>155</v>
      </c>
      <c r="T20042" s="34">
        <v>132</v>
      </c>
      <c r="U20042" s="34">
        <v>108</v>
      </c>
      <c r="V20042" s="34">
        <v>191</v>
      </c>
      <c r="W20042" s="34">
        <v>234</v>
      </c>
      <c r="X20042" s="34">
        <v>158</v>
      </c>
      <c r="Y20042" s="34">
        <v>123</v>
      </c>
      <c r="Z20042" s="34">
        <v>171</v>
      </c>
      <c r="AA20042" s="34">
        <v>174</v>
      </c>
      <c r="AB20042" s="34">
        <v>160</v>
      </c>
      <c r="AC20042" s="34">
        <v>240</v>
      </c>
    </row>
    <row r="20043" spans="1:29" x14ac:dyDescent="0.2">
      <c r="A20043" s="34" t="s">
        <v>80536</v>
      </c>
      <c r="B20043" s="34">
        <v>75</v>
      </c>
      <c r="C20043" s="34">
        <v>101</v>
      </c>
      <c r="D20043" s="34">
        <v>90</v>
      </c>
      <c r="E20043" s="34">
        <v>92</v>
      </c>
      <c r="F20043" s="34">
        <v>122</v>
      </c>
      <c r="G20043" s="34">
        <v>111</v>
      </c>
      <c r="H20043" s="34">
        <v>80</v>
      </c>
      <c r="I20043" s="34">
        <v>88</v>
      </c>
      <c r="J20043" s="34">
        <v>86</v>
      </c>
      <c r="K20043" s="34">
        <v>103</v>
      </c>
      <c r="L20043" s="34">
        <v>83</v>
      </c>
      <c r="M20043" s="34">
        <v>76</v>
      </c>
      <c r="N20043" s="34">
        <v>96</v>
      </c>
      <c r="O20043" s="34">
        <v>61</v>
      </c>
      <c r="P20043" s="34">
        <v>68</v>
      </c>
      <c r="Q20043" s="34">
        <v>90</v>
      </c>
      <c r="R20043" s="34">
        <v>142</v>
      </c>
      <c r="S20043" s="34">
        <v>130</v>
      </c>
      <c r="T20043" s="34">
        <v>115</v>
      </c>
      <c r="U20043" s="34">
        <v>109</v>
      </c>
      <c r="V20043" s="34">
        <v>99</v>
      </c>
      <c r="W20043" s="34">
        <v>89</v>
      </c>
      <c r="X20043" s="34">
        <v>133</v>
      </c>
      <c r="Y20043" s="34">
        <v>97</v>
      </c>
      <c r="Z20043" s="34">
        <v>94</v>
      </c>
      <c r="AA20043" s="34">
        <v>110</v>
      </c>
      <c r="AB20043" s="34">
        <v>117</v>
      </c>
      <c r="AC20043" s="34">
        <v>141</v>
      </c>
    </row>
    <row r="20044" spans="1:29" x14ac:dyDescent="0.2">
      <c r="A20044" s="34" t="s">
        <v>80537</v>
      </c>
      <c r="B20044" s="34">
        <v>181</v>
      </c>
      <c r="C20044" s="34">
        <v>229</v>
      </c>
      <c r="D20044" s="34">
        <v>217</v>
      </c>
      <c r="E20044" s="34">
        <v>280</v>
      </c>
      <c r="F20044" s="34">
        <v>246</v>
      </c>
      <c r="G20044" s="34">
        <v>256</v>
      </c>
      <c r="H20044" s="34">
        <v>254</v>
      </c>
      <c r="I20044" s="34">
        <v>273</v>
      </c>
      <c r="J20044" s="34">
        <v>104</v>
      </c>
      <c r="K20044" s="34">
        <v>771</v>
      </c>
      <c r="L20044" s="34">
        <v>181</v>
      </c>
      <c r="M20044" s="34">
        <v>251</v>
      </c>
      <c r="N20044" s="34">
        <v>181</v>
      </c>
      <c r="O20044" s="34">
        <v>181</v>
      </c>
      <c r="P20044" s="34">
        <v>201</v>
      </c>
      <c r="Q20044" s="34">
        <v>259</v>
      </c>
      <c r="R20044" s="34">
        <v>278</v>
      </c>
      <c r="S20044" s="34">
        <v>256</v>
      </c>
      <c r="T20044" s="34">
        <v>226</v>
      </c>
      <c r="U20044" s="34">
        <v>242</v>
      </c>
      <c r="V20044" s="34">
        <v>266</v>
      </c>
      <c r="W20044" s="34">
        <v>269</v>
      </c>
      <c r="X20044" s="34">
        <v>244</v>
      </c>
      <c r="Y20044" s="34">
        <v>308</v>
      </c>
      <c r="Z20044" s="34">
        <v>151</v>
      </c>
      <c r="AA20044" s="34">
        <v>761</v>
      </c>
      <c r="AB20044" s="34">
        <v>267</v>
      </c>
      <c r="AC20044" s="34">
        <v>481</v>
      </c>
    </row>
    <row r="20045" spans="1:29" x14ac:dyDescent="0.2">
      <c r="A20045" s="34" t="s">
        <v>80538</v>
      </c>
      <c r="B20045" s="34">
        <v>245</v>
      </c>
      <c r="C20045" s="34">
        <v>229</v>
      </c>
      <c r="D20045" s="34">
        <v>303</v>
      </c>
      <c r="E20045" s="34">
        <v>286</v>
      </c>
      <c r="F20045" s="34">
        <v>344</v>
      </c>
      <c r="G20045" s="34">
        <v>295</v>
      </c>
      <c r="H20045" s="34">
        <v>269</v>
      </c>
      <c r="I20045" s="34">
        <v>246</v>
      </c>
      <c r="J20045" s="34">
        <v>302</v>
      </c>
      <c r="K20045" s="34">
        <v>299</v>
      </c>
      <c r="L20045" s="34">
        <v>266</v>
      </c>
      <c r="M20045" s="34">
        <v>261</v>
      </c>
      <c r="N20045" s="34">
        <v>251</v>
      </c>
      <c r="O20045" s="34">
        <v>180</v>
      </c>
      <c r="P20045" s="34">
        <v>283</v>
      </c>
      <c r="Q20045" s="34">
        <v>407</v>
      </c>
      <c r="R20045" s="34">
        <v>395</v>
      </c>
      <c r="S20045" s="34">
        <v>324</v>
      </c>
      <c r="T20045" s="34">
        <v>368</v>
      </c>
      <c r="U20045" s="34">
        <v>283</v>
      </c>
      <c r="V20045" s="34">
        <v>372</v>
      </c>
      <c r="W20045" s="34">
        <v>409</v>
      </c>
      <c r="X20045" s="34">
        <v>308</v>
      </c>
      <c r="Y20045" s="34">
        <v>334</v>
      </c>
      <c r="Z20045" s="34">
        <v>317</v>
      </c>
      <c r="AA20045" s="34">
        <v>300</v>
      </c>
      <c r="AB20045" s="34">
        <v>526</v>
      </c>
      <c r="AC20045" s="34">
        <v>483</v>
      </c>
    </row>
    <row r="20046" spans="1:29" x14ac:dyDescent="0.2">
      <c r="A20046" s="34" t="s">
        <v>80539</v>
      </c>
      <c r="B20046" s="34">
        <v>77</v>
      </c>
      <c r="C20046" s="34">
        <v>68</v>
      </c>
      <c r="D20046" s="34">
        <v>82</v>
      </c>
      <c r="E20046" s="34">
        <v>80</v>
      </c>
      <c r="F20046" s="34">
        <v>94</v>
      </c>
      <c r="G20046" s="34">
        <v>56</v>
      </c>
      <c r="H20046" s="34">
        <v>85</v>
      </c>
      <c r="I20046" s="34">
        <v>73</v>
      </c>
      <c r="J20046" s="34">
        <v>83</v>
      </c>
      <c r="K20046" s="34">
        <v>71</v>
      </c>
      <c r="L20046" s="34">
        <v>61</v>
      </c>
      <c r="M20046" s="34">
        <v>52</v>
      </c>
      <c r="N20046" s="34">
        <v>75</v>
      </c>
      <c r="O20046" s="34">
        <v>74</v>
      </c>
      <c r="P20046" s="34">
        <v>79</v>
      </c>
      <c r="Q20046" s="34">
        <v>89</v>
      </c>
      <c r="R20046" s="34">
        <v>112</v>
      </c>
      <c r="S20046" s="34">
        <v>92</v>
      </c>
      <c r="T20046" s="34">
        <v>82</v>
      </c>
      <c r="U20046" s="34">
        <v>64</v>
      </c>
      <c r="V20046" s="34">
        <v>65</v>
      </c>
      <c r="W20046" s="34">
        <v>87</v>
      </c>
      <c r="X20046" s="34">
        <v>128</v>
      </c>
      <c r="Y20046" s="34">
        <v>98</v>
      </c>
      <c r="Z20046" s="34">
        <v>115</v>
      </c>
      <c r="AA20046" s="34">
        <v>102</v>
      </c>
      <c r="AB20046" s="34">
        <v>91</v>
      </c>
      <c r="AC20046" s="34">
        <v>117</v>
      </c>
    </row>
    <row r="20047" spans="1:29" x14ac:dyDescent="0.2">
      <c r="A20047" s="34" t="s">
        <v>80540</v>
      </c>
      <c r="B20047" s="34">
        <v>130</v>
      </c>
      <c r="C20047" s="34">
        <v>170</v>
      </c>
      <c r="D20047" s="34">
        <v>186</v>
      </c>
      <c r="E20047" s="34">
        <v>180</v>
      </c>
      <c r="F20047" s="34">
        <v>186</v>
      </c>
      <c r="G20047" s="34">
        <v>113</v>
      </c>
      <c r="H20047" s="34">
        <v>195</v>
      </c>
      <c r="I20047" s="34">
        <v>130</v>
      </c>
      <c r="J20047" s="34">
        <v>174</v>
      </c>
      <c r="K20047" s="34">
        <v>158</v>
      </c>
      <c r="L20047" s="34">
        <v>139</v>
      </c>
      <c r="M20047" s="34">
        <v>126</v>
      </c>
      <c r="N20047" s="34">
        <v>158</v>
      </c>
      <c r="O20047" s="34">
        <v>153</v>
      </c>
      <c r="P20047" s="34">
        <v>159</v>
      </c>
      <c r="Q20047" s="34">
        <v>135</v>
      </c>
      <c r="R20047" s="34">
        <v>181</v>
      </c>
      <c r="S20047" s="34">
        <v>177</v>
      </c>
      <c r="T20047" s="34">
        <v>197</v>
      </c>
      <c r="U20047" s="34">
        <v>158</v>
      </c>
      <c r="V20047" s="34">
        <v>225</v>
      </c>
      <c r="W20047" s="34">
        <v>245</v>
      </c>
      <c r="X20047" s="34">
        <v>219</v>
      </c>
      <c r="Y20047" s="34">
        <v>155</v>
      </c>
      <c r="Z20047" s="34">
        <v>179</v>
      </c>
      <c r="AA20047" s="34">
        <v>222</v>
      </c>
      <c r="AB20047" s="34">
        <v>226</v>
      </c>
      <c r="AC20047" s="34">
        <v>263</v>
      </c>
    </row>
    <row r="20048" spans="1:29" x14ac:dyDescent="0.2">
      <c r="A20048" s="34" t="s">
        <v>80541</v>
      </c>
      <c r="B20048" s="34">
        <v>260</v>
      </c>
      <c r="C20048" s="34">
        <v>311</v>
      </c>
      <c r="D20048" s="34">
        <v>360</v>
      </c>
      <c r="E20048" s="34">
        <v>376</v>
      </c>
      <c r="F20048" s="34">
        <v>374</v>
      </c>
      <c r="G20048" s="34">
        <v>461</v>
      </c>
      <c r="H20048" s="34">
        <v>388</v>
      </c>
      <c r="I20048" s="34">
        <v>345</v>
      </c>
      <c r="J20048" s="34">
        <v>332</v>
      </c>
      <c r="K20048" s="34">
        <v>385</v>
      </c>
      <c r="L20048" s="34">
        <v>381</v>
      </c>
      <c r="M20048" s="34">
        <v>322</v>
      </c>
      <c r="N20048" s="34">
        <v>356</v>
      </c>
      <c r="O20048" s="34">
        <v>306</v>
      </c>
      <c r="P20048" s="34">
        <v>334</v>
      </c>
      <c r="Q20048" s="34">
        <v>529</v>
      </c>
      <c r="R20048" s="34">
        <v>510</v>
      </c>
      <c r="S20048" s="34">
        <v>425</v>
      </c>
      <c r="T20048" s="34">
        <v>514</v>
      </c>
      <c r="U20048" s="34">
        <v>361</v>
      </c>
      <c r="V20048" s="34">
        <v>476</v>
      </c>
      <c r="W20048" s="34">
        <v>622</v>
      </c>
      <c r="X20048" s="34">
        <v>522</v>
      </c>
      <c r="Y20048" s="34">
        <v>558</v>
      </c>
      <c r="Z20048" s="34">
        <v>437</v>
      </c>
      <c r="AA20048" s="34">
        <v>557</v>
      </c>
      <c r="AB20048" s="34">
        <v>545</v>
      </c>
      <c r="AC20048" s="34">
        <v>572</v>
      </c>
    </row>
    <row r="20049" spans="1:29" x14ac:dyDescent="0.2">
      <c r="A20049" s="34" t="s">
        <v>80542</v>
      </c>
      <c r="B20049" s="34">
        <v>67</v>
      </c>
      <c r="C20049" s="34">
        <v>55</v>
      </c>
      <c r="D20049" s="34">
        <v>53</v>
      </c>
      <c r="E20049" s="34">
        <v>50</v>
      </c>
      <c r="F20049" s="34">
        <v>62</v>
      </c>
      <c r="G20049" s="34">
        <v>34</v>
      </c>
      <c r="H20049" s="34">
        <v>43</v>
      </c>
      <c r="I20049" s="34">
        <v>43</v>
      </c>
      <c r="J20049" s="34">
        <v>51</v>
      </c>
      <c r="K20049" s="34">
        <v>30</v>
      </c>
      <c r="L20049" s="34">
        <v>40</v>
      </c>
      <c r="M20049" s="34">
        <v>46</v>
      </c>
      <c r="N20049" s="34">
        <v>38</v>
      </c>
      <c r="O20049" s="34">
        <v>44</v>
      </c>
      <c r="P20049" s="34">
        <v>31</v>
      </c>
      <c r="Q20049" s="34">
        <v>74</v>
      </c>
      <c r="R20049" s="34">
        <v>62</v>
      </c>
      <c r="S20049" s="34">
        <v>74</v>
      </c>
      <c r="T20049" s="34">
        <v>73</v>
      </c>
      <c r="U20049" s="34">
        <v>56</v>
      </c>
      <c r="V20049" s="34">
        <v>62</v>
      </c>
      <c r="W20049" s="34">
        <v>95</v>
      </c>
      <c r="X20049" s="34">
        <v>55</v>
      </c>
      <c r="Y20049" s="34">
        <v>41</v>
      </c>
      <c r="Z20049" s="34">
        <v>47</v>
      </c>
      <c r="AA20049" s="34">
        <v>70</v>
      </c>
      <c r="AB20049" s="34">
        <v>56</v>
      </c>
      <c r="AC20049" s="34">
        <v>81</v>
      </c>
    </row>
    <row r="20050" spans="1:29" x14ac:dyDescent="0.2">
      <c r="A20050" s="34" t="s">
        <v>80543</v>
      </c>
      <c r="B20050" s="34">
        <v>121</v>
      </c>
      <c r="C20050" s="34">
        <v>104</v>
      </c>
      <c r="D20050" s="34">
        <v>126</v>
      </c>
      <c r="E20050" s="34">
        <v>97</v>
      </c>
      <c r="F20050" s="34">
        <v>116</v>
      </c>
      <c r="G20050" s="34">
        <v>188</v>
      </c>
      <c r="H20050" s="34">
        <v>125</v>
      </c>
      <c r="I20050" s="34">
        <v>88</v>
      </c>
      <c r="J20050" s="34">
        <v>100</v>
      </c>
      <c r="K20050" s="34">
        <v>140</v>
      </c>
      <c r="L20050" s="34">
        <v>90</v>
      </c>
      <c r="M20050" s="34">
        <v>123</v>
      </c>
      <c r="N20050" s="34">
        <v>104</v>
      </c>
      <c r="O20050" s="34">
        <v>73</v>
      </c>
      <c r="P20050" s="34">
        <v>78</v>
      </c>
      <c r="Q20050" s="34">
        <v>127</v>
      </c>
      <c r="R20050" s="34">
        <v>99</v>
      </c>
      <c r="S20050" s="34">
        <v>119</v>
      </c>
      <c r="T20050" s="34">
        <v>93</v>
      </c>
      <c r="U20050" s="34">
        <v>118</v>
      </c>
      <c r="V20050" s="34">
        <v>118</v>
      </c>
      <c r="W20050" s="34">
        <v>150</v>
      </c>
      <c r="X20050" s="34">
        <v>113</v>
      </c>
      <c r="Y20050" s="34">
        <v>123</v>
      </c>
      <c r="Z20050" s="34">
        <v>99</v>
      </c>
      <c r="AA20050" s="34">
        <v>111</v>
      </c>
      <c r="AB20050" s="34">
        <v>129</v>
      </c>
      <c r="AC20050" s="34">
        <v>177</v>
      </c>
    </row>
    <row r="20051" spans="1:29" x14ac:dyDescent="0.2">
      <c r="A20051" s="34" t="s">
        <v>80544</v>
      </c>
      <c r="B20051" s="34">
        <v>193</v>
      </c>
      <c r="C20051" s="34">
        <v>261</v>
      </c>
      <c r="D20051" s="34">
        <v>234</v>
      </c>
      <c r="E20051" s="34">
        <v>262</v>
      </c>
      <c r="F20051" s="34">
        <v>270</v>
      </c>
      <c r="G20051" s="34">
        <v>276</v>
      </c>
      <c r="H20051" s="34">
        <v>239</v>
      </c>
      <c r="I20051" s="34">
        <v>243</v>
      </c>
      <c r="J20051" s="34">
        <v>227</v>
      </c>
      <c r="K20051" s="34">
        <v>260</v>
      </c>
      <c r="L20051" s="34">
        <v>212</v>
      </c>
      <c r="M20051" s="34">
        <v>212</v>
      </c>
      <c r="N20051" s="34">
        <v>216</v>
      </c>
      <c r="O20051" s="34">
        <v>269</v>
      </c>
      <c r="P20051" s="34">
        <v>243</v>
      </c>
      <c r="Q20051" s="34">
        <v>371</v>
      </c>
      <c r="R20051" s="34">
        <v>280</v>
      </c>
      <c r="S20051" s="34">
        <v>353</v>
      </c>
      <c r="T20051" s="34">
        <v>293</v>
      </c>
      <c r="U20051" s="34">
        <v>328</v>
      </c>
      <c r="V20051" s="34">
        <v>324</v>
      </c>
      <c r="W20051" s="34">
        <v>370</v>
      </c>
      <c r="X20051" s="34">
        <v>275</v>
      </c>
      <c r="Y20051" s="34">
        <v>366</v>
      </c>
      <c r="Z20051" s="34">
        <v>262</v>
      </c>
      <c r="AA20051" s="34">
        <v>403</v>
      </c>
      <c r="AB20051" s="34">
        <v>384</v>
      </c>
      <c r="AC20051" s="34">
        <v>434</v>
      </c>
    </row>
    <row r="20052" spans="1:29" x14ac:dyDescent="0.2">
      <c r="A20052" s="34" t="s">
        <v>80545</v>
      </c>
      <c r="B20052" s="34">
        <v>308</v>
      </c>
      <c r="C20052" s="34">
        <v>279</v>
      </c>
      <c r="D20052" s="34">
        <v>387</v>
      </c>
      <c r="E20052" s="34">
        <v>340</v>
      </c>
      <c r="F20052" s="34">
        <v>342</v>
      </c>
      <c r="G20052" s="34">
        <v>273</v>
      </c>
      <c r="H20052" s="34">
        <v>334</v>
      </c>
      <c r="I20052" s="34">
        <v>314</v>
      </c>
      <c r="J20052" s="34">
        <v>355</v>
      </c>
      <c r="K20052" s="34">
        <v>299</v>
      </c>
      <c r="L20052" s="34">
        <v>295</v>
      </c>
      <c r="M20052" s="34">
        <v>321</v>
      </c>
      <c r="N20052" s="34">
        <v>306</v>
      </c>
      <c r="O20052" s="34">
        <v>247</v>
      </c>
      <c r="P20052" s="34">
        <v>348</v>
      </c>
      <c r="Q20052" s="34">
        <v>475</v>
      </c>
      <c r="R20052" s="34">
        <v>446</v>
      </c>
      <c r="S20052" s="34">
        <v>417</v>
      </c>
      <c r="T20052" s="34">
        <v>430</v>
      </c>
      <c r="U20052" s="34">
        <v>376</v>
      </c>
      <c r="V20052" s="34">
        <v>355</v>
      </c>
      <c r="W20052" s="34">
        <v>514</v>
      </c>
      <c r="X20052" s="34">
        <v>467</v>
      </c>
      <c r="Y20052" s="34">
        <v>465</v>
      </c>
      <c r="Z20052" s="34">
        <v>350</v>
      </c>
      <c r="AA20052" s="34">
        <v>424</v>
      </c>
      <c r="AB20052" s="34">
        <v>430</v>
      </c>
      <c r="AC20052" s="34">
        <v>642</v>
      </c>
    </row>
    <row r="20053" spans="1:29" x14ac:dyDescent="0.2">
      <c r="A20053" s="34" t="s">
        <v>80546</v>
      </c>
      <c r="B20053" s="34">
        <v>159</v>
      </c>
      <c r="C20053" s="34">
        <v>249</v>
      </c>
      <c r="D20053" s="34">
        <v>248</v>
      </c>
      <c r="E20053" s="34">
        <v>262</v>
      </c>
      <c r="F20053" s="34">
        <v>277</v>
      </c>
      <c r="G20053" s="34">
        <v>336</v>
      </c>
      <c r="H20053" s="34">
        <v>226</v>
      </c>
      <c r="I20053" s="34">
        <v>245</v>
      </c>
      <c r="J20053" s="34">
        <v>201</v>
      </c>
      <c r="K20053" s="34">
        <v>288</v>
      </c>
      <c r="L20053" s="34">
        <v>221</v>
      </c>
      <c r="M20053" s="34">
        <v>265</v>
      </c>
      <c r="N20053" s="34">
        <v>195</v>
      </c>
      <c r="O20053" s="34">
        <v>208</v>
      </c>
      <c r="P20053" s="34">
        <v>214</v>
      </c>
      <c r="Q20053" s="34">
        <v>385</v>
      </c>
      <c r="R20053" s="34">
        <v>363</v>
      </c>
      <c r="S20053" s="34">
        <v>349</v>
      </c>
      <c r="T20053" s="34">
        <v>308</v>
      </c>
      <c r="U20053" s="34">
        <v>277</v>
      </c>
      <c r="V20053" s="34">
        <v>301</v>
      </c>
      <c r="W20053" s="34">
        <v>389</v>
      </c>
      <c r="X20053" s="34">
        <v>349</v>
      </c>
      <c r="Y20053" s="34">
        <v>374</v>
      </c>
      <c r="Z20053" s="34">
        <v>211</v>
      </c>
      <c r="AA20053" s="34">
        <v>330</v>
      </c>
      <c r="AB20053" s="34">
        <v>301</v>
      </c>
      <c r="AC20053" s="34">
        <v>443</v>
      </c>
    </row>
    <row r="20054" spans="1:29" x14ac:dyDescent="0.2">
      <c r="A20054" s="34" t="s">
        <v>80547</v>
      </c>
      <c r="B20054" s="34">
        <v>210</v>
      </c>
      <c r="C20054" s="34">
        <v>306</v>
      </c>
      <c r="D20054" s="34">
        <v>351</v>
      </c>
      <c r="E20054" s="34">
        <v>346</v>
      </c>
      <c r="F20054" s="34">
        <v>289</v>
      </c>
      <c r="G20054" s="34">
        <v>321</v>
      </c>
      <c r="H20054" s="34">
        <v>319</v>
      </c>
      <c r="I20054" s="34">
        <v>266</v>
      </c>
      <c r="J20054" s="34">
        <v>267</v>
      </c>
      <c r="K20054" s="34">
        <v>298</v>
      </c>
      <c r="L20054" s="34">
        <v>291</v>
      </c>
      <c r="M20054" s="34">
        <v>274</v>
      </c>
      <c r="N20054" s="34">
        <v>281</v>
      </c>
      <c r="O20054" s="34">
        <v>279</v>
      </c>
      <c r="P20054" s="34">
        <v>299</v>
      </c>
      <c r="Q20054" s="34">
        <v>374</v>
      </c>
      <c r="R20054" s="34">
        <v>368</v>
      </c>
      <c r="S20054" s="34">
        <v>365</v>
      </c>
      <c r="T20054" s="34">
        <v>370</v>
      </c>
      <c r="U20054" s="34">
        <v>316</v>
      </c>
      <c r="V20054" s="34">
        <v>374</v>
      </c>
      <c r="W20054" s="34">
        <v>453</v>
      </c>
      <c r="X20054" s="34">
        <v>381</v>
      </c>
      <c r="Y20054" s="34">
        <v>430</v>
      </c>
      <c r="Z20054" s="34">
        <v>411</v>
      </c>
      <c r="AA20054" s="34">
        <v>395</v>
      </c>
      <c r="AB20054" s="34">
        <v>473</v>
      </c>
      <c r="AC20054" s="34">
        <v>488</v>
      </c>
    </row>
    <row r="20055" spans="1:29" x14ac:dyDescent="0.2">
      <c r="A20055" s="34" t="s">
        <v>80548</v>
      </c>
      <c r="B20055" s="34">
        <v>107</v>
      </c>
      <c r="C20055" s="34">
        <v>109</v>
      </c>
      <c r="D20055" s="34">
        <v>85</v>
      </c>
      <c r="E20055" s="34">
        <v>115</v>
      </c>
      <c r="F20055" s="34">
        <v>107</v>
      </c>
      <c r="G20055" s="34">
        <v>85</v>
      </c>
      <c r="H20055" s="34">
        <v>74</v>
      </c>
      <c r="I20055" s="34">
        <v>81</v>
      </c>
      <c r="J20055" s="34">
        <v>78</v>
      </c>
      <c r="K20055" s="34">
        <v>134</v>
      </c>
      <c r="L20055" s="34">
        <v>87</v>
      </c>
      <c r="M20055" s="34">
        <v>78</v>
      </c>
      <c r="N20055" s="34">
        <v>100</v>
      </c>
      <c r="O20055" s="34">
        <v>91</v>
      </c>
      <c r="P20055" s="34">
        <v>97</v>
      </c>
      <c r="Q20055" s="34">
        <v>123</v>
      </c>
      <c r="R20055" s="34">
        <v>127</v>
      </c>
      <c r="S20055" s="34">
        <v>123</v>
      </c>
      <c r="T20055" s="34">
        <v>118</v>
      </c>
      <c r="U20055" s="34">
        <v>97</v>
      </c>
      <c r="V20055" s="34">
        <v>125</v>
      </c>
      <c r="W20055" s="34">
        <v>127</v>
      </c>
      <c r="X20055" s="34">
        <v>122</v>
      </c>
      <c r="Y20055" s="34">
        <v>131</v>
      </c>
      <c r="Z20055" s="34">
        <v>130</v>
      </c>
      <c r="AA20055" s="34">
        <v>126</v>
      </c>
      <c r="AB20055" s="34">
        <v>146</v>
      </c>
      <c r="AC20055" s="34">
        <v>146</v>
      </c>
    </row>
    <row r="20056" spans="1:29" x14ac:dyDescent="0.2">
      <c r="A20056" s="34" t="s">
        <v>80549</v>
      </c>
      <c r="B20056" s="34">
        <v>87</v>
      </c>
      <c r="C20056" s="34">
        <v>156</v>
      </c>
      <c r="D20056" s="34">
        <v>136</v>
      </c>
      <c r="E20056" s="34">
        <v>187</v>
      </c>
      <c r="F20056" s="34">
        <v>146</v>
      </c>
      <c r="G20056" s="34">
        <v>137</v>
      </c>
      <c r="H20056" s="34">
        <v>107</v>
      </c>
      <c r="I20056" s="34">
        <v>130</v>
      </c>
      <c r="J20056" s="34">
        <v>98</v>
      </c>
      <c r="K20056" s="34">
        <v>141</v>
      </c>
      <c r="L20056" s="34">
        <v>66</v>
      </c>
      <c r="M20056" s="34">
        <v>121</v>
      </c>
      <c r="N20056" s="34">
        <v>115</v>
      </c>
      <c r="O20056" s="34">
        <v>120</v>
      </c>
      <c r="P20056" s="34">
        <v>113</v>
      </c>
      <c r="Q20056" s="34">
        <v>143</v>
      </c>
      <c r="R20056" s="34">
        <v>147</v>
      </c>
      <c r="S20056" s="34">
        <v>170</v>
      </c>
      <c r="T20056" s="34">
        <v>84</v>
      </c>
      <c r="U20056" s="34">
        <v>119</v>
      </c>
      <c r="V20056" s="34">
        <v>124</v>
      </c>
      <c r="W20056" s="34">
        <v>180</v>
      </c>
      <c r="X20056" s="34">
        <v>162</v>
      </c>
      <c r="Y20056" s="34">
        <v>118</v>
      </c>
      <c r="Z20056" s="34">
        <v>147</v>
      </c>
      <c r="AA20056" s="34">
        <v>158</v>
      </c>
      <c r="AB20056" s="34">
        <v>124</v>
      </c>
      <c r="AC20056" s="34">
        <v>237</v>
      </c>
    </row>
    <row r="20057" spans="1:29" x14ac:dyDescent="0.2">
      <c r="A20057" s="34" t="s">
        <v>80550</v>
      </c>
      <c r="B20057" s="34">
        <v>87</v>
      </c>
      <c r="C20057" s="34">
        <v>51</v>
      </c>
      <c r="D20057" s="34">
        <v>76</v>
      </c>
      <c r="E20057" s="34">
        <v>62</v>
      </c>
      <c r="F20057" s="34">
        <v>54</v>
      </c>
      <c r="G20057" s="34">
        <v>40</v>
      </c>
      <c r="H20057" s="34">
        <v>65</v>
      </c>
      <c r="I20057" s="34">
        <v>56</v>
      </c>
      <c r="J20057" s="34">
        <v>68</v>
      </c>
      <c r="K20057" s="34">
        <v>62</v>
      </c>
      <c r="L20057" s="34">
        <v>39</v>
      </c>
      <c r="M20057" s="34">
        <v>56</v>
      </c>
      <c r="N20057" s="34">
        <v>72</v>
      </c>
      <c r="O20057" s="34">
        <v>69</v>
      </c>
      <c r="P20057" s="34">
        <v>48</v>
      </c>
      <c r="Q20057" s="34">
        <v>76</v>
      </c>
      <c r="R20057" s="34">
        <v>83</v>
      </c>
      <c r="S20057" s="34">
        <v>98</v>
      </c>
      <c r="T20057" s="34">
        <v>91</v>
      </c>
      <c r="U20057" s="34">
        <v>52</v>
      </c>
      <c r="V20057" s="34">
        <v>90</v>
      </c>
      <c r="W20057" s="34">
        <v>82</v>
      </c>
      <c r="X20057" s="34">
        <v>56</v>
      </c>
      <c r="Y20057" s="34">
        <v>52</v>
      </c>
      <c r="Z20057" s="34">
        <v>89</v>
      </c>
      <c r="AA20057" s="34">
        <v>84</v>
      </c>
      <c r="AB20057" s="34">
        <v>101</v>
      </c>
      <c r="AC20057" s="34">
        <v>97</v>
      </c>
    </row>
    <row r="20058" spans="1:29" x14ac:dyDescent="0.2">
      <c r="A20058" s="34" t="s">
        <v>80551</v>
      </c>
      <c r="B20058" s="34">
        <v>118</v>
      </c>
      <c r="C20058" s="34">
        <v>151</v>
      </c>
      <c r="D20058" s="34">
        <v>155</v>
      </c>
      <c r="E20058" s="34">
        <v>196</v>
      </c>
      <c r="F20058" s="34">
        <v>127</v>
      </c>
      <c r="G20058" s="34">
        <v>161</v>
      </c>
      <c r="H20058" s="34">
        <v>95</v>
      </c>
      <c r="I20058" s="34">
        <v>155</v>
      </c>
      <c r="J20058" s="34">
        <v>109</v>
      </c>
      <c r="K20058" s="34">
        <v>189</v>
      </c>
      <c r="L20058" s="34">
        <v>61</v>
      </c>
      <c r="M20058" s="34">
        <v>131</v>
      </c>
      <c r="N20058" s="34">
        <v>108</v>
      </c>
      <c r="O20058" s="34">
        <v>135</v>
      </c>
      <c r="P20058" s="34">
        <v>83</v>
      </c>
      <c r="Q20058" s="34">
        <v>131</v>
      </c>
      <c r="R20058" s="34">
        <v>130</v>
      </c>
      <c r="S20058" s="34">
        <v>192</v>
      </c>
      <c r="T20058" s="34">
        <v>94</v>
      </c>
      <c r="U20058" s="34">
        <v>188</v>
      </c>
      <c r="V20058" s="34">
        <v>140</v>
      </c>
      <c r="W20058" s="34">
        <v>180</v>
      </c>
      <c r="X20058" s="34">
        <v>162</v>
      </c>
      <c r="Y20058" s="34">
        <v>174</v>
      </c>
      <c r="Z20058" s="34">
        <v>141</v>
      </c>
      <c r="AA20058" s="34">
        <v>204</v>
      </c>
      <c r="AB20058" s="34">
        <v>131</v>
      </c>
      <c r="AC20058" s="34">
        <v>302</v>
      </c>
    </row>
    <row r="20059" spans="1:29" x14ac:dyDescent="0.2">
      <c r="A20059" s="34" t="s">
        <v>80552</v>
      </c>
      <c r="B20059" s="34">
        <v>32</v>
      </c>
      <c r="C20059" s="34">
        <v>43</v>
      </c>
      <c r="D20059" s="34">
        <v>71</v>
      </c>
      <c r="E20059" s="34">
        <v>57</v>
      </c>
      <c r="F20059" s="34">
        <v>56</v>
      </c>
      <c r="G20059" s="34">
        <v>63</v>
      </c>
      <c r="H20059" s="34">
        <v>43</v>
      </c>
      <c r="I20059" s="34">
        <v>64</v>
      </c>
      <c r="J20059" s="34">
        <v>41</v>
      </c>
      <c r="K20059" s="34">
        <v>61</v>
      </c>
      <c r="L20059" s="34">
        <v>29</v>
      </c>
      <c r="M20059" s="34">
        <v>29</v>
      </c>
      <c r="N20059" s="34">
        <v>43</v>
      </c>
      <c r="O20059" s="34">
        <v>55</v>
      </c>
      <c r="P20059" s="34">
        <v>45</v>
      </c>
      <c r="Q20059" s="34">
        <v>98</v>
      </c>
      <c r="R20059" s="34">
        <v>39</v>
      </c>
      <c r="S20059" s="34">
        <v>62</v>
      </c>
      <c r="T20059" s="34">
        <v>39</v>
      </c>
      <c r="U20059" s="34">
        <v>47</v>
      </c>
      <c r="V20059" s="34">
        <v>35</v>
      </c>
      <c r="W20059" s="34">
        <v>39</v>
      </c>
      <c r="X20059" s="34">
        <v>92</v>
      </c>
      <c r="Y20059" s="34">
        <v>32</v>
      </c>
      <c r="Z20059" s="34">
        <v>65</v>
      </c>
      <c r="AA20059" s="34">
        <v>77</v>
      </c>
      <c r="AB20059" s="34">
        <v>40</v>
      </c>
      <c r="AC20059" s="34">
        <v>92</v>
      </c>
    </row>
    <row r="20060" spans="1:29" x14ac:dyDescent="0.2">
      <c r="A20060" s="34" t="s">
        <v>80553</v>
      </c>
      <c r="B20060" s="34">
        <v>169</v>
      </c>
      <c r="C20060" s="34">
        <v>162</v>
      </c>
      <c r="D20060" s="34">
        <v>204</v>
      </c>
      <c r="E20060" s="34">
        <v>237</v>
      </c>
      <c r="F20060" s="34">
        <v>243</v>
      </c>
      <c r="G20060" s="34">
        <v>174</v>
      </c>
      <c r="H20060" s="34">
        <v>269</v>
      </c>
      <c r="I20060" s="34">
        <v>146</v>
      </c>
      <c r="J20060" s="34">
        <v>167</v>
      </c>
      <c r="K20060" s="34">
        <v>158</v>
      </c>
      <c r="L20060" s="34">
        <v>173</v>
      </c>
      <c r="M20060" s="34">
        <v>153</v>
      </c>
      <c r="N20060" s="34">
        <v>180</v>
      </c>
      <c r="O20060" s="34">
        <v>169</v>
      </c>
      <c r="P20060" s="34">
        <v>177</v>
      </c>
      <c r="Q20060" s="34">
        <v>234</v>
      </c>
      <c r="R20060" s="34">
        <v>262</v>
      </c>
      <c r="S20060" s="34">
        <v>237</v>
      </c>
      <c r="T20060" s="34">
        <v>254</v>
      </c>
      <c r="U20060" s="34">
        <v>208</v>
      </c>
      <c r="V20060" s="34">
        <v>177</v>
      </c>
      <c r="W20060" s="34">
        <v>275</v>
      </c>
      <c r="X20060" s="34">
        <v>253</v>
      </c>
      <c r="Y20060" s="34">
        <v>282</v>
      </c>
      <c r="Z20060" s="34">
        <v>222</v>
      </c>
      <c r="AA20060" s="34">
        <v>243</v>
      </c>
      <c r="AB20060" s="34">
        <v>180</v>
      </c>
      <c r="AC20060" s="34">
        <v>289</v>
      </c>
    </row>
    <row r="20061" spans="1:29" x14ac:dyDescent="0.2">
      <c r="A20061" s="34" t="s">
        <v>80554</v>
      </c>
      <c r="B20061" s="34">
        <v>97</v>
      </c>
      <c r="C20061" s="34">
        <v>119</v>
      </c>
      <c r="D20061" s="34">
        <v>134</v>
      </c>
      <c r="E20061" s="34">
        <v>142</v>
      </c>
      <c r="F20061" s="34">
        <v>91</v>
      </c>
      <c r="G20061" s="34">
        <v>134</v>
      </c>
      <c r="H20061" s="34">
        <v>119</v>
      </c>
      <c r="I20061" s="34">
        <v>149</v>
      </c>
      <c r="J20061" s="34">
        <v>94</v>
      </c>
      <c r="K20061" s="34">
        <v>138</v>
      </c>
      <c r="L20061" s="34">
        <v>66</v>
      </c>
      <c r="M20061" s="34">
        <v>95</v>
      </c>
      <c r="N20061" s="34">
        <v>90</v>
      </c>
      <c r="O20061" s="34">
        <v>122</v>
      </c>
      <c r="P20061" s="34">
        <v>79</v>
      </c>
      <c r="Q20061" s="34">
        <v>126</v>
      </c>
      <c r="R20061" s="34">
        <v>112</v>
      </c>
      <c r="S20061" s="34">
        <v>145</v>
      </c>
      <c r="T20061" s="34">
        <v>77</v>
      </c>
      <c r="U20061" s="34">
        <v>102</v>
      </c>
      <c r="V20061" s="34">
        <v>89</v>
      </c>
      <c r="W20061" s="34">
        <v>160</v>
      </c>
      <c r="X20061" s="34">
        <v>159</v>
      </c>
      <c r="Y20061" s="34">
        <v>104</v>
      </c>
      <c r="Z20061" s="34">
        <v>150</v>
      </c>
      <c r="AA20061" s="34">
        <v>125</v>
      </c>
      <c r="AB20061" s="34">
        <v>117</v>
      </c>
      <c r="AC20061" s="34">
        <v>170</v>
      </c>
    </row>
    <row r="20062" spans="1:29" x14ac:dyDescent="0.2">
      <c r="A20062" s="34" t="s">
        <v>80555</v>
      </c>
      <c r="B20062" s="34">
        <v>77</v>
      </c>
      <c r="C20062" s="34">
        <v>84</v>
      </c>
      <c r="D20062" s="34">
        <v>92</v>
      </c>
      <c r="E20062" s="34">
        <v>106</v>
      </c>
      <c r="F20062" s="34">
        <v>87</v>
      </c>
      <c r="G20062" s="34">
        <v>77</v>
      </c>
      <c r="H20062" s="34">
        <v>90</v>
      </c>
      <c r="I20062" s="34">
        <v>80</v>
      </c>
      <c r="J20062" s="34">
        <v>91</v>
      </c>
      <c r="K20062" s="34">
        <v>111</v>
      </c>
      <c r="L20062" s="34">
        <v>94</v>
      </c>
      <c r="M20062" s="34">
        <v>91</v>
      </c>
      <c r="N20062" s="34">
        <v>99</v>
      </c>
      <c r="O20062" s="34">
        <v>100</v>
      </c>
      <c r="P20062" s="34">
        <v>98</v>
      </c>
      <c r="Q20062" s="34">
        <v>158</v>
      </c>
      <c r="R20062" s="34">
        <v>82</v>
      </c>
      <c r="S20062" s="34">
        <v>133</v>
      </c>
      <c r="T20062" s="34">
        <v>77</v>
      </c>
      <c r="U20062" s="34">
        <v>101</v>
      </c>
      <c r="V20062" s="34">
        <v>117</v>
      </c>
      <c r="W20062" s="34">
        <v>142</v>
      </c>
      <c r="X20062" s="34">
        <v>154</v>
      </c>
      <c r="Y20062" s="34">
        <v>148</v>
      </c>
      <c r="Z20062" s="34">
        <v>92</v>
      </c>
      <c r="AA20062" s="34">
        <v>141</v>
      </c>
      <c r="AB20062" s="34">
        <v>77</v>
      </c>
      <c r="AC20062" s="34">
        <v>147</v>
      </c>
    </row>
    <row r="20063" spans="1:29" x14ac:dyDescent="0.2">
      <c r="A20063" s="34" t="s">
        <v>80556</v>
      </c>
      <c r="B20063" s="34">
        <v>66</v>
      </c>
      <c r="C20063" s="34">
        <v>95</v>
      </c>
      <c r="D20063" s="34">
        <v>63</v>
      </c>
      <c r="E20063" s="34">
        <v>97</v>
      </c>
      <c r="F20063" s="34">
        <v>49</v>
      </c>
      <c r="G20063" s="34">
        <v>101</v>
      </c>
      <c r="H20063" s="34">
        <v>46</v>
      </c>
      <c r="I20063" s="34">
        <v>79</v>
      </c>
      <c r="J20063" s="34">
        <v>53</v>
      </c>
      <c r="K20063" s="34">
        <v>93</v>
      </c>
      <c r="L20063" s="34">
        <v>30</v>
      </c>
      <c r="M20063" s="34">
        <v>99</v>
      </c>
      <c r="N20063" s="34">
        <v>49</v>
      </c>
      <c r="O20063" s="34">
        <v>96</v>
      </c>
      <c r="P20063" s="34">
        <v>49</v>
      </c>
      <c r="Q20063" s="34">
        <v>94</v>
      </c>
      <c r="R20063" s="34">
        <v>48</v>
      </c>
      <c r="S20063" s="34">
        <v>101</v>
      </c>
      <c r="T20063" s="34">
        <v>42</v>
      </c>
      <c r="U20063" s="34">
        <v>62</v>
      </c>
      <c r="V20063" s="34">
        <v>50</v>
      </c>
      <c r="W20063" s="34">
        <v>77</v>
      </c>
      <c r="X20063" s="34">
        <v>79</v>
      </c>
      <c r="Y20063" s="34">
        <v>61</v>
      </c>
      <c r="Z20063" s="34">
        <v>55</v>
      </c>
      <c r="AA20063" s="34">
        <v>90</v>
      </c>
      <c r="AB20063" s="34">
        <v>55</v>
      </c>
      <c r="AC20063" s="34">
        <v>118</v>
      </c>
    </row>
    <row r="20064" spans="1:29" x14ac:dyDescent="0.2">
      <c r="A20064" s="34" t="s">
        <v>80557</v>
      </c>
      <c r="B20064" s="34">
        <v>111</v>
      </c>
      <c r="C20064" s="34">
        <v>104</v>
      </c>
      <c r="D20064" s="34">
        <v>82</v>
      </c>
      <c r="E20064" s="34">
        <v>99</v>
      </c>
      <c r="F20064" s="34">
        <v>85</v>
      </c>
      <c r="G20064" s="34">
        <v>69</v>
      </c>
      <c r="H20064" s="34">
        <v>103</v>
      </c>
      <c r="I20064" s="34">
        <v>83</v>
      </c>
      <c r="J20064" s="34">
        <v>84</v>
      </c>
      <c r="K20064" s="34">
        <v>129</v>
      </c>
      <c r="L20064" s="34">
        <v>72</v>
      </c>
      <c r="M20064" s="34">
        <v>103</v>
      </c>
      <c r="N20064" s="34">
        <v>84</v>
      </c>
      <c r="O20064" s="34">
        <v>106</v>
      </c>
      <c r="P20064" s="34">
        <v>94</v>
      </c>
      <c r="Q20064" s="34">
        <v>112</v>
      </c>
      <c r="R20064" s="34">
        <v>150</v>
      </c>
      <c r="S20064" s="34">
        <v>121</v>
      </c>
      <c r="T20064" s="34">
        <v>102</v>
      </c>
      <c r="U20064" s="34">
        <v>111</v>
      </c>
      <c r="V20064" s="34">
        <v>87</v>
      </c>
      <c r="W20064" s="34">
        <v>165</v>
      </c>
      <c r="X20064" s="34">
        <v>98</v>
      </c>
      <c r="Y20064" s="34">
        <v>116</v>
      </c>
      <c r="Z20064" s="34">
        <v>127</v>
      </c>
      <c r="AA20064" s="34">
        <v>124</v>
      </c>
      <c r="AB20064" s="34">
        <v>132</v>
      </c>
      <c r="AC20064" s="34">
        <v>182</v>
      </c>
    </row>
    <row r="20065" spans="1:29" x14ac:dyDescent="0.2">
      <c r="A20065" s="34" t="s">
        <v>80558</v>
      </c>
      <c r="B20065" s="34">
        <v>148</v>
      </c>
      <c r="C20065" s="34">
        <v>150</v>
      </c>
      <c r="D20065" s="34">
        <v>120</v>
      </c>
      <c r="E20065" s="34">
        <v>150</v>
      </c>
      <c r="F20065" s="34">
        <v>138</v>
      </c>
      <c r="G20065" s="34">
        <v>135</v>
      </c>
      <c r="H20065" s="34">
        <v>147</v>
      </c>
      <c r="I20065" s="34">
        <v>156</v>
      </c>
      <c r="J20065" s="34">
        <v>110</v>
      </c>
      <c r="K20065" s="34">
        <v>272</v>
      </c>
      <c r="L20065" s="34">
        <v>119</v>
      </c>
      <c r="M20065" s="34">
        <v>129</v>
      </c>
      <c r="N20065" s="34">
        <v>110</v>
      </c>
      <c r="O20065" s="34">
        <v>147</v>
      </c>
      <c r="P20065" s="34">
        <v>124</v>
      </c>
      <c r="Q20065" s="34">
        <v>186</v>
      </c>
      <c r="R20065" s="34">
        <v>144</v>
      </c>
      <c r="S20065" s="34">
        <v>188</v>
      </c>
      <c r="T20065" s="34">
        <v>148</v>
      </c>
      <c r="U20065" s="34">
        <v>179</v>
      </c>
      <c r="V20065" s="34">
        <v>118</v>
      </c>
      <c r="W20065" s="34">
        <v>209</v>
      </c>
      <c r="X20065" s="34">
        <v>112</v>
      </c>
      <c r="Y20065" s="34">
        <v>199</v>
      </c>
      <c r="Z20065" s="34">
        <v>102</v>
      </c>
      <c r="AA20065" s="34">
        <v>249</v>
      </c>
      <c r="AB20065" s="34">
        <v>119</v>
      </c>
      <c r="AC20065" s="34">
        <v>242</v>
      </c>
    </row>
    <row r="20066" spans="1:29" x14ac:dyDescent="0.2">
      <c r="A20066" s="34" t="s">
        <v>80559</v>
      </c>
      <c r="B20066" s="34">
        <v>64</v>
      </c>
      <c r="C20066" s="34">
        <v>117</v>
      </c>
      <c r="D20066" s="34">
        <v>158</v>
      </c>
      <c r="E20066" s="34">
        <v>140</v>
      </c>
      <c r="F20066" s="34">
        <v>144</v>
      </c>
      <c r="G20066" s="34">
        <v>137</v>
      </c>
      <c r="H20066" s="34">
        <v>144</v>
      </c>
      <c r="I20066" s="34">
        <v>102</v>
      </c>
      <c r="J20066" s="34">
        <v>110</v>
      </c>
      <c r="K20066" s="34">
        <v>145</v>
      </c>
      <c r="L20066" s="34">
        <v>90</v>
      </c>
      <c r="M20066" s="34">
        <v>68</v>
      </c>
      <c r="N20066" s="34">
        <v>119</v>
      </c>
      <c r="O20066" s="34">
        <v>107</v>
      </c>
      <c r="P20066" s="34">
        <v>104</v>
      </c>
      <c r="Q20066" s="34">
        <v>128</v>
      </c>
      <c r="R20066" s="34">
        <v>182</v>
      </c>
      <c r="S20066" s="34">
        <v>152</v>
      </c>
      <c r="T20066" s="34">
        <v>126</v>
      </c>
      <c r="U20066" s="34">
        <v>97</v>
      </c>
      <c r="V20066" s="34">
        <v>109</v>
      </c>
      <c r="W20066" s="34">
        <v>116</v>
      </c>
      <c r="X20066" s="34">
        <v>133</v>
      </c>
      <c r="Y20066" s="34">
        <v>122</v>
      </c>
      <c r="Z20066" s="34">
        <v>153</v>
      </c>
      <c r="AA20066" s="34">
        <v>155</v>
      </c>
      <c r="AB20066" s="34">
        <v>134</v>
      </c>
      <c r="AC20066" s="34">
        <v>192</v>
      </c>
    </row>
    <row r="20067" spans="1:29" x14ac:dyDescent="0.2">
      <c r="A20067" s="34" t="s">
        <v>80560</v>
      </c>
      <c r="B20067" s="34">
        <v>168</v>
      </c>
      <c r="C20067" s="34">
        <v>244</v>
      </c>
      <c r="D20067" s="34">
        <v>301</v>
      </c>
      <c r="E20067" s="34">
        <v>292</v>
      </c>
      <c r="F20067" s="34">
        <v>345</v>
      </c>
      <c r="G20067" s="34">
        <v>294</v>
      </c>
      <c r="H20067" s="34">
        <v>268</v>
      </c>
      <c r="I20067" s="34">
        <v>244</v>
      </c>
      <c r="J20067" s="34">
        <v>245</v>
      </c>
      <c r="K20067" s="34">
        <v>274</v>
      </c>
      <c r="L20067" s="34">
        <v>201</v>
      </c>
      <c r="M20067" s="34">
        <v>216</v>
      </c>
      <c r="N20067" s="34">
        <v>243</v>
      </c>
      <c r="O20067" s="34">
        <v>239</v>
      </c>
      <c r="P20067" s="34">
        <v>263</v>
      </c>
      <c r="Q20067" s="34">
        <v>343</v>
      </c>
      <c r="R20067" s="34">
        <v>311</v>
      </c>
      <c r="S20067" s="34">
        <v>352</v>
      </c>
      <c r="T20067" s="34">
        <v>288</v>
      </c>
      <c r="U20067" s="34">
        <v>190</v>
      </c>
      <c r="V20067" s="34">
        <v>304</v>
      </c>
      <c r="W20067" s="34">
        <v>318</v>
      </c>
      <c r="X20067" s="34">
        <v>384</v>
      </c>
      <c r="Y20067" s="34">
        <v>270</v>
      </c>
      <c r="Z20067" s="34">
        <v>341</v>
      </c>
      <c r="AA20067" s="34">
        <v>310</v>
      </c>
      <c r="AB20067" s="34">
        <v>374</v>
      </c>
      <c r="AC20067" s="34">
        <v>384</v>
      </c>
    </row>
    <row r="20068" spans="1:29" x14ac:dyDescent="0.2">
      <c r="A20068" s="34" t="s">
        <v>80561</v>
      </c>
      <c r="B20068" s="34">
        <v>92</v>
      </c>
      <c r="C20068" s="34">
        <v>81</v>
      </c>
      <c r="D20068" s="34">
        <v>123</v>
      </c>
      <c r="E20068" s="34">
        <v>159</v>
      </c>
      <c r="F20068" s="34">
        <v>87</v>
      </c>
      <c r="G20068" s="34">
        <v>137</v>
      </c>
      <c r="H20068" s="34">
        <v>121</v>
      </c>
      <c r="I20068" s="34">
        <v>96</v>
      </c>
      <c r="J20068" s="34">
        <v>100</v>
      </c>
      <c r="K20068" s="34">
        <v>117</v>
      </c>
      <c r="L20068" s="34">
        <v>72</v>
      </c>
      <c r="M20068" s="34">
        <v>114</v>
      </c>
      <c r="N20068" s="34">
        <v>97</v>
      </c>
      <c r="O20068" s="34">
        <v>82</v>
      </c>
      <c r="P20068" s="34">
        <v>70</v>
      </c>
      <c r="Q20068" s="34">
        <v>122</v>
      </c>
      <c r="R20068" s="34">
        <v>98</v>
      </c>
      <c r="S20068" s="34">
        <v>148</v>
      </c>
      <c r="T20068" s="34">
        <v>78</v>
      </c>
      <c r="U20068" s="34">
        <v>117</v>
      </c>
      <c r="V20068" s="34">
        <v>97</v>
      </c>
      <c r="W20068" s="34">
        <v>115</v>
      </c>
      <c r="X20068" s="34">
        <v>122</v>
      </c>
      <c r="Y20068" s="34">
        <v>161</v>
      </c>
      <c r="Z20068" s="34">
        <v>106</v>
      </c>
      <c r="AA20068" s="34">
        <v>125</v>
      </c>
      <c r="AB20068" s="34">
        <v>124</v>
      </c>
      <c r="AC20068" s="34">
        <v>197</v>
      </c>
    </row>
    <row r="20069" spans="1:29" x14ac:dyDescent="0.2">
      <c r="A20069" s="34" t="s">
        <v>80562</v>
      </c>
      <c r="B20069" s="34">
        <v>70</v>
      </c>
      <c r="C20069" s="34">
        <v>59</v>
      </c>
      <c r="D20069" s="34">
        <v>45</v>
      </c>
      <c r="E20069" s="34">
        <v>68</v>
      </c>
      <c r="F20069" s="34">
        <v>56</v>
      </c>
      <c r="G20069" s="34">
        <v>35</v>
      </c>
      <c r="H20069" s="34">
        <v>46</v>
      </c>
      <c r="I20069" s="34">
        <v>64</v>
      </c>
      <c r="J20069" s="34">
        <v>58</v>
      </c>
      <c r="K20069" s="34">
        <v>78</v>
      </c>
      <c r="L20069" s="34">
        <v>61</v>
      </c>
      <c r="M20069" s="34">
        <v>74</v>
      </c>
      <c r="N20069" s="34">
        <v>63</v>
      </c>
      <c r="O20069" s="34">
        <v>43</v>
      </c>
      <c r="P20069" s="34">
        <v>63</v>
      </c>
      <c r="Q20069" s="34">
        <v>78</v>
      </c>
      <c r="R20069" s="34">
        <v>77</v>
      </c>
      <c r="S20069" s="34">
        <v>62</v>
      </c>
      <c r="T20069" s="34">
        <v>59</v>
      </c>
      <c r="U20069" s="34">
        <v>77</v>
      </c>
      <c r="V20069" s="34">
        <v>67</v>
      </c>
      <c r="W20069" s="34">
        <v>89</v>
      </c>
      <c r="X20069" s="34">
        <v>91</v>
      </c>
      <c r="Y20069" s="34">
        <v>81</v>
      </c>
      <c r="Z20069" s="34">
        <v>50</v>
      </c>
      <c r="AA20069" s="34">
        <v>88</v>
      </c>
      <c r="AB20069" s="34">
        <v>74</v>
      </c>
      <c r="AC20069" s="34">
        <v>116</v>
      </c>
    </row>
    <row r="20070" spans="1:29" x14ac:dyDescent="0.2">
      <c r="A20070" s="34" t="s">
        <v>80563</v>
      </c>
      <c r="B20070" s="34">
        <v>96</v>
      </c>
      <c r="C20070" s="34">
        <v>106</v>
      </c>
      <c r="D20070" s="34">
        <v>92</v>
      </c>
      <c r="E20070" s="34">
        <v>125</v>
      </c>
      <c r="F20070" s="34">
        <v>132</v>
      </c>
      <c r="G20070" s="34">
        <v>163</v>
      </c>
      <c r="H20070" s="34">
        <v>84</v>
      </c>
      <c r="I20070" s="34">
        <v>137</v>
      </c>
      <c r="J20070" s="34">
        <v>136</v>
      </c>
      <c r="K20070" s="34">
        <v>91</v>
      </c>
      <c r="L20070" s="34">
        <v>112</v>
      </c>
      <c r="M20070" s="34">
        <v>125</v>
      </c>
      <c r="N20070" s="34">
        <v>94</v>
      </c>
      <c r="O20070" s="34">
        <v>120</v>
      </c>
      <c r="P20070" s="34">
        <v>107</v>
      </c>
      <c r="Q20070" s="34">
        <v>133</v>
      </c>
      <c r="R20070" s="34">
        <v>161</v>
      </c>
      <c r="S20070" s="34">
        <v>162</v>
      </c>
      <c r="T20070" s="34">
        <v>156</v>
      </c>
      <c r="U20070" s="34">
        <v>127</v>
      </c>
      <c r="V20070" s="34">
        <v>112</v>
      </c>
      <c r="W20070" s="34">
        <v>185</v>
      </c>
      <c r="X20070" s="34">
        <v>153</v>
      </c>
      <c r="Y20070" s="34">
        <v>182</v>
      </c>
      <c r="Z20070" s="34">
        <v>109</v>
      </c>
      <c r="AA20070" s="34">
        <v>124</v>
      </c>
      <c r="AB20070" s="34">
        <v>150</v>
      </c>
      <c r="AC20070" s="34">
        <v>201</v>
      </c>
    </row>
    <row r="20071" spans="1:29" x14ac:dyDescent="0.2">
      <c r="A20071" s="34" t="s">
        <v>80564</v>
      </c>
      <c r="B20071" s="34">
        <v>93</v>
      </c>
      <c r="C20071" s="34">
        <v>74</v>
      </c>
      <c r="D20071" s="34">
        <v>87</v>
      </c>
      <c r="E20071" s="34">
        <v>92</v>
      </c>
      <c r="F20071" s="34">
        <v>81</v>
      </c>
      <c r="G20071" s="34">
        <v>110</v>
      </c>
      <c r="H20071" s="34">
        <v>104</v>
      </c>
      <c r="I20071" s="34">
        <v>89</v>
      </c>
      <c r="J20071" s="34">
        <v>77</v>
      </c>
      <c r="K20071" s="34">
        <v>113</v>
      </c>
      <c r="L20071" s="34">
        <v>69</v>
      </c>
      <c r="M20071" s="34">
        <v>66</v>
      </c>
      <c r="N20071" s="34">
        <v>61</v>
      </c>
      <c r="O20071" s="34">
        <v>66</v>
      </c>
      <c r="P20071" s="34">
        <v>90</v>
      </c>
      <c r="Q20071" s="34">
        <v>141</v>
      </c>
      <c r="R20071" s="34">
        <v>121</v>
      </c>
      <c r="S20071" s="34">
        <v>94</v>
      </c>
      <c r="T20071" s="34">
        <v>99</v>
      </c>
      <c r="U20071" s="34">
        <v>94</v>
      </c>
      <c r="V20071" s="34">
        <v>135</v>
      </c>
      <c r="W20071" s="34">
        <v>139</v>
      </c>
      <c r="X20071" s="34">
        <v>99</v>
      </c>
      <c r="Y20071" s="34">
        <v>127</v>
      </c>
      <c r="Z20071" s="34">
        <v>114</v>
      </c>
      <c r="AA20071" s="34">
        <v>150</v>
      </c>
      <c r="AB20071" s="34">
        <v>98</v>
      </c>
      <c r="AC20071" s="34">
        <v>222</v>
      </c>
    </row>
    <row r="20072" spans="1:29" x14ac:dyDescent="0.2">
      <c r="A20072" s="34" t="s">
        <v>80565</v>
      </c>
      <c r="B20072" s="34">
        <v>82</v>
      </c>
      <c r="C20072" s="34">
        <v>59</v>
      </c>
      <c r="D20072" s="34">
        <v>90</v>
      </c>
      <c r="E20072" s="34">
        <v>53</v>
      </c>
      <c r="F20072" s="34">
        <v>83</v>
      </c>
      <c r="G20072" s="34">
        <v>72</v>
      </c>
      <c r="H20072" s="34">
        <v>77</v>
      </c>
      <c r="I20072" s="34">
        <v>68</v>
      </c>
      <c r="J20072" s="34">
        <v>95</v>
      </c>
      <c r="K20072" s="34">
        <v>44</v>
      </c>
      <c r="L20072" s="34">
        <v>63</v>
      </c>
      <c r="M20072" s="34">
        <v>72</v>
      </c>
      <c r="N20072" s="34">
        <v>95</v>
      </c>
      <c r="O20072" s="34">
        <v>56</v>
      </c>
      <c r="P20072" s="34">
        <v>112</v>
      </c>
      <c r="Q20072" s="34">
        <v>109</v>
      </c>
      <c r="R20072" s="34">
        <v>123</v>
      </c>
      <c r="S20072" s="34">
        <v>96</v>
      </c>
      <c r="T20072" s="34">
        <v>124</v>
      </c>
      <c r="U20072" s="34">
        <v>69</v>
      </c>
      <c r="V20072" s="34">
        <v>93</v>
      </c>
      <c r="W20072" s="34">
        <v>104</v>
      </c>
      <c r="X20072" s="34">
        <v>108</v>
      </c>
      <c r="Y20072" s="34">
        <v>74</v>
      </c>
      <c r="Z20072" s="34">
        <v>91</v>
      </c>
      <c r="AA20072" s="34">
        <v>98</v>
      </c>
      <c r="AB20072" s="34">
        <v>171</v>
      </c>
      <c r="AC20072" s="34">
        <v>103</v>
      </c>
    </row>
    <row r="20073" spans="1:29" x14ac:dyDescent="0.2">
      <c r="A20073" s="34" t="s">
        <v>80566</v>
      </c>
      <c r="B20073" s="34">
        <v>122</v>
      </c>
      <c r="C20073" s="34">
        <v>144</v>
      </c>
      <c r="D20073" s="34">
        <v>140</v>
      </c>
      <c r="E20073" s="34">
        <v>121</v>
      </c>
      <c r="F20073" s="34">
        <v>132</v>
      </c>
      <c r="G20073" s="34">
        <v>109</v>
      </c>
      <c r="H20073" s="34">
        <v>139</v>
      </c>
      <c r="I20073" s="34">
        <v>151</v>
      </c>
      <c r="J20073" s="34">
        <v>138</v>
      </c>
      <c r="K20073" s="34">
        <v>158</v>
      </c>
      <c r="L20073" s="34">
        <v>100</v>
      </c>
      <c r="M20073" s="34">
        <v>113</v>
      </c>
      <c r="N20073" s="34">
        <v>109</v>
      </c>
      <c r="O20073" s="34">
        <v>99</v>
      </c>
      <c r="P20073" s="34">
        <v>160</v>
      </c>
      <c r="Q20073" s="34">
        <v>187</v>
      </c>
      <c r="R20073" s="34">
        <v>145</v>
      </c>
      <c r="S20073" s="34">
        <v>171</v>
      </c>
      <c r="T20073" s="34">
        <v>138</v>
      </c>
      <c r="U20073" s="34">
        <v>164</v>
      </c>
      <c r="V20073" s="34">
        <v>114</v>
      </c>
      <c r="W20073" s="34">
        <v>178</v>
      </c>
      <c r="X20073" s="34">
        <v>196</v>
      </c>
      <c r="Y20073" s="34">
        <v>160</v>
      </c>
      <c r="Z20073" s="34">
        <v>151</v>
      </c>
      <c r="AA20073" s="34">
        <v>193</v>
      </c>
      <c r="AB20073" s="34">
        <v>175</v>
      </c>
      <c r="AC20073" s="34">
        <v>191</v>
      </c>
    </row>
    <row r="20074" spans="1:29" x14ac:dyDescent="0.2">
      <c r="A20074" s="34" t="s">
        <v>80567</v>
      </c>
      <c r="B20074" s="34">
        <v>142</v>
      </c>
      <c r="C20074" s="34">
        <v>113</v>
      </c>
      <c r="D20074" s="34">
        <v>139</v>
      </c>
      <c r="E20074" s="34">
        <v>118</v>
      </c>
      <c r="F20074" s="34">
        <v>145</v>
      </c>
      <c r="G20074" s="34">
        <v>182</v>
      </c>
      <c r="H20074" s="34">
        <v>116</v>
      </c>
      <c r="I20074" s="34">
        <v>133</v>
      </c>
      <c r="J20074" s="34">
        <v>102</v>
      </c>
      <c r="K20074" s="34">
        <v>276</v>
      </c>
      <c r="L20074" s="34">
        <v>122</v>
      </c>
      <c r="M20074" s="34">
        <v>158</v>
      </c>
      <c r="N20074" s="34">
        <v>128</v>
      </c>
      <c r="O20074" s="34">
        <v>132</v>
      </c>
      <c r="P20074" s="34">
        <v>142</v>
      </c>
      <c r="Q20074" s="34">
        <v>190</v>
      </c>
      <c r="R20074" s="34">
        <v>198</v>
      </c>
      <c r="S20074" s="34">
        <v>164</v>
      </c>
      <c r="T20074" s="34">
        <v>133</v>
      </c>
      <c r="U20074" s="34">
        <v>129</v>
      </c>
      <c r="V20074" s="34">
        <v>154</v>
      </c>
      <c r="W20074" s="34">
        <v>200</v>
      </c>
      <c r="X20074" s="34">
        <v>185</v>
      </c>
      <c r="Y20074" s="34">
        <v>186</v>
      </c>
      <c r="Z20074" s="34">
        <v>110</v>
      </c>
      <c r="AA20074" s="34">
        <v>242</v>
      </c>
      <c r="AB20074" s="34">
        <v>209</v>
      </c>
      <c r="AC20074" s="34">
        <v>230</v>
      </c>
    </row>
    <row r="20075" spans="1:29" x14ac:dyDescent="0.2">
      <c r="A20075" s="34" t="s">
        <v>80568</v>
      </c>
      <c r="B20075" s="34">
        <v>219</v>
      </c>
      <c r="C20075" s="34">
        <v>234</v>
      </c>
      <c r="D20075" s="34">
        <v>232</v>
      </c>
      <c r="E20075" s="34">
        <v>213</v>
      </c>
      <c r="F20075" s="34">
        <v>256</v>
      </c>
      <c r="G20075" s="34">
        <v>202</v>
      </c>
      <c r="H20075" s="34">
        <v>204</v>
      </c>
      <c r="I20075" s="34">
        <v>214</v>
      </c>
      <c r="J20075" s="34">
        <v>193</v>
      </c>
      <c r="K20075" s="34">
        <v>226</v>
      </c>
      <c r="L20075" s="34">
        <v>178</v>
      </c>
      <c r="M20075" s="34">
        <v>193</v>
      </c>
      <c r="N20075" s="34">
        <v>207</v>
      </c>
      <c r="O20075" s="34">
        <v>176</v>
      </c>
      <c r="P20075" s="34">
        <v>204</v>
      </c>
      <c r="Q20075" s="34">
        <v>238</v>
      </c>
      <c r="R20075" s="34">
        <v>255</v>
      </c>
      <c r="S20075" s="34">
        <v>293</v>
      </c>
      <c r="T20075" s="34">
        <v>217</v>
      </c>
      <c r="U20075" s="34">
        <v>180</v>
      </c>
      <c r="V20075" s="34">
        <v>310</v>
      </c>
      <c r="W20075" s="34">
        <v>282</v>
      </c>
      <c r="X20075" s="34">
        <v>410</v>
      </c>
      <c r="Y20075" s="34">
        <v>207</v>
      </c>
      <c r="Z20075" s="34">
        <v>325</v>
      </c>
      <c r="AA20075" s="34">
        <v>326</v>
      </c>
      <c r="AB20075" s="34">
        <v>299</v>
      </c>
      <c r="AC20075" s="34">
        <v>360</v>
      </c>
    </row>
    <row r="20076" spans="1:29" x14ac:dyDescent="0.2">
      <c r="A20076" s="34" t="s">
        <v>80569</v>
      </c>
      <c r="B20076" s="34">
        <v>82</v>
      </c>
      <c r="C20076" s="34">
        <v>101</v>
      </c>
      <c r="D20076" s="34">
        <v>96</v>
      </c>
      <c r="E20076" s="34">
        <v>108</v>
      </c>
      <c r="F20076" s="34">
        <v>93</v>
      </c>
      <c r="G20076" s="34">
        <v>61</v>
      </c>
      <c r="H20076" s="34">
        <v>86</v>
      </c>
      <c r="I20076" s="34">
        <v>90</v>
      </c>
      <c r="J20076" s="34">
        <v>77</v>
      </c>
      <c r="K20076" s="34">
        <v>96</v>
      </c>
      <c r="L20076" s="34">
        <v>82</v>
      </c>
      <c r="M20076" s="34">
        <v>87</v>
      </c>
      <c r="N20076" s="34">
        <v>83</v>
      </c>
      <c r="O20076" s="34">
        <v>95</v>
      </c>
      <c r="P20076" s="34">
        <v>100</v>
      </c>
      <c r="Q20076" s="34">
        <v>85</v>
      </c>
      <c r="R20076" s="34">
        <v>115</v>
      </c>
      <c r="S20076" s="34">
        <v>115</v>
      </c>
      <c r="T20076" s="34">
        <v>100</v>
      </c>
      <c r="U20076" s="34">
        <v>61</v>
      </c>
      <c r="V20076" s="34">
        <v>112</v>
      </c>
      <c r="W20076" s="34">
        <v>114</v>
      </c>
      <c r="X20076" s="34">
        <v>102</v>
      </c>
      <c r="Y20076" s="34">
        <v>85</v>
      </c>
      <c r="Z20076" s="34">
        <v>108</v>
      </c>
      <c r="AA20076" s="34">
        <v>99</v>
      </c>
      <c r="AB20076" s="34">
        <v>106</v>
      </c>
      <c r="AC20076" s="34">
        <v>151</v>
      </c>
    </row>
    <row r="20077" spans="1:29" x14ac:dyDescent="0.2">
      <c r="A20077" s="34" t="s">
        <v>80570</v>
      </c>
      <c r="B20077" s="34">
        <v>178</v>
      </c>
      <c r="C20077" s="34">
        <v>194</v>
      </c>
      <c r="D20077" s="34">
        <v>256</v>
      </c>
      <c r="E20077" s="34">
        <v>216</v>
      </c>
      <c r="F20077" s="34">
        <v>233</v>
      </c>
      <c r="G20077" s="34">
        <v>200</v>
      </c>
      <c r="H20077" s="34">
        <v>229</v>
      </c>
      <c r="I20077" s="34">
        <v>249</v>
      </c>
      <c r="J20077" s="34">
        <v>197</v>
      </c>
      <c r="K20077" s="34">
        <v>236</v>
      </c>
      <c r="L20077" s="34">
        <v>177</v>
      </c>
      <c r="M20077" s="34">
        <v>199</v>
      </c>
      <c r="N20077" s="34">
        <v>209</v>
      </c>
      <c r="O20077" s="34">
        <v>223</v>
      </c>
      <c r="P20077" s="34">
        <v>174</v>
      </c>
      <c r="Q20077" s="34">
        <v>320</v>
      </c>
      <c r="R20077" s="34">
        <v>273</v>
      </c>
      <c r="S20077" s="34">
        <v>265</v>
      </c>
      <c r="T20077" s="34">
        <v>233</v>
      </c>
      <c r="U20077" s="34">
        <v>224</v>
      </c>
      <c r="V20077" s="34">
        <v>237</v>
      </c>
      <c r="W20077" s="34">
        <v>248</v>
      </c>
      <c r="X20077" s="34">
        <v>264</v>
      </c>
      <c r="Y20077" s="34">
        <v>228</v>
      </c>
      <c r="Z20077" s="34">
        <v>255</v>
      </c>
      <c r="AA20077" s="34">
        <v>294</v>
      </c>
      <c r="AB20077" s="34">
        <v>290</v>
      </c>
      <c r="AC20077" s="34">
        <v>337</v>
      </c>
    </row>
    <row r="20078" spans="1:29" x14ac:dyDescent="0.2">
      <c r="A20078" s="34" t="s">
        <v>80571</v>
      </c>
      <c r="B20078" s="34">
        <v>106</v>
      </c>
      <c r="C20078" s="34">
        <v>147</v>
      </c>
      <c r="D20078" s="34">
        <v>124</v>
      </c>
      <c r="E20078" s="34">
        <v>151</v>
      </c>
      <c r="F20078" s="34">
        <v>119</v>
      </c>
      <c r="G20078" s="34">
        <v>116</v>
      </c>
      <c r="H20078" s="34">
        <v>122</v>
      </c>
      <c r="I20078" s="34">
        <v>141</v>
      </c>
      <c r="J20078" s="34">
        <v>121</v>
      </c>
      <c r="K20078" s="34">
        <v>137</v>
      </c>
      <c r="L20078" s="34">
        <v>79</v>
      </c>
      <c r="M20078" s="34">
        <v>91</v>
      </c>
      <c r="N20078" s="34">
        <v>121</v>
      </c>
      <c r="O20078" s="34">
        <v>92</v>
      </c>
      <c r="P20078" s="34">
        <v>78</v>
      </c>
      <c r="Q20078" s="34">
        <v>131</v>
      </c>
      <c r="R20078" s="34">
        <v>126</v>
      </c>
      <c r="S20078" s="34">
        <v>170</v>
      </c>
      <c r="T20078" s="34">
        <v>115</v>
      </c>
      <c r="U20078" s="34">
        <v>126</v>
      </c>
      <c r="V20078" s="34">
        <v>160</v>
      </c>
      <c r="W20078" s="34">
        <v>151</v>
      </c>
      <c r="X20078" s="34">
        <v>161</v>
      </c>
      <c r="Y20078" s="34">
        <v>124</v>
      </c>
      <c r="Z20078" s="34">
        <v>104</v>
      </c>
      <c r="AA20078" s="34">
        <v>196</v>
      </c>
      <c r="AB20078" s="34">
        <v>138</v>
      </c>
      <c r="AC20078" s="34">
        <v>272</v>
      </c>
    </row>
    <row r="20079" spans="1:29" x14ac:dyDescent="0.2">
      <c r="A20079" s="34" t="s">
        <v>80572</v>
      </c>
      <c r="B20079" s="34">
        <v>496</v>
      </c>
      <c r="C20079" s="34">
        <v>376</v>
      </c>
      <c r="D20079" s="34">
        <v>432</v>
      </c>
      <c r="E20079" s="34">
        <v>411</v>
      </c>
      <c r="F20079" s="34">
        <v>569</v>
      </c>
      <c r="G20079" s="34">
        <v>394</v>
      </c>
      <c r="H20079" s="34">
        <v>453</v>
      </c>
      <c r="I20079" s="34">
        <v>428</v>
      </c>
      <c r="J20079" s="34">
        <v>384</v>
      </c>
      <c r="K20079" s="34">
        <v>489</v>
      </c>
      <c r="L20079" s="34">
        <v>355</v>
      </c>
      <c r="M20079" s="34">
        <v>369</v>
      </c>
      <c r="N20079" s="34">
        <v>380</v>
      </c>
      <c r="O20079" s="34">
        <v>328</v>
      </c>
      <c r="P20079" s="34">
        <v>383</v>
      </c>
      <c r="Q20079" s="34">
        <v>501</v>
      </c>
      <c r="R20079" s="34">
        <v>619</v>
      </c>
      <c r="S20079" s="34">
        <v>493</v>
      </c>
      <c r="T20079" s="34">
        <v>483</v>
      </c>
      <c r="U20079" s="34">
        <v>486</v>
      </c>
      <c r="V20079" s="34">
        <v>543</v>
      </c>
      <c r="W20079" s="34">
        <v>522</v>
      </c>
      <c r="X20079" s="34">
        <v>575</v>
      </c>
      <c r="Y20079" s="34">
        <v>546</v>
      </c>
      <c r="Z20079" s="34">
        <v>598</v>
      </c>
      <c r="AA20079" s="34">
        <v>560</v>
      </c>
      <c r="AB20079" s="34">
        <v>596</v>
      </c>
      <c r="AC20079" s="34">
        <v>727</v>
      </c>
    </row>
    <row r="20080" spans="1:29" x14ac:dyDescent="0.2">
      <c r="A20080" s="34" t="s">
        <v>80573</v>
      </c>
      <c r="B20080" s="34">
        <v>106</v>
      </c>
      <c r="C20080" s="34">
        <v>171</v>
      </c>
      <c r="D20080" s="34">
        <v>175</v>
      </c>
      <c r="E20080" s="34">
        <v>167</v>
      </c>
      <c r="F20080" s="34">
        <v>176</v>
      </c>
      <c r="G20080" s="34">
        <v>193</v>
      </c>
      <c r="H20080" s="34">
        <v>160</v>
      </c>
      <c r="I20080" s="34">
        <v>178</v>
      </c>
      <c r="J20080" s="34">
        <v>126</v>
      </c>
      <c r="K20080" s="34">
        <v>200</v>
      </c>
      <c r="L20080" s="34">
        <v>113</v>
      </c>
      <c r="M20080" s="34">
        <v>137</v>
      </c>
      <c r="N20080" s="34">
        <v>110</v>
      </c>
      <c r="O20080" s="34">
        <v>116</v>
      </c>
      <c r="P20080" s="34">
        <v>103</v>
      </c>
      <c r="Q20080" s="34">
        <v>196</v>
      </c>
      <c r="R20080" s="34">
        <v>182</v>
      </c>
      <c r="S20080" s="34">
        <v>223</v>
      </c>
      <c r="T20080" s="34">
        <v>84</v>
      </c>
      <c r="U20080" s="34">
        <v>154</v>
      </c>
      <c r="V20080" s="34">
        <v>134</v>
      </c>
      <c r="W20080" s="34">
        <v>214</v>
      </c>
      <c r="X20080" s="34">
        <v>151</v>
      </c>
      <c r="Y20080" s="34">
        <v>160</v>
      </c>
      <c r="Z20080" s="34">
        <v>197</v>
      </c>
      <c r="AA20080" s="34">
        <v>246</v>
      </c>
      <c r="AB20080" s="34">
        <v>139</v>
      </c>
      <c r="AC20080" s="34">
        <v>316</v>
      </c>
    </row>
    <row r="20081" spans="1:29" x14ac:dyDescent="0.2">
      <c r="A20081" s="34" t="s">
        <v>80574</v>
      </c>
      <c r="B20081" s="34">
        <v>135</v>
      </c>
      <c r="C20081" s="34">
        <v>123</v>
      </c>
      <c r="D20081" s="34">
        <v>174</v>
      </c>
      <c r="E20081" s="34">
        <v>142</v>
      </c>
      <c r="F20081" s="34">
        <v>184</v>
      </c>
      <c r="G20081" s="34">
        <v>112</v>
      </c>
      <c r="H20081" s="34">
        <v>179</v>
      </c>
      <c r="I20081" s="34">
        <v>128</v>
      </c>
      <c r="J20081" s="34">
        <v>136</v>
      </c>
      <c r="K20081" s="34">
        <v>176</v>
      </c>
      <c r="L20081" s="34">
        <v>134</v>
      </c>
      <c r="M20081" s="34">
        <v>130</v>
      </c>
      <c r="N20081" s="34">
        <v>138</v>
      </c>
      <c r="O20081" s="34">
        <v>145</v>
      </c>
      <c r="P20081" s="34">
        <v>139</v>
      </c>
      <c r="Q20081" s="34">
        <v>194</v>
      </c>
      <c r="R20081" s="34">
        <v>185</v>
      </c>
      <c r="S20081" s="34">
        <v>172</v>
      </c>
      <c r="T20081" s="34">
        <v>235</v>
      </c>
      <c r="U20081" s="34">
        <v>178</v>
      </c>
      <c r="V20081" s="34">
        <v>190</v>
      </c>
      <c r="W20081" s="34">
        <v>216</v>
      </c>
      <c r="X20081" s="34">
        <v>223</v>
      </c>
      <c r="Y20081" s="34">
        <v>206</v>
      </c>
      <c r="Z20081" s="34">
        <v>140</v>
      </c>
      <c r="AA20081" s="34">
        <v>150</v>
      </c>
      <c r="AB20081" s="34">
        <v>244</v>
      </c>
      <c r="AC20081" s="34">
        <v>254</v>
      </c>
    </row>
    <row r="20082" spans="1:29" x14ac:dyDescent="0.2">
      <c r="A20082" s="34" t="s">
        <v>80575</v>
      </c>
      <c r="B20082" s="34">
        <v>143</v>
      </c>
      <c r="C20082" s="34">
        <v>83</v>
      </c>
      <c r="D20082" s="34">
        <v>136</v>
      </c>
      <c r="E20082" s="34">
        <v>113</v>
      </c>
      <c r="F20082" s="34">
        <v>138</v>
      </c>
      <c r="G20082" s="34">
        <v>88</v>
      </c>
      <c r="H20082" s="34">
        <v>140</v>
      </c>
      <c r="I20082" s="34">
        <v>101</v>
      </c>
      <c r="J20082" s="34">
        <v>109</v>
      </c>
      <c r="K20082" s="34">
        <v>130</v>
      </c>
      <c r="L20082" s="34">
        <v>139</v>
      </c>
      <c r="M20082" s="34">
        <v>100</v>
      </c>
      <c r="N20082" s="34">
        <v>125</v>
      </c>
      <c r="O20082" s="34">
        <v>108</v>
      </c>
      <c r="P20082" s="34">
        <v>141</v>
      </c>
      <c r="Q20082" s="34">
        <v>145</v>
      </c>
      <c r="R20082" s="34">
        <v>177</v>
      </c>
      <c r="S20082" s="34">
        <v>125</v>
      </c>
      <c r="T20082" s="34">
        <v>144</v>
      </c>
      <c r="U20082" s="34">
        <v>127</v>
      </c>
      <c r="V20082" s="34">
        <v>156</v>
      </c>
      <c r="W20082" s="34">
        <v>170</v>
      </c>
      <c r="X20082" s="34">
        <v>178</v>
      </c>
      <c r="Y20082" s="34">
        <v>142</v>
      </c>
      <c r="Z20082" s="34">
        <v>134</v>
      </c>
      <c r="AA20082" s="34">
        <v>173</v>
      </c>
      <c r="AB20082" s="34">
        <v>184</v>
      </c>
      <c r="AC20082" s="34">
        <v>191</v>
      </c>
    </row>
    <row r="20083" spans="1:29" x14ac:dyDescent="0.2">
      <c r="A20083" s="34" t="s">
        <v>80576</v>
      </c>
      <c r="B20083" s="34">
        <v>48</v>
      </c>
      <c r="C20083" s="34">
        <v>39</v>
      </c>
      <c r="D20083" s="34">
        <v>30</v>
      </c>
      <c r="E20083" s="34">
        <v>49</v>
      </c>
      <c r="F20083" s="34">
        <v>46</v>
      </c>
      <c r="G20083" s="34">
        <v>85</v>
      </c>
      <c r="H20083" s="34">
        <v>48</v>
      </c>
      <c r="I20083" s="34">
        <v>39</v>
      </c>
      <c r="J20083" s="34">
        <v>31</v>
      </c>
      <c r="K20083" s="34">
        <v>51</v>
      </c>
      <c r="L20083" s="34">
        <v>36</v>
      </c>
      <c r="M20083" s="34">
        <v>43</v>
      </c>
      <c r="N20083" s="34">
        <v>49</v>
      </c>
      <c r="O20083" s="34">
        <v>32</v>
      </c>
      <c r="P20083" s="34">
        <v>37</v>
      </c>
      <c r="Q20083" s="34">
        <v>87</v>
      </c>
      <c r="R20083" s="34">
        <v>50</v>
      </c>
      <c r="S20083" s="34">
        <v>56</v>
      </c>
      <c r="T20083" s="34">
        <v>50</v>
      </c>
      <c r="U20083" s="34">
        <v>61</v>
      </c>
      <c r="V20083" s="34">
        <v>50</v>
      </c>
      <c r="W20083" s="34">
        <v>43</v>
      </c>
      <c r="X20083" s="34">
        <v>50</v>
      </c>
      <c r="Y20083" s="34">
        <v>34</v>
      </c>
      <c r="Z20083" s="34">
        <v>50</v>
      </c>
      <c r="AA20083" s="34">
        <v>65</v>
      </c>
      <c r="AB20083" s="34">
        <v>49</v>
      </c>
      <c r="AC20083" s="34">
        <v>70</v>
      </c>
    </row>
    <row r="20084" spans="1:29" x14ac:dyDescent="0.2">
      <c r="A20084" s="34" t="s">
        <v>80577</v>
      </c>
      <c r="B20084" s="34">
        <v>138</v>
      </c>
      <c r="C20084" s="34">
        <v>109</v>
      </c>
      <c r="D20084" s="34">
        <v>104</v>
      </c>
      <c r="E20084" s="34">
        <v>81</v>
      </c>
      <c r="F20084" s="34">
        <v>123</v>
      </c>
      <c r="G20084" s="34">
        <v>102</v>
      </c>
      <c r="H20084" s="34">
        <v>123</v>
      </c>
      <c r="I20084" s="34">
        <v>105</v>
      </c>
      <c r="J20084" s="34">
        <v>100</v>
      </c>
      <c r="K20084" s="34">
        <v>129</v>
      </c>
      <c r="L20084" s="34">
        <v>108</v>
      </c>
      <c r="M20084" s="34">
        <v>93</v>
      </c>
      <c r="N20084" s="34">
        <v>94</v>
      </c>
      <c r="O20084" s="34">
        <v>103</v>
      </c>
      <c r="P20084" s="34">
        <v>100</v>
      </c>
      <c r="Q20084" s="34">
        <v>102</v>
      </c>
      <c r="R20084" s="34">
        <v>168</v>
      </c>
      <c r="S20084" s="34">
        <v>124</v>
      </c>
      <c r="T20084" s="34">
        <v>143</v>
      </c>
      <c r="U20084" s="34">
        <v>113</v>
      </c>
      <c r="V20084" s="34">
        <v>155</v>
      </c>
      <c r="W20084" s="34">
        <v>157</v>
      </c>
      <c r="X20084" s="34">
        <v>125</v>
      </c>
      <c r="Y20084" s="34">
        <v>149</v>
      </c>
      <c r="Z20084" s="34">
        <v>94</v>
      </c>
      <c r="AA20084" s="34">
        <v>114</v>
      </c>
      <c r="AB20084" s="34">
        <v>170</v>
      </c>
      <c r="AC20084" s="34">
        <v>153</v>
      </c>
    </row>
    <row r="20085" spans="1:29" x14ac:dyDescent="0.2">
      <c r="A20085" s="34" t="s">
        <v>80578</v>
      </c>
      <c r="B20085" s="34">
        <v>55</v>
      </c>
      <c r="C20085" s="34">
        <v>94</v>
      </c>
      <c r="D20085" s="34">
        <v>84</v>
      </c>
      <c r="E20085" s="34">
        <v>58</v>
      </c>
      <c r="F20085" s="34">
        <v>64</v>
      </c>
      <c r="G20085" s="34">
        <v>56</v>
      </c>
      <c r="H20085" s="34">
        <v>62</v>
      </c>
      <c r="I20085" s="34">
        <v>68</v>
      </c>
      <c r="J20085" s="34">
        <v>62</v>
      </c>
      <c r="K20085" s="34">
        <v>90</v>
      </c>
      <c r="L20085" s="34">
        <v>25</v>
      </c>
      <c r="M20085" s="34">
        <v>49</v>
      </c>
      <c r="N20085" s="34">
        <v>60</v>
      </c>
      <c r="O20085" s="34">
        <v>67</v>
      </c>
      <c r="P20085" s="34">
        <v>66</v>
      </c>
      <c r="Q20085" s="34">
        <v>88</v>
      </c>
      <c r="R20085" s="34">
        <v>50</v>
      </c>
      <c r="S20085" s="34">
        <v>115</v>
      </c>
      <c r="T20085" s="34">
        <v>30</v>
      </c>
      <c r="U20085" s="34">
        <v>60</v>
      </c>
      <c r="V20085" s="34">
        <v>79</v>
      </c>
      <c r="W20085" s="34">
        <v>68</v>
      </c>
      <c r="X20085" s="34">
        <v>64</v>
      </c>
      <c r="Y20085" s="34">
        <v>38</v>
      </c>
      <c r="Z20085" s="34">
        <v>90</v>
      </c>
      <c r="AA20085" s="34">
        <v>83</v>
      </c>
      <c r="AB20085" s="34">
        <v>34</v>
      </c>
      <c r="AC20085" s="34">
        <v>123</v>
      </c>
    </row>
    <row r="20086" spans="1:29" x14ac:dyDescent="0.2">
      <c r="A20086" s="34" t="s">
        <v>80579</v>
      </c>
      <c r="B20086" s="34">
        <v>88</v>
      </c>
      <c r="C20086" s="34">
        <v>119</v>
      </c>
      <c r="D20086" s="34">
        <v>60</v>
      </c>
      <c r="E20086" s="34">
        <v>117</v>
      </c>
      <c r="F20086" s="34">
        <v>76</v>
      </c>
      <c r="G20086" s="34">
        <v>81</v>
      </c>
      <c r="H20086" s="34">
        <v>95</v>
      </c>
      <c r="I20086" s="34">
        <v>112</v>
      </c>
      <c r="J20086" s="34">
        <v>61</v>
      </c>
      <c r="K20086" s="34">
        <v>108</v>
      </c>
      <c r="L20086" s="34">
        <v>63</v>
      </c>
      <c r="M20086" s="34">
        <v>101</v>
      </c>
      <c r="N20086" s="34">
        <v>86</v>
      </c>
      <c r="O20086" s="34">
        <v>115</v>
      </c>
      <c r="P20086" s="34">
        <v>53</v>
      </c>
      <c r="Q20086" s="34">
        <v>143</v>
      </c>
      <c r="R20086" s="34">
        <v>79</v>
      </c>
      <c r="S20086" s="34">
        <v>108</v>
      </c>
      <c r="T20086" s="34">
        <v>88</v>
      </c>
      <c r="U20086" s="34">
        <v>153</v>
      </c>
      <c r="V20086" s="34">
        <v>113</v>
      </c>
      <c r="W20086" s="34">
        <v>191</v>
      </c>
      <c r="X20086" s="34">
        <v>104</v>
      </c>
      <c r="Y20086" s="34">
        <v>101</v>
      </c>
      <c r="Z20086" s="34">
        <v>77</v>
      </c>
      <c r="AA20086" s="34">
        <v>124</v>
      </c>
      <c r="AB20086" s="34">
        <v>155</v>
      </c>
      <c r="AC20086" s="34">
        <v>184</v>
      </c>
    </row>
    <row r="20087" spans="1:29" x14ac:dyDescent="0.2">
      <c r="A20087" s="34" t="s">
        <v>80580</v>
      </c>
      <c r="B20087" s="34">
        <v>122</v>
      </c>
      <c r="C20087" s="34">
        <v>150</v>
      </c>
      <c r="D20087" s="34">
        <v>196</v>
      </c>
      <c r="E20087" s="34">
        <v>115</v>
      </c>
      <c r="F20087" s="34">
        <v>174</v>
      </c>
      <c r="G20087" s="34">
        <v>143</v>
      </c>
      <c r="H20087" s="34">
        <v>184</v>
      </c>
      <c r="I20087" s="34">
        <v>117</v>
      </c>
      <c r="J20087" s="34">
        <v>160</v>
      </c>
      <c r="K20087" s="34">
        <v>103</v>
      </c>
      <c r="L20087" s="34">
        <v>163</v>
      </c>
      <c r="M20087" s="34">
        <v>102</v>
      </c>
      <c r="N20087" s="34">
        <v>180</v>
      </c>
      <c r="O20087" s="34">
        <v>133</v>
      </c>
      <c r="P20087" s="34">
        <v>130</v>
      </c>
      <c r="Q20087" s="34">
        <v>168</v>
      </c>
      <c r="R20087" s="34">
        <v>263</v>
      </c>
      <c r="S20087" s="34">
        <v>179</v>
      </c>
      <c r="T20087" s="34">
        <v>218</v>
      </c>
      <c r="U20087" s="34">
        <v>154</v>
      </c>
      <c r="V20087" s="34">
        <v>236</v>
      </c>
      <c r="W20087" s="34">
        <v>191</v>
      </c>
      <c r="X20087" s="34">
        <v>188</v>
      </c>
      <c r="Y20087" s="34">
        <v>134</v>
      </c>
      <c r="Z20087" s="34">
        <v>182</v>
      </c>
      <c r="AA20087" s="34">
        <v>180</v>
      </c>
      <c r="AB20087" s="34">
        <v>262</v>
      </c>
      <c r="AC20087" s="34">
        <v>219</v>
      </c>
    </row>
    <row r="20088" spans="1:29" x14ac:dyDescent="0.2">
      <c r="A20088" s="34" t="s">
        <v>80581</v>
      </c>
      <c r="B20088" s="34">
        <v>115</v>
      </c>
      <c r="C20088" s="34">
        <v>151</v>
      </c>
      <c r="D20088" s="34">
        <v>164</v>
      </c>
      <c r="E20088" s="34">
        <v>161</v>
      </c>
      <c r="F20088" s="34">
        <v>161</v>
      </c>
      <c r="G20088" s="34">
        <v>138</v>
      </c>
      <c r="H20088" s="34">
        <v>105</v>
      </c>
      <c r="I20088" s="34">
        <v>151</v>
      </c>
      <c r="J20088" s="34">
        <v>88</v>
      </c>
      <c r="K20088" s="34">
        <v>196</v>
      </c>
      <c r="L20088" s="34">
        <v>77</v>
      </c>
      <c r="M20088" s="34">
        <v>146</v>
      </c>
      <c r="N20088" s="34">
        <v>79</v>
      </c>
      <c r="O20088" s="34">
        <v>113</v>
      </c>
      <c r="P20088" s="34">
        <v>100</v>
      </c>
      <c r="Q20088" s="34">
        <v>182</v>
      </c>
      <c r="R20088" s="34">
        <v>121</v>
      </c>
      <c r="S20088" s="34">
        <v>184</v>
      </c>
      <c r="T20088" s="34">
        <v>105</v>
      </c>
      <c r="U20088" s="34">
        <v>141</v>
      </c>
      <c r="V20088" s="34">
        <v>126</v>
      </c>
      <c r="W20088" s="34">
        <v>203</v>
      </c>
      <c r="X20088" s="34">
        <v>152</v>
      </c>
      <c r="Y20088" s="34">
        <v>160</v>
      </c>
      <c r="Z20088" s="34">
        <v>122</v>
      </c>
      <c r="AA20088" s="34">
        <v>144</v>
      </c>
      <c r="AB20088" s="34">
        <v>140</v>
      </c>
      <c r="AC20088" s="34">
        <v>236</v>
      </c>
    </row>
    <row r="20089" spans="1:29" x14ac:dyDescent="0.2">
      <c r="A20089" s="34" t="s">
        <v>80582</v>
      </c>
      <c r="B20089" s="34">
        <v>187</v>
      </c>
      <c r="C20089" s="34">
        <v>181</v>
      </c>
      <c r="D20089" s="34">
        <v>220</v>
      </c>
      <c r="E20089" s="34">
        <v>156</v>
      </c>
      <c r="F20089" s="34">
        <v>201</v>
      </c>
      <c r="G20089" s="34">
        <v>186</v>
      </c>
      <c r="H20089" s="34">
        <v>161</v>
      </c>
      <c r="I20089" s="34">
        <v>143</v>
      </c>
      <c r="J20089" s="34">
        <v>174</v>
      </c>
      <c r="K20089" s="34">
        <v>183</v>
      </c>
      <c r="L20089" s="34">
        <v>203</v>
      </c>
      <c r="M20089" s="34">
        <v>177</v>
      </c>
      <c r="N20089" s="34">
        <v>160</v>
      </c>
      <c r="O20089" s="34">
        <v>189</v>
      </c>
      <c r="P20089" s="34">
        <v>178</v>
      </c>
      <c r="Q20089" s="34">
        <v>257</v>
      </c>
      <c r="R20089" s="34">
        <v>302</v>
      </c>
      <c r="S20089" s="34">
        <v>266</v>
      </c>
      <c r="T20089" s="34">
        <v>191</v>
      </c>
      <c r="U20089" s="34">
        <v>217</v>
      </c>
      <c r="V20089" s="34">
        <v>273</v>
      </c>
      <c r="W20089" s="34">
        <v>283</v>
      </c>
      <c r="X20089" s="34">
        <v>202</v>
      </c>
      <c r="Y20089" s="34">
        <v>189</v>
      </c>
      <c r="Z20089" s="34">
        <v>211</v>
      </c>
      <c r="AA20089" s="34">
        <v>207</v>
      </c>
      <c r="AB20089" s="34">
        <v>270</v>
      </c>
      <c r="AC20089" s="34">
        <v>287</v>
      </c>
    </row>
    <row r="20090" spans="1:29" x14ac:dyDescent="0.2">
      <c r="A20090" s="34" t="s">
        <v>80583</v>
      </c>
      <c r="B20090" s="34">
        <v>75</v>
      </c>
      <c r="C20090" s="34">
        <v>73</v>
      </c>
      <c r="D20090" s="34">
        <v>109</v>
      </c>
      <c r="E20090" s="34">
        <v>94</v>
      </c>
      <c r="F20090" s="34">
        <v>82</v>
      </c>
      <c r="G20090" s="34">
        <v>75</v>
      </c>
      <c r="H20090" s="34">
        <v>48</v>
      </c>
      <c r="I20090" s="34">
        <v>57</v>
      </c>
      <c r="J20090" s="34">
        <v>41</v>
      </c>
      <c r="K20090" s="34">
        <v>95</v>
      </c>
      <c r="L20090" s="34">
        <v>26</v>
      </c>
      <c r="M20090" s="34">
        <v>64</v>
      </c>
      <c r="N20090" s="34">
        <v>52</v>
      </c>
      <c r="O20090" s="34">
        <v>72</v>
      </c>
      <c r="P20090" s="34">
        <v>36</v>
      </c>
      <c r="Q20090" s="34">
        <v>84</v>
      </c>
      <c r="R20090" s="34">
        <v>57</v>
      </c>
      <c r="S20090" s="34">
        <v>117</v>
      </c>
      <c r="T20090" s="34">
        <v>41</v>
      </c>
      <c r="U20090" s="34">
        <v>52</v>
      </c>
      <c r="V20090" s="34">
        <v>74</v>
      </c>
      <c r="W20090" s="34">
        <v>55</v>
      </c>
      <c r="X20090" s="34">
        <v>84</v>
      </c>
      <c r="Y20090" s="34">
        <v>48</v>
      </c>
      <c r="Z20090" s="34">
        <v>104</v>
      </c>
      <c r="AA20090" s="34">
        <v>110</v>
      </c>
      <c r="AB20090" s="34">
        <v>52</v>
      </c>
      <c r="AC20090" s="34">
        <v>114</v>
      </c>
    </row>
    <row r="20091" spans="1:29" x14ac:dyDescent="0.2">
      <c r="A20091" s="34" t="s">
        <v>80584</v>
      </c>
      <c r="B20091" s="34">
        <v>315</v>
      </c>
      <c r="C20091" s="34">
        <v>260</v>
      </c>
      <c r="D20091" s="34">
        <v>304</v>
      </c>
      <c r="E20091" s="34">
        <v>322</v>
      </c>
      <c r="F20091" s="34">
        <v>307</v>
      </c>
      <c r="G20091" s="34">
        <v>240</v>
      </c>
      <c r="H20091" s="34">
        <v>259</v>
      </c>
      <c r="I20091" s="34">
        <v>245</v>
      </c>
      <c r="J20091" s="34">
        <v>258</v>
      </c>
      <c r="K20091" s="34">
        <v>307</v>
      </c>
      <c r="L20091" s="34">
        <v>215</v>
      </c>
      <c r="M20091" s="34">
        <v>195</v>
      </c>
      <c r="N20091" s="34">
        <v>233</v>
      </c>
      <c r="O20091" s="34">
        <v>223</v>
      </c>
      <c r="P20091" s="34">
        <v>289</v>
      </c>
      <c r="Q20091" s="34">
        <v>317</v>
      </c>
      <c r="R20091" s="34">
        <v>340</v>
      </c>
      <c r="S20091" s="34">
        <v>341</v>
      </c>
      <c r="T20091" s="34">
        <v>294</v>
      </c>
      <c r="U20091" s="34">
        <v>257</v>
      </c>
      <c r="V20091" s="34">
        <v>373</v>
      </c>
      <c r="W20091" s="34">
        <v>350</v>
      </c>
      <c r="X20091" s="34">
        <v>333</v>
      </c>
      <c r="Y20091" s="34">
        <v>299</v>
      </c>
      <c r="Z20091" s="34">
        <v>331</v>
      </c>
      <c r="AA20091" s="34">
        <v>356</v>
      </c>
      <c r="AB20091" s="34">
        <v>317</v>
      </c>
      <c r="AC20091" s="34">
        <v>474</v>
      </c>
    </row>
    <row r="20092" spans="1:29" x14ac:dyDescent="0.2">
      <c r="A20092" s="34" t="s">
        <v>80585</v>
      </c>
      <c r="B20092" s="34">
        <v>75</v>
      </c>
      <c r="C20092" s="34">
        <v>93</v>
      </c>
      <c r="D20092" s="34">
        <v>92</v>
      </c>
      <c r="E20092" s="34">
        <v>101</v>
      </c>
      <c r="F20092" s="34">
        <v>92</v>
      </c>
      <c r="G20092" s="34">
        <v>91</v>
      </c>
      <c r="H20092" s="34">
        <v>91</v>
      </c>
      <c r="I20092" s="34">
        <v>78</v>
      </c>
      <c r="J20092" s="34">
        <v>75</v>
      </c>
      <c r="K20092" s="34">
        <v>104</v>
      </c>
      <c r="L20092" s="34">
        <v>69</v>
      </c>
      <c r="M20092" s="34">
        <v>78</v>
      </c>
      <c r="N20092" s="34">
        <v>92</v>
      </c>
      <c r="O20092" s="34">
        <v>80</v>
      </c>
      <c r="P20092" s="34">
        <v>90</v>
      </c>
      <c r="Q20092" s="34">
        <v>124</v>
      </c>
      <c r="R20092" s="34">
        <v>106</v>
      </c>
      <c r="S20092" s="34">
        <v>111</v>
      </c>
      <c r="T20092" s="34">
        <v>105</v>
      </c>
      <c r="U20092" s="34">
        <v>123</v>
      </c>
      <c r="V20092" s="34">
        <v>82</v>
      </c>
      <c r="W20092" s="34">
        <v>114</v>
      </c>
      <c r="X20092" s="34">
        <v>117</v>
      </c>
      <c r="Y20092" s="34">
        <v>141</v>
      </c>
      <c r="Z20092" s="34">
        <v>109</v>
      </c>
      <c r="AA20092" s="34">
        <v>138</v>
      </c>
      <c r="AB20092" s="34">
        <v>117</v>
      </c>
      <c r="AC20092" s="34">
        <v>168</v>
      </c>
    </row>
    <row r="20093" spans="1:29" x14ac:dyDescent="0.2">
      <c r="A20093" s="34" t="s">
        <v>80586</v>
      </c>
      <c r="B20093" s="34">
        <v>54</v>
      </c>
      <c r="C20093" s="34">
        <v>48</v>
      </c>
      <c r="D20093" s="34">
        <v>71</v>
      </c>
      <c r="E20093" s="34">
        <v>90</v>
      </c>
      <c r="F20093" s="34">
        <v>50</v>
      </c>
      <c r="G20093" s="34">
        <v>74</v>
      </c>
      <c r="H20093" s="34">
        <v>65</v>
      </c>
      <c r="I20093" s="34">
        <v>55</v>
      </c>
      <c r="J20093" s="34">
        <v>48</v>
      </c>
      <c r="K20093" s="34">
        <v>85</v>
      </c>
      <c r="L20093" s="34">
        <v>26</v>
      </c>
      <c r="M20093" s="34">
        <v>67</v>
      </c>
      <c r="N20093" s="34">
        <v>42</v>
      </c>
      <c r="O20093" s="34">
        <v>39</v>
      </c>
      <c r="P20093" s="34">
        <v>63</v>
      </c>
      <c r="Q20093" s="34">
        <v>82</v>
      </c>
      <c r="R20093" s="34">
        <v>47</v>
      </c>
      <c r="S20093" s="34">
        <v>89</v>
      </c>
      <c r="T20093" s="34">
        <v>39</v>
      </c>
      <c r="U20093" s="34">
        <v>73</v>
      </c>
      <c r="V20093" s="34">
        <v>69</v>
      </c>
      <c r="W20093" s="34">
        <v>77</v>
      </c>
      <c r="X20093" s="34">
        <v>55</v>
      </c>
      <c r="Y20093" s="34">
        <v>66</v>
      </c>
      <c r="Z20093" s="34">
        <v>71</v>
      </c>
      <c r="AA20093" s="34">
        <v>61</v>
      </c>
      <c r="AB20093" s="34">
        <v>59</v>
      </c>
      <c r="AC20093" s="34">
        <v>108</v>
      </c>
    </row>
    <row r="20094" spans="1:29" x14ac:dyDescent="0.2">
      <c r="A20094" s="34" t="s">
        <v>80587</v>
      </c>
      <c r="B20094" s="34">
        <v>4</v>
      </c>
      <c r="C20094" s="34">
        <v>3</v>
      </c>
      <c r="D20094" s="34">
        <v>10</v>
      </c>
      <c r="E20094" s="34">
        <v>5</v>
      </c>
      <c r="F20094" s="34">
        <v>16</v>
      </c>
      <c r="G20094" s="34">
        <v>5</v>
      </c>
      <c r="H20094" s="34">
        <v>3</v>
      </c>
      <c r="I20094" s="34">
        <v>17</v>
      </c>
      <c r="J20094" s="34">
        <v>8</v>
      </c>
      <c r="K20094" s="34">
        <v>9</v>
      </c>
      <c r="L20094" s="34">
        <v>2</v>
      </c>
      <c r="M20094" s="34">
        <v>9</v>
      </c>
      <c r="N20094" s="34">
        <v>6</v>
      </c>
      <c r="O20094" s="34">
        <v>4</v>
      </c>
      <c r="P20094" s="34">
        <v>3</v>
      </c>
      <c r="Q20094" s="34">
        <v>9</v>
      </c>
      <c r="R20094" s="34">
        <v>3</v>
      </c>
      <c r="S20094" s="34">
        <v>20</v>
      </c>
      <c r="T20094" s="34">
        <v>13</v>
      </c>
      <c r="U20094" s="34">
        <v>11</v>
      </c>
      <c r="V20094" s="34">
        <v>4</v>
      </c>
      <c r="W20094" s="34">
        <v>17</v>
      </c>
      <c r="X20094" s="34">
        <v>11</v>
      </c>
      <c r="Y20094" s="34">
        <v>11</v>
      </c>
      <c r="Z20094" s="34">
        <v>27</v>
      </c>
      <c r="AA20094" s="34">
        <v>12</v>
      </c>
      <c r="AB20094" s="34">
        <v>11</v>
      </c>
      <c r="AC20094" s="34">
        <v>11</v>
      </c>
    </row>
    <row r="20095" spans="1:29" x14ac:dyDescent="0.2">
      <c r="A20095" s="34" t="s">
        <v>80588</v>
      </c>
      <c r="B20095" s="34">
        <v>209</v>
      </c>
      <c r="C20095" s="34">
        <v>158</v>
      </c>
      <c r="D20095" s="34">
        <v>177</v>
      </c>
      <c r="E20095" s="34">
        <v>193</v>
      </c>
      <c r="F20095" s="34">
        <v>195</v>
      </c>
      <c r="G20095" s="34">
        <v>170</v>
      </c>
      <c r="H20095" s="34">
        <v>233</v>
      </c>
      <c r="I20095" s="34">
        <v>169</v>
      </c>
      <c r="J20095" s="34">
        <v>165</v>
      </c>
      <c r="K20095" s="34">
        <v>217</v>
      </c>
      <c r="L20095" s="34">
        <v>143</v>
      </c>
      <c r="M20095" s="34">
        <v>174</v>
      </c>
      <c r="N20095" s="34">
        <v>142</v>
      </c>
      <c r="O20095" s="34">
        <v>182</v>
      </c>
      <c r="P20095" s="34">
        <v>190</v>
      </c>
      <c r="Q20095" s="34">
        <v>298</v>
      </c>
      <c r="R20095" s="34">
        <v>241</v>
      </c>
      <c r="S20095" s="34">
        <v>268</v>
      </c>
      <c r="T20095" s="34">
        <v>209</v>
      </c>
      <c r="U20095" s="34">
        <v>190</v>
      </c>
      <c r="V20095" s="34">
        <v>217</v>
      </c>
      <c r="W20095" s="34">
        <v>268</v>
      </c>
      <c r="X20095" s="34">
        <v>266</v>
      </c>
      <c r="Y20095" s="34">
        <v>200</v>
      </c>
      <c r="Z20095" s="34">
        <v>186</v>
      </c>
      <c r="AA20095" s="34">
        <v>204</v>
      </c>
      <c r="AB20095" s="34">
        <v>276</v>
      </c>
      <c r="AC20095" s="34">
        <v>328</v>
      </c>
    </row>
    <row r="20096" spans="1:29" x14ac:dyDescent="0.2">
      <c r="A20096" s="34" t="s">
        <v>80589</v>
      </c>
      <c r="B20096" s="34">
        <v>43</v>
      </c>
      <c r="C20096" s="34">
        <v>69</v>
      </c>
      <c r="D20096" s="34">
        <v>40</v>
      </c>
      <c r="E20096" s="34">
        <v>73</v>
      </c>
      <c r="F20096" s="34">
        <v>50</v>
      </c>
      <c r="G20096" s="34">
        <v>64</v>
      </c>
      <c r="H20096" s="34">
        <v>54</v>
      </c>
      <c r="I20096" s="34">
        <v>48</v>
      </c>
      <c r="J20096" s="34">
        <v>40</v>
      </c>
      <c r="K20096" s="34">
        <v>60</v>
      </c>
      <c r="L20096" s="34">
        <v>18</v>
      </c>
      <c r="M20096" s="34">
        <v>42</v>
      </c>
      <c r="N20096" s="34">
        <v>48</v>
      </c>
      <c r="O20096" s="34">
        <v>59</v>
      </c>
      <c r="P20096" s="34">
        <v>50</v>
      </c>
      <c r="Q20096" s="34">
        <v>66</v>
      </c>
      <c r="R20096" s="34">
        <v>40</v>
      </c>
      <c r="S20096" s="34">
        <v>51</v>
      </c>
      <c r="T20096" s="34">
        <v>29</v>
      </c>
      <c r="U20096" s="34">
        <v>42</v>
      </c>
      <c r="V20096" s="34">
        <v>57</v>
      </c>
      <c r="W20096" s="34">
        <v>72</v>
      </c>
      <c r="X20096" s="34">
        <v>49</v>
      </c>
      <c r="Y20096" s="34">
        <v>29</v>
      </c>
      <c r="Z20096" s="34">
        <v>53</v>
      </c>
      <c r="AA20096" s="34">
        <v>38</v>
      </c>
      <c r="AB20096" s="34">
        <v>48</v>
      </c>
      <c r="AC20096" s="34">
        <v>87</v>
      </c>
    </row>
    <row r="20097" spans="1:29" x14ac:dyDescent="0.2">
      <c r="A20097" s="34" t="s">
        <v>80590</v>
      </c>
      <c r="B20097" s="34">
        <v>249</v>
      </c>
      <c r="C20097" s="34">
        <v>228</v>
      </c>
      <c r="D20097" s="34">
        <v>244</v>
      </c>
      <c r="E20097" s="34">
        <v>185</v>
      </c>
      <c r="F20097" s="34">
        <v>237</v>
      </c>
      <c r="G20097" s="34">
        <v>204</v>
      </c>
      <c r="H20097" s="34">
        <v>260</v>
      </c>
      <c r="I20097" s="34">
        <v>218</v>
      </c>
      <c r="J20097" s="34">
        <v>251</v>
      </c>
      <c r="K20097" s="34">
        <v>226</v>
      </c>
      <c r="L20097" s="34">
        <v>298</v>
      </c>
      <c r="M20097" s="34">
        <v>218</v>
      </c>
      <c r="N20097" s="34">
        <v>254</v>
      </c>
      <c r="O20097" s="34">
        <v>186</v>
      </c>
      <c r="P20097" s="34">
        <v>272</v>
      </c>
      <c r="Q20097" s="34">
        <v>327</v>
      </c>
      <c r="R20097" s="34">
        <v>340</v>
      </c>
      <c r="S20097" s="34">
        <v>279</v>
      </c>
      <c r="T20097" s="34">
        <v>333</v>
      </c>
      <c r="U20097" s="34">
        <v>305</v>
      </c>
      <c r="V20097" s="34">
        <v>366</v>
      </c>
      <c r="W20097" s="34">
        <v>291</v>
      </c>
      <c r="X20097" s="34">
        <v>304</v>
      </c>
      <c r="Y20097" s="34">
        <v>293</v>
      </c>
      <c r="Z20097" s="34">
        <v>305</v>
      </c>
      <c r="AA20097" s="34">
        <v>274</v>
      </c>
      <c r="AB20097" s="34">
        <v>383</v>
      </c>
      <c r="AC20097" s="34">
        <v>354</v>
      </c>
    </row>
    <row r="20098" spans="1:29" x14ac:dyDescent="0.2">
      <c r="A20098" s="34" t="s">
        <v>80591</v>
      </c>
      <c r="B20098" s="34">
        <v>126</v>
      </c>
      <c r="C20098" s="34">
        <v>137</v>
      </c>
      <c r="D20098" s="34">
        <v>132</v>
      </c>
      <c r="E20098" s="34">
        <v>117</v>
      </c>
      <c r="F20098" s="34">
        <v>122</v>
      </c>
      <c r="G20098" s="34">
        <v>128</v>
      </c>
      <c r="H20098" s="34">
        <v>100</v>
      </c>
      <c r="I20098" s="34">
        <v>135</v>
      </c>
      <c r="J20098" s="34">
        <v>111</v>
      </c>
      <c r="K20098" s="34">
        <v>118</v>
      </c>
      <c r="L20098" s="34">
        <v>115</v>
      </c>
      <c r="M20098" s="34">
        <v>105</v>
      </c>
      <c r="N20098" s="34">
        <v>112</v>
      </c>
      <c r="O20098" s="34">
        <v>103</v>
      </c>
      <c r="P20098" s="34">
        <v>142</v>
      </c>
      <c r="Q20098" s="34">
        <v>168</v>
      </c>
      <c r="R20098" s="34">
        <v>164</v>
      </c>
      <c r="S20098" s="34">
        <v>145</v>
      </c>
      <c r="T20098" s="34">
        <v>209</v>
      </c>
      <c r="U20098" s="34">
        <v>123</v>
      </c>
      <c r="V20098" s="34">
        <v>145</v>
      </c>
      <c r="W20098" s="34">
        <v>177</v>
      </c>
      <c r="X20098" s="34">
        <v>190</v>
      </c>
      <c r="Y20098" s="34">
        <v>148</v>
      </c>
      <c r="Z20098" s="34">
        <v>163</v>
      </c>
      <c r="AA20098" s="34">
        <v>151</v>
      </c>
      <c r="AB20098" s="34">
        <v>209</v>
      </c>
      <c r="AC20098" s="34">
        <v>191</v>
      </c>
    </row>
    <row r="20099" spans="1:29" x14ac:dyDescent="0.2">
      <c r="A20099" s="34" t="s">
        <v>80592</v>
      </c>
      <c r="B20099" s="34">
        <v>199</v>
      </c>
      <c r="C20099" s="34">
        <v>238</v>
      </c>
      <c r="D20099" s="34">
        <v>179</v>
      </c>
      <c r="E20099" s="34">
        <v>230</v>
      </c>
      <c r="F20099" s="34">
        <v>191</v>
      </c>
      <c r="G20099" s="34">
        <v>198</v>
      </c>
      <c r="H20099" s="34">
        <v>202</v>
      </c>
      <c r="I20099" s="34">
        <v>199</v>
      </c>
      <c r="J20099" s="34">
        <v>182</v>
      </c>
      <c r="K20099" s="34">
        <v>235</v>
      </c>
      <c r="L20099" s="34">
        <v>136</v>
      </c>
      <c r="M20099" s="34">
        <v>219</v>
      </c>
      <c r="N20099" s="34">
        <v>143</v>
      </c>
      <c r="O20099" s="34">
        <v>194</v>
      </c>
      <c r="P20099" s="34">
        <v>169</v>
      </c>
      <c r="Q20099" s="34">
        <v>307</v>
      </c>
      <c r="R20099" s="34">
        <v>246</v>
      </c>
      <c r="S20099" s="34">
        <v>217</v>
      </c>
      <c r="T20099" s="34">
        <v>186</v>
      </c>
      <c r="U20099" s="34">
        <v>244</v>
      </c>
      <c r="V20099" s="34">
        <v>163</v>
      </c>
      <c r="W20099" s="34">
        <v>285</v>
      </c>
      <c r="X20099" s="34">
        <v>236</v>
      </c>
      <c r="Y20099" s="34">
        <v>270</v>
      </c>
      <c r="Z20099" s="34">
        <v>167</v>
      </c>
      <c r="AA20099" s="34">
        <v>252</v>
      </c>
      <c r="AB20099" s="34">
        <v>248</v>
      </c>
      <c r="AC20099" s="34">
        <v>301</v>
      </c>
    </row>
    <row r="20100" spans="1:29" x14ac:dyDescent="0.2">
      <c r="A20100" s="34" t="s">
        <v>80593</v>
      </c>
      <c r="B20100" s="34">
        <v>571</v>
      </c>
      <c r="C20100" s="34">
        <v>284</v>
      </c>
      <c r="D20100" s="34">
        <v>316</v>
      </c>
      <c r="E20100" s="34">
        <v>308</v>
      </c>
      <c r="F20100" s="34">
        <v>478</v>
      </c>
      <c r="G20100" s="34">
        <v>384</v>
      </c>
      <c r="H20100" s="34">
        <v>501</v>
      </c>
      <c r="I20100" s="34">
        <v>292</v>
      </c>
      <c r="J20100" s="34">
        <v>480</v>
      </c>
      <c r="K20100" s="34">
        <v>335</v>
      </c>
      <c r="L20100" s="34">
        <v>587</v>
      </c>
      <c r="M20100" s="34">
        <v>342</v>
      </c>
      <c r="N20100" s="34">
        <v>368</v>
      </c>
      <c r="O20100" s="34">
        <v>363</v>
      </c>
      <c r="P20100" s="34">
        <v>432</v>
      </c>
      <c r="Q20100" s="34">
        <v>492</v>
      </c>
      <c r="R20100" s="34">
        <v>656</v>
      </c>
      <c r="S20100" s="34">
        <v>461</v>
      </c>
      <c r="T20100" s="34">
        <v>640</v>
      </c>
      <c r="U20100" s="34">
        <v>449</v>
      </c>
      <c r="V20100" s="34">
        <v>582</v>
      </c>
      <c r="W20100" s="34">
        <v>771</v>
      </c>
      <c r="X20100" s="34">
        <v>545</v>
      </c>
      <c r="Y20100" s="34">
        <v>600</v>
      </c>
      <c r="Z20100" s="34">
        <v>434</v>
      </c>
      <c r="AA20100" s="34">
        <v>477</v>
      </c>
      <c r="AB20100" s="34">
        <v>741</v>
      </c>
      <c r="AC20100" s="34">
        <v>671</v>
      </c>
    </row>
    <row r="20101" spans="1:29" x14ac:dyDescent="0.2">
      <c r="A20101" s="34" t="s">
        <v>80594</v>
      </c>
      <c r="B20101" s="34">
        <v>5</v>
      </c>
      <c r="C20101" s="34">
        <v>0</v>
      </c>
      <c r="D20101" s="34">
        <v>0</v>
      </c>
      <c r="E20101" s="34">
        <v>0</v>
      </c>
      <c r="F20101" s="34">
        <v>0</v>
      </c>
      <c r="G20101" s="34">
        <v>0</v>
      </c>
      <c r="H20101" s="34">
        <v>0</v>
      </c>
      <c r="I20101" s="34">
        <v>0</v>
      </c>
      <c r="J20101" s="34">
        <v>0</v>
      </c>
      <c r="K20101" s="34">
        <v>0</v>
      </c>
      <c r="L20101" s="34">
        <v>0</v>
      </c>
      <c r="M20101" s="34">
        <v>0</v>
      </c>
      <c r="N20101" s="34">
        <v>0</v>
      </c>
      <c r="O20101" s="34">
        <v>0</v>
      </c>
      <c r="P20101" s="34">
        <v>0</v>
      </c>
      <c r="Q20101" s="34">
        <v>0</v>
      </c>
      <c r="R20101" s="34">
        <v>0</v>
      </c>
      <c r="S20101" s="34">
        <v>1</v>
      </c>
      <c r="T20101" s="34">
        <v>0</v>
      </c>
      <c r="U20101" s="34">
        <v>0</v>
      </c>
      <c r="V20101" s="34">
        <v>0</v>
      </c>
      <c r="W20101" s="34">
        <v>0</v>
      </c>
      <c r="X20101" s="34">
        <v>0</v>
      </c>
      <c r="Y20101" s="34">
        <v>0</v>
      </c>
      <c r="Z20101" s="34">
        <v>0</v>
      </c>
      <c r="AA20101" s="34">
        <v>0</v>
      </c>
      <c r="AB20101" s="34">
        <v>0</v>
      </c>
      <c r="AC20101" s="34">
        <v>0</v>
      </c>
    </row>
    <row r="20102" spans="1:29" x14ac:dyDescent="0.2">
      <c r="A20102" s="34" t="s">
        <v>80595</v>
      </c>
      <c r="B20102" s="34">
        <v>162</v>
      </c>
      <c r="C20102" s="34">
        <v>86</v>
      </c>
      <c r="D20102" s="34">
        <v>146</v>
      </c>
      <c r="E20102" s="34">
        <v>121</v>
      </c>
      <c r="F20102" s="34">
        <v>165</v>
      </c>
      <c r="G20102" s="34">
        <v>98</v>
      </c>
      <c r="H20102" s="34">
        <v>134</v>
      </c>
      <c r="I20102" s="34">
        <v>104</v>
      </c>
      <c r="J20102" s="34">
        <v>155</v>
      </c>
      <c r="K20102" s="34">
        <v>127</v>
      </c>
      <c r="L20102" s="34">
        <v>146</v>
      </c>
      <c r="M20102" s="34">
        <v>115</v>
      </c>
      <c r="N20102" s="34">
        <v>143</v>
      </c>
      <c r="O20102" s="34">
        <v>92</v>
      </c>
      <c r="P20102" s="34">
        <v>136</v>
      </c>
      <c r="Q20102" s="34">
        <v>105</v>
      </c>
      <c r="R20102" s="34">
        <v>220</v>
      </c>
      <c r="S20102" s="34">
        <v>121</v>
      </c>
      <c r="T20102" s="34">
        <v>193</v>
      </c>
      <c r="U20102" s="34">
        <v>135</v>
      </c>
      <c r="V20102" s="34">
        <v>153</v>
      </c>
      <c r="W20102" s="34">
        <v>153</v>
      </c>
      <c r="X20102" s="34">
        <v>192</v>
      </c>
      <c r="Y20102" s="34">
        <v>139</v>
      </c>
      <c r="Z20102" s="34">
        <v>163</v>
      </c>
      <c r="AA20102" s="34">
        <v>139</v>
      </c>
      <c r="AB20102" s="34">
        <v>184</v>
      </c>
      <c r="AC20102" s="34">
        <v>176</v>
      </c>
    </row>
    <row r="20103" spans="1:29" x14ac:dyDescent="0.2">
      <c r="A20103" s="34" t="s">
        <v>80596</v>
      </c>
      <c r="B20103" s="34">
        <v>207</v>
      </c>
      <c r="C20103" s="34">
        <v>225</v>
      </c>
      <c r="D20103" s="34">
        <v>287</v>
      </c>
      <c r="E20103" s="34">
        <v>244</v>
      </c>
      <c r="F20103" s="34">
        <v>236</v>
      </c>
      <c r="G20103" s="34">
        <v>293</v>
      </c>
      <c r="H20103" s="34">
        <v>320</v>
      </c>
      <c r="I20103" s="34">
        <v>232</v>
      </c>
      <c r="J20103" s="34">
        <v>245</v>
      </c>
      <c r="K20103" s="34">
        <v>249</v>
      </c>
      <c r="L20103" s="34">
        <v>243</v>
      </c>
      <c r="M20103" s="34">
        <v>201</v>
      </c>
      <c r="N20103" s="34">
        <v>295</v>
      </c>
      <c r="O20103" s="34">
        <v>206</v>
      </c>
      <c r="P20103" s="34">
        <v>273</v>
      </c>
      <c r="Q20103" s="34">
        <v>314</v>
      </c>
      <c r="R20103" s="34">
        <v>383</v>
      </c>
      <c r="S20103" s="34">
        <v>293</v>
      </c>
      <c r="T20103" s="34">
        <v>329</v>
      </c>
      <c r="U20103" s="34">
        <v>277</v>
      </c>
      <c r="V20103" s="34">
        <v>428</v>
      </c>
      <c r="W20103" s="34">
        <v>336</v>
      </c>
      <c r="X20103" s="34">
        <v>351</v>
      </c>
      <c r="Y20103" s="34">
        <v>290</v>
      </c>
      <c r="Z20103" s="34">
        <v>321</v>
      </c>
      <c r="AA20103" s="34">
        <v>309</v>
      </c>
      <c r="AB20103" s="34">
        <v>417</v>
      </c>
      <c r="AC20103" s="34">
        <v>432</v>
      </c>
    </row>
    <row r="20104" spans="1:29" x14ac:dyDescent="0.2">
      <c r="A20104" s="34" t="s">
        <v>80597</v>
      </c>
      <c r="B20104" s="34">
        <v>155</v>
      </c>
      <c r="C20104" s="34">
        <v>240</v>
      </c>
      <c r="D20104" s="34">
        <v>218</v>
      </c>
      <c r="E20104" s="34">
        <v>237</v>
      </c>
      <c r="F20104" s="34">
        <v>190</v>
      </c>
      <c r="G20104" s="34">
        <v>187</v>
      </c>
      <c r="H20104" s="34">
        <v>168</v>
      </c>
      <c r="I20104" s="34">
        <v>200</v>
      </c>
      <c r="J20104" s="34">
        <v>199</v>
      </c>
      <c r="K20104" s="34">
        <v>227</v>
      </c>
      <c r="L20104" s="34">
        <v>177</v>
      </c>
      <c r="M20104" s="34">
        <v>213</v>
      </c>
      <c r="N20104" s="34">
        <v>178</v>
      </c>
      <c r="O20104" s="34">
        <v>197</v>
      </c>
      <c r="P20104" s="34">
        <v>191</v>
      </c>
      <c r="Q20104" s="34">
        <v>278</v>
      </c>
      <c r="R20104" s="34">
        <v>202</v>
      </c>
      <c r="S20104" s="34">
        <v>307</v>
      </c>
      <c r="T20104" s="34">
        <v>213</v>
      </c>
      <c r="U20104" s="34">
        <v>224</v>
      </c>
      <c r="V20104" s="34">
        <v>235</v>
      </c>
      <c r="W20104" s="34">
        <v>224</v>
      </c>
      <c r="X20104" s="34">
        <v>223</v>
      </c>
      <c r="Y20104" s="34">
        <v>258</v>
      </c>
      <c r="Z20104" s="34">
        <v>241</v>
      </c>
      <c r="AA20104" s="34">
        <v>274</v>
      </c>
      <c r="AB20104" s="34">
        <v>260</v>
      </c>
      <c r="AC20104" s="34">
        <v>379</v>
      </c>
    </row>
    <row r="20105" spans="1:29" x14ac:dyDescent="0.2">
      <c r="A20105" s="34" t="s">
        <v>80598</v>
      </c>
      <c r="B20105" s="34">
        <v>244</v>
      </c>
      <c r="C20105" s="34">
        <v>340</v>
      </c>
      <c r="D20105" s="34">
        <v>416</v>
      </c>
      <c r="E20105" s="34">
        <v>356</v>
      </c>
      <c r="F20105" s="34">
        <v>381</v>
      </c>
      <c r="G20105" s="34">
        <v>339</v>
      </c>
      <c r="H20105" s="34">
        <v>397</v>
      </c>
      <c r="I20105" s="34">
        <v>312</v>
      </c>
      <c r="J20105" s="34">
        <v>394</v>
      </c>
      <c r="K20105" s="34">
        <v>329</v>
      </c>
      <c r="L20105" s="34">
        <v>290</v>
      </c>
      <c r="M20105" s="34">
        <v>334</v>
      </c>
      <c r="N20105" s="34">
        <v>396</v>
      </c>
      <c r="O20105" s="34">
        <v>300</v>
      </c>
      <c r="P20105" s="34">
        <v>368</v>
      </c>
      <c r="Q20105" s="34">
        <v>405</v>
      </c>
      <c r="R20105" s="34">
        <v>519</v>
      </c>
      <c r="S20105" s="34">
        <v>391</v>
      </c>
      <c r="T20105" s="34">
        <v>441</v>
      </c>
      <c r="U20105" s="34">
        <v>321</v>
      </c>
      <c r="V20105" s="34">
        <v>554</v>
      </c>
      <c r="W20105" s="34">
        <v>332</v>
      </c>
      <c r="X20105" s="34">
        <v>541</v>
      </c>
      <c r="Y20105" s="34">
        <v>387</v>
      </c>
      <c r="Z20105" s="34">
        <v>485</v>
      </c>
      <c r="AA20105" s="34">
        <v>380</v>
      </c>
      <c r="AB20105" s="34">
        <v>474</v>
      </c>
      <c r="AC20105" s="34">
        <v>481</v>
      </c>
    </row>
    <row r="20106" spans="1:29" x14ac:dyDescent="0.2">
      <c r="A20106" s="34" t="s">
        <v>80599</v>
      </c>
      <c r="B20106" s="34">
        <v>114</v>
      </c>
      <c r="C20106" s="34">
        <v>177</v>
      </c>
      <c r="D20106" s="34">
        <v>193</v>
      </c>
      <c r="E20106" s="34">
        <v>208</v>
      </c>
      <c r="F20106" s="34">
        <v>177</v>
      </c>
      <c r="G20106" s="34">
        <v>143</v>
      </c>
      <c r="H20106" s="34">
        <v>172</v>
      </c>
      <c r="I20106" s="34">
        <v>156</v>
      </c>
      <c r="J20106" s="34">
        <v>140</v>
      </c>
      <c r="K20106" s="34">
        <v>232</v>
      </c>
      <c r="L20106" s="34">
        <v>89</v>
      </c>
      <c r="M20106" s="34">
        <v>172</v>
      </c>
      <c r="N20106" s="34">
        <v>111</v>
      </c>
      <c r="O20106" s="34">
        <v>157</v>
      </c>
      <c r="P20106" s="34">
        <v>123</v>
      </c>
      <c r="Q20106" s="34">
        <v>241</v>
      </c>
      <c r="R20106" s="34">
        <v>145</v>
      </c>
      <c r="S20106" s="34">
        <v>230</v>
      </c>
      <c r="T20106" s="34">
        <v>113</v>
      </c>
      <c r="U20106" s="34">
        <v>163</v>
      </c>
      <c r="V20106" s="34">
        <v>179</v>
      </c>
      <c r="W20106" s="34">
        <v>181</v>
      </c>
      <c r="X20106" s="34">
        <v>197</v>
      </c>
      <c r="Y20106" s="34">
        <v>151</v>
      </c>
      <c r="Z20106" s="34">
        <v>193</v>
      </c>
      <c r="AA20106" s="34">
        <v>249</v>
      </c>
      <c r="AB20106" s="34">
        <v>109</v>
      </c>
      <c r="AC20106" s="34">
        <v>284</v>
      </c>
    </row>
    <row r="20107" spans="1:29" x14ac:dyDescent="0.2">
      <c r="A20107" s="34" t="s">
        <v>80600</v>
      </c>
      <c r="B20107" s="34">
        <v>69</v>
      </c>
      <c r="C20107" s="34">
        <v>98</v>
      </c>
      <c r="D20107" s="34">
        <v>87</v>
      </c>
      <c r="E20107" s="34">
        <v>181</v>
      </c>
      <c r="F20107" s="34">
        <v>92</v>
      </c>
      <c r="G20107" s="34">
        <v>133</v>
      </c>
      <c r="H20107" s="34">
        <v>74</v>
      </c>
      <c r="I20107" s="34">
        <v>113</v>
      </c>
      <c r="J20107" s="34">
        <v>53</v>
      </c>
      <c r="K20107" s="34">
        <v>166</v>
      </c>
      <c r="L20107" s="34">
        <v>39</v>
      </c>
      <c r="M20107" s="34">
        <v>145</v>
      </c>
      <c r="N20107" s="34">
        <v>60</v>
      </c>
      <c r="O20107" s="34">
        <v>88</v>
      </c>
      <c r="P20107" s="34">
        <v>51</v>
      </c>
      <c r="Q20107" s="34">
        <v>158</v>
      </c>
      <c r="R20107" s="34">
        <v>96</v>
      </c>
      <c r="S20107" s="34">
        <v>143</v>
      </c>
      <c r="T20107" s="34">
        <v>64</v>
      </c>
      <c r="U20107" s="34">
        <v>87</v>
      </c>
      <c r="V20107" s="34">
        <v>107</v>
      </c>
      <c r="W20107" s="34">
        <v>93</v>
      </c>
      <c r="X20107" s="34">
        <v>119</v>
      </c>
      <c r="Y20107" s="34">
        <v>89</v>
      </c>
      <c r="Z20107" s="34">
        <v>98</v>
      </c>
      <c r="AA20107" s="34">
        <v>171</v>
      </c>
      <c r="AB20107" s="34">
        <v>96</v>
      </c>
      <c r="AC20107" s="34">
        <v>175</v>
      </c>
    </row>
    <row r="20108" spans="1:29" x14ac:dyDescent="0.2">
      <c r="A20108" s="34" t="s">
        <v>80601</v>
      </c>
      <c r="B20108" s="34">
        <v>185</v>
      </c>
      <c r="C20108" s="34">
        <v>123</v>
      </c>
      <c r="D20108" s="34">
        <v>178</v>
      </c>
      <c r="E20108" s="34">
        <v>144</v>
      </c>
      <c r="F20108" s="34">
        <v>172</v>
      </c>
      <c r="G20108" s="34">
        <v>110</v>
      </c>
      <c r="H20108" s="34">
        <v>184</v>
      </c>
      <c r="I20108" s="34">
        <v>134</v>
      </c>
      <c r="J20108" s="34">
        <v>124</v>
      </c>
      <c r="K20108" s="34">
        <v>114</v>
      </c>
      <c r="L20108" s="34">
        <v>83</v>
      </c>
      <c r="M20108" s="34">
        <v>145</v>
      </c>
      <c r="N20108" s="34">
        <v>143</v>
      </c>
      <c r="O20108" s="34">
        <v>108</v>
      </c>
      <c r="P20108" s="34">
        <v>168</v>
      </c>
      <c r="Q20108" s="34">
        <v>187</v>
      </c>
      <c r="R20108" s="34">
        <v>200</v>
      </c>
      <c r="S20108" s="34">
        <v>164</v>
      </c>
      <c r="T20108" s="34">
        <v>142</v>
      </c>
      <c r="U20108" s="34">
        <v>122</v>
      </c>
      <c r="V20108" s="34">
        <v>171</v>
      </c>
      <c r="W20108" s="34">
        <v>192</v>
      </c>
      <c r="X20108" s="34">
        <v>200</v>
      </c>
      <c r="Y20108" s="34">
        <v>130</v>
      </c>
      <c r="Z20108" s="34">
        <v>189</v>
      </c>
      <c r="AA20108" s="34">
        <v>198</v>
      </c>
      <c r="AB20108" s="34">
        <v>167</v>
      </c>
      <c r="AC20108" s="34">
        <v>222</v>
      </c>
    </row>
    <row r="20109" spans="1:29" x14ac:dyDescent="0.2">
      <c r="A20109" s="34" t="s">
        <v>80602</v>
      </c>
      <c r="B20109" s="34">
        <v>156</v>
      </c>
      <c r="C20109" s="34">
        <v>139</v>
      </c>
      <c r="D20109" s="34">
        <v>137</v>
      </c>
      <c r="E20109" s="34">
        <v>152</v>
      </c>
      <c r="F20109" s="34">
        <v>118</v>
      </c>
      <c r="G20109" s="34">
        <v>138</v>
      </c>
      <c r="H20109" s="34">
        <v>133</v>
      </c>
      <c r="I20109" s="34">
        <v>87</v>
      </c>
      <c r="J20109" s="34">
        <v>134</v>
      </c>
      <c r="K20109" s="34">
        <v>93</v>
      </c>
      <c r="L20109" s="34">
        <v>123</v>
      </c>
      <c r="M20109" s="34">
        <v>87</v>
      </c>
      <c r="N20109" s="34">
        <v>114</v>
      </c>
      <c r="O20109" s="34">
        <v>108</v>
      </c>
      <c r="P20109" s="34">
        <v>149</v>
      </c>
      <c r="Q20109" s="34">
        <v>140</v>
      </c>
      <c r="R20109" s="34">
        <v>225</v>
      </c>
      <c r="S20109" s="34">
        <v>139</v>
      </c>
      <c r="T20109" s="34">
        <v>178</v>
      </c>
      <c r="U20109" s="34">
        <v>134</v>
      </c>
      <c r="V20109" s="34">
        <v>156</v>
      </c>
      <c r="W20109" s="34">
        <v>169</v>
      </c>
      <c r="X20109" s="34">
        <v>190</v>
      </c>
      <c r="Y20109" s="34">
        <v>167</v>
      </c>
      <c r="Z20109" s="34">
        <v>162</v>
      </c>
      <c r="AA20109" s="34">
        <v>130</v>
      </c>
      <c r="AB20109" s="34">
        <v>197</v>
      </c>
      <c r="AC20109" s="34">
        <v>241</v>
      </c>
    </row>
    <row r="20110" spans="1:29" x14ac:dyDescent="0.2">
      <c r="A20110" s="34" t="s">
        <v>80603</v>
      </c>
      <c r="B20110" s="34">
        <v>87</v>
      </c>
      <c r="C20110" s="34">
        <v>135</v>
      </c>
      <c r="D20110" s="34">
        <v>154</v>
      </c>
      <c r="E20110" s="34">
        <v>149</v>
      </c>
      <c r="F20110" s="34">
        <v>140</v>
      </c>
      <c r="G20110" s="34">
        <v>128</v>
      </c>
      <c r="H20110" s="34">
        <v>134</v>
      </c>
      <c r="I20110" s="34">
        <v>125</v>
      </c>
      <c r="J20110" s="34">
        <v>87</v>
      </c>
      <c r="K20110" s="34">
        <v>140</v>
      </c>
      <c r="L20110" s="34">
        <v>62</v>
      </c>
      <c r="M20110" s="34">
        <v>101</v>
      </c>
      <c r="N20110" s="34">
        <v>140</v>
      </c>
      <c r="O20110" s="34">
        <v>110</v>
      </c>
      <c r="P20110" s="34">
        <v>110</v>
      </c>
      <c r="Q20110" s="34">
        <v>172</v>
      </c>
      <c r="R20110" s="34">
        <v>143</v>
      </c>
      <c r="S20110" s="34">
        <v>174</v>
      </c>
      <c r="T20110" s="34">
        <v>120</v>
      </c>
      <c r="U20110" s="34">
        <v>134</v>
      </c>
      <c r="V20110" s="34">
        <v>172</v>
      </c>
      <c r="W20110" s="34">
        <v>122</v>
      </c>
      <c r="X20110" s="34">
        <v>211</v>
      </c>
      <c r="Y20110" s="34">
        <v>119</v>
      </c>
      <c r="Z20110" s="34">
        <v>161</v>
      </c>
      <c r="AA20110" s="34">
        <v>147</v>
      </c>
      <c r="AB20110" s="34">
        <v>130</v>
      </c>
      <c r="AC20110" s="34">
        <v>244</v>
      </c>
    </row>
    <row r="20111" spans="1:29" x14ac:dyDescent="0.2">
      <c r="A20111" s="34" t="s">
        <v>80604</v>
      </c>
      <c r="B20111" s="34">
        <v>257</v>
      </c>
      <c r="C20111" s="34">
        <v>303</v>
      </c>
      <c r="D20111" s="34">
        <v>381</v>
      </c>
      <c r="E20111" s="34">
        <v>316</v>
      </c>
      <c r="F20111" s="34">
        <v>352</v>
      </c>
      <c r="G20111" s="34">
        <v>395</v>
      </c>
      <c r="H20111" s="34">
        <v>259</v>
      </c>
      <c r="I20111" s="34">
        <v>282</v>
      </c>
      <c r="J20111" s="34">
        <v>274</v>
      </c>
      <c r="K20111" s="34">
        <v>364</v>
      </c>
      <c r="L20111" s="34">
        <v>192</v>
      </c>
      <c r="M20111" s="34">
        <v>220</v>
      </c>
      <c r="N20111" s="34">
        <v>236</v>
      </c>
      <c r="O20111" s="34">
        <v>238</v>
      </c>
      <c r="P20111" s="34">
        <v>272</v>
      </c>
      <c r="Q20111" s="34">
        <v>350</v>
      </c>
      <c r="R20111" s="34">
        <v>387</v>
      </c>
      <c r="S20111" s="34">
        <v>378</v>
      </c>
      <c r="T20111" s="34">
        <v>286</v>
      </c>
      <c r="U20111" s="34">
        <v>243</v>
      </c>
      <c r="V20111" s="34">
        <v>385</v>
      </c>
      <c r="W20111" s="34">
        <v>344</v>
      </c>
      <c r="X20111" s="34">
        <v>427</v>
      </c>
      <c r="Y20111" s="34">
        <v>258</v>
      </c>
      <c r="Z20111" s="34">
        <v>462</v>
      </c>
      <c r="AA20111" s="34">
        <v>442</v>
      </c>
      <c r="AB20111" s="34">
        <v>285</v>
      </c>
      <c r="AC20111" s="34">
        <v>470</v>
      </c>
    </row>
    <row r="20112" spans="1:29" x14ac:dyDescent="0.2">
      <c r="A20112" s="34" t="s">
        <v>80605</v>
      </c>
      <c r="B20112" s="34">
        <v>64</v>
      </c>
      <c r="C20112" s="34">
        <v>87</v>
      </c>
      <c r="D20112" s="34">
        <v>70</v>
      </c>
      <c r="E20112" s="34">
        <v>118</v>
      </c>
      <c r="F20112" s="34">
        <v>92</v>
      </c>
      <c r="G20112" s="34">
        <v>77</v>
      </c>
      <c r="H20112" s="34">
        <v>89</v>
      </c>
      <c r="I20112" s="34">
        <v>92</v>
      </c>
      <c r="J20112" s="34">
        <v>80</v>
      </c>
      <c r="K20112" s="34">
        <v>107</v>
      </c>
      <c r="L20112" s="34">
        <v>54</v>
      </c>
      <c r="M20112" s="34">
        <v>88</v>
      </c>
      <c r="N20112" s="34">
        <v>81</v>
      </c>
      <c r="O20112" s="34">
        <v>117</v>
      </c>
      <c r="P20112" s="34">
        <v>38</v>
      </c>
      <c r="Q20112" s="34">
        <v>130</v>
      </c>
      <c r="R20112" s="34">
        <v>91</v>
      </c>
      <c r="S20112" s="34">
        <v>137</v>
      </c>
      <c r="T20112" s="34">
        <v>51</v>
      </c>
      <c r="U20112" s="34">
        <v>80</v>
      </c>
      <c r="V20112" s="34">
        <v>117</v>
      </c>
      <c r="W20112" s="34">
        <v>138</v>
      </c>
      <c r="X20112" s="34">
        <v>129</v>
      </c>
      <c r="Y20112" s="34">
        <v>113</v>
      </c>
      <c r="Z20112" s="34">
        <v>94</v>
      </c>
      <c r="AA20112" s="34">
        <v>132</v>
      </c>
      <c r="AB20112" s="34">
        <v>113</v>
      </c>
      <c r="AC20112" s="34">
        <v>191</v>
      </c>
    </row>
    <row r="20113" spans="1:29" x14ac:dyDescent="0.2">
      <c r="A20113" s="34" t="s">
        <v>80606</v>
      </c>
      <c r="B20113" s="34">
        <v>1483</v>
      </c>
      <c r="C20113" s="34">
        <v>937</v>
      </c>
      <c r="D20113" s="34">
        <v>1327</v>
      </c>
      <c r="E20113" s="34">
        <v>1077</v>
      </c>
      <c r="F20113" s="34">
        <v>1565</v>
      </c>
      <c r="G20113" s="34">
        <v>1067</v>
      </c>
      <c r="H20113" s="34">
        <v>1541</v>
      </c>
      <c r="I20113" s="34">
        <v>1073</v>
      </c>
      <c r="J20113" s="34">
        <v>1660</v>
      </c>
      <c r="K20113" s="34">
        <v>1068</v>
      </c>
      <c r="L20113" s="34">
        <v>1954</v>
      </c>
      <c r="M20113" s="34">
        <v>951</v>
      </c>
      <c r="N20113" s="34">
        <v>1285</v>
      </c>
      <c r="O20113" s="34">
        <v>970</v>
      </c>
      <c r="P20113" s="34">
        <v>1607</v>
      </c>
      <c r="Q20113" s="34">
        <v>1577</v>
      </c>
      <c r="R20113" s="34">
        <v>2259</v>
      </c>
      <c r="S20113" s="34">
        <v>1306</v>
      </c>
      <c r="T20113" s="34">
        <v>2621</v>
      </c>
      <c r="U20113" s="34">
        <v>1302</v>
      </c>
      <c r="V20113" s="34">
        <v>2263</v>
      </c>
      <c r="W20113" s="34">
        <v>1878</v>
      </c>
      <c r="X20113" s="34">
        <v>1869</v>
      </c>
      <c r="Y20113" s="34">
        <v>1665</v>
      </c>
      <c r="Z20113" s="34">
        <v>1575</v>
      </c>
      <c r="AA20113" s="34">
        <v>1344</v>
      </c>
      <c r="AB20113" s="34">
        <v>2768</v>
      </c>
      <c r="AC20113" s="34">
        <v>1742</v>
      </c>
    </row>
    <row r="20114" spans="1:29" x14ac:dyDescent="0.2">
      <c r="A20114" s="34" t="s">
        <v>80607</v>
      </c>
      <c r="B20114" s="34">
        <v>142</v>
      </c>
      <c r="C20114" s="34">
        <v>70</v>
      </c>
      <c r="D20114" s="34">
        <v>82</v>
      </c>
      <c r="E20114" s="34">
        <v>80</v>
      </c>
      <c r="F20114" s="34">
        <v>102</v>
      </c>
      <c r="G20114" s="34">
        <v>82</v>
      </c>
      <c r="H20114" s="34">
        <v>84</v>
      </c>
      <c r="I20114" s="34">
        <v>62</v>
      </c>
      <c r="J20114" s="34">
        <v>58</v>
      </c>
      <c r="K20114" s="34">
        <v>86</v>
      </c>
      <c r="L20114" s="34">
        <v>45</v>
      </c>
      <c r="M20114" s="34">
        <v>65</v>
      </c>
      <c r="N20114" s="34">
        <v>59</v>
      </c>
      <c r="O20114" s="34">
        <v>71</v>
      </c>
      <c r="P20114" s="34">
        <v>85</v>
      </c>
      <c r="Q20114" s="34">
        <v>102</v>
      </c>
      <c r="R20114" s="34">
        <v>88</v>
      </c>
      <c r="S20114" s="34">
        <v>98</v>
      </c>
      <c r="T20114" s="34">
        <v>78</v>
      </c>
      <c r="U20114" s="34">
        <v>54</v>
      </c>
      <c r="V20114" s="34">
        <v>99</v>
      </c>
      <c r="W20114" s="34">
        <v>66</v>
      </c>
      <c r="X20114" s="34">
        <v>96</v>
      </c>
      <c r="Y20114" s="34">
        <v>90</v>
      </c>
      <c r="Z20114" s="34">
        <v>71</v>
      </c>
      <c r="AA20114" s="34">
        <v>93</v>
      </c>
      <c r="AB20114" s="34">
        <v>69</v>
      </c>
      <c r="AC20114" s="34">
        <v>135</v>
      </c>
    </row>
    <row r="20115" spans="1:29" x14ac:dyDescent="0.2">
      <c r="A20115" s="34" t="s">
        <v>80608</v>
      </c>
      <c r="B20115" s="34">
        <v>148</v>
      </c>
      <c r="C20115" s="34">
        <v>121</v>
      </c>
      <c r="D20115" s="34">
        <v>192</v>
      </c>
      <c r="E20115" s="34">
        <v>195</v>
      </c>
      <c r="F20115" s="34">
        <v>143</v>
      </c>
      <c r="G20115" s="34">
        <v>124</v>
      </c>
      <c r="H20115" s="34">
        <v>140</v>
      </c>
      <c r="I20115" s="34">
        <v>106</v>
      </c>
      <c r="J20115" s="34">
        <v>130</v>
      </c>
      <c r="K20115" s="34">
        <v>151</v>
      </c>
      <c r="L20115" s="34">
        <v>91</v>
      </c>
      <c r="M20115" s="34">
        <v>125</v>
      </c>
      <c r="N20115" s="34">
        <v>120</v>
      </c>
      <c r="O20115" s="34">
        <v>125</v>
      </c>
      <c r="P20115" s="34">
        <v>104</v>
      </c>
      <c r="Q20115" s="34">
        <v>159</v>
      </c>
      <c r="R20115" s="34">
        <v>157</v>
      </c>
      <c r="S20115" s="34">
        <v>209</v>
      </c>
      <c r="T20115" s="34">
        <v>91</v>
      </c>
      <c r="U20115" s="34">
        <v>102</v>
      </c>
      <c r="V20115" s="34">
        <v>162</v>
      </c>
      <c r="W20115" s="34">
        <v>151</v>
      </c>
      <c r="X20115" s="34">
        <v>174</v>
      </c>
      <c r="Y20115" s="34">
        <v>122</v>
      </c>
      <c r="Z20115" s="34">
        <v>173</v>
      </c>
      <c r="AA20115" s="34">
        <v>184</v>
      </c>
      <c r="AB20115" s="34">
        <v>187</v>
      </c>
      <c r="AC20115" s="34">
        <v>210</v>
      </c>
    </row>
    <row r="20116" spans="1:29" x14ac:dyDescent="0.2">
      <c r="A20116" s="34" t="s">
        <v>80609</v>
      </c>
      <c r="B20116" s="34">
        <v>149</v>
      </c>
      <c r="C20116" s="34">
        <v>547</v>
      </c>
      <c r="D20116" s="34">
        <v>104</v>
      </c>
      <c r="E20116" s="34">
        <v>559</v>
      </c>
      <c r="F20116" s="34">
        <v>124</v>
      </c>
      <c r="G20116" s="34">
        <v>586</v>
      </c>
      <c r="H20116" s="34">
        <v>107</v>
      </c>
      <c r="I20116" s="34">
        <v>538</v>
      </c>
      <c r="J20116" s="34">
        <v>109</v>
      </c>
      <c r="K20116" s="34">
        <v>505</v>
      </c>
      <c r="L20116" s="34">
        <v>85</v>
      </c>
      <c r="M20116" s="34">
        <v>447</v>
      </c>
      <c r="N20116" s="34">
        <v>110</v>
      </c>
      <c r="O20116" s="34">
        <v>482</v>
      </c>
      <c r="P20116" s="34">
        <v>103</v>
      </c>
      <c r="Q20116" s="34">
        <v>571</v>
      </c>
      <c r="R20116" s="34">
        <v>137</v>
      </c>
      <c r="S20116" s="34">
        <v>501</v>
      </c>
      <c r="T20116" s="34">
        <v>123</v>
      </c>
      <c r="U20116" s="34">
        <v>484</v>
      </c>
      <c r="V20116" s="34">
        <v>158</v>
      </c>
      <c r="W20116" s="34">
        <v>404</v>
      </c>
      <c r="X20116" s="34">
        <v>154</v>
      </c>
      <c r="Y20116" s="34">
        <v>504</v>
      </c>
      <c r="Z20116" s="34">
        <v>118</v>
      </c>
      <c r="AA20116" s="34">
        <v>386</v>
      </c>
      <c r="AB20116" s="34">
        <v>144</v>
      </c>
      <c r="AC20116" s="34">
        <v>654</v>
      </c>
    </row>
    <row r="20117" spans="1:29" x14ac:dyDescent="0.2">
      <c r="A20117" s="34" t="s">
        <v>80610</v>
      </c>
      <c r="B20117" s="34">
        <v>100</v>
      </c>
      <c r="C20117" s="34">
        <v>141</v>
      </c>
      <c r="D20117" s="34">
        <v>169</v>
      </c>
      <c r="E20117" s="34">
        <v>139</v>
      </c>
      <c r="F20117" s="34">
        <v>196</v>
      </c>
      <c r="G20117" s="34">
        <v>159</v>
      </c>
      <c r="H20117" s="34">
        <v>182</v>
      </c>
      <c r="I20117" s="34">
        <v>133</v>
      </c>
      <c r="J20117" s="34">
        <v>134</v>
      </c>
      <c r="K20117" s="34">
        <v>155</v>
      </c>
      <c r="L20117" s="34">
        <v>84</v>
      </c>
      <c r="M20117" s="34">
        <v>123</v>
      </c>
      <c r="N20117" s="34">
        <v>118</v>
      </c>
      <c r="O20117" s="34">
        <v>104</v>
      </c>
      <c r="P20117" s="34">
        <v>129</v>
      </c>
      <c r="Q20117" s="34">
        <v>154</v>
      </c>
      <c r="R20117" s="34">
        <v>154</v>
      </c>
      <c r="S20117" s="34">
        <v>202</v>
      </c>
      <c r="T20117" s="34">
        <v>102</v>
      </c>
      <c r="U20117" s="34">
        <v>136</v>
      </c>
      <c r="V20117" s="34">
        <v>190</v>
      </c>
      <c r="W20117" s="34">
        <v>99</v>
      </c>
      <c r="X20117" s="34">
        <v>205</v>
      </c>
      <c r="Y20117" s="34">
        <v>92</v>
      </c>
      <c r="Z20117" s="34">
        <v>174</v>
      </c>
      <c r="AA20117" s="34">
        <v>198</v>
      </c>
      <c r="AB20117" s="34">
        <v>142</v>
      </c>
      <c r="AC20117" s="34">
        <v>230</v>
      </c>
    </row>
    <row r="20118" spans="1:29" x14ac:dyDescent="0.2">
      <c r="A20118" s="34" t="s">
        <v>80611</v>
      </c>
      <c r="B20118" s="34">
        <v>115</v>
      </c>
      <c r="C20118" s="34">
        <v>159</v>
      </c>
      <c r="D20118" s="34">
        <v>182</v>
      </c>
      <c r="E20118" s="34">
        <v>173</v>
      </c>
      <c r="F20118" s="34">
        <v>174</v>
      </c>
      <c r="G20118" s="34">
        <v>162</v>
      </c>
      <c r="H20118" s="34">
        <v>138</v>
      </c>
      <c r="I20118" s="34">
        <v>153</v>
      </c>
      <c r="J20118" s="34">
        <v>120</v>
      </c>
      <c r="K20118" s="34">
        <v>184</v>
      </c>
      <c r="L20118" s="34">
        <v>49</v>
      </c>
      <c r="M20118" s="34">
        <v>137</v>
      </c>
      <c r="N20118" s="34">
        <v>121</v>
      </c>
      <c r="O20118" s="34">
        <v>146</v>
      </c>
      <c r="P20118" s="34">
        <v>138</v>
      </c>
      <c r="Q20118" s="34">
        <v>163</v>
      </c>
      <c r="R20118" s="34">
        <v>161</v>
      </c>
      <c r="S20118" s="34">
        <v>176</v>
      </c>
      <c r="T20118" s="34">
        <v>108</v>
      </c>
      <c r="U20118" s="34">
        <v>105</v>
      </c>
      <c r="V20118" s="34">
        <v>202</v>
      </c>
      <c r="W20118" s="34">
        <v>121</v>
      </c>
      <c r="X20118" s="34">
        <v>205</v>
      </c>
      <c r="Y20118" s="34">
        <v>156</v>
      </c>
      <c r="Z20118" s="34">
        <v>176</v>
      </c>
      <c r="AA20118" s="34">
        <v>197</v>
      </c>
      <c r="AB20118" s="34">
        <v>128</v>
      </c>
      <c r="AC20118" s="34">
        <v>307</v>
      </c>
    </row>
    <row r="20119" spans="1:29" x14ac:dyDescent="0.2">
      <c r="A20119" s="34" t="s">
        <v>80612</v>
      </c>
      <c r="B20119" s="34">
        <v>93</v>
      </c>
      <c r="C20119" s="34">
        <v>82</v>
      </c>
      <c r="D20119" s="34">
        <v>97</v>
      </c>
      <c r="E20119" s="34">
        <v>79</v>
      </c>
      <c r="F20119" s="34">
        <v>99</v>
      </c>
      <c r="G20119" s="34">
        <v>106</v>
      </c>
      <c r="H20119" s="34">
        <v>79</v>
      </c>
      <c r="I20119" s="34">
        <v>86</v>
      </c>
      <c r="J20119" s="34">
        <v>89</v>
      </c>
      <c r="K20119" s="34">
        <v>112</v>
      </c>
      <c r="L20119" s="34">
        <v>59</v>
      </c>
      <c r="M20119" s="34">
        <v>75</v>
      </c>
      <c r="N20119" s="34">
        <v>62</v>
      </c>
      <c r="O20119" s="34">
        <v>68</v>
      </c>
      <c r="P20119" s="34">
        <v>84</v>
      </c>
      <c r="Q20119" s="34">
        <v>104</v>
      </c>
      <c r="R20119" s="34">
        <v>119</v>
      </c>
      <c r="S20119" s="34">
        <v>123</v>
      </c>
      <c r="T20119" s="34">
        <v>72</v>
      </c>
      <c r="U20119" s="34">
        <v>86</v>
      </c>
      <c r="V20119" s="34">
        <v>118</v>
      </c>
      <c r="W20119" s="34">
        <v>78</v>
      </c>
      <c r="X20119" s="34">
        <v>104</v>
      </c>
      <c r="Y20119" s="34">
        <v>114</v>
      </c>
      <c r="Z20119" s="34">
        <v>106</v>
      </c>
      <c r="AA20119" s="34">
        <v>111</v>
      </c>
      <c r="AB20119" s="34">
        <v>107</v>
      </c>
      <c r="AC20119" s="34">
        <v>159</v>
      </c>
    </row>
    <row r="20120" spans="1:29" x14ac:dyDescent="0.2">
      <c r="A20120" s="34" t="s">
        <v>80613</v>
      </c>
      <c r="B20120" s="34">
        <v>135</v>
      </c>
      <c r="C20120" s="34">
        <v>117</v>
      </c>
      <c r="D20120" s="34">
        <v>95</v>
      </c>
      <c r="E20120" s="34">
        <v>129</v>
      </c>
      <c r="F20120" s="34">
        <v>123</v>
      </c>
      <c r="G20120" s="34">
        <v>122</v>
      </c>
      <c r="H20120" s="34">
        <v>118</v>
      </c>
      <c r="I20120" s="34">
        <v>120</v>
      </c>
      <c r="J20120" s="34">
        <v>136</v>
      </c>
      <c r="K20120" s="34">
        <v>120</v>
      </c>
      <c r="L20120" s="34">
        <v>82</v>
      </c>
      <c r="M20120" s="34">
        <v>125</v>
      </c>
      <c r="N20120" s="34">
        <v>93</v>
      </c>
      <c r="O20120" s="34">
        <v>137</v>
      </c>
      <c r="P20120" s="34">
        <v>111</v>
      </c>
      <c r="Q20120" s="34">
        <v>159</v>
      </c>
      <c r="R20120" s="34">
        <v>137</v>
      </c>
      <c r="S20120" s="34">
        <v>120</v>
      </c>
      <c r="T20120" s="34">
        <v>115</v>
      </c>
      <c r="U20120" s="34">
        <v>129</v>
      </c>
      <c r="V20120" s="34">
        <v>149</v>
      </c>
      <c r="W20120" s="34">
        <v>161</v>
      </c>
      <c r="X20120" s="34">
        <v>166</v>
      </c>
      <c r="Y20120" s="34">
        <v>138</v>
      </c>
      <c r="Z20120" s="34">
        <v>134</v>
      </c>
      <c r="AA20120" s="34">
        <v>154</v>
      </c>
      <c r="AB20120" s="34">
        <v>169</v>
      </c>
      <c r="AC20120" s="34">
        <v>220</v>
      </c>
    </row>
    <row r="20121" spans="1:29" x14ac:dyDescent="0.2">
      <c r="A20121" s="34" t="s">
        <v>80614</v>
      </c>
      <c r="B20121" s="34">
        <v>162</v>
      </c>
      <c r="C20121" s="34">
        <v>176</v>
      </c>
      <c r="D20121" s="34">
        <v>234</v>
      </c>
      <c r="E20121" s="34">
        <v>245</v>
      </c>
      <c r="F20121" s="34">
        <v>170</v>
      </c>
      <c r="G20121" s="34">
        <v>183</v>
      </c>
      <c r="H20121" s="34">
        <v>168</v>
      </c>
      <c r="I20121" s="34">
        <v>203</v>
      </c>
      <c r="J20121" s="34">
        <v>185</v>
      </c>
      <c r="K20121" s="34">
        <v>257</v>
      </c>
      <c r="L20121" s="34">
        <v>102</v>
      </c>
      <c r="M20121" s="34">
        <v>174</v>
      </c>
      <c r="N20121" s="34">
        <v>183</v>
      </c>
      <c r="O20121" s="34">
        <v>181</v>
      </c>
      <c r="P20121" s="34">
        <v>155</v>
      </c>
      <c r="Q20121" s="34">
        <v>200</v>
      </c>
      <c r="R20121" s="34">
        <v>190</v>
      </c>
      <c r="S20121" s="34">
        <v>265</v>
      </c>
      <c r="T20121" s="34">
        <v>122</v>
      </c>
      <c r="U20121" s="34">
        <v>201</v>
      </c>
      <c r="V20121" s="34">
        <v>163</v>
      </c>
      <c r="W20121" s="34">
        <v>194</v>
      </c>
      <c r="X20121" s="34">
        <v>197</v>
      </c>
      <c r="Y20121" s="34">
        <v>166</v>
      </c>
      <c r="Z20121" s="34">
        <v>230</v>
      </c>
      <c r="AA20121" s="34">
        <v>261</v>
      </c>
      <c r="AB20121" s="34">
        <v>159</v>
      </c>
      <c r="AC20121" s="34">
        <v>347</v>
      </c>
    </row>
    <row r="20122" spans="1:29" x14ac:dyDescent="0.2">
      <c r="A20122" s="34" t="s">
        <v>80615</v>
      </c>
      <c r="B20122" s="34">
        <v>36</v>
      </c>
      <c r="C20122" s="34">
        <v>81</v>
      </c>
      <c r="D20122" s="34">
        <v>80</v>
      </c>
      <c r="E20122" s="34">
        <v>83</v>
      </c>
      <c r="F20122" s="34">
        <v>62</v>
      </c>
      <c r="G20122" s="34">
        <v>71</v>
      </c>
      <c r="H20122" s="34">
        <v>55</v>
      </c>
      <c r="I20122" s="34">
        <v>72</v>
      </c>
      <c r="J20122" s="34">
        <v>65</v>
      </c>
      <c r="K20122" s="34">
        <v>84</v>
      </c>
      <c r="L20122" s="34">
        <v>26</v>
      </c>
      <c r="M20122" s="34">
        <v>70</v>
      </c>
      <c r="N20122" s="34">
        <v>50</v>
      </c>
      <c r="O20122" s="34">
        <v>62</v>
      </c>
      <c r="P20122" s="34">
        <v>54</v>
      </c>
      <c r="Q20122" s="34">
        <v>91</v>
      </c>
      <c r="R20122" s="34">
        <v>64</v>
      </c>
      <c r="S20122" s="34">
        <v>96</v>
      </c>
      <c r="T20122" s="34">
        <v>50</v>
      </c>
      <c r="U20122" s="34">
        <v>58</v>
      </c>
      <c r="V20122" s="34">
        <v>63</v>
      </c>
      <c r="W20122" s="34">
        <v>60</v>
      </c>
      <c r="X20122" s="34">
        <v>65</v>
      </c>
      <c r="Y20122" s="34">
        <v>73</v>
      </c>
      <c r="Z20122" s="34">
        <v>86</v>
      </c>
      <c r="AA20122" s="34">
        <v>72</v>
      </c>
      <c r="AB20122" s="34">
        <v>39</v>
      </c>
      <c r="AC20122" s="34">
        <v>132</v>
      </c>
    </row>
    <row r="20123" spans="1:29" x14ac:dyDescent="0.2">
      <c r="A20123" s="34" t="s">
        <v>80616</v>
      </c>
      <c r="B20123" s="34">
        <v>220</v>
      </c>
      <c r="C20123" s="34">
        <v>244</v>
      </c>
      <c r="D20123" s="34">
        <v>383</v>
      </c>
      <c r="E20123" s="34">
        <v>282</v>
      </c>
      <c r="F20123" s="34">
        <v>375</v>
      </c>
      <c r="G20123" s="34">
        <v>291</v>
      </c>
      <c r="H20123" s="34">
        <v>300</v>
      </c>
      <c r="I20123" s="34">
        <v>267</v>
      </c>
      <c r="J20123" s="34">
        <v>310</v>
      </c>
      <c r="K20123" s="34">
        <v>284</v>
      </c>
      <c r="L20123" s="34">
        <v>202</v>
      </c>
      <c r="M20123" s="34">
        <v>290</v>
      </c>
      <c r="N20123" s="34">
        <v>302</v>
      </c>
      <c r="O20123" s="34">
        <v>233</v>
      </c>
      <c r="P20123" s="34">
        <v>283</v>
      </c>
      <c r="Q20123" s="34">
        <v>368</v>
      </c>
      <c r="R20123" s="34">
        <v>499</v>
      </c>
      <c r="S20123" s="34">
        <v>390</v>
      </c>
      <c r="T20123" s="34">
        <v>303</v>
      </c>
      <c r="U20123" s="34">
        <v>245</v>
      </c>
      <c r="V20123" s="34">
        <v>360</v>
      </c>
      <c r="W20123" s="34">
        <v>330</v>
      </c>
      <c r="X20123" s="34">
        <v>463</v>
      </c>
      <c r="Y20123" s="34">
        <v>315</v>
      </c>
      <c r="Z20123" s="34">
        <v>435</v>
      </c>
      <c r="AA20123" s="34">
        <v>383</v>
      </c>
      <c r="AB20123" s="34">
        <v>337</v>
      </c>
      <c r="AC20123" s="34">
        <v>567</v>
      </c>
    </row>
    <row r="20124" spans="1:29" x14ac:dyDescent="0.2">
      <c r="A20124" s="34" t="s">
        <v>80617</v>
      </c>
      <c r="B20124" s="34">
        <v>195</v>
      </c>
      <c r="C20124" s="34">
        <v>185</v>
      </c>
      <c r="D20124" s="34">
        <v>198</v>
      </c>
      <c r="E20124" s="34">
        <v>188</v>
      </c>
      <c r="F20124" s="34">
        <v>196</v>
      </c>
      <c r="G20124" s="34">
        <v>152</v>
      </c>
      <c r="H20124" s="34">
        <v>206</v>
      </c>
      <c r="I20124" s="34">
        <v>154</v>
      </c>
      <c r="J20124" s="34">
        <v>179</v>
      </c>
      <c r="K20124" s="34">
        <v>177</v>
      </c>
      <c r="L20124" s="34">
        <v>157</v>
      </c>
      <c r="M20124" s="34">
        <v>163</v>
      </c>
      <c r="N20124" s="34">
        <v>156</v>
      </c>
      <c r="O20124" s="34">
        <v>130</v>
      </c>
      <c r="P20124" s="34">
        <v>210</v>
      </c>
      <c r="Q20124" s="34">
        <v>243</v>
      </c>
      <c r="R20124" s="34">
        <v>222</v>
      </c>
      <c r="S20124" s="34">
        <v>157</v>
      </c>
      <c r="T20124" s="34">
        <v>229</v>
      </c>
      <c r="U20124" s="34">
        <v>200</v>
      </c>
      <c r="V20124" s="34">
        <v>209</v>
      </c>
      <c r="W20124" s="34">
        <v>197</v>
      </c>
      <c r="X20124" s="34">
        <v>238</v>
      </c>
      <c r="Y20124" s="34">
        <v>187</v>
      </c>
      <c r="Z20124" s="34">
        <v>236</v>
      </c>
      <c r="AA20124" s="34">
        <v>227</v>
      </c>
      <c r="AB20124" s="34">
        <v>208</v>
      </c>
      <c r="AC20124" s="34">
        <v>237</v>
      </c>
    </row>
    <row r="20125" spans="1:29" x14ac:dyDescent="0.2">
      <c r="A20125" s="34" t="s">
        <v>80618</v>
      </c>
      <c r="B20125" s="34">
        <v>137</v>
      </c>
      <c r="C20125" s="34">
        <v>146</v>
      </c>
      <c r="D20125" s="34">
        <v>152</v>
      </c>
      <c r="E20125" s="34">
        <v>141</v>
      </c>
      <c r="F20125" s="34">
        <v>143</v>
      </c>
      <c r="G20125" s="34">
        <v>113</v>
      </c>
      <c r="H20125" s="34">
        <v>122</v>
      </c>
      <c r="I20125" s="34">
        <v>126</v>
      </c>
      <c r="J20125" s="34">
        <v>109</v>
      </c>
      <c r="K20125" s="34">
        <v>153</v>
      </c>
      <c r="L20125" s="34">
        <v>92</v>
      </c>
      <c r="M20125" s="34">
        <v>156</v>
      </c>
      <c r="N20125" s="34">
        <v>119</v>
      </c>
      <c r="O20125" s="34">
        <v>102</v>
      </c>
      <c r="P20125" s="34">
        <v>122</v>
      </c>
      <c r="Q20125" s="34">
        <v>166</v>
      </c>
      <c r="R20125" s="34">
        <v>163</v>
      </c>
      <c r="S20125" s="34">
        <v>164</v>
      </c>
      <c r="T20125" s="34">
        <v>122</v>
      </c>
      <c r="U20125" s="34">
        <v>161</v>
      </c>
      <c r="V20125" s="34">
        <v>145</v>
      </c>
      <c r="W20125" s="34">
        <v>128</v>
      </c>
      <c r="X20125" s="34">
        <v>198</v>
      </c>
      <c r="Y20125" s="34">
        <v>149</v>
      </c>
      <c r="Z20125" s="34">
        <v>144</v>
      </c>
      <c r="AA20125" s="34">
        <v>175</v>
      </c>
      <c r="AB20125" s="34">
        <v>152</v>
      </c>
      <c r="AC20125" s="34">
        <v>224</v>
      </c>
    </row>
    <row r="20126" spans="1:29" x14ac:dyDescent="0.2">
      <c r="A20126" s="34" t="s">
        <v>80619</v>
      </c>
      <c r="B20126" s="34">
        <v>119</v>
      </c>
      <c r="C20126" s="34">
        <v>126</v>
      </c>
      <c r="D20126" s="34">
        <v>124</v>
      </c>
      <c r="E20126" s="34">
        <v>150</v>
      </c>
      <c r="F20126" s="34">
        <v>118</v>
      </c>
      <c r="G20126" s="34">
        <v>114</v>
      </c>
      <c r="H20126" s="34">
        <v>145</v>
      </c>
      <c r="I20126" s="34">
        <v>98</v>
      </c>
      <c r="J20126" s="34">
        <v>119</v>
      </c>
      <c r="K20126" s="34">
        <v>187</v>
      </c>
      <c r="L20126" s="34">
        <v>92</v>
      </c>
      <c r="M20126" s="34">
        <v>118</v>
      </c>
      <c r="N20126" s="34">
        <v>114</v>
      </c>
      <c r="O20126" s="34">
        <v>104</v>
      </c>
      <c r="P20126" s="34">
        <v>137</v>
      </c>
      <c r="Q20126" s="34">
        <v>192</v>
      </c>
      <c r="R20126" s="34">
        <v>134</v>
      </c>
      <c r="S20126" s="34">
        <v>163</v>
      </c>
      <c r="T20126" s="34">
        <v>149</v>
      </c>
      <c r="U20126" s="34">
        <v>122</v>
      </c>
      <c r="V20126" s="34">
        <v>148</v>
      </c>
      <c r="W20126" s="34">
        <v>134</v>
      </c>
      <c r="X20126" s="34">
        <v>172</v>
      </c>
      <c r="Y20126" s="34">
        <v>153</v>
      </c>
      <c r="Z20126" s="34">
        <v>143</v>
      </c>
      <c r="AA20126" s="34">
        <v>186</v>
      </c>
      <c r="AB20126" s="34">
        <v>163</v>
      </c>
      <c r="AC20126" s="34">
        <v>165</v>
      </c>
    </row>
    <row r="20127" spans="1:29" x14ac:dyDescent="0.2">
      <c r="A20127" s="34" t="s">
        <v>80620</v>
      </c>
      <c r="B20127" s="34">
        <v>296</v>
      </c>
      <c r="C20127" s="34">
        <v>302</v>
      </c>
      <c r="D20127" s="34">
        <v>459</v>
      </c>
      <c r="E20127" s="34">
        <v>287</v>
      </c>
      <c r="F20127" s="34">
        <v>521</v>
      </c>
      <c r="G20127" s="34">
        <v>303</v>
      </c>
      <c r="H20127" s="34">
        <v>423</v>
      </c>
      <c r="I20127" s="34">
        <v>277</v>
      </c>
      <c r="J20127" s="34">
        <v>455</v>
      </c>
      <c r="K20127" s="34">
        <v>306</v>
      </c>
      <c r="L20127" s="34">
        <v>461</v>
      </c>
      <c r="M20127" s="34">
        <v>329</v>
      </c>
      <c r="N20127" s="34">
        <v>440</v>
      </c>
      <c r="O20127" s="34">
        <v>339</v>
      </c>
      <c r="P20127" s="34">
        <v>423</v>
      </c>
      <c r="Q20127" s="34">
        <v>454</v>
      </c>
      <c r="R20127" s="34">
        <v>569</v>
      </c>
      <c r="S20127" s="34">
        <v>383</v>
      </c>
      <c r="T20127" s="34">
        <v>618</v>
      </c>
      <c r="U20127" s="34">
        <v>361</v>
      </c>
      <c r="V20127" s="34">
        <v>589</v>
      </c>
      <c r="W20127" s="34">
        <v>448</v>
      </c>
      <c r="X20127" s="34">
        <v>616</v>
      </c>
      <c r="Y20127" s="34">
        <v>491</v>
      </c>
      <c r="Z20127" s="34">
        <v>546</v>
      </c>
      <c r="AA20127" s="34">
        <v>441</v>
      </c>
      <c r="AB20127" s="34">
        <v>624</v>
      </c>
      <c r="AC20127" s="34">
        <v>566</v>
      </c>
    </row>
    <row r="20128" spans="1:29" x14ac:dyDescent="0.2">
      <c r="A20128" s="34" t="s">
        <v>80621</v>
      </c>
      <c r="B20128" s="34">
        <v>161</v>
      </c>
      <c r="C20128" s="34">
        <v>245</v>
      </c>
      <c r="D20128" s="34">
        <v>305</v>
      </c>
      <c r="E20128" s="34">
        <v>250</v>
      </c>
      <c r="F20128" s="34">
        <v>308</v>
      </c>
      <c r="G20128" s="34">
        <v>316</v>
      </c>
      <c r="H20128" s="34">
        <v>284</v>
      </c>
      <c r="I20128" s="34">
        <v>266</v>
      </c>
      <c r="J20128" s="34">
        <v>250</v>
      </c>
      <c r="K20128" s="34">
        <v>312</v>
      </c>
      <c r="L20128" s="34">
        <v>169</v>
      </c>
      <c r="M20128" s="34">
        <v>236</v>
      </c>
      <c r="N20128" s="34">
        <v>229</v>
      </c>
      <c r="O20128" s="34">
        <v>214</v>
      </c>
      <c r="P20128" s="34">
        <v>266</v>
      </c>
      <c r="Q20128" s="34">
        <v>345</v>
      </c>
      <c r="R20128" s="34">
        <v>393</v>
      </c>
      <c r="S20128" s="34">
        <v>348</v>
      </c>
      <c r="T20128" s="34">
        <v>259</v>
      </c>
      <c r="U20128" s="34">
        <v>253</v>
      </c>
      <c r="V20128" s="34">
        <v>373</v>
      </c>
      <c r="W20128" s="34">
        <v>208</v>
      </c>
      <c r="X20128" s="34">
        <v>400</v>
      </c>
      <c r="Y20128" s="34">
        <v>244</v>
      </c>
      <c r="Z20128" s="34">
        <v>328</v>
      </c>
      <c r="AA20128" s="34">
        <v>294</v>
      </c>
      <c r="AB20128" s="34">
        <v>303</v>
      </c>
      <c r="AC20128" s="34">
        <v>487</v>
      </c>
    </row>
    <row r="20129" spans="1:29" x14ac:dyDescent="0.2">
      <c r="A20129" s="34" t="s">
        <v>80622</v>
      </c>
      <c r="B20129" s="34">
        <v>159</v>
      </c>
      <c r="C20129" s="34">
        <v>186</v>
      </c>
      <c r="D20129" s="34">
        <v>216</v>
      </c>
      <c r="E20129" s="34">
        <v>231</v>
      </c>
      <c r="F20129" s="34">
        <v>222</v>
      </c>
      <c r="G20129" s="34">
        <v>143</v>
      </c>
      <c r="H20129" s="34">
        <v>199</v>
      </c>
      <c r="I20129" s="34">
        <v>201</v>
      </c>
      <c r="J20129" s="34">
        <v>176</v>
      </c>
      <c r="K20129" s="34">
        <v>206</v>
      </c>
      <c r="L20129" s="34">
        <v>128</v>
      </c>
      <c r="M20129" s="34">
        <v>157</v>
      </c>
      <c r="N20129" s="34">
        <v>219</v>
      </c>
      <c r="O20129" s="34">
        <v>154</v>
      </c>
      <c r="P20129" s="34">
        <v>183</v>
      </c>
      <c r="Q20129" s="34">
        <v>251</v>
      </c>
      <c r="R20129" s="34">
        <v>215</v>
      </c>
      <c r="S20129" s="34">
        <v>212</v>
      </c>
      <c r="T20129" s="34">
        <v>164</v>
      </c>
      <c r="U20129" s="34">
        <v>183</v>
      </c>
      <c r="V20129" s="34">
        <v>226</v>
      </c>
      <c r="W20129" s="34">
        <v>200</v>
      </c>
      <c r="X20129" s="34">
        <v>248</v>
      </c>
      <c r="Y20129" s="34">
        <v>174</v>
      </c>
      <c r="Z20129" s="34">
        <v>232</v>
      </c>
      <c r="AA20129" s="34">
        <v>213</v>
      </c>
      <c r="AB20129" s="34">
        <v>185</v>
      </c>
      <c r="AC20129" s="34">
        <v>293</v>
      </c>
    </row>
    <row r="20130" spans="1:29" x14ac:dyDescent="0.2">
      <c r="A20130" s="34" t="s">
        <v>80623</v>
      </c>
      <c r="B20130" s="34">
        <v>124</v>
      </c>
      <c r="C20130" s="34">
        <v>158</v>
      </c>
      <c r="D20130" s="34">
        <v>185</v>
      </c>
      <c r="E20130" s="34">
        <v>194</v>
      </c>
      <c r="F20130" s="34">
        <v>187</v>
      </c>
      <c r="G20130" s="34">
        <v>191</v>
      </c>
      <c r="H20130" s="34">
        <v>158</v>
      </c>
      <c r="I20130" s="34">
        <v>121</v>
      </c>
      <c r="J20130" s="34">
        <v>173</v>
      </c>
      <c r="K20130" s="34">
        <v>191</v>
      </c>
      <c r="L20130" s="34">
        <v>108</v>
      </c>
      <c r="M20130" s="34">
        <v>129</v>
      </c>
      <c r="N20130" s="34">
        <v>178</v>
      </c>
      <c r="O20130" s="34">
        <v>172</v>
      </c>
      <c r="P20130" s="34">
        <v>151</v>
      </c>
      <c r="Q20130" s="34">
        <v>194</v>
      </c>
      <c r="R20130" s="34">
        <v>246</v>
      </c>
      <c r="S20130" s="34">
        <v>189</v>
      </c>
      <c r="T20130" s="34">
        <v>139</v>
      </c>
      <c r="U20130" s="34">
        <v>190</v>
      </c>
      <c r="V20130" s="34">
        <v>233</v>
      </c>
      <c r="W20130" s="34">
        <v>183</v>
      </c>
      <c r="X20130" s="34">
        <v>196</v>
      </c>
      <c r="Y20130" s="34">
        <v>190</v>
      </c>
      <c r="Z20130" s="34">
        <v>217</v>
      </c>
      <c r="AA20130" s="34">
        <v>226</v>
      </c>
      <c r="AB20130" s="34">
        <v>167</v>
      </c>
      <c r="AC20130" s="34">
        <v>278</v>
      </c>
    </row>
    <row r="20131" spans="1:29" x14ac:dyDescent="0.2">
      <c r="A20131" s="34" t="s">
        <v>80624</v>
      </c>
      <c r="B20131" s="34">
        <v>155</v>
      </c>
      <c r="C20131" s="34">
        <v>169</v>
      </c>
      <c r="D20131" s="34">
        <v>182</v>
      </c>
      <c r="E20131" s="34">
        <v>226</v>
      </c>
      <c r="F20131" s="34">
        <v>217</v>
      </c>
      <c r="G20131" s="34">
        <v>161</v>
      </c>
      <c r="H20131" s="34">
        <v>200</v>
      </c>
      <c r="I20131" s="34">
        <v>163</v>
      </c>
      <c r="J20131" s="34">
        <v>208</v>
      </c>
      <c r="K20131" s="34">
        <v>175</v>
      </c>
      <c r="L20131" s="34">
        <v>164</v>
      </c>
      <c r="M20131" s="34">
        <v>138</v>
      </c>
      <c r="N20131" s="34">
        <v>166</v>
      </c>
      <c r="O20131" s="34">
        <v>154</v>
      </c>
      <c r="P20131" s="34">
        <v>142</v>
      </c>
      <c r="Q20131" s="34">
        <v>236</v>
      </c>
      <c r="R20131" s="34">
        <v>262</v>
      </c>
      <c r="S20131" s="34">
        <v>227</v>
      </c>
      <c r="T20131" s="34">
        <v>240</v>
      </c>
      <c r="U20131" s="34">
        <v>223</v>
      </c>
      <c r="V20131" s="34">
        <v>214</v>
      </c>
      <c r="W20131" s="34">
        <v>285</v>
      </c>
      <c r="X20131" s="34">
        <v>218</v>
      </c>
      <c r="Y20131" s="34">
        <v>217</v>
      </c>
      <c r="Z20131" s="34">
        <v>269</v>
      </c>
      <c r="AA20131" s="34">
        <v>241</v>
      </c>
      <c r="AB20131" s="34">
        <v>288</v>
      </c>
      <c r="AC20131" s="34">
        <v>297</v>
      </c>
    </row>
    <row r="20132" spans="1:29" x14ac:dyDescent="0.2">
      <c r="A20132" s="34" t="s">
        <v>80625</v>
      </c>
      <c r="B20132" s="34">
        <v>119</v>
      </c>
      <c r="C20132" s="34">
        <v>122</v>
      </c>
      <c r="D20132" s="34">
        <v>216</v>
      </c>
      <c r="E20132" s="34">
        <v>158</v>
      </c>
      <c r="F20132" s="34">
        <v>169</v>
      </c>
      <c r="G20132" s="34">
        <v>156</v>
      </c>
      <c r="H20132" s="34">
        <v>163</v>
      </c>
      <c r="I20132" s="34">
        <v>108</v>
      </c>
      <c r="J20132" s="34">
        <v>130</v>
      </c>
      <c r="K20132" s="34">
        <v>127</v>
      </c>
      <c r="L20132" s="34">
        <v>113</v>
      </c>
      <c r="M20132" s="34">
        <v>134</v>
      </c>
      <c r="N20132" s="34">
        <v>123</v>
      </c>
      <c r="O20132" s="34">
        <v>116</v>
      </c>
      <c r="P20132" s="34">
        <v>136</v>
      </c>
      <c r="Q20132" s="34">
        <v>180</v>
      </c>
      <c r="R20132" s="34">
        <v>180</v>
      </c>
      <c r="S20132" s="34">
        <v>168</v>
      </c>
      <c r="T20132" s="34">
        <v>141</v>
      </c>
      <c r="U20132" s="34">
        <v>143</v>
      </c>
      <c r="V20132" s="34">
        <v>194</v>
      </c>
      <c r="W20132" s="34">
        <v>132</v>
      </c>
      <c r="X20132" s="34">
        <v>258</v>
      </c>
      <c r="Y20132" s="34">
        <v>117</v>
      </c>
      <c r="Z20132" s="34">
        <v>176</v>
      </c>
      <c r="AA20132" s="34">
        <v>181</v>
      </c>
      <c r="AB20132" s="34">
        <v>160</v>
      </c>
      <c r="AC20132" s="34">
        <v>259</v>
      </c>
    </row>
    <row r="20133" spans="1:29" x14ac:dyDescent="0.2">
      <c r="A20133" s="34" t="s">
        <v>80626</v>
      </c>
      <c r="B20133" s="34">
        <v>434</v>
      </c>
      <c r="C20133" s="34">
        <v>515</v>
      </c>
      <c r="D20133" s="34">
        <v>736</v>
      </c>
      <c r="E20133" s="34">
        <v>607</v>
      </c>
      <c r="F20133" s="34">
        <v>710</v>
      </c>
      <c r="G20133" s="34">
        <v>589</v>
      </c>
      <c r="H20133" s="34">
        <v>701</v>
      </c>
      <c r="I20133" s="34">
        <v>593</v>
      </c>
      <c r="J20133" s="34">
        <v>652</v>
      </c>
      <c r="K20133" s="34">
        <v>604</v>
      </c>
      <c r="L20133" s="34">
        <v>529</v>
      </c>
      <c r="M20133" s="34">
        <v>461</v>
      </c>
      <c r="N20133" s="34">
        <v>582</v>
      </c>
      <c r="O20133" s="34">
        <v>564</v>
      </c>
      <c r="P20133" s="34">
        <v>574</v>
      </c>
      <c r="Q20133" s="34">
        <v>764</v>
      </c>
      <c r="R20133" s="34">
        <v>819</v>
      </c>
      <c r="S20133" s="34">
        <v>712</v>
      </c>
      <c r="T20133" s="34">
        <v>648</v>
      </c>
      <c r="U20133" s="34">
        <v>616</v>
      </c>
      <c r="V20133" s="34">
        <v>720</v>
      </c>
      <c r="W20133" s="34">
        <v>752</v>
      </c>
      <c r="X20133" s="34">
        <v>801</v>
      </c>
      <c r="Y20133" s="34">
        <v>687</v>
      </c>
      <c r="Z20133" s="34">
        <v>708</v>
      </c>
      <c r="AA20133" s="34">
        <v>723</v>
      </c>
      <c r="AB20133" s="34">
        <v>726</v>
      </c>
      <c r="AC20133" s="34">
        <v>993</v>
      </c>
    </row>
    <row r="20134" spans="1:29" x14ac:dyDescent="0.2">
      <c r="A20134" s="34" t="s">
        <v>80627</v>
      </c>
      <c r="B20134" s="34">
        <v>180</v>
      </c>
      <c r="C20134" s="34">
        <v>142</v>
      </c>
      <c r="D20134" s="34">
        <v>168</v>
      </c>
      <c r="E20134" s="34">
        <v>170</v>
      </c>
      <c r="F20134" s="34">
        <v>157</v>
      </c>
      <c r="G20134" s="34">
        <v>154</v>
      </c>
      <c r="H20134" s="34">
        <v>174</v>
      </c>
      <c r="I20134" s="34">
        <v>163</v>
      </c>
      <c r="J20134" s="34">
        <v>187</v>
      </c>
      <c r="K20134" s="34">
        <v>128</v>
      </c>
      <c r="L20134" s="34">
        <v>124</v>
      </c>
      <c r="M20134" s="34">
        <v>139</v>
      </c>
      <c r="N20134" s="34">
        <v>150</v>
      </c>
      <c r="O20134" s="34">
        <v>121</v>
      </c>
      <c r="P20134" s="34">
        <v>200</v>
      </c>
      <c r="Q20134" s="34">
        <v>193</v>
      </c>
      <c r="R20134" s="34">
        <v>223</v>
      </c>
      <c r="S20134" s="34">
        <v>183</v>
      </c>
      <c r="T20134" s="34">
        <v>170</v>
      </c>
      <c r="U20134" s="34">
        <v>136</v>
      </c>
      <c r="V20134" s="34">
        <v>212</v>
      </c>
      <c r="W20134" s="34">
        <v>175</v>
      </c>
      <c r="X20134" s="34">
        <v>187</v>
      </c>
      <c r="Y20134" s="34">
        <v>176</v>
      </c>
      <c r="Z20134" s="34">
        <v>212</v>
      </c>
      <c r="AA20134" s="34">
        <v>223</v>
      </c>
      <c r="AB20134" s="34">
        <v>217</v>
      </c>
      <c r="AC20134" s="34">
        <v>240</v>
      </c>
    </row>
    <row r="20135" spans="1:29" x14ac:dyDescent="0.2">
      <c r="A20135" s="34" t="s">
        <v>80628</v>
      </c>
      <c r="B20135" s="34">
        <v>168</v>
      </c>
      <c r="C20135" s="34">
        <v>204</v>
      </c>
      <c r="D20135" s="34">
        <v>289</v>
      </c>
      <c r="E20135" s="34">
        <v>226</v>
      </c>
      <c r="F20135" s="34">
        <v>300</v>
      </c>
      <c r="G20135" s="34">
        <v>233</v>
      </c>
      <c r="H20135" s="34">
        <v>305</v>
      </c>
      <c r="I20135" s="34">
        <v>194</v>
      </c>
      <c r="J20135" s="34">
        <v>290</v>
      </c>
      <c r="K20135" s="34">
        <v>210</v>
      </c>
      <c r="L20135" s="34">
        <v>184</v>
      </c>
      <c r="M20135" s="34">
        <v>196</v>
      </c>
      <c r="N20135" s="34">
        <v>214</v>
      </c>
      <c r="O20135" s="34">
        <v>178</v>
      </c>
      <c r="P20135" s="34">
        <v>263</v>
      </c>
      <c r="Q20135" s="34">
        <v>260</v>
      </c>
      <c r="R20135" s="34">
        <v>405</v>
      </c>
      <c r="S20135" s="34">
        <v>263</v>
      </c>
      <c r="T20135" s="34">
        <v>261</v>
      </c>
      <c r="U20135" s="34">
        <v>241</v>
      </c>
      <c r="V20135" s="34">
        <v>346</v>
      </c>
      <c r="W20135" s="34">
        <v>249</v>
      </c>
      <c r="X20135" s="34">
        <v>320</v>
      </c>
      <c r="Y20135" s="34">
        <v>295</v>
      </c>
      <c r="Z20135" s="34">
        <v>309</v>
      </c>
      <c r="AA20135" s="34">
        <v>296</v>
      </c>
      <c r="AB20135" s="34">
        <v>370</v>
      </c>
      <c r="AC20135" s="34">
        <v>357</v>
      </c>
    </row>
    <row r="20136" spans="1:29" x14ac:dyDescent="0.2">
      <c r="A20136" s="34" t="s">
        <v>80629</v>
      </c>
      <c r="B20136" s="34">
        <v>112</v>
      </c>
      <c r="C20136" s="34">
        <v>107</v>
      </c>
      <c r="D20136" s="34">
        <v>149</v>
      </c>
      <c r="E20136" s="34">
        <v>136</v>
      </c>
      <c r="F20136" s="34">
        <v>152</v>
      </c>
      <c r="G20136" s="34">
        <v>127</v>
      </c>
      <c r="H20136" s="34">
        <v>153</v>
      </c>
      <c r="I20136" s="34">
        <v>109</v>
      </c>
      <c r="J20136" s="34">
        <v>125</v>
      </c>
      <c r="K20136" s="34">
        <v>137</v>
      </c>
      <c r="L20136" s="34">
        <v>117</v>
      </c>
      <c r="M20136" s="34">
        <v>110</v>
      </c>
      <c r="N20136" s="34">
        <v>110</v>
      </c>
      <c r="O20136" s="34">
        <v>128</v>
      </c>
      <c r="P20136" s="34">
        <v>148</v>
      </c>
      <c r="Q20136" s="34">
        <v>144</v>
      </c>
      <c r="R20136" s="34">
        <v>196</v>
      </c>
      <c r="S20136" s="34">
        <v>133</v>
      </c>
      <c r="T20136" s="34">
        <v>141</v>
      </c>
      <c r="U20136" s="34">
        <v>140</v>
      </c>
      <c r="V20136" s="34">
        <v>132</v>
      </c>
      <c r="W20136" s="34">
        <v>167</v>
      </c>
      <c r="X20136" s="34">
        <v>151</v>
      </c>
      <c r="Y20136" s="34">
        <v>126</v>
      </c>
      <c r="Z20136" s="34">
        <v>150</v>
      </c>
      <c r="AA20136" s="34">
        <v>163</v>
      </c>
      <c r="AB20136" s="34">
        <v>152</v>
      </c>
      <c r="AC20136" s="34">
        <v>182</v>
      </c>
    </row>
    <row r="20137" spans="1:29" x14ac:dyDescent="0.2">
      <c r="A20137" s="34" t="s">
        <v>80630</v>
      </c>
      <c r="B20137" s="34">
        <v>235</v>
      </c>
      <c r="C20137" s="34">
        <v>323</v>
      </c>
      <c r="D20137" s="34">
        <v>506</v>
      </c>
      <c r="E20137" s="34">
        <v>281</v>
      </c>
      <c r="F20137" s="34">
        <v>343</v>
      </c>
      <c r="G20137" s="34">
        <v>267</v>
      </c>
      <c r="H20137" s="34">
        <v>248</v>
      </c>
      <c r="I20137" s="34">
        <v>258</v>
      </c>
      <c r="J20137" s="34">
        <v>235</v>
      </c>
      <c r="K20137" s="34">
        <v>298</v>
      </c>
      <c r="L20137" s="34">
        <v>114</v>
      </c>
      <c r="M20137" s="34">
        <v>205</v>
      </c>
      <c r="N20137" s="34">
        <v>231</v>
      </c>
      <c r="O20137" s="34">
        <v>230</v>
      </c>
      <c r="P20137" s="34">
        <v>284</v>
      </c>
      <c r="Q20137" s="34">
        <v>265</v>
      </c>
      <c r="R20137" s="34">
        <v>252</v>
      </c>
      <c r="S20137" s="34">
        <v>365</v>
      </c>
      <c r="T20137" s="34">
        <v>151</v>
      </c>
      <c r="U20137" s="34">
        <v>209</v>
      </c>
      <c r="V20137" s="34">
        <v>276</v>
      </c>
      <c r="W20137" s="34">
        <v>243</v>
      </c>
      <c r="X20137" s="34">
        <v>389</v>
      </c>
      <c r="Y20137" s="34">
        <v>187</v>
      </c>
      <c r="Z20137" s="34">
        <v>359</v>
      </c>
      <c r="AA20137" s="34">
        <v>329</v>
      </c>
      <c r="AB20137" s="34">
        <v>194</v>
      </c>
      <c r="AC20137" s="34">
        <v>442</v>
      </c>
    </row>
    <row r="20138" spans="1:29" x14ac:dyDescent="0.2">
      <c r="A20138" s="34" t="s">
        <v>80631</v>
      </c>
      <c r="B20138" s="34">
        <v>173</v>
      </c>
      <c r="C20138" s="34">
        <v>278</v>
      </c>
      <c r="D20138" s="34">
        <v>366</v>
      </c>
      <c r="E20138" s="34">
        <v>349</v>
      </c>
      <c r="F20138" s="34">
        <v>315</v>
      </c>
      <c r="G20138" s="34">
        <v>344</v>
      </c>
      <c r="H20138" s="34">
        <v>297</v>
      </c>
      <c r="I20138" s="34">
        <v>309</v>
      </c>
      <c r="J20138" s="34">
        <v>263</v>
      </c>
      <c r="K20138" s="34">
        <v>346</v>
      </c>
      <c r="L20138" s="34">
        <v>149</v>
      </c>
      <c r="M20138" s="34">
        <v>256</v>
      </c>
      <c r="N20138" s="34">
        <v>261</v>
      </c>
      <c r="O20138" s="34">
        <v>276</v>
      </c>
      <c r="P20138" s="34">
        <v>265</v>
      </c>
      <c r="Q20138" s="34">
        <v>432</v>
      </c>
      <c r="R20138" s="34">
        <v>371</v>
      </c>
      <c r="S20138" s="34">
        <v>415</v>
      </c>
      <c r="T20138" s="34">
        <v>204</v>
      </c>
      <c r="U20138" s="34">
        <v>323</v>
      </c>
      <c r="V20138" s="34">
        <v>356</v>
      </c>
      <c r="W20138" s="34">
        <v>344</v>
      </c>
      <c r="X20138" s="34">
        <v>391</v>
      </c>
      <c r="Y20138" s="34">
        <v>354</v>
      </c>
      <c r="Z20138" s="34">
        <v>383</v>
      </c>
      <c r="AA20138" s="34">
        <v>466</v>
      </c>
      <c r="AB20138" s="34">
        <v>268</v>
      </c>
      <c r="AC20138" s="34">
        <v>530</v>
      </c>
    </row>
    <row r="20139" spans="1:29" x14ac:dyDescent="0.2">
      <c r="A20139" s="34" t="s">
        <v>80632</v>
      </c>
      <c r="B20139" s="34">
        <v>149</v>
      </c>
      <c r="C20139" s="34">
        <v>356</v>
      </c>
      <c r="D20139" s="34">
        <v>220</v>
      </c>
      <c r="E20139" s="34">
        <v>383</v>
      </c>
      <c r="F20139" s="34">
        <v>189</v>
      </c>
      <c r="G20139" s="34">
        <v>483</v>
      </c>
      <c r="H20139" s="34">
        <v>165</v>
      </c>
      <c r="I20139" s="34">
        <v>379</v>
      </c>
      <c r="J20139" s="34">
        <v>199</v>
      </c>
      <c r="K20139" s="34">
        <v>356</v>
      </c>
      <c r="L20139" s="34">
        <v>113</v>
      </c>
      <c r="M20139" s="34">
        <v>284</v>
      </c>
      <c r="N20139" s="34">
        <v>185</v>
      </c>
      <c r="O20139" s="34">
        <v>287</v>
      </c>
      <c r="P20139" s="34">
        <v>139</v>
      </c>
      <c r="Q20139" s="34">
        <v>393</v>
      </c>
      <c r="R20139" s="34">
        <v>204</v>
      </c>
      <c r="S20139" s="34">
        <v>375</v>
      </c>
      <c r="T20139" s="34">
        <v>161</v>
      </c>
      <c r="U20139" s="34">
        <v>317</v>
      </c>
      <c r="V20139" s="34">
        <v>252</v>
      </c>
      <c r="W20139" s="34">
        <v>316</v>
      </c>
      <c r="X20139" s="34">
        <v>226</v>
      </c>
      <c r="Y20139" s="34">
        <v>346</v>
      </c>
      <c r="Z20139" s="34">
        <v>222</v>
      </c>
      <c r="AA20139" s="34">
        <v>384</v>
      </c>
      <c r="AB20139" s="34">
        <v>193</v>
      </c>
      <c r="AC20139" s="34">
        <v>466</v>
      </c>
    </row>
    <row r="20140" spans="1:29" x14ac:dyDescent="0.2">
      <c r="A20140" s="34" t="s">
        <v>80633</v>
      </c>
      <c r="B20140" s="34">
        <v>110</v>
      </c>
      <c r="C20140" s="34">
        <v>148</v>
      </c>
      <c r="D20140" s="34">
        <v>125</v>
      </c>
      <c r="E20140" s="34">
        <v>133</v>
      </c>
      <c r="F20140" s="34">
        <v>119</v>
      </c>
      <c r="G20140" s="34">
        <v>125</v>
      </c>
      <c r="H20140" s="34">
        <v>101</v>
      </c>
      <c r="I20140" s="34">
        <v>148</v>
      </c>
      <c r="J20140" s="34">
        <v>105</v>
      </c>
      <c r="K20140" s="34">
        <v>156</v>
      </c>
      <c r="L20140" s="34">
        <v>76</v>
      </c>
      <c r="M20140" s="34">
        <v>97</v>
      </c>
      <c r="N20140" s="34">
        <v>109</v>
      </c>
      <c r="O20140" s="34">
        <v>115</v>
      </c>
      <c r="P20140" s="34">
        <v>95</v>
      </c>
      <c r="Q20140" s="34">
        <v>162</v>
      </c>
      <c r="R20140" s="34">
        <v>138</v>
      </c>
      <c r="S20140" s="34">
        <v>159</v>
      </c>
      <c r="T20140" s="34">
        <v>66</v>
      </c>
      <c r="U20140" s="34">
        <v>136</v>
      </c>
      <c r="V20140" s="34">
        <v>140</v>
      </c>
      <c r="W20140" s="34">
        <v>129</v>
      </c>
      <c r="X20140" s="34">
        <v>177</v>
      </c>
      <c r="Y20140" s="34">
        <v>134</v>
      </c>
      <c r="Z20140" s="34">
        <v>127</v>
      </c>
      <c r="AA20140" s="34">
        <v>167</v>
      </c>
      <c r="AB20140" s="34">
        <v>113</v>
      </c>
      <c r="AC20140" s="34">
        <v>254</v>
      </c>
    </row>
    <row r="20141" spans="1:29" x14ac:dyDescent="0.2">
      <c r="A20141" s="34" t="s">
        <v>80634</v>
      </c>
      <c r="B20141" s="34">
        <v>132</v>
      </c>
      <c r="C20141" s="34">
        <v>209</v>
      </c>
      <c r="D20141" s="34">
        <v>264</v>
      </c>
      <c r="E20141" s="34">
        <v>292</v>
      </c>
      <c r="F20141" s="34">
        <v>230</v>
      </c>
      <c r="G20141" s="34">
        <v>212</v>
      </c>
      <c r="H20141" s="34">
        <v>182</v>
      </c>
      <c r="I20141" s="34">
        <v>258</v>
      </c>
      <c r="J20141" s="34">
        <v>166</v>
      </c>
      <c r="K20141" s="34">
        <v>232</v>
      </c>
      <c r="L20141" s="34">
        <v>102</v>
      </c>
      <c r="M20141" s="34">
        <v>181</v>
      </c>
      <c r="N20141" s="34">
        <v>192</v>
      </c>
      <c r="O20141" s="34">
        <v>156</v>
      </c>
      <c r="P20141" s="34">
        <v>185</v>
      </c>
      <c r="Q20141" s="34">
        <v>228</v>
      </c>
      <c r="R20141" s="34">
        <v>183</v>
      </c>
      <c r="S20141" s="34">
        <v>313</v>
      </c>
      <c r="T20141" s="34">
        <v>106</v>
      </c>
      <c r="U20141" s="34">
        <v>164</v>
      </c>
      <c r="V20141" s="34">
        <v>260</v>
      </c>
      <c r="W20141" s="34">
        <v>132</v>
      </c>
      <c r="X20141" s="34">
        <v>266</v>
      </c>
      <c r="Y20141" s="34">
        <v>174</v>
      </c>
      <c r="Z20141" s="34">
        <v>287</v>
      </c>
      <c r="AA20141" s="34">
        <v>296</v>
      </c>
      <c r="AB20141" s="34">
        <v>156</v>
      </c>
      <c r="AC20141" s="34">
        <v>346</v>
      </c>
    </row>
    <row r="20142" spans="1:29" x14ac:dyDescent="0.2">
      <c r="A20142" s="34" t="s">
        <v>80635</v>
      </c>
      <c r="B20142" s="34">
        <v>225</v>
      </c>
      <c r="C20142" s="34">
        <v>150</v>
      </c>
      <c r="D20142" s="34">
        <v>159</v>
      </c>
      <c r="E20142" s="34">
        <v>167</v>
      </c>
      <c r="F20142" s="34">
        <v>134</v>
      </c>
      <c r="G20142" s="34">
        <v>148</v>
      </c>
      <c r="H20142" s="34">
        <v>191</v>
      </c>
      <c r="I20142" s="34">
        <v>178</v>
      </c>
      <c r="J20142" s="34">
        <v>170</v>
      </c>
      <c r="K20142" s="34">
        <v>166</v>
      </c>
      <c r="L20142" s="34">
        <v>211</v>
      </c>
      <c r="M20142" s="34">
        <v>195</v>
      </c>
      <c r="N20142" s="34">
        <v>170</v>
      </c>
      <c r="O20142" s="34">
        <v>142</v>
      </c>
      <c r="P20142" s="34">
        <v>179</v>
      </c>
      <c r="Q20142" s="34">
        <v>247</v>
      </c>
      <c r="R20142" s="34">
        <v>247</v>
      </c>
      <c r="S20142" s="34">
        <v>215</v>
      </c>
      <c r="T20142" s="34">
        <v>301</v>
      </c>
      <c r="U20142" s="34">
        <v>178</v>
      </c>
      <c r="V20142" s="34">
        <v>228</v>
      </c>
      <c r="W20142" s="34">
        <v>244</v>
      </c>
      <c r="X20142" s="34">
        <v>297</v>
      </c>
      <c r="Y20142" s="34">
        <v>243</v>
      </c>
      <c r="Z20142" s="34">
        <v>231</v>
      </c>
      <c r="AA20142" s="34">
        <v>202</v>
      </c>
      <c r="AB20142" s="34">
        <v>320</v>
      </c>
      <c r="AC20142" s="34">
        <v>232</v>
      </c>
    </row>
    <row r="20143" spans="1:29" x14ac:dyDescent="0.2">
      <c r="A20143" s="34" t="s">
        <v>80636</v>
      </c>
      <c r="B20143" s="34">
        <v>220</v>
      </c>
      <c r="C20143" s="34">
        <v>222</v>
      </c>
      <c r="D20143" s="34">
        <v>197</v>
      </c>
      <c r="E20143" s="34">
        <v>265</v>
      </c>
      <c r="F20143" s="34">
        <v>206</v>
      </c>
      <c r="G20143" s="34">
        <v>234</v>
      </c>
      <c r="H20143" s="34">
        <v>208</v>
      </c>
      <c r="I20143" s="34">
        <v>251</v>
      </c>
      <c r="J20143" s="34">
        <v>215</v>
      </c>
      <c r="K20143" s="34">
        <v>234</v>
      </c>
      <c r="L20143" s="34">
        <v>195</v>
      </c>
      <c r="M20143" s="34">
        <v>236</v>
      </c>
      <c r="N20143" s="34">
        <v>156</v>
      </c>
      <c r="O20143" s="34">
        <v>189</v>
      </c>
      <c r="P20143" s="34">
        <v>215</v>
      </c>
      <c r="Q20143" s="34">
        <v>373</v>
      </c>
      <c r="R20143" s="34">
        <v>298</v>
      </c>
      <c r="S20143" s="34">
        <v>276</v>
      </c>
      <c r="T20143" s="34">
        <v>252</v>
      </c>
      <c r="U20143" s="34">
        <v>226</v>
      </c>
      <c r="V20143" s="34">
        <v>269</v>
      </c>
      <c r="W20143" s="34">
        <v>333</v>
      </c>
      <c r="X20143" s="34">
        <v>262</v>
      </c>
      <c r="Y20143" s="34">
        <v>282</v>
      </c>
      <c r="Z20143" s="34">
        <v>207</v>
      </c>
      <c r="AA20143" s="34">
        <v>266</v>
      </c>
      <c r="AB20143" s="34">
        <v>298</v>
      </c>
      <c r="AC20143" s="34">
        <v>395</v>
      </c>
    </row>
    <row r="20144" spans="1:29" x14ac:dyDescent="0.2">
      <c r="A20144" s="34" t="s">
        <v>80637</v>
      </c>
      <c r="B20144" s="34">
        <v>156</v>
      </c>
      <c r="C20144" s="34">
        <v>212</v>
      </c>
      <c r="D20144" s="34">
        <v>279</v>
      </c>
      <c r="E20144" s="34">
        <v>256</v>
      </c>
      <c r="F20144" s="34">
        <v>265</v>
      </c>
      <c r="G20144" s="34">
        <v>241</v>
      </c>
      <c r="H20144" s="34">
        <v>256</v>
      </c>
      <c r="I20144" s="34">
        <v>245</v>
      </c>
      <c r="J20144" s="34">
        <v>225</v>
      </c>
      <c r="K20144" s="34">
        <v>237</v>
      </c>
      <c r="L20144" s="34">
        <v>200</v>
      </c>
      <c r="M20144" s="34">
        <v>194</v>
      </c>
      <c r="N20144" s="34">
        <v>207</v>
      </c>
      <c r="O20144" s="34">
        <v>182</v>
      </c>
      <c r="P20144" s="34">
        <v>246</v>
      </c>
      <c r="Q20144" s="34">
        <v>275</v>
      </c>
      <c r="R20144" s="34">
        <v>260</v>
      </c>
      <c r="S20144" s="34">
        <v>304</v>
      </c>
      <c r="T20144" s="34">
        <v>218</v>
      </c>
      <c r="U20144" s="34">
        <v>235</v>
      </c>
      <c r="V20144" s="34">
        <v>355</v>
      </c>
      <c r="W20144" s="34">
        <v>239</v>
      </c>
      <c r="X20144" s="34">
        <v>351</v>
      </c>
      <c r="Y20144" s="34">
        <v>251</v>
      </c>
      <c r="Z20144" s="34">
        <v>271</v>
      </c>
      <c r="AA20144" s="34">
        <v>344</v>
      </c>
      <c r="AB20144" s="34">
        <v>283</v>
      </c>
      <c r="AC20144" s="34">
        <v>381</v>
      </c>
    </row>
    <row r="20145" spans="1:29" x14ac:dyDescent="0.2">
      <c r="A20145" s="34" t="s">
        <v>80638</v>
      </c>
      <c r="B20145" s="34">
        <v>170</v>
      </c>
      <c r="C20145" s="34">
        <v>175</v>
      </c>
      <c r="D20145" s="34">
        <v>249</v>
      </c>
      <c r="E20145" s="34">
        <v>228</v>
      </c>
      <c r="F20145" s="34">
        <v>182</v>
      </c>
      <c r="G20145" s="34">
        <v>212</v>
      </c>
      <c r="H20145" s="34">
        <v>154</v>
      </c>
      <c r="I20145" s="34">
        <v>169</v>
      </c>
      <c r="J20145" s="34">
        <v>151</v>
      </c>
      <c r="K20145" s="34">
        <v>182</v>
      </c>
      <c r="L20145" s="34">
        <v>154</v>
      </c>
      <c r="M20145" s="34">
        <v>137</v>
      </c>
      <c r="N20145" s="34">
        <v>186</v>
      </c>
      <c r="O20145" s="34">
        <v>172</v>
      </c>
      <c r="P20145" s="34">
        <v>151</v>
      </c>
      <c r="Q20145" s="34">
        <v>250</v>
      </c>
      <c r="R20145" s="34">
        <v>249</v>
      </c>
      <c r="S20145" s="34">
        <v>202</v>
      </c>
      <c r="T20145" s="34">
        <v>163</v>
      </c>
      <c r="U20145" s="34">
        <v>183</v>
      </c>
      <c r="V20145" s="34">
        <v>237</v>
      </c>
      <c r="W20145" s="34">
        <v>249</v>
      </c>
      <c r="X20145" s="34">
        <v>215</v>
      </c>
      <c r="Y20145" s="34">
        <v>205</v>
      </c>
      <c r="Z20145" s="34">
        <v>173</v>
      </c>
      <c r="AA20145" s="34">
        <v>164</v>
      </c>
      <c r="AB20145" s="34">
        <v>246</v>
      </c>
      <c r="AC20145" s="34">
        <v>315</v>
      </c>
    </row>
    <row r="20146" spans="1:29" x14ac:dyDescent="0.2">
      <c r="A20146" s="34" t="s">
        <v>80639</v>
      </c>
      <c r="B20146" s="34">
        <v>223</v>
      </c>
      <c r="C20146" s="34">
        <v>283</v>
      </c>
      <c r="D20146" s="34">
        <v>318</v>
      </c>
      <c r="E20146" s="34">
        <v>334</v>
      </c>
      <c r="F20146" s="34">
        <v>310</v>
      </c>
      <c r="G20146" s="34">
        <v>279</v>
      </c>
      <c r="H20146" s="34">
        <v>259</v>
      </c>
      <c r="I20146" s="34">
        <v>256</v>
      </c>
      <c r="J20146" s="34">
        <v>207</v>
      </c>
      <c r="K20146" s="34">
        <v>345</v>
      </c>
      <c r="L20146" s="34">
        <v>147</v>
      </c>
      <c r="M20146" s="34">
        <v>226</v>
      </c>
      <c r="N20146" s="34">
        <v>227</v>
      </c>
      <c r="O20146" s="34">
        <v>222</v>
      </c>
      <c r="P20146" s="34">
        <v>242</v>
      </c>
      <c r="Q20146" s="34">
        <v>284</v>
      </c>
      <c r="R20146" s="34">
        <v>286</v>
      </c>
      <c r="S20146" s="34">
        <v>402</v>
      </c>
      <c r="T20146" s="34">
        <v>199</v>
      </c>
      <c r="U20146" s="34">
        <v>209</v>
      </c>
      <c r="V20146" s="34">
        <v>295</v>
      </c>
      <c r="W20146" s="34">
        <v>209</v>
      </c>
      <c r="X20146" s="34">
        <v>344</v>
      </c>
      <c r="Y20146" s="34">
        <v>245</v>
      </c>
      <c r="Z20146" s="34">
        <v>364</v>
      </c>
      <c r="AA20146" s="34">
        <v>343</v>
      </c>
      <c r="AB20146" s="34">
        <v>239</v>
      </c>
      <c r="AC20146" s="34">
        <v>443</v>
      </c>
    </row>
    <row r="20147" spans="1:29" x14ac:dyDescent="0.2">
      <c r="A20147" s="34" t="s">
        <v>80640</v>
      </c>
      <c r="B20147" s="34">
        <v>65</v>
      </c>
      <c r="C20147" s="34">
        <v>135</v>
      </c>
      <c r="D20147" s="34">
        <v>163</v>
      </c>
      <c r="E20147" s="34">
        <v>179</v>
      </c>
      <c r="F20147" s="34">
        <v>144</v>
      </c>
      <c r="G20147" s="34">
        <v>101</v>
      </c>
      <c r="H20147" s="34">
        <v>147</v>
      </c>
      <c r="I20147" s="34">
        <v>99</v>
      </c>
      <c r="J20147" s="34">
        <v>136</v>
      </c>
      <c r="K20147" s="34">
        <v>170</v>
      </c>
      <c r="L20147" s="34">
        <v>82</v>
      </c>
      <c r="M20147" s="34">
        <v>121</v>
      </c>
      <c r="N20147" s="34">
        <v>112</v>
      </c>
      <c r="O20147" s="34">
        <v>95</v>
      </c>
      <c r="P20147" s="34">
        <v>146</v>
      </c>
      <c r="Q20147" s="34">
        <v>155</v>
      </c>
      <c r="R20147" s="34">
        <v>168</v>
      </c>
      <c r="S20147" s="34">
        <v>168</v>
      </c>
      <c r="T20147" s="34">
        <v>71</v>
      </c>
      <c r="U20147" s="34">
        <v>118</v>
      </c>
      <c r="V20147" s="34">
        <v>115</v>
      </c>
      <c r="W20147" s="34">
        <v>140</v>
      </c>
      <c r="X20147" s="34">
        <v>210</v>
      </c>
      <c r="Y20147" s="34">
        <v>141</v>
      </c>
      <c r="Z20147" s="34">
        <v>124</v>
      </c>
      <c r="AA20147" s="34">
        <v>145</v>
      </c>
      <c r="AB20147" s="34">
        <v>109</v>
      </c>
      <c r="AC20147" s="34">
        <v>205</v>
      </c>
    </row>
    <row r="20148" spans="1:29" x14ac:dyDescent="0.2">
      <c r="A20148" s="34" t="s">
        <v>80641</v>
      </c>
      <c r="B20148" s="34">
        <v>110</v>
      </c>
      <c r="C20148" s="34">
        <v>123</v>
      </c>
      <c r="D20148" s="34">
        <v>107</v>
      </c>
      <c r="E20148" s="34">
        <v>171</v>
      </c>
      <c r="F20148" s="34">
        <v>123</v>
      </c>
      <c r="G20148" s="34">
        <v>175</v>
      </c>
      <c r="H20148" s="34">
        <v>103</v>
      </c>
      <c r="I20148" s="34">
        <v>157</v>
      </c>
      <c r="J20148" s="34">
        <v>77</v>
      </c>
      <c r="K20148" s="34">
        <v>159</v>
      </c>
      <c r="L20148" s="34">
        <v>74</v>
      </c>
      <c r="M20148" s="34">
        <v>137</v>
      </c>
      <c r="N20148" s="34">
        <v>79</v>
      </c>
      <c r="O20148" s="34">
        <v>152</v>
      </c>
      <c r="P20148" s="34">
        <v>56</v>
      </c>
      <c r="Q20148" s="34">
        <v>194</v>
      </c>
      <c r="R20148" s="34">
        <v>116</v>
      </c>
      <c r="S20148" s="34">
        <v>148</v>
      </c>
      <c r="T20148" s="34">
        <v>78</v>
      </c>
      <c r="U20148" s="34">
        <v>103</v>
      </c>
      <c r="V20148" s="34">
        <v>142</v>
      </c>
      <c r="W20148" s="34">
        <v>183</v>
      </c>
      <c r="X20148" s="34">
        <v>129</v>
      </c>
      <c r="Y20148" s="34">
        <v>136</v>
      </c>
      <c r="Z20148" s="34">
        <v>98</v>
      </c>
      <c r="AA20148" s="34">
        <v>152</v>
      </c>
      <c r="AB20148" s="34">
        <v>148</v>
      </c>
      <c r="AC20148" s="34">
        <v>211</v>
      </c>
    </row>
    <row r="20149" spans="1:29" x14ac:dyDescent="0.2">
      <c r="A20149" s="34" t="s">
        <v>80642</v>
      </c>
      <c r="B20149" s="34">
        <v>222</v>
      </c>
      <c r="C20149" s="34">
        <v>287</v>
      </c>
      <c r="D20149" s="34">
        <v>288</v>
      </c>
      <c r="E20149" s="34">
        <v>286</v>
      </c>
      <c r="F20149" s="34">
        <v>245</v>
      </c>
      <c r="G20149" s="34">
        <v>285</v>
      </c>
      <c r="H20149" s="34">
        <v>254</v>
      </c>
      <c r="I20149" s="34">
        <v>275</v>
      </c>
      <c r="J20149" s="34">
        <v>277</v>
      </c>
      <c r="K20149" s="34">
        <v>317</v>
      </c>
      <c r="L20149" s="34">
        <v>280</v>
      </c>
      <c r="M20149" s="34">
        <v>248</v>
      </c>
      <c r="N20149" s="34">
        <v>241</v>
      </c>
      <c r="O20149" s="34">
        <v>290</v>
      </c>
      <c r="P20149" s="34">
        <v>270</v>
      </c>
      <c r="Q20149" s="34">
        <v>379</v>
      </c>
      <c r="R20149" s="34">
        <v>312</v>
      </c>
      <c r="S20149" s="34">
        <v>310</v>
      </c>
      <c r="T20149" s="34">
        <v>358</v>
      </c>
      <c r="U20149" s="34">
        <v>335</v>
      </c>
      <c r="V20149" s="34">
        <v>379</v>
      </c>
      <c r="W20149" s="34">
        <v>342</v>
      </c>
      <c r="X20149" s="34">
        <v>338</v>
      </c>
      <c r="Y20149" s="34">
        <v>363</v>
      </c>
      <c r="Z20149" s="34">
        <v>343</v>
      </c>
      <c r="AA20149" s="34">
        <v>452</v>
      </c>
      <c r="AB20149" s="34">
        <v>347</v>
      </c>
      <c r="AC20149" s="34">
        <v>427</v>
      </c>
    </row>
    <row r="20150" spans="1:29" x14ac:dyDescent="0.2">
      <c r="A20150" s="34" t="s">
        <v>80643</v>
      </c>
      <c r="B20150" s="34">
        <v>179</v>
      </c>
      <c r="C20150" s="34">
        <v>242</v>
      </c>
      <c r="D20150" s="34">
        <v>190</v>
      </c>
      <c r="E20150" s="34">
        <v>309</v>
      </c>
      <c r="F20150" s="34">
        <v>177</v>
      </c>
      <c r="G20150" s="34">
        <v>308</v>
      </c>
      <c r="H20150" s="34">
        <v>186</v>
      </c>
      <c r="I20150" s="34">
        <v>283</v>
      </c>
      <c r="J20150" s="34">
        <v>169</v>
      </c>
      <c r="K20150" s="34">
        <v>340</v>
      </c>
      <c r="L20150" s="34">
        <v>133</v>
      </c>
      <c r="M20150" s="34">
        <v>285</v>
      </c>
      <c r="N20150" s="34">
        <v>160</v>
      </c>
      <c r="O20150" s="34">
        <v>243</v>
      </c>
      <c r="P20150" s="34">
        <v>150</v>
      </c>
      <c r="Q20150" s="34">
        <v>344</v>
      </c>
      <c r="R20150" s="34">
        <v>210</v>
      </c>
      <c r="S20150" s="34">
        <v>343</v>
      </c>
      <c r="T20150" s="34">
        <v>139</v>
      </c>
      <c r="U20150" s="34">
        <v>306</v>
      </c>
      <c r="V20150" s="34">
        <v>223</v>
      </c>
      <c r="W20150" s="34">
        <v>399</v>
      </c>
      <c r="X20150" s="34">
        <v>181</v>
      </c>
      <c r="Y20150" s="34">
        <v>329</v>
      </c>
      <c r="Z20150" s="34">
        <v>205</v>
      </c>
      <c r="AA20150" s="34">
        <v>359</v>
      </c>
      <c r="AB20150" s="34">
        <v>200</v>
      </c>
      <c r="AC20150" s="34">
        <v>458</v>
      </c>
    </row>
    <row r="20151" spans="1:29" x14ac:dyDescent="0.2">
      <c r="A20151" s="34" t="s">
        <v>80644</v>
      </c>
      <c r="B20151" s="34">
        <v>68</v>
      </c>
      <c r="C20151" s="34">
        <v>118</v>
      </c>
      <c r="D20151" s="34">
        <v>117</v>
      </c>
      <c r="E20151" s="34">
        <v>143</v>
      </c>
      <c r="F20151" s="34">
        <v>117</v>
      </c>
      <c r="G20151" s="34">
        <v>95</v>
      </c>
      <c r="H20151" s="34">
        <v>71</v>
      </c>
      <c r="I20151" s="34">
        <v>89</v>
      </c>
      <c r="J20151" s="34">
        <v>73</v>
      </c>
      <c r="K20151" s="34">
        <v>114</v>
      </c>
      <c r="L20151" s="34">
        <v>50</v>
      </c>
      <c r="M20151" s="34">
        <v>104</v>
      </c>
      <c r="N20151" s="34">
        <v>65</v>
      </c>
      <c r="O20151" s="34">
        <v>112</v>
      </c>
      <c r="P20151" s="34">
        <v>75</v>
      </c>
      <c r="Q20151" s="34">
        <v>114</v>
      </c>
      <c r="R20151" s="34">
        <v>78</v>
      </c>
      <c r="S20151" s="34">
        <v>150</v>
      </c>
      <c r="T20151" s="34">
        <v>69</v>
      </c>
      <c r="U20151" s="34">
        <v>91</v>
      </c>
      <c r="V20151" s="34">
        <v>156</v>
      </c>
      <c r="W20151" s="34">
        <v>113</v>
      </c>
      <c r="X20151" s="34">
        <v>133</v>
      </c>
      <c r="Y20151" s="34">
        <v>97</v>
      </c>
      <c r="Z20151" s="34">
        <v>145</v>
      </c>
      <c r="AA20151" s="34">
        <v>170</v>
      </c>
      <c r="AB20151" s="34">
        <v>106</v>
      </c>
      <c r="AC20151" s="34">
        <v>179</v>
      </c>
    </row>
    <row r="20152" spans="1:29" x14ac:dyDescent="0.2">
      <c r="A20152" s="34" t="s">
        <v>80645</v>
      </c>
      <c r="B20152" s="34">
        <v>198</v>
      </c>
      <c r="C20152" s="34">
        <v>292</v>
      </c>
      <c r="D20152" s="34">
        <v>264</v>
      </c>
      <c r="E20152" s="34">
        <v>349</v>
      </c>
      <c r="F20152" s="34">
        <v>211</v>
      </c>
      <c r="G20152" s="34">
        <v>320</v>
      </c>
      <c r="H20152" s="34">
        <v>202</v>
      </c>
      <c r="I20152" s="34">
        <v>295</v>
      </c>
      <c r="J20152" s="34">
        <v>180</v>
      </c>
      <c r="K20152" s="34">
        <v>328</v>
      </c>
      <c r="L20152" s="34">
        <v>96</v>
      </c>
      <c r="M20152" s="34">
        <v>234</v>
      </c>
      <c r="N20152" s="34">
        <v>175</v>
      </c>
      <c r="O20152" s="34">
        <v>261</v>
      </c>
      <c r="P20152" s="34">
        <v>205</v>
      </c>
      <c r="Q20152" s="34">
        <v>313</v>
      </c>
      <c r="R20152" s="34">
        <v>198</v>
      </c>
      <c r="S20152" s="34">
        <v>408</v>
      </c>
      <c r="T20152" s="34">
        <v>143</v>
      </c>
      <c r="U20152" s="34">
        <v>256</v>
      </c>
      <c r="V20152" s="34">
        <v>236</v>
      </c>
      <c r="W20152" s="34">
        <v>239</v>
      </c>
      <c r="X20152" s="34">
        <v>234</v>
      </c>
      <c r="Y20152" s="34">
        <v>200</v>
      </c>
      <c r="Z20152" s="34">
        <v>256</v>
      </c>
      <c r="AA20152" s="34">
        <v>397</v>
      </c>
      <c r="AB20152" s="34">
        <v>199</v>
      </c>
      <c r="AC20152" s="34">
        <v>463</v>
      </c>
    </row>
    <row r="20153" spans="1:29" x14ac:dyDescent="0.2">
      <c r="A20153" s="34" t="s">
        <v>80646</v>
      </c>
      <c r="B20153" s="34">
        <v>162</v>
      </c>
      <c r="C20153" s="34">
        <v>70</v>
      </c>
      <c r="D20153" s="34">
        <v>93</v>
      </c>
      <c r="E20153" s="34">
        <v>45</v>
      </c>
      <c r="F20153" s="34">
        <v>85</v>
      </c>
      <c r="G20153" s="34">
        <v>70</v>
      </c>
      <c r="H20153" s="34">
        <v>77</v>
      </c>
      <c r="I20153" s="34">
        <v>69</v>
      </c>
      <c r="J20153" s="34">
        <v>75</v>
      </c>
      <c r="K20153" s="34">
        <v>95</v>
      </c>
      <c r="L20153" s="34">
        <v>51</v>
      </c>
      <c r="M20153" s="34">
        <v>63</v>
      </c>
      <c r="N20153" s="34">
        <v>82</v>
      </c>
      <c r="O20153" s="34">
        <v>76</v>
      </c>
      <c r="P20153" s="34">
        <v>52</v>
      </c>
      <c r="Q20153" s="34">
        <v>99</v>
      </c>
      <c r="R20153" s="34">
        <v>104</v>
      </c>
      <c r="S20153" s="34">
        <v>82</v>
      </c>
      <c r="T20153" s="34">
        <v>96</v>
      </c>
      <c r="U20153" s="34">
        <v>80</v>
      </c>
      <c r="V20153" s="34">
        <v>70</v>
      </c>
      <c r="W20153" s="34">
        <v>113</v>
      </c>
      <c r="X20153" s="34">
        <v>114</v>
      </c>
      <c r="Y20153" s="34">
        <v>93</v>
      </c>
      <c r="Z20153" s="34">
        <v>79</v>
      </c>
      <c r="AA20153" s="34">
        <v>120</v>
      </c>
      <c r="AB20153" s="34">
        <v>107</v>
      </c>
      <c r="AC20153" s="34">
        <v>126</v>
      </c>
    </row>
    <row r="20154" spans="1:29" x14ac:dyDescent="0.2">
      <c r="A20154" s="34" t="s">
        <v>80647</v>
      </c>
      <c r="B20154" s="34">
        <v>203</v>
      </c>
      <c r="C20154" s="34">
        <v>374</v>
      </c>
      <c r="D20154" s="34">
        <v>261</v>
      </c>
      <c r="E20154" s="34">
        <v>426</v>
      </c>
      <c r="F20154" s="34">
        <v>279</v>
      </c>
      <c r="G20154" s="34">
        <v>373</v>
      </c>
      <c r="H20154" s="34">
        <v>246</v>
      </c>
      <c r="I20154" s="34">
        <v>414</v>
      </c>
      <c r="J20154" s="34">
        <v>210</v>
      </c>
      <c r="K20154" s="34">
        <v>414</v>
      </c>
      <c r="L20154" s="34">
        <v>194</v>
      </c>
      <c r="M20154" s="34">
        <v>410</v>
      </c>
      <c r="N20154" s="34">
        <v>217</v>
      </c>
      <c r="O20154" s="34">
        <v>363</v>
      </c>
      <c r="P20154" s="34">
        <v>205</v>
      </c>
      <c r="Q20154" s="34">
        <v>506</v>
      </c>
      <c r="R20154" s="34">
        <v>320</v>
      </c>
      <c r="S20154" s="34">
        <v>481</v>
      </c>
      <c r="T20154" s="34">
        <v>222</v>
      </c>
      <c r="U20154" s="34">
        <v>458</v>
      </c>
      <c r="V20154" s="34">
        <v>315</v>
      </c>
      <c r="W20154" s="34">
        <v>440</v>
      </c>
      <c r="X20154" s="34">
        <v>295</v>
      </c>
      <c r="Y20154" s="34">
        <v>369</v>
      </c>
      <c r="Z20154" s="34">
        <v>316</v>
      </c>
      <c r="AA20154" s="34">
        <v>441</v>
      </c>
      <c r="AB20154" s="34">
        <v>394</v>
      </c>
      <c r="AC20154" s="34">
        <v>576</v>
      </c>
    </row>
    <row r="20155" spans="1:29" x14ac:dyDescent="0.2">
      <c r="A20155" s="34" t="s">
        <v>80648</v>
      </c>
      <c r="B20155" s="34">
        <v>133</v>
      </c>
      <c r="C20155" s="34">
        <v>219</v>
      </c>
      <c r="D20155" s="34">
        <v>191</v>
      </c>
      <c r="E20155" s="34">
        <v>294</v>
      </c>
      <c r="F20155" s="34">
        <v>218</v>
      </c>
      <c r="G20155" s="34">
        <v>208</v>
      </c>
      <c r="H20155" s="34">
        <v>156</v>
      </c>
      <c r="I20155" s="34">
        <v>245</v>
      </c>
      <c r="J20155" s="34">
        <v>178</v>
      </c>
      <c r="K20155" s="34">
        <v>213</v>
      </c>
      <c r="L20155" s="34">
        <v>113</v>
      </c>
      <c r="M20155" s="34">
        <v>204</v>
      </c>
      <c r="N20155" s="34">
        <v>155</v>
      </c>
      <c r="O20155" s="34">
        <v>172</v>
      </c>
      <c r="P20155" s="34">
        <v>159</v>
      </c>
      <c r="Q20155" s="34">
        <v>257</v>
      </c>
      <c r="R20155" s="34">
        <v>196</v>
      </c>
      <c r="S20155" s="34">
        <v>325</v>
      </c>
      <c r="T20155" s="34">
        <v>140</v>
      </c>
      <c r="U20155" s="34">
        <v>242</v>
      </c>
      <c r="V20155" s="34">
        <v>240</v>
      </c>
      <c r="W20155" s="34">
        <v>231</v>
      </c>
      <c r="X20155" s="34">
        <v>233</v>
      </c>
      <c r="Y20155" s="34">
        <v>151</v>
      </c>
      <c r="Z20155" s="34">
        <v>232</v>
      </c>
      <c r="AA20155" s="34">
        <v>293</v>
      </c>
      <c r="AB20155" s="34">
        <v>160</v>
      </c>
      <c r="AC20155" s="34">
        <v>450</v>
      </c>
    </row>
    <row r="20156" spans="1:29" x14ac:dyDescent="0.2">
      <c r="A20156" s="34" t="s">
        <v>80649</v>
      </c>
      <c r="B20156" s="34">
        <v>86</v>
      </c>
      <c r="C20156" s="34">
        <v>166</v>
      </c>
      <c r="D20156" s="34">
        <v>187</v>
      </c>
      <c r="E20156" s="34">
        <v>192</v>
      </c>
      <c r="F20156" s="34">
        <v>157</v>
      </c>
      <c r="G20156" s="34">
        <v>166</v>
      </c>
      <c r="H20156" s="34">
        <v>134</v>
      </c>
      <c r="I20156" s="34">
        <v>159</v>
      </c>
      <c r="J20156" s="34">
        <v>127</v>
      </c>
      <c r="K20156" s="34">
        <v>186</v>
      </c>
      <c r="L20156" s="34">
        <v>102</v>
      </c>
      <c r="M20156" s="34">
        <v>136</v>
      </c>
      <c r="N20156" s="34">
        <v>141</v>
      </c>
      <c r="O20156" s="34">
        <v>156</v>
      </c>
      <c r="P20156" s="34">
        <v>149</v>
      </c>
      <c r="Q20156" s="34">
        <v>209</v>
      </c>
      <c r="R20156" s="34">
        <v>185</v>
      </c>
      <c r="S20156" s="34">
        <v>228</v>
      </c>
      <c r="T20156" s="34">
        <v>148</v>
      </c>
      <c r="U20156" s="34">
        <v>160</v>
      </c>
      <c r="V20156" s="34">
        <v>180</v>
      </c>
      <c r="W20156" s="34">
        <v>143</v>
      </c>
      <c r="X20156" s="34">
        <v>258</v>
      </c>
      <c r="Y20156" s="34">
        <v>158</v>
      </c>
      <c r="Z20156" s="34">
        <v>173</v>
      </c>
      <c r="AA20156" s="34">
        <v>210</v>
      </c>
      <c r="AB20156" s="34">
        <v>143</v>
      </c>
      <c r="AC20156" s="34">
        <v>216</v>
      </c>
    </row>
    <row r="20157" spans="1:29" x14ac:dyDescent="0.2">
      <c r="A20157" s="34" t="s">
        <v>80650</v>
      </c>
      <c r="B20157" s="34">
        <v>316</v>
      </c>
      <c r="C20157" s="34">
        <v>412</v>
      </c>
      <c r="D20157" s="34">
        <v>511</v>
      </c>
      <c r="E20157" s="34">
        <v>390</v>
      </c>
      <c r="F20157" s="34">
        <v>460</v>
      </c>
      <c r="G20157" s="34">
        <v>387</v>
      </c>
      <c r="H20157" s="34">
        <v>342</v>
      </c>
      <c r="I20157" s="34">
        <v>317</v>
      </c>
      <c r="J20157" s="34">
        <v>311</v>
      </c>
      <c r="K20157" s="34">
        <v>411</v>
      </c>
      <c r="L20157" s="34">
        <v>254</v>
      </c>
      <c r="M20157" s="34">
        <v>325</v>
      </c>
      <c r="N20157" s="34">
        <v>366</v>
      </c>
      <c r="O20157" s="34">
        <v>318</v>
      </c>
      <c r="P20157" s="34">
        <v>379</v>
      </c>
      <c r="Q20157" s="34">
        <v>430</v>
      </c>
      <c r="R20157" s="34">
        <v>427</v>
      </c>
      <c r="S20157" s="34">
        <v>424</v>
      </c>
      <c r="T20157" s="34">
        <v>360</v>
      </c>
      <c r="U20157" s="34">
        <v>267</v>
      </c>
      <c r="V20157" s="34">
        <v>478</v>
      </c>
      <c r="W20157" s="34">
        <v>325</v>
      </c>
      <c r="X20157" s="34">
        <v>504</v>
      </c>
      <c r="Y20157" s="34">
        <v>357</v>
      </c>
      <c r="Z20157" s="34">
        <v>450</v>
      </c>
      <c r="AA20157" s="34">
        <v>424</v>
      </c>
      <c r="AB20157" s="34">
        <v>393</v>
      </c>
      <c r="AC20157" s="34">
        <v>571</v>
      </c>
    </row>
    <row r="20158" spans="1:29" x14ac:dyDescent="0.2">
      <c r="A20158" s="34" t="s">
        <v>80651</v>
      </c>
      <c r="B20158" s="34">
        <v>65</v>
      </c>
      <c r="C20158" s="34">
        <v>68</v>
      </c>
      <c r="D20158" s="34">
        <v>79</v>
      </c>
      <c r="E20158" s="34">
        <v>95</v>
      </c>
      <c r="F20158" s="34">
        <v>64</v>
      </c>
      <c r="G20158" s="34">
        <v>45</v>
      </c>
      <c r="H20158" s="34">
        <v>53</v>
      </c>
      <c r="I20158" s="34">
        <v>61</v>
      </c>
      <c r="J20158" s="34">
        <v>61</v>
      </c>
      <c r="K20158" s="34">
        <v>101</v>
      </c>
      <c r="L20158" s="34">
        <v>31</v>
      </c>
      <c r="M20158" s="34">
        <v>57</v>
      </c>
      <c r="N20158" s="34">
        <v>60</v>
      </c>
      <c r="O20158" s="34">
        <v>76</v>
      </c>
      <c r="P20158" s="34">
        <v>73</v>
      </c>
      <c r="Q20158" s="34">
        <v>64</v>
      </c>
      <c r="R20158" s="34">
        <v>60</v>
      </c>
      <c r="S20158" s="34">
        <v>68</v>
      </c>
      <c r="T20158" s="34">
        <v>46</v>
      </c>
      <c r="U20158" s="34">
        <v>65</v>
      </c>
      <c r="V20158" s="34">
        <v>71</v>
      </c>
      <c r="W20158" s="34">
        <v>78</v>
      </c>
      <c r="X20158" s="34">
        <v>75</v>
      </c>
      <c r="Y20158" s="34">
        <v>65</v>
      </c>
      <c r="Z20158" s="34">
        <v>84</v>
      </c>
      <c r="AA20158" s="34">
        <v>101</v>
      </c>
      <c r="AB20158" s="34">
        <v>58</v>
      </c>
      <c r="AC20158" s="34">
        <v>146</v>
      </c>
    </row>
    <row r="20159" spans="1:29" x14ac:dyDescent="0.2">
      <c r="A20159" s="34" t="s">
        <v>80652</v>
      </c>
      <c r="B20159" s="34">
        <v>223</v>
      </c>
      <c r="C20159" s="34">
        <v>267</v>
      </c>
      <c r="D20159" s="34">
        <v>354</v>
      </c>
      <c r="E20159" s="34">
        <v>260</v>
      </c>
      <c r="F20159" s="34">
        <v>311</v>
      </c>
      <c r="G20159" s="34">
        <v>305</v>
      </c>
      <c r="H20159" s="34">
        <v>285</v>
      </c>
      <c r="I20159" s="34">
        <v>276</v>
      </c>
      <c r="J20159" s="34">
        <v>342</v>
      </c>
      <c r="K20159" s="34">
        <v>309</v>
      </c>
      <c r="L20159" s="34">
        <v>273</v>
      </c>
      <c r="M20159" s="34">
        <v>245</v>
      </c>
      <c r="N20159" s="34">
        <v>259</v>
      </c>
      <c r="O20159" s="34">
        <v>254</v>
      </c>
      <c r="P20159" s="34">
        <v>270</v>
      </c>
      <c r="Q20159" s="34">
        <v>401</v>
      </c>
      <c r="R20159" s="34">
        <v>368</v>
      </c>
      <c r="S20159" s="34">
        <v>340</v>
      </c>
      <c r="T20159" s="34">
        <v>308</v>
      </c>
      <c r="U20159" s="34">
        <v>305</v>
      </c>
      <c r="V20159" s="34">
        <v>366</v>
      </c>
      <c r="W20159" s="34">
        <v>333</v>
      </c>
      <c r="X20159" s="34">
        <v>432</v>
      </c>
      <c r="Y20159" s="34">
        <v>345</v>
      </c>
      <c r="Z20159" s="34">
        <v>324</v>
      </c>
      <c r="AA20159" s="34">
        <v>355</v>
      </c>
      <c r="AB20159" s="34">
        <v>415</v>
      </c>
      <c r="AC20159" s="34">
        <v>451</v>
      </c>
    </row>
    <row r="20160" spans="1:29" x14ac:dyDescent="0.2">
      <c r="A20160" s="34" t="s">
        <v>80653</v>
      </c>
      <c r="B20160" s="34">
        <v>161</v>
      </c>
      <c r="C20160" s="34">
        <v>239</v>
      </c>
      <c r="D20160" s="34">
        <v>280</v>
      </c>
      <c r="E20160" s="34">
        <v>301</v>
      </c>
      <c r="F20160" s="34">
        <v>224</v>
      </c>
      <c r="G20160" s="34">
        <v>270</v>
      </c>
      <c r="H20160" s="34">
        <v>200</v>
      </c>
      <c r="I20160" s="34">
        <v>231</v>
      </c>
      <c r="J20160" s="34">
        <v>175</v>
      </c>
      <c r="K20160" s="34">
        <v>289</v>
      </c>
      <c r="L20160" s="34">
        <v>112</v>
      </c>
      <c r="M20160" s="34">
        <v>209</v>
      </c>
      <c r="N20160" s="34">
        <v>166</v>
      </c>
      <c r="O20160" s="34">
        <v>229</v>
      </c>
      <c r="P20160" s="34">
        <v>248</v>
      </c>
      <c r="Q20160" s="34">
        <v>245</v>
      </c>
      <c r="R20160" s="34">
        <v>215</v>
      </c>
      <c r="S20160" s="34">
        <v>337</v>
      </c>
      <c r="T20160" s="34">
        <v>161</v>
      </c>
      <c r="U20160" s="34">
        <v>254</v>
      </c>
      <c r="V20160" s="34">
        <v>266</v>
      </c>
      <c r="W20160" s="34">
        <v>196</v>
      </c>
      <c r="X20160" s="34">
        <v>304</v>
      </c>
      <c r="Y20160" s="34">
        <v>182</v>
      </c>
      <c r="Z20160" s="34">
        <v>284</v>
      </c>
      <c r="AA20160" s="34">
        <v>313</v>
      </c>
      <c r="AB20160" s="34">
        <v>185</v>
      </c>
      <c r="AC20160" s="34">
        <v>368</v>
      </c>
    </row>
    <row r="20161" spans="1:29" x14ac:dyDescent="0.2">
      <c r="A20161" s="34" t="s">
        <v>80654</v>
      </c>
      <c r="B20161" s="34">
        <v>206</v>
      </c>
      <c r="C20161" s="34">
        <v>150</v>
      </c>
      <c r="D20161" s="34">
        <v>140</v>
      </c>
      <c r="E20161" s="34">
        <v>146</v>
      </c>
      <c r="F20161" s="34">
        <v>174</v>
      </c>
      <c r="G20161" s="34">
        <v>117</v>
      </c>
      <c r="H20161" s="34">
        <v>137</v>
      </c>
      <c r="I20161" s="34">
        <v>120</v>
      </c>
      <c r="J20161" s="34">
        <v>198</v>
      </c>
      <c r="K20161" s="34">
        <v>164</v>
      </c>
      <c r="L20161" s="34">
        <v>167</v>
      </c>
      <c r="M20161" s="34">
        <v>174</v>
      </c>
      <c r="N20161" s="34">
        <v>162</v>
      </c>
      <c r="O20161" s="34">
        <v>165</v>
      </c>
      <c r="P20161" s="34">
        <v>157</v>
      </c>
      <c r="Q20161" s="34">
        <v>190</v>
      </c>
      <c r="R20161" s="34">
        <v>281</v>
      </c>
      <c r="S20161" s="34">
        <v>187</v>
      </c>
      <c r="T20161" s="34">
        <v>291</v>
      </c>
      <c r="U20161" s="34">
        <v>177</v>
      </c>
      <c r="V20161" s="34">
        <v>207</v>
      </c>
      <c r="W20161" s="34">
        <v>194</v>
      </c>
      <c r="X20161" s="34">
        <v>199</v>
      </c>
      <c r="Y20161" s="34">
        <v>257</v>
      </c>
      <c r="Z20161" s="34">
        <v>170</v>
      </c>
      <c r="AA20161" s="34">
        <v>215</v>
      </c>
      <c r="AB20161" s="34">
        <v>271</v>
      </c>
      <c r="AC20161" s="34">
        <v>273</v>
      </c>
    </row>
    <row r="20162" spans="1:29" x14ac:dyDescent="0.2">
      <c r="A20162" s="34" t="s">
        <v>80655</v>
      </c>
      <c r="B20162" s="34">
        <v>274</v>
      </c>
      <c r="C20162" s="34">
        <v>399</v>
      </c>
      <c r="D20162" s="34">
        <v>588</v>
      </c>
      <c r="E20162" s="34">
        <v>513</v>
      </c>
      <c r="F20162" s="34">
        <v>544</v>
      </c>
      <c r="G20162" s="34">
        <v>461</v>
      </c>
      <c r="H20162" s="34">
        <v>499</v>
      </c>
      <c r="I20162" s="34">
        <v>426</v>
      </c>
      <c r="J20162" s="34">
        <v>449</v>
      </c>
      <c r="K20162" s="34">
        <v>408</v>
      </c>
      <c r="L20162" s="34">
        <v>353</v>
      </c>
      <c r="M20162" s="34">
        <v>443</v>
      </c>
      <c r="N20162" s="34">
        <v>449</v>
      </c>
      <c r="O20162" s="34">
        <v>460</v>
      </c>
      <c r="P20162" s="34">
        <v>400</v>
      </c>
      <c r="Q20162" s="34">
        <v>565</v>
      </c>
      <c r="R20162" s="34">
        <v>581</v>
      </c>
      <c r="S20162" s="34">
        <v>509</v>
      </c>
      <c r="T20162" s="34">
        <v>361</v>
      </c>
      <c r="U20162" s="34">
        <v>453</v>
      </c>
      <c r="V20162" s="34">
        <v>525</v>
      </c>
      <c r="W20162" s="34">
        <v>519</v>
      </c>
      <c r="X20162" s="34">
        <v>583</v>
      </c>
      <c r="Y20162" s="34">
        <v>445</v>
      </c>
      <c r="Z20162" s="34">
        <v>579</v>
      </c>
      <c r="AA20162" s="34">
        <v>546</v>
      </c>
      <c r="AB20162" s="34">
        <v>539</v>
      </c>
      <c r="AC20162" s="34">
        <v>641</v>
      </c>
    </row>
    <row r="20163" spans="1:29" x14ac:dyDescent="0.2">
      <c r="A20163" s="34" t="s">
        <v>80656</v>
      </c>
      <c r="B20163" s="34">
        <v>182</v>
      </c>
      <c r="C20163" s="34">
        <v>171</v>
      </c>
      <c r="D20163" s="34">
        <v>237</v>
      </c>
      <c r="E20163" s="34">
        <v>241</v>
      </c>
      <c r="F20163" s="34">
        <v>185</v>
      </c>
      <c r="G20163" s="34">
        <v>200</v>
      </c>
      <c r="H20163" s="34">
        <v>164</v>
      </c>
      <c r="I20163" s="34">
        <v>184</v>
      </c>
      <c r="J20163" s="34">
        <v>143</v>
      </c>
      <c r="K20163" s="34">
        <v>208</v>
      </c>
      <c r="L20163" s="34">
        <v>107</v>
      </c>
      <c r="M20163" s="34">
        <v>157</v>
      </c>
      <c r="N20163" s="34">
        <v>182</v>
      </c>
      <c r="O20163" s="34">
        <v>138</v>
      </c>
      <c r="P20163" s="34">
        <v>150</v>
      </c>
      <c r="Q20163" s="34">
        <v>231</v>
      </c>
      <c r="R20163" s="34">
        <v>199</v>
      </c>
      <c r="S20163" s="34">
        <v>278</v>
      </c>
      <c r="T20163" s="34">
        <v>140</v>
      </c>
      <c r="U20163" s="34">
        <v>188</v>
      </c>
      <c r="V20163" s="34">
        <v>226</v>
      </c>
      <c r="W20163" s="34">
        <v>188</v>
      </c>
      <c r="X20163" s="34">
        <v>238</v>
      </c>
      <c r="Y20163" s="34">
        <v>158</v>
      </c>
      <c r="Z20163" s="34">
        <v>220</v>
      </c>
      <c r="AA20163" s="34">
        <v>228</v>
      </c>
      <c r="AB20163" s="34">
        <v>192</v>
      </c>
      <c r="AC20163" s="34">
        <v>283</v>
      </c>
    </row>
    <row r="20164" spans="1:29" x14ac:dyDescent="0.2">
      <c r="A20164" s="34" t="s">
        <v>80657</v>
      </c>
      <c r="B20164" s="34">
        <v>103</v>
      </c>
      <c r="C20164" s="34">
        <v>103</v>
      </c>
      <c r="D20164" s="34">
        <v>137</v>
      </c>
      <c r="E20164" s="34">
        <v>125</v>
      </c>
      <c r="F20164" s="34">
        <v>162</v>
      </c>
      <c r="G20164" s="34">
        <v>151</v>
      </c>
      <c r="H20164" s="34">
        <v>136</v>
      </c>
      <c r="I20164" s="34">
        <v>76</v>
      </c>
      <c r="J20164" s="34">
        <v>128</v>
      </c>
      <c r="K20164" s="34">
        <v>97</v>
      </c>
      <c r="L20164" s="34">
        <v>111</v>
      </c>
      <c r="M20164" s="34">
        <v>127</v>
      </c>
      <c r="N20164" s="34">
        <v>143</v>
      </c>
      <c r="O20164" s="34">
        <v>77</v>
      </c>
      <c r="P20164" s="34">
        <v>135</v>
      </c>
      <c r="Q20164" s="34">
        <v>185</v>
      </c>
      <c r="R20164" s="34">
        <v>171</v>
      </c>
      <c r="S20164" s="34">
        <v>141</v>
      </c>
      <c r="T20164" s="34">
        <v>172</v>
      </c>
      <c r="U20164" s="34">
        <v>107</v>
      </c>
      <c r="V20164" s="34">
        <v>186</v>
      </c>
      <c r="W20164" s="34">
        <v>122</v>
      </c>
      <c r="X20164" s="34">
        <v>198</v>
      </c>
      <c r="Y20164" s="34">
        <v>134</v>
      </c>
      <c r="Z20164" s="34">
        <v>159</v>
      </c>
      <c r="AA20164" s="34">
        <v>148</v>
      </c>
      <c r="AB20164" s="34">
        <v>188</v>
      </c>
      <c r="AC20164" s="34">
        <v>161</v>
      </c>
    </row>
    <row r="20165" spans="1:29" x14ac:dyDescent="0.2">
      <c r="A20165" s="34" t="s">
        <v>80658</v>
      </c>
      <c r="B20165" s="34">
        <v>246</v>
      </c>
      <c r="C20165" s="34">
        <v>312</v>
      </c>
      <c r="D20165" s="34">
        <v>359</v>
      </c>
      <c r="E20165" s="34">
        <v>334</v>
      </c>
      <c r="F20165" s="34">
        <v>329</v>
      </c>
      <c r="G20165" s="34">
        <v>419</v>
      </c>
      <c r="H20165" s="34">
        <v>288</v>
      </c>
      <c r="I20165" s="34">
        <v>312</v>
      </c>
      <c r="J20165" s="34">
        <v>221</v>
      </c>
      <c r="K20165" s="34">
        <v>289</v>
      </c>
      <c r="L20165" s="34">
        <v>189</v>
      </c>
      <c r="M20165" s="34">
        <v>281</v>
      </c>
      <c r="N20165" s="34">
        <v>243</v>
      </c>
      <c r="O20165" s="34">
        <v>288</v>
      </c>
      <c r="P20165" s="34">
        <v>271</v>
      </c>
      <c r="Q20165" s="34">
        <v>383</v>
      </c>
      <c r="R20165" s="34">
        <v>316</v>
      </c>
      <c r="S20165" s="34">
        <v>382</v>
      </c>
      <c r="T20165" s="34">
        <v>293</v>
      </c>
      <c r="U20165" s="34">
        <v>268</v>
      </c>
      <c r="V20165" s="34">
        <v>342</v>
      </c>
      <c r="W20165" s="34">
        <v>388</v>
      </c>
      <c r="X20165" s="34">
        <v>391</v>
      </c>
      <c r="Y20165" s="34">
        <v>319</v>
      </c>
      <c r="Z20165" s="34">
        <v>316</v>
      </c>
      <c r="AA20165" s="34">
        <v>377</v>
      </c>
      <c r="AB20165" s="34">
        <v>325</v>
      </c>
      <c r="AC20165" s="34">
        <v>446</v>
      </c>
    </row>
    <row r="20166" spans="1:29" x14ac:dyDescent="0.2">
      <c r="A20166" s="34" t="s">
        <v>80659</v>
      </c>
      <c r="B20166" s="34">
        <v>291</v>
      </c>
      <c r="C20166" s="34">
        <v>406</v>
      </c>
      <c r="D20166" s="34">
        <v>366</v>
      </c>
      <c r="E20166" s="34">
        <v>422</v>
      </c>
      <c r="F20166" s="34">
        <v>410</v>
      </c>
      <c r="G20166" s="34">
        <v>337</v>
      </c>
      <c r="H20166" s="34">
        <v>438</v>
      </c>
      <c r="I20166" s="34">
        <v>395</v>
      </c>
      <c r="J20166" s="34">
        <v>388</v>
      </c>
      <c r="K20166" s="34">
        <v>383</v>
      </c>
      <c r="L20166" s="34">
        <v>351</v>
      </c>
      <c r="M20166" s="34">
        <v>400</v>
      </c>
      <c r="N20166" s="34">
        <v>382</v>
      </c>
      <c r="O20166" s="34">
        <v>372</v>
      </c>
      <c r="P20166" s="34">
        <v>373</v>
      </c>
      <c r="Q20166" s="34">
        <v>582</v>
      </c>
      <c r="R20166" s="34">
        <v>520</v>
      </c>
      <c r="S20166" s="34">
        <v>492</v>
      </c>
      <c r="T20166" s="34">
        <v>443</v>
      </c>
      <c r="U20166" s="34">
        <v>458</v>
      </c>
      <c r="V20166" s="34">
        <v>468</v>
      </c>
      <c r="W20166" s="34">
        <v>566</v>
      </c>
      <c r="X20166" s="34">
        <v>494</v>
      </c>
      <c r="Y20166" s="34">
        <v>530</v>
      </c>
      <c r="Z20166" s="34">
        <v>450</v>
      </c>
      <c r="AA20166" s="34">
        <v>539</v>
      </c>
      <c r="AB20166" s="34">
        <v>566</v>
      </c>
      <c r="AC20166" s="34">
        <v>649</v>
      </c>
    </row>
    <row r="20167" spans="1:29" x14ac:dyDescent="0.2">
      <c r="A20167" s="34" t="s">
        <v>80660</v>
      </c>
      <c r="B20167" s="34">
        <v>502</v>
      </c>
      <c r="C20167" s="34">
        <v>410</v>
      </c>
      <c r="D20167" s="34">
        <v>520</v>
      </c>
      <c r="E20167" s="34">
        <v>500</v>
      </c>
      <c r="F20167" s="34">
        <v>611</v>
      </c>
      <c r="G20167" s="34">
        <v>365</v>
      </c>
      <c r="H20167" s="34">
        <v>583</v>
      </c>
      <c r="I20167" s="34">
        <v>402</v>
      </c>
      <c r="J20167" s="34">
        <v>576</v>
      </c>
      <c r="K20167" s="34">
        <v>432</v>
      </c>
      <c r="L20167" s="34">
        <v>569</v>
      </c>
      <c r="M20167" s="34">
        <v>374</v>
      </c>
      <c r="N20167" s="34">
        <v>519</v>
      </c>
      <c r="O20167" s="34">
        <v>390</v>
      </c>
      <c r="P20167" s="34">
        <v>560</v>
      </c>
      <c r="Q20167" s="34">
        <v>691</v>
      </c>
      <c r="R20167" s="34">
        <v>803</v>
      </c>
      <c r="S20167" s="34">
        <v>525</v>
      </c>
      <c r="T20167" s="34">
        <v>821</v>
      </c>
      <c r="U20167" s="34">
        <v>491</v>
      </c>
      <c r="V20167" s="34">
        <v>673</v>
      </c>
      <c r="W20167" s="34">
        <v>704</v>
      </c>
      <c r="X20167" s="34">
        <v>754</v>
      </c>
      <c r="Y20167" s="34">
        <v>630</v>
      </c>
      <c r="Z20167" s="34">
        <v>635</v>
      </c>
      <c r="AA20167" s="34">
        <v>590</v>
      </c>
      <c r="AB20167" s="34">
        <v>863</v>
      </c>
      <c r="AC20167" s="34">
        <v>772</v>
      </c>
    </row>
    <row r="20168" spans="1:29" x14ac:dyDescent="0.2">
      <c r="A20168" s="34" t="s">
        <v>80661</v>
      </c>
      <c r="B20168" s="34">
        <v>117</v>
      </c>
      <c r="C20168" s="34">
        <v>134</v>
      </c>
      <c r="D20168" s="34">
        <v>188</v>
      </c>
      <c r="E20168" s="34">
        <v>148</v>
      </c>
      <c r="F20168" s="34">
        <v>159</v>
      </c>
      <c r="G20168" s="34">
        <v>135</v>
      </c>
      <c r="H20168" s="34">
        <v>135</v>
      </c>
      <c r="I20168" s="34">
        <v>130</v>
      </c>
      <c r="J20168" s="34">
        <v>135</v>
      </c>
      <c r="K20168" s="34">
        <v>155</v>
      </c>
      <c r="L20168" s="34">
        <v>111</v>
      </c>
      <c r="M20168" s="34">
        <v>111</v>
      </c>
      <c r="N20168" s="34">
        <v>105</v>
      </c>
      <c r="O20168" s="34">
        <v>138</v>
      </c>
      <c r="P20168" s="34">
        <v>110</v>
      </c>
      <c r="Q20168" s="34">
        <v>158</v>
      </c>
      <c r="R20168" s="34">
        <v>176</v>
      </c>
      <c r="S20168" s="34">
        <v>196</v>
      </c>
      <c r="T20168" s="34">
        <v>130</v>
      </c>
      <c r="U20168" s="34">
        <v>141</v>
      </c>
      <c r="V20168" s="34">
        <v>148</v>
      </c>
      <c r="W20168" s="34">
        <v>125</v>
      </c>
      <c r="X20168" s="34">
        <v>200</v>
      </c>
      <c r="Y20168" s="34">
        <v>109</v>
      </c>
      <c r="Z20168" s="34">
        <v>220</v>
      </c>
      <c r="AA20168" s="34">
        <v>236</v>
      </c>
      <c r="AB20168" s="34">
        <v>179</v>
      </c>
      <c r="AC20168" s="34">
        <v>200</v>
      </c>
    </row>
    <row r="20169" spans="1:29" x14ac:dyDescent="0.2">
      <c r="A20169" s="34" t="s">
        <v>80662</v>
      </c>
      <c r="B20169" s="34">
        <v>376</v>
      </c>
      <c r="C20169" s="34">
        <v>396</v>
      </c>
      <c r="D20169" s="34">
        <v>558</v>
      </c>
      <c r="E20169" s="34">
        <v>451</v>
      </c>
      <c r="F20169" s="34">
        <v>491</v>
      </c>
      <c r="G20169" s="34">
        <v>511</v>
      </c>
      <c r="H20169" s="34">
        <v>419</v>
      </c>
      <c r="I20169" s="34">
        <v>395</v>
      </c>
      <c r="J20169" s="34">
        <v>339</v>
      </c>
      <c r="K20169" s="34">
        <v>377</v>
      </c>
      <c r="L20169" s="34">
        <v>230</v>
      </c>
      <c r="M20169" s="34">
        <v>331</v>
      </c>
      <c r="N20169" s="34">
        <v>427</v>
      </c>
      <c r="O20169" s="34">
        <v>352</v>
      </c>
      <c r="P20169" s="34">
        <v>368</v>
      </c>
      <c r="Q20169" s="34">
        <v>512</v>
      </c>
      <c r="R20169" s="34">
        <v>492</v>
      </c>
      <c r="S20169" s="34">
        <v>539</v>
      </c>
      <c r="T20169" s="34">
        <v>307</v>
      </c>
      <c r="U20169" s="34">
        <v>350</v>
      </c>
      <c r="V20169" s="34">
        <v>498</v>
      </c>
      <c r="W20169" s="34">
        <v>370</v>
      </c>
      <c r="X20169" s="34">
        <v>587</v>
      </c>
      <c r="Y20169" s="34">
        <v>321</v>
      </c>
      <c r="Z20169" s="34">
        <v>470</v>
      </c>
      <c r="AA20169" s="34">
        <v>471</v>
      </c>
      <c r="AB20169" s="34">
        <v>403</v>
      </c>
      <c r="AC20169" s="34">
        <v>622</v>
      </c>
    </row>
    <row r="20170" spans="1:29" x14ac:dyDescent="0.2">
      <c r="A20170" s="34" t="s">
        <v>80663</v>
      </c>
      <c r="B20170" s="34">
        <v>285</v>
      </c>
      <c r="C20170" s="34">
        <v>197</v>
      </c>
      <c r="D20170" s="34">
        <v>251</v>
      </c>
      <c r="E20170" s="34">
        <v>218</v>
      </c>
      <c r="F20170" s="34">
        <v>258</v>
      </c>
      <c r="G20170" s="34">
        <v>248</v>
      </c>
      <c r="H20170" s="34">
        <v>351</v>
      </c>
      <c r="I20170" s="34">
        <v>251</v>
      </c>
      <c r="J20170" s="34">
        <v>253</v>
      </c>
      <c r="K20170" s="34">
        <v>187</v>
      </c>
      <c r="L20170" s="34">
        <v>280</v>
      </c>
      <c r="M20170" s="34">
        <v>203</v>
      </c>
      <c r="N20170" s="34">
        <v>230</v>
      </c>
      <c r="O20170" s="34">
        <v>195</v>
      </c>
      <c r="P20170" s="34">
        <v>269</v>
      </c>
      <c r="Q20170" s="34">
        <v>288</v>
      </c>
      <c r="R20170" s="34">
        <v>407</v>
      </c>
      <c r="S20170" s="34">
        <v>229</v>
      </c>
      <c r="T20170" s="34">
        <v>396</v>
      </c>
      <c r="U20170" s="34">
        <v>245</v>
      </c>
      <c r="V20170" s="34">
        <v>315</v>
      </c>
      <c r="W20170" s="34">
        <v>275</v>
      </c>
      <c r="X20170" s="34">
        <v>328</v>
      </c>
      <c r="Y20170" s="34">
        <v>289</v>
      </c>
      <c r="Z20170" s="34">
        <v>299</v>
      </c>
      <c r="AA20170" s="34">
        <v>268</v>
      </c>
      <c r="AB20170" s="34">
        <v>341</v>
      </c>
      <c r="AC20170" s="34">
        <v>330</v>
      </c>
    </row>
    <row r="20171" spans="1:29" x14ac:dyDescent="0.2">
      <c r="A20171" s="34" t="s">
        <v>80664</v>
      </c>
      <c r="B20171" s="34">
        <v>161</v>
      </c>
      <c r="C20171" s="34">
        <v>252</v>
      </c>
      <c r="D20171" s="34">
        <v>252</v>
      </c>
      <c r="E20171" s="34">
        <v>283</v>
      </c>
      <c r="F20171" s="34">
        <v>240</v>
      </c>
      <c r="G20171" s="34">
        <v>300</v>
      </c>
      <c r="H20171" s="34">
        <v>246</v>
      </c>
      <c r="I20171" s="34">
        <v>263</v>
      </c>
      <c r="J20171" s="34">
        <v>195</v>
      </c>
      <c r="K20171" s="34">
        <v>304</v>
      </c>
      <c r="L20171" s="34">
        <v>194</v>
      </c>
      <c r="M20171" s="34">
        <v>218</v>
      </c>
      <c r="N20171" s="34">
        <v>193</v>
      </c>
      <c r="O20171" s="34">
        <v>254</v>
      </c>
      <c r="P20171" s="34">
        <v>209</v>
      </c>
      <c r="Q20171" s="34">
        <v>354</v>
      </c>
      <c r="R20171" s="34">
        <v>255</v>
      </c>
      <c r="S20171" s="34">
        <v>292</v>
      </c>
      <c r="T20171" s="34">
        <v>274</v>
      </c>
      <c r="U20171" s="34">
        <v>306</v>
      </c>
      <c r="V20171" s="34">
        <v>254</v>
      </c>
      <c r="W20171" s="34">
        <v>342</v>
      </c>
      <c r="X20171" s="34">
        <v>300</v>
      </c>
      <c r="Y20171" s="34">
        <v>329</v>
      </c>
      <c r="Z20171" s="34">
        <v>264</v>
      </c>
      <c r="AA20171" s="34">
        <v>287</v>
      </c>
      <c r="AB20171" s="34">
        <v>332</v>
      </c>
      <c r="AC20171" s="34">
        <v>378</v>
      </c>
    </row>
    <row r="20172" spans="1:29" x14ac:dyDescent="0.2">
      <c r="A20172" s="34" t="s">
        <v>80665</v>
      </c>
      <c r="B20172" s="34">
        <v>174</v>
      </c>
      <c r="C20172" s="34">
        <v>189</v>
      </c>
      <c r="D20172" s="34">
        <v>240</v>
      </c>
      <c r="E20172" s="34">
        <v>222</v>
      </c>
      <c r="F20172" s="34">
        <v>218</v>
      </c>
      <c r="G20172" s="34">
        <v>233</v>
      </c>
      <c r="H20172" s="34">
        <v>171</v>
      </c>
      <c r="I20172" s="34">
        <v>218</v>
      </c>
      <c r="J20172" s="34">
        <v>176</v>
      </c>
      <c r="K20172" s="34">
        <v>172</v>
      </c>
      <c r="L20172" s="34">
        <v>152</v>
      </c>
      <c r="M20172" s="34">
        <v>180</v>
      </c>
      <c r="N20172" s="34">
        <v>177</v>
      </c>
      <c r="O20172" s="34">
        <v>172</v>
      </c>
      <c r="P20172" s="34">
        <v>172</v>
      </c>
      <c r="Q20172" s="34">
        <v>272</v>
      </c>
      <c r="R20172" s="34">
        <v>239</v>
      </c>
      <c r="S20172" s="34">
        <v>245</v>
      </c>
      <c r="T20172" s="34">
        <v>186</v>
      </c>
      <c r="U20172" s="34">
        <v>202</v>
      </c>
      <c r="V20172" s="34">
        <v>233</v>
      </c>
      <c r="W20172" s="34">
        <v>273</v>
      </c>
      <c r="X20172" s="34">
        <v>276</v>
      </c>
      <c r="Y20172" s="34">
        <v>208</v>
      </c>
      <c r="Z20172" s="34">
        <v>243</v>
      </c>
      <c r="AA20172" s="34">
        <v>256</v>
      </c>
      <c r="AB20172" s="34">
        <v>294</v>
      </c>
      <c r="AC20172" s="34">
        <v>325</v>
      </c>
    </row>
    <row r="20173" spans="1:29" x14ac:dyDescent="0.2">
      <c r="A20173" s="34" t="s">
        <v>80666</v>
      </c>
      <c r="B20173" s="34">
        <v>61</v>
      </c>
      <c r="C20173" s="34">
        <v>222</v>
      </c>
      <c r="D20173" s="34">
        <v>121</v>
      </c>
      <c r="E20173" s="34">
        <v>236</v>
      </c>
      <c r="F20173" s="34">
        <v>110</v>
      </c>
      <c r="G20173" s="34">
        <v>212</v>
      </c>
      <c r="H20173" s="34">
        <v>114</v>
      </c>
      <c r="I20173" s="34">
        <v>214</v>
      </c>
      <c r="J20173" s="34">
        <v>102</v>
      </c>
      <c r="K20173" s="34">
        <v>229</v>
      </c>
      <c r="L20173" s="34">
        <v>69</v>
      </c>
      <c r="M20173" s="34">
        <v>203</v>
      </c>
      <c r="N20173" s="34">
        <v>90</v>
      </c>
      <c r="O20173" s="34">
        <v>148</v>
      </c>
      <c r="P20173" s="34">
        <v>61</v>
      </c>
      <c r="Q20173" s="34">
        <v>220</v>
      </c>
      <c r="R20173" s="34">
        <v>95</v>
      </c>
      <c r="S20173" s="34">
        <v>261</v>
      </c>
      <c r="T20173" s="34">
        <v>88</v>
      </c>
      <c r="U20173" s="34">
        <v>154</v>
      </c>
      <c r="V20173" s="34">
        <v>123</v>
      </c>
      <c r="W20173" s="34">
        <v>220</v>
      </c>
      <c r="X20173" s="34">
        <v>124</v>
      </c>
      <c r="Y20173" s="34">
        <v>153</v>
      </c>
      <c r="Z20173" s="34">
        <v>96</v>
      </c>
      <c r="AA20173" s="34">
        <v>172</v>
      </c>
      <c r="AB20173" s="34">
        <v>80</v>
      </c>
      <c r="AC20173" s="34">
        <v>247</v>
      </c>
    </row>
    <row r="20174" spans="1:29" x14ac:dyDescent="0.2">
      <c r="A20174" s="34" t="s">
        <v>80667</v>
      </c>
      <c r="B20174" s="34">
        <v>230</v>
      </c>
      <c r="C20174" s="34">
        <v>160</v>
      </c>
      <c r="D20174" s="34">
        <v>200</v>
      </c>
      <c r="E20174" s="34">
        <v>222</v>
      </c>
      <c r="F20174" s="34">
        <v>233</v>
      </c>
      <c r="G20174" s="34">
        <v>182</v>
      </c>
      <c r="H20174" s="34">
        <v>175</v>
      </c>
      <c r="I20174" s="34">
        <v>170</v>
      </c>
      <c r="J20174" s="34">
        <v>191</v>
      </c>
      <c r="K20174" s="34">
        <v>224</v>
      </c>
      <c r="L20174" s="34">
        <v>156</v>
      </c>
      <c r="M20174" s="34">
        <v>126</v>
      </c>
      <c r="N20174" s="34">
        <v>159</v>
      </c>
      <c r="O20174" s="34">
        <v>152</v>
      </c>
      <c r="P20174" s="34">
        <v>213</v>
      </c>
      <c r="Q20174" s="34">
        <v>226</v>
      </c>
      <c r="R20174" s="34">
        <v>221</v>
      </c>
      <c r="S20174" s="34">
        <v>211</v>
      </c>
      <c r="T20174" s="34">
        <v>186</v>
      </c>
      <c r="U20174" s="34">
        <v>207</v>
      </c>
      <c r="V20174" s="34">
        <v>229</v>
      </c>
      <c r="W20174" s="34">
        <v>190</v>
      </c>
      <c r="X20174" s="34">
        <v>274</v>
      </c>
      <c r="Y20174" s="34">
        <v>199</v>
      </c>
      <c r="Z20174" s="34">
        <v>259</v>
      </c>
      <c r="AA20174" s="34">
        <v>219</v>
      </c>
      <c r="AB20174" s="34">
        <v>229</v>
      </c>
      <c r="AC20174" s="34">
        <v>352</v>
      </c>
    </row>
    <row r="20175" spans="1:29" x14ac:dyDescent="0.2">
      <c r="A20175" s="34" t="s">
        <v>80668</v>
      </c>
      <c r="B20175" s="34">
        <v>80</v>
      </c>
      <c r="C20175" s="34">
        <v>177</v>
      </c>
      <c r="D20175" s="34">
        <v>229</v>
      </c>
      <c r="E20175" s="34">
        <v>187</v>
      </c>
      <c r="F20175" s="34">
        <v>144</v>
      </c>
      <c r="G20175" s="34">
        <v>172</v>
      </c>
      <c r="H20175" s="34">
        <v>86</v>
      </c>
      <c r="I20175" s="34">
        <v>120</v>
      </c>
      <c r="J20175" s="34">
        <v>79</v>
      </c>
      <c r="K20175" s="34">
        <v>171</v>
      </c>
      <c r="L20175" s="34">
        <v>32</v>
      </c>
      <c r="M20175" s="34">
        <v>121</v>
      </c>
      <c r="N20175" s="34">
        <v>105</v>
      </c>
      <c r="O20175" s="34">
        <v>104</v>
      </c>
      <c r="P20175" s="34">
        <v>103</v>
      </c>
      <c r="Q20175" s="34">
        <v>142</v>
      </c>
      <c r="R20175" s="34">
        <v>113</v>
      </c>
      <c r="S20175" s="34">
        <v>173</v>
      </c>
      <c r="T20175" s="34">
        <v>60</v>
      </c>
      <c r="U20175" s="34">
        <v>65</v>
      </c>
      <c r="V20175" s="34">
        <v>147</v>
      </c>
      <c r="W20175" s="34">
        <v>84</v>
      </c>
      <c r="X20175" s="34">
        <v>173</v>
      </c>
      <c r="Y20175" s="34">
        <v>70</v>
      </c>
      <c r="Z20175" s="34">
        <v>156</v>
      </c>
      <c r="AA20175" s="34">
        <v>152</v>
      </c>
      <c r="AB20175" s="34">
        <v>67</v>
      </c>
      <c r="AC20175" s="34">
        <v>193</v>
      </c>
    </row>
    <row r="20176" spans="1:29" x14ac:dyDescent="0.2">
      <c r="A20176" s="34" t="s">
        <v>80669</v>
      </c>
      <c r="B20176" s="34">
        <v>98</v>
      </c>
      <c r="C20176" s="34">
        <v>170</v>
      </c>
      <c r="D20176" s="34">
        <v>186</v>
      </c>
      <c r="E20176" s="34">
        <v>248</v>
      </c>
      <c r="F20176" s="34">
        <v>164</v>
      </c>
      <c r="G20176" s="34">
        <v>199</v>
      </c>
      <c r="H20176" s="34">
        <v>133</v>
      </c>
      <c r="I20176" s="34">
        <v>170</v>
      </c>
      <c r="J20176" s="34">
        <v>83</v>
      </c>
      <c r="K20176" s="34">
        <v>175</v>
      </c>
      <c r="L20176" s="34">
        <v>53</v>
      </c>
      <c r="M20176" s="34">
        <v>142</v>
      </c>
      <c r="N20176" s="34">
        <v>102</v>
      </c>
      <c r="O20176" s="34">
        <v>129</v>
      </c>
      <c r="P20176" s="34">
        <v>111</v>
      </c>
      <c r="Q20176" s="34">
        <v>145</v>
      </c>
      <c r="R20176" s="34">
        <v>137</v>
      </c>
      <c r="S20176" s="34">
        <v>237</v>
      </c>
      <c r="T20176" s="34">
        <v>48</v>
      </c>
      <c r="U20176" s="34">
        <v>139</v>
      </c>
      <c r="V20176" s="34">
        <v>141</v>
      </c>
      <c r="W20176" s="34">
        <v>119</v>
      </c>
      <c r="X20176" s="34">
        <v>144</v>
      </c>
      <c r="Y20176" s="34">
        <v>111</v>
      </c>
      <c r="Z20176" s="34">
        <v>177</v>
      </c>
      <c r="AA20176" s="34">
        <v>194</v>
      </c>
      <c r="AB20176" s="34">
        <v>101</v>
      </c>
      <c r="AC20176" s="34">
        <v>267</v>
      </c>
    </row>
    <row r="20177" spans="1:29" x14ac:dyDescent="0.2">
      <c r="A20177" s="34" t="s">
        <v>80670</v>
      </c>
      <c r="B20177" s="34">
        <v>288</v>
      </c>
      <c r="C20177" s="34">
        <v>243</v>
      </c>
      <c r="D20177" s="34">
        <v>294</v>
      </c>
      <c r="E20177" s="34">
        <v>265</v>
      </c>
      <c r="F20177" s="34">
        <v>278</v>
      </c>
      <c r="G20177" s="34">
        <v>242</v>
      </c>
      <c r="H20177" s="34">
        <v>302</v>
      </c>
      <c r="I20177" s="34">
        <v>244</v>
      </c>
      <c r="J20177" s="34">
        <v>279</v>
      </c>
      <c r="K20177" s="34">
        <v>283</v>
      </c>
      <c r="L20177" s="34">
        <v>323</v>
      </c>
      <c r="M20177" s="34">
        <v>251</v>
      </c>
      <c r="N20177" s="34">
        <v>241</v>
      </c>
      <c r="O20177" s="34">
        <v>240</v>
      </c>
      <c r="P20177" s="34">
        <v>250</v>
      </c>
      <c r="Q20177" s="34">
        <v>327</v>
      </c>
      <c r="R20177" s="34">
        <v>402</v>
      </c>
      <c r="S20177" s="34">
        <v>331</v>
      </c>
      <c r="T20177" s="34">
        <v>440</v>
      </c>
      <c r="U20177" s="34">
        <v>312</v>
      </c>
      <c r="V20177" s="34">
        <v>390</v>
      </c>
      <c r="W20177" s="34">
        <v>391</v>
      </c>
      <c r="X20177" s="34">
        <v>351</v>
      </c>
      <c r="Y20177" s="34">
        <v>371</v>
      </c>
      <c r="Z20177" s="34">
        <v>267</v>
      </c>
      <c r="AA20177" s="34">
        <v>311</v>
      </c>
      <c r="AB20177" s="34">
        <v>520</v>
      </c>
      <c r="AC20177" s="34">
        <v>478</v>
      </c>
    </row>
    <row r="20178" spans="1:29" x14ac:dyDescent="0.2">
      <c r="A20178" s="34" t="s">
        <v>80671</v>
      </c>
      <c r="B20178" s="34">
        <v>887</v>
      </c>
      <c r="C20178" s="34">
        <v>1370</v>
      </c>
      <c r="D20178" s="34">
        <v>1899</v>
      </c>
      <c r="E20178" s="34">
        <v>1496</v>
      </c>
      <c r="F20178" s="34">
        <v>1790</v>
      </c>
      <c r="G20178" s="34">
        <v>1425</v>
      </c>
      <c r="H20178" s="34">
        <v>1583</v>
      </c>
      <c r="I20178" s="34">
        <v>1421</v>
      </c>
      <c r="J20178" s="34">
        <v>1482</v>
      </c>
      <c r="K20178" s="34">
        <v>1510</v>
      </c>
      <c r="L20178" s="34">
        <v>1155</v>
      </c>
      <c r="M20178" s="34">
        <v>1301</v>
      </c>
      <c r="N20178" s="34">
        <v>1561</v>
      </c>
      <c r="O20178" s="34">
        <v>1161</v>
      </c>
      <c r="P20178" s="34">
        <v>1529</v>
      </c>
      <c r="Q20178" s="34">
        <v>1718</v>
      </c>
      <c r="R20178" s="34">
        <v>2017</v>
      </c>
      <c r="S20178" s="34">
        <v>1826</v>
      </c>
      <c r="T20178" s="34">
        <v>1539</v>
      </c>
      <c r="U20178" s="34">
        <v>1313</v>
      </c>
      <c r="V20178" s="34">
        <v>2077</v>
      </c>
      <c r="W20178" s="34">
        <v>1658</v>
      </c>
      <c r="X20178" s="34">
        <v>2086</v>
      </c>
      <c r="Y20178" s="34">
        <v>1394</v>
      </c>
      <c r="Z20178" s="34">
        <v>2057</v>
      </c>
      <c r="AA20178" s="34">
        <v>1867</v>
      </c>
      <c r="AB20178" s="34">
        <v>1927</v>
      </c>
      <c r="AC20178" s="34">
        <v>2437</v>
      </c>
    </row>
    <row r="20179" spans="1:29" x14ac:dyDescent="0.2">
      <c r="A20179" s="34" t="s">
        <v>80672</v>
      </c>
      <c r="B20179" s="34">
        <v>333</v>
      </c>
      <c r="C20179" s="34">
        <v>220</v>
      </c>
      <c r="D20179" s="34">
        <v>318</v>
      </c>
      <c r="E20179" s="34">
        <v>291</v>
      </c>
      <c r="F20179" s="34">
        <v>359</v>
      </c>
      <c r="G20179" s="34">
        <v>336</v>
      </c>
      <c r="H20179" s="34">
        <v>316</v>
      </c>
      <c r="I20179" s="34">
        <v>275</v>
      </c>
      <c r="J20179" s="34">
        <v>316</v>
      </c>
      <c r="K20179" s="34">
        <v>324</v>
      </c>
      <c r="L20179" s="34">
        <v>312</v>
      </c>
      <c r="M20179" s="34">
        <v>265</v>
      </c>
      <c r="N20179" s="34">
        <v>309</v>
      </c>
      <c r="O20179" s="34">
        <v>261</v>
      </c>
      <c r="P20179" s="34">
        <v>319</v>
      </c>
      <c r="Q20179" s="34">
        <v>385</v>
      </c>
      <c r="R20179" s="34">
        <v>474</v>
      </c>
      <c r="S20179" s="34">
        <v>373</v>
      </c>
      <c r="T20179" s="34">
        <v>518</v>
      </c>
      <c r="U20179" s="34">
        <v>360</v>
      </c>
      <c r="V20179" s="34">
        <v>469</v>
      </c>
      <c r="W20179" s="34">
        <v>455</v>
      </c>
      <c r="X20179" s="34">
        <v>505</v>
      </c>
      <c r="Y20179" s="34">
        <v>484</v>
      </c>
      <c r="Z20179" s="34">
        <v>393</v>
      </c>
      <c r="AA20179" s="34">
        <v>442</v>
      </c>
      <c r="AB20179" s="34">
        <v>536</v>
      </c>
      <c r="AC20179" s="34">
        <v>495</v>
      </c>
    </row>
    <row r="20180" spans="1:29" x14ac:dyDescent="0.2">
      <c r="A20180" s="34" t="s">
        <v>80673</v>
      </c>
      <c r="B20180" s="34">
        <v>69</v>
      </c>
      <c r="C20180" s="34">
        <v>66</v>
      </c>
      <c r="D20180" s="34">
        <v>135</v>
      </c>
      <c r="E20180" s="34">
        <v>108</v>
      </c>
      <c r="F20180" s="34">
        <v>92</v>
      </c>
      <c r="G20180" s="34">
        <v>120</v>
      </c>
      <c r="H20180" s="34">
        <v>117</v>
      </c>
      <c r="I20180" s="34">
        <v>110</v>
      </c>
      <c r="J20180" s="34">
        <v>90</v>
      </c>
      <c r="K20180" s="34">
        <v>94</v>
      </c>
      <c r="L20180" s="34">
        <v>54</v>
      </c>
      <c r="M20180" s="34">
        <v>84</v>
      </c>
      <c r="N20180" s="34">
        <v>76</v>
      </c>
      <c r="O20180" s="34">
        <v>78</v>
      </c>
      <c r="P20180" s="34">
        <v>96</v>
      </c>
      <c r="Q20180" s="34">
        <v>119</v>
      </c>
      <c r="R20180" s="34">
        <v>98</v>
      </c>
      <c r="S20180" s="34">
        <v>146</v>
      </c>
      <c r="T20180" s="34">
        <v>62</v>
      </c>
      <c r="U20180" s="34">
        <v>85</v>
      </c>
      <c r="V20180" s="34">
        <v>100</v>
      </c>
      <c r="W20180" s="34">
        <v>101</v>
      </c>
      <c r="X20180" s="34">
        <v>130</v>
      </c>
      <c r="Y20180" s="34">
        <v>71</v>
      </c>
      <c r="Z20180" s="34">
        <v>122</v>
      </c>
      <c r="AA20180" s="34">
        <v>125</v>
      </c>
      <c r="AB20180" s="34">
        <v>66</v>
      </c>
      <c r="AC20180" s="34">
        <v>123</v>
      </c>
    </row>
    <row r="20181" spans="1:29" x14ac:dyDescent="0.2">
      <c r="A20181" s="34" t="s">
        <v>80674</v>
      </c>
      <c r="B20181" s="34">
        <v>352</v>
      </c>
      <c r="C20181" s="34">
        <v>338</v>
      </c>
      <c r="D20181" s="34">
        <v>443</v>
      </c>
      <c r="E20181" s="34">
        <v>351</v>
      </c>
      <c r="F20181" s="34">
        <v>373</v>
      </c>
      <c r="G20181" s="34">
        <v>281</v>
      </c>
      <c r="H20181" s="34">
        <v>416</v>
      </c>
      <c r="I20181" s="34">
        <v>322</v>
      </c>
      <c r="J20181" s="34">
        <v>359</v>
      </c>
      <c r="K20181" s="34">
        <v>316</v>
      </c>
      <c r="L20181" s="34">
        <v>309</v>
      </c>
      <c r="M20181" s="34">
        <v>297</v>
      </c>
      <c r="N20181" s="34">
        <v>315</v>
      </c>
      <c r="O20181" s="34">
        <v>320</v>
      </c>
      <c r="P20181" s="34">
        <v>324</v>
      </c>
      <c r="Q20181" s="34">
        <v>410</v>
      </c>
      <c r="R20181" s="34">
        <v>527</v>
      </c>
      <c r="S20181" s="34">
        <v>400</v>
      </c>
      <c r="T20181" s="34">
        <v>370</v>
      </c>
      <c r="U20181" s="34">
        <v>369</v>
      </c>
      <c r="V20181" s="34">
        <v>406</v>
      </c>
      <c r="W20181" s="34">
        <v>456</v>
      </c>
      <c r="X20181" s="34">
        <v>474</v>
      </c>
      <c r="Y20181" s="34">
        <v>412</v>
      </c>
      <c r="Z20181" s="34">
        <v>418</v>
      </c>
      <c r="AA20181" s="34">
        <v>491</v>
      </c>
      <c r="AB20181" s="34">
        <v>454</v>
      </c>
      <c r="AC20181" s="34">
        <v>551</v>
      </c>
    </row>
    <row r="20182" spans="1:29" x14ac:dyDescent="0.2">
      <c r="A20182" s="34" t="s">
        <v>80675</v>
      </c>
      <c r="B20182" s="34">
        <v>154</v>
      </c>
      <c r="C20182" s="34">
        <v>212</v>
      </c>
      <c r="D20182" s="34">
        <v>217</v>
      </c>
      <c r="E20182" s="34">
        <v>186</v>
      </c>
      <c r="F20182" s="34">
        <v>229</v>
      </c>
      <c r="G20182" s="34">
        <v>200</v>
      </c>
      <c r="H20182" s="34">
        <v>194</v>
      </c>
      <c r="I20182" s="34">
        <v>138</v>
      </c>
      <c r="J20182" s="34">
        <v>186</v>
      </c>
      <c r="K20182" s="34">
        <v>201</v>
      </c>
      <c r="L20182" s="34">
        <v>191</v>
      </c>
      <c r="M20182" s="34">
        <v>132</v>
      </c>
      <c r="N20182" s="34">
        <v>201</v>
      </c>
      <c r="O20182" s="34">
        <v>175</v>
      </c>
      <c r="P20182" s="34">
        <v>173</v>
      </c>
      <c r="Q20182" s="34">
        <v>233</v>
      </c>
      <c r="R20182" s="34">
        <v>236</v>
      </c>
      <c r="S20182" s="34">
        <v>218</v>
      </c>
      <c r="T20182" s="34">
        <v>224</v>
      </c>
      <c r="U20182" s="34">
        <v>174</v>
      </c>
      <c r="V20182" s="34">
        <v>303</v>
      </c>
      <c r="W20182" s="34">
        <v>231</v>
      </c>
      <c r="X20182" s="34">
        <v>243</v>
      </c>
      <c r="Y20182" s="34">
        <v>182</v>
      </c>
      <c r="Z20182" s="34">
        <v>208</v>
      </c>
      <c r="AA20182" s="34">
        <v>213</v>
      </c>
      <c r="AB20182" s="34">
        <v>300</v>
      </c>
      <c r="AC20182" s="34">
        <v>306</v>
      </c>
    </row>
    <row r="20183" spans="1:29" x14ac:dyDescent="0.2">
      <c r="A20183" s="34" t="s">
        <v>80676</v>
      </c>
      <c r="B20183" s="34">
        <v>673</v>
      </c>
      <c r="C20183" s="34">
        <v>936</v>
      </c>
      <c r="D20183" s="34">
        <v>1075</v>
      </c>
      <c r="E20183" s="34">
        <v>983</v>
      </c>
      <c r="F20183" s="34">
        <v>1146</v>
      </c>
      <c r="G20183" s="34">
        <v>983</v>
      </c>
      <c r="H20183" s="34">
        <v>1085</v>
      </c>
      <c r="I20183" s="34">
        <v>907</v>
      </c>
      <c r="J20183" s="34">
        <v>1012</v>
      </c>
      <c r="K20183" s="34">
        <v>1037</v>
      </c>
      <c r="L20183" s="34">
        <v>943</v>
      </c>
      <c r="M20183" s="34">
        <v>867</v>
      </c>
      <c r="N20183" s="34">
        <v>929</v>
      </c>
      <c r="O20183" s="34">
        <v>897</v>
      </c>
      <c r="P20183" s="34">
        <v>955</v>
      </c>
      <c r="Q20183" s="34">
        <v>1309</v>
      </c>
      <c r="R20183" s="34">
        <v>1299</v>
      </c>
      <c r="S20183" s="34">
        <v>1146</v>
      </c>
      <c r="T20183" s="34">
        <v>1220</v>
      </c>
      <c r="U20183" s="34">
        <v>998</v>
      </c>
      <c r="V20183" s="34">
        <v>1291</v>
      </c>
      <c r="W20183" s="34">
        <v>1224</v>
      </c>
      <c r="X20183" s="34">
        <v>1461</v>
      </c>
      <c r="Y20183" s="34">
        <v>1241</v>
      </c>
      <c r="Z20183" s="34">
        <v>1141</v>
      </c>
      <c r="AA20183" s="34">
        <v>1256</v>
      </c>
      <c r="AB20183" s="34">
        <v>1446</v>
      </c>
      <c r="AC20183" s="34">
        <v>1604</v>
      </c>
    </row>
    <row r="20184" spans="1:29" x14ac:dyDescent="0.2">
      <c r="A20184" s="34" t="s">
        <v>80677</v>
      </c>
      <c r="B20184" s="34">
        <v>203</v>
      </c>
      <c r="C20184" s="34">
        <v>201</v>
      </c>
      <c r="D20184" s="34">
        <v>262</v>
      </c>
      <c r="E20184" s="34">
        <v>255</v>
      </c>
      <c r="F20184" s="34">
        <v>245</v>
      </c>
      <c r="G20184" s="34">
        <v>203</v>
      </c>
      <c r="H20184" s="34">
        <v>185</v>
      </c>
      <c r="I20184" s="34">
        <v>217</v>
      </c>
      <c r="J20184" s="34">
        <v>168</v>
      </c>
      <c r="K20184" s="34">
        <v>256</v>
      </c>
      <c r="L20184" s="34">
        <v>110</v>
      </c>
      <c r="M20184" s="34">
        <v>177</v>
      </c>
      <c r="N20184" s="34">
        <v>177</v>
      </c>
      <c r="O20184" s="34">
        <v>173</v>
      </c>
      <c r="P20184" s="34">
        <v>171</v>
      </c>
      <c r="Q20184" s="34">
        <v>243</v>
      </c>
      <c r="R20184" s="34">
        <v>226</v>
      </c>
      <c r="S20184" s="34">
        <v>272</v>
      </c>
      <c r="T20184" s="34">
        <v>177</v>
      </c>
      <c r="U20184" s="34">
        <v>200</v>
      </c>
      <c r="V20184" s="34">
        <v>242</v>
      </c>
      <c r="W20184" s="34">
        <v>218</v>
      </c>
      <c r="X20184" s="34">
        <v>327</v>
      </c>
      <c r="Y20184" s="34">
        <v>148</v>
      </c>
      <c r="Z20184" s="34">
        <v>287</v>
      </c>
      <c r="AA20184" s="34">
        <v>269</v>
      </c>
      <c r="AB20184" s="34">
        <v>229</v>
      </c>
      <c r="AC20184" s="34">
        <v>342</v>
      </c>
    </row>
    <row r="20185" spans="1:29" x14ac:dyDescent="0.2">
      <c r="A20185" s="34" t="s">
        <v>80678</v>
      </c>
      <c r="B20185" s="34">
        <v>94</v>
      </c>
      <c r="C20185" s="34">
        <v>93</v>
      </c>
      <c r="D20185" s="34">
        <v>106</v>
      </c>
      <c r="E20185" s="34">
        <v>116</v>
      </c>
      <c r="F20185" s="34">
        <v>85</v>
      </c>
      <c r="G20185" s="34">
        <v>79</v>
      </c>
      <c r="H20185" s="34">
        <v>90</v>
      </c>
      <c r="I20185" s="34">
        <v>94</v>
      </c>
      <c r="J20185" s="34">
        <v>73</v>
      </c>
      <c r="K20185" s="34">
        <v>84</v>
      </c>
      <c r="L20185" s="34">
        <v>54</v>
      </c>
      <c r="M20185" s="34">
        <v>65</v>
      </c>
      <c r="N20185" s="34">
        <v>72</v>
      </c>
      <c r="O20185" s="34">
        <v>79</v>
      </c>
      <c r="P20185" s="34">
        <v>98</v>
      </c>
      <c r="Q20185" s="34">
        <v>91</v>
      </c>
      <c r="R20185" s="34">
        <v>95</v>
      </c>
      <c r="S20185" s="34">
        <v>92</v>
      </c>
      <c r="T20185" s="34">
        <v>83</v>
      </c>
      <c r="U20185" s="34">
        <v>64</v>
      </c>
      <c r="V20185" s="34">
        <v>91</v>
      </c>
      <c r="W20185" s="34">
        <v>63</v>
      </c>
      <c r="X20185" s="34">
        <v>141</v>
      </c>
      <c r="Y20185" s="34">
        <v>56</v>
      </c>
      <c r="Z20185" s="34">
        <v>103</v>
      </c>
      <c r="AA20185" s="34">
        <v>101</v>
      </c>
      <c r="AB20185" s="34">
        <v>102</v>
      </c>
      <c r="AC20185" s="34">
        <v>142</v>
      </c>
    </row>
    <row r="20186" spans="1:29" x14ac:dyDescent="0.2">
      <c r="A20186" s="34" t="s">
        <v>80679</v>
      </c>
      <c r="B20186" s="34">
        <v>101</v>
      </c>
      <c r="C20186" s="34">
        <v>128</v>
      </c>
      <c r="D20186" s="34">
        <v>128</v>
      </c>
      <c r="E20186" s="34">
        <v>144</v>
      </c>
      <c r="F20186" s="34">
        <v>143</v>
      </c>
      <c r="G20186" s="34">
        <v>122</v>
      </c>
      <c r="H20186" s="34">
        <v>144</v>
      </c>
      <c r="I20186" s="34">
        <v>128</v>
      </c>
      <c r="J20186" s="34">
        <v>161</v>
      </c>
      <c r="K20186" s="34">
        <v>150</v>
      </c>
      <c r="L20186" s="34">
        <v>94</v>
      </c>
      <c r="M20186" s="34">
        <v>96</v>
      </c>
      <c r="N20186" s="34">
        <v>107</v>
      </c>
      <c r="O20186" s="34">
        <v>79</v>
      </c>
      <c r="P20186" s="34">
        <v>134</v>
      </c>
      <c r="Q20186" s="34">
        <v>149</v>
      </c>
      <c r="R20186" s="34">
        <v>184</v>
      </c>
      <c r="S20186" s="34">
        <v>144</v>
      </c>
      <c r="T20186" s="34">
        <v>130</v>
      </c>
      <c r="U20186" s="34">
        <v>120</v>
      </c>
      <c r="V20186" s="34">
        <v>164</v>
      </c>
      <c r="W20186" s="34">
        <v>120</v>
      </c>
      <c r="X20186" s="34">
        <v>208</v>
      </c>
      <c r="Y20186" s="34">
        <v>106</v>
      </c>
      <c r="Z20186" s="34">
        <v>189</v>
      </c>
      <c r="AA20186" s="34">
        <v>119</v>
      </c>
      <c r="AB20186" s="34">
        <v>164</v>
      </c>
      <c r="AC20186" s="34">
        <v>182</v>
      </c>
    </row>
    <row r="20187" spans="1:29" x14ac:dyDescent="0.2">
      <c r="A20187" s="34" t="s">
        <v>80680</v>
      </c>
      <c r="B20187" s="34">
        <v>210</v>
      </c>
      <c r="C20187" s="34">
        <v>253</v>
      </c>
      <c r="D20187" s="34">
        <v>359</v>
      </c>
      <c r="E20187" s="34">
        <v>257</v>
      </c>
      <c r="F20187" s="34">
        <v>263</v>
      </c>
      <c r="G20187" s="34">
        <v>219</v>
      </c>
      <c r="H20187" s="34">
        <v>163</v>
      </c>
      <c r="I20187" s="34">
        <v>218</v>
      </c>
      <c r="J20187" s="34">
        <v>187</v>
      </c>
      <c r="K20187" s="34">
        <v>191</v>
      </c>
      <c r="L20187" s="34">
        <v>74</v>
      </c>
      <c r="M20187" s="34">
        <v>205</v>
      </c>
      <c r="N20187" s="34">
        <v>243</v>
      </c>
      <c r="O20187" s="34">
        <v>171</v>
      </c>
      <c r="P20187" s="34">
        <v>174</v>
      </c>
      <c r="Q20187" s="34">
        <v>202</v>
      </c>
      <c r="R20187" s="34">
        <v>218</v>
      </c>
      <c r="S20187" s="34">
        <v>311</v>
      </c>
      <c r="T20187" s="34">
        <v>123</v>
      </c>
      <c r="U20187" s="34">
        <v>168</v>
      </c>
      <c r="V20187" s="34">
        <v>272</v>
      </c>
      <c r="W20187" s="34">
        <v>160</v>
      </c>
      <c r="X20187" s="34">
        <v>359</v>
      </c>
      <c r="Y20187" s="34">
        <v>126</v>
      </c>
      <c r="Z20187" s="34">
        <v>355</v>
      </c>
      <c r="AA20187" s="34">
        <v>289</v>
      </c>
      <c r="AB20187" s="34">
        <v>183</v>
      </c>
      <c r="AC20187" s="34">
        <v>305</v>
      </c>
    </row>
    <row r="20188" spans="1:29" x14ac:dyDescent="0.2">
      <c r="A20188" s="34" t="s">
        <v>80681</v>
      </c>
      <c r="B20188" s="34">
        <v>126</v>
      </c>
      <c r="C20188" s="34">
        <v>122</v>
      </c>
      <c r="D20188" s="34">
        <v>149</v>
      </c>
      <c r="E20188" s="34">
        <v>118</v>
      </c>
      <c r="F20188" s="34">
        <v>176</v>
      </c>
      <c r="G20188" s="34">
        <v>109</v>
      </c>
      <c r="H20188" s="34">
        <v>161</v>
      </c>
      <c r="I20188" s="34">
        <v>133</v>
      </c>
      <c r="J20188" s="34">
        <v>128</v>
      </c>
      <c r="K20188" s="34">
        <v>96</v>
      </c>
      <c r="L20188" s="34">
        <v>128</v>
      </c>
      <c r="M20188" s="34">
        <v>113</v>
      </c>
      <c r="N20188" s="34">
        <v>161</v>
      </c>
      <c r="O20188" s="34">
        <v>109</v>
      </c>
      <c r="P20188" s="34">
        <v>150</v>
      </c>
      <c r="Q20188" s="34">
        <v>158</v>
      </c>
      <c r="R20188" s="34">
        <v>185</v>
      </c>
      <c r="S20188" s="34">
        <v>207</v>
      </c>
      <c r="T20188" s="34">
        <v>161</v>
      </c>
      <c r="U20188" s="34">
        <v>109</v>
      </c>
      <c r="V20188" s="34">
        <v>199</v>
      </c>
      <c r="W20188" s="34">
        <v>147</v>
      </c>
      <c r="X20188" s="34">
        <v>177</v>
      </c>
      <c r="Y20188" s="34">
        <v>127</v>
      </c>
      <c r="Z20188" s="34">
        <v>187</v>
      </c>
      <c r="AA20188" s="34">
        <v>152</v>
      </c>
      <c r="AB20188" s="34">
        <v>180</v>
      </c>
      <c r="AC20188" s="34">
        <v>217</v>
      </c>
    </row>
    <row r="20189" spans="1:29" x14ac:dyDescent="0.2">
      <c r="A20189" s="34" t="s">
        <v>80682</v>
      </c>
      <c r="B20189" s="34">
        <v>81</v>
      </c>
      <c r="C20189" s="34">
        <v>84</v>
      </c>
      <c r="D20189" s="34">
        <v>113</v>
      </c>
      <c r="E20189" s="34">
        <v>63</v>
      </c>
      <c r="F20189" s="34">
        <v>98</v>
      </c>
      <c r="G20189" s="34">
        <v>53</v>
      </c>
      <c r="H20189" s="34">
        <v>97</v>
      </c>
      <c r="I20189" s="34">
        <v>64</v>
      </c>
      <c r="J20189" s="34">
        <v>72</v>
      </c>
      <c r="K20189" s="34">
        <v>74</v>
      </c>
      <c r="L20189" s="34">
        <v>47</v>
      </c>
      <c r="M20189" s="34">
        <v>45</v>
      </c>
      <c r="N20189" s="34">
        <v>63</v>
      </c>
      <c r="O20189" s="34">
        <v>75</v>
      </c>
      <c r="P20189" s="34">
        <v>75</v>
      </c>
      <c r="Q20189" s="34">
        <v>84</v>
      </c>
      <c r="R20189" s="34">
        <v>77</v>
      </c>
      <c r="S20189" s="34">
        <v>101</v>
      </c>
      <c r="T20189" s="34">
        <v>73</v>
      </c>
      <c r="U20189" s="34">
        <v>62</v>
      </c>
      <c r="V20189" s="34">
        <v>105</v>
      </c>
      <c r="W20189" s="34">
        <v>76</v>
      </c>
      <c r="X20189" s="34">
        <v>111</v>
      </c>
      <c r="Y20189" s="34">
        <v>64</v>
      </c>
      <c r="Z20189" s="34">
        <v>96</v>
      </c>
      <c r="AA20189" s="34">
        <v>101</v>
      </c>
      <c r="AB20189" s="34">
        <v>64</v>
      </c>
      <c r="AC20189" s="34">
        <v>134</v>
      </c>
    </row>
    <row r="20190" spans="1:29" x14ac:dyDescent="0.2">
      <c r="A20190" s="34" t="s">
        <v>80683</v>
      </c>
      <c r="B20190" s="34">
        <v>123</v>
      </c>
      <c r="C20190" s="34">
        <v>200</v>
      </c>
      <c r="D20190" s="34">
        <v>194</v>
      </c>
      <c r="E20190" s="34">
        <v>222</v>
      </c>
      <c r="F20190" s="34">
        <v>177</v>
      </c>
      <c r="G20190" s="34">
        <v>219</v>
      </c>
      <c r="H20190" s="34">
        <v>216</v>
      </c>
      <c r="I20190" s="34">
        <v>218</v>
      </c>
      <c r="J20190" s="34">
        <v>182</v>
      </c>
      <c r="K20190" s="34">
        <v>189</v>
      </c>
      <c r="L20190" s="34">
        <v>182</v>
      </c>
      <c r="M20190" s="34">
        <v>200</v>
      </c>
      <c r="N20190" s="34">
        <v>159</v>
      </c>
      <c r="O20190" s="34">
        <v>178</v>
      </c>
      <c r="P20190" s="34">
        <v>217</v>
      </c>
      <c r="Q20190" s="34">
        <v>248</v>
      </c>
      <c r="R20190" s="34">
        <v>269</v>
      </c>
      <c r="S20190" s="34">
        <v>253</v>
      </c>
      <c r="T20190" s="34">
        <v>226</v>
      </c>
      <c r="U20190" s="34">
        <v>210</v>
      </c>
      <c r="V20190" s="34">
        <v>209</v>
      </c>
      <c r="W20190" s="34">
        <v>225</v>
      </c>
      <c r="X20190" s="34">
        <v>215</v>
      </c>
      <c r="Y20190" s="34">
        <v>196</v>
      </c>
      <c r="Z20190" s="34">
        <v>203</v>
      </c>
      <c r="AA20190" s="34">
        <v>205</v>
      </c>
      <c r="AB20190" s="34">
        <v>269</v>
      </c>
      <c r="AC20190" s="34">
        <v>286</v>
      </c>
    </row>
    <row r="20191" spans="1:29" x14ac:dyDescent="0.2">
      <c r="A20191" s="34" t="s">
        <v>80684</v>
      </c>
      <c r="B20191" s="34">
        <v>94</v>
      </c>
      <c r="C20191" s="34">
        <v>177</v>
      </c>
      <c r="D20191" s="34">
        <v>167</v>
      </c>
      <c r="E20191" s="34">
        <v>181</v>
      </c>
      <c r="F20191" s="34">
        <v>147</v>
      </c>
      <c r="G20191" s="34">
        <v>140</v>
      </c>
      <c r="H20191" s="34">
        <v>93</v>
      </c>
      <c r="I20191" s="34">
        <v>137</v>
      </c>
      <c r="J20191" s="34">
        <v>76</v>
      </c>
      <c r="K20191" s="34">
        <v>150</v>
      </c>
      <c r="L20191" s="34">
        <v>21</v>
      </c>
      <c r="M20191" s="34">
        <v>83</v>
      </c>
      <c r="N20191" s="34">
        <v>109</v>
      </c>
      <c r="O20191" s="34">
        <v>111</v>
      </c>
      <c r="P20191" s="34">
        <v>96</v>
      </c>
      <c r="Q20191" s="34">
        <v>107</v>
      </c>
      <c r="R20191" s="34">
        <v>77</v>
      </c>
      <c r="S20191" s="34">
        <v>191</v>
      </c>
      <c r="T20191" s="34">
        <v>37</v>
      </c>
      <c r="U20191" s="34">
        <v>81</v>
      </c>
      <c r="V20191" s="34">
        <v>146</v>
      </c>
      <c r="W20191" s="34">
        <v>96</v>
      </c>
      <c r="X20191" s="34">
        <v>136</v>
      </c>
      <c r="Y20191" s="34">
        <v>73</v>
      </c>
      <c r="Z20191" s="34">
        <v>109</v>
      </c>
      <c r="AA20191" s="34">
        <v>141</v>
      </c>
      <c r="AB20191" s="34">
        <v>71</v>
      </c>
      <c r="AC20191" s="34">
        <v>187</v>
      </c>
    </row>
    <row r="20192" spans="1:29" x14ac:dyDescent="0.2">
      <c r="A20192" s="34" t="s">
        <v>80685</v>
      </c>
      <c r="B20192" s="34">
        <v>86</v>
      </c>
      <c r="C20192" s="34">
        <v>135</v>
      </c>
      <c r="D20192" s="34">
        <v>169</v>
      </c>
      <c r="E20192" s="34">
        <v>153</v>
      </c>
      <c r="F20192" s="34">
        <v>149</v>
      </c>
      <c r="G20192" s="34">
        <v>121</v>
      </c>
      <c r="H20192" s="34">
        <v>160</v>
      </c>
      <c r="I20192" s="34">
        <v>101</v>
      </c>
      <c r="J20192" s="34">
        <v>123</v>
      </c>
      <c r="K20192" s="34">
        <v>168</v>
      </c>
      <c r="L20192" s="34">
        <v>77</v>
      </c>
      <c r="M20192" s="34">
        <v>133</v>
      </c>
      <c r="N20192" s="34">
        <v>113</v>
      </c>
      <c r="O20192" s="34">
        <v>156</v>
      </c>
      <c r="P20192" s="34">
        <v>125</v>
      </c>
      <c r="Q20192" s="34">
        <v>179</v>
      </c>
      <c r="R20192" s="34">
        <v>136</v>
      </c>
      <c r="S20192" s="34">
        <v>192</v>
      </c>
      <c r="T20192" s="34">
        <v>90</v>
      </c>
      <c r="U20192" s="34">
        <v>122</v>
      </c>
      <c r="V20192" s="34">
        <v>192</v>
      </c>
      <c r="W20192" s="34">
        <v>124</v>
      </c>
      <c r="X20192" s="34">
        <v>197</v>
      </c>
      <c r="Y20192" s="34">
        <v>148</v>
      </c>
      <c r="Z20192" s="34">
        <v>208</v>
      </c>
      <c r="AA20192" s="34">
        <v>157</v>
      </c>
      <c r="AB20192" s="34">
        <v>155</v>
      </c>
      <c r="AC20192" s="34">
        <v>217</v>
      </c>
    </row>
    <row r="20193" spans="1:29" x14ac:dyDescent="0.2">
      <c r="A20193" s="34" t="s">
        <v>80686</v>
      </c>
      <c r="B20193" s="34">
        <v>44</v>
      </c>
      <c r="C20193" s="34">
        <v>26</v>
      </c>
      <c r="D20193" s="34">
        <v>36</v>
      </c>
      <c r="E20193" s="34">
        <v>16</v>
      </c>
      <c r="F20193" s="34">
        <v>28</v>
      </c>
      <c r="G20193" s="34">
        <v>27</v>
      </c>
      <c r="H20193" s="34">
        <v>25</v>
      </c>
      <c r="I20193" s="34">
        <v>24</v>
      </c>
      <c r="J20193" s="34">
        <v>25</v>
      </c>
      <c r="K20193" s="34">
        <v>26</v>
      </c>
      <c r="L20193" s="34">
        <v>10</v>
      </c>
      <c r="M20193" s="34">
        <v>24</v>
      </c>
      <c r="N20193" s="34">
        <v>27</v>
      </c>
      <c r="O20193" s="34">
        <v>22</v>
      </c>
      <c r="P20193" s="34">
        <v>25</v>
      </c>
      <c r="Q20193" s="34">
        <v>39</v>
      </c>
      <c r="R20193" s="34">
        <v>24</v>
      </c>
      <c r="S20193" s="34">
        <v>45</v>
      </c>
      <c r="T20193" s="34">
        <v>31</v>
      </c>
      <c r="U20193" s="34">
        <v>28</v>
      </c>
      <c r="V20193" s="34">
        <v>19</v>
      </c>
      <c r="W20193" s="34">
        <v>35</v>
      </c>
      <c r="X20193" s="34">
        <v>24</v>
      </c>
      <c r="Y20193" s="34">
        <v>20</v>
      </c>
      <c r="Z20193" s="34">
        <v>40</v>
      </c>
      <c r="AA20193" s="34">
        <v>27</v>
      </c>
      <c r="AB20193" s="34">
        <v>18</v>
      </c>
      <c r="AC20193" s="34">
        <v>32</v>
      </c>
    </row>
    <row r="20194" spans="1:29" x14ac:dyDescent="0.2">
      <c r="A20194" s="34" t="s">
        <v>80687</v>
      </c>
      <c r="B20194" s="34">
        <v>90</v>
      </c>
      <c r="C20194" s="34">
        <v>135</v>
      </c>
      <c r="D20194" s="34">
        <v>155</v>
      </c>
      <c r="E20194" s="34">
        <v>168</v>
      </c>
      <c r="F20194" s="34">
        <v>136</v>
      </c>
      <c r="G20194" s="34">
        <v>174</v>
      </c>
      <c r="H20194" s="34">
        <v>135</v>
      </c>
      <c r="I20194" s="34">
        <v>133</v>
      </c>
      <c r="J20194" s="34">
        <v>128</v>
      </c>
      <c r="K20194" s="34">
        <v>152</v>
      </c>
      <c r="L20194" s="34">
        <v>105</v>
      </c>
      <c r="M20194" s="34">
        <v>133</v>
      </c>
      <c r="N20194" s="34">
        <v>111</v>
      </c>
      <c r="O20194" s="34">
        <v>107</v>
      </c>
      <c r="P20194" s="34">
        <v>110</v>
      </c>
      <c r="Q20194" s="34">
        <v>243</v>
      </c>
      <c r="R20194" s="34">
        <v>166</v>
      </c>
      <c r="S20194" s="34">
        <v>208</v>
      </c>
      <c r="T20194" s="34">
        <v>136</v>
      </c>
      <c r="U20194" s="34">
        <v>124</v>
      </c>
      <c r="V20194" s="34">
        <v>142</v>
      </c>
      <c r="W20194" s="34">
        <v>182</v>
      </c>
      <c r="X20194" s="34">
        <v>146</v>
      </c>
      <c r="Y20194" s="34">
        <v>198</v>
      </c>
      <c r="Z20194" s="34">
        <v>176</v>
      </c>
      <c r="AA20194" s="34">
        <v>184</v>
      </c>
      <c r="AB20194" s="34">
        <v>166</v>
      </c>
      <c r="AC20194" s="34">
        <v>225</v>
      </c>
    </row>
    <row r="20195" spans="1:29" x14ac:dyDescent="0.2">
      <c r="A20195" s="34" t="s">
        <v>80688</v>
      </c>
      <c r="B20195" s="34">
        <v>232</v>
      </c>
      <c r="C20195" s="34">
        <v>208</v>
      </c>
      <c r="D20195" s="34">
        <v>246</v>
      </c>
      <c r="E20195" s="34">
        <v>282</v>
      </c>
      <c r="F20195" s="34">
        <v>293</v>
      </c>
      <c r="G20195" s="34">
        <v>344</v>
      </c>
      <c r="H20195" s="34">
        <v>300</v>
      </c>
      <c r="I20195" s="34">
        <v>239</v>
      </c>
      <c r="J20195" s="34">
        <v>260</v>
      </c>
      <c r="K20195" s="34">
        <v>307</v>
      </c>
      <c r="L20195" s="34">
        <v>262</v>
      </c>
      <c r="M20195" s="34">
        <v>235</v>
      </c>
      <c r="N20195" s="34">
        <v>233</v>
      </c>
      <c r="O20195" s="34">
        <v>250</v>
      </c>
      <c r="P20195" s="34">
        <v>296</v>
      </c>
      <c r="Q20195" s="34">
        <v>409</v>
      </c>
      <c r="R20195" s="34">
        <v>402</v>
      </c>
      <c r="S20195" s="34">
        <v>350</v>
      </c>
      <c r="T20195" s="34">
        <v>349</v>
      </c>
      <c r="U20195" s="34">
        <v>315</v>
      </c>
      <c r="V20195" s="34">
        <v>328</v>
      </c>
      <c r="W20195" s="34">
        <v>417</v>
      </c>
      <c r="X20195" s="34">
        <v>409</v>
      </c>
      <c r="Y20195" s="34">
        <v>369</v>
      </c>
      <c r="Z20195" s="34">
        <v>285</v>
      </c>
      <c r="AA20195" s="34">
        <v>303</v>
      </c>
      <c r="AB20195" s="34">
        <v>446</v>
      </c>
      <c r="AC20195" s="34">
        <v>495</v>
      </c>
    </row>
    <row r="20196" spans="1:29" x14ac:dyDescent="0.2">
      <c r="A20196" s="34" t="s">
        <v>80689</v>
      </c>
      <c r="B20196" s="34">
        <v>280</v>
      </c>
      <c r="C20196" s="34">
        <v>433</v>
      </c>
      <c r="D20196" s="34">
        <v>434</v>
      </c>
      <c r="E20196" s="34">
        <v>478</v>
      </c>
      <c r="F20196" s="34">
        <v>469</v>
      </c>
      <c r="G20196" s="34">
        <v>589</v>
      </c>
      <c r="H20196" s="34">
        <v>380</v>
      </c>
      <c r="I20196" s="34">
        <v>452</v>
      </c>
      <c r="J20196" s="34">
        <v>415</v>
      </c>
      <c r="K20196" s="34">
        <v>411</v>
      </c>
      <c r="L20196" s="34">
        <v>412</v>
      </c>
      <c r="M20196" s="34">
        <v>440</v>
      </c>
      <c r="N20196" s="34">
        <v>363</v>
      </c>
      <c r="O20196" s="34">
        <v>406</v>
      </c>
      <c r="P20196" s="34">
        <v>374</v>
      </c>
      <c r="Q20196" s="34">
        <v>672</v>
      </c>
      <c r="R20196" s="34">
        <v>591</v>
      </c>
      <c r="S20196" s="34">
        <v>643</v>
      </c>
      <c r="T20196" s="34">
        <v>523</v>
      </c>
      <c r="U20196" s="34">
        <v>521</v>
      </c>
      <c r="V20196" s="34">
        <v>608</v>
      </c>
      <c r="W20196" s="34">
        <v>699</v>
      </c>
      <c r="X20196" s="34">
        <v>610</v>
      </c>
      <c r="Y20196" s="34">
        <v>743</v>
      </c>
      <c r="Z20196" s="34">
        <v>488</v>
      </c>
      <c r="AA20196" s="34">
        <v>600</v>
      </c>
      <c r="AB20196" s="34">
        <v>645</v>
      </c>
      <c r="AC20196" s="34">
        <v>818</v>
      </c>
    </row>
    <row r="20197" spans="1:29" x14ac:dyDescent="0.2">
      <c r="A20197" s="34" t="s">
        <v>80690</v>
      </c>
      <c r="B20197" s="34">
        <v>85</v>
      </c>
      <c r="C20197" s="34">
        <v>213</v>
      </c>
      <c r="D20197" s="34">
        <v>181</v>
      </c>
      <c r="E20197" s="34">
        <v>232</v>
      </c>
      <c r="F20197" s="34">
        <v>146</v>
      </c>
      <c r="G20197" s="34">
        <v>163</v>
      </c>
      <c r="H20197" s="34">
        <v>160</v>
      </c>
      <c r="I20197" s="34">
        <v>188</v>
      </c>
      <c r="J20197" s="34">
        <v>138</v>
      </c>
      <c r="K20197" s="34">
        <v>217</v>
      </c>
      <c r="L20197" s="34">
        <v>126</v>
      </c>
      <c r="M20197" s="34">
        <v>176</v>
      </c>
      <c r="N20197" s="34">
        <v>111</v>
      </c>
      <c r="O20197" s="34">
        <v>148</v>
      </c>
      <c r="P20197" s="34">
        <v>117</v>
      </c>
      <c r="Q20197" s="34">
        <v>269</v>
      </c>
      <c r="R20197" s="34">
        <v>176</v>
      </c>
      <c r="S20197" s="34">
        <v>225</v>
      </c>
      <c r="T20197" s="34">
        <v>157</v>
      </c>
      <c r="U20197" s="34">
        <v>235</v>
      </c>
      <c r="V20197" s="34">
        <v>158</v>
      </c>
      <c r="W20197" s="34">
        <v>226</v>
      </c>
      <c r="X20197" s="34">
        <v>209</v>
      </c>
      <c r="Y20197" s="34">
        <v>190</v>
      </c>
      <c r="Z20197" s="34">
        <v>176</v>
      </c>
      <c r="AA20197" s="34">
        <v>314</v>
      </c>
      <c r="AB20197" s="34">
        <v>200</v>
      </c>
      <c r="AC20197" s="34">
        <v>288</v>
      </c>
    </row>
    <row r="20198" spans="1:29" x14ac:dyDescent="0.2">
      <c r="A20198" s="34" t="s">
        <v>80691</v>
      </c>
      <c r="B20198" s="34">
        <v>123</v>
      </c>
      <c r="C20198" s="34">
        <v>245</v>
      </c>
      <c r="D20198" s="34">
        <v>282</v>
      </c>
      <c r="E20198" s="34">
        <v>222</v>
      </c>
      <c r="F20198" s="34">
        <v>234</v>
      </c>
      <c r="G20198" s="34">
        <v>224</v>
      </c>
      <c r="H20198" s="34">
        <v>184</v>
      </c>
      <c r="I20198" s="34">
        <v>183</v>
      </c>
      <c r="J20198" s="34">
        <v>165</v>
      </c>
      <c r="K20198" s="34">
        <v>195</v>
      </c>
      <c r="L20198" s="34">
        <v>93</v>
      </c>
      <c r="M20198" s="34">
        <v>171</v>
      </c>
      <c r="N20198" s="34">
        <v>160</v>
      </c>
      <c r="O20198" s="34">
        <v>155</v>
      </c>
      <c r="P20198" s="34">
        <v>164</v>
      </c>
      <c r="Q20198" s="34">
        <v>218</v>
      </c>
      <c r="R20198" s="34">
        <v>191</v>
      </c>
      <c r="S20198" s="34">
        <v>275</v>
      </c>
      <c r="T20198" s="34">
        <v>110</v>
      </c>
      <c r="U20198" s="34">
        <v>152</v>
      </c>
      <c r="V20198" s="34">
        <v>241</v>
      </c>
      <c r="W20198" s="34">
        <v>142</v>
      </c>
      <c r="X20198" s="34">
        <v>193</v>
      </c>
      <c r="Y20198" s="34">
        <v>171</v>
      </c>
      <c r="Z20198" s="34">
        <v>231</v>
      </c>
      <c r="AA20198" s="34">
        <v>273</v>
      </c>
      <c r="AB20198" s="34">
        <v>125</v>
      </c>
      <c r="AC20198" s="34">
        <v>325</v>
      </c>
    </row>
    <row r="20199" spans="1:29" x14ac:dyDescent="0.2">
      <c r="A20199" s="34" t="s">
        <v>80692</v>
      </c>
      <c r="B20199" s="34">
        <v>86</v>
      </c>
      <c r="C20199" s="34">
        <v>96</v>
      </c>
      <c r="D20199" s="34">
        <v>135</v>
      </c>
      <c r="E20199" s="34">
        <v>112</v>
      </c>
      <c r="F20199" s="34">
        <v>137</v>
      </c>
      <c r="G20199" s="34">
        <v>107</v>
      </c>
      <c r="H20199" s="34">
        <v>95</v>
      </c>
      <c r="I20199" s="34">
        <v>76</v>
      </c>
      <c r="J20199" s="34">
        <v>115</v>
      </c>
      <c r="K20199" s="34">
        <v>73</v>
      </c>
      <c r="L20199" s="34">
        <v>68</v>
      </c>
      <c r="M20199" s="34">
        <v>70</v>
      </c>
      <c r="N20199" s="34">
        <v>98</v>
      </c>
      <c r="O20199" s="34">
        <v>100</v>
      </c>
      <c r="P20199" s="34">
        <v>74</v>
      </c>
      <c r="Q20199" s="34">
        <v>145</v>
      </c>
      <c r="R20199" s="34">
        <v>133</v>
      </c>
      <c r="S20199" s="34">
        <v>125</v>
      </c>
      <c r="T20199" s="34">
        <v>110</v>
      </c>
      <c r="U20199" s="34">
        <v>116</v>
      </c>
      <c r="V20199" s="34">
        <v>128</v>
      </c>
      <c r="W20199" s="34">
        <v>117</v>
      </c>
      <c r="X20199" s="34">
        <v>143</v>
      </c>
      <c r="Y20199" s="34">
        <v>96</v>
      </c>
      <c r="Z20199" s="34">
        <v>146</v>
      </c>
      <c r="AA20199" s="34">
        <v>120</v>
      </c>
      <c r="AB20199" s="34">
        <v>145</v>
      </c>
      <c r="AC20199" s="34">
        <v>147</v>
      </c>
    </row>
    <row r="20200" spans="1:29" x14ac:dyDescent="0.2">
      <c r="A20200" s="34" t="s">
        <v>80693</v>
      </c>
      <c r="B20200" s="34">
        <v>78</v>
      </c>
      <c r="C20200" s="34">
        <v>55</v>
      </c>
      <c r="D20200" s="34">
        <v>95</v>
      </c>
      <c r="E20200" s="34">
        <v>66</v>
      </c>
      <c r="F20200" s="34">
        <v>103</v>
      </c>
      <c r="G20200" s="34">
        <v>69</v>
      </c>
      <c r="H20200" s="34">
        <v>96</v>
      </c>
      <c r="I20200" s="34">
        <v>70</v>
      </c>
      <c r="J20200" s="34">
        <v>82</v>
      </c>
      <c r="K20200" s="34">
        <v>81</v>
      </c>
      <c r="L20200" s="34">
        <v>59</v>
      </c>
      <c r="M20200" s="34">
        <v>42</v>
      </c>
      <c r="N20200" s="34">
        <v>103</v>
      </c>
      <c r="O20200" s="34">
        <v>59</v>
      </c>
      <c r="P20200" s="34">
        <v>90</v>
      </c>
      <c r="Q20200" s="34">
        <v>106</v>
      </c>
      <c r="R20200" s="34">
        <v>106</v>
      </c>
      <c r="S20200" s="34">
        <v>92</v>
      </c>
      <c r="T20200" s="34">
        <v>91</v>
      </c>
      <c r="U20200" s="34">
        <v>51</v>
      </c>
      <c r="V20200" s="34">
        <v>119</v>
      </c>
      <c r="W20200" s="34">
        <v>72</v>
      </c>
      <c r="X20200" s="34">
        <v>127</v>
      </c>
      <c r="Y20200" s="34">
        <v>79</v>
      </c>
      <c r="Z20200" s="34">
        <v>123</v>
      </c>
      <c r="AA20200" s="34">
        <v>58</v>
      </c>
      <c r="AB20200" s="34">
        <v>100</v>
      </c>
      <c r="AC20200" s="34">
        <v>102</v>
      </c>
    </row>
    <row r="20201" spans="1:29" x14ac:dyDescent="0.2">
      <c r="A20201" s="34" t="s">
        <v>80694</v>
      </c>
      <c r="B20201" s="34">
        <v>385</v>
      </c>
      <c r="C20201" s="34">
        <v>331</v>
      </c>
      <c r="D20201" s="34">
        <v>477</v>
      </c>
      <c r="E20201" s="34">
        <v>483</v>
      </c>
      <c r="F20201" s="34">
        <v>405</v>
      </c>
      <c r="G20201" s="34">
        <v>412</v>
      </c>
      <c r="H20201" s="34">
        <v>395</v>
      </c>
      <c r="I20201" s="34">
        <v>345</v>
      </c>
      <c r="J20201" s="34">
        <v>409</v>
      </c>
      <c r="K20201" s="34">
        <v>359</v>
      </c>
      <c r="L20201" s="34">
        <v>369</v>
      </c>
      <c r="M20201" s="34">
        <v>368</v>
      </c>
      <c r="N20201" s="34">
        <v>326</v>
      </c>
      <c r="O20201" s="34">
        <v>366</v>
      </c>
      <c r="P20201" s="34">
        <v>442</v>
      </c>
      <c r="Q20201" s="34">
        <v>583</v>
      </c>
      <c r="R20201" s="34">
        <v>553</v>
      </c>
      <c r="S20201" s="34">
        <v>485</v>
      </c>
      <c r="T20201" s="34">
        <v>509</v>
      </c>
      <c r="U20201" s="34">
        <v>492</v>
      </c>
      <c r="V20201" s="34">
        <v>532</v>
      </c>
      <c r="W20201" s="34">
        <v>564</v>
      </c>
      <c r="X20201" s="34">
        <v>542</v>
      </c>
      <c r="Y20201" s="34">
        <v>525</v>
      </c>
      <c r="Z20201" s="34">
        <v>481</v>
      </c>
      <c r="AA20201" s="34">
        <v>456</v>
      </c>
      <c r="AB20201" s="34">
        <v>567</v>
      </c>
      <c r="AC20201" s="34">
        <v>702</v>
      </c>
    </row>
    <row r="20202" spans="1:29" x14ac:dyDescent="0.2">
      <c r="A20202" s="34" t="s">
        <v>80695</v>
      </c>
      <c r="B20202" s="34">
        <v>163</v>
      </c>
      <c r="C20202" s="34">
        <v>204</v>
      </c>
      <c r="D20202" s="34">
        <v>247</v>
      </c>
      <c r="E20202" s="34">
        <v>272</v>
      </c>
      <c r="F20202" s="34">
        <v>278</v>
      </c>
      <c r="G20202" s="34">
        <v>202</v>
      </c>
      <c r="H20202" s="34">
        <v>191</v>
      </c>
      <c r="I20202" s="34">
        <v>191</v>
      </c>
      <c r="J20202" s="34">
        <v>233</v>
      </c>
      <c r="K20202" s="34">
        <v>228</v>
      </c>
      <c r="L20202" s="34">
        <v>199</v>
      </c>
      <c r="M20202" s="34">
        <v>205</v>
      </c>
      <c r="N20202" s="34">
        <v>197</v>
      </c>
      <c r="O20202" s="34">
        <v>174</v>
      </c>
      <c r="P20202" s="34">
        <v>208</v>
      </c>
      <c r="Q20202" s="34">
        <v>306</v>
      </c>
      <c r="R20202" s="34">
        <v>266</v>
      </c>
      <c r="S20202" s="34">
        <v>241</v>
      </c>
      <c r="T20202" s="34">
        <v>262</v>
      </c>
      <c r="U20202" s="34">
        <v>211</v>
      </c>
      <c r="V20202" s="34">
        <v>267</v>
      </c>
      <c r="W20202" s="34">
        <v>294</v>
      </c>
      <c r="X20202" s="34">
        <v>364</v>
      </c>
      <c r="Y20202" s="34">
        <v>262</v>
      </c>
      <c r="Z20202" s="34">
        <v>343</v>
      </c>
      <c r="AA20202" s="34">
        <v>274</v>
      </c>
      <c r="AB20202" s="34">
        <v>281</v>
      </c>
      <c r="AC20202" s="34">
        <v>466</v>
      </c>
    </row>
    <row r="20203" spans="1:29" x14ac:dyDescent="0.2">
      <c r="A20203" s="34" t="s">
        <v>80696</v>
      </c>
      <c r="B20203" s="34">
        <v>98</v>
      </c>
      <c r="C20203" s="34">
        <v>82</v>
      </c>
      <c r="D20203" s="34">
        <v>133</v>
      </c>
      <c r="E20203" s="34">
        <v>143</v>
      </c>
      <c r="F20203" s="34">
        <v>137</v>
      </c>
      <c r="G20203" s="34">
        <v>115</v>
      </c>
      <c r="H20203" s="34">
        <v>118</v>
      </c>
      <c r="I20203" s="34">
        <v>93</v>
      </c>
      <c r="J20203" s="34">
        <v>113</v>
      </c>
      <c r="K20203" s="34">
        <v>118</v>
      </c>
      <c r="L20203" s="34">
        <v>64</v>
      </c>
      <c r="M20203" s="34">
        <v>82</v>
      </c>
      <c r="N20203" s="34">
        <v>102</v>
      </c>
      <c r="O20203" s="34">
        <v>124</v>
      </c>
      <c r="P20203" s="34">
        <v>117</v>
      </c>
      <c r="Q20203" s="34">
        <v>130</v>
      </c>
      <c r="R20203" s="34">
        <v>133</v>
      </c>
      <c r="S20203" s="34">
        <v>146</v>
      </c>
      <c r="T20203" s="34">
        <v>98</v>
      </c>
      <c r="U20203" s="34">
        <v>88</v>
      </c>
      <c r="V20203" s="34">
        <v>137</v>
      </c>
      <c r="W20203" s="34">
        <v>90</v>
      </c>
      <c r="X20203" s="34">
        <v>151</v>
      </c>
      <c r="Y20203" s="34">
        <v>105</v>
      </c>
      <c r="Z20203" s="34">
        <v>147</v>
      </c>
      <c r="AA20203" s="34">
        <v>112</v>
      </c>
      <c r="AB20203" s="34">
        <v>129</v>
      </c>
      <c r="AC20203" s="34">
        <v>183</v>
      </c>
    </row>
    <row r="20204" spans="1:29" x14ac:dyDescent="0.2">
      <c r="A20204" s="34" t="s">
        <v>80697</v>
      </c>
      <c r="B20204" s="34">
        <v>240</v>
      </c>
      <c r="C20204" s="34">
        <v>249</v>
      </c>
      <c r="D20204" s="34">
        <v>317</v>
      </c>
      <c r="E20204" s="34">
        <v>256</v>
      </c>
      <c r="F20204" s="34">
        <v>230</v>
      </c>
      <c r="G20204" s="34">
        <v>225</v>
      </c>
      <c r="H20204" s="34">
        <v>297</v>
      </c>
      <c r="I20204" s="34">
        <v>220</v>
      </c>
      <c r="J20204" s="34">
        <v>209</v>
      </c>
      <c r="K20204" s="34">
        <v>277</v>
      </c>
      <c r="L20204" s="34">
        <v>129</v>
      </c>
      <c r="M20204" s="34">
        <v>212</v>
      </c>
      <c r="N20204" s="34">
        <v>208</v>
      </c>
      <c r="O20204" s="34">
        <v>255</v>
      </c>
      <c r="P20204" s="34">
        <v>261</v>
      </c>
      <c r="Q20204" s="34">
        <v>332</v>
      </c>
      <c r="R20204" s="34">
        <v>266</v>
      </c>
      <c r="S20204" s="34">
        <v>315</v>
      </c>
      <c r="T20204" s="34">
        <v>210</v>
      </c>
      <c r="U20204" s="34">
        <v>239</v>
      </c>
      <c r="V20204" s="34">
        <v>318</v>
      </c>
      <c r="W20204" s="34">
        <v>271</v>
      </c>
      <c r="X20204" s="34">
        <v>292</v>
      </c>
      <c r="Y20204" s="34">
        <v>258</v>
      </c>
      <c r="Z20204" s="34">
        <v>285</v>
      </c>
      <c r="AA20204" s="34">
        <v>284</v>
      </c>
      <c r="AB20204" s="34">
        <v>269</v>
      </c>
      <c r="AC20204" s="34">
        <v>460</v>
      </c>
    </row>
    <row r="20205" spans="1:29" x14ac:dyDescent="0.2">
      <c r="A20205" s="34" t="s">
        <v>80698</v>
      </c>
      <c r="B20205" s="34">
        <v>236</v>
      </c>
      <c r="C20205" s="34">
        <v>341</v>
      </c>
      <c r="D20205" s="34">
        <v>403</v>
      </c>
      <c r="E20205" s="34">
        <v>373</v>
      </c>
      <c r="F20205" s="34">
        <v>341</v>
      </c>
      <c r="G20205" s="34">
        <v>342</v>
      </c>
      <c r="H20205" s="34">
        <v>381</v>
      </c>
      <c r="I20205" s="34">
        <v>324</v>
      </c>
      <c r="J20205" s="34">
        <v>331</v>
      </c>
      <c r="K20205" s="34">
        <v>357</v>
      </c>
      <c r="L20205" s="34">
        <v>332</v>
      </c>
      <c r="M20205" s="34">
        <v>347</v>
      </c>
      <c r="N20205" s="34">
        <v>319</v>
      </c>
      <c r="O20205" s="34">
        <v>325</v>
      </c>
      <c r="P20205" s="34">
        <v>328</v>
      </c>
      <c r="Q20205" s="34">
        <v>532</v>
      </c>
      <c r="R20205" s="34">
        <v>456</v>
      </c>
      <c r="S20205" s="34">
        <v>371</v>
      </c>
      <c r="T20205" s="34">
        <v>465</v>
      </c>
      <c r="U20205" s="34">
        <v>366</v>
      </c>
      <c r="V20205" s="34">
        <v>454</v>
      </c>
      <c r="W20205" s="34">
        <v>404</v>
      </c>
      <c r="X20205" s="34">
        <v>478</v>
      </c>
      <c r="Y20205" s="34">
        <v>418</v>
      </c>
      <c r="Z20205" s="34">
        <v>386</v>
      </c>
      <c r="AA20205" s="34">
        <v>444</v>
      </c>
      <c r="AB20205" s="34">
        <v>465</v>
      </c>
      <c r="AC20205" s="34">
        <v>545</v>
      </c>
    </row>
    <row r="20206" spans="1:29" x14ac:dyDescent="0.2">
      <c r="A20206" s="34" t="s">
        <v>80699</v>
      </c>
      <c r="B20206" s="34">
        <v>229</v>
      </c>
      <c r="C20206" s="34">
        <v>291</v>
      </c>
      <c r="D20206" s="34">
        <v>310</v>
      </c>
      <c r="E20206" s="34">
        <v>315</v>
      </c>
      <c r="F20206" s="34">
        <v>397</v>
      </c>
      <c r="G20206" s="34">
        <v>306</v>
      </c>
      <c r="H20206" s="34">
        <v>321</v>
      </c>
      <c r="I20206" s="34">
        <v>286</v>
      </c>
      <c r="J20206" s="34">
        <v>357</v>
      </c>
      <c r="K20206" s="34">
        <v>360</v>
      </c>
      <c r="L20206" s="34">
        <v>276</v>
      </c>
      <c r="M20206" s="34">
        <v>272</v>
      </c>
      <c r="N20206" s="34">
        <v>320</v>
      </c>
      <c r="O20206" s="34">
        <v>305</v>
      </c>
      <c r="P20206" s="34">
        <v>291</v>
      </c>
      <c r="Q20206" s="34">
        <v>390</v>
      </c>
      <c r="R20206" s="34">
        <v>453</v>
      </c>
      <c r="S20206" s="34">
        <v>348</v>
      </c>
      <c r="T20206" s="34">
        <v>394</v>
      </c>
      <c r="U20206" s="34">
        <v>320</v>
      </c>
      <c r="V20206" s="34">
        <v>501</v>
      </c>
      <c r="W20206" s="34">
        <v>377</v>
      </c>
      <c r="X20206" s="34">
        <v>456</v>
      </c>
      <c r="Y20206" s="34">
        <v>355</v>
      </c>
      <c r="Z20206" s="34">
        <v>365</v>
      </c>
      <c r="AA20206" s="34">
        <v>400</v>
      </c>
      <c r="AB20206" s="34">
        <v>400</v>
      </c>
      <c r="AC20206" s="34">
        <v>495</v>
      </c>
    </row>
    <row r="20207" spans="1:29" x14ac:dyDescent="0.2">
      <c r="A20207" s="34" t="s">
        <v>80700</v>
      </c>
      <c r="B20207" s="34">
        <v>154</v>
      </c>
      <c r="C20207" s="34">
        <v>117</v>
      </c>
      <c r="D20207" s="34">
        <v>127</v>
      </c>
      <c r="E20207" s="34">
        <v>157</v>
      </c>
      <c r="F20207" s="34">
        <v>128</v>
      </c>
      <c r="G20207" s="34">
        <v>174</v>
      </c>
      <c r="H20207" s="34">
        <v>122</v>
      </c>
      <c r="I20207" s="34">
        <v>159</v>
      </c>
      <c r="J20207" s="34">
        <v>132</v>
      </c>
      <c r="K20207" s="34">
        <v>160</v>
      </c>
      <c r="L20207" s="34">
        <v>90</v>
      </c>
      <c r="M20207" s="34">
        <v>102</v>
      </c>
      <c r="N20207" s="34">
        <v>108</v>
      </c>
      <c r="O20207" s="34">
        <v>135</v>
      </c>
      <c r="P20207" s="34">
        <v>93</v>
      </c>
      <c r="Q20207" s="34">
        <v>177</v>
      </c>
      <c r="R20207" s="34">
        <v>160</v>
      </c>
      <c r="S20207" s="34">
        <v>168</v>
      </c>
      <c r="T20207" s="34">
        <v>137</v>
      </c>
      <c r="U20207" s="34">
        <v>143</v>
      </c>
      <c r="V20207" s="34">
        <v>114</v>
      </c>
      <c r="W20207" s="34">
        <v>227</v>
      </c>
      <c r="X20207" s="34">
        <v>157</v>
      </c>
      <c r="Y20207" s="34">
        <v>146</v>
      </c>
      <c r="Z20207" s="34">
        <v>164</v>
      </c>
      <c r="AA20207" s="34">
        <v>189</v>
      </c>
      <c r="AB20207" s="34">
        <v>151</v>
      </c>
      <c r="AC20207" s="34">
        <v>212</v>
      </c>
    </row>
    <row r="20208" spans="1:29" x14ac:dyDescent="0.2">
      <c r="A20208" s="34" t="s">
        <v>80701</v>
      </c>
      <c r="B20208" s="34">
        <v>232</v>
      </c>
      <c r="C20208" s="34">
        <v>197</v>
      </c>
      <c r="D20208" s="34">
        <v>209</v>
      </c>
      <c r="E20208" s="34">
        <v>220</v>
      </c>
      <c r="F20208" s="34">
        <v>201</v>
      </c>
      <c r="G20208" s="34">
        <v>209</v>
      </c>
      <c r="H20208" s="34">
        <v>213</v>
      </c>
      <c r="I20208" s="34">
        <v>193</v>
      </c>
      <c r="J20208" s="34">
        <v>163</v>
      </c>
      <c r="K20208" s="34">
        <v>204</v>
      </c>
      <c r="L20208" s="34">
        <v>180</v>
      </c>
      <c r="M20208" s="34">
        <v>189</v>
      </c>
      <c r="N20208" s="34">
        <v>175</v>
      </c>
      <c r="O20208" s="34">
        <v>250</v>
      </c>
      <c r="P20208" s="34">
        <v>176</v>
      </c>
      <c r="Q20208" s="34">
        <v>264</v>
      </c>
      <c r="R20208" s="34">
        <v>273</v>
      </c>
      <c r="S20208" s="34">
        <v>248</v>
      </c>
      <c r="T20208" s="34">
        <v>239</v>
      </c>
      <c r="U20208" s="34">
        <v>261</v>
      </c>
      <c r="V20208" s="34">
        <v>252</v>
      </c>
      <c r="W20208" s="34">
        <v>267</v>
      </c>
      <c r="X20208" s="34">
        <v>275</v>
      </c>
      <c r="Y20208" s="34">
        <v>243</v>
      </c>
      <c r="Z20208" s="34">
        <v>204</v>
      </c>
      <c r="AA20208" s="34">
        <v>249</v>
      </c>
      <c r="AB20208" s="34">
        <v>275</v>
      </c>
      <c r="AC20208" s="34">
        <v>415</v>
      </c>
    </row>
    <row r="20209" spans="1:29" x14ac:dyDescent="0.2">
      <c r="A20209" s="34" t="s">
        <v>80702</v>
      </c>
      <c r="B20209" s="34">
        <v>196</v>
      </c>
      <c r="C20209" s="34">
        <v>289</v>
      </c>
      <c r="D20209" s="34">
        <v>280</v>
      </c>
      <c r="E20209" s="34">
        <v>262</v>
      </c>
      <c r="F20209" s="34">
        <v>278</v>
      </c>
      <c r="G20209" s="34">
        <v>319</v>
      </c>
      <c r="H20209" s="34">
        <v>225</v>
      </c>
      <c r="I20209" s="34">
        <v>224</v>
      </c>
      <c r="J20209" s="34">
        <v>233</v>
      </c>
      <c r="K20209" s="34">
        <v>254</v>
      </c>
      <c r="L20209" s="34">
        <v>154</v>
      </c>
      <c r="M20209" s="34">
        <v>224</v>
      </c>
      <c r="N20209" s="34">
        <v>194</v>
      </c>
      <c r="O20209" s="34">
        <v>197</v>
      </c>
      <c r="P20209" s="34">
        <v>231</v>
      </c>
      <c r="Q20209" s="34">
        <v>302</v>
      </c>
      <c r="R20209" s="34">
        <v>274</v>
      </c>
      <c r="S20209" s="34">
        <v>307</v>
      </c>
      <c r="T20209" s="34">
        <v>255</v>
      </c>
      <c r="U20209" s="34">
        <v>222</v>
      </c>
      <c r="V20209" s="34">
        <v>268</v>
      </c>
      <c r="W20209" s="34">
        <v>290</v>
      </c>
      <c r="X20209" s="34">
        <v>288</v>
      </c>
      <c r="Y20209" s="34">
        <v>246</v>
      </c>
      <c r="Z20209" s="34">
        <v>273</v>
      </c>
      <c r="AA20209" s="34">
        <v>370</v>
      </c>
      <c r="AB20209" s="34">
        <v>242</v>
      </c>
      <c r="AC20209" s="34">
        <v>384</v>
      </c>
    </row>
    <row r="20210" spans="1:29" x14ac:dyDescent="0.2">
      <c r="A20210" s="34" t="s">
        <v>80703</v>
      </c>
      <c r="B20210" s="34">
        <v>171</v>
      </c>
      <c r="C20210" s="34">
        <v>198</v>
      </c>
      <c r="D20210" s="34">
        <v>182</v>
      </c>
      <c r="E20210" s="34">
        <v>155</v>
      </c>
      <c r="F20210" s="34">
        <v>243</v>
      </c>
      <c r="G20210" s="34">
        <v>209</v>
      </c>
      <c r="H20210" s="34">
        <v>206</v>
      </c>
      <c r="I20210" s="34">
        <v>144</v>
      </c>
      <c r="J20210" s="34">
        <v>204</v>
      </c>
      <c r="K20210" s="34">
        <v>208</v>
      </c>
      <c r="L20210" s="34">
        <v>181</v>
      </c>
      <c r="M20210" s="34">
        <v>176</v>
      </c>
      <c r="N20210" s="34">
        <v>168</v>
      </c>
      <c r="O20210" s="34">
        <v>180</v>
      </c>
      <c r="P20210" s="34">
        <v>262</v>
      </c>
      <c r="Q20210" s="34">
        <v>264</v>
      </c>
      <c r="R20210" s="34">
        <v>307</v>
      </c>
      <c r="S20210" s="34">
        <v>223</v>
      </c>
      <c r="T20210" s="34">
        <v>238</v>
      </c>
      <c r="U20210" s="34">
        <v>205</v>
      </c>
      <c r="V20210" s="34">
        <v>258</v>
      </c>
      <c r="W20210" s="34">
        <v>254</v>
      </c>
      <c r="X20210" s="34">
        <v>300</v>
      </c>
      <c r="Y20210" s="34">
        <v>261</v>
      </c>
      <c r="Z20210" s="34">
        <v>250</v>
      </c>
      <c r="AA20210" s="34">
        <v>263</v>
      </c>
      <c r="AB20210" s="34">
        <v>306</v>
      </c>
      <c r="AC20210" s="34">
        <v>287</v>
      </c>
    </row>
    <row r="20211" spans="1:29" x14ac:dyDescent="0.2">
      <c r="A20211" s="34" t="s">
        <v>80704</v>
      </c>
      <c r="B20211" s="34">
        <v>56</v>
      </c>
      <c r="C20211" s="34">
        <v>81</v>
      </c>
      <c r="D20211" s="34">
        <v>103</v>
      </c>
      <c r="E20211" s="34">
        <v>105</v>
      </c>
      <c r="F20211" s="34">
        <v>82</v>
      </c>
      <c r="G20211" s="34">
        <v>79</v>
      </c>
      <c r="H20211" s="34">
        <v>88</v>
      </c>
      <c r="I20211" s="34">
        <v>83</v>
      </c>
      <c r="J20211" s="34">
        <v>96</v>
      </c>
      <c r="K20211" s="34">
        <v>71</v>
      </c>
      <c r="L20211" s="34">
        <v>56</v>
      </c>
      <c r="M20211" s="34">
        <v>77</v>
      </c>
      <c r="N20211" s="34">
        <v>87</v>
      </c>
      <c r="O20211" s="34">
        <v>78</v>
      </c>
      <c r="P20211" s="34">
        <v>88</v>
      </c>
      <c r="Q20211" s="34">
        <v>122</v>
      </c>
      <c r="R20211" s="34">
        <v>111</v>
      </c>
      <c r="S20211" s="34">
        <v>113</v>
      </c>
      <c r="T20211" s="34">
        <v>104</v>
      </c>
      <c r="U20211" s="34">
        <v>101</v>
      </c>
      <c r="V20211" s="34">
        <v>119</v>
      </c>
      <c r="W20211" s="34">
        <v>108</v>
      </c>
      <c r="X20211" s="34">
        <v>117</v>
      </c>
      <c r="Y20211" s="34">
        <v>101</v>
      </c>
      <c r="Z20211" s="34">
        <v>100</v>
      </c>
      <c r="AA20211" s="34">
        <v>94</v>
      </c>
      <c r="AB20211" s="34">
        <v>98</v>
      </c>
      <c r="AC20211" s="34">
        <v>126</v>
      </c>
    </row>
    <row r="20212" spans="1:29" x14ac:dyDescent="0.2">
      <c r="A20212" s="34" t="s">
        <v>80705</v>
      </c>
      <c r="B20212" s="34">
        <v>0</v>
      </c>
      <c r="C20212" s="34">
        <v>0</v>
      </c>
      <c r="D20212" s="34">
        <v>0</v>
      </c>
      <c r="E20212" s="34">
        <v>0</v>
      </c>
      <c r="F20212" s="34">
        <v>0</v>
      </c>
      <c r="G20212" s="34">
        <v>0</v>
      </c>
      <c r="H20212" s="34">
        <v>0</v>
      </c>
      <c r="I20212" s="34">
        <v>0</v>
      </c>
      <c r="J20212" s="34">
        <v>0</v>
      </c>
      <c r="K20212" s="34">
        <v>0</v>
      </c>
      <c r="L20212" s="34">
        <v>0</v>
      </c>
      <c r="M20212" s="34">
        <v>0</v>
      </c>
      <c r="N20212" s="34">
        <v>0</v>
      </c>
      <c r="O20212" s="34">
        <v>0</v>
      </c>
      <c r="P20212" s="34">
        <v>0</v>
      </c>
      <c r="Q20212" s="34">
        <v>0</v>
      </c>
      <c r="R20212" s="34">
        <v>0</v>
      </c>
      <c r="S20212" s="34">
        <v>0</v>
      </c>
      <c r="T20212" s="34">
        <v>0</v>
      </c>
      <c r="U20212" s="34">
        <v>0</v>
      </c>
      <c r="V20212" s="34">
        <v>0</v>
      </c>
      <c r="W20212" s="34">
        <v>0</v>
      </c>
      <c r="X20212" s="34">
        <v>0</v>
      </c>
      <c r="Y20212" s="34">
        <v>0</v>
      </c>
      <c r="Z20212" s="34">
        <v>0</v>
      </c>
      <c r="AA20212" s="34">
        <v>0</v>
      </c>
      <c r="AB20212" s="34">
        <v>0</v>
      </c>
      <c r="AC20212" s="34">
        <v>0</v>
      </c>
    </row>
    <row r="20213" spans="1:29" x14ac:dyDescent="0.2">
      <c r="A20213" s="34" t="s">
        <v>80706</v>
      </c>
      <c r="B20213" s="34">
        <v>232</v>
      </c>
      <c r="C20213" s="34">
        <v>204</v>
      </c>
      <c r="D20213" s="34">
        <v>232</v>
      </c>
      <c r="E20213" s="34">
        <v>231</v>
      </c>
      <c r="F20213" s="34">
        <v>212</v>
      </c>
      <c r="G20213" s="34">
        <v>242</v>
      </c>
      <c r="H20213" s="34">
        <v>224</v>
      </c>
      <c r="I20213" s="34">
        <v>220</v>
      </c>
      <c r="J20213" s="34">
        <v>203</v>
      </c>
      <c r="K20213" s="34">
        <v>268</v>
      </c>
      <c r="L20213" s="34">
        <v>185</v>
      </c>
      <c r="M20213" s="34">
        <v>225</v>
      </c>
      <c r="N20213" s="34">
        <v>185</v>
      </c>
      <c r="O20213" s="34">
        <v>204</v>
      </c>
      <c r="P20213" s="34">
        <v>199</v>
      </c>
      <c r="Q20213" s="34">
        <v>269</v>
      </c>
      <c r="R20213" s="34">
        <v>288</v>
      </c>
      <c r="S20213" s="34">
        <v>294</v>
      </c>
      <c r="T20213" s="34">
        <v>252</v>
      </c>
      <c r="U20213" s="34">
        <v>237</v>
      </c>
      <c r="V20213" s="34">
        <v>253</v>
      </c>
      <c r="W20213" s="34">
        <v>320</v>
      </c>
      <c r="X20213" s="34">
        <v>242</v>
      </c>
      <c r="Y20213" s="34">
        <v>312</v>
      </c>
      <c r="Z20213" s="34">
        <v>222</v>
      </c>
      <c r="AA20213" s="34">
        <v>345</v>
      </c>
      <c r="AB20213" s="34">
        <v>334</v>
      </c>
      <c r="AC20213" s="34">
        <v>400</v>
      </c>
    </row>
    <row r="20214" spans="1:29" x14ac:dyDescent="0.2">
      <c r="A20214" s="34" t="s">
        <v>80707</v>
      </c>
      <c r="B20214" s="34">
        <v>661</v>
      </c>
      <c r="C20214" s="34">
        <v>609</v>
      </c>
      <c r="D20214" s="34">
        <v>712</v>
      </c>
      <c r="E20214" s="34">
        <v>680</v>
      </c>
      <c r="F20214" s="34">
        <v>791</v>
      </c>
      <c r="G20214" s="34">
        <v>664</v>
      </c>
      <c r="H20214" s="34">
        <v>755</v>
      </c>
      <c r="I20214" s="34">
        <v>574</v>
      </c>
      <c r="J20214" s="34">
        <v>851</v>
      </c>
      <c r="K20214" s="34">
        <v>670</v>
      </c>
      <c r="L20214" s="34">
        <v>732</v>
      </c>
      <c r="M20214" s="34">
        <v>583</v>
      </c>
      <c r="N20214" s="34">
        <v>654</v>
      </c>
      <c r="O20214" s="34">
        <v>637</v>
      </c>
      <c r="P20214" s="34">
        <v>715</v>
      </c>
      <c r="Q20214" s="34">
        <v>938</v>
      </c>
      <c r="R20214" s="34">
        <v>1009</v>
      </c>
      <c r="S20214" s="34">
        <v>758</v>
      </c>
      <c r="T20214" s="34">
        <v>960</v>
      </c>
      <c r="U20214" s="34">
        <v>727</v>
      </c>
      <c r="V20214" s="34">
        <v>954</v>
      </c>
      <c r="W20214" s="34">
        <v>968</v>
      </c>
      <c r="X20214" s="34">
        <v>981</v>
      </c>
      <c r="Y20214" s="34">
        <v>1054</v>
      </c>
      <c r="Z20214" s="34">
        <v>814</v>
      </c>
      <c r="AA20214" s="34">
        <v>920</v>
      </c>
      <c r="AB20214" s="34">
        <v>1157</v>
      </c>
      <c r="AC20214" s="34">
        <v>1101</v>
      </c>
    </row>
    <row r="20215" spans="1:29" x14ac:dyDescent="0.2">
      <c r="A20215" s="34" t="s">
        <v>80708</v>
      </c>
      <c r="B20215" s="34">
        <v>201</v>
      </c>
      <c r="C20215" s="34">
        <v>299</v>
      </c>
      <c r="D20215" s="34">
        <v>331</v>
      </c>
      <c r="E20215" s="34">
        <v>356</v>
      </c>
      <c r="F20215" s="34">
        <v>291</v>
      </c>
      <c r="G20215" s="34">
        <v>191</v>
      </c>
      <c r="H20215" s="34">
        <v>236</v>
      </c>
      <c r="I20215" s="34">
        <v>236</v>
      </c>
      <c r="J20215" s="34">
        <v>173</v>
      </c>
      <c r="K20215" s="34">
        <v>262</v>
      </c>
      <c r="L20215" s="34">
        <v>131</v>
      </c>
      <c r="M20215" s="34">
        <v>239</v>
      </c>
      <c r="N20215" s="34">
        <v>209</v>
      </c>
      <c r="O20215" s="34">
        <v>183</v>
      </c>
      <c r="P20215" s="34">
        <v>228</v>
      </c>
      <c r="Q20215" s="34">
        <v>295</v>
      </c>
      <c r="R20215" s="34">
        <v>315</v>
      </c>
      <c r="S20215" s="34">
        <v>313</v>
      </c>
      <c r="T20215" s="34">
        <v>225</v>
      </c>
      <c r="U20215" s="34">
        <v>204</v>
      </c>
      <c r="V20215" s="34">
        <v>259</v>
      </c>
      <c r="W20215" s="34">
        <v>257</v>
      </c>
      <c r="X20215" s="34">
        <v>311</v>
      </c>
      <c r="Y20215" s="34">
        <v>240</v>
      </c>
      <c r="Z20215" s="34">
        <v>265</v>
      </c>
      <c r="AA20215" s="34">
        <v>326</v>
      </c>
      <c r="AB20215" s="34">
        <v>252</v>
      </c>
      <c r="AC20215" s="34">
        <v>435</v>
      </c>
    </row>
    <row r="20216" spans="1:29" x14ac:dyDescent="0.2">
      <c r="A20216" s="34" t="s">
        <v>80709</v>
      </c>
      <c r="B20216" s="34">
        <v>330</v>
      </c>
      <c r="C20216" s="34">
        <v>364</v>
      </c>
      <c r="D20216" s="34">
        <v>397</v>
      </c>
      <c r="E20216" s="34">
        <v>379</v>
      </c>
      <c r="F20216" s="34">
        <v>490</v>
      </c>
      <c r="G20216" s="34">
        <v>313</v>
      </c>
      <c r="H20216" s="34">
        <v>392</v>
      </c>
      <c r="I20216" s="34">
        <v>345</v>
      </c>
      <c r="J20216" s="34">
        <v>369</v>
      </c>
      <c r="K20216" s="34">
        <v>312</v>
      </c>
      <c r="L20216" s="34">
        <v>380</v>
      </c>
      <c r="M20216" s="34">
        <v>323</v>
      </c>
      <c r="N20216" s="34">
        <v>354</v>
      </c>
      <c r="O20216" s="34">
        <v>327</v>
      </c>
      <c r="P20216" s="34">
        <v>351</v>
      </c>
      <c r="Q20216" s="34">
        <v>514</v>
      </c>
      <c r="R20216" s="34">
        <v>536</v>
      </c>
      <c r="S20216" s="34">
        <v>401</v>
      </c>
      <c r="T20216" s="34">
        <v>502</v>
      </c>
      <c r="U20216" s="34">
        <v>422</v>
      </c>
      <c r="V20216" s="34">
        <v>437</v>
      </c>
      <c r="W20216" s="34">
        <v>535</v>
      </c>
      <c r="X20216" s="34">
        <v>514</v>
      </c>
      <c r="Y20216" s="34">
        <v>517</v>
      </c>
      <c r="Z20216" s="34">
        <v>425</v>
      </c>
      <c r="AA20216" s="34">
        <v>504</v>
      </c>
      <c r="AB20216" s="34">
        <v>613</v>
      </c>
      <c r="AC20216" s="34">
        <v>606</v>
      </c>
    </row>
    <row r="20217" spans="1:29" x14ac:dyDescent="0.2">
      <c r="A20217" s="34" t="s">
        <v>80710</v>
      </c>
      <c r="B20217" s="34">
        <v>385</v>
      </c>
      <c r="C20217" s="34">
        <v>391</v>
      </c>
      <c r="D20217" s="34">
        <v>565</v>
      </c>
      <c r="E20217" s="34">
        <v>355</v>
      </c>
      <c r="F20217" s="34">
        <v>472</v>
      </c>
      <c r="G20217" s="34">
        <v>390</v>
      </c>
      <c r="H20217" s="34">
        <v>474</v>
      </c>
      <c r="I20217" s="34">
        <v>353</v>
      </c>
      <c r="J20217" s="34">
        <v>501</v>
      </c>
      <c r="K20217" s="34">
        <v>368</v>
      </c>
      <c r="L20217" s="34">
        <v>413</v>
      </c>
      <c r="M20217" s="34">
        <v>311</v>
      </c>
      <c r="N20217" s="34">
        <v>422</v>
      </c>
      <c r="O20217" s="34">
        <v>372</v>
      </c>
      <c r="P20217" s="34">
        <v>480</v>
      </c>
      <c r="Q20217" s="34">
        <v>545</v>
      </c>
      <c r="R20217" s="34">
        <v>684</v>
      </c>
      <c r="S20217" s="34">
        <v>470</v>
      </c>
      <c r="T20217" s="34">
        <v>572</v>
      </c>
      <c r="U20217" s="34">
        <v>350</v>
      </c>
      <c r="V20217" s="34">
        <v>548</v>
      </c>
      <c r="W20217" s="34">
        <v>433</v>
      </c>
      <c r="X20217" s="34">
        <v>699</v>
      </c>
      <c r="Y20217" s="34">
        <v>338</v>
      </c>
      <c r="Z20217" s="34">
        <v>573</v>
      </c>
      <c r="AA20217" s="34">
        <v>497</v>
      </c>
      <c r="AB20217" s="34">
        <v>701</v>
      </c>
      <c r="AC20217" s="34">
        <v>592</v>
      </c>
    </row>
    <row r="20218" spans="1:29" x14ac:dyDescent="0.2">
      <c r="A20218" s="34" t="s">
        <v>80711</v>
      </c>
      <c r="B20218" s="34">
        <v>25</v>
      </c>
      <c r="C20218" s="34">
        <v>65</v>
      </c>
      <c r="D20218" s="34">
        <v>42</v>
      </c>
      <c r="E20218" s="34">
        <v>50</v>
      </c>
      <c r="F20218" s="34">
        <v>43</v>
      </c>
      <c r="G20218" s="34">
        <v>58</v>
      </c>
      <c r="H20218" s="34">
        <v>36</v>
      </c>
      <c r="I20218" s="34">
        <v>68</v>
      </c>
      <c r="J20218" s="34">
        <v>31</v>
      </c>
      <c r="K20218" s="34">
        <v>52</v>
      </c>
      <c r="L20218" s="34">
        <v>25</v>
      </c>
      <c r="M20218" s="34">
        <v>53</v>
      </c>
      <c r="N20218" s="34">
        <v>26</v>
      </c>
      <c r="O20218" s="34">
        <v>49</v>
      </c>
      <c r="P20218" s="34">
        <v>25</v>
      </c>
      <c r="Q20218" s="34">
        <v>53</v>
      </c>
      <c r="R20218" s="34">
        <v>39</v>
      </c>
      <c r="S20218" s="34">
        <v>62</v>
      </c>
      <c r="T20218" s="34">
        <v>25</v>
      </c>
      <c r="U20218" s="34">
        <v>52</v>
      </c>
      <c r="V20218" s="34">
        <v>46</v>
      </c>
      <c r="W20218" s="34">
        <v>63</v>
      </c>
      <c r="X20218" s="34">
        <v>54</v>
      </c>
      <c r="Y20218" s="34">
        <v>43</v>
      </c>
      <c r="Z20218" s="34">
        <v>41</v>
      </c>
      <c r="AA20218" s="34">
        <v>65</v>
      </c>
      <c r="AB20218" s="34">
        <v>32</v>
      </c>
      <c r="AC20218" s="34">
        <v>120</v>
      </c>
    </row>
    <row r="20219" spans="1:29" x14ac:dyDescent="0.2">
      <c r="A20219" s="34" t="s">
        <v>80712</v>
      </c>
      <c r="B20219" s="34">
        <v>172</v>
      </c>
      <c r="C20219" s="34">
        <v>149</v>
      </c>
      <c r="D20219" s="34">
        <v>181</v>
      </c>
      <c r="E20219" s="34">
        <v>153</v>
      </c>
      <c r="F20219" s="34">
        <v>186</v>
      </c>
      <c r="G20219" s="34">
        <v>135</v>
      </c>
      <c r="H20219" s="34">
        <v>147</v>
      </c>
      <c r="I20219" s="34">
        <v>152</v>
      </c>
      <c r="J20219" s="34">
        <v>197</v>
      </c>
      <c r="K20219" s="34">
        <v>177</v>
      </c>
      <c r="L20219" s="34">
        <v>162</v>
      </c>
      <c r="M20219" s="34">
        <v>142</v>
      </c>
      <c r="N20219" s="34">
        <v>120</v>
      </c>
      <c r="O20219" s="34">
        <v>130</v>
      </c>
      <c r="P20219" s="34">
        <v>158</v>
      </c>
      <c r="Q20219" s="34">
        <v>221</v>
      </c>
      <c r="R20219" s="34">
        <v>246</v>
      </c>
      <c r="S20219" s="34">
        <v>213</v>
      </c>
      <c r="T20219" s="34">
        <v>232</v>
      </c>
      <c r="U20219" s="34">
        <v>155</v>
      </c>
      <c r="V20219" s="34">
        <v>205</v>
      </c>
      <c r="W20219" s="34">
        <v>251</v>
      </c>
      <c r="X20219" s="34">
        <v>202</v>
      </c>
      <c r="Y20219" s="34">
        <v>245</v>
      </c>
      <c r="Z20219" s="34">
        <v>197</v>
      </c>
      <c r="AA20219" s="34">
        <v>200</v>
      </c>
      <c r="AB20219" s="34">
        <v>297</v>
      </c>
      <c r="AC20219" s="34">
        <v>246</v>
      </c>
    </row>
    <row r="20220" spans="1:29" x14ac:dyDescent="0.2">
      <c r="A20220" s="34" t="s">
        <v>80713</v>
      </c>
      <c r="B20220" s="34">
        <v>101</v>
      </c>
      <c r="C20220" s="34">
        <v>214</v>
      </c>
      <c r="D20220" s="34">
        <v>191</v>
      </c>
      <c r="E20220" s="34">
        <v>286</v>
      </c>
      <c r="F20220" s="34">
        <v>132</v>
      </c>
      <c r="G20220" s="34">
        <v>295</v>
      </c>
      <c r="H20220" s="34">
        <v>151</v>
      </c>
      <c r="I20220" s="34">
        <v>218</v>
      </c>
      <c r="J20220" s="34">
        <v>127</v>
      </c>
      <c r="K20220" s="34">
        <v>256</v>
      </c>
      <c r="L20220" s="34">
        <v>95</v>
      </c>
      <c r="M20220" s="34">
        <v>206</v>
      </c>
      <c r="N20220" s="34">
        <v>144</v>
      </c>
      <c r="O20220" s="34">
        <v>214</v>
      </c>
      <c r="P20220" s="34">
        <v>117</v>
      </c>
      <c r="Q20220" s="34">
        <v>247</v>
      </c>
      <c r="R20220" s="34">
        <v>166</v>
      </c>
      <c r="S20220" s="34">
        <v>241</v>
      </c>
      <c r="T20220" s="34">
        <v>128</v>
      </c>
      <c r="U20220" s="34">
        <v>158</v>
      </c>
      <c r="V20220" s="34">
        <v>180</v>
      </c>
      <c r="W20220" s="34">
        <v>179</v>
      </c>
      <c r="X20220" s="34">
        <v>179</v>
      </c>
      <c r="Y20220" s="34">
        <v>143</v>
      </c>
      <c r="Z20220" s="34">
        <v>143</v>
      </c>
      <c r="AA20220" s="34">
        <v>252</v>
      </c>
      <c r="AB20220" s="34">
        <v>126</v>
      </c>
      <c r="AC20220" s="34">
        <v>339</v>
      </c>
    </row>
    <row r="20221" spans="1:29" x14ac:dyDescent="0.2">
      <c r="A20221" s="34" t="s">
        <v>80714</v>
      </c>
      <c r="B20221" s="34">
        <v>189</v>
      </c>
      <c r="C20221" s="34">
        <v>154</v>
      </c>
      <c r="D20221" s="34">
        <v>196</v>
      </c>
      <c r="E20221" s="34">
        <v>197</v>
      </c>
      <c r="F20221" s="34">
        <v>148</v>
      </c>
      <c r="G20221" s="34">
        <v>204</v>
      </c>
      <c r="H20221" s="34">
        <v>175</v>
      </c>
      <c r="I20221" s="34">
        <v>149</v>
      </c>
      <c r="J20221" s="34">
        <v>177</v>
      </c>
      <c r="K20221" s="34">
        <v>159</v>
      </c>
      <c r="L20221" s="34">
        <v>108</v>
      </c>
      <c r="M20221" s="34">
        <v>175</v>
      </c>
      <c r="N20221" s="34">
        <v>156</v>
      </c>
      <c r="O20221" s="34">
        <v>155</v>
      </c>
      <c r="P20221" s="34">
        <v>162</v>
      </c>
      <c r="Q20221" s="34">
        <v>246</v>
      </c>
      <c r="R20221" s="34">
        <v>160</v>
      </c>
      <c r="S20221" s="34">
        <v>204</v>
      </c>
      <c r="T20221" s="34">
        <v>144</v>
      </c>
      <c r="U20221" s="34">
        <v>132</v>
      </c>
      <c r="V20221" s="34">
        <v>242</v>
      </c>
      <c r="W20221" s="34">
        <v>269</v>
      </c>
      <c r="X20221" s="34">
        <v>267</v>
      </c>
      <c r="Y20221" s="34">
        <v>218</v>
      </c>
      <c r="Z20221" s="34">
        <v>175</v>
      </c>
      <c r="AA20221" s="34">
        <v>254</v>
      </c>
      <c r="AB20221" s="34">
        <v>200</v>
      </c>
      <c r="AC20221" s="34">
        <v>306</v>
      </c>
    </row>
    <row r="20222" spans="1:29" x14ac:dyDescent="0.2">
      <c r="A20222" s="34" t="s">
        <v>80715</v>
      </c>
      <c r="B20222" s="34">
        <v>713</v>
      </c>
      <c r="C20222" s="34">
        <v>579</v>
      </c>
      <c r="D20222" s="34">
        <v>851</v>
      </c>
      <c r="E20222" s="34">
        <v>684</v>
      </c>
      <c r="F20222" s="34">
        <v>968</v>
      </c>
      <c r="G20222" s="34">
        <v>751</v>
      </c>
      <c r="H20222" s="34">
        <v>849</v>
      </c>
      <c r="I20222" s="34">
        <v>605</v>
      </c>
      <c r="J20222" s="34">
        <v>857</v>
      </c>
      <c r="K20222" s="34">
        <v>757</v>
      </c>
      <c r="L20222" s="34">
        <v>792</v>
      </c>
      <c r="M20222" s="34">
        <v>572</v>
      </c>
      <c r="N20222" s="34">
        <v>762</v>
      </c>
      <c r="O20222" s="34">
        <v>581</v>
      </c>
      <c r="P20222" s="34">
        <v>877</v>
      </c>
      <c r="Q20222" s="34">
        <v>982</v>
      </c>
      <c r="R20222" s="34">
        <v>1230</v>
      </c>
      <c r="S20222" s="34">
        <v>738</v>
      </c>
      <c r="T20222" s="34">
        <v>1045</v>
      </c>
      <c r="U20222" s="34">
        <v>732</v>
      </c>
      <c r="V20222" s="34">
        <v>1257</v>
      </c>
      <c r="W20222" s="34">
        <v>1038</v>
      </c>
      <c r="X20222" s="34">
        <v>1117</v>
      </c>
      <c r="Y20222" s="34">
        <v>910</v>
      </c>
      <c r="Z20222" s="34">
        <v>949</v>
      </c>
      <c r="AA20222" s="34">
        <v>948</v>
      </c>
      <c r="AB20222" s="34">
        <v>1168</v>
      </c>
      <c r="AC20222" s="34">
        <v>1203</v>
      </c>
    </row>
    <row r="20223" spans="1:29" x14ac:dyDescent="0.2">
      <c r="A20223" s="34" t="s">
        <v>80716</v>
      </c>
      <c r="B20223" s="34">
        <v>113</v>
      </c>
      <c r="C20223" s="34">
        <v>111</v>
      </c>
      <c r="D20223" s="34">
        <v>166</v>
      </c>
      <c r="E20223" s="34">
        <v>116</v>
      </c>
      <c r="F20223" s="34">
        <v>145</v>
      </c>
      <c r="G20223" s="34">
        <v>147</v>
      </c>
      <c r="H20223" s="34">
        <v>147</v>
      </c>
      <c r="I20223" s="34">
        <v>102</v>
      </c>
      <c r="J20223" s="34">
        <v>131</v>
      </c>
      <c r="K20223" s="34">
        <v>70</v>
      </c>
      <c r="L20223" s="34">
        <v>137</v>
      </c>
      <c r="M20223" s="34">
        <v>104</v>
      </c>
      <c r="N20223" s="34">
        <v>110</v>
      </c>
      <c r="O20223" s="34">
        <v>135</v>
      </c>
      <c r="P20223" s="34">
        <v>140</v>
      </c>
      <c r="Q20223" s="34">
        <v>148</v>
      </c>
      <c r="R20223" s="34">
        <v>200</v>
      </c>
      <c r="S20223" s="34">
        <v>140</v>
      </c>
      <c r="T20223" s="34">
        <v>207</v>
      </c>
      <c r="U20223" s="34">
        <v>144</v>
      </c>
      <c r="V20223" s="34">
        <v>175</v>
      </c>
      <c r="W20223" s="34">
        <v>184</v>
      </c>
      <c r="X20223" s="34">
        <v>172</v>
      </c>
      <c r="Y20223" s="34">
        <v>124</v>
      </c>
      <c r="Z20223" s="34">
        <v>170</v>
      </c>
      <c r="AA20223" s="34">
        <v>136</v>
      </c>
      <c r="AB20223" s="34">
        <v>206</v>
      </c>
      <c r="AC20223" s="34">
        <v>186</v>
      </c>
    </row>
    <row r="20224" spans="1:29" x14ac:dyDescent="0.2">
      <c r="A20224" s="34" t="s">
        <v>80717</v>
      </c>
      <c r="B20224" s="34">
        <v>65</v>
      </c>
      <c r="C20224" s="34">
        <v>109</v>
      </c>
      <c r="D20224" s="34">
        <v>151</v>
      </c>
      <c r="E20224" s="34">
        <v>158</v>
      </c>
      <c r="F20224" s="34">
        <v>124</v>
      </c>
      <c r="G20224" s="34">
        <v>112</v>
      </c>
      <c r="H20224" s="34">
        <v>91</v>
      </c>
      <c r="I20224" s="34">
        <v>120</v>
      </c>
      <c r="J20224" s="34">
        <v>69</v>
      </c>
      <c r="K20224" s="34">
        <v>133</v>
      </c>
      <c r="L20224" s="34">
        <v>39</v>
      </c>
      <c r="M20224" s="34">
        <v>111</v>
      </c>
      <c r="N20224" s="34">
        <v>116</v>
      </c>
      <c r="O20224" s="34">
        <v>91</v>
      </c>
      <c r="P20224" s="34">
        <v>81</v>
      </c>
      <c r="Q20224" s="34">
        <v>113</v>
      </c>
      <c r="R20224" s="34">
        <v>110</v>
      </c>
      <c r="S20224" s="34">
        <v>167</v>
      </c>
      <c r="T20224" s="34">
        <v>64</v>
      </c>
      <c r="U20224" s="34">
        <v>112</v>
      </c>
      <c r="V20224" s="34">
        <v>96</v>
      </c>
      <c r="W20224" s="34">
        <v>111</v>
      </c>
      <c r="X20224" s="34">
        <v>127</v>
      </c>
      <c r="Y20224" s="34">
        <v>80</v>
      </c>
      <c r="Z20224" s="34">
        <v>153</v>
      </c>
      <c r="AA20224" s="34">
        <v>147</v>
      </c>
      <c r="AB20224" s="34">
        <v>80</v>
      </c>
      <c r="AC20224" s="34">
        <v>172</v>
      </c>
    </row>
    <row r="20225" spans="1:29" x14ac:dyDescent="0.2">
      <c r="A20225" s="34" t="s">
        <v>80718</v>
      </c>
      <c r="B20225" s="34">
        <v>800</v>
      </c>
      <c r="C20225" s="34">
        <v>607</v>
      </c>
      <c r="D20225" s="34">
        <v>816</v>
      </c>
      <c r="E20225" s="34">
        <v>732</v>
      </c>
      <c r="F20225" s="34">
        <v>774</v>
      </c>
      <c r="G20225" s="34">
        <v>716</v>
      </c>
      <c r="H20225" s="34">
        <v>761</v>
      </c>
      <c r="I20225" s="34">
        <v>605</v>
      </c>
      <c r="J20225" s="34">
        <v>733</v>
      </c>
      <c r="K20225" s="34">
        <v>747</v>
      </c>
      <c r="L20225" s="34">
        <v>671</v>
      </c>
      <c r="M20225" s="34">
        <v>678</v>
      </c>
      <c r="N20225" s="34">
        <v>688</v>
      </c>
      <c r="O20225" s="34">
        <v>689</v>
      </c>
      <c r="P20225" s="34">
        <v>732</v>
      </c>
      <c r="Q20225" s="34">
        <v>1014</v>
      </c>
      <c r="R20225" s="34">
        <v>1146</v>
      </c>
      <c r="S20225" s="34">
        <v>878</v>
      </c>
      <c r="T20225" s="34">
        <v>982</v>
      </c>
      <c r="U20225" s="34">
        <v>827</v>
      </c>
      <c r="V20225" s="34">
        <v>1038</v>
      </c>
      <c r="W20225" s="34">
        <v>906</v>
      </c>
      <c r="X20225" s="34">
        <v>1001</v>
      </c>
      <c r="Y20225" s="34">
        <v>879</v>
      </c>
      <c r="Z20225" s="34">
        <v>872</v>
      </c>
      <c r="AA20225" s="34">
        <v>921</v>
      </c>
      <c r="AB20225" s="34">
        <v>1063</v>
      </c>
      <c r="AC20225" s="34">
        <v>1285</v>
      </c>
    </row>
    <row r="20226" spans="1:29" x14ac:dyDescent="0.2">
      <c r="A20226" s="34" t="s">
        <v>80719</v>
      </c>
      <c r="B20226" s="34">
        <v>144</v>
      </c>
      <c r="C20226" s="34">
        <v>161</v>
      </c>
      <c r="D20226" s="34">
        <v>280</v>
      </c>
      <c r="E20226" s="34">
        <v>202</v>
      </c>
      <c r="F20226" s="34">
        <v>224</v>
      </c>
      <c r="G20226" s="34">
        <v>210</v>
      </c>
      <c r="H20226" s="34">
        <v>195</v>
      </c>
      <c r="I20226" s="34">
        <v>179</v>
      </c>
      <c r="J20226" s="34">
        <v>187</v>
      </c>
      <c r="K20226" s="34">
        <v>189</v>
      </c>
      <c r="L20226" s="34">
        <v>112</v>
      </c>
      <c r="M20226" s="34">
        <v>161</v>
      </c>
      <c r="N20226" s="34">
        <v>167</v>
      </c>
      <c r="O20226" s="34">
        <v>191</v>
      </c>
      <c r="P20226" s="34">
        <v>189</v>
      </c>
      <c r="Q20226" s="34">
        <v>222</v>
      </c>
      <c r="R20226" s="34">
        <v>228</v>
      </c>
      <c r="S20226" s="34">
        <v>239</v>
      </c>
      <c r="T20226" s="34">
        <v>126</v>
      </c>
      <c r="U20226" s="34">
        <v>145</v>
      </c>
      <c r="V20226" s="34">
        <v>240</v>
      </c>
      <c r="W20226" s="34">
        <v>216</v>
      </c>
      <c r="X20226" s="34">
        <v>275</v>
      </c>
      <c r="Y20226" s="34">
        <v>172</v>
      </c>
      <c r="Z20226" s="34">
        <v>293</v>
      </c>
      <c r="AA20226" s="34">
        <v>273</v>
      </c>
      <c r="AB20226" s="34">
        <v>185</v>
      </c>
      <c r="AC20226" s="34">
        <v>337</v>
      </c>
    </row>
    <row r="20227" spans="1:29" x14ac:dyDescent="0.2">
      <c r="A20227" s="34" t="s">
        <v>80720</v>
      </c>
      <c r="B20227" s="34">
        <v>145</v>
      </c>
      <c r="C20227" s="34">
        <v>509</v>
      </c>
      <c r="D20227" s="34">
        <v>299</v>
      </c>
      <c r="E20227" s="34">
        <v>477</v>
      </c>
      <c r="F20227" s="34">
        <v>295</v>
      </c>
      <c r="G20227" s="34">
        <v>460</v>
      </c>
      <c r="H20227" s="34">
        <v>264</v>
      </c>
      <c r="I20227" s="34">
        <v>550</v>
      </c>
      <c r="J20227" s="34">
        <v>236</v>
      </c>
      <c r="K20227" s="34">
        <v>587</v>
      </c>
      <c r="L20227" s="34">
        <v>128</v>
      </c>
      <c r="M20227" s="34">
        <v>438</v>
      </c>
      <c r="N20227" s="34">
        <v>215</v>
      </c>
      <c r="O20227" s="34">
        <v>420</v>
      </c>
      <c r="P20227" s="34">
        <v>287</v>
      </c>
      <c r="Q20227" s="34">
        <v>558</v>
      </c>
      <c r="R20227" s="34">
        <v>318</v>
      </c>
      <c r="S20227" s="34">
        <v>595</v>
      </c>
      <c r="T20227" s="34">
        <v>236</v>
      </c>
      <c r="U20227" s="34">
        <v>388</v>
      </c>
      <c r="V20227" s="34">
        <v>306</v>
      </c>
      <c r="W20227" s="34">
        <v>432</v>
      </c>
      <c r="X20227" s="34">
        <v>310</v>
      </c>
      <c r="Y20227" s="34">
        <v>363</v>
      </c>
      <c r="Z20227" s="34">
        <v>362</v>
      </c>
      <c r="AA20227" s="34">
        <v>615</v>
      </c>
      <c r="AB20227" s="34">
        <v>285</v>
      </c>
      <c r="AC20227" s="34">
        <v>669</v>
      </c>
    </row>
    <row r="20228" spans="1:29" x14ac:dyDescent="0.2">
      <c r="A20228" s="34" t="s">
        <v>80721</v>
      </c>
      <c r="B20228" s="34">
        <v>151</v>
      </c>
      <c r="C20228" s="34">
        <v>123</v>
      </c>
      <c r="D20228" s="34">
        <v>156</v>
      </c>
      <c r="E20228" s="34">
        <v>135</v>
      </c>
      <c r="F20228" s="34">
        <v>143</v>
      </c>
      <c r="G20228" s="34">
        <v>98</v>
      </c>
      <c r="H20228" s="34">
        <v>119</v>
      </c>
      <c r="I20228" s="34">
        <v>97</v>
      </c>
      <c r="J20228" s="34">
        <v>100</v>
      </c>
      <c r="K20228" s="34">
        <v>160</v>
      </c>
      <c r="L20228" s="34">
        <v>77</v>
      </c>
      <c r="M20228" s="34">
        <v>142</v>
      </c>
      <c r="N20228" s="34">
        <v>102</v>
      </c>
      <c r="O20228" s="34">
        <v>116</v>
      </c>
      <c r="P20228" s="34">
        <v>96</v>
      </c>
      <c r="Q20228" s="34">
        <v>146</v>
      </c>
      <c r="R20228" s="34">
        <v>145</v>
      </c>
      <c r="S20228" s="34">
        <v>197</v>
      </c>
      <c r="T20228" s="34">
        <v>103</v>
      </c>
      <c r="U20228" s="34">
        <v>143</v>
      </c>
      <c r="V20228" s="34">
        <v>141</v>
      </c>
      <c r="W20228" s="34">
        <v>152</v>
      </c>
      <c r="X20228" s="34">
        <v>195</v>
      </c>
      <c r="Y20228" s="34">
        <v>134</v>
      </c>
      <c r="Z20228" s="34">
        <v>178</v>
      </c>
      <c r="AA20228" s="34">
        <v>228</v>
      </c>
      <c r="AB20228" s="34">
        <v>146</v>
      </c>
      <c r="AC20228" s="34">
        <v>300</v>
      </c>
    </row>
    <row r="20229" spans="1:29" x14ac:dyDescent="0.2">
      <c r="A20229" s="34" t="s">
        <v>80722</v>
      </c>
      <c r="B20229" s="34">
        <v>193</v>
      </c>
      <c r="C20229" s="34">
        <v>236</v>
      </c>
      <c r="D20229" s="34">
        <v>230</v>
      </c>
      <c r="E20229" s="34">
        <v>268</v>
      </c>
      <c r="F20229" s="34">
        <v>221</v>
      </c>
      <c r="G20229" s="34">
        <v>350</v>
      </c>
      <c r="H20229" s="34">
        <v>249</v>
      </c>
      <c r="I20229" s="34">
        <v>253</v>
      </c>
      <c r="J20229" s="34">
        <v>153</v>
      </c>
      <c r="K20229" s="34">
        <v>297</v>
      </c>
      <c r="L20229" s="34">
        <v>183</v>
      </c>
      <c r="M20229" s="34">
        <v>246</v>
      </c>
      <c r="N20229" s="34">
        <v>230</v>
      </c>
      <c r="O20229" s="34">
        <v>223</v>
      </c>
      <c r="P20229" s="34">
        <v>180</v>
      </c>
      <c r="Q20229" s="34">
        <v>344</v>
      </c>
      <c r="R20229" s="34">
        <v>230</v>
      </c>
      <c r="S20229" s="34">
        <v>329</v>
      </c>
      <c r="T20229" s="34">
        <v>168</v>
      </c>
      <c r="U20229" s="34">
        <v>257</v>
      </c>
      <c r="V20229" s="34">
        <v>214</v>
      </c>
      <c r="W20229" s="34">
        <v>320</v>
      </c>
      <c r="X20229" s="34">
        <v>251</v>
      </c>
      <c r="Y20229" s="34">
        <v>263</v>
      </c>
      <c r="Z20229" s="34">
        <v>227</v>
      </c>
      <c r="AA20229" s="34">
        <v>363</v>
      </c>
      <c r="AB20229" s="34">
        <v>232</v>
      </c>
      <c r="AC20229" s="34">
        <v>427</v>
      </c>
    </row>
    <row r="20230" spans="1:29" x14ac:dyDescent="0.2">
      <c r="A20230" s="34" t="s">
        <v>80723</v>
      </c>
      <c r="B20230" s="34">
        <v>128</v>
      </c>
      <c r="C20230" s="34">
        <v>105</v>
      </c>
      <c r="D20230" s="34">
        <v>147</v>
      </c>
      <c r="E20230" s="34">
        <v>116</v>
      </c>
      <c r="F20230" s="34">
        <v>97</v>
      </c>
      <c r="G20230" s="34">
        <v>98</v>
      </c>
      <c r="H20230" s="34">
        <v>115</v>
      </c>
      <c r="I20230" s="34">
        <v>90</v>
      </c>
      <c r="J20230" s="34">
        <v>58</v>
      </c>
      <c r="K20230" s="34">
        <v>106</v>
      </c>
      <c r="L20230" s="34">
        <v>45</v>
      </c>
      <c r="M20230" s="34">
        <v>102</v>
      </c>
      <c r="N20230" s="34">
        <v>93</v>
      </c>
      <c r="O20230" s="34">
        <v>86</v>
      </c>
      <c r="P20230" s="34">
        <v>76</v>
      </c>
      <c r="Q20230" s="34">
        <v>105</v>
      </c>
      <c r="R20230" s="34">
        <v>82</v>
      </c>
      <c r="S20230" s="34">
        <v>133</v>
      </c>
      <c r="T20230" s="34">
        <v>78</v>
      </c>
      <c r="U20230" s="34">
        <v>61</v>
      </c>
      <c r="V20230" s="34">
        <v>87</v>
      </c>
      <c r="W20230" s="34">
        <v>81</v>
      </c>
      <c r="X20230" s="34">
        <v>105</v>
      </c>
      <c r="Y20230" s="34">
        <v>96</v>
      </c>
      <c r="Z20230" s="34">
        <v>127</v>
      </c>
      <c r="AA20230" s="34">
        <v>152</v>
      </c>
      <c r="AB20230" s="34">
        <v>88</v>
      </c>
      <c r="AC20230" s="34">
        <v>162</v>
      </c>
    </row>
    <row r="20231" spans="1:29" x14ac:dyDescent="0.2">
      <c r="A20231" s="34" t="s">
        <v>80724</v>
      </c>
      <c r="B20231" s="34">
        <v>153</v>
      </c>
      <c r="C20231" s="34">
        <v>140</v>
      </c>
      <c r="D20231" s="34">
        <v>207</v>
      </c>
      <c r="E20231" s="34">
        <v>143</v>
      </c>
      <c r="F20231" s="34">
        <v>163</v>
      </c>
      <c r="G20231" s="34">
        <v>175</v>
      </c>
      <c r="H20231" s="34">
        <v>159</v>
      </c>
      <c r="I20231" s="34">
        <v>151</v>
      </c>
      <c r="J20231" s="34">
        <v>138</v>
      </c>
      <c r="K20231" s="34">
        <v>157</v>
      </c>
      <c r="L20231" s="34">
        <v>104</v>
      </c>
      <c r="M20231" s="34">
        <v>103</v>
      </c>
      <c r="N20231" s="34">
        <v>147</v>
      </c>
      <c r="O20231" s="34">
        <v>143</v>
      </c>
      <c r="P20231" s="34">
        <v>149</v>
      </c>
      <c r="Q20231" s="34">
        <v>181</v>
      </c>
      <c r="R20231" s="34">
        <v>170</v>
      </c>
      <c r="S20231" s="34">
        <v>161</v>
      </c>
      <c r="T20231" s="34">
        <v>124</v>
      </c>
      <c r="U20231" s="34">
        <v>131</v>
      </c>
      <c r="V20231" s="34">
        <v>160</v>
      </c>
      <c r="W20231" s="34">
        <v>140</v>
      </c>
      <c r="X20231" s="34">
        <v>167</v>
      </c>
      <c r="Y20231" s="34">
        <v>134</v>
      </c>
      <c r="Z20231" s="34">
        <v>173</v>
      </c>
      <c r="AA20231" s="34">
        <v>210</v>
      </c>
      <c r="AB20231" s="34">
        <v>191</v>
      </c>
      <c r="AC20231" s="34">
        <v>229</v>
      </c>
    </row>
    <row r="20232" spans="1:29" x14ac:dyDescent="0.2">
      <c r="A20232" s="34" t="s">
        <v>80725</v>
      </c>
      <c r="B20232" s="34">
        <v>110</v>
      </c>
      <c r="C20232" s="34">
        <v>150</v>
      </c>
      <c r="D20232" s="34">
        <v>167</v>
      </c>
      <c r="E20232" s="34">
        <v>131</v>
      </c>
      <c r="F20232" s="34">
        <v>136</v>
      </c>
      <c r="G20232" s="34">
        <v>138</v>
      </c>
      <c r="H20232" s="34">
        <v>186</v>
      </c>
      <c r="I20232" s="34">
        <v>130</v>
      </c>
      <c r="J20232" s="34">
        <v>126</v>
      </c>
      <c r="K20232" s="34">
        <v>132</v>
      </c>
      <c r="L20232" s="34">
        <v>92</v>
      </c>
      <c r="M20232" s="34">
        <v>134</v>
      </c>
      <c r="N20232" s="34">
        <v>126</v>
      </c>
      <c r="O20232" s="34">
        <v>121</v>
      </c>
      <c r="P20232" s="34">
        <v>116</v>
      </c>
      <c r="Q20232" s="34">
        <v>164</v>
      </c>
      <c r="R20232" s="34">
        <v>160</v>
      </c>
      <c r="S20232" s="34">
        <v>176</v>
      </c>
      <c r="T20232" s="34">
        <v>128</v>
      </c>
      <c r="U20232" s="34">
        <v>121</v>
      </c>
      <c r="V20232" s="34">
        <v>136</v>
      </c>
      <c r="W20232" s="34">
        <v>185</v>
      </c>
      <c r="X20232" s="34">
        <v>191</v>
      </c>
      <c r="Y20232" s="34">
        <v>161</v>
      </c>
      <c r="Z20232" s="34">
        <v>171</v>
      </c>
      <c r="AA20232" s="34">
        <v>171</v>
      </c>
      <c r="AB20232" s="34">
        <v>160</v>
      </c>
      <c r="AC20232" s="34">
        <v>193</v>
      </c>
    </row>
    <row r="20233" spans="1:29" x14ac:dyDescent="0.2">
      <c r="A20233" s="34" t="s">
        <v>80726</v>
      </c>
      <c r="B20233" s="34">
        <v>177</v>
      </c>
      <c r="C20233" s="34">
        <v>127</v>
      </c>
      <c r="D20233" s="34">
        <v>133</v>
      </c>
      <c r="E20233" s="34">
        <v>130</v>
      </c>
      <c r="F20233" s="34">
        <v>135</v>
      </c>
      <c r="G20233" s="34">
        <v>123</v>
      </c>
      <c r="H20233" s="34">
        <v>161</v>
      </c>
      <c r="I20233" s="34">
        <v>135</v>
      </c>
      <c r="J20233" s="34">
        <v>118</v>
      </c>
      <c r="K20233" s="34">
        <v>165</v>
      </c>
      <c r="L20233" s="34">
        <v>104</v>
      </c>
      <c r="M20233" s="34">
        <v>111</v>
      </c>
      <c r="N20233" s="34">
        <v>125</v>
      </c>
      <c r="O20233" s="34">
        <v>150</v>
      </c>
      <c r="P20233" s="34">
        <v>139</v>
      </c>
      <c r="Q20233" s="34">
        <v>173</v>
      </c>
      <c r="R20233" s="34">
        <v>208</v>
      </c>
      <c r="S20233" s="34">
        <v>181</v>
      </c>
      <c r="T20233" s="34">
        <v>168</v>
      </c>
      <c r="U20233" s="34">
        <v>163</v>
      </c>
      <c r="V20233" s="34">
        <v>164</v>
      </c>
      <c r="W20233" s="34">
        <v>199</v>
      </c>
      <c r="X20233" s="34">
        <v>197</v>
      </c>
      <c r="Y20233" s="34">
        <v>158</v>
      </c>
      <c r="Z20233" s="34">
        <v>184</v>
      </c>
      <c r="AA20233" s="34">
        <v>231</v>
      </c>
      <c r="AB20233" s="34">
        <v>192</v>
      </c>
      <c r="AC20233" s="34">
        <v>285</v>
      </c>
    </row>
    <row r="20234" spans="1:29" x14ac:dyDescent="0.2">
      <c r="A20234" s="34" t="s">
        <v>80727</v>
      </c>
      <c r="B20234" s="34">
        <v>101</v>
      </c>
      <c r="C20234" s="34">
        <v>98</v>
      </c>
      <c r="D20234" s="34">
        <v>99</v>
      </c>
      <c r="E20234" s="34">
        <v>141</v>
      </c>
      <c r="F20234" s="34">
        <v>101</v>
      </c>
      <c r="G20234" s="34">
        <v>111</v>
      </c>
      <c r="H20234" s="34">
        <v>85</v>
      </c>
      <c r="I20234" s="34">
        <v>106</v>
      </c>
      <c r="J20234" s="34">
        <v>84</v>
      </c>
      <c r="K20234" s="34">
        <v>155</v>
      </c>
      <c r="L20234" s="34">
        <v>53</v>
      </c>
      <c r="M20234" s="34">
        <v>121</v>
      </c>
      <c r="N20234" s="34">
        <v>82</v>
      </c>
      <c r="O20234" s="34">
        <v>124</v>
      </c>
      <c r="P20234" s="34">
        <v>81</v>
      </c>
      <c r="Q20234" s="34">
        <v>179</v>
      </c>
      <c r="R20234" s="34">
        <v>122</v>
      </c>
      <c r="S20234" s="34">
        <v>173</v>
      </c>
      <c r="T20234" s="34">
        <v>111</v>
      </c>
      <c r="U20234" s="34">
        <v>131</v>
      </c>
      <c r="V20234" s="34">
        <v>102</v>
      </c>
      <c r="W20234" s="34">
        <v>211</v>
      </c>
      <c r="X20234" s="34">
        <v>144</v>
      </c>
      <c r="Y20234" s="34">
        <v>152</v>
      </c>
      <c r="Z20234" s="34">
        <v>130</v>
      </c>
      <c r="AA20234" s="34">
        <v>135</v>
      </c>
      <c r="AB20234" s="34">
        <v>117</v>
      </c>
      <c r="AC20234" s="34">
        <v>223</v>
      </c>
    </row>
    <row r="20235" spans="1:29" x14ac:dyDescent="0.2">
      <c r="A20235" s="34" t="s">
        <v>80728</v>
      </c>
      <c r="B20235" s="34">
        <v>58</v>
      </c>
      <c r="C20235" s="34">
        <v>91</v>
      </c>
      <c r="D20235" s="34">
        <v>98</v>
      </c>
      <c r="E20235" s="34">
        <v>98</v>
      </c>
      <c r="F20235" s="34">
        <v>54</v>
      </c>
      <c r="G20235" s="34">
        <v>88</v>
      </c>
      <c r="H20235" s="34">
        <v>75</v>
      </c>
      <c r="I20235" s="34">
        <v>87</v>
      </c>
      <c r="J20235" s="34">
        <v>53</v>
      </c>
      <c r="K20235" s="34">
        <v>111</v>
      </c>
      <c r="L20235" s="34">
        <v>28</v>
      </c>
      <c r="M20235" s="34">
        <v>81</v>
      </c>
      <c r="N20235" s="34">
        <v>58</v>
      </c>
      <c r="O20235" s="34">
        <v>74</v>
      </c>
      <c r="P20235" s="34">
        <v>55</v>
      </c>
      <c r="Q20235" s="34">
        <v>95</v>
      </c>
      <c r="R20235" s="34">
        <v>58</v>
      </c>
      <c r="S20235" s="34">
        <v>125</v>
      </c>
      <c r="T20235" s="34">
        <v>44</v>
      </c>
      <c r="U20235" s="34">
        <v>71</v>
      </c>
      <c r="V20235" s="34">
        <v>57</v>
      </c>
      <c r="W20235" s="34">
        <v>76</v>
      </c>
      <c r="X20235" s="34">
        <v>61</v>
      </c>
      <c r="Y20235" s="34">
        <v>30</v>
      </c>
      <c r="Z20235" s="34">
        <v>63</v>
      </c>
      <c r="AA20235" s="34">
        <v>93</v>
      </c>
      <c r="AB20235" s="34">
        <v>44</v>
      </c>
      <c r="AC20235" s="34">
        <v>147</v>
      </c>
    </row>
    <row r="20236" spans="1:29" x14ac:dyDescent="0.2">
      <c r="A20236" s="34" t="s">
        <v>80729</v>
      </c>
      <c r="B20236" s="34">
        <v>173</v>
      </c>
      <c r="C20236" s="34">
        <v>146</v>
      </c>
      <c r="D20236" s="34">
        <v>252</v>
      </c>
      <c r="E20236" s="34">
        <v>196</v>
      </c>
      <c r="F20236" s="34">
        <v>221</v>
      </c>
      <c r="G20236" s="34">
        <v>120</v>
      </c>
      <c r="H20236" s="34">
        <v>200</v>
      </c>
      <c r="I20236" s="34">
        <v>163</v>
      </c>
      <c r="J20236" s="34">
        <v>210</v>
      </c>
      <c r="K20236" s="34">
        <v>197</v>
      </c>
      <c r="L20236" s="34">
        <v>223</v>
      </c>
      <c r="M20236" s="34">
        <v>144</v>
      </c>
      <c r="N20236" s="34">
        <v>185</v>
      </c>
      <c r="O20236" s="34">
        <v>164</v>
      </c>
      <c r="P20236" s="34">
        <v>204</v>
      </c>
      <c r="Q20236" s="34">
        <v>251</v>
      </c>
      <c r="R20236" s="34">
        <v>240</v>
      </c>
      <c r="S20236" s="34">
        <v>225</v>
      </c>
      <c r="T20236" s="34">
        <v>246</v>
      </c>
      <c r="U20236" s="34">
        <v>198</v>
      </c>
      <c r="V20236" s="34">
        <v>289</v>
      </c>
      <c r="W20236" s="34">
        <v>300</v>
      </c>
      <c r="X20236" s="34">
        <v>292</v>
      </c>
      <c r="Y20236" s="34">
        <v>233</v>
      </c>
      <c r="Z20236" s="34">
        <v>222</v>
      </c>
      <c r="AA20236" s="34">
        <v>203</v>
      </c>
      <c r="AB20236" s="34">
        <v>277</v>
      </c>
      <c r="AC20236" s="34">
        <v>275</v>
      </c>
    </row>
    <row r="20237" spans="1:29" x14ac:dyDescent="0.2">
      <c r="A20237" s="34" t="s">
        <v>80730</v>
      </c>
      <c r="B20237" s="34">
        <v>92</v>
      </c>
      <c r="C20237" s="34">
        <v>96</v>
      </c>
      <c r="D20237" s="34">
        <v>135</v>
      </c>
      <c r="E20237" s="34">
        <v>65</v>
      </c>
      <c r="F20237" s="34">
        <v>112</v>
      </c>
      <c r="G20237" s="34">
        <v>76</v>
      </c>
      <c r="H20237" s="34">
        <v>104</v>
      </c>
      <c r="I20237" s="34">
        <v>84</v>
      </c>
      <c r="J20237" s="34">
        <v>86</v>
      </c>
      <c r="K20237" s="34">
        <v>93</v>
      </c>
      <c r="L20237" s="34">
        <v>59</v>
      </c>
      <c r="M20237" s="34">
        <v>80</v>
      </c>
      <c r="N20237" s="34">
        <v>64</v>
      </c>
      <c r="O20237" s="34">
        <v>88</v>
      </c>
      <c r="P20237" s="34">
        <v>96</v>
      </c>
      <c r="Q20237" s="34">
        <v>65</v>
      </c>
      <c r="R20237" s="34">
        <v>154</v>
      </c>
      <c r="S20237" s="34">
        <v>110</v>
      </c>
      <c r="T20237" s="34">
        <v>107</v>
      </c>
      <c r="U20237" s="34">
        <v>94</v>
      </c>
      <c r="V20237" s="34">
        <v>147</v>
      </c>
      <c r="W20237" s="34">
        <v>91</v>
      </c>
      <c r="X20237" s="34">
        <v>96</v>
      </c>
      <c r="Y20237" s="34">
        <v>92</v>
      </c>
      <c r="Z20237" s="34">
        <v>122</v>
      </c>
      <c r="AA20237" s="34">
        <v>97</v>
      </c>
      <c r="AB20237" s="34">
        <v>112</v>
      </c>
      <c r="AC20237" s="34">
        <v>124</v>
      </c>
    </row>
    <row r="20238" spans="1:29" x14ac:dyDescent="0.2">
      <c r="A20238" s="34" t="s">
        <v>80731</v>
      </c>
      <c r="B20238" s="34">
        <v>186</v>
      </c>
      <c r="C20238" s="34">
        <v>173</v>
      </c>
      <c r="D20238" s="34">
        <v>185</v>
      </c>
      <c r="E20238" s="34">
        <v>171</v>
      </c>
      <c r="F20238" s="34">
        <v>194</v>
      </c>
      <c r="G20238" s="34">
        <v>185</v>
      </c>
      <c r="H20238" s="34">
        <v>137</v>
      </c>
      <c r="I20238" s="34">
        <v>152</v>
      </c>
      <c r="J20238" s="34">
        <v>150</v>
      </c>
      <c r="K20238" s="34">
        <v>203</v>
      </c>
      <c r="L20238" s="34">
        <v>125</v>
      </c>
      <c r="M20238" s="34">
        <v>131</v>
      </c>
      <c r="N20238" s="34">
        <v>171</v>
      </c>
      <c r="O20238" s="34">
        <v>119</v>
      </c>
      <c r="P20238" s="34">
        <v>148</v>
      </c>
      <c r="Q20238" s="34">
        <v>257</v>
      </c>
      <c r="R20238" s="34">
        <v>210</v>
      </c>
      <c r="S20238" s="34">
        <v>240</v>
      </c>
      <c r="T20238" s="34">
        <v>143</v>
      </c>
      <c r="U20238" s="34">
        <v>178</v>
      </c>
      <c r="V20238" s="34">
        <v>178</v>
      </c>
      <c r="W20238" s="34">
        <v>194</v>
      </c>
      <c r="X20238" s="34">
        <v>234</v>
      </c>
      <c r="Y20238" s="34">
        <v>207</v>
      </c>
      <c r="Z20238" s="34">
        <v>243</v>
      </c>
      <c r="AA20238" s="34">
        <v>237</v>
      </c>
      <c r="AB20238" s="34">
        <v>179</v>
      </c>
      <c r="AC20238" s="34">
        <v>240</v>
      </c>
    </row>
    <row r="20239" spans="1:29" x14ac:dyDescent="0.2">
      <c r="A20239" s="34" t="s">
        <v>80732</v>
      </c>
      <c r="B20239" s="34">
        <v>41</v>
      </c>
      <c r="C20239" s="34">
        <v>40</v>
      </c>
      <c r="D20239" s="34">
        <v>58</v>
      </c>
      <c r="E20239" s="34">
        <v>66</v>
      </c>
      <c r="F20239" s="34">
        <v>47</v>
      </c>
      <c r="G20239" s="34">
        <v>72</v>
      </c>
      <c r="H20239" s="34">
        <v>44</v>
      </c>
      <c r="I20239" s="34">
        <v>45</v>
      </c>
      <c r="J20239" s="34">
        <v>30</v>
      </c>
      <c r="K20239" s="34">
        <v>57</v>
      </c>
      <c r="L20239" s="34">
        <v>28</v>
      </c>
      <c r="M20239" s="34">
        <v>18</v>
      </c>
      <c r="N20239" s="34">
        <v>48</v>
      </c>
      <c r="O20239" s="34">
        <v>39</v>
      </c>
      <c r="P20239" s="34">
        <v>36</v>
      </c>
      <c r="Q20239" s="34">
        <v>63</v>
      </c>
      <c r="R20239" s="34">
        <v>66</v>
      </c>
      <c r="S20239" s="34">
        <v>70</v>
      </c>
      <c r="T20239" s="34">
        <v>43</v>
      </c>
      <c r="U20239" s="34">
        <v>46</v>
      </c>
      <c r="V20239" s="34">
        <v>46</v>
      </c>
      <c r="W20239" s="34">
        <v>63</v>
      </c>
      <c r="X20239" s="34">
        <v>56</v>
      </c>
      <c r="Y20239" s="34">
        <v>53</v>
      </c>
      <c r="Z20239" s="34">
        <v>35</v>
      </c>
      <c r="AA20239" s="34">
        <v>62</v>
      </c>
      <c r="AB20239" s="34">
        <v>43</v>
      </c>
      <c r="AC20239" s="34">
        <v>86</v>
      </c>
    </row>
    <row r="20240" spans="1:29" x14ac:dyDescent="0.2">
      <c r="A20240" s="34" t="s">
        <v>80733</v>
      </c>
      <c r="B20240" s="34">
        <v>169</v>
      </c>
      <c r="C20240" s="34">
        <v>167</v>
      </c>
      <c r="D20240" s="34">
        <v>199</v>
      </c>
      <c r="E20240" s="34">
        <v>178</v>
      </c>
      <c r="F20240" s="34">
        <v>204</v>
      </c>
      <c r="G20240" s="34">
        <v>174</v>
      </c>
      <c r="H20240" s="34">
        <v>202</v>
      </c>
      <c r="I20240" s="34">
        <v>174</v>
      </c>
      <c r="J20240" s="34">
        <v>227</v>
      </c>
      <c r="K20240" s="34">
        <v>143</v>
      </c>
      <c r="L20240" s="34">
        <v>172</v>
      </c>
      <c r="M20240" s="34">
        <v>149</v>
      </c>
      <c r="N20240" s="34">
        <v>213</v>
      </c>
      <c r="O20240" s="34">
        <v>169</v>
      </c>
      <c r="P20240" s="34">
        <v>162</v>
      </c>
      <c r="Q20240" s="34">
        <v>207</v>
      </c>
      <c r="R20240" s="34">
        <v>281</v>
      </c>
      <c r="S20240" s="34">
        <v>222</v>
      </c>
      <c r="T20240" s="34">
        <v>268</v>
      </c>
      <c r="U20240" s="34">
        <v>184</v>
      </c>
      <c r="V20240" s="34">
        <v>256</v>
      </c>
      <c r="W20240" s="34">
        <v>219</v>
      </c>
      <c r="X20240" s="34">
        <v>261</v>
      </c>
      <c r="Y20240" s="34">
        <v>199</v>
      </c>
      <c r="Z20240" s="34">
        <v>188</v>
      </c>
      <c r="AA20240" s="34">
        <v>173</v>
      </c>
      <c r="AB20240" s="34">
        <v>302</v>
      </c>
      <c r="AC20240" s="34">
        <v>296</v>
      </c>
    </row>
    <row r="20241" spans="1:29" x14ac:dyDescent="0.2">
      <c r="A20241" s="34" t="s">
        <v>80734</v>
      </c>
      <c r="B20241" s="34">
        <v>108</v>
      </c>
      <c r="C20241" s="34">
        <v>101</v>
      </c>
      <c r="D20241" s="34">
        <v>104</v>
      </c>
      <c r="E20241" s="34">
        <v>124</v>
      </c>
      <c r="F20241" s="34">
        <v>134</v>
      </c>
      <c r="G20241" s="34">
        <v>196</v>
      </c>
      <c r="H20241" s="34">
        <v>136</v>
      </c>
      <c r="I20241" s="34">
        <v>128</v>
      </c>
      <c r="J20241" s="34">
        <v>134</v>
      </c>
      <c r="K20241" s="34">
        <v>110</v>
      </c>
      <c r="L20241" s="34">
        <v>88</v>
      </c>
      <c r="M20241" s="34">
        <v>126</v>
      </c>
      <c r="N20241" s="34">
        <v>121</v>
      </c>
      <c r="O20241" s="34">
        <v>98</v>
      </c>
      <c r="P20241" s="34">
        <v>105</v>
      </c>
      <c r="Q20241" s="34">
        <v>159</v>
      </c>
      <c r="R20241" s="34">
        <v>178</v>
      </c>
      <c r="S20241" s="34">
        <v>163</v>
      </c>
      <c r="T20241" s="34">
        <v>163</v>
      </c>
      <c r="U20241" s="34">
        <v>132</v>
      </c>
      <c r="V20241" s="34">
        <v>160</v>
      </c>
      <c r="W20241" s="34">
        <v>150</v>
      </c>
      <c r="X20241" s="34">
        <v>172</v>
      </c>
      <c r="Y20241" s="34">
        <v>181</v>
      </c>
      <c r="Z20241" s="34">
        <v>115</v>
      </c>
      <c r="AA20241" s="34">
        <v>169</v>
      </c>
      <c r="AB20241" s="34">
        <v>163</v>
      </c>
      <c r="AC20241" s="34">
        <v>197</v>
      </c>
    </row>
    <row r="20242" spans="1:29" x14ac:dyDescent="0.2">
      <c r="A20242" s="34" t="s">
        <v>80735</v>
      </c>
      <c r="B20242" s="34">
        <v>157</v>
      </c>
      <c r="C20242" s="34">
        <v>231</v>
      </c>
      <c r="D20242" s="34">
        <v>267</v>
      </c>
      <c r="E20242" s="34">
        <v>234</v>
      </c>
      <c r="F20242" s="34">
        <v>212</v>
      </c>
      <c r="G20242" s="34">
        <v>327</v>
      </c>
      <c r="H20242" s="34">
        <v>203</v>
      </c>
      <c r="I20242" s="34">
        <v>229</v>
      </c>
      <c r="J20242" s="34">
        <v>163</v>
      </c>
      <c r="K20242" s="34">
        <v>212</v>
      </c>
      <c r="L20242" s="34">
        <v>99</v>
      </c>
      <c r="M20242" s="34">
        <v>173</v>
      </c>
      <c r="N20242" s="34">
        <v>178</v>
      </c>
      <c r="O20242" s="34">
        <v>165</v>
      </c>
      <c r="P20242" s="34">
        <v>176</v>
      </c>
      <c r="Q20242" s="34">
        <v>254</v>
      </c>
      <c r="R20242" s="34">
        <v>195</v>
      </c>
      <c r="S20242" s="34">
        <v>236</v>
      </c>
      <c r="T20242" s="34">
        <v>176</v>
      </c>
      <c r="U20242" s="34">
        <v>170</v>
      </c>
      <c r="V20242" s="34">
        <v>240</v>
      </c>
      <c r="W20242" s="34">
        <v>225</v>
      </c>
      <c r="X20242" s="34">
        <v>256</v>
      </c>
      <c r="Y20242" s="34">
        <v>175</v>
      </c>
      <c r="Z20242" s="34">
        <v>280</v>
      </c>
      <c r="AA20242" s="34">
        <v>233</v>
      </c>
      <c r="AB20242" s="34">
        <v>179</v>
      </c>
      <c r="AC20242" s="34">
        <v>315</v>
      </c>
    </row>
    <row r="20243" spans="1:29" x14ac:dyDescent="0.2">
      <c r="A20243" s="34" t="s">
        <v>80736</v>
      </c>
      <c r="B20243" s="34">
        <v>171</v>
      </c>
      <c r="C20243" s="34">
        <v>81</v>
      </c>
      <c r="D20243" s="34">
        <v>115</v>
      </c>
      <c r="E20243" s="34">
        <v>101</v>
      </c>
      <c r="F20243" s="34">
        <v>120</v>
      </c>
      <c r="G20243" s="34">
        <v>89</v>
      </c>
      <c r="H20243" s="34">
        <v>100</v>
      </c>
      <c r="I20243" s="34">
        <v>95</v>
      </c>
      <c r="J20243" s="34">
        <v>95</v>
      </c>
      <c r="K20243" s="34">
        <v>102</v>
      </c>
      <c r="L20243" s="34">
        <v>64</v>
      </c>
      <c r="M20243" s="34">
        <v>110</v>
      </c>
      <c r="N20243" s="34">
        <v>81</v>
      </c>
      <c r="O20243" s="34">
        <v>65</v>
      </c>
      <c r="P20243" s="34">
        <v>84</v>
      </c>
      <c r="Q20243" s="34">
        <v>105</v>
      </c>
      <c r="R20243" s="34">
        <v>134</v>
      </c>
      <c r="S20243" s="34">
        <v>79</v>
      </c>
      <c r="T20243" s="34">
        <v>121</v>
      </c>
      <c r="U20243" s="34">
        <v>86</v>
      </c>
      <c r="V20243" s="34">
        <v>120</v>
      </c>
      <c r="W20243" s="34">
        <v>122</v>
      </c>
      <c r="X20243" s="34">
        <v>130</v>
      </c>
      <c r="Y20243" s="34">
        <v>129</v>
      </c>
      <c r="Z20243" s="34">
        <v>113</v>
      </c>
      <c r="AA20243" s="34">
        <v>86</v>
      </c>
      <c r="AB20243" s="34">
        <v>106</v>
      </c>
      <c r="AC20243" s="34">
        <v>143</v>
      </c>
    </row>
    <row r="20244" spans="1:29" x14ac:dyDescent="0.2">
      <c r="A20244" s="34" t="s">
        <v>80737</v>
      </c>
      <c r="B20244" s="34">
        <v>79</v>
      </c>
      <c r="C20244" s="34">
        <v>127</v>
      </c>
      <c r="D20244" s="34">
        <v>208</v>
      </c>
      <c r="E20244" s="34">
        <v>172</v>
      </c>
      <c r="F20244" s="34">
        <v>192</v>
      </c>
      <c r="G20244" s="34">
        <v>109</v>
      </c>
      <c r="H20244" s="34">
        <v>124</v>
      </c>
      <c r="I20244" s="34">
        <v>158</v>
      </c>
      <c r="J20244" s="34">
        <v>153</v>
      </c>
      <c r="K20244" s="34">
        <v>138</v>
      </c>
      <c r="L20244" s="34">
        <v>122</v>
      </c>
      <c r="M20244" s="34">
        <v>129</v>
      </c>
      <c r="N20244" s="34">
        <v>187</v>
      </c>
      <c r="O20244" s="34">
        <v>140</v>
      </c>
      <c r="P20244" s="34">
        <v>175</v>
      </c>
      <c r="Q20244" s="34">
        <v>202</v>
      </c>
      <c r="R20244" s="34">
        <v>242</v>
      </c>
      <c r="S20244" s="34">
        <v>181</v>
      </c>
      <c r="T20244" s="34">
        <v>155</v>
      </c>
      <c r="U20244" s="34">
        <v>138</v>
      </c>
      <c r="V20244" s="34">
        <v>169</v>
      </c>
      <c r="W20244" s="34">
        <v>147</v>
      </c>
      <c r="X20244" s="34">
        <v>250</v>
      </c>
      <c r="Y20244" s="34">
        <v>126</v>
      </c>
      <c r="Z20244" s="34">
        <v>206</v>
      </c>
      <c r="AA20244" s="34">
        <v>146</v>
      </c>
      <c r="AB20244" s="34">
        <v>195</v>
      </c>
      <c r="AC20244" s="34">
        <v>258</v>
      </c>
    </row>
    <row r="20245" spans="1:29" x14ac:dyDescent="0.2">
      <c r="A20245" s="34" t="s">
        <v>80738</v>
      </c>
      <c r="B20245" s="34">
        <v>187</v>
      </c>
      <c r="C20245" s="34">
        <v>230</v>
      </c>
      <c r="D20245" s="34">
        <v>246</v>
      </c>
      <c r="E20245" s="34">
        <v>238</v>
      </c>
      <c r="F20245" s="34">
        <v>247</v>
      </c>
      <c r="G20245" s="34">
        <v>299</v>
      </c>
      <c r="H20245" s="34">
        <v>218</v>
      </c>
      <c r="I20245" s="34">
        <v>254</v>
      </c>
      <c r="J20245" s="34">
        <v>241</v>
      </c>
      <c r="K20245" s="34">
        <v>250</v>
      </c>
      <c r="L20245" s="34">
        <v>199</v>
      </c>
      <c r="M20245" s="34">
        <v>259</v>
      </c>
      <c r="N20245" s="34">
        <v>176</v>
      </c>
      <c r="O20245" s="34">
        <v>232</v>
      </c>
      <c r="P20245" s="34">
        <v>211</v>
      </c>
      <c r="Q20245" s="34">
        <v>338</v>
      </c>
      <c r="R20245" s="34">
        <v>302</v>
      </c>
      <c r="S20245" s="34">
        <v>315</v>
      </c>
      <c r="T20245" s="34">
        <v>253</v>
      </c>
      <c r="U20245" s="34">
        <v>276</v>
      </c>
      <c r="V20245" s="34">
        <v>293</v>
      </c>
      <c r="W20245" s="34">
        <v>307</v>
      </c>
      <c r="X20245" s="34">
        <v>310</v>
      </c>
      <c r="Y20245" s="34">
        <v>305</v>
      </c>
      <c r="Z20245" s="34">
        <v>285</v>
      </c>
      <c r="AA20245" s="34">
        <v>306</v>
      </c>
      <c r="AB20245" s="34">
        <v>257</v>
      </c>
      <c r="AC20245" s="34">
        <v>407</v>
      </c>
    </row>
    <row r="20246" spans="1:29" x14ac:dyDescent="0.2">
      <c r="A20246" s="34" t="s">
        <v>80739</v>
      </c>
      <c r="B20246" s="34">
        <v>210</v>
      </c>
      <c r="C20246" s="34">
        <v>216</v>
      </c>
      <c r="D20246" s="34">
        <v>175</v>
      </c>
      <c r="E20246" s="34">
        <v>240</v>
      </c>
      <c r="F20246" s="34">
        <v>229</v>
      </c>
      <c r="G20246" s="34">
        <v>288</v>
      </c>
      <c r="H20246" s="34">
        <v>199</v>
      </c>
      <c r="I20246" s="34">
        <v>219</v>
      </c>
      <c r="J20246" s="34">
        <v>186</v>
      </c>
      <c r="K20246" s="34">
        <v>260</v>
      </c>
      <c r="L20246" s="34">
        <v>165</v>
      </c>
      <c r="M20246" s="34">
        <v>203</v>
      </c>
      <c r="N20246" s="34">
        <v>173</v>
      </c>
      <c r="O20246" s="34">
        <v>219</v>
      </c>
      <c r="P20246" s="34">
        <v>190</v>
      </c>
      <c r="Q20246" s="34">
        <v>332</v>
      </c>
      <c r="R20246" s="34">
        <v>305</v>
      </c>
      <c r="S20246" s="34">
        <v>276</v>
      </c>
      <c r="T20246" s="34">
        <v>244</v>
      </c>
      <c r="U20246" s="34">
        <v>244</v>
      </c>
      <c r="V20246" s="34">
        <v>191</v>
      </c>
      <c r="W20246" s="34">
        <v>334</v>
      </c>
      <c r="X20246" s="34">
        <v>253</v>
      </c>
      <c r="Y20246" s="34">
        <v>305</v>
      </c>
      <c r="Z20246" s="34">
        <v>213</v>
      </c>
      <c r="AA20246" s="34">
        <v>323</v>
      </c>
      <c r="AB20246" s="34">
        <v>265</v>
      </c>
      <c r="AC20246" s="34">
        <v>334</v>
      </c>
    </row>
    <row r="20247" spans="1:29" x14ac:dyDescent="0.2">
      <c r="A20247" s="34" t="s">
        <v>80740</v>
      </c>
      <c r="B20247" s="34">
        <v>86</v>
      </c>
      <c r="C20247" s="34">
        <v>135</v>
      </c>
      <c r="D20247" s="34">
        <v>142</v>
      </c>
      <c r="E20247" s="34">
        <v>118</v>
      </c>
      <c r="F20247" s="34">
        <v>93</v>
      </c>
      <c r="G20247" s="34">
        <v>151</v>
      </c>
      <c r="H20247" s="34">
        <v>122</v>
      </c>
      <c r="I20247" s="34">
        <v>101</v>
      </c>
      <c r="J20247" s="34">
        <v>110</v>
      </c>
      <c r="K20247" s="34">
        <v>114</v>
      </c>
      <c r="L20247" s="34">
        <v>72</v>
      </c>
      <c r="M20247" s="34">
        <v>112</v>
      </c>
      <c r="N20247" s="34">
        <v>90</v>
      </c>
      <c r="O20247" s="34">
        <v>87</v>
      </c>
      <c r="P20247" s="34">
        <v>87</v>
      </c>
      <c r="Q20247" s="34">
        <v>154</v>
      </c>
      <c r="R20247" s="34">
        <v>107</v>
      </c>
      <c r="S20247" s="34">
        <v>170</v>
      </c>
      <c r="T20247" s="34">
        <v>90</v>
      </c>
      <c r="U20247" s="34">
        <v>109</v>
      </c>
      <c r="V20247" s="34">
        <v>88</v>
      </c>
      <c r="W20247" s="34">
        <v>121</v>
      </c>
      <c r="X20247" s="34">
        <v>151</v>
      </c>
      <c r="Y20247" s="34">
        <v>104</v>
      </c>
      <c r="Z20247" s="34">
        <v>101</v>
      </c>
      <c r="AA20247" s="34">
        <v>173</v>
      </c>
      <c r="AB20247" s="34">
        <v>131</v>
      </c>
      <c r="AC20247" s="34">
        <v>195</v>
      </c>
    </row>
    <row r="20248" spans="1:29" x14ac:dyDescent="0.2">
      <c r="A20248" s="34" t="s">
        <v>80741</v>
      </c>
      <c r="B20248" s="34">
        <v>157</v>
      </c>
      <c r="C20248" s="34">
        <v>152</v>
      </c>
      <c r="D20248" s="34">
        <v>232</v>
      </c>
      <c r="E20248" s="34">
        <v>204</v>
      </c>
      <c r="F20248" s="34">
        <v>225</v>
      </c>
      <c r="G20248" s="34">
        <v>164</v>
      </c>
      <c r="H20248" s="34">
        <v>183</v>
      </c>
      <c r="I20248" s="34">
        <v>166</v>
      </c>
      <c r="J20248" s="34">
        <v>206</v>
      </c>
      <c r="K20248" s="34">
        <v>223</v>
      </c>
      <c r="L20248" s="34">
        <v>208</v>
      </c>
      <c r="M20248" s="34">
        <v>149</v>
      </c>
      <c r="N20248" s="34">
        <v>171</v>
      </c>
      <c r="O20248" s="34">
        <v>177</v>
      </c>
      <c r="P20248" s="34">
        <v>167</v>
      </c>
      <c r="Q20248" s="34">
        <v>278</v>
      </c>
      <c r="R20248" s="34">
        <v>243</v>
      </c>
      <c r="S20248" s="34">
        <v>246</v>
      </c>
      <c r="T20248" s="34">
        <v>245</v>
      </c>
      <c r="U20248" s="34">
        <v>213</v>
      </c>
      <c r="V20248" s="34">
        <v>274</v>
      </c>
      <c r="W20248" s="34">
        <v>234</v>
      </c>
      <c r="X20248" s="34">
        <v>258</v>
      </c>
      <c r="Y20248" s="34">
        <v>232</v>
      </c>
      <c r="Z20248" s="34">
        <v>204</v>
      </c>
      <c r="AA20248" s="34">
        <v>225</v>
      </c>
      <c r="AB20248" s="34">
        <v>291</v>
      </c>
      <c r="AC20248" s="34">
        <v>291</v>
      </c>
    </row>
    <row r="20249" spans="1:29" x14ac:dyDescent="0.2">
      <c r="A20249" s="34" t="s">
        <v>80742</v>
      </c>
      <c r="B20249" s="34">
        <v>311</v>
      </c>
      <c r="C20249" s="34">
        <v>259</v>
      </c>
      <c r="D20249" s="34">
        <v>349</v>
      </c>
      <c r="E20249" s="34">
        <v>231</v>
      </c>
      <c r="F20249" s="34">
        <v>344</v>
      </c>
      <c r="G20249" s="34">
        <v>212</v>
      </c>
      <c r="H20249" s="34">
        <v>357</v>
      </c>
      <c r="I20249" s="34">
        <v>249</v>
      </c>
      <c r="J20249" s="34">
        <v>338</v>
      </c>
      <c r="K20249" s="34">
        <v>275</v>
      </c>
      <c r="L20249" s="34">
        <v>290</v>
      </c>
      <c r="M20249" s="34">
        <v>173</v>
      </c>
      <c r="N20249" s="34">
        <v>355</v>
      </c>
      <c r="O20249" s="34">
        <v>220</v>
      </c>
      <c r="P20249" s="34">
        <v>349</v>
      </c>
      <c r="Q20249" s="34">
        <v>355</v>
      </c>
      <c r="R20249" s="34">
        <v>409</v>
      </c>
      <c r="S20249" s="34">
        <v>311</v>
      </c>
      <c r="T20249" s="34">
        <v>442</v>
      </c>
      <c r="U20249" s="34">
        <v>304</v>
      </c>
      <c r="V20249" s="34">
        <v>441</v>
      </c>
      <c r="W20249" s="34">
        <v>350</v>
      </c>
      <c r="X20249" s="34">
        <v>379</v>
      </c>
      <c r="Y20249" s="34">
        <v>352</v>
      </c>
      <c r="Z20249" s="34">
        <v>397</v>
      </c>
      <c r="AA20249" s="34">
        <v>329</v>
      </c>
      <c r="AB20249" s="34">
        <v>537</v>
      </c>
      <c r="AC20249" s="34">
        <v>376</v>
      </c>
    </row>
    <row r="20250" spans="1:29" x14ac:dyDescent="0.2">
      <c r="A20250" s="34" t="s">
        <v>80743</v>
      </c>
      <c r="B20250" s="34">
        <v>99</v>
      </c>
      <c r="C20250" s="34">
        <v>133</v>
      </c>
      <c r="D20250" s="34">
        <v>163</v>
      </c>
      <c r="E20250" s="34">
        <v>112</v>
      </c>
      <c r="F20250" s="34">
        <v>160</v>
      </c>
      <c r="G20250" s="34">
        <v>121</v>
      </c>
      <c r="H20250" s="34">
        <v>167</v>
      </c>
      <c r="I20250" s="34">
        <v>119</v>
      </c>
      <c r="J20250" s="34">
        <v>127</v>
      </c>
      <c r="K20250" s="34">
        <v>132</v>
      </c>
      <c r="L20250" s="34">
        <v>80</v>
      </c>
      <c r="M20250" s="34">
        <v>97</v>
      </c>
      <c r="N20250" s="34">
        <v>117</v>
      </c>
      <c r="O20250" s="34">
        <v>126</v>
      </c>
      <c r="P20250" s="34">
        <v>115</v>
      </c>
      <c r="Q20250" s="34">
        <v>163</v>
      </c>
      <c r="R20250" s="34">
        <v>175</v>
      </c>
      <c r="S20250" s="34">
        <v>140</v>
      </c>
      <c r="T20250" s="34">
        <v>199</v>
      </c>
      <c r="U20250" s="34">
        <v>118</v>
      </c>
      <c r="V20250" s="34">
        <v>164</v>
      </c>
      <c r="W20250" s="34">
        <v>181</v>
      </c>
      <c r="X20250" s="34">
        <v>160</v>
      </c>
      <c r="Y20250" s="34">
        <v>111</v>
      </c>
      <c r="Z20250" s="34">
        <v>140</v>
      </c>
      <c r="AA20250" s="34">
        <v>154</v>
      </c>
      <c r="AB20250" s="34">
        <v>157</v>
      </c>
      <c r="AC20250" s="34">
        <v>215</v>
      </c>
    </row>
    <row r="20251" spans="1:29" x14ac:dyDescent="0.2">
      <c r="A20251" s="34" t="s">
        <v>80744</v>
      </c>
      <c r="B20251" s="34">
        <v>133</v>
      </c>
      <c r="C20251" s="34">
        <v>116</v>
      </c>
      <c r="D20251" s="34">
        <v>88</v>
      </c>
      <c r="E20251" s="34">
        <v>131</v>
      </c>
      <c r="F20251" s="34">
        <v>124</v>
      </c>
      <c r="G20251" s="34">
        <v>69</v>
      </c>
      <c r="H20251" s="34">
        <v>104</v>
      </c>
      <c r="I20251" s="34">
        <v>93</v>
      </c>
      <c r="J20251" s="34">
        <v>117</v>
      </c>
      <c r="K20251" s="34">
        <v>102</v>
      </c>
      <c r="L20251" s="34">
        <v>83</v>
      </c>
      <c r="M20251" s="34">
        <v>82</v>
      </c>
      <c r="N20251" s="34">
        <v>105</v>
      </c>
      <c r="O20251" s="34">
        <v>96</v>
      </c>
      <c r="P20251" s="34">
        <v>120</v>
      </c>
      <c r="Q20251" s="34">
        <v>154</v>
      </c>
      <c r="R20251" s="34">
        <v>153</v>
      </c>
      <c r="S20251" s="34">
        <v>149</v>
      </c>
      <c r="T20251" s="34">
        <v>139</v>
      </c>
      <c r="U20251" s="34">
        <v>126</v>
      </c>
      <c r="V20251" s="34">
        <v>180</v>
      </c>
      <c r="W20251" s="34">
        <v>144</v>
      </c>
      <c r="X20251" s="34">
        <v>159</v>
      </c>
      <c r="Y20251" s="34">
        <v>118</v>
      </c>
      <c r="Z20251" s="34">
        <v>113</v>
      </c>
      <c r="AA20251" s="34">
        <v>160</v>
      </c>
      <c r="AB20251" s="34">
        <v>121</v>
      </c>
      <c r="AC20251" s="34">
        <v>171</v>
      </c>
    </row>
    <row r="20252" spans="1:29" x14ac:dyDescent="0.2">
      <c r="A20252" s="34" t="s">
        <v>80745</v>
      </c>
      <c r="B20252" s="34">
        <v>286</v>
      </c>
      <c r="C20252" s="34">
        <v>331</v>
      </c>
      <c r="D20252" s="34">
        <v>398</v>
      </c>
      <c r="E20252" s="34">
        <v>386</v>
      </c>
      <c r="F20252" s="34">
        <v>444</v>
      </c>
      <c r="G20252" s="34">
        <v>403</v>
      </c>
      <c r="H20252" s="34">
        <v>386</v>
      </c>
      <c r="I20252" s="34">
        <v>379</v>
      </c>
      <c r="J20252" s="34">
        <v>402</v>
      </c>
      <c r="K20252" s="34">
        <v>365</v>
      </c>
      <c r="L20252" s="34">
        <v>310</v>
      </c>
      <c r="M20252" s="34">
        <v>341</v>
      </c>
      <c r="N20252" s="34">
        <v>378</v>
      </c>
      <c r="O20252" s="34">
        <v>289</v>
      </c>
      <c r="P20252" s="34">
        <v>420</v>
      </c>
      <c r="Q20252" s="34">
        <v>489</v>
      </c>
      <c r="R20252" s="34">
        <v>574</v>
      </c>
      <c r="S20252" s="34">
        <v>419</v>
      </c>
      <c r="T20252" s="34">
        <v>477</v>
      </c>
      <c r="U20252" s="34">
        <v>345</v>
      </c>
      <c r="V20252" s="34">
        <v>471</v>
      </c>
      <c r="W20252" s="34">
        <v>474</v>
      </c>
      <c r="X20252" s="34">
        <v>477</v>
      </c>
      <c r="Y20252" s="34">
        <v>454</v>
      </c>
      <c r="Z20252" s="34">
        <v>465</v>
      </c>
      <c r="AA20252" s="34">
        <v>423</v>
      </c>
      <c r="AB20252" s="34">
        <v>588</v>
      </c>
      <c r="AC20252" s="34">
        <v>542</v>
      </c>
    </row>
    <row r="20253" spans="1:29" x14ac:dyDescent="0.2">
      <c r="A20253" s="34" t="s">
        <v>80746</v>
      </c>
      <c r="B20253" s="34">
        <v>471</v>
      </c>
      <c r="C20253" s="34">
        <v>414</v>
      </c>
      <c r="D20253" s="34">
        <v>551</v>
      </c>
      <c r="E20253" s="34">
        <v>487</v>
      </c>
      <c r="F20253" s="34">
        <v>602</v>
      </c>
      <c r="G20253" s="34">
        <v>434</v>
      </c>
      <c r="H20253" s="34">
        <v>492</v>
      </c>
      <c r="I20253" s="34">
        <v>406</v>
      </c>
      <c r="J20253" s="34">
        <v>563</v>
      </c>
      <c r="K20253" s="34">
        <v>410</v>
      </c>
      <c r="L20253" s="34">
        <v>475</v>
      </c>
      <c r="M20253" s="34">
        <v>397</v>
      </c>
      <c r="N20253" s="34">
        <v>470</v>
      </c>
      <c r="O20253" s="34">
        <v>430</v>
      </c>
      <c r="P20253" s="34">
        <v>491</v>
      </c>
      <c r="Q20253" s="34">
        <v>633</v>
      </c>
      <c r="R20253" s="34">
        <v>639</v>
      </c>
      <c r="S20253" s="34">
        <v>620</v>
      </c>
      <c r="T20253" s="34">
        <v>616</v>
      </c>
      <c r="U20253" s="34">
        <v>489</v>
      </c>
      <c r="V20253" s="34">
        <v>637</v>
      </c>
      <c r="W20253" s="34">
        <v>595</v>
      </c>
      <c r="X20253" s="34">
        <v>591</v>
      </c>
      <c r="Y20253" s="34">
        <v>580</v>
      </c>
      <c r="Z20253" s="34">
        <v>539</v>
      </c>
      <c r="AA20253" s="34">
        <v>645</v>
      </c>
      <c r="AB20253" s="34">
        <v>680</v>
      </c>
      <c r="AC20253" s="34">
        <v>790</v>
      </c>
    </row>
    <row r="20254" spans="1:29" x14ac:dyDescent="0.2">
      <c r="A20254" s="34" t="s">
        <v>80747</v>
      </c>
      <c r="B20254" s="34">
        <v>197</v>
      </c>
      <c r="C20254" s="34">
        <v>257</v>
      </c>
      <c r="D20254" s="34">
        <v>248</v>
      </c>
      <c r="E20254" s="34">
        <v>273</v>
      </c>
      <c r="F20254" s="34">
        <v>238</v>
      </c>
      <c r="G20254" s="34">
        <v>245</v>
      </c>
      <c r="H20254" s="34">
        <v>211</v>
      </c>
      <c r="I20254" s="34">
        <v>226</v>
      </c>
      <c r="J20254" s="34">
        <v>206</v>
      </c>
      <c r="K20254" s="34">
        <v>270</v>
      </c>
      <c r="L20254" s="34">
        <v>173</v>
      </c>
      <c r="M20254" s="34">
        <v>178</v>
      </c>
      <c r="N20254" s="34">
        <v>221</v>
      </c>
      <c r="O20254" s="34">
        <v>222</v>
      </c>
      <c r="P20254" s="34">
        <v>239</v>
      </c>
      <c r="Q20254" s="34">
        <v>345</v>
      </c>
      <c r="R20254" s="34">
        <v>317</v>
      </c>
      <c r="S20254" s="34">
        <v>308</v>
      </c>
      <c r="T20254" s="34">
        <v>281</v>
      </c>
      <c r="U20254" s="34">
        <v>249</v>
      </c>
      <c r="V20254" s="34">
        <v>267</v>
      </c>
      <c r="W20254" s="34">
        <v>331</v>
      </c>
      <c r="X20254" s="34">
        <v>256</v>
      </c>
      <c r="Y20254" s="34">
        <v>249</v>
      </c>
      <c r="Z20254" s="34">
        <v>269</v>
      </c>
      <c r="AA20254" s="34">
        <v>301</v>
      </c>
      <c r="AB20254" s="34">
        <v>227</v>
      </c>
      <c r="AC20254" s="34">
        <v>410</v>
      </c>
    </row>
    <row r="20255" spans="1:29" x14ac:dyDescent="0.2">
      <c r="A20255" s="34" t="s">
        <v>80748</v>
      </c>
      <c r="B20255" s="34">
        <v>220</v>
      </c>
      <c r="C20255" s="34">
        <v>298</v>
      </c>
      <c r="D20255" s="34">
        <v>272</v>
      </c>
      <c r="E20255" s="34">
        <v>346</v>
      </c>
      <c r="F20255" s="34">
        <v>261</v>
      </c>
      <c r="G20255" s="34">
        <v>367</v>
      </c>
      <c r="H20255" s="34">
        <v>306</v>
      </c>
      <c r="I20255" s="34">
        <v>362</v>
      </c>
      <c r="J20255" s="34">
        <v>306</v>
      </c>
      <c r="K20255" s="34">
        <v>358</v>
      </c>
      <c r="L20255" s="34">
        <v>225</v>
      </c>
      <c r="M20255" s="34">
        <v>296</v>
      </c>
      <c r="N20255" s="34">
        <v>194</v>
      </c>
      <c r="O20255" s="34">
        <v>347</v>
      </c>
      <c r="P20255" s="34">
        <v>270</v>
      </c>
      <c r="Q20255" s="34">
        <v>431</v>
      </c>
      <c r="R20255" s="34">
        <v>356</v>
      </c>
      <c r="S20255" s="34">
        <v>391</v>
      </c>
      <c r="T20255" s="34">
        <v>272</v>
      </c>
      <c r="U20255" s="34">
        <v>339</v>
      </c>
      <c r="V20255" s="34">
        <v>346</v>
      </c>
      <c r="W20255" s="34">
        <v>382</v>
      </c>
      <c r="X20255" s="34">
        <v>335</v>
      </c>
      <c r="Y20255" s="34">
        <v>359</v>
      </c>
      <c r="Z20255" s="34">
        <v>285</v>
      </c>
      <c r="AA20255" s="34">
        <v>402</v>
      </c>
      <c r="AB20255" s="34">
        <v>275</v>
      </c>
      <c r="AC20255" s="34">
        <v>539</v>
      </c>
    </row>
    <row r="20256" spans="1:29" x14ac:dyDescent="0.2">
      <c r="A20256" s="34" t="s">
        <v>80749</v>
      </c>
      <c r="B20256" s="34">
        <v>161</v>
      </c>
      <c r="C20256" s="34">
        <v>170</v>
      </c>
      <c r="D20256" s="34">
        <v>232</v>
      </c>
      <c r="E20256" s="34">
        <v>218</v>
      </c>
      <c r="F20256" s="34">
        <v>246</v>
      </c>
      <c r="G20256" s="34">
        <v>120</v>
      </c>
      <c r="H20256" s="34">
        <v>189</v>
      </c>
      <c r="I20256" s="34">
        <v>122</v>
      </c>
      <c r="J20256" s="34">
        <v>179</v>
      </c>
      <c r="K20256" s="34">
        <v>157</v>
      </c>
      <c r="L20256" s="34">
        <v>126</v>
      </c>
      <c r="M20256" s="34">
        <v>155</v>
      </c>
      <c r="N20256" s="34">
        <v>214</v>
      </c>
      <c r="O20256" s="34">
        <v>149</v>
      </c>
      <c r="P20256" s="34">
        <v>197</v>
      </c>
      <c r="Q20256" s="34">
        <v>205</v>
      </c>
      <c r="R20256" s="34">
        <v>226</v>
      </c>
      <c r="S20256" s="34">
        <v>222</v>
      </c>
      <c r="T20256" s="34">
        <v>213</v>
      </c>
      <c r="U20256" s="34">
        <v>168</v>
      </c>
      <c r="V20256" s="34">
        <v>251</v>
      </c>
      <c r="W20256" s="34">
        <v>199</v>
      </c>
      <c r="X20256" s="34">
        <v>234</v>
      </c>
      <c r="Y20256" s="34">
        <v>174</v>
      </c>
      <c r="Z20256" s="34">
        <v>266</v>
      </c>
      <c r="AA20256" s="34">
        <v>192</v>
      </c>
      <c r="AB20256" s="34">
        <v>265</v>
      </c>
      <c r="AC20256" s="34">
        <v>253</v>
      </c>
    </row>
    <row r="20257" spans="1:29" x14ac:dyDescent="0.2">
      <c r="A20257" s="34" t="s">
        <v>80750</v>
      </c>
      <c r="B20257" s="34">
        <v>77</v>
      </c>
      <c r="C20257" s="34">
        <v>71</v>
      </c>
      <c r="D20257" s="34">
        <v>98</v>
      </c>
      <c r="E20257" s="34">
        <v>66</v>
      </c>
      <c r="F20257" s="34">
        <v>79</v>
      </c>
      <c r="G20257" s="34">
        <v>124</v>
      </c>
      <c r="H20257" s="34">
        <v>75</v>
      </c>
      <c r="I20257" s="34">
        <v>83</v>
      </c>
      <c r="J20257" s="34">
        <v>51</v>
      </c>
      <c r="K20257" s="34">
        <v>95</v>
      </c>
      <c r="L20257" s="34">
        <v>38</v>
      </c>
      <c r="M20257" s="34">
        <v>74</v>
      </c>
      <c r="N20257" s="34">
        <v>44</v>
      </c>
      <c r="O20257" s="34">
        <v>79</v>
      </c>
      <c r="P20257" s="34">
        <v>77</v>
      </c>
      <c r="Q20257" s="34">
        <v>93</v>
      </c>
      <c r="R20257" s="34">
        <v>71</v>
      </c>
      <c r="S20257" s="34">
        <v>116</v>
      </c>
      <c r="T20257" s="34">
        <v>42</v>
      </c>
      <c r="U20257" s="34">
        <v>89</v>
      </c>
      <c r="V20257" s="34">
        <v>98</v>
      </c>
      <c r="W20257" s="34">
        <v>78</v>
      </c>
      <c r="X20257" s="34">
        <v>104</v>
      </c>
      <c r="Y20257" s="34">
        <v>53</v>
      </c>
      <c r="Z20257" s="34">
        <v>99</v>
      </c>
      <c r="AA20257" s="34">
        <v>101</v>
      </c>
      <c r="AB20257" s="34">
        <v>63</v>
      </c>
      <c r="AC20257" s="34">
        <v>123</v>
      </c>
    </row>
    <row r="20258" spans="1:29" x14ac:dyDescent="0.2">
      <c r="A20258" s="34" t="s">
        <v>80751</v>
      </c>
      <c r="B20258" s="34">
        <v>127</v>
      </c>
      <c r="C20258" s="34">
        <v>141</v>
      </c>
      <c r="D20258" s="34">
        <v>170</v>
      </c>
      <c r="E20258" s="34">
        <v>158</v>
      </c>
      <c r="F20258" s="34">
        <v>140</v>
      </c>
      <c r="G20258" s="34">
        <v>103</v>
      </c>
      <c r="H20258" s="34">
        <v>87</v>
      </c>
      <c r="I20258" s="34">
        <v>104</v>
      </c>
      <c r="J20258" s="34">
        <v>87</v>
      </c>
      <c r="K20258" s="34">
        <v>142</v>
      </c>
      <c r="L20258" s="34">
        <v>72</v>
      </c>
      <c r="M20258" s="34">
        <v>107</v>
      </c>
      <c r="N20258" s="34">
        <v>96</v>
      </c>
      <c r="O20258" s="34">
        <v>140</v>
      </c>
      <c r="P20258" s="34">
        <v>89</v>
      </c>
      <c r="Q20258" s="34">
        <v>164</v>
      </c>
      <c r="R20258" s="34">
        <v>122</v>
      </c>
      <c r="S20258" s="34">
        <v>107</v>
      </c>
      <c r="T20258" s="34">
        <v>143</v>
      </c>
      <c r="U20258" s="34">
        <v>135</v>
      </c>
      <c r="V20258" s="34">
        <v>139</v>
      </c>
      <c r="W20258" s="34">
        <v>134</v>
      </c>
      <c r="X20258" s="34">
        <v>164</v>
      </c>
      <c r="Y20258" s="34">
        <v>135</v>
      </c>
      <c r="Z20258" s="34">
        <v>119</v>
      </c>
      <c r="AA20258" s="34">
        <v>132</v>
      </c>
      <c r="AB20258" s="34">
        <v>146</v>
      </c>
      <c r="AC20258" s="34">
        <v>207</v>
      </c>
    </row>
    <row r="20259" spans="1:29" x14ac:dyDescent="0.2">
      <c r="A20259" s="34" t="s">
        <v>80752</v>
      </c>
      <c r="B20259" s="34">
        <v>144</v>
      </c>
      <c r="C20259" s="34">
        <v>132</v>
      </c>
      <c r="D20259" s="34">
        <v>170</v>
      </c>
      <c r="E20259" s="34">
        <v>132</v>
      </c>
      <c r="F20259" s="34">
        <v>144</v>
      </c>
      <c r="G20259" s="34">
        <v>124</v>
      </c>
      <c r="H20259" s="34">
        <v>115</v>
      </c>
      <c r="I20259" s="34">
        <v>107</v>
      </c>
      <c r="J20259" s="34">
        <v>96</v>
      </c>
      <c r="K20259" s="34">
        <v>126</v>
      </c>
      <c r="L20259" s="34">
        <v>74</v>
      </c>
      <c r="M20259" s="34">
        <v>125</v>
      </c>
      <c r="N20259" s="34">
        <v>151</v>
      </c>
      <c r="O20259" s="34">
        <v>95</v>
      </c>
      <c r="P20259" s="34">
        <v>147</v>
      </c>
      <c r="Q20259" s="34">
        <v>134</v>
      </c>
      <c r="R20259" s="34">
        <v>144</v>
      </c>
      <c r="S20259" s="34">
        <v>126</v>
      </c>
      <c r="T20259" s="34">
        <v>126</v>
      </c>
      <c r="U20259" s="34">
        <v>109</v>
      </c>
      <c r="V20259" s="34">
        <v>128</v>
      </c>
      <c r="W20259" s="34">
        <v>121</v>
      </c>
      <c r="X20259" s="34">
        <v>170</v>
      </c>
      <c r="Y20259" s="34">
        <v>102</v>
      </c>
      <c r="Z20259" s="34">
        <v>144</v>
      </c>
      <c r="AA20259" s="34">
        <v>151</v>
      </c>
      <c r="AB20259" s="34">
        <v>118</v>
      </c>
      <c r="AC20259" s="34">
        <v>182</v>
      </c>
    </row>
    <row r="20260" spans="1:29" x14ac:dyDescent="0.2">
      <c r="A20260" s="34" t="s">
        <v>80753</v>
      </c>
      <c r="B20260" s="34">
        <v>73</v>
      </c>
      <c r="C20260" s="34">
        <v>118</v>
      </c>
      <c r="D20260" s="34">
        <v>97</v>
      </c>
      <c r="E20260" s="34">
        <v>102</v>
      </c>
      <c r="F20260" s="34">
        <v>98</v>
      </c>
      <c r="G20260" s="34">
        <v>108</v>
      </c>
      <c r="H20260" s="34">
        <v>60</v>
      </c>
      <c r="I20260" s="34">
        <v>103</v>
      </c>
      <c r="J20260" s="34">
        <v>87</v>
      </c>
      <c r="K20260" s="34">
        <v>97</v>
      </c>
      <c r="L20260" s="34">
        <v>40</v>
      </c>
      <c r="M20260" s="34">
        <v>101</v>
      </c>
      <c r="N20260" s="34">
        <v>71</v>
      </c>
      <c r="O20260" s="34">
        <v>88</v>
      </c>
      <c r="P20260" s="34">
        <v>54</v>
      </c>
      <c r="Q20260" s="34">
        <v>131</v>
      </c>
      <c r="R20260" s="34">
        <v>88</v>
      </c>
      <c r="S20260" s="34">
        <v>167</v>
      </c>
      <c r="T20260" s="34">
        <v>63</v>
      </c>
      <c r="U20260" s="34">
        <v>93</v>
      </c>
      <c r="V20260" s="34">
        <v>115</v>
      </c>
      <c r="W20260" s="34">
        <v>98</v>
      </c>
      <c r="X20260" s="34">
        <v>100</v>
      </c>
      <c r="Y20260" s="34">
        <v>73</v>
      </c>
      <c r="Z20260" s="34">
        <v>91</v>
      </c>
      <c r="AA20260" s="34">
        <v>107</v>
      </c>
      <c r="AB20260" s="34">
        <v>68</v>
      </c>
      <c r="AC20260" s="34">
        <v>138</v>
      </c>
    </row>
    <row r="20261" spans="1:29" x14ac:dyDescent="0.2">
      <c r="A20261" s="34" t="s">
        <v>80754</v>
      </c>
      <c r="B20261" s="34">
        <v>316</v>
      </c>
      <c r="C20261" s="34">
        <v>536</v>
      </c>
      <c r="D20261" s="34">
        <v>536</v>
      </c>
      <c r="E20261" s="34">
        <v>660</v>
      </c>
      <c r="F20261" s="34">
        <v>577</v>
      </c>
      <c r="G20261" s="34">
        <v>462</v>
      </c>
      <c r="H20261" s="34">
        <v>483</v>
      </c>
      <c r="I20261" s="34">
        <v>521</v>
      </c>
      <c r="J20261" s="34">
        <v>460</v>
      </c>
      <c r="K20261" s="34">
        <v>597</v>
      </c>
      <c r="L20261" s="34">
        <v>441</v>
      </c>
      <c r="M20261" s="34">
        <v>495</v>
      </c>
      <c r="N20261" s="34">
        <v>426</v>
      </c>
      <c r="O20261" s="34">
        <v>492</v>
      </c>
      <c r="P20261" s="34">
        <v>529</v>
      </c>
      <c r="Q20261" s="34">
        <v>725</v>
      </c>
      <c r="R20261" s="34">
        <v>607</v>
      </c>
      <c r="S20261" s="34">
        <v>668</v>
      </c>
      <c r="T20261" s="34">
        <v>559</v>
      </c>
      <c r="U20261" s="34">
        <v>577</v>
      </c>
      <c r="V20261" s="34">
        <v>641</v>
      </c>
      <c r="W20261" s="34">
        <v>773</v>
      </c>
      <c r="X20261" s="34">
        <v>692</v>
      </c>
      <c r="Y20261" s="34">
        <v>665</v>
      </c>
      <c r="Z20261" s="34">
        <v>599</v>
      </c>
      <c r="AA20261" s="34">
        <v>707</v>
      </c>
      <c r="AB20261" s="34">
        <v>827</v>
      </c>
      <c r="AC20261" s="34">
        <v>900</v>
      </c>
    </row>
    <row r="20262" spans="1:29" x14ac:dyDescent="0.2">
      <c r="A20262" s="34" t="s">
        <v>80755</v>
      </c>
      <c r="B20262" s="34">
        <v>80</v>
      </c>
      <c r="C20262" s="34">
        <v>64</v>
      </c>
      <c r="D20262" s="34">
        <v>84</v>
      </c>
      <c r="E20262" s="34">
        <v>80</v>
      </c>
      <c r="F20262" s="34">
        <v>63</v>
      </c>
      <c r="G20262" s="34">
        <v>61</v>
      </c>
      <c r="H20262" s="34">
        <v>52</v>
      </c>
      <c r="I20262" s="34">
        <v>56</v>
      </c>
      <c r="J20262" s="34">
        <v>73</v>
      </c>
      <c r="K20262" s="34">
        <v>77</v>
      </c>
      <c r="L20262" s="34">
        <v>42</v>
      </c>
      <c r="M20262" s="34">
        <v>53</v>
      </c>
      <c r="N20262" s="34">
        <v>62</v>
      </c>
      <c r="O20262" s="34">
        <v>69</v>
      </c>
      <c r="P20262" s="34">
        <v>54</v>
      </c>
      <c r="Q20262" s="34">
        <v>45</v>
      </c>
      <c r="R20262" s="34">
        <v>78</v>
      </c>
      <c r="S20262" s="34">
        <v>106</v>
      </c>
      <c r="T20262" s="34">
        <v>73</v>
      </c>
      <c r="U20262" s="34">
        <v>41</v>
      </c>
      <c r="V20262" s="34">
        <v>88</v>
      </c>
      <c r="W20262" s="34">
        <v>60</v>
      </c>
      <c r="X20262" s="34">
        <v>121</v>
      </c>
      <c r="Y20262" s="34">
        <v>66</v>
      </c>
      <c r="Z20262" s="34">
        <v>84</v>
      </c>
      <c r="AA20262" s="34">
        <v>94</v>
      </c>
      <c r="AB20262" s="34">
        <v>67</v>
      </c>
      <c r="AC20262" s="34">
        <v>126</v>
      </c>
    </row>
    <row r="20263" spans="1:29" x14ac:dyDescent="0.2">
      <c r="A20263" s="34" t="s">
        <v>80756</v>
      </c>
      <c r="B20263" s="34">
        <v>121</v>
      </c>
      <c r="C20263" s="34">
        <v>125</v>
      </c>
      <c r="D20263" s="34">
        <v>143</v>
      </c>
      <c r="E20263" s="34">
        <v>140</v>
      </c>
      <c r="F20263" s="34">
        <v>120</v>
      </c>
      <c r="G20263" s="34">
        <v>146</v>
      </c>
      <c r="H20263" s="34">
        <v>88</v>
      </c>
      <c r="I20263" s="34">
        <v>101</v>
      </c>
      <c r="J20263" s="34">
        <v>79</v>
      </c>
      <c r="K20263" s="34">
        <v>124</v>
      </c>
      <c r="L20263" s="34">
        <v>100</v>
      </c>
      <c r="M20263" s="34">
        <v>101</v>
      </c>
      <c r="N20263" s="34">
        <v>93</v>
      </c>
      <c r="O20263" s="34">
        <v>109</v>
      </c>
      <c r="P20263" s="34">
        <v>90</v>
      </c>
      <c r="Q20263" s="34">
        <v>145</v>
      </c>
      <c r="R20263" s="34">
        <v>125</v>
      </c>
      <c r="S20263" s="34">
        <v>166</v>
      </c>
      <c r="T20263" s="34">
        <v>103</v>
      </c>
      <c r="U20263" s="34">
        <v>121</v>
      </c>
      <c r="V20263" s="34">
        <v>97</v>
      </c>
      <c r="W20263" s="34">
        <v>102</v>
      </c>
      <c r="X20263" s="34">
        <v>123</v>
      </c>
      <c r="Y20263" s="34">
        <v>133</v>
      </c>
      <c r="Z20263" s="34">
        <v>126</v>
      </c>
      <c r="AA20263" s="34">
        <v>160</v>
      </c>
      <c r="AB20263" s="34">
        <v>127</v>
      </c>
      <c r="AC20263" s="34">
        <v>164</v>
      </c>
    </row>
    <row r="20264" spans="1:29" x14ac:dyDescent="0.2">
      <c r="A20264" s="34" t="s">
        <v>80757</v>
      </c>
      <c r="B20264" s="34">
        <v>121</v>
      </c>
      <c r="C20264" s="34">
        <v>158</v>
      </c>
      <c r="D20264" s="34">
        <v>212</v>
      </c>
      <c r="E20264" s="34">
        <v>207</v>
      </c>
      <c r="F20264" s="34">
        <v>166</v>
      </c>
      <c r="G20264" s="34">
        <v>183</v>
      </c>
      <c r="H20264" s="34">
        <v>148</v>
      </c>
      <c r="I20264" s="34">
        <v>150</v>
      </c>
      <c r="J20264" s="34">
        <v>124</v>
      </c>
      <c r="K20264" s="34">
        <v>148</v>
      </c>
      <c r="L20264" s="34">
        <v>102</v>
      </c>
      <c r="M20264" s="34">
        <v>131</v>
      </c>
      <c r="N20264" s="34">
        <v>102</v>
      </c>
      <c r="O20264" s="34">
        <v>90</v>
      </c>
      <c r="P20264" s="34">
        <v>134</v>
      </c>
      <c r="Q20264" s="34">
        <v>155</v>
      </c>
      <c r="R20264" s="34">
        <v>146</v>
      </c>
      <c r="S20264" s="34">
        <v>188</v>
      </c>
      <c r="T20264" s="34">
        <v>122</v>
      </c>
      <c r="U20264" s="34">
        <v>116</v>
      </c>
      <c r="V20264" s="34">
        <v>156</v>
      </c>
      <c r="W20264" s="34">
        <v>125</v>
      </c>
      <c r="X20264" s="34">
        <v>234</v>
      </c>
      <c r="Y20264" s="34">
        <v>112</v>
      </c>
      <c r="Z20264" s="34">
        <v>204</v>
      </c>
      <c r="AA20264" s="34">
        <v>184</v>
      </c>
      <c r="AB20264" s="34">
        <v>145</v>
      </c>
      <c r="AC20264" s="34">
        <v>259</v>
      </c>
    </row>
    <row r="20265" spans="1:29" x14ac:dyDescent="0.2">
      <c r="A20265" s="34" t="s">
        <v>80758</v>
      </c>
      <c r="B20265" s="34">
        <v>124</v>
      </c>
      <c r="C20265" s="34">
        <v>113</v>
      </c>
      <c r="D20265" s="34">
        <v>73</v>
      </c>
      <c r="E20265" s="34">
        <v>149</v>
      </c>
      <c r="F20265" s="34">
        <v>98</v>
      </c>
      <c r="G20265" s="34">
        <v>102</v>
      </c>
      <c r="H20265" s="34">
        <v>76</v>
      </c>
      <c r="I20265" s="34">
        <v>138</v>
      </c>
      <c r="J20265" s="34">
        <v>73</v>
      </c>
      <c r="K20265" s="34">
        <v>138</v>
      </c>
      <c r="L20265" s="34">
        <v>66</v>
      </c>
      <c r="M20265" s="34">
        <v>144</v>
      </c>
      <c r="N20265" s="34">
        <v>48</v>
      </c>
      <c r="O20265" s="34">
        <v>144</v>
      </c>
      <c r="P20265" s="34">
        <v>73</v>
      </c>
      <c r="Q20265" s="34">
        <v>173</v>
      </c>
      <c r="R20265" s="34">
        <v>92</v>
      </c>
      <c r="S20265" s="34">
        <v>178</v>
      </c>
      <c r="T20265" s="34">
        <v>90</v>
      </c>
      <c r="U20265" s="34">
        <v>123</v>
      </c>
      <c r="V20265" s="34">
        <v>110</v>
      </c>
      <c r="W20265" s="34">
        <v>179</v>
      </c>
      <c r="X20265" s="34">
        <v>135</v>
      </c>
      <c r="Y20265" s="34">
        <v>158</v>
      </c>
      <c r="Z20265" s="34">
        <v>119</v>
      </c>
      <c r="AA20265" s="34">
        <v>163</v>
      </c>
      <c r="AB20265" s="34">
        <v>102</v>
      </c>
      <c r="AC20265" s="34">
        <v>197</v>
      </c>
    </row>
    <row r="20266" spans="1:29" x14ac:dyDescent="0.2">
      <c r="A20266" s="34" t="s">
        <v>80759</v>
      </c>
      <c r="B20266" s="34">
        <v>139</v>
      </c>
      <c r="C20266" s="34">
        <v>89</v>
      </c>
      <c r="D20266" s="34">
        <v>140</v>
      </c>
      <c r="E20266" s="34">
        <v>123</v>
      </c>
      <c r="F20266" s="34">
        <v>136</v>
      </c>
      <c r="G20266" s="34">
        <v>93</v>
      </c>
      <c r="H20266" s="34">
        <v>117</v>
      </c>
      <c r="I20266" s="34">
        <v>119</v>
      </c>
      <c r="J20266" s="34">
        <v>109</v>
      </c>
      <c r="K20266" s="34">
        <v>113</v>
      </c>
      <c r="L20266" s="34">
        <v>99</v>
      </c>
      <c r="M20266" s="34">
        <v>104</v>
      </c>
      <c r="N20266" s="34">
        <v>112</v>
      </c>
      <c r="O20266" s="34">
        <v>107</v>
      </c>
      <c r="P20266" s="34">
        <v>118</v>
      </c>
      <c r="Q20266" s="34">
        <v>146</v>
      </c>
      <c r="R20266" s="34">
        <v>193</v>
      </c>
      <c r="S20266" s="34">
        <v>141</v>
      </c>
      <c r="T20266" s="34">
        <v>124</v>
      </c>
      <c r="U20266" s="34">
        <v>135</v>
      </c>
      <c r="V20266" s="34">
        <v>131</v>
      </c>
      <c r="W20266" s="34">
        <v>128</v>
      </c>
      <c r="X20266" s="34">
        <v>168</v>
      </c>
      <c r="Y20266" s="34">
        <v>147</v>
      </c>
      <c r="Z20266" s="34">
        <v>164</v>
      </c>
      <c r="AA20266" s="34">
        <v>145</v>
      </c>
      <c r="AB20266" s="34">
        <v>115</v>
      </c>
      <c r="AC20266" s="34">
        <v>200</v>
      </c>
    </row>
    <row r="20267" spans="1:29" x14ac:dyDescent="0.2">
      <c r="A20267" s="34" t="s">
        <v>80760</v>
      </c>
      <c r="B20267" s="34">
        <v>56</v>
      </c>
      <c r="C20267" s="34">
        <v>75</v>
      </c>
      <c r="D20267" s="34">
        <v>86</v>
      </c>
      <c r="E20267" s="34">
        <v>60</v>
      </c>
      <c r="F20267" s="34">
        <v>60</v>
      </c>
      <c r="G20267" s="34">
        <v>102</v>
      </c>
      <c r="H20267" s="34">
        <v>59</v>
      </c>
      <c r="I20267" s="34">
        <v>68</v>
      </c>
      <c r="J20267" s="34">
        <v>45</v>
      </c>
      <c r="K20267" s="34">
        <v>91</v>
      </c>
      <c r="L20267" s="34">
        <v>32</v>
      </c>
      <c r="M20267" s="34">
        <v>76</v>
      </c>
      <c r="N20267" s="34">
        <v>54</v>
      </c>
      <c r="O20267" s="34">
        <v>60</v>
      </c>
      <c r="P20267" s="34">
        <v>48</v>
      </c>
      <c r="Q20267" s="34">
        <v>116</v>
      </c>
      <c r="R20267" s="34">
        <v>75</v>
      </c>
      <c r="S20267" s="34">
        <v>103</v>
      </c>
      <c r="T20267" s="34">
        <v>57</v>
      </c>
      <c r="U20267" s="34">
        <v>59</v>
      </c>
      <c r="V20267" s="34">
        <v>80</v>
      </c>
      <c r="W20267" s="34">
        <v>75</v>
      </c>
      <c r="X20267" s="34">
        <v>111</v>
      </c>
      <c r="Y20267" s="34">
        <v>73</v>
      </c>
      <c r="Z20267" s="34">
        <v>77</v>
      </c>
      <c r="AA20267" s="34">
        <v>104</v>
      </c>
      <c r="AB20267" s="34">
        <v>69</v>
      </c>
      <c r="AC20267" s="34">
        <v>142</v>
      </c>
    </row>
    <row r="20268" spans="1:29" x14ac:dyDescent="0.2">
      <c r="A20268" s="34" t="s">
        <v>80761</v>
      </c>
      <c r="B20268" s="34">
        <v>178</v>
      </c>
      <c r="C20268" s="34">
        <v>425</v>
      </c>
      <c r="D20268" s="34">
        <v>382</v>
      </c>
      <c r="E20268" s="34">
        <v>496</v>
      </c>
      <c r="F20268" s="34">
        <v>274</v>
      </c>
      <c r="G20268" s="34">
        <v>507</v>
      </c>
      <c r="H20268" s="34">
        <v>302</v>
      </c>
      <c r="I20268" s="34">
        <v>460</v>
      </c>
      <c r="J20268" s="34">
        <v>226</v>
      </c>
      <c r="K20268" s="34">
        <v>457</v>
      </c>
      <c r="L20268" s="34">
        <v>174</v>
      </c>
      <c r="M20268" s="34">
        <v>393</v>
      </c>
      <c r="N20268" s="34">
        <v>242</v>
      </c>
      <c r="O20268" s="34">
        <v>329</v>
      </c>
      <c r="P20268" s="34">
        <v>275</v>
      </c>
      <c r="Q20268" s="34">
        <v>501</v>
      </c>
      <c r="R20268" s="34">
        <v>288</v>
      </c>
      <c r="S20268" s="34">
        <v>461</v>
      </c>
      <c r="T20268" s="34">
        <v>239</v>
      </c>
      <c r="U20268" s="34">
        <v>358</v>
      </c>
      <c r="V20268" s="34">
        <v>367</v>
      </c>
      <c r="W20268" s="34">
        <v>399</v>
      </c>
      <c r="X20268" s="34">
        <v>302</v>
      </c>
      <c r="Y20268" s="34">
        <v>324</v>
      </c>
      <c r="Z20268" s="34">
        <v>347</v>
      </c>
      <c r="AA20268" s="34">
        <v>407</v>
      </c>
      <c r="AB20268" s="34">
        <v>320</v>
      </c>
      <c r="AC20268" s="34">
        <v>549</v>
      </c>
    </row>
    <row r="20269" spans="1:29" x14ac:dyDescent="0.2">
      <c r="A20269" s="34" t="s">
        <v>80762</v>
      </c>
      <c r="B20269" s="34">
        <v>148</v>
      </c>
      <c r="C20269" s="34">
        <v>186</v>
      </c>
      <c r="D20269" s="34">
        <v>269</v>
      </c>
      <c r="E20269" s="34">
        <v>241</v>
      </c>
      <c r="F20269" s="34">
        <v>258</v>
      </c>
      <c r="G20269" s="34">
        <v>204</v>
      </c>
      <c r="H20269" s="34">
        <v>207</v>
      </c>
      <c r="I20269" s="34">
        <v>173</v>
      </c>
      <c r="J20269" s="34">
        <v>207</v>
      </c>
      <c r="K20269" s="34">
        <v>247</v>
      </c>
      <c r="L20269" s="34">
        <v>162</v>
      </c>
      <c r="M20269" s="34">
        <v>190</v>
      </c>
      <c r="N20269" s="34">
        <v>200</v>
      </c>
      <c r="O20269" s="34">
        <v>189</v>
      </c>
      <c r="P20269" s="34">
        <v>225</v>
      </c>
      <c r="Q20269" s="34">
        <v>253</v>
      </c>
      <c r="R20269" s="34">
        <v>305</v>
      </c>
      <c r="S20269" s="34">
        <v>243</v>
      </c>
      <c r="T20269" s="34">
        <v>228</v>
      </c>
      <c r="U20269" s="34">
        <v>197</v>
      </c>
      <c r="V20269" s="34">
        <v>243</v>
      </c>
      <c r="W20269" s="34">
        <v>183</v>
      </c>
      <c r="X20269" s="34">
        <v>341</v>
      </c>
      <c r="Y20269" s="34">
        <v>240</v>
      </c>
      <c r="Z20269" s="34">
        <v>205</v>
      </c>
      <c r="AA20269" s="34">
        <v>230</v>
      </c>
      <c r="AB20269" s="34">
        <v>231</v>
      </c>
      <c r="AC20269" s="34">
        <v>329</v>
      </c>
    </row>
    <row r="20270" spans="1:29" x14ac:dyDescent="0.2">
      <c r="A20270" s="34" t="s">
        <v>80763</v>
      </c>
      <c r="B20270" s="34">
        <v>121</v>
      </c>
      <c r="C20270" s="34">
        <v>297</v>
      </c>
      <c r="D20270" s="34">
        <v>183</v>
      </c>
      <c r="E20270" s="34">
        <v>385</v>
      </c>
      <c r="F20270" s="34">
        <v>154</v>
      </c>
      <c r="G20270" s="34">
        <v>383</v>
      </c>
      <c r="H20270" s="34">
        <v>173</v>
      </c>
      <c r="I20270" s="34">
        <v>338</v>
      </c>
      <c r="J20270" s="34">
        <v>134</v>
      </c>
      <c r="K20270" s="34">
        <v>367</v>
      </c>
      <c r="L20270" s="34">
        <v>99</v>
      </c>
      <c r="M20270" s="34">
        <v>288</v>
      </c>
      <c r="N20270" s="34">
        <v>140</v>
      </c>
      <c r="O20270" s="34">
        <v>313</v>
      </c>
      <c r="P20270" s="34">
        <v>144</v>
      </c>
      <c r="Q20270" s="34">
        <v>420</v>
      </c>
      <c r="R20270" s="34">
        <v>202</v>
      </c>
      <c r="S20270" s="34">
        <v>389</v>
      </c>
      <c r="T20270" s="34">
        <v>171</v>
      </c>
      <c r="U20270" s="34">
        <v>289</v>
      </c>
      <c r="V20270" s="34">
        <v>212</v>
      </c>
      <c r="W20270" s="34">
        <v>347</v>
      </c>
      <c r="X20270" s="34">
        <v>252</v>
      </c>
      <c r="Y20270" s="34">
        <v>315</v>
      </c>
      <c r="Z20270" s="34">
        <v>174</v>
      </c>
      <c r="AA20270" s="34">
        <v>371</v>
      </c>
      <c r="AB20270" s="34">
        <v>176</v>
      </c>
      <c r="AC20270" s="34">
        <v>462</v>
      </c>
    </row>
    <row r="20271" spans="1:29" x14ac:dyDescent="0.2">
      <c r="A20271" s="34" t="s">
        <v>80764</v>
      </c>
      <c r="B20271" s="34">
        <v>133</v>
      </c>
      <c r="C20271" s="34">
        <v>143</v>
      </c>
      <c r="D20271" s="34">
        <v>142</v>
      </c>
      <c r="E20271" s="34">
        <v>138</v>
      </c>
      <c r="F20271" s="34">
        <v>141</v>
      </c>
      <c r="G20271" s="34">
        <v>139</v>
      </c>
      <c r="H20271" s="34">
        <v>145</v>
      </c>
      <c r="I20271" s="34">
        <v>112</v>
      </c>
      <c r="J20271" s="34">
        <v>178</v>
      </c>
      <c r="K20271" s="34">
        <v>143</v>
      </c>
      <c r="L20271" s="34">
        <v>181</v>
      </c>
      <c r="M20271" s="34">
        <v>123</v>
      </c>
      <c r="N20271" s="34">
        <v>88</v>
      </c>
      <c r="O20271" s="34">
        <v>125</v>
      </c>
      <c r="P20271" s="34">
        <v>120</v>
      </c>
      <c r="Q20271" s="34">
        <v>213</v>
      </c>
      <c r="R20271" s="34">
        <v>206</v>
      </c>
      <c r="S20271" s="34">
        <v>174</v>
      </c>
      <c r="T20271" s="34">
        <v>199</v>
      </c>
      <c r="U20271" s="34">
        <v>148</v>
      </c>
      <c r="V20271" s="34">
        <v>206</v>
      </c>
      <c r="W20271" s="34">
        <v>201</v>
      </c>
      <c r="X20271" s="34">
        <v>199</v>
      </c>
      <c r="Y20271" s="34">
        <v>221</v>
      </c>
      <c r="Z20271" s="34">
        <v>120</v>
      </c>
      <c r="AA20271" s="34">
        <v>156</v>
      </c>
      <c r="AB20271" s="34">
        <v>187</v>
      </c>
      <c r="AC20271" s="34">
        <v>203</v>
      </c>
    </row>
    <row r="20272" spans="1:29" x14ac:dyDescent="0.2">
      <c r="A20272" s="34" t="s">
        <v>80765</v>
      </c>
      <c r="B20272" s="34">
        <v>138</v>
      </c>
      <c r="C20272" s="34">
        <v>162</v>
      </c>
      <c r="D20272" s="34">
        <v>196</v>
      </c>
      <c r="E20272" s="34">
        <v>150</v>
      </c>
      <c r="F20272" s="34">
        <v>158</v>
      </c>
      <c r="G20272" s="34">
        <v>182</v>
      </c>
      <c r="H20272" s="34">
        <v>177</v>
      </c>
      <c r="I20272" s="34">
        <v>139</v>
      </c>
      <c r="J20272" s="34">
        <v>133</v>
      </c>
      <c r="K20272" s="34">
        <v>136</v>
      </c>
      <c r="L20272" s="34">
        <v>130</v>
      </c>
      <c r="M20272" s="34">
        <v>121</v>
      </c>
      <c r="N20272" s="34">
        <v>123</v>
      </c>
      <c r="O20272" s="34">
        <v>159</v>
      </c>
      <c r="P20272" s="34">
        <v>163</v>
      </c>
      <c r="Q20272" s="34">
        <v>166</v>
      </c>
      <c r="R20272" s="34">
        <v>212</v>
      </c>
      <c r="S20272" s="34">
        <v>168</v>
      </c>
      <c r="T20272" s="34">
        <v>146</v>
      </c>
      <c r="U20272" s="34">
        <v>161</v>
      </c>
      <c r="V20272" s="34">
        <v>146</v>
      </c>
      <c r="W20272" s="34">
        <v>159</v>
      </c>
      <c r="X20272" s="34">
        <v>229</v>
      </c>
      <c r="Y20272" s="34">
        <v>166</v>
      </c>
      <c r="Z20272" s="34">
        <v>216</v>
      </c>
      <c r="AA20272" s="34">
        <v>168</v>
      </c>
      <c r="AB20272" s="34">
        <v>195</v>
      </c>
      <c r="AC20272" s="34">
        <v>235</v>
      </c>
    </row>
    <row r="20273" spans="1:29" x14ac:dyDescent="0.2">
      <c r="A20273" s="34" t="s">
        <v>80766</v>
      </c>
      <c r="B20273" s="34">
        <v>95</v>
      </c>
      <c r="C20273" s="34">
        <v>75</v>
      </c>
      <c r="D20273" s="34">
        <v>139</v>
      </c>
      <c r="E20273" s="34">
        <v>86</v>
      </c>
      <c r="F20273" s="34">
        <v>98</v>
      </c>
      <c r="G20273" s="34">
        <v>119</v>
      </c>
      <c r="H20273" s="34">
        <v>148</v>
      </c>
      <c r="I20273" s="34">
        <v>56</v>
      </c>
      <c r="J20273" s="34">
        <v>96</v>
      </c>
      <c r="K20273" s="34">
        <v>99</v>
      </c>
      <c r="L20273" s="34">
        <v>83</v>
      </c>
      <c r="M20273" s="34">
        <v>77</v>
      </c>
      <c r="N20273" s="34">
        <v>102</v>
      </c>
      <c r="O20273" s="34">
        <v>71</v>
      </c>
      <c r="P20273" s="34">
        <v>95</v>
      </c>
      <c r="Q20273" s="34">
        <v>122</v>
      </c>
      <c r="R20273" s="34">
        <v>121</v>
      </c>
      <c r="S20273" s="34">
        <v>139</v>
      </c>
      <c r="T20273" s="34">
        <v>93</v>
      </c>
      <c r="U20273" s="34">
        <v>96</v>
      </c>
      <c r="V20273" s="34">
        <v>146</v>
      </c>
      <c r="W20273" s="34">
        <v>133</v>
      </c>
      <c r="X20273" s="34">
        <v>167</v>
      </c>
      <c r="Y20273" s="34">
        <v>133</v>
      </c>
      <c r="Z20273" s="34">
        <v>121</v>
      </c>
      <c r="AA20273" s="34">
        <v>128</v>
      </c>
      <c r="AB20273" s="34">
        <v>168</v>
      </c>
      <c r="AC20273" s="34">
        <v>131</v>
      </c>
    </row>
    <row r="20274" spans="1:29" x14ac:dyDescent="0.2">
      <c r="A20274" s="34" t="s">
        <v>80767</v>
      </c>
      <c r="B20274" s="34">
        <v>167</v>
      </c>
      <c r="C20274" s="34">
        <v>197</v>
      </c>
      <c r="D20274" s="34">
        <v>208</v>
      </c>
      <c r="E20274" s="34">
        <v>141</v>
      </c>
      <c r="F20274" s="34">
        <v>209</v>
      </c>
      <c r="G20274" s="34">
        <v>203</v>
      </c>
      <c r="H20274" s="34">
        <v>235</v>
      </c>
      <c r="I20274" s="34">
        <v>146</v>
      </c>
      <c r="J20274" s="34">
        <v>175</v>
      </c>
      <c r="K20274" s="34">
        <v>204</v>
      </c>
      <c r="L20274" s="34">
        <v>141</v>
      </c>
      <c r="M20274" s="34">
        <v>177</v>
      </c>
      <c r="N20274" s="34">
        <v>199</v>
      </c>
      <c r="O20274" s="34">
        <v>123</v>
      </c>
      <c r="P20274" s="34">
        <v>204</v>
      </c>
      <c r="Q20274" s="34">
        <v>261</v>
      </c>
      <c r="R20274" s="34">
        <v>227</v>
      </c>
      <c r="S20274" s="34">
        <v>233</v>
      </c>
      <c r="T20274" s="34">
        <v>177</v>
      </c>
      <c r="U20274" s="34">
        <v>222</v>
      </c>
      <c r="V20274" s="34">
        <v>232</v>
      </c>
      <c r="W20274" s="34">
        <v>240</v>
      </c>
      <c r="X20274" s="34">
        <v>292</v>
      </c>
      <c r="Y20274" s="34">
        <v>238</v>
      </c>
      <c r="Z20274" s="34">
        <v>242</v>
      </c>
      <c r="AA20274" s="34">
        <v>290</v>
      </c>
      <c r="AB20274" s="34">
        <v>249</v>
      </c>
      <c r="AC20274" s="34">
        <v>316</v>
      </c>
    </row>
    <row r="20275" spans="1:29" x14ac:dyDescent="0.2">
      <c r="A20275" s="34" t="s">
        <v>80768</v>
      </c>
      <c r="B20275" s="34">
        <v>182</v>
      </c>
      <c r="C20275" s="34">
        <v>195</v>
      </c>
      <c r="D20275" s="34">
        <v>215</v>
      </c>
      <c r="E20275" s="34">
        <v>197</v>
      </c>
      <c r="F20275" s="34">
        <v>226</v>
      </c>
      <c r="G20275" s="34">
        <v>154</v>
      </c>
      <c r="H20275" s="34">
        <v>257</v>
      </c>
      <c r="I20275" s="34">
        <v>182</v>
      </c>
      <c r="J20275" s="34">
        <v>178</v>
      </c>
      <c r="K20275" s="34">
        <v>190</v>
      </c>
      <c r="L20275" s="34">
        <v>123</v>
      </c>
      <c r="M20275" s="34">
        <v>144</v>
      </c>
      <c r="N20275" s="34">
        <v>178</v>
      </c>
      <c r="O20275" s="34">
        <v>174</v>
      </c>
      <c r="P20275" s="34">
        <v>179</v>
      </c>
      <c r="Q20275" s="34">
        <v>226</v>
      </c>
      <c r="R20275" s="34">
        <v>263</v>
      </c>
      <c r="S20275" s="34">
        <v>237</v>
      </c>
      <c r="T20275" s="34">
        <v>210</v>
      </c>
      <c r="U20275" s="34">
        <v>181</v>
      </c>
      <c r="V20275" s="34">
        <v>258</v>
      </c>
      <c r="W20275" s="34">
        <v>173</v>
      </c>
      <c r="X20275" s="34">
        <v>254</v>
      </c>
      <c r="Y20275" s="34">
        <v>199</v>
      </c>
      <c r="Z20275" s="34">
        <v>214</v>
      </c>
      <c r="AA20275" s="34">
        <v>230</v>
      </c>
      <c r="AB20275" s="34">
        <v>220</v>
      </c>
      <c r="AC20275" s="34">
        <v>291</v>
      </c>
    </row>
    <row r="20276" spans="1:29" x14ac:dyDescent="0.2">
      <c r="A20276" s="34" t="s">
        <v>80769</v>
      </c>
      <c r="B20276" s="34">
        <v>279</v>
      </c>
      <c r="C20276" s="34">
        <v>227</v>
      </c>
      <c r="D20276" s="34">
        <v>217</v>
      </c>
      <c r="E20276" s="34">
        <v>315</v>
      </c>
      <c r="F20276" s="34">
        <v>193</v>
      </c>
      <c r="G20276" s="34">
        <v>256</v>
      </c>
      <c r="H20276" s="34">
        <v>158</v>
      </c>
      <c r="I20276" s="34">
        <v>232</v>
      </c>
      <c r="J20276" s="34">
        <v>123</v>
      </c>
      <c r="K20276" s="34">
        <v>262</v>
      </c>
      <c r="L20276" s="34">
        <v>112</v>
      </c>
      <c r="M20276" s="34">
        <v>228</v>
      </c>
      <c r="N20276" s="34">
        <v>136</v>
      </c>
      <c r="O20276" s="34">
        <v>241</v>
      </c>
      <c r="P20276" s="34">
        <v>162</v>
      </c>
      <c r="Q20276" s="34">
        <v>341</v>
      </c>
      <c r="R20276" s="34">
        <v>166</v>
      </c>
      <c r="S20276" s="34">
        <v>285</v>
      </c>
      <c r="T20276" s="34">
        <v>163</v>
      </c>
      <c r="U20276" s="34">
        <v>242</v>
      </c>
      <c r="V20276" s="34">
        <v>204</v>
      </c>
      <c r="W20276" s="34">
        <v>300</v>
      </c>
      <c r="X20276" s="34">
        <v>251</v>
      </c>
      <c r="Y20276" s="34">
        <v>203</v>
      </c>
      <c r="Z20276" s="34">
        <v>219</v>
      </c>
      <c r="AA20276" s="34">
        <v>254</v>
      </c>
      <c r="AB20276" s="34">
        <v>208</v>
      </c>
      <c r="AC20276" s="34">
        <v>372</v>
      </c>
    </row>
    <row r="20277" spans="1:29" x14ac:dyDescent="0.2">
      <c r="A20277" s="34" t="s">
        <v>80770</v>
      </c>
      <c r="B20277" s="34">
        <v>146</v>
      </c>
      <c r="C20277" s="34">
        <v>209</v>
      </c>
      <c r="D20277" s="34">
        <v>226</v>
      </c>
      <c r="E20277" s="34">
        <v>217</v>
      </c>
      <c r="F20277" s="34">
        <v>170</v>
      </c>
      <c r="G20277" s="34">
        <v>204</v>
      </c>
      <c r="H20277" s="34">
        <v>207</v>
      </c>
      <c r="I20277" s="34">
        <v>215</v>
      </c>
      <c r="J20277" s="34">
        <v>158</v>
      </c>
      <c r="K20277" s="34">
        <v>193</v>
      </c>
      <c r="L20277" s="34">
        <v>100</v>
      </c>
      <c r="M20277" s="34">
        <v>182</v>
      </c>
      <c r="N20277" s="34">
        <v>142</v>
      </c>
      <c r="O20277" s="34">
        <v>133</v>
      </c>
      <c r="P20277" s="34">
        <v>142</v>
      </c>
      <c r="Q20277" s="34">
        <v>231</v>
      </c>
      <c r="R20277" s="34">
        <v>254</v>
      </c>
      <c r="S20277" s="34">
        <v>243</v>
      </c>
      <c r="T20277" s="34">
        <v>155</v>
      </c>
      <c r="U20277" s="34">
        <v>191</v>
      </c>
      <c r="V20277" s="34">
        <v>208</v>
      </c>
      <c r="W20277" s="34">
        <v>281</v>
      </c>
      <c r="X20277" s="34">
        <v>206</v>
      </c>
      <c r="Y20277" s="34">
        <v>248</v>
      </c>
      <c r="Z20277" s="34">
        <v>206</v>
      </c>
      <c r="AA20277" s="34">
        <v>247</v>
      </c>
      <c r="AB20277" s="34">
        <v>232</v>
      </c>
      <c r="AC20277" s="34">
        <v>357</v>
      </c>
    </row>
    <row r="20278" spans="1:29" x14ac:dyDescent="0.2">
      <c r="A20278" s="34" t="s">
        <v>80771</v>
      </c>
      <c r="B20278" s="34">
        <v>144</v>
      </c>
      <c r="C20278" s="34">
        <v>83</v>
      </c>
      <c r="D20278" s="34">
        <v>145</v>
      </c>
      <c r="E20278" s="34">
        <v>123</v>
      </c>
      <c r="F20278" s="34">
        <v>118</v>
      </c>
      <c r="G20278" s="34">
        <v>99</v>
      </c>
      <c r="H20278" s="34">
        <v>158</v>
      </c>
      <c r="I20278" s="34">
        <v>96</v>
      </c>
      <c r="J20278" s="34">
        <v>91</v>
      </c>
      <c r="K20278" s="34">
        <v>127</v>
      </c>
      <c r="L20278" s="34">
        <v>91</v>
      </c>
      <c r="M20278" s="34">
        <v>79</v>
      </c>
      <c r="N20278" s="34">
        <v>105</v>
      </c>
      <c r="O20278" s="34">
        <v>82</v>
      </c>
      <c r="P20278" s="34">
        <v>98</v>
      </c>
      <c r="Q20278" s="34">
        <v>103</v>
      </c>
      <c r="R20278" s="34">
        <v>145</v>
      </c>
      <c r="S20278" s="34">
        <v>97</v>
      </c>
      <c r="T20278" s="34">
        <v>96</v>
      </c>
      <c r="U20278" s="34">
        <v>100</v>
      </c>
      <c r="V20278" s="34">
        <v>133</v>
      </c>
      <c r="W20278" s="34">
        <v>112</v>
      </c>
      <c r="X20278" s="34">
        <v>157</v>
      </c>
      <c r="Y20278" s="34">
        <v>102</v>
      </c>
      <c r="Z20278" s="34">
        <v>102</v>
      </c>
      <c r="AA20278" s="34">
        <v>93</v>
      </c>
      <c r="AB20278" s="34">
        <v>116</v>
      </c>
      <c r="AC20278" s="34">
        <v>164</v>
      </c>
    </row>
    <row r="20279" spans="1:29" x14ac:dyDescent="0.2">
      <c r="A20279" s="34" t="s">
        <v>80772</v>
      </c>
      <c r="B20279" s="34">
        <v>115</v>
      </c>
      <c r="C20279" s="34">
        <v>135</v>
      </c>
      <c r="D20279" s="34">
        <v>145</v>
      </c>
      <c r="E20279" s="34">
        <v>135</v>
      </c>
      <c r="F20279" s="34">
        <v>132</v>
      </c>
      <c r="G20279" s="34">
        <v>130</v>
      </c>
      <c r="H20279" s="34">
        <v>146</v>
      </c>
      <c r="I20279" s="34">
        <v>149</v>
      </c>
      <c r="J20279" s="34">
        <v>113</v>
      </c>
      <c r="K20279" s="34">
        <v>122</v>
      </c>
      <c r="L20279" s="34">
        <v>82</v>
      </c>
      <c r="M20279" s="34">
        <v>97</v>
      </c>
      <c r="N20279" s="34">
        <v>111</v>
      </c>
      <c r="O20279" s="34">
        <v>103</v>
      </c>
      <c r="P20279" s="34">
        <v>119</v>
      </c>
      <c r="Q20279" s="34">
        <v>157</v>
      </c>
      <c r="R20279" s="34">
        <v>181</v>
      </c>
      <c r="S20279" s="34">
        <v>183</v>
      </c>
      <c r="T20279" s="34">
        <v>116</v>
      </c>
      <c r="U20279" s="34">
        <v>130</v>
      </c>
      <c r="V20279" s="34">
        <v>147</v>
      </c>
      <c r="W20279" s="34">
        <v>128</v>
      </c>
      <c r="X20279" s="34">
        <v>177</v>
      </c>
      <c r="Y20279" s="34">
        <v>122</v>
      </c>
      <c r="Z20279" s="34">
        <v>183</v>
      </c>
      <c r="AA20279" s="34">
        <v>185</v>
      </c>
      <c r="AB20279" s="34">
        <v>124</v>
      </c>
      <c r="AC20279" s="34">
        <v>214</v>
      </c>
    </row>
    <row r="20280" spans="1:29" x14ac:dyDescent="0.2">
      <c r="A20280" s="34" t="s">
        <v>80773</v>
      </c>
      <c r="B20280" s="34">
        <v>662</v>
      </c>
      <c r="C20280" s="34">
        <v>600</v>
      </c>
      <c r="D20280" s="34">
        <v>872</v>
      </c>
      <c r="E20280" s="34">
        <v>641</v>
      </c>
      <c r="F20280" s="34">
        <v>860</v>
      </c>
      <c r="G20280" s="34">
        <v>534</v>
      </c>
      <c r="H20280" s="34">
        <v>839</v>
      </c>
      <c r="I20280" s="34">
        <v>607</v>
      </c>
      <c r="J20280" s="34">
        <v>696</v>
      </c>
      <c r="K20280" s="34">
        <v>647</v>
      </c>
      <c r="L20280" s="34">
        <v>605</v>
      </c>
      <c r="M20280" s="34">
        <v>510</v>
      </c>
      <c r="N20280" s="34">
        <v>658</v>
      </c>
      <c r="O20280" s="34">
        <v>623</v>
      </c>
      <c r="P20280" s="34">
        <v>754</v>
      </c>
      <c r="Q20280" s="34">
        <v>899</v>
      </c>
      <c r="R20280" s="34">
        <v>1025</v>
      </c>
      <c r="S20280" s="34">
        <v>829</v>
      </c>
      <c r="T20280" s="34">
        <v>790</v>
      </c>
      <c r="U20280" s="34">
        <v>569</v>
      </c>
      <c r="V20280" s="34">
        <v>894</v>
      </c>
      <c r="W20280" s="34">
        <v>791</v>
      </c>
      <c r="X20280" s="34">
        <v>976</v>
      </c>
      <c r="Y20280" s="34">
        <v>796</v>
      </c>
      <c r="Z20280" s="34">
        <v>849</v>
      </c>
      <c r="AA20280" s="34">
        <v>861</v>
      </c>
      <c r="AB20280" s="34">
        <v>1142</v>
      </c>
      <c r="AC20280" s="34">
        <v>1154</v>
      </c>
    </row>
    <row r="20281" spans="1:29" x14ac:dyDescent="0.2">
      <c r="A20281" s="34" t="s">
        <v>80774</v>
      </c>
      <c r="B20281" s="34">
        <v>157</v>
      </c>
      <c r="C20281" s="34">
        <v>242</v>
      </c>
      <c r="D20281" s="34">
        <v>252</v>
      </c>
      <c r="E20281" s="34">
        <v>269</v>
      </c>
      <c r="F20281" s="34">
        <v>232</v>
      </c>
      <c r="G20281" s="34">
        <v>268</v>
      </c>
      <c r="H20281" s="34">
        <v>222</v>
      </c>
      <c r="I20281" s="34">
        <v>216</v>
      </c>
      <c r="J20281" s="34">
        <v>183</v>
      </c>
      <c r="K20281" s="34">
        <v>302</v>
      </c>
      <c r="L20281" s="34">
        <v>116</v>
      </c>
      <c r="M20281" s="34">
        <v>192</v>
      </c>
      <c r="N20281" s="34">
        <v>196</v>
      </c>
      <c r="O20281" s="34">
        <v>208</v>
      </c>
      <c r="P20281" s="34">
        <v>156</v>
      </c>
      <c r="Q20281" s="34">
        <v>320</v>
      </c>
      <c r="R20281" s="34">
        <v>277</v>
      </c>
      <c r="S20281" s="34">
        <v>268</v>
      </c>
      <c r="T20281" s="34">
        <v>167</v>
      </c>
      <c r="U20281" s="34">
        <v>202</v>
      </c>
      <c r="V20281" s="34">
        <v>230</v>
      </c>
      <c r="W20281" s="34">
        <v>261</v>
      </c>
      <c r="X20281" s="34">
        <v>226</v>
      </c>
      <c r="Y20281" s="34">
        <v>207</v>
      </c>
      <c r="Z20281" s="34">
        <v>248</v>
      </c>
      <c r="AA20281" s="34">
        <v>367</v>
      </c>
      <c r="AB20281" s="34">
        <v>176</v>
      </c>
      <c r="AC20281" s="34">
        <v>406</v>
      </c>
    </row>
    <row r="20282" spans="1:29" x14ac:dyDescent="0.2">
      <c r="A20282" s="34" t="s">
        <v>80775</v>
      </c>
      <c r="B20282" s="34">
        <v>151</v>
      </c>
      <c r="C20282" s="34">
        <v>109</v>
      </c>
      <c r="D20282" s="34">
        <v>124</v>
      </c>
      <c r="E20282" s="34">
        <v>116</v>
      </c>
      <c r="F20282" s="34">
        <v>120</v>
      </c>
      <c r="G20282" s="34">
        <v>118</v>
      </c>
      <c r="H20282" s="34">
        <v>107</v>
      </c>
      <c r="I20282" s="34">
        <v>115</v>
      </c>
      <c r="J20282" s="34">
        <v>102</v>
      </c>
      <c r="K20282" s="34">
        <v>87</v>
      </c>
      <c r="L20282" s="34">
        <v>114</v>
      </c>
      <c r="M20282" s="34">
        <v>89</v>
      </c>
      <c r="N20282" s="34">
        <v>97</v>
      </c>
      <c r="O20282" s="34">
        <v>90</v>
      </c>
      <c r="P20282" s="34">
        <v>91</v>
      </c>
      <c r="Q20282" s="34">
        <v>141</v>
      </c>
      <c r="R20282" s="34">
        <v>193</v>
      </c>
      <c r="S20282" s="34">
        <v>144</v>
      </c>
      <c r="T20282" s="34">
        <v>154</v>
      </c>
      <c r="U20282" s="34">
        <v>133</v>
      </c>
      <c r="V20282" s="34">
        <v>140</v>
      </c>
      <c r="W20282" s="34">
        <v>136</v>
      </c>
      <c r="X20282" s="34">
        <v>168</v>
      </c>
      <c r="Y20282" s="34">
        <v>133</v>
      </c>
      <c r="Z20282" s="34">
        <v>127</v>
      </c>
      <c r="AA20282" s="34">
        <v>121</v>
      </c>
      <c r="AB20282" s="34">
        <v>149</v>
      </c>
      <c r="AC20282" s="34">
        <v>168</v>
      </c>
    </row>
    <row r="20283" spans="1:29" x14ac:dyDescent="0.2">
      <c r="A20283" s="34" t="s">
        <v>80776</v>
      </c>
      <c r="B20283" s="34">
        <v>178</v>
      </c>
      <c r="C20283" s="34">
        <v>149</v>
      </c>
      <c r="D20283" s="34">
        <v>191</v>
      </c>
      <c r="E20283" s="34">
        <v>184</v>
      </c>
      <c r="F20283" s="34">
        <v>183</v>
      </c>
      <c r="G20283" s="34">
        <v>167</v>
      </c>
      <c r="H20283" s="34">
        <v>160</v>
      </c>
      <c r="I20283" s="34">
        <v>140</v>
      </c>
      <c r="J20283" s="34">
        <v>213</v>
      </c>
      <c r="K20283" s="34">
        <v>174</v>
      </c>
      <c r="L20283" s="34">
        <v>128</v>
      </c>
      <c r="M20283" s="34">
        <v>159</v>
      </c>
      <c r="N20283" s="34">
        <v>116</v>
      </c>
      <c r="O20283" s="34">
        <v>156</v>
      </c>
      <c r="P20283" s="34">
        <v>170</v>
      </c>
      <c r="Q20283" s="34">
        <v>218</v>
      </c>
      <c r="R20283" s="34">
        <v>211</v>
      </c>
      <c r="S20283" s="34">
        <v>203</v>
      </c>
      <c r="T20283" s="34">
        <v>180</v>
      </c>
      <c r="U20283" s="34">
        <v>161</v>
      </c>
      <c r="V20283" s="34">
        <v>212</v>
      </c>
      <c r="W20283" s="34">
        <v>276</v>
      </c>
      <c r="X20283" s="34">
        <v>187</v>
      </c>
      <c r="Y20283" s="34">
        <v>198</v>
      </c>
      <c r="Z20283" s="34">
        <v>194</v>
      </c>
      <c r="AA20283" s="34">
        <v>234</v>
      </c>
      <c r="AB20283" s="34">
        <v>279</v>
      </c>
      <c r="AC20283" s="34">
        <v>293</v>
      </c>
    </row>
    <row r="20284" spans="1:29" x14ac:dyDescent="0.2">
      <c r="A20284" s="34" t="s">
        <v>80777</v>
      </c>
      <c r="B20284" s="34">
        <v>104</v>
      </c>
      <c r="C20284" s="34">
        <v>86</v>
      </c>
      <c r="D20284" s="34">
        <v>149</v>
      </c>
      <c r="E20284" s="34">
        <v>96</v>
      </c>
      <c r="F20284" s="34">
        <v>131</v>
      </c>
      <c r="G20284" s="34">
        <v>87</v>
      </c>
      <c r="H20284" s="34">
        <v>119</v>
      </c>
      <c r="I20284" s="34">
        <v>96</v>
      </c>
      <c r="J20284" s="34">
        <v>110</v>
      </c>
      <c r="K20284" s="34">
        <v>101</v>
      </c>
      <c r="L20284" s="34">
        <v>103</v>
      </c>
      <c r="M20284" s="34">
        <v>79</v>
      </c>
      <c r="N20284" s="34">
        <v>104</v>
      </c>
      <c r="O20284" s="34">
        <v>52</v>
      </c>
      <c r="P20284" s="34">
        <v>91</v>
      </c>
      <c r="Q20284" s="34">
        <v>126</v>
      </c>
      <c r="R20284" s="34">
        <v>161</v>
      </c>
      <c r="S20284" s="34">
        <v>136</v>
      </c>
      <c r="T20284" s="34">
        <v>152</v>
      </c>
      <c r="U20284" s="34">
        <v>105</v>
      </c>
      <c r="V20284" s="34">
        <v>179</v>
      </c>
      <c r="W20284" s="34">
        <v>116</v>
      </c>
      <c r="X20284" s="34">
        <v>152</v>
      </c>
      <c r="Y20284" s="34">
        <v>117</v>
      </c>
      <c r="Z20284" s="34">
        <v>114</v>
      </c>
      <c r="AA20284" s="34">
        <v>149</v>
      </c>
      <c r="AB20284" s="34">
        <v>124</v>
      </c>
      <c r="AC20284" s="34">
        <v>170</v>
      </c>
    </row>
    <row r="20285" spans="1:29" x14ac:dyDescent="0.2">
      <c r="A20285" s="34" t="s">
        <v>80778</v>
      </c>
      <c r="B20285" s="34">
        <v>267</v>
      </c>
      <c r="C20285" s="34">
        <v>189</v>
      </c>
      <c r="D20285" s="34">
        <v>196</v>
      </c>
      <c r="E20285" s="34">
        <v>220</v>
      </c>
      <c r="F20285" s="34">
        <v>236</v>
      </c>
      <c r="G20285" s="34">
        <v>203</v>
      </c>
      <c r="H20285" s="34">
        <v>288</v>
      </c>
      <c r="I20285" s="34">
        <v>234</v>
      </c>
      <c r="J20285" s="34">
        <v>222</v>
      </c>
      <c r="K20285" s="34">
        <v>234</v>
      </c>
      <c r="L20285" s="34">
        <v>242</v>
      </c>
      <c r="M20285" s="34">
        <v>184</v>
      </c>
      <c r="N20285" s="34">
        <v>239</v>
      </c>
      <c r="O20285" s="34">
        <v>221</v>
      </c>
      <c r="P20285" s="34">
        <v>212</v>
      </c>
      <c r="Q20285" s="34">
        <v>353</v>
      </c>
      <c r="R20285" s="34">
        <v>309</v>
      </c>
      <c r="S20285" s="34">
        <v>248</v>
      </c>
      <c r="T20285" s="34">
        <v>336</v>
      </c>
      <c r="U20285" s="34">
        <v>225</v>
      </c>
      <c r="V20285" s="34">
        <v>288</v>
      </c>
      <c r="W20285" s="34">
        <v>359</v>
      </c>
      <c r="X20285" s="34">
        <v>269</v>
      </c>
      <c r="Y20285" s="34">
        <v>314</v>
      </c>
      <c r="Z20285" s="34">
        <v>244</v>
      </c>
      <c r="AA20285" s="34">
        <v>285</v>
      </c>
      <c r="AB20285" s="34">
        <v>398</v>
      </c>
      <c r="AC20285" s="34">
        <v>386</v>
      </c>
    </row>
    <row r="20286" spans="1:29" x14ac:dyDescent="0.2">
      <c r="A20286" s="34" t="s">
        <v>80779</v>
      </c>
      <c r="B20286" s="34">
        <v>85</v>
      </c>
      <c r="C20286" s="34">
        <v>158</v>
      </c>
      <c r="D20286" s="34">
        <v>143</v>
      </c>
      <c r="E20286" s="34">
        <v>129</v>
      </c>
      <c r="F20286" s="34">
        <v>128</v>
      </c>
      <c r="G20286" s="34">
        <v>160</v>
      </c>
      <c r="H20286" s="34">
        <v>78</v>
      </c>
      <c r="I20286" s="34">
        <v>110</v>
      </c>
      <c r="J20286" s="34">
        <v>48</v>
      </c>
      <c r="K20286" s="34">
        <v>159</v>
      </c>
      <c r="L20286" s="34">
        <v>33</v>
      </c>
      <c r="M20286" s="34">
        <v>92</v>
      </c>
      <c r="N20286" s="34">
        <v>83</v>
      </c>
      <c r="O20286" s="34">
        <v>104</v>
      </c>
      <c r="P20286" s="34">
        <v>88</v>
      </c>
      <c r="Q20286" s="34">
        <v>133</v>
      </c>
      <c r="R20286" s="34">
        <v>93</v>
      </c>
      <c r="S20286" s="34">
        <v>188</v>
      </c>
      <c r="T20286" s="34">
        <v>36</v>
      </c>
      <c r="U20286" s="34">
        <v>94</v>
      </c>
      <c r="V20286" s="34">
        <v>127</v>
      </c>
      <c r="W20286" s="34">
        <v>107</v>
      </c>
      <c r="X20286" s="34">
        <v>128</v>
      </c>
      <c r="Y20286" s="34">
        <v>74</v>
      </c>
      <c r="Z20286" s="34">
        <v>144</v>
      </c>
      <c r="AA20286" s="34">
        <v>195</v>
      </c>
      <c r="AB20286" s="34">
        <v>71</v>
      </c>
      <c r="AC20286" s="34">
        <v>187</v>
      </c>
    </row>
    <row r="20287" spans="1:29" x14ac:dyDescent="0.2">
      <c r="A20287" s="34" t="s">
        <v>80780</v>
      </c>
      <c r="B20287" s="34">
        <v>129</v>
      </c>
      <c r="C20287" s="34">
        <v>97</v>
      </c>
      <c r="D20287" s="34">
        <v>141</v>
      </c>
      <c r="E20287" s="34">
        <v>147</v>
      </c>
      <c r="F20287" s="34">
        <v>131</v>
      </c>
      <c r="G20287" s="34">
        <v>121</v>
      </c>
      <c r="H20287" s="34">
        <v>119</v>
      </c>
      <c r="I20287" s="34">
        <v>116</v>
      </c>
      <c r="J20287" s="34">
        <v>133</v>
      </c>
      <c r="K20287" s="34">
        <v>105</v>
      </c>
      <c r="L20287" s="34">
        <v>121</v>
      </c>
      <c r="M20287" s="34">
        <v>129</v>
      </c>
      <c r="N20287" s="34">
        <v>129</v>
      </c>
      <c r="O20287" s="34">
        <v>109</v>
      </c>
      <c r="P20287" s="34">
        <v>130</v>
      </c>
      <c r="Q20287" s="34">
        <v>159</v>
      </c>
      <c r="R20287" s="34">
        <v>179</v>
      </c>
      <c r="S20287" s="34">
        <v>135</v>
      </c>
      <c r="T20287" s="34">
        <v>155</v>
      </c>
      <c r="U20287" s="34">
        <v>123</v>
      </c>
      <c r="V20287" s="34">
        <v>130</v>
      </c>
      <c r="W20287" s="34">
        <v>130</v>
      </c>
      <c r="X20287" s="34">
        <v>173</v>
      </c>
      <c r="Y20287" s="34">
        <v>110</v>
      </c>
      <c r="Z20287" s="34">
        <v>175</v>
      </c>
      <c r="AA20287" s="34">
        <v>144</v>
      </c>
      <c r="AB20287" s="34">
        <v>165</v>
      </c>
      <c r="AC20287" s="34">
        <v>158</v>
      </c>
    </row>
    <row r="20288" spans="1:29" x14ac:dyDescent="0.2">
      <c r="A20288" s="34" t="s">
        <v>80781</v>
      </c>
      <c r="B20288" s="34">
        <v>132</v>
      </c>
      <c r="C20288" s="34">
        <v>214</v>
      </c>
      <c r="D20288" s="34">
        <v>158</v>
      </c>
      <c r="E20288" s="34">
        <v>215</v>
      </c>
      <c r="F20288" s="34">
        <v>171</v>
      </c>
      <c r="G20288" s="34">
        <v>275</v>
      </c>
      <c r="H20288" s="34">
        <v>186</v>
      </c>
      <c r="I20288" s="34">
        <v>197</v>
      </c>
      <c r="J20288" s="34">
        <v>173</v>
      </c>
      <c r="K20288" s="34">
        <v>262</v>
      </c>
      <c r="L20288" s="34">
        <v>134</v>
      </c>
      <c r="M20288" s="34">
        <v>185</v>
      </c>
      <c r="N20288" s="34">
        <v>120</v>
      </c>
      <c r="O20288" s="34">
        <v>153</v>
      </c>
      <c r="P20288" s="34">
        <v>112</v>
      </c>
      <c r="Q20288" s="34">
        <v>276</v>
      </c>
      <c r="R20288" s="34">
        <v>183</v>
      </c>
      <c r="S20288" s="34">
        <v>236</v>
      </c>
      <c r="T20288" s="34">
        <v>168</v>
      </c>
      <c r="U20288" s="34">
        <v>172</v>
      </c>
      <c r="V20288" s="34">
        <v>187</v>
      </c>
      <c r="W20288" s="34">
        <v>284</v>
      </c>
      <c r="X20288" s="34">
        <v>180</v>
      </c>
      <c r="Y20288" s="34">
        <v>238</v>
      </c>
      <c r="Z20288" s="34">
        <v>195</v>
      </c>
      <c r="AA20288" s="34">
        <v>271</v>
      </c>
      <c r="AB20288" s="34">
        <v>189</v>
      </c>
      <c r="AC20288" s="34">
        <v>298</v>
      </c>
    </row>
    <row r="20289" spans="1:29" x14ac:dyDescent="0.2">
      <c r="A20289" s="34" t="s">
        <v>80782</v>
      </c>
      <c r="B20289" s="34">
        <v>145</v>
      </c>
      <c r="C20289" s="34">
        <v>91</v>
      </c>
      <c r="D20289" s="34">
        <v>114</v>
      </c>
      <c r="E20289" s="34">
        <v>137</v>
      </c>
      <c r="F20289" s="34">
        <v>119</v>
      </c>
      <c r="G20289" s="34">
        <v>110</v>
      </c>
      <c r="H20289" s="34">
        <v>133</v>
      </c>
      <c r="I20289" s="34">
        <v>79</v>
      </c>
      <c r="J20289" s="34">
        <v>113</v>
      </c>
      <c r="K20289" s="34">
        <v>126</v>
      </c>
      <c r="L20289" s="34">
        <v>71</v>
      </c>
      <c r="M20289" s="34">
        <v>74</v>
      </c>
      <c r="N20289" s="34">
        <v>89</v>
      </c>
      <c r="O20289" s="34">
        <v>86</v>
      </c>
      <c r="P20289" s="34">
        <v>124</v>
      </c>
      <c r="Q20289" s="34">
        <v>115</v>
      </c>
      <c r="R20289" s="34">
        <v>118</v>
      </c>
      <c r="S20289" s="34">
        <v>146</v>
      </c>
      <c r="T20289" s="34">
        <v>77</v>
      </c>
      <c r="U20289" s="34">
        <v>97</v>
      </c>
      <c r="V20289" s="34">
        <v>131</v>
      </c>
      <c r="W20289" s="34">
        <v>109</v>
      </c>
      <c r="X20289" s="34">
        <v>144</v>
      </c>
      <c r="Y20289" s="34">
        <v>84</v>
      </c>
      <c r="Z20289" s="34">
        <v>142</v>
      </c>
      <c r="AA20289" s="34">
        <v>126</v>
      </c>
      <c r="AB20289" s="34">
        <v>108</v>
      </c>
      <c r="AC20289" s="34">
        <v>162</v>
      </c>
    </row>
    <row r="20290" spans="1:29" x14ac:dyDescent="0.2">
      <c r="A20290" s="34" t="s">
        <v>80783</v>
      </c>
      <c r="B20290" s="34">
        <v>244</v>
      </c>
      <c r="C20290" s="34">
        <v>190</v>
      </c>
      <c r="D20290" s="34">
        <v>179</v>
      </c>
      <c r="E20290" s="34">
        <v>206</v>
      </c>
      <c r="F20290" s="34">
        <v>224</v>
      </c>
      <c r="G20290" s="34">
        <v>210</v>
      </c>
      <c r="H20290" s="34">
        <v>198</v>
      </c>
      <c r="I20290" s="34">
        <v>172</v>
      </c>
      <c r="J20290" s="34">
        <v>198</v>
      </c>
      <c r="K20290" s="34">
        <v>187</v>
      </c>
      <c r="L20290" s="34">
        <v>180</v>
      </c>
      <c r="M20290" s="34">
        <v>162</v>
      </c>
      <c r="N20290" s="34">
        <v>180</v>
      </c>
      <c r="O20290" s="34">
        <v>173</v>
      </c>
      <c r="P20290" s="34">
        <v>165</v>
      </c>
      <c r="Q20290" s="34">
        <v>240</v>
      </c>
      <c r="R20290" s="34">
        <v>222</v>
      </c>
      <c r="S20290" s="34">
        <v>215</v>
      </c>
      <c r="T20290" s="34">
        <v>280</v>
      </c>
      <c r="U20290" s="34">
        <v>200</v>
      </c>
      <c r="V20290" s="34">
        <v>219</v>
      </c>
      <c r="W20290" s="34">
        <v>286</v>
      </c>
      <c r="X20290" s="34">
        <v>265</v>
      </c>
      <c r="Y20290" s="34">
        <v>214</v>
      </c>
      <c r="Z20290" s="34">
        <v>190</v>
      </c>
      <c r="AA20290" s="34">
        <v>233</v>
      </c>
      <c r="AB20290" s="34">
        <v>271</v>
      </c>
      <c r="AC20290" s="34">
        <v>307</v>
      </c>
    </row>
    <row r="20291" spans="1:29" x14ac:dyDescent="0.2">
      <c r="A20291" s="34" t="s">
        <v>80784</v>
      </c>
      <c r="B20291" s="34">
        <v>97</v>
      </c>
      <c r="C20291" s="34">
        <v>104</v>
      </c>
      <c r="D20291" s="34">
        <v>132</v>
      </c>
      <c r="E20291" s="34">
        <v>94</v>
      </c>
      <c r="F20291" s="34">
        <v>84</v>
      </c>
      <c r="G20291" s="34">
        <v>91</v>
      </c>
      <c r="H20291" s="34">
        <v>65</v>
      </c>
      <c r="I20291" s="34">
        <v>93</v>
      </c>
      <c r="J20291" s="34">
        <v>54</v>
      </c>
      <c r="K20291" s="34">
        <v>96</v>
      </c>
      <c r="L20291" s="34">
        <v>26</v>
      </c>
      <c r="M20291" s="34">
        <v>68</v>
      </c>
      <c r="N20291" s="34">
        <v>48</v>
      </c>
      <c r="O20291" s="34">
        <v>95</v>
      </c>
      <c r="P20291" s="34">
        <v>57</v>
      </c>
      <c r="Q20291" s="34">
        <v>59</v>
      </c>
      <c r="R20291" s="34">
        <v>66</v>
      </c>
      <c r="S20291" s="34">
        <v>165</v>
      </c>
      <c r="T20291" s="34">
        <v>34</v>
      </c>
      <c r="U20291" s="34">
        <v>65</v>
      </c>
      <c r="V20291" s="34">
        <v>80</v>
      </c>
      <c r="W20291" s="34">
        <v>45</v>
      </c>
      <c r="X20291" s="34">
        <v>105</v>
      </c>
      <c r="Y20291" s="34">
        <v>45</v>
      </c>
      <c r="Z20291" s="34">
        <v>127</v>
      </c>
      <c r="AA20291" s="34">
        <v>143</v>
      </c>
      <c r="AB20291" s="34">
        <v>66</v>
      </c>
      <c r="AC20291" s="34">
        <v>162</v>
      </c>
    </row>
    <row r="20292" spans="1:29" x14ac:dyDescent="0.2">
      <c r="A20292" s="34" t="s">
        <v>80785</v>
      </c>
      <c r="B20292" s="34">
        <v>399</v>
      </c>
      <c r="C20292" s="34">
        <v>421</v>
      </c>
      <c r="D20292" s="34">
        <v>479</v>
      </c>
      <c r="E20292" s="34">
        <v>439</v>
      </c>
      <c r="F20292" s="34">
        <v>426</v>
      </c>
      <c r="G20292" s="34">
        <v>562</v>
      </c>
      <c r="H20292" s="34">
        <v>424</v>
      </c>
      <c r="I20292" s="34">
        <v>433</v>
      </c>
      <c r="J20292" s="34">
        <v>293</v>
      </c>
      <c r="K20292" s="34">
        <v>546</v>
      </c>
      <c r="L20292" s="34">
        <v>307</v>
      </c>
      <c r="M20292" s="34">
        <v>478</v>
      </c>
      <c r="N20292" s="34">
        <v>377</v>
      </c>
      <c r="O20292" s="34">
        <v>363</v>
      </c>
      <c r="P20292" s="34">
        <v>362</v>
      </c>
      <c r="Q20292" s="34">
        <v>527</v>
      </c>
      <c r="R20292" s="34">
        <v>499</v>
      </c>
      <c r="S20292" s="34">
        <v>548</v>
      </c>
      <c r="T20292" s="34">
        <v>392</v>
      </c>
      <c r="U20292" s="34">
        <v>393</v>
      </c>
      <c r="V20292" s="34">
        <v>523</v>
      </c>
      <c r="W20292" s="34">
        <v>464</v>
      </c>
      <c r="X20292" s="34">
        <v>469</v>
      </c>
      <c r="Y20292" s="34">
        <v>439</v>
      </c>
      <c r="Z20292" s="34">
        <v>363</v>
      </c>
      <c r="AA20292" s="34">
        <v>523</v>
      </c>
      <c r="AB20292" s="34">
        <v>444</v>
      </c>
      <c r="AC20292" s="34">
        <v>713</v>
      </c>
    </row>
    <row r="20293" spans="1:29" x14ac:dyDescent="0.2">
      <c r="A20293" s="34" t="s">
        <v>80786</v>
      </c>
      <c r="B20293" s="34">
        <v>102</v>
      </c>
      <c r="C20293" s="34">
        <v>89</v>
      </c>
      <c r="D20293" s="34">
        <v>152</v>
      </c>
      <c r="E20293" s="34">
        <v>108</v>
      </c>
      <c r="F20293" s="34">
        <v>146</v>
      </c>
      <c r="G20293" s="34">
        <v>64</v>
      </c>
      <c r="H20293" s="34">
        <v>117</v>
      </c>
      <c r="I20293" s="34">
        <v>99</v>
      </c>
      <c r="J20293" s="34">
        <v>121</v>
      </c>
      <c r="K20293" s="34">
        <v>125</v>
      </c>
      <c r="L20293" s="34">
        <v>96</v>
      </c>
      <c r="M20293" s="34">
        <v>101</v>
      </c>
      <c r="N20293" s="34">
        <v>91</v>
      </c>
      <c r="O20293" s="34">
        <v>113</v>
      </c>
      <c r="P20293" s="34">
        <v>122</v>
      </c>
      <c r="Q20293" s="34">
        <v>123</v>
      </c>
      <c r="R20293" s="34">
        <v>183</v>
      </c>
      <c r="S20293" s="34">
        <v>126</v>
      </c>
      <c r="T20293" s="34">
        <v>155</v>
      </c>
      <c r="U20293" s="34">
        <v>95</v>
      </c>
      <c r="V20293" s="34">
        <v>144</v>
      </c>
      <c r="W20293" s="34">
        <v>167</v>
      </c>
      <c r="X20293" s="34">
        <v>161</v>
      </c>
      <c r="Y20293" s="34">
        <v>141</v>
      </c>
      <c r="Z20293" s="34">
        <v>128</v>
      </c>
      <c r="AA20293" s="34">
        <v>143</v>
      </c>
      <c r="AB20293" s="34">
        <v>189</v>
      </c>
      <c r="AC20293" s="34">
        <v>181</v>
      </c>
    </row>
    <row r="20294" spans="1:29" x14ac:dyDescent="0.2">
      <c r="A20294" s="34" t="s">
        <v>80787</v>
      </c>
      <c r="B20294" s="34">
        <v>66</v>
      </c>
      <c r="C20294" s="34">
        <v>98</v>
      </c>
      <c r="D20294" s="34">
        <v>112</v>
      </c>
      <c r="E20294" s="34">
        <v>118</v>
      </c>
      <c r="F20294" s="34">
        <v>108</v>
      </c>
      <c r="G20294" s="34">
        <v>114</v>
      </c>
      <c r="H20294" s="34">
        <v>88</v>
      </c>
      <c r="I20294" s="34">
        <v>82</v>
      </c>
      <c r="J20294" s="34">
        <v>80</v>
      </c>
      <c r="K20294" s="34">
        <v>104</v>
      </c>
      <c r="L20294" s="34">
        <v>43</v>
      </c>
      <c r="M20294" s="34">
        <v>74</v>
      </c>
      <c r="N20294" s="34">
        <v>63</v>
      </c>
      <c r="O20294" s="34">
        <v>77</v>
      </c>
      <c r="P20294" s="34">
        <v>74</v>
      </c>
      <c r="Q20294" s="34">
        <v>107</v>
      </c>
      <c r="R20294" s="34">
        <v>101</v>
      </c>
      <c r="S20294" s="34">
        <v>116</v>
      </c>
      <c r="T20294" s="34">
        <v>63</v>
      </c>
      <c r="U20294" s="34">
        <v>69</v>
      </c>
      <c r="V20294" s="34">
        <v>96</v>
      </c>
      <c r="W20294" s="34">
        <v>86</v>
      </c>
      <c r="X20294" s="34">
        <v>126</v>
      </c>
      <c r="Y20294" s="34">
        <v>67</v>
      </c>
      <c r="Z20294" s="34">
        <v>76</v>
      </c>
      <c r="AA20294" s="34">
        <v>104</v>
      </c>
      <c r="AB20294" s="34">
        <v>78</v>
      </c>
      <c r="AC20294" s="34">
        <v>148</v>
      </c>
    </row>
    <row r="20295" spans="1:29" x14ac:dyDescent="0.2">
      <c r="A20295" s="34" t="s">
        <v>80788</v>
      </c>
      <c r="B20295" s="34">
        <v>36</v>
      </c>
      <c r="C20295" s="34">
        <v>42</v>
      </c>
      <c r="D20295" s="34">
        <v>32</v>
      </c>
      <c r="E20295" s="34">
        <v>32</v>
      </c>
      <c r="F20295" s="34">
        <v>43</v>
      </c>
      <c r="G20295" s="34">
        <v>35</v>
      </c>
      <c r="H20295" s="34">
        <v>45</v>
      </c>
      <c r="I20295" s="34">
        <v>44</v>
      </c>
      <c r="J20295" s="34">
        <v>39</v>
      </c>
      <c r="K20295" s="34">
        <v>50</v>
      </c>
      <c r="L20295" s="34">
        <v>21</v>
      </c>
      <c r="M20295" s="34">
        <v>46</v>
      </c>
      <c r="N20295" s="34">
        <v>36</v>
      </c>
      <c r="O20295" s="34">
        <v>19</v>
      </c>
      <c r="P20295" s="34">
        <v>31</v>
      </c>
      <c r="Q20295" s="34">
        <v>62</v>
      </c>
      <c r="R20295" s="34">
        <v>38</v>
      </c>
      <c r="S20295" s="34">
        <v>56</v>
      </c>
      <c r="T20295" s="34">
        <v>41</v>
      </c>
      <c r="U20295" s="34">
        <v>28</v>
      </c>
      <c r="V20295" s="34">
        <v>43</v>
      </c>
      <c r="W20295" s="34">
        <v>51</v>
      </c>
      <c r="X20295" s="34">
        <v>60</v>
      </c>
      <c r="Y20295" s="34">
        <v>61</v>
      </c>
      <c r="Z20295" s="34">
        <v>52</v>
      </c>
      <c r="AA20295" s="34">
        <v>37</v>
      </c>
      <c r="AB20295" s="34">
        <v>40</v>
      </c>
      <c r="AC20295" s="34">
        <v>51</v>
      </c>
    </row>
    <row r="20296" spans="1:29" x14ac:dyDescent="0.2">
      <c r="A20296" s="34" t="s">
        <v>80789</v>
      </c>
      <c r="B20296" s="34">
        <v>230</v>
      </c>
      <c r="C20296" s="34">
        <v>180</v>
      </c>
      <c r="D20296" s="34">
        <v>250</v>
      </c>
      <c r="E20296" s="34">
        <v>276</v>
      </c>
      <c r="F20296" s="34">
        <v>265</v>
      </c>
      <c r="G20296" s="34">
        <v>226</v>
      </c>
      <c r="H20296" s="34">
        <v>257</v>
      </c>
      <c r="I20296" s="34">
        <v>216</v>
      </c>
      <c r="J20296" s="34">
        <v>240</v>
      </c>
      <c r="K20296" s="34">
        <v>193</v>
      </c>
      <c r="L20296" s="34">
        <v>204</v>
      </c>
      <c r="M20296" s="34">
        <v>167</v>
      </c>
      <c r="N20296" s="34">
        <v>221</v>
      </c>
      <c r="O20296" s="34">
        <v>163</v>
      </c>
      <c r="P20296" s="34">
        <v>188</v>
      </c>
      <c r="Q20296" s="34">
        <v>275</v>
      </c>
      <c r="R20296" s="34">
        <v>261</v>
      </c>
      <c r="S20296" s="34">
        <v>219</v>
      </c>
      <c r="T20296" s="34">
        <v>214</v>
      </c>
      <c r="U20296" s="34">
        <v>192</v>
      </c>
      <c r="V20296" s="34">
        <v>266</v>
      </c>
      <c r="W20296" s="34">
        <v>282</v>
      </c>
      <c r="X20296" s="34">
        <v>295</v>
      </c>
      <c r="Y20296" s="34">
        <v>218</v>
      </c>
      <c r="Z20296" s="34">
        <v>275</v>
      </c>
      <c r="AA20296" s="34">
        <v>277</v>
      </c>
      <c r="AB20296" s="34">
        <v>250</v>
      </c>
      <c r="AC20296" s="34">
        <v>276</v>
      </c>
    </row>
    <row r="20297" spans="1:29" x14ac:dyDescent="0.2">
      <c r="A20297" s="34" t="s">
        <v>80790</v>
      </c>
      <c r="B20297" s="34">
        <v>84</v>
      </c>
      <c r="C20297" s="34">
        <v>157</v>
      </c>
      <c r="D20297" s="34">
        <v>158</v>
      </c>
      <c r="E20297" s="34">
        <v>142</v>
      </c>
      <c r="F20297" s="34">
        <v>154</v>
      </c>
      <c r="G20297" s="34">
        <v>121</v>
      </c>
      <c r="H20297" s="34">
        <v>137</v>
      </c>
      <c r="I20297" s="34">
        <v>126</v>
      </c>
      <c r="J20297" s="34">
        <v>114</v>
      </c>
      <c r="K20297" s="34">
        <v>196</v>
      </c>
      <c r="L20297" s="34">
        <v>87</v>
      </c>
      <c r="M20297" s="34">
        <v>133</v>
      </c>
      <c r="N20297" s="34">
        <v>129</v>
      </c>
      <c r="O20297" s="34">
        <v>125</v>
      </c>
      <c r="P20297" s="34">
        <v>131</v>
      </c>
      <c r="Q20297" s="34">
        <v>179</v>
      </c>
      <c r="R20297" s="34">
        <v>131</v>
      </c>
      <c r="S20297" s="34">
        <v>180</v>
      </c>
      <c r="T20297" s="34">
        <v>88</v>
      </c>
      <c r="U20297" s="34">
        <v>109</v>
      </c>
      <c r="V20297" s="34">
        <v>150</v>
      </c>
      <c r="W20297" s="34">
        <v>143</v>
      </c>
      <c r="X20297" s="34">
        <v>175</v>
      </c>
      <c r="Y20297" s="34">
        <v>98</v>
      </c>
      <c r="Z20297" s="34">
        <v>163</v>
      </c>
      <c r="AA20297" s="34">
        <v>208</v>
      </c>
      <c r="AB20297" s="34">
        <v>87</v>
      </c>
      <c r="AC20297" s="34">
        <v>216</v>
      </c>
    </row>
    <row r="20298" spans="1:29" x14ac:dyDescent="0.2">
      <c r="A20298" s="34" t="s">
        <v>80791</v>
      </c>
      <c r="B20298" s="34">
        <v>294</v>
      </c>
      <c r="C20298" s="34">
        <v>275</v>
      </c>
      <c r="D20298" s="34">
        <v>262</v>
      </c>
      <c r="E20298" s="34">
        <v>221</v>
      </c>
      <c r="F20298" s="34">
        <v>305</v>
      </c>
      <c r="G20298" s="34">
        <v>265</v>
      </c>
      <c r="H20298" s="34">
        <v>347</v>
      </c>
      <c r="I20298" s="34">
        <v>244</v>
      </c>
      <c r="J20298" s="34">
        <v>298</v>
      </c>
      <c r="K20298" s="34">
        <v>291</v>
      </c>
      <c r="L20298" s="34">
        <v>284</v>
      </c>
      <c r="M20298" s="34">
        <v>187</v>
      </c>
      <c r="N20298" s="34">
        <v>248</v>
      </c>
      <c r="O20298" s="34">
        <v>244</v>
      </c>
      <c r="P20298" s="34">
        <v>269</v>
      </c>
      <c r="Q20298" s="34">
        <v>342</v>
      </c>
      <c r="R20298" s="34">
        <v>390</v>
      </c>
      <c r="S20298" s="34">
        <v>306</v>
      </c>
      <c r="T20298" s="34">
        <v>375</v>
      </c>
      <c r="U20298" s="34">
        <v>320</v>
      </c>
      <c r="V20298" s="34">
        <v>390</v>
      </c>
      <c r="W20298" s="34">
        <v>420</v>
      </c>
      <c r="X20298" s="34">
        <v>375</v>
      </c>
      <c r="Y20298" s="34">
        <v>361</v>
      </c>
      <c r="Z20298" s="34">
        <v>278</v>
      </c>
      <c r="AA20298" s="34">
        <v>317</v>
      </c>
      <c r="AB20298" s="34">
        <v>341</v>
      </c>
      <c r="AC20298" s="34">
        <v>492</v>
      </c>
    </row>
    <row r="20299" spans="1:29" x14ac:dyDescent="0.2">
      <c r="A20299" s="34" t="s">
        <v>80792</v>
      </c>
      <c r="B20299" s="34">
        <v>167</v>
      </c>
      <c r="C20299" s="34">
        <v>149</v>
      </c>
      <c r="D20299" s="34">
        <v>98</v>
      </c>
      <c r="E20299" s="34">
        <v>139</v>
      </c>
      <c r="F20299" s="34">
        <v>98</v>
      </c>
      <c r="G20299" s="34">
        <v>147</v>
      </c>
      <c r="H20299" s="34">
        <v>95</v>
      </c>
      <c r="I20299" s="34">
        <v>82</v>
      </c>
      <c r="J20299" s="34">
        <v>95</v>
      </c>
      <c r="K20299" s="34">
        <v>123</v>
      </c>
      <c r="L20299" s="34">
        <v>87</v>
      </c>
      <c r="M20299" s="34">
        <v>115</v>
      </c>
      <c r="N20299" s="34">
        <v>94</v>
      </c>
      <c r="O20299" s="34">
        <v>143</v>
      </c>
      <c r="P20299" s="34">
        <v>105</v>
      </c>
      <c r="Q20299" s="34">
        <v>158</v>
      </c>
      <c r="R20299" s="34">
        <v>121</v>
      </c>
      <c r="S20299" s="34">
        <v>127</v>
      </c>
      <c r="T20299" s="34">
        <v>100</v>
      </c>
      <c r="U20299" s="34">
        <v>134</v>
      </c>
      <c r="V20299" s="34">
        <v>139</v>
      </c>
      <c r="W20299" s="34">
        <v>135</v>
      </c>
      <c r="X20299" s="34">
        <v>158</v>
      </c>
      <c r="Y20299" s="34">
        <v>115</v>
      </c>
      <c r="Z20299" s="34">
        <v>132</v>
      </c>
      <c r="AA20299" s="34">
        <v>192</v>
      </c>
      <c r="AB20299" s="34">
        <v>125</v>
      </c>
      <c r="AC20299" s="34">
        <v>189</v>
      </c>
    </row>
    <row r="20300" spans="1:29" x14ac:dyDescent="0.2">
      <c r="A20300" s="34" t="s">
        <v>80793</v>
      </c>
      <c r="B20300" s="34">
        <v>245</v>
      </c>
      <c r="C20300" s="34">
        <v>285</v>
      </c>
      <c r="D20300" s="34">
        <v>342</v>
      </c>
      <c r="E20300" s="34">
        <v>329</v>
      </c>
      <c r="F20300" s="34">
        <v>337</v>
      </c>
      <c r="G20300" s="34">
        <v>285</v>
      </c>
      <c r="H20300" s="34">
        <v>359</v>
      </c>
      <c r="I20300" s="34">
        <v>253</v>
      </c>
      <c r="J20300" s="34">
        <v>343</v>
      </c>
      <c r="K20300" s="34">
        <v>322</v>
      </c>
      <c r="L20300" s="34">
        <v>322</v>
      </c>
      <c r="M20300" s="34">
        <v>313</v>
      </c>
      <c r="N20300" s="34">
        <v>303</v>
      </c>
      <c r="O20300" s="34">
        <v>260</v>
      </c>
      <c r="P20300" s="34">
        <v>323</v>
      </c>
      <c r="Q20300" s="34">
        <v>435</v>
      </c>
      <c r="R20300" s="34">
        <v>462</v>
      </c>
      <c r="S20300" s="34">
        <v>390</v>
      </c>
      <c r="T20300" s="34">
        <v>423</v>
      </c>
      <c r="U20300" s="34">
        <v>325</v>
      </c>
      <c r="V20300" s="34">
        <v>433</v>
      </c>
      <c r="W20300" s="34">
        <v>426</v>
      </c>
      <c r="X20300" s="34">
        <v>432</v>
      </c>
      <c r="Y20300" s="34">
        <v>337</v>
      </c>
      <c r="Z20300" s="34">
        <v>395</v>
      </c>
      <c r="AA20300" s="34">
        <v>418</v>
      </c>
      <c r="AB20300" s="34">
        <v>433</v>
      </c>
      <c r="AC20300" s="34">
        <v>535</v>
      </c>
    </row>
    <row r="20301" spans="1:29" x14ac:dyDescent="0.2">
      <c r="A20301" s="34" t="s">
        <v>80794</v>
      </c>
      <c r="B20301" s="34">
        <v>857</v>
      </c>
      <c r="C20301" s="34">
        <v>499</v>
      </c>
      <c r="D20301" s="34">
        <v>534</v>
      </c>
      <c r="E20301" s="34">
        <v>583</v>
      </c>
      <c r="F20301" s="34">
        <v>623</v>
      </c>
      <c r="G20301" s="34">
        <v>601</v>
      </c>
      <c r="H20301" s="34">
        <v>519</v>
      </c>
      <c r="I20301" s="34">
        <v>517</v>
      </c>
      <c r="J20301" s="34">
        <v>693</v>
      </c>
      <c r="K20301" s="34">
        <v>519</v>
      </c>
      <c r="L20301" s="34">
        <v>931</v>
      </c>
      <c r="M20301" s="34">
        <v>552</v>
      </c>
      <c r="N20301" s="34">
        <v>585</v>
      </c>
      <c r="O20301" s="34">
        <v>588</v>
      </c>
      <c r="P20301" s="34">
        <v>656</v>
      </c>
      <c r="Q20301" s="34">
        <v>1015</v>
      </c>
      <c r="R20301" s="34">
        <v>1029</v>
      </c>
      <c r="S20301" s="34">
        <v>694</v>
      </c>
      <c r="T20301" s="34">
        <v>1054</v>
      </c>
      <c r="U20301" s="34">
        <v>678</v>
      </c>
      <c r="V20301" s="34">
        <v>936</v>
      </c>
      <c r="W20301" s="34">
        <v>1153</v>
      </c>
      <c r="X20301" s="34">
        <v>806</v>
      </c>
      <c r="Y20301" s="34">
        <v>958</v>
      </c>
      <c r="Z20301" s="34">
        <v>618</v>
      </c>
      <c r="AA20301" s="34">
        <v>670</v>
      </c>
      <c r="AB20301" s="34">
        <v>1243</v>
      </c>
      <c r="AC20301" s="34">
        <v>963</v>
      </c>
    </row>
    <row r="20302" spans="1:29" x14ac:dyDescent="0.2">
      <c r="A20302" s="34" t="s">
        <v>80795</v>
      </c>
      <c r="B20302" s="34">
        <v>7</v>
      </c>
      <c r="C20302" s="34">
        <v>0</v>
      </c>
      <c r="D20302" s="34">
        <v>0</v>
      </c>
      <c r="E20302" s="34">
        <v>0</v>
      </c>
      <c r="F20302" s="34">
        <v>0</v>
      </c>
      <c r="G20302" s="34">
        <v>0</v>
      </c>
      <c r="H20302" s="34">
        <v>0</v>
      </c>
      <c r="I20302" s="34">
        <v>0</v>
      </c>
      <c r="J20302" s="34">
        <v>0</v>
      </c>
      <c r="K20302" s="34">
        <v>0</v>
      </c>
      <c r="L20302" s="34">
        <v>0</v>
      </c>
      <c r="M20302" s="34">
        <v>0</v>
      </c>
      <c r="N20302" s="34">
        <v>0</v>
      </c>
      <c r="O20302" s="34">
        <v>0</v>
      </c>
      <c r="P20302" s="34">
        <v>1</v>
      </c>
      <c r="Q20302" s="34">
        <v>0</v>
      </c>
      <c r="R20302" s="34">
        <v>0</v>
      </c>
      <c r="S20302" s="34">
        <v>0</v>
      </c>
      <c r="T20302" s="34">
        <v>0</v>
      </c>
      <c r="U20302" s="34">
        <v>0</v>
      </c>
      <c r="V20302" s="34">
        <v>0</v>
      </c>
      <c r="W20302" s="34">
        <v>0</v>
      </c>
      <c r="X20302" s="34">
        <v>0</v>
      </c>
      <c r="Y20302" s="34">
        <v>0</v>
      </c>
      <c r="Z20302" s="34">
        <v>0</v>
      </c>
      <c r="AA20302" s="34">
        <v>0</v>
      </c>
      <c r="AB20302" s="34">
        <v>0</v>
      </c>
      <c r="AC20302" s="34">
        <v>0</v>
      </c>
    </row>
    <row r="20303" spans="1:29" x14ac:dyDescent="0.2">
      <c r="A20303" s="34" t="s">
        <v>80796</v>
      </c>
      <c r="B20303" s="34">
        <v>51</v>
      </c>
      <c r="C20303" s="34">
        <v>76</v>
      </c>
      <c r="D20303" s="34">
        <v>110</v>
      </c>
      <c r="E20303" s="34">
        <v>112</v>
      </c>
      <c r="F20303" s="34">
        <v>99</v>
      </c>
      <c r="G20303" s="34">
        <v>51</v>
      </c>
      <c r="H20303" s="34">
        <v>86</v>
      </c>
      <c r="I20303" s="34">
        <v>88</v>
      </c>
      <c r="J20303" s="34">
        <v>66</v>
      </c>
      <c r="K20303" s="34">
        <v>103</v>
      </c>
      <c r="L20303" s="34">
        <v>73</v>
      </c>
      <c r="M20303" s="34">
        <v>93</v>
      </c>
      <c r="N20303" s="34">
        <v>86</v>
      </c>
      <c r="O20303" s="34">
        <v>80</v>
      </c>
      <c r="P20303" s="34">
        <v>90</v>
      </c>
      <c r="Q20303" s="34">
        <v>110</v>
      </c>
      <c r="R20303" s="34">
        <v>79</v>
      </c>
      <c r="S20303" s="34">
        <v>103</v>
      </c>
      <c r="T20303" s="34">
        <v>60</v>
      </c>
      <c r="U20303" s="34">
        <v>97</v>
      </c>
      <c r="V20303" s="34">
        <v>103</v>
      </c>
      <c r="W20303" s="34">
        <v>123</v>
      </c>
      <c r="X20303" s="34">
        <v>124</v>
      </c>
      <c r="Y20303" s="34">
        <v>105</v>
      </c>
      <c r="Z20303" s="34">
        <v>107</v>
      </c>
      <c r="AA20303" s="34">
        <v>85</v>
      </c>
      <c r="AB20303" s="34">
        <v>90</v>
      </c>
      <c r="AC20303" s="34">
        <v>144</v>
      </c>
    </row>
    <row r="20304" spans="1:29" x14ac:dyDescent="0.2">
      <c r="A20304" s="34" t="s">
        <v>80797</v>
      </c>
      <c r="B20304" s="34">
        <v>65</v>
      </c>
      <c r="C20304" s="34">
        <v>53</v>
      </c>
      <c r="D20304" s="34">
        <v>114</v>
      </c>
      <c r="E20304" s="34">
        <v>88</v>
      </c>
      <c r="F20304" s="34">
        <v>89</v>
      </c>
      <c r="G20304" s="34">
        <v>82</v>
      </c>
      <c r="H20304" s="34">
        <v>109</v>
      </c>
      <c r="I20304" s="34">
        <v>63</v>
      </c>
      <c r="J20304" s="34">
        <v>87</v>
      </c>
      <c r="K20304" s="34">
        <v>71</v>
      </c>
      <c r="L20304" s="34">
        <v>73</v>
      </c>
      <c r="M20304" s="34">
        <v>82</v>
      </c>
      <c r="N20304" s="34">
        <v>77</v>
      </c>
      <c r="O20304" s="34">
        <v>94</v>
      </c>
      <c r="P20304" s="34">
        <v>87</v>
      </c>
      <c r="Q20304" s="34">
        <v>134</v>
      </c>
      <c r="R20304" s="34">
        <v>98</v>
      </c>
      <c r="S20304" s="34">
        <v>128</v>
      </c>
      <c r="T20304" s="34">
        <v>106</v>
      </c>
      <c r="U20304" s="34">
        <v>83</v>
      </c>
      <c r="V20304" s="34">
        <v>151</v>
      </c>
      <c r="W20304" s="34">
        <v>95</v>
      </c>
      <c r="X20304" s="34">
        <v>108</v>
      </c>
      <c r="Y20304" s="34">
        <v>79</v>
      </c>
      <c r="Z20304" s="34">
        <v>133</v>
      </c>
      <c r="AA20304" s="34">
        <v>95</v>
      </c>
      <c r="AB20304" s="34">
        <v>92</v>
      </c>
      <c r="AC20304" s="34">
        <v>175</v>
      </c>
    </row>
    <row r="20305" spans="1:29" x14ac:dyDescent="0.2">
      <c r="A20305" s="34" t="s">
        <v>80798</v>
      </c>
      <c r="B20305" s="34">
        <v>22</v>
      </c>
      <c r="C20305" s="34">
        <v>21</v>
      </c>
      <c r="D20305" s="34">
        <v>28</v>
      </c>
      <c r="E20305" s="34">
        <v>30</v>
      </c>
      <c r="F20305" s="34">
        <v>20</v>
      </c>
      <c r="G20305" s="34">
        <v>29</v>
      </c>
      <c r="H20305" s="34">
        <v>22</v>
      </c>
      <c r="I20305" s="34">
        <v>24</v>
      </c>
      <c r="J20305" s="34">
        <v>19</v>
      </c>
      <c r="K20305" s="34">
        <v>35</v>
      </c>
      <c r="L20305" s="34">
        <v>11</v>
      </c>
      <c r="M20305" s="34">
        <v>24</v>
      </c>
      <c r="N20305" s="34">
        <v>15</v>
      </c>
      <c r="O20305" s="34">
        <v>17</v>
      </c>
      <c r="P20305" s="34">
        <v>21</v>
      </c>
      <c r="Q20305" s="34">
        <v>46</v>
      </c>
      <c r="R20305" s="34">
        <v>26</v>
      </c>
      <c r="S20305" s="34">
        <v>31</v>
      </c>
      <c r="T20305" s="34">
        <v>18</v>
      </c>
      <c r="U20305" s="34">
        <v>6</v>
      </c>
      <c r="V20305" s="34">
        <v>27</v>
      </c>
      <c r="W20305" s="34">
        <v>19</v>
      </c>
      <c r="X20305" s="34">
        <v>24</v>
      </c>
      <c r="Y20305" s="34">
        <v>22</v>
      </c>
      <c r="Z20305" s="34">
        <v>28</v>
      </c>
      <c r="AA20305" s="34">
        <v>34</v>
      </c>
      <c r="AB20305" s="34">
        <v>20</v>
      </c>
      <c r="AC20305" s="34">
        <v>37</v>
      </c>
    </row>
    <row r="20306" spans="1:29" x14ac:dyDescent="0.2">
      <c r="A20306" s="34" t="s">
        <v>80799</v>
      </c>
      <c r="B20306" s="34">
        <v>51</v>
      </c>
      <c r="C20306" s="34">
        <v>112</v>
      </c>
      <c r="D20306" s="34">
        <v>89</v>
      </c>
      <c r="E20306" s="34">
        <v>121</v>
      </c>
      <c r="F20306" s="34">
        <v>78</v>
      </c>
      <c r="G20306" s="34">
        <v>121</v>
      </c>
      <c r="H20306" s="34">
        <v>64</v>
      </c>
      <c r="I20306" s="34">
        <v>83</v>
      </c>
      <c r="J20306" s="34">
        <v>64</v>
      </c>
      <c r="K20306" s="34">
        <v>136</v>
      </c>
      <c r="L20306" s="34">
        <v>30</v>
      </c>
      <c r="M20306" s="34">
        <v>91</v>
      </c>
      <c r="N20306" s="34">
        <v>70</v>
      </c>
      <c r="O20306" s="34">
        <v>98</v>
      </c>
      <c r="P20306" s="34">
        <v>86</v>
      </c>
      <c r="Q20306" s="34">
        <v>127</v>
      </c>
      <c r="R20306" s="34">
        <v>70</v>
      </c>
      <c r="S20306" s="34">
        <v>119</v>
      </c>
      <c r="T20306" s="34">
        <v>66</v>
      </c>
      <c r="U20306" s="34">
        <v>74</v>
      </c>
      <c r="V20306" s="34">
        <v>99</v>
      </c>
      <c r="W20306" s="34">
        <v>98</v>
      </c>
      <c r="X20306" s="34">
        <v>107</v>
      </c>
      <c r="Y20306" s="34">
        <v>89</v>
      </c>
      <c r="Z20306" s="34">
        <v>101</v>
      </c>
      <c r="AA20306" s="34">
        <v>120</v>
      </c>
      <c r="AB20306" s="34">
        <v>76</v>
      </c>
      <c r="AC20306" s="34">
        <v>136</v>
      </c>
    </row>
    <row r="20307" spans="1:29" x14ac:dyDescent="0.2">
      <c r="A20307" s="34" t="s">
        <v>80800</v>
      </c>
      <c r="B20307" s="34">
        <v>29</v>
      </c>
      <c r="C20307" s="34">
        <v>58</v>
      </c>
      <c r="D20307" s="34">
        <v>91</v>
      </c>
      <c r="E20307" s="34">
        <v>49</v>
      </c>
      <c r="F20307" s="34">
        <v>61</v>
      </c>
      <c r="G20307" s="34">
        <v>41</v>
      </c>
      <c r="H20307" s="34">
        <v>44</v>
      </c>
      <c r="I20307" s="34">
        <v>54</v>
      </c>
      <c r="J20307" s="34">
        <v>51</v>
      </c>
      <c r="K20307" s="34">
        <v>61</v>
      </c>
      <c r="L20307" s="34">
        <v>27</v>
      </c>
      <c r="M20307" s="34">
        <v>74</v>
      </c>
      <c r="N20307" s="34">
        <v>37</v>
      </c>
      <c r="O20307" s="34">
        <v>58</v>
      </c>
      <c r="P20307" s="34">
        <v>45</v>
      </c>
      <c r="Q20307" s="34">
        <v>61</v>
      </c>
      <c r="R20307" s="34">
        <v>68</v>
      </c>
      <c r="S20307" s="34">
        <v>80</v>
      </c>
      <c r="T20307" s="34">
        <v>29</v>
      </c>
      <c r="U20307" s="34">
        <v>38</v>
      </c>
      <c r="V20307" s="34">
        <v>70</v>
      </c>
      <c r="W20307" s="34">
        <v>50</v>
      </c>
      <c r="X20307" s="34">
        <v>69</v>
      </c>
      <c r="Y20307" s="34">
        <v>40</v>
      </c>
      <c r="Z20307" s="34">
        <v>60</v>
      </c>
      <c r="AA20307" s="34">
        <v>54</v>
      </c>
      <c r="AB20307" s="34">
        <v>49</v>
      </c>
      <c r="AC20307" s="34">
        <v>105</v>
      </c>
    </row>
    <row r="20308" spans="1:29" x14ac:dyDescent="0.2">
      <c r="A20308" s="34" t="s">
        <v>80801</v>
      </c>
      <c r="B20308" s="34">
        <v>28</v>
      </c>
      <c r="C20308" s="34">
        <v>28</v>
      </c>
      <c r="D20308" s="34">
        <v>31</v>
      </c>
      <c r="E20308" s="34">
        <v>22</v>
      </c>
      <c r="F20308" s="34">
        <v>22</v>
      </c>
      <c r="G20308" s="34">
        <v>17</v>
      </c>
      <c r="H20308" s="34">
        <v>31</v>
      </c>
      <c r="I20308" s="34">
        <v>21</v>
      </c>
      <c r="J20308" s="34">
        <v>29</v>
      </c>
      <c r="K20308" s="34">
        <v>30</v>
      </c>
      <c r="L20308" s="34">
        <v>19</v>
      </c>
      <c r="M20308" s="34">
        <v>25</v>
      </c>
      <c r="N20308" s="34">
        <v>28</v>
      </c>
      <c r="O20308" s="34">
        <v>26</v>
      </c>
      <c r="P20308" s="34">
        <v>24</v>
      </c>
      <c r="Q20308" s="34">
        <v>39</v>
      </c>
      <c r="R20308" s="34">
        <v>30</v>
      </c>
      <c r="S20308" s="34">
        <v>32</v>
      </c>
      <c r="T20308" s="34">
        <v>22</v>
      </c>
      <c r="U20308" s="34">
        <v>22</v>
      </c>
      <c r="V20308" s="34">
        <v>26</v>
      </c>
      <c r="W20308" s="34">
        <v>18</v>
      </c>
      <c r="X20308" s="34">
        <v>19</v>
      </c>
      <c r="Y20308" s="34">
        <v>29</v>
      </c>
      <c r="Z20308" s="34">
        <v>41</v>
      </c>
      <c r="AA20308" s="34">
        <v>48</v>
      </c>
      <c r="AB20308" s="34">
        <v>30</v>
      </c>
      <c r="AC20308" s="34">
        <v>59</v>
      </c>
    </row>
    <row r="20309" spans="1:29" x14ac:dyDescent="0.2">
      <c r="A20309" s="34" t="s">
        <v>80802</v>
      </c>
      <c r="B20309" s="34">
        <v>74</v>
      </c>
      <c r="C20309" s="34">
        <v>126</v>
      </c>
      <c r="D20309" s="34">
        <v>147</v>
      </c>
      <c r="E20309" s="34">
        <v>137</v>
      </c>
      <c r="F20309" s="34">
        <v>161</v>
      </c>
      <c r="G20309" s="34">
        <v>143</v>
      </c>
      <c r="H20309" s="34">
        <v>113</v>
      </c>
      <c r="I20309" s="34">
        <v>116</v>
      </c>
      <c r="J20309" s="34">
        <v>105</v>
      </c>
      <c r="K20309" s="34">
        <v>141</v>
      </c>
      <c r="L20309" s="34">
        <v>88</v>
      </c>
      <c r="M20309" s="34">
        <v>102</v>
      </c>
      <c r="N20309" s="34">
        <v>123</v>
      </c>
      <c r="O20309" s="34">
        <v>119</v>
      </c>
      <c r="P20309" s="34">
        <v>114</v>
      </c>
      <c r="Q20309" s="34">
        <v>199</v>
      </c>
      <c r="R20309" s="34">
        <v>151</v>
      </c>
      <c r="S20309" s="34">
        <v>164</v>
      </c>
      <c r="T20309" s="34">
        <v>79</v>
      </c>
      <c r="U20309" s="34">
        <v>127</v>
      </c>
      <c r="V20309" s="34">
        <v>182</v>
      </c>
      <c r="W20309" s="34">
        <v>147</v>
      </c>
      <c r="X20309" s="34">
        <v>169</v>
      </c>
      <c r="Y20309" s="34">
        <v>121</v>
      </c>
      <c r="Z20309" s="34">
        <v>167</v>
      </c>
      <c r="AA20309" s="34">
        <v>159</v>
      </c>
      <c r="AB20309" s="34">
        <v>135</v>
      </c>
      <c r="AC20309" s="34">
        <v>243</v>
      </c>
    </row>
    <row r="20310" spans="1:29" x14ac:dyDescent="0.2">
      <c r="A20310" s="34" t="s">
        <v>80803</v>
      </c>
      <c r="B20310" s="34">
        <v>36</v>
      </c>
      <c r="C20310" s="34">
        <v>83</v>
      </c>
      <c r="D20310" s="34">
        <v>72</v>
      </c>
      <c r="E20310" s="34">
        <v>96</v>
      </c>
      <c r="F20310" s="34">
        <v>55</v>
      </c>
      <c r="G20310" s="34">
        <v>61</v>
      </c>
      <c r="H20310" s="34">
        <v>56</v>
      </c>
      <c r="I20310" s="34">
        <v>79</v>
      </c>
      <c r="J20310" s="34">
        <v>57</v>
      </c>
      <c r="K20310" s="34">
        <v>55</v>
      </c>
      <c r="L20310" s="34">
        <v>41</v>
      </c>
      <c r="M20310" s="34">
        <v>74</v>
      </c>
      <c r="N20310" s="34">
        <v>35</v>
      </c>
      <c r="O20310" s="34">
        <v>73</v>
      </c>
      <c r="P20310" s="34">
        <v>50</v>
      </c>
      <c r="Q20310" s="34">
        <v>85</v>
      </c>
      <c r="R20310" s="34">
        <v>78</v>
      </c>
      <c r="S20310" s="34">
        <v>99</v>
      </c>
      <c r="T20310" s="34">
        <v>60</v>
      </c>
      <c r="U20310" s="34">
        <v>97</v>
      </c>
      <c r="V20310" s="34">
        <v>92</v>
      </c>
      <c r="W20310" s="34">
        <v>103</v>
      </c>
      <c r="X20310" s="34">
        <v>73</v>
      </c>
      <c r="Y20310" s="34">
        <v>90</v>
      </c>
      <c r="Z20310" s="34">
        <v>59</v>
      </c>
      <c r="AA20310" s="34">
        <v>91</v>
      </c>
      <c r="AB20310" s="34">
        <v>72</v>
      </c>
      <c r="AC20310" s="34">
        <v>121</v>
      </c>
    </row>
    <row r="20311" spans="1:29" x14ac:dyDescent="0.2">
      <c r="A20311" s="34" t="s">
        <v>80804</v>
      </c>
      <c r="B20311" s="34">
        <v>22</v>
      </c>
      <c r="C20311" s="34">
        <v>37</v>
      </c>
      <c r="D20311" s="34">
        <v>34</v>
      </c>
      <c r="E20311" s="34">
        <v>33</v>
      </c>
      <c r="F20311" s="34">
        <v>28</v>
      </c>
      <c r="G20311" s="34">
        <v>46</v>
      </c>
      <c r="H20311" s="34">
        <v>28</v>
      </c>
      <c r="I20311" s="34">
        <v>42</v>
      </c>
      <c r="J20311" s="34">
        <v>38</v>
      </c>
      <c r="K20311" s="34">
        <v>46</v>
      </c>
      <c r="L20311" s="34">
        <v>17</v>
      </c>
      <c r="M20311" s="34">
        <v>34</v>
      </c>
      <c r="N20311" s="34">
        <v>33</v>
      </c>
      <c r="O20311" s="34">
        <v>25</v>
      </c>
      <c r="P20311" s="34">
        <v>33</v>
      </c>
      <c r="Q20311" s="34">
        <v>39</v>
      </c>
      <c r="R20311" s="34">
        <v>14</v>
      </c>
      <c r="S20311" s="34">
        <v>45</v>
      </c>
      <c r="T20311" s="34">
        <v>14</v>
      </c>
      <c r="U20311" s="34">
        <v>21</v>
      </c>
      <c r="V20311" s="34">
        <v>35</v>
      </c>
      <c r="W20311" s="34">
        <v>20</v>
      </c>
      <c r="X20311" s="34">
        <v>31</v>
      </c>
      <c r="Y20311" s="34">
        <v>16</v>
      </c>
      <c r="Z20311" s="34">
        <v>49</v>
      </c>
      <c r="AA20311" s="34">
        <v>38</v>
      </c>
      <c r="AB20311" s="34">
        <v>34</v>
      </c>
      <c r="AC20311" s="34">
        <v>67</v>
      </c>
    </row>
    <row r="20312" spans="1:29" x14ac:dyDescent="0.2">
      <c r="A20312" s="34" t="s">
        <v>80805</v>
      </c>
      <c r="B20312" s="34">
        <v>66</v>
      </c>
      <c r="C20312" s="34">
        <v>122</v>
      </c>
      <c r="D20312" s="34">
        <v>149</v>
      </c>
      <c r="E20312" s="34">
        <v>133</v>
      </c>
      <c r="F20312" s="34">
        <v>109</v>
      </c>
      <c r="G20312" s="34">
        <v>181</v>
      </c>
      <c r="H20312" s="34">
        <v>72</v>
      </c>
      <c r="I20312" s="34">
        <v>103</v>
      </c>
      <c r="J20312" s="34">
        <v>80</v>
      </c>
      <c r="K20312" s="34">
        <v>147</v>
      </c>
      <c r="L20312" s="34">
        <v>47</v>
      </c>
      <c r="M20312" s="34">
        <v>94</v>
      </c>
      <c r="N20312" s="34">
        <v>66</v>
      </c>
      <c r="O20312" s="34">
        <v>103</v>
      </c>
      <c r="P20312" s="34">
        <v>61</v>
      </c>
      <c r="Q20312" s="34">
        <v>113</v>
      </c>
      <c r="R20312" s="34">
        <v>86</v>
      </c>
      <c r="S20312" s="34">
        <v>144</v>
      </c>
      <c r="T20312" s="34">
        <v>64</v>
      </c>
      <c r="U20312" s="34">
        <v>84</v>
      </c>
      <c r="V20312" s="34">
        <v>97</v>
      </c>
      <c r="W20312" s="34">
        <v>99</v>
      </c>
      <c r="X20312" s="34">
        <v>128</v>
      </c>
      <c r="Y20312" s="34">
        <v>76</v>
      </c>
      <c r="Z20312" s="34">
        <v>152</v>
      </c>
      <c r="AA20312" s="34">
        <v>178</v>
      </c>
      <c r="AB20312" s="34">
        <v>63</v>
      </c>
      <c r="AC20312" s="34">
        <v>213</v>
      </c>
    </row>
    <row r="20313" spans="1:29" x14ac:dyDescent="0.2">
      <c r="A20313" s="34" t="s">
        <v>80806</v>
      </c>
      <c r="B20313" s="34">
        <v>15</v>
      </c>
      <c r="C20313" s="34">
        <v>14</v>
      </c>
      <c r="D20313" s="34">
        <v>18</v>
      </c>
      <c r="E20313" s="34">
        <v>16</v>
      </c>
      <c r="F20313" s="34">
        <v>17</v>
      </c>
      <c r="G20313" s="34">
        <v>19</v>
      </c>
      <c r="H20313" s="34">
        <v>10</v>
      </c>
      <c r="I20313" s="34">
        <v>16</v>
      </c>
      <c r="J20313" s="34">
        <v>16</v>
      </c>
      <c r="K20313" s="34">
        <v>19</v>
      </c>
      <c r="L20313" s="34">
        <v>8</v>
      </c>
      <c r="M20313" s="34">
        <v>12</v>
      </c>
      <c r="N20313" s="34">
        <v>12</v>
      </c>
      <c r="O20313" s="34">
        <v>10</v>
      </c>
      <c r="P20313" s="34">
        <v>13</v>
      </c>
      <c r="Q20313" s="34">
        <v>14</v>
      </c>
      <c r="R20313" s="34">
        <v>10</v>
      </c>
      <c r="S20313" s="34">
        <v>19</v>
      </c>
      <c r="T20313" s="34">
        <v>11</v>
      </c>
      <c r="U20313" s="34">
        <v>6</v>
      </c>
      <c r="V20313" s="34">
        <v>14</v>
      </c>
      <c r="W20313" s="34">
        <v>18</v>
      </c>
      <c r="X20313" s="34">
        <v>5</v>
      </c>
      <c r="Y20313" s="34">
        <v>15</v>
      </c>
      <c r="Z20313" s="34">
        <v>15</v>
      </c>
      <c r="AA20313" s="34">
        <v>23</v>
      </c>
      <c r="AB20313" s="34">
        <v>12</v>
      </c>
      <c r="AC20313" s="34">
        <v>33</v>
      </c>
    </row>
    <row r="20314" spans="1:29" x14ac:dyDescent="0.2">
      <c r="A20314" s="34" t="s">
        <v>80807</v>
      </c>
      <c r="B20314" s="34">
        <v>558</v>
      </c>
      <c r="C20314" s="34">
        <v>474</v>
      </c>
      <c r="D20314" s="34">
        <v>769</v>
      </c>
      <c r="E20314" s="34">
        <v>553</v>
      </c>
      <c r="F20314" s="34">
        <v>812</v>
      </c>
      <c r="G20314" s="34">
        <v>543</v>
      </c>
      <c r="H20314" s="34">
        <v>738</v>
      </c>
      <c r="I20314" s="34">
        <v>518</v>
      </c>
      <c r="J20314" s="34">
        <v>789</v>
      </c>
      <c r="K20314" s="34">
        <v>466</v>
      </c>
      <c r="L20314" s="34">
        <v>1013</v>
      </c>
      <c r="M20314" s="34">
        <v>447</v>
      </c>
      <c r="N20314" s="34">
        <v>671</v>
      </c>
      <c r="O20314" s="34">
        <v>450</v>
      </c>
      <c r="P20314" s="34">
        <v>778</v>
      </c>
      <c r="Q20314" s="34">
        <v>791</v>
      </c>
      <c r="R20314" s="34">
        <v>1066</v>
      </c>
      <c r="S20314" s="34">
        <v>623</v>
      </c>
      <c r="T20314" s="34">
        <v>1205</v>
      </c>
      <c r="U20314" s="34">
        <v>529</v>
      </c>
      <c r="V20314" s="34">
        <v>1182</v>
      </c>
      <c r="W20314" s="34">
        <v>708</v>
      </c>
      <c r="X20314" s="34">
        <v>937</v>
      </c>
      <c r="Y20314" s="34">
        <v>733</v>
      </c>
      <c r="Z20314" s="34">
        <v>816</v>
      </c>
      <c r="AA20314" s="34">
        <v>685</v>
      </c>
      <c r="AB20314" s="34">
        <v>1272</v>
      </c>
      <c r="AC20314" s="34">
        <v>859</v>
      </c>
    </row>
    <row r="20315" spans="1:29" x14ac:dyDescent="0.2">
      <c r="A20315" s="34" t="s">
        <v>80808</v>
      </c>
      <c r="B20315" s="34">
        <v>35</v>
      </c>
      <c r="C20315" s="34">
        <v>22</v>
      </c>
      <c r="D20315" s="34">
        <v>31</v>
      </c>
      <c r="E20315" s="34">
        <v>29</v>
      </c>
      <c r="F20315" s="34">
        <v>30</v>
      </c>
      <c r="G20315" s="34">
        <v>47</v>
      </c>
      <c r="H20315" s="34">
        <v>24</v>
      </c>
      <c r="I20315" s="34">
        <v>20</v>
      </c>
      <c r="J20315" s="34">
        <v>14</v>
      </c>
      <c r="K20315" s="34">
        <v>25</v>
      </c>
      <c r="L20315" s="34">
        <v>6</v>
      </c>
      <c r="M20315" s="34">
        <v>33</v>
      </c>
      <c r="N20315" s="34">
        <v>15</v>
      </c>
      <c r="O20315" s="34">
        <v>13</v>
      </c>
      <c r="P20315" s="34">
        <v>10</v>
      </c>
      <c r="Q20315" s="34">
        <v>40</v>
      </c>
      <c r="R20315" s="34">
        <v>16</v>
      </c>
      <c r="S20315" s="34">
        <v>26</v>
      </c>
      <c r="T20315" s="34">
        <v>9</v>
      </c>
      <c r="U20315" s="34">
        <v>21</v>
      </c>
      <c r="V20315" s="34">
        <v>24</v>
      </c>
      <c r="W20315" s="34">
        <v>17</v>
      </c>
      <c r="X20315" s="34">
        <v>26</v>
      </c>
      <c r="Y20315" s="34">
        <v>16</v>
      </c>
      <c r="Z20315" s="34">
        <v>16</v>
      </c>
      <c r="AA20315" s="34">
        <v>34</v>
      </c>
      <c r="AB20315" s="34">
        <v>24</v>
      </c>
      <c r="AC20315" s="34">
        <v>42</v>
      </c>
    </row>
    <row r="20316" spans="1:29" x14ac:dyDescent="0.2">
      <c r="A20316" s="34" t="s">
        <v>80809</v>
      </c>
      <c r="B20316" s="34">
        <v>74</v>
      </c>
      <c r="C20316" s="34">
        <v>130</v>
      </c>
      <c r="D20316" s="34">
        <v>143</v>
      </c>
      <c r="E20316" s="34">
        <v>196</v>
      </c>
      <c r="F20316" s="34">
        <v>97</v>
      </c>
      <c r="G20316" s="34">
        <v>121</v>
      </c>
      <c r="H20316" s="34">
        <v>81</v>
      </c>
      <c r="I20316" s="34">
        <v>110</v>
      </c>
      <c r="J20316" s="34">
        <v>66</v>
      </c>
      <c r="K20316" s="34">
        <v>154</v>
      </c>
      <c r="L20316" s="34">
        <v>42</v>
      </c>
      <c r="M20316" s="34">
        <v>94</v>
      </c>
      <c r="N20316" s="34">
        <v>90</v>
      </c>
      <c r="O20316" s="34">
        <v>96</v>
      </c>
      <c r="P20316" s="34">
        <v>74</v>
      </c>
      <c r="Q20316" s="34">
        <v>154</v>
      </c>
      <c r="R20316" s="34">
        <v>87</v>
      </c>
      <c r="S20316" s="34">
        <v>130</v>
      </c>
      <c r="T20316" s="34">
        <v>69</v>
      </c>
      <c r="U20316" s="34">
        <v>112</v>
      </c>
      <c r="V20316" s="34">
        <v>129</v>
      </c>
      <c r="W20316" s="34">
        <v>109</v>
      </c>
      <c r="X20316" s="34">
        <v>144</v>
      </c>
      <c r="Y20316" s="34">
        <v>86</v>
      </c>
      <c r="Z20316" s="34">
        <v>117</v>
      </c>
      <c r="AA20316" s="34">
        <v>168</v>
      </c>
      <c r="AB20316" s="34">
        <v>83</v>
      </c>
      <c r="AC20316" s="34">
        <v>167</v>
      </c>
    </row>
    <row r="20317" spans="1:29" x14ac:dyDescent="0.2">
      <c r="A20317" s="34" t="s">
        <v>80810</v>
      </c>
      <c r="B20317" s="34">
        <v>57</v>
      </c>
      <c r="C20317" s="34">
        <v>72</v>
      </c>
      <c r="D20317" s="34">
        <v>102</v>
      </c>
      <c r="E20317" s="34">
        <v>73</v>
      </c>
      <c r="F20317" s="34">
        <v>74</v>
      </c>
      <c r="G20317" s="34">
        <v>70</v>
      </c>
      <c r="H20317" s="34">
        <v>59</v>
      </c>
      <c r="I20317" s="34">
        <v>75</v>
      </c>
      <c r="J20317" s="34">
        <v>101</v>
      </c>
      <c r="K20317" s="34">
        <v>109</v>
      </c>
      <c r="L20317" s="34">
        <v>77</v>
      </c>
      <c r="M20317" s="34">
        <v>77</v>
      </c>
      <c r="N20317" s="34">
        <v>68</v>
      </c>
      <c r="O20317" s="34">
        <v>49</v>
      </c>
      <c r="P20317" s="34">
        <v>77</v>
      </c>
      <c r="Q20317" s="34">
        <v>108</v>
      </c>
      <c r="R20317" s="34">
        <v>94</v>
      </c>
      <c r="S20317" s="34">
        <v>100</v>
      </c>
      <c r="T20317" s="34">
        <v>75</v>
      </c>
      <c r="U20317" s="34">
        <v>80</v>
      </c>
      <c r="V20317" s="34">
        <v>132</v>
      </c>
      <c r="W20317" s="34">
        <v>112</v>
      </c>
      <c r="X20317" s="34">
        <v>142</v>
      </c>
      <c r="Y20317" s="34">
        <v>102</v>
      </c>
      <c r="Z20317" s="34">
        <v>76</v>
      </c>
      <c r="AA20317" s="34">
        <v>119</v>
      </c>
      <c r="AB20317" s="34">
        <v>139</v>
      </c>
      <c r="AC20317" s="34">
        <v>126</v>
      </c>
    </row>
    <row r="20318" spans="1:29" x14ac:dyDescent="0.2">
      <c r="A20318" s="34" t="s">
        <v>80811</v>
      </c>
      <c r="B20318" s="34">
        <v>28</v>
      </c>
      <c r="C20318" s="34">
        <v>40</v>
      </c>
      <c r="D20318" s="34">
        <v>78</v>
      </c>
      <c r="E20318" s="34">
        <v>59</v>
      </c>
      <c r="F20318" s="34">
        <v>80</v>
      </c>
      <c r="G20318" s="34">
        <v>32</v>
      </c>
      <c r="H20318" s="34">
        <v>52</v>
      </c>
      <c r="I20318" s="34">
        <v>57</v>
      </c>
      <c r="J20318" s="34">
        <v>36</v>
      </c>
      <c r="K20318" s="34">
        <v>28</v>
      </c>
      <c r="L20318" s="34">
        <v>28</v>
      </c>
      <c r="M20318" s="34">
        <v>36</v>
      </c>
      <c r="N20318" s="34">
        <v>47</v>
      </c>
      <c r="O20318" s="34">
        <v>44</v>
      </c>
      <c r="P20318" s="34">
        <v>42</v>
      </c>
      <c r="Q20318" s="34">
        <v>49</v>
      </c>
      <c r="R20318" s="34">
        <v>45</v>
      </c>
      <c r="S20318" s="34">
        <v>72</v>
      </c>
      <c r="T20318" s="34">
        <v>31</v>
      </c>
      <c r="U20318" s="34">
        <v>35</v>
      </c>
      <c r="V20318" s="34">
        <v>49</v>
      </c>
      <c r="W20318" s="34">
        <v>33</v>
      </c>
      <c r="X20318" s="34">
        <v>78</v>
      </c>
      <c r="Y20318" s="34">
        <v>30</v>
      </c>
      <c r="Z20318" s="34">
        <v>80</v>
      </c>
      <c r="AA20318" s="34">
        <v>51</v>
      </c>
      <c r="AB20318" s="34">
        <v>37</v>
      </c>
      <c r="AC20318" s="34">
        <v>75</v>
      </c>
    </row>
    <row r="20319" spans="1:29" x14ac:dyDescent="0.2">
      <c r="A20319" s="34" t="s">
        <v>80812</v>
      </c>
      <c r="B20319" s="34">
        <v>42</v>
      </c>
      <c r="C20319" s="34">
        <v>112</v>
      </c>
      <c r="D20319" s="34">
        <v>128</v>
      </c>
      <c r="E20319" s="34">
        <v>128</v>
      </c>
      <c r="F20319" s="34">
        <v>95</v>
      </c>
      <c r="G20319" s="34">
        <v>94</v>
      </c>
      <c r="H20319" s="34">
        <v>96</v>
      </c>
      <c r="I20319" s="34">
        <v>85</v>
      </c>
      <c r="J20319" s="34">
        <v>72</v>
      </c>
      <c r="K20319" s="34">
        <v>99</v>
      </c>
      <c r="L20319" s="34">
        <v>42</v>
      </c>
      <c r="M20319" s="34">
        <v>86</v>
      </c>
      <c r="N20319" s="34">
        <v>80</v>
      </c>
      <c r="O20319" s="34">
        <v>63</v>
      </c>
      <c r="P20319" s="34">
        <v>75</v>
      </c>
      <c r="Q20319" s="34">
        <v>107</v>
      </c>
      <c r="R20319" s="34">
        <v>111</v>
      </c>
      <c r="S20319" s="34">
        <v>109</v>
      </c>
      <c r="T20319" s="34">
        <v>40</v>
      </c>
      <c r="U20319" s="34">
        <v>63</v>
      </c>
      <c r="V20319" s="34">
        <v>84</v>
      </c>
      <c r="W20319" s="34">
        <v>79</v>
      </c>
      <c r="X20319" s="34">
        <v>120</v>
      </c>
      <c r="Y20319" s="34">
        <v>82</v>
      </c>
      <c r="Z20319" s="34">
        <v>93</v>
      </c>
      <c r="AA20319" s="34">
        <v>112</v>
      </c>
      <c r="AB20319" s="34">
        <v>60</v>
      </c>
      <c r="AC20319" s="34">
        <v>160</v>
      </c>
    </row>
    <row r="20320" spans="1:29" x14ac:dyDescent="0.2">
      <c r="A20320" s="34" t="s">
        <v>80813</v>
      </c>
      <c r="B20320" s="34">
        <v>25</v>
      </c>
      <c r="C20320" s="34">
        <v>13</v>
      </c>
      <c r="D20320" s="34">
        <v>12</v>
      </c>
      <c r="E20320" s="34">
        <v>4</v>
      </c>
      <c r="F20320" s="34">
        <v>15</v>
      </c>
      <c r="G20320" s="34">
        <v>3</v>
      </c>
      <c r="H20320" s="34">
        <v>12</v>
      </c>
      <c r="I20320" s="34">
        <v>8</v>
      </c>
      <c r="J20320" s="34">
        <v>13</v>
      </c>
      <c r="K20320" s="34">
        <v>16</v>
      </c>
      <c r="L20320" s="34">
        <v>2</v>
      </c>
      <c r="M20320" s="34">
        <v>3</v>
      </c>
      <c r="N20320" s="34">
        <v>9</v>
      </c>
      <c r="O20320" s="34">
        <v>20</v>
      </c>
      <c r="P20320" s="34">
        <v>20</v>
      </c>
      <c r="Q20320" s="34">
        <v>5</v>
      </c>
      <c r="R20320" s="34">
        <v>10</v>
      </c>
      <c r="S20320" s="34">
        <v>10</v>
      </c>
      <c r="T20320" s="34">
        <v>13</v>
      </c>
      <c r="U20320" s="34">
        <v>7</v>
      </c>
      <c r="V20320" s="34">
        <v>11</v>
      </c>
      <c r="W20320" s="34">
        <v>20</v>
      </c>
      <c r="X20320" s="34">
        <v>11</v>
      </c>
      <c r="Y20320" s="34">
        <v>16</v>
      </c>
      <c r="Z20320" s="34">
        <v>5</v>
      </c>
      <c r="AA20320" s="34">
        <v>16</v>
      </c>
      <c r="AB20320" s="34">
        <v>14</v>
      </c>
      <c r="AC20320" s="34">
        <v>11</v>
      </c>
    </row>
    <row r="20321" spans="1:29" x14ac:dyDescent="0.2">
      <c r="A20321" s="34" t="s">
        <v>80814</v>
      </c>
      <c r="B20321" s="34">
        <v>35</v>
      </c>
      <c r="C20321" s="34">
        <v>20</v>
      </c>
      <c r="D20321" s="34">
        <v>24</v>
      </c>
      <c r="E20321" s="34">
        <v>13</v>
      </c>
      <c r="F20321" s="34">
        <v>46</v>
      </c>
      <c r="G20321" s="34">
        <v>21</v>
      </c>
      <c r="H20321" s="34">
        <v>23</v>
      </c>
      <c r="I20321" s="34">
        <v>18</v>
      </c>
      <c r="J20321" s="34">
        <v>18</v>
      </c>
      <c r="K20321" s="34">
        <v>36</v>
      </c>
      <c r="L20321" s="34">
        <v>24</v>
      </c>
      <c r="M20321" s="34">
        <v>19</v>
      </c>
      <c r="N20321" s="34">
        <v>14</v>
      </c>
      <c r="O20321" s="34">
        <v>8</v>
      </c>
      <c r="P20321" s="34">
        <v>23</v>
      </c>
      <c r="Q20321" s="34">
        <v>26</v>
      </c>
      <c r="R20321" s="34">
        <v>10</v>
      </c>
      <c r="S20321" s="34">
        <v>26</v>
      </c>
      <c r="T20321" s="34">
        <v>24</v>
      </c>
      <c r="U20321" s="34">
        <v>18</v>
      </c>
      <c r="V20321" s="34">
        <v>13</v>
      </c>
      <c r="W20321" s="34">
        <v>20</v>
      </c>
      <c r="X20321" s="34">
        <v>18</v>
      </c>
      <c r="Y20321" s="34">
        <v>8</v>
      </c>
      <c r="Z20321" s="34">
        <v>28</v>
      </c>
      <c r="AA20321" s="34">
        <v>33</v>
      </c>
      <c r="AB20321" s="34">
        <v>33</v>
      </c>
      <c r="AC20321" s="34">
        <v>38</v>
      </c>
    </row>
    <row r="20322" spans="1:29" x14ac:dyDescent="0.2">
      <c r="A20322" s="34" t="s">
        <v>80815</v>
      </c>
      <c r="B20322" s="34">
        <v>46</v>
      </c>
      <c r="C20322" s="34">
        <v>89</v>
      </c>
      <c r="D20322" s="34">
        <v>88</v>
      </c>
      <c r="E20322" s="34">
        <v>125</v>
      </c>
      <c r="F20322" s="34">
        <v>73</v>
      </c>
      <c r="G20322" s="34">
        <v>71</v>
      </c>
      <c r="H20322" s="34">
        <v>69</v>
      </c>
      <c r="I20322" s="34">
        <v>80</v>
      </c>
      <c r="J20322" s="34">
        <v>72</v>
      </c>
      <c r="K20322" s="34">
        <v>127</v>
      </c>
      <c r="L20322" s="34">
        <v>39</v>
      </c>
      <c r="M20322" s="34">
        <v>100</v>
      </c>
      <c r="N20322" s="34">
        <v>50</v>
      </c>
      <c r="O20322" s="34">
        <v>102</v>
      </c>
      <c r="P20322" s="34">
        <v>66</v>
      </c>
      <c r="Q20322" s="34">
        <v>99</v>
      </c>
      <c r="R20322" s="34">
        <v>56</v>
      </c>
      <c r="S20322" s="34">
        <v>139</v>
      </c>
      <c r="T20322" s="34">
        <v>28</v>
      </c>
      <c r="U20322" s="34">
        <v>79</v>
      </c>
      <c r="V20322" s="34">
        <v>84</v>
      </c>
      <c r="W20322" s="34">
        <v>88</v>
      </c>
      <c r="X20322" s="34">
        <v>91</v>
      </c>
      <c r="Y20322" s="34">
        <v>61</v>
      </c>
      <c r="Z20322" s="34">
        <v>79</v>
      </c>
      <c r="AA20322" s="34">
        <v>124</v>
      </c>
      <c r="AB20322" s="34">
        <v>71</v>
      </c>
      <c r="AC20322" s="34">
        <v>138</v>
      </c>
    </row>
    <row r="20323" spans="1:29" x14ac:dyDescent="0.2">
      <c r="A20323" s="34" t="s">
        <v>80816</v>
      </c>
      <c r="B20323" s="34">
        <v>10</v>
      </c>
      <c r="C20323" s="34">
        <v>17</v>
      </c>
      <c r="D20323" s="34">
        <v>25</v>
      </c>
      <c r="E20323" s="34">
        <v>11</v>
      </c>
      <c r="F20323" s="34">
        <v>17</v>
      </c>
      <c r="G20323" s="34">
        <v>34</v>
      </c>
      <c r="H20323" s="34">
        <v>8</v>
      </c>
      <c r="I20323" s="34">
        <v>22</v>
      </c>
      <c r="J20323" s="34">
        <v>14</v>
      </c>
      <c r="K20323" s="34">
        <v>12</v>
      </c>
      <c r="L20323" s="34">
        <v>11</v>
      </c>
      <c r="M20323" s="34">
        <v>14</v>
      </c>
      <c r="N20323" s="34">
        <v>21</v>
      </c>
      <c r="O20323" s="34">
        <v>24</v>
      </c>
      <c r="P20323" s="34">
        <v>10</v>
      </c>
      <c r="Q20323" s="34">
        <v>20</v>
      </c>
      <c r="R20323" s="34">
        <v>19</v>
      </c>
      <c r="S20323" s="34">
        <v>26</v>
      </c>
      <c r="T20323" s="34">
        <v>11</v>
      </c>
      <c r="U20323" s="34">
        <v>17</v>
      </c>
      <c r="V20323" s="34">
        <v>18</v>
      </c>
      <c r="W20323" s="34">
        <v>14</v>
      </c>
      <c r="X20323" s="34">
        <v>14</v>
      </c>
      <c r="Y20323" s="34">
        <v>10</v>
      </c>
      <c r="Z20323" s="34">
        <v>17</v>
      </c>
      <c r="AA20323" s="34">
        <v>8</v>
      </c>
      <c r="AB20323" s="34">
        <v>17</v>
      </c>
      <c r="AC20323" s="34">
        <v>10</v>
      </c>
    </row>
    <row r="20324" spans="1:29" x14ac:dyDescent="0.2">
      <c r="A20324" s="34" t="s">
        <v>80817</v>
      </c>
      <c r="B20324" s="34">
        <v>42</v>
      </c>
      <c r="C20324" s="34">
        <v>30</v>
      </c>
      <c r="D20324" s="34">
        <v>47</v>
      </c>
      <c r="E20324" s="34">
        <v>31</v>
      </c>
      <c r="F20324" s="34">
        <v>45</v>
      </c>
      <c r="G20324" s="34">
        <v>77</v>
      </c>
      <c r="H20324" s="34">
        <v>35</v>
      </c>
      <c r="I20324" s="34">
        <v>31</v>
      </c>
      <c r="J20324" s="34">
        <v>39</v>
      </c>
      <c r="K20324" s="34">
        <v>54</v>
      </c>
      <c r="L20324" s="34">
        <v>19</v>
      </c>
      <c r="M20324" s="34">
        <v>34</v>
      </c>
      <c r="N20324" s="34">
        <v>25</v>
      </c>
      <c r="O20324" s="34">
        <v>45</v>
      </c>
      <c r="P20324" s="34">
        <v>26</v>
      </c>
      <c r="Q20324" s="34">
        <v>38</v>
      </c>
      <c r="R20324" s="34">
        <v>42</v>
      </c>
      <c r="S20324" s="34">
        <v>57</v>
      </c>
      <c r="T20324" s="34">
        <v>34</v>
      </c>
      <c r="U20324" s="34">
        <v>26</v>
      </c>
      <c r="V20324" s="34">
        <v>46</v>
      </c>
      <c r="W20324" s="34">
        <v>42</v>
      </c>
      <c r="X20324" s="34">
        <v>45</v>
      </c>
      <c r="Y20324" s="34">
        <v>36</v>
      </c>
      <c r="Z20324" s="34">
        <v>38</v>
      </c>
      <c r="AA20324" s="34">
        <v>34</v>
      </c>
      <c r="AB20324" s="34">
        <v>30</v>
      </c>
      <c r="AC20324" s="34">
        <v>70</v>
      </c>
    </row>
    <row r="20325" spans="1:29" x14ac:dyDescent="0.2">
      <c r="A20325" s="34" t="s">
        <v>80818</v>
      </c>
      <c r="B20325" s="34">
        <v>52</v>
      </c>
      <c r="C20325" s="34">
        <v>34</v>
      </c>
      <c r="D20325" s="34">
        <v>40</v>
      </c>
      <c r="E20325" s="34">
        <v>38</v>
      </c>
      <c r="F20325" s="34">
        <v>36</v>
      </c>
      <c r="G20325" s="34">
        <v>42</v>
      </c>
      <c r="H20325" s="34">
        <v>30</v>
      </c>
      <c r="I20325" s="34">
        <v>40</v>
      </c>
      <c r="J20325" s="34">
        <v>38</v>
      </c>
      <c r="K20325" s="34">
        <v>48</v>
      </c>
      <c r="L20325" s="34">
        <v>34</v>
      </c>
      <c r="M20325" s="34">
        <v>34</v>
      </c>
      <c r="N20325" s="34">
        <v>36</v>
      </c>
      <c r="O20325" s="34">
        <v>25</v>
      </c>
      <c r="P20325" s="34">
        <v>39</v>
      </c>
      <c r="Q20325" s="34">
        <v>45</v>
      </c>
      <c r="R20325" s="34">
        <v>50</v>
      </c>
      <c r="S20325" s="34">
        <v>23</v>
      </c>
      <c r="T20325" s="34">
        <v>29</v>
      </c>
      <c r="U20325" s="34">
        <v>40</v>
      </c>
      <c r="V20325" s="34">
        <v>60</v>
      </c>
      <c r="W20325" s="34">
        <v>38</v>
      </c>
      <c r="X20325" s="34">
        <v>50</v>
      </c>
      <c r="Y20325" s="34">
        <v>34</v>
      </c>
      <c r="Z20325" s="34">
        <v>53</v>
      </c>
      <c r="AA20325" s="34">
        <v>46</v>
      </c>
      <c r="AB20325" s="34">
        <v>43</v>
      </c>
      <c r="AC20325" s="34">
        <v>55</v>
      </c>
    </row>
    <row r="20326" spans="1:29" x14ac:dyDescent="0.2">
      <c r="A20326" s="34" t="s">
        <v>80819</v>
      </c>
      <c r="B20326" s="34">
        <v>27</v>
      </c>
      <c r="C20326" s="34">
        <v>29</v>
      </c>
      <c r="D20326" s="34">
        <v>25</v>
      </c>
      <c r="E20326" s="34">
        <v>18</v>
      </c>
      <c r="F20326" s="34">
        <v>26</v>
      </c>
      <c r="G20326" s="34">
        <v>28</v>
      </c>
      <c r="H20326" s="34">
        <v>25</v>
      </c>
      <c r="I20326" s="34">
        <v>16</v>
      </c>
      <c r="J20326" s="34">
        <v>26</v>
      </c>
      <c r="K20326" s="34">
        <v>23</v>
      </c>
      <c r="L20326" s="34">
        <v>9</v>
      </c>
      <c r="M20326" s="34">
        <v>17</v>
      </c>
      <c r="N20326" s="34">
        <v>22</v>
      </c>
      <c r="O20326" s="34">
        <v>9</v>
      </c>
      <c r="P20326" s="34">
        <v>35</v>
      </c>
      <c r="Q20326" s="34">
        <v>34</v>
      </c>
      <c r="R20326" s="34">
        <v>32</v>
      </c>
      <c r="S20326" s="34">
        <v>15</v>
      </c>
      <c r="T20326" s="34">
        <v>16</v>
      </c>
      <c r="U20326" s="34">
        <v>16</v>
      </c>
      <c r="V20326" s="34">
        <v>40</v>
      </c>
      <c r="W20326" s="34">
        <v>14</v>
      </c>
      <c r="X20326" s="34">
        <v>41</v>
      </c>
      <c r="Y20326" s="34">
        <v>20</v>
      </c>
      <c r="Z20326" s="34">
        <v>20</v>
      </c>
      <c r="AA20326" s="34">
        <v>14</v>
      </c>
      <c r="AB20326" s="34">
        <v>35</v>
      </c>
      <c r="AC20326" s="34">
        <v>20</v>
      </c>
    </row>
    <row r="20327" spans="1:29" x14ac:dyDescent="0.2">
      <c r="A20327" s="34" t="s">
        <v>80820</v>
      </c>
      <c r="B20327" s="34">
        <v>51</v>
      </c>
      <c r="C20327" s="34">
        <v>61</v>
      </c>
      <c r="D20327" s="34">
        <v>120</v>
      </c>
      <c r="E20327" s="34">
        <v>64</v>
      </c>
      <c r="F20327" s="34">
        <v>91</v>
      </c>
      <c r="G20327" s="34">
        <v>43</v>
      </c>
      <c r="H20327" s="34">
        <v>89</v>
      </c>
      <c r="I20327" s="34">
        <v>49</v>
      </c>
      <c r="J20327" s="34">
        <v>63</v>
      </c>
      <c r="K20327" s="34">
        <v>70</v>
      </c>
      <c r="L20327" s="34">
        <v>43</v>
      </c>
      <c r="M20327" s="34">
        <v>64</v>
      </c>
      <c r="N20327" s="34">
        <v>56</v>
      </c>
      <c r="O20327" s="34">
        <v>54</v>
      </c>
      <c r="P20327" s="34">
        <v>66</v>
      </c>
      <c r="Q20327" s="34">
        <v>67</v>
      </c>
      <c r="R20327" s="34">
        <v>77</v>
      </c>
      <c r="S20327" s="34">
        <v>75</v>
      </c>
      <c r="T20327" s="34">
        <v>66</v>
      </c>
      <c r="U20327" s="34">
        <v>42</v>
      </c>
      <c r="V20327" s="34">
        <v>109</v>
      </c>
      <c r="W20327" s="34">
        <v>57</v>
      </c>
      <c r="X20327" s="34">
        <v>108</v>
      </c>
      <c r="Y20327" s="34">
        <v>61</v>
      </c>
      <c r="Z20327" s="34">
        <v>96</v>
      </c>
      <c r="AA20327" s="34">
        <v>49</v>
      </c>
      <c r="AB20327" s="34">
        <v>78</v>
      </c>
      <c r="AC20327" s="34">
        <v>87</v>
      </c>
    </row>
    <row r="20328" spans="1:29" x14ac:dyDescent="0.2">
      <c r="A20328" s="34" t="s">
        <v>80821</v>
      </c>
      <c r="B20328" s="34">
        <v>64</v>
      </c>
      <c r="C20328" s="34">
        <v>80</v>
      </c>
      <c r="D20328" s="34">
        <v>71</v>
      </c>
      <c r="E20328" s="34">
        <v>76</v>
      </c>
      <c r="F20328" s="34">
        <v>69</v>
      </c>
      <c r="G20328" s="34">
        <v>109</v>
      </c>
      <c r="H20328" s="34">
        <v>72</v>
      </c>
      <c r="I20328" s="34">
        <v>54</v>
      </c>
      <c r="J20328" s="34">
        <v>60</v>
      </c>
      <c r="K20328" s="34">
        <v>57</v>
      </c>
      <c r="L20328" s="34">
        <v>54</v>
      </c>
      <c r="M20328" s="34">
        <v>61</v>
      </c>
      <c r="N20328" s="34">
        <v>68</v>
      </c>
      <c r="O20328" s="34">
        <v>73</v>
      </c>
      <c r="P20328" s="34">
        <v>77</v>
      </c>
      <c r="Q20328" s="34">
        <v>77</v>
      </c>
      <c r="R20328" s="34">
        <v>95</v>
      </c>
      <c r="S20328" s="34">
        <v>76</v>
      </c>
      <c r="T20328" s="34">
        <v>74</v>
      </c>
      <c r="U20328" s="34">
        <v>62</v>
      </c>
      <c r="V20328" s="34">
        <v>87</v>
      </c>
      <c r="W20328" s="34">
        <v>69</v>
      </c>
      <c r="X20328" s="34">
        <v>136</v>
      </c>
      <c r="Y20328" s="34">
        <v>82</v>
      </c>
      <c r="Z20328" s="34">
        <v>109</v>
      </c>
      <c r="AA20328" s="34">
        <v>56</v>
      </c>
      <c r="AB20328" s="34">
        <v>78</v>
      </c>
      <c r="AC20328" s="34">
        <v>136</v>
      </c>
    </row>
    <row r="20329" spans="1:29" x14ac:dyDescent="0.2">
      <c r="A20329" s="34" t="s">
        <v>80822</v>
      </c>
      <c r="B20329" s="34">
        <v>41</v>
      </c>
      <c r="C20329" s="34">
        <v>102</v>
      </c>
      <c r="D20329" s="34">
        <v>95</v>
      </c>
      <c r="E20329" s="34">
        <v>93</v>
      </c>
      <c r="F20329" s="34">
        <v>80</v>
      </c>
      <c r="G20329" s="34">
        <v>83</v>
      </c>
      <c r="H20329" s="34">
        <v>70</v>
      </c>
      <c r="I20329" s="34">
        <v>89</v>
      </c>
      <c r="J20329" s="34">
        <v>63</v>
      </c>
      <c r="K20329" s="34">
        <v>75</v>
      </c>
      <c r="L20329" s="34">
        <v>36</v>
      </c>
      <c r="M20329" s="34">
        <v>72</v>
      </c>
      <c r="N20329" s="34">
        <v>61</v>
      </c>
      <c r="O20329" s="34">
        <v>64</v>
      </c>
      <c r="P20329" s="34">
        <v>57</v>
      </c>
      <c r="Q20329" s="34">
        <v>80</v>
      </c>
      <c r="R20329" s="34">
        <v>79</v>
      </c>
      <c r="S20329" s="34">
        <v>107</v>
      </c>
      <c r="T20329" s="34">
        <v>63</v>
      </c>
      <c r="U20329" s="34">
        <v>97</v>
      </c>
      <c r="V20329" s="34">
        <v>69</v>
      </c>
      <c r="W20329" s="34">
        <v>82</v>
      </c>
      <c r="X20329" s="34">
        <v>107</v>
      </c>
      <c r="Y20329" s="34">
        <v>79</v>
      </c>
      <c r="Z20329" s="34">
        <v>94</v>
      </c>
      <c r="AA20329" s="34">
        <v>105</v>
      </c>
      <c r="AB20329" s="34">
        <v>65</v>
      </c>
      <c r="AC20329" s="34">
        <v>136</v>
      </c>
    </row>
    <row r="20330" spans="1:29" x14ac:dyDescent="0.2">
      <c r="A20330" s="34" t="s">
        <v>80823</v>
      </c>
      <c r="B20330" s="34">
        <v>56</v>
      </c>
      <c r="C20330" s="34">
        <v>97</v>
      </c>
      <c r="D20330" s="34">
        <v>105</v>
      </c>
      <c r="E20330" s="34">
        <v>89</v>
      </c>
      <c r="F20330" s="34">
        <v>77</v>
      </c>
      <c r="G20330" s="34">
        <v>75</v>
      </c>
      <c r="H20330" s="34">
        <v>72</v>
      </c>
      <c r="I20330" s="34">
        <v>90</v>
      </c>
      <c r="J20330" s="34">
        <v>72</v>
      </c>
      <c r="K20330" s="34">
        <v>85</v>
      </c>
      <c r="L20330" s="34">
        <v>47</v>
      </c>
      <c r="M20330" s="34">
        <v>76</v>
      </c>
      <c r="N20330" s="34">
        <v>106</v>
      </c>
      <c r="O20330" s="34">
        <v>86</v>
      </c>
      <c r="P20330" s="34">
        <v>74</v>
      </c>
      <c r="Q20330" s="34">
        <v>121</v>
      </c>
      <c r="R20330" s="34">
        <v>116</v>
      </c>
      <c r="S20330" s="34">
        <v>95</v>
      </c>
      <c r="T20330" s="34">
        <v>54</v>
      </c>
      <c r="U20330" s="34">
        <v>77</v>
      </c>
      <c r="V20330" s="34">
        <v>89</v>
      </c>
      <c r="W20330" s="34">
        <v>105</v>
      </c>
      <c r="X20330" s="34">
        <v>83</v>
      </c>
      <c r="Y20330" s="34">
        <v>89</v>
      </c>
      <c r="Z20330" s="34">
        <v>108</v>
      </c>
      <c r="AA20330" s="34">
        <v>73</v>
      </c>
      <c r="AB20330" s="34">
        <v>65</v>
      </c>
      <c r="AC20330" s="34">
        <v>112</v>
      </c>
    </row>
    <row r="20331" spans="1:29" x14ac:dyDescent="0.2">
      <c r="A20331" s="34" t="s">
        <v>80824</v>
      </c>
      <c r="B20331" s="34">
        <v>38</v>
      </c>
      <c r="C20331" s="34">
        <v>73</v>
      </c>
      <c r="D20331" s="34">
        <v>56</v>
      </c>
      <c r="E20331" s="34">
        <v>80</v>
      </c>
      <c r="F20331" s="34">
        <v>52</v>
      </c>
      <c r="G20331" s="34">
        <v>44</v>
      </c>
      <c r="H20331" s="34">
        <v>40</v>
      </c>
      <c r="I20331" s="34">
        <v>44</v>
      </c>
      <c r="J20331" s="34">
        <v>32</v>
      </c>
      <c r="K20331" s="34">
        <v>62</v>
      </c>
      <c r="L20331" s="34">
        <v>19</v>
      </c>
      <c r="M20331" s="34">
        <v>67</v>
      </c>
      <c r="N20331" s="34">
        <v>28</v>
      </c>
      <c r="O20331" s="34">
        <v>50</v>
      </c>
      <c r="P20331" s="34">
        <v>28</v>
      </c>
      <c r="Q20331" s="34">
        <v>74</v>
      </c>
      <c r="R20331" s="34">
        <v>64</v>
      </c>
      <c r="S20331" s="34">
        <v>86</v>
      </c>
      <c r="T20331" s="34">
        <v>41</v>
      </c>
      <c r="U20331" s="34">
        <v>46</v>
      </c>
      <c r="V20331" s="34">
        <v>38</v>
      </c>
      <c r="W20331" s="34">
        <v>53</v>
      </c>
      <c r="X20331" s="34">
        <v>69</v>
      </c>
      <c r="Y20331" s="34">
        <v>57</v>
      </c>
      <c r="Z20331" s="34">
        <v>60</v>
      </c>
      <c r="AA20331" s="34">
        <v>55</v>
      </c>
      <c r="AB20331" s="34">
        <v>41</v>
      </c>
      <c r="AC20331" s="34">
        <v>83</v>
      </c>
    </row>
    <row r="20332" spans="1:29" x14ac:dyDescent="0.2">
      <c r="A20332" s="34" t="s">
        <v>80825</v>
      </c>
      <c r="B20332" s="34">
        <v>37</v>
      </c>
      <c r="C20332" s="34">
        <v>26</v>
      </c>
      <c r="D20332" s="34">
        <v>35</v>
      </c>
      <c r="E20332" s="34">
        <v>47</v>
      </c>
      <c r="F20332" s="34">
        <v>44</v>
      </c>
      <c r="G20332" s="34">
        <v>51</v>
      </c>
      <c r="H20332" s="34">
        <v>41</v>
      </c>
      <c r="I20332" s="34">
        <v>37</v>
      </c>
      <c r="J20332" s="34">
        <v>46</v>
      </c>
      <c r="K20332" s="34">
        <v>33</v>
      </c>
      <c r="L20332" s="34">
        <v>25</v>
      </c>
      <c r="M20332" s="34">
        <v>45</v>
      </c>
      <c r="N20332" s="34">
        <v>34</v>
      </c>
      <c r="O20332" s="34">
        <v>34</v>
      </c>
      <c r="P20332" s="34">
        <v>37</v>
      </c>
      <c r="Q20332" s="34">
        <v>45</v>
      </c>
      <c r="R20332" s="34">
        <v>31</v>
      </c>
      <c r="S20332" s="34">
        <v>62</v>
      </c>
      <c r="T20332" s="34">
        <v>20</v>
      </c>
      <c r="U20332" s="34">
        <v>50</v>
      </c>
      <c r="V20332" s="34">
        <v>35</v>
      </c>
      <c r="W20332" s="34">
        <v>42</v>
      </c>
      <c r="X20332" s="34">
        <v>77</v>
      </c>
      <c r="Y20332" s="34">
        <v>26</v>
      </c>
      <c r="Z20332" s="34">
        <v>41</v>
      </c>
      <c r="AA20332" s="34">
        <v>50</v>
      </c>
      <c r="AB20332" s="34">
        <v>32</v>
      </c>
      <c r="AC20332" s="34">
        <v>58</v>
      </c>
    </row>
    <row r="20333" spans="1:29" x14ac:dyDescent="0.2">
      <c r="A20333" s="34" t="s">
        <v>80826</v>
      </c>
      <c r="B20333" s="34">
        <v>34</v>
      </c>
      <c r="C20333" s="34">
        <v>61</v>
      </c>
      <c r="D20333" s="34">
        <v>46</v>
      </c>
      <c r="E20333" s="34">
        <v>30</v>
      </c>
      <c r="F20333" s="34">
        <v>42</v>
      </c>
      <c r="G20333" s="34">
        <v>59</v>
      </c>
      <c r="H20333" s="34">
        <v>37</v>
      </c>
      <c r="I20333" s="34">
        <v>29</v>
      </c>
      <c r="J20333" s="34">
        <v>28</v>
      </c>
      <c r="K20333" s="34">
        <v>56</v>
      </c>
      <c r="L20333" s="34">
        <v>21</v>
      </c>
      <c r="M20333" s="34">
        <v>25</v>
      </c>
      <c r="N20333" s="34">
        <v>45</v>
      </c>
      <c r="O20333" s="34">
        <v>57</v>
      </c>
      <c r="P20333" s="34">
        <v>29</v>
      </c>
      <c r="Q20333" s="34">
        <v>32</v>
      </c>
      <c r="R20333" s="34">
        <v>40</v>
      </c>
      <c r="S20333" s="34">
        <v>34</v>
      </c>
      <c r="T20333" s="34">
        <v>31</v>
      </c>
      <c r="U20333" s="34">
        <v>37</v>
      </c>
      <c r="V20333" s="34">
        <v>25</v>
      </c>
      <c r="W20333" s="34">
        <v>24</v>
      </c>
      <c r="X20333" s="34">
        <v>36</v>
      </c>
      <c r="Y20333" s="34">
        <v>27</v>
      </c>
      <c r="Z20333" s="34">
        <v>45</v>
      </c>
      <c r="AA20333" s="34">
        <v>48</v>
      </c>
      <c r="AB20333" s="34">
        <v>25</v>
      </c>
      <c r="AC20333" s="34">
        <v>79</v>
      </c>
    </row>
    <row r="20334" spans="1:29" x14ac:dyDescent="0.2">
      <c r="A20334" s="34" t="s">
        <v>80827</v>
      </c>
      <c r="B20334" s="34">
        <v>144</v>
      </c>
      <c r="C20334" s="34">
        <v>165</v>
      </c>
      <c r="D20334" s="34">
        <v>329</v>
      </c>
      <c r="E20334" s="34">
        <v>267</v>
      </c>
      <c r="F20334" s="34">
        <v>272</v>
      </c>
      <c r="G20334" s="34">
        <v>214</v>
      </c>
      <c r="H20334" s="34">
        <v>242</v>
      </c>
      <c r="I20334" s="34">
        <v>247</v>
      </c>
      <c r="J20334" s="34">
        <v>224</v>
      </c>
      <c r="K20334" s="34">
        <v>314</v>
      </c>
      <c r="L20334" s="34">
        <v>169</v>
      </c>
      <c r="M20334" s="34">
        <v>231</v>
      </c>
      <c r="N20334" s="34">
        <v>223</v>
      </c>
      <c r="O20334" s="34">
        <v>220</v>
      </c>
      <c r="P20334" s="34">
        <v>249</v>
      </c>
      <c r="Q20334" s="34">
        <v>267</v>
      </c>
      <c r="R20334" s="34">
        <v>290</v>
      </c>
      <c r="S20334" s="34">
        <v>310</v>
      </c>
      <c r="T20334" s="34">
        <v>240</v>
      </c>
      <c r="U20334" s="34">
        <v>229</v>
      </c>
      <c r="V20334" s="34">
        <v>329</v>
      </c>
      <c r="W20334" s="34">
        <v>233</v>
      </c>
      <c r="X20334" s="34">
        <v>296</v>
      </c>
      <c r="Y20334" s="34">
        <v>272</v>
      </c>
      <c r="Z20334" s="34">
        <v>305</v>
      </c>
      <c r="AA20334" s="34">
        <v>385</v>
      </c>
      <c r="AB20334" s="34">
        <v>338</v>
      </c>
      <c r="AC20334" s="34">
        <v>387</v>
      </c>
    </row>
    <row r="20335" spans="1:29" x14ac:dyDescent="0.2">
      <c r="A20335" s="34" t="s">
        <v>80828</v>
      </c>
      <c r="B20335" s="34">
        <v>80</v>
      </c>
      <c r="C20335" s="34">
        <v>129</v>
      </c>
      <c r="D20335" s="34">
        <v>174</v>
      </c>
      <c r="E20335" s="34">
        <v>167</v>
      </c>
      <c r="F20335" s="34">
        <v>115</v>
      </c>
      <c r="G20335" s="34">
        <v>146</v>
      </c>
      <c r="H20335" s="34">
        <v>143</v>
      </c>
      <c r="I20335" s="34">
        <v>149</v>
      </c>
      <c r="J20335" s="34">
        <v>118</v>
      </c>
      <c r="K20335" s="34">
        <v>128</v>
      </c>
      <c r="L20335" s="34">
        <v>77</v>
      </c>
      <c r="M20335" s="34">
        <v>135</v>
      </c>
      <c r="N20335" s="34">
        <v>110</v>
      </c>
      <c r="O20335" s="34">
        <v>119</v>
      </c>
      <c r="P20335" s="34">
        <v>101</v>
      </c>
      <c r="Q20335" s="34">
        <v>174</v>
      </c>
      <c r="R20335" s="34">
        <v>160</v>
      </c>
      <c r="S20335" s="34">
        <v>183</v>
      </c>
      <c r="T20335" s="34">
        <v>102</v>
      </c>
      <c r="U20335" s="34">
        <v>128</v>
      </c>
      <c r="V20335" s="34">
        <v>142</v>
      </c>
      <c r="W20335" s="34">
        <v>136</v>
      </c>
      <c r="X20335" s="34">
        <v>168</v>
      </c>
      <c r="Y20335" s="34">
        <v>124</v>
      </c>
      <c r="Z20335" s="34">
        <v>106</v>
      </c>
      <c r="AA20335" s="34">
        <v>151</v>
      </c>
      <c r="AB20335" s="34">
        <v>127</v>
      </c>
      <c r="AC20335" s="34">
        <v>178</v>
      </c>
    </row>
    <row r="20336" spans="1:29" x14ac:dyDescent="0.2">
      <c r="A20336" s="34" t="s">
        <v>80829</v>
      </c>
      <c r="B20336" s="34">
        <v>36</v>
      </c>
      <c r="C20336" s="34">
        <v>34</v>
      </c>
      <c r="D20336" s="34">
        <v>55</v>
      </c>
      <c r="E20336" s="34">
        <v>47</v>
      </c>
      <c r="F20336" s="34">
        <v>31</v>
      </c>
      <c r="G20336" s="34">
        <v>36</v>
      </c>
      <c r="H20336" s="34">
        <v>46</v>
      </c>
      <c r="I20336" s="34">
        <v>33</v>
      </c>
      <c r="J20336" s="34">
        <v>32</v>
      </c>
      <c r="K20336" s="34">
        <v>57</v>
      </c>
      <c r="L20336" s="34">
        <v>34</v>
      </c>
      <c r="M20336" s="34">
        <v>25</v>
      </c>
      <c r="N20336" s="34">
        <v>36</v>
      </c>
      <c r="O20336" s="34">
        <v>34</v>
      </c>
      <c r="P20336" s="34">
        <v>27</v>
      </c>
      <c r="Q20336" s="34">
        <v>52</v>
      </c>
      <c r="R20336" s="34">
        <v>43</v>
      </c>
      <c r="S20336" s="34">
        <v>50</v>
      </c>
      <c r="T20336" s="34">
        <v>34</v>
      </c>
      <c r="U20336" s="34">
        <v>28</v>
      </c>
      <c r="V20336" s="34">
        <v>47</v>
      </c>
      <c r="W20336" s="34">
        <v>52</v>
      </c>
      <c r="X20336" s="34">
        <v>38</v>
      </c>
      <c r="Y20336" s="34">
        <v>33</v>
      </c>
      <c r="Z20336" s="34">
        <v>68</v>
      </c>
      <c r="AA20336" s="34">
        <v>70</v>
      </c>
      <c r="AB20336" s="34">
        <v>49</v>
      </c>
      <c r="AC20336" s="34">
        <v>49</v>
      </c>
    </row>
    <row r="20337" spans="1:29" x14ac:dyDescent="0.2">
      <c r="A20337" s="34" t="s">
        <v>80830</v>
      </c>
      <c r="B20337" s="34">
        <v>30</v>
      </c>
      <c r="C20337" s="34">
        <v>27</v>
      </c>
      <c r="D20337" s="34">
        <v>26</v>
      </c>
      <c r="E20337" s="34">
        <v>20</v>
      </c>
      <c r="F20337" s="34">
        <v>24</v>
      </c>
      <c r="G20337" s="34">
        <v>35</v>
      </c>
      <c r="H20337" s="34">
        <v>27</v>
      </c>
      <c r="I20337" s="34">
        <v>21</v>
      </c>
      <c r="J20337" s="34">
        <v>23</v>
      </c>
      <c r="K20337" s="34">
        <v>30</v>
      </c>
      <c r="L20337" s="34">
        <v>17</v>
      </c>
      <c r="M20337" s="34">
        <v>25</v>
      </c>
      <c r="N20337" s="34">
        <v>19</v>
      </c>
      <c r="O20337" s="34">
        <v>17</v>
      </c>
      <c r="P20337" s="34">
        <v>37</v>
      </c>
      <c r="Q20337" s="34">
        <v>22</v>
      </c>
      <c r="R20337" s="34">
        <v>38</v>
      </c>
      <c r="S20337" s="34">
        <v>26</v>
      </c>
      <c r="T20337" s="34">
        <v>27</v>
      </c>
      <c r="U20337" s="34">
        <v>13</v>
      </c>
      <c r="V20337" s="34">
        <v>21</v>
      </c>
      <c r="W20337" s="34">
        <v>34</v>
      </c>
      <c r="X20337" s="34">
        <v>35</v>
      </c>
      <c r="Y20337" s="34">
        <v>11</v>
      </c>
      <c r="Z20337" s="34">
        <v>51</v>
      </c>
      <c r="AA20337" s="34">
        <v>29</v>
      </c>
      <c r="AB20337" s="34">
        <v>37</v>
      </c>
      <c r="AC20337" s="34">
        <v>32</v>
      </c>
    </row>
    <row r="20338" spans="1:29" x14ac:dyDescent="0.2">
      <c r="A20338" s="34" t="s">
        <v>80831</v>
      </c>
      <c r="B20338" s="34">
        <v>79</v>
      </c>
      <c r="C20338" s="34">
        <v>131</v>
      </c>
      <c r="D20338" s="34">
        <v>147</v>
      </c>
      <c r="E20338" s="34">
        <v>178</v>
      </c>
      <c r="F20338" s="34">
        <v>92</v>
      </c>
      <c r="G20338" s="34">
        <v>114</v>
      </c>
      <c r="H20338" s="34">
        <v>71</v>
      </c>
      <c r="I20338" s="34">
        <v>132</v>
      </c>
      <c r="J20338" s="34">
        <v>60</v>
      </c>
      <c r="K20338" s="34">
        <v>147</v>
      </c>
      <c r="L20338" s="34">
        <v>37</v>
      </c>
      <c r="M20338" s="34">
        <v>92</v>
      </c>
      <c r="N20338" s="34">
        <v>84</v>
      </c>
      <c r="O20338" s="34">
        <v>73</v>
      </c>
      <c r="P20338" s="34">
        <v>73</v>
      </c>
      <c r="Q20338" s="34">
        <v>113</v>
      </c>
      <c r="R20338" s="34">
        <v>63</v>
      </c>
      <c r="S20338" s="34">
        <v>174</v>
      </c>
      <c r="T20338" s="34">
        <v>24</v>
      </c>
      <c r="U20338" s="34">
        <v>82</v>
      </c>
      <c r="V20338" s="34">
        <v>61</v>
      </c>
      <c r="W20338" s="34">
        <v>84</v>
      </c>
      <c r="X20338" s="34">
        <v>112</v>
      </c>
      <c r="Y20338" s="34">
        <v>70</v>
      </c>
      <c r="Z20338" s="34">
        <v>93</v>
      </c>
      <c r="AA20338" s="34">
        <v>143</v>
      </c>
      <c r="AB20338" s="34">
        <v>58</v>
      </c>
      <c r="AC20338" s="34">
        <v>179</v>
      </c>
    </row>
    <row r="20339" spans="1:29" x14ac:dyDescent="0.2">
      <c r="A20339" s="34" t="s">
        <v>80832</v>
      </c>
      <c r="B20339" s="34">
        <v>13</v>
      </c>
      <c r="C20339" s="34">
        <v>36</v>
      </c>
      <c r="D20339" s="34">
        <v>25</v>
      </c>
      <c r="E20339" s="34">
        <v>34</v>
      </c>
      <c r="F20339" s="34">
        <v>32</v>
      </c>
      <c r="G20339" s="34">
        <v>25</v>
      </c>
      <c r="H20339" s="34">
        <v>23</v>
      </c>
      <c r="I20339" s="34">
        <v>13</v>
      </c>
      <c r="J20339" s="34">
        <v>20</v>
      </c>
      <c r="K20339" s="34">
        <v>22</v>
      </c>
      <c r="L20339" s="34">
        <v>14</v>
      </c>
      <c r="M20339" s="34">
        <v>20</v>
      </c>
      <c r="N20339" s="34">
        <v>16</v>
      </c>
      <c r="O20339" s="34">
        <v>21</v>
      </c>
      <c r="P20339" s="34">
        <v>20</v>
      </c>
      <c r="Q20339" s="34">
        <v>23</v>
      </c>
      <c r="R20339" s="34">
        <v>21</v>
      </c>
      <c r="S20339" s="34">
        <v>40</v>
      </c>
      <c r="T20339" s="34">
        <v>14</v>
      </c>
      <c r="U20339" s="34">
        <v>34</v>
      </c>
      <c r="V20339" s="34">
        <v>32</v>
      </c>
      <c r="W20339" s="34">
        <v>15</v>
      </c>
      <c r="X20339" s="34">
        <v>31</v>
      </c>
      <c r="Y20339" s="34">
        <v>9</v>
      </c>
      <c r="Z20339" s="34">
        <v>17</v>
      </c>
      <c r="AA20339" s="34">
        <v>23</v>
      </c>
      <c r="AB20339" s="34">
        <v>19</v>
      </c>
      <c r="AC20339" s="34">
        <v>38</v>
      </c>
    </row>
    <row r="20340" spans="1:29" x14ac:dyDescent="0.2">
      <c r="A20340" s="34" t="s">
        <v>80833</v>
      </c>
      <c r="B20340" s="34">
        <v>35</v>
      </c>
      <c r="C20340" s="34">
        <v>50</v>
      </c>
      <c r="D20340" s="34">
        <v>41</v>
      </c>
      <c r="E20340" s="34">
        <v>63</v>
      </c>
      <c r="F20340" s="34">
        <v>53</v>
      </c>
      <c r="G20340" s="34">
        <v>11</v>
      </c>
      <c r="H20340" s="34">
        <v>25</v>
      </c>
      <c r="I20340" s="34">
        <v>39</v>
      </c>
      <c r="J20340" s="34">
        <v>38</v>
      </c>
      <c r="K20340" s="34">
        <v>34</v>
      </c>
      <c r="L20340" s="34">
        <v>20</v>
      </c>
      <c r="M20340" s="34">
        <v>52</v>
      </c>
      <c r="N20340" s="34">
        <v>24</v>
      </c>
      <c r="O20340" s="34">
        <v>51</v>
      </c>
      <c r="P20340" s="34">
        <v>30</v>
      </c>
      <c r="Q20340" s="34">
        <v>41</v>
      </c>
      <c r="R20340" s="34">
        <v>24</v>
      </c>
      <c r="S20340" s="34">
        <v>53</v>
      </c>
      <c r="T20340" s="34">
        <v>21</v>
      </c>
      <c r="U20340" s="34">
        <v>36</v>
      </c>
      <c r="V20340" s="34">
        <v>41</v>
      </c>
      <c r="W20340" s="34">
        <v>20</v>
      </c>
      <c r="X20340" s="34">
        <v>20</v>
      </c>
      <c r="Y20340" s="34">
        <v>52</v>
      </c>
      <c r="Z20340" s="34">
        <v>57</v>
      </c>
      <c r="AA20340" s="34">
        <v>63</v>
      </c>
      <c r="AB20340" s="34">
        <v>32</v>
      </c>
      <c r="AC20340" s="34">
        <v>77</v>
      </c>
    </row>
    <row r="20341" spans="1:29" x14ac:dyDescent="0.2">
      <c r="A20341" s="34" t="s">
        <v>80834</v>
      </c>
      <c r="B20341" s="34">
        <v>30</v>
      </c>
      <c r="C20341" s="34">
        <v>50</v>
      </c>
      <c r="D20341" s="34">
        <v>45</v>
      </c>
      <c r="E20341" s="34">
        <v>56</v>
      </c>
      <c r="F20341" s="34">
        <v>43</v>
      </c>
      <c r="G20341" s="34">
        <v>86</v>
      </c>
      <c r="H20341" s="34">
        <v>40</v>
      </c>
      <c r="I20341" s="34">
        <v>63</v>
      </c>
      <c r="J20341" s="34">
        <v>28</v>
      </c>
      <c r="K20341" s="34">
        <v>76</v>
      </c>
      <c r="L20341" s="34">
        <v>8</v>
      </c>
      <c r="M20341" s="34">
        <v>41</v>
      </c>
      <c r="N20341" s="34">
        <v>23</v>
      </c>
      <c r="O20341" s="34">
        <v>53</v>
      </c>
      <c r="P20341" s="34">
        <v>38</v>
      </c>
      <c r="Q20341" s="34">
        <v>93</v>
      </c>
      <c r="R20341" s="34">
        <v>43</v>
      </c>
      <c r="S20341" s="34">
        <v>78</v>
      </c>
      <c r="T20341" s="34">
        <v>34</v>
      </c>
      <c r="U20341" s="34">
        <v>42</v>
      </c>
      <c r="V20341" s="34">
        <v>52</v>
      </c>
      <c r="W20341" s="34">
        <v>52</v>
      </c>
      <c r="X20341" s="34">
        <v>39</v>
      </c>
      <c r="Y20341" s="34">
        <v>52</v>
      </c>
      <c r="Z20341" s="34">
        <v>55</v>
      </c>
      <c r="AA20341" s="34">
        <v>83</v>
      </c>
      <c r="AB20341" s="34">
        <v>38</v>
      </c>
      <c r="AC20341" s="34">
        <v>97</v>
      </c>
    </row>
    <row r="20342" spans="1:29" x14ac:dyDescent="0.2">
      <c r="A20342" s="34" t="s">
        <v>80835</v>
      </c>
      <c r="B20342" s="34">
        <v>36</v>
      </c>
      <c r="C20342" s="34">
        <v>68</v>
      </c>
      <c r="D20342" s="34">
        <v>56</v>
      </c>
      <c r="E20342" s="34">
        <v>54</v>
      </c>
      <c r="F20342" s="34">
        <v>38</v>
      </c>
      <c r="G20342" s="34">
        <v>96</v>
      </c>
      <c r="H20342" s="34">
        <v>29</v>
      </c>
      <c r="I20342" s="34">
        <v>64</v>
      </c>
      <c r="J20342" s="34">
        <v>36</v>
      </c>
      <c r="K20342" s="34">
        <v>70</v>
      </c>
      <c r="L20342" s="34">
        <v>13</v>
      </c>
      <c r="M20342" s="34">
        <v>49</v>
      </c>
      <c r="N20342" s="34">
        <v>38</v>
      </c>
      <c r="O20342" s="34">
        <v>23</v>
      </c>
      <c r="P20342" s="34">
        <v>64</v>
      </c>
      <c r="Q20342" s="34">
        <v>49</v>
      </c>
      <c r="R20342" s="34">
        <v>35</v>
      </c>
      <c r="S20342" s="34">
        <v>91</v>
      </c>
      <c r="T20342" s="34">
        <v>34</v>
      </c>
      <c r="U20342" s="34">
        <v>45</v>
      </c>
      <c r="V20342" s="34">
        <v>30</v>
      </c>
      <c r="W20342" s="34">
        <v>49</v>
      </c>
      <c r="X20342" s="34">
        <v>45</v>
      </c>
      <c r="Y20342" s="34">
        <v>33</v>
      </c>
      <c r="Z20342" s="34">
        <v>61</v>
      </c>
      <c r="AA20342" s="34">
        <v>66</v>
      </c>
      <c r="AB20342" s="34">
        <v>34</v>
      </c>
      <c r="AC20342" s="34">
        <v>74</v>
      </c>
    </row>
    <row r="20343" spans="1:29" x14ac:dyDescent="0.2">
      <c r="A20343" s="34" t="s">
        <v>80836</v>
      </c>
      <c r="B20343" s="34">
        <v>86</v>
      </c>
      <c r="C20343" s="34">
        <v>91</v>
      </c>
      <c r="D20343" s="34">
        <v>110</v>
      </c>
      <c r="E20343" s="34">
        <v>111</v>
      </c>
      <c r="F20343" s="34">
        <v>98</v>
      </c>
      <c r="G20343" s="34">
        <v>94</v>
      </c>
      <c r="H20343" s="34">
        <v>124</v>
      </c>
      <c r="I20343" s="34">
        <v>51</v>
      </c>
      <c r="J20343" s="34">
        <v>113</v>
      </c>
      <c r="K20343" s="34">
        <v>95</v>
      </c>
      <c r="L20343" s="34">
        <v>103</v>
      </c>
      <c r="M20343" s="34">
        <v>88</v>
      </c>
      <c r="N20343" s="34">
        <v>95</v>
      </c>
      <c r="O20343" s="34">
        <v>82</v>
      </c>
      <c r="P20343" s="34">
        <v>89</v>
      </c>
      <c r="Q20343" s="34">
        <v>93</v>
      </c>
      <c r="R20343" s="34">
        <v>129</v>
      </c>
      <c r="S20343" s="34">
        <v>105</v>
      </c>
      <c r="T20343" s="34">
        <v>85</v>
      </c>
      <c r="U20343" s="34">
        <v>103</v>
      </c>
      <c r="V20343" s="34">
        <v>142</v>
      </c>
      <c r="W20343" s="34">
        <v>106</v>
      </c>
      <c r="X20343" s="34">
        <v>140</v>
      </c>
      <c r="Y20343" s="34">
        <v>127</v>
      </c>
      <c r="Z20343" s="34">
        <v>103</v>
      </c>
      <c r="AA20343" s="34">
        <v>88</v>
      </c>
      <c r="AB20343" s="34">
        <v>155</v>
      </c>
      <c r="AC20343" s="34">
        <v>176</v>
      </c>
    </row>
    <row r="20344" spans="1:29" x14ac:dyDescent="0.2">
      <c r="A20344" s="34" t="s">
        <v>80837</v>
      </c>
      <c r="B20344" s="34">
        <v>67</v>
      </c>
      <c r="C20344" s="34">
        <v>36</v>
      </c>
      <c r="D20344" s="34">
        <v>64</v>
      </c>
      <c r="E20344" s="34">
        <v>39</v>
      </c>
      <c r="F20344" s="34">
        <v>59</v>
      </c>
      <c r="G20344" s="34">
        <v>41</v>
      </c>
      <c r="H20344" s="34">
        <v>68</v>
      </c>
      <c r="I20344" s="34">
        <v>33</v>
      </c>
      <c r="J20344" s="34">
        <v>64</v>
      </c>
      <c r="K20344" s="34">
        <v>36</v>
      </c>
      <c r="L20344" s="34">
        <v>42</v>
      </c>
      <c r="M20344" s="34">
        <v>44</v>
      </c>
      <c r="N20344" s="34">
        <v>59</v>
      </c>
      <c r="O20344" s="34">
        <v>34</v>
      </c>
      <c r="P20344" s="34">
        <v>56</v>
      </c>
      <c r="Q20344" s="34">
        <v>76</v>
      </c>
      <c r="R20344" s="34">
        <v>102</v>
      </c>
      <c r="S20344" s="34">
        <v>42</v>
      </c>
      <c r="T20344" s="34">
        <v>67</v>
      </c>
      <c r="U20344" s="34">
        <v>46</v>
      </c>
      <c r="V20344" s="34">
        <v>86</v>
      </c>
      <c r="W20344" s="34">
        <v>58</v>
      </c>
      <c r="X20344" s="34">
        <v>93</v>
      </c>
      <c r="Y20344" s="34">
        <v>65</v>
      </c>
      <c r="Z20344" s="34">
        <v>84</v>
      </c>
      <c r="AA20344" s="34">
        <v>52</v>
      </c>
      <c r="AB20344" s="34">
        <v>87</v>
      </c>
      <c r="AC20344" s="34">
        <v>82</v>
      </c>
    </row>
    <row r="20345" spans="1:29" x14ac:dyDescent="0.2">
      <c r="A20345" s="34" t="s">
        <v>80838</v>
      </c>
      <c r="B20345" s="34">
        <v>49</v>
      </c>
      <c r="C20345" s="34">
        <v>105</v>
      </c>
      <c r="D20345" s="34">
        <v>82</v>
      </c>
      <c r="E20345" s="34">
        <v>112</v>
      </c>
      <c r="F20345" s="34">
        <v>47</v>
      </c>
      <c r="G20345" s="34">
        <v>56</v>
      </c>
      <c r="H20345" s="34">
        <v>68</v>
      </c>
      <c r="I20345" s="34">
        <v>103</v>
      </c>
      <c r="J20345" s="34">
        <v>40</v>
      </c>
      <c r="K20345" s="34">
        <v>116</v>
      </c>
      <c r="L20345" s="34">
        <v>29</v>
      </c>
      <c r="M20345" s="34">
        <v>51</v>
      </c>
      <c r="N20345" s="34">
        <v>74</v>
      </c>
      <c r="O20345" s="34">
        <v>77</v>
      </c>
      <c r="P20345" s="34">
        <v>46</v>
      </c>
      <c r="Q20345" s="34">
        <v>107</v>
      </c>
      <c r="R20345" s="34">
        <v>72</v>
      </c>
      <c r="S20345" s="34">
        <v>127</v>
      </c>
      <c r="T20345" s="34">
        <v>44</v>
      </c>
      <c r="U20345" s="34">
        <v>48</v>
      </c>
      <c r="V20345" s="34">
        <v>80</v>
      </c>
      <c r="W20345" s="34">
        <v>94</v>
      </c>
      <c r="X20345" s="34">
        <v>85</v>
      </c>
      <c r="Y20345" s="34">
        <v>65</v>
      </c>
      <c r="Z20345" s="34">
        <v>80</v>
      </c>
      <c r="AA20345" s="34">
        <v>113</v>
      </c>
      <c r="AB20345" s="34">
        <v>77</v>
      </c>
      <c r="AC20345" s="34">
        <v>104</v>
      </c>
    </row>
    <row r="20346" spans="1:29" x14ac:dyDescent="0.2">
      <c r="A20346" s="34" t="s">
        <v>80839</v>
      </c>
      <c r="B20346" s="34">
        <v>49</v>
      </c>
      <c r="C20346" s="34">
        <v>24</v>
      </c>
      <c r="D20346" s="34">
        <v>61</v>
      </c>
      <c r="E20346" s="34">
        <v>60</v>
      </c>
      <c r="F20346" s="34">
        <v>44</v>
      </c>
      <c r="G20346" s="34">
        <v>37</v>
      </c>
      <c r="H20346" s="34">
        <v>35</v>
      </c>
      <c r="I20346" s="34">
        <v>38</v>
      </c>
      <c r="J20346" s="34">
        <v>26</v>
      </c>
      <c r="K20346" s="34">
        <v>28</v>
      </c>
      <c r="L20346" s="34">
        <v>24</v>
      </c>
      <c r="M20346" s="34">
        <v>27</v>
      </c>
      <c r="N20346" s="34">
        <v>37</v>
      </c>
      <c r="O20346" s="34">
        <v>34</v>
      </c>
      <c r="P20346" s="34">
        <v>38</v>
      </c>
      <c r="Q20346" s="34">
        <v>53</v>
      </c>
      <c r="R20346" s="34">
        <v>34</v>
      </c>
      <c r="S20346" s="34">
        <v>39</v>
      </c>
      <c r="T20346" s="34">
        <v>26</v>
      </c>
      <c r="U20346" s="34">
        <v>24</v>
      </c>
      <c r="V20346" s="34">
        <v>42</v>
      </c>
      <c r="W20346" s="34">
        <v>47</v>
      </c>
      <c r="X20346" s="34">
        <v>39</v>
      </c>
      <c r="Y20346" s="34">
        <v>27</v>
      </c>
      <c r="Z20346" s="34">
        <v>48</v>
      </c>
      <c r="AA20346" s="34">
        <v>36</v>
      </c>
      <c r="AB20346" s="34">
        <v>48</v>
      </c>
      <c r="AC20346" s="34">
        <v>48</v>
      </c>
    </row>
    <row r="20347" spans="1:29" x14ac:dyDescent="0.2">
      <c r="A20347" s="34" t="s">
        <v>80840</v>
      </c>
      <c r="B20347" s="34">
        <v>86</v>
      </c>
      <c r="C20347" s="34">
        <v>93</v>
      </c>
      <c r="D20347" s="34">
        <v>130</v>
      </c>
      <c r="E20347" s="34">
        <v>69</v>
      </c>
      <c r="F20347" s="34">
        <v>95</v>
      </c>
      <c r="G20347" s="34">
        <v>77</v>
      </c>
      <c r="H20347" s="34">
        <v>107</v>
      </c>
      <c r="I20347" s="34">
        <v>79</v>
      </c>
      <c r="J20347" s="34">
        <v>89</v>
      </c>
      <c r="K20347" s="34">
        <v>122</v>
      </c>
      <c r="L20347" s="34">
        <v>38</v>
      </c>
      <c r="M20347" s="34">
        <v>87</v>
      </c>
      <c r="N20347" s="34">
        <v>78</v>
      </c>
      <c r="O20347" s="34">
        <v>73</v>
      </c>
      <c r="P20347" s="34">
        <v>82</v>
      </c>
      <c r="Q20347" s="34">
        <v>94</v>
      </c>
      <c r="R20347" s="34">
        <v>69</v>
      </c>
      <c r="S20347" s="34">
        <v>109</v>
      </c>
      <c r="T20347" s="34">
        <v>65</v>
      </c>
      <c r="U20347" s="34">
        <v>96</v>
      </c>
      <c r="V20347" s="34">
        <v>102</v>
      </c>
      <c r="W20347" s="34">
        <v>69</v>
      </c>
      <c r="X20347" s="34">
        <v>122</v>
      </c>
      <c r="Y20347" s="34">
        <v>75</v>
      </c>
      <c r="Z20347" s="34">
        <v>164</v>
      </c>
      <c r="AA20347" s="34">
        <v>126</v>
      </c>
      <c r="AB20347" s="34">
        <v>81</v>
      </c>
      <c r="AC20347" s="34">
        <v>140</v>
      </c>
    </row>
    <row r="20348" spans="1:29" x14ac:dyDescent="0.2">
      <c r="A20348" s="34" t="s">
        <v>80841</v>
      </c>
      <c r="B20348" s="34">
        <v>19</v>
      </c>
      <c r="C20348" s="34">
        <v>12</v>
      </c>
      <c r="D20348" s="34">
        <v>14</v>
      </c>
      <c r="E20348" s="34">
        <v>16</v>
      </c>
      <c r="F20348" s="34">
        <v>17</v>
      </c>
      <c r="G20348" s="34">
        <v>14</v>
      </c>
      <c r="H20348" s="34">
        <v>17</v>
      </c>
      <c r="I20348" s="34">
        <v>10</v>
      </c>
      <c r="J20348" s="34">
        <v>7</v>
      </c>
      <c r="K20348" s="34">
        <v>14</v>
      </c>
      <c r="L20348" s="34">
        <v>3</v>
      </c>
      <c r="M20348" s="34">
        <v>11</v>
      </c>
      <c r="N20348" s="34">
        <v>9</v>
      </c>
      <c r="O20348" s="34">
        <v>14</v>
      </c>
      <c r="P20348" s="34">
        <v>8</v>
      </c>
      <c r="Q20348" s="34">
        <v>20</v>
      </c>
      <c r="R20348" s="34">
        <v>11</v>
      </c>
      <c r="S20348" s="34">
        <v>23</v>
      </c>
      <c r="T20348" s="34">
        <v>7</v>
      </c>
      <c r="U20348" s="34">
        <v>12</v>
      </c>
      <c r="V20348" s="34">
        <v>22</v>
      </c>
      <c r="W20348" s="34">
        <v>17</v>
      </c>
      <c r="X20348" s="34">
        <v>18</v>
      </c>
      <c r="Y20348" s="34">
        <v>22</v>
      </c>
      <c r="Z20348" s="34">
        <v>6</v>
      </c>
      <c r="AA20348" s="34">
        <v>16</v>
      </c>
      <c r="AB20348" s="34">
        <v>11</v>
      </c>
      <c r="AC20348" s="34">
        <v>21</v>
      </c>
    </row>
    <row r="20349" spans="1:29" x14ac:dyDescent="0.2">
      <c r="A20349" s="34" t="s">
        <v>80842</v>
      </c>
      <c r="B20349" s="34">
        <v>31</v>
      </c>
      <c r="C20349" s="34">
        <v>37</v>
      </c>
      <c r="D20349" s="34">
        <v>65</v>
      </c>
      <c r="E20349" s="34">
        <v>44</v>
      </c>
      <c r="F20349" s="34">
        <v>33</v>
      </c>
      <c r="G20349" s="34">
        <v>38</v>
      </c>
      <c r="H20349" s="34">
        <v>34</v>
      </c>
      <c r="I20349" s="34">
        <v>33</v>
      </c>
      <c r="J20349" s="34">
        <v>39</v>
      </c>
      <c r="K20349" s="34">
        <v>31</v>
      </c>
      <c r="L20349" s="34">
        <v>6</v>
      </c>
      <c r="M20349" s="34">
        <v>29</v>
      </c>
      <c r="N20349" s="34">
        <v>27</v>
      </c>
      <c r="O20349" s="34">
        <v>36</v>
      </c>
      <c r="P20349" s="34">
        <v>36</v>
      </c>
      <c r="Q20349" s="34">
        <v>34</v>
      </c>
      <c r="R20349" s="34">
        <v>36</v>
      </c>
      <c r="S20349" s="34">
        <v>52</v>
      </c>
      <c r="T20349" s="34">
        <v>32</v>
      </c>
      <c r="U20349" s="34">
        <v>37</v>
      </c>
      <c r="V20349" s="34">
        <v>55</v>
      </c>
      <c r="W20349" s="34">
        <v>46</v>
      </c>
      <c r="X20349" s="34">
        <v>61</v>
      </c>
      <c r="Y20349" s="34">
        <v>21</v>
      </c>
      <c r="Z20349" s="34">
        <v>40</v>
      </c>
      <c r="AA20349" s="34">
        <v>67</v>
      </c>
      <c r="AB20349" s="34">
        <v>23</v>
      </c>
      <c r="AC20349" s="34">
        <v>47</v>
      </c>
    </row>
    <row r="20350" spans="1:29" x14ac:dyDescent="0.2">
      <c r="A20350" s="34" t="s">
        <v>80843</v>
      </c>
      <c r="B20350" s="34">
        <v>51</v>
      </c>
      <c r="C20350" s="34">
        <v>57</v>
      </c>
      <c r="D20350" s="34">
        <v>65</v>
      </c>
      <c r="E20350" s="34">
        <v>88</v>
      </c>
      <c r="F20350" s="34">
        <v>48</v>
      </c>
      <c r="G20350" s="34">
        <v>49</v>
      </c>
      <c r="H20350" s="34">
        <v>67</v>
      </c>
      <c r="I20350" s="34">
        <v>62</v>
      </c>
      <c r="J20350" s="34">
        <v>64</v>
      </c>
      <c r="K20350" s="34">
        <v>90</v>
      </c>
      <c r="L20350" s="34">
        <v>49</v>
      </c>
      <c r="M20350" s="34">
        <v>36</v>
      </c>
      <c r="N20350" s="34">
        <v>46</v>
      </c>
      <c r="O20350" s="34">
        <v>60</v>
      </c>
      <c r="P20350" s="34">
        <v>38</v>
      </c>
      <c r="Q20350" s="34">
        <v>84</v>
      </c>
      <c r="R20350" s="34">
        <v>81</v>
      </c>
      <c r="S20350" s="34">
        <v>78</v>
      </c>
      <c r="T20350" s="34">
        <v>63</v>
      </c>
      <c r="U20350" s="34">
        <v>77</v>
      </c>
      <c r="V20350" s="34">
        <v>59</v>
      </c>
      <c r="W20350" s="34">
        <v>103</v>
      </c>
      <c r="X20350" s="34">
        <v>64</v>
      </c>
      <c r="Y20350" s="34">
        <v>73</v>
      </c>
      <c r="Z20350" s="34">
        <v>63</v>
      </c>
      <c r="AA20350" s="34">
        <v>95</v>
      </c>
      <c r="AB20350" s="34">
        <v>77</v>
      </c>
      <c r="AC20350" s="34">
        <v>102</v>
      </c>
    </row>
    <row r="20351" spans="1:29" x14ac:dyDescent="0.2">
      <c r="A20351" s="34" t="s">
        <v>80844</v>
      </c>
      <c r="B20351" s="34">
        <v>44</v>
      </c>
      <c r="C20351" s="34">
        <v>53</v>
      </c>
      <c r="D20351" s="34">
        <v>73</v>
      </c>
      <c r="E20351" s="34">
        <v>47</v>
      </c>
      <c r="F20351" s="34">
        <v>56</v>
      </c>
      <c r="G20351" s="34">
        <v>37</v>
      </c>
      <c r="H20351" s="34">
        <v>37</v>
      </c>
      <c r="I20351" s="34">
        <v>64</v>
      </c>
      <c r="J20351" s="34">
        <v>34</v>
      </c>
      <c r="K20351" s="34">
        <v>43</v>
      </c>
      <c r="L20351" s="34">
        <v>41</v>
      </c>
      <c r="M20351" s="34">
        <v>45</v>
      </c>
      <c r="N20351" s="34">
        <v>55</v>
      </c>
      <c r="O20351" s="34">
        <v>46</v>
      </c>
      <c r="P20351" s="34">
        <v>44</v>
      </c>
      <c r="Q20351" s="34">
        <v>47</v>
      </c>
      <c r="R20351" s="34">
        <v>57</v>
      </c>
      <c r="S20351" s="34">
        <v>67</v>
      </c>
      <c r="T20351" s="34">
        <v>35</v>
      </c>
      <c r="U20351" s="34">
        <v>40</v>
      </c>
      <c r="V20351" s="34">
        <v>40</v>
      </c>
      <c r="W20351" s="34">
        <v>37</v>
      </c>
      <c r="X20351" s="34">
        <v>65</v>
      </c>
      <c r="Y20351" s="34">
        <v>48</v>
      </c>
      <c r="Z20351" s="34">
        <v>74</v>
      </c>
      <c r="AA20351" s="34">
        <v>49</v>
      </c>
      <c r="AB20351" s="34">
        <v>79</v>
      </c>
      <c r="AC20351" s="34">
        <v>58</v>
      </c>
    </row>
    <row r="20352" spans="1:29" x14ac:dyDescent="0.2">
      <c r="A20352" s="34" t="s">
        <v>80845</v>
      </c>
      <c r="B20352" s="34">
        <v>27</v>
      </c>
      <c r="C20352" s="34">
        <v>34</v>
      </c>
      <c r="D20352" s="34">
        <v>90</v>
      </c>
      <c r="E20352" s="34">
        <v>50</v>
      </c>
      <c r="F20352" s="34">
        <v>57</v>
      </c>
      <c r="G20352" s="34">
        <v>20</v>
      </c>
      <c r="H20352" s="34">
        <v>45</v>
      </c>
      <c r="I20352" s="34">
        <v>36</v>
      </c>
      <c r="J20352" s="34">
        <v>48</v>
      </c>
      <c r="K20352" s="34">
        <v>31</v>
      </c>
      <c r="L20352" s="34">
        <v>26</v>
      </c>
      <c r="M20352" s="34">
        <v>21</v>
      </c>
      <c r="N20352" s="34">
        <v>48</v>
      </c>
      <c r="O20352" s="34">
        <v>24</v>
      </c>
      <c r="P20352" s="34">
        <v>56</v>
      </c>
      <c r="Q20352" s="34">
        <v>23</v>
      </c>
      <c r="R20352" s="34">
        <v>68</v>
      </c>
      <c r="S20352" s="34">
        <v>61</v>
      </c>
      <c r="T20352" s="34">
        <v>35</v>
      </c>
      <c r="U20352" s="34">
        <v>21</v>
      </c>
      <c r="V20352" s="34">
        <v>61</v>
      </c>
      <c r="W20352" s="34">
        <v>26</v>
      </c>
      <c r="X20352" s="34">
        <v>58</v>
      </c>
      <c r="Y20352" s="34">
        <v>30</v>
      </c>
      <c r="Z20352" s="34">
        <v>57</v>
      </c>
      <c r="AA20352" s="34">
        <v>57</v>
      </c>
      <c r="AB20352" s="34">
        <v>38</v>
      </c>
      <c r="AC20352" s="34">
        <v>48</v>
      </c>
    </row>
    <row r="20353" spans="1:29" x14ac:dyDescent="0.2">
      <c r="A20353" s="34" t="s">
        <v>80846</v>
      </c>
      <c r="B20353" s="34">
        <v>92</v>
      </c>
      <c r="C20353" s="34">
        <v>133</v>
      </c>
      <c r="D20353" s="34">
        <v>181</v>
      </c>
      <c r="E20353" s="34">
        <v>145</v>
      </c>
      <c r="F20353" s="34">
        <v>151</v>
      </c>
      <c r="G20353" s="34">
        <v>191</v>
      </c>
      <c r="H20353" s="34">
        <v>98</v>
      </c>
      <c r="I20353" s="34">
        <v>192</v>
      </c>
      <c r="J20353" s="34">
        <v>87</v>
      </c>
      <c r="K20353" s="34">
        <v>144</v>
      </c>
      <c r="L20353" s="34">
        <v>42</v>
      </c>
      <c r="M20353" s="34">
        <v>118</v>
      </c>
      <c r="N20353" s="34">
        <v>127</v>
      </c>
      <c r="O20353" s="34">
        <v>104</v>
      </c>
      <c r="P20353" s="34">
        <v>114</v>
      </c>
      <c r="Q20353" s="34">
        <v>132</v>
      </c>
      <c r="R20353" s="34">
        <v>122</v>
      </c>
      <c r="S20353" s="34">
        <v>194</v>
      </c>
      <c r="T20353" s="34">
        <v>76</v>
      </c>
      <c r="U20353" s="34">
        <v>86</v>
      </c>
      <c r="V20353" s="34">
        <v>144</v>
      </c>
      <c r="W20353" s="34">
        <v>103</v>
      </c>
      <c r="X20353" s="34">
        <v>141</v>
      </c>
      <c r="Y20353" s="34">
        <v>51</v>
      </c>
      <c r="Z20353" s="34">
        <v>165</v>
      </c>
      <c r="AA20353" s="34">
        <v>150</v>
      </c>
      <c r="AB20353" s="34">
        <v>96</v>
      </c>
      <c r="AC20353" s="34">
        <v>159</v>
      </c>
    </row>
    <row r="20354" spans="1:29" x14ac:dyDescent="0.2">
      <c r="A20354" s="34" t="s">
        <v>80847</v>
      </c>
      <c r="B20354" s="34">
        <v>76</v>
      </c>
      <c r="C20354" s="34">
        <v>145</v>
      </c>
      <c r="D20354" s="34">
        <v>141</v>
      </c>
      <c r="E20354" s="34">
        <v>159</v>
      </c>
      <c r="F20354" s="34">
        <v>157</v>
      </c>
      <c r="G20354" s="34">
        <v>220</v>
      </c>
      <c r="H20354" s="34">
        <v>158</v>
      </c>
      <c r="I20354" s="34">
        <v>147</v>
      </c>
      <c r="J20354" s="34">
        <v>144</v>
      </c>
      <c r="K20354" s="34">
        <v>230</v>
      </c>
      <c r="L20354" s="34">
        <v>115</v>
      </c>
      <c r="M20354" s="34">
        <v>145</v>
      </c>
      <c r="N20354" s="34">
        <v>159</v>
      </c>
      <c r="O20354" s="34">
        <v>162</v>
      </c>
      <c r="P20354" s="34">
        <v>148</v>
      </c>
      <c r="Q20354" s="34">
        <v>212</v>
      </c>
      <c r="R20354" s="34">
        <v>201</v>
      </c>
      <c r="S20354" s="34">
        <v>267</v>
      </c>
      <c r="T20354" s="34">
        <v>146</v>
      </c>
      <c r="U20354" s="34">
        <v>184</v>
      </c>
      <c r="V20354" s="34">
        <v>171</v>
      </c>
      <c r="W20354" s="34">
        <v>238</v>
      </c>
      <c r="X20354" s="34">
        <v>249</v>
      </c>
      <c r="Y20354" s="34">
        <v>269</v>
      </c>
      <c r="Z20354" s="34">
        <v>145</v>
      </c>
      <c r="AA20354" s="34">
        <v>206</v>
      </c>
      <c r="AB20354" s="34">
        <v>197</v>
      </c>
      <c r="AC20354" s="34">
        <v>342</v>
      </c>
    </row>
    <row r="20355" spans="1:29" x14ac:dyDescent="0.2">
      <c r="A20355" s="34" t="s">
        <v>80848</v>
      </c>
      <c r="B20355" s="34">
        <v>40</v>
      </c>
      <c r="C20355" s="34">
        <v>40</v>
      </c>
      <c r="D20355" s="34">
        <v>42</v>
      </c>
      <c r="E20355" s="34">
        <v>33</v>
      </c>
      <c r="F20355" s="34">
        <v>30</v>
      </c>
      <c r="G20355" s="34">
        <v>54</v>
      </c>
      <c r="H20355" s="34">
        <v>38</v>
      </c>
      <c r="I20355" s="34">
        <v>25</v>
      </c>
      <c r="J20355" s="34">
        <v>34</v>
      </c>
      <c r="K20355" s="34">
        <v>29</v>
      </c>
      <c r="L20355" s="34">
        <v>20</v>
      </c>
      <c r="M20355" s="34">
        <v>27</v>
      </c>
      <c r="N20355" s="34">
        <v>38</v>
      </c>
      <c r="O20355" s="34">
        <v>36</v>
      </c>
      <c r="P20355" s="34">
        <v>34</v>
      </c>
      <c r="Q20355" s="34">
        <v>26</v>
      </c>
      <c r="R20355" s="34">
        <v>38</v>
      </c>
      <c r="S20355" s="34">
        <v>38</v>
      </c>
      <c r="T20355" s="34">
        <v>29</v>
      </c>
      <c r="U20355" s="34">
        <v>29</v>
      </c>
      <c r="V20355" s="34">
        <v>41</v>
      </c>
      <c r="W20355" s="34">
        <v>32</v>
      </c>
      <c r="X20355" s="34">
        <v>50</v>
      </c>
      <c r="Y20355" s="34">
        <v>32</v>
      </c>
      <c r="Z20355" s="34">
        <v>44</v>
      </c>
      <c r="AA20355" s="34">
        <v>46</v>
      </c>
      <c r="AB20355" s="34">
        <v>45</v>
      </c>
      <c r="AC20355" s="34">
        <v>43</v>
      </c>
    </row>
    <row r="20356" spans="1:29" x14ac:dyDescent="0.2">
      <c r="A20356" s="34" t="s">
        <v>80849</v>
      </c>
      <c r="B20356" s="34">
        <v>37</v>
      </c>
      <c r="C20356" s="34">
        <v>91</v>
      </c>
      <c r="D20356" s="34">
        <v>53</v>
      </c>
      <c r="E20356" s="34">
        <v>59</v>
      </c>
      <c r="F20356" s="34">
        <v>57</v>
      </c>
      <c r="G20356" s="34">
        <v>55</v>
      </c>
      <c r="H20356" s="34">
        <v>49</v>
      </c>
      <c r="I20356" s="34">
        <v>51</v>
      </c>
      <c r="J20356" s="34">
        <v>40</v>
      </c>
      <c r="K20356" s="34">
        <v>95</v>
      </c>
      <c r="L20356" s="34">
        <v>23</v>
      </c>
      <c r="M20356" s="34">
        <v>59</v>
      </c>
      <c r="N20356" s="34">
        <v>34</v>
      </c>
      <c r="O20356" s="34">
        <v>53</v>
      </c>
      <c r="P20356" s="34">
        <v>25</v>
      </c>
      <c r="Q20356" s="34">
        <v>65</v>
      </c>
      <c r="R20356" s="34">
        <v>49</v>
      </c>
      <c r="S20356" s="34">
        <v>101</v>
      </c>
      <c r="T20356" s="34">
        <v>39</v>
      </c>
      <c r="U20356" s="34">
        <v>49</v>
      </c>
      <c r="V20356" s="34">
        <v>67</v>
      </c>
      <c r="W20356" s="34">
        <v>34</v>
      </c>
      <c r="X20356" s="34">
        <v>78</v>
      </c>
      <c r="Y20356" s="34">
        <v>71</v>
      </c>
      <c r="Z20356" s="34">
        <v>55</v>
      </c>
      <c r="AA20356" s="34">
        <v>78</v>
      </c>
      <c r="AB20356" s="34">
        <v>40</v>
      </c>
      <c r="AC20356" s="34">
        <v>114</v>
      </c>
    </row>
    <row r="20357" spans="1:29" x14ac:dyDescent="0.2">
      <c r="A20357" s="34" t="s">
        <v>80850</v>
      </c>
      <c r="B20357" s="34">
        <v>16</v>
      </c>
      <c r="C20357" s="34">
        <v>42</v>
      </c>
      <c r="D20357" s="34">
        <v>46</v>
      </c>
      <c r="E20357" s="34">
        <v>65</v>
      </c>
      <c r="F20357" s="34">
        <v>29</v>
      </c>
      <c r="G20357" s="34">
        <v>48</v>
      </c>
      <c r="H20357" s="34">
        <v>23</v>
      </c>
      <c r="I20357" s="34">
        <v>43</v>
      </c>
      <c r="J20357" s="34">
        <v>24</v>
      </c>
      <c r="K20357" s="34">
        <v>74</v>
      </c>
      <c r="L20357" s="34">
        <v>22</v>
      </c>
      <c r="M20357" s="34">
        <v>28</v>
      </c>
      <c r="N20357" s="34">
        <v>22</v>
      </c>
      <c r="O20357" s="34">
        <v>53</v>
      </c>
      <c r="P20357" s="34">
        <v>33</v>
      </c>
      <c r="Q20357" s="34">
        <v>61</v>
      </c>
      <c r="R20357" s="34">
        <v>51</v>
      </c>
      <c r="S20357" s="34">
        <v>42</v>
      </c>
      <c r="T20357" s="34">
        <v>19</v>
      </c>
      <c r="U20357" s="34">
        <v>37</v>
      </c>
      <c r="V20357" s="34">
        <v>24</v>
      </c>
      <c r="W20357" s="34">
        <v>45</v>
      </c>
      <c r="X20357" s="34">
        <v>46</v>
      </c>
      <c r="Y20357" s="34">
        <v>21</v>
      </c>
      <c r="Z20357" s="34">
        <v>42</v>
      </c>
      <c r="AA20357" s="34">
        <v>53</v>
      </c>
      <c r="AB20357" s="34">
        <v>27</v>
      </c>
      <c r="AC20357" s="34">
        <v>71</v>
      </c>
    </row>
    <row r="20358" spans="1:29" x14ac:dyDescent="0.2">
      <c r="A20358" s="34" t="s">
        <v>80851</v>
      </c>
      <c r="B20358" s="34">
        <v>78</v>
      </c>
      <c r="C20358" s="34">
        <v>168</v>
      </c>
      <c r="D20358" s="34">
        <v>159</v>
      </c>
      <c r="E20358" s="34">
        <v>170</v>
      </c>
      <c r="F20358" s="34">
        <v>137</v>
      </c>
      <c r="G20358" s="34">
        <v>223</v>
      </c>
      <c r="H20358" s="34">
        <v>106</v>
      </c>
      <c r="I20358" s="34">
        <v>135</v>
      </c>
      <c r="J20358" s="34">
        <v>95</v>
      </c>
      <c r="K20358" s="34">
        <v>201</v>
      </c>
      <c r="L20358" s="34">
        <v>59</v>
      </c>
      <c r="M20358" s="34">
        <v>147</v>
      </c>
      <c r="N20358" s="34">
        <v>98</v>
      </c>
      <c r="O20358" s="34">
        <v>100</v>
      </c>
      <c r="P20358" s="34">
        <v>91</v>
      </c>
      <c r="Q20358" s="34">
        <v>176</v>
      </c>
      <c r="R20358" s="34">
        <v>130</v>
      </c>
      <c r="S20358" s="34">
        <v>207</v>
      </c>
      <c r="T20358" s="34">
        <v>80</v>
      </c>
      <c r="U20358" s="34">
        <v>118</v>
      </c>
      <c r="V20358" s="34">
        <v>175</v>
      </c>
      <c r="W20358" s="34">
        <v>142</v>
      </c>
      <c r="X20358" s="34">
        <v>153</v>
      </c>
      <c r="Y20358" s="34">
        <v>101</v>
      </c>
      <c r="Z20358" s="34">
        <v>139</v>
      </c>
      <c r="AA20358" s="34">
        <v>221</v>
      </c>
      <c r="AB20358" s="34">
        <v>108</v>
      </c>
      <c r="AC20358" s="34">
        <v>272</v>
      </c>
    </row>
    <row r="20359" spans="1:29" x14ac:dyDescent="0.2">
      <c r="A20359" s="34" t="s">
        <v>80852</v>
      </c>
      <c r="B20359" s="34">
        <v>45</v>
      </c>
      <c r="C20359" s="34">
        <v>94</v>
      </c>
      <c r="D20359" s="34">
        <v>113</v>
      </c>
      <c r="E20359" s="34">
        <v>112</v>
      </c>
      <c r="F20359" s="34">
        <v>120</v>
      </c>
      <c r="G20359" s="34">
        <v>118</v>
      </c>
      <c r="H20359" s="34">
        <v>100</v>
      </c>
      <c r="I20359" s="34">
        <v>57</v>
      </c>
      <c r="J20359" s="34">
        <v>72</v>
      </c>
      <c r="K20359" s="34">
        <v>128</v>
      </c>
      <c r="L20359" s="34">
        <v>42</v>
      </c>
      <c r="M20359" s="34">
        <v>100</v>
      </c>
      <c r="N20359" s="34">
        <v>81</v>
      </c>
      <c r="O20359" s="34">
        <v>89</v>
      </c>
      <c r="P20359" s="34">
        <v>88</v>
      </c>
      <c r="Q20359" s="34">
        <v>121</v>
      </c>
      <c r="R20359" s="34">
        <v>77</v>
      </c>
      <c r="S20359" s="34">
        <v>117</v>
      </c>
      <c r="T20359" s="34">
        <v>51</v>
      </c>
      <c r="U20359" s="34">
        <v>82</v>
      </c>
      <c r="V20359" s="34">
        <v>144</v>
      </c>
      <c r="W20359" s="34">
        <v>102</v>
      </c>
      <c r="X20359" s="34">
        <v>146</v>
      </c>
      <c r="Y20359" s="34">
        <v>79</v>
      </c>
      <c r="Z20359" s="34">
        <v>142</v>
      </c>
      <c r="AA20359" s="34">
        <v>97</v>
      </c>
      <c r="AB20359" s="34">
        <v>107</v>
      </c>
      <c r="AC20359" s="34">
        <v>165</v>
      </c>
    </row>
    <row r="20360" spans="1:29" x14ac:dyDescent="0.2">
      <c r="A20360" s="34" t="s">
        <v>80853</v>
      </c>
      <c r="B20360" s="34">
        <v>71</v>
      </c>
      <c r="C20360" s="34">
        <v>38</v>
      </c>
      <c r="D20360" s="34">
        <v>53</v>
      </c>
      <c r="E20360" s="34">
        <v>43</v>
      </c>
      <c r="F20360" s="34">
        <v>35</v>
      </c>
      <c r="G20360" s="34">
        <v>38</v>
      </c>
      <c r="H20360" s="34">
        <v>35</v>
      </c>
      <c r="I20360" s="34">
        <v>44</v>
      </c>
      <c r="J20360" s="34">
        <v>43</v>
      </c>
      <c r="K20360" s="34">
        <v>68</v>
      </c>
      <c r="L20360" s="34">
        <v>46</v>
      </c>
      <c r="M20360" s="34">
        <v>37</v>
      </c>
      <c r="N20360" s="34">
        <v>66</v>
      </c>
      <c r="O20360" s="34">
        <v>25</v>
      </c>
      <c r="P20360" s="34">
        <v>50</v>
      </c>
      <c r="Q20360" s="34">
        <v>76</v>
      </c>
      <c r="R20360" s="34">
        <v>60</v>
      </c>
      <c r="S20360" s="34">
        <v>62</v>
      </c>
      <c r="T20360" s="34">
        <v>34</v>
      </c>
      <c r="U20360" s="34">
        <v>59</v>
      </c>
      <c r="V20360" s="34">
        <v>47</v>
      </c>
      <c r="W20360" s="34">
        <v>60</v>
      </c>
      <c r="X20360" s="34">
        <v>41</v>
      </c>
      <c r="Y20360" s="34">
        <v>33</v>
      </c>
      <c r="Z20360" s="34">
        <v>62</v>
      </c>
      <c r="AA20360" s="34">
        <v>54</v>
      </c>
      <c r="AB20360" s="34">
        <v>71</v>
      </c>
      <c r="AC20360" s="34">
        <v>69</v>
      </c>
    </row>
    <row r="20361" spans="1:29" x14ac:dyDescent="0.2">
      <c r="A20361" s="34" t="s">
        <v>80854</v>
      </c>
      <c r="B20361" s="34">
        <v>46</v>
      </c>
      <c r="C20361" s="34">
        <v>76</v>
      </c>
      <c r="D20361" s="34">
        <v>110</v>
      </c>
      <c r="E20361" s="34">
        <v>73</v>
      </c>
      <c r="F20361" s="34">
        <v>63</v>
      </c>
      <c r="G20361" s="34">
        <v>71</v>
      </c>
      <c r="H20361" s="34">
        <v>80</v>
      </c>
      <c r="I20361" s="34">
        <v>90</v>
      </c>
      <c r="J20361" s="34">
        <v>45</v>
      </c>
      <c r="K20361" s="34">
        <v>97</v>
      </c>
      <c r="L20361" s="34">
        <v>17</v>
      </c>
      <c r="M20361" s="34">
        <v>60</v>
      </c>
      <c r="N20361" s="34">
        <v>55</v>
      </c>
      <c r="O20361" s="34">
        <v>57</v>
      </c>
      <c r="P20361" s="34">
        <v>57</v>
      </c>
      <c r="Q20361" s="34">
        <v>84</v>
      </c>
      <c r="R20361" s="34">
        <v>59</v>
      </c>
      <c r="S20361" s="34">
        <v>98</v>
      </c>
      <c r="T20361" s="34">
        <v>33</v>
      </c>
      <c r="U20361" s="34">
        <v>70</v>
      </c>
      <c r="V20361" s="34">
        <v>72</v>
      </c>
      <c r="W20361" s="34">
        <v>48</v>
      </c>
      <c r="X20361" s="34">
        <v>86</v>
      </c>
      <c r="Y20361" s="34">
        <v>56</v>
      </c>
      <c r="Z20361" s="34">
        <v>82</v>
      </c>
      <c r="AA20361" s="34">
        <v>93</v>
      </c>
      <c r="AB20361" s="34">
        <v>38</v>
      </c>
      <c r="AC20361" s="34">
        <v>145</v>
      </c>
    </row>
    <row r="20362" spans="1:29" x14ac:dyDescent="0.2">
      <c r="A20362" s="34" t="s">
        <v>80855</v>
      </c>
      <c r="B20362" s="34">
        <v>58</v>
      </c>
      <c r="C20362" s="34">
        <v>60</v>
      </c>
      <c r="D20362" s="34">
        <v>83</v>
      </c>
      <c r="E20362" s="34">
        <v>82</v>
      </c>
      <c r="F20362" s="34">
        <v>85</v>
      </c>
      <c r="G20362" s="34">
        <v>38</v>
      </c>
      <c r="H20362" s="34">
        <v>85</v>
      </c>
      <c r="I20362" s="34">
        <v>73</v>
      </c>
      <c r="J20362" s="34">
        <v>93</v>
      </c>
      <c r="K20362" s="34">
        <v>53</v>
      </c>
      <c r="L20362" s="34">
        <v>80</v>
      </c>
      <c r="M20362" s="34">
        <v>52</v>
      </c>
      <c r="N20362" s="34">
        <v>70</v>
      </c>
      <c r="O20362" s="34">
        <v>79</v>
      </c>
      <c r="P20362" s="34">
        <v>66</v>
      </c>
      <c r="Q20362" s="34">
        <v>56</v>
      </c>
      <c r="R20362" s="34">
        <v>111</v>
      </c>
      <c r="S20362" s="34">
        <v>70</v>
      </c>
      <c r="T20362" s="34">
        <v>105</v>
      </c>
      <c r="U20362" s="34">
        <v>59</v>
      </c>
      <c r="V20362" s="34">
        <v>96</v>
      </c>
      <c r="W20362" s="34">
        <v>107</v>
      </c>
      <c r="X20362" s="34">
        <v>127</v>
      </c>
      <c r="Y20362" s="34">
        <v>104</v>
      </c>
      <c r="Z20362" s="34">
        <v>98</v>
      </c>
      <c r="AA20362" s="34">
        <v>99</v>
      </c>
      <c r="AB20362" s="34">
        <v>134</v>
      </c>
      <c r="AC20362" s="34">
        <v>141</v>
      </c>
    </row>
    <row r="20363" spans="1:29" x14ac:dyDescent="0.2">
      <c r="A20363" s="34" t="s">
        <v>80856</v>
      </c>
      <c r="B20363" s="34">
        <v>64</v>
      </c>
      <c r="C20363" s="34">
        <v>137</v>
      </c>
      <c r="D20363" s="34">
        <v>142</v>
      </c>
      <c r="E20363" s="34">
        <v>153</v>
      </c>
      <c r="F20363" s="34">
        <v>113</v>
      </c>
      <c r="G20363" s="34">
        <v>194</v>
      </c>
      <c r="H20363" s="34">
        <v>113</v>
      </c>
      <c r="I20363" s="34">
        <v>144</v>
      </c>
      <c r="J20363" s="34">
        <v>90</v>
      </c>
      <c r="K20363" s="34">
        <v>170</v>
      </c>
      <c r="L20363" s="34">
        <v>61</v>
      </c>
      <c r="M20363" s="34">
        <v>102</v>
      </c>
      <c r="N20363" s="34">
        <v>107</v>
      </c>
      <c r="O20363" s="34">
        <v>122</v>
      </c>
      <c r="P20363" s="34">
        <v>69</v>
      </c>
      <c r="Q20363" s="34">
        <v>142</v>
      </c>
      <c r="R20363" s="34">
        <v>107</v>
      </c>
      <c r="S20363" s="34">
        <v>174</v>
      </c>
      <c r="T20363" s="34">
        <v>74</v>
      </c>
      <c r="U20363" s="34">
        <v>86</v>
      </c>
      <c r="V20363" s="34">
        <v>135</v>
      </c>
      <c r="W20363" s="34">
        <v>158</v>
      </c>
      <c r="X20363" s="34">
        <v>175</v>
      </c>
      <c r="Y20363" s="34">
        <v>113</v>
      </c>
      <c r="Z20363" s="34">
        <v>122</v>
      </c>
      <c r="AA20363" s="34">
        <v>174</v>
      </c>
      <c r="AB20363" s="34">
        <v>93</v>
      </c>
      <c r="AC20363" s="34">
        <v>181</v>
      </c>
    </row>
    <row r="20364" spans="1:29" x14ac:dyDescent="0.2">
      <c r="A20364" s="34" t="s">
        <v>80857</v>
      </c>
      <c r="B20364" s="34">
        <v>86</v>
      </c>
      <c r="C20364" s="34">
        <v>191</v>
      </c>
      <c r="D20364" s="34">
        <v>183</v>
      </c>
      <c r="E20364" s="34">
        <v>193</v>
      </c>
      <c r="F20364" s="34">
        <v>139</v>
      </c>
      <c r="G20364" s="34">
        <v>177</v>
      </c>
      <c r="H20364" s="34">
        <v>151</v>
      </c>
      <c r="I20364" s="34">
        <v>166</v>
      </c>
      <c r="J20364" s="34">
        <v>105</v>
      </c>
      <c r="K20364" s="34">
        <v>171</v>
      </c>
      <c r="L20364" s="34">
        <v>41</v>
      </c>
      <c r="M20364" s="34">
        <v>168</v>
      </c>
      <c r="N20364" s="34">
        <v>106</v>
      </c>
      <c r="O20364" s="34">
        <v>142</v>
      </c>
      <c r="P20364" s="34">
        <v>105</v>
      </c>
      <c r="Q20364" s="34">
        <v>183</v>
      </c>
      <c r="R20364" s="34">
        <v>143</v>
      </c>
      <c r="S20364" s="34">
        <v>212</v>
      </c>
      <c r="T20364" s="34">
        <v>67</v>
      </c>
      <c r="U20364" s="34">
        <v>120</v>
      </c>
      <c r="V20364" s="34">
        <v>160</v>
      </c>
      <c r="W20364" s="34">
        <v>142</v>
      </c>
      <c r="X20364" s="34">
        <v>180</v>
      </c>
      <c r="Y20364" s="34">
        <v>148</v>
      </c>
      <c r="Z20364" s="34">
        <v>178</v>
      </c>
      <c r="AA20364" s="34">
        <v>231</v>
      </c>
      <c r="AB20364" s="34">
        <v>131</v>
      </c>
      <c r="AC20364" s="34">
        <v>215</v>
      </c>
    </row>
    <row r="20365" spans="1:29" x14ac:dyDescent="0.2">
      <c r="A20365" s="34" t="s">
        <v>80858</v>
      </c>
      <c r="B20365" s="34">
        <v>24</v>
      </c>
      <c r="C20365" s="34">
        <v>63</v>
      </c>
      <c r="D20365" s="34">
        <v>33</v>
      </c>
      <c r="E20365" s="34">
        <v>48</v>
      </c>
      <c r="F20365" s="34">
        <v>35</v>
      </c>
      <c r="G20365" s="34">
        <v>53</v>
      </c>
      <c r="H20365" s="34">
        <v>44</v>
      </c>
      <c r="I20365" s="34">
        <v>56</v>
      </c>
      <c r="J20365" s="34">
        <v>28</v>
      </c>
      <c r="K20365" s="34">
        <v>63</v>
      </c>
      <c r="L20365" s="34">
        <v>21</v>
      </c>
      <c r="M20365" s="34">
        <v>48</v>
      </c>
      <c r="N20365" s="34">
        <v>20</v>
      </c>
      <c r="O20365" s="34">
        <v>34</v>
      </c>
      <c r="P20365" s="34">
        <v>27</v>
      </c>
      <c r="Q20365" s="34">
        <v>60</v>
      </c>
      <c r="R20365" s="34">
        <v>46</v>
      </c>
      <c r="S20365" s="34">
        <v>66</v>
      </c>
      <c r="T20365" s="34">
        <v>34</v>
      </c>
      <c r="U20365" s="34">
        <v>41</v>
      </c>
      <c r="V20365" s="34">
        <v>45</v>
      </c>
      <c r="W20365" s="34">
        <v>54</v>
      </c>
      <c r="X20365" s="34">
        <v>57</v>
      </c>
      <c r="Y20365" s="34">
        <v>46</v>
      </c>
      <c r="Z20365" s="34">
        <v>34</v>
      </c>
      <c r="AA20365" s="34">
        <v>61</v>
      </c>
      <c r="AB20365" s="34">
        <v>45</v>
      </c>
      <c r="AC20365" s="34">
        <v>111</v>
      </c>
    </row>
    <row r="20366" spans="1:29" x14ac:dyDescent="0.2">
      <c r="A20366" s="34" t="s">
        <v>80859</v>
      </c>
      <c r="B20366" s="34">
        <v>64</v>
      </c>
      <c r="C20366" s="34">
        <v>156</v>
      </c>
      <c r="D20366" s="34">
        <v>150</v>
      </c>
      <c r="E20366" s="34">
        <v>145</v>
      </c>
      <c r="F20366" s="34">
        <v>123</v>
      </c>
      <c r="G20366" s="34">
        <v>163</v>
      </c>
      <c r="H20366" s="34">
        <v>93</v>
      </c>
      <c r="I20366" s="34">
        <v>124</v>
      </c>
      <c r="J20366" s="34">
        <v>89</v>
      </c>
      <c r="K20366" s="34">
        <v>152</v>
      </c>
      <c r="L20366" s="34">
        <v>57</v>
      </c>
      <c r="M20366" s="34">
        <v>118</v>
      </c>
      <c r="N20366" s="34">
        <v>111</v>
      </c>
      <c r="O20366" s="34">
        <v>124</v>
      </c>
      <c r="P20366" s="34">
        <v>102</v>
      </c>
      <c r="Q20366" s="34">
        <v>165</v>
      </c>
      <c r="R20366" s="34">
        <v>113</v>
      </c>
      <c r="S20366" s="34">
        <v>207</v>
      </c>
      <c r="T20366" s="34">
        <v>67</v>
      </c>
      <c r="U20366" s="34">
        <v>102</v>
      </c>
      <c r="V20366" s="34">
        <v>131</v>
      </c>
      <c r="W20366" s="34">
        <v>129</v>
      </c>
      <c r="X20366" s="34">
        <v>175</v>
      </c>
      <c r="Y20366" s="34">
        <v>92</v>
      </c>
      <c r="Z20366" s="34">
        <v>134</v>
      </c>
      <c r="AA20366" s="34">
        <v>200</v>
      </c>
      <c r="AB20366" s="34">
        <v>101</v>
      </c>
      <c r="AC20366" s="34">
        <v>260</v>
      </c>
    </row>
    <row r="20367" spans="1:29" x14ac:dyDescent="0.2">
      <c r="A20367" s="34" t="s">
        <v>80860</v>
      </c>
      <c r="B20367" s="34">
        <v>62</v>
      </c>
      <c r="C20367" s="34">
        <v>45</v>
      </c>
      <c r="D20367" s="34">
        <v>52</v>
      </c>
      <c r="E20367" s="34">
        <v>45</v>
      </c>
      <c r="F20367" s="34">
        <v>50</v>
      </c>
      <c r="G20367" s="34">
        <v>63</v>
      </c>
      <c r="H20367" s="34">
        <v>37</v>
      </c>
      <c r="I20367" s="34">
        <v>54</v>
      </c>
      <c r="J20367" s="34">
        <v>53</v>
      </c>
      <c r="K20367" s="34">
        <v>48</v>
      </c>
      <c r="L20367" s="34">
        <v>28</v>
      </c>
      <c r="M20367" s="34">
        <v>42</v>
      </c>
      <c r="N20367" s="34">
        <v>30</v>
      </c>
      <c r="O20367" s="34">
        <v>49</v>
      </c>
      <c r="P20367" s="34">
        <v>45</v>
      </c>
      <c r="Q20367" s="34">
        <v>81</v>
      </c>
      <c r="R20367" s="34">
        <v>45</v>
      </c>
      <c r="S20367" s="34">
        <v>67</v>
      </c>
      <c r="T20367" s="34">
        <v>46</v>
      </c>
      <c r="U20367" s="34">
        <v>50</v>
      </c>
      <c r="V20367" s="34">
        <v>38</v>
      </c>
      <c r="W20367" s="34">
        <v>59</v>
      </c>
      <c r="X20367" s="34">
        <v>44</v>
      </c>
      <c r="Y20367" s="34">
        <v>62</v>
      </c>
      <c r="Z20367" s="34">
        <v>61</v>
      </c>
      <c r="AA20367" s="34">
        <v>61</v>
      </c>
      <c r="AB20367" s="34">
        <v>43</v>
      </c>
      <c r="AC20367" s="34">
        <v>75</v>
      </c>
    </row>
    <row r="20368" spans="1:29" x14ac:dyDescent="0.2">
      <c r="A20368" s="34" t="s">
        <v>80861</v>
      </c>
      <c r="B20368" s="34">
        <v>94</v>
      </c>
      <c r="C20368" s="34">
        <v>72</v>
      </c>
      <c r="D20368" s="34">
        <v>102</v>
      </c>
      <c r="E20368" s="34">
        <v>84</v>
      </c>
      <c r="F20368" s="34">
        <v>100</v>
      </c>
      <c r="G20368" s="34">
        <v>111</v>
      </c>
      <c r="H20368" s="34">
        <v>83</v>
      </c>
      <c r="I20368" s="34">
        <v>85</v>
      </c>
      <c r="J20368" s="34">
        <v>75</v>
      </c>
      <c r="K20368" s="34">
        <v>83</v>
      </c>
      <c r="L20368" s="34">
        <v>75</v>
      </c>
      <c r="M20368" s="34">
        <v>65</v>
      </c>
      <c r="N20368" s="34">
        <v>75</v>
      </c>
      <c r="O20368" s="34">
        <v>70</v>
      </c>
      <c r="P20368" s="34">
        <v>93</v>
      </c>
      <c r="Q20368" s="34">
        <v>109</v>
      </c>
      <c r="R20368" s="34">
        <v>142</v>
      </c>
      <c r="S20368" s="34">
        <v>113</v>
      </c>
      <c r="T20368" s="34">
        <v>91</v>
      </c>
      <c r="U20368" s="34">
        <v>88</v>
      </c>
      <c r="V20368" s="34">
        <v>125</v>
      </c>
      <c r="W20368" s="34">
        <v>113</v>
      </c>
      <c r="X20368" s="34">
        <v>111</v>
      </c>
      <c r="Y20368" s="34">
        <v>104</v>
      </c>
      <c r="Z20368" s="34">
        <v>123</v>
      </c>
      <c r="AA20368" s="34">
        <v>108</v>
      </c>
      <c r="AB20368" s="34">
        <v>122</v>
      </c>
      <c r="AC20368" s="34">
        <v>146</v>
      </c>
    </row>
    <row r="20369" spans="1:29" x14ac:dyDescent="0.2">
      <c r="A20369" s="34" t="s">
        <v>80862</v>
      </c>
      <c r="B20369" s="34">
        <v>43</v>
      </c>
      <c r="C20369" s="34">
        <v>113</v>
      </c>
      <c r="D20369" s="34">
        <v>112</v>
      </c>
      <c r="E20369" s="34">
        <v>94</v>
      </c>
      <c r="F20369" s="34">
        <v>109</v>
      </c>
      <c r="G20369" s="34">
        <v>73</v>
      </c>
      <c r="H20369" s="34">
        <v>74</v>
      </c>
      <c r="I20369" s="34">
        <v>104</v>
      </c>
      <c r="J20369" s="34">
        <v>58</v>
      </c>
      <c r="K20369" s="34">
        <v>131</v>
      </c>
      <c r="L20369" s="34">
        <v>45</v>
      </c>
      <c r="M20369" s="34">
        <v>91</v>
      </c>
      <c r="N20369" s="34">
        <v>71</v>
      </c>
      <c r="O20369" s="34">
        <v>75</v>
      </c>
      <c r="P20369" s="34">
        <v>106</v>
      </c>
      <c r="Q20369" s="34">
        <v>124</v>
      </c>
      <c r="R20369" s="34">
        <v>100</v>
      </c>
      <c r="S20369" s="34">
        <v>169</v>
      </c>
      <c r="T20369" s="34">
        <v>59</v>
      </c>
      <c r="U20369" s="34">
        <v>91</v>
      </c>
      <c r="V20369" s="34">
        <v>90</v>
      </c>
      <c r="W20369" s="34">
        <v>95</v>
      </c>
      <c r="X20369" s="34">
        <v>118</v>
      </c>
      <c r="Y20369" s="34">
        <v>66</v>
      </c>
      <c r="Z20369" s="34">
        <v>127</v>
      </c>
      <c r="AA20369" s="34">
        <v>189</v>
      </c>
      <c r="AB20369" s="34">
        <v>82</v>
      </c>
      <c r="AC20369" s="34">
        <v>179</v>
      </c>
    </row>
    <row r="20370" spans="1:29" x14ac:dyDescent="0.2">
      <c r="A20370" s="34" t="s">
        <v>80863</v>
      </c>
      <c r="B20370" s="34">
        <v>114</v>
      </c>
      <c r="C20370" s="34">
        <v>168</v>
      </c>
      <c r="D20370" s="34">
        <v>209</v>
      </c>
      <c r="E20370" s="34">
        <v>196</v>
      </c>
      <c r="F20370" s="34">
        <v>131</v>
      </c>
      <c r="G20370" s="34">
        <v>192</v>
      </c>
      <c r="H20370" s="34">
        <v>147</v>
      </c>
      <c r="I20370" s="34">
        <v>159</v>
      </c>
      <c r="J20370" s="34">
        <v>122</v>
      </c>
      <c r="K20370" s="34">
        <v>200</v>
      </c>
      <c r="L20370" s="34">
        <v>59</v>
      </c>
      <c r="M20370" s="34">
        <v>150</v>
      </c>
      <c r="N20370" s="34">
        <v>125</v>
      </c>
      <c r="O20370" s="34">
        <v>142</v>
      </c>
      <c r="P20370" s="34">
        <v>110</v>
      </c>
      <c r="Q20370" s="34">
        <v>185</v>
      </c>
      <c r="R20370" s="34">
        <v>119</v>
      </c>
      <c r="S20370" s="34">
        <v>234</v>
      </c>
      <c r="T20370" s="34">
        <v>81</v>
      </c>
      <c r="U20370" s="34">
        <v>131</v>
      </c>
      <c r="V20370" s="34">
        <v>153</v>
      </c>
      <c r="W20370" s="34">
        <v>167</v>
      </c>
      <c r="X20370" s="34">
        <v>214</v>
      </c>
      <c r="Y20370" s="34">
        <v>104</v>
      </c>
      <c r="Z20370" s="34">
        <v>203</v>
      </c>
      <c r="AA20370" s="34">
        <v>169</v>
      </c>
      <c r="AB20370" s="34">
        <v>104</v>
      </c>
      <c r="AC20370" s="34">
        <v>270</v>
      </c>
    </row>
    <row r="20371" spans="1:29" x14ac:dyDescent="0.2">
      <c r="A20371" s="34" t="s">
        <v>80864</v>
      </c>
      <c r="B20371" s="34">
        <v>74</v>
      </c>
      <c r="C20371" s="34">
        <v>35</v>
      </c>
      <c r="D20371" s="34">
        <v>45</v>
      </c>
      <c r="E20371" s="34">
        <v>41</v>
      </c>
      <c r="F20371" s="34">
        <v>45</v>
      </c>
      <c r="G20371" s="34">
        <v>18</v>
      </c>
      <c r="H20371" s="34">
        <v>56</v>
      </c>
      <c r="I20371" s="34">
        <v>35</v>
      </c>
      <c r="J20371" s="34">
        <v>37</v>
      </c>
      <c r="K20371" s="34">
        <v>57</v>
      </c>
      <c r="L20371" s="34">
        <v>32</v>
      </c>
      <c r="M20371" s="34">
        <v>25</v>
      </c>
      <c r="N20371" s="34">
        <v>58</v>
      </c>
      <c r="O20371" s="34">
        <v>25</v>
      </c>
      <c r="P20371" s="34">
        <v>56</v>
      </c>
      <c r="Q20371" s="34">
        <v>44</v>
      </c>
      <c r="R20371" s="34">
        <v>47</v>
      </c>
      <c r="S20371" s="34">
        <v>40</v>
      </c>
      <c r="T20371" s="34">
        <v>77</v>
      </c>
      <c r="U20371" s="34">
        <v>48</v>
      </c>
      <c r="V20371" s="34">
        <v>63</v>
      </c>
      <c r="W20371" s="34">
        <v>33</v>
      </c>
      <c r="X20371" s="34">
        <v>54</v>
      </c>
      <c r="Y20371" s="34">
        <v>44</v>
      </c>
      <c r="Z20371" s="34">
        <v>77</v>
      </c>
      <c r="AA20371" s="34">
        <v>50</v>
      </c>
      <c r="AB20371" s="34">
        <v>67</v>
      </c>
      <c r="AC20371" s="34">
        <v>48</v>
      </c>
    </row>
    <row r="20372" spans="1:29" x14ac:dyDescent="0.2">
      <c r="A20372" s="34" t="s">
        <v>80865</v>
      </c>
      <c r="B20372" s="34">
        <v>52</v>
      </c>
      <c r="C20372" s="34">
        <v>59</v>
      </c>
      <c r="D20372" s="34">
        <v>68</v>
      </c>
      <c r="E20372" s="34">
        <v>66</v>
      </c>
      <c r="F20372" s="34">
        <v>58</v>
      </c>
      <c r="G20372" s="34">
        <v>49</v>
      </c>
      <c r="H20372" s="34">
        <v>70</v>
      </c>
      <c r="I20372" s="34">
        <v>47</v>
      </c>
      <c r="J20372" s="34">
        <v>46</v>
      </c>
      <c r="K20372" s="34">
        <v>35</v>
      </c>
      <c r="L20372" s="34">
        <v>47</v>
      </c>
      <c r="M20372" s="34">
        <v>67</v>
      </c>
      <c r="N20372" s="34">
        <v>33</v>
      </c>
      <c r="O20372" s="34">
        <v>61</v>
      </c>
      <c r="P20372" s="34">
        <v>63</v>
      </c>
      <c r="Q20372" s="34">
        <v>50</v>
      </c>
      <c r="R20372" s="34">
        <v>66</v>
      </c>
      <c r="S20372" s="34">
        <v>50</v>
      </c>
      <c r="T20372" s="34">
        <v>60</v>
      </c>
      <c r="U20372" s="34">
        <v>50</v>
      </c>
      <c r="V20372" s="34">
        <v>77</v>
      </c>
      <c r="W20372" s="34">
        <v>93</v>
      </c>
      <c r="X20372" s="34">
        <v>55</v>
      </c>
      <c r="Y20372" s="34">
        <v>59</v>
      </c>
      <c r="Z20372" s="34">
        <v>99</v>
      </c>
      <c r="AA20372" s="34">
        <v>68</v>
      </c>
      <c r="AB20372" s="34">
        <v>61</v>
      </c>
      <c r="AC20372" s="34">
        <v>72</v>
      </c>
    </row>
    <row r="20373" spans="1:29" x14ac:dyDescent="0.2">
      <c r="A20373" s="34" t="s">
        <v>80866</v>
      </c>
      <c r="B20373" s="34">
        <v>48</v>
      </c>
      <c r="C20373" s="34">
        <v>50</v>
      </c>
      <c r="D20373" s="34">
        <v>54</v>
      </c>
      <c r="E20373" s="34">
        <v>69</v>
      </c>
      <c r="F20373" s="34">
        <v>55</v>
      </c>
      <c r="G20373" s="34">
        <v>34</v>
      </c>
      <c r="H20373" s="34">
        <v>60</v>
      </c>
      <c r="I20373" s="34">
        <v>62</v>
      </c>
      <c r="J20373" s="34">
        <v>36</v>
      </c>
      <c r="K20373" s="34">
        <v>84</v>
      </c>
      <c r="L20373" s="34">
        <v>48</v>
      </c>
      <c r="M20373" s="34">
        <v>49</v>
      </c>
      <c r="N20373" s="34">
        <v>36</v>
      </c>
      <c r="O20373" s="34">
        <v>54</v>
      </c>
      <c r="P20373" s="34">
        <v>39</v>
      </c>
      <c r="Q20373" s="34">
        <v>86</v>
      </c>
      <c r="R20373" s="34">
        <v>80</v>
      </c>
      <c r="S20373" s="34">
        <v>79</v>
      </c>
      <c r="T20373" s="34">
        <v>32</v>
      </c>
      <c r="U20373" s="34">
        <v>64</v>
      </c>
      <c r="V20373" s="34">
        <v>49</v>
      </c>
      <c r="W20373" s="34">
        <v>76</v>
      </c>
      <c r="X20373" s="34">
        <v>103</v>
      </c>
      <c r="Y20373" s="34">
        <v>71</v>
      </c>
      <c r="Z20373" s="34">
        <v>40</v>
      </c>
      <c r="AA20373" s="34">
        <v>93</v>
      </c>
      <c r="AB20373" s="34">
        <v>41</v>
      </c>
      <c r="AC20373" s="34">
        <v>128</v>
      </c>
    </row>
    <row r="20374" spans="1:29" x14ac:dyDescent="0.2">
      <c r="A20374" s="34" t="s">
        <v>80867</v>
      </c>
      <c r="B20374" s="34">
        <v>19</v>
      </c>
      <c r="C20374" s="34">
        <v>15</v>
      </c>
      <c r="D20374" s="34">
        <v>26</v>
      </c>
      <c r="E20374" s="34">
        <v>6</v>
      </c>
      <c r="F20374" s="34">
        <v>9</v>
      </c>
      <c r="G20374" s="34">
        <v>8</v>
      </c>
      <c r="H20374" s="34">
        <v>11</v>
      </c>
      <c r="I20374" s="34">
        <v>13</v>
      </c>
      <c r="J20374" s="34">
        <v>23</v>
      </c>
      <c r="K20374" s="34">
        <v>13</v>
      </c>
      <c r="L20374" s="34">
        <v>5</v>
      </c>
      <c r="M20374" s="34">
        <v>10</v>
      </c>
      <c r="N20374" s="34">
        <v>6</v>
      </c>
      <c r="O20374" s="34">
        <v>14</v>
      </c>
      <c r="P20374" s="34">
        <v>15</v>
      </c>
      <c r="Q20374" s="34">
        <v>21</v>
      </c>
      <c r="R20374" s="34">
        <v>10</v>
      </c>
      <c r="S20374" s="34">
        <v>14</v>
      </c>
      <c r="T20374" s="34">
        <v>28</v>
      </c>
      <c r="U20374" s="34">
        <v>23</v>
      </c>
      <c r="V20374" s="34">
        <v>10</v>
      </c>
      <c r="W20374" s="34">
        <v>16</v>
      </c>
      <c r="X20374" s="34">
        <v>21</v>
      </c>
      <c r="Y20374" s="34">
        <v>14</v>
      </c>
      <c r="Z20374" s="34">
        <v>27</v>
      </c>
      <c r="AA20374" s="34">
        <v>24</v>
      </c>
      <c r="AB20374" s="34">
        <v>7</v>
      </c>
      <c r="AC20374" s="34">
        <v>11</v>
      </c>
    </row>
    <row r="20375" spans="1:29" x14ac:dyDescent="0.2">
      <c r="A20375" s="34" t="s">
        <v>80868</v>
      </c>
      <c r="B20375" s="34">
        <v>75</v>
      </c>
      <c r="C20375" s="34">
        <v>113</v>
      </c>
      <c r="D20375" s="34">
        <v>176</v>
      </c>
      <c r="E20375" s="34">
        <v>132</v>
      </c>
      <c r="F20375" s="34">
        <v>141</v>
      </c>
      <c r="G20375" s="34">
        <v>81</v>
      </c>
      <c r="H20375" s="34">
        <v>109</v>
      </c>
      <c r="I20375" s="34">
        <v>88</v>
      </c>
      <c r="J20375" s="34">
        <v>99</v>
      </c>
      <c r="K20375" s="34">
        <v>91</v>
      </c>
      <c r="L20375" s="34">
        <v>63</v>
      </c>
      <c r="M20375" s="34">
        <v>93</v>
      </c>
      <c r="N20375" s="34">
        <v>111</v>
      </c>
      <c r="O20375" s="34">
        <v>95</v>
      </c>
      <c r="P20375" s="34">
        <v>113</v>
      </c>
      <c r="Q20375" s="34">
        <v>116</v>
      </c>
      <c r="R20375" s="34">
        <v>137</v>
      </c>
      <c r="S20375" s="34">
        <v>120</v>
      </c>
      <c r="T20375" s="34">
        <v>108</v>
      </c>
      <c r="U20375" s="34">
        <v>86</v>
      </c>
      <c r="V20375" s="34">
        <v>156</v>
      </c>
      <c r="W20375" s="34">
        <v>78</v>
      </c>
      <c r="X20375" s="34">
        <v>151</v>
      </c>
      <c r="Y20375" s="34">
        <v>98</v>
      </c>
      <c r="Z20375" s="34">
        <v>169</v>
      </c>
      <c r="AA20375" s="34">
        <v>129</v>
      </c>
      <c r="AB20375" s="34">
        <v>135</v>
      </c>
      <c r="AC20375" s="34">
        <v>150</v>
      </c>
    </row>
    <row r="20376" spans="1:29" x14ac:dyDescent="0.2">
      <c r="A20376" s="34" t="s">
        <v>80869</v>
      </c>
      <c r="B20376" s="34">
        <v>19</v>
      </c>
      <c r="C20376" s="34">
        <v>27</v>
      </c>
      <c r="D20376" s="34">
        <v>57</v>
      </c>
      <c r="E20376" s="34">
        <v>32</v>
      </c>
      <c r="F20376" s="34">
        <v>21</v>
      </c>
      <c r="G20376" s="34">
        <v>51</v>
      </c>
      <c r="H20376" s="34">
        <v>13</v>
      </c>
      <c r="I20376" s="34">
        <v>24</v>
      </c>
      <c r="J20376" s="34">
        <v>7</v>
      </c>
      <c r="K20376" s="34">
        <v>38</v>
      </c>
      <c r="L20376" s="34">
        <v>4</v>
      </c>
      <c r="M20376" s="34">
        <v>26</v>
      </c>
      <c r="N20376" s="34">
        <v>10</v>
      </c>
      <c r="O20376" s="34">
        <v>12</v>
      </c>
      <c r="P20376" s="34">
        <v>19</v>
      </c>
      <c r="Q20376" s="34">
        <v>38</v>
      </c>
      <c r="R20376" s="34">
        <v>13</v>
      </c>
      <c r="S20376" s="34">
        <v>59</v>
      </c>
      <c r="T20376" s="34">
        <v>7</v>
      </c>
      <c r="U20376" s="34">
        <v>20</v>
      </c>
      <c r="V20376" s="34">
        <v>23</v>
      </c>
      <c r="W20376" s="34">
        <v>5</v>
      </c>
      <c r="X20376" s="34">
        <v>30</v>
      </c>
      <c r="Y20376" s="34">
        <v>9</v>
      </c>
      <c r="Z20376" s="34">
        <v>24</v>
      </c>
      <c r="AA20376" s="34">
        <v>25</v>
      </c>
      <c r="AB20376" s="34">
        <v>9</v>
      </c>
      <c r="AC20376" s="34">
        <v>46</v>
      </c>
    </row>
    <row r="20377" spans="1:29" x14ac:dyDescent="0.2">
      <c r="A20377" s="34" t="s">
        <v>80870</v>
      </c>
      <c r="B20377" s="34">
        <v>10</v>
      </c>
      <c r="C20377" s="34">
        <v>39</v>
      </c>
      <c r="D20377" s="34">
        <v>45</v>
      </c>
      <c r="E20377" s="34">
        <v>34</v>
      </c>
      <c r="F20377" s="34">
        <v>18</v>
      </c>
      <c r="G20377" s="34">
        <v>24</v>
      </c>
      <c r="H20377" s="34">
        <v>31</v>
      </c>
      <c r="I20377" s="34">
        <v>34</v>
      </c>
      <c r="J20377" s="34">
        <v>22</v>
      </c>
      <c r="K20377" s="34">
        <v>39</v>
      </c>
      <c r="L20377" s="34">
        <v>13</v>
      </c>
      <c r="M20377" s="34">
        <v>20</v>
      </c>
      <c r="N20377" s="34">
        <v>25</v>
      </c>
      <c r="O20377" s="34">
        <v>11</v>
      </c>
      <c r="P20377" s="34">
        <v>20</v>
      </c>
      <c r="Q20377" s="34">
        <v>33</v>
      </c>
      <c r="R20377" s="34">
        <v>14</v>
      </c>
      <c r="S20377" s="34">
        <v>42</v>
      </c>
      <c r="T20377" s="34">
        <v>9</v>
      </c>
      <c r="U20377" s="34">
        <v>20</v>
      </c>
      <c r="V20377" s="34">
        <v>17</v>
      </c>
      <c r="W20377" s="34">
        <v>14</v>
      </c>
      <c r="X20377" s="34">
        <v>28</v>
      </c>
      <c r="Y20377" s="34">
        <v>20</v>
      </c>
      <c r="Z20377" s="34">
        <v>29</v>
      </c>
      <c r="AA20377" s="34">
        <v>32</v>
      </c>
      <c r="AB20377" s="34">
        <v>17</v>
      </c>
      <c r="AC20377" s="34">
        <v>34</v>
      </c>
    </row>
    <row r="20378" spans="1:29" x14ac:dyDescent="0.2">
      <c r="A20378" s="34" t="s">
        <v>80871</v>
      </c>
      <c r="B20378" s="34">
        <v>137</v>
      </c>
      <c r="C20378" s="34">
        <v>108</v>
      </c>
      <c r="D20378" s="34">
        <v>229</v>
      </c>
      <c r="E20378" s="34">
        <v>196</v>
      </c>
      <c r="F20378" s="34">
        <v>206</v>
      </c>
      <c r="G20378" s="34">
        <v>145</v>
      </c>
      <c r="H20378" s="34">
        <v>172</v>
      </c>
      <c r="I20378" s="34">
        <v>140</v>
      </c>
      <c r="J20378" s="34">
        <v>222</v>
      </c>
      <c r="K20378" s="34">
        <v>164</v>
      </c>
      <c r="L20378" s="34">
        <v>244</v>
      </c>
      <c r="M20378" s="34">
        <v>121</v>
      </c>
      <c r="N20378" s="34">
        <v>192</v>
      </c>
      <c r="O20378" s="34">
        <v>155</v>
      </c>
      <c r="P20378" s="34">
        <v>182</v>
      </c>
      <c r="Q20378" s="34">
        <v>214</v>
      </c>
      <c r="R20378" s="34">
        <v>293</v>
      </c>
      <c r="S20378" s="34">
        <v>235</v>
      </c>
      <c r="T20378" s="34">
        <v>322</v>
      </c>
      <c r="U20378" s="34">
        <v>178</v>
      </c>
      <c r="V20378" s="34">
        <v>253</v>
      </c>
      <c r="W20378" s="34">
        <v>285</v>
      </c>
      <c r="X20378" s="34">
        <v>248</v>
      </c>
      <c r="Y20378" s="34">
        <v>250</v>
      </c>
      <c r="Z20378" s="34">
        <v>240</v>
      </c>
      <c r="AA20378" s="34">
        <v>187</v>
      </c>
      <c r="AB20378" s="34">
        <v>348</v>
      </c>
      <c r="AC20378" s="34">
        <v>255</v>
      </c>
    </row>
    <row r="20379" spans="1:29" x14ac:dyDescent="0.2">
      <c r="A20379" s="34" t="s">
        <v>80872</v>
      </c>
      <c r="B20379" s="34">
        <v>260</v>
      </c>
      <c r="C20379" s="34">
        <v>553</v>
      </c>
      <c r="D20379" s="34">
        <v>698</v>
      </c>
      <c r="E20379" s="34">
        <v>609</v>
      </c>
      <c r="F20379" s="34">
        <v>591</v>
      </c>
      <c r="G20379" s="34">
        <v>510</v>
      </c>
      <c r="H20379" s="34">
        <v>547</v>
      </c>
      <c r="I20379" s="34">
        <v>464</v>
      </c>
      <c r="J20379" s="34">
        <v>473</v>
      </c>
      <c r="K20379" s="34">
        <v>536</v>
      </c>
      <c r="L20379" s="34">
        <v>270</v>
      </c>
      <c r="M20379" s="34">
        <v>439</v>
      </c>
      <c r="N20379" s="34">
        <v>456</v>
      </c>
      <c r="O20379" s="34">
        <v>498</v>
      </c>
      <c r="P20379" s="34">
        <v>491</v>
      </c>
      <c r="Q20379" s="34">
        <v>599</v>
      </c>
      <c r="R20379" s="34">
        <v>539</v>
      </c>
      <c r="S20379" s="34">
        <v>733</v>
      </c>
      <c r="T20379" s="34">
        <v>385</v>
      </c>
      <c r="U20379" s="34">
        <v>423</v>
      </c>
      <c r="V20379" s="34">
        <v>638</v>
      </c>
      <c r="W20379" s="34">
        <v>508</v>
      </c>
      <c r="X20379" s="34">
        <v>679</v>
      </c>
      <c r="Y20379" s="34">
        <v>417</v>
      </c>
      <c r="Z20379" s="34">
        <v>713</v>
      </c>
      <c r="AA20379" s="34">
        <v>692</v>
      </c>
      <c r="AB20379" s="34">
        <v>487</v>
      </c>
      <c r="AC20379" s="34">
        <v>804</v>
      </c>
    </row>
    <row r="20380" spans="1:29" x14ac:dyDescent="0.2">
      <c r="A20380" s="34" t="s">
        <v>80873</v>
      </c>
      <c r="B20380" s="34">
        <v>94</v>
      </c>
      <c r="C20380" s="34">
        <v>102</v>
      </c>
      <c r="D20380" s="34">
        <v>128</v>
      </c>
      <c r="E20380" s="34">
        <v>116</v>
      </c>
      <c r="F20380" s="34">
        <v>125</v>
      </c>
      <c r="G20380" s="34">
        <v>127</v>
      </c>
      <c r="H20380" s="34">
        <v>131</v>
      </c>
      <c r="I20380" s="34">
        <v>97</v>
      </c>
      <c r="J20380" s="34">
        <v>128</v>
      </c>
      <c r="K20380" s="34">
        <v>120</v>
      </c>
      <c r="L20380" s="34">
        <v>110</v>
      </c>
      <c r="M20380" s="34">
        <v>97</v>
      </c>
      <c r="N20380" s="34">
        <v>97</v>
      </c>
      <c r="O20380" s="34">
        <v>117</v>
      </c>
      <c r="P20380" s="34">
        <v>103</v>
      </c>
      <c r="Q20380" s="34">
        <v>174</v>
      </c>
      <c r="R20380" s="34">
        <v>165</v>
      </c>
      <c r="S20380" s="34">
        <v>140</v>
      </c>
      <c r="T20380" s="34">
        <v>109</v>
      </c>
      <c r="U20380" s="34">
        <v>93</v>
      </c>
      <c r="V20380" s="34">
        <v>168</v>
      </c>
      <c r="W20380" s="34">
        <v>152</v>
      </c>
      <c r="X20380" s="34">
        <v>168</v>
      </c>
      <c r="Y20380" s="34">
        <v>153</v>
      </c>
      <c r="Z20380" s="34">
        <v>116</v>
      </c>
      <c r="AA20380" s="34">
        <v>164</v>
      </c>
      <c r="AB20380" s="34">
        <v>176</v>
      </c>
      <c r="AC20380" s="34">
        <v>171</v>
      </c>
    </row>
    <row r="20381" spans="1:29" x14ac:dyDescent="0.2">
      <c r="A20381" s="34" t="s">
        <v>80874</v>
      </c>
      <c r="B20381" s="34">
        <v>16</v>
      </c>
      <c r="C20381" s="34">
        <v>38</v>
      </c>
      <c r="D20381" s="34">
        <v>26</v>
      </c>
      <c r="E20381" s="34">
        <v>43</v>
      </c>
      <c r="F20381" s="34">
        <v>32</v>
      </c>
      <c r="G20381" s="34">
        <v>36</v>
      </c>
      <c r="H20381" s="34">
        <v>52</v>
      </c>
      <c r="I20381" s="34">
        <v>27</v>
      </c>
      <c r="J20381" s="34">
        <v>23</v>
      </c>
      <c r="K20381" s="34">
        <v>50</v>
      </c>
      <c r="L20381" s="34">
        <v>4</v>
      </c>
      <c r="M20381" s="34">
        <v>22</v>
      </c>
      <c r="N20381" s="34">
        <v>26</v>
      </c>
      <c r="O20381" s="34">
        <v>19</v>
      </c>
      <c r="P20381" s="34">
        <v>24</v>
      </c>
      <c r="Q20381" s="34">
        <v>20</v>
      </c>
      <c r="R20381" s="34">
        <v>23</v>
      </c>
      <c r="S20381" s="34">
        <v>72</v>
      </c>
      <c r="T20381" s="34">
        <v>10</v>
      </c>
      <c r="U20381" s="34">
        <v>31</v>
      </c>
      <c r="V20381" s="34">
        <v>28</v>
      </c>
      <c r="W20381" s="34">
        <v>17</v>
      </c>
      <c r="X20381" s="34">
        <v>42</v>
      </c>
      <c r="Y20381" s="34">
        <v>14</v>
      </c>
      <c r="Z20381" s="34">
        <v>45</v>
      </c>
      <c r="AA20381" s="34">
        <v>40</v>
      </c>
      <c r="AB20381" s="34">
        <v>29</v>
      </c>
      <c r="AC20381" s="34">
        <v>58</v>
      </c>
    </row>
    <row r="20382" spans="1:29" x14ac:dyDescent="0.2">
      <c r="A20382" s="34" t="s">
        <v>80875</v>
      </c>
      <c r="B20382" s="34">
        <v>81</v>
      </c>
      <c r="C20382" s="34">
        <v>96</v>
      </c>
      <c r="D20382" s="34">
        <v>125</v>
      </c>
      <c r="E20382" s="34">
        <v>122</v>
      </c>
      <c r="F20382" s="34">
        <v>110</v>
      </c>
      <c r="G20382" s="34">
        <v>97</v>
      </c>
      <c r="H20382" s="34">
        <v>91</v>
      </c>
      <c r="I20382" s="34">
        <v>93</v>
      </c>
      <c r="J20382" s="34">
        <v>93</v>
      </c>
      <c r="K20382" s="34">
        <v>105</v>
      </c>
      <c r="L20382" s="34">
        <v>66</v>
      </c>
      <c r="M20382" s="34">
        <v>97</v>
      </c>
      <c r="N20382" s="34">
        <v>89</v>
      </c>
      <c r="O20382" s="34">
        <v>80</v>
      </c>
      <c r="P20382" s="34">
        <v>101</v>
      </c>
      <c r="Q20382" s="34">
        <v>119</v>
      </c>
      <c r="R20382" s="34">
        <v>117</v>
      </c>
      <c r="S20382" s="34">
        <v>146</v>
      </c>
      <c r="T20382" s="34">
        <v>94</v>
      </c>
      <c r="U20382" s="34">
        <v>107</v>
      </c>
      <c r="V20382" s="34">
        <v>91</v>
      </c>
      <c r="W20382" s="34">
        <v>110</v>
      </c>
      <c r="X20382" s="34">
        <v>152</v>
      </c>
      <c r="Y20382" s="34">
        <v>95</v>
      </c>
      <c r="Z20382" s="34">
        <v>99</v>
      </c>
      <c r="AA20382" s="34">
        <v>145</v>
      </c>
      <c r="AB20382" s="34">
        <v>87</v>
      </c>
      <c r="AC20382" s="34">
        <v>159</v>
      </c>
    </row>
    <row r="20383" spans="1:29" x14ac:dyDescent="0.2">
      <c r="A20383" s="34" t="s">
        <v>80876</v>
      </c>
      <c r="B20383" s="34">
        <v>40</v>
      </c>
      <c r="C20383" s="34">
        <v>55</v>
      </c>
      <c r="D20383" s="34">
        <v>95</v>
      </c>
      <c r="E20383" s="34">
        <v>73</v>
      </c>
      <c r="F20383" s="34">
        <v>78</v>
      </c>
      <c r="G20383" s="34">
        <v>81</v>
      </c>
      <c r="H20383" s="34">
        <v>85</v>
      </c>
      <c r="I20383" s="34">
        <v>68</v>
      </c>
      <c r="J20383" s="34">
        <v>72</v>
      </c>
      <c r="K20383" s="34">
        <v>69</v>
      </c>
      <c r="L20383" s="34">
        <v>50</v>
      </c>
      <c r="M20383" s="34">
        <v>72</v>
      </c>
      <c r="N20383" s="34">
        <v>91</v>
      </c>
      <c r="O20383" s="34">
        <v>50</v>
      </c>
      <c r="P20383" s="34">
        <v>82</v>
      </c>
      <c r="Q20383" s="34">
        <v>72</v>
      </c>
      <c r="R20383" s="34">
        <v>89</v>
      </c>
      <c r="S20383" s="34">
        <v>104</v>
      </c>
      <c r="T20383" s="34">
        <v>68</v>
      </c>
      <c r="U20383" s="34">
        <v>75</v>
      </c>
      <c r="V20383" s="34">
        <v>82</v>
      </c>
      <c r="W20383" s="34">
        <v>96</v>
      </c>
      <c r="X20383" s="34">
        <v>132</v>
      </c>
      <c r="Y20383" s="34">
        <v>80</v>
      </c>
      <c r="Z20383" s="34">
        <v>104</v>
      </c>
      <c r="AA20383" s="34">
        <v>97</v>
      </c>
      <c r="AB20383" s="34">
        <v>83</v>
      </c>
      <c r="AC20383" s="34">
        <v>98</v>
      </c>
    </row>
    <row r="20384" spans="1:29" x14ac:dyDescent="0.2">
      <c r="A20384" s="34" t="s">
        <v>80877</v>
      </c>
      <c r="B20384" s="34">
        <v>143</v>
      </c>
      <c r="C20384" s="34">
        <v>146</v>
      </c>
      <c r="D20384" s="34">
        <v>189</v>
      </c>
      <c r="E20384" s="34">
        <v>156</v>
      </c>
      <c r="F20384" s="34">
        <v>180</v>
      </c>
      <c r="G20384" s="34">
        <v>143</v>
      </c>
      <c r="H20384" s="34">
        <v>137</v>
      </c>
      <c r="I20384" s="34">
        <v>133</v>
      </c>
      <c r="J20384" s="34">
        <v>161</v>
      </c>
      <c r="K20384" s="34">
        <v>145</v>
      </c>
      <c r="L20384" s="34">
        <v>90</v>
      </c>
      <c r="M20384" s="34">
        <v>143</v>
      </c>
      <c r="N20384" s="34">
        <v>156</v>
      </c>
      <c r="O20384" s="34">
        <v>134</v>
      </c>
      <c r="P20384" s="34">
        <v>163</v>
      </c>
      <c r="Q20384" s="34">
        <v>200</v>
      </c>
      <c r="R20384" s="34">
        <v>170</v>
      </c>
      <c r="S20384" s="34">
        <v>183</v>
      </c>
      <c r="T20384" s="34">
        <v>161</v>
      </c>
      <c r="U20384" s="34">
        <v>128</v>
      </c>
      <c r="V20384" s="34">
        <v>134</v>
      </c>
      <c r="W20384" s="34">
        <v>157</v>
      </c>
      <c r="X20384" s="34">
        <v>227</v>
      </c>
      <c r="Y20384" s="34">
        <v>160</v>
      </c>
      <c r="Z20384" s="34">
        <v>181</v>
      </c>
      <c r="AA20384" s="34">
        <v>239</v>
      </c>
      <c r="AB20384" s="34">
        <v>181</v>
      </c>
      <c r="AC20384" s="34">
        <v>282</v>
      </c>
    </row>
    <row r="20385" spans="1:29" x14ac:dyDescent="0.2">
      <c r="A20385" s="34" t="s">
        <v>80878</v>
      </c>
      <c r="B20385" s="34">
        <v>60</v>
      </c>
      <c r="C20385" s="34">
        <v>65</v>
      </c>
      <c r="D20385" s="34">
        <v>75</v>
      </c>
      <c r="E20385" s="34">
        <v>88</v>
      </c>
      <c r="F20385" s="34">
        <v>64</v>
      </c>
      <c r="G20385" s="34">
        <v>75</v>
      </c>
      <c r="H20385" s="34">
        <v>42</v>
      </c>
      <c r="I20385" s="34">
        <v>63</v>
      </c>
      <c r="J20385" s="34">
        <v>45</v>
      </c>
      <c r="K20385" s="34">
        <v>84</v>
      </c>
      <c r="L20385" s="34">
        <v>20</v>
      </c>
      <c r="M20385" s="34">
        <v>59</v>
      </c>
      <c r="N20385" s="34">
        <v>43</v>
      </c>
      <c r="O20385" s="34">
        <v>64</v>
      </c>
      <c r="P20385" s="34">
        <v>41</v>
      </c>
      <c r="Q20385" s="34">
        <v>66</v>
      </c>
      <c r="R20385" s="34">
        <v>48</v>
      </c>
      <c r="S20385" s="34">
        <v>107</v>
      </c>
      <c r="T20385" s="34">
        <v>36</v>
      </c>
      <c r="U20385" s="34">
        <v>49</v>
      </c>
      <c r="V20385" s="34">
        <v>60</v>
      </c>
      <c r="W20385" s="34">
        <v>43</v>
      </c>
      <c r="X20385" s="34">
        <v>65</v>
      </c>
      <c r="Y20385" s="34">
        <v>27</v>
      </c>
      <c r="Z20385" s="34">
        <v>53</v>
      </c>
      <c r="AA20385" s="34">
        <v>95</v>
      </c>
      <c r="AB20385" s="34">
        <v>55</v>
      </c>
      <c r="AC20385" s="34">
        <v>94</v>
      </c>
    </row>
    <row r="20386" spans="1:29" x14ac:dyDescent="0.2">
      <c r="A20386" s="34" t="s">
        <v>80879</v>
      </c>
      <c r="B20386" s="34">
        <v>29</v>
      </c>
      <c r="C20386" s="34">
        <v>49</v>
      </c>
      <c r="D20386" s="34">
        <v>42</v>
      </c>
      <c r="E20386" s="34">
        <v>67</v>
      </c>
      <c r="F20386" s="34">
        <v>60</v>
      </c>
      <c r="G20386" s="34">
        <v>47</v>
      </c>
      <c r="H20386" s="34">
        <v>34</v>
      </c>
      <c r="I20386" s="34">
        <v>50</v>
      </c>
      <c r="J20386" s="34">
        <v>24</v>
      </c>
      <c r="K20386" s="34">
        <v>63</v>
      </c>
      <c r="L20386" s="34">
        <v>20</v>
      </c>
      <c r="M20386" s="34">
        <v>25</v>
      </c>
      <c r="N20386" s="34">
        <v>24</v>
      </c>
      <c r="O20386" s="34">
        <v>27</v>
      </c>
      <c r="P20386" s="34">
        <v>26</v>
      </c>
      <c r="Q20386" s="34">
        <v>57</v>
      </c>
      <c r="R20386" s="34">
        <v>45</v>
      </c>
      <c r="S20386" s="34">
        <v>62</v>
      </c>
      <c r="T20386" s="34">
        <v>24</v>
      </c>
      <c r="U20386" s="34">
        <v>52</v>
      </c>
      <c r="V20386" s="34">
        <v>47</v>
      </c>
      <c r="W20386" s="34">
        <v>45</v>
      </c>
      <c r="X20386" s="34">
        <v>36</v>
      </c>
      <c r="Y20386" s="34">
        <v>50</v>
      </c>
      <c r="Z20386" s="34">
        <v>45</v>
      </c>
      <c r="AA20386" s="34">
        <v>60</v>
      </c>
      <c r="AB20386" s="34">
        <v>48</v>
      </c>
      <c r="AC20386" s="34">
        <v>64</v>
      </c>
    </row>
    <row r="20387" spans="1:29" x14ac:dyDescent="0.2">
      <c r="A20387" s="34" t="s">
        <v>80880</v>
      </c>
      <c r="B20387" s="34">
        <v>22</v>
      </c>
      <c r="C20387" s="34">
        <v>18</v>
      </c>
      <c r="D20387" s="34">
        <v>38</v>
      </c>
      <c r="E20387" s="34">
        <v>48</v>
      </c>
      <c r="F20387" s="34">
        <v>28</v>
      </c>
      <c r="G20387" s="34">
        <v>28</v>
      </c>
      <c r="H20387" s="34">
        <v>37</v>
      </c>
      <c r="I20387" s="34">
        <v>25</v>
      </c>
      <c r="J20387" s="34">
        <v>22</v>
      </c>
      <c r="K20387" s="34">
        <v>33</v>
      </c>
      <c r="L20387" s="34">
        <v>11</v>
      </c>
      <c r="M20387" s="34">
        <v>30</v>
      </c>
      <c r="N20387" s="34">
        <v>30</v>
      </c>
      <c r="O20387" s="34">
        <v>22</v>
      </c>
      <c r="P20387" s="34">
        <v>22</v>
      </c>
      <c r="Q20387" s="34">
        <v>33</v>
      </c>
      <c r="R20387" s="34">
        <v>20</v>
      </c>
      <c r="S20387" s="34">
        <v>39</v>
      </c>
      <c r="T20387" s="34">
        <v>27</v>
      </c>
      <c r="U20387" s="34">
        <v>39</v>
      </c>
      <c r="V20387" s="34">
        <v>24</v>
      </c>
      <c r="W20387" s="34">
        <v>30</v>
      </c>
      <c r="X20387" s="34">
        <v>45</v>
      </c>
      <c r="Y20387" s="34">
        <v>26</v>
      </c>
      <c r="Z20387" s="34">
        <v>58</v>
      </c>
      <c r="AA20387" s="34">
        <v>36</v>
      </c>
      <c r="AB20387" s="34">
        <v>26</v>
      </c>
      <c r="AC20387" s="34">
        <v>82</v>
      </c>
    </row>
    <row r="20388" spans="1:29" x14ac:dyDescent="0.2">
      <c r="A20388" s="34" t="s">
        <v>80881</v>
      </c>
      <c r="B20388" s="34">
        <v>53</v>
      </c>
      <c r="C20388" s="34">
        <v>58</v>
      </c>
      <c r="D20388" s="34">
        <v>96</v>
      </c>
      <c r="E20388" s="34">
        <v>69</v>
      </c>
      <c r="F20388" s="34">
        <v>67</v>
      </c>
      <c r="G20388" s="34">
        <v>60</v>
      </c>
      <c r="H20388" s="34">
        <v>39</v>
      </c>
      <c r="I20388" s="34">
        <v>48</v>
      </c>
      <c r="J20388" s="34">
        <v>39</v>
      </c>
      <c r="K20388" s="34">
        <v>90</v>
      </c>
      <c r="L20388" s="34">
        <v>18</v>
      </c>
      <c r="M20388" s="34">
        <v>63</v>
      </c>
      <c r="N20388" s="34">
        <v>63</v>
      </c>
      <c r="O20388" s="34">
        <v>32</v>
      </c>
      <c r="P20388" s="34">
        <v>56</v>
      </c>
      <c r="Q20388" s="34">
        <v>74</v>
      </c>
      <c r="R20388" s="34">
        <v>57</v>
      </c>
      <c r="S20388" s="34">
        <v>66</v>
      </c>
      <c r="T20388" s="34">
        <v>22</v>
      </c>
      <c r="U20388" s="34">
        <v>47</v>
      </c>
      <c r="V20388" s="34">
        <v>47</v>
      </c>
      <c r="W20388" s="34">
        <v>36</v>
      </c>
      <c r="X20388" s="34">
        <v>63</v>
      </c>
      <c r="Y20388" s="34">
        <v>21</v>
      </c>
      <c r="Z20388" s="34">
        <v>56</v>
      </c>
      <c r="AA20388" s="34">
        <v>77</v>
      </c>
      <c r="AB20388" s="34">
        <v>49</v>
      </c>
      <c r="AC20388" s="34">
        <v>100</v>
      </c>
    </row>
    <row r="20389" spans="1:29" x14ac:dyDescent="0.2">
      <c r="A20389" s="34" t="s">
        <v>80882</v>
      </c>
      <c r="B20389" s="34">
        <v>44</v>
      </c>
      <c r="C20389" s="34">
        <v>72</v>
      </c>
      <c r="D20389" s="34">
        <v>62</v>
      </c>
      <c r="E20389" s="34">
        <v>79</v>
      </c>
      <c r="F20389" s="34">
        <v>82</v>
      </c>
      <c r="G20389" s="34">
        <v>53</v>
      </c>
      <c r="H20389" s="34">
        <v>56</v>
      </c>
      <c r="I20389" s="34">
        <v>48</v>
      </c>
      <c r="J20389" s="34">
        <v>58</v>
      </c>
      <c r="K20389" s="34">
        <v>72</v>
      </c>
      <c r="L20389" s="34">
        <v>41</v>
      </c>
      <c r="M20389" s="34">
        <v>61</v>
      </c>
      <c r="N20389" s="34">
        <v>56</v>
      </c>
      <c r="O20389" s="34">
        <v>85</v>
      </c>
      <c r="P20389" s="34">
        <v>53</v>
      </c>
      <c r="Q20389" s="34">
        <v>76</v>
      </c>
      <c r="R20389" s="34">
        <v>91</v>
      </c>
      <c r="S20389" s="34">
        <v>85</v>
      </c>
      <c r="T20389" s="34">
        <v>77</v>
      </c>
      <c r="U20389" s="34">
        <v>61</v>
      </c>
      <c r="V20389" s="34">
        <v>83</v>
      </c>
      <c r="W20389" s="34">
        <v>85</v>
      </c>
      <c r="X20389" s="34">
        <v>79</v>
      </c>
      <c r="Y20389" s="34">
        <v>45</v>
      </c>
      <c r="Z20389" s="34">
        <v>128</v>
      </c>
      <c r="AA20389" s="34">
        <v>108</v>
      </c>
      <c r="AB20389" s="34">
        <v>75</v>
      </c>
      <c r="AC20389" s="34">
        <v>123</v>
      </c>
    </row>
    <row r="20390" spans="1:29" x14ac:dyDescent="0.2">
      <c r="A20390" s="34" t="s">
        <v>80883</v>
      </c>
      <c r="B20390" s="34">
        <v>37</v>
      </c>
      <c r="C20390" s="34">
        <v>127</v>
      </c>
      <c r="D20390" s="34">
        <v>84</v>
      </c>
      <c r="E20390" s="34">
        <v>125</v>
      </c>
      <c r="F20390" s="34">
        <v>77</v>
      </c>
      <c r="G20390" s="34">
        <v>135</v>
      </c>
      <c r="H20390" s="34">
        <v>67</v>
      </c>
      <c r="I20390" s="34">
        <v>124</v>
      </c>
      <c r="J20390" s="34">
        <v>46</v>
      </c>
      <c r="K20390" s="34">
        <v>96</v>
      </c>
      <c r="L20390" s="34">
        <v>30</v>
      </c>
      <c r="M20390" s="34">
        <v>66</v>
      </c>
      <c r="N20390" s="34">
        <v>47</v>
      </c>
      <c r="O20390" s="34">
        <v>81</v>
      </c>
      <c r="P20390" s="34">
        <v>64</v>
      </c>
      <c r="Q20390" s="34">
        <v>118</v>
      </c>
      <c r="R20390" s="34">
        <v>58</v>
      </c>
      <c r="S20390" s="34">
        <v>143</v>
      </c>
      <c r="T20390" s="34">
        <v>37</v>
      </c>
      <c r="U20390" s="34">
        <v>81</v>
      </c>
      <c r="V20390" s="34">
        <v>62</v>
      </c>
      <c r="W20390" s="34">
        <v>76</v>
      </c>
      <c r="X20390" s="34">
        <v>101</v>
      </c>
      <c r="Y20390" s="34">
        <v>98</v>
      </c>
      <c r="Z20390" s="34">
        <v>70</v>
      </c>
      <c r="AA20390" s="34">
        <v>129</v>
      </c>
      <c r="AB20390" s="34">
        <v>33</v>
      </c>
      <c r="AC20390" s="34">
        <v>180</v>
      </c>
    </row>
    <row r="20391" spans="1:29" x14ac:dyDescent="0.2">
      <c r="A20391" s="34" t="s">
        <v>80884</v>
      </c>
      <c r="B20391" s="34">
        <v>25</v>
      </c>
      <c r="C20391" s="34">
        <v>26</v>
      </c>
      <c r="D20391" s="34">
        <v>26</v>
      </c>
      <c r="E20391" s="34">
        <v>20</v>
      </c>
      <c r="F20391" s="34">
        <v>39</v>
      </c>
      <c r="G20391" s="34">
        <v>36</v>
      </c>
      <c r="H20391" s="34">
        <v>33</v>
      </c>
      <c r="I20391" s="34">
        <v>19</v>
      </c>
      <c r="J20391" s="34">
        <v>25</v>
      </c>
      <c r="K20391" s="34">
        <v>42</v>
      </c>
      <c r="L20391" s="34">
        <v>30</v>
      </c>
      <c r="M20391" s="34">
        <v>34</v>
      </c>
      <c r="N20391" s="34">
        <v>40</v>
      </c>
      <c r="O20391" s="34">
        <v>28</v>
      </c>
      <c r="P20391" s="34">
        <v>53</v>
      </c>
      <c r="Q20391" s="34">
        <v>36</v>
      </c>
      <c r="R20391" s="34">
        <v>65</v>
      </c>
      <c r="S20391" s="34">
        <v>43</v>
      </c>
      <c r="T20391" s="34">
        <v>15</v>
      </c>
      <c r="U20391" s="34">
        <v>23</v>
      </c>
      <c r="V20391" s="34">
        <v>35</v>
      </c>
      <c r="W20391" s="34">
        <v>48</v>
      </c>
      <c r="X20391" s="34">
        <v>32</v>
      </c>
      <c r="Y20391" s="34">
        <v>26</v>
      </c>
      <c r="Z20391" s="34">
        <v>38</v>
      </c>
      <c r="AA20391" s="34">
        <v>36</v>
      </c>
      <c r="AB20391" s="34">
        <v>35</v>
      </c>
      <c r="AC20391" s="34">
        <v>59</v>
      </c>
    </row>
    <row r="20392" spans="1:29" x14ac:dyDescent="0.2">
      <c r="A20392" s="34" t="s">
        <v>80885</v>
      </c>
      <c r="B20392" s="34">
        <v>27</v>
      </c>
      <c r="C20392" s="34">
        <v>85</v>
      </c>
      <c r="D20392" s="34">
        <v>88</v>
      </c>
      <c r="E20392" s="34">
        <v>101</v>
      </c>
      <c r="F20392" s="34">
        <v>47</v>
      </c>
      <c r="G20392" s="34">
        <v>82</v>
      </c>
      <c r="H20392" s="34">
        <v>48</v>
      </c>
      <c r="I20392" s="34">
        <v>62</v>
      </c>
      <c r="J20392" s="34">
        <v>36</v>
      </c>
      <c r="K20392" s="34">
        <v>69</v>
      </c>
      <c r="L20392" s="34">
        <v>17</v>
      </c>
      <c r="M20392" s="34">
        <v>37</v>
      </c>
      <c r="N20392" s="34">
        <v>38</v>
      </c>
      <c r="O20392" s="34">
        <v>37</v>
      </c>
      <c r="P20392" s="34">
        <v>35</v>
      </c>
      <c r="Q20392" s="34">
        <v>54</v>
      </c>
      <c r="R20392" s="34">
        <v>51</v>
      </c>
      <c r="S20392" s="34">
        <v>128</v>
      </c>
      <c r="T20392" s="34">
        <v>18</v>
      </c>
      <c r="U20392" s="34">
        <v>41</v>
      </c>
      <c r="V20392" s="34">
        <v>57</v>
      </c>
      <c r="W20392" s="34">
        <v>31</v>
      </c>
      <c r="X20392" s="34">
        <v>83</v>
      </c>
      <c r="Y20392" s="34">
        <v>32</v>
      </c>
      <c r="Z20392" s="34">
        <v>82</v>
      </c>
      <c r="AA20392" s="34">
        <v>99</v>
      </c>
      <c r="AB20392" s="34">
        <v>24</v>
      </c>
      <c r="AC20392" s="34">
        <v>117</v>
      </c>
    </row>
    <row r="20393" spans="1:29" x14ac:dyDescent="0.2">
      <c r="A20393" s="34" t="s">
        <v>80886</v>
      </c>
      <c r="B20393" s="34">
        <v>19</v>
      </c>
      <c r="C20393" s="34">
        <v>40</v>
      </c>
      <c r="D20393" s="34">
        <v>34</v>
      </c>
      <c r="E20393" s="34">
        <v>74</v>
      </c>
      <c r="F20393" s="34">
        <v>35</v>
      </c>
      <c r="G20393" s="34">
        <v>51</v>
      </c>
      <c r="H20393" s="34">
        <v>25</v>
      </c>
      <c r="I20393" s="34">
        <v>35</v>
      </c>
      <c r="J20393" s="34">
        <v>21</v>
      </c>
      <c r="K20393" s="34">
        <v>50</v>
      </c>
      <c r="L20393" s="34">
        <v>14</v>
      </c>
      <c r="M20393" s="34">
        <v>43</v>
      </c>
      <c r="N20393" s="34">
        <v>33</v>
      </c>
      <c r="O20393" s="34">
        <v>28</v>
      </c>
      <c r="P20393" s="34">
        <v>36</v>
      </c>
      <c r="Q20393" s="34">
        <v>39</v>
      </c>
      <c r="R20393" s="34">
        <v>34</v>
      </c>
      <c r="S20393" s="34">
        <v>45</v>
      </c>
      <c r="T20393" s="34">
        <v>11</v>
      </c>
      <c r="U20393" s="34">
        <v>33</v>
      </c>
      <c r="V20393" s="34">
        <v>39</v>
      </c>
      <c r="W20393" s="34">
        <v>20</v>
      </c>
      <c r="X20393" s="34">
        <v>22</v>
      </c>
      <c r="Y20393" s="34">
        <v>19</v>
      </c>
      <c r="Z20393" s="34">
        <v>58</v>
      </c>
      <c r="AA20393" s="34">
        <v>59</v>
      </c>
      <c r="AB20393" s="34">
        <v>28</v>
      </c>
      <c r="AC20393" s="34">
        <v>56</v>
      </c>
    </row>
    <row r="20394" spans="1:29" x14ac:dyDescent="0.2">
      <c r="A20394" s="34" t="s">
        <v>80887</v>
      </c>
      <c r="B20394" s="34">
        <v>23</v>
      </c>
      <c r="C20394" s="34">
        <v>26</v>
      </c>
      <c r="D20394" s="34">
        <v>36</v>
      </c>
      <c r="E20394" s="34">
        <v>60</v>
      </c>
      <c r="F20394" s="34">
        <v>34</v>
      </c>
      <c r="G20394" s="34">
        <v>81</v>
      </c>
      <c r="H20394" s="34">
        <v>30</v>
      </c>
      <c r="I20394" s="34">
        <v>42</v>
      </c>
      <c r="J20394" s="34">
        <v>21</v>
      </c>
      <c r="K20394" s="34">
        <v>49</v>
      </c>
      <c r="L20394" s="34">
        <v>20</v>
      </c>
      <c r="M20394" s="34">
        <v>29</v>
      </c>
      <c r="N20394" s="34">
        <v>21</v>
      </c>
      <c r="O20394" s="34">
        <v>27</v>
      </c>
      <c r="P20394" s="34">
        <v>35</v>
      </c>
      <c r="Q20394" s="34">
        <v>33</v>
      </c>
      <c r="R20394" s="34">
        <v>42</v>
      </c>
      <c r="S20394" s="34">
        <v>52</v>
      </c>
      <c r="T20394" s="34">
        <v>15</v>
      </c>
      <c r="U20394" s="34">
        <v>33</v>
      </c>
      <c r="V20394" s="34">
        <v>32</v>
      </c>
      <c r="W20394" s="34">
        <v>33</v>
      </c>
      <c r="X20394" s="34">
        <v>34</v>
      </c>
      <c r="Y20394" s="34">
        <v>26</v>
      </c>
      <c r="Z20394" s="34">
        <v>40</v>
      </c>
      <c r="AA20394" s="34">
        <v>55</v>
      </c>
      <c r="AB20394" s="34">
        <v>25</v>
      </c>
      <c r="AC20394" s="34">
        <v>74</v>
      </c>
    </row>
    <row r="20395" spans="1:29" x14ac:dyDescent="0.2">
      <c r="A20395" s="34" t="s">
        <v>80888</v>
      </c>
      <c r="B20395" s="34">
        <v>47</v>
      </c>
      <c r="C20395" s="34">
        <v>73</v>
      </c>
      <c r="D20395" s="34">
        <v>114</v>
      </c>
      <c r="E20395" s="34">
        <v>90</v>
      </c>
      <c r="F20395" s="34">
        <v>79</v>
      </c>
      <c r="G20395" s="34">
        <v>69</v>
      </c>
      <c r="H20395" s="34">
        <v>71</v>
      </c>
      <c r="I20395" s="34">
        <v>67</v>
      </c>
      <c r="J20395" s="34">
        <v>69</v>
      </c>
      <c r="K20395" s="34">
        <v>102</v>
      </c>
      <c r="L20395" s="34">
        <v>52</v>
      </c>
      <c r="M20395" s="34">
        <v>72</v>
      </c>
      <c r="N20395" s="34">
        <v>70</v>
      </c>
      <c r="O20395" s="34">
        <v>58</v>
      </c>
      <c r="P20395" s="34">
        <v>94</v>
      </c>
      <c r="Q20395" s="34">
        <v>105</v>
      </c>
      <c r="R20395" s="34">
        <v>92</v>
      </c>
      <c r="S20395" s="34">
        <v>119</v>
      </c>
      <c r="T20395" s="34">
        <v>58</v>
      </c>
      <c r="U20395" s="34">
        <v>73</v>
      </c>
      <c r="V20395" s="34">
        <v>71</v>
      </c>
      <c r="W20395" s="34">
        <v>85</v>
      </c>
      <c r="X20395" s="34">
        <v>109</v>
      </c>
      <c r="Y20395" s="34">
        <v>66</v>
      </c>
      <c r="Z20395" s="34">
        <v>116</v>
      </c>
      <c r="AA20395" s="34">
        <v>108</v>
      </c>
      <c r="AB20395" s="34">
        <v>77</v>
      </c>
      <c r="AC20395" s="34">
        <v>102</v>
      </c>
    </row>
    <row r="20396" spans="1:29" x14ac:dyDescent="0.2">
      <c r="A20396" s="34" t="s">
        <v>80889</v>
      </c>
      <c r="B20396" s="34">
        <v>44</v>
      </c>
      <c r="C20396" s="34">
        <v>53</v>
      </c>
      <c r="D20396" s="34">
        <v>67</v>
      </c>
      <c r="E20396" s="34">
        <v>76</v>
      </c>
      <c r="F20396" s="34">
        <v>43</v>
      </c>
      <c r="G20396" s="34">
        <v>47</v>
      </c>
      <c r="H20396" s="34">
        <v>54</v>
      </c>
      <c r="I20396" s="34">
        <v>59</v>
      </c>
      <c r="J20396" s="34">
        <v>35</v>
      </c>
      <c r="K20396" s="34">
        <v>63</v>
      </c>
      <c r="L20396" s="34">
        <v>50</v>
      </c>
      <c r="M20396" s="34">
        <v>65</v>
      </c>
      <c r="N20396" s="34">
        <v>46</v>
      </c>
      <c r="O20396" s="34">
        <v>65</v>
      </c>
      <c r="P20396" s="34">
        <v>58</v>
      </c>
      <c r="Q20396" s="34">
        <v>74</v>
      </c>
      <c r="R20396" s="34">
        <v>63</v>
      </c>
      <c r="S20396" s="34">
        <v>69</v>
      </c>
      <c r="T20396" s="34">
        <v>41</v>
      </c>
      <c r="U20396" s="34">
        <v>54</v>
      </c>
      <c r="V20396" s="34">
        <v>57</v>
      </c>
      <c r="W20396" s="34">
        <v>109</v>
      </c>
      <c r="X20396" s="34">
        <v>49</v>
      </c>
      <c r="Y20396" s="34">
        <v>76</v>
      </c>
      <c r="Z20396" s="34">
        <v>59</v>
      </c>
      <c r="AA20396" s="34">
        <v>76</v>
      </c>
      <c r="AB20396" s="34">
        <v>75</v>
      </c>
      <c r="AC20396" s="34">
        <v>91</v>
      </c>
    </row>
    <row r="20397" spans="1:29" x14ac:dyDescent="0.2">
      <c r="A20397" s="34" t="s">
        <v>80890</v>
      </c>
      <c r="B20397" s="34">
        <v>102</v>
      </c>
      <c r="C20397" s="34">
        <v>163</v>
      </c>
      <c r="D20397" s="34">
        <v>154</v>
      </c>
      <c r="E20397" s="34">
        <v>163</v>
      </c>
      <c r="F20397" s="34">
        <v>206</v>
      </c>
      <c r="G20397" s="34">
        <v>129</v>
      </c>
      <c r="H20397" s="34">
        <v>199</v>
      </c>
      <c r="I20397" s="34">
        <v>141</v>
      </c>
      <c r="J20397" s="34">
        <v>144</v>
      </c>
      <c r="K20397" s="34">
        <v>182</v>
      </c>
      <c r="L20397" s="34">
        <v>120</v>
      </c>
      <c r="M20397" s="34">
        <v>122</v>
      </c>
      <c r="N20397" s="34">
        <v>127</v>
      </c>
      <c r="O20397" s="34">
        <v>125</v>
      </c>
      <c r="P20397" s="34">
        <v>156</v>
      </c>
      <c r="Q20397" s="34">
        <v>193</v>
      </c>
      <c r="R20397" s="34">
        <v>166</v>
      </c>
      <c r="S20397" s="34">
        <v>195</v>
      </c>
      <c r="T20397" s="34">
        <v>181</v>
      </c>
      <c r="U20397" s="34">
        <v>168</v>
      </c>
      <c r="V20397" s="34">
        <v>171</v>
      </c>
      <c r="W20397" s="34">
        <v>152</v>
      </c>
      <c r="X20397" s="34">
        <v>225</v>
      </c>
      <c r="Y20397" s="34">
        <v>213</v>
      </c>
      <c r="Z20397" s="34">
        <v>182</v>
      </c>
      <c r="AA20397" s="34">
        <v>231</v>
      </c>
      <c r="AB20397" s="34">
        <v>145</v>
      </c>
      <c r="AC20397" s="34">
        <v>240</v>
      </c>
    </row>
    <row r="20398" spans="1:29" x14ac:dyDescent="0.2">
      <c r="A20398" s="34" t="s">
        <v>80891</v>
      </c>
      <c r="B20398" s="34">
        <v>26</v>
      </c>
      <c r="C20398" s="34">
        <v>42</v>
      </c>
      <c r="D20398" s="34">
        <v>33</v>
      </c>
      <c r="E20398" s="34">
        <v>35</v>
      </c>
      <c r="F20398" s="34">
        <v>35</v>
      </c>
      <c r="G20398" s="34">
        <v>31</v>
      </c>
      <c r="H20398" s="34">
        <v>63</v>
      </c>
      <c r="I20398" s="34">
        <v>16</v>
      </c>
      <c r="J20398" s="34">
        <v>31</v>
      </c>
      <c r="K20398" s="34">
        <v>33</v>
      </c>
      <c r="L20398" s="34">
        <v>22</v>
      </c>
      <c r="M20398" s="34">
        <v>29</v>
      </c>
      <c r="N20398" s="34">
        <v>35</v>
      </c>
      <c r="O20398" s="34">
        <v>17</v>
      </c>
      <c r="P20398" s="34">
        <v>25</v>
      </c>
      <c r="Q20398" s="34">
        <v>36</v>
      </c>
      <c r="R20398" s="34">
        <v>51</v>
      </c>
      <c r="S20398" s="34">
        <v>42</v>
      </c>
      <c r="T20398" s="34">
        <v>47</v>
      </c>
      <c r="U20398" s="34">
        <v>45</v>
      </c>
      <c r="V20398" s="34">
        <v>60</v>
      </c>
      <c r="W20398" s="34">
        <v>35</v>
      </c>
      <c r="X20398" s="34">
        <v>79</v>
      </c>
      <c r="Y20398" s="34">
        <v>33</v>
      </c>
      <c r="Z20398" s="34">
        <v>31</v>
      </c>
      <c r="AA20398" s="34">
        <v>42</v>
      </c>
      <c r="AB20398" s="34">
        <v>47</v>
      </c>
      <c r="AC20398" s="34">
        <v>43</v>
      </c>
    </row>
    <row r="20399" spans="1:29" x14ac:dyDescent="0.2">
      <c r="A20399" s="34" t="s">
        <v>80892</v>
      </c>
      <c r="B20399" s="34">
        <v>30</v>
      </c>
      <c r="C20399" s="34">
        <v>56</v>
      </c>
      <c r="D20399" s="34">
        <v>48</v>
      </c>
      <c r="E20399" s="34">
        <v>68</v>
      </c>
      <c r="F20399" s="34">
        <v>44</v>
      </c>
      <c r="G20399" s="34">
        <v>76</v>
      </c>
      <c r="H20399" s="34">
        <v>41</v>
      </c>
      <c r="I20399" s="34">
        <v>65</v>
      </c>
      <c r="J20399" s="34">
        <v>30</v>
      </c>
      <c r="K20399" s="34">
        <v>53</v>
      </c>
      <c r="L20399" s="34">
        <v>12</v>
      </c>
      <c r="M20399" s="34">
        <v>48</v>
      </c>
      <c r="N20399" s="34">
        <v>27</v>
      </c>
      <c r="O20399" s="34">
        <v>30</v>
      </c>
      <c r="P20399" s="34">
        <v>34</v>
      </c>
      <c r="Q20399" s="34">
        <v>41</v>
      </c>
      <c r="R20399" s="34">
        <v>32</v>
      </c>
      <c r="S20399" s="34">
        <v>82</v>
      </c>
      <c r="T20399" s="34">
        <v>11</v>
      </c>
      <c r="U20399" s="34">
        <v>46</v>
      </c>
      <c r="V20399" s="34">
        <v>46</v>
      </c>
      <c r="W20399" s="34">
        <v>18</v>
      </c>
      <c r="X20399" s="34">
        <v>34</v>
      </c>
      <c r="Y20399" s="34">
        <v>16</v>
      </c>
      <c r="Z20399" s="34">
        <v>47</v>
      </c>
      <c r="AA20399" s="34">
        <v>39</v>
      </c>
      <c r="AB20399" s="34">
        <v>17</v>
      </c>
      <c r="AC20399" s="34">
        <v>63</v>
      </c>
    </row>
    <row r="20400" spans="1:29" x14ac:dyDescent="0.2">
      <c r="A20400" s="34" t="s">
        <v>80893</v>
      </c>
      <c r="B20400" s="34">
        <v>25</v>
      </c>
      <c r="C20400" s="34">
        <v>27</v>
      </c>
      <c r="D20400" s="34">
        <v>49</v>
      </c>
      <c r="E20400" s="34">
        <v>35</v>
      </c>
      <c r="F20400" s="34">
        <v>45</v>
      </c>
      <c r="G20400" s="34">
        <v>30</v>
      </c>
      <c r="H20400" s="34">
        <v>40</v>
      </c>
      <c r="I20400" s="34">
        <v>35</v>
      </c>
      <c r="J20400" s="34">
        <v>52</v>
      </c>
      <c r="K20400" s="34">
        <v>54</v>
      </c>
      <c r="L20400" s="34">
        <v>27</v>
      </c>
      <c r="M20400" s="34">
        <v>31</v>
      </c>
      <c r="N20400" s="34">
        <v>38</v>
      </c>
      <c r="O20400" s="34">
        <v>27</v>
      </c>
      <c r="P20400" s="34">
        <v>35</v>
      </c>
      <c r="Q20400" s="34">
        <v>35</v>
      </c>
      <c r="R20400" s="34">
        <v>48</v>
      </c>
      <c r="S20400" s="34">
        <v>45</v>
      </c>
      <c r="T20400" s="34">
        <v>29</v>
      </c>
      <c r="U20400" s="34">
        <v>52</v>
      </c>
      <c r="V20400" s="34">
        <v>75</v>
      </c>
      <c r="W20400" s="34">
        <v>39</v>
      </c>
      <c r="X20400" s="34">
        <v>48</v>
      </c>
      <c r="Y20400" s="34">
        <v>36</v>
      </c>
      <c r="Z20400" s="34">
        <v>50</v>
      </c>
      <c r="AA20400" s="34">
        <v>72</v>
      </c>
      <c r="AB20400" s="34">
        <v>56</v>
      </c>
      <c r="AC20400" s="34">
        <v>72</v>
      </c>
    </row>
    <row r="20401" spans="1:29" x14ac:dyDescent="0.2">
      <c r="A20401" s="34" t="s">
        <v>80894</v>
      </c>
      <c r="B20401" s="34">
        <v>26</v>
      </c>
      <c r="C20401" s="34">
        <v>15</v>
      </c>
      <c r="D20401" s="34">
        <v>13</v>
      </c>
      <c r="E20401" s="34">
        <v>25</v>
      </c>
      <c r="F20401" s="34">
        <v>20</v>
      </c>
      <c r="G20401" s="34">
        <v>33</v>
      </c>
      <c r="H20401" s="34">
        <v>14</v>
      </c>
      <c r="I20401" s="34">
        <v>19</v>
      </c>
      <c r="J20401" s="34">
        <v>21</v>
      </c>
      <c r="K20401" s="34">
        <v>25</v>
      </c>
      <c r="L20401" s="34">
        <v>9</v>
      </c>
      <c r="M20401" s="34">
        <v>5</v>
      </c>
      <c r="N20401" s="34">
        <v>16</v>
      </c>
      <c r="O20401" s="34">
        <v>12</v>
      </c>
      <c r="P20401" s="34">
        <v>16</v>
      </c>
      <c r="Q20401" s="34">
        <v>28</v>
      </c>
      <c r="R20401" s="34">
        <v>22</v>
      </c>
      <c r="S20401" s="34">
        <v>17</v>
      </c>
      <c r="T20401" s="34">
        <v>25</v>
      </c>
      <c r="U20401" s="34">
        <v>10</v>
      </c>
      <c r="V20401" s="34">
        <v>18</v>
      </c>
      <c r="W20401" s="34">
        <v>18</v>
      </c>
      <c r="X20401" s="34">
        <v>16</v>
      </c>
      <c r="Y20401" s="34">
        <v>20</v>
      </c>
      <c r="Z20401" s="34">
        <v>19</v>
      </c>
      <c r="AA20401" s="34">
        <v>40</v>
      </c>
      <c r="AB20401" s="34">
        <v>11</v>
      </c>
      <c r="AC20401" s="34">
        <v>33</v>
      </c>
    </row>
    <row r="20402" spans="1:29" x14ac:dyDescent="0.2">
      <c r="A20402" s="34" t="s">
        <v>80895</v>
      </c>
      <c r="B20402" s="34">
        <v>99</v>
      </c>
      <c r="C20402" s="34">
        <v>67</v>
      </c>
      <c r="D20402" s="34">
        <v>132</v>
      </c>
      <c r="E20402" s="34">
        <v>99</v>
      </c>
      <c r="F20402" s="34">
        <v>145</v>
      </c>
      <c r="G20402" s="34">
        <v>128</v>
      </c>
      <c r="H20402" s="34">
        <v>97</v>
      </c>
      <c r="I20402" s="34">
        <v>83</v>
      </c>
      <c r="J20402" s="34">
        <v>118</v>
      </c>
      <c r="K20402" s="34">
        <v>76</v>
      </c>
      <c r="L20402" s="34">
        <v>94</v>
      </c>
      <c r="M20402" s="34">
        <v>83</v>
      </c>
      <c r="N20402" s="34">
        <v>103</v>
      </c>
      <c r="O20402" s="34">
        <v>84</v>
      </c>
      <c r="P20402" s="34">
        <v>107</v>
      </c>
      <c r="Q20402" s="34">
        <v>107</v>
      </c>
      <c r="R20402" s="34">
        <v>138</v>
      </c>
      <c r="S20402" s="34">
        <v>105</v>
      </c>
      <c r="T20402" s="34">
        <v>127</v>
      </c>
      <c r="U20402" s="34">
        <v>86</v>
      </c>
      <c r="V20402" s="34">
        <v>132</v>
      </c>
      <c r="W20402" s="34">
        <v>96</v>
      </c>
      <c r="X20402" s="34">
        <v>176</v>
      </c>
      <c r="Y20402" s="34">
        <v>97</v>
      </c>
      <c r="Z20402" s="34">
        <v>133</v>
      </c>
      <c r="AA20402" s="34">
        <v>111</v>
      </c>
      <c r="AB20402" s="34">
        <v>113</v>
      </c>
      <c r="AC20402" s="34">
        <v>143</v>
      </c>
    </row>
    <row r="20403" spans="1:29" x14ac:dyDescent="0.2">
      <c r="A20403" s="34" t="s">
        <v>80896</v>
      </c>
      <c r="B20403" s="34">
        <v>51</v>
      </c>
      <c r="C20403" s="34">
        <v>119</v>
      </c>
      <c r="D20403" s="34">
        <v>115</v>
      </c>
      <c r="E20403" s="34">
        <v>116</v>
      </c>
      <c r="F20403" s="34">
        <v>92</v>
      </c>
      <c r="G20403" s="34">
        <v>116</v>
      </c>
      <c r="H20403" s="34">
        <v>78</v>
      </c>
      <c r="I20403" s="34">
        <v>107</v>
      </c>
      <c r="J20403" s="34">
        <v>88</v>
      </c>
      <c r="K20403" s="34">
        <v>121</v>
      </c>
      <c r="L20403" s="34">
        <v>43</v>
      </c>
      <c r="M20403" s="34">
        <v>77</v>
      </c>
      <c r="N20403" s="34">
        <v>91</v>
      </c>
      <c r="O20403" s="34">
        <v>96</v>
      </c>
      <c r="P20403" s="34">
        <v>83</v>
      </c>
      <c r="Q20403" s="34">
        <v>139</v>
      </c>
      <c r="R20403" s="34">
        <v>121</v>
      </c>
      <c r="S20403" s="34">
        <v>154</v>
      </c>
      <c r="T20403" s="34">
        <v>75</v>
      </c>
      <c r="U20403" s="34">
        <v>94</v>
      </c>
      <c r="V20403" s="34">
        <v>117</v>
      </c>
      <c r="W20403" s="34">
        <v>98</v>
      </c>
      <c r="X20403" s="34">
        <v>123</v>
      </c>
      <c r="Y20403" s="34">
        <v>74</v>
      </c>
      <c r="Z20403" s="34">
        <v>88</v>
      </c>
      <c r="AA20403" s="34">
        <v>117</v>
      </c>
      <c r="AB20403" s="34">
        <v>100</v>
      </c>
      <c r="AC20403" s="34">
        <v>187</v>
      </c>
    </row>
    <row r="20404" spans="1:29" x14ac:dyDescent="0.2">
      <c r="A20404" s="34" t="s">
        <v>80897</v>
      </c>
      <c r="B20404" s="34">
        <v>15</v>
      </c>
      <c r="C20404" s="34">
        <v>10</v>
      </c>
      <c r="D20404" s="34">
        <v>28</v>
      </c>
      <c r="E20404" s="34">
        <v>21</v>
      </c>
      <c r="F20404" s="34">
        <v>11</v>
      </c>
      <c r="G20404" s="34">
        <v>28</v>
      </c>
      <c r="H20404" s="34">
        <v>14</v>
      </c>
      <c r="I20404" s="34">
        <v>18</v>
      </c>
      <c r="J20404" s="34">
        <v>10</v>
      </c>
      <c r="K20404" s="34">
        <v>17</v>
      </c>
      <c r="L20404" s="34">
        <v>6</v>
      </c>
      <c r="M20404" s="34">
        <v>7</v>
      </c>
      <c r="N20404" s="34">
        <v>9</v>
      </c>
      <c r="O20404" s="34">
        <v>15</v>
      </c>
      <c r="P20404" s="34">
        <v>4</v>
      </c>
      <c r="Q20404" s="34">
        <v>23</v>
      </c>
      <c r="R20404" s="34">
        <v>11</v>
      </c>
      <c r="S20404" s="34">
        <v>27</v>
      </c>
      <c r="T20404" s="34">
        <v>17</v>
      </c>
      <c r="U20404" s="34">
        <v>21</v>
      </c>
      <c r="V20404" s="34">
        <v>18</v>
      </c>
      <c r="W20404" s="34">
        <v>17</v>
      </c>
      <c r="X20404" s="34">
        <v>16</v>
      </c>
      <c r="Y20404" s="34">
        <v>14</v>
      </c>
      <c r="Z20404" s="34">
        <v>18</v>
      </c>
      <c r="AA20404" s="34">
        <v>29</v>
      </c>
      <c r="AB20404" s="34">
        <v>14</v>
      </c>
      <c r="AC20404" s="34">
        <v>30</v>
      </c>
    </row>
    <row r="20405" spans="1:29" x14ac:dyDescent="0.2">
      <c r="A20405" s="34" t="s">
        <v>80898</v>
      </c>
      <c r="B20405" s="34">
        <v>98</v>
      </c>
      <c r="C20405" s="34">
        <v>225</v>
      </c>
      <c r="D20405" s="34">
        <v>255</v>
      </c>
      <c r="E20405" s="34">
        <v>244</v>
      </c>
      <c r="F20405" s="34">
        <v>191</v>
      </c>
      <c r="G20405" s="34">
        <v>258</v>
      </c>
      <c r="H20405" s="34">
        <v>145</v>
      </c>
      <c r="I20405" s="34">
        <v>187</v>
      </c>
      <c r="J20405" s="34">
        <v>150</v>
      </c>
      <c r="K20405" s="34">
        <v>270</v>
      </c>
      <c r="L20405" s="34">
        <v>107</v>
      </c>
      <c r="M20405" s="34">
        <v>145</v>
      </c>
      <c r="N20405" s="34">
        <v>170</v>
      </c>
      <c r="O20405" s="34">
        <v>158</v>
      </c>
      <c r="P20405" s="34">
        <v>162</v>
      </c>
      <c r="Q20405" s="34">
        <v>202</v>
      </c>
      <c r="R20405" s="34">
        <v>220</v>
      </c>
      <c r="S20405" s="34">
        <v>267</v>
      </c>
      <c r="T20405" s="34">
        <v>152</v>
      </c>
      <c r="U20405" s="34">
        <v>170</v>
      </c>
      <c r="V20405" s="34">
        <v>229</v>
      </c>
      <c r="W20405" s="34">
        <v>180</v>
      </c>
      <c r="X20405" s="34">
        <v>272</v>
      </c>
      <c r="Y20405" s="34">
        <v>157</v>
      </c>
      <c r="Z20405" s="34">
        <v>243</v>
      </c>
      <c r="AA20405" s="34">
        <v>255</v>
      </c>
      <c r="AB20405" s="34">
        <v>200</v>
      </c>
      <c r="AC20405" s="34">
        <v>346</v>
      </c>
    </row>
    <row r="20406" spans="1:29" x14ac:dyDescent="0.2">
      <c r="A20406" s="34" t="s">
        <v>80899</v>
      </c>
      <c r="B20406" s="34">
        <v>60</v>
      </c>
      <c r="C20406" s="34">
        <v>121</v>
      </c>
      <c r="D20406" s="34">
        <v>78</v>
      </c>
      <c r="E20406" s="34">
        <v>94</v>
      </c>
      <c r="F20406" s="34">
        <v>81</v>
      </c>
      <c r="G20406" s="34">
        <v>95</v>
      </c>
      <c r="H20406" s="34">
        <v>68</v>
      </c>
      <c r="I20406" s="34">
        <v>127</v>
      </c>
      <c r="J20406" s="34">
        <v>73</v>
      </c>
      <c r="K20406" s="34">
        <v>97</v>
      </c>
      <c r="L20406" s="34">
        <v>54</v>
      </c>
      <c r="M20406" s="34">
        <v>111</v>
      </c>
      <c r="N20406" s="34">
        <v>58</v>
      </c>
      <c r="O20406" s="34">
        <v>83</v>
      </c>
      <c r="P20406" s="34">
        <v>46</v>
      </c>
      <c r="Q20406" s="34">
        <v>104</v>
      </c>
      <c r="R20406" s="34">
        <v>93</v>
      </c>
      <c r="S20406" s="34">
        <v>137</v>
      </c>
      <c r="T20406" s="34">
        <v>46</v>
      </c>
      <c r="U20406" s="34">
        <v>96</v>
      </c>
      <c r="V20406" s="34">
        <v>60</v>
      </c>
      <c r="W20406" s="34">
        <v>110</v>
      </c>
      <c r="X20406" s="34">
        <v>110</v>
      </c>
      <c r="Y20406" s="34">
        <v>110</v>
      </c>
      <c r="Z20406" s="34">
        <v>94</v>
      </c>
      <c r="AA20406" s="34">
        <v>158</v>
      </c>
      <c r="AB20406" s="34">
        <v>95</v>
      </c>
      <c r="AC20406" s="34">
        <v>154</v>
      </c>
    </row>
    <row r="20407" spans="1:29" x14ac:dyDescent="0.2">
      <c r="A20407" s="34" t="s">
        <v>80900</v>
      </c>
      <c r="B20407" s="34">
        <v>55</v>
      </c>
      <c r="C20407" s="34">
        <v>69</v>
      </c>
      <c r="D20407" s="34">
        <v>120</v>
      </c>
      <c r="E20407" s="34">
        <v>70</v>
      </c>
      <c r="F20407" s="34">
        <v>120</v>
      </c>
      <c r="G20407" s="34">
        <v>80</v>
      </c>
      <c r="H20407" s="34">
        <v>111</v>
      </c>
      <c r="I20407" s="34">
        <v>89</v>
      </c>
      <c r="J20407" s="34">
        <v>91</v>
      </c>
      <c r="K20407" s="34">
        <v>83</v>
      </c>
      <c r="L20407" s="34">
        <v>65</v>
      </c>
      <c r="M20407" s="34">
        <v>53</v>
      </c>
      <c r="N20407" s="34">
        <v>82</v>
      </c>
      <c r="O20407" s="34">
        <v>84</v>
      </c>
      <c r="P20407" s="34">
        <v>126</v>
      </c>
      <c r="Q20407" s="34">
        <v>100</v>
      </c>
      <c r="R20407" s="34">
        <v>145</v>
      </c>
      <c r="S20407" s="34">
        <v>99</v>
      </c>
      <c r="T20407" s="34">
        <v>104</v>
      </c>
      <c r="U20407" s="34">
        <v>106</v>
      </c>
      <c r="V20407" s="34">
        <v>127</v>
      </c>
      <c r="W20407" s="34">
        <v>86</v>
      </c>
      <c r="X20407" s="34">
        <v>154</v>
      </c>
      <c r="Y20407" s="34">
        <v>105</v>
      </c>
      <c r="Z20407" s="34">
        <v>128</v>
      </c>
      <c r="AA20407" s="34">
        <v>90</v>
      </c>
      <c r="AB20407" s="34">
        <v>120</v>
      </c>
      <c r="AC20407" s="34">
        <v>138</v>
      </c>
    </row>
    <row r="20408" spans="1:29" x14ac:dyDescent="0.2">
      <c r="A20408" s="34" t="s">
        <v>80901</v>
      </c>
      <c r="B20408" s="34">
        <v>53</v>
      </c>
      <c r="C20408" s="34">
        <v>34</v>
      </c>
      <c r="D20408" s="34">
        <v>45</v>
      </c>
      <c r="E20408" s="34">
        <v>32</v>
      </c>
      <c r="F20408" s="34">
        <v>36</v>
      </c>
      <c r="G20408" s="34">
        <v>22</v>
      </c>
      <c r="H20408" s="34">
        <v>43</v>
      </c>
      <c r="I20408" s="34">
        <v>23</v>
      </c>
      <c r="J20408" s="34">
        <v>32</v>
      </c>
      <c r="K20408" s="34">
        <v>27</v>
      </c>
      <c r="L20408" s="34">
        <v>19</v>
      </c>
      <c r="M20408" s="34">
        <v>20</v>
      </c>
      <c r="N20408" s="34">
        <v>30</v>
      </c>
      <c r="O20408" s="34">
        <v>31</v>
      </c>
      <c r="P20408" s="34">
        <v>40</v>
      </c>
      <c r="Q20408" s="34">
        <v>42</v>
      </c>
      <c r="R20408" s="34">
        <v>34</v>
      </c>
      <c r="S20408" s="34">
        <v>39</v>
      </c>
      <c r="T20408" s="34">
        <v>30</v>
      </c>
      <c r="U20408" s="34">
        <v>45</v>
      </c>
      <c r="V20408" s="34">
        <v>17</v>
      </c>
      <c r="W20408" s="34">
        <v>53</v>
      </c>
      <c r="X20408" s="34">
        <v>56</v>
      </c>
      <c r="Y20408" s="34">
        <v>32</v>
      </c>
      <c r="Z20408" s="34">
        <v>34</v>
      </c>
      <c r="AA20408" s="34">
        <v>35</v>
      </c>
      <c r="AB20408" s="34">
        <v>40</v>
      </c>
      <c r="AC20408" s="34">
        <v>54</v>
      </c>
    </row>
    <row r="20409" spans="1:29" x14ac:dyDescent="0.2">
      <c r="A20409" s="34" t="s">
        <v>80902</v>
      </c>
      <c r="B20409" s="34">
        <v>65</v>
      </c>
      <c r="C20409" s="34">
        <v>63</v>
      </c>
      <c r="D20409" s="34">
        <v>83</v>
      </c>
      <c r="E20409" s="34">
        <v>92</v>
      </c>
      <c r="F20409" s="34">
        <v>77</v>
      </c>
      <c r="G20409" s="34">
        <v>94</v>
      </c>
      <c r="H20409" s="34">
        <v>55</v>
      </c>
      <c r="I20409" s="34">
        <v>65</v>
      </c>
      <c r="J20409" s="34">
        <v>58</v>
      </c>
      <c r="K20409" s="34">
        <v>87</v>
      </c>
      <c r="L20409" s="34">
        <v>69</v>
      </c>
      <c r="M20409" s="34">
        <v>84</v>
      </c>
      <c r="N20409" s="34">
        <v>69</v>
      </c>
      <c r="O20409" s="34">
        <v>91</v>
      </c>
      <c r="P20409" s="34">
        <v>72</v>
      </c>
      <c r="Q20409" s="34">
        <v>106</v>
      </c>
      <c r="R20409" s="34">
        <v>94</v>
      </c>
      <c r="S20409" s="34">
        <v>111</v>
      </c>
      <c r="T20409" s="34">
        <v>70</v>
      </c>
      <c r="U20409" s="34">
        <v>76</v>
      </c>
      <c r="V20409" s="34">
        <v>80</v>
      </c>
      <c r="W20409" s="34">
        <v>69</v>
      </c>
      <c r="X20409" s="34">
        <v>110</v>
      </c>
      <c r="Y20409" s="34">
        <v>79</v>
      </c>
      <c r="Z20409" s="34">
        <v>104</v>
      </c>
      <c r="AA20409" s="34">
        <v>118</v>
      </c>
      <c r="AB20409" s="34">
        <v>100</v>
      </c>
      <c r="AC20409" s="34">
        <v>117</v>
      </c>
    </row>
    <row r="20410" spans="1:29" x14ac:dyDescent="0.2">
      <c r="A20410" s="34" t="s">
        <v>80903</v>
      </c>
      <c r="B20410" s="34">
        <v>65</v>
      </c>
      <c r="C20410" s="34">
        <v>68</v>
      </c>
      <c r="D20410" s="34">
        <v>79</v>
      </c>
      <c r="E20410" s="34">
        <v>43</v>
      </c>
      <c r="F20410" s="34">
        <v>58</v>
      </c>
      <c r="G20410" s="34">
        <v>73</v>
      </c>
      <c r="H20410" s="34">
        <v>47</v>
      </c>
      <c r="I20410" s="34">
        <v>50</v>
      </c>
      <c r="J20410" s="34">
        <v>52</v>
      </c>
      <c r="K20410" s="34">
        <v>63</v>
      </c>
      <c r="L20410" s="34">
        <v>26</v>
      </c>
      <c r="M20410" s="34">
        <v>59</v>
      </c>
      <c r="N20410" s="34">
        <v>53</v>
      </c>
      <c r="O20410" s="34">
        <v>31</v>
      </c>
      <c r="P20410" s="34">
        <v>57</v>
      </c>
      <c r="Q20410" s="34">
        <v>55</v>
      </c>
      <c r="R20410" s="34">
        <v>51</v>
      </c>
      <c r="S20410" s="34">
        <v>85</v>
      </c>
      <c r="T20410" s="34">
        <v>56</v>
      </c>
      <c r="U20410" s="34">
        <v>54</v>
      </c>
      <c r="V20410" s="34">
        <v>35</v>
      </c>
      <c r="W20410" s="34">
        <v>68</v>
      </c>
      <c r="X20410" s="34">
        <v>107</v>
      </c>
      <c r="Y20410" s="34">
        <v>34</v>
      </c>
      <c r="Z20410" s="34">
        <v>77</v>
      </c>
      <c r="AA20410" s="34">
        <v>74</v>
      </c>
      <c r="AB20410" s="34">
        <v>49</v>
      </c>
      <c r="AC20410" s="34">
        <v>86</v>
      </c>
    </row>
    <row r="20411" spans="1:29" x14ac:dyDescent="0.2">
      <c r="A20411" s="34" t="s">
        <v>80904</v>
      </c>
      <c r="B20411" s="34">
        <v>69</v>
      </c>
      <c r="C20411" s="34">
        <v>197</v>
      </c>
      <c r="D20411" s="34">
        <v>220</v>
      </c>
      <c r="E20411" s="34">
        <v>174</v>
      </c>
      <c r="F20411" s="34">
        <v>206</v>
      </c>
      <c r="G20411" s="34">
        <v>199</v>
      </c>
      <c r="H20411" s="34">
        <v>176</v>
      </c>
      <c r="I20411" s="34">
        <v>181</v>
      </c>
      <c r="J20411" s="34">
        <v>165</v>
      </c>
      <c r="K20411" s="34">
        <v>227</v>
      </c>
      <c r="L20411" s="34">
        <v>152</v>
      </c>
      <c r="M20411" s="34">
        <v>170</v>
      </c>
      <c r="N20411" s="34">
        <v>155</v>
      </c>
      <c r="O20411" s="34">
        <v>140</v>
      </c>
      <c r="P20411" s="34">
        <v>174</v>
      </c>
      <c r="Q20411" s="34">
        <v>198</v>
      </c>
      <c r="R20411" s="34">
        <v>232</v>
      </c>
      <c r="S20411" s="34">
        <v>209</v>
      </c>
      <c r="T20411" s="34">
        <v>175</v>
      </c>
      <c r="U20411" s="34">
        <v>196</v>
      </c>
      <c r="V20411" s="34">
        <v>221</v>
      </c>
      <c r="W20411" s="34">
        <v>194</v>
      </c>
      <c r="X20411" s="34">
        <v>201</v>
      </c>
      <c r="Y20411" s="34">
        <v>184</v>
      </c>
      <c r="Z20411" s="34">
        <v>216</v>
      </c>
      <c r="AA20411" s="34">
        <v>220</v>
      </c>
      <c r="AB20411" s="34">
        <v>198</v>
      </c>
      <c r="AC20411" s="34">
        <v>274</v>
      </c>
    </row>
    <row r="20412" spans="1:29" x14ac:dyDescent="0.2">
      <c r="A20412" s="34" t="s">
        <v>80905</v>
      </c>
      <c r="B20412" s="34">
        <v>31</v>
      </c>
      <c r="C20412" s="34">
        <v>36</v>
      </c>
      <c r="D20412" s="34">
        <v>56</v>
      </c>
      <c r="E20412" s="34">
        <v>45</v>
      </c>
      <c r="F20412" s="34">
        <v>39</v>
      </c>
      <c r="G20412" s="34">
        <v>17</v>
      </c>
      <c r="H20412" s="34">
        <v>42</v>
      </c>
      <c r="I20412" s="34">
        <v>40</v>
      </c>
      <c r="J20412" s="34">
        <v>33</v>
      </c>
      <c r="K20412" s="34">
        <v>53</v>
      </c>
      <c r="L20412" s="34">
        <v>29</v>
      </c>
      <c r="M20412" s="34">
        <v>47</v>
      </c>
      <c r="N20412" s="34">
        <v>49</v>
      </c>
      <c r="O20412" s="34">
        <v>25</v>
      </c>
      <c r="P20412" s="34">
        <v>42</v>
      </c>
      <c r="Q20412" s="34">
        <v>64</v>
      </c>
      <c r="R20412" s="34">
        <v>65</v>
      </c>
      <c r="S20412" s="34">
        <v>45</v>
      </c>
      <c r="T20412" s="34">
        <v>66</v>
      </c>
      <c r="U20412" s="34">
        <v>48</v>
      </c>
      <c r="V20412" s="34">
        <v>38</v>
      </c>
      <c r="W20412" s="34">
        <v>47</v>
      </c>
      <c r="X20412" s="34">
        <v>65</v>
      </c>
      <c r="Y20412" s="34">
        <v>47</v>
      </c>
      <c r="Z20412" s="34">
        <v>60</v>
      </c>
      <c r="AA20412" s="34">
        <v>66</v>
      </c>
      <c r="AB20412" s="34">
        <v>86</v>
      </c>
      <c r="AC20412" s="34">
        <v>85</v>
      </c>
    </row>
    <row r="20413" spans="1:29" x14ac:dyDescent="0.2">
      <c r="A20413" s="34" t="s">
        <v>80906</v>
      </c>
      <c r="B20413" s="34">
        <v>0</v>
      </c>
      <c r="C20413" s="34">
        <v>0</v>
      </c>
      <c r="D20413" s="34">
        <v>0</v>
      </c>
      <c r="E20413" s="34">
        <v>0</v>
      </c>
      <c r="F20413" s="34">
        <v>0</v>
      </c>
      <c r="G20413" s="34">
        <v>0</v>
      </c>
      <c r="H20413" s="34">
        <v>0</v>
      </c>
      <c r="I20413" s="34">
        <v>0</v>
      </c>
      <c r="J20413" s="34">
        <v>0</v>
      </c>
      <c r="K20413" s="34">
        <v>0</v>
      </c>
      <c r="L20413" s="34">
        <v>0</v>
      </c>
      <c r="M20413" s="34">
        <v>0</v>
      </c>
      <c r="N20413" s="34">
        <v>0</v>
      </c>
      <c r="O20413" s="34">
        <v>0</v>
      </c>
      <c r="P20413" s="34">
        <v>0</v>
      </c>
      <c r="Q20413" s="34">
        <v>0</v>
      </c>
      <c r="R20413" s="34">
        <v>0</v>
      </c>
      <c r="S20413" s="34">
        <v>0</v>
      </c>
      <c r="T20413" s="34">
        <v>0</v>
      </c>
      <c r="U20413" s="34">
        <v>0</v>
      </c>
      <c r="V20413" s="34">
        <v>0</v>
      </c>
      <c r="W20413" s="34">
        <v>0</v>
      </c>
      <c r="X20413" s="34">
        <v>0</v>
      </c>
      <c r="Y20413" s="34">
        <v>0</v>
      </c>
      <c r="Z20413" s="34">
        <v>0</v>
      </c>
      <c r="AA20413" s="34">
        <v>0</v>
      </c>
      <c r="AB20413" s="34">
        <v>0</v>
      </c>
      <c r="AC20413" s="34">
        <v>0</v>
      </c>
    </row>
    <row r="20414" spans="1:29" x14ac:dyDescent="0.2">
      <c r="A20414" s="34" t="s">
        <v>80907</v>
      </c>
      <c r="B20414" s="34">
        <v>75</v>
      </c>
      <c r="C20414" s="34">
        <v>184</v>
      </c>
      <c r="D20414" s="34">
        <v>119</v>
      </c>
      <c r="E20414" s="34">
        <v>164</v>
      </c>
      <c r="F20414" s="34">
        <v>137</v>
      </c>
      <c r="G20414" s="34">
        <v>163</v>
      </c>
      <c r="H20414" s="34">
        <v>90</v>
      </c>
      <c r="I20414" s="34">
        <v>174</v>
      </c>
      <c r="J20414" s="34">
        <v>98</v>
      </c>
      <c r="K20414" s="34">
        <v>228</v>
      </c>
      <c r="L20414" s="34">
        <v>85</v>
      </c>
      <c r="M20414" s="34">
        <v>172</v>
      </c>
      <c r="N20414" s="34">
        <v>77</v>
      </c>
      <c r="O20414" s="34">
        <v>172</v>
      </c>
      <c r="P20414" s="34">
        <v>103</v>
      </c>
      <c r="Q20414" s="34">
        <v>287</v>
      </c>
      <c r="R20414" s="34">
        <v>116</v>
      </c>
      <c r="S20414" s="34">
        <v>271</v>
      </c>
      <c r="T20414" s="34">
        <v>100</v>
      </c>
      <c r="U20414" s="34">
        <v>176</v>
      </c>
      <c r="V20414" s="34">
        <v>139</v>
      </c>
      <c r="W20414" s="34">
        <v>233</v>
      </c>
      <c r="X20414" s="34">
        <v>156</v>
      </c>
      <c r="Y20414" s="34">
        <v>213</v>
      </c>
      <c r="Z20414" s="34">
        <v>140</v>
      </c>
      <c r="AA20414" s="34">
        <v>243</v>
      </c>
      <c r="AB20414" s="34">
        <v>129</v>
      </c>
      <c r="AC20414" s="34">
        <v>293</v>
      </c>
    </row>
    <row r="20415" spans="1:29" x14ac:dyDescent="0.2">
      <c r="A20415" s="34" t="s">
        <v>80908</v>
      </c>
      <c r="B20415" s="34">
        <v>162</v>
      </c>
      <c r="C20415" s="34">
        <v>85</v>
      </c>
      <c r="D20415" s="34">
        <v>156</v>
      </c>
      <c r="E20415" s="34">
        <v>108</v>
      </c>
      <c r="F20415" s="34">
        <v>184</v>
      </c>
      <c r="G20415" s="34">
        <v>113</v>
      </c>
      <c r="H20415" s="34">
        <v>165</v>
      </c>
      <c r="I20415" s="34">
        <v>79</v>
      </c>
      <c r="J20415" s="34">
        <v>149</v>
      </c>
      <c r="K20415" s="34">
        <v>87</v>
      </c>
      <c r="L20415" s="34">
        <v>128</v>
      </c>
      <c r="M20415" s="34">
        <v>93</v>
      </c>
      <c r="N20415" s="34">
        <v>160</v>
      </c>
      <c r="O20415" s="34">
        <v>88</v>
      </c>
      <c r="P20415" s="34">
        <v>146</v>
      </c>
      <c r="Q20415" s="34">
        <v>144</v>
      </c>
      <c r="R20415" s="34">
        <v>192</v>
      </c>
      <c r="S20415" s="34">
        <v>129</v>
      </c>
      <c r="T20415" s="34">
        <v>193</v>
      </c>
      <c r="U20415" s="34">
        <v>87</v>
      </c>
      <c r="V20415" s="34">
        <v>233</v>
      </c>
      <c r="W20415" s="34">
        <v>130</v>
      </c>
      <c r="X20415" s="34">
        <v>202</v>
      </c>
      <c r="Y20415" s="34">
        <v>124</v>
      </c>
      <c r="Z20415" s="34">
        <v>155</v>
      </c>
      <c r="AA20415" s="34">
        <v>110</v>
      </c>
      <c r="AB20415" s="34">
        <v>232</v>
      </c>
      <c r="AC20415" s="34">
        <v>206</v>
      </c>
    </row>
    <row r="20416" spans="1:29" x14ac:dyDescent="0.2">
      <c r="A20416" s="34" t="s">
        <v>80909</v>
      </c>
      <c r="B20416" s="34">
        <v>51</v>
      </c>
      <c r="C20416" s="34">
        <v>58</v>
      </c>
      <c r="D20416" s="34">
        <v>55</v>
      </c>
      <c r="E20416" s="34">
        <v>62</v>
      </c>
      <c r="F20416" s="34">
        <v>49</v>
      </c>
      <c r="G20416" s="34">
        <v>58</v>
      </c>
      <c r="H20416" s="34">
        <v>49</v>
      </c>
      <c r="I20416" s="34">
        <v>56</v>
      </c>
      <c r="J20416" s="34">
        <v>37</v>
      </c>
      <c r="K20416" s="34">
        <v>62</v>
      </c>
      <c r="L20416" s="34">
        <v>18</v>
      </c>
      <c r="M20416" s="34">
        <v>50</v>
      </c>
      <c r="N20416" s="34">
        <v>29</v>
      </c>
      <c r="O20416" s="34">
        <v>42</v>
      </c>
      <c r="P20416" s="34">
        <v>44</v>
      </c>
      <c r="Q20416" s="34">
        <v>67</v>
      </c>
      <c r="R20416" s="34">
        <v>45</v>
      </c>
      <c r="S20416" s="34">
        <v>69</v>
      </c>
      <c r="T20416" s="34">
        <v>26</v>
      </c>
      <c r="U20416" s="34">
        <v>61</v>
      </c>
      <c r="V20416" s="34">
        <v>50</v>
      </c>
      <c r="W20416" s="34">
        <v>60</v>
      </c>
      <c r="X20416" s="34">
        <v>69</v>
      </c>
      <c r="Y20416" s="34">
        <v>29</v>
      </c>
      <c r="Z20416" s="34">
        <v>62</v>
      </c>
      <c r="AA20416" s="34">
        <v>65</v>
      </c>
      <c r="AB20416" s="34">
        <v>50</v>
      </c>
      <c r="AC20416" s="34">
        <v>97</v>
      </c>
    </row>
    <row r="20417" spans="1:29" x14ac:dyDescent="0.2">
      <c r="A20417" s="34" t="s">
        <v>80910</v>
      </c>
      <c r="B20417" s="34">
        <v>77</v>
      </c>
      <c r="C20417" s="34">
        <v>57</v>
      </c>
      <c r="D20417" s="34">
        <v>62</v>
      </c>
      <c r="E20417" s="34">
        <v>48</v>
      </c>
      <c r="F20417" s="34">
        <v>64</v>
      </c>
      <c r="G20417" s="34">
        <v>56</v>
      </c>
      <c r="H20417" s="34">
        <v>92</v>
      </c>
      <c r="I20417" s="34">
        <v>52</v>
      </c>
      <c r="J20417" s="34">
        <v>59</v>
      </c>
      <c r="K20417" s="34">
        <v>62</v>
      </c>
      <c r="L20417" s="34">
        <v>40</v>
      </c>
      <c r="M20417" s="34">
        <v>64</v>
      </c>
      <c r="N20417" s="34">
        <v>46</v>
      </c>
      <c r="O20417" s="34">
        <v>38</v>
      </c>
      <c r="P20417" s="34">
        <v>59</v>
      </c>
      <c r="Q20417" s="34">
        <v>75</v>
      </c>
      <c r="R20417" s="34">
        <v>83</v>
      </c>
      <c r="S20417" s="34">
        <v>69</v>
      </c>
      <c r="T20417" s="34">
        <v>80</v>
      </c>
      <c r="U20417" s="34">
        <v>56</v>
      </c>
      <c r="V20417" s="34">
        <v>84</v>
      </c>
      <c r="W20417" s="34">
        <v>75</v>
      </c>
      <c r="X20417" s="34">
        <v>57</v>
      </c>
      <c r="Y20417" s="34">
        <v>57</v>
      </c>
      <c r="Z20417" s="34">
        <v>45</v>
      </c>
      <c r="AA20417" s="34">
        <v>53</v>
      </c>
      <c r="AB20417" s="34">
        <v>65</v>
      </c>
      <c r="AC20417" s="34">
        <v>81</v>
      </c>
    </row>
    <row r="20418" spans="1:29" x14ac:dyDescent="0.2">
      <c r="A20418" s="34" t="s">
        <v>80911</v>
      </c>
      <c r="B20418" s="34">
        <v>105</v>
      </c>
      <c r="C20418" s="34">
        <v>115</v>
      </c>
      <c r="D20418" s="34">
        <v>92</v>
      </c>
      <c r="E20418" s="34">
        <v>132</v>
      </c>
      <c r="F20418" s="34">
        <v>91</v>
      </c>
      <c r="G20418" s="34">
        <v>123</v>
      </c>
      <c r="H20418" s="34">
        <v>90</v>
      </c>
      <c r="I20418" s="34">
        <v>97</v>
      </c>
      <c r="J20418" s="34">
        <v>109</v>
      </c>
      <c r="K20418" s="34">
        <v>139</v>
      </c>
      <c r="L20418" s="34">
        <v>67</v>
      </c>
      <c r="M20418" s="34">
        <v>121</v>
      </c>
      <c r="N20418" s="34">
        <v>85</v>
      </c>
      <c r="O20418" s="34">
        <v>110</v>
      </c>
      <c r="P20418" s="34">
        <v>71</v>
      </c>
      <c r="Q20418" s="34">
        <v>136</v>
      </c>
      <c r="R20418" s="34">
        <v>140</v>
      </c>
      <c r="S20418" s="34">
        <v>147</v>
      </c>
      <c r="T20418" s="34">
        <v>90</v>
      </c>
      <c r="U20418" s="34">
        <v>109</v>
      </c>
      <c r="V20418" s="34">
        <v>110</v>
      </c>
      <c r="W20418" s="34">
        <v>122</v>
      </c>
      <c r="X20418" s="34">
        <v>129</v>
      </c>
      <c r="Y20418" s="34">
        <v>123</v>
      </c>
      <c r="Z20418" s="34">
        <v>100</v>
      </c>
      <c r="AA20418" s="34">
        <v>137</v>
      </c>
      <c r="AB20418" s="34">
        <v>130</v>
      </c>
      <c r="AC20418" s="34">
        <v>210</v>
      </c>
    </row>
    <row r="20419" spans="1:29" x14ac:dyDescent="0.2">
      <c r="A20419" s="34" t="s">
        <v>80912</v>
      </c>
      <c r="B20419" s="34">
        <v>9</v>
      </c>
      <c r="C20419" s="34">
        <v>39</v>
      </c>
      <c r="D20419" s="34">
        <v>24</v>
      </c>
      <c r="E20419" s="34">
        <v>56</v>
      </c>
      <c r="F20419" s="34">
        <v>22</v>
      </c>
      <c r="G20419" s="34">
        <v>47</v>
      </c>
      <c r="H20419" s="34">
        <v>11</v>
      </c>
      <c r="I20419" s="34">
        <v>23</v>
      </c>
      <c r="J20419" s="34">
        <v>27</v>
      </c>
      <c r="K20419" s="34">
        <v>46</v>
      </c>
      <c r="L20419" s="34">
        <v>8</v>
      </c>
      <c r="M20419" s="34">
        <v>27</v>
      </c>
      <c r="N20419" s="34">
        <v>6</v>
      </c>
      <c r="O20419" s="34">
        <v>32</v>
      </c>
      <c r="P20419" s="34">
        <v>7</v>
      </c>
      <c r="Q20419" s="34">
        <v>27</v>
      </c>
      <c r="R20419" s="34">
        <v>21</v>
      </c>
      <c r="S20419" s="34">
        <v>41</v>
      </c>
      <c r="T20419" s="34">
        <v>8</v>
      </c>
      <c r="U20419" s="34">
        <v>24</v>
      </c>
      <c r="V20419" s="34">
        <v>20</v>
      </c>
      <c r="W20419" s="34">
        <v>28</v>
      </c>
      <c r="X20419" s="34">
        <v>12</v>
      </c>
      <c r="Y20419" s="34">
        <v>27</v>
      </c>
      <c r="Z20419" s="34">
        <v>33</v>
      </c>
      <c r="AA20419" s="34">
        <v>53</v>
      </c>
      <c r="AB20419" s="34">
        <v>20</v>
      </c>
      <c r="AC20419" s="34">
        <v>74</v>
      </c>
    </row>
    <row r="20420" spans="1:29" x14ac:dyDescent="0.2">
      <c r="A20420" s="34" t="s">
        <v>80913</v>
      </c>
      <c r="B20420" s="34">
        <v>32</v>
      </c>
      <c r="C20420" s="34">
        <v>46</v>
      </c>
      <c r="D20420" s="34">
        <v>59</v>
      </c>
      <c r="E20420" s="34">
        <v>74</v>
      </c>
      <c r="F20420" s="34">
        <v>55</v>
      </c>
      <c r="G20420" s="34">
        <v>57</v>
      </c>
      <c r="H20420" s="34">
        <v>83</v>
      </c>
      <c r="I20420" s="34">
        <v>67</v>
      </c>
      <c r="J20420" s="34">
        <v>71</v>
      </c>
      <c r="K20420" s="34">
        <v>74</v>
      </c>
      <c r="L20420" s="34">
        <v>50</v>
      </c>
      <c r="M20420" s="34">
        <v>50</v>
      </c>
      <c r="N20420" s="34">
        <v>46</v>
      </c>
      <c r="O20420" s="34">
        <v>62</v>
      </c>
      <c r="P20420" s="34">
        <v>48</v>
      </c>
      <c r="Q20420" s="34">
        <v>106</v>
      </c>
      <c r="R20420" s="34">
        <v>97</v>
      </c>
      <c r="S20420" s="34">
        <v>54</v>
      </c>
      <c r="T20420" s="34">
        <v>65</v>
      </c>
      <c r="U20420" s="34">
        <v>51</v>
      </c>
      <c r="V20420" s="34">
        <v>51</v>
      </c>
      <c r="W20420" s="34">
        <v>112</v>
      </c>
      <c r="X20420" s="34">
        <v>79</v>
      </c>
      <c r="Y20420" s="34">
        <v>66</v>
      </c>
      <c r="Z20420" s="34">
        <v>95</v>
      </c>
      <c r="AA20420" s="34">
        <v>105</v>
      </c>
      <c r="AB20420" s="34">
        <v>93</v>
      </c>
      <c r="AC20420" s="34">
        <v>118</v>
      </c>
    </row>
    <row r="20421" spans="1:29" x14ac:dyDescent="0.2">
      <c r="A20421" s="34" t="s">
        <v>80914</v>
      </c>
      <c r="B20421" s="34">
        <v>19</v>
      </c>
      <c r="C20421" s="34">
        <v>11</v>
      </c>
      <c r="D20421" s="34">
        <v>12</v>
      </c>
      <c r="E20421" s="34">
        <v>16</v>
      </c>
      <c r="F20421" s="34">
        <v>14</v>
      </c>
      <c r="G20421" s="34">
        <v>19</v>
      </c>
      <c r="H20421" s="34">
        <v>8</v>
      </c>
      <c r="I20421" s="34">
        <v>7</v>
      </c>
      <c r="J20421" s="34">
        <v>7</v>
      </c>
      <c r="K20421" s="34">
        <v>11</v>
      </c>
      <c r="L20421" s="34">
        <v>7</v>
      </c>
      <c r="M20421" s="34">
        <v>15</v>
      </c>
      <c r="N20421" s="34">
        <v>8</v>
      </c>
      <c r="O20421" s="34">
        <v>10</v>
      </c>
      <c r="P20421" s="34">
        <v>5</v>
      </c>
      <c r="Q20421" s="34">
        <v>14</v>
      </c>
      <c r="R20421" s="34">
        <v>7</v>
      </c>
      <c r="S20421" s="34">
        <v>21</v>
      </c>
      <c r="T20421" s="34">
        <v>4</v>
      </c>
      <c r="U20421" s="34">
        <v>10</v>
      </c>
      <c r="V20421" s="34">
        <v>4</v>
      </c>
      <c r="W20421" s="34">
        <v>8</v>
      </c>
      <c r="X20421" s="34">
        <v>12</v>
      </c>
      <c r="Y20421" s="34">
        <v>11</v>
      </c>
      <c r="Z20421" s="34">
        <v>21</v>
      </c>
      <c r="AA20421" s="34">
        <v>21</v>
      </c>
      <c r="AB20421" s="34">
        <v>13</v>
      </c>
      <c r="AC20421" s="34">
        <v>27</v>
      </c>
    </row>
    <row r="20422" spans="1:29" x14ac:dyDescent="0.2">
      <c r="A20422" s="34" t="s">
        <v>80915</v>
      </c>
      <c r="B20422" s="34">
        <v>62</v>
      </c>
      <c r="C20422" s="34">
        <v>73</v>
      </c>
      <c r="D20422" s="34">
        <v>81</v>
      </c>
      <c r="E20422" s="34">
        <v>94</v>
      </c>
      <c r="F20422" s="34">
        <v>69</v>
      </c>
      <c r="G20422" s="34">
        <v>65</v>
      </c>
      <c r="H20422" s="34">
        <v>73</v>
      </c>
      <c r="I20422" s="34">
        <v>88</v>
      </c>
      <c r="J20422" s="34">
        <v>75</v>
      </c>
      <c r="K20422" s="34">
        <v>81</v>
      </c>
      <c r="L20422" s="34">
        <v>37</v>
      </c>
      <c r="M20422" s="34">
        <v>70</v>
      </c>
      <c r="N20422" s="34">
        <v>76</v>
      </c>
      <c r="O20422" s="34">
        <v>55</v>
      </c>
      <c r="P20422" s="34">
        <v>59</v>
      </c>
      <c r="Q20422" s="34">
        <v>86</v>
      </c>
      <c r="R20422" s="34">
        <v>75</v>
      </c>
      <c r="S20422" s="34">
        <v>113</v>
      </c>
      <c r="T20422" s="34">
        <v>52</v>
      </c>
      <c r="U20422" s="34">
        <v>73</v>
      </c>
      <c r="V20422" s="34">
        <v>74</v>
      </c>
      <c r="W20422" s="34">
        <v>90</v>
      </c>
      <c r="X20422" s="34">
        <v>72</v>
      </c>
      <c r="Y20422" s="34">
        <v>79</v>
      </c>
      <c r="Z20422" s="34">
        <v>90</v>
      </c>
      <c r="AA20422" s="34">
        <v>136</v>
      </c>
      <c r="AB20422" s="34">
        <v>70</v>
      </c>
      <c r="AC20422" s="34">
        <v>101</v>
      </c>
    </row>
    <row r="20423" spans="1:29" x14ac:dyDescent="0.2">
      <c r="A20423" s="34" t="s">
        <v>80916</v>
      </c>
      <c r="B20423" s="34">
        <v>164</v>
      </c>
      <c r="C20423" s="34">
        <v>104</v>
      </c>
      <c r="D20423" s="34">
        <v>212</v>
      </c>
      <c r="E20423" s="34">
        <v>137</v>
      </c>
      <c r="F20423" s="34">
        <v>187</v>
      </c>
      <c r="G20423" s="34">
        <v>110</v>
      </c>
      <c r="H20423" s="34">
        <v>174</v>
      </c>
      <c r="I20423" s="34">
        <v>152</v>
      </c>
      <c r="J20423" s="34">
        <v>137</v>
      </c>
      <c r="K20423" s="34">
        <v>148</v>
      </c>
      <c r="L20423" s="34">
        <v>119</v>
      </c>
      <c r="M20423" s="34">
        <v>140</v>
      </c>
      <c r="N20423" s="34">
        <v>149</v>
      </c>
      <c r="O20423" s="34">
        <v>104</v>
      </c>
      <c r="P20423" s="34">
        <v>157</v>
      </c>
      <c r="Q20423" s="34">
        <v>189</v>
      </c>
      <c r="R20423" s="34">
        <v>228</v>
      </c>
      <c r="S20423" s="34">
        <v>208</v>
      </c>
      <c r="T20423" s="34">
        <v>177</v>
      </c>
      <c r="U20423" s="34">
        <v>152</v>
      </c>
      <c r="V20423" s="34">
        <v>220</v>
      </c>
      <c r="W20423" s="34">
        <v>195</v>
      </c>
      <c r="X20423" s="34">
        <v>244</v>
      </c>
      <c r="Y20423" s="34">
        <v>177</v>
      </c>
      <c r="Z20423" s="34">
        <v>215</v>
      </c>
      <c r="AA20423" s="34">
        <v>212</v>
      </c>
      <c r="AB20423" s="34">
        <v>215</v>
      </c>
      <c r="AC20423" s="34">
        <v>250</v>
      </c>
    </row>
    <row r="20424" spans="1:29" x14ac:dyDescent="0.2">
      <c r="A20424" s="34" t="s">
        <v>80917</v>
      </c>
      <c r="B20424" s="34">
        <v>46</v>
      </c>
      <c r="C20424" s="34">
        <v>57</v>
      </c>
      <c r="D20424" s="34">
        <v>98</v>
      </c>
      <c r="E20424" s="34">
        <v>64</v>
      </c>
      <c r="F20424" s="34">
        <v>82</v>
      </c>
      <c r="G20424" s="34">
        <v>126</v>
      </c>
      <c r="H20424" s="34">
        <v>89</v>
      </c>
      <c r="I20424" s="34">
        <v>68</v>
      </c>
      <c r="J20424" s="34">
        <v>56</v>
      </c>
      <c r="K20424" s="34">
        <v>127</v>
      </c>
      <c r="L20424" s="34">
        <v>63</v>
      </c>
      <c r="M20424" s="34">
        <v>94</v>
      </c>
      <c r="N20424" s="34">
        <v>61</v>
      </c>
      <c r="O20424" s="34">
        <v>57</v>
      </c>
      <c r="P20424" s="34">
        <v>63</v>
      </c>
      <c r="Q20424" s="34">
        <v>88</v>
      </c>
      <c r="R20424" s="34">
        <v>101</v>
      </c>
      <c r="S20424" s="34">
        <v>106</v>
      </c>
      <c r="T20424" s="34">
        <v>69</v>
      </c>
      <c r="U20424" s="34">
        <v>74</v>
      </c>
      <c r="V20424" s="34">
        <v>64</v>
      </c>
      <c r="W20424" s="34">
        <v>92</v>
      </c>
      <c r="X20424" s="34">
        <v>121</v>
      </c>
      <c r="Y20424" s="34">
        <v>87</v>
      </c>
      <c r="Z20424" s="34">
        <v>66</v>
      </c>
      <c r="AA20424" s="34">
        <v>112</v>
      </c>
      <c r="AB20424" s="34">
        <v>93</v>
      </c>
      <c r="AC20424" s="34">
        <v>149</v>
      </c>
    </row>
    <row r="20425" spans="1:29" x14ac:dyDescent="0.2">
      <c r="A20425" s="34" t="s">
        <v>80918</v>
      </c>
      <c r="B20425" s="34">
        <v>9</v>
      </c>
      <c r="C20425" s="34">
        <v>21</v>
      </c>
      <c r="D20425" s="34">
        <v>12</v>
      </c>
      <c r="E20425" s="34">
        <v>26</v>
      </c>
      <c r="F20425" s="34">
        <v>10</v>
      </c>
      <c r="G20425" s="34">
        <v>29</v>
      </c>
      <c r="H20425" s="34">
        <v>13</v>
      </c>
      <c r="I20425" s="34">
        <v>25</v>
      </c>
      <c r="J20425" s="34">
        <v>4</v>
      </c>
      <c r="K20425" s="34">
        <v>25</v>
      </c>
      <c r="L20425" s="34">
        <v>2</v>
      </c>
      <c r="M20425" s="34">
        <v>11</v>
      </c>
      <c r="N20425" s="34">
        <v>8</v>
      </c>
      <c r="O20425" s="34">
        <v>17</v>
      </c>
      <c r="P20425" s="34">
        <v>6</v>
      </c>
      <c r="Q20425" s="34">
        <v>17</v>
      </c>
      <c r="R20425" s="34">
        <v>6</v>
      </c>
      <c r="S20425" s="34">
        <v>24</v>
      </c>
      <c r="T20425" s="34">
        <v>4</v>
      </c>
      <c r="U20425" s="34">
        <v>5</v>
      </c>
      <c r="V20425" s="34">
        <v>8</v>
      </c>
      <c r="W20425" s="34">
        <v>7</v>
      </c>
      <c r="X20425" s="34">
        <v>4</v>
      </c>
      <c r="Y20425" s="34">
        <v>8</v>
      </c>
      <c r="Z20425" s="34">
        <v>10</v>
      </c>
      <c r="AA20425" s="34">
        <v>25</v>
      </c>
      <c r="AB20425" s="34">
        <v>3</v>
      </c>
      <c r="AC20425" s="34">
        <v>19</v>
      </c>
    </row>
    <row r="20426" spans="1:29" x14ac:dyDescent="0.2">
      <c r="A20426" s="34" t="s">
        <v>80919</v>
      </c>
      <c r="B20426" s="34">
        <v>258</v>
      </c>
      <c r="C20426" s="34">
        <v>231</v>
      </c>
      <c r="D20426" s="34">
        <v>277</v>
      </c>
      <c r="E20426" s="34">
        <v>227</v>
      </c>
      <c r="F20426" s="34">
        <v>283</v>
      </c>
      <c r="G20426" s="34">
        <v>247</v>
      </c>
      <c r="H20426" s="34">
        <v>302</v>
      </c>
      <c r="I20426" s="34">
        <v>204</v>
      </c>
      <c r="J20426" s="34">
        <v>261</v>
      </c>
      <c r="K20426" s="34">
        <v>240</v>
      </c>
      <c r="L20426" s="34">
        <v>186</v>
      </c>
      <c r="M20426" s="34">
        <v>170</v>
      </c>
      <c r="N20426" s="34">
        <v>236</v>
      </c>
      <c r="O20426" s="34">
        <v>175</v>
      </c>
      <c r="P20426" s="34">
        <v>264</v>
      </c>
      <c r="Q20426" s="34">
        <v>293</v>
      </c>
      <c r="R20426" s="34">
        <v>352</v>
      </c>
      <c r="S20426" s="34">
        <v>252</v>
      </c>
      <c r="T20426" s="34">
        <v>311</v>
      </c>
      <c r="U20426" s="34">
        <v>225</v>
      </c>
      <c r="V20426" s="34">
        <v>297</v>
      </c>
      <c r="W20426" s="34">
        <v>262</v>
      </c>
      <c r="X20426" s="34">
        <v>362</v>
      </c>
      <c r="Y20426" s="34">
        <v>221</v>
      </c>
      <c r="Z20426" s="34">
        <v>305</v>
      </c>
      <c r="AA20426" s="34">
        <v>263</v>
      </c>
      <c r="AB20426" s="34">
        <v>339</v>
      </c>
      <c r="AC20426" s="34">
        <v>372</v>
      </c>
    </row>
    <row r="20427" spans="1:29" x14ac:dyDescent="0.2">
      <c r="A20427" s="34" t="s">
        <v>80920</v>
      </c>
      <c r="B20427" s="34">
        <v>37</v>
      </c>
      <c r="C20427" s="34">
        <v>51</v>
      </c>
      <c r="D20427" s="34">
        <v>88</v>
      </c>
      <c r="E20427" s="34">
        <v>86</v>
      </c>
      <c r="F20427" s="34">
        <v>57</v>
      </c>
      <c r="G20427" s="34">
        <v>52</v>
      </c>
      <c r="H20427" s="34">
        <v>40</v>
      </c>
      <c r="I20427" s="34">
        <v>52</v>
      </c>
      <c r="J20427" s="34">
        <v>39</v>
      </c>
      <c r="K20427" s="34">
        <v>59</v>
      </c>
      <c r="L20427" s="34">
        <v>25</v>
      </c>
      <c r="M20427" s="34">
        <v>41</v>
      </c>
      <c r="N20427" s="34">
        <v>48</v>
      </c>
      <c r="O20427" s="34">
        <v>45</v>
      </c>
      <c r="P20427" s="34">
        <v>48</v>
      </c>
      <c r="Q20427" s="34">
        <v>72</v>
      </c>
      <c r="R20427" s="34">
        <v>51</v>
      </c>
      <c r="S20427" s="34">
        <v>81</v>
      </c>
      <c r="T20427" s="34">
        <v>23</v>
      </c>
      <c r="U20427" s="34">
        <v>49</v>
      </c>
      <c r="V20427" s="34">
        <v>60</v>
      </c>
      <c r="W20427" s="34">
        <v>46</v>
      </c>
      <c r="X20427" s="34">
        <v>70</v>
      </c>
      <c r="Y20427" s="34">
        <v>36</v>
      </c>
      <c r="Z20427" s="34">
        <v>73</v>
      </c>
      <c r="AA20427" s="34">
        <v>106</v>
      </c>
      <c r="AB20427" s="34">
        <v>35</v>
      </c>
      <c r="AC20427" s="34">
        <v>106</v>
      </c>
    </row>
    <row r="20428" spans="1:29" x14ac:dyDescent="0.2">
      <c r="A20428" s="34" t="s">
        <v>80921</v>
      </c>
      <c r="B20428" s="34">
        <v>16</v>
      </c>
      <c r="C20428" s="34">
        <v>69</v>
      </c>
      <c r="D20428" s="34">
        <v>76</v>
      </c>
      <c r="E20428" s="34">
        <v>46</v>
      </c>
      <c r="F20428" s="34">
        <v>54</v>
      </c>
      <c r="G20428" s="34">
        <v>18</v>
      </c>
      <c r="H20428" s="34">
        <v>54</v>
      </c>
      <c r="I20428" s="34">
        <v>37</v>
      </c>
      <c r="J20428" s="34">
        <v>33</v>
      </c>
      <c r="K20428" s="34">
        <v>91</v>
      </c>
      <c r="L20428" s="34">
        <v>12</v>
      </c>
      <c r="M20428" s="34">
        <v>33</v>
      </c>
      <c r="N20428" s="34">
        <v>43</v>
      </c>
      <c r="O20428" s="34">
        <v>50</v>
      </c>
      <c r="P20428" s="34">
        <v>39</v>
      </c>
      <c r="Q20428" s="34">
        <v>72</v>
      </c>
      <c r="R20428" s="34">
        <v>56</v>
      </c>
      <c r="S20428" s="34">
        <v>63</v>
      </c>
      <c r="T20428" s="34">
        <v>31</v>
      </c>
      <c r="U20428" s="34">
        <v>64</v>
      </c>
      <c r="V20428" s="34">
        <v>50</v>
      </c>
      <c r="W20428" s="34">
        <v>51</v>
      </c>
      <c r="X20428" s="34">
        <v>48</v>
      </c>
      <c r="Y20428" s="34">
        <v>19</v>
      </c>
      <c r="Z20428" s="34">
        <v>57</v>
      </c>
      <c r="AA20428" s="34">
        <v>52</v>
      </c>
      <c r="AB20428" s="34">
        <v>66</v>
      </c>
      <c r="AC20428" s="34">
        <v>49</v>
      </c>
    </row>
    <row r="20429" spans="1:29" x14ac:dyDescent="0.2">
      <c r="A20429" s="34" t="s">
        <v>80922</v>
      </c>
      <c r="B20429" s="34">
        <v>49</v>
      </c>
      <c r="C20429" s="34">
        <v>78</v>
      </c>
      <c r="D20429" s="34">
        <v>72</v>
      </c>
      <c r="E20429" s="34">
        <v>63</v>
      </c>
      <c r="F20429" s="34">
        <v>71</v>
      </c>
      <c r="G20429" s="34">
        <v>90</v>
      </c>
      <c r="H20429" s="34">
        <v>43</v>
      </c>
      <c r="I20429" s="34">
        <v>87</v>
      </c>
      <c r="J20429" s="34">
        <v>31</v>
      </c>
      <c r="K20429" s="34">
        <v>81</v>
      </c>
      <c r="L20429" s="34">
        <v>37</v>
      </c>
      <c r="M20429" s="34">
        <v>59</v>
      </c>
      <c r="N20429" s="34">
        <v>46</v>
      </c>
      <c r="O20429" s="34">
        <v>68</v>
      </c>
      <c r="P20429" s="34">
        <v>49</v>
      </c>
      <c r="Q20429" s="34">
        <v>86</v>
      </c>
      <c r="R20429" s="34">
        <v>64</v>
      </c>
      <c r="S20429" s="34">
        <v>88</v>
      </c>
      <c r="T20429" s="34">
        <v>35</v>
      </c>
      <c r="U20429" s="34">
        <v>51</v>
      </c>
      <c r="V20429" s="34">
        <v>72</v>
      </c>
      <c r="W20429" s="34">
        <v>64</v>
      </c>
      <c r="X20429" s="34">
        <v>97</v>
      </c>
      <c r="Y20429" s="34">
        <v>72</v>
      </c>
      <c r="Z20429" s="34">
        <v>70</v>
      </c>
      <c r="AA20429" s="34">
        <v>70</v>
      </c>
      <c r="AB20429" s="34">
        <v>37</v>
      </c>
      <c r="AC20429" s="34">
        <v>98</v>
      </c>
    </row>
    <row r="20430" spans="1:29" x14ac:dyDescent="0.2">
      <c r="A20430" s="34" t="s">
        <v>80923</v>
      </c>
      <c r="B20430" s="34">
        <v>75</v>
      </c>
      <c r="C20430" s="34">
        <v>162</v>
      </c>
      <c r="D20430" s="34">
        <v>140</v>
      </c>
      <c r="E20430" s="34">
        <v>150</v>
      </c>
      <c r="F20430" s="34">
        <v>154</v>
      </c>
      <c r="G20430" s="34">
        <v>135</v>
      </c>
      <c r="H20430" s="34">
        <v>126</v>
      </c>
      <c r="I20430" s="34">
        <v>102</v>
      </c>
      <c r="J20430" s="34">
        <v>105</v>
      </c>
      <c r="K20430" s="34">
        <v>180</v>
      </c>
      <c r="L20430" s="34">
        <v>79</v>
      </c>
      <c r="M20430" s="34">
        <v>96</v>
      </c>
      <c r="N20430" s="34">
        <v>102</v>
      </c>
      <c r="O20430" s="34">
        <v>128</v>
      </c>
      <c r="P20430" s="34">
        <v>108</v>
      </c>
      <c r="Q20430" s="34">
        <v>185</v>
      </c>
      <c r="R20430" s="34">
        <v>151</v>
      </c>
      <c r="S20430" s="34">
        <v>176</v>
      </c>
      <c r="T20430" s="34">
        <v>124</v>
      </c>
      <c r="U20430" s="34">
        <v>102</v>
      </c>
      <c r="V20430" s="34">
        <v>164</v>
      </c>
      <c r="W20430" s="34">
        <v>178</v>
      </c>
      <c r="X20430" s="34">
        <v>186</v>
      </c>
      <c r="Y20430" s="34">
        <v>141</v>
      </c>
      <c r="Z20430" s="34">
        <v>135</v>
      </c>
      <c r="AA20430" s="34">
        <v>172</v>
      </c>
      <c r="AB20430" s="34">
        <v>112</v>
      </c>
      <c r="AC20430" s="34">
        <v>218</v>
      </c>
    </row>
    <row r="20431" spans="1:29" x14ac:dyDescent="0.2">
      <c r="A20431" s="34" t="s">
        <v>80924</v>
      </c>
      <c r="B20431" s="34">
        <v>49</v>
      </c>
      <c r="C20431" s="34">
        <v>80</v>
      </c>
      <c r="D20431" s="34">
        <v>122</v>
      </c>
      <c r="E20431" s="34">
        <v>123</v>
      </c>
      <c r="F20431" s="34">
        <v>84</v>
      </c>
      <c r="G20431" s="34">
        <v>70</v>
      </c>
      <c r="H20431" s="34">
        <v>83</v>
      </c>
      <c r="I20431" s="34">
        <v>71</v>
      </c>
      <c r="J20431" s="34">
        <v>62</v>
      </c>
      <c r="K20431" s="34">
        <v>77</v>
      </c>
      <c r="L20431" s="34">
        <v>27</v>
      </c>
      <c r="M20431" s="34">
        <v>70</v>
      </c>
      <c r="N20431" s="34">
        <v>66</v>
      </c>
      <c r="O20431" s="34">
        <v>59</v>
      </c>
      <c r="P20431" s="34">
        <v>65</v>
      </c>
      <c r="Q20431" s="34">
        <v>74</v>
      </c>
      <c r="R20431" s="34">
        <v>47</v>
      </c>
      <c r="S20431" s="34">
        <v>104</v>
      </c>
      <c r="T20431" s="34">
        <v>40</v>
      </c>
      <c r="U20431" s="34">
        <v>68</v>
      </c>
      <c r="V20431" s="34">
        <v>105</v>
      </c>
      <c r="W20431" s="34">
        <v>61</v>
      </c>
      <c r="X20431" s="34">
        <v>103</v>
      </c>
      <c r="Y20431" s="34">
        <v>42</v>
      </c>
      <c r="Z20431" s="34">
        <v>85</v>
      </c>
      <c r="AA20431" s="34">
        <v>80</v>
      </c>
      <c r="AB20431" s="34">
        <v>67</v>
      </c>
      <c r="AC20431" s="34">
        <v>116</v>
      </c>
    </row>
    <row r="20432" spans="1:29" x14ac:dyDescent="0.2">
      <c r="A20432" s="34" t="s">
        <v>80925</v>
      </c>
      <c r="B20432" s="34">
        <v>46</v>
      </c>
      <c r="C20432" s="34">
        <v>64</v>
      </c>
      <c r="D20432" s="34">
        <v>73</v>
      </c>
      <c r="E20432" s="34">
        <v>78</v>
      </c>
      <c r="F20432" s="34">
        <v>69</v>
      </c>
      <c r="G20432" s="34">
        <v>79</v>
      </c>
      <c r="H20432" s="34">
        <v>62</v>
      </c>
      <c r="I20432" s="34">
        <v>53</v>
      </c>
      <c r="J20432" s="34">
        <v>56</v>
      </c>
      <c r="K20432" s="34">
        <v>82</v>
      </c>
      <c r="L20432" s="34">
        <v>33</v>
      </c>
      <c r="M20432" s="34">
        <v>63</v>
      </c>
      <c r="N20432" s="34">
        <v>43</v>
      </c>
      <c r="O20432" s="34">
        <v>54</v>
      </c>
      <c r="P20432" s="34">
        <v>63</v>
      </c>
      <c r="Q20432" s="34">
        <v>67</v>
      </c>
      <c r="R20432" s="34">
        <v>65</v>
      </c>
      <c r="S20432" s="34">
        <v>87</v>
      </c>
      <c r="T20432" s="34">
        <v>40</v>
      </c>
      <c r="U20432" s="34">
        <v>69</v>
      </c>
      <c r="V20432" s="34">
        <v>94</v>
      </c>
      <c r="W20432" s="34">
        <v>51</v>
      </c>
      <c r="X20432" s="34">
        <v>71</v>
      </c>
      <c r="Y20432" s="34">
        <v>58</v>
      </c>
      <c r="Z20432" s="34">
        <v>59</v>
      </c>
      <c r="AA20432" s="34">
        <v>76</v>
      </c>
      <c r="AB20432" s="34">
        <v>48</v>
      </c>
      <c r="AC20432" s="34">
        <v>114</v>
      </c>
    </row>
    <row r="20433" spans="1:29" x14ac:dyDescent="0.2">
      <c r="A20433" s="34" t="s">
        <v>80926</v>
      </c>
      <c r="B20433" s="34">
        <v>17</v>
      </c>
      <c r="C20433" s="34">
        <v>43</v>
      </c>
      <c r="D20433" s="34">
        <v>43</v>
      </c>
      <c r="E20433" s="34">
        <v>32</v>
      </c>
      <c r="F20433" s="34">
        <v>37</v>
      </c>
      <c r="G20433" s="34">
        <v>28</v>
      </c>
      <c r="H20433" s="34">
        <v>33</v>
      </c>
      <c r="I20433" s="34">
        <v>29</v>
      </c>
      <c r="J20433" s="34">
        <v>57</v>
      </c>
      <c r="K20433" s="34">
        <v>36</v>
      </c>
      <c r="L20433" s="34">
        <v>22</v>
      </c>
      <c r="M20433" s="34">
        <v>48</v>
      </c>
      <c r="N20433" s="34">
        <v>44</v>
      </c>
      <c r="O20433" s="34">
        <v>31</v>
      </c>
      <c r="P20433" s="34">
        <v>26</v>
      </c>
      <c r="Q20433" s="34">
        <v>28</v>
      </c>
      <c r="R20433" s="34">
        <v>46</v>
      </c>
      <c r="S20433" s="34">
        <v>49</v>
      </c>
      <c r="T20433" s="34">
        <v>42</v>
      </c>
      <c r="U20433" s="34">
        <v>25</v>
      </c>
      <c r="V20433" s="34">
        <v>35</v>
      </c>
      <c r="W20433" s="34">
        <v>33</v>
      </c>
      <c r="X20433" s="34">
        <v>45</v>
      </c>
      <c r="Y20433" s="34">
        <v>40</v>
      </c>
      <c r="Z20433" s="34">
        <v>31</v>
      </c>
      <c r="AA20433" s="34">
        <v>35</v>
      </c>
      <c r="AB20433" s="34">
        <v>48</v>
      </c>
      <c r="AC20433" s="34">
        <v>66</v>
      </c>
    </row>
    <row r="20434" spans="1:29" x14ac:dyDescent="0.2">
      <c r="A20434" s="34" t="s">
        <v>80927</v>
      </c>
      <c r="B20434" s="34">
        <v>49</v>
      </c>
      <c r="C20434" s="34">
        <v>26</v>
      </c>
      <c r="D20434" s="34">
        <v>35</v>
      </c>
      <c r="E20434" s="34">
        <v>31</v>
      </c>
      <c r="F20434" s="34">
        <v>37</v>
      </c>
      <c r="G20434" s="34">
        <v>40</v>
      </c>
      <c r="H20434" s="34">
        <v>44</v>
      </c>
      <c r="I20434" s="34">
        <v>28</v>
      </c>
      <c r="J20434" s="34">
        <v>28</v>
      </c>
      <c r="K20434" s="34">
        <v>36</v>
      </c>
      <c r="L20434" s="34">
        <v>26</v>
      </c>
      <c r="M20434" s="34">
        <v>29</v>
      </c>
      <c r="N20434" s="34">
        <v>31</v>
      </c>
      <c r="O20434" s="34">
        <v>37</v>
      </c>
      <c r="P20434" s="34">
        <v>37</v>
      </c>
      <c r="Q20434" s="34">
        <v>54</v>
      </c>
      <c r="R20434" s="34">
        <v>32</v>
      </c>
      <c r="S20434" s="34">
        <v>39</v>
      </c>
      <c r="T20434" s="34">
        <v>25</v>
      </c>
      <c r="U20434" s="34">
        <v>22</v>
      </c>
      <c r="V20434" s="34">
        <v>40</v>
      </c>
      <c r="W20434" s="34">
        <v>30</v>
      </c>
      <c r="X20434" s="34">
        <v>61</v>
      </c>
      <c r="Y20434" s="34">
        <v>45</v>
      </c>
      <c r="Z20434" s="34">
        <v>38</v>
      </c>
      <c r="AA20434" s="34">
        <v>40</v>
      </c>
      <c r="AB20434" s="34">
        <v>40</v>
      </c>
      <c r="AC20434" s="34">
        <v>55</v>
      </c>
    </row>
    <row r="20435" spans="1:29" x14ac:dyDescent="0.2">
      <c r="A20435" s="34" t="s">
        <v>80928</v>
      </c>
      <c r="B20435" s="34">
        <v>26</v>
      </c>
      <c r="C20435" s="34">
        <v>78</v>
      </c>
      <c r="D20435" s="34">
        <v>50</v>
      </c>
      <c r="E20435" s="34">
        <v>79</v>
      </c>
      <c r="F20435" s="34">
        <v>56</v>
      </c>
      <c r="G20435" s="34">
        <v>96</v>
      </c>
      <c r="H20435" s="34">
        <v>51</v>
      </c>
      <c r="I20435" s="34">
        <v>84</v>
      </c>
      <c r="J20435" s="34">
        <v>41</v>
      </c>
      <c r="K20435" s="34">
        <v>87</v>
      </c>
      <c r="L20435" s="34">
        <v>18</v>
      </c>
      <c r="M20435" s="34">
        <v>59</v>
      </c>
      <c r="N20435" s="34">
        <v>44</v>
      </c>
      <c r="O20435" s="34">
        <v>84</v>
      </c>
      <c r="P20435" s="34">
        <v>48</v>
      </c>
      <c r="Q20435" s="34">
        <v>109</v>
      </c>
      <c r="R20435" s="34">
        <v>57</v>
      </c>
      <c r="S20435" s="34">
        <v>105</v>
      </c>
      <c r="T20435" s="34">
        <v>50</v>
      </c>
      <c r="U20435" s="34">
        <v>66</v>
      </c>
      <c r="V20435" s="34">
        <v>40</v>
      </c>
      <c r="W20435" s="34">
        <v>79</v>
      </c>
      <c r="X20435" s="34">
        <v>48</v>
      </c>
      <c r="Y20435" s="34">
        <v>81</v>
      </c>
      <c r="Z20435" s="34">
        <v>72</v>
      </c>
      <c r="AA20435" s="34">
        <v>125</v>
      </c>
      <c r="AB20435" s="34">
        <v>37</v>
      </c>
      <c r="AC20435" s="34">
        <v>85</v>
      </c>
    </row>
    <row r="20436" spans="1:29" x14ac:dyDescent="0.2">
      <c r="A20436" s="34" t="s">
        <v>80929</v>
      </c>
      <c r="B20436" s="34">
        <v>27</v>
      </c>
      <c r="C20436" s="34">
        <v>81</v>
      </c>
      <c r="D20436" s="34">
        <v>56</v>
      </c>
      <c r="E20436" s="34">
        <v>67</v>
      </c>
      <c r="F20436" s="34">
        <v>32</v>
      </c>
      <c r="G20436" s="34">
        <v>85</v>
      </c>
      <c r="H20436" s="34">
        <v>29</v>
      </c>
      <c r="I20436" s="34">
        <v>58</v>
      </c>
      <c r="J20436" s="34">
        <v>11</v>
      </c>
      <c r="K20436" s="34">
        <v>86</v>
      </c>
      <c r="L20436" s="34">
        <v>12</v>
      </c>
      <c r="M20436" s="34">
        <v>44</v>
      </c>
      <c r="N20436" s="34">
        <v>27</v>
      </c>
      <c r="O20436" s="34">
        <v>44</v>
      </c>
      <c r="P20436" s="34">
        <v>24</v>
      </c>
      <c r="Q20436" s="34">
        <v>60</v>
      </c>
      <c r="R20436" s="34">
        <v>23</v>
      </c>
      <c r="S20436" s="34">
        <v>93</v>
      </c>
      <c r="T20436" s="34">
        <v>12</v>
      </c>
      <c r="U20436" s="34">
        <v>47</v>
      </c>
      <c r="V20436" s="34">
        <v>31</v>
      </c>
      <c r="W20436" s="34">
        <v>62</v>
      </c>
      <c r="X20436" s="34">
        <v>37</v>
      </c>
      <c r="Y20436" s="34">
        <v>31</v>
      </c>
      <c r="Z20436" s="34">
        <v>46</v>
      </c>
      <c r="AA20436" s="34">
        <v>56</v>
      </c>
      <c r="AB20436" s="34">
        <v>21</v>
      </c>
      <c r="AC20436" s="34">
        <v>94</v>
      </c>
    </row>
    <row r="20437" spans="1:29" x14ac:dyDescent="0.2">
      <c r="A20437" s="34" t="s">
        <v>80930</v>
      </c>
      <c r="B20437" s="34">
        <v>48</v>
      </c>
      <c r="C20437" s="34">
        <v>4</v>
      </c>
      <c r="D20437" s="34">
        <v>15</v>
      </c>
      <c r="E20437" s="34">
        <v>9</v>
      </c>
      <c r="F20437" s="34">
        <v>16</v>
      </c>
      <c r="G20437" s="34">
        <v>9</v>
      </c>
      <c r="H20437" s="34">
        <v>23</v>
      </c>
      <c r="I20437" s="34">
        <v>8</v>
      </c>
      <c r="J20437" s="34">
        <v>7</v>
      </c>
      <c r="K20437" s="34">
        <v>20</v>
      </c>
      <c r="L20437" s="34">
        <v>3</v>
      </c>
      <c r="M20437" s="34">
        <v>8</v>
      </c>
      <c r="N20437" s="34">
        <v>7</v>
      </c>
      <c r="O20437" s="34">
        <v>13</v>
      </c>
      <c r="P20437" s="34">
        <v>8</v>
      </c>
      <c r="Q20437" s="34">
        <v>20</v>
      </c>
      <c r="R20437" s="34">
        <v>8</v>
      </c>
      <c r="S20437" s="34">
        <v>17</v>
      </c>
      <c r="T20437" s="34">
        <v>8</v>
      </c>
      <c r="U20437" s="34">
        <v>28</v>
      </c>
      <c r="V20437" s="34">
        <v>10</v>
      </c>
      <c r="W20437" s="34">
        <v>3</v>
      </c>
      <c r="X20437" s="34">
        <v>23</v>
      </c>
      <c r="Y20437" s="34">
        <v>4</v>
      </c>
      <c r="Z20437" s="34">
        <v>15</v>
      </c>
      <c r="AA20437" s="34">
        <v>20</v>
      </c>
      <c r="AB20437" s="34">
        <v>23</v>
      </c>
      <c r="AC20437" s="34">
        <v>18</v>
      </c>
    </row>
    <row r="20438" spans="1:29" x14ac:dyDescent="0.2">
      <c r="A20438" s="34" t="s">
        <v>80931</v>
      </c>
      <c r="B20438" s="34">
        <v>19</v>
      </c>
      <c r="C20438" s="34">
        <v>29</v>
      </c>
      <c r="D20438" s="34">
        <v>41</v>
      </c>
      <c r="E20438" s="34">
        <v>32</v>
      </c>
      <c r="F20438" s="34">
        <v>32</v>
      </c>
      <c r="G20438" s="34">
        <v>38</v>
      </c>
      <c r="H20438" s="34">
        <v>29</v>
      </c>
      <c r="I20438" s="34">
        <v>29</v>
      </c>
      <c r="J20438" s="34">
        <v>23</v>
      </c>
      <c r="K20438" s="34">
        <v>33</v>
      </c>
      <c r="L20438" s="34">
        <v>13</v>
      </c>
      <c r="M20438" s="34">
        <v>23</v>
      </c>
      <c r="N20438" s="34">
        <v>25</v>
      </c>
      <c r="O20438" s="34">
        <v>39</v>
      </c>
      <c r="P20438" s="34">
        <v>23</v>
      </c>
      <c r="Q20438" s="34">
        <v>32</v>
      </c>
      <c r="R20438" s="34">
        <v>26</v>
      </c>
      <c r="S20438" s="34">
        <v>35</v>
      </c>
      <c r="T20438" s="34">
        <v>19</v>
      </c>
      <c r="U20438" s="34">
        <v>22</v>
      </c>
      <c r="V20438" s="34">
        <v>42</v>
      </c>
      <c r="W20438" s="34">
        <v>34</v>
      </c>
      <c r="X20438" s="34">
        <v>46</v>
      </c>
      <c r="Y20438" s="34">
        <v>11</v>
      </c>
      <c r="Z20438" s="34">
        <v>50</v>
      </c>
      <c r="AA20438" s="34">
        <v>36</v>
      </c>
      <c r="AB20438" s="34">
        <v>25</v>
      </c>
      <c r="AC20438" s="34">
        <v>48</v>
      </c>
    </row>
    <row r="20439" spans="1:29" x14ac:dyDescent="0.2">
      <c r="A20439" s="34" t="s">
        <v>80932</v>
      </c>
      <c r="B20439" s="34">
        <v>60</v>
      </c>
      <c r="C20439" s="34">
        <v>67</v>
      </c>
      <c r="D20439" s="34">
        <v>116</v>
      </c>
      <c r="E20439" s="34">
        <v>91</v>
      </c>
      <c r="F20439" s="34">
        <v>105</v>
      </c>
      <c r="G20439" s="34">
        <v>49</v>
      </c>
      <c r="H20439" s="34">
        <v>90</v>
      </c>
      <c r="I20439" s="34">
        <v>61</v>
      </c>
      <c r="J20439" s="34">
        <v>85</v>
      </c>
      <c r="K20439" s="34">
        <v>79</v>
      </c>
      <c r="L20439" s="34">
        <v>61</v>
      </c>
      <c r="M20439" s="34">
        <v>80</v>
      </c>
      <c r="N20439" s="34">
        <v>71</v>
      </c>
      <c r="O20439" s="34">
        <v>58</v>
      </c>
      <c r="P20439" s="34">
        <v>95</v>
      </c>
      <c r="Q20439" s="34">
        <v>95</v>
      </c>
      <c r="R20439" s="34">
        <v>96</v>
      </c>
      <c r="S20439" s="34">
        <v>129</v>
      </c>
      <c r="T20439" s="34">
        <v>73</v>
      </c>
      <c r="U20439" s="34">
        <v>61</v>
      </c>
      <c r="V20439" s="34">
        <v>73</v>
      </c>
      <c r="W20439" s="34">
        <v>77</v>
      </c>
      <c r="X20439" s="34">
        <v>86</v>
      </c>
      <c r="Y20439" s="34">
        <v>63</v>
      </c>
      <c r="Z20439" s="34">
        <v>116</v>
      </c>
      <c r="AA20439" s="34">
        <v>89</v>
      </c>
      <c r="AB20439" s="34">
        <v>76</v>
      </c>
      <c r="AC20439" s="34">
        <v>161</v>
      </c>
    </row>
    <row r="20440" spans="1:29" x14ac:dyDescent="0.2">
      <c r="A20440" s="34" t="s">
        <v>80933</v>
      </c>
      <c r="B20440" s="34">
        <v>9</v>
      </c>
      <c r="C20440" s="34">
        <v>2</v>
      </c>
      <c r="D20440" s="34">
        <v>2</v>
      </c>
      <c r="E20440" s="34">
        <v>9</v>
      </c>
      <c r="F20440" s="34">
        <v>2</v>
      </c>
      <c r="G20440" s="34">
        <v>0</v>
      </c>
      <c r="H20440" s="34">
        <v>1</v>
      </c>
      <c r="I20440" s="34">
        <v>2</v>
      </c>
      <c r="J20440" s="34">
        <v>1</v>
      </c>
      <c r="K20440" s="34">
        <v>1</v>
      </c>
      <c r="L20440" s="34">
        <v>6</v>
      </c>
      <c r="M20440" s="34">
        <v>2</v>
      </c>
      <c r="N20440" s="34">
        <v>3</v>
      </c>
      <c r="O20440" s="34">
        <v>2</v>
      </c>
      <c r="P20440" s="34">
        <v>2</v>
      </c>
      <c r="Q20440" s="34">
        <v>0</v>
      </c>
      <c r="R20440" s="34">
        <v>1</v>
      </c>
      <c r="S20440" s="34">
        <v>0</v>
      </c>
      <c r="T20440" s="34">
        <v>1</v>
      </c>
      <c r="U20440" s="34">
        <v>0</v>
      </c>
      <c r="V20440" s="34">
        <v>4</v>
      </c>
      <c r="W20440" s="34">
        <v>2</v>
      </c>
      <c r="X20440" s="34">
        <v>6</v>
      </c>
      <c r="Y20440" s="34">
        <v>3</v>
      </c>
      <c r="Z20440" s="34">
        <v>4</v>
      </c>
      <c r="AA20440" s="34">
        <v>5</v>
      </c>
      <c r="AB20440" s="34">
        <v>1</v>
      </c>
      <c r="AC20440" s="34">
        <v>1</v>
      </c>
    </row>
    <row r="20441" spans="1:29" x14ac:dyDescent="0.2">
      <c r="A20441" s="34" t="s">
        <v>80934</v>
      </c>
      <c r="B20441" s="34">
        <v>87</v>
      </c>
      <c r="C20441" s="34">
        <v>102</v>
      </c>
      <c r="D20441" s="34">
        <v>131</v>
      </c>
      <c r="E20441" s="34">
        <v>107</v>
      </c>
      <c r="F20441" s="34">
        <v>115</v>
      </c>
      <c r="G20441" s="34">
        <v>106</v>
      </c>
      <c r="H20441" s="34">
        <v>115</v>
      </c>
      <c r="I20441" s="34">
        <v>100</v>
      </c>
      <c r="J20441" s="34">
        <v>102</v>
      </c>
      <c r="K20441" s="34">
        <v>201</v>
      </c>
      <c r="L20441" s="34">
        <v>95</v>
      </c>
      <c r="M20441" s="34">
        <v>100</v>
      </c>
      <c r="N20441" s="34">
        <v>111</v>
      </c>
      <c r="O20441" s="34">
        <v>80</v>
      </c>
      <c r="P20441" s="34">
        <v>129</v>
      </c>
      <c r="Q20441" s="34">
        <v>139</v>
      </c>
      <c r="R20441" s="34">
        <v>141</v>
      </c>
      <c r="S20441" s="34">
        <v>133</v>
      </c>
      <c r="T20441" s="34">
        <v>70</v>
      </c>
      <c r="U20441" s="34">
        <v>132</v>
      </c>
      <c r="V20441" s="34">
        <v>121</v>
      </c>
      <c r="W20441" s="34">
        <v>132</v>
      </c>
      <c r="X20441" s="34">
        <v>185</v>
      </c>
      <c r="Y20441" s="34">
        <v>138</v>
      </c>
      <c r="Z20441" s="34">
        <v>159</v>
      </c>
      <c r="AA20441" s="34">
        <v>145</v>
      </c>
      <c r="AB20441" s="34">
        <v>135</v>
      </c>
      <c r="AC20441" s="34">
        <v>175</v>
      </c>
    </row>
    <row r="20442" spans="1:29" x14ac:dyDescent="0.2">
      <c r="A20442" s="34" t="s">
        <v>80935</v>
      </c>
      <c r="B20442" s="34">
        <v>18</v>
      </c>
      <c r="C20442" s="34">
        <v>7</v>
      </c>
      <c r="D20442" s="34">
        <v>14</v>
      </c>
      <c r="E20442" s="34">
        <v>5</v>
      </c>
      <c r="F20442" s="34">
        <v>16</v>
      </c>
      <c r="G20442" s="34">
        <v>10</v>
      </c>
      <c r="H20442" s="34">
        <v>11</v>
      </c>
      <c r="I20442" s="34">
        <v>13</v>
      </c>
      <c r="J20442" s="34">
        <v>7</v>
      </c>
      <c r="K20442" s="34">
        <v>3</v>
      </c>
      <c r="L20442" s="34">
        <v>5</v>
      </c>
      <c r="M20442" s="34">
        <v>12</v>
      </c>
      <c r="N20442" s="34">
        <v>5</v>
      </c>
      <c r="O20442" s="34">
        <v>11</v>
      </c>
      <c r="P20442" s="34">
        <v>14</v>
      </c>
      <c r="Q20442" s="34">
        <v>10</v>
      </c>
      <c r="R20442" s="34">
        <v>4</v>
      </c>
      <c r="S20442" s="34">
        <v>9</v>
      </c>
      <c r="T20442" s="34">
        <v>4</v>
      </c>
      <c r="U20442" s="34">
        <v>9</v>
      </c>
      <c r="V20442" s="34">
        <v>10</v>
      </c>
      <c r="W20442" s="34">
        <v>20</v>
      </c>
      <c r="X20442" s="34">
        <v>19</v>
      </c>
      <c r="Y20442" s="34">
        <v>15</v>
      </c>
      <c r="Z20442" s="34">
        <v>12</v>
      </c>
      <c r="AA20442" s="34">
        <v>16</v>
      </c>
      <c r="AB20442" s="34">
        <v>22</v>
      </c>
      <c r="AC20442" s="34">
        <v>20</v>
      </c>
    </row>
    <row r="20443" spans="1:29" x14ac:dyDescent="0.2">
      <c r="A20443" s="34" t="s">
        <v>80936</v>
      </c>
      <c r="B20443" s="34">
        <v>33</v>
      </c>
      <c r="C20443" s="34">
        <v>51</v>
      </c>
      <c r="D20443" s="34">
        <v>60</v>
      </c>
      <c r="E20443" s="34">
        <v>50</v>
      </c>
      <c r="F20443" s="34">
        <v>56</v>
      </c>
      <c r="G20443" s="34">
        <v>42</v>
      </c>
      <c r="H20443" s="34">
        <v>34</v>
      </c>
      <c r="I20443" s="34">
        <v>38</v>
      </c>
      <c r="J20443" s="34">
        <v>31</v>
      </c>
      <c r="K20443" s="34">
        <v>40</v>
      </c>
      <c r="L20443" s="34">
        <v>18</v>
      </c>
      <c r="M20443" s="34">
        <v>42</v>
      </c>
      <c r="N20443" s="34">
        <v>27</v>
      </c>
      <c r="O20443" s="34">
        <v>50</v>
      </c>
      <c r="P20443" s="34">
        <v>34</v>
      </c>
      <c r="Q20443" s="34">
        <v>32</v>
      </c>
      <c r="R20443" s="34">
        <v>50</v>
      </c>
      <c r="S20443" s="34">
        <v>51</v>
      </c>
      <c r="T20443" s="34">
        <v>19</v>
      </c>
      <c r="U20443" s="34">
        <v>34</v>
      </c>
      <c r="V20443" s="34">
        <v>63</v>
      </c>
      <c r="W20443" s="34">
        <v>29</v>
      </c>
      <c r="X20443" s="34">
        <v>43</v>
      </c>
      <c r="Y20443" s="34">
        <v>25</v>
      </c>
      <c r="Z20443" s="34">
        <v>73</v>
      </c>
      <c r="AA20443" s="34">
        <v>36</v>
      </c>
      <c r="AB20443" s="34">
        <v>33</v>
      </c>
      <c r="AC20443" s="34">
        <v>85</v>
      </c>
    </row>
    <row r="20444" spans="1:29" x14ac:dyDescent="0.2">
      <c r="A20444" s="34" t="s">
        <v>80937</v>
      </c>
      <c r="B20444" s="34">
        <v>42</v>
      </c>
      <c r="C20444" s="34">
        <v>66</v>
      </c>
      <c r="D20444" s="34">
        <v>56</v>
      </c>
      <c r="E20444" s="34">
        <v>82</v>
      </c>
      <c r="F20444" s="34">
        <v>61</v>
      </c>
      <c r="G20444" s="34">
        <v>45</v>
      </c>
      <c r="H20444" s="34">
        <v>70</v>
      </c>
      <c r="I20444" s="34">
        <v>60</v>
      </c>
      <c r="J20444" s="34">
        <v>55</v>
      </c>
      <c r="K20444" s="34">
        <v>91</v>
      </c>
      <c r="L20444" s="34">
        <v>31</v>
      </c>
      <c r="M20444" s="34">
        <v>71</v>
      </c>
      <c r="N20444" s="34">
        <v>67</v>
      </c>
      <c r="O20444" s="34">
        <v>64</v>
      </c>
      <c r="P20444" s="34">
        <v>39</v>
      </c>
      <c r="Q20444" s="34">
        <v>101</v>
      </c>
      <c r="R20444" s="34">
        <v>63</v>
      </c>
      <c r="S20444" s="34">
        <v>65</v>
      </c>
      <c r="T20444" s="34">
        <v>42</v>
      </c>
      <c r="U20444" s="34">
        <v>48</v>
      </c>
      <c r="V20444" s="34">
        <v>75</v>
      </c>
      <c r="W20444" s="34">
        <v>92</v>
      </c>
      <c r="X20444" s="34">
        <v>73</v>
      </c>
      <c r="Y20444" s="34">
        <v>53</v>
      </c>
      <c r="Z20444" s="34">
        <v>58</v>
      </c>
      <c r="AA20444" s="34">
        <v>85</v>
      </c>
      <c r="AB20444" s="34">
        <v>52</v>
      </c>
      <c r="AC20444" s="34">
        <v>108</v>
      </c>
    </row>
    <row r="20445" spans="1:29" x14ac:dyDescent="0.2">
      <c r="A20445" s="34" t="s">
        <v>80938</v>
      </c>
      <c r="B20445" s="34">
        <v>45</v>
      </c>
      <c r="C20445" s="34">
        <v>101</v>
      </c>
      <c r="D20445" s="34">
        <v>123</v>
      </c>
      <c r="E20445" s="34">
        <v>119</v>
      </c>
      <c r="F20445" s="34">
        <v>105</v>
      </c>
      <c r="G20445" s="34">
        <v>139</v>
      </c>
      <c r="H20445" s="34">
        <v>104</v>
      </c>
      <c r="I20445" s="34">
        <v>83</v>
      </c>
      <c r="J20445" s="34">
        <v>77</v>
      </c>
      <c r="K20445" s="34">
        <v>76</v>
      </c>
      <c r="L20445" s="34">
        <v>45</v>
      </c>
      <c r="M20445" s="34">
        <v>91</v>
      </c>
      <c r="N20445" s="34">
        <v>85</v>
      </c>
      <c r="O20445" s="34">
        <v>79</v>
      </c>
      <c r="P20445" s="34">
        <v>81</v>
      </c>
      <c r="Q20445" s="34">
        <v>135</v>
      </c>
      <c r="R20445" s="34">
        <v>125</v>
      </c>
      <c r="S20445" s="34">
        <v>119</v>
      </c>
      <c r="T20445" s="34">
        <v>68</v>
      </c>
      <c r="U20445" s="34">
        <v>91</v>
      </c>
      <c r="V20445" s="34">
        <v>142</v>
      </c>
      <c r="W20445" s="34">
        <v>71</v>
      </c>
      <c r="X20445" s="34">
        <v>109</v>
      </c>
      <c r="Y20445" s="34">
        <v>81</v>
      </c>
      <c r="Z20445" s="34">
        <v>110</v>
      </c>
      <c r="AA20445" s="34">
        <v>149</v>
      </c>
      <c r="AB20445" s="34">
        <v>77</v>
      </c>
      <c r="AC20445" s="34">
        <v>165</v>
      </c>
    </row>
    <row r="20446" spans="1:29" x14ac:dyDescent="0.2">
      <c r="A20446" s="34" t="s">
        <v>80939</v>
      </c>
      <c r="B20446" s="34">
        <v>82</v>
      </c>
      <c r="C20446" s="34">
        <v>175</v>
      </c>
      <c r="D20446" s="34">
        <v>192</v>
      </c>
      <c r="E20446" s="34">
        <v>224</v>
      </c>
      <c r="F20446" s="34">
        <v>183</v>
      </c>
      <c r="G20446" s="34">
        <v>287</v>
      </c>
      <c r="H20446" s="34">
        <v>191</v>
      </c>
      <c r="I20446" s="34">
        <v>155</v>
      </c>
      <c r="J20446" s="34">
        <v>151</v>
      </c>
      <c r="K20446" s="34">
        <v>217</v>
      </c>
      <c r="L20446" s="34">
        <v>113</v>
      </c>
      <c r="M20446" s="34">
        <v>191</v>
      </c>
      <c r="N20446" s="34">
        <v>137</v>
      </c>
      <c r="O20446" s="34">
        <v>201</v>
      </c>
      <c r="P20446" s="34">
        <v>171</v>
      </c>
      <c r="Q20446" s="34">
        <v>252</v>
      </c>
      <c r="R20446" s="34">
        <v>185</v>
      </c>
      <c r="S20446" s="34">
        <v>279</v>
      </c>
      <c r="T20446" s="34">
        <v>158</v>
      </c>
      <c r="U20446" s="34">
        <v>210</v>
      </c>
      <c r="V20446" s="34">
        <v>206</v>
      </c>
      <c r="W20446" s="34">
        <v>199</v>
      </c>
      <c r="X20446" s="34">
        <v>254</v>
      </c>
      <c r="Y20446" s="34">
        <v>211</v>
      </c>
      <c r="Z20446" s="34">
        <v>191</v>
      </c>
      <c r="AA20446" s="34">
        <v>264</v>
      </c>
      <c r="AB20446" s="34">
        <v>264</v>
      </c>
      <c r="AC20446" s="34">
        <v>333</v>
      </c>
    </row>
    <row r="20447" spans="1:29" x14ac:dyDescent="0.2">
      <c r="A20447" s="34" t="s">
        <v>80940</v>
      </c>
      <c r="B20447" s="34">
        <v>80</v>
      </c>
      <c r="C20447" s="34">
        <v>64</v>
      </c>
      <c r="D20447" s="34">
        <v>116</v>
      </c>
      <c r="E20447" s="34">
        <v>66</v>
      </c>
      <c r="F20447" s="34">
        <v>104</v>
      </c>
      <c r="G20447" s="34">
        <v>113</v>
      </c>
      <c r="H20447" s="34">
        <v>94</v>
      </c>
      <c r="I20447" s="34">
        <v>72</v>
      </c>
      <c r="J20447" s="34">
        <v>105</v>
      </c>
      <c r="K20447" s="34">
        <v>95</v>
      </c>
      <c r="L20447" s="34">
        <v>67</v>
      </c>
      <c r="M20447" s="34">
        <v>80</v>
      </c>
      <c r="N20447" s="34">
        <v>98</v>
      </c>
      <c r="O20447" s="34">
        <v>78</v>
      </c>
      <c r="P20447" s="34">
        <v>105</v>
      </c>
      <c r="Q20447" s="34">
        <v>97</v>
      </c>
      <c r="R20447" s="34">
        <v>108</v>
      </c>
      <c r="S20447" s="34">
        <v>88</v>
      </c>
      <c r="T20447" s="34">
        <v>104</v>
      </c>
      <c r="U20447" s="34">
        <v>123</v>
      </c>
      <c r="V20447" s="34">
        <v>119</v>
      </c>
      <c r="W20447" s="34">
        <v>80</v>
      </c>
      <c r="X20447" s="34">
        <v>97</v>
      </c>
      <c r="Y20447" s="34">
        <v>74</v>
      </c>
      <c r="Z20447" s="34">
        <v>107</v>
      </c>
      <c r="AA20447" s="34">
        <v>147</v>
      </c>
      <c r="AB20447" s="34">
        <v>107</v>
      </c>
      <c r="AC20447" s="34">
        <v>166</v>
      </c>
    </row>
    <row r="20448" spans="1:29" x14ac:dyDescent="0.2">
      <c r="A20448" s="34" t="s">
        <v>80941</v>
      </c>
      <c r="B20448" s="34">
        <v>22</v>
      </c>
      <c r="C20448" s="34">
        <v>38</v>
      </c>
      <c r="D20448" s="34">
        <v>33</v>
      </c>
      <c r="E20448" s="34">
        <v>31</v>
      </c>
      <c r="F20448" s="34">
        <v>43</v>
      </c>
      <c r="G20448" s="34">
        <v>49</v>
      </c>
      <c r="H20448" s="34">
        <v>31</v>
      </c>
      <c r="I20448" s="34">
        <v>32</v>
      </c>
      <c r="J20448" s="34">
        <v>28</v>
      </c>
      <c r="K20448" s="34">
        <v>39</v>
      </c>
      <c r="L20448" s="34">
        <v>26</v>
      </c>
      <c r="M20448" s="34">
        <v>23</v>
      </c>
      <c r="N20448" s="34">
        <v>28</v>
      </c>
      <c r="O20448" s="34">
        <v>38</v>
      </c>
      <c r="P20448" s="34">
        <v>35</v>
      </c>
      <c r="Q20448" s="34">
        <v>25</v>
      </c>
      <c r="R20448" s="34">
        <v>24</v>
      </c>
      <c r="S20448" s="34">
        <v>46</v>
      </c>
      <c r="T20448" s="34">
        <v>23</v>
      </c>
      <c r="U20448" s="34">
        <v>25</v>
      </c>
      <c r="V20448" s="34">
        <v>27</v>
      </c>
      <c r="W20448" s="34">
        <v>34</v>
      </c>
      <c r="X20448" s="34">
        <v>50</v>
      </c>
      <c r="Y20448" s="34">
        <v>13</v>
      </c>
      <c r="Z20448" s="34">
        <v>50</v>
      </c>
      <c r="AA20448" s="34">
        <v>34</v>
      </c>
      <c r="AB20448" s="34">
        <v>26</v>
      </c>
      <c r="AC20448" s="34">
        <v>33</v>
      </c>
    </row>
    <row r="20449" spans="1:29" x14ac:dyDescent="0.2">
      <c r="A20449" s="34" t="s">
        <v>80942</v>
      </c>
      <c r="B20449" s="34">
        <v>48</v>
      </c>
      <c r="C20449" s="34">
        <v>149</v>
      </c>
      <c r="D20449" s="34">
        <v>141</v>
      </c>
      <c r="E20449" s="34">
        <v>129</v>
      </c>
      <c r="F20449" s="34">
        <v>165</v>
      </c>
      <c r="G20449" s="34">
        <v>112</v>
      </c>
      <c r="H20449" s="34">
        <v>130</v>
      </c>
      <c r="I20449" s="34">
        <v>125</v>
      </c>
      <c r="J20449" s="34">
        <v>134</v>
      </c>
      <c r="K20449" s="34">
        <v>110</v>
      </c>
      <c r="L20449" s="34">
        <v>79</v>
      </c>
      <c r="M20449" s="34">
        <v>102</v>
      </c>
      <c r="N20449" s="34">
        <v>122</v>
      </c>
      <c r="O20449" s="34">
        <v>86</v>
      </c>
      <c r="P20449" s="34">
        <v>125</v>
      </c>
      <c r="Q20449" s="34">
        <v>156</v>
      </c>
      <c r="R20449" s="34">
        <v>114</v>
      </c>
      <c r="S20449" s="34">
        <v>160</v>
      </c>
      <c r="T20449" s="34">
        <v>123</v>
      </c>
      <c r="U20449" s="34">
        <v>99</v>
      </c>
      <c r="V20449" s="34">
        <v>109</v>
      </c>
      <c r="W20449" s="34">
        <v>144</v>
      </c>
      <c r="X20449" s="34">
        <v>163</v>
      </c>
      <c r="Y20449" s="34">
        <v>113</v>
      </c>
      <c r="Z20449" s="34">
        <v>113</v>
      </c>
      <c r="AA20449" s="34">
        <v>106</v>
      </c>
      <c r="AB20449" s="34">
        <v>136</v>
      </c>
      <c r="AC20449" s="34">
        <v>174</v>
      </c>
    </row>
    <row r="20450" spans="1:29" x14ac:dyDescent="0.2">
      <c r="A20450" s="34" t="s">
        <v>80943</v>
      </c>
      <c r="B20450" s="34">
        <v>89</v>
      </c>
      <c r="C20450" s="34">
        <v>153</v>
      </c>
      <c r="D20450" s="34">
        <v>190</v>
      </c>
      <c r="E20450" s="34">
        <v>202</v>
      </c>
      <c r="F20450" s="34">
        <v>179</v>
      </c>
      <c r="G20450" s="34">
        <v>133</v>
      </c>
      <c r="H20450" s="34">
        <v>119</v>
      </c>
      <c r="I20450" s="34">
        <v>140</v>
      </c>
      <c r="J20450" s="34">
        <v>134</v>
      </c>
      <c r="K20450" s="34">
        <v>174</v>
      </c>
      <c r="L20450" s="34">
        <v>83</v>
      </c>
      <c r="M20450" s="34">
        <v>111</v>
      </c>
      <c r="N20450" s="34">
        <v>95</v>
      </c>
      <c r="O20450" s="34">
        <v>142</v>
      </c>
      <c r="P20450" s="34">
        <v>113</v>
      </c>
      <c r="Q20450" s="34">
        <v>173</v>
      </c>
      <c r="R20450" s="34">
        <v>173</v>
      </c>
      <c r="S20450" s="34">
        <v>165</v>
      </c>
      <c r="T20450" s="34">
        <v>125</v>
      </c>
      <c r="U20450" s="34">
        <v>183</v>
      </c>
      <c r="V20450" s="34">
        <v>142</v>
      </c>
      <c r="W20450" s="34">
        <v>197</v>
      </c>
      <c r="X20450" s="34">
        <v>160</v>
      </c>
      <c r="Y20450" s="34">
        <v>188</v>
      </c>
      <c r="Z20450" s="34">
        <v>184</v>
      </c>
      <c r="AA20450" s="34">
        <v>224</v>
      </c>
      <c r="AB20450" s="34">
        <v>178</v>
      </c>
      <c r="AC20450" s="34">
        <v>283</v>
      </c>
    </row>
    <row r="20451" spans="1:29" x14ac:dyDescent="0.2">
      <c r="A20451" s="34" t="s">
        <v>80944</v>
      </c>
      <c r="B20451" s="34">
        <v>26</v>
      </c>
      <c r="C20451" s="34">
        <v>8</v>
      </c>
      <c r="D20451" s="34">
        <v>17</v>
      </c>
      <c r="E20451" s="34">
        <v>12</v>
      </c>
      <c r="F20451" s="34">
        <v>12</v>
      </c>
      <c r="G20451" s="34">
        <v>8</v>
      </c>
      <c r="H20451" s="34">
        <v>14</v>
      </c>
      <c r="I20451" s="34">
        <v>9</v>
      </c>
      <c r="J20451" s="34">
        <v>21</v>
      </c>
      <c r="K20451" s="34">
        <v>20</v>
      </c>
      <c r="L20451" s="34">
        <v>14</v>
      </c>
      <c r="M20451" s="34">
        <v>18</v>
      </c>
      <c r="N20451" s="34">
        <v>11</v>
      </c>
      <c r="O20451" s="34">
        <v>17</v>
      </c>
      <c r="P20451" s="34">
        <v>12</v>
      </c>
      <c r="Q20451" s="34">
        <v>21</v>
      </c>
      <c r="R20451" s="34">
        <v>14</v>
      </c>
      <c r="S20451" s="34">
        <v>31</v>
      </c>
      <c r="T20451" s="34">
        <v>25</v>
      </c>
      <c r="U20451" s="34">
        <v>23</v>
      </c>
      <c r="V20451" s="34">
        <v>17</v>
      </c>
      <c r="W20451" s="34">
        <v>10</v>
      </c>
      <c r="X20451" s="34">
        <v>16</v>
      </c>
      <c r="Y20451" s="34">
        <v>13</v>
      </c>
      <c r="Z20451" s="34">
        <v>27</v>
      </c>
      <c r="AA20451" s="34">
        <v>16</v>
      </c>
      <c r="AB20451" s="34">
        <v>17</v>
      </c>
      <c r="AC20451" s="34">
        <v>21</v>
      </c>
    </row>
    <row r="20452" spans="1:29" x14ac:dyDescent="0.2">
      <c r="A20452" s="34" t="s">
        <v>80945</v>
      </c>
      <c r="B20452" s="34">
        <v>56</v>
      </c>
      <c r="C20452" s="34">
        <v>202</v>
      </c>
      <c r="D20452" s="34">
        <v>125</v>
      </c>
      <c r="E20452" s="34">
        <v>243</v>
      </c>
      <c r="F20452" s="34">
        <v>112</v>
      </c>
      <c r="G20452" s="34">
        <v>184</v>
      </c>
      <c r="H20452" s="34">
        <v>99</v>
      </c>
      <c r="I20452" s="34">
        <v>226</v>
      </c>
      <c r="J20452" s="34">
        <v>100</v>
      </c>
      <c r="K20452" s="34">
        <v>239</v>
      </c>
      <c r="L20452" s="34">
        <v>66</v>
      </c>
      <c r="M20452" s="34">
        <v>192</v>
      </c>
      <c r="N20452" s="34">
        <v>76</v>
      </c>
      <c r="O20452" s="34">
        <v>164</v>
      </c>
      <c r="P20452" s="34">
        <v>104</v>
      </c>
      <c r="Q20452" s="34">
        <v>227</v>
      </c>
      <c r="R20452" s="34">
        <v>115</v>
      </c>
      <c r="S20452" s="34">
        <v>269</v>
      </c>
      <c r="T20452" s="34">
        <v>89</v>
      </c>
      <c r="U20452" s="34">
        <v>191</v>
      </c>
      <c r="V20452" s="34">
        <v>164</v>
      </c>
      <c r="W20452" s="34">
        <v>221</v>
      </c>
      <c r="X20452" s="34">
        <v>165</v>
      </c>
      <c r="Y20452" s="34">
        <v>184</v>
      </c>
      <c r="Z20452" s="34">
        <v>123</v>
      </c>
      <c r="AA20452" s="34">
        <v>193</v>
      </c>
      <c r="AB20452" s="34">
        <v>119</v>
      </c>
      <c r="AC20452" s="34">
        <v>319</v>
      </c>
    </row>
    <row r="20453" spans="1:29" x14ac:dyDescent="0.2">
      <c r="A20453" s="34" t="s">
        <v>80946</v>
      </c>
      <c r="B20453" s="34">
        <v>47</v>
      </c>
      <c r="C20453" s="34">
        <v>34</v>
      </c>
      <c r="D20453" s="34">
        <v>78</v>
      </c>
      <c r="E20453" s="34">
        <v>48</v>
      </c>
      <c r="F20453" s="34">
        <v>60</v>
      </c>
      <c r="G20453" s="34">
        <v>66</v>
      </c>
      <c r="H20453" s="34">
        <v>41</v>
      </c>
      <c r="I20453" s="34">
        <v>36</v>
      </c>
      <c r="J20453" s="34">
        <v>50</v>
      </c>
      <c r="K20453" s="34">
        <v>55</v>
      </c>
      <c r="L20453" s="34">
        <v>37</v>
      </c>
      <c r="M20453" s="34">
        <v>35</v>
      </c>
      <c r="N20453" s="34">
        <v>51</v>
      </c>
      <c r="O20453" s="34">
        <v>46</v>
      </c>
      <c r="P20453" s="34">
        <v>40</v>
      </c>
      <c r="Q20453" s="34">
        <v>53</v>
      </c>
      <c r="R20453" s="34">
        <v>67</v>
      </c>
      <c r="S20453" s="34">
        <v>55</v>
      </c>
      <c r="T20453" s="34">
        <v>57</v>
      </c>
      <c r="U20453" s="34">
        <v>41</v>
      </c>
      <c r="V20453" s="34">
        <v>82</v>
      </c>
      <c r="W20453" s="34">
        <v>67</v>
      </c>
      <c r="X20453" s="34">
        <v>90</v>
      </c>
      <c r="Y20453" s="34">
        <v>67</v>
      </c>
      <c r="Z20453" s="34">
        <v>53</v>
      </c>
      <c r="AA20453" s="34">
        <v>57</v>
      </c>
      <c r="AB20453" s="34">
        <v>93</v>
      </c>
      <c r="AC20453" s="34">
        <v>80</v>
      </c>
    </row>
    <row r="20454" spans="1:29" x14ac:dyDescent="0.2">
      <c r="A20454" s="34" t="s">
        <v>80947</v>
      </c>
      <c r="B20454" s="34">
        <v>142</v>
      </c>
      <c r="C20454" s="34">
        <v>199</v>
      </c>
      <c r="D20454" s="34">
        <v>237</v>
      </c>
      <c r="E20454" s="34">
        <v>186</v>
      </c>
      <c r="F20454" s="34">
        <v>243</v>
      </c>
      <c r="G20454" s="34">
        <v>145</v>
      </c>
      <c r="H20454" s="34">
        <v>236</v>
      </c>
      <c r="I20454" s="34">
        <v>160</v>
      </c>
      <c r="J20454" s="34">
        <v>198</v>
      </c>
      <c r="K20454" s="34">
        <v>156</v>
      </c>
      <c r="L20454" s="34">
        <v>160</v>
      </c>
      <c r="M20454" s="34">
        <v>146</v>
      </c>
      <c r="N20454" s="34">
        <v>201</v>
      </c>
      <c r="O20454" s="34">
        <v>167</v>
      </c>
      <c r="P20454" s="34">
        <v>213</v>
      </c>
      <c r="Q20454" s="34">
        <v>186</v>
      </c>
      <c r="R20454" s="34">
        <v>303</v>
      </c>
      <c r="S20454" s="34">
        <v>219</v>
      </c>
      <c r="T20454" s="34">
        <v>224</v>
      </c>
      <c r="U20454" s="34">
        <v>186</v>
      </c>
      <c r="V20454" s="34">
        <v>243</v>
      </c>
      <c r="W20454" s="34">
        <v>226</v>
      </c>
      <c r="X20454" s="34">
        <v>274</v>
      </c>
      <c r="Y20454" s="34">
        <v>188</v>
      </c>
      <c r="Z20454" s="34">
        <v>239</v>
      </c>
      <c r="AA20454" s="34">
        <v>198</v>
      </c>
      <c r="AB20454" s="34">
        <v>214</v>
      </c>
      <c r="AC20454" s="34">
        <v>314</v>
      </c>
    </row>
    <row r="20455" spans="1:29" x14ac:dyDescent="0.2">
      <c r="A20455" s="34" t="s">
        <v>80948</v>
      </c>
      <c r="B20455" s="34">
        <v>50</v>
      </c>
      <c r="C20455" s="34">
        <v>69</v>
      </c>
      <c r="D20455" s="34">
        <v>119</v>
      </c>
      <c r="E20455" s="34">
        <v>81</v>
      </c>
      <c r="F20455" s="34">
        <v>107</v>
      </c>
      <c r="G20455" s="34">
        <v>50</v>
      </c>
      <c r="H20455" s="34">
        <v>86</v>
      </c>
      <c r="I20455" s="34">
        <v>84</v>
      </c>
      <c r="J20455" s="34">
        <v>109</v>
      </c>
      <c r="K20455" s="34">
        <v>89</v>
      </c>
      <c r="L20455" s="34">
        <v>69</v>
      </c>
      <c r="M20455" s="34">
        <v>71</v>
      </c>
      <c r="N20455" s="34">
        <v>83</v>
      </c>
      <c r="O20455" s="34">
        <v>76</v>
      </c>
      <c r="P20455" s="34">
        <v>96</v>
      </c>
      <c r="Q20455" s="34">
        <v>138</v>
      </c>
      <c r="R20455" s="34">
        <v>109</v>
      </c>
      <c r="S20455" s="34">
        <v>114</v>
      </c>
      <c r="T20455" s="34">
        <v>100</v>
      </c>
      <c r="U20455" s="34">
        <v>66</v>
      </c>
      <c r="V20455" s="34">
        <v>123</v>
      </c>
      <c r="W20455" s="34">
        <v>82</v>
      </c>
      <c r="X20455" s="34">
        <v>110</v>
      </c>
      <c r="Y20455" s="34">
        <v>100</v>
      </c>
      <c r="Z20455" s="34">
        <v>84</v>
      </c>
      <c r="AA20455" s="34">
        <v>117</v>
      </c>
      <c r="AB20455" s="34">
        <v>119</v>
      </c>
      <c r="AC20455" s="34">
        <v>151</v>
      </c>
    </row>
    <row r="20456" spans="1:29" x14ac:dyDescent="0.2">
      <c r="A20456" s="34" t="s">
        <v>80949</v>
      </c>
      <c r="B20456" s="34">
        <v>83</v>
      </c>
      <c r="C20456" s="34">
        <v>197</v>
      </c>
      <c r="D20456" s="34">
        <v>163</v>
      </c>
      <c r="E20456" s="34">
        <v>275</v>
      </c>
      <c r="F20456" s="34">
        <v>131</v>
      </c>
      <c r="G20456" s="34">
        <v>208</v>
      </c>
      <c r="H20456" s="34">
        <v>142</v>
      </c>
      <c r="I20456" s="34">
        <v>195</v>
      </c>
      <c r="J20456" s="34">
        <v>116</v>
      </c>
      <c r="K20456" s="34">
        <v>218</v>
      </c>
      <c r="L20456" s="34">
        <v>128</v>
      </c>
      <c r="M20456" s="34">
        <v>229</v>
      </c>
      <c r="N20456" s="34">
        <v>141</v>
      </c>
      <c r="O20456" s="34">
        <v>175</v>
      </c>
      <c r="P20456" s="34">
        <v>144</v>
      </c>
      <c r="Q20456" s="34">
        <v>233</v>
      </c>
      <c r="R20456" s="34">
        <v>194</v>
      </c>
      <c r="S20456" s="34">
        <v>278</v>
      </c>
      <c r="T20456" s="34">
        <v>145</v>
      </c>
      <c r="U20456" s="34">
        <v>199</v>
      </c>
      <c r="V20456" s="34">
        <v>170</v>
      </c>
      <c r="W20456" s="34">
        <v>184</v>
      </c>
      <c r="X20456" s="34">
        <v>218</v>
      </c>
      <c r="Y20456" s="34">
        <v>230</v>
      </c>
      <c r="Z20456" s="34">
        <v>173</v>
      </c>
      <c r="AA20456" s="34">
        <v>245</v>
      </c>
      <c r="AB20456" s="34">
        <v>157</v>
      </c>
      <c r="AC20456" s="34">
        <v>317</v>
      </c>
    </row>
    <row r="20457" spans="1:29" x14ac:dyDescent="0.2">
      <c r="A20457" s="34" t="s">
        <v>80950</v>
      </c>
      <c r="B20457" s="34">
        <v>41</v>
      </c>
      <c r="C20457" s="34">
        <v>38</v>
      </c>
      <c r="D20457" s="34">
        <v>52</v>
      </c>
      <c r="E20457" s="34">
        <v>75</v>
      </c>
      <c r="F20457" s="34">
        <v>41</v>
      </c>
      <c r="G20457" s="34">
        <v>59</v>
      </c>
      <c r="H20457" s="34">
        <v>39</v>
      </c>
      <c r="I20457" s="34">
        <v>36</v>
      </c>
      <c r="J20457" s="34">
        <v>52</v>
      </c>
      <c r="K20457" s="34">
        <v>31</v>
      </c>
      <c r="L20457" s="34">
        <v>23</v>
      </c>
      <c r="M20457" s="34">
        <v>26</v>
      </c>
      <c r="N20457" s="34">
        <v>42</v>
      </c>
      <c r="O20457" s="34">
        <v>44</v>
      </c>
      <c r="P20457" s="34">
        <v>43</v>
      </c>
      <c r="Q20457" s="34">
        <v>55</v>
      </c>
      <c r="R20457" s="34">
        <v>53</v>
      </c>
      <c r="S20457" s="34">
        <v>53</v>
      </c>
      <c r="T20457" s="34">
        <v>37</v>
      </c>
      <c r="U20457" s="34">
        <v>49</v>
      </c>
      <c r="V20457" s="34">
        <v>39</v>
      </c>
      <c r="W20457" s="34">
        <v>51</v>
      </c>
      <c r="X20457" s="34">
        <v>65</v>
      </c>
      <c r="Y20457" s="34">
        <v>43</v>
      </c>
      <c r="Z20457" s="34">
        <v>49</v>
      </c>
      <c r="AA20457" s="34">
        <v>80</v>
      </c>
      <c r="AB20457" s="34">
        <v>40</v>
      </c>
      <c r="AC20457" s="34">
        <v>81</v>
      </c>
    </row>
    <row r="20458" spans="1:29" x14ac:dyDescent="0.2">
      <c r="A20458" s="34" t="s">
        <v>80951</v>
      </c>
      <c r="B20458" s="34">
        <v>30</v>
      </c>
      <c r="C20458" s="34">
        <v>36</v>
      </c>
      <c r="D20458" s="34">
        <v>46</v>
      </c>
      <c r="E20458" s="34">
        <v>46</v>
      </c>
      <c r="F20458" s="34">
        <v>31</v>
      </c>
      <c r="G20458" s="34">
        <v>29</v>
      </c>
      <c r="H20458" s="34">
        <v>35</v>
      </c>
      <c r="I20458" s="34">
        <v>33</v>
      </c>
      <c r="J20458" s="34">
        <v>22</v>
      </c>
      <c r="K20458" s="34">
        <v>65</v>
      </c>
      <c r="L20458" s="34">
        <v>18</v>
      </c>
      <c r="M20458" s="34">
        <v>24</v>
      </c>
      <c r="N20458" s="34">
        <v>28</v>
      </c>
      <c r="O20458" s="34">
        <v>45</v>
      </c>
      <c r="P20458" s="34">
        <v>35</v>
      </c>
      <c r="Q20458" s="34">
        <v>53</v>
      </c>
      <c r="R20458" s="34">
        <v>18</v>
      </c>
      <c r="S20458" s="34">
        <v>64</v>
      </c>
      <c r="T20458" s="34">
        <v>13</v>
      </c>
      <c r="U20458" s="34">
        <v>23</v>
      </c>
      <c r="V20458" s="34">
        <v>37</v>
      </c>
      <c r="W20458" s="34">
        <v>36</v>
      </c>
      <c r="X20458" s="34">
        <v>41</v>
      </c>
      <c r="Y20458" s="34">
        <v>27</v>
      </c>
      <c r="Z20458" s="34">
        <v>57</v>
      </c>
      <c r="AA20458" s="34">
        <v>46</v>
      </c>
      <c r="AB20458" s="34">
        <v>28</v>
      </c>
      <c r="AC20458" s="34">
        <v>52</v>
      </c>
    </row>
    <row r="20459" spans="1:29" x14ac:dyDescent="0.2">
      <c r="A20459" s="34" t="s">
        <v>80952</v>
      </c>
      <c r="B20459" s="34">
        <v>27</v>
      </c>
      <c r="C20459" s="34">
        <v>27</v>
      </c>
      <c r="D20459" s="34">
        <v>28</v>
      </c>
      <c r="E20459" s="34">
        <v>16</v>
      </c>
      <c r="F20459" s="34">
        <v>25</v>
      </c>
      <c r="G20459" s="34">
        <v>53</v>
      </c>
      <c r="H20459" s="34">
        <v>21</v>
      </c>
      <c r="I20459" s="34">
        <v>36</v>
      </c>
      <c r="J20459" s="34">
        <v>15</v>
      </c>
      <c r="K20459" s="34">
        <v>41</v>
      </c>
      <c r="L20459" s="34">
        <v>20</v>
      </c>
      <c r="M20459" s="34">
        <v>23</v>
      </c>
      <c r="N20459" s="34">
        <v>19</v>
      </c>
      <c r="O20459" s="34">
        <v>23</v>
      </c>
      <c r="P20459" s="34">
        <v>27</v>
      </c>
      <c r="Q20459" s="34">
        <v>30</v>
      </c>
      <c r="R20459" s="34">
        <v>22</v>
      </c>
      <c r="S20459" s="34">
        <v>22</v>
      </c>
      <c r="T20459" s="34">
        <v>12</v>
      </c>
      <c r="U20459" s="34">
        <v>20</v>
      </c>
      <c r="V20459" s="34">
        <v>17</v>
      </c>
      <c r="W20459" s="34">
        <v>17</v>
      </c>
      <c r="X20459" s="34">
        <v>17</v>
      </c>
      <c r="Y20459" s="34">
        <v>14</v>
      </c>
      <c r="Z20459" s="34">
        <v>21</v>
      </c>
      <c r="AA20459" s="34">
        <v>48</v>
      </c>
      <c r="AB20459" s="34">
        <v>22</v>
      </c>
      <c r="AC20459" s="34">
        <v>29</v>
      </c>
    </row>
    <row r="20460" spans="1:29" x14ac:dyDescent="0.2">
      <c r="A20460" s="34" t="s">
        <v>80953</v>
      </c>
      <c r="B20460" s="34">
        <v>45</v>
      </c>
      <c r="C20460" s="34">
        <v>78</v>
      </c>
      <c r="D20460" s="34">
        <v>108</v>
      </c>
      <c r="E20460" s="34">
        <v>72</v>
      </c>
      <c r="F20460" s="34">
        <v>85</v>
      </c>
      <c r="G20460" s="34">
        <v>78</v>
      </c>
      <c r="H20460" s="34">
        <v>83</v>
      </c>
      <c r="I20460" s="34">
        <v>68</v>
      </c>
      <c r="J20460" s="34">
        <v>71</v>
      </c>
      <c r="K20460" s="34">
        <v>108</v>
      </c>
      <c r="L20460" s="34">
        <v>40</v>
      </c>
      <c r="M20460" s="34">
        <v>66</v>
      </c>
      <c r="N20460" s="34">
        <v>84</v>
      </c>
      <c r="O20460" s="34">
        <v>53</v>
      </c>
      <c r="P20460" s="34">
        <v>81</v>
      </c>
      <c r="Q20460" s="34">
        <v>84</v>
      </c>
      <c r="R20460" s="34">
        <v>61</v>
      </c>
      <c r="S20460" s="34">
        <v>120</v>
      </c>
      <c r="T20460" s="34">
        <v>46</v>
      </c>
      <c r="U20460" s="34">
        <v>81</v>
      </c>
      <c r="V20460" s="34">
        <v>110</v>
      </c>
      <c r="W20460" s="34">
        <v>68</v>
      </c>
      <c r="X20460" s="34">
        <v>137</v>
      </c>
      <c r="Y20460" s="34">
        <v>52</v>
      </c>
      <c r="Z20460" s="34">
        <v>61</v>
      </c>
      <c r="AA20460" s="34">
        <v>110</v>
      </c>
      <c r="AB20460" s="34">
        <v>80</v>
      </c>
      <c r="AC20460" s="34">
        <v>152</v>
      </c>
    </row>
    <row r="20461" spans="1:29" x14ac:dyDescent="0.2">
      <c r="A20461" s="34" t="s">
        <v>80954</v>
      </c>
      <c r="B20461" s="34">
        <v>18</v>
      </c>
      <c r="C20461" s="34">
        <v>66</v>
      </c>
      <c r="D20461" s="34">
        <v>37</v>
      </c>
      <c r="E20461" s="34">
        <v>65</v>
      </c>
      <c r="F20461" s="34">
        <v>45</v>
      </c>
      <c r="G20461" s="34">
        <v>82</v>
      </c>
      <c r="H20461" s="34">
        <v>21</v>
      </c>
      <c r="I20461" s="34">
        <v>43</v>
      </c>
      <c r="J20461" s="34">
        <v>26</v>
      </c>
      <c r="K20461" s="34">
        <v>69</v>
      </c>
      <c r="L20461" s="34">
        <v>15</v>
      </c>
      <c r="M20461" s="34">
        <v>37</v>
      </c>
      <c r="N20461" s="34">
        <v>17</v>
      </c>
      <c r="O20461" s="34">
        <v>41</v>
      </c>
      <c r="P20461" s="34">
        <v>19</v>
      </c>
      <c r="Q20461" s="34">
        <v>53</v>
      </c>
      <c r="R20461" s="34">
        <v>18</v>
      </c>
      <c r="S20461" s="34">
        <v>57</v>
      </c>
      <c r="T20461" s="34">
        <v>9</v>
      </c>
      <c r="U20461" s="34">
        <v>38</v>
      </c>
      <c r="V20461" s="34">
        <v>46</v>
      </c>
      <c r="W20461" s="34">
        <v>28</v>
      </c>
      <c r="X20461" s="34">
        <v>34</v>
      </c>
      <c r="Y20461" s="34">
        <v>30</v>
      </c>
      <c r="Z20461" s="34">
        <v>35</v>
      </c>
      <c r="AA20461" s="34">
        <v>59</v>
      </c>
      <c r="AB20461" s="34">
        <v>12</v>
      </c>
      <c r="AC20461" s="34">
        <v>77</v>
      </c>
    </row>
    <row r="20462" spans="1:29" x14ac:dyDescent="0.2">
      <c r="A20462" s="34" t="s">
        <v>80955</v>
      </c>
      <c r="B20462" s="34">
        <v>48</v>
      </c>
      <c r="C20462" s="34">
        <v>56</v>
      </c>
      <c r="D20462" s="34">
        <v>88</v>
      </c>
      <c r="E20462" s="34">
        <v>55</v>
      </c>
      <c r="F20462" s="34">
        <v>64</v>
      </c>
      <c r="G20462" s="34">
        <v>71</v>
      </c>
      <c r="H20462" s="34">
        <v>77</v>
      </c>
      <c r="I20462" s="34">
        <v>58</v>
      </c>
      <c r="J20462" s="34">
        <v>53</v>
      </c>
      <c r="K20462" s="34">
        <v>65</v>
      </c>
      <c r="L20462" s="34">
        <v>60</v>
      </c>
      <c r="M20462" s="34">
        <v>76</v>
      </c>
      <c r="N20462" s="34">
        <v>66</v>
      </c>
      <c r="O20462" s="34">
        <v>62</v>
      </c>
      <c r="P20462" s="34">
        <v>81</v>
      </c>
      <c r="Q20462" s="34">
        <v>115</v>
      </c>
      <c r="R20462" s="34">
        <v>77</v>
      </c>
      <c r="S20462" s="34">
        <v>76</v>
      </c>
      <c r="T20462" s="34">
        <v>70</v>
      </c>
      <c r="U20462" s="34">
        <v>71</v>
      </c>
      <c r="V20462" s="34">
        <v>55</v>
      </c>
      <c r="W20462" s="34">
        <v>77</v>
      </c>
      <c r="X20462" s="34">
        <v>113</v>
      </c>
      <c r="Y20462" s="34">
        <v>71</v>
      </c>
      <c r="Z20462" s="34">
        <v>63</v>
      </c>
      <c r="AA20462" s="34">
        <v>74</v>
      </c>
      <c r="AB20462" s="34">
        <v>68</v>
      </c>
      <c r="AC20462" s="34">
        <v>98</v>
      </c>
    </row>
    <row r="20463" spans="1:29" x14ac:dyDescent="0.2">
      <c r="A20463" s="34" t="s">
        <v>80956</v>
      </c>
      <c r="B20463" s="34">
        <v>19</v>
      </c>
      <c r="C20463" s="34">
        <v>27</v>
      </c>
      <c r="D20463" s="34">
        <v>45</v>
      </c>
      <c r="E20463" s="34">
        <v>35</v>
      </c>
      <c r="F20463" s="34">
        <v>30</v>
      </c>
      <c r="G20463" s="34">
        <v>21</v>
      </c>
      <c r="H20463" s="34">
        <v>20</v>
      </c>
      <c r="I20463" s="34">
        <v>45</v>
      </c>
      <c r="J20463" s="34">
        <v>24</v>
      </c>
      <c r="K20463" s="34">
        <v>32</v>
      </c>
      <c r="L20463" s="34">
        <v>9</v>
      </c>
      <c r="M20463" s="34">
        <v>29</v>
      </c>
      <c r="N20463" s="34">
        <v>18</v>
      </c>
      <c r="O20463" s="34">
        <v>35</v>
      </c>
      <c r="P20463" s="34">
        <v>21</v>
      </c>
      <c r="Q20463" s="34">
        <v>57</v>
      </c>
      <c r="R20463" s="34">
        <v>33</v>
      </c>
      <c r="S20463" s="34">
        <v>37</v>
      </c>
      <c r="T20463" s="34">
        <v>14</v>
      </c>
      <c r="U20463" s="34">
        <v>25</v>
      </c>
      <c r="V20463" s="34">
        <v>25</v>
      </c>
      <c r="W20463" s="34">
        <v>23</v>
      </c>
      <c r="X20463" s="34">
        <v>27</v>
      </c>
      <c r="Y20463" s="34">
        <v>15</v>
      </c>
      <c r="Z20463" s="34">
        <v>50</v>
      </c>
      <c r="AA20463" s="34">
        <v>44</v>
      </c>
      <c r="AB20463" s="34">
        <v>19</v>
      </c>
      <c r="AC20463" s="34">
        <v>53</v>
      </c>
    </row>
    <row r="20464" spans="1:29" x14ac:dyDescent="0.2">
      <c r="A20464" s="34" t="s">
        <v>80957</v>
      </c>
      <c r="B20464" s="34">
        <v>34</v>
      </c>
      <c r="C20464" s="34">
        <v>36</v>
      </c>
      <c r="D20464" s="34">
        <v>54</v>
      </c>
      <c r="E20464" s="34">
        <v>36</v>
      </c>
      <c r="F20464" s="34">
        <v>42</v>
      </c>
      <c r="G20464" s="34">
        <v>50</v>
      </c>
      <c r="H20464" s="34">
        <v>36</v>
      </c>
      <c r="I20464" s="34">
        <v>33</v>
      </c>
      <c r="J20464" s="34">
        <v>38</v>
      </c>
      <c r="K20464" s="34">
        <v>42</v>
      </c>
      <c r="L20464" s="34">
        <v>25</v>
      </c>
      <c r="M20464" s="34">
        <v>34</v>
      </c>
      <c r="N20464" s="34">
        <v>29</v>
      </c>
      <c r="O20464" s="34">
        <v>34</v>
      </c>
      <c r="P20464" s="34">
        <v>30</v>
      </c>
      <c r="Q20464" s="34">
        <v>41</v>
      </c>
      <c r="R20464" s="34">
        <v>58</v>
      </c>
      <c r="S20464" s="34">
        <v>57</v>
      </c>
      <c r="T20464" s="34">
        <v>38</v>
      </c>
      <c r="U20464" s="34">
        <v>36</v>
      </c>
      <c r="V20464" s="34">
        <v>41</v>
      </c>
      <c r="W20464" s="34">
        <v>48</v>
      </c>
      <c r="X20464" s="34">
        <v>55</v>
      </c>
      <c r="Y20464" s="34">
        <v>17</v>
      </c>
      <c r="Z20464" s="34">
        <v>77</v>
      </c>
      <c r="AA20464" s="34">
        <v>53</v>
      </c>
      <c r="AB20464" s="34">
        <v>49</v>
      </c>
      <c r="AC20464" s="34">
        <v>79</v>
      </c>
    </row>
    <row r="20465" spans="1:29" x14ac:dyDescent="0.2">
      <c r="A20465" s="34" t="s">
        <v>80958</v>
      </c>
      <c r="B20465" s="34">
        <v>33</v>
      </c>
      <c r="C20465" s="34">
        <v>51</v>
      </c>
      <c r="D20465" s="34">
        <v>83</v>
      </c>
      <c r="E20465" s="34">
        <v>77</v>
      </c>
      <c r="F20465" s="34">
        <v>48</v>
      </c>
      <c r="G20465" s="34">
        <v>112</v>
      </c>
      <c r="H20465" s="34">
        <v>49</v>
      </c>
      <c r="I20465" s="34">
        <v>52</v>
      </c>
      <c r="J20465" s="34">
        <v>41</v>
      </c>
      <c r="K20465" s="34">
        <v>77</v>
      </c>
      <c r="L20465" s="34">
        <v>27</v>
      </c>
      <c r="M20465" s="34">
        <v>52</v>
      </c>
      <c r="N20465" s="34">
        <v>34</v>
      </c>
      <c r="O20465" s="34">
        <v>56</v>
      </c>
      <c r="P20465" s="34">
        <v>53</v>
      </c>
      <c r="Q20465" s="34">
        <v>72</v>
      </c>
      <c r="R20465" s="34">
        <v>44</v>
      </c>
      <c r="S20465" s="34">
        <v>89</v>
      </c>
      <c r="T20465" s="34">
        <v>23</v>
      </c>
      <c r="U20465" s="34">
        <v>53</v>
      </c>
      <c r="V20465" s="34">
        <v>85</v>
      </c>
      <c r="W20465" s="34">
        <v>58</v>
      </c>
      <c r="X20465" s="34">
        <v>82</v>
      </c>
      <c r="Y20465" s="34">
        <v>44</v>
      </c>
      <c r="Z20465" s="34">
        <v>68</v>
      </c>
      <c r="AA20465" s="34">
        <v>86</v>
      </c>
      <c r="AB20465" s="34">
        <v>30</v>
      </c>
      <c r="AC20465" s="34">
        <v>106</v>
      </c>
    </row>
    <row r="20466" spans="1:29" x14ac:dyDescent="0.2">
      <c r="A20466" s="34" t="s">
        <v>80959</v>
      </c>
      <c r="B20466" s="34">
        <v>32</v>
      </c>
      <c r="C20466" s="34">
        <v>94</v>
      </c>
      <c r="D20466" s="34">
        <v>39</v>
      </c>
      <c r="E20466" s="34">
        <v>76</v>
      </c>
      <c r="F20466" s="34">
        <v>56</v>
      </c>
      <c r="G20466" s="34">
        <v>66</v>
      </c>
      <c r="H20466" s="34">
        <v>57</v>
      </c>
      <c r="I20466" s="34">
        <v>93</v>
      </c>
      <c r="J20466" s="34">
        <v>39</v>
      </c>
      <c r="K20466" s="34">
        <v>77</v>
      </c>
      <c r="L20466" s="34">
        <v>32</v>
      </c>
      <c r="M20466" s="34">
        <v>60</v>
      </c>
      <c r="N20466" s="34">
        <v>45</v>
      </c>
      <c r="O20466" s="34">
        <v>75</v>
      </c>
      <c r="P20466" s="34">
        <v>30</v>
      </c>
      <c r="Q20466" s="34">
        <v>102</v>
      </c>
      <c r="R20466" s="34">
        <v>55</v>
      </c>
      <c r="S20466" s="34">
        <v>79</v>
      </c>
      <c r="T20466" s="34">
        <v>31</v>
      </c>
      <c r="U20466" s="34">
        <v>68</v>
      </c>
      <c r="V20466" s="34">
        <v>51</v>
      </c>
      <c r="W20466" s="34">
        <v>49</v>
      </c>
      <c r="X20466" s="34">
        <v>60</v>
      </c>
      <c r="Y20466" s="34">
        <v>35</v>
      </c>
      <c r="Z20466" s="34">
        <v>67</v>
      </c>
      <c r="AA20466" s="34">
        <v>75</v>
      </c>
      <c r="AB20466" s="34">
        <v>36</v>
      </c>
      <c r="AC20466" s="34">
        <v>93</v>
      </c>
    </row>
    <row r="20467" spans="1:29" x14ac:dyDescent="0.2">
      <c r="A20467" s="34" t="s">
        <v>80960</v>
      </c>
      <c r="B20467" s="34">
        <v>69</v>
      </c>
      <c r="C20467" s="34">
        <v>120</v>
      </c>
      <c r="D20467" s="34">
        <v>125</v>
      </c>
      <c r="E20467" s="34">
        <v>121</v>
      </c>
      <c r="F20467" s="34">
        <v>121</v>
      </c>
      <c r="G20467" s="34">
        <v>142</v>
      </c>
      <c r="H20467" s="34">
        <v>80</v>
      </c>
      <c r="I20467" s="34">
        <v>96</v>
      </c>
      <c r="J20467" s="34">
        <v>89</v>
      </c>
      <c r="K20467" s="34">
        <v>124</v>
      </c>
      <c r="L20467" s="34">
        <v>60</v>
      </c>
      <c r="M20467" s="34">
        <v>116</v>
      </c>
      <c r="N20467" s="34">
        <v>95</v>
      </c>
      <c r="O20467" s="34">
        <v>81</v>
      </c>
      <c r="P20467" s="34">
        <v>84</v>
      </c>
      <c r="Q20467" s="34">
        <v>144</v>
      </c>
      <c r="R20467" s="34">
        <v>137</v>
      </c>
      <c r="S20467" s="34">
        <v>101</v>
      </c>
      <c r="T20467" s="34">
        <v>74</v>
      </c>
      <c r="U20467" s="34">
        <v>120</v>
      </c>
      <c r="V20467" s="34">
        <v>99</v>
      </c>
      <c r="W20467" s="34">
        <v>95</v>
      </c>
      <c r="X20467" s="34">
        <v>125</v>
      </c>
      <c r="Y20467" s="34">
        <v>98</v>
      </c>
      <c r="Z20467" s="34">
        <v>118</v>
      </c>
      <c r="AA20467" s="34">
        <v>164</v>
      </c>
      <c r="AB20467" s="34">
        <v>100</v>
      </c>
      <c r="AC20467" s="34">
        <v>170</v>
      </c>
    </row>
    <row r="20468" spans="1:29" x14ac:dyDescent="0.2">
      <c r="A20468" s="34" t="s">
        <v>80961</v>
      </c>
      <c r="B20468" s="34">
        <v>29</v>
      </c>
      <c r="C20468" s="34">
        <v>85</v>
      </c>
      <c r="D20468" s="34">
        <v>87</v>
      </c>
      <c r="E20468" s="34">
        <v>111</v>
      </c>
      <c r="F20468" s="34">
        <v>43</v>
      </c>
      <c r="G20468" s="34">
        <v>62</v>
      </c>
      <c r="H20468" s="34">
        <v>50</v>
      </c>
      <c r="I20468" s="34">
        <v>84</v>
      </c>
      <c r="J20468" s="34">
        <v>47</v>
      </c>
      <c r="K20468" s="34">
        <v>66</v>
      </c>
      <c r="L20468" s="34">
        <v>23</v>
      </c>
      <c r="M20468" s="34">
        <v>54</v>
      </c>
      <c r="N20468" s="34">
        <v>53</v>
      </c>
      <c r="O20468" s="34">
        <v>76</v>
      </c>
      <c r="P20468" s="34">
        <v>46</v>
      </c>
      <c r="Q20468" s="34">
        <v>73</v>
      </c>
      <c r="R20468" s="34">
        <v>55</v>
      </c>
      <c r="S20468" s="34">
        <v>73</v>
      </c>
      <c r="T20468" s="34">
        <v>28</v>
      </c>
      <c r="U20468" s="34">
        <v>83</v>
      </c>
      <c r="V20468" s="34">
        <v>43</v>
      </c>
      <c r="W20468" s="34">
        <v>93</v>
      </c>
      <c r="X20468" s="34">
        <v>46</v>
      </c>
      <c r="Y20468" s="34">
        <v>51</v>
      </c>
      <c r="Z20468" s="34">
        <v>67</v>
      </c>
      <c r="AA20468" s="34">
        <v>88</v>
      </c>
      <c r="AB20468" s="34">
        <v>31</v>
      </c>
      <c r="AC20468" s="34">
        <v>140</v>
      </c>
    </row>
    <row r="20469" spans="1:29" x14ac:dyDescent="0.2">
      <c r="A20469" s="34" t="s">
        <v>80962</v>
      </c>
      <c r="B20469" s="34">
        <v>51</v>
      </c>
      <c r="C20469" s="34">
        <v>75</v>
      </c>
      <c r="D20469" s="34">
        <v>114</v>
      </c>
      <c r="E20469" s="34">
        <v>76</v>
      </c>
      <c r="F20469" s="34">
        <v>88</v>
      </c>
      <c r="G20469" s="34">
        <v>90</v>
      </c>
      <c r="H20469" s="34">
        <v>67</v>
      </c>
      <c r="I20469" s="34">
        <v>75</v>
      </c>
      <c r="J20469" s="34">
        <v>61</v>
      </c>
      <c r="K20469" s="34">
        <v>99</v>
      </c>
      <c r="L20469" s="34">
        <v>43</v>
      </c>
      <c r="M20469" s="34">
        <v>72</v>
      </c>
      <c r="N20469" s="34">
        <v>62</v>
      </c>
      <c r="O20469" s="34">
        <v>69</v>
      </c>
      <c r="P20469" s="34">
        <v>73</v>
      </c>
      <c r="Q20469" s="34">
        <v>98</v>
      </c>
      <c r="R20469" s="34">
        <v>89</v>
      </c>
      <c r="S20469" s="34">
        <v>91</v>
      </c>
      <c r="T20469" s="34">
        <v>39</v>
      </c>
      <c r="U20469" s="34">
        <v>55</v>
      </c>
      <c r="V20469" s="34">
        <v>90</v>
      </c>
      <c r="W20469" s="34">
        <v>85</v>
      </c>
      <c r="X20469" s="34">
        <v>106</v>
      </c>
      <c r="Y20469" s="34">
        <v>70</v>
      </c>
      <c r="Z20469" s="34">
        <v>115</v>
      </c>
      <c r="AA20469" s="34">
        <v>91</v>
      </c>
      <c r="AB20469" s="34">
        <v>84</v>
      </c>
      <c r="AC20469" s="34">
        <v>149</v>
      </c>
    </row>
    <row r="20470" spans="1:29" x14ac:dyDescent="0.2">
      <c r="A20470" s="34" t="s">
        <v>80963</v>
      </c>
      <c r="B20470" s="34">
        <v>23</v>
      </c>
      <c r="C20470" s="34">
        <v>51</v>
      </c>
      <c r="D20470" s="34">
        <v>43</v>
      </c>
      <c r="E20470" s="34">
        <v>49</v>
      </c>
      <c r="F20470" s="34">
        <v>37</v>
      </c>
      <c r="G20470" s="34">
        <v>47</v>
      </c>
      <c r="H20470" s="34">
        <v>24</v>
      </c>
      <c r="I20470" s="34">
        <v>54</v>
      </c>
      <c r="J20470" s="34">
        <v>32</v>
      </c>
      <c r="K20470" s="34">
        <v>63</v>
      </c>
      <c r="L20470" s="34">
        <v>9</v>
      </c>
      <c r="M20470" s="34">
        <v>47</v>
      </c>
      <c r="N20470" s="34">
        <v>31</v>
      </c>
      <c r="O20470" s="34">
        <v>69</v>
      </c>
      <c r="P20470" s="34">
        <v>16</v>
      </c>
      <c r="Q20470" s="34">
        <v>66</v>
      </c>
      <c r="R20470" s="34">
        <v>27</v>
      </c>
      <c r="S20470" s="34">
        <v>48</v>
      </c>
      <c r="T20470" s="34">
        <v>18</v>
      </c>
      <c r="U20470" s="34">
        <v>47</v>
      </c>
      <c r="V20470" s="34">
        <v>37</v>
      </c>
      <c r="W20470" s="34">
        <v>74</v>
      </c>
      <c r="X20470" s="34">
        <v>43</v>
      </c>
      <c r="Y20470" s="34">
        <v>43</v>
      </c>
      <c r="Z20470" s="34">
        <v>43</v>
      </c>
      <c r="AA20470" s="34">
        <v>83</v>
      </c>
      <c r="AB20470" s="34">
        <v>16</v>
      </c>
      <c r="AC20470" s="34">
        <v>83</v>
      </c>
    </row>
    <row r="20471" spans="1:29" x14ac:dyDescent="0.2">
      <c r="A20471" s="34" t="s">
        <v>80964</v>
      </c>
      <c r="B20471" s="34">
        <v>32</v>
      </c>
      <c r="C20471" s="34">
        <v>61</v>
      </c>
      <c r="D20471" s="34">
        <v>80</v>
      </c>
      <c r="E20471" s="34">
        <v>81</v>
      </c>
      <c r="F20471" s="34">
        <v>80</v>
      </c>
      <c r="G20471" s="34">
        <v>72</v>
      </c>
      <c r="H20471" s="34">
        <v>83</v>
      </c>
      <c r="I20471" s="34">
        <v>68</v>
      </c>
      <c r="J20471" s="34">
        <v>65</v>
      </c>
      <c r="K20471" s="34">
        <v>95</v>
      </c>
      <c r="L20471" s="34">
        <v>49</v>
      </c>
      <c r="M20471" s="34">
        <v>47</v>
      </c>
      <c r="N20471" s="34">
        <v>44</v>
      </c>
      <c r="O20471" s="34">
        <v>51</v>
      </c>
      <c r="P20471" s="34">
        <v>61</v>
      </c>
      <c r="Q20471" s="34">
        <v>124</v>
      </c>
      <c r="R20471" s="34">
        <v>76</v>
      </c>
      <c r="S20471" s="34">
        <v>83</v>
      </c>
      <c r="T20471" s="34">
        <v>45</v>
      </c>
      <c r="U20471" s="34">
        <v>59</v>
      </c>
      <c r="V20471" s="34">
        <v>79</v>
      </c>
      <c r="W20471" s="34">
        <v>59</v>
      </c>
      <c r="X20471" s="34">
        <v>103</v>
      </c>
      <c r="Y20471" s="34">
        <v>73</v>
      </c>
      <c r="Z20471" s="34">
        <v>85</v>
      </c>
      <c r="AA20471" s="34">
        <v>82</v>
      </c>
      <c r="AB20471" s="34">
        <v>61</v>
      </c>
      <c r="AC20471" s="34">
        <v>107</v>
      </c>
    </row>
    <row r="20472" spans="1:29" x14ac:dyDescent="0.2">
      <c r="A20472" s="34" t="s">
        <v>80965</v>
      </c>
      <c r="B20472" s="34">
        <v>33</v>
      </c>
      <c r="C20472" s="34">
        <v>25</v>
      </c>
      <c r="D20472" s="34">
        <v>22</v>
      </c>
      <c r="E20472" s="34">
        <v>32</v>
      </c>
      <c r="F20472" s="34">
        <v>52</v>
      </c>
      <c r="G20472" s="34">
        <v>28</v>
      </c>
      <c r="H20472" s="34">
        <v>40</v>
      </c>
      <c r="I20472" s="34">
        <v>27</v>
      </c>
      <c r="J20472" s="34">
        <v>41</v>
      </c>
      <c r="K20472" s="34">
        <v>42</v>
      </c>
      <c r="L20472" s="34">
        <v>37</v>
      </c>
      <c r="M20472" s="34">
        <v>35</v>
      </c>
      <c r="N20472" s="34">
        <v>38</v>
      </c>
      <c r="O20472" s="34">
        <v>30</v>
      </c>
      <c r="P20472" s="34">
        <v>51</v>
      </c>
      <c r="Q20472" s="34">
        <v>43</v>
      </c>
      <c r="R20472" s="34">
        <v>50</v>
      </c>
      <c r="S20472" s="34">
        <v>29</v>
      </c>
      <c r="T20472" s="34">
        <v>45</v>
      </c>
      <c r="U20472" s="34">
        <v>36</v>
      </c>
      <c r="V20472" s="34">
        <v>48</v>
      </c>
      <c r="W20472" s="34">
        <v>18</v>
      </c>
      <c r="X20472" s="34">
        <v>56</v>
      </c>
      <c r="Y20472" s="34">
        <v>33</v>
      </c>
      <c r="Z20472" s="34">
        <v>46</v>
      </c>
      <c r="AA20472" s="34">
        <v>31</v>
      </c>
      <c r="AB20472" s="34">
        <v>83</v>
      </c>
      <c r="AC20472" s="34">
        <v>35</v>
      </c>
    </row>
    <row r="20473" spans="1:29" x14ac:dyDescent="0.2">
      <c r="A20473" s="34" t="s">
        <v>80966</v>
      </c>
      <c r="B20473" s="34">
        <v>52</v>
      </c>
      <c r="C20473" s="34">
        <v>79</v>
      </c>
      <c r="D20473" s="34">
        <v>53</v>
      </c>
      <c r="E20473" s="34">
        <v>84</v>
      </c>
      <c r="F20473" s="34">
        <v>61</v>
      </c>
      <c r="G20473" s="34">
        <v>98</v>
      </c>
      <c r="H20473" s="34">
        <v>70</v>
      </c>
      <c r="I20473" s="34">
        <v>68</v>
      </c>
      <c r="J20473" s="34">
        <v>64</v>
      </c>
      <c r="K20473" s="34">
        <v>75</v>
      </c>
      <c r="L20473" s="34">
        <v>44</v>
      </c>
      <c r="M20473" s="34">
        <v>49</v>
      </c>
      <c r="N20473" s="34">
        <v>46</v>
      </c>
      <c r="O20473" s="34">
        <v>85</v>
      </c>
      <c r="P20473" s="34">
        <v>59</v>
      </c>
      <c r="Q20473" s="34">
        <v>87</v>
      </c>
      <c r="R20473" s="34">
        <v>80</v>
      </c>
      <c r="S20473" s="34">
        <v>76</v>
      </c>
      <c r="T20473" s="34">
        <v>65</v>
      </c>
      <c r="U20473" s="34">
        <v>86</v>
      </c>
      <c r="V20473" s="34">
        <v>41</v>
      </c>
      <c r="W20473" s="34">
        <v>58</v>
      </c>
      <c r="X20473" s="34">
        <v>103</v>
      </c>
      <c r="Y20473" s="34">
        <v>72</v>
      </c>
      <c r="Z20473" s="34">
        <v>113</v>
      </c>
      <c r="AA20473" s="34">
        <v>111</v>
      </c>
      <c r="AB20473" s="34">
        <v>64</v>
      </c>
      <c r="AC20473" s="34">
        <v>168</v>
      </c>
    </row>
    <row r="20474" spans="1:29" x14ac:dyDescent="0.2">
      <c r="A20474" s="34" t="s">
        <v>80967</v>
      </c>
      <c r="B20474" s="34">
        <v>29</v>
      </c>
      <c r="C20474" s="34">
        <v>16</v>
      </c>
      <c r="D20474" s="34">
        <v>31</v>
      </c>
      <c r="E20474" s="34">
        <v>32</v>
      </c>
      <c r="F20474" s="34">
        <v>33</v>
      </c>
      <c r="G20474" s="34">
        <v>30</v>
      </c>
      <c r="H20474" s="34">
        <v>58</v>
      </c>
      <c r="I20474" s="34">
        <v>22</v>
      </c>
      <c r="J20474" s="34">
        <v>16</v>
      </c>
      <c r="K20474" s="34">
        <v>43</v>
      </c>
      <c r="L20474" s="34">
        <v>25</v>
      </c>
      <c r="M20474" s="34">
        <v>22</v>
      </c>
      <c r="N20474" s="34">
        <v>29</v>
      </c>
      <c r="O20474" s="34">
        <v>22</v>
      </c>
      <c r="P20474" s="34">
        <v>21</v>
      </c>
      <c r="Q20474" s="34">
        <v>20</v>
      </c>
      <c r="R20474" s="34">
        <v>44</v>
      </c>
      <c r="S20474" s="34">
        <v>16</v>
      </c>
      <c r="T20474" s="34">
        <v>25</v>
      </c>
      <c r="U20474" s="34">
        <v>21</v>
      </c>
      <c r="V20474" s="34">
        <v>53</v>
      </c>
      <c r="W20474" s="34">
        <v>38</v>
      </c>
      <c r="X20474" s="34">
        <v>72</v>
      </c>
      <c r="Y20474" s="34">
        <v>23</v>
      </c>
      <c r="Z20474" s="34">
        <v>45</v>
      </c>
      <c r="AA20474" s="34">
        <v>37</v>
      </c>
      <c r="AB20474" s="34">
        <v>43</v>
      </c>
      <c r="AC20474" s="34">
        <v>53</v>
      </c>
    </row>
    <row r="20475" spans="1:29" x14ac:dyDescent="0.2">
      <c r="A20475" s="34" t="s">
        <v>80968</v>
      </c>
      <c r="B20475" s="34">
        <v>39</v>
      </c>
      <c r="C20475" s="34">
        <v>44</v>
      </c>
      <c r="D20475" s="34">
        <v>54</v>
      </c>
      <c r="E20475" s="34">
        <v>48</v>
      </c>
      <c r="F20475" s="34">
        <v>48</v>
      </c>
      <c r="G20475" s="34">
        <v>29</v>
      </c>
      <c r="H20475" s="34">
        <v>36</v>
      </c>
      <c r="I20475" s="34">
        <v>47</v>
      </c>
      <c r="J20475" s="34">
        <v>38</v>
      </c>
      <c r="K20475" s="34">
        <v>61</v>
      </c>
      <c r="L20475" s="34">
        <v>25</v>
      </c>
      <c r="M20475" s="34">
        <v>40</v>
      </c>
      <c r="N20475" s="34">
        <v>50</v>
      </c>
      <c r="O20475" s="34">
        <v>38</v>
      </c>
      <c r="P20475" s="34">
        <v>33</v>
      </c>
      <c r="Q20475" s="34">
        <v>68</v>
      </c>
      <c r="R20475" s="34">
        <v>45</v>
      </c>
      <c r="S20475" s="34">
        <v>57</v>
      </c>
      <c r="T20475" s="34">
        <v>42</v>
      </c>
      <c r="U20475" s="34">
        <v>40</v>
      </c>
      <c r="V20475" s="34">
        <v>39</v>
      </c>
      <c r="W20475" s="34">
        <v>39</v>
      </c>
      <c r="X20475" s="34">
        <v>91</v>
      </c>
      <c r="Y20475" s="34">
        <v>40</v>
      </c>
      <c r="Z20475" s="34">
        <v>71</v>
      </c>
      <c r="AA20475" s="34">
        <v>56</v>
      </c>
      <c r="AB20475" s="34">
        <v>51</v>
      </c>
      <c r="AC20475" s="34">
        <v>89</v>
      </c>
    </row>
    <row r="20476" spans="1:29" x14ac:dyDescent="0.2">
      <c r="A20476" s="34" t="s">
        <v>80969</v>
      </c>
      <c r="B20476" s="34">
        <v>60</v>
      </c>
      <c r="C20476" s="34">
        <v>70</v>
      </c>
      <c r="D20476" s="34">
        <v>115</v>
      </c>
      <c r="E20476" s="34">
        <v>104</v>
      </c>
      <c r="F20476" s="34">
        <v>90</v>
      </c>
      <c r="G20476" s="34">
        <v>107</v>
      </c>
      <c r="H20476" s="34">
        <v>77</v>
      </c>
      <c r="I20476" s="34">
        <v>101</v>
      </c>
      <c r="J20476" s="34">
        <v>91</v>
      </c>
      <c r="K20476" s="34">
        <v>134</v>
      </c>
      <c r="L20476" s="34">
        <v>55</v>
      </c>
      <c r="M20476" s="34">
        <v>93</v>
      </c>
      <c r="N20476" s="34">
        <v>104</v>
      </c>
      <c r="O20476" s="34">
        <v>76</v>
      </c>
      <c r="P20476" s="34">
        <v>87</v>
      </c>
      <c r="Q20476" s="34">
        <v>109</v>
      </c>
      <c r="R20476" s="34">
        <v>91</v>
      </c>
      <c r="S20476" s="34">
        <v>140</v>
      </c>
      <c r="T20476" s="34">
        <v>71</v>
      </c>
      <c r="U20476" s="34">
        <v>136</v>
      </c>
      <c r="V20476" s="34">
        <v>110</v>
      </c>
      <c r="W20476" s="34">
        <v>109</v>
      </c>
      <c r="X20476" s="34">
        <v>132</v>
      </c>
      <c r="Y20476" s="34">
        <v>93</v>
      </c>
      <c r="Z20476" s="34">
        <v>131</v>
      </c>
      <c r="AA20476" s="34">
        <v>143</v>
      </c>
      <c r="AB20476" s="34">
        <v>83</v>
      </c>
      <c r="AC20476" s="34">
        <v>178</v>
      </c>
    </row>
    <row r="20477" spans="1:29" x14ac:dyDescent="0.2">
      <c r="A20477" s="34" t="s">
        <v>80970</v>
      </c>
      <c r="B20477" s="34">
        <v>81</v>
      </c>
      <c r="C20477" s="34">
        <v>42</v>
      </c>
      <c r="D20477" s="34">
        <v>76</v>
      </c>
      <c r="E20477" s="34">
        <v>71</v>
      </c>
      <c r="F20477" s="34">
        <v>67</v>
      </c>
      <c r="G20477" s="34">
        <v>92</v>
      </c>
      <c r="H20477" s="34">
        <v>54</v>
      </c>
      <c r="I20477" s="34">
        <v>59</v>
      </c>
      <c r="J20477" s="34">
        <v>60</v>
      </c>
      <c r="K20477" s="34">
        <v>71</v>
      </c>
      <c r="L20477" s="34">
        <v>44</v>
      </c>
      <c r="M20477" s="34">
        <v>40</v>
      </c>
      <c r="N20477" s="34">
        <v>56</v>
      </c>
      <c r="O20477" s="34">
        <v>54</v>
      </c>
      <c r="P20477" s="34">
        <v>70</v>
      </c>
      <c r="Q20477" s="34">
        <v>62</v>
      </c>
      <c r="R20477" s="34">
        <v>81</v>
      </c>
      <c r="S20477" s="34">
        <v>94</v>
      </c>
      <c r="T20477" s="34">
        <v>50</v>
      </c>
      <c r="U20477" s="34">
        <v>60</v>
      </c>
      <c r="V20477" s="34">
        <v>58</v>
      </c>
      <c r="W20477" s="34">
        <v>72</v>
      </c>
      <c r="X20477" s="34">
        <v>74</v>
      </c>
      <c r="Y20477" s="34">
        <v>36</v>
      </c>
      <c r="Z20477" s="34">
        <v>99</v>
      </c>
      <c r="AA20477" s="34">
        <v>82</v>
      </c>
      <c r="AB20477" s="34">
        <v>66</v>
      </c>
      <c r="AC20477" s="34">
        <v>114</v>
      </c>
    </row>
    <row r="20478" spans="1:29" x14ac:dyDescent="0.2">
      <c r="A20478" s="34" t="s">
        <v>80971</v>
      </c>
      <c r="B20478" s="34">
        <v>27</v>
      </c>
      <c r="C20478" s="34">
        <v>13</v>
      </c>
      <c r="D20478" s="34">
        <v>27</v>
      </c>
      <c r="E20478" s="34">
        <v>9</v>
      </c>
      <c r="F20478" s="34">
        <v>15</v>
      </c>
      <c r="G20478" s="34">
        <v>5</v>
      </c>
      <c r="H20478" s="34">
        <v>24</v>
      </c>
      <c r="I20478" s="34">
        <v>9</v>
      </c>
      <c r="J20478" s="34">
        <v>17</v>
      </c>
      <c r="K20478" s="34">
        <v>21</v>
      </c>
      <c r="L20478" s="34">
        <v>9</v>
      </c>
      <c r="M20478" s="34">
        <v>9</v>
      </c>
      <c r="N20478" s="34">
        <v>8</v>
      </c>
      <c r="O20478" s="34">
        <v>14</v>
      </c>
      <c r="P20478" s="34">
        <v>14</v>
      </c>
      <c r="Q20478" s="34">
        <v>16</v>
      </c>
      <c r="R20478" s="34">
        <v>14</v>
      </c>
      <c r="S20478" s="34">
        <v>27</v>
      </c>
      <c r="T20478" s="34">
        <v>10</v>
      </c>
      <c r="U20478" s="34">
        <v>15</v>
      </c>
      <c r="V20478" s="34">
        <v>20</v>
      </c>
      <c r="W20478" s="34">
        <v>18</v>
      </c>
      <c r="X20478" s="34">
        <v>29</v>
      </c>
      <c r="Y20478" s="34">
        <v>19</v>
      </c>
      <c r="Z20478" s="34">
        <v>3</v>
      </c>
      <c r="AA20478" s="34">
        <v>19</v>
      </c>
      <c r="AB20478" s="34">
        <v>24</v>
      </c>
      <c r="AC20478" s="34">
        <v>17</v>
      </c>
    </row>
    <row r="20479" spans="1:29" x14ac:dyDescent="0.2">
      <c r="A20479" s="34" t="s">
        <v>80972</v>
      </c>
      <c r="B20479" s="34">
        <v>75</v>
      </c>
      <c r="C20479" s="34">
        <v>104</v>
      </c>
      <c r="D20479" s="34">
        <v>123</v>
      </c>
      <c r="E20479" s="34">
        <v>102</v>
      </c>
      <c r="F20479" s="34">
        <v>101</v>
      </c>
      <c r="G20479" s="34">
        <v>131</v>
      </c>
      <c r="H20479" s="34">
        <v>107</v>
      </c>
      <c r="I20479" s="34">
        <v>77</v>
      </c>
      <c r="J20479" s="34">
        <v>75</v>
      </c>
      <c r="K20479" s="34">
        <v>126</v>
      </c>
      <c r="L20479" s="34">
        <v>65</v>
      </c>
      <c r="M20479" s="34">
        <v>114</v>
      </c>
      <c r="N20479" s="34">
        <v>69</v>
      </c>
      <c r="O20479" s="34">
        <v>136</v>
      </c>
      <c r="P20479" s="34">
        <v>94</v>
      </c>
      <c r="Q20479" s="34">
        <v>133</v>
      </c>
      <c r="R20479" s="34">
        <v>104</v>
      </c>
      <c r="S20479" s="34">
        <v>136</v>
      </c>
      <c r="T20479" s="34">
        <v>70</v>
      </c>
      <c r="U20479" s="34">
        <v>106</v>
      </c>
      <c r="V20479" s="34">
        <v>158</v>
      </c>
      <c r="W20479" s="34">
        <v>114</v>
      </c>
      <c r="X20479" s="34">
        <v>108</v>
      </c>
      <c r="Y20479" s="34">
        <v>116</v>
      </c>
      <c r="Z20479" s="34">
        <v>156</v>
      </c>
      <c r="AA20479" s="34">
        <v>174</v>
      </c>
      <c r="AB20479" s="34">
        <v>94</v>
      </c>
      <c r="AC20479" s="34">
        <v>181</v>
      </c>
    </row>
    <row r="20480" spans="1:29" x14ac:dyDescent="0.2">
      <c r="A20480" s="34" t="s">
        <v>80973</v>
      </c>
      <c r="B20480" s="34">
        <v>46</v>
      </c>
      <c r="C20480" s="34">
        <v>102</v>
      </c>
      <c r="D20480" s="34">
        <v>103</v>
      </c>
      <c r="E20480" s="34">
        <v>127</v>
      </c>
      <c r="F20480" s="34">
        <v>78</v>
      </c>
      <c r="G20480" s="34">
        <v>148</v>
      </c>
      <c r="H20480" s="34">
        <v>65</v>
      </c>
      <c r="I20480" s="34">
        <v>82</v>
      </c>
      <c r="J20480" s="34">
        <v>50</v>
      </c>
      <c r="K20480" s="34">
        <v>120</v>
      </c>
      <c r="L20480" s="34">
        <v>38</v>
      </c>
      <c r="M20480" s="34">
        <v>91</v>
      </c>
      <c r="N20480" s="34">
        <v>64</v>
      </c>
      <c r="O20480" s="34">
        <v>76</v>
      </c>
      <c r="P20480" s="34">
        <v>60</v>
      </c>
      <c r="Q20480" s="34">
        <v>127</v>
      </c>
      <c r="R20480" s="34">
        <v>67</v>
      </c>
      <c r="S20480" s="34">
        <v>120</v>
      </c>
      <c r="T20480" s="34">
        <v>58</v>
      </c>
      <c r="U20480" s="34">
        <v>58</v>
      </c>
      <c r="V20480" s="34">
        <v>80</v>
      </c>
      <c r="W20480" s="34">
        <v>98</v>
      </c>
      <c r="X20480" s="34">
        <v>94</v>
      </c>
      <c r="Y20480" s="34">
        <v>69</v>
      </c>
      <c r="Z20480" s="34">
        <v>94</v>
      </c>
      <c r="AA20480" s="34">
        <v>119</v>
      </c>
      <c r="AB20480" s="34">
        <v>94</v>
      </c>
      <c r="AC20480" s="34">
        <v>144</v>
      </c>
    </row>
    <row r="20481" spans="1:29" x14ac:dyDescent="0.2">
      <c r="A20481" s="34" t="s">
        <v>80974</v>
      </c>
      <c r="B20481" s="34">
        <v>233</v>
      </c>
      <c r="C20481" s="34">
        <v>357</v>
      </c>
      <c r="D20481" s="34">
        <v>469</v>
      </c>
      <c r="E20481" s="34">
        <v>387</v>
      </c>
      <c r="F20481" s="34">
        <v>427</v>
      </c>
      <c r="G20481" s="34">
        <v>397</v>
      </c>
      <c r="H20481" s="34">
        <v>395</v>
      </c>
      <c r="I20481" s="34">
        <v>350</v>
      </c>
      <c r="J20481" s="34">
        <v>328</v>
      </c>
      <c r="K20481" s="34">
        <v>401</v>
      </c>
      <c r="L20481" s="34">
        <v>209</v>
      </c>
      <c r="M20481" s="34">
        <v>308</v>
      </c>
      <c r="N20481" s="34">
        <v>340</v>
      </c>
      <c r="O20481" s="34">
        <v>313</v>
      </c>
      <c r="P20481" s="34">
        <v>375</v>
      </c>
      <c r="Q20481" s="34">
        <v>416</v>
      </c>
      <c r="R20481" s="34">
        <v>451</v>
      </c>
      <c r="S20481" s="34">
        <v>421</v>
      </c>
      <c r="T20481" s="34">
        <v>285</v>
      </c>
      <c r="U20481" s="34">
        <v>369</v>
      </c>
      <c r="V20481" s="34">
        <v>466</v>
      </c>
      <c r="W20481" s="34">
        <v>422</v>
      </c>
      <c r="X20481" s="34">
        <v>490</v>
      </c>
      <c r="Y20481" s="34">
        <v>328</v>
      </c>
      <c r="Z20481" s="34">
        <v>431</v>
      </c>
      <c r="AA20481" s="34">
        <v>439</v>
      </c>
      <c r="AB20481" s="34">
        <v>381</v>
      </c>
      <c r="AC20481" s="34">
        <v>491</v>
      </c>
    </row>
    <row r="20482" spans="1:29" x14ac:dyDescent="0.2">
      <c r="A20482" s="34" t="s">
        <v>80975</v>
      </c>
      <c r="B20482" s="34">
        <v>33</v>
      </c>
      <c r="C20482" s="34">
        <v>49</v>
      </c>
      <c r="D20482" s="34">
        <v>88</v>
      </c>
      <c r="E20482" s="34">
        <v>73</v>
      </c>
      <c r="F20482" s="34">
        <v>63</v>
      </c>
      <c r="G20482" s="34">
        <v>72</v>
      </c>
      <c r="H20482" s="34">
        <v>53</v>
      </c>
      <c r="I20482" s="34">
        <v>51</v>
      </c>
      <c r="J20482" s="34">
        <v>38</v>
      </c>
      <c r="K20482" s="34">
        <v>72</v>
      </c>
      <c r="L20482" s="34">
        <v>22</v>
      </c>
      <c r="M20482" s="34">
        <v>58</v>
      </c>
      <c r="N20482" s="34">
        <v>42</v>
      </c>
      <c r="O20482" s="34">
        <v>72</v>
      </c>
      <c r="P20482" s="34">
        <v>45</v>
      </c>
      <c r="Q20482" s="34">
        <v>59</v>
      </c>
      <c r="R20482" s="34">
        <v>40</v>
      </c>
      <c r="S20482" s="34">
        <v>76</v>
      </c>
      <c r="T20482" s="34">
        <v>26</v>
      </c>
      <c r="U20482" s="34">
        <v>41</v>
      </c>
      <c r="V20482" s="34">
        <v>70</v>
      </c>
      <c r="W20482" s="34">
        <v>42</v>
      </c>
      <c r="X20482" s="34">
        <v>65</v>
      </c>
      <c r="Y20482" s="34">
        <v>56</v>
      </c>
      <c r="Z20482" s="34">
        <v>68</v>
      </c>
      <c r="AA20482" s="34">
        <v>78</v>
      </c>
      <c r="AB20482" s="34">
        <v>28</v>
      </c>
      <c r="AC20482" s="34">
        <v>109</v>
      </c>
    </row>
    <row r="20483" spans="1:29" x14ac:dyDescent="0.2">
      <c r="A20483" s="34" t="s">
        <v>80976</v>
      </c>
      <c r="B20483" s="34">
        <v>93</v>
      </c>
      <c r="C20483" s="34">
        <v>182</v>
      </c>
      <c r="D20483" s="34">
        <v>172</v>
      </c>
      <c r="E20483" s="34">
        <v>219</v>
      </c>
      <c r="F20483" s="34">
        <v>233</v>
      </c>
      <c r="G20483" s="34">
        <v>228</v>
      </c>
      <c r="H20483" s="34">
        <v>216</v>
      </c>
      <c r="I20483" s="34">
        <v>182</v>
      </c>
      <c r="J20483" s="34">
        <v>180</v>
      </c>
      <c r="K20483" s="34">
        <v>210</v>
      </c>
      <c r="L20483" s="34">
        <v>151</v>
      </c>
      <c r="M20483" s="34">
        <v>172</v>
      </c>
      <c r="N20483" s="34">
        <v>170</v>
      </c>
      <c r="O20483" s="34">
        <v>207</v>
      </c>
      <c r="P20483" s="34">
        <v>161</v>
      </c>
      <c r="Q20483" s="34">
        <v>295</v>
      </c>
      <c r="R20483" s="34">
        <v>233</v>
      </c>
      <c r="S20483" s="34">
        <v>279</v>
      </c>
      <c r="T20483" s="34">
        <v>209</v>
      </c>
      <c r="U20483" s="34">
        <v>249</v>
      </c>
      <c r="V20483" s="34">
        <v>214</v>
      </c>
      <c r="W20483" s="34">
        <v>251</v>
      </c>
      <c r="X20483" s="34">
        <v>242</v>
      </c>
      <c r="Y20483" s="34">
        <v>288</v>
      </c>
      <c r="Z20483" s="34">
        <v>260</v>
      </c>
      <c r="AA20483" s="34">
        <v>287</v>
      </c>
      <c r="AB20483" s="34">
        <v>308</v>
      </c>
      <c r="AC20483" s="34">
        <v>350</v>
      </c>
    </row>
    <row r="20484" spans="1:29" x14ac:dyDescent="0.2">
      <c r="A20484" s="34" t="s">
        <v>80977</v>
      </c>
      <c r="B20484" s="34">
        <v>56</v>
      </c>
      <c r="C20484" s="34">
        <v>38</v>
      </c>
      <c r="D20484" s="34">
        <v>43</v>
      </c>
      <c r="E20484" s="34">
        <v>80</v>
      </c>
      <c r="F20484" s="34">
        <v>63</v>
      </c>
      <c r="G20484" s="34">
        <v>55</v>
      </c>
      <c r="H20484" s="34">
        <v>63</v>
      </c>
      <c r="I20484" s="34">
        <v>58</v>
      </c>
      <c r="J20484" s="34">
        <v>62</v>
      </c>
      <c r="K20484" s="34">
        <v>56</v>
      </c>
      <c r="L20484" s="34">
        <v>39</v>
      </c>
      <c r="M20484" s="34">
        <v>30</v>
      </c>
      <c r="N20484" s="34">
        <v>57</v>
      </c>
      <c r="O20484" s="34">
        <v>41</v>
      </c>
      <c r="P20484" s="34">
        <v>53</v>
      </c>
      <c r="Q20484" s="34">
        <v>47</v>
      </c>
      <c r="R20484" s="34">
        <v>69</v>
      </c>
      <c r="S20484" s="34">
        <v>61</v>
      </c>
      <c r="T20484" s="34">
        <v>65</v>
      </c>
      <c r="U20484" s="34">
        <v>43</v>
      </c>
      <c r="V20484" s="34">
        <v>81</v>
      </c>
      <c r="W20484" s="34">
        <v>68</v>
      </c>
      <c r="X20484" s="34">
        <v>91</v>
      </c>
      <c r="Y20484" s="34">
        <v>53</v>
      </c>
      <c r="Z20484" s="34">
        <v>97</v>
      </c>
      <c r="AA20484" s="34">
        <v>57</v>
      </c>
      <c r="AB20484" s="34">
        <v>79</v>
      </c>
      <c r="AC20484" s="34">
        <v>94</v>
      </c>
    </row>
    <row r="20485" spans="1:29" x14ac:dyDescent="0.2">
      <c r="A20485" s="34" t="s">
        <v>80978</v>
      </c>
      <c r="B20485" s="34">
        <v>28</v>
      </c>
      <c r="C20485" s="34">
        <v>32</v>
      </c>
      <c r="D20485" s="34">
        <v>30</v>
      </c>
      <c r="E20485" s="34">
        <v>40</v>
      </c>
      <c r="F20485" s="34">
        <v>26</v>
      </c>
      <c r="G20485" s="34">
        <v>41</v>
      </c>
      <c r="H20485" s="34">
        <v>19</v>
      </c>
      <c r="I20485" s="34">
        <v>31</v>
      </c>
      <c r="J20485" s="34">
        <v>25</v>
      </c>
      <c r="K20485" s="34">
        <v>37</v>
      </c>
      <c r="L20485" s="34">
        <v>11</v>
      </c>
      <c r="M20485" s="34">
        <v>30</v>
      </c>
      <c r="N20485" s="34">
        <v>36</v>
      </c>
      <c r="O20485" s="34">
        <v>20</v>
      </c>
      <c r="P20485" s="34">
        <v>21</v>
      </c>
      <c r="Q20485" s="34">
        <v>56</v>
      </c>
      <c r="R20485" s="34">
        <v>32</v>
      </c>
      <c r="S20485" s="34">
        <v>49</v>
      </c>
      <c r="T20485" s="34">
        <v>18</v>
      </c>
      <c r="U20485" s="34">
        <v>31</v>
      </c>
      <c r="V20485" s="34">
        <v>38</v>
      </c>
      <c r="W20485" s="34">
        <v>18</v>
      </c>
      <c r="X20485" s="34">
        <v>32</v>
      </c>
      <c r="Y20485" s="34">
        <v>24</v>
      </c>
      <c r="Z20485" s="34">
        <v>44</v>
      </c>
      <c r="AA20485" s="34">
        <v>37</v>
      </c>
      <c r="AB20485" s="34">
        <v>38</v>
      </c>
      <c r="AC20485" s="34">
        <v>56</v>
      </c>
    </row>
    <row r="20486" spans="1:29" x14ac:dyDescent="0.2">
      <c r="A20486" s="34" t="s">
        <v>80979</v>
      </c>
      <c r="B20486" s="34">
        <v>55</v>
      </c>
      <c r="C20486" s="34">
        <v>55</v>
      </c>
      <c r="D20486" s="34">
        <v>56</v>
      </c>
      <c r="E20486" s="34">
        <v>59</v>
      </c>
      <c r="F20486" s="34">
        <v>57</v>
      </c>
      <c r="G20486" s="34">
        <v>57</v>
      </c>
      <c r="H20486" s="34">
        <v>50</v>
      </c>
      <c r="I20486" s="34">
        <v>37</v>
      </c>
      <c r="J20486" s="34">
        <v>54</v>
      </c>
      <c r="K20486" s="34">
        <v>52</v>
      </c>
      <c r="L20486" s="34">
        <v>55</v>
      </c>
      <c r="M20486" s="34">
        <v>45</v>
      </c>
      <c r="N20486" s="34">
        <v>46</v>
      </c>
      <c r="O20486" s="34">
        <v>61</v>
      </c>
      <c r="P20486" s="34">
        <v>42</v>
      </c>
      <c r="Q20486" s="34">
        <v>62</v>
      </c>
      <c r="R20486" s="34">
        <v>66</v>
      </c>
      <c r="S20486" s="34">
        <v>62</v>
      </c>
      <c r="T20486" s="34">
        <v>54</v>
      </c>
      <c r="U20486" s="34">
        <v>45</v>
      </c>
      <c r="V20486" s="34">
        <v>47</v>
      </c>
      <c r="W20486" s="34">
        <v>63</v>
      </c>
      <c r="X20486" s="34">
        <v>63</v>
      </c>
      <c r="Y20486" s="34">
        <v>49</v>
      </c>
      <c r="Z20486" s="34">
        <v>58</v>
      </c>
      <c r="AA20486" s="34">
        <v>73</v>
      </c>
      <c r="AB20486" s="34">
        <v>93</v>
      </c>
      <c r="AC20486" s="34">
        <v>68</v>
      </c>
    </row>
    <row r="20487" spans="1:29" x14ac:dyDescent="0.2">
      <c r="A20487" s="34" t="s">
        <v>80980</v>
      </c>
      <c r="B20487" s="34">
        <v>24</v>
      </c>
      <c r="C20487" s="34">
        <v>41</v>
      </c>
      <c r="D20487" s="34">
        <v>69</v>
      </c>
      <c r="E20487" s="34">
        <v>31</v>
      </c>
      <c r="F20487" s="34">
        <v>29</v>
      </c>
      <c r="G20487" s="34">
        <v>38</v>
      </c>
      <c r="H20487" s="34">
        <v>30</v>
      </c>
      <c r="I20487" s="34">
        <v>44</v>
      </c>
      <c r="J20487" s="34">
        <v>10</v>
      </c>
      <c r="K20487" s="34">
        <v>47</v>
      </c>
      <c r="L20487" s="34">
        <v>11</v>
      </c>
      <c r="M20487" s="34">
        <v>31</v>
      </c>
      <c r="N20487" s="34">
        <v>33</v>
      </c>
      <c r="O20487" s="34">
        <v>19</v>
      </c>
      <c r="P20487" s="34">
        <v>23</v>
      </c>
      <c r="Q20487" s="34">
        <v>25</v>
      </c>
      <c r="R20487" s="34">
        <v>26</v>
      </c>
      <c r="S20487" s="34">
        <v>53</v>
      </c>
      <c r="T20487" s="34">
        <v>11</v>
      </c>
      <c r="U20487" s="34">
        <v>22</v>
      </c>
      <c r="V20487" s="34">
        <v>34</v>
      </c>
      <c r="W20487" s="34">
        <v>21</v>
      </c>
      <c r="X20487" s="34">
        <v>60</v>
      </c>
      <c r="Y20487" s="34">
        <v>25</v>
      </c>
      <c r="Z20487" s="34">
        <v>49</v>
      </c>
      <c r="AA20487" s="34">
        <v>52</v>
      </c>
      <c r="AB20487" s="34">
        <v>17</v>
      </c>
      <c r="AC20487" s="34">
        <v>42</v>
      </c>
    </row>
    <row r="20488" spans="1:29" x14ac:dyDescent="0.2">
      <c r="A20488" s="34" t="s">
        <v>80981</v>
      </c>
      <c r="B20488" s="34">
        <v>25</v>
      </c>
      <c r="C20488" s="34">
        <v>21</v>
      </c>
      <c r="D20488" s="34">
        <v>19</v>
      </c>
      <c r="E20488" s="34">
        <v>16</v>
      </c>
      <c r="F20488" s="34">
        <v>36</v>
      </c>
      <c r="G20488" s="34">
        <v>10</v>
      </c>
      <c r="H20488" s="34">
        <v>38</v>
      </c>
      <c r="I20488" s="34">
        <v>14</v>
      </c>
      <c r="J20488" s="34">
        <v>35</v>
      </c>
      <c r="K20488" s="34">
        <v>31</v>
      </c>
      <c r="L20488" s="34">
        <v>18</v>
      </c>
      <c r="M20488" s="34">
        <v>34</v>
      </c>
      <c r="N20488" s="34">
        <v>14</v>
      </c>
      <c r="O20488" s="34">
        <v>13</v>
      </c>
      <c r="P20488" s="34">
        <v>19</v>
      </c>
      <c r="Q20488" s="34">
        <v>30</v>
      </c>
      <c r="R20488" s="34">
        <v>28</v>
      </c>
      <c r="S20488" s="34">
        <v>42</v>
      </c>
      <c r="T20488" s="34">
        <v>32</v>
      </c>
      <c r="U20488" s="34">
        <v>16</v>
      </c>
      <c r="V20488" s="34">
        <v>9</v>
      </c>
      <c r="W20488" s="34">
        <v>36</v>
      </c>
      <c r="X20488" s="34">
        <v>34</v>
      </c>
      <c r="Y20488" s="34">
        <v>28</v>
      </c>
      <c r="Z20488" s="34">
        <v>30</v>
      </c>
      <c r="AA20488" s="34">
        <v>28</v>
      </c>
      <c r="AB20488" s="34">
        <v>15</v>
      </c>
      <c r="AC20488" s="34">
        <v>31</v>
      </c>
    </row>
    <row r="20489" spans="1:29" x14ac:dyDescent="0.2">
      <c r="A20489" s="34" t="s">
        <v>80982</v>
      </c>
      <c r="B20489" s="34">
        <v>33</v>
      </c>
      <c r="C20489" s="34">
        <v>35</v>
      </c>
      <c r="D20489" s="34">
        <v>32</v>
      </c>
      <c r="E20489" s="34">
        <v>40</v>
      </c>
      <c r="F20489" s="34">
        <v>27</v>
      </c>
      <c r="G20489" s="34">
        <v>52</v>
      </c>
      <c r="H20489" s="34">
        <v>20</v>
      </c>
      <c r="I20489" s="34">
        <v>30</v>
      </c>
      <c r="J20489" s="34">
        <v>30</v>
      </c>
      <c r="K20489" s="34">
        <v>22</v>
      </c>
      <c r="L20489" s="34">
        <v>15</v>
      </c>
      <c r="M20489" s="34">
        <v>24</v>
      </c>
      <c r="N20489" s="34">
        <v>29</v>
      </c>
      <c r="O20489" s="34">
        <v>35</v>
      </c>
      <c r="P20489" s="34">
        <v>32</v>
      </c>
      <c r="Q20489" s="34">
        <v>29</v>
      </c>
      <c r="R20489" s="34">
        <v>57</v>
      </c>
      <c r="S20489" s="34">
        <v>33</v>
      </c>
      <c r="T20489" s="34">
        <v>39</v>
      </c>
      <c r="U20489" s="34">
        <v>15</v>
      </c>
      <c r="V20489" s="34">
        <v>26</v>
      </c>
      <c r="W20489" s="34">
        <v>23</v>
      </c>
      <c r="X20489" s="34">
        <v>35</v>
      </c>
      <c r="Y20489" s="34">
        <v>34</v>
      </c>
      <c r="Z20489" s="34">
        <v>40</v>
      </c>
      <c r="AA20489" s="34">
        <v>33</v>
      </c>
      <c r="AB20489" s="34">
        <v>45</v>
      </c>
      <c r="AC20489" s="34">
        <v>44</v>
      </c>
    </row>
    <row r="20490" spans="1:29" x14ac:dyDescent="0.2">
      <c r="A20490" s="34" t="s">
        <v>80983</v>
      </c>
      <c r="B20490" s="34">
        <v>45</v>
      </c>
      <c r="C20490" s="34">
        <v>79</v>
      </c>
      <c r="D20490" s="34">
        <v>83</v>
      </c>
      <c r="E20490" s="34">
        <v>57</v>
      </c>
      <c r="F20490" s="34">
        <v>83</v>
      </c>
      <c r="G20490" s="34">
        <v>54</v>
      </c>
      <c r="H20490" s="34">
        <v>48</v>
      </c>
      <c r="I20490" s="34">
        <v>43</v>
      </c>
      <c r="J20490" s="34">
        <v>47</v>
      </c>
      <c r="K20490" s="34">
        <v>66</v>
      </c>
      <c r="L20490" s="34">
        <v>30</v>
      </c>
      <c r="M20490" s="34">
        <v>70</v>
      </c>
      <c r="N20490" s="34">
        <v>49</v>
      </c>
      <c r="O20490" s="34">
        <v>55</v>
      </c>
      <c r="P20490" s="34">
        <v>47</v>
      </c>
      <c r="Q20490" s="34">
        <v>73</v>
      </c>
      <c r="R20490" s="34">
        <v>67</v>
      </c>
      <c r="S20490" s="34">
        <v>88</v>
      </c>
      <c r="T20490" s="34">
        <v>30</v>
      </c>
      <c r="U20490" s="34">
        <v>28</v>
      </c>
      <c r="V20490" s="34">
        <v>53</v>
      </c>
      <c r="W20490" s="34">
        <v>55</v>
      </c>
      <c r="X20490" s="34">
        <v>67</v>
      </c>
      <c r="Y20490" s="34">
        <v>57</v>
      </c>
      <c r="Z20490" s="34">
        <v>106</v>
      </c>
      <c r="AA20490" s="34">
        <v>66</v>
      </c>
      <c r="AB20490" s="34">
        <v>55</v>
      </c>
      <c r="AC20490" s="34">
        <v>95</v>
      </c>
    </row>
    <row r="20491" spans="1:29" x14ac:dyDescent="0.2">
      <c r="A20491" s="34" t="s">
        <v>80984</v>
      </c>
      <c r="B20491" s="34">
        <v>74</v>
      </c>
      <c r="C20491" s="34">
        <v>74</v>
      </c>
      <c r="D20491" s="34">
        <v>59</v>
      </c>
      <c r="E20491" s="34">
        <v>85</v>
      </c>
      <c r="F20491" s="34">
        <v>69</v>
      </c>
      <c r="G20491" s="34">
        <v>61</v>
      </c>
      <c r="H20491" s="34">
        <v>42</v>
      </c>
      <c r="I20491" s="34">
        <v>43</v>
      </c>
      <c r="J20491" s="34">
        <v>66</v>
      </c>
      <c r="K20491" s="34">
        <v>73</v>
      </c>
      <c r="L20491" s="34">
        <v>55</v>
      </c>
      <c r="M20491" s="34">
        <v>53</v>
      </c>
      <c r="N20491" s="34">
        <v>52</v>
      </c>
      <c r="O20491" s="34">
        <v>81</v>
      </c>
      <c r="P20491" s="34">
        <v>57</v>
      </c>
      <c r="Q20491" s="34">
        <v>95</v>
      </c>
      <c r="R20491" s="34">
        <v>88</v>
      </c>
      <c r="S20491" s="34">
        <v>74</v>
      </c>
      <c r="T20491" s="34">
        <v>74</v>
      </c>
      <c r="U20491" s="34">
        <v>71</v>
      </c>
      <c r="V20491" s="34">
        <v>74</v>
      </c>
      <c r="W20491" s="34">
        <v>110</v>
      </c>
      <c r="X20491" s="34">
        <v>98</v>
      </c>
      <c r="Y20491" s="34">
        <v>74</v>
      </c>
      <c r="Z20491" s="34">
        <v>83</v>
      </c>
      <c r="AA20491" s="34">
        <v>92</v>
      </c>
      <c r="AB20491" s="34">
        <v>71</v>
      </c>
      <c r="AC20491" s="34">
        <v>119</v>
      </c>
    </row>
    <row r="20492" spans="1:29" x14ac:dyDescent="0.2">
      <c r="A20492" s="34" t="s">
        <v>80985</v>
      </c>
      <c r="B20492" s="34">
        <v>20</v>
      </c>
      <c r="C20492" s="34">
        <v>44</v>
      </c>
      <c r="D20492" s="34">
        <v>26</v>
      </c>
      <c r="E20492" s="34">
        <v>42</v>
      </c>
      <c r="F20492" s="34">
        <v>28</v>
      </c>
      <c r="G20492" s="34">
        <v>31</v>
      </c>
      <c r="H20492" s="34">
        <v>8</v>
      </c>
      <c r="I20492" s="34">
        <v>29</v>
      </c>
      <c r="J20492" s="34">
        <v>11</v>
      </c>
      <c r="K20492" s="34">
        <v>62</v>
      </c>
      <c r="L20492" s="34">
        <v>4</v>
      </c>
      <c r="M20492" s="34">
        <v>32</v>
      </c>
      <c r="N20492" s="34">
        <v>10</v>
      </c>
      <c r="O20492" s="34">
        <v>24</v>
      </c>
      <c r="P20492" s="34">
        <v>11</v>
      </c>
      <c r="Q20492" s="34">
        <v>19</v>
      </c>
      <c r="R20492" s="34">
        <v>16</v>
      </c>
      <c r="S20492" s="34">
        <v>54</v>
      </c>
      <c r="T20492" s="34">
        <v>9</v>
      </c>
      <c r="U20492" s="34">
        <v>17</v>
      </c>
      <c r="V20492" s="34">
        <v>20</v>
      </c>
      <c r="W20492" s="34">
        <v>16</v>
      </c>
      <c r="X20492" s="34">
        <v>21</v>
      </c>
      <c r="Y20492" s="34">
        <v>7</v>
      </c>
      <c r="Z20492" s="34">
        <v>27</v>
      </c>
      <c r="AA20492" s="34">
        <v>38</v>
      </c>
      <c r="AB20492" s="34">
        <v>12</v>
      </c>
      <c r="AC20492" s="34">
        <v>38</v>
      </c>
    </row>
    <row r="20493" spans="1:29" x14ac:dyDescent="0.2">
      <c r="A20493" s="34" t="s">
        <v>80986</v>
      </c>
      <c r="B20493" s="34">
        <v>232</v>
      </c>
      <c r="C20493" s="34">
        <v>383</v>
      </c>
      <c r="D20493" s="34">
        <v>528</v>
      </c>
      <c r="E20493" s="34">
        <v>462</v>
      </c>
      <c r="F20493" s="34">
        <v>496</v>
      </c>
      <c r="G20493" s="34">
        <v>445</v>
      </c>
      <c r="H20493" s="34">
        <v>433</v>
      </c>
      <c r="I20493" s="34">
        <v>331</v>
      </c>
      <c r="J20493" s="34">
        <v>338</v>
      </c>
      <c r="K20493" s="34">
        <v>377</v>
      </c>
      <c r="L20493" s="34">
        <v>265</v>
      </c>
      <c r="M20493" s="34">
        <v>287</v>
      </c>
      <c r="N20493" s="34">
        <v>398</v>
      </c>
      <c r="O20493" s="34">
        <v>323</v>
      </c>
      <c r="P20493" s="34">
        <v>399</v>
      </c>
      <c r="Q20493" s="34">
        <v>429</v>
      </c>
      <c r="R20493" s="34">
        <v>511</v>
      </c>
      <c r="S20493" s="34">
        <v>482</v>
      </c>
      <c r="T20493" s="34">
        <v>349</v>
      </c>
      <c r="U20493" s="34">
        <v>284</v>
      </c>
      <c r="V20493" s="34">
        <v>567</v>
      </c>
      <c r="W20493" s="34">
        <v>343</v>
      </c>
      <c r="X20493" s="34">
        <v>524</v>
      </c>
      <c r="Y20493" s="34">
        <v>276</v>
      </c>
      <c r="Z20493" s="34">
        <v>478</v>
      </c>
      <c r="AA20493" s="34">
        <v>452</v>
      </c>
      <c r="AB20493" s="34">
        <v>409</v>
      </c>
      <c r="AC20493" s="34">
        <v>620</v>
      </c>
    </row>
    <row r="20494" spans="1:29" x14ac:dyDescent="0.2">
      <c r="A20494" s="34" t="s">
        <v>80987</v>
      </c>
      <c r="B20494" s="34">
        <v>24</v>
      </c>
      <c r="C20494" s="34">
        <v>51</v>
      </c>
      <c r="D20494" s="34">
        <v>56</v>
      </c>
      <c r="E20494" s="34">
        <v>49</v>
      </c>
      <c r="F20494" s="34">
        <v>44</v>
      </c>
      <c r="G20494" s="34">
        <v>52</v>
      </c>
      <c r="H20494" s="34">
        <v>41</v>
      </c>
      <c r="I20494" s="34">
        <v>64</v>
      </c>
      <c r="J20494" s="34">
        <v>40</v>
      </c>
      <c r="K20494" s="34">
        <v>55</v>
      </c>
      <c r="L20494" s="34">
        <v>38</v>
      </c>
      <c r="M20494" s="34">
        <v>51</v>
      </c>
      <c r="N20494" s="34">
        <v>45</v>
      </c>
      <c r="O20494" s="34">
        <v>60</v>
      </c>
      <c r="P20494" s="34">
        <v>38</v>
      </c>
      <c r="Q20494" s="34">
        <v>59</v>
      </c>
      <c r="R20494" s="34">
        <v>51</v>
      </c>
      <c r="S20494" s="34">
        <v>73</v>
      </c>
      <c r="T20494" s="34">
        <v>32</v>
      </c>
      <c r="U20494" s="34">
        <v>56</v>
      </c>
      <c r="V20494" s="34">
        <v>67</v>
      </c>
      <c r="W20494" s="34">
        <v>64</v>
      </c>
      <c r="X20494" s="34">
        <v>78</v>
      </c>
      <c r="Y20494" s="34">
        <v>68</v>
      </c>
      <c r="Z20494" s="34">
        <v>41</v>
      </c>
      <c r="AA20494" s="34">
        <v>105</v>
      </c>
      <c r="AB20494" s="34">
        <v>38</v>
      </c>
      <c r="AC20494" s="34">
        <v>65</v>
      </c>
    </row>
    <row r="20495" spans="1:29" x14ac:dyDescent="0.2">
      <c r="A20495" s="34" t="s">
        <v>80988</v>
      </c>
      <c r="B20495" s="34">
        <v>23</v>
      </c>
      <c r="C20495" s="34">
        <v>40</v>
      </c>
      <c r="D20495" s="34">
        <v>69</v>
      </c>
      <c r="E20495" s="34">
        <v>55</v>
      </c>
      <c r="F20495" s="34">
        <v>51</v>
      </c>
      <c r="G20495" s="34">
        <v>13</v>
      </c>
      <c r="H20495" s="34">
        <v>39</v>
      </c>
      <c r="I20495" s="34">
        <v>40</v>
      </c>
      <c r="J20495" s="34">
        <v>43</v>
      </c>
      <c r="K20495" s="34">
        <v>50</v>
      </c>
      <c r="L20495" s="34">
        <v>22</v>
      </c>
      <c r="M20495" s="34">
        <v>22</v>
      </c>
      <c r="N20495" s="34">
        <v>48</v>
      </c>
      <c r="O20495" s="34">
        <v>24</v>
      </c>
      <c r="P20495" s="34">
        <v>39</v>
      </c>
      <c r="Q20495" s="34">
        <v>54</v>
      </c>
      <c r="R20495" s="34">
        <v>49</v>
      </c>
      <c r="S20495" s="34">
        <v>82</v>
      </c>
      <c r="T20495" s="34">
        <v>34</v>
      </c>
      <c r="U20495" s="34">
        <v>42</v>
      </c>
      <c r="V20495" s="34">
        <v>55</v>
      </c>
      <c r="W20495" s="34">
        <v>50</v>
      </c>
      <c r="X20495" s="34">
        <v>60</v>
      </c>
      <c r="Y20495" s="34">
        <v>43</v>
      </c>
      <c r="Z20495" s="34">
        <v>76</v>
      </c>
      <c r="AA20495" s="34">
        <v>59</v>
      </c>
      <c r="AB20495" s="34">
        <v>30</v>
      </c>
      <c r="AC20495" s="34">
        <v>81</v>
      </c>
    </row>
    <row r="20496" spans="1:29" x14ac:dyDescent="0.2">
      <c r="A20496" s="34" t="s">
        <v>80989</v>
      </c>
      <c r="B20496" s="34">
        <v>6</v>
      </c>
      <c r="C20496" s="34">
        <v>9</v>
      </c>
      <c r="D20496" s="34">
        <v>2</v>
      </c>
      <c r="E20496" s="34">
        <v>7</v>
      </c>
      <c r="F20496" s="34">
        <v>2</v>
      </c>
      <c r="G20496" s="34">
        <v>2</v>
      </c>
      <c r="H20496" s="34">
        <v>3</v>
      </c>
      <c r="I20496" s="34">
        <v>0</v>
      </c>
      <c r="J20496" s="34">
        <v>3</v>
      </c>
      <c r="K20496" s="34">
        <v>16</v>
      </c>
      <c r="L20496" s="34">
        <v>1</v>
      </c>
      <c r="M20496" s="34">
        <v>1</v>
      </c>
      <c r="N20496" s="34">
        <v>4</v>
      </c>
      <c r="O20496" s="34">
        <v>3</v>
      </c>
      <c r="P20496" s="34">
        <v>1</v>
      </c>
      <c r="Q20496" s="34">
        <v>1</v>
      </c>
      <c r="R20496" s="34">
        <v>0</v>
      </c>
      <c r="S20496" s="34">
        <v>5</v>
      </c>
      <c r="T20496" s="34">
        <v>3</v>
      </c>
      <c r="U20496" s="34">
        <v>1</v>
      </c>
      <c r="V20496" s="34">
        <v>4</v>
      </c>
      <c r="W20496" s="34">
        <v>0</v>
      </c>
      <c r="X20496" s="34">
        <v>7</v>
      </c>
      <c r="Y20496" s="34">
        <v>5</v>
      </c>
      <c r="Z20496" s="34">
        <v>1</v>
      </c>
      <c r="AA20496" s="34">
        <v>0</v>
      </c>
      <c r="AB20496" s="34">
        <v>0</v>
      </c>
      <c r="AC20496" s="34">
        <v>2</v>
      </c>
    </row>
    <row r="20497" spans="1:29" x14ac:dyDescent="0.2">
      <c r="A20497" s="34" t="s">
        <v>80990</v>
      </c>
      <c r="B20497" s="34">
        <v>117</v>
      </c>
      <c r="C20497" s="34">
        <v>147</v>
      </c>
      <c r="D20497" s="34">
        <v>177</v>
      </c>
      <c r="E20497" s="34">
        <v>187</v>
      </c>
      <c r="F20497" s="34">
        <v>163</v>
      </c>
      <c r="G20497" s="34">
        <v>188</v>
      </c>
      <c r="H20497" s="34">
        <v>153</v>
      </c>
      <c r="I20497" s="34">
        <v>140</v>
      </c>
      <c r="J20497" s="34">
        <v>115</v>
      </c>
      <c r="K20497" s="34">
        <v>178</v>
      </c>
      <c r="L20497" s="34">
        <v>114</v>
      </c>
      <c r="M20497" s="34">
        <v>123</v>
      </c>
      <c r="N20497" s="34">
        <v>112</v>
      </c>
      <c r="O20497" s="34">
        <v>118</v>
      </c>
      <c r="P20497" s="34">
        <v>120</v>
      </c>
      <c r="Q20497" s="34">
        <v>170</v>
      </c>
      <c r="R20497" s="34">
        <v>173</v>
      </c>
      <c r="S20497" s="34">
        <v>207</v>
      </c>
      <c r="T20497" s="34">
        <v>102</v>
      </c>
      <c r="U20497" s="34">
        <v>132</v>
      </c>
      <c r="V20497" s="34">
        <v>180</v>
      </c>
      <c r="W20497" s="34">
        <v>170</v>
      </c>
      <c r="X20497" s="34">
        <v>228</v>
      </c>
      <c r="Y20497" s="34">
        <v>158</v>
      </c>
      <c r="Z20497" s="34">
        <v>180</v>
      </c>
      <c r="AA20497" s="34">
        <v>216</v>
      </c>
      <c r="AB20497" s="34">
        <v>150</v>
      </c>
      <c r="AC20497" s="34">
        <v>299</v>
      </c>
    </row>
    <row r="20498" spans="1:29" x14ac:dyDescent="0.2">
      <c r="A20498" s="34" t="s">
        <v>80991</v>
      </c>
      <c r="B20498" s="34">
        <v>37</v>
      </c>
      <c r="C20498" s="34">
        <v>78</v>
      </c>
      <c r="D20498" s="34">
        <v>105</v>
      </c>
      <c r="E20498" s="34">
        <v>118</v>
      </c>
      <c r="F20498" s="34">
        <v>84</v>
      </c>
      <c r="G20498" s="34">
        <v>68</v>
      </c>
      <c r="H20498" s="34">
        <v>66</v>
      </c>
      <c r="I20498" s="34">
        <v>85</v>
      </c>
      <c r="J20498" s="34">
        <v>64</v>
      </c>
      <c r="K20498" s="34">
        <v>99</v>
      </c>
      <c r="L20498" s="34">
        <v>36</v>
      </c>
      <c r="M20498" s="34">
        <v>63</v>
      </c>
      <c r="N20498" s="34">
        <v>73</v>
      </c>
      <c r="O20498" s="34">
        <v>72</v>
      </c>
      <c r="P20498" s="34">
        <v>70</v>
      </c>
      <c r="Q20498" s="34">
        <v>93</v>
      </c>
      <c r="R20498" s="34">
        <v>86</v>
      </c>
      <c r="S20498" s="34">
        <v>90</v>
      </c>
      <c r="T20498" s="34">
        <v>45</v>
      </c>
      <c r="U20498" s="34">
        <v>48</v>
      </c>
      <c r="V20498" s="34">
        <v>97</v>
      </c>
      <c r="W20498" s="34">
        <v>64</v>
      </c>
      <c r="X20498" s="34">
        <v>112</v>
      </c>
      <c r="Y20498" s="34">
        <v>65</v>
      </c>
      <c r="Z20498" s="34">
        <v>120</v>
      </c>
      <c r="AA20498" s="34">
        <v>82</v>
      </c>
      <c r="AB20498" s="34">
        <v>69</v>
      </c>
      <c r="AC20498" s="34">
        <v>102</v>
      </c>
    </row>
    <row r="20499" spans="1:29" x14ac:dyDescent="0.2">
      <c r="A20499" s="34" t="s">
        <v>80992</v>
      </c>
      <c r="B20499" s="34">
        <v>96</v>
      </c>
      <c r="C20499" s="34">
        <v>116</v>
      </c>
      <c r="D20499" s="34">
        <v>119</v>
      </c>
      <c r="E20499" s="34">
        <v>138</v>
      </c>
      <c r="F20499" s="34">
        <v>118</v>
      </c>
      <c r="G20499" s="34">
        <v>94</v>
      </c>
      <c r="H20499" s="34">
        <v>115</v>
      </c>
      <c r="I20499" s="34">
        <v>130</v>
      </c>
      <c r="J20499" s="34">
        <v>90</v>
      </c>
      <c r="K20499" s="34">
        <v>129</v>
      </c>
      <c r="L20499" s="34">
        <v>93</v>
      </c>
      <c r="M20499" s="34">
        <v>156</v>
      </c>
      <c r="N20499" s="34">
        <v>96</v>
      </c>
      <c r="O20499" s="34">
        <v>114</v>
      </c>
      <c r="P20499" s="34">
        <v>86</v>
      </c>
      <c r="Q20499" s="34">
        <v>136</v>
      </c>
      <c r="R20499" s="34">
        <v>182</v>
      </c>
      <c r="S20499" s="34">
        <v>143</v>
      </c>
      <c r="T20499" s="34">
        <v>126</v>
      </c>
      <c r="U20499" s="34">
        <v>134</v>
      </c>
      <c r="V20499" s="34">
        <v>121</v>
      </c>
      <c r="W20499" s="34">
        <v>171</v>
      </c>
      <c r="X20499" s="34">
        <v>134</v>
      </c>
      <c r="Y20499" s="34">
        <v>160</v>
      </c>
      <c r="Z20499" s="34">
        <v>119</v>
      </c>
      <c r="AA20499" s="34">
        <v>114</v>
      </c>
      <c r="AB20499" s="34">
        <v>139</v>
      </c>
      <c r="AC20499" s="34">
        <v>195</v>
      </c>
    </row>
    <row r="20500" spans="1:29" x14ac:dyDescent="0.2">
      <c r="A20500" s="34" t="s">
        <v>80993</v>
      </c>
      <c r="B20500" s="34">
        <v>38</v>
      </c>
      <c r="C20500" s="34">
        <v>55</v>
      </c>
      <c r="D20500" s="34">
        <v>45</v>
      </c>
      <c r="E20500" s="34">
        <v>58</v>
      </c>
      <c r="F20500" s="34">
        <v>53</v>
      </c>
      <c r="G20500" s="34">
        <v>61</v>
      </c>
      <c r="H20500" s="34">
        <v>46</v>
      </c>
      <c r="I20500" s="34">
        <v>56</v>
      </c>
      <c r="J20500" s="34">
        <v>41</v>
      </c>
      <c r="K20500" s="34">
        <v>46</v>
      </c>
      <c r="L20500" s="34">
        <v>35</v>
      </c>
      <c r="M20500" s="34">
        <v>27</v>
      </c>
      <c r="N20500" s="34">
        <v>32</v>
      </c>
      <c r="O20500" s="34">
        <v>63</v>
      </c>
      <c r="P20500" s="34">
        <v>51</v>
      </c>
      <c r="Q20500" s="34">
        <v>75</v>
      </c>
      <c r="R20500" s="34">
        <v>68</v>
      </c>
      <c r="S20500" s="34">
        <v>49</v>
      </c>
      <c r="T20500" s="34">
        <v>43</v>
      </c>
      <c r="U20500" s="34">
        <v>46</v>
      </c>
      <c r="V20500" s="34">
        <v>58</v>
      </c>
      <c r="W20500" s="34">
        <v>39</v>
      </c>
      <c r="X20500" s="34">
        <v>60</v>
      </c>
      <c r="Y20500" s="34">
        <v>45</v>
      </c>
      <c r="Z20500" s="34">
        <v>71</v>
      </c>
      <c r="AA20500" s="34">
        <v>48</v>
      </c>
      <c r="AB20500" s="34">
        <v>56</v>
      </c>
      <c r="AC20500" s="34">
        <v>81</v>
      </c>
    </row>
    <row r="20501" spans="1:29" x14ac:dyDescent="0.2">
      <c r="A20501" s="34" t="s">
        <v>80994</v>
      </c>
      <c r="B20501" s="34">
        <v>75</v>
      </c>
      <c r="C20501" s="34">
        <v>130</v>
      </c>
      <c r="D20501" s="34">
        <v>124</v>
      </c>
      <c r="E20501" s="34">
        <v>130</v>
      </c>
      <c r="F20501" s="34">
        <v>127</v>
      </c>
      <c r="G20501" s="34">
        <v>177</v>
      </c>
      <c r="H20501" s="34">
        <v>76</v>
      </c>
      <c r="I20501" s="34">
        <v>152</v>
      </c>
      <c r="J20501" s="34">
        <v>86</v>
      </c>
      <c r="K20501" s="34">
        <v>168</v>
      </c>
      <c r="L20501" s="34">
        <v>104</v>
      </c>
      <c r="M20501" s="34">
        <v>137</v>
      </c>
      <c r="N20501" s="34">
        <v>111</v>
      </c>
      <c r="O20501" s="34">
        <v>134</v>
      </c>
      <c r="P20501" s="34">
        <v>117</v>
      </c>
      <c r="Q20501" s="34">
        <v>185</v>
      </c>
      <c r="R20501" s="34">
        <v>145</v>
      </c>
      <c r="S20501" s="34">
        <v>173</v>
      </c>
      <c r="T20501" s="34">
        <v>117</v>
      </c>
      <c r="U20501" s="34">
        <v>121</v>
      </c>
      <c r="V20501" s="34">
        <v>136</v>
      </c>
      <c r="W20501" s="34">
        <v>176</v>
      </c>
      <c r="X20501" s="34">
        <v>151</v>
      </c>
      <c r="Y20501" s="34">
        <v>126</v>
      </c>
      <c r="Z20501" s="34">
        <v>127</v>
      </c>
      <c r="AA20501" s="34">
        <v>211</v>
      </c>
      <c r="AB20501" s="34">
        <v>124</v>
      </c>
      <c r="AC20501" s="34">
        <v>202</v>
      </c>
    </row>
    <row r="20502" spans="1:29" x14ac:dyDescent="0.2">
      <c r="A20502" s="34" t="s">
        <v>80995</v>
      </c>
      <c r="B20502" s="34">
        <v>262</v>
      </c>
      <c r="C20502" s="34">
        <v>251</v>
      </c>
      <c r="D20502" s="34">
        <v>220</v>
      </c>
      <c r="E20502" s="34">
        <v>278</v>
      </c>
      <c r="F20502" s="34">
        <v>221</v>
      </c>
      <c r="G20502" s="34">
        <v>322</v>
      </c>
      <c r="H20502" s="34">
        <v>277</v>
      </c>
      <c r="I20502" s="34">
        <v>260</v>
      </c>
      <c r="J20502" s="34">
        <v>221</v>
      </c>
      <c r="K20502" s="34">
        <v>273</v>
      </c>
      <c r="L20502" s="34">
        <v>285</v>
      </c>
      <c r="M20502" s="34">
        <v>239</v>
      </c>
      <c r="N20502" s="34">
        <v>217</v>
      </c>
      <c r="O20502" s="34">
        <v>229</v>
      </c>
      <c r="P20502" s="34">
        <v>245</v>
      </c>
      <c r="Q20502" s="34">
        <v>366</v>
      </c>
      <c r="R20502" s="34">
        <v>350</v>
      </c>
      <c r="S20502" s="34">
        <v>309</v>
      </c>
      <c r="T20502" s="34">
        <v>372</v>
      </c>
      <c r="U20502" s="34">
        <v>352</v>
      </c>
      <c r="V20502" s="34">
        <v>326</v>
      </c>
      <c r="W20502" s="34">
        <v>551</v>
      </c>
      <c r="X20502" s="34">
        <v>338</v>
      </c>
      <c r="Y20502" s="34">
        <v>364</v>
      </c>
      <c r="Z20502" s="34">
        <v>206</v>
      </c>
      <c r="AA20502" s="34">
        <v>313</v>
      </c>
      <c r="AB20502" s="34">
        <v>423</v>
      </c>
      <c r="AC20502" s="34">
        <v>446</v>
      </c>
    </row>
    <row r="20503" spans="1:29" x14ac:dyDescent="0.2">
      <c r="A20503" s="34" t="s">
        <v>80996</v>
      </c>
      <c r="B20503" s="34">
        <v>2</v>
      </c>
      <c r="C20503" s="34">
        <v>0</v>
      </c>
      <c r="D20503" s="34">
        <v>0</v>
      </c>
      <c r="E20503" s="34">
        <v>0</v>
      </c>
      <c r="F20503" s="34">
        <v>0</v>
      </c>
      <c r="G20503" s="34">
        <v>0</v>
      </c>
      <c r="H20503" s="34">
        <v>0</v>
      </c>
      <c r="I20503" s="34">
        <v>0</v>
      </c>
      <c r="J20503" s="34">
        <v>0</v>
      </c>
      <c r="K20503" s="34">
        <v>0</v>
      </c>
      <c r="L20503" s="34">
        <v>0</v>
      </c>
      <c r="M20503" s="34">
        <v>0</v>
      </c>
      <c r="N20503" s="34">
        <v>0</v>
      </c>
      <c r="O20503" s="34">
        <v>0</v>
      </c>
      <c r="P20503" s="34">
        <v>0</v>
      </c>
      <c r="Q20503" s="34">
        <v>0</v>
      </c>
      <c r="R20503" s="34">
        <v>1</v>
      </c>
      <c r="S20503" s="34">
        <v>0</v>
      </c>
      <c r="T20503" s="34">
        <v>0</v>
      </c>
      <c r="U20503" s="34">
        <v>0</v>
      </c>
      <c r="V20503" s="34">
        <v>0</v>
      </c>
      <c r="W20503" s="34">
        <v>0</v>
      </c>
      <c r="X20503" s="34">
        <v>0</v>
      </c>
      <c r="Y20503" s="34">
        <v>0</v>
      </c>
      <c r="Z20503" s="34">
        <v>0</v>
      </c>
      <c r="AA20503" s="34">
        <v>0</v>
      </c>
      <c r="AB20503" s="34">
        <v>0</v>
      </c>
      <c r="AC20503" s="34">
        <v>0</v>
      </c>
    </row>
    <row r="20504" spans="1:29" x14ac:dyDescent="0.2">
      <c r="A20504" s="34" t="s">
        <v>80997</v>
      </c>
      <c r="B20504" s="34">
        <v>158</v>
      </c>
      <c r="C20504" s="34">
        <v>299</v>
      </c>
      <c r="D20504" s="34">
        <v>174</v>
      </c>
      <c r="E20504" s="34">
        <v>314</v>
      </c>
      <c r="F20504" s="34">
        <v>193</v>
      </c>
      <c r="G20504" s="34">
        <v>317</v>
      </c>
      <c r="H20504" s="34">
        <v>152</v>
      </c>
      <c r="I20504" s="34">
        <v>308</v>
      </c>
      <c r="J20504" s="34">
        <v>152</v>
      </c>
      <c r="K20504" s="34">
        <v>299</v>
      </c>
      <c r="L20504" s="34">
        <v>167</v>
      </c>
      <c r="M20504" s="34">
        <v>289</v>
      </c>
      <c r="N20504" s="34">
        <v>143</v>
      </c>
      <c r="O20504" s="34">
        <v>252</v>
      </c>
      <c r="P20504" s="34">
        <v>174</v>
      </c>
      <c r="Q20504" s="34">
        <v>395</v>
      </c>
      <c r="R20504" s="34">
        <v>260</v>
      </c>
      <c r="S20504" s="34">
        <v>322</v>
      </c>
      <c r="T20504" s="34">
        <v>191</v>
      </c>
      <c r="U20504" s="34">
        <v>283</v>
      </c>
      <c r="V20504" s="34">
        <v>246</v>
      </c>
      <c r="W20504" s="34">
        <v>342</v>
      </c>
      <c r="X20504" s="34">
        <v>198</v>
      </c>
      <c r="Y20504" s="34">
        <v>258</v>
      </c>
      <c r="Z20504" s="34">
        <v>228</v>
      </c>
      <c r="AA20504" s="34">
        <v>320</v>
      </c>
      <c r="AB20504" s="34">
        <v>194</v>
      </c>
      <c r="AC20504" s="34">
        <v>467</v>
      </c>
    </row>
    <row r="20505" spans="1:29" x14ac:dyDescent="0.2">
      <c r="A20505" s="34" t="s">
        <v>80998</v>
      </c>
      <c r="B20505" s="34">
        <v>91</v>
      </c>
      <c r="C20505" s="34">
        <v>151</v>
      </c>
      <c r="D20505" s="34">
        <v>98</v>
      </c>
      <c r="E20505" s="34">
        <v>159</v>
      </c>
      <c r="F20505" s="34">
        <v>61</v>
      </c>
      <c r="G20505" s="34">
        <v>139</v>
      </c>
      <c r="H20505" s="34">
        <v>107</v>
      </c>
      <c r="I20505" s="34">
        <v>156</v>
      </c>
      <c r="J20505" s="34">
        <v>60</v>
      </c>
      <c r="K20505" s="34">
        <v>161</v>
      </c>
      <c r="L20505" s="34">
        <v>74</v>
      </c>
      <c r="M20505" s="34">
        <v>172</v>
      </c>
      <c r="N20505" s="34">
        <v>46</v>
      </c>
      <c r="O20505" s="34">
        <v>160</v>
      </c>
      <c r="P20505" s="34">
        <v>54</v>
      </c>
      <c r="Q20505" s="34">
        <v>179</v>
      </c>
      <c r="R20505" s="34">
        <v>90</v>
      </c>
      <c r="S20505" s="34">
        <v>194</v>
      </c>
      <c r="T20505" s="34">
        <v>69</v>
      </c>
      <c r="U20505" s="34">
        <v>163</v>
      </c>
      <c r="V20505" s="34">
        <v>76</v>
      </c>
      <c r="W20505" s="34">
        <v>177</v>
      </c>
      <c r="X20505" s="34">
        <v>115</v>
      </c>
      <c r="Y20505" s="34">
        <v>185</v>
      </c>
      <c r="Z20505" s="34">
        <v>98</v>
      </c>
      <c r="AA20505" s="34">
        <v>153</v>
      </c>
      <c r="AB20505" s="34">
        <v>86</v>
      </c>
      <c r="AC20505" s="34">
        <v>248</v>
      </c>
    </row>
    <row r="20506" spans="1:29" x14ac:dyDescent="0.2">
      <c r="A20506" s="34" t="s">
        <v>80999</v>
      </c>
      <c r="B20506" s="34">
        <v>91</v>
      </c>
      <c r="C20506" s="34">
        <v>85</v>
      </c>
      <c r="D20506" s="34">
        <v>103</v>
      </c>
      <c r="E20506" s="34">
        <v>94</v>
      </c>
      <c r="F20506" s="34">
        <v>84</v>
      </c>
      <c r="G20506" s="34">
        <v>114</v>
      </c>
      <c r="H20506" s="34">
        <v>88</v>
      </c>
      <c r="I20506" s="34">
        <v>76</v>
      </c>
      <c r="J20506" s="34">
        <v>67</v>
      </c>
      <c r="K20506" s="34">
        <v>94</v>
      </c>
      <c r="L20506" s="34">
        <v>49</v>
      </c>
      <c r="M20506" s="34">
        <v>89</v>
      </c>
      <c r="N20506" s="34">
        <v>55</v>
      </c>
      <c r="O20506" s="34">
        <v>75</v>
      </c>
      <c r="P20506" s="34">
        <v>78</v>
      </c>
      <c r="Q20506" s="34">
        <v>134</v>
      </c>
      <c r="R20506" s="34">
        <v>102</v>
      </c>
      <c r="S20506" s="34">
        <v>90</v>
      </c>
      <c r="T20506" s="34">
        <v>77</v>
      </c>
      <c r="U20506" s="34">
        <v>76</v>
      </c>
      <c r="V20506" s="34">
        <v>112</v>
      </c>
      <c r="W20506" s="34">
        <v>116</v>
      </c>
      <c r="X20506" s="34">
        <v>90</v>
      </c>
      <c r="Y20506" s="34">
        <v>82</v>
      </c>
      <c r="Z20506" s="34">
        <v>91</v>
      </c>
      <c r="AA20506" s="34">
        <v>149</v>
      </c>
      <c r="AB20506" s="34">
        <v>108</v>
      </c>
      <c r="AC20506" s="34">
        <v>133</v>
      </c>
    </row>
    <row r="20507" spans="1:29" x14ac:dyDescent="0.2">
      <c r="A20507" s="34" t="s">
        <v>81000</v>
      </c>
      <c r="B20507" s="34">
        <v>132</v>
      </c>
      <c r="C20507" s="34">
        <v>215</v>
      </c>
      <c r="D20507" s="34">
        <v>184</v>
      </c>
      <c r="E20507" s="34">
        <v>193</v>
      </c>
      <c r="F20507" s="34">
        <v>199</v>
      </c>
      <c r="G20507" s="34">
        <v>197</v>
      </c>
      <c r="H20507" s="34">
        <v>191</v>
      </c>
      <c r="I20507" s="34">
        <v>171</v>
      </c>
      <c r="J20507" s="34">
        <v>145</v>
      </c>
      <c r="K20507" s="34">
        <v>208</v>
      </c>
      <c r="L20507" s="34">
        <v>122</v>
      </c>
      <c r="M20507" s="34">
        <v>192</v>
      </c>
      <c r="N20507" s="34">
        <v>118</v>
      </c>
      <c r="O20507" s="34">
        <v>179</v>
      </c>
      <c r="P20507" s="34">
        <v>135</v>
      </c>
      <c r="Q20507" s="34">
        <v>253</v>
      </c>
      <c r="R20507" s="34">
        <v>221</v>
      </c>
      <c r="S20507" s="34">
        <v>213</v>
      </c>
      <c r="T20507" s="34">
        <v>164</v>
      </c>
      <c r="U20507" s="34">
        <v>172</v>
      </c>
      <c r="V20507" s="34">
        <v>218</v>
      </c>
      <c r="W20507" s="34">
        <v>245</v>
      </c>
      <c r="X20507" s="34">
        <v>188</v>
      </c>
      <c r="Y20507" s="34">
        <v>192</v>
      </c>
      <c r="Z20507" s="34">
        <v>140</v>
      </c>
      <c r="AA20507" s="34">
        <v>277</v>
      </c>
      <c r="AB20507" s="34">
        <v>186</v>
      </c>
      <c r="AC20507" s="34">
        <v>256</v>
      </c>
    </row>
    <row r="20508" spans="1:29" x14ac:dyDescent="0.2">
      <c r="A20508" s="34" t="s">
        <v>81001</v>
      </c>
      <c r="B20508" s="34">
        <v>73</v>
      </c>
      <c r="C20508" s="34">
        <v>117</v>
      </c>
      <c r="D20508" s="34">
        <v>147</v>
      </c>
      <c r="E20508" s="34">
        <v>118</v>
      </c>
      <c r="F20508" s="34">
        <v>137</v>
      </c>
      <c r="G20508" s="34">
        <v>104</v>
      </c>
      <c r="H20508" s="34">
        <v>108</v>
      </c>
      <c r="I20508" s="34">
        <v>96</v>
      </c>
      <c r="J20508" s="34">
        <v>83</v>
      </c>
      <c r="K20508" s="34">
        <v>104</v>
      </c>
      <c r="L20508" s="34">
        <v>66</v>
      </c>
      <c r="M20508" s="34">
        <v>98</v>
      </c>
      <c r="N20508" s="34">
        <v>92</v>
      </c>
      <c r="O20508" s="34">
        <v>107</v>
      </c>
      <c r="P20508" s="34">
        <v>74</v>
      </c>
      <c r="Q20508" s="34">
        <v>125</v>
      </c>
      <c r="R20508" s="34">
        <v>156</v>
      </c>
      <c r="S20508" s="34">
        <v>121</v>
      </c>
      <c r="T20508" s="34">
        <v>94</v>
      </c>
      <c r="U20508" s="34">
        <v>108</v>
      </c>
      <c r="V20508" s="34">
        <v>132</v>
      </c>
      <c r="W20508" s="34">
        <v>138</v>
      </c>
      <c r="X20508" s="34">
        <v>116</v>
      </c>
      <c r="Y20508" s="34">
        <v>106</v>
      </c>
      <c r="Z20508" s="34">
        <v>207</v>
      </c>
      <c r="AA20508" s="34">
        <v>162</v>
      </c>
      <c r="AB20508" s="34">
        <v>121</v>
      </c>
      <c r="AC20508" s="34">
        <v>181</v>
      </c>
    </row>
    <row r="20509" spans="1:29" x14ac:dyDescent="0.2">
      <c r="A20509" s="34" t="s">
        <v>81002</v>
      </c>
      <c r="B20509" s="34">
        <v>59</v>
      </c>
      <c r="C20509" s="34">
        <v>102</v>
      </c>
      <c r="D20509" s="34">
        <v>113</v>
      </c>
      <c r="E20509" s="34">
        <v>110</v>
      </c>
      <c r="F20509" s="34">
        <v>81</v>
      </c>
      <c r="G20509" s="34">
        <v>110</v>
      </c>
      <c r="H20509" s="34">
        <v>78</v>
      </c>
      <c r="I20509" s="34">
        <v>80</v>
      </c>
      <c r="J20509" s="34">
        <v>80</v>
      </c>
      <c r="K20509" s="34">
        <v>117</v>
      </c>
      <c r="L20509" s="34">
        <v>58</v>
      </c>
      <c r="M20509" s="34">
        <v>82</v>
      </c>
      <c r="N20509" s="34">
        <v>68</v>
      </c>
      <c r="O20509" s="34">
        <v>81</v>
      </c>
      <c r="P20509" s="34">
        <v>97</v>
      </c>
      <c r="Q20509" s="34">
        <v>133</v>
      </c>
      <c r="R20509" s="34">
        <v>94</v>
      </c>
      <c r="S20509" s="34">
        <v>109</v>
      </c>
      <c r="T20509" s="34">
        <v>66</v>
      </c>
      <c r="U20509" s="34">
        <v>85</v>
      </c>
      <c r="V20509" s="34">
        <v>89</v>
      </c>
      <c r="W20509" s="34">
        <v>92</v>
      </c>
      <c r="X20509" s="34">
        <v>119</v>
      </c>
      <c r="Y20509" s="34">
        <v>86</v>
      </c>
      <c r="Z20509" s="34">
        <v>80</v>
      </c>
      <c r="AA20509" s="34">
        <v>97</v>
      </c>
      <c r="AB20509" s="34">
        <v>80</v>
      </c>
      <c r="AC20509" s="34">
        <v>131</v>
      </c>
    </row>
    <row r="20510" spans="1:29" x14ac:dyDescent="0.2">
      <c r="A20510" s="34" t="s">
        <v>81003</v>
      </c>
      <c r="B20510" s="34">
        <v>164</v>
      </c>
      <c r="C20510" s="34">
        <v>186</v>
      </c>
      <c r="D20510" s="34">
        <v>211</v>
      </c>
      <c r="E20510" s="34">
        <v>234</v>
      </c>
      <c r="F20510" s="34">
        <v>205</v>
      </c>
      <c r="G20510" s="34">
        <v>245</v>
      </c>
      <c r="H20510" s="34">
        <v>160</v>
      </c>
      <c r="I20510" s="34">
        <v>180</v>
      </c>
      <c r="J20510" s="34">
        <v>203</v>
      </c>
      <c r="K20510" s="34">
        <v>192</v>
      </c>
      <c r="L20510" s="34">
        <v>151</v>
      </c>
      <c r="M20510" s="34">
        <v>222</v>
      </c>
      <c r="N20510" s="34">
        <v>197</v>
      </c>
      <c r="O20510" s="34">
        <v>192</v>
      </c>
      <c r="P20510" s="34">
        <v>183</v>
      </c>
      <c r="Q20510" s="34">
        <v>215</v>
      </c>
      <c r="R20510" s="34">
        <v>212</v>
      </c>
      <c r="S20510" s="34">
        <v>234</v>
      </c>
      <c r="T20510" s="34">
        <v>221</v>
      </c>
      <c r="U20510" s="34">
        <v>178</v>
      </c>
      <c r="V20510" s="34">
        <v>192</v>
      </c>
      <c r="W20510" s="34">
        <v>192</v>
      </c>
      <c r="X20510" s="34">
        <v>236</v>
      </c>
      <c r="Y20510" s="34">
        <v>201</v>
      </c>
      <c r="Z20510" s="34">
        <v>205</v>
      </c>
      <c r="AA20510" s="34">
        <v>263</v>
      </c>
      <c r="AB20510" s="34">
        <v>256</v>
      </c>
      <c r="AC20510" s="34">
        <v>300</v>
      </c>
    </row>
    <row r="20511" spans="1:29" x14ac:dyDescent="0.2">
      <c r="A20511" s="34" t="s">
        <v>81004</v>
      </c>
      <c r="B20511" s="34">
        <v>76</v>
      </c>
      <c r="C20511" s="34">
        <v>41</v>
      </c>
      <c r="D20511" s="34">
        <v>70</v>
      </c>
      <c r="E20511" s="34">
        <v>51</v>
      </c>
      <c r="F20511" s="34">
        <v>89</v>
      </c>
      <c r="G20511" s="34">
        <v>69</v>
      </c>
      <c r="H20511" s="34">
        <v>60</v>
      </c>
      <c r="I20511" s="34">
        <v>53</v>
      </c>
      <c r="J20511" s="34">
        <v>58</v>
      </c>
      <c r="K20511" s="34">
        <v>56</v>
      </c>
      <c r="L20511" s="34">
        <v>52</v>
      </c>
      <c r="M20511" s="34">
        <v>40</v>
      </c>
      <c r="N20511" s="34">
        <v>58</v>
      </c>
      <c r="O20511" s="34">
        <v>30</v>
      </c>
      <c r="P20511" s="34">
        <v>78</v>
      </c>
      <c r="Q20511" s="34">
        <v>80</v>
      </c>
      <c r="R20511" s="34">
        <v>86</v>
      </c>
      <c r="S20511" s="34">
        <v>48</v>
      </c>
      <c r="T20511" s="34">
        <v>93</v>
      </c>
      <c r="U20511" s="34">
        <v>39</v>
      </c>
      <c r="V20511" s="34">
        <v>60</v>
      </c>
      <c r="W20511" s="34">
        <v>81</v>
      </c>
      <c r="X20511" s="34">
        <v>77</v>
      </c>
      <c r="Y20511" s="34">
        <v>67</v>
      </c>
      <c r="Z20511" s="34">
        <v>96</v>
      </c>
      <c r="AA20511" s="34">
        <v>67</v>
      </c>
      <c r="AB20511" s="34">
        <v>86</v>
      </c>
      <c r="AC20511" s="34">
        <v>86</v>
      </c>
    </row>
    <row r="20512" spans="1:29" x14ac:dyDescent="0.2">
      <c r="A20512" s="34" t="s">
        <v>81005</v>
      </c>
      <c r="B20512" s="34">
        <v>57</v>
      </c>
      <c r="C20512" s="34">
        <v>76</v>
      </c>
      <c r="D20512" s="34">
        <v>58</v>
      </c>
      <c r="E20512" s="34">
        <v>62</v>
      </c>
      <c r="F20512" s="34">
        <v>56</v>
      </c>
      <c r="G20512" s="34">
        <v>49</v>
      </c>
      <c r="H20512" s="34">
        <v>28</v>
      </c>
      <c r="I20512" s="34">
        <v>54</v>
      </c>
      <c r="J20512" s="34">
        <v>50</v>
      </c>
      <c r="K20512" s="34">
        <v>59</v>
      </c>
      <c r="L20512" s="34">
        <v>36</v>
      </c>
      <c r="M20512" s="34">
        <v>42</v>
      </c>
      <c r="N20512" s="34">
        <v>39</v>
      </c>
      <c r="O20512" s="34">
        <v>55</v>
      </c>
      <c r="P20512" s="34">
        <v>40</v>
      </c>
      <c r="Q20512" s="34">
        <v>54</v>
      </c>
      <c r="R20512" s="34">
        <v>62</v>
      </c>
      <c r="S20512" s="34">
        <v>84</v>
      </c>
      <c r="T20512" s="34">
        <v>54</v>
      </c>
      <c r="U20512" s="34">
        <v>31</v>
      </c>
      <c r="V20512" s="34">
        <v>65</v>
      </c>
      <c r="W20512" s="34">
        <v>45</v>
      </c>
      <c r="X20512" s="34">
        <v>80</v>
      </c>
      <c r="Y20512" s="34">
        <v>46</v>
      </c>
      <c r="Z20512" s="34">
        <v>87</v>
      </c>
      <c r="AA20512" s="34">
        <v>44</v>
      </c>
      <c r="AB20512" s="34">
        <v>59</v>
      </c>
      <c r="AC20512" s="34">
        <v>71</v>
      </c>
    </row>
    <row r="20513" spans="1:29" x14ac:dyDescent="0.2">
      <c r="A20513" s="34" t="s">
        <v>81006</v>
      </c>
      <c r="B20513" s="34">
        <v>145</v>
      </c>
      <c r="C20513" s="34">
        <v>136</v>
      </c>
      <c r="D20513" s="34">
        <v>180</v>
      </c>
      <c r="E20513" s="34">
        <v>176</v>
      </c>
      <c r="F20513" s="34">
        <v>150</v>
      </c>
      <c r="G20513" s="34">
        <v>187</v>
      </c>
      <c r="H20513" s="34">
        <v>167</v>
      </c>
      <c r="I20513" s="34">
        <v>162</v>
      </c>
      <c r="J20513" s="34">
        <v>138</v>
      </c>
      <c r="K20513" s="34">
        <v>177</v>
      </c>
      <c r="L20513" s="34">
        <v>65</v>
      </c>
      <c r="M20513" s="34">
        <v>167</v>
      </c>
      <c r="N20513" s="34">
        <v>159</v>
      </c>
      <c r="O20513" s="34">
        <v>143</v>
      </c>
      <c r="P20513" s="34">
        <v>149</v>
      </c>
      <c r="Q20513" s="34">
        <v>179</v>
      </c>
      <c r="R20513" s="34">
        <v>174</v>
      </c>
      <c r="S20513" s="34">
        <v>219</v>
      </c>
      <c r="T20513" s="34">
        <v>148</v>
      </c>
      <c r="U20513" s="34">
        <v>147</v>
      </c>
      <c r="V20513" s="34">
        <v>193</v>
      </c>
      <c r="W20513" s="34">
        <v>213</v>
      </c>
      <c r="X20513" s="34">
        <v>218</v>
      </c>
      <c r="Y20513" s="34">
        <v>153</v>
      </c>
      <c r="Z20513" s="34">
        <v>151</v>
      </c>
      <c r="AA20513" s="34">
        <v>181</v>
      </c>
      <c r="AB20513" s="34">
        <v>97</v>
      </c>
      <c r="AC20513" s="34">
        <v>265</v>
      </c>
    </row>
    <row r="20514" spans="1:29" x14ac:dyDescent="0.2">
      <c r="A20514" s="34" t="s">
        <v>81007</v>
      </c>
      <c r="B20514" s="34">
        <v>71</v>
      </c>
      <c r="C20514" s="34">
        <v>138</v>
      </c>
      <c r="D20514" s="34">
        <v>154</v>
      </c>
      <c r="E20514" s="34">
        <v>145</v>
      </c>
      <c r="F20514" s="34">
        <v>133</v>
      </c>
      <c r="G20514" s="34">
        <v>150</v>
      </c>
      <c r="H20514" s="34">
        <v>109</v>
      </c>
      <c r="I20514" s="34">
        <v>140</v>
      </c>
      <c r="J20514" s="34">
        <v>114</v>
      </c>
      <c r="K20514" s="34">
        <v>148</v>
      </c>
      <c r="L20514" s="34">
        <v>71</v>
      </c>
      <c r="M20514" s="34">
        <v>122</v>
      </c>
      <c r="N20514" s="34">
        <v>86</v>
      </c>
      <c r="O20514" s="34">
        <v>130</v>
      </c>
      <c r="P20514" s="34">
        <v>153</v>
      </c>
      <c r="Q20514" s="34">
        <v>146</v>
      </c>
      <c r="R20514" s="34">
        <v>147</v>
      </c>
      <c r="S20514" s="34">
        <v>163</v>
      </c>
      <c r="T20514" s="34">
        <v>124</v>
      </c>
      <c r="U20514" s="34">
        <v>119</v>
      </c>
      <c r="V20514" s="34">
        <v>133</v>
      </c>
      <c r="W20514" s="34">
        <v>193</v>
      </c>
      <c r="X20514" s="34">
        <v>185</v>
      </c>
      <c r="Y20514" s="34">
        <v>111</v>
      </c>
      <c r="Z20514" s="34">
        <v>155</v>
      </c>
      <c r="AA20514" s="34">
        <v>201</v>
      </c>
      <c r="AB20514" s="34">
        <v>110</v>
      </c>
      <c r="AC20514" s="34">
        <v>193</v>
      </c>
    </row>
    <row r="20515" spans="1:29" x14ac:dyDescent="0.2">
      <c r="A20515" s="34" t="s">
        <v>81008</v>
      </c>
      <c r="B20515" s="34">
        <v>1469</v>
      </c>
      <c r="C20515" s="34">
        <v>1305</v>
      </c>
      <c r="D20515" s="34">
        <v>1491</v>
      </c>
      <c r="E20515" s="34">
        <v>1482</v>
      </c>
      <c r="F20515" s="34">
        <v>1767</v>
      </c>
      <c r="G20515" s="34">
        <v>1373</v>
      </c>
      <c r="H20515" s="34">
        <v>1844</v>
      </c>
      <c r="I20515" s="34">
        <v>1191</v>
      </c>
      <c r="J20515" s="34">
        <v>2061</v>
      </c>
      <c r="K20515" s="34">
        <v>1451</v>
      </c>
      <c r="L20515" s="34">
        <v>2297</v>
      </c>
      <c r="M20515" s="34">
        <v>1155</v>
      </c>
      <c r="N20515" s="34">
        <v>1546</v>
      </c>
      <c r="O20515" s="34">
        <v>1257</v>
      </c>
      <c r="P20515" s="34">
        <v>1851</v>
      </c>
      <c r="Q20515" s="34">
        <v>2068</v>
      </c>
      <c r="R20515" s="34">
        <v>2601</v>
      </c>
      <c r="S20515" s="34">
        <v>1617</v>
      </c>
      <c r="T20515" s="34">
        <v>3094</v>
      </c>
      <c r="U20515" s="34">
        <v>1713</v>
      </c>
      <c r="V20515" s="34">
        <v>2503</v>
      </c>
      <c r="W20515" s="34">
        <v>2379</v>
      </c>
      <c r="X20515" s="34">
        <v>2319</v>
      </c>
      <c r="Y20515" s="34">
        <v>2244</v>
      </c>
      <c r="Z20515" s="34">
        <v>1992</v>
      </c>
      <c r="AA20515" s="34">
        <v>1770</v>
      </c>
      <c r="AB20515" s="34">
        <v>3058</v>
      </c>
      <c r="AC20515" s="34">
        <v>2319</v>
      </c>
    </row>
    <row r="20516" spans="1:29" x14ac:dyDescent="0.2">
      <c r="A20516" s="34" t="s">
        <v>81009</v>
      </c>
      <c r="B20516" s="34">
        <v>106</v>
      </c>
      <c r="C20516" s="34">
        <v>81</v>
      </c>
      <c r="D20516" s="34">
        <v>131</v>
      </c>
      <c r="E20516" s="34">
        <v>83</v>
      </c>
      <c r="F20516" s="34">
        <v>137</v>
      </c>
      <c r="G20516" s="34">
        <v>54</v>
      </c>
      <c r="H20516" s="34">
        <v>100</v>
      </c>
      <c r="I20516" s="34">
        <v>77</v>
      </c>
      <c r="J20516" s="34">
        <v>99</v>
      </c>
      <c r="K20516" s="34">
        <v>90</v>
      </c>
      <c r="L20516" s="34">
        <v>66</v>
      </c>
      <c r="M20516" s="34">
        <v>67</v>
      </c>
      <c r="N20516" s="34">
        <v>96</v>
      </c>
      <c r="O20516" s="34">
        <v>76</v>
      </c>
      <c r="P20516" s="34">
        <v>94</v>
      </c>
      <c r="Q20516" s="34">
        <v>100</v>
      </c>
      <c r="R20516" s="34">
        <v>137</v>
      </c>
      <c r="S20516" s="34">
        <v>113</v>
      </c>
      <c r="T20516" s="34">
        <v>81</v>
      </c>
      <c r="U20516" s="34">
        <v>78</v>
      </c>
      <c r="V20516" s="34">
        <v>137</v>
      </c>
      <c r="W20516" s="34">
        <v>92</v>
      </c>
      <c r="X20516" s="34">
        <v>113</v>
      </c>
      <c r="Y20516" s="34">
        <v>96</v>
      </c>
      <c r="Z20516" s="34">
        <v>121</v>
      </c>
      <c r="AA20516" s="34">
        <v>111</v>
      </c>
      <c r="AB20516" s="34">
        <v>102</v>
      </c>
      <c r="AC20516" s="34">
        <v>152</v>
      </c>
    </row>
    <row r="20517" spans="1:29" x14ac:dyDescent="0.2">
      <c r="A20517" s="34" t="s">
        <v>81010</v>
      </c>
      <c r="B20517" s="34">
        <v>96</v>
      </c>
      <c r="C20517" s="34">
        <v>268</v>
      </c>
      <c r="D20517" s="34">
        <v>182</v>
      </c>
      <c r="E20517" s="34">
        <v>302</v>
      </c>
      <c r="F20517" s="34">
        <v>151</v>
      </c>
      <c r="G20517" s="34">
        <v>240</v>
      </c>
      <c r="H20517" s="34">
        <v>151</v>
      </c>
      <c r="I20517" s="34">
        <v>233</v>
      </c>
      <c r="J20517" s="34">
        <v>103</v>
      </c>
      <c r="K20517" s="34">
        <v>265</v>
      </c>
      <c r="L20517" s="34">
        <v>82</v>
      </c>
      <c r="M20517" s="34">
        <v>206</v>
      </c>
      <c r="N20517" s="34">
        <v>109</v>
      </c>
      <c r="O20517" s="34">
        <v>202</v>
      </c>
      <c r="P20517" s="34">
        <v>121</v>
      </c>
      <c r="Q20517" s="34">
        <v>302</v>
      </c>
      <c r="R20517" s="34">
        <v>148</v>
      </c>
      <c r="S20517" s="34">
        <v>291</v>
      </c>
      <c r="T20517" s="34">
        <v>87</v>
      </c>
      <c r="U20517" s="34">
        <v>217</v>
      </c>
      <c r="V20517" s="34">
        <v>147</v>
      </c>
      <c r="W20517" s="34">
        <v>262</v>
      </c>
      <c r="X20517" s="34">
        <v>179</v>
      </c>
      <c r="Y20517" s="34">
        <v>180</v>
      </c>
      <c r="Z20517" s="34">
        <v>179</v>
      </c>
      <c r="AA20517" s="34">
        <v>376</v>
      </c>
      <c r="AB20517" s="34">
        <v>111</v>
      </c>
      <c r="AC20517" s="34">
        <v>375</v>
      </c>
    </row>
    <row r="20518" spans="1:29" x14ac:dyDescent="0.2">
      <c r="A20518" s="34" t="s">
        <v>81011</v>
      </c>
      <c r="B20518" s="34">
        <v>148</v>
      </c>
      <c r="C20518" s="34">
        <v>139</v>
      </c>
      <c r="D20518" s="34">
        <v>154</v>
      </c>
      <c r="E20518" s="34">
        <v>163</v>
      </c>
      <c r="F20518" s="34">
        <v>151</v>
      </c>
      <c r="G20518" s="34">
        <v>140</v>
      </c>
      <c r="H20518" s="34">
        <v>140</v>
      </c>
      <c r="I20518" s="34">
        <v>129</v>
      </c>
      <c r="J20518" s="34">
        <v>166</v>
      </c>
      <c r="K20518" s="34">
        <v>133</v>
      </c>
      <c r="L20518" s="34">
        <v>163</v>
      </c>
      <c r="M20518" s="34">
        <v>171</v>
      </c>
      <c r="N20518" s="34">
        <v>124</v>
      </c>
      <c r="O20518" s="34">
        <v>143</v>
      </c>
      <c r="P20518" s="34">
        <v>142</v>
      </c>
      <c r="Q20518" s="34">
        <v>250</v>
      </c>
      <c r="R20518" s="34">
        <v>214</v>
      </c>
      <c r="S20518" s="34">
        <v>180</v>
      </c>
      <c r="T20518" s="34">
        <v>231</v>
      </c>
      <c r="U20518" s="34">
        <v>176</v>
      </c>
      <c r="V20518" s="34">
        <v>198</v>
      </c>
      <c r="W20518" s="34">
        <v>177</v>
      </c>
      <c r="X20518" s="34">
        <v>187</v>
      </c>
      <c r="Y20518" s="34">
        <v>203</v>
      </c>
      <c r="Z20518" s="34">
        <v>177</v>
      </c>
      <c r="AA20518" s="34">
        <v>203</v>
      </c>
      <c r="AB20518" s="34">
        <v>237</v>
      </c>
      <c r="AC20518" s="34">
        <v>266</v>
      </c>
    </row>
    <row r="20519" spans="1:29" x14ac:dyDescent="0.2">
      <c r="A20519" s="34" t="s">
        <v>81012</v>
      </c>
      <c r="B20519" s="34">
        <v>87</v>
      </c>
      <c r="C20519" s="34">
        <v>155</v>
      </c>
      <c r="D20519" s="34">
        <v>181</v>
      </c>
      <c r="E20519" s="34">
        <v>169</v>
      </c>
      <c r="F20519" s="34">
        <v>150</v>
      </c>
      <c r="G20519" s="34">
        <v>155</v>
      </c>
      <c r="H20519" s="34">
        <v>118</v>
      </c>
      <c r="I20519" s="34">
        <v>174</v>
      </c>
      <c r="J20519" s="34">
        <v>114</v>
      </c>
      <c r="K20519" s="34">
        <v>200</v>
      </c>
      <c r="L20519" s="34">
        <v>71</v>
      </c>
      <c r="M20519" s="34">
        <v>167</v>
      </c>
      <c r="N20519" s="34">
        <v>108</v>
      </c>
      <c r="O20519" s="34">
        <v>171</v>
      </c>
      <c r="P20519" s="34">
        <v>132</v>
      </c>
      <c r="Q20519" s="34">
        <v>181</v>
      </c>
      <c r="R20519" s="34">
        <v>120</v>
      </c>
      <c r="S20519" s="34">
        <v>217</v>
      </c>
      <c r="T20519" s="34">
        <v>92</v>
      </c>
      <c r="U20519" s="34">
        <v>107</v>
      </c>
      <c r="V20519" s="34">
        <v>146</v>
      </c>
      <c r="W20519" s="34">
        <v>177</v>
      </c>
      <c r="X20519" s="34">
        <v>162</v>
      </c>
      <c r="Y20519" s="34">
        <v>129</v>
      </c>
      <c r="Z20519" s="34">
        <v>190</v>
      </c>
      <c r="AA20519" s="34">
        <v>222</v>
      </c>
      <c r="AB20519" s="34">
        <v>137</v>
      </c>
      <c r="AC20519" s="34">
        <v>263</v>
      </c>
    </row>
    <row r="20520" spans="1:29" x14ac:dyDescent="0.2">
      <c r="A20520" s="34" t="s">
        <v>81013</v>
      </c>
      <c r="B20520" s="34">
        <v>70</v>
      </c>
      <c r="C20520" s="34">
        <v>90</v>
      </c>
      <c r="D20520" s="34">
        <v>109</v>
      </c>
      <c r="E20520" s="34">
        <v>111</v>
      </c>
      <c r="F20520" s="34">
        <v>91</v>
      </c>
      <c r="G20520" s="34">
        <v>97</v>
      </c>
      <c r="H20520" s="34">
        <v>81</v>
      </c>
      <c r="I20520" s="34">
        <v>120</v>
      </c>
      <c r="J20520" s="34">
        <v>81</v>
      </c>
      <c r="K20520" s="34">
        <v>88</v>
      </c>
      <c r="L20520" s="34">
        <v>62</v>
      </c>
      <c r="M20520" s="34">
        <v>107</v>
      </c>
      <c r="N20520" s="34">
        <v>105</v>
      </c>
      <c r="O20520" s="34">
        <v>102</v>
      </c>
      <c r="P20520" s="34">
        <v>68</v>
      </c>
      <c r="Q20520" s="34">
        <v>110</v>
      </c>
      <c r="R20520" s="34">
        <v>120</v>
      </c>
      <c r="S20520" s="34">
        <v>136</v>
      </c>
      <c r="T20520" s="34">
        <v>83</v>
      </c>
      <c r="U20520" s="34">
        <v>83</v>
      </c>
      <c r="V20520" s="34">
        <v>97</v>
      </c>
      <c r="W20520" s="34">
        <v>114</v>
      </c>
      <c r="X20520" s="34">
        <v>112</v>
      </c>
      <c r="Y20520" s="34">
        <v>113</v>
      </c>
      <c r="Z20520" s="34">
        <v>105</v>
      </c>
      <c r="AA20520" s="34">
        <v>142</v>
      </c>
      <c r="AB20520" s="34">
        <v>88</v>
      </c>
      <c r="AC20520" s="34">
        <v>168</v>
      </c>
    </row>
    <row r="20521" spans="1:29" x14ac:dyDescent="0.2">
      <c r="A20521" s="34" t="s">
        <v>81014</v>
      </c>
      <c r="B20521" s="34">
        <v>97</v>
      </c>
      <c r="C20521" s="34">
        <v>224</v>
      </c>
      <c r="D20521" s="34">
        <v>144</v>
      </c>
      <c r="E20521" s="34">
        <v>225</v>
      </c>
      <c r="F20521" s="34">
        <v>117</v>
      </c>
      <c r="G20521" s="34">
        <v>178</v>
      </c>
      <c r="H20521" s="34">
        <v>127</v>
      </c>
      <c r="I20521" s="34">
        <v>191</v>
      </c>
      <c r="J20521" s="34">
        <v>97</v>
      </c>
      <c r="K20521" s="34">
        <v>234</v>
      </c>
      <c r="L20521" s="34">
        <v>98</v>
      </c>
      <c r="M20521" s="34">
        <v>197</v>
      </c>
      <c r="N20521" s="34">
        <v>103</v>
      </c>
      <c r="O20521" s="34">
        <v>155</v>
      </c>
      <c r="P20521" s="34">
        <v>115</v>
      </c>
      <c r="Q20521" s="34">
        <v>196</v>
      </c>
      <c r="R20521" s="34">
        <v>156</v>
      </c>
      <c r="S20521" s="34">
        <v>256</v>
      </c>
      <c r="T20521" s="34">
        <v>91</v>
      </c>
      <c r="U20521" s="34">
        <v>225</v>
      </c>
      <c r="V20521" s="34">
        <v>159</v>
      </c>
      <c r="W20521" s="34">
        <v>287</v>
      </c>
      <c r="X20521" s="34">
        <v>163</v>
      </c>
      <c r="Y20521" s="34">
        <v>205</v>
      </c>
      <c r="Z20521" s="34">
        <v>150</v>
      </c>
      <c r="AA20521" s="34">
        <v>241</v>
      </c>
      <c r="AB20521" s="34">
        <v>178</v>
      </c>
      <c r="AC20521" s="34">
        <v>283</v>
      </c>
    </row>
    <row r="20522" spans="1:29" x14ac:dyDescent="0.2">
      <c r="A20522" s="34" t="s">
        <v>81015</v>
      </c>
      <c r="B20522" s="34">
        <v>115</v>
      </c>
      <c r="C20522" s="34">
        <v>148</v>
      </c>
      <c r="D20522" s="34">
        <v>153</v>
      </c>
      <c r="E20522" s="34">
        <v>148</v>
      </c>
      <c r="F20522" s="34">
        <v>178</v>
      </c>
      <c r="G20522" s="34">
        <v>183</v>
      </c>
      <c r="H20522" s="34">
        <v>140</v>
      </c>
      <c r="I20522" s="34">
        <v>135</v>
      </c>
      <c r="J20522" s="34">
        <v>132</v>
      </c>
      <c r="K20522" s="34">
        <v>133</v>
      </c>
      <c r="L20522" s="34">
        <v>85</v>
      </c>
      <c r="M20522" s="34">
        <v>135</v>
      </c>
      <c r="N20522" s="34">
        <v>135</v>
      </c>
      <c r="O20522" s="34">
        <v>132</v>
      </c>
      <c r="P20522" s="34">
        <v>114</v>
      </c>
      <c r="Q20522" s="34">
        <v>164</v>
      </c>
      <c r="R20522" s="34">
        <v>188</v>
      </c>
      <c r="S20522" s="34">
        <v>147</v>
      </c>
      <c r="T20522" s="34">
        <v>154</v>
      </c>
      <c r="U20522" s="34">
        <v>129</v>
      </c>
      <c r="V20522" s="34">
        <v>142</v>
      </c>
      <c r="W20522" s="34">
        <v>137</v>
      </c>
      <c r="X20522" s="34">
        <v>168</v>
      </c>
      <c r="Y20522" s="34">
        <v>125</v>
      </c>
      <c r="Z20522" s="34">
        <v>159</v>
      </c>
      <c r="AA20522" s="34">
        <v>149</v>
      </c>
      <c r="AB20522" s="34">
        <v>155</v>
      </c>
      <c r="AC20522" s="34">
        <v>181</v>
      </c>
    </row>
    <row r="20523" spans="1:29" x14ac:dyDescent="0.2">
      <c r="A20523" s="34" t="s">
        <v>81016</v>
      </c>
      <c r="B20523" s="34">
        <v>91</v>
      </c>
      <c r="C20523" s="34">
        <v>391</v>
      </c>
      <c r="D20523" s="34">
        <v>68</v>
      </c>
      <c r="E20523" s="34">
        <v>471</v>
      </c>
      <c r="F20523" s="34">
        <v>75</v>
      </c>
      <c r="G20523" s="34">
        <v>419</v>
      </c>
      <c r="H20523" s="34">
        <v>60</v>
      </c>
      <c r="I20523" s="34">
        <v>357</v>
      </c>
      <c r="J20523" s="34">
        <v>56</v>
      </c>
      <c r="K20523" s="34">
        <v>378</v>
      </c>
      <c r="L20523" s="34">
        <v>28</v>
      </c>
      <c r="M20523" s="34">
        <v>361</v>
      </c>
      <c r="N20523" s="34">
        <v>77</v>
      </c>
      <c r="O20523" s="34">
        <v>323</v>
      </c>
      <c r="P20523" s="34">
        <v>54</v>
      </c>
      <c r="Q20523" s="34">
        <v>357</v>
      </c>
      <c r="R20523" s="34">
        <v>80</v>
      </c>
      <c r="S20523" s="34">
        <v>384</v>
      </c>
      <c r="T20523" s="34">
        <v>43</v>
      </c>
      <c r="U20523" s="34">
        <v>254</v>
      </c>
      <c r="V20523" s="34">
        <v>59</v>
      </c>
      <c r="W20523" s="34">
        <v>302</v>
      </c>
      <c r="X20523" s="34">
        <v>51</v>
      </c>
      <c r="Y20523" s="34">
        <v>241</v>
      </c>
      <c r="Z20523" s="34">
        <v>86</v>
      </c>
      <c r="AA20523" s="34">
        <v>302</v>
      </c>
      <c r="AB20523" s="34">
        <v>47</v>
      </c>
      <c r="AC20523" s="34">
        <v>437</v>
      </c>
    </row>
    <row r="20524" spans="1:29" x14ac:dyDescent="0.2">
      <c r="A20524" s="34" t="s">
        <v>81017</v>
      </c>
      <c r="B20524" s="34">
        <v>20</v>
      </c>
      <c r="C20524" s="34">
        <v>19</v>
      </c>
      <c r="D20524" s="34">
        <v>26</v>
      </c>
      <c r="E20524" s="34">
        <v>30</v>
      </c>
      <c r="F20524" s="34">
        <v>27</v>
      </c>
      <c r="G20524" s="34">
        <v>5</v>
      </c>
      <c r="H20524" s="34">
        <v>18</v>
      </c>
      <c r="I20524" s="34">
        <v>26</v>
      </c>
      <c r="J20524" s="34">
        <v>21</v>
      </c>
      <c r="K20524" s="34">
        <v>27</v>
      </c>
      <c r="L20524" s="34">
        <v>19</v>
      </c>
      <c r="M20524" s="34">
        <v>14</v>
      </c>
      <c r="N20524" s="34">
        <v>21</v>
      </c>
      <c r="O20524" s="34">
        <v>26</v>
      </c>
      <c r="P20524" s="34">
        <v>22</v>
      </c>
      <c r="Q20524" s="34">
        <v>28</v>
      </c>
      <c r="R20524" s="34">
        <v>32</v>
      </c>
      <c r="S20524" s="34">
        <v>25</v>
      </c>
      <c r="T20524" s="34">
        <v>29</v>
      </c>
      <c r="U20524" s="34">
        <v>19</v>
      </c>
      <c r="V20524" s="34">
        <v>31</v>
      </c>
      <c r="W20524" s="34">
        <v>25</v>
      </c>
      <c r="X20524" s="34">
        <v>41</v>
      </c>
      <c r="Y20524" s="34">
        <v>23</v>
      </c>
      <c r="Z20524" s="34">
        <v>23</v>
      </c>
      <c r="AA20524" s="34">
        <v>26</v>
      </c>
      <c r="AB20524" s="34">
        <v>40</v>
      </c>
      <c r="AC20524" s="34">
        <v>30</v>
      </c>
    </row>
    <row r="20525" spans="1:29" x14ac:dyDescent="0.2">
      <c r="A20525" s="34" t="s">
        <v>81018</v>
      </c>
      <c r="B20525" s="34">
        <v>108</v>
      </c>
      <c r="C20525" s="34">
        <v>143</v>
      </c>
      <c r="D20525" s="34">
        <v>181</v>
      </c>
      <c r="E20525" s="34">
        <v>179</v>
      </c>
      <c r="F20525" s="34">
        <v>187</v>
      </c>
      <c r="G20525" s="34">
        <v>135</v>
      </c>
      <c r="H20525" s="34">
        <v>161</v>
      </c>
      <c r="I20525" s="34">
        <v>132</v>
      </c>
      <c r="J20525" s="34">
        <v>135</v>
      </c>
      <c r="K20525" s="34">
        <v>139</v>
      </c>
      <c r="L20525" s="34">
        <v>96</v>
      </c>
      <c r="M20525" s="34">
        <v>149</v>
      </c>
      <c r="N20525" s="34">
        <v>120</v>
      </c>
      <c r="O20525" s="34">
        <v>145</v>
      </c>
      <c r="P20525" s="34">
        <v>129</v>
      </c>
      <c r="Q20525" s="34">
        <v>155</v>
      </c>
      <c r="R20525" s="34">
        <v>147</v>
      </c>
      <c r="S20525" s="34">
        <v>191</v>
      </c>
      <c r="T20525" s="34">
        <v>143</v>
      </c>
      <c r="U20525" s="34">
        <v>105</v>
      </c>
      <c r="V20525" s="34">
        <v>188</v>
      </c>
      <c r="W20525" s="34">
        <v>184</v>
      </c>
      <c r="X20525" s="34">
        <v>250</v>
      </c>
      <c r="Y20525" s="34">
        <v>118</v>
      </c>
      <c r="Z20525" s="34">
        <v>188</v>
      </c>
      <c r="AA20525" s="34">
        <v>196</v>
      </c>
      <c r="AB20525" s="34">
        <v>185</v>
      </c>
      <c r="AC20525" s="34">
        <v>253</v>
      </c>
    </row>
    <row r="20526" spans="1:29" x14ac:dyDescent="0.2">
      <c r="A20526" s="34" t="s">
        <v>81019</v>
      </c>
      <c r="B20526" s="34">
        <v>104</v>
      </c>
      <c r="C20526" s="34">
        <v>102</v>
      </c>
      <c r="D20526" s="34">
        <v>102</v>
      </c>
      <c r="E20526" s="34">
        <v>91</v>
      </c>
      <c r="F20526" s="34">
        <v>100</v>
      </c>
      <c r="G20526" s="34">
        <v>74</v>
      </c>
      <c r="H20526" s="34">
        <v>70</v>
      </c>
      <c r="I20526" s="34">
        <v>90</v>
      </c>
      <c r="J20526" s="34">
        <v>90</v>
      </c>
      <c r="K20526" s="34">
        <v>99</v>
      </c>
      <c r="L20526" s="34">
        <v>60</v>
      </c>
      <c r="M20526" s="34">
        <v>79</v>
      </c>
      <c r="N20526" s="34">
        <v>66</v>
      </c>
      <c r="O20526" s="34">
        <v>101</v>
      </c>
      <c r="P20526" s="34">
        <v>81</v>
      </c>
      <c r="Q20526" s="34">
        <v>113</v>
      </c>
      <c r="R20526" s="34">
        <v>112</v>
      </c>
      <c r="S20526" s="34">
        <v>126</v>
      </c>
      <c r="T20526" s="34">
        <v>90</v>
      </c>
      <c r="U20526" s="34">
        <v>93</v>
      </c>
      <c r="V20526" s="34">
        <v>96</v>
      </c>
      <c r="W20526" s="34">
        <v>121</v>
      </c>
      <c r="X20526" s="34">
        <v>78</v>
      </c>
      <c r="Y20526" s="34">
        <v>121</v>
      </c>
      <c r="Z20526" s="34">
        <v>113</v>
      </c>
      <c r="AA20526" s="34">
        <v>131</v>
      </c>
      <c r="AB20526" s="34">
        <v>98</v>
      </c>
      <c r="AC20526" s="34">
        <v>140</v>
      </c>
    </row>
    <row r="20527" spans="1:29" x14ac:dyDescent="0.2">
      <c r="A20527" s="34" t="s">
        <v>81020</v>
      </c>
      <c r="B20527" s="34">
        <v>117</v>
      </c>
      <c r="C20527" s="34">
        <v>203</v>
      </c>
      <c r="D20527" s="34">
        <v>157</v>
      </c>
      <c r="E20527" s="34">
        <v>265</v>
      </c>
      <c r="F20527" s="34">
        <v>152</v>
      </c>
      <c r="G20527" s="34">
        <v>227</v>
      </c>
      <c r="H20527" s="34">
        <v>126</v>
      </c>
      <c r="I20527" s="34">
        <v>214</v>
      </c>
      <c r="J20527" s="34">
        <v>149</v>
      </c>
      <c r="K20527" s="34">
        <v>304</v>
      </c>
      <c r="L20527" s="34">
        <v>101</v>
      </c>
      <c r="M20527" s="34">
        <v>228</v>
      </c>
      <c r="N20527" s="34">
        <v>127</v>
      </c>
      <c r="O20527" s="34">
        <v>204</v>
      </c>
      <c r="P20527" s="34">
        <v>129</v>
      </c>
      <c r="Q20527" s="34">
        <v>222</v>
      </c>
      <c r="R20527" s="34">
        <v>195</v>
      </c>
      <c r="S20527" s="34">
        <v>286</v>
      </c>
      <c r="T20527" s="34">
        <v>128</v>
      </c>
      <c r="U20527" s="34">
        <v>186</v>
      </c>
      <c r="V20527" s="34">
        <v>183</v>
      </c>
      <c r="W20527" s="34">
        <v>228</v>
      </c>
      <c r="X20527" s="34">
        <v>201</v>
      </c>
      <c r="Y20527" s="34">
        <v>189</v>
      </c>
      <c r="Z20527" s="34">
        <v>165</v>
      </c>
      <c r="AA20527" s="34">
        <v>276</v>
      </c>
      <c r="AB20527" s="34">
        <v>133</v>
      </c>
      <c r="AC20527" s="34">
        <v>295</v>
      </c>
    </row>
    <row r="20528" spans="1:29" x14ac:dyDescent="0.2">
      <c r="A20528" s="34" t="s">
        <v>81021</v>
      </c>
      <c r="B20528" s="34">
        <v>89</v>
      </c>
      <c r="C20528" s="34">
        <v>76</v>
      </c>
      <c r="D20528" s="34">
        <v>93</v>
      </c>
      <c r="E20528" s="34">
        <v>75</v>
      </c>
      <c r="F20528" s="34">
        <v>101</v>
      </c>
      <c r="G20528" s="34">
        <v>79</v>
      </c>
      <c r="H20528" s="34">
        <v>79</v>
      </c>
      <c r="I20528" s="34">
        <v>102</v>
      </c>
      <c r="J20528" s="34">
        <v>87</v>
      </c>
      <c r="K20528" s="34">
        <v>110</v>
      </c>
      <c r="L20528" s="34">
        <v>60</v>
      </c>
      <c r="M20528" s="34">
        <v>88</v>
      </c>
      <c r="N20528" s="34">
        <v>78</v>
      </c>
      <c r="O20528" s="34">
        <v>72</v>
      </c>
      <c r="P20528" s="34">
        <v>110</v>
      </c>
      <c r="Q20528" s="34">
        <v>138</v>
      </c>
      <c r="R20528" s="34">
        <v>117</v>
      </c>
      <c r="S20528" s="34">
        <v>131</v>
      </c>
      <c r="T20528" s="34">
        <v>96</v>
      </c>
      <c r="U20528" s="34">
        <v>90</v>
      </c>
      <c r="V20528" s="34">
        <v>62</v>
      </c>
      <c r="W20528" s="34">
        <v>113</v>
      </c>
      <c r="X20528" s="34">
        <v>125</v>
      </c>
      <c r="Y20528" s="34">
        <v>100</v>
      </c>
      <c r="Z20528" s="34">
        <v>100</v>
      </c>
      <c r="AA20528" s="34">
        <v>106</v>
      </c>
      <c r="AB20528" s="34">
        <v>93</v>
      </c>
      <c r="AC20528" s="34">
        <v>144</v>
      </c>
    </row>
    <row r="20529" spans="1:29" x14ac:dyDescent="0.2">
      <c r="A20529" s="34" t="s">
        <v>81022</v>
      </c>
      <c r="B20529" s="34">
        <v>168</v>
      </c>
      <c r="C20529" s="34">
        <v>118</v>
      </c>
      <c r="D20529" s="34">
        <v>131</v>
      </c>
      <c r="E20529" s="34">
        <v>153</v>
      </c>
      <c r="F20529" s="34">
        <v>135</v>
      </c>
      <c r="G20529" s="34">
        <v>152</v>
      </c>
      <c r="H20529" s="34">
        <v>138</v>
      </c>
      <c r="I20529" s="34">
        <v>150</v>
      </c>
      <c r="J20529" s="34">
        <v>123</v>
      </c>
      <c r="K20529" s="34">
        <v>122</v>
      </c>
      <c r="L20529" s="34">
        <v>113</v>
      </c>
      <c r="M20529" s="34">
        <v>109</v>
      </c>
      <c r="N20529" s="34">
        <v>100</v>
      </c>
      <c r="O20529" s="34">
        <v>106</v>
      </c>
      <c r="P20529" s="34">
        <v>122</v>
      </c>
      <c r="Q20529" s="34">
        <v>163</v>
      </c>
      <c r="R20529" s="34">
        <v>197</v>
      </c>
      <c r="S20529" s="34">
        <v>193</v>
      </c>
      <c r="T20529" s="34">
        <v>157</v>
      </c>
      <c r="U20529" s="34">
        <v>161</v>
      </c>
      <c r="V20529" s="34">
        <v>171</v>
      </c>
      <c r="W20529" s="34">
        <v>167</v>
      </c>
      <c r="X20529" s="34">
        <v>212</v>
      </c>
      <c r="Y20529" s="34">
        <v>133</v>
      </c>
      <c r="Z20529" s="34">
        <v>149</v>
      </c>
      <c r="AA20529" s="34">
        <v>165</v>
      </c>
      <c r="AB20529" s="34">
        <v>184</v>
      </c>
      <c r="AC20529" s="34">
        <v>249</v>
      </c>
    </row>
    <row r="20530" spans="1:29" x14ac:dyDescent="0.2">
      <c r="A20530" s="34" t="s">
        <v>81023</v>
      </c>
      <c r="B20530" s="34">
        <v>84</v>
      </c>
      <c r="C20530" s="34">
        <v>73</v>
      </c>
      <c r="D20530" s="34">
        <v>89</v>
      </c>
      <c r="E20530" s="34">
        <v>85</v>
      </c>
      <c r="F20530" s="34">
        <v>90</v>
      </c>
      <c r="G20530" s="34">
        <v>87</v>
      </c>
      <c r="H20530" s="34">
        <v>95</v>
      </c>
      <c r="I20530" s="34">
        <v>60</v>
      </c>
      <c r="J20530" s="34">
        <v>78</v>
      </c>
      <c r="K20530" s="34">
        <v>101</v>
      </c>
      <c r="L20530" s="34">
        <v>50</v>
      </c>
      <c r="M20530" s="34">
        <v>68</v>
      </c>
      <c r="N20530" s="34">
        <v>47</v>
      </c>
      <c r="O20530" s="34">
        <v>66</v>
      </c>
      <c r="P20530" s="34">
        <v>69</v>
      </c>
      <c r="Q20530" s="34">
        <v>92</v>
      </c>
      <c r="R20530" s="34">
        <v>140</v>
      </c>
      <c r="S20530" s="34">
        <v>125</v>
      </c>
      <c r="T20530" s="34">
        <v>76</v>
      </c>
      <c r="U20530" s="34">
        <v>97</v>
      </c>
      <c r="V20530" s="34">
        <v>115</v>
      </c>
      <c r="W20530" s="34">
        <v>75</v>
      </c>
      <c r="X20530" s="34">
        <v>132</v>
      </c>
      <c r="Y20530" s="34">
        <v>91</v>
      </c>
      <c r="Z20530" s="34">
        <v>95</v>
      </c>
      <c r="AA20530" s="34">
        <v>108</v>
      </c>
      <c r="AB20530" s="34">
        <v>93</v>
      </c>
      <c r="AC20530" s="34">
        <v>181</v>
      </c>
    </row>
    <row r="20531" spans="1:29" x14ac:dyDescent="0.2">
      <c r="A20531" s="34" t="s">
        <v>81024</v>
      </c>
      <c r="B20531" s="34">
        <v>66</v>
      </c>
      <c r="C20531" s="34">
        <v>24</v>
      </c>
      <c r="D20531" s="34">
        <v>32</v>
      </c>
      <c r="E20531" s="34">
        <v>42</v>
      </c>
      <c r="F20531" s="34">
        <v>40</v>
      </c>
      <c r="G20531" s="34">
        <v>66</v>
      </c>
      <c r="H20531" s="34">
        <v>35</v>
      </c>
      <c r="I20531" s="34">
        <v>42</v>
      </c>
      <c r="J20531" s="34">
        <v>44</v>
      </c>
      <c r="K20531" s="34">
        <v>40</v>
      </c>
      <c r="L20531" s="34">
        <v>22</v>
      </c>
      <c r="M20531" s="34">
        <v>18</v>
      </c>
      <c r="N20531" s="34">
        <v>33</v>
      </c>
      <c r="O20531" s="34">
        <v>35</v>
      </c>
      <c r="P20531" s="34">
        <v>43</v>
      </c>
      <c r="Q20531" s="34">
        <v>60</v>
      </c>
      <c r="R20531" s="34">
        <v>39</v>
      </c>
      <c r="S20531" s="34">
        <v>46</v>
      </c>
      <c r="T20531" s="34">
        <v>31</v>
      </c>
      <c r="U20531" s="34">
        <v>45</v>
      </c>
      <c r="V20531" s="34">
        <v>30</v>
      </c>
      <c r="W20531" s="34">
        <v>57</v>
      </c>
      <c r="X20531" s="34">
        <v>31</v>
      </c>
      <c r="Y20531" s="34">
        <v>40</v>
      </c>
      <c r="Z20531" s="34">
        <v>56</v>
      </c>
      <c r="AA20531" s="34">
        <v>58</v>
      </c>
      <c r="AB20531" s="34">
        <v>43</v>
      </c>
      <c r="AC20531" s="34">
        <v>48</v>
      </c>
    </row>
    <row r="20532" spans="1:29" x14ac:dyDescent="0.2">
      <c r="A20532" s="34" t="s">
        <v>81025</v>
      </c>
      <c r="B20532" s="34">
        <v>136</v>
      </c>
      <c r="C20532" s="34">
        <v>195</v>
      </c>
      <c r="D20532" s="34">
        <v>285</v>
      </c>
      <c r="E20532" s="34">
        <v>254</v>
      </c>
      <c r="F20532" s="34">
        <v>244</v>
      </c>
      <c r="G20532" s="34">
        <v>300</v>
      </c>
      <c r="H20532" s="34">
        <v>203</v>
      </c>
      <c r="I20532" s="34">
        <v>125</v>
      </c>
      <c r="J20532" s="34">
        <v>185</v>
      </c>
      <c r="K20532" s="34">
        <v>185</v>
      </c>
      <c r="L20532" s="34">
        <v>123</v>
      </c>
      <c r="M20532" s="34">
        <v>227</v>
      </c>
      <c r="N20532" s="34">
        <v>191</v>
      </c>
      <c r="O20532" s="34">
        <v>188</v>
      </c>
      <c r="P20532" s="34">
        <v>173</v>
      </c>
      <c r="Q20532" s="34">
        <v>309</v>
      </c>
      <c r="R20532" s="34">
        <v>251</v>
      </c>
      <c r="S20532" s="34">
        <v>242</v>
      </c>
      <c r="T20532" s="34">
        <v>227</v>
      </c>
      <c r="U20532" s="34">
        <v>179</v>
      </c>
      <c r="V20532" s="34">
        <v>284</v>
      </c>
      <c r="W20532" s="34">
        <v>238</v>
      </c>
      <c r="X20532" s="34">
        <v>235</v>
      </c>
      <c r="Y20532" s="34">
        <v>217</v>
      </c>
      <c r="Z20532" s="34">
        <v>224</v>
      </c>
      <c r="AA20532" s="34">
        <v>274</v>
      </c>
      <c r="AB20532" s="34">
        <v>189</v>
      </c>
      <c r="AC20532" s="34">
        <v>343</v>
      </c>
    </row>
    <row r="20533" spans="1:29" x14ac:dyDescent="0.2">
      <c r="A20533" s="34" t="s">
        <v>81026</v>
      </c>
      <c r="B20533" s="34">
        <v>112</v>
      </c>
      <c r="C20533" s="34">
        <v>143</v>
      </c>
      <c r="D20533" s="34">
        <v>205</v>
      </c>
      <c r="E20533" s="34">
        <v>167</v>
      </c>
      <c r="F20533" s="34">
        <v>186</v>
      </c>
      <c r="G20533" s="34">
        <v>140</v>
      </c>
      <c r="H20533" s="34">
        <v>177</v>
      </c>
      <c r="I20533" s="34">
        <v>119</v>
      </c>
      <c r="J20533" s="34">
        <v>153</v>
      </c>
      <c r="K20533" s="34">
        <v>212</v>
      </c>
      <c r="L20533" s="34">
        <v>114</v>
      </c>
      <c r="M20533" s="34">
        <v>107</v>
      </c>
      <c r="N20533" s="34">
        <v>140</v>
      </c>
      <c r="O20533" s="34">
        <v>108</v>
      </c>
      <c r="P20533" s="34">
        <v>184</v>
      </c>
      <c r="Q20533" s="34">
        <v>131</v>
      </c>
      <c r="R20533" s="34">
        <v>153</v>
      </c>
      <c r="S20533" s="34">
        <v>184</v>
      </c>
      <c r="T20533" s="34">
        <v>163</v>
      </c>
      <c r="U20533" s="34">
        <v>135</v>
      </c>
      <c r="V20533" s="34">
        <v>189</v>
      </c>
      <c r="W20533" s="34">
        <v>166</v>
      </c>
      <c r="X20533" s="34">
        <v>214</v>
      </c>
      <c r="Y20533" s="34">
        <v>160</v>
      </c>
      <c r="Z20533" s="34">
        <v>169</v>
      </c>
      <c r="AA20533" s="34">
        <v>215</v>
      </c>
      <c r="AB20533" s="34">
        <v>162</v>
      </c>
      <c r="AC20533" s="34">
        <v>226</v>
      </c>
    </row>
    <row r="20534" spans="1:29" x14ac:dyDescent="0.2">
      <c r="A20534" s="34" t="s">
        <v>81027</v>
      </c>
      <c r="B20534" s="34">
        <v>66</v>
      </c>
      <c r="C20534" s="34">
        <v>130</v>
      </c>
      <c r="D20534" s="34">
        <v>166</v>
      </c>
      <c r="E20534" s="34">
        <v>175</v>
      </c>
      <c r="F20534" s="34">
        <v>85</v>
      </c>
      <c r="G20534" s="34">
        <v>123</v>
      </c>
      <c r="H20534" s="34">
        <v>136</v>
      </c>
      <c r="I20534" s="34">
        <v>111</v>
      </c>
      <c r="J20534" s="34">
        <v>71</v>
      </c>
      <c r="K20534" s="34">
        <v>123</v>
      </c>
      <c r="L20534" s="34">
        <v>72</v>
      </c>
      <c r="M20534" s="34">
        <v>138</v>
      </c>
      <c r="N20534" s="34">
        <v>93</v>
      </c>
      <c r="O20534" s="34">
        <v>91</v>
      </c>
      <c r="P20534" s="34">
        <v>84</v>
      </c>
      <c r="Q20534" s="34">
        <v>135</v>
      </c>
      <c r="R20534" s="34">
        <v>115</v>
      </c>
      <c r="S20534" s="34">
        <v>150</v>
      </c>
      <c r="T20534" s="34">
        <v>75</v>
      </c>
      <c r="U20534" s="34">
        <v>90</v>
      </c>
      <c r="V20534" s="34">
        <v>119</v>
      </c>
      <c r="W20534" s="34">
        <v>153</v>
      </c>
      <c r="X20534" s="34">
        <v>90</v>
      </c>
      <c r="Y20534" s="34">
        <v>108</v>
      </c>
      <c r="Z20534" s="34">
        <v>148</v>
      </c>
      <c r="AA20534" s="34">
        <v>145</v>
      </c>
      <c r="AB20534" s="34">
        <v>97</v>
      </c>
      <c r="AC20534" s="34">
        <v>204</v>
      </c>
    </row>
    <row r="20535" spans="1:29" x14ac:dyDescent="0.2">
      <c r="A20535" s="34" t="s">
        <v>81028</v>
      </c>
      <c r="B20535" s="34">
        <v>327</v>
      </c>
      <c r="C20535" s="34">
        <v>470</v>
      </c>
      <c r="D20535" s="34">
        <v>457</v>
      </c>
      <c r="E20535" s="34">
        <v>451</v>
      </c>
      <c r="F20535" s="34">
        <v>494</v>
      </c>
      <c r="G20535" s="34">
        <v>528</v>
      </c>
      <c r="H20535" s="34">
        <v>449</v>
      </c>
      <c r="I20535" s="34">
        <v>421</v>
      </c>
      <c r="J20535" s="34">
        <v>472</v>
      </c>
      <c r="K20535" s="34">
        <v>456</v>
      </c>
      <c r="L20535" s="34">
        <v>351</v>
      </c>
      <c r="M20535" s="34">
        <v>380</v>
      </c>
      <c r="N20535" s="34">
        <v>401</v>
      </c>
      <c r="O20535" s="34">
        <v>392</v>
      </c>
      <c r="P20535" s="34">
        <v>417</v>
      </c>
      <c r="Q20535" s="34">
        <v>510</v>
      </c>
      <c r="R20535" s="34">
        <v>554</v>
      </c>
      <c r="S20535" s="34">
        <v>525</v>
      </c>
      <c r="T20535" s="34">
        <v>513</v>
      </c>
      <c r="U20535" s="34">
        <v>444</v>
      </c>
      <c r="V20535" s="34">
        <v>493</v>
      </c>
      <c r="W20535" s="34">
        <v>582</v>
      </c>
      <c r="X20535" s="34">
        <v>652</v>
      </c>
      <c r="Y20535" s="34">
        <v>472</v>
      </c>
      <c r="Z20535" s="34">
        <v>491</v>
      </c>
      <c r="AA20535" s="34">
        <v>555</v>
      </c>
      <c r="AB20535" s="34">
        <v>602</v>
      </c>
      <c r="AC20535" s="34">
        <v>717</v>
      </c>
    </row>
    <row r="20536" spans="1:29" x14ac:dyDescent="0.2">
      <c r="A20536" s="34" t="s">
        <v>81029</v>
      </c>
      <c r="B20536" s="34">
        <v>161</v>
      </c>
      <c r="C20536" s="34">
        <v>206</v>
      </c>
      <c r="D20536" s="34">
        <v>174</v>
      </c>
      <c r="E20536" s="34">
        <v>167</v>
      </c>
      <c r="F20536" s="34">
        <v>186</v>
      </c>
      <c r="G20536" s="34">
        <v>216</v>
      </c>
      <c r="H20536" s="34">
        <v>150</v>
      </c>
      <c r="I20536" s="34">
        <v>178</v>
      </c>
      <c r="J20536" s="34">
        <v>157</v>
      </c>
      <c r="K20536" s="34">
        <v>182</v>
      </c>
      <c r="L20536" s="34">
        <v>177</v>
      </c>
      <c r="M20536" s="34">
        <v>186</v>
      </c>
      <c r="N20536" s="34">
        <v>149</v>
      </c>
      <c r="O20536" s="34">
        <v>169</v>
      </c>
      <c r="P20536" s="34">
        <v>142</v>
      </c>
      <c r="Q20536" s="34">
        <v>217</v>
      </c>
      <c r="R20536" s="34">
        <v>201</v>
      </c>
      <c r="S20536" s="34">
        <v>220</v>
      </c>
      <c r="T20536" s="34">
        <v>161</v>
      </c>
      <c r="U20536" s="34">
        <v>184</v>
      </c>
      <c r="V20536" s="34">
        <v>214</v>
      </c>
      <c r="W20536" s="34">
        <v>231</v>
      </c>
      <c r="X20536" s="34">
        <v>198</v>
      </c>
      <c r="Y20536" s="34">
        <v>201</v>
      </c>
      <c r="Z20536" s="34">
        <v>213</v>
      </c>
      <c r="AA20536" s="34">
        <v>247</v>
      </c>
      <c r="AB20536" s="34">
        <v>249</v>
      </c>
      <c r="AC20536" s="34">
        <v>285</v>
      </c>
    </row>
    <row r="20537" spans="1:29" x14ac:dyDescent="0.2">
      <c r="A20537" s="34" t="s">
        <v>81030</v>
      </c>
      <c r="B20537" s="34">
        <v>120</v>
      </c>
      <c r="C20537" s="34">
        <v>156</v>
      </c>
      <c r="D20537" s="34">
        <v>186</v>
      </c>
      <c r="E20537" s="34">
        <v>200</v>
      </c>
      <c r="F20537" s="34">
        <v>204</v>
      </c>
      <c r="G20537" s="34">
        <v>190</v>
      </c>
      <c r="H20537" s="34">
        <v>239</v>
      </c>
      <c r="I20537" s="34">
        <v>170</v>
      </c>
      <c r="J20537" s="34">
        <v>217</v>
      </c>
      <c r="K20537" s="34">
        <v>168</v>
      </c>
      <c r="L20537" s="34">
        <v>149</v>
      </c>
      <c r="M20537" s="34">
        <v>159</v>
      </c>
      <c r="N20537" s="34">
        <v>157</v>
      </c>
      <c r="O20537" s="34">
        <v>176</v>
      </c>
      <c r="P20537" s="34">
        <v>199</v>
      </c>
      <c r="Q20537" s="34">
        <v>209</v>
      </c>
      <c r="R20537" s="34">
        <v>222</v>
      </c>
      <c r="S20537" s="34">
        <v>215</v>
      </c>
      <c r="T20537" s="34">
        <v>206</v>
      </c>
      <c r="U20537" s="34">
        <v>192</v>
      </c>
      <c r="V20537" s="34">
        <v>183</v>
      </c>
      <c r="W20537" s="34">
        <v>213</v>
      </c>
      <c r="X20537" s="34">
        <v>227</v>
      </c>
      <c r="Y20537" s="34">
        <v>167</v>
      </c>
      <c r="Z20537" s="34">
        <v>249</v>
      </c>
      <c r="AA20537" s="34">
        <v>234</v>
      </c>
      <c r="AB20537" s="34">
        <v>220</v>
      </c>
      <c r="AC20537" s="34">
        <v>297</v>
      </c>
    </row>
    <row r="20538" spans="1:29" x14ac:dyDescent="0.2">
      <c r="A20538" s="34" t="s">
        <v>81031</v>
      </c>
      <c r="B20538" s="34">
        <v>69</v>
      </c>
      <c r="C20538" s="34">
        <v>58</v>
      </c>
      <c r="D20538" s="34">
        <v>44</v>
      </c>
      <c r="E20538" s="34">
        <v>65</v>
      </c>
      <c r="F20538" s="34">
        <v>24</v>
      </c>
      <c r="G20538" s="34">
        <v>48</v>
      </c>
      <c r="H20538" s="34">
        <v>35</v>
      </c>
      <c r="I20538" s="34">
        <v>61</v>
      </c>
      <c r="J20538" s="34">
        <v>44</v>
      </c>
      <c r="K20538" s="34">
        <v>57</v>
      </c>
      <c r="L20538" s="34">
        <v>24</v>
      </c>
      <c r="M20538" s="34">
        <v>54</v>
      </c>
      <c r="N20538" s="34">
        <v>36</v>
      </c>
      <c r="O20538" s="34">
        <v>49</v>
      </c>
      <c r="P20538" s="34">
        <v>53</v>
      </c>
      <c r="Q20538" s="34">
        <v>62</v>
      </c>
      <c r="R20538" s="34">
        <v>40</v>
      </c>
      <c r="S20538" s="34">
        <v>52</v>
      </c>
      <c r="T20538" s="34">
        <v>41</v>
      </c>
      <c r="U20538" s="34">
        <v>41</v>
      </c>
      <c r="V20538" s="34">
        <v>26</v>
      </c>
      <c r="W20538" s="34">
        <v>90</v>
      </c>
      <c r="X20538" s="34">
        <v>55</v>
      </c>
      <c r="Y20538" s="34">
        <v>44</v>
      </c>
      <c r="Z20538" s="34">
        <v>26</v>
      </c>
      <c r="AA20538" s="34">
        <v>72</v>
      </c>
      <c r="AB20538" s="34">
        <v>50</v>
      </c>
      <c r="AC20538" s="34">
        <v>71</v>
      </c>
    </row>
    <row r="20539" spans="1:29" x14ac:dyDescent="0.2">
      <c r="A20539" s="34" t="s">
        <v>81032</v>
      </c>
      <c r="B20539" s="34">
        <v>179</v>
      </c>
      <c r="C20539" s="34">
        <v>276</v>
      </c>
      <c r="D20539" s="34">
        <v>330</v>
      </c>
      <c r="E20539" s="34">
        <v>331</v>
      </c>
      <c r="F20539" s="34">
        <v>227</v>
      </c>
      <c r="G20539" s="34">
        <v>255</v>
      </c>
      <c r="H20539" s="34">
        <v>222</v>
      </c>
      <c r="I20539" s="34">
        <v>241</v>
      </c>
      <c r="J20539" s="34">
        <v>168</v>
      </c>
      <c r="K20539" s="34">
        <v>270</v>
      </c>
      <c r="L20539" s="34">
        <v>95</v>
      </c>
      <c r="M20539" s="34">
        <v>255</v>
      </c>
      <c r="N20539" s="34">
        <v>197</v>
      </c>
      <c r="O20539" s="34">
        <v>205</v>
      </c>
      <c r="P20539" s="34">
        <v>221</v>
      </c>
      <c r="Q20539" s="34">
        <v>277</v>
      </c>
      <c r="R20539" s="34">
        <v>210</v>
      </c>
      <c r="S20539" s="34">
        <v>396</v>
      </c>
      <c r="T20539" s="34">
        <v>126</v>
      </c>
      <c r="U20539" s="34">
        <v>179</v>
      </c>
      <c r="V20539" s="34">
        <v>260</v>
      </c>
      <c r="W20539" s="34">
        <v>205</v>
      </c>
      <c r="X20539" s="34">
        <v>294</v>
      </c>
      <c r="Y20539" s="34">
        <v>144</v>
      </c>
      <c r="Z20539" s="34">
        <v>337</v>
      </c>
      <c r="AA20539" s="34">
        <v>329</v>
      </c>
      <c r="AB20539" s="34">
        <v>165</v>
      </c>
      <c r="AC20539" s="34">
        <v>374</v>
      </c>
    </row>
    <row r="20540" spans="1:29" x14ac:dyDescent="0.2">
      <c r="A20540" s="34" t="s">
        <v>81033</v>
      </c>
      <c r="B20540" s="34">
        <v>54</v>
      </c>
      <c r="C20540" s="34">
        <v>71</v>
      </c>
      <c r="D20540" s="34">
        <v>39</v>
      </c>
      <c r="E20540" s="34">
        <v>64</v>
      </c>
      <c r="F20540" s="34">
        <v>54</v>
      </c>
      <c r="G20540" s="34">
        <v>44</v>
      </c>
      <c r="H20540" s="34">
        <v>31</v>
      </c>
      <c r="I20540" s="34">
        <v>63</v>
      </c>
      <c r="J20540" s="34">
        <v>42</v>
      </c>
      <c r="K20540" s="34">
        <v>74</v>
      </c>
      <c r="L20540" s="34">
        <v>22</v>
      </c>
      <c r="M20540" s="34">
        <v>57</v>
      </c>
      <c r="N20540" s="34">
        <v>34</v>
      </c>
      <c r="O20540" s="34">
        <v>32</v>
      </c>
      <c r="P20540" s="34">
        <v>41</v>
      </c>
      <c r="Q20540" s="34">
        <v>49</v>
      </c>
      <c r="R20540" s="34">
        <v>48</v>
      </c>
      <c r="S20540" s="34">
        <v>97</v>
      </c>
      <c r="T20540" s="34">
        <v>41</v>
      </c>
      <c r="U20540" s="34">
        <v>63</v>
      </c>
      <c r="V20540" s="34">
        <v>53</v>
      </c>
      <c r="W20540" s="34">
        <v>44</v>
      </c>
      <c r="X20540" s="34">
        <v>53</v>
      </c>
      <c r="Y20540" s="34">
        <v>45</v>
      </c>
      <c r="Z20540" s="34">
        <v>69</v>
      </c>
      <c r="AA20540" s="34">
        <v>81</v>
      </c>
      <c r="AB20540" s="34">
        <v>28</v>
      </c>
      <c r="AC20540" s="34">
        <v>89</v>
      </c>
    </row>
    <row r="20541" spans="1:29" x14ac:dyDescent="0.2">
      <c r="A20541" s="34" t="s">
        <v>81034</v>
      </c>
      <c r="B20541" s="34">
        <v>94</v>
      </c>
      <c r="C20541" s="34">
        <v>132</v>
      </c>
      <c r="D20541" s="34">
        <v>122</v>
      </c>
      <c r="E20541" s="34">
        <v>160</v>
      </c>
      <c r="F20541" s="34">
        <v>121</v>
      </c>
      <c r="G20541" s="34">
        <v>205</v>
      </c>
      <c r="H20541" s="34">
        <v>105</v>
      </c>
      <c r="I20541" s="34">
        <v>133</v>
      </c>
      <c r="J20541" s="34">
        <v>110</v>
      </c>
      <c r="K20541" s="34">
        <v>128</v>
      </c>
      <c r="L20541" s="34">
        <v>64</v>
      </c>
      <c r="M20541" s="34">
        <v>112</v>
      </c>
      <c r="N20541" s="34">
        <v>91</v>
      </c>
      <c r="O20541" s="34">
        <v>109</v>
      </c>
      <c r="P20541" s="34">
        <v>98</v>
      </c>
      <c r="Q20541" s="34">
        <v>169</v>
      </c>
      <c r="R20541" s="34">
        <v>100</v>
      </c>
      <c r="S20541" s="34">
        <v>174</v>
      </c>
      <c r="T20541" s="34">
        <v>106</v>
      </c>
      <c r="U20541" s="34">
        <v>145</v>
      </c>
      <c r="V20541" s="34">
        <v>132</v>
      </c>
      <c r="W20541" s="34">
        <v>143</v>
      </c>
      <c r="X20541" s="34">
        <v>167</v>
      </c>
      <c r="Y20541" s="34">
        <v>101</v>
      </c>
      <c r="Z20541" s="34">
        <v>143</v>
      </c>
      <c r="AA20541" s="34">
        <v>183</v>
      </c>
      <c r="AB20541" s="34">
        <v>123</v>
      </c>
      <c r="AC20541" s="34">
        <v>198</v>
      </c>
    </row>
    <row r="20542" spans="1:29" x14ac:dyDescent="0.2">
      <c r="A20542" s="34" t="s">
        <v>81035</v>
      </c>
      <c r="B20542" s="34">
        <v>106</v>
      </c>
      <c r="C20542" s="34">
        <v>167</v>
      </c>
      <c r="D20542" s="34">
        <v>221</v>
      </c>
      <c r="E20542" s="34">
        <v>182</v>
      </c>
      <c r="F20542" s="34">
        <v>222</v>
      </c>
      <c r="G20542" s="34">
        <v>172</v>
      </c>
      <c r="H20542" s="34">
        <v>171</v>
      </c>
      <c r="I20542" s="34">
        <v>159</v>
      </c>
      <c r="J20542" s="34">
        <v>187</v>
      </c>
      <c r="K20542" s="34">
        <v>194</v>
      </c>
      <c r="L20542" s="34">
        <v>133</v>
      </c>
      <c r="M20542" s="34">
        <v>134</v>
      </c>
      <c r="N20542" s="34">
        <v>209</v>
      </c>
      <c r="O20542" s="34">
        <v>147</v>
      </c>
      <c r="P20542" s="34">
        <v>188</v>
      </c>
      <c r="Q20542" s="34">
        <v>210</v>
      </c>
      <c r="R20542" s="34">
        <v>192</v>
      </c>
      <c r="S20542" s="34">
        <v>179</v>
      </c>
      <c r="T20542" s="34">
        <v>196</v>
      </c>
      <c r="U20542" s="34">
        <v>156</v>
      </c>
      <c r="V20542" s="34">
        <v>265</v>
      </c>
      <c r="W20542" s="34">
        <v>213</v>
      </c>
      <c r="X20542" s="34">
        <v>241</v>
      </c>
      <c r="Y20542" s="34">
        <v>142</v>
      </c>
      <c r="Z20542" s="34">
        <v>242</v>
      </c>
      <c r="AA20542" s="34">
        <v>186</v>
      </c>
      <c r="AB20542" s="34">
        <v>266</v>
      </c>
      <c r="AC20542" s="34">
        <v>231</v>
      </c>
    </row>
    <row r="20543" spans="1:29" x14ac:dyDescent="0.2">
      <c r="A20543" s="34" t="s">
        <v>81036</v>
      </c>
      <c r="B20543" s="34">
        <v>75</v>
      </c>
      <c r="C20543" s="34">
        <v>48</v>
      </c>
      <c r="D20543" s="34">
        <v>52</v>
      </c>
      <c r="E20543" s="34">
        <v>50</v>
      </c>
      <c r="F20543" s="34">
        <v>54</v>
      </c>
      <c r="G20543" s="34">
        <v>56</v>
      </c>
      <c r="H20543" s="34">
        <v>52</v>
      </c>
      <c r="I20543" s="34">
        <v>53</v>
      </c>
      <c r="J20543" s="34">
        <v>35</v>
      </c>
      <c r="K20543" s="34">
        <v>55</v>
      </c>
      <c r="L20543" s="34">
        <v>22</v>
      </c>
      <c r="M20543" s="34">
        <v>45</v>
      </c>
      <c r="N20543" s="34">
        <v>37</v>
      </c>
      <c r="O20543" s="34">
        <v>53</v>
      </c>
      <c r="P20543" s="34">
        <v>39</v>
      </c>
      <c r="Q20543" s="34">
        <v>73</v>
      </c>
      <c r="R20543" s="34">
        <v>53</v>
      </c>
      <c r="S20543" s="34">
        <v>90</v>
      </c>
      <c r="T20543" s="34">
        <v>29</v>
      </c>
      <c r="U20543" s="34">
        <v>32</v>
      </c>
      <c r="V20543" s="34">
        <v>62</v>
      </c>
      <c r="W20543" s="34">
        <v>68</v>
      </c>
      <c r="X20543" s="34">
        <v>84</v>
      </c>
      <c r="Y20543" s="34">
        <v>39</v>
      </c>
      <c r="Z20543" s="34">
        <v>116</v>
      </c>
      <c r="AA20543" s="34">
        <v>79</v>
      </c>
      <c r="AB20543" s="34">
        <v>56</v>
      </c>
      <c r="AC20543" s="34">
        <v>89</v>
      </c>
    </row>
    <row r="20544" spans="1:29" x14ac:dyDescent="0.2">
      <c r="A20544" s="34" t="s">
        <v>81037</v>
      </c>
      <c r="B20544" s="34">
        <v>217</v>
      </c>
      <c r="C20544" s="34">
        <v>234</v>
      </c>
      <c r="D20544" s="34">
        <v>244</v>
      </c>
      <c r="E20544" s="34">
        <v>327</v>
      </c>
      <c r="F20544" s="34">
        <v>236</v>
      </c>
      <c r="G20544" s="34">
        <v>311</v>
      </c>
      <c r="H20544" s="34">
        <v>279</v>
      </c>
      <c r="I20544" s="34">
        <v>257</v>
      </c>
      <c r="J20544" s="34">
        <v>255</v>
      </c>
      <c r="K20544" s="34">
        <v>350</v>
      </c>
      <c r="L20544" s="34">
        <v>222</v>
      </c>
      <c r="M20544" s="34">
        <v>326</v>
      </c>
      <c r="N20544" s="34">
        <v>187</v>
      </c>
      <c r="O20544" s="34">
        <v>338</v>
      </c>
      <c r="P20544" s="34">
        <v>253</v>
      </c>
      <c r="Q20544" s="34">
        <v>361</v>
      </c>
      <c r="R20544" s="34">
        <v>369</v>
      </c>
      <c r="S20544" s="34">
        <v>321</v>
      </c>
      <c r="T20544" s="34">
        <v>272</v>
      </c>
      <c r="U20544" s="34">
        <v>306</v>
      </c>
      <c r="V20544" s="34">
        <v>230</v>
      </c>
      <c r="W20544" s="34">
        <v>444</v>
      </c>
      <c r="X20544" s="34">
        <v>288</v>
      </c>
      <c r="Y20544" s="34">
        <v>361</v>
      </c>
      <c r="Z20544" s="34">
        <v>243</v>
      </c>
      <c r="AA20544" s="34">
        <v>340</v>
      </c>
      <c r="AB20544" s="34">
        <v>401</v>
      </c>
      <c r="AC20544" s="34">
        <v>485</v>
      </c>
    </row>
    <row r="20545" spans="1:29" x14ac:dyDescent="0.2">
      <c r="A20545" s="34" t="s">
        <v>81038</v>
      </c>
      <c r="B20545" s="34">
        <v>152</v>
      </c>
      <c r="C20545" s="34">
        <v>121</v>
      </c>
      <c r="D20545" s="34">
        <v>112</v>
      </c>
      <c r="E20545" s="34">
        <v>99</v>
      </c>
      <c r="F20545" s="34">
        <v>141</v>
      </c>
      <c r="G20545" s="34">
        <v>86</v>
      </c>
      <c r="H20545" s="34">
        <v>152</v>
      </c>
      <c r="I20545" s="34">
        <v>82</v>
      </c>
      <c r="J20545" s="34">
        <v>112</v>
      </c>
      <c r="K20545" s="34">
        <v>175</v>
      </c>
      <c r="L20545" s="34">
        <v>108</v>
      </c>
      <c r="M20545" s="34">
        <v>107</v>
      </c>
      <c r="N20545" s="34">
        <v>94</v>
      </c>
      <c r="O20545" s="34">
        <v>118</v>
      </c>
      <c r="P20545" s="34">
        <v>95</v>
      </c>
      <c r="Q20545" s="34">
        <v>141</v>
      </c>
      <c r="R20545" s="34">
        <v>217</v>
      </c>
      <c r="S20545" s="34">
        <v>129</v>
      </c>
      <c r="T20545" s="34">
        <v>177</v>
      </c>
      <c r="U20545" s="34">
        <v>139</v>
      </c>
      <c r="V20545" s="34">
        <v>175</v>
      </c>
      <c r="W20545" s="34">
        <v>206</v>
      </c>
      <c r="X20545" s="34">
        <v>177</v>
      </c>
      <c r="Y20545" s="34">
        <v>162</v>
      </c>
      <c r="Z20545" s="34">
        <v>122</v>
      </c>
      <c r="AA20545" s="34">
        <v>163</v>
      </c>
      <c r="AB20545" s="34">
        <v>187</v>
      </c>
      <c r="AC20545" s="34">
        <v>203</v>
      </c>
    </row>
    <row r="20546" spans="1:29" x14ac:dyDescent="0.2">
      <c r="A20546" s="34" t="s">
        <v>81039</v>
      </c>
      <c r="B20546" s="34">
        <v>112</v>
      </c>
      <c r="C20546" s="34">
        <v>118</v>
      </c>
      <c r="D20546" s="34">
        <v>134</v>
      </c>
      <c r="E20546" s="34">
        <v>183</v>
      </c>
      <c r="F20546" s="34">
        <v>147</v>
      </c>
      <c r="G20546" s="34">
        <v>174</v>
      </c>
      <c r="H20546" s="34">
        <v>169</v>
      </c>
      <c r="I20546" s="34">
        <v>117</v>
      </c>
      <c r="J20546" s="34">
        <v>129</v>
      </c>
      <c r="K20546" s="34">
        <v>170</v>
      </c>
      <c r="L20546" s="34">
        <v>70</v>
      </c>
      <c r="M20546" s="34">
        <v>114</v>
      </c>
      <c r="N20546" s="34">
        <v>92</v>
      </c>
      <c r="O20546" s="34">
        <v>122</v>
      </c>
      <c r="P20546" s="34">
        <v>113</v>
      </c>
      <c r="Q20546" s="34">
        <v>165</v>
      </c>
      <c r="R20546" s="34">
        <v>192</v>
      </c>
      <c r="S20546" s="34">
        <v>191</v>
      </c>
      <c r="T20546" s="34">
        <v>129</v>
      </c>
      <c r="U20546" s="34">
        <v>131</v>
      </c>
      <c r="V20546" s="34">
        <v>112</v>
      </c>
      <c r="W20546" s="34">
        <v>172</v>
      </c>
      <c r="X20546" s="34">
        <v>173</v>
      </c>
      <c r="Y20546" s="34">
        <v>121</v>
      </c>
      <c r="Z20546" s="34">
        <v>156</v>
      </c>
      <c r="AA20546" s="34">
        <v>203</v>
      </c>
      <c r="AB20546" s="34">
        <v>109</v>
      </c>
      <c r="AC20546" s="34">
        <v>274</v>
      </c>
    </row>
    <row r="20547" spans="1:29" x14ac:dyDescent="0.2">
      <c r="A20547" s="34" t="s">
        <v>81040</v>
      </c>
      <c r="B20547" s="34">
        <v>102</v>
      </c>
      <c r="C20547" s="34">
        <v>111</v>
      </c>
      <c r="D20547" s="34">
        <v>98</v>
      </c>
      <c r="E20547" s="34">
        <v>202</v>
      </c>
      <c r="F20547" s="34">
        <v>106</v>
      </c>
      <c r="G20547" s="34">
        <v>232</v>
      </c>
      <c r="H20547" s="34">
        <v>108</v>
      </c>
      <c r="I20547" s="34">
        <v>161</v>
      </c>
      <c r="J20547" s="34">
        <v>93</v>
      </c>
      <c r="K20547" s="34">
        <v>140</v>
      </c>
      <c r="L20547" s="34">
        <v>78</v>
      </c>
      <c r="M20547" s="34">
        <v>166</v>
      </c>
      <c r="N20547" s="34">
        <v>68</v>
      </c>
      <c r="O20547" s="34">
        <v>121</v>
      </c>
      <c r="P20547" s="34">
        <v>110</v>
      </c>
      <c r="Q20547" s="34">
        <v>203</v>
      </c>
      <c r="R20547" s="34">
        <v>121</v>
      </c>
      <c r="S20547" s="34">
        <v>197</v>
      </c>
      <c r="T20547" s="34">
        <v>113</v>
      </c>
      <c r="U20547" s="34">
        <v>165</v>
      </c>
      <c r="V20547" s="34">
        <v>126</v>
      </c>
      <c r="W20547" s="34">
        <v>215</v>
      </c>
      <c r="X20547" s="34">
        <v>129</v>
      </c>
      <c r="Y20547" s="34">
        <v>177</v>
      </c>
      <c r="Z20547" s="34">
        <v>97</v>
      </c>
      <c r="AA20547" s="34">
        <v>208</v>
      </c>
      <c r="AB20547" s="34">
        <v>129</v>
      </c>
      <c r="AC20547" s="34">
        <v>268</v>
      </c>
    </row>
    <row r="20548" spans="1:29" x14ac:dyDescent="0.2">
      <c r="A20548" s="34" t="s">
        <v>81041</v>
      </c>
      <c r="B20548" s="34">
        <v>154</v>
      </c>
      <c r="C20548" s="34">
        <v>751</v>
      </c>
      <c r="D20548" s="34">
        <v>118</v>
      </c>
      <c r="E20548" s="34">
        <v>894</v>
      </c>
      <c r="F20548" s="34">
        <v>81</v>
      </c>
      <c r="G20548" s="34">
        <v>798</v>
      </c>
      <c r="H20548" s="34">
        <v>68</v>
      </c>
      <c r="I20548" s="34">
        <v>736</v>
      </c>
      <c r="J20548" s="34">
        <v>78</v>
      </c>
      <c r="K20548" s="34">
        <v>846</v>
      </c>
      <c r="L20548" s="34">
        <v>48</v>
      </c>
      <c r="M20548" s="34">
        <v>614</v>
      </c>
      <c r="N20548" s="34">
        <v>82</v>
      </c>
      <c r="O20548" s="34">
        <v>657</v>
      </c>
      <c r="P20548" s="34">
        <v>76</v>
      </c>
      <c r="Q20548" s="34">
        <v>690</v>
      </c>
      <c r="R20548" s="34">
        <v>89</v>
      </c>
      <c r="S20548" s="34">
        <v>714</v>
      </c>
      <c r="T20548" s="34">
        <v>56</v>
      </c>
      <c r="U20548" s="34">
        <v>442</v>
      </c>
      <c r="V20548" s="34">
        <v>80</v>
      </c>
      <c r="W20548" s="34">
        <v>532</v>
      </c>
      <c r="X20548" s="34">
        <v>88</v>
      </c>
      <c r="Y20548" s="34">
        <v>426</v>
      </c>
      <c r="Z20548" s="34">
        <v>132</v>
      </c>
      <c r="AA20548" s="34">
        <v>572</v>
      </c>
      <c r="AB20548" s="34">
        <v>76</v>
      </c>
      <c r="AC20548" s="34">
        <v>819</v>
      </c>
    </row>
    <row r="20549" spans="1:29" x14ac:dyDescent="0.2">
      <c r="A20549" s="34" t="s">
        <v>81042</v>
      </c>
      <c r="B20549" s="34">
        <v>49</v>
      </c>
      <c r="C20549" s="34">
        <v>75</v>
      </c>
      <c r="D20549" s="34">
        <v>112</v>
      </c>
      <c r="E20549" s="34">
        <v>79</v>
      </c>
      <c r="F20549" s="34">
        <v>83</v>
      </c>
      <c r="G20549" s="34">
        <v>116</v>
      </c>
      <c r="H20549" s="34">
        <v>87</v>
      </c>
      <c r="I20549" s="34">
        <v>78</v>
      </c>
      <c r="J20549" s="34">
        <v>64</v>
      </c>
      <c r="K20549" s="34">
        <v>127</v>
      </c>
      <c r="L20549" s="34">
        <v>43</v>
      </c>
      <c r="M20549" s="34">
        <v>48</v>
      </c>
      <c r="N20549" s="34">
        <v>50</v>
      </c>
      <c r="O20549" s="34">
        <v>69</v>
      </c>
      <c r="P20549" s="34">
        <v>71</v>
      </c>
      <c r="Q20549" s="34">
        <v>111</v>
      </c>
      <c r="R20549" s="34">
        <v>94</v>
      </c>
      <c r="S20549" s="34">
        <v>118</v>
      </c>
      <c r="T20549" s="34">
        <v>64</v>
      </c>
      <c r="U20549" s="34">
        <v>85</v>
      </c>
      <c r="V20549" s="34">
        <v>76</v>
      </c>
      <c r="W20549" s="34">
        <v>97</v>
      </c>
      <c r="X20549" s="34">
        <v>88</v>
      </c>
      <c r="Y20549" s="34">
        <v>104</v>
      </c>
      <c r="Z20549" s="34">
        <v>96</v>
      </c>
      <c r="AA20549" s="34">
        <v>133</v>
      </c>
      <c r="AB20549" s="34">
        <v>72</v>
      </c>
      <c r="AC20549" s="34">
        <v>150</v>
      </c>
    </row>
    <row r="20550" spans="1:29" x14ac:dyDescent="0.2">
      <c r="A20550" s="34" t="s">
        <v>81043</v>
      </c>
      <c r="B20550" s="34">
        <v>79</v>
      </c>
      <c r="C20550" s="34">
        <v>131</v>
      </c>
      <c r="D20550" s="34">
        <v>98</v>
      </c>
      <c r="E20550" s="34">
        <v>149</v>
      </c>
      <c r="F20550" s="34">
        <v>104</v>
      </c>
      <c r="G20550" s="34">
        <v>136</v>
      </c>
      <c r="H20550" s="34">
        <v>68</v>
      </c>
      <c r="I20550" s="34">
        <v>133</v>
      </c>
      <c r="J20550" s="34">
        <v>84</v>
      </c>
      <c r="K20550" s="34">
        <v>145</v>
      </c>
      <c r="L20550" s="34">
        <v>62</v>
      </c>
      <c r="M20550" s="34">
        <v>125</v>
      </c>
      <c r="N20550" s="34">
        <v>67</v>
      </c>
      <c r="O20550" s="34">
        <v>120</v>
      </c>
      <c r="P20550" s="34">
        <v>71</v>
      </c>
      <c r="Q20550" s="34">
        <v>152</v>
      </c>
      <c r="R20550" s="34">
        <v>91</v>
      </c>
      <c r="S20550" s="34">
        <v>181</v>
      </c>
      <c r="T20550" s="34">
        <v>76</v>
      </c>
      <c r="U20550" s="34">
        <v>119</v>
      </c>
      <c r="V20550" s="34">
        <v>152</v>
      </c>
      <c r="W20550" s="34">
        <v>171</v>
      </c>
      <c r="X20550" s="34">
        <v>135</v>
      </c>
      <c r="Y20550" s="34">
        <v>119</v>
      </c>
      <c r="Z20550" s="34">
        <v>101</v>
      </c>
      <c r="AA20550" s="34">
        <v>180</v>
      </c>
      <c r="AB20550" s="34">
        <v>108</v>
      </c>
      <c r="AC20550" s="34">
        <v>269</v>
      </c>
    </row>
    <row r="20551" spans="1:29" x14ac:dyDescent="0.2">
      <c r="A20551" s="34" t="s">
        <v>81044</v>
      </c>
      <c r="B20551" s="34">
        <v>134</v>
      </c>
      <c r="C20551" s="34">
        <v>220</v>
      </c>
      <c r="D20551" s="34">
        <v>133</v>
      </c>
      <c r="E20551" s="34">
        <v>269</v>
      </c>
      <c r="F20551" s="34">
        <v>136</v>
      </c>
      <c r="G20551" s="34">
        <v>235</v>
      </c>
      <c r="H20551" s="34">
        <v>129</v>
      </c>
      <c r="I20551" s="34">
        <v>239</v>
      </c>
      <c r="J20551" s="34">
        <v>114</v>
      </c>
      <c r="K20551" s="34">
        <v>237</v>
      </c>
      <c r="L20551" s="34">
        <v>90</v>
      </c>
      <c r="M20551" s="34">
        <v>178</v>
      </c>
      <c r="N20551" s="34">
        <v>107</v>
      </c>
      <c r="O20551" s="34">
        <v>213</v>
      </c>
      <c r="P20551" s="34">
        <v>122</v>
      </c>
      <c r="Q20551" s="34">
        <v>309</v>
      </c>
      <c r="R20551" s="34">
        <v>119</v>
      </c>
      <c r="S20551" s="34">
        <v>253</v>
      </c>
      <c r="T20551" s="34">
        <v>112</v>
      </c>
      <c r="U20551" s="34">
        <v>181</v>
      </c>
      <c r="V20551" s="34">
        <v>156</v>
      </c>
      <c r="W20551" s="34">
        <v>312</v>
      </c>
      <c r="X20551" s="34">
        <v>144</v>
      </c>
      <c r="Y20551" s="34">
        <v>261</v>
      </c>
      <c r="Z20551" s="34">
        <v>158</v>
      </c>
      <c r="AA20551" s="34">
        <v>280</v>
      </c>
      <c r="AB20551" s="34">
        <v>179</v>
      </c>
      <c r="AC20551" s="34">
        <v>294</v>
      </c>
    </row>
    <row r="20552" spans="1:29" x14ac:dyDescent="0.2">
      <c r="A20552" s="34" t="s">
        <v>81045</v>
      </c>
      <c r="B20552" s="34">
        <v>127</v>
      </c>
      <c r="C20552" s="34">
        <v>248</v>
      </c>
      <c r="D20552" s="34">
        <v>166</v>
      </c>
      <c r="E20552" s="34">
        <v>249</v>
      </c>
      <c r="F20552" s="34">
        <v>180</v>
      </c>
      <c r="G20552" s="34">
        <v>166</v>
      </c>
      <c r="H20552" s="34">
        <v>154</v>
      </c>
      <c r="I20552" s="34">
        <v>188</v>
      </c>
      <c r="J20552" s="34">
        <v>167</v>
      </c>
      <c r="K20552" s="34">
        <v>204</v>
      </c>
      <c r="L20552" s="34">
        <v>125</v>
      </c>
      <c r="M20552" s="34">
        <v>196</v>
      </c>
      <c r="N20552" s="34">
        <v>123</v>
      </c>
      <c r="O20552" s="34">
        <v>212</v>
      </c>
      <c r="P20552" s="34">
        <v>150</v>
      </c>
      <c r="Q20552" s="34">
        <v>236</v>
      </c>
      <c r="R20552" s="34">
        <v>209</v>
      </c>
      <c r="S20552" s="34">
        <v>247</v>
      </c>
      <c r="T20552" s="34">
        <v>153</v>
      </c>
      <c r="U20552" s="34">
        <v>229</v>
      </c>
      <c r="V20552" s="34">
        <v>168</v>
      </c>
      <c r="W20552" s="34">
        <v>249</v>
      </c>
      <c r="X20552" s="34">
        <v>226</v>
      </c>
      <c r="Y20552" s="34">
        <v>221</v>
      </c>
      <c r="Z20552" s="34">
        <v>189</v>
      </c>
      <c r="AA20552" s="34">
        <v>213</v>
      </c>
      <c r="AB20552" s="34">
        <v>218</v>
      </c>
      <c r="AC20552" s="34">
        <v>342</v>
      </c>
    </row>
    <row r="20553" spans="1:29" x14ac:dyDescent="0.2">
      <c r="A20553" s="34" t="s">
        <v>81046</v>
      </c>
      <c r="B20553" s="34">
        <v>38</v>
      </c>
      <c r="C20553" s="34">
        <v>43</v>
      </c>
      <c r="D20553" s="34">
        <v>38</v>
      </c>
      <c r="E20553" s="34">
        <v>54</v>
      </c>
      <c r="F20553" s="34">
        <v>62</v>
      </c>
      <c r="G20553" s="34">
        <v>41</v>
      </c>
      <c r="H20553" s="34">
        <v>42</v>
      </c>
      <c r="I20553" s="34">
        <v>59</v>
      </c>
      <c r="J20553" s="34">
        <v>41</v>
      </c>
      <c r="K20553" s="34">
        <v>42</v>
      </c>
      <c r="L20553" s="34">
        <v>42</v>
      </c>
      <c r="M20553" s="34">
        <v>50</v>
      </c>
      <c r="N20553" s="34">
        <v>42</v>
      </c>
      <c r="O20553" s="34">
        <v>48</v>
      </c>
      <c r="P20553" s="34">
        <v>35</v>
      </c>
      <c r="Q20553" s="34">
        <v>85</v>
      </c>
      <c r="R20553" s="34">
        <v>48</v>
      </c>
      <c r="S20553" s="34">
        <v>63</v>
      </c>
      <c r="T20553" s="34">
        <v>27</v>
      </c>
      <c r="U20553" s="34">
        <v>46</v>
      </c>
      <c r="V20553" s="34">
        <v>81</v>
      </c>
      <c r="W20553" s="34">
        <v>33</v>
      </c>
      <c r="X20553" s="34">
        <v>48</v>
      </c>
      <c r="Y20553" s="34">
        <v>50</v>
      </c>
      <c r="Z20553" s="34">
        <v>77</v>
      </c>
      <c r="AA20553" s="34">
        <v>45</v>
      </c>
      <c r="AB20553" s="34">
        <v>49</v>
      </c>
      <c r="AC20553" s="34">
        <v>77</v>
      </c>
    </row>
    <row r="20554" spans="1:29" x14ac:dyDescent="0.2">
      <c r="A20554" s="34" t="s">
        <v>81047</v>
      </c>
      <c r="B20554" s="34">
        <v>114</v>
      </c>
      <c r="C20554" s="34">
        <v>505</v>
      </c>
      <c r="D20554" s="34">
        <v>85</v>
      </c>
      <c r="E20554" s="34">
        <v>568</v>
      </c>
      <c r="F20554" s="34">
        <v>70</v>
      </c>
      <c r="G20554" s="34">
        <v>565</v>
      </c>
      <c r="H20554" s="34">
        <v>73</v>
      </c>
      <c r="I20554" s="34">
        <v>490</v>
      </c>
      <c r="J20554" s="34">
        <v>48</v>
      </c>
      <c r="K20554" s="34">
        <v>495</v>
      </c>
      <c r="L20554" s="34">
        <v>27</v>
      </c>
      <c r="M20554" s="34">
        <v>425</v>
      </c>
      <c r="N20554" s="34">
        <v>67</v>
      </c>
      <c r="O20554" s="34">
        <v>379</v>
      </c>
      <c r="P20554" s="34">
        <v>53</v>
      </c>
      <c r="Q20554" s="34">
        <v>463</v>
      </c>
      <c r="R20554" s="34">
        <v>48</v>
      </c>
      <c r="S20554" s="34">
        <v>499</v>
      </c>
      <c r="T20554" s="34">
        <v>37</v>
      </c>
      <c r="U20554" s="34">
        <v>326</v>
      </c>
      <c r="V20554" s="34">
        <v>81</v>
      </c>
      <c r="W20554" s="34">
        <v>259</v>
      </c>
      <c r="X20554" s="34">
        <v>78</v>
      </c>
      <c r="Y20554" s="34">
        <v>219</v>
      </c>
      <c r="Z20554" s="34">
        <v>87</v>
      </c>
      <c r="AA20554" s="34">
        <v>381</v>
      </c>
      <c r="AB20554" s="34">
        <v>62</v>
      </c>
      <c r="AC20554" s="34">
        <v>439</v>
      </c>
    </row>
    <row r="20555" spans="1:29" x14ac:dyDescent="0.2">
      <c r="A20555" s="34" t="s">
        <v>81048</v>
      </c>
      <c r="B20555" s="34">
        <v>125</v>
      </c>
      <c r="C20555" s="34">
        <v>106</v>
      </c>
      <c r="D20555" s="34">
        <v>175</v>
      </c>
      <c r="E20555" s="34">
        <v>118</v>
      </c>
      <c r="F20555" s="34">
        <v>178</v>
      </c>
      <c r="G20555" s="34">
        <v>119</v>
      </c>
      <c r="H20555" s="34">
        <v>182</v>
      </c>
      <c r="I20555" s="34">
        <v>116</v>
      </c>
      <c r="J20555" s="34">
        <v>170</v>
      </c>
      <c r="K20555" s="34">
        <v>143</v>
      </c>
      <c r="L20555" s="34">
        <v>162</v>
      </c>
      <c r="M20555" s="34">
        <v>125</v>
      </c>
      <c r="N20555" s="34">
        <v>141</v>
      </c>
      <c r="O20555" s="34">
        <v>119</v>
      </c>
      <c r="P20555" s="34">
        <v>131</v>
      </c>
      <c r="Q20555" s="34">
        <v>147</v>
      </c>
      <c r="R20555" s="34">
        <v>218</v>
      </c>
      <c r="S20555" s="34">
        <v>133</v>
      </c>
      <c r="T20555" s="34">
        <v>207</v>
      </c>
      <c r="U20555" s="34">
        <v>99</v>
      </c>
      <c r="V20555" s="34">
        <v>225</v>
      </c>
      <c r="W20555" s="34">
        <v>178</v>
      </c>
      <c r="X20555" s="34">
        <v>177</v>
      </c>
      <c r="Y20555" s="34">
        <v>164</v>
      </c>
      <c r="Z20555" s="34">
        <v>159</v>
      </c>
      <c r="AA20555" s="34">
        <v>165</v>
      </c>
      <c r="AB20555" s="34">
        <v>246</v>
      </c>
      <c r="AC20555" s="34">
        <v>187</v>
      </c>
    </row>
    <row r="20556" spans="1:29" x14ac:dyDescent="0.2">
      <c r="A20556" s="34" t="s">
        <v>81049</v>
      </c>
      <c r="B20556" s="34">
        <v>103</v>
      </c>
      <c r="C20556" s="34">
        <v>133</v>
      </c>
      <c r="D20556" s="34">
        <v>130</v>
      </c>
      <c r="E20556" s="34">
        <v>154</v>
      </c>
      <c r="F20556" s="34">
        <v>120</v>
      </c>
      <c r="G20556" s="34">
        <v>121</v>
      </c>
      <c r="H20556" s="34">
        <v>127</v>
      </c>
      <c r="I20556" s="34">
        <v>120</v>
      </c>
      <c r="J20556" s="34">
        <v>103</v>
      </c>
      <c r="K20556" s="34">
        <v>132</v>
      </c>
      <c r="L20556" s="34">
        <v>65</v>
      </c>
      <c r="M20556" s="34">
        <v>149</v>
      </c>
      <c r="N20556" s="34">
        <v>114</v>
      </c>
      <c r="O20556" s="34">
        <v>138</v>
      </c>
      <c r="P20556" s="34">
        <v>92</v>
      </c>
      <c r="Q20556" s="34">
        <v>155</v>
      </c>
      <c r="R20556" s="34">
        <v>153</v>
      </c>
      <c r="S20556" s="34">
        <v>180</v>
      </c>
      <c r="T20556" s="34">
        <v>112</v>
      </c>
      <c r="U20556" s="34">
        <v>114</v>
      </c>
      <c r="V20556" s="34">
        <v>137</v>
      </c>
      <c r="W20556" s="34">
        <v>152</v>
      </c>
      <c r="X20556" s="34">
        <v>185</v>
      </c>
      <c r="Y20556" s="34">
        <v>152</v>
      </c>
      <c r="Z20556" s="34">
        <v>116</v>
      </c>
      <c r="AA20556" s="34">
        <v>158</v>
      </c>
      <c r="AB20556" s="34">
        <v>161</v>
      </c>
      <c r="AC20556" s="34">
        <v>191</v>
      </c>
    </row>
    <row r="20557" spans="1:29" x14ac:dyDescent="0.2">
      <c r="A20557" s="34" t="s">
        <v>81050</v>
      </c>
      <c r="B20557" s="34">
        <v>50</v>
      </c>
      <c r="C20557" s="34">
        <v>29</v>
      </c>
      <c r="D20557" s="34">
        <v>63</v>
      </c>
      <c r="E20557" s="34">
        <v>66</v>
      </c>
      <c r="F20557" s="34">
        <v>49</v>
      </c>
      <c r="G20557" s="34">
        <v>19</v>
      </c>
      <c r="H20557" s="34">
        <v>33</v>
      </c>
      <c r="I20557" s="34">
        <v>48</v>
      </c>
      <c r="J20557" s="34">
        <v>35</v>
      </c>
      <c r="K20557" s="34">
        <v>45</v>
      </c>
      <c r="L20557" s="34">
        <v>23</v>
      </c>
      <c r="M20557" s="34">
        <v>29</v>
      </c>
      <c r="N20557" s="34">
        <v>35</v>
      </c>
      <c r="O20557" s="34">
        <v>33</v>
      </c>
      <c r="P20557" s="34">
        <v>38</v>
      </c>
      <c r="Q20557" s="34">
        <v>42</v>
      </c>
      <c r="R20557" s="34">
        <v>55</v>
      </c>
      <c r="S20557" s="34">
        <v>67</v>
      </c>
      <c r="T20557" s="34">
        <v>31</v>
      </c>
      <c r="U20557" s="34">
        <v>30</v>
      </c>
      <c r="V20557" s="34">
        <v>45</v>
      </c>
      <c r="W20557" s="34">
        <v>43</v>
      </c>
      <c r="X20557" s="34">
        <v>44</v>
      </c>
      <c r="Y20557" s="34">
        <v>23</v>
      </c>
      <c r="Z20557" s="34">
        <v>60</v>
      </c>
      <c r="AA20557" s="34">
        <v>64</v>
      </c>
      <c r="AB20557" s="34">
        <v>54</v>
      </c>
      <c r="AC20557" s="34">
        <v>58</v>
      </c>
    </row>
    <row r="20558" spans="1:29" x14ac:dyDescent="0.2">
      <c r="A20558" s="34" t="s">
        <v>81051</v>
      </c>
      <c r="B20558" s="34">
        <v>52</v>
      </c>
      <c r="C20558" s="34">
        <v>101</v>
      </c>
      <c r="D20558" s="34">
        <v>103</v>
      </c>
      <c r="E20558" s="34">
        <v>112</v>
      </c>
      <c r="F20558" s="34">
        <v>114</v>
      </c>
      <c r="G20558" s="34">
        <v>119</v>
      </c>
      <c r="H20558" s="34">
        <v>99</v>
      </c>
      <c r="I20558" s="34">
        <v>119</v>
      </c>
      <c r="J20558" s="34">
        <v>70</v>
      </c>
      <c r="K20558" s="34">
        <v>140</v>
      </c>
      <c r="L20558" s="34">
        <v>84</v>
      </c>
      <c r="M20558" s="34">
        <v>87</v>
      </c>
      <c r="N20558" s="34">
        <v>95</v>
      </c>
      <c r="O20558" s="34">
        <v>123</v>
      </c>
      <c r="P20558" s="34">
        <v>106</v>
      </c>
      <c r="Q20558" s="34">
        <v>113</v>
      </c>
      <c r="R20558" s="34">
        <v>126</v>
      </c>
      <c r="S20558" s="34">
        <v>141</v>
      </c>
      <c r="T20558" s="34">
        <v>92</v>
      </c>
      <c r="U20558" s="34">
        <v>110</v>
      </c>
      <c r="V20558" s="34">
        <v>87</v>
      </c>
      <c r="W20558" s="34">
        <v>124</v>
      </c>
      <c r="X20558" s="34">
        <v>106</v>
      </c>
      <c r="Y20558" s="34">
        <v>106</v>
      </c>
      <c r="Z20558" s="34">
        <v>137</v>
      </c>
      <c r="AA20558" s="34">
        <v>192</v>
      </c>
      <c r="AB20558" s="34">
        <v>147</v>
      </c>
      <c r="AC20558" s="34">
        <v>181</v>
      </c>
    </row>
    <row r="20559" spans="1:29" x14ac:dyDescent="0.2">
      <c r="A20559" s="34" t="s">
        <v>81052</v>
      </c>
      <c r="B20559" s="34">
        <v>174</v>
      </c>
      <c r="C20559" s="34">
        <v>238</v>
      </c>
      <c r="D20559" s="34">
        <v>270</v>
      </c>
      <c r="E20559" s="34">
        <v>246</v>
      </c>
      <c r="F20559" s="34">
        <v>201</v>
      </c>
      <c r="G20559" s="34">
        <v>234</v>
      </c>
      <c r="H20559" s="34">
        <v>180</v>
      </c>
      <c r="I20559" s="34">
        <v>204</v>
      </c>
      <c r="J20559" s="34">
        <v>191</v>
      </c>
      <c r="K20559" s="34">
        <v>220</v>
      </c>
      <c r="L20559" s="34">
        <v>129</v>
      </c>
      <c r="M20559" s="34">
        <v>190</v>
      </c>
      <c r="N20559" s="34">
        <v>164</v>
      </c>
      <c r="O20559" s="34">
        <v>199</v>
      </c>
      <c r="P20559" s="34">
        <v>156</v>
      </c>
      <c r="Q20559" s="34">
        <v>275</v>
      </c>
      <c r="R20559" s="34">
        <v>224</v>
      </c>
      <c r="S20559" s="34">
        <v>290</v>
      </c>
      <c r="T20559" s="34">
        <v>180</v>
      </c>
      <c r="U20559" s="34">
        <v>180</v>
      </c>
      <c r="V20559" s="34">
        <v>226</v>
      </c>
      <c r="W20559" s="34">
        <v>229</v>
      </c>
      <c r="X20559" s="34">
        <v>281</v>
      </c>
      <c r="Y20559" s="34">
        <v>195</v>
      </c>
      <c r="Z20559" s="34">
        <v>214</v>
      </c>
      <c r="AA20559" s="34">
        <v>284</v>
      </c>
      <c r="AB20559" s="34">
        <v>206</v>
      </c>
      <c r="AC20559" s="34">
        <v>338</v>
      </c>
    </row>
    <row r="20560" spans="1:29" x14ac:dyDescent="0.2">
      <c r="A20560" s="34" t="s">
        <v>81053</v>
      </c>
      <c r="B20560" s="34">
        <v>90</v>
      </c>
      <c r="C20560" s="34">
        <v>174</v>
      </c>
      <c r="D20560" s="34">
        <v>206</v>
      </c>
      <c r="E20560" s="34">
        <v>161</v>
      </c>
      <c r="F20560" s="34">
        <v>172</v>
      </c>
      <c r="G20560" s="34">
        <v>154</v>
      </c>
      <c r="H20560" s="34">
        <v>163</v>
      </c>
      <c r="I20560" s="34">
        <v>109</v>
      </c>
      <c r="J20560" s="34">
        <v>140</v>
      </c>
      <c r="K20560" s="34">
        <v>158</v>
      </c>
      <c r="L20560" s="34">
        <v>63</v>
      </c>
      <c r="M20560" s="34">
        <v>135</v>
      </c>
      <c r="N20560" s="34">
        <v>130</v>
      </c>
      <c r="O20560" s="34">
        <v>134</v>
      </c>
      <c r="P20560" s="34">
        <v>149</v>
      </c>
      <c r="Q20560" s="34">
        <v>174</v>
      </c>
      <c r="R20560" s="34">
        <v>108</v>
      </c>
      <c r="S20560" s="34">
        <v>202</v>
      </c>
      <c r="T20560" s="34">
        <v>133</v>
      </c>
      <c r="U20560" s="34">
        <v>129</v>
      </c>
      <c r="V20560" s="34">
        <v>174</v>
      </c>
      <c r="W20560" s="34">
        <v>164</v>
      </c>
      <c r="X20560" s="34">
        <v>218</v>
      </c>
      <c r="Y20560" s="34">
        <v>86</v>
      </c>
      <c r="Z20560" s="34">
        <v>162</v>
      </c>
      <c r="AA20560" s="34">
        <v>177</v>
      </c>
      <c r="AB20560" s="34">
        <v>170</v>
      </c>
      <c r="AC20560" s="34">
        <v>264</v>
      </c>
    </row>
    <row r="20561" spans="1:29" x14ac:dyDescent="0.2">
      <c r="A20561" s="34" t="s">
        <v>81054</v>
      </c>
      <c r="B20561" s="34">
        <v>177</v>
      </c>
      <c r="C20561" s="34">
        <v>218</v>
      </c>
      <c r="D20561" s="34">
        <v>232</v>
      </c>
      <c r="E20561" s="34">
        <v>201</v>
      </c>
      <c r="F20561" s="34">
        <v>221</v>
      </c>
      <c r="G20561" s="34">
        <v>217</v>
      </c>
      <c r="H20561" s="34">
        <v>231</v>
      </c>
      <c r="I20561" s="34">
        <v>201</v>
      </c>
      <c r="J20561" s="34">
        <v>198</v>
      </c>
      <c r="K20561" s="34">
        <v>223</v>
      </c>
      <c r="L20561" s="34">
        <v>166</v>
      </c>
      <c r="M20561" s="34">
        <v>143</v>
      </c>
      <c r="N20561" s="34">
        <v>173</v>
      </c>
      <c r="O20561" s="34">
        <v>151</v>
      </c>
      <c r="P20561" s="34">
        <v>201</v>
      </c>
      <c r="Q20561" s="34">
        <v>247</v>
      </c>
      <c r="R20561" s="34">
        <v>211</v>
      </c>
      <c r="S20561" s="34">
        <v>191</v>
      </c>
      <c r="T20561" s="34">
        <v>170</v>
      </c>
      <c r="U20561" s="34">
        <v>196</v>
      </c>
      <c r="V20561" s="34">
        <v>268</v>
      </c>
      <c r="W20561" s="34">
        <v>205</v>
      </c>
      <c r="X20561" s="34">
        <v>231</v>
      </c>
      <c r="Y20561" s="34">
        <v>240</v>
      </c>
      <c r="Z20561" s="34">
        <v>227</v>
      </c>
      <c r="AA20561" s="34">
        <v>222</v>
      </c>
      <c r="AB20561" s="34">
        <v>225</v>
      </c>
      <c r="AC20561" s="34">
        <v>281</v>
      </c>
    </row>
    <row r="20562" spans="1:29" x14ac:dyDescent="0.2">
      <c r="A20562" s="34" t="s">
        <v>81055</v>
      </c>
      <c r="B20562" s="34">
        <v>105</v>
      </c>
      <c r="C20562" s="34">
        <v>200</v>
      </c>
      <c r="D20562" s="34">
        <v>162</v>
      </c>
      <c r="E20562" s="34">
        <v>221</v>
      </c>
      <c r="F20562" s="34">
        <v>164</v>
      </c>
      <c r="G20562" s="34">
        <v>196</v>
      </c>
      <c r="H20562" s="34">
        <v>95</v>
      </c>
      <c r="I20562" s="34">
        <v>185</v>
      </c>
      <c r="J20562" s="34">
        <v>112</v>
      </c>
      <c r="K20562" s="34">
        <v>180</v>
      </c>
      <c r="L20562" s="34">
        <v>70</v>
      </c>
      <c r="M20562" s="34">
        <v>171</v>
      </c>
      <c r="N20562" s="34">
        <v>124</v>
      </c>
      <c r="O20562" s="34">
        <v>179</v>
      </c>
      <c r="P20562" s="34">
        <v>155</v>
      </c>
      <c r="Q20562" s="34">
        <v>238</v>
      </c>
      <c r="R20562" s="34">
        <v>160</v>
      </c>
      <c r="S20562" s="34">
        <v>211</v>
      </c>
      <c r="T20562" s="34">
        <v>125</v>
      </c>
      <c r="U20562" s="34">
        <v>146</v>
      </c>
      <c r="V20562" s="34">
        <v>132</v>
      </c>
      <c r="W20562" s="34">
        <v>147</v>
      </c>
      <c r="X20562" s="34">
        <v>185</v>
      </c>
      <c r="Y20562" s="34">
        <v>131</v>
      </c>
      <c r="Z20562" s="34">
        <v>171</v>
      </c>
      <c r="AA20562" s="34">
        <v>166</v>
      </c>
      <c r="AB20562" s="34">
        <v>131</v>
      </c>
      <c r="AC20562" s="34">
        <v>250</v>
      </c>
    </row>
    <row r="20563" spans="1:29" x14ac:dyDescent="0.2">
      <c r="A20563" s="34" t="s">
        <v>81056</v>
      </c>
      <c r="B20563" s="34">
        <v>127</v>
      </c>
      <c r="C20563" s="34">
        <v>192</v>
      </c>
      <c r="D20563" s="34">
        <v>167</v>
      </c>
      <c r="E20563" s="34">
        <v>228</v>
      </c>
      <c r="F20563" s="34">
        <v>187</v>
      </c>
      <c r="G20563" s="34">
        <v>216</v>
      </c>
      <c r="H20563" s="34">
        <v>200</v>
      </c>
      <c r="I20563" s="34">
        <v>208</v>
      </c>
      <c r="J20563" s="34">
        <v>137</v>
      </c>
      <c r="K20563" s="34">
        <v>282</v>
      </c>
      <c r="L20563" s="34">
        <v>157</v>
      </c>
      <c r="M20563" s="34">
        <v>225</v>
      </c>
      <c r="N20563" s="34">
        <v>136</v>
      </c>
      <c r="O20563" s="34">
        <v>196</v>
      </c>
      <c r="P20563" s="34">
        <v>139</v>
      </c>
      <c r="Q20563" s="34">
        <v>239</v>
      </c>
      <c r="R20563" s="34">
        <v>229</v>
      </c>
      <c r="S20563" s="34">
        <v>214</v>
      </c>
      <c r="T20563" s="34">
        <v>194</v>
      </c>
      <c r="U20563" s="34">
        <v>225</v>
      </c>
      <c r="V20563" s="34">
        <v>231</v>
      </c>
      <c r="W20563" s="34">
        <v>314</v>
      </c>
      <c r="X20563" s="34">
        <v>193</v>
      </c>
      <c r="Y20563" s="34">
        <v>289</v>
      </c>
      <c r="Z20563" s="34">
        <v>172</v>
      </c>
      <c r="AA20563" s="34">
        <v>279</v>
      </c>
      <c r="AB20563" s="34">
        <v>312</v>
      </c>
      <c r="AC20563" s="34">
        <v>315</v>
      </c>
    </row>
    <row r="20564" spans="1:29" x14ac:dyDescent="0.2">
      <c r="A20564" s="34" t="s">
        <v>81057</v>
      </c>
      <c r="B20564" s="34">
        <v>143</v>
      </c>
      <c r="C20564" s="34">
        <v>155</v>
      </c>
      <c r="D20564" s="34">
        <v>213</v>
      </c>
      <c r="E20564" s="34">
        <v>184</v>
      </c>
      <c r="F20564" s="34">
        <v>194</v>
      </c>
      <c r="G20564" s="34">
        <v>192</v>
      </c>
      <c r="H20564" s="34">
        <v>191</v>
      </c>
      <c r="I20564" s="34">
        <v>194</v>
      </c>
      <c r="J20564" s="34">
        <v>143</v>
      </c>
      <c r="K20564" s="34">
        <v>184</v>
      </c>
      <c r="L20564" s="34">
        <v>123</v>
      </c>
      <c r="M20564" s="34">
        <v>177</v>
      </c>
      <c r="N20564" s="34">
        <v>112</v>
      </c>
      <c r="O20564" s="34">
        <v>196</v>
      </c>
      <c r="P20564" s="34">
        <v>148</v>
      </c>
      <c r="Q20564" s="34">
        <v>228</v>
      </c>
      <c r="R20564" s="34">
        <v>187</v>
      </c>
      <c r="S20564" s="34">
        <v>202</v>
      </c>
      <c r="T20564" s="34">
        <v>140</v>
      </c>
      <c r="U20564" s="34">
        <v>171</v>
      </c>
      <c r="V20564" s="34">
        <v>212</v>
      </c>
      <c r="W20564" s="34">
        <v>206</v>
      </c>
      <c r="X20564" s="34">
        <v>233</v>
      </c>
      <c r="Y20564" s="34">
        <v>206</v>
      </c>
      <c r="Z20564" s="34">
        <v>212</v>
      </c>
      <c r="AA20564" s="34">
        <v>207</v>
      </c>
      <c r="AB20564" s="34">
        <v>171</v>
      </c>
      <c r="AC20564" s="34">
        <v>281</v>
      </c>
    </row>
    <row r="20565" spans="1:29" x14ac:dyDescent="0.2">
      <c r="A20565" s="34" t="s">
        <v>81058</v>
      </c>
      <c r="B20565" s="34">
        <v>154</v>
      </c>
      <c r="C20565" s="34">
        <v>291</v>
      </c>
      <c r="D20565" s="34">
        <v>343</v>
      </c>
      <c r="E20565" s="34">
        <v>316</v>
      </c>
      <c r="F20565" s="34">
        <v>292</v>
      </c>
      <c r="G20565" s="34">
        <v>258</v>
      </c>
      <c r="H20565" s="34">
        <v>249</v>
      </c>
      <c r="I20565" s="34">
        <v>266</v>
      </c>
      <c r="J20565" s="34">
        <v>217</v>
      </c>
      <c r="K20565" s="34">
        <v>321</v>
      </c>
      <c r="L20565" s="34">
        <v>139</v>
      </c>
      <c r="M20565" s="34">
        <v>230</v>
      </c>
      <c r="N20565" s="34">
        <v>175</v>
      </c>
      <c r="O20565" s="34">
        <v>254</v>
      </c>
      <c r="P20565" s="34">
        <v>198</v>
      </c>
      <c r="Q20565" s="34">
        <v>322</v>
      </c>
      <c r="R20565" s="34">
        <v>291</v>
      </c>
      <c r="S20565" s="34">
        <v>389</v>
      </c>
      <c r="T20565" s="34">
        <v>178</v>
      </c>
      <c r="U20565" s="34">
        <v>234</v>
      </c>
      <c r="V20565" s="34">
        <v>256</v>
      </c>
      <c r="W20565" s="34">
        <v>277</v>
      </c>
      <c r="X20565" s="34">
        <v>317</v>
      </c>
      <c r="Y20565" s="34">
        <v>221</v>
      </c>
      <c r="Z20565" s="34">
        <v>321</v>
      </c>
      <c r="AA20565" s="34">
        <v>351</v>
      </c>
      <c r="AB20565" s="34">
        <v>246</v>
      </c>
      <c r="AC20565" s="34">
        <v>486</v>
      </c>
    </row>
    <row r="20566" spans="1:29" x14ac:dyDescent="0.2">
      <c r="A20566" s="34" t="s">
        <v>81059</v>
      </c>
      <c r="B20566" s="34">
        <v>61</v>
      </c>
      <c r="C20566" s="34">
        <v>67</v>
      </c>
      <c r="D20566" s="34">
        <v>104</v>
      </c>
      <c r="E20566" s="34">
        <v>124</v>
      </c>
      <c r="F20566" s="34">
        <v>99</v>
      </c>
      <c r="G20566" s="34">
        <v>111</v>
      </c>
      <c r="H20566" s="34">
        <v>93</v>
      </c>
      <c r="I20566" s="34">
        <v>79</v>
      </c>
      <c r="J20566" s="34">
        <v>84</v>
      </c>
      <c r="K20566" s="34">
        <v>122</v>
      </c>
      <c r="L20566" s="34">
        <v>66</v>
      </c>
      <c r="M20566" s="34">
        <v>97</v>
      </c>
      <c r="N20566" s="34">
        <v>65</v>
      </c>
      <c r="O20566" s="34">
        <v>92</v>
      </c>
      <c r="P20566" s="34">
        <v>78</v>
      </c>
      <c r="Q20566" s="34">
        <v>127</v>
      </c>
      <c r="R20566" s="34">
        <v>115</v>
      </c>
      <c r="S20566" s="34">
        <v>128</v>
      </c>
      <c r="T20566" s="34">
        <v>114</v>
      </c>
      <c r="U20566" s="34">
        <v>126</v>
      </c>
      <c r="V20566" s="34">
        <v>116</v>
      </c>
      <c r="W20566" s="34">
        <v>119</v>
      </c>
      <c r="X20566" s="34">
        <v>116</v>
      </c>
      <c r="Y20566" s="34">
        <v>111</v>
      </c>
      <c r="Z20566" s="34">
        <v>108</v>
      </c>
      <c r="AA20566" s="34">
        <v>128</v>
      </c>
      <c r="AB20566" s="34">
        <v>84</v>
      </c>
      <c r="AC20566" s="34">
        <v>176</v>
      </c>
    </row>
    <row r="20567" spans="1:29" x14ac:dyDescent="0.2">
      <c r="A20567" s="34" t="s">
        <v>81060</v>
      </c>
      <c r="B20567" s="34">
        <v>129</v>
      </c>
      <c r="C20567" s="34">
        <v>89</v>
      </c>
      <c r="D20567" s="34">
        <v>150</v>
      </c>
      <c r="E20567" s="34">
        <v>108</v>
      </c>
      <c r="F20567" s="34">
        <v>108</v>
      </c>
      <c r="G20567" s="34">
        <v>101</v>
      </c>
      <c r="H20567" s="34">
        <v>103</v>
      </c>
      <c r="I20567" s="34">
        <v>82</v>
      </c>
      <c r="J20567" s="34">
        <v>90</v>
      </c>
      <c r="K20567" s="34">
        <v>101</v>
      </c>
      <c r="L20567" s="34">
        <v>68</v>
      </c>
      <c r="M20567" s="34">
        <v>78</v>
      </c>
      <c r="N20567" s="34">
        <v>105</v>
      </c>
      <c r="O20567" s="34">
        <v>100</v>
      </c>
      <c r="P20567" s="34">
        <v>94</v>
      </c>
      <c r="Q20567" s="34">
        <v>100</v>
      </c>
      <c r="R20567" s="34">
        <v>119</v>
      </c>
      <c r="S20567" s="34">
        <v>114</v>
      </c>
      <c r="T20567" s="34">
        <v>90</v>
      </c>
      <c r="U20567" s="34">
        <v>58</v>
      </c>
      <c r="V20567" s="34">
        <v>134</v>
      </c>
      <c r="W20567" s="34">
        <v>122</v>
      </c>
      <c r="X20567" s="34">
        <v>140</v>
      </c>
      <c r="Y20567" s="34">
        <v>98</v>
      </c>
      <c r="Z20567" s="34">
        <v>167</v>
      </c>
      <c r="AA20567" s="34">
        <v>113</v>
      </c>
      <c r="AB20567" s="34">
        <v>106</v>
      </c>
      <c r="AC20567" s="34">
        <v>177</v>
      </c>
    </row>
    <row r="20568" spans="1:29" x14ac:dyDescent="0.2">
      <c r="A20568" s="34" t="s">
        <v>81061</v>
      </c>
      <c r="B20568" s="34">
        <v>263</v>
      </c>
      <c r="C20568" s="34">
        <v>318</v>
      </c>
      <c r="D20568" s="34">
        <v>319</v>
      </c>
      <c r="E20568" s="34">
        <v>381</v>
      </c>
      <c r="F20568" s="34">
        <v>376</v>
      </c>
      <c r="G20568" s="34">
        <v>304</v>
      </c>
      <c r="H20568" s="34">
        <v>333</v>
      </c>
      <c r="I20568" s="34">
        <v>324</v>
      </c>
      <c r="J20568" s="34">
        <v>298</v>
      </c>
      <c r="K20568" s="34">
        <v>355</v>
      </c>
      <c r="L20568" s="34">
        <v>309</v>
      </c>
      <c r="M20568" s="34">
        <v>298</v>
      </c>
      <c r="N20568" s="34">
        <v>278</v>
      </c>
      <c r="O20568" s="34">
        <v>284</v>
      </c>
      <c r="P20568" s="34">
        <v>305</v>
      </c>
      <c r="Q20568" s="34">
        <v>427</v>
      </c>
      <c r="R20568" s="34">
        <v>409</v>
      </c>
      <c r="S20568" s="34">
        <v>459</v>
      </c>
      <c r="T20568" s="34">
        <v>352</v>
      </c>
      <c r="U20568" s="34">
        <v>383</v>
      </c>
      <c r="V20568" s="34">
        <v>403</v>
      </c>
      <c r="W20568" s="34">
        <v>431</v>
      </c>
      <c r="X20568" s="34">
        <v>434</v>
      </c>
      <c r="Y20568" s="34">
        <v>431</v>
      </c>
      <c r="Z20568" s="34">
        <v>361</v>
      </c>
      <c r="AA20568" s="34">
        <v>400</v>
      </c>
      <c r="AB20568" s="34">
        <v>543</v>
      </c>
      <c r="AC20568" s="34">
        <v>502</v>
      </c>
    </row>
    <row r="20569" spans="1:29" x14ac:dyDescent="0.2">
      <c r="A20569" s="34" t="s">
        <v>81062</v>
      </c>
      <c r="B20569" s="34">
        <v>291</v>
      </c>
      <c r="C20569" s="34">
        <v>277</v>
      </c>
      <c r="D20569" s="34">
        <v>216</v>
      </c>
      <c r="E20569" s="34">
        <v>249</v>
      </c>
      <c r="F20569" s="34">
        <v>280</v>
      </c>
      <c r="G20569" s="34">
        <v>312</v>
      </c>
      <c r="H20569" s="34">
        <v>259</v>
      </c>
      <c r="I20569" s="34">
        <v>278</v>
      </c>
      <c r="J20569" s="34">
        <v>222</v>
      </c>
      <c r="K20569" s="34">
        <v>238</v>
      </c>
      <c r="L20569" s="34">
        <v>236</v>
      </c>
      <c r="M20569" s="34">
        <v>191</v>
      </c>
      <c r="N20569" s="34">
        <v>250</v>
      </c>
      <c r="O20569" s="34">
        <v>223</v>
      </c>
      <c r="P20569" s="34">
        <v>300</v>
      </c>
      <c r="Q20569" s="34">
        <v>321</v>
      </c>
      <c r="R20569" s="34">
        <v>305</v>
      </c>
      <c r="S20569" s="34">
        <v>283</v>
      </c>
      <c r="T20569" s="34">
        <v>302</v>
      </c>
      <c r="U20569" s="34">
        <v>294</v>
      </c>
      <c r="V20569" s="34">
        <v>266</v>
      </c>
      <c r="W20569" s="34">
        <v>402</v>
      </c>
      <c r="X20569" s="34">
        <v>307</v>
      </c>
      <c r="Y20569" s="34">
        <v>323</v>
      </c>
      <c r="Z20569" s="34">
        <v>324</v>
      </c>
      <c r="AA20569" s="34">
        <v>274</v>
      </c>
      <c r="AB20569" s="34">
        <v>381</v>
      </c>
      <c r="AC20569" s="34">
        <v>369</v>
      </c>
    </row>
    <row r="20570" spans="1:29" x14ac:dyDescent="0.2">
      <c r="A20570" s="34" t="s">
        <v>81063</v>
      </c>
      <c r="B20570" s="34">
        <v>67</v>
      </c>
      <c r="C20570" s="34">
        <v>112</v>
      </c>
      <c r="D20570" s="34">
        <v>104</v>
      </c>
      <c r="E20570" s="34">
        <v>99</v>
      </c>
      <c r="F20570" s="34">
        <v>97</v>
      </c>
      <c r="G20570" s="34">
        <v>101</v>
      </c>
      <c r="H20570" s="34">
        <v>77</v>
      </c>
      <c r="I20570" s="34">
        <v>85</v>
      </c>
      <c r="J20570" s="34">
        <v>54</v>
      </c>
      <c r="K20570" s="34">
        <v>111</v>
      </c>
      <c r="L20570" s="34">
        <v>49</v>
      </c>
      <c r="M20570" s="34">
        <v>106</v>
      </c>
      <c r="N20570" s="34">
        <v>67</v>
      </c>
      <c r="O20570" s="34">
        <v>103</v>
      </c>
      <c r="P20570" s="34">
        <v>52</v>
      </c>
      <c r="Q20570" s="34">
        <v>128</v>
      </c>
      <c r="R20570" s="34">
        <v>82</v>
      </c>
      <c r="S20570" s="34">
        <v>113</v>
      </c>
      <c r="T20570" s="34">
        <v>48</v>
      </c>
      <c r="U20570" s="34">
        <v>84</v>
      </c>
      <c r="V20570" s="34">
        <v>88</v>
      </c>
      <c r="W20570" s="34">
        <v>129</v>
      </c>
      <c r="X20570" s="34">
        <v>127</v>
      </c>
      <c r="Y20570" s="34">
        <v>61</v>
      </c>
      <c r="Z20570" s="34">
        <v>77</v>
      </c>
      <c r="AA20570" s="34">
        <v>104</v>
      </c>
      <c r="AB20570" s="34">
        <v>63</v>
      </c>
      <c r="AC20570" s="34">
        <v>199</v>
      </c>
    </row>
    <row r="20571" spans="1:29" x14ac:dyDescent="0.2">
      <c r="A20571" s="34" t="s">
        <v>81064</v>
      </c>
      <c r="B20571" s="34">
        <v>324</v>
      </c>
      <c r="C20571" s="34">
        <v>510</v>
      </c>
      <c r="D20571" s="34">
        <v>584</v>
      </c>
      <c r="E20571" s="34">
        <v>619</v>
      </c>
      <c r="F20571" s="34">
        <v>459</v>
      </c>
      <c r="G20571" s="34">
        <v>481</v>
      </c>
      <c r="H20571" s="34">
        <v>424</v>
      </c>
      <c r="I20571" s="34">
        <v>435</v>
      </c>
      <c r="J20571" s="34">
        <v>363</v>
      </c>
      <c r="K20571" s="34">
        <v>552</v>
      </c>
      <c r="L20571" s="34">
        <v>224</v>
      </c>
      <c r="M20571" s="34">
        <v>437</v>
      </c>
      <c r="N20571" s="34">
        <v>327</v>
      </c>
      <c r="O20571" s="34">
        <v>444</v>
      </c>
      <c r="P20571" s="34">
        <v>319</v>
      </c>
      <c r="Q20571" s="34">
        <v>490</v>
      </c>
      <c r="R20571" s="34">
        <v>398</v>
      </c>
      <c r="S20571" s="34">
        <v>540</v>
      </c>
      <c r="T20571" s="34">
        <v>294</v>
      </c>
      <c r="U20571" s="34">
        <v>415</v>
      </c>
      <c r="V20571" s="34">
        <v>443</v>
      </c>
      <c r="W20571" s="34">
        <v>393</v>
      </c>
      <c r="X20571" s="34">
        <v>576</v>
      </c>
      <c r="Y20571" s="34">
        <v>331</v>
      </c>
      <c r="Z20571" s="34">
        <v>573</v>
      </c>
      <c r="AA20571" s="34">
        <v>546</v>
      </c>
      <c r="AB20571" s="34">
        <v>449</v>
      </c>
      <c r="AC20571" s="34">
        <v>752</v>
      </c>
    </row>
    <row r="20572" spans="1:29" x14ac:dyDescent="0.2">
      <c r="A20572" s="34" t="s">
        <v>81065</v>
      </c>
      <c r="B20572" s="34">
        <v>278</v>
      </c>
      <c r="C20572" s="34">
        <v>189</v>
      </c>
      <c r="D20572" s="34">
        <v>308</v>
      </c>
      <c r="E20572" s="34">
        <v>203</v>
      </c>
      <c r="F20572" s="34">
        <v>348</v>
      </c>
      <c r="G20572" s="34">
        <v>237</v>
      </c>
      <c r="H20572" s="34">
        <v>337</v>
      </c>
      <c r="I20572" s="34">
        <v>214</v>
      </c>
      <c r="J20572" s="34">
        <v>331</v>
      </c>
      <c r="K20572" s="34">
        <v>247</v>
      </c>
      <c r="L20572" s="34">
        <v>372</v>
      </c>
      <c r="M20572" s="34">
        <v>205</v>
      </c>
      <c r="N20572" s="34">
        <v>281</v>
      </c>
      <c r="O20572" s="34">
        <v>221</v>
      </c>
      <c r="P20572" s="34">
        <v>340</v>
      </c>
      <c r="Q20572" s="34">
        <v>291</v>
      </c>
      <c r="R20572" s="34">
        <v>428</v>
      </c>
      <c r="S20572" s="34">
        <v>335</v>
      </c>
      <c r="T20572" s="34">
        <v>468</v>
      </c>
      <c r="U20572" s="34">
        <v>239</v>
      </c>
      <c r="V20572" s="34">
        <v>373</v>
      </c>
      <c r="W20572" s="34">
        <v>396</v>
      </c>
      <c r="X20572" s="34">
        <v>326</v>
      </c>
      <c r="Y20572" s="34">
        <v>335</v>
      </c>
      <c r="Z20572" s="34">
        <v>295</v>
      </c>
      <c r="AA20572" s="34">
        <v>311</v>
      </c>
      <c r="AB20572" s="34">
        <v>400</v>
      </c>
      <c r="AC20572" s="34">
        <v>365</v>
      </c>
    </row>
    <row r="20573" spans="1:29" x14ac:dyDescent="0.2">
      <c r="A20573" s="34" t="s">
        <v>81066</v>
      </c>
      <c r="B20573" s="34">
        <v>108</v>
      </c>
      <c r="C20573" s="34">
        <v>169</v>
      </c>
      <c r="D20573" s="34">
        <v>183</v>
      </c>
      <c r="E20573" s="34">
        <v>196</v>
      </c>
      <c r="F20573" s="34">
        <v>174</v>
      </c>
      <c r="G20573" s="34">
        <v>215</v>
      </c>
      <c r="H20573" s="34">
        <v>148</v>
      </c>
      <c r="I20573" s="34">
        <v>189</v>
      </c>
      <c r="J20573" s="34">
        <v>157</v>
      </c>
      <c r="K20573" s="34">
        <v>224</v>
      </c>
      <c r="L20573" s="34">
        <v>135</v>
      </c>
      <c r="M20573" s="34">
        <v>136</v>
      </c>
      <c r="N20573" s="34">
        <v>110</v>
      </c>
      <c r="O20573" s="34">
        <v>161</v>
      </c>
      <c r="P20573" s="34">
        <v>179</v>
      </c>
      <c r="Q20573" s="34">
        <v>240</v>
      </c>
      <c r="R20573" s="34">
        <v>243</v>
      </c>
      <c r="S20573" s="34">
        <v>283</v>
      </c>
      <c r="T20573" s="34">
        <v>183</v>
      </c>
      <c r="U20573" s="34">
        <v>215</v>
      </c>
      <c r="V20573" s="34">
        <v>205</v>
      </c>
      <c r="W20573" s="34">
        <v>284</v>
      </c>
      <c r="X20573" s="34">
        <v>242</v>
      </c>
      <c r="Y20573" s="34">
        <v>239</v>
      </c>
      <c r="Z20573" s="34">
        <v>179</v>
      </c>
      <c r="AA20573" s="34">
        <v>271</v>
      </c>
      <c r="AB20573" s="34">
        <v>225</v>
      </c>
      <c r="AC20573" s="34">
        <v>345</v>
      </c>
    </row>
    <row r="20574" spans="1:29" x14ac:dyDescent="0.2">
      <c r="A20574" s="34" t="s">
        <v>81067</v>
      </c>
      <c r="B20574" s="34">
        <v>118</v>
      </c>
      <c r="C20574" s="34">
        <v>154</v>
      </c>
      <c r="D20574" s="34">
        <v>182</v>
      </c>
      <c r="E20574" s="34">
        <v>192</v>
      </c>
      <c r="F20574" s="34">
        <v>179</v>
      </c>
      <c r="G20574" s="34">
        <v>226</v>
      </c>
      <c r="H20574" s="34">
        <v>150</v>
      </c>
      <c r="I20574" s="34">
        <v>149</v>
      </c>
      <c r="J20574" s="34">
        <v>151</v>
      </c>
      <c r="K20574" s="34">
        <v>190</v>
      </c>
      <c r="L20574" s="34">
        <v>116</v>
      </c>
      <c r="M20574" s="34">
        <v>172</v>
      </c>
      <c r="N20574" s="34">
        <v>143</v>
      </c>
      <c r="O20574" s="34">
        <v>161</v>
      </c>
      <c r="P20574" s="34">
        <v>168</v>
      </c>
      <c r="Q20574" s="34">
        <v>251</v>
      </c>
      <c r="R20574" s="34">
        <v>198</v>
      </c>
      <c r="S20574" s="34">
        <v>237</v>
      </c>
      <c r="T20574" s="34">
        <v>198</v>
      </c>
      <c r="U20574" s="34">
        <v>161</v>
      </c>
      <c r="V20574" s="34">
        <v>172</v>
      </c>
      <c r="W20574" s="34">
        <v>231</v>
      </c>
      <c r="X20574" s="34">
        <v>247</v>
      </c>
      <c r="Y20574" s="34">
        <v>222</v>
      </c>
      <c r="Z20574" s="34">
        <v>164</v>
      </c>
      <c r="AA20574" s="34">
        <v>278</v>
      </c>
      <c r="AB20574" s="34">
        <v>201</v>
      </c>
      <c r="AC20574" s="34">
        <v>326</v>
      </c>
    </row>
    <row r="20575" spans="1:29" x14ac:dyDescent="0.2">
      <c r="A20575" s="34" t="s">
        <v>81068</v>
      </c>
      <c r="B20575" s="34">
        <v>90</v>
      </c>
      <c r="C20575" s="34">
        <v>142</v>
      </c>
      <c r="D20575" s="34">
        <v>143</v>
      </c>
      <c r="E20575" s="34">
        <v>187</v>
      </c>
      <c r="F20575" s="34">
        <v>156</v>
      </c>
      <c r="G20575" s="34">
        <v>182</v>
      </c>
      <c r="H20575" s="34">
        <v>133</v>
      </c>
      <c r="I20575" s="34">
        <v>134</v>
      </c>
      <c r="J20575" s="34">
        <v>121</v>
      </c>
      <c r="K20575" s="34">
        <v>161</v>
      </c>
      <c r="L20575" s="34">
        <v>94</v>
      </c>
      <c r="M20575" s="34">
        <v>117</v>
      </c>
      <c r="N20575" s="34">
        <v>128</v>
      </c>
      <c r="O20575" s="34">
        <v>102</v>
      </c>
      <c r="P20575" s="34">
        <v>138</v>
      </c>
      <c r="Q20575" s="34">
        <v>155</v>
      </c>
      <c r="R20575" s="34">
        <v>148</v>
      </c>
      <c r="S20575" s="34">
        <v>185</v>
      </c>
      <c r="T20575" s="34">
        <v>146</v>
      </c>
      <c r="U20575" s="34">
        <v>119</v>
      </c>
      <c r="V20575" s="34">
        <v>167</v>
      </c>
      <c r="W20575" s="34">
        <v>189</v>
      </c>
      <c r="X20575" s="34">
        <v>177</v>
      </c>
      <c r="Y20575" s="34">
        <v>149</v>
      </c>
      <c r="Z20575" s="34">
        <v>175</v>
      </c>
      <c r="AA20575" s="34">
        <v>198</v>
      </c>
      <c r="AB20575" s="34">
        <v>142</v>
      </c>
      <c r="AC20575" s="34">
        <v>236</v>
      </c>
    </row>
    <row r="20576" spans="1:29" x14ac:dyDescent="0.2">
      <c r="A20576" s="34" t="s">
        <v>81069</v>
      </c>
      <c r="B20576" s="34">
        <v>189</v>
      </c>
      <c r="C20576" s="34">
        <v>297</v>
      </c>
      <c r="D20576" s="34">
        <v>329</v>
      </c>
      <c r="E20576" s="34">
        <v>351</v>
      </c>
      <c r="F20576" s="34">
        <v>344</v>
      </c>
      <c r="G20576" s="34">
        <v>321</v>
      </c>
      <c r="H20576" s="34">
        <v>297</v>
      </c>
      <c r="I20576" s="34">
        <v>252</v>
      </c>
      <c r="J20576" s="34">
        <v>239</v>
      </c>
      <c r="K20576" s="34">
        <v>337</v>
      </c>
      <c r="L20576" s="34">
        <v>217</v>
      </c>
      <c r="M20576" s="34">
        <v>291</v>
      </c>
      <c r="N20576" s="34">
        <v>242</v>
      </c>
      <c r="O20576" s="34">
        <v>283</v>
      </c>
      <c r="P20576" s="34">
        <v>302</v>
      </c>
      <c r="Q20576" s="34">
        <v>320</v>
      </c>
      <c r="R20576" s="34">
        <v>370</v>
      </c>
      <c r="S20576" s="34">
        <v>340</v>
      </c>
      <c r="T20576" s="34">
        <v>312</v>
      </c>
      <c r="U20576" s="34">
        <v>277</v>
      </c>
      <c r="V20576" s="34">
        <v>299</v>
      </c>
      <c r="W20576" s="34">
        <v>354</v>
      </c>
      <c r="X20576" s="34">
        <v>388</v>
      </c>
      <c r="Y20576" s="34">
        <v>312</v>
      </c>
      <c r="Z20576" s="34">
        <v>356</v>
      </c>
      <c r="AA20576" s="34">
        <v>368</v>
      </c>
      <c r="AB20576" s="34">
        <v>326</v>
      </c>
      <c r="AC20576" s="34">
        <v>505</v>
      </c>
    </row>
    <row r="20577" spans="1:29" x14ac:dyDescent="0.2">
      <c r="A20577" s="34" t="s">
        <v>81070</v>
      </c>
      <c r="B20577" s="34">
        <v>52</v>
      </c>
      <c r="C20577" s="34">
        <v>59</v>
      </c>
      <c r="D20577" s="34">
        <v>63</v>
      </c>
      <c r="E20577" s="34">
        <v>60</v>
      </c>
      <c r="F20577" s="34">
        <v>51</v>
      </c>
      <c r="G20577" s="34">
        <v>62</v>
      </c>
      <c r="H20577" s="34">
        <v>27</v>
      </c>
      <c r="I20577" s="34">
        <v>52</v>
      </c>
      <c r="J20577" s="34">
        <v>39</v>
      </c>
      <c r="K20577" s="34">
        <v>56</v>
      </c>
      <c r="L20577" s="34">
        <v>23</v>
      </c>
      <c r="M20577" s="34">
        <v>41</v>
      </c>
      <c r="N20577" s="34">
        <v>31</v>
      </c>
      <c r="O20577" s="34">
        <v>47</v>
      </c>
      <c r="P20577" s="34">
        <v>37</v>
      </c>
      <c r="Q20577" s="34">
        <v>58</v>
      </c>
      <c r="R20577" s="34">
        <v>44</v>
      </c>
      <c r="S20577" s="34">
        <v>77</v>
      </c>
      <c r="T20577" s="34">
        <v>34</v>
      </c>
      <c r="U20577" s="34">
        <v>40</v>
      </c>
      <c r="V20577" s="34">
        <v>39</v>
      </c>
      <c r="W20577" s="34">
        <v>38</v>
      </c>
      <c r="X20577" s="34">
        <v>51</v>
      </c>
      <c r="Y20577" s="34">
        <v>37</v>
      </c>
      <c r="Z20577" s="34">
        <v>64</v>
      </c>
      <c r="AA20577" s="34">
        <v>52</v>
      </c>
      <c r="AB20577" s="34">
        <v>53</v>
      </c>
      <c r="AC20577" s="34">
        <v>108</v>
      </c>
    </row>
    <row r="20578" spans="1:29" x14ac:dyDescent="0.2">
      <c r="A20578" s="34" t="s">
        <v>81071</v>
      </c>
      <c r="B20578" s="34">
        <v>48</v>
      </c>
      <c r="C20578" s="34">
        <v>82</v>
      </c>
      <c r="D20578" s="34">
        <v>98</v>
      </c>
      <c r="E20578" s="34">
        <v>72</v>
      </c>
      <c r="F20578" s="34">
        <v>65</v>
      </c>
      <c r="G20578" s="34">
        <v>88</v>
      </c>
      <c r="H20578" s="34">
        <v>57</v>
      </c>
      <c r="I20578" s="34">
        <v>75</v>
      </c>
      <c r="J20578" s="34">
        <v>52</v>
      </c>
      <c r="K20578" s="34">
        <v>86</v>
      </c>
      <c r="L20578" s="34">
        <v>25</v>
      </c>
      <c r="M20578" s="34">
        <v>63</v>
      </c>
      <c r="N20578" s="34">
        <v>61</v>
      </c>
      <c r="O20578" s="34">
        <v>65</v>
      </c>
      <c r="P20578" s="34">
        <v>54</v>
      </c>
      <c r="Q20578" s="34">
        <v>80</v>
      </c>
      <c r="R20578" s="34">
        <v>40</v>
      </c>
      <c r="S20578" s="34">
        <v>122</v>
      </c>
      <c r="T20578" s="34">
        <v>39</v>
      </c>
      <c r="U20578" s="34">
        <v>74</v>
      </c>
      <c r="V20578" s="34">
        <v>55</v>
      </c>
      <c r="W20578" s="34">
        <v>40</v>
      </c>
      <c r="X20578" s="34">
        <v>91</v>
      </c>
      <c r="Y20578" s="34">
        <v>44</v>
      </c>
      <c r="Z20578" s="34">
        <v>66</v>
      </c>
      <c r="AA20578" s="34">
        <v>103</v>
      </c>
      <c r="AB20578" s="34">
        <v>49</v>
      </c>
      <c r="AC20578" s="34">
        <v>112</v>
      </c>
    </row>
    <row r="20579" spans="1:29" x14ac:dyDescent="0.2">
      <c r="A20579" s="34" t="s">
        <v>81072</v>
      </c>
      <c r="B20579" s="34">
        <v>238</v>
      </c>
      <c r="C20579" s="34">
        <v>205</v>
      </c>
      <c r="D20579" s="34">
        <v>265</v>
      </c>
      <c r="E20579" s="34">
        <v>191</v>
      </c>
      <c r="F20579" s="34">
        <v>303</v>
      </c>
      <c r="G20579" s="34">
        <v>197</v>
      </c>
      <c r="H20579" s="34">
        <v>273</v>
      </c>
      <c r="I20579" s="34">
        <v>189</v>
      </c>
      <c r="J20579" s="34">
        <v>262</v>
      </c>
      <c r="K20579" s="34">
        <v>260</v>
      </c>
      <c r="L20579" s="34">
        <v>329</v>
      </c>
      <c r="M20579" s="34">
        <v>156</v>
      </c>
      <c r="N20579" s="34">
        <v>289</v>
      </c>
      <c r="O20579" s="34">
        <v>167</v>
      </c>
      <c r="P20579" s="34">
        <v>244</v>
      </c>
      <c r="Q20579" s="34">
        <v>302</v>
      </c>
      <c r="R20579" s="34">
        <v>389</v>
      </c>
      <c r="S20579" s="34">
        <v>276</v>
      </c>
      <c r="T20579" s="34">
        <v>374</v>
      </c>
      <c r="U20579" s="34">
        <v>242</v>
      </c>
      <c r="V20579" s="34">
        <v>362</v>
      </c>
      <c r="W20579" s="34">
        <v>369</v>
      </c>
      <c r="X20579" s="34">
        <v>320</v>
      </c>
      <c r="Y20579" s="34">
        <v>285</v>
      </c>
      <c r="Z20579" s="34">
        <v>313</v>
      </c>
      <c r="AA20579" s="34">
        <v>293</v>
      </c>
      <c r="AB20579" s="34">
        <v>503</v>
      </c>
      <c r="AC20579" s="34">
        <v>423</v>
      </c>
    </row>
    <row r="20580" spans="1:29" x14ac:dyDescent="0.2">
      <c r="A20580" s="34" t="s">
        <v>81073</v>
      </c>
      <c r="B20580" s="34">
        <v>270</v>
      </c>
      <c r="C20580" s="34">
        <v>312</v>
      </c>
      <c r="D20580" s="34">
        <v>473</v>
      </c>
      <c r="E20580" s="34">
        <v>400</v>
      </c>
      <c r="F20580" s="34">
        <v>384</v>
      </c>
      <c r="G20580" s="34">
        <v>306</v>
      </c>
      <c r="H20580" s="34">
        <v>401</v>
      </c>
      <c r="I20580" s="34">
        <v>313</v>
      </c>
      <c r="J20580" s="34">
        <v>329</v>
      </c>
      <c r="K20580" s="34">
        <v>386</v>
      </c>
      <c r="L20580" s="34">
        <v>264</v>
      </c>
      <c r="M20580" s="34">
        <v>260</v>
      </c>
      <c r="N20580" s="34">
        <v>349</v>
      </c>
      <c r="O20580" s="34">
        <v>240</v>
      </c>
      <c r="P20580" s="34">
        <v>322</v>
      </c>
      <c r="Q20580" s="34">
        <v>367</v>
      </c>
      <c r="R20580" s="34">
        <v>389</v>
      </c>
      <c r="S20580" s="34">
        <v>414</v>
      </c>
      <c r="T20580" s="34">
        <v>302</v>
      </c>
      <c r="U20580" s="34">
        <v>272</v>
      </c>
      <c r="V20580" s="34">
        <v>418</v>
      </c>
      <c r="W20580" s="34">
        <v>419</v>
      </c>
      <c r="X20580" s="34">
        <v>409</v>
      </c>
      <c r="Y20580" s="34">
        <v>321</v>
      </c>
      <c r="Z20580" s="34">
        <v>508</v>
      </c>
      <c r="AA20580" s="34">
        <v>445</v>
      </c>
      <c r="AB20580" s="34">
        <v>423</v>
      </c>
      <c r="AC20580" s="34">
        <v>524</v>
      </c>
    </row>
    <row r="20581" spans="1:29" x14ac:dyDescent="0.2">
      <c r="A20581" s="34" t="s">
        <v>81074</v>
      </c>
      <c r="B20581" s="34">
        <v>253</v>
      </c>
      <c r="C20581" s="34">
        <v>212</v>
      </c>
      <c r="D20581" s="34">
        <v>230</v>
      </c>
      <c r="E20581" s="34">
        <v>231</v>
      </c>
      <c r="F20581" s="34">
        <v>318</v>
      </c>
      <c r="G20581" s="34">
        <v>184</v>
      </c>
      <c r="H20581" s="34">
        <v>292</v>
      </c>
      <c r="I20581" s="34">
        <v>216</v>
      </c>
      <c r="J20581" s="34">
        <v>250</v>
      </c>
      <c r="K20581" s="34">
        <v>208</v>
      </c>
      <c r="L20581" s="34">
        <v>267</v>
      </c>
      <c r="M20581" s="34">
        <v>235</v>
      </c>
      <c r="N20581" s="34">
        <v>227</v>
      </c>
      <c r="O20581" s="34">
        <v>210</v>
      </c>
      <c r="P20581" s="34">
        <v>284</v>
      </c>
      <c r="Q20581" s="34">
        <v>329</v>
      </c>
      <c r="R20581" s="34">
        <v>371</v>
      </c>
      <c r="S20581" s="34">
        <v>269</v>
      </c>
      <c r="T20581" s="34">
        <v>340</v>
      </c>
      <c r="U20581" s="34">
        <v>226</v>
      </c>
      <c r="V20581" s="34">
        <v>311</v>
      </c>
      <c r="W20581" s="34">
        <v>346</v>
      </c>
      <c r="X20581" s="34">
        <v>368</v>
      </c>
      <c r="Y20581" s="34">
        <v>276</v>
      </c>
      <c r="Z20581" s="34">
        <v>336</v>
      </c>
      <c r="AA20581" s="34">
        <v>262</v>
      </c>
      <c r="AB20581" s="34">
        <v>446</v>
      </c>
      <c r="AC20581" s="34">
        <v>398</v>
      </c>
    </row>
    <row r="20582" spans="1:29" x14ac:dyDescent="0.2">
      <c r="A20582" s="34" t="s">
        <v>81075</v>
      </c>
      <c r="B20582" s="34">
        <v>48</v>
      </c>
      <c r="C20582" s="34">
        <v>43</v>
      </c>
      <c r="D20582" s="34">
        <v>42</v>
      </c>
      <c r="E20582" s="34">
        <v>28</v>
      </c>
      <c r="F20582" s="34">
        <v>39</v>
      </c>
      <c r="G20582" s="34">
        <v>58</v>
      </c>
      <c r="H20582" s="34">
        <v>45</v>
      </c>
      <c r="I20582" s="34">
        <v>54</v>
      </c>
      <c r="J20582" s="34">
        <v>42</v>
      </c>
      <c r="K20582" s="34">
        <v>34</v>
      </c>
      <c r="L20582" s="34">
        <v>15</v>
      </c>
      <c r="M20582" s="34">
        <v>22</v>
      </c>
      <c r="N20582" s="34">
        <v>20</v>
      </c>
      <c r="O20582" s="34">
        <v>43</v>
      </c>
      <c r="P20582" s="34">
        <v>40</v>
      </c>
      <c r="Q20582" s="34">
        <v>52</v>
      </c>
      <c r="R20582" s="34">
        <v>55</v>
      </c>
      <c r="S20582" s="34">
        <v>48</v>
      </c>
      <c r="T20582" s="34">
        <v>24</v>
      </c>
      <c r="U20582" s="34">
        <v>30</v>
      </c>
      <c r="V20582" s="34">
        <v>47</v>
      </c>
      <c r="W20582" s="34">
        <v>35</v>
      </c>
      <c r="X20582" s="34">
        <v>47</v>
      </c>
      <c r="Y20582" s="34">
        <v>41</v>
      </c>
      <c r="Z20582" s="34">
        <v>52</v>
      </c>
      <c r="AA20582" s="34">
        <v>66</v>
      </c>
      <c r="AB20582" s="34">
        <v>55</v>
      </c>
      <c r="AC20582" s="34">
        <v>74</v>
      </c>
    </row>
    <row r="20583" spans="1:29" x14ac:dyDescent="0.2">
      <c r="A20583" s="34" t="s">
        <v>81076</v>
      </c>
      <c r="B20583" s="34">
        <v>239</v>
      </c>
      <c r="C20583" s="34">
        <v>239</v>
      </c>
      <c r="D20583" s="34">
        <v>217</v>
      </c>
      <c r="E20583" s="34">
        <v>285</v>
      </c>
      <c r="F20583" s="34">
        <v>199</v>
      </c>
      <c r="G20583" s="34">
        <v>272</v>
      </c>
      <c r="H20583" s="34">
        <v>179</v>
      </c>
      <c r="I20583" s="34">
        <v>272</v>
      </c>
      <c r="J20583" s="34">
        <v>197</v>
      </c>
      <c r="K20583" s="34">
        <v>270</v>
      </c>
      <c r="L20583" s="34">
        <v>180</v>
      </c>
      <c r="M20583" s="34">
        <v>213</v>
      </c>
      <c r="N20583" s="34">
        <v>162</v>
      </c>
      <c r="O20583" s="34">
        <v>187</v>
      </c>
      <c r="P20583" s="34">
        <v>165</v>
      </c>
      <c r="Q20583" s="34">
        <v>276</v>
      </c>
      <c r="R20583" s="34">
        <v>251</v>
      </c>
      <c r="S20583" s="34">
        <v>308</v>
      </c>
      <c r="T20583" s="34">
        <v>217</v>
      </c>
      <c r="U20583" s="34">
        <v>226</v>
      </c>
      <c r="V20583" s="34">
        <v>175</v>
      </c>
      <c r="W20583" s="34">
        <v>279</v>
      </c>
      <c r="X20583" s="34">
        <v>250</v>
      </c>
      <c r="Y20583" s="34">
        <v>249</v>
      </c>
      <c r="Z20583" s="34">
        <v>225</v>
      </c>
      <c r="AA20583" s="34">
        <v>277</v>
      </c>
      <c r="AB20583" s="34">
        <v>277</v>
      </c>
      <c r="AC20583" s="34">
        <v>401</v>
      </c>
    </row>
    <row r="20584" spans="1:29" x14ac:dyDescent="0.2">
      <c r="A20584" s="34" t="s">
        <v>81077</v>
      </c>
      <c r="B20584" s="34">
        <v>107</v>
      </c>
      <c r="C20584" s="34">
        <v>129</v>
      </c>
      <c r="D20584" s="34">
        <v>127</v>
      </c>
      <c r="E20584" s="34">
        <v>130</v>
      </c>
      <c r="F20584" s="34">
        <v>107</v>
      </c>
      <c r="G20584" s="34">
        <v>121</v>
      </c>
      <c r="H20584" s="34">
        <v>97</v>
      </c>
      <c r="I20584" s="34">
        <v>87</v>
      </c>
      <c r="J20584" s="34">
        <v>128</v>
      </c>
      <c r="K20584" s="34">
        <v>107</v>
      </c>
      <c r="L20584" s="34">
        <v>115</v>
      </c>
      <c r="M20584" s="34">
        <v>93</v>
      </c>
      <c r="N20584" s="34">
        <v>111</v>
      </c>
      <c r="O20584" s="34">
        <v>112</v>
      </c>
      <c r="P20584" s="34">
        <v>109</v>
      </c>
      <c r="Q20584" s="34">
        <v>140</v>
      </c>
      <c r="R20584" s="34">
        <v>119</v>
      </c>
      <c r="S20584" s="34">
        <v>145</v>
      </c>
      <c r="T20584" s="34">
        <v>120</v>
      </c>
      <c r="U20584" s="34">
        <v>115</v>
      </c>
      <c r="V20584" s="34">
        <v>139</v>
      </c>
      <c r="W20584" s="34">
        <v>154</v>
      </c>
      <c r="X20584" s="34">
        <v>108</v>
      </c>
      <c r="Y20584" s="34">
        <v>124</v>
      </c>
      <c r="Z20584" s="34">
        <v>151</v>
      </c>
      <c r="AA20584" s="34">
        <v>154</v>
      </c>
      <c r="AB20584" s="34">
        <v>99</v>
      </c>
      <c r="AC20584" s="34">
        <v>161</v>
      </c>
    </row>
    <row r="20585" spans="1:29" x14ac:dyDescent="0.2">
      <c r="A20585" s="34" t="s">
        <v>81078</v>
      </c>
      <c r="B20585" s="34">
        <v>517</v>
      </c>
      <c r="C20585" s="34">
        <v>732</v>
      </c>
      <c r="D20585" s="34">
        <v>845</v>
      </c>
      <c r="E20585" s="34">
        <v>895</v>
      </c>
      <c r="F20585" s="34">
        <v>853</v>
      </c>
      <c r="G20585" s="34">
        <v>863</v>
      </c>
      <c r="H20585" s="34">
        <v>861</v>
      </c>
      <c r="I20585" s="34">
        <v>726</v>
      </c>
      <c r="J20585" s="34">
        <v>796</v>
      </c>
      <c r="K20585" s="34">
        <v>898</v>
      </c>
      <c r="L20585" s="34">
        <v>591</v>
      </c>
      <c r="M20585" s="34">
        <v>688</v>
      </c>
      <c r="N20585" s="34">
        <v>764</v>
      </c>
      <c r="O20585" s="34">
        <v>608</v>
      </c>
      <c r="P20585" s="34">
        <v>796</v>
      </c>
      <c r="Q20585" s="34">
        <v>973</v>
      </c>
      <c r="R20585" s="34">
        <v>1014</v>
      </c>
      <c r="S20585" s="34">
        <v>1019</v>
      </c>
      <c r="T20585" s="34">
        <v>822</v>
      </c>
      <c r="U20585" s="34">
        <v>716</v>
      </c>
      <c r="V20585" s="34">
        <v>947</v>
      </c>
      <c r="W20585" s="34">
        <v>981</v>
      </c>
      <c r="X20585" s="34">
        <v>998</v>
      </c>
      <c r="Y20585" s="34">
        <v>845</v>
      </c>
      <c r="Z20585" s="34">
        <v>947</v>
      </c>
      <c r="AA20585" s="34">
        <v>1028</v>
      </c>
      <c r="AB20585" s="34">
        <v>1042</v>
      </c>
      <c r="AC20585" s="34">
        <v>1271</v>
      </c>
    </row>
    <row r="20586" spans="1:29" x14ac:dyDescent="0.2">
      <c r="A20586" s="34" t="s">
        <v>81079</v>
      </c>
      <c r="B20586" s="34">
        <v>151</v>
      </c>
      <c r="C20586" s="34">
        <v>174</v>
      </c>
      <c r="D20586" s="34">
        <v>219</v>
      </c>
      <c r="E20586" s="34">
        <v>200</v>
      </c>
      <c r="F20586" s="34">
        <v>182</v>
      </c>
      <c r="G20586" s="34">
        <v>190</v>
      </c>
      <c r="H20586" s="34">
        <v>148</v>
      </c>
      <c r="I20586" s="34">
        <v>182</v>
      </c>
      <c r="J20586" s="34">
        <v>114</v>
      </c>
      <c r="K20586" s="34">
        <v>200</v>
      </c>
      <c r="L20586" s="34">
        <v>77</v>
      </c>
      <c r="M20586" s="34">
        <v>149</v>
      </c>
      <c r="N20586" s="34">
        <v>149</v>
      </c>
      <c r="O20586" s="34">
        <v>125</v>
      </c>
      <c r="P20586" s="34">
        <v>97</v>
      </c>
      <c r="Q20586" s="34">
        <v>156</v>
      </c>
      <c r="R20586" s="34">
        <v>178</v>
      </c>
      <c r="S20586" s="34">
        <v>211</v>
      </c>
      <c r="T20586" s="34">
        <v>82</v>
      </c>
      <c r="U20586" s="34">
        <v>144</v>
      </c>
      <c r="V20586" s="34">
        <v>157</v>
      </c>
      <c r="W20586" s="34">
        <v>180</v>
      </c>
      <c r="X20586" s="34">
        <v>232</v>
      </c>
      <c r="Y20586" s="34">
        <v>114</v>
      </c>
      <c r="Z20586" s="34">
        <v>199</v>
      </c>
      <c r="AA20586" s="34">
        <v>195</v>
      </c>
      <c r="AB20586" s="34">
        <v>147</v>
      </c>
      <c r="AC20586" s="34">
        <v>214</v>
      </c>
    </row>
    <row r="20587" spans="1:29" x14ac:dyDescent="0.2">
      <c r="A20587" s="34" t="s">
        <v>81080</v>
      </c>
      <c r="B20587" s="34">
        <v>73</v>
      </c>
      <c r="C20587" s="34">
        <v>153</v>
      </c>
      <c r="D20587" s="34">
        <v>115</v>
      </c>
      <c r="E20587" s="34">
        <v>130</v>
      </c>
      <c r="F20587" s="34">
        <v>114</v>
      </c>
      <c r="G20587" s="34">
        <v>126</v>
      </c>
      <c r="H20587" s="34">
        <v>130</v>
      </c>
      <c r="I20587" s="34">
        <v>152</v>
      </c>
      <c r="J20587" s="34">
        <v>149</v>
      </c>
      <c r="K20587" s="34">
        <v>181</v>
      </c>
      <c r="L20587" s="34">
        <v>58</v>
      </c>
      <c r="M20587" s="34">
        <v>130</v>
      </c>
      <c r="N20587" s="34">
        <v>90</v>
      </c>
      <c r="O20587" s="34">
        <v>134</v>
      </c>
      <c r="P20587" s="34">
        <v>131</v>
      </c>
      <c r="Q20587" s="34">
        <v>203</v>
      </c>
      <c r="R20587" s="34">
        <v>122</v>
      </c>
      <c r="S20587" s="34">
        <v>159</v>
      </c>
      <c r="T20587" s="34">
        <v>124</v>
      </c>
      <c r="U20587" s="34">
        <v>144</v>
      </c>
      <c r="V20587" s="34">
        <v>127</v>
      </c>
      <c r="W20587" s="34">
        <v>140</v>
      </c>
      <c r="X20587" s="34">
        <v>135</v>
      </c>
      <c r="Y20587" s="34">
        <v>148</v>
      </c>
      <c r="Z20587" s="34">
        <v>131</v>
      </c>
      <c r="AA20587" s="34">
        <v>180</v>
      </c>
      <c r="AB20587" s="34">
        <v>95</v>
      </c>
      <c r="AC20587" s="34">
        <v>212</v>
      </c>
    </row>
    <row r="20588" spans="1:29" x14ac:dyDescent="0.2">
      <c r="A20588" s="34" t="s">
        <v>81081</v>
      </c>
      <c r="B20588" s="34">
        <v>36</v>
      </c>
      <c r="C20588" s="34">
        <v>54</v>
      </c>
      <c r="D20588" s="34">
        <v>63</v>
      </c>
      <c r="E20588" s="34">
        <v>57</v>
      </c>
      <c r="F20588" s="34">
        <v>63</v>
      </c>
      <c r="G20588" s="34">
        <v>57</v>
      </c>
      <c r="H20588" s="34">
        <v>64</v>
      </c>
      <c r="I20588" s="34">
        <v>46</v>
      </c>
      <c r="J20588" s="34">
        <v>47</v>
      </c>
      <c r="K20588" s="34">
        <v>61</v>
      </c>
      <c r="L20588" s="34">
        <v>32</v>
      </c>
      <c r="M20588" s="34">
        <v>33</v>
      </c>
      <c r="N20588" s="34">
        <v>46</v>
      </c>
      <c r="O20588" s="34">
        <v>47</v>
      </c>
      <c r="P20588" s="34">
        <v>39</v>
      </c>
      <c r="Q20588" s="34">
        <v>55</v>
      </c>
      <c r="R20588" s="34">
        <v>61</v>
      </c>
      <c r="S20588" s="34">
        <v>66</v>
      </c>
      <c r="T20588" s="34">
        <v>39</v>
      </c>
      <c r="U20588" s="34">
        <v>46</v>
      </c>
      <c r="V20588" s="34">
        <v>64</v>
      </c>
      <c r="W20588" s="34">
        <v>42</v>
      </c>
      <c r="X20588" s="34">
        <v>75</v>
      </c>
      <c r="Y20588" s="34">
        <v>42</v>
      </c>
      <c r="Z20588" s="34">
        <v>52</v>
      </c>
      <c r="AA20588" s="34">
        <v>73</v>
      </c>
      <c r="AB20588" s="34">
        <v>49</v>
      </c>
      <c r="AC20588" s="34">
        <v>83</v>
      </c>
    </row>
    <row r="20589" spans="1:29" x14ac:dyDescent="0.2">
      <c r="A20589" s="34" t="s">
        <v>81082</v>
      </c>
      <c r="B20589" s="34">
        <v>183</v>
      </c>
      <c r="C20589" s="34">
        <v>257</v>
      </c>
      <c r="D20589" s="34">
        <v>392</v>
      </c>
      <c r="E20589" s="34">
        <v>267</v>
      </c>
      <c r="F20589" s="34">
        <v>305</v>
      </c>
      <c r="G20589" s="34">
        <v>207</v>
      </c>
      <c r="H20589" s="34">
        <v>241</v>
      </c>
      <c r="I20589" s="34">
        <v>238</v>
      </c>
      <c r="J20589" s="34">
        <v>216</v>
      </c>
      <c r="K20589" s="34">
        <v>361</v>
      </c>
      <c r="L20589" s="34">
        <v>128</v>
      </c>
      <c r="M20589" s="34">
        <v>232</v>
      </c>
      <c r="N20589" s="34">
        <v>256</v>
      </c>
      <c r="O20589" s="34">
        <v>231</v>
      </c>
      <c r="P20589" s="34">
        <v>221</v>
      </c>
      <c r="Q20589" s="34">
        <v>288</v>
      </c>
      <c r="R20589" s="34">
        <v>250</v>
      </c>
      <c r="S20589" s="34">
        <v>442</v>
      </c>
      <c r="T20589" s="34">
        <v>179</v>
      </c>
      <c r="U20589" s="34">
        <v>220</v>
      </c>
      <c r="V20589" s="34">
        <v>330</v>
      </c>
      <c r="W20589" s="34">
        <v>249</v>
      </c>
      <c r="X20589" s="34">
        <v>347</v>
      </c>
      <c r="Y20589" s="34">
        <v>168</v>
      </c>
      <c r="Z20589" s="34">
        <v>361</v>
      </c>
      <c r="AA20589" s="34">
        <v>378</v>
      </c>
      <c r="AB20589" s="34">
        <v>224</v>
      </c>
      <c r="AC20589" s="34">
        <v>464</v>
      </c>
    </row>
    <row r="20590" spans="1:29" x14ac:dyDescent="0.2">
      <c r="A20590" s="34" t="s">
        <v>81083</v>
      </c>
      <c r="B20590" s="34">
        <v>71</v>
      </c>
      <c r="C20590" s="34">
        <v>80</v>
      </c>
      <c r="D20590" s="34">
        <v>54</v>
      </c>
      <c r="E20590" s="34">
        <v>61</v>
      </c>
      <c r="F20590" s="34">
        <v>58</v>
      </c>
      <c r="G20590" s="34">
        <v>62</v>
      </c>
      <c r="H20590" s="34">
        <v>35</v>
      </c>
      <c r="I20590" s="34">
        <v>90</v>
      </c>
      <c r="J20590" s="34">
        <v>43</v>
      </c>
      <c r="K20590" s="34">
        <v>89</v>
      </c>
      <c r="L20590" s="34">
        <v>46</v>
      </c>
      <c r="M20590" s="34">
        <v>71</v>
      </c>
      <c r="N20590" s="34">
        <v>52</v>
      </c>
      <c r="O20590" s="34">
        <v>60</v>
      </c>
      <c r="P20590" s="34">
        <v>65</v>
      </c>
      <c r="Q20590" s="34">
        <v>95</v>
      </c>
      <c r="R20590" s="34">
        <v>64</v>
      </c>
      <c r="S20590" s="34">
        <v>68</v>
      </c>
      <c r="T20590" s="34">
        <v>42</v>
      </c>
      <c r="U20590" s="34">
        <v>78</v>
      </c>
      <c r="V20590" s="34">
        <v>81</v>
      </c>
      <c r="W20590" s="34">
        <v>95</v>
      </c>
      <c r="X20590" s="34">
        <v>68</v>
      </c>
      <c r="Y20590" s="34">
        <v>64</v>
      </c>
      <c r="Z20590" s="34">
        <v>65</v>
      </c>
      <c r="AA20590" s="34">
        <v>96</v>
      </c>
      <c r="AB20590" s="34">
        <v>51</v>
      </c>
      <c r="AC20590" s="34">
        <v>115</v>
      </c>
    </row>
    <row r="20591" spans="1:29" x14ac:dyDescent="0.2">
      <c r="A20591" s="34" t="s">
        <v>81084</v>
      </c>
      <c r="B20591" s="34">
        <v>66</v>
      </c>
      <c r="C20591" s="34">
        <v>38</v>
      </c>
      <c r="D20591" s="34">
        <v>75</v>
      </c>
      <c r="E20591" s="34">
        <v>81</v>
      </c>
      <c r="F20591" s="34">
        <v>81</v>
      </c>
      <c r="G20591" s="34">
        <v>69</v>
      </c>
      <c r="H20591" s="34">
        <v>66</v>
      </c>
      <c r="I20591" s="34">
        <v>69</v>
      </c>
      <c r="J20591" s="34">
        <v>67</v>
      </c>
      <c r="K20591" s="34">
        <v>62</v>
      </c>
      <c r="L20591" s="34">
        <v>31</v>
      </c>
      <c r="M20591" s="34">
        <v>77</v>
      </c>
      <c r="N20591" s="34">
        <v>68</v>
      </c>
      <c r="O20591" s="34">
        <v>57</v>
      </c>
      <c r="P20591" s="34">
        <v>39</v>
      </c>
      <c r="Q20591" s="34">
        <v>87</v>
      </c>
      <c r="R20591" s="34">
        <v>81</v>
      </c>
      <c r="S20591" s="34">
        <v>86</v>
      </c>
      <c r="T20591" s="34">
        <v>65</v>
      </c>
      <c r="U20591" s="34">
        <v>66</v>
      </c>
      <c r="V20591" s="34">
        <v>81</v>
      </c>
      <c r="W20591" s="34">
        <v>61</v>
      </c>
      <c r="X20591" s="34">
        <v>114</v>
      </c>
      <c r="Y20591" s="34">
        <v>78</v>
      </c>
      <c r="Z20591" s="34">
        <v>87</v>
      </c>
      <c r="AA20591" s="34">
        <v>79</v>
      </c>
      <c r="AB20591" s="34">
        <v>68</v>
      </c>
      <c r="AC20591" s="34">
        <v>120</v>
      </c>
    </row>
    <row r="20592" spans="1:29" x14ac:dyDescent="0.2">
      <c r="A20592" s="34" t="s">
        <v>81085</v>
      </c>
      <c r="B20592" s="34">
        <v>94</v>
      </c>
      <c r="C20592" s="34">
        <v>80</v>
      </c>
      <c r="D20592" s="34">
        <v>126</v>
      </c>
      <c r="E20592" s="34">
        <v>93</v>
      </c>
      <c r="F20592" s="34">
        <v>118</v>
      </c>
      <c r="G20592" s="34">
        <v>101</v>
      </c>
      <c r="H20592" s="34">
        <v>85</v>
      </c>
      <c r="I20592" s="34">
        <v>89</v>
      </c>
      <c r="J20592" s="34">
        <v>82</v>
      </c>
      <c r="K20592" s="34">
        <v>103</v>
      </c>
      <c r="L20592" s="34">
        <v>98</v>
      </c>
      <c r="M20592" s="34">
        <v>85</v>
      </c>
      <c r="N20592" s="34">
        <v>110</v>
      </c>
      <c r="O20592" s="34">
        <v>80</v>
      </c>
      <c r="P20592" s="34">
        <v>76</v>
      </c>
      <c r="Q20592" s="34">
        <v>128</v>
      </c>
      <c r="R20592" s="34">
        <v>149</v>
      </c>
      <c r="S20592" s="34">
        <v>117</v>
      </c>
      <c r="T20592" s="34">
        <v>102</v>
      </c>
      <c r="U20592" s="34">
        <v>95</v>
      </c>
      <c r="V20592" s="34">
        <v>136</v>
      </c>
      <c r="W20592" s="34">
        <v>115</v>
      </c>
      <c r="X20592" s="34">
        <v>119</v>
      </c>
      <c r="Y20592" s="34">
        <v>85</v>
      </c>
      <c r="Z20592" s="34">
        <v>139</v>
      </c>
      <c r="AA20592" s="34">
        <v>107</v>
      </c>
      <c r="AB20592" s="34">
        <v>107</v>
      </c>
      <c r="AC20592" s="34">
        <v>114</v>
      </c>
    </row>
    <row r="20593" spans="1:29" x14ac:dyDescent="0.2">
      <c r="A20593" s="34" t="s">
        <v>81086</v>
      </c>
      <c r="B20593" s="34">
        <v>68</v>
      </c>
      <c r="C20593" s="34">
        <v>268</v>
      </c>
      <c r="D20593" s="34">
        <v>96</v>
      </c>
      <c r="E20593" s="34">
        <v>293</v>
      </c>
      <c r="F20593" s="34">
        <v>75</v>
      </c>
      <c r="G20593" s="34">
        <v>273</v>
      </c>
      <c r="H20593" s="34">
        <v>47</v>
      </c>
      <c r="I20593" s="34">
        <v>192</v>
      </c>
      <c r="J20593" s="34">
        <v>44</v>
      </c>
      <c r="K20593" s="34">
        <v>233</v>
      </c>
      <c r="L20593" s="34">
        <v>21</v>
      </c>
      <c r="M20593" s="34">
        <v>185</v>
      </c>
      <c r="N20593" s="34">
        <v>47</v>
      </c>
      <c r="O20593" s="34">
        <v>172</v>
      </c>
      <c r="P20593" s="34">
        <v>70</v>
      </c>
      <c r="Q20593" s="34">
        <v>221</v>
      </c>
      <c r="R20593" s="34">
        <v>51</v>
      </c>
      <c r="S20593" s="34">
        <v>267</v>
      </c>
      <c r="T20593" s="34">
        <v>34</v>
      </c>
      <c r="U20593" s="34">
        <v>147</v>
      </c>
      <c r="V20593" s="34">
        <v>69</v>
      </c>
      <c r="W20593" s="34">
        <v>105</v>
      </c>
      <c r="X20593" s="34">
        <v>91</v>
      </c>
      <c r="Y20593" s="34">
        <v>95</v>
      </c>
      <c r="Z20593" s="34">
        <v>70</v>
      </c>
      <c r="AA20593" s="34">
        <v>225</v>
      </c>
      <c r="AB20593" s="34">
        <v>56</v>
      </c>
      <c r="AC20593" s="34">
        <v>268</v>
      </c>
    </row>
    <row r="20594" spans="1:29" x14ac:dyDescent="0.2">
      <c r="A20594" s="34" t="s">
        <v>81087</v>
      </c>
      <c r="B20594" s="34">
        <v>58</v>
      </c>
      <c r="C20594" s="34">
        <v>81</v>
      </c>
      <c r="D20594" s="34">
        <v>97</v>
      </c>
      <c r="E20594" s="34">
        <v>106</v>
      </c>
      <c r="F20594" s="34">
        <v>74</v>
      </c>
      <c r="G20594" s="34">
        <v>114</v>
      </c>
      <c r="H20594" s="34">
        <v>63</v>
      </c>
      <c r="I20594" s="34">
        <v>54</v>
      </c>
      <c r="J20594" s="34">
        <v>79</v>
      </c>
      <c r="K20594" s="34">
        <v>89</v>
      </c>
      <c r="L20594" s="34">
        <v>61</v>
      </c>
      <c r="M20594" s="34">
        <v>62</v>
      </c>
      <c r="N20594" s="34">
        <v>75</v>
      </c>
      <c r="O20594" s="34">
        <v>74</v>
      </c>
      <c r="P20594" s="34">
        <v>70</v>
      </c>
      <c r="Q20594" s="34">
        <v>92</v>
      </c>
      <c r="R20594" s="34">
        <v>83</v>
      </c>
      <c r="S20594" s="34">
        <v>108</v>
      </c>
      <c r="T20594" s="34">
        <v>72</v>
      </c>
      <c r="U20594" s="34">
        <v>93</v>
      </c>
      <c r="V20594" s="34">
        <v>80</v>
      </c>
      <c r="W20594" s="34">
        <v>154</v>
      </c>
      <c r="X20594" s="34">
        <v>127</v>
      </c>
      <c r="Y20594" s="34">
        <v>97</v>
      </c>
      <c r="Z20594" s="34">
        <v>94</v>
      </c>
      <c r="AA20594" s="34">
        <v>121</v>
      </c>
      <c r="AB20594" s="34">
        <v>90</v>
      </c>
      <c r="AC20594" s="34">
        <v>152</v>
      </c>
    </row>
    <row r="20595" spans="1:29" x14ac:dyDescent="0.2">
      <c r="A20595" s="34" t="s">
        <v>81088</v>
      </c>
      <c r="B20595" s="34">
        <v>17</v>
      </c>
      <c r="C20595" s="34">
        <v>1</v>
      </c>
      <c r="D20595" s="34">
        <v>0</v>
      </c>
      <c r="E20595" s="34">
        <v>2</v>
      </c>
      <c r="F20595" s="34">
        <v>0</v>
      </c>
      <c r="G20595" s="34">
        <v>1</v>
      </c>
      <c r="H20595" s="34">
        <v>0</v>
      </c>
      <c r="I20595" s="34">
        <v>0</v>
      </c>
      <c r="J20595" s="34">
        <v>0</v>
      </c>
      <c r="K20595" s="34">
        <v>2</v>
      </c>
      <c r="L20595" s="34">
        <v>0</v>
      </c>
      <c r="M20595" s="34">
        <v>0</v>
      </c>
      <c r="N20595" s="34">
        <v>1</v>
      </c>
      <c r="O20595" s="34">
        <v>2</v>
      </c>
      <c r="P20595" s="34">
        <v>0</v>
      </c>
      <c r="Q20595" s="34">
        <v>1</v>
      </c>
      <c r="R20595" s="34">
        <v>0</v>
      </c>
      <c r="S20595" s="34">
        <v>0</v>
      </c>
      <c r="T20595" s="34">
        <v>0</v>
      </c>
      <c r="U20595" s="34">
        <v>0</v>
      </c>
      <c r="V20595" s="34">
        <v>0</v>
      </c>
      <c r="W20595" s="34">
        <v>4</v>
      </c>
      <c r="X20595" s="34">
        <v>1</v>
      </c>
      <c r="Y20595" s="34">
        <v>1</v>
      </c>
      <c r="Z20595" s="34">
        <v>0</v>
      </c>
      <c r="AA20595" s="34">
        <v>4</v>
      </c>
      <c r="AB20595" s="34">
        <v>1</v>
      </c>
      <c r="AC20595" s="34">
        <v>0</v>
      </c>
    </row>
    <row r="20596" spans="1:29" x14ac:dyDescent="0.2">
      <c r="A20596" s="34" t="s">
        <v>81089</v>
      </c>
      <c r="B20596" s="34">
        <v>73</v>
      </c>
      <c r="C20596" s="34">
        <v>112</v>
      </c>
      <c r="D20596" s="34">
        <v>83</v>
      </c>
      <c r="E20596" s="34">
        <v>117</v>
      </c>
      <c r="F20596" s="34">
        <v>102</v>
      </c>
      <c r="G20596" s="34">
        <v>117</v>
      </c>
      <c r="H20596" s="34">
        <v>92</v>
      </c>
      <c r="I20596" s="34">
        <v>83</v>
      </c>
      <c r="J20596" s="34">
        <v>105</v>
      </c>
      <c r="K20596" s="34">
        <v>84</v>
      </c>
      <c r="L20596" s="34">
        <v>53</v>
      </c>
      <c r="M20596" s="34">
        <v>81</v>
      </c>
      <c r="N20596" s="34">
        <v>92</v>
      </c>
      <c r="O20596" s="34">
        <v>80</v>
      </c>
      <c r="P20596" s="34">
        <v>75</v>
      </c>
      <c r="Q20596" s="34">
        <v>97</v>
      </c>
      <c r="R20596" s="34">
        <v>100</v>
      </c>
      <c r="S20596" s="34">
        <v>99</v>
      </c>
      <c r="T20596" s="34">
        <v>96</v>
      </c>
      <c r="U20596" s="34">
        <v>103</v>
      </c>
      <c r="V20596" s="34">
        <v>124</v>
      </c>
      <c r="W20596" s="34">
        <v>92</v>
      </c>
      <c r="X20596" s="34">
        <v>98</v>
      </c>
      <c r="Y20596" s="34">
        <v>78</v>
      </c>
      <c r="Z20596" s="34">
        <v>85</v>
      </c>
      <c r="AA20596" s="34">
        <v>125</v>
      </c>
      <c r="AB20596" s="34">
        <v>102</v>
      </c>
      <c r="AC20596" s="34">
        <v>118</v>
      </c>
    </row>
    <row r="20597" spans="1:29" x14ac:dyDescent="0.2">
      <c r="A20597" s="34" t="s">
        <v>81090</v>
      </c>
      <c r="B20597" s="34">
        <v>158</v>
      </c>
      <c r="C20597" s="34">
        <v>134</v>
      </c>
      <c r="D20597" s="34">
        <v>174</v>
      </c>
      <c r="E20597" s="34">
        <v>179</v>
      </c>
      <c r="F20597" s="34">
        <v>210</v>
      </c>
      <c r="G20597" s="34">
        <v>126</v>
      </c>
      <c r="H20597" s="34">
        <v>188</v>
      </c>
      <c r="I20597" s="34">
        <v>155</v>
      </c>
      <c r="J20597" s="34">
        <v>165</v>
      </c>
      <c r="K20597" s="34">
        <v>166</v>
      </c>
      <c r="L20597" s="34">
        <v>172</v>
      </c>
      <c r="M20597" s="34">
        <v>140</v>
      </c>
      <c r="N20597" s="34">
        <v>161</v>
      </c>
      <c r="O20597" s="34">
        <v>110</v>
      </c>
      <c r="P20597" s="34">
        <v>147</v>
      </c>
      <c r="Q20597" s="34">
        <v>245</v>
      </c>
      <c r="R20597" s="34">
        <v>228</v>
      </c>
      <c r="S20597" s="34">
        <v>188</v>
      </c>
      <c r="T20597" s="34">
        <v>207</v>
      </c>
      <c r="U20597" s="34">
        <v>146</v>
      </c>
      <c r="V20597" s="34">
        <v>198</v>
      </c>
      <c r="W20597" s="34">
        <v>221</v>
      </c>
      <c r="X20597" s="34">
        <v>241</v>
      </c>
      <c r="Y20597" s="34">
        <v>167</v>
      </c>
      <c r="Z20597" s="34">
        <v>231</v>
      </c>
      <c r="AA20597" s="34">
        <v>163</v>
      </c>
      <c r="AB20597" s="34">
        <v>185</v>
      </c>
      <c r="AC20597" s="34">
        <v>259</v>
      </c>
    </row>
    <row r="20598" spans="1:29" x14ac:dyDescent="0.2">
      <c r="A20598" s="34" t="s">
        <v>81091</v>
      </c>
      <c r="B20598" s="34">
        <v>221</v>
      </c>
      <c r="C20598" s="34">
        <v>242</v>
      </c>
      <c r="D20598" s="34">
        <v>299</v>
      </c>
      <c r="E20598" s="34">
        <v>295</v>
      </c>
      <c r="F20598" s="34">
        <v>361</v>
      </c>
      <c r="G20598" s="34">
        <v>263</v>
      </c>
      <c r="H20598" s="34">
        <v>305</v>
      </c>
      <c r="I20598" s="34">
        <v>177</v>
      </c>
      <c r="J20598" s="34">
        <v>339</v>
      </c>
      <c r="K20598" s="34">
        <v>281</v>
      </c>
      <c r="L20598" s="34">
        <v>299</v>
      </c>
      <c r="M20598" s="34">
        <v>235</v>
      </c>
      <c r="N20598" s="34">
        <v>265</v>
      </c>
      <c r="O20598" s="34">
        <v>265</v>
      </c>
      <c r="P20598" s="34">
        <v>293</v>
      </c>
      <c r="Q20598" s="34">
        <v>345</v>
      </c>
      <c r="R20598" s="34">
        <v>474</v>
      </c>
      <c r="S20598" s="34">
        <v>304</v>
      </c>
      <c r="T20598" s="34">
        <v>440</v>
      </c>
      <c r="U20598" s="34">
        <v>259</v>
      </c>
      <c r="V20598" s="34">
        <v>446</v>
      </c>
      <c r="W20598" s="34">
        <v>347</v>
      </c>
      <c r="X20598" s="34">
        <v>394</v>
      </c>
      <c r="Y20598" s="34">
        <v>393</v>
      </c>
      <c r="Z20598" s="34">
        <v>411</v>
      </c>
      <c r="AA20598" s="34">
        <v>397</v>
      </c>
      <c r="AB20598" s="34">
        <v>392</v>
      </c>
      <c r="AC20598" s="34">
        <v>477</v>
      </c>
    </row>
    <row r="20599" spans="1:29" x14ac:dyDescent="0.2">
      <c r="A20599" s="34" t="s">
        <v>81092</v>
      </c>
      <c r="B20599" s="34">
        <v>72</v>
      </c>
      <c r="C20599" s="34">
        <v>153</v>
      </c>
      <c r="D20599" s="34">
        <v>108</v>
      </c>
      <c r="E20599" s="34">
        <v>148</v>
      </c>
      <c r="F20599" s="34">
        <v>106</v>
      </c>
      <c r="G20599" s="34">
        <v>155</v>
      </c>
      <c r="H20599" s="34">
        <v>99</v>
      </c>
      <c r="I20599" s="34">
        <v>138</v>
      </c>
      <c r="J20599" s="34">
        <v>106</v>
      </c>
      <c r="K20599" s="34">
        <v>141</v>
      </c>
      <c r="L20599" s="34">
        <v>81</v>
      </c>
      <c r="M20599" s="34">
        <v>125</v>
      </c>
      <c r="N20599" s="34">
        <v>104</v>
      </c>
      <c r="O20599" s="34">
        <v>116</v>
      </c>
      <c r="P20599" s="34">
        <v>79</v>
      </c>
      <c r="Q20599" s="34">
        <v>192</v>
      </c>
      <c r="R20599" s="34">
        <v>127</v>
      </c>
      <c r="S20599" s="34">
        <v>154</v>
      </c>
      <c r="T20599" s="34">
        <v>151</v>
      </c>
      <c r="U20599" s="34">
        <v>133</v>
      </c>
      <c r="V20599" s="34">
        <v>146</v>
      </c>
      <c r="W20599" s="34">
        <v>164</v>
      </c>
      <c r="X20599" s="34">
        <v>94</v>
      </c>
      <c r="Y20599" s="34">
        <v>134</v>
      </c>
      <c r="Z20599" s="34">
        <v>134</v>
      </c>
      <c r="AA20599" s="34">
        <v>146</v>
      </c>
      <c r="AB20599" s="34">
        <v>130</v>
      </c>
      <c r="AC20599" s="34">
        <v>200</v>
      </c>
    </row>
    <row r="20600" spans="1:29" x14ac:dyDescent="0.2">
      <c r="A20600" s="34" t="s">
        <v>81093</v>
      </c>
      <c r="B20600" s="34">
        <v>90</v>
      </c>
      <c r="C20600" s="34">
        <v>121</v>
      </c>
      <c r="D20600" s="34">
        <v>124</v>
      </c>
      <c r="E20600" s="34">
        <v>151</v>
      </c>
      <c r="F20600" s="34">
        <v>131</v>
      </c>
      <c r="G20600" s="34">
        <v>126</v>
      </c>
      <c r="H20600" s="34">
        <v>105</v>
      </c>
      <c r="I20600" s="34">
        <v>95</v>
      </c>
      <c r="J20600" s="34">
        <v>79</v>
      </c>
      <c r="K20600" s="34">
        <v>124</v>
      </c>
      <c r="L20600" s="34">
        <v>58</v>
      </c>
      <c r="M20600" s="34">
        <v>107</v>
      </c>
      <c r="N20600" s="34">
        <v>96</v>
      </c>
      <c r="O20600" s="34">
        <v>85</v>
      </c>
      <c r="P20600" s="34">
        <v>94</v>
      </c>
      <c r="Q20600" s="34">
        <v>128</v>
      </c>
      <c r="R20600" s="34">
        <v>125</v>
      </c>
      <c r="S20600" s="34">
        <v>116</v>
      </c>
      <c r="T20600" s="34">
        <v>75</v>
      </c>
      <c r="U20600" s="34">
        <v>113</v>
      </c>
      <c r="V20600" s="34">
        <v>154</v>
      </c>
      <c r="W20600" s="34">
        <v>94</v>
      </c>
      <c r="X20600" s="34">
        <v>148</v>
      </c>
      <c r="Y20600" s="34">
        <v>65</v>
      </c>
      <c r="Z20600" s="34">
        <v>159</v>
      </c>
      <c r="AA20600" s="34">
        <v>142</v>
      </c>
      <c r="AB20600" s="34">
        <v>92</v>
      </c>
      <c r="AC20600" s="34">
        <v>165</v>
      </c>
    </row>
    <row r="20601" spans="1:29" x14ac:dyDescent="0.2">
      <c r="A20601" s="34" t="s">
        <v>81094</v>
      </c>
      <c r="B20601" s="34">
        <v>75</v>
      </c>
      <c r="C20601" s="34">
        <v>139</v>
      </c>
      <c r="D20601" s="34">
        <v>122</v>
      </c>
      <c r="E20601" s="34">
        <v>120</v>
      </c>
      <c r="F20601" s="34">
        <v>132</v>
      </c>
      <c r="G20601" s="34">
        <v>181</v>
      </c>
      <c r="H20601" s="34">
        <v>113</v>
      </c>
      <c r="I20601" s="34">
        <v>112</v>
      </c>
      <c r="J20601" s="34">
        <v>100</v>
      </c>
      <c r="K20601" s="34">
        <v>139</v>
      </c>
      <c r="L20601" s="34">
        <v>80</v>
      </c>
      <c r="M20601" s="34">
        <v>132</v>
      </c>
      <c r="N20601" s="34">
        <v>94</v>
      </c>
      <c r="O20601" s="34">
        <v>113</v>
      </c>
      <c r="P20601" s="34">
        <v>93</v>
      </c>
      <c r="Q20601" s="34">
        <v>182</v>
      </c>
      <c r="R20601" s="34">
        <v>129</v>
      </c>
      <c r="S20601" s="34">
        <v>224</v>
      </c>
      <c r="T20601" s="34">
        <v>97</v>
      </c>
      <c r="U20601" s="34">
        <v>150</v>
      </c>
      <c r="V20601" s="34">
        <v>156</v>
      </c>
      <c r="W20601" s="34">
        <v>188</v>
      </c>
      <c r="X20601" s="34">
        <v>145</v>
      </c>
      <c r="Y20601" s="34">
        <v>162</v>
      </c>
      <c r="Z20601" s="34">
        <v>131</v>
      </c>
      <c r="AA20601" s="34">
        <v>179</v>
      </c>
      <c r="AB20601" s="34">
        <v>130</v>
      </c>
      <c r="AC20601" s="34">
        <v>206</v>
      </c>
    </row>
    <row r="20602" spans="1:29" x14ac:dyDescent="0.2">
      <c r="A20602" s="34" t="s">
        <v>81095</v>
      </c>
      <c r="B20602" s="34">
        <v>49</v>
      </c>
      <c r="C20602" s="34">
        <v>77</v>
      </c>
      <c r="D20602" s="34">
        <v>79</v>
      </c>
      <c r="E20602" s="34">
        <v>84</v>
      </c>
      <c r="F20602" s="34">
        <v>64</v>
      </c>
      <c r="G20602" s="34">
        <v>104</v>
      </c>
      <c r="H20602" s="34">
        <v>64</v>
      </c>
      <c r="I20602" s="34">
        <v>50</v>
      </c>
      <c r="J20602" s="34">
        <v>53</v>
      </c>
      <c r="K20602" s="34">
        <v>79</v>
      </c>
      <c r="L20602" s="34">
        <v>36</v>
      </c>
      <c r="M20602" s="34">
        <v>47</v>
      </c>
      <c r="N20602" s="34">
        <v>26</v>
      </c>
      <c r="O20602" s="34">
        <v>76</v>
      </c>
      <c r="P20602" s="34">
        <v>36</v>
      </c>
      <c r="Q20602" s="34">
        <v>81</v>
      </c>
      <c r="R20602" s="34">
        <v>52</v>
      </c>
      <c r="S20602" s="34">
        <v>95</v>
      </c>
      <c r="T20602" s="34">
        <v>41</v>
      </c>
      <c r="U20602" s="34">
        <v>46</v>
      </c>
      <c r="V20602" s="34">
        <v>42</v>
      </c>
      <c r="W20602" s="34">
        <v>99</v>
      </c>
      <c r="X20602" s="34">
        <v>58</v>
      </c>
      <c r="Y20602" s="34">
        <v>50</v>
      </c>
      <c r="Z20602" s="34">
        <v>49</v>
      </c>
      <c r="AA20602" s="34">
        <v>78</v>
      </c>
      <c r="AB20602" s="34">
        <v>36</v>
      </c>
      <c r="AC20602" s="34">
        <v>78</v>
      </c>
    </row>
    <row r="20603" spans="1:29" x14ac:dyDescent="0.2">
      <c r="A20603" s="34" t="s">
        <v>81096</v>
      </c>
      <c r="B20603" s="34">
        <v>208</v>
      </c>
      <c r="C20603" s="34">
        <v>231</v>
      </c>
      <c r="D20603" s="34">
        <v>226</v>
      </c>
      <c r="E20603" s="34">
        <v>272</v>
      </c>
      <c r="F20603" s="34">
        <v>230</v>
      </c>
      <c r="G20603" s="34">
        <v>224</v>
      </c>
      <c r="H20603" s="34">
        <v>191</v>
      </c>
      <c r="I20603" s="34">
        <v>214</v>
      </c>
      <c r="J20603" s="34">
        <v>199</v>
      </c>
      <c r="K20603" s="34">
        <v>230</v>
      </c>
      <c r="L20603" s="34">
        <v>194</v>
      </c>
      <c r="M20603" s="34">
        <v>240</v>
      </c>
      <c r="N20603" s="34">
        <v>154</v>
      </c>
      <c r="O20603" s="34">
        <v>226</v>
      </c>
      <c r="P20603" s="34">
        <v>193</v>
      </c>
      <c r="Q20603" s="34">
        <v>328</v>
      </c>
      <c r="R20603" s="34">
        <v>278</v>
      </c>
      <c r="S20603" s="34">
        <v>301</v>
      </c>
      <c r="T20603" s="34">
        <v>244</v>
      </c>
      <c r="U20603" s="34">
        <v>240</v>
      </c>
      <c r="V20603" s="34">
        <v>209</v>
      </c>
      <c r="W20603" s="34">
        <v>311</v>
      </c>
      <c r="X20603" s="34">
        <v>269</v>
      </c>
      <c r="Y20603" s="34">
        <v>267</v>
      </c>
      <c r="Z20603" s="34">
        <v>290</v>
      </c>
      <c r="AA20603" s="34">
        <v>279</v>
      </c>
      <c r="AB20603" s="34">
        <v>241</v>
      </c>
      <c r="AC20603" s="34">
        <v>358</v>
      </c>
    </row>
    <row r="20604" spans="1:29" x14ac:dyDescent="0.2">
      <c r="A20604" s="34" t="s">
        <v>81097</v>
      </c>
      <c r="B20604" s="34">
        <v>75</v>
      </c>
      <c r="C20604" s="34">
        <v>288</v>
      </c>
      <c r="D20604" s="34">
        <v>87</v>
      </c>
      <c r="E20604" s="34">
        <v>294</v>
      </c>
      <c r="F20604" s="34">
        <v>96</v>
      </c>
      <c r="G20604" s="34">
        <v>349</v>
      </c>
      <c r="H20604" s="34">
        <v>67</v>
      </c>
      <c r="I20604" s="34">
        <v>229</v>
      </c>
      <c r="J20604" s="34">
        <v>76</v>
      </c>
      <c r="K20604" s="34">
        <v>336</v>
      </c>
      <c r="L20604" s="34">
        <v>33</v>
      </c>
      <c r="M20604" s="34">
        <v>228</v>
      </c>
      <c r="N20604" s="34">
        <v>61</v>
      </c>
      <c r="O20604" s="34">
        <v>210</v>
      </c>
      <c r="P20604" s="34">
        <v>70</v>
      </c>
      <c r="Q20604" s="34">
        <v>259</v>
      </c>
      <c r="R20604" s="34">
        <v>76</v>
      </c>
      <c r="S20604" s="34">
        <v>286</v>
      </c>
      <c r="T20604" s="34">
        <v>72</v>
      </c>
      <c r="U20604" s="34">
        <v>212</v>
      </c>
      <c r="V20604" s="34">
        <v>88</v>
      </c>
      <c r="W20604" s="34">
        <v>228</v>
      </c>
      <c r="X20604" s="34">
        <v>107</v>
      </c>
      <c r="Y20604" s="34">
        <v>212</v>
      </c>
      <c r="Z20604" s="34">
        <v>83</v>
      </c>
      <c r="AA20604" s="34">
        <v>255</v>
      </c>
      <c r="AB20604" s="34">
        <v>114</v>
      </c>
      <c r="AC20604" s="34">
        <v>298</v>
      </c>
    </row>
    <row r="20605" spans="1:29" x14ac:dyDescent="0.2">
      <c r="A20605" s="34" t="s">
        <v>81098</v>
      </c>
      <c r="B20605" s="34">
        <v>49</v>
      </c>
      <c r="C20605" s="34">
        <v>335</v>
      </c>
      <c r="D20605" s="34">
        <v>55</v>
      </c>
      <c r="E20605" s="34">
        <v>374</v>
      </c>
      <c r="F20605" s="34">
        <v>47</v>
      </c>
      <c r="G20605" s="34">
        <v>462</v>
      </c>
      <c r="H20605" s="34">
        <v>46</v>
      </c>
      <c r="I20605" s="34">
        <v>332</v>
      </c>
      <c r="J20605" s="34">
        <v>47</v>
      </c>
      <c r="K20605" s="34">
        <v>374</v>
      </c>
      <c r="L20605" s="34">
        <v>25</v>
      </c>
      <c r="M20605" s="34">
        <v>310</v>
      </c>
      <c r="N20605" s="34">
        <v>27</v>
      </c>
      <c r="O20605" s="34">
        <v>301</v>
      </c>
      <c r="P20605" s="34">
        <v>58</v>
      </c>
      <c r="Q20605" s="34">
        <v>360</v>
      </c>
      <c r="R20605" s="34">
        <v>60</v>
      </c>
      <c r="S20605" s="34">
        <v>380</v>
      </c>
      <c r="T20605" s="34">
        <v>32</v>
      </c>
      <c r="U20605" s="34">
        <v>217</v>
      </c>
      <c r="V20605" s="34">
        <v>68</v>
      </c>
      <c r="W20605" s="34">
        <v>225</v>
      </c>
      <c r="X20605" s="34">
        <v>90</v>
      </c>
      <c r="Y20605" s="34">
        <v>203</v>
      </c>
      <c r="Z20605" s="34">
        <v>77</v>
      </c>
      <c r="AA20605" s="34">
        <v>284</v>
      </c>
      <c r="AB20605" s="34">
        <v>60</v>
      </c>
      <c r="AC20605" s="34">
        <v>455</v>
      </c>
    </row>
    <row r="20606" spans="1:29" x14ac:dyDescent="0.2">
      <c r="A20606" s="34" t="s">
        <v>81099</v>
      </c>
      <c r="B20606" s="34">
        <v>187</v>
      </c>
      <c r="C20606" s="34">
        <v>176</v>
      </c>
      <c r="D20606" s="34">
        <v>216</v>
      </c>
      <c r="E20606" s="34">
        <v>210</v>
      </c>
      <c r="F20606" s="34">
        <v>148</v>
      </c>
      <c r="G20606" s="34">
        <v>163</v>
      </c>
      <c r="H20606" s="34">
        <v>165</v>
      </c>
      <c r="I20606" s="34">
        <v>166</v>
      </c>
      <c r="J20606" s="34">
        <v>183</v>
      </c>
      <c r="K20606" s="34">
        <v>217</v>
      </c>
      <c r="L20606" s="34">
        <v>138</v>
      </c>
      <c r="M20606" s="34">
        <v>126</v>
      </c>
      <c r="N20606" s="34">
        <v>138</v>
      </c>
      <c r="O20606" s="34">
        <v>155</v>
      </c>
      <c r="P20606" s="34">
        <v>115</v>
      </c>
      <c r="Q20606" s="34">
        <v>276</v>
      </c>
      <c r="R20606" s="34">
        <v>155</v>
      </c>
      <c r="S20606" s="34">
        <v>219</v>
      </c>
      <c r="T20606" s="34">
        <v>170</v>
      </c>
      <c r="U20606" s="34">
        <v>193</v>
      </c>
      <c r="V20606" s="34">
        <v>164</v>
      </c>
      <c r="W20606" s="34">
        <v>235</v>
      </c>
      <c r="X20606" s="34">
        <v>226</v>
      </c>
      <c r="Y20606" s="34">
        <v>184</v>
      </c>
      <c r="Z20606" s="34">
        <v>191</v>
      </c>
      <c r="AA20606" s="34">
        <v>230</v>
      </c>
      <c r="AB20606" s="34">
        <v>123</v>
      </c>
      <c r="AC20606" s="34">
        <v>269</v>
      </c>
    </row>
    <row r="20607" spans="1:29" x14ac:dyDescent="0.2">
      <c r="A20607" s="34" t="s">
        <v>81100</v>
      </c>
      <c r="B20607" s="34">
        <v>163</v>
      </c>
      <c r="C20607" s="34">
        <v>151</v>
      </c>
      <c r="D20607" s="34">
        <v>212</v>
      </c>
      <c r="E20607" s="34">
        <v>249</v>
      </c>
      <c r="F20607" s="34">
        <v>193</v>
      </c>
      <c r="G20607" s="34">
        <v>141</v>
      </c>
      <c r="H20607" s="34">
        <v>220</v>
      </c>
      <c r="I20607" s="34">
        <v>150</v>
      </c>
      <c r="J20607" s="34">
        <v>188</v>
      </c>
      <c r="K20607" s="34">
        <v>154</v>
      </c>
      <c r="L20607" s="34">
        <v>144</v>
      </c>
      <c r="M20607" s="34">
        <v>179</v>
      </c>
      <c r="N20607" s="34">
        <v>162</v>
      </c>
      <c r="O20607" s="34">
        <v>147</v>
      </c>
      <c r="P20607" s="34">
        <v>183</v>
      </c>
      <c r="Q20607" s="34">
        <v>221</v>
      </c>
      <c r="R20607" s="34">
        <v>220</v>
      </c>
      <c r="S20607" s="34">
        <v>239</v>
      </c>
      <c r="T20607" s="34">
        <v>187</v>
      </c>
      <c r="U20607" s="34">
        <v>195</v>
      </c>
      <c r="V20607" s="34">
        <v>211</v>
      </c>
      <c r="W20607" s="34">
        <v>199</v>
      </c>
      <c r="X20607" s="34">
        <v>280</v>
      </c>
      <c r="Y20607" s="34">
        <v>200</v>
      </c>
      <c r="Z20607" s="34">
        <v>228</v>
      </c>
      <c r="AA20607" s="34">
        <v>243</v>
      </c>
      <c r="AB20607" s="34">
        <v>261</v>
      </c>
      <c r="AC20607" s="34">
        <v>278</v>
      </c>
    </row>
    <row r="20608" spans="1:29" x14ac:dyDescent="0.2">
      <c r="A20608" s="34" t="s">
        <v>81101</v>
      </c>
      <c r="B20608" s="34">
        <v>157</v>
      </c>
      <c r="C20608" s="34">
        <v>118</v>
      </c>
      <c r="D20608" s="34">
        <v>172</v>
      </c>
      <c r="E20608" s="34">
        <v>145</v>
      </c>
      <c r="F20608" s="34">
        <v>165</v>
      </c>
      <c r="G20608" s="34">
        <v>120</v>
      </c>
      <c r="H20608" s="34">
        <v>176</v>
      </c>
      <c r="I20608" s="34">
        <v>150</v>
      </c>
      <c r="J20608" s="34">
        <v>174</v>
      </c>
      <c r="K20608" s="34">
        <v>105</v>
      </c>
      <c r="L20608" s="34">
        <v>130</v>
      </c>
      <c r="M20608" s="34">
        <v>131</v>
      </c>
      <c r="N20608" s="34">
        <v>141</v>
      </c>
      <c r="O20608" s="34">
        <v>121</v>
      </c>
      <c r="P20608" s="34">
        <v>154</v>
      </c>
      <c r="Q20608" s="34">
        <v>165</v>
      </c>
      <c r="R20608" s="34">
        <v>198</v>
      </c>
      <c r="S20608" s="34">
        <v>166</v>
      </c>
      <c r="T20608" s="34">
        <v>199</v>
      </c>
      <c r="U20608" s="34">
        <v>110</v>
      </c>
      <c r="V20608" s="34">
        <v>192</v>
      </c>
      <c r="W20608" s="34">
        <v>162</v>
      </c>
      <c r="X20608" s="34">
        <v>183</v>
      </c>
      <c r="Y20608" s="34">
        <v>145</v>
      </c>
      <c r="Z20608" s="34">
        <v>188</v>
      </c>
      <c r="AA20608" s="34">
        <v>113</v>
      </c>
      <c r="AB20608" s="34">
        <v>133</v>
      </c>
      <c r="AC20608" s="34">
        <v>216</v>
      </c>
    </row>
    <row r="20609" spans="1:29" x14ac:dyDescent="0.2">
      <c r="A20609" s="34" t="s">
        <v>81102</v>
      </c>
      <c r="B20609" s="34">
        <v>101</v>
      </c>
      <c r="C20609" s="34">
        <v>119</v>
      </c>
      <c r="D20609" s="34">
        <v>111</v>
      </c>
      <c r="E20609" s="34">
        <v>136</v>
      </c>
      <c r="F20609" s="34">
        <v>87</v>
      </c>
      <c r="G20609" s="34">
        <v>143</v>
      </c>
      <c r="H20609" s="34">
        <v>98</v>
      </c>
      <c r="I20609" s="34">
        <v>97</v>
      </c>
      <c r="J20609" s="34">
        <v>96</v>
      </c>
      <c r="K20609" s="34">
        <v>115</v>
      </c>
      <c r="L20609" s="34">
        <v>90</v>
      </c>
      <c r="M20609" s="34">
        <v>75</v>
      </c>
      <c r="N20609" s="34">
        <v>100</v>
      </c>
      <c r="O20609" s="34">
        <v>88</v>
      </c>
      <c r="P20609" s="34">
        <v>83</v>
      </c>
      <c r="Q20609" s="34">
        <v>134</v>
      </c>
      <c r="R20609" s="34">
        <v>135</v>
      </c>
      <c r="S20609" s="34">
        <v>131</v>
      </c>
      <c r="T20609" s="34">
        <v>95</v>
      </c>
      <c r="U20609" s="34">
        <v>93</v>
      </c>
      <c r="V20609" s="34">
        <v>104</v>
      </c>
      <c r="W20609" s="34">
        <v>84</v>
      </c>
      <c r="X20609" s="34">
        <v>147</v>
      </c>
      <c r="Y20609" s="34">
        <v>80</v>
      </c>
      <c r="Z20609" s="34">
        <v>124</v>
      </c>
      <c r="AA20609" s="34">
        <v>124</v>
      </c>
      <c r="AB20609" s="34">
        <v>115</v>
      </c>
      <c r="AC20609" s="34">
        <v>174</v>
      </c>
    </row>
    <row r="20610" spans="1:29" x14ac:dyDescent="0.2">
      <c r="A20610" s="34" t="s">
        <v>81103</v>
      </c>
      <c r="B20610" s="34">
        <v>141</v>
      </c>
      <c r="C20610" s="34">
        <v>156</v>
      </c>
      <c r="D20610" s="34">
        <v>123</v>
      </c>
      <c r="E20610" s="34">
        <v>148</v>
      </c>
      <c r="F20610" s="34">
        <v>121</v>
      </c>
      <c r="G20610" s="34">
        <v>213</v>
      </c>
      <c r="H20610" s="34">
        <v>114</v>
      </c>
      <c r="I20610" s="34">
        <v>152</v>
      </c>
      <c r="J20610" s="34">
        <v>106</v>
      </c>
      <c r="K20610" s="34">
        <v>146</v>
      </c>
      <c r="L20610" s="34">
        <v>81</v>
      </c>
      <c r="M20610" s="34">
        <v>129</v>
      </c>
      <c r="N20610" s="34">
        <v>84</v>
      </c>
      <c r="O20610" s="34">
        <v>114</v>
      </c>
      <c r="P20610" s="34">
        <v>83</v>
      </c>
      <c r="Q20610" s="34">
        <v>211</v>
      </c>
      <c r="R20610" s="34">
        <v>113</v>
      </c>
      <c r="S20610" s="34">
        <v>221</v>
      </c>
      <c r="T20610" s="34">
        <v>133</v>
      </c>
      <c r="U20610" s="34">
        <v>146</v>
      </c>
      <c r="V20610" s="34">
        <v>116</v>
      </c>
      <c r="W20610" s="34">
        <v>196</v>
      </c>
      <c r="X20610" s="34">
        <v>134</v>
      </c>
      <c r="Y20610" s="34">
        <v>161</v>
      </c>
      <c r="Z20610" s="34">
        <v>146</v>
      </c>
      <c r="AA20610" s="34">
        <v>211</v>
      </c>
      <c r="AB20610" s="34">
        <v>114</v>
      </c>
      <c r="AC20610" s="34">
        <v>204</v>
      </c>
    </row>
    <row r="20611" spans="1:29" x14ac:dyDescent="0.2">
      <c r="A20611" s="34" t="s">
        <v>81104</v>
      </c>
      <c r="B20611" s="34">
        <v>104</v>
      </c>
      <c r="C20611" s="34">
        <v>80</v>
      </c>
      <c r="D20611" s="34">
        <v>89</v>
      </c>
      <c r="E20611" s="34">
        <v>104</v>
      </c>
      <c r="F20611" s="34">
        <v>75</v>
      </c>
      <c r="G20611" s="34">
        <v>50</v>
      </c>
      <c r="H20611" s="34">
        <v>49</v>
      </c>
      <c r="I20611" s="34">
        <v>87</v>
      </c>
      <c r="J20611" s="34">
        <v>75</v>
      </c>
      <c r="K20611" s="34">
        <v>82</v>
      </c>
      <c r="L20611" s="34">
        <v>63</v>
      </c>
      <c r="M20611" s="34">
        <v>69</v>
      </c>
      <c r="N20611" s="34">
        <v>79</v>
      </c>
      <c r="O20611" s="34">
        <v>84</v>
      </c>
      <c r="P20611" s="34">
        <v>77</v>
      </c>
      <c r="Q20611" s="34">
        <v>117</v>
      </c>
      <c r="R20611" s="34">
        <v>103</v>
      </c>
      <c r="S20611" s="34">
        <v>133</v>
      </c>
      <c r="T20611" s="34">
        <v>79</v>
      </c>
      <c r="U20611" s="34">
        <v>78</v>
      </c>
      <c r="V20611" s="34">
        <v>114</v>
      </c>
      <c r="W20611" s="34">
        <v>117</v>
      </c>
      <c r="X20611" s="34">
        <v>112</v>
      </c>
      <c r="Y20611" s="34">
        <v>117</v>
      </c>
      <c r="Z20611" s="34">
        <v>94</v>
      </c>
      <c r="AA20611" s="34">
        <v>118</v>
      </c>
      <c r="AB20611" s="34">
        <v>104</v>
      </c>
      <c r="AC20611" s="34">
        <v>140</v>
      </c>
    </row>
    <row r="20612" spans="1:29" x14ac:dyDescent="0.2">
      <c r="A20612" s="34" t="s">
        <v>81105</v>
      </c>
      <c r="B20612" s="34">
        <v>151</v>
      </c>
      <c r="C20612" s="34">
        <v>101</v>
      </c>
      <c r="D20612" s="34">
        <v>169</v>
      </c>
      <c r="E20612" s="34">
        <v>168</v>
      </c>
      <c r="F20612" s="34">
        <v>141</v>
      </c>
      <c r="G20612" s="34">
        <v>157</v>
      </c>
      <c r="H20612" s="34">
        <v>192</v>
      </c>
      <c r="I20612" s="34">
        <v>134</v>
      </c>
      <c r="J20612" s="34">
        <v>103</v>
      </c>
      <c r="K20612" s="34">
        <v>155</v>
      </c>
      <c r="L20612" s="34">
        <v>127</v>
      </c>
      <c r="M20612" s="34">
        <v>117</v>
      </c>
      <c r="N20612" s="34">
        <v>129</v>
      </c>
      <c r="O20612" s="34">
        <v>136</v>
      </c>
      <c r="P20612" s="34">
        <v>164</v>
      </c>
      <c r="Q20612" s="34">
        <v>237</v>
      </c>
      <c r="R20612" s="34">
        <v>186</v>
      </c>
      <c r="S20612" s="34">
        <v>168</v>
      </c>
      <c r="T20612" s="34">
        <v>160</v>
      </c>
      <c r="U20612" s="34">
        <v>173</v>
      </c>
      <c r="V20612" s="34">
        <v>190</v>
      </c>
      <c r="W20612" s="34">
        <v>228</v>
      </c>
      <c r="X20612" s="34">
        <v>184</v>
      </c>
      <c r="Y20612" s="34">
        <v>227</v>
      </c>
      <c r="Z20612" s="34">
        <v>201</v>
      </c>
      <c r="AA20612" s="34">
        <v>196</v>
      </c>
      <c r="AB20612" s="34">
        <v>195</v>
      </c>
      <c r="AC20612" s="34">
        <v>248</v>
      </c>
    </row>
    <row r="20613" spans="1:29" x14ac:dyDescent="0.2">
      <c r="A20613" s="34" t="s">
        <v>81106</v>
      </c>
      <c r="B20613" s="34">
        <v>35</v>
      </c>
      <c r="C20613" s="34">
        <v>36</v>
      </c>
      <c r="D20613" s="34">
        <v>48</v>
      </c>
      <c r="E20613" s="34">
        <v>37</v>
      </c>
      <c r="F20613" s="34">
        <v>51</v>
      </c>
      <c r="G20613" s="34">
        <v>50</v>
      </c>
      <c r="H20613" s="34">
        <v>39</v>
      </c>
      <c r="I20613" s="34">
        <v>43</v>
      </c>
      <c r="J20613" s="34">
        <v>32</v>
      </c>
      <c r="K20613" s="34">
        <v>52</v>
      </c>
      <c r="L20613" s="34">
        <v>24</v>
      </c>
      <c r="M20613" s="34">
        <v>40</v>
      </c>
      <c r="N20613" s="34">
        <v>25</v>
      </c>
      <c r="O20613" s="34">
        <v>33</v>
      </c>
      <c r="P20613" s="34">
        <v>24</v>
      </c>
      <c r="Q20613" s="34">
        <v>38</v>
      </c>
      <c r="R20613" s="34">
        <v>35</v>
      </c>
      <c r="S20613" s="34">
        <v>62</v>
      </c>
      <c r="T20613" s="34">
        <v>31</v>
      </c>
      <c r="U20613" s="34">
        <v>37</v>
      </c>
      <c r="V20613" s="34">
        <v>31</v>
      </c>
      <c r="W20613" s="34">
        <v>48</v>
      </c>
      <c r="X20613" s="34">
        <v>27</v>
      </c>
      <c r="Y20613" s="34">
        <v>40</v>
      </c>
      <c r="Z20613" s="34">
        <v>37</v>
      </c>
      <c r="AA20613" s="34">
        <v>53</v>
      </c>
      <c r="AB20613" s="34">
        <v>46</v>
      </c>
      <c r="AC20613" s="34">
        <v>38</v>
      </c>
    </row>
    <row r="20614" spans="1:29" x14ac:dyDescent="0.2">
      <c r="A20614" s="34" t="s">
        <v>81107</v>
      </c>
      <c r="B20614" s="34">
        <v>0</v>
      </c>
      <c r="C20614" s="34">
        <v>0</v>
      </c>
      <c r="D20614" s="34">
        <v>0</v>
      </c>
      <c r="E20614" s="34">
        <v>0</v>
      </c>
      <c r="F20614" s="34">
        <v>0</v>
      </c>
      <c r="G20614" s="34">
        <v>0</v>
      </c>
      <c r="H20614" s="34">
        <v>0</v>
      </c>
      <c r="I20614" s="34">
        <v>0</v>
      </c>
      <c r="J20614" s="34">
        <v>0</v>
      </c>
      <c r="K20614" s="34">
        <v>0</v>
      </c>
      <c r="L20614" s="34">
        <v>0</v>
      </c>
      <c r="M20614" s="34">
        <v>0</v>
      </c>
      <c r="N20614" s="34">
        <v>0</v>
      </c>
      <c r="O20614" s="34">
        <v>0</v>
      </c>
      <c r="P20614" s="34">
        <v>0</v>
      </c>
      <c r="Q20614" s="34">
        <v>0</v>
      </c>
      <c r="R20614" s="34">
        <v>0</v>
      </c>
      <c r="S20614" s="34">
        <v>0</v>
      </c>
      <c r="T20614" s="34">
        <v>0</v>
      </c>
      <c r="U20614" s="34">
        <v>0</v>
      </c>
      <c r="V20614" s="34">
        <v>0</v>
      </c>
      <c r="W20614" s="34">
        <v>0</v>
      </c>
      <c r="X20614" s="34">
        <v>0</v>
      </c>
      <c r="Y20614" s="34">
        <v>0</v>
      </c>
      <c r="Z20614" s="34">
        <v>0</v>
      </c>
      <c r="AA20614" s="34">
        <v>0</v>
      </c>
      <c r="AB20614" s="34">
        <v>0</v>
      </c>
      <c r="AC20614" s="34">
        <v>0</v>
      </c>
    </row>
    <row r="20615" spans="1:29" x14ac:dyDescent="0.2">
      <c r="A20615" s="34" t="s">
        <v>81108</v>
      </c>
      <c r="B20615" s="34">
        <v>134</v>
      </c>
      <c r="C20615" s="34">
        <v>103</v>
      </c>
      <c r="D20615" s="34">
        <v>90</v>
      </c>
      <c r="E20615" s="34">
        <v>112</v>
      </c>
      <c r="F20615" s="34">
        <v>94</v>
      </c>
      <c r="G20615" s="34">
        <v>139</v>
      </c>
      <c r="H20615" s="34">
        <v>107</v>
      </c>
      <c r="I20615" s="34">
        <v>67</v>
      </c>
      <c r="J20615" s="34">
        <v>93</v>
      </c>
      <c r="K20615" s="34">
        <v>135</v>
      </c>
      <c r="L20615" s="34">
        <v>68</v>
      </c>
      <c r="M20615" s="34">
        <v>98</v>
      </c>
      <c r="N20615" s="34">
        <v>95</v>
      </c>
      <c r="O20615" s="34">
        <v>92</v>
      </c>
      <c r="P20615" s="34">
        <v>93</v>
      </c>
      <c r="Q20615" s="34">
        <v>121</v>
      </c>
      <c r="R20615" s="34">
        <v>109</v>
      </c>
      <c r="S20615" s="34">
        <v>185</v>
      </c>
      <c r="T20615" s="34">
        <v>112</v>
      </c>
      <c r="U20615" s="34">
        <v>113</v>
      </c>
      <c r="V20615" s="34">
        <v>120</v>
      </c>
      <c r="W20615" s="34">
        <v>160</v>
      </c>
      <c r="X20615" s="34">
        <v>110</v>
      </c>
      <c r="Y20615" s="34">
        <v>139</v>
      </c>
      <c r="Z20615" s="34">
        <v>102</v>
      </c>
      <c r="AA20615" s="34">
        <v>114</v>
      </c>
      <c r="AB20615" s="34">
        <v>106</v>
      </c>
      <c r="AC20615" s="34">
        <v>161</v>
      </c>
    </row>
    <row r="20616" spans="1:29" x14ac:dyDescent="0.2">
      <c r="A20616" s="34" t="s">
        <v>81109</v>
      </c>
      <c r="B20616" s="34">
        <v>546</v>
      </c>
      <c r="C20616" s="34">
        <v>438</v>
      </c>
      <c r="D20616" s="34">
        <v>590</v>
      </c>
      <c r="E20616" s="34">
        <v>465</v>
      </c>
      <c r="F20616" s="34">
        <v>629</v>
      </c>
      <c r="G20616" s="34">
        <v>445</v>
      </c>
      <c r="H20616" s="34">
        <v>591</v>
      </c>
      <c r="I20616" s="34">
        <v>417</v>
      </c>
      <c r="J20616" s="34">
        <v>563</v>
      </c>
      <c r="K20616" s="34">
        <v>533</v>
      </c>
      <c r="L20616" s="34">
        <v>597</v>
      </c>
      <c r="M20616" s="34">
        <v>436</v>
      </c>
      <c r="N20616" s="34">
        <v>492</v>
      </c>
      <c r="O20616" s="34">
        <v>413</v>
      </c>
      <c r="P20616" s="34">
        <v>600</v>
      </c>
      <c r="Q20616" s="34">
        <v>726</v>
      </c>
      <c r="R20616" s="34">
        <v>767</v>
      </c>
      <c r="S20616" s="34">
        <v>555</v>
      </c>
      <c r="T20616" s="34">
        <v>821</v>
      </c>
      <c r="U20616" s="34">
        <v>504</v>
      </c>
      <c r="V20616" s="34">
        <v>734</v>
      </c>
      <c r="W20616" s="34">
        <v>860</v>
      </c>
      <c r="X20616" s="34">
        <v>677</v>
      </c>
      <c r="Y20616" s="34">
        <v>641</v>
      </c>
      <c r="Z20616" s="34">
        <v>590</v>
      </c>
      <c r="AA20616" s="34">
        <v>648</v>
      </c>
      <c r="AB20616" s="34">
        <v>813</v>
      </c>
      <c r="AC20616" s="34">
        <v>891</v>
      </c>
    </row>
    <row r="20617" spans="1:29" x14ac:dyDescent="0.2">
      <c r="A20617" s="34" t="s">
        <v>81110</v>
      </c>
      <c r="B20617" s="34">
        <v>139</v>
      </c>
      <c r="C20617" s="34">
        <v>89</v>
      </c>
      <c r="D20617" s="34">
        <v>125</v>
      </c>
      <c r="E20617" s="34">
        <v>86</v>
      </c>
      <c r="F20617" s="34">
        <v>117</v>
      </c>
      <c r="G20617" s="34">
        <v>94</v>
      </c>
      <c r="H20617" s="34">
        <v>79</v>
      </c>
      <c r="I20617" s="34">
        <v>96</v>
      </c>
      <c r="J20617" s="34">
        <v>99</v>
      </c>
      <c r="K20617" s="34">
        <v>92</v>
      </c>
      <c r="L20617" s="34">
        <v>83</v>
      </c>
      <c r="M20617" s="34">
        <v>84</v>
      </c>
      <c r="N20617" s="34">
        <v>79</v>
      </c>
      <c r="O20617" s="34">
        <v>56</v>
      </c>
      <c r="P20617" s="34">
        <v>95</v>
      </c>
      <c r="Q20617" s="34">
        <v>108</v>
      </c>
      <c r="R20617" s="34">
        <v>114</v>
      </c>
      <c r="S20617" s="34">
        <v>122</v>
      </c>
      <c r="T20617" s="34">
        <v>55</v>
      </c>
      <c r="U20617" s="34">
        <v>72</v>
      </c>
      <c r="V20617" s="34">
        <v>104</v>
      </c>
      <c r="W20617" s="34">
        <v>107</v>
      </c>
      <c r="X20617" s="34">
        <v>121</v>
      </c>
      <c r="Y20617" s="34">
        <v>94</v>
      </c>
      <c r="Z20617" s="34">
        <v>94</v>
      </c>
      <c r="AA20617" s="34">
        <v>96</v>
      </c>
      <c r="AB20617" s="34">
        <v>96</v>
      </c>
      <c r="AC20617" s="34">
        <v>147</v>
      </c>
    </row>
    <row r="20618" spans="1:29" x14ac:dyDescent="0.2">
      <c r="A20618" s="34" t="s">
        <v>81111</v>
      </c>
      <c r="B20618" s="34">
        <v>252</v>
      </c>
      <c r="C20618" s="34">
        <v>233</v>
      </c>
      <c r="D20618" s="34">
        <v>283</v>
      </c>
      <c r="E20618" s="34">
        <v>251</v>
      </c>
      <c r="F20618" s="34">
        <v>270</v>
      </c>
      <c r="G20618" s="34">
        <v>271</v>
      </c>
      <c r="H20618" s="34">
        <v>265</v>
      </c>
      <c r="I20618" s="34">
        <v>285</v>
      </c>
      <c r="J20618" s="34">
        <v>257</v>
      </c>
      <c r="K20618" s="34">
        <v>276</v>
      </c>
      <c r="L20618" s="34">
        <v>239</v>
      </c>
      <c r="M20618" s="34">
        <v>223</v>
      </c>
      <c r="N20618" s="34">
        <v>257</v>
      </c>
      <c r="O20618" s="34">
        <v>211</v>
      </c>
      <c r="P20618" s="34">
        <v>279</v>
      </c>
      <c r="Q20618" s="34">
        <v>405</v>
      </c>
      <c r="R20618" s="34">
        <v>305</v>
      </c>
      <c r="S20618" s="34">
        <v>364</v>
      </c>
      <c r="T20618" s="34">
        <v>337</v>
      </c>
      <c r="U20618" s="34">
        <v>318</v>
      </c>
      <c r="V20618" s="34">
        <v>332</v>
      </c>
      <c r="W20618" s="34">
        <v>388</v>
      </c>
      <c r="X20618" s="34">
        <v>330</v>
      </c>
      <c r="Y20618" s="34">
        <v>391</v>
      </c>
      <c r="Z20618" s="34">
        <v>326</v>
      </c>
      <c r="AA20618" s="34">
        <v>341</v>
      </c>
      <c r="AB20618" s="34">
        <v>387</v>
      </c>
      <c r="AC20618" s="34">
        <v>418</v>
      </c>
    </row>
    <row r="20619" spans="1:29" x14ac:dyDescent="0.2">
      <c r="A20619" s="34" t="s">
        <v>81112</v>
      </c>
      <c r="B20619" s="34">
        <v>236</v>
      </c>
      <c r="C20619" s="34">
        <v>186</v>
      </c>
      <c r="D20619" s="34">
        <v>227</v>
      </c>
      <c r="E20619" s="34">
        <v>214</v>
      </c>
      <c r="F20619" s="34">
        <v>209</v>
      </c>
      <c r="G20619" s="34">
        <v>171</v>
      </c>
      <c r="H20619" s="34">
        <v>220</v>
      </c>
      <c r="I20619" s="34">
        <v>187</v>
      </c>
      <c r="J20619" s="34">
        <v>186</v>
      </c>
      <c r="K20619" s="34">
        <v>237</v>
      </c>
      <c r="L20619" s="34">
        <v>139</v>
      </c>
      <c r="M20619" s="34">
        <v>150</v>
      </c>
      <c r="N20619" s="34">
        <v>148</v>
      </c>
      <c r="O20619" s="34">
        <v>173</v>
      </c>
      <c r="P20619" s="34">
        <v>234</v>
      </c>
      <c r="Q20619" s="34">
        <v>224</v>
      </c>
      <c r="R20619" s="34">
        <v>239</v>
      </c>
      <c r="S20619" s="34">
        <v>210</v>
      </c>
      <c r="T20619" s="34">
        <v>217</v>
      </c>
      <c r="U20619" s="34">
        <v>192</v>
      </c>
      <c r="V20619" s="34">
        <v>250</v>
      </c>
      <c r="W20619" s="34">
        <v>231</v>
      </c>
      <c r="X20619" s="34">
        <v>254</v>
      </c>
      <c r="Y20619" s="34">
        <v>181</v>
      </c>
      <c r="Z20619" s="34">
        <v>211</v>
      </c>
      <c r="AA20619" s="34">
        <v>271</v>
      </c>
      <c r="AB20619" s="34">
        <v>241</v>
      </c>
      <c r="AC20619" s="34">
        <v>223</v>
      </c>
    </row>
    <row r="20620" spans="1:29" x14ac:dyDescent="0.2">
      <c r="A20620" s="34" t="s">
        <v>81113</v>
      </c>
      <c r="B20620" s="34">
        <v>22</v>
      </c>
      <c r="C20620" s="34">
        <v>23</v>
      </c>
      <c r="D20620" s="34">
        <v>33</v>
      </c>
      <c r="E20620" s="34">
        <v>34</v>
      </c>
      <c r="F20620" s="34">
        <v>34</v>
      </c>
      <c r="G20620" s="34">
        <v>14</v>
      </c>
      <c r="H20620" s="34">
        <v>10</v>
      </c>
      <c r="I20620" s="34">
        <v>24</v>
      </c>
      <c r="J20620" s="34">
        <v>20</v>
      </c>
      <c r="K20620" s="34">
        <v>31</v>
      </c>
      <c r="L20620" s="34">
        <v>17</v>
      </c>
      <c r="M20620" s="34">
        <v>23</v>
      </c>
      <c r="N20620" s="34">
        <v>12</v>
      </c>
      <c r="O20620" s="34">
        <v>26</v>
      </c>
      <c r="P20620" s="34">
        <v>15</v>
      </c>
      <c r="Q20620" s="34">
        <v>39</v>
      </c>
      <c r="R20620" s="34">
        <v>30</v>
      </c>
      <c r="S20620" s="34">
        <v>42</v>
      </c>
      <c r="T20620" s="34">
        <v>18</v>
      </c>
      <c r="U20620" s="34">
        <v>31</v>
      </c>
      <c r="V20620" s="34">
        <v>16</v>
      </c>
      <c r="W20620" s="34">
        <v>31</v>
      </c>
      <c r="X20620" s="34">
        <v>31</v>
      </c>
      <c r="Y20620" s="34">
        <v>15</v>
      </c>
      <c r="Z20620" s="34">
        <v>35</v>
      </c>
      <c r="AA20620" s="34">
        <v>21</v>
      </c>
      <c r="AB20620" s="34">
        <v>15</v>
      </c>
      <c r="AC20620" s="34">
        <v>43</v>
      </c>
    </row>
    <row r="20621" spans="1:29" x14ac:dyDescent="0.2">
      <c r="A20621" s="34" t="s">
        <v>81114</v>
      </c>
      <c r="B20621" s="34">
        <v>137</v>
      </c>
      <c r="C20621" s="34">
        <v>158</v>
      </c>
      <c r="D20621" s="34">
        <v>212</v>
      </c>
      <c r="E20621" s="34">
        <v>152</v>
      </c>
      <c r="F20621" s="34">
        <v>184</v>
      </c>
      <c r="G20621" s="34">
        <v>185</v>
      </c>
      <c r="H20621" s="34">
        <v>210</v>
      </c>
      <c r="I20621" s="34">
        <v>160</v>
      </c>
      <c r="J20621" s="34">
        <v>171</v>
      </c>
      <c r="K20621" s="34">
        <v>147</v>
      </c>
      <c r="L20621" s="34">
        <v>186</v>
      </c>
      <c r="M20621" s="34">
        <v>138</v>
      </c>
      <c r="N20621" s="34">
        <v>147</v>
      </c>
      <c r="O20621" s="34">
        <v>132</v>
      </c>
      <c r="P20621" s="34">
        <v>145</v>
      </c>
      <c r="Q20621" s="34">
        <v>236</v>
      </c>
      <c r="R20621" s="34">
        <v>252</v>
      </c>
      <c r="S20621" s="34">
        <v>227</v>
      </c>
      <c r="T20621" s="34">
        <v>234</v>
      </c>
      <c r="U20621" s="34">
        <v>213</v>
      </c>
      <c r="V20621" s="34">
        <v>269</v>
      </c>
      <c r="W20621" s="34">
        <v>246</v>
      </c>
      <c r="X20621" s="34">
        <v>213</v>
      </c>
      <c r="Y20621" s="34">
        <v>231</v>
      </c>
      <c r="Z20621" s="34">
        <v>191</v>
      </c>
      <c r="AA20621" s="34">
        <v>251</v>
      </c>
      <c r="AB20621" s="34">
        <v>224</v>
      </c>
      <c r="AC20621" s="34">
        <v>290</v>
      </c>
    </row>
    <row r="20622" spans="1:29" x14ac:dyDescent="0.2">
      <c r="A20622" s="34" t="s">
        <v>81115</v>
      </c>
      <c r="B20622" s="34">
        <v>90</v>
      </c>
      <c r="C20622" s="34">
        <v>93</v>
      </c>
      <c r="D20622" s="34">
        <v>150</v>
      </c>
      <c r="E20622" s="34">
        <v>133</v>
      </c>
      <c r="F20622" s="34">
        <v>169</v>
      </c>
      <c r="G20622" s="34">
        <v>97</v>
      </c>
      <c r="H20622" s="34">
        <v>108</v>
      </c>
      <c r="I20622" s="34">
        <v>100</v>
      </c>
      <c r="J20622" s="34">
        <v>112</v>
      </c>
      <c r="K20622" s="34">
        <v>105</v>
      </c>
      <c r="L20622" s="34">
        <v>69</v>
      </c>
      <c r="M20622" s="34">
        <v>100</v>
      </c>
      <c r="N20622" s="34">
        <v>103</v>
      </c>
      <c r="O20622" s="34">
        <v>101</v>
      </c>
      <c r="P20622" s="34">
        <v>129</v>
      </c>
      <c r="Q20622" s="34">
        <v>127</v>
      </c>
      <c r="R20622" s="34">
        <v>147</v>
      </c>
      <c r="S20622" s="34">
        <v>156</v>
      </c>
      <c r="T20622" s="34">
        <v>101</v>
      </c>
      <c r="U20622" s="34">
        <v>87</v>
      </c>
      <c r="V20622" s="34">
        <v>154</v>
      </c>
      <c r="W20622" s="34">
        <v>99</v>
      </c>
      <c r="X20622" s="34">
        <v>183</v>
      </c>
      <c r="Y20622" s="34">
        <v>105</v>
      </c>
      <c r="Z20622" s="34">
        <v>139</v>
      </c>
      <c r="AA20622" s="34">
        <v>140</v>
      </c>
      <c r="AB20622" s="34">
        <v>124</v>
      </c>
      <c r="AC20622" s="34">
        <v>164</v>
      </c>
    </row>
    <row r="20623" spans="1:29" x14ac:dyDescent="0.2">
      <c r="A20623" s="34" t="s">
        <v>81116</v>
      </c>
      <c r="B20623" s="34">
        <v>185</v>
      </c>
      <c r="C20623" s="34">
        <v>208</v>
      </c>
      <c r="D20623" s="34">
        <v>254</v>
      </c>
      <c r="E20623" s="34">
        <v>241</v>
      </c>
      <c r="F20623" s="34">
        <v>224</v>
      </c>
      <c r="G20623" s="34">
        <v>242</v>
      </c>
      <c r="H20623" s="34">
        <v>214</v>
      </c>
      <c r="I20623" s="34">
        <v>177</v>
      </c>
      <c r="J20623" s="34">
        <v>221</v>
      </c>
      <c r="K20623" s="34">
        <v>257</v>
      </c>
      <c r="L20623" s="34">
        <v>145</v>
      </c>
      <c r="M20623" s="34">
        <v>213</v>
      </c>
      <c r="N20623" s="34">
        <v>146</v>
      </c>
      <c r="O20623" s="34">
        <v>196</v>
      </c>
      <c r="P20623" s="34">
        <v>219</v>
      </c>
      <c r="Q20623" s="34">
        <v>264</v>
      </c>
      <c r="R20623" s="34">
        <v>271</v>
      </c>
      <c r="S20623" s="34">
        <v>235</v>
      </c>
      <c r="T20623" s="34">
        <v>209</v>
      </c>
      <c r="U20623" s="34">
        <v>199</v>
      </c>
      <c r="V20623" s="34">
        <v>271</v>
      </c>
      <c r="W20623" s="34">
        <v>247</v>
      </c>
      <c r="X20623" s="34">
        <v>264</v>
      </c>
      <c r="Y20623" s="34">
        <v>234</v>
      </c>
      <c r="Z20623" s="34">
        <v>265</v>
      </c>
      <c r="AA20623" s="34">
        <v>283</v>
      </c>
      <c r="AB20623" s="34">
        <v>227</v>
      </c>
      <c r="AC20623" s="34">
        <v>376</v>
      </c>
    </row>
    <row r="20624" spans="1:29" x14ac:dyDescent="0.2">
      <c r="A20624" s="34" t="s">
        <v>81117</v>
      </c>
      <c r="B20624" s="34">
        <v>524</v>
      </c>
      <c r="C20624" s="34">
        <v>586</v>
      </c>
      <c r="D20624" s="34">
        <v>780</v>
      </c>
      <c r="E20624" s="34">
        <v>612</v>
      </c>
      <c r="F20624" s="34">
        <v>776</v>
      </c>
      <c r="G20624" s="34">
        <v>549</v>
      </c>
      <c r="H20624" s="34">
        <v>845</v>
      </c>
      <c r="I20624" s="34">
        <v>609</v>
      </c>
      <c r="J20624" s="34">
        <v>700</v>
      </c>
      <c r="K20624" s="34">
        <v>648</v>
      </c>
      <c r="L20624" s="34">
        <v>618</v>
      </c>
      <c r="M20624" s="34">
        <v>526</v>
      </c>
      <c r="N20624" s="34">
        <v>659</v>
      </c>
      <c r="O20624" s="34">
        <v>528</v>
      </c>
      <c r="P20624" s="34">
        <v>762</v>
      </c>
      <c r="Q20624" s="34">
        <v>904</v>
      </c>
      <c r="R20624" s="34">
        <v>1028</v>
      </c>
      <c r="S20624" s="34">
        <v>731</v>
      </c>
      <c r="T20624" s="34">
        <v>883</v>
      </c>
      <c r="U20624" s="34">
        <v>620</v>
      </c>
      <c r="V20624" s="34">
        <v>934</v>
      </c>
      <c r="W20624" s="34">
        <v>951</v>
      </c>
      <c r="X20624" s="34">
        <v>859</v>
      </c>
      <c r="Y20624" s="34">
        <v>724</v>
      </c>
      <c r="Z20624" s="34">
        <v>905</v>
      </c>
      <c r="AA20624" s="34">
        <v>935</v>
      </c>
      <c r="AB20624" s="34">
        <v>995</v>
      </c>
      <c r="AC20624" s="34">
        <v>1058</v>
      </c>
    </row>
    <row r="20625" spans="1:29" x14ac:dyDescent="0.2">
      <c r="A20625" s="34" t="s">
        <v>81118</v>
      </c>
      <c r="B20625" s="34">
        <v>98</v>
      </c>
      <c r="C20625" s="34">
        <v>66</v>
      </c>
      <c r="D20625" s="34">
        <v>104</v>
      </c>
      <c r="E20625" s="34">
        <v>118</v>
      </c>
      <c r="F20625" s="34">
        <v>117</v>
      </c>
      <c r="G20625" s="34">
        <v>83</v>
      </c>
      <c r="H20625" s="34">
        <v>98</v>
      </c>
      <c r="I20625" s="34">
        <v>72</v>
      </c>
      <c r="J20625" s="34">
        <v>96</v>
      </c>
      <c r="K20625" s="34">
        <v>97</v>
      </c>
      <c r="L20625" s="34">
        <v>90</v>
      </c>
      <c r="M20625" s="34">
        <v>87</v>
      </c>
      <c r="N20625" s="34">
        <v>104</v>
      </c>
      <c r="O20625" s="34">
        <v>46</v>
      </c>
      <c r="P20625" s="34">
        <v>93</v>
      </c>
      <c r="Q20625" s="34">
        <v>116</v>
      </c>
      <c r="R20625" s="34">
        <v>96</v>
      </c>
      <c r="S20625" s="34">
        <v>117</v>
      </c>
      <c r="T20625" s="34">
        <v>124</v>
      </c>
      <c r="U20625" s="34">
        <v>59</v>
      </c>
      <c r="V20625" s="34">
        <v>144</v>
      </c>
      <c r="W20625" s="34">
        <v>127</v>
      </c>
      <c r="X20625" s="34">
        <v>152</v>
      </c>
      <c r="Y20625" s="34">
        <v>79</v>
      </c>
      <c r="Z20625" s="34">
        <v>122</v>
      </c>
      <c r="AA20625" s="34">
        <v>107</v>
      </c>
      <c r="AB20625" s="34">
        <v>101</v>
      </c>
      <c r="AC20625" s="34">
        <v>96</v>
      </c>
    </row>
    <row r="20626" spans="1:29" x14ac:dyDescent="0.2">
      <c r="A20626" s="34" t="s">
        <v>81119</v>
      </c>
      <c r="B20626" s="34">
        <v>42</v>
      </c>
      <c r="C20626" s="34">
        <v>66</v>
      </c>
      <c r="D20626" s="34">
        <v>56</v>
      </c>
      <c r="E20626" s="34">
        <v>70</v>
      </c>
      <c r="F20626" s="34">
        <v>58</v>
      </c>
      <c r="G20626" s="34">
        <v>100</v>
      </c>
      <c r="H20626" s="34">
        <v>37</v>
      </c>
      <c r="I20626" s="34">
        <v>66</v>
      </c>
      <c r="J20626" s="34">
        <v>42</v>
      </c>
      <c r="K20626" s="34">
        <v>84</v>
      </c>
      <c r="L20626" s="34">
        <v>15</v>
      </c>
      <c r="M20626" s="34">
        <v>63</v>
      </c>
      <c r="N20626" s="34">
        <v>33</v>
      </c>
      <c r="O20626" s="34">
        <v>39</v>
      </c>
      <c r="P20626" s="34">
        <v>36</v>
      </c>
      <c r="Q20626" s="34">
        <v>69</v>
      </c>
      <c r="R20626" s="34">
        <v>26</v>
      </c>
      <c r="S20626" s="34">
        <v>91</v>
      </c>
      <c r="T20626" s="34">
        <v>19</v>
      </c>
      <c r="U20626" s="34">
        <v>61</v>
      </c>
      <c r="V20626" s="34">
        <v>59</v>
      </c>
      <c r="W20626" s="34">
        <v>42</v>
      </c>
      <c r="X20626" s="34">
        <v>50</v>
      </c>
      <c r="Y20626" s="34">
        <v>46</v>
      </c>
      <c r="Z20626" s="34">
        <v>65</v>
      </c>
      <c r="AA20626" s="34">
        <v>97</v>
      </c>
      <c r="AB20626" s="34">
        <v>20</v>
      </c>
      <c r="AC20626" s="34">
        <v>105</v>
      </c>
    </row>
    <row r="20627" spans="1:29" x14ac:dyDescent="0.2">
      <c r="A20627" s="34" t="s">
        <v>81120</v>
      </c>
      <c r="B20627" s="34">
        <v>564</v>
      </c>
      <c r="C20627" s="34">
        <v>458</v>
      </c>
      <c r="D20627" s="34">
        <v>589</v>
      </c>
      <c r="E20627" s="34">
        <v>547</v>
      </c>
      <c r="F20627" s="34">
        <v>609</v>
      </c>
      <c r="G20627" s="34">
        <v>438</v>
      </c>
      <c r="H20627" s="34">
        <v>523</v>
      </c>
      <c r="I20627" s="34">
        <v>473</v>
      </c>
      <c r="J20627" s="34">
        <v>567</v>
      </c>
      <c r="K20627" s="34">
        <v>502</v>
      </c>
      <c r="L20627" s="34">
        <v>523</v>
      </c>
      <c r="M20627" s="34">
        <v>447</v>
      </c>
      <c r="N20627" s="34">
        <v>421</v>
      </c>
      <c r="O20627" s="34">
        <v>755</v>
      </c>
      <c r="P20627" s="34">
        <v>627</v>
      </c>
      <c r="Q20627" s="34">
        <v>695</v>
      </c>
      <c r="R20627" s="34">
        <v>749</v>
      </c>
      <c r="S20627" s="34">
        <v>611</v>
      </c>
      <c r="T20627" s="34">
        <v>637</v>
      </c>
      <c r="U20627" s="34">
        <v>503</v>
      </c>
      <c r="V20627" s="34">
        <v>663</v>
      </c>
      <c r="W20627" s="34">
        <v>673</v>
      </c>
      <c r="X20627" s="34">
        <v>733</v>
      </c>
      <c r="Y20627" s="34">
        <v>562</v>
      </c>
      <c r="Z20627" s="34">
        <v>579</v>
      </c>
      <c r="AA20627" s="34">
        <v>765</v>
      </c>
      <c r="AB20627" s="34">
        <v>712</v>
      </c>
      <c r="AC20627" s="34">
        <v>771</v>
      </c>
    </row>
    <row r="20628" spans="1:29" x14ac:dyDescent="0.2">
      <c r="A20628" s="34" t="s">
        <v>81121</v>
      </c>
      <c r="B20628" s="34">
        <v>120</v>
      </c>
      <c r="C20628" s="34">
        <v>118</v>
      </c>
      <c r="D20628" s="34">
        <v>189</v>
      </c>
      <c r="E20628" s="34">
        <v>125</v>
      </c>
      <c r="F20628" s="34">
        <v>144</v>
      </c>
      <c r="G20628" s="34">
        <v>121</v>
      </c>
      <c r="H20628" s="34">
        <v>163</v>
      </c>
      <c r="I20628" s="34">
        <v>103</v>
      </c>
      <c r="J20628" s="34">
        <v>125</v>
      </c>
      <c r="K20628" s="34">
        <v>132</v>
      </c>
      <c r="L20628" s="34">
        <v>64</v>
      </c>
      <c r="M20628" s="34">
        <v>123</v>
      </c>
      <c r="N20628" s="34">
        <v>122</v>
      </c>
      <c r="O20628" s="34">
        <v>122</v>
      </c>
      <c r="P20628" s="34">
        <v>136</v>
      </c>
      <c r="Q20628" s="34">
        <v>129</v>
      </c>
      <c r="R20628" s="34">
        <v>155</v>
      </c>
      <c r="S20628" s="34">
        <v>188</v>
      </c>
      <c r="T20628" s="34">
        <v>138</v>
      </c>
      <c r="U20628" s="34">
        <v>99</v>
      </c>
      <c r="V20628" s="34">
        <v>183</v>
      </c>
      <c r="W20628" s="34">
        <v>129</v>
      </c>
      <c r="X20628" s="34">
        <v>183</v>
      </c>
      <c r="Y20628" s="34">
        <v>136</v>
      </c>
      <c r="Z20628" s="34">
        <v>150</v>
      </c>
      <c r="AA20628" s="34">
        <v>162</v>
      </c>
      <c r="AB20628" s="34">
        <v>124</v>
      </c>
      <c r="AC20628" s="34">
        <v>194</v>
      </c>
    </row>
    <row r="20629" spans="1:29" x14ac:dyDescent="0.2">
      <c r="A20629" s="34" t="s">
        <v>81122</v>
      </c>
      <c r="B20629" s="34">
        <v>74</v>
      </c>
      <c r="C20629" s="34">
        <v>184</v>
      </c>
      <c r="D20629" s="34">
        <v>171</v>
      </c>
      <c r="E20629" s="34">
        <v>226</v>
      </c>
      <c r="F20629" s="34">
        <v>78</v>
      </c>
      <c r="G20629" s="34">
        <v>153</v>
      </c>
      <c r="H20629" s="34">
        <v>115</v>
      </c>
      <c r="I20629" s="34">
        <v>187</v>
      </c>
      <c r="J20629" s="34">
        <v>126</v>
      </c>
      <c r="K20629" s="34">
        <v>156</v>
      </c>
      <c r="L20629" s="34">
        <v>72</v>
      </c>
      <c r="M20629" s="34">
        <v>153</v>
      </c>
      <c r="N20629" s="34">
        <v>118</v>
      </c>
      <c r="O20629" s="34">
        <v>149</v>
      </c>
      <c r="P20629" s="34">
        <v>81</v>
      </c>
      <c r="Q20629" s="34">
        <v>196</v>
      </c>
      <c r="R20629" s="34">
        <v>160</v>
      </c>
      <c r="S20629" s="34">
        <v>199</v>
      </c>
      <c r="T20629" s="34">
        <v>118</v>
      </c>
      <c r="U20629" s="34">
        <v>153</v>
      </c>
      <c r="V20629" s="34">
        <v>132</v>
      </c>
      <c r="W20629" s="34">
        <v>197</v>
      </c>
      <c r="X20629" s="34">
        <v>200</v>
      </c>
      <c r="Y20629" s="34">
        <v>159</v>
      </c>
      <c r="Z20629" s="34">
        <v>134</v>
      </c>
      <c r="AA20629" s="34">
        <v>174</v>
      </c>
      <c r="AB20629" s="34">
        <v>143</v>
      </c>
      <c r="AC20629" s="34">
        <v>269</v>
      </c>
    </row>
    <row r="20630" spans="1:29" x14ac:dyDescent="0.2">
      <c r="A20630" s="34" t="s">
        <v>81123</v>
      </c>
      <c r="B20630" s="34">
        <v>103</v>
      </c>
      <c r="C20630" s="34">
        <v>813</v>
      </c>
      <c r="D20630" s="34">
        <v>91</v>
      </c>
      <c r="E20630" s="34">
        <v>905</v>
      </c>
      <c r="F20630" s="34">
        <v>59</v>
      </c>
      <c r="G20630" s="34">
        <v>911</v>
      </c>
      <c r="H20630" s="34">
        <v>77</v>
      </c>
      <c r="I20630" s="34">
        <v>818</v>
      </c>
      <c r="J20630" s="34">
        <v>77</v>
      </c>
      <c r="K20630" s="34">
        <v>883</v>
      </c>
      <c r="L20630" s="34">
        <v>44</v>
      </c>
      <c r="M20630" s="34">
        <v>727</v>
      </c>
      <c r="N20630" s="34">
        <v>60</v>
      </c>
      <c r="O20630" s="34">
        <v>648</v>
      </c>
      <c r="P20630" s="34">
        <v>75</v>
      </c>
      <c r="Q20630" s="34">
        <v>721</v>
      </c>
      <c r="R20630" s="34">
        <v>79</v>
      </c>
      <c r="S20630" s="34">
        <v>811</v>
      </c>
      <c r="T20630" s="34">
        <v>59</v>
      </c>
      <c r="U20630" s="34">
        <v>526</v>
      </c>
      <c r="V20630" s="34">
        <v>124</v>
      </c>
      <c r="W20630" s="34">
        <v>534</v>
      </c>
      <c r="X20630" s="34">
        <v>88</v>
      </c>
      <c r="Y20630" s="34">
        <v>429</v>
      </c>
      <c r="Z20630" s="34">
        <v>116</v>
      </c>
      <c r="AA20630" s="34">
        <v>559</v>
      </c>
      <c r="AB20630" s="34">
        <v>55</v>
      </c>
      <c r="AC20630" s="34">
        <v>786</v>
      </c>
    </row>
    <row r="20631" spans="1:29" x14ac:dyDescent="0.2">
      <c r="A20631" s="34" t="s">
        <v>81124</v>
      </c>
      <c r="B20631" s="34">
        <v>154</v>
      </c>
      <c r="C20631" s="34">
        <v>121</v>
      </c>
      <c r="D20631" s="34">
        <v>148</v>
      </c>
      <c r="E20631" s="34">
        <v>164</v>
      </c>
      <c r="F20631" s="34">
        <v>176</v>
      </c>
      <c r="G20631" s="34">
        <v>162</v>
      </c>
      <c r="H20631" s="34">
        <v>127</v>
      </c>
      <c r="I20631" s="34">
        <v>152</v>
      </c>
      <c r="J20631" s="34">
        <v>116</v>
      </c>
      <c r="K20631" s="34">
        <v>137</v>
      </c>
      <c r="L20631" s="34">
        <v>93</v>
      </c>
      <c r="M20631" s="34">
        <v>125</v>
      </c>
      <c r="N20631" s="34">
        <v>128</v>
      </c>
      <c r="O20631" s="34">
        <v>99</v>
      </c>
      <c r="P20631" s="34">
        <v>147</v>
      </c>
      <c r="Q20631" s="34">
        <v>184</v>
      </c>
      <c r="R20631" s="34">
        <v>171</v>
      </c>
      <c r="S20631" s="34">
        <v>218</v>
      </c>
      <c r="T20631" s="34">
        <v>146</v>
      </c>
      <c r="U20631" s="34">
        <v>134</v>
      </c>
      <c r="V20631" s="34">
        <v>183</v>
      </c>
      <c r="W20631" s="34">
        <v>193</v>
      </c>
      <c r="X20631" s="34">
        <v>204</v>
      </c>
      <c r="Y20631" s="34">
        <v>139</v>
      </c>
      <c r="Z20631" s="34">
        <v>151</v>
      </c>
      <c r="AA20631" s="34">
        <v>183</v>
      </c>
      <c r="AB20631" s="34">
        <v>177</v>
      </c>
      <c r="AC20631" s="34">
        <v>248</v>
      </c>
    </row>
    <row r="20632" spans="1:29" x14ac:dyDescent="0.2">
      <c r="A20632" s="34" t="s">
        <v>81125</v>
      </c>
      <c r="B20632" s="34">
        <v>80</v>
      </c>
      <c r="C20632" s="34">
        <v>79</v>
      </c>
      <c r="D20632" s="34">
        <v>139</v>
      </c>
      <c r="E20632" s="34">
        <v>144</v>
      </c>
      <c r="F20632" s="34">
        <v>117</v>
      </c>
      <c r="G20632" s="34">
        <v>107</v>
      </c>
      <c r="H20632" s="34">
        <v>98</v>
      </c>
      <c r="I20632" s="34">
        <v>117</v>
      </c>
      <c r="J20632" s="34">
        <v>78</v>
      </c>
      <c r="K20632" s="34">
        <v>129</v>
      </c>
      <c r="L20632" s="34">
        <v>42</v>
      </c>
      <c r="M20632" s="34">
        <v>86</v>
      </c>
      <c r="N20632" s="34">
        <v>80</v>
      </c>
      <c r="O20632" s="34">
        <v>75</v>
      </c>
      <c r="P20632" s="34">
        <v>85</v>
      </c>
      <c r="Q20632" s="34">
        <v>124</v>
      </c>
      <c r="R20632" s="34">
        <v>92</v>
      </c>
      <c r="S20632" s="34">
        <v>189</v>
      </c>
      <c r="T20632" s="34">
        <v>76</v>
      </c>
      <c r="U20632" s="34">
        <v>83</v>
      </c>
      <c r="V20632" s="34">
        <v>124</v>
      </c>
      <c r="W20632" s="34">
        <v>81</v>
      </c>
      <c r="X20632" s="34">
        <v>135</v>
      </c>
      <c r="Y20632" s="34">
        <v>93</v>
      </c>
      <c r="Z20632" s="34">
        <v>138</v>
      </c>
      <c r="AA20632" s="34">
        <v>158</v>
      </c>
      <c r="AB20632" s="34">
        <v>118</v>
      </c>
      <c r="AC20632" s="34">
        <v>157</v>
      </c>
    </row>
    <row r="20633" spans="1:29" x14ac:dyDescent="0.2">
      <c r="A20633" s="34" t="s">
        <v>81126</v>
      </c>
      <c r="B20633" s="34">
        <v>89</v>
      </c>
      <c r="C20633" s="34">
        <v>97</v>
      </c>
      <c r="D20633" s="34">
        <v>112</v>
      </c>
      <c r="E20633" s="34">
        <v>87</v>
      </c>
      <c r="F20633" s="34">
        <v>87</v>
      </c>
      <c r="G20633" s="34">
        <v>102</v>
      </c>
      <c r="H20633" s="34">
        <v>75</v>
      </c>
      <c r="I20633" s="34">
        <v>78</v>
      </c>
      <c r="J20633" s="34">
        <v>80</v>
      </c>
      <c r="K20633" s="34">
        <v>127</v>
      </c>
      <c r="L20633" s="34">
        <v>63</v>
      </c>
      <c r="M20633" s="34">
        <v>85</v>
      </c>
      <c r="N20633" s="34">
        <v>88</v>
      </c>
      <c r="O20633" s="34">
        <v>95</v>
      </c>
      <c r="P20633" s="34">
        <v>86</v>
      </c>
      <c r="Q20633" s="34">
        <v>112</v>
      </c>
      <c r="R20633" s="34">
        <v>77</v>
      </c>
      <c r="S20633" s="34">
        <v>155</v>
      </c>
      <c r="T20633" s="34">
        <v>73</v>
      </c>
      <c r="U20633" s="34">
        <v>65</v>
      </c>
      <c r="V20633" s="34">
        <v>95</v>
      </c>
      <c r="W20633" s="34">
        <v>74</v>
      </c>
      <c r="X20633" s="34">
        <v>118</v>
      </c>
      <c r="Y20633" s="34">
        <v>112</v>
      </c>
      <c r="Z20633" s="34">
        <v>95</v>
      </c>
      <c r="AA20633" s="34">
        <v>120</v>
      </c>
      <c r="AB20633" s="34">
        <v>74</v>
      </c>
      <c r="AC20633" s="34">
        <v>163</v>
      </c>
    </row>
    <row r="20634" spans="1:29" x14ac:dyDescent="0.2">
      <c r="A20634" s="34" t="s">
        <v>81127</v>
      </c>
      <c r="B20634" s="34">
        <v>78</v>
      </c>
      <c r="C20634" s="34">
        <v>137</v>
      </c>
      <c r="D20634" s="34">
        <v>110</v>
      </c>
      <c r="E20634" s="34">
        <v>158</v>
      </c>
      <c r="F20634" s="34">
        <v>110</v>
      </c>
      <c r="G20634" s="34">
        <v>120</v>
      </c>
      <c r="H20634" s="34">
        <v>103</v>
      </c>
      <c r="I20634" s="34">
        <v>142</v>
      </c>
      <c r="J20634" s="34">
        <v>90</v>
      </c>
      <c r="K20634" s="34">
        <v>133</v>
      </c>
      <c r="L20634" s="34">
        <v>57</v>
      </c>
      <c r="M20634" s="34">
        <v>102</v>
      </c>
      <c r="N20634" s="34">
        <v>100</v>
      </c>
      <c r="O20634" s="34">
        <v>137</v>
      </c>
      <c r="P20634" s="34">
        <v>82</v>
      </c>
      <c r="Q20634" s="34">
        <v>142</v>
      </c>
      <c r="R20634" s="34">
        <v>134</v>
      </c>
      <c r="S20634" s="34">
        <v>131</v>
      </c>
      <c r="T20634" s="34">
        <v>66</v>
      </c>
      <c r="U20634" s="34">
        <v>92</v>
      </c>
      <c r="V20634" s="34">
        <v>121</v>
      </c>
      <c r="W20634" s="34">
        <v>149</v>
      </c>
      <c r="X20634" s="34">
        <v>120</v>
      </c>
      <c r="Y20634" s="34">
        <v>120</v>
      </c>
      <c r="Z20634" s="34">
        <v>147</v>
      </c>
      <c r="AA20634" s="34">
        <v>133</v>
      </c>
      <c r="AB20634" s="34">
        <v>76</v>
      </c>
      <c r="AC20634" s="34">
        <v>172</v>
      </c>
    </row>
    <row r="20635" spans="1:29" x14ac:dyDescent="0.2">
      <c r="A20635" s="34" t="s">
        <v>81128</v>
      </c>
      <c r="B20635" s="34">
        <v>161</v>
      </c>
      <c r="C20635" s="34">
        <v>232</v>
      </c>
      <c r="D20635" s="34">
        <v>202</v>
      </c>
      <c r="E20635" s="34">
        <v>197</v>
      </c>
      <c r="F20635" s="34">
        <v>229</v>
      </c>
      <c r="G20635" s="34">
        <v>207</v>
      </c>
      <c r="H20635" s="34">
        <v>188</v>
      </c>
      <c r="I20635" s="34">
        <v>193</v>
      </c>
      <c r="J20635" s="34">
        <v>200</v>
      </c>
      <c r="K20635" s="34">
        <v>198</v>
      </c>
      <c r="L20635" s="34">
        <v>143</v>
      </c>
      <c r="M20635" s="34">
        <v>202</v>
      </c>
      <c r="N20635" s="34">
        <v>169</v>
      </c>
      <c r="O20635" s="34">
        <v>170</v>
      </c>
      <c r="P20635" s="34">
        <v>156</v>
      </c>
      <c r="Q20635" s="34">
        <v>280</v>
      </c>
      <c r="R20635" s="34">
        <v>207</v>
      </c>
      <c r="S20635" s="34">
        <v>215</v>
      </c>
      <c r="T20635" s="34">
        <v>185</v>
      </c>
      <c r="U20635" s="34">
        <v>182</v>
      </c>
      <c r="V20635" s="34">
        <v>197</v>
      </c>
      <c r="W20635" s="34">
        <v>236</v>
      </c>
      <c r="X20635" s="34">
        <v>243</v>
      </c>
      <c r="Y20635" s="34">
        <v>268</v>
      </c>
      <c r="Z20635" s="34">
        <v>167</v>
      </c>
      <c r="AA20635" s="34">
        <v>244</v>
      </c>
      <c r="AB20635" s="34">
        <v>245</v>
      </c>
      <c r="AC20635" s="34">
        <v>294</v>
      </c>
    </row>
    <row r="20636" spans="1:29" x14ac:dyDescent="0.2">
      <c r="A20636" s="34" t="s">
        <v>81129</v>
      </c>
      <c r="B20636" s="34">
        <v>64</v>
      </c>
      <c r="C20636" s="34">
        <v>80</v>
      </c>
      <c r="D20636" s="34">
        <v>85</v>
      </c>
      <c r="E20636" s="34">
        <v>110</v>
      </c>
      <c r="F20636" s="34">
        <v>86</v>
      </c>
      <c r="G20636" s="34">
        <v>72</v>
      </c>
      <c r="H20636" s="34">
        <v>87</v>
      </c>
      <c r="I20636" s="34">
        <v>87</v>
      </c>
      <c r="J20636" s="34">
        <v>101</v>
      </c>
      <c r="K20636" s="34">
        <v>75</v>
      </c>
      <c r="L20636" s="34">
        <v>74</v>
      </c>
      <c r="M20636" s="34">
        <v>67</v>
      </c>
      <c r="N20636" s="34">
        <v>90</v>
      </c>
      <c r="O20636" s="34">
        <v>76</v>
      </c>
      <c r="P20636" s="34">
        <v>95</v>
      </c>
      <c r="Q20636" s="34">
        <v>123</v>
      </c>
      <c r="R20636" s="34">
        <v>134</v>
      </c>
      <c r="S20636" s="34">
        <v>103</v>
      </c>
      <c r="T20636" s="34">
        <v>134</v>
      </c>
      <c r="U20636" s="34">
        <v>117</v>
      </c>
      <c r="V20636" s="34">
        <v>120</v>
      </c>
      <c r="W20636" s="34">
        <v>112</v>
      </c>
      <c r="X20636" s="34">
        <v>88</v>
      </c>
      <c r="Y20636" s="34">
        <v>86</v>
      </c>
      <c r="Z20636" s="34">
        <v>89</v>
      </c>
      <c r="AA20636" s="34">
        <v>109</v>
      </c>
      <c r="AB20636" s="34">
        <v>99</v>
      </c>
      <c r="AC20636" s="34">
        <v>123</v>
      </c>
    </row>
    <row r="20637" spans="1:29" x14ac:dyDescent="0.2">
      <c r="A20637" s="34" t="s">
        <v>81130</v>
      </c>
      <c r="B20637" s="34">
        <v>43</v>
      </c>
      <c r="C20637" s="34">
        <v>46</v>
      </c>
      <c r="D20637" s="34">
        <v>66</v>
      </c>
      <c r="E20637" s="34">
        <v>56</v>
      </c>
      <c r="F20637" s="34">
        <v>44</v>
      </c>
      <c r="G20637" s="34">
        <v>78</v>
      </c>
      <c r="H20637" s="34">
        <v>36</v>
      </c>
      <c r="I20637" s="34">
        <v>39</v>
      </c>
      <c r="J20637" s="34">
        <v>29</v>
      </c>
      <c r="K20637" s="34">
        <v>57</v>
      </c>
      <c r="L20637" s="34">
        <v>16</v>
      </c>
      <c r="M20637" s="34">
        <v>42</v>
      </c>
      <c r="N20637" s="34">
        <v>30</v>
      </c>
      <c r="O20637" s="34">
        <v>36</v>
      </c>
      <c r="P20637" s="34">
        <v>41</v>
      </c>
      <c r="Q20637" s="34">
        <v>41</v>
      </c>
      <c r="R20637" s="34">
        <v>35</v>
      </c>
      <c r="S20637" s="34">
        <v>71</v>
      </c>
      <c r="T20637" s="34">
        <v>17</v>
      </c>
      <c r="U20637" s="34">
        <v>44</v>
      </c>
      <c r="V20637" s="34">
        <v>46</v>
      </c>
      <c r="W20637" s="34">
        <v>30</v>
      </c>
      <c r="X20637" s="34">
        <v>65</v>
      </c>
      <c r="Y20637" s="34">
        <v>24</v>
      </c>
      <c r="Z20637" s="34">
        <v>41</v>
      </c>
      <c r="AA20637" s="34">
        <v>44</v>
      </c>
      <c r="AB20637" s="34">
        <v>33</v>
      </c>
      <c r="AC20637" s="34">
        <v>62</v>
      </c>
    </row>
    <row r="20638" spans="1:29" x14ac:dyDescent="0.2">
      <c r="A20638" s="34" t="s">
        <v>81131</v>
      </c>
      <c r="B20638" s="34">
        <v>109</v>
      </c>
      <c r="C20638" s="34">
        <v>201</v>
      </c>
      <c r="D20638" s="34">
        <v>107</v>
      </c>
      <c r="E20638" s="34">
        <v>255</v>
      </c>
      <c r="F20638" s="34">
        <v>133</v>
      </c>
      <c r="G20638" s="34">
        <v>248</v>
      </c>
      <c r="H20638" s="34">
        <v>126</v>
      </c>
      <c r="I20638" s="34">
        <v>196</v>
      </c>
      <c r="J20638" s="34">
        <v>94</v>
      </c>
      <c r="K20638" s="34">
        <v>186</v>
      </c>
      <c r="L20638" s="34">
        <v>78</v>
      </c>
      <c r="M20638" s="34">
        <v>201</v>
      </c>
      <c r="N20638" s="34">
        <v>83</v>
      </c>
      <c r="O20638" s="34">
        <v>197</v>
      </c>
      <c r="P20638" s="34">
        <v>94</v>
      </c>
      <c r="Q20638" s="34">
        <v>246</v>
      </c>
      <c r="R20638" s="34">
        <v>136</v>
      </c>
      <c r="S20638" s="34">
        <v>238</v>
      </c>
      <c r="T20638" s="34">
        <v>143</v>
      </c>
      <c r="U20638" s="34">
        <v>184</v>
      </c>
      <c r="V20638" s="34">
        <v>144</v>
      </c>
      <c r="W20638" s="34">
        <v>271</v>
      </c>
      <c r="X20638" s="34">
        <v>135</v>
      </c>
      <c r="Y20638" s="34">
        <v>195</v>
      </c>
      <c r="Z20638" s="34">
        <v>108</v>
      </c>
      <c r="AA20638" s="34">
        <v>211</v>
      </c>
      <c r="AB20638" s="34">
        <v>157</v>
      </c>
      <c r="AC20638" s="34">
        <v>312</v>
      </c>
    </row>
    <row r="20639" spans="1:29" x14ac:dyDescent="0.2">
      <c r="A20639" s="34" t="s">
        <v>81132</v>
      </c>
      <c r="B20639" s="34">
        <v>82</v>
      </c>
      <c r="C20639" s="34">
        <v>141</v>
      </c>
      <c r="D20639" s="34">
        <v>88</v>
      </c>
      <c r="E20639" s="34">
        <v>131</v>
      </c>
      <c r="F20639" s="34">
        <v>96</v>
      </c>
      <c r="G20639" s="34">
        <v>146</v>
      </c>
      <c r="H20639" s="34">
        <v>86</v>
      </c>
      <c r="I20639" s="34">
        <v>96</v>
      </c>
      <c r="J20639" s="34">
        <v>76</v>
      </c>
      <c r="K20639" s="34">
        <v>121</v>
      </c>
      <c r="L20639" s="34">
        <v>59</v>
      </c>
      <c r="M20639" s="34">
        <v>73</v>
      </c>
      <c r="N20639" s="34">
        <v>67</v>
      </c>
      <c r="O20639" s="34">
        <v>94</v>
      </c>
      <c r="P20639" s="34">
        <v>94</v>
      </c>
      <c r="Q20639" s="34">
        <v>108</v>
      </c>
      <c r="R20639" s="34">
        <v>82</v>
      </c>
      <c r="S20639" s="34">
        <v>130</v>
      </c>
      <c r="T20639" s="34">
        <v>79</v>
      </c>
      <c r="U20639" s="34">
        <v>76</v>
      </c>
      <c r="V20639" s="34">
        <v>91</v>
      </c>
      <c r="W20639" s="34">
        <v>128</v>
      </c>
      <c r="X20639" s="34">
        <v>118</v>
      </c>
      <c r="Y20639" s="34">
        <v>96</v>
      </c>
      <c r="Z20639" s="34">
        <v>80</v>
      </c>
      <c r="AA20639" s="34">
        <v>115</v>
      </c>
      <c r="AB20639" s="34">
        <v>87</v>
      </c>
      <c r="AC20639" s="34">
        <v>171</v>
      </c>
    </row>
    <row r="20640" spans="1:29" x14ac:dyDescent="0.2">
      <c r="A20640" s="34" t="s">
        <v>81133</v>
      </c>
      <c r="B20640" s="34">
        <v>164</v>
      </c>
      <c r="C20640" s="34">
        <v>289</v>
      </c>
      <c r="D20640" s="34">
        <v>209</v>
      </c>
      <c r="E20640" s="34">
        <v>278</v>
      </c>
      <c r="F20640" s="34">
        <v>186</v>
      </c>
      <c r="G20640" s="34">
        <v>306</v>
      </c>
      <c r="H20640" s="34">
        <v>179</v>
      </c>
      <c r="I20640" s="34">
        <v>231</v>
      </c>
      <c r="J20640" s="34">
        <v>146</v>
      </c>
      <c r="K20640" s="34">
        <v>239</v>
      </c>
      <c r="L20640" s="34">
        <v>147</v>
      </c>
      <c r="M20640" s="34">
        <v>242</v>
      </c>
      <c r="N20640" s="34">
        <v>171</v>
      </c>
      <c r="O20640" s="34">
        <v>218</v>
      </c>
      <c r="P20640" s="34">
        <v>136</v>
      </c>
      <c r="Q20640" s="34">
        <v>270</v>
      </c>
      <c r="R20640" s="34">
        <v>200</v>
      </c>
      <c r="S20640" s="34">
        <v>277</v>
      </c>
      <c r="T20640" s="34">
        <v>166</v>
      </c>
      <c r="U20640" s="34">
        <v>248</v>
      </c>
      <c r="V20640" s="34">
        <v>204</v>
      </c>
      <c r="W20640" s="34">
        <v>289</v>
      </c>
      <c r="X20640" s="34">
        <v>221</v>
      </c>
      <c r="Y20640" s="34">
        <v>259</v>
      </c>
      <c r="Z20640" s="34">
        <v>217</v>
      </c>
      <c r="AA20640" s="34">
        <v>282</v>
      </c>
      <c r="AB20640" s="34">
        <v>154</v>
      </c>
      <c r="AC20640" s="34">
        <v>347</v>
      </c>
    </row>
    <row r="20641" spans="1:29" x14ac:dyDescent="0.2">
      <c r="A20641" s="34" t="s">
        <v>81134</v>
      </c>
      <c r="B20641" s="34">
        <v>29</v>
      </c>
      <c r="C20641" s="34">
        <v>25</v>
      </c>
      <c r="D20641" s="34">
        <v>37</v>
      </c>
      <c r="E20641" s="34">
        <v>15</v>
      </c>
      <c r="F20641" s="34">
        <v>37</v>
      </c>
      <c r="G20641" s="34">
        <v>8</v>
      </c>
      <c r="H20641" s="34">
        <v>13</v>
      </c>
      <c r="I20641" s="34">
        <v>18</v>
      </c>
      <c r="J20641" s="34">
        <v>11</v>
      </c>
      <c r="K20641" s="34">
        <v>22</v>
      </c>
      <c r="L20641" s="34">
        <v>12</v>
      </c>
      <c r="M20641" s="34">
        <v>12</v>
      </c>
      <c r="N20641" s="34">
        <v>14</v>
      </c>
      <c r="O20641" s="34">
        <v>11</v>
      </c>
      <c r="P20641" s="34">
        <v>25</v>
      </c>
      <c r="Q20641" s="34">
        <v>24</v>
      </c>
      <c r="R20641" s="34">
        <v>24</v>
      </c>
      <c r="S20641" s="34">
        <v>15</v>
      </c>
      <c r="T20641" s="34">
        <v>28</v>
      </c>
      <c r="U20641" s="34">
        <v>25</v>
      </c>
      <c r="V20641" s="34">
        <v>21</v>
      </c>
      <c r="W20641" s="34">
        <v>23</v>
      </c>
      <c r="X20641" s="34">
        <v>26</v>
      </c>
      <c r="Y20641" s="34">
        <v>28</v>
      </c>
      <c r="Z20641" s="34">
        <v>35</v>
      </c>
      <c r="AA20641" s="34">
        <v>23</v>
      </c>
      <c r="AB20641" s="34">
        <v>33</v>
      </c>
      <c r="AC20641" s="34">
        <v>22</v>
      </c>
    </row>
    <row r="20642" spans="1:29" x14ac:dyDescent="0.2">
      <c r="A20642" s="34" t="s">
        <v>81135</v>
      </c>
      <c r="B20642" s="34">
        <v>132</v>
      </c>
      <c r="C20642" s="34">
        <v>213</v>
      </c>
      <c r="D20642" s="34">
        <v>235</v>
      </c>
      <c r="E20642" s="34">
        <v>180</v>
      </c>
      <c r="F20642" s="34">
        <v>242</v>
      </c>
      <c r="G20642" s="34">
        <v>257</v>
      </c>
      <c r="H20642" s="34">
        <v>241</v>
      </c>
      <c r="I20642" s="34">
        <v>210</v>
      </c>
      <c r="J20642" s="34">
        <v>206</v>
      </c>
      <c r="K20642" s="34">
        <v>234</v>
      </c>
      <c r="L20642" s="34">
        <v>175</v>
      </c>
      <c r="M20642" s="34">
        <v>171</v>
      </c>
      <c r="N20642" s="34">
        <v>178</v>
      </c>
      <c r="O20642" s="34">
        <v>198</v>
      </c>
      <c r="P20642" s="34">
        <v>208</v>
      </c>
      <c r="Q20642" s="34">
        <v>315</v>
      </c>
      <c r="R20642" s="34">
        <v>324</v>
      </c>
      <c r="S20642" s="34">
        <v>305</v>
      </c>
      <c r="T20642" s="34">
        <v>226</v>
      </c>
      <c r="U20642" s="34">
        <v>241</v>
      </c>
      <c r="V20642" s="34">
        <v>260</v>
      </c>
      <c r="W20642" s="34">
        <v>303</v>
      </c>
      <c r="X20642" s="34">
        <v>284</v>
      </c>
      <c r="Y20642" s="34">
        <v>275</v>
      </c>
      <c r="Z20642" s="34">
        <v>222</v>
      </c>
      <c r="AA20642" s="34">
        <v>310</v>
      </c>
      <c r="AB20642" s="34">
        <v>346</v>
      </c>
      <c r="AC20642" s="34">
        <v>330</v>
      </c>
    </row>
    <row r="20643" spans="1:29" x14ac:dyDescent="0.2">
      <c r="A20643" s="34" t="s">
        <v>81136</v>
      </c>
      <c r="B20643" s="34">
        <v>76</v>
      </c>
      <c r="C20643" s="34">
        <v>106</v>
      </c>
      <c r="D20643" s="34">
        <v>140</v>
      </c>
      <c r="E20643" s="34">
        <v>141</v>
      </c>
      <c r="F20643" s="34">
        <v>156</v>
      </c>
      <c r="G20643" s="34">
        <v>117</v>
      </c>
      <c r="H20643" s="34">
        <v>166</v>
      </c>
      <c r="I20643" s="34">
        <v>114</v>
      </c>
      <c r="J20643" s="34">
        <v>118</v>
      </c>
      <c r="K20643" s="34">
        <v>138</v>
      </c>
      <c r="L20643" s="34">
        <v>148</v>
      </c>
      <c r="M20643" s="34">
        <v>100</v>
      </c>
      <c r="N20643" s="34">
        <v>118</v>
      </c>
      <c r="O20643" s="34">
        <v>87</v>
      </c>
      <c r="P20643" s="34">
        <v>132</v>
      </c>
      <c r="Q20643" s="34">
        <v>154</v>
      </c>
      <c r="R20643" s="34">
        <v>205</v>
      </c>
      <c r="S20643" s="34">
        <v>162</v>
      </c>
      <c r="T20643" s="34">
        <v>187</v>
      </c>
      <c r="U20643" s="34">
        <v>131</v>
      </c>
      <c r="V20643" s="34">
        <v>166</v>
      </c>
      <c r="W20643" s="34">
        <v>194</v>
      </c>
      <c r="X20643" s="34">
        <v>208</v>
      </c>
      <c r="Y20643" s="34">
        <v>174</v>
      </c>
      <c r="Z20643" s="34">
        <v>154</v>
      </c>
      <c r="AA20643" s="34">
        <v>148</v>
      </c>
      <c r="AB20643" s="34">
        <v>163</v>
      </c>
      <c r="AC20643" s="34">
        <v>186</v>
      </c>
    </row>
    <row r="20644" spans="1:29" x14ac:dyDescent="0.2">
      <c r="A20644" s="34" t="s">
        <v>81137</v>
      </c>
      <c r="B20644" s="34">
        <v>111</v>
      </c>
      <c r="C20644" s="34">
        <v>153</v>
      </c>
      <c r="D20644" s="34">
        <v>177</v>
      </c>
      <c r="E20644" s="34">
        <v>164</v>
      </c>
      <c r="F20644" s="34">
        <v>111</v>
      </c>
      <c r="G20644" s="34">
        <v>162</v>
      </c>
      <c r="H20644" s="34">
        <v>84</v>
      </c>
      <c r="I20644" s="34">
        <v>127</v>
      </c>
      <c r="J20644" s="34">
        <v>80</v>
      </c>
      <c r="K20644" s="34">
        <v>112</v>
      </c>
      <c r="L20644" s="34">
        <v>59</v>
      </c>
      <c r="M20644" s="34">
        <v>119</v>
      </c>
      <c r="N20644" s="34">
        <v>68</v>
      </c>
      <c r="O20644" s="34">
        <v>141</v>
      </c>
      <c r="P20644" s="34">
        <v>95</v>
      </c>
      <c r="Q20644" s="34">
        <v>144</v>
      </c>
      <c r="R20644" s="34">
        <v>122</v>
      </c>
      <c r="S20644" s="34">
        <v>190</v>
      </c>
      <c r="T20644" s="34">
        <v>72</v>
      </c>
      <c r="U20644" s="34">
        <v>87</v>
      </c>
      <c r="V20644" s="34">
        <v>105</v>
      </c>
      <c r="W20644" s="34">
        <v>138</v>
      </c>
      <c r="X20644" s="34">
        <v>152</v>
      </c>
      <c r="Y20644" s="34">
        <v>116</v>
      </c>
      <c r="Z20644" s="34">
        <v>151</v>
      </c>
      <c r="AA20644" s="34">
        <v>188</v>
      </c>
      <c r="AB20644" s="34">
        <v>95</v>
      </c>
      <c r="AC20644" s="34">
        <v>209</v>
      </c>
    </row>
    <row r="20645" spans="1:29" x14ac:dyDescent="0.2">
      <c r="A20645" s="34" t="s">
        <v>81138</v>
      </c>
      <c r="B20645" s="34">
        <v>160</v>
      </c>
      <c r="C20645" s="34">
        <v>115</v>
      </c>
      <c r="D20645" s="34">
        <v>147</v>
      </c>
      <c r="E20645" s="34">
        <v>117</v>
      </c>
      <c r="F20645" s="34">
        <v>135</v>
      </c>
      <c r="G20645" s="34">
        <v>85</v>
      </c>
      <c r="H20645" s="34">
        <v>123</v>
      </c>
      <c r="I20645" s="34">
        <v>106</v>
      </c>
      <c r="J20645" s="34">
        <v>131</v>
      </c>
      <c r="K20645" s="34">
        <v>131</v>
      </c>
      <c r="L20645" s="34">
        <v>84</v>
      </c>
      <c r="M20645" s="34">
        <v>105</v>
      </c>
      <c r="N20645" s="34">
        <v>114</v>
      </c>
      <c r="O20645" s="34">
        <v>126</v>
      </c>
      <c r="P20645" s="34">
        <v>128</v>
      </c>
      <c r="Q20645" s="34">
        <v>162</v>
      </c>
      <c r="R20645" s="34">
        <v>160</v>
      </c>
      <c r="S20645" s="34">
        <v>171</v>
      </c>
      <c r="T20645" s="34">
        <v>145</v>
      </c>
      <c r="U20645" s="34">
        <v>136</v>
      </c>
      <c r="V20645" s="34">
        <v>155</v>
      </c>
      <c r="W20645" s="34">
        <v>156</v>
      </c>
      <c r="X20645" s="34">
        <v>180</v>
      </c>
      <c r="Y20645" s="34">
        <v>127</v>
      </c>
      <c r="Z20645" s="34">
        <v>173</v>
      </c>
      <c r="AA20645" s="34">
        <v>154</v>
      </c>
      <c r="AB20645" s="34">
        <v>179</v>
      </c>
      <c r="AC20645" s="34">
        <v>220</v>
      </c>
    </row>
    <row r="20646" spans="1:29" x14ac:dyDescent="0.2">
      <c r="A20646" s="34" t="s">
        <v>81139</v>
      </c>
      <c r="B20646" s="34">
        <v>82</v>
      </c>
      <c r="C20646" s="34">
        <v>125</v>
      </c>
      <c r="D20646" s="34">
        <v>127</v>
      </c>
      <c r="E20646" s="34">
        <v>130</v>
      </c>
      <c r="F20646" s="34">
        <v>103</v>
      </c>
      <c r="G20646" s="34">
        <v>150</v>
      </c>
      <c r="H20646" s="34">
        <v>70</v>
      </c>
      <c r="I20646" s="34">
        <v>109</v>
      </c>
      <c r="J20646" s="34">
        <v>89</v>
      </c>
      <c r="K20646" s="34">
        <v>77</v>
      </c>
      <c r="L20646" s="34">
        <v>57</v>
      </c>
      <c r="M20646" s="34">
        <v>90</v>
      </c>
      <c r="N20646" s="34">
        <v>110</v>
      </c>
      <c r="O20646" s="34">
        <v>74</v>
      </c>
      <c r="P20646" s="34">
        <v>96</v>
      </c>
      <c r="Q20646" s="34">
        <v>135</v>
      </c>
      <c r="R20646" s="34">
        <v>104</v>
      </c>
      <c r="S20646" s="34">
        <v>123</v>
      </c>
      <c r="T20646" s="34">
        <v>93</v>
      </c>
      <c r="U20646" s="34">
        <v>92</v>
      </c>
      <c r="V20646" s="34">
        <v>120</v>
      </c>
      <c r="W20646" s="34">
        <v>119</v>
      </c>
      <c r="X20646" s="34">
        <v>143</v>
      </c>
      <c r="Y20646" s="34">
        <v>89</v>
      </c>
      <c r="Z20646" s="34">
        <v>138</v>
      </c>
      <c r="AA20646" s="34">
        <v>121</v>
      </c>
      <c r="AB20646" s="34">
        <v>130</v>
      </c>
      <c r="AC20646" s="34">
        <v>150</v>
      </c>
    </row>
    <row r="20647" spans="1:29" x14ac:dyDescent="0.2">
      <c r="A20647" s="34" t="s">
        <v>81140</v>
      </c>
      <c r="B20647" s="34">
        <v>117</v>
      </c>
      <c r="C20647" s="34">
        <v>142</v>
      </c>
      <c r="D20647" s="34">
        <v>118</v>
      </c>
      <c r="E20647" s="34">
        <v>173</v>
      </c>
      <c r="F20647" s="34">
        <v>129</v>
      </c>
      <c r="G20647" s="34">
        <v>112</v>
      </c>
      <c r="H20647" s="34">
        <v>131</v>
      </c>
      <c r="I20647" s="34">
        <v>149</v>
      </c>
      <c r="J20647" s="34">
        <v>140</v>
      </c>
      <c r="K20647" s="34">
        <v>118</v>
      </c>
      <c r="L20647" s="34">
        <v>107</v>
      </c>
      <c r="M20647" s="34">
        <v>120</v>
      </c>
      <c r="N20647" s="34">
        <v>111</v>
      </c>
      <c r="O20647" s="34">
        <v>105</v>
      </c>
      <c r="P20647" s="34">
        <v>117</v>
      </c>
      <c r="Q20647" s="34">
        <v>234</v>
      </c>
      <c r="R20647" s="34">
        <v>148</v>
      </c>
      <c r="S20647" s="34">
        <v>159</v>
      </c>
      <c r="T20647" s="34">
        <v>140</v>
      </c>
      <c r="U20647" s="34">
        <v>140</v>
      </c>
      <c r="V20647" s="34">
        <v>167</v>
      </c>
      <c r="W20647" s="34">
        <v>185</v>
      </c>
      <c r="X20647" s="34">
        <v>134</v>
      </c>
      <c r="Y20647" s="34">
        <v>126</v>
      </c>
      <c r="Z20647" s="34">
        <v>162</v>
      </c>
      <c r="AA20647" s="34">
        <v>171</v>
      </c>
      <c r="AB20647" s="34">
        <v>178</v>
      </c>
      <c r="AC20647" s="34">
        <v>172</v>
      </c>
    </row>
    <row r="20648" spans="1:29" x14ac:dyDescent="0.2">
      <c r="A20648" s="34" t="s">
        <v>81141</v>
      </c>
      <c r="B20648" s="34">
        <v>216</v>
      </c>
      <c r="C20648" s="34">
        <v>152</v>
      </c>
      <c r="D20648" s="34">
        <v>200</v>
      </c>
      <c r="E20648" s="34">
        <v>235</v>
      </c>
      <c r="F20648" s="34">
        <v>198</v>
      </c>
      <c r="G20648" s="34">
        <v>220</v>
      </c>
      <c r="H20648" s="34">
        <v>226</v>
      </c>
      <c r="I20648" s="34">
        <v>182</v>
      </c>
      <c r="J20648" s="34">
        <v>217</v>
      </c>
      <c r="K20648" s="34">
        <v>199</v>
      </c>
      <c r="L20648" s="34">
        <v>163</v>
      </c>
      <c r="M20648" s="34">
        <v>184</v>
      </c>
      <c r="N20648" s="34">
        <v>159</v>
      </c>
      <c r="O20648" s="34">
        <v>166</v>
      </c>
      <c r="P20648" s="34">
        <v>228</v>
      </c>
      <c r="Q20648" s="34">
        <v>262</v>
      </c>
      <c r="R20648" s="34">
        <v>263</v>
      </c>
      <c r="S20648" s="34">
        <v>219</v>
      </c>
      <c r="T20648" s="34">
        <v>293</v>
      </c>
      <c r="U20648" s="34">
        <v>197</v>
      </c>
      <c r="V20648" s="34">
        <v>272</v>
      </c>
      <c r="W20648" s="34">
        <v>332</v>
      </c>
      <c r="X20648" s="34">
        <v>224</v>
      </c>
      <c r="Y20648" s="34">
        <v>237</v>
      </c>
      <c r="Z20648" s="34">
        <v>239</v>
      </c>
      <c r="AA20648" s="34">
        <v>246</v>
      </c>
      <c r="AB20648" s="34">
        <v>297</v>
      </c>
      <c r="AC20648" s="34">
        <v>337</v>
      </c>
    </row>
    <row r="20649" spans="1:29" x14ac:dyDescent="0.2">
      <c r="A20649" s="34" t="s">
        <v>81142</v>
      </c>
      <c r="B20649" s="34">
        <v>68</v>
      </c>
      <c r="C20649" s="34">
        <v>130</v>
      </c>
      <c r="D20649" s="34">
        <v>103</v>
      </c>
      <c r="E20649" s="34">
        <v>147</v>
      </c>
      <c r="F20649" s="34">
        <v>85</v>
      </c>
      <c r="G20649" s="34">
        <v>88</v>
      </c>
      <c r="H20649" s="34">
        <v>71</v>
      </c>
      <c r="I20649" s="34">
        <v>125</v>
      </c>
      <c r="J20649" s="34">
        <v>74</v>
      </c>
      <c r="K20649" s="34">
        <v>132</v>
      </c>
      <c r="L20649" s="34">
        <v>46</v>
      </c>
      <c r="M20649" s="34">
        <v>110</v>
      </c>
      <c r="N20649" s="34">
        <v>71</v>
      </c>
      <c r="O20649" s="34">
        <v>112</v>
      </c>
      <c r="P20649" s="34">
        <v>79</v>
      </c>
      <c r="Q20649" s="34">
        <v>145</v>
      </c>
      <c r="R20649" s="34">
        <v>117</v>
      </c>
      <c r="S20649" s="34">
        <v>165</v>
      </c>
      <c r="T20649" s="34">
        <v>85</v>
      </c>
      <c r="U20649" s="34">
        <v>118</v>
      </c>
      <c r="V20649" s="34">
        <v>114</v>
      </c>
      <c r="W20649" s="34">
        <v>161</v>
      </c>
      <c r="X20649" s="34">
        <v>115</v>
      </c>
      <c r="Y20649" s="34">
        <v>110</v>
      </c>
      <c r="Z20649" s="34">
        <v>95</v>
      </c>
      <c r="AA20649" s="34">
        <v>215</v>
      </c>
      <c r="AB20649" s="34">
        <v>103</v>
      </c>
      <c r="AC20649" s="34">
        <v>255</v>
      </c>
    </row>
    <row r="20650" spans="1:29" x14ac:dyDescent="0.2">
      <c r="A20650" s="34" t="s">
        <v>81143</v>
      </c>
      <c r="B20650" s="34">
        <v>104</v>
      </c>
      <c r="C20650" s="34">
        <v>136</v>
      </c>
      <c r="D20650" s="34">
        <v>147</v>
      </c>
      <c r="E20650" s="34">
        <v>163</v>
      </c>
      <c r="F20650" s="34">
        <v>151</v>
      </c>
      <c r="G20650" s="34">
        <v>152</v>
      </c>
      <c r="H20650" s="34">
        <v>138</v>
      </c>
      <c r="I20650" s="34">
        <v>148</v>
      </c>
      <c r="J20650" s="34">
        <v>143</v>
      </c>
      <c r="K20650" s="34">
        <v>134</v>
      </c>
      <c r="L20650" s="34">
        <v>78</v>
      </c>
      <c r="M20650" s="34">
        <v>159</v>
      </c>
      <c r="N20650" s="34">
        <v>123</v>
      </c>
      <c r="O20650" s="34">
        <v>147</v>
      </c>
      <c r="P20650" s="34">
        <v>118</v>
      </c>
      <c r="Q20650" s="34">
        <v>192</v>
      </c>
      <c r="R20650" s="34">
        <v>168</v>
      </c>
      <c r="S20650" s="34">
        <v>172</v>
      </c>
      <c r="T20650" s="34">
        <v>137</v>
      </c>
      <c r="U20650" s="34">
        <v>131</v>
      </c>
      <c r="V20650" s="34">
        <v>163</v>
      </c>
      <c r="W20650" s="34">
        <v>146</v>
      </c>
      <c r="X20650" s="34">
        <v>196</v>
      </c>
      <c r="Y20650" s="34">
        <v>197</v>
      </c>
      <c r="Z20650" s="34">
        <v>166</v>
      </c>
      <c r="AA20650" s="34">
        <v>159</v>
      </c>
      <c r="AB20650" s="34">
        <v>205</v>
      </c>
      <c r="AC20650" s="34">
        <v>231</v>
      </c>
    </row>
    <row r="20651" spans="1:29" x14ac:dyDescent="0.2">
      <c r="A20651" s="34" t="s">
        <v>81144</v>
      </c>
      <c r="B20651" s="34">
        <v>203</v>
      </c>
      <c r="C20651" s="34">
        <v>119</v>
      </c>
      <c r="D20651" s="34">
        <v>136</v>
      </c>
      <c r="E20651" s="34">
        <v>135</v>
      </c>
      <c r="F20651" s="34">
        <v>154</v>
      </c>
      <c r="G20651" s="34">
        <v>116</v>
      </c>
      <c r="H20651" s="34">
        <v>116</v>
      </c>
      <c r="I20651" s="34">
        <v>156</v>
      </c>
      <c r="J20651" s="34">
        <v>128</v>
      </c>
      <c r="K20651" s="34">
        <v>149</v>
      </c>
      <c r="L20651" s="34">
        <v>118</v>
      </c>
      <c r="M20651" s="34">
        <v>101</v>
      </c>
      <c r="N20651" s="34">
        <v>111</v>
      </c>
      <c r="O20651" s="34">
        <v>125</v>
      </c>
      <c r="P20651" s="34">
        <v>117</v>
      </c>
      <c r="Q20651" s="34">
        <v>188</v>
      </c>
      <c r="R20651" s="34">
        <v>167</v>
      </c>
      <c r="S20651" s="34">
        <v>156</v>
      </c>
      <c r="T20651" s="34">
        <v>176</v>
      </c>
      <c r="U20651" s="34">
        <v>165</v>
      </c>
      <c r="V20651" s="34">
        <v>207</v>
      </c>
      <c r="W20651" s="34">
        <v>178</v>
      </c>
      <c r="X20651" s="34">
        <v>158</v>
      </c>
      <c r="Y20651" s="34">
        <v>186</v>
      </c>
      <c r="Z20651" s="34">
        <v>152</v>
      </c>
      <c r="AA20651" s="34">
        <v>145</v>
      </c>
      <c r="AB20651" s="34">
        <v>151</v>
      </c>
      <c r="AC20651" s="34">
        <v>179</v>
      </c>
    </row>
    <row r="20652" spans="1:29" x14ac:dyDescent="0.2">
      <c r="A20652" s="34" t="s">
        <v>81145</v>
      </c>
      <c r="B20652" s="34">
        <v>79</v>
      </c>
      <c r="C20652" s="34">
        <v>81</v>
      </c>
      <c r="D20652" s="34">
        <v>95</v>
      </c>
      <c r="E20652" s="34">
        <v>60</v>
      </c>
      <c r="F20652" s="34">
        <v>118</v>
      </c>
      <c r="G20652" s="34">
        <v>96</v>
      </c>
      <c r="H20652" s="34">
        <v>96</v>
      </c>
      <c r="I20652" s="34">
        <v>81</v>
      </c>
      <c r="J20652" s="34">
        <v>86</v>
      </c>
      <c r="K20652" s="34">
        <v>87</v>
      </c>
      <c r="L20652" s="34">
        <v>70</v>
      </c>
      <c r="M20652" s="34">
        <v>79</v>
      </c>
      <c r="N20652" s="34">
        <v>73</v>
      </c>
      <c r="O20652" s="34">
        <v>85</v>
      </c>
      <c r="P20652" s="34">
        <v>106</v>
      </c>
      <c r="Q20652" s="34">
        <v>162</v>
      </c>
      <c r="R20652" s="34">
        <v>137</v>
      </c>
      <c r="S20652" s="34">
        <v>135</v>
      </c>
      <c r="T20652" s="34">
        <v>102</v>
      </c>
      <c r="U20652" s="34">
        <v>79</v>
      </c>
      <c r="V20652" s="34">
        <v>106</v>
      </c>
      <c r="W20652" s="34">
        <v>91</v>
      </c>
      <c r="X20652" s="34">
        <v>96</v>
      </c>
      <c r="Y20652" s="34">
        <v>75</v>
      </c>
      <c r="Z20652" s="34">
        <v>144</v>
      </c>
      <c r="AA20652" s="34">
        <v>110</v>
      </c>
      <c r="AB20652" s="34">
        <v>111</v>
      </c>
      <c r="AC20652" s="34">
        <v>131</v>
      </c>
    </row>
    <row r="20653" spans="1:29" x14ac:dyDescent="0.2">
      <c r="A20653" s="34" t="s">
        <v>81146</v>
      </c>
      <c r="B20653" s="34">
        <v>115</v>
      </c>
      <c r="C20653" s="34">
        <v>125</v>
      </c>
      <c r="D20653" s="34">
        <v>115</v>
      </c>
      <c r="E20653" s="34">
        <v>136</v>
      </c>
      <c r="F20653" s="34">
        <v>129</v>
      </c>
      <c r="G20653" s="34">
        <v>189</v>
      </c>
      <c r="H20653" s="34">
        <v>107</v>
      </c>
      <c r="I20653" s="34">
        <v>120</v>
      </c>
      <c r="J20653" s="34">
        <v>82</v>
      </c>
      <c r="K20653" s="34">
        <v>98</v>
      </c>
      <c r="L20653" s="34">
        <v>65</v>
      </c>
      <c r="M20653" s="34">
        <v>74</v>
      </c>
      <c r="N20653" s="34">
        <v>103</v>
      </c>
      <c r="O20653" s="34">
        <v>98</v>
      </c>
      <c r="P20653" s="34">
        <v>112</v>
      </c>
      <c r="Q20653" s="34">
        <v>157</v>
      </c>
      <c r="R20653" s="34">
        <v>131</v>
      </c>
      <c r="S20653" s="34">
        <v>125</v>
      </c>
      <c r="T20653" s="34">
        <v>92</v>
      </c>
      <c r="U20653" s="34">
        <v>139</v>
      </c>
      <c r="V20653" s="34">
        <v>123</v>
      </c>
      <c r="W20653" s="34">
        <v>161</v>
      </c>
      <c r="X20653" s="34">
        <v>86</v>
      </c>
      <c r="Y20653" s="34">
        <v>124</v>
      </c>
      <c r="Z20653" s="34">
        <v>128</v>
      </c>
      <c r="AA20653" s="34">
        <v>144</v>
      </c>
      <c r="AB20653" s="34">
        <v>96</v>
      </c>
      <c r="AC20653" s="34">
        <v>209</v>
      </c>
    </row>
    <row r="20654" spans="1:29" x14ac:dyDescent="0.2">
      <c r="A20654" s="34" t="s">
        <v>81147</v>
      </c>
      <c r="B20654" s="34">
        <v>168</v>
      </c>
      <c r="C20654" s="34">
        <v>162</v>
      </c>
      <c r="D20654" s="34">
        <v>219</v>
      </c>
      <c r="E20654" s="34">
        <v>179</v>
      </c>
      <c r="F20654" s="34">
        <v>204</v>
      </c>
      <c r="G20654" s="34">
        <v>161</v>
      </c>
      <c r="H20654" s="34">
        <v>168</v>
      </c>
      <c r="I20654" s="34">
        <v>127</v>
      </c>
      <c r="J20654" s="34">
        <v>161</v>
      </c>
      <c r="K20654" s="34">
        <v>166</v>
      </c>
      <c r="L20654" s="34">
        <v>151</v>
      </c>
      <c r="M20654" s="34">
        <v>170</v>
      </c>
      <c r="N20654" s="34">
        <v>161</v>
      </c>
      <c r="O20654" s="34">
        <v>168</v>
      </c>
      <c r="P20654" s="34">
        <v>157</v>
      </c>
      <c r="Q20654" s="34">
        <v>215</v>
      </c>
      <c r="R20654" s="34">
        <v>205</v>
      </c>
      <c r="S20654" s="34">
        <v>186</v>
      </c>
      <c r="T20654" s="34">
        <v>169</v>
      </c>
      <c r="U20654" s="34">
        <v>153</v>
      </c>
      <c r="V20654" s="34">
        <v>230</v>
      </c>
      <c r="W20654" s="34">
        <v>202</v>
      </c>
      <c r="X20654" s="34">
        <v>211</v>
      </c>
      <c r="Y20654" s="34">
        <v>144</v>
      </c>
      <c r="Z20654" s="34">
        <v>233</v>
      </c>
      <c r="AA20654" s="34">
        <v>189</v>
      </c>
      <c r="AB20654" s="34">
        <v>247</v>
      </c>
      <c r="AC20654" s="34">
        <v>223</v>
      </c>
    </row>
    <row r="20655" spans="1:29" x14ac:dyDescent="0.2">
      <c r="A20655" s="34" t="s">
        <v>81148</v>
      </c>
      <c r="B20655" s="34">
        <v>435</v>
      </c>
      <c r="C20655" s="34">
        <v>539</v>
      </c>
      <c r="D20655" s="34">
        <v>718</v>
      </c>
      <c r="E20655" s="34">
        <v>463</v>
      </c>
      <c r="F20655" s="34">
        <v>718</v>
      </c>
      <c r="G20655" s="34">
        <v>494</v>
      </c>
      <c r="H20655" s="34">
        <v>675</v>
      </c>
      <c r="I20655" s="34">
        <v>452</v>
      </c>
      <c r="J20655" s="34">
        <v>610</v>
      </c>
      <c r="K20655" s="34">
        <v>584</v>
      </c>
      <c r="L20655" s="34">
        <v>555</v>
      </c>
      <c r="M20655" s="34">
        <v>489</v>
      </c>
      <c r="N20655" s="34">
        <v>666</v>
      </c>
      <c r="O20655" s="34">
        <v>537</v>
      </c>
      <c r="P20655" s="34">
        <v>604</v>
      </c>
      <c r="Q20655" s="34">
        <v>815</v>
      </c>
      <c r="R20655" s="34">
        <v>827</v>
      </c>
      <c r="S20655" s="34">
        <v>661</v>
      </c>
      <c r="T20655" s="34">
        <v>699</v>
      </c>
      <c r="U20655" s="34">
        <v>607</v>
      </c>
      <c r="V20655" s="34">
        <v>786</v>
      </c>
      <c r="W20655" s="34">
        <v>758</v>
      </c>
      <c r="X20655" s="34">
        <v>914</v>
      </c>
      <c r="Y20655" s="34">
        <v>702</v>
      </c>
      <c r="Z20655" s="34">
        <v>748</v>
      </c>
      <c r="AA20655" s="34">
        <v>761</v>
      </c>
      <c r="AB20655" s="34">
        <v>844</v>
      </c>
      <c r="AC20655" s="34">
        <v>916</v>
      </c>
    </row>
    <row r="20656" spans="1:29" x14ac:dyDescent="0.2">
      <c r="A20656" s="34" t="s">
        <v>81149</v>
      </c>
      <c r="B20656" s="34">
        <v>135</v>
      </c>
      <c r="C20656" s="34">
        <v>152</v>
      </c>
      <c r="D20656" s="34">
        <v>135</v>
      </c>
      <c r="E20656" s="34">
        <v>143</v>
      </c>
      <c r="F20656" s="34">
        <v>134</v>
      </c>
      <c r="G20656" s="34">
        <v>174</v>
      </c>
      <c r="H20656" s="34">
        <v>162</v>
      </c>
      <c r="I20656" s="34">
        <v>164</v>
      </c>
      <c r="J20656" s="34">
        <v>125</v>
      </c>
      <c r="K20656" s="34">
        <v>187</v>
      </c>
      <c r="L20656" s="34">
        <v>131</v>
      </c>
      <c r="M20656" s="34">
        <v>135</v>
      </c>
      <c r="N20656" s="34">
        <v>120</v>
      </c>
      <c r="O20656" s="34">
        <v>158</v>
      </c>
      <c r="P20656" s="34">
        <v>127</v>
      </c>
      <c r="Q20656" s="34">
        <v>212</v>
      </c>
      <c r="R20656" s="34">
        <v>178</v>
      </c>
      <c r="S20656" s="34">
        <v>227</v>
      </c>
      <c r="T20656" s="34">
        <v>137</v>
      </c>
      <c r="U20656" s="34">
        <v>133</v>
      </c>
      <c r="V20656" s="34">
        <v>196</v>
      </c>
      <c r="W20656" s="34">
        <v>170</v>
      </c>
      <c r="X20656" s="34">
        <v>199</v>
      </c>
      <c r="Y20656" s="34">
        <v>196</v>
      </c>
      <c r="Z20656" s="34">
        <v>174</v>
      </c>
      <c r="AA20656" s="34">
        <v>174</v>
      </c>
      <c r="AB20656" s="34">
        <v>166</v>
      </c>
      <c r="AC20656" s="34">
        <v>242</v>
      </c>
    </row>
    <row r="20657" spans="1:29" x14ac:dyDescent="0.2">
      <c r="A20657" s="34" t="s">
        <v>81150</v>
      </c>
      <c r="B20657" s="34">
        <v>168</v>
      </c>
      <c r="C20657" s="34">
        <v>130</v>
      </c>
      <c r="D20657" s="34">
        <v>156</v>
      </c>
      <c r="E20657" s="34">
        <v>150</v>
      </c>
      <c r="F20657" s="34">
        <v>173</v>
      </c>
      <c r="G20657" s="34">
        <v>140</v>
      </c>
      <c r="H20657" s="34">
        <v>169</v>
      </c>
      <c r="I20657" s="34">
        <v>141</v>
      </c>
      <c r="J20657" s="34">
        <v>130</v>
      </c>
      <c r="K20657" s="34">
        <v>247</v>
      </c>
      <c r="L20657" s="34">
        <v>92</v>
      </c>
      <c r="M20657" s="34">
        <v>140</v>
      </c>
      <c r="N20657" s="34">
        <v>118</v>
      </c>
      <c r="O20657" s="34">
        <v>162</v>
      </c>
      <c r="P20657" s="34">
        <v>138</v>
      </c>
      <c r="Q20657" s="34">
        <v>219</v>
      </c>
      <c r="R20657" s="34">
        <v>201</v>
      </c>
      <c r="S20657" s="34">
        <v>233</v>
      </c>
      <c r="T20657" s="34">
        <v>123</v>
      </c>
      <c r="U20657" s="34">
        <v>164</v>
      </c>
      <c r="V20657" s="34">
        <v>166</v>
      </c>
      <c r="W20657" s="34">
        <v>149</v>
      </c>
      <c r="X20657" s="34">
        <v>184</v>
      </c>
      <c r="Y20657" s="34">
        <v>170</v>
      </c>
      <c r="Z20657" s="34">
        <v>153</v>
      </c>
      <c r="AA20657" s="34">
        <v>227</v>
      </c>
      <c r="AB20657" s="34">
        <v>194</v>
      </c>
      <c r="AC20657" s="34">
        <v>227</v>
      </c>
    </row>
    <row r="20658" spans="1:29" x14ac:dyDescent="0.2">
      <c r="A20658" s="34" t="s">
        <v>81151</v>
      </c>
      <c r="B20658" s="34">
        <v>93</v>
      </c>
      <c r="C20658" s="34">
        <v>143</v>
      </c>
      <c r="D20658" s="34">
        <v>111</v>
      </c>
      <c r="E20658" s="34">
        <v>169</v>
      </c>
      <c r="F20658" s="34">
        <v>135</v>
      </c>
      <c r="G20658" s="34">
        <v>139</v>
      </c>
      <c r="H20658" s="34">
        <v>114</v>
      </c>
      <c r="I20658" s="34">
        <v>105</v>
      </c>
      <c r="J20658" s="34">
        <v>83</v>
      </c>
      <c r="K20658" s="34">
        <v>140</v>
      </c>
      <c r="L20658" s="34">
        <v>79</v>
      </c>
      <c r="M20658" s="34">
        <v>101</v>
      </c>
      <c r="N20658" s="34">
        <v>78</v>
      </c>
      <c r="O20658" s="34">
        <v>84</v>
      </c>
      <c r="P20658" s="34">
        <v>76</v>
      </c>
      <c r="Q20658" s="34">
        <v>111</v>
      </c>
      <c r="R20658" s="34">
        <v>115</v>
      </c>
      <c r="S20658" s="34">
        <v>147</v>
      </c>
      <c r="T20658" s="34">
        <v>105</v>
      </c>
      <c r="U20658" s="34">
        <v>108</v>
      </c>
      <c r="V20658" s="34">
        <v>152</v>
      </c>
      <c r="W20658" s="34">
        <v>201</v>
      </c>
      <c r="X20658" s="34">
        <v>175</v>
      </c>
      <c r="Y20658" s="34">
        <v>122</v>
      </c>
      <c r="Z20658" s="34">
        <v>117</v>
      </c>
      <c r="AA20658" s="34">
        <v>166</v>
      </c>
      <c r="AB20658" s="34">
        <v>156</v>
      </c>
      <c r="AC20658" s="34">
        <v>165</v>
      </c>
    </row>
    <row r="20659" spans="1:29" x14ac:dyDescent="0.2">
      <c r="A20659" s="34" t="s">
        <v>81152</v>
      </c>
      <c r="B20659" s="34">
        <v>82</v>
      </c>
      <c r="C20659" s="34">
        <v>136</v>
      </c>
      <c r="D20659" s="34">
        <v>145</v>
      </c>
      <c r="E20659" s="34">
        <v>166</v>
      </c>
      <c r="F20659" s="34">
        <v>146</v>
      </c>
      <c r="G20659" s="34">
        <v>134</v>
      </c>
      <c r="H20659" s="34">
        <v>91</v>
      </c>
      <c r="I20659" s="34">
        <v>108</v>
      </c>
      <c r="J20659" s="34">
        <v>82</v>
      </c>
      <c r="K20659" s="34">
        <v>117</v>
      </c>
      <c r="L20659" s="34">
        <v>54</v>
      </c>
      <c r="M20659" s="34">
        <v>96</v>
      </c>
      <c r="N20659" s="34">
        <v>82</v>
      </c>
      <c r="O20659" s="34">
        <v>96</v>
      </c>
      <c r="P20659" s="34">
        <v>68</v>
      </c>
      <c r="Q20659" s="34">
        <v>111</v>
      </c>
      <c r="R20659" s="34">
        <v>122</v>
      </c>
      <c r="S20659" s="34">
        <v>149</v>
      </c>
      <c r="T20659" s="34">
        <v>55</v>
      </c>
      <c r="U20659" s="34">
        <v>107</v>
      </c>
      <c r="V20659" s="34">
        <v>108</v>
      </c>
      <c r="W20659" s="34">
        <v>132</v>
      </c>
      <c r="X20659" s="34">
        <v>142</v>
      </c>
      <c r="Y20659" s="34">
        <v>87</v>
      </c>
      <c r="Z20659" s="34">
        <v>148</v>
      </c>
      <c r="AA20659" s="34">
        <v>113</v>
      </c>
      <c r="AB20659" s="34">
        <v>83</v>
      </c>
      <c r="AC20659" s="34">
        <v>177</v>
      </c>
    </row>
    <row r="20660" spans="1:29" x14ac:dyDescent="0.2">
      <c r="A20660" s="34" t="s">
        <v>81153</v>
      </c>
      <c r="B20660" s="34">
        <v>91</v>
      </c>
      <c r="C20660" s="34">
        <v>121</v>
      </c>
      <c r="D20660" s="34">
        <v>103</v>
      </c>
      <c r="E20660" s="34">
        <v>120</v>
      </c>
      <c r="F20660" s="34">
        <v>96</v>
      </c>
      <c r="G20660" s="34">
        <v>102</v>
      </c>
      <c r="H20660" s="34">
        <v>88</v>
      </c>
      <c r="I20660" s="34">
        <v>108</v>
      </c>
      <c r="J20660" s="34">
        <v>67</v>
      </c>
      <c r="K20660" s="34">
        <v>130</v>
      </c>
      <c r="L20660" s="34">
        <v>52</v>
      </c>
      <c r="M20660" s="34">
        <v>71</v>
      </c>
      <c r="N20660" s="34">
        <v>74</v>
      </c>
      <c r="O20660" s="34">
        <v>108</v>
      </c>
      <c r="P20660" s="34">
        <v>68</v>
      </c>
      <c r="Q20660" s="34">
        <v>152</v>
      </c>
      <c r="R20660" s="34">
        <v>85</v>
      </c>
      <c r="S20660" s="34">
        <v>124</v>
      </c>
      <c r="T20660" s="34">
        <v>71</v>
      </c>
      <c r="U20660" s="34">
        <v>115</v>
      </c>
      <c r="V20660" s="34">
        <v>79</v>
      </c>
      <c r="W20660" s="34">
        <v>119</v>
      </c>
      <c r="X20660" s="34">
        <v>105</v>
      </c>
      <c r="Y20660" s="34">
        <v>95</v>
      </c>
      <c r="Z20660" s="34">
        <v>102</v>
      </c>
      <c r="AA20660" s="34">
        <v>128</v>
      </c>
      <c r="AB20660" s="34">
        <v>76</v>
      </c>
      <c r="AC20660" s="34">
        <v>169</v>
      </c>
    </row>
    <row r="20661" spans="1:29" x14ac:dyDescent="0.2">
      <c r="A20661" s="34" t="s">
        <v>81154</v>
      </c>
      <c r="B20661" s="34">
        <v>112</v>
      </c>
      <c r="C20661" s="34">
        <v>127</v>
      </c>
      <c r="D20661" s="34">
        <v>148</v>
      </c>
      <c r="E20661" s="34">
        <v>108</v>
      </c>
      <c r="F20661" s="34">
        <v>150</v>
      </c>
      <c r="G20661" s="34">
        <v>99</v>
      </c>
      <c r="H20661" s="34">
        <v>153</v>
      </c>
      <c r="I20661" s="34">
        <v>97</v>
      </c>
      <c r="J20661" s="34">
        <v>116</v>
      </c>
      <c r="K20661" s="34">
        <v>111</v>
      </c>
      <c r="L20661" s="34">
        <v>84</v>
      </c>
      <c r="M20661" s="34">
        <v>121</v>
      </c>
      <c r="N20661" s="34">
        <v>131</v>
      </c>
      <c r="O20661" s="34">
        <v>96</v>
      </c>
      <c r="P20661" s="34">
        <v>127</v>
      </c>
      <c r="Q20661" s="34">
        <v>138</v>
      </c>
      <c r="R20661" s="34">
        <v>128</v>
      </c>
      <c r="S20661" s="34">
        <v>189</v>
      </c>
      <c r="T20661" s="34">
        <v>101</v>
      </c>
      <c r="U20661" s="34">
        <v>96</v>
      </c>
      <c r="V20661" s="34">
        <v>162</v>
      </c>
      <c r="W20661" s="34">
        <v>121</v>
      </c>
      <c r="X20661" s="34">
        <v>199</v>
      </c>
      <c r="Y20661" s="34">
        <v>111</v>
      </c>
      <c r="Z20661" s="34">
        <v>155</v>
      </c>
      <c r="AA20661" s="34">
        <v>151</v>
      </c>
      <c r="AB20661" s="34">
        <v>149</v>
      </c>
      <c r="AC20661" s="34">
        <v>202</v>
      </c>
    </row>
    <row r="20662" spans="1:29" x14ac:dyDescent="0.2">
      <c r="A20662" s="34" t="s">
        <v>81155</v>
      </c>
      <c r="B20662" s="34">
        <v>35</v>
      </c>
      <c r="C20662" s="34">
        <v>58</v>
      </c>
      <c r="D20662" s="34">
        <v>113</v>
      </c>
      <c r="E20662" s="34">
        <v>96</v>
      </c>
      <c r="F20662" s="34">
        <v>93</v>
      </c>
      <c r="G20662" s="34">
        <v>77</v>
      </c>
      <c r="H20662" s="34">
        <v>80</v>
      </c>
      <c r="I20662" s="34">
        <v>88</v>
      </c>
      <c r="J20662" s="34">
        <v>72</v>
      </c>
      <c r="K20662" s="34">
        <v>95</v>
      </c>
      <c r="L20662" s="34">
        <v>45</v>
      </c>
      <c r="M20662" s="34">
        <v>69</v>
      </c>
      <c r="N20662" s="34">
        <v>87</v>
      </c>
      <c r="O20662" s="34">
        <v>77</v>
      </c>
      <c r="P20662" s="34">
        <v>64</v>
      </c>
      <c r="Q20662" s="34">
        <v>128</v>
      </c>
      <c r="R20662" s="34">
        <v>95</v>
      </c>
      <c r="S20662" s="34">
        <v>98</v>
      </c>
      <c r="T20662" s="34">
        <v>55</v>
      </c>
      <c r="U20662" s="34">
        <v>60</v>
      </c>
      <c r="V20662" s="34">
        <v>94</v>
      </c>
      <c r="W20662" s="34">
        <v>91</v>
      </c>
      <c r="X20662" s="34">
        <v>128</v>
      </c>
      <c r="Y20662" s="34">
        <v>80</v>
      </c>
      <c r="Z20662" s="34">
        <v>122</v>
      </c>
      <c r="AA20662" s="34">
        <v>107</v>
      </c>
      <c r="AB20662" s="34">
        <v>70</v>
      </c>
      <c r="AC20662" s="34">
        <v>136</v>
      </c>
    </row>
    <row r="20663" spans="1:29" x14ac:dyDescent="0.2">
      <c r="A20663" s="34" t="s">
        <v>81156</v>
      </c>
      <c r="B20663" s="34">
        <v>140</v>
      </c>
      <c r="C20663" s="34">
        <v>98</v>
      </c>
      <c r="D20663" s="34">
        <v>155</v>
      </c>
      <c r="E20663" s="34">
        <v>123</v>
      </c>
      <c r="F20663" s="34">
        <v>103</v>
      </c>
      <c r="G20663" s="34">
        <v>44</v>
      </c>
      <c r="H20663" s="34">
        <v>108</v>
      </c>
      <c r="I20663" s="34">
        <v>80</v>
      </c>
      <c r="J20663" s="34">
        <v>101</v>
      </c>
      <c r="K20663" s="34">
        <v>117</v>
      </c>
      <c r="L20663" s="34">
        <v>107</v>
      </c>
      <c r="M20663" s="34">
        <v>118</v>
      </c>
      <c r="N20663" s="34">
        <v>85</v>
      </c>
      <c r="O20663" s="34">
        <v>127</v>
      </c>
      <c r="P20663" s="34">
        <v>109</v>
      </c>
      <c r="Q20663" s="34">
        <v>169</v>
      </c>
      <c r="R20663" s="34">
        <v>142</v>
      </c>
      <c r="S20663" s="34">
        <v>89</v>
      </c>
      <c r="T20663" s="34">
        <v>128</v>
      </c>
      <c r="U20663" s="34">
        <v>115</v>
      </c>
      <c r="V20663" s="34">
        <v>129</v>
      </c>
      <c r="W20663" s="34">
        <v>157</v>
      </c>
      <c r="X20663" s="34">
        <v>157</v>
      </c>
      <c r="Y20663" s="34">
        <v>112</v>
      </c>
      <c r="Z20663" s="34">
        <v>143</v>
      </c>
      <c r="AA20663" s="34">
        <v>148</v>
      </c>
      <c r="AB20663" s="34">
        <v>136</v>
      </c>
      <c r="AC20663" s="34">
        <v>158</v>
      </c>
    </row>
    <row r="20664" spans="1:29" x14ac:dyDescent="0.2">
      <c r="A20664" s="34" t="s">
        <v>81157</v>
      </c>
      <c r="B20664" s="34">
        <v>62</v>
      </c>
      <c r="C20664" s="34">
        <v>55</v>
      </c>
      <c r="D20664" s="34">
        <v>41</v>
      </c>
      <c r="E20664" s="34">
        <v>45</v>
      </c>
      <c r="F20664" s="34">
        <v>35</v>
      </c>
      <c r="G20664" s="34">
        <v>38</v>
      </c>
      <c r="H20664" s="34">
        <v>54</v>
      </c>
      <c r="I20664" s="34">
        <v>44</v>
      </c>
      <c r="J20664" s="34">
        <v>32</v>
      </c>
      <c r="K20664" s="34">
        <v>70</v>
      </c>
      <c r="L20664" s="34">
        <v>14</v>
      </c>
      <c r="M20664" s="34">
        <v>53</v>
      </c>
      <c r="N20664" s="34">
        <v>29</v>
      </c>
      <c r="O20664" s="34">
        <v>38</v>
      </c>
      <c r="P20664" s="34">
        <v>17</v>
      </c>
      <c r="Q20664" s="34">
        <v>66</v>
      </c>
      <c r="R20664" s="34">
        <v>54</v>
      </c>
      <c r="S20664" s="34">
        <v>74</v>
      </c>
      <c r="T20664" s="34">
        <v>28</v>
      </c>
      <c r="U20664" s="34">
        <v>54</v>
      </c>
      <c r="V20664" s="34">
        <v>26</v>
      </c>
      <c r="W20664" s="34">
        <v>51</v>
      </c>
      <c r="X20664" s="34">
        <v>56</v>
      </c>
      <c r="Y20664" s="34">
        <v>54</v>
      </c>
      <c r="Z20664" s="34">
        <v>22</v>
      </c>
      <c r="AA20664" s="34">
        <v>73</v>
      </c>
      <c r="AB20664" s="34">
        <v>28</v>
      </c>
      <c r="AC20664" s="34">
        <v>93</v>
      </c>
    </row>
    <row r="20665" spans="1:29" x14ac:dyDescent="0.2">
      <c r="A20665" s="34" t="s">
        <v>81158</v>
      </c>
      <c r="B20665" s="34">
        <v>132</v>
      </c>
      <c r="C20665" s="34">
        <v>111</v>
      </c>
      <c r="D20665" s="34">
        <v>179</v>
      </c>
      <c r="E20665" s="34">
        <v>163</v>
      </c>
      <c r="F20665" s="34">
        <v>152</v>
      </c>
      <c r="G20665" s="34">
        <v>154</v>
      </c>
      <c r="H20665" s="34">
        <v>159</v>
      </c>
      <c r="I20665" s="34">
        <v>126</v>
      </c>
      <c r="J20665" s="34">
        <v>139</v>
      </c>
      <c r="K20665" s="34">
        <v>132</v>
      </c>
      <c r="L20665" s="34">
        <v>132</v>
      </c>
      <c r="M20665" s="34">
        <v>106</v>
      </c>
      <c r="N20665" s="34">
        <v>194</v>
      </c>
      <c r="O20665" s="34">
        <v>100</v>
      </c>
      <c r="P20665" s="34">
        <v>203</v>
      </c>
      <c r="Q20665" s="34">
        <v>161</v>
      </c>
      <c r="R20665" s="34">
        <v>198</v>
      </c>
      <c r="S20665" s="34">
        <v>214</v>
      </c>
      <c r="T20665" s="34">
        <v>170</v>
      </c>
      <c r="U20665" s="34">
        <v>132</v>
      </c>
      <c r="V20665" s="34">
        <v>202</v>
      </c>
      <c r="W20665" s="34">
        <v>184</v>
      </c>
      <c r="X20665" s="34">
        <v>201</v>
      </c>
      <c r="Y20665" s="34">
        <v>130</v>
      </c>
      <c r="Z20665" s="34">
        <v>231</v>
      </c>
      <c r="AA20665" s="34">
        <v>194</v>
      </c>
      <c r="AB20665" s="34">
        <v>226</v>
      </c>
      <c r="AC20665" s="34">
        <v>226</v>
      </c>
    </row>
    <row r="20666" spans="1:29" x14ac:dyDescent="0.2">
      <c r="A20666" s="34" t="s">
        <v>81159</v>
      </c>
      <c r="B20666" s="34">
        <v>57</v>
      </c>
      <c r="C20666" s="34">
        <v>52</v>
      </c>
      <c r="D20666" s="34">
        <v>84</v>
      </c>
      <c r="E20666" s="34">
        <v>38</v>
      </c>
      <c r="F20666" s="34">
        <v>55</v>
      </c>
      <c r="G20666" s="34">
        <v>55</v>
      </c>
      <c r="H20666" s="34">
        <v>57</v>
      </c>
      <c r="I20666" s="34">
        <v>37</v>
      </c>
      <c r="J20666" s="34">
        <v>45</v>
      </c>
      <c r="K20666" s="34">
        <v>65</v>
      </c>
      <c r="L20666" s="34">
        <v>26</v>
      </c>
      <c r="M20666" s="34">
        <v>53</v>
      </c>
      <c r="N20666" s="34">
        <v>48</v>
      </c>
      <c r="O20666" s="34">
        <v>59</v>
      </c>
      <c r="P20666" s="34">
        <v>54</v>
      </c>
      <c r="Q20666" s="34">
        <v>61</v>
      </c>
      <c r="R20666" s="34">
        <v>41</v>
      </c>
      <c r="S20666" s="34">
        <v>79</v>
      </c>
      <c r="T20666" s="34">
        <v>24</v>
      </c>
      <c r="U20666" s="34">
        <v>24</v>
      </c>
      <c r="V20666" s="34">
        <v>66</v>
      </c>
      <c r="W20666" s="34">
        <v>79</v>
      </c>
      <c r="X20666" s="34">
        <v>56</v>
      </c>
      <c r="Y20666" s="34">
        <v>57</v>
      </c>
      <c r="Z20666" s="34">
        <v>82</v>
      </c>
      <c r="AA20666" s="34">
        <v>78</v>
      </c>
      <c r="AB20666" s="34">
        <v>54</v>
      </c>
      <c r="AC20666" s="34">
        <v>85</v>
      </c>
    </row>
    <row r="20667" spans="1:29" x14ac:dyDescent="0.2">
      <c r="A20667" s="34" t="s">
        <v>81160</v>
      </c>
      <c r="B20667" s="34">
        <v>127</v>
      </c>
      <c r="C20667" s="34">
        <v>120</v>
      </c>
      <c r="D20667" s="34">
        <v>167</v>
      </c>
      <c r="E20667" s="34">
        <v>137</v>
      </c>
      <c r="F20667" s="34">
        <v>153</v>
      </c>
      <c r="G20667" s="34">
        <v>178</v>
      </c>
      <c r="H20667" s="34">
        <v>163</v>
      </c>
      <c r="I20667" s="34">
        <v>117</v>
      </c>
      <c r="J20667" s="34">
        <v>125</v>
      </c>
      <c r="K20667" s="34">
        <v>150</v>
      </c>
      <c r="L20667" s="34">
        <v>101</v>
      </c>
      <c r="M20667" s="34">
        <v>116</v>
      </c>
      <c r="N20667" s="34">
        <v>114</v>
      </c>
      <c r="O20667" s="34">
        <v>146</v>
      </c>
      <c r="P20667" s="34">
        <v>107</v>
      </c>
      <c r="Q20667" s="34">
        <v>169</v>
      </c>
      <c r="R20667" s="34">
        <v>152</v>
      </c>
      <c r="S20667" s="34">
        <v>195</v>
      </c>
      <c r="T20667" s="34">
        <v>116</v>
      </c>
      <c r="U20667" s="34">
        <v>159</v>
      </c>
      <c r="V20667" s="34">
        <v>182</v>
      </c>
      <c r="W20667" s="34">
        <v>223</v>
      </c>
      <c r="X20667" s="34">
        <v>183</v>
      </c>
      <c r="Y20667" s="34">
        <v>160</v>
      </c>
      <c r="Z20667" s="34">
        <v>173</v>
      </c>
      <c r="AA20667" s="34">
        <v>161</v>
      </c>
      <c r="AB20667" s="34">
        <v>152</v>
      </c>
      <c r="AC20667" s="34">
        <v>240</v>
      </c>
    </row>
    <row r="20668" spans="1:29" x14ac:dyDescent="0.2">
      <c r="A20668" s="34" t="s">
        <v>81161</v>
      </c>
      <c r="B20668" s="34">
        <v>122</v>
      </c>
      <c r="C20668" s="34">
        <v>109</v>
      </c>
      <c r="D20668" s="34">
        <v>114</v>
      </c>
      <c r="E20668" s="34">
        <v>139</v>
      </c>
      <c r="F20668" s="34">
        <v>91</v>
      </c>
      <c r="G20668" s="34">
        <v>87</v>
      </c>
      <c r="H20668" s="34">
        <v>110</v>
      </c>
      <c r="I20668" s="34">
        <v>78</v>
      </c>
      <c r="J20668" s="34">
        <v>90</v>
      </c>
      <c r="K20668" s="34">
        <v>118</v>
      </c>
      <c r="L20668" s="34">
        <v>87</v>
      </c>
      <c r="M20668" s="34">
        <v>93</v>
      </c>
      <c r="N20668" s="34">
        <v>100</v>
      </c>
      <c r="O20668" s="34">
        <v>105</v>
      </c>
      <c r="P20668" s="34">
        <v>102</v>
      </c>
      <c r="Q20668" s="34">
        <v>170</v>
      </c>
      <c r="R20668" s="34">
        <v>134</v>
      </c>
      <c r="S20668" s="34">
        <v>178</v>
      </c>
      <c r="T20668" s="34">
        <v>112</v>
      </c>
      <c r="U20668" s="34">
        <v>131</v>
      </c>
      <c r="V20668" s="34">
        <v>101</v>
      </c>
      <c r="W20668" s="34">
        <v>175</v>
      </c>
      <c r="X20668" s="34">
        <v>143</v>
      </c>
      <c r="Y20668" s="34">
        <v>151</v>
      </c>
      <c r="Z20668" s="34">
        <v>122</v>
      </c>
      <c r="AA20668" s="34">
        <v>170</v>
      </c>
      <c r="AB20668" s="34">
        <v>135</v>
      </c>
      <c r="AC20668" s="34">
        <v>224</v>
      </c>
    </row>
    <row r="20669" spans="1:29" x14ac:dyDescent="0.2">
      <c r="A20669" s="34" t="s">
        <v>81162</v>
      </c>
      <c r="B20669" s="34">
        <v>42</v>
      </c>
      <c r="C20669" s="34">
        <v>89</v>
      </c>
      <c r="D20669" s="34">
        <v>112</v>
      </c>
      <c r="E20669" s="34">
        <v>82</v>
      </c>
      <c r="F20669" s="34">
        <v>88</v>
      </c>
      <c r="G20669" s="34">
        <v>76</v>
      </c>
      <c r="H20669" s="34">
        <v>76</v>
      </c>
      <c r="I20669" s="34">
        <v>90</v>
      </c>
      <c r="J20669" s="34">
        <v>67</v>
      </c>
      <c r="K20669" s="34">
        <v>105</v>
      </c>
      <c r="L20669" s="34">
        <v>48</v>
      </c>
      <c r="M20669" s="34">
        <v>79</v>
      </c>
      <c r="N20669" s="34">
        <v>61</v>
      </c>
      <c r="O20669" s="34">
        <v>70</v>
      </c>
      <c r="P20669" s="34">
        <v>67</v>
      </c>
      <c r="Q20669" s="34">
        <v>112</v>
      </c>
      <c r="R20669" s="34">
        <v>101</v>
      </c>
      <c r="S20669" s="34">
        <v>117</v>
      </c>
      <c r="T20669" s="34">
        <v>67</v>
      </c>
      <c r="U20669" s="34">
        <v>85</v>
      </c>
      <c r="V20669" s="34">
        <v>93</v>
      </c>
      <c r="W20669" s="34">
        <v>121</v>
      </c>
      <c r="X20669" s="34">
        <v>84</v>
      </c>
      <c r="Y20669" s="34">
        <v>63</v>
      </c>
      <c r="Z20669" s="34">
        <v>114</v>
      </c>
      <c r="AA20669" s="34">
        <v>102</v>
      </c>
      <c r="AB20669" s="34">
        <v>87</v>
      </c>
      <c r="AC20669" s="34">
        <v>104</v>
      </c>
    </row>
    <row r="20670" spans="1:29" x14ac:dyDescent="0.2">
      <c r="A20670" s="34" t="s">
        <v>81163</v>
      </c>
      <c r="B20670" s="34">
        <v>126</v>
      </c>
      <c r="C20670" s="34">
        <v>114</v>
      </c>
      <c r="D20670" s="34">
        <v>126</v>
      </c>
      <c r="E20670" s="34">
        <v>108</v>
      </c>
      <c r="F20670" s="34">
        <v>105</v>
      </c>
      <c r="G20670" s="34">
        <v>157</v>
      </c>
      <c r="H20670" s="34">
        <v>111</v>
      </c>
      <c r="I20670" s="34">
        <v>136</v>
      </c>
      <c r="J20670" s="34">
        <v>81</v>
      </c>
      <c r="K20670" s="34">
        <v>112</v>
      </c>
      <c r="L20670" s="34">
        <v>62</v>
      </c>
      <c r="M20670" s="34">
        <v>80</v>
      </c>
      <c r="N20670" s="34">
        <v>81</v>
      </c>
      <c r="O20670" s="34">
        <v>113</v>
      </c>
      <c r="P20670" s="34">
        <v>85</v>
      </c>
      <c r="Q20670" s="34">
        <v>159</v>
      </c>
      <c r="R20670" s="34">
        <v>139</v>
      </c>
      <c r="S20670" s="34">
        <v>120</v>
      </c>
      <c r="T20670" s="34">
        <v>80</v>
      </c>
      <c r="U20670" s="34">
        <v>81</v>
      </c>
      <c r="V20670" s="34">
        <v>142</v>
      </c>
      <c r="W20670" s="34">
        <v>155</v>
      </c>
      <c r="X20670" s="34">
        <v>94</v>
      </c>
      <c r="Y20670" s="34">
        <v>90</v>
      </c>
      <c r="Z20670" s="34">
        <v>102</v>
      </c>
      <c r="AA20670" s="34">
        <v>157</v>
      </c>
      <c r="AB20670" s="34">
        <v>133</v>
      </c>
      <c r="AC20670" s="34">
        <v>186</v>
      </c>
    </row>
    <row r="20671" spans="1:29" x14ac:dyDescent="0.2">
      <c r="A20671" s="34" t="s">
        <v>81164</v>
      </c>
      <c r="B20671" s="34">
        <v>50</v>
      </c>
      <c r="C20671" s="34">
        <v>52</v>
      </c>
      <c r="D20671" s="34">
        <v>58</v>
      </c>
      <c r="E20671" s="34">
        <v>54</v>
      </c>
      <c r="F20671" s="34">
        <v>69</v>
      </c>
      <c r="G20671" s="34">
        <v>67</v>
      </c>
      <c r="H20671" s="34">
        <v>63</v>
      </c>
      <c r="I20671" s="34">
        <v>61</v>
      </c>
      <c r="J20671" s="34">
        <v>42</v>
      </c>
      <c r="K20671" s="34">
        <v>56</v>
      </c>
      <c r="L20671" s="34">
        <v>52</v>
      </c>
      <c r="M20671" s="34">
        <v>35</v>
      </c>
      <c r="N20671" s="34">
        <v>36</v>
      </c>
      <c r="O20671" s="34">
        <v>64</v>
      </c>
      <c r="P20671" s="34">
        <v>59</v>
      </c>
      <c r="Q20671" s="34">
        <v>80</v>
      </c>
      <c r="R20671" s="34">
        <v>64</v>
      </c>
      <c r="S20671" s="34">
        <v>61</v>
      </c>
      <c r="T20671" s="34">
        <v>52</v>
      </c>
      <c r="U20671" s="34">
        <v>53</v>
      </c>
      <c r="V20671" s="34">
        <v>53</v>
      </c>
      <c r="W20671" s="34">
        <v>62</v>
      </c>
      <c r="X20671" s="34">
        <v>68</v>
      </c>
      <c r="Y20671" s="34">
        <v>64</v>
      </c>
      <c r="Z20671" s="34">
        <v>68</v>
      </c>
      <c r="AA20671" s="34">
        <v>74</v>
      </c>
      <c r="AB20671" s="34">
        <v>63</v>
      </c>
      <c r="AC20671" s="34">
        <v>125</v>
      </c>
    </row>
    <row r="20672" spans="1:29" x14ac:dyDescent="0.2">
      <c r="A20672" s="34" t="s">
        <v>81165</v>
      </c>
      <c r="B20672" s="34">
        <v>65</v>
      </c>
      <c r="C20672" s="34">
        <v>112</v>
      </c>
      <c r="D20672" s="34">
        <v>100</v>
      </c>
      <c r="E20672" s="34">
        <v>98</v>
      </c>
      <c r="F20672" s="34">
        <v>68</v>
      </c>
      <c r="G20672" s="34">
        <v>105</v>
      </c>
      <c r="H20672" s="34">
        <v>70</v>
      </c>
      <c r="I20672" s="34">
        <v>100</v>
      </c>
      <c r="J20672" s="34">
        <v>92</v>
      </c>
      <c r="K20672" s="34">
        <v>105</v>
      </c>
      <c r="L20672" s="34">
        <v>69</v>
      </c>
      <c r="M20672" s="34">
        <v>69</v>
      </c>
      <c r="N20672" s="34">
        <v>54</v>
      </c>
      <c r="O20672" s="34">
        <v>76</v>
      </c>
      <c r="P20672" s="34">
        <v>111</v>
      </c>
      <c r="Q20672" s="34">
        <v>129</v>
      </c>
      <c r="R20672" s="34">
        <v>110</v>
      </c>
      <c r="S20672" s="34">
        <v>129</v>
      </c>
      <c r="T20672" s="34">
        <v>87</v>
      </c>
      <c r="U20672" s="34">
        <v>60</v>
      </c>
      <c r="V20672" s="34">
        <v>89</v>
      </c>
      <c r="W20672" s="34">
        <v>94</v>
      </c>
      <c r="X20672" s="34">
        <v>118</v>
      </c>
      <c r="Y20672" s="34">
        <v>127</v>
      </c>
      <c r="Z20672" s="34">
        <v>103</v>
      </c>
      <c r="AA20672" s="34">
        <v>154</v>
      </c>
      <c r="AB20672" s="34">
        <v>84</v>
      </c>
      <c r="AC20672" s="34">
        <v>111</v>
      </c>
    </row>
    <row r="20673" spans="1:29" x14ac:dyDescent="0.2">
      <c r="A20673" s="34" t="s">
        <v>81166</v>
      </c>
      <c r="B20673" s="34">
        <v>96</v>
      </c>
      <c r="C20673" s="34">
        <v>103</v>
      </c>
      <c r="D20673" s="34">
        <v>159</v>
      </c>
      <c r="E20673" s="34">
        <v>133</v>
      </c>
      <c r="F20673" s="34">
        <v>172</v>
      </c>
      <c r="G20673" s="34">
        <v>106</v>
      </c>
      <c r="H20673" s="34">
        <v>151</v>
      </c>
      <c r="I20673" s="34">
        <v>161</v>
      </c>
      <c r="J20673" s="34">
        <v>170</v>
      </c>
      <c r="K20673" s="34">
        <v>158</v>
      </c>
      <c r="L20673" s="34">
        <v>135</v>
      </c>
      <c r="M20673" s="34">
        <v>148</v>
      </c>
      <c r="N20673" s="34">
        <v>140</v>
      </c>
      <c r="O20673" s="34">
        <v>136</v>
      </c>
      <c r="P20673" s="34">
        <v>157</v>
      </c>
      <c r="Q20673" s="34">
        <v>242</v>
      </c>
      <c r="R20673" s="34">
        <v>195</v>
      </c>
      <c r="S20673" s="34">
        <v>196</v>
      </c>
      <c r="T20673" s="34">
        <v>204</v>
      </c>
      <c r="U20673" s="34">
        <v>149</v>
      </c>
      <c r="V20673" s="34">
        <v>178</v>
      </c>
      <c r="W20673" s="34">
        <v>235</v>
      </c>
      <c r="X20673" s="34">
        <v>187</v>
      </c>
      <c r="Y20673" s="34">
        <v>235</v>
      </c>
      <c r="Z20673" s="34">
        <v>154</v>
      </c>
      <c r="AA20673" s="34">
        <v>193</v>
      </c>
      <c r="AB20673" s="34">
        <v>223</v>
      </c>
      <c r="AC20673" s="34">
        <v>259</v>
      </c>
    </row>
    <row r="20674" spans="1:29" x14ac:dyDescent="0.2">
      <c r="A20674" s="34" t="s">
        <v>81167</v>
      </c>
      <c r="B20674" s="34">
        <v>131</v>
      </c>
      <c r="C20674" s="34">
        <v>275</v>
      </c>
      <c r="D20674" s="34">
        <v>221</v>
      </c>
      <c r="E20674" s="34">
        <v>302</v>
      </c>
      <c r="F20674" s="34">
        <v>199</v>
      </c>
      <c r="G20674" s="34">
        <v>311</v>
      </c>
      <c r="H20674" s="34">
        <v>168</v>
      </c>
      <c r="I20674" s="34">
        <v>299</v>
      </c>
      <c r="J20674" s="34">
        <v>163</v>
      </c>
      <c r="K20674" s="34">
        <v>247</v>
      </c>
      <c r="L20674" s="34">
        <v>135</v>
      </c>
      <c r="M20674" s="34">
        <v>248</v>
      </c>
      <c r="N20674" s="34">
        <v>172</v>
      </c>
      <c r="O20674" s="34">
        <v>252</v>
      </c>
      <c r="P20674" s="34">
        <v>148</v>
      </c>
      <c r="Q20674" s="34">
        <v>321</v>
      </c>
      <c r="R20674" s="34">
        <v>214</v>
      </c>
      <c r="S20674" s="34">
        <v>360</v>
      </c>
      <c r="T20674" s="34">
        <v>190</v>
      </c>
      <c r="U20674" s="34">
        <v>248</v>
      </c>
      <c r="V20674" s="34">
        <v>286</v>
      </c>
      <c r="W20674" s="34">
        <v>304</v>
      </c>
      <c r="X20674" s="34">
        <v>229</v>
      </c>
      <c r="Y20674" s="34">
        <v>244</v>
      </c>
      <c r="Z20674" s="34">
        <v>232</v>
      </c>
      <c r="AA20674" s="34">
        <v>333</v>
      </c>
      <c r="AB20674" s="34">
        <v>159</v>
      </c>
      <c r="AC20674" s="34">
        <v>340</v>
      </c>
    </row>
    <row r="20675" spans="1:29" x14ac:dyDescent="0.2">
      <c r="A20675" s="34" t="s">
        <v>81168</v>
      </c>
      <c r="B20675" s="34">
        <v>65</v>
      </c>
      <c r="C20675" s="34">
        <v>68</v>
      </c>
      <c r="D20675" s="34">
        <v>52</v>
      </c>
      <c r="E20675" s="34">
        <v>102</v>
      </c>
      <c r="F20675" s="34">
        <v>47</v>
      </c>
      <c r="G20675" s="34">
        <v>65</v>
      </c>
      <c r="H20675" s="34">
        <v>45</v>
      </c>
      <c r="I20675" s="34">
        <v>94</v>
      </c>
      <c r="J20675" s="34">
        <v>46</v>
      </c>
      <c r="K20675" s="34">
        <v>67</v>
      </c>
      <c r="L20675" s="34">
        <v>26</v>
      </c>
      <c r="M20675" s="34">
        <v>51</v>
      </c>
      <c r="N20675" s="34">
        <v>62</v>
      </c>
      <c r="O20675" s="34">
        <v>66</v>
      </c>
      <c r="P20675" s="34">
        <v>50</v>
      </c>
      <c r="Q20675" s="34">
        <v>69</v>
      </c>
      <c r="R20675" s="34">
        <v>77</v>
      </c>
      <c r="S20675" s="34">
        <v>66</v>
      </c>
      <c r="T20675" s="34">
        <v>74</v>
      </c>
      <c r="U20675" s="34">
        <v>63</v>
      </c>
      <c r="V20675" s="34">
        <v>83</v>
      </c>
      <c r="W20675" s="34">
        <v>92</v>
      </c>
      <c r="X20675" s="34">
        <v>76</v>
      </c>
      <c r="Y20675" s="34">
        <v>108</v>
      </c>
      <c r="Z20675" s="34">
        <v>47</v>
      </c>
      <c r="AA20675" s="34">
        <v>75</v>
      </c>
      <c r="AB20675" s="34">
        <v>60</v>
      </c>
      <c r="AC20675" s="34">
        <v>101</v>
      </c>
    </row>
    <row r="20676" spans="1:29" x14ac:dyDescent="0.2">
      <c r="A20676" s="34" t="s">
        <v>81169</v>
      </c>
      <c r="B20676" s="34">
        <v>100</v>
      </c>
      <c r="C20676" s="34">
        <v>92</v>
      </c>
      <c r="D20676" s="34">
        <v>127</v>
      </c>
      <c r="E20676" s="34">
        <v>89</v>
      </c>
      <c r="F20676" s="34">
        <v>109</v>
      </c>
      <c r="G20676" s="34">
        <v>101</v>
      </c>
      <c r="H20676" s="34">
        <v>115</v>
      </c>
      <c r="I20676" s="34">
        <v>97</v>
      </c>
      <c r="J20676" s="34">
        <v>110</v>
      </c>
      <c r="K20676" s="34">
        <v>94</v>
      </c>
      <c r="L20676" s="34">
        <v>64</v>
      </c>
      <c r="M20676" s="34">
        <v>59</v>
      </c>
      <c r="N20676" s="34">
        <v>99</v>
      </c>
      <c r="O20676" s="34">
        <v>78</v>
      </c>
      <c r="P20676" s="34">
        <v>91</v>
      </c>
      <c r="Q20676" s="34">
        <v>124</v>
      </c>
      <c r="R20676" s="34">
        <v>123</v>
      </c>
      <c r="S20676" s="34">
        <v>133</v>
      </c>
      <c r="T20676" s="34">
        <v>104</v>
      </c>
      <c r="U20676" s="34">
        <v>90</v>
      </c>
      <c r="V20676" s="34">
        <v>98</v>
      </c>
      <c r="W20676" s="34">
        <v>106</v>
      </c>
      <c r="X20676" s="34">
        <v>167</v>
      </c>
      <c r="Y20676" s="34">
        <v>105</v>
      </c>
      <c r="Z20676" s="34">
        <v>112</v>
      </c>
      <c r="AA20676" s="34">
        <v>120</v>
      </c>
      <c r="AB20676" s="34">
        <v>102</v>
      </c>
      <c r="AC20676" s="34">
        <v>143</v>
      </c>
    </row>
    <row r="20677" spans="1:29" x14ac:dyDescent="0.2">
      <c r="A20677" s="34" t="s">
        <v>81170</v>
      </c>
      <c r="B20677" s="34">
        <v>147</v>
      </c>
      <c r="C20677" s="34">
        <v>103</v>
      </c>
      <c r="D20677" s="34">
        <v>137</v>
      </c>
      <c r="E20677" s="34">
        <v>145</v>
      </c>
      <c r="F20677" s="34">
        <v>143</v>
      </c>
      <c r="G20677" s="34">
        <v>149</v>
      </c>
      <c r="H20677" s="34">
        <v>157</v>
      </c>
      <c r="I20677" s="34">
        <v>149</v>
      </c>
      <c r="J20677" s="34">
        <v>111</v>
      </c>
      <c r="K20677" s="34">
        <v>173</v>
      </c>
      <c r="L20677" s="34">
        <v>95</v>
      </c>
      <c r="M20677" s="34">
        <v>143</v>
      </c>
      <c r="N20677" s="34">
        <v>132</v>
      </c>
      <c r="O20677" s="34">
        <v>125</v>
      </c>
      <c r="P20677" s="34">
        <v>132</v>
      </c>
      <c r="Q20677" s="34">
        <v>163</v>
      </c>
      <c r="R20677" s="34">
        <v>120</v>
      </c>
      <c r="S20677" s="34">
        <v>165</v>
      </c>
      <c r="T20677" s="34">
        <v>128</v>
      </c>
      <c r="U20677" s="34">
        <v>128</v>
      </c>
      <c r="V20677" s="34">
        <v>119</v>
      </c>
      <c r="W20677" s="34">
        <v>188</v>
      </c>
      <c r="X20677" s="34">
        <v>192</v>
      </c>
      <c r="Y20677" s="34">
        <v>121</v>
      </c>
      <c r="Z20677" s="34">
        <v>172</v>
      </c>
      <c r="AA20677" s="34">
        <v>178</v>
      </c>
      <c r="AB20677" s="34">
        <v>124</v>
      </c>
      <c r="AC20677" s="34">
        <v>240</v>
      </c>
    </row>
    <row r="20678" spans="1:29" x14ac:dyDescent="0.2">
      <c r="A20678" s="34" t="s">
        <v>81171</v>
      </c>
      <c r="B20678" s="34">
        <v>288</v>
      </c>
      <c r="C20678" s="34">
        <v>448</v>
      </c>
      <c r="D20678" s="34">
        <v>488</v>
      </c>
      <c r="E20678" s="34">
        <v>552</v>
      </c>
      <c r="F20678" s="34">
        <v>377</v>
      </c>
      <c r="G20678" s="34">
        <v>480</v>
      </c>
      <c r="H20678" s="34">
        <v>330</v>
      </c>
      <c r="I20678" s="34">
        <v>402</v>
      </c>
      <c r="J20678" s="34">
        <v>320</v>
      </c>
      <c r="K20678" s="34">
        <v>449</v>
      </c>
      <c r="L20678" s="34">
        <v>202</v>
      </c>
      <c r="M20678" s="34">
        <v>426</v>
      </c>
      <c r="N20678" s="34">
        <v>298</v>
      </c>
      <c r="O20678" s="34">
        <v>417</v>
      </c>
      <c r="P20678" s="34">
        <v>311</v>
      </c>
      <c r="Q20678" s="34">
        <v>529</v>
      </c>
      <c r="R20678" s="34">
        <v>369</v>
      </c>
      <c r="S20678" s="34">
        <v>583</v>
      </c>
      <c r="T20678" s="34">
        <v>282</v>
      </c>
      <c r="U20678" s="34">
        <v>417</v>
      </c>
      <c r="V20678" s="34">
        <v>422</v>
      </c>
      <c r="W20678" s="34">
        <v>580</v>
      </c>
      <c r="X20678" s="34">
        <v>474</v>
      </c>
      <c r="Y20678" s="34">
        <v>436</v>
      </c>
      <c r="Z20678" s="34">
        <v>372</v>
      </c>
      <c r="AA20678" s="34">
        <v>573</v>
      </c>
      <c r="AB20678" s="34">
        <v>421</v>
      </c>
      <c r="AC20678" s="34">
        <v>730</v>
      </c>
    </row>
    <row r="20679" spans="1:29" x14ac:dyDescent="0.2">
      <c r="A20679" s="34" t="s">
        <v>81172</v>
      </c>
      <c r="B20679" s="34">
        <v>69</v>
      </c>
      <c r="C20679" s="34">
        <v>26</v>
      </c>
      <c r="D20679" s="34">
        <v>55</v>
      </c>
      <c r="E20679" s="34">
        <v>35</v>
      </c>
      <c r="F20679" s="34">
        <v>38</v>
      </c>
      <c r="G20679" s="34">
        <v>47</v>
      </c>
      <c r="H20679" s="34">
        <v>29</v>
      </c>
      <c r="I20679" s="34">
        <v>34</v>
      </c>
      <c r="J20679" s="34">
        <v>43</v>
      </c>
      <c r="K20679" s="34">
        <v>37</v>
      </c>
      <c r="L20679" s="34">
        <v>28</v>
      </c>
      <c r="M20679" s="34">
        <v>32</v>
      </c>
      <c r="N20679" s="34">
        <v>29</v>
      </c>
      <c r="O20679" s="34">
        <v>27</v>
      </c>
      <c r="P20679" s="34">
        <v>29</v>
      </c>
      <c r="Q20679" s="34">
        <v>41</v>
      </c>
      <c r="R20679" s="34">
        <v>38</v>
      </c>
      <c r="S20679" s="34">
        <v>32</v>
      </c>
      <c r="T20679" s="34">
        <v>43</v>
      </c>
      <c r="U20679" s="34">
        <v>27</v>
      </c>
      <c r="V20679" s="34">
        <v>42</v>
      </c>
      <c r="W20679" s="34">
        <v>32</v>
      </c>
      <c r="X20679" s="34">
        <v>58</v>
      </c>
      <c r="Y20679" s="34">
        <v>29</v>
      </c>
      <c r="Z20679" s="34">
        <v>44</v>
      </c>
      <c r="AA20679" s="34">
        <v>56</v>
      </c>
      <c r="AB20679" s="34">
        <v>31</v>
      </c>
      <c r="AC20679" s="34">
        <v>41</v>
      </c>
    </row>
    <row r="20680" spans="1:29" x14ac:dyDescent="0.2">
      <c r="A20680" s="34" t="s">
        <v>81173</v>
      </c>
      <c r="B20680" s="34">
        <v>91</v>
      </c>
      <c r="C20680" s="34">
        <v>194</v>
      </c>
      <c r="D20680" s="34">
        <v>49</v>
      </c>
      <c r="E20680" s="34">
        <v>213</v>
      </c>
      <c r="F20680" s="34">
        <v>47</v>
      </c>
      <c r="G20680" s="34">
        <v>229</v>
      </c>
      <c r="H20680" s="34">
        <v>48</v>
      </c>
      <c r="I20680" s="34">
        <v>205</v>
      </c>
      <c r="J20680" s="34">
        <v>54</v>
      </c>
      <c r="K20680" s="34">
        <v>234</v>
      </c>
      <c r="L20680" s="34">
        <v>24</v>
      </c>
      <c r="M20680" s="34">
        <v>195</v>
      </c>
      <c r="N20680" s="34">
        <v>41</v>
      </c>
      <c r="O20680" s="34">
        <v>179</v>
      </c>
      <c r="P20680" s="34">
        <v>34</v>
      </c>
      <c r="Q20680" s="34">
        <v>192</v>
      </c>
      <c r="R20680" s="34">
        <v>48</v>
      </c>
      <c r="S20680" s="34">
        <v>202</v>
      </c>
      <c r="T20680" s="34">
        <v>28</v>
      </c>
      <c r="U20680" s="34">
        <v>119</v>
      </c>
      <c r="V20680" s="34">
        <v>46</v>
      </c>
      <c r="W20680" s="34">
        <v>186</v>
      </c>
      <c r="X20680" s="34">
        <v>75</v>
      </c>
      <c r="Y20680" s="34">
        <v>131</v>
      </c>
      <c r="Z20680" s="34">
        <v>43</v>
      </c>
      <c r="AA20680" s="34">
        <v>203</v>
      </c>
      <c r="AB20680" s="34">
        <v>58</v>
      </c>
      <c r="AC20680" s="34">
        <v>205</v>
      </c>
    </row>
    <row r="20681" spans="1:29" x14ac:dyDescent="0.2">
      <c r="A20681" s="34" t="s">
        <v>81174</v>
      </c>
      <c r="B20681" s="34">
        <v>132</v>
      </c>
      <c r="C20681" s="34">
        <v>186</v>
      </c>
      <c r="D20681" s="34">
        <v>226</v>
      </c>
      <c r="E20681" s="34">
        <v>171</v>
      </c>
      <c r="F20681" s="34">
        <v>240</v>
      </c>
      <c r="G20681" s="34">
        <v>149</v>
      </c>
      <c r="H20681" s="34">
        <v>198</v>
      </c>
      <c r="I20681" s="34">
        <v>168</v>
      </c>
      <c r="J20681" s="34">
        <v>143</v>
      </c>
      <c r="K20681" s="34">
        <v>201</v>
      </c>
      <c r="L20681" s="34">
        <v>126</v>
      </c>
      <c r="M20681" s="34">
        <v>142</v>
      </c>
      <c r="N20681" s="34">
        <v>166</v>
      </c>
      <c r="O20681" s="34">
        <v>173</v>
      </c>
      <c r="P20681" s="34">
        <v>152</v>
      </c>
      <c r="Q20681" s="34">
        <v>261</v>
      </c>
      <c r="R20681" s="34">
        <v>204</v>
      </c>
      <c r="S20681" s="34">
        <v>238</v>
      </c>
      <c r="T20681" s="34">
        <v>179</v>
      </c>
      <c r="U20681" s="34">
        <v>205</v>
      </c>
      <c r="V20681" s="34">
        <v>243</v>
      </c>
      <c r="W20681" s="34">
        <v>223</v>
      </c>
      <c r="X20681" s="34">
        <v>244</v>
      </c>
      <c r="Y20681" s="34">
        <v>152</v>
      </c>
      <c r="Z20681" s="34">
        <v>236</v>
      </c>
      <c r="AA20681" s="34">
        <v>226</v>
      </c>
      <c r="AB20681" s="34">
        <v>202</v>
      </c>
      <c r="AC20681" s="34">
        <v>300</v>
      </c>
    </row>
    <row r="20682" spans="1:29" x14ac:dyDescent="0.2">
      <c r="A20682" s="34" t="s">
        <v>81175</v>
      </c>
      <c r="B20682" s="34">
        <v>437</v>
      </c>
      <c r="C20682" s="34">
        <v>322</v>
      </c>
      <c r="D20682" s="34">
        <v>512</v>
      </c>
      <c r="E20682" s="34">
        <v>382</v>
      </c>
      <c r="F20682" s="34">
        <v>420</v>
      </c>
      <c r="G20682" s="34">
        <v>355</v>
      </c>
      <c r="H20682" s="34">
        <v>367</v>
      </c>
      <c r="I20682" s="34">
        <v>266</v>
      </c>
      <c r="J20682" s="34">
        <v>416</v>
      </c>
      <c r="K20682" s="34">
        <v>293</v>
      </c>
      <c r="L20682" s="34">
        <v>299</v>
      </c>
      <c r="M20682" s="34">
        <v>327</v>
      </c>
      <c r="N20682" s="34">
        <v>314</v>
      </c>
      <c r="O20682" s="34">
        <v>287</v>
      </c>
      <c r="P20682" s="34">
        <v>346</v>
      </c>
      <c r="Q20682" s="34">
        <v>436</v>
      </c>
      <c r="R20682" s="34">
        <v>500</v>
      </c>
      <c r="S20682" s="34">
        <v>400</v>
      </c>
      <c r="T20682" s="34">
        <v>381</v>
      </c>
      <c r="U20682" s="34">
        <v>311</v>
      </c>
      <c r="V20682" s="34">
        <v>512</v>
      </c>
      <c r="W20682" s="34">
        <v>406</v>
      </c>
      <c r="X20682" s="34">
        <v>513</v>
      </c>
      <c r="Y20682" s="34">
        <v>381</v>
      </c>
      <c r="Z20682" s="34">
        <v>480</v>
      </c>
      <c r="AA20682" s="34">
        <v>467</v>
      </c>
      <c r="AB20682" s="34">
        <v>511</v>
      </c>
      <c r="AC20682" s="34">
        <v>504</v>
      </c>
    </row>
    <row r="20683" spans="1:29" x14ac:dyDescent="0.2">
      <c r="A20683" s="34" t="s">
        <v>81176</v>
      </c>
      <c r="B20683" s="34">
        <v>159</v>
      </c>
      <c r="C20683" s="34">
        <v>243</v>
      </c>
      <c r="D20683" s="34">
        <v>245</v>
      </c>
      <c r="E20683" s="34">
        <v>272</v>
      </c>
      <c r="F20683" s="34">
        <v>207</v>
      </c>
      <c r="G20683" s="34">
        <v>407</v>
      </c>
      <c r="H20683" s="34">
        <v>177</v>
      </c>
      <c r="I20683" s="34">
        <v>339</v>
      </c>
      <c r="J20683" s="34">
        <v>182</v>
      </c>
      <c r="K20683" s="34">
        <v>257</v>
      </c>
      <c r="L20683" s="34">
        <v>127</v>
      </c>
      <c r="M20683" s="34">
        <v>266</v>
      </c>
      <c r="N20683" s="34">
        <v>182</v>
      </c>
      <c r="O20683" s="34">
        <v>268</v>
      </c>
      <c r="P20683" s="34">
        <v>199</v>
      </c>
      <c r="Q20683" s="34">
        <v>301</v>
      </c>
      <c r="R20683" s="34">
        <v>212</v>
      </c>
      <c r="S20683" s="34">
        <v>355</v>
      </c>
      <c r="T20683" s="34">
        <v>150</v>
      </c>
      <c r="U20683" s="34">
        <v>191</v>
      </c>
      <c r="V20683" s="34">
        <v>224</v>
      </c>
      <c r="W20683" s="34">
        <v>311</v>
      </c>
      <c r="X20683" s="34">
        <v>226</v>
      </c>
      <c r="Y20683" s="34">
        <v>185</v>
      </c>
      <c r="Z20683" s="34">
        <v>229</v>
      </c>
      <c r="AA20683" s="34">
        <v>331</v>
      </c>
      <c r="AB20683" s="34">
        <v>180</v>
      </c>
      <c r="AC20683" s="34">
        <v>426</v>
      </c>
    </row>
    <row r="20684" spans="1:29" x14ac:dyDescent="0.2">
      <c r="A20684" s="34" t="s">
        <v>81177</v>
      </c>
      <c r="B20684" s="34">
        <v>97</v>
      </c>
      <c r="C20684" s="34">
        <v>88</v>
      </c>
      <c r="D20684" s="34">
        <v>125</v>
      </c>
      <c r="E20684" s="34">
        <v>61</v>
      </c>
      <c r="F20684" s="34">
        <v>141</v>
      </c>
      <c r="G20684" s="34">
        <v>99</v>
      </c>
      <c r="H20684" s="34">
        <v>97</v>
      </c>
      <c r="I20684" s="34">
        <v>91</v>
      </c>
      <c r="J20684" s="34">
        <v>123</v>
      </c>
      <c r="K20684" s="34">
        <v>89</v>
      </c>
      <c r="L20684" s="34">
        <v>121</v>
      </c>
      <c r="M20684" s="34">
        <v>105</v>
      </c>
      <c r="N20684" s="34">
        <v>100</v>
      </c>
      <c r="O20684" s="34">
        <v>69</v>
      </c>
      <c r="P20684" s="34">
        <v>90</v>
      </c>
      <c r="Q20684" s="34">
        <v>119</v>
      </c>
      <c r="R20684" s="34">
        <v>165</v>
      </c>
      <c r="S20684" s="34">
        <v>128</v>
      </c>
      <c r="T20684" s="34">
        <v>155</v>
      </c>
      <c r="U20684" s="34">
        <v>105</v>
      </c>
      <c r="V20684" s="34">
        <v>186</v>
      </c>
      <c r="W20684" s="34">
        <v>150</v>
      </c>
      <c r="X20684" s="34">
        <v>145</v>
      </c>
      <c r="Y20684" s="34">
        <v>121</v>
      </c>
      <c r="Z20684" s="34">
        <v>174</v>
      </c>
      <c r="AA20684" s="34">
        <v>143</v>
      </c>
      <c r="AB20684" s="34">
        <v>184</v>
      </c>
      <c r="AC20684" s="34">
        <v>201</v>
      </c>
    </row>
    <row r="20685" spans="1:29" x14ac:dyDescent="0.2">
      <c r="A20685" s="34" t="s">
        <v>81178</v>
      </c>
      <c r="B20685" s="34">
        <v>136</v>
      </c>
      <c r="C20685" s="34">
        <v>130</v>
      </c>
      <c r="D20685" s="34">
        <v>187</v>
      </c>
      <c r="E20685" s="34">
        <v>201</v>
      </c>
      <c r="F20685" s="34">
        <v>145</v>
      </c>
      <c r="G20685" s="34">
        <v>219</v>
      </c>
      <c r="H20685" s="34">
        <v>115</v>
      </c>
      <c r="I20685" s="34">
        <v>151</v>
      </c>
      <c r="J20685" s="34">
        <v>128</v>
      </c>
      <c r="K20685" s="34">
        <v>155</v>
      </c>
      <c r="L20685" s="34">
        <v>131</v>
      </c>
      <c r="M20685" s="34">
        <v>127</v>
      </c>
      <c r="N20685" s="34">
        <v>120</v>
      </c>
      <c r="O20685" s="34">
        <v>154</v>
      </c>
      <c r="P20685" s="34">
        <v>159</v>
      </c>
      <c r="Q20685" s="34">
        <v>200</v>
      </c>
      <c r="R20685" s="34">
        <v>207</v>
      </c>
      <c r="S20685" s="34">
        <v>145</v>
      </c>
      <c r="T20685" s="34">
        <v>153</v>
      </c>
      <c r="U20685" s="34">
        <v>116</v>
      </c>
      <c r="V20685" s="34">
        <v>173</v>
      </c>
      <c r="W20685" s="34">
        <v>245</v>
      </c>
      <c r="X20685" s="34">
        <v>164</v>
      </c>
      <c r="Y20685" s="34">
        <v>164</v>
      </c>
      <c r="Z20685" s="34">
        <v>143</v>
      </c>
      <c r="AA20685" s="34">
        <v>188</v>
      </c>
      <c r="AB20685" s="34">
        <v>145</v>
      </c>
      <c r="AC20685" s="34">
        <v>346</v>
      </c>
    </row>
    <row r="20686" spans="1:29" x14ac:dyDescent="0.2">
      <c r="A20686" s="34" t="s">
        <v>81179</v>
      </c>
      <c r="B20686" s="34">
        <v>62</v>
      </c>
      <c r="C20686" s="34">
        <v>63</v>
      </c>
      <c r="D20686" s="34">
        <v>77</v>
      </c>
      <c r="E20686" s="34">
        <v>84</v>
      </c>
      <c r="F20686" s="34">
        <v>60</v>
      </c>
      <c r="G20686" s="34">
        <v>82</v>
      </c>
      <c r="H20686" s="34">
        <v>48</v>
      </c>
      <c r="I20686" s="34">
        <v>78</v>
      </c>
      <c r="J20686" s="34">
        <v>79</v>
      </c>
      <c r="K20686" s="34">
        <v>102</v>
      </c>
      <c r="L20686" s="34">
        <v>58</v>
      </c>
      <c r="M20686" s="34">
        <v>46</v>
      </c>
      <c r="N20686" s="34">
        <v>63</v>
      </c>
      <c r="O20686" s="34">
        <v>79</v>
      </c>
      <c r="P20686" s="34">
        <v>64</v>
      </c>
      <c r="Q20686" s="34">
        <v>110</v>
      </c>
      <c r="R20686" s="34">
        <v>66</v>
      </c>
      <c r="S20686" s="34">
        <v>88</v>
      </c>
      <c r="T20686" s="34">
        <v>71</v>
      </c>
      <c r="U20686" s="34">
        <v>74</v>
      </c>
      <c r="V20686" s="34">
        <v>42</v>
      </c>
      <c r="W20686" s="34">
        <v>69</v>
      </c>
      <c r="X20686" s="34">
        <v>103</v>
      </c>
      <c r="Y20686" s="34">
        <v>78</v>
      </c>
      <c r="Z20686" s="34">
        <v>73</v>
      </c>
      <c r="AA20686" s="34">
        <v>108</v>
      </c>
      <c r="AB20686" s="34">
        <v>74</v>
      </c>
      <c r="AC20686" s="34">
        <v>126</v>
      </c>
    </row>
    <row r="20687" spans="1:29" x14ac:dyDescent="0.2">
      <c r="A20687" s="34" t="s">
        <v>81180</v>
      </c>
      <c r="B20687" s="34">
        <v>159</v>
      </c>
      <c r="C20687" s="34">
        <v>128</v>
      </c>
      <c r="D20687" s="34">
        <v>134</v>
      </c>
      <c r="E20687" s="34">
        <v>118</v>
      </c>
      <c r="F20687" s="34">
        <v>135</v>
      </c>
      <c r="G20687" s="34">
        <v>147</v>
      </c>
      <c r="H20687" s="34">
        <v>164</v>
      </c>
      <c r="I20687" s="34">
        <v>99</v>
      </c>
      <c r="J20687" s="34">
        <v>149</v>
      </c>
      <c r="K20687" s="34">
        <v>100</v>
      </c>
      <c r="L20687" s="34">
        <v>133</v>
      </c>
      <c r="M20687" s="34">
        <v>135</v>
      </c>
      <c r="N20687" s="34">
        <v>96</v>
      </c>
      <c r="O20687" s="34">
        <v>81</v>
      </c>
      <c r="P20687" s="34">
        <v>129</v>
      </c>
      <c r="Q20687" s="34">
        <v>130</v>
      </c>
      <c r="R20687" s="34">
        <v>184</v>
      </c>
      <c r="S20687" s="34">
        <v>133</v>
      </c>
      <c r="T20687" s="34">
        <v>176</v>
      </c>
      <c r="U20687" s="34">
        <v>154</v>
      </c>
      <c r="V20687" s="34">
        <v>154</v>
      </c>
      <c r="W20687" s="34">
        <v>174</v>
      </c>
      <c r="X20687" s="34">
        <v>226</v>
      </c>
      <c r="Y20687" s="34">
        <v>110</v>
      </c>
      <c r="Z20687" s="34">
        <v>134</v>
      </c>
      <c r="AA20687" s="34">
        <v>148</v>
      </c>
      <c r="AB20687" s="34">
        <v>189</v>
      </c>
      <c r="AC20687" s="34">
        <v>131</v>
      </c>
    </row>
    <row r="20688" spans="1:29" x14ac:dyDescent="0.2">
      <c r="A20688" s="34" t="s">
        <v>81181</v>
      </c>
      <c r="B20688" s="34">
        <v>68</v>
      </c>
      <c r="C20688" s="34">
        <v>152</v>
      </c>
      <c r="D20688" s="34">
        <v>141</v>
      </c>
      <c r="E20688" s="34">
        <v>159</v>
      </c>
      <c r="F20688" s="34">
        <v>112</v>
      </c>
      <c r="G20688" s="34">
        <v>163</v>
      </c>
      <c r="H20688" s="34">
        <v>101</v>
      </c>
      <c r="I20688" s="34">
        <v>148</v>
      </c>
      <c r="J20688" s="34">
        <v>67</v>
      </c>
      <c r="K20688" s="34">
        <v>156</v>
      </c>
      <c r="L20688" s="34">
        <v>46</v>
      </c>
      <c r="M20688" s="34">
        <v>112</v>
      </c>
      <c r="N20688" s="34">
        <v>74</v>
      </c>
      <c r="O20688" s="34">
        <v>128</v>
      </c>
      <c r="P20688" s="34">
        <v>82</v>
      </c>
      <c r="Q20688" s="34">
        <v>132</v>
      </c>
      <c r="R20688" s="34">
        <v>76</v>
      </c>
      <c r="S20688" s="34">
        <v>184</v>
      </c>
      <c r="T20688" s="34">
        <v>56</v>
      </c>
      <c r="U20688" s="34">
        <v>100</v>
      </c>
      <c r="V20688" s="34">
        <v>88</v>
      </c>
      <c r="W20688" s="34">
        <v>134</v>
      </c>
      <c r="X20688" s="34">
        <v>169</v>
      </c>
      <c r="Y20688" s="34">
        <v>89</v>
      </c>
      <c r="Z20688" s="34">
        <v>125</v>
      </c>
      <c r="AA20688" s="34">
        <v>168</v>
      </c>
      <c r="AB20688" s="34">
        <v>55</v>
      </c>
      <c r="AC20688" s="34">
        <v>222</v>
      </c>
    </row>
    <row r="20689" spans="1:29" x14ac:dyDescent="0.2">
      <c r="A20689" s="34" t="s">
        <v>81182</v>
      </c>
      <c r="B20689" s="34">
        <v>72</v>
      </c>
      <c r="C20689" s="34">
        <v>49</v>
      </c>
      <c r="D20689" s="34">
        <v>36</v>
      </c>
      <c r="E20689" s="34">
        <v>51</v>
      </c>
      <c r="F20689" s="34">
        <v>50</v>
      </c>
      <c r="G20689" s="34">
        <v>60</v>
      </c>
      <c r="H20689" s="34">
        <v>23</v>
      </c>
      <c r="I20689" s="34">
        <v>66</v>
      </c>
      <c r="J20689" s="34">
        <v>39</v>
      </c>
      <c r="K20689" s="34">
        <v>71</v>
      </c>
      <c r="L20689" s="34">
        <v>27</v>
      </c>
      <c r="M20689" s="34">
        <v>54</v>
      </c>
      <c r="N20689" s="34">
        <v>30</v>
      </c>
      <c r="O20689" s="34">
        <v>28</v>
      </c>
      <c r="P20689" s="34">
        <v>37</v>
      </c>
      <c r="Q20689" s="34">
        <v>81</v>
      </c>
      <c r="R20689" s="34">
        <v>66</v>
      </c>
      <c r="S20689" s="34">
        <v>53</v>
      </c>
      <c r="T20689" s="34">
        <v>31</v>
      </c>
      <c r="U20689" s="34">
        <v>59</v>
      </c>
      <c r="V20689" s="34">
        <v>34</v>
      </c>
      <c r="W20689" s="34">
        <v>87</v>
      </c>
      <c r="X20689" s="34">
        <v>58</v>
      </c>
      <c r="Y20689" s="34">
        <v>65</v>
      </c>
      <c r="Z20689" s="34">
        <v>51</v>
      </c>
      <c r="AA20689" s="34">
        <v>58</v>
      </c>
      <c r="AB20689" s="34">
        <v>44</v>
      </c>
      <c r="AC20689" s="34">
        <v>96</v>
      </c>
    </row>
    <row r="20690" spans="1:29" x14ac:dyDescent="0.2">
      <c r="A20690" s="34" t="s">
        <v>81183</v>
      </c>
      <c r="B20690" s="34">
        <v>100</v>
      </c>
      <c r="C20690" s="34">
        <v>78</v>
      </c>
      <c r="D20690" s="34">
        <v>118</v>
      </c>
      <c r="E20690" s="34">
        <v>115</v>
      </c>
      <c r="F20690" s="34">
        <v>92</v>
      </c>
      <c r="G20690" s="34">
        <v>101</v>
      </c>
      <c r="H20690" s="34">
        <v>70</v>
      </c>
      <c r="I20690" s="34">
        <v>120</v>
      </c>
      <c r="J20690" s="34">
        <v>124</v>
      </c>
      <c r="K20690" s="34">
        <v>112</v>
      </c>
      <c r="L20690" s="34">
        <v>99</v>
      </c>
      <c r="M20690" s="34">
        <v>86</v>
      </c>
      <c r="N20690" s="34">
        <v>59</v>
      </c>
      <c r="O20690" s="34">
        <v>91</v>
      </c>
      <c r="P20690" s="34">
        <v>98</v>
      </c>
      <c r="Q20690" s="34">
        <v>131</v>
      </c>
      <c r="R20690" s="34">
        <v>139</v>
      </c>
      <c r="S20690" s="34">
        <v>107</v>
      </c>
      <c r="T20690" s="34">
        <v>105</v>
      </c>
      <c r="U20690" s="34">
        <v>84</v>
      </c>
      <c r="V20690" s="34">
        <v>104</v>
      </c>
      <c r="W20690" s="34">
        <v>120</v>
      </c>
      <c r="X20690" s="34">
        <v>139</v>
      </c>
      <c r="Y20690" s="34">
        <v>96</v>
      </c>
      <c r="Z20690" s="34">
        <v>114</v>
      </c>
      <c r="AA20690" s="34">
        <v>146</v>
      </c>
      <c r="AB20690" s="34">
        <v>108</v>
      </c>
      <c r="AC20690" s="34">
        <v>145</v>
      </c>
    </row>
    <row r="20691" spans="1:29" x14ac:dyDescent="0.2">
      <c r="A20691" s="34" t="s">
        <v>81184</v>
      </c>
      <c r="B20691" s="34">
        <v>119</v>
      </c>
      <c r="C20691" s="34">
        <v>133</v>
      </c>
      <c r="D20691" s="34">
        <v>138</v>
      </c>
      <c r="E20691" s="34">
        <v>164</v>
      </c>
      <c r="F20691" s="34">
        <v>110</v>
      </c>
      <c r="G20691" s="34">
        <v>161</v>
      </c>
      <c r="H20691" s="34">
        <v>104</v>
      </c>
      <c r="I20691" s="34">
        <v>86</v>
      </c>
      <c r="J20691" s="34">
        <v>82</v>
      </c>
      <c r="K20691" s="34">
        <v>156</v>
      </c>
      <c r="L20691" s="34">
        <v>70</v>
      </c>
      <c r="M20691" s="34">
        <v>148</v>
      </c>
      <c r="N20691" s="34">
        <v>93</v>
      </c>
      <c r="O20691" s="34">
        <v>121</v>
      </c>
      <c r="P20691" s="34">
        <v>82</v>
      </c>
      <c r="Q20691" s="34">
        <v>119</v>
      </c>
      <c r="R20691" s="34">
        <v>106</v>
      </c>
      <c r="S20691" s="34">
        <v>179</v>
      </c>
      <c r="T20691" s="34">
        <v>105</v>
      </c>
      <c r="U20691" s="34">
        <v>93</v>
      </c>
      <c r="V20691" s="34">
        <v>148</v>
      </c>
      <c r="W20691" s="34">
        <v>166</v>
      </c>
      <c r="X20691" s="34">
        <v>124</v>
      </c>
      <c r="Y20691" s="34">
        <v>126</v>
      </c>
      <c r="Z20691" s="34">
        <v>145</v>
      </c>
      <c r="AA20691" s="34">
        <v>160</v>
      </c>
      <c r="AB20691" s="34">
        <v>110</v>
      </c>
      <c r="AC20691" s="34">
        <v>213</v>
      </c>
    </row>
    <row r="20692" spans="1:29" x14ac:dyDescent="0.2">
      <c r="A20692" s="34" t="s">
        <v>81185</v>
      </c>
      <c r="B20692" s="34">
        <v>190</v>
      </c>
      <c r="C20692" s="34">
        <v>183</v>
      </c>
      <c r="D20692" s="34">
        <v>273</v>
      </c>
      <c r="E20692" s="34">
        <v>245</v>
      </c>
      <c r="F20692" s="34">
        <v>267</v>
      </c>
      <c r="G20692" s="34">
        <v>253</v>
      </c>
      <c r="H20692" s="34">
        <v>247</v>
      </c>
      <c r="I20692" s="34">
        <v>231</v>
      </c>
      <c r="J20692" s="34">
        <v>192</v>
      </c>
      <c r="K20692" s="34">
        <v>205</v>
      </c>
      <c r="L20692" s="34">
        <v>213</v>
      </c>
      <c r="M20692" s="34">
        <v>154</v>
      </c>
      <c r="N20692" s="34">
        <v>221</v>
      </c>
      <c r="O20692" s="34">
        <v>190</v>
      </c>
      <c r="P20692" s="34">
        <v>208</v>
      </c>
      <c r="Q20692" s="34">
        <v>296</v>
      </c>
      <c r="R20692" s="34">
        <v>317</v>
      </c>
      <c r="S20692" s="34">
        <v>260</v>
      </c>
      <c r="T20692" s="34">
        <v>270</v>
      </c>
      <c r="U20692" s="34">
        <v>222</v>
      </c>
      <c r="V20692" s="34">
        <v>273</v>
      </c>
      <c r="W20692" s="34">
        <v>249</v>
      </c>
      <c r="X20692" s="34">
        <v>283</v>
      </c>
      <c r="Y20692" s="34">
        <v>291</v>
      </c>
      <c r="Z20692" s="34">
        <v>302</v>
      </c>
      <c r="AA20692" s="34">
        <v>307</v>
      </c>
      <c r="AB20692" s="34">
        <v>260</v>
      </c>
      <c r="AC20692" s="34">
        <v>330</v>
      </c>
    </row>
    <row r="20693" spans="1:29" x14ac:dyDescent="0.2">
      <c r="A20693" s="34" t="s">
        <v>81186</v>
      </c>
      <c r="B20693" s="34">
        <v>52</v>
      </c>
      <c r="C20693" s="34">
        <v>83</v>
      </c>
      <c r="D20693" s="34">
        <v>92</v>
      </c>
      <c r="E20693" s="34">
        <v>114</v>
      </c>
      <c r="F20693" s="34">
        <v>57</v>
      </c>
      <c r="G20693" s="34">
        <v>53</v>
      </c>
      <c r="H20693" s="34">
        <v>29</v>
      </c>
      <c r="I20693" s="34">
        <v>83</v>
      </c>
      <c r="J20693" s="34">
        <v>43</v>
      </c>
      <c r="K20693" s="34">
        <v>85</v>
      </c>
      <c r="L20693" s="34">
        <v>12</v>
      </c>
      <c r="M20693" s="34">
        <v>49</v>
      </c>
      <c r="N20693" s="34">
        <v>68</v>
      </c>
      <c r="O20693" s="34">
        <v>45</v>
      </c>
      <c r="P20693" s="34">
        <v>32</v>
      </c>
      <c r="Q20693" s="34">
        <v>40</v>
      </c>
      <c r="R20693" s="34">
        <v>47</v>
      </c>
      <c r="S20693" s="34">
        <v>107</v>
      </c>
      <c r="T20693" s="34">
        <v>22</v>
      </c>
      <c r="U20693" s="34">
        <v>26</v>
      </c>
      <c r="V20693" s="34">
        <v>51</v>
      </c>
      <c r="W20693" s="34">
        <v>49</v>
      </c>
      <c r="X20693" s="34">
        <v>69</v>
      </c>
      <c r="Y20693" s="34">
        <v>32</v>
      </c>
      <c r="Z20693" s="34">
        <v>79</v>
      </c>
      <c r="AA20693" s="34">
        <v>61</v>
      </c>
      <c r="AB20693" s="34">
        <v>37</v>
      </c>
      <c r="AC20693" s="34">
        <v>102</v>
      </c>
    </row>
    <row r="20694" spans="1:29" x14ac:dyDescent="0.2">
      <c r="A20694" s="34" t="s">
        <v>81187</v>
      </c>
      <c r="B20694" s="34">
        <v>377</v>
      </c>
      <c r="C20694" s="34">
        <v>414</v>
      </c>
      <c r="D20694" s="34">
        <v>501</v>
      </c>
      <c r="E20694" s="34">
        <v>418</v>
      </c>
      <c r="F20694" s="34">
        <v>494</v>
      </c>
      <c r="G20694" s="34">
        <v>472</v>
      </c>
      <c r="H20694" s="34">
        <v>449</v>
      </c>
      <c r="I20694" s="34">
        <v>351</v>
      </c>
      <c r="J20694" s="34">
        <v>396</v>
      </c>
      <c r="K20694" s="34">
        <v>385</v>
      </c>
      <c r="L20694" s="34">
        <v>266</v>
      </c>
      <c r="M20694" s="34">
        <v>365</v>
      </c>
      <c r="N20694" s="34">
        <v>388</v>
      </c>
      <c r="O20694" s="34">
        <v>309</v>
      </c>
      <c r="P20694" s="34">
        <v>400</v>
      </c>
      <c r="Q20694" s="34">
        <v>493</v>
      </c>
      <c r="R20694" s="34">
        <v>577</v>
      </c>
      <c r="S20694" s="34">
        <v>511</v>
      </c>
      <c r="T20694" s="34">
        <v>412</v>
      </c>
      <c r="U20694" s="34">
        <v>372</v>
      </c>
      <c r="V20694" s="34">
        <v>549</v>
      </c>
      <c r="W20694" s="34">
        <v>426</v>
      </c>
      <c r="X20694" s="34">
        <v>663</v>
      </c>
      <c r="Y20694" s="34">
        <v>381</v>
      </c>
      <c r="Z20694" s="34">
        <v>542</v>
      </c>
      <c r="AA20694" s="34">
        <v>475</v>
      </c>
      <c r="AB20694" s="34">
        <v>408</v>
      </c>
      <c r="AC20694" s="34">
        <v>652</v>
      </c>
    </row>
    <row r="20695" spans="1:29" x14ac:dyDescent="0.2">
      <c r="A20695" s="34" t="s">
        <v>81188</v>
      </c>
      <c r="B20695" s="34">
        <v>87</v>
      </c>
      <c r="C20695" s="34">
        <v>116</v>
      </c>
      <c r="D20695" s="34">
        <v>117</v>
      </c>
      <c r="E20695" s="34">
        <v>133</v>
      </c>
      <c r="F20695" s="34">
        <v>120</v>
      </c>
      <c r="G20695" s="34">
        <v>79</v>
      </c>
      <c r="H20695" s="34">
        <v>95</v>
      </c>
      <c r="I20695" s="34">
        <v>86</v>
      </c>
      <c r="J20695" s="34">
        <v>109</v>
      </c>
      <c r="K20695" s="34">
        <v>111</v>
      </c>
      <c r="L20695" s="34">
        <v>96</v>
      </c>
      <c r="M20695" s="34">
        <v>114</v>
      </c>
      <c r="N20695" s="34">
        <v>111</v>
      </c>
      <c r="O20695" s="34">
        <v>80</v>
      </c>
      <c r="P20695" s="34">
        <v>111</v>
      </c>
      <c r="Q20695" s="34">
        <v>113</v>
      </c>
      <c r="R20695" s="34">
        <v>170</v>
      </c>
      <c r="S20695" s="34">
        <v>146</v>
      </c>
      <c r="T20695" s="34">
        <v>90</v>
      </c>
      <c r="U20695" s="34">
        <v>74</v>
      </c>
      <c r="V20695" s="34">
        <v>117</v>
      </c>
      <c r="W20695" s="34">
        <v>92</v>
      </c>
      <c r="X20695" s="34">
        <v>139</v>
      </c>
      <c r="Y20695" s="34">
        <v>95</v>
      </c>
      <c r="Z20695" s="34">
        <v>138</v>
      </c>
      <c r="AA20695" s="34">
        <v>113</v>
      </c>
      <c r="AB20695" s="34">
        <v>140</v>
      </c>
      <c r="AC20695" s="34">
        <v>218</v>
      </c>
    </row>
    <row r="20696" spans="1:29" x14ac:dyDescent="0.2">
      <c r="A20696" s="34" t="s">
        <v>81189</v>
      </c>
      <c r="B20696" s="34">
        <v>82</v>
      </c>
      <c r="C20696" s="34">
        <v>133</v>
      </c>
      <c r="D20696" s="34">
        <v>218</v>
      </c>
      <c r="E20696" s="34">
        <v>170</v>
      </c>
      <c r="F20696" s="34">
        <v>153</v>
      </c>
      <c r="G20696" s="34">
        <v>148</v>
      </c>
      <c r="H20696" s="34">
        <v>124</v>
      </c>
      <c r="I20696" s="34">
        <v>130</v>
      </c>
      <c r="J20696" s="34">
        <v>101</v>
      </c>
      <c r="K20696" s="34">
        <v>147</v>
      </c>
      <c r="L20696" s="34">
        <v>78</v>
      </c>
      <c r="M20696" s="34">
        <v>126</v>
      </c>
      <c r="N20696" s="34">
        <v>110</v>
      </c>
      <c r="O20696" s="34">
        <v>120</v>
      </c>
      <c r="P20696" s="34">
        <v>113</v>
      </c>
      <c r="Q20696" s="34">
        <v>165</v>
      </c>
      <c r="R20696" s="34">
        <v>134</v>
      </c>
      <c r="S20696" s="34">
        <v>161</v>
      </c>
      <c r="T20696" s="34">
        <v>106</v>
      </c>
      <c r="U20696" s="34">
        <v>95</v>
      </c>
      <c r="V20696" s="34">
        <v>125</v>
      </c>
      <c r="W20696" s="34">
        <v>127</v>
      </c>
      <c r="X20696" s="34">
        <v>135</v>
      </c>
      <c r="Y20696" s="34">
        <v>120</v>
      </c>
      <c r="Z20696" s="34">
        <v>166</v>
      </c>
      <c r="AA20696" s="34">
        <v>216</v>
      </c>
      <c r="AB20696" s="34">
        <v>123</v>
      </c>
      <c r="AC20696" s="34">
        <v>181</v>
      </c>
    </row>
    <row r="20697" spans="1:29" x14ac:dyDescent="0.2">
      <c r="A20697" s="34" t="s">
        <v>81190</v>
      </c>
      <c r="B20697" s="34">
        <v>18</v>
      </c>
      <c r="C20697" s="34">
        <v>23</v>
      </c>
      <c r="D20697" s="34">
        <v>14</v>
      </c>
      <c r="E20697" s="34">
        <v>13</v>
      </c>
      <c r="F20697" s="34">
        <v>14</v>
      </c>
      <c r="G20697" s="34">
        <v>23</v>
      </c>
      <c r="H20697" s="34">
        <v>30</v>
      </c>
      <c r="I20697" s="34">
        <v>20</v>
      </c>
      <c r="J20697" s="34">
        <v>17</v>
      </c>
      <c r="K20697" s="34">
        <v>34</v>
      </c>
      <c r="L20697" s="34">
        <v>8</v>
      </c>
      <c r="M20697" s="34">
        <v>28</v>
      </c>
      <c r="N20697" s="34">
        <v>16</v>
      </c>
      <c r="O20697" s="34">
        <v>15</v>
      </c>
      <c r="P20697" s="34">
        <v>13</v>
      </c>
      <c r="Q20697" s="34">
        <v>23</v>
      </c>
      <c r="R20697" s="34">
        <v>9</v>
      </c>
      <c r="S20697" s="34">
        <v>32</v>
      </c>
      <c r="T20697" s="34">
        <v>13</v>
      </c>
      <c r="U20697" s="34">
        <v>16</v>
      </c>
      <c r="V20697" s="34">
        <v>22</v>
      </c>
      <c r="W20697" s="34">
        <v>23</v>
      </c>
      <c r="X20697" s="34">
        <v>9</v>
      </c>
      <c r="Y20697" s="34">
        <v>33</v>
      </c>
      <c r="Z20697" s="34">
        <v>13</v>
      </c>
      <c r="AA20697" s="34">
        <v>42</v>
      </c>
      <c r="AB20697" s="34">
        <v>10</v>
      </c>
      <c r="AC20697" s="34">
        <v>33</v>
      </c>
    </row>
    <row r="20698" spans="1:29" x14ac:dyDescent="0.2">
      <c r="A20698" s="34" t="s">
        <v>81191</v>
      </c>
      <c r="B20698" s="34">
        <v>148</v>
      </c>
      <c r="C20698" s="34">
        <v>166</v>
      </c>
      <c r="D20698" s="34">
        <v>149</v>
      </c>
      <c r="E20698" s="34">
        <v>167</v>
      </c>
      <c r="F20698" s="34">
        <v>177</v>
      </c>
      <c r="G20698" s="34">
        <v>178</v>
      </c>
      <c r="H20698" s="34">
        <v>135</v>
      </c>
      <c r="I20698" s="34">
        <v>190</v>
      </c>
      <c r="J20698" s="34">
        <v>105</v>
      </c>
      <c r="K20698" s="34">
        <v>206</v>
      </c>
      <c r="L20698" s="34">
        <v>109</v>
      </c>
      <c r="M20698" s="34">
        <v>167</v>
      </c>
      <c r="N20698" s="34">
        <v>110</v>
      </c>
      <c r="O20698" s="34">
        <v>190</v>
      </c>
      <c r="P20698" s="34">
        <v>107</v>
      </c>
      <c r="Q20698" s="34">
        <v>250</v>
      </c>
      <c r="R20698" s="34">
        <v>163</v>
      </c>
      <c r="S20698" s="34">
        <v>249</v>
      </c>
      <c r="T20698" s="34">
        <v>176</v>
      </c>
      <c r="U20698" s="34">
        <v>187</v>
      </c>
      <c r="V20698" s="34">
        <v>149</v>
      </c>
      <c r="W20698" s="34">
        <v>186</v>
      </c>
      <c r="X20698" s="34">
        <v>143</v>
      </c>
      <c r="Y20698" s="34">
        <v>191</v>
      </c>
      <c r="Z20698" s="34">
        <v>166</v>
      </c>
      <c r="AA20698" s="34">
        <v>218</v>
      </c>
      <c r="AB20698" s="34">
        <v>174</v>
      </c>
      <c r="AC20698" s="34">
        <v>351</v>
      </c>
    </row>
    <row r="20699" spans="1:29" x14ac:dyDescent="0.2">
      <c r="A20699" s="34" t="s">
        <v>81192</v>
      </c>
      <c r="B20699" s="34">
        <v>63</v>
      </c>
      <c r="C20699" s="34">
        <v>85</v>
      </c>
      <c r="D20699" s="34">
        <v>119</v>
      </c>
      <c r="E20699" s="34">
        <v>115</v>
      </c>
      <c r="F20699" s="34">
        <v>109</v>
      </c>
      <c r="G20699" s="34">
        <v>101</v>
      </c>
      <c r="H20699" s="34">
        <v>81</v>
      </c>
      <c r="I20699" s="34">
        <v>69</v>
      </c>
      <c r="J20699" s="34">
        <v>55</v>
      </c>
      <c r="K20699" s="34">
        <v>111</v>
      </c>
      <c r="L20699" s="34">
        <v>41</v>
      </c>
      <c r="M20699" s="34">
        <v>84</v>
      </c>
      <c r="N20699" s="34">
        <v>68</v>
      </c>
      <c r="O20699" s="34">
        <v>83</v>
      </c>
      <c r="P20699" s="34">
        <v>71</v>
      </c>
      <c r="Q20699" s="34">
        <v>129</v>
      </c>
      <c r="R20699" s="34">
        <v>110</v>
      </c>
      <c r="S20699" s="34">
        <v>121</v>
      </c>
      <c r="T20699" s="34">
        <v>51</v>
      </c>
      <c r="U20699" s="34">
        <v>78</v>
      </c>
      <c r="V20699" s="34">
        <v>87</v>
      </c>
      <c r="W20699" s="34">
        <v>80</v>
      </c>
      <c r="X20699" s="34">
        <v>104</v>
      </c>
      <c r="Y20699" s="34">
        <v>84</v>
      </c>
      <c r="Z20699" s="34">
        <v>97</v>
      </c>
      <c r="AA20699" s="34">
        <v>149</v>
      </c>
      <c r="AB20699" s="34">
        <v>70</v>
      </c>
      <c r="AC20699" s="34">
        <v>125</v>
      </c>
    </row>
    <row r="20700" spans="1:29" x14ac:dyDescent="0.2">
      <c r="A20700" s="34" t="s">
        <v>81193</v>
      </c>
      <c r="B20700" s="34">
        <v>232</v>
      </c>
      <c r="C20700" s="34">
        <v>126</v>
      </c>
      <c r="D20700" s="34">
        <v>191</v>
      </c>
      <c r="E20700" s="34">
        <v>156</v>
      </c>
      <c r="F20700" s="34">
        <v>170</v>
      </c>
      <c r="G20700" s="34">
        <v>105</v>
      </c>
      <c r="H20700" s="34">
        <v>164</v>
      </c>
      <c r="I20700" s="34">
        <v>123</v>
      </c>
      <c r="J20700" s="34">
        <v>182</v>
      </c>
      <c r="K20700" s="34">
        <v>121</v>
      </c>
      <c r="L20700" s="34">
        <v>147</v>
      </c>
      <c r="M20700" s="34">
        <v>158</v>
      </c>
      <c r="N20700" s="34">
        <v>135</v>
      </c>
      <c r="O20700" s="34">
        <v>119</v>
      </c>
      <c r="P20700" s="34">
        <v>176</v>
      </c>
      <c r="Q20700" s="34">
        <v>180</v>
      </c>
      <c r="R20700" s="34">
        <v>180</v>
      </c>
      <c r="S20700" s="34">
        <v>120</v>
      </c>
      <c r="T20700" s="34">
        <v>186</v>
      </c>
      <c r="U20700" s="34">
        <v>122</v>
      </c>
      <c r="V20700" s="34">
        <v>178</v>
      </c>
      <c r="W20700" s="34">
        <v>190</v>
      </c>
      <c r="X20700" s="34">
        <v>254</v>
      </c>
      <c r="Y20700" s="34">
        <v>187</v>
      </c>
      <c r="Z20700" s="34">
        <v>201</v>
      </c>
      <c r="AA20700" s="34">
        <v>158</v>
      </c>
      <c r="AB20700" s="34">
        <v>214</v>
      </c>
      <c r="AC20700" s="34">
        <v>223</v>
      </c>
    </row>
    <row r="20701" spans="1:29" x14ac:dyDescent="0.2">
      <c r="A20701" s="34" t="s">
        <v>81194</v>
      </c>
      <c r="B20701" s="34">
        <v>119</v>
      </c>
      <c r="C20701" s="34">
        <v>121</v>
      </c>
      <c r="D20701" s="34">
        <v>108</v>
      </c>
      <c r="E20701" s="34">
        <v>126</v>
      </c>
      <c r="F20701" s="34">
        <v>121</v>
      </c>
      <c r="G20701" s="34">
        <v>111</v>
      </c>
      <c r="H20701" s="34">
        <v>117</v>
      </c>
      <c r="I20701" s="34">
        <v>108</v>
      </c>
      <c r="J20701" s="34">
        <v>125</v>
      </c>
      <c r="K20701" s="34">
        <v>149</v>
      </c>
      <c r="L20701" s="34">
        <v>117</v>
      </c>
      <c r="M20701" s="34">
        <v>96</v>
      </c>
      <c r="N20701" s="34">
        <v>110</v>
      </c>
      <c r="O20701" s="34">
        <v>110</v>
      </c>
      <c r="P20701" s="34">
        <v>111</v>
      </c>
      <c r="Q20701" s="34">
        <v>137</v>
      </c>
      <c r="R20701" s="34">
        <v>181</v>
      </c>
      <c r="S20701" s="34">
        <v>174</v>
      </c>
      <c r="T20701" s="34">
        <v>101</v>
      </c>
      <c r="U20701" s="34">
        <v>137</v>
      </c>
      <c r="V20701" s="34">
        <v>135</v>
      </c>
      <c r="W20701" s="34">
        <v>196</v>
      </c>
      <c r="X20701" s="34">
        <v>179</v>
      </c>
      <c r="Y20701" s="34">
        <v>148</v>
      </c>
      <c r="Z20701" s="34">
        <v>127</v>
      </c>
      <c r="AA20701" s="34">
        <v>155</v>
      </c>
      <c r="AB20701" s="34">
        <v>171</v>
      </c>
      <c r="AC20701" s="34">
        <v>200</v>
      </c>
    </row>
    <row r="20702" spans="1:29" x14ac:dyDescent="0.2">
      <c r="A20702" s="34" t="s">
        <v>81195</v>
      </c>
      <c r="B20702" s="34">
        <v>209</v>
      </c>
      <c r="C20702" s="34">
        <v>252</v>
      </c>
      <c r="D20702" s="34">
        <v>254</v>
      </c>
      <c r="E20702" s="34">
        <v>273</v>
      </c>
      <c r="F20702" s="34">
        <v>268</v>
      </c>
      <c r="G20702" s="34">
        <v>372</v>
      </c>
      <c r="H20702" s="34">
        <v>262</v>
      </c>
      <c r="I20702" s="34">
        <v>212</v>
      </c>
      <c r="J20702" s="34">
        <v>193</v>
      </c>
      <c r="K20702" s="34">
        <v>254</v>
      </c>
      <c r="L20702" s="34">
        <v>182</v>
      </c>
      <c r="M20702" s="34">
        <v>214</v>
      </c>
      <c r="N20702" s="34">
        <v>190</v>
      </c>
      <c r="O20702" s="34">
        <v>267</v>
      </c>
      <c r="P20702" s="34">
        <v>213</v>
      </c>
      <c r="Q20702" s="34">
        <v>334</v>
      </c>
      <c r="R20702" s="34">
        <v>312</v>
      </c>
      <c r="S20702" s="34">
        <v>319</v>
      </c>
      <c r="T20702" s="34">
        <v>256</v>
      </c>
      <c r="U20702" s="34">
        <v>267</v>
      </c>
      <c r="V20702" s="34">
        <v>305</v>
      </c>
      <c r="W20702" s="34">
        <v>307</v>
      </c>
      <c r="X20702" s="34">
        <v>316</v>
      </c>
      <c r="Y20702" s="34">
        <v>246</v>
      </c>
      <c r="Z20702" s="34">
        <v>285</v>
      </c>
      <c r="AA20702" s="34">
        <v>339</v>
      </c>
      <c r="AB20702" s="34">
        <v>322</v>
      </c>
      <c r="AC20702" s="34">
        <v>363</v>
      </c>
    </row>
    <row r="20703" spans="1:29" x14ac:dyDescent="0.2">
      <c r="A20703" s="34" t="s">
        <v>81196</v>
      </c>
      <c r="B20703" s="34">
        <v>649</v>
      </c>
      <c r="C20703" s="34">
        <v>367</v>
      </c>
      <c r="D20703" s="34">
        <v>471</v>
      </c>
      <c r="E20703" s="34">
        <v>429</v>
      </c>
      <c r="F20703" s="34">
        <v>576</v>
      </c>
      <c r="G20703" s="34">
        <v>345</v>
      </c>
      <c r="H20703" s="34">
        <v>591</v>
      </c>
      <c r="I20703" s="34">
        <v>370</v>
      </c>
      <c r="J20703" s="34">
        <v>625</v>
      </c>
      <c r="K20703" s="34">
        <v>351</v>
      </c>
      <c r="L20703" s="34">
        <v>665</v>
      </c>
      <c r="M20703" s="34">
        <v>388</v>
      </c>
      <c r="N20703" s="34">
        <v>524</v>
      </c>
      <c r="O20703" s="34">
        <v>350</v>
      </c>
      <c r="P20703" s="34">
        <v>557</v>
      </c>
      <c r="Q20703" s="34">
        <v>575</v>
      </c>
      <c r="R20703" s="34">
        <v>745</v>
      </c>
      <c r="S20703" s="34">
        <v>500</v>
      </c>
      <c r="T20703" s="34">
        <v>1128</v>
      </c>
      <c r="U20703" s="34">
        <v>552</v>
      </c>
      <c r="V20703" s="34">
        <v>822</v>
      </c>
      <c r="W20703" s="34">
        <v>932</v>
      </c>
      <c r="X20703" s="34">
        <v>643</v>
      </c>
      <c r="Y20703" s="34">
        <v>665</v>
      </c>
      <c r="Z20703" s="34">
        <v>565</v>
      </c>
      <c r="AA20703" s="34">
        <v>521</v>
      </c>
      <c r="AB20703" s="34">
        <v>1009</v>
      </c>
      <c r="AC20703" s="34">
        <v>739</v>
      </c>
    </row>
    <row r="20704" spans="1:29" x14ac:dyDescent="0.2">
      <c r="A20704" s="34" t="s">
        <v>81197</v>
      </c>
      <c r="B20704" s="34">
        <v>2</v>
      </c>
      <c r="C20704" s="34">
        <v>0</v>
      </c>
      <c r="D20704" s="34">
        <v>0</v>
      </c>
      <c r="E20704" s="34">
        <v>0</v>
      </c>
      <c r="F20704" s="34">
        <v>0</v>
      </c>
      <c r="G20704" s="34">
        <v>0</v>
      </c>
      <c r="H20704" s="34">
        <v>0</v>
      </c>
      <c r="I20704" s="34">
        <v>0</v>
      </c>
      <c r="J20704" s="34">
        <v>0</v>
      </c>
      <c r="K20704" s="34">
        <v>0</v>
      </c>
      <c r="L20704" s="34">
        <v>0</v>
      </c>
      <c r="M20704" s="34">
        <v>0</v>
      </c>
      <c r="N20704" s="34">
        <v>0</v>
      </c>
      <c r="O20704" s="34">
        <v>0</v>
      </c>
      <c r="P20704" s="34">
        <v>0</v>
      </c>
      <c r="Q20704" s="34">
        <v>0</v>
      </c>
      <c r="R20704" s="34">
        <v>0</v>
      </c>
      <c r="S20704" s="34">
        <v>0</v>
      </c>
      <c r="T20704" s="34">
        <v>0</v>
      </c>
      <c r="U20704" s="34">
        <v>0</v>
      </c>
      <c r="V20704" s="34">
        <v>0</v>
      </c>
      <c r="W20704" s="34">
        <v>0</v>
      </c>
      <c r="X20704" s="34">
        <v>0</v>
      </c>
      <c r="Y20704" s="34">
        <v>0</v>
      </c>
      <c r="Z20704" s="34">
        <v>0</v>
      </c>
      <c r="AA20704" s="34">
        <v>0</v>
      </c>
      <c r="AB20704" s="34">
        <v>0</v>
      </c>
      <c r="AC20704" s="34">
        <v>0</v>
      </c>
    </row>
    <row r="20705" spans="1:29" x14ac:dyDescent="0.2">
      <c r="A20705" s="34" t="s">
        <v>81198</v>
      </c>
      <c r="B20705" s="34">
        <v>201</v>
      </c>
      <c r="C20705" s="34">
        <v>256</v>
      </c>
      <c r="D20705" s="34">
        <v>260</v>
      </c>
      <c r="E20705" s="34">
        <v>314</v>
      </c>
      <c r="F20705" s="34">
        <v>241</v>
      </c>
      <c r="G20705" s="34">
        <v>317</v>
      </c>
      <c r="H20705" s="34">
        <v>199</v>
      </c>
      <c r="I20705" s="34">
        <v>290</v>
      </c>
      <c r="J20705" s="34">
        <v>191</v>
      </c>
      <c r="K20705" s="34">
        <v>277</v>
      </c>
      <c r="L20705" s="34">
        <v>180</v>
      </c>
      <c r="M20705" s="34">
        <v>233</v>
      </c>
      <c r="N20705" s="34">
        <v>206</v>
      </c>
      <c r="O20705" s="34">
        <v>305</v>
      </c>
      <c r="P20705" s="34">
        <v>187</v>
      </c>
      <c r="Q20705" s="34">
        <v>420</v>
      </c>
      <c r="R20705" s="34">
        <v>321</v>
      </c>
      <c r="S20705" s="34">
        <v>290</v>
      </c>
      <c r="T20705" s="34">
        <v>216</v>
      </c>
      <c r="U20705" s="34">
        <v>291</v>
      </c>
      <c r="V20705" s="34">
        <v>287</v>
      </c>
      <c r="W20705" s="34">
        <v>315</v>
      </c>
      <c r="X20705" s="34">
        <v>335</v>
      </c>
      <c r="Y20705" s="34">
        <v>333</v>
      </c>
      <c r="Z20705" s="34">
        <v>265</v>
      </c>
      <c r="AA20705" s="34">
        <v>402</v>
      </c>
      <c r="AB20705" s="34">
        <v>275</v>
      </c>
      <c r="AC20705" s="34">
        <v>433</v>
      </c>
    </row>
    <row r="20706" spans="1:29" x14ac:dyDescent="0.2">
      <c r="A20706" s="34" t="s">
        <v>81199</v>
      </c>
      <c r="B20706" s="34">
        <v>164</v>
      </c>
      <c r="C20706" s="34">
        <v>147</v>
      </c>
      <c r="D20706" s="34">
        <v>158</v>
      </c>
      <c r="E20706" s="34">
        <v>186</v>
      </c>
      <c r="F20706" s="34">
        <v>178</v>
      </c>
      <c r="G20706" s="34">
        <v>194</v>
      </c>
      <c r="H20706" s="34">
        <v>144</v>
      </c>
      <c r="I20706" s="34">
        <v>173</v>
      </c>
      <c r="J20706" s="34">
        <v>174</v>
      </c>
      <c r="K20706" s="34">
        <v>139</v>
      </c>
      <c r="L20706" s="34">
        <v>138</v>
      </c>
      <c r="M20706" s="34">
        <v>134</v>
      </c>
      <c r="N20706" s="34">
        <v>149</v>
      </c>
      <c r="O20706" s="34">
        <v>138</v>
      </c>
      <c r="P20706" s="34">
        <v>117</v>
      </c>
      <c r="Q20706" s="34">
        <v>245</v>
      </c>
      <c r="R20706" s="34">
        <v>230</v>
      </c>
      <c r="S20706" s="34">
        <v>190</v>
      </c>
      <c r="T20706" s="34">
        <v>167</v>
      </c>
      <c r="U20706" s="34">
        <v>155</v>
      </c>
      <c r="V20706" s="34">
        <v>171</v>
      </c>
      <c r="W20706" s="34">
        <v>195</v>
      </c>
      <c r="X20706" s="34">
        <v>154</v>
      </c>
      <c r="Y20706" s="34">
        <v>185</v>
      </c>
      <c r="Z20706" s="34">
        <v>248</v>
      </c>
      <c r="AA20706" s="34">
        <v>182</v>
      </c>
      <c r="AB20706" s="34">
        <v>209</v>
      </c>
      <c r="AC20706" s="34">
        <v>255</v>
      </c>
    </row>
    <row r="20707" spans="1:29" x14ac:dyDescent="0.2">
      <c r="A20707" s="34" t="s">
        <v>81200</v>
      </c>
      <c r="B20707" s="34">
        <v>116</v>
      </c>
      <c r="C20707" s="34">
        <v>100</v>
      </c>
      <c r="D20707" s="34">
        <v>128</v>
      </c>
      <c r="E20707" s="34">
        <v>100</v>
      </c>
      <c r="F20707" s="34">
        <v>122</v>
      </c>
      <c r="G20707" s="34">
        <v>118</v>
      </c>
      <c r="H20707" s="34">
        <v>124</v>
      </c>
      <c r="I20707" s="34">
        <v>121</v>
      </c>
      <c r="J20707" s="34">
        <v>117</v>
      </c>
      <c r="K20707" s="34">
        <v>84</v>
      </c>
      <c r="L20707" s="34">
        <v>64</v>
      </c>
      <c r="M20707" s="34">
        <v>132</v>
      </c>
      <c r="N20707" s="34">
        <v>98</v>
      </c>
      <c r="O20707" s="34">
        <v>98</v>
      </c>
      <c r="P20707" s="34">
        <v>81</v>
      </c>
      <c r="Q20707" s="34">
        <v>158</v>
      </c>
      <c r="R20707" s="34">
        <v>141</v>
      </c>
      <c r="S20707" s="34">
        <v>138</v>
      </c>
      <c r="T20707" s="34">
        <v>113</v>
      </c>
      <c r="U20707" s="34">
        <v>108</v>
      </c>
      <c r="V20707" s="34">
        <v>135</v>
      </c>
      <c r="W20707" s="34">
        <v>128</v>
      </c>
      <c r="X20707" s="34">
        <v>152</v>
      </c>
      <c r="Y20707" s="34">
        <v>143</v>
      </c>
      <c r="Z20707" s="34">
        <v>121</v>
      </c>
      <c r="AA20707" s="34">
        <v>160</v>
      </c>
      <c r="AB20707" s="34">
        <v>150</v>
      </c>
      <c r="AC20707" s="34">
        <v>194</v>
      </c>
    </row>
    <row r="20708" spans="1:29" x14ac:dyDescent="0.2">
      <c r="A20708" s="34" t="s">
        <v>81201</v>
      </c>
      <c r="B20708" s="34">
        <v>215</v>
      </c>
      <c r="C20708" s="34">
        <v>332</v>
      </c>
      <c r="D20708" s="34">
        <v>323</v>
      </c>
      <c r="E20708" s="34">
        <v>342</v>
      </c>
      <c r="F20708" s="34">
        <v>290</v>
      </c>
      <c r="G20708" s="34">
        <v>316</v>
      </c>
      <c r="H20708" s="34">
        <v>351</v>
      </c>
      <c r="I20708" s="34">
        <v>294</v>
      </c>
      <c r="J20708" s="34">
        <v>284</v>
      </c>
      <c r="K20708" s="34">
        <v>370</v>
      </c>
      <c r="L20708" s="34">
        <v>245</v>
      </c>
      <c r="M20708" s="34">
        <v>298</v>
      </c>
      <c r="N20708" s="34">
        <v>257</v>
      </c>
      <c r="O20708" s="34">
        <v>296</v>
      </c>
      <c r="P20708" s="34">
        <v>313</v>
      </c>
      <c r="Q20708" s="34">
        <v>385</v>
      </c>
      <c r="R20708" s="34">
        <v>402</v>
      </c>
      <c r="S20708" s="34">
        <v>343</v>
      </c>
      <c r="T20708" s="34">
        <v>325</v>
      </c>
      <c r="U20708" s="34">
        <v>332</v>
      </c>
      <c r="V20708" s="34">
        <v>430</v>
      </c>
      <c r="W20708" s="34">
        <v>297</v>
      </c>
      <c r="X20708" s="34">
        <v>469</v>
      </c>
      <c r="Y20708" s="34">
        <v>384</v>
      </c>
      <c r="Z20708" s="34">
        <v>408</v>
      </c>
      <c r="AA20708" s="34">
        <v>484</v>
      </c>
      <c r="AB20708" s="34">
        <v>444</v>
      </c>
      <c r="AC20708" s="34">
        <v>533</v>
      </c>
    </row>
    <row r="20709" spans="1:29" x14ac:dyDescent="0.2">
      <c r="A20709" s="34" t="s">
        <v>81202</v>
      </c>
      <c r="B20709" s="34">
        <v>95</v>
      </c>
      <c r="C20709" s="34">
        <v>100</v>
      </c>
      <c r="D20709" s="34">
        <v>171</v>
      </c>
      <c r="E20709" s="34">
        <v>158</v>
      </c>
      <c r="F20709" s="34">
        <v>157</v>
      </c>
      <c r="G20709" s="34">
        <v>139</v>
      </c>
      <c r="H20709" s="34">
        <v>135</v>
      </c>
      <c r="I20709" s="34">
        <v>117</v>
      </c>
      <c r="J20709" s="34">
        <v>127</v>
      </c>
      <c r="K20709" s="34">
        <v>140</v>
      </c>
      <c r="L20709" s="34">
        <v>89</v>
      </c>
      <c r="M20709" s="34">
        <v>105</v>
      </c>
      <c r="N20709" s="34">
        <v>114</v>
      </c>
      <c r="O20709" s="34">
        <v>105</v>
      </c>
      <c r="P20709" s="34">
        <v>127</v>
      </c>
      <c r="Q20709" s="34">
        <v>177</v>
      </c>
      <c r="R20709" s="34">
        <v>155</v>
      </c>
      <c r="S20709" s="34">
        <v>152</v>
      </c>
      <c r="T20709" s="34">
        <v>69</v>
      </c>
      <c r="U20709" s="34">
        <v>121</v>
      </c>
      <c r="V20709" s="34">
        <v>154</v>
      </c>
      <c r="W20709" s="34">
        <v>118</v>
      </c>
      <c r="X20709" s="34">
        <v>192</v>
      </c>
      <c r="Y20709" s="34">
        <v>120</v>
      </c>
      <c r="Z20709" s="34">
        <v>161</v>
      </c>
      <c r="AA20709" s="34">
        <v>186</v>
      </c>
      <c r="AB20709" s="34">
        <v>88</v>
      </c>
      <c r="AC20709" s="34">
        <v>197</v>
      </c>
    </row>
    <row r="20710" spans="1:29" x14ac:dyDescent="0.2">
      <c r="A20710" s="34" t="s">
        <v>81203</v>
      </c>
      <c r="B20710" s="34">
        <v>61</v>
      </c>
      <c r="C20710" s="34">
        <v>65</v>
      </c>
      <c r="D20710" s="34">
        <v>44</v>
      </c>
      <c r="E20710" s="34">
        <v>83</v>
      </c>
      <c r="F20710" s="34">
        <v>48</v>
      </c>
      <c r="G20710" s="34">
        <v>50</v>
      </c>
      <c r="H20710" s="34">
        <v>42</v>
      </c>
      <c r="I20710" s="34">
        <v>61</v>
      </c>
      <c r="J20710" s="34">
        <v>45</v>
      </c>
      <c r="K20710" s="34">
        <v>49</v>
      </c>
      <c r="L20710" s="34">
        <v>24</v>
      </c>
      <c r="M20710" s="34">
        <v>50</v>
      </c>
      <c r="N20710" s="34">
        <v>55</v>
      </c>
      <c r="O20710" s="34">
        <v>60</v>
      </c>
      <c r="P20710" s="34">
        <v>49</v>
      </c>
      <c r="Q20710" s="34">
        <v>62</v>
      </c>
      <c r="R20710" s="34">
        <v>59</v>
      </c>
      <c r="S20710" s="34">
        <v>56</v>
      </c>
      <c r="T20710" s="34">
        <v>28</v>
      </c>
      <c r="U20710" s="34">
        <v>52</v>
      </c>
      <c r="V20710" s="34">
        <v>63</v>
      </c>
      <c r="W20710" s="34">
        <v>49</v>
      </c>
      <c r="X20710" s="34">
        <v>76</v>
      </c>
      <c r="Y20710" s="34">
        <v>64</v>
      </c>
      <c r="Z20710" s="34">
        <v>63</v>
      </c>
      <c r="AA20710" s="34">
        <v>55</v>
      </c>
      <c r="AB20710" s="34">
        <v>33</v>
      </c>
      <c r="AC20710" s="34">
        <v>87</v>
      </c>
    </row>
    <row r="20711" spans="1:29" x14ac:dyDescent="0.2">
      <c r="A20711" s="34" t="s">
        <v>81204</v>
      </c>
      <c r="B20711" s="34">
        <v>247</v>
      </c>
      <c r="C20711" s="34">
        <v>301</v>
      </c>
      <c r="D20711" s="34">
        <v>368</v>
      </c>
      <c r="E20711" s="34">
        <v>371</v>
      </c>
      <c r="F20711" s="34">
        <v>431</v>
      </c>
      <c r="G20711" s="34">
        <v>322</v>
      </c>
      <c r="H20711" s="34">
        <v>364</v>
      </c>
      <c r="I20711" s="34">
        <v>335</v>
      </c>
      <c r="J20711" s="34">
        <v>338</v>
      </c>
      <c r="K20711" s="34">
        <v>400</v>
      </c>
      <c r="L20711" s="34">
        <v>240</v>
      </c>
      <c r="M20711" s="34">
        <v>283</v>
      </c>
      <c r="N20711" s="34">
        <v>295</v>
      </c>
      <c r="O20711" s="34">
        <v>315</v>
      </c>
      <c r="P20711" s="34">
        <v>316</v>
      </c>
      <c r="Q20711" s="34">
        <v>459</v>
      </c>
      <c r="R20711" s="34">
        <v>365</v>
      </c>
      <c r="S20711" s="34">
        <v>446</v>
      </c>
      <c r="T20711" s="34">
        <v>302</v>
      </c>
      <c r="U20711" s="34">
        <v>296</v>
      </c>
      <c r="V20711" s="34">
        <v>427</v>
      </c>
      <c r="W20711" s="34">
        <v>369</v>
      </c>
      <c r="X20711" s="34">
        <v>429</v>
      </c>
      <c r="Y20711" s="34">
        <v>403</v>
      </c>
      <c r="Z20711" s="34">
        <v>347</v>
      </c>
      <c r="AA20711" s="34">
        <v>455</v>
      </c>
      <c r="AB20711" s="34">
        <v>379</v>
      </c>
      <c r="AC20711" s="34">
        <v>526</v>
      </c>
    </row>
    <row r="20712" spans="1:29" x14ac:dyDescent="0.2">
      <c r="A20712" s="34" t="s">
        <v>81205</v>
      </c>
      <c r="B20712" s="34">
        <v>143</v>
      </c>
      <c r="C20712" s="34">
        <v>165</v>
      </c>
      <c r="D20712" s="34">
        <v>196</v>
      </c>
      <c r="E20712" s="34">
        <v>182</v>
      </c>
      <c r="F20712" s="34">
        <v>218</v>
      </c>
      <c r="G20712" s="34">
        <v>166</v>
      </c>
      <c r="H20712" s="34">
        <v>192</v>
      </c>
      <c r="I20712" s="34">
        <v>193</v>
      </c>
      <c r="J20712" s="34">
        <v>253</v>
      </c>
      <c r="K20712" s="34">
        <v>174</v>
      </c>
      <c r="L20712" s="34">
        <v>165</v>
      </c>
      <c r="M20712" s="34">
        <v>151</v>
      </c>
      <c r="N20712" s="34">
        <v>161</v>
      </c>
      <c r="O20712" s="34">
        <v>196</v>
      </c>
      <c r="P20712" s="34">
        <v>177</v>
      </c>
      <c r="Q20712" s="34">
        <v>183</v>
      </c>
      <c r="R20712" s="34">
        <v>240</v>
      </c>
      <c r="S20712" s="34">
        <v>248</v>
      </c>
      <c r="T20712" s="34">
        <v>230</v>
      </c>
      <c r="U20712" s="34">
        <v>166</v>
      </c>
      <c r="V20712" s="34">
        <v>290</v>
      </c>
      <c r="W20712" s="34">
        <v>184</v>
      </c>
      <c r="X20712" s="34">
        <v>270</v>
      </c>
      <c r="Y20712" s="34">
        <v>251</v>
      </c>
      <c r="Z20712" s="34">
        <v>248</v>
      </c>
      <c r="AA20712" s="34">
        <v>205</v>
      </c>
      <c r="AB20712" s="34">
        <v>240</v>
      </c>
      <c r="AC20712" s="34">
        <v>263</v>
      </c>
    </row>
    <row r="20713" spans="1:29" x14ac:dyDescent="0.2">
      <c r="A20713" s="34" t="s">
        <v>81206</v>
      </c>
      <c r="B20713" s="34">
        <v>77</v>
      </c>
      <c r="C20713" s="34">
        <v>109</v>
      </c>
      <c r="D20713" s="34">
        <v>132</v>
      </c>
      <c r="E20713" s="34">
        <v>110</v>
      </c>
      <c r="F20713" s="34">
        <v>95</v>
      </c>
      <c r="G20713" s="34">
        <v>129</v>
      </c>
      <c r="H20713" s="34">
        <v>108</v>
      </c>
      <c r="I20713" s="34">
        <v>92</v>
      </c>
      <c r="J20713" s="34">
        <v>82</v>
      </c>
      <c r="K20713" s="34">
        <v>143</v>
      </c>
      <c r="L20713" s="34">
        <v>54</v>
      </c>
      <c r="M20713" s="34">
        <v>93</v>
      </c>
      <c r="N20713" s="34">
        <v>87</v>
      </c>
      <c r="O20713" s="34">
        <v>103</v>
      </c>
      <c r="P20713" s="34">
        <v>106</v>
      </c>
      <c r="Q20713" s="34">
        <v>137</v>
      </c>
      <c r="R20713" s="34">
        <v>134</v>
      </c>
      <c r="S20713" s="34">
        <v>163</v>
      </c>
      <c r="T20713" s="34">
        <v>63</v>
      </c>
      <c r="U20713" s="34">
        <v>104</v>
      </c>
      <c r="V20713" s="34">
        <v>109</v>
      </c>
      <c r="W20713" s="34">
        <v>64</v>
      </c>
      <c r="X20713" s="34">
        <v>144</v>
      </c>
      <c r="Y20713" s="34">
        <v>113</v>
      </c>
      <c r="Z20713" s="34">
        <v>121</v>
      </c>
      <c r="AA20713" s="34">
        <v>215</v>
      </c>
      <c r="AB20713" s="34">
        <v>88</v>
      </c>
      <c r="AC20713" s="34">
        <v>128</v>
      </c>
    </row>
    <row r="20714" spans="1:29" x14ac:dyDescent="0.2">
      <c r="A20714" s="34" t="s">
        <v>81207</v>
      </c>
      <c r="B20714" s="34">
        <v>231</v>
      </c>
      <c r="C20714" s="34">
        <v>285</v>
      </c>
      <c r="D20714" s="34">
        <v>361</v>
      </c>
      <c r="E20714" s="34">
        <v>305</v>
      </c>
      <c r="F20714" s="34">
        <v>280</v>
      </c>
      <c r="G20714" s="34">
        <v>301</v>
      </c>
      <c r="H20714" s="34">
        <v>274</v>
      </c>
      <c r="I20714" s="34">
        <v>308</v>
      </c>
      <c r="J20714" s="34">
        <v>201</v>
      </c>
      <c r="K20714" s="34">
        <v>269</v>
      </c>
      <c r="L20714" s="34">
        <v>109</v>
      </c>
      <c r="M20714" s="34">
        <v>261</v>
      </c>
      <c r="N20714" s="34">
        <v>241</v>
      </c>
      <c r="O20714" s="34">
        <v>222</v>
      </c>
      <c r="P20714" s="34">
        <v>216</v>
      </c>
      <c r="Q20714" s="34">
        <v>288</v>
      </c>
      <c r="R20714" s="34">
        <v>257</v>
      </c>
      <c r="S20714" s="34">
        <v>327</v>
      </c>
      <c r="T20714" s="34">
        <v>185</v>
      </c>
      <c r="U20714" s="34">
        <v>202</v>
      </c>
      <c r="V20714" s="34">
        <v>317</v>
      </c>
      <c r="W20714" s="34">
        <v>247</v>
      </c>
      <c r="X20714" s="34">
        <v>290</v>
      </c>
      <c r="Y20714" s="34">
        <v>205</v>
      </c>
      <c r="Z20714" s="34">
        <v>295</v>
      </c>
      <c r="AA20714" s="34">
        <v>319</v>
      </c>
      <c r="AB20714" s="34">
        <v>238</v>
      </c>
      <c r="AC20714" s="34">
        <v>389</v>
      </c>
    </row>
    <row r="20715" spans="1:29" x14ac:dyDescent="0.2">
      <c r="A20715" s="34" t="s">
        <v>81208</v>
      </c>
      <c r="B20715" s="34">
        <v>67</v>
      </c>
      <c r="C20715" s="34">
        <v>98</v>
      </c>
      <c r="D20715" s="34">
        <v>90</v>
      </c>
      <c r="E20715" s="34">
        <v>97</v>
      </c>
      <c r="F20715" s="34">
        <v>112</v>
      </c>
      <c r="G20715" s="34">
        <v>97</v>
      </c>
      <c r="H20715" s="34">
        <v>77</v>
      </c>
      <c r="I20715" s="34">
        <v>96</v>
      </c>
      <c r="J20715" s="34">
        <v>80</v>
      </c>
      <c r="K20715" s="34">
        <v>114</v>
      </c>
      <c r="L20715" s="34">
        <v>54</v>
      </c>
      <c r="M20715" s="34">
        <v>85</v>
      </c>
      <c r="N20715" s="34">
        <v>67</v>
      </c>
      <c r="O20715" s="34">
        <v>72</v>
      </c>
      <c r="P20715" s="34">
        <v>54</v>
      </c>
      <c r="Q20715" s="34">
        <v>85</v>
      </c>
      <c r="R20715" s="34">
        <v>86</v>
      </c>
      <c r="S20715" s="34">
        <v>110</v>
      </c>
      <c r="T20715" s="34">
        <v>78</v>
      </c>
      <c r="U20715" s="34">
        <v>63</v>
      </c>
      <c r="V20715" s="34">
        <v>88</v>
      </c>
      <c r="W20715" s="34">
        <v>58</v>
      </c>
      <c r="X20715" s="34">
        <v>117</v>
      </c>
      <c r="Y20715" s="34">
        <v>76</v>
      </c>
      <c r="Z20715" s="34">
        <v>100</v>
      </c>
      <c r="AA20715" s="34">
        <v>110</v>
      </c>
      <c r="AB20715" s="34">
        <v>99</v>
      </c>
      <c r="AC20715" s="34">
        <v>113</v>
      </c>
    </row>
    <row r="20716" spans="1:29" x14ac:dyDescent="0.2">
      <c r="A20716" s="34" t="s">
        <v>81209</v>
      </c>
      <c r="B20716" s="34">
        <v>1514</v>
      </c>
      <c r="C20716" s="34">
        <v>1261</v>
      </c>
      <c r="D20716" s="34">
        <v>1474</v>
      </c>
      <c r="E20716" s="34">
        <v>1287</v>
      </c>
      <c r="F20716" s="34">
        <v>1701</v>
      </c>
      <c r="G20716" s="34">
        <v>1373</v>
      </c>
      <c r="H20716" s="34">
        <v>1629</v>
      </c>
      <c r="I20716" s="34">
        <v>1247</v>
      </c>
      <c r="J20716" s="34">
        <v>1632</v>
      </c>
      <c r="K20716" s="34">
        <v>1206</v>
      </c>
      <c r="L20716" s="34">
        <v>1744</v>
      </c>
      <c r="M20716" s="34">
        <v>1114</v>
      </c>
      <c r="N20716" s="34">
        <v>1477</v>
      </c>
      <c r="O20716" s="34">
        <v>1272</v>
      </c>
      <c r="P20716" s="34">
        <v>1534</v>
      </c>
      <c r="Q20716" s="34">
        <v>1872</v>
      </c>
      <c r="R20716" s="34">
        <v>2149</v>
      </c>
      <c r="S20716" s="34">
        <v>1659</v>
      </c>
      <c r="T20716" s="34">
        <v>2380</v>
      </c>
      <c r="U20716" s="34">
        <v>1491</v>
      </c>
      <c r="V20716" s="34">
        <v>2076</v>
      </c>
      <c r="W20716" s="34">
        <v>1940</v>
      </c>
      <c r="X20716" s="34">
        <v>1992</v>
      </c>
      <c r="Y20716" s="34">
        <v>1870</v>
      </c>
      <c r="Z20716" s="34">
        <v>1692</v>
      </c>
      <c r="AA20716" s="34">
        <v>1660</v>
      </c>
      <c r="AB20716" s="34">
        <v>2440</v>
      </c>
      <c r="AC20716" s="34">
        <v>2294</v>
      </c>
    </row>
    <row r="20717" spans="1:29" x14ac:dyDescent="0.2">
      <c r="A20717" s="34" t="s">
        <v>81210</v>
      </c>
      <c r="B20717" s="34">
        <v>177</v>
      </c>
      <c r="C20717" s="34">
        <v>176</v>
      </c>
      <c r="D20717" s="34">
        <v>221</v>
      </c>
      <c r="E20717" s="34">
        <v>198</v>
      </c>
      <c r="F20717" s="34">
        <v>183</v>
      </c>
      <c r="G20717" s="34">
        <v>191</v>
      </c>
      <c r="H20717" s="34">
        <v>165</v>
      </c>
      <c r="I20717" s="34">
        <v>185</v>
      </c>
      <c r="J20717" s="34">
        <v>172</v>
      </c>
      <c r="K20717" s="34">
        <v>203</v>
      </c>
      <c r="L20717" s="34">
        <v>111</v>
      </c>
      <c r="M20717" s="34">
        <v>179</v>
      </c>
      <c r="N20717" s="34">
        <v>187</v>
      </c>
      <c r="O20717" s="34">
        <v>169</v>
      </c>
      <c r="P20717" s="34">
        <v>159</v>
      </c>
      <c r="Q20717" s="34">
        <v>246</v>
      </c>
      <c r="R20717" s="34">
        <v>198</v>
      </c>
      <c r="S20717" s="34">
        <v>250</v>
      </c>
      <c r="T20717" s="34">
        <v>151</v>
      </c>
      <c r="U20717" s="34">
        <v>134</v>
      </c>
      <c r="V20717" s="34">
        <v>239</v>
      </c>
      <c r="W20717" s="34">
        <v>156</v>
      </c>
      <c r="X20717" s="34">
        <v>186</v>
      </c>
      <c r="Y20717" s="34">
        <v>163</v>
      </c>
      <c r="Z20717" s="34">
        <v>220</v>
      </c>
      <c r="AA20717" s="34">
        <v>216</v>
      </c>
      <c r="AB20717" s="34">
        <v>180</v>
      </c>
      <c r="AC20717" s="34">
        <v>266</v>
      </c>
    </row>
    <row r="20718" spans="1:29" x14ac:dyDescent="0.2">
      <c r="A20718" s="34" t="s">
        <v>81211</v>
      </c>
      <c r="B20718" s="34">
        <v>220</v>
      </c>
      <c r="C20718" s="34">
        <v>358</v>
      </c>
      <c r="D20718" s="34">
        <v>381</v>
      </c>
      <c r="E20718" s="34">
        <v>373</v>
      </c>
      <c r="F20718" s="34">
        <v>305</v>
      </c>
      <c r="G20718" s="34">
        <v>311</v>
      </c>
      <c r="H20718" s="34">
        <v>270</v>
      </c>
      <c r="I20718" s="34">
        <v>319</v>
      </c>
      <c r="J20718" s="34">
        <v>282</v>
      </c>
      <c r="K20718" s="34">
        <v>377</v>
      </c>
      <c r="L20718" s="34">
        <v>177</v>
      </c>
      <c r="M20718" s="34">
        <v>303</v>
      </c>
      <c r="N20718" s="34">
        <v>230</v>
      </c>
      <c r="O20718" s="34">
        <v>286</v>
      </c>
      <c r="P20718" s="34">
        <v>191</v>
      </c>
      <c r="Q20718" s="34">
        <v>396</v>
      </c>
      <c r="R20718" s="34">
        <v>324</v>
      </c>
      <c r="S20718" s="34">
        <v>435</v>
      </c>
      <c r="T20718" s="34">
        <v>230</v>
      </c>
      <c r="U20718" s="34">
        <v>268</v>
      </c>
      <c r="V20718" s="34">
        <v>351</v>
      </c>
      <c r="W20718" s="34">
        <v>326</v>
      </c>
      <c r="X20718" s="34">
        <v>404</v>
      </c>
      <c r="Y20718" s="34">
        <v>295</v>
      </c>
      <c r="Z20718" s="34">
        <v>364</v>
      </c>
      <c r="AA20718" s="34">
        <v>399</v>
      </c>
      <c r="AB20718" s="34">
        <v>276</v>
      </c>
      <c r="AC20718" s="34">
        <v>518</v>
      </c>
    </row>
    <row r="20719" spans="1:29" x14ac:dyDescent="0.2">
      <c r="A20719" s="34" t="s">
        <v>81212</v>
      </c>
      <c r="B20719" s="34">
        <v>177</v>
      </c>
      <c r="C20719" s="34">
        <v>210</v>
      </c>
      <c r="D20719" s="34">
        <v>259</v>
      </c>
      <c r="E20719" s="34">
        <v>203</v>
      </c>
      <c r="F20719" s="34">
        <v>261</v>
      </c>
      <c r="G20719" s="34">
        <v>174</v>
      </c>
      <c r="H20719" s="34">
        <v>257</v>
      </c>
      <c r="I20719" s="34">
        <v>157</v>
      </c>
      <c r="J20719" s="34">
        <v>238</v>
      </c>
      <c r="K20719" s="34">
        <v>201</v>
      </c>
      <c r="L20719" s="34">
        <v>158</v>
      </c>
      <c r="M20719" s="34">
        <v>191</v>
      </c>
      <c r="N20719" s="34">
        <v>179</v>
      </c>
      <c r="O20719" s="34">
        <v>157</v>
      </c>
      <c r="P20719" s="34">
        <v>267</v>
      </c>
      <c r="Q20719" s="34">
        <v>273</v>
      </c>
      <c r="R20719" s="34">
        <v>297</v>
      </c>
      <c r="S20719" s="34">
        <v>231</v>
      </c>
      <c r="T20719" s="34">
        <v>246</v>
      </c>
      <c r="U20719" s="34">
        <v>183</v>
      </c>
      <c r="V20719" s="34">
        <v>312</v>
      </c>
      <c r="W20719" s="34">
        <v>201</v>
      </c>
      <c r="X20719" s="34">
        <v>340</v>
      </c>
      <c r="Y20719" s="34">
        <v>252</v>
      </c>
      <c r="Z20719" s="34">
        <v>250</v>
      </c>
      <c r="AA20719" s="34">
        <v>269</v>
      </c>
      <c r="AB20719" s="34">
        <v>360</v>
      </c>
      <c r="AC20719" s="34">
        <v>344</v>
      </c>
    </row>
    <row r="20720" spans="1:29" x14ac:dyDescent="0.2">
      <c r="A20720" s="34" t="s">
        <v>81213</v>
      </c>
      <c r="B20720" s="34">
        <v>119</v>
      </c>
      <c r="C20720" s="34">
        <v>204</v>
      </c>
      <c r="D20720" s="34">
        <v>226</v>
      </c>
      <c r="E20720" s="34">
        <v>170</v>
      </c>
      <c r="F20720" s="34">
        <v>159</v>
      </c>
      <c r="G20720" s="34">
        <v>211</v>
      </c>
      <c r="H20720" s="34">
        <v>148</v>
      </c>
      <c r="I20720" s="34">
        <v>161</v>
      </c>
      <c r="J20720" s="34">
        <v>137</v>
      </c>
      <c r="K20720" s="34">
        <v>215</v>
      </c>
      <c r="L20720" s="34">
        <v>82</v>
      </c>
      <c r="M20720" s="34">
        <v>186</v>
      </c>
      <c r="N20720" s="34">
        <v>140</v>
      </c>
      <c r="O20720" s="34">
        <v>200</v>
      </c>
      <c r="P20720" s="34">
        <v>171</v>
      </c>
      <c r="Q20720" s="34">
        <v>180</v>
      </c>
      <c r="R20720" s="34">
        <v>151</v>
      </c>
      <c r="S20720" s="34">
        <v>299</v>
      </c>
      <c r="T20720" s="34">
        <v>117</v>
      </c>
      <c r="U20720" s="34">
        <v>156</v>
      </c>
      <c r="V20720" s="34">
        <v>197</v>
      </c>
      <c r="W20720" s="34">
        <v>136</v>
      </c>
      <c r="X20720" s="34">
        <v>218</v>
      </c>
      <c r="Y20720" s="34">
        <v>164</v>
      </c>
      <c r="Z20720" s="34">
        <v>239</v>
      </c>
      <c r="AA20720" s="34">
        <v>222</v>
      </c>
      <c r="AB20720" s="34">
        <v>175</v>
      </c>
      <c r="AC20720" s="34">
        <v>263</v>
      </c>
    </row>
    <row r="20721" spans="1:29" x14ac:dyDescent="0.2">
      <c r="A20721" s="34" t="s">
        <v>81214</v>
      </c>
      <c r="B20721" s="34">
        <v>118</v>
      </c>
      <c r="C20721" s="34">
        <v>179</v>
      </c>
      <c r="D20721" s="34">
        <v>249</v>
      </c>
      <c r="E20721" s="34">
        <v>258</v>
      </c>
      <c r="F20721" s="34">
        <v>267</v>
      </c>
      <c r="G20721" s="34">
        <v>214</v>
      </c>
      <c r="H20721" s="34">
        <v>205</v>
      </c>
      <c r="I20721" s="34">
        <v>228</v>
      </c>
      <c r="J20721" s="34">
        <v>194</v>
      </c>
      <c r="K20721" s="34">
        <v>276</v>
      </c>
      <c r="L20721" s="34">
        <v>98</v>
      </c>
      <c r="M20721" s="34">
        <v>252</v>
      </c>
      <c r="N20721" s="34">
        <v>173</v>
      </c>
      <c r="O20721" s="34">
        <v>204</v>
      </c>
      <c r="P20721" s="34">
        <v>165</v>
      </c>
      <c r="Q20721" s="34">
        <v>284</v>
      </c>
      <c r="R20721" s="34">
        <v>226</v>
      </c>
      <c r="S20721" s="34">
        <v>333</v>
      </c>
      <c r="T20721" s="34">
        <v>111</v>
      </c>
      <c r="U20721" s="34">
        <v>218</v>
      </c>
      <c r="V20721" s="34">
        <v>280</v>
      </c>
      <c r="W20721" s="34">
        <v>203</v>
      </c>
      <c r="X20721" s="34">
        <v>275</v>
      </c>
      <c r="Y20721" s="34">
        <v>233</v>
      </c>
      <c r="Z20721" s="34">
        <v>281</v>
      </c>
      <c r="AA20721" s="34">
        <v>295</v>
      </c>
      <c r="AB20721" s="34">
        <v>190</v>
      </c>
      <c r="AC20721" s="34">
        <v>418</v>
      </c>
    </row>
    <row r="20722" spans="1:29" x14ac:dyDescent="0.2">
      <c r="A20722" s="34" t="s">
        <v>81215</v>
      </c>
      <c r="B20722" s="34">
        <v>112</v>
      </c>
      <c r="C20722" s="34">
        <v>68</v>
      </c>
      <c r="D20722" s="34">
        <v>94</v>
      </c>
      <c r="E20722" s="34">
        <v>66</v>
      </c>
      <c r="F20722" s="34">
        <v>122</v>
      </c>
      <c r="G20722" s="34">
        <v>66</v>
      </c>
      <c r="H20722" s="34">
        <v>108</v>
      </c>
      <c r="I20722" s="34">
        <v>80</v>
      </c>
      <c r="J20722" s="34">
        <v>95</v>
      </c>
      <c r="K20722" s="34">
        <v>70</v>
      </c>
      <c r="L20722" s="34">
        <v>83</v>
      </c>
      <c r="M20722" s="34">
        <v>94</v>
      </c>
      <c r="N20722" s="34">
        <v>113</v>
      </c>
      <c r="O20722" s="34">
        <v>64</v>
      </c>
      <c r="P20722" s="34">
        <v>103</v>
      </c>
      <c r="Q20722" s="34">
        <v>129</v>
      </c>
      <c r="R20722" s="34">
        <v>125</v>
      </c>
      <c r="S20722" s="34">
        <v>113</v>
      </c>
      <c r="T20722" s="34">
        <v>112</v>
      </c>
      <c r="U20722" s="34">
        <v>66</v>
      </c>
      <c r="V20722" s="34">
        <v>105</v>
      </c>
      <c r="W20722" s="34">
        <v>83</v>
      </c>
      <c r="X20722" s="34">
        <v>125</v>
      </c>
      <c r="Y20722" s="34">
        <v>74</v>
      </c>
      <c r="Z20722" s="34">
        <v>95</v>
      </c>
      <c r="AA20722" s="34">
        <v>103</v>
      </c>
      <c r="AB20722" s="34">
        <v>88</v>
      </c>
      <c r="AC20722" s="34">
        <v>135</v>
      </c>
    </row>
    <row r="20723" spans="1:29" x14ac:dyDescent="0.2">
      <c r="A20723" s="34" t="s">
        <v>81216</v>
      </c>
      <c r="B20723" s="34">
        <v>140</v>
      </c>
      <c r="C20723" s="34">
        <v>96</v>
      </c>
      <c r="D20723" s="34">
        <v>137</v>
      </c>
      <c r="E20723" s="34">
        <v>94</v>
      </c>
      <c r="F20723" s="34">
        <v>112</v>
      </c>
      <c r="G20723" s="34">
        <v>99</v>
      </c>
      <c r="H20723" s="34">
        <v>132</v>
      </c>
      <c r="I20723" s="34">
        <v>136</v>
      </c>
      <c r="J20723" s="34">
        <v>132</v>
      </c>
      <c r="K20723" s="34">
        <v>137</v>
      </c>
      <c r="L20723" s="34">
        <v>79</v>
      </c>
      <c r="M20723" s="34">
        <v>81</v>
      </c>
      <c r="N20723" s="34">
        <v>89</v>
      </c>
      <c r="O20723" s="34">
        <v>123</v>
      </c>
      <c r="P20723" s="34">
        <v>117</v>
      </c>
      <c r="Q20723" s="34">
        <v>136</v>
      </c>
      <c r="R20723" s="34">
        <v>205</v>
      </c>
      <c r="S20723" s="34">
        <v>136</v>
      </c>
      <c r="T20723" s="34">
        <v>122</v>
      </c>
      <c r="U20723" s="34">
        <v>108</v>
      </c>
      <c r="V20723" s="34">
        <v>185</v>
      </c>
      <c r="W20723" s="34">
        <v>129</v>
      </c>
      <c r="X20723" s="34">
        <v>132</v>
      </c>
      <c r="Y20723" s="34">
        <v>100</v>
      </c>
      <c r="Z20723" s="34">
        <v>158</v>
      </c>
      <c r="AA20723" s="34">
        <v>122</v>
      </c>
      <c r="AB20723" s="34">
        <v>131</v>
      </c>
      <c r="AC20723" s="34">
        <v>143</v>
      </c>
    </row>
    <row r="20724" spans="1:29" x14ac:dyDescent="0.2">
      <c r="A20724" s="34" t="s">
        <v>81217</v>
      </c>
      <c r="B20724" s="34">
        <v>233</v>
      </c>
      <c r="C20724" s="34">
        <v>479</v>
      </c>
      <c r="D20724" s="34">
        <v>479</v>
      </c>
      <c r="E20724" s="34">
        <v>622</v>
      </c>
      <c r="F20724" s="34">
        <v>417</v>
      </c>
      <c r="G20724" s="34">
        <v>469</v>
      </c>
      <c r="H20724" s="34">
        <v>372</v>
      </c>
      <c r="I20724" s="34">
        <v>403</v>
      </c>
      <c r="J20724" s="34">
        <v>278</v>
      </c>
      <c r="K20724" s="34">
        <v>458</v>
      </c>
      <c r="L20724" s="34">
        <v>140</v>
      </c>
      <c r="M20724" s="34">
        <v>397</v>
      </c>
      <c r="N20724" s="34">
        <v>299</v>
      </c>
      <c r="O20724" s="34">
        <v>349</v>
      </c>
      <c r="P20724" s="34">
        <v>338</v>
      </c>
      <c r="Q20724" s="34">
        <v>451</v>
      </c>
      <c r="R20724" s="34">
        <v>350</v>
      </c>
      <c r="S20724" s="34">
        <v>617</v>
      </c>
      <c r="T20724" s="34">
        <v>246</v>
      </c>
      <c r="U20724" s="34">
        <v>371</v>
      </c>
      <c r="V20724" s="34">
        <v>400</v>
      </c>
      <c r="W20724" s="34">
        <v>353</v>
      </c>
      <c r="X20724" s="34">
        <v>442</v>
      </c>
      <c r="Y20724" s="34">
        <v>307</v>
      </c>
      <c r="Z20724" s="34">
        <v>500</v>
      </c>
      <c r="AA20724" s="34">
        <v>523</v>
      </c>
      <c r="AB20724" s="34">
        <v>305</v>
      </c>
      <c r="AC20724" s="34">
        <v>703</v>
      </c>
    </row>
    <row r="20725" spans="1:29" x14ac:dyDescent="0.2">
      <c r="A20725" s="34" t="s">
        <v>81218</v>
      </c>
      <c r="B20725" s="34">
        <v>33</v>
      </c>
      <c r="C20725" s="34">
        <v>84</v>
      </c>
      <c r="D20725" s="34">
        <v>92</v>
      </c>
      <c r="E20725" s="34">
        <v>96</v>
      </c>
      <c r="F20725" s="34">
        <v>56</v>
      </c>
      <c r="G20725" s="34">
        <v>72</v>
      </c>
      <c r="H20725" s="34">
        <v>69</v>
      </c>
      <c r="I20725" s="34">
        <v>66</v>
      </c>
      <c r="J20725" s="34">
        <v>60</v>
      </c>
      <c r="K20725" s="34">
        <v>93</v>
      </c>
      <c r="L20725" s="34">
        <v>39</v>
      </c>
      <c r="M20725" s="34">
        <v>75</v>
      </c>
      <c r="N20725" s="34">
        <v>56</v>
      </c>
      <c r="O20725" s="34">
        <v>72</v>
      </c>
      <c r="P20725" s="34">
        <v>62</v>
      </c>
      <c r="Q20725" s="34">
        <v>93</v>
      </c>
      <c r="R20725" s="34">
        <v>69</v>
      </c>
      <c r="S20725" s="34">
        <v>127</v>
      </c>
      <c r="T20725" s="34">
        <v>49</v>
      </c>
      <c r="U20725" s="34">
        <v>63</v>
      </c>
      <c r="V20725" s="34">
        <v>74</v>
      </c>
      <c r="W20725" s="34">
        <v>71</v>
      </c>
      <c r="X20725" s="34">
        <v>100</v>
      </c>
      <c r="Y20725" s="34">
        <v>64</v>
      </c>
      <c r="Z20725" s="34">
        <v>92</v>
      </c>
      <c r="AA20725" s="34">
        <v>89</v>
      </c>
      <c r="AB20725" s="34">
        <v>59</v>
      </c>
      <c r="AC20725" s="34">
        <v>99</v>
      </c>
    </row>
    <row r="20726" spans="1:29" x14ac:dyDescent="0.2">
      <c r="A20726" s="34" t="s">
        <v>81219</v>
      </c>
      <c r="B20726" s="34">
        <v>125</v>
      </c>
      <c r="C20726" s="34">
        <v>87</v>
      </c>
      <c r="D20726" s="34">
        <v>138</v>
      </c>
      <c r="E20726" s="34">
        <v>125</v>
      </c>
      <c r="F20726" s="34">
        <v>108</v>
      </c>
      <c r="G20726" s="34">
        <v>64</v>
      </c>
      <c r="H20726" s="34">
        <v>93</v>
      </c>
      <c r="I20726" s="34">
        <v>61</v>
      </c>
      <c r="J20726" s="34">
        <v>82</v>
      </c>
      <c r="K20726" s="34">
        <v>112</v>
      </c>
      <c r="L20726" s="34">
        <v>64</v>
      </c>
      <c r="M20726" s="34">
        <v>85</v>
      </c>
      <c r="N20726" s="34">
        <v>68</v>
      </c>
      <c r="O20726" s="34">
        <v>117</v>
      </c>
      <c r="P20726" s="34">
        <v>105</v>
      </c>
      <c r="Q20726" s="34">
        <v>129</v>
      </c>
      <c r="R20726" s="34">
        <v>89</v>
      </c>
      <c r="S20726" s="34">
        <v>105</v>
      </c>
      <c r="T20726" s="34">
        <v>113</v>
      </c>
      <c r="U20726" s="34">
        <v>88</v>
      </c>
      <c r="V20726" s="34">
        <v>112</v>
      </c>
      <c r="W20726" s="34">
        <v>93</v>
      </c>
      <c r="X20726" s="34">
        <v>121</v>
      </c>
      <c r="Y20726" s="34">
        <v>96</v>
      </c>
      <c r="Z20726" s="34">
        <v>145</v>
      </c>
      <c r="AA20726" s="34">
        <v>126</v>
      </c>
      <c r="AB20726" s="34">
        <v>79</v>
      </c>
      <c r="AC20726" s="34">
        <v>167</v>
      </c>
    </row>
    <row r="20727" spans="1:29" x14ac:dyDescent="0.2">
      <c r="A20727" s="34" t="s">
        <v>81220</v>
      </c>
      <c r="B20727" s="34">
        <v>168</v>
      </c>
      <c r="C20727" s="34">
        <v>168</v>
      </c>
      <c r="D20727" s="34">
        <v>160</v>
      </c>
      <c r="E20727" s="34">
        <v>192</v>
      </c>
      <c r="F20727" s="34">
        <v>172</v>
      </c>
      <c r="G20727" s="34">
        <v>194</v>
      </c>
      <c r="H20727" s="34">
        <v>168</v>
      </c>
      <c r="I20727" s="34">
        <v>155</v>
      </c>
      <c r="J20727" s="34">
        <v>134</v>
      </c>
      <c r="K20727" s="34">
        <v>166</v>
      </c>
      <c r="L20727" s="34">
        <v>104</v>
      </c>
      <c r="M20727" s="34">
        <v>157</v>
      </c>
      <c r="N20727" s="34">
        <v>141</v>
      </c>
      <c r="O20727" s="34">
        <v>158</v>
      </c>
      <c r="P20727" s="34">
        <v>161</v>
      </c>
      <c r="Q20727" s="34">
        <v>204</v>
      </c>
      <c r="R20727" s="34">
        <v>187</v>
      </c>
      <c r="S20727" s="34">
        <v>226</v>
      </c>
      <c r="T20727" s="34">
        <v>166</v>
      </c>
      <c r="U20727" s="34">
        <v>170</v>
      </c>
      <c r="V20727" s="34">
        <v>201</v>
      </c>
      <c r="W20727" s="34">
        <v>192</v>
      </c>
      <c r="X20727" s="34">
        <v>188</v>
      </c>
      <c r="Y20727" s="34">
        <v>184</v>
      </c>
      <c r="Z20727" s="34">
        <v>180</v>
      </c>
      <c r="AA20727" s="34">
        <v>204</v>
      </c>
      <c r="AB20727" s="34">
        <v>242</v>
      </c>
      <c r="AC20727" s="34">
        <v>258</v>
      </c>
    </row>
    <row r="20728" spans="1:29" x14ac:dyDescent="0.2">
      <c r="A20728" s="34" t="s">
        <v>81221</v>
      </c>
      <c r="B20728" s="34">
        <v>125</v>
      </c>
      <c r="C20728" s="34">
        <v>148</v>
      </c>
      <c r="D20728" s="34">
        <v>188</v>
      </c>
      <c r="E20728" s="34">
        <v>141</v>
      </c>
      <c r="F20728" s="34">
        <v>128</v>
      </c>
      <c r="G20728" s="34">
        <v>160</v>
      </c>
      <c r="H20728" s="34">
        <v>165</v>
      </c>
      <c r="I20728" s="34">
        <v>115</v>
      </c>
      <c r="J20728" s="34">
        <v>171</v>
      </c>
      <c r="K20728" s="34">
        <v>171</v>
      </c>
      <c r="L20728" s="34">
        <v>118</v>
      </c>
      <c r="M20728" s="34">
        <v>155</v>
      </c>
      <c r="N20728" s="34">
        <v>127</v>
      </c>
      <c r="O20728" s="34">
        <v>114</v>
      </c>
      <c r="P20728" s="34">
        <v>114</v>
      </c>
      <c r="Q20728" s="34">
        <v>209</v>
      </c>
      <c r="R20728" s="34">
        <v>179</v>
      </c>
      <c r="S20728" s="34">
        <v>165</v>
      </c>
      <c r="T20728" s="34">
        <v>135</v>
      </c>
      <c r="U20728" s="34">
        <v>105</v>
      </c>
      <c r="V20728" s="34">
        <v>213</v>
      </c>
      <c r="W20728" s="34">
        <v>154</v>
      </c>
      <c r="X20728" s="34">
        <v>240</v>
      </c>
      <c r="Y20728" s="34">
        <v>148</v>
      </c>
      <c r="Z20728" s="34">
        <v>193</v>
      </c>
      <c r="AA20728" s="34">
        <v>145</v>
      </c>
      <c r="AB20728" s="34">
        <v>168</v>
      </c>
      <c r="AC20728" s="34">
        <v>214</v>
      </c>
    </row>
    <row r="20729" spans="1:29" x14ac:dyDescent="0.2">
      <c r="A20729" s="34" t="s">
        <v>81222</v>
      </c>
      <c r="B20729" s="34">
        <v>146</v>
      </c>
      <c r="C20729" s="34">
        <v>215</v>
      </c>
      <c r="D20729" s="34">
        <v>241</v>
      </c>
      <c r="E20729" s="34">
        <v>196</v>
      </c>
      <c r="F20729" s="34">
        <v>231</v>
      </c>
      <c r="G20729" s="34">
        <v>175</v>
      </c>
      <c r="H20729" s="34">
        <v>261</v>
      </c>
      <c r="I20729" s="34">
        <v>172</v>
      </c>
      <c r="J20729" s="34">
        <v>246</v>
      </c>
      <c r="K20729" s="34">
        <v>175</v>
      </c>
      <c r="L20729" s="34">
        <v>159</v>
      </c>
      <c r="M20729" s="34">
        <v>133</v>
      </c>
      <c r="N20729" s="34">
        <v>179</v>
      </c>
      <c r="O20729" s="34">
        <v>209</v>
      </c>
      <c r="P20729" s="34">
        <v>150</v>
      </c>
      <c r="Q20729" s="34">
        <v>198</v>
      </c>
      <c r="R20729" s="34">
        <v>282</v>
      </c>
      <c r="S20729" s="34">
        <v>252</v>
      </c>
      <c r="T20729" s="34">
        <v>200</v>
      </c>
      <c r="U20729" s="34">
        <v>192</v>
      </c>
      <c r="V20729" s="34">
        <v>236</v>
      </c>
      <c r="W20729" s="34">
        <v>161</v>
      </c>
      <c r="X20729" s="34">
        <v>293</v>
      </c>
      <c r="Y20729" s="34">
        <v>205</v>
      </c>
      <c r="Z20729" s="34">
        <v>209</v>
      </c>
      <c r="AA20729" s="34">
        <v>242</v>
      </c>
      <c r="AB20729" s="34">
        <v>279</v>
      </c>
      <c r="AC20729" s="34">
        <v>280</v>
      </c>
    </row>
    <row r="20730" spans="1:29" x14ac:dyDescent="0.2">
      <c r="A20730" s="34" t="s">
        <v>81223</v>
      </c>
      <c r="B20730" s="34">
        <v>217</v>
      </c>
      <c r="C20730" s="34">
        <v>193</v>
      </c>
      <c r="D20730" s="34">
        <v>272</v>
      </c>
      <c r="E20730" s="34">
        <v>248</v>
      </c>
      <c r="F20730" s="34">
        <v>258</v>
      </c>
      <c r="G20730" s="34">
        <v>271</v>
      </c>
      <c r="H20730" s="34">
        <v>253</v>
      </c>
      <c r="I20730" s="34">
        <v>211</v>
      </c>
      <c r="J20730" s="34">
        <v>213</v>
      </c>
      <c r="K20730" s="34">
        <v>211</v>
      </c>
      <c r="L20730" s="34">
        <v>239</v>
      </c>
      <c r="M20730" s="34">
        <v>189</v>
      </c>
      <c r="N20730" s="34">
        <v>242</v>
      </c>
      <c r="O20730" s="34">
        <v>205</v>
      </c>
      <c r="P20730" s="34">
        <v>258</v>
      </c>
      <c r="Q20730" s="34">
        <v>293</v>
      </c>
      <c r="R20730" s="34">
        <v>332</v>
      </c>
      <c r="S20730" s="34">
        <v>259</v>
      </c>
      <c r="T20730" s="34">
        <v>292</v>
      </c>
      <c r="U20730" s="34">
        <v>239</v>
      </c>
      <c r="V20730" s="34">
        <v>298</v>
      </c>
      <c r="W20730" s="34">
        <v>298</v>
      </c>
      <c r="X20730" s="34">
        <v>317</v>
      </c>
      <c r="Y20730" s="34">
        <v>298</v>
      </c>
      <c r="Z20730" s="34">
        <v>223</v>
      </c>
      <c r="AA20730" s="34">
        <v>280</v>
      </c>
      <c r="AB20730" s="34">
        <v>371</v>
      </c>
      <c r="AC20730" s="34">
        <v>419</v>
      </c>
    </row>
    <row r="20731" spans="1:29" x14ac:dyDescent="0.2">
      <c r="A20731" s="34" t="s">
        <v>81224</v>
      </c>
      <c r="B20731" s="34">
        <v>158</v>
      </c>
      <c r="C20731" s="34">
        <v>175</v>
      </c>
      <c r="D20731" s="34">
        <v>259</v>
      </c>
      <c r="E20731" s="34">
        <v>207</v>
      </c>
      <c r="F20731" s="34">
        <v>291</v>
      </c>
      <c r="G20731" s="34">
        <v>175</v>
      </c>
      <c r="H20731" s="34">
        <v>237</v>
      </c>
      <c r="I20731" s="34">
        <v>180</v>
      </c>
      <c r="J20731" s="34">
        <v>208</v>
      </c>
      <c r="K20731" s="34">
        <v>205</v>
      </c>
      <c r="L20731" s="34">
        <v>150</v>
      </c>
      <c r="M20731" s="34">
        <v>158</v>
      </c>
      <c r="N20731" s="34">
        <v>195</v>
      </c>
      <c r="O20731" s="34">
        <v>168</v>
      </c>
      <c r="P20731" s="34">
        <v>239</v>
      </c>
      <c r="Q20731" s="34">
        <v>296</v>
      </c>
      <c r="R20731" s="34">
        <v>276</v>
      </c>
      <c r="S20731" s="34">
        <v>243</v>
      </c>
      <c r="T20731" s="34">
        <v>191</v>
      </c>
      <c r="U20731" s="34">
        <v>199</v>
      </c>
      <c r="V20731" s="34">
        <v>267</v>
      </c>
      <c r="W20731" s="34">
        <v>211</v>
      </c>
      <c r="X20731" s="34">
        <v>297</v>
      </c>
      <c r="Y20731" s="34">
        <v>229</v>
      </c>
      <c r="Z20731" s="34">
        <v>242</v>
      </c>
      <c r="AA20731" s="34">
        <v>248</v>
      </c>
      <c r="AB20731" s="34">
        <v>249</v>
      </c>
      <c r="AC20731" s="34">
        <v>297</v>
      </c>
    </row>
    <row r="20732" spans="1:29" x14ac:dyDescent="0.2">
      <c r="A20732" s="34" t="s">
        <v>81225</v>
      </c>
      <c r="B20732" s="34">
        <v>154</v>
      </c>
      <c r="C20732" s="34">
        <v>261</v>
      </c>
      <c r="D20732" s="34">
        <v>330</v>
      </c>
      <c r="E20732" s="34">
        <v>252</v>
      </c>
      <c r="F20732" s="34">
        <v>269</v>
      </c>
      <c r="G20732" s="34">
        <v>176</v>
      </c>
      <c r="H20732" s="34">
        <v>242</v>
      </c>
      <c r="I20732" s="34">
        <v>267</v>
      </c>
      <c r="J20732" s="34">
        <v>211</v>
      </c>
      <c r="K20732" s="34">
        <v>237</v>
      </c>
      <c r="L20732" s="34">
        <v>144</v>
      </c>
      <c r="M20732" s="34">
        <v>211</v>
      </c>
      <c r="N20732" s="34">
        <v>219</v>
      </c>
      <c r="O20732" s="34">
        <v>252</v>
      </c>
      <c r="P20732" s="34">
        <v>218</v>
      </c>
      <c r="Q20732" s="34">
        <v>290</v>
      </c>
      <c r="R20732" s="34">
        <v>304</v>
      </c>
      <c r="S20732" s="34">
        <v>332</v>
      </c>
      <c r="T20732" s="34">
        <v>235</v>
      </c>
      <c r="U20732" s="34">
        <v>232</v>
      </c>
      <c r="V20732" s="34">
        <v>299</v>
      </c>
      <c r="W20732" s="34">
        <v>293</v>
      </c>
      <c r="X20732" s="34">
        <v>269</v>
      </c>
      <c r="Y20732" s="34">
        <v>200</v>
      </c>
      <c r="Z20732" s="34">
        <v>289</v>
      </c>
      <c r="AA20732" s="34">
        <v>332</v>
      </c>
      <c r="AB20732" s="34">
        <v>246</v>
      </c>
      <c r="AC20732" s="34">
        <v>426</v>
      </c>
    </row>
    <row r="20733" spans="1:29" x14ac:dyDescent="0.2">
      <c r="A20733" s="34" t="s">
        <v>81226</v>
      </c>
      <c r="B20733" s="34">
        <v>105</v>
      </c>
      <c r="C20733" s="34">
        <v>112</v>
      </c>
      <c r="D20733" s="34">
        <v>117</v>
      </c>
      <c r="E20733" s="34">
        <v>134</v>
      </c>
      <c r="F20733" s="34">
        <v>108</v>
      </c>
      <c r="G20733" s="34">
        <v>115</v>
      </c>
      <c r="H20733" s="34">
        <v>132</v>
      </c>
      <c r="I20733" s="34">
        <v>81</v>
      </c>
      <c r="J20733" s="34">
        <v>88</v>
      </c>
      <c r="K20733" s="34">
        <v>93</v>
      </c>
      <c r="L20733" s="34">
        <v>57</v>
      </c>
      <c r="M20733" s="34">
        <v>86</v>
      </c>
      <c r="N20733" s="34">
        <v>95</v>
      </c>
      <c r="O20733" s="34">
        <v>87</v>
      </c>
      <c r="P20733" s="34">
        <v>119</v>
      </c>
      <c r="Q20733" s="34">
        <v>132</v>
      </c>
      <c r="R20733" s="34">
        <v>121</v>
      </c>
      <c r="S20733" s="34">
        <v>126</v>
      </c>
      <c r="T20733" s="34">
        <v>87</v>
      </c>
      <c r="U20733" s="34">
        <v>72</v>
      </c>
      <c r="V20733" s="34">
        <v>123</v>
      </c>
      <c r="W20733" s="34">
        <v>125</v>
      </c>
      <c r="X20733" s="34">
        <v>157</v>
      </c>
      <c r="Y20733" s="34">
        <v>107</v>
      </c>
      <c r="Z20733" s="34">
        <v>116</v>
      </c>
      <c r="AA20733" s="34">
        <v>128</v>
      </c>
      <c r="AB20733" s="34">
        <v>93</v>
      </c>
      <c r="AC20733" s="34">
        <v>163</v>
      </c>
    </row>
    <row r="20734" spans="1:29" x14ac:dyDescent="0.2">
      <c r="A20734" s="34" t="s">
        <v>81227</v>
      </c>
      <c r="B20734" s="34">
        <v>154</v>
      </c>
      <c r="C20734" s="34">
        <v>143</v>
      </c>
      <c r="D20734" s="34">
        <v>192</v>
      </c>
      <c r="E20734" s="34">
        <v>157</v>
      </c>
      <c r="F20734" s="34">
        <v>160</v>
      </c>
      <c r="G20734" s="34">
        <v>97</v>
      </c>
      <c r="H20734" s="34">
        <v>165</v>
      </c>
      <c r="I20734" s="34">
        <v>141</v>
      </c>
      <c r="J20734" s="34">
        <v>139</v>
      </c>
      <c r="K20734" s="34">
        <v>185</v>
      </c>
      <c r="L20734" s="34">
        <v>113</v>
      </c>
      <c r="M20734" s="34">
        <v>127</v>
      </c>
      <c r="N20734" s="34">
        <v>171</v>
      </c>
      <c r="O20734" s="34">
        <v>140</v>
      </c>
      <c r="P20734" s="34">
        <v>149</v>
      </c>
      <c r="Q20734" s="34">
        <v>217</v>
      </c>
      <c r="R20734" s="34">
        <v>178</v>
      </c>
      <c r="S20734" s="34">
        <v>184</v>
      </c>
      <c r="T20734" s="34">
        <v>173</v>
      </c>
      <c r="U20734" s="34">
        <v>167</v>
      </c>
      <c r="V20734" s="34">
        <v>231</v>
      </c>
      <c r="W20734" s="34">
        <v>145</v>
      </c>
      <c r="X20734" s="34">
        <v>241</v>
      </c>
      <c r="Y20734" s="34">
        <v>180</v>
      </c>
      <c r="Z20734" s="34">
        <v>207</v>
      </c>
      <c r="AA20734" s="34">
        <v>215</v>
      </c>
      <c r="AB20734" s="34">
        <v>236</v>
      </c>
      <c r="AC20734" s="34">
        <v>260</v>
      </c>
    </row>
    <row r="20735" spans="1:29" x14ac:dyDescent="0.2">
      <c r="A20735" s="34" t="s">
        <v>81228</v>
      </c>
      <c r="B20735" s="34">
        <v>119</v>
      </c>
      <c r="C20735" s="34">
        <v>207</v>
      </c>
      <c r="D20735" s="34">
        <v>219</v>
      </c>
      <c r="E20735" s="34">
        <v>216</v>
      </c>
      <c r="F20735" s="34">
        <v>193</v>
      </c>
      <c r="G20735" s="34">
        <v>245</v>
      </c>
      <c r="H20735" s="34">
        <v>184</v>
      </c>
      <c r="I20735" s="34">
        <v>171</v>
      </c>
      <c r="J20735" s="34">
        <v>146</v>
      </c>
      <c r="K20735" s="34">
        <v>195</v>
      </c>
      <c r="L20735" s="34">
        <v>77</v>
      </c>
      <c r="M20735" s="34">
        <v>167</v>
      </c>
      <c r="N20735" s="34">
        <v>149</v>
      </c>
      <c r="O20735" s="34">
        <v>165</v>
      </c>
      <c r="P20735" s="34">
        <v>159</v>
      </c>
      <c r="Q20735" s="34">
        <v>242</v>
      </c>
      <c r="R20735" s="34">
        <v>186</v>
      </c>
      <c r="S20735" s="34">
        <v>245</v>
      </c>
      <c r="T20735" s="34">
        <v>134</v>
      </c>
      <c r="U20735" s="34">
        <v>169</v>
      </c>
      <c r="V20735" s="34">
        <v>182</v>
      </c>
      <c r="W20735" s="34">
        <v>195</v>
      </c>
      <c r="X20735" s="34">
        <v>242</v>
      </c>
      <c r="Y20735" s="34">
        <v>179</v>
      </c>
      <c r="Z20735" s="34">
        <v>260</v>
      </c>
      <c r="AA20735" s="34">
        <v>269</v>
      </c>
      <c r="AB20735" s="34">
        <v>165</v>
      </c>
      <c r="AC20735" s="34">
        <v>341</v>
      </c>
    </row>
    <row r="20736" spans="1:29" x14ac:dyDescent="0.2">
      <c r="A20736" s="34" t="s">
        <v>81229</v>
      </c>
      <c r="B20736" s="34">
        <v>364</v>
      </c>
      <c r="C20736" s="34">
        <v>561</v>
      </c>
      <c r="D20736" s="34">
        <v>468</v>
      </c>
      <c r="E20736" s="34">
        <v>625</v>
      </c>
      <c r="F20736" s="34">
        <v>439</v>
      </c>
      <c r="G20736" s="34">
        <v>803</v>
      </c>
      <c r="H20736" s="34">
        <v>389</v>
      </c>
      <c r="I20736" s="34">
        <v>476</v>
      </c>
      <c r="J20736" s="34">
        <v>377</v>
      </c>
      <c r="K20736" s="34">
        <v>711</v>
      </c>
      <c r="L20736" s="34">
        <v>285</v>
      </c>
      <c r="M20736" s="34">
        <v>562</v>
      </c>
      <c r="N20736" s="34">
        <v>413</v>
      </c>
      <c r="O20736" s="34">
        <v>560</v>
      </c>
      <c r="P20736" s="34">
        <v>387</v>
      </c>
      <c r="Q20736" s="34">
        <v>839</v>
      </c>
      <c r="R20736" s="34">
        <v>491</v>
      </c>
      <c r="S20736" s="34">
        <v>639</v>
      </c>
      <c r="T20736" s="34">
        <v>428</v>
      </c>
      <c r="U20736" s="34">
        <v>652</v>
      </c>
      <c r="V20736" s="34">
        <v>465</v>
      </c>
      <c r="W20736" s="34">
        <v>572</v>
      </c>
      <c r="X20736" s="34">
        <v>500</v>
      </c>
      <c r="Y20736" s="34">
        <v>657</v>
      </c>
      <c r="Z20736" s="34">
        <v>468</v>
      </c>
      <c r="AA20736" s="34">
        <v>690</v>
      </c>
      <c r="AB20736" s="34">
        <v>544</v>
      </c>
      <c r="AC20736" s="34">
        <v>818</v>
      </c>
    </row>
    <row r="20737" spans="1:29" x14ac:dyDescent="0.2">
      <c r="A20737" s="34" t="s">
        <v>81230</v>
      </c>
      <c r="B20737" s="34">
        <v>343</v>
      </c>
      <c r="C20737" s="34">
        <v>494</v>
      </c>
      <c r="D20737" s="34">
        <v>705</v>
      </c>
      <c r="E20737" s="34">
        <v>531</v>
      </c>
      <c r="F20737" s="34">
        <v>734</v>
      </c>
      <c r="G20737" s="34">
        <v>507</v>
      </c>
      <c r="H20737" s="34">
        <v>577</v>
      </c>
      <c r="I20737" s="34">
        <v>472</v>
      </c>
      <c r="J20737" s="34">
        <v>592</v>
      </c>
      <c r="K20737" s="34">
        <v>514</v>
      </c>
      <c r="L20737" s="34">
        <v>464</v>
      </c>
      <c r="M20737" s="34">
        <v>435</v>
      </c>
      <c r="N20737" s="34">
        <v>648</v>
      </c>
      <c r="O20737" s="34">
        <v>440</v>
      </c>
      <c r="P20737" s="34">
        <v>605</v>
      </c>
      <c r="Q20737" s="34">
        <v>602</v>
      </c>
      <c r="R20737" s="34">
        <v>796</v>
      </c>
      <c r="S20737" s="34">
        <v>546</v>
      </c>
      <c r="T20737" s="34">
        <v>647</v>
      </c>
      <c r="U20737" s="34">
        <v>458</v>
      </c>
      <c r="V20737" s="34">
        <v>766</v>
      </c>
      <c r="W20737" s="34">
        <v>574</v>
      </c>
      <c r="X20737" s="34">
        <v>834</v>
      </c>
      <c r="Y20737" s="34">
        <v>521</v>
      </c>
      <c r="Z20737" s="34">
        <v>687</v>
      </c>
      <c r="AA20737" s="34">
        <v>636</v>
      </c>
      <c r="AB20737" s="34">
        <v>810</v>
      </c>
      <c r="AC20737" s="34">
        <v>811</v>
      </c>
    </row>
    <row r="20738" spans="1:29" x14ac:dyDescent="0.2">
      <c r="A20738" s="34" t="s">
        <v>81231</v>
      </c>
      <c r="B20738" s="34">
        <v>129</v>
      </c>
      <c r="C20738" s="34">
        <v>108</v>
      </c>
      <c r="D20738" s="34">
        <v>134</v>
      </c>
      <c r="E20738" s="34">
        <v>112</v>
      </c>
      <c r="F20738" s="34">
        <v>151</v>
      </c>
      <c r="G20738" s="34">
        <v>103</v>
      </c>
      <c r="H20738" s="34">
        <v>158</v>
      </c>
      <c r="I20738" s="34">
        <v>100</v>
      </c>
      <c r="J20738" s="34">
        <v>113</v>
      </c>
      <c r="K20738" s="34">
        <v>106</v>
      </c>
      <c r="L20738" s="34">
        <v>117</v>
      </c>
      <c r="M20738" s="34">
        <v>109</v>
      </c>
      <c r="N20738" s="34">
        <v>110</v>
      </c>
      <c r="O20738" s="34">
        <v>132</v>
      </c>
      <c r="P20738" s="34">
        <v>120</v>
      </c>
      <c r="Q20738" s="34">
        <v>157</v>
      </c>
      <c r="R20738" s="34">
        <v>184</v>
      </c>
      <c r="S20738" s="34">
        <v>140</v>
      </c>
      <c r="T20738" s="34">
        <v>183</v>
      </c>
      <c r="U20738" s="34">
        <v>100</v>
      </c>
      <c r="V20738" s="34">
        <v>130</v>
      </c>
      <c r="W20738" s="34">
        <v>116</v>
      </c>
      <c r="X20738" s="34">
        <v>157</v>
      </c>
      <c r="Y20738" s="34">
        <v>99</v>
      </c>
      <c r="Z20738" s="34">
        <v>165</v>
      </c>
      <c r="AA20738" s="34">
        <v>149</v>
      </c>
      <c r="AB20738" s="34">
        <v>203</v>
      </c>
      <c r="AC20738" s="34">
        <v>179</v>
      </c>
    </row>
    <row r="20739" spans="1:29" x14ac:dyDescent="0.2">
      <c r="A20739" s="34" t="s">
        <v>81232</v>
      </c>
      <c r="B20739" s="34">
        <v>111</v>
      </c>
      <c r="C20739" s="34">
        <v>196</v>
      </c>
      <c r="D20739" s="34">
        <v>230</v>
      </c>
      <c r="E20739" s="34">
        <v>264</v>
      </c>
      <c r="F20739" s="34">
        <v>246</v>
      </c>
      <c r="G20739" s="34">
        <v>251</v>
      </c>
      <c r="H20739" s="34">
        <v>193</v>
      </c>
      <c r="I20739" s="34">
        <v>216</v>
      </c>
      <c r="J20739" s="34">
        <v>209</v>
      </c>
      <c r="K20739" s="34">
        <v>225</v>
      </c>
      <c r="L20739" s="34">
        <v>179</v>
      </c>
      <c r="M20739" s="34">
        <v>183</v>
      </c>
      <c r="N20739" s="34">
        <v>177</v>
      </c>
      <c r="O20739" s="34">
        <v>163</v>
      </c>
      <c r="P20739" s="34">
        <v>215</v>
      </c>
      <c r="Q20739" s="34">
        <v>289</v>
      </c>
      <c r="R20739" s="34">
        <v>250</v>
      </c>
      <c r="S20739" s="34">
        <v>278</v>
      </c>
      <c r="T20739" s="34">
        <v>222</v>
      </c>
      <c r="U20739" s="34">
        <v>209</v>
      </c>
      <c r="V20739" s="34">
        <v>248</v>
      </c>
      <c r="W20739" s="34">
        <v>238</v>
      </c>
      <c r="X20739" s="34">
        <v>291</v>
      </c>
      <c r="Y20739" s="34">
        <v>250</v>
      </c>
      <c r="Z20739" s="34">
        <v>181</v>
      </c>
      <c r="AA20739" s="34">
        <v>245</v>
      </c>
      <c r="AB20739" s="34">
        <v>259</v>
      </c>
      <c r="AC20739" s="34">
        <v>315</v>
      </c>
    </row>
    <row r="20740" spans="1:29" x14ac:dyDescent="0.2">
      <c r="A20740" s="34" t="s">
        <v>81233</v>
      </c>
      <c r="B20740" s="34">
        <v>246</v>
      </c>
      <c r="C20740" s="34">
        <v>358</v>
      </c>
      <c r="D20740" s="34">
        <v>615</v>
      </c>
      <c r="E20740" s="34">
        <v>446</v>
      </c>
      <c r="F20740" s="34">
        <v>464</v>
      </c>
      <c r="G20740" s="34">
        <v>343</v>
      </c>
      <c r="H20740" s="34">
        <v>357</v>
      </c>
      <c r="I20740" s="34">
        <v>298</v>
      </c>
      <c r="J20740" s="34">
        <v>280</v>
      </c>
      <c r="K20740" s="34">
        <v>383</v>
      </c>
      <c r="L20740" s="34">
        <v>145</v>
      </c>
      <c r="M20740" s="34">
        <v>288</v>
      </c>
      <c r="N20740" s="34">
        <v>326</v>
      </c>
      <c r="O20740" s="34">
        <v>290</v>
      </c>
      <c r="P20740" s="34">
        <v>259</v>
      </c>
      <c r="Q20740" s="34">
        <v>345</v>
      </c>
      <c r="R20740" s="34">
        <v>352</v>
      </c>
      <c r="S20740" s="34">
        <v>504</v>
      </c>
      <c r="T20740" s="34">
        <v>172</v>
      </c>
      <c r="U20740" s="34">
        <v>234</v>
      </c>
      <c r="V20740" s="34">
        <v>443</v>
      </c>
      <c r="W20740" s="34">
        <v>249</v>
      </c>
      <c r="X20740" s="34">
        <v>441</v>
      </c>
      <c r="Y20740" s="34">
        <v>181</v>
      </c>
      <c r="Z20740" s="34">
        <v>465</v>
      </c>
      <c r="AA20740" s="34">
        <v>383</v>
      </c>
      <c r="AB20740" s="34">
        <v>261</v>
      </c>
      <c r="AC20740" s="34">
        <v>574</v>
      </c>
    </row>
    <row r="20741" spans="1:29" x14ac:dyDescent="0.2">
      <c r="A20741" s="34" t="s">
        <v>81234</v>
      </c>
      <c r="B20741" s="34">
        <v>112</v>
      </c>
      <c r="C20741" s="34">
        <v>134</v>
      </c>
      <c r="D20741" s="34">
        <v>153</v>
      </c>
      <c r="E20741" s="34">
        <v>143</v>
      </c>
      <c r="F20741" s="34">
        <v>147</v>
      </c>
      <c r="G20741" s="34">
        <v>99</v>
      </c>
      <c r="H20741" s="34">
        <v>129</v>
      </c>
      <c r="I20741" s="34">
        <v>114</v>
      </c>
      <c r="J20741" s="34">
        <v>96</v>
      </c>
      <c r="K20741" s="34">
        <v>142</v>
      </c>
      <c r="L20741" s="34">
        <v>56</v>
      </c>
      <c r="M20741" s="34">
        <v>93</v>
      </c>
      <c r="N20741" s="34">
        <v>101</v>
      </c>
      <c r="O20741" s="34">
        <v>96</v>
      </c>
      <c r="P20741" s="34">
        <v>116</v>
      </c>
      <c r="Q20741" s="34">
        <v>125</v>
      </c>
      <c r="R20741" s="34">
        <v>139</v>
      </c>
      <c r="S20741" s="34">
        <v>129</v>
      </c>
      <c r="T20741" s="34">
        <v>78</v>
      </c>
      <c r="U20741" s="34">
        <v>103</v>
      </c>
      <c r="V20741" s="34">
        <v>94</v>
      </c>
      <c r="W20741" s="34">
        <v>110</v>
      </c>
      <c r="X20741" s="34">
        <v>200</v>
      </c>
      <c r="Y20741" s="34">
        <v>76</v>
      </c>
      <c r="Z20741" s="34">
        <v>142</v>
      </c>
      <c r="AA20741" s="34">
        <v>155</v>
      </c>
      <c r="AB20741" s="34">
        <v>135</v>
      </c>
      <c r="AC20741" s="34">
        <v>204</v>
      </c>
    </row>
    <row r="20742" spans="1:29" x14ac:dyDescent="0.2">
      <c r="A20742" s="34" t="s">
        <v>81235</v>
      </c>
      <c r="B20742" s="34">
        <v>141</v>
      </c>
      <c r="C20742" s="34">
        <v>167</v>
      </c>
      <c r="D20742" s="34">
        <v>163</v>
      </c>
      <c r="E20742" s="34">
        <v>172</v>
      </c>
      <c r="F20742" s="34">
        <v>164</v>
      </c>
      <c r="G20742" s="34">
        <v>133</v>
      </c>
      <c r="H20742" s="34">
        <v>152</v>
      </c>
      <c r="I20742" s="34">
        <v>149</v>
      </c>
      <c r="J20742" s="34">
        <v>106</v>
      </c>
      <c r="K20742" s="34">
        <v>144</v>
      </c>
      <c r="L20742" s="34">
        <v>78</v>
      </c>
      <c r="M20742" s="34">
        <v>96</v>
      </c>
      <c r="N20742" s="34">
        <v>93</v>
      </c>
      <c r="O20742" s="34">
        <v>126</v>
      </c>
      <c r="P20742" s="34">
        <v>92</v>
      </c>
      <c r="Q20742" s="34">
        <v>167</v>
      </c>
      <c r="R20742" s="34">
        <v>150</v>
      </c>
      <c r="S20742" s="34">
        <v>195</v>
      </c>
      <c r="T20742" s="34">
        <v>99</v>
      </c>
      <c r="U20742" s="34">
        <v>119</v>
      </c>
      <c r="V20742" s="34">
        <v>143</v>
      </c>
      <c r="W20742" s="34">
        <v>133</v>
      </c>
      <c r="X20742" s="34">
        <v>139</v>
      </c>
      <c r="Y20742" s="34">
        <v>119</v>
      </c>
      <c r="Z20742" s="34">
        <v>119</v>
      </c>
      <c r="AA20742" s="34">
        <v>187</v>
      </c>
      <c r="AB20742" s="34">
        <v>123</v>
      </c>
      <c r="AC20742" s="34">
        <v>239</v>
      </c>
    </row>
    <row r="20743" spans="1:29" x14ac:dyDescent="0.2">
      <c r="A20743" s="34" t="s">
        <v>81236</v>
      </c>
      <c r="B20743" s="34">
        <v>131</v>
      </c>
      <c r="C20743" s="34">
        <v>197</v>
      </c>
      <c r="D20743" s="34">
        <v>181</v>
      </c>
      <c r="E20743" s="34">
        <v>195</v>
      </c>
      <c r="F20743" s="34">
        <v>185</v>
      </c>
      <c r="G20743" s="34">
        <v>186</v>
      </c>
      <c r="H20743" s="34">
        <v>142</v>
      </c>
      <c r="I20743" s="34">
        <v>185</v>
      </c>
      <c r="J20743" s="34">
        <v>174</v>
      </c>
      <c r="K20743" s="34">
        <v>195</v>
      </c>
      <c r="L20743" s="34">
        <v>118</v>
      </c>
      <c r="M20743" s="34">
        <v>166</v>
      </c>
      <c r="N20743" s="34">
        <v>186</v>
      </c>
      <c r="O20743" s="34">
        <v>128</v>
      </c>
      <c r="P20743" s="34">
        <v>181</v>
      </c>
      <c r="Q20743" s="34">
        <v>212</v>
      </c>
      <c r="R20743" s="34">
        <v>208</v>
      </c>
      <c r="S20743" s="34">
        <v>235</v>
      </c>
      <c r="T20743" s="34">
        <v>153</v>
      </c>
      <c r="U20743" s="34">
        <v>149</v>
      </c>
      <c r="V20743" s="34">
        <v>194</v>
      </c>
      <c r="W20743" s="34">
        <v>151</v>
      </c>
      <c r="X20743" s="34">
        <v>212</v>
      </c>
      <c r="Y20743" s="34">
        <v>163</v>
      </c>
      <c r="Z20743" s="34">
        <v>234</v>
      </c>
      <c r="AA20743" s="34">
        <v>226</v>
      </c>
      <c r="AB20743" s="34">
        <v>190</v>
      </c>
      <c r="AC20743" s="34">
        <v>322</v>
      </c>
    </row>
    <row r="20744" spans="1:29" x14ac:dyDescent="0.2">
      <c r="A20744" s="34" t="s">
        <v>81237</v>
      </c>
      <c r="B20744" s="34">
        <v>99</v>
      </c>
      <c r="C20744" s="34">
        <v>180</v>
      </c>
      <c r="D20744" s="34">
        <v>160</v>
      </c>
      <c r="E20744" s="34">
        <v>199</v>
      </c>
      <c r="F20744" s="34">
        <v>105</v>
      </c>
      <c r="G20744" s="34">
        <v>151</v>
      </c>
      <c r="H20744" s="34">
        <v>75</v>
      </c>
      <c r="I20744" s="34">
        <v>146</v>
      </c>
      <c r="J20744" s="34">
        <v>79</v>
      </c>
      <c r="K20744" s="34">
        <v>237</v>
      </c>
      <c r="L20744" s="34">
        <v>22</v>
      </c>
      <c r="M20744" s="34">
        <v>129</v>
      </c>
      <c r="N20744" s="34">
        <v>85</v>
      </c>
      <c r="O20744" s="34">
        <v>138</v>
      </c>
      <c r="P20744" s="34">
        <v>79</v>
      </c>
      <c r="Q20744" s="34">
        <v>166</v>
      </c>
      <c r="R20744" s="34">
        <v>93</v>
      </c>
      <c r="S20744" s="34">
        <v>201</v>
      </c>
      <c r="T20744" s="34">
        <v>57</v>
      </c>
      <c r="U20744" s="34">
        <v>142</v>
      </c>
      <c r="V20744" s="34">
        <v>113</v>
      </c>
      <c r="W20744" s="34">
        <v>144</v>
      </c>
      <c r="X20744" s="34">
        <v>130</v>
      </c>
      <c r="Y20744" s="34">
        <v>106</v>
      </c>
      <c r="Z20744" s="34">
        <v>145</v>
      </c>
      <c r="AA20744" s="34">
        <v>226</v>
      </c>
      <c r="AB20744" s="34">
        <v>64</v>
      </c>
      <c r="AC20744" s="34">
        <v>285</v>
      </c>
    </row>
    <row r="20745" spans="1:29" x14ac:dyDescent="0.2">
      <c r="A20745" s="34" t="s">
        <v>81238</v>
      </c>
      <c r="B20745" s="34">
        <v>263</v>
      </c>
      <c r="C20745" s="34">
        <v>227</v>
      </c>
      <c r="D20745" s="34">
        <v>239</v>
      </c>
      <c r="E20745" s="34">
        <v>302</v>
      </c>
      <c r="F20745" s="34">
        <v>264</v>
      </c>
      <c r="G20745" s="34">
        <v>291</v>
      </c>
      <c r="H20745" s="34">
        <v>284</v>
      </c>
      <c r="I20745" s="34">
        <v>235</v>
      </c>
      <c r="J20745" s="34">
        <v>256</v>
      </c>
      <c r="K20745" s="34">
        <v>258</v>
      </c>
      <c r="L20745" s="34">
        <v>284</v>
      </c>
      <c r="M20745" s="34">
        <v>250</v>
      </c>
      <c r="N20745" s="34">
        <v>214</v>
      </c>
      <c r="O20745" s="34">
        <v>219</v>
      </c>
      <c r="P20745" s="34">
        <v>266</v>
      </c>
      <c r="Q20745" s="34">
        <v>336</v>
      </c>
      <c r="R20745" s="34">
        <v>346</v>
      </c>
      <c r="S20745" s="34">
        <v>273</v>
      </c>
      <c r="T20745" s="34">
        <v>352</v>
      </c>
      <c r="U20745" s="34">
        <v>285</v>
      </c>
      <c r="V20745" s="34">
        <v>301</v>
      </c>
      <c r="W20745" s="34">
        <v>369</v>
      </c>
      <c r="X20745" s="34">
        <v>352</v>
      </c>
      <c r="Y20745" s="34">
        <v>326</v>
      </c>
      <c r="Z20745" s="34">
        <v>285</v>
      </c>
      <c r="AA20745" s="34">
        <v>307</v>
      </c>
      <c r="AB20745" s="34">
        <v>428</v>
      </c>
      <c r="AC20745" s="34">
        <v>390</v>
      </c>
    </row>
    <row r="20746" spans="1:29" x14ac:dyDescent="0.2">
      <c r="A20746" s="34" t="s">
        <v>81239</v>
      </c>
      <c r="B20746" s="34">
        <v>234</v>
      </c>
      <c r="C20746" s="34">
        <v>194</v>
      </c>
      <c r="D20746" s="34">
        <v>263</v>
      </c>
      <c r="E20746" s="34">
        <v>195</v>
      </c>
      <c r="F20746" s="34">
        <v>283</v>
      </c>
      <c r="G20746" s="34">
        <v>199</v>
      </c>
      <c r="H20746" s="34">
        <v>273</v>
      </c>
      <c r="I20746" s="34">
        <v>204</v>
      </c>
      <c r="J20746" s="34">
        <v>261</v>
      </c>
      <c r="K20746" s="34">
        <v>205</v>
      </c>
      <c r="L20746" s="34">
        <v>252</v>
      </c>
      <c r="M20746" s="34">
        <v>229</v>
      </c>
      <c r="N20746" s="34">
        <v>256</v>
      </c>
      <c r="O20746" s="34">
        <v>180</v>
      </c>
      <c r="P20746" s="34">
        <v>259</v>
      </c>
      <c r="Q20746" s="34">
        <v>356</v>
      </c>
      <c r="R20746" s="34">
        <v>477</v>
      </c>
      <c r="S20746" s="34">
        <v>301</v>
      </c>
      <c r="T20746" s="34">
        <v>415</v>
      </c>
      <c r="U20746" s="34">
        <v>256</v>
      </c>
      <c r="V20746" s="34">
        <v>393</v>
      </c>
      <c r="W20746" s="34">
        <v>330</v>
      </c>
      <c r="X20746" s="34">
        <v>383</v>
      </c>
      <c r="Y20746" s="34">
        <v>314</v>
      </c>
      <c r="Z20746" s="34">
        <v>356</v>
      </c>
      <c r="AA20746" s="34">
        <v>314</v>
      </c>
      <c r="AB20746" s="34">
        <v>464</v>
      </c>
      <c r="AC20746" s="34">
        <v>386</v>
      </c>
    </row>
    <row r="20747" spans="1:29" x14ac:dyDescent="0.2">
      <c r="A20747" s="34" t="s">
        <v>81240</v>
      </c>
      <c r="B20747" s="34">
        <v>166</v>
      </c>
      <c r="C20747" s="34">
        <v>170</v>
      </c>
      <c r="D20747" s="34">
        <v>241</v>
      </c>
      <c r="E20747" s="34">
        <v>192</v>
      </c>
      <c r="F20747" s="34">
        <v>187</v>
      </c>
      <c r="G20747" s="34">
        <v>208</v>
      </c>
      <c r="H20747" s="34">
        <v>238</v>
      </c>
      <c r="I20747" s="34">
        <v>176</v>
      </c>
      <c r="J20747" s="34">
        <v>179</v>
      </c>
      <c r="K20747" s="34">
        <v>205</v>
      </c>
      <c r="L20747" s="34">
        <v>109</v>
      </c>
      <c r="M20747" s="34">
        <v>153</v>
      </c>
      <c r="N20747" s="34">
        <v>172</v>
      </c>
      <c r="O20747" s="34">
        <v>145</v>
      </c>
      <c r="P20747" s="34">
        <v>189</v>
      </c>
      <c r="Q20747" s="34">
        <v>257</v>
      </c>
      <c r="R20747" s="34">
        <v>249</v>
      </c>
      <c r="S20747" s="34">
        <v>170</v>
      </c>
      <c r="T20747" s="34">
        <v>184</v>
      </c>
      <c r="U20747" s="34">
        <v>155</v>
      </c>
      <c r="V20747" s="34">
        <v>301</v>
      </c>
      <c r="W20747" s="34">
        <v>190</v>
      </c>
      <c r="X20747" s="34">
        <v>296</v>
      </c>
      <c r="Y20747" s="34">
        <v>153</v>
      </c>
      <c r="Z20747" s="34">
        <v>257</v>
      </c>
      <c r="AA20747" s="34">
        <v>181</v>
      </c>
      <c r="AB20747" s="34">
        <v>214</v>
      </c>
      <c r="AC20747" s="34">
        <v>323</v>
      </c>
    </row>
    <row r="20748" spans="1:29" x14ac:dyDescent="0.2">
      <c r="A20748" s="34" t="s">
        <v>81241</v>
      </c>
      <c r="B20748" s="34">
        <v>147</v>
      </c>
      <c r="C20748" s="34">
        <v>651</v>
      </c>
      <c r="D20748" s="34">
        <v>112</v>
      </c>
      <c r="E20748" s="34">
        <v>777</v>
      </c>
      <c r="F20748" s="34">
        <v>132</v>
      </c>
      <c r="G20748" s="34">
        <v>744</v>
      </c>
      <c r="H20748" s="34">
        <v>134</v>
      </c>
      <c r="I20748" s="34">
        <v>669</v>
      </c>
      <c r="J20748" s="34">
        <v>100</v>
      </c>
      <c r="K20748" s="34">
        <v>752</v>
      </c>
      <c r="L20748" s="34">
        <v>56</v>
      </c>
      <c r="M20748" s="34">
        <v>619</v>
      </c>
      <c r="N20748" s="34">
        <v>119</v>
      </c>
      <c r="O20748" s="34">
        <v>660</v>
      </c>
      <c r="P20748" s="34">
        <v>120</v>
      </c>
      <c r="Q20748" s="34">
        <v>859</v>
      </c>
      <c r="R20748" s="34">
        <v>162</v>
      </c>
      <c r="S20748" s="34">
        <v>681</v>
      </c>
      <c r="T20748" s="34">
        <v>113</v>
      </c>
      <c r="U20748" s="34">
        <v>530</v>
      </c>
      <c r="V20748" s="34">
        <v>114</v>
      </c>
      <c r="W20748" s="34">
        <v>533</v>
      </c>
      <c r="X20748" s="34">
        <v>128</v>
      </c>
      <c r="Y20748" s="34">
        <v>496</v>
      </c>
      <c r="Z20748" s="34">
        <v>157</v>
      </c>
      <c r="AA20748" s="34">
        <v>637</v>
      </c>
      <c r="AB20748" s="34">
        <v>146</v>
      </c>
      <c r="AC20748" s="34">
        <v>748</v>
      </c>
    </row>
    <row r="20749" spans="1:29" x14ac:dyDescent="0.2">
      <c r="A20749" s="34" t="s">
        <v>81242</v>
      </c>
      <c r="B20749" s="34">
        <v>230</v>
      </c>
      <c r="C20749" s="34">
        <v>300</v>
      </c>
      <c r="D20749" s="34">
        <v>316</v>
      </c>
      <c r="E20749" s="34">
        <v>337</v>
      </c>
      <c r="F20749" s="34">
        <v>246</v>
      </c>
      <c r="G20749" s="34">
        <v>294</v>
      </c>
      <c r="H20749" s="34">
        <v>231</v>
      </c>
      <c r="I20749" s="34">
        <v>250</v>
      </c>
      <c r="J20749" s="34">
        <v>155</v>
      </c>
      <c r="K20749" s="34">
        <v>304</v>
      </c>
      <c r="L20749" s="34">
        <v>97</v>
      </c>
      <c r="M20749" s="34">
        <v>234</v>
      </c>
      <c r="N20749" s="34">
        <v>191</v>
      </c>
      <c r="O20749" s="34">
        <v>228</v>
      </c>
      <c r="P20749" s="34">
        <v>178</v>
      </c>
      <c r="Q20749" s="34">
        <v>326</v>
      </c>
      <c r="R20749" s="34">
        <v>245</v>
      </c>
      <c r="S20749" s="34">
        <v>356</v>
      </c>
      <c r="T20749" s="34">
        <v>139</v>
      </c>
      <c r="U20749" s="34">
        <v>197</v>
      </c>
      <c r="V20749" s="34">
        <v>252</v>
      </c>
      <c r="W20749" s="34">
        <v>207</v>
      </c>
      <c r="X20749" s="34">
        <v>287</v>
      </c>
      <c r="Y20749" s="34">
        <v>189</v>
      </c>
      <c r="Z20749" s="34">
        <v>238</v>
      </c>
      <c r="AA20749" s="34">
        <v>370</v>
      </c>
      <c r="AB20749" s="34">
        <v>168</v>
      </c>
      <c r="AC20749" s="34">
        <v>396</v>
      </c>
    </row>
    <row r="20750" spans="1:29" x14ac:dyDescent="0.2">
      <c r="A20750" s="34" t="s">
        <v>81243</v>
      </c>
      <c r="B20750" s="34">
        <v>56</v>
      </c>
      <c r="C20750" s="34">
        <v>95</v>
      </c>
      <c r="D20750" s="34">
        <v>111</v>
      </c>
      <c r="E20750" s="34">
        <v>89</v>
      </c>
      <c r="F20750" s="34">
        <v>106</v>
      </c>
      <c r="G20750" s="34">
        <v>112</v>
      </c>
      <c r="H20750" s="34">
        <v>77</v>
      </c>
      <c r="I20750" s="34">
        <v>82</v>
      </c>
      <c r="J20750" s="34">
        <v>96</v>
      </c>
      <c r="K20750" s="34">
        <v>119</v>
      </c>
      <c r="L20750" s="34">
        <v>63</v>
      </c>
      <c r="M20750" s="34">
        <v>82</v>
      </c>
      <c r="N20750" s="34">
        <v>79</v>
      </c>
      <c r="O20750" s="34">
        <v>76</v>
      </c>
      <c r="P20750" s="34">
        <v>105</v>
      </c>
      <c r="Q20750" s="34">
        <v>98</v>
      </c>
      <c r="R20750" s="34">
        <v>136</v>
      </c>
      <c r="S20750" s="34">
        <v>128</v>
      </c>
      <c r="T20750" s="34">
        <v>78</v>
      </c>
      <c r="U20750" s="34">
        <v>107</v>
      </c>
      <c r="V20750" s="34">
        <v>104</v>
      </c>
      <c r="W20750" s="34">
        <v>68</v>
      </c>
      <c r="X20750" s="34">
        <v>138</v>
      </c>
      <c r="Y20750" s="34">
        <v>77</v>
      </c>
      <c r="Z20750" s="34">
        <v>115</v>
      </c>
      <c r="AA20750" s="34">
        <v>90</v>
      </c>
      <c r="AB20750" s="34">
        <v>102</v>
      </c>
      <c r="AC20750" s="34">
        <v>151</v>
      </c>
    </row>
    <row r="20751" spans="1:29" x14ac:dyDescent="0.2">
      <c r="A20751" s="34" t="s">
        <v>81244</v>
      </c>
      <c r="B20751" s="34">
        <v>132</v>
      </c>
      <c r="C20751" s="34">
        <v>155</v>
      </c>
      <c r="D20751" s="34">
        <v>151</v>
      </c>
      <c r="E20751" s="34">
        <v>177</v>
      </c>
      <c r="F20751" s="34">
        <v>135</v>
      </c>
      <c r="G20751" s="34">
        <v>168</v>
      </c>
      <c r="H20751" s="34">
        <v>126</v>
      </c>
      <c r="I20751" s="34">
        <v>111</v>
      </c>
      <c r="J20751" s="34">
        <v>112</v>
      </c>
      <c r="K20751" s="34">
        <v>142</v>
      </c>
      <c r="L20751" s="34">
        <v>83</v>
      </c>
      <c r="M20751" s="34">
        <v>137</v>
      </c>
      <c r="N20751" s="34">
        <v>92</v>
      </c>
      <c r="O20751" s="34">
        <v>101</v>
      </c>
      <c r="P20751" s="34">
        <v>104</v>
      </c>
      <c r="Q20751" s="34">
        <v>194</v>
      </c>
      <c r="R20751" s="34">
        <v>161</v>
      </c>
      <c r="S20751" s="34">
        <v>151</v>
      </c>
      <c r="T20751" s="34">
        <v>84</v>
      </c>
      <c r="U20751" s="34">
        <v>118</v>
      </c>
      <c r="V20751" s="34">
        <v>130</v>
      </c>
      <c r="W20751" s="34">
        <v>158</v>
      </c>
      <c r="X20751" s="34">
        <v>176</v>
      </c>
      <c r="Y20751" s="34">
        <v>86</v>
      </c>
      <c r="Z20751" s="34">
        <v>157</v>
      </c>
      <c r="AA20751" s="34">
        <v>174</v>
      </c>
      <c r="AB20751" s="34">
        <v>153</v>
      </c>
      <c r="AC20751" s="34">
        <v>244</v>
      </c>
    </row>
    <row r="20752" spans="1:29" x14ac:dyDescent="0.2">
      <c r="A20752" s="34" t="s">
        <v>81245</v>
      </c>
      <c r="B20752" s="34">
        <v>228</v>
      </c>
      <c r="C20752" s="34">
        <v>227</v>
      </c>
      <c r="D20752" s="34">
        <v>285</v>
      </c>
      <c r="E20752" s="34">
        <v>176</v>
      </c>
      <c r="F20752" s="34">
        <v>275</v>
      </c>
      <c r="G20752" s="34">
        <v>218</v>
      </c>
      <c r="H20752" s="34">
        <v>323</v>
      </c>
      <c r="I20752" s="34">
        <v>212</v>
      </c>
      <c r="J20752" s="34">
        <v>276</v>
      </c>
      <c r="K20752" s="34">
        <v>234</v>
      </c>
      <c r="L20752" s="34">
        <v>261</v>
      </c>
      <c r="M20752" s="34">
        <v>188</v>
      </c>
      <c r="N20752" s="34">
        <v>255</v>
      </c>
      <c r="O20752" s="34">
        <v>181</v>
      </c>
      <c r="P20752" s="34">
        <v>219</v>
      </c>
      <c r="Q20752" s="34">
        <v>347</v>
      </c>
      <c r="R20752" s="34">
        <v>374</v>
      </c>
      <c r="S20752" s="34">
        <v>278</v>
      </c>
      <c r="T20752" s="34">
        <v>378</v>
      </c>
      <c r="U20752" s="34">
        <v>255</v>
      </c>
      <c r="V20752" s="34">
        <v>287</v>
      </c>
      <c r="W20752" s="34">
        <v>276</v>
      </c>
      <c r="X20752" s="34">
        <v>374</v>
      </c>
      <c r="Y20752" s="34">
        <v>301</v>
      </c>
      <c r="Z20752" s="34">
        <v>361</v>
      </c>
      <c r="AA20752" s="34">
        <v>265</v>
      </c>
      <c r="AB20752" s="34">
        <v>314</v>
      </c>
      <c r="AC20752" s="34">
        <v>345</v>
      </c>
    </row>
    <row r="20753" spans="1:29" x14ac:dyDescent="0.2">
      <c r="A20753" s="34" t="s">
        <v>81246</v>
      </c>
      <c r="B20753" s="34">
        <v>214</v>
      </c>
      <c r="C20753" s="34">
        <v>343</v>
      </c>
      <c r="D20753" s="34">
        <v>257</v>
      </c>
      <c r="E20753" s="34">
        <v>374</v>
      </c>
      <c r="F20753" s="34">
        <v>263</v>
      </c>
      <c r="G20753" s="34">
        <v>455</v>
      </c>
      <c r="H20753" s="34">
        <v>292</v>
      </c>
      <c r="I20753" s="34">
        <v>301</v>
      </c>
      <c r="J20753" s="34">
        <v>211</v>
      </c>
      <c r="K20753" s="34">
        <v>302</v>
      </c>
      <c r="L20753" s="34">
        <v>153</v>
      </c>
      <c r="M20753" s="34">
        <v>258</v>
      </c>
      <c r="N20753" s="34">
        <v>225</v>
      </c>
      <c r="O20753" s="34">
        <v>282</v>
      </c>
      <c r="P20753" s="34">
        <v>187</v>
      </c>
      <c r="Q20753" s="34">
        <v>336</v>
      </c>
      <c r="R20753" s="34">
        <v>269</v>
      </c>
      <c r="S20753" s="34">
        <v>362</v>
      </c>
      <c r="T20753" s="34">
        <v>238</v>
      </c>
      <c r="U20753" s="34">
        <v>265</v>
      </c>
      <c r="V20753" s="34">
        <v>268</v>
      </c>
      <c r="W20753" s="34">
        <v>325</v>
      </c>
      <c r="X20753" s="34">
        <v>328</v>
      </c>
      <c r="Y20753" s="34">
        <v>281</v>
      </c>
      <c r="Z20753" s="34">
        <v>254</v>
      </c>
      <c r="AA20753" s="34">
        <v>391</v>
      </c>
      <c r="AB20753" s="34">
        <v>268</v>
      </c>
      <c r="AC20753" s="34">
        <v>462</v>
      </c>
    </row>
    <row r="20754" spans="1:29" x14ac:dyDescent="0.2">
      <c r="A20754" s="34" t="s">
        <v>81247</v>
      </c>
      <c r="B20754" s="34">
        <v>83</v>
      </c>
      <c r="C20754" s="34">
        <v>126</v>
      </c>
      <c r="D20754" s="34">
        <v>117</v>
      </c>
      <c r="E20754" s="34">
        <v>116</v>
      </c>
      <c r="F20754" s="34">
        <v>122</v>
      </c>
      <c r="G20754" s="34">
        <v>112</v>
      </c>
      <c r="H20754" s="34">
        <v>86</v>
      </c>
      <c r="I20754" s="34">
        <v>128</v>
      </c>
      <c r="J20754" s="34">
        <v>90</v>
      </c>
      <c r="K20754" s="34">
        <v>106</v>
      </c>
      <c r="L20754" s="34">
        <v>53</v>
      </c>
      <c r="M20754" s="34">
        <v>121</v>
      </c>
      <c r="N20754" s="34">
        <v>92</v>
      </c>
      <c r="O20754" s="34">
        <v>105</v>
      </c>
      <c r="P20754" s="34">
        <v>103</v>
      </c>
      <c r="Q20754" s="34">
        <v>129</v>
      </c>
      <c r="R20754" s="34">
        <v>130</v>
      </c>
      <c r="S20754" s="34">
        <v>128</v>
      </c>
      <c r="T20754" s="34">
        <v>72</v>
      </c>
      <c r="U20754" s="34">
        <v>96</v>
      </c>
      <c r="V20754" s="34">
        <v>110</v>
      </c>
      <c r="W20754" s="34">
        <v>104</v>
      </c>
      <c r="X20754" s="34">
        <v>180</v>
      </c>
      <c r="Y20754" s="34">
        <v>114</v>
      </c>
      <c r="Z20754" s="34">
        <v>151</v>
      </c>
      <c r="AA20754" s="34">
        <v>122</v>
      </c>
      <c r="AB20754" s="34">
        <v>111</v>
      </c>
      <c r="AC20754" s="34">
        <v>191</v>
      </c>
    </row>
    <row r="20755" spans="1:29" x14ac:dyDescent="0.2">
      <c r="A20755" s="34" t="s">
        <v>81248</v>
      </c>
      <c r="B20755" s="34">
        <v>196</v>
      </c>
      <c r="C20755" s="34">
        <v>256</v>
      </c>
      <c r="D20755" s="34">
        <v>288</v>
      </c>
      <c r="E20755" s="34">
        <v>270</v>
      </c>
      <c r="F20755" s="34">
        <v>257</v>
      </c>
      <c r="G20755" s="34">
        <v>244</v>
      </c>
      <c r="H20755" s="34">
        <v>140</v>
      </c>
      <c r="I20755" s="34">
        <v>185</v>
      </c>
      <c r="J20755" s="34">
        <v>162</v>
      </c>
      <c r="K20755" s="34">
        <v>259</v>
      </c>
      <c r="L20755" s="34">
        <v>115</v>
      </c>
      <c r="M20755" s="34">
        <v>205</v>
      </c>
      <c r="N20755" s="34">
        <v>195</v>
      </c>
      <c r="O20755" s="34">
        <v>189</v>
      </c>
      <c r="P20755" s="34">
        <v>179</v>
      </c>
      <c r="Q20755" s="34">
        <v>224</v>
      </c>
      <c r="R20755" s="34">
        <v>239</v>
      </c>
      <c r="S20755" s="34">
        <v>311</v>
      </c>
      <c r="T20755" s="34">
        <v>137</v>
      </c>
      <c r="U20755" s="34">
        <v>169</v>
      </c>
      <c r="V20755" s="34">
        <v>206</v>
      </c>
      <c r="W20755" s="34">
        <v>169</v>
      </c>
      <c r="X20755" s="34">
        <v>313</v>
      </c>
      <c r="Y20755" s="34">
        <v>157</v>
      </c>
      <c r="Z20755" s="34">
        <v>277</v>
      </c>
      <c r="AA20755" s="34">
        <v>325</v>
      </c>
      <c r="AB20755" s="34">
        <v>155</v>
      </c>
      <c r="AC20755" s="34">
        <v>334</v>
      </c>
    </row>
    <row r="20756" spans="1:29" x14ac:dyDescent="0.2">
      <c r="A20756" s="34" t="s">
        <v>81249</v>
      </c>
      <c r="B20756" s="34">
        <v>204</v>
      </c>
      <c r="C20756" s="34">
        <v>279</v>
      </c>
      <c r="D20756" s="34">
        <v>279</v>
      </c>
      <c r="E20756" s="34">
        <v>276</v>
      </c>
      <c r="F20756" s="34">
        <v>281</v>
      </c>
      <c r="G20756" s="34">
        <v>287</v>
      </c>
      <c r="H20756" s="34">
        <v>267</v>
      </c>
      <c r="I20756" s="34">
        <v>317</v>
      </c>
      <c r="J20756" s="34">
        <v>303</v>
      </c>
      <c r="K20756" s="34">
        <v>284</v>
      </c>
      <c r="L20756" s="34">
        <v>252</v>
      </c>
      <c r="M20756" s="34">
        <v>275</v>
      </c>
      <c r="N20756" s="34">
        <v>215</v>
      </c>
      <c r="O20756" s="34">
        <v>267</v>
      </c>
      <c r="P20756" s="34">
        <v>256</v>
      </c>
      <c r="Q20756" s="34">
        <v>392</v>
      </c>
      <c r="R20756" s="34">
        <v>366</v>
      </c>
      <c r="S20756" s="34">
        <v>336</v>
      </c>
      <c r="T20756" s="34">
        <v>324</v>
      </c>
      <c r="U20756" s="34">
        <v>332</v>
      </c>
      <c r="V20756" s="34">
        <v>285</v>
      </c>
      <c r="W20756" s="34">
        <v>376</v>
      </c>
      <c r="X20756" s="34">
        <v>341</v>
      </c>
      <c r="Y20756" s="34">
        <v>352</v>
      </c>
      <c r="Z20756" s="34">
        <v>278</v>
      </c>
      <c r="AA20756" s="34">
        <v>408</v>
      </c>
      <c r="AB20756" s="34">
        <v>312</v>
      </c>
      <c r="AC20756" s="34">
        <v>454</v>
      </c>
    </row>
    <row r="20757" spans="1:29" x14ac:dyDescent="0.2">
      <c r="A20757" s="34" t="s">
        <v>81250</v>
      </c>
      <c r="B20757" s="34">
        <v>127</v>
      </c>
      <c r="C20757" s="34">
        <v>102</v>
      </c>
      <c r="D20757" s="34">
        <v>116</v>
      </c>
      <c r="E20757" s="34">
        <v>191</v>
      </c>
      <c r="F20757" s="34">
        <v>135</v>
      </c>
      <c r="G20757" s="34">
        <v>130</v>
      </c>
      <c r="H20757" s="34">
        <v>119</v>
      </c>
      <c r="I20757" s="34">
        <v>129</v>
      </c>
      <c r="J20757" s="34">
        <v>93</v>
      </c>
      <c r="K20757" s="34">
        <v>167</v>
      </c>
      <c r="L20757" s="34">
        <v>97</v>
      </c>
      <c r="M20757" s="34">
        <v>107</v>
      </c>
      <c r="N20757" s="34">
        <v>102</v>
      </c>
      <c r="O20757" s="34">
        <v>141</v>
      </c>
      <c r="P20757" s="34">
        <v>105</v>
      </c>
      <c r="Q20757" s="34">
        <v>211</v>
      </c>
      <c r="R20757" s="34">
        <v>143</v>
      </c>
      <c r="S20757" s="34">
        <v>207</v>
      </c>
      <c r="T20757" s="34">
        <v>142</v>
      </c>
      <c r="U20757" s="34">
        <v>149</v>
      </c>
      <c r="V20757" s="34">
        <v>159</v>
      </c>
      <c r="W20757" s="34">
        <v>175</v>
      </c>
      <c r="X20757" s="34">
        <v>170</v>
      </c>
      <c r="Y20757" s="34">
        <v>187</v>
      </c>
      <c r="Z20757" s="34">
        <v>175</v>
      </c>
      <c r="AA20757" s="34">
        <v>199</v>
      </c>
      <c r="AB20757" s="34">
        <v>158</v>
      </c>
      <c r="AC20757" s="34">
        <v>228</v>
      </c>
    </row>
    <row r="20758" spans="1:29" x14ac:dyDescent="0.2">
      <c r="A20758" s="34" t="s">
        <v>81251</v>
      </c>
      <c r="B20758" s="34">
        <v>109</v>
      </c>
      <c r="C20758" s="34">
        <v>112</v>
      </c>
      <c r="D20758" s="34">
        <v>117</v>
      </c>
      <c r="E20758" s="34">
        <v>92</v>
      </c>
      <c r="F20758" s="34">
        <v>126</v>
      </c>
      <c r="G20758" s="34">
        <v>123</v>
      </c>
      <c r="H20758" s="34">
        <v>119</v>
      </c>
      <c r="I20758" s="34">
        <v>94</v>
      </c>
      <c r="J20758" s="34">
        <v>104</v>
      </c>
      <c r="K20758" s="34">
        <v>108</v>
      </c>
      <c r="L20758" s="34">
        <v>66</v>
      </c>
      <c r="M20758" s="34">
        <v>110</v>
      </c>
      <c r="N20758" s="34">
        <v>102</v>
      </c>
      <c r="O20758" s="34">
        <v>103</v>
      </c>
      <c r="P20758" s="34">
        <v>108</v>
      </c>
      <c r="Q20758" s="34">
        <v>117</v>
      </c>
      <c r="R20758" s="34">
        <v>134</v>
      </c>
      <c r="S20758" s="34">
        <v>147</v>
      </c>
      <c r="T20758" s="34">
        <v>95</v>
      </c>
      <c r="U20758" s="34">
        <v>88</v>
      </c>
      <c r="V20758" s="34">
        <v>89</v>
      </c>
      <c r="W20758" s="34">
        <v>91</v>
      </c>
      <c r="X20758" s="34">
        <v>147</v>
      </c>
      <c r="Y20758" s="34">
        <v>99</v>
      </c>
      <c r="Z20758" s="34">
        <v>123</v>
      </c>
      <c r="AA20758" s="34">
        <v>105</v>
      </c>
      <c r="AB20758" s="34">
        <v>132</v>
      </c>
      <c r="AC20758" s="34">
        <v>164</v>
      </c>
    </row>
    <row r="20759" spans="1:29" x14ac:dyDescent="0.2">
      <c r="A20759" s="34" t="s">
        <v>81252</v>
      </c>
      <c r="B20759" s="34">
        <v>101</v>
      </c>
      <c r="C20759" s="34">
        <v>180</v>
      </c>
      <c r="D20759" s="34">
        <v>286</v>
      </c>
      <c r="E20759" s="34">
        <v>224</v>
      </c>
      <c r="F20759" s="34">
        <v>252</v>
      </c>
      <c r="G20759" s="34">
        <v>175</v>
      </c>
      <c r="H20759" s="34">
        <v>241</v>
      </c>
      <c r="I20759" s="34">
        <v>206</v>
      </c>
      <c r="J20759" s="34">
        <v>178</v>
      </c>
      <c r="K20759" s="34">
        <v>188</v>
      </c>
      <c r="L20759" s="34">
        <v>136</v>
      </c>
      <c r="M20759" s="34">
        <v>187</v>
      </c>
      <c r="N20759" s="34">
        <v>175</v>
      </c>
      <c r="O20759" s="34">
        <v>174</v>
      </c>
      <c r="P20759" s="34">
        <v>178</v>
      </c>
      <c r="Q20759" s="34">
        <v>269</v>
      </c>
      <c r="R20759" s="34">
        <v>219</v>
      </c>
      <c r="S20759" s="34">
        <v>251</v>
      </c>
      <c r="T20759" s="34">
        <v>160</v>
      </c>
      <c r="U20759" s="34">
        <v>161</v>
      </c>
      <c r="V20759" s="34">
        <v>235</v>
      </c>
      <c r="W20759" s="34">
        <v>185</v>
      </c>
      <c r="X20759" s="34">
        <v>254</v>
      </c>
      <c r="Y20759" s="34">
        <v>196</v>
      </c>
      <c r="Z20759" s="34">
        <v>312</v>
      </c>
      <c r="AA20759" s="34">
        <v>263</v>
      </c>
      <c r="AB20759" s="34">
        <v>216</v>
      </c>
      <c r="AC20759" s="34">
        <v>323</v>
      </c>
    </row>
    <row r="20760" spans="1:29" x14ac:dyDescent="0.2">
      <c r="A20760" s="34" t="s">
        <v>81253</v>
      </c>
      <c r="B20760" s="34">
        <v>284</v>
      </c>
      <c r="C20760" s="34">
        <v>358</v>
      </c>
      <c r="D20760" s="34">
        <v>561</v>
      </c>
      <c r="E20760" s="34">
        <v>413</v>
      </c>
      <c r="F20760" s="34">
        <v>467</v>
      </c>
      <c r="G20760" s="34">
        <v>381</v>
      </c>
      <c r="H20760" s="34">
        <v>432</v>
      </c>
      <c r="I20760" s="34">
        <v>407</v>
      </c>
      <c r="J20760" s="34">
        <v>395</v>
      </c>
      <c r="K20760" s="34">
        <v>420</v>
      </c>
      <c r="L20760" s="34">
        <v>276</v>
      </c>
      <c r="M20760" s="34">
        <v>346</v>
      </c>
      <c r="N20760" s="34">
        <v>369</v>
      </c>
      <c r="O20760" s="34">
        <v>354</v>
      </c>
      <c r="P20760" s="34">
        <v>358</v>
      </c>
      <c r="Q20760" s="34">
        <v>566</v>
      </c>
      <c r="R20760" s="34">
        <v>482</v>
      </c>
      <c r="S20760" s="34">
        <v>504</v>
      </c>
      <c r="T20760" s="34">
        <v>316</v>
      </c>
      <c r="U20760" s="34">
        <v>387</v>
      </c>
      <c r="V20760" s="34">
        <v>516</v>
      </c>
      <c r="W20760" s="34">
        <v>370</v>
      </c>
      <c r="X20760" s="34">
        <v>604</v>
      </c>
      <c r="Y20760" s="34">
        <v>358</v>
      </c>
      <c r="Z20760" s="34">
        <v>486</v>
      </c>
      <c r="AA20760" s="34">
        <v>491</v>
      </c>
      <c r="AB20760" s="34">
        <v>416</v>
      </c>
      <c r="AC20760" s="34">
        <v>644</v>
      </c>
    </row>
    <row r="20761" spans="1:29" x14ac:dyDescent="0.2">
      <c r="A20761" s="34" t="s">
        <v>81254</v>
      </c>
      <c r="B20761" s="34">
        <v>70</v>
      </c>
      <c r="C20761" s="34">
        <v>87</v>
      </c>
      <c r="D20761" s="34">
        <v>103</v>
      </c>
      <c r="E20761" s="34">
        <v>89</v>
      </c>
      <c r="F20761" s="34">
        <v>97</v>
      </c>
      <c r="G20761" s="34">
        <v>100</v>
      </c>
      <c r="H20761" s="34">
        <v>80</v>
      </c>
      <c r="I20761" s="34">
        <v>84</v>
      </c>
      <c r="J20761" s="34">
        <v>64</v>
      </c>
      <c r="K20761" s="34">
        <v>70</v>
      </c>
      <c r="L20761" s="34">
        <v>41</v>
      </c>
      <c r="M20761" s="34">
        <v>61</v>
      </c>
      <c r="N20761" s="34">
        <v>67</v>
      </c>
      <c r="O20761" s="34">
        <v>78</v>
      </c>
      <c r="P20761" s="34">
        <v>67</v>
      </c>
      <c r="Q20761" s="34">
        <v>91</v>
      </c>
      <c r="R20761" s="34">
        <v>96</v>
      </c>
      <c r="S20761" s="34">
        <v>93</v>
      </c>
      <c r="T20761" s="34">
        <v>51</v>
      </c>
      <c r="U20761" s="34">
        <v>69</v>
      </c>
      <c r="V20761" s="34">
        <v>113</v>
      </c>
      <c r="W20761" s="34">
        <v>73</v>
      </c>
      <c r="X20761" s="34">
        <v>92</v>
      </c>
      <c r="Y20761" s="34">
        <v>66</v>
      </c>
      <c r="Z20761" s="34">
        <v>107</v>
      </c>
      <c r="AA20761" s="34">
        <v>98</v>
      </c>
      <c r="AB20761" s="34">
        <v>61</v>
      </c>
      <c r="AC20761" s="34">
        <v>108</v>
      </c>
    </row>
    <row r="20762" spans="1:29" x14ac:dyDescent="0.2">
      <c r="A20762" s="34" t="s">
        <v>81255</v>
      </c>
      <c r="B20762" s="34">
        <v>252</v>
      </c>
      <c r="C20762" s="34">
        <v>277</v>
      </c>
      <c r="D20762" s="34">
        <v>410</v>
      </c>
      <c r="E20762" s="34">
        <v>301</v>
      </c>
      <c r="F20762" s="34">
        <v>457</v>
      </c>
      <c r="G20762" s="34">
        <v>234</v>
      </c>
      <c r="H20762" s="34">
        <v>368</v>
      </c>
      <c r="I20762" s="34">
        <v>245</v>
      </c>
      <c r="J20762" s="34">
        <v>346</v>
      </c>
      <c r="K20762" s="34">
        <v>290</v>
      </c>
      <c r="L20762" s="34">
        <v>354</v>
      </c>
      <c r="M20762" s="34">
        <v>215</v>
      </c>
      <c r="N20762" s="34">
        <v>342</v>
      </c>
      <c r="O20762" s="34">
        <v>213</v>
      </c>
      <c r="P20762" s="34">
        <v>418</v>
      </c>
      <c r="Q20762" s="34">
        <v>377</v>
      </c>
      <c r="R20762" s="34">
        <v>461</v>
      </c>
      <c r="S20762" s="34">
        <v>347</v>
      </c>
      <c r="T20762" s="34">
        <v>499</v>
      </c>
      <c r="U20762" s="34">
        <v>257</v>
      </c>
      <c r="V20762" s="34">
        <v>416</v>
      </c>
      <c r="W20762" s="34">
        <v>273</v>
      </c>
      <c r="X20762" s="34">
        <v>519</v>
      </c>
      <c r="Y20762" s="34">
        <v>289</v>
      </c>
      <c r="Z20762" s="34">
        <v>400</v>
      </c>
      <c r="AA20762" s="34">
        <v>299</v>
      </c>
      <c r="AB20762" s="34">
        <v>518</v>
      </c>
      <c r="AC20762" s="34">
        <v>559</v>
      </c>
    </row>
    <row r="20763" spans="1:29" x14ac:dyDescent="0.2">
      <c r="A20763" s="34" t="s">
        <v>81256</v>
      </c>
      <c r="B20763" s="34">
        <v>157</v>
      </c>
      <c r="C20763" s="34">
        <v>260</v>
      </c>
      <c r="D20763" s="34">
        <v>276</v>
      </c>
      <c r="E20763" s="34">
        <v>299</v>
      </c>
      <c r="F20763" s="34">
        <v>207</v>
      </c>
      <c r="G20763" s="34">
        <v>306</v>
      </c>
      <c r="H20763" s="34">
        <v>206</v>
      </c>
      <c r="I20763" s="34">
        <v>257</v>
      </c>
      <c r="J20763" s="34">
        <v>161</v>
      </c>
      <c r="K20763" s="34">
        <v>264</v>
      </c>
      <c r="L20763" s="34">
        <v>91</v>
      </c>
      <c r="M20763" s="34">
        <v>252</v>
      </c>
      <c r="N20763" s="34">
        <v>185</v>
      </c>
      <c r="O20763" s="34">
        <v>202</v>
      </c>
      <c r="P20763" s="34">
        <v>176</v>
      </c>
      <c r="Q20763" s="34">
        <v>263</v>
      </c>
      <c r="R20763" s="34">
        <v>206</v>
      </c>
      <c r="S20763" s="34">
        <v>271</v>
      </c>
      <c r="T20763" s="34">
        <v>134</v>
      </c>
      <c r="U20763" s="34">
        <v>222</v>
      </c>
      <c r="V20763" s="34">
        <v>212</v>
      </c>
      <c r="W20763" s="34">
        <v>214</v>
      </c>
      <c r="X20763" s="34">
        <v>286</v>
      </c>
      <c r="Y20763" s="34">
        <v>195</v>
      </c>
      <c r="Z20763" s="34">
        <v>278</v>
      </c>
      <c r="AA20763" s="34">
        <v>276</v>
      </c>
      <c r="AB20763" s="34">
        <v>183</v>
      </c>
      <c r="AC20763" s="34">
        <v>365</v>
      </c>
    </row>
    <row r="20764" spans="1:29" x14ac:dyDescent="0.2">
      <c r="A20764" s="34" t="s">
        <v>81257</v>
      </c>
      <c r="B20764" s="34">
        <v>246</v>
      </c>
      <c r="C20764" s="34">
        <v>219</v>
      </c>
      <c r="D20764" s="34">
        <v>285</v>
      </c>
      <c r="E20764" s="34">
        <v>267</v>
      </c>
      <c r="F20764" s="34">
        <v>308</v>
      </c>
      <c r="G20764" s="34">
        <v>241</v>
      </c>
      <c r="H20764" s="34">
        <v>276</v>
      </c>
      <c r="I20764" s="34">
        <v>192</v>
      </c>
      <c r="J20764" s="34">
        <v>268</v>
      </c>
      <c r="K20764" s="34">
        <v>216</v>
      </c>
      <c r="L20764" s="34">
        <v>277</v>
      </c>
      <c r="M20764" s="34">
        <v>201</v>
      </c>
      <c r="N20764" s="34">
        <v>284</v>
      </c>
      <c r="O20764" s="34">
        <v>244</v>
      </c>
      <c r="P20764" s="34">
        <v>297</v>
      </c>
      <c r="Q20764" s="34">
        <v>395</v>
      </c>
      <c r="R20764" s="34">
        <v>417</v>
      </c>
      <c r="S20764" s="34">
        <v>281</v>
      </c>
      <c r="T20764" s="34">
        <v>391</v>
      </c>
      <c r="U20764" s="34">
        <v>262</v>
      </c>
      <c r="V20764" s="34">
        <v>424</v>
      </c>
      <c r="W20764" s="34">
        <v>365</v>
      </c>
      <c r="X20764" s="34">
        <v>383</v>
      </c>
      <c r="Y20764" s="34">
        <v>323</v>
      </c>
      <c r="Z20764" s="34">
        <v>320</v>
      </c>
      <c r="AA20764" s="34">
        <v>291</v>
      </c>
      <c r="AB20764" s="34">
        <v>485</v>
      </c>
      <c r="AC20764" s="34">
        <v>440</v>
      </c>
    </row>
    <row r="20765" spans="1:29" x14ac:dyDescent="0.2">
      <c r="A20765" s="34" t="s">
        <v>81258</v>
      </c>
      <c r="B20765" s="34">
        <v>161</v>
      </c>
      <c r="C20765" s="34">
        <v>140</v>
      </c>
      <c r="D20765" s="34">
        <v>193</v>
      </c>
      <c r="E20765" s="34">
        <v>167</v>
      </c>
      <c r="F20765" s="34">
        <v>184</v>
      </c>
      <c r="G20765" s="34">
        <v>145</v>
      </c>
      <c r="H20765" s="34">
        <v>177</v>
      </c>
      <c r="I20765" s="34">
        <v>151</v>
      </c>
      <c r="J20765" s="34">
        <v>134</v>
      </c>
      <c r="K20765" s="34">
        <v>145</v>
      </c>
      <c r="L20765" s="34">
        <v>116</v>
      </c>
      <c r="M20765" s="34">
        <v>163</v>
      </c>
      <c r="N20765" s="34">
        <v>175</v>
      </c>
      <c r="O20765" s="34">
        <v>116</v>
      </c>
      <c r="P20765" s="34">
        <v>129</v>
      </c>
      <c r="Q20765" s="34">
        <v>202</v>
      </c>
      <c r="R20765" s="34">
        <v>228</v>
      </c>
      <c r="S20765" s="34">
        <v>201</v>
      </c>
      <c r="T20765" s="34">
        <v>154</v>
      </c>
      <c r="U20765" s="34">
        <v>139</v>
      </c>
      <c r="V20765" s="34">
        <v>157</v>
      </c>
      <c r="W20765" s="34">
        <v>161</v>
      </c>
      <c r="X20765" s="34">
        <v>200</v>
      </c>
      <c r="Y20765" s="34">
        <v>169</v>
      </c>
      <c r="Z20765" s="34">
        <v>183</v>
      </c>
      <c r="AA20765" s="34">
        <v>196</v>
      </c>
      <c r="AB20765" s="34">
        <v>171</v>
      </c>
      <c r="AC20765" s="34">
        <v>288</v>
      </c>
    </row>
    <row r="20766" spans="1:29" x14ac:dyDescent="0.2">
      <c r="A20766" s="34" t="s">
        <v>81259</v>
      </c>
      <c r="B20766" s="34">
        <v>172</v>
      </c>
      <c r="C20766" s="34">
        <v>172</v>
      </c>
      <c r="D20766" s="34">
        <v>256</v>
      </c>
      <c r="E20766" s="34">
        <v>165</v>
      </c>
      <c r="F20766" s="34">
        <v>197</v>
      </c>
      <c r="G20766" s="34">
        <v>163</v>
      </c>
      <c r="H20766" s="34">
        <v>205</v>
      </c>
      <c r="I20766" s="34">
        <v>196</v>
      </c>
      <c r="J20766" s="34">
        <v>213</v>
      </c>
      <c r="K20766" s="34">
        <v>199</v>
      </c>
      <c r="L20766" s="34">
        <v>132</v>
      </c>
      <c r="M20766" s="34">
        <v>131</v>
      </c>
      <c r="N20766" s="34">
        <v>177</v>
      </c>
      <c r="O20766" s="34">
        <v>148</v>
      </c>
      <c r="P20766" s="34">
        <v>177</v>
      </c>
      <c r="Q20766" s="34">
        <v>215</v>
      </c>
      <c r="R20766" s="34">
        <v>228</v>
      </c>
      <c r="S20766" s="34">
        <v>248</v>
      </c>
      <c r="T20766" s="34">
        <v>170</v>
      </c>
      <c r="U20766" s="34">
        <v>134</v>
      </c>
      <c r="V20766" s="34">
        <v>270</v>
      </c>
      <c r="W20766" s="34">
        <v>142</v>
      </c>
      <c r="X20766" s="34">
        <v>358</v>
      </c>
      <c r="Y20766" s="34">
        <v>141</v>
      </c>
      <c r="Z20766" s="34">
        <v>276</v>
      </c>
      <c r="AA20766" s="34">
        <v>198</v>
      </c>
      <c r="AB20766" s="34">
        <v>193</v>
      </c>
      <c r="AC20766" s="34">
        <v>229</v>
      </c>
    </row>
    <row r="20767" spans="1:29" x14ac:dyDescent="0.2">
      <c r="A20767" s="34" t="s">
        <v>81260</v>
      </c>
      <c r="B20767" s="34">
        <v>77</v>
      </c>
      <c r="C20767" s="34">
        <v>164</v>
      </c>
      <c r="D20767" s="34">
        <v>181</v>
      </c>
      <c r="E20767" s="34">
        <v>176</v>
      </c>
      <c r="F20767" s="34">
        <v>145</v>
      </c>
      <c r="G20767" s="34">
        <v>156</v>
      </c>
      <c r="H20767" s="34">
        <v>90</v>
      </c>
      <c r="I20767" s="34">
        <v>179</v>
      </c>
      <c r="J20767" s="34">
        <v>145</v>
      </c>
      <c r="K20767" s="34">
        <v>189</v>
      </c>
      <c r="L20767" s="34">
        <v>114</v>
      </c>
      <c r="M20767" s="34">
        <v>144</v>
      </c>
      <c r="N20767" s="34">
        <v>121</v>
      </c>
      <c r="O20767" s="34">
        <v>158</v>
      </c>
      <c r="P20767" s="34">
        <v>118</v>
      </c>
      <c r="Q20767" s="34">
        <v>222</v>
      </c>
      <c r="R20767" s="34">
        <v>143</v>
      </c>
      <c r="S20767" s="34">
        <v>197</v>
      </c>
      <c r="T20767" s="34">
        <v>145</v>
      </c>
      <c r="U20767" s="34">
        <v>177</v>
      </c>
      <c r="V20767" s="34">
        <v>170</v>
      </c>
      <c r="W20767" s="34">
        <v>174</v>
      </c>
      <c r="X20767" s="34">
        <v>242</v>
      </c>
      <c r="Y20767" s="34">
        <v>164</v>
      </c>
      <c r="Z20767" s="34">
        <v>184</v>
      </c>
      <c r="AA20767" s="34">
        <v>221</v>
      </c>
      <c r="AB20767" s="34">
        <v>155</v>
      </c>
      <c r="AC20767" s="34">
        <v>269</v>
      </c>
    </row>
    <row r="20768" spans="1:29" x14ac:dyDescent="0.2">
      <c r="A20768" s="34" t="s">
        <v>81261</v>
      </c>
      <c r="B20768" s="34">
        <v>193</v>
      </c>
      <c r="C20768" s="34">
        <v>222</v>
      </c>
      <c r="D20768" s="34">
        <v>219</v>
      </c>
      <c r="E20768" s="34">
        <v>257</v>
      </c>
      <c r="F20768" s="34">
        <v>235</v>
      </c>
      <c r="G20768" s="34">
        <v>352</v>
      </c>
      <c r="H20768" s="34">
        <v>217</v>
      </c>
      <c r="I20768" s="34">
        <v>210</v>
      </c>
      <c r="J20768" s="34">
        <v>179</v>
      </c>
      <c r="K20768" s="34">
        <v>260</v>
      </c>
      <c r="L20768" s="34">
        <v>110</v>
      </c>
      <c r="M20768" s="34">
        <v>175</v>
      </c>
      <c r="N20768" s="34">
        <v>184</v>
      </c>
      <c r="O20768" s="34">
        <v>212</v>
      </c>
      <c r="P20768" s="34">
        <v>163</v>
      </c>
      <c r="Q20768" s="34">
        <v>320</v>
      </c>
      <c r="R20768" s="34">
        <v>282</v>
      </c>
      <c r="S20768" s="34">
        <v>336</v>
      </c>
      <c r="T20768" s="34">
        <v>129</v>
      </c>
      <c r="U20768" s="34">
        <v>195</v>
      </c>
      <c r="V20768" s="34">
        <v>240</v>
      </c>
      <c r="W20768" s="34">
        <v>247</v>
      </c>
      <c r="X20768" s="34">
        <v>272</v>
      </c>
      <c r="Y20768" s="34">
        <v>213</v>
      </c>
      <c r="Z20768" s="34">
        <v>275</v>
      </c>
      <c r="AA20768" s="34">
        <v>338</v>
      </c>
      <c r="AB20768" s="34">
        <v>276</v>
      </c>
      <c r="AC20768" s="34">
        <v>423</v>
      </c>
    </row>
    <row r="20769" spans="1:29" x14ac:dyDescent="0.2">
      <c r="A20769" s="34" t="s">
        <v>81262</v>
      </c>
      <c r="B20769" s="34">
        <v>317</v>
      </c>
      <c r="C20769" s="34">
        <v>300</v>
      </c>
      <c r="D20769" s="34">
        <v>318</v>
      </c>
      <c r="E20769" s="34">
        <v>319</v>
      </c>
      <c r="F20769" s="34">
        <v>364</v>
      </c>
      <c r="G20769" s="34">
        <v>260</v>
      </c>
      <c r="H20769" s="34">
        <v>341</v>
      </c>
      <c r="I20769" s="34">
        <v>295</v>
      </c>
      <c r="J20769" s="34">
        <v>328</v>
      </c>
      <c r="K20769" s="34">
        <v>304</v>
      </c>
      <c r="L20769" s="34">
        <v>310</v>
      </c>
      <c r="M20769" s="34">
        <v>277</v>
      </c>
      <c r="N20769" s="34">
        <v>262</v>
      </c>
      <c r="O20769" s="34">
        <v>313</v>
      </c>
      <c r="P20769" s="34">
        <v>342</v>
      </c>
      <c r="Q20769" s="34">
        <v>355</v>
      </c>
      <c r="R20769" s="34">
        <v>474</v>
      </c>
      <c r="S20769" s="34">
        <v>386</v>
      </c>
      <c r="T20769" s="34">
        <v>368</v>
      </c>
      <c r="U20769" s="34">
        <v>336</v>
      </c>
      <c r="V20769" s="34">
        <v>427</v>
      </c>
      <c r="W20769" s="34">
        <v>287</v>
      </c>
      <c r="X20769" s="34">
        <v>406</v>
      </c>
      <c r="Y20769" s="34">
        <v>384</v>
      </c>
      <c r="Z20769" s="34">
        <v>423</v>
      </c>
      <c r="AA20769" s="34">
        <v>367</v>
      </c>
      <c r="AB20769" s="34">
        <v>511</v>
      </c>
      <c r="AC20769" s="34">
        <v>498</v>
      </c>
    </row>
    <row r="20770" spans="1:29" x14ac:dyDescent="0.2">
      <c r="A20770" s="34" t="s">
        <v>81263</v>
      </c>
      <c r="B20770" s="34">
        <v>419</v>
      </c>
      <c r="C20770" s="34">
        <v>293</v>
      </c>
      <c r="D20770" s="34">
        <v>301</v>
      </c>
      <c r="E20770" s="34">
        <v>330</v>
      </c>
      <c r="F20770" s="34">
        <v>348</v>
      </c>
      <c r="G20770" s="34">
        <v>304</v>
      </c>
      <c r="H20770" s="34">
        <v>351</v>
      </c>
      <c r="I20770" s="34">
        <v>324</v>
      </c>
      <c r="J20770" s="34">
        <v>288</v>
      </c>
      <c r="K20770" s="34">
        <v>325</v>
      </c>
      <c r="L20770" s="34">
        <v>389</v>
      </c>
      <c r="M20770" s="34">
        <v>287</v>
      </c>
      <c r="N20770" s="34">
        <v>299</v>
      </c>
      <c r="O20770" s="34">
        <v>261</v>
      </c>
      <c r="P20770" s="34">
        <v>263</v>
      </c>
      <c r="Q20770" s="34">
        <v>399</v>
      </c>
      <c r="R20770" s="34">
        <v>470</v>
      </c>
      <c r="S20770" s="34">
        <v>359</v>
      </c>
      <c r="T20770" s="34">
        <v>428</v>
      </c>
      <c r="U20770" s="34">
        <v>353</v>
      </c>
      <c r="V20770" s="34">
        <v>369</v>
      </c>
      <c r="W20770" s="34">
        <v>470</v>
      </c>
      <c r="X20770" s="34">
        <v>407</v>
      </c>
      <c r="Y20770" s="34">
        <v>443</v>
      </c>
      <c r="Z20770" s="34">
        <v>383</v>
      </c>
      <c r="AA20770" s="34">
        <v>434</v>
      </c>
      <c r="AB20770" s="34">
        <v>449</v>
      </c>
      <c r="AC20770" s="34">
        <v>539</v>
      </c>
    </row>
    <row r="20771" spans="1:29" x14ac:dyDescent="0.2">
      <c r="A20771" s="34" t="s">
        <v>81264</v>
      </c>
      <c r="B20771" s="34">
        <v>135</v>
      </c>
      <c r="C20771" s="34">
        <v>227</v>
      </c>
      <c r="D20771" s="34">
        <v>208</v>
      </c>
      <c r="E20771" s="34">
        <v>225</v>
      </c>
      <c r="F20771" s="34">
        <v>168</v>
      </c>
      <c r="G20771" s="34">
        <v>204</v>
      </c>
      <c r="H20771" s="34">
        <v>121</v>
      </c>
      <c r="I20771" s="34">
        <v>210</v>
      </c>
      <c r="J20771" s="34">
        <v>126</v>
      </c>
      <c r="K20771" s="34">
        <v>282</v>
      </c>
      <c r="L20771" s="34">
        <v>77</v>
      </c>
      <c r="M20771" s="34">
        <v>200</v>
      </c>
      <c r="N20771" s="34">
        <v>138</v>
      </c>
      <c r="O20771" s="34">
        <v>162</v>
      </c>
      <c r="P20771" s="34">
        <v>104</v>
      </c>
      <c r="Q20771" s="34">
        <v>227</v>
      </c>
      <c r="R20771" s="34">
        <v>147</v>
      </c>
      <c r="S20771" s="34">
        <v>268</v>
      </c>
      <c r="T20771" s="34">
        <v>121</v>
      </c>
      <c r="U20771" s="34">
        <v>144</v>
      </c>
      <c r="V20771" s="34">
        <v>179</v>
      </c>
      <c r="W20771" s="34">
        <v>226</v>
      </c>
      <c r="X20771" s="34">
        <v>198</v>
      </c>
      <c r="Y20771" s="34">
        <v>149</v>
      </c>
      <c r="Z20771" s="34">
        <v>217</v>
      </c>
      <c r="AA20771" s="34">
        <v>233</v>
      </c>
      <c r="AB20771" s="34">
        <v>134</v>
      </c>
      <c r="AC20771" s="34">
        <v>332</v>
      </c>
    </row>
    <row r="20772" spans="1:29" x14ac:dyDescent="0.2">
      <c r="A20772" s="34" t="s">
        <v>81265</v>
      </c>
      <c r="B20772" s="34">
        <v>366</v>
      </c>
      <c r="C20772" s="34">
        <v>707</v>
      </c>
      <c r="D20772" s="34">
        <v>613</v>
      </c>
      <c r="E20772" s="34">
        <v>756</v>
      </c>
      <c r="F20772" s="34">
        <v>525</v>
      </c>
      <c r="G20772" s="34">
        <v>581</v>
      </c>
      <c r="H20772" s="34">
        <v>437</v>
      </c>
      <c r="I20772" s="34">
        <v>593</v>
      </c>
      <c r="J20772" s="34">
        <v>375</v>
      </c>
      <c r="K20772" s="34">
        <v>844</v>
      </c>
      <c r="L20772" s="34">
        <v>224</v>
      </c>
      <c r="M20772" s="34">
        <v>599</v>
      </c>
      <c r="N20772" s="34">
        <v>407</v>
      </c>
      <c r="O20772" s="34">
        <v>559</v>
      </c>
      <c r="P20772" s="34">
        <v>382</v>
      </c>
      <c r="Q20772" s="34">
        <v>716</v>
      </c>
      <c r="R20772" s="34">
        <v>518</v>
      </c>
      <c r="S20772" s="34">
        <v>812</v>
      </c>
      <c r="T20772" s="34">
        <v>277</v>
      </c>
      <c r="U20772" s="34">
        <v>519</v>
      </c>
      <c r="V20772" s="34">
        <v>459</v>
      </c>
      <c r="W20772" s="34">
        <v>611</v>
      </c>
      <c r="X20772" s="34">
        <v>596</v>
      </c>
      <c r="Y20772" s="34">
        <v>547</v>
      </c>
      <c r="Z20772" s="34">
        <v>583</v>
      </c>
      <c r="AA20772" s="34">
        <v>794</v>
      </c>
      <c r="AB20772" s="34">
        <v>417</v>
      </c>
      <c r="AC20772" s="34">
        <v>1069</v>
      </c>
    </row>
    <row r="20773" spans="1:29" x14ac:dyDescent="0.2">
      <c r="A20773" s="34" t="s">
        <v>81266</v>
      </c>
      <c r="B20773" s="34">
        <v>297</v>
      </c>
      <c r="C20773" s="34">
        <v>220</v>
      </c>
      <c r="D20773" s="34">
        <v>255</v>
      </c>
      <c r="E20773" s="34">
        <v>239</v>
      </c>
      <c r="F20773" s="34">
        <v>329</v>
      </c>
      <c r="G20773" s="34">
        <v>285</v>
      </c>
      <c r="H20773" s="34">
        <v>296</v>
      </c>
      <c r="I20773" s="34">
        <v>249</v>
      </c>
      <c r="J20773" s="34">
        <v>282</v>
      </c>
      <c r="K20773" s="34">
        <v>190</v>
      </c>
      <c r="L20773" s="34">
        <v>299</v>
      </c>
      <c r="M20773" s="34">
        <v>179</v>
      </c>
      <c r="N20773" s="34">
        <v>287</v>
      </c>
      <c r="O20773" s="34">
        <v>216</v>
      </c>
      <c r="P20773" s="34">
        <v>271</v>
      </c>
      <c r="Q20773" s="34">
        <v>329</v>
      </c>
      <c r="R20773" s="34">
        <v>432</v>
      </c>
      <c r="S20773" s="34">
        <v>307</v>
      </c>
      <c r="T20773" s="34">
        <v>386</v>
      </c>
      <c r="U20773" s="34">
        <v>311</v>
      </c>
      <c r="V20773" s="34">
        <v>337</v>
      </c>
      <c r="W20773" s="34">
        <v>319</v>
      </c>
      <c r="X20773" s="34">
        <v>341</v>
      </c>
      <c r="Y20773" s="34">
        <v>319</v>
      </c>
      <c r="Z20773" s="34">
        <v>328</v>
      </c>
      <c r="AA20773" s="34">
        <v>284</v>
      </c>
      <c r="AB20773" s="34">
        <v>416</v>
      </c>
      <c r="AC20773" s="34">
        <v>419</v>
      </c>
    </row>
    <row r="20774" spans="1:29" x14ac:dyDescent="0.2">
      <c r="A20774" s="34" t="s">
        <v>81267</v>
      </c>
      <c r="B20774" s="34">
        <v>154</v>
      </c>
      <c r="C20774" s="34">
        <v>226</v>
      </c>
      <c r="D20774" s="34">
        <v>247</v>
      </c>
      <c r="E20774" s="34">
        <v>258</v>
      </c>
      <c r="F20774" s="34">
        <v>212</v>
      </c>
      <c r="G20774" s="34">
        <v>256</v>
      </c>
      <c r="H20774" s="34">
        <v>208</v>
      </c>
      <c r="I20774" s="34">
        <v>235</v>
      </c>
      <c r="J20774" s="34">
        <v>227</v>
      </c>
      <c r="K20774" s="34">
        <v>286</v>
      </c>
      <c r="L20774" s="34">
        <v>188</v>
      </c>
      <c r="M20774" s="34">
        <v>173</v>
      </c>
      <c r="N20774" s="34">
        <v>189</v>
      </c>
      <c r="O20774" s="34">
        <v>193</v>
      </c>
      <c r="P20774" s="34">
        <v>193</v>
      </c>
      <c r="Q20774" s="34">
        <v>344</v>
      </c>
      <c r="R20774" s="34">
        <v>244</v>
      </c>
      <c r="S20774" s="34">
        <v>290</v>
      </c>
      <c r="T20774" s="34">
        <v>209</v>
      </c>
      <c r="U20774" s="34">
        <v>235</v>
      </c>
      <c r="V20774" s="34">
        <v>303</v>
      </c>
      <c r="W20774" s="34">
        <v>305</v>
      </c>
      <c r="X20774" s="34">
        <v>334</v>
      </c>
      <c r="Y20774" s="34">
        <v>366</v>
      </c>
      <c r="Z20774" s="34">
        <v>274</v>
      </c>
      <c r="AA20774" s="34">
        <v>325</v>
      </c>
      <c r="AB20774" s="34">
        <v>277</v>
      </c>
      <c r="AC20774" s="34">
        <v>375</v>
      </c>
    </row>
    <row r="20775" spans="1:29" x14ac:dyDescent="0.2">
      <c r="A20775" s="34" t="s">
        <v>81268</v>
      </c>
      <c r="B20775" s="34">
        <v>175</v>
      </c>
      <c r="C20775" s="34">
        <v>283</v>
      </c>
      <c r="D20775" s="34">
        <v>206</v>
      </c>
      <c r="E20775" s="34">
        <v>337</v>
      </c>
      <c r="F20775" s="34">
        <v>196</v>
      </c>
      <c r="G20775" s="34">
        <v>273</v>
      </c>
      <c r="H20775" s="34">
        <v>206</v>
      </c>
      <c r="I20775" s="34">
        <v>266</v>
      </c>
      <c r="J20775" s="34">
        <v>179</v>
      </c>
      <c r="K20775" s="34">
        <v>319</v>
      </c>
      <c r="L20775" s="34">
        <v>161</v>
      </c>
      <c r="M20775" s="34">
        <v>303</v>
      </c>
      <c r="N20775" s="34">
        <v>163</v>
      </c>
      <c r="O20775" s="34">
        <v>311</v>
      </c>
      <c r="P20775" s="34">
        <v>203</v>
      </c>
      <c r="Q20775" s="34">
        <v>414</v>
      </c>
      <c r="R20775" s="34">
        <v>269</v>
      </c>
      <c r="S20775" s="34">
        <v>369</v>
      </c>
      <c r="T20775" s="34">
        <v>199</v>
      </c>
      <c r="U20775" s="34">
        <v>304</v>
      </c>
      <c r="V20775" s="34">
        <v>258</v>
      </c>
      <c r="W20775" s="34">
        <v>290</v>
      </c>
      <c r="X20775" s="34">
        <v>342</v>
      </c>
      <c r="Y20775" s="34">
        <v>297</v>
      </c>
      <c r="Z20775" s="34">
        <v>271</v>
      </c>
      <c r="AA20775" s="34">
        <v>406</v>
      </c>
      <c r="AB20775" s="34">
        <v>260</v>
      </c>
      <c r="AC20775" s="34">
        <v>328</v>
      </c>
    </row>
    <row r="20776" spans="1:29" x14ac:dyDescent="0.2">
      <c r="A20776" s="34" t="s">
        <v>81269</v>
      </c>
      <c r="B20776" s="34">
        <v>97</v>
      </c>
      <c r="C20776" s="34">
        <v>259</v>
      </c>
      <c r="D20776" s="34">
        <v>226</v>
      </c>
      <c r="E20776" s="34">
        <v>293</v>
      </c>
      <c r="F20776" s="34">
        <v>228</v>
      </c>
      <c r="G20776" s="34">
        <v>222</v>
      </c>
      <c r="H20776" s="34">
        <v>219</v>
      </c>
      <c r="I20776" s="34">
        <v>199</v>
      </c>
      <c r="J20776" s="34">
        <v>181</v>
      </c>
      <c r="K20776" s="34">
        <v>267</v>
      </c>
      <c r="L20776" s="34">
        <v>127</v>
      </c>
      <c r="M20776" s="34">
        <v>241</v>
      </c>
      <c r="N20776" s="34">
        <v>201</v>
      </c>
      <c r="O20776" s="34">
        <v>206</v>
      </c>
      <c r="P20776" s="34">
        <v>179</v>
      </c>
      <c r="Q20776" s="34">
        <v>283</v>
      </c>
      <c r="R20776" s="34">
        <v>222</v>
      </c>
      <c r="S20776" s="34">
        <v>328</v>
      </c>
      <c r="T20776" s="34">
        <v>144</v>
      </c>
      <c r="U20776" s="34">
        <v>245</v>
      </c>
      <c r="V20776" s="34">
        <v>262</v>
      </c>
      <c r="W20776" s="34">
        <v>224</v>
      </c>
      <c r="X20776" s="34">
        <v>307</v>
      </c>
      <c r="Y20776" s="34">
        <v>221</v>
      </c>
      <c r="Z20776" s="34">
        <v>266</v>
      </c>
      <c r="AA20776" s="34">
        <v>317</v>
      </c>
      <c r="AB20776" s="34">
        <v>239</v>
      </c>
      <c r="AC20776" s="34">
        <v>361</v>
      </c>
    </row>
    <row r="20777" spans="1:29" x14ac:dyDescent="0.2">
      <c r="A20777" s="34" t="s">
        <v>81270</v>
      </c>
      <c r="B20777" s="34">
        <v>270</v>
      </c>
      <c r="C20777" s="34">
        <v>527</v>
      </c>
      <c r="D20777" s="34">
        <v>409</v>
      </c>
      <c r="E20777" s="34">
        <v>519</v>
      </c>
      <c r="F20777" s="34">
        <v>381</v>
      </c>
      <c r="G20777" s="34">
        <v>598</v>
      </c>
      <c r="H20777" s="34">
        <v>334</v>
      </c>
      <c r="I20777" s="34">
        <v>413</v>
      </c>
      <c r="J20777" s="34">
        <v>316</v>
      </c>
      <c r="K20777" s="34">
        <v>458</v>
      </c>
      <c r="L20777" s="34">
        <v>224</v>
      </c>
      <c r="M20777" s="34">
        <v>419</v>
      </c>
      <c r="N20777" s="34">
        <v>322</v>
      </c>
      <c r="O20777" s="34">
        <v>400</v>
      </c>
      <c r="P20777" s="34">
        <v>270</v>
      </c>
      <c r="Q20777" s="34">
        <v>545</v>
      </c>
      <c r="R20777" s="34">
        <v>417</v>
      </c>
      <c r="S20777" s="34">
        <v>503</v>
      </c>
      <c r="T20777" s="34">
        <v>259</v>
      </c>
      <c r="U20777" s="34">
        <v>395</v>
      </c>
      <c r="V20777" s="34">
        <v>387</v>
      </c>
      <c r="W20777" s="34">
        <v>457</v>
      </c>
      <c r="X20777" s="34">
        <v>431</v>
      </c>
      <c r="Y20777" s="34">
        <v>443</v>
      </c>
      <c r="Z20777" s="34">
        <v>403</v>
      </c>
      <c r="AA20777" s="34">
        <v>598</v>
      </c>
      <c r="AB20777" s="34">
        <v>322</v>
      </c>
      <c r="AC20777" s="34">
        <v>700</v>
      </c>
    </row>
    <row r="20778" spans="1:29" x14ac:dyDescent="0.2">
      <c r="A20778" s="34" t="s">
        <v>81271</v>
      </c>
      <c r="B20778" s="34">
        <v>101</v>
      </c>
      <c r="C20778" s="34">
        <v>117</v>
      </c>
      <c r="D20778" s="34">
        <v>189</v>
      </c>
      <c r="E20778" s="34">
        <v>143</v>
      </c>
      <c r="F20778" s="34">
        <v>117</v>
      </c>
      <c r="G20778" s="34">
        <v>90</v>
      </c>
      <c r="H20778" s="34">
        <v>110</v>
      </c>
      <c r="I20778" s="34">
        <v>116</v>
      </c>
      <c r="J20778" s="34">
        <v>73</v>
      </c>
      <c r="K20778" s="34">
        <v>116</v>
      </c>
      <c r="L20778" s="34">
        <v>21</v>
      </c>
      <c r="M20778" s="34">
        <v>77</v>
      </c>
      <c r="N20778" s="34">
        <v>101</v>
      </c>
      <c r="O20778" s="34">
        <v>102</v>
      </c>
      <c r="P20778" s="34">
        <v>77</v>
      </c>
      <c r="Q20778" s="34">
        <v>88</v>
      </c>
      <c r="R20778" s="34">
        <v>82</v>
      </c>
      <c r="S20778" s="34">
        <v>191</v>
      </c>
      <c r="T20778" s="34">
        <v>44</v>
      </c>
      <c r="U20778" s="34">
        <v>65</v>
      </c>
      <c r="V20778" s="34">
        <v>110</v>
      </c>
      <c r="W20778" s="34">
        <v>56</v>
      </c>
      <c r="X20778" s="34">
        <v>104</v>
      </c>
      <c r="Y20778" s="34">
        <v>68</v>
      </c>
      <c r="Z20778" s="34">
        <v>132</v>
      </c>
      <c r="AA20778" s="34">
        <v>101</v>
      </c>
      <c r="AB20778" s="34">
        <v>54</v>
      </c>
      <c r="AC20778" s="34">
        <v>130</v>
      </c>
    </row>
    <row r="20779" spans="1:29" x14ac:dyDescent="0.2">
      <c r="A20779" s="34" t="s">
        <v>81272</v>
      </c>
      <c r="B20779" s="34">
        <v>54</v>
      </c>
      <c r="C20779" s="34">
        <v>66</v>
      </c>
      <c r="D20779" s="34">
        <v>78</v>
      </c>
      <c r="E20779" s="34">
        <v>72</v>
      </c>
      <c r="F20779" s="34">
        <v>55</v>
      </c>
      <c r="G20779" s="34">
        <v>84</v>
      </c>
      <c r="H20779" s="34">
        <v>37</v>
      </c>
      <c r="I20779" s="34">
        <v>50</v>
      </c>
      <c r="J20779" s="34">
        <v>44</v>
      </c>
      <c r="K20779" s="34">
        <v>79</v>
      </c>
      <c r="L20779" s="34">
        <v>17</v>
      </c>
      <c r="M20779" s="34">
        <v>53</v>
      </c>
      <c r="N20779" s="34">
        <v>53</v>
      </c>
      <c r="O20779" s="34">
        <v>66</v>
      </c>
      <c r="P20779" s="34">
        <v>29</v>
      </c>
      <c r="Q20779" s="34">
        <v>63</v>
      </c>
      <c r="R20779" s="34">
        <v>42</v>
      </c>
      <c r="S20779" s="34">
        <v>105</v>
      </c>
      <c r="T20779" s="34">
        <v>21</v>
      </c>
      <c r="U20779" s="34">
        <v>48</v>
      </c>
      <c r="V20779" s="34">
        <v>30</v>
      </c>
      <c r="W20779" s="34">
        <v>38</v>
      </c>
      <c r="X20779" s="34">
        <v>73</v>
      </c>
      <c r="Y20779" s="34">
        <v>43</v>
      </c>
      <c r="Z20779" s="34">
        <v>69</v>
      </c>
      <c r="AA20779" s="34">
        <v>76</v>
      </c>
      <c r="AB20779" s="34">
        <v>27</v>
      </c>
      <c r="AC20779" s="34">
        <v>93</v>
      </c>
    </row>
    <row r="20780" spans="1:29" x14ac:dyDescent="0.2">
      <c r="A20780" s="34" t="s">
        <v>81273</v>
      </c>
      <c r="B20780" s="34">
        <v>304</v>
      </c>
      <c r="C20780" s="34">
        <v>237</v>
      </c>
      <c r="D20780" s="34">
        <v>243</v>
      </c>
      <c r="E20780" s="34">
        <v>299</v>
      </c>
      <c r="F20780" s="34">
        <v>265</v>
      </c>
      <c r="G20780" s="34">
        <v>348</v>
      </c>
      <c r="H20780" s="34">
        <v>248</v>
      </c>
      <c r="I20780" s="34">
        <v>342</v>
      </c>
      <c r="J20780" s="34">
        <v>218</v>
      </c>
      <c r="K20780" s="34">
        <v>287</v>
      </c>
      <c r="L20780" s="34">
        <v>256</v>
      </c>
      <c r="M20780" s="34">
        <v>254</v>
      </c>
      <c r="N20780" s="34">
        <v>217</v>
      </c>
      <c r="O20780" s="34">
        <v>224</v>
      </c>
      <c r="P20780" s="34">
        <v>224</v>
      </c>
      <c r="Q20780" s="34">
        <v>409</v>
      </c>
      <c r="R20780" s="34">
        <v>374</v>
      </c>
      <c r="S20780" s="34">
        <v>322</v>
      </c>
      <c r="T20780" s="34">
        <v>346</v>
      </c>
      <c r="U20780" s="34">
        <v>319</v>
      </c>
      <c r="V20780" s="34">
        <v>258</v>
      </c>
      <c r="W20780" s="34">
        <v>423</v>
      </c>
      <c r="X20780" s="34">
        <v>266</v>
      </c>
      <c r="Y20780" s="34">
        <v>404</v>
      </c>
      <c r="Z20780" s="34">
        <v>304</v>
      </c>
      <c r="AA20780" s="34">
        <v>345</v>
      </c>
      <c r="AB20780" s="34">
        <v>308</v>
      </c>
      <c r="AC20780" s="34">
        <v>455</v>
      </c>
    </row>
    <row r="20781" spans="1:29" x14ac:dyDescent="0.2">
      <c r="A20781" s="34" t="s">
        <v>81274</v>
      </c>
      <c r="B20781" s="34">
        <v>462</v>
      </c>
      <c r="C20781" s="34">
        <v>460</v>
      </c>
      <c r="D20781" s="34">
        <v>650</v>
      </c>
      <c r="E20781" s="34">
        <v>541</v>
      </c>
      <c r="F20781" s="34">
        <v>573</v>
      </c>
      <c r="G20781" s="34">
        <v>529</v>
      </c>
      <c r="H20781" s="34">
        <v>505</v>
      </c>
      <c r="I20781" s="34">
        <v>411</v>
      </c>
      <c r="J20781" s="34">
        <v>525</v>
      </c>
      <c r="K20781" s="34">
        <v>547</v>
      </c>
      <c r="L20781" s="34">
        <v>323</v>
      </c>
      <c r="M20781" s="34">
        <v>436</v>
      </c>
      <c r="N20781" s="34">
        <v>492</v>
      </c>
      <c r="O20781" s="34">
        <v>452</v>
      </c>
      <c r="P20781" s="34">
        <v>520</v>
      </c>
      <c r="Q20781" s="34">
        <v>630</v>
      </c>
      <c r="R20781" s="34">
        <v>594</v>
      </c>
      <c r="S20781" s="34">
        <v>641</v>
      </c>
      <c r="T20781" s="34">
        <v>455</v>
      </c>
      <c r="U20781" s="34">
        <v>472</v>
      </c>
      <c r="V20781" s="34">
        <v>736</v>
      </c>
      <c r="W20781" s="34">
        <v>543</v>
      </c>
      <c r="X20781" s="34">
        <v>775</v>
      </c>
      <c r="Y20781" s="34">
        <v>439</v>
      </c>
      <c r="Z20781" s="34">
        <v>716</v>
      </c>
      <c r="AA20781" s="34">
        <v>593</v>
      </c>
      <c r="AB20781" s="34">
        <v>574</v>
      </c>
      <c r="AC20781" s="34">
        <v>823</v>
      </c>
    </row>
    <row r="20782" spans="1:29" x14ac:dyDescent="0.2">
      <c r="A20782" s="34" t="s">
        <v>81275</v>
      </c>
      <c r="B20782" s="34">
        <v>473</v>
      </c>
      <c r="C20782" s="34">
        <v>427</v>
      </c>
      <c r="D20782" s="34">
        <v>514</v>
      </c>
      <c r="E20782" s="34">
        <v>447</v>
      </c>
      <c r="F20782" s="34">
        <v>567</v>
      </c>
      <c r="G20782" s="34">
        <v>479</v>
      </c>
      <c r="H20782" s="34">
        <v>598</v>
      </c>
      <c r="I20782" s="34">
        <v>462</v>
      </c>
      <c r="J20782" s="34">
        <v>621</v>
      </c>
      <c r="K20782" s="34">
        <v>452</v>
      </c>
      <c r="L20782" s="34">
        <v>548</v>
      </c>
      <c r="M20782" s="34">
        <v>396</v>
      </c>
      <c r="N20782" s="34">
        <v>496</v>
      </c>
      <c r="O20782" s="34">
        <v>438</v>
      </c>
      <c r="P20782" s="34">
        <v>487</v>
      </c>
      <c r="Q20782" s="34">
        <v>723</v>
      </c>
      <c r="R20782" s="34">
        <v>772</v>
      </c>
      <c r="S20782" s="34">
        <v>614</v>
      </c>
      <c r="T20782" s="34">
        <v>724</v>
      </c>
      <c r="U20782" s="34">
        <v>469</v>
      </c>
      <c r="V20782" s="34">
        <v>694</v>
      </c>
      <c r="W20782" s="34">
        <v>635</v>
      </c>
      <c r="X20782" s="34">
        <v>647</v>
      </c>
      <c r="Y20782" s="34">
        <v>640</v>
      </c>
      <c r="Z20782" s="34">
        <v>624</v>
      </c>
      <c r="AA20782" s="34">
        <v>571</v>
      </c>
      <c r="AB20782" s="34">
        <v>915</v>
      </c>
      <c r="AC20782" s="34">
        <v>817</v>
      </c>
    </row>
    <row r="20783" spans="1:29" x14ac:dyDescent="0.2">
      <c r="A20783" s="34" t="s">
        <v>81276</v>
      </c>
      <c r="B20783" s="34">
        <v>74</v>
      </c>
      <c r="C20783" s="34">
        <v>101</v>
      </c>
      <c r="D20783" s="34">
        <v>144</v>
      </c>
      <c r="E20783" s="34">
        <v>115</v>
      </c>
      <c r="F20783" s="34">
        <v>106</v>
      </c>
      <c r="G20783" s="34">
        <v>125</v>
      </c>
      <c r="H20783" s="34">
        <v>104</v>
      </c>
      <c r="I20783" s="34">
        <v>118</v>
      </c>
      <c r="J20783" s="34">
        <v>67</v>
      </c>
      <c r="K20783" s="34">
        <v>121</v>
      </c>
      <c r="L20783" s="34">
        <v>49</v>
      </c>
      <c r="M20783" s="34">
        <v>83</v>
      </c>
      <c r="N20783" s="34">
        <v>73</v>
      </c>
      <c r="O20783" s="34">
        <v>116</v>
      </c>
      <c r="P20783" s="34">
        <v>85</v>
      </c>
      <c r="Q20783" s="34">
        <v>116</v>
      </c>
      <c r="R20783" s="34">
        <v>80</v>
      </c>
      <c r="S20783" s="34">
        <v>147</v>
      </c>
      <c r="T20783" s="34">
        <v>65</v>
      </c>
      <c r="U20783" s="34">
        <v>73</v>
      </c>
      <c r="V20783" s="34">
        <v>89</v>
      </c>
      <c r="W20783" s="34">
        <v>87</v>
      </c>
      <c r="X20783" s="34">
        <v>113</v>
      </c>
      <c r="Y20783" s="34">
        <v>82</v>
      </c>
      <c r="Z20783" s="34">
        <v>101</v>
      </c>
      <c r="AA20783" s="34">
        <v>148</v>
      </c>
      <c r="AB20783" s="34">
        <v>65</v>
      </c>
      <c r="AC20783" s="34">
        <v>161</v>
      </c>
    </row>
    <row r="20784" spans="1:29" x14ac:dyDescent="0.2">
      <c r="A20784" s="34" t="s">
        <v>81277</v>
      </c>
      <c r="B20784" s="34">
        <v>259</v>
      </c>
      <c r="C20784" s="34">
        <v>174</v>
      </c>
      <c r="D20784" s="34">
        <v>219</v>
      </c>
      <c r="E20784" s="34">
        <v>239</v>
      </c>
      <c r="F20784" s="34">
        <v>200</v>
      </c>
      <c r="G20784" s="34">
        <v>229</v>
      </c>
      <c r="H20784" s="34">
        <v>156</v>
      </c>
      <c r="I20784" s="34">
        <v>193</v>
      </c>
      <c r="J20784" s="34">
        <v>163</v>
      </c>
      <c r="K20784" s="34">
        <v>238</v>
      </c>
      <c r="L20784" s="34">
        <v>127</v>
      </c>
      <c r="M20784" s="34">
        <v>157</v>
      </c>
      <c r="N20784" s="34">
        <v>159</v>
      </c>
      <c r="O20784" s="34">
        <v>159</v>
      </c>
      <c r="P20784" s="34">
        <v>177</v>
      </c>
      <c r="Q20784" s="34">
        <v>252</v>
      </c>
      <c r="R20784" s="34">
        <v>173</v>
      </c>
      <c r="S20784" s="34">
        <v>269</v>
      </c>
      <c r="T20784" s="34">
        <v>170</v>
      </c>
      <c r="U20784" s="34">
        <v>208</v>
      </c>
      <c r="V20784" s="34">
        <v>175</v>
      </c>
      <c r="W20784" s="34">
        <v>275</v>
      </c>
      <c r="X20784" s="34">
        <v>230</v>
      </c>
      <c r="Y20784" s="34">
        <v>182</v>
      </c>
      <c r="Z20784" s="34">
        <v>230</v>
      </c>
      <c r="AA20784" s="34">
        <v>236</v>
      </c>
      <c r="AB20784" s="34">
        <v>209</v>
      </c>
      <c r="AC20784" s="34">
        <v>309</v>
      </c>
    </row>
    <row r="20785" spans="1:29" x14ac:dyDescent="0.2">
      <c r="A20785" s="34" t="s">
        <v>81278</v>
      </c>
      <c r="B20785" s="34">
        <v>111</v>
      </c>
      <c r="C20785" s="34">
        <v>114</v>
      </c>
      <c r="D20785" s="34">
        <v>106</v>
      </c>
      <c r="E20785" s="34">
        <v>114</v>
      </c>
      <c r="F20785" s="34">
        <v>96</v>
      </c>
      <c r="G20785" s="34">
        <v>105</v>
      </c>
      <c r="H20785" s="34">
        <v>81</v>
      </c>
      <c r="I20785" s="34">
        <v>112</v>
      </c>
      <c r="J20785" s="34">
        <v>77</v>
      </c>
      <c r="K20785" s="34">
        <v>109</v>
      </c>
      <c r="L20785" s="34">
        <v>75</v>
      </c>
      <c r="M20785" s="34">
        <v>105</v>
      </c>
      <c r="N20785" s="34">
        <v>61</v>
      </c>
      <c r="O20785" s="34">
        <v>74</v>
      </c>
      <c r="P20785" s="34">
        <v>84</v>
      </c>
      <c r="Q20785" s="34">
        <v>116</v>
      </c>
      <c r="R20785" s="34">
        <v>126</v>
      </c>
      <c r="S20785" s="34">
        <v>116</v>
      </c>
      <c r="T20785" s="34">
        <v>83</v>
      </c>
      <c r="U20785" s="34">
        <v>74</v>
      </c>
      <c r="V20785" s="34">
        <v>90</v>
      </c>
      <c r="W20785" s="34">
        <v>89</v>
      </c>
      <c r="X20785" s="34">
        <v>98</v>
      </c>
      <c r="Y20785" s="34">
        <v>109</v>
      </c>
      <c r="Z20785" s="34">
        <v>97</v>
      </c>
      <c r="AA20785" s="34">
        <v>124</v>
      </c>
      <c r="AB20785" s="34">
        <v>69</v>
      </c>
      <c r="AC20785" s="34">
        <v>131</v>
      </c>
    </row>
    <row r="20786" spans="1:29" x14ac:dyDescent="0.2">
      <c r="A20786" s="34" t="s">
        <v>81279</v>
      </c>
      <c r="B20786" s="34">
        <v>540</v>
      </c>
      <c r="C20786" s="34">
        <v>457</v>
      </c>
      <c r="D20786" s="34">
        <v>693</v>
      </c>
      <c r="E20786" s="34">
        <v>530</v>
      </c>
      <c r="F20786" s="34">
        <v>614</v>
      </c>
      <c r="G20786" s="34">
        <v>540</v>
      </c>
      <c r="H20786" s="34">
        <v>687</v>
      </c>
      <c r="I20786" s="34">
        <v>494</v>
      </c>
      <c r="J20786" s="34">
        <v>603</v>
      </c>
      <c r="K20786" s="34">
        <v>463</v>
      </c>
      <c r="L20786" s="34">
        <v>476</v>
      </c>
      <c r="M20786" s="34">
        <v>434</v>
      </c>
      <c r="N20786" s="34">
        <v>580</v>
      </c>
      <c r="O20786" s="34">
        <v>391</v>
      </c>
      <c r="P20786" s="34">
        <v>550</v>
      </c>
      <c r="Q20786" s="34">
        <v>593</v>
      </c>
      <c r="R20786" s="34">
        <v>813</v>
      </c>
      <c r="S20786" s="34">
        <v>668</v>
      </c>
      <c r="T20786" s="34">
        <v>616</v>
      </c>
      <c r="U20786" s="34">
        <v>471</v>
      </c>
      <c r="V20786" s="34">
        <v>643</v>
      </c>
      <c r="W20786" s="34">
        <v>560</v>
      </c>
      <c r="X20786" s="34">
        <v>860</v>
      </c>
      <c r="Y20786" s="34">
        <v>560</v>
      </c>
      <c r="Z20786" s="34">
        <v>705</v>
      </c>
      <c r="AA20786" s="34">
        <v>654</v>
      </c>
      <c r="AB20786" s="34">
        <v>715</v>
      </c>
      <c r="AC20786" s="34">
        <v>775</v>
      </c>
    </row>
    <row r="20787" spans="1:29" x14ac:dyDescent="0.2">
      <c r="A20787" s="34" t="s">
        <v>81280</v>
      </c>
      <c r="B20787" s="34">
        <v>195</v>
      </c>
      <c r="C20787" s="34">
        <v>212</v>
      </c>
      <c r="D20787" s="34">
        <v>254</v>
      </c>
      <c r="E20787" s="34">
        <v>234</v>
      </c>
      <c r="F20787" s="34">
        <v>211</v>
      </c>
      <c r="G20787" s="34">
        <v>202</v>
      </c>
      <c r="H20787" s="34">
        <v>152</v>
      </c>
      <c r="I20787" s="34">
        <v>163</v>
      </c>
      <c r="J20787" s="34">
        <v>119</v>
      </c>
      <c r="K20787" s="34">
        <v>300</v>
      </c>
      <c r="L20787" s="34">
        <v>71</v>
      </c>
      <c r="M20787" s="34">
        <v>189</v>
      </c>
      <c r="N20787" s="34">
        <v>173</v>
      </c>
      <c r="O20787" s="34">
        <v>217</v>
      </c>
      <c r="P20787" s="34">
        <v>164</v>
      </c>
      <c r="Q20787" s="34">
        <v>262</v>
      </c>
      <c r="R20787" s="34">
        <v>187</v>
      </c>
      <c r="S20787" s="34">
        <v>289</v>
      </c>
      <c r="T20787" s="34">
        <v>131</v>
      </c>
      <c r="U20787" s="34">
        <v>137</v>
      </c>
      <c r="V20787" s="34">
        <v>204</v>
      </c>
      <c r="W20787" s="34">
        <v>168</v>
      </c>
      <c r="X20787" s="34">
        <v>273</v>
      </c>
      <c r="Y20787" s="34">
        <v>173</v>
      </c>
      <c r="Z20787" s="34">
        <v>237</v>
      </c>
      <c r="AA20787" s="34">
        <v>275</v>
      </c>
      <c r="AB20787" s="34">
        <v>156</v>
      </c>
      <c r="AC20787" s="34">
        <v>332</v>
      </c>
    </row>
    <row r="20788" spans="1:29" x14ac:dyDescent="0.2">
      <c r="A20788" s="34" t="s">
        <v>81281</v>
      </c>
      <c r="B20788" s="34">
        <v>94</v>
      </c>
      <c r="C20788" s="34">
        <v>146</v>
      </c>
      <c r="D20788" s="34">
        <v>141</v>
      </c>
      <c r="E20788" s="34">
        <v>130</v>
      </c>
      <c r="F20788" s="34">
        <v>147</v>
      </c>
      <c r="G20788" s="34">
        <v>152</v>
      </c>
      <c r="H20788" s="34">
        <v>98</v>
      </c>
      <c r="I20788" s="34">
        <v>134</v>
      </c>
      <c r="J20788" s="34">
        <v>104</v>
      </c>
      <c r="K20788" s="34">
        <v>146</v>
      </c>
      <c r="L20788" s="34">
        <v>78</v>
      </c>
      <c r="M20788" s="34">
        <v>104</v>
      </c>
      <c r="N20788" s="34">
        <v>109</v>
      </c>
      <c r="O20788" s="34">
        <v>89</v>
      </c>
      <c r="P20788" s="34">
        <v>130</v>
      </c>
      <c r="Q20788" s="34">
        <v>111</v>
      </c>
      <c r="R20788" s="34">
        <v>159</v>
      </c>
      <c r="S20788" s="34">
        <v>143</v>
      </c>
      <c r="T20788" s="34">
        <v>98</v>
      </c>
      <c r="U20788" s="34">
        <v>117</v>
      </c>
      <c r="V20788" s="34">
        <v>126</v>
      </c>
      <c r="W20788" s="34">
        <v>97</v>
      </c>
      <c r="X20788" s="34">
        <v>145</v>
      </c>
      <c r="Y20788" s="34">
        <v>94</v>
      </c>
      <c r="Z20788" s="34">
        <v>154</v>
      </c>
      <c r="AA20788" s="34">
        <v>147</v>
      </c>
      <c r="AB20788" s="34">
        <v>110</v>
      </c>
      <c r="AC20788" s="34">
        <v>190</v>
      </c>
    </row>
    <row r="20789" spans="1:29" x14ac:dyDescent="0.2">
      <c r="A20789" s="34" t="s">
        <v>81282</v>
      </c>
      <c r="B20789" s="34">
        <v>90</v>
      </c>
      <c r="C20789" s="34">
        <v>85</v>
      </c>
      <c r="D20789" s="34">
        <v>68</v>
      </c>
      <c r="E20789" s="34">
        <v>63</v>
      </c>
      <c r="F20789" s="34">
        <v>68</v>
      </c>
      <c r="G20789" s="34">
        <v>60</v>
      </c>
      <c r="H20789" s="34">
        <v>71</v>
      </c>
      <c r="I20789" s="34">
        <v>73</v>
      </c>
      <c r="J20789" s="34">
        <v>47</v>
      </c>
      <c r="K20789" s="34">
        <v>64</v>
      </c>
      <c r="L20789" s="34">
        <v>38</v>
      </c>
      <c r="M20789" s="34">
        <v>29</v>
      </c>
      <c r="N20789" s="34">
        <v>58</v>
      </c>
      <c r="O20789" s="34">
        <v>64</v>
      </c>
      <c r="P20789" s="34">
        <v>39</v>
      </c>
      <c r="Q20789" s="34">
        <v>75</v>
      </c>
      <c r="R20789" s="34">
        <v>51</v>
      </c>
      <c r="S20789" s="34">
        <v>73</v>
      </c>
      <c r="T20789" s="34">
        <v>61</v>
      </c>
      <c r="U20789" s="34">
        <v>60</v>
      </c>
      <c r="V20789" s="34">
        <v>90</v>
      </c>
      <c r="W20789" s="34">
        <v>32</v>
      </c>
      <c r="X20789" s="34">
        <v>74</v>
      </c>
      <c r="Y20789" s="34">
        <v>65</v>
      </c>
      <c r="Z20789" s="34">
        <v>91</v>
      </c>
      <c r="AA20789" s="34">
        <v>75</v>
      </c>
      <c r="AB20789" s="34">
        <v>47</v>
      </c>
      <c r="AC20789" s="34">
        <v>109</v>
      </c>
    </row>
    <row r="20790" spans="1:29" x14ac:dyDescent="0.2">
      <c r="A20790" s="34" t="s">
        <v>81283</v>
      </c>
      <c r="B20790" s="34">
        <v>185</v>
      </c>
      <c r="C20790" s="34">
        <v>270</v>
      </c>
      <c r="D20790" s="34">
        <v>350</v>
      </c>
      <c r="E20790" s="34">
        <v>272</v>
      </c>
      <c r="F20790" s="34">
        <v>235</v>
      </c>
      <c r="G20790" s="34">
        <v>304</v>
      </c>
      <c r="H20790" s="34">
        <v>249</v>
      </c>
      <c r="I20790" s="34">
        <v>217</v>
      </c>
      <c r="J20790" s="34">
        <v>174</v>
      </c>
      <c r="K20790" s="34">
        <v>253</v>
      </c>
      <c r="L20790" s="34">
        <v>97</v>
      </c>
      <c r="M20790" s="34">
        <v>200</v>
      </c>
      <c r="N20790" s="34">
        <v>218</v>
      </c>
      <c r="O20790" s="34">
        <v>219</v>
      </c>
      <c r="P20790" s="34">
        <v>186</v>
      </c>
      <c r="Q20790" s="34">
        <v>232</v>
      </c>
      <c r="R20790" s="34">
        <v>198</v>
      </c>
      <c r="S20790" s="34">
        <v>328</v>
      </c>
      <c r="T20790" s="34">
        <v>126</v>
      </c>
      <c r="U20790" s="34">
        <v>176</v>
      </c>
      <c r="V20790" s="34">
        <v>249</v>
      </c>
      <c r="W20790" s="34">
        <v>185</v>
      </c>
      <c r="X20790" s="34">
        <v>289</v>
      </c>
      <c r="Y20790" s="34">
        <v>168</v>
      </c>
      <c r="Z20790" s="34">
        <v>314</v>
      </c>
      <c r="AA20790" s="34">
        <v>248</v>
      </c>
      <c r="AB20790" s="34">
        <v>191</v>
      </c>
      <c r="AC20790" s="34">
        <v>350</v>
      </c>
    </row>
    <row r="20791" spans="1:29" x14ac:dyDescent="0.2">
      <c r="A20791" s="34" t="s">
        <v>81284</v>
      </c>
      <c r="B20791" s="34">
        <v>144</v>
      </c>
      <c r="C20791" s="34">
        <v>174</v>
      </c>
      <c r="D20791" s="34">
        <v>193</v>
      </c>
      <c r="E20791" s="34">
        <v>247</v>
      </c>
      <c r="F20791" s="34">
        <v>169</v>
      </c>
      <c r="G20791" s="34">
        <v>214</v>
      </c>
      <c r="H20791" s="34">
        <v>206</v>
      </c>
      <c r="I20791" s="34">
        <v>189</v>
      </c>
      <c r="J20791" s="34">
        <v>175</v>
      </c>
      <c r="K20791" s="34">
        <v>197</v>
      </c>
      <c r="L20791" s="34">
        <v>155</v>
      </c>
      <c r="M20791" s="34">
        <v>173</v>
      </c>
      <c r="N20791" s="34">
        <v>179</v>
      </c>
      <c r="O20791" s="34">
        <v>171</v>
      </c>
      <c r="P20791" s="34">
        <v>174</v>
      </c>
      <c r="Q20791" s="34">
        <v>216</v>
      </c>
      <c r="R20791" s="34">
        <v>237</v>
      </c>
      <c r="S20791" s="34">
        <v>241</v>
      </c>
      <c r="T20791" s="34">
        <v>164</v>
      </c>
      <c r="U20791" s="34">
        <v>201</v>
      </c>
      <c r="V20791" s="34">
        <v>244</v>
      </c>
      <c r="W20791" s="34">
        <v>198</v>
      </c>
      <c r="X20791" s="34">
        <v>221</v>
      </c>
      <c r="Y20791" s="34">
        <v>188</v>
      </c>
      <c r="Z20791" s="34">
        <v>239</v>
      </c>
      <c r="AA20791" s="34">
        <v>169</v>
      </c>
      <c r="AB20791" s="34">
        <v>290</v>
      </c>
      <c r="AC20791" s="34">
        <v>268</v>
      </c>
    </row>
    <row r="20792" spans="1:29" x14ac:dyDescent="0.2">
      <c r="A20792" s="34" t="s">
        <v>81285</v>
      </c>
      <c r="B20792" s="34">
        <v>65</v>
      </c>
      <c r="C20792" s="34">
        <v>154</v>
      </c>
      <c r="D20792" s="34">
        <v>123</v>
      </c>
      <c r="E20792" s="34">
        <v>169</v>
      </c>
      <c r="F20792" s="34">
        <v>126</v>
      </c>
      <c r="G20792" s="34">
        <v>144</v>
      </c>
      <c r="H20792" s="34">
        <v>131</v>
      </c>
      <c r="I20792" s="34">
        <v>132</v>
      </c>
      <c r="J20792" s="34">
        <v>74</v>
      </c>
      <c r="K20792" s="34">
        <v>126</v>
      </c>
      <c r="L20792" s="34">
        <v>46</v>
      </c>
      <c r="M20792" s="34">
        <v>127</v>
      </c>
      <c r="N20792" s="34">
        <v>72</v>
      </c>
      <c r="O20792" s="34">
        <v>106</v>
      </c>
      <c r="P20792" s="34">
        <v>74</v>
      </c>
      <c r="Q20792" s="34">
        <v>118</v>
      </c>
      <c r="R20792" s="34">
        <v>147</v>
      </c>
      <c r="S20792" s="34">
        <v>152</v>
      </c>
      <c r="T20792" s="34">
        <v>60</v>
      </c>
      <c r="U20792" s="34">
        <v>103</v>
      </c>
      <c r="V20792" s="34">
        <v>136</v>
      </c>
      <c r="W20792" s="34">
        <v>95</v>
      </c>
      <c r="X20792" s="34">
        <v>125</v>
      </c>
      <c r="Y20792" s="34">
        <v>104</v>
      </c>
      <c r="Z20792" s="34">
        <v>149</v>
      </c>
      <c r="AA20792" s="34">
        <v>111</v>
      </c>
      <c r="AB20792" s="34">
        <v>96</v>
      </c>
      <c r="AC20792" s="34">
        <v>158</v>
      </c>
    </row>
    <row r="20793" spans="1:29" x14ac:dyDescent="0.2">
      <c r="A20793" s="34" t="s">
        <v>81286</v>
      </c>
      <c r="B20793" s="34">
        <v>122</v>
      </c>
      <c r="C20793" s="34">
        <v>109</v>
      </c>
      <c r="D20793" s="34">
        <v>163</v>
      </c>
      <c r="E20793" s="34">
        <v>167</v>
      </c>
      <c r="F20793" s="34">
        <v>171</v>
      </c>
      <c r="G20793" s="34">
        <v>177</v>
      </c>
      <c r="H20793" s="34">
        <v>154</v>
      </c>
      <c r="I20793" s="34">
        <v>128</v>
      </c>
      <c r="J20793" s="34">
        <v>154</v>
      </c>
      <c r="K20793" s="34">
        <v>135</v>
      </c>
      <c r="L20793" s="34">
        <v>129</v>
      </c>
      <c r="M20793" s="34">
        <v>139</v>
      </c>
      <c r="N20793" s="34">
        <v>144</v>
      </c>
      <c r="O20793" s="34">
        <v>90</v>
      </c>
      <c r="P20793" s="34">
        <v>149</v>
      </c>
      <c r="Q20793" s="34">
        <v>175</v>
      </c>
      <c r="R20793" s="34">
        <v>233</v>
      </c>
      <c r="S20793" s="34">
        <v>155</v>
      </c>
      <c r="T20793" s="34">
        <v>189</v>
      </c>
      <c r="U20793" s="34">
        <v>173</v>
      </c>
      <c r="V20793" s="34">
        <v>212</v>
      </c>
      <c r="W20793" s="34">
        <v>124</v>
      </c>
      <c r="X20793" s="34">
        <v>212</v>
      </c>
      <c r="Y20793" s="34">
        <v>128</v>
      </c>
      <c r="Z20793" s="34">
        <v>211</v>
      </c>
      <c r="AA20793" s="34">
        <v>155</v>
      </c>
      <c r="AB20793" s="34">
        <v>218</v>
      </c>
      <c r="AC20793" s="34">
        <v>210</v>
      </c>
    </row>
    <row r="20794" spans="1:29" x14ac:dyDescent="0.2">
      <c r="A20794" s="34" t="s">
        <v>81287</v>
      </c>
      <c r="B20794" s="34">
        <v>140</v>
      </c>
      <c r="C20794" s="34">
        <v>364</v>
      </c>
      <c r="D20794" s="34">
        <v>445</v>
      </c>
      <c r="E20794" s="34">
        <v>371</v>
      </c>
      <c r="F20794" s="34">
        <v>334</v>
      </c>
      <c r="G20794" s="34">
        <v>359</v>
      </c>
      <c r="H20794" s="34">
        <v>267</v>
      </c>
      <c r="I20794" s="34">
        <v>251</v>
      </c>
      <c r="J20794" s="34">
        <v>197</v>
      </c>
      <c r="K20794" s="34">
        <v>339</v>
      </c>
      <c r="L20794" s="34">
        <v>83</v>
      </c>
      <c r="M20794" s="34">
        <v>240</v>
      </c>
      <c r="N20794" s="34">
        <v>228</v>
      </c>
      <c r="O20794" s="34">
        <v>268</v>
      </c>
      <c r="P20794" s="34">
        <v>257</v>
      </c>
      <c r="Q20794" s="34">
        <v>319</v>
      </c>
      <c r="R20794" s="34">
        <v>220</v>
      </c>
      <c r="S20794" s="34">
        <v>440</v>
      </c>
      <c r="T20794" s="34">
        <v>126</v>
      </c>
      <c r="U20794" s="34">
        <v>193</v>
      </c>
      <c r="V20794" s="34">
        <v>307</v>
      </c>
      <c r="W20794" s="34">
        <v>151</v>
      </c>
      <c r="X20794" s="34">
        <v>373</v>
      </c>
      <c r="Y20794" s="34">
        <v>176</v>
      </c>
      <c r="Z20794" s="34">
        <v>384</v>
      </c>
      <c r="AA20794" s="34">
        <v>360</v>
      </c>
      <c r="AB20794" s="34">
        <v>165</v>
      </c>
      <c r="AC20794" s="34">
        <v>457</v>
      </c>
    </row>
    <row r="20795" spans="1:29" x14ac:dyDescent="0.2">
      <c r="A20795" s="34" t="s">
        <v>81288</v>
      </c>
      <c r="B20795" s="34">
        <v>81</v>
      </c>
      <c r="C20795" s="34">
        <v>103</v>
      </c>
      <c r="D20795" s="34">
        <v>162</v>
      </c>
      <c r="E20795" s="34">
        <v>114</v>
      </c>
      <c r="F20795" s="34">
        <v>107</v>
      </c>
      <c r="G20795" s="34">
        <v>77</v>
      </c>
      <c r="H20795" s="34">
        <v>135</v>
      </c>
      <c r="I20795" s="34">
        <v>46</v>
      </c>
      <c r="J20795" s="34">
        <v>92</v>
      </c>
      <c r="K20795" s="34">
        <v>83</v>
      </c>
      <c r="L20795" s="34">
        <v>58</v>
      </c>
      <c r="M20795" s="34">
        <v>106</v>
      </c>
      <c r="N20795" s="34">
        <v>92</v>
      </c>
      <c r="O20795" s="34">
        <v>122</v>
      </c>
      <c r="P20795" s="34">
        <v>88</v>
      </c>
      <c r="Q20795" s="34">
        <v>109</v>
      </c>
      <c r="R20795" s="34">
        <v>132</v>
      </c>
      <c r="S20795" s="34">
        <v>124</v>
      </c>
      <c r="T20795" s="34">
        <v>73</v>
      </c>
      <c r="U20795" s="34">
        <v>72</v>
      </c>
      <c r="V20795" s="34">
        <v>137</v>
      </c>
      <c r="W20795" s="34">
        <v>74</v>
      </c>
      <c r="X20795" s="34">
        <v>126</v>
      </c>
      <c r="Y20795" s="34">
        <v>77</v>
      </c>
      <c r="Z20795" s="34">
        <v>138</v>
      </c>
      <c r="AA20795" s="34">
        <v>124</v>
      </c>
      <c r="AB20795" s="34">
        <v>91</v>
      </c>
      <c r="AC20795" s="34">
        <v>155</v>
      </c>
    </row>
    <row r="20796" spans="1:29" x14ac:dyDescent="0.2">
      <c r="A20796" s="34" t="s">
        <v>81289</v>
      </c>
      <c r="B20796" s="34">
        <v>37</v>
      </c>
      <c r="C20796" s="34">
        <v>91</v>
      </c>
      <c r="D20796" s="34">
        <v>62</v>
      </c>
      <c r="E20796" s="34">
        <v>91</v>
      </c>
      <c r="F20796" s="34">
        <v>59</v>
      </c>
      <c r="G20796" s="34">
        <v>113</v>
      </c>
      <c r="H20796" s="34">
        <v>60</v>
      </c>
      <c r="I20796" s="34">
        <v>94</v>
      </c>
      <c r="J20796" s="34">
        <v>43</v>
      </c>
      <c r="K20796" s="34">
        <v>102</v>
      </c>
      <c r="L20796" s="34">
        <v>52</v>
      </c>
      <c r="M20796" s="34">
        <v>71</v>
      </c>
      <c r="N20796" s="34">
        <v>41</v>
      </c>
      <c r="O20796" s="34">
        <v>54</v>
      </c>
      <c r="P20796" s="34">
        <v>40</v>
      </c>
      <c r="Q20796" s="34">
        <v>101</v>
      </c>
      <c r="R20796" s="34">
        <v>67</v>
      </c>
      <c r="S20796" s="34">
        <v>120</v>
      </c>
      <c r="T20796" s="34">
        <v>38</v>
      </c>
      <c r="U20796" s="34">
        <v>60</v>
      </c>
      <c r="V20796" s="34">
        <v>64</v>
      </c>
      <c r="W20796" s="34">
        <v>64</v>
      </c>
      <c r="X20796" s="34">
        <v>67</v>
      </c>
      <c r="Y20796" s="34">
        <v>53</v>
      </c>
      <c r="Z20796" s="34">
        <v>57</v>
      </c>
      <c r="AA20796" s="34">
        <v>97</v>
      </c>
      <c r="AB20796" s="34">
        <v>64</v>
      </c>
      <c r="AC20796" s="34">
        <v>119</v>
      </c>
    </row>
    <row r="20797" spans="1:29" x14ac:dyDescent="0.2">
      <c r="A20797" s="34" t="s">
        <v>81290</v>
      </c>
      <c r="B20797" s="34">
        <v>97</v>
      </c>
      <c r="C20797" s="34">
        <v>99</v>
      </c>
      <c r="D20797" s="34">
        <v>131</v>
      </c>
      <c r="E20797" s="34">
        <v>77</v>
      </c>
      <c r="F20797" s="34">
        <v>136</v>
      </c>
      <c r="G20797" s="34">
        <v>98</v>
      </c>
      <c r="H20797" s="34">
        <v>93</v>
      </c>
      <c r="I20797" s="34">
        <v>99</v>
      </c>
      <c r="J20797" s="34">
        <v>111</v>
      </c>
      <c r="K20797" s="34">
        <v>99</v>
      </c>
      <c r="L20797" s="34">
        <v>78</v>
      </c>
      <c r="M20797" s="34">
        <v>81</v>
      </c>
      <c r="N20797" s="34">
        <v>104</v>
      </c>
      <c r="O20797" s="34">
        <v>85</v>
      </c>
      <c r="P20797" s="34">
        <v>107</v>
      </c>
      <c r="Q20797" s="34">
        <v>107</v>
      </c>
      <c r="R20797" s="34">
        <v>110</v>
      </c>
      <c r="S20797" s="34">
        <v>116</v>
      </c>
      <c r="T20797" s="34">
        <v>99</v>
      </c>
      <c r="U20797" s="34">
        <v>108</v>
      </c>
      <c r="V20797" s="34">
        <v>127</v>
      </c>
      <c r="W20797" s="34">
        <v>97</v>
      </c>
      <c r="X20797" s="34">
        <v>130</v>
      </c>
      <c r="Y20797" s="34">
        <v>98</v>
      </c>
      <c r="Z20797" s="34">
        <v>152</v>
      </c>
      <c r="AA20797" s="34">
        <v>134</v>
      </c>
      <c r="AB20797" s="34">
        <v>103</v>
      </c>
      <c r="AC20797" s="34">
        <v>181</v>
      </c>
    </row>
    <row r="20798" spans="1:29" x14ac:dyDescent="0.2">
      <c r="A20798" s="34" t="s">
        <v>81291</v>
      </c>
      <c r="B20798" s="34">
        <v>255</v>
      </c>
      <c r="C20798" s="34">
        <v>198</v>
      </c>
      <c r="D20798" s="34">
        <v>328</v>
      </c>
      <c r="E20798" s="34">
        <v>269</v>
      </c>
      <c r="F20798" s="34">
        <v>290</v>
      </c>
      <c r="G20798" s="34">
        <v>211</v>
      </c>
      <c r="H20798" s="34">
        <v>318</v>
      </c>
      <c r="I20798" s="34">
        <v>195</v>
      </c>
      <c r="J20798" s="34">
        <v>300</v>
      </c>
      <c r="K20798" s="34">
        <v>217</v>
      </c>
      <c r="L20798" s="34">
        <v>288</v>
      </c>
      <c r="M20798" s="34">
        <v>172</v>
      </c>
      <c r="N20798" s="34">
        <v>271</v>
      </c>
      <c r="O20798" s="34">
        <v>197</v>
      </c>
      <c r="P20798" s="34">
        <v>321</v>
      </c>
      <c r="Q20798" s="34">
        <v>307</v>
      </c>
      <c r="R20798" s="34">
        <v>397</v>
      </c>
      <c r="S20798" s="34">
        <v>272</v>
      </c>
      <c r="T20798" s="34">
        <v>380</v>
      </c>
      <c r="U20798" s="34">
        <v>230</v>
      </c>
      <c r="V20798" s="34">
        <v>381</v>
      </c>
      <c r="W20798" s="34">
        <v>280</v>
      </c>
      <c r="X20798" s="34">
        <v>409</v>
      </c>
      <c r="Y20798" s="34">
        <v>330</v>
      </c>
      <c r="Z20798" s="34">
        <v>380</v>
      </c>
      <c r="AA20798" s="34">
        <v>260</v>
      </c>
      <c r="AB20798" s="34">
        <v>469</v>
      </c>
      <c r="AC20798" s="34">
        <v>318</v>
      </c>
    </row>
    <row r="20799" spans="1:29" x14ac:dyDescent="0.2">
      <c r="A20799" s="34" t="s">
        <v>81292</v>
      </c>
      <c r="B20799" s="34">
        <v>286</v>
      </c>
      <c r="C20799" s="34">
        <v>327</v>
      </c>
      <c r="D20799" s="34">
        <v>407</v>
      </c>
      <c r="E20799" s="34">
        <v>349</v>
      </c>
      <c r="F20799" s="34">
        <v>437</v>
      </c>
      <c r="G20799" s="34">
        <v>351</v>
      </c>
      <c r="H20799" s="34">
        <v>402</v>
      </c>
      <c r="I20799" s="34">
        <v>297</v>
      </c>
      <c r="J20799" s="34">
        <v>386</v>
      </c>
      <c r="K20799" s="34">
        <v>334</v>
      </c>
      <c r="L20799" s="34">
        <v>402</v>
      </c>
      <c r="M20799" s="34">
        <v>343</v>
      </c>
      <c r="N20799" s="34">
        <v>341</v>
      </c>
      <c r="O20799" s="34">
        <v>341</v>
      </c>
      <c r="P20799" s="34">
        <v>442</v>
      </c>
      <c r="Q20799" s="34">
        <v>442</v>
      </c>
      <c r="R20799" s="34">
        <v>568</v>
      </c>
      <c r="S20799" s="34">
        <v>393</v>
      </c>
      <c r="T20799" s="34">
        <v>494</v>
      </c>
      <c r="U20799" s="34">
        <v>376</v>
      </c>
      <c r="V20799" s="34">
        <v>518</v>
      </c>
      <c r="W20799" s="34">
        <v>498</v>
      </c>
      <c r="X20799" s="34">
        <v>453</v>
      </c>
      <c r="Y20799" s="34">
        <v>477</v>
      </c>
      <c r="Z20799" s="34">
        <v>429</v>
      </c>
      <c r="AA20799" s="34">
        <v>494</v>
      </c>
      <c r="AB20799" s="34">
        <v>570</v>
      </c>
      <c r="AC20799" s="34">
        <v>664</v>
      </c>
    </row>
    <row r="20800" spans="1:29" x14ac:dyDescent="0.2">
      <c r="A20800" s="34" t="s">
        <v>81293</v>
      </c>
      <c r="B20800" s="34">
        <v>86</v>
      </c>
      <c r="C20800" s="34">
        <v>83</v>
      </c>
      <c r="D20800" s="34">
        <v>110</v>
      </c>
      <c r="E20800" s="34">
        <v>110</v>
      </c>
      <c r="F20800" s="34">
        <v>91</v>
      </c>
      <c r="G20800" s="34">
        <v>103</v>
      </c>
      <c r="H20800" s="34">
        <v>81</v>
      </c>
      <c r="I20800" s="34">
        <v>92</v>
      </c>
      <c r="J20800" s="34">
        <v>68</v>
      </c>
      <c r="K20800" s="34">
        <v>125</v>
      </c>
      <c r="L20800" s="34">
        <v>43</v>
      </c>
      <c r="M20800" s="34">
        <v>106</v>
      </c>
      <c r="N20800" s="34">
        <v>57</v>
      </c>
      <c r="O20800" s="34">
        <v>112</v>
      </c>
      <c r="P20800" s="34">
        <v>83</v>
      </c>
      <c r="Q20800" s="34">
        <v>132</v>
      </c>
      <c r="R20800" s="34">
        <v>89</v>
      </c>
      <c r="S20800" s="34">
        <v>128</v>
      </c>
      <c r="T20800" s="34">
        <v>78</v>
      </c>
      <c r="U20800" s="34">
        <v>96</v>
      </c>
      <c r="V20800" s="34">
        <v>126</v>
      </c>
      <c r="W20800" s="34">
        <v>113</v>
      </c>
      <c r="X20800" s="34">
        <v>110</v>
      </c>
      <c r="Y20800" s="34">
        <v>115</v>
      </c>
      <c r="Z20800" s="34">
        <v>98</v>
      </c>
      <c r="AA20800" s="34">
        <v>112</v>
      </c>
      <c r="AB20800" s="34">
        <v>87</v>
      </c>
      <c r="AC20800" s="34">
        <v>159</v>
      </c>
    </row>
    <row r="20801" spans="1:29" x14ac:dyDescent="0.2">
      <c r="A20801" s="34" t="s">
        <v>81294</v>
      </c>
      <c r="B20801" s="34">
        <v>158</v>
      </c>
      <c r="C20801" s="34">
        <v>287</v>
      </c>
      <c r="D20801" s="34">
        <v>392</v>
      </c>
      <c r="E20801" s="34">
        <v>283</v>
      </c>
      <c r="F20801" s="34">
        <v>243</v>
      </c>
      <c r="G20801" s="34">
        <v>318</v>
      </c>
      <c r="H20801" s="34">
        <v>265</v>
      </c>
      <c r="I20801" s="34">
        <v>259</v>
      </c>
      <c r="J20801" s="34">
        <v>207</v>
      </c>
      <c r="K20801" s="34">
        <v>314</v>
      </c>
      <c r="L20801" s="34">
        <v>108</v>
      </c>
      <c r="M20801" s="34">
        <v>261</v>
      </c>
      <c r="N20801" s="34">
        <v>244</v>
      </c>
      <c r="O20801" s="34">
        <v>205</v>
      </c>
      <c r="P20801" s="34">
        <v>228</v>
      </c>
      <c r="Q20801" s="34">
        <v>300</v>
      </c>
      <c r="R20801" s="34">
        <v>301</v>
      </c>
      <c r="S20801" s="34">
        <v>416</v>
      </c>
      <c r="T20801" s="34">
        <v>156</v>
      </c>
      <c r="U20801" s="34">
        <v>222</v>
      </c>
      <c r="V20801" s="34">
        <v>276</v>
      </c>
      <c r="W20801" s="34">
        <v>167</v>
      </c>
      <c r="X20801" s="34">
        <v>335</v>
      </c>
      <c r="Y20801" s="34">
        <v>189</v>
      </c>
      <c r="Z20801" s="34">
        <v>341</v>
      </c>
      <c r="AA20801" s="34">
        <v>323</v>
      </c>
      <c r="AB20801" s="34">
        <v>213</v>
      </c>
      <c r="AC20801" s="34">
        <v>417</v>
      </c>
    </row>
    <row r="20802" spans="1:29" x14ac:dyDescent="0.2">
      <c r="A20802" s="34" t="s">
        <v>81295</v>
      </c>
      <c r="B20802" s="34">
        <v>82</v>
      </c>
      <c r="C20802" s="34">
        <v>94</v>
      </c>
      <c r="D20802" s="34">
        <v>127</v>
      </c>
      <c r="E20802" s="34">
        <v>82</v>
      </c>
      <c r="F20802" s="34">
        <v>135</v>
      </c>
      <c r="G20802" s="34">
        <v>111</v>
      </c>
      <c r="H20802" s="34">
        <v>112</v>
      </c>
      <c r="I20802" s="34">
        <v>82</v>
      </c>
      <c r="J20802" s="34">
        <v>96</v>
      </c>
      <c r="K20802" s="34">
        <v>94</v>
      </c>
      <c r="L20802" s="34">
        <v>70</v>
      </c>
      <c r="M20802" s="34">
        <v>85</v>
      </c>
      <c r="N20802" s="34">
        <v>93</v>
      </c>
      <c r="O20802" s="34">
        <v>79</v>
      </c>
      <c r="P20802" s="34">
        <v>85</v>
      </c>
      <c r="Q20802" s="34">
        <v>105</v>
      </c>
      <c r="R20802" s="34">
        <v>142</v>
      </c>
      <c r="S20802" s="34">
        <v>107</v>
      </c>
      <c r="T20802" s="34">
        <v>79</v>
      </c>
      <c r="U20802" s="34">
        <v>65</v>
      </c>
      <c r="V20802" s="34">
        <v>133</v>
      </c>
      <c r="W20802" s="34">
        <v>85</v>
      </c>
      <c r="X20802" s="34">
        <v>146</v>
      </c>
      <c r="Y20802" s="34">
        <v>89</v>
      </c>
      <c r="Z20802" s="34">
        <v>144</v>
      </c>
      <c r="AA20802" s="34">
        <v>133</v>
      </c>
      <c r="AB20802" s="34">
        <v>124</v>
      </c>
      <c r="AC20802" s="34">
        <v>155</v>
      </c>
    </row>
    <row r="20803" spans="1:29" x14ac:dyDescent="0.2">
      <c r="A20803" s="34" t="s">
        <v>81296</v>
      </c>
      <c r="B20803" s="34">
        <v>82</v>
      </c>
      <c r="C20803" s="34">
        <v>70</v>
      </c>
      <c r="D20803" s="34">
        <v>113</v>
      </c>
      <c r="E20803" s="34">
        <v>117</v>
      </c>
      <c r="F20803" s="34">
        <v>87</v>
      </c>
      <c r="G20803" s="34">
        <v>82</v>
      </c>
      <c r="H20803" s="34">
        <v>99</v>
      </c>
      <c r="I20803" s="34">
        <v>65</v>
      </c>
      <c r="J20803" s="34">
        <v>76</v>
      </c>
      <c r="K20803" s="34">
        <v>83</v>
      </c>
      <c r="L20803" s="34">
        <v>51</v>
      </c>
      <c r="M20803" s="34">
        <v>78</v>
      </c>
      <c r="N20803" s="34">
        <v>88</v>
      </c>
      <c r="O20803" s="34">
        <v>66</v>
      </c>
      <c r="P20803" s="34">
        <v>93</v>
      </c>
      <c r="Q20803" s="34">
        <v>105</v>
      </c>
      <c r="R20803" s="34">
        <v>98</v>
      </c>
      <c r="S20803" s="34">
        <v>123</v>
      </c>
      <c r="T20803" s="34">
        <v>73</v>
      </c>
      <c r="U20803" s="34">
        <v>65</v>
      </c>
      <c r="V20803" s="34">
        <v>88</v>
      </c>
      <c r="W20803" s="34">
        <v>117</v>
      </c>
      <c r="X20803" s="34">
        <v>122</v>
      </c>
      <c r="Y20803" s="34">
        <v>107</v>
      </c>
      <c r="Z20803" s="34">
        <v>125</v>
      </c>
      <c r="AA20803" s="34">
        <v>120</v>
      </c>
      <c r="AB20803" s="34">
        <v>82</v>
      </c>
      <c r="AC20803" s="34">
        <v>152</v>
      </c>
    </row>
    <row r="20804" spans="1:29" x14ac:dyDescent="0.2">
      <c r="A20804" s="34" t="s">
        <v>81297</v>
      </c>
      <c r="B20804" s="34">
        <v>255</v>
      </c>
      <c r="C20804" s="34">
        <v>456</v>
      </c>
      <c r="D20804" s="34">
        <v>364</v>
      </c>
      <c r="E20804" s="34">
        <v>466</v>
      </c>
      <c r="F20804" s="34">
        <v>312</v>
      </c>
      <c r="G20804" s="34">
        <v>406</v>
      </c>
      <c r="H20804" s="34">
        <v>320</v>
      </c>
      <c r="I20804" s="34">
        <v>417</v>
      </c>
      <c r="J20804" s="34">
        <v>269</v>
      </c>
      <c r="K20804" s="34">
        <v>416</v>
      </c>
      <c r="L20804" s="34">
        <v>247</v>
      </c>
      <c r="M20804" s="34">
        <v>417</v>
      </c>
      <c r="N20804" s="34">
        <v>246</v>
      </c>
      <c r="O20804" s="34">
        <v>347</v>
      </c>
      <c r="P20804" s="34">
        <v>235</v>
      </c>
      <c r="Q20804" s="34">
        <v>494</v>
      </c>
      <c r="R20804" s="34">
        <v>344</v>
      </c>
      <c r="S20804" s="34">
        <v>396</v>
      </c>
      <c r="T20804" s="34">
        <v>329</v>
      </c>
      <c r="U20804" s="34">
        <v>422</v>
      </c>
      <c r="V20804" s="34">
        <v>365</v>
      </c>
      <c r="W20804" s="34">
        <v>441</v>
      </c>
      <c r="X20804" s="34">
        <v>310</v>
      </c>
      <c r="Y20804" s="34">
        <v>429</v>
      </c>
      <c r="Z20804" s="34">
        <v>344</v>
      </c>
      <c r="AA20804" s="34">
        <v>480</v>
      </c>
      <c r="AB20804" s="34">
        <v>431</v>
      </c>
      <c r="AC20804" s="34">
        <v>603</v>
      </c>
    </row>
    <row r="20805" spans="1:29" x14ac:dyDescent="0.2">
      <c r="A20805" s="34" t="s">
        <v>81298</v>
      </c>
      <c r="B20805" s="34">
        <v>160</v>
      </c>
      <c r="C20805" s="34">
        <v>283</v>
      </c>
      <c r="D20805" s="34">
        <v>220</v>
      </c>
      <c r="E20805" s="34">
        <v>267</v>
      </c>
      <c r="F20805" s="34">
        <v>228</v>
      </c>
      <c r="G20805" s="34">
        <v>302</v>
      </c>
      <c r="H20805" s="34">
        <v>212</v>
      </c>
      <c r="I20805" s="34">
        <v>234</v>
      </c>
      <c r="J20805" s="34">
        <v>216</v>
      </c>
      <c r="K20805" s="34">
        <v>258</v>
      </c>
      <c r="L20805" s="34">
        <v>188</v>
      </c>
      <c r="M20805" s="34">
        <v>274</v>
      </c>
      <c r="N20805" s="34">
        <v>159</v>
      </c>
      <c r="O20805" s="34">
        <v>212</v>
      </c>
      <c r="P20805" s="34">
        <v>185</v>
      </c>
      <c r="Q20805" s="34">
        <v>291</v>
      </c>
      <c r="R20805" s="34">
        <v>211</v>
      </c>
      <c r="S20805" s="34">
        <v>333</v>
      </c>
      <c r="T20805" s="34">
        <v>202</v>
      </c>
      <c r="U20805" s="34">
        <v>261</v>
      </c>
      <c r="V20805" s="34">
        <v>251</v>
      </c>
      <c r="W20805" s="34">
        <v>253</v>
      </c>
      <c r="X20805" s="34">
        <v>308</v>
      </c>
      <c r="Y20805" s="34">
        <v>246</v>
      </c>
      <c r="Z20805" s="34">
        <v>276</v>
      </c>
      <c r="AA20805" s="34">
        <v>297</v>
      </c>
      <c r="AB20805" s="34">
        <v>212</v>
      </c>
      <c r="AC20805" s="34">
        <v>394</v>
      </c>
    </row>
    <row r="20806" spans="1:29" x14ac:dyDescent="0.2">
      <c r="A20806" s="34" t="s">
        <v>81299</v>
      </c>
      <c r="B20806" s="34">
        <v>79</v>
      </c>
      <c r="C20806" s="34">
        <v>153</v>
      </c>
      <c r="D20806" s="34">
        <v>172</v>
      </c>
      <c r="E20806" s="34">
        <v>204</v>
      </c>
      <c r="F20806" s="34">
        <v>157</v>
      </c>
      <c r="G20806" s="34">
        <v>219</v>
      </c>
      <c r="H20806" s="34">
        <v>111</v>
      </c>
      <c r="I20806" s="34">
        <v>134</v>
      </c>
      <c r="J20806" s="34">
        <v>100</v>
      </c>
      <c r="K20806" s="34">
        <v>152</v>
      </c>
      <c r="L20806" s="34">
        <v>68</v>
      </c>
      <c r="M20806" s="34">
        <v>145</v>
      </c>
      <c r="N20806" s="34">
        <v>129</v>
      </c>
      <c r="O20806" s="34">
        <v>122</v>
      </c>
      <c r="P20806" s="34">
        <v>116</v>
      </c>
      <c r="Q20806" s="34">
        <v>181</v>
      </c>
      <c r="R20806" s="34">
        <v>144</v>
      </c>
      <c r="S20806" s="34">
        <v>189</v>
      </c>
      <c r="T20806" s="34">
        <v>83</v>
      </c>
      <c r="U20806" s="34">
        <v>117</v>
      </c>
      <c r="V20806" s="34">
        <v>141</v>
      </c>
      <c r="W20806" s="34">
        <v>117</v>
      </c>
      <c r="X20806" s="34">
        <v>177</v>
      </c>
      <c r="Y20806" s="34">
        <v>130</v>
      </c>
      <c r="Z20806" s="34">
        <v>144</v>
      </c>
      <c r="AA20806" s="34">
        <v>201</v>
      </c>
      <c r="AB20806" s="34">
        <v>116</v>
      </c>
      <c r="AC20806" s="34">
        <v>206</v>
      </c>
    </row>
    <row r="20807" spans="1:29" x14ac:dyDescent="0.2">
      <c r="A20807" s="34" t="s">
        <v>81300</v>
      </c>
      <c r="B20807" s="34">
        <v>293</v>
      </c>
      <c r="C20807" s="34">
        <v>438</v>
      </c>
      <c r="D20807" s="34">
        <v>430</v>
      </c>
      <c r="E20807" s="34">
        <v>556</v>
      </c>
      <c r="F20807" s="34">
        <v>408</v>
      </c>
      <c r="G20807" s="34">
        <v>425</v>
      </c>
      <c r="H20807" s="34">
        <v>348</v>
      </c>
      <c r="I20807" s="34">
        <v>410</v>
      </c>
      <c r="J20807" s="34">
        <v>336</v>
      </c>
      <c r="K20807" s="34">
        <v>549</v>
      </c>
      <c r="L20807" s="34">
        <v>243</v>
      </c>
      <c r="M20807" s="34">
        <v>389</v>
      </c>
      <c r="N20807" s="34">
        <v>276</v>
      </c>
      <c r="O20807" s="34">
        <v>421</v>
      </c>
      <c r="P20807" s="34">
        <v>307</v>
      </c>
      <c r="Q20807" s="34">
        <v>603</v>
      </c>
      <c r="R20807" s="34">
        <v>413</v>
      </c>
      <c r="S20807" s="34">
        <v>503</v>
      </c>
      <c r="T20807" s="34">
        <v>339</v>
      </c>
      <c r="U20807" s="34">
        <v>365</v>
      </c>
      <c r="V20807" s="34">
        <v>436</v>
      </c>
      <c r="W20807" s="34">
        <v>498</v>
      </c>
      <c r="X20807" s="34">
        <v>455</v>
      </c>
      <c r="Y20807" s="34">
        <v>387</v>
      </c>
      <c r="Z20807" s="34">
        <v>446</v>
      </c>
      <c r="AA20807" s="34">
        <v>560</v>
      </c>
      <c r="AB20807" s="34">
        <v>370</v>
      </c>
      <c r="AC20807" s="34">
        <v>723</v>
      </c>
    </row>
    <row r="20808" spans="1:29" x14ac:dyDescent="0.2">
      <c r="A20808" s="34" t="s">
        <v>81301</v>
      </c>
      <c r="B20808" s="34">
        <v>240</v>
      </c>
      <c r="C20808" s="34">
        <v>234</v>
      </c>
      <c r="D20808" s="34">
        <v>333</v>
      </c>
      <c r="E20808" s="34">
        <v>287</v>
      </c>
      <c r="F20808" s="34">
        <v>324</v>
      </c>
      <c r="G20808" s="34">
        <v>230</v>
      </c>
      <c r="H20808" s="34">
        <v>283</v>
      </c>
      <c r="I20808" s="34">
        <v>193</v>
      </c>
      <c r="J20808" s="34">
        <v>310</v>
      </c>
      <c r="K20808" s="34">
        <v>241</v>
      </c>
      <c r="L20808" s="34">
        <v>234</v>
      </c>
      <c r="M20808" s="34">
        <v>194</v>
      </c>
      <c r="N20808" s="34">
        <v>219</v>
      </c>
      <c r="O20808" s="34">
        <v>168</v>
      </c>
      <c r="P20808" s="34">
        <v>264</v>
      </c>
      <c r="Q20808" s="34">
        <v>248</v>
      </c>
      <c r="R20808" s="34">
        <v>333</v>
      </c>
      <c r="S20808" s="34">
        <v>286</v>
      </c>
      <c r="T20808" s="34">
        <v>331</v>
      </c>
      <c r="U20808" s="34">
        <v>279</v>
      </c>
      <c r="V20808" s="34">
        <v>331</v>
      </c>
      <c r="W20808" s="34">
        <v>322</v>
      </c>
      <c r="X20808" s="34">
        <v>314</v>
      </c>
      <c r="Y20808" s="34">
        <v>257</v>
      </c>
      <c r="Z20808" s="34">
        <v>320</v>
      </c>
      <c r="AA20808" s="34">
        <v>276</v>
      </c>
      <c r="AB20808" s="34">
        <v>432</v>
      </c>
      <c r="AC20808" s="34">
        <v>426</v>
      </c>
    </row>
    <row r="20809" spans="1:29" x14ac:dyDescent="0.2">
      <c r="A20809" s="34" t="s">
        <v>81302</v>
      </c>
      <c r="B20809" s="34">
        <v>155</v>
      </c>
      <c r="C20809" s="34">
        <v>141</v>
      </c>
      <c r="D20809" s="34">
        <v>181</v>
      </c>
      <c r="E20809" s="34">
        <v>153</v>
      </c>
      <c r="F20809" s="34">
        <v>174</v>
      </c>
      <c r="G20809" s="34">
        <v>149</v>
      </c>
      <c r="H20809" s="34">
        <v>158</v>
      </c>
      <c r="I20809" s="34">
        <v>142</v>
      </c>
      <c r="J20809" s="34">
        <v>178</v>
      </c>
      <c r="K20809" s="34">
        <v>131</v>
      </c>
      <c r="L20809" s="34">
        <v>116</v>
      </c>
      <c r="M20809" s="34">
        <v>137</v>
      </c>
      <c r="N20809" s="34">
        <v>134</v>
      </c>
      <c r="O20809" s="34">
        <v>163</v>
      </c>
      <c r="P20809" s="34">
        <v>183</v>
      </c>
      <c r="Q20809" s="34">
        <v>184</v>
      </c>
      <c r="R20809" s="34">
        <v>205</v>
      </c>
      <c r="S20809" s="34">
        <v>179</v>
      </c>
      <c r="T20809" s="34">
        <v>205</v>
      </c>
      <c r="U20809" s="34">
        <v>124</v>
      </c>
      <c r="V20809" s="34">
        <v>192</v>
      </c>
      <c r="W20809" s="34">
        <v>170</v>
      </c>
      <c r="X20809" s="34">
        <v>202</v>
      </c>
      <c r="Y20809" s="34">
        <v>129</v>
      </c>
      <c r="Z20809" s="34">
        <v>156</v>
      </c>
      <c r="AA20809" s="34">
        <v>180</v>
      </c>
      <c r="AB20809" s="34">
        <v>194</v>
      </c>
      <c r="AC20809" s="34">
        <v>231</v>
      </c>
    </row>
    <row r="20810" spans="1:29" x14ac:dyDescent="0.2">
      <c r="A20810" s="34" t="s">
        <v>81303</v>
      </c>
      <c r="B20810" s="34">
        <v>177</v>
      </c>
      <c r="C20810" s="34">
        <v>183</v>
      </c>
      <c r="D20810" s="34">
        <v>206</v>
      </c>
      <c r="E20810" s="34">
        <v>203</v>
      </c>
      <c r="F20810" s="34">
        <v>189</v>
      </c>
      <c r="G20810" s="34">
        <v>189</v>
      </c>
      <c r="H20810" s="34">
        <v>214</v>
      </c>
      <c r="I20810" s="34">
        <v>163</v>
      </c>
      <c r="J20810" s="34">
        <v>183</v>
      </c>
      <c r="K20810" s="34">
        <v>188</v>
      </c>
      <c r="L20810" s="34">
        <v>157</v>
      </c>
      <c r="M20810" s="34">
        <v>193</v>
      </c>
      <c r="N20810" s="34">
        <v>139</v>
      </c>
      <c r="O20810" s="34">
        <v>160</v>
      </c>
      <c r="P20810" s="34">
        <v>134</v>
      </c>
      <c r="Q20810" s="34">
        <v>180</v>
      </c>
      <c r="R20810" s="34">
        <v>212</v>
      </c>
      <c r="S20810" s="34">
        <v>213</v>
      </c>
      <c r="T20810" s="34">
        <v>216</v>
      </c>
      <c r="U20810" s="34">
        <v>191</v>
      </c>
      <c r="V20810" s="34">
        <v>232</v>
      </c>
      <c r="W20810" s="34">
        <v>250</v>
      </c>
      <c r="X20810" s="34">
        <v>238</v>
      </c>
      <c r="Y20810" s="34">
        <v>201</v>
      </c>
      <c r="Z20810" s="34">
        <v>208</v>
      </c>
      <c r="AA20810" s="34">
        <v>216</v>
      </c>
      <c r="AB20810" s="34">
        <v>185</v>
      </c>
      <c r="AC20810" s="34">
        <v>283</v>
      </c>
    </row>
    <row r="20811" spans="1:29" x14ac:dyDescent="0.2">
      <c r="A20811" s="34" t="s">
        <v>81304</v>
      </c>
      <c r="B20811" s="34">
        <v>270</v>
      </c>
      <c r="C20811" s="34">
        <v>364</v>
      </c>
      <c r="D20811" s="34">
        <v>431</v>
      </c>
      <c r="E20811" s="34">
        <v>447</v>
      </c>
      <c r="F20811" s="34">
        <v>368</v>
      </c>
      <c r="G20811" s="34">
        <v>263</v>
      </c>
      <c r="H20811" s="34">
        <v>405</v>
      </c>
      <c r="I20811" s="34">
        <v>296</v>
      </c>
      <c r="J20811" s="34">
        <v>335</v>
      </c>
      <c r="K20811" s="34">
        <v>356</v>
      </c>
      <c r="L20811" s="34">
        <v>260</v>
      </c>
      <c r="M20811" s="34">
        <v>333</v>
      </c>
      <c r="N20811" s="34">
        <v>330</v>
      </c>
      <c r="O20811" s="34">
        <v>310</v>
      </c>
      <c r="P20811" s="34">
        <v>323</v>
      </c>
      <c r="Q20811" s="34">
        <v>446</v>
      </c>
      <c r="R20811" s="34">
        <v>454</v>
      </c>
      <c r="S20811" s="34">
        <v>413</v>
      </c>
      <c r="T20811" s="34">
        <v>465</v>
      </c>
      <c r="U20811" s="34">
        <v>346</v>
      </c>
      <c r="V20811" s="34">
        <v>398</v>
      </c>
      <c r="W20811" s="34">
        <v>418</v>
      </c>
      <c r="X20811" s="34">
        <v>514</v>
      </c>
      <c r="Y20811" s="34">
        <v>422</v>
      </c>
      <c r="Z20811" s="34">
        <v>457</v>
      </c>
      <c r="AA20811" s="34">
        <v>493</v>
      </c>
      <c r="AB20811" s="34">
        <v>415</v>
      </c>
      <c r="AC20811" s="34">
        <v>560</v>
      </c>
    </row>
    <row r="20812" spans="1:29" x14ac:dyDescent="0.2">
      <c r="A20812" s="34" t="s">
        <v>81305</v>
      </c>
      <c r="B20812" s="34">
        <v>244</v>
      </c>
      <c r="C20812" s="34">
        <v>248</v>
      </c>
      <c r="D20812" s="34">
        <v>420</v>
      </c>
      <c r="E20812" s="34">
        <v>317</v>
      </c>
      <c r="F20812" s="34">
        <v>385</v>
      </c>
      <c r="G20812" s="34">
        <v>318</v>
      </c>
      <c r="H20812" s="34">
        <v>277</v>
      </c>
      <c r="I20812" s="34">
        <v>229</v>
      </c>
      <c r="J20812" s="34">
        <v>296</v>
      </c>
      <c r="K20812" s="34">
        <v>270</v>
      </c>
      <c r="L20812" s="34">
        <v>235</v>
      </c>
      <c r="M20812" s="34">
        <v>214</v>
      </c>
      <c r="N20812" s="34">
        <v>305</v>
      </c>
      <c r="O20812" s="34">
        <v>254</v>
      </c>
      <c r="P20812" s="34">
        <v>312</v>
      </c>
      <c r="Q20812" s="34">
        <v>354</v>
      </c>
      <c r="R20812" s="34">
        <v>372</v>
      </c>
      <c r="S20812" s="34">
        <v>330</v>
      </c>
      <c r="T20812" s="34">
        <v>255</v>
      </c>
      <c r="U20812" s="34">
        <v>225</v>
      </c>
      <c r="V20812" s="34">
        <v>336</v>
      </c>
      <c r="W20812" s="34">
        <v>312</v>
      </c>
      <c r="X20812" s="34">
        <v>421</v>
      </c>
      <c r="Y20812" s="34">
        <v>265</v>
      </c>
      <c r="Z20812" s="34">
        <v>315</v>
      </c>
      <c r="AA20812" s="34">
        <v>331</v>
      </c>
      <c r="AB20812" s="34">
        <v>304</v>
      </c>
      <c r="AC20812" s="34">
        <v>437</v>
      </c>
    </row>
    <row r="20813" spans="1:29" x14ac:dyDescent="0.2">
      <c r="A20813" s="34" t="s">
        <v>81306</v>
      </c>
      <c r="B20813" s="34">
        <v>150</v>
      </c>
      <c r="C20813" s="34">
        <v>153</v>
      </c>
      <c r="D20813" s="34">
        <v>161</v>
      </c>
      <c r="E20813" s="34">
        <v>116</v>
      </c>
      <c r="F20813" s="34">
        <v>144</v>
      </c>
      <c r="G20813" s="34">
        <v>136</v>
      </c>
      <c r="H20813" s="34">
        <v>136</v>
      </c>
      <c r="I20813" s="34">
        <v>131</v>
      </c>
      <c r="J20813" s="34">
        <v>155</v>
      </c>
      <c r="K20813" s="34">
        <v>135</v>
      </c>
      <c r="L20813" s="34">
        <v>131</v>
      </c>
      <c r="M20813" s="34">
        <v>119</v>
      </c>
      <c r="N20813" s="34">
        <v>138</v>
      </c>
      <c r="O20813" s="34">
        <v>93</v>
      </c>
      <c r="P20813" s="34">
        <v>151</v>
      </c>
      <c r="Q20813" s="34">
        <v>165</v>
      </c>
      <c r="R20813" s="34">
        <v>227</v>
      </c>
      <c r="S20813" s="34">
        <v>154</v>
      </c>
      <c r="T20813" s="34">
        <v>168</v>
      </c>
      <c r="U20813" s="34">
        <v>140</v>
      </c>
      <c r="V20813" s="34">
        <v>208</v>
      </c>
      <c r="W20813" s="34">
        <v>174</v>
      </c>
      <c r="X20813" s="34">
        <v>241</v>
      </c>
      <c r="Y20813" s="34">
        <v>169</v>
      </c>
      <c r="Z20813" s="34">
        <v>189</v>
      </c>
      <c r="AA20813" s="34">
        <v>185</v>
      </c>
      <c r="AB20813" s="34">
        <v>217</v>
      </c>
      <c r="AC20813" s="34">
        <v>258</v>
      </c>
    </row>
    <row r="20814" spans="1:29" x14ac:dyDescent="0.2">
      <c r="A20814" s="34" t="s">
        <v>81307</v>
      </c>
      <c r="B20814" s="34">
        <v>70</v>
      </c>
      <c r="C20814" s="34">
        <v>84</v>
      </c>
      <c r="D20814" s="34">
        <v>116</v>
      </c>
      <c r="E20814" s="34">
        <v>119</v>
      </c>
      <c r="F20814" s="34">
        <v>113</v>
      </c>
      <c r="G20814" s="34">
        <v>90</v>
      </c>
      <c r="H20814" s="34">
        <v>128</v>
      </c>
      <c r="I20814" s="34">
        <v>92</v>
      </c>
      <c r="J20814" s="34">
        <v>112</v>
      </c>
      <c r="K20814" s="34">
        <v>88</v>
      </c>
      <c r="L20814" s="34">
        <v>83</v>
      </c>
      <c r="M20814" s="34">
        <v>74</v>
      </c>
      <c r="N20814" s="34">
        <v>93</v>
      </c>
      <c r="O20814" s="34">
        <v>102</v>
      </c>
      <c r="P20814" s="34">
        <v>116</v>
      </c>
      <c r="Q20814" s="34">
        <v>117</v>
      </c>
      <c r="R20814" s="34">
        <v>123</v>
      </c>
      <c r="S20814" s="34">
        <v>96</v>
      </c>
      <c r="T20814" s="34">
        <v>147</v>
      </c>
      <c r="U20814" s="34">
        <v>92</v>
      </c>
      <c r="V20814" s="34">
        <v>117</v>
      </c>
      <c r="W20814" s="34">
        <v>101</v>
      </c>
      <c r="X20814" s="34">
        <v>173</v>
      </c>
      <c r="Y20814" s="34">
        <v>93</v>
      </c>
      <c r="Z20814" s="34">
        <v>146</v>
      </c>
      <c r="AA20814" s="34">
        <v>105</v>
      </c>
      <c r="AB20814" s="34">
        <v>145</v>
      </c>
      <c r="AC20814" s="34">
        <v>114</v>
      </c>
    </row>
    <row r="20815" spans="1:29" x14ac:dyDescent="0.2">
      <c r="A20815" s="34" t="s">
        <v>81308</v>
      </c>
      <c r="B20815" s="34">
        <v>0</v>
      </c>
      <c r="C20815" s="34">
        <v>0</v>
      </c>
      <c r="D20815" s="34">
        <v>0</v>
      </c>
      <c r="E20815" s="34">
        <v>0</v>
      </c>
      <c r="F20815" s="34">
        <v>0</v>
      </c>
      <c r="G20815" s="34">
        <v>0</v>
      </c>
      <c r="H20815" s="34">
        <v>0</v>
      </c>
      <c r="I20815" s="34">
        <v>0</v>
      </c>
      <c r="J20815" s="34">
        <v>0</v>
      </c>
      <c r="K20815" s="34">
        <v>0</v>
      </c>
      <c r="L20815" s="34">
        <v>0</v>
      </c>
      <c r="M20815" s="34">
        <v>0</v>
      </c>
      <c r="N20815" s="34">
        <v>0</v>
      </c>
      <c r="O20815" s="34">
        <v>0</v>
      </c>
      <c r="P20815" s="34">
        <v>0</v>
      </c>
      <c r="Q20815" s="34">
        <v>0</v>
      </c>
      <c r="R20815" s="34">
        <v>0</v>
      </c>
      <c r="S20815" s="34">
        <v>0</v>
      </c>
      <c r="T20815" s="34">
        <v>0</v>
      </c>
      <c r="U20815" s="34">
        <v>0</v>
      </c>
      <c r="V20815" s="34">
        <v>0</v>
      </c>
      <c r="W20815" s="34">
        <v>0</v>
      </c>
      <c r="X20815" s="34">
        <v>0</v>
      </c>
      <c r="Y20815" s="34">
        <v>0</v>
      </c>
      <c r="Z20815" s="34">
        <v>0</v>
      </c>
      <c r="AA20815" s="34">
        <v>0</v>
      </c>
      <c r="AB20815" s="34">
        <v>0</v>
      </c>
      <c r="AC20815" s="34">
        <v>0</v>
      </c>
    </row>
    <row r="20816" spans="1:29" x14ac:dyDescent="0.2">
      <c r="A20816" s="34" t="s">
        <v>81309</v>
      </c>
      <c r="B20816" s="34">
        <v>244</v>
      </c>
      <c r="C20816" s="34">
        <v>251</v>
      </c>
      <c r="D20816" s="34">
        <v>290</v>
      </c>
      <c r="E20816" s="34">
        <v>354</v>
      </c>
      <c r="F20816" s="34">
        <v>313</v>
      </c>
      <c r="G20816" s="34">
        <v>334</v>
      </c>
      <c r="H20816" s="34">
        <v>288</v>
      </c>
      <c r="I20816" s="34">
        <v>238</v>
      </c>
      <c r="J20816" s="34">
        <v>272</v>
      </c>
      <c r="K20816" s="34">
        <v>309</v>
      </c>
      <c r="L20816" s="34">
        <v>226</v>
      </c>
      <c r="M20816" s="34">
        <v>255</v>
      </c>
      <c r="N20816" s="34">
        <v>231</v>
      </c>
      <c r="O20816" s="34">
        <v>278</v>
      </c>
      <c r="P20816" s="34">
        <v>236</v>
      </c>
      <c r="Q20816" s="34">
        <v>368</v>
      </c>
      <c r="R20816" s="34">
        <v>361</v>
      </c>
      <c r="S20816" s="34">
        <v>396</v>
      </c>
      <c r="T20816" s="34">
        <v>267</v>
      </c>
      <c r="U20816" s="34">
        <v>307</v>
      </c>
      <c r="V20816" s="34">
        <v>331</v>
      </c>
      <c r="W20816" s="34">
        <v>343</v>
      </c>
      <c r="X20816" s="34">
        <v>348</v>
      </c>
      <c r="Y20816" s="34">
        <v>383</v>
      </c>
      <c r="Z20816" s="34">
        <v>319</v>
      </c>
      <c r="AA20816" s="34">
        <v>412</v>
      </c>
      <c r="AB20816" s="34">
        <v>374</v>
      </c>
      <c r="AC20816" s="34">
        <v>485</v>
      </c>
    </row>
    <row r="20817" spans="1:29" x14ac:dyDescent="0.2">
      <c r="A20817" s="34" t="s">
        <v>81310</v>
      </c>
      <c r="B20817" s="34">
        <v>766</v>
      </c>
      <c r="C20817" s="34">
        <v>550</v>
      </c>
      <c r="D20817" s="34">
        <v>801</v>
      </c>
      <c r="E20817" s="34">
        <v>608</v>
      </c>
      <c r="F20817" s="34">
        <v>843</v>
      </c>
      <c r="G20817" s="34">
        <v>462</v>
      </c>
      <c r="H20817" s="34">
        <v>792</v>
      </c>
      <c r="I20817" s="34">
        <v>526</v>
      </c>
      <c r="J20817" s="34">
        <v>795</v>
      </c>
      <c r="K20817" s="34">
        <v>564</v>
      </c>
      <c r="L20817" s="34">
        <v>747</v>
      </c>
      <c r="M20817" s="34">
        <v>502</v>
      </c>
      <c r="N20817" s="34">
        <v>699</v>
      </c>
      <c r="O20817" s="34">
        <v>534</v>
      </c>
      <c r="P20817" s="34">
        <v>765</v>
      </c>
      <c r="Q20817" s="34">
        <v>748</v>
      </c>
      <c r="R20817" s="34">
        <v>1086</v>
      </c>
      <c r="S20817" s="34">
        <v>706</v>
      </c>
      <c r="T20817" s="34">
        <v>900</v>
      </c>
      <c r="U20817" s="34">
        <v>659</v>
      </c>
      <c r="V20817" s="34">
        <v>914</v>
      </c>
      <c r="W20817" s="34">
        <v>862</v>
      </c>
      <c r="X20817" s="34">
        <v>1053</v>
      </c>
      <c r="Y20817" s="34">
        <v>723</v>
      </c>
      <c r="Z20817" s="34">
        <v>816</v>
      </c>
      <c r="AA20817" s="34">
        <v>694</v>
      </c>
      <c r="AB20817" s="34">
        <v>1145</v>
      </c>
      <c r="AC20817" s="34">
        <v>947</v>
      </c>
    </row>
    <row r="20818" spans="1:29" x14ac:dyDescent="0.2">
      <c r="A20818" s="34" t="s">
        <v>81311</v>
      </c>
      <c r="B20818" s="34">
        <v>190</v>
      </c>
      <c r="C20818" s="34">
        <v>138</v>
      </c>
      <c r="D20818" s="34">
        <v>215</v>
      </c>
      <c r="E20818" s="34">
        <v>203</v>
      </c>
      <c r="F20818" s="34">
        <v>197</v>
      </c>
      <c r="G20818" s="34">
        <v>141</v>
      </c>
      <c r="H20818" s="34">
        <v>191</v>
      </c>
      <c r="I20818" s="34">
        <v>143</v>
      </c>
      <c r="J20818" s="34">
        <v>162</v>
      </c>
      <c r="K20818" s="34">
        <v>146</v>
      </c>
      <c r="L20818" s="34">
        <v>140</v>
      </c>
      <c r="M20818" s="34">
        <v>146</v>
      </c>
      <c r="N20818" s="34">
        <v>119</v>
      </c>
      <c r="O20818" s="34">
        <v>116</v>
      </c>
      <c r="P20818" s="34">
        <v>162</v>
      </c>
      <c r="Q20818" s="34">
        <v>216</v>
      </c>
      <c r="R20818" s="34">
        <v>199</v>
      </c>
      <c r="S20818" s="34">
        <v>187</v>
      </c>
      <c r="T20818" s="34">
        <v>126</v>
      </c>
      <c r="U20818" s="34">
        <v>139</v>
      </c>
      <c r="V20818" s="34">
        <v>160</v>
      </c>
      <c r="W20818" s="34">
        <v>175</v>
      </c>
      <c r="X20818" s="34">
        <v>215</v>
      </c>
      <c r="Y20818" s="34">
        <v>161</v>
      </c>
      <c r="Z20818" s="34">
        <v>166</v>
      </c>
      <c r="AA20818" s="34">
        <v>171</v>
      </c>
      <c r="AB20818" s="34">
        <v>191</v>
      </c>
      <c r="AC20818" s="34">
        <v>296</v>
      </c>
    </row>
    <row r="20819" spans="1:29" x14ac:dyDescent="0.2">
      <c r="A20819" s="34" t="s">
        <v>81312</v>
      </c>
      <c r="B20819" s="34">
        <v>320</v>
      </c>
      <c r="C20819" s="34">
        <v>233</v>
      </c>
      <c r="D20819" s="34">
        <v>300</v>
      </c>
      <c r="E20819" s="34">
        <v>298</v>
      </c>
      <c r="F20819" s="34">
        <v>333</v>
      </c>
      <c r="G20819" s="34">
        <v>277</v>
      </c>
      <c r="H20819" s="34">
        <v>277</v>
      </c>
      <c r="I20819" s="34">
        <v>251</v>
      </c>
      <c r="J20819" s="34">
        <v>328</v>
      </c>
      <c r="K20819" s="34">
        <v>281</v>
      </c>
      <c r="L20819" s="34">
        <v>268</v>
      </c>
      <c r="M20819" s="34">
        <v>257</v>
      </c>
      <c r="N20819" s="34">
        <v>273</v>
      </c>
      <c r="O20819" s="34">
        <v>245</v>
      </c>
      <c r="P20819" s="34">
        <v>256</v>
      </c>
      <c r="Q20819" s="34">
        <v>351</v>
      </c>
      <c r="R20819" s="34">
        <v>391</v>
      </c>
      <c r="S20819" s="34">
        <v>356</v>
      </c>
      <c r="T20819" s="34">
        <v>355</v>
      </c>
      <c r="U20819" s="34">
        <v>306</v>
      </c>
      <c r="V20819" s="34">
        <v>346</v>
      </c>
      <c r="W20819" s="34">
        <v>391</v>
      </c>
      <c r="X20819" s="34">
        <v>388</v>
      </c>
      <c r="Y20819" s="34">
        <v>333</v>
      </c>
      <c r="Z20819" s="34">
        <v>309</v>
      </c>
      <c r="AA20819" s="34">
        <v>392</v>
      </c>
      <c r="AB20819" s="34">
        <v>449</v>
      </c>
      <c r="AC20819" s="34">
        <v>455</v>
      </c>
    </row>
    <row r="20820" spans="1:29" x14ac:dyDescent="0.2">
      <c r="A20820" s="34" t="s">
        <v>81313</v>
      </c>
      <c r="B20820" s="34">
        <v>292</v>
      </c>
      <c r="C20820" s="34">
        <v>226</v>
      </c>
      <c r="D20820" s="34">
        <v>308</v>
      </c>
      <c r="E20820" s="34">
        <v>253</v>
      </c>
      <c r="F20820" s="34">
        <v>265</v>
      </c>
      <c r="G20820" s="34">
        <v>306</v>
      </c>
      <c r="H20820" s="34">
        <v>291</v>
      </c>
      <c r="I20820" s="34">
        <v>204</v>
      </c>
      <c r="J20820" s="34">
        <v>260</v>
      </c>
      <c r="K20820" s="34">
        <v>307</v>
      </c>
      <c r="L20820" s="34">
        <v>224</v>
      </c>
      <c r="M20820" s="34">
        <v>238</v>
      </c>
      <c r="N20820" s="34">
        <v>238</v>
      </c>
      <c r="O20820" s="34">
        <v>230</v>
      </c>
      <c r="P20820" s="34">
        <v>242</v>
      </c>
      <c r="Q20820" s="34">
        <v>308</v>
      </c>
      <c r="R20820" s="34">
        <v>341</v>
      </c>
      <c r="S20820" s="34">
        <v>305</v>
      </c>
      <c r="T20820" s="34">
        <v>304</v>
      </c>
      <c r="U20820" s="34">
        <v>207</v>
      </c>
      <c r="V20820" s="34">
        <v>330</v>
      </c>
      <c r="W20820" s="34">
        <v>352</v>
      </c>
      <c r="X20820" s="34">
        <v>327</v>
      </c>
      <c r="Y20820" s="34">
        <v>268</v>
      </c>
      <c r="Z20820" s="34">
        <v>308</v>
      </c>
      <c r="AA20820" s="34">
        <v>345</v>
      </c>
      <c r="AB20820" s="34">
        <v>360</v>
      </c>
      <c r="AC20820" s="34">
        <v>461</v>
      </c>
    </row>
    <row r="20821" spans="1:29" x14ac:dyDescent="0.2">
      <c r="A20821" s="34" t="s">
        <v>81314</v>
      </c>
      <c r="B20821" s="34">
        <v>17</v>
      </c>
      <c r="C20821" s="34">
        <v>33</v>
      </c>
      <c r="D20821" s="34">
        <v>18</v>
      </c>
      <c r="E20821" s="34">
        <v>31</v>
      </c>
      <c r="F20821" s="34">
        <v>19</v>
      </c>
      <c r="G20821" s="34">
        <v>16</v>
      </c>
      <c r="H20821" s="34">
        <v>22</v>
      </c>
      <c r="I20821" s="34">
        <v>14</v>
      </c>
      <c r="J20821" s="34">
        <v>28</v>
      </c>
      <c r="K20821" s="34">
        <v>30</v>
      </c>
      <c r="L20821" s="34">
        <v>8</v>
      </c>
      <c r="M20821" s="34">
        <v>15</v>
      </c>
      <c r="N20821" s="34">
        <v>17</v>
      </c>
      <c r="O20821" s="34">
        <v>13</v>
      </c>
      <c r="P20821" s="34">
        <v>11</v>
      </c>
      <c r="Q20821" s="34">
        <v>23</v>
      </c>
      <c r="R20821" s="34">
        <v>25</v>
      </c>
      <c r="S20821" s="34">
        <v>25</v>
      </c>
      <c r="T20821" s="34">
        <v>11</v>
      </c>
      <c r="U20821" s="34">
        <v>19</v>
      </c>
      <c r="V20821" s="34">
        <v>36</v>
      </c>
      <c r="W20821" s="34">
        <v>17</v>
      </c>
      <c r="X20821" s="34">
        <v>43</v>
      </c>
      <c r="Y20821" s="34">
        <v>13</v>
      </c>
      <c r="Z20821" s="34">
        <v>13</v>
      </c>
      <c r="AA20821" s="34">
        <v>24</v>
      </c>
      <c r="AB20821" s="34">
        <v>16</v>
      </c>
      <c r="AC20821" s="34">
        <v>42</v>
      </c>
    </row>
    <row r="20822" spans="1:29" x14ac:dyDescent="0.2">
      <c r="A20822" s="34" t="s">
        <v>81315</v>
      </c>
      <c r="B20822" s="34">
        <v>224</v>
      </c>
      <c r="C20822" s="34">
        <v>218</v>
      </c>
      <c r="D20822" s="34">
        <v>278</v>
      </c>
      <c r="E20822" s="34">
        <v>250</v>
      </c>
      <c r="F20822" s="34">
        <v>325</v>
      </c>
      <c r="G20822" s="34">
        <v>240</v>
      </c>
      <c r="H20822" s="34">
        <v>307</v>
      </c>
      <c r="I20822" s="34">
        <v>279</v>
      </c>
      <c r="J20822" s="34">
        <v>281</v>
      </c>
      <c r="K20822" s="34">
        <v>323</v>
      </c>
      <c r="L20822" s="34">
        <v>285</v>
      </c>
      <c r="M20822" s="34">
        <v>280</v>
      </c>
      <c r="N20822" s="34">
        <v>274</v>
      </c>
      <c r="O20822" s="34">
        <v>251</v>
      </c>
      <c r="P20822" s="34">
        <v>301</v>
      </c>
      <c r="Q20822" s="34">
        <v>427</v>
      </c>
      <c r="R20822" s="34">
        <v>372</v>
      </c>
      <c r="S20822" s="34">
        <v>347</v>
      </c>
      <c r="T20822" s="34">
        <v>406</v>
      </c>
      <c r="U20822" s="34">
        <v>291</v>
      </c>
      <c r="V20822" s="34">
        <v>365</v>
      </c>
      <c r="W20822" s="34">
        <v>381</v>
      </c>
      <c r="X20822" s="34">
        <v>402</v>
      </c>
      <c r="Y20822" s="34">
        <v>354</v>
      </c>
      <c r="Z20822" s="34">
        <v>370</v>
      </c>
      <c r="AA20822" s="34">
        <v>346</v>
      </c>
      <c r="AB20822" s="34">
        <v>411</v>
      </c>
      <c r="AC20822" s="34">
        <v>447</v>
      </c>
    </row>
    <row r="20823" spans="1:29" x14ac:dyDescent="0.2">
      <c r="A20823" s="34" t="s">
        <v>81316</v>
      </c>
      <c r="B20823" s="34">
        <v>82</v>
      </c>
      <c r="C20823" s="34">
        <v>93</v>
      </c>
      <c r="D20823" s="34">
        <v>117</v>
      </c>
      <c r="E20823" s="34">
        <v>120</v>
      </c>
      <c r="F20823" s="34">
        <v>113</v>
      </c>
      <c r="G20823" s="34">
        <v>163</v>
      </c>
      <c r="H20823" s="34">
        <v>87</v>
      </c>
      <c r="I20823" s="34">
        <v>118</v>
      </c>
      <c r="J20823" s="34">
        <v>79</v>
      </c>
      <c r="K20823" s="34">
        <v>92</v>
      </c>
      <c r="L20823" s="34">
        <v>35</v>
      </c>
      <c r="M20823" s="34">
        <v>70</v>
      </c>
      <c r="N20823" s="34">
        <v>86</v>
      </c>
      <c r="O20823" s="34">
        <v>112</v>
      </c>
      <c r="P20823" s="34">
        <v>53</v>
      </c>
      <c r="Q20823" s="34">
        <v>117</v>
      </c>
      <c r="R20823" s="34">
        <v>108</v>
      </c>
      <c r="S20823" s="34">
        <v>114</v>
      </c>
      <c r="T20823" s="34">
        <v>66</v>
      </c>
      <c r="U20823" s="34">
        <v>76</v>
      </c>
      <c r="V20823" s="34">
        <v>90</v>
      </c>
      <c r="W20823" s="34">
        <v>107</v>
      </c>
      <c r="X20823" s="34">
        <v>88</v>
      </c>
      <c r="Y20823" s="34">
        <v>78</v>
      </c>
      <c r="Z20823" s="34">
        <v>153</v>
      </c>
      <c r="AA20823" s="34">
        <v>134</v>
      </c>
      <c r="AB20823" s="34">
        <v>113</v>
      </c>
      <c r="AC20823" s="34">
        <v>176</v>
      </c>
    </row>
    <row r="20824" spans="1:29" x14ac:dyDescent="0.2">
      <c r="A20824" s="34" t="s">
        <v>81317</v>
      </c>
      <c r="B20824" s="34">
        <v>222</v>
      </c>
      <c r="C20824" s="34">
        <v>217</v>
      </c>
      <c r="D20824" s="34">
        <v>207</v>
      </c>
      <c r="E20824" s="34">
        <v>214</v>
      </c>
      <c r="F20824" s="34">
        <v>174</v>
      </c>
      <c r="G20824" s="34">
        <v>255</v>
      </c>
      <c r="H20824" s="34">
        <v>163</v>
      </c>
      <c r="I20824" s="34">
        <v>223</v>
      </c>
      <c r="J20824" s="34">
        <v>158</v>
      </c>
      <c r="K20824" s="34">
        <v>234</v>
      </c>
      <c r="L20824" s="34">
        <v>134</v>
      </c>
      <c r="M20824" s="34">
        <v>190</v>
      </c>
      <c r="N20824" s="34">
        <v>178</v>
      </c>
      <c r="O20824" s="34">
        <v>176</v>
      </c>
      <c r="P20824" s="34">
        <v>127</v>
      </c>
      <c r="Q20824" s="34">
        <v>279</v>
      </c>
      <c r="R20824" s="34">
        <v>247</v>
      </c>
      <c r="S20824" s="34">
        <v>272</v>
      </c>
      <c r="T20824" s="34">
        <v>169</v>
      </c>
      <c r="U20824" s="34">
        <v>208</v>
      </c>
      <c r="V20824" s="34">
        <v>209</v>
      </c>
      <c r="W20824" s="34">
        <v>270</v>
      </c>
      <c r="X20824" s="34">
        <v>211</v>
      </c>
      <c r="Y20824" s="34">
        <v>264</v>
      </c>
      <c r="Z20824" s="34">
        <v>210</v>
      </c>
      <c r="AA20824" s="34">
        <v>270</v>
      </c>
      <c r="AB20824" s="34">
        <v>222</v>
      </c>
      <c r="AC20824" s="34">
        <v>315</v>
      </c>
    </row>
    <row r="20825" spans="1:29" x14ac:dyDescent="0.2">
      <c r="A20825" s="34" t="s">
        <v>81318</v>
      </c>
      <c r="B20825" s="34">
        <v>646</v>
      </c>
      <c r="C20825" s="34">
        <v>527</v>
      </c>
      <c r="D20825" s="34">
        <v>843</v>
      </c>
      <c r="E20825" s="34">
        <v>577</v>
      </c>
      <c r="F20825" s="34">
        <v>839</v>
      </c>
      <c r="G20825" s="34">
        <v>607</v>
      </c>
      <c r="H20825" s="34">
        <v>761</v>
      </c>
      <c r="I20825" s="34">
        <v>571</v>
      </c>
      <c r="J20825" s="34">
        <v>772</v>
      </c>
      <c r="K20825" s="34">
        <v>617</v>
      </c>
      <c r="L20825" s="34">
        <v>611</v>
      </c>
      <c r="M20825" s="34">
        <v>524</v>
      </c>
      <c r="N20825" s="34">
        <v>757</v>
      </c>
      <c r="O20825" s="34">
        <v>592</v>
      </c>
      <c r="P20825" s="34">
        <v>650</v>
      </c>
      <c r="Q20825" s="34">
        <v>779</v>
      </c>
      <c r="R20825" s="34">
        <v>946</v>
      </c>
      <c r="S20825" s="34">
        <v>755</v>
      </c>
      <c r="T20825" s="34">
        <v>770</v>
      </c>
      <c r="U20825" s="34">
        <v>669</v>
      </c>
      <c r="V20825" s="34">
        <v>846</v>
      </c>
      <c r="W20825" s="34">
        <v>856</v>
      </c>
      <c r="X20825" s="34">
        <v>934</v>
      </c>
      <c r="Y20825" s="34">
        <v>798</v>
      </c>
      <c r="Z20825" s="34">
        <v>812</v>
      </c>
      <c r="AA20825" s="34">
        <v>874</v>
      </c>
      <c r="AB20825" s="34">
        <v>990</v>
      </c>
      <c r="AC20825" s="34">
        <v>1084</v>
      </c>
    </row>
    <row r="20826" spans="1:29" x14ac:dyDescent="0.2">
      <c r="A20826" s="34" t="s">
        <v>81319</v>
      </c>
      <c r="B20826" s="34">
        <v>161</v>
      </c>
      <c r="C20826" s="34">
        <v>154</v>
      </c>
      <c r="D20826" s="34">
        <v>157</v>
      </c>
      <c r="E20826" s="34">
        <v>160</v>
      </c>
      <c r="F20826" s="34">
        <v>168</v>
      </c>
      <c r="G20826" s="34">
        <v>167</v>
      </c>
      <c r="H20826" s="34">
        <v>143</v>
      </c>
      <c r="I20826" s="34">
        <v>135</v>
      </c>
      <c r="J20826" s="34">
        <v>158</v>
      </c>
      <c r="K20826" s="34">
        <v>152</v>
      </c>
      <c r="L20826" s="34">
        <v>128</v>
      </c>
      <c r="M20826" s="34">
        <v>115</v>
      </c>
      <c r="N20826" s="34">
        <v>118</v>
      </c>
      <c r="O20826" s="34">
        <v>122</v>
      </c>
      <c r="P20826" s="34">
        <v>124</v>
      </c>
      <c r="Q20826" s="34">
        <v>197</v>
      </c>
      <c r="R20826" s="34">
        <v>161</v>
      </c>
      <c r="S20826" s="34">
        <v>229</v>
      </c>
      <c r="T20826" s="34">
        <v>165</v>
      </c>
      <c r="U20826" s="34">
        <v>175</v>
      </c>
      <c r="V20826" s="34">
        <v>193</v>
      </c>
      <c r="W20826" s="34">
        <v>167</v>
      </c>
      <c r="X20826" s="34">
        <v>191</v>
      </c>
      <c r="Y20826" s="34">
        <v>161</v>
      </c>
      <c r="Z20826" s="34">
        <v>170</v>
      </c>
      <c r="AA20826" s="34">
        <v>178</v>
      </c>
      <c r="AB20826" s="34">
        <v>150</v>
      </c>
      <c r="AC20826" s="34">
        <v>289</v>
      </c>
    </row>
    <row r="20827" spans="1:29" x14ac:dyDescent="0.2">
      <c r="A20827" s="34" t="s">
        <v>81320</v>
      </c>
      <c r="B20827" s="34">
        <v>54</v>
      </c>
      <c r="C20827" s="34">
        <v>68</v>
      </c>
      <c r="D20827" s="34">
        <v>75</v>
      </c>
      <c r="E20827" s="34">
        <v>103</v>
      </c>
      <c r="F20827" s="34">
        <v>42</v>
      </c>
      <c r="G20827" s="34">
        <v>45</v>
      </c>
      <c r="H20827" s="34">
        <v>33</v>
      </c>
      <c r="I20827" s="34">
        <v>54</v>
      </c>
      <c r="J20827" s="34">
        <v>41</v>
      </c>
      <c r="K20827" s="34">
        <v>55</v>
      </c>
      <c r="L20827" s="34">
        <v>19</v>
      </c>
      <c r="M20827" s="34">
        <v>45</v>
      </c>
      <c r="N20827" s="34">
        <v>36</v>
      </c>
      <c r="O20827" s="34">
        <v>50</v>
      </c>
      <c r="P20827" s="34">
        <v>34</v>
      </c>
      <c r="Q20827" s="34">
        <v>60</v>
      </c>
      <c r="R20827" s="34">
        <v>41</v>
      </c>
      <c r="S20827" s="34">
        <v>101</v>
      </c>
      <c r="T20827" s="34">
        <v>28</v>
      </c>
      <c r="U20827" s="34">
        <v>41</v>
      </c>
      <c r="V20827" s="34">
        <v>52</v>
      </c>
      <c r="W20827" s="34">
        <v>41</v>
      </c>
      <c r="X20827" s="34">
        <v>63</v>
      </c>
      <c r="Y20827" s="34">
        <v>33</v>
      </c>
      <c r="Z20827" s="34">
        <v>67</v>
      </c>
      <c r="AA20827" s="34">
        <v>67</v>
      </c>
      <c r="AB20827" s="34">
        <v>33</v>
      </c>
      <c r="AC20827" s="34">
        <v>107</v>
      </c>
    </row>
    <row r="20828" spans="1:29" x14ac:dyDescent="0.2">
      <c r="A20828" s="34" t="s">
        <v>81321</v>
      </c>
      <c r="B20828" s="34">
        <v>853</v>
      </c>
      <c r="C20828" s="34">
        <v>668</v>
      </c>
      <c r="D20828" s="34">
        <v>939</v>
      </c>
      <c r="E20828" s="34">
        <v>729</v>
      </c>
      <c r="F20828" s="34">
        <v>891</v>
      </c>
      <c r="G20828" s="34">
        <v>703</v>
      </c>
      <c r="H20828" s="34">
        <v>853</v>
      </c>
      <c r="I20828" s="34">
        <v>620</v>
      </c>
      <c r="J20828" s="34">
        <v>772</v>
      </c>
      <c r="K20828" s="34">
        <v>728</v>
      </c>
      <c r="L20828" s="34">
        <v>707</v>
      </c>
      <c r="M20828" s="34">
        <v>608</v>
      </c>
      <c r="N20828" s="34">
        <v>786</v>
      </c>
      <c r="O20828" s="34">
        <v>646</v>
      </c>
      <c r="P20828" s="34">
        <v>775</v>
      </c>
      <c r="Q20828" s="34">
        <v>1028</v>
      </c>
      <c r="R20828" s="34">
        <v>1139</v>
      </c>
      <c r="S20828" s="34">
        <v>870</v>
      </c>
      <c r="T20828" s="34">
        <v>945</v>
      </c>
      <c r="U20828" s="34">
        <v>742</v>
      </c>
      <c r="V20828" s="34">
        <v>957</v>
      </c>
      <c r="W20828" s="34">
        <v>903</v>
      </c>
      <c r="X20828" s="34">
        <v>1096</v>
      </c>
      <c r="Y20828" s="34">
        <v>971</v>
      </c>
      <c r="Z20828" s="34">
        <v>943</v>
      </c>
      <c r="AA20828" s="34">
        <v>949</v>
      </c>
      <c r="AB20828" s="34">
        <v>1157</v>
      </c>
      <c r="AC20828" s="34">
        <v>1238</v>
      </c>
    </row>
    <row r="20829" spans="1:29" x14ac:dyDescent="0.2">
      <c r="A20829" s="34" t="s">
        <v>81322</v>
      </c>
      <c r="B20829" s="34">
        <v>140</v>
      </c>
      <c r="C20829" s="34">
        <v>135</v>
      </c>
      <c r="D20829" s="34">
        <v>241</v>
      </c>
      <c r="E20829" s="34">
        <v>175</v>
      </c>
      <c r="F20829" s="34">
        <v>186</v>
      </c>
      <c r="G20829" s="34">
        <v>122</v>
      </c>
      <c r="H20829" s="34">
        <v>153</v>
      </c>
      <c r="I20829" s="34">
        <v>145</v>
      </c>
      <c r="J20829" s="34">
        <v>131</v>
      </c>
      <c r="K20829" s="34">
        <v>170</v>
      </c>
      <c r="L20829" s="34">
        <v>92</v>
      </c>
      <c r="M20829" s="34">
        <v>116</v>
      </c>
      <c r="N20829" s="34">
        <v>150</v>
      </c>
      <c r="O20829" s="34">
        <v>114</v>
      </c>
      <c r="P20829" s="34">
        <v>147</v>
      </c>
      <c r="Q20829" s="34">
        <v>158</v>
      </c>
      <c r="R20829" s="34">
        <v>146</v>
      </c>
      <c r="S20829" s="34">
        <v>224</v>
      </c>
      <c r="T20829" s="34">
        <v>120</v>
      </c>
      <c r="U20829" s="34">
        <v>112</v>
      </c>
      <c r="V20829" s="34">
        <v>188</v>
      </c>
      <c r="W20829" s="34">
        <v>132</v>
      </c>
      <c r="X20829" s="34">
        <v>198</v>
      </c>
      <c r="Y20829" s="34">
        <v>98</v>
      </c>
      <c r="Z20829" s="34">
        <v>236</v>
      </c>
      <c r="AA20829" s="34">
        <v>198</v>
      </c>
      <c r="AB20829" s="34">
        <v>193</v>
      </c>
      <c r="AC20829" s="34">
        <v>231</v>
      </c>
    </row>
    <row r="20830" spans="1:29" x14ac:dyDescent="0.2">
      <c r="A20830" s="34" t="s">
        <v>81323</v>
      </c>
      <c r="B20830" s="34">
        <v>80</v>
      </c>
      <c r="C20830" s="34">
        <v>105</v>
      </c>
      <c r="D20830" s="34">
        <v>138</v>
      </c>
      <c r="E20830" s="34">
        <v>145</v>
      </c>
      <c r="F20830" s="34">
        <v>146</v>
      </c>
      <c r="G20830" s="34">
        <v>96</v>
      </c>
      <c r="H20830" s="34">
        <v>116</v>
      </c>
      <c r="I20830" s="34">
        <v>104</v>
      </c>
      <c r="J20830" s="34">
        <v>92</v>
      </c>
      <c r="K20830" s="34">
        <v>122</v>
      </c>
      <c r="L20830" s="34">
        <v>45</v>
      </c>
      <c r="M20830" s="34">
        <v>132</v>
      </c>
      <c r="N20830" s="34">
        <v>110</v>
      </c>
      <c r="O20830" s="34">
        <v>81</v>
      </c>
      <c r="P20830" s="34">
        <v>74</v>
      </c>
      <c r="Q20830" s="34">
        <v>133</v>
      </c>
      <c r="R20830" s="34">
        <v>117</v>
      </c>
      <c r="S20830" s="34">
        <v>165</v>
      </c>
      <c r="T20830" s="34">
        <v>77</v>
      </c>
      <c r="U20830" s="34">
        <v>99</v>
      </c>
      <c r="V20830" s="34">
        <v>107</v>
      </c>
      <c r="W20830" s="34">
        <v>101</v>
      </c>
      <c r="X20830" s="34">
        <v>169</v>
      </c>
      <c r="Y20830" s="34">
        <v>91</v>
      </c>
      <c r="Z20830" s="34">
        <v>136</v>
      </c>
      <c r="AA20830" s="34">
        <v>135</v>
      </c>
      <c r="AB20830" s="34">
        <v>138</v>
      </c>
      <c r="AC20830" s="34">
        <v>212</v>
      </c>
    </row>
    <row r="20831" spans="1:29" x14ac:dyDescent="0.2">
      <c r="A20831" s="34" t="s">
        <v>81324</v>
      </c>
      <c r="B20831" s="34">
        <v>143</v>
      </c>
      <c r="C20831" s="34">
        <v>141</v>
      </c>
      <c r="D20831" s="34">
        <v>175</v>
      </c>
      <c r="E20831" s="34">
        <v>170</v>
      </c>
      <c r="F20831" s="34">
        <v>180</v>
      </c>
      <c r="G20831" s="34">
        <v>152</v>
      </c>
      <c r="H20831" s="34">
        <v>126</v>
      </c>
      <c r="I20831" s="34">
        <v>134</v>
      </c>
      <c r="J20831" s="34">
        <v>93</v>
      </c>
      <c r="K20831" s="34">
        <v>166</v>
      </c>
      <c r="L20831" s="34">
        <v>82</v>
      </c>
      <c r="M20831" s="34">
        <v>128</v>
      </c>
      <c r="N20831" s="34">
        <v>146</v>
      </c>
      <c r="O20831" s="34">
        <v>123</v>
      </c>
      <c r="P20831" s="34">
        <v>108</v>
      </c>
      <c r="Q20831" s="34">
        <v>162</v>
      </c>
      <c r="R20831" s="34">
        <v>150</v>
      </c>
      <c r="S20831" s="34">
        <v>159</v>
      </c>
      <c r="T20831" s="34">
        <v>106</v>
      </c>
      <c r="U20831" s="34">
        <v>105</v>
      </c>
      <c r="V20831" s="34">
        <v>164</v>
      </c>
      <c r="W20831" s="34">
        <v>159</v>
      </c>
      <c r="X20831" s="34">
        <v>206</v>
      </c>
      <c r="Y20831" s="34">
        <v>106</v>
      </c>
      <c r="Z20831" s="34">
        <v>177</v>
      </c>
      <c r="AA20831" s="34">
        <v>157</v>
      </c>
      <c r="AB20831" s="34">
        <v>110</v>
      </c>
      <c r="AC20831" s="34">
        <v>223</v>
      </c>
    </row>
    <row r="20832" spans="1:29" x14ac:dyDescent="0.2">
      <c r="A20832" s="34" t="s">
        <v>81325</v>
      </c>
      <c r="B20832" s="34">
        <v>188</v>
      </c>
      <c r="C20832" s="34">
        <v>152</v>
      </c>
      <c r="D20832" s="34">
        <v>190</v>
      </c>
      <c r="E20832" s="34">
        <v>193</v>
      </c>
      <c r="F20832" s="34">
        <v>196</v>
      </c>
      <c r="G20832" s="34">
        <v>194</v>
      </c>
      <c r="H20832" s="34">
        <v>133</v>
      </c>
      <c r="I20832" s="34">
        <v>155</v>
      </c>
      <c r="J20832" s="34">
        <v>164</v>
      </c>
      <c r="K20832" s="34">
        <v>244</v>
      </c>
      <c r="L20832" s="34">
        <v>124</v>
      </c>
      <c r="M20832" s="34">
        <v>169</v>
      </c>
      <c r="N20832" s="34">
        <v>158</v>
      </c>
      <c r="O20832" s="34">
        <v>139</v>
      </c>
      <c r="P20832" s="34">
        <v>173</v>
      </c>
      <c r="Q20832" s="34">
        <v>227</v>
      </c>
      <c r="R20832" s="34">
        <v>149</v>
      </c>
      <c r="S20832" s="34">
        <v>247</v>
      </c>
      <c r="T20832" s="34">
        <v>172</v>
      </c>
      <c r="U20832" s="34">
        <v>146</v>
      </c>
      <c r="V20832" s="34">
        <v>184</v>
      </c>
      <c r="W20832" s="34">
        <v>142</v>
      </c>
      <c r="X20832" s="34">
        <v>210</v>
      </c>
      <c r="Y20832" s="34">
        <v>178</v>
      </c>
      <c r="Z20832" s="34">
        <v>204</v>
      </c>
      <c r="AA20832" s="34">
        <v>192</v>
      </c>
      <c r="AB20832" s="34">
        <v>170</v>
      </c>
      <c r="AC20832" s="34">
        <v>277</v>
      </c>
    </row>
    <row r="20833" spans="1:29" x14ac:dyDescent="0.2">
      <c r="A20833" s="34" t="s">
        <v>81326</v>
      </c>
      <c r="B20833" s="34">
        <v>83</v>
      </c>
      <c r="C20833" s="34">
        <v>89</v>
      </c>
      <c r="D20833" s="34">
        <v>117</v>
      </c>
      <c r="E20833" s="34">
        <v>106</v>
      </c>
      <c r="F20833" s="34">
        <v>112</v>
      </c>
      <c r="G20833" s="34">
        <v>86</v>
      </c>
      <c r="H20833" s="34">
        <v>80</v>
      </c>
      <c r="I20833" s="34">
        <v>71</v>
      </c>
      <c r="J20833" s="34">
        <v>82</v>
      </c>
      <c r="K20833" s="34">
        <v>115</v>
      </c>
      <c r="L20833" s="34">
        <v>34</v>
      </c>
      <c r="M20833" s="34">
        <v>63</v>
      </c>
      <c r="N20833" s="34">
        <v>94</v>
      </c>
      <c r="O20833" s="34">
        <v>58</v>
      </c>
      <c r="P20833" s="34">
        <v>98</v>
      </c>
      <c r="Q20833" s="34">
        <v>126</v>
      </c>
      <c r="R20833" s="34">
        <v>87</v>
      </c>
      <c r="S20833" s="34">
        <v>139</v>
      </c>
      <c r="T20833" s="34">
        <v>64</v>
      </c>
      <c r="U20833" s="34">
        <v>52</v>
      </c>
      <c r="V20833" s="34">
        <v>110</v>
      </c>
      <c r="W20833" s="34">
        <v>83</v>
      </c>
      <c r="X20833" s="34">
        <v>95</v>
      </c>
      <c r="Y20833" s="34">
        <v>44</v>
      </c>
      <c r="Z20833" s="34">
        <v>119</v>
      </c>
      <c r="AA20833" s="34">
        <v>108</v>
      </c>
      <c r="AB20833" s="34">
        <v>88</v>
      </c>
      <c r="AC20833" s="34">
        <v>133</v>
      </c>
    </row>
    <row r="20834" spans="1:29" x14ac:dyDescent="0.2">
      <c r="A20834" s="34" t="s">
        <v>81327</v>
      </c>
      <c r="B20834" s="34">
        <v>124</v>
      </c>
      <c r="C20834" s="34">
        <v>106</v>
      </c>
      <c r="D20834" s="34">
        <v>121</v>
      </c>
      <c r="E20834" s="34">
        <v>111</v>
      </c>
      <c r="F20834" s="34">
        <v>92</v>
      </c>
      <c r="G20834" s="34">
        <v>129</v>
      </c>
      <c r="H20834" s="34">
        <v>97</v>
      </c>
      <c r="I20834" s="34">
        <v>99</v>
      </c>
      <c r="J20834" s="34">
        <v>89</v>
      </c>
      <c r="K20834" s="34">
        <v>100</v>
      </c>
      <c r="L20834" s="34">
        <v>57</v>
      </c>
      <c r="M20834" s="34">
        <v>119</v>
      </c>
      <c r="N20834" s="34">
        <v>114</v>
      </c>
      <c r="O20834" s="34">
        <v>76</v>
      </c>
      <c r="P20834" s="34">
        <v>69</v>
      </c>
      <c r="Q20834" s="34">
        <v>135</v>
      </c>
      <c r="R20834" s="34">
        <v>114</v>
      </c>
      <c r="S20834" s="34">
        <v>133</v>
      </c>
      <c r="T20834" s="34">
        <v>87</v>
      </c>
      <c r="U20834" s="34">
        <v>121</v>
      </c>
      <c r="V20834" s="34">
        <v>129</v>
      </c>
      <c r="W20834" s="34">
        <v>129</v>
      </c>
      <c r="X20834" s="34">
        <v>166</v>
      </c>
      <c r="Y20834" s="34">
        <v>95</v>
      </c>
      <c r="Z20834" s="34">
        <v>118</v>
      </c>
      <c r="AA20834" s="34">
        <v>98</v>
      </c>
      <c r="AB20834" s="34">
        <v>112</v>
      </c>
      <c r="AC20834" s="34">
        <v>206</v>
      </c>
    </row>
    <row r="20835" spans="1:29" x14ac:dyDescent="0.2">
      <c r="A20835" s="34" t="s">
        <v>81328</v>
      </c>
      <c r="B20835" s="34">
        <v>61</v>
      </c>
      <c r="C20835" s="34">
        <v>80</v>
      </c>
      <c r="D20835" s="34">
        <v>63</v>
      </c>
      <c r="E20835" s="34">
        <v>89</v>
      </c>
      <c r="F20835" s="34">
        <v>88</v>
      </c>
      <c r="G20835" s="34">
        <v>86</v>
      </c>
      <c r="H20835" s="34">
        <v>68</v>
      </c>
      <c r="I20835" s="34">
        <v>70</v>
      </c>
      <c r="J20835" s="34">
        <v>70</v>
      </c>
      <c r="K20835" s="34">
        <v>77</v>
      </c>
      <c r="L20835" s="34">
        <v>47</v>
      </c>
      <c r="M20835" s="34">
        <v>53</v>
      </c>
      <c r="N20835" s="34">
        <v>52</v>
      </c>
      <c r="O20835" s="34">
        <v>59</v>
      </c>
      <c r="P20835" s="34">
        <v>68</v>
      </c>
      <c r="Q20835" s="34">
        <v>109</v>
      </c>
      <c r="R20835" s="34">
        <v>71</v>
      </c>
      <c r="S20835" s="34">
        <v>76</v>
      </c>
      <c r="T20835" s="34">
        <v>46</v>
      </c>
      <c r="U20835" s="34">
        <v>64</v>
      </c>
      <c r="V20835" s="34">
        <v>97</v>
      </c>
      <c r="W20835" s="34">
        <v>52</v>
      </c>
      <c r="X20835" s="34">
        <v>101</v>
      </c>
      <c r="Y20835" s="34">
        <v>45</v>
      </c>
      <c r="Z20835" s="34">
        <v>86</v>
      </c>
      <c r="AA20835" s="34">
        <v>72</v>
      </c>
      <c r="AB20835" s="34">
        <v>44</v>
      </c>
      <c r="AC20835" s="34">
        <v>87</v>
      </c>
    </row>
    <row r="20836" spans="1:29" x14ac:dyDescent="0.2">
      <c r="A20836" s="34" t="s">
        <v>81329</v>
      </c>
      <c r="B20836" s="34">
        <v>139</v>
      </c>
      <c r="C20836" s="34">
        <v>129</v>
      </c>
      <c r="D20836" s="34">
        <v>151</v>
      </c>
      <c r="E20836" s="34">
        <v>139</v>
      </c>
      <c r="F20836" s="34">
        <v>150</v>
      </c>
      <c r="G20836" s="34">
        <v>158</v>
      </c>
      <c r="H20836" s="34">
        <v>151</v>
      </c>
      <c r="I20836" s="34">
        <v>76</v>
      </c>
      <c r="J20836" s="34">
        <v>119</v>
      </c>
      <c r="K20836" s="34">
        <v>132</v>
      </c>
      <c r="L20836" s="34">
        <v>67</v>
      </c>
      <c r="M20836" s="34">
        <v>124</v>
      </c>
      <c r="N20836" s="34">
        <v>104</v>
      </c>
      <c r="O20836" s="34">
        <v>116</v>
      </c>
      <c r="P20836" s="34">
        <v>119</v>
      </c>
      <c r="Q20836" s="34">
        <v>152</v>
      </c>
      <c r="R20836" s="34">
        <v>146</v>
      </c>
      <c r="S20836" s="34">
        <v>158</v>
      </c>
      <c r="T20836" s="34">
        <v>115</v>
      </c>
      <c r="U20836" s="34">
        <v>139</v>
      </c>
      <c r="V20836" s="34">
        <v>152</v>
      </c>
      <c r="W20836" s="34">
        <v>109</v>
      </c>
      <c r="X20836" s="34">
        <v>170</v>
      </c>
      <c r="Y20836" s="34">
        <v>176</v>
      </c>
      <c r="Z20836" s="34">
        <v>138</v>
      </c>
      <c r="AA20836" s="34">
        <v>226</v>
      </c>
      <c r="AB20836" s="34">
        <v>165</v>
      </c>
      <c r="AC20836" s="34">
        <v>229</v>
      </c>
    </row>
    <row r="20837" spans="1:29" x14ac:dyDescent="0.2">
      <c r="A20837" s="34" t="s">
        <v>81330</v>
      </c>
      <c r="B20837" s="34">
        <v>151</v>
      </c>
      <c r="C20837" s="34">
        <v>226</v>
      </c>
      <c r="D20837" s="34">
        <v>247</v>
      </c>
      <c r="E20837" s="34">
        <v>199</v>
      </c>
      <c r="F20837" s="34">
        <v>246</v>
      </c>
      <c r="G20837" s="34">
        <v>256</v>
      </c>
      <c r="H20837" s="34">
        <v>232</v>
      </c>
      <c r="I20837" s="34">
        <v>201</v>
      </c>
      <c r="J20837" s="34">
        <v>202</v>
      </c>
      <c r="K20837" s="34">
        <v>235</v>
      </c>
      <c r="L20837" s="34">
        <v>171</v>
      </c>
      <c r="M20837" s="34">
        <v>203</v>
      </c>
      <c r="N20837" s="34">
        <v>150</v>
      </c>
      <c r="O20837" s="34">
        <v>172</v>
      </c>
      <c r="P20837" s="34">
        <v>207</v>
      </c>
      <c r="Q20837" s="34">
        <v>227</v>
      </c>
      <c r="R20837" s="34">
        <v>289</v>
      </c>
      <c r="S20837" s="34">
        <v>265</v>
      </c>
      <c r="T20837" s="34">
        <v>227</v>
      </c>
      <c r="U20837" s="34">
        <v>208</v>
      </c>
      <c r="V20837" s="34">
        <v>249</v>
      </c>
      <c r="W20837" s="34">
        <v>249</v>
      </c>
      <c r="X20837" s="34">
        <v>261</v>
      </c>
      <c r="Y20837" s="34">
        <v>244</v>
      </c>
      <c r="Z20837" s="34">
        <v>270</v>
      </c>
      <c r="AA20837" s="34">
        <v>276</v>
      </c>
      <c r="AB20837" s="34">
        <v>257</v>
      </c>
      <c r="AC20837" s="34">
        <v>386</v>
      </c>
    </row>
    <row r="20838" spans="1:29" x14ac:dyDescent="0.2">
      <c r="A20838" s="34" t="s">
        <v>81331</v>
      </c>
      <c r="B20838" s="34">
        <v>61</v>
      </c>
      <c r="C20838" s="34">
        <v>73</v>
      </c>
      <c r="D20838" s="34">
        <v>79</v>
      </c>
      <c r="E20838" s="34">
        <v>90</v>
      </c>
      <c r="F20838" s="34">
        <v>44</v>
      </c>
      <c r="G20838" s="34">
        <v>53</v>
      </c>
      <c r="H20838" s="34">
        <v>38</v>
      </c>
      <c r="I20838" s="34">
        <v>75</v>
      </c>
      <c r="J20838" s="34">
        <v>33</v>
      </c>
      <c r="K20838" s="34">
        <v>87</v>
      </c>
      <c r="L20838" s="34">
        <v>27</v>
      </c>
      <c r="M20838" s="34">
        <v>49</v>
      </c>
      <c r="N20838" s="34">
        <v>38</v>
      </c>
      <c r="O20838" s="34">
        <v>39</v>
      </c>
      <c r="P20838" s="34">
        <v>56</v>
      </c>
      <c r="Q20838" s="34">
        <v>67</v>
      </c>
      <c r="R20838" s="34">
        <v>45</v>
      </c>
      <c r="S20838" s="34">
        <v>64</v>
      </c>
      <c r="T20838" s="34">
        <v>36</v>
      </c>
      <c r="U20838" s="34">
        <v>54</v>
      </c>
      <c r="V20838" s="34">
        <v>71</v>
      </c>
      <c r="W20838" s="34">
        <v>46</v>
      </c>
      <c r="X20838" s="34">
        <v>60</v>
      </c>
      <c r="Y20838" s="34">
        <v>37</v>
      </c>
      <c r="Z20838" s="34">
        <v>73</v>
      </c>
      <c r="AA20838" s="34">
        <v>79</v>
      </c>
      <c r="AB20838" s="34">
        <v>43</v>
      </c>
      <c r="AC20838" s="34">
        <v>86</v>
      </c>
    </row>
    <row r="20839" spans="1:29" x14ac:dyDescent="0.2">
      <c r="A20839" s="34" t="s">
        <v>81332</v>
      </c>
      <c r="B20839" s="34">
        <v>203</v>
      </c>
      <c r="C20839" s="34">
        <v>256</v>
      </c>
      <c r="D20839" s="34">
        <v>257</v>
      </c>
      <c r="E20839" s="34">
        <v>277</v>
      </c>
      <c r="F20839" s="34">
        <v>259</v>
      </c>
      <c r="G20839" s="34">
        <v>285</v>
      </c>
      <c r="H20839" s="34">
        <v>227</v>
      </c>
      <c r="I20839" s="34">
        <v>241</v>
      </c>
      <c r="J20839" s="34">
        <v>213</v>
      </c>
      <c r="K20839" s="34">
        <v>268</v>
      </c>
      <c r="L20839" s="34">
        <v>155</v>
      </c>
      <c r="M20839" s="34">
        <v>245</v>
      </c>
      <c r="N20839" s="34">
        <v>210</v>
      </c>
      <c r="O20839" s="34">
        <v>212</v>
      </c>
      <c r="P20839" s="34">
        <v>189</v>
      </c>
      <c r="Q20839" s="34">
        <v>324</v>
      </c>
      <c r="R20839" s="34">
        <v>271</v>
      </c>
      <c r="S20839" s="34">
        <v>284</v>
      </c>
      <c r="T20839" s="34">
        <v>254</v>
      </c>
      <c r="U20839" s="34">
        <v>293</v>
      </c>
      <c r="V20839" s="34">
        <v>286</v>
      </c>
      <c r="W20839" s="34">
        <v>318</v>
      </c>
      <c r="X20839" s="34">
        <v>352</v>
      </c>
      <c r="Y20839" s="34">
        <v>351</v>
      </c>
      <c r="Z20839" s="34">
        <v>246</v>
      </c>
      <c r="AA20839" s="34">
        <v>343</v>
      </c>
      <c r="AB20839" s="34">
        <v>271</v>
      </c>
      <c r="AC20839" s="34">
        <v>490</v>
      </c>
    </row>
    <row r="20840" spans="1:29" x14ac:dyDescent="0.2">
      <c r="A20840" s="34" t="s">
        <v>81333</v>
      </c>
      <c r="B20840" s="34">
        <v>107</v>
      </c>
      <c r="C20840" s="34">
        <v>138</v>
      </c>
      <c r="D20840" s="34">
        <v>140</v>
      </c>
      <c r="E20840" s="34">
        <v>137</v>
      </c>
      <c r="F20840" s="34">
        <v>126</v>
      </c>
      <c r="G20840" s="34">
        <v>124</v>
      </c>
      <c r="H20840" s="34">
        <v>137</v>
      </c>
      <c r="I20840" s="34">
        <v>115</v>
      </c>
      <c r="J20840" s="34">
        <v>114</v>
      </c>
      <c r="K20840" s="34">
        <v>191</v>
      </c>
      <c r="L20840" s="34">
        <v>61</v>
      </c>
      <c r="M20840" s="34">
        <v>116</v>
      </c>
      <c r="N20840" s="34">
        <v>104</v>
      </c>
      <c r="O20840" s="34">
        <v>133</v>
      </c>
      <c r="P20840" s="34">
        <v>132</v>
      </c>
      <c r="Q20840" s="34">
        <v>165</v>
      </c>
      <c r="R20840" s="34">
        <v>143</v>
      </c>
      <c r="S20840" s="34">
        <v>189</v>
      </c>
      <c r="T20840" s="34">
        <v>106</v>
      </c>
      <c r="U20840" s="34">
        <v>123</v>
      </c>
      <c r="V20840" s="34">
        <v>166</v>
      </c>
      <c r="W20840" s="34">
        <v>126</v>
      </c>
      <c r="X20840" s="34">
        <v>150</v>
      </c>
      <c r="Y20840" s="34">
        <v>165</v>
      </c>
      <c r="Z20840" s="34">
        <v>129</v>
      </c>
      <c r="AA20840" s="34">
        <v>130</v>
      </c>
      <c r="AB20840" s="34">
        <v>98</v>
      </c>
      <c r="AC20840" s="34">
        <v>213</v>
      </c>
    </row>
    <row r="20841" spans="1:29" x14ac:dyDescent="0.2">
      <c r="A20841" s="34" t="s">
        <v>81334</v>
      </c>
      <c r="B20841" s="34">
        <v>186</v>
      </c>
      <c r="C20841" s="34">
        <v>195</v>
      </c>
      <c r="D20841" s="34">
        <v>173</v>
      </c>
      <c r="E20841" s="34">
        <v>180</v>
      </c>
      <c r="F20841" s="34">
        <v>228</v>
      </c>
      <c r="G20841" s="34">
        <v>178</v>
      </c>
      <c r="H20841" s="34">
        <v>187</v>
      </c>
      <c r="I20841" s="34">
        <v>190</v>
      </c>
      <c r="J20841" s="34">
        <v>157</v>
      </c>
      <c r="K20841" s="34">
        <v>175</v>
      </c>
      <c r="L20841" s="34">
        <v>139</v>
      </c>
      <c r="M20841" s="34">
        <v>185</v>
      </c>
      <c r="N20841" s="34">
        <v>135</v>
      </c>
      <c r="O20841" s="34">
        <v>147</v>
      </c>
      <c r="P20841" s="34">
        <v>159</v>
      </c>
      <c r="Q20841" s="34">
        <v>238</v>
      </c>
      <c r="R20841" s="34">
        <v>200</v>
      </c>
      <c r="S20841" s="34">
        <v>274</v>
      </c>
      <c r="T20841" s="34">
        <v>183</v>
      </c>
      <c r="U20841" s="34">
        <v>207</v>
      </c>
      <c r="V20841" s="34">
        <v>195</v>
      </c>
      <c r="W20841" s="34">
        <v>182</v>
      </c>
      <c r="X20841" s="34">
        <v>292</v>
      </c>
      <c r="Y20841" s="34">
        <v>189</v>
      </c>
      <c r="Z20841" s="34">
        <v>187</v>
      </c>
      <c r="AA20841" s="34">
        <v>216</v>
      </c>
      <c r="AB20841" s="34">
        <v>218</v>
      </c>
      <c r="AC20841" s="34">
        <v>335</v>
      </c>
    </row>
    <row r="20842" spans="1:29" x14ac:dyDescent="0.2">
      <c r="A20842" s="34" t="s">
        <v>81335</v>
      </c>
      <c r="B20842" s="34">
        <v>34</v>
      </c>
      <c r="C20842" s="34">
        <v>25</v>
      </c>
      <c r="D20842" s="34">
        <v>33</v>
      </c>
      <c r="E20842" s="34">
        <v>34</v>
      </c>
      <c r="F20842" s="34">
        <v>39</v>
      </c>
      <c r="G20842" s="34">
        <v>32</v>
      </c>
      <c r="H20842" s="34">
        <v>34</v>
      </c>
      <c r="I20842" s="34">
        <v>12</v>
      </c>
      <c r="J20842" s="34">
        <v>11</v>
      </c>
      <c r="K20842" s="34">
        <v>56</v>
      </c>
      <c r="L20842" s="34">
        <v>21</v>
      </c>
      <c r="M20842" s="34">
        <v>25</v>
      </c>
      <c r="N20842" s="34">
        <v>27</v>
      </c>
      <c r="O20842" s="34">
        <v>34</v>
      </c>
      <c r="P20842" s="34">
        <v>43</v>
      </c>
      <c r="Q20842" s="34">
        <v>44</v>
      </c>
      <c r="R20842" s="34">
        <v>38</v>
      </c>
      <c r="S20842" s="34">
        <v>40</v>
      </c>
      <c r="T20842" s="34">
        <v>20</v>
      </c>
      <c r="U20842" s="34">
        <v>37</v>
      </c>
      <c r="V20842" s="34">
        <v>30</v>
      </c>
      <c r="W20842" s="34">
        <v>28</v>
      </c>
      <c r="X20842" s="34">
        <v>40</v>
      </c>
      <c r="Y20842" s="34">
        <v>40</v>
      </c>
      <c r="Z20842" s="34">
        <v>29</v>
      </c>
      <c r="AA20842" s="34">
        <v>36</v>
      </c>
      <c r="AB20842" s="34">
        <v>23</v>
      </c>
      <c r="AC20842" s="34">
        <v>62</v>
      </c>
    </row>
    <row r="20843" spans="1:29" x14ac:dyDescent="0.2">
      <c r="A20843" s="34" t="s">
        <v>81336</v>
      </c>
      <c r="B20843" s="34">
        <v>166</v>
      </c>
      <c r="C20843" s="34">
        <v>161</v>
      </c>
      <c r="D20843" s="34">
        <v>197</v>
      </c>
      <c r="E20843" s="34">
        <v>199</v>
      </c>
      <c r="F20843" s="34">
        <v>198</v>
      </c>
      <c r="G20843" s="34">
        <v>216</v>
      </c>
      <c r="H20843" s="34">
        <v>191</v>
      </c>
      <c r="I20843" s="34">
        <v>177</v>
      </c>
      <c r="J20843" s="34">
        <v>162</v>
      </c>
      <c r="K20843" s="34">
        <v>192</v>
      </c>
      <c r="L20843" s="34">
        <v>113</v>
      </c>
      <c r="M20843" s="34">
        <v>145</v>
      </c>
      <c r="N20843" s="34">
        <v>187</v>
      </c>
      <c r="O20843" s="34">
        <v>174</v>
      </c>
      <c r="P20843" s="34">
        <v>180</v>
      </c>
      <c r="Q20843" s="34">
        <v>253</v>
      </c>
      <c r="R20843" s="34">
        <v>192</v>
      </c>
      <c r="S20843" s="34">
        <v>217</v>
      </c>
      <c r="T20843" s="34">
        <v>198</v>
      </c>
      <c r="U20843" s="34">
        <v>190</v>
      </c>
      <c r="V20843" s="34">
        <v>190</v>
      </c>
      <c r="W20843" s="34">
        <v>236</v>
      </c>
      <c r="X20843" s="34">
        <v>219</v>
      </c>
      <c r="Y20843" s="34">
        <v>184</v>
      </c>
      <c r="Z20843" s="34">
        <v>230</v>
      </c>
      <c r="AA20843" s="34">
        <v>262</v>
      </c>
      <c r="AB20843" s="34">
        <v>209</v>
      </c>
      <c r="AC20843" s="34">
        <v>321</v>
      </c>
    </row>
    <row r="20844" spans="1:29" x14ac:dyDescent="0.2">
      <c r="A20844" s="34" t="s">
        <v>81337</v>
      </c>
      <c r="B20844" s="34">
        <v>77</v>
      </c>
      <c r="C20844" s="34">
        <v>127</v>
      </c>
      <c r="D20844" s="34">
        <v>90</v>
      </c>
      <c r="E20844" s="34">
        <v>148</v>
      </c>
      <c r="F20844" s="34">
        <v>116</v>
      </c>
      <c r="G20844" s="34">
        <v>113</v>
      </c>
      <c r="H20844" s="34">
        <v>113</v>
      </c>
      <c r="I20844" s="34">
        <v>81</v>
      </c>
      <c r="J20844" s="34">
        <v>79</v>
      </c>
      <c r="K20844" s="34">
        <v>133</v>
      </c>
      <c r="L20844" s="34">
        <v>73</v>
      </c>
      <c r="M20844" s="34">
        <v>126</v>
      </c>
      <c r="N20844" s="34">
        <v>68</v>
      </c>
      <c r="O20844" s="34">
        <v>112</v>
      </c>
      <c r="P20844" s="34">
        <v>91</v>
      </c>
      <c r="Q20844" s="34">
        <v>155</v>
      </c>
      <c r="R20844" s="34">
        <v>121</v>
      </c>
      <c r="S20844" s="34">
        <v>163</v>
      </c>
      <c r="T20844" s="34">
        <v>101</v>
      </c>
      <c r="U20844" s="34">
        <v>141</v>
      </c>
      <c r="V20844" s="34">
        <v>113</v>
      </c>
      <c r="W20844" s="34">
        <v>161</v>
      </c>
      <c r="X20844" s="34">
        <v>112</v>
      </c>
      <c r="Y20844" s="34">
        <v>171</v>
      </c>
      <c r="Z20844" s="34">
        <v>100</v>
      </c>
      <c r="AA20844" s="34">
        <v>129</v>
      </c>
      <c r="AB20844" s="34">
        <v>86</v>
      </c>
      <c r="AC20844" s="34">
        <v>233</v>
      </c>
    </row>
    <row r="20845" spans="1:29" x14ac:dyDescent="0.2">
      <c r="A20845" s="34" t="s">
        <v>81338</v>
      </c>
      <c r="B20845" s="34">
        <v>155</v>
      </c>
      <c r="C20845" s="34">
        <v>195</v>
      </c>
      <c r="D20845" s="34">
        <v>285</v>
      </c>
      <c r="E20845" s="34">
        <v>214</v>
      </c>
      <c r="F20845" s="34">
        <v>217</v>
      </c>
      <c r="G20845" s="34">
        <v>216</v>
      </c>
      <c r="H20845" s="34">
        <v>148</v>
      </c>
      <c r="I20845" s="34">
        <v>193</v>
      </c>
      <c r="J20845" s="34">
        <v>173</v>
      </c>
      <c r="K20845" s="34">
        <v>235</v>
      </c>
      <c r="L20845" s="34">
        <v>125</v>
      </c>
      <c r="M20845" s="34">
        <v>133</v>
      </c>
      <c r="N20845" s="34">
        <v>169</v>
      </c>
      <c r="O20845" s="34">
        <v>189</v>
      </c>
      <c r="P20845" s="34">
        <v>138</v>
      </c>
      <c r="Q20845" s="34">
        <v>246</v>
      </c>
      <c r="R20845" s="34">
        <v>195</v>
      </c>
      <c r="S20845" s="34">
        <v>250</v>
      </c>
      <c r="T20845" s="34">
        <v>156</v>
      </c>
      <c r="U20845" s="34">
        <v>158</v>
      </c>
      <c r="V20845" s="34">
        <v>196</v>
      </c>
      <c r="W20845" s="34">
        <v>170</v>
      </c>
      <c r="X20845" s="34">
        <v>246</v>
      </c>
      <c r="Y20845" s="34">
        <v>166</v>
      </c>
      <c r="Z20845" s="34">
        <v>283</v>
      </c>
      <c r="AA20845" s="34">
        <v>241</v>
      </c>
      <c r="AB20845" s="34">
        <v>140</v>
      </c>
      <c r="AC20845" s="34">
        <v>322</v>
      </c>
    </row>
    <row r="20846" spans="1:29" x14ac:dyDescent="0.2">
      <c r="A20846" s="34" t="s">
        <v>81339</v>
      </c>
      <c r="B20846" s="34">
        <v>161</v>
      </c>
      <c r="C20846" s="34">
        <v>113</v>
      </c>
      <c r="D20846" s="34">
        <v>125</v>
      </c>
      <c r="E20846" s="34">
        <v>123</v>
      </c>
      <c r="F20846" s="34">
        <v>118</v>
      </c>
      <c r="G20846" s="34">
        <v>121</v>
      </c>
      <c r="H20846" s="34">
        <v>90</v>
      </c>
      <c r="I20846" s="34">
        <v>124</v>
      </c>
      <c r="J20846" s="34">
        <v>111</v>
      </c>
      <c r="K20846" s="34">
        <v>170</v>
      </c>
      <c r="L20846" s="34">
        <v>85</v>
      </c>
      <c r="M20846" s="34">
        <v>95</v>
      </c>
      <c r="N20846" s="34">
        <v>86</v>
      </c>
      <c r="O20846" s="34">
        <v>114</v>
      </c>
      <c r="P20846" s="34">
        <v>98</v>
      </c>
      <c r="Q20846" s="34">
        <v>170</v>
      </c>
      <c r="R20846" s="34">
        <v>138</v>
      </c>
      <c r="S20846" s="34">
        <v>145</v>
      </c>
      <c r="T20846" s="34">
        <v>105</v>
      </c>
      <c r="U20846" s="34">
        <v>112</v>
      </c>
      <c r="V20846" s="34">
        <v>159</v>
      </c>
      <c r="W20846" s="34">
        <v>154</v>
      </c>
      <c r="X20846" s="34">
        <v>133</v>
      </c>
      <c r="Y20846" s="34">
        <v>140</v>
      </c>
      <c r="Z20846" s="34">
        <v>153</v>
      </c>
      <c r="AA20846" s="34">
        <v>160</v>
      </c>
      <c r="AB20846" s="34">
        <v>176</v>
      </c>
      <c r="AC20846" s="34">
        <v>235</v>
      </c>
    </row>
    <row r="20847" spans="1:29" x14ac:dyDescent="0.2">
      <c r="A20847" s="34" t="s">
        <v>81340</v>
      </c>
      <c r="B20847" s="34">
        <v>100</v>
      </c>
      <c r="C20847" s="34">
        <v>176</v>
      </c>
      <c r="D20847" s="34">
        <v>195</v>
      </c>
      <c r="E20847" s="34">
        <v>196</v>
      </c>
      <c r="F20847" s="34">
        <v>161</v>
      </c>
      <c r="G20847" s="34">
        <v>143</v>
      </c>
      <c r="H20847" s="34">
        <v>141</v>
      </c>
      <c r="I20847" s="34">
        <v>139</v>
      </c>
      <c r="J20847" s="34">
        <v>101</v>
      </c>
      <c r="K20847" s="34">
        <v>187</v>
      </c>
      <c r="L20847" s="34">
        <v>97</v>
      </c>
      <c r="M20847" s="34">
        <v>126</v>
      </c>
      <c r="N20847" s="34">
        <v>143</v>
      </c>
      <c r="O20847" s="34">
        <v>147</v>
      </c>
      <c r="P20847" s="34">
        <v>143</v>
      </c>
      <c r="Q20847" s="34">
        <v>229</v>
      </c>
      <c r="R20847" s="34">
        <v>182</v>
      </c>
      <c r="S20847" s="34">
        <v>258</v>
      </c>
      <c r="T20847" s="34">
        <v>120</v>
      </c>
      <c r="U20847" s="34">
        <v>154</v>
      </c>
      <c r="V20847" s="34">
        <v>201</v>
      </c>
      <c r="W20847" s="34">
        <v>140</v>
      </c>
      <c r="X20847" s="34">
        <v>200</v>
      </c>
      <c r="Y20847" s="34">
        <v>143</v>
      </c>
      <c r="Z20847" s="34">
        <v>231</v>
      </c>
      <c r="AA20847" s="34">
        <v>211</v>
      </c>
      <c r="AB20847" s="34">
        <v>176</v>
      </c>
      <c r="AC20847" s="34">
        <v>288</v>
      </c>
    </row>
    <row r="20848" spans="1:29" x14ac:dyDescent="0.2">
      <c r="A20848" s="34" t="s">
        <v>81341</v>
      </c>
      <c r="B20848" s="34">
        <v>162</v>
      </c>
      <c r="C20848" s="34">
        <v>163</v>
      </c>
      <c r="D20848" s="34">
        <v>166</v>
      </c>
      <c r="E20848" s="34">
        <v>137</v>
      </c>
      <c r="F20848" s="34">
        <v>163</v>
      </c>
      <c r="G20848" s="34">
        <v>155</v>
      </c>
      <c r="H20848" s="34">
        <v>141</v>
      </c>
      <c r="I20848" s="34">
        <v>146</v>
      </c>
      <c r="J20848" s="34">
        <v>141</v>
      </c>
      <c r="K20848" s="34">
        <v>146</v>
      </c>
      <c r="L20848" s="34">
        <v>115</v>
      </c>
      <c r="M20848" s="34">
        <v>144</v>
      </c>
      <c r="N20848" s="34">
        <v>180</v>
      </c>
      <c r="O20848" s="34">
        <v>118</v>
      </c>
      <c r="P20848" s="34">
        <v>186</v>
      </c>
      <c r="Q20848" s="34">
        <v>198</v>
      </c>
      <c r="R20848" s="34">
        <v>218</v>
      </c>
      <c r="S20848" s="34">
        <v>201</v>
      </c>
      <c r="T20848" s="34">
        <v>141</v>
      </c>
      <c r="U20848" s="34">
        <v>169</v>
      </c>
      <c r="V20848" s="34">
        <v>188</v>
      </c>
      <c r="W20848" s="34">
        <v>182</v>
      </c>
      <c r="X20848" s="34">
        <v>193</v>
      </c>
      <c r="Y20848" s="34">
        <v>200</v>
      </c>
      <c r="Z20848" s="34">
        <v>187</v>
      </c>
      <c r="AA20848" s="34">
        <v>215</v>
      </c>
      <c r="AB20848" s="34">
        <v>218</v>
      </c>
      <c r="AC20848" s="34">
        <v>229</v>
      </c>
    </row>
    <row r="20849" spans="1:29" x14ac:dyDescent="0.2">
      <c r="A20849" s="34" t="s">
        <v>81342</v>
      </c>
      <c r="B20849" s="34">
        <v>284</v>
      </c>
      <c r="C20849" s="34">
        <v>302</v>
      </c>
      <c r="D20849" s="34">
        <v>234</v>
      </c>
      <c r="E20849" s="34">
        <v>362</v>
      </c>
      <c r="F20849" s="34">
        <v>244</v>
      </c>
      <c r="G20849" s="34">
        <v>399</v>
      </c>
      <c r="H20849" s="34">
        <v>214</v>
      </c>
      <c r="I20849" s="34">
        <v>314</v>
      </c>
      <c r="J20849" s="34">
        <v>236</v>
      </c>
      <c r="K20849" s="34">
        <v>370</v>
      </c>
      <c r="L20849" s="34">
        <v>212</v>
      </c>
      <c r="M20849" s="34">
        <v>303</v>
      </c>
      <c r="N20849" s="34">
        <v>215</v>
      </c>
      <c r="O20849" s="34">
        <v>310</v>
      </c>
      <c r="P20849" s="34">
        <v>221</v>
      </c>
      <c r="Q20849" s="34">
        <v>442</v>
      </c>
      <c r="R20849" s="34">
        <v>274</v>
      </c>
      <c r="S20849" s="34">
        <v>505</v>
      </c>
      <c r="T20849" s="34">
        <v>309</v>
      </c>
      <c r="U20849" s="34">
        <v>373</v>
      </c>
      <c r="V20849" s="34">
        <v>313</v>
      </c>
      <c r="W20849" s="34">
        <v>468</v>
      </c>
      <c r="X20849" s="34">
        <v>318</v>
      </c>
      <c r="Y20849" s="34">
        <v>413</v>
      </c>
      <c r="Z20849" s="34">
        <v>265</v>
      </c>
      <c r="AA20849" s="34">
        <v>466</v>
      </c>
      <c r="AB20849" s="34">
        <v>346</v>
      </c>
      <c r="AC20849" s="34">
        <v>572</v>
      </c>
    </row>
    <row r="20850" spans="1:29" x14ac:dyDescent="0.2">
      <c r="A20850" s="34" t="s">
        <v>81343</v>
      </c>
      <c r="B20850" s="34">
        <v>74</v>
      </c>
      <c r="C20850" s="34">
        <v>85</v>
      </c>
      <c r="D20850" s="34">
        <v>69</v>
      </c>
      <c r="E20850" s="34">
        <v>71</v>
      </c>
      <c r="F20850" s="34">
        <v>73</v>
      </c>
      <c r="G20850" s="34">
        <v>72</v>
      </c>
      <c r="H20850" s="34">
        <v>56</v>
      </c>
      <c r="I20850" s="34">
        <v>71</v>
      </c>
      <c r="J20850" s="34">
        <v>69</v>
      </c>
      <c r="K20850" s="34">
        <v>82</v>
      </c>
      <c r="L20850" s="34">
        <v>27</v>
      </c>
      <c r="M20850" s="34">
        <v>90</v>
      </c>
      <c r="N20850" s="34">
        <v>55</v>
      </c>
      <c r="O20850" s="34">
        <v>70</v>
      </c>
      <c r="P20850" s="34">
        <v>73</v>
      </c>
      <c r="Q20850" s="34">
        <v>122</v>
      </c>
      <c r="R20850" s="34">
        <v>69</v>
      </c>
      <c r="S20850" s="34">
        <v>116</v>
      </c>
      <c r="T20850" s="34">
        <v>55</v>
      </c>
      <c r="U20850" s="34">
        <v>83</v>
      </c>
      <c r="V20850" s="34">
        <v>66</v>
      </c>
      <c r="W20850" s="34">
        <v>92</v>
      </c>
      <c r="X20850" s="34">
        <v>95</v>
      </c>
      <c r="Y20850" s="34">
        <v>78</v>
      </c>
      <c r="Z20850" s="34">
        <v>64</v>
      </c>
      <c r="AA20850" s="34">
        <v>108</v>
      </c>
      <c r="AB20850" s="34">
        <v>75</v>
      </c>
      <c r="AC20850" s="34">
        <v>147</v>
      </c>
    </row>
    <row r="20851" spans="1:29" x14ac:dyDescent="0.2">
      <c r="A20851" s="34" t="s">
        <v>81344</v>
      </c>
      <c r="B20851" s="34">
        <v>102</v>
      </c>
      <c r="C20851" s="34">
        <v>96</v>
      </c>
      <c r="D20851" s="34">
        <v>125</v>
      </c>
      <c r="E20851" s="34">
        <v>83</v>
      </c>
      <c r="F20851" s="34">
        <v>112</v>
      </c>
      <c r="G20851" s="34">
        <v>118</v>
      </c>
      <c r="H20851" s="34">
        <v>68</v>
      </c>
      <c r="I20851" s="34">
        <v>106</v>
      </c>
      <c r="J20851" s="34">
        <v>78</v>
      </c>
      <c r="K20851" s="34">
        <v>81</v>
      </c>
      <c r="L20851" s="34">
        <v>70</v>
      </c>
      <c r="M20851" s="34">
        <v>76</v>
      </c>
      <c r="N20851" s="34">
        <v>81</v>
      </c>
      <c r="O20851" s="34">
        <v>71</v>
      </c>
      <c r="P20851" s="34">
        <v>106</v>
      </c>
      <c r="Q20851" s="34">
        <v>113</v>
      </c>
      <c r="R20851" s="34">
        <v>110</v>
      </c>
      <c r="S20851" s="34">
        <v>115</v>
      </c>
      <c r="T20851" s="34">
        <v>67</v>
      </c>
      <c r="U20851" s="34">
        <v>88</v>
      </c>
      <c r="V20851" s="34">
        <v>74</v>
      </c>
      <c r="W20851" s="34">
        <v>109</v>
      </c>
      <c r="X20851" s="34">
        <v>77</v>
      </c>
      <c r="Y20851" s="34">
        <v>88</v>
      </c>
      <c r="Z20851" s="34">
        <v>60</v>
      </c>
      <c r="AA20851" s="34">
        <v>126</v>
      </c>
      <c r="AB20851" s="34">
        <v>82</v>
      </c>
      <c r="AC20851" s="34">
        <v>131</v>
      </c>
    </row>
    <row r="20852" spans="1:29" x14ac:dyDescent="0.2">
      <c r="A20852" s="34" t="s">
        <v>81345</v>
      </c>
      <c r="B20852" s="34">
        <v>295</v>
      </c>
      <c r="C20852" s="34">
        <v>309</v>
      </c>
      <c r="D20852" s="34">
        <v>300</v>
      </c>
      <c r="E20852" s="34">
        <v>265</v>
      </c>
      <c r="F20852" s="34">
        <v>342</v>
      </c>
      <c r="G20852" s="34">
        <v>312</v>
      </c>
      <c r="H20852" s="34">
        <v>345</v>
      </c>
      <c r="I20852" s="34">
        <v>284</v>
      </c>
      <c r="J20852" s="34">
        <v>323</v>
      </c>
      <c r="K20852" s="34">
        <v>295</v>
      </c>
      <c r="L20852" s="34">
        <v>288</v>
      </c>
      <c r="M20852" s="34">
        <v>276</v>
      </c>
      <c r="N20852" s="34">
        <v>290</v>
      </c>
      <c r="O20852" s="34">
        <v>293</v>
      </c>
      <c r="P20852" s="34">
        <v>335</v>
      </c>
      <c r="Q20852" s="34">
        <v>403</v>
      </c>
      <c r="R20852" s="34">
        <v>402</v>
      </c>
      <c r="S20852" s="34">
        <v>416</v>
      </c>
      <c r="T20852" s="34">
        <v>432</v>
      </c>
      <c r="U20852" s="34">
        <v>328</v>
      </c>
      <c r="V20852" s="34">
        <v>448</v>
      </c>
      <c r="W20852" s="34">
        <v>361</v>
      </c>
      <c r="X20852" s="34">
        <v>460</v>
      </c>
      <c r="Y20852" s="34">
        <v>402</v>
      </c>
      <c r="Z20852" s="34">
        <v>349</v>
      </c>
      <c r="AA20852" s="34">
        <v>377</v>
      </c>
      <c r="AB20852" s="34">
        <v>440</v>
      </c>
      <c r="AC20852" s="34">
        <v>477</v>
      </c>
    </row>
    <row r="20853" spans="1:29" x14ac:dyDescent="0.2">
      <c r="A20853" s="34" t="s">
        <v>81346</v>
      </c>
      <c r="B20853" s="34">
        <v>95</v>
      </c>
      <c r="C20853" s="34">
        <v>69</v>
      </c>
      <c r="D20853" s="34">
        <v>74</v>
      </c>
      <c r="E20853" s="34">
        <v>62</v>
      </c>
      <c r="F20853" s="34">
        <v>83</v>
      </c>
      <c r="G20853" s="34">
        <v>58</v>
      </c>
      <c r="H20853" s="34">
        <v>46</v>
      </c>
      <c r="I20853" s="34">
        <v>57</v>
      </c>
      <c r="J20853" s="34">
        <v>55</v>
      </c>
      <c r="K20853" s="34">
        <v>65</v>
      </c>
      <c r="L20853" s="34">
        <v>52</v>
      </c>
      <c r="M20853" s="34">
        <v>48</v>
      </c>
      <c r="N20853" s="34">
        <v>84</v>
      </c>
      <c r="O20853" s="34">
        <v>67</v>
      </c>
      <c r="P20853" s="34">
        <v>44</v>
      </c>
      <c r="Q20853" s="34">
        <v>66</v>
      </c>
      <c r="R20853" s="34">
        <v>106</v>
      </c>
      <c r="S20853" s="34">
        <v>87</v>
      </c>
      <c r="T20853" s="34">
        <v>86</v>
      </c>
      <c r="U20853" s="34">
        <v>77</v>
      </c>
      <c r="V20853" s="34">
        <v>80</v>
      </c>
      <c r="W20853" s="34">
        <v>60</v>
      </c>
      <c r="X20853" s="34">
        <v>112</v>
      </c>
      <c r="Y20853" s="34">
        <v>70</v>
      </c>
      <c r="Z20853" s="34">
        <v>88</v>
      </c>
      <c r="AA20853" s="34">
        <v>103</v>
      </c>
      <c r="AB20853" s="34">
        <v>74</v>
      </c>
      <c r="AC20853" s="34">
        <v>94</v>
      </c>
    </row>
    <row r="20854" spans="1:29" x14ac:dyDescent="0.2">
      <c r="A20854" s="34" t="s">
        <v>81347</v>
      </c>
      <c r="B20854" s="34">
        <v>186</v>
      </c>
      <c r="C20854" s="34">
        <v>150</v>
      </c>
      <c r="D20854" s="34">
        <v>209</v>
      </c>
      <c r="E20854" s="34">
        <v>208</v>
      </c>
      <c r="F20854" s="34">
        <v>198</v>
      </c>
      <c r="G20854" s="34">
        <v>136</v>
      </c>
      <c r="H20854" s="34">
        <v>202</v>
      </c>
      <c r="I20854" s="34">
        <v>145</v>
      </c>
      <c r="J20854" s="34">
        <v>197</v>
      </c>
      <c r="K20854" s="34">
        <v>172</v>
      </c>
      <c r="L20854" s="34">
        <v>130</v>
      </c>
      <c r="M20854" s="34">
        <v>182</v>
      </c>
      <c r="N20854" s="34">
        <v>148</v>
      </c>
      <c r="O20854" s="34">
        <v>141</v>
      </c>
      <c r="P20854" s="34">
        <v>141</v>
      </c>
      <c r="Q20854" s="34">
        <v>250</v>
      </c>
      <c r="R20854" s="34">
        <v>238</v>
      </c>
      <c r="S20854" s="34">
        <v>222</v>
      </c>
      <c r="T20854" s="34">
        <v>175</v>
      </c>
      <c r="U20854" s="34">
        <v>170</v>
      </c>
      <c r="V20854" s="34">
        <v>234</v>
      </c>
      <c r="W20854" s="34">
        <v>186</v>
      </c>
      <c r="X20854" s="34">
        <v>189</v>
      </c>
      <c r="Y20854" s="34">
        <v>180</v>
      </c>
      <c r="Z20854" s="34">
        <v>239</v>
      </c>
      <c r="AA20854" s="34">
        <v>237</v>
      </c>
      <c r="AB20854" s="34">
        <v>229</v>
      </c>
      <c r="AC20854" s="34">
        <v>268</v>
      </c>
    </row>
    <row r="20855" spans="1:29" x14ac:dyDescent="0.2">
      <c r="A20855" s="34" t="s">
        <v>81348</v>
      </c>
      <c r="B20855" s="34">
        <v>211</v>
      </c>
      <c r="C20855" s="34">
        <v>195</v>
      </c>
      <c r="D20855" s="34">
        <v>240</v>
      </c>
      <c r="E20855" s="34">
        <v>235</v>
      </c>
      <c r="F20855" s="34">
        <v>261</v>
      </c>
      <c r="G20855" s="34">
        <v>222</v>
      </c>
      <c r="H20855" s="34">
        <v>246</v>
      </c>
      <c r="I20855" s="34">
        <v>239</v>
      </c>
      <c r="J20855" s="34">
        <v>249</v>
      </c>
      <c r="K20855" s="34">
        <v>198</v>
      </c>
      <c r="L20855" s="34">
        <v>190</v>
      </c>
      <c r="M20855" s="34">
        <v>173</v>
      </c>
      <c r="N20855" s="34">
        <v>190</v>
      </c>
      <c r="O20855" s="34">
        <v>209</v>
      </c>
      <c r="P20855" s="34">
        <v>220</v>
      </c>
      <c r="Q20855" s="34">
        <v>243</v>
      </c>
      <c r="R20855" s="34">
        <v>283</v>
      </c>
      <c r="S20855" s="34">
        <v>242</v>
      </c>
      <c r="T20855" s="34">
        <v>245</v>
      </c>
      <c r="U20855" s="34">
        <v>248</v>
      </c>
      <c r="V20855" s="34">
        <v>235</v>
      </c>
      <c r="W20855" s="34">
        <v>252</v>
      </c>
      <c r="X20855" s="34">
        <v>297</v>
      </c>
      <c r="Y20855" s="34">
        <v>195</v>
      </c>
      <c r="Z20855" s="34">
        <v>293</v>
      </c>
      <c r="AA20855" s="34">
        <v>264</v>
      </c>
      <c r="AB20855" s="34">
        <v>329</v>
      </c>
      <c r="AC20855" s="34">
        <v>330</v>
      </c>
    </row>
    <row r="20856" spans="1:29" x14ac:dyDescent="0.2">
      <c r="A20856" s="34" t="s">
        <v>81349</v>
      </c>
      <c r="B20856" s="34">
        <v>555</v>
      </c>
      <c r="C20856" s="34">
        <v>591</v>
      </c>
      <c r="D20856" s="34">
        <v>754</v>
      </c>
      <c r="E20856" s="34">
        <v>595</v>
      </c>
      <c r="F20856" s="34">
        <v>846</v>
      </c>
      <c r="G20856" s="34">
        <v>580</v>
      </c>
      <c r="H20856" s="34">
        <v>769</v>
      </c>
      <c r="I20856" s="34">
        <v>607</v>
      </c>
      <c r="J20856" s="34">
        <v>767</v>
      </c>
      <c r="K20856" s="34">
        <v>618</v>
      </c>
      <c r="L20856" s="34">
        <v>621</v>
      </c>
      <c r="M20856" s="34">
        <v>514</v>
      </c>
      <c r="N20856" s="34">
        <v>681</v>
      </c>
      <c r="O20856" s="34">
        <v>555</v>
      </c>
      <c r="P20856" s="34">
        <v>731</v>
      </c>
      <c r="Q20856" s="34">
        <v>825</v>
      </c>
      <c r="R20856" s="34">
        <v>944</v>
      </c>
      <c r="S20856" s="34">
        <v>757</v>
      </c>
      <c r="T20856" s="34">
        <v>798</v>
      </c>
      <c r="U20856" s="34">
        <v>654</v>
      </c>
      <c r="V20856" s="34">
        <v>924</v>
      </c>
      <c r="W20856" s="34">
        <v>737</v>
      </c>
      <c r="X20856" s="34">
        <v>971</v>
      </c>
      <c r="Y20856" s="34">
        <v>684</v>
      </c>
      <c r="Z20856" s="34">
        <v>841</v>
      </c>
      <c r="AA20856" s="34">
        <v>692</v>
      </c>
      <c r="AB20856" s="34">
        <v>934</v>
      </c>
      <c r="AC20856" s="34">
        <v>1075</v>
      </c>
    </row>
    <row r="20857" spans="1:29" x14ac:dyDescent="0.2">
      <c r="A20857" s="34" t="s">
        <v>81350</v>
      </c>
      <c r="B20857" s="34">
        <v>162</v>
      </c>
      <c r="C20857" s="34">
        <v>225</v>
      </c>
      <c r="D20857" s="34">
        <v>231</v>
      </c>
      <c r="E20857" s="34">
        <v>249</v>
      </c>
      <c r="F20857" s="34">
        <v>197</v>
      </c>
      <c r="G20857" s="34">
        <v>199</v>
      </c>
      <c r="H20857" s="34">
        <v>255</v>
      </c>
      <c r="I20857" s="34">
        <v>215</v>
      </c>
      <c r="J20857" s="34">
        <v>222</v>
      </c>
      <c r="K20857" s="34">
        <v>258</v>
      </c>
      <c r="L20857" s="34">
        <v>170</v>
      </c>
      <c r="M20857" s="34">
        <v>186</v>
      </c>
      <c r="N20857" s="34">
        <v>216</v>
      </c>
      <c r="O20857" s="34">
        <v>188</v>
      </c>
      <c r="P20857" s="34">
        <v>238</v>
      </c>
      <c r="Q20857" s="34">
        <v>392</v>
      </c>
      <c r="R20857" s="34">
        <v>322</v>
      </c>
      <c r="S20857" s="34">
        <v>301</v>
      </c>
      <c r="T20857" s="34">
        <v>251</v>
      </c>
      <c r="U20857" s="34">
        <v>257</v>
      </c>
      <c r="V20857" s="34">
        <v>309</v>
      </c>
      <c r="W20857" s="34">
        <v>319</v>
      </c>
      <c r="X20857" s="34">
        <v>298</v>
      </c>
      <c r="Y20857" s="34">
        <v>326</v>
      </c>
      <c r="Z20857" s="34">
        <v>310</v>
      </c>
      <c r="AA20857" s="34">
        <v>309</v>
      </c>
      <c r="AB20857" s="34">
        <v>323</v>
      </c>
      <c r="AC20857" s="34">
        <v>415</v>
      </c>
    </row>
    <row r="20858" spans="1:29" x14ac:dyDescent="0.2">
      <c r="A20858" s="34" t="s">
        <v>81351</v>
      </c>
      <c r="B20858" s="34">
        <v>212</v>
      </c>
      <c r="C20858" s="34">
        <v>353</v>
      </c>
      <c r="D20858" s="34">
        <v>342</v>
      </c>
      <c r="E20858" s="34">
        <v>360</v>
      </c>
      <c r="F20858" s="34">
        <v>248</v>
      </c>
      <c r="G20858" s="34">
        <v>380</v>
      </c>
      <c r="H20858" s="34">
        <v>286</v>
      </c>
      <c r="I20858" s="34">
        <v>331</v>
      </c>
      <c r="J20858" s="34">
        <v>276</v>
      </c>
      <c r="K20858" s="34">
        <v>433</v>
      </c>
      <c r="L20858" s="34">
        <v>176</v>
      </c>
      <c r="M20858" s="34">
        <v>351</v>
      </c>
      <c r="N20858" s="34">
        <v>226</v>
      </c>
      <c r="O20858" s="34">
        <v>352</v>
      </c>
      <c r="P20858" s="34">
        <v>271</v>
      </c>
      <c r="Q20858" s="34">
        <v>438</v>
      </c>
      <c r="R20858" s="34">
        <v>302</v>
      </c>
      <c r="S20858" s="34">
        <v>397</v>
      </c>
      <c r="T20858" s="34">
        <v>256</v>
      </c>
      <c r="U20858" s="34">
        <v>355</v>
      </c>
      <c r="V20858" s="34">
        <v>302</v>
      </c>
      <c r="W20858" s="34">
        <v>435</v>
      </c>
      <c r="X20858" s="34">
        <v>321</v>
      </c>
      <c r="Y20858" s="34">
        <v>383</v>
      </c>
      <c r="Z20858" s="34">
        <v>363</v>
      </c>
      <c r="AA20858" s="34">
        <v>495</v>
      </c>
      <c r="AB20858" s="34">
        <v>331</v>
      </c>
      <c r="AC20858" s="34">
        <v>566</v>
      </c>
    </row>
    <row r="20859" spans="1:29" x14ac:dyDescent="0.2">
      <c r="A20859" s="34" t="s">
        <v>81352</v>
      </c>
      <c r="B20859" s="34">
        <v>120</v>
      </c>
      <c r="C20859" s="34">
        <v>109</v>
      </c>
      <c r="D20859" s="34">
        <v>119</v>
      </c>
      <c r="E20859" s="34">
        <v>149</v>
      </c>
      <c r="F20859" s="34">
        <v>100</v>
      </c>
      <c r="G20859" s="34">
        <v>149</v>
      </c>
      <c r="H20859" s="34">
        <v>130</v>
      </c>
      <c r="I20859" s="34">
        <v>140</v>
      </c>
      <c r="J20859" s="34">
        <v>92</v>
      </c>
      <c r="K20859" s="34">
        <v>116</v>
      </c>
      <c r="L20859" s="34">
        <v>73</v>
      </c>
      <c r="M20859" s="34">
        <v>121</v>
      </c>
      <c r="N20859" s="34">
        <v>96</v>
      </c>
      <c r="O20859" s="34">
        <v>95</v>
      </c>
      <c r="P20859" s="34">
        <v>94</v>
      </c>
      <c r="Q20859" s="34">
        <v>153</v>
      </c>
      <c r="R20859" s="34">
        <v>131</v>
      </c>
      <c r="S20859" s="34">
        <v>169</v>
      </c>
      <c r="T20859" s="34">
        <v>97</v>
      </c>
      <c r="U20859" s="34">
        <v>116</v>
      </c>
      <c r="V20859" s="34">
        <v>138</v>
      </c>
      <c r="W20859" s="34">
        <v>184</v>
      </c>
      <c r="X20859" s="34">
        <v>105</v>
      </c>
      <c r="Y20859" s="34">
        <v>125</v>
      </c>
      <c r="Z20859" s="34">
        <v>126</v>
      </c>
      <c r="AA20859" s="34">
        <v>164</v>
      </c>
      <c r="AB20859" s="34">
        <v>126</v>
      </c>
      <c r="AC20859" s="34">
        <v>238</v>
      </c>
    </row>
    <row r="20860" spans="1:29" x14ac:dyDescent="0.2">
      <c r="A20860" s="34" t="s">
        <v>81353</v>
      </c>
      <c r="B20860" s="34">
        <v>80</v>
      </c>
      <c r="C20860" s="34">
        <v>62</v>
      </c>
      <c r="D20860" s="34">
        <v>91</v>
      </c>
      <c r="E20860" s="34">
        <v>58</v>
      </c>
      <c r="F20860" s="34">
        <v>58</v>
      </c>
      <c r="G20860" s="34">
        <v>72</v>
      </c>
      <c r="H20860" s="34">
        <v>60</v>
      </c>
      <c r="I20860" s="34">
        <v>79</v>
      </c>
      <c r="J20860" s="34">
        <v>49</v>
      </c>
      <c r="K20860" s="34">
        <v>106</v>
      </c>
      <c r="L20860" s="34">
        <v>32</v>
      </c>
      <c r="M20860" s="34">
        <v>65</v>
      </c>
      <c r="N20860" s="34">
        <v>52</v>
      </c>
      <c r="O20860" s="34">
        <v>73</v>
      </c>
      <c r="P20860" s="34">
        <v>88</v>
      </c>
      <c r="Q20860" s="34">
        <v>93</v>
      </c>
      <c r="R20860" s="34">
        <v>74</v>
      </c>
      <c r="S20860" s="34">
        <v>117</v>
      </c>
      <c r="T20860" s="34">
        <v>43</v>
      </c>
      <c r="U20860" s="34">
        <v>71</v>
      </c>
      <c r="V20860" s="34">
        <v>100</v>
      </c>
      <c r="W20860" s="34">
        <v>61</v>
      </c>
      <c r="X20860" s="34">
        <v>101</v>
      </c>
      <c r="Y20860" s="34">
        <v>63</v>
      </c>
      <c r="Z20860" s="34">
        <v>88</v>
      </c>
      <c r="AA20860" s="34">
        <v>84</v>
      </c>
      <c r="AB20860" s="34">
        <v>84</v>
      </c>
      <c r="AC20860" s="34">
        <v>126</v>
      </c>
    </row>
    <row r="20861" spans="1:29" x14ac:dyDescent="0.2">
      <c r="A20861" s="34" t="s">
        <v>81354</v>
      </c>
      <c r="B20861" s="34">
        <v>151</v>
      </c>
      <c r="C20861" s="34">
        <v>192</v>
      </c>
      <c r="D20861" s="34">
        <v>194</v>
      </c>
      <c r="E20861" s="34">
        <v>205</v>
      </c>
      <c r="F20861" s="34">
        <v>184</v>
      </c>
      <c r="G20861" s="34">
        <v>218</v>
      </c>
      <c r="H20861" s="34">
        <v>141</v>
      </c>
      <c r="I20861" s="34">
        <v>177</v>
      </c>
      <c r="J20861" s="34">
        <v>146</v>
      </c>
      <c r="K20861" s="34">
        <v>190</v>
      </c>
      <c r="L20861" s="34">
        <v>93</v>
      </c>
      <c r="M20861" s="34">
        <v>170</v>
      </c>
      <c r="N20861" s="34">
        <v>166</v>
      </c>
      <c r="O20861" s="34">
        <v>164</v>
      </c>
      <c r="P20861" s="34">
        <v>156</v>
      </c>
      <c r="Q20861" s="34">
        <v>231</v>
      </c>
      <c r="R20861" s="34">
        <v>182</v>
      </c>
      <c r="S20861" s="34">
        <v>200</v>
      </c>
      <c r="T20861" s="34">
        <v>149</v>
      </c>
      <c r="U20861" s="34">
        <v>194</v>
      </c>
      <c r="V20861" s="34">
        <v>191</v>
      </c>
      <c r="W20861" s="34">
        <v>174</v>
      </c>
      <c r="X20861" s="34">
        <v>207</v>
      </c>
      <c r="Y20861" s="34">
        <v>180</v>
      </c>
      <c r="Z20861" s="34">
        <v>182</v>
      </c>
      <c r="AA20861" s="34">
        <v>250</v>
      </c>
      <c r="AB20861" s="34">
        <v>173</v>
      </c>
      <c r="AC20861" s="34">
        <v>313</v>
      </c>
    </row>
    <row r="20862" spans="1:29" x14ac:dyDescent="0.2">
      <c r="A20862" s="34" t="s">
        <v>81355</v>
      </c>
      <c r="B20862" s="34">
        <v>115</v>
      </c>
      <c r="C20862" s="34">
        <v>132</v>
      </c>
      <c r="D20862" s="34">
        <v>157</v>
      </c>
      <c r="E20862" s="34">
        <v>145</v>
      </c>
      <c r="F20862" s="34">
        <v>147</v>
      </c>
      <c r="G20862" s="34">
        <v>165</v>
      </c>
      <c r="H20862" s="34">
        <v>121</v>
      </c>
      <c r="I20862" s="34">
        <v>116</v>
      </c>
      <c r="J20862" s="34">
        <v>104</v>
      </c>
      <c r="K20862" s="34">
        <v>183</v>
      </c>
      <c r="L20862" s="34">
        <v>63</v>
      </c>
      <c r="M20862" s="34">
        <v>122</v>
      </c>
      <c r="N20862" s="34">
        <v>104</v>
      </c>
      <c r="O20862" s="34">
        <v>127</v>
      </c>
      <c r="P20862" s="34">
        <v>125</v>
      </c>
      <c r="Q20862" s="34">
        <v>187</v>
      </c>
      <c r="R20862" s="34">
        <v>128</v>
      </c>
      <c r="S20862" s="34">
        <v>190</v>
      </c>
      <c r="T20862" s="34">
        <v>85</v>
      </c>
      <c r="U20862" s="34">
        <v>131</v>
      </c>
      <c r="V20862" s="34">
        <v>130</v>
      </c>
      <c r="W20862" s="34">
        <v>112</v>
      </c>
      <c r="X20862" s="34">
        <v>142</v>
      </c>
      <c r="Y20862" s="34">
        <v>118</v>
      </c>
      <c r="Z20862" s="34">
        <v>150</v>
      </c>
      <c r="AA20862" s="34">
        <v>168</v>
      </c>
      <c r="AB20862" s="34">
        <v>117</v>
      </c>
      <c r="AC20862" s="34">
        <v>233</v>
      </c>
    </row>
    <row r="20863" spans="1:29" x14ac:dyDescent="0.2">
      <c r="A20863" s="34" t="s">
        <v>81356</v>
      </c>
      <c r="B20863" s="34">
        <v>51</v>
      </c>
      <c r="C20863" s="34">
        <v>81</v>
      </c>
      <c r="D20863" s="34">
        <v>87</v>
      </c>
      <c r="E20863" s="34">
        <v>82</v>
      </c>
      <c r="F20863" s="34">
        <v>73</v>
      </c>
      <c r="G20863" s="34">
        <v>80</v>
      </c>
      <c r="H20863" s="34">
        <v>66</v>
      </c>
      <c r="I20863" s="34">
        <v>67</v>
      </c>
      <c r="J20863" s="34">
        <v>45</v>
      </c>
      <c r="K20863" s="34">
        <v>88</v>
      </c>
      <c r="L20863" s="34">
        <v>31</v>
      </c>
      <c r="M20863" s="34">
        <v>50</v>
      </c>
      <c r="N20863" s="34">
        <v>47</v>
      </c>
      <c r="O20863" s="34">
        <v>64</v>
      </c>
      <c r="P20863" s="34">
        <v>54</v>
      </c>
      <c r="Q20863" s="34">
        <v>80</v>
      </c>
      <c r="R20863" s="34">
        <v>70</v>
      </c>
      <c r="S20863" s="34">
        <v>98</v>
      </c>
      <c r="T20863" s="34">
        <v>21</v>
      </c>
      <c r="U20863" s="34">
        <v>53</v>
      </c>
      <c r="V20863" s="34">
        <v>40</v>
      </c>
      <c r="W20863" s="34">
        <v>51</v>
      </c>
      <c r="X20863" s="34">
        <v>90</v>
      </c>
      <c r="Y20863" s="34">
        <v>41</v>
      </c>
      <c r="Z20863" s="34">
        <v>85</v>
      </c>
      <c r="AA20863" s="34">
        <v>70</v>
      </c>
      <c r="AB20863" s="34">
        <v>43</v>
      </c>
      <c r="AC20863" s="34">
        <v>92</v>
      </c>
    </row>
    <row r="20864" spans="1:29" x14ac:dyDescent="0.2">
      <c r="A20864" s="34" t="s">
        <v>81357</v>
      </c>
      <c r="B20864" s="34">
        <v>209</v>
      </c>
      <c r="C20864" s="34">
        <v>246</v>
      </c>
      <c r="D20864" s="34">
        <v>283</v>
      </c>
      <c r="E20864" s="34">
        <v>241</v>
      </c>
      <c r="F20864" s="34">
        <v>277</v>
      </c>
      <c r="G20864" s="34">
        <v>272</v>
      </c>
      <c r="H20864" s="34">
        <v>235</v>
      </c>
      <c r="I20864" s="34">
        <v>225</v>
      </c>
      <c r="J20864" s="34">
        <v>274</v>
      </c>
      <c r="K20864" s="34">
        <v>216</v>
      </c>
      <c r="L20864" s="34">
        <v>261</v>
      </c>
      <c r="M20864" s="34">
        <v>231</v>
      </c>
      <c r="N20864" s="34">
        <v>222</v>
      </c>
      <c r="O20864" s="34">
        <v>205</v>
      </c>
      <c r="P20864" s="34">
        <v>239</v>
      </c>
      <c r="Q20864" s="34">
        <v>313</v>
      </c>
      <c r="R20864" s="34">
        <v>308</v>
      </c>
      <c r="S20864" s="34">
        <v>337</v>
      </c>
      <c r="T20864" s="34">
        <v>310</v>
      </c>
      <c r="U20864" s="34">
        <v>307</v>
      </c>
      <c r="V20864" s="34">
        <v>276</v>
      </c>
      <c r="W20864" s="34">
        <v>318</v>
      </c>
      <c r="X20864" s="34">
        <v>332</v>
      </c>
      <c r="Y20864" s="34">
        <v>335</v>
      </c>
      <c r="Z20864" s="34">
        <v>286</v>
      </c>
      <c r="AA20864" s="34">
        <v>302</v>
      </c>
      <c r="AB20864" s="34">
        <v>363</v>
      </c>
      <c r="AC20864" s="34">
        <v>434</v>
      </c>
    </row>
    <row r="20865" spans="1:29" x14ac:dyDescent="0.2">
      <c r="A20865" s="34" t="s">
        <v>81358</v>
      </c>
      <c r="B20865" s="34">
        <v>79</v>
      </c>
      <c r="C20865" s="34">
        <v>146</v>
      </c>
      <c r="D20865" s="34">
        <v>206</v>
      </c>
      <c r="E20865" s="34">
        <v>178</v>
      </c>
      <c r="F20865" s="34">
        <v>131</v>
      </c>
      <c r="G20865" s="34">
        <v>147</v>
      </c>
      <c r="H20865" s="34">
        <v>133</v>
      </c>
      <c r="I20865" s="34">
        <v>138</v>
      </c>
      <c r="J20865" s="34">
        <v>127</v>
      </c>
      <c r="K20865" s="34">
        <v>182</v>
      </c>
      <c r="L20865" s="34">
        <v>70</v>
      </c>
      <c r="M20865" s="34">
        <v>119</v>
      </c>
      <c r="N20865" s="34">
        <v>121</v>
      </c>
      <c r="O20865" s="34">
        <v>122</v>
      </c>
      <c r="P20865" s="34">
        <v>99</v>
      </c>
      <c r="Q20865" s="34">
        <v>184</v>
      </c>
      <c r="R20865" s="34">
        <v>150</v>
      </c>
      <c r="S20865" s="34">
        <v>172</v>
      </c>
      <c r="T20865" s="34">
        <v>89</v>
      </c>
      <c r="U20865" s="34">
        <v>153</v>
      </c>
      <c r="V20865" s="34">
        <v>158</v>
      </c>
      <c r="W20865" s="34">
        <v>92</v>
      </c>
      <c r="X20865" s="34">
        <v>177</v>
      </c>
      <c r="Y20865" s="34">
        <v>132</v>
      </c>
      <c r="Z20865" s="34">
        <v>173</v>
      </c>
      <c r="AA20865" s="34">
        <v>216</v>
      </c>
      <c r="AB20865" s="34">
        <v>124</v>
      </c>
      <c r="AC20865" s="34">
        <v>248</v>
      </c>
    </row>
    <row r="20866" spans="1:29" x14ac:dyDescent="0.2">
      <c r="A20866" s="34" t="s">
        <v>81359</v>
      </c>
      <c r="B20866" s="34">
        <v>100</v>
      </c>
      <c r="C20866" s="34">
        <v>101</v>
      </c>
      <c r="D20866" s="34">
        <v>90</v>
      </c>
      <c r="E20866" s="34">
        <v>144</v>
      </c>
      <c r="F20866" s="34">
        <v>77</v>
      </c>
      <c r="G20866" s="34">
        <v>130</v>
      </c>
      <c r="H20866" s="34">
        <v>60</v>
      </c>
      <c r="I20866" s="34">
        <v>73</v>
      </c>
      <c r="J20866" s="34">
        <v>98</v>
      </c>
      <c r="K20866" s="34">
        <v>119</v>
      </c>
      <c r="L20866" s="34">
        <v>49</v>
      </c>
      <c r="M20866" s="34">
        <v>126</v>
      </c>
      <c r="N20866" s="34">
        <v>49</v>
      </c>
      <c r="O20866" s="34">
        <v>42</v>
      </c>
      <c r="P20866" s="34">
        <v>74</v>
      </c>
      <c r="Q20866" s="34">
        <v>94</v>
      </c>
      <c r="R20866" s="34">
        <v>115</v>
      </c>
      <c r="S20866" s="34">
        <v>120</v>
      </c>
      <c r="T20866" s="34">
        <v>71</v>
      </c>
      <c r="U20866" s="34">
        <v>97</v>
      </c>
      <c r="V20866" s="34">
        <v>97</v>
      </c>
      <c r="W20866" s="34">
        <v>91</v>
      </c>
      <c r="X20866" s="34">
        <v>124</v>
      </c>
      <c r="Y20866" s="34">
        <v>81</v>
      </c>
      <c r="Z20866" s="34">
        <v>97</v>
      </c>
      <c r="AA20866" s="34">
        <v>138</v>
      </c>
      <c r="AB20866" s="34">
        <v>83</v>
      </c>
      <c r="AC20866" s="34">
        <v>178</v>
      </c>
    </row>
    <row r="20867" spans="1:29" x14ac:dyDescent="0.2">
      <c r="A20867" s="34" t="s">
        <v>81360</v>
      </c>
      <c r="B20867" s="34">
        <v>97</v>
      </c>
      <c r="C20867" s="34">
        <v>137</v>
      </c>
      <c r="D20867" s="34">
        <v>143</v>
      </c>
      <c r="E20867" s="34">
        <v>123</v>
      </c>
      <c r="F20867" s="34">
        <v>110</v>
      </c>
      <c r="G20867" s="34">
        <v>166</v>
      </c>
      <c r="H20867" s="34">
        <v>100</v>
      </c>
      <c r="I20867" s="34">
        <v>109</v>
      </c>
      <c r="J20867" s="34">
        <v>82</v>
      </c>
      <c r="K20867" s="34">
        <v>134</v>
      </c>
      <c r="L20867" s="34">
        <v>51</v>
      </c>
      <c r="M20867" s="34">
        <v>119</v>
      </c>
      <c r="N20867" s="34">
        <v>91</v>
      </c>
      <c r="O20867" s="34">
        <v>125</v>
      </c>
      <c r="P20867" s="34">
        <v>112</v>
      </c>
      <c r="Q20867" s="34">
        <v>127</v>
      </c>
      <c r="R20867" s="34">
        <v>95</v>
      </c>
      <c r="S20867" s="34">
        <v>185</v>
      </c>
      <c r="T20867" s="34">
        <v>74</v>
      </c>
      <c r="U20867" s="34">
        <v>115</v>
      </c>
      <c r="V20867" s="34">
        <v>116</v>
      </c>
      <c r="W20867" s="34">
        <v>130</v>
      </c>
      <c r="X20867" s="34">
        <v>154</v>
      </c>
      <c r="Y20867" s="34">
        <v>106</v>
      </c>
      <c r="Z20867" s="34">
        <v>137</v>
      </c>
      <c r="AA20867" s="34">
        <v>165</v>
      </c>
      <c r="AB20867" s="34">
        <v>100</v>
      </c>
      <c r="AC20867" s="34">
        <v>254</v>
      </c>
    </row>
    <row r="20868" spans="1:29" x14ac:dyDescent="0.2">
      <c r="A20868" s="34" t="s">
        <v>81361</v>
      </c>
      <c r="B20868" s="34">
        <v>119</v>
      </c>
      <c r="C20868" s="34">
        <v>179</v>
      </c>
      <c r="D20868" s="34">
        <v>101</v>
      </c>
      <c r="E20868" s="34">
        <v>207</v>
      </c>
      <c r="F20868" s="34">
        <v>106</v>
      </c>
      <c r="G20868" s="34">
        <v>200</v>
      </c>
      <c r="H20868" s="34">
        <v>90</v>
      </c>
      <c r="I20868" s="34">
        <v>157</v>
      </c>
      <c r="J20868" s="34">
        <v>98</v>
      </c>
      <c r="K20868" s="34">
        <v>179</v>
      </c>
      <c r="L20868" s="34">
        <v>73</v>
      </c>
      <c r="M20868" s="34">
        <v>143</v>
      </c>
      <c r="N20868" s="34">
        <v>84</v>
      </c>
      <c r="O20868" s="34">
        <v>109</v>
      </c>
      <c r="P20868" s="34">
        <v>91</v>
      </c>
      <c r="Q20868" s="34">
        <v>194</v>
      </c>
      <c r="R20868" s="34">
        <v>127</v>
      </c>
      <c r="S20868" s="34">
        <v>171</v>
      </c>
      <c r="T20868" s="34">
        <v>96</v>
      </c>
      <c r="U20868" s="34">
        <v>140</v>
      </c>
      <c r="V20868" s="34">
        <v>128</v>
      </c>
      <c r="W20868" s="34">
        <v>173</v>
      </c>
      <c r="X20868" s="34">
        <v>166</v>
      </c>
      <c r="Y20868" s="34">
        <v>222</v>
      </c>
      <c r="Z20868" s="34">
        <v>130</v>
      </c>
      <c r="AA20868" s="34">
        <v>193</v>
      </c>
      <c r="AB20868" s="34">
        <v>74</v>
      </c>
      <c r="AC20868" s="34">
        <v>271</v>
      </c>
    </row>
    <row r="20869" spans="1:29" x14ac:dyDescent="0.2">
      <c r="A20869" s="34" t="s">
        <v>81362</v>
      </c>
      <c r="B20869" s="34">
        <v>165</v>
      </c>
      <c r="C20869" s="34">
        <v>175</v>
      </c>
      <c r="D20869" s="34">
        <v>266</v>
      </c>
      <c r="E20869" s="34">
        <v>207</v>
      </c>
      <c r="F20869" s="34">
        <v>227</v>
      </c>
      <c r="G20869" s="34">
        <v>187</v>
      </c>
      <c r="H20869" s="34">
        <v>160</v>
      </c>
      <c r="I20869" s="34">
        <v>134</v>
      </c>
      <c r="J20869" s="34">
        <v>191</v>
      </c>
      <c r="K20869" s="34">
        <v>179</v>
      </c>
      <c r="L20869" s="34">
        <v>220</v>
      </c>
      <c r="M20869" s="34">
        <v>143</v>
      </c>
      <c r="N20869" s="34">
        <v>184</v>
      </c>
      <c r="O20869" s="34">
        <v>159</v>
      </c>
      <c r="P20869" s="34">
        <v>181</v>
      </c>
      <c r="Q20869" s="34">
        <v>200</v>
      </c>
      <c r="R20869" s="34">
        <v>275</v>
      </c>
      <c r="S20869" s="34">
        <v>211</v>
      </c>
      <c r="T20869" s="34">
        <v>284</v>
      </c>
      <c r="U20869" s="34">
        <v>153</v>
      </c>
      <c r="V20869" s="34">
        <v>293</v>
      </c>
      <c r="W20869" s="34">
        <v>197</v>
      </c>
      <c r="X20869" s="34">
        <v>310</v>
      </c>
      <c r="Y20869" s="34">
        <v>201</v>
      </c>
      <c r="Z20869" s="34">
        <v>250</v>
      </c>
      <c r="AA20869" s="34">
        <v>205</v>
      </c>
      <c r="AB20869" s="34">
        <v>349</v>
      </c>
      <c r="AC20869" s="34">
        <v>319</v>
      </c>
    </row>
    <row r="20870" spans="1:29" x14ac:dyDescent="0.2">
      <c r="A20870" s="34" t="s">
        <v>81363</v>
      </c>
      <c r="B20870" s="34">
        <v>60</v>
      </c>
      <c r="C20870" s="34">
        <v>96</v>
      </c>
      <c r="D20870" s="34">
        <v>106</v>
      </c>
      <c r="E20870" s="34">
        <v>91</v>
      </c>
      <c r="F20870" s="34">
        <v>67</v>
      </c>
      <c r="G20870" s="34">
        <v>79</v>
      </c>
      <c r="H20870" s="34">
        <v>70</v>
      </c>
      <c r="I20870" s="34">
        <v>86</v>
      </c>
      <c r="J20870" s="34">
        <v>75</v>
      </c>
      <c r="K20870" s="34">
        <v>101</v>
      </c>
      <c r="L20870" s="34">
        <v>44</v>
      </c>
      <c r="M20870" s="34">
        <v>75</v>
      </c>
      <c r="N20870" s="34">
        <v>71</v>
      </c>
      <c r="O20870" s="34">
        <v>76</v>
      </c>
      <c r="P20870" s="34">
        <v>80</v>
      </c>
      <c r="Q20870" s="34">
        <v>79</v>
      </c>
      <c r="R20870" s="34">
        <v>96</v>
      </c>
      <c r="S20870" s="34">
        <v>149</v>
      </c>
      <c r="T20870" s="34">
        <v>66</v>
      </c>
      <c r="U20870" s="34">
        <v>76</v>
      </c>
      <c r="V20870" s="34">
        <v>93</v>
      </c>
      <c r="W20870" s="34">
        <v>69</v>
      </c>
      <c r="X20870" s="34">
        <v>77</v>
      </c>
      <c r="Y20870" s="34">
        <v>61</v>
      </c>
      <c r="Z20870" s="34">
        <v>109</v>
      </c>
      <c r="AA20870" s="34">
        <v>90</v>
      </c>
      <c r="AB20870" s="34">
        <v>76</v>
      </c>
      <c r="AC20870" s="34">
        <v>118</v>
      </c>
    </row>
    <row r="20871" spans="1:29" x14ac:dyDescent="0.2">
      <c r="A20871" s="34" t="s">
        <v>81364</v>
      </c>
      <c r="B20871" s="34">
        <v>219</v>
      </c>
      <c r="C20871" s="34">
        <v>374</v>
      </c>
      <c r="D20871" s="34">
        <v>526</v>
      </c>
      <c r="E20871" s="34">
        <v>450</v>
      </c>
      <c r="F20871" s="34">
        <v>476</v>
      </c>
      <c r="G20871" s="34">
        <v>376</v>
      </c>
      <c r="H20871" s="34">
        <v>369</v>
      </c>
      <c r="I20871" s="34">
        <v>326</v>
      </c>
      <c r="J20871" s="34">
        <v>359</v>
      </c>
      <c r="K20871" s="34">
        <v>421</v>
      </c>
      <c r="L20871" s="34">
        <v>243</v>
      </c>
      <c r="M20871" s="34">
        <v>359</v>
      </c>
      <c r="N20871" s="34">
        <v>337</v>
      </c>
      <c r="O20871" s="34">
        <v>309</v>
      </c>
      <c r="P20871" s="34">
        <v>393</v>
      </c>
      <c r="Q20871" s="34">
        <v>434</v>
      </c>
      <c r="R20871" s="34">
        <v>430</v>
      </c>
      <c r="S20871" s="34">
        <v>450</v>
      </c>
      <c r="T20871" s="34">
        <v>343</v>
      </c>
      <c r="U20871" s="34">
        <v>257</v>
      </c>
      <c r="V20871" s="34">
        <v>476</v>
      </c>
      <c r="W20871" s="34">
        <v>338</v>
      </c>
      <c r="X20871" s="34">
        <v>567</v>
      </c>
      <c r="Y20871" s="34">
        <v>276</v>
      </c>
      <c r="Z20871" s="34">
        <v>466</v>
      </c>
      <c r="AA20871" s="34">
        <v>473</v>
      </c>
      <c r="AB20871" s="34">
        <v>395</v>
      </c>
      <c r="AC20871" s="34">
        <v>507</v>
      </c>
    </row>
    <row r="20872" spans="1:29" x14ac:dyDescent="0.2">
      <c r="A20872" s="34" t="s">
        <v>81365</v>
      </c>
      <c r="B20872" s="34">
        <v>100</v>
      </c>
      <c r="C20872" s="34">
        <v>123</v>
      </c>
      <c r="D20872" s="34">
        <v>184</v>
      </c>
      <c r="E20872" s="34">
        <v>123</v>
      </c>
      <c r="F20872" s="34">
        <v>152</v>
      </c>
      <c r="G20872" s="34">
        <v>108</v>
      </c>
      <c r="H20872" s="34">
        <v>184</v>
      </c>
      <c r="I20872" s="34">
        <v>125</v>
      </c>
      <c r="J20872" s="34">
        <v>123</v>
      </c>
      <c r="K20872" s="34">
        <v>151</v>
      </c>
      <c r="L20872" s="34">
        <v>100</v>
      </c>
      <c r="M20872" s="34">
        <v>100</v>
      </c>
      <c r="N20872" s="34">
        <v>133</v>
      </c>
      <c r="O20872" s="34">
        <v>117</v>
      </c>
      <c r="P20872" s="34">
        <v>161</v>
      </c>
      <c r="Q20872" s="34">
        <v>177</v>
      </c>
      <c r="R20872" s="34">
        <v>204</v>
      </c>
      <c r="S20872" s="34">
        <v>141</v>
      </c>
      <c r="T20872" s="34">
        <v>122</v>
      </c>
      <c r="U20872" s="34">
        <v>104</v>
      </c>
      <c r="V20872" s="34">
        <v>193</v>
      </c>
      <c r="W20872" s="34">
        <v>122</v>
      </c>
      <c r="X20872" s="34">
        <v>247</v>
      </c>
      <c r="Y20872" s="34">
        <v>124</v>
      </c>
      <c r="Z20872" s="34">
        <v>166</v>
      </c>
      <c r="AA20872" s="34">
        <v>162</v>
      </c>
      <c r="AB20872" s="34">
        <v>126</v>
      </c>
      <c r="AC20872" s="34">
        <v>244</v>
      </c>
    </row>
    <row r="20873" spans="1:29" x14ac:dyDescent="0.2">
      <c r="A20873" s="34" t="s">
        <v>81366</v>
      </c>
      <c r="B20873" s="34">
        <v>96</v>
      </c>
      <c r="C20873" s="34">
        <v>108</v>
      </c>
      <c r="D20873" s="34">
        <v>144</v>
      </c>
      <c r="E20873" s="34">
        <v>101</v>
      </c>
      <c r="F20873" s="34">
        <v>140</v>
      </c>
      <c r="G20873" s="34">
        <v>94</v>
      </c>
      <c r="H20873" s="34">
        <v>113</v>
      </c>
      <c r="I20873" s="34">
        <v>107</v>
      </c>
      <c r="J20873" s="34">
        <v>100</v>
      </c>
      <c r="K20873" s="34">
        <v>113</v>
      </c>
      <c r="L20873" s="34">
        <v>102</v>
      </c>
      <c r="M20873" s="34">
        <v>99</v>
      </c>
      <c r="N20873" s="34">
        <v>112</v>
      </c>
      <c r="O20873" s="34">
        <v>97</v>
      </c>
      <c r="P20873" s="34">
        <v>112</v>
      </c>
      <c r="Q20873" s="34">
        <v>134</v>
      </c>
      <c r="R20873" s="34">
        <v>147</v>
      </c>
      <c r="S20873" s="34">
        <v>126</v>
      </c>
      <c r="T20873" s="34">
        <v>114</v>
      </c>
      <c r="U20873" s="34">
        <v>98</v>
      </c>
      <c r="V20873" s="34">
        <v>142</v>
      </c>
      <c r="W20873" s="34">
        <v>111</v>
      </c>
      <c r="X20873" s="34">
        <v>194</v>
      </c>
      <c r="Y20873" s="34">
        <v>132</v>
      </c>
      <c r="Z20873" s="34">
        <v>167</v>
      </c>
      <c r="AA20873" s="34">
        <v>162</v>
      </c>
      <c r="AB20873" s="34">
        <v>115</v>
      </c>
      <c r="AC20873" s="34">
        <v>198</v>
      </c>
    </row>
    <row r="20874" spans="1:29" x14ac:dyDescent="0.2">
      <c r="A20874" s="34" t="s">
        <v>81367</v>
      </c>
      <c r="B20874" s="34">
        <v>151</v>
      </c>
      <c r="C20874" s="34">
        <v>132</v>
      </c>
      <c r="D20874" s="34">
        <v>156</v>
      </c>
      <c r="E20874" s="34">
        <v>110</v>
      </c>
      <c r="F20874" s="34">
        <v>158</v>
      </c>
      <c r="G20874" s="34">
        <v>72</v>
      </c>
      <c r="H20874" s="34">
        <v>124</v>
      </c>
      <c r="I20874" s="34">
        <v>167</v>
      </c>
      <c r="J20874" s="34">
        <v>160</v>
      </c>
      <c r="K20874" s="34">
        <v>113</v>
      </c>
      <c r="L20874" s="34">
        <v>156</v>
      </c>
      <c r="M20874" s="34">
        <v>114</v>
      </c>
      <c r="N20874" s="34">
        <v>116</v>
      </c>
      <c r="O20874" s="34">
        <v>92</v>
      </c>
      <c r="P20874" s="34">
        <v>146</v>
      </c>
      <c r="Q20874" s="34">
        <v>170</v>
      </c>
      <c r="R20874" s="34">
        <v>229</v>
      </c>
      <c r="S20874" s="34">
        <v>124</v>
      </c>
      <c r="T20874" s="34">
        <v>178</v>
      </c>
      <c r="U20874" s="34">
        <v>154</v>
      </c>
      <c r="V20874" s="34">
        <v>180</v>
      </c>
      <c r="W20874" s="34">
        <v>167</v>
      </c>
      <c r="X20874" s="34">
        <v>179</v>
      </c>
      <c r="Y20874" s="34">
        <v>157</v>
      </c>
      <c r="Z20874" s="34">
        <v>167</v>
      </c>
      <c r="AA20874" s="34">
        <v>150</v>
      </c>
      <c r="AB20874" s="34">
        <v>201</v>
      </c>
      <c r="AC20874" s="34">
        <v>190</v>
      </c>
    </row>
    <row r="20875" spans="1:29" x14ac:dyDescent="0.2">
      <c r="A20875" s="34" t="s">
        <v>81368</v>
      </c>
      <c r="B20875" s="34">
        <v>184</v>
      </c>
      <c r="C20875" s="34">
        <v>325</v>
      </c>
      <c r="D20875" s="34">
        <v>332</v>
      </c>
      <c r="E20875" s="34">
        <v>314</v>
      </c>
      <c r="F20875" s="34">
        <v>332</v>
      </c>
      <c r="G20875" s="34">
        <v>315</v>
      </c>
      <c r="H20875" s="34">
        <v>253</v>
      </c>
      <c r="I20875" s="34">
        <v>260</v>
      </c>
      <c r="J20875" s="34">
        <v>239</v>
      </c>
      <c r="K20875" s="34">
        <v>272</v>
      </c>
      <c r="L20875" s="34">
        <v>182</v>
      </c>
      <c r="M20875" s="34">
        <v>231</v>
      </c>
      <c r="N20875" s="34">
        <v>190</v>
      </c>
      <c r="O20875" s="34">
        <v>247</v>
      </c>
      <c r="P20875" s="34">
        <v>254</v>
      </c>
      <c r="Q20875" s="34">
        <v>294</v>
      </c>
      <c r="R20875" s="34">
        <v>335</v>
      </c>
      <c r="S20875" s="34">
        <v>330</v>
      </c>
      <c r="T20875" s="34">
        <v>258</v>
      </c>
      <c r="U20875" s="34">
        <v>267</v>
      </c>
      <c r="V20875" s="34">
        <v>292</v>
      </c>
      <c r="W20875" s="34">
        <v>308</v>
      </c>
      <c r="X20875" s="34">
        <v>321</v>
      </c>
      <c r="Y20875" s="34">
        <v>254</v>
      </c>
      <c r="Z20875" s="34">
        <v>310</v>
      </c>
      <c r="AA20875" s="34">
        <v>382</v>
      </c>
      <c r="AB20875" s="34">
        <v>308</v>
      </c>
      <c r="AC20875" s="34">
        <v>400</v>
      </c>
    </row>
    <row r="20876" spans="1:29" x14ac:dyDescent="0.2">
      <c r="A20876" s="34" t="s">
        <v>81369</v>
      </c>
      <c r="B20876" s="34">
        <v>134</v>
      </c>
      <c r="C20876" s="34">
        <v>97</v>
      </c>
      <c r="D20876" s="34">
        <v>146</v>
      </c>
      <c r="E20876" s="34">
        <v>110</v>
      </c>
      <c r="F20876" s="34">
        <v>126</v>
      </c>
      <c r="G20876" s="34">
        <v>105</v>
      </c>
      <c r="H20876" s="34">
        <v>138</v>
      </c>
      <c r="I20876" s="34">
        <v>107</v>
      </c>
      <c r="J20876" s="34">
        <v>102</v>
      </c>
      <c r="K20876" s="34">
        <v>98</v>
      </c>
      <c r="L20876" s="34">
        <v>107</v>
      </c>
      <c r="M20876" s="34">
        <v>89</v>
      </c>
      <c r="N20876" s="34">
        <v>127</v>
      </c>
      <c r="O20876" s="34">
        <v>88</v>
      </c>
      <c r="P20876" s="34">
        <v>163</v>
      </c>
      <c r="Q20876" s="34">
        <v>141</v>
      </c>
      <c r="R20876" s="34">
        <v>159</v>
      </c>
      <c r="S20876" s="34">
        <v>117</v>
      </c>
      <c r="T20876" s="34">
        <v>112</v>
      </c>
      <c r="U20876" s="34">
        <v>111</v>
      </c>
      <c r="V20876" s="34">
        <v>150</v>
      </c>
      <c r="W20876" s="34">
        <v>153</v>
      </c>
      <c r="X20876" s="34">
        <v>136</v>
      </c>
      <c r="Y20876" s="34">
        <v>155</v>
      </c>
      <c r="Z20876" s="34">
        <v>159</v>
      </c>
      <c r="AA20876" s="34">
        <v>153</v>
      </c>
      <c r="AB20876" s="34">
        <v>166</v>
      </c>
      <c r="AC20876" s="34">
        <v>194</v>
      </c>
    </row>
    <row r="20877" spans="1:29" x14ac:dyDescent="0.2">
      <c r="A20877" s="34" t="s">
        <v>81370</v>
      </c>
      <c r="B20877" s="34">
        <v>127</v>
      </c>
      <c r="C20877" s="34">
        <v>115</v>
      </c>
      <c r="D20877" s="34">
        <v>149</v>
      </c>
      <c r="E20877" s="34">
        <v>121</v>
      </c>
      <c r="F20877" s="34">
        <v>161</v>
      </c>
      <c r="G20877" s="34">
        <v>104</v>
      </c>
      <c r="H20877" s="34">
        <v>119</v>
      </c>
      <c r="I20877" s="34">
        <v>137</v>
      </c>
      <c r="J20877" s="34">
        <v>116</v>
      </c>
      <c r="K20877" s="34">
        <v>183</v>
      </c>
      <c r="L20877" s="34">
        <v>80</v>
      </c>
      <c r="M20877" s="34">
        <v>128</v>
      </c>
      <c r="N20877" s="34">
        <v>128</v>
      </c>
      <c r="O20877" s="34">
        <v>126</v>
      </c>
      <c r="P20877" s="34">
        <v>107</v>
      </c>
      <c r="Q20877" s="34">
        <v>183</v>
      </c>
      <c r="R20877" s="34">
        <v>120</v>
      </c>
      <c r="S20877" s="34">
        <v>149</v>
      </c>
      <c r="T20877" s="34">
        <v>85</v>
      </c>
      <c r="U20877" s="34">
        <v>95</v>
      </c>
      <c r="V20877" s="34">
        <v>168</v>
      </c>
      <c r="W20877" s="34">
        <v>101</v>
      </c>
      <c r="X20877" s="34">
        <v>184</v>
      </c>
      <c r="Y20877" s="34">
        <v>119</v>
      </c>
      <c r="Z20877" s="34">
        <v>117</v>
      </c>
      <c r="AA20877" s="34">
        <v>183</v>
      </c>
      <c r="AB20877" s="34">
        <v>157</v>
      </c>
      <c r="AC20877" s="34">
        <v>187</v>
      </c>
    </row>
    <row r="20878" spans="1:29" x14ac:dyDescent="0.2">
      <c r="A20878" s="34" t="s">
        <v>81371</v>
      </c>
      <c r="B20878" s="34">
        <v>190</v>
      </c>
      <c r="C20878" s="34">
        <v>261</v>
      </c>
      <c r="D20878" s="34">
        <v>218</v>
      </c>
      <c r="E20878" s="34">
        <v>256</v>
      </c>
      <c r="F20878" s="34">
        <v>244</v>
      </c>
      <c r="G20878" s="34">
        <v>248</v>
      </c>
      <c r="H20878" s="34">
        <v>198</v>
      </c>
      <c r="I20878" s="34">
        <v>264</v>
      </c>
      <c r="J20878" s="34">
        <v>183</v>
      </c>
      <c r="K20878" s="34">
        <v>222</v>
      </c>
      <c r="L20878" s="34">
        <v>123</v>
      </c>
      <c r="M20878" s="34">
        <v>216</v>
      </c>
      <c r="N20878" s="34">
        <v>151</v>
      </c>
      <c r="O20878" s="34">
        <v>210</v>
      </c>
      <c r="P20878" s="34">
        <v>217</v>
      </c>
      <c r="Q20878" s="34">
        <v>301</v>
      </c>
      <c r="R20878" s="34">
        <v>253</v>
      </c>
      <c r="S20878" s="34">
        <v>308</v>
      </c>
      <c r="T20878" s="34">
        <v>183</v>
      </c>
      <c r="U20878" s="34">
        <v>248</v>
      </c>
      <c r="V20878" s="34">
        <v>241</v>
      </c>
      <c r="W20878" s="34">
        <v>237</v>
      </c>
      <c r="X20878" s="34">
        <v>283</v>
      </c>
      <c r="Y20878" s="34">
        <v>270</v>
      </c>
      <c r="Z20878" s="34">
        <v>264</v>
      </c>
      <c r="AA20878" s="34">
        <v>330</v>
      </c>
      <c r="AB20878" s="34">
        <v>228</v>
      </c>
      <c r="AC20878" s="34">
        <v>411</v>
      </c>
    </row>
    <row r="20879" spans="1:29" x14ac:dyDescent="0.2">
      <c r="A20879" s="34" t="s">
        <v>81372</v>
      </c>
      <c r="B20879" s="34">
        <v>266</v>
      </c>
      <c r="C20879" s="34">
        <v>303</v>
      </c>
      <c r="D20879" s="34">
        <v>281</v>
      </c>
      <c r="E20879" s="34">
        <v>377</v>
      </c>
      <c r="F20879" s="34">
        <v>194</v>
      </c>
      <c r="G20879" s="34">
        <v>326</v>
      </c>
      <c r="H20879" s="34">
        <v>185</v>
      </c>
      <c r="I20879" s="34">
        <v>276</v>
      </c>
      <c r="J20879" s="34">
        <v>183</v>
      </c>
      <c r="K20879" s="34">
        <v>367</v>
      </c>
      <c r="L20879" s="34">
        <v>122</v>
      </c>
      <c r="M20879" s="34">
        <v>234</v>
      </c>
      <c r="N20879" s="34">
        <v>203</v>
      </c>
      <c r="O20879" s="34">
        <v>273</v>
      </c>
      <c r="P20879" s="34">
        <v>193</v>
      </c>
      <c r="Q20879" s="34">
        <v>368</v>
      </c>
      <c r="R20879" s="34">
        <v>218</v>
      </c>
      <c r="S20879" s="34">
        <v>366</v>
      </c>
      <c r="T20879" s="34">
        <v>144</v>
      </c>
      <c r="U20879" s="34">
        <v>217</v>
      </c>
      <c r="V20879" s="34">
        <v>152</v>
      </c>
      <c r="W20879" s="34">
        <v>251</v>
      </c>
      <c r="X20879" s="34">
        <v>272</v>
      </c>
      <c r="Y20879" s="34">
        <v>277</v>
      </c>
      <c r="Z20879" s="34">
        <v>247</v>
      </c>
      <c r="AA20879" s="34">
        <v>301</v>
      </c>
      <c r="AB20879" s="34">
        <v>216</v>
      </c>
      <c r="AC20879" s="34">
        <v>463</v>
      </c>
    </row>
    <row r="20880" spans="1:29" x14ac:dyDescent="0.2">
      <c r="A20880" s="34" t="s">
        <v>81373</v>
      </c>
      <c r="B20880" s="34">
        <v>140</v>
      </c>
      <c r="C20880" s="34">
        <v>191</v>
      </c>
      <c r="D20880" s="34">
        <v>177</v>
      </c>
      <c r="E20880" s="34">
        <v>189</v>
      </c>
      <c r="F20880" s="34">
        <v>196</v>
      </c>
      <c r="G20880" s="34">
        <v>126</v>
      </c>
      <c r="H20880" s="34">
        <v>199</v>
      </c>
      <c r="I20880" s="34">
        <v>166</v>
      </c>
      <c r="J20880" s="34">
        <v>188</v>
      </c>
      <c r="K20880" s="34">
        <v>213</v>
      </c>
      <c r="L20880" s="34">
        <v>165</v>
      </c>
      <c r="M20880" s="34">
        <v>145</v>
      </c>
      <c r="N20880" s="34">
        <v>167</v>
      </c>
      <c r="O20880" s="34">
        <v>156</v>
      </c>
      <c r="P20880" s="34">
        <v>192</v>
      </c>
      <c r="Q20880" s="34">
        <v>193</v>
      </c>
      <c r="R20880" s="34">
        <v>229</v>
      </c>
      <c r="S20880" s="34">
        <v>263</v>
      </c>
      <c r="T20880" s="34">
        <v>214</v>
      </c>
      <c r="U20880" s="34">
        <v>180</v>
      </c>
      <c r="V20880" s="34">
        <v>262</v>
      </c>
      <c r="W20880" s="34">
        <v>261</v>
      </c>
      <c r="X20880" s="34">
        <v>218</v>
      </c>
      <c r="Y20880" s="34">
        <v>250</v>
      </c>
      <c r="Z20880" s="34">
        <v>197</v>
      </c>
      <c r="AA20880" s="34">
        <v>198</v>
      </c>
      <c r="AB20880" s="34">
        <v>276</v>
      </c>
      <c r="AC20880" s="34">
        <v>277</v>
      </c>
    </row>
    <row r="20881" spans="1:29" x14ac:dyDescent="0.2">
      <c r="A20881" s="34" t="s">
        <v>81374</v>
      </c>
      <c r="B20881" s="34">
        <v>133</v>
      </c>
      <c r="C20881" s="34">
        <v>157</v>
      </c>
      <c r="D20881" s="34">
        <v>139</v>
      </c>
      <c r="E20881" s="34">
        <v>217</v>
      </c>
      <c r="F20881" s="34">
        <v>135</v>
      </c>
      <c r="G20881" s="34">
        <v>148</v>
      </c>
      <c r="H20881" s="34">
        <v>98</v>
      </c>
      <c r="I20881" s="34">
        <v>123</v>
      </c>
      <c r="J20881" s="34">
        <v>118</v>
      </c>
      <c r="K20881" s="34">
        <v>144</v>
      </c>
      <c r="L20881" s="34">
        <v>129</v>
      </c>
      <c r="M20881" s="34">
        <v>116</v>
      </c>
      <c r="N20881" s="34">
        <v>113</v>
      </c>
      <c r="O20881" s="34">
        <v>132</v>
      </c>
      <c r="P20881" s="34">
        <v>141</v>
      </c>
      <c r="Q20881" s="34">
        <v>191</v>
      </c>
      <c r="R20881" s="34">
        <v>136</v>
      </c>
      <c r="S20881" s="34">
        <v>186</v>
      </c>
      <c r="T20881" s="34">
        <v>137</v>
      </c>
      <c r="U20881" s="34">
        <v>146</v>
      </c>
      <c r="V20881" s="34">
        <v>148</v>
      </c>
      <c r="W20881" s="34">
        <v>113</v>
      </c>
      <c r="X20881" s="34">
        <v>207</v>
      </c>
      <c r="Y20881" s="34">
        <v>136</v>
      </c>
      <c r="Z20881" s="34">
        <v>138</v>
      </c>
      <c r="AA20881" s="34">
        <v>190</v>
      </c>
      <c r="AB20881" s="34">
        <v>162</v>
      </c>
      <c r="AC20881" s="34">
        <v>189</v>
      </c>
    </row>
    <row r="20882" spans="1:29" x14ac:dyDescent="0.2">
      <c r="A20882" s="34" t="s">
        <v>81375</v>
      </c>
      <c r="B20882" s="34">
        <v>142</v>
      </c>
      <c r="C20882" s="34">
        <v>171</v>
      </c>
      <c r="D20882" s="34">
        <v>199</v>
      </c>
      <c r="E20882" s="34">
        <v>216</v>
      </c>
      <c r="F20882" s="34">
        <v>227</v>
      </c>
      <c r="G20882" s="34">
        <v>215</v>
      </c>
      <c r="H20882" s="34">
        <v>174</v>
      </c>
      <c r="I20882" s="34">
        <v>175</v>
      </c>
      <c r="J20882" s="34">
        <v>141</v>
      </c>
      <c r="K20882" s="34">
        <v>255</v>
      </c>
      <c r="L20882" s="34">
        <v>98</v>
      </c>
      <c r="M20882" s="34">
        <v>163</v>
      </c>
      <c r="N20882" s="34">
        <v>151</v>
      </c>
      <c r="O20882" s="34">
        <v>190</v>
      </c>
      <c r="P20882" s="34">
        <v>139</v>
      </c>
      <c r="Q20882" s="34">
        <v>227</v>
      </c>
      <c r="R20882" s="34">
        <v>245</v>
      </c>
      <c r="S20882" s="34">
        <v>249</v>
      </c>
      <c r="T20882" s="34">
        <v>155</v>
      </c>
      <c r="U20882" s="34">
        <v>165</v>
      </c>
      <c r="V20882" s="34">
        <v>251</v>
      </c>
      <c r="W20882" s="34">
        <v>176</v>
      </c>
      <c r="X20882" s="34">
        <v>228</v>
      </c>
      <c r="Y20882" s="34">
        <v>179</v>
      </c>
      <c r="Z20882" s="34">
        <v>217</v>
      </c>
      <c r="AA20882" s="34">
        <v>252</v>
      </c>
      <c r="AB20882" s="34">
        <v>150</v>
      </c>
      <c r="AC20882" s="34">
        <v>260</v>
      </c>
    </row>
    <row r="20883" spans="1:29" x14ac:dyDescent="0.2">
      <c r="A20883" s="34" t="s">
        <v>81376</v>
      </c>
      <c r="B20883" s="34">
        <v>704</v>
      </c>
      <c r="C20883" s="34">
        <v>773</v>
      </c>
      <c r="D20883" s="34">
        <v>1016</v>
      </c>
      <c r="E20883" s="34">
        <v>807</v>
      </c>
      <c r="F20883" s="34">
        <v>1061</v>
      </c>
      <c r="G20883" s="34">
        <v>810</v>
      </c>
      <c r="H20883" s="34">
        <v>891</v>
      </c>
      <c r="I20883" s="34">
        <v>766</v>
      </c>
      <c r="J20883" s="34">
        <v>885</v>
      </c>
      <c r="K20883" s="34">
        <v>801</v>
      </c>
      <c r="L20883" s="34">
        <v>654</v>
      </c>
      <c r="M20883" s="34">
        <v>653</v>
      </c>
      <c r="N20883" s="34">
        <v>797</v>
      </c>
      <c r="O20883" s="34">
        <v>784</v>
      </c>
      <c r="P20883" s="34">
        <v>825</v>
      </c>
      <c r="Q20883" s="34">
        <v>1170</v>
      </c>
      <c r="R20883" s="34">
        <v>1167</v>
      </c>
      <c r="S20883" s="34">
        <v>1048</v>
      </c>
      <c r="T20883" s="34">
        <v>845</v>
      </c>
      <c r="U20883" s="34">
        <v>761</v>
      </c>
      <c r="V20883" s="34">
        <v>1064</v>
      </c>
      <c r="W20883" s="34">
        <v>983</v>
      </c>
      <c r="X20883" s="34">
        <v>1246</v>
      </c>
      <c r="Y20883" s="34">
        <v>901</v>
      </c>
      <c r="Z20883" s="34">
        <v>1070</v>
      </c>
      <c r="AA20883" s="34">
        <v>1073</v>
      </c>
      <c r="AB20883" s="34">
        <v>1129</v>
      </c>
      <c r="AC20883" s="34">
        <v>1436</v>
      </c>
    </row>
    <row r="20884" spans="1:29" x14ac:dyDescent="0.2">
      <c r="A20884" s="34" t="s">
        <v>81377</v>
      </c>
      <c r="B20884" s="34">
        <v>130</v>
      </c>
      <c r="C20884" s="34">
        <v>103</v>
      </c>
      <c r="D20884" s="34">
        <v>106</v>
      </c>
      <c r="E20884" s="34">
        <v>91</v>
      </c>
      <c r="F20884" s="34">
        <v>95</v>
      </c>
      <c r="G20884" s="34">
        <v>120</v>
      </c>
      <c r="H20884" s="34">
        <v>91</v>
      </c>
      <c r="I20884" s="34">
        <v>85</v>
      </c>
      <c r="J20884" s="34">
        <v>78</v>
      </c>
      <c r="K20884" s="34">
        <v>105</v>
      </c>
      <c r="L20884" s="34">
        <v>56</v>
      </c>
      <c r="M20884" s="34">
        <v>93</v>
      </c>
      <c r="N20884" s="34">
        <v>85</v>
      </c>
      <c r="O20884" s="34">
        <v>109</v>
      </c>
      <c r="P20884" s="34">
        <v>102</v>
      </c>
      <c r="Q20884" s="34">
        <v>110</v>
      </c>
      <c r="R20884" s="34">
        <v>107</v>
      </c>
      <c r="S20884" s="34">
        <v>160</v>
      </c>
      <c r="T20884" s="34">
        <v>72</v>
      </c>
      <c r="U20884" s="34">
        <v>89</v>
      </c>
      <c r="V20884" s="34">
        <v>93</v>
      </c>
      <c r="W20884" s="34">
        <v>119</v>
      </c>
      <c r="X20884" s="34">
        <v>107</v>
      </c>
      <c r="Y20884" s="34">
        <v>106</v>
      </c>
      <c r="Z20884" s="34">
        <v>129</v>
      </c>
      <c r="AA20884" s="34">
        <v>145</v>
      </c>
      <c r="AB20884" s="34">
        <v>108</v>
      </c>
      <c r="AC20884" s="34">
        <v>168</v>
      </c>
    </row>
    <row r="20885" spans="1:29" x14ac:dyDescent="0.2">
      <c r="A20885" s="34" t="s">
        <v>81378</v>
      </c>
      <c r="B20885" s="34">
        <v>175</v>
      </c>
      <c r="C20885" s="34">
        <v>144</v>
      </c>
      <c r="D20885" s="34">
        <v>151</v>
      </c>
      <c r="E20885" s="34">
        <v>127</v>
      </c>
      <c r="F20885" s="34">
        <v>168</v>
      </c>
      <c r="G20885" s="34">
        <v>164</v>
      </c>
      <c r="H20885" s="34">
        <v>161</v>
      </c>
      <c r="I20885" s="34">
        <v>149</v>
      </c>
      <c r="J20885" s="34">
        <v>131</v>
      </c>
      <c r="K20885" s="34">
        <v>193</v>
      </c>
      <c r="L20885" s="34">
        <v>119</v>
      </c>
      <c r="M20885" s="34">
        <v>134</v>
      </c>
      <c r="N20885" s="34">
        <v>138</v>
      </c>
      <c r="O20885" s="34">
        <v>156</v>
      </c>
      <c r="P20885" s="34">
        <v>126</v>
      </c>
      <c r="Q20885" s="34">
        <v>175</v>
      </c>
      <c r="R20885" s="34">
        <v>223</v>
      </c>
      <c r="S20885" s="34">
        <v>200</v>
      </c>
      <c r="T20885" s="34">
        <v>218</v>
      </c>
      <c r="U20885" s="34">
        <v>173</v>
      </c>
      <c r="V20885" s="34">
        <v>182</v>
      </c>
      <c r="W20885" s="34">
        <v>167</v>
      </c>
      <c r="X20885" s="34">
        <v>210</v>
      </c>
      <c r="Y20885" s="34">
        <v>135</v>
      </c>
      <c r="Z20885" s="34">
        <v>178</v>
      </c>
      <c r="AA20885" s="34">
        <v>189</v>
      </c>
      <c r="AB20885" s="34">
        <v>182</v>
      </c>
      <c r="AC20885" s="34">
        <v>273</v>
      </c>
    </row>
    <row r="20886" spans="1:29" x14ac:dyDescent="0.2">
      <c r="A20886" s="34" t="s">
        <v>81379</v>
      </c>
      <c r="B20886" s="34">
        <v>197</v>
      </c>
      <c r="C20886" s="34">
        <v>212</v>
      </c>
      <c r="D20886" s="34">
        <v>255</v>
      </c>
      <c r="E20886" s="34">
        <v>249</v>
      </c>
      <c r="F20886" s="34">
        <v>282</v>
      </c>
      <c r="G20886" s="34">
        <v>201</v>
      </c>
      <c r="H20886" s="34">
        <v>249</v>
      </c>
      <c r="I20886" s="34">
        <v>224</v>
      </c>
      <c r="J20886" s="34">
        <v>245</v>
      </c>
      <c r="K20886" s="34">
        <v>245</v>
      </c>
      <c r="L20886" s="34">
        <v>212</v>
      </c>
      <c r="M20886" s="34">
        <v>232</v>
      </c>
      <c r="N20886" s="34">
        <v>218</v>
      </c>
      <c r="O20886" s="34">
        <v>228</v>
      </c>
      <c r="P20886" s="34">
        <v>194</v>
      </c>
      <c r="Q20886" s="34">
        <v>277</v>
      </c>
      <c r="R20886" s="34">
        <v>316</v>
      </c>
      <c r="S20886" s="34">
        <v>277</v>
      </c>
      <c r="T20886" s="34">
        <v>274</v>
      </c>
      <c r="U20886" s="34">
        <v>274</v>
      </c>
      <c r="V20886" s="34">
        <v>249</v>
      </c>
      <c r="W20886" s="34">
        <v>269</v>
      </c>
      <c r="X20886" s="34">
        <v>318</v>
      </c>
      <c r="Y20886" s="34">
        <v>255</v>
      </c>
      <c r="Z20886" s="34">
        <v>247</v>
      </c>
      <c r="AA20886" s="34">
        <v>322</v>
      </c>
      <c r="AB20886" s="34">
        <v>343</v>
      </c>
      <c r="AC20886" s="34">
        <v>383</v>
      </c>
    </row>
    <row r="20887" spans="1:29" x14ac:dyDescent="0.2">
      <c r="A20887" s="34" t="s">
        <v>81380</v>
      </c>
      <c r="B20887" s="34">
        <v>80</v>
      </c>
      <c r="C20887" s="34">
        <v>68</v>
      </c>
      <c r="D20887" s="34">
        <v>116</v>
      </c>
      <c r="E20887" s="34">
        <v>121</v>
      </c>
      <c r="F20887" s="34">
        <v>123</v>
      </c>
      <c r="G20887" s="34">
        <v>95</v>
      </c>
      <c r="H20887" s="34">
        <v>93</v>
      </c>
      <c r="I20887" s="34">
        <v>73</v>
      </c>
      <c r="J20887" s="34">
        <v>99</v>
      </c>
      <c r="K20887" s="34">
        <v>70</v>
      </c>
      <c r="L20887" s="34">
        <v>68</v>
      </c>
      <c r="M20887" s="34">
        <v>82</v>
      </c>
      <c r="N20887" s="34">
        <v>95</v>
      </c>
      <c r="O20887" s="34">
        <v>70</v>
      </c>
      <c r="P20887" s="34">
        <v>94</v>
      </c>
      <c r="Q20887" s="34">
        <v>116</v>
      </c>
      <c r="R20887" s="34">
        <v>139</v>
      </c>
      <c r="S20887" s="34">
        <v>144</v>
      </c>
      <c r="T20887" s="34">
        <v>107</v>
      </c>
      <c r="U20887" s="34">
        <v>97</v>
      </c>
      <c r="V20887" s="34">
        <v>134</v>
      </c>
      <c r="W20887" s="34">
        <v>84</v>
      </c>
      <c r="X20887" s="34">
        <v>139</v>
      </c>
      <c r="Y20887" s="34">
        <v>100</v>
      </c>
      <c r="Z20887" s="34">
        <v>128</v>
      </c>
      <c r="AA20887" s="34">
        <v>179</v>
      </c>
      <c r="AB20887" s="34">
        <v>117</v>
      </c>
      <c r="AC20887" s="34">
        <v>134</v>
      </c>
    </row>
    <row r="20888" spans="1:29" x14ac:dyDescent="0.2">
      <c r="A20888" s="34" t="s">
        <v>81381</v>
      </c>
      <c r="B20888" s="34">
        <v>185</v>
      </c>
      <c r="C20888" s="34">
        <v>72</v>
      </c>
      <c r="D20888" s="34">
        <v>97</v>
      </c>
      <c r="E20888" s="34">
        <v>70</v>
      </c>
      <c r="F20888" s="34">
        <v>86</v>
      </c>
      <c r="G20888" s="34">
        <v>57</v>
      </c>
      <c r="H20888" s="34">
        <v>83</v>
      </c>
      <c r="I20888" s="34">
        <v>92</v>
      </c>
      <c r="J20888" s="34">
        <v>77</v>
      </c>
      <c r="K20888" s="34">
        <v>83</v>
      </c>
      <c r="L20888" s="34">
        <v>49</v>
      </c>
      <c r="M20888" s="34">
        <v>77</v>
      </c>
      <c r="N20888" s="34">
        <v>57</v>
      </c>
      <c r="O20888" s="34">
        <v>72</v>
      </c>
      <c r="P20888" s="34">
        <v>51</v>
      </c>
      <c r="Q20888" s="34">
        <v>93</v>
      </c>
      <c r="R20888" s="34">
        <v>99</v>
      </c>
      <c r="S20888" s="34">
        <v>83</v>
      </c>
      <c r="T20888" s="34">
        <v>113</v>
      </c>
      <c r="U20888" s="34">
        <v>63</v>
      </c>
      <c r="V20888" s="34">
        <v>110</v>
      </c>
      <c r="W20888" s="34">
        <v>96</v>
      </c>
      <c r="X20888" s="34">
        <v>128</v>
      </c>
      <c r="Y20888" s="34">
        <v>106</v>
      </c>
      <c r="Z20888" s="34">
        <v>71</v>
      </c>
      <c r="AA20888" s="34">
        <v>104</v>
      </c>
      <c r="AB20888" s="34">
        <v>102</v>
      </c>
      <c r="AC20888" s="34">
        <v>175</v>
      </c>
    </row>
    <row r="20889" spans="1:29" x14ac:dyDescent="0.2">
      <c r="A20889" s="34" t="s">
        <v>81382</v>
      </c>
      <c r="B20889" s="34">
        <v>85</v>
      </c>
      <c r="C20889" s="34">
        <v>145</v>
      </c>
      <c r="D20889" s="34">
        <v>142</v>
      </c>
      <c r="E20889" s="34">
        <v>106</v>
      </c>
      <c r="F20889" s="34">
        <v>102</v>
      </c>
      <c r="G20889" s="34">
        <v>114</v>
      </c>
      <c r="H20889" s="34">
        <v>73</v>
      </c>
      <c r="I20889" s="34">
        <v>76</v>
      </c>
      <c r="J20889" s="34">
        <v>52</v>
      </c>
      <c r="K20889" s="34">
        <v>136</v>
      </c>
      <c r="L20889" s="34">
        <v>36</v>
      </c>
      <c r="M20889" s="34">
        <v>98</v>
      </c>
      <c r="N20889" s="34">
        <v>74</v>
      </c>
      <c r="O20889" s="34">
        <v>104</v>
      </c>
      <c r="P20889" s="34">
        <v>54</v>
      </c>
      <c r="Q20889" s="34">
        <v>123</v>
      </c>
      <c r="R20889" s="34">
        <v>71</v>
      </c>
      <c r="S20889" s="34">
        <v>163</v>
      </c>
      <c r="T20889" s="34">
        <v>40</v>
      </c>
      <c r="U20889" s="34">
        <v>93</v>
      </c>
      <c r="V20889" s="34">
        <v>84</v>
      </c>
      <c r="W20889" s="34">
        <v>82</v>
      </c>
      <c r="X20889" s="34">
        <v>127</v>
      </c>
      <c r="Y20889" s="34">
        <v>46</v>
      </c>
      <c r="Z20889" s="34">
        <v>128</v>
      </c>
      <c r="AA20889" s="34">
        <v>145</v>
      </c>
      <c r="AB20889" s="34">
        <v>47</v>
      </c>
      <c r="AC20889" s="34">
        <v>174</v>
      </c>
    </row>
    <row r="20890" spans="1:29" x14ac:dyDescent="0.2">
      <c r="A20890" s="34" t="s">
        <v>81383</v>
      </c>
      <c r="B20890" s="34">
        <v>112</v>
      </c>
      <c r="C20890" s="34">
        <v>82</v>
      </c>
      <c r="D20890" s="34">
        <v>60</v>
      </c>
      <c r="E20890" s="34">
        <v>74</v>
      </c>
      <c r="F20890" s="34">
        <v>54</v>
      </c>
      <c r="G20890" s="34">
        <v>89</v>
      </c>
      <c r="H20890" s="34">
        <v>88</v>
      </c>
      <c r="I20890" s="34">
        <v>67</v>
      </c>
      <c r="J20890" s="34">
        <v>85</v>
      </c>
      <c r="K20890" s="34">
        <v>51</v>
      </c>
      <c r="L20890" s="34">
        <v>68</v>
      </c>
      <c r="M20890" s="34">
        <v>64</v>
      </c>
      <c r="N20890" s="34">
        <v>73</v>
      </c>
      <c r="O20890" s="34">
        <v>70</v>
      </c>
      <c r="P20890" s="34">
        <v>78</v>
      </c>
      <c r="Q20890" s="34">
        <v>104</v>
      </c>
      <c r="R20890" s="34">
        <v>100</v>
      </c>
      <c r="S20890" s="34">
        <v>106</v>
      </c>
      <c r="T20890" s="34">
        <v>82</v>
      </c>
      <c r="U20890" s="34">
        <v>61</v>
      </c>
      <c r="V20890" s="34">
        <v>100</v>
      </c>
      <c r="W20890" s="34">
        <v>123</v>
      </c>
      <c r="X20890" s="34">
        <v>115</v>
      </c>
      <c r="Y20890" s="34">
        <v>60</v>
      </c>
      <c r="Z20890" s="34">
        <v>90</v>
      </c>
      <c r="AA20890" s="34">
        <v>93</v>
      </c>
      <c r="AB20890" s="34">
        <v>117</v>
      </c>
      <c r="AC20890" s="34">
        <v>115</v>
      </c>
    </row>
    <row r="20891" spans="1:29" x14ac:dyDescent="0.2">
      <c r="A20891" s="34" t="s">
        <v>81384</v>
      </c>
      <c r="B20891" s="34">
        <v>105</v>
      </c>
      <c r="C20891" s="34">
        <v>120</v>
      </c>
      <c r="D20891" s="34">
        <v>152</v>
      </c>
      <c r="E20891" s="34">
        <v>88</v>
      </c>
      <c r="F20891" s="34">
        <v>141</v>
      </c>
      <c r="G20891" s="34">
        <v>129</v>
      </c>
      <c r="H20891" s="34">
        <v>125</v>
      </c>
      <c r="I20891" s="34">
        <v>125</v>
      </c>
      <c r="J20891" s="34">
        <v>127</v>
      </c>
      <c r="K20891" s="34">
        <v>122</v>
      </c>
      <c r="L20891" s="34">
        <v>114</v>
      </c>
      <c r="M20891" s="34">
        <v>103</v>
      </c>
      <c r="N20891" s="34">
        <v>128</v>
      </c>
      <c r="O20891" s="34">
        <v>100</v>
      </c>
      <c r="P20891" s="34">
        <v>142</v>
      </c>
      <c r="Q20891" s="34">
        <v>137</v>
      </c>
      <c r="R20891" s="34">
        <v>129</v>
      </c>
      <c r="S20891" s="34">
        <v>166</v>
      </c>
      <c r="T20891" s="34">
        <v>122</v>
      </c>
      <c r="U20891" s="34">
        <v>134</v>
      </c>
      <c r="V20891" s="34">
        <v>153</v>
      </c>
      <c r="W20891" s="34">
        <v>138</v>
      </c>
      <c r="X20891" s="34">
        <v>173</v>
      </c>
      <c r="Y20891" s="34">
        <v>151</v>
      </c>
      <c r="Z20891" s="34">
        <v>137</v>
      </c>
      <c r="AA20891" s="34">
        <v>168</v>
      </c>
      <c r="AB20891" s="34">
        <v>155</v>
      </c>
      <c r="AC20891" s="34">
        <v>269</v>
      </c>
    </row>
    <row r="20892" spans="1:29" x14ac:dyDescent="0.2">
      <c r="A20892" s="34" t="s">
        <v>81385</v>
      </c>
      <c r="B20892" s="34">
        <v>164</v>
      </c>
      <c r="C20892" s="34">
        <v>158</v>
      </c>
      <c r="D20892" s="34">
        <v>224</v>
      </c>
      <c r="E20892" s="34">
        <v>165</v>
      </c>
      <c r="F20892" s="34">
        <v>163</v>
      </c>
      <c r="G20892" s="34">
        <v>185</v>
      </c>
      <c r="H20892" s="34">
        <v>149</v>
      </c>
      <c r="I20892" s="34">
        <v>180</v>
      </c>
      <c r="J20892" s="34">
        <v>121</v>
      </c>
      <c r="K20892" s="34">
        <v>192</v>
      </c>
      <c r="L20892" s="34">
        <v>85</v>
      </c>
      <c r="M20892" s="34">
        <v>163</v>
      </c>
      <c r="N20892" s="34">
        <v>181</v>
      </c>
      <c r="O20892" s="34">
        <v>134</v>
      </c>
      <c r="P20892" s="34">
        <v>134</v>
      </c>
      <c r="Q20892" s="34">
        <v>254</v>
      </c>
      <c r="R20892" s="34">
        <v>204</v>
      </c>
      <c r="S20892" s="34">
        <v>238</v>
      </c>
      <c r="T20892" s="34">
        <v>118</v>
      </c>
      <c r="U20892" s="34">
        <v>157</v>
      </c>
      <c r="V20892" s="34">
        <v>195</v>
      </c>
      <c r="W20892" s="34">
        <v>196</v>
      </c>
      <c r="X20892" s="34">
        <v>218</v>
      </c>
      <c r="Y20892" s="34">
        <v>164</v>
      </c>
      <c r="Z20892" s="34">
        <v>222</v>
      </c>
      <c r="AA20892" s="34">
        <v>227</v>
      </c>
      <c r="AB20892" s="34">
        <v>134</v>
      </c>
      <c r="AC20892" s="34">
        <v>285</v>
      </c>
    </row>
    <row r="20893" spans="1:29" x14ac:dyDescent="0.2">
      <c r="A20893" s="34" t="s">
        <v>81386</v>
      </c>
      <c r="B20893" s="34">
        <v>313</v>
      </c>
      <c r="C20893" s="34">
        <v>344</v>
      </c>
      <c r="D20893" s="34">
        <v>464</v>
      </c>
      <c r="E20893" s="34">
        <v>407</v>
      </c>
      <c r="F20893" s="34">
        <v>456</v>
      </c>
      <c r="G20893" s="34">
        <v>460</v>
      </c>
      <c r="H20893" s="34">
        <v>445</v>
      </c>
      <c r="I20893" s="34">
        <v>405</v>
      </c>
      <c r="J20893" s="34">
        <v>376</v>
      </c>
      <c r="K20893" s="34">
        <v>420</v>
      </c>
      <c r="L20893" s="34">
        <v>387</v>
      </c>
      <c r="M20893" s="34">
        <v>332</v>
      </c>
      <c r="N20893" s="34">
        <v>373</v>
      </c>
      <c r="O20893" s="34">
        <v>375</v>
      </c>
      <c r="P20893" s="34">
        <v>450</v>
      </c>
      <c r="Q20893" s="34">
        <v>561</v>
      </c>
      <c r="R20893" s="34">
        <v>626</v>
      </c>
      <c r="S20893" s="34">
        <v>470</v>
      </c>
      <c r="T20893" s="34">
        <v>548</v>
      </c>
      <c r="U20893" s="34">
        <v>441</v>
      </c>
      <c r="V20893" s="34">
        <v>470</v>
      </c>
      <c r="W20893" s="34">
        <v>535</v>
      </c>
      <c r="X20893" s="34">
        <v>521</v>
      </c>
      <c r="Y20893" s="34">
        <v>554</v>
      </c>
      <c r="Z20893" s="34">
        <v>475</v>
      </c>
      <c r="AA20893" s="34">
        <v>504</v>
      </c>
      <c r="AB20893" s="34">
        <v>536</v>
      </c>
      <c r="AC20893" s="34">
        <v>672</v>
      </c>
    </row>
    <row r="20894" spans="1:29" x14ac:dyDescent="0.2">
      <c r="A20894" s="34" t="s">
        <v>81387</v>
      </c>
      <c r="B20894" s="34">
        <v>61</v>
      </c>
      <c r="C20894" s="34">
        <v>122</v>
      </c>
      <c r="D20894" s="34">
        <v>120</v>
      </c>
      <c r="E20894" s="34">
        <v>123</v>
      </c>
      <c r="F20894" s="34">
        <v>69</v>
      </c>
      <c r="G20894" s="34">
        <v>97</v>
      </c>
      <c r="H20894" s="34">
        <v>67</v>
      </c>
      <c r="I20894" s="34">
        <v>115</v>
      </c>
      <c r="J20894" s="34">
        <v>29</v>
      </c>
      <c r="K20894" s="34">
        <v>99</v>
      </c>
      <c r="L20894" s="34">
        <v>33</v>
      </c>
      <c r="M20894" s="34">
        <v>87</v>
      </c>
      <c r="N20894" s="34">
        <v>54</v>
      </c>
      <c r="O20894" s="34">
        <v>62</v>
      </c>
      <c r="P20894" s="34">
        <v>55</v>
      </c>
      <c r="Q20894" s="34">
        <v>75</v>
      </c>
      <c r="R20894" s="34">
        <v>51</v>
      </c>
      <c r="S20894" s="34">
        <v>134</v>
      </c>
      <c r="T20894" s="34">
        <v>23</v>
      </c>
      <c r="U20894" s="34">
        <v>47</v>
      </c>
      <c r="V20894" s="34">
        <v>66</v>
      </c>
      <c r="W20894" s="34">
        <v>52</v>
      </c>
      <c r="X20894" s="34">
        <v>92</v>
      </c>
      <c r="Y20894" s="34">
        <v>45</v>
      </c>
      <c r="Z20894" s="34">
        <v>75</v>
      </c>
      <c r="AA20894" s="34">
        <v>83</v>
      </c>
      <c r="AB20894" s="34">
        <v>34</v>
      </c>
      <c r="AC20894" s="34">
        <v>113</v>
      </c>
    </row>
    <row r="20895" spans="1:29" x14ac:dyDescent="0.2">
      <c r="A20895" s="34" t="s">
        <v>81388</v>
      </c>
      <c r="B20895" s="34">
        <v>430</v>
      </c>
      <c r="C20895" s="34">
        <v>374</v>
      </c>
      <c r="D20895" s="34">
        <v>550</v>
      </c>
      <c r="E20895" s="34">
        <v>412</v>
      </c>
      <c r="F20895" s="34">
        <v>529</v>
      </c>
      <c r="G20895" s="34">
        <v>383</v>
      </c>
      <c r="H20895" s="34">
        <v>410</v>
      </c>
      <c r="I20895" s="34">
        <v>299</v>
      </c>
      <c r="J20895" s="34">
        <v>408</v>
      </c>
      <c r="K20895" s="34">
        <v>360</v>
      </c>
      <c r="L20895" s="34">
        <v>272</v>
      </c>
      <c r="M20895" s="34">
        <v>283</v>
      </c>
      <c r="N20895" s="34">
        <v>349</v>
      </c>
      <c r="O20895" s="34">
        <v>322</v>
      </c>
      <c r="P20895" s="34">
        <v>435</v>
      </c>
      <c r="Q20895" s="34">
        <v>462</v>
      </c>
      <c r="R20895" s="34">
        <v>459</v>
      </c>
      <c r="S20895" s="34">
        <v>551</v>
      </c>
      <c r="T20895" s="34">
        <v>364</v>
      </c>
      <c r="U20895" s="34">
        <v>328</v>
      </c>
      <c r="V20895" s="34">
        <v>555</v>
      </c>
      <c r="W20895" s="34">
        <v>378</v>
      </c>
      <c r="X20895" s="34">
        <v>599</v>
      </c>
      <c r="Y20895" s="34">
        <v>394</v>
      </c>
      <c r="Z20895" s="34">
        <v>476</v>
      </c>
      <c r="AA20895" s="34">
        <v>445</v>
      </c>
      <c r="AB20895" s="34">
        <v>395</v>
      </c>
      <c r="AC20895" s="34">
        <v>563</v>
      </c>
    </row>
    <row r="20896" spans="1:29" x14ac:dyDescent="0.2">
      <c r="A20896" s="34" t="s">
        <v>81389</v>
      </c>
      <c r="B20896" s="34">
        <v>113</v>
      </c>
      <c r="C20896" s="34">
        <v>157</v>
      </c>
      <c r="D20896" s="34">
        <v>163</v>
      </c>
      <c r="E20896" s="34">
        <v>130</v>
      </c>
      <c r="F20896" s="34">
        <v>141</v>
      </c>
      <c r="G20896" s="34">
        <v>143</v>
      </c>
      <c r="H20896" s="34">
        <v>169</v>
      </c>
      <c r="I20896" s="34">
        <v>103</v>
      </c>
      <c r="J20896" s="34">
        <v>128</v>
      </c>
      <c r="K20896" s="34">
        <v>181</v>
      </c>
      <c r="L20896" s="34">
        <v>92</v>
      </c>
      <c r="M20896" s="34">
        <v>125</v>
      </c>
      <c r="N20896" s="34">
        <v>111</v>
      </c>
      <c r="O20896" s="34">
        <v>153</v>
      </c>
      <c r="P20896" s="34">
        <v>138</v>
      </c>
      <c r="Q20896" s="34">
        <v>153</v>
      </c>
      <c r="R20896" s="34">
        <v>164</v>
      </c>
      <c r="S20896" s="34">
        <v>144</v>
      </c>
      <c r="T20896" s="34">
        <v>129</v>
      </c>
      <c r="U20896" s="34">
        <v>142</v>
      </c>
      <c r="V20896" s="34">
        <v>206</v>
      </c>
      <c r="W20896" s="34">
        <v>175</v>
      </c>
      <c r="X20896" s="34">
        <v>140</v>
      </c>
      <c r="Y20896" s="34">
        <v>129</v>
      </c>
      <c r="Z20896" s="34">
        <v>141</v>
      </c>
      <c r="AA20896" s="34">
        <v>177</v>
      </c>
      <c r="AB20896" s="34">
        <v>187</v>
      </c>
      <c r="AC20896" s="34">
        <v>233</v>
      </c>
    </row>
    <row r="20897" spans="1:29" x14ac:dyDescent="0.2">
      <c r="A20897" s="34" t="s">
        <v>81390</v>
      </c>
      <c r="B20897" s="34">
        <v>68</v>
      </c>
      <c r="C20897" s="34">
        <v>54</v>
      </c>
      <c r="D20897" s="34">
        <v>86</v>
      </c>
      <c r="E20897" s="34">
        <v>64</v>
      </c>
      <c r="F20897" s="34">
        <v>49</v>
      </c>
      <c r="G20897" s="34">
        <v>74</v>
      </c>
      <c r="H20897" s="34">
        <v>52</v>
      </c>
      <c r="I20897" s="34">
        <v>68</v>
      </c>
      <c r="J20897" s="34">
        <v>49</v>
      </c>
      <c r="K20897" s="34">
        <v>81</v>
      </c>
      <c r="L20897" s="34">
        <v>25</v>
      </c>
      <c r="M20897" s="34">
        <v>46</v>
      </c>
      <c r="N20897" s="34">
        <v>46</v>
      </c>
      <c r="O20897" s="34">
        <v>46</v>
      </c>
      <c r="P20897" s="34">
        <v>51</v>
      </c>
      <c r="Q20897" s="34">
        <v>68</v>
      </c>
      <c r="R20897" s="34">
        <v>52</v>
      </c>
      <c r="S20897" s="34">
        <v>86</v>
      </c>
      <c r="T20897" s="34">
        <v>48</v>
      </c>
      <c r="U20897" s="34">
        <v>39</v>
      </c>
      <c r="V20897" s="34">
        <v>55</v>
      </c>
      <c r="W20897" s="34">
        <v>30</v>
      </c>
      <c r="X20897" s="34">
        <v>76</v>
      </c>
      <c r="Y20897" s="34">
        <v>35</v>
      </c>
      <c r="Z20897" s="34">
        <v>79</v>
      </c>
      <c r="AA20897" s="34">
        <v>66</v>
      </c>
      <c r="AB20897" s="34">
        <v>42</v>
      </c>
      <c r="AC20897" s="34">
        <v>101</v>
      </c>
    </row>
    <row r="20898" spans="1:29" x14ac:dyDescent="0.2">
      <c r="A20898" s="34" t="s">
        <v>81391</v>
      </c>
      <c r="B20898" s="34">
        <v>29</v>
      </c>
      <c r="C20898" s="34">
        <v>24</v>
      </c>
      <c r="D20898" s="34">
        <v>15</v>
      </c>
      <c r="E20898" s="34">
        <v>18</v>
      </c>
      <c r="F20898" s="34">
        <v>20</v>
      </c>
      <c r="G20898" s="34">
        <v>34</v>
      </c>
      <c r="H20898" s="34">
        <v>15</v>
      </c>
      <c r="I20898" s="34">
        <v>25</v>
      </c>
      <c r="J20898" s="34">
        <v>22</v>
      </c>
      <c r="K20898" s="34">
        <v>14</v>
      </c>
      <c r="L20898" s="34">
        <v>7</v>
      </c>
      <c r="M20898" s="34">
        <v>22</v>
      </c>
      <c r="N20898" s="34">
        <v>14</v>
      </c>
      <c r="O20898" s="34">
        <v>20</v>
      </c>
      <c r="P20898" s="34">
        <v>15</v>
      </c>
      <c r="Q20898" s="34">
        <v>14</v>
      </c>
      <c r="R20898" s="34">
        <v>24</v>
      </c>
      <c r="S20898" s="34">
        <v>30</v>
      </c>
      <c r="T20898" s="34">
        <v>16</v>
      </c>
      <c r="U20898" s="34">
        <v>19</v>
      </c>
      <c r="V20898" s="34">
        <v>27</v>
      </c>
      <c r="W20898" s="34">
        <v>21</v>
      </c>
      <c r="X20898" s="34">
        <v>28</v>
      </c>
      <c r="Y20898" s="34">
        <v>28</v>
      </c>
      <c r="Z20898" s="34">
        <v>16</v>
      </c>
      <c r="AA20898" s="34">
        <v>26</v>
      </c>
      <c r="AB20898" s="34">
        <v>11</v>
      </c>
      <c r="AC20898" s="34">
        <v>31</v>
      </c>
    </row>
    <row r="20899" spans="1:29" x14ac:dyDescent="0.2">
      <c r="A20899" s="34" t="s">
        <v>81392</v>
      </c>
      <c r="B20899" s="34">
        <v>206</v>
      </c>
      <c r="C20899" s="34">
        <v>181</v>
      </c>
      <c r="D20899" s="34">
        <v>294</v>
      </c>
      <c r="E20899" s="34">
        <v>259</v>
      </c>
      <c r="F20899" s="34">
        <v>226</v>
      </c>
      <c r="G20899" s="34">
        <v>218</v>
      </c>
      <c r="H20899" s="34">
        <v>193</v>
      </c>
      <c r="I20899" s="34">
        <v>225</v>
      </c>
      <c r="J20899" s="34">
        <v>213</v>
      </c>
      <c r="K20899" s="34">
        <v>218</v>
      </c>
      <c r="L20899" s="34">
        <v>122</v>
      </c>
      <c r="M20899" s="34">
        <v>150</v>
      </c>
      <c r="N20899" s="34">
        <v>172</v>
      </c>
      <c r="O20899" s="34">
        <v>191</v>
      </c>
      <c r="P20899" s="34">
        <v>230</v>
      </c>
      <c r="Q20899" s="34">
        <v>305</v>
      </c>
      <c r="R20899" s="34">
        <v>248</v>
      </c>
      <c r="S20899" s="34">
        <v>264</v>
      </c>
      <c r="T20899" s="34">
        <v>188</v>
      </c>
      <c r="U20899" s="34">
        <v>198</v>
      </c>
      <c r="V20899" s="34">
        <v>240</v>
      </c>
      <c r="W20899" s="34">
        <v>240</v>
      </c>
      <c r="X20899" s="34">
        <v>244</v>
      </c>
      <c r="Y20899" s="34">
        <v>229</v>
      </c>
      <c r="Z20899" s="34">
        <v>251</v>
      </c>
      <c r="AA20899" s="34">
        <v>238</v>
      </c>
      <c r="AB20899" s="34">
        <v>274</v>
      </c>
      <c r="AC20899" s="34">
        <v>329</v>
      </c>
    </row>
    <row r="20900" spans="1:29" x14ac:dyDescent="0.2">
      <c r="A20900" s="34" t="s">
        <v>81393</v>
      </c>
      <c r="B20900" s="34">
        <v>72</v>
      </c>
      <c r="C20900" s="34">
        <v>104</v>
      </c>
      <c r="D20900" s="34">
        <v>137</v>
      </c>
      <c r="E20900" s="34">
        <v>122</v>
      </c>
      <c r="F20900" s="34">
        <v>93</v>
      </c>
      <c r="G20900" s="34">
        <v>96</v>
      </c>
      <c r="H20900" s="34">
        <v>81</v>
      </c>
      <c r="I20900" s="34">
        <v>87</v>
      </c>
      <c r="J20900" s="34">
        <v>88</v>
      </c>
      <c r="K20900" s="34">
        <v>105</v>
      </c>
      <c r="L20900" s="34">
        <v>30</v>
      </c>
      <c r="M20900" s="34">
        <v>85</v>
      </c>
      <c r="N20900" s="34">
        <v>66</v>
      </c>
      <c r="O20900" s="34">
        <v>72</v>
      </c>
      <c r="P20900" s="34">
        <v>91</v>
      </c>
      <c r="Q20900" s="34">
        <v>131</v>
      </c>
      <c r="R20900" s="34">
        <v>109</v>
      </c>
      <c r="S20900" s="34">
        <v>127</v>
      </c>
      <c r="T20900" s="34">
        <v>64</v>
      </c>
      <c r="U20900" s="34">
        <v>94</v>
      </c>
      <c r="V20900" s="34">
        <v>113</v>
      </c>
      <c r="W20900" s="34">
        <v>75</v>
      </c>
      <c r="X20900" s="34">
        <v>135</v>
      </c>
      <c r="Y20900" s="34">
        <v>69</v>
      </c>
      <c r="Z20900" s="34">
        <v>129</v>
      </c>
      <c r="AA20900" s="34">
        <v>118</v>
      </c>
      <c r="AB20900" s="34">
        <v>80</v>
      </c>
      <c r="AC20900" s="34">
        <v>186</v>
      </c>
    </row>
    <row r="20901" spans="1:29" x14ac:dyDescent="0.2">
      <c r="A20901" s="34" t="s">
        <v>81394</v>
      </c>
      <c r="B20901" s="34">
        <v>257</v>
      </c>
      <c r="C20901" s="34">
        <v>159</v>
      </c>
      <c r="D20901" s="34">
        <v>166</v>
      </c>
      <c r="E20901" s="34">
        <v>140</v>
      </c>
      <c r="F20901" s="34">
        <v>153</v>
      </c>
      <c r="G20901" s="34">
        <v>209</v>
      </c>
      <c r="H20901" s="34">
        <v>151</v>
      </c>
      <c r="I20901" s="34">
        <v>158</v>
      </c>
      <c r="J20901" s="34">
        <v>181</v>
      </c>
      <c r="K20901" s="34">
        <v>166</v>
      </c>
      <c r="L20901" s="34">
        <v>142</v>
      </c>
      <c r="M20901" s="34">
        <v>178</v>
      </c>
      <c r="N20901" s="34">
        <v>143</v>
      </c>
      <c r="O20901" s="34">
        <v>155</v>
      </c>
      <c r="P20901" s="34">
        <v>160</v>
      </c>
      <c r="Q20901" s="34">
        <v>212</v>
      </c>
      <c r="R20901" s="34">
        <v>224</v>
      </c>
      <c r="S20901" s="34">
        <v>208</v>
      </c>
      <c r="T20901" s="34">
        <v>194</v>
      </c>
      <c r="U20901" s="34">
        <v>161</v>
      </c>
      <c r="V20901" s="34">
        <v>213</v>
      </c>
      <c r="W20901" s="34">
        <v>200</v>
      </c>
      <c r="X20901" s="34">
        <v>222</v>
      </c>
      <c r="Y20901" s="34">
        <v>198</v>
      </c>
      <c r="Z20901" s="34">
        <v>161</v>
      </c>
      <c r="AA20901" s="34">
        <v>191</v>
      </c>
      <c r="AB20901" s="34">
        <v>239</v>
      </c>
      <c r="AC20901" s="34">
        <v>299</v>
      </c>
    </row>
    <row r="20902" spans="1:29" x14ac:dyDescent="0.2">
      <c r="A20902" s="34" t="s">
        <v>81395</v>
      </c>
      <c r="B20902" s="34">
        <v>137</v>
      </c>
      <c r="C20902" s="34">
        <v>134</v>
      </c>
      <c r="D20902" s="34">
        <v>153</v>
      </c>
      <c r="E20902" s="34">
        <v>118</v>
      </c>
      <c r="F20902" s="34">
        <v>149</v>
      </c>
      <c r="G20902" s="34">
        <v>98</v>
      </c>
      <c r="H20902" s="34">
        <v>130</v>
      </c>
      <c r="I20902" s="34">
        <v>134</v>
      </c>
      <c r="J20902" s="34">
        <v>111</v>
      </c>
      <c r="K20902" s="34">
        <v>131</v>
      </c>
      <c r="L20902" s="34">
        <v>111</v>
      </c>
      <c r="M20902" s="34">
        <v>105</v>
      </c>
      <c r="N20902" s="34">
        <v>120</v>
      </c>
      <c r="O20902" s="34">
        <v>111</v>
      </c>
      <c r="P20902" s="34">
        <v>187</v>
      </c>
      <c r="Q20902" s="34">
        <v>183</v>
      </c>
      <c r="R20902" s="34">
        <v>183</v>
      </c>
      <c r="S20902" s="34">
        <v>146</v>
      </c>
      <c r="T20902" s="34">
        <v>155</v>
      </c>
      <c r="U20902" s="34">
        <v>119</v>
      </c>
      <c r="V20902" s="34">
        <v>193</v>
      </c>
      <c r="W20902" s="34">
        <v>180</v>
      </c>
      <c r="X20902" s="34">
        <v>176</v>
      </c>
      <c r="Y20902" s="34">
        <v>167</v>
      </c>
      <c r="Z20902" s="34">
        <v>174</v>
      </c>
      <c r="AA20902" s="34">
        <v>189</v>
      </c>
      <c r="AB20902" s="34">
        <v>134</v>
      </c>
      <c r="AC20902" s="34">
        <v>223</v>
      </c>
    </row>
    <row r="20903" spans="1:29" x14ac:dyDescent="0.2">
      <c r="A20903" s="34" t="s">
        <v>81396</v>
      </c>
      <c r="B20903" s="34">
        <v>211</v>
      </c>
      <c r="C20903" s="34">
        <v>240</v>
      </c>
      <c r="D20903" s="34">
        <v>223</v>
      </c>
      <c r="E20903" s="34">
        <v>231</v>
      </c>
      <c r="F20903" s="34">
        <v>206</v>
      </c>
      <c r="G20903" s="34">
        <v>175</v>
      </c>
      <c r="H20903" s="34">
        <v>190</v>
      </c>
      <c r="I20903" s="34">
        <v>228</v>
      </c>
      <c r="J20903" s="34">
        <v>168</v>
      </c>
      <c r="K20903" s="34">
        <v>225</v>
      </c>
      <c r="L20903" s="34">
        <v>149</v>
      </c>
      <c r="M20903" s="34">
        <v>185</v>
      </c>
      <c r="N20903" s="34">
        <v>155</v>
      </c>
      <c r="O20903" s="34">
        <v>175</v>
      </c>
      <c r="P20903" s="34">
        <v>181</v>
      </c>
      <c r="Q20903" s="34">
        <v>275</v>
      </c>
      <c r="R20903" s="34">
        <v>296</v>
      </c>
      <c r="S20903" s="34">
        <v>277</v>
      </c>
      <c r="T20903" s="34">
        <v>209</v>
      </c>
      <c r="U20903" s="34">
        <v>258</v>
      </c>
      <c r="V20903" s="34">
        <v>232</v>
      </c>
      <c r="W20903" s="34">
        <v>274</v>
      </c>
      <c r="X20903" s="34">
        <v>298</v>
      </c>
      <c r="Y20903" s="34">
        <v>252</v>
      </c>
      <c r="Z20903" s="34">
        <v>247</v>
      </c>
      <c r="AA20903" s="34">
        <v>278</v>
      </c>
      <c r="AB20903" s="34">
        <v>244</v>
      </c>
      <c r="AC20903" s="34">
        <v>350</v>
      </c>
    </row>
    <row r="20904" spans="1:29" x14ac:dyDescent="0.2">
      <c r="A20904" s="34" t="s">
        <v>81397</v>
      </c>
      <c r="B20904" s="34">
        <v>812</v>
      </c>
      <c r="C20904" s="34">
        <v>400</v>
      </c>
      <c r="D20904" s="34">
        <v>518</v>
      </c>
      <c r="E20904" s="34">
        <v>542</v>
      </c>
      <c r="F20904" s="34">
        <v>626</v>
      </c>
      <c r="G20904" s="34">
        <v>458</v>
      </c>
      <c r="H20904" s="34">
        <v>666</v>
      </c>
      <c r="I20904" s="34">
        <v>470</v>
      </c>
      <c r="J20904" s="34">
        <v>545</v>
      </c>
      <c r="K20904" s="34">
        <v>527</v>
      </c>
      <c r="L20904" s="34">
        <v>752</v>
      </c>
      <c r="M20904" s="34">
        <v>490</v>
      </c>
      <c r="N20904" s="34">
        <v>530</v>
      </c>
      <c r="O20904" s="34">
        <v>529</v>
      </c>
      <c r="P20904" s="34">
        <v>609</v>
      </c>
      <c r="Q20904" s="34">
        <v>793</v>
      </c>
      <c r="R20904" s="34">
        <v>874</v>
      </c>
      <c r="S20904" s="34">
        <v>605</v>
      </c>
      <c r="T20904" s="34">
        <v>921</v>
      </c>
      <c r="U20904" s="34">
        <v>672</v>
      </c>
      <c r="V20904" s="34">
        <v>794</v>
      </c>
      <c r="W20904" s="34">
        <v>1148</v>
      </c>
      <c r="X20904" s="34">
        <v>730</v>
      </c>
      <c r="Y20904" s="34">
        <v>905</v>
      </c>
      <c r="Z20904" s="34">
        <v>679</v>
      </c>
      <c r="AA20904" s="34">
        <v>753</v>
      </c>
      <c r="AB20904" s="34">
        <v>982</v>
      </c>
      <c r="AC20904" s="34">
        <v>921</v>
      </c>
    </row>
    <row r="20905" spans="1:29" x14ac:dyDescent="0.2">
      <c r="A20905" s="34" t="s">
        <v>81398</v>
      </c>
      <c r="B20905" s="34">
        <v>1</v>
      </c>
      <c r="C20905" s="34">
        <v>1</v>
      </c>
      <c r="D20905" s="34">
        <v>0</v>
      </c>
      <c r="E20905" s="34">
        <v>0</v>
      </c>
      <c r="F20905" s="34">
        <v>0</v>
      </c>
      <c r="G20905" s="34">
        <v>0</v>
      </c>
      <c r="H20905" s="34">
        <v>0</v>
      </c>
      <c r="I20905" s="34">
        <v>0</v>
      </c>
      <c r="J20905" s="34">
        <v>0</v>
      </c>
      <c r="K20905" s="34">
        <v>0</v>
      </c>
      <c r="L20905" s="34">
        <v>0</v>
      </c>
      <c r="M20905" s="34">
        <v>0</v>
      </c>
      <c r="N20905" s="34">
        <v>0</v>
      </c>
      <c r="O20905" s="34">
        <v>0</v>
      </c>
      <c r="P20905" s="34">
        <v>0</v>
      </c>
      <c r="Q20905" s="34">
        <v>0</v>
      </c>
      <c r="R20905" s="34">
        <v>0</v>
      </c>
      <c r="S20905" s="34">
        <v>0</v>
      </c>
      <c r="T20905" s="34">
        <v>0</v>
      </c>
      <c r="U20905" s="34">
        <v>0</v>
      </c>
      <c r="V20905" s="34">
        <v>0</v>
      </c>
      <c r="W20905" s="34">
        <v>0</v>
      </c>
      <c r="X20905" s="34">
        <v>0</v>
      </c>
      <c r="Y20905" s="34">
        <v>0</v>
      </c>
      <c r="Z20905" s="34">
        <v>0</v>
      </c>
      <c r="AA20905" s="34">
        <v>0</v>
      </c>
      <c r="AB20905" s="34">
        <v>0</v>
      </c>
      <c r="AC20905" s="34">
        <v>0</v>
      </c>
    </row>
    <row r="20906" spans="1:29" x14ac:dyDescent="0.2">
      <c r="A20906" s="34" t="s">
        <v>81399</v>
      </c>
      <c r="B20906" s="34">
        <v>141</v>
      </c>
      <c r="C20906" s="34">
        <v>110</v>
      </c>
      <c r="D20906" s="34">
        <v>165</v>
      </c>
      <c r="E20906" s="34">
        <v>128</v>
      </c>
      <c r="F20906" s="34">
        <v>166</v>
      </c>
      <c r="G20906" s="34">
        <v>114</v>
      </c>
      <c r="H20906" s="34">
        <v>132</v>
      </c>
      <c r="I20906" s="34">
        <v>105</v>
      </c>
      <c r="J20906" s="34">
        <v>125</v>
      </c>
      <c r="K20906" s="34">
        <v>169</v>
      </c>
      <c r="L20906" s="34">
        <v>130</v>
      </c>
      <c r="M20906" s="34">
        <v>106</v>
      </c>
      <c r="N20906" s="34">
        <v>119</v>
      </c>
      <c r="O20906" s="34">
        <v>144</v>
      </c>
      <c r="P20906" s="34">
        <v>163</v>
      </c>
      <c r="Q20906" s="34">
        <v>197</v>
      </c>
      <c r="R20906" s="34">
        <v>187</v>
      </c>
      <c r="S20906" s="34">
        <v>150</v>
      </c>
      <c r="T20906" s="34">
        <v>148</v>
      </c>
      <c r="U20906" s="34">
        <v>140</v>
      </c>
      <c r="V20906" s="34">
        <v>154</v>
      </c>
      <c r="W20906" s="34">
        <v>214</v>
      </c>
      <c r="X20906" s="34">
        <v>186</v>
      </c>
      <c r="Y20906" s="34">
        <v>228</v>
      </c>
      <c r="Z20906" s="34">
        <v>140</v>
      </c>
      <c r="AA20906" s="34">
        <v>160</v>
      </c>
      <c r="AB20906" s="34">
        <v>209</v>
      </c>
      <c r="AC20906" s="34">
        <v>227</v>
      </c>
    </row>
    <row r="20907" spans="1:29" x14ac:dyDescent="0.2">
      <c r="A20907" s="34" t="s">
        <v>81400</v>
      </c>
      <c r="B20907" s="34">
        <v>150</v>
      </c>
      <c r="C20907" s="34">
        <v>227</v>
      </c>
      <c r="D20907" s="34">
        <v>255</v>
      </c>
      <c r="E20907" s="34">
        <v>230</v>
      </c>
      <c r="F20907" s="34">
        <v>253</v>
      </c>
      <c r="G20907" s="34">
        <v>269</v>
      </c>
      <c r="H20907" s="34">
        <v>211</v>
      </c>
      <c r="I20907" s="34">
        <v>199</v>
      </c>
      <c r="J20907" s="34">
        <v>218</v>
      </c>
      <c r="K20907" s="34">
        <v>190</v>
      </c>
      <c r="L20907" s="34">
        <v>201</v>
      </c>
      <c r="M20907" s="34">
        <v>203</v>
      </c>
      <c r="N20907" s="34">
        <v>210</v>
      </c>
      <c r="O20907" s="34">
        <v>200</v>
      </c>
      <c r="P20907" s="34">
        <v>179</v>
      </c>
      <c r="Q20907" s="34">
        <v>291</v>
      </c>
      <c r="R20907" s="34">
        <v>304</v>
      </c>
      <c r="S20907" s="34">
        <v>245</v>
      </c>
      <c r="T20907" s="34">
        <v>317</v>
      </c>
      <c r="U20907" s="34">
        <v>185</v>
      </c>
      <c r="V20907" s="34">
        <v>253</v>
      </c>
      <c r="W20907" s="34">
        <v>315</v>
      </c>
      <c r="X20907" s="34">
        <v>312</v>
      </c>
      <c r="Y20907" s="34">
        <v>228</v>
      </c>
      <c r="Z20907" s="34">
        <v>285</v>
      </c>
      <c r="AA20907" s="34">
        <v>231</v>
      </c>
      <c r="AB20907" s="34">
        <v>333</v>
      </c>
      <c r="AC20907" s="34">
        <v>349</v>
      </c>
    </row>
    <row r="20908" spans="1:29" x14ac:dyDescent="0.2">
      <c r="A20908" s="34" t="s">
        <v>81401</v>
      </c>
      <c r="B20908" s="34">
        <v>72</v>
      </c>
      <c r="C20908" s="34">
        <v>65</v>
      </c>
      <c r="D20908" s="34">
        <v>70</v>
      </c>
      <c r="E20908" s="34">
        <v>72</v>
      </c>
      <c r="F20908" s="34">
        <v>73</v>
      </c>
      <c r="G20908" s="34">
        <v>76</v>
      </c>
      <c r="H20908" s="34">
        <v>56</v>
      </c>
      <c r="I20908" s="34">
        <v>50</v>
      </c>
      <c r="J20908" s="34">
        <v>82</v>
      </c>
      <c r="K20908" s="34">
        <v>69</v>
      </c>
      <c r="L20908" s="34">
        <v>77</v>
      </c>
      <c r="M20908" s="34">
        <v>41</v>
      </c>
      <c r="N20908" s="34">
        <v>76</v>
      </c>
      <c r="O20908" s="34">
        <v>57</v>
      </c>
      <c r="P20908" s="34">
        <v>72</v>
      </c>
      <c r="Q20908" s="34">
        <v>93</v>
      </c>
      <c r="R20908" s="34">
        <v>118</v>
      </c>
      <c r="S20908" s="34">
        <v>64</v>
      </c>
      <c r="T20908" s="34">
        <v>99</v>
      </c>
      <c r="U20908" s="34">
        <v>77</v>
      </c>
      <c r="V20908" s="34">
        <v>80</v>
      </c>
      <c r="W20908" s="34">
        <v>95</v>
      </c>
      <c r="X20908" s="34">
        <v>128</v>
      </c>
      <c r="Y20908" s="34">
        <v>96</v>
      </c>
      <c r="Z20908" s="34">
        <v>97</v>
      </c>
      <c r="AA20908" s="34">
        <v>100</v>
      </c>
      <c r="AB20908" s="34">
        <v>109</v>
      </c>
      <c r="AC20908" s="34">
        <v>116</v>
      </c>
    </row>
    <row r="20909" spans="1:29" x14ac:dyDescent="0.2">
      <c r="A20909" s="34" t="s">
        <v>81402</v>
      </c>
      <c r="B20909" s="34">
        <v>113</v>
      </c>
      <c r="C20909" s="34">
        <v>108</v>
      </c>
      <c r="D20909" s="34">
        <v>118</v>
      </c>
      <c r="E20909" s="34">
        <v>133</v>
      </c>
      <c r="F20909" s="34">
        <v>116</v>
      </c>
      <c r="G20909" s="34">
        <v>102</v>
      </c>
      <c r="H20909" s="34">
        <v>96</v>
      </c>
      <c r="I20909" s="34">
        <v>93</v>
      </c>
      <c r="J20909" s="34">
        <v>147</v>
      </c>
      <c r="K20909" s="34">
        <v>71</v>
      </c>
      <c r="L20909" s="34">
        <v>100</v>
      </c>
      <c r="M20909" s="34">
        <v>106</v>
      </c>
      <c r="N20909" s="34">
        <v>115</v>
      </c>
      <c r="O20909" s="34">
        <v>98</v>
      </c>
      <c r="P20909" s="34">
        <v>110</v>
      </c>
      <c r="Q20909" s="34">
        <v>161</v>
      </c>
      <c r="R20909" s="34">
        <v>158</v>
      </c>
      <c r="S20909" s="34">
        <v>146</v>
      </c>
      <c r="T20909" s="34">
        <v>137</v>
      </c>
      <c r="U20909" s="34">
        <v>117</v>
      </c>
      <c r="V20909" s="34">
        <v>152</v>
      </c>
      <c r="W20909" s="34">
        <v>182</v>
      </c>
      <c r="X20909" s="34">
        <v>134</v>
      </c>
      <c r="Y20909" s="34">
        <v>140</v>
      </c>
      <c r="Z20909" s="34">
        <v>145</v>
      </c>
      <c r="AA20909" s="34">
        <v>164</v>
      </c>
      <c r="AB20909" s="34">
        <v>188</v>
      </c>
      <c r="AC20909" s="34">
        <v>194</v>
      </c>
    </row>
    <row r="20910" spans="1:29" x14ac:dyDescent="0.2">
      <c r="A20910" s="34" t="s">
        <v>81403</v>
      </c>
      <c r="B20910" s="34">
        <v>91</v>
      </c>
      <c r="C20910" s="34">
        <v>250</v>
      </c>
      <c r="D20910" s="34">
        <v>236</v>
      </c>
      <c r="E20910" s="34">
        <v>338</v>
      </c>
      <c r="F20910" s="34">
        <v>241</v>
      </c>
      <c r="G20910" s="34">
        <v>280</v>
      </c>
      <c r="H20910" s="34">
        <v>170</v>
      </c>
      <c r="I20910" s="34">
        <v>299</v>
      </c>
      <c r="J20910" s="34">
        <v>172</v>
      </c>
      <c r="K20910" s="34">
        <v>309</v>
      </c>
      <c r="L20910" s="34">
        <v>134</v>
      </c>
      <c r="M20910" s="34">
        <v>230</v>
      </c>
      <c r="N20910" s="34">
        <v>157</v>
      </c>
      <c r="O20910" s="34">
        <v>229</v>
      </c>
      <c r="P20910" s="34">
        <v>186</v>
      </c>
      <c r="Q20910" s="34">
        <v>333</v>
      </c>
      <c r="R20910" s="34">
        <v>266</v>
      </c>
      <c r="S20910" s="34">
        <v>337</v>
      </c>
      <c r="T20910" s="34">
        <v>153</v>
      </c>
      <c r="U20910" s="34">
        <v>234</v>
      </c>
      <c r="V20910" s="34">
        <v>243</v>
      </c>
      <c r="W20910" s="34">
        <v>297</v>
      </c>
      <c r="X20910" s="34">
        <v>253</v>
      </c>
      <c r="Y20910" s="34">
        <v>301</v>
      </c>
      <c r="Z20910" s="34">
        <v>229</v>
      </c>
      <c r="AA20910" s="34">
        <v>353</v>
      </c>
      <c r="AB20910" s="34">
        <v>231</v>
      </c>
      <c r="AC20910" s="34">
        <v>386</v>
      </c>
    </row>
    <row r="20911" spans="1:29" x14ac:dyDescent="0.2">
      <c r="A20911" s="34" t="s">
        <v>81404</v>
      </c>
      <c r="B20911" s="34">
        <v>52</v>
      </c>
      <c r="C20911" s="34">
        <v>208</v>
      </c>
      <c r="D20911" s="34">
        <v>125</v>
      </c>
      <c r="E20911" s="34">
        <v>264</v>
      </c>
      <c r="F20911" s="34">
        <v>123</v>
      </c>
      <c r="G20911" s="34">
        <v>211</v>
      </c>
      <c r="H20911" s="34">
        <v>90</v>
      </c>
      <c r="I20911" s="34">
        <v>196</v>
      </c>
      <c r="J20911" s="34">
        <v>93</v>
      </c>
      <c r="K20911" s="34">
        <v>258</v>
      </c>
      <c r="L20911" s="34">
        <v>90</v>
      </c>
      <c r="M20911" s="34">
        <v>216</v>
      </c>
      <c r="N20911" s="34">
        <v>97</v>
      </c>
      <c r="O20911" s="34">
        <v>185</v>
      </c>
      <c r="P20911" s="34">
        <v>100</v>
      </c>
      <c r="Q20911" s="34">
        <v>286</v>
      </c>
      <c r="R20911" s="34">
        <v>137</v>
      </c>
      <c r="S20911" s="34">
        <v>268</v>
      </c>
      <c r="T20911" s="34">
        <v>120</v>
      </c>
      <c r="U20911" s="34">
        <v>217</v>
      </c>
      <c r="V20911" s="34">
        <v>128</v>
      </c>
      <c r="W20911" s="34">
        <v>226</v>
      </c>
      <c r="X20911" s="34">
        <v>134</v>
      </c>
      <c r="Y20911" s="34">
        <v>211</v>
      </c>
      <c r="Z20911" s="34">
        <v>103</v>
      </c>
      <c r="AA20911" s="34">
        <v>249</v>
      </c>
      <c r="AB20911" s="34">
        <v>134</v>
      </c>
      <c r="AC20911" s="34">
        <v>379</v>
      </c>
    </row>
    <row r="20912" spans="1:29" x14ac:dyDescent="0.2">
      <c r="A20912" s="34" t="s">
        <v>81405</v>
      </c>
      <c r="B20912" s="34">
        <v>141</v>
      </c>
      <c r="C20912" s="34">
        <v>242</v>
      </c>
      <c r="D20912" s="34">
        <v>198</v>
      </c>
      <c r="E20912" s="34">
        <v>238</v>
      </c>
      <c r="F20912" s="34">
        <v>228</v>
      </c>
      <c r="G20912" s="34">
        <v>262</v>
      </c>
      <c r="H20912" s="34">
        <v>215</v>
      </c>
      <c r="I20912" s="34">
        <v>198</v>
      </c>
      <c r="J20912" s="34">
        <v>207</v>
      </c>
      <c r="K20912" s="34">
        <v>229</v>
      </c>
      <c r="L20912" s="34">
        <v>190</v>
      </c>
      <c r="M20912" s="34">
        <v>258</v>
      </c>
      <c r="N20912" s="34">
        <v>192</v>
      </c>
      <c r="O20912" s="34">
        <v>210</v>
      </c>
      <c r="P20912" s="34">
        <v>245</v>
      </c>
      <c r="Q20912" s="34">
        <v>275</v>
      </c>
      <c r="R20912" s="34">
        <v>309</v>
      </c>
      <c r="S20912" s="34">
        <v>292</v>
      </c>
      <c r="T20912" s="34">
        <v>232</v>
      </c>
      <c r="U20912" s="34">
        <v>233</v>
      </c>
      <c r="V20912" s="34">
        <v>290</v>
      </c>
      <c r="W20912" s="34">
        <v>283</v>
      </c>
      <c r="X20912" s="34">
        <v>324</v>
      </c>
      <c r="Y20912" s="34">
        <v>291</v>
      </c>
      <c r="Z20912" s="34">
        <v>231</v>
      </c>
      <c r="AA20912" s="34">
        <v>285</v>
      </c>
      <c r="AB20912" s="34">
        <v>312</v>
      </c>
      <c r="AC20912" s="34">
        <v>360</v>
      </c>
    </row>
    <row r="20913" spans="1:29" x14ac:dyDescent="0.2">
      <c r="A20913" s="34" t="s">
        <v>81406</v>
      </c>
      <c r="B20913" s="34">
        <v>94</v>
      </c>
      <c r="C20913" s="34">
        <v>59</v>
      </c>
      <c r="D20913" s="34">
        <v>49</v>
      </c>
      <c r="E20913" s="34">
        <v>84</v>
      </c>
      <c r="F20913" s="34">
        <v>73</v>
      </c>
      <c r="G20913" s="34">
        <v>90</v>
      </c>
      <c r="H20913" s="34">
        <v>78</v>
      </c>
      <c r="I20913" s="34">
        <v>73</v>
      </c>
      <c r="J20913" s="34">
        <v>74</v>
      </c>
      <c r="K20913" s="34">
        <v>81</v>
      </c>
      <c r="L20913" s="34">
        <v>51</v>
      </c>
      <c r="M20913" s="34">
        <v>84</v>
      </c>
      <c r="N20913" s="34">
        <v>49</v>
      </c>
      <c r="O20913" s="34">
        <v>78</v>
      </c>
      <c r="P20913" s="34">
        <v>50</v>
      </c>
      <c r="Q20913" s="34">
        <v>134</v>
      </c>
      <c r="R20913" s="34">
        <v>118</v>
      </c>
      <c r="S20913" s="34">
        <v>96</v>
      </c>
      <c r="T20913" s="34">
        <v>122</v>
      </c>
      <c r="U20913" s="34">
        <v>83</v>
      </c>
      <c r="V20913" s="34">
        <v>110</v>
      </c>
      <c r="W20913" s="34">
        <v>130</v>
      </c>
      <c r="X20913" s="34">
        <v>94</v>
      </c>
      <c r="Y20913" s="34">
        <v>129</v>
      </c>
      <c r="Z20913" s="34">
        <v>74</v>
      </c>
      <c r="AA20913" s="34">
        <v>95</v>
      </c>
      <c r="AB20913" s="34">
        <v>76</v>
      </c>
      <c r="AC20913" s="34">
        <v>136</v>
      </c>
    </row>
    <row r="20914" spans="1:29" x14ac:dyDescent="0.2">
      <c r="A20914" s="34" t="s">
        <v>81407</v>
      </c>
      <c r="B20914" s="34">
        <v>84</v>
      </c>
      <c r="C20914" s="34">
        <v>65</v>
      </c>
      <c r="D20914" s="34">
        <v>56</v>
      </c>
      <c r="E20914" s="34">
        <v>102</v>
      </c>
      <c r="F20914" s="34">
        <v>81</v>
      </c>
      <c r="G20914" s="34">
        <v>82</v>
      </c>
      <c r="H20914" s="34">
        <v>99</v>
      </c>
      <c r="I20914" s="34">
        <v>75</v>
      </c>
      <c r="J20914" s="34">
        <v>60</v>
      </c>
      <c r="K20914" s="34">
        <v>67</v>
      </c>
      <c r="L20914" s="34">
        <v>44</v>
      </c>
      <c r="M20914" s="34">
        <v>79</v>
      </c>
      <c r="N20914" s="34">
        <v>63</v>
      </c>
      <c r="O20914" s="34">
        <v>60</v>
      </c>
      <c r="P20914" s="34">
        <v>72</v>
      </c>
      <c r="Q20914" s="34">
        <v>76</v>
      </c>
      <c r="R20914" s="34">
        <v>56</v>
      </c>
      <c r="S20914" s="34">
        <v>75</v>
      </c>
      <c r="T20914" s="34">
        <v>95</v>
      </c>
      <c r="U20914" s="34">
        <v>40</v>
      </c>
      <c r="V20914" s="34">
        <v>83</v>
      </c>
      <c r="W20914" s="34">
        <v>79</v>
      </c>
      <c r="X20914" s="34">
        <v>99</v>
      </c>
      <c r="Y20914" s="34">
        <v>59</v>
      </c>
      <c r="Z20914" s="34">
        <v>73</v>
      </c>
      <c r="AA20914" s="34">
        <v>87</v>
      </c>
      <c r="AB20914" s="34">
        <v>89</v>
      </c>
      <c r="AC20914" s="34">
        <v>108</v>
      </c>
    </row>
    <row r="20915" spans="1:29" x14ac:dyDescent="0.2">
      <c r="A20915" s="34" t="s">
        <v>81408</v>
      </c>
      <c r="B20915" s="34">
        <v>125</v>
      </c>
      <c r="C20915" s="34">
        <v>193</v>
      </c>
      <c r="D20915" s="34">
        <v>164</v>
      </c>
      <c r="E20915" s="34">
        <v>191</v>
      </c>
      <c r="F20915" s="34">
        <v>171</v>
      </c>
      <c r="G20915" s="34">
        <v>177</v>
      </c>
      <c r="H20915" s="34">
        <v>104</v>
      </c>
      <c r="I20915" s="34">
        <v>141</v>
      </c>
      <c r="J20915" s="34">
        <v>118</v>
      </c>
      <c r="K20915" s="34">
        <v>184</v>
      </c>
      <c r="L20915" s="34">
        <v>102</v>
      </c>
      <c r="M20915" s="34">
        <v>158</v>
      </c>
      <c r="N20915" s="34">
        <v>96</v>
      </c>
      <c r="O20915" s="34">
        <v>160</v>
      </c>
      <c r="P20915" s="34">
        <v>125</v>
      </c>
      <c r="Q20915" s="34">
        <v>210</v>
      </c>
      <c r="R20915" s="34">
        <v>152</v>
      </c>
      <c r="S20915" s="34">
        <v>237</v>
      </c>
      <c r="T20915" s="34">
        <v>112</v>
      </c>
      <c r="U20915" s="34">
        <v>133</v>
      </c>
      <c r="V20915" s="34">
        <v>115</v>
      </c>
      <c r="W20915" s="34">
        <v>210</v>
      </c>
      <c r="X20915" s="34">
        <v>157</v>
      </c>
      <c r="Y20915" s="34">
        <v>171</v>
      </c>
      <c r="Z20915" s="34">
        <v>151</v>
      </c>
      <c r="AA20915" s="34">
        <v>188</v>
      </c>
      <c r="AB20915" s="34">
        <v>165</v>
      </c>
      <c r="AC20915" s="34">
        <v>236</v>
      </c>
    </row>
    <row r="20916" spans="1:29" x14ac:dyDescent="0.2">
      <c r="A20916" s="34" t="s">
        <v>81409</v>
      </c>
      <c r="B20916" s="34">
        <v>52</v>
      </c>
      <c r="C20916" s="34">
        <v>35</v>
      </c>
      <c r="D20916" s="34">
        <v>71</v>
      </c>
      <c r="E20916" s="34">
        <v>64</v>
      </c>
      <c r="F20916" s="34">
        <v>59</v>
      </c>
      <c r="G20916" s="34">
        <v>58</v>
      </c>
      <c r="H20916" s="34">
        <v>45</v>
      </c>
      <c r="I20916" s="34">
        <v>45</v>
      </c>
      <c r="J20916" s="34">
        <v>56</v>
      </c>
      <c r="K20916" s="34">
        <v>52</v>
      </c>
      <c r="L20916" s="34">
        <v>35</v>
      </c>
      <c r="M20916" s="34">
        <v>52</v>
      </c>
      <c r="N20916" s="34">
        <v>25</v>
      </c>
      <c r="O20916" s="34">
        <v>46</v>
      </c>
      <c r="P20916" s="34">
        <v>46</v>
      </c>
      <c r="Q20916" s="34">
        <v>51</v>
      </c>
      <c r="R20916" s="34">
        <v>64</v>
      </c>
      <c r="S20916" s="34">
        <v>62</v>
      </c>
      <c r="T20916" s="34">
        <v>50</v>
      </c>
      <c r="U20916" s="34">
        <v>53</v>
      </c>
      <c r="V20916" s="34">
        <v>66</v>
      </c>
      <c r="W20916" s="34">
        <v>67</v>
      </c>
      <c r="X20916" s="34">
        <v>70</v>
      </c>
      <c r="Y20916" s="34">
        <v>41</v>
      </c>
      <c r="Z20916" s="34">
        <v>61</v>
      </c>
      <c r="AA20916" s="34">
        <v>50</v>
      </c>
      <c r="AB20916" s="34">
        <v>71</v>
      </c>
      <c r="AC20916" s="34">
        <v>65</v>
      </c>
    </row>
    <row r="20917" spans="1:29" x14ac:dyDescent="0.2">
      <c r="A20917" s="34" t="s">
        <v>81410</v>
      </c>
      <c r="B20917" s="34">
        <v>1189</v>
      </c>
      <c r="C20917" s="34">
        <v>919</v>
      </c>
      <c r="D20917" s="34">
        <v>1120</v>
      </c>
      <c r="E20917" s="34">
        <v>960</v>
      </c>
      <c r="F20917" s="34">
        <v>1351</v>
      </c>
      <c r="G20917" s="34">
        <v>1051</v>
      </c>
      <c r="H20917" s="34">
        <v>1292</v>
      </c>
      <c r="I20917" s="34">
        <v>872</v>
      </c>
      <c r="J20917" s="34">
        <v>1352</v>
      </c>
      <c r="K20917" s="34">
        <v>931</v>
      </c>
      <c r="L20917" s="34">
        <v>1769</v>
      </c>
      <c r="M20917" s="34">
        <v>886</v>
      </c>
      <c r="N20917" s="34">
        <v>1109</v>
      </c>
      <c r="O20917" s="34">
        <v>1030</v>
      </c>
      <c r="P20917" s="34">
        <v>1398</v>
      </c>
      <c r="Q20917" s="34">
        <v>1550</v>
      </c>
      <c r="R20917" s="34">
        <v>1903</v>
      </c>
      <c r="S20917" s="34">
        <v>1225</v>
      </c>
      <c r="T20917" s="34">
        <v>2405</v>
      </c>
      <c r="U20917" s="34">
        <v>1337</v>
      </c>
      <c r="V20917" s="34">
        <v>1712</v>
      </c>
      <c r="W20917" s="34">
        <v>2068</v>
      </c>
      <c r="X20917" s="34">
        <v>1538</v>
      </c>
      <c r="Y20917" s="34">
        <v>1757</v>
      </c>
      <c r="Z20917" s="34">
        <v>1310</v>
      </c>
      <c r="AA20917" s="34">
        <v>1281</v>
      </c>
      <c r="AB20917" s="34">
        <v>2266</v>
      </c>
      <c r="AC20917" s="34">
        <v>1807</v>
      </c>
    </row>
    <row r="20918" spans="1:29" x14ac:dyDescent="0.2">
      <c r="A20918" s="34" t="s">
        <v>81411</v>
      </c>
      <c r="B20918" s="34">
        <v>108</v>
      </c>
      <c r="C20918" s="34">
        <v>64</v>
      </c>
      <c r="D20918" s="34">
        <v>111</v>
      </c>
      <c r="E20918" s="34">
        <v>96</v>
      </c>
      <c r="F20918" s="34">
        <v>75</v>
      </c>
      <c r="G20918" s="34">
        <v>84</v>
      </c>
      <c r="H20918" s="34">
        <v>97</v>
      </c>
      <c r="I20918" s="34">
        <v>97</v>
      </c>
      <c r="J20918" s="34">
        <v>102</v>
      </c>
      <c r="K20918" s="34">
        <v>97</v>
      </c>
      <c r="L20918" s="34">
        <v>82</v>
      </c>
      <c r="M20918" s="34">
        <v>78</v>
      </c>
      <c r="N20918" s="34">
        <v>84</v>
      </c>
      <c r="O20918" s="34">
        <v>83</v>
      </c>
      <c r="P20918" s="34">
        <v>90</v>
      </c>
      <c r="Q20918" s="34">
        <v>123</v>
      </c>
      <c r="R20918" s="34">
        <v>97</v>
      </c>
      <c r="S20918" s="34">
        <v>100</v>
      </c>
      <c r="T20918" s="34">
        <v>99</v>
      </c>
      <c r="U20918" s="34">
        <v>107</v>
      </c>
      <c r="V20918" s="34">
        <v>135</v>
      </c>
      <c r="W20918" s="34">
        <v>92</v>
      </c>
      <c r="X20918" s="34">
        <v>107</v>
      </c>
      <c r="Y20918" s="34">
        <v>111</v>
      </c>
      <c r="Z20918" s="34">
        <v>119</v>
      </c>
      <c r="AA20918" s="34">
        <v>106</v>
      </c>
      <c r="AB20918" s="34">
        <v>110</v>
      </c>
      <c r="AC20918" s="34">
        <v>179</v>
      </c>
    </row>
    <row r="20919" spans="1:29" x14ac:dyDescent="0.2">
      <c r="A20919" s="34" t="s">
        <v>81412</v>
      </c>
      <c r="B20919" s="34">
        <v>95</v>
      </c>
      <c r="C20919" s="34">
        <v>100</v>
      </c>
      <c r="D20919" s="34">
        <v>96</v>
      </c>
      <c r="E20919" s="34">
        <v>93</v>
      </c>
      <c r="F20919" s="34">
        <v>55</v>
      </c>
      <c r="G20919" s="34">
        <v>79</v>
      </c>
      <c r="H20919" s="34">
        <v>72</v>
      </c>
      <c r="I20919" s="34">
        <v>101</v>
      </c>
      <c r="J20919" s="34">
        <v>46</v>
      </c>
      <c r="K20919" s="34">
        <v>90</v>
      </c>
      <c r="L20919" s="34">
        <v>43</v>
      </c>
      <c r="M20919" s="34">
        <v>105</v>
      </c>
      <c r="N20919" s="34">
        <v>72</v>
      </c>
      <c r="O20919" s="34">
        <v>79</v>
      </c>
      <c r="P20919" s="34">
        <v>70</v>
      </c>
      <c r="Q20919" s="34">
        <v>89</v>
      </c>
      <c r="R20919" s="34">
        <v>71</v>
      </c>
      <c r="S20919" s="34">
        <v>136</v>
      </c>
      <c r="T20919" s="34">
        <v>70</v>
      </c>
      <c r="U20919" s="34">
        <v>81</v>
      </c>
      <c r="V20919" s="34">
        <v>67</v>
      </c>
      <c r="W20919" s="34">
        <v>94</v>
      </c>
      <c r="X20919" s="34">
        <v>117</v>
      </c>
      <c r="Y20919" s="34">
        <v>78</v>
      </c>
      <c r="Z20919" s="34">
        <v>80</v>
      </c>
      <c r="AA20919" s="34">
        <v>68</v>
      </c>
      <c r="AB20919" s="34">
        <v>70</v>
      </c>
      <c r="AC20919" s="34">
        <v>202</v>
      </c>
    </row>
    <row r="20920" spans="1:29" x14ac:dyDescent="0.2">
      <c r="A20920" s="34" t="s">
        <v>81413</v>
      </c>
      <c r="B20920" s="34">
        <v>126</v>
      </c>
      <c r="C20920" s="34">
        <v>242</v>
      </c>
      <c r="D20920" s="34">
        <v>140</v>
      </c>
      <c r="E20920" s="34">
        <v>279</v>
      </c>
      <c r="F20920" s="34">
        <v>165</v>
      </c>
      <c r="G20920" s="34">
        <v>251</v>
      </c>
      <c r="H20920" s="34">
        <v>199</v>
      </c>
      <c r="I20920" s="34">
        <v>270</v>
      </c>
      <c r="J20920" s="34">
        <v>212</v>
      </c>
      <c r="K20920" s="34">
        <v>330</v>
      </c>
      <c r="L20920" s="34">
        <v>171</v>
      </c>
      <c r="M20920" s="34">
        <v>279</v>
      </c>
      <c r="N20920" s="34">
        <v>147</v>
      </c>
      <c r="O20920" s="34">
        <v>284</v>
      </c>
      <c r="P20920" s="34">
        <v>140</v>
      </c>
      <c r="Q20920" s="34">
        <v>357</v>
      </c>
      <c r="R20920" s="34">
        <v>206</v>
      </c>
      <c r="S20920" s="34">
        <v>320</v>
      </c>
      <c r="T20920" s="34">
        <v>216</v>
      </c>
      <c r="U20920" s="34">
        <v>335</v>
      </c>
      <c r="V20920" s="34">
        <v>141</v>
      </c>
      <c r="W20920" s="34">
        <v>419</v>
      </c>
      <c r="X20920" s="34">
        <v>174</v>
      </c>
      <c r="Y20920" s="34">
        <v>257</v>
      </c>
      <c r="Z20920" s="34">
        <v>168</v>
      </c>
      <c r="AA20920" s="34">
        <v>303</v>
      </c>
      <c r="AB20920" s="34">
        <v>198</v>
      </c>
      <c r="AC20920" s="34">
        <v>432</v>
      </c>
    </row>
    <row r="20921" spans="1:29" x14ac:dyDescent="0.2">
      <c r="A20921" s="34" t="s">
        <v>81414</v>
      </c>
      <c r="B20921" s="34">
        <v>57</v>
      </c>
      <c r="C20921" s="34">
        <v>61</v>
      </c>
      <c r="D20921" s="34">
        <v>71</v>
      </c>
      <c r="E20921" s="34">
        <v>99</v>
      </c>
      <c r="F20921" s="34">
        <v>75</v>
      </c>
      <c r="G20921" s="34">
        <v>86</v>
      </c>
      <c r="H20921" s="34">
        <v>71</v>
      </c>
      <c r="I20921" s="34">
        <v>104</v>
      </c>
      <c r="J20921" s="34">
        <v>67</v>
      </c>
      <c r="K20921" s="34">
        <v>92</v>
      </c>
      <c r="L20921" s="34">
        <v>37</v>
      </c>
      <c r="M20921" s="34">
        <v>66</v>
      </c>
      <c r="N20921" s="34">
        <v>54</v>
      </c>
      <c r="O20921" s="34">
        <v>101</v>
      </c>
      <c r="P20921" s="34">
        <v>70</v>
      </c>
      <c r="Q20921" s="34">
        <v>83</v>
      </c>
      <c r="R20921" s="34">
        <v>66</v>
      </c>
      <c r="S20921" s="34">
        <v>118</v>
      </c>
      <c r="T20921" s="34">
        <v>73</v>
      </c>
      <c r="U20921" s="34">
        <v>105</v>
      </c>
      <c r="V20921" s="34">
        <v>109</v>
      </c>
      <c r="W20921" s="34">
        <v>113</v>
      </c>
      <c r="X20921" s="34">
        <v>104</v>
      </c>
      <c r="Y20921" s="34">
        <v>133</v>
      </c>
      <c r="Z20921" s="34">
        <v>72</v>
      </c>
      <c r="AA20921" s="34">
        <v>141</v>
      </c>
      <c r="AB20921" s="34">
        <v>76</v>
      </c>
      <c r="AC20921" s="34">
        <v>155</v>
      </c>
    </row>
    <row r="20922" spans="1:29" x14ac:dyDescent="0.2">
      <c r="A20922" s="34" t="s">
        <v>81415</v>
      </c>
      <c r="B20922" s="34">
        <v>105</v>
      </c>
      <c r="C20922" s="34">
        <v>221</v>
      </c>
      <c r="D20922" s="34">
        <v>234</v>
      </c>
      <c r="E20922" s="34">
        <v>214</v>
      </c>
      <c r="F20922" s="34">
        <v>232</v>
      </c>
      <c r="G20922" s="34">
        <v>211</v>
      </c>
      <c r="H20922" s="34">
        <v>226</v>
      </c>
      <c r="I20922" s="34">
        <v>223</v>
      </c>
      <c r="J20922" s="34">
        <v>203</v>
      </c>
      <c r="K20922" s="34">
        <v>238</v>
      </c>
      <c r="L20922" s="34">
        <v>123</v>
      </c>
      <c r="M20922" s="34">
        <v>196</v>
      </c>
      <c r="N20922" s="34">
        <v>182</v>
      </c>
      <c r="O20922" s="34">
        <v>181</v>
      </c>
      <c r="P20922" s="34">
        <v>186</v>
      </c>
      <c r="Q20922" s="34">
        <v>354</v>
      </c>
      <c r="R20922" s="34">
        <v>253</v>
      </c>
      <c r="S20922" s="34">
        <v>279</v>
      </c>
      <c r="T20922" s="34">
        <v>252</v>
      </c>
      <c r="U20922" s="34">
        <v>176</v>
      </c>
      <c r="V20922" s="34">
        <v>243</v>
      </c>
      <c r="W20922" s="34">
        <v>237</v>
      </c>
      <c r="X20922" s="34">
        <v>220</v>
      </c>
      <c r="Y20922" s="34">
        <v>197</v>
      </c>
      <c r="Z20922" s="34">
        <v>254</v>
      </c>
      <c r="AA20922" s="34">
        <v>258</v>
      </c>
      <c r="AB20922" s="34">
        <v>216</v>
      </c>
      <c r="AC20922" s="34">
        <v>299</v>
      </c>
    </row>
    <row r="20923" spans="1:29" x14ac:dyDescent="0.2">
      <c r="A20923" s="34" t="s">
        <v>81416</v>
      </c>
      <c r="B20923" s="34">
        <v>42</v>
      </c>
      <c r="C20923" s="34">
        <v>18</v>
      </c>
      <c r="D20923" s="34">
        <v>33</v>
      </c>
      <c r="E20923" s="34">
        <v>18</v>
      </c>
      <c r="F20923" s="34">
        <v>33</v>
      </c>
      <c r="G20923" s="34">
        <v>32</v>
      </c>
      <c r="H20923" s="34">
        <v>22</v>
      </c>
      <c r="I20923" s="34">
        <v>25</v>
      </c>
      <c r="J20923" s="34">
        <v>33</v>
      </c>
      <c r="K20923" s="34">
        <v>34</v>
      </c>
      <c r="L20923" s="34">
        <v>38</v>
      </c>
      <c r="M20923" s="34">
        <v>21</v>
      </c>
      <c r="N20923" s="34">
        <v>37</v>
      </c>
      <c r="O20923" s="34">
        <v>26</v>
      </c>
      <c r="P20923" s="34">
        <v>38</v>
      </c>
      <c r="Q20923" s="34">
        <v>28</v>
      </c>
      <c r="R20923" s="34">
        <v>30</v>
      </c>
      <c r="S20923" s="34">
        <v>33</v>
      </c>
      <c r="T20923" s="34">
        <v>31</v>
      </c>
      <c r="U20923" s="34">
        <v>24</v>
      </c>
      <c r="V20923" s="34">
        <v>42</v>
      </c>
      <c r="W20923" s="34">
        <v>39</v>
      </c>
      <c r="X20923" s="34">
        <v>65</v>
      </c>
      <c r="Y20923" s="34">
        <v>33</v>
      </c>
      <c r="Z20923" s="34">
        <v>21</v>
      </c>
      <c r="AA20923" s="34">
        <v>36</v>
      </c>
      <c r="AB20923" s="34">
        <v>62</v>
      </c>
      <c r="AC20923" s="34">
        <v>49</v>
      </c>
    </row>
    <row r="20924" spans="1:29" x14ac:dyDescent="0.2">
      <c r="A20924" s="34" t="s">
        <v>81417</v>
      </c>
      <c r="B20924" s="34">
        <v>116</v>
      </c>
      <c r="C20924" s="34">
        <v>193</v>
      </c>
      <c r="D20924" s="34">
        <v>137</v>
      </c>
      <c r="E20924" s="34">
        <v>242</v>
      </c>
      <c r="F20924" s="34">
        <v>124</v>
      </c>
      <c r="G20924" s="34">
        <v>251</v>
      </c>
      <c r="H20924" s="34">
        <v>115</v>
      </c>
      <c r="I20924" s="34">
        <v>209</v>
      </c>
      <c r="J20924" s="34">
        <v>113</v>
      </c>
      <c r="K20924" s="34">
        <v>198</v>
      </c>
      <c r="L20924" s="34">
        <v>91</v>
      </c>
      <c r="M20924" s="34">
        <v>174</v>
      </c>
      <c r="N20924" s="34">
        <v>97</v>
      </c>
      <c r="O20924" s="34">
        <v>180</v>
      </c>
      <c r="P20924" s="34">
        <v>106</v>
      </c>
      <c r="Q20924" s="34">
        <v>172</v>
      </c>
      <c r="R20924" s="34">
        <v>184</v>
      </c>
      <c r="S20924" s="34">
        <v>222</v>
      </c>
      <c r="T20924" s="34">
        <v>170</v>
      </c>
      <c r="U20924" s="34">
        <v>199</v>
      </c>
      <c r="V20924" s="34">
        <v>131</v>
      </c>
      <c r="W20924" s="34">
        <v>183</v>
      </c>
      <c r="X20924" s="34">
        <v>120</v>
      </c>
      <c r="Y20924" s="34">
        <v>166</v>
      </c>
      <c r="Z20924" s="34">
        <v>113</v>
      </c>
      <c r="AA20924" s="34">
        <v>216</v>
      </c>
      <c r="AB20924" s="34">
        <v>214</v>
      </c>
      <c r="AC20924" s="34">
        <v>264</v>
      </c>
    </row>
    <row r="20925" spans="1:29" x14ac:dyDescent="0.2">
      <c r="A20925" s="34" t="s">
        <v>81418</v>
      </c>
      <c r="B20925" s="34">
        <v>139</v>
      </c>
      <c r="C20925" s="34">
        <v>276</v>
      </c>
      <c r="D20925" s="34">
        <v>273</v>
      </c>
      <c r="E20925" s="34">
        <v>230</v>
      </c>
      <c r="F20925" s="34">
        <v>249</v>
      </c>
      <c r="G20925" s="34">
        <v>257</v>
      </c>
      <c r="H20925" s="34">
        <v>277</v>
      </c>
      <c r="I20925" s="34">
        <v>227</v>
      </c>
      <c r="J20925" s="34">
        <v>233</v>
      </c>
      <c r="K20925" s="34">
        <v>229</v>
      </c>
      <c r="L20925" s="34">
        <v>151</v>
      </c>
      <c r="M20925" s="34">
        <v>231</v>
      </c>
      <c r="N20925" s="34">
        <v>225</v>
      </c>
      <c r="O20925" s="34">
        <v>224</v>
      </c>
      <c r="P20925" s="34">
        <v>214</v>
      </c>
      <c r="Q20925" s="34">
        <v>309</v>
      </c>
      <c r="R20925" s="34">
        <v>311</v>
      </c>
      <c r="S20925" s="34">
        <v>323</v>
      </c>
      <c r="T20925" s="34">
        <v>257</v>
      </c>
      <c r="U20925" s="34">
        <v>232</v>
      </c>
      <c r="V20925" s="34">
        <v>327</v>
      </c>
      <c r="W20925" s="34">
        <v>236</v>
      </c>
      <c r="X20925" s="34">
        <v>351</v>
      </c>
      <c r="Y20925" s="34">
        <v>215</v>
      </c>
      <c r="Z20925" s="34">
        <v>348</v>
      </c>
      <c r="AA20925" s="34">
        <v>330</v>
      </c>
      <c r="AB20925" s="34">
        <v>277</v>
      </c>
      <c r="AC20925" s="34">
        <v>372</v>
      </c>
    </row>
    <row r="20926" spans="1:29" x14ac:dyDescent="0.2">
      <c r="A20926" s="34" t="s">
        <v>81419</v>
      </c>
      <c r="B20926" s="34">
        <v>16</v>
      </c>
      <c r="C20926" s="34">
        <v>6</v>
      </c>
      <c r="D20926" s="34">
        <v>10</v>
      </c>
      <c r="E20926" s="34">
        <v>9</v>
      </c>
      <c r="F20926" s="34">
        <v>13</v>
      </c>
      <c r="G20926" s="34">
        <v>8</v>
      </c>
      <c r="H20926" s="34">
        <v>8</v>
      </c>
      <c r="I20926" s="34">
        <v>14</v>
      </c>
      <c r="J20926" s="34">
        <v>8</v>
      </c>
      <c r="K20926" s="34">
        <v>12</v>
      </c>
      <c r="L20926" s="34">
        <v>3</v>
      </c>
      <c r="M20926" s="34">
        <v>11</v>
      </c>
      <c r="N20926" s="34">
        <v>12</v>
      </c>
      <c r="O20926" s="34">
        <v>6</v>
      </c>
      <c r="P20926" s="34">
        <v>8</v>
      </c>
      <c r="Q20926" s="34">
        <v>9</v>
      </c>
      <c r="R20926" s="34">
        <v>17</v>
      </c>
      <c r="S20926" s="34">
        <v>2</v>
      </c>
      <c r="T20926" s="34">
        <v>1</v>
      </c>
      <c r="U20926" s="34">
        <v>3</v>
      </c>
      <c r="V20926" s="34">
        <v>8</v>
      </c>
      <c r="W20926" s="34">
        <v>6</v>
      </c>
      <c r="X20926" s="34">
        <v>6</v>
      </c>
      <c r="Y20926" s="34">
        <v>9</v>
      </c>
      <c r="Z20926" s="34">
        <v>11</v>
      </c>
      <c r="AA20926" s="34">
        <v>11</v>
      </c>
      <c r="AB20926" s="34">
        <v>3</v>
      </c>
      <c r="AC20926" s="34">
        <v>24</v>
      </c>
    </row>
    <row r="20927" spans="1:29" x14ac:dyDescent="0.2">
      <c r="A20927" s="34" t="s">
        <v>81420</v>
      </c>
      <c r="B20927" s="34">
        <v>113</v>
      </c>
      <c r="C20927" s="34">
        <v>157</v>
      </c>
      <c r="D20927" s="34">
        <v>145</v>
      </c>
      <c r="E20927" s="34">
        <v>179</v>
      </c>
      <c r="F20927" s="34">
        <v>115</v>
      </c>
      <c r="G20927" s="34">
        <v>139</v>
      </c>
      <c r="H20927" s="34">
        <v>94</v>
      </c>
      <c r="I20927" s="34">
        <v>147</v>
      </c>
      <c r="J20927" s="34">
        <v>101</v>
      </c>
      <c r="K20927" s="34">
        <v>126</v>
      </c>
      <c r="L20927" s="34">
        <v>94</v>
      </c>
      <c r="M20927" s="34">
        <v>136</v>
      </c>
      <c r="N20927" s="34">
        <v>96</v>
      </c>
      <c r="O20927" s="34">
        <v>107</v>
      </c>
      <c r="P20927" s="34">
        <v>119</v>
      </c>
      <c r="Q20927" s="34">
        <v>181</v>
      </c>
      <c r="R20927" s="34">
        <v>141</v>
      </c>
      <c r="S20927" s="34">
        <v>147</v>
      </c>
      <c r="T20927" s="34">
        <v>104</v>
      </c>
      <c r="U20927" s="34">
        <v>121</v>
      </c>
      <c r="V20927" s="34">
        <v>142</v>
      </c>
      <c r="W20927" s="34">
        <v>153</v>
      </c>
      <c r="X20927" s="34">
        <v>190</v>
      </c>
      <c r="Y20927" s="34">
        <v>129</v>
      </c>
      <c r="Z20927" s="34">
        <v>121</v>
      </c>
      <c r="AA20927" s="34">
        <v>164</v>
      </c>
      <c r="AB20927" s="34">
        <v>149</v>
      </c>
      <c r="AC20927" s="34">
        <v>227</v>
      </c>
    </row>
    <row r="20928" spans="1:29" x14ac:dyDescent="0.2">
      <c r="A20928" s="34" t="s">
        <v>81421</v>
      </c>
      <c r="B20928" s="34">
        <v>96</v>
      </c>
      <c r="C20928" s="34">
        <v>60</v>
      </c>
      <c r="D20928" s="34">
        <v>72</v>
      </c>
      <c r="E20928" s="34">
        <v>80</v>
      </c>
      <c r="F20928" s="34">
        <v>80</v>
      </c>
      <c r="G20928" s="34">
        <v>82</v>
      </c>
      <c r="H20928" s="34">
        <v>85</v>
      </c>
      <c r="I20928" s="34">
        <v>69</v>
      </c>
      <c r="J20928" s="34">
        <v>76</v>
      </c>
      <c r="K20928" s="34">
        <v>86</v>
      </c>
      <c r="L20928" s="34">
        <v>88</v>
      </c>
      <c r="M20928" s="34">
        <v>52</v>
      </c>
      <c r="N20928" s="34">
        <v>88</v>
      </c>
      <c r="O20928" s="34">
        <v>68</v>
      </c>
      <c r="P20928" s="34">
        <v>41</v>
      </c>
      <c r="Q20928" s="34">
        <v>115</v>
      </c>
      <c r="R20928" s="34">
        <v>102</v>
      </c>
      <c r="S20928" s="34">
        <v>75</v>
      </c>
      <c r="T20928" s="34">
        <v>83</v>
      </c>
      <c r="U20928" s="34">
        <v>79</v>
      </c>
      <c r="V20928" s="34">
        <v>64</v>
      </c>
      <c r="W20928" s="34">
        <v>98</v>
      </c>
      <c r="X20928" s="34">
        <v>86</v>
      </c>
      <c r="Y20928" s="34">
        <v>91</v>
      </c>
      <c r="Z20928" s="34">
        <v>78</v>
      </c>
      <c r="AA20928" s="34">
        <v>76</v>
      </c>
      <c r="AB20928" s="34">
        <v>127</v>
      </c>
      <c r="AC20928" s="34">
        <v>111</v>
      </c>
    </row>
    <row r="20929" spans="1:29" x14ac:dyDescent="0.2">
      <c r="A20929" s="34" t="s">
        <v>81422</v>
      </c>
      <c r="B20929" s="34">
        <v>94</v>
      </c>
      <c r="C20929" s="34">
        <v>105</v>
      </c>
      <c r="D20929" s="34">
        <v>147</v>
      </c>
      <c r="E20929" s="34">
        <v>130</v>
      </c>
      <c r="F20929" s="34">
        <v>138</v>
      </c>
      <c r="G20929" s="34">
        <v>73</v>
      </c>
      <c r="H20929" s="34">
        <v>139</v>
      </c>
      <c r="I20929" s="34">
        <v>110</v>
      </c>
      <c r="J20929" s="34">
        <v>93</v>
      </c>
      <c r="K20929" s="34">
        <v>162</v>
      </c>
      <c r="L20929" s="34">
        <v>99</v>
      </c>
      <c r="M20929" s="34">
        <v>93</v>
      </c>
      <c r="N20929" s="34">
        <v>98</v>
      </c>
      <c r="O20929" s="34">
        <v>119</v>
      </c>
      <c r="P20929" s="34">
        <v>100</v>
      </c>
      <c r="Q20929" s="34">
        <v>152</v>
      </c>
      <c r="R20929" s="34">
        <v>141</v>
      </c>
      <c r="S20929" s="34">
        <v>167</v>
      </c>
      <c r="T20929" s="34">
        <v>149</v>
      </c>
      <c r="U20929" s="34">
        <v>123</v>
      </c>
      <c r="V20929" s="34">
        <v>147</v>
      </c>
      <c r="W20929" s="34">
        <v>165</v>
      </c>
      <c r="X20929" s="34">
        <v>121</v>
      </c>
      <c r="Y20929" s="34">
        <v>146</v>
      </c>
      <c r="Z20929" s="34">
        <v>162</v>
      </c>
      <c r="AA20929" s="34">
        <v>187</v>
      </c>
      <c r="AB20929" s="34">
        <v>171</v>
      </c>
      <c r="AC20929" s="34">
        <v>185</v>
      </c>
    </row>
    <row r="20930" spans="1:29" x14ac:dyDescent="0.2">
      <c r="A20930" s="34" t="s">
        <v>81423</v>
      </c>
      <c r="B20930" s="34">
        <v>81</v>
      </c>
      <c r="C20930" s="34">
        <v>43</v>
      </c>
      <c r="D20930" s="34">
        <v>84</v>
      </c>
      <c r="E20930" s="34">
        <v>70</v>
      </c>
      <c r="F20930" s="34">
        <v>55</v>
      </c>
      <c r="G20930" s="34">
        <v>85</v>
      </c>
      <c r="H20930" s="34">
        <v>61</v>
      </c>
      <c r="I20930" s="34">
        <v>48</v>
      </c>
      <c r="J20930" s="34">
        <v>49</v>
      </c>
      <c r="K20930" s="34">
        <v>56</v>
      </c>
      <c r="L20930" s="34">
        <v>41</v>
      </c>
      <c r="M20930" s="34">
        <v>55</v>
      </c>
      <c r="N20930" s="34">
        <v>38</v>
      </c>
      <c r="O20930" s="34">
        <v>48</v>
      </c>
      <c r="P20930" s="34">
        <v>39</v>
      </c>
      <c r="Q20930" s="34">
        <v>70</v>
      </c>
      <c r="R20930" s="34">
        <v>75</v>
      </c>
      <c r="S20930" s="34">
        <v>69</v>
      </c>
      <c r="T20930" s="34">
        <v>63</v>
      </c>
      <c r="U20930" s="34">
        <v>67</v>
      </c>
      <c r="V20930" s="34">
        <v>65</v>
      </c>
      <c r="W20930" s="34">
        <v>71</v>
      </c>
      <c r="X20930" s="34">
        <v>95</v>
      </c>
      <c r="Y20930" s="34">
        <v>60</v>
      </c>
      <c r="Z20930" s="34">
        <v>82</v>
      </c>
      <c r="AA20930" s="34">
        <v>84</v>
      </c>
      <c r="AB20930" s="34">
        <v>113</v>
      </c>
      <c r="AC20930" s="34">
        <v>73</v>
      </c>
    </row>
    <row r="20931" spans="1:29" x14ac:dyDescent="0.2">
      <c r="A20931" s="34" t="s">
        <v>81424</v>
      </c>
      <c r="B20931" s="34">
        <v>163</v>
      </c>
      <c r="C20931" s="34">
        <v>137</v>
      </c>
      <c r="D20931" s="34">
        <v>171</v>
      </c>
      <c r="E20931" s="34">
        <v>126</v>
      </c>
      <c r="F20931" s="34">
        <v>185</v>
      </c>
      <c r="G20931" s="34">
        <v>160</v>
      </c>
      <c r="H20931" s="34">
        <v>202</v>
      </c>
      <c r="I20931" s="34">
        <v>127</v>
      </c>
      <c r="J20931" s="34">
        <v>197</v>
      </c>
      <c r="K20931" s="34">
        <v>172</v>
      </c>
      <c r="L20931" s="34">
        <v>172</v>
      </c>
      <c r="M20931" s="34">
        <v>146</v>
      </c>
      <c r="N20931" s="34">
        <v>168</v>
      </c>
      <c r="O20931" s="34">
        <v>153</v>
      </c>
      <c r="P20931" s="34">
        <v>195</v>
      </c>
      <c r="Q20931" s="34">
        <v>241</v>
      </c>
      <c r="R20931" s="34">
        <v>294</v>
      </c>
      <c r="S20931" s="34">
        <v>227</v>
      </c>
      <c r="T20931" s="34">
        <v>249</v>
      </c>
      <c r="U20931" s="34">
        <v>179</v>
      </c>
      <c r="V20931" s="34">
        <v>212</v>
      </c>
      <c r="W20931" s="34">
        <v>285</v>
      </c>
      <c r="X20931" s="34">
        <v>204</v>
      </c>
      <c r="Y20931" s="34">
        <v>203</v>
      </c>
      <c r="Z20931" s="34">
        <v>212</v>
      </c>
      <c r="AA20931" s="34">
        <v>212</v>
      </c>
      <c r="AB20931" s="34">
        <v>261</v>
      </c>
      <c r="AC20931" s="34">
        <v>311</v>
      </c>
    </row>
    <row r="20932" spans="1:29" x14ac:dyDescent="0.2">
      <c r="A20932" s="34" t="s">
        <v>81425</v>
      </c>
      <c r="B20932" s="34">
        <v>83</v>
      </c>
      <c r="C20932" s="34">
        <v>105</v>
      </c>
      <c r="D20932" s="34">
        <v>72</v>
      </c>
      <c r="E20932" s="34">
        <v>116</v>
      </c>
      <c r="F20932" s="34">
        <v>76</v>
      </c>
      <c r="G20932" s="34">
        <v>150</v>
      </c>
      <c r="H20932" s="34">
        <v>56</v>
      </c>
      <c r="I20932" s="34">
        <v>99</v>
      </c>
      <c r="J20932" s="34">
        <v>82</v>
      </c>
      <c r="K20932" s="34">
        <v>129</v>
      </c>
      <c r="L20932" s="34">
        <v>66</v>
      </c>
      <c r="M20932" s="34">
        <v>98</v>
      </c>
      <c r="N20932" s="34">
        <v>61</v>
      </c>
      <c r="O20932" s="34">
        <v>113</v>
      </c>
      <c r="P20932" s="34">
        <v>73</v>
      </c>
      <c r="Q20932" s="34">
        <v>208</v>
      </c>
      <c r="R20932" s="34">
        <v>114</v>
      </c>
      <c r="S20932" s="34">
        <v>138</v>
      </c>
      <c r="T20932" s="34">
        <v>83</v>
      </c>
      <c r="U20932" s="34">
        <v>113</v>
      </c>
      <c r="V20932" s="34">
        <v>105</v>
      </c>
      <c r="W20932" s="34">
        <v>115</v>
      </c>
      <c r="X20932" s="34">
        <v>70</v>
      </c>
      <c r="Y20932" s="34">
        <v>111</v>
      </c>
      <c r="Z20932" s="34">
        <v>93</v>
      </c>
      <c r="AA20932" s="34">
        <v>120</v>
      </c>
      <c r="AB20932" s="34">
        <v>97</v>
      </c>
      <c r="AC20932" s="34">
        <v>144</v>
      </c>
    </row>
    <row r="20933" spans="1:29" x14ac:dyDescent="0.2">
      <c r="A20933" s="34" t="s">
        <v>81426</v>
      </c>
      <c r="B20933" s="34">
        <v>101</v>
      </c>
      <c r="C20933" s="34">
        <v>143</v>
      </c>
      <c r="D20933" s="34">
        <v>161</v>
      </c>
      <c r="E20933" s="34">
        <v>138</v>
      </c>
      <c r="F20933" s="34">
        <v>173</v>
      </c>
      <c r="G20933" s="34">
        <v>123</v>
      </c>
      <c r="H20933" s="34">
        <v>164</v>
      </c>
      <c r="I20933" s="34">
        <v>102</v>
      </c>
      <c r="J20933" s="34">
        <v>139</v>
      </c>
      <c r="K20933" s="34">
        <v>155</v>
      </c>
      <c r="L20933" s="34">
        <v>121</v>
      </c>
      <c r="M20933" s="34">
        <v>105</v>
      </c>
      <c r="N20933" s="34">
        <v>131</v>
      </c>
      <c r="O20933" s="34">
        <v>134</v>
      </c>
      <c r="P20933" s="34">
        <v>171</v>
      </c>
      <c r="Q20933" s="34">
        <v>153</v>
      </c>
      <c r="R20933" s="34">
        <v>185</v>
      </c>
      <c r="S20933" s="34">
        <v>129</v>
      </c>
      <c r="T20933" s="34">
        <v>159</v>
      </c>
      <c r="U20933" s="34">
        <v>133</v>
      </c>
      <c r="V20933" s="34">
        <v>165</v>
      </c>
      <c r="W20933" s="34">
        <v>196</v>
      </c>
      <c r="X20933" s="34">
        <v>195</v>
      </c>
      <c r="Y20933" s="34">
        <v>116</v>
      </c>
      <c r="Z20933" s="34">
        <v>194</v>
      </c>
      <c r="AA20933" s="34">
        <v>129</v>
      </c>
      <c r="AB20933" s="34">
        <v>187</v>
      </c>
      <c r="AC20933" s="34">
        <v>215</v>
      </c>
    </row>
    <row r="20934" spans="1:29" x14ac:dyDescent="0.2">
      <c r="A20934" s="34" t="s">
        <v>81427</v>
      </c>
      <c r="B20934" s="34">
        <v>85</v>
      </c>
      <c r="C20934" s="34">
        <v>77</v>
      </c>
      <c r="D20934" s="34">
        <v>61</v>
      </c>
      <c r="E20934" s="34">
        <v>70</v>
      </c>
      <c r="F20934" s="34">
        <v>68</v>
      </c>
      <c r="G20934" s="34">
        <v>108</v>
      </c>
      <c r="H20934" s="34">
        <v>64</v>
      </c>
      <c r="I20934" s="34">
        <v>62</v>
      </c>
      <c r="J20934" s="34">
        <v>53</v>
      </c>
      <c r="K20934" s="34">
        <v>90</v>
      </c>
      <c r="L20934" s="34">
        <v>48</v>
      </c>
      <c r="M20934" s="34">
        <v>59</v>
      </c>
      <c r="N20934" s="34">
        <v>46</v>
      </c>
      <c r="O20934" s="34">
        <v>54</v>
      </c>
      <c r="P20934" s="34">
        <v>70</v>
      </c>
      <c r="Q20934" s="34">
        <v>85</v>
      </c>
      <c r="R20934" s="34">
        <v>91</v>
      </c>
      <c r="S20934" s="34">
        <v>93</v>
      </c>
      <c r="T20934" s="34">
        <v>56</v>
      </c>
      <c r="U20934" s="34">
        <v>66</v>
      </c>
      <c r="V20934" s="34">
        <v>80</v>
      </c>
      <c r="W20934" s="34">
        <v>93</v>
      </c>
      <c r="X20934" s="34">
        <v>65</v>
      </c>
      <c r="Y20934" s="34">
        <v>102</v>
      </c>
      <c r="Z20934" s="34">
        <v>81</v>
      </c>
      <c r="AA20934" s="34">
        <v>108</v>
      </c>
      <c r="AB20934" s="34">
        <v>74</v>
      </c>
      <c r="AC20934" s="34">
        <v>131</v>
      </c>
    </row>
    <row r="20935" spans="1:29" x14ac:dyDescent="0.2">
      <c r="A20935" s="34" t="s">
        <v>81428</v>
      </c>
      <c r="B20935" s="34">
        <v>123</v>
      </c>
      <c r="C20935" s="34">
        <v>93</v>
      </c>
      <c r="D20935" s="34">
        <v>136</v>
      </c>
      <c r="E20935" s="34">
        <v>121</v>
      </c>
      <c r="F20935" s="34">
        <v>148</v>
      </c>
      <c r="G20935" s="34">
        <v>115</v>
      </c>
      <c r="H20935" s="34">
        <v>100</v>
      </c>
      <c r="I20935" s="34">
        <v>102</v>
      </c>
      <c r="J20935" s="34">
        <v>117</v>
      </c>
      <c r="K20935" s="34">
        <v>95</v>
      </c>
      <c r="L20935" s="34">
        <v>94</v>
      </c>
      <c r="M20935" s="34">
        <v>108</v>
      </c>
      <c r="N20935" s="34">
        <v>111</v>
      </c>
      <c r="O20935" s="34">
        <v>92</v>
      </c>
      <c r="P20935" s="34">
        <v>93</v>
      </c>
      <c r="Q20935" s="34">
        <v>111</v>
      </c>
      <c r="R20935" s="34">
        <v>138</v>
      </c>
      <c r="S20935" s="34">
        <v>132</v>
      </c>
      <c r="T20935" s="34">
        <v>148</v>
      </c>
      <c r="U20935" s="34">
        <v>87</v>
      </c>
      <c r="V20935" s="34">
        <v>122</v>
      </c>
      <c r="W20935" s="34">
        <v>141</v>
      </c>
      <c r="X20935" s="34">
        <v>138</v>
      </c>
      <c r="Y20935" s="34">
        <v>121</v>
      </c>
      <c r="Z20935" s="34">
        <v>123</v>
      </c>
      <c r="AA20935" s="34">
        <v>101</v>
      </c>
      <c r="AB20935" s="34">
        <v>173</v>
      </c>
      <c r="AC20935" s="34">
        <v>198</v>
      </c>
    </row>
    <row r="20936" spans="1:29" x14ac:dyDescent="0.2">
      <c r="A20936" s="34" t="s">
        <v>81429</v>
      </c>
      <c r="B20936" s="34">
        <v>73</v>
      </c>
      <c r="C20936" s="34">
        <v>110</v>
      </c>
      <c r="D20936" s="34">
        <v>113</v>
      </c>
      <c r="E20936" s="34">
        <v>97</v>
      </c>
      <c r="F20936" s="34">
        <v>127</v>
      </c>
      <c r="G20936" s="34">
        <v>142</v>
      </c>
      <c r="H20936" s="34">
        <v>97</v>
      </c>
      <c r="I20936" s="34">
        <v>100</v>
      </c>
      <c r="J20936" s="34">
        <v>90</v>
      </c>
      <c r="K20936" s="34">
        <v>85</v>
      </c>
      <c r="L20936" s="34">
        <v>83</v>
      </c>
      <c r="M20936" s="34">
        <v>97</v>
      </c>
      <c r="N20936" s="34">
        <v>82</v>
      </c>
      <c r="O20936" s="34">
        <v>90</v>
      </c>
      <c r="P20936" s="34">
        <v>93</v>
      </c>
      <c r="Q20936" s="34">
        <v>93</v>
      </c>
      <c r="R20936" s="34">
        <v>148</v>
      </c>
      <c r="S20936" s="34">
        <v>123</v>
      </c>
      <c r="T20936" s="34">
        <v>116</v>
      </c>
      <c r="U20936" s="34">
        <v>99</v>
      </c>
      <c r="V20936" s="34">
        <v>163</v>
      </c>
      <c r="W20936" s="34">
        <v>105</v>
      </c>
      <c r="X20936" s="34">
        <v>124</v>
      </c>
      <c r="Y20936" s="34">
        <v>100</v>
      </c>
      <c r="Z20936" s="34">
        <v>113</v>
      </c>
      <c r="AA20936" s="34">
        <v>124</v>
      </c>
      <c r="AB20936" s="34">
        <v>138</v>
      </c>
      <c r="AC20936" s="34">
        <v>120</v>
      </c>
    </row>
    <row r="20937" spans="1:29" x14ac:dyDescent="0.2">
      <c r="A20937" s="34" t="s">
        <v>81430</v>
      </c>
      <c r="B20937" s="34">
        <v>263</v>
      </c>
      <c r="C20937" s="34">
        <v>173</v>
      </c>
      <c r="D20937" s="34">
        <v>280</v>
      </c>
      <c r="E20937" s="34">
        <v>243</v>
      </c>
      <c r="F20937" s="34">
        <v>291</v>
      </c>
      <c r="G20937" s="34">
        <v>232</v>
      </c>
      <c r="H20937" s="34">
        <v>251</v>
      </c>
      <c r="I20937" s="34">
        <v>242</v>
      </c>
      <c r="J20937" s="34">
        <v>234</v>
      </c>
      <c r="K20937" s="34">
        <v>226</v>
      </c>
      <c r="L20937" s="34">
        <v>264</v>
      </c>
      <c r="M20937" s="34">
        <v>215</v>
      </c>
      <c r="N20937" s="34">
        <v>211</v>
      </c>
      <c r="O20937" s="34">
        <v>239</v>
      </c>
      <c r="P20937" s="34">
        <v>260</v>
      </c>
      <c r="Q20937" s="34">
        <v>319</v>
      </c>
      <c r="R20937" s="34">
        <v>397</v>
      </c>
      <c r="S20937" s="34">
        <v>327</v>
      </c>
      <c r="T20937" s="34">
        <v>335</v>
      </c>
      <c r="U20937" s="34">
        <v>244</v>
      </c>
      <c r="V20937" s="34">
        <v>333</v>
      </c>
      <c r="W20937" s="34">
        <v>348</v>
      </c>
      <c r="X20937" s="34">
        <v>334</v>
      </c>
      <c r="Y20937" s="34">
        <v>316</v>
      </c>
      <c r="Z20937" s="34">
        <v>263</v>
      </c>
      <c r="AA20937" s="34">
        <v>279</v>
      </c>
      <c r="AB20937" s="34">
        <v>375</v>
      </c>
      <c r="AC20937" s="34">
        <v>406</v>
      </c>
    </row>
    <row r="20938" spans="1:29" x14ac:dyDescent="0.2">
      <c r="A20938" s="34" t="s">
        <v>81431</v>
      </c>
      <c r="B20938" s="34">
        <v>97</v>
      </c>
      <c r="C20938" s="34">
        <v>121</v>
      </c>
      <c r="D20938" s="34">
        <v>112</v>
      </c>
      <c r="E20938" s="34">
        <v>113</v>
      </c>
      <c r="F20938" s="34">
        <v>121</v>
      </c>
      <c r="G20938" s="34">
        <v>97</v>
      </c>
      <c r="H20938" s="34">
        <v>129</v>
      </c>
      <c r="I20938" s="34">
        <v>87</v>
      </c>
      <c r="J20938" s="34">
        <v>119</v>
      </c>
      <c r="K20938" s="34">
        <v>142</v>
      </c>
      <c r="L20938" s="34">
        <v>82</v>
      </c>
      <c r="M20938" s="34">
        <v>92</v>
      </c>
      <c r="N20938" s="34">
        <v>108</v>
      </c>
      <c r="O20938" s="34">
        <v>105</v>
      </c>
      <c r="P20938" s="34">
        <v>124</v>
      </c>
      <c r="Q20938" s="34">
        <v>158</v>
      </c>
      <c r="R20938" s="34">
        <v>134</v>
      </c>
      <c r="S20938" s="34">
        <v>136</v>
      </c>
      <c r="T20938" s="34">
        <v>155</v>
      </c>
      <c r="U20938" s="34">
        <v>133</v>
      </c>
      <c r="V20938" s="34">
        <v>129</v>
      </c>
      <c r="W20938" s="34">
        <v>93</v>
      </c>
      <c r="X20938" s="34">
        <v>157</v>
      </c>
      <c r="Y20938" s="34">
        <v>123</v>
      </c>
      <c r="Z20938" s="34">
        <v>112</v>
      </c>
      <c r="AA20938" s="34">
        <v>111</v>
      </c>
      <c r="AB20938" s="34">
        <v>144</v>
      </c>
      <c r="AC20938" s="34">
        <v>169</v>
      </c>
    </row>
    <row r="20939" spans="1:29" x14ac:dyDescent="0.2">
      <c r="A20939" s="34" t="s">
        <v>81432</v>
      </c>
      <c r="B20939" s="34">
        <v>69</v>
      </c>
      <c r="C20939" s="34">
        <v>23</v>
      </c>
      <c r="D20939" s="34">
        <v>47</v>
      </c>
      <c r="E20939" s="34">
        <v>33</v>
      </c>
      <c r="F20939" s="34">
        <v>38</v>
      </c>
      <c r="G20939" s="34">
        <v>35</v>
      </c>
      <c r="H20939" s="34">
        <v>39</v>
      </c>
      <c r="I20939" s="34">
        <v>17</v>
      </c>
      <c r="J20939" s="34">
        <v>37</v>
      </c>
      <c r="K20939" s="34">
        <v>35</v>
      </c>
      <c r="L20939" s="34">
        <v>38</v>
      </c>
      <c r="M20939" s="34">
        <v>27</v>
      </c>
      <c r="N20939" s="34">
        <v>34</v>
      </c>
      <c r="O20939" s="34">
        <v>36</v>
      </c>
      <c r="P20939" s="34">
        <v>28</v>
      </c>
      <c r="Q20939" s="34">
        <v>60</v>
      </c>
      <c r="R20939" s="34">
        <v>48</v>
      </c>
      <c r="S20939" s="34">
        <v>42</v>
      </c>
      <c r="T20939" s="34">
        <v>40</v>
      </c>
      <c r="U20939" s="34">
        <v>36</v>
      </c>
      <c r="V20939" s="34">
        <v>41</v>
      </c>
      <c r="W20939" s="34">
        <v>36</v>
      </c>
      <c r="X20939" s="34">
        <v>67</v>
      </c>
      <c r="Y20939" s="34">
        <v>46</v>
      </c>
      <c r="Z20939" s="34">
        <v>50</v>
      </c>
      <c r="AA20939" s="34">
        <v>44</v>
      </c>
      <c r="AB20939" s="34">
        <v>59</v>
      </c>
      <c r="AC20939" s="34">
        <v>48</v>
      </c>
    </row>
    <row r="20940" spans="1:29" x14ac:dyDescent="0.2">
      <c r="A20940" s="34" t="s">
        <v>81433</v>
      </c>
      <c r="B20940" s="34">
        <v>55</v>
      </c>
      <c r="C20940" s="34">
        <v>33</v>
      </c>
      <c r="D20940" s="34">
        <v>32</v>
      </c>
      <c r="E20940" s="34">
        <v>25</v>
      </c>
      <c r="F20940" s="34">
        <v>27</v>
      </c>
      <c r="G20940" s="34">
        <v>56</v>
      </c>
      <c r="H20940" s="34">
        <v>48</v>
      </c>
      <c r="I20940" s="34">
        <v>59</v>
      </c>
      <c r="J20940" s="34">
        <v>30</v>
      </c>
      <c r="K20940" s="34">
        <v>43</v>
      </c>
      <c r="L20940" s="34">
        <v>30</v>
      </c>
      <c r="M20940" s="34">
        <v>30</v>
      </c>
      <c r="N20940" s="34">
        <v>25</v>
      </c>
      <c r="O20940" s="34">
        <v>49</v>
      </c>
      <c r="P20940" s="34">
        <v>31</v>
      </c>
      <c r="Q20940" s="34">
        <v>54</v>
      </c>
      <c r="R20940" s="34">
        <v>29</v>
      </c>
      <c r="S20940" s="34">
        <v>45</v>
      </c>
      <c r="T20940" s="34">
        <v>29</v>
      </c>
      <c r="U20940" s="34">
        <v>47</v>
      </c>
      <c r="V20940" s="34">
        <v>42</v>
      </c>
      <c r="W20940" s="34">
        <v>56</v>
      </c>
      <c r="X20940" s="34">
        <v>55</v>
      </c>
      <c r="Y20940" s="34">
        <v>31</v>
      </c>
      <c r="Z20940" s="34">
        <v>36</v>
      </c>
      <c r="AA20940" s="34">
        <v>40</v>
      </c>
      <c r="AB20940" s="34">
        <v>43</v>
      </c>
      <c r="AC20940" s="34">
        <v>65</v>
      </c>
    </row>
    <row r="20941" spans="1:29" x14ac:dyDescent="0.2">
      <c r="A20941" s="34" t="s">
        <v>81434</v>
      </c>
      <c r="B20941" s="34">
        <v>209</v>
      </c>
      <c r="C20941" s="34">
        <v>314</v>
      </c>
      <c r="D20941" s="34">
        <v>320</v>
      </c>
      <c r="E20941" s="34">
        <v>371</v>
      </c>
      <c r="F20941" s="34">
        <v>242</v>
      </c>
      <c r="G20941" s="34">
        <v>297</v>
      </c>
      <c r="H20941" s="34">
        <v>215</v>
      </c>
      <c r="I20941" s="34">
        <v>283</v>
      </c>
      <c r="J20941" s="34">
        <v>116</v>
      </c>
      <c r="K20941" s="34">
        <v>845</v>
      </c>
      <c r="L20941" s="34">
        <v>103</v>
      </c>
      <c r="M20941" s="34">
        <v>243</v>
      </c>
      <c r="N20941" s="34">
        <v>254</v>
      </c>
      <c r="O20941" s="34">
        <v>238</v>
      </c>
      <c r="P20941" s="34">
        <v>201</v>
      </c>
      <c r="Q20941" s="34">
        <v>362</v>
      </c>
      <c r="R20941" s="34">
        <v>229</v>
      </c>
      <c r="S20941" s="34">
        <v>409</v>
      </c>
      <c r="T20941" s="34">
        <v>144</v>
      </c>
      <c r="U20941" s="34">
        <v>215</v>
      </c>
      <c r="V20941" s="34">
        <v>226</v>
      </c>
      <c r="W20941" s="34">
        <v>289</v>
      </c>
      <c r="X20941" s="34">
        <v>261</v>
      </c>
      <c r="Y20941" s="34">
        <v>223</v>
      </c>
      <c r="Z20941" s="34">
        <v>207</v>
      </c>
      <c r="AA20941" s="34">
        <v>633</v>
      </c>
      <c r="AB20941" s="34">
        <v>222</v>
      </c>
      <c r="AC20941" s="34">
        <v>460</v>
      </c>
    </row>
    <row r="20942" spans="1:29" x14ac:dyDescent="0.2">
      <c r="A20942" s="34" t="s">
        <v>81435</v>
      </c>
      <c r="B20942" s="34">
        <v>69</v>
      </c>
      <c r="C20942" s="34">
        <v>28</v>
      </c>
      <c r="D20942" s="34">
        <v>78</v>
      </c>
      <c r="E20942" s="34">
        <v>51</v>
      </c>
      <c r="F20942" s="34">
        <v>78</v>
      </c>
      <c r="G20942" s="34">
        <v>40</v>
      </c>
      <c r="H20942" s="34">
        <v>42</v>
      </c>
      <c r="I20942" s="34">
        <v>48</v>
      </c>
      <c r="J20942" s="34">
        <v>56</v>
      </c>
      <c r="K20942" s="34">
        <v>49</v>
      </c>
      <c r="L20942" s="34">
        <v>34</v>
      </c>
      <c r="M20942" s="34">
        <v>53</v>
      </c>
      <c r="N20942" s="34">
        <v>64</v>
      </c>
      <c r="O20942" s="34">
        <v>49</v>
      </c>
      <c r="P20942" s="34">
        <v>42</v>
      </c>
      <c r="Q20942" s="34">
        <v>73</v>
      </c>
      <c r="R20942" s="34">
        <v>61</v>
      </c>
      <c r="S20942" s="34">
        <v>67</v>
      </c>
      <c r="T20942" s="34">
        <v>47</v>
      </c>
      <c r="U20942" s="34">
        <v>55</v>
      </c>
      <c r="V20942" s="34">
        <v>78</v>
      </c>
      <c r="W20942" s="34">
        <v>54</v>
      </c>
      <c r="X20942" s="34">
        <v>90</v>
      </c>
      <c r="Y20942" s="34">
        <v>64</v>
      </c>
      <c r="Z20942" s="34">
        <v>83</v>
      </c>
      <c r="AA20942" s="34">
        <v>50</v>
      </c>
      <c r="AB20942" s="34">
        <v>58</v>
      </c>
      <c r="AC20942" s="34">
        <v>63</v>
      </c>
    </row>
    <row r="20943" spans="1:29" x14ac:dyDescent="0.2">
      <c r="A20943" s="34" t="s">
        <v>81436</v>
      </c>
      <c r="B20943" s="34">
        <v>95</v>
      </c>
      <c r="C20943" s="34">
        <v>68</v>
      </c>
      <c r="D20943" s="34">
        <v>96</v>
      </c>
      <c r="E20943" s="34">
        <v>67</v>
      </c>
      <c r="F20943" s="34">
        <v>96</v>
      </c>
      <c r="G20943" s="34">
        <v>79</v>
      </c>
      <c r="H20943" s="34">
        <v>104</v>
      </c>
      <c r="I20943" s="34">
        <v>68</v>
      </c>
      <c r="J20943" s="34">
        <v>77</v>
      </c>
      <c r="K20943" s="34">
        <v>108</v>
      </c>
      <c r="L20943" s="34">
        <v>66</v>
      </c>
      <c r="M20943" s="34">
        <v>66</v>
      </c>
      <c r="N20943" s="34">
        <v>63</v>
      </c>
      <c r="O20943" s="34">
        <v>68</v>
      </c>
      <c r="P20943" s="34">
        <v>75</v>
      </c>
      <c r="Q20943" s="34">
        <v>102</v>
      </c>
      <c r="R20943" s="34">
        <v>107</v>
      </c>
      <c r="S20943" s="34">
        <v>125</v>
      </c>
      <c r="T20943" s="34">
        <v>84</v>
      </c>
      <c r="U20943" s="34">
        <v>84</v>
      </c>
      <c r="V20943" s="34">
        <v>124</v>
      </c>
      <c r="W20943" s="34">
        <v>95</v>
      </c>
      <c r="X20943" s="34">
        <v>110</v>
      </c>
      <c r="Y20943" s="34">
        <v>117</v>
      </c>
      <c r="Z20943" s="34">
        <v>84</v>
      </c>
      <c r="AA20943" s="34">
        <v>99</v>
      </c>
      <c r="AB20943" s="34">
        <v>92</v>
      </c>
      <c r="AC20943" s="34">
        <v>113</v>
      </c>
    </row>
    <row r="20944" spans="1:29" x14ac:dyDescent="0.2">
      <c r="A20944" s="34" t="s">
        <v>81437</v>
      </c>
      <c r="B20944" s="34">
        <v>87</v>
      </c>
      <c r="C20944" s="34">
        <v>93</v>
      </c>
      <c r="D20944" s="34">
        <v>167</v>
      </c>
      <c r="E20944" s="34">
        <v>97</v>
      </c>
      <c r="F20944" s="34">
        <v>140</v>
      </c>
      <c r="G20944" s="34">
        <v>100</v>
      </c>
      <c r="H20944" s="34">
        <v>140</v>
      </c>
      <c r="I20944" s="34">
        <v>75</v>
      </c>
      <c r="J20944" s="34">
        <v>143</v>
      </c>
      <c r="K20944" s="34">
        <v>95</v>
      </c>
      <c r="L20944" s="34">
        <v>124</v>
      </c>
      <c r="M20944" s="34">
        <v>98</v>
      </c>
      <c r="N20944" s="34">
        <v>119</v>
      </c>
      <c r="O20944" s="34">
        <v>84</v>
      </c>
      <c r="P20944" s="34">
        <v>145</v>
      </c>
      <c r="Q20944" s="34">
        <v>118</v>
      </c>
      <c r="R20944" s="34">
        <v>177</v>
      </c>
      <c r="S20944" s="34">
        <v>108</v>
      </c>
      <c r="T20944" s="34">
        <v>192</v>
      </c>
      <c r="U20944" s="34">
        <v>99</v>
      </c>
      <c r="V20944" s="34">
        <v>181</v>
      </c>
      <c r="W20944" s="34">
        <v>137</v>
      </c>
      <c r="X20944" s="34">
        <v>216</v>
      </c>
      <c r="Y20944" s="34">
        <v>102</v>
      </c>
      <c r="Z20944" s="34">
        <v>142</v>
      </c>
      <c r="AA20944" s="34">
        <v>129</v>
      </c>
      <c r="AB20944" s="34">
        <v>167</v>
      </c>
      <c r="AC20944" s="34">
        <v>192</v>
      </c>
    </row>
    <row r="20945" spans="1:29" x14ac:dyDescent="0.2">
      <c r="A20945" s="34" t="s">
        <v>81438</v>
      </c>
      <c r="B20945" s="34">
        <v>72</v>
      </c>
      <c r="C20945" s="34">
        <v>77</v>
      </c>
      <c r="D20945" s="34">
        <v>106</v>
      </c>
      <c r="E20945" s="34">
        <v>64</v>
      </c>
      <c r="F20945" s="34">
        <v>86</v>
      </c>
      <c r="G20945" s="34">
        <v>75</v>
      </c>
      <c r="H20945" s="34">
        <v>71</v>
      </c>
      <c r="I20945" s="34">
        <v>56</v>
      </c>
      <c r="J20945" s="34">
        <v>82</v>
      </c>
      <c r="K20945" s="34">
        <v>80</v>
      </c>
      <c r="L20945" s="34">
        <v>46</v>
      </c>
      <c r="M20945" s="34">
        <v>88</v>
      </c>
      <c r="N20945" s="34">
        <v>68</v>
      </c>
      <c r="O20945" s="34">
        <v>54</v>
      </c>
      <c r="P20945" s="34">
        <v>60</v>
      </c>
      <c r="Q20945" s="34">
        <v>75</v>
      </c>
      <c r="R20945" s="34">
        <v>67</v>
      </c>
      <c r="S20945" s="34">
        <v>79</v>
      </c>
      <c r="T20945" s="34">
        <v>56</v>
      </c>
      <c r="U20945" s="34">
        <v>59</v>
      </c>
      <c r="V20945" s="34">
        <v>86</v>
      </c>
      <c r="W20945" s="34">
        <v>33</v>
      </c>
      <c r="X20945" s="34">
        <v>105</v>
      </c>
      <c r="Y20945" s="34">
        <v>74</v>
      </c>
      <c r="Z20945" s="34">
        <v>103</v>
      </c>
      <c r="AA20945" s="34">
        <v>90</v>
      </c>
      <c r="AB20945" s="34">
        <v>68</v>
      </c>
      <c r="AC20945" s="34">
        <v>124</v>
      </c>
    </row>
    <row r="20946" spans="1:29" x14ac:dyDescent="0.2">
      <c r="A20946" s="34" t="s">
        <v>81439</v>
      </c>
      <c r="B20946" s="34">
        <v>237</v>
      </c>
      <c r="C20946" s="34">
        <v>154</v>
      </c>
      <c r="D20946" s="34">
        <v>228</v>
      </c>
      <c r="E20946" s="34">
        <v>195</v>
      </c>
      <c r="F20946" s="34">
        <v>291</v>
      </c>
      <c r="G20946" s="34">
        <v>183</v>
      </c>
      <c r="H20946" s="34">
        <v>245</v>
      </c>
      <c r="I20946" s="34">
        <v>189</v>
      </c>
      <c r="J20946" s="34">
        <v>293</v>
      </c>
      <c r="K20946" s="34">
        <v>211</v>
      </c>
      <c r="L20946" s="34">
        <v>323</v>
      </c>
      <c r="M20946" s="34">
        <v>175</v>
      </c>
      <c r="N20946" s="34">
        <v>232</v>
      </c>
      <c r="O20946" s="34">
        <v>192</v>
      </c>
      <c r="P20946" s="34">
        <v>260</v>
      </c>
      <c r="Q20946" s="34">
        <v>269</v>
      </c>
      <c r="R20946" s="34">
        <v>335</v>
      </c>
      <c r="S20946" s="34">
        <v>251</v>
      </c>
      <c r="T20946" s="34">
        <v>439</v>
      </c>
      <c r="U20946" s="34">
        <v>210</v>
      </c>
      <c r="V20946" s="34">
        <v>336</v>
      </c>
      <c r="W20946" s="34">
        <v>373</v>
      </c>
      <c r="X20946" s="34">
        <v>299</v>
      </c>
      <c r="Y20946" s="34">
        <v>322</v>
      </c>
      <c r="Z20946" s="34">
        <v>276</v>
      </c>
      <c r="AA20946" s="34">
        <v>251</v>
      </c>
      <c r="AB20946" s="34">
        <v>468</v>
      </c>
      <c r="AC20946" s="34">
        <v>279</v>
      </c>
    </row>
    <row r="20947" spans="1:29" x14ac:dyDescent="0.2">
      <c r="A20947" s="34" t="s">
        <v>81440</v>
      </c>
      <c r="B20947" s="34">
        <v>113</v>
      </c>
      <c r="C20947" s="34">
        <v>53</v>
      </c>
      <c r="D20947" s="34">
        <v>67</v>
      </c>
      <c r="E20947" s="34">
        <v>52</v>
      </c>
      <c r="F20947" s="34">
        <v>75</v>
      </c>
      <c r="G20947" s="34">
        <v>68</v>
      </c>
      <c r="H20947" s="34">
        <v>79</v>
      </c>
      <c r="I20947" s="34">
        <v>76</v>
      </c>
      <c r="J20947" s="34">
        <v>76</v>
      </c>
      <c r="K20947" s="34">
        <v>68</v>
      </c>
      <c r="L20947" s="34">
        <v>95</v>
      </c>
      <c r="M20947" s="34">
        <v>65</v>
      </c>
      <c r="N20947" s="34">
        <v>60</v>
      </c>
      <c r="O20947" s="34">
        <v>47</v>
      </c>
      <c r="P20947" s="34">
        <v>66</v>
      </c>
      <c r="Q20947" s="34">
        <v>82</v>
      </c>
      <c r="R20947" s="34">
        <v>87</v>
      </c>
      <c r="S20947" s="34">
        <v>72</v>
      </c>
      <c r="T20947" s="34">
        <v>83</v>
      </c>
      <c r="U20947" s="34">
        <v>78</v>
      </c>
      <c r="V20947" s="34">
        <v>81</v>
      </c>
      <c r="W20947" s="34">
        <v>87</v>
      </c>
      <c r="X20947" s="34">
        <v>89</v>
      </c>
      <c r="Y20947" s="34">
        <v>70</v>
      </c>
      <c r="Z20947" s="34">
        <v>78</v>
      </c>
      <c r="AA20947" s="34">
        <v>73</v>
      </c>
      <c r="AB20947" s="34">
        <v>99</v>
      </c>
      <c r="AC20947" s="34">
        <v>111</v>
      </c>
    </row>
    <row r="20948" spans="1:29" x14ac:dyDescent="0.2">
      <c r="A20948" s="34" t="s">
        <v>81441</v>
      </c>
      <c r="B20948" s="34">
        <v>141</v>
      </c>
      <c r="C20948" s="34">
        <v>152</v>
      </c>
      <c r="D20948" s="34">
        <v>133</v>
      </c>
      <c r="E20948" s="34">
        <v>182</v>
      </c>
      <c r="F20948" s="34">
        <v>137</v>
      </c>
      <c r="G20948" s="34">
        <v>198</v>
      </c>
      <c r="H20948" s="34">
        <v>153</v>
      </c>
      <c r="I20948" s="34">
        <v>139</v>
      </c>
      <c r="J20948" s="34">
        <v>119</v>
      </c>
      <c r="K20948" s="34">
        <v>160</v>
      </c>
      <c r="L20948" s="34">
        <v>107</v>
      </c>
      <c r="M20948" s="34">
        <v>122</v>
      </c>
      <c r="N20948" s="34">
        <v>127</v>
      </c>
      <c r="O20948" s="34">
        <v>124</v>
      </c>
      <c r="P20948" s="34">
        <v>118</v>
      </c>
      <c r="Q20948" s="34">
        <v>175</v>
      </c>
      <c r="R20948" s="34">
        <v>162</v>
      </c>
      <c r="S20948" s="34">
        <v>169</v>
      </c>
      <c r="T20948" s="34">
        <v>172</v>
      </c>
      <c r="U20948" s="34">
        <v>158</v>
      </c>
      <c r="V20948" s="34">
        <v>210</v>
      </c>
      <c r="W20948" s="34">
        <v>169</v>
      </c>
      <c r="X20948" s="34">
        <v>156</v>
      </c>
      <c r="Y20948" s="34">
        <v>191</v>
      </c>
      <c r="Z20948" s="34">
        <v>153</v>
      </c>
      <c r="AA20948" s="34">
        <v>175</v>
      </c>
      <c r="AB20948" s="34">
        <v>149</v>
      </c>
      <c r="AC20948" s="34">
        <v>224</v>
      </c>
    </row>
    <row r="20949" spans="1:29" x14ac:dyDescent="0.2">
      <c r="A20949" s="34" t="s">
        <v>81442</v>
      </c>
      <c r="B20949" s="34">
        <v>90</v>
      </c>
      <c r="C20949" s="34">
        <v>94</v>
      </c>
      <c r="D20949" s="34">
        <v>89</v>
      </c>
      <c r="E20949" s="34">
        <v>103</v>
      </c>
      <c r="F20949" s="34">
        <v>91</v>
      </c>
      <c r="G20949" s="34">
        <v>111</v>
      </c>
      <c r="H20949" s="34">
        <v>105</v>
      </c>
      <c r="I20949" s="34">
        <v>107</v>
      </c>
      <c r="J20949" s="34">
        <v>90</v>
      </c>
      <c r="K20949" s="34">
        <v>98</v>
      </c>
      <c r="L20949" s="34">
        <v>82</v>
      </c>
      <c r="M20949" s="34">
        <v>80</v>
      </c>
      <c r="N20949" s="34">
        <v>82</v>
      </c>
      <c r="O20949" s="34">
        <v>111</v>
      </c>
      <c r="P20949" s="34">
        <v>106</v>
      </c>
      <c r="Q20949" s="34">
        <v>162</v>
      </c>
      <c r="R20949" s="34">
        <v>112</v>
      </c>
      <c r="S20949" s="34">
        <v>129</v>
      </c>
      <c r="T20949" s="34">
        <v>131</v>
      </c>
      <c r="U20949" s="34">
        <v>135</v>
      </c>
      <c r="V20949" s="34">
        <v>88</v>
      </c>
      <c r="W20949" s="34">
        <v>168</v>
      </c>
      <c r="X20949" s="34">
        <v>124</v>
      </c>
      <c r="Y20949" s="34">
        <v>158</v>
      </c>
      <c r="Z20949" s="34">
        <v>111</v>
      </c>
      <c r="AA20949" s="34">
        <v>128</v>
      </c>
      <c r="AB20949" s="34">
        <v>119</v>
      </c>
      <c r="AC20949" s="34">
        <v>159</v>
      </c>
    </row>
    <row r="20950" spans="1:29" x14ac:dyDescent="0.2">
      <c r="A20950" s="34" t="s">
        <v>81443</v>
      </c>
      <c r="B20950" s="34">
        <v>186</v>
      </c>
      <c r="C20950" s="34">
        <v>255</v>
      </c>
      <c r="D20950" s="34">
        <v>226</v>
      </c>
      <c r="E20950" s="34">
        <v>185</v>
      </c>
      <c r="F20950" s="34">
        <v>202</v>
      </c>
      <c r="G20950" s="34">
        <v>265</v>
      </c>
      <c r="H20950" s="34">
        <v>165</v>
      </c>
      <c r="I20950" s="34">
        <v>252</v>
      </c>
      <c r="J20950" s="34">
        <v>145</v>
      </c>
      <c r="K20950" s="34">
        <v>241</v>
      </c>
      <c r="L20950" s="34">
        <v>97</v>
      </c>
      <c r="M20950" s="34">
        <v>175</v>
      </c>
      <c r="N20950" s="34">
        <v>144</v>
      </c>
      <c r="O20950" s="34">
        <v>145</v>
      </c>
      <c r="P20950" s="34">
        <v>126</v>
      </c>
      <c r="Q20950" s="34">
        <v>305</v>
      </c>
      <c r="R20950" s="34">
        <v>191</v>
      </c>
      <c r="S20950" s="34">
        <v>321</v>
      </c>
      <c r="T20950" s="34">
        <v>148</v>
      </c>
      <c r="U20950" s="34">
        <v>194</v>
      </c>
      <c r="V20950" s="34">
        <v>200</v>
      </c>
      <c r="W20950" s="34">
        <v>248</v>
      </c>
      <c r="X20950" s="34">
        <v>250</v>
      </c>
      <c r="Y20950" s="34">
        <v>203</v>
      </c>
      <c r="Z20950" s="34">
        <v>226</v>
      </c>
      <c r="AA20950" s="34">
        <v>288</v>
      </c>
      <c r="AB20950" s="34">
        <v>166</v>
      </c>
      <c r="AC20950" s="34">
        <v>434</v>
      </c>
    </row>
    <row r="20951" spans="1:29" x14ac:dyDescent="0.2">
      <c r="A20951" s="34" t="s">
        <v>81444</v>
      </c>
      <c r="B20951" s="34">
        <v>39</v>
      </c>
      <c r="C20951" s="34">
        <v>37</v>
      </c>
      <c r="D20951" s="34">
        <v>40</v>
      </c>
      <c r="E20951" s="34">
        <v>47</v>
      </c>
      <c r="F20951" s="34">
        <v>48</v>
      </c>
      <c r="G20951" s="34">
        <v>34</v>
      </c>
      <c r="H20951" s="34">
        <v>25</v>
      </c>
      <c r="I20951" s="34">
        <v>23</v>
      </c>
      <c r="J20951" s="34">
        <v>36</v>
      </c>
      <c r="K20951" s="34">
        <v>21</v>
      </c>
      <c r="L20951" s="34">
        <v>23</v>
      </c>
      <c r="M20951" s="34">
        <v>17</v>
      </c>
      <c r="N20951" s="34">
        <v>30</v>
      </c>
      <c r="O20951" s="34">
        <v>38</v>
      </c>
      <c r="P20951" s="34">
        <v>41</v>
      </c>
      <c r="Q20951" s="34">
        <v>22</v>
      </c>
      <c r="R20951" s="34">
        <v>33</v>
      </c>
      <c r="S20951" s="34">
        <v>35</v>
      </c>
      <c r="T20951" s="34">
        <v>40</v>
      </c>
      <c r="U20951" s="34">
        <v>32</v>
      </c>
      <c r="V20951" s="34">
        <v>35</v>
      </c>
      <c r="W20951" s="34">
        <v>35</v>
      </c>
      <c r="X20951" s="34">
        <v>60</v>
      </c>
      <c r="Y20951" s="34">
        <v>28</v>
      </c>
      <c r="Z20951" s="34">
        <v>40</v>
      </c>
      <c r="AA20951" s="34">
        <v>24</v>
      </c>
      <c r="AB20951" s="34">
        <v>37</v>
      </c>
      <c r="AC20951" s="34">
        <v>27</v>
      </c>
    </row>
    <row r="20952" spans="1:29" x14ac:dyDescent="0.2">
      <c r="A20952" s="34" t="s">
        <v>81445</v>
      </c>
      <c r="B20952" s="34">
        <v>103</v>
      </c>
      <c r="C20952" s="34">
        <v>141</v>
      </c>
      <c r="D20952" s="34">
        <v>105</v>
      </c>
      <c r="E20952" s="34">
        <v>117</v>
      </c>
      <c r="F20952" s="34">
        <v>116</v>
      </c>
      <c r="G20952" s="34">
        <v>91</v>
      </c>
      <c r="H20952" s="34">
        <v>96</v>
      </c>
      <c r="I20952" s="34">
        <v>81</v>
      </c>
      <c r="J20952" s="34">
        <v>94</v>
      </c>
      <c r="K20952" s="34">
        <v>111</v>
      </c>
      <c r="L20952" s="34">
        <v>70</v>
      </c>
      <c r="M20952" s="34">
        <v>114</v>
      </c>
      <c r="N20952" s="34">
        <v>80</v>
      </c>
      <c r="O20952" s="34">
        <v>107</v>
      </c>
      <c r="P20952" s="34">
        <v>87</v>
      </c>
      <c r="Q20952" s="34">
        <v>136</v>
      </c>
      <c r="R20952" s="34">
        <v>129</v>
      </c>
      <c r="S20952" s="34">
        <v>141</v>
      </c>
      <c r="T20952" s="34">
        <v>121</v>
      </c>
      <c r="U20952" s="34">
        <v>127</v>
      </c>
      <c r="V20952" s="34">
        <v>110</v>
      </c>
      <c r="W20952" s="34">
        <v>135</v>
      </c>
      <c r="X20952" s="34">
        <v>117</v>
      </c>
      <c r="Y20952" s="34">
        <v>121</v>
      </c>
      <c r="Z20952" s="34">
        <v>132</v>
      </c>
      <c r="AA20952" s="34">
        <v>171</v>
      </c>
      <c r="AB20952" s="34">
        <v>121</v>
      </c>
      <c r="AC20952" s="34">
        <v>201</v>
      </c>
    </row>
    <row r="20953" spans="1:29" x14ac:dyDescent="0.2">
      <c r="A20953" s="34" t="s">
        <v>81446</v>
      </c>
      <c r="B20953" s="34">
        <v>197</v>
      </c>
      <c r="C20953" s="34">
        <v>196</v>
      </c>
      <c r="D20953" s="34">
        <v>258</v>
      </c>
      <c r="E20953" s="34">
        <v>206</v>
      </c>
      <c r="F20953" s="34">
        <v>295</v>
      </c>
      <c r="G20953" s="34">
        <v>220</v>
      </c>
      <c r="H20953" s="34">
        <v>309</v>
      </c>
      <c r="I20953" s="34">
        <v>229</v>
      </c>
      <c r="J20953" s="34">
        <v>253</v>
      </c>
      <c r="K20953" s="34">
        <v>247</v>
      </c>
      <c r="L20953" s="34">
        <v>263</v>
      </c>
      <c r="M20953" s="34">
        <v>179</v>
      </c>
      <c r="N20953" s="34">
        <v>229</v>
      </c>
      <c r="O20953" s="34">
        <v>223</v>
      </c>
      <c r="P20953" s="34">
        <v>280</v>
      </c>
      <c r="Q20953" s="34">
        <v>264</v>
      </c>
      <c r="R20953" s="34">
        <v>335</v>
      </c>
      <c r="S20953" s="34">
        <v>265</v>
      </c>
      <c r="T20953" s="34">
        <v>412</v>
      </c>
      <c r="U20953" s="34">
        <v>258</v>
      </c>
      <c r="V20953" s="34">
        <v>288</v>
      </c>
      <c r="W20953" s="34">
        <v>306</v>
      </c>
      <c r="X20953" s="34">
        <v>368</v>
      </c>
      <c r="Y20953" s="34">
        <v>281</v>
      </c>
      <c r="Z20953" s="34">
        <v>301</v>
      </c>
      <c r="AA20953" s="34">
        <v>266</v>
      </c>
      <c r="AB20953" s="34">
        <v>339</v>
      </c>
      <c r="AC20953" s="34">
        <v>356</v>
      </c>
    </row>
    <row r="20954" spans="1:29" x14ac:dyDescent="0.2">
      <c r="A20954" s="34" t="s">
        <v>81447</v>
      </c>
      <c r="B20954" s="34">
        <v>124</v>
      </c>
      <c r="C20954" s="34">
        <v>205</v>
      </c>
      <c r="D20954" s="34">
        <v>183</v>
      </c>
      <c r="E20954" s="34">
        <v>184</v>
      </c>
      <c r="F20954" s="34">
        <v>167</v>
      </c>
      <c r="G20954" s="34">
        <v>165</v>
      </c>
      <c r="H20954" s="34">
        <v>175</v>
      </c>
      <c r="I20954" s="34">
        <v>156</v>
      </c>
      <c r="J20954" s="34">
        <v>174</v>
      </c>
      <c r="K20954" s="34">
        <v>230</v>
      </c>
      <c r="L20954" s="34">
        <v>133</v>
      </c>
      <c r="M20954" s="34">
        <v>129</v>
      </c>
      <c r="N20954" s="34">
        <v>139</v>
      </c>
      <c r="O20954" s="34">
        <v>214</v>
      </c>
      <c r="P20954" s="34">
        <v>152</v>
      </c>
      <c r="Q20954" s="34">
        <v>270</v>
      </c>
      <c r="R20954" s="34">
        <v>223</v>
      </c>
      <c r="S20954" s="34">
        <v>249</v>
      </c>
      <c r="T20954" s="34">
        <v>194</v>
      </c>
      <c r="U20954" s="34">
        <v>210</v>
      </c>
      <c r="V20954" s="34">
        <v>224</v>
      </c>
      <c r="W20954" s="34">
        <v>220</v>
      </c>
      <c r="X20954" s="34">
        <v>281</v>
      </c>
      <c r="Y20954" s="34">
        <v>263</v>
      </c>
      <c r="Z20954" s="34">
        <v>175</v>
      </c>
      <c r="AA20954" s="34">
        <v>240</v>
      </c>
      <c r="AB20954" s="34">
        <v>264</v>
      </c>
      <c r="AC20954" s="34">
        <v>302</v>
      </c>
    </row>
    <row r="20955" spans="1:29" x14ac:dyDescent="0.2">
      <c r="A20955" s="34" t="s">
        <v>81448</v>
      </c>
      <c r="B20955" s="34">
        <v>50</v>
      </c>
      <c r="C20955" s="34">
        <v>58</v>
      </c>
      <c r="D20955" s="34">
        <v>105</v>
      </c>
      <c r="E20955" s="34">
        <v>102</v>
      </c>
      <c r="F20955" s="34">
        <v>71</v>
      </c>
      <c r="G20955" s="34">
        <v>87</v>
      </c>
      <c r="H20955" s="34">
        <v>108</v>
      </c>
      <c r="I20955" s="34">
        <v>94</v>
      </c>
      <c r="J20955" s="34">
        <v>78</v>
      </c>
      <c r="K20955" s="34">
        <v>115</v>
      </c>
      <c r="L20955" s="34">
        <v>66</v>
      </c>
      <c r="M20955" s="34">
        <v>104</v>
      </c>
      <c r="N20955" s="34">
        <v>112</v>
      </c>
      <c r="O20955" s="34">
        <v>77</v>
      </c>
      <c r="P20955" s="34">
        <v>62</v>
      </c>
      <c r="Q20955" s="34">
        <v>119</v>
      </c>
      <c r="R20955" s="34">
        <v>101</v>
      </c>
      <c r="S20955" s="34">
        <v>125</v>
      </c>
      <c r="T20955" s="34">
        <v>80</v>
      </c>
      <c r="U20955" s="34">
        <v>97</v>
      </c>
      <c r="V20955" s="34">
        <v>112</v>
      </c>
      <c r="W20955" s="34">
        <v>117</v>
      </c>
      <c r="X20955" s="34">
        <v>107</v>
      </c>
      <c r="Y20955" s="34">
        <v>129</v>
      </c>
      <c r="Z20955" s="34">
        <v>119</v>
      </c>
      <c r="AA20955" s="34">
        <v>145</v>
      </c>
      <c r="AB20955" s="34">
        <v>111</v>
      </c>
      <c r="AC20955" s="34">
        <v>190</v>
      </c>
    </row>
    <row r="20956" spans="1:29" x14ac:dyDescent="0.2">
      <c r="A20956" s="34" t="s">
        <v>81449</v>
      </c>
      <c r="B20956" s="34">
        <v>119</v>
      </c>
      <c r="C20956" s="34">
        <v>171</v>
      </c>
      <c r="D20956" s="34">
        <v>152</v>
      </c>
      <c r="E20956" s="34">
        <v>223</v>
      </c>
      <c r="F20956" s="34">
        <v>145</v>
      </c>
      <c r="G20956" s="34">
        <v>210</v>
      </c>
      <c r="H20956" s="34">
        <v>103</v>
      </c>
      <c r="I20956" s="34">
        <v>165</v>
      </c>
      <c r="J20956" s="34">
        <v>104</v>
      </c>
      <c r="K20956" s="34">
        <v>185</v>
      </c>
      <c r="L20956" s="34">
        <v>79</v>
      </c>
      <c r="M20956" s="34">
        <v>145</v>
      </c>
      <c r="N20956" s="34">
        <v>105</v>
      </c>
      <c r="O20956" s="34">
        <v>144</v>
      </c>
      <c r="P20956" s="34">
        <v>109</v>
      </c>
      <c r="Q20956" s="34">
        <v>198</v>
      </c>
      <c r="R20956" s="34">
        <v>136</v>
      </c>
      <c r="S20956" s="34">
        <v>220</v>
      </c>
      <c r="T20956" s="34">
        <v>98</v>
      </c>
      <c r="U20956" s="34">
        <v>165</v>
      </c>
      <c r="V20956" s="34">
        <v>133</v>
      </c>
      <c r="W20956" s="34">
        <v>248</v>
      </c>
      <c r="X20956" s="34">
        <v>179</v>
      </c>
      <c r="Y20956" s="34">
        <v>165</v>
      </c>
      <c r="Z20956" s="34">
        <v>159</v>
      </c>
      <c r="AA20956" s="34">
        <v>262</v>
      </c>
      <c r="AB20956" s="34">
        <v>146</v>
      </c>
      <c r="AC20956" s="34">
        <v>252</v>
      </c>
    </row>
    <row r="20957" spans="1:29" x14ac:dyDescent="0.2">
      <c r="A20957" s="34" t="s">
        <v>81450</v>
      </c>
      <c r="B20957" s="34">
        <v>104</v>
      </c>
      <c r="C20957" s="34">
        <v>53</v>
      </c>
      <c r="D20957" s="34">
        <v>94</v>
      </c>
      <c r="E20957" s="34">
        <v>69</v>
      </c>
      <c r="F20957" s="34">
        <v>106</v>
      </c>
      <c r="G20957" s="34">
        <v>68</v>
      </c>
      <c r="H20957" s="34">
        <v>85</v>
      </c>
      <c r="I20957" s="34">
        <v>45</v>
      </c>
      <c r="J20957" s="34">
        <v>108</v>
      </c>
      <c r="K20957" s="34">
        <v>44</v>
      </c>
      <c r="L20957" s="34">
        <v>94</v>
      </c>
      <c r="M20957" s="34">
        <v>72</v>
      </c>
      <c r="N20957" s="34">
        <v>85</v>
      </c>
      <c r="O20957" s="34">
        <v>52</v>
      </c>
      <c r="P20957" s="34">
        <v>96</v>
      </c>
      <c r="Q20957" s="34">
        <v>136</v>
      </c>
      <c r="R20957" s="34">
        <v>127</v>
      </c>
      <c r="S20957" s="34">
        <v>82</v>
      </c>
      <c r="T20957" s="34">
        <v>133</v>
      </c>
      <c r="U20957" s="34">
        <v>95</v>
      </c>
      <c r="V20957" s="34">
        <v>116</v>
      </c>
      <c r="W20957" s="34">
        <v>116</v>
      </c>
      <c r="X20957" s="34">
        <v>72</v>
      </c>
      <c r="Y20957" s="34">
        <v>97</v>
      </c>
      <c r="Z20957" s="34">
        <v>89</v>
      </c>
      <c r="AA20957" s="34">
        <v>88</v>
      </c>
      <c r="AB20957" s="34">
        <v>138</v>
      </c>
      <c r="AC20957" s="34">
        <v>130</v>
      </c>
    </row>
    <row r="20958" spans="1:29" x14ac:dyDescent="0.2">
      <c r="A20958" s="34" t="s">
        <v>81451</v>
      </c>
      <c r="B20958" s="34">
        <v>118</v>
      </c>
      <c r="C20958" s="34">
        <v>55</v>
      </c>
      <c r="D20958" s="34">
        <v>95</v>
      </c>
      <c r="E20958" s="34">
        <v>59</v>
      </c>
      <c r="F20958" s="34">
        <v>139</v>
      </c>
      <c r="G20958" s="34">
        <v>46</v>
      </c>
      <c r="H20958" s="34">
        <v>61</v>
      </c>
      <c r="I20958" s="34">
        <v>51</v>
      </c>
      <c r="J20958" s="34">
        <v>106</v>
      </c>
      <c r="K20958" s="34">
        <v>87</v>
      </c>
      <c r="L20958" s="34">
        <v>100</v>
      </c>
      <c r="M20958" s="34">
        <v>63</v>
      </c>
      <c r="N20958" s="34">
        <v>96</v>
      </c>
      <c r="O20958" s="34">
        <v>62</v>
      </c>
      <c r="P20958" s="34">
        <v>93</v>
      </c>
      <c r="Q20958" s="34">
        <v>61</v>
      </c>
      <c r="R20958" s="34">
        <v>128</v>
      </c>
      <c r="S20958" s="34">
        <v>79</v>
      </c>
      <c r="T20958" s="34">
        <v>129</v>
      </c>
      <c r="U20958" s="34">
        <v>76</v>
      </c>
      <c r="V20958" s="34">
        <v>120</v>
      </c>
      <c r="W20958" s="34">
        <v>105</v>
      </c>
      <c r="X20958" s="34">
        <v>90</v>
      </c>
      <c r="Y20958" s="34">
        <v>66</v>
      </c>
      <c r="Z20958" s="34">
        <v>105</v>
      </c>
      <c r="AA20958" s="34">
        <v>119</v>
      </c>
      <c r="AB20958" s="34">
        <v>113</v>
      </c>
      <c r="AC20958" s="34">
        <v>114</v>
      </c>
    </row>
    <row r="20959" spans="1:29" x14ac:dyDescent="0.2">
      <c r="A20959" s="34" t="s">
        <v>81452</v>
      </c>
      <c r="B20959" s="34">
        <v>63</v>
      </c>
      <c r="C20959" s="34">
        <v>72</v>
      </c>
      <c r="D20959" s="34">
        <v>57</v>
      </c>
      <c r="E20959" s="34">
        <v>94</v>
      </c>
      <c r="F20959" s="34">
        <v>54</v>
      </c>
      <c r="G20959" s="34">
        <v>51</v>
      </c>
      <c r="H20959" s="34">
        <v>46</v>
      </c>
      <c r="I20959" s="34">
        <v>80</v>
      </c>
      <c r="J20959" s="34">
        <v>38</v>
      </c>
      <c r="K20959" s="34">
        <v>43</v>
      </c>
      <c r="L20959" s="34">
        <v>24</v>
      </c>
      <c r="M20959" s="34">
        <v>50</v>
      </c>
      <c r="N20959" s="34">
        <v>34</v>
      </c>
      <c r="O20959" s="34">
        <v>77</v>
      </c>
      <c r="P20959" s="34">
        <v>37</v>
      </c>
      <c r="Q20959" s="34">
        <v>87</v>
      </c>
      <c r="R20959" s="34">
        <v>72</v>
      </c>
      <c r="S20959" s="34">
        <v>64</v>
      </c>
      <c r="T20959" s="34">
        <v>51</v>
      </c>
      <c r="U20959" s="34">
        <v>52</v>
      </c>
      <c r="V20959" s="34">
        <v>42</v>
      </c>
      <c r="W20959" s="34">
        <v>76</v>
      </c>
      <c r="X20959" s="34">
        <v>70</v>
      </c>
      <c r="Y20959" s="34">
        <v>70</v>
      </c>
      <c r="Z20959" s="34">
        <v>65</v>
      </c>
      <c r="AA20959" s="34">
        <v>75</v>
      </c>
      <c r="AB20959" s="34">
        <v>79</v>
      </c>
      <c r="AC20959" s="34">
        <v>99</v>
      </c>
    </row>
    <row r="20960" spans="1:29" x14ac:dyDescent="0.2">
      <c r="A20960" s="34" t="s">
        <v>81453</v>
      </c>
      <c r="B20960" s="34">
        <v>53</v>
      </c>
      <c r="C20960" s="34">
        <v>45</v>
      </c>
      <c r="D20960" s="34">
        <v>61</v>
      </c>
      <c r="E20960" s="34">
        <v>67</v>
      </c>
      <c r="F20960" s="34">
        <v>67</v>
      </c>
      <c r="G20960" s="34">
        <v>70</v>
      </c>
      <c r="H20960" s="34">
        <v>76</v>
      </c>
      <c r="I20960" s="34">
        <v>48</v>
      </c>
      <c r="J20960" s="34">
        <v>47</v>
      </c>
      <c r="K20960" s="34">
        <v>52</v>
      </c>
      <c r="L20960" s="34">
        <v>47</v>
      </c>
      <c r="M20960" s="34">
        <v>53</v>
      </c>
      <c r="N20960" s="34">
        <v>59</v>
      </c>
      <c r="O20960" s="34">
        <v>44</v>
      </c>
      <c r="P20960" s="34">
        <v>44</v>
      </c>
      <c r="Q20960" s="34">
        <v>86</v>
      </c>
      <c r="R20960" s="34">
        <v>57</v>
      </c>
      <c r="S20960" s="34">
        <v>54</v>
      </c>
      <c r="T20960" s="34">
        <v>50</v>
      </c>
      <c r="U20960" s="34">
        <v>43</v>
      </c>
      <c r="V20960" s="34">
        <v>54</v>
      </c>
      <c r="W20960" s="34">
        <v>79</v>
      </c>
      <c r="X20960" s="34">
        <v>77</v>
      </c>
      <c r="Y20960" s="34">
        <v>58</v>
      </c>
      <c r="Z20960" s="34">
        <v>74</v>
      </c>
      <c r="AA20960" s="34">
        <v>81</v>
      </c>
      <c r="AB20960" s="34">
        <v>65</v>
      </c>
      <c r="AC20960" s="34">
        <v>121</v>
      </c>
    </row>
    <row r="20961" spans="1:29" x14ac:dyDescent="0.2">
      <c r="A20961" s="34" t="s">
        <v>81454</v>
      </c>
      <c r="B20961" s="34">
        <v>164</v>
      </c>
      <c r="C20961" s="34">
        <v>135</v>
      </c>
      <c r="D20961" s="34">
        <v>173</v>
      </c>
      <c r="E20961" s="34">
        <v>147</v>
      </c>
      <c r="F20961" s="34">
        <v>157</v>
      </c>
      <c r="G20961" s="34">
        <v>119</v>
      </c>
      <c r="H20961" s="34">
        <v>116</v>
      </c>
      <c r="I20961" s="34">
        <v>93</v>
      </c>
      <c r="J20961" s="34">
        <v>87</v>
      </c>
      <c r="K20961" s="34">
        <v>176</v>
      </c>
      <c r="L20961" s="34">
        <v>103</v>
      </c>
      <c r="M20961" s="34">
        <v>118</v>
      </c>
      <c r="N20961" s="34">
        <v>110</v>
      </c>
      <c r="O20961" s="34">
        <v>139</v>
      </c>
      <c r="P20961" s="34">
        <v>109</v>
      </c>
      <c r="Q20961" s="34">
        <v>202</v>
      </c>
      <c r="R20961" s="34">
        <v>163</v>
      </c>
      <c r="S20961" s="34">
        <v>177</v>
      </c>
      <c r="T20961" s="34">
        <v>119</v>
      </c>
      <c r="U20961" s="34">
        <v>148</v>
      </c>
      <c r="V20961" s="34">
        <v>179</v>
      </c>
      <c r="W20961" s="34">
        <v>142</v>
      </c>
      <c r="X20961" s="34">
        <v>209</v>
      </c>
      <c r="Y20961" s="34">
        <v>152</v>
      </c>
      <c r="Z20961" s="34">
        <v>149</v>
      </c>
      <c r="AA20961" s="34">
        <v>149</v>
      </c>
      <c r="AB20961" s="34">
        <v>152</v>
      </c>
      <c r="AC20961" s="34">
        <v>222</v>
      </c>
    </row>
    <row r="20962" spans="1:29" x14ac:dyDescent="0.2">
      <c r="A20962" s="34" t="s">
        <v>81455</v>
      </c>
      <c r="B20962" s="34">
        <v>59</v>
      </c>
      <c r="C20962" s="34">
        <v>49</v>
      </c>
      <c r="D20962" s="34">
        <v>92</v>
      </c>
      <c r="E20962" s="34">
        <v>85</v>
      </c>
      <c r="F20962" s="34">
        <v>71</v>
      </c>
      <c r="G20962" s="34">
        <v>67</v>
      </c>
      <c r="H20962" s="34">
        <v>45</v>
      </c>
      <c r="I20962" s="34">
        <v>45</v>
      </c>
      <c r="J20962" s="34">
        <v>35</v>
      </c>
      <c r="K20962" s="34">
        <v>60</v>
      </c>
      <c r="L20962" s="34">
        <v>35</v>
      </c>
      <c r="M20962" s="34">
        <v>34</v>
      </c>
      <c r="N20962" s="34">
        <v>45</v>
      </c>
      <c r="O20962" s="34">
        <v>62</v>
      </c>
      <c r="P20962" s="34">
        <v>61</v>
      </c>
      <c r="Q20962" s="34">
        <v>65</v>
      </c>
      <c r="R20962" s="34">
        <v>48</v>
      </c>
      <c r="S20962" s="34">
        <v>64</v>
      </c>
      <c r="T20962" s="34">
        <v>41</v>
      </c>
      <c r="U20962" s="34">
        <v>50</v>
      </c>
      <c r="V20962" s="34">
        <v>74</v>
      </c>
      <c r="W20962" s="34">
        <v>53</v>
      </c>
      <c r="X20962" s="34">
        <v>82</v>
      </c>
      <c r="Y20962" s="34">
        <v>75</v>
      </c>
      <c r="Z20962" s="34">
        <v>87</v>
      </c>
      <c r="AA20962" s="34">
        <v>76</v>
      </c>
      <c r="AB20962" s="34">
        <v>66</v>
      </c>
      <c r="AC20962" s="34">
        <v>81</v>
      </c>
    </row>
    <row r="20963" spans="1:29" x14ac:dyDescent="0.2">
      <c r="A20963" s="34" t="s">
        <v>81456</v>
      </c>
      <c r="B20963" s="34">
        <v>140</v>
      </c>
      <c r="C20963" s="34">
        <v>241</v>
      </c>
      <c r="D20963" s="34">
        <v>125</v>
      </c>
      <c r="E20963" s="34">
        <v>234</v>
      </c>
      <c r="F20963" s="34">
        <v>128</v>
      </c>
      <c r="G20963" s="34">
        <v>279</v>
      </c>
      <c r="H20963" s="34">
        <v>161</v>
      </c>
      <c r="I20963" s="34">
        <v>200</v>
      </c>
      <c r="J20963" s="34">
        <v>106</v>
      </c>
      <c r="K20963" s="34">
        <v>245</v>
      </c>
      <c r="L20963" s="34">
        <v>92</v>
      </c>
      <c r="M20963" s="34">
        <v>259</v>
      </c>
      <c r="N20963" s="34">
        <v>111</v>
      </c>
      <c r="O20963" s="34">
        <v>167</v>
      </c>
      <c r="P20963" s="34">
        <v>84</v>
      </c>
      <c r="Q20963" s="34">
        <v>302</v>
      </c>
      <c r="R20963" s="34">
        <v>160</v>
      </c>
      <c r="S20963" s="34">
        <v>259</v>
      </c>
      <c r="T20963" s="34">
        <v>192</v>
      </c>
      <c r="U20963" s="34">
        <v>254</v>
      </c>
      <c r="V20963" s="34">
        <v>162</v>
      </c>
      <c r="W20963" s="34">
        <v>312</v>
      </c>
      <c r="X20963" s="34">
        <v>184</v>
      </c>
      <c r="Y20963" s="34">
        <v>311</v>
      </c>
      <c r="Z20963" s="34">
        <v>122</v>
      </c>
      <c r="AA20963" s="34">
        <v>328</v>
      </c>
      <c r="AB20963" s="34">
        <v>137</v>
      </c>
      <c r="AC20963" s="34">
        <v>406</v>
      </c>
    </row>
    <row r="20964" spans="1:29" x14ac:dyDescent="0.2">
      <c r="A20964" s="34" t="s">
        <v>81457</v>
      </c>
      <c r="B20964" s="34">
        <v>148</v>
      </c>
      <c r="C20964" s="34">
        <v>324</v>
      </c>
      <c r="D20964" s="34">
        <v>265</v>
      </c>
      <c r="E20964" s="34">
        <v>349</v>
      </c>
      <c r="F20964" s="34">
        <v>267</v>
      </c>
      <c r="G20964" s="34">
        <v>305</v>
      </c>
      <c r="H20964" s="34">
        <v>230</v>
      </c>
      <c r="I20964" s="34">
        <v>267</v>
      </c>
      <c r="J20964" s="34">
        <v>187</v>
      </c>
      <c r="K20964" s="34">
        <v>350</v>
      </c>
      <c r="L20964" s="34">
        <v>167</v>
      </c>
      <c r="M20964" s="34">
        <v>258</v>
      </c>
      <c r="N20964" s="34">
        <v>218</v>
      </c>
      <c r="O20964" s="34">
        <v>307</v>
      </c>
      <c r="P20964" s="34">
        <v>175</v>
      </c>
      <c r="Q20964" s="34">
        <v>414</v>
      </c>
      <c r="R20964" s="34">
        <v>241</v>
      </c>
      <c r="S20964" s="34">
        <v>343</v>
      </c>
      <c r="T20964" s="34">
        <v>213</v>
      </c>
      <c r="U20964" s="34">
        <v>280</v>
      </c>
      <c r="V20964" s="34">
        <v>267</v>
      </c>
      <c r="W20964" s="34">
        <v>329</v>
      </c>
      <c r="X20964" s="34">
        <v>280</v>
      </c>
      <c r="Y20964" s="34">
        <v>294</v>
      </c>
      <c r="Z20964" s="34">
        <v>245</v>
      </c>
      <c r="AA20964" s="34">
        <v>345</v>
      </c>
      <c r="AB20964" s="34">
        <v>206</v>
      </c>
      <c r="AC20964" s="34">
        <v>512</v>
      </c>
    </row>
    <row r="20965" spans="1:29" x14ac:dyDescent="0.2">
      <c r="A20965" s="34" t="s">
        <v>81458</v>
      </c>
      <c r="B20965" s="34">
        <v>99</v>
      </c>
      <c r="C20965" s="34">
        <v>71</v>
      </c>
      <c r="D20965" s="34">
        <v>74</v>
      </c>
      <c r="E20965" s="34">
        <v>83</v>
      </c>
      <c r="F20965" s="34">
        <v>73</v>
      </c>
      <c r="G20965" s="34">
        <v>54</v>
      </c>
      <c r="H20965" s="34">
        <v>80</v>
      </c>
      <c r="I20965" s="34">
        <v>81</v>
      </c>
      <c r="J20965" s="34">
        <v>86</v>
      </c>
      <c r="K20965" s="34">
        <v>79</v>
      </c>
      <c r="L20965" s="34">
        <v>98</v>
      </c>
      <c r="M20965" s="34">
        <v>104</v>
      </c>
      <c r="N20965" s="34">
        <v>88</v>
      </c>
      <c r="O20965" s="34">
        <v>85</v>
      </c>
      <c r="P20965" s="34">
        <v>89</v>
      </c>
      <c r="Q20965" s="34">
        <v>67</v>
      </c>
      <c r="R20965" s="34">
        <v>118</v>
      </c>
      <c r="S20965" s="34">
        <v>86</v>
      </c>
      <c r="T20965" s="34">
        <v>141</v>
      </c>
      <c r="U20965" s="34">
        <v>112</v>
      </c>
      <c r="V20965" s="34">
        <v>94</v>
      </c>
      <c r="W20965" s="34">
        <v>134</v>
      </c>
      <c r="X20965" s="34">
        <v>90</v>
      </c>
      <c r="Y20965" s="34">
        <v>103</v>
      </c>
      <c r="Z20965" s="34">
        <v>106</v>
      </c>
      <c r="AA20965" s="34">
        <v>93</v>
      </c>
      <c r="AB20965" s="34">
        <v>244</v>
      </c>
      <c r="AC20965" s="34">
        <v>156</v>
      </c>
    </row>
    <row r="20966" spans="1:29" x14ac:dyDescent="0.2">
      <c r="A20966" s="34" t="s">
        <v>81459</v>
      </c>
      <c r="B20966" s="34">
        <v>128</v>
      </c>
      <c r="C20966" s="34">
        <v>112</v>
      </c>
      <c r="D20966" s="34">
        <v>123</v>
      </c>
      <c r="E20966" s="34">
        <v>165</v>
      </c>
      <c r="F20966" s="34">
        <v>159</v>
      </c>
      <c r="G20966" s="34">
        <v>227</v>
      </c>
      <c r="H20966" s="34">
        <v>139</v>
      </c>
      <c r="I20966" s="34">
        <v>132</v>
      </c>
      <c r="J20966" s="34">
        <v>111</v>
      </c>
      <c r="K20966" s="34">
        <v>156</v>
      </c>
      <c r="L20966" s="34">
        <v>109</v>
      </c>
      <c r="M20966" s="34">
        <v>122</v>
      </c>
      <c r="N20966" s="34">
        <v>93</v>
      </c>
      <c r="O20966" s="34">
        <v>137</v>
      </c>
      <c r="P20966" s="34">
        <v>181</v>
      </c>
      <c r="Q20966" s="34">
        <v>133</v>
      </c>
      <c r="R20966" s="34">
        <v>141</v>
      </c>
      <c r="S20966" s="34">
        <v>178</v>
      </c>
      <c r="T20966" s="34">
        <v>133</v>
      </c>
      <c r="U20966" s="34">
        <v>140</v>
      </c>
      <c r="V20966" s="34">
        <v>155</v>
      </c>
      <c r="W20966" s="34">
        <v>195</v>
      </c>
      <c r="X20966" s="34">
        <v>149</v>
      </c>
      <c r="Y20966" s="34">
        <v>185</v>
      </c>
      <c r="Z20966" s="34">
        <v>138</v>
      </c>
      <c r="AA20966" s="34">
        <v>240</v>
      </c>
      <c r="AB20966" s="34">
        <v>169</v>
      </c>
      <c r="AC20966" s="34">
        <v>256</v>
      </c>
    </row>
    <row r="20967" spans="1:29" x14ac:dyDescent="0.2">
      <c r="A20967" s="34" t="s">
        <v>81460</v>
      </c>
      <c r="B20967" s="34">
        <v>100</v>
      </c>
      <c r="C20967" s="34">
        <v>169</v>
      </c>
      <c r="D20967" s="34">
        <v>128</v>
      </c>
      <c r="E20967" s="34">
        <v>151</v>
      </c>
      <c r="F20967" s="34">
        <v>113</v>
      </c>
      <c r="G20967" s="34">
        <v>194</v>
      </c>
      <c r="H20967" s="34">
        <v>149</v>
      </c>
      <c r="I20967" s="34">
        <v>136</v>
      </c>
      <c r="J20967" s="34">
        <v>115</v>
      </c>
      <c r="K20967" s="34">
        <v>155</v>
      </c>
      <c r="L20967" s="34">
        <v>65</v>
      </c>
      <c r="M20967" s="34">
        <v>119</v>
      </c>
      <c r="N20967" s="34">
        <v>95</v>
      </c>
      <c r="O20967" s="34">
        <v>150</v>
      </c>
      <c r="P20967" s="34">
        <v>79</v>
      </c>
      <c r="Q20967" s="34">
        <v>198</v>
      </c>
      <c r="R20967" s="34">
        <v>113</v>
      </c>
      <c r="S20967" s="34">
        <v>153</v>
      </c>
      <c r="T20967" s="34">
        <v>102</v>
      </c>
      <c r="U20967" s="34">
        <v>142</v>
      </c>
      <c r="V20967" s="34">
        <v>152</v>
      </c>
      <c r="W20967" s="34">
        <v>135</v>
      </c>
      <c r="X20967" s="34">
        <v>152</v>
      </c>
      <c r="Y20967" s="34">
        <v>91</v>
      </c>
      <c r="Z20967" s="34">
        <v>147</v>
      </c>
      <c r="AA20967" s="34">
        <v>239</v>
      </c>
      <c r="AB20967" s="34">
        <v>114</v>
      </c>
      <c r="AC20967" s="34">
        <v>243</v>
      </c>
    </row>
    <row r="20968" spans="1:29" x14ac:dyDescent="0.2">
      <c r="A20968" s="34" t="s">
        <v>81461</v>
      </c>
      <c r="B20968" s="34">
        <v>83</v>
      </c>
      <c r="C20968" s="34">
        <v>123</v>
      </c>
      <c r="D20968" s="34">
        <v>116</v>
      </c>
      <c r="E20968" s="34">
        <v>171</v>
      </c>
      <c r="F20968" s="34">
        <v>144</v>
      </c>
      <c r="G20968" s="34">
        <v>139</v>
      </c>
      <c r="H20968" s="34">
        <v>99</v>
      </c>
      <c r="I20968" s="34">
        <v>149</v>
      </c>
      <c r="J20968" s="34">
        <v>144</v>
      </c>
      <c r="K20968" s="34">
        <v>138</v>
      </c>
      <c r="L20968" s="34">
        <v>103</v>
      </c>
      <c r="M20968" s="34">
        <v>137</v>
      </c>
      <c r="N20968" s="34">
        <v>87</v>
      </c>
      <c r="O20968" s="34">
        <v>147</v>
      </c>
      <c r="P20968" s="34">
        <v>115</v>
      </c>
      <c r="Q20968" s="34">
        <v>193</v>
      </c>
      <c r="R20968" s="34">
        <v>153</v>
      </c>
      <c r="S20968" s="34">
        <v>165</v>
      </c>
      <c r="T20968" s="34">
        <v>136</v>
      </c>
      <c r="U20968" s="34">
        <v>171</v>
      </c>
      <c r="V20968" s="34">
        <v>118</v>
      </c>
      <c r="W20968" s="34">
        <v>207</v>
      </c>
      <c r="X20968" s="34">
        <v>125</v>
      </c>
      <c r="Y20968" s="34">
        <v>174</v>
      </c>
      <c r="Z20968" s="34">
        <v>111</v>
      </c>
      <c r="AA20968" s="34">
        <v>164</v>
      </c>
      <c r="AB20968" s="34">
        <v>167</v>
      </c>
      <c r="AC20968" s="34">
        <v>191</v>
      </c>
    </row>
    <row r="20969" spans="1:29" x14ac:dyDescent="0.2">
      <c r="A20969" s="34" t="s">
        <v>81462</v>
      </c>
      <c r="B20969" s="34">
        <v>139</v>
      </c>
      <c r="C20969" s="34">
        <v>138</v>
      </c>
      <c r="D20969" s="34">
        <v>168</v>
      </c>
      <c r="E20969" s="34">
        <v>162</v>
      </c>
      <c r="F20969" s="34">
        <v>129</v>
      </c>
      <c r="G20969" s="34">
        <v>124</v>
      </c>
      <c r="H20969" s="34">
        <v>132</v>
      </c>
      <c r="I20969" s="34">
        <v>179</v>
      </c>
      <c r="J20969" s="34">
        <v>144</v>
      </c>
      <c r="K20969" s="34">
        <v>134</v>
      </c>
      <c r="L20969" s="34">
        <v>117</v>
      </c>
      <c r="M20969" s="34">
        <v>128</v>
      </c>
      <c r="N20969" s="34">
        <v>165</v>
      </c>
      <c r="O20969" s="34">
        <v>135</v>
      </c>
      <c r="P20969" s="34">
        <v>124</v>
      </c>
      <c r="Q20969" s="34">
        <v>216</v>
      </c>
      <c r="R20969" s="34">
        <v>168</v>
      </c>
      <c r="S20969" s="34">
        <v>169</v>
      </c>
      <c r="T20969" s="34">
        <v>162</v>
      </c>
      <c r="U20969" s="34">
        <v>128</v>
      </c>
      <c r="V20969" s="34">
        <v>167</v>
      </c>
      <c r="W20969" s="34">
        <v>257</v>
      </c>
      <c r="X20969" s="34">
        <v>196</v>
      </c>
      <c r="Y20969" s="34">
        <v>174</v>
      </c>
      <c r="Z20969" s="34">
        <v>141</v>
      </c>
      <c r="AA20969" s="34">
        <v>132</v>
      </c>
      <c r="AB20969" s="34">
        <v>143</v>
      </c>
      <c r="AC20969" s="34">
        <v>214</v>
      </c>
    </row>
    <row r="20970" spans="1:29" x14ac:dyDescent="0.2">
      <c r="A20970" s="34" t="s">
        <v>81463</v>
      </c>
      <c r="B20970" s="34">
        <v>195</v>
      </c>
      <c r="C20970" s="34">
        <v>210</v>
      </c>
      <c r="D20970" s="34">
        <v>204</v>
      </c>
      <c r="E20970" s="34">
        <v>230</v>
      </c>
      <c r="F20970" s="34">
        <v>186</v>
      </c>
      <c r="G20970" s="34">
        <v>210</v>
      </c>
      <c r="H20970" s="34">
        <v>197</v>
      </c>
      <c r="I20970" s="34">
        <v>209</v>
      </c>
      <c r="J20970" s="34">
        <v>215</v>
      </c>
      <c r="K20970" s="34">
        <v>235</v>
      </c>
      <c r="L20970" s="34">
        <v>192</v>
      </c>
      <c r="M20970" s="34">
        <v>194</v>
      </c>
      <c r="N20970" s="34">
        <v>155</v>
      </c>
      <c r="O20970" s="34">
        <v>252</v>
      </c>
      <c r="P20970" s="34">
        <v>179</v>
      </c>
      <c r="Q20970" s="34">
        <v>353</v>
      </c>
      <c r="R20970" s="34">
        <v>271</v>
      </c>
      <c r="S20970" s="34">
        <v>244</v>
      </c>
      <c r="T20970" s="34">
        <v>303</v>
      </c>
      <c r="U20970" s="34">
        <v>243</v>
      </c>
      <c r="V20970" s="34">
        <v>207</v>
      </c>
      <c r="W20970" s="34">
        <v>350</v>
      </c>
      <c r="X20970" s="34">
        <v>267</v>
      </c>
      <c r="Y20970" s="34">
        <v>325</v>
      </c>
      <c r="Z20970" s="34">
        <v>249</v>
      </c>
      <c r="AA20970" s="34">
        <v>320</v>
      </c>
      <c r="AB20970" s="34">
        <v>307</v>
      </c>
      <c r="AC20970" s="34">
        <v>345</v>
      </c>
    </row>
    <row r="20971" spans="1:29" x14ac:dyDescent="0.2">
      <c r="A20971" s="34" t="s">
        <v>81464</v>
      </c>
      <c r="B20971" s="34">
        <v>246</v>
      </c>
      <c r="C20971" s="34">
        <v>215</v>
      </c>
      <c r="D20971" s="34">
        <v>229</v>
      </c>
      <c r="E20971" s="34">
        <v>204</v>
      </c>
      <c r="F20971" s="34">
        <v>275</v>
      </c>
      <c r="G20971" s="34">
        <v>233</v>
      </c>
      <c r="H20971" s="34">
        <v>311</v>
      </c>
      <c r="I20971" s="34">
        <v>199</v>
      </c>
      <c r="J20971" s="34">
        <v>302</v>
      </c>
      <c r="K20971" s="34">
        <v>232</v>
      </c>
      <c r="L20971" s="34">
        <v>363</v>
      </c>
      <c r="M20971" s="34">
        <v>205</v>
      </c>
      <c r="N20971" s="34">
        <v>270</v>
      </c>
      <c r="O20971" s="34">
        <v>183</v>
      </c>
      <c r="P20971" s="34">
        <v>261</v>
      </c>
      <c r="Q20971" s="34">
        <v>303</v>
      </c>
      <c r="R20971" s="34">
        <v>359</v>
      </c>
      <c r="S20971" s="34">
        <v>222</v>
      </c>
      <c r="T20971" s="34">
        <v>386</v>
      </c>
      <c r="U20971" s="34">
        <v>250</v>
      </c>
      <c r="V20971" s="34">
        <v>339</v>
      </c>
      <c r="W20971" s="34">
        <v>367</v>
      </c>
      <c r="X20971" s="34">
        <v>392</v>
      </c>
      <c r="Y20971" s="34">
        <v>361</v>
      </c>
      <c r="Z20971" s="34">
        <v>281</v>
      </c>
      <c r="AA20971" s="34">
        <v>313</v>
      </c>
      <c r="AB20971" s="34">
        <v>447</v>
      </c>
      <c r="AC20971" s="34">
        <v>401</v>
      </c>
    </row>
    <row r="20972" spans="1:29" x14ac:dyDescent="0.2">
      <c r="A20972" s="34" t="s">
        <v>81465</v>
      </c>
      <c r="B20972" s="34">
        <v>90</v>
      </c>
      <c r="C20972" s="34">
        <v>147</v>
      </c>
      <c r="D20972" s="34">
        <v>189</v>
      </c>
      <c r="E20972" s="34">
        <v>208</v>
      </c>
      <c r="F20972" s="34">
        <v>183</v>
      </c>
      <c r="G20972" s="34">
        <v>204</v>
      </c>
      <c r="H20972" s="34">
        <v>135</v>
      </c>
      <c r="I20972" s="34">
        <v>195</v>
      </c>
      <c r="J20972" s="34">
        <v>141</v>
      </c>
      <c r="K20972" s="34">
        <v>224</v>
      </c>
      <c r="L20972" s="34">
        <v>104</v>
      </c>
      <c r="M20972" s="34">
        <v>163</v>
      </c>
      <c r="N20972" s="34">
        <v>149</v>
      </c>
      <c r="O20972" s="34">
        <v>165</v>
      </c>
      <c r="P20972" s="34">
        <v>162</v>
      </c>
      <c r="Q20972" s="34">
        <v>208</v>
      </c>
      <c r="R20972" s="34">
        <v>155</v>
      </c>
      <c r="S20972" s="34">
        <v>290</v>
      </c>
      <c r="T20972" s="34">
        <v>139</v>
      </c>
      <c r="U20972" s="34">
        <v>153</v>
      </c>
      <c r="V20972" s="34">
        <v>175</v>
      </c>
      <c r="W20972" s="34">
        <v>234</v>
      </c>
      <c r="X20972" s="34">
        <v>195</v>
      </c>
      <c r="Y20972" s="34">
        <v>187</v>
      </c>
      <c r="Z20972" s="34">
        <v>185</v>
      </c>
      <c r="AA20972" s="34">
        <v>259</v>
      </c>
      <c r="AB20972" s="34">
        <v>152</v>
      </c>
      <c r="AC20972" s="34">
        <v>311</v>
      </c>
    </row>
    <row r="20973" spans="1:29" x14ac:dyDescent="0.2">
      <c r="A20973" s="34" t="s">
        <v>81466</v>
      </c>
      <c r="B20973" s="34">
        <v>380</v>
      </c>
      <c r="C20973" s="34">
        <v>544</v>
      </c>
      <c r="D20973" s="34">
        <v>779</v>
      </c>
      <c r="E20973" s="34">
        <v>628</v>
      </c>
      <c r="F20973" s="34">
        <v>671</v>
      </c>
      <c r="G20973" s="34">
        <v>521</v>
      </c>
      <c r="H20973" s="34">
        <v>662</v>
      </c>
      <c r="I20973" s="34">
        <v>581</v>
      </c>
      <c r="J20973" s="34">
        <v>600</v>
      </c>
      <c r="K20973" s="34">
        <v>559</v>
      </c>
      <c r="L20973" s="34">
        <v>432</v>
      </c>
      <c r="M20973" s="34">
        <v>524</v>
      </c>
      <c r="N20973" s="34">
        <v>619</v>
      </c>
      <c r="O20973" s="34">
        <v>524</v>
      </c>
      <c r="P20973" s="34">
        <v>547</v>
      </c>
      <c r="Q20973" s="34">
        <v>789</v>
      </c>
      <c r="R20973" s="34">
        <v>756</v>
      </c>
      <c r="S20973" s="34">
        <v>803</v>
      </c>
      <c r="T20973" s="34">
        <v>565</v>
      </c>
      <c r="U20973" s="34">
        <v>528</v>
      </c>
      <c r="V20973" s="34">
        <v>805</v>
      </c>
      <c r="W20973" s="34">
        <v>701</v>
      </c>
      <c r="X20973" s="34">
        <v>834</v>
      </c>
      <c r="Y20973" s="34">
        <v>538</v>
      </c>
      <c r="Z20973" s="34">
        <v>795</v>
      </c>
      <c r="AA20973" s="34">
        <v>726</v>
      </c>
      <c r="AB20973" s="34">
        <v>654</v>
      </c>
      <c r="AC20973" s="34">
        <v>1024</v>
      </c>
    </row>
    <row r="20974" spans="1:29" x14ac:dyDescent="0.2">
      <c r="A20974" s="34" t="s">
        <v>81467</v>
      </c>
      <c r="B20974" s="34">
        <v>199</v>
      </c>
      <c r="C20974" s="34">
        <v>218</v>
      </c>
      <c r="D20974" s="34">
        <v>250</v>
      </c>
      <c r="E20974" s="34">
        <v>207</v>
      </c>
      <c r="F20974" s="34">
        <v>218</v>
      </c>
      <c r="G20974" s="34">
        <v>242</v>
      </c>
      <c r="H20974" s="34">
        <v>278</v>
      </c>
      <c r="I20974" s="34">
        <v>214</v>
      </c>
      <c r="J20974" s="34">
        <v>293</v>
      </c>
      <c r="K20974" s="34">
        <v>179</v>
      </c>
      <c r="L20974" s="34">
        <v>290</v>
      </c>
      <c r="M20974" s="34">
        <v>211</v>
      </c>
      <c r="N20974" s="34">
        <v>221</v>
      </c>
      <c r="O20974" s="34">
        <v>236</v>
      </c>
      <c r="P20974" s="34">
        <v>248</v>
      </c>
      <c r="Q20974" s="34">
        <v>322</v>
      </c>
      <c r="R20974" s="34">
        <v>325</v>
      </c>
      <c r="S20974" s="34">
        <v>229</v>
      </c>
      <c r="T20974" s="34">
        <v>418</v>
      </c>
      <c r="U20974" s="34">
        <v>268</v>
      </c>
      <c r="V20974" s="34">
        <v>331</v>
      </c>
      <c r="W20974" s="34">
        <v>403</v>
      </c>
      <c r="X20974" s="34">
        <v>377</v>
      </c>
      <c r="Y20974" s="34">
        <v>352</v>
      </c>
      <c r="Z20974" s="34">
        <v>257</v>
      </c>
      <c r="AA20974" s="34">
        <v>290</v>
      </c>
      <c r="AB20974" s="34">
        <v>421</v>
      </c>
      <c r="AC20974" s="34">
        <v>385</v>
      </c>
    </row>
    <row r="20975" spans="1:29" x14ac:dyDescent="0.2">
      <c r="A20975" s="34" t="s">
        <v>81468</v>
      </c>
      <c r="B20975" s="34">
        <v>105</v>
      </c>
      <c r="C20975" s="34">
        <v>97</v>
      </c>
      <c r="D20975" s="34">
        <v>99</v>
      </c>
      <c r="E20975" s="34">
        <v>102</v>
      </c>
      <c r="F20975" s="34">
        <v>122</v>
      </c>
      <c r="G20975" s="34">
        <v>126</v>
      </c>
      <c r="H20975" s="34">
        <v>82</v>
      </c>
      <c r="I20975" s="34">
        <v>78</v>
      </c>
      <c r="J20975" s="34">
        <v>87</v>
      </c>
      <c r="K20975" s="34">
        <v>107</v>
      </c>
      <c r="L20975" s="34">
        <v>89</v>
      </c>
      <c r="M20975" s="34">
        <v>115</v>
      </c>
      <c r="N20975" s="34">
        <v>60</v>
      </c>
      <c r="O20975" s="34">
        <v>82</v>
      </c>
      <c r="P20975" s="34">
        <v>90</v>
      </c>
      <c r="Q20975" s="34">
        <v>101</v>
      </c>
      <c r="R20975" s="34">
        <v>97</v>
      </c>
      <c r="S20975" s="34">
        <v>111</v>
      </c>
      <c r="T20975" s="34">
        <v>85</v>
      </c>
      <c r="U20975" s="34">
        <v>96</v>
      </c>
      <c r="V20975" s="34">
        <v>113</v>
      </c>
      <c r="W20975" s="34">
        <v>204</v>
      </c>
      <c r="X20975" s="34">
        <v>80</v>
      </c>
      <c r="Y20975" s="34">
        <v>149</v>
      </c>
      <c r="Z20975" s="34">
        <v>69</v>
      </c>
      <c r="AA20975" s="34">
        <v>140</v>
      </c>
      <c r="AB20975" s="34">
        <v>133</v>
      </c>
      <c r="AC20975" s="34">
        <v>218</v>
      </c>
    </row>
    <row r="20976" spans="1:29" x14ac:dyDescent="0.2">
      <c r="A20976" s="34" t="s">
        <v>81469</v>
      </c>
      <c r="B20976" s="34">
        <v>117</v>
      </c>
      <c r="C20976" s="34">
        <v>131</v>
      </c>
      <c r="D20976" s="34">
        <v>148</v>
      </c>
      <c r="E20976" s="34">
        <v>118</v>
      </c>
      <c r="F20976" s="34">
        <v>155</v>
      </c>
      <c r="G20976" s="34">
        <v>111</v>
      </c>
      <c r="H20976" s="34">
        <v>158</v>
      </c>
      <c r="I20976" s="34">
        <v>125</v>
      </c>
      <c r="J20976" s="34">
        <v>128</v>
      </c>
      <c r="K20976" s="34">
        <v>135</v>
      </c>
      <c r="L20976" s="34">
        <v>157</v>
      </c>
      <c r="M20976" s="34">
        <v>119</v>
      </c>
      <c r="N20976" s="34">
        <v>162</v>
      </c>
      <c r="O20976" s="34">
        <v>116</v>
      </c>
      <c r="P20976" s="34">
        <v>167</v>
      </c>
      <c r="Q20976" s="34">
        <v>125</v>
      </c>
      <c r="R20976" s="34">
        <v>219</v>
      </c>
      <c r="S20976" s="34">
        <v>143</v>
      </c>
      <c r="T20976" s="34">
        <v>188</v>
      </c>
      <c r="U20976" s="34">
        <v>111</v>
      </c>
      <c r="V20976" s="34">
        <v>210</v>
      </c>
      <c r="W20976" s="34">
        <v>172</v>
      </c>
      <c r="X20976" s="34">
        <v>195</v>
      </c>
      <c r="Y20976" s="34">
        <v>159</v>
      </c>
      <c r="Z20976" s="34">
        <v>219</v>
      </c>
      <c r="AA20976" s="34">
        <v>153</v>
      </c>
      <c r="AB20976" s="34">
        <v>246</v>
      </c>
      <c r="AC20976" s="34">
        <v>206</v>
      </c>
    </row>
    <row r="20977" spans="1:29" x14ac:dyDescent="0.2">
      <c r="A20977" s="34" t="s">
        <v>81470</v>
      </c>
      <c r="B20977" s="34">
        <v>48</v>
      </c>
      <c r="C20977" s="34">
        <v>79</v>
      </c>
      <c r="D20977" s="34">
        <v>64</v>
      </c>
      <c r="E20977" s="34">
        <v>74</v>
      </c>
      <c r="F20977" s="34">
        <v>71</v>
      </c>
      <c r="G20977" s="34">
        <v>52</v>
      </c>
      <c r="H20977" s="34">
        <v>59</v>
      </c>
      <c r="I20977" s="34">
        <v>72</v>
      </c>
      <c r="J20977" s="34">
        <v>51</v>
      </c>
      <c r="K20977" s="34">
        <v>66</v>
      </c>
      <c r="L20977" s="34">
        <v>46</v>
      </c>
      <c r="M20977" s="34">
        <v>61</v>
      </c>
      <c r="N20977" s="34">
        <v>50</v>
      </c>
      <c r="O20977" s="34">
        <v>61</v>
      </c>
      <c r="P20977" s="34">
        <v>56</v>
      </c>
      <c r="Q20977" s="34">
        <v>102</v>
      </c>
      <c r="R20977" s="34">
        <v>79</v>
      </c>
      <c r="S20977" s="34">
        <v>100</v>
      </c>
      <c r="T20977" s="34">
        <v>44</v>
      </c>
      <c r="U20977" s="34">
        <v>75</v>
      </c>
      <c r="V20977" s="34">
        <v>65</v>
      </c>
      <c r="W20977" s="34">
        <v>72</v>
      </c>
      <c r="X20977" s="34">
        <v>70</v>
      </c>
      <c r="Y20977" s="34">
        <v>55</v>
      </c>
      <c r="Z20977" s="34">
        <v>99</v>
      </c>
      <c r="AA20977" s="34">
        <v>64</v>
      </c>
      <c r="AB20977" s="34">
        <v>76</v>
      </c>
      <c r="AC20977" s="34">
        <v>103</v>
      </c>
    </row>
    <row r="20978" spans="1:29" x14ac:dyDescent="0.2">
      <c r="A20978" s="34" t="s">
        <v>81471</v>
      </c>
      <c r="B20978" s="34">
        <v>165</v>
      </c>
      <c r="C20978" s="34">
        <v>109</v>
      </c>
      <c r="D20978" s="34">
        <v>168</v>
      </c>
      <c r="E20978" s="34">
        <v>109</v>
      </c>
      <c r="F20978" s="34">
        <v>151</v>
      </c>
      <c r="G20978" s="34">
        <v>140</v>
      </c>
      <c r="H20978" s="34">
        <v>131</v>
      </c>
      <c r="I20978" s="34">
        <v>153</v>
      </c>
      <c r="J20978" s="34">
        <v>120</v>
      </c>
      <c r="K20978" s="34">
        <v>165</v>
      </c>
      <c r="L20978" s="34">
        <v>111</v>
      </c>
      <c r="M20978" s="34">
        <v>127</v>
      </c>
      <c r="N20978" s="34">
        <v>132</v>
      </c>
      <c r="O20978" s="34">
        <v>116</v>
      </c>
      <c r="P20978" s="34">
        <v>152</v>
      </c>
      <c r="Q20978" s="34">
        <v>179</v>
      </c>
      <c r="R20978" s="34">
        <v>160</v>
      </c>
      <c r="S20978" s="34">
        <v>146</v>
      </c>
      <c r="T20978" s="34">
        <v>172</v>
      </c>
      <c r="U20978" s="34">
        <v>137</v>
      </c>
      <c r="V20978" s="34">
        <v>200</v>
      </c>
      <c r="W20978" s="34">
        <v>218</v>
      </c>
      <c r="X20978" s="34">
        <v>236</v>
      </c>
      <c r="Y20978" s="34">
        <v>157</v>
      </c>
      <c r="Z20978" s="34">
        <v>187</v>
      </c>
      <c r="AA20978" s="34">
        <v>214</v>
      </c>
      <c r="AB20978" s="34">
        <v>170</v>
      </c>
      <c r="AC20978" s="34">
        <v>231</v>
      </c>
    </row>
    <row r="20979" spans="1:29" x14ac:dyDescent="0.2">
      <c r="A20979" s="34" t="s">
        <v>81472</v>
      </c>
      <c r="B20979" s="34">
        <v>71</v>
      </c>
      <c r="C20979" s="34">
        <v>137</v>
      </c>
      <c r="D20979" s="34">
        <v>147</v>
      </c>
      <c r="E20979" s="34">
        <v>136</v>
      </c>
      <c r="F20979" s="34">
        <v>100</v>
      </c>
      <c r="G20979" s="34">
        <v>130</v>
      </c>
      <c r="H20979" s="34">
        <v>106</v>
      </c>
      <c r="I20979" s="34">
        <v>124</v>
      </c>
      <c r="J20979" s="34">
        <v>77</v>
      </c>
      <c r="K20979" s="34">
        <v>149</v>
      </c>
      <c r="L20979" s="34">
        <v>45</v>
      </c>
      <c r="M20979" s="34">
        <v>137</v>
      </c>
      <c r="N20979" s="34">
        <v>74</v>
      </c>
      <c r="O20979" s="34">
        <v>83</v>
      </c>
      <c r="P20979" s="34">
        <v>83</v>
      </c>
      <c r="Q20979" s="34">
        <v>147</v>
      </c>
      <c r="R20979" s="34">
        <v>113</v>
      </c>
      <c r="S20979" s="34">
        <v>166</v>
      </c>
      <c r="T20979" s="34">
        <v>52</v>
      </c>
      <c r="U20979" s="34">
        <v>89</v>
      </c>
      <c r="V20979" s="34">
        <v>89</v>
      </c>
      <c r="W20979" s="34">
        <v>96</v>
      </c>
      <c r="X20979" s="34">
        <v>147</v>
      </c>
      <c r="Y20979" s="34">
        <v>61</v>
      </c>
      <c r="Z20979" s="34">
        <v>123</v>
      </c>
      <c r="AA20979" s="34">
        <v>123</v>
      </c>
      <c r="AB20979" s="34">
        <v>75</v>
      </c>
      <c r="AC20979" s="34">
        <v>180</v>
      </c>
    </row>
    <row r="20980" spans="1:29" x14ac:dyDescent="0.2">
      <c r="A20980" s="34" t="s">
        <v>81473</v>
      </c>
      <c r="B20980" s="34">
        <v>59</v>
      </c>
      <c r="C20980" s="34">
        <v>114</v>
      </c>
      <c r="D20980" s="34">
        <v>134</v>
      </c>
      <c r="E20980" s="34">
        <v>101</v>
      </c>
      <c r="F20980" s="34">
        <v>95</v>
      </c>
      <c r="G20980" s="34">
        <v>70</v>
      </c>
      <c r="H20980" s="34">
        <v>79</v>
      </c>
      <c r="I20980" s="34">
        <v>113</v>
      </c>
      <c r="J20980" s="34">
        <v>88</v>
      </c>
      <c r="K20980" s="34">
        <v>104</v>
      </c>
      <c r="L20980" s="34">
        <v>41</v>
      </c>
      <c r="M20980" s="34">
        <v>78</v>
      </c>
      <c r="N20980" s="34">
        <v>82</v>
      </c>
      <c r="O20980" s="34">
        <v>65</v>
      </c>
      <c r="P20980" s="34">
        <v>89</v>
      </c>
      <c r="Q20980" s="34">
        <v>108</v>
      </c>
      <c r="R20980" s="34">
        <v>84</v>
      </c>
      <c r="S20980" s="34">
        <v>124</v>
      </c>
      <c r="T20980" s="34">
        <v>69</v>
      </c>
      <c r="U20980" s="34">
        <v>87</v>
      </c>
      <c r="V20980" s="34">
        <v>136</v>
      </c>
      <c r="W20980" s="34">
        <v>77</v>
      </c>
      <c r="X20980" s="34">
        <v>146</v>
      </c>
      <c r="Y20980" s="34">
        <v>97</v>
      </c>
      <c r="Z20980" s="34">
        <v>149</v>
      </c>
      <c r="AA20980" s="34">
        <v>92</v>
      </c>
      <c r="AB20980" s="34">
        <v>83</v>
      </c>
      <c r="AC20980" s="34">
        <v>168</v>
      </c>
    </row>
    <row r="20981" spans="1:29" x14ac:dyDescent="0.2">
      <c r="A20981" s="34" t="s">
        <v>81474</v>
      </c>
      <c r="B20981" s="34">
        <v>184</v>
      </c>
      <c r="C20981" s="34">
        <v>153</v>
      </c>
      <c r="D20981" s="34">
        <v>132</v>
      </c>
      <c r="E20981" s="34">
        <v>125</v>
      </c>
      <c r="F20981" s="34">
        <v>120</v>
      </c>
      <c r="G20981" s="34">
        <v>151</v>
      </c>
      <c r="H20981" s="34">
        <v>148</v>
      </c>
      <c r="I20981" s="34">
        <v>148</v>
      </c>
      <c r="J20981" s="34">
        <v>152</v>
      </c>
      <c r="K20981" s="34">
        <v>162</v>
      </c>
      <c r="L20981" s="34">
        <v>144</v>
      </c>
      <c r="M20981" s="34">
        <v>162</v>
      </c>
      <c r="N20981" s="34">
        <v>82</v>
      </c>
      <c r="O20981" s="34">
        <v>87</v>
      </c>
      <c r="P20981" s="34">
        <v>126</v>
      </c>
      <c r="Q20981" s="34">
        <v>205</v>
      </c>
      <c r="R20981" s="34">
        <v>194</v>
      </c>
      <c r="S20981" s="34">
        <v>156</v>
      </c>
      <c r="T20981" s="34">
        <v>269</v>
      </c>
      <c r="U20981" s="34">
        <v>209</v>
      </c>
      <c r="V20981" s="34">
        <v>182</v>
      </c>
      <c r="W20981" s="34">
        <v>273</v>
      </c>
      <c r="X20981" s="34">
        <v>140</v>
      </c>
      <c r="Y20981" s="34">
        <v>267</v>
      </c>
      <c r="Z20981" s="34">
        <v>140</v>
      </c>
      <c r="AA20981" s="34">
        <v>218</v>
      </c>
      <c r="AB20981" s="34">
        <v>211</v>
      </c>
      <c r="AC20981" s="34">
        <v>250</v>
      </c>
    </row>
    <row r="20982" spans="1:29" x14ac:dyDescent="0.2">
      <c r="A20982" s="34" t="s">
        <v>81475</v>
      </c>
      <c r="B20982" s="34">
        <v>402</v>
      </c>
      <c r="C20982" s="34">
        <v>609</v>
      </c>
      <c r="D20982" s="34">
        <v>691</v>
      </c>
      <c r="E20982" s="34">
        <v>697</v>
      </c>
      <c r="F20982" s="34">
        <v>649</v>
      </c>
      <c r="G20982" s="34">
        <v>705</v>
      </c>
      <c r="H20982" s="34">
        <v>607</v>
      </c>
      <c r="I20982" s="34">
        <v>631</v>
      </c>
      <c r="J20982" s="34">
        <v>587</v>
      </c>
      <c r="K20982" s="34">
        <v>648</v>
      </c>
      <c r="L20982" s="34">
        <v>405</v>
      </c>
      <c r="M20982" s="34">
        <v>501</v>
      </c>
      <c r="N20982" s="34">
        <v>507</v>
      </c>
      <c r="O20982" s="34">
        <v>511</v>
      </c>
      <c r="P20982" s="34">
        <v>513</v>
      </c>
      <c r="Q20982" s="34">
        <v>737</v>
      </c>
      <c r="R20982" s="34">
        <v>709</v>
      </c>
      <c r="S20982" s="34">
        <v>754</v>
      </c>
      <c r="T20982" s="34">
        <v>693</v>
      </c>
      <c r="U20982" s="34">
        <v>593</v>
      </c>
      <c r="V20982" s="34">
        <v>703</v>
      </c>
      <c r="W20982" s="34">
        <v>757</v>
      </c>
      <c r="X20982" s="34">
        <v>779</v>
      </c>
      <c r="Y20982" s="34">
        <v>659</v>
      </c>
      <c r="Z20982" s="34">
        <v>667</v>
      </c>
      <c r="AA20982" s="34">
        <v>786</v>
      </c>
      <c r="AB20982" s="34">
        <v>716</v>
      </c>
      <c r="AC20982" s="34">
        <v>1061</v>
      </c>
    </row>
    <row r="20983" spans="1:29" x14ac:dyDescent="0.2">
      <c r="A20983" s="34" t="s">
        <v>81476</v>
      </c>
      <c r="B20983" s="34">
        <v>215</v>
      </c>
      <c r="C20983" s="34">
        <v>107</v>
      </c>
      <c r="D20983" s="34">
        <v>153</v>
      </c>
      <c r="E20983" s="34">
        <v>118</v>
      </c>
      <c r="F20983" s="34">
        <v>164</v>
      </c>
      <c r="G20983" s="34">
        <v>113</v>
      </c>
      <c r="H20983" s="34">
        <v>184</v>
      </c>
      <c r="I20983" s="34">
        <v>131</v>
      </c>
      <c r="J20983" s="34">
        <v>161</v>
      </c>
      <c r="K20983" s="34">
        <v>179</v>
      </c>
      <c r="L20983" s="34">
        <v>165</v>
      </c>
      <c r="M20983" s="34">
        <v>152</v>
      </c>
      <c r="N20983" s="34">
        <v>134</v>
      </c>
      <c r="O20983" s="34">
        <v>137</v>
      </c>
      <c r="P20983" s="34">
        <v>185</v>
      </c>
      <c r="Q20983" s="34">
        <v>171</v>
      </c>
      <c r="R20983" s="34">
        <v>167</v>
      </c>
      <c r="S20983" s="34">
        <v>159</v>
      </c>
      <c r="T20983" s="34">
        <v>207</v>
      </c>
      <c r="U20983" s="34">
        <v>166</v>
      </c>
      <c r="V20983" s="34">
        <v>134</v>
      </c>
      <c r="W20983" s="34">
        <v>259</v>
      </c>
      <c r="X20983" s="34">
        <v>206</v>
      </c>
      <c r="Y20983" s="34">
        <v>204</v>
      </c>
      <c r="Z20983" s="34">
        <v>159</v>
      </c>
      <c r="AA20983" s="34">
        <v>181</v>
      </c>
      <c r="AB20983" s="34">
        <v>235</v>
      </c>
      <c r="AC20983" s="34">
        <v>269</v>
      </c>
    </row>
    <row r="20984" spans="1:29" x14ac:dyDescent="0.2">
      <c r="A20984" s="34" t="s">
        <v>81477</v>
      </c>
      <c r="B20984" s="34">
        <v>72</v>
      </c>
      <c r="C20984" s="34">
        <v>152</v>
      </c>
      <c r="D20984" s="34">
        <v>142</v>
      </c>
      <c r="E20984" s="34">
        <v>129</v>
      </c>
      <c r="F20984" s="34">
        <v>115</v>
      </c>
      <c r="G20984" s="34">
        <v>199</v>
      </c>
      <c r="H20984" s="34">
        <v>89</v>
      </c>
      <c r="I20984" s="34">
        <v>103</v>
      </c>
      <c r="J20984" s="34">
        <v>103</v>
      </c>
      <c r="K20984" s="34">
        <v>121</v>
      </c>
      <c r="L20984" s="34">
        <v>64</v>
      </c>
      <c r="M20984" s="34">
        <v>117</v>
      </c>
      <c r="N20984" s="34">
        <v>95</v>
      </c>
      <c r="O20984" s="34">
        <v>106</v>
      </c>
      <c r="P20984" s="34">
        <v>110</v>
      </c>
      <c r="Q20984" s="34">
        <v>162</v>
      </c>
      <c r="R20984" s="34">
        <v>122</v>
      </c>
      <c r="S20984" s="34">
        <v>201</v>
      </c>
      <c r="T20984" s="34">
        <v>94</v>
      </c>
      <c r="U20984" s="34">
        <v>130</v>
      </c>
      <c r="V20984" s="34">
        <v>142</v>
      </c>
      <c r="W20984" s="34">
        <v>131</v>
      </c>
      <c r="X20984" s="34">
        <v>136</v>
      </c>
      <c r="Y20984" s="34">
        <v>116</v>
      </c>
      <c r="Z20984" s="34">
        <v>117</v>
      </c>
      <c r="AA20984" s="34">
        <v>194</v>
      </c>
      <c r="AB20984" s="34">
        <v>117</v>
      </c>
      <c r="AC20984" s="34">
        <v>259</v>
      </c>
    </row>
    <row r="20985" spans="1:29" x14ac:dyDescent="0.2">
      <c r="A20985" s="34" t="s">
        <v>81478</v>
      </c>
      <c r="B20985" s="34">
        <v>193</v>
      </c>
      <c r="C20985" s="34">
        <v>157</v>
      </c>
      <c r="D20985" s="34">
        <v>164</v>
      </c>
      <c r="E20985" s="34">
        <v>171</v>
      </c>
      <c r="F20985" s="34">
        <v>205</v>
      </c>
      <c r="G20985" s="34">
        <v>136</v>
      </c>
      <c r="H20985" s="34">
        <v>169</v>
      </c>
      <c r="I20985" s="34">
        <v>141</v>
      </c>
      <c r="J20985" s="34">
        <v>149</v>
      </c>
      <c r="K20985" s="34">
        <v>212</v>
      </c>
      <c r="L20985" s="34">
        <v>137</v>
      </c>
      <c r="M20985" s="34">
        <v>184</v>
      </c>
      <c r="N20985" s="34">
        <v>142</v>
      </c>
      <c r="O20985" s="34">
        <v>161</v>
      </c>
      <c r="P20985" s="34">
        <v>168</v>
      </c>
      <c r="Q20985" s="34">
        <v>239</v>
      </c>
      <c r="R20985" s="34">
        <v>246</v>
      </c>
      <c r="S20985" s="34">
        <v>208</v>
      </c>
      <c r="T20985" s="34">
        <v>195</v>
      </c>
      <c r="U20985" s="34">
        <v>165</v>
      </c>
      <c r="V20985" s="34">
        <v>194</v>
      </c>
      <c r="W20985" s="34">
        <v>327</v>
      </c>
      <c r="X20985" s="34">
        <v>235</v>
      </c>
      <c r="Y20985" s="34">
        <v>200</v>
      </c>
      <c r="Z20985" s="34">
        <v>183</v>
      </c>
      <c r="AA20985" s="34">
        <v>205</v>
      </c>
      <c r="AB20985" s="34">
        <v>236</v>
      </c>
      <c r="AC20985" s="34">
        <v>291</v>
      </c>
    </row>
    <row r="20986" spans="1:29" x14ac:dyDescent="0.2">
      <c r="A20986" s="34" t="s">
        <v>81479</v>
      </c>
      <c r="B20986" s="34">
        <v>84</v>
      </c>
      <c r="C20986" s="34">
        <v>82</v>
      </c>
      <c r="D20986" s="34">
        <v>46</v>
      </c>
      <c r="E20986" s="34">
        <v>56</v>
      </c>
      <c r="F20986" s="34">
        <v>59</v>
      </c>
      <c r="G20986" s="34">
        <v>52</v>
      </c>
      <c r="H20986" s="34">
        <v>73</v>
      </c>
      <c r="I20986" s="34">
        <v>65</v>
      </c>
      <c r="J20986" s="34">
        <v>58</v>
      </c>
      <c r="K20986" s="34">
        <v>71</v>
      </c>
      <c r="L20986" s="34">
        <v>67</v>
      </c>
      <c r="M20986" s="34">
        <v>65</v>
      </c>
      <c r="N20986" s="34">
        <v>53</v>
      </c>
      <c r="O20986" s="34">
        <v>62</v>
      </c>
      <c r="P20986" s="34">
        <v>51</v>
      </c>
      <c r="Q20986" s="34">
        <v>123</v>
      </c>
      <c r="R20986" s="34">
        <v>67</v>
      </c>
      <c r="S20986" s="34">
        <v>93</v>
      </c>
      <c r="T20986" s="34">
        <v>67</v>
      </c>
      <c r="U20986" s="34">
        <v>56</v>
      </c>
      <c r="V20986" s="34">
        <v>65</v>
      </c>
      <c r="W20986" s="34">
        <v>92</v>
      </c>
      <c r="X20986" s="34">
        <v>56</v>
      </c>
      <c r="Y20986" s="34">
        <v>81</v>
      </c>
      <c r="Z20986" s="34">
        <v>75</v>
      </c>
      <c r="AA20986" s="34">
        <v>58</v>
      </c>
      <c r="AB20986" s="34">
        <v>58</v>
      </c>
      <c r="AC20986" s="34">
        <v>103</v>
      </c>
    </row>
    <row r="20987" spans="1:29" x14ac:dyDescent="0.2">
      <c r="A20987" s="34" t="s">
        <v>81480</v>
      </c>
      <c r="B20987" s="34">
        <v>400</v>
      </c>
      <c r="C20987" s="34">
        <v>454</v>
      </c>
      <c r="D20987" s="34">
        <v>511</v>
      </c>
      <c r="E20987" s="34">
        <v>562</v>
      </c>
      <c r="F20987" s="34">
        <v>598</v>
      </c>
      <c r="G20987" s="34">
        <v>601</v>
      </c>
      <c r="H20987" s="34">
        <v>523</v>
      </c>
      <c r="I20987" s="34">
        <v>449</v>
      </c>
      <c r="J20987" s="34">
        <v>522</v>
      </c>
      <c r="K20987" s="34">
        <v>565</v>
      </c>
      <c r="L20987" s="34">
        <v>454</v>
      </c>
      <c r="M20987" s="34">
        <v>517</v>
      </c>
      <c r="N20987" s="34">
        <v>477</v>
      </c>
      <c r="O20987" s="34">
        <v>483</v>
      </c>
      <c r="P20987" s="34">
        <v>469</v>
      </c>
      <c r="Q20987" s="34">
        <v>836</v>
      </c>
      <c r="R20987" s="34">
        <v>664</v>
      </c>
      <c r="S20987" s="34">
        <v>703</v>
      </c>
      <c r="T20987" s="34">
        <v>592</v>
      </c>
      <c r="U20987" s="34">
        <v>619</v>
      </c>
      <c r="V20987" s="34">
        <v>568</v>
      </c>
      <c r="W20987" s="34">
        <v>758</v>
      </c>
      <c r="X20987" s="34">
        <v>704</v>
      </c>
      <c r="Y20987" s="34">
        <v>640</v>
      </c>
      <c r="Z20987" s="34">
        <v>707</v>
      </c>
      <c r="AA20987" s="34">
        <v>713</v>
      </c>
      <c r="AB20987" s="34">
        <v>704</v>
      </c>
      <c r="AC20987" s="34">
        <v>912</v>
      </c>
    </row>
    <row r="20988" spans="1:29" x14ac:dyDescent="0.2">
      <c r="A20988" s="34" t="s">
        <v>81481</v>
      </c>
      <c r="B20988" s="34">
        <v>159</v>
      </c>
      <c r="C20988" s="34">
        <v>279</v>
      </c>
      <c r="D20988" s="34">
        <v>336</v>
      </c>
      <c r="E20988" s="34">
        <v>290</v>
      </c>
      <c r="F20988" s="34">
        <v>304</v>
      </c>
      <c r="G20988" s="34">
        <v>314</v>
      </c>
      <c r="H20988" s="34">
        <v>246</v>
      </c>
      <c r="I20988" s="34">
        <v>284</v>
      </c>
      <c r="J20988" s="34">
        <v>218</v>
      </c>
      <c r="K20988" s="34">
        <v>311</v>
      </c>
      <c r="L20988" s="34">
        <v>141</v>
      </c>
      <c r="M20988" s="34">
        <v>253</v>
      </c>
      <c r="N20988" s="34">
        <v>260</v>
      </c>
      <c r="O20988" s="34">
        <v>269</v>
      </c>
      <c r="P20988" s="34">
        <v>198</v>
      </c>
      <c r="Q20988" s="34">
        <v>275</v>
      </c>
      <c r="R20988" s="34">
        <v>269</v>
      </c>
      <c r="S20988" s="34">
        <v>343</v>
      </c>
      <c r="T20988" s="34">
        <v>182</v>
      </c>
      <c r="U20988" s="34">
        <v>217</v>
      </c>
      <c r="V20988" s="34">
        <v>269</v>
      </c>
      <c r="W20988" s="34">
        <v>307</v>
      </c>
      <c r="X20988" s="34">
        <v>348</v>
      </c>
      <c r="Y20988" s="34">
        <v>205</v>
      </c>
      <c r="Z20988" s="34">
        <v>310</v>
      </c>
      <c r="AA20988" s="34">
        <v>336</v>
      </c>
      <c r="AB20988" s="34">
        <v>263</v>
      </c>
      <c r="AC20988" s="34">
        <v>457</v>
      </c>
    </row>
    <row r="20989" spans="1:29" x14ac:dyDescent="0.2">
      <c r="A20989" s="34" t="s">
        <v>81482</v>
      </c>
      <c r="B20989" s="34">
        <v>87</v>
      </c>
      <c r="C20989" s="34">
        <v>96</v>
      </c>
      <c r="D20989" s="34">
        <v>124</v>
      </c>
      <c r="E20989" s="34">
        <v>100</v>
      </c>
      <c r="F20989" s="34">
        <v>160</v>
      </c>
      <c r="G20989" s="34">
        <v>120</v>
      </c>
      <c r="H20989" s="34">
        <v>89</v>
      </c>
      <c r="I20989" s="34">
        <v>94</v>
      </c>
      <c r="J20989" s="34">
        <v>110</v>
      </c>
      <c r="K20989" s="34">
        <v>70</v>
      </c>
      <c r="L20989" s="34">
        <v>94</v>
      </c>
      <c r="M20989" s="34">
        <v>78</v>
      </c>
      <c r="N20989" s="34">
        <v>118</v>
      </c>
      <c r="O20989" s="34">
        <v>94</v>
      </c>
      <c r="P20989" s="34">
        <v>139</v>
      </c>
      <c r="Q20989" s="34">
        <v>110</v>
      </c>
      <c r="R20989" s="34">
        <v>121</v>
      </c>
      <c r="S20989" s="34">
        <v>114</v>
      </c>
      <c r="T20989" s="34">
        <v>118</v>
      </c>
      <c r="U20989" s="34">
        <v>101</v>
      </c>
      <c r="V20989" s="34">
        <v>131</v>
      </c>
      <c r="W20989" s="34">
        <v>122</v>
      </c>
      <c r="X20989" s="34">
        <v>164</v>
      </c>
      <c r="Y20989" s="34">
        <v>106</v>
      </c>
      <c r="Z20989" s="34">
        <v>147</v>
      </c>
      <c r="AA20989" s="34">
        <v>139</v>
      </c>
      <c r="AB20989" s="34">
        <v>167</v>
      </c>
      <c r="AC20989" s="34">
        <v>175</v>
      </c>
    </row>
    <row r="20990" spans="1:29" x14ac:dyDescent="0.2">
      <c r="A20990" s="34" t="s">
        <v>81483</v>
      </c>
      <c r="B20990" s="34">
        <v>60</v>
      </c>
      <c r="C20990" s="34">
        <v>100</v>
      </c>
      <c r="D20990" s="34">
        <v>99</v>
      </c>
      <c r="E20990" s="34">
        <v>78</v>
      </c>
      <c r="F20990" s="34">
        <v>85</v>
      </c>
      <c r="G20990" s="34">
        <v>124</v>
      </c>
      <c r="H20990" s="34">
        <v>61</v>
      </c>
      <c r="I20990" s="34">
        <v>88</v>
      </c>
      <c r="J20990" s="34">
        <v>58</v>
      </c>
      <c r="K20990" s="34">
        <v>100</v>
      </c>
      <c r="L20990" s="34">
        <v>45</v>
      </c>
      <c r="M20990" s="34">
        <v>72</v>
      </c>
      <c r="N20990" s="34">
        <v>40</v>
      </c>
      <c r="O20990" s="34">
        <v>88</v>
      </c>
      <c r="P20990" s="34">
        <v>59</v>
      </c>
      <c r="Q20990" s="34">
        <v>97</v>
      </c>
      <c r="R20990" s="34">
        <v>97</v>
      </c>
      <c r="S20990" s="34">
        <v>111</v>
      </c>
      <c r="T20990" s="34">
        <v>85</v>
      </c>
      <c r="U20990" s="34">
        <v>87</v>
      </c>
      <c r="V20990" s="34">
        <v>79</v>
      </c>
      <c r="W20990" s="34">
        <v>92</v>
      </c>
      <c r="X20990" s="34">
        <v>101</v>
      </c>
      <c r="Y20990" s="34">
        <v>102</v>
      </c>
      <c r="Z20990" s="34">
        <v>75</v>
      </c>
      <c r="AA20990" s="34">
        <v>125</v>
      </c>
      <c r="AB20990" s="34">
        <v>110</v>
      </c>
      <c r="AC20990" s="34">
        <v>130</v>
      </c>
    </row>
    <row r="20991" spans="1:29" x14ac:dyDescent="0.2">
      <c r="A20991" s="34" t="s">
        <v>81484</v>
      </c>
      <c r="B20991" s="34">
        <v>131</v>
      </c>
      <c r="C20991" s="34">
        <v>105</v>
      </c>
      <c r="D20991" s="34">
        <v>189</v>
      </c>
      <c r="E20991" s="34">
        <v>131</v>
      </c>
      <c r="F20991" s="34">
        <v>164</v>
      </c>
      <c r="G20991" s="34">
        <v>112</v>
      </c>
      <c r="H20991" s="34">
        <v>140</v>
      </c>
      <c r="I20991" s="34">
        <v>110</v>
      </c>
      <c r="J20991" s="34">
        <v>114</v>
      </c>
      <c r="K20991" s="34">
        <v>97</v>
      </c>
      <c r="L20991" s="34">
        <v>63</v>
      </c>
      <c r="M20991" s="34">
        <v>93</v>
      </c>
      <c r="N20991" s="34">
        <v>79</v>
      </c>
      <c r="O20991" s="34">
        <v>101</v>
      </c>
      <c r="P20991" s="34">
        <v>118</v>
      </c>
      <c r="Q20991" s="34">
        <v>137</v>
      </c>
      <c r="R20991" s="34">
        <v>127</v>
      </c>
      <c r="S20991" s="34">
        <v>158</v>
      </c>
      <c r="T20991" s="34">
        <v>87</v>
      </c>
      <c r="U20991" s="34">
        <v>67</v>
      </c>
      <c r="V20991" s="34">
        <v>115</v>
      </c>
      <c r="W20991" s="34">
        <v>96</v>
      </c>
      <c r="X20991" s="34">
        <v>136</v>
      </c>
      <c r="Y20991" s="34">
        <v>102</v>
      </c>
      <c r="Z20991" s="34">
        <v>131</v>
      </c>
      <c r="AA20991" s="34">
        <v>133</v>
      </c>
      <c r="AB20991" s="34">
        <v>127</v>
      </c>
      <c r="AC20991" s="34">
        <v>208</v>
      </c>
    </row>
    <row r="20992" spans="1:29" x14ac:dyDescent="0.2">
      <c r="A20992" s="34" t="s">
        <v>81485</v>
      </c>
      <c r="B20992" s="34">
        <v>86</v>
      </c>
      <c r="C20992" s="34">
        <v>74</v>
      </c>
      <c r="D20992" s="34">
        <v>74</v>
      </c>
      <c r="E20992" s="34">
        <v>66</v>
      </c>
      <c r="F20992" s="34">
        <v>67</v>
      </c>
      <c r="G20992" s="34">
        <v>81</v>
      </c>
      <c r="H20992" s="34">
        <v>53</v>
      </c>
      <c r="I20992" s="34">
        <v>70</v>
      </c>
      <c r="J20992" s="34">
        <v>56</v>
      </c>
      <c r="K20992" s="34">
        <v>79</v>
      </c>
      <c r="L20992" s="34">
        <v>51</v>
      </c>
      <c r="M20992" s="34">
        <v>86</v>
      </c>
      <c r="N20992" s="34">
        <v>63</v>
      </c>
      <c r="O20992" s="34">
        <v>58</v>
      </c>
      <c r="P20992" s="34">
        <v>54</v>
      </c>
      <c r="Q20992" s="34">
        <v>111</v>
      </c>
      <c r="R20992" s="34">
        <v>85</v>
      </c>
      <c r="S20992" s="34">
        <v>91</v>
      </c>
      <c r="T20992" s="34">
        <v>107</v>
      </c>
      <c r="U20992" s="34">
        <v>76</v>
      </c>
      <c r="V20992" s="34">
        <v>69</v>
      </c>
      <c r="W20992" s="34">
        <v>89</v>
      </c>
      <c r="X20992" s="34">
        <v>94</v>
      </c>
      <c r="Y20992" s="34">
        <v>91</v>
      </c>
      <c r="Z20992" s="34">
        <v>90</v>
      </c>
      <c r="AA20992" s="34">
        <v>128</v>
      </c>
      <c r="AB20992" s="34">
        <v>94</v>
      </c>
      <c r="AC20992" s="34">
        <v>113</v>
      </c>
    </row>
    <row r="20993" spans="1:29" x14ac:dyDescent="0.2">
      <c r="A20993" s="34" t="s">
        <v>81486</v>
      </c>
      <c r="B20993" s="34">
        <v>40</v>
      </c>
      <c r="C20993" s="34">
        <v>23</v>
      </c>
      <c r="D20993" s="34">
        <v>21</v>
      </c>
      <c r="E20993" s="34">
        <v>12</v>
      </c>
      <c r="F20993" s="34">
        <v>41</v>
      </c>
      <c r="G20993" s="34">
        <v>5</v>
      </c>
      <c r="H20993" s="34">
        <v>27</v>
      </c>
      <c r="I20993" s="34">
        <v>24</v>
      </c>
      <c r="J20993" s="34">
        <v>36</v>
      </c>
      <c r="K20993" s="34">
        <v>32</v>
      </c>
      <c r="L20993" s="34">
        <v>26</v>
      </c>
      <c r="M20993" s="34">
        <v>28</v>
      </c>
      <c r="N20993" s="34">
        <v>15</v>
      </c>
      <c r="O20993" s="34">
        <v>37</v>
      </c>
      <c r="P20993" s="34">
        <v>27</v>
      </c>
      <c r="Q20993" s="34">
        <v>34</v>
      </c>
      <c r="R20993" s="34">
        <v>44</v>
      </c>
      <c r="S20993" s="34">
        <v>40</v>
      </c>
      <c r="T20993" s="34">
        <v>25</v>
      </c>
      <c r="U20993" s="34">
        <v>25</v>
      </c>
      <c r="V20993" s="34">
        <v>17</v>
      </c>
      <c r="W20993" s="34">
        <v>16</v>
      </c>
      <c r="X20993" s="34">
        <v>51</v>
      </c>
      <c r="Y20993" s="34">
        <v>14</v>
      </c>
      <c r="Z20993" s="34">
        <v>31</v>
      </c>
      <c r="AA20993" s="34">
        <v>36</v>
      </c>
      <c r="AB20993" s="34">
        <v>22</v>
      </c>
      <c r="AC20993" s="34">
        <v>43</v>
      </c>
    </row>
    <row r="20994" spans="1:29" x14ac:dyDescent="0.2">
      <c r="A20994" s="34" t="s">
        <v>81487</v>
      </c>
      <c r="B20994" s="34">
        <v>85</v>
      </c>
      <c r="C20994" s="34">
        <v>136</v>
      </c>
      <c r="D20994" s="34">
        <v>131</v>
      </c>
      <c r="E20994" s="34">
        <v>165</v>
      </c>
      <c r="F20994" s="34">
        <v>122</v>
      </c>
      <c r="G20994" s="34">
        <v>143</v>
      </c>
      <c r="H20994" s="34">
        <v>141</v>
      </c>
      <c r="I20994" s="34">
        <v>123</v>
      </c>
      <c r="J20994" s="34">
        <v>121</v>
      </c>
      <c r="K20994" s="34">
        <v>148</v>
      </c>
      <c r="L20994" s="34">
        <v>97</v>
      </c>
      <c r="M20994" s="34">
        <v>101</v>
      </c>
      <c r="N20994" s="34">
        <v>108</v>
      </c>
      <c r="O20994" s="34">
        <v>144</v>
      </c>
      <c r="P20994" s="34">
        <v>113</v>
      </c>
      <c r="Q20994" s="34">
        <v>165</v>
      </c>
      <c r="R20994" s="34">
        <v>139</v>
      </c>
      <c r="S20994" s="34">
        <v>164</v>
      </c>
      <c r="T20994" s="34">
        <v>159</v>
      </c>
      <c r="U20994" s="34">
        <v>156</v>
      </c>
      <c r="V20994" s="34">
        <v>143</v>
      </c>
      <c r="W20994" s="34">
        <v>210</v>
      </c>
      <c r="X20994" s="34">
        <v>145</v>
      </c>
      <c r="Y20994" s="34">
        <v>157</v>
      </c>
      <c r="Z20994" s="34">
        <v>144</v>
      </c>
      <c r="AA20994" s="34">
        <v>215</v>
      </c>
      <c r="AB20994" s="34">
        <v>180</v>
      </c>
      <c r="AC20994" s="34">
        <v>274</v>
      </c>
    </row>
    <row r="20995" spans="1:29" x14ac:dyDescent="0.2">
      <c r="A20995" s="34" t="s">
        <v>81488</v>
      </c>
      <c r="B20995" s="34">
        <v>43</v>
      </c>
      <c r="C20995" s="34">
        <v>94</v>
      </c>
      <c r="D20995" s="34">
        <v>109</v>
      </c>
      <c r="E20995" s="34">
        <v>90</v>
      </c>
      <c r="F20995" s="34">
        <v>61</v>
      </c>
      <c r="G20995" s="34">
        <v>101</v>
      </c>
      <c r="H20995" s="34">
        <v>55</v>
      </c>
      <c r="I20995" s="34">
        <v>79</v>
      </c>
      <c r="J20995" s="34">
        <v>44</v>
      </c>
      <c r="K20995" s="34">
        <v>97</v>
      </c>
      <c r="L20995" s="34">
        <v>26</v>
      </c>
      <c r="M20995" s="34">
        <v>79</v>
      </c>
      <c r="N20995" s="34">
        <v>35</v>
      </c>
      <c r="O20995" s="34">
        <v>82</v>
      </c>
      <c r="P20995" s="34">
        <v>58</v>
      </c>
      <c r="Q20995" s="34">
        <v>57</v>
      </c>
      <c r="R20995" s="34">
        <v>59</v>
      </c>
      <c r="S20995" s="34">
        <v>115</v>
      </c>
      <c r="T20995" s="34">
        <v>29</v>
      </c>
      <c r="U20995" s="34">
        <v>67</v>
      </c>
      <c r="V20995" s="34">
        <v>49</v>
      </c>
      <c r="W20995" s="34">
        <v>66</v>
      </c>
      <c r="X20995" s="34">
        <v>83</v>
      </c>
      <c r="Y20995" s="34">
        <v>50</v>
      </c>
      <c r="Z20995" s="34">
        <v>69</v>
      </c>
      <c r="AA20995" s="34">
        <v>99</v>
      </c>
      <c r="AB20995" s="34">
        <v>47</v>
      </c>
      <c r="AC20995" s="34">
        <v>113</v>
      </c>
    </row>
    <row r="20996" spans="1:29" x14ac:dyDescent="0.2">
      <c r="A20996" s="34" t="s">
        <v>81489</v>
      </c>
      <c r="B20996" s="34">
        <v>44</v>
      </c>
      <c r="C20996" s="34">
        <v>42</v>
      </c>
      <c r="D20996" s="34">
        <v>51</v>
      </c>
      <c r="E20996" s="34">
        <v>59</v>
      </c>
      <c r="F20996" s="34">
        <v>35</v>
      </c>
      <c r="G20996" s="34">
        <v>31</v>
      </c>
      <c r="H20996" s="34">
        <v>46</v>
      </c>
      <c r="I20996" s="34">
        <v>46</v>
      </c>
      <c r="J20996" s="34">
        <v>25</v>
      </c>
      <c r="K20996" s="34">
        <v>56</v>
      </c>
      <c r="L20996" s="34">
        <v>27</v>
      </c>
      <c r="M20996" s="34">
        <v>33</v>
      </c>
      <c r="N20996" s="34">
        <v>34</v>
      </c>
      <c r="O20996" s="34">
        <v>48</v>
      </c>
      <c r="P20996" s="34">
        <v>46</v>
      </c>
      <c r="Q20996" s="34">
        <v>36</v>
      </c>
      <c r="R20996" s="34">
        <v>47</v>
      </c>
      <c r="S20996" s="34">
        <v>40</v>
      </c>
      <c r="T20996" s="34">
        <v>36</v>
      </c>
      <c r="U20996" s="34">
        <v>33</v>
      </c>
      <c r="V20996" s="34">
        <v>52</v>
      </c>
      <c r="W20996" s="34">
        <v>31</v>
      </c>
      <c r="X20996" s="34">
        <v>38</v>
      </c>
      <c r="Y20996" s="34">
        <v>43</v>
      </c>
      <c r="Z20996" s="34">
        <v>56</v>
      </c>
      <c r="AA20996" s="34">
        <v>43</v>
      </c>
      <c r="AB20996" s="34">
        <v>67</v>
      </c>
      <c r="AC20996" s="34">
        <v>56</v>
      </c>
    </row>
    <row r="20997" spans="1:29" x14ac:dyDescent="0.2">
      <c r="A20997" s="34" t="s">
        <v>81490</v>
      </c>
      <c r="B20997" s="34">
        <v>54</v>
      </c>
      <c r="C20997" s="34">
        <v>53</v>
      </c>
      <c r="D20997" s="34">
        <v>108</v>
      </c>
      <c r="E20997" s="34">
        <v>77</v>
      </c>
      <c r="F20997" s="34">
        <v>65</v>
      </c>
      <c r="G20997" s="34">
        <v>60</v>
      </c>
      <c r="H20997" s="34">
        <v>59</v>
      </c>
      <c r="I20997" s="34">
        <v>41</v>
      </c>
      <c r="J20997" s="34">
        <v>66</v>
      </c>
      <c r="K20997" s="34">
        <v>83</v>
      </c>
      <c r="L20997" s="34">
        <v>52</v>
      </c>
      <c r="M20997" s="34">
        <v>68</v>
      </c>
      <c r="N20997" s="34">
        <v>59</v>
      </c>
      <c r="O20997" s="34">
        <v>58</v>
      </c>
      <c r="P20997" s="34">
        <v>68</v>
      </c>
      <c r="Q20997" s="34">
        <v>98</v>
      </c>
      <c r="R20997" s="34">
        <v>81</v>
      </c>
      <c r="S20997" s="34">
        <v>91</v>
      </c>
      <c r="T20997" s="34">
        <v>78</v>
      </c>
      <c r="U20997" s="34">
        <v>50</v>
      </c>
      <c r="V20997" s="34">
        <v>86</v>
      </c>
      <c r="W20997" s="34">
        <v>81</v>
      </c>
      <c r="X20997" s="34">
        <v>86</v>
      </c>
      <c r="Y20997" s="34">
        <v>51</v>
      </c>
      <c r="Z20997" s="34">
        <v>92</v>
      </c>
      <c r="AA20997" s="34">
        <v>103</v>
      </c>
      <c r="AB20997" s="34">
        <v>102</v>
      </c>
      <c r="AC20997" s="34">
        <v>105</v>
      </c>
    </row>
    <row r="20998" spans="1:29" x14ac:dyDescent="0.2">
      <c r="A20998" s="34" t="s">
        <v>81491</v>
      </c>
      <c r="B20998" s="34">
        <v>118</v>
      </c>
      <c r="C20998" s="34">
        <v>109</v>
      </c>
      <c r="D20998" s="34">
        <v>170</v>
      </c>
      <c r="E20998" s="34">
        <v>155</v>
      </c>
      <c r="F20998" s="34">
        <v>165</v>
      </c>
      <c r="G20998" s="34">
        <v>114</v>
      </c>
      <c r="H20998" s="34">
        <v>154</v>
      </c>
      <c r="I20998" s="34">
        <v>92</v>
      </c>
      <c r="J20998" s="34">
        <v>158</v>
      </c>
      <c r="K20998" s="34">
        <v>110</v>
      </c>
      <c r="L20998" s="34">
        <v>121</v>
      </c>
      <c r="M20998" s="34">
        <v>104</v>
      </c>
      <c r="N20998" s="34">
        <v>124</v>
      </c>
      <c r="O20998" s="34">
        <v>103</v>
      </c>
      <c r="P20998" s="34">
        <v>134</v>
      </c>
      <c r="Q20998" s="34">
        <v>131</v>
      </c>
      <c r="R20998" s="34">
        <v>175</v>
      </c>
      <c r="S20998" s="34">
        <v>133</v>
      </c>
      <c r="T20998" s="34">
        <v>163</v>
      </c>
      <c r="U20998" s="34">
        <v>138</v>
      </c>
      <c r="V20998" s="34">
        <v>164</v>
      </c>
      <c r="W20998" s="34">
        <v>131</v>
      </c>
      <c r="X20998" s="34">
        <v>175</v>
      </c>
      <c r="Y20998" s="34">
        <v>127</v>
      </c>
      <c r="Z20998" s="34">
        <v>191</v>
      </c>
      <c r="AA20998" s="34">
        <v>122</v>
      </c>
      <c r="AB20998" s="34">
        <v>232</v>
      </c>
      <c r="AC20998" s="34">
        <v>185</v>
      </c>
    </row>
    <row r="20999" spans="1:29" x14ac:dyDescent="0.2">
      <c r="A20999" s="34" t="s">
        <v>81492</v>
      </c>
      <c r="B20999" s="34">
        <v>135</v>
      </c>
      <c r="C20999" s="34">
        <v>69</v>
      </c>
      <c r="D20999" s="34">
        <v>161</v>
      </c>
      <c r="E20999" s="34">
        <v>111</v>
      </c>
      <c r="F20999" s="34">
        <v>129</v>
      </c>
      <c r="G20999" s="34">
        <v>87</v>
      </c>
      <c r="H20999" s="34">
        <v>100</v>
      </c>
      <c r="I20999" s="34">
        <v>114</v>
      </c>
      <c r="J20999" s="34">
        <v>124</v>
      </c>
      <c r="K20999" s="34">
        <v>104</v>
      </c>
      <c r="L20999" s="34">
        <v>138</v>
      </c>
      <c r="M20999" s="34">
        <v>94</v>
      </c>
      <c r="N20999" s="34">
        <v>89</v>
      </c>
      <c r="O20999" s="34">
        <v>93</v>
      </c>
      <c r="P20999" s="34">
        <v>101</v>
      </c>
      <c r="Q20999" s="34">
        <v>155</v>
      </c>
      <c r="R20999" s="34">
        <v>170</v>
      </c>
      <c r="S20999" s="34">
        <v>104</v>
      </c>
      <c r="T20999" s="34">
        <v>166</v>
      </c>
      <c r="U20999" s="34">
        <v>125</v>
      </c>
      <c r="V20999" s="34">
        <v>180</v>
      </c>
      <c r="W20999" s="34">
        <v>178</v>
      </c>
      <c r="X20999" s="34">
        <v>153</v>
      </c>
      <c r="Y20999" s="34">
        <v>164</v>
      </c>
      <c r="Z20999" s="34">
        <v>130</v>
      </c>
      <c r="AA20999" s="34">
        <v>153</v>
      </c>
      <c r="AB20999" s="34">
        <v>229</v>
      </c>
      <c r="AC20999" s="34">
        <v>199</v>
      </c>
    </row>
    <row r="21000" spans="1:29" x14ac:dyDescent="0.2">
      <c r="A21000" s="34" t="s">
        <v>81493</v>
      </c>
      <c r="B21000" s="34">
        <v>172</v>
      </c>
      <c r="C21000" s="34">
        <v>250</v>
      </c>
      <c r="D21000" s="34">
        <v>264</v>
      </c>
      <c r="E21000" s="34">
        <v>292</v>
      </c>
      <c r="F21000" s="34">
        <v>245</v>
      </c>
      <c r="G21000" s="34">
        <v>315</v>
      </c>
      <c r="H21000" s="34">
        <v>276</v>
      </c>
      <c r="I21000" s="34">
        <v>291</v>
      </c>
      <c r="J21000" s="34">
        <v>252</v>
      </c>
      <c r="K21000" s="34">
        <v>284</v>
      </c>
      <c r="L21000" s="34">
        <v>267</v>
      </c>
      <c r="M21000" s="34">
        <v>287</v>
      </c>
      <c r="N21000" s="34">
        <v>217</v>
      </c>
      <c r="O21000" s="34">
        <v>229</v>
      </c>
      <c r="P21000" s="34">
        <v>273</v>
      </c>
      <c r="Q21000" s="34">
        <v>344</v>
      </c>
      <c r="R21000" s="34">
        <v>309</v>
      </c>
      <c r="S21000" s="34">
        <v>318</v>
      </c>
      <c r="T21000" s="34">
        <v>357</v>
      </c>
      <c r="U21000" s="34">
        <v>348</v>
      </c>
      <c r="V21000" s="34">
        <v>333</v>
      </c>
      <c r="W21000" s="34">
        <v>480</v>
      </c>
      <c r="X21000" s="34">
        <v>267</v>
      </c>
      <c r="Y21000" s="34">
        <v>353</v>
      </c>
      <c r="Z21000" s="34">
        <v>293</v>
      </c>
      <c r="AA21000" s="34">
        <v>331</v>
      </c>
      <c r="AB21000" s="34">
        <v>386</v>
      </c>
      <c r="AC21000" s="34">
        <v>512</v>
      </c>
    </row>
    <row r="21001" spans="1:29" x14ac:dyDescent="0.2">
      <c r="A21001" s="34" t="s">
        <v>81494</v>
      </c>
      <c r="B21001" s="34">
        <v>68</v>
      </c>
      <c r="C21001" s="34">
        <v>75</v>
      </c>
      <c r="D21001" s="34">
        <v>92</v>
      </c>
      <c r="E21001" s="34">
        <v>80</v>
      </c>
      <c r="F21001" s="34">
        <v>125</v>
      </c>
      <c r="G21001" s="34">
        <v>109</v>
      </c>
      <c r="H21001" s="34">
        <v>111</v>
      </c>
      <c r="I21001" s="34">
        <v>88</v>
      </c>
      <c r="J21001" s="34">
        <v>102</v>
      </c>
      <c r="K21001" s="34">
        <v>116</v>
      </c>
      <c r="L21001" s="34">
        <v>70</v>
      </c>
      <c r="M21001" s="34">
        <v>106</v>
      </c>
      <c r="N21001" s="34">
        <v>62</v>
      </c>
      <c r="O21001" s="34">
        <v>75</v>
      </c>
      <c r="P21001" s="34">
        <v>84</v>
      </c>
      <c r="Q21001" s="34">
        <v>100</v>
      </c>
      <c r="R21001" s="34">
        <v>143</v>
      </c>
      <c r="S21001" s="34">
        <v>109</v>
      </c>
      <c r="T21001" s="34">
        <v>93</v>
      </c>
      <c r="U21001" s="34">
        <v>91</v>
      </c>
      <c r="V21001" s="34">
        <v>102</v>
      </c>
      <c r="W21001" s="34">
        <v>130</v>
      </c>
      <c r="X21001" s="34">
        <v>111</v>
      </c>
      <c r="Y21001" s="34">
        <v>98</v>
      </c>
      <c r="Z21001" s="34">
        <v>89</v>
      </c>
      <c r="AA21001" s="34">
        <v>150</v>
      </c>
      <c r="AB21001" s="34">
        <v>110</v>
      </c>
      <c r="AC21001" s="34">
        <v>169</v>
      </c>
    </row>
    <row r="21002" spans="1:29" x14ac:dyDescent="0.2">
      <c r="A21002" s="34" t="s">
        <v>81495</v>
      </c>
      <c r="B21002" s="34">
        <v>88</v>
      </c>
      <c r="C21002" s="34">
        <v>71</v>
      </c>
      <c r="D21002" s="34">
        <v>133</v>
      </c>
      <c r="E21002" s="34">
        <v>71</v>
      </c>
      <c r="F21002" s="34">
        <v>92</v>
      </c>
      <c r="G21002" s="34">
        <v>103</v>
      </c>
      <c r="H21002" s="34">
        <v>86</v>
      </c>
      <c r="I21002" s="34">
        <v>75</v>
      </c>
      <c r="J21002" s="34">
        <v>94</v>
      </c>
      <c r="K21002" s="34">
        <v>53</v>
      </c>
      <c r="L21002" s="34">
        <v>63</v>
      </c>
      <c r="M21002" s="34">
        <v>80</v>
      </c>
      <c r="N21002" s="34">
        <v>70</v>
      </c>
      <c r="O21002" s="34">
        <v>77</v>
      </c>
      <c r="P21002" s="34">
        <v>80</v>
      </c>
      <c r="Q21002" s="34">
        <v>98</v>
      </c>
      <c r="R21002" s="34">
        <v>102</v>
      </c>
      <c r="S21002" s="34">
        <v>90</v>
      </c>
      <c r="T21002" s="34">
        <v>75</v>
      </c>
      <c r="U21002" s="34">
        <v>76</v>
      </c>
      <c r="V21002" s="34">
        <v>64</v>
      </c>
      <c r="W21002" s="34">
        <v>73</v>
      </c>
      <c r="X21002" s="34">
        <v>92</v>
      </c>
      <c r="Y21002" s="34">
        <v>74</v>
      </c>
      <c r="Z21002" s="34">
        <v>103</v>
      </c>
      <c r="AA21002" s="34">
        <v>79</v>
      </c>
      <c r="AB21002" s="34">
        <v>92</v>
      </c>
      <c r="AC21002" s="34">
        <v>123</v>
      </c>
    </row>
    <row r="21003" spans="1:29" x14ac:dyDescent="0.2">
      <c r="A21003" s="34" t="s">
        <v>81496</v>
      </c>
      <c r="B21003" s="34">
        <v>44</v>
      </c>
      <c r="C21003" s="34">
        <v>45</v>
      </c>
      <c r="D21003" s="34">
        <v>55</v>
      </c>
      <c r="E21003" s="34">
        <v>64</v>
      </c>
      <c r="F21003" s="34">
        <v>46</v>
      </c>
      <c r="G21003" s="34">
        <v>35</v>
      </c>
      <c r="H21003" s="34">
        <v>41</v>
      </c>
      <c r="I21003" s="34">
        <v>29</v>
      </c>
      <c r="J21003" s="34">
        <v>38</v>
      </c>
      <c r="K21003" s="34">
        <v>58</v>
      </c>
      <c r="L21003" s="34">
        <v>41</v>
      </c>
      <c r="M21003" s="34">
        <v>52</v>
      </c>
      <c r="N21003" s="34">
        <v>35</v>
      </c>
      <c r="O21003" s="34">
        <v>38</v>
      </c>
      <c r="P21003" s="34">
        <v>52</v>
      </c>
      <c r="Q21003" s="34">
        <v>62</v>
      </c>
      <c r="R21003" s="34">
        <v>77</v>
      </c>
      <c r="S21003" s="34">
        <v>53</v>
      </c>
      <c r="T21003" s="34">
        <v>52</v>
      </c>
      <c r="U21003" s="34">
        <v>51</v>
      </c>
      <c r="V21003" s="34">
        <v>36</v>
      </c>
      <c r="W21003" s="34">
        <v>53</v>
      </c>
      <c r="X21003" s="34">
        <v>103</v>
      </c>
      <c r="Y21003" s="34">
        <v>61</v>
      </c>
      <c r="Z21003" s="34">
        <v>43</v>
      </c>
      <c r="AA21003" s="34">
        <v>67</v>
      </c>
      <c r="AB21003" s="34">
        <v>69</v>
      </c>
      <c r="AC21003" s="34">
        <v>51</v>
      </c>
    </row>
    <row r="21004" spans="1:29" x14ac:dyDescent="0.2">
      <c r="A21004" s="34" t="s">
        <v>81497</v>
      </c>
      <c r="B21004" s="34">
        <v>63</v>
      </c>
      <c r="C21004" s="34">
        <v>40</v>
      </c>
      <c r="D21004" s="34">
        <v>85</v>
      </c>
      <c r="E21004" s="34">
        <v>31</v>
      </c>
      <c r="F21004" s="34">
        <v>55</v>
      </c>
      <c r="G21004" s="34">
        <v>35</v>
      </c>
      <c r="H21004" s="34">
        <v>74</v>
      </c>
      <c r="I21004" s="34">
        <v>35</v>
      </c>
      <c r="J21004" s="34">
        <v>66</v>
      </c>
      <c r="K21004" s="34">
        <v>41</v>
      </c>
      <c r="L21004" s="34">
        <v>47</v>
      </c>
      <c r="M21004" s="34">
        <v>42</v>
      </c>
      <c r="N21004" s="34">
        <v>52</v>
      </c>
      <c r="O21004" s="34">
        <v>39</v>
      </c>
      <c r="P21004" s="34">
        <v>37</v>
      </c>
      <c r="Q21004" s="34">
        <v>61</v>
      </c>
      <c r="R21004" s="34">
        <v>79</v>
      </c>
      <c r="S21004" s="34">
        <v>42</v>
      </c>
      <c r="T21004" s="34">
        <v>83</v>
      </c>
      <c r="U21004" s="34">
        <v>41</v>
      </c>
      <c r="V21004" s="34">
        <v>54</v>
      </c>
      <c r="W21004" s="34">
        <v>51</v>
      </c>
      <c r="X21004" s="34">
        <v>80</v>
      </c>
      <c r="Y21004" s="34">
        <v>54</v>
      </c>
      <c r="Z21004" s="34">
        <v>84</v>
      </c>
      <c r="AA21004" s="34">
        <v>74</v>
      </c>
      <c r="AB21004" s="34">
        <v>60</v>
      </c>
      <c r="AC21004" s="34">
        <v>73</v>
      </c>
    </row>
    <row r="21005" spans="1:29" x14ac:dyDescent="0.2">
      <c r="A21005" s="34" t="s">
        <v>81498</v>
      </c>
      <c r="B21005" s="34">
        <v>179</v>
      </c>
      <c r="C21005" s="34">
        <v>131</v>
      </c>
      <c r="D21005" s="34">
        <v>139</v>
      </c>
      <c r="E21005" s="34">
        <v>165</v>
      </c>
      <c r="F21005" s="34">
        <v>144</v>
      </c>
      <c r="G21005" s="34">
        <v>142</v>
      </c>
      <c r="H21005" s="34">
        <v>169</v>
      </c>
      <c r="I21005" s="34">
        <v>140</v>
      </c>
      <c r="J21005" s="34">
        <v>173</v>
      </c>
      <c r="K21005" s="34">
        <v>186</v>
      </c>
      <c r="L21005" s="34">
        <v>172</v>
      </c>
      <c r="M21005" s="34">
        <v>117</v>
      </c>
      <c r="N21005" s="34">
        <v>143</v>
      </c>
      <c r="O21005" s="34">
        <v>179</v>
      </c>
      <c r="P21005" s="34">
        <v>161</v>
      </c>
      <c r="Q21005" s="34">
        <v>178</v>
      </c>
      <c r="R21005" s="34">
        <v>205</v>
      </c>
      <c r="S21005" s="34">
        <v>203</v>
      </c>
      <c r="T21005" s="34">
        <v>217</v>
      </c>
      <c r="U21005" s="34">
        <v>184</v>
      </c>
      <c r="V21005" s="34">
        <v>186</v>
      </c>
      <c r="W21005" s="34">
        <v>231</v>
      </c>
      <c r="X21005" s="34">
        <v>216</v>
      </c>
      <c r="Y21005" s="34">
        <v>220</v>
      </c>
      <c r="Z21005" s="34">
        <v>149</v>
      </c>
      <c r="AA21005" s="34">
        <v>189</v>
      </c>
      <c r="AB21005" s="34">
        <v>230</v>
      </c>
      <c r="AC21005" s="34">
        <v>264</v>
      </c>
    </row>
    <row r="21006" spans="1:29" x14ac:dyDescent="0.2">
      <c r="A21006" s="34" t="s">
        <v>81499</v>
      </c>
      <c r="B21006" s="34">
        <v>94</v>
      </c>
      <c r="C21006" s="34">
        <v>83</v>
      </c>
      <c r="D21006" s="34">
        <v>92</v>
      </c>
      <c r="E21006" s="34">
        <v>75</v>
      </c>
      <c r="F21006" s="34">
        <v>109</v>
      </c>
      <c r="G21006" s="34">
        <v>112</v>
      </c>
      <c r="H21006" s="34">
        <v>95</v>
      </c>
      <c r="I21006" s="34">
        <v>64</v>
      </c>
      <c r="J21006" s="34">
        <v>72</v>
      </c>
      <c r="K21006" s="34">
        <v>93</v>
      </c>
      <c r="L21006" s="34">
        <v>58</v>
      </c>
      <c r="M21006" s="34">
        <v>70</v>
      </c>
      <c r="N21006" s="34">
        <v>47</v>
      </c>
      <c r="O21006" s="34">
        <v>44</v>
      </c>
      <c r="P21006" s="34">
        <v>60</v>
      </c>
      <c r="Q21006" s="34">
        <v>92</v>
      </c>
      <c r="R21006" s="34">
        <v>118</v>
      </c>
      <c r="S21006" s="34">
        <v>79</v>
      </c>
      <c r="T21006" s="34">
        <v>80</v>
      </c>
      <c r="U21006" s="34">
        <v>95</v>
      </c>
      <c r="V21006" s="34">
        <v>111</v>
      </c>
      <c r="W21006" s="34">
        <v>89</v>
      </c>
      <c r="X21006" s="34">
        <v>99</v>
      </c>
      <c r="Y21006" s="34">
        <v>78</v>
      </c>
      <c r="Z21006" s="34">
        <v>76</v>
      </c>
      <c r="AA21006" s="34">
        <v>75</v>
      </c>
      <c r="AB21006" s="34">
        <v>117</v>
      </c>
      <c r="AC21006" s="34">
        <v>121</v>
      </c>
    </row>
    <row r="21007" spans="1:29" x14ac:dyDescent="0.2">
      <c r="A21007" s="34" t="s">
        <v>81500</v>
      </c>
      <c r="B21007" s="34">
        <v>65</v>
      </c>
      <c r="C21007" s="34">
        <v>65</v>
      </c>
      <c r="D21007" s="34">
        <v>75</v>
      </c>
      <c r="E21007" s="34">
        <v>86</v>
      </c>
      <c r="F21007" s="34">
        <v>73</v>
      </c>
      <c r="G21007" s="34">
        <v>50</v>
      </c>
      <c r="H21007" s="34">
        <v>88</v>
      </c>
      <c r="I21007" s="34">
        <v>51</v>
      </c>
      <c r="J21007" s="34">
        <v>73</v>
      </c>
      <c r="K21007" s="34">
        <v>82</v>
      </c>
      <c r="L21007" s="34">
        <v>41</v>
      </c>
      <c r="M21007" s="34">
        <v>60</v>
      </c>
      <c r="N21007" s="34">
        <v>77</v>
      </c>
      <c r="O21007" s="34">
        <v>51</v>
      </c>
      <c r="P21007" s="34">
        <v>48</v>
      </c>
      <c r="Q21007" s="34">
        <v>112</v>
      </c>
      <c r="R21007" s="34">
        <v>57</v>
      </c>
      <c r="S21007" s="34">
        <v>88</v>
      </c>
      <c r="T21007" s="34">
        <v>57</v>
      </c>
      <c r="U21007" s="34">
        <v>95</v>
      </c>
      <c r="V21007" s="34">
        <v>70</v>
      </c>
      <c r="W21007" s="34">
        <v>82</v>
      </c>
      <c r="X21007" s="34">
        <v>122</v>
      </c>
      <c r="Y21007" s="34">
        <v>66</v>
      </c>
      <c r="Z21007" s="34">
        <v>82</v>
      </c>
      <c r="AA21007" s="34">
        <v>67</v>
      </c>
      <c r="AB21007" s="34">
        <v>72</v>
      </c>
      <c r="AC21007" s="34">
        <v>102</v>
      </c>
    </row>
    <row r="21008" spans="1:29" x14ac:dyDescent="0.2">
      <c r="A21008" s="34" t="s">
        <v>81501</v>
      </c>
      <c r="B21008" s="34">
        <v>150</v>
      </c>
      <c r="C21008" s="34">
        <v>118</v>
      </c>
      <c r="D21008" s="34">
        <v>101</v>
      </c>
      <c r="E21008" s="34">
        <v>140</v>
      </c>
      <c r="F21008" s="34">
        <v>83</v>
      </c>
      <c r="G21008" s="34">
        <v>120</v>
      </c>
      <c r="H21008" s="34">
        <v>97</v>
      </c>
      <c r="I21008" s="34">
        <v>129</v>
      </c>
      <c r="J21008" s="34">
        <v>86</v>
      </c>
      <c r="K21008" s="34">
        <v>181</v>
      </c>
      <c r="L21008" s="34">
        <v>62</v>
      </c>
      <c r="M21008" s="34">
        <v>128</v>
      </c>
      <c r="N21008" s="34">
        <v>69</v>
      </c>
      <c r="O21008" s="34">
        <v>144</v>
      </c>
      <c r="P21008" s="34">
        <v>71</v>
      </c>
      <c r="Q21008" s="34">
        <v>161</v>
      </c>
      <c r="R21008" s="34">
        <v>103</v>
      </c>
      <c r="S21008" s="34">
        <v>166</v>
      </c>
      <c r="T21008" s="34">
        <v>83</v>
      </c>
      <c r="U21008" s="34">
        <v>143</v>
      </c>
      <c r="V21008" s="34">
        <v>112</v>
      </c>
      <c r="W21008" s="34">
        <v>168</v>
      </c>
      <c r="X21008" s="34">
        <v>87</v>
      </c>
      <c r="Y21008" s="34">
        <v>150</v>
      </c>
      <c r="Z21008" s="34">
        <v>70</v>
      </c>
      <c r="AA21008" s="34">
        <v>157</v>
      </c>
      <c r="AB21008" s="34">
        <v>114</v>
      </c>
      <c r="AC21008" s="34">
        <v>243</v>
      </c>
    </row>
    <row r="21009" spans="1:29" x14ac:dyDescent="0.2">
      <c r="A21009" s="34" t="s">
        <v>81502</v>
      </c>
      <c r="B21009" s="34">
        <v>143</v>
      </c>
      <c r="C21009" s="34">
        <v>178</v>
      </c>
      <c r="D21009" s="34">
        <v>132</v>
      </c>
      <c r="E21009" s="34">
        <v>375</v>
      </c>
      <c r="F21009" s="34">
        <v>132</v>
      </c>
      <c r="G21009" s="34">
        <v>227</v>
      </c>
      <c r="H21009" s="34">
        <v>164</v>
      </c>
      <c r="I21009" s="34">
        <v>219</v>
      </c>
      <c r="J21009" s="34">
        <v>123</v>
      </c>
      <c r="K21009" s="34">
        <v>228</v>
      </c>
      <c r="L21009" s="34">
        <v>121</v>
      </c>
      <c r="M21009" s="34">
        <v>186</v>
      </c>
      <c r="N21009" s="34">
        <v>129</v>
      </c>
      <c r="O21009" s="34">
        <v>208</v>
      </c>
      <c r="P21009" s="34">
        <v>112</v>
      </c>
      <c r="Q21009" s="34">
        <v>279</v>
      </c>
      <c r="R21009" s="34">
        <v>179</v>
      </c>
      <c r="S21009" s="34">
        <v>237</v>
      </c>
      <c r="T21009" s="34">
        <v>213</v>
      </c>
      <c r="U21009" s="34">
        <v>221</v>
      </c>
      <c r="V21009" s="34">
        <v>136</v>
      </c>
      <c r="W21009" s="34">
        <v>352</v>
      </c>
      <c r="X21009" s="34">
        <v>144</v>
      </c>
      <c r="Y21009" s="34">
        <v>277</v>
      </c>
      <c r="Z21009" s="34">
        <v>186</v>
      </c>
      <c r="AA21009" s="34">
        <v>283</v>
      </c>
      <c r="AB21009" s="34">
        <v>232</v>
      </c>
      <c r="AC21009" s="34">
        <v>299</v>
      </c>
    </row>
    <row r="21010" spans="1:29" x14ac:dyDescent="0.2">
      <c r="A21010" s="34" t="s">
        <v>81503</v>
      </c>
      <c r="B21010" s="34">
        <v>91</v>
      </c>
      <c r="C21010" s="34">
        <v>105</v>
      </c>
      <c r="D21010" s="34">
        <v>125</v>
      </c>
      <c r="E21010" s="34">
        <v>155</v>
      </c>
      <c r="F21010" s="34">
        <v>148</v>
      </c>
      <c r="G21010" s="34">
        <v>88</v>
      </c>
      <c r="H21010" s="34">
        <v>117</v>
      </c>
      <c r="I21010" s="34">
        <v>153</v>
      </c>
      <c r="J21010" s="34">
        <v>119</v>
      </c>
      <c r="K21010" s="34">
        <v>139</v>
      </c>
      <c r="L21010" s="34">
        <v>112</v>
      </c>
      <c r="M21010" s="34">
        <v>99</v>
      </c>
      <c r="N21010" s="34">
        <v>140</v>
      </c>
      <c r="O21010" s="34">
        <v>126</v>
      </c>
      <c r="P21010" s="34">
        <v>149</v>
      </c>
      <c r="Q21010" s="34">
        <v>141</v>
      </c>
      <c r="R21010" s="34">
        <v>173</v>
      </c>
      <c r="S21010" s="34">
        <v>142</v>
      </c>
      <c r="T21010" s="34">
        <v>164</v>
      </c>
      <c r="U21010" s="34">
        <v>164</v>
      </c>
      <c r="V21010" s="34">
        <v>180</v>
      </c>
      <c r="W21010" s="34">
        <v>213</v>
      </c>
      <c r="X21010" s="34">
        <v>194</v>
      </c>
      <c r="Y21010" s="34">
        <v>180</v>
      </c>
      <c r="Z21010" s="34">
        <v>176</v>
      </c>
      <c r="AA21010" s="34">
        <v>179</v>
      </c>
      <c r="AB21010" s="34">
        <v>154</v>
      </c>
      <c r="AC21010" s="34">
        <v>270</v>
      </c>
    </row>
    <row r="21011" spans="1:29" x14ac:dyDescent="0.2">
      <c r="A21011" s="34" t="s">
        <v>81504</v>
      </c>
      <c r="B21011" s="34">
        <v>109</v>
      </c>
      <c r="C21011" s="34">
        <v>65</v>
      </c>
      <c r="D21011" s="34">
        <v>70</v>
      </c>
      <c r="E21011" s="34">
        <v>48</v>
      </c>
      <c r="F21011" s="34">
        <v>66</v>
      </c>
      <c r="G21011" s="34">
        <v>75</v>
      </c>
      <c r="H21011" s="34">
        <v>60</v>
      </c>
      <c r="I21011" s="34">
        <v>50</v>
      </c>
      <c r="J21011" s="34">
        <v>66</v>
      </c>
      <c r="K21011" s="34">
        <v>53</v>
      </c>
      <c r="L21011" s="34">
        <v>49</v>
      </c>
      <c r="M21011" s="34">
        <v>74</v>
      </c>
      <c r="N21011" s="34">
        <v>52</v>
      </c>
      <c r="O21011" s="34">
        <v>52</v>
      </c>
      <c r="P21011" s="34">
        <v>60</v>
      </c>
      <c r="Q21011" s="34">
        <v>63</v>
      </c>
      <c r="R21011" s="34">
        <v>79</v>
      </c>
      <c r="S21011" s="34">
        <v>61</v>
      </c>
      <c r="T21011" s="34">
        <v>66</v>
      </c>
      <c r="U21011" s="34">
        <v>54</v>
      </c>
      <c r="V21011" s="34">
        <v>33</v>
      </c>
      <c r="W21011" s="34">
        <v>62</v>
      </c>
      <c r="X21011" s="34">
        <v>67</v>
      </c>
      <c r="Y21011" s="34">
        <v>66</v>
      </c>
      <c r="Z21011" s="34">
        <v>69</v>
      </c>
      <c r="AA21011" s="34">
        <v>59</v>
      </c>
      <c r="AB21011" s="34">
        <v>81</v>
      </c>
      <c r="AC21011" s="34">
        <v>98</v>
      </c>
    </row>
    <row r="21012" spans="1:29" x14ac:dyDescent="0.2">
      <c r="A21012" s="34" t="s">
        <v>81505</v>
      </c>
      <c r="B21012" s="34">
        <v>149</v>
      </c>
      <c r="C21012" s="34">
        <v>124</v>
      </c>
      <c r="D21012" s="34">
        <v>146</v>
      </c>
      <c r="E21012" s="34">
        <v>154</v>
      </c>
      <c r="F21012" s="34">
        <v>131</v>
      </c>
      <c r="G21012" s="34">
        <v>124</v>
      </c>
      <c r="H21012" s="34">
        <v>165</v>
      </c>
      <c r="I21012" s="34">
        <v>127</v>
      </c>
      <c r="J21012" s="34">
        <v>138</v>
      </c>
      <c r="K21012" s="34">
        <v>115</v>
      </c>
      <c r="L21012" s="34">
        <v>142</v>
      </c>
      <c r="M21012" s="34">
        <v>108</v>
      </c>
      <c r="N21012" s="34">
        <v>136</v>
      </c>
      <c r="O21012" s="34">
        <v>129</v>
      </c>
      <c r="P21012" s="34">
        <v>133</v>
      </c>
      <c r="Q21012" s="34">
        <v>137</v>
      </c>
      <c r="R21012" s="34">
        <v>214</v>
      </c>
      <c r="S21012" s="34">
        <v>143</v>
      </c>
      <c r="T21012" s="34">
        <v>130</v>
      </c>
      <c r="U21012" s="34">
        <v>128</v>
      </c>
      <c r="V21012" s="34">
        <v>157</v>
      </c>
      <c r="W21012" s="34">
        <v>202</v>
      </c>
      <c r="X21012" s="34">
        <v>142</v>
      </c>
      <c r="Y21012" s="34">
        <v>200</v>
      </c>
      <c r="Z21012" s="34">
        <v>144</v>
      </c>
      <c r="AA21012" s="34">
        <v>174</v>
      </c>
      <c r="AB21012" s="34">
        <v>160</v>
      </c>
      <c r="AC21012" s="34">
        <v>217</v>
      </c>
    </row>
    <row r="21013" spans="1:29" x14ac:dyDescent="0.2">
      <c r="A21013" s="34" t="s">
        <v>81506</v>
      </c>
      <c r="B21013" s="34">
        <v>89</v>
      </c>
      <c r="C21013" s="34">
        <v>79</v>
      </c>
      <c r="D21013" s="34">
        <v>92</v>
      </c>
      <c r="E21013" s="34">
        <v>102</v>
      </c>
      <c r="F21013" s="34">
        <v>65</v>
      </c>
      <c r="G21013" s="34">
        <v>113</v>
      </c>
      <c r="H21013" s="34">
        <v>89</v>
      </c>
      <c r="I21013" s="34">
        <v>62</v>
      </c>
      <c r="J21013" s="34">
        <v>76</v>
      </c>
      <c r="K21013" s="34">
        <v>68</v>
      </c>
      <c r="L21013" s="34">
        <v>67</v>
      </c>
      <c r="M21013" s="34">
        <v>55</v>
      </c>
      <c r="N21013" s="34">
        <v>87</v>
      </c>
      <c r="O21013" s="34">
        <v>65</v>
      </c>
      <c r="P21013" s="34">
        <v>50</v>
      </c>
      <c r="Q21013" s="34">
        <v>77</v>
      </c>
      <c r="R21013" s="34">
        <v>99</v>
      </c>
      <c r="S21013" s="34">
        <v>109</v>
      </c>
      <c r="T21013" s="34">
        <v>90</v>
      </c>
      <c r="U21013" s="34">
        <v>85</v>
      </c>
      <c r="V21013" s="34">
        <v>70</v>
      </c>
      <c r="W21013" s="34">
        <v>76</v>
      </c>
      <c r="X21013" s="34">
        <v>90</v>
      </c>
      <c r="Y21013" s="34">
        <v>69</v>
      </c>
      <c r="Z21013" s="34">
        <v>104</v>
      </c>
      <c r="AA21013" s="34">
        <v>75</v>
      </c>
      <c r="AB21013" s="34">
        <v>108</v>
      </c>
      <c r="AC21013" s="34">
        <v>132</v>
      </c>
    </row>
    <row r="21014" spans="1:29" x14ac:dyDescent="0.2">
      <c r="A21014" s="34" t="s">
        <v>81507</v>
      </c>
      <c r="B21014" s="34">
        <v>98</v>
      </c>
      <c r="C21014" s="34">
        <v>54</v>
      </c>
      <c r="D21014" s="34">
        <v>53</v>
      </c>
      <c r="E21014" s="34">
        <v>47</v>
      </c>
      <c r="F21014" s="34">
        <v>61</v>
      </c>
      <c r="G21014" s="34">
        <v>63</v>
      </c>
      <c r="H21014" s="34">
        <v>43</v>
      </c>
      <c r="I21014" s="34">
        <v>44</v>
      </c>
      <c r="J21014" s="34">
        <v>54</v>
      </c>
      <c r="K21014" s="34">
        <v>54</v>
      </c>
      <c r="L21014" s="34">
        <v>55</v>
      </c>
      <c r="M21014" s="34">
        <v>45</v>
      </c>
      <c r="N21014" s="34">
        <v>62</v>
      </c>
      <c r="O21014" s="34">
        <v>60</v>
      </c>
      <c r="P21014" s="34">
        <v>36</v>
      </c>
      <c r="Q21014" s="34">
        <v>54</v>
      </c>
      <c r="R21014" s="34">
        <v>84</v>
      </c>
      <c r="S21014" s="34">
        <v>71</v>
      </c>
      <c r="T21014" s="34">
        <v>83</v>
      </c>
      <c r="U21014" s="34">
        <v>52</v>
      </c>
      <c r="V21014" s="34">
        <v>73</v>
      </c>
      <c r="W21014" s="34">
        <v>56</v>
      </c>
      <c r="X21014" s="34">
        <v>83</v>
      </c>
      <c r="Y21014" s="34">
        <v>78</v>
      </c>
      <c r="Z21014" s="34">
        <v>89</v>
      </c>
      <c r="AA21014" s="34">
        <v>91</v>
      </c>
      <c r="AB21014" s="34">
        <v>61</v>
      </c>
      <c r="AC21014" s="34">
        <v>71</v>
      </c>
    </row>
    <row r="21015" spans="1:29" x14ac:dyDescent="0.2">
      <c r="A21015" s="34" t="s">
        <v>81508</v>
      </c>
      <c r="B21015" s="34">
        <v>42</v>
      </c>
      <c r="C21015" s="34">
        <v>60</v>
      </c>
      <c r="D21015" s="34">
        <v>67</v>
      </c>
      <c r="E21015" s="34">
        <v>59</v>
      </c>
      <c r="F21015" s="34">
        <v>45</v>
      </c>
      <c r="G21015" s="34">
        <v>83</v>
      </c>
      <c r="H21015" s="34">
        <v>39</v>
      </c>
      <c r="I21015" s="34">
        <v>38</v>
      </c>
      <c r="J21015" s="34">
        <v>53</v>
      </c>
      <c r="K21015" s="34">
        <v>74</v>
      </c>
      <c r="L21015" s="34">
        <v>43</v>
      </c>
      <c r="M21015" s="34">
        <v>60</v>
      </c>
      <c r="N21015" s="34">
        <v>39</v>
      </c>
      <c r="O21015" s="34">
        <v>47</v>
      </c>
      <c r="P21015" s="34">
        <v>63</v>
      </c>
      <c r="Q21015" s="34">
        <v>65</v>
      </c>
      <c r="R21015" s="34">
        <v>63</v>
      </c>
      <c r="S21015" s="34">
        <v>49</v>
      </c>
      <c r="T21015" s="34">
        <v>105</v>
      </c>
      <c r="U21015" s="34">
        <v>62</v>
      </c>
      <c r="V21015" s="34">
        <v>66</v>
      </c>
      <c r="W21015" s="34">
        <v>100</v>
      </c>
      <c r="X21015" s="34">
        <v>40</v>
      </c>
      <c r="Y21015" s="34">
        <v>56</v>
      </c>
      <c r="Z21015" s="34">
        <v>85</v>
      </c>
      <c r="AA21015" s="34">
        <v>83</v>
      </c>
      <c r="AB21015" s="34">
        <v>76</v>
      </c>
      <c r="AC21015" s="34">
        <v>79</v>
      </c>
    </row>
    <row r="21016" spans="1:29" x14ac:dyDescent="0.2">
      <c r="A21016" s="34" t="s">
        <v>81509</v>
      </c>
      <c r="B21016" s="34">
        <v>0</v>
      </c>
      <c r="C21016" s="34">
        <v>0</v>
      </c>
      <c r="D21016" s="34">
        <v>0</v>
      </c>
      <c r="E21016" s="34">
        <v>0</v>
      </c>
      <c r="F21016" s="34">
        <v>0</v>
      </c>
      <c r="G21016" s="34">
        <v>0</v>
      </c>
      <c r="H21016" s="34">
        <v>0</v>
      </c>
      <c r="I21016" s="34">
        <v>0</v>
      </c>
      <c r="J21016" s="34">
        <v>0</v>
      </c>
      <c r="K21016" s="34">
        <v>0</v>
      </c>
      <c r="L21016" s="34">
        <v>0</v>
      </c>
      <c r="M21016" s="34">
        <v>0</v>
      </c>
      <c r="N21016" s="34">
        <v>0</v>
      </c>
      <c r="O21016" s="34">
        <v>0</v>
      </c>
      <c r="P21016" s="34">
        <v>0</v>
      </c>
      <c r="Q21016" s="34">
        <v>0</v>
      </c>
      <c r="R21016" s="34">
        <v>0</v>
      </c>
      <c r="S21016" s="34">
        <v>0</v>
      </c>
      <c r="T21016" s="34">
        <v>0</v>
      </c>
      <c r="U21016" s="34">
        <v>0</v>
      </c>
      <c r="V21016" s="34">
        <v>0</v>
      </c>
      <c r="W21016" s="34">
        <v>0</v>
      </c>
      <c r="X21016" s="34">
        <v>0</v>
      </c>
      <c r="Y21016" s="34">
        <v>0</v>
      </c>
      <c r="Z21016" s="34">
        <v>0</v>
      </c>
      <c r="AA21016" s="34">
        <v>0</v>
      </c>
      <c r="AB21016" s="34">
        <v>0</v>
      </c>
      <c r="AC21016" s="34">
        <v>0</v>
      </c>
    </row>
    <row r="21017" spans="1:29" x14ac:dyDescent="0.2">
      <c r="A21017" s="34" t="s">
        <v>81510</v>
      </c>
      <c r="B21017" s="34">
        <v>129</v>
      </c>
      <c r="C21017" s="34">
        <v>87</v>
      </c>
      <c r="D21017" s="34">
        <v>61</v>
      </c>
      <c r="E21017" s="34">
        <v>86</v>
      </c>
      <c r="F21017" s="34">
        <v>68</v>
      </c>
      <c r="G21017" s="34">
        <v>70</v>
      </c>
      <c r="H21017" s="34">
        <v>73</v>
      </c>
      <c r="I21017" s="34">
        <v>72</v>
      </c>
      <c r="J21017" s="34">
        <v>59</v>
      </c>
      <c r="K21017" s="34">
        <v>76</v>
      </c>
      <c r="L21017" s="34">
        <v>44</v>
      </c>
      <c r="M21017" s="34">
        <v>75</v>
      </c>
      <c r="N21017" s="34">
        <v>66</v>
      </c>
      <c r="O21017" s="34">
        <v>72</v>
      </c>
      <c r="P21017" s="34">
        <v>62</v>
      </c>
      <c r="Q21017" s="34">
        <v>110</v>
      </c>
      <c r="R21017" s="34">
        <v>79</v>
      </c>
      <c r="S21017" s="34">
        <v>106</v>
      </c>
      <c r="T21017" s="34">
        <v>121</v>
      </c>
      <c r="U21017" s="34">
        <v>84</v>
      </c>
      <c r="V21017" s="34">
        <v>85</v>
      </c>
      <c r="W21017" s="34">
        <v>92</v>
      </c>
      <c r="X21017" s="34">
        <v>106</v>
      </c>
      <c r="Y21017" s="34">
        <v>92</v>
      </c>
      <c r="Z21017" s="34">
        <v>105</v>
      </c>
      <c r="AA21017" s="34">
        <v>91</v>
      </c>
      <c r="AB21017" s="34">
        <v>76</v>
      </c>
      <c r="AC21017" s="34">
        <v>136</v>
      </c>
    </row>
    <row r="21018" spans="1:29" x14ac:dyDescent="0.2">
      <c r="A21018" s="34" t="s">
        <v>81511</v>
      </c>
      <c r="B21018" s="34">
        <v>516</v>
      </c>
      <c r="C21018" s="34">
        <v>449</v>
      </c>
      <c r="D21018" s="34">
        <v>624</v>
      </c>
      <c r="E21018" s="34">
        <v>459</v>
      </c>
      <c r="F21018" s="34">
        <v>685</v>
      </c>
      <c r="G21018" s="34">
        <v>465</v>
      </c>
      <c r="H21018" s="34">
        <v>645</v>
      </c>
      <c r="I21018" s="34">
        <v>384</v>
      </c>
      <c r="J21018" s="34">
        <v>685</v>
      </c>
      <c r="K21018" s="34">
        <v>508</v>
      </c>
      <c r="L21018" s="34">
        <v>734</v>
      </c>
      <c r="M21018" s="34">
        <v>400</v>
      </c>
      <c r="N21018" s="34">
        <v>591</v>
      </c>
      <c r="O21018" s="34">
        <v>436</v>
      </c>
      <c r="P21018" s="34">
        <v>649</v>
      </c>
      <c r="Q21018" s="34">
        <v>776</v>
      </c>
      <c r="R21018" s="34">
        <v>884</v>
      </c>
      <c r="S21018" s="34">
        <v>529</v>
      </c>
      <c r="T21018" s="34">
        <v>908</v>
      </c>
      <c r="U21018" s="34">
        <v>610</v>
      </c>
      <c r="V21018" s="34">
        <v>802</v>
      </c>
      <c r="W21018" s="34">
        <v>881</v>
      </c>
      <c r="X21018" s="34">
        <v>789</v>
      </c>
      <c r="Y21018" s="34">
        <v>726</v>
      </c>
      <c r="Z21018" s="34">
        <v>698</v>
      </c>
      <c r="AA21018" s="34">
        <v>688</v>
      </c>
      <c r="AB21018" s="34">
        <v>1032</v>
      </c>
      <c r="AC21018" s="34">
        <v>755</v>
      </c>
    </row>
    <row r="21019" spans="1:29" x14ac:dyDescent="0.2">
      <c r="A21019" s="34" t="s">
        <v>81512</v>
      </c>
      <c r="B21019" s="34">
        <v>128</v>
      </c>
      <c r="C21019" s="34">
        <v>89</v>
      </c>
      <c r="D21019" s="34">
        <v>121</v>
      </c>
      <c r="E21019" s="34">
        <v>87</v>
      </c>
      <c r="F21019" s="34">
        <v>122</v>
      </c>
      <c r="G21019" s="34">
        <v>58</v>
      </c>
      <c r="H21019" s="34">
        <v>108</v>
      </c>
      <c r="I21019" s="34">
        <v>77</v>
      </c>
      <c r="J21019" s="34">
        <v>111</v>
      </c>
      <c r="K21019" s="34">
        <v>113</v>
      </c>
      <c r="L21019" s="34">
        <v>76</v>
      </c>
      <c r="M21019" s="34">
        <v>65</v>
      </c>
      <c r="N21019" s="34">
        <v>112</v>
      </c>
      <c r="O21019" s="34">
        <v>81</v>
      </c>
      <c r="P21019" s="34">
        <v>102</v>
      </c>
      <c r="Q21019" s="34">
        <v>104</v>
      </c>
      <c r="R21019" s="34">
        <v>114</v>
      </c>
      <c r="S21019" s="34">
        <v>98</v>
      </c>
      <c r="T21019" s="34">
        <v>130</v>
      </c>
      <c r="U21019" s="34">
        <v>77</v>
      </c>
      <c r="V21019" s="34">
        <v>110</v>
      </c>
      <c r="W21019" s="34">
        <v>102</v>
      </c>
      <c r="X21019" s="34">
        <v>166</v>
      </c>
      <c r="Y21019" s="34">
        <v>76</v>
      </c>
      <c r="Z21019" s="34">
        <v>146</v>
      </c>
      <c r="AA21019" s="34">
        <v>102</v>
      </c>
      <c r="AB21019" s="34">
        <v>196</v>
      </c>
      <c r="AC21019" s="34">
        <v>154</v>
      </c>
    </row>
    <row r="21020" spans="1:29" x14ac:dyDescent="0.2">
      <c r="A21020" s="34" t="s">
        <v>81513</v>
      </c>
      <c r="B21020" s="34">
        <v>301</v>
      </c>
      <c r="C21020" s="34">
        <v>270</v>
      </c>
      <c r="D21020" s="34">
        <v>426</v>
      </c>
      <c r="E21020" s="34">
        <v>336</v>
      </c>
      <c r="F21020" s="34">
        <v>439</v>
      </c>
      <c r="G21020" s="34">
        <v>314</v>
      </c>
      <c r="H21020" s="34">
        <v>371</v>
      </c>
      <c r="I21020" s="34">
        <v>268</v>
      </c>
      <c r="J21020" s="34">
        <v>387</v>
      </c>
      <c r="K21020" s="34">
        <v>283</v>
      </c>
      <c r="L21020" s="34">
        <v>450</v>
      </c>
      <c r="M21020" s="34">
        <v>223</v>
      </c>
      <c r="N21020" s="34">
        <v>379</v>
      </c>
      <c r="O21020" s="34">
        <v>266</v>
      </c>
      <c r="P21020" s="34">
        <v>398</v>
      </c>
      <c r="Q21020" s="34">
        <v>406</v>
      </c>
      <c r="R21020" s="34">
        <v>532</v>
      </c>
      <c r="S21020" s="34">
        <v>328</v>
      </c>
      <c r="T21020" s="34">
        <v>544</v>
      </c>
      <c r="U21020" s="34">
        <v>322</v>
      </c>
      <c r="V21020" s="34">
        <v>573</v>
      </c>
      <c r="W21020" s="34">
        <v>524</v>
      </c>
      <c r="X21020" s="34">
        <v>617</v>
      </c>
      <c r="Y21020" s="34">
        <v>418</v>
      </c>
      <c r="Z21020" s="34">
        <v>432</v>
      </c>
      <c r="AA21020" s="34">
        <v>390</v>
      </c>
      <c r="AB21020" s="34">
        <v>598</v>
      </c>
      <c r="AC21020" s="34">
        <v>457</v>
      </c>
    </row>
    <row r="21021" spans="1:29" x14ac:dyDescent="0.2">
      <c r="A21021" s="34" t="s">
        <v>81514</v>
      </c>
      <c r="B21021" s="34">
        <v>251</v>
      </c>
      <c r="C21021" s="34">
        <v>228</v>
      </c>
      <c r="D21021" s="34">
        <v>330</v>
      </c>
      <c r="E21021" s="34">
        <v>270</v>
      </c>
      <c r="F21021" s="34">
        <v>330</v>
      </c>
      <c r="G21021" s="34">
        <v>217</v>
      </c>
      <c r="H21021" s="34">
        <v>272</v>
      </c>
      <c r="I21021" s="34">
        <v>183</v>
      </c>
      <c r="J21021" s="34">
        <v>232</v>
      </c>
      <c r="K21021" s="34">
        <v>229</v>
      </c>
      <c r="L21021" s="34">
        <v>221</v>
      </c>
      <c r="M21021" s="34">
        <v>221</v>
      </c>
      <c r="N21021" s="34">
        <v>231</v>
      </c>
      <c r="O21021" s="34">
        <v>195</v>
      </c>
      <c r="P21021" s="34">
        <v>296</v>
      </c>
      <c r="Q21021" s="34">
        <v>331</v>
      </c>
      <c r="R21021" s="34">
        <v>294</v>
      </c>
      <c r="S21021" s="34">
        <v>273</v>
      </c>
      <c r="T21021" s="34">
        <v>346</v>
      </c>
      <c r="U21021" s="34">
        <v>225</v>
      </c>
      <c r="V21021" s="34">
        <v>318</v>
      </c>
      <c r="W21021" s="34">
        <v>397</v>
      </c>
      <c r="X21021" s="34">
        <v>314</v>
      </c>
      <c r="Y21021" s="34">
        <v>264</v>
      </c>
      <c r="Z21021" s="34">
        <v>327</v>
      </c>
      <c r="AA21021" s="34">
        <v>248</v>
      </c>
      <c r="AB21021" s="34">
        <v>413</v>
      </c>
      <c r="AC21021" s="34">
        <v>428</v>
      </c>
    </row>
    <row r="21022" spans="1:29" x14ac:dyDescent="0.2">
      <c r="A21022" s="34" t="s">
        <v>81515</v>
      </c>
      <c r="B21022" s="34">
        <v>25</v>
      </c>
      <c r="C21022" s="34">
        <v>24</v>
      </c>
      <c r="D21022" s="34">
        <v>19</v>
      </c>
      <c r="E21022" s="34">
        <v>16</v>
      </c>
      <c r="F21022" s="34">
        <v>24</v>
      </c>
      <c r="G21022" s="34">
        <v>35</v>
      </c>
      <c r="H21022" s="34">
        <v>26</v>
      </c>
      <c r="I21022" s="34">
        <v>23</v>
      </c>
      <c r="J21022" s="34">
        <v>15</v>
      </c>
      <c r="K21022" s="34">
        <v>10</v>
      </c>
      <c r="L21022" s="34">
        <v>6</v>
      </c>
      <c r="M21022" s="34">
        <v>9</v>
      </c>
      <c r="N21022" s="34">
        <v>8</v>
      </c>
      <c r="O21022" s="34">
        <v>16</v>
      </c>
      <c r="P21022" s="34">
        <v>17</v>
      </c>
      <c r="Q21022" s="34">
        <v>24</v>
      </c>
      <c r="R21022" s="34">
        <v>20</v>
      </c>
      <c r="S21022" s="34">
        <v>21</v>
      </c>
      <c r="T21022" s="34">
        <v>20</v>
      </c>
      <c r="U21022" s="34">
        <v>14</v>
      </c>
      <c r="V21022" s="34">
        <v>9</v>
      </c>
      <c r="W21022" s="34">
        <v>24</v>
      </c>
      <c r="X21022" s="34">
        <v>8</v>
      </c>
      <c r="Y21022" s="34">
        <v>15</v>
      </c>
      <c r="Z21022" s="34">
        <v>25</v>
      </c>
      <c r="AA21022" s="34">
        <v>25</v>
      </c>
      <c r="AB21022" s="34">
        <v>27</v>
      </c>
      <c r="AC21022" s="34">
        <v>46</v>
      </c>
    </row>
    <row r="21023" spans="1:29" x14ac:dyDescent="0.2">
      <c r="A21023" s="34" t="s">
        <v>81516</v>
      </c>
      <c r="B21023" s="34">
        <v>101</v>
      </c>
      <c r="C21023" s="34">
        <v>126</v>
      </c>
      <c r="D21023" s="34">
        <v>84</v>
      </c>
      <c r="E21023" s="34">
        <v>117</v>
      </c>
      <c r="F21023" s="34">
        <v>108</v>
      </c>
      <c r="G21023" s="34">
        <v>160</v>
      </c>
      <c r="H21023" s="34">
        <v>128</v>
      </c>
      <c r="I21023" s="34">
        <v>101</v>
      </c>
      <c r="J21023" s="34">
        <v>145</v>
      </c>
      <c r="K21023" s="34">
        <v>152</v>
      </c>
      <c r="L21023" s="34">
        <v>135</v>
      </c>
      <c r="M21023" s="34">
        <v>132</v>
      </c>
      <c r="N21023" s="34">
        <v>120</v>
      </c>
      <c r="O21023" s="34">
        <v>103</v>
      </c>
      <c r="P21023" s="34">
        <v>138</v>
      </c>
      <c r="Q21023" s="34">
        <v>220</v>
      </c>
      <c r="R21023" s="34">
        <v>154</v>
      </c>
      <c r="S21023" s="34">
        <v>163</v>
      </c>
      <c r="T21023" s="34">
        <v>160</v>
      </c>
      <c r="U21023" s="34">
        <v>188</v>
      </c>
      <c r="V21023" s="34">
        <v>147</v>
      </c>
      <c r="W21023" s="34">
        <v>309</v>
      </c>
      <c r="X21023" s="34">
        <v>194</v>
      </c>
      <c r="Y21023" s="34">
        <v>207</v>
      </c>
      <c r="Z21023" s="34">
        <v>93</v>
      </c>
      <c r="AA21023" s="34">
        <v>179</v>
      </c>
      <c r="AB21023" s="34">
        <v>173</v>
      </c>
      <c r="AC21023" s="34">
        <v>269</v>
      </c>
    </row>
    <row r="21024" spans="1:29" x14ac:dyDescent="0.2">
      <c r="A21024" s="34" t="s">
        <v>81517</v>
      </c>
      <c r="B21024" s="34">
        <v>32</v>
      </c>
      <c r="C21024" s="34">
        <v>27</v>
      </c>
      <c r="D21024" s="34">
        <v>49</v>
      </c>
      <c r="E21024" s="34">
        <v>51</v>
      </c>
      <c r="F21024" s="34">
        <v>54</v>
      </c>
      <c r="G21024" s="34">
        <v>45</v>
      </c>
      <c r="H21024" s="34">
        <v>41</v>
      </c>
      <c r="I21024" s="34">
        <v>49</v>
      </c>
      <c r="J21024" s="34">
        <v>45</v>
      </c>
      <c r="K21024" s="34">
        <v>53</v>
      </c>
      <c r="L21024" s="34">
        <v>46</v>
      </c>
      <c r="M21024" s="34">
        <v>58</v>
      </c>
      <c r="N21024" s="34">
        <v>42</v>
      </c>
      <c r="O21024" s="34">
        <v>30</v>
      </c>
      <c r="P21024" s="34">
        <v>48</v>
      </c>
      <c r="Q21024" s="34">
        <v>64</v>
      </c>
      <c r="R21024" s="34">
        <v>39</v>
      </c>
      <c r="S21024" s="34">
        <v>78</v>
      </c>
      <c r="T21024" s="34">
        <v>38</v>
      </c>
      <c r="U21024" s="34">
        <v>70</v>
      </c>
      <c r="V21024" s="34">
        <v>46</v>
      </c>
      <c r="W21024" s="34">
        <v>89</v>
      </c>
      <c r="X21024" s="34">
        <v>51</v>
      </c>
      <c r="Y21024" s="34">
        <v>30</v>
      </c>
      <c r="Z21024" s="34">
        <v>67</v>
      </c>
      <c r="AA21024" s="34">
        <v>69</v>
      </c>
      <c r="AB21024" s="34">
        <v>59</v>
      </c>
      <c r="AC21024" s="34">
        <v>87</v>
      </c>
    </row>
    <row r="21025" spans="1:29" x14ac:dyDescent="0.2">
      <c r="A21025" s="34" t="s">
        <v>81518</v>
      </c>
      <c r="B21025" s="34">
        <v>154</v>
      </c>
      <c r="C21025" s="34">
        <v>142</v>
      </c>
      <c r="D21025" s="34">
        <v>144</v>
      </c>
      <c r="E21025" s="34">
        <v>209</v>
      </c>
      <c r="F21025" s="34">
        <v>153</v>
      </c>
      <c r="G21025" s="34">
        <v>164</v>
      </c>
      <c r="H21025" s="34">
        <v>101</v>
      </c>
      <c r="I21025" s="34">
        <v>158</v>
      </c>
      <c r="J21025" s="34">
        <v>119</v>
      </c>
      <c r="K21025" s="34">
        <v>163</v>
      </c>
      <c r="L21025" s="34">
        <v>106</v>
      </c>
      <c r="M21025" s="34">
        <v>146</v>
      </c>
      <c r="N21025" s="34">
        <v>110</v>
      </c>
      <c r="O21025" s="34">
        <v>148</v>
      </c>
      <c r="P21025" s="34">
        <v>121</v>
      </c>
      <c r="Q21025" s="34">
        <v>198</v>
      </c>
      <c r="R21025" s="34">
        <v>192</v>
      </c>
      <c r="S21025" s="34">
        <v>179</v>
      </c>
      <c r="T21025" s="34">
        <v>143</v>
      </c>
      <c r="U21025" s="34">
        <v>147</v>
      </c>
      <c r="V21025" s="34">
        <v>147</v>
      </c>
      <c r="W21025" s="34">
        <v>224</v>
      </c>
      <c r="X21025" s="34">
        <v>205</v>
      </c>
      <c r="Y21025" s="34">
        <v>184</v>
      </c>
      <c r="Z21025" s="34">
        <v>127</v>
      </c>
      <c r="AA21025" s="34">
        <v>204</v>
      </c>
      <c r="AB21025" s="34">
        <v>135</v>
      </c>
      <c r="AC21025" s="34">
        <v>273</v>
      </c>
    </row>
    <row r="21026" spans="1:29" x14ac:dyDescent="0.2">
      <c r="A21026" s="34" t="s">
        <v>81519</v>
      </c>
      <c r="B21026" s="34">
        <v>415</v>
      </c>
      <c r="C21026" s="34">
        <v>324</v>
      </c>
      <c r="D21026" s="34">
        <v>391</v>
      </c>
      <c r="E21026" s="34">
        <v>439</v>
      </c>
      <c r="F21026" s="34">
        <v>428</v>
      </c>
      <c r="G21026" s="34">
        <v>302</v>
      </c>
      <c r="H21026" s="34">
        <v>377</v>
      </c>
      <c r="I21026" s="34">
        <v>347</v>
      </c>
      <c r="J21026" s="34">
        <v>438</v>
      </c>
      <c r="K21026" s="34">
        <v>379</v>
      </c>
      <c r="L21026" s="34">
        <v>404</v>
      </c>
      <c r="M21026" s="34">
        <v>343</v>
      </c>
      <c r="N21026" s="34">
        <v>374</v>
      </c>
      <c r="O21026" s="34">
        <v>293</v>
      </c>
      <c r="P21026" s="34">
        <v>344</v>
      </c>
      <c r="Q21026" s="34">
        <v>470</v>
      </c>
      <c r="R21026" s="34">
        <v>542</v>
      </c>
      <c r="S21026" s="34">
        <v>442</v>
      </c>
      <c r="T21026" s="34">
        <v>514</v>
      </c>
      <c r="U21026" s="34">
        <v>451</v>
      </c>
      <c r="V21026" s="34">
        <v>465</v>
      </c>
      <c r="W21026" s="34">
        <v>592</v>
      </c>
      <c r="X21026" s="34">
        <v>544</v>
      </c>
      <c r="Y21026" s="34">
        <v>578</v>
      </c>
      <c r="Z21026" s="34">
        <v>448</v>
      </c>
      <c r="AA21026" s="34">
        <v>485</v>
      </c>
      <c r="AB21026" s="34">
        <v>514</v>
      </c>
      <c r="AC21026" s="34">
        <v>745</v>
      </c>
    </row>
    <row r="21027" spans="1:29" x14ac:dyDescent="0.2">
      <c r="A21027" s="34" t="s">
        <v>81520</v>
      </c>
      <c r="B21027" s="34">
        <v>95</v>
      </c>
      <c r="C21027" s="34">
        <v>102</v>
      </c>
      <c r="D21027" s="34">
        <v>115</v>
      </c>
      <c r="E21027" s="34">
        <v>76</v>
      </c>
      <c r="F21027" s="34">
        <v>100</v>
      </c>
      <c r="G21027" s="34">
        <v>74</v>
      </c>
      <c r="H21027" s="34">
        <v>103</v>
      </c>
      <c r="I21027" s="34">
        <v>105</v>
      </c>
      <c r="J21027" s="34">
        <v>92</v>
      </c>
      <c r="K21027" s="34">
        <v>110</v>
      </c>
      <c r="L21027" s="34">
        <v>99</v>
      </c>
      <c r="M21027" s="34">
        <v>90</v>
      </c>
      <c r="N21027" s="34">
        <v>59</v>
      </c>
      <c r="O21027" s="34">
        <v>90</v>
      </c>
      <c r="P21027" s="34">
        <v>93</v>
      </c>
      <c r="Q21027" s="34">
        <v>159</v>
      </c>
      <c r="R21027" s="34">
        <v>126</v>
      </c>
      <c r="S21027" s="34">
        <v>125</v>
      </c>
      <c r="T21027" s="34">
        <v>127</v>
      </c>
      <c r="U21027" s="34">
        <v>105</v>
      </c>
      <c r="V21027" s="34">
        <v>125</v>
      </c>
      <c r="W21027" s="34">
        <v>125</v>
      </c>
      <c r="X21027" s="34">
        <v>140</v>
      </c>
      <c r="Y21027" s="34">
        <v>122</v>
      </c>
      <c r="Z21027" s="34">
        <v>130</v>
      </c>
      <c r="AA21027" s="34">
        <v>149</v>
      </c>
      <c r="AB21027" s="34">
        <v>113</v>
      </c>
      <c r="AC21027" s="34">
        <v>184</v>
      </c>
    </row>
    <row r="21028" spans="1:29" x14ac:dyDescent="0.2">
      <c r="A21028" s="34" t="s">
        <v>81521</v>
      </c>
      <c r="B21028" s="34">
        <v>37</v>
      </c>
      <c r="C21028" s="34">
        <v>40</v>
      </c>
      <c r="D21028" s="34">
        <v>63</v>
      </c>
      <c r="E21028" s="34">
        <v>47</v>
      </c>
      <c r="F21028" s="34">
        <v>47</v>
      </c>
      <c r="G21028" s="34">
        <v>98</v>
      </c>
      <c r="H21028" s="34">
        <v>38</v>
      </c>
      <c r="I21028" s="34">
        <v>50</v>
      </c>
      <c r="J21028" s="34">
        <v>23</v>
      </c>
      <c r="K21028" s="34">
        <v>67</v>
      </c>
      <c r="L21028" s="34">
        <v>10</v>
      </c>
      <c r="M21028" s="34">
        <v>38</v>
      </c>
      <c r="N21028" s="34">
        <v>25</v>
      </c>
      <c r="O21028" s="34">
        <v>29</v>
      </c>
      <c r="P21028" s="34">
        <v>36</v>
      </c>
      <c r="Q21028" s="34">
        <v>66</v>
      </c>
      <c r="R21028" s="34">
        <v>32</v>
      </c>
      <c r="S21028" s="34">
        <v>66</v>
      </c>
      <c r="T21028" s="34">
        <v>26</v>
      </c>
      <c r="U21028" s="34">
        <v>33</v>
      </c>
      <c r="V21028" s="34">
        <v>33</v>
      </c>
      <c r="W21028" s="34">
        <v>56</v>
      </c>
      <c r="X21028" s="34">
        <v>60</v>
      </c>
      <c r="Y21028" s="34">
        <v>54</v>
      </c>
      <c r="Z21028" s="34">
        <v>33</v>
      </c>
      <c r="AA21028" s="34">
        <v>98</v>
      </c>
      <c r="AB21028" s="34">
        <v>23</v>
      </c>
      <c r="AC21028" s="34">
        <v>59</v>
      </c>
    </row>
    <row r="21029" spans="1:29" x14ac:dyDescent="0.2">
      <c r="A21029" s="34" t="s">
        <v>81522</v>
      </c>
      <c r="B21029" s="34">
        <v>514</v>
      </c>
      <c r="C21029" s="34">
        <v>371</v>
      </c>
      <c r="D21029" s="34">
        <v>420</v>
      </c>
      <c r="E21029" s="34">
        <v>419</v>
      </c>
      <c r="F21029" s="34">
        <v>417</v>
      </c>
      <c r="G21029" s="34">
        <v>389</v>
      </c>
      <c r="H21029" s="34">
        <v>418</v>
      </c>
      <c r="I21029" s="34">
        <v>392</v>
      </c>
      <c r="J21029" s="34">
        <v>432</v>
      </c>
      <c r="K21029" s="34">
        <v>338</v>
      </c>
      <c r="L21029" s="34">
        <v>361</v>
      </c>
      <c r="M21029" s="34">
        <v>356</v>
      </c>
      <c r="N21029" s="34">
        <v>352</v>
      </c>
      <c r="O21029" s="34">
        <v>343</v>
      </c>
      <c r="P21029" s="34">
        <v>408</v>
      </c>
      <c r="Q21029" s="34">
        <v>517</v>
      </c>
      <c r="R21029" s="34">
        <v>519</v>
      </c>
      <c r="S21029" s="34">
        <v>506</v>
      </c>
      <c r="T21029" s="34">
        <v>654</v>
      </c>
      <c r="U21029" s="34">
        <v>405</v>
      </c>
      <c r="V21029" s="34">
        <v>471</v>
      </c>
      <c r="W21029" s="34">
        <v>591</v>
      </c>
      <c r="X21029" s="34">
        <v>485</v>
      </c>
      <c r="Y21029" s="34">
        <v>457</v>
      </c>
      <c r="Z21029" s="34">
        <v>448</v>
      </c>
      <c r="AA21029" s="34">
        <v>528</v>
      </c>
      <c r="AB21029" s="34">
        <v>551</v>
      </c>
      <c r="AC21029" s="34">
        <v>671</v>
      </c>
    </row>
    <row r="21030" spans="1:29" x14ac:dyDescent="0.2">
      <c r="A21030" s="34" t="s">
        <v>81523</v>
      </c>
      <c r="B21030" s="34">
        <v>73</v>
      </c>
      <c r="C21030" s="34">
        <v>126</v>
      </c>
      <c r="D21030" s="34">
        <v>90</v>
      </c>
      <c r="E21030" s="34">
        <v>168</v>
      </c>
      <c r="F21030" s="34">
        <v>107</v>
      </c>
      <c r="G21030" s="34">
        <v>143</v>
      </c>
      <c r="H21030" s="34">
        <v>95</v>
      </c>
      <c r="I21030" s="34">
        <v>103</v>
      </c>
      <c r="J21030" s="34">
        <v>62</v>
      </c>
      <c r="K21030" s="34">
        <v>134</v>
      </c>
      <c r="L21030" s="34">
        <v>57</v>
      </c>
      <c r="M21030" s="34">
        <v>92</v>
      </c>
      <c r="N21030" s="34">
        <v>71</v>
      </c>
      <c r="O21030" s="34">
        <v>88</v>
      </c>
      <c r="P21030" s="34">
        <v>56</v>
      </c>
      <c r="Q21030" s="34">
        <v>144</v>
      </c>
      <c r="R21030" s="34">
        <v>99</v>
      </c>
      <c r="S21030" s="34">
        <v>164</v>
      </c>
      <c r="T21030" s="34">
        <v>92</v>
      </c>
      <c r="U21030" s="34">
        <v>119</v>
      </c>
      <c r="V21030" s="34">
        <v>85</v>
      </c>
      <c r="W21030" s="34">
        <v>120</v>
      </c>
      <c r="X21030" s="34">
        <v>114</v>
      </c>
      <c r="Y21030" s="34">
        <v>118</v>
      </c>
      <c r="Z21030" s="34">
        <v>114</v>
      </c>
      <c r="AA21030" s="34">
        <v>142</v>
      </c>
      <c r="AB21030" s="34">
        <v>96</v>
      </c>
      <c r="AC21030" s="34">
        <v>178</v>
      </c>
    </row>
    <row r="21031" spans="1:29" x14ac:dyDescent="0.2">
      <c r="A21031" s="34" t="s">
        <v>81524</v>
      </c>
      <c r="B21031" s="34">
        <v>62</v>
      </c>
      <c r="C21031" s="34">
        <v>39</v>
      </c>
      <c r="D21031" s="34">
        <v>80</v>
      </c>
      <c r="E21031" s="34">
        <v>82</v>
      </c>
      <c r="F21031" s="34">
        <v>81</v>
      </c>
      <c r="G21031" s="34">
        <v>62</v>
      </c>
      <c r="H21031" s="34">
        <v>54</v>
      </c>
      <c r="I21031" s="34">
        <v>73</v>
      </c>
      <c r="J21031" s="34">
        <v>61</v>
      </c>
      <c r="K21031" s="34">
        <v>91</v>
      </c>
      <c r="L21031" s="34">
        <v>47</v>
      </c>
      <c r="M21031" s="34">
        <v>52</v>
      </c>
      <c r="N21031" s="34">
        <v>58</v>
      </c>
      <c r="O21031" s="34">
        <v>57</v>
      </c>
      <c r="P21031" s="34">
        <v>61</v>
      </c>
      <c r="Q21031" s="34">
        <v>78</v>
      </c>
      <c r="R21031" s="34">
        <v>98</v>
      </c>
      <c r="S21031" s="34">
        <v>84</v>
      </c>
      <c r="T21031" s="34">
        <v>68</v>
      </c>
      <c r="U21031" s="34">
        <v>77</v>
      </c>
      <c r="V21031" s="34">
        <v>64</v>
      </c>
      <c r="W21031" s="34">
        <v>92</v>
      </c>
      <c r="X21031" s="34">
        <v>80</v>
      </c>
      <c r="Y21031" s="34">
        <v>61</v>
      </c>
      <c r="Z21031" s="34">
        <v>83</v>
      </c>
      <c r="AA21031" s="34">
        <v>89</v>
      </c>
      <c r="AB21031" s="34">
        <v>57</v>
      </c>
      <c r="AC21031" s="34">
        <v>111</v>
      </c>
    </row>
    <row r="21032" spans="1:29" x14ac:dyDescent="0.2">
      <c r="A21032" s="34" t="s">
        <v>81525</v>
      </c>
      <c r="B21032" s="34">
        <v>127</v>
      </c>
      <c r="C21032" s="34">
        <v>160</v>
      </c>
      <c r="D21032" s="34">
        <v>261</v>
      </c>
      <c r="E21032" s="34">
        <v>202</v>
      </c>
      <c r="F21032" s="34">
        <v>228</v>
      </c>
      <c r="G21032" s="34">
        <v>131</v>
      </c>
      <c r="H21032" s="34">
        <v>187</v>
      </c>
      <c r="I21032" s="34">
        <v>158</v>
      </c>
      <c r="J21032" s="34">
        <v>186</v>
      </c>
      <c r="K21032" s="34">
        <v>194</v>
      </c>
      <c r="L21032" s="34">
        <v>145</v>
      </c>
      <c r="M21032" s="34">
        <v>175</v>
      </c>
      <c r="N21032" s="34">
        <v>194</v>
      </c>
      <c r="O21032" s="34">
        <v>149</v>
      </c>
      <c r="P21032" s="34">
        <v>199</v>
      </c>
      <c r="Q21032" s="34">
        <v>247</v>
      </c>
      <c r="R21032" s="34">
        <v>264</v>
      </c>
      <c r="S21032" s="34">
        <v>205</v>
      </c>
      <c r="T21032" s="34">
        <v>191</v>
      </c>
      <c r="U21032" s="34">
        <v>177</v>
      </c>
      <c r="V21032" s="34">
        <v>215</v>
      </c>
      <c r="W21032" s="34">
        <v>150</v>
      </c>
      <c r="X21032" s="34">
        <v>271</v>
      </c>
      <c r="Y21032" s="34">
        <v>196</v>
      </c>
      <c r="Z21032" s="34">
        <v>204</v>
      </c>
      <c r="AA21032" s="34">
        <v>220</v>
      </c>
      <c r="AB21032" s="34">
        <v>233</v>
      </c>
      <c r="AC21032" s="34">
        <v>364</v>
      </c>
    </row>
    <row r="21033" spans="1:29" x14ac:dyDescent="0.2">
      <c r="A21033" s="34" t="s">
        <v>81526</v>
      </c>
      <c r="B21033" s="34">
        <v>123</v>
      </c>
      <c r="C21033" s="34">
        <v>92</v>
      </c>
      <c r="D21033" s="34">
        <v>114</v>
      </c>
      <c r="E21033" s="34">
        <v>94</v>
      </c>
      <c r="F21033" s="34">
        <v>112</v>
      </c>
      <c r="G21033" s="34">
        <v>140</v>
      </c>
      <c r="H21033" s="34">
        <v>95</v>
      </c>
      <c r="I21033" s="34">
        <v>63</v>
      </c>
      <c r="J21033" s="34">
        <v>61</v>
      </c>
      <c r="K21033" s="34">
        <v>104</v>
      </c>
      <c r="L21033" s="34">
        <v>88</v>
      </c>
      <c r="M21033" s="34">
        <v>89</v>
      </c>
      <c r="N21033" s="34">
        <v>88</v>
      </c>
      <c r="O21033" s="34">
        <v>107</v>
      </c>
      <c r="P21033" s="34">
        <v>96</v>
      </c>
      <c r="Q21033" s="34">
        <v>144</v>
      </c>
      <c r="R21033" s="34">
        <v>114</v>
      </c>
      <c r="S21033" s="34">
        <v>142</v>
      </c>
      <c r="T21033" s="34">
        <v>99</v>
      </c>
      <c r="U21033" s="34">
        <v>110</v>
      </c>
      <c r="V21033" s="34">
        <v>118</v>
      </c>
      <c r="W21033" s="34">
        <v>107</v>
      </c>
      <c r="X21033" s="34">
        <v>114</v>
      </c>
      <c r="Y21033" s="34">
        <v>106</v>
      </c>
      <c r="Z21033" s="34">
        <v>92</v>
      </c>
      <c r="AA21033" s="34">
        <v>117</v>
      </c>
      <c r="AB21033" s="34">
        <v>96</v>
      </c>
      <c r="AC21033" s="34">
        <v>188</v>
      </c>
    </row>
    <row r="21034" spans="1:29" x14ac:dyDescent="0.2">
      <c r="A21034" s="34" t="s">
        <v>81527</v>
      </c>
      <c r="B21034" s="34">
        <v>65</v>
      </c>
      <c r="C21034" s="34">
        <v>79</v>
      </c>
      <c r="D21034" s="34">
        <v>85</v>
      </c>
      <c r="E21034" s="34">
        <v>89</v>
      </c>
      <c r="F21034" s="34">
        <v>80</v>
      </c>
      <c r="G21034" s="34">
        <v>89</v>
      </c>
      <c r="H21034" s="34">
        <v>47</v>
      </c>
      <c r="I21034" s="34">
        <v>59</v>
      </c>
      <c r="J21034" s="34">
        <v>55</v>
      </c>
      <c r="K21034" s="34">
        <v>74</v>
      </c>
      <c r="L21034" s="34">
        <v>17</v>
      </c>
      <c r="M21034" s="34">
        <v>79</v>
      </c>
      <c r="N21034" s="34">
        <v>52</v>
      </c>
      <c r="O21034" s="34">
        <v>50</v>
      </c>
      <c r="P21034" s="34">
        <v>47</v>
      </c>
      <c r="Q21034" s="34">
        <v>90</v>
      </c>
      <c r="R21034" s="34">
        <v>53</v>
      </c>
      <c r="S21034" s="34">
        <v>74</v>
      </c>
      <c r="T21034" s="34">
        <v>42</v>
      </c>
      <c r="U21034" s="34">
        <v>72</v>
      </c>
      <c r="V21034" s="34">
        <v>49</v>
      </c>
      <c r="W21034" s="34">
        <v>89</v>
      </c>
      <c r="X21034" s="34">
        <v>54</v>
      </c>
      <c r="Y21034" s="34">
        <v>48</v>
      </c>
      <c r="Z21034" s="34">
        <v>64</v>
      </c>
      <c r="AA21034" s="34">
        <v>83</v>
      </c>
      <c r="AB21034" s="34">
        <v>61</v>
      </c>
      <c r="AC21034" s="34">
        <v>106</v>
      </c>
    </row>
    <row r="21035" spans="1:29" x14ac:dyDescent="0.2">
      <c r="A21035" s="34" t="s">
        <v>81528</v>
      </c>
      <c r="B21035" s="34">
        <v>79</v>
      </c>
      <c r="C21035" s="34">
        <v>52</v>
      </c>
      <c r="D21035" s="34">
        <v>63</v>
      </c>
      <c r="E21035" s="34">
        <v>76</v>
      </c>
      <c r="F21035" s="34">
        <v>51</v>
      </c>
      <c r="G21035" s="34">
        <v>47</v>
      </c>
      <c r="H21035" s="34">
        <v>46</v>
      </c>
      <c r="I21035" s="34">
        <v>49</v>
      </c>
      <c r="J21035" s="34">
        <v>50</v>
      </c>
      <c r="K21035" s="34">
        <v>42</v>
      </c>
      <c r="L21035" s="34">
        <v>33</v>
      </c>
      <c r="M21035" s="34">
        <v>36</v>
      </c>
      <c r="N21035" s="34">
        <v>39</v>
      </c>
      <c r="O21035" s="34">
        <v>25</v>
      </c>
      <c r="P21035" s="34">
        <v>44</v>
      </c>
      <c r="Q21035" s="34">
        <v>56</v>
      </c>
      <c r="R21035" s="34">
        <v>54</v>
      </c>
      <c r="S21035" s="34">
        <v>52</v>
      </c>
      <c r="T21035" s="34">
        <v>44</v>
      </c>
      <c r="U21035" s="34">
        <v>67</v>
      </c>
      <c r="V21035" s="34">
        <v>50</v>
      </c>
      <c r="W21035" s="34">
        <v>67</v>
      </c>
      <c r="X21035" s="34">
        <v>73</v>
      </c>
      <c r="Y21035" s="34">
        <v>71</v>
      </c>
      <c r="Z21035" s="34">
        <v>57</v>
      </c>
      <c r="AA21035" s="34">
        <v>58</v>
      </c>
      <c r="AB21035" s="34">
        <v>66</v>
      </c>
      <c r="AC21035" s="34">
        <v>85</v>
      </c>
    </row>
    <row r="21036" spans="1:29" x14ac:dyDescent="0.2">
      <c r="A21036" s="34" t="s">
        <v>81529</v>
      </c>
      <c r="B21036" s="34">
        <v>54</v>
      </c>
      <c r="C21036" s="34">
        <v>56</v>
      </c>
      <c r="D21036" s="34">
        <v>79</v>
      </c>
      <c r="E21036" s="34">
        <v>78</v>
      </c>
      <c r="F21036" s="34">
        <v>52</v>
      </c>
      <c r="G21036" s="34">
        <v>54</v>
      </c>
      <c r="H21036" s="34">
        <v>62</v>
      </c>
      <c r="I21036" s="34">
        <v>58</v>
      </c>
      <c r="J21036" s="34">
        <v>34</v>
      </c>
      <c r="K21036" s="34">
        <v>72</v>
      </c>
      <c r="L21036" s="34">
        <v>34</v>
      </c>
      <c r="M21036" s="34">
        <v>63</v>
      </c>
      <c r="N21036" s="34">
        <v>51</v>
      </c>
      <c r="O21036" s="34">
        <v>49</v>
      </c>
      <c r="P21036" s="34">
        <v>34</v>
      </c>
      <c r="Q21036" s="34">
        <v>80</v>
      </c>
      <c r="R21036" s="34">
        <v>75</v>
      </c>
      <c r="S21036" s="34">
        <v>89</v>
      </c>
      <c r="T21036" s="34">
        <v>40</v>
      </c>
      <c r="U21036" s="34">
        <v>58</v>
      </c>
      <c r="V21036" s="34">
        <v>60</v>
      </c>
      <c r="W21036" s="34">
        <v>98</v>
      </c>
      <c r="X21036" s="34">
        <v>81</v>
      </c>
      <c r="Y21036" s="34">
        <v>91</v>
      </c>
      <c r="Z21036" s="34">
        <v>48</v>
      </c>
      <c r="AA21036" s="34">
        <v>106</v>
      </c>
      <c r="AB21036" s="34">
        <v>59</v>
      </c>
      <c r="AC21036" s="34">
        <v>114</v>
      </c>
    </row>
    <row r="21037" spans="1:29" x14ac:dyDescent="0.2">
      <c r="A21037" s="34" t="s">
        <v>81530</v>
      </c>
      <c r="B21037" s="34">
        <v>91</v>
      </c>
      <c r="C21037" s="34">
        <v>77</v>
      </c>
      <c r="D21037" s="34">
        <v>77</v>
      </c>
      <c r="E21037" s="34">
        <v>109</v>
      </c>
      <c r="F21037" s="34">
        <v>114</v>
      </c>
      <c r="G21037" s="34">
        <v>106</v>
      </c>
      <c r="H21037" s="34">
        <v>117</v>
      </c>
      <c r="I21037" s="34">
        <v>65</v>
      </c>
      <c r="J21037" s="34">
        <v>92</v>
      </c>
      <c r="K21037" s="34">
        <v>83</v>
      </c>
      <c r="L21037" s="34">
        <v>59</v>
      </c>
      <c r="M21037" s="34">
        <v>44</v>
      </c>
      <c r="N21037" s="34">
        <v>90</v>
      </c>
      <c r="O21037" s="34">
        <v>101</v>
      </c>
      <c r="P21037" s="34">
        <v>92</v>
      </c>
      <c r="Q21037" s="34">
        <v>103</v>
      </c>
      <c r="R21037" s="34">
        <v>103</v>
      </c>
      <c r="S21037" s="34">
        <v>102</v>
      </c>
      <c r="T21037" s="34">
        <v>72</v>
      </c>
      <c r="U21037" s="34">
        <v>58</v>
      </c>
      <c r="V21037" s="34">
        <v>65</v>
      </c>
      <c r="W21037" s="34">
        <v>125</v>
      </c>
      <c r="X21037" s="34">
        <v>138</v>
      </c>
      <c r="Y21037" s="34">
        <v>121</v>
      </c>
      <c r="Z21037" s="34">
        <v>121</v>
      </c>
      <c r="AA21037" s="34">
        <v>85</v>
      </c>
      <c r="AB21037" s="34">
        <v>102</v>
      </c>
      <c r="AC21037" s="34">
        <v>176</v>
      </c>
    </row>
    <row r="21038" spans="1:29" x14ac:dyDescent="0.2">
      <c r="A21038" s="34" t="s">
        <v>81531</v>
      </c>
      <c r="B21038" s="34">
        <v>71</v>
      </c>
      <c r="C21038" s="34">
        <v>62</v>
      </c>
      <c r="D21038" s="34">
        <v>51</v>
      </c>
      <c r="E21038" s="34">
        <v>84</v>
      </c>
      <c r="F21038" s="34">
        <v>55</v>
      </c>
      <c r="G21038" s="34">
        <v>93</v>
      </c>
      <c r="H21038" s="34">
        <v>67</v>
      </c>
      <c r="I21038" s="34">
        <v>107</v>
      </c>
      <c r="J21038" s="34">
        <v>63</v>
      </c>
      <c r="K21038" s="34">
        <v>78</v>
      </c>
      <c r="L21038" s="34">
        <v>53</v>
      </c>
      <c r="M21038" s="34">
        <v>73</v>
      </c>
      <c r="N21038" s="34">
        <v>52</v>
      </c>
      <c r="O21038" s="34">
        <v>89</v>
      </c>
      <c r="P21038" s="34">
        <v>56</v>
      </c>
      <c r="Q21038" s="34">
        <v>122</v>
      </c>
      <c r="R21038" s="34">
        <v>75</v>
      </c>
      <c r="S21038" s="34">
        <v>108</v>
      </c>
      <c r="T21038" s="34">
        <v>66</v>
      </c>
      <c r="U21038" s="34">
        <v>94</v>
      </c>
      <c r="V21038" s="34">
        <v>56</v>
      </c>
      <c r="W21038" s="34">
        <v>130</v>
      </c>
      <c r="X21038" s="34">
        <v>68</v>
      </c>
      <c r="Y21038" s="34">
        <v>131</v>
      </c>
      <c r="Z21038" s="34">
        <v>59</v>
      </c>
      <c r="AA21038" s="34">
        <v>126</v>
      </c>
      <c r="AB21038" s="34">
        <v>64</v>
      </c>
      <c r="AC21038" s="34">
        <v>101</v>
      </c>
    </row>
    <row r="21039" spans="1:29" x14ac:dyDescent="0.2">
      <c r="A21039" s="34" t="s">
        <v>81532</v>
      </c>
      <c r="B21039" s="34">
        <v>42</v>
      </c>
      <c r="C21039" s="34">
        <v>41</v>
      </c>
      <c r="D21039" s="34">
        <v>24</v>
      </c>
      <c r="E21039" s="34">
        <v>27</v>
      </c>
      <c r="F21039" s="34">
        <v>33</v>
      </c>
      <c r="G21039" s="34">
        <v>23</v>
      </c>
      <c r="H21039" s="34">
        <v>37</v>
      </c>
      <c r="I21039" s="34">
        <v>31</v>
      </c>
      <c r="J21039" s="34">
        <v>21</v>
      </c>
      <c r="K21039" s="34">
        <v>33</v>
      </c>
      <c r="L21039" s="34">
        <v>26</v>
      </c>
      <c r="M21039" s="34">
        <v>38</v>
      </c>
      <c r="N21039" s="34">
        <v>29</v>
      </c>
      <c r="O21039" s="34">
        <v>39</v>
      </c>
      <c r="P21039" s="34">
        <v>20</v>
      </c>
      <c r="Q21039" s="34">
        <v>47</v>
      </c>
      <c r="R21039" s="34">
        <v>29</v>
      </c>
      <c r="S21039" s="34">
        <v>49</v>
      </c>
      <c r="T21039" s="34">
        <v>27</v>
      </c>
      <c r="U21039" s="34">
        <v>41</v>
      </c>
      <c r="V21039" s="34">
        <v>45</v>
      </c>
      <c r="W21039" s="34">
        <v>42</v>
      </c>
      <c r="X21039" s="34">
        <v>55</v>
      </c>
      <c r="Y21039" s="34">
        <v>21</v>
      </c>
      <c r="Z21039" s="34">
        <v>35</v>
      </c>
      <c r="AA21039" s="34">
        <v>36</v>
      </c>
      <c r="AB21039" s="34">
        <v>30</v>
      </c>
      <c r="AC21039" s="34">
        <v>74</v>
      </c>
    </row>
    <row r="21040" spans="1:29" x14ac:dyDescent="0.2">
      <c r="A21040" s="34" t="s">
        <v>81533</v>
      </c>
      <c r="B21040" s="34">
        <v>145</v>
      </c>
      <c r="C21040" s="34">
        <v>151</v>
      </c>
      <c r="D21040" s="34">
        <v>165</v>
      </c>
      <c r="E21040" s="34">
        <v>140</v>
      </c>
      <c r="F21040" s="34">
        <v>147</v>
      </c>
      <c r="G21040" s="34">
        <v>149</v>
      </c>
      <c r="H21040" s="34">
        <v>179</v>
      </c>
      <c r="I21040" s="34">
        <v>152</v>
      </c>
      <c r="J21040" s="34">
        <v>133</v>
      </c>
      <c r="K21040" s="34">
        <v>152</v>
      </c>
      <c r="L21040" s="34">
        <v>131</v>
      </c>
      <c r="M21040" s="34">
        <v>147</v>
      </c>
      <c r="N21040" s="34">
        <v>150</v>
      </c>
      <c r="O21040" s="34">
        <v>132</v>
      </c>
      <c r="P21040" s="34">
        <v>167</v>
      </c>
      <c r="Q21040" s="34">
        <v>214</v>
      </c>
      <c r="R21040" s="34">
        <v>228</v>
      </c>
      <c r="S21040" s="34">
        <v>166</v>
      </c>
      <c r="T21040" s="34">
        <v>167</v>
      </c>
      <c r="U21040" s="34">
        <v>138</v>
      </c>
      <c r="V21040" s="34">
        <v>167</v>
      </c>
      <c r="W21040" s="34">
        <v>295</v>
      </c>
      <c r="X21040" s="34">
        <v>228</v>
      </c>
      <c r="Y21040" s="34">
        <v>186</v>
      </c>
      <c r="Z21040" s="34">
        <v>142</v>
      </c>
      <c r="AA21040" s="34">
        <v>186</v>
      </c>
      <c r="AB21040" s="34">
        <v>179</v>
      </c>
      <c r="AC21040" s="34">
        <v>245</v>
      </c>
    </row>
    <row r="21041" spans="1:29" x14ac:dyDescent="0.2">
      <c r="A21041" s="34" t="s">
        <v>81534</v>
      </c>
      <c r="B21041" s="34">
        <v>53</v>
      </c>
      <c r="C21041" s="34">
        <v>27</v>
      </c>
      <c r="D21041" s="34">
        <v>30</v>
      </c>
      <c r="E21041" s="34">
        <v>52</v>
      </c>
      <c r="F21041" s="34">
        <v>37</v>
      </c>
      <c r="G21041" s="34">
        <v>56</v>
      </c>
      <c r="H21041" s="34">
        <v>53</v>
      </c>
      <c r="I21041" s="34">
        <v>27</v>
      </c>
      <c r="J21041" s="34">
        <v>30</v>
      </c>
      <c r="K21041" s="34">
        <v>38</v>
      </c>
      <c r="L21041" s="34">
        <v>25</v>
      </c>
      <c r="M21041" s="34">
        <v>37</v>
      </c>
      <c r="N21041" s="34">
        <v>32</v>
      </c>
      <c r="O21041" s="34">
        <v>54</v>
      </c>
      <c r="P21041" s="34">
        <v>32</v>
      </c>
      <c r="Q21041" s="34">
        <v>37</v>
      </c>
      <c r="R21041" s="34">
        <v>39</v>
      </c>
      <c r="S21041" s="34">
        <v>46</v>
      </c>
      <c r="T21041" s="34">
        <v>31</v>
      </c>
      <c r="U21041" s="34">
        <v>36</v>
      </c>
      <c r="V21041" s="34">
        <v>34</v>
      </c>
      <c r="W21041" s="34">
        <v>55</v>
      </c>
      <c r="X21041" s="34">
        <v>40</v>
      </c>
      <c r="Y21041" s="34">
        <v>35</v>
      </c>
      <c r="Z21041" s="34">
        <v>46</v>
      </c>
      <c r="AA21041" s="34">
        <v>47</v>
      </c>
      <c r="AB21041" s="34">
        <v>49</v>
      </c>
      <c r="AC21041" s="34">
        <v>82</v>
      </c>
    </row>
    <row r="21042" spans="1:29" x14ac:dyDescent="0.2">
      <c r="A21042" s="34" t="s">
        <v>81535</v>
      </c>
      <c r="B21042" s="34">
        <v>184</v>
      </c>
      <c r="C21042" s="34">
        <v>240</v>
      </c>
      <c r="D21042" s="34">
        <v>272</v>
      </c>
      <c r="E21042" s="34">
        <v>254</v>
      </c>
      <c r="F21042" s="34">
        <v>288</v>
      </c>
      <c r="G21042" s="34">
        <v>247</v>
      </c>
      <c r="H21042" s="34">
        <v>254</v>
      </c>
      <c r="I21042" s="34">
        <v>234</v>
      </c>
      <c r="J21042" s="34">
        <v>284</v>
      </c>
      <c r="K21042" s="34">
        <v>319</v>
      </c>
      <c r="L21042" s="34">
        <v>217</v>
      </c>
      <c r="M21042" s="34">
        <v>237</v>
      </c>
      <c r="N21042" s="34">
        <v>240</v>
      </c>
      <c r="O21042" s="34">
        <v>254</v>
      </c>
      <c r="P21042" s="34">
        <v>272</v>
      </c>
      <c r="Q21042" s="34">
        <v>320</v>
      </c>
      <c r="R21042" s="34">
        <v>347</v>
      </c>
      <c r="S21042" s="34">
        <v>373</v>
      </c>
      <c r="T21042" s="34">
        <v>288</v>
      </c>
      <c r="U21042" s="34">
        <v>250</v>
      </c>
      <c r="V21042" s="34">
        <v>365</v>
      </c>
      <c r="W21042" s="34">
        <v>301</v>
      </c>
      <c r="X21042" s="34">
        <v>346</v>
      </c>
      <c r="Y21042" s="34">
        <v>295</v>
      </c>
      <c r="Z21042" s="34">
        <v>303</v>
      </c>
      <c r="AA21042" s="34">
        <v>295</v>
      </c>
      <c r="AB21042" s="34">
        <v>366</v>
      </c>
      <c r="AC21042" s="34">
        <v>364</v>
      </c>
    </row>
    <row r="21043" spans="1:29" x14ac:dyDescent="0.2">
      <c r="A21043" s="34" t="s">
        <v>81536</v>
      </c>
      <c r="B21043" s="34">
        <v>23</v>
      </c>
      <c r="C21043" s="34">
        <v>16</v>
      </c>
      <c r="D21043" s="34">
        <v>26</v>
      </c>
      <c r="E21043" s="34">
        <v>16</v>
      </c>
      <c r="F21043" s="34">
        <v>22</v>
      </c>
      <c r="G21043" s="34">
        <v>24</v>
      </c>
      <c r="H21043" s="34">
        <v>12</v>
      </c>
      <c r="I21043" s="34">
        <v>21</v>
      </c>
      <c r="J21043" s="34">
        <v>10</v>
      </c>
      <c r="K21043" s="34">
        <v>8</v>
      </c>
      <c r="L21043" s="34">
        <v>20</v>
      </c>
      <c r="M21043" s="34">
        <v>14</v>
      </c>
      <c r="N21043" s="34">
        <v>23</v>
      </c>
      <c r="O21043" s="34">
        <v>20</v>
      </c>
      <c r="P21043" s="34">
        <v>23</v>
      </c>
      <c r="Q21043" s="34">
        <v>19</v>
      </c>
      <c r="R21043" s="34">
        <v>10</v>
      </c>
      <c r="S21043" s="34">
        <v>22</v>
      </c>
      <c r="T21043" s="34">
        <v>16</v>
      </c>
      <c r="U21043" s="34">
        <v>24</v>
      </c>
      <c r="V21043" s="34">
        <v>26</v>
      </c>
      <c r="W21043" s="34">
        <v>37</v>
      </c>
      <c r="X21043" s="34">
        <v>27</v>
      </c>
      <c r="Y21043" s="34">
        <v>35</v>
      </c>
      <c r="Z21043" s="34">
        <v>25</v>
      </c>
      <c r="AA21043" s="34">
        <v>18</v>
      </c>
      <c r="AB21043" s="34">
        <v>25</v>
      </c>
      <c r="AC21043" s="34">
        <v>40</v>
      </c>
    </row>
    <row r="21044" spans="1:29" x14ac:dyDescent="0.2">
      <c r="A21044" s="34" t="s">
        <v>81537</v>
      </c>
      <c r="B21044" s="34">
        <v>102</v>
      </c>
      <c r="C21044" s="34">
        <v>117</v>
      </c>
      <c r="D21044" s="34">
        <v>149</v>
      </c>
      <c r="E21044" s="34">
        <v>137</v>
      </c>
      <c r="F21044" s="34">
        <v>178</v>
      </c>
      <c r="G21044" s="34">
        <v>143</v>
      </c>
      <c r="H21044" s="34">
        <v>138</v>
      </c>
      <c r="I21044" s="34">
        <v>113</v>
      </c>
      <c r="J21044" s="34">
        <v>125</v>
      </c>
      <c r="K21044" s="34">
        <v>119</v>
      </c>
      <c r="L21044" s="34">
        <v>119</v>
      </c>
      <c r="M21044" s="34">
        <v>122</v>
      </c>
      <c r="N21044" s="34">
        <v>113</v>
      </c>
      <c r="O21044" s="34">
        <v>121</v>
      </c>
      <c r="P21044" s="34">
        <v>119</v>
      </c>
      <c r="Q21044" s="34">
        <v>177</v>
      </c>
      <c r="R21044" s="34">
        <v>179</v>
      </c>
      <c r="S21044" s="34">
        <v>153</v>
      </c>
      <c r="T21044" s="34">
        <v>154</v>
      </c>
      <c r="U21044" s="34">
        <v>169</v>
      </c>
      <c r="V21044" s="34">
        <v>178</v>
      </c>
      <c r="W21044" s="34">
        <v>190</v>
      </c>
      <c r="X21044" s="34">
        <v>150</v>
      </c>
      <c r="Y21044" s="34">
        <v>166</v>
      </c>
      <c r="Z21044" s="34">
        <v>132</v>
      </c>
      <c r="AA21044" s="34">
        <v>249</v>
      </c>
      <c r="AB21044" s="34">
        <v>156</v>
      </c>
      <c r="AC21044" s="34">
        <v>213</v>
      </c>
    </row>
    <row r="21045" spans="1:29" x14ac:dyDescent="0.2">
      <c r="A21045" s="34" t="s">
        <v>81538</v>
      </c>
      <c r="B21045" s="34">
        <v>68</v>
      </c>
      <c r="C21045" s="34">
        <v>89</v>
      </c>
      <c r="D21045" s="34">
        <v>99</v>
      </c>
      <c r="E21045" s="34">
        <v>87</v>
      </c>
      <c r="F21045" s="34">
        <v>119</v>
      </c>
      <c r="G21045" s="34">
        <v>137</v>
      </c>
      <c r="H21045" s="34">
        <v>100</v>
      </c>
      <c r="I21045" s="34">
        <v>79</v>
      </c>
      <c r="J21045" s="34">
        <v>76</v>
      </c>
      <c r="K21045" s="34">
        <v>122</v>
      </c>
      <c r="L21045" s="34">
        <v>99</v>
      </c>
      <c r="M21045" s="34">
        <v>97</v>
      </c>
      <c r="N21045" s="34">
        <v>77</v>
      </c>
      <c r="O21045" s="34">
        <v>72</v>
      </c>
      <c r="P21045" s="34">
        <v>103</v>
      </c>
      <c r="Q21045" s="34">
        <v>125</v>
      </c>
      <c r="R21045" s="34">
        <v>156</v>
      </c>
      <c r="S21045" s="34">
        <v>113</v>
      </c>
      <c r="T21045" s="34">
        <v>152</v>
      </c>
      <c r="U21045" s="34">
        <v>130</v>
      </c>
      <c r="V21045" s="34">
        <v>113</v>
      </c>
      <c r="W21045" s="34">
        <v>121</v>
      </c>
      <c r="X21045" s="34">
        <v>159</v>
      </c>
      <c r="Y21045" s="34">
        <v>133</v>
      </c>
      <c r="Z21045" s="34">
        <v>75</v>
      </c>
      <c r="AA21045" s="34">
        <v>131</v>
      </c>
      <c r="AB21045" s="34">
        <v>152</v>
      </c>
      <c r="AC21045" s="34">
        <v>181</v>
      </c>
    </row>
    <row r="21046" spans="1:29" x14ac:dyDescent="0.2">
      <c r="A21046" s="34" t="s">
        <v>81539</v>
      </c>
      <c r="B21046" s="34">
        <v>97</v>
      </c>
      <c r="C21046" s="34">
        <v>139</v>
      </c>
      <c r="D21046" s="34">
        <v>146</v>
      </c>
      <c r="E21046" s="34">
        <v>129</v>
      </c>
      <c r="F21046" s="34">
        <v>112</v>
      </c>
      <c r="G21046" s="34">
        <v>144</v>
      </c>
      <c r="H21046" s="34">
        <v>110</v>
      </c>
      <c r="I21046" s="34">
        <v>121</v>
      </c>
      <c r="J21046" s="34">
        <v>96</v>
      </c>
      <c r="K21046" s="34">
        <v>119</v>
      </c>
      <c r="L21046" s="34">
        <v>61</v>
      </c>
      <c r="M21046" s="34">
        <v>98</v>
      </c>
      <c r="N21046" s="34">
        <v>99</v>
      </c>
      <c r="O21046" s="34">
        <v>108</v>
      </c>
      <c r="P21046" s="34">
        <v>85</v>
      </c>
      <c r="Q21046" s="34">
        <v>180</v>
      </c>
      <c r="R21046" s="34">
        <v>117</v>
      </c>
      <c r="S21046" s="34">
        <v>159</v>
      </c>
      <c r="T21046" s="34">
        <v>119</v>
      </c>
      <c r="U21046" s="34">
        <v>98</v>
      </c>
      <c r="V21046" s="34">
        <v>124</v>
      </c>
      <c r="W21046" s="34">
        <v>105</v>
      </c>
      <c r="X21046" s="34">
        <v>115</v>
      </c>
      <c r="Y21046" s="34">
        <v>128</v>
      </c>
      <c r="Z21046" s="34">
        <v>123</v>
      </c>
      <c r="AA21046" s="34">
        <v>158</v>
      </c>
      <c r="AB21046" s="34">
        <v>107</v>
      </c>
      <c r="AC21046" s="34">
        <v>202</v>
      </c>
    </row>
    <row r="21047" spans="1:29" x14ac:dyDescent="0.2">
      <c r="A21047" s="34" t="s">
        <v>81540</v>
      </c>
      <c r="B21047" s="34">
        <v>133</v>
      </c>
      <c r="C21047" s="34">
        <v>119</v>
      </c>
      <c r="D21047" s="34">
        <v>142</v>
      </c>
      <c r="E21047" s="34">
        <v>119</v>
      </c>
      <c r="F21047" s="34">
        <v>165</v>
      </c>
      <c r="G21047" s="34">
        <v>139</v>
      </c>
      <c r="H21047" s="34">
        <v>163</v>
      </c>
      <c r="I21047" s="34">
        <v>90</v>
      </c>
      <c r="J21047" s="34">
        <v>164</v>
      </c>
      <c r="K21047" s="34">
        <v>90</v>
      </c>
      <c r="L21047" s="34">
        <v>104</v>
      </c>
      <c r="M21047" s="34">
        <v>82</v>
      </c>
      <c r="N21047" s="34">
        <v>132</v>
      </c>
      <c r="O21047" s="34">
        <v>84</v>
      </c>
      <c r="P21047" s="34">
        <v>106</v>
      </c>
      <c r="Q21047" s="34">
        <v>128</v>
      </c>
      <c r="R21047" s="34">
        <v>181</v>
      </c>
      <c r="S21047" s="34">
        <v>133</v>
      </c>
      <c r="T21047" s="34">
        <v>128</v>
      </c>
      <c r="U21047" s="34">
        <v>76</v>
      </c>
      <c r="V21047" s="34">
        <v>159</v>
      </c>
      <c r="W21047" s="34">
        <v>175</v>
      </c>
      <c r="X21047" s="34">
        <v>151</v>
      </c>
      <c r="Y21047" s="34">
        <v>93</v>
      </c>
      <c r="Z21047" s="34">
        <v>181</v>
      </c>
      <c r="AA21047" s="34">
        <v>148</v>
      </c>
      <c r="AB21047" s="34">
        <v>162</v>
      </c>
      <c r="AC21047" s="34">
        <v>149</v>
      </c>
    </row>
    <row r="21048" spans="1:29" x14ac:dyDescent="0.2">
      <c r="A21048" s="34" t="s">
        <v>81541</v>
      </c>
      <c r="B21048" s="34">
        <v>49</v>
      </c>
      <c r="C21048" s="34">
        <v>66</v>
      </c>
      <c r="D21048" s="34">
        <v>70</v>
      </c>
      <c r="E21048" s="34">
        <v>71</v>
      </c>
      <c r="F21048" s="34">
        <v>99</v>
      </c>
      <c r="G21048" s="34">
        <v>70</v>
      </c>
      <c r="H21048" s="34">
        <v>69</v>
      </c>
      <c r="I21048" s="34">
        <v>82</v>
      </c>
      <c r="J21048" s="34">
        <v>96</v>
      </c>
      <c r="K21048" s="34">
        <v>86</v>
      </c>
      <c r="L21048" s="34">
        <v>62</v>
      </c>
      <c r="M21048" s="34">
        <v>63</v>
      </c>
      <c r="N21048" s="34">
        <v>56</v>
      </c>
      <c r="O21048" s="34">
        <v>58</v>
      </c>
      <c r="P21048" s="34">
        <v>61</v>
      </c>
      <c r="Q21048" s="34">
        <v>79</v>
      </c>
      <c r="R21048" s="34">
        <v>64</v>
      </c>
      <c r="S21048" s="34">
        <v>92</v>
      </c>
      <c r="T21048" s="34">
        <v>59</v>
      </c>
      <c r="U21048" s="34">
        <v>69</v>
      </c>
      <c r="V21048" s="34">
        <v>97</v>
      </c>
      <c r="W21048" s="34">
        <v>104</v>
      </c>
      <c r="X21048" s="34">
        <v>71</v>
      </c>
      <c r="Y21048" s="34">
        <v>97</v>
      </c>
      <c r="Z21048" s="34">
        <v>46</v>
      </c>
      <c r="AA21048" s="34">
        <v>85</v>
      </c>
      <c r="AB21048" s="34">
        <v>77</v>
      </c>
      <c r="AC21048" s="34">
        <v>121</v>
      </c>
    </row>
    <row r="21049" spans="1:29" x14ac:dyDescent="0.2">
      <c r="A21049" s="34" t="s">
        <v>81542</v>
      </c>
      <c r="B21049" s="34">
        <v>126</v>
      </c>
      <c r="C21049" s="34">
        <v>85</v>
      </c>
      <c r="D21049" s="34">
        <v>118</v>
      </c>
      <c r="E21049" s="34">
        <v>99</v>
      </c>
      <c r="F21049" s="34">
        <v>149</v>
      </c>
      <c r="G21049" s="34">
        <v>133</v>
      </c>
      <c r="H21049" s="34">
        <v>169</v>
      </c>
      <c r="I21049" s="34">
        <v>114</v>
      </c>
      <c r="J21049" s="34">
        <v>118</v>
      </c>
      <c r="K21049" s="34">
        <v>107</v>
      </c>
      <c r="L21049" s="34">
        <v>153</v>
      </c>
      <c r="M21049" s="34">
        <v>107</v>
      </c>
      <c r="N21049" s="34">
        <v>131</v>
      </c>
      <c r="O21049" s="34">
        <v>103</v>
      </c>
      <c r="P21049" s="34">
        <v>147</v>
      </c>
      <c r="Q21049" s="34">
        <v>142</v>
      </c>
      <c r="R21049" s="34">
        <v>148</v>
      </c>
      <c r="S21049" s="34">
        <v>144</v>
      </c>
      <c r="T21049" s="34">
        <v>157</v>
      </c>
      <c r="U21049" s="34">
        <v>124</v>
      </c>
      <c r="V21049" s="34">
        <v>177</v>
      </c>
      <c r="W21049" s="34">
        <v>149</v>
      </c>
      <c r="X21049" s="34">
        <v>148</v>
      </c>
      <c r="Y21049" s="34">
        <v>157</v>
      </c>
      <c r="Z21049" s="34">
        <v>112</v>
      </c>
      <c r="AA21049" s="34">
        <v>173</v>
      </c>
      <c r="AB21049" s="34">
        <v>138</v>
      </c>
      <c r="AC21049" s="34">
        <v>182</v>
      </c>
    </row>
    <row r="21050" spans="1:29" x14ac:dyDescent="0.2">
      <c r="A21050" s="34" t="s">
        <v>81543</v>
      </c>
      <c r="B21050" s="34">
        <v>195</v>
      </c>
      <c r="C21050" s="34">
        <v>137</v>
      </c>
      <c r="D21050" s="34">
        <v>131</v>
      </c>
      <c r="E21050" s="34">
        <v>141</v>
      </c>
      <c r="F21050" s="34">
        <v>106</v>
      </c>
      <c r="G21050" s="34">
        <v>182</v>
      </c>
      <c r="H21050" s="34">
        <v>114</v>
      </c>
      <c r="I21050" s="34">
        <v>117</v>
      </c>
      <c r="J21050" s="34">
        <v>133</v>
      </c>
      <c r="K21050" s="34">
        <v>136</v>
      </c>
      <c r="L21050" s="34">
        <v>94</v>
      </c>
      <c r="M21050" s="34">
        <v>110</v>
      </c>
      <c r="N21050" s="34">
        <v>90</v>
      </c>
      <c r="O21050" s="34">
        <v>113</v>
      </c>
      <c r="P21050" s="34">
        <v>129</v>
      </c>
      <c r="Q21050" s="34">
        <v>189</v>
      </c>
      <c r="R21050" s="34">
        <v>141</v>
      </c>
      <c r="S21050" s="34">
        <v>131</v>
      </c>
      <c r="T21050" s="34">
        <v>153</v>
      </c>
      <c r="U21050" s="34">
        <v>131</v>
      </c>
      <c r="V21050" s="34">
        <v>122</v>
      </c>
      <c r="W21050" s="34">
        <v>169</v>
      </c>
      <c r="X21050" s="34">
        <v>113</v>
      </c>
      <c r="Y21050" s="34">
        <v>165</v>
      </c>
      <c r="Z21050" s="34">
        <v>107</v>
      </c>
      <c r="AA21050" s="34">
        <v>191</v>
      </c>
      <c r="AB21050" s="34">
        <v>212</v>
      </c>
      <c r="AC21050" s="34">
        <v>172</v>
      </c>
    </row>
    <row r="21051" spans="1:29" x14ac:dyDescent="0.2">
      <c r="A21051" s="34" t="s">
        <v>81544</v>
      </c>
      <c r="B21051" s="34">
        <v>87</v>
      </c>
      <c r="C21051" s="34">
        <v>115</v>
      </c>
      <c r="D21051" s="34">
        <v>121</v>
      </c>
      <c r="E21051" s="34">
        <v>95</v>
      </c>
      <c r="F21051" s="34">
        <v>123</v>
      </c>
      <c r="G21051" s="34">
        <v>89</v>
      </c>
      <c r="H21051" s="34">
        <v>84</v>
      </c>
      <c r="I21051" s="34">
        <v>70</v>
      </c>
      <c r="J21051" s="34">
        <v>104</v>
      </c>
      <c r="K21051" s="34">
        <v>130</v>
      </c>
      <c r="L21051" s="34">
        <v>73</v>
      </c>
      <c r="M21051" s="34">
        <v>80</v>
      </c>
      <c r="N21051" s="34">
        <v>79</v>
      </c>
      <c r="O21051" s="34">
        <v>71</v>
      </c>
      <c r="P21051" s="34">
        <v>100</v>
      </c>
      <c r="Q21051" s="34">
        <v>116</v>
      </c>
      <c r="R21051" s="34">
        <v>140</v>
      </c>
      <c r="S21051" s="34">
        <v>135</v>
      </c>
      <c r="T21051" s="34">
        <v>125</v>
      </c>
      <c r="U21051" s="34">
        <v>99</v>
      </c>
      <c r="V21051" s="34">
        <v>100</v>
      </c>
      <c r="W21051" s="34">
        <v>112</v>
      </c>
      <c r="X21051" s="34">
        <v>113</v>
      </c>
      <c r="Y21051" s="34">
        <v>83</v>
      </c>
      <c r="Z21051" s="34">
        <v>119</v>
      </c>
      <c r="AA21051" s="34">
        <v>117</v>
      </c>
      <c r="AB21051" s="34">
        <v>99</v>
      </c>
      <c r="AC21051" s="34">
        <v>223</v>
      </c>
    </row>
    <row r="21052" spans="1:29" x14ac:dyDescent="0.2">
      <c r="A21052" s="34" t="s">
        <v>81545</v>
      </c>
      <c r="B21052" s="34">
        <v>152</v>
      </c>
      <c r="C21052" s="34">
        <v>191</v>
      </c>
      <c r="D21052" s="34">
        <v>271</v>
      </c>
      <c r="E21052" s="34">
        <v>200</v>
      </c>
      <c r="F21052" s="34">
        <v>296</v>
      </c>
      <c r="G21052" s="34">
        <v>210</v>
      </c>
      <c r="H21052" s="34">
        <v>217</v>
      </c>
      <c r="I21052" s="34">
        <v>184</v>
      </c>
      <c r="J21052" s="34">
        <v>248</v>
      </c>
      <c r="K21052" s="34">
        <v>239</v>
      </c>
      <c r="L21052" s="34">
        <v>253</v>
      </c>
      <c r="M21052" s="34">
        <v>157</v>
      </c>
      <c r="N21052" s="34">
        <v>222</v>
      </c>
      <c r="O21052" s="34">
        <v>225</v>
      </c>
      <c r="P21052" s="34">
        <v>211</v>
      </c>
      <c r="Q21052" s="34">
        <v>311</v>
      </c>
      <c r="R21052" s="34">
        <v>293</v>
      </c>
      <c r="S21052" s="34">
        <v>254</v>
      </c>
      <c r="T21052" s="34">
        <v>271</v>
      </c>
      <c r="U21052" s="34">
        <v>192</v>
      </c>
      <c r="V21052" s="34">
        <v>353</v>
      </c>
      <c r="W21052" s="34">
        <v>269</v>
      </c>
      <c r="X21052" s="34">
        <v>375</v>
      </c>
      <c r="Y21052" s="34">
        <v>279</v>
      </c>
      <c r="Z21052" s="34">
        <v>340</v>
      </c>
      <c r="AA21052" s="34">
        <v>266</v>
      </c>
      <c r="AB21052" s="34">
        <v>301</v>
      </c>
      <c r="AC21052" s="34">
        <v>344</v>
      </c>
    </row>
    <row r="21053" spans="1:29" x14ac:dyDescent="0.2">
      <c r="A21053" s="34" t="s">
        <v>81546</v>
      </c>
      <c r="B21053" s="34">
        <v>191</v>
      </c>
      <c r="C21053" s="34">
        <v>139</v>
      </c>
      <c r="D21053" s="34">
        <v>188</v>
      </c>
      <c r="E21053" s="34">
        <v>175</v>
      </c>
      <c r="F21053" s="34">
        <v>181</v>
      </c>
      <c r="G21053" s="34">
        <v>256</v>
      </c>
      <c r="H21053" s="34">
        <v>163</v>
      </c>
      <c r="I21053" s="34">
        <v>140</v>
      </c>
      <c r="J21053" s="34">
        <v>153</v>
      </c>
      <c r="K21053" s="34">
        <v>200</v>
      </c>
      <c r="L21053" s="34">
        <v>150</v>
      </c>
      <c r="M21053" s="34">
        <v>130</v>
      </c>
      <c r="N21053" s="34">
        <v>121</v>
      </c>
      <c r="O21053" s="34">
        <v>147</v>
      </c>
      <c r="P21053" s="34">
        <v>152</v>
      </c>
      <c r="Q21053" s="34">
        <v>234</v>
      </c>
      <c r="R21053" s="34">
        <v>251</v>
      </c>
      <c r="S21053" s="34">
        <v>241</v>
      </c>
      <c r="T21053" s="34">
        <v>219</v>
      </c>
      <c r="U21053" s="34">
        <v>204</v>
      </c>
      <c r="V21053" s="34">
        <v>183</v>
      </c>
      <c r="W21053" s="34">
        <v>281</v>
      </c>
      <c r="X21053" s="34">
        <v>189</v>
      </c>
      <c r="Y21053" s="34">
        <v>230</v>
      </c>
      <c r="Z21053" s="34">
        <v>152</v>
      </c>
      <c r="AA21053" s="34">
        <v>247</v>
      </c>
      <c r="AB21053" s="34">
        <v>235</v>
      </c>
      <c r="AC21053" s="34">
        <v>282</v>
      </c>
    </row>
    <row r="21054" spans="1:29" x14ac:dyDescent="0.2">
      <c r="A21054" s="34" t="s">
        <v>81547</v>
      </c>
      <c r="B21054" s="34">
        <v>50</v>
      </c>
      <c r="C21054" s="34">
        <v>27</v>
      </c>
      <c r="D21054" s="34">
        <v>45</v>
      </c>
      <c r="E21054" s="34">
        <v>42</v>
      </c>
      <c r="F21054" s="34">
        <v>40</v>
      </c>
      <c r="G21054" s="34">
        <v>56</v>
      </c>
      <c r="H21054" s="34">
        <v>42</v>
      </c>
      <c r="I21054" s="34">
        <v>36</v>
      </c>
      <c r="J21054" s="34">
        <v>40</v>
      </c>
      <c r="K21054" s="34">
        <v>46</v>
      </c>
      <c r="L21054" s="34">
        <v>36</v>
      </c>
      <c r="M21054" s="34">
        <v>41</v>
      </c>
      <c r="N21054" s="34">
        <v>28</v>
      </c>
      <c r="O21054" s="34">
        <v>33</v>
      </c>
      <c r="P21054" s="34">
        <v>38</v>
      </c>
      <c r="Q21054" s="34">
        <v>62</v>
      </c>
      <c r="R21054" s="34">
        <v>62</v>
      </c>
      <c r="S21054" s="34">
        <v>54</v>
      </c>
      <c r="T21054" s="34">
        <v>46</v>
      </c>
      <c r="U21054" s="34">
        <v>49</v>
      </c>
      <c r="V21054" s="34">
        <v>40</v>
      </c>
      <c r="W21054" s="34">
        <v>82</v>
      </c>
      <c r="X21054" s="34">
        <v>92</v>
      </c>
      <c r="Y21054" s="34">
        <v>40</v>
      </c>
      <c r="Z21054" s="34">
        <v>44</v>
      </c>
      <c r="AA21054" s="34">
        <v>54</v>
      </c>
      <c r="AB21054" s="34">
        <v>92</v>
      </c>
      <c r="AC21054" s="34">
        <v>51</v>
      </c>
    </row>
    <row r="21055" spans="1:29" x14ac:dyDescent="0.2">
      <c r="A21055" s="34" t="s">
        <v>81548</v>
      </c>
      <c r="B21055" s="34">
        <v>122</v>
      </c>
      <c r="C21055" s="34">
        <v>66</v>
      </c>
      <c r="D21055" s="34">
        <v>151</v>
      </c>
      <c r="E21055" s="34">
        <v>84</v>
      </c>
      <c r="F21055" s="34">
        <v>101</v>
      </c>
      <c r="G21055" s="34">
        <v>86</v>
      </c>
      <c r="H21055" s="34">
        <v>108</v>
      </c>
      <c r="I21055" s="34">
        <v>91</v>
      </c>
      <c r="J21055" s="34">
        <v>111</v>
      </c>
      <c r="K21055" s="34">
        <v>108</v>
      </c>
      <c r="L21055" s="34">
        <v>113</v>
      </c>
      <c r="M21055" s="34">
        <v>94</v>
      </c>
      <c r="N21055" s="34">
        <v>107</v>
      </c>
      <c r="O21055" s="34">
        <v>79</v>
      </c>
      <c r="P21055" s="34">
        <v>112</v>
      </c>
      <c r="Q21055" s="34">
        <v>125</v>
      </c>
      <c r="R21055" s="34">
        <v>112</v>
      </c>
      <c r="S21055" s="34">
        <v>112</v>
      </c>
      <c r="T21055" s="34">
        <v>136</v>
      </c>
      <c r="U21055" s="34">
        <v>104</v>
      </c>
      <c r="V21055" s="34">
        <v>131</v>
      </c>
      <c r="W21055" s="34">
        <v>150</v>
      </c>
      <c r="X21055" s="34">
        <v>134</v>
      </c>
      <c r="Y21055" s="34">
        <v>111</v>
      </c>
      <c r="Z21055" s="34">
        <v>130</v>
      </c>
      <c r="AA21055" s="34">
        <v>98</v>
      </c>
      <c r="AB21055" s="34">
        <v>186</v>
      </c>
      <c r="AC21055" s="34">
        <v>138</v>
      </c>
    </row>
    <row r="21056" spans="1:29" x14ac:dyDescent="0.2">
      <c r="A21056" s="34" t="s">
        <v>81549</v>
      </c>
      <c r="B21056" s="34">
        <v>147</v>
      </c>
      <c r="C21056" s="34">
        <v>60</v>
      </c>
      <c r="D21056" s="34">
        <v>77</v>
      </c>
      <c r="E21056" s="34">
        <v>64</v>
      </c>
      <c r="F21056" s="34">
        <v>105</v>
      </c>
      <c r="G21056" s="34">
        <v>52</v>
      </c>
      <c r="H21056" s="34">
        <v>83</v>
      </c>
      <c r="I21056" s="34">
        <v>72</v>
      </c>
      <c r="J21056" s="34">
        <v>78</v>
      </c>
      <c r="K21056" s="34">
        <v>77</v>
      </c>
      <c r="L21056" s="34">
        <v>82</v>
      </c>
      <c r="M21056" s="34">
        <v>66</v>
      </c>
      <c r="N21056" s="34">
        <v>79</v>
      </c>
      <c r="O21056" s="34">
        <v>48</v>
      </c>
      <c r="P21056" s="34">
        <v>100</v>
      </c>
      <c r="Q21056" s="34">
        <v>99</v>
      </c>
      <c r="R21056" s="34">
        <v>103</v>
      </c>
      <c r="S21056" s="34">
        <v>73</v>
      </c>
      <c r="T21056" s="34">
        <v>88</v>
      </c>
      <c r="U21056" s="34">
        <v>82</v>
      </c>
      <c r="V21056" s="34">
        <v>85</v>
      </c>
      <c r="W21056" s="34">
        <v>107</v>
      </c>
      <c r="X21056" s="34">
        <v>72</v>
      </c>
      <c r="Y21056" s="34">
        <v>96</v>
      </c>
      <c r="Z21056" s="34">
        <v>63</v>
      </c>
      <c r="AA21056" s="34">
        <v>87</v>
      </c>
      <c r="AB21056" s="34">
        <v>109</v>
      </c>
      <c r="AC21056" s="34">
        <v>101</v>
      </c>
    </row>
    <row r="21057" spans="1:29" x14ac:dyDescent="0.2">
      <c r="A21057" s="34" t="s">
        <v>81550</v>
      </c>
      <c r="B21057" s="34">
        <v>300</v>
      </c>
      <c r="C21057" s="34">
        <v>242</v>
      </c>
      <c r="D21057" s="34">
        <v>267</v>
      </c>
      <c r="E21057" s="34">
        <v>236</v>
      </c>
      <c r="F21057" s="34">
        <v>277</v>
      </c>
      <c r="G21057" s="34">
        <v>160</v>
      </c>
      <c r="H21057" s="34">
        <v>222</v>
      </c>
      <c r="I21057" s="34">
        <v>228</v>
      </c>
      <c r="J21057" s="34">
        <v>305</v>
      </c>
      <c r="K21057" s="34">
        <v>301</v>
      </c>
      <c r="L21057" s="34">
        <v>288</v>
      </c>
      <c r="M21057" s="34">
        <v>254</v>
      </c>
      <c r="N21057" s="34">
        <v>272</v>
      </c>
      <c r="O21057" s="34">
        <v>265</v>
      </c>
      <c r="P21057" s="34">
        <v>325</v>
      </c>
      <c r="Q21057" s="34">
        <v>332</v>
      </c>
      <c r="R21057" s="34">
        <v>339</v>
      </c>
      <c r="S21057" s="34">
        <v>329</v>
      </c>
      <c r="T21057" s="34">
        <v>359</v>
      </c>
      <c r="U21057" s="34">
        <v>290</v>
      </c>
      <c r="V21057" s="34">
        <v>303</v>
      </c>
      <c r="W21057" s="34">
        <v>433</v>
      </c>
      <c r="X21057" s="34">
        <v>358</v>
      </c>
      <c r="Y21057" s="34">
        <v>321</v>
      </c>
      <c r="Z21057" s="34">
        <v>313</v>
      </c>
      <c r="AA21057" s="34">
        <v>328</v>
      </c>
      <c r="AB21057" s="34">
        <v>338</v>
      </c>
      <c r="AC21057" s="34">
        <v>435</v>
      </c>
    </row>
    <row r="21058" spans="1:29" x14ac:dyDescent="0.2">
      <c r="A21058" s="34" t="s">
        <v>81551</v>
      </c>
      <c r="B21058" s="34">
        <v>125</v>
      </c>
      <c r="C21058" s="34">
        <v>109</v>
      </c>
      <c r="D21058" s="34">
        <v>108</v>
      </c>
      <c r="E21058" s="34">
        <v>112</v>
      </c>
      <c r="F21058" s="34">
        <v>106</v>
      </c>
      <c r="G21058" s="34">
        <v>142</v>
      </c>
      <c r="H21058" s="34">
        <v>109</v>
      </c>
      <c r="I21058" s="34">
        <v>144</v>
      </c>
      <c r="J21058" s="34">
        <v>133</v>
      </c>
      <c r="K21058" s="34">
        <v>138</v>
      </c>
      <c r="L21058" s="34">
        <v>83</v>
      </c>
      <c r="M21058" s="34">
        <v>93</v>
      </c>
      <c r="N21058" s="34">
        <v>94</v>
      </c>
      <c r="O21058" s="34">
        <v>144</v>
      </c>
      <c r="P21058" s="34">
        <v>102</v>
      </c>
      <c r="Q21058" s="34">
        <v>171</v>
      </c>
      <c r="R21058" s="34">
        <v>104</v>
      </c>
      <c r="S21058" s="34">
        <v>113</v>
      </c>
      <c r="T21058" s="34">
        <v>133</v>
      </c>
      <c r="U21058" s="34">
        <v>112</v>
      </c>
      <c r="V21058" s="34">
        <v>129</v>
      </c>
      <c r="W21058" s="34">
        <v>157</v>
      </c>
      <c r="X21058" s="34">
        <v>106</v>
      </c>
      <c r="Y21058" s="34">
        <v>170</v>
      </c>
      <c r="Z21058" s="34">
        <v>73</v>
      </c>
      <c r="AA21058" s="34">
        <v>143</v>
      </c>
      <c r="AB21058" s="34">
        <v>111</v>
      </c>
      <c r="AC21058" s="34">
        <v>199</v>
      </c>
    </row>
    <row r="21059" spans="1:29" x14ac:dyDescent="0.2">
      <c r="A21059" s="34" t="s">
        <v>81552</v>
      </c>
      <c r="B21059" s="34">
        <v>125</v>
      </c>
      <c r="C21059" s="34">
        <v>103</v>
      </c>
      <c r="D21059" s="34">
        <v>70</v>
      </c>
      <c r="E21059" s="34">
        <v>118</v>
      </c>
      <c r="F21059" s="34">
        <v>89</v>
      </c>
      <c r="G21059" s="34">
        <v>126</v>
      </c>
      <c r="H21059" s="34">
        <v>76</v>
      </c>
      <c r="I21059" s="34">
        <v>107</v>
      </c>
      <c r="J21059" s="34">
        <v>101</v>
      </c>
      <c r="K21059" s="34">
        <v>147</v>
      </c>
      <c r="L21059" s="34">
        <v>95</v>
      </c>
      <c r="M21059" s="34">
        <v>116</v>
      </c>
      <c r="N21059" s="34">
        <v>81</v>
      </c>
      <c r="O21059" s="34">
        <v>90</v>
      </c>
      <c r="P21059" s="34">
        <v>83</v>
      </c>
      <c r="Q21059" s="34">
        <v>162</v>
      </c>
      <c r="R21059" s="34">
        <v>111</v>
      </c>
      <c r="S21059" s="34">
        <v>169</v>
      </c>
      <c r="T21059" s="34">
        <v>117</v>
      </c>
      <c r="U21059" s="34">
        <v>88</v>
      </c>
      <c r="V21059" s="34">
        <v>143</v>
      </c>
      <c r="W21059" s="34">
        <v>143</v>
      </c>
      <c r="X21059" s="34">
        <v>96</v>
      </c>
      <c r="Y21059" s="34">
        <v>107</v>
      </c>
      <c r="Z21059" s="34">
        <v>77</v>
      </c>
      <c r="AA21059" s="34">
        <v>151</v>
      </c>
      <c r="AB21059" s="34">
        <v>92</v>
      </c>
      <c r="AC21059" s="34">
        <v>204</v>
      </c>
    </row>
    <row r="21060" spans="1:29" x14ac:dyDescent="0.2">
      <c r="A21060" s="34" t="s">
        <v>81553</v>
      </c>
      <c r="B21060" s="34">
        <v>82</v>
      </c>
      <c r="C21060" s="34">
        <v>43</v>
      </c>
      <c r="D21060" s="34">
        <v>85</v>
      </c>
      <c r="E21060" s="34">
        <v>59</v>
      </c>
      <c r="F21060" s="34">
        <v>71</v>
      </c>
      <c r="G21060" s="34">
        <v>43</v>
      </c>
      <c r="H21060" s="34">
        <v>86</v>
      </c>
      <c r="I21060" s="34">
        <v>51</v>
      </c>
      <c r="J21060" s="34">
        <v>74</v>
      </c>
      <c r="K21060" s="34">
        <v>50</v>
      </c>
      <c r="L21060" s="34">
        <v>64</v>
      </c>
      <c r="M21060" s="34">
        <v>74</v>
      </c>
      <c r="N21060" s="34">
        <v>68</v>
      </c>
      <c r="O21060" s="34">
        <v>58</v>
      </c>
      <c r="P21060" s="34">
        <v>80</v>
      </c>
      <c r="Q21060" s="34">
        <v>92</v>
      </c>
      <c r="R21060" s="34">
        <v>107</v>
      </c>
      <c r="S21060" s="34">
        <v>74</v>
      </c>
      <c r="T21060" s="34">
        <v>87</v>
      </c>
      <c r="U21060" s="34">
        <v>59</v>
      </c>
      <c r="V21060" s="34">
        <v>91</v>
      </c>
      <c r="W21060" s="34">
        <v>93</v>
      </c>
      <c r="X21060" s="34">
        <v>92</v>
      </c>
      <c r="Y21060" s="34">
        <v>70</v>
      </c>
      <c r="Z21060" s="34">
        <v>92</v>
      </c>
      <c r="AA21060" s="34">
        <v>79</v>
      </c>
      <c r="AB21060" s="34">
        <v>75</v>
      </c>
      <c r="AC21060" s="34">
        <v>134</v>
      </c>
    </row>
    <row r="21061" spans="1:29" x14ac:dyDescent="0.2">
      <c r="A21061" s="34" t="s">
        <v>81554</v>
      </c>
      <c r="B21061" s="34">
        <v>55</v>
      </c>
      <c r="C21061" s="34">
        <v>63</v>
      </c>
      <c r="D21061" s="34">
        <v>81</v>
      </c>
      <c r="E21061" s="34">
        <v>59</v>
      </c>
      <c r="F21061" s="34">
        <v>51</v>
      </c>
      <c r="G21061" s="34">
        <v>41</v>
      </c>
      <c r="H21061" s="34">
        <v>63</v>
      </c>
      <c r="I21061" s="34">
        <v>28</v>
      </c>
      <c r="J21061" s="34">
        <v>59</v>
      </c>
      <c r="K21061" s="34">
        <v>46</v>
      </c>
      <c r="L21061" s="34">
        <v>34</v>
      </c>
      <c r="M21061" s="34">
        <v>62</v>
      </c>
      <c r="N21061" s="34">
        <v>48</v>
      </c>
      <c r="O21061" s="34">
        <v>64</v>
      </c>
      <c r="P21061" s="34">
        <v>58</v>
      </c>
      <c r="Q21061" s="34">
        <v>74</v>
      </c>
      <c r="R21061" s="34">
        <v>63</v>
      </c>
      <c r="S21061" s="34">
        <v>94</v>
      </c>
      <c r="T21061" s="34">
        <v>61</v>
      </c>
      <c r="U21061" s="34">
        <v>55</v>
      </c>
      <c r="V21061" s="34">
        <v>69</v>
      </c>
      <c r="W21061" s="34">
        <v>75</v>
      </c>
      <c r="X21061" s="34">
        <v>73</v>
      </c>
      <c r="Y21061" s="34">
        <v>71</v>
      </c>
      <c r="Z21061" s="34">
        <v>62</v>
      </c>
      <c r="AA21061" s="34">
        <v>88</v>
      </c>
      <c r="AB21061" s="34">
        <v>79</v>
      </c>
      <c r="AC21061" s="34">
        <v>117</v>
      </c>
    </row>
    <row r="21062" spans="1:29" x14ac:dyDescent="0.2">
      <c r="A21062" s="34" t="s">
        <v>81555</v>
      </c>
      <c r="B21062" s="34">
        <v>76</v>
      </c>
      <c r="C21062" s="34">
        <v>33</v>
      </c>
      <c r="D21062" s="34">
        <v>48</v>
      </c>
      <c r="E21062" s="34">
        <v>25</v>
      </c>
      <c r="F21062" s="34">
        <v>51</v>
      </c>
      <c r="G21062" s="34">
        <v>38</v>
      </c>
      <c r="H21062" s="34">
        <v>35</v>
      </c>
      <c r="I21062" s="34">
        <v>21</v>
      </c>
      <c r="J21062" s="34">
        <v>31</v>
      </c>
      <c r="K21062" s="34">
        <v>38</v>
      </c>
      <c r="L21062" s="34">
        <v>45</v>
      </c>
      <c r="M21062" s="34">
        <v>51</v>
      </c>
      <c r="N21062" s="34">
        <v>42</v>
      </c>
      <c r="O21062" s="34">
        <v>42</v>
      </c>
      <c r="P21062" s="34">
        <v>46</v>
      </c>
      <c r="Q21062" s="34">
        <v>29</v>
      </c>
      <c r="R21062" s="34">
        <v>41</v>
      </c>
      <c r="S21062" s="34">
        <v>67</v>
      </c>
      <c r="T21062" s="34">
        <v>63</v>
      </c>
      <c r="U21062" s="34">
        <v>42</v>
      </c>
      <c r="V21062" s="34">
        <v>61</v>
      </c>
      <c r="W21062" s="34">
        <v>60</v>
      </c>
      <c r="X21062" s="34">
        <v>63</v>
      </c>
      <c r="Y21062" s="34">
        <v>51</v>
      </c>
      <c r="Z21062" s="34">
        <v>41</v>
      </c>
      <c r="AA21062" s="34">
        <v>48</v>
      </c>
      <c r="AB21062" s="34">
        <v>38</v>
      </c>
      <c r="AC21062" s="34">
        <v>68</v>
      </c>
    </row>
    <row r="21063" spans="1:29" x14ac:dyDescent="0.2">
      <c r="A21063" s="34" t="s">
        <v>81556</v>
      </c>
      <c r="B21063" s="34">
        <v>79</v>
      </c>
      <c r="C21063" s="34">
        <v>36</v>
      </c>
      <c r="D21063" s="34">
        <v>65</v>
      </c>
      <c r="E21063" s="34">
        <v>58</v>
      </c>
      <c r="F21063" s="34">
        <v>81</v>
      </c>
      <c r="G21063" s="34">
        <v>34</v>
      </c>
      <c r="H21063" s="34">
        <v>72</v>
      </c>
      <c r="I21063" s="34">
        <v>64</v>
      </c>
      <c r="J21063" s="34">
        <v>56</v>
      </c>
      <c r="K21063" s="34">
        <v>30</v>
      </c>
      <c r="L21063" s="34">
        <v>38</v>
      </c>
      <c r="M21063" s="34">
        <v>41</v>
      </c>
      <c r="N21063" s="34">
        <v>47</v>
      </c>
      <c r="O21063" s="34">
        <v>25</v>
      </c>
      <c r="P21063" s="34">
        <v>49</v>
      </c>
      <c r="Q21063" s="34">
        <v>59</v>
      </c>
      <c r="R21063" s="34">
        <v>56</v>
      </c>
      <c r="S21063" s="34">
        <v>67</v>
      </c>
      <c r="T21063" s="34">
        <v>55</v>
      </c>
      <c r="U21063" s="34">
        <v>48</v>
      </c>
      <c r="V21063" s="34">
        <v>80</v>
      </c>
      <c r="W21063" s="34">
        <v>34</v>
      </c>
      <c r="X21063" s="34">
        <v>77</v>
      </c>
      <c r="Y21063" s="34">
        <v>45</v>
      </c>
      <c r="Z21063" s="34">
        <v>54</v>
      </c>
      <c r="AA21063" s="34">
        <v>76</v>
      </c>
      <c r="AB21063" s="34">
        <v>65</v>
      </c>
      <c r="AC21063" s="34">
        <v>100</v>
      </c>
    </row>
    <row r="21064" spans="1:29" x14ac:dyDescent="0.2">
      <c r="A21064" s="34" t="s">
        <v>81557</v>
      </c>
      <c r="B21064" s="34">
        <v>57</v>
      </c>
      <c r="C21064" s="34">
        <v>86</v>
      </c>
      <c r="D21064" s="34">
        <v>134</v>
      </c>
      <c r="E21064" s="34">
        <v>169</v>
      </c>
      <c r="F21064" s="34">
        <v>141</v>
      </c>
      <c r="G21064" s="34">
        <v>102</v>
      </c>
      <c r="H21064" s="34">
        <v>86</v>
      </c>
      <c r="I21064" s="34">
        <v>107</v>
      </c>
      <c r="J21064" s="34">
        <v>98</v>
      </c>
      <c r="K21064" s="34">
        <v>128</v>
      </c>
      <c r="L21064" s="34">
        <v>54</v>
      </c>
      <c r="M21064" s="34">
        <v>81</v>
      </c>
      <c r="N21064" s="34">
        <v>110</v>
      </c>
      <c r="O21064" s="34">
        <v>117</v>
      </c>
      <c r="P21064" s="34">
        <v>99</v>
      </c>
      <c r="Q21064" s="34">
        <v>132</v>
      </c>
      <c r="R21064" s="34">
        <v>136</v>
      </c>
      <c r="S21064" s="34">
        <v>123</v>
      </c>
      <c r="T21064" s="34">
        <v>81</v>
      </c>
      <c r="U21064" s="34">
        <v>98</v>
      </c>
      <c r="V21064" s="34">
        <v>111</v>
      </c>
      <c r="W21064" s="34">
        <v>105</v>
      </c>
      <c r="X21064" s="34">
        <v>153</v>
      </c>
      <c r="Y21064" s="34">
        <v>77</v>
      </c>
      <c r="Z21064" s="34">
        <v>128</v>
      </c>
      <c r="AA21064" s="34">
        <v>149</v>
      </c>
      <c r="AB21064" s="34">
        <v>118</v>
      </c>
      <c r="AC21064" s="34">
        <v>193</v>
      </c>
    </row>
    <row r="21065" spans="1:29" x14ac:dyDescent="0.2">
      <c r="A21065" s="34" t="s">
        <v>81558</v>
      </c>
      <c r="B21065" s="34">
        <v>123</v>
      </c>
      <c r="C21065" s="34">
        <v>87</v>
      </c>
      <c r="D21065" s="34">
        <v>114</v>
      </c>
      <c r="E21065" s="34">
        <v>100</v>
      </c>
      <c r="F21065" s="34">
        <v>155</v>
      </c>
      <c r="G21065" s="34">
        <v>100</v>
      </c>
      <c r="H21065" s="34">
        <v>109</v>
      </c>
      <c r="I21065" s="34">
        <v>97</v>
      </c>
      <c r="J21065" s="34">
        <v>122</v>
      </c>
      <c r="K21065" s="34">
        <v>89</v>
      </c>
      <c r="L21065" s="34">
        <v>102</v>
      </c>
      <c r="M21065" s="34">
        <v>78</v>
      </c>
      <c r="N21065" s="34">
        <v>108</v>
      </c>
      <c r="O21065" s="34">
        <v>113</v>
      </c>
      <c r="P21065" s="34">
        <v>146</v>
      </c>
      <c r="Q21065" s="34">
        <v>170</v>
      </c>
      <c r="R21065" s="34">
        <v>138</v>
      </c>
      <c r="S21065" s="34">
        <v>107</v>
      </c>
      <c r="T21065" s="34">
        <v>191</v>
      </c>
      <c r="U21065" s="34">
        <v>103</v>
      </c>
      <c r="V21065" s="34">
        <v>154</v>
      </c>
      <c r="W21065" s="34">
        <v>116</v>
      </c>
      <c r="X21065" s="34">
        <v>145</v>
      </c>
      <c r="Y21065" s="34">
        <v>112</v>
      </c>
      <c r="Z21065" s="34">
        <v>172</v>
      </c>
      <c r="AA21065" s="34">
        <v>127</v>
      </c>
      <c r="AB21065" s="34">
        <v>158</v>
      </c>
      <c r="AC21065" s="34">
        <v>167</v>
      </c>
    </row>
    <row r="21066" spans="1:29" x14ac:dyDescent="0.2">
      <c r="A21066" s="34" t="s">
        <v>81559</v>
      </c>
      <c r="B21066" s="34">
        <v>71</v>
      </c>
      <c r="C21066" s="34">
        <v>121</v>
      </c>
      <c r="D21066" s="34">
        <v>91</v>
      </c>
      <c r="E21066" s="34">
        <v>175</v>
      </c>
      <c r="F21066" s="34">
        <v>74</v>
      </c>
      <c r="G21066" s="34">
        <v>135</v>
      </c>
      <c r="H21066" s="34">
        <v>86</v>
      </c>
      <c r="I21066" s="34">
        <v>113</v>
      </c>
      <c r="J21066" s="34">
        <v>65</v>
      </c>
      <c r="K21066" s="34">
        <v>125</v>
      </c>
      <c r="L21066" s="34">
        <v>44</v>
      </c>
      <c r="M21066" s="34">
        <v>128</v>
      </c>
      <c r="N21066" s="34">
        <v>71</v>
      </c>
      <c r="O21066" s="34">
        <v>129</v>
      </c>
      <c r="P21066" s="34">
        <v>64</v>
      </c>
      <c r="Q21066" s="34">
        <v>158</v>
      </c>
      <c r="R21066" s="34">
        <v>86</v>
      </c>
      <c r="S21066" s="34">
        <v>148</v>
      </c>
      <c r="T21066" s="34">
        <v>82</v>
      </c>
      <c r="U21066" s="34">
        <v>121</v>
      </c>
      <c r="V21066" s="34">
        <v>81</v>
      </c>
      <c r="W21066" s="34">
        <v>113</v>
      </c>
      <c r="X21066" s="34">
        <v>94</v>
      </c>
      <c r="Y21066" s="34">
        <v>105</v>
      </c>
      <c r="Z21066" s="34">
        <v>93</v>
      </c>
      <c r="AA21066" s="34">
        <v>155</v>
      </c>
      <c r="AB21066" s="34">
        <v>101</v>
      </c>
      <c r="AC21066" s="34">
        <v>192</v>
      </c>
    </row>
    <row r="21067" spans="1:29" x14ac:dyDescent="0.2">
      <c r="A21067" s="34" t="s">
        <v>81560</v>
      </c>
      <c r="B21067" s="34">
        <v>75</v>
      </c>
      <c r="C21067" s="34">
        <v>94</v>
      </c>
      <c r="D21067" s="34">
        <v>90</v>
      </c>
      <c r="E21067" s="34">
        <v>126</v>
      </c>
      <c r="F21067" s="34">
        <v>102</v>
      </c>
      <c r="G21067" s="34">
        <v>66</v>
      </c>
      <c r="H21067" s="34">
        <v>86</v>
      </c>
      <c r="I21067" s="34">
        <v>108</v>
      </c>
      <c r="J21067" s="34">
        <v>72</v>
      </c>
      <c r="K21067" s="34">
        <v>124</v>
      </c>
      <c r="L21067" s="34">
        <v>72</v>
      </c>
      <c r="M21067" s="34">
        <v>88</v>
      </c>
      <c r="N21067" s="34">
        <v>53</v>
      </c>
      <c r="O21067" s="34">
        <v>83</v>
      </c>
      <c r="P21067" s="34">
        <v>80</v>
      </c>
      <c r="Q21067" s="34">
        <v>125</v>
      </c>
      <c r="R21067" s="34">
        <v>87</v>
      </c>
      <c r="S21067" s="34">
        <v>121</v>
      </c>
      <c r="T21067" s="34">
        <v>103</v>
      </c>
      <c r="U21067" s="34">
        <v>103</v>
      </c>
      <c r="V21067" s="34">
        <v>89</v>
      </c>
      <c r="W21067" s="34">
        <v>119</v>
      </c>
      <c r="X21067" s="34">
        <v>119</v>
      </c>
      <c r="Y21067" s="34">
        <v>90</v>
      </c>
      <c r="Z21067" s="34">
        <v>71</v>
      </c>
      <c r="AA21067" s="34">
        <v>124</v>
      </c>
      <c r="AB21067" s="34">
        <v>116</v>
      </c>
      <c r="AC21067" s="34">
        <v>120</v>
      </c>
    </row>
    <row r="21068" spans="1:29" x14ac:dyDescent="0.2">
      <c r="A21068" s="34" t="s">
        <v>81561</v>
      </c>
      <c r="B21068" s="34">
        <v>56</v>
      </c>
      <c r="C21068" s="34">
        <v>65</v>
      </c>
      <c r="D21068" s="34">
        <v>62</v>
      </c>
      <c r="E21068" s="34">
        <v>66</v>
      </c>
      <c r="F21068" s="34">
        <v>51</v>
      </c>
      <c r="G21068" s="34">
        <v>66</v>
      </c>
      <c r="H21068" s="34">
        <v>34</v>
      </c>
      <c r="I21068" s="34">
        <v>58</v>
      </c>
      <c r="J21068" s="34">
        <v>40</v>
      </c>
      <c r="K21068" s="34">
        <v>84</v>
      </c>
      <c r="L21068" s="34">
        <v>33</v>
      </c>
      <c r="M21068" s="34">
        <v>42</v>
      </c>
      <c r="N21068" s="34">
        <v>50</v>
      </c>
      <c r="O21068" s="34">
        <v>43</v>
      </c>
      <c r="P21068" s="34">
        <v>35</v>
      </c>
      <c r="Q21068" s="34">
        <v>62</v>
      </c>
      <c r="R21068" s="34">
        <v>70</v>
      </c>
      <c r="S21068" s="34">
        <v>77</v>
      </c>
      <c r="T21068" s="34">
        <v>54</v>
      </c>
      <c r="U21068" s="34">
        <v>57</v>
      </c>
      <c r="V21068" s="34">
        <v>57</v>
      </c>
      <c r="W21068" s="34">
        <v>74</v>
      </c>
      <c r="X21068" s="34">
        <v>69</v>
      </c>
      <c r="Y21068" s="34">
        <v>61</v>
      </c>
      <c r="Z21068" s="34">
        <v>47</v>
      </c>
      <c r="AA21068" s="34">
        <v>80</v>
      </c>
      <c r="AB21068" s="34">
        <v>49</v>
      </c>
      <c r="AC21068" s="34">
        <v>132</v>
      </c>
    </row>
    <row r="21069" spans="1:29" x14ac:dyDescent="0.2">
      <c r="A21069" s="34" t="s">
        <v>81562</v>
      </c>
      <c r="B21069" s="34">
        <v>66</v>
      </c>
      <c r="C21069" s="34">
        <v>56</v>
      </c>
      <c r="D21069" s="34">
        <v>64</v>
      </c>
      <c r="E21069" s="34">
        <v>59</v>
      </c>
      <c r="F21069" s="34">
        <v>53</v>
      </c>
      <c r="G21069" s="34">
        <v>44</v>
      </c>
      <c r="H21069" s="34">
        <v>48</v>
      </c>
      <c r="I21069" s="34">
        <v>39</v>
      </c>
      <c r="J21069" s="34">
        <v>50</v>
      </c>
      <c r="K21069" s="34">
        <v>58</v>
      </c>
      <c r="L21069" s="34">
        <v>38</v>
      </c>
      <c r="M21069" s="34">
        <v>28</v>
      </c>
      <c r="N21069" s="34">
        <v>28</v>
      </c>
      <c r="O21069" s="34">
        <v>37</v>
      </c>
      <c r="P21069" s="34">
        <v>43</v>
      </c>
      <c r="Q21069" s="34">
        <v>70</v>
      </c>
      <c r="R21069" s="34">
        <v>61</v>
      </c>
      <c r="S21069" s="34">
        <v>54</v>
      </c>
      <c r="T21069" s="34">
        <v>51</v>
      </c>
      <c r="U21069" s="34">
        <v>55</v>
      </c>
      <c r="V21069" s="34">
        <v>54</v>
      </c>
      <c r="W21069" s="34">
        <v>70</v>
      </c>
      <c r="X21069" s="34">
        <v>46</v>
      </c>
      <c r="Y21069" s="34">
        <v>81</v>
      </c>
      <c r="Z21069" s="34">
        <v>64</v>
      </c>
      <c r="AA21069" s="34">
        <v>72</v>
      </c>
      <c r="AB21069" s="34">
        <v>48</v>
      </c>
      <c r="AC21069" s="34">
        <v>87</v>
      </c>
    </row>
    <row r="21070" spans="1:29" x14ac:dyDescent="0.2">
      <c r="A21070" s="34" t="s">
        <v>81563</v>
      </c>
      <c r="B21070" s="34">
        <v>109</v>
      </c>
      <c r="C21070" s="34">
        <v>128</v>
      </c>
      <c r="D21070" s="34">
        <v>154</v>
      </c>
      <c r="E21070" s="34">
        <v>174</v>
      </c>
      <c r="F21070" s="34">
        <v>153</v>
      </c>
      <c r="G21070" s="34">
        <v>131</v>
      </c>
      <c r="H21070" s="34">
        <v>164</v>
      </c>
      <c r="I21070" s="34">
        <v>121</v>
      </c>
      <c r="J21070" s="34">
        <v>182</v>
      </c>
      <c r="K21070" s="34">
        <v>165</v>
      </c>
      <c r="L21070" s="34">
        <v>130</v>
      </c>
      <c r="M21070" s="34">
        <v>126</v>
      </c>
      <c r="N21070" s="34">
        <v>111</v>
      </c>
      <c r="O21070" s="34">
        <v>121</v>
      </c>
      <c r="P21070" s="34">
        <v>149</v>
      </c>
      <c r="Q21070" s="34">
        <v>230</v>
      </c>
      <c r="R21070" s="34">
        <v>245</v>
      </c>
      <c r="S21070" s="34">
        <v>159</v>
      </c>
      <c r="T21070" s="34">
        <v>240</v>
      </c>
      <c r="U21070" s="34">
        <v>147</v>
      </c>
      <c r="V21070" s="34">
        <v>189</v>
      </c>
      <c r="W21070" s="34">
        <v>167</v>
      </c>
      <c r="X21070" s="34">
        <v>184</v>
      </c>
      <c r="Y21070" s="34">
        <v>174</v>
      </c>
      <c r="Z21070" s="34">
        <v>141</v>
      </c>
      <c r="AA21070" s="34">
        <v>204</v>
      </c>
      <c r="AB21070" s="34">
        <v>188</v>
      </c>
      <c r="AC21070" s="34">
        <v>236</v>
      </c>
    </row>
    <row r="21071" spans="1:29" x14ac:dyDescent="0.2">
      <c r="A21071" s="34" t="s">
        <v>81564</v>
      </c>
      <c r="B21071" s="34">
        <v>78</v>
      </c>
      <c r="C21071" s="34">
        <v>112</v>
      </c>
      <c r="D21071" s="34">
        <v>136</v>
      </c>
      <c r="E21071" s="34">
        <v>141</v>
      </c>
      <c r="F21071" s="34">
        <v>144</v>
      </c>
      <c r="G21071" s="34">
        <v>101</v>
      </c>
      <c r="H21071" s="34">
        <v>114</v>
      </c>
      <c r="I21071" s="34">
        <v>96</v>
      </c>
      <c r="J21071" s="34">
        <v>120</v>
      </c>
      <c r="K21071" s="34">
        <v>109</v>
      </c>
      <c r="L21071" s="34">
        <v>98</v>
      </c>
      <c r="M21071" s="34">
        <v>76</v>
      </c>
      <c r="N21071" s="34">
        <v>89</v>
      </c>
      <c r="O21071" s="34">
        <v>76</v>
      </c>
      <c r="P21071" s="34">
        <v>118</v>
      </c>
      <c r="Q21071" s="34">
        <v>96</v>
      </c>
      <c r="R21071" s="34">
        <v>156</v>
      </c>
      <c r="S21071" s="34">
        <v>112</v>
      </c>
      <c r="T21071" s="34">
        <v>110</v>
      </c>
      <c r="U21071" s="34">
        <v>89</v>
      </c>
      <c r="V21071" s="34">
        <v>128</v>
      </c>
      <c r="W21071" s="34">
        <v>132</v>
      </c>
      <c r="X21071" s="34">
        <v>151</v>
      </c>
      <c r="Y21071" s="34">
        <v>91</v>
      </c>
      <c r="Z21071" s="34">
        <v>182</v>
      </c>
      <c r="AA21071" s="34">
        <v>106</v>
      </c>
      <c r="AB21071" s="34">
        <v>142</v>
      </c>
      <c r="AC21071" s="34">
        <v>147</v>
      </c>
    </row>
    <row r="21072" spans="1:29" x14ac:dyDescent="0.2">
      <c r="A21072" s="34" t="s">
        <v>81565</v>
      </c>
      <c r="B21072" s="34">
        <v>106</v>
      </c>
      <c r="C21072" s="34">
        <v>56</v>
      </c>
      <c r="D21072" s="34">
        <v>98</v>
      </c>
      <c r="E21072" s="34">
        <v>79</v>
      </c>
      <c r="F21072" s="34">
        <v>104</v>
      </c>
      <c r="G21072" s="34">
        <v>59</v>
      </c>
      <c r="H21072" s="34">
        <v>119</v>
      </c>
      <c r="I21072" s="34">
        <v>83</v>
      </c>
      <c r="J21072" s="34">
        <v>81</v>
      </c>
      <c r="K21072" s="34">
        <v>90</v>
      </c>
      <c r="L21072" s="34">
        <v>88</v>
      </c>
      <c r="M21072" s="34">
        <v>81</v>
      </c>
      <c r="N21072" s="34">
        <v>81</v>
      </c>
      <c r="O21072" s="34">
        <v>85</v>
      </c>
      <c r="P21072" s="34">
        <v>62</v>
      </c>
      <c r="Q21072" s="34">
        <v>111</v>
      </c>
      <c r="R21072" s="34">
        <v>107</v>
      </c>
      <c r="S21072" s="34">
        <v>122</v>
      </c>
      <c r="T21072" s="34">
        <v>108</v>
      </c>
      <c r="U21072" s="34">
        <v>105</v>
      </c>
      <c r="V21072" s="34">
        <v>115</v>
      </c>
      <c r="W21072" s="34">
        <v>94</v>
      </c>
      <c r="X21072" s="34">
        <v>133</v>
      </c>
      <c r="Y21072" s="34">
        <v>73</v>
      </c>
      <c r="Z21072" s="34">
        <v>93</v>
      </c>
      <c r="AA21072" s="34">
        <v>82</v>
      </c>
      <c r="AB21072" s="34">
        <v>94</v>
      </c>
      <c r="AC21072" s="34">
        <v>112</v>
      </c>
    </row>
    <row r="21073" spans="1:29" x14ac:dyDescent="0.2">
      <c r="A21073" s="34" t="s">
        <v>81566</v>
      </c>
      <c r="B21073" s="34">
        <v>107</v>
      </c>
      <c r="C21073" s="34">
        <v>101</v>
      </c>
      <c r="D21073" s="34">
        <v>138</v>
      </c>
      <c r="E21073" s="34">
        <v>106</v>
      </c>
      <c r="F21073" s="34">
        <v>141</v>
      </c>
      <c r="G21073" s="34">
        <v>126</v>
      </c>
      <c r="H21073" s="34">
        <v>161</v>
      </c>
      <c r="I21073" s="34">
        <v>115</v>
      </c>
      <c r="J21073" s="34">
        <v>126</v>
      </c>
      <c r="K21073" s="34">
        <v>87</v>
      </c>
      <c r="L21073" s="34">
        <v>101</v>
      </c>
      <c r="M21073" s="34">
        <v>113</v>
      </c>
      <c r="N21073" s="34">
        <v>142</v>
      </c>
      <c r="O21073" s="34">
        <v>115</v>
      </c>
      <c r="P21073" s="34">
        <v>124</v>
      </c>
      <c r="Q21073" s="34">
        <v>103</v>
      </c>
      <c r="R21073" s="34">
        <v>205</v>
      </c>
      <c r="S21073" s="34">
        <v>135</v>
      </c>
      <c r="T21073" s="34">
        <v>171</v>
      </c>
      <c r="U21073" s="34">
        <v>123</v>
      </c>
      <c r="V21073" s="34">
        <v>201</v>
      </c>
      <c r="W21073" s="34">
        <v>164</v>
      </c>
      <c r="X21073" s="34">
        <v>187</v>
      </c>
      <c r="Y21073" s="34">
        <v>88</v>
      </c>
      <c r="Z21073" s="34">
        <v>169</v>
      </c>
      <c r="AA21073" s="34">
        <v>130</v>
      </c>
      <c r="AB21073" s="34">
        <v>183</v>
      </c>
      <c r="AC21073" s="34">
        <v>149</v>
      </c>
    </row>
    <row r="21074" spans="1:29" x14ac:dyDescent="0.2">
      <c r="A21074" s="34" t="s">
        <v>81567</v>
      </c>
      <c r="B21074" s="34">
        <v>59</v>
      </c>
      <c r="C21074" s="34">
        <v>64</v>
      </c>
      <c r="D21074" s="34">
        <v>73</v>
      </c>
      <c r="E21074" s="34">
        <v>68</v>
      </c>
      <c r="F21074" s="34">
        <v>70</v>
      </c>
      <c r="G21074" s="34">
        <v>43</v>
      </c>
      <c r="H21074" s="34">
        <v>44</v>
      </c>
      <c r="I21074" s="34">
        <v>51</v>
      </c>
      <c r="J21074" s="34">
        <v>62</v>
      </c>
      <c r="K21074" s="34">
        <v>56</v>
      </c>
      <c r="L21074" s="34">
        <v>58</v>
      </c>
      <c r="M21074" s="34">
        <v>41</v>
      </c>
      <c r="N21074" s="34">
        <v>54</v>
      </c>
      <c r="O21074" s="34">
        <v>53</v>
      </c>
      <c r="P21074" s="34">
        <v>51</v>
      </c>
      <c r="Q21074" s="34">
        <v>54</v>
      </c>
      <c r="R21074" s="34">
        <v>114</v>
      </c>
      <c r="S21074" s="34">
        <v>103</v>
      </c>
      <c r="T21074" s="34">
        <v>71</v>
      </c>
      <c r="U21074" s="34">
        <v>46</v>
      </c>
      <c r="V21074" s="34">
        <v>97</v>
      </c>
      <c r="W21074" s="34">
        <v>88</v>
      </c>
      <c r="X21074" s="34">
        <v>86</v>
      </c>
      <c r="Y21074" s="34">
        <v>84</v>
      </c>
      <c r="Z21074" s="34">
        <v>64</v>
      </c>
      <c r="AA21074" s="34">
        <v>109</v>
      </c>
      <c r="AB21074" s="34">
        <v>84</v>
      </c>
      <c r="AC21074" s="34">
        <v>70</v>
      </c>
    </row>
    <row r="21075" spans="1:29" x14ac:dyDescent="0.2">
      <c r="A21075" s="34" t="s">
        <v>81568</v>
      </c>
      <c r="B21075" s="34">
        <v>89</v>
      </c>
      <c r="C21075" s="34">
        <v>89</v>
      </c>
      <c r="D21075" s="34">
        <v>64</v>
      </c>
      <c r="E21075" s="34">
        <v>78</v>
      </c>
      <c r="F21075" s="34">
        <v>94</v>
      </c>
      <c r="G21075" s="34">
        <v>71</v>
      </c>
      <c r="H21075" s="34">
        <v>77</v>
      </c>
      <c r="I21075" s="34">
        <v>83</v>
      </c>
      <c r="J21075" s="34">
        <v>88</v>
      </c>
      <c r="K21075" s="34">
        <v>73</v>
      </c>
      <c r="L21075" s="34">
        <v>113</v>
      </c>
      <c r="M21075" s="34">
        <v>58</v>
      </c>
      <c r="N21075" s="34">
        <v>72</v>
      </c>
      <c r="O21075" s="34">
        <v>45</v>
      </c>
      <c r="P21075" s="34">
        <v>95</v>
      </c>
      <c r="Q21075" s="34">
        <v>96</v>
      </c>
      <c r="R21075" s="34">
        <v>110</v>
      </c>
      <c r="S21075" s="34">
        <v>67</v>
      </c>
      <c r="T21075" s="34">
        <v>125</v>
      </c>
      <c r="U21075" s="34">
        <v>80</v>
      </c>
      <c r="V21075" s="34">
        <v>103</v>
      </c>
      <c r="W21075" s="34">
        <v>157</v>
      </c>
      <c r="X21075" s="34">
        <v>137</v>
      </c>
      <c r="Y21075" s="34">
        <v>125</v>
      </c>
      <c r="Z21075" s="34">
        <v>106</v>
      </c>
      <c r="AA21075" s="34">
        <v>107</v>
      </c>
      <c r="AB21075" s="34">
        <v>117</v>
      </c>
      <c r="AC21075" s="34">
        <v>124</v>
      </c>
    </row>
    <row r="21076" spans="1:29" x14ac:dyDescent="0.2">
      <c r="A21076" s="34" t="s">
        <v>81569</v>
      </c>
      <c r="B21076" s="34">
        <v>79</v>
      </c>
      <c r="C21076" s="34">
        <v>88</v>
      </c>
      <c r="D21076" s="34">
        <v>59</v>
      </c>
      <c r="E21076" s="34">
        <v>71</v>
      </c>
      <c r="F21076" s="34">
        <v>70</v>
      </c>
      <c r="G21076" s="34">
        <v>119</v>
      </c>
      <c r="H21076" s="34">
        <v>60</v>
      </c>
      <c r="I21076" s="34">
        <v>70</v>
      </c>
      <c r="J21076" s="34">
        <v>52</v>
      </c>
      <c r="K21076" s="34">
        <v>164</v>
      </c>
      <c r="L21076" s="34">
        <v>52</v>
      </c>
      <c r="M21076" s="34">
        <v>62</v>
      </c>
      <c r="N21076" s="34">
        <v>46</v>
      </c>
      <c r="O21076" s="34">
        <v>57</v>
      </c>
      <c r="P21076" s="34">
        <v>41</v>
      </c>
      <c r="Q21076" s="34">
        <v>86</v>
      </c>
      <c r="R21076" s="34">
        <v>93</v>
      </c>
      <c r="S21076" s="34">
        <v>70</v>
      </c>
      <c r="T21076" s="34">
        <v>78</v>
      </c>
      <c r="U21076" s="34">
        <v>76</v>
      </c>
      <c r="V21076" s="34">
        <v>64</v>
      </c>
      <c r="W21076" s="34">
        <v>89</v>
      </c>
      <c r="X21076" s="34">
        <v>59</v>
      </c>
      <c r="Y21076" s="34">
        <v>106</v>
      </c>
      <c r="Z21076" s="34">
        <v>63</v>
      </c>
      <c r="AA21076" s="34">
        <v>129</v>
      </c>
      <c r="AB21076" s="34">
        <v>72</v>
      </c>
      <c r="AC21076" s="34">
        <v>98</v>
      </c>
    </row>
    <row r="21077" spans="1:29" x14ac:dyDescent="0.2">
      <c r="A21077" s="34" t="s">
        <v>81570</v>
      </c>
      <c r="B21077" s="34">
        <v>153</v>
      </c>
      <c r="C21077" s="34">
        <v>269</v>
      </c>
      <c r="D21077" s="34">
        <v>306</v>
      </c>
      <c r="E21077" s="34">
        <v>288</v>
      </c>
      <c r="F21077" s="34">
        <v>329</v>
      </c>
      <c r="G21077" s="34">
        <v>376</v>
      </c>
      <c r="H21077" s="34">
        <v>254</v>
      </c>
      <c r="I21077" s="34">
        <v>239</v>
      </c>
      <c r="J21077" s="34">
        <v>250</v>
      </c>
      <c r="K21077" s="34">
        <v>326</v>
      </c>
      <c r="L21077" s="34">
        <v>257</v>
      </c>
      <c r="M21077" s="34">
        <v>243</v>
      </c>
      <c r="N21077" s="34">
        <v>254</v>
      </c>
      <c r="O21077" s="34">
        <v>274</v>
      </c>
      <c r="P21077" s="34">
        <v>270</v>
      </c>
      <c r="Q21077" s="34">
        <v>421</v>
      </c>
      <c r="R21077" s="34">
        <v>357</v>
      </c>
      <c r="S21077" s="34">
        <v>407</v>
      </c>
      <c r="T21077" s="34">
        <v>293</v>
      </c>
      <c r="U21077" s="34">
        <v>404</v>
      </c>
      <c r="V21077" s="34">
        <v>354</v>
      </c>
      <c r="W21077" s="34">
        <v>531</v>
      </c>
      <c r="X21077" s="34">
        <v>325</v>
      </c>
      <c r="Y21077" s="34">
        <v>464</v>
      </c>
      <c r="Z21077" s="34">
        <v>312</v>
      </c>
      <c r="AA21077" s="34">
        <v>451</v>
      </c>
      <c r="AB21077" s="34">
        <v>378</v>
      </c>
      <c r="AC21077" s="34">
        <v>552</v>
      </c>
    </row>
    <row r="21078" spans="1:29" x14ac:dyDescent="0.2">
      <c r="A21078" s="34" t="s">
        <v>81571</v>
      </c>
      <c r="B21078" s="34">
        <v>103</v>
      </c>
      <c r="C21078" s="34">
        <v>94</v>
      </c>
      <c r="D21078" s="34">
        <v>129</v>
      </c>
      <c r="E21078" s="34">
        <v>126</v>
      </c>
      <c r="F21078" s="34">
        <v>119</v>
      </c>
      <c r="G21078" s="34">
        <v>97</v>
      </c>
      <c r="H21078" s="34">
        <v>142</v>
      </c>
      <c r="I21078" s="34">
        <v>99</v>
      </c>
      <c r="J21078" s="34">
        <v>155</v>
      </c>
      <c r="K21078" s="34">
        <v>102</v>
      </c>
      <c r="L21078" s="34">
        <v>123</v>
      </c>
      <c r="M21078" s="34">
        <v>74</v>
      </c>
      <c r="N21078" s="34">
        <v>101</v>
      </c>
      <c r="O21078" s="34">
        <v>65</v>
      </c>
      <c r="P21078" s="34">
        <v>95</v>
      </c>
      <c r="Q21078" s="34">
        <v>142</v>
      </c>
      <c r="R21078" s="34">
        <v>155</v>
      </c>
      <c r="S21078" s="34">
        <v>152</v>
      </c>
      <c r="T21078" s="34">
        <v>145</v>
      </c>
      <c r="U21078" s="34">
        <v>115</v>
      </c>
      <c r="V21078" s="34">
        <v>142</v>
      </c>
      <c r="W21078" s="34">
        <v>158</v>
      </c>
      <c r="X21078" s="34">
        <v>182</v>
      </c>
      <c r="Y21078" s="34">
        <v>157</v>
      </c>
      <c r="Z21078" s="34">
        <v>118</v>
      </c>
      <c r="AA21078" s="34">
        <v>161</v>
      </c>
      <c r="AB21078" s="34">
        <v>129</v>
      </c>
      <c r="AC21078" s="34">
        <v>178</v>
      </c>
    </row>
    <row r="21079" spans="1:29" x14ac:dyDescent="0.2">
      <c r="A21079" s="34" t="s">
        <v>81572</v>
      </c>
      <c r="B21079" s="34">
        <v>121</v>
      </c>
      <c r="C21079" s="34">
        <v>82</v>
      </c>
      <c r="D21079" s="34">
        <v>116</v>
      </c>
      <c r="E21079" s="34">
        <v>95</v>
      </c>
      <c r="F21079" s="34">
        <v>117</v>
      </c>
      <c r="G21079" s="34">
        <v>102</v>
      </c>
      <c r="H21079" s="34">
        <v>98</v>
      </c>
      <c r="I21079" s="34">
        <v>109</v>
      </c>
      <c r="J21079" s="34">
        <v>84</v>
      </c>
      <c r="K21079" s="34">
        <v>83</v>
      </c>
      <c r="L21079" s="34">
        <v>78</v>
      </c>
      <c r="M21079" s="34">
        <v>100</v>
      </c>
      <c r="N21079" s="34">
        <v>90</v>
      </c>
      <c r="O21079" s="34">
        <v>74</v>
      </c>
      <c r="P21079" s="34">
        <v>91</v>
      </c>
      <c r="Q21079" s="34">
        <v>126</v>
      </c>
      <c r="R21079" s="34">
        <v>103</v>
      </c>
      <c r="S21079" s="34">
        <v>98</v>
      </c>
      <c r="T21079" s="34">
        <v>67</v>
      </c>
      <c r="U21079" s="34">
        <v>85</v>
      </c>
      <c r="V21079" s="34">
        <v>93</v>
      </c>
      <c r="W21079" s="34">
        <v>105</v>
      </c>
      <c r="X21079" s="34">
        <v>103</v>
      </c>
      <c r="Y21079" s="34">
        <v>103</v>
      </c>
      <c r="Z21079" s="34">
        <v>122</v>
      </c>
      <c r="AA21079" s="34">
        <v>139</v>
      </c>
      <c r="AB21079" s="34">
        <v>129</v>
      </c>
      <c r="AC21079" s="34">
        <v>153</v>
      </c>
    </row>
    <row r="21080" spans="1:29" x14ac:dyDescent="0.2">
      <c r="A21080" s="34" t="s">
        <v>81573</v>
      </c>
      <c r="B21080" s="34">
        <v>206</v>
      </c>
      <c r="C21080" s="34">
        <v>222</v>
      </c>
      <c r="D21080" s="34">
        <v>184</v>
      </c>
      <c r="E21080" s="34">
        <v>206</v>
      </c>
      <c r="F21080" s="34">
        <v>178</v>
      </c>
      <c r="G21080" s="34">
        <v>202</v>
      </c>
      <c r="H21080" s="34">
        <v>141</v>
      </c>
      <c r="I21080" s="34">
        <v>193</v>
      </c>
      <c r="J21080" s="34">
        <v>129</v>
      </c>
      <c r="K21080" s="34">
        <v>231</v>
      </c>
      <c r="L21080" s="34">
        <v>135</v>
      </c>
      <c r="M21080" s="34">
        <v>173</v>
      </c>
      <c r="N21080" s="34">
        <v>143</v>
      </c>
      <c r="O21080" s="34">
        <v>157</v>
      </c>
      <c r="P21080" s="34">
        <v>142</v>
      </c>
      <c r="Q21080" s="34">
        <v>209</v>
      </c>
      <c r="R21080" s="34">
        <v>190</v>
      </c>
      <c r="S21080" s="34">
        <v>260</v>
      </c>
      <c r="T21080" s="34">
        <v>186</v>
      </c>
      <c r="U21080" s="34">
        <v>211</v>
      </c>
      <c r="V21080" s="34">
        <v>180</v>
      </c>
      <c r="W21080" s="34">
        <v>280</v>
      </c>
      <c r="X21080" s="34">
        <v>208</v>
      </c>
      <c r="Y21080" s="34">
        <v>233</v>
      </c>
      <c r="Z21080" s="34">
        <v>212</v>
      </c>
      <c r="AA21080" s="34">
        <v>243</v>
      </c>
      <c r="AB21080" s="34">
        <v>179</v>
      </c>
      <c r="AC21080" s="34">
        <v>306</v>
      </c>
    </row>
    <row r="21081" spans="1:29" x14ac:dyDescent="0.2">
      <c r="A21081" s="34" t="s">
        <v>81574</v>
      </c>
      <c r="B21081" s="34">
        <v>116</v>
      </c>
      <c r="C21081" s="34">
        <v>94</v>
      </c>
      <c r="D21081" s="34">
        <v>116</v>
      </c>
      <c r="E21081" s="34">
        <v>92</v>
      </c>
      <c r="F21081" s="34">
        <v>99</v>
      </c>
      <c r="G21081" s="34">
        <v>95</v>
      </c>
      <c r="H21081" s="34">
        <v>78</v>
      </c>
      <c r="I21081" s="34">
        <v>77</v>
      </c>
      <c r="J21081" s="34">
        <v>89</v>
      </c>
      <c r="K21081" s="34">
        <v>113</v>
      </c>
      <c r="L21081" s="34">
        <v>78</v>
      </c>
      <c r="M21081" s="34">
        <v>56</v>
      </c>
      <c r="N21081" s="34">
        <v>85</v>
      </c>
      <c r="O21081" s="34">
        <v>79</v>
      </c>
      <c r="P21081" s="34">
        <v>94</v>
      </c>
      <c r="Q21081" s="34">
        <v>95</v>
      </c>
      <c r="R21081" s="34">
        <v>99</v>
      </c>
      <c r="S21081" s="34">
        <v>120</v>
      </c>
      <c r="T21081" s="34">
        <v>90</v>
      </c>
      <c r="U21081" s="34">
        <v>102</v>
      </c>
      <c r="V21081" s="34">
        <v>107</v>
      </c>
      <c r="W21081" s="34">
        <v>87</v>
      </c>
      <c r="X21081" s="34">
        <v>91</v>
      </c>
      <c r="Y21081" s="34">
        <v>105</v>
      </c>
      <c r="Z21081" s="34">
        <v>71</v>
      </c>
      <c r="AA21081" s="34">
        <v>103</v>
      </c>
      <c r="AB21081" s="34">
        <v>126</v>
      </c>
      <c r="AC21081" s="34">
        <v>169</v>
      </c>
    </row>
    <row r="21082" spans="1:29" x14ac:dyDescent="0.2">
      <c r="A21082" s="34" t="s">
        <v>81575</v>
      </c>
      <c r="B21082" s="34">
        <v>98</v>
      </c>
      <c r="C21082" s="34">
        <v>824</v>
      </c>
      <c r="D21082" s="34">
        <v>96</v>
      </c>
      <c r="E21082" s="34">
        <v>947</v>
      </c>
      <c r="F21082" s="34">
        <v>104</v>
      </c>
      <c r="G21082" s="34">
        <v>871</v>
      </c>
      <c r="H21082" s="34">
        <v>122</v>
      </c>
      <c r="I21082" s="34">
        <v>840</v>
      </c>
      <c r="J21082" s="34">
        <v>112</v>
      </c>
      <c r="K21082" s="34">
        <v>805</v>
      </c>
      <c r="L21082" s="34">
        <v>82</v>
      </c>
      <c r="M21082" s="34">
        <v>767</v>
      </c>
      <c r="N21082" s="34">
        <v>96</v>
      </c>
      <c r="O21082" s="34">
        <v>787</v>
      </c>
      <c r="P21082" s="34">
        <v>93</v>
      </c>
      <c r="Q21082" s="34">
        <v>863</v>
      </c>
      <c r="R21082" s="34">
        <v>128</v>
      </c>
      <c r="S21082" s="34">
        <v>793</v>
      </c>
      <c r="T21082" s="34">
        <v>127</v>
      </c>
      <c r="U21082" s="34">
        <v>750</v>
      </c>
      <c r="V21082" s="34">
        <v>112</v>
      </c>
      <c r="W21082" s="34">
        <v>719</v>
      </c>
      <c r="X21082" s="34">
        <v>96</v>
      </c>
      <c r="Y21082" s="34">
        <v>599</v>
      </c>
      <c r="Z21082" s="34">
        <v>107</v>
      </c>
      <c r="AA21082" s="34">
        <v>705</v>
      </c>
      <c r="AB21082" s="34">
        <v>171</v>
      </c>
      <c r="AC21082" s="34">
        <v>909</v>
      </c>
    </row>
    <row r="21083" spans="1:29" x14ac:dyDescent="0.2">
      <c r="A21083" s="34" t="s">
        <v>81576</v>
      </c>
      <c r="B21083" s="34">
        <v>127</v>
      </c>
      <c r="C21083" s="34">
        <v>140</v>
      </c>
      <c r="D21083" s="34">
        <v>204</v>
      </c>
      <c r="E21083" s="34">
        <v>134</v>
      </c>
      <c r="F21083" s="34">
        <v>214</v>
      </c>
      <c r="G21083" s="34">
        <v>154</v>
      </c>
      <c r="H21083" s="34">
        <v>186</v>
      </c>
      <c r="I21083" s="34">
        <v>127</v>
      </c>
      <c r="J21083" s="34">
        <v>197</v>
      </c>
      <c r="K21083" s="34">
        <v>149</v>
      </c>
      <c r="L21083" s="34">
        <v>137</v>
      </c>
      <c r="M21083" s="34">
        <v>111</v>
      </c>
      <c r="N21083" s="34">
        <v>152</v>
      </c>
      <c r="O21083" s="34">
        <v>120</v>
      </c>
      <c r="P21083" s="34">
        <v>190</v>
      </c>
      <c r="Q21083" s="34">
        <v>203</v>
      </c>
      <c r="R21083" s="34">
        <v>243</v>
      </c>
      <c r="S21083" s="34">
        <v>202</v>
      </c>
      <c r="T21083" s="34">
        <v>191</v>
      </c>
      <c r="U21083" s="34">
        <v>113</v>
      </c>
      <c r="V21083" s="34">
        <v>257</v>
      </c>
      <c r="W21083" s="34">
        <v>187</v>
      </c>
      <c r="X21083" s="34">
        <v>209</v>
      </c>
      <c r="Y21083" s="34">
        <v>154</v>
      </c>
      <c r="Z21083" s="34">
        <v>201</v>
      </c>
      <c r="AA21083" s="34">
        <v>207</v>
      </c>
      <c r="AB21083" s="34">
        <v>205</v>
      </c>
      <c r="AC21083" s="34">
        <v>245</v>
      </c>
    </row>
    <row r="21084" spans="1:29" x14ac:dyDescent="0.2">
      <c r="A21084" s="34" t="s">
        <v>81577</v>
      </c>
      <c r="B21084" s="34">
        <v>529</v>
      </c>
      <c r="C21084" s="34">
        <v>525</v>
      </c>
      <c r="D21084" s="34">
        <v>719</v>
      </c>
      <c r="E21084" s="34">
        <v>637</v>
      </c>
      <c r="F21084" s="34">
        <v>763</v>
      </c>
      <c r="G21084" s="34">
        <v>655</v>
      </c>
      <c r="H21084" s="34">
        <v>732</v>
      </c>
      <c r="I21084" s="34">
        <v>513</v>
      </c>
      <c r="J21084" s="34">
        <v>610</v>
      </c>
      <c r="K21084" s="34">
        <v>518</v>
      </c>
      <c r="L21084" s="34">
        <v>561</v>
      </c>
      <c r="M21084" s="34">
        <v>475</v>
      </c>
      <c r="N21084" s="34">
        <v>584</v>
      </c>
      <c r="O21084" s="34">
        <v>479</v>
      </c>
      <c r="P21084" s="34">
        <v>592</v>
      </c>
      <c r="Q21084" s="34">
        <v>732</v>
      </c>
      <c r="R21084" s="34">
        <v>935</v>
      </c>
      <c r="S21084" s="34">
        <v>692</v>
      </c>
      <c r="T21084" s="34">
        <v>901</v>
      </c>
      <c r="U21084" s="34">
        <v>684</v>
      </c>
      <c r="V21084" s="34">
        <v>762</v>
      </c>
      <c r="W21084" s="34">
        <v>840</v>
      </c>
      <c r="X21084" s="34">
        <v>917</v>
      </c>
      <c r="Y21084" s="34">
        <v>667</v>
      </c>
      <c r="Z21084" s="34">
        <v>649</v>
      </c>
      <c r="AA21084" s="34">
        <v>704</v>
      </c>
      <c r="AB21084" s="34">
        <v>920</v>
      </c>
      <c r="AC21084" s="34">
        <v>1072</v>
      </c>
    </row>
    <row r="21085" spans="1:29" x14ac:dyDescent="0.2">
      <c r="A21085" s="34" t="s">
        <v>81578</v>
      </c>
      <c r="B21085" s="34">
        <v>94</v>
      </c>
      <c r="C21085" s="34">
        <v>97</v>
      </c>
      <c r="D21085" s="34">
        <v>68</v>
      </c>
      <c r="E21085" s="34">
        <v>76</v>
      </c>
      <c r="F21085" s="34">
        <v>81</v>
      </c>
      <c r="G21085" s="34">
        <v>94</v>
      </c>
      <c r="H21085" s="34">
        <v>65</v>
      </c>
      <c r="I21085" s="34">
        <v>95</v>
      </c>
      <c r="J21085" s="34">
        <v>64</v>
      </c>
      <c r="K21085" s="34">
        <v>87</v>
      </c>
      <c r="L21085" s="34">
        <v>42</v>
      </c>
      <c r="M21085" s="34">
        <v>72</v>
      </c>
      <c r="N21085" s="34">
        <v>51</v>
      </c>
      <c r="O21085" s="34">
        <v>59</v>
      </c>
      <c r="P21085" s="34">
        <v>57</v>
      </c>
      <c r="Q21085" s="34">
        <v>146</v>
      </c>
      <c r="R21085" s="34">
        <v>78</v>
      </c>
      <c r="S21085" s="34">
        <v>121</v>
      </c>
      <c r="T21085" s="34">
        <v>61</v>
      </c>
      <c r="U21085" s="34">
        <v>83</v>
      </c>
      <c r="V21085" s="34">
        <v>98</v>
      </c>
      <c r="W21085" s="34">
        <v>114</v>
      </c>
      <c r="X21085" s="34">
        <v>94</v>
      </c>
      <c r="Y21085" s="34">
        <v>73</v>
      </c>
      <c r="Z21085" s="34">
        <v>102</v>
      </c>
      <c r="AA21085" s="34">
        <v>106</v>
      </c>
      <c r="AB21085" s="34">
        <v>59</v>
      </c>
      <c r="AC21085" s="34">
        <v>162</v>
      </c>
    </row>
    <row r="21086" spans="1:29" x14ac:dyDescent="0.2">
      <c r="A21086" s="34" t="s">
        <v>81579</v>
      </c>
      <c r="B21086" s="34">
        <v>109</v>
      </c>
      <c r="C21086" s="34">
        <v>109</v>
      </c>
      <c r="D21086" s="34">
        <v>87</v>
      </c>
      <c r="E21086" s="34">
        <v>75</v>
      </c>
      <c r="F21086" s="34">
        <v>101</v>
      </c>
      <c r="G21086" s="34">
        <v>98</v>
      </c>
      <c r="H21086" s="34">
        <v>109</v>
      </c>
      <c r="I21086" s="34">
        <v>72</v>
      </c>
      <c r="J21086" s="34">
        <v>118</v>
      </c>
      <c r="K21086" s="34">
        <v>93</v>
      </c>
      <c r="L21086" s="34">
        <v>94</v>
      </c>
      <c r="M21086" s="34">
        <v>79</v>
      </c>
      <c r="N21086" s="34">
        <v>75</v>
      </c>
      <c r="O21086" s="34">
        <v>96</v>
      </c>
      <c r="P21086" s="34">
        <v>103</v>
      </c>
      <c r="Q21086" s="34">
        <v>121</v>
      </c>
      <c r="R21086" s="34">
        <v>126</v>
      </c>
      <c r="S21086" s="34">
        <v>102</v>
      </c>
      <c r="T21086" s="34">
        <v>113</v>
      </c>
      <c r="U21086" s="34">
        <v>95</v>
      </c>
      <c r="V21086" s="34">
        <v>121</v>
      </c>
      <c r="W21086" s="34">
        <v>137</v>
      </c>
      <c r="X21086" s="34">
        <v>104</v>
      </c>
      <c r="Y21086" s="34">
        <v>155</v>
      </c>
      <c r="Z21086" s="34">
        <v>87</v>
      </c>
      <c r="AA21086" s="34">
        <v>108</v>
      </c>
      <c r="AB21086" s="34">
        <v>132</v>
      </c>
      <c r="AC21086" s="34">
        <v>176</v>
      </c>
    </row>
    <row r="21087" spans="1:29" x14ac:dyDescent="0.2">
      <c r="A21087" s="34" t="s">
        <v>81580</v>
      </c>
      <c r="B21087" s="34">
        <v>119</v>
      </c>
      <c r="C21087" s="34">
        <v>54</v>
      </c>
      <c r="D21087" s="34">
        <v>92</v>
      </c>
      <c r="E21087" s="34">
        <v>79</v>
      </c>
      <c r="F21087" s="34">
        <v>89</v>
      </c>
      <c r="G21087" s="34">
        <v>68</v>
      </c>
      <c r="H21087" s="34">
        <v>71</v>
      </c>
      <c r="I21087" s="34">
        <v>50</v>
      </c>
      <c r="J21087" s="34">
        <v>85</v>
      </c>
      <c r="K21087" s="34">
        <v>96</v>
      </c>
      <c r="L21087" s="34">
        <v>82</v>
      </c>
      <c r="M21087" s="34">
        <v>72</v>
      </c>
      <c r="N21087" s="34">
        <v>78</v>
      </c>
      <c r="O21087" s="34">
        <v>59</v>
      </c>
      <c r="P21087" s="34">
        <v>120</v>
      </c>
      <c r="Q21087" s="34">
        <v>96</v>
      </c>
      <c r="R21087" s="34">
        <v>91</v>
      </c>
      <c r="S21087" s="34">
        <v>87</v>
      </c>
      <c r="T21087" s="34">
        <v>69</v>
      </c>
      <c r="U21087" s="34">
        <v>71</v>
      </c>
      <c r="V21087" s="34">
        <v>75</v>
      </c>
      <c r="W21087" s="34">
        <v>115</v>
      </c>
      <c r="X21087" s="34">
        <v>68</v>
      </c>
      <c r="Y21087" s="34">
        <v>94</v>
      </c>
      <c r="Z21087" s="34">
        <v>95</v>
      </c>
      <c r="AA21087" s="34">
        <v>86</v>
      </c>
      <c r="AB21087" s="34">
        <v>91</v>
      </c>
      <c r="AC21087" s="34">
        <v>102</v>
      </c>
    </row>
    <row r="21088" spans="1:29" x14ac:dyDescent="0.2">
      <c r="A21088" s="34" t="s">
        <v>81581</v>
      </c>
      <c r="B21088" s="34">
        <v>55</v>
      </c>
      <c r="C21088" s="34">
        <v>44</v>
      </c>
      <c r="D21088" s="34">
        <v>79</v>
      </c>
      <c r="E21088" s="34">
        <v>62</v>
      </c>
      <c r="F21088" s="34">
        <v>97</v>
      </c>
      <c r="G21088" s="34">
        <v>53</v>
      </c>
      <c r="H21088" s="34">
        <v>89</v>
      </c>
      <c r="I21088" s="34">
        <v>60</v>
      </c>
      <c r="J21088" s="34">
        <v>74</v>
      </c>
      <c r="K21088" s="34">
        <v>39</v>
      </c>
      <c r="L21088" s="34">
        <v>84</v>
      </c>
      <c r="M21088" s="34">
        <v>53</v>
      </c>
      <c r="N21088" s="34">
        <v>67</v>
      </c>
      <c r="O21088" s="34">
        <v>52</v>
      </c>
      <c r="P21088" s="34">
        <v>61</v>
      </c>
      <c r="Q21088" s="34">
        <v>83</v>
      </c>
      <c r="R21088" s="34">
        <v>106</v>
      </c>
      <c r="S21088" s="34">
        <v>66</v>
      </c>
      <c r="T21088" s="34">
        <v>92</v>
      </c>
      <c r="U21088" s="34">
        <v>61</v>
      </c>
      <c r="V21088" s="34">
        <v>118</v>
      </c>
      <c r="W21088" s="34">
        <v>68</v>
      </c>
      <c r="X21088" s="34">
        <v>78</v>
      </c>
      <c r="Y21088" s="34">
        <v>70</v>
      </c>
      <c r="Z21088" s="34">
        <v>99</v>
      </c>
      <c r="AA21088" s="34">
        <v>88</v>
      </c>
      <c r="AB21088" s="34">
        <v>88</v>
      </c>
      <c r="AC21088" s="34">
        <v>133</v>
      </c>
    </row>
    <row r="21089" spans="1:29" x14ac:dyDescent="0.2">
      <c r="A21089" s="34" t="s">
        <v>81582</v>
      </c>
      <c r="B21089" s="34">
        <v>112</v>
      </c>
      <c r="C21089" s="34">
        <v>64</v>
      </c>
      <c r="D21089" s="34">
        <v>66</v>
      </c>
      <c r="E21089" s="34">
        <v>79</v>
      </c>
      <c r="F21089" s="34">
        <v>70</v>
      </c>
      <c r="G21089" s="34">
        <v>72</v>
      </c>
      <c r="H21089" s="34">
        <v>36</v>
      </c>
      <c r="I21089" s="34">
        <v>66</v>
      </c>
      <c r="J21089" s="34">
        <v>70</v>
      </c>
      <c r="K21089" s="34">
        <v>72</v>
      </c>
      <c r="L21089" s="34">
        <v>92</v>
      </c>
      <c r="M21089" s="34">
        <v>87</v>
      </c>
      <c r="N21089" s="34">
        <v>73</v>
      </c>
      <c r="O21089" s="34">
        <v>43</v>
      </c>
      <c r="P21089" s="34">
        <v>60</v>
      </c>
      <c r="Q21089" s="34">
        <v>96</v>
      </c>
      <c r="R21089" s="34">
        <v>92</v>
      </c>
      <c r="S21089" s="34">
        <v>98</v>
      </c>
      <c r="T21089" s="34">
        <v>80</v>
      </c>
      <c r="U21089" s="34">
        <v>73</v>
      </c>
      <c r="V21089" s="34">
        <v>92</v>
      </c>
      <c r="W21089" s="34">
        <v>115</v>
      </c>
      <c r="X21089" s="34">
        <v>93</v>
      </c>
      <c r="Y21089" s="34">
        <v>113</v>
      </c>
      <c r="Z21089" s="34">
        <v>70</v>
      </c>
      <c r="AA21089" s="34">
        <v>87</v>
      </c>
      <c r="AB21089" s="34">
        <v>125</v>
      </c>
      <c r="AC21089" s="34">
        <v>143</v>
      </c>
    </row>
    <row r="21090" spans="1:29" x14ac:dyDescent="0.2">
      <c r="A21090" s="34" t="s">
        <v>81583</v>
      </c>
      <c r="B21090" s="34">
        <v>48</v>
      </c>
      <c r="C21090" s="34">
        <v>71</v>
      </c>
      <c r="D21090" s="34">
        <v>92</v>
      </c>
      <c r="E21090" s="34">
        <v>94</v>
      </c>
      <c r="F21090" s="34">
        <v>77</v>
      </c>
      <c r="G21090" s="34">
        <v>115</v>
      </c>
      <c r="H21090" s="34">
        <v>51</v>
      </c>
      <c r="I21090" s="34">
        <v>56</v>
      </c>
      <c r="J21090" s="34">
        <v>43</v>
      </c>
      <c r="K21090" s="34">
        <v>73</v>
      </c>
      <c r="L21090" s="34">
        <v>23</v>
      </c>
      <c r="M21090" s="34">
        <v>53</v>
      </c>
      <c r="N21090" s="34">
        <v>51</v>
      </c>
      <c r="O21090" s="34">
        <v>66</v>
      </c>
      <c r="P21090" s="34">
        <v>47</v>
      </c>
      <c r="Q21090" s="34">
        <v>71</v>
      </c>
      <c r="R21090" s="34">
        <v>45</v>
      </c>
      <c r="S21090" s="34">
        <v>120</v>
      </c>
      <c r="T21090" s="34">
        <v>27</v>
      </c>
      <c r="U21090" s="34">
        <v>59</v>
      </c>
      <c r="V21090" s="34">
        <v>54</v>
      </c>
      <c r="W21090" s="34">
        <v>61</v>
      </c>
      <c r="X21090" s="34">
        <v>74</v>
      </c>
      <c r="Y21090" s="34">
        <v>57</v>
      </c>
      <c r="Z21090" s="34">
        <v>51</v>
      </c>
      <c r="AA21090" s="34">
        <v>71</v>
      </c>
      <c r="AB21090" s="34">
        <v>54</v>
      </c>
      <c r="AC21090" s="34">
        <v>131</v>
      </c>
    </row>
    <row r="21091" spans="1:29" x14ac:dyDescent="0.2">
      <c r="A21091" s="34" t="s">
        <v>81584</v>
      </c>
      <c r="B21091" s="34">
        <v>98</v>
      </c>
      <c r="C21091" s="34">
        <v>68</v>
      </c>
      <c r="D21091" s="34">
        <v>91</v>
      </c>
      <c r="E21091" s="34">
        <v>58</v>
      </c>
      <c r="F21091" s="34">
        <v>100</v>
      </c>
      <c r="G21091" s="34">
        <v>70</v>
      </c>
      <c r="H21091" s="34">
        <v>77</v>
      </c>
      <c r="I21091" s="34">
        <v>63</v>
      </c>
      <c r="J21091" s="34">
        <v>95</v>
      </c>
      <c r="K21091" s="34">
        <v>54</v>
      </c>
      <c r="L21091" s="34">
        <v>79</v>
      </c>
      <c r="M21091" s="34">
        <v>56</v>
      </c>
      <c r="N21091" s="34">
        <v>54</v>
      </c>
      <c r="O21091" s="34">
        <v>51</v>
      </c>
      <c r="P21091" s="34">
        <v>92</v>
      </c>
      <c r="Q21091" s="34">
        <v>101</v>
      </c>
      <c r="R21091" s="34">
        <v>100</v>
      </c>
      <c r="S21091" s="34">
        <v>83</v>
      </c>
      <c r="T21091" s="34">
        <v>88</v>
      </c>
      <c r="U21091" s="34">
        <v>96</v>
      </c>
      <c r="V21091" s="34">
        <v>94</v>
      </c>
      <c r="W21091" s="34">
        <v>100</v>
      </c>
      <c r="X21091" s="34">
        <v>114</v>
      </c>
      <c r="Y21091" s="34">
        <v>84</v>
      </c>
      <c r="Z21091" s="34">
        <v>78</v>
      </c>
      <c r="AA21091" s="34">
        <v>77</v>
      </c>
      <c r="AB21091" s="34">
        <v>116</v>
      </c>
      <c r="AC21091" s="34">
        <v>95</v>
      </c>
    </row>
    <row r="21092" spans="1:29" x14ac:dyDescent="0.2">
      <c r="A21092" s="34" t="s">
        <v>81585</v>
      </c>
      <c r="B21092" s="34">
        <v>92</v>
      </c>
      <c r="C21092" s="34">
        <v>59</v>
      </c>
      <c r="D21092" s="34">
        <v>84</v>
      </c>
      <c r="E21092" s="34">
        <v>60</v>
      </c>
      <c r="F21092" s="34">
        <v>89</v>
      </c>
      <c r="G21092" s="34">
        <v>52</v>
      </c>
      <c r="H21092" s="34">
        <v>77</v>
      </c>
      <c r="I21092" s="34">
        <v>55</v>
      </c>
      <c r="J21092" s="34">
        <v>63</v>
      </c>
      <c r="K21092" s="34">
        <v>82</v>
      </c>
      <c r="L21092" s="34">
        <v>83</v>
      </c>
      <c r="M21092" s="34">
        <v>56</v>
      </c>
      <c r="N21092" s="34">
        <v>69</v>
      </c>
      <c r="O21092" s="34">
        <v>42</v>
      </c>
      <c r="P21092" s="34">
        <v>99</v>
      </c>
      <c r="Q21092" s="34">
        <v>118</v>
      </c>
      <c r="R21092" s="34">
        <v>114</v>
      </c>
      <c r="S21092" s="34">
        <v>51</v>
      </c>
      <c r="T21092" s="34">
        <v>119</v>
      </c>
      <c r="U21092" s="34">
        <v>63</v>
      </c>
      <c r="V21092" s="34">
        <v>75</v>
      </c>
      <c r="W21092" s="34">
        <v>91</v>
      </c>
      <c r="X21092" s="34">
        <v>83</v>
      </c>
      <c r="Y21092" s="34">
        <v>43</v>
      </c>
      <c r="Z21092" s="34">
        <v>58</v>
      </c>
      <c r="AA21092" s="34">
        <v>56</v>
      </c>
      <c r="AB21092" s="34">
        <v>141</v>
      </c>
      <c r="AC21092" s="34">
        <v>115</v>
      </c>
    </row>
    <row r="21093" spans="1:29" x14ac:dyDescent="0.2">
      <c r="A21093" s="34" t="s">
        <v>81586</v>
      </c>
      <c r="B21093" s="34">
        <v>105</v>
      </c>
      <c r="C21093" s="34">
        <v>181</v>
      </c>
      <c r="D21093" s="34">
        <v>127</v>
      </c>
      <c r="E21093" s="34">
        <v>220</v>
      </c>
      <c r="F21093" s="34">
        <v>180</v>
      </c>
      <c r="G21093" s="34">
        <v>190</v>
      </c>
      <c r="H21093" s="34">
        <v>114</v>
      </c>
      <c r="I21093" s="34">
        <v>172</v>
      </c>
      <c r="J21093" s="34">
        <v>120</v>
      </c>
      <c r="K21093" s="34">
        <v>208</v>
      </c>
      <c r="L21093" s="34">
        <v>94</v>
      </c>
      <c r="M21093" s="34">
        <v>187</v>
      </c>
      <c r="N21093" s="34">
        <v>120</v>
      </c>
      <c r="O21093" s="34">
        <v>143</v>
      </c>
      <c r="P21093" s="34">
        <v>136</v>
      </c>
      <c r="Q21093" s="34">
        <v>176</v>
      </c>
      <c r="R21093" s="34">
        <v>156</v>
      </c>
      <c r="S21093" s="34">
        <v>300</v>
      </c>
      <c r="T21093" s="34">
        <v>123</v>
      </c>
      <c r="U21093" s="34">
        <v>160</v>
      </c>
      <c r="V21093" s="34">
        <v>158</v>
      </c>
      <c r="W21093" s="34">
        <v>235</v>
      </c>
      <c r="X21093" s="34">
        <v>182</v>
      </c>
      <c r="Y21093" s="34">
        <v>173</v>
      </c>
      <c r="Z21093" s="34">
        <v>166</v>
      </c>
      <c r="AA21093" s="34">
        <v>228</v>
      </c>
      <c r="AB21093" s="34">
        <v>142</v>
      </c>
      <c r="AC21093" s="34">
        <v>268</v>
      </c>
    </row>
    <row r="21094" spans="1:29" x14ac:dyDescent="0.2">
      <c r="A21094" s="34" t="s">
        <v>81587</v>
      </c>
      <c r="B21094" s="34">
        <v>168</v>
      </c>
      <c r="C21094" s="34">
        <v>126</v>
      </c>
      <c r="D21094" s="34">
        <v>124</v>
      </c>
      <c r="E21094" s="34">
        <v>152</v>
      </c>
      <c r="F21094" s="34">
        <v>153</v>
      </c>
      <c r="G21094" s="34">
        <v>145</v>
      </c>
      <c r="H21094" s="34">
        <v>107</v>
      </c>
      <c r="I21094" s="34">
        <v>142</v>
      </c>
      <c r="J21094" s="34">
        <v>127</v>
      </c>
      <c r="K21094" s="34">
        <v>157</v>
      </c>
      <c r="L21094" s="34">
        <v>121</v>
      </c>
      <c r="M21094" s="34">
        <v>98</v>
      </c>
      <c r="N21094" s="34">
        <v>84</v>
      </c>
      <c r="O21094" s="34">
        <v>128</v>
      </c>
      <c r="P21094" s="34">
        <v>130</v>
      </c>
      <c r="Q21094" s="34">
        <v>183</v>
      </c>
      <c r="R21094" s="34">
        <v>185</v>
      </c>
      <c r="S21094" s="34">
        <v>147</v>
      </c>
      <c r="T21094" s="34">
        <v>197</v>
      </c>
      <c r="U21094" s="34">
        <v>147</v>
      </c>
      <c r="V21094" s="34">
        <v>143</v>
      </c>
      <c r="W21094" s="34">
        <v>224</v>
      </c>
      <c r="X21094" s="34">
        <v>149</v>
      </c>
      <c r="Y21094" s="34">
        <v>234</v>
      </c>
      <c r="Z21094" s="34">
        <v>130</v>
      </c>
      <c r="AA21094" s="34">
        <v>200</v>
      </c>
      <c r="AB21094" s="34">
        <v>174</v>
      </c>
      <c r="AC21094" s="34">
        <v>269</v>
      </c>
    </row>
    <row r="21095" spans="1:29" x14ac:dyDescent="0.2">
      <c r="A21095" s="34" t="s">
        <v>81588</v>
      </c>
      <c r="B21095" s="34">
        <v>55</v>
      </c>
      <c r="C21095" s="34">
        <v>81</v>
      </c>
      <c r="D21095" s="34">
        <v>41</v>
      </c>
      <c r="E21095" s="34">
        <v>67</v>
      </c>
      <c r="F21095" s="34">
        <v>32</v>
      </c>
      <c r="G21095" s="34">
        <v>42</v>
      </c>
      <c r="H21095" s="34">
        <v>37</v>
      </c>
      <c r="I21095" s="34">
        <v>50</v>
      </c>
      <c r="J21095" s="34">
        <v>31</v>
      </c>
      <c r="K21095" s="34">
        <v>93</v>
      </c>
      <c r="L21095" s="34">
        <v>14</v>
      </c>
      <c r="M21095" s="34">
        <v>44</v>
      </c>
      <c r="N21095" s="34">
        <v>32</v>
      </c>
      <c r="O21095" s="34">
        <v>28</v>
      </c>
      <c r="P21095" s="34">
        <v>41</v>
      </c>
      <c r="Q21095" s="34">
        <v>57</v>
      </c>
      <c r="R21095" s="34">
        <v>37</v>
      </c>
      <c r="S21095" s="34">
        <v>114</v>
      </c>
      <c r="T21095" s="34">
        <v>22</v>
      </c>
      <c r="U21095" s="34">
        <v>38</v>
      </c>
      <c r="V21095" s="34">
        <v>45</v>
      </c>
      <c r="W21095" s="34">
        <v>48</v>
      </c>
      <c r="X21095" s="34">
        <v>62</v>
      </c>
      <c r="Y21095" s="34">
        <v>29</v>
      </c>
      <c r="Z21095" s="34">
        <v>57</v>
      </c>
      <c r="AA21095" s="34">
        <v>86</v>
      </c>
      <c r="AB21095" s="34">
        <v>19</v>
      </c>
      <c r="AC21095" s="34">
        <v>77</v>
      </c>
    </row>
    <row r="21096" spans="1:29" x14ac:dyDescent="0.2">
      <c r="A21096" s="34" t="s">
        <v>81589</v>
      </c>
      <c r="B21096" s="34">
        <v>339</v>
      </c>
      <c r="C21096" s="34">
        <v>314</v>
      </c>
      <c r="D21096" s="34">
        <v>529</v>
      </c>
      <c r="E21096" s="34">
        <v>447</v>
      </c>
      <c r="F21096" s="34">
        <v>494</v>
      </c>
      <c r="G21096" s="34">
        <v>400</v>
      </c>
      <c r="H21096" s="34">
        <v>477</v>
      </c>
      <c r="I21096" s="34">
        <v>287</v>
      </c>
      <c r="J21096" s="34">
        <v>388</v>
      </c>
      <c r="K21096" s="34">
        <v>400</v>
      </c>
      <c r="L21096" s="34">
        <v>362</v>
      </c>
      <c r="M21096" s="34">
        <v>285</v>
      </c>
      <c r="N21096" s="34">
        <v>411</v>
      </c>
      <c r="O21096" s="34">
        <v>312</v>
      </c>
      <c r="P21096" s="34">
        <v>463</v>
      </c>
      <c r="Q21096" s="34">
        <v>484</v>
      </c>
      <c r="R21096" s="34">
        <v>566</v>
      </c>
      <c r="S21096" s="34">
        <v>407</v>
      </c>
      <c r="T21096" s="34">
        <v>466</v>
      </c>
      <c r="U21096" s="34">
        <v>360</v>
      </c>
      <c r="V21096" s="34">
        <v>544</v>
      </c>
      <c r="W21096" s="34">
        <v>432</v>
      </c>
      <c r="X21096" s="34">
        <v>655</v>
      </c>
      <c r="Y21096" s="34">
        <v>414</v>
      </c>
      <c r="Z21096" s="34">
        <v>525</v>
      </c>
      <c r="AA21096" s="34">
        <v>471</v>
      </c>
      <c r="AB21096" s="34">
        <v>622</v>
      </c>
      <c r="AC21096" s="34">
        <v>609</v>
      </c>
    </row>
    <row r="21097" spans="1:29" x14ac:dyDescent="0.2">
      <c r="A21097" s="34" t="s">
        <v>81590</v>
      </c>
      <c r="B21097" s="34">
        <v>73</v>
      </c>
      <c r="C21097" s="34">
        <v>71</v>
      </c>
      <c r="D21097" s="34">
        <v>114</v>
      </c>
      <c r="E21097" s="34">
        <v>70</v>
      </c>
      <c r="F21097" s="34">
        <v>92</v>
      </c>
      <c r="G21097" s="34">
        <v>46</v>
      </c>
      <c r="H21097" s="34">
        <v>96</v>
      </c>
      <c r="I21097" s="34">
        <v>77</v>
      </c>
      <c r="J21097" s="34">
        <v>73</v>
      </c>
      <c r="K21097" s="34">
        <v>48</v>
      </c>
      <c r="L21097" s="34">
        <v>101</v>
      </c>
      <c r="M21097" s="34">
        <v>66</v>
      </c>
      <c r="N21097" s="34">
        <v>78</v>
      </c>
      <c r="O21097" s="34">
        <v>70</v>
      </c>
      <c r="P21097" s="34">
        <v>73</v>
      </c>
      <c r="Q21097" s="34">
        <v>80</v>
      </c>
      <c r="R21097" s="34">
        <v>148</v>
      </c>
      <c r="S21097" s="34">
        <v>75</v>
      </c>
      <c r="T21097" s="34">
        <v>95</v>
      </c>
      <c r="U21097" s="34">
        <v>72</v>
      </c>
      <c r="V21097" s="34">
        <v>97</v>
      </c>
      <c r="W21097" s="34">
        <v>90</v>
      </c>
      <c r="X21097" s="34">
        <v>153</v>
      </c>
      <c r="Y21097" s="34">
        <v>93</v>
      </c>
      <c r="Z21097" s="34">
        <v>120</v>
      </c>
      <c r="AA21097" s="34">
        <v>91</v>
      </c>
      <c r="AB21097" s="34">
        <v>149</v>
      </c>
      <c r="AC21097" s="34">
        <v>122</v>
      </c>
    </row>
    <row r="21098" spans="1:29" x14ac:dyDescent="0.2">
      <c r="A21098" s="34" t="s">
        <v>81591</v>
      </c>
      <c r="B21098" s="34">
        <v>44</v>
      </c>
      <c r="C21098" s="34">
        <v>29</v>
      </c>
      <c r="D21098" s="34">
        <v>34</v>
      </c>
      <c r="E21098" s="34">
        <v>26</v>
      </c>
      <c r="F21098" s="34">
        <v>27</v>
      </c>
      <c r="G21098" s="34">
        <v>44</v>
      </c>
      <c r="H21098" s="34">
        <v>26</v>
      </c>
      <c r="I21098" s="34">
        <v>19</v>
      </c>
      <c r="J21098" s="34">
        <v>24</v>
      </c>
      <c r="K21098" s="34">
        <v>22</v>
      </c>
      <c r="L21098" s="34">
        <v>19</v>
      </c>
      <c r="M21098" s="34">
        <v>55</v>
      </c>
      <c r="N21098" s="34">
        <v>29</v>
      </c>
      <c r="O21098" s="34">
        <v>28</v>
      </c>
      <c r="P21098" s="34">
        <v>35</v>
      </c>
      <c r="Q21098" s="34">
        <v>22</v>
      </c>
      <c r="R21098" s="34">
        <v>28</v>
      </c>
      <c r="S21098" s="34">
        <v>44</v>
      </c>
      <c r="T21098" s="34">
        <v>40</v>
      </c>
      <c r="U21098" s="34">
        <v>18</v>
      </c>
      <c r="V21098" s="34">
        <v>42</v>
      </c>
      <c r="W21098" s="34">
        <v>39</v>
      </c>
      <c r="X21098" s="34">
        <v>42</v>
      </c>
      <c r="Y21098" s="34">
        <v>24</v>
      </c>
      <c r="Z21098" s="34">
        <v>47</v>
      </c>
      <c r="AA21098" s="34">
        <v>39</v>
      </c>
      <c r="AB21098" s="34">
        <v>48</v>
      </c>
      <c r="AC21098" s="34">
        <v>58</v>
      </c>
    </row>
    <row r="21099" spans="1:29" x14ac:dyDescent="0.2">
      <c r="A21099" s="34" t="s">
        <v>81592</v>
      </c>
      <c r="B21099" s="34">
        <v>18</v>
      </c>
      <c r="C21099" s="34">
        <v>2</v>
      </c>
      <c r="D21099" s="34">
        <v>5</v>
      </c>
      <c r="E21099" s="34">
        <v>12</v>
      </c>
      <c r="F21099" s="34">
        <v>4</v>
      </c>
      <c r="G21099" s="34">
        <v>2</v>
      </c>
      <c r="H21099" s="34">
        <v>1</v>
      </c>
      <c r="I21099" s="34">
        <v>9</v>
      </c>
      <c r="J21099" s="34">
        <v>4</v>
      </c>
      <c r="K21099" s="34">
        <v>9</v>
      </c>
      <c r="L21099" s="34">
        <v>2</v>
      </c>
      <c r="M21099" s="34">
        <v>5</v>
      </c>
      <c r="N21099" s="34">
        <v>0</v>
      </c>
      <c r="O21099" s="34">
        <v>5</v>
      </c>
      <c r="P21099" s="34">
        <v>3</v>
      </c>
      <c r="Q21099" s="34">
        <v>8</v>
      </c>
      <c r="R21099" s="34">
        <v>3</v>
      </c>
      <c r="S21099" s="34">
        <v>3</v>
      </c>
      <c r="T21099" s="34">
        <v>9</v>
      </c>
      <c r="U21099" s="34">
        <v>2</v>
      </c>
      <c r="V21099" s="34">
        <v>6</v>
      </c>
      <c r="W21099" s="34">
        <v>13</v>
      </c>
      <c r="X21099" s="34">
        <v>6</v>
      </c>
      <c r="Y21099" s="34">
        <v>4</v>
      </c>
      <c r="Z21099" s="34">
        <v>4</v>
      </c>
      <c r="AA21099" s="34">
        <v>6</v>
      </c>
      <c r="AB21099" s="34">
        <v>5</v>
      </c>
      <c r="AC21099" s="34">
        <v>9</v>
      </c>
    </row>
    <row r="21100" spans="1:29" x14ac:dyDescent="0.2">
      <c r="A21100" s="34" t="s">
        <v>81593</v>
      </c>
      <c r="B21100" s="34">
        <v>128</v>
      </c>
      <c r="C21100" s="34">
        <v>103</v>
      </c>
      <c r="D21100" s="34">
        <v>148</v>
      </c>
      <c r="E21100" s="34">
        <v>113</v>
      </c>
      <c r="F21100" s="34">
        <v>128</v>
      </c>
      <c r="G21100" s="34">
        <v>138</v>
      </c>
      <c r="H21100" s="34">
        <v>138</v>
      </c>
      <c r="I21100" s="34">
        <v>141</v>
      </c>
      <c r="J21100" s="34">
        <v>120</v>
      </c>
      <c r="K21100" s="34">
        <v>93</v>
      </c>
      <c r="L21100" s="34">
        <v>107</v>
      </c>
      <c r="M21100" s="34">
        <v>126</v>
      </c>
      <c r="N21100" s="34">
        <v>96</v>
      </c>
      <c r="O21100" s="34">
        <v>104</v>
      </c>
      <c r="P21100" s="34">
        <v>131</v>
      </c>
      <c r="Q21100" s="34">
        <v>110</v>
      </c>
      <c r="R21100" s="34">
        <v>198</v>
      </c>
      <c r="S21100" s="34">
        <v>179</v>
      </c>
      <c r="T21100" s="34">
        <v>136</v>
      </c>
      <c r="U21100" s="34">
        <v>112</v>
      </c>
      <c r="V21100" s="34">
        <v>137</v>
      </c>
      <c r="W21100" s="34">
        <v>116</v>
      </c>
      <c r="X21100" s="34">
        <v>208</v>
      </c>
      <c r="Y21100" s="34">
        <v>155</v>
      </c>
      <c r="Z21100" s="34">
        <v>117</v>
      </c>
      <c r="AA21100" s="34">
        <v>151</v>
      </c>
      <c r="AB21100" s="34">
        <v>210</v>
      </c>
      <c r="AC21100" s="34">
        <v>181</v>
      </c>
    </row>
    <row r="21101" spans="1:29" x14ac:dyDescent="0.2">
      <c r="A21101" s="34" t="s">
        <v>81594</v>
      </c>
      <c r="B21101" s="34">
        <v>43</v>
      </c>
      <c r="C21101" s="34">
        <v>66</v>
      </c>
      <c r="D21101" s="34">
        <v>62</v>
      </c>
      <c r="E21101" s="34">
        <v>103</v>
      </c>
      <c r="F21101" s="34">
        <v>81</v>
      </c>
      <c r="G21101" s="34">
        <v>69</v>
      </c>
      <c r="H21101" s="34">
        <v>46</v>
      </c>
      <c r="I21101" s="34">
        <v>64</v>
      </c>
      <c r="J21101" s="34">
        <v>44</v>
      </c>
      <c r="K21101" s="34">
        <v>61</v>
      </c>
      <c r="L21101" s="34">
        <v>36</v>
      </c>
      <c r="M21101" s="34">
        <v>52</v>
      </c>
      <c r="N21101" s="34">
        <v>59</v>
      </c>
      <c r="O21101" s="34">
        <v>54</v>
      </c>
      <c r="P21101" s="34">
        <v>58</v>
      </c>
      <c r="Q21101" s="34">
        <v>81</v>
      </c>
      <c r="R21101" s="34">
        <v>73</v>
      </c>
      <c r="S21101" s="34">
        <v>97</v>
      </c>
      <c r="T21101" s="34">
        <v>41</v>
      </c>
      <c r="U21101" s="34">
        <v>55</v>
      </c>
      <c r="V21101" s="34">
        <v>58</v>
      </c>
      <c r="W21101" s="34">
        <v>92</v>
      </c>
      <c r="X21101" s="34">
        <v>76</v>
      </c>
      <c r="Y21101" s="34">
        <v>53</v>
      </c>
      <c r="Z21101" s="34">
        <v>69</v>
      </c>
      <c r="AA21101" s="34">
        <v>82</v>
      </c>
      <c r="AB21101" s="34">
        <v>52</v>
      </c>
      <c r="AC21101" s="34">
        <v>127</v>
      </c>
    </row>
    <row r="21102" spans="1:29" x14ac:dyDescent="0.2">
      <c r="A21102" s="34" t="s">
        <v>81595</v>
      </c>
      <c r="B21102" s="34">
        <v>176</v>
      </c>
      <c r="C21102" s="34">
        <v>90</v>
      </c>
      <c r="D21102" s="34">
        <v>110</v>
      </c>
      <c r="E21102" s="34">
        <v>118</v>
      </c>
      <c r="F21102" s="34">
        <v>107</v>
      </c>
      <c r="G21102" s="34">
        <v>97</v>
      </c>
      <c r="H21102" s="34">
        <v>108</v>
      </c>
      <c r="I21102" s="34">
        <v>67</v>
      </c>
      <c r="J21102" s="34">
        <v>115</v>
      </c>
      <c r="K21102" s="34">
        <v>83</v>
      </c>
      <c r="L21102" s="34">
        <v>115</v>
      </c>
      <c r="M21102" s="34">
        <v>75</v>
      </c>
      <c r="N21102" s="34">
        <v>93</v>
      </c>
      <c r="O21102" s="34">
        <v>73</v>
      </c>
      <c r="P21102" s="34">
        <v>113</v>
      </c>
      <c r="Q21102" s="34">
        <v>150</v>
      </c>
      <c r="R21102" s="34">
        <v>129</v>
      </c>
      <c r="S21102" s="34">
        <v>114</v>
      </c>
      <c r="T21102" s="34">
        <v>104</v>
      </c>
      <c r="U21102" s="34">
        <v>109</v>
      </c>
      <c r="V21102" s="34">
        <v>122</v>
      </c>
      <c r="W21102" s="34">
        <v>184</v>
      </c>
      <c r="X21102" s="34">
        <v>119</v>
      </c>
      <c r="Y21102" s="34">
        <v>191</v>
      </c>
      <c r="Z21102" s="34">
        <v>131</v>
      </c>
      <c r="AA21102" s="34">
        <v>113</v>
      </c>
      <c r="AB21102" s="34">
        <v>126</v>
      </c>
      <c r="AC21102" s="34">
        <v>182</v>
      </c>
    </row>
    <row r="21103" spans="1:29" x14ac:dyDescent="0.2">
      <c r="A21103" s="34" t="s">
        <v>81596</v>
      </c>
      <c r="B21103" s="34">
        <v>92</v>
      </c>
      <c r="C21103" s="34">
        <v>82</v>
      </c>
      <c r="D21103" s="34">
        <v>57</v>
      </c>
      <c r="E21103" s="34">
        <v>61</v>
      </c>
      <c r="F21103" s="34">
        <v>70</v>
      </c>
      <c r="G21103" s="34">
        <v>34</v>
      </c>
      <c r="H21103" s="34">
        <v>61</v>
      </c>
      <c r="I21103" s="34">
        <v>63</v>
      </c>
      <c r="J21103" s="34">
        <v>42</v>
      </c>
      <c r="K21103" s="34">
        <v>74</v>
      </c>
      <c r="L21103" s="34">
        <v>51</v>
      </c>
      <c r="M21103" s="34">
        <v>58</v>
      </c>
      <c r="N21103" s="34">
        <v>51</v>
      </c>
      <c r="O21103" s="34">
        <v>57</v>
      </c>
      <c r="P21103" s="34">
        <v>69</v>
      </c>
      <c r="Q21103" s="34">
        <v>72</v>
      </c>
      <c r="R21103" s="34">
        <v>93</v>
      </c>
      <c r="S21103" s="34">
        <v>92</v>
      </c>
      <c r="T21103" s="34">
        <v>49</v>
      </c>
      <c r="U21103" s="34">
        <v>56</v>
      </c>
      <c r="V21103" s="34">
        <v>53</v>
      </c>
      <c r="W21103" s="34">
        <v>90</v>
      </c>
      <c r="X21103" s="34">
        <v>85</v>
      </c>
      <c r="Y21103" s="34">
        <v>72</v>
      </c>
      <c r="Z21103" s="34">
        <v>77</v>
      </c>
      <c r="AA21103" s="34">
        <v>73</v>
      </c>
      <c r="AB21103" s="34">
        <v>81</v>
      </c>
      <c r="AC21103" s="34">
        <v>102</v>
      </c>
    </row>
    <row r="21104" spans="1:29" x14ac:dyDescent="0.2">
      <c r="A21104" s="34" t="s">
        <v>81597</v>
      </c>
      <c r="B21104" s="34">
        <v>202</v>
      </c>
      <c r="C21104" s="34">
        <v>283</v>
      </c>
      <c r="D21104" s="34">
        <v>310</v>
      </c>
      <c r="E21104" s="34">
        <v>222</v>
      </c>
      <c r="F21104" s="34">
        <v>277</v>
      </c>
      <c r="G21104" s="34">
        <v>253</v>
      </c>
      <c r="H21104" s="34">
        <v>265</v>
      </c>
      <c r="I21104" s="34">
        <v>199</v>
      </c>
      <c r="J21104" s="34">
        <v>248</v>
      </c>
      <c r="K21104" s="34">
        <v>283</v>
      </c>
      <c r="L21104" s="34">
        <v>245</v>
      </c>
      <c r="M21104" s="34">
        <v>246</v>
      </c>
      <c r="N21104" s="34">
        <v>206</v>
      </c>
      <c r="O21104" s="34">
        <v>247</v>
      </c>
      <c r="P21104" s="34">
        <v>205</v>
      </c>
      <c r="Q21104" s="34">
        <v>335</v>
      </c>
      <c r="R21104" s="34">
        <v>313</v>
      </c>
      <c r="S21104" s="34">
        <v>305</v>
      </c>
      <c r="T21104" s="34">
        <v>294</v>
      </c>
      <c r="U21104" s="34">
        <v>287</v>
      </c>
      <c r="V21104" s="34">
        <v>332</v>
      </c>
      <c r="W21104" s="34">
        <v>418</v>
      </c>
      <c r="X21104" s="34">
        <v>304</v>
      </c>
      <c r="Y21104" s="34">
        <v>334</v>
      </c>
      <c r="Z21104" s="34">
        <v>261</v>
      </c>
      <c r="AA21104" s="34">
        <v>301</v>
      </c>
      <c r="AB21104" s="34">
        <v>427</v>
      </c>
      <c r="AC21104" s="34">
        <v>440</v>
      </c>
    </row>
    <row r="21105" spans="1:29" x14ac:dyDescent="0.2">
      <c r="A21105" s="34" t="s">
        <v>81598</v>
      </c>
      <c r="B21105" s="34">
        <v>448</v>
      </c>
      <c r="C21105" s="34">
        <v>194</v>
      </c>
      <c r="D21105" s="34">
        <v>229</v>
      </c>
      <c r="E21105" s="34">
        <v>246</v>
      </c>
      <c r="F21105" s="34">
        <v>253</v>
      </c>
      <c r="G21105" s="34">
        <v>237</v>
      </c>
      <c r="H21105" s="34">
        <v>301</v>
      </c>
      <c r="I21105" s="34">
        <v>187</v>
      </c>
      <c r="J21105" s="34">
        <v>257</v>
      </c>
      <c r="K21105" s="34">
        <v>186</v>
      </c>
      <c r="L21105" s="34">
        <v>355</v>
      </c>
      <c r="M21105" s="34">
        <v>193</v>
      </c>
      <c r="N21105" s="34">
        <v>214</v>
      </c>
      <c r="O21105" s="34">
        <v>198</v>
      </c>
      <c r="P21105" s="34">
        <v>262</v>
      </c>
      <c r="Q21105" s="34">
        <v>306</v>
      </c>
      <c r="R21105" s="34">
        <v>419</v>
      </c>
      <c r="S21105" s="34">
        <v>235</v>
      </c>
      <c r="T21105" s="34">
        <v>471</v>
      </c>
      <c r="U21105" s="34">
        <v>310</v>
      </c>
      <c r="V21105" s="34">
        <v>380</v>
      </c>
      <c r="W21105" s="34">
        <v>578</v>
      </c>
      <c r="X21105" s="34">
        <v>290</v>
      </c>
      <c r="Y21105" s="34">
        <v>387</v>
      </c>
      <c r="Z21105" s="34">
        <v>254</v>
      </c>
      <c r="AA21105" s="34">
        <v>318</v>
      </c>
      <c r="AB21105" s="34">
        <v>478</v>
      </c>
      <c r="AC21105" s="34">
        <v>346</v>
      </c>
    </row>
    <row r="21106" spans="1:29" x14ac:dyDescent="0.2">
      <c r="A21106" s="34" t="s">
        <v>81599</v>
      </c>
      <c r="B21106" s="34">
        <v>2</v>
      </c>
      <c r="C21106" s="34">
        <v>0</v>
      </c>
      <c r="D21106" s="34">
        <v>0</v>
      </c>
      <c r="E21106" s="34">
        <v>0</v>
      </c>
      <c r="F21106" s="34">
        <v>0</v>
      </c>
      <c r="G21106" s="34">
        <v>1</v>
      </c>
      <c r="H21106" s="34">
        <v>0</v>
      </c>
      <c r="I21106" s="34">
        <v>0</v>
      </c>
      <c r="J21106" s="34">
        <v>0</v>
      </c>
      <c r="K21106" s="34">
        <v>0</v>
      </c>
      <c r="L21106" s="34">
        <v>0</v>
      </c>
      <c r="M21106" s="34">
        <v>0</v>
      </c>
      <c r="N21106" s="34">
        <v>0</v>
      </c>
      <c r="O21106" s="34">
        <v>0</v>
      </c>
      <c r="P21106" s="34">
        <v>0</v>
      </c>
      <c r="Q21106" s="34">
        <v>0</v>
      </c>
      <c r="R21106" s="34">
        <v>0</v>
      </c>
      <c r="S21106" s="34">
        <v>0</v>
      </c>
      <c r="T21106" s="34">
        <v>0</v>
      </c>
      <c r="U21106" s="34">
        <v>0</v>
      </c>
      <c r="V21106" s="34">
        <v>0</v>
      </c>
      <c r="W21106" s="34">
        <v>0</v>
      </c>
      <c r="X21106" s="34">
        <v>0</v>
      </c>
      <c r="Y21106" s="34">
        <v>0</v>
      </c>
      <c r="Z21106" s="34">
        <v>0</v>
      </c>
      <c r="AA21106" s="34">
        <v>1</v>
      </c>
      <c r="AB21106" s="34">
        <v>0</v>
      </c>
      <c r="AC21106" s="34">
        <v>0</v>
      </c>
    </row>
    <row r="21107" spans="1:29" x14ac:dyDescent="0.2">
      <c r="A21107" s="34" t="s">
        <v>81600</v>
      </c>
      <c r="B21107" s="34">
        <v>187</v>
      </c>
      <c r="C21107" s="34">
        <v>130</v>
      </c>
      <c r="D21107" s="34">
        <v>163</v>
      </c>
      <c r="E21107" s="34">
        <v>143</v>
      </c>
      <c r="F21107" s="34">
        <v>214</v>
      </c>
      <c r="G21107" s="34">
        <v>176</v>
      </c>
      <c r="H21107" s="34">
        <v>142</v>
      </c>
      <c r="I21107" s="34">
        <v>108</v>
      </c>
      <c r="J21107" s="34">
        <v>162</v>
      </c>
      <c r="K21107" s="34">
        <v>158</v>
      </c>
      <c r="L21107" s="34">
        <v>136</v>
      </c>
      <c r="M21107" s="34">
        <v>127</v>
      </c>
      <c r="N21107" s="34">
        <v>155</v>
      </c>
      <c r="O21107" s="34">
        <v>132</v>
      </c>
      <c r="P21107" s="34">
        <v>156</v>
      </c>
      <c r="Q21107" s="34">
        <v>186</v>
      </c>
      <c r="R21107" s="34">
        <v>183</v>
      </c>
      <c r="S21107" s="34">
        <v>175</v>
      </c>
      <c r="T21107" s="34">
        <v>220</v>
      </c>
      <c r="U21107" s="34">
        <v>186</v>
      </c>
      <c r="V21107" s="34">
        <v>196</v>
      </c>
      <c r="W21107" s="34">
        <v>165</v>
      </c>
      <c r="X21107" s="34">
        <v>244</v>
      </c>
      <c r="Y21107" s="34">
        <v>187</v>
      </c>
      <c r="Z21107" s="34">
        <v>191</v>
      </c>
      <c r="AA21107" s="34">
        <v>253</v>
      </c>
      <c r="AB21107" s="34">
        <v>237</v>
      </c>
      <c r="AC21107" s="34">
        <v>267</v>
      </c>
    </row>
    <row r="21108" spans="1:29" x14ac:dyDescent="0.2">
      <c r="A21108" s="34" t="s">
        <v>81601</v>
      </c>
      <c r="B21108" s="34">
        <v>180</v>
      </c>
      <c r="C21108" s="34">
        <v>172</v>
      </c>
      <c r="D21108" s="34">
        <v>185</v>
      </c>
      <c r="E21108" s="34">
        <v>181</v>
      </c>
      <c r="F21108" s="34">
        <v>234</v>
      </c>
      <c r="G21108" s="34">
        <v>225</v>
      </c>
      <c r="H21108" s="34">
        <v>253</v>
      </c>
      <c r="I21108" s="34">
        <v>169</v>
      </c>
      <c r="J21108" s="34">
        <v>219</v>
      </c>
      <c r="K21108" s="34">
        <v>192</v>
      </c>
      <c r="L21108" s="34">
        <v>206</v>
      </c>
      <c r="M21108" s="34">
        <v>190</v>
      </c>
      <c r="N21108" s="34">
        <v>185</v>
      </c>
      <c r="O21108" s="34">
        <v>185</v>
      </c>
      <c r="P21108" s="34">
        <v>172</v>
      </c>
      <c r="Q21108" s="34">
        <v>291</v>
      </c>
      <c r="R21108" s="34">
        <v>312</v>
      </c>
      <c r="S21108" s="34">
        <v>233</v>
      </c>
      <c r="T21108" s="34">
        <v>311</v>
      </c>
      <c r="U21108" s="34">
        <v>222</v>
      </c>
      <c r="V21108" s="34">
        <v>356</v>
      </c>
      <c r="W21108" s="34">
        <v>290</v>
      </c>
      <c r="X21108" s="34">
        <v>307</v>
      </c>
      <c r="Y21108" s="34">
        <v>296</v>
      </c>
      <c r="Z21108" s="34">
        <v>255</v>
      </c>
      <c r="AA21108" s="34">
        <v>244</v>
      </c>
      <c r="AB21108" s="34">
        <v>356</v>
      </c>
      <c r="AC21108" s="34">
        <v>340</v>
      </c>
    </row>
    <row r="21109" spans="1:29" x14ac:dyDescent="0.2">
      <c r="A21109" s="34" t="s">
        <v>81602</v>
      </c>
      <c r="B21109" s="34">
        <v>111</v>
      </c>
      <c r="C21109" s="34">
        <v>92</v>
      </c>
      <c r="D21109" s="34">
        <v>142</v>
      </c>
      <c r="E21109" s="34">
        <v>116</v>
      </c>
      <c r="F21109" s="34">
        <v>137</v>
      </c>
      <c r="G21109" s="34">
        <v>127</v>
      </c>
      <c r="H21109" s="34">
        <v>142</v>
      </c>
      <c r="I21109" s="34">
        <v>105</v>
      </c>
      <c r="J21109" s="34">
        <v>105</v>
      </c>
      <c r="K21109" s="34">
        <v>110</v>
      </c>
      <c r="L21109" s="34">
        <v>98</v>
      </c>
      <c r="M21109" s="34">
        <v>76</v>
      </c>
      <c r="N21109" s="34">
        <v>127</v>
      </c>
      <c r="O21109" s="34">
        <v>89</v>
      </c>
      <c r="P21109" s="34">
        <v>105</v>
      </c>
      <c r="Q21109" s="34">
        <v>146</v>
      </c>
      <c r="R21109" s="34">
        <v>144</v>
      </c>
      <c r="S21109" s="34">
        <v>109</v>
      </c>
      <c r="T21109" s="34">
        <v>132</v>
      </c>
      <c r="U21109" s="34">
        <v>123</v>
      </c>
      <c r="V21109" s="34">
        <v>137</v>
      </c>
      <c r="W21109" s="34">
        <v>177</v>
      </c>
      <c r="X21109" s="34">
        <v>146</v>
      </c>
      <c r="Y21109" s="34">
        <v>139</v>
      </c>
      <c r="Z21109" s="34">
        <v>156</v>
      </c>
      <c r="AA21109" s="34">
        <v>149</v>
      </c>
      <c r="AB21109" s="34">
        <v>179</v>
      </c>
      <c r="AC21109" s="34">
        <v>152</v>
      </c>
    </row>
    <row r="21110" spans="1:29" x14ac:dyDescent="0.2">
      <c r="A21110" s="34" t="s">
        <v>81603</v>
      </c>
      <c r="B21110" s="34">
        <v>141</v>
      </c>
      <c r="C21110" s="34">
        <v>147</v>
      </c>
      <c r="D21110" s="34">
        <v>214</v>
      </c>
      <c r="E21110" s="34">
        <v>132</v>
      </c>
      <c r="F21110" s="34">
        <v>216</v>
      </c>
      <c r="G21110" s="34">
        <v>155</v>
      </c>
      <c r="H21110" s="34">
        <v>173</v>
      </c>
      <c r="I21110" s="34">
        <v>163</v>
      </c>
      <c r="J21110" s="34">
        <v>152</v>
      </c>
      <c r="K21110" s="34">
        <v>151</v>
      </c>
      <c r="L21110" s="34">
        <v>172</v>
      </c>
      <c r="M21110" s="34">
        <v>119</v>
      </c>
      <c r="N21110" s="34">
        <v>140</v>
      </c>
      <c r="O21110" s="34">
        <v>139</v>
      </c>
      <c r="P21110" s="34">
        <v>165</v>
      </c>
      <c r="Q21110" s="34">
        <v>155</v>
      </c>
      <c r="R21110" s="34">
        <v>233</v>
      </c>
      <c r="S21110" s="34">
        <v>220</v>
      </c>
      <c r="T21110" s="34">
        <v>216</v>
      </c>
      <c r="U21110" s="34">
        <v>151</v>
      </c>
      <c r="V21110" s="34">
        <v>243</v>
      </c>
      <c r="W21110" s="34">
        <v>192</v>
      </c>
      <c r="X21110" s="34">
        <v>236</v>
      </c>
      <c r="Y21110" s="34">
        <v>197</v>
      </c>
      <c r="Z21110" s="34">
        <v>163</v>
      </c>
      <c r="AA21110" s="34">
        <v>193</v>
      </c>
      <c r="AB21110" s="34">
        <v>265</v>
      </c>
      <c r="AC21110" s="34">
        <v>263</v>
      </c>
    </row>
    <row r="21111" spans="1:29" x14ac:dyDescent="0.2">
      <c r="A21111" s="34" t="s">
        <v>81604</v>
      </c>
      <c r="B21111" s="34">
        <v>114</v>
      </c>
      <c r="C21111" s="34">
        <v>141</v>
      </c>
      <c r="D21111" s="34">
        <v>181</v>
      </c>
      <c r="E21111" s="34">
        <v>170</v>
      </c>
      <c r="F21111" s="34">
        <v>189</v>
      </c>
      <c r="G21111" s="34">
        <v>132</v>
      </c>
      <c r="H21111" s="34">
        <v>166</v>
      </c>
      <c r="I21111" s="34">
        <v>143</v>
      </c>
      <c r="J21111" s="34">
        <v>139</v>
      </c>
      <c r="K21111" s="34">
        <v>181</v>
      </c>
      <c r="L21111" s="34">
        <v>112</v>
      </c>
      <c r="M21111" s="34">
        <v>110</v>
      </c>
      <c r="N21111" s="34">
        <v>141</v>
      </c>
      <c r="O21111" s="34">
        <v>130</v>
      </c>
      <c r="P21111" s="34">
        <v>133</v>
      </c>
      <c r="Q21111" s="34">
        <v>269</v>
      </c>
      <c r="R21111" s="34">
        <v>179</v>
      </c>
      <c r="S21111" s="34">
        <v>199</v>
      </c>
      <c r="T21111" s="34">
        <v>159</v>
      </c>
      <c r="U21111" s="34">
        <v>138</v>
      </c>
      <c r="V21111" s="34">
        <v>195</v>
      </c>
      <c r="W21111" s="34">
        <v>155</v>
      </c>
      <c r="X21111" s="34">
        <v>269</v>
      </c>
      <c r="Y21111" s="34">
        <v>161</v>
      </c>
      <c r="Z21111" s="34">
        <v>233</v>
      </c>
      <c r="AA21111" s="34">
        <v>225</v>
      </c>
      <c r="AB21111" s="34">
        <v>212</v>
      </c>
      <c r="AC21111" s="34">
        <v>268</v>
      </c>
    </row>
    <row r="21112" spans="1:29" x14ac:dyDescent="0.2">
      <c r="A21112" s="34" t="s">
        <v>81605</v>
      </c>
      <c r="B21112" s="34">
        <v>46</v>
      </c>
      <c r="C21112" s="34">
        <v>56</v>
      </c>
      <c r="D21112" s="34">
        <v>51</v>
      </c>
      <c r="E21112" s="34">
        <v>60</v>
      </c>
      <c r="F21112" s="34">
        <v>72</v>
      </c>
      <c r="G21112" s="34">
        <v>102</v>
      </c>
      <c r="H21112" s="34">
        <v>50</v>
      </c>
      <c r="I21112" s="34">
        <v>65</v>
      </c>
      <c r="J21112" s="34">
        <v>62</v>
      </c>
      <c r="K21112" s="34">
        <v>65</v>
      </c>
      <c r="L21112" s="34">
        <v>48</v>
      </c>
      <c r="M21112" s="34">
        <v>50</v>
      </c>
      <c r="N21112" s="34">
        <v>31</v>
      </c>
      <c r="O21112" s="34">
        <v>45</v>
      </c>
      <c r="P21112" s="34">
        <v>54</v>
      </c>
      <c r="Q21112" s="34">
        <v>86</v>
      </c>
      <c r="R21112" s="34">
        <v>81</v>
      </c>
      <c r="S21112" s="34">
        <v>86</v>
      </c>
      <c r="T21112" s="34">
        <v>46</v>
      </c>
      <c r="U21112" s="34">
        <v>87</v>
      </c>
      <c r="V21112" s="34">
        <v>70</v>
      </c>
      <c r="W21112" s="34">
        <v>71</v>
      </c>
      <c r="X21112" s="34">
        <v>117</v>
      </c>
      <c r="Y21112" s="34">
        <v>67</v>
      </c>
      <c r="Z21112" s="34">
        <v>77</v>
      </c>
      <c r="AA21112" s="34">
        <v>68</v>
      </c>
      <c r="AB21112" s="34">
        <v>60</v>
      </c>
      <c r="AC21112" s="34">
        <v>87</v>
      </c>
    </row>
    <row r="21113" spans="1:29" x14ac:dyDescent="0.2">
      <c r="A21113" s="34" t="s">
        <v>81606</v>
      </c>
      <c r="B21113" s="34">
        <v>222</v>
      </c>
      <c r="C21113" s="34">
        <v>288</v>
      </c>
      <c r="D21113" s="34">
        <v>431</v>
      </c>
      <c r="E21113" s="34">
        <v>416</v>
      </c>
      <c r="F21113" s="34">
        <v>407</v>
      </c>
      <c r="G21113" s="34">
        <v>315</v>
      </c>
      <c r="H21113" s="34">
        <v>386</v>
      </c>
      <c r="I21113" s="34">
        <v>312</v>
      </c>
      <c r="J21113" s="34">
        <v>367</v>
      </c>
      <c r="K21113" s="34">
        <v>380</v>
      </c>
      <c r="L21113" s="34">
        <v>317</v>
      </c>
      <c r="M21113" s="34">
        <v>330</v>
      </c>
      <c r="N21113" s="34">
        <v>319</v>
      </c>
      <c r="O21113" s="34">
        <v>326</v>
      </c>
      <c r="P21113" s="34">
        <v>336</v>
      </c>
      <c r="Q21113" s="34">
        <v>473</v>
      </c>
      <c r="R21113" s="34">
        <v>460</v>
      </c>
      <c r="S21113" s="34">
        <v>437</v>
      </c>
      <c r="T21113" s="34">
        <v>450</v>
      </c>
      <c r="U21113" s="34">
        <v>394</v>
      </c>
      <c r="V21113" s="34">
        <v>483</v>
      </c>
      <c r="W21113" s="34">
        <v>443</v>
      </c>
      <c r="X21113" s="34">
        <v>588</v>
      </c>
      <c r="Y21113" s="34">
        <v>439</v>
      </c>
      <c r="Z21113" s="34">
        <v>553</v>
      </c>
      <c r="AA21113" s="34">
        <v>494</v>
      </c>
      <c r="AB21113" s="34">
        <v>542</v>
      </c>
      <c r="AC21113" s="34">
        <v>611</v>
      </c>
    </row>
    <row r="21114" spans="1:29" x14ac:dyDescent="0.2">
      <c r="A21114" s="34" t="s">
        <v>81607</v>
      </c>
      <c r="B21114" s="34">
        <v>161</v>
      </c>
      <c r="C21114" s="34">
        <v>159</v>
      </c>
      <c r="D21114" s="34">
        <v>201</v>
      </c>
      <c r="E21114" s="34">
        <v>188</v>
      </c>
      <c r="F21114" s="34">
        <v>242</v>
      </c>
      <c r="G21114" s="34">
        <v>246</v>
      </c>
      <c r="H21114" s="34">
        <v>220</v>
      </c>
      <c r="I21114" s="34">
        <v>183</v>
      </c>
      <c r="J21114" s="34">
        <v>203</v>
      </c>
      <c r="K21114" s="34">
        <v>198</v>
      </c>
      <c r="L21114" s="34">
        <v>254</v>
      </c>
      <c r="M21114" s="34">
        <v>162</v>
      </c>
      <c r="N21114" s="34">
        <v>207</v>
      </c>
      <c r="O21114" s="34">
        <v>167</v>
      </c>
      <c r="P21114" s="34">
        <v>214</v>
      </c>
      <c r="Q21114" s="34">
        <v>290</v>
      </c>
      <c r="R21114" s="34">
        <v>244</v>
      </c>
      <c r="S21114" s="34">
        <v>224</v>
      </c>
      <c r="T21114" s="34">
        <v>292</v>
      </c>
      <c r="U21114" s="34">
        <v>217</v>
      </c>
      <c r="V21114" s="34">
        <v>269</v>
      </c>
      <c r="W21114" s="34">
        <v>344</v>
      </c>
      <c r="X21114" s="34">
        <v>270</v>
      </c>
      <c r="Y21114" s="34">
        <v>312</v>
      </c>
      <c r="Z21114" s="34">
        <v>205</v>
      </c>
      <c r="AA21114" s="34">
        <v>277</v>
      </c>
      <c r="AB21114" s="34">
        <v>361</v>
      </c>
      <c r="AC21114" s="34">
        <v>355</v>
      </c>
    </row>
    <row r="21115" spans="1:29" x14ac:dyDescent="0.2">
      <c r="A21115" s="34" t="s">
        <v>81608</v>
      </c>
      <c r="B21115" s="34">
        <v>70</v>
      </c>
      <c r="C21115" s="34">
        <v>76</v>
      </c>
      <c r="D21115" s="34">
        <v>79</v>
      </c>
      <c r="E21115" s="34">
        <v>95</v>
      </c>
      <c r="F21115" s="34">
        <v>83</v>
      </c>
      <c r="G21115" s="34">
        <v>71</v>
      </c>
      <c r="H21115" s="34">
        <v>54</v>
      </c>
      <c r="I21115" s="34">
        <v>73</v>
      </c>
      <c r="J21115" s="34">
        <v>59</v>
      </c>
      <c r="K21115" s="34">
        <v>61</v>
      </c>
      <c r="L21115" s="34">
        <v>34</v>
      </c>
      <c r="M21115" s="34">
        <v>48</v>
      </c>
      <c r="N21115" s="34">
        <v>46</v>
      </c>
      <c r="O21115" s="34">
        <v>75</v>
      </c>
      <c r="P21115" s="34">
        <v>51</v>
      </c>
      <c r="Q21115" s="34">
        <v>98</v>
      </c>
      <c r="R21115" s="34">
        <v>77</v>
      </c>
      <c r="S21115" s="34">
        <v>80</v>
      </c>
      <c r="T21115" s="34">
        <v>56</v>
      </c>
      <c r="U21115" s="34">
        <v>91</v>
      </c>
      <c r="V21115" s="34">
        <v>87</v>
      </c>
      <c r="W21115" s="34">
        <v>89</v>
      </c>
      <c r="X21115" s="34">
        <v>88</v>
      </c>
      <c r="Y21115" s="34">
        <v>50</v>
      </c>
      <c r="Z21115" s="34">
        <v>92</v>
      </c>
      <c r="AA21115" s="34">
        <v>103</v>
      </c>
      <c r="AB21115" s="34">
        <v>65</v>
      </c>
      <c r="AC21115" s="34">
        <v>106</v>
      </c>
    </row>
    <row r="21116" spans="1:29" x14ac:dyDescent="0.2">
      <c r="A21116" s="34" t="s">
        <v>81609</v>
      </c>
      <c r="B21116" s="34">
        <v>226</v>
      </c>
      <c r="C21116" s="34">
        <v>344</v>
      </c>
      <c r="D21116" s="34">
        <v>353</v>
      </c>
      <c r="E21116" s="34">
        <v>414</v>
      </c>
      <c r="F21116" s="34">
        <v>346</v>
      </c>
      <c r="G21116" s="34">
        <v>391</v>
      </c>
      <c r="H21116" s="34">
        <v>333</v>
      </c>
      <c r="I21116" s="34">
        <v>360</v>
      </c>
      <c r="J21116" s="34">
        <v>330</v>
      </c>
      <c r="K21116" s="34">
        <v>366</v>
      </c>
      <c r="L21116" s="34">
        <v>210</v>
      </c>
      <c r="M21116" s="34">
        <v>355</v>
      </c>
      <c r="N21116" s="34">
        <v>285</v>
      </c>
      <c r="O21116" s="34">
        <v>324</v>
      </c>
      <c r="P21116" s="34">
        <v>295</v>
      </c>
      <c r="Q21116" s="34">
        <v>464</v>
      </c>
      <c r="R21116" s="34">
        <v>379</v>
      </c>
      <c r="S21116" s="34">
        <v>450</v>
      </c>
      <c r="T21116" s="34">
        <v>296</v>
      </c>
      <c r="U21116" s="34">
        <v>328</v>
      </c>
      <c r="V21116" s="34">
        <v>402</v>
      </c>
      <c r="W21116" s="34">
        <v>406</v>
      </c>
      <c r="X21116" s="34">
        <v>399</v>
      </c>
      <c r="Y21116" s="34">
        <v>322</v>
      </c>
      <c r="Z21116" s="34">
        <v>351</v>
      </c>
      <c r="AA21116" s="34">
        <v>479</v>
      </c>
      <c r="AB21116" s="34">
        <v>380</v>
      </c>
      <c r="AC21116" s="34">
        <v>595</v>
      </c>
    </row>
    <row r="21117" spans="1:29" x14ac:dyDescent="0.2">
      <c r="A21117" s="34" t="s">
        <v>81610</v>
      </c>
      <c r="B21117" s="34">
        <v>61</v>
      </c>
      <c r="C21117" s="34">
        <v>75</v>
      </c>
      <c r="D21117" s="34">
        <v>39</v>
      </c>
      <c r="E21117" s="34">
        <v>63</v>
      </c>
      <c r="F21117" s="34">
        <v>69</v>
      </c>
      <c r="G21117" s="34">
        <v>41</v>
      </c>
      <c r="H21117" s="34">
        <v>41</v>
      </c>
      <c r="I21117" s="34">
        <v>73</v>
      </c>
      <c r="J21117" s="34">
        <v>39</v>
      </c>
      <c r="K21117" s="34">
        <v>68</v>
      </c>
      <c r="L21117" s="34">
        <v>38</v>
      </c>
      <c r="M21117" s="34">
        <v>71</v>
      </c>
      <c r="N21117" s="34">
        <v>63</v>
      </c>
      <c r="O21117" s="34">
        <v>38</v>
      </c>
      <c r="P21117" s="34">
        <v>33</v>
      </c>
      <c r="Q21117" s="34">
        <v>72</v>
      </c>
      <c r="R21117" s="34">
        <v>60</v>
      </c>
      <c r="S21117" s="34">
        <v>66</v>
      </c>
      <c r="T21117" s="34">
        <v>40</v>
      </c>
      <c r="U21117" s="34">
        <v>59</v>
      </c>
      <c r="V21117" s="34">
        <v>40</v>
      </c>
      <c r="W21117" s="34">
        <v>105</v>
      </c>
      <c r="X21117" s="34">
        <v>89</v>
      </c>
      <c r="Y21117" s="34">
        <v>64</v>
      </c>
      <c r="Z21117" s="34">
        <v>44</v>
      </c>
      <c r="AA21117" s="34">
        <v>76</v>
      </c>
      <c r="AB21117" s="34">
        <v>54</v>
      </c>
      <c r="AC21117" s="34">
        <v>136</v>
      </c>
    </row>
    <row r="21118" spans="1:29" x14ac:dyDescent="0.2">
      <c r="A21118" s="34" t="s">
        <v>81611</v>
      </c>
      <c r="B21118" s="34">
        <v>1543</v>
      </c>
      <c r="C21118" s="34">
        <v>721</v>
      </c>
      <c r="D21118" s="34">
        <v>1263</v>
      </c>
      <c r="E21118" s="34">
        <v>852</v>
      </c>
      <c r="F21118" s="34">
        <v>1469</v>
      </c>
      <c r="G21118" s="34">
        <v>755</v>
      </c>
      <c r="H21118" s="34">
        <v>1437</v>
      </c>
      <c r="I21118" s="34">
        <v>779</v>
      </c>
      <c r="J21118" s="34">
        <v>1469</v>
      </c>
      <c r="K21118" s="34">
        <v>822</v>
      </c>
      <c r="L21118" s="34">
        <v>1858</v>
      </c>
      <c r="M21118" s="34">
        <v>771</v>
      </c>
      <c r="N21118" s="34">
        <v>1235</v>
      </c>
      <c r="O21118" s="34">
        <v>858</v>
      </c>
      <c r="P21118" s="34">
        <v>1424</v>
      </c>
      <c r="Q21118" s="34">
        <v>1323</v>
      </c>
      <c r="R21118" s="34">
        <v>2134</v>
      </c>
      <c r="S21118" s="34">
        <v>1141</v>
      </c>
      <c r="T21118" s="34">
        <v>2431</v>
      </c>
      <c r="U21118" s="34">
        <v>1214</v>
      </c>
      <c r="V21118" s="34">
        <v>2060</v>
      </c>
      <c r="W21118" s="34">
        <v>1946</v>
      </c>
      <c r="X21118" s="34">
        <v>1752</v>
      </c>
      <c r="Y21118" s="34">
        <v>1524</v>
      </c>
      <c r="Z21118" s="34">
        <v>1477</v>
      </c>
      <c r="AA21118" s="34">
        <v>1199</v>
      </c>
      <c r="AB21118" s="34">
        <v>2640</v>
      </c>
      <c r="AC21118" s="34">
        <v>1606</v>
      </c>
    </row>
    <row r="21119" spans="1:29" x14ac:dyDescent="0.2">
      <c r="A21119" s="34" t="s">
        <v>81612</v>
      </c>
      <c r="B21119" s="34">
        <v>180</v>
      </c>
      <c r="C21119" s="34">
        <v>192</v>
      </c>
      <c r="D21119" s="34">
        <v>305</v>
      </c>
      <c r="E21119" s="34">
        <v>145</v>
      </c>
      <c r="F21119" s="34">
        <v>285</v>
      </c>
      <c r="G21119" s="34">
        <v>171</v>
      </c>
      <c r="H21119" s="34">
        <v>242</v>
      </c>
      <c r="I21119" s="34">
        <v>173</v>
      </c>
      <c r="J21119" s="34">
        <v>259</v>
      </c>
      <c r="K21119" s="34">
        <v>153</v>
      </c>
      <c r="L21119" s="34">
        <v>220</v>
      </c>
      <c r="M21119" s="34">
        <v>121</v>
      </c>
      <c r="N21119" s="34">
        <v>228</v>
      </c>
      <c r="O21119" s="34">
        <v>191</v>
      </c>
      <c r="P21119" s="34">
        <v>274</v>
      </c>
      <c r="Q21119" s="34">
        <v>218</v>
      </c>
      <c r="R21119" s="34">
        <v>333</v>
      </c>
      <c r="S21119" s="34">
        <v>232</v>
      </c>
      <c r="T21119" s="34">
        <v>295</v>
      </c>
      <c r="U21119" s="34">
        <v>170</v>
      </c>
      <c r="V21119" s="34">
        <v>259</v>
      </c>
      <c r="W21119" s="34">
        <v>230</v>
      </c>
      <c r="X21119" s="34">
        <v>333</v>
      </c>
      <c r="Y21119" s="34">
        <v>173</v>
      </c>
      <c r="Z21119" s="34">
        <v>290</v>
      </c>
      <c r="AA21119" s="34">
        <v>254</v>
      </c>
      <c r="AB21119" s="34">
        <v>367</v>
      </c>
      <c r="AC21119" s="34">
        <v>312</v>
      </c>
    </row>
    <row r="21120" spans="1:29" x14ac:dyDescent="0.2">
      <c r="A21120" s="34" t="s">
        <v>81613</v>
      </c>
      <c r="B21120" s="34">
        <v>151</v>
      </c>
      <c r="C21120" s="34">
        <v>108</v>
      </c>
      <c r="D21120" s="34">
        <v>148</v>
      </c>
      <c r="E21120" s="34">
        <v>140</v>
      </c>
      <c r="F21120" s="34">
        <v>104</v>
      </c>
      <c r="G21120" s="34">
        <v>159</v>
      </c>
      <c r="H21120" s="34">
        <v>109</v>
      </c>
      <c r="I21120" s="34">
        <v>135</v>
      </c>
      <c r="J21120" s="34">
        <v>87</v>
      </c>
      <c r="K21120" s="34">
        <v>104</v>
      </c>
      <c r="L21120" s="34">
        <v>57</v>
      </c>
      <c r="M21120" s="34">
        <v>107</v>
      </c>
      <c r="N21120" s="34">
        <v>86</v>
      </c>
      <c r="O21120" s="34">
        <v>129</v>
      </c>
      <c r="P21120" s="34">
        <v>114</v>
      </c>
      <c r="Q21120" s="34">
        <v>172</v>
      </c>
      <c r="R21120" s="34">
        <v>140</v>
      </c>
      <c r="S21120" s="34">
        <v>181</v>
      </c>
      <c r="T21120" s="34">
        <v>118</v>
      </c>
      <c r="U21120" s="34">
        <v>107</v>
      </c>
      <c r="V21120" s="34">
        <v>161</v>
      </c>
      <c r="W21120" s="34">
        <v>135</v>
      </c>
      <c r="X21120" s="34">
        <v>138</v>
      </c>
      <c r="Y21120" s="34">
        <v>102</v>
      </c>
      <c r="Z21120" s="34">
        <v>153</v>
      </c>
      <c r="AA21120" s="34">
        <v>132</v>
      </c>
      <c r="AB21120" s="34">
        <v>110</v>
      </c>
      <c r="AC21120" s="34">
        <v>233</v>
      </c>
    </row>
    <row r="21121" spans="1:29" x14ac:dyDescent="0.2">
      <c r="A21121" s="34" t="s">
        <v>81614</v>
      </c>
      <c r="B21121" s="34">
        <v>200</v>
      </c>
      <c r="C21121" s="34">
        <v>228</v>
      </c>
      <c r="D21121" s="34">
        <v>304</v>
      </c>
      <c r="E21121" s="34">
        <v>314</v>
      </c>
      <c r="F21121" s="34">
        <v>310</v>
      </c>
      <c r="G21121" s="34">
        <v>267</v>
      </c>
      <c r="H21121" s="34">
        <v>299</v>
      </c>
      <c r="I21121" s="34">
        <v>247</v>
      </c>
      <c r="J21121" s="34">
        <v>296</v>
      </c>
      <c r="K21121" s="34">
        <v>280</v>
      </c>
      <c r="L21121" s="34">
        <v>324</v>
      </c>
      <c r="M21121" s="34">
        <v>241</v>
      </c>
      <c r="N21121" s="34">
        <v>283</v>
      </c>
      <c r="O21121" s="34">
        <v>222</v>
      </c>
      <c r="P21121" s="34">
        <v>317</v>
      </c>
      <c r="Q21121" s="34">
        <v>320</v>
      </c>
      <c r="R21121" s="34">
        <v>431</v>
      </c>
      <c r="S21121" s="34">
        <v>305</v>
      </c>
      <c r="T21121" s="34">
        <v>415</v>
      </c>
      <c r="U21121" s="34">
        <v>316</v>
      </c>
      <c r="V21121" s="34">
        <v>346</v>
      </c>
      <c r="W21121" s="34">
        <v>336</v>
      </c>
      <c r="X21121" s="34">
        <v>366</v>
      </c>
      <c r="Y21121" s="34">
        <v>386</v>
      </c>
      <c r="Z21121" s="34">
        <v>346</v>
      </c>
      <c r="AA21121" s="34">
        <v>323</v>
      </c>
      <c r="AB21121" s="34">
        <v>457</v>
      </c>
      <c r="AC21121" s="34">
        <v>469</v>
      </c>
    </row>
    <row r="21122" spans="1:29" x14ac:dyDescent="0.2">
      <c r="A21122" s="34" t="s">
        <v>81615</v>
      </c>
      <c r="B21122" s="34">
        <v>75</v>
      </c>
      <c r="C21122" s="34">
        <v>87</v>
      </c>
      <c r="D21122" s="34">
        <v>123</v>
      </c>
      <c r="E21122" s="34">
        <v>109</v>
      </c>
      <c r="F21122" s="34">
        <v>122</v>
      </c>
      <c r="G21122" s="34">
        <v>94</v>
      </c>
      <c r="H21122" s="34">
        <v>107</v>
      </c>
      <c r="I21122" s="34">
        <v>75</v>
      </c>
      <c r="J21122" s="34">
        <v>70</v>
      </c>
      <c r="K21122" s="34">
        <v>103</v>
      </c>
      <c r="L21122" s="34">
        <v>48</v>
      </c>
      <c r="M21122" s="34">
        <v>85</v>
      </c>
      <c r="N21122" s="34">
        <v>87</v>
      </c>
      <c r="O21122" s="34">
        <v>72</v>
      </c>
      <c r="P21122" s="34">
        <v>71</v>
      </c>
      <c r="Q21122" s="34">
        <v>121</v>
      </c>
      <c r="R21122" s="34">
        <v>96</v>
      </c>
      <c r="S21122" s="34">
        <v>85</v>
      </c>
      <c r="T21122" s="34">
        <v>92</v>
      </c>
      <c r="U21122" s="34">
        <v>63</v>
      </c>
      <c r="V21122" s="34">
        <v>133</v>
      </c>
      <c r="W21122" s="34">
        <v>79</v>
      </c>
      <c r="X21122" s="34">
        <v>138</v>
      </c>
      <c r="Y21122" s="34">
        <v>74</v>
      </c>
      <c r="Z21122" s="34">
        <v>136</v>
      </c>
      <c r="AA21122" s="34">
        <v>117</v>
      </c>
      <c r="AB21122" s="34">
        <v>141</v>
      </c>
      <c r="AC21122" s="34">
        <v>170</v>
      </c>
    </row>
    <row r="21123" spans="1:29" x14ac:dyDescent="0.2">
      <c r="A21123" s="34" t="s">
        <v>81616</v>
      </c>
      <c r="B21123" s="34">
        <v>109</v>
      </c>
      <c r="C21123" s="34">
        <v>742</v>
      </c>
      <c r="D21123" s="34">
        <v>197</v>
      </c>
      <c r="E21123" s="34">
        <v>763</v>
      </c>
      <c r="F21123" s="34">
        <v>198</v>
      </c>
      <c r="G21123" s="34">
        <v>769</v>
      </c>
      <c r="H21123" s="34">
        <v>177</v>
      </c>
      <c r="I21123" s="34">
        <v>687</v>
      </c>
      <c r="J21123" s="34">
        <v>193</v>
      </c>
      <c r="K21123" s="34">
        <v>772</v>
      </c>
      <c r="L21123" s="34">
        <v>125</v>
      </c>
      <c r="M21123" s="34">
        <v>680</v>
      </c>
      <c r="N21123" s="34">
        <v>159</v>
      </c>
      <c r="O21123" s="34">
        <v>681</v>
      </c>
      <c r="P21123" s="34">
        <v>172</v>
      </c>
      <c r="Q21123" s="34">
        <v>909</v>
      </c>
      <c r="R21123" s="34">
        <v>219</v>
      </c>
      <c r="S21123" s="34">
        <v>762</v>
      </c>
      <c r="T21123" s="34">
        <v>133</v>
      </c>
      <c r="U21123" s="34">
        <v>534</v>
      </c>
      <c r="V21123" s="34">
        <v>223</v>
      </c>
      <c r="W21123" s="34">
        <v>697</v>
      </c>
      <c r="X21123" s="34">
        <v>234</v>
      </c>
      <c r="Y21123" s="34">
        <v>577</v>
      </c>
      <c r="Z21123" s="34">
        <v>221</v>
      </c>
      <c r="AA21123" s="34">
        <v>665</v>
      </c>
      <c r="AB21123" s="34">
        <v>200</v>
      </c>
      <c r="AC21123" s="34">
        <v>945</v>
      </c>
    </row>
    <row r="21124" spans="1:29" x14ac:dyDescent="0.2">
      <c r="A21124" s="34" t="s">
        <v>81617</v>
      </c>
      <c r="B21124" s="34">
        <v>103</v>
      </c>
      <c r="C21124" s="34">
        <v>167</v>
      </c>
      <c r="D21124" s="34">
        <v>134</v>
      </c>
      <c r="E21124" s="34">
        <v>187</v>
      </c>
      <c r="F21124" s="34">
        <v>145</v>
      </c>
      <c r="G21124" s="34">
        <v>219</v>
      </c>
      <c r="H21124" s="34">
        <v>132</v>
      </c>
      <c r="I21124" s="34">
        <v>199</v>
      </c>
      <c r="J21124" s="34">
        <v>106</v>
      </c>
      <c r="K21124" s="34">
        <v>208</v>
      </c>
      <c r="L21124" s="34">
        <v>133</v>
      </c>
      <c r="M21124" s="34">
        <v>162</v>
      </c>
      <c r="N21124" s="34">
        <v>108</v>
      </c>
      <c r="O21124" s="34">
        <v>166</v>
      </c>
      <c r="P21124" s="34">
        <v>144</v>
      </c>
      <c r="Q21124" s="34">
        <v>259</v>
      </c>
      <c r="R21124" s="34">
        <v>184</v>
      </c>
      <c r="S21124" s="34">
        <v>200</v>
      </c>
      <c r="T21124" s="34">
        <v>173</v>
      </c>
      <c r="U21124" s="34">
        <v>194</v>
      </c>
      <c r="V21124" s="34">
        <v>159</v>
      </c>
      <c r="W21124" s="34">
        <v>264</v>
      </c>
      <c r="X21124" s="34">
        <v>196</v>
      </c>
      <c r="Y21124" s="34">
        <v>265</v>
      </c>
      <c r="Z21124" s="34">
        <v>133</v>
      </c>
      <c r="AA21124" s="34">
        <v>235</v>
      </c>
      <c r="AB21124" s="34">
        <v>215</v>
      </c>
      <c r="AC21124" s="34">
        <v>260</v>
      </c>
    </row>
    <row r="21125" spans="1:29" x14ac:dyDescent="0.2">
      <c r="A21125" s="34" t="s">
        <v>81618</v>
      </c>
      <c r="B21125" s="34">
        <v>96</v>
      </c>
      <c r="C21125" s="34">
        <v>75</v>
      </c>
      <c r="D21125" s="34">
        <v>113</v>
      </c>
      <c r="E21125" s="34">
        <v>112</v>
      </c>
      <c r="F21125" s="34">
        <v>111</v>
      </c>
      <c r="G21125" s="34">
        <v>50</v>
      </c>
      <c r="H21125" s="34">
        <v>130</v>
      </c>
      <c r="I21125" s="34">
        <v>41</v>
      </c>
      <c r="J21125" s="34">
        <v>79</v>
      </c>
      <c r="K21125" s="34">
        <v>74</v>
      </c>
      <c r="L21125" s="34">
        <v>84</v>
      </c>
      <c r="M21125" s="34">
        <v>69</v>
      </c>
      <c r="N21125" s="34">
        <v>77</v>
      </c>
      <c r="O21125" s="34">
        <v>54</v>
      </c>
      <c r="P21125" s="34">
        <v>67</v>
      </c>
      <c r="Q21125" s="34">
        <v>101</v>
      </c>
      <c r="R21125" s="34">
        <v>108</v>
      </c>
      <c r="S21125" s="34">
        <v>122</v>
      </c>
      <c r="T21125" s="34">
        <v>107</v>
      </c>
      <c r="U21125" s="34">
        <v>72</v>
      </c>
      <c r="V21125" s="34">
        <v>116</v>
      </c>
      <c r="W21125" s="34">
        <v>68</v>
      </c>
      <c r="X21125" s="34">
        <v>101</v>
      </c>
      <c r="Y21125" s="34">
        <v>64</v>
      </c>
      <c r="Z21125" s="34">
        <v>95</v>
      </c>
      <c r="AA21125" s="34">
        <v>84</v>
      </c>
      <c r="AB21125" s="34">
        <v>98</v>
      </c>
      <c r="AC21125" s="34">
        <v>138</v>
      </c>
    </row>
    <row r="21126" spans="1:29" x14ac:dyDescent="0.2">
      <c r="A21126" s="34" t="s">
        <v>81619</v>
      </c>
      <c r="B21126" s="34">
        <v>142</v>
      </c>
      <c r="C21126" s="34">
        <v>109</v>
      </c>
      <c r="D21126" s="34">
        <v>145</v>
      </c>
      <c r="E21126" s="34">
        <v>112</v>
      </c>
      <c r="F21126" s="34">
        <v>114</v>
      </c>
      <c r="G21126" s="34">
        <v>100</v>
      </c>
      <c r="H21126" s="34">
        <v>117</v>
      </c>
      <c r="I21126" s="34">
        <v>107</v>
      </c>
      <c r="J21126" s="34">
        <v>82</v>
      </c>
      <c r="K21126" s="34">
        <v>147</v>
      </c>
      <c r="L21126" s="34">
        <v>82</v>
      </c>
      <c r="M21126" s="34">
        <v>110</v>
      </c>
      <c r="N21126" s="34">
        <v>97</v>
      </c>
      <c r="O21126" s="34">
        <v>75</v>
      </c>
      <c r="P21126" s="34">
        <v>99</v>
      </c>
      <c r="Q21126" s="34">
        <v>134</v>
      </c>
      <c r="R21126" s="34">
        <v>94</v>
      </c>
      <c r="S21126" s="34">
        <v>183</v>
      </c>
      <c r="T21126" s="34">
        <v>125</v>
      </c>
      <c r="U21126" s="34">
        <v>124</v>
      </c>
      <c r="V21126" s="34">
        <v>141</v>
      </c>
      <c r="W21126" s="34">
        <v>133</v>
      </c>
      <c r="X21126" s="34">
        <v>100</v>
      </c>
      <c r="Y21126" s="34">
        <v>110</v>
      </c>
      <c r="Z21126" s="34">
        <v>185</v>
      </c>
      <c r="AA21126" s="34">
        <v>171</v>
      </c>
      <c r="AB21126" s="34">
        <v>118</v>
      </c>
      <c r="AC21126" s="34">
        <v>179</v>
      </c>
    </row>
    <row r="21127" spans="1:29" x14ac:dyDescent="0.2">
      <c r="A21127" s="34" t="s">
        <v>81620</v>
      </c>
      <c r="B21127" s="34">
        <v>23</v>
      </c>
      <c r="C21127" s="34">
        <v>25</v>
      </c>
      <c r="D21127" s="34">
        <v>39</v>
      </c>
      <c r="E21127" s="34">
        <v>29</v>
      </c>
      <c r="F21127" s="34">
        <v>36</v>
      </c>
      <c r="G21127" s="34">
        <v>51</v>
      </c>
      <c r="H21127" s="34">
        <v>27</v>
      </c>
      <c r="I21127" s="34">
        <v>28</v>
      </c>
      <c r="J21127" s="34">
        <v>29</v>
      </c>
      <c r="K21127" s="34">
        <v>23</v>
      </c>
      <c r="L21127" s="34">
        <v>18</v>
      </c>
      <c r="M21127" s="34">
        <v>21</v>
      </c>
      <c r="N21127" s="34">
        <v>28</v>
      </c>
      <c r="O21127" s="34">
        <v>22</v>
      </c>
      <c r="P21127" s="34">
        <v>22</v>
      </c>
      <c r="Q21127" s="34">
        <v>45</v>
      </c>
      <c r="R21127" s="34">
        <v>36</v>
      </c>
      <c r="S21127" s="34">
        <v>41</v>
      </c>
      <c r="T21127" s="34">
        <v>36</v>
      </c>
      <c r="U21127" s="34">
        <v>31</v>
      </c>
      <c r="V21127" s="34">
        <v>33</v>
      </c>
      <c r="W21127" s="34">
        <v>25</v>
      </c>
      <c r="X21127" s="34">
        <v>25</v>
      </c>
      <c r="Y21127" s="34">
        <v>22</v>
      </c>
      <c r="Z21127" s="34">
        <v>26</v>
      </c>
      <c r="AA21127" s="34">
        <v>44</v>
      </c>
      <c r="AB21127" s="34">
        <v>54</v>
      </c>
      <c r="AC21127" s="34">
        <v>62</v>
      </c>
    </row>
    <row r="21128" spans="1:29" x14ac:dyDescent="0.2">
      <c r="A21128" s="34" t="s">
        <v>81621</v>
      </c>
      <c r="B21128" s="34">
        <v>116</v>
      </c>
      <c r="C21128" s="34">
        <v>51</v>
      </c>
      <c r="D21128" s="34">
        <v>66</v>
      </c>
      <c r="E21128" s="34">
        <v>60</v>
      </c>
      <c r="F21128" s="34">
        <v>57</v>
      </c>
      <c r="G21128" s="34">
        <v>41</v>
      </c>
      <c r="H21128" s="34">
        <v>61</v>
      </c>
      <c r="I21128" s="34">
        <v>29</v>
      </c>
      <c r="J21128" s="34">
        <v>61</v>
      </c>
      <c r="K21128" s="34">
        <v>71</v>
      </c>
      <c r="L21128" s="34">
        <v>46</v>
      </c>
      <c r="M21128" s="34">
        <v>53</v>
      </c>
      <c r="N21128" s="34">
        <v>48</v>
      </c>
      <c r="O21128" s="34">
        <v>48</v>
      </c>
      <c r="P21128" s="34">
        <v>61</v>
      </c>
      <c r="Q21128" s="34">
        <v>52</v>
      </c>
      <c r="R21128" s="34">
        <v>63</v>
      </c>
      <c r="S21128" s="34">
        <v>82</v>
      </c>
      <c r="T21128" s="34">
        <v>50</v>
      </c>
      <c r="U21128" s="34">
        <v>57</v>
      </c>
      <c r="V21128" s="34">
        <v>69</v>
      </c>
      <c r="W21128" s="34">
        <v>45</v>
      </c>
      <c r="X21128" s="34">
        <v>73</v>
      </c>
      <c r="Y21128" s="34">
        <v>45</v>
      </c>
      <c r="Z21128" s="34">
        <v>98</v>
      </c>
      <c r="AA21128" s="34">
        <v>62</v>
      </c>
      <c r="AB21128" s="34">
        <v>72</v>
      </c>
      <c r="AC21128" s="34">
        <v>70</v>
      </c>
    </row>
    <row r="21129" spans="1:29" x14ac:dyDescent="0.2">
      <c r="A21129" s="34" t="s">
        <v>81622</v>
      </c>
      <c r="B21129" s="34">
        <v>153</v>
      </c>
      <c r="C21129" s="34">
        <v>100</v>
      </c>
      <c r="D21129" s="34">
        <v>140</v>
      </c>
      <c r="E21129" s="34">
        <v>174</v>
      </c>
      <c r="F21129" s="34">
        <v>159</v>
      </c>
      <c r="G21129" s="34">
        <v>128</v>
      </c>
      <c r="H21129" s="34">
        <v>179</v>
      </c>
      <c r="I21129" s="34">
        <v>127</v>
      </c>
      <c r="J21129" s="34">
        <v>132</v>
      </c>
      <c r="K21129" s="34">
        <v>126</v>
      </c>
      <c r="L21129" s="34">
        <v>148</v>
      </c>
      <c r="M21129" s="34">
        <v>108</v>
      </c>
      <c r="N21129" s="34">
        <v>140</v>
      </c>
      <c r="O21129" s="34">
        <v>125</v>
      </c>
      <c r="P21129" s="34">
        <v>129</v>
      </c>
      <c r="Q21129" s="34">
        <v>158</v>
      </c>
      <c r="R21129" s="34">
        <v>239</v>
      </c>
      <c r="S21129" s="34">
        <v>169</v>
      </c>
      <c r="T21129" s="34">
        <v>173</v>
      </c>
      <c r="U21129" s="34">
        <v>145</v>
      </c>
      <c r="V21129" s="34">
        <v>247</v>
      </c>
      <c r="W21129" s="34">
        <v>197</v>
      </c>
      <c r="X21129" s="34">
        <v>158</v>
      </c>
      <c r="Y21129" s="34">
        <v>190</v>
      </c>
      <c r="Z21129" s="34">
        <v>180</v>
      </c>
      <c r="AA21129" s="34">
        <v>148</v>
      </c>
      <c r="AB21129" s="34">
        <v>275</v>
      </c>
      <c r="AC21129" s="34">
        <v>174</v>
      </c>
    </row>
    <row r="21130" spans="1:29" x14ac:dyDescent="0.2">
      <c r="A21130" s="34" t="s">
        <v>81623</v>
      </c>
      <c r="B21130" s="34">
        <v>137</v>
      </c>
      <c r="C21130" s="34">
        <v>125</v>
      </c>
      <c r="D21130" s="34">
        <v>152</v>
      </c>
      <c r="E21130" s="34">
        <v>176</v>
      </c>
      <c r="F21130" s="34">
        <v>174</v>
      </c>
      <c r="G21130" s="34">
        <v>172</v>
      </c>
      <c r="H21130" s="34">
        <v>164</v>
      </c>
      <c r="I21130" s="34">
        <v>199</v>
      </c>
      <c r="J21130" s="34">
        <v>171</v>
      </c>
      <c r="K21130" s="34">
        <v>169</v>
      </c>
      <c r="L21130" s="34">
        <v>128</v>
      </c>
      <c r="M21130" s="34">
        <v>160</v>
      </c>
      <c r="N21130" s="34">
        <v>119</v>
      </c>
      <c r="O21130" s="34">
        <v>157</v>
      </c>
      <c r="P21130" s="34">
        <v>143</v>
      </c>
      <c r="Q21130" s="34">
        <v>216</v>
      </c>
      <c r="R21130" s="34">
        <v>209</v>
      </c>
      <c r="S21130" s="34">
        <v>217</v>
      </c>
      <c r="T21130" s="34">
        <v>177</v>
      </c>
      <c r="U21130" s="34">
        <v>143</v>
      </c>
      <c r="V21130" s="34">
        <v>238</v>
      </c>
      <c r="W21130" s="34">
        <v>183</v>
      </c>
      <c r="X21130" s="34">
        <v>240</v>
      </c>
      <c r="Y21130" s="34">
        <v>222</v>
      </c>
      <c r="Z21130" s="34">
        <v>203</v>
      </c>
      <c r="AA21130" s="34">
        <v>220</v>
      </c>
      <c r="AB21130" s="34">
        <v>211</v>
      </c>
      <c r="AC21130" s="34">
        <v>300</v>
      </c>
    </row>
    <row r="21131" spans="1:29" x14ac:dyDescent="0.2">
      <c r="A21131" s="34" t="s">
        <v>81624</v>
      </c>
      <c r="B21131" s="34">
        <v>168</v>
      </c>
      <c r="C21131" s="34">
        <v>137</v>
      </c>
      <c r="D21131" s="34">
        <v>220</v>
      </c>
      <c r="E21131" s="34">
        <v>149</v>
      </c>
      <c r="F21131" s="34">
        <v>219</v>
      </c>
      <c r="G21131" s="34">
        <v>88</v>
      </c>
      <c r="H21131" s="34">
        <v>240</v>
      </c>
      <c r="I21131" s="34">
        <v>99</v>
      </c>
      <c r="J21131" s="34">
        <v>166</v>
      </c>
      <c r="K21131" s="34">
        <v>140</v>
      </c>
      <c r="L21131" s="34">
        <v>171</v>
      </c>
      <c r="M21131" s="34">
        <v>139</v>
      </c>
      <c r="N21131" s="34">
        <v>188</v>
      </c>
      <c r="O21131" s="34">
        <v>140</v>
      </c>
      <c r="P21131" s="34">
        <v>156</v>
      </c>
      <c r="Q21131" s="34">
        <v>187</v>
      </c>
      <c r="R21131" s="34">
        <v>246</v>
      </c>
      <c r="S21131" s="34">
        <v>187</v>
      </c>
      <c r="T21131" s="34">
        <v>222</v>
      </c>
      <c r="U21131" s="34">
        <v>159</v>
      </c>
      <c r="V21131" s="34">
        <v>209</v>
      </c>
      <c r="W21131" s="34">
        <v>184</v>
      </c>
      <c r="X21131" s="34">
        <v>228</v>
      </c>
      <c r="Y21131" s="34">
        <v>146</v>
      </c>
      <c r="Z21131" s="34">
        <v>177</v>
      </c>
      <c r="AA21131" s="34">
        <v>178</v>
      </c>
      <c r="AB21131" s="34">
        <v>201</v>
      </c>
      <c r="AC21131" s="34">
        <v>195</v>
      </c>
    </row>
    <row r="21132" spans="1:29" x14ac:dyDescent="0.2">
      <c r="A21132" s="34" t="s">
        <v>81625</v>
      </c>
      <c r="B21132" s="34">
        <v>282</v>
      </c>
      <c r="C21132" s="34">
        <v>369</v>
      </c>
      <c r="D21132" s="34">
        <v>377</v>
      </c>
      <c r="E21132" s="34">
        <v>414</v>
      </c>
      <c r="F21132" s="34">
        <v>463</v>
      </c>
      <c r="G21132" s="34">
        <v>362</v>
      </c>
      <c r="H21132" s="34">
        <v>435</v>
      </c>
      <c r="I21132" s="34">
        <v>353</v>
      </c>
      <c r="J21132" s="34">
        <v>457</v>
      </c>
      <c r="K21132" s="34">
        <v>403</v>
      </c>
      <c r="L21132" s="34">
        <v>394</v>
      </c>
      <c r="M21132" s="34">
        <v>359</v>
      </c>
      <c r="N21132" s="34">
        <v>369</v>
      </c>
      <c r="O21132" s="34">
        <v>344</v>
      </c>
      <c r="P21132" s="34">
        <v>368</v>
      </c>
      <c r="Q21132" s="34">
        <v>507</v>
      </c>
      <c r="R21132" s="34">
        <v>635</v>
      </c>
      <c r="S21132" s="34">
        <v>499</v>
      </c>
      <c r="T21132" s="34">
        <v>564</v>
      </c>
      <c r="U21132" s="34">
        <v>404</v>
      </c>
      <c r="V21132" s="34">
        <v>512</v>
      </c>
      <c r="W21132" s="34">
        <v>605</v>
      </c>
      <c r="X21132" s="34">
        <v>581</v>
      </c>
      <c r="Y21132" s="34">
        <v>493</v>
      </c>
      <c r="Z21132" s="34">
        <v>502</v>
      </c>
      <c r="AA21132" s="34">
        <v>501</v>
      </c>
      <c r="AB21132" s="34">
        <v>644</v>
      </c>
      <c r="AC21132" s="34">
        <v>628</v>
      </c>
    </row>
    <row r="21133" spans="1:29" x14ac:dyDescent="0.2">
      <c r="A21133" s="34" t="s">
        <v>81626</v>
      </c>
      <c r="B21133" s="34">
        <v>99</v>
      </c>
      <c r="C21133" s="34">
        <v>105</v>
      </c>
      <c r="D21133" s="34">
        <v>106</v>
      </c>
      <c r="E21133" s="34">
        <v>106</v>
      </c>
      <c r="F21133" s="34">
        <v>108</v>
      </c>
      <c r="G21133" s="34">
        <v>102</v>
      </c>
      <c r="H21133" s="34">
        <v>130</v>
      </c>
      <c r="I21133" s="34">
        <v>123</v>
      </c>
      <c r="J21133" s="34">
        <v>112</v>
      </c>
      <c r="K21133" s="34">
        <v>156</v>
      </c>
      <c r="L21133" s="34">
        <v>105</v>
      </c>
      <c r="M21133" s="34">
        <v>139</v>
      </c>
      <c r="N21133" s="34">
        <v>105</v>
      </c>
      <c r="O21133" s="34">
        <v>129</v>
      </c>
      <c r="P21133" s="34">
        <v>123</v>
      </c>
      <c r="Q21133" s="34">
        <v>160</v>
      </c>
      <c r="R21133" s="34">
        <v>136</v>
      </c>
      <c r="S21133" s="34">
        <v>167</v>
      </c>
      <c r="T21133" s="34">
        <v>142</v>
      </c>
      <c r="U21133" s="34">
        <v>134</v>
      </c>
      <c r="V21133" s="34">
        <v>129</v>
      </c>
      <c r="W21133" s="34">
        <v>162</v>
      </c>
      <c r="X21133" s="34">
        <v>162</v>
      </c>
      <c r="Y21133" s="34">
        <v>151</v>
      </c>
      <c r="Z21133" s="34">
        <v>154</v>
      </c>
      <c r="AA21133" s="34">
        <v>166</v>
      </c>
      <c r="AB21133" s="34">
        <v>130</v>
      </c>
      <c r="AC21133" s="34">
        <v>239</v>
      </c>
    </row>
    <row r="21134" spans="1:29" x14ac:dyDescent="0.2">
      <c r="A21134" s="34" t="s">
        <v>81627</v>
      </c>
      <c r="B21134" s="34">
        <v>171</v>
      </c>
      <c r="C21134" s="34">
        <v>137</v>
      </c>
      <c r="D21134" s="34">
        <v>241</v>
      </c>
      <c r="E21134" s="34">
        <v>190</v>
      </c>
      <c r="F21134" s="34">
        <v>213</v>
      </c>
      <c r="G21134" s="34">
        <v>174</v>
      </c>
      <c r="H21134" s="34">
        <v>204</v>
      </c>
      <c r="I21134" s="34">
        <v>170</v>
      </c>
      <c r="J21134" s="34">
        <v>166</v>
      </c>
      <c r="K21134" s="34">
        <v>161</v>
      </c>
      <c r="L21134" s="34">
        <v>160</v>
      </c>
      <c r="M21134" s="34">
        <v>155</v>
      </c>
      <c r="N21134" s="34">
        <v>207</v>
      </c>
      <c r="O21134" s="34">
        <v>180</v>
      </c>
      <c r="P21134" s="34">
        <v>187</v>
      </c>
      <c r="Q21134" s="34">
        <v>273</v>
      </c>
      <c r="R21134" s="34">
        <v>249</v>
      </c>
      <c r="S21134" s="34">
        <v>212</v>
      </c>
      <c r="T21134" s="34">
        <v>227</v>
      </c>
      <c r="U21134" s="34">
        <v>172</v>
      </c>
      <c r="V21134" s="34">
        <v>285</v>
      </c>
      <c r="W21134" s="34">
        <v>244</v>
      </c>
      <c r="X21134" s="34">
        <v>267</v>
      </c>
      <c r="Y21134" s="34">
        <v>212</v>
      </c>
      <c r="Z21134" s="34">
        <v>280</v>
      </c>
      <c r="AA21134" s="34">
        <v>200</v>
      </c>
      <c r="AB21134" s="34">
        <v>262</v>
      </c>
      <c r="AC21134" s="34">
        <v>302</v>
      </c>
    </row>
    <row r="21135" spans="1:29" x14ac:dyDescent="0.2">
      <c r="A21135" s="34" t="s">
        <v>81628</v>
      </c>
      <c r="B21135" s="34">
        <v>77</v>
      </c>
      <c r="C21135" s="34">
        <v>28</v>
      </c>
      <c r="D21135" s="34">
        <v>68</v>
      </c>
      <c r="E21135" s="34">
        <v>38</v>
      </c>
      <c r="F21135" s="34">
        <v>62</v>
      </c>
      <c r="G21135" s="34">
        <v>34</v>
      </c>
      <c r="H21135" s="34">
        <v>47</v>
      </c>
      <c r="I21135" s="34">
        <v>30</v>
      </c>
      <c r="J21135" s="34">
        <v>43</v>
      </c>
      <c r="K21135" s="34">
        <v>46</v>
      </c>
      <c r="L21135" s="34">
        <v>42</v>
      </c>
      <c r="M21135" s="34">
        <v>30</v>
      </c>
      <c r="N21135" s="34">
        <v>53</v>
      </c>
      <c r="O21135" s="34">
        <v>21</v>
      </c>
      <c r="P21135" s="34">
        <v>42</v>
      </c>
      <c r="Q21135" s="34">
        <v>42</v>
      </c>
      <c r="R21135" s="34">
        <v>63</v>
      </c>
      <c r="S21135" s="34">
        <v>40</v>
      </c>
      <c r="T21135" s="34">
        <v>37</v>
      </c>
      <c r="U21135" s="34">
        <v>26</v>
      </c>
      <c r="V21135" s="34">
        <v>53</v>
      </c>
      <c r="W21135" s="34">
        <v>47</v>
      </c>
      <c r="X21135" s="34">
        <v>74</v>
      </c>
      <c r="Y21135" s="34">
        <v>30</v>
      </c>
      <c r="Z21135" s="34">
        <v>59</v>
      </c>
      <c r="AA21135" s="34">
        <v>39</v>
      </c>
      <c r="AB21135" s="34">
        <v>93</v>
      </c>
      <c r="AC21135" s="34">
        <v>48</v>
      </c>
    </row>
    <row r="21136" spans="1:29" x14ac:dyDescent="0.2">
      <c r="A21136" s="34" t="s">
        <v>81629</v>
      </c>
      <c r="B21136" s="34">
        <v>152</v>
      </c>
      <c r="C21136" s="34">
        <v>132</v>
      </c>
      <c r="D21136" s="34">
        <v>164</v>
      </c>
      <c r="E21136" s="34">
        <v>153</v>
      </c>
      <c r="F21136" s="34">
        <v>165</v>
      </c>
      <c r="G21136" s="34">
        <v>147</v>
      </c>
      <c r="H21136" s="34">
        <v>178</v>
      </c>
      <c r="I21136" s="34">
        <v>183</v>
      </c>
      <c r="J21136" s="34">
        <v>195</v>
      </c>
      <c r="K21136" s="34">
        <v>165</v>
      </c>
      <c r="L21136" s="34">
        <v>143</v>
      </c>
      <c r="M21136" s="34">
        <v>95</v>
      </c>
      <c r="N21136" s="34">
        <v>134</v>
      </c>
      <c r="O21136" s="34">
        <v>140</v>
      </c>
      <c r="P21136" s="34">
        <v>172</v>
      </c>
      <c r="Q21136" s="34">
        <v>197</v>
      </c>
      <c r="R21136" s="34">
        <v>183</v>
      </c>
      <c r="S21136" s="34">
        <v>135</v>
      </c>
      <c r="T21136" s="34">
        <v>232</v>
      </c>
      <c r="U21136" s="34">
        <v>137</v>
      </c>
      <c r="V21136" s="34">
        <v>191</v>
      </c>
      <c r="W21136" s="34">
        <v>170</v>
      </c>
      <c r="X21136" s="34">
        <v>252</v>
      </c>
      <c r="Y21136" s="34">
        <v>206</v>
      </c>
      <c r="Z21136" s="34">
        <v>187</v>
      </c>
      <c r="AA21136" s="34">
        <v>162</v>
      </c>
      <c r="AB21136" s="34">
        <v>247</v>
      </c>
      <c r="AC21136" s="34">
        <v>198</v>
      </c>
    </row>
    <row r="21137" spans="1:29" x14ac:dyDescent="0.2">
      <c r="A21137" s="34" t="s">
        <v>81630</v>
      </c>
      <c r="B21137" s="34">
        <v>109</v>
      </c>
      <c r="C21137" s="34">
        <v>108</v>
      </c>
      <c r="D21137" s="34">
        <v>110</v>
      </c>
      <c r="E21137" s="34">
        <v>120</v>
      </c>
      <c r="F21137" s="34">
        <v>128</v>
      </c>
      <c r="G21137" s="34">
        <v>74</v>
      </c>
      <c r="H21137" s="34">
        <v>107</v>
      </c>
      <c r="I21137" s="34">
        <v>141</v>
      </c>
      <c r="J21137" s="34">
        <v>98</v>
      </c>
      <c r="K21137" s="34">
        <v>110</v>
      </c>
      <c r="L21137" s="34">
        <v>95</v>
      </c>
      <c r="M21137" s="34">
        <v>99</v>
      </c>
      <c r="N21137" s="34">
        <v>101</v>
      </c>
      <c r="O21137" s="34">
        <v>112</v>
      </c>
      <c r="P21137" s="34">
        <v>90</v>
      </c>
      <c r="Q21137" s="34">
        <v>130</v>
      </c>
      <c r="R21137" s="34">
        <v>157</v>
      </c>
      <c r="S21137" s="34">
        <v>174</v>
      </c>
      <c r="T21137" s="34">
        <v>120</v>
      </c>
      <c r="U21137" s="34">
        <v>112</v>
      </c>
      <c r="V21137" s="34">
        <v>119</v>
      </c>
      <c r="W21137" s="34">
        <v>134</v>
      </c>
      <c r="X21137" s="34">
        <v>119</v>
      </c>
      <c r="Y21137" s="34">
        <v>121</v>
      </c>
      <c r="Z21137" s="34">
        <v>127</v>
      </c>
      <c r="AA21137" s="34">
        <v>166</v>
      </c>
      <c r="AB21137" s="34">
        <v>163</v>
      </c>
      <c r="AC21137" s="34">
        <v>192</v>
      </c>
    </row>
    <row r="21138" spans="1:29" x14ac:dyDescent="0.2">
      <c r="A21138" s="34" t="s">
        <v>81631</v>
      </c>
      <c r="B21138" s="34">
        <v>385</v>
      </c>
      <c r="C21138" s="34">
        <v>442</v>
      </c>
      <c r="D21138" s="34">
        <v>508</v>
      </c>
      <c r="E21138" s="34">
        <v>523</v>
      </c>
      <c r="F21138" s="34">
        <v>526</v>
      </c>
      <c r="G21138" s="34">
        <v>598</v>
      </c>
      <c r="H21138" s="34">
        <v>584</v>
      </c>
      <c r="I21138" s="34">
        <v>530</v>
      </c>
      <c r="J21138" s="34">
        <v>468</v>
      </c>
      <c r="K21138" s="34">
        <v>592</v>
      </c>
      <c r="L21138" s="34">
        <v>545</v>
      </c>
      <c r="M21138" s="34">
        <v>520</v>
      </c>
      <c r="N21138" s="34">
        <v>404</v>
      </c>
      <c r="O21138" s="34">
        <v>526</v>
      </c>
      <c r="P21138" s="34">
        <v>522</v>
      </c>
      <c r="Q21138" s="34">
        <v>680</v>
      </c>
      <c r="R21138" s="34">
        <v>745</v>
      </c>
      <c r="S21138" s="34">
        <v>602</v>
      </c>
      <c r="T21138" s="34">
        <v>674</v>
      </c>
      <c r="U21138" s="34">
        <v>611</v>
      </c>
      <c r="V21138" s="34">
        <v>609</v>
      </c>
      <c r="W21138" s="34">
        <v>824</v>
      </c>
      <c r="X21138" s="34">
        <v>754</v>
      </c>
      <c r="Y21138" s="34">
        <v>621</v>
      </c>
      <c r="Z21138" s="34">
        <v>633</v>
      </c>
      <c r="AA21138" s="34">
        <v>675</v>
      </c>
      <c r="AB21138" s="34">
        <v>748</v>
      </c>
      <c r="AC21138" s="34">
        <v>1046</v>
      </c>
    </row>
    <row r="21139" spans="1:29" x14ac:dyDescent="0.2">
      <c r="A21139" s="34" t="s">
        <v>81632</v>
      </c>
      <c r="B21139" s="34">
        <v>153</v>
      </c>
      <c r="C21139" s="34">
        <v>150</v>
      </c>
      <c r="D21139" s="34">
        <v>139</v>
      </c>
      <c r="E21139" s="34">
        <v>178</v>
      </c>
      <c r="F21139" s="34">
        <v>155</v>
      </c>
      <c r="G21139" s="34">
        <v>206</v>
      </c>
      <c r="H21139" s="34">
        <v>127</v>
      </c>
      <c r="I21139" s="34">
        <v>160</v>
      </c>
      <c r="J21139" s="34">
        <v>150</v>
      </c>
      <c r="K21139" s="34">
        <v>233</v>
      </c>
      <c r="L21139" s="34">
        <v>110</v>
      </c>
      <c r="M21139" s="34">
        <v>153</v>
      </c>
      <c r="N21139" s="34">
        <v>124</v>
      </c>
      <c r="O21139" s="34">
        <v>180</v>
      </c>
      <c r="P21139" s="34">
        <v>132</v>
      </c>
      <c r="Q21139" s="34">
        <v>207</v>
      </c>
      <c r="R21139" s="34">
        <v>188</v>
      </c>
      <c r="S21139" s="34">
        <v>225</v>
      </c>
      <c r="T21139" s="34">
        <v>124</v>
      </c>
      <c r="U21139" s="34">
        <v>170</v>
      </c>
      <c r="V21139" s="34">
        <v>158</v>
      </c>
      <c r="W21139" s="34">
        <v>231</v>
      </c>
      <c r="X21139" s="34">
        <v>144</v>
      </c>
      <c r="Y21139" s="34">
        <v>228</v>
      </c>
      <c r="Z21139" s="34">
        <v>104</v>
      </c>
      <c r="AA21139" s="34">
        <v>190</v>
      </c>
      <c r="AB21139" s="34">
        <v>170</v>
      </c>
      <c r="AC21139" s="34">
        <v>285</v>
      </c>
    </row>
    <row r="21140" spans="1:29" x14ac:dyDescent="0.2">
      <c r="A21140" s="34" t="s">
        <v>81633</v>
      </c>
      <c r="B21140" s="34">
        <v>295</v>
      </c>
      <c r="C21140" s="34">
        <v>331</v>
      </c>
      <c r="D21140" s="34">
        <v>546</v>
      </c>
      <c r="E21140" s="34">
        <v>372</v>
      </c>
      <c r="F21140" s="34">
        <v>534</v>
      </c>
      <c r="G21140" s="34">
        <v>344</v>
      </c>
      <c r="H21140" s="34">
        <v>452</v>
      </c>
      <c r="I21140" s="34">
        <v>299</v>
      </c>
      <c r="J21140" s="34">
        <v>505</v>
      </c>
      <c r="K21140" s="34">
        <v>343</v>
      </c>
      <c r="L21140" s="34">
        <v>415</v>
      </c>
      <c r="M21140" s="34">
        <v>327</v>
      </c>
      <c r="N21140" s="34">
        <v>420</v>
      </c>
      <c r="O21140" s="34">
        <v>343</v>
      </c>
      <c r="P21140" s="34">
        <v>509</v>
      </c>
      <c r="Q21140" s="34">
        <v>423</v>
      </c>
      <c r="R21140" s="34">
        <v>708</v>
      </c>
      <c r="S21140" s="34">
        <v>372</v>
      </c>
      <c r="T21140" s="34">
        <v>593</v>
      </c>
      <c r="U21140" s="34">
        <v>336</v>
      </c>
      <c r="V21140" s="34">
        <v>558</v>
      </c>
      <c r="W21140" s="34">
        <v>459</v>
      </c>
      <c r="X21140" s="34">
        <v>699</v>
      </c>
      <c r="Y21140" s="34">
        <v>424</v>
      </c>
      <c r="Z21140" s="34">
        <v>515</v>
      </c>
      <c r="AA21140" s="34">
        <v>459</v>
      </c>
      <c r="AB21140" s="34">
        <v>657</v>
      </c>
      <c r="AC21140" s="34">
        <v>588</v>
      </c>
    </row>
    <row r="21141" spans="1:29" x14ac:dyDescent="0.2">
      <c r="A21141" s="34" t="s">
        <v>81634</v>
      </c>
      <c r="B21141" s="34">
        <v>119</v>
      </c>
      <c r="C21141" s="34">
        <v>176</v>
      </c>
      <c r="D21141" s="34">
        <v>212</v>
      </c>
      <c r="E21141" s="34">
        <v>220</v>
      </c>
      <c r="F21141" s="34">
        <v>237</v>
      </c>
      <c r="G21141" s="34">
        <v>187</v>
      </c>
      <c r="H21141" s="34">
        <v>191</v>
      </c>
      <c r="I21141" s="34">
        <v>166</v>
      </c>
      <c r="J21141" s="34">
        <v>187</v>
      </c>
      <c r="K21141" s="34">
        <v>250</v>
      </c>
      <c r="L21141" s="34">
        <v>189</v>
      </c>
      <c r="M21141" s="34">
        <v>153</v>
      </c>
      <c r="N21141" s="34">
        <v>198</v>
      </c>
      <c r="O21141" s="34">
        <v>242</v>
      </c>
      <c r="P21141" s="34">
        <v>231</v>
      </c>
      <c r="Q21141" s="34">
        <v>222</v>
      </c>
      <c r="R21141" s="34">
        <v>303</v>
      </c>
      <c r="S21141" s="34">
        <v>241</v>
      </c>
      <c r="T21141" s="34">
        <v>272</v>
      </c>
      <c r="U21141" s="34">
        <v>211</v>
      </c>
      <c r="V21141" s="34">
        <v>262</v>
      </c>
      <c r="W21141" s="34">
        <v>208</v>
      </c>
      <c r="X21141" s="34">
        <v>247</v>
      </c>
      <c r="Y21141" s="34">
        <v>228</v>
      </c>
      <c r="Z21141" s="34">
        <v>238</v>
      </c>
      <c r="AA21141" s="34">
        <v>284</v>
      </c>
      <c r="AB21141" s="34">
        <v>341</v>
      </c>
      <c r="AC21141" s="34">
        <v>329</v>
      </c>
    </row>
    <row r="21142" spans="1:29" x14ac:dyDescent="0.2">
      <c r="A21142" s="34" t="s">
        <v>81635</v>
      </c>
      <c r="B21142" s="34">
        <v>266</v>
      </c>
      <c r="C21142" s="34">
        <v>321</v>
      </c>
      <c r="D21142" s="34">
        <v>603</v>
      </c>
      <c r="E21142" s="34">
        <v>353</v>
      </c>
      <c r="F21142" s="34">
        <v>384</v>
      </c>
      <c r="G21142" s="34">
        <v>336</v>
      </c>
      <c r="H21142" s="34">
        <v>304</v>
      </c>
      <c r="I21142" s="34">
        <v>335</v>
      </c>
      <c r="J21142" s="34">
        <v>331</v>
      </c>
      <c r="K21142" s="34">
        <v>353</v>
      </c>
      <c r="L21142" s="34">
        <v>183</v>
      </c>
      <c r="M21142" s="34">
        <v>254</v>
      </c>
      <c r="N21142" s="34">
        <v>278</v>
      </c>
      <c r="O21142" s="34">
        <v>261</v>
      </c>
      <c r="P21142" s="34">
        <v>317</v>
      </c>
      <c r="Q21142" s="34">
        <v>316</v>
      </c>
      <c r="R21142" s="34">
        <v>323</v>
      </c>
      <c r="S21142" s="34">
        <v>495</v>
      </c>
      <c r="T21142" s="34">
        <v>275</v>
      </c>
      <c r="U21142" s="34">
        <v>237</v>
      </c>
      <c r="V21142" s="34">
        <v>393</v>
      </c>
      <c r="W21142" s="34">
        <v>319</v>
      </c>
      <c r="X21142" s="34">
        <v>590</v>
      </c>
      <c r="Y21142" s="34">
        <v>229</v>
      </c>
      <c r="Z21142" s="34">
        <v>395</v>
      </c>
      <c r="AA21142" s="34">
        <v>378</v>
      </c>
      <c r="AB21142" s="34">
        <v>340</v>
      </c>
      <c r="AC21142" s="34">
        <v>494</v>
      </c>
    </row>
    <row r="21143" spans="1:29" x14ac:dyDescent="0.2">
      <c r="A21143" s="34" t="s">
        <v>81636</v>
      </c>
      <c r="B21143" s="34">
        <v>112</v>
      </c>
      <c r="C21143" s="34">
        <v>168</v>
      </c>
      <c r="D21143" s="34">
        <v>210</v>
      </c>
      <c r="E21143" s="34">
        <v>199</v>
      </c>
      <c r="F21143" s="34">
        <v>174</v>
      </c>
      <c r="G21143" s="34">
        <v>181</v>
      </c>
      <c r="H21143" s="34">
        <v>129</v>
      </c>
      <c r="I21143" s="34">
        <v>203</v>
      </c>
      <c r="J21143" s="34">
        <v>92</v>
      </c>
      <c r="K21143" s="34">
        <v>221</v>
      </c>
      <c r="L21143" s="34">
        <v>97</v>
      </c>
      <c r="M21143" s="34">
        <v>170</v>
      </c>
      <c r="N21143" s="34">
        <v>152</v>
      </c>
      <c r="O21143" s="34">
        <v>153</v>
      </c>
      <c r="P21143" s="34">
        <v>125</v>
      </c>
      <c r="Q21143" s="34">
        <v>246</v>
      </c>
      <c r="R21143" s="34">
        <v>187</v>
      </c>
      <c r="S21143" s="34">
        <v>220</v>
      </c>
      <c r="T21143" s="34">
        <v>128</v>
      </c>
      <c r="U21143" s="34">
        <v>163</v>
      </c>
      <c r="V21143" s="34">
        <v>179</v>
      </c>
      <c r="W21143" s="34">
        <v>240</v>
      </c>
      <c r="X21143" s="34">
        <v>206</v>
      </c>
      <c r="Y21143" s="34">
        <v>176</v>
      </c>
      <c r="Z21143" s="34">
        <v>201</v>
      </c>
      <c r="AA21143" s="34">
        <v>272</v>
      </c>
      <c r="AB21143" s="34">
        <v>187</v>
      </c>
      <c r="AC21143" s="34">
        <v>277</v>
      </c>
    </row>
    <row r="21144" spans="1:29" x14ac:dyDescent="0.2">
      <c r="A21144" s="34" t="s">
        <v>81637</v>
      </c>
      <c r="B21144" s="34">
        <v>90</v>
      </c>
      <c r="C21144" s="34">
        <v>92</v>
      </c>
      <c r="D21144" s="34">
        <v>80</v>
      </c>
      <c r="E21144" s="34">
        <v>79</v>
      </c>
      <c r="F21144" s="34">
        <v>81</v>
      </c>
      <c r="G21144" s="34">
        <v>58</v>
      </c>
      <c r="H21144" s="34">
        <v>79</v>
      </c>
      <c r="I21144" s="34">
        <v>78</v>
      </c>
      <c r="J21144" s="34">
        <v>63</v>
      </c>
      <c r="K21144" s="34">
        <v>72</v>
      </c>
      <c r="L21144" s="34">
        <v>54</v>
      </c>
      <c r="M21144" s="34">
        <v>85</v>
      </c>
      <c r="N21144" s="34">
        <v>74</v>
      </c>
      <c r="O21144" s="34">
        <v>71</v>
      </c>
      <c r="P21144" s="34">
        <v>95</v>
      </c>
      <c r="Q21144" s="34">
        <v>103</v>
      </c>
      <c r="R21144" s="34">
        <v>80</v>
      </c>
      <c r="S21144" s="34">
        <v>106</v>
      </c>
      <c r="T21144" s="34">
        <v>84</v>
      </c>
      <c r="U21144" s="34">
        <v>61</v>
      </c>
      <c r="V21144" s="34">
        <v>113</v>
      </c>
      <c r="W21144" s="34">
        <v>88</v>
      </c>
      <c r="X21144" s="34">
        <v>91</v>
      </c>
      <c r="Y21144" s="34">
        <v>101</v>
      </c>
      <c r="Z21144" s="34">
        <v>105</v>
      </c>
      <c r="AA21144" s="34">
        <v>91</v>
      </c>
      <c r="AB21144" s="34">
        <v>94</v>
      </c>
      <c r="AC21144" s="34">
        <v>133</v>
      </c>
    </row>
    <row r="21145" spans="1:29" x14ac:dyDescent="0.2">
      <c r="A21145" s="34" t="s">
        <v>81638</v>
      </c>
      <c r="B21145" s="34">
        <v>111</v>
      </c>
      <c r="C21145" s="34">
        <v>102</v>
      </c>
      <c r="D21145" s="34">
        <v>137</v>
      </c>
      <c r="E21145" s="34">
        <v>119</v>
      </c>
      <c r="F21145" s="34">
        <v>130</v>
      </c>
      <c r="G21145" s="34">
        <v>131</v>
      </c>
      <c r="H21145" s="34">
        <v>97</v>
      </c>
      <c r="I21145" s="34">
        <v>126</v>
      </c>
      <c r="J21145" s="34">
        <v>105</v>
      </c>
      <c r="K21145" s="34">
        <v>127</v>
      </c>
      <c r="L21145" s="34">
        <v>109</v>
      </c>
      <c r="M21145" s="34">
        <v>112</v>
      </c>
      <c r="N21145" s="34">
        <v>80</v>
      </c>
      <c r="O21145" s="34">
        <v>118</v>
      </c>
      <c r="P21145" s="34">
        <v>110</v>
      </c>
      <c r="Q21145" s="34">
        <v>159</v>
      </c>
      <c r="R21145" s="34">
        <v>155</v>
      </c>
      <c r="S21145" s="34">
        <v>165</v>
      </c>
      <c r="T21145" s="34">
        <v>116</v>
      </c>
      <c r="U21145" s="34">
        <v>126</v>
      </c>
      <c r="V21145" s="34">
        <v>183</v>
      </c>
      <c r="W21145" s="34">
        <v>111</v>
      </c>
      <c r="X21145" s="34">
        <v>177</v>
      </c>
      <c r="Y21145" s="34">
        <v>131</v>
      </c>
      <c r="Z21145" s="34">
        <v>127</v>
      </c>
      <c r="AA21145" s="34">
        <v>154</v>
      </c>
      <c r="AB21145" s="34">
        <v>140</v>
      </c>
      <c r="AC21145" s="34">
        <v>205</v>
      </c>
    </row>
    <row r="21146" spans="1:29" x14ac:dyDescent="0.2">
      <c r="A21146" s="34" t="s">
        <v>81639</v>
      </c>
      <c r="B21146" s="34">
        <v>101</v>
      </c>
      <c r="C21146" s="34">
        <v>111</v>
      </c>
      <c r="D21146" s="34">
        <v>154</v>
      </c>
      <c r="E21146" s="34">
        <v>145</v>
      </c>
      <c r="F21146" s="34">
        <v>114</v>
      </c>
      <c r="G21146" s="34">
        <v>100</v>
      </c>
      <c r="H21146" s="34">
        <v>116</v>
      </c>
      <c r="I21146" s="34">
        <v>100</v>
      </c>
      <c r="J21146" s="34">
        <v>118</v>
      </c>
      <c r="K21146" s="34">
        <v>118</v>
      </c>
      <c r="L21146" s="34">
        <v>63</v>
      </c>
      <c r="M21146" s="34">
        <v>80</v>
      </c>
      <c r="N21146" s="34">
        <v>86</v>
      </c>
      <c r="O21146" s="34">
        <v>107</v>
      </c>
      <c r="P21146" s="34">
        <v>109</v>
      </c>
      <c r="Q21146" s="34">
        <v>147</v>
      </c>
      <c r="R21146" s="34">
        <v>151</v>
      </c>
      <c r="S21146" s="34">
        <v>151</v>
      </c>
      <c r="T21146" s="34">
        <v>80</v>
      </c>
      <c r="U21146" s="34">
        <v>93</v>
      </c>
      <c r="V21146" s="34">
        <v>111</v>
      </c>
      <c r="W21146" s="34">
        <v>87</v>
      </c>
      <c r="X21146" s="34">
        <v>137</v>
      </c>
      <c r="Y21146" s="34">
        <v>95</v>
      </c>
      <c r="Z21146" s="34">
        <v>114</v>
      </c>
      <c r="AA21146" s="34">
        <v>97</v>
      </c>
      <c r="AB21146" s="34">
        <v>99</v>
      </c>
      <c r="AC21146" s="34">
        <v>183</v>
      </c>
    </row>
    <row r="21147" spans="1:29" x14ac:dyDescent="0.2">
      <c r="A21147" s="34" t="s">
        <v>81640</v>
      </c>
      <c r="B21147" s="34">
        <v>309</v>
      </c>
      <c r="C21147" s="34">
        <v>191</v>
      </c>
      <c r="D21147" s="34">
        <v>248</v>
      </c>
      <c r="E21147" s="34">
        <v>206</v>
      </c>
      <c r="F21147" s="34">
        <v>298</v>
      </c>
      <c r="G21147" s="34">
        <v>187</v>
      </c>
      <c r="H21147" s="34">
        <v>318</v>
      </c>
      <c r="I21147" s="34">
        <v>204</v>
      </c>
      <c r="J21147" s="34">
        <v>211</v>
      </c>
      <c r="K21147" s="34">
        <v>504</v>
      </c>
      <c r="L21147" s="34">
        <v>358</v>
      </c>
      <c r="M21147" s="34">
        <v>177</v>
      </c>
      <c r="N21147" s="34">
        <v>274</v>
      </c>
      <c r="O21147" s="34">
        <v>233</v>
      </c>
      <c r="P21147" s="34">
        <v>337</v>
      </c>
      <c r="Q21147" s="34">
        <v>349</v>
      </c>
      <c r="R21147" s="34">
        <v>360</v>
      </c>
      <c r="S21147" s="34">
        <v>240</v>
      </c>
      <c r="T21147" s="34">
        <v>450</v>
      </c>
      <c r="U21147" s="34">
        <v>283</v>
      </c>
      <c r="V21147" s="34">
        <v>347</v>
      </c>
      <c r="W21147" s="34">
        <v>427</v>
      </c>
      <c r="X21147" s="34">
        <v>348</v>
      </c>
      <c r="Y21147" s="34">
        <v>366</v>
      </c>
      <c r="Z21147" s="34">
        <v>273</v>
      </c>
      <c r="AA21147" s="34">
        <v>472</v>
      </c>
      <c r="AB21147" s="34">
        <v>462</v>
      </c>
      <c r="AC21147" s="34">
        <v>380</v>
      </c>
    </row>
    <row r="21148" spans="1:29" x14ac:dyDescent="0.2">
      <c r="A21148" s="34" t="s">
        <v>81641</v>
      </c>
      <c r="B21148" s="34">
        <v>264</v>
      </c>
      <c r="C21148" s="34">
        <v>263</v>
      </c>
      <c r="D21148" s="34">
        <v>318</v>
      </c>
      <c r="E21148" s="34">
        <v>325</v>
      </c>
      <c r="F21148" s="34">
        <v>388</v>
      </c>
      <c r="G21148" s="34">
        <v>295</v>
      </c>
      <c r="H21148" s="34">
        <v>354</v>
      </c>
      <c r="I21148" s="34">
        <v>263</v>
      </c>
      <c r="J21148" s="34">
        <v>355</v>
      </c>
      <c r="K21148" s="34">
        <v>246</v>
      </c>
      <c r="L21148" s="34">
        <v>377</v>
      </c>
      <c r="M21148" s="34">
        <v>263</v>
      </c>
      <c r="N21148" s="34">
        <v>323</v>
      </c>
      <c r="O21148" s="34">
        <v>235</v>
      </c>
      <c r="P21148" s="34">
        <v>377</v>
      </c>
      <c r="Q21148" s="34">
        <v>345</v>
      </c>
      <c r="R21148" s="34">
        <v>515</v>
      </c>
      <c r="S21148" s="34">
        <v>344</v>
      </c>
      <c r="T21148" s="34">
        <v>534</v>
      </c>
      <c r="U21148" s="34">
        <v>321</v>
      </c>
      <c r="V21148" s="34">
        <v>431</v>
      </c>
      <c r="W21148" s="34">
        <v>510</v>
      </c>
      <c r="X21148" s="34">
        <v>461</v>
      </c>
      <c r="Y21148" s="34">
        <v>407</v>
      </c>
      <c r="Z21148" s="34">
        <v>411</v>
      </c>
      <c r="AA21148" s="34">
        <v>391</v>
      </c>
      <c r="AB21148" s="34">
        <v>684</v>
      </c>
      <c r="AC21148" s="34">
        <v>501</v>
      </c>
    </row>
    <row r="21149" spans="1:29" x14ac:dyDescent="0.2">
      <c r="A21149" s="34" t="s">
        <v>81642</v>
      </c>
      <c r="B21149" s="34">
        <v>146</v>
      </c>
      <c r="C21149" s="34">
        <v>181</v>
      </c>
      <c r="D21149" s="34">
        <v>272</v>
      </c>
      <c r="E21149" s="34">
        <v>194</v>
      </c>
      <c r="F21149" s="34">
        <v>245</v>
      </c>
      <c r="G21149" s="34">
        <v>234</v>
      </c>
      <c r="H21149" s="34">
        <v>202</v>
      </c>
      <c r="I21149" s="34">
        <v>175</v>
      </c>
      <c r="J21149" s="34">
        <v>228</v>
      </c>
      <c r="K21149" s="34">
        <v>166</v>
      </c>
      <c r="L21149" s="34">
        <v>189</v>
      </c>
      <c r="M21149" s="34">
        <v>170</v>
      </c>
      <c r="N21149" s="34">
        <v>188</v>
      </c>
      <c r="O21149" s="34">
        <v>153</v>
      </c>
      <c r="P21149" s="34">
        <v>221</v>
      </c>
      <c r="Q21149" s="34">
        <v>234</v>
      </c>
      <c r="R21149" s="34">
        <v>256</v>
      </c>
      <c r="S21149" s="34">
        <v>194</v>
      </c>
      <c r="T21149" s="34">
        <v>187</v>
      </c>
      <c r="U21149" s="34">
        <v>200</v>
      </c>
      <c r="V21149" s="34">
        <v>277</v>
      </c>
      <c r="W21149" s="34">
        <v>241</v>
      </c>
      <c r="X21149" s="34">
        <v>264</v>
      </c>
      <c r="Y21149" s="34">
        <v>191</v>
      </c>
      <c r="Z21149" s="34">
        <v>325</v>
      </c>
      <c r="AA21149" s="34">
        <v>259</v>
      </c>
      <c r="AB21149" s="34">
        <v>258</v>
      </c>
      <c r="AC21149" s="34">
        <v>305</v>
      </c>
    </row>
    <row r="21150" spans="1:29" x14ac:dyDescent="0.2">
      <c r="A21150" s="34" t="s">
        <v>81643</v>
      </c>
      <c r="B21150" s="34">
        <v>145</v>
      </c>
      <c r="C21150" s="34">
        <v>74</v>
      </c>
      <c r="D21150" s="34">
        <v>92</v>
      </c>
      <c r="E21150" s="34">
        <v>93</v>
      </c>
      <c r="F21150" s="34">
        <v>92</v>
      </c>
      <c r="G21150" s="34">
        <v>92</v>
      </c>
      <c r="H21150" s="34">
        <v>90</v>
      </c>
      <c r="I21150" s="34">
        <v>104</v>
      </c>
      <c r="J21150" s="34">
        <v>101</v>
      </c>
      <c r="K21150" s="34">
        <v>120</v>
      </c>
      <c r="L21150" s="34">
        <v>91</v>
      </c>
      <c r="M21150" s="34">
        <v>72</v>
      </c>
      <c r="N21150" s="34">
        <v>78</v>
      </c>
      <c r="O21150" s="34">
        <v>100</v>
      </c>
      <c r="P21150" s="34">
        <v>74</v>
      </c>
      <c r="Q21150" s="34">
        <v>135</v>
      </c>
      <c r="R21150" s="34">
        <v>138</v>
      </c>
      <c r="S21150" s="34">
        <v>114</v>
      </c>
      <c r="T21150" s="34">
        <v>138</v>
      </c>
      <c r="U21150" s="34">
        <v>127</v>
      </c>
      <c r="V21150" s="34">
        <v>101</v>
      </c>
      <c r="W21150" s="34">
        <v>126</v>
      </c>
      <c r="X21150" s="34">
        <v>72</v>
      </c>
      <c r="Y21150" s="34">
        <v>125</v>
      </c>
      <c r="Z21150" s="34">
        <v>115</v>
      </c>
      <c r="AA21150" s="34">
        <v>152</v>
      </c>
      <c r="AB21150" s="34">
        <v>149</v>
      </c>
      <c r="AC21150" s="34">
        <v>185</v>
      </c>
    </row>
    <row r="21151" spans="1:29" x14ac:dyDescent="0.2">
      <c r="A21151" s="34" t="s">
        <v>81644</v>
      </c>
      <c r="B21151" s="34">
        <v>252</v>
      </c>
      <c r="C21151" s="34">
        <v>203</v>
      </c>
      <c r="D21151" s="34">
        <v>277</v>
      </c>
      <c r="E21151" s="34">
        <v>284</v>
      </c>
      <c r="F21151" s="34">
        <v>280</v>
      </c>
      <c r="G21151" s="34">
        <v>220</v>
      </c>
      <c r="H21151" s="34">
        <v>251</v>
      </c>
      <c r="I21151" s="34">
        <v>220</v>
      </c>
      <c r="J21151" s="34">
        <v>217</v>
      </c>
      <c r="K21151" s="34">
        <v>304</v>
      </c>
      <c r="L21151" s="34">
        <v>182</v>
      </c>
      <c r="M21151" s="34">
        <v>234</v>
      </c>
      <c r="N21151" s="34">
        <v>219</v>
      </c>
      <c r="O21151" s="34">
        <v>197</v>
      </c>
      <c r="P21151" s="34">
        <v>205</v>
      </c>
      <c r="Q21151" s="34">
        <v>276</v>
      </c>
      <c r="R21151" s="34">
        <v>247</v>
      </c>
      <c r="S21151" s="34">
        <v>320</v>
      </c>
      <c r="T21151" s="34">
        <v>215</v>
      </c>
      <c r="U21151" s="34">
        <v>234</v>
      </c>
      <c r="V21151" s="34">
        <v>308</v>
      </c>
      <c r="W21151" s="34">
        <v>229</v>
      </c>
      <c r="X21151" s="34">
        <v>321</v>
      </c>
      <c r="Y21151" s="34">
        <v>293</v>
      </c>
      <c r="Z21151" s="34">
        <v>397</v>
      </c>
      <c r="AA21151" s="34">
        <v>334</v>
      </c>
      <c r="AB21151" s="34">
        <v>295</v>
      </c>
      <c r="AC21151" s="34">
        <v>405</v>
      </c>
    </row>
    <row r="21152" spans="1:29" x14ac:dyDescent="0.2">
      <c r="A21152" s="34" t="s">
        <v>81645</v>
      </c>
      <c r="B21152" s="34">
        <v>39</v>
      </c>
      <c r="C21152" s="34">
        <v>56</v>
      </c>
      <c r="D21152" s="34">
        <v>40</v>
      </c>
      <c r="E21152" s="34">
        <v>57</v>
      </c>
      <c r="F21152" s="34">
        <v>58</v>
      </c>
      <c r="G21152" s="34">
        <v>52</v>
      </c>
      <c r="H21152" s="34">
        <v>51</v>
      </c>
      <c r="I21152" s="34">
        <v>54</v>
      </c>
      <c r="J21152" s="34">
        <v>40</v>
      </c>
      <c r="K21152" s="34">
        <v>36</v>
      </c>
      <c r="L21152" s="34">
        <v>30</v>
      </c>
      <c r="M21152" s="34">
        <v>52</v>
      </c>
      <c r="N21152" s="34">
        <v>44</v>
      </c>
      <c r="O21152" s="34">
        <v>55</v>
      </c>
      <c r="P21152" s="34">
        <v>52</v>
      </c>
      <c r="Q21152" s="34">
        <v>61</v>
      </c>
      <c r="R21152" s="34">
        <v>49</v>
      </c>
      <c r="S21152" s="34">
        <v>100</v>
      </c>
      <c r="T21152" s="34">
        <v>41</v>
      </c>
      <c r="U21152" s="34">
        <v>56</v>
      </c>
      <c r="V21152" s="34">
        <v>50</v>
      </c>
      <c r="W21152" s="34">
        <v>63</v>
      </c>
      <c r="X21152" s="34">
        <v>59</v>
      </c>
      <c r="Y21152" s="34">
        <v>63</v>
      </c>
      <c r="Z21152" s="34">
        <v>33</v>
      </c>
      <c r="AA21152" s="34">
        <v>71</v>
      </c>
      <c r="AB21152" s="34">
        <v>83</v>
      </c>
      <c r="AC21152" s="34">
        <v>81</v>
      </c>
    </row>
    <row r="21153" spans="1:29" x14ac:dyDescent="0.2">
      <c r="A21153" s="34" t="s">
        <v>81646</v>
      </c>
      <c r="B21153" s="34">
        <v>134</v>
      </c>
      <c r="C21153" s="34">
        <v>177</v>
      </c>
      <c r="D21153" s="34">
        <v>174</v>
      </c>
      <c r="E21153" s="34">
        <v>129</v>
      </c>
      <c r="F21153" s="34">
        <v>159</v>
      </c>
      <c r="G21153" s="34">
        <v>156</v>
      </c>
      <c r="H21153" s="34">
        <v>168</v>
      </c>
      <c r="I21153" s="34">
        <v>131</v>
      </c>
      <c r="J21153" s="34">
        <v>144</v>
      </c>
      <c r="K21153" s="34">
        <v>140</v>
      </c>
      <c r="L21153" s="34">
        <v>152</v>
      </c>
      <c r="M21153" s="34">
        <v>128</v>
      </c>
      <c r="N21153" s="34">
        <v>152</v>
      </c>
      <c r="O21153" s="34">
        <v>126</v>
      </c>
      <c r="P21153" s="34">
        <v>153</v>
      </c>
      <c r="Q21153" s="34">
        <v>207</v>
      </c>
      <c r="R21153" s="34">
        <v>189</v>
      </c>
      <c r="S21153" s="34">
        <v>170</v>
      </c>
      <c r="T21153" s="34">
        <v>138</v>
      </c>
      <c r="U21153" s="34">
        <v>140</v>
      </c>
      <c r="V21153" s="34">
        <v>172</v>
      </c>
      <c r="W21153" s="34">
        <v>225</v>
      </c>
      <c r="X21153" s="34">
        <v>209</v>
      </c>
      <c r="Y21153" s="34">
        <v>162</v>
      </c>
      <c r="Z21153" s="34">
        <v>157</v>
      </c>
      <c r="AA21153" s="34">
        <v>172</v>
      </c>
      <c r="AB21153" s="34">
        <v>189</v>
      </c>
      <c r="AC21153" s="34">
        <v>207</v>
      </c>
    </row>
    <row r="21154" spans="1:29" x14ac:dyDescent="0.2">
      <c r="A21154" s="34" t="s">
        <v>81647</v>
      </c>
      <c r="B21154" s="34">
        <v>197</v>
      </c>
      <c r="C21154" s="34">
        <v>198</v>
      </c>
      <c r="D21154" s="34">
        <v>216</v>
      </c>
      <c r="E21154" s="34">
        <v>209</v>
      </c>
      <c r="F21154" s="34">
        <v>305</v>
      </c>
      <c r="G21154" s="34">
        <v>257</v>
      </c>
      <c r="H21154" s="34">
        <v>263</v>
      </c>
      <c r="I21154" s="34">
        <v>239</v>
      </c>
      <c r="J21154" s="34">
        <v>218</v>
      </c>
      <c r="K21154" s="34">
        <v>218</v>
      </c>
      <c r="L21154" s="34">
        <v>266</v>
      </c>
      <c r="M21154" s="34">
        <v>191</v>
      </c>
      <c r="N21154" s="34">
        <v>213</v>
      </c>
      <c r="O21154" s="34">
        <v>195</v>
      </c>
      <c r="P21154" s="34">
        <v>252</v>
      </c>
      <c r="Q21154" s="34">
        <v>344</v>
      </c>
      <c r="R21154" s="34">
        <v>334</v>
      </c>
      <c r="S21154" s="34">
        <v>255</v>
      </c>
      <c r="T21154" s="34">
        <v>385</v>
      </c>
      <c r="U21154" s="34">
        <v>277</v>
      </c>
      <c r="V21154" s="34">
        <v>272</v>
      </c>
      <c r="W21154" s="34">
        <v>376</v>
      </c>
      <c r="X21154" s="34">
        <v>354</v>
      </c>
      <c r="Y21154" s="34">
        <v>307</v>
      </c>
      <c r="Z21154" s="34">
        <v>310</v>
      </c>
      <c r="AA21154" s="34">
        <v>317</v>
      </c>
      <c r="AB21154" s="34">
        <v>348</v>
      </c>
      <c r="AC21154" s="34">
        <v>436</v>
      </c>
    </row>
    <row r="21155" spans="1:29" x14ac:dyDescent="0.2">
      <c r="A21155" s="34" t="s">
        <v>81648</v>
      </c>
      <c r="B21155" s="34">
        <v>164</v>
      </c>
      <c r="C21155" s="34">
        <v>199</v>
      </c>
      <c r="D21155" s="34">
        <v>256</v>
      </c>
      <c r="E21155" s="34">
        <v>173</v>
      </c>
      <c r="F21155" s="34">
        <v>220</v>
      </c>
      <c r="G21155" s="34">
        <v>192</v>
      </c>
      <c r="H21155" s="34">
        <v>217</v>
      </c>
      <c r="I21155" s="34">
        <v>183</v>
      </c>
      <c r="J21155" s="34">
        <v>226</v>
      </c>
      <c r="K21155" s="34">
        <v>172</v>
      </c>
      <c r="L21155" s="34">
        <v>159</v>
      </c>
      <c r="M21155" s="34">
        <v>194</v>
      </c>
      <c r="N21155" s="34">
        <v>199</v>
      </c>
      <c r="O21155" s="34">
        <v>142</v>
      </c>
      <c r="P21155" s="34">
        <v>239</v>
      </c>
      <c r="Q21155" s="34">
        <v>207</v>
      </c>
      <c r="R21155" s="34">
        <v>301</v>
      </c>
      <c r="S21155" s="34">
        <v>200</v>
      </c>
      <c r="T21155" s="34">
        <v>258</v>
      </c>
      <c r="U21155" s="34">
        <v>177</v>
      </c>
      <c r="V21155" s="34">
        <v>276</v>
      </c>
      <c r="W21155" s="34">
        <v>298</v>
      </c>
      <c r="X21155" s="34">
        <v>227</v>
      </c>
      <c r="Y21155" s="34">
        <v>171</v>
      </c>
      <c r="Z21155" s="34">
        <v>235</v>
      </c>
      <c r="AA21155" s="34">
        <v>269</v>
      </c>
      <c r="AB21155" s="34">
        <v>268</v>
      </c>
      <c r="AC21155" s="34">
        <v>336</v>
      </c>
    </row>
    <row r="21156" spans="1:29" x14ac:dyDescent="0.2">
      <c r="A21156" s="34" t="s">
        <v>81649</v>
      </c>
      <c r="B21156" s="34">
        <v>80</v>
      </c>
      <c r="C21156" s="34">
        <v>144</v>
      </c>
      <c r="D21156" s="34">
        <v>178</v>
      </c>
      <c r="E21156" s="34">
        <v>193</v>
      </c>
      <c r="F21156" s="34">
        <v>162</v>
      </c>
      <c r="G21156" s="34">
        <v>226</v>
      </c>
      <c r="H21156" s="34">
        <v>130</v>
      </c>
      <c r="I21156" s="34">
        <v>161</v>
      </c>
      <c r="J21156" s="34">
        <v>120</v>
      </c>
      <c r="K21156" s="34">
        <v>254</v>
      </c>
      <c r="L21156" s="34">
        <v>100</v>
      </c>
      <c r="M21156" s="34">
        <v>152</v>
      </c>
      <c r="N21156" s="34">
        <v>101</v>
      </c>
      <c r="O21156" s="34">
        <v>136</v>
      </c>
      <c r="P21156" s="34">
        <v>136</v>
      </c>
      <c r="Q21156" s="34">
        <v>229</v>
      </c>
      <c r="R21156" s="34">
        <v>183</v>
      </c>
      <c r="S21156" s="34">
        <v>199</v>
      </c>
      <c r="T21156" s="34">
        <v>161</v>
      </c>
      <c r="U21156" s="34">
        <v>163</v>
      </c>
      <c r="V21156" s="34">
        <v>183</v>
      </c>
      <c r="W21156" s="34">
        <v>199</v>
      </c>
      <c r="X21156" s="34">
        <v>207</v>
      </c>
      <c r="Y21156" s="34">
        <v>163</v>
      </c>
      <c r="Z21156" s="34">
        <v>169</v>
      </c>
      <c r="AA21156" s="34">
        <v>194</v>
      </c>
      <c r="AB21156" s="34">
        <v>199</v>
      </c>
      <c r="AC21156" s="34">
        <v>239</v>
      </c>
    </row>
    <row r="21157" spans="1:29" x14ac:dyDescent="0.2">
      <c r="A21157" s="34" t="s">
        <v>81650</v>
      </c>
      <c r="B21157" s="34">
        <v>232</v>
      </c>
      <c r="C21157" s="34">
        <v>312</v>
      </c>
      <c r="D21157" s="34">
        <v>330</v>
      </c>
      <c r="E21157" s="34">
        <v>382</v>
      </c>
      <c r="F21157" s="34">
        <v>307</v>
      </c>
      <c r="G21157" s="34">
        <v>331</v>
      </c>
      <c r="H21157" s="34">
        <v>272</v>
      </c>
      <c r="I21157" s="34">
        <v>341</v>
      </c>
      <c r="J21157" s="34">
        <v>233</v>
      </c>
      <c r="K21157" s="34">
        <v>372</v>
      </c>
      <c r="L21157" s="34">
        <v>176</v>
      </c>
      <c r="M21157" s="34">
        <v>280</v>
      </c>
      <c r="N21157" s="34">
        <v>216</v>
      </c>
      <c r="O21157" s="34">
        <v>301</v>
      </c>
      <c r="P21157" s="34">
        <v>215</v>
      </c>
      <c r="Q21157" s="34">
        <v>370</v>
      </c>
      <c r="R21157" s="34">
        <v>292</v>
      </c>
      <c r="S21157" s="34">
        <v>423</v>
      </c>
      <c r="T21157" s="34">
        <v>235</v>
      </c>
      <c r="U21157" s="34">
        <v>254</v>
      </c>
      <c r="V21157" s="34">
        <v>325</v>
      </c>
      <c r="W21157" s="34">
        <v>358</v>
      </c>
      <c r="X21157" s="34">
        <v>414</v>
      </c>
      <c r="Y21157" s="34">
        <v>293</v>
      </c>
      <c r="Z21157" s="34">
        <v>285</v>
      </c>
      <c r="AA21157" s="34">
        <v>456</v>
      </c>
      <c r="AB21157" s="34">
        <v>281</v>
      </c>
      <c r="AC21157" s="34">
        <v>526</v>
      </c>
    </row>
    <row r="21158" spans="1:29" x14ac:dyDescent="0.2">
      <c r="A21158" s="34" t="s">
        <v>81651</v>
      </c>
      <c r="B21158" s="34">
        <v>166</v>
      </c>
      <c r="C21158" s="34">
        <v>145</v>
      </c>
      <c r="D21158" s="34">
        <v>138</v>
      </c>
      <c r="E21158" s="34">
        <v>128</v>
      </c>
      <c r="F21158" s="34">
        <v>164</v>
      </c>
      <c r="G21158" s="34">
        <v>133</v>
      </c>
      <c r="H21158" s="34">
        <v>173</v>
      </c>
      <c r="I21158" s="34">
        <v>145</v>
      </c>
      <c r="J21158" s="34">
        <v>160</v>
      </c>
      <c r="K21158" s="34">
        <v>177</v>
      </c>
      <c r="L21158" s="34">
        <v>138</v>
      </c>
      <c r="M21158" s="34">
        <v>116</v>
      </c>
      <c r="N21158" s="34">
        <v>104</v>
      </c>
      <c r="O21158" s="34">
        <v>148</v>
      </c>
      <c r="P21158" s="34">
        <v>129</v>
      </c>
      <c r="Q21158" s="34">
        <v>225</v>
      </c>
      <c r="R21158" s="34">
        <v>215</v>
      </c>
      <c r="S21158" s="34">
        <v>177</v>
      </c>
      <c r="T21158" s="34">
        <v>244</v>
      </c>
      <c r="U21158" s="34">
        <v>184</v>
      </c>
      <c r="V21158" s="34">
        <v>144</v>
      </c>
      <c r="W21158" s="34">
        <v>226</v>
      </c>
      <c r="X21158" s="34">
        <v>175</v>
      </c>
      <c r="Y21158" s="34">
        <v>187</v>
      </c>
      <c r="Z21158" s="34">
        <v>195</v>
      </c>
      <c r="AA21158" s="34">
        <v>226</v>
      </c>
      <c r="AB21158" s="34">
        <v>238</v>
      </c>
      <c r="AC21158" s="34">
        <v>240</v>
      </c>
    </row>
    <row r="21159" spans="1:29" x14ac:dyDescent="0.2">
      <c r="A21159" s="34" t="s">
        <v>81652</v>
      </c>
      <c r="B21159" s="34">
        <v>141</v>
      </c>
      <c r="C21159" s="34">
        <v>143</v>
      </c>
      <c r="D21159" s="34">
        <v>178</v>
      </c>
      <c r="E21159" s="34">
        <v>132</v>
      </c>
      <c r="F21159" s="34">
        <v>199</v>
      </c>
      <c r="G21159" s="34">
        <v>174</v>
      </c>
      <c r="H21159" s="34">
        <v>194</v>
      </c>
      <c r="I21159" s="34">
        <v>119</v>
      </c>
      <c r="J21159" s="34">
        <v>162</v>
      </c>
      <c r="K21159" s="34">
        <v>142</v>
      </c>
      <c r="L21159" s="34">
        <v>161</v>
      </c>
      <c r="M21159" s="34">
        <v>84</v>
      </c>
      <c r="N21159" s="34">
        <v>141</v>
      </c>
      <c r="O21159" s="34">
        <v>139</v>
      </c>
      <c r="P21159" s="34">
        <v>138</v>
      </c>
      <c r="Q21159" s="34">
        <v>178</v>
      </c>
      <c r="R21159" s="34">
        <v>153</v>
      </c>
      <c r="S21159" s="34">
        <v>185</v>
      </c>
      <c r="T21159" s="34">
        <v>194</v>
      </c>
      <c r="U21159" s="34">
        <v>137</v>
      </c>
      <c r="V21159" s="34">
        <v>217</v>
      </c>
      <c r="W21159" s="34">
        <v>185</v>
      </c>
      <c r="X21159" s="34">
        <v>220</v>
      </c>
      <c r="Y21159" s="34">
        <v>192</v>
      </c>
      <c r="Z21159" s="34">
        <v>184</v>
      </c>
      <c r="AA21159" s="34">
        <v>132</v>
      </c>
      <c r="AB21159" s="34">
        <v>213</v>
      </c>
      <c r="AC21159" s="34">
        <v>241</v>
      </c>
    </row>
    <row r="21160" spans="1:29" x14ac:dyDescent="0.2">
      <c r="A21160" s="34" t="s">
        <v>81653</v>
      </c>
      <c r="B21160" s="34">
        <v>125</v>
      </c>
      <c r="C21160" s="34">
        <v>152</v>
      </c>
      <c r="D21160" s="34">
        <v>247</v>
      </c>
      <c r="E21160" s="34">
        <v>213</v>
      </c>
      <c r="F21160" s="34">
        <v>193</v>
      </c>
      <c r="G21160" s="34">
        <v>185</v>
      </c>
      <c r="H21160" s="34">
        <v>210</v>
      </c>
      <c r="I21160" s="34">
        <v>190</v>
      </c>
      <c r="J21160" s="34">
        <v>232</v>
      </c>
      <c r="K21160" s="34">
        <v>222</v>
      </c>
      <c r="L21160" s="34">
        <v>164</v>
      </c>
      <c r="M21160" s="34">
        <v>167</v>
      </c>
      <c r="N21160" s="34">
        <v>196</v>
      </c>
      <c r="O21160" s="34">
        <v>178</v>
      </c>
      <c r="P21160" s="34">
        <v>174</v>
      </c>
      <c r="Q21160" s="34">
        <v>234</v>
      </c>
      <c r="R21160" s="34">
        <v>257</v>
      </c>
      <c r="S21160" s="34">
        <v>244</v>
      </c>
      <c r="T21160" s="34">
        <v>235</v>
      </c>
      <c r="U21160" s="34">
        <v>179</v>
      </c>
      <c r="V21160" s="34">
        <v>252</v>
      </c>
      <c r="W21160" s="34">
        <v>205</v>
      </c>
      <c r="X21160" s="34">
        <v>279</v>
      </c>
      <c r="Y21160" s="34">
        <v>167</v>
      </c>
      <c r="Z21160" s="34">
        <v>199</v>
      </c>
      <c r="AA21160" s="34">
        <v>264</v>
      </c>
      <c r="AB21160" s="34">
        <v>236</v>
      </c>
      <c r="AC21160" s="34">
        <v>277</v>
      </c>
    </row>
    <row r="21161" spans="1:29" x14ac:dyDescent="0.2">
      <c r="A21161" s="34" t="s">
        <v>81654</v>
      </c>
      <c r="B21161" s="34">
        <v>68</v>
      </c>
      <c r="C21161" s="34">
        <v>175</v>
      </c>
      <c r="D21161" s="34">
        <v>176</v>
      </c>
      <c r="E21161" s="34">
        <v>131</v>
      </c>
      <c r="F21161" s="34">
        <v>157</v>
      </c>
      <c r="G21161" s="34">
        <v>112</v>
      </c>
      <c r="H21161" s="34">
        <v>153</v>
      </c>
      <c r="I21161" s="34">
        <v>150</v>
      </c>
      <c r="J21161" s="34">
        <v>137</v>
      </c>
      <c r="K21161" s="34">
        <v>163</v>
      </c>
      <c r="L21161" s="34">
        <v>121</v>
      </c>
      <c r="M21161" s="34">
        <v>112</v>
      </c>
      <c r="N21161" s="34">
        <v>148</v>
      </c>
      <c r="O21161" s="34">
        <v>130</v>
      </c>
      <c r="P21161" s="34">
        <v>164</v>
      </c>
      <c r="Q21161" s="34">
        <v>219</v>
      </c>
      <c r="R21161" s="34">
        <v>160</v>
      </c>
      <c r="S21161" s="34">
        <v>163</v>
      </c>
      <c r="T21161" s="34">
        <v>161</v>
      </c>
      <c r="U21161" s="34">
        <v>133</v>
      </c>
      <c r="V21161" s="34">
        <v>167</v>
      </c>
      <c r="W21161" s="34">
        <v>192</v>
      </c>
      <c r="X21161" s="34">
        <v>236</v>
      </c>
      <c r="Y21161" s="34">
        <v>135</v>
      </c>
      <c r="Z21161" s="34">
        <v>163</v>
      </c>
      <c r="AA21161" s="34">
        <v>188</v>
      </c>
      <c r="AB21161" s="34">
        <v>173</v>
      </c>
      <c r="AC21161" s="34">
        <v>238</v>
      </c>
    </row>
    <row r="21162" spans="1:29" x14ac:dyDescent="0.2">
      <c r="A21162" s="34" t="s">
        <v>81655</v>
      </c>
      <c r="B21162" s="34">
        <v>193</v>
      </c>
      <c r="C21162" s="34">
        <v>258</v>
      </c>
      <c r="D21162" s="34">
        <v>219</v>
      </c>
      <c r="E21162" s="34">
        <v>280</v>
      </c>
      <c r="F21162" s="34">
        <v>258</v>
      </c>
      <c r="G21162" s="34">
        <v>315</v>
      </c>
      <c r="H21162" s="34">
        <v>219</v>
      </c>
      <c r="I21162" s="34">
        <v>285</v>
      </c>
      <c r="J21162" s="34">
        <v>200</v>
      </c>
      <c r="K21162" s="34">
        <v>272</v>
      </c>
      <c r="L21162" s="34">
        <v>177</v>
      </c>
      <c r="M21162" s="34">
        <v>243</v>
      </c>
      <c r="N21162" s="34">
        <v>194</v>
      </c>
      <c r="O21162" s="34">
        <v>217</v>
      </c>
      <c r="P21162" s="34">
        <v>237</v>
      </c>
      <c r="Q21162" s="34">
        <v>340</v>
      </c>
      <c r="R21162" s="34">
        <v>312</v>
      </c>
      <c r="S21162" s="34">
        <v>302</v>
      </c>
      <c r="T21162" s="34">
        <v>256</v>
      </c>
      <c r="U21162" s="34">
        <v>258</v>
      </c>
      <c r="V21162" s="34">
        <v>290</v>
      </c>
      <c r="W21162" s="34">
        <v>350</v>
      </c>
      <c r="X21162" s="34">
        <v>369</v>
      </c>
      <c r="Y21162" s="34">
        <v>237</v>
      </c>
      <c r="Z21162" s="34">
        <v>293</v>
      </c>
      <c r="AA21162" s="34">
        <v>386</v>
      </c>
      <c r="AB21162" s="34">
        <v>306</v>
      </c>
      <c r="AC21162" s="34">
        <v>496</v>
      </c>
    </row>
    <row r="21163" spans="1:29" x14ac:dyDescent="0.2">
      <c r="A21163" s="34" t="s">
        <v>81656</v>
      </c>
      <c r="B21163" s="34">
        <v>99</v>
      </c>
      <c r="C21163" s="34">
        <v>177</v>
      </c>
      <c r="D21163" s="34">
        <v>203</v>
      </c>
      <c r="E21163" s="34">
        <v>226</v>
      </c>
      <c r="F21163" s="34">
        <v>189</v>
      </c>
      <c r="G21163" s="34">
        <v>225</v>
      </c>
      <c r="H21163" s="34">
        <v>138</v>
      </c>
      <c r="I21163" s="34">
        <v>159</v>
      </c>
      <c r="J21163" s="34">
        <v>102</v>
      </c>
      <c r="K21163" s="34">
        <v>203</v>
      </c>
      <c r="L21163" s="34">
        <v>103</v>
      </c>
      <c r="M21163" s="34">
        <v>163</v>
      </c>
      <c r="N21163" s="34">
        <v>124</v>
      </c>
      <c r="O21163" s="34">
        <v>173</v>
      </c>
      <c r="P21163" s="34">
        <v>126</v>
      </c>
      <c r="Q21163" s="34">
        <v>214</v>
      </c>
      <c r="R21163" s="34">
        <v>139</v>
      </c>
      <c r="S21163" s="34">
        <v>257</v>
      </c>
      <c r="T21163" s="34">
        <v>114</v>
      </c>
      <c r="U21163" s="34">
        <v>160</v>
      </c>
      <c r="V21163" s="34">
        <v>153</v>
      </c>
      <c r="W21163" s="34">
        <v>209</v>
      </c>
      <c r="X21163" s="34">
        <v>195</v>
      </c>
      <c r="Y21163" s="34">
        <v>159</v>
      </c>
      <c r="Z21163" s="34">
        <v>181</v>
      </c>
      <c r="AA21163" s="34">
        <v>275</v>
      </c>
      <c r="AB21163" s="34">
        <v>107</v>
      </c>
      <c r="AC21163" s="34">
        <v>312</v>
      </c>
    </row>
    <row r="21164" spans="1:29" x14ac:dyDescent="0.2">
      <c r="A21164" s="34" t="s">
        <v>81657</v>
      </c>
      <c r="B21164" s="34">
        <v>259</v>
      </c>
      <c r="C21164" s="34">
        <v>325</v>
      </c>
      <c r="D21164" s="34">
        <v>311</v>
      </c>
      <c r="E21164" s="34">
        <v>349</v>
      </c>
      <c r="F21164" s="34">
        <v>366</v>
      </c>
      <c r="G21164" s="34">
        <v>373</v>
      </c>
      <c r="H21164" s="34">
        <v>425</v>
      </c>
      <c r="I21164" s="34">
        <v>318</v>
      </c>
      <c r="J21164" s="34">
        <v>375</v>
      </c>
      <c r="K21164" s="34">
        <v>406</v>
      </c>
      <c r="L21164" s="34">
        <v>352</v>
      </c>
      <c r="M21164" s="34">
        <v>349</v>
      </c>
      <c r="N21164" s="34">
        <v>284</v>
      </c>
      <c r="O21164" s="34">
        <v>312</v>
      </c>
      <c r="P21164" s="34">
        <v>361</v>
      </c>
      <c r="Q21164" s="34">
        <v>516</v>
      </c>
      <c r="R21164" s="34">
        <v>548</v>
      </c>
      <c r="S21164" s="34">
        <v>428</v>
      </c>
      <c r="T21164" s="34">
        <v>522</v>
      </c>
      <c r="U21164" s="34">
        <v>406</v>
      </c>
      <c r="V21164" s="34">
        <v>446</v>
      </c>
      <c r="W21164" s="34">
        <v>531</v>
      </c>
      <c r="X21164" s="34">
        <v>466</v>
      </c>
      <c r="Y21164" s="34">
        <v>474</v>
      </c>
      <c r="Z21164" s="34">
        <v>421</v>
      </c>
      <c r="AA21164" s="34">
        <v>475</v>
      </c>
      <c r="AB21164" s="34">
        <v>596</v>
      </c>
      <c r="AC21164" s="34">
        <v>653</v>
      </c>
    </row>
    <row r="21165" spans="1:29" x14ac:dyDescent="0.2">
      <c r="A21165" s="34" t="s">
        <v>81658</v>
      </c>
      <c r="B21165" s="34">
        <v>170</v>
      </c>
      <c r="C21165" s="34">
        <v>257</v>
      </c>
      <c r="D21165" s="34">
        <v>274</v>
      </c>
      <c r="E21165" s="34">
        <v>190</v>
      </c>
      <c r="F21165" s="34">
        <v>253</v>
      </c>
      <c r="G21165" s="34">
        <v>146</v>
      </c>
      <c r="H21165" s="34">
        <v>244</v>
      </c>
      <c r="I21165" s="34">
        <v>221</v>
      </c>
      <c r="J21165" s="34">
        <v>169</v>
      </c>
      <c r="K21165" s="34">
        <v>224</v>
      </c>
      <c r="L21165" s="34">
        <v>159</v>
      </c>
      <c r="M21165" s="34">
        <v>153</v>
      </c>
      <c r="N21165" s="34">
        <v>183</v>
      </c>
      <c r="O21165" s="34">
        <v>181</v>
      </c>
      <c r="P21165" s="34">
        <v>217</v>
      </c>
      <c r="Q21165" s="34">
        <v>282</v>
      </c>
      <c r="R21165" s="34">
        <v>246</v>
      </c>
      <c r="S21165" s="34">
        <v>223</v>
      </c>
      <c r="T21165" s="34">
        <v>254</v>
      </c>
      <c r="U21165" s="34">
        <v>243</v>
      </c>
      <c r="V21165" s="34">
        <v>294</v>
      </c>
      <c r="W21165" s="34">
        <v>263</v>
      </c>
      <c r="X21165" s="34">
        <v>272</v>
      </c>
      <c r="Y21165" s="34">
        <v>194</v>
      </c>
      <c r="Z21165" s="34">
        <v>262</v>
      </c>
      <c r="AA21165" s="34">
        <v>277</v>
      </c>
      <c r="AB21165" s="34">
        <v>210</v>
      </c>
      <c r="AC21165" s="34">
        <v>348</v>
      </c>
    </row>
    <row r="21166" spans="1:29" x14ac:dyDescent="0.2">
      <c r="A21166" s="34" t="s">
        <v>81659</v>
      </c>
      <c r="B21166" s="34">
        <v>169</v>
      </c>
      <c r="C21166" s="34">
        <v>157</v>
      </c>
      <c r="D21166" s="34">
        <v>184</v>
      </c>
      <c r="E21166" s="34">
        <v>164</v>
      </c>
      <c r="F21166" s="34">
        <v>184</v>
      </c>
      <c r="G21166" s="34">
        <v>182</v>
      </c>
      <c r="H21166" s="34">
        <v>193</v>
      </c>
      <c r="I21166" s="34">
        <v>148</v>
      </c>
      <c r="J21166" s="34">
        <v>176</v>
      </c>
      <c r="K21166" s="34">
        <v>226</v>
      </c>
      <c r="L21166" s="34">
        <v>225</v>
      </c>
      <c r="M21166" s="34">
        <v>185</v>
      </c>
      <c r="N21166" s="34">
        <v>201</v>
      </c>
      <c r="O21166" s="34">
        <v>147</v>
      </c>
      <c r="P21166" s="34">
        <v>181</v>
      </c>
      <c r="Q21166" s="34">
        <v>249</v>
      </c>
      <c r="R21166" s="34">
        <v>311</v>
      </c>
      <c r="S21166" s="34">
        <v>208</v>
      </c>
      <c r="T21166" s="34">
        <v>306</v>
      </c>
      <c r="U21166" s="34">
        <v>206</v>
      </c>
      <c r="V21166" s="34">
        <v>212</v>
      </c>
      <c r="W21166" s="34">
        <v>266</v>
      </c>
      <c r="X21166" s="34">
        <v>293</v>
      </c>
      <c r="Y21166" s="34">
        <v>225</v>
      </c>
      <c r="Z21166" s="34">
        <v>184</v>
      </c>
      <c r="AA21166" s="34">
        <v>251</v>
      </c>
      <c r="AB21166" s="34">
        <v>341</v>
      </c>
      <c r="AC21166" s="34">
        <v>261</v>
      </c>
    </row>
    <row r="21167" spans="1:29" x14ac:dyDescent="0.2">
      <c r="A21167" s="34" t="s">
        <v>81660</v>
      </c>
      <c r="B21167" s="34">
        <v>153</v>
      </c>
      <c r="C21167" s="34">
        <v>157</v>
      </c>
      <c r="D21167" s="34">
        <v>144</v>
      </c>
      <c r="E21167" s="34">
        <v>221</v>
      </c>
      <c r="F21167" s="34">
        <v>146</v>
      </c>
      <c r="G21167" s="34">
        <v>188</v>
      </c>
      <c r="H21167" s="34">
        <v>126</v>
      </c>
      <c r="I21167" s="34">
        <v>161</v>
      </c>
      <c r="J21167" s="34">
        <v>128</v>
      </c>
      <c r="K21167" s="34">
        <v>169</v>
      </c>
      <c r="L21167" s="34">
        <v>126</v>
      </c>
      <c r="M21167" s="34">
        <v>157</v>
      </c>
      <c r="N21167" s="34">
        <v>112</v>
      </c>
      <c r="O21167" s="34">
        <v>156</v>
      </c>
      <c r="P21167" s="34">
        <v>118</v>
      </c>
      <c r="Q21167" s="34">
        <v>208</v>
      </c>
      <c r="R21167" s="34">
        <v>173</v>
      </c>
      <c r="S21167" s="34">
        <v>167</v>
      </c>
      <c r="T21167" s="34">
        <v>105</v>
      </c>
      <c r="U21167" s="34">
        <v>193</v>
      </c>
      <c r="V21167" s="34">
        <v>173</v>
      </c>
      <c r="W21167" s="34">
        <v>217</v>
      </c>
      <c r="X21167" s="34">
        <v>128</v>
      </c>
      <c r="Y21167" s="34">
        <v>199</v>
      </c>
      <c r="Z21167" s="34">
        <v>149</v>
      </c>
      <c r="AA21167" s="34">
        <v>194</v>
      </c>
      <c r="AB21167" s="34">
        <v>209</v>
      </c>
      <c r="AC21167" s="34">
        <v>266</v>
      </c>
    </row>
    <row r="21168" spans="1:29" x14ac:dyDescent="0.2">
      <c r="A21168" s="34" t="s">
        <v>81661</v>
      </c>
      <c r="B21168" s="34">
        <v>328</v>
      </c>
      <c r="C21168" s="34">
        <v>382</v>
      </c>
      <c r="D21168" s="34">
        <v>601</v>
      </c>
      <c r="E21168" s="34">
        <v>394</v>
      </c>
      <c r="F21168" s="34">
        <v>552</v>
      </c>
      <c r="G21168" s="34">
        <v>377</v>
      </c>
      <c r="H21168" s="34">
        <v>522</v>
      </c>
      <c r="I21168" s="34">
        <v>362</v>
      </c>
      <c r="J21168" s="34">
        <v>492</v>
      </c>
      <c r="K21168" s="34">
        <v>406</v>
      </c>
      <c r="L21168" s="34">
        <v>339</v>
      </c>
      <c r="M21168" s="34">
        <v>340</v>
      </c>
      <c r="N21168" s="34">
        <v>490</v>
      </c>
      <c r="O21168" s="34">
        <v>329</v>
      </c>
      <c r="P21168" s="34">
        <v>430</v>
      </c>
      <c r="Q21168" s="34">
        <v>455</v>
      </c>
      <c r="R21168" s="34">
        <v>576</v>
      </c>
      <c r="S21168" s="34">
        <v>531</v>
      </c>
      <c r="T21168" s="34">
        <v>510</v>
      </c>
      <c r="U21168" s="34">
        <v>316</v>
      </c>
      <c r="V21168" s="34">
        <v>566</v>
      </c>
      <c r="W21168" s="34">
        <v>502</v>
      </c>
      <c r="X21168" s="34">
        <v>669</v>
      </c>
      <c r="Y21168" s="34">
        <v>361</v>
      </c>
      <c r="Z21168" s="34">
        <v>543</v>
      </c>
      <c r="AA21168" s="34">
        <v>489</v>
      </c>
      <c r="AB21168" s="34">
        <v>560</v>
      </c>
      <c r="AC21168" s="34">
        <v>663</v>
      </c>
    </row>
    <row r="21169" spans="1:29" x14ac:dyDescent="0.2">
      <c r="A21169" s="34" t="s">
        <v>81662</v>
      </c>
      <c r="B21169" s="34">
        <v>123</v>
      </c>
      <c r="C21169" s="34">
        <v>176</v>
      </c>
      <c r="D21169" s="34">
        <v>217</v>
      </c>
      <c r="E21169" s="34">
        <v>203</v>
      </c>
      <c r="F21169" s="34">
        <v>178</v>
      </c>
      <c r="G21169" s="34">
        <v>235</v>
      </c>
      <c r="H21169" s="34">
        <v>227</v>
      </c>
      <c r="I21169" s="34">
        <v>176</v>
      </c>
      <c r="J21169" s="34">
        <v>193</v>
      </c>
      <c r="K21169" s="34">
        <v>238</v>
      </c>
      <c r="L21169" s="34">
        <v>216</v>
      </c>
      <c r="M21169" s="34">
        <v>174</v>
      </c>
      <c r="N21169" s="34">
        <v>198</v>
      </c>
      <c r="O21169" s="34">
        <v>150</v>
      </c>
      <c r="P21169" s="34">
        <v>151</v>
      </c>
      <c r="Q21169" s="34">
        <v>275</v>
      </c>
      <c r="R21169" s="34">
        <v>283</v>
      </c>
      <c r="S21169" s="34">
        <v>268</v>
      </c>
      <c r="T21169" s="34">
        <v>240</v>
      </c>
      <c r="U21169" s="34">
        <v>210</v>
      </c>
      <c r="V21169" s="34">
        <v>200</v>
      </c>
      <c r="W21169" s="34">
        <v>296</v>
      </c>
      <c r="X21169" s="34">
        <v>240</v>
      </c>
      <c r="Y21169" s="34">
        <v>255</v>
      </c>
      <c r="Z21169" s="34">
        <v>229</v>
      </c>
      <c r="AA21169" s="34">
        <v>251</v>
      </c>
      <c r="AB21169" s="34">
        <v>303</v>
      </c>
      <c r="AC21169" s="34">
        <v>410</v>
      </c>
    </row>
    <row r="21170" spans="1:29" x14ac:dyDescent="0.2">
      <c r="A21170" s="34" t="s">
        <v>81663</v>
      </c>
      <c r="B21170" s="34">
        <v>129</v>
      </c>
      <c r="C21170" s="34">
        <v>142</v>
      </c>
      <c r="D21170" s="34">
        <v>106</v>
      </c>
      <c r="E21170" s="34">
        <v>143</v>
      </c>
      <c r="F21170" s="34">
        <v>163</v>
      </c>
      <c r="G21170" s="34">
        <v>161</v>
      </c>
      <c r="H21170" s="34">
        <v>93</v>
      </c>
      <c r="I21170" s="34">
        <v>115</v>
      </c>
      <c r="J21170" s="34">
        <v>102</v>
      </c>
      <c r="K21170" s="34">
        <v>148</v>
      </c>
      <c r="L21170" s="34">
        <v>72</v>
      </c>
      <c r="M21170" s="34">
        <v>96</v>
      </c>
      <c r="N21170" s="34">
        <v>84</v>
      </c>
      <c r="O21170" s="34">
        <v>153</v>
      </c>
      <c r="P21170" s="34">
        <v>116</v>
      </c>
      <c r="Q21170" s="34">
        <v>185</v>
      </c>
      <c r="R21170" s="34">
        <v>140</v>
      </c>
      <c r="S21170" s="34">
        <v>204</v>
      </c>
      <c r="T21170" s="34">
        <v>130</v>
      </c>
      <c r="U21170" s="34">
        <v>133</v>
      </c>
      <c r="V21170" s="34">
        <v>151</v>
      </c>
      <c r="W21170" s="34">
        <v>187</v>
      </c>
      <c r="X21170" s="34">
        <v>128</v>
      </c>
      <c r="Y21170" s="34">
        <v>203</v>
      </c>
      <c r="Z21170" s="34">
        <v>160</v>
      </c>
      <c r="AA21170" s="34">
        <v>182</v>
      </c>
      <c r="AB21170" s="34">
        <v>175</v>
      </c>
      <c r="AC21170" s="34">
        <v>257</v>
      </c>
    </row>
    <row r="21171" spans="1:29" x14ac:dyDescent="0.2">
      <c r="A21171" s="34" t="s">
        <v>81664</v>
      </c>
      <c r="B21171" s="34">
        <v>266</v>
      </c>
      <c r="C21171" s="34">
        <v>267</v>
      </c>
      <c r="D21171" s="34">
        <v>351</v>
      </c>
      <c r="E21171" s="34">
        <v>296</v>
      </c>
      <c r="F21171" s="34">
        <v>336</v>
      </c>
      <c r="G21171" s="34">
        <v>264</v>
      </c>
      <c r="H21171" s="34">
        <v>382</v>
      </c>
      <c r="I21171" s="34">
        <v>273</v>
      </c>
      <c r="J21171" s="34">
        <v>401</v>
      </c>
      <c r="K21171" s="34">
        <v>351</v>
      </c>
      <c r="L21171" s="34">
        <v>351</v>
      </c>
      <c r="M21171" s="34">
        <v>271</v>
      </c>
      <c r="N21171" s="34">
        <v>327</v>
      </c>
      <c r="O21171" s="34">
        <v>274</v>
      </c>
      <c r="P21171" s="34">
        <v>343</v>
      </c>
      <c r="Q21171" s="34">
        <v>458</v>
      </c>
      <c r="R21171" s="34">
        <v>489</v>
      </c>
      <c r="S21171" s="34">
        <v>338</v>
      </c>
      <c r="T21171" s="34">
        <v>518</v>
      </c>
      <c r="U21171" s="34">
        <v>327</v>
      </c>
      <c r="V21171" s="34">
        <v>426</v>
      </c>
      <c r="W21171" s="34">
        <v>462</v>
      </c>
      <c r="X21171" s="34">
        <v>443</v>
      </c>
      <c r="Y21171" s="34">
        <v>360</v>
      </c>
      <c r="Z21171" s="34">
        <v>434</v>
      </c>
      <c r="AA21171" s="34">
        <v>407</v>
      </c>
      <c r="AB21171" s="34">
        <v>575</v>
      </c>
      <c r="AC21171" s="34">
        <v>510</v>
      </c>
    </row>
    <row r="21172" spans="1:29" x14ac:dyDescent="0.2">
      <c r="A21172" s="34" t="s">
        <v>81665</v>
      </c>
      <c r="B21172" s="34">
        <v>383</v>
      </c>
      <c r="C21172" s="34">
        <v>321</v>
      </c>
      <c r="D21172" s="34">
        <v>380</v>
      </c>
      <c r="E21172" s="34">
        <v>363</v>
      </c>
      <c r="F21172" s="34">
        <v>429</v>
      </c>
      <c r="G21172" s="34">
        <v>306</v>
      </c>
      <c r="H21172" s="34">
        <v>404</v>
      </c>
      <c r="I21172" s="34">
        <v>354</v>
      </c>
      <c r="J21172" s="34">
        <v>416</v>
      </c>
      <c r="K21172" s="34">
        <v>373</v>
      </c>
      <c r="L21172" s="34">
        <v>453</v>
      </c>
      <c r="M21172" s="34">
        <v>320</v>
      </c>
      <c r="N21172" s="34">
        <v>352</v>
      </c>
      <c r="O21172" s="34">
        <v>321</v>
      </c>
      <c r="P21172" s="34">
        <v>478</v>
      </c>
      <c r="Q21172" s="34">
        <v>552</v>
      </c>
      <c r="R21172" s="34">
        <v>581</v>
      </c>
      <c r="S21172" s="34">
        <v>458</v>
      </c>
      <c r="T21172" s="34">
        <v>573</v>
      </c>
      <c r="U21172" s="34">
        <v>475</v>
      </c>
      <c r="V21172" s="34">
        <v>596</v>
      </c>
      <c r="W21172" s="34">
        <v>674</v>
      </c>
      <c r="X21172" s="34">
        <v>518</v>
      </c>
      <c r="Y21172" s="34">
        <v>548</v>
      </c>
      <c r="Z21172" s="34">
        <v>396</v>
      </c>
      <c r="AA21172" s="34">
        <v>519</v>
      </c>
      <c r="AB21172" s="34">
        <v>628</v>
      </c>
      <c r="AC21172" s="34">
        <v>728</v>
      </c>
    </row>
    <row r="21173" spans="1:29" x14ac:dyDescent="0.2">
      <c r="A21173" s="34" t="s">
        <v>81666</v>
      </c>
      <c r="B21173" s="34">
        <v>113</v>
      </c>
      <c r="C21173" s="34">
        <v>114</v>
      </c>
      <c r="D21173" s="34">
        <v>186</v>
      </c>
      <c r="E21173" s="34">
        <v>156</v>
      </c>
      <c r="F21173" s="34">
        <v>155</v>
      </c>
      <c r="G21173" s="34">
        <v>91</v>
      </c>
      <c r="H21173" s="34">
        <v>113</v>
      </c>
      <c r="I21173" s="34">
        <v>129</v>
      </c>
      <c r="J21173" s="34">
        <v>114</v>
      </c>
      <c r="K21173" s="34">
        <v>134</v>
      </c>
      <c r="L21173" s="34">
        <v>87</v>
      </c>
      <c r="M21173" s="34">
        <v>96</v>
      </c>
      <c r="N21173" s="34">
        <v>107</v>
      </c>
      <c r="O21173" s="34">
        <v>83</v>
      </c>
      <c r="P21173" s="34">
        <v>129</v>
      </c>
      <c r="Q21173" s="34">
        <v>188</v>
      </c>
      <c r="R21173" s="34">
        <v>159</v>
      </c>
      <c r="S21173" s="34">
        <v>175</v>
      </c>
      <c r="T21173" s="34">
        <v>111</v>
      </c>
      <c r="U21173" s="34">
        <v>136</v>
      </c>
      <c r="V21173" s="34">
        <v>142</v>
      </c>
      <c r="W21173" s="34">
        <v>196</v>
      </c>
      <c r="X21173" s="34">
        <v>183</v>
      </c>
      <c r="Y21173" s="34">
        <v>157</v>
      </c>
      <c r="Z21173" s="34">
        <v>107</v>
      </c>
      <c r="AA21173" s="34">
        <v>175</v>
      </c>
      <c r="AB21173" s="34">
        <v>154</v>
      </c>
      <c r="AC21173" s="34">
        <v>196</v>
      </c>
    </row>
    <row r="21174" spans="1:29" x14ac:dyDescent="0.2">
      <c r="A21174" s="34" t="s">
        <v>81667</v>
      </c>
      <c r="B21174" s="34">
        <v>311</v>
      </c>
      <c r="C21174" s="34">
        <v>377</v>
      </c>
      <c r="D21174" s="34">
        <v>468</v>
      </c>
      <c r="E21174" s="34">
        <v>451</v>
      </c>
      <c r="F21174" s="34">
        <v>404</v>
      </c>
      <c r="G21174" s="34">
        <v>486</v>
      </c>
      <c r="H21174" s="34">
        <v>367</v>
      </c>
      <c r="I21174" s="34">
        <v>349</v>
      </c>
      <c r="J21174" s="34">
        <v>309</v>
      </c>
      <c r="K21174" s="34">
        <v>355</v>
      </c>
      <c r="L21174" s="34">
        <v>228</v>
      </c>
      <c r="M21174" s="34">
        <v>355</v>
      </c>
      <c r="N21174" s="34">
        <v>311</v>
      </c>
      <c r="O21174" s="34">
        <v>319</v>
      </c>
      <c r="P21174" s="34">
        <v>359</v>
      </c>
      <c r="Q21174" s="34">
        <v>543</v>
      </c>
      <c r="R21174" s="34">
        <v>416</v>
      </c>
      <c r="S21174" s="34">
        <v>466</v>
      </c>
      <c r="T21174" s="34">
        <v>347</v>
      </c>
      <c r="U21174" s="34">
        <v>317</v>
      </c>
      <c r="V21174" s="34">
        <v>460</v>
      </c>
      <c r="W21174" s="34">
        <v>384</v>
      </c>
      <c r="X21174" s="34">
        <v>495</v>
      </c>
      <c r="Y21174" s="34">
        <v>359</v>
      </c>
      <c r="Z21174" s="34">
        <v>531</v>
      </c>
      <c r="AA21174" s="34">
        <v>522</v>
      </c>
      <c r="AB21174" s="34">
        <v>423</v>
      </c>
      <c r="AC21174" s="34">
        <v>563</v>
      </c>
    </row>
    <row r="21175" spans="1:29" x14ac:dyDescent="0.2">
      <c r="A21175" s="34" t="s">
        <v>81668</v>
      </c>
      <c r="B21175" s="34">
        <v>365</v>
      </c>
      <c r="C21175" s="34">
        <v>347</v>
      </c>
      <c r="D21175" s="34">
        <v>487</v>
      </c>
      <c r="E21175" s="34">
        <v>398</v>
      </c>
      <c r="F21175" s="34">
        <v>559</v>
      </c>
      <c r="G21175" s="34">
        <v>409</v>
      </c>
      <c r="H21175" s="34">
        <v>582</v>
      </c>
      <c r="I21175" s="34">
        <v>341</v>
      </c>
      <c r="J21175" s="34">
        <v>564</v>
      </c>
      <c r="K21175" s="34">
        <v>386</v>
      </c>
      <c r="L21175" s="34">
        <v>575</v>
      </c>
      <c r="M21175" s="34">
        <v>380</v>
      </c>
      <c r="N21175" s="34">
        <v>399</v>
      </c>
      <c r="O21175" s="34">
        <v>392</v>
      </c>
      <c r="P21175" s="34">
        <v>524</v>
      </c>
      <c r="Q21175" s="34">
        <v>630</v>
      </c>
      <c r="R21175" s="34">
        <v>701</v>
      </c>
      <c r="S21175" s="34">
        <v>463</v>
      </c>
      <c r="T21175" s="34">
        <v>850</v>
      </c>
      <c r="U21175" s="34">
        <v>548</v>
      </c>
      <c r="V21175" s="34">
        <v>684</v>
      </c>
      <c r="W21175" s="34">
        <v>842</v>
      </c>
      <c r="X21175" s="34">
        <v>638</v>
      </c>
      <c r="Y21175" s="34">
        <v>617</v>
      </c>
      <c r="Z21175" s="34">
        <v>539</v>
      </c>
      <c r="AA21175" s="34">
        <v>595</v>
      </c>
      <c r="AB21175" s="34">
        <v>907</v>
      </c>
      <c r="AC21175" s="34">
        <v>685</v>
      </c>
    </row>
    <row r="21176" spans="1:29" x14ac:dyDescent="0.2">
      <c r="A21176" s="34" t="s">
        <v>81669</v>
      </c>
      <c r="B21176" s="34">
        <v>134</v>
      </c>
      <c r="C21176" s="34">
        <v>98</v>
      </c>
      <c r="D21176" s="34">
        <v>138</v>
      </c>
      <c r="E21176" s="34">
        <v>118</v>
      </c>
      <c r="F21176" s="34">
        <v>149</v>
      </c>
      <c r="G21176" s="34">
        <v>122</v>
      </c>
      <c r="H21176" s="34">
        <v>203</v>
      </c>
      <c r="I21176" s="34">
        <v>127</v>
      </c>
      <c r="J21176" s="34">
        <v>131</v>
      </c>
      <c r="K21176" s="34">
        <v>101</v>
      </c>
      <c r="L21176" s="34">
        <v>163</v>
      </c>
      <c r="M21176" s="34">
        <v>104</v>
      </c>
      <c r="N21176" s="34">
        <v>136</v>
      </c>
      <c r="O21176" s="34">
        <v>113</v>
      </c>
      <c r="P21176" s="34">
        <v>171</v>
      </c>
      <c r="Q21176" s="34">
        <v>158</v>
      </c>
      <c r="R21176" s="34">
        <v>195</v>
      </c>
      <c r="S21176" s="34">
        <v>167</v>
      </c>
      <c r="T21176" s="34">
        <v>230</v>
      </c>
      <c r="U21176" s="34">
        <v>143</v>
      </c>
      <c r="V21176" s="34">
        <v>180</v>
      </c>
      <c r="W21176" s="34">
        <v>164</v>
      </c>
      <c r="X21176" s="34">
        <v>230</v>
      </c>
      <c r="Y21176" s="34">
        <v>125</v>
      </c>
      <c r="Z21176" s="34">
        <v>163</v>
      </c>
      <c r="AA21176" s="34">
        <v>139</v>
      </c>
      <c r="AB21176" s="34">
        <v>208</v>
      </c>
      <c r="AC21176" s="34">
        <v>185</v>
      </c>
    </row>
    <row r="21177" spans="1:29" x14ac:dyDescent="0.2">
      <c r="A21177" s="34" t="s">
        <v>81670</v>
      </c>
      <c r="B21177" s="34">
        <v>173</v>
      </c>
      <c r="C21177" s="34">
        <v>216</v>
      </c>
      <c r="D21177" s="34">
        <v>177</v>
      </c>
      <c r="E21177" s="34">
        <v>221</v>
      </c>
      <c r="F21177" s="34">
        <v>200</v>
      </c>
      <c r="G21177" s="34">
        <v>189</v>
      </c>
      <c r="H21177" s="34">
        <v>219</v>
      </c>
      <c r="I21177" s="34">
        <v>216</v>
      </c>
      <c r="J21177" s="34">
        <v>190</v>
      </c>
      <c r="K21177" s="34">
        <v>224</v>
      </c>
      <c r="L21177" s="34">
        <v>177</v>
      </c>
      <c r="M21177" s="34">
        <v>199</v>
      </c>
      <c r="N21177" s="34">
        <v>178</v>
      </c>
      <c r="O21177" s="34">
        <v>178</v>
      </c>
      <c r="P21177" s="34">
        <v>195</v>
      </c>
      <c r="Q21177" s="34">
        <v>320</v>
      </c>
      <c r="R21177" s="34">
        <v>285</v>
      </c>
      <c r="S21177" s="34">
        <v>249</v>
      </c>
      <c r="T21177" s="34">
        <v>243</v>
      </c>
      <c r="U21177" s="34">
        <v>212</v>
      </c>
      <c r="V21177" s="34">
        <v>210</v>
      </c>
      <c r="W21177" s="34">
        <v>296</v>
      </c>
      <c r="X21177" s="34">
        <v>256</v>
      </c>
      <c r="Y21177" s="34">
        <v>287</v>
      </c>
      <c r="Z21177" s="34">
        <v>215</v>
      </c>
      <c r="AA21177" s="34">
        <v>246</v>
      </c>
      <c r="AB21177" s="34">
        <v>258</v>
      </c>
      <c r="AC21177" s="34">
        <v>383</v>
      </c>
    </row>
    <row r="21178" spans="1:29" x14ac:dyDescent="0.2">
      <c r="A21178" s="34" t="s">
        <v>81671</v>
      </c>
      <c r="B21178" s="34">
        <v>70</v>
      </c>
      <c r="C21178" s="34">
        <v>73</v>
      </c>
      <c r="D21178" s="34">
        <v>100</v>
      </c>
      <c r="E21178" s="34">
        <v>82</v>
      </c>
      <c r="F21178" s="34">
        <v>108</v>
      </c>
      <c r="G21178" s="34">
        <v>67</v>
      </c>
      <c r="H21178" s="34">
        <v>86</v>
      </c>
      <c r="I21178" s="34">
        <v>72</v>
      </c>
      <c r="J21178" s="34">
        <v>110</v>
      </c>
      <c r="K21178" s="34">
        <v>95</v>
      </c>
      <c r="L21178" s="34">
        <v>80</v>
      </c>
      <c r="M21178" s="34">
        <v>40</v>
      </c>
      <c r="N21178" s="34">
        <v>111</v>
      </c>
      <c r="O21178" s="34">
        <v>47</v>
      </c>
      <c r="P21178" s="34">
        <v>98</v>
      </c>
      <c r="Q21178" s="34">
        <v>79</v>
      </c>
      <c r="R21178" s="34">
        <v>112</v>
      </c>
      <c r="S21178" s="34">
        <v>102</v>
      </c>
      <c r="T21178" s="34">
        <v>106</v>
      </c>
      <c r="U21178" s="34">
        <v>53</v>
      </c>
      <c r="V21178" s="34">
        <v>153</v>
      </c>
      <c r="W21178" s="34">
        <v>76</v>
      </c>
      <c r="X21178" s="34">
        <v>157</v>
      </c>
      <c r="Y21178" s="34">
        <v>88</v>
      </c>
      <c r="Z21178" s="34">
        <v>138</v>
      </c>
      <c r="AA21178" s="34">
        <v>97</v>
      </c>
      <c r="AB21178" s="34">
        <v>138</v>
      </c>
      <c r="AC21178" s="34">
        <v>153</v>
      </c>
    </row>
    <row r="21179" spans="1:29" x14ac:dyDescent="0.2">
      <c r="A21179" s="34" t="s">
        <v>81672</v>
      </c>
      <c r="B21179" s="34">
        <v>243</v>
      </c>
      <c r="C21179" s="34">
        <v>296</v>
      </c>
      <c r="D21179" s="34">
        <v>297</v>
      </c>
      <c r="E21179" s="34">
        <v>276</v>
      </c>
      <c r="F21179" s="34">
        <v>313</v>
      </c>
      <c r="G21179" s="34">
        <v>232</v>
      </c>
      <c r="H21179" s="34">
        <v>284</v>
      </c>
      <c r="I21179" s="34">
        <v>247</v>
      </c>
      <c r="J21179" s="34">
        <v>292</v>
      </c>
      <c r="K21179" s="34">
        <v>281</v>
      </c>
      <c r="L21179" s="34">
        <v>254</v>
      </c>
      <c r="M21179" s="34">
        <v>219</v>
      </c>
      <c r="N21179" s="34">
        <v>228</v>
      </c>
      <c r="O21179" s="34">
        <v>243</v>
      </c>
      <c r="P21179" s="34">
        <v>235</v>
      </c>
      <c r="Q21179" s="34">
        <v>365</v>
      </c>
      <c r="R21179" s="34">
        <v>356</v>
      </c>
      <c r="S21179" s="34">
        <v>333</v>
      </c>
      <c r="T21179" s="34">
        <v>323</v>
      </c>
      <c r="U21179" s="34">
        <v>313</v>
      </c>
      <c r="V21179" s="34">
        <v>357</v>
      </c>
      <c r="W21179" s="34">
        <v>370</v>
      </c>
      <c r="X21179" s="34">
        <v>334</v>
      </c>
      <c r="Y21179" s="34">
        <v>381</v>
      </c>
      <c r="Z21179" s="34">
        <v>304</v>
      </c>
      <c r="AA21179" s="34">
        <v>362</v>
      </c>
      <c r="AB21179" s="34">
        <v>349</v>
      </c>
      <c r="AC21179" s="34">
        <v>460</v>
      </c>
    </row>
    <row r="21180" spans="1:29" x14ac:dyDescent="0.2">
      <c r="A21180" s="34" t="s">
        <v>81673</v>
      </c>
      <c r="B21180" s="34">
        <v>79</v>
      </c>
      <c r="C21180" s="34">
        <v>127</v>
      </c>
      <c r="D21180" s="34">
        <v>155</v>
      </c>
      <c r="E21180" s="34">
        <v>112</v>
      </c>
      <c r="F21180" s="34">
        <v>148</v>
      </c>
      <c r="G21180" s="34">
        <v>107</v>
      </c>
      <c r="H21180" s="34">
        <v>84</v>
      </c>
      <c r="I21180" s="34">
        <v>94</v>
      </c>
      <c r="J21180" s="34">
        <v>90</v>
      </c>
      <c r="K21180" s="34">
        <v>120</v>
      </c>
      <c r="L21180" s="34">
        <v>49</v>
      </c>
      <c r="M21180" s="34">
        <v>120</v>
      </c>
      <c r="N21180" s="34">
        <v>86</v>
      </c>
      <c r="O21180" s="34">
        <v>78</v>
      </c>
      <c r="P21180" s="34">
        <v>85</v>
      </c>
      <c r="Q21180" s="34">
        <v>78</v>
      </c>
      <c r="R21180" s="34">
        <v>124</v>
      </c>
      <c r="S21180" s="34">
        <v>146</v>
      </c>
      <c r="T21180" s="34">
        <v>77</v>
      </c>
      <c r="U21180" s="34">
        <v>68</v>
      </c>
      <c r="V21180" s="34">
        <v>105</v>
      </c>
      <c r="W21180" s="34">
        <v>97</v>
      </c>
      <c r="X21180" s="34">
        <v>111</v>
      </c>
      <c r="Y21180" s="34">
        <v>63</v>
      </c>
      <c r="Z21180" s="34">
        <v>178</v>
      </c>
      <c r="AA21180" s="34">
        <v>155</v>
      </c>
      <c r="AB21180" s="34">
        <v>100</v>
      </c>
      <c r="AC21180" s="34">
        <v>176</v>
      </c>
    </row>
    <row r="21181" spans="1:29" x14ac:dyDescent="0.2">
      <c r="A21181" s="34" t="s">
        <v>81674</v>
      </c>
      <c r="B21181" s="34">
        <v>58</v>
      </c>
      <c r="C21181" s="34">
        <v>89</v>
      </c>
      <c r="D21181" s="34">
        <v>72</v>
      </c>
      <c r="E21181" s="34">
        <v>74</v>
      </c>
      <c r="F21181" s="34">
        <v>89</v>
      </c>
      <c r="G21181" s="34">
        <v>77</v>
      </c>
      <c r="H21181" s="34">
        <v>53</v>
      </c>
      <c r="I21181" s="34">
        <v>71</v>
      </c>
      <c r="J21181" s="34">
        <v>39</v>
      </c>
      <c r="K21181" s="34">
        <v>72</v>
      </c>
      <c r="L21181" s="34">
        <v>23</v>
      </c>
      <c r="M21181" s="34">
        <v>80</v>
      </c>
      <c r="N21181" s="34">
        <v>50</v>
      </c>
      <c r="O21181" s="34">
        <v>68</v>
      </c>
      <c r="P21181" s="34">
        <v>80</v>
      </c>
      <c r="Q21181" s="34">
        <v>76</v>
      </c>
      <c r="R21181" s="34">
        <v>56</v>
      </c>
      <c r="S21181" s="34">
        <v>97</v>
      </c>
      <c r="T21181" s="34">
        <v>51</v>
      </c>
      <c r="U21181" s="34">
        <v>80</v>
      </c>
      <c r="V21181" s="34">
        <v>55</v>
      </c>
      <c r="W21181" s="34">
        <v>76</v>
      </c>
      <c r="X21181" s="34">
        <v>74</v>
      </c>
      <c r="Y21181" s="34">
        <v>50</v>
      </c>
      <c r="Z21181" s="34">
        <v>59</v>
      </c>
      <c r="AA21181" s="34">
        <v>94</v>
      </c>
      <c r="AB21181" s="34">
        <v>59</v>
      </c>
      <c r="AC21181" s="34">
        <v>136</v>
      </c>
    </row>
    <row r="21182" spans="1:29" x14ac:dyDescent="0.2">
      <c r="A21182" s="34" t="s">
        <v>81675</v>
      </c>
      <c r="B21182" s="34">
        <v>228</v>
      </c>
      <c r="C21182" s="34">
        <v>69</v>
      </c>
      <c r="D21182" s="34">
        <v>66</v>
      </c>
      <c r="E21182" s="34">
        <v>46</v>
      </c>
      <c r="F21182" s="34">
        <v>89</v>
      </c>
      <c r="G21182" s="34">
        <v>54</v>
      </c>
      <c r="H21182" s="34">
        <v>74</v>
      </c>
      <c r="I21182" s="34">
        <v>115</v>
      </c>
      <c r="J21182" s="34">
        <v>104</v>
      </c>
      <c r="K21182" s="34">
        <v>95</v>
      </c>
      <c r="L21182" s="34">
        <v>127</v>
      </c>
      <c r="M21182" s="34">
        <v>69</v>
      </c>
      <c r="N21182" s="34">
        <v>80</v>
      </c>
      <c r="O21182" s="34">
        <v>80</v>
      </c>
      <c r="P21182" s="34">
        <v>87</v>
      </c>
      <c r="Q21182" s="34">
        <v>141</v>
      </c>
      <c r="R21182" s="34">
        <v>129</v>
      </c>
      <c r="S21182" s="34">
        <v>108</v>
      </c>
      <c r="T21182" s="34">
        <v>159</v>
      </c>
      <c r="U21182" s="34">
        <v>85</v>
      </c>
      <c r="V21182" s="34">
        <v>117</v>
      </c>
      <c r="W21182" s="34">
        <v>138</v>
      </c>
      <c r="X21182" s="34">
        <v>118</v>
      </c>
      <c r="Y21182" s="34">
        <v>150</v>
      </c>
      <c r="Z21182" s="34">
        <v>81</v>
      </c>
      <c r="AA21182" s="34">
        <v>102</v>
      </c>
      <c r="AB21182" s="34">
        <v>157</v>
      </c>
      <c r="AC21182" s="34">
        <v>162</v>
      </c>
    </row>
    <row r="21183" spans="1:29" x14ac:dyDescent="0.2">
      <c r="A21183" s="34" t="s">
        <v>81676</v>
      </c>
      <c r="B21183" s="34">
        <v>391</v>
      </c>
      <c r="C21183" s="34">
        <v>320</v>
      </c>
      <c r="D21183" s="34">
        <v>535</v>
      </c>
      <c r="E21183" s="34">
        <v>459</v>
      </c>
      <c r="F21183" s="34">
        <v>452</v>
      </c>
      <c r="G21183" s="34">
        <v>376</v>
      </c>
      <c r="H21183" s="34">
        <v>459</v>
      </c>
      <c r="I21183" s="34">
        <v>316</v>
      </c>
      <c r="J21183" s="34">
        <v>470</v>
      </c>
      <c r="K21183" s="34">
        <v>348</v>
      </c>
      <c r="L21183" s="34">
        <v>413</v>
      </c>
      <c r="M21183" s="34">
        <v>287</v>
      </c>
      <c r="N21183" s="34">
        <v>398</v>
      </c>
      <c r="O21183" s="34">
        <v>360</v>
      </c>
      <c r="P21183" s="34">
        <v>364</v>
      </c>
      <c r="Q21183" s="34">
        <v>476</v>
      </c>
      <c r="R21183" s="34">
        <v>581</v>
      </c>
      <c r="S21183" s="34">
        <v>476</v>
      </c>
      <c r="T21183" s="34">
        <v>512</v>
      </c>
      <c r="U21183" s="34">
        <v>348</v>
      </c>
      <c r="V21183" s="34">
        <v>515</v>
      </c>
      <c r="W21183" s="34">
        <v>552</v>
      </c>
      <c r="X21183" s="34">
        <v>581</v>
      </c>
      <c r="Y21183" s="34">
        <v>410</v>
      </c>
      <c r="Z21183" s="34">
        <v>544</v>
      </c>
      <c r="AA21183" s="34">
        <v>480</v>
      </c>
      <c r="AB21183" s="34">
        <v>613</v>
      </c>
      <c r="AC21183" s="34">
        <v>684</v>
      </c>
    </row>
    <row r="21184" spans="1:29" x14ac:dyDescent="0.2">
      <c r="A21184" s="34" t="s">
        <v>81677</v>
      </c>
      <c r="B21184" s="34">
        <v>450</v>
      </c>
      <c r="C21184" s="34">
        <v>306</v>
      </c>
      <c r="D21184" s="34">
        <v>363</v>
      </c>
      <c r="E21184" s="34">
        <v>358</v>
      </c>
      <c r="F21184" s="34">
        <v>468</v>
      </c>
      <c r="G21184" s="34">
        <v>364</v>
      </c>
      <c r="H21184" s="34">
        <v>429</v>
      </c>
      <c r="I21184" s="34">
        <v>339</v>
      </c>
      <c r="J21184" s="34">
        <v>489</v>
      </c>
      <c r="K21184" s="34">
        <v>325</v>
      </c>
      <c r="L21184" s="34">
        <v>599</v>
      </c>
      <c r="M21184" s="34">
        <v>310</v>
      </c>
      <c r="N21184" s="34">
        <v>400</v>
      </c>
      <c r="O21184" s="34">
        <v>328</v>
      </c>
      <c r="P21184" s="34">
        <v>486</v>
      </c>
      <c r="Q21184" s="34">
        <v>490</v>
      </c>
      <c r="R21184" s="34">
        <v>768</v>
      </c>
      <c r="S21184" s="34">
        <v>392</v>
      </c>
      <c r="T21184" s="34">
        <v>668</v>
      </c>
      <c r="U21184" s="34">
        <v>493</v>
      </c>
      <c r="V21184" s="34">
        <v>583</v>
      </c>
      <c r="W21184" s="34">
        <v>723</v>
      </c>
      <c r="X21184" s="34">
        <v>526</v>
      </c>
      <c r="Y21184" s="34">
        <v>509</v>
      </c>
      <c r="Z21184" s="34">
        <v>443</v>
      </c>
      <c r="AA21184" s="34">
        <v>466</v>
      </c>
      <c r="AB21184" s="34">
        <v>876</v>
      </c>
      <c r="AC21184" s="34">
        <v>605</v>
      </c>
    </row>
    <row r="21185" spans="1:29" x14ac:dyDescent="0.2">
      <c r="A21185" s="34" t="s">
        <v>81678</v>
      </c>
      <c r="B21185" s="34">
        <v>65</v>
      </c>
      <c r="C21185" s="34">
        <v>86</v>
      </c>
      <c r="D21185" s="34">
        <v>131</v>
      </c>
      <c r="E21185" s="34">
        <v>99</v>
      </c>
      <c r="F21185" s="34">
        <v>124</v>
      </c>
      <c r="G21185" s="34">
        <v>90</v>
      </c>
      <c r="H21185" s="34">
        <v>70</v>
      </c>
      <c r="I21185" s="34">
        <v>105</v>
      </c>
      <c r="J21185" s="34">
        <v>82</v>
      </c>
      <c r="K21185" s="34">
        <v>96</v>
      </c>
      <c r="L21185" s="34">
        <v>66</v>
      </c>
      <c r="M21185" s="34">
        <v>61</v>
      </c>
      <c r="N21185" s="34">
        <v>111</v>
      </c>
      <c r="O21185" s="34">
        <v>68</v>
      </c>
      <c r="P21185" s="34">
        <v>98</v>
      </c>
      <c r="Q21185" s="34">
        <v>108</v>
      </c>
      <c r="R21185" s="34">
        <v>141</v>
      </c>
      <c r="S21185" s="34">
        <v>114</v>
      </c>
      <c r="T21185" s="34">
        <v>109</v>
      </c>
      <c r="U21185" s="34">
        <v>78</v>
      </c>
      <c r="V21185" s="34">
        <v>117</v>
      </c>
      <c r="W21185" s="34">
        <v>97</v>
      </c>
      <c r="X21185" s="34">
        <v>136</v>
      </c>
      <c r="Y21185" s="34">
        <v>140</v>
      </c>
      <c r="Z21185" s="34">
        <v>154</v>
      </c>
      <c r="AA21185" s="34">
        <v>141</v>
      </c>
      <c r="AB21185" s="34">
        <v>98</v>
      </c>
      <c r="AC21185" s="34">
        <v>111</v>
      </c>
    </row>
    <row r="21186" spans="1:29" x14ac:dyDescent="0.2">
      <c r="A21186" s="34" t="s">
        <v>81679</v>
      </c>
      <c r="B21186" s="34">
        <v>248</v>
      </c>
      <c r="C21186" s="34">
        <v>227</v>
      </c>
      <c r="D21186" s="34">
        <v>246</v>
      </c>
      <c r="E21186" s="34">
        <v>268</v>
      </c>
      <c r="F21186" s="34">
        <v>290</v>
      </c>
      <c r="G21186" s="34">
        <v>178</v>
      </c>
      <c r="H21186" s="34">
        <v>241</v>
      </c>
      <c r="I21186" s="34">
        <v>211</v>
      </c>
      <c r="J21186" s="34">
        <v>285</v>
      </c>
      <c r="K21186" s="34">
        <v>277</v>
      </c>
      <c r="L21186" s="34">
        <v>249</v>
      </c>
      <c r="M21186" s="34">
        <v>203</v>
      </c>
      <c r="N21186" s="34">
        <v>214</v>
      </c>
      <c r="O21186" s="34">
        <v>244</v>
      </c>
      <c r="P21186" s="34">
        <v>272</v>
      </c>
      <c r="Q21186" s="34">
        <v>337</v>
      </c>
      <c r="R21186" s="34">
        <v>315</v>
      </c>
      <c r="S21186" s="34">
        <v>321</v>
      </c>
      <c r="T21186" s="34">
        <v>301</v>
      </c>
      <c r="U21186" s="34">
        <v>260</v>
      </c>
      <c r="V21186" s="34">
        <v>342</v>
      </c>
      <c r="W21186" s="34">
        <v>426</v>
      </c>
      <c r="X21186" s="34">
        <v>348</v>
      </c>
      <c r="Y21186" s="34">
        <v>309</v>
      </c>
      <c r="Z21186" s="34">
        <v>264</v>
      </c>
      <c r="AA21186" s="34">
        <v>337</v>
      </c>
      <c r="AB21186" s="34">
        <v>409</v>
      </c>
      <c r="AC21186" s="34">
        <v>442</v>
      </c>
    </row>
    <row r="21187" spans="1:29" x14ac:dyDescent="0.2">
      <c r="A21187" s="34" t="s">
        <v>81680</v>
      </c>
      <c r="B21187" s="34">
        <v>92</v>
      </c>
      <c r="C21187" s="34">
        <v>110</v>
      </c>
      <c r="D21187" s="34">
        <v>124</v>
      </c>
      <c r="E21187" s="34">
        <v>110</v>
      </c>
      <c r="F21187" s="34">
        <v>95</v>
      </c>
      <c r="G21187" s="34">
        <v>60</v>
      </c>
      <c r="H21187" s="34">
        <v>99</v>
      </c>
      <c r="I21187" s="34">
        <v>108</v>
      </c>
      <c r="J21187" s="34">
        <v>105</v>
      </c>
      <c r="K21187" s="34">
        <v>115</v>
      </c>
      <c r="L21187" s="34">
        <v>84</v>
      </c>
      <c r="M21187" s="34">
        <v>103</v>
      </c>
      <c r="N21187" s="34">
        <v>91</v>
      </c>
      <c r="O21187" s="34">
        <v>71</v>
      </c>
      <c r="P21187" s="34">
        <v>102</v>
      </c>
      <c r="Q21187" s="34">
        <v>125</v>
      </c>
      <c r="R21187" s="34">
        <v>162</v>
      </c>
      <c r="S21187" s="34">
        <v>145</v>
      </c>
      <c r="T21187" s="34">
        <v>132</v>
      </c>
      <c r="U21187" s="34">
        <v>114</v>
      </c>
      <c r="V21187" s="34">
        <v>118</v>
      </c>
      <c r="W21187" s="34">
        <v>242</v>
      </c>
      <c r="X21187" s="34">
        <v>124</v>
      </c>
      <c r="Y21187" s="34">
        <v>142</v>
      </c>
      <c r="Z21187" s="34">
        <v>122</v>
      </c>
      <c r="AA21187" s="34">
        <v>157</v>
      </c>
      <c r="AB21187" s="34">
        <v>115</v>
      </c>
      <c r="AC21187" s="34">
        <v>200</v>
      </c>
    </row>
    <row r="21188" spans="1:29" x14ac:dyDescent="0.2">
      <c r="A21188" s="34" t="s">
        <v>81681</v>
      </c>
      <c r="B21188" s="34">
        <v>612</v>
      </c>
      <c r="C21188" s="34">
        <v>565</v>
      </c>
      <c r="D21188" s="34">
        <v>769</v>
      </c>
      <c r="E21188" s="34">
        <v>628</v>
      </c>
      <c r="F21188" s="34">
        <v>779</v>
      </c>
      <c r="G21188" s="34">
        <v>669</v>
      </c>
      <c r="H21188" s="34">
        <v>750</v>
      </c>
      <c r="I21188" s="34">
        <v>550</v>
      </c>
      <c r="J21188" s="34">
        <v>723</v>
      </c>
      <c r="K21188" s="34">
        <v>624</v>
      </c>
      <c r="L21188" s="34">
        <v>658</v>
      </c>
      <c r="M21188" s="34">
        <v>530</v>
      </c>
      <c r="N21188" s="34">
        <v>709</v>
      </c>
      <c r="O21188" s="34">
        <v>573</v>
      </c>
      <c r="P21188" s="34">
        <v>672</v>
      </c>
      <c r="Q21188" s="34">
        <v>773</v>
      </c>
      <c r="R21188" s="34">
        <v>886</v>
      </c>
      <c r="S21188" s="34">
        <v>687</v>
      </c>
      <c r="T21188" s="34">
        <v>991</v>
      </c>
      <c r="U21188" s="34">
        <v>555</v>
      </c>
      <c r="V21188" s="34">
        <v>1002</v>
      </c>
      <c r="W21188" s="34">
        <v>833</v>
      </c>
      <c r="X21188" s="34">
        <v>846</v>
      </c>
      <c r="Y21188" s="34">
        <v>738</v>
      </c>
      <c r="Z21188" s="34">
        <v>774</v>
      </c>
      <c r="AA21188" s="34">
        <v>720</v>
      </c>
      <c r="AB21188" s="34">
        <v>1004</v>
      </c>
      <c r="AC21188" s="34">
        <v>1092</v>
      </c>
    </row>
    <row r="21189" spans="1:29" x14ac:dyDescent="0.2">
      <c r="A21189" s="34" t="s">
        <v>81682</v>
      </c>
      <c r="B21189" s="34">
        <v>208</v>
      </c>
      <c r="C21189" s="34">
        <v>231</v>
      </c>
      <c r="D21189" s="34">
        <v>315</v>
      </c>
      <c r="E21189" s="34">
        <v>227</v>
      </c>
      <c r="F21189" s="34">
        <v>246</v>
      </c>
      <c r="G21189" s="34">
        <v>206</v>
      </c>
      <c r="H21189" s="34">
        <v>237</v>
      </c>
      <c r="I21189" s="34">
        <v>230</v>
      </c>
      <c r="J21189" s="34">
        <v>190</v>
      </c>
      <c r="K21189" s="34">
        <v>180</v>
      </c>
      <c r="L21189" s="34">
        <v>138</v>
      </c>
      <c r="M21189" s="34">
        <v>177</v>
      </c>
      <c r="N21189" s="34">
        <v>196</v>
      </c>
      <c r="O21189" s="34">
        <v>209</v>
      </c>
      <c r="P21189" s="34">
        <v>209</v>
      </c>
      <c r="Q21189" s="34">
        <v>252</v>
      </c>
      <c r="R21189" s="34">
        <v>260</v>
      </c>
      <c r="S21189" s="34">
        <v>340</v>
      </c>
      <c r="T21189" s="34">
        <v>173</v>
      </c>
      <c r="U21189" s="34">
        <v>198</v>
      </c>
      <c r="V21189" s="34">
        <v>300</v>
      </c>
      <c r="W21189" s="34">
        <v>232</v>
      </c>
      <c r="X21189" s="34">
        <v>322</v>
      </c>
      <c r="Y21189" s="34">
        <v>198</v>
      </c>
      <c r="Z21189" s="34">
        <v>246</v>
      </c>
      <c r="AA21189" s="34">
        <v>231</v>
      </c>
      <c r="AB21189" s="34">
        <v>181</v>
      </c>
      <c r="AC21189" s="34">
        <v>315</v>
      </c>
    </row>
    <row r="21190" spans="1:29" x14ac:dyDescent="0.2">
      <c r="A21190" s="34" t="s">
        <v>81683</v>
      </c>
      <c r="B21190" s="34">
        <v>132</v>
      </c>
      <c r="C21190" s="34">
        <v>99</v>
      </c>
      <c r="D21190" s="34">
        <v>124</v>
      </c>
      <c r="E21190" s="34">
        <v>72</v>
      </c>
      <c r="F21190" s="34">
        <v>126</v>
      </c>
      <c r="G21190" s="34">
        <v>80</v>
      </c>
      <c r="H21190" s="34">
        <v>133</v>
      </c>
      <c r="I21190" s="34">
        <v>87</v>
      </c>
      <c r="J21190" s="34">
        <v>110</v>
      </c>
      <c r="K21190" s="34">
        <v>65</v>
      </c>
      <c r="L21190" s="34">
        <v>121</v>
      </c>
      <c r="M21190" s="34">
        <v>74</v>
      </c>
      <c r="N21190" s="34">
        <v>110</v>
      </c>
      <c r="O21190" s="34">
        <v>115</v>
      </c>
      <c r="P21190" s="34">
        <v>108</v>
      </c>
      <c r="Q21190" s="34">
        <v>153</v>
      </c>
      <c r="R21190" s="34">
        <v>157</v>
      </c>
      <c r="S21190" s="34">
        <v>102</v>
      </c>
      <c r="T21190" s="34">
        <v>187</v>
      </c>
      <c r="U21190" s="34">
        <v>91</v>
      </c>
      <c r="V21190" s="34">
        <v>126</v>
      </c>
      <c r="W21190" s="34">
        <v>145</v>
      </c>
      <c r="X21190" s="34">
        <v>167</v>
      </c>
      <c r="Y21190" s="34">
        <v>141</v>
      </c>
      <c r="Z21190" s="34">
        <v>147</v>
      </c>
      <c r="AA21190" s="34">
        <v>112</v>
      </c>
      <c r="AB21190" s="34">
        <v>171</v>
      </c>
      <c r="AC21190" s="34">
        <v>144</v>
      </c>
    </row>
    <row r="21191" spans="1:29" x14ac:dyDescent="0.2">
      <c r="A21191" s="34" t="s">
        <v>81684</v>
      </c>
      <c r="B21191" s="34">
        <v>75</v>
      </c>
      <c r="C21191" s="34">
        <v>43</v>
      </c>
      <c r="D21191" s="34">
        <v>77</v>
      </c>
      <c r="E21191" s="34">
        <v>45</v>
      </c>
      <c r="F21191" s="34">
        <v>78</v>
      </c>
      <c r="G21191" s="34">
        <v>71</v>
      </c>
      <c r="H21191" s="34">
        <v>51</v>
      </c>
      <c r="I21191" s="34">
        <v>47</v>
      </c>
      <c r="J21191" s="34">
        <v>59</v>
      </c>
      <c r="K21191" s="34">
        <v>51</v>
      </c>
      <c r="L21191" s="34">
        <v>36</v>
      </c>
      <c r="M21191" s="34">
        <v>52</v>
      </c>
      <c r="N21191" s="34">
        <v>50</v>
      </c>
      <c r="O21191" s="34">
        <v>35</v>
      </c>
      <c r="P21191" s="34">
        <v>48</v>
      </c>
      <c r="Q21191" s="34">
        <v>52</v>
      </c>
      <c r="R21191" s="34">
        <v>87</v>
      </c>
      <c r="S21191" s="34">
        <v>59</v>
      </c>
      <c r="T21191" s="34">
        <v>56</v>
      </c>
      <c r="U21191" s="34">
        <v>46</v>
      </c>
      <c r="V21191" s="34">
        <v>77</v>
      </c>
      <c r="W21191" s="34">
        <v>64</v>
      </c>
      <c r="X21191" s="34">
        <v>79</v>
      </c>
      <c r="Y21191" s="34">
        <v>60</v>
      </c>
      <c r="Z21191" s="34">
        <v>77</v>
      </c>
      <c r="AA21191" s="34">
        <v>83</v>
      </c>
      <c r="AB21191" s="34">
        <v>60</v>
      </c>
      <c r="AC21191" s="34">
        <v>108</v>
      </c>
    </row>
    <row r="21192" spans="1:29" x14ac:dyDescent="0.2">
      <c r="A21192" s="34" t="s">
        <v>81685</v>
      </c>
      <c r="B21192" s="34">
        <v>153</v>
      </c>
      <c r="C21192" s="34">
        <v>153</v>
      </c>
      <c r="D21192" s="34">
        <v>215</v>
      </c>
      <c r="E21192" s="34">
        <v>192</v>
      </c>
      <c r="F21192" s="34">
        <v>188</v>
      </c>
      <c r="G21192" s="34">
        <v>156</v>
      </c>
      <c r="H21192" s="34">
        <v>180</v>
      </c>
      <c r="I21192" s="34">
        <v>144</v>
      </c>
      <c r="J21192" s="34">
        <v>181</v>
      </c>
      <c r="K21192" s="34">
        <v>195</v>
      </c>
      <c r="L21192" s="34">
        <v>124</v>
      </c>
      <c r="M21192" s="34">
        <v>153</v>
      </c>
      <c r="N21192" s="34">
        <v>165</v>
      </c>
      <c r="O21192" s="34">
        <v>135</v>
      </c>
      <c r="P21192" s="34">
        <v>135</v>
      </c>
      <c r="Q21192" s="34">
        <v>164</v>
      </c>
      <c r="R21192" s="34">
        <v>191</v>
      </c>
      <c r="S21192" s="34">
        <v>229</v>
      </c>
      <c r="T21192" s="34">
        <v>113</v>
      </c>
      <c r="U21192" s="34">
        <v>113</v>
      </c>
      <c r="V21192" s="34">
        <v>210</v>
      </c>
      <c r="W21192" s="34">
        <v>156</v>
      </c>
      <c r="X21192" s="34">
        <v>227</v>
      </c>
      <c r="Y21192" s="34">
        <v>128</v>
      </c>
      <c r="Z21192" s="34">
        <v>210</v>
      </c>
      <c r="AA21192" s="34">
        <v>136</v>
      </c>
      <c r="AB21192" s="34">
        <v>206</v>
      </c>
      <c r="AC21192" s="34">
        <v>238</v>
      </c>
    </row>
    <row r="21193" spans="1:29" x14ac:dyDescent="0.2">
      <c r="A21193" s="34" t="s">
        <v>81686</v>
      </c>
      <c r="B21193" s="34">
        <v>107</v>
      </c>
      <c r="C21193" s="34">
        <v>120</v>
      </c>
      <c r="D21193" s="34">
        <v>103</v>
      </c>
      <c r="E21193" s="34">
        <v>132</v>
      </c>
      <c r="F21193" s="34">
        <v>110</v>
      </c>
      <c r="G21193" s="34">
        <v>135</v>
      </c>
      <c r="H21193" s="34">
        <v>101</v>
      </c>
      <c r="I21193" s="34">
        <v>83</v>
      </c>
      <c r="J21193" s="34">
        <v>108</v>
      </c>
      <c r="K21193" s="34">
        <v>108</v>
      </c>
      <c r="L21193" s="34">
        <v>86</v>
      </c>
      <c r="M21193" s="34">
        <v>94</v>
      </c>
      <c r="N21193" s="34">
        <v>123</v>
      </c>
      <c r="O21193" s="34">
        <v>116</v>
      </c>
      <c r="P21193" s="34">
        <v>97</v>
      </c>
      <c r="Q21193" s="34">
        <v>148</v>
      </c>
      <c r="R21193" s="34">
        <v>133</v>
      </c>
      <c r="S21193" s="34">
        <v>147</v>
      </c>
      <c r="T21193" s="34">
        <v>108</v>
      </c>
      <c r="U21193" s="34">
        <v>159</v>
      </c>
      <c r="V21193" s="34">
        <v>115</v>
      </c>
      <c r="W21193" s="34">
        <v>198</v>
      </c>
      <c r="X21193" s="34">
        <v>153</v>
      </c>
      <c r="Y21193" s="34">
        <v>139</v>
      </c>
      <c r="Z21193" s="34">
        <v>108</v>
      </c>
      <c r="AA21193" s="34">
        <v>149</v>
      </c>
      <c r="AB21193" s="34">
        <v>141</v>
      </c>
      <c r="AC21193" s="34">
        <v>190</v>
      </c>
    </row>
    <row r="21194" spans="1:29" x14ac:dyDescent="0.2">
      <c r="A21194" s="34" t="s">
        <v>81687</v>
      </c>
      <c r="B21194" s="34">
        <v>69</v>
      </c>
      <c r="C21194" s="34">
        <v>67</v>
      </c>
      <c r="D21194" s="34">
        <v>115</v>
      </c>
      <c r="E21194" s="34">
        <v>82</v>
      </c>
      <c r="F21194" s="34">
        <v>90</v>
      </c>
      <c r="G21194" s="34">
        <v>82</v>
      </c>
      <c r="H21194" s="34">
        <v>100</v>
      </c>
      <c r="I21194" s="34">
        <v>73</v>
      </c>
      <c r="J21194" s="34">
        <v>90</v>
      </c>
      <c r="K21194" s="34">
        <v>95</v>
      </c>
      <c r="L21194" s="34">
        <v>71</v>
      </c>
      <c r="M21194" s="34">
        <v>74</v>
      </c>
      <c r="N21194" s="34">
        <v>107</v>
      </c>
      <c r="O21194" s="34">
        <v>78</v>
      </c>
      <c r="P21194" s="34">
        <v>106</v>
      </c>
      <c r="Q21194" s="34">
        <v>128</v>
      </c>
      <c r="R21194" s="34">
        <v>109</v>
      </c>
      <c r="S21194" s="34">
        <v>67</v>
      </c>
      <c r="T21194" s="34">
        <v>108</v>
      </c>
      <c r="U21194" s="34">
        <v>81</v>
      </c>
      <c r="V21194" s="34">
        <v>104</v>
      </c>
      <c r="W21194" s="34">
        <v>93</v>
      </c>
      <c r="X21194" s="34">
        <v>119</v>
      </c>
      <c r="Y21194" s="34">
        <v>87</v>
      </c>
      <c r="Z21194" s="34">
        <v>104</v>
      </c>
      <c r="AA21194" s="34">
        <v>99</v>
      </c>
      <c r="AB21194" s="34">
        <v>135</v>
      </c>
      <c r="AC21194" s="34">
        <v>142</v>
      </c>
    </row>
    <row r="21195" spans="1:29" x14ac:dyDescent="0.2">
      <c r="A21195" s="34" t="s">
        <v>81688</v>
      </c>
      <c r="B21195" s="34">
        <v>131</v>
      </c>
      <c r="C21195" s="34">
        <v>133</v>
      </c>
      <c r="D21195" s="34">
        <v>134</v>
      </c>
      <c r="E21195" s="34">
        <v>152</v>
      </c>
      <c r="F21195" s="34">
        <v>154</v>
      </c>
      <c r="G21195" s="34">
        <v>129</v>
      </c>
      <c r="H21195" s="34">
        <v>138</v>
      </c>
      <c r="I21195" s="34">
        <v>117</v>
      </c>
      <c r="J21195" s="34">
        <v>137</v>
      </c>
      <c r="K21195" s="34">
        <v>130</v>
      </c>
      <c r="L21195" s="34">
        <v>132</v>
      </c>
      <c r="M21195" s="34">
        <v>145</v>
      </c>
      <c r="N21195" s="34">
        <v>114</v>
      </c>
      <c r="O21195" s="34">
        <v>142</v>
      </c>
      <c r="P21195" s="34">
        <v>115</v>
      </c>
      <c r="Q21195" s="34">
        <v>172</v>
      </c>
      <c r="R21195" s="34">
        <v>182</v>
      </c>
      <c r="S21195" s="34">
        <v>172</v>
      </c>
      <c r="T21195" s="34">
        <v>179</v>
      </c>
      <c r="U21195" s="34">
        <v>119</v>
      </c>
      <c r="V21195" s="34">
        <v>168</v>
      </c>
      <c r="W21195" s="34">
        <v>202</v>
      </c>
      <c r="X21195" s="34">
        <v>189</v>
      </c>
      <c r="Y21195" s="34">
        <v>140</v>
      </c>
      <c r="Z21195" s="34">
        <v>130</v>
      </c>
      <c r="AA21195" s="34">
        <v>193</v>
      </c>
      <c r="AB21195" s="34">
        <v>228</v>
      </c>
      <c r="AC21195" s="34">
        <v>233</v>
      </c>
    </row>
    <row r="21196" spans="1:29" x14ac:dyDescent="0.2">
      <c r="A21196" s="34" t="s">
        <v>81689</v>
      </c>
      <c r="B21196" s="34">
        <v>80</v>
      </c>
      <c r="C21196" s="34">
        <v>87</v>
      </c>
      <c r="D21196" s="34">
        <v>149</v>
      </c>
      <c r="E21196" s="34">
        <v>129</v>
      </c>
      <c r="F21196" s="34">
        <v>95</v>
      </c>
      <c r="G21196" s="34">
        <v>65</v>
      </c>
      <c r="H21196" s="34">
        <v>75</v>
      </c>
      <c r="I21196" s="34">
        <v>79</v>
      </c>
      <c r="J21196" s="34">
        <v>79</v>
      </c>
      <c r="K21196" s="34">
        <v>135</v>
      </c>
      <c r="L21196" s="34">
        <v>42</v>
      </c>
      <c r="M21196" s="34">
        <v>82</v>
      </c>
      <c r="N21196" s="34">
        <v>78</v>
      </c>
      <c r="O21196" s="34">
        <v>77</v>
      </c>
      <c r="P21196" s="34">
        <v>77</v>
      </c>
      <c r="Q21196" s="34">
        <v>91</v>
      </c>
      <c r="R21196" s="34">
        <v>101</v>
      </c>
      <c r="S21196" s="34">
        <v>145</v>
      </c>
      <c r="T21196" s="34">
        <v>66</v>
      </c>
      <c r="U21196" s="34">
        <v>74</v>
      </c>
      <c r="V21196" s="34">
        <v>136</v>
      </c>
      <c r="W21196" s="34">
        <v>83</v>
      </c>
      <c r="X21196" s="34">
        <v>106</v>
      </c>
      <c r="Y21196" s="34">
        <v>62</v>
      </c>
      <c r="Z21196" s="34">
        <v>151</v>
      </c>
      <c r="AA21196" s="34">
        <v>110</v>
      </c>
      <c r="AB21196" s="34">
        <v>66</v>
      </c>
      <c r="AC21196" s="34">
        <v>160</v>
      </c>
    </row>
    <row r="21197" spans="1:29" x14ac:dyDescent="0.2">
      <c r="A21197" s="34" t="s">
        <v>81690</v>
      </c>
      <c r="B21197" s="34">
        <v>40</v>
      </c>
      <c r="C21197" s="34">
        <v>43</v>
      </c>
      <c r="D21197" s="34">
        <v>31</v>
      </c>
      <c r="E21197" s="34">
        <v>43</v>
      </c>
      <c r="F21197" s="34">
        <v>31</v>
      </c>
      <c r="G21197" s="34">
        <v>60</v>
      </c>
      <c r="H21197" s="34">
        <v>41</v>
      </c>
      <c r="I21197" s="34">
        <v>47</v>
      </c>
      <c r="J21197" s="34">
        <v>36</v>
      </c>
      <c r="K21197" s="34">
        <v>49</v>
      </c>
      <c r="L21197" s="34">
        <v>27</v>
      </c>
      <c r="M21197" s="34">
        <v>75</v>
      </c>
      <c r="N21197" s="34">
        <v>37</v>
      </c>
      <c r="O21197" s="34">
        <v>48</v>
      </c>
      <c r="P21197" s="34">
        <v>34</v>
      </c>
      <c r="Q21197" s="34">
        <v>57</v>
      </c>
      <c r="R21197" s="34">
        <v>34</v>
      </c>
      <c r="S21197" s="34">
        <v>63</v>
      </c>
      <c r="T21197" s="34">
        <v>42</v>
      </c>
      <c r="U21197" s="34">
        <v>44</v>
      </c>
      <c r="V21197" s="34">
        <v>37</v>
      </c>
      <c r="W21197" s="34">
        <v>68</v>
      </c>
      <c r="X21197" s="34">
        <v>58</v>
      </c>
      <c r="Y21197" s="34">
        <v>64</v>
      </c>
      <c r="Z21197" s="34">
        <v>58</v>
      </c>
      <c r="AA21197" s="34">
        <v>86</v>
      </c>
      <c r="AB21197" s="34">
        <v>43</v>
      </c>
      <c r="AC21197" s="34">
        <v>119</v>
      </c>
    </row>
    <row r="21198" spans="1:29" x14ac:dyDescent="0.2">
      <c r="A21198" s="34" t="s">
        <v>81691</v>
      </c>
      <c r="B21198" s="34">
        <v>39</v>
      </c>
      <c r="C21198" s="34">
        <v>20</v>
      </c>
      <c r="D21198" s="34">
        <v>38</v>
      </c>
      <c r="E21198" s="34">
        <v>37</v>
      </c>
      <c r="F21198" s="34">
        <v>29</v>
      </c>
      <c r="G21198" s="34">
        <v>40</v>
      </c>
      <c r="H21198" s="34">
        <v>41</v>
      </c>
      <c r="I21198" s="34">
        <v>28</v>
      </c>
      <c r="J21198" s="34">
        <v>19</v>
      </c>
      <c r="K21198" s="34">
        <v>18</v>
      </c>
      <c r="L21198" s="34">
        <v>36</v>
      </c>
      <c r="M21198" s="34">
        <v>23</v>
      </c>
      <c r="N21198" s="34">
        <v>24</v>
      </c>
      <c r="O21198" s="34">
        <v>34</v>
      </c>
      <c r="P21198" s="34">
        <v>27</v>
      </c>
      <c r="Q21198" s="34">
        <v>24</v>
      </c>
      <c r="R21198" s="34">
        <v>28</v>
      </c>
      <c r="S21198" s="34">
        <v>28</v>
      </c>
      <c r="T21198" s="34">
        <v>20</v>
      </c>
      <c r="U21198" s="34">
        <v>28</v>
      </c>
      <c r="V21198" s="34">
        <v>31</v>
      </c>
      <c r="W21198" s="34">
        <v>29</v>
      </c>
      <c r="X21198" s="34">
        <v>44</v>
      </c>
      <c r="Y21198" s="34">
        <v>16</v>
      </c>
      <c r="Z21198" s="34">
        <v>22</v>
      </c>
      <c r="AA21198" s="34">
        <v>30</v>
      </c>
      <c r="AB21198" s="34">
        <v>19</v>
      </c>
      <c r="AC21198" s="34">
        <v>49</v>
      </c>
    </row>
    <row r="21199" spans="1:29" x14ac:dyDescent="0.2">
      <c r="A21199" s="34" t="s">
        <v>81692</v>
      </c>
      <c r="B21199" s="34">
        <v>132</v>
      </c>
      <c r="C21199" s="34">
        <v>241</v>
      </c>
      <c r="D21199" s="34">
        <v>223</v>
      </c>
      <c r="E21199" s="34">
        <v>268</v>
      </c>
      <c r="F21199" s="34">
        <v>263</v>
      </c>
      <c r="G21199" s="34">
        <v>272</v>
      </c>
      <c r="H21199" s="34">
        <v>252</v>
      </c>
      <c r="I21199" s="34">
        <v>194</v>
      </c>
      <c r="J21199" s="34">
        <v>227</v>
      </c>
      <c r="K21199" s="34">
        <v>268</v>
      </c>
      <c r="L21199" s="34">
        <v>228</v>
      </c>
      <c r="M21199" s="34">
        <v>232</v>
      </c>
      <c r="N21199" s="34">
        <v>224</v>
      </c>
      <c r="O21199" s="34">
        <v>224</v>
      </c>
      <c r="P21199" s="34">
        <v>227</v>
      </c>
      <c r="Q21199" s="34">
        <v>324</v>
      </c>
      <c r="R21199" s="34">
        <v>258</v>
      </c>
      <c r="S21199" s="34">
        <v>283</v>
      </c>
      <c r="T21199" s="34">
        <v>293</v>
      </c>
      <c r="U21199" s="34">
        <v>227</v>
      </c>
      <c r="V21199" s="34">
        <v>288</v>
      </c>
      <c r="W21199" s="34">
        <v>372</v>
      </c>
      <c r="X21199" s="34">
        <v>335</v>
      </c>
      <c r="Y21199" s="34">
        <v>357</v>
      </c>
      <c r="Z21199" s="34">
        <v>271</v>
      </c>
      <c r="AA21199" s="34">
        <v>327</v>
      </c>
      <c r="AB21199" s="34">
        <v>357</v>
      </c>
      <c r="AC21199" s="34">
        <v>458</v>
      </c>
    </row>
    <row r="21200" spans="1:29" x14ac:dyDescent="0.2">
      <c r="A21200" s="34" t="s">
        <v>81693</v>
      </c>
      <c r="B21200" s="34">
        <v>155</v>
      </c>
      <c r="C21200" s="34">
        <v>74</v>
      </c>
      <c r="D21200" s="34">
        <v>80</v>
      </c>
      <c r="E21200" s="34">
        <v>101</v>
      </c>
      <c r="F21200" s="34">
        <v>114</v>
      </c>
      <c r="G21200" s="34">
        <v>117</v>
      </c>
      <c r="H21200" s="34">
        <v>147</v>
      </c>
      <c r="I21200" s="34">
        <v>80</v>
      </c>
      <c r="J21200" s="34">
        <v>98</v>
      </c>
      <c r="K21200" s="34">
        <v>110</v>
      </c>
      <c r="L21200" s="34">
        <v>93</v>
      </c>
      <c r="M21200" s="34">
        <v>88</v>
      </c>
      <c r="N21200" s="34">
        <v>99</v>
      </c>
      <c r="O21200" s="34">
        <v>68</v>
      </c>
      <c r="P21200" s="34">
        <v>83</v>
      </c>
      <c r="Q21200" s="34">
        <v>135</v>
      </c>
      <c r="R21200" s="34">
        <v>130</v>
      </c>
      <c r="S21200" s="34">
        <v>111</v>
      </c>
      <c r="T21200" s="34">
        <v>164</v>
      </c>
      <c r="U21200" s="34">
        <v>119</v>
      </c>
      <c r="V21200" s="34">
        <v>125</v>
      </c>
      <c r="W21200" s="34">
        <v>175</v>
      </c>
      <c r="X21200" s="34">
        <v>107</v>
      </c>
      <c r="Y21200" s="34">
        <v>159</v>
      </c>
      <c r="Z21200" s="34">
        <v>154</v>
      </c>
      <c r="AA21200" s="34">
        <v>142</v>
      </c>
      <c r="AB21200" s="34">
        <v>161</v>
      </c>
      <c r="AC21200" s="34">
        <v>153</v>
      </c>
    </row>
    <row r="21201" spans="1:29" x14ac:dyDescent="0.2">
      <c r="A21201" s="34" t="s">
        <v>81694</v>
      </c>
      <c r="B21201" s="34">
        <v>177</v>
      </c>
      <c r="C21201" s="34">
        <v>141</v>
      </c>
      <c r="D21201" s="34">
        <v>224</v>
      </c>
      <c r="E21201" s="34">
        <v>160</v>
      </c>
      <c r="F21201" s="34">
        <v>246</v>
      </c>
      <c r="G21201" s="34">
        <v>137</v>
      </c>
      <c r="H21201" s="34">
        <v>200</v>
      </c>
      <c r="I21201" s="34">
        <v>139</v>
      </c>
      <c r="J21201" s="34">
        <v>274</v>
      </c>
      <c r="K21201" s="34">
        <v>124</v>
      </c>
      <c r="L21201" s="34">
        <v>279</v>
      </c>
      <c r="M21201" s="34">
        <v>145</v>
      </c>
      <c r="N21201" s="34">
        <v>206</v>
      </c>
      <c r="O21201" s="34">
        <v>162</v>
      </c>
      <c r="P21201" s="34">
        <v>243</v>
      </c>
      <c r="Q21201" s="34">
        <v>227</v>
      </c>
      <c r="R21201" s="34">
        <v>307</v>
      </c>
      <c r="S21201" s="34">
        <v>215</v>
      </c>
      <c r="T21201" s="34">
        <v>352</v>
      </c>
      <c r="U21201" s="34">
        <v>211</v>
      </c>
      <c r="V21201" s="34">
        <v>269</v>
      </c>
      <c r="W21201" s="34">
        <v>280</v>
      </c>
      <c r="X21201" s="34">
        <v>212</v>
      </c>
      <c r="Y21201" s="34">
        <v>227</v>
      </c>
      <c r="Z21201" s="34">
        <v>213</v>
      </c>
      <c r="AA21201" s="34">
        <v>243</v>
      </c>
      <c r="AB21201" s="34">
        <v>305</v>
      </c>
      <c r="AC21201" s="34">
        <v>294</v>
      </c>
    </row>
    <row r="21202" spans="1:29" x14ac:dyDescent="0.2">
      <c r="A21202" s="34" t="s">
        <v>81695</v>
      </c>
      <c r="B21202" s="34">
        <v>56</v>
      </c>
      <c r="C21202" s="34">
        <v>27</v>
      </c>
      <c r="D21202" s="34">
        <v>49</v>
      </c>
      <c r="E21202" s="34">
        <v>51</v>
      </c>
      <c r="F21202" s="34">
        <v>53</v>
      </c>
      <c r="G21202" s="34">
        <v>44</v>
      </c>
      <c r="H21202" s="34">
        <v>42</v>
      </c>
      <c r="I21202" s="34">
        <v>35</v>
      </c>
      <c r="J21202" s="34">
        <v>46</v>
      </c>
      <c r="K21202" s="34">
        <v>28</v>
      </c>
      <c r="L21202" s="34">
        <v>44</v>
      </c>
      <c r="M21202" s="34">
        <v>16</v>
      </c>
      <c r="N21202" s="34">
        <v>25</v>
      </c>
      <c r="O21202" s="34">
        <v>26</v>
      </c>
      <c r="P21202" s="34">
        <v>31</v>
      </c>
      <c r="Q21202" s="34">
        <v>59</v>
      </c>
      <c r="R21202" s="34">
        <v>57</v>
      </c>
      <c r="S21202" s="34">
        <v>50</v>
      </c>
      <c r="T21202" s="34">
        <v>49</v>
      </c>
      <c r="U21202" s="34">
        <v>33</v>
      </c>
      <c r="V21202" s="34">
        <v>38</v>
      </c>
      <c r="W21202" s="34">
        <v>36</v>
      </c>
      <c r="X21202" s="34">
        <v>42</v>
      </c>
      <c r="Y21202" s="34">
        <v>37</v>
      </c>
      <c r="Z21202" s="34">
        <v>56</v>
      </c>
      <c r="AA21202" s="34">
        <v>59</v>
      </c>
      <c r="AB21202" s="34">
        <v>54</v>
      </c>
      <c r="AC21202" s="34">
        <v>38</v>
      </c>
    </row>
    <row r="21203" spans="1:29" x14ac:dyDescent="0.2">
      <c r="A21203" s="34" t="s">
        <v>81696</v>
      </c>
      <c r="B21203" s="34">
        <v>137</v>
      </c>
      <c r="C21203" s="34">
        <v>215</v>
      </c>
      <c r="D21203" s="34">
        <v>283</v>
      </c>
      <c r="E21203" s="34">
        <v>228</v>
      </c>
      <c r="F21203" s="34">
        <v>247</v>
      </c>
      <c r="G21203" s="34">
        <v>208</v>
      </c>
      <c r="H21203" s="34">
        <v>171</v>
      </c>
      <c r="I21203" s="34">
        <v>196</v>
      </c>
      <c r="J21203" s="34">
        <v>190</v>
      </c>
      <c r="K21203" s="34">
        <v>161</v>
      </c>
      <c r="L21203" s="34">
        <v>109</v>
      </c>
      <c r="M21203" s="34">
        <v>139</v>
      </c>
      <c r="N21203" s="34">
        <v>187</v>
      </c>
      <c r="O21203" s="34">
        <v>158</v>
      </c>
      <c r="P21203" s="34">
        <v>167</v>
      </c>
      <c r="Q21203" s="34">
        <v>243</v>
      </c>
      <c r="R21203" s="34">
        <v>214</v>
      </c>
      <c r="S21203" s="34">
        <v>241</v>
      </c>
      <c r="T21203" s="34">
        <v>134</v>
      </c>
      <c r="U21203" s="34">
        <v>159</v>
      </c>
      <c r="V21203" s="34">
        <v>202</v>
      </c>
      <c r="W21203" s="34">
        <v>183</v>
      </c>
      <c r="X21203" s="34">
        <v>276</v>
      </c>
      <c r="Y21203" s="34">
        <v>159</v>
      </c>
      <c r="Z21203" s="34">
        <v>225</v>
      </c>
      <c r="AA21203" s="34">
        <v>240</v>
      </c>
      <c r="AB21203" s="34">
        <v>212</v>
      </c>
      <c r="AC21203" s="34">
        <v>329</v>
      </c>
    </row>
    <row r="21204" spans="1:29" x14ac:dyDescent="0.2">
      <c r="A21204" s="34" t="s">
        <v>81697</v>
      </c>
      <c r="B21204" s="34">
        <v>75</v>
      </c>
      <c r="C21204" s="34">
        <v>46</v>
      </c>
      <c r="D21204" s="34">
        <v>104</v>
      </c>
      <c r="E21204" s="34">
        <v>79</v>
      </c>
      <c r="F21204" s="34">
        <v>117</v>
      </c>
      <c r="G21204" s="34">
        <v>54</v>
      </c>
      <c r="H21204" s="34">
        <v>68</v>
      </c>
      <c r="I21204" s="34">
        <v>59</v>
      </c>
      <c r="J21204" s="34">
        <v>68</v>
      </c>
      <c r="K21204" s="34">
        <v>69</v>
      </c>
      <c r="L21204" s="34">
        <v>83</v>
      </c>
      <c r="M21204" s="34">
        <v>52</v>
      </c>
      <c r="N21204" s="34">
        <v>100</v>
      </c>
      <c r="O21204" s="34">
        <v>41</v>
      </c>
      <c r="P21204" s="34">
        <v>72</v>
      </c>
      <c r="Q21204" s="34">
        <v>93</v>
      </c>
      <c r="R21204" s="34">
        <v>103</v>
      </c>
      <c r="S21204" s="34">
        <v>66</v>
      </c>
      <c r="T21204" s="34">
        <v>76</v>
      </c>
      <c r="U21204" s="34">
        <v>50</v>
      </c>
      <c r="V21204" s="34">
        <v>137</v>
      </c>
      <c r="W21204" s="34">
        <v>85</v>
      </c>
      <c r="X21204" s="34">
        <v>85</v>
      </c>
      <c r="Y21204" s="34">
        <v>90</v>
      </c>
      <c r="Z21204" s="34">
        <v>71</v>
      </c>
      <c r="AA21204" s="34">
        <v>69</v>
      </c>
      <c r="AB21204" s="34">
        <v>143</v>
      </c>
      <c r="AC21204" s="34">
        <v>92</v>
      </c>
    </row>
    <row r="21205" spans="1:29" x14ac:dyDescent="0.2">
      <c r="A21205" s="34" t="s">
        <v>81698</v>
      </c>
      <c r="B21205" s="34">
        <v>58</v>
      </c>
      <c r="C21205" s="34">
        <v>67</v>
      </c>
      <c r="D21205" s="34">
        <v>59</v>
      </c>
      <c r="E21205" s="34">
        <v>95</v>
      </c>
      <c r="F21205" s="34">
        <v>54</v>
      </c>
      <c r="G21205" s="34">
        <v>84</v>
      </c>
      <c r="H21205" s="34">
        <v>64</v>
      </c>
      <c r="I21205" s="34">
        <v>77</v>
      </c>
      <c r="J21205" s="34">
        <v>51</v>
      </c>
      <c r="K21205" s="34">
        <v>59</v>
      </c>
      <c r="L21205" s="34">
        <v>28</v>
      </c>
      <c r="M21205" s="34">
        <v>70</v>
      </c>
      <c r="N21205" s="34">
        <v>56</v>
      </c>
      <c r="O21205" s="34">
        <v>59</v>
      </c>
      <c r="P21205" s="34">
        <v>62</v>
      </c>
      <c r="Q21205" s="34">
        <v>97</v>
      </c>
      <c r="R21205" s="34">
        <v>66</v>
      </c>
      <c r="S21205" s="34">
        <v>84</v>
      </c>
      <c r="T21205" s="34">
        <v>54</v>
      </c>
      <c r="U21205" s="34">
        <v>80</v>
      </c>
      <c r="V21205" s="34">
        <v>77</v>
      </c>
      <c r="W21205" s="34">
        <v>88</v>
      </c>
      <c r="X21205" s="34">
        <v>98</v>
      </c>
      <c r="Y21205" s="34">
        <v>56</v>
      </c>
      <c r="Z21205" s="34">
        <v>50</v>
      </c>
      <c r="AA21205" s="34">
        <v>74</v>
      </c>
      <c r="AB21205" s="34">
        <v>37</v>
      </c>
      <c r="AC21205" s="34">
        <v>115</v>
      </c>
    </row>
    <row r="21206" spans="1:29" x14ac:dyDescent="0.2">
      <c r="A21206" s="34" t="s">
        <v>81699</v>
      </c>
      <c r="B21206" s="34">
        <v>252</v>
      </c>
      <c r="C21206" s="34">
        <v>174</v>
      </c>
      <c r="D21206" s="34">
        <v>204</v>
      </c>
      <c r="E21206" s="34">
        <v>187</v>
      </c>
      <c r="F21206" s="34">
        <v>183</v>
      </c>
      <c r="G21206" s="34">
        <v>164</v>
      </c>
      <c r="H21206" s="34">
        <v>235</v>
      </c>
      <c r="I21206" s="34">
        <v>165</v>
      </c>
      <c r="J21206" s="34">
        <v>218</v>
      </c>
      <c r="K21206" s="34">
        <v>181</v>
      </c>
      <c r="L21206" s="34">
        <v>218</v>
      </c>
      <c r="M21206" s="34">
        <v>168</v>
      </c>
      <c r="N21206" s="34">
        <v>187</v>
      </c>
      <c r="O21206" s="34">
        <v>209</v>
      </c>
      <c r="P21206" s="34">
        <v>207</v>
      </c>
      <c r="Q21206" s="34">
        <v>253</v>
      </c>
      <c r="R21206" s="34">
        <v>252</v>
      </c>
      <c r="S21206" s="34">
        <v>204</v>
      </c>
      <c r="T21206" s="34">
        <v>303</v>
      </c>
      <c r="U21206" s="34">
        <v>170</v>
      </c>
      <c r="V21206" s="34">
        <v>244</v>
      </c>
      <c r="W21206" s="34">
        <v>321</v>
      </c>
      <c r="X21206" s="34">
        <v>339</v>
      </c>
      <c r="Y21206" s="34">
        <v>198</v>
      </c>
      <c r="Z21206" s="34">
        <v>200</v>
      </c>
      <c r="AA21206" s="34">
        <v>220</v>
      </c>
      <c r="AB21206" s="34">
        <v>286</v>
      </c>
      <c r="AC21206" s="34">
        <v>308</v>
      </c>
    </row>
    <row r="21207" spans="1:29" x14ac:dyDescent="0.2">
      <c r="A21207" s="34" t="s">
        <v>81700</v>
      </c>
      <c r="B21207" s="34">
        <v>117</v>
      </c>
      <c r="C21207" s="34">
        <v>146</v>
      </c>
      <c r="D21207" s="34">
        <v>186</v>
      </c>
      <c r="E21207" s="34">
        <v>177</v>
      </c>
      <c r="F21207" s="34">
        <v>213</v>
      </c>
      <c r="G21207" s="34">
        <v>231</v>
      </c>
      <c r="H21207" s="34">
        <v>199</v>
      </c>
      <c r="I21207" s="34">
        <v>172</v>
      </c>
      <c r="J21207" s="34">
        <v>138</v>
      </c>
      <c r="K21207" s="34">
        <v>184</v>
      </c>
      <c r="L21207" s="34">
        <v>160</v>
      </c>
      <c r="M21207" s="34">
        <v>154</v>
      </c>
      <c r="N21207" s="34">
        <v>155</v>
      </c>
      <c r="O21207" s="34">
        <v>139</v>
      </c>
      <c r="P21207" s="34">
        <v>179</v>
      </c>
      <c r="Q21207" s="34">
        <v>224</v>
      </c>
      <c r="R21207" s="34">
        <v>252</v>
      </c>
      <c r="S21207" s="34">
        <v>149</v>
      </c>
      <c r="T21207" s="34">
        <v>161</v>
      </c>
      <c r="U21207" s="34">
        <v>160</v>
      </c>
      <c r="V21207" s="34">
        <v>229</v>
      </c>
      <c r="W21207" s="34">
        <v>229</v>
      </c>
      <c r="X21207" s="34">
        <v>202</v>
      </c>
      <c r="Y21207" s="34">
        <v>204</v>
      </c>
      <c r="Z21207" s="34">
        <v>166</v>
      </c>
      <c r="AA21207" s="34">
        <v>256</v>
      </c>
      <c r="AB21207" s="34">
        <v>202</v>
      </c>
      <c r="AC21207" s="34">
        <v>240</v>
      </c>
    </row>
    <row r="21208" spans="1:29" x14ac:dyDescent="0.2">
      <c r="A21208" s="34" t="s">
        <v>81701</v>
      </c>
      <c r="B21208" s="34">
        <v>94</v>
      </c>
      <c r="C21208" s="34">
        <v>339</v>
      </c>
      <c r="D21208" s="34">
        <v>156</v>
      </c>
      <c r="E21208" s="34">
        <v>292</v>
      </c>
      <c r="F21208" s="34">
        <v>144</v>
      </c>
      <c r="G21208" s="34">
        <v>399</v>
      </c>
      <c r="H21208" s="34">
        <v>114</v>
      </c>
      <c r="I21208" s="34">
        <v>273</v>
      </c>
      <c r="J21208" s="34">
        <v>121</v>
      </c>
      <c r="K21208" s="34">
        <v>301</v>
      </c>
      <c r="L21208" s="34">
        <v>103</v>
      </c>
      <c r="M21208" s="34">
        <v>253</v>
      </c>
      <c r="N21208" s="34">
        <v>77</v>
      </c>
      <c r="O21208" s="34">
        <v>256</v>
      </c>
      <c r="P21208" s="34">
        <v>118</v>
      </c>
      <c r="Q21208" s="34">
        <v>372</v>
      </c>
      <c r="R21208" s="34">
        <v>175</v>
      </c>
      <c r="S21208" s="34">
        <v>412</v>
      </c>
      <c r="T21208" s="34">
        <v>103</v>
      </c>
      <c r="U21208" s="34">
        <v>265</v>
      </c>
      <c r="V21208" s="34">
        <v>179</v>
      </c>
      <c r="W21208" s="34">
        <v>291</v>
      </c>
      <c r="X21208" s="34">
        <v>218</v>
      </c>
      <c r="Y21208" s="34">
        <v>312</v>
      </c>
      <c r="Z21208" s="34">
        <v>194</v>
      </c>
      <c r="AA21208" s="34">
        <v>398</v>
      </c>
      <c r="AB21208" s="34">
        <v>167</v>
      </c>
      <c r="AC21208" s="34">
        <v>487</v>
      </c>
    </row>
    <row r="21209" spans="1:29" x14ac:dyDescent="0.2">
      <c r="A21209" s="34" t="s">
        <v>81702</v>
      </c>
      <c r="B21209" s="34">
        <v>255</v>
      </c>
      <c r="C21209" s="34">
        <v>229</v>
      </c>
      <c r="D21209" s="34">
        <v>326</v>
      </c>
      <c r="E21209" s="34">
        <v>312</v>
      </c>
      <c r="F21209" s="34">
        <v>268</v>
      </c>
      <c r="G21209" s="34">
        <v>253</v>
      </c>
      <c r="H21209" s="34">
        <v>318</v>
      </c>
      <c r="I21209" s="34">
        <v>222</v>
      </c>
      <c r="J21209" s="34">
        <v>282</v>
      </c>
      <c r="K21209" s="34">
        <v>271</v>
      </c>
      <c r="L21209" s="34">
        <v>211</v>
      </c>
      <c r="M21209" s="34">
        <v>202</v>
      </c>
      <c r="N21209" s="34">
        <v>225</v>
      </c>
      <c r="O21209" s="34">
        <v>211</v>
      </c>
      <c r="P21209" s="34">
        <v>281</v>
      </c>
      <c r="Q21209" s="34">
        <v>313</v>
      </c>
      <c r="R21209" s="34">
        <v>393</v>
      </c>
      <c r="S21209" s="34">
        <v>305</v>
      </c>
      <c r="T21209" s="34">
        <v>333</v>
      </c>
      <c r="U21209" s="34">
        <v>266</v>
      </c>
      <c r="V21209" s="34">
        <v>340</v>
      </c>
      <c r="W21209" s="34">
        <v>347</v>
      </c>
      <c r="X21209" s="34">
        <v>320</v>
      </c>
      <c r="Y21209" s="34">
        <v>294</v>
      </c>
      <c r="Z21209" s="34">
        <v>304</v>
      </c>
      <c r="AA21209" s="34">
        <v>334</v>
      </c>
      <c r="AB21209" s="34">
        <v>378</v>
      </c>
      <c r="AC21209" s="34">
        <v>424</v>
      </c>
    </row>
    <row r="21210" spans="1:29" x14ac:dyDescent="0.2">
      <c r="A21210" s="34" t="s">
        <v>81703</v>
      </c>
      <c r="B21210" s="34">
        <v>196</v>
      </c>
      <c r="C21210" s="34">
        <v>228</v>
      </c>
      <c r="D21210" s="34">
        <v>208</v>
      </c>
      <c r="E21210" s="34">
        <v>306</v>
      </c>
      <c r="F21210" s="34">
        <v>209</v>
      </c>
      <c r="G21210" s="34">
        <v>300</v>
      </c>
      <c r="H21210" s="34">
        <v>260</v>
      </c>
      <c r="I21210" s="34">
        <v>274</v>
      </c>
      <c r="J21210" s="34">
        <v>217</v>
      </c>
      <c r="K21210" s="34">
        <v>242</v>
      </c>
      <c r="L21210" s="34">
        <v>217</v>
      </c>
      <c r="M21210" s="34">
        <v>197</v>
      </c>
      <c r="N21210" s="34">
        <v>184</v>
      </c>
      <c r="O21210" s="34">
        <v>210</v>
      </c>
      <c r="P21210" s="34">
        <v>189</v>
      </c>
      <c r="Q21210" s="34">
        <v>359</v>
      </c>
      <c r="R21210" s="34">
        <v>301</v>
      </c>
      <c r="S21210" s="34">
        <v>278</v>
      </c>
      <c r="T21210" s="34">
        <v>261</v>
      </c>
      <c r="U21210" s="34">
        <v>270</v>
      </c>
      <c r="V21210" s="34">
        <v>274</v>
      </c>
      <c r="W21210" s="34">
        <v>328</v>
      </c>
      <c r="X21210" s="34">
        <v>312</v>
      </c>
      <c r="Y21210" s="34">
        <v>316</v>
      </c>
      <c r="Z21210" s="34">
        <v>186</v>
      </c>
      <c r="AA21210" s="34">
        <v>333</v>
      </c>
      <c r="AB21210" s="34">
        <v>328</v>
      </c>
      <c r="AC21210" s="34">
        <v>423</v>
      </c>
    </row>
    <row r="21211" spans="1:29" x14ac:dyDescent="0.2">
      <c r="A21211" s="34" t="s">
        <v>81704</v>
      </c>
      <c r="B21211" s="34">
        <v>156</v>
      </c>
      <c r="C21211" s="34">
        <v>162</v>
      </c>
      <c r="D21211" s="34">
        <v>127</v>
      </c>
      <c r="E21211" s="34">
        <v>165</v>
      </c>
      <c r="F21211" s="34">
        <v>175</v>
      </c>
      <c r="G21211" s="34">
        <v>206</v>
      </c>
      <c r="H21211" s="34">
        <v>165</v>
      </c>
      <c r="I21211" s="34">
        <v>105</v>
      </c>
      <c r="J21211" s="34">
        <v>161</v>
      </c>
      <c r="K21211" s="34">
        <v>164</v>
      </c>
      <c r="L21211" s="34">
        <v>151</v>
      </c>
      <c r="M21211" s="34">
        <v>146</v>
      </c>
      <c r="N21211" s="34">
        <v>120</v>
      </c>
      <c r="O21211" s="34">
        <v>132</v>
      </c>
      <c r="P21211" s="34">
        <v>138</v>
      </c>
      <c r="Q21211" s="34">
        <v>218</v>
      </c>
      <c r="R21211" s="34">
        <v>219</v>
      </c>
      <c r="S21211" s="34">
        <v>192</v>
      </c>
      <c r="T21211" s="34">
        <v>172</v>
      </c>
      <c r="U21211" s="34">
        <v>199</v>
      </c>
      <c r="V21211" s="34">
        <v>205</v>
      </c>
      <c r="W21211" s="34">
        <v>236</v>
      </c>
      <c r="X21211" s="34">
        <v>172</v>
      </c>
      <c r="Y21211" s="34">
        <v>238</v>
      </c>
      <c r="Z21211" s="34">
        <v>143</v>
      </c>
      <c r="AA21211" s="34">
        <v>244</v>
      </c>
      <c r="AB21211" s="34">
        <v>207</v>
      </c>
      <c r="AC21211" s="34">
        <v>284</v>
      </c>
    </row>
    <row r="21212" spans="1:29" x14ac:dyDescent="0.2">
      <c r="A21212" s="34" t="s">
        <v>81705</v>
      </c>
      <c r="B21212" s="34">
        <v>157</v>
      </c>
      <c r="C21212" s="34">
        <v>87</v>
      </c>
      <c r="D21212" s="34">
        <v>132</v>
      </c>
      <c r="E21212" s="34">
        <v>105</v>
      </c>
      <c r="F21212" s="34">
        <v>128</v>
      </c>
      <c r="G21212" s="34">
        <v>76</v>
      </c>
      <c r="H21212" s="34">
        <v>130</v>
      </c>
      <c r="I21212" s="34">
        <v>104</v>
      </c>
      <c r="J21212" s="34">
        <v>126</v>
      </c>
      <c r="K21212" s="34">
        <v>101</v>
      </c>
      <c r="L21212" s="34">
        <v>116</v>
      </c>
      <c r="M21212" s="34">
        <v>72</v>
      </c>
      <c r="N21212" s="34">
        <v>124</v>
      </c>
      <c r="O21212" s="34">
        <v>73</v>
      </c>
      <c r="P21212" s="34">
        <v>136</v>
      </c>
      <c r="Q21212" s="34">
        <v>130</v>
      </c>
      <c r="R21212" s="34">
        <v>150</v>
      </c>
      <c r="S21212" s="34">
        <v>95</v>
      </c>
      <c r="T21212" s="34">
        <v>169</v>
      </c>
      <c r="U21212" s="34">
        <v>101</v>
      </c>
      <c r="V21212" s="34">
        <v>139</v>
      </c>
      <c r="W21212" s="34">
        <v>109</v>
      </c>
      <c r="X21212" s="34">
        <v>169</v>
      </c>
      <c r="Y21212" s="34">
        <v>94</v>
      </c>
      <c r="Z21212" s="34">
        <v>153</v>
      </c>
      <c r="AA21212" s="34">
        <v>108</v>
      </c>
      <c r="AB21212" s="34">
        <v>201</v>
      </c>
      <c r="AC21212" s="34">
        <v>153</v>
      </c>
    </row>
    <row r="21213" spans="1:29" x14ac:dyDescent="0.2">
      <c r="A21213" s="34" t="s">
        <v>81706</v>
      </c>
      <c r="B21213" s="34">
        <v>256</v>
      </c>
      <c r="C21213" s="34">
        <v>198</v>
      </c>
      <c r="D21213" s="34">
        <v>245</v>
      </c>
      <c r="E21213" s="34">
        <v>275</v>
      </c>
      <c r="F21213" s="34">
        <v>284</v>
      </c>
      <c r="G21213" s="34">
        <v>238</v>
      </c>
      <c r="H21213" s="34">
        <v>273</v>
      </c>
      <c r="I21213" s="34">
        <v>251</v>
      </c>
      <c r="J21213" s="34">
        <v>232</v>
      </c>
      <c r="K21213" s="34">
        <v>283</v>
      </c>
      <c r="L21213" s="34">
        <v>248</v>
      </c>
      <c r="M21213" s="34">
        <v>238</v>
      </c>
      <c r="N21213" s="34">
        <v>271</v>
      </c>
      <c r="O21213" s="34">
        <v>219</v>
      </c>
      <c r="P21213" s="34">
        <v>237</v>
      </c>
      <c r="Q21213" s="34">
        <v>327</v>
      </c>
      <c r="R21213" s="34">
        <v>334</v>
      </c>
      <c r="S21213" s="34">
        <v>280</v>
      </c>
      <c r="T21213" s="34">
        <v>239</v>
      </c>
      <c r="U21213" s="34">
        <v>235</v>
      </c>
      <c r="V21213" s="34">
        <v>337</v>
      </c>
      <c r="W21213" s="34">
        <v>384</v>
      </c>
      <c r="X21213" s="34">
        <v>284</v>
      </c>
      <c r="Y21213" s="34">
        <v>354</v>
      </c>
      <c r="Z21213" s="34">
        <v>300</v>
      </c>
      <c r="AA21213" s="34">
        <v>337</v>
      </c>
      <c r="AB21213" s="34">
        <v>362</v>
      </c>
      <c r="AC21213" s="34">
        <v>438</v>
      </c>
    </row>
    <row r="21214" spans="1:29" x14ac:dyDescent="0.2">
      <c r="A21214" s="34" t="s">
        <v>81707</v>
      </c>
      <c r="B21214" s="34">
        <v>174</v>
      </c>
      <c r="C21214" s="34">
        <v>92</v>
      </c>
      <c r="D21214" s="34">
        <v>164</v>
      </c>
      <c r="E21214" s="34">
        <v>109</v>
      </c>
      <c r="F21214" s="34">
        <v>176</v>
      </c>
      <c r="G21214" s="34">
        <v>76</v>
      </c>
      <c r="H21214" s="34">
        <v>156</v>
      </c>
      <c r="I21214" s="34">
        <v>98</v>
      </c>
      <c r="J21214" s="34">
        <v>126</v>
      </c>
      <c r="K21214" s="34">
        <v>120</v>
      </c>
      <c r="L21214" s="34">
        <v>119</v>
      </c>
      <c r="M21214" s="34">
        <v>141</v>
      </c>
      <c r="N21214" s="34">
        <v>137</v>
      </c>
      <c r="O21214" s="34">
        <v>96</v>
      </c>
      <c r="P21214" s="34">
        <v>128</v>
      </c>
      <c r="Q21214" s="34">
        <v>108</v>
      </c>
      <c r="R21214" s="34">
        <v>172</v>
      </c>
      <c r="S21214" s="34">
        <v>163</v>
      </c>
      <c r="T21214" s="34">
        <v>198</v>
      </c>
      <c r="U21214" s="34">
        <v>84</v>
      </c>
      <c r="V21214" s="34">
        <v>170</v>
      </c>
      <c r="W21214" s="34">
        <v>140</v>
      </c>
      <c r="X21214" s="34">
        <v>208</v>
      </c>
      <c r="Y21214" s="34">
        <v>145</v>
      </c>
      <c r="Z21214" s="34">
        <v>173</v>
      </c>
      <c r="AA21214" s="34">
        <v>158</v>
      </c>
      <c r="AB21214" s="34">
        <v>248</v>
      </c>
      <c r="AC21214" s="34">
        <v>202</v>
      </c>
    </row>
    <row r="21215" spans="1:29" x14ac:dyDescent="0.2">
      <c r="A21215" s="34" t="s">
        <v>81708</v>
      </c>
      <c r="B21215" s="34">
        <v>120</v>
      </c>
      <c r="C21215" s="34">
        <v>77</v>
      </c>
      <c r="D21215" s="34">
        <v>75</v>
      </c>
      <c r="E21215" s="34">
        <v>91</v>
      </c>
      <c r="F21215" s="34">
        <v>88</v>
      </c>
      <c r="G21215" s="34">
        <v>83</v>
      </c>
      <c r="H21215" s="34">
        <v>100</v>
      </c>
      <c r="I21215" s="34">
        <v>89</v>
      </c>
      <c r="J21215" s="34">
        <v>75</v>
      </c>
      <c r="K21215" s="34">
        <v>78</v>
      </c>
      <c r="L21215" s="34">
        <v>91</v>
      </c>
      <c r="M21215" s="34">
        <v>92</v>
      </c>
      <c r="N21215" s="34">
        <v>53</v>
      </c>
      <c r="O21215" s="34">
        <v>76</v>
      </c>
      <c r="P21215" s="34">
        <v>90</v>
      </c>
      <c r="Q21215" s="34">
        <v>125</v>
      </c>
      <c r="R21215" s="34">
        <v>122</v>
      </c>
      <c r="S21215" s="34">
        <v>116</v>
      </c>
      <c r="T21215" s="34">
        <v>91</v>
      </c>
      <c r="U21215" s="34">
        <v>91</v>
      </c>
      <c r="V21215" s="34">
        <v>106</v>
      </c>
      <c r="W21215" s="34">
        <v>151</v>
      </c>
      <c r="X21215" s="34">
        <v>100</v>
      </c>
      <c r="Y21215" s="34">
        <v>112</v>
      </c>
      <c r="Z21215" s="34">
        <v>67</v>
      </c>
      <c r="AA21215" s="34">
        <v>105</v>
      </c>
      <c r="AB21215" s="34">
        <v>102</v>
      </c>
      <c r="AC21215" s="34">
        <v>159</v>
      </c>
    </row>
    <row r="21216" spans="1:29" x14ac:dyDescent="0.2">
      <c r="A21216" s="34" t="s">
        <v>81709</v>
      </c>
      <c r="B21216" s="34">
        <v>75</v>
      </c>
      <c r="C21216" s="34">
        <v>95</v>
      </c>
      <c r="D21216" s="34">
        <v>131</v>
      </c>
      <c r="E21216" s="34">
        <v>90</v>
      </c>
      <c r="F21216" s="34">
        <v>116</v>
      </c>
      <c r="G21216" s="34">
        <v>75</v>
      </c>
      <c r="H21216" s="34">
        <v>110</v>
      </c>
      <c r="I21216" s="34">
        <v>73</v>
      </c>
      <c r="J21216" s="34">
        <v>102</v>
      </c>
      <c r="K21216" s="34">
        <v>89</v>
      </c>
      <c r="L21216" s="34">
        <v>116</v>
      </c>
      <c r="M21216" s="34">
        <v>90</v>
      </c>
      <c r="N21216" s="34">
        <v>108</v>
      </c>
      <c r="O21216" s="34">
        <v>86</v>
      </c>
      <c r="P21216" s="34">
        <v>114</v>
      </c>
      <c r="Q21216" s="34">
        <v>143</v>
      </c>
      <c r="R21216" s="34">
        <v>139</v>
      </c>
      <c r="S21216" s="34">
        <v>96</v>
      </c>
      <c r="T21216" s="34">
        <v>148</v>
      </c>
      <c r="U21216" s="34">
        <v>103</v>
      </c>
      <c r="V21216" s="34">
        <v>109</v>
      </c>
      <c r="W21216" s="34">
        <v>103</v>
      </c>
      <c r="X21216" s="34">
        <v>167</v>
      </c>
      <c r="Y21216" s="34">
        <v>120</v>
      </c>
      <c r="Z21216" s="34">
        <v>125</v>
      </c>
      <c r="AA21216" s="34">
        <v>126</v>
      </c>
      <c r="AB21216" s="34">
        <v>179</v>
      </c>
      <c r="AC21216" s="34">
        <v>164</v>
      </c>
    </row>
    <row r="21217" spans="1:29" x14ac:dyDescent="0.2">
      <c r="A21217" s="34" t="s">
        <v>81710</v>
      </c>
      <c r="B21217" s="34">
        <v>0</v>
      </c>
      <c r="C21217" s="34">
        <v>0</v>
      </c>
      <c r="D21217" s="34">
        <v>0</v>
      </c>
      <c r="E21217" s="34">
        <v>0</v>
      </c>
      <c r="F21217" s="34">
        <v>0</v>
      </c>
      <c r="G21217" s="34">
        <v>0</v>
      </c>
      <c r="H21217" s="34">
        <v>0</v>
      </c>
      <c r="I21217" s="34">
        <v>0</v>
      </c>
      <c r="J21217" s="34">
        <v>0</v>
      </c>
      <c r="K21217" s="34">
        <v>0</v>
      </c>
      <c r="L21217" s="34">
        <v>0</v>
      </c>
      <c r="M21217" s="34">
        <v>0</v>
      </c>
      <c r="N21217" s="34">
        <v>0</v>
      </c>
      <c r="O21217" s="34">
        <v>0</v>
      </c>
      <c r="P21217" s="34">
        <v>0</v>
      </c>
      <c r="Q21217" s="34">
        <v>0</v>
      </c>
      <c r="R21217" s="34">
        <v>0</v>
      </c>
      <c r="S21217" s="34">
        <v>0</v>
      </c>
      <c r="T21217" s="34">
        <v>0</v>
      </c>
      <c r="U21217" s="34">
        <v>0</v>
      </c>
      <c r="V21217" s="34">
        <v>0</v>
      </c>
      <c r="W21217" s="34">
        <v>1</v>
      </c>
      <c r="X21217" s="34">
        <v>0</v>
      </c>
      <c r="Y21217" s="34">
        <v>0</v>
      </c>
      <c r="Z21217" s="34">
        <v>0</v>
      </c>
      <c r="AA21217" s="34">
        <v>0</v>
      </c>
      <c r="AB21217" s="34">
        <v>0</v>
      </c>
      <c r="AC21217" s="34">
        <v>0</v>
      </c>
    </row>
    <row r="21218" spans="1:29" x14ac:dyDescent="0.2">
      <c r="A21218" s="34" t="s">
        <v>81711</v>
      </c>
      <c r="B21218" s="34">
        <v>225</v>
      </c>
      <c r="C21218" s="34">
        <v>180</v>
      </c>
      <c r="D21218" s="34">
        <v>277</v>
      </c>
      <c r="E21218" s="34">
        <v>185</v>
      </c>
      <c r="F21218" s="34">
        <v>264</v>
      </c>
      <c r="G21218" s="34">
        <v>152</v>
      </c>
      <c r="H21218" s="34">
        <v>224</v>
      </c>
      <c r="I21218" s="34">
        <v>208</v>
      </c>
      <c r="J21218" s="34">
        <v>220</v>
      </c>
      <c r="K21218" s="34">
        <v>199</v>
      </c>
      <c r="L21218" s="34">
        <v>262</v>
      </c>
      <c r="M21218" s="34">
        <v>173</v>
      </c>
      <c r="N21218" s="34">
        <v>224</v>
      </c>
      <c r="O21218" s="34">
        <v>215</v>
      </c>
      <c r="P21218" s="34">
        <v>236</v>
      </c>
      <c r="Q21218" s="34">
        <v>248</v>
      </c>
      <c r="R21218" s="34">
        <v>292</v>
      </c>
      <c r="S21218" s="34">
        <v>279</v>
      </c>
      <c r="T21218" s="34">
        <v>331</v>
      </c>
      <c r="U21218" s="34">
        <v>221</v>
      </c>
      <c r="V21218" s="34">
        <v>236</v>
      </c>
      <c r="W21218" s="34">
        <v>350</v>
      </c>
      <c r="X21218" s="34">
        <v>241</v>
      </c>
      <c r="Y21218" s="34">
        <v>251</v>
      </c>
      <c r="Z21218" s="34">
        <v>288</v>
      </c>
      <c r="AA21218" s="34">
        <v>283</v>
      </c>
      <c r="AB21218" s="34">
        <v>349</v>
      </c>
      <c r="AC21218" s="34">
        <v>302</v>
      </c>
    </row>
    <row r="21219" spans="1:29" x14ac:dyDescent="0.2">
      <c r="A21219" s="34" t="s">
        <v>81712</v>
      </c>
      <c r="B21219" s="34">
        <v>738</v>
      </c>
      <c r="C21219" s="34">
        <v>612</v>
      </c>
      <c r="D21219" s="34">
        <v>787</v>
      </c>
      <c r="E21219" s="34">
        <v>590</v>
      </c>
      <c r="F21219" s="34">
        <v>885</v>
      </c>
      <c r="G21219" s="34">
        <v>506</v>
      </c>
      <c r="H21219" s="34">
        <v>907</v>
      </c>
      <c r="I21219" s="34">
        <v>591</v>
      </c>
      <c r="J21219" s="34">
        <v>911</v>
      </c>
      <c r="K21219" s="34">
        <v>536</v>
      </c>
      <c r="L21219" s="34">
        <v>970</v>
      </c>
      <c r="M21219" s="34">
        <v>575</v>
      </c>
      <c r="N21219" s="34">
        <v>761</v>
      </c>
      <c r="O21219" s="34">
        <v>642</v>
      </c>
      <c r="P21219" s="34">
        <v>788</v>
      </c>
      <c r="Q21219" s="34">
        <v>940</v>
      </c>
      <c r="R21219" s="34">
        <v>1144</v>
      </c>
      <c r="S21219" s="34">
        <v>714</v>
      </c>
      <c r="T21219" s="34">
        <v>1331</v>
      </c>
      <c r="U21219" s="34">
        <v>716</v>
      </c>
      <c r="V21219" s="34">
        <v>1187</v>
      </c>
      <c r="W21219" s="34">
        <v>1054</v>
      </c>
      <c r="X21219" s="34">
        <v>854</v>
      </c>
      <c r="Y21219" s="34">
        <v>922</v>
      </c>
      <c r="Z21219" s="34">
        <v>854</v>
      </c>
      <c r="AA21219" s="34">
        <v>876</v>
      </c>
      <c r="AB21219" s="34">
        <v>1258</v>
      </c>
      <c r="AC21219" s="34">
        <v>1041</v>
      </c>
    </row>
    <row r="21220" spans="1:29" x14ac:dyDescent="0.2">
      <c r="A21220" s="34" t="s">
        <v>81713</v>
      </c>
      <c r="B21220" s="34">
        <v>188</v>
      </c>
      <c r="C21220" s="34">
        <v>247</v>
      </c>
      <c r="D21220" s="34">
        <v>207</v>
      </c>
      <c r="E21220" s="34">
        <v>237</v>
      </c>
      <c r="F21220" s="34">
        <v>211</v>
      </c>
      <c r="G21220" s="34">
        <v>180</v>
      </c>
      <c r="H21220" s="34">
        <v>189</v>
      </c>
      <c r="I21220" s="34">
        <v>184</v>
      </c>
      <c r="J21220" s="34">
        <v>173</v>
      </c>
      <c r="K21220" s="34">
        <v>258</v>
      </c>
      <c r="L21220" s="34">
        <v>147</v>
      </c>
      <c r="M21220" s="34">
        <v>209</v>
      </c>
      <c r="N21220" s="34">
        <v>193</v>
      </c>
      <c r="O21220" s="34">
        <v>185</v>
      </c>
      <c r="P21220" s="34">
        <v>197</v>
      </c>
      <c r="Q21220" s="34">
        <v>292</v>
      </c>
      <c r="R21220" s="34">
        <v>219</v>
      </c>
      <c r="S21220" s="34">
        <v>241</v>
      </c>
      <c r="T21220" s="34">
        <v>154</v>
      </c>
      <c r="U21220" s="34">
        <v>202</v>
      </c>
      <c r="V21220" s="34">
        <v>195</v>
      </c>
      <c r="W21220" s="34">
        <v>279</v>
      </c>
      <c r="X21220" s="34">
        <v>238</v>
      </c>
      <c r="Y21220" s="34">
        <v>278</v>
      </c>
      <c r="Z21220" s="34">
        <v>217</v>
      </c>
      <c r="AA21220" s="34">
        <v>271</v>
      </c>
      <c r="AB21220" s="34">
        <v>230</v>
      </c>
      <c r="AC21220" s="34">
        <v>324</v>
      </c>
    </row>
    <row r="21221" spans="1:29" x14ac:dyDescent="0.2">
      <c r="A21221" s="34" t="s">
        <v>81714</v>
      </c>
      <c r="B21221" s="34">
        <v>271</v>
      </c>
      <c r="C21221" s="34">
        <v>191</v>
      </c>
      <c r="D21221" s="34">
        <v>270</v>
      </c>
      <c r="E21221" s="34">
        <v>240</v>
      </c>
      <c r="F21221" s="34">
        <v>255</v>
      </c>
      <c r="G21221" s="34">
        <v>188</v>
      </c>
      <c r="H21221" s="34">
        <v>299</v>
      </c>
      <c r="I21221" s="34">
        <v>187</v>
      </c>
      <c r="J21221" s="34">
        <v>259</v>
      </c>
      <c r="K21221" s="34">
        <v>238</v>
      </c>
      <c r="L21221" s="34">
        <v>250</v>
      </c>
      <c r="M21221" s="34">
        <v>210</v>
      </c>
      <c r="N21221" s="34">
        <v>193</v>
      </c>
      <c r="O21221" s="34">
        <v>223</v>
      </c>
      <c r="P21221" s="34">
        <v>248</v>
      </c>
      <c r="Q21221" s="34">
        <v>319</v>
      </c>
      <c r="R21221" s="34">
        <v>349</v>
      </c>
      <c r="S21221" s="34">
        <v>261</v>
      </c>
      <c r="T21221" s="34">
        <v>325</v>
      </c>
      <c r="U21221" s="34">
        <v>311</v>
      </c>
      <c r="V21221" s="34">
        <v>361</v>
      </c>
      <c r="W21221" s="34">
        <v>353</v>
      </c>
      <c r="X21221" s="34">
        <v>346</v>
      </c>
      <c r="Y21221" s="34">
        <v>294</v>
      </c>
      <c r="Z21221" s="34">
        <v>269</v>
      </c>
      <c r="AA21221" s="34">
        <v>276</v>
      </c>
      <c r="AB21221" s="34">
        <v>363</v>
      </c>
      <c r="AC21221" s="34">
        <v>326</v>
      </c>
    </row>
    <row r="21222" spans="1:29" x14ac:dyDescent="0.2">
      <c r="A21222" s="34" t="s">
        <v>81715</v>
      </c>
      <c r="B21222" s="34">
        <v>296</v>
      </c>
      <c r="C21222" s="34">
        <v>251</v>
      </c>
      <c r="D21222" s="34">
        <v>385</v>
      </c>
      <c r="E21222" s="34">
        <v>317</v>
      </c>
      <c r="F21222" s="34">
        <v>374</v>
      </c>
      <c r="G21222" s="34">
        <v>274</v>
      </c>
      <c r="H21222" s="34">
        <v>375</v>
      </c>
      <c r="I21222" s="34">
        <v>260</v>
      </c>
      <c r="J21222" s="34">
        <v>357</v>
      </c>
      <c r="K21222" s="34">
        <v>289</v>
      </c>
      <c r="L21222" s="34">
        <v>364</v>
      </c>
      <c r="M21222" s="34">
        <v>238</v>
      </c>
      <c r="N21222" s="34">
        <v>302</v>
      </c>
      <c r="O21222" s="34">
        <v>294</v>
      </c>
      <c r="P21222" s="34">
        <v>401</v>
      </c>
      <c r="Q21222" s="34">
        <v>339</v>
      </c>
      <c r="R21222" s="34">
        <v>437</v>
      </c>
      <c r="S21222" s="34">
        <v>342</v>
      </c>
      <c r="T21222" s="34">
        <v>547</v>
      </c>
      <c r="U21222" s="34">
        <v>318</v>
      </c>
      <c r="V21222" s="34">
        <v>426</v>
      </c>
      <c r="W21222" s="34">
        <v>394</v>
      </c>
      <c r="X21222" s="34">
        <v>516</v>
      </c>
      <c r="Y21222" s="34">
        <v>377</v>
      </c>
      <c r="Z21222" s="34">
        <v>399</v>
      </c>
      <c r="AA21222" s="34">
        <v>385</v>
      </c>
      <c r="AB21222" s="34">
        <v>497</v>
      </c>
      <c r="AC21222" s="34">
        <v>460</v>
      </c>
    </row>
    <row r="21223" spans="1:29" x14ac:dyDescent="0.2">
      <c r="A21223" s="34" t="s">
        <v>81716</v>
      </c>
      <c r="B21223" s="34">
        <v>31</v>
      </c>
      <c r="C21223" s="34">
        <v>58</v>
      </c>
      <c r="D21223" s="34">
        <v>32</v>
      </c>
      <c r="E21223" s="34">
        <v>50</v>
      </c>
      <c r="F21223" s="34">
        <v>43</v>
      </c>
      <c r="G21223" s="34">
        <v>55</v>
      </c>
      <c r="H21223" s="34">
        <v>44</v>
      </c>
      <c r="I21223" s="34">
        <v>28</v>
      </c>
      <c r="J21223" s="34">
        <v>48</v>
      </c>
      <c r="K21223" s="34">
        <v>36</v>
      </c>
      <c r="L21223" s="34">
        <v>30</v>
      </c>
      <c r="M21223" s="34">
        <v>32</v>
      </c>
      <c r="N21223" s="34">
        <v>36</v>
      </c>
      <c r="O21223" s="34">
        <v>48</v>
      </c>
      <c r="P21223" s="34">
        <v>29</v>
      </c>
      <c r="Q21223" s="34">
        <v>49</v>
      </c>
      <c r="R21223" s="34">
        <v>49</v>
      </c>
      <c r="S21223" s="34">
        <v>49</v>
      </c>
      <c r="T21223" s="34">
        <v>29</v>
      </c>
      <c r="U21223" s="34">
        <v>35</v>
      </c>
      <c r="V21223" s="34">
        <v>68</v>
      </c>
      <c r="W21223" s="34">
        <v>40</v>
      </c>
      <c r="X21223" s="34">
        <v>49</v>
      </c>
      <c r="Y21223" s="34">
        <v>20</v>
      </c>
      <c r="Z21223" s="34">
        <v>46</v>
      </c>
      <c r="AA21223" s="34">
        <v>42</v>
      </c>
      <c r="AB21223" s="34">
        <v>38</v>
      </c>
      <c r="AC21223" s="34">
        <v>62</v>
      </c>
    </row>
    <row r="21224" spans="1:29" x14ac:dyDescent="0.2">
      <c r="A21224" s="34" t="s">
        <v>81717</v>
      </c>
      <c r="B21224" s="34">
        <v>151</v>
      </c>
      <c r="C21224" s="34">
        <v>82</v>
      </c>
      <c r="D21224" s="34">
        <v>124</v>
      </c>
      <c r="E21224" s="34">
        <v>82</v>
      </c>
      <c r="F21224" s="34">
        <v>117</v>
      </c>
      <c r="G21224" s="34">
        <v>120</v>
      </c>
      <c r="H21224" s="34">
        <v>119</v>
      </c>
      <c r="I21224" s="34">
        <v>88</v>
      </c>
      <c r="J21224" s="34">
        <v>106</v>
      </c>
      <c r="K21224" s="34">
        <v>103</v>
      </c>
      <c r="L21224" s="34">
        <v>150</v>
      </c>
      <c r="M21224" s="34">
        <v>64</v>
      </c>
      <c r="N21224" s="34">
        <v>94</v>
      </c>
      <c r="O21224" s="34">
        <v>91</v>
      </c>
      <c r="P21224" s="34">
        <v>101</v>
      </c>
      <c r="Q21224" s="34">
        <v>120</v>
      </c>
      <c r="R21224" s="34">
        <v>170</v>
      </c>
      <c r="S21224" s="34">
        <v>97</v>
      </c>
      <c r="T21224" s="34">
        <v>179</v>
      </c>
      <c r="U21224" s="34">
        <v>111</v>
      </c>
      <c r="V21224" s="34">
        <v>140</v>
      </c>
      <c r="W21224" s="34">
        <v>161</v>
      </c>
      <c r="X21224" s="34">
        <v>121</v>
      </c>
      <c r="Y21224" s="34">
        <v>138</v>
      </c>
      <c r="Z21224" s="34">
        <v>80</v>
      </c>
      <c r="AA21224" s="34">
        <v>148</v>
      </c>
      <c r="AB21224" s="34">
        <v>130</v>
      </c>
      <c r="AC21224" s="34">
        <v>152</v>
      </c>
    </row>
    <row r="21225" spans="1:29" x14ac:dyDescent="0.2">
      <c r="A21225" s="34" t="s">
        <v>81718</v>
      </c>
      <c r="B21225" s="34">
        <v>56</v>
      </c>
      <c r="C21225" s="34">
        <v>181</v>
      </c>
      <c r="D21225" s="34">
        <v>117</v>
      </c>
      <c r="E21225" s="34">
        <v>185</v>
      </c>
      <c r="F21225" s="34">
        <v>97</v>
      </c>
      <c r="G21225" s="34">
        <v>180</v>
      </c>
      <c r="H21225" s="34">
        <v>74</v>
      </c>
      <c r="I21225" s="34">
        <v>165</v>
      </c>
      <c r="J21225" s="34">
        <v>80</v>
      </c>
      <c r="K21225" s="34">
        <v>195</v>
      </c>
      <c r="L21225" s="34">
        <v>72</v>
      </c>
      <c r="M21225" s="34">
        <v>129</v>
      </c>
      <c r="N21225" s="34">
        <v>70</v>
      </c>
      <c r="O21225" s="34">
        <v>137</v>
      </c>
      <c r="P21225" s="34">
        <v>92</v>
      </c>
      <c r="Q21225" s="34">
        <v>183</v>
      </c>
      <c r="R21225" s="34">
        <v>101</v>
      </c>
      <c r="S21225" s="34">
        <v>183</v>
      </c>
      <c r="T21225" s="34">
        <v>108</v>
      </c>
      <c r="U21225" s="34">
        <v>128</v>
      </c>
      <c r="V21225" s="34">
        <v>128</v>
      </c>
      <c r="W21225" s="34">
        <v>205</v>
      </c>
      <c r="X21225" s="34">
        <v>134</v>
      </c>
      <c r="Y21225" s="34">
        <v>164</v>
      </c>
      <c r="Z21225" s="34">
        <v>103</v>
      </c>
      <c r="AA21225" s="34">
        <v>194</v>
      </c>
      <c r="AB21225" s="34">
        <v>133</v>
      </c>
      <c r="AC21225" s="34">
        <v>251</v>
      </c>
    </row>
    <row r="21226" spans="1:29" x14ac:dyDescent="0.2">
      <c r="A21226" s="34" t="s">
        <v>81719</v>
      </c>
      <c r="B21226" s="34">
        <v>171</v>
      </c>
      <c r="C21226" s="34">
        <v>141</v>
      </c>
      <c r="D21226" s="34">
        <v>156</v>
      </c>
      <c r="E21226" s="34">
        <v>167</v>
      </c>
      <c r="F21226" s="34">
        <v>146</v>
      </c>
      <c r="G21226" s="34">
        <v>167</v>
      </c>
      <c r="H21226" s="34">
        <v>107</v>
      </c>
      <c r="I21226" s="34">
        <v>163</v>
      </c>
      <c r="J21226" s="34">
        <v>151</v>
      </c>
      <c r="K21226" s="34">
        <v>141</v>
      </c>
      <c r="L21226" s="34">
        <v>124</v>
      </c>
      <c r="M21226" s="34">
        <v>130</v>
      </c>
      <c r="N21226" s="34">
        <v>140</v>
      </c>
      <c r="O21226" s="34">
        <v>166</v>
      </c>
      <c r="P21226" s="34">
        <v>122</v>
      </c>
      <c r="Q21226" s="34">
        <v>179</v>
      </c>
      <c r="R21226" s="34">
        <v>122</v>
      </c>
      <c r="S21226" s="34">
        <v>127</v>
      </c>
      <c r="T21226" s="34">
        <v>160</v>
      </c>
      <c r="U21226" s="34">
        <v>130</v>
      </c>
      <c r="V21226" s="34">
        <v>122</v>
      </c>
      <c r="W21226" s="34">
        <v>168</v>
      </c>
      <c r="X21226" s="34">
        <v>137</v>
      </c>
      <c r="Y21226" s="34">
        <v>165</v>
      </c>
      <c r="Z21226" s="34">
        <v>143</v>
      </c>
      <c r="AA21226" s="34">
        <v>176</v>
      </c>
      <c r="AB21226" s="34">
        <v>202</v>
      </c>
      <c r="AC21226" s="34">
        <v>230</v>
      </c>
    </row>
    <row r="21227" spans="1:29" x14ac:dyDescent="0.2">
      <c r="A21227" s="34" t="s">
        <v>81720</v>
      </c>
      <c r="B21227" s="34">
        <v>526</v>
      </c>
      <c r="C21227" s="34">
        <v>344</v>
      </c>
      <c r="D21227" s="34">
        <v>422</v>
      </c>
      <c r="E21227" s="34">
        <v>337</v>
      </c>
      <c r="F21227" s="34">
        <v>482</v>
      </c>
      <c r="G21227" s="34">
        <v>396</v>
      </c>
      <c r="H21227" s="34">
        <v>413</v>
      </c>
      <c r="I21227" s="34">
        <v>349</v>
      </c>
      <c r="J21227" s="34">
        <v>455</v>
      </c>
      <c r="K21227" s="34">
        <v>325</v>
      </c>
      <c r="L21227" s="34">
        <v>450</v>
      </c>
      <c r="M21227" s="34">
        <v>298</v>
      </c>
      <c r="N21227" s="34">
        <v>401</v>
      </c>
      <c r="O21227" s="34">
        <v>274</v>
      </c>
      <c r="P21227" s="34">
        <v>470</v>
      </c>
      <c r="Q21227" s="34">
        <v>485</v>
      </c>
      <c r="R21227" s="34">
        <v>596</v>
      </c>
      <c r="S21227" s="34">
        <v>392</v>
      </c>
      <c r="T21227" s="34">
        <v>529</v>
      </c>
      <c r="U21227" s="34">
        <v>354</v>
      </c>
      <c r="V21227" s="34">
        <v>548</v>
      </c>
      <c r="W21227" s="34">
        <v>536</v>
      </c>
      <c r="X21227" s="34">
        <v>546</v>
      </c>
      <c r="Y21227" s="34">
        <v>499</v>
      </c>
      <c r="Z21227" s="34">
        <v>443</v>
      </c>
      <c r="AA21227" s="34">
        <v>425</v>
      </c>
      <c r="AB21227" s="34">
        <v>773</v>
      </c>
      <c r="AC21227" s="34">
        <v>612</v>
      </c>
    </row>
    <row r="21228" spans="1:29" x14ac:dyDescent="0.2">
      <c r="A21228" s="34" t="s">
        <v>81721</v>
      </c>
      <c r="B21228" s="34">
        <v>143</v>
      </c>
      <c r="C21228" s="34">
        <v>105</v>
      </c>
      <c r="D21228" s="34">
        <v>144</v>
      </c>
      <c r="E21228" s="34">
        <v>167</v>
      </c>
      <c r="F21228" s="34">
        <v>161</v>
      </c>
      <c r="G21228" s="34">
        <v>131</v>
      </c>
      <c r="H21228" s="34">
        <v>157</v>
      </c>
      <c r="I21228" s="34">
        <v>164</v>
      </c>
      <c r="J21228" s="34">
        <v>140</v>
      </c>
      <c r="K21228" s="34">
        <v>169</v>
      </c>
      <c r="L21228" s="34">
        <v>154</v>
      </c>
      <c r="M21228" s="34">
        <v>116</v>
      </c>
      <c r="N21228" s="34">
        <v>141</v>
      </c>
      <c r="O21228" s="34">
        <v>159</v>
      </c>
      <c r="P21228" s="34">
        <v>161</v>
      </c>
      <c r="Q21228" s="34">
        <v>185</v>
      </c>
      <c r="R21228" s="34">
        <v>234</v>
      </c>
      <c r="S21228" s="34">
        <v>168</v>
      </c>
      <c r="T21228" s="34">
        <v>272</v>
      </c>
      <c r="U21228" s="34">
        <v>166</v>
      </c>
      <c r="V21228" s="34">
        <v>215</v>
      </c>
      <c r="W21228" s="34">
        <v>215</v>
      </c>
      <c r="X21228" s="34">
        <v>217</v>
      </c>
      <c r="Y21228" s="34">
        <v>225</v>
      </c>
      <c r="Z21228" s="34">
        <v>179</v>
      </c>
      <c r="AA21228" s="34">
        <v>203</v>
      </c>
      <c r="AB21228" s="34">
        <v>200</v>
      </c>
      <c r="AC21228" s="34">
        <v>243</v>
      </c>
    </row>
    <row r="21229" spans="1:29" x14ac:dyDescent="0.2">
      <c r="A21229" s="34" t="s">
        <v>81722</v>
      </c>
      <c r="B21229" s="34">
        <v>49</v>
      </c>
      <c r="C21229" s="34">
        <v>54</v>
      </c>
      <c r="D21229" s="34">
        <v>41</v>
      </c>
      <c r="E21229" s="34">
        <v>64</v>
      </c>
      <c r="F21229" s="34">
        <v>39</v>
      </c>
      <c r="G21229" s="34">
        <v>50</v>
      </c>
      <c r="H21229" s="34">
        <v>40</v>
      </c>
      <c r="I21229" s="34">
        <v>59</v>
      </c>
      <c r="J21229" s="34">
        <v>35</v>
      </c>
      <c r="K21229" s="34">
        <v>68</v>
      </c>
      <c r="L21229" s="34">
        <v>31</v>
      </c>
      <c r="M21229" s="34">
        <v>52</v>
      </c>
      <c r="N21229" s="34">
        <v>25</v>
      </c>
      <c r="O21229" s="34">
        <v>52</v>
      </c>
      <c r="P21229" s="34">
        <v>35</v>
      </c>
      <c r="Q21229" s="34">
        <v>53</v>
      </c>
      <c r="R21229" s="34">
        <v>43</v>
      </c>
      <c r="S21229" s="34">
        <v>69</v>
      </c>
      <c r="T21229" s="34">
        <v>34</v>
      </c>
      <c r="U21229" s="34">
        <v>70</v>
      </c>
      <c r="V21229" s="34">
        <v>39</v>
      </c>
      <c r="W21229" s="34">
        <v>75</v>
      </c>
      <c r="X21229" s="34">
        <v>64</v>
      </c>
      <c r="Y21229" s="34">
        <v>46</v>
      </c>
      <c r="Z21229" s="34">
        <v>39</v>
      </c>
      <c r="AA21229" s="34">
        <v>70</v>
      </c>
      <c r="AB21229" s="34">
        <v>43</v>
      </c>
      <c r="AC21229" s="34">
        <v>68</v>
      </c>
    </row>
    <row r="21230" spans="1:29" x14ac:dyDescent="0.2">
      <c r="A21230" s="34" t="s">
        <v>81723</v>
      </c>
      <c r="B21230" s="34">
        <v>735</v>
      </c>
      <c r="C21230" s="34">
        <v>637</v>
      </c>
      <c r="D21230" s="34">
        <v>739</v>
      </c>
      <c r="E21230" s="34">
        <v>662</v>
      </c>
      <c r="F21230" s="34">
        <v>817</v>
      </c>
      <c r="G21230" s="34">
        <v>698</v>
      </c>
      <c r="H21230" s="34">
        <v>733</v>
      </c>
      <c r="I21230" s="34">
        <v>629</v>
      </c>
      <c r="J21230" s="34">
        <v>752</v>
      </c>
      <c r="K21230" s="34">
        <v>587</v>
      </c>
      <c r="L21230" s="34">
        <v>737</v>
      </c>
      <c r="M21230" s="34">
        <v>551</v>
      </c>
      <c r="N21230" s="34">
        <v>621</v>
      </c>
      <c r="O21230" s="34">
        <v>590</v>
      </c>
      <c r="P21230" s="34">
        <v>689</v>
      </c>
      <c r="Q21230" s="34">
        <v>857</v>
      </c>
      <c r="R21230" s="34">
        <v>952</v>
      </c>
      <c r="S21230" s="34">
        <v>730</v>
      </c>
      <c r="T21230" s="34">
        <v>1031</v>
      </c>
      <c r="U21230" s="34">
        <v>714</v>
      </c>
      <c r="V21230" s="34">
        <v>800</v>
      </c>
      <c r="W21230" s="34">
        <v>961</v>
      </c>
      <c r="X21230" s="34">
        <v>945</v>
      </c>
      <c r="Y21230" s="34">
        <v>830</v>
      </c>
      <c r="Z21230" s="34">
        <v>760</v>
      </c>
      <c r="AA21230" s="34">
        <v>753</v>
      </c>
      <c r="AB21230" s="34">
        <v>1035</v>
      </c>
      <c r="AC21230" s="34">
        <v>1126</v>
      </c>
    </row>
    <row r="21231" spans="1:29" x14ac:dyDescent="0.2">
      <c r="A21231" s="34" t="s">
        <v>81724</v>
      </c>
      <c r="B21231" s="34">
        <v>74</v>
      </c>
      <c r="C21231" s="34">
        <v>78</v>
      </c>
      <c r="D21231" s="34">
        <v>104</v>
      </c>
      <c r="E21231" s="34">
        <v>119</v>
      </c>
      <c r="F21231" s="34">
        <v>112</v>
      </c>
      <c r="G21231" s="34">
        <v>73</v>
      </c>
      <c r="H21231" s="34">
        <v>68</v>
      </c>
      <c r="I21231" s="34">
        <v>71</v>
      </c>
      <c r="J21231" s="34">
        <v>70</v>
      </c>
      <c r="K21231" s="34">
        <v>78</v>
      </c>
      <c r="L21231" s="34">
        <v>62</v>
      </c>
      <c r="M21231" s="34">
        <v>60</v>
      </c>
      <c r="N21231" s="34">
        <v>88</v>
      </c>
      <c r="O21231" s="34">
        <v>76</v>
      </c>
      <c r="P21231" s="34">
        <v>111</v>
      </c>
      <c r="Q21231" s="34">
        <v>110</v>
      </c>
      <c r="R21231" s="34">
        <v>88</v>
      </c>
      <c r="S21231" s="34">
        <v>112</v>
      </c>
      <c r="T21231" s="34">
        <v>76</v>
      </c>
      <c r="U21231" s="34">
        <v>80</v>
      </c>
      <c r="V21231" s="34">
        <v>97</v>
      </c>
      <c r="W21231" s="34">
        <v>79</v>
      </c>
      <c r="X21231" s="34">
        <v>131</v>
      </c>
      <c r="Y21231" s="34">
        <v>82</v>
      </c>
      <c r="Z21231" s="34">
        <v>95</v>
      </c>
      <c r="AA21231" s="34">
        <v>85</v>
      </c>
      <c r="AB21231" s="34">
        <v>105</v>
      </c>
      <c r="AC21231" s="34">
        <v>156</v>
      </c>
    </row>
    <row r="21232" spans="1:29" x14ac:dyDescent="0.2">
      <c r="A21232" s="34" t="s">
        <v>81725</v>
      </c>
      <c r="B21232" s="34">
        <v>85</v>
      </c>
      <c r="C21232" s="34">
        <v>171</v>
      </c>
      <c r="D21232" s="34">
        <v>143</v>
      </c>
      <c r="E21232" s="34">
        <v>183</v>
      </c>
      <c r="F21232" s="34">
        <v>174</v>
      </c>
      <c r="G21232" s="34">
        <v>126</v>
      </c>
      <c r="H21232" s="34">
        <v>121</v>
      </c>
      <c r="I21232" s="34">
        <v>178</v>
      </c>
      <c r="J21232" s="34">
        <v>115</v>
      </c>
      <c r="K21232" s="34">
        <v>186</v>
      </c>
      <c r="L21232" s="34">
        <v>117</v>
      </c>
      <c r="M21232" s="34">
        <v>182</v>
      </c>
      <c r="N21232" s="34">
        <v>126</v>
      </c>
      <c r="O21232" s="34">
        <v>147</v>
      </c>
      <c r="P21232" s="34">
        <v>124</v>
      </c>
      <c r="Q21232" s="34">
        <v>190</v>
      </c>
      <c r="R21232" s="34">
        <v>133</v>
      </c>
      <c r="S21232" s="34">
        <v>184</v>
      </c>
      <c r="T21232" s="34">
        <v>110</v>
      </c>
      <c r="U21232" s="34">
        <v>175</v>
      </c>
      <c r="V21232" s="34">
        <v>178</v>
      </c>
      <c r="W21232" s="34">
        <v>162</v>
      </c>
      <c r="X21232" s="34">
        <v>173</v>
      </c>
      <c r="Y21232" s="34">
        <v>191</v>
      </c>
      <c r="Z21232" s="34">
        <v>211</v>
      </c>
      <c r="AA21232" s="34">
        <v>172</v>
      </c>
      <c r="AB21232" s="34">
        <v>131</v>
      </c>
      <c r="AC21232" s="34">
        <v>247</v>
      </c>
    </row>
    <row r="21233" spans="1:29" x14ac:dyDescent="0.2">
      <c r="A21233" s="34" t="s">
        <v>81726</v>
      </c>
      <c r="B21233" s="34">
        <v>135</v>
      </c>
      <c r="C21233" s="34">
        <v>160</v>
      </c>
      <c r="D21233" s="34">
        <v>217</v>
      </c>
      <c r="E21233" s="34">
        <v>193</v>
      </c>
      <c r="F21233" s="34">
        <v>241</v>
      </c>
      <c r="G21233" s="34">
        <v>151</v>
      </c>
      <c r="H21233" s="34">
        <v>195</v>
      </c>
      <c r="I21233" s="34">
        <v>164</v>
      </c>
      <c r="J21233" s="34">
        <v>177</v>
      </c>
      <c r="K21233" s="34">
        <v>190</v>
      </c>
      <c r="L21233" s="34">
        <v>161</v>
      </c>
      <c r="M21233" s="34">
        <v>131</v>
      </c>
      <c r="N21233" s="34">
        <v>140</v>
      </c>
      <c r="O21233" s="34">
        <v>187</v>
      </c>
      <c r="P21233" s="34">
        <v>206</v>
      </c>
      <c r="Q21233" s="34">
        <v>208</v>
      </c>
      <c r="R21233" s="34">
        <v>235</v>
      </c>
      <c r="S21233" s="34">
        <v>226</v>
      </c>
      <c r="T21233" s="34">
        <v>185</v>
      </c>
      <c r="U21233" s="34">
        <v>156</v>
      </c>
      <c r="V21233" s="34">
        <v>247</v>
      </c>
      <c r="W21233" s="34">
        <v>216</v>
      </c>
      <c r="X21233" s="34">
        <v>245</v>
      </c>
      <c r="Y21233" s="34">
        <v>201</v>
      </c>
      <c r="Z21233" s="34">
        <v>207</v>
      </c>
      <c r="AA21233" s="34">
        <v>167</v>
      </c>
      <c r="AB21233" s="34">
        <v>237</v>
      </c>
      <c r="AC21233" s="34">
        <v>320</v>
      </c>
    </row>
    <row r="21234" spans="1:29" x14ac:dyDescent="0.2">
      <c r="A21234" s="34" t="s">
        <v>81727</v>
      </c>
      <c r="B21234" s="34">
        <v>241</v>
      </c>
      <c r="C21234" s="34">
        <v>211</v>
      </c>
      <c r="D21234" s="34">
        <v>267</v>
      </c>
      <c r="E21234" s="34">
        <v>252</v>
      </c>
      <c r="F21234" s="34">
        <v>283</v>
      </c>
      <c r="G21234" s="34">
        <v>242</v>
      </c>
      <c r="H21234" s="34">
        <v>294</v>
      </c>
      <c r="I21234" s="34">
        <v>193</v>
      </c>
      <c r="J21234" s="34">
        <v>255</v>
      </c>
      <c r="K21234" s="34">
        <v>281</v>
      </c>
      <c r="L21234" s="34">
        <v>198</v>
      </c>
      <c r="M21234" s="34">
        <v>252</v>
      </c>
      <c r="N21234" s="34">
        <v>225</v>
      </c>
      <c r="O21234" s="34">
        <v>201</v>
      </c>
      <c r="P21234" s="34">
        <v>243</v>
      </c>
      <c r="Q21234" s="34">
        <v>277</v>
      </c>
      <c r="R21234" s="34">
        <v>364</v>
      </c>
      <c r="S21234" s="34">
        <v>285</v>
      </c>
      <c r="T21234" s="34">
        <v>280</v>
      </c>
      <c r="U21234" s="34">
        <v>243</v>
      </c>
      <c r="V21234" s="34">
        <v>298</v>
      </c>
      <c r="W21234" s="34">
        <v>391</v>
      </c>
      <c r="X21234" s="34">
        <v>353</v>
      </c>
      <c r="Y21234" s="34">
        <v>312</v>
      </c>
      <c r="Z21234" s="34">
        <v>261</v>
      </c>
      <c r="AA21234" s="34">
        <v>326</v>
      </c>
      <c r="AB21234" s="34">
        <v>329</v>
      </c>
      <c r="AC21234" s="34">
        <v>472</v>
      </c>
    </row>
    <row r="21235" spans="1:29" x14ac:dyDescent="0.2">
      <c r="A21235" s="34" t="s">
        <v>81728</v>
      </c>
      <c r="B21235" s="34">
        <v>89</v>
      </c>
      <c r="C21235" s="34">
        <v>131</v>
      </c>
      <c r="D21235" s="34">
        <v>140</v>
      </c>
      <c r="E21235" s="34">
        <v>136</v>
      </c>
      <c r="F21235" s="34">
        <v>119</v>
      </c>
      <c r="G21235" s="34">
        <v>135</v>
      </c>
      <c r="H21235" s="34">
        <v>133</v>
      </c>
      <c r="I21235" s="34">
        <v>134</v>
      </c>
      <c r="J21235" s="34">
        <v>84</v>
      </c>
      <c r="K21235" s="34">
        <v>164</v>
      </c>
      <c r="L21235" s="34">
        <v>65</v>
      </c>
      <c r="M21235" s="34">
        <v>102</v>
      </c>
      <c r="N21235" s="34">
        <v>88</v>
      </c>
      <c r="O21235" s="34">
        <v>125</v>
      </c>
      <c r="P21235" s="34">
        <v>84</v>
      </c>
      <c r="Q21235" s="34">
        <v>186</v>
      </c>
      <c r="R21235" s="34">
        <v>86</v>
      </c>
      <c r="S21235" s="34">
        <v>158</v>
      </c>
      <c r="T21235" s="34">
        <v>83</v>
      </c>
      <c r="U21235" s="34">
        <v>123</v>
      </c>
      <c r="V21235" s="34">
        <v>123</v>
      </c>
      <c r="W21235" s="34">
        <v>133</v>
      </c>
      <c r="X21235" s="34">
        <v>162</v>
      </c>
      <c r="Y21235" s="34">
        <v>116</v>
      </c>
      <c r="Z21235" s="34">
        <v>137</v>
      </c>
      <c r="AA21235" s="34">
        <v>141</v>
      </c>
      <c r="AB21235" s="34">
        <v>111</v>
      </c>
      <c r="AC21235" s="34">
        <v>223</v>
      </c>
    </row>
    <row r="21236" spans="1:29" x14ac:dyDescent="0.2">
      <c r="A21236" s="34" t="s">
        <v>81729</v>
      </c>
      <c r="B21236" s="34">
        <v>121</v>
      </c>
      <c r="C21236" s="34">
        <v>76</v>
      </c>
      <c r="D21236" s="34">
        <v>74</v>
      </c>
      <c r="E21236" s="34">
        <v>78</v>
      </c>
      <c r="F21236" s="34">
        <v>84</v>
      </c>
      <c r="G21236" s="34">
        <v>74</v>
      </c>
      <c r="H21236" s="34">
        <v>86</v>
      </c>
      <c r="I21236" s="34">
        <v>62</v>
      </c>
      <c r="J21236" s="34">
        <v>70</v>
      </c>
      <c r="K21236" s="34">
        <v>79</v>
      </c>
      <c r="L21236" s="34">
        <v>56</v>
      </c>
      <c r="M21236" s="34">
        <v>55</v>
      </c>
      <c r="N21236" s="34">
        <v>95</v>
      </c>
      <c r="O21236" s="34">
        <v>74</v>
      </c>
      <c r="P21236" s="34">
        <v>85</v>
      </c>
      <c r="Q21236" s="34">
        <v>83</v>
      </c>
      <c r="R21236" s="34">
        <v>97</v>
      </c>
      <c r="S21236" s="34">
        <v>88</v>
      </c>
      <c r="T21236" s="34">
        <v>92</v>
      </c>
      <c r="U21236" s="34">
        <v>70</v>
      </c>
      <c r="V21236" s="34">
        <v>119</v>
      </c>
      <c r="W21236" s="34">
        <v>84</v>
      </c>
      <c r="X21236" s="34">
        <v>116</v>
      </c>
      <c r="Y21236" s="34">
        <v>87</v>
      </c>
      <c r="Z21236" s="34">
        <v>97</v>
      </c>
      <c r="AA21236" s="34">
        <v>96</v>
      </c>
      <c r="AB21236" s="34">
        <v>88</v>
      </c>
      <c r="AC21236" s="34">
        <v>133</v>
      </c>
    </row>
    <row r="21237" spans="1:29" x14ac:dyDescent="0.2">
      <c r="A21237" s="34" t="s">
        <v>81730</v>
      </c>
      <c r="B21237" s="34">
        <v>81</v>
      </c>
      <c r="C21237" s="34">
        <v>92</v>
      </c>
      <c r="D21237" s="34">
        <v>78</v>
      </c>
      <c r="E21237" s="34">
        <v>84</v>
      </c>
      <c r="F21237" s="34">
        <v>105</v>
      </c>
      <c r="G21237" s="34">
        <v>100</v>
      </c>
      <c r="H21237" s="34">
        <v>61</v>
      </c>
      <c r="I21237" s="34">
        <v>92</v>
      </c>
      <c r="J21237" s="34">
        <v>87</v>
      </c>
      <c r="K21237" s="34">
        <v>64</v>
      </c>
      <c r="L21237" s="34">
        <v>97</v>
      </c>
      <c r="M21237" s="34">
        <v>92</v>
      </c>
      <c r="N21237" s="34">
        <v>67</v>
      </c>
      <c r="O21237" s="34">
        <v>76</v>
      </c>
      <c r="P21237" s="34">
        <v>94</v>
      </c>
      <c r="Q21237" s="34">
        <v>113</v>
      </c>
      <c r="R21237" s="34">
        <v>101</v>
      </c>
      <c r="S21237" s="34">
        <v>119</v>
      </c>
      <c r="T21237" s="34">
        <v>87</v>
      </c>
      <c r="U21237" s="34">
        <v>83</v>
      </c>
      <c r="V21237" s="34">
        <v>124</v>
      </c>
      <c r="W21237" s="34">
        <v>124</v>
      </c>
      <c r="X21237" s="34">
        <v>192</v>
      </c>
      <c r="Y21237" s="34">
        <v>93</v>
      </c>
      <c r="Z21237" s="34">
        <v>108</v>
      </c>
      <c r="AA21237" s="34">
        <v>100</v>
      </c>
      <c r="AB21237" s="34">
        <v>122</v>
      </c>
      <c r="AC21237" s="34">
        <v>136</v>
      </c>
    </row>
    <row r="21238" spans="1:29" x14ac:dyDescent="0.2">
      <c r="A21238" s="34" t="s">
        <v>81731</v>
      </c>
      <c r="B21238" s="34">
        <v>172</v>
      </c>
      <c r="C21238" s="34">
        <v>174</v>
      </c>
      <c r="D21238" s="34">
        <v>214</v>
      </c>
      <c r="E21238" s="34">
        <v>187</v>
      </c>
      <c r="F21238" s="34">
        <v>202</v>
      </c>
      <c r="G21238" s="34">
        <v>186</v>
      </c>
      <c r="H21238" s="34">
        <v>213</v>
      </c>
      <c r="I21238" s="34">
        <v>166</v>
      </c>
      <c r="J21238" s="34">
        <v>191</v>
      </c>
      <c r="K21238" s="34">
        <v>164</v>
      </c>
      <c r="L21238" s="34">
        <v>153</v>
      </c>
      <c r="M21238" s="34">
        <v>155</v>
      </c>
      <c r="N21238" s="34">
        <v>158</v>
      </c>
      <c r="O21238" s="34">
        <v>126</v>
      </c>
      <c r="P21238" s="34">
        <v>157</v>
      </c>
      <c r="Q21238" s="34">
        <v>241</v>
      </c>
      <c r="R21238" s="34">
        <v>279</v>
      </c>
      <c r="S21238" s="34">
        <v>195</v>
      </c>
      <c r="T21238" s="34">
        <v>215</v>
      </c>
      <c r="U21238" s="34">
        <v>192</v>
      </c>
      <c r="V21238" s="34">
        <v>237</v>
      </c>
      <c r="W21238" s="34">
        <v>242</v>
      </c>
      <c r="X21238" s="34">
        <v>263</v>
      </c>
      <c r="Y21238" s="34">
        <v>230</v>
      </c>
      <c r="Z21238" s="34">
        <v>231</v>
      </c>
      <c r="AA21238" s="34">
        <v>246</v>
      </c>
      <c r="AB21238" s="34">
        <v>309</v>
      </c>
      <c r="AC21238" s="34">
        <v>282</v>
      </c>
    </row>
    <row r="21239" spans="1:29" x14ac:dyDescent="0.2">
      <c r="A21239" s="34" t="s">
        <v>81732</v>
      </c>
      <c r="B21239" s="34">
        <v>123</v>
      </c>
      <c r="C21239" s="34">
        <v>264</v>
      </c>
      <c r="D21239" s="34">
        <v>218</v>
      </c>
      <c r="E21239" s="34">
        <v>241</v>
      </c>
      <c r="F21239" s="34">
        <v>186</v>
      </c>
      <c r="G21239" s="34">
        <v>234</v>
      </c>
      <c r="H21239" s="34">
        <v>175</v>
      </c>
      <c r="I21239" s="34">
        <v>260</v>
      </c>
      <c r="J21239" s="34">
        <v>156</v>
      </c>
      <c r="K21239" s="34">
        <v>268</v>
      </c>
      <c r="L21239" s="34">
        <v>176</v>
      </c>
      <c r="M21239" s="34">
        <v>228</v>
      </c>
      <c r="N21239" s="34">
        <v>155</v>
      </c>
      <c r="O21239" s="34">
        <v>227</v>
      </c>
      <c r="P21239" s="34">
        <v>208</v>
      </c>
      <c r="Q21239" s="34">
        <v>282</v>
      </c>
      <c r="R21239" s="34">
        <v>261</v>
      </c>
      <c r="S21239" s="34">
        <v>313</v>
      </c>
      <c r="T21239" s="34">
        <v>217</v>
      </c>
      <c r="U21239" s="34">
        <v>267</v>
      </c>
      <c r="V21239" s="34">
        <v>204</v>
      </c>
      <c r="W21239" s="34">
        <v>346</v>
      </c>
      <c r="X21239" s="34">
        <v>259</v>
      </c>
      <c r="Y21239" s="34">
        <v>330</v>
      </c>
      <c r="Z21239" s="34">
        <v>222</v>
      </c>
      <c r="AA21239" s="34">
        <v>295</v>
      </c>
      <c r="AB21239" s="34">
        <v>254</v>
      </c>
      <c r="AC21239" s="34">
        <v>379</v>
      </c>
    </row>
    <row r="21240" spans="1:29" x14ac:dyDescent="0.2">
      <c r="A21240" s="34" t="s">
        <v>81733</v>
      </c>
      <c r="B21240" s="34">
        <v>49</v>
      </c>
      <c r="C21240" s="34">
        <v>43</v>
      </c>
      <c r="D21240" s="34">
        <v>72</v>
      </c>
      <c r="E21240" s="34">
        <v>75</v>
      </c>
      <c r="F21240" s="34">
        <v>54</v>
      </c>
      <c r="G21240" s="34">
        <v>56</v>
      </c>
      <c r="H21240" s="34">
        <v>57</v>
      </c>
      <c r="I21240" s="34">
        <v>44</v>
      </c>
      <c r="J21240" s="34">
        <v>37</v>
      </c>
      <c r="K21240" s="34">
        <v>55</v>
      </c>
      <c r="L21240" s="34">
        <v>37</v>
      </c>
      <c r="M21240" s="34">
        <v>38</v>
      </c>
      <c r="N21240" s="34">
        <v>30</v>
      </c>
      <c r="O21240" s="34">
        <v>59</v>
      </c>
      <c r="P21240" s="34">
        <v>44</v>
      </c>
      <c r="Q21240" s="34">
        <v>76</v>
      </c>
      <c r="R21240" s="34">
        <v>66</v>
      </c>
      <c r="S21240" s="34">
        <v>73</v>
      </c>
      <c r="T21240" s="34">
        <v>47</v>
      </c>
      <c r="U21240" s="34">
        <v>34</v>
      </c>
      <c r="V21240" s="34">
        <v>91</v>
      </c>
      <c r="W21240" s="34">
        <v>49</v>
      </c>
      <c r="X21240" s="34">
        <v>50</v>
      </c>
      <c r="Y21240" s="34">
        <v>33</v>
      </c>
      <c r="Z21240" s="34">
        <v>76</v>
      </c>
      <c r="AA21240" s="34">
        <v>69</v>
      </c>
      <c r="AB21240" s="34">
        <v>34</v>
      </c>
      <c r="AC21240" s="34">
        <v>93</v>
      </c>
    </row>
    <row r="21241" spans="1:29" x14ac:dyDescent="0.2">
      <c r="A21241" s="34" t="s">
        <v>81734</v>
      </c>
      <c r="B21241" s="34">
        <v>200</v>
      </c>
      <c r="C21241" s="34">
        <v>197</v>
      </c>
      <c r="D21241" s="34">
        <v>218</v>
      </c>
      <c r="E21241" s="34">
        <v>217</v>
      </c>
      <c r="F21241" s="34">
        <v>248</v>
      </c>
      <c r="G21241" s="34">
        <v>273</v>
      </c>
      <c r="H21241" s="34">
        <v>240</v>
      </c>
      <c r="I21241" s="34">
        <v>197</v>
      </c>
      <c r="J21241" s="34">
        <v>229</v>
      </c>
      <c r="K21241" s="34">
        <v>208</v>
      </c>
      <c r="L21241" s="34">
        <v>192</v>
      </c>
      <c r="M21241" s="34">
        <v>183</v>
      </c>
      <c r="N21241" s="34">
        <v>192</v>
      </c>
      <c r="O21241" s="34">
        <v>252</v>
      </c>
      <c r="P21241" s="34">
        <v>214</v>
      </c>
      <c r="Q21241" s="34">
        <v>288</v>
      </c>
      <c r="R21241" s="34">
        <v>263</v>
      </c>
      <c r="S21241" s="34">
        <v>263</v>
      </c>
      <c r="T21241" s="34">
        <v>270</v>
      </c>
      <c r="U21241" s="34">
        <v>237</v>
      </c>
      <c r="V21241" s="34">
        <v>254</v>
      </c>
      <c r="W21241" s="34">
        <v>354</v>
      </c>
      <c r="X21241" s="34">
        <v>243</v>
      </c>
      <c r="Y21241" s="34">
        <v>319</v>
      </c>
      <c r="Z21241" s="34">
        <v>228</v>
      </c>
      <c r="AA21241" s="34">
        <v>312</v>
      </c>
      <c r="AB21241" s="34">
        <v>361</v>
      </c>
      <c r="AC21241" s="34">
        <v>338</v>
      </c>
    </row>
    <row r="21242" spans="1:29" x14ac:dyDescent="0.2">
      <c r="A21242" s="34" t="s">
        <v>81735</v>
      </c>
      <c r="B21242" s="34">
        <v>72</v>
      </c>
      <c r="C21242" s="34">
        <v>50</v>
      </c>
      <c r="D21242" s="34">
        <v>39</v>
      </c>
      <c r="E21242" s="34">
        <v>70</v>
      </c>
      <c r="F21242" s="34">
        <v>42</v>
      </c>
      <c r="G21242" s="34">
        <v>57</v>
      </c>
      <c r="H21242" s="34">
        <v>51</v>
      </c>
      <c r="I21242" s="34">
        <v>51</v>
      </c>
      <c r="J21242" s="34">
        <v>50</v>
      </c>
      <c r="K21242" s="34">
        <v>68</v>
      </c>
      <c r="L21242" s="34">
        <v>45</v>
      </c>
      <c r="M21242" s="34">
        <v>45</v>
      </c>
      <c r="N21242" s="34">
        <v>49</v>
      </c>
      <c r="O21242" s="34">
        <v>45</v>
      </c>
      <c r="P21242" s="34">
        <v>57</v>
      </c>
      <c r="Q21242" s="34">
        <v>73</v>
      </c>
      <c r="R21242" s="34">
        <v>64</v>
      </c>
      <c r="S21242" s="34">
        <v>78</v>
      </c>
      <c r="T21242" s="34">
        <v>42</v>
      </c>
      <c r="U21242" s="34">
        <v>70</v>
      </c>
      <c r="V21242" s="34">
        <v>70</v>
      </c>
      <c r="W21242" s="34">
        <v>72</v>
      </c>
      <c r="X21242" s="34">
        <v>76</v>
      </c>
      <c r="Y21242" s="34">
        <v>80</v>
      </c>
      <c r="Z21242" s="34">
        <v>72</v>
      </c>
      <c r="AA21242" s="34">
        <v>62</v>
      </c>
      <c r="AB21242" s="34">
        <v>37</v>
      </c>
      <c r="AC21242" s="34">
        <v>97</v>
      </c>
    </row>
    <row r="21243" spans="1:29" x14ac:dyDescent="0.2">
      <c r="A21243" s="34" t="s">
        <v>81736</v>
      </c>
      <c r="B21243" s="34">
        <v>316</v>
      </c>
      <c r="C21243" s="34">
        <v>409</v>
      </c>
      <c r="D21243" s="34">
        <v>664</v>
      </c>
      <c r="E21243" s="34">
        <v>509</v>
      </c>
      <c r="F21243" s="34">
        <v>573</v>
      </c>
      <c r="G21243" s="34">
        <v>476</v>
      </c>
      <c r="H21243" s="34">
        <v>571</v>
      </c>
      <c r="I21243" s="34">
        <v>359</v>
      </c>
      <c r="J21243" s="34">
        <v>525</v>
      </c>
      <c r="K21243" s="34">
        <v>435</v>
      </c>
      <c r="L21243" s="34">
        <v>532</v>
      </c>
      <c r="M21243" s="34">
        <v>349</v>
      </c>
      <c r="N21243" s="34">
        <v>570</v>
      </c>
      <c r="O21243" s="34">
        <v>416</v>
      </c>
      <c r="P21243" s="34">
        <v>520</v>
      </c>
      <c r="Q21243" s="34">
        <v>515</v>
      </c>
      <c r="R21243" s="34">
        <v>769</v>
      </c>
      <c r="S21243" s="34">
        <v>557</v>
      </c>
      <c r="T21243" s="34">
        <v>655</v>
      </c>
      <c r="U21243" s="34">
        <v>410</v>
      </c>
      <c r="V21243" s="34">
        <v>683</v>
      </c>
      <c r="W21243" s="34">
        <v>520</v>
      </c>
      <c r="X21243" s="34">
        <v>725</v>
      </c>
      <c r="Y21243" s="34">
        <v>486</v>
      </c>
      <c r="Z21243" s="34">
        <v>586</v>
      </c>
      <c r="AA21243" s="34">
        <v>576</v>
      </c>
      <c r="AB21243" s="34">
        <v>773</v>
      </c>
      <c r="AC21243" s="34">
        <v>721</v>
      </c>
    </row>
    <row r="21244" spans="1:29" x14ac:dyDescent="0.2">
      <c r="A21244" s="34" t="s">
        <v>81737</v>
      </c>
      <c r="B21244" s="34">
        <v>22</v>
      </c>
      <c r="C21244" s="34">
        <v>3</v>
      </c>
      <c r="D21244" s="34">
        <v>14</v>
      </c>
      <c r="E21244" s="34">
        <v>7</v>
      </c>
      <c r="F21244" s="34">
        <v>14</v>
      </c>
      <c r="G21244" s="34">
        <v>15</v>
      </c>
      <c r="H21244" s="34">
        <v>13</v>
      </c>
      <c r="I21244" s="34">
        <v>9</v>
      </c>
      <c r="J21244" s="34">
        <v>15</v>
      </c>
      <c r="K21244" s="34">
        <v>3</v>
      </c>
      <c r="L21244" s="34">
        <v>14</v>
      </c>
      <c r="M21244" s="34">
        <v>2</v>
      </c>
      <c r="N21244" s="34">
        <v>13</v>
      </c>
      <c r="O21244" s="34">
        <v>10</v>
      </c>
      <c r="P21244" s="34">
        <v>17</v>
      </c>
      <c r="Q21244" s="34">
        <v>14</v>
      </c>
      <c r="R21244" s="34">
        <v>2</v>
      </c>
      <c r="S21244" s="34">
        <v>7</v>
      </c>
      <c r="T21244" s="34">
        <v>13</v>
      </c>
      <c r="U21244" s="34">
        <v>12</v>
      </c>
      <c r="V21244" s="34">
        <v>15</v>
      </c>
      <c r="W21244" s="34">
        <v>27</v>
      </c>
      <c r="X21244" s="34">
        <v>12</v>
      </c>
      <c r="Y21244" s="34">
        <v>8</v>
      </c>
      <c r="Z21244" s="34">
        <v>12</v>
      </c>
      <c r="AA21244" s="34">
        <v>10</v>
      </c>
      <c r="AB21244" s="34">
        <v>15</v>
      </c>
      <c r="AC21244" s="34">
        <v>16</v>
      </c>
    </row>
    <row r="21245" spans="1:29" x14ac:dyDescent="0.2">
      <c r="A21245" s="34" t="s">
        <v>81738</v>
      </c>
      <c r="B21245" s="34">
        <v>144</v>
      </c>
      <c r="C21245" s="34">
        <v>76</v>
      </c>
      <c r="D21245" s="34">
        <v>117</v>
      </c>
      <c r="E21245" s="34">
        <v>88</v>
      </c>
      <c r="F21245" s="34">
        <v>143</v>
      </c>
      <c r="G21245" s="34">
        <v>95</v>
      </c>
      <c r="H21245" s="34">
        <v>139</v>
      </c>
      <c r="I21245" s="34">
        <v>80</v>
      </c>
      <c r="J21245" s="34">
        <v>96</v>
      </c>
      <c r="K21245" s="34">
        <v>97</v>
      </c>
      <c r="L21245" s="34">
        <v>120</v>
      </c>
      <c r="M21245" s="34">
        <v>85</v>
      </c>
      <c r="N21245" s="34">
        <v>95</v>
      </c>
      <c r="O21245" s="34">
        <v>98</v>
      </c>
      <c r="P21245" s="34">
        <v>85</v>
      </c>
      <c r="Q21245" s="34">
        <v>159</v>
      </c>
      <c r="R21245" s="34">
        <v>170</v>
      </c>
      <c r="S21245" s="34">
        <v>109</v>
      </c>
      <c r="T21245" s="34">
        <v>153</v>
      </c>
      <c r="U21245" s="34">
        <v>105</v>
      </c>
      <c r="V21245" s="34">
        <v>142</v>
      </c>
      <c r="W21245" s="34">
        <v>116</v>
      </c>
      <c r="X21245" s="34">
        <v>171</v>
      </c>
      <c r="Y21245" s="34">
        <v>157</v>
      </c>
      <c r="Z21245" s="34">
        <v>104</v>
      </c>
      <c r="AA21245" s="34">
        <v>122</v>
      </c>
      <c r="AB21245" s="34">
        <v>170</v>
      </c>
      <c r="AC21245" s="34">
        <v>141</v>
      </c>
    </row>
    <row r="21246" spans="1:29" x14ac:dyDescent="0.2">
      <c r="A21246" s="34" t="s">
        <v>81739</v>
      </c>
      <c r="B21246" s="34">
        <v>65</v>
      </c>
      <c r="C21246" s="34">
        <v>77</v>
      </c>
      <c r="D21246" s="34">
        <v>58</v>
      </c>
      <c r="E21246" s="34">
        <v>40</v>
      </c>
      <c r="F21246" s="34">
        <v>38</v>
      </c>
      <c r="G21246" s="34">
        <v>58</v>
      </c>
      <c r="H21246" s="34">
        <v>31</v>
      </c>
      <c r="I21246" s="34">
        <v>60</v>
      </c>
      <c r="J21246" s="34">
        <v>61</v>
      </c>
      <c r="K21246" s="34">
        <v>51</v>
      </c>
      <c r="L21246" s="34">
        <v>59</v>
      </c>
      <c r="M21246" s="34">
        <v>38</v>
      </c>
      <c r="N21246" s="34">
        <v>44</v>
      </c>
      <c r="O21246" s="34">
        <v>30</v>
      </c>
      <c r="P21246" s="34">
        <v>45</v>
      </c>
      <c r="Q21246" s="34">
        <v>57</v>
      </c>
      <c r="R21246" s="34">
        <v>63</v>
      </c>
      <c r="S21246" s="34">
        <v>43</v>
      </c>
      <c r="T21246" s="34">
        <v>70</v>
      </c>
      <c r="U21246" s="34">
        <v>70</v>
      </c>
      <c r="V21246" s="34">
        <v>73</v>
      </c>
      <c r="W21246" s="34">
        <v>103</v>
      </c>
      <c r="X21246" s="34">
        <v>67</v>
      </c>
      <c r="Y21246" s="34">
        <v>83</v>
      </c>
      <c r="Z21246" s="34">
        <v>47</v>
      </c>
      <c r="AA21246" s="34">
        <v>65</v>
      </c>
      <c r="AB21246" s="34">
        <v>79</v>
      </c>
      <c r="AC21246" s="34">
        <v>76</v>
      </c>
    </row>
    <row r="21247" spans="1:29" x14ac:dyDescent="0.2">
      <c r="A21247" s="34" t="s">
        <v>81740</v>
      </c>
      <c r="B21247" s="34">
        <v>207</v>
      </c>
      <c r="C21247" s="34">
        <v>223</v>
      </c>
      <c r="D21247" s="34">
        <v>268</v>
      </c>
      <c r="E21247" s="34">
        <v>278</v>
      </c>
      <c r="F21247" s="34">
        <v>232</v>
      </c>
      <c r="G21247" s="34">
        <v>272</v>
      </c>
      <c r="H21247" s="34">
        <v>220</v>
      </c>
      <c r="I21247" s="34">
        <v>228</v>
      </c>
      <c r="J21247" s="34">
        <v>174</v>
      </c>
      <c r="K21247" s="34">
        <v>290</v>
      </c>
      <c r="L21247" s="34">
        <v>137</v>
      </c>
      <c r="M21247" s="34">
        <v>174</v>
      </c>
      <c r="N21247" s="34">
        <v>197</v>
      </c>
      <c r="O21247" s="34">
        <v>205</v>
      </c>
      <c r="P21247" s="34">
        <v>203</v>
      </c>
      <c r="Q21247" s="34">
        <v>229</v>
      </c>
      <c r="R21247" s="34">
        <v>253</v>
      </c>
      <c r="S21247" s="34">
        <v>321</v>
      </c>
      <c r="T21247" s="34">
        <v>225</v>
      </c>
      <c r="U21247" s="34">
        <v>211</v>
      </c>
      <c r="V21247" s="34">
        <v>256</v>
      </c>
      <c r="W21247" s="34">
        <v>295</v>
      </c>
      <c r="X21247" s="34">
        <v>323</v>
      </c>
      <c r="Y21247" s="34">
        <v>211</v>
      </c>
      <c r="Z21247" s="34">
        <v>269</v>
      </c>
      <c r="AA21247" s="34">
        <v>317</v>
      </c>
      <c r="AB21247" s="34">
        <v>202</v>
      </c>
      <c r="AC21247" s="34">
        <v>364</v>
      </c>
    </row>
    <row r="21248" spans="1:29" x14ac:dyDescent="0.2">
      <c r="A21248" s="34" t="s">
        <v>81741</v>
      </c>
      <c r="B21248" s="34">
        <v>156</v>
      </c>
      <c r="C21248" s="34">
        <v>148</v>
      </c>
      <c r="D21248" s="34">
        <v>163</v>
      </c>
      <c r="E21248" s="34">
        <v>165</v>
      </c>
      <c r="F21248" s="34">
        <v>143</v>
      </c>
      <c r="G21248" s="34">
        <v>137</v>
      </c>
      <c r="H21248" s="34">
        <v>152</v>
      </c>
      <c r="I21248" s="34">
        <v>141</v>
      </c>
      <c r="J21248" s="34">
        <v>129</v>
      </c>
      <c r="K21248" s="34">
        <v>176</v>
      </c>
      <c r="L21248" s="34">
        <v>149</v>
      </c>
      <c r="M21248" s="34">
        <v>157</v>
      </c>
      <c r="N21248" s="34">
        <v>147</v>
      </c>
      <c r="O21248" s="34">
        <v>135</v>
      </c>
      <c r="P21248" s="34">
        <v>156</v>
      </c>
      <c r="Q21248" s="34">
        <v>218</v>
      </c>
      <c r="R21248" s="34">
        <v>212</v>
      </c>
      <c r="S21248" s="34">
        <v>188</v>
      </c>
      <c r="T21248" s="34">
        <v>209</v>
      </c>
      <c r="U21248" s="34">
        <v>166</v>
      </c>
      <c r="V21248" s="34">
        <v>213</v>
      </c>
      <c r="W21248" s="34">
        <v>236</v>
      </c>
      <c r="X21248" s="34">
        <v>190</v>
      </c>
      <c r="Y21248" s="34">
        <v>205</v>
      </c>
      <c r="Z21248" s="34">
        <v>134</v>
      </c>
      <c r="AA21248" s="34">
        <v>227</v>
      </c>
      <c r="AB21248" s="34">
        <v>261</v>
      </c>
      <c r="AC21248" s="34">
        <v>180</v>
      </c>
    </row>
    <row r="21249" spans="1:29" x14ac:dyDescent="0.2">
      <c r="A21249" s="34" t="s">
        <v>81742</v>
      </c>
      <c r="B21249" s="34">
        <v>83</v>
      </c>
      <c r="C21249" s="34">
        <v>107</v>
      </c>
      <c r="D21249" s="34">
        <v>153</v>
      </c>
      <c r="E21249" s="34">
        <v>171</v>
      </c>
      <c r="F21249" s="34">
        <v>164</v>
      </c>
      <c r="G21249" s="34">
        <v>135</v>
      </c>
      <c r="H21249" s="34">
        <v>100</v>
      </c>
      <c r="I21249" s="34">
        <v>145</v>
      </c>
      <c r="J21249" s="34">
        <v>139</v>
      </c>
      <c r="K21249" s="34">
        <v>139</v>
      </c>
      <c r="L21249" s="34">
        <v>95</v>
      </c>
      <c r="M21249" s="34">
        <v>143</v>
      </c>
      <c r="N21249" s="34">
        <v>121</v>
      </c>
      <c r="O21249" s="34">
        <v>151</v>
      </c>
      <c r="P21249" s="34">
        <v>136</v>
      </c>
      <c r="Q21249" s="34">
        <v>200</v>
      </c>
      <c r="R21249" s="34">
        <v>154</v>
      </c>
      <c r="S21249" s="34">
        <v>186</v>
      </c>
      <c r="T21249" s="34">
        <v>171</v>
      </c>
      <c r="U21249" s="34">
        <v>112</v>
      </c>
      <c r="V21249" s="34">
        <v>207</v>
      </c>
      <c r="W21249" s="34">
        <v>185</v>
      </c>
      <c r="X21249" s="34">
        <v>198</v>
      </c>
      <c r="Y21249" s="34">
        <v>140</v>
      </c>
      <c r="Z21249" s="34">
        <v>152</v>
      </c>
      <c r="AA21249" s="34">
        <v>159</v>
      </c>
      <c r="AB21249" s="34">
        <v>147</v>
      </c>
      <c r="AC21249" s="34">
        <v>220</v>
      </c>
    </row>
    <row r="21250" spans="1:29" x14ac:dyDescent="0.2">
      <c r="A21250" s="34" t="s">
        <v>81743</v>
      </c>
      <c r="B21250" s="34">
        <v>160</v>
      </c>
      <c r="C21250" s="34">
        <v>127</v>
      </c>
      <c r="D21250" s="34">
        <v>186</v>
      </c>
      <c r="E21250" s="34">
        <v>181</v>
      </c>
      <c r="F21250" s="34">
        <v>185</v>
      </c>
      <c r="G21250" s="34">
        <v>200</v>
      </c>
      <c r="H21250" s="34">
        <v>157</v>
      </c>
      <c r="I21250" s="34">
        <v>168</v>
      </c>
      <c r="J21250" s="34">
        <v>169</v>
      </c>
      <c r="K21250" s="34">
        <v>169</v>
      </c>
      <c r="L21250" s="34">
        <v>147</v>
      </c>
      <c r="M21250" s="34">
        <v>121</v>
      </c>
      <c r="N21250" s="34">
        <v>135</v>
      </c>
      <c r="O21250" s="34">
        <v>115</v>
      </c>
      <c r="P21250" s="34">
        <v>215</v>
      </c>
      <c r="Q21250" s="34">
        <v>230</v>
      </c>
      <c r="R21250" s="34">
        <v>252</v>
      </c>
      <c r="S21250" s="34">
        <v>198</v>
      </c>
      <c r="T21250" s="34">
        <v>276</v>
      </c>
      <c r="U21250" s="34">
        <v>161</v>
      </c>
      <c r="V21250" s="34">
        <v>232</v>
      </c>
      <c r="W21250" s="34">
        <v>215</v>
      </c>
      <c r="X21250" s="34">
        <v>249</v>
      </c>
      <c r="Y21250" s="34">
        <v>204</v>
      </c>
      <c r="Z21250" s="34">
        <v>195</v>
      </c>
      <c r="AA21250" s="34">
        <v>191</v>
      </c>
      <c r="AB21250" s="34">
        <v>253</v>
      </c>
      <c r="AC21250" s="34">
        <v>285</v>
      </c>
    </row>
    <row r="21251" spans="1:29" x14ac:dyDescent="0.2">
      <c r="A21251" s="34" t="s">
        <v>81744</v>
      </c>
      <c r="B21251" s="34">
        <v>224</v>
      </c>
      <c r="C21251" s="34">
        <v>87</v>
      </c>
      <c r="D21251" s="34">
        <v>177</v>
      </c>
      <c r="E21251" s="34">
        <v>122</v>
      </c>
      <c r="F21251" s="34">
        <v>200</v>
      </c>
      <c r="G21251" s="34">
        <v>135</v>
      </c>
      <c r="H21251" s="34">
        <v>130</v>
      </c>
      <c r="I21251" s="34">
        <v>108</v>
      </c>
      <c r="J21251" s="34">
        <v>159</v>
      </c>
      <c r="K21251" s="34">
        <v>105</v>
      </c>
      <c r="L21251" s="34">
        <v>200</v>
      </c>
      <c r="M21251" s="34">
        <v>132</v>
      </c>
      <c r="N21251" s="34">
        <v>152</v>
      </c>
      <c r="O21251" s="34">
        <v>134</v>
      </c>
      <c r="P21251" s="34">
        <v>143</v>
      </c>
      <c r="Q21251" s="34">
        <v>178</v>
      </c>
      <c r="R21251" s="34">
        <v>253</v>
      </c>
      <c r="S21251" s="34">
        <v>186</v>
      </c>
      <c r="T21251" s="34">
        <v>214</v>
      </c>
      <c r="U21251" s="34">
        <v>132</v>
      </c>
      <c r="V21251" s="34">
        <v>175</v>
      </c>
      <c r="W21251" s="34">
        <v>181</v>
      </c>
      <c r="X21251" s="34">
        <v>253</v>
      </c>
      <c r="Y21251" s="34">
        <v>168</v>
      </c>
      <c r="Z21251" s="34">
        <v>167</v>
      </c>
      <c r="AA21251" s="34">
        <v>177</v>
      </c>
      <c r="AB21251" s="34">
        <v>221</v>
      </c>
      <c r="AC21251" s="34">
        <v>218</v>
      </c>
    </row>
    <row r="21252" spans="1:29" x14ac:dyDescent="0.2">
      <c r="A21252" s="34" t="s">
        <v>81745</v>
      </c>
      <c r="B21252" s="34">
        <v>77</v>
      </c>
      <c r="C21252" s="34">
        <v>70</v>
      </c>
      <c r="D21252" s="34">
        <v>65</v>
      </c>
      <c r="E21252" s="34">
        <v>88</v>
      </c>
      <c r="F21252" s="34">
        <v>70</v>
      </c>
      <c r="G21252" s="34">
        <v>73</v>
      </c>
      <c r="H21252" s="34">
        <v>74</v>
      </c>
      <c r="I21252" s="34">
        <v>78</v>
      </c>
      <c r="J21252" s="34">
        <v>77</v>
      </c>
      <c r="K21252" s="34">
        <v>81</v>
      </c>
      <c r="L21252" s="34">
        <v>57</v>
      </c>
      <c r="M21252" s="34">
        <v>57</v>
      </c>
      <c r="N21252" s="34">
        <v>97</v>
      </c>
      <c r="O21252" s="34">
        <v>64</v>
      </c>
      <c r="P21252" s="34">
        <v>48</v>
      </c>
      <c r="Q21252" s="34">
        <v>88</v>
      </c>
      <c r="R21252" s="34">
        <v>88</v>
      </c>
      <c r="S21252" s="34">
        <v>86</v>
      </c>
      <c r="T21252" s="34">
        <v>71</v>
      </c>
      <c r="U21252" s="34">
        <v>76</v>
      </c>
      <c r="V21252" s="34">
        <v>55</v>
      </c>
      <c r="W21252" s="34">
        <v>91</v>
      </c>
      <c r="X21252" s="34">
        <v>82</v>
      </c>
      <c r="Y21252" s="34">
        <v>95</v>
      </c>
      <c r="Z21252" s="34">
        <v>65</v>
      </c>
      <c r="AA21252" s="34">
        <v>113</v>
      </c>
      <c r="AB21252" s="34">
        <v>93</v>
      </c>
      <c r="AC21252" s="34">
        <v>136</v>
      </c>
    </row>
    <row r="21253" spans="1:29" x14ac:dyDescent="0.2">
      <c r="A21253" s="34" t="s">
        <v>81746</v>
      </c>
      <c r="B21253" s="34">
        <v>176</v>
      </c>
      <c r="C21253" s="34">
        <v>176</v>
      </c>
      <c r="D21253" s="34">
        <v>252</v>
      </c>
      <c r="E21253" s="34">
        <v>196</v>
      </c>
      <c r="F21253" s="34">
        <v>231</v>
      </c>
      <c r="G21253" s="34">
        <v>202</v>
      </c>
      <c r="H21253" s="34">
        <v>189</v>
      </c>
      <c r="I21253" s="34">
        <v>171</v>
      </c>
      <c r="J21253" s="34">
        <v>225</v>
      </c>
      <c r="K21253" s="34">
        <v>205</v>
      </c>
      <c r="L21253" s="34">
        <v>136</v>
      </c>
      <c r="M21253" s="34">
        <v>172</v>
      </c>
      <c r="N21253" s="34">
        <v>205</v>
      </c>
      <c r="O21253" s="34">
        <v>155</v>
      </c>
      <c r="P21253" s="34">
        <v>208</v>
      </c>
      <c r="Q21253" s="34">
        <v>225</v>
      </c>
      <c r="R21253" s="34">
        <v>301</v>
      </c>
      <c r="S21253" s="34">
        <v>224</v>
      </c>
      <c r="T21253" s="34">
        <v>226</v>
      </c>
      <c r="U21253" s="34">
        <v>200</v>
      </c>
      <c r="V21253" s="34">
        <v>250</v>
      </c>
      <c r="W21253" s="34">
        <v>208</v>
      </c>
      <c r="X21253" s="34">
        <v>302</v>
      </c>
      <c r="Y21253" s="34">
        <v>232</v>
      </c>
      <c r="Z21253" s="34">
        <v>252</v>
      </c>
      <c r="AA21253" s="34">
        <v>261</v>
      </c>
      <c r="AB21253" s="34">
        <v>315</v>
      </c>
      <c r="AC21253" s="34">
        <v>315</v>
      </c>
    </row>
    <row r="21254" spans="1:29" x14ac:dyDescent="0.2">
      <c r="A21254" s="34" t="s">
        <v>81747</v>
      </c>
      <c r="B21254" s="34">
        <v>235</v>
      </c>
      <c r="C21254" s="34">
        <v>155</v>
      </c>
      <c r="D21254" s="34">
        <v>146</v>
      </c>
      <c r="E21254" s="34">
        <v>158</v>
      </c>
      <c r="F21254" s="34">
        <v>127</v>
      </c>
      <c r="G21254" s="34">
        <v>150</v>
      </c>
      <c r="H21254" s="34">
        <v>125</v>
      </c>
      <c r="I21254" s="34">
        <v>123</v>
      </c>
      <c r="J21254" s="34">
        <v>124</v>
      </c>
      <c r="K21254" s="34">
        <v>158</v>
      </c>
      <c r="L21254" s="34">
        <v>155</v>
      </c>
      <c r="M21254" s="34">
        <v>113</v>
      </c>
      <c r="N21254" s="34">
        <v>150</v>
      </c>
      <c r="O21254" s="34">
        <v>136</v>
      </c>
      <c r="P21254" s="34">
        <v>121</v>
      </c>
      <c r="Q21254" s="34">
        <v>194</v>
      </c>
      <c r="R21254" s="34">
        <v>182</v>
      </c>
      <c r="S21254" s="34">
        <v>186</v>
      </c>
      <c r="T21254" s="34">
        <v>184</v>
      </c>
      <c r="U21254" s="34">
        <v>214</v>
      </c>
      <c r="V21254" s="34">
        <v>196</v>
      </c>
      <c r="W21254" s="34">
        <v>222</v>
      </c>
      <c r="X21254" s="34">
        <v>159</v>
      </c>
      <c r="Y21254" s="34">
        <v>210</v>
      </c>
      <c r="Z21254" s="34">
        <v>150</v>
      </c>
      <c r="AA21254" s="34">
        <v>203</v>
      </c>
      <c r="AB21254" s="34">
        <v>187</v>
      </c>
      <c r="AC21254" s="34">
        <v>308</v>
      </c>
    </row>
    <row r="21255" spans="1:29" x14ac:dyDescent="0.2">
      <c r="A21255" s="34" t="s">
        <v>81748</v>
      </c>
      <c r="B21255" s="34">
        <v>75</v>
      </c>
      <c r="C21255" s="34">
        <v>43</v>
      </c>
      <c r="D21255" s="34">
        <v>60</v>
      </c>
      <c r="E21255" s="34">
        <v>52</v>
      </c>
      <c r="F21255" s="34">
        <v>61</v>
      </c>
      <c r="G21255" s="34">
        <v>36</v>
      </c>
      <c r="H21255" s="34">
        <v>46</v>
      </c>
      <c r="I21255" s="34">
        <v>22</v>
      </c>
      <c r="J21255" s="34">
        <v>68</v>
      </c>
      <c r="K21255" s="34">
        <v>21</v>
      </c>
      <c r="L21255" s="34">
        <v>42</v>
      </c>
      <c r="M21255" s="34">
        <v>37</v>
      </c>
      <c r="N21255" s="34">
        <v>45</v>
      </c>
      <c r="O21255" s="34">
        <v>39</v>
      </c>
      <c r="P21255" s="34">
        <v>45</v>
      </c>
      <c r="Q21255" s="34">
        <v>60</v>
      </c>
      <c r="R21255" s="34">
        <v>55</v>
      </c>
      <c r="S21255" s="34">
        <v>40</v>
      </c>
      <c r="T21255" s="34">
        <v>58</v>
      </c>
      <c r="U21255" s="34">
        <v>48</v>
      </c>
      <c r="V21255" s="34">
        <v>55</v>
      </c>
      <c r="W21255" s="34">
        <v>79</v>
      </c>
      <c r="X21255" s="34">
        <v>69</v>
      </c>
      <c r="Y21255" s="34">
        <v>62</v>
      </c>
      <c r="Z21255" s="34">
        <v>83</v>
      </c>
      <c r="AA21255" s="34">
        <v>70</v>
      </c>
      <c r="AB21255" s="34">
        <v>53</v>
      </c>
      <c r="AC21255" s="34">
        <v>88</v>
      </c>
    </row>
    <row r="21256" spans="1:29" x14ac:dyDescent="0.2">
      <c r="A21256" s="34" t="s">
        <v>81749</v>
      </c>
      <c r="B21256" s="34">
        <v>102</v>
      </c>
      <c r="C21256" s="34">
        <v>83</v>
      </c>
      <c r="D21256" s="34">
        <v>112</v>
      </c>
      <c r="E21256" s="34">
        <v>150</v>
      </c>
      <c r="F21256" s="34">
        <v>83</v>
      </c>
      <c r="G21256" s="34">
        <v>92</v>
      </c>
      <c r="H21256" s="34">
        <v>97</v>
      </c>
      <c r="I21256" s="34">
        <v>82</v>
      </c>
      <c r="J21256" s="34">
        <v>92</v>
      </c>
      <c r="K21256" s="34">
        <v>103</v>
      </c>
      <c r="L21256" s="34">
        <v>92</v>
      </c>
      <c r="M21256" s="34">
        <v>70</v>
      </c>
      <c r="N21256" s="34">
        <v>102</v>
      </c>
      <c r="O21256" s="34">
        <v>85</v>
      </c>
      <c r="P21256" s="34">
        <v>113</v>
      </c>
      <c r="Q21256" s="34">
        <v>126</v>
      </c>
      <c r="R21256" s="34">
        <v>117</v>
      </c>
      <c r="S21256" s="34">
        <v>122</v>
      </c>
      <c r="T21256" s="34">
        <v>80</v>
      </c>
      <c r="U21256" s="34">
        <v>93</v>
      </c>
      <c r="V21256" s="34">
        <v>99</v>
      </c>
      <c r="W21256" s="34">
        <v>189</v>
      </c>
      <c r="X21256" s="34">
        <v>105</v>
      </c>
      <c r="Y21256" s="34">
        <v>133</v>
      </c>
      <c r="Z21256" s="34">
        <v>107</v>
      </c>
      <c r="AA21256" s="34">
        <v>133</v>
      </c>
      <c r="AB21256" s="34">
        <v>147</v>
      </c>
      <c r="AC21256" s="34">
        <v>158</v>
      </c>
    </row>
    <row r="21257" spans="1:29" x14ac:dyDescent="0.2">
      <c r="A21257" s="34" t="s">
        <v>81750</v>
      </c>
      <c r="B21257" s="34">
        <v>176</v>
      </c>
      <c r="C21257" s="34">
        <v>284</v>
      </c>
      <c r="D21257" s="34">
        <v>186</v>
      </c>
      <c r="E21257" s="34">
        <v>234</v>
      </c>
      <c r="F21257" s="34">
        <v>156</v>
      </c>
      <c r="G21257" s="34">
        <v>352</v>
      </c>
      <c r="H21257" s="34">
        <v>165</v>
      </c>
      <c r="I21257" s="34">
        <v>325</v>
      </c>
      <c r="J21257" s="34">
        <v>158</v>
      </c>
      <c r="K21257" s="34">
        <v>341</v>
      </c>
      <c r="L21257" s="34">
        <v>152</v>
      </c>
      <c r="M21257" s="34">
        <v>234</v>
      </c>
      <c r="N21257" s="34">
        <v>148</v>
      </c>
      <c r="O21257" s="34">
        <v>248</v>
      </c>
      <c r="P21257" s="34">
        <v>221</v>
      </c>
      <c r="Q21257" s="34">
        <v>445</v>
      </c>
      <c r="R21257" s="34">
        <v>290</v>
      </c>
      <c r="S21257" s="34">
        <v>372</v>
      </c>
      <c r="T21257" s="34">
        <v>246</v>
      </c>
      <c r="U21257" s="34">
        <v>365</v>
      </c>
      <c r="V21257" s="34">
        <v>263</v>
      </c>
      <c r="W21257" s="34">
        <v>466</v>
      </c>
      <c r="X21257" s="34">
        <v>258</v>
      </c>
      <c r="Y21257" s="34">
        <v>437</v>
      </c>
      <c r="Z21257" s="34">
        <v>185</v>
      </c>
      <c r="AA21257" s="34">
        <v>400</v>
      </c>
      <c r="AB21257" s="34">
        <v>303</v>
      </c>
      <c r="AC21257" s="34">
        <v>552</v>
      </c>
    </row>
    <row r="21258" spans="1:29" x14ac:dyDescent="0.2">
      <c r="A21258" s="34" t="s">
        <v>81751</v>
      </c>
      <c r="B21258" s="34">
        <v>410</v>
      </c>
      <c r="C21258" s="34">
        <v>329</v>
      </c>
      <c r="D21258" s="34">
        <v>516</v>
      </c>
      <c r="E21258" s="34">
        <v>301</v>
      </c>
      <c r="F21258" s="34">
        <v>516</v>
      </c>
      <c r="G21258" s="34">
        <v>347</v>
      </c>
      <c r="H21258" s="34">
        <v>523</v>
      </c>
      <c r="I21258" s="34">
        <v>320</v>
      </c>
      <c r="J21258" s="34">
        <v>493</v>
      </c>
      <c r="K21258" s="34">
        <v>395</v>
      </c>
      <c r="L21258" s="34">
        <v>409</v>
      </c>
      <c r="M21258" s="34">
        <v>293</v>
      </c>
      <c r="N21258" s="34">
        <v>419</v>
      </c>
      <c r="O21258" s="34">
        <v>348</v>
      </c>
      <c r="P21258" s="34">
        <v>473</v>
      </c>
      <c r="Q21258" s="34">
        <v>427</v>
      </c>
      <c r="R21258" s="34">
        <v>563</v>
      </c>
      <c r="S21258" s="34">
        <v>375</v>
      </c>
      <c r="T21258" s="34">
        <v>542</v>
      </c>
      <c r="U21258" s="34">
        <v>391</v>
      </c>
      <c r="V21258" s="34">
        <v>472</v>
      </c>
      <c r="W21258" s="34">
        <v>475</v>
      </c>
      <c r="X21258" s="34">
        <v>531</v>
      </c>
      <c r="Y21258" s="34">
        <v>449</v>
      </c>
      <c r="Z21258" s="34">
        <v>477</v>
      </c>
      <c r="AA21258" s="34">
        <v>486</v>
      </c>
      <c r="AB21258" s="34">
        <v>708</v>
      </c>
      <c r="AC21258" s="34">
        <v>650</v>
      </c>
    </row>
    <row r="21259" spans="1:29" x14ac:dyDescent="0.2">
      <c r="A21259" s="34" t="s">
        <v>81752</v>
      </c>
      <c r="B21259" s="34">
        <v>119</v>
      </c>
      <c r="C21259" s="34">
        <v>137</v>
      </c>
      <c r="D21259" s="34">
        <v>106</v>
      </c>
      <c r="E21259" s="34">
        <v>156</v>
      </c>
      <c r="F21259" s="34">
        <v>100</v>
      </c>
      <c r="G21259" s="34">
        <v>145</v>
      </c>
      <c r="H21259" s="34">
        <v>122</v>
      </c>
      <c r="I21259" s="34">
        <v>149</v>
      </c>
      <c r="J21259" s="34">
        <v>120</v>
      </c>
      <c r="K21259" s="34">
        <v>103</v>
      </c>
      <c r="L21259" s="34">
        <v>114</v>
      </c>
      <c r="M21259" s="34">
        <v>122</v>
      </c>
      <c r="N21259" s="34">
        <v>80</v>
      </c>
      <c r="O21259" s="34">
        <v>128</v>
      </c>
      <c r="P21259" s="34">
        <v>89</v>
      </c>
      <c r="Q21259" s="34">
        <v>182</v>
      </c>
      <c r="R21259" s="34">
        <v>154</v>
      </c>
      <c r="S21259" s="34">
        <v>167</v>
      </c>
      <c r="T21259" s="34">
        <v>145</v>
      </c>
      <c r="U21259" s="34">
        <v>155</v>
      </c>
      <c r="V21259" s="34">
        <v>136</v>
      </c>
      <c r="W21259" s="34">
        <v>156</v>
      </c>
      <c r="X21259" s="34">
        <v>188</v>
      </c>
      <c r="Y21259" s="34">
        <v>203</v>
      </c>
      <c r="Z21259" s="34">
        <v>135</v>
      </c>
      <c r="AA21259" s="34">
        <v>189</v>
      </c>
      <c r="AB21259" s="34">
        <v>175</v>
      </c>
      <c r="AC21259" s="34">
        <v>204</v>
      </c>
    </row>
    <row r="21260" spans="1:29" x14ac:dyDescent="0.2">
      <c r="A21260" s="34" t="s">
        <v>81753</v>
      </c>
      <c r="B21260" s="34">
        <v>192</v>
      </c>
      <c r="C21260" s="34">
        <v>146</v>
      </c>
      <c r="D21260" s="34">
        <v>224</v>
      </c>
      <c r="E21260" s="34">
        <v>158</v>
      </c>
      <c r="F21260" s="34">
        <v>214</v>
      </c>
      <c r="G21260" s="34">
        <v>264</v>
      </c>
      <c r="H21260" s="34">
        <v>220</v>
      </c>
      <c r="I21260" s="34">
        <v>168</v>
      </c>
      <c r="J21260" s="34">
        <v>178</v>
      </c>
      <c r="K21260" s="34">
        <v>183</v>
      </c>
      <c r="L21260" s="34">
        <v>200</v>
      </c>
      <c r="M21260" s="34">
        <v>189</v>
      </c>
      <c r="N21260" s="34">
        <v>145</v>
      </c>
      <c r="O21260" s="34">
        <v>163</v>
      </c>
      <c r="P21260" s="34">
        <v>179</v>
      </c>
      <c r="Q21260" s="34">
        <v>221</v>
      </c>
      <c r="R21260" s="34">
        <v>260</v>
      </c>
      <c r="S21260" s="34">
        <v>203</v>
      </c>
      <c r="T21260" s="34">
        <v>238</v>
      </c>
      <c r="U21260" s="34">
        <v>201</v>
      </c>
      <c r="V21260" s="34">
        <v>244</v>
      </c>
      <c r="W21260" s="34">
        <v>193</v>
      </c>
      <c r="X21260" s="34">
        <v>281</v>
      </c>
      <c r="Y21260" s="34">
        <v>240</v>
      </c>
      <c r="Z21260" s="34">
        <v>219</v>
      </c>
      <c r="AA21260" s="34">
        <v>185</v>
      </c>
      <c r="AB21260" s="34">
        <v>270</v>
      </c>
      <c r="AC21260" s="34">
        <v>314</v>
      </c>
    </row>
    <row r="21261" spans="1:29" x14ac:dyDescent="0.2">
      <c r="A21261" s="34" t="s">
        <v>81754</v>
      </c>
      <c r="B21261" s="34">
        <v>101</v>
      </c>
      <c r="C21261" s="34">
        <v>66</v>
      </c>
      <c r="D21261" s="34">
        <v>60</v>
      </c>
      <c r="E21261" s="34">
        <v>66</v>
      </c>
      <c r="F21261" s="34">
        <v>64</v>
      </c>
      <c r="G21261" s="34">
        <v>61</v>
      </c>
      <c r="H21261" s="34">
        <v>64</v>
      </c>
      <c r="I21261" s="34">
        <v>55</v>
      </c>
      <c r="J21261" s="34">
        <v>70</v>
      </c>
      <c r="K21261" s="34">
        <v>75</v>
      </c>
      <c r="L21261" s="34">
        <v>49</v>
      </c>
      <c r="M21261" s="34">
        <v>78</v>
      </c>
      <c r="N21261" s="34">
        <v>46</v>
      </c>
      <c r="O21261" s="34">
        <v>74</v>
      </c>
      <c r="P21261" s="34">
        <v>46</v>
      </c>
      <c r="Q21261" s="34">
        <v>93</v>
      </c>
      <c r="R21261" s="34">
        <v>106</v>
      </c>
      <c r="S21261" s="34">
        <v>75</v>
      </c>
      <c r="T21261" s="34">
        <v>56</v>
      </c>
      <c r="U21261" s="34">
        <v>73</v>
      </c>
      <c r="V21261" s="34">
        <v>98</v>
      </c>
      <c r="W21261" s="34">
        <v>115</v>
      </c>
      <c r="X21261" s="34">
        <v>121</v>
      </c>
      <c r="Y21261" s="34">
        <v>62</v>
      </c>
      <c r="Z21261" s="34">
        <v>70</v>
      </c>
      <c r="AA21261" s="34">
        <v>92</v>
      </c>
      <c r="AB21261" s="34">
        <v>99</v>
      </c>
      <c r="AC21261" s="34">
        <v>110</v>
      </c>
    </row>
    <row r="21262" spans="1:29" x14ac:dyDescent="0.2">
      <c r="A21262" s="34" t="s">
        <v>81755</v>
      </c>
      <c r="B21262" s="34">
        <v>81</v>
      </c>
      <c r="C21262" s="34">
        <v>84</v>
      </c>
      <c r="D21262" s="34">
        <v>97</v>
      </c>
      <c r="E21262" s="34">
        <v>120</v>
      </c>
      <c r="F21262" s="34">
        <v>70</v>
      </c>
      <c r="G21262" s="34">
        <v>89</v>
      </c>
      <c r="H21262" s="34">
        <v>60</v>
      </c>
      <c r="I21262" s="34">
        <v>116</v>
      </c>
      <c r="J21262" s="34">
        <v>88</v>
      </c>
      <c r="K21262" s="34">
        <v>140</v>
      </c>
      <c r="L21262" s="34">
        <v>62</v>
      </c>
      <c r="M21262" s="34">
        <v>107</v>
      </c>
      <c r="N21262" s="34">
        <v>100</v>
      </c>
      <c r="O21262" s="34">
        <v>97</v>
      </c>
      <c r="P21262" s="34">
        <v>70</v>
      </c>
      <c r="Q21262" s="34">
        <v>128</v>
      </c>
      <c r="R21262" s="34">
        <v>93</v>
      </c>
      <c r="S21262" s="34">
        <v>145</v>
      </c>
      <c r="T21262" s="34">
        <v>65</v>
      </c>
      <c r="U21262" s="34">
        <v>85</v>
      </c>
      <c r="V21262" s="34">
        <v>91</v>
      </c>
      <c r="W21262" s="34">
        <v>128</v>
      </c>
      <c r="X21262" s="34">
        <v>125</v>
      </c>
      <c r="Y21262" s="34">
        <v>104</v>
      </c>
      <c r="Z21262" s="34">
        <v>103</v>
      </c>
      <c r="AA21262" s="34">
        <v>141</v>
      </c>
      <c r="AB21262" s="34">
        <v>107</v>
      </c>
      <c r="AC21262" s="34">
        <v>139</v>
      </c>
    </row>
    <row r="21263" spans="1:29" x14ac:dyDescent="0.2">
      <c r="A21263" s="34" t="s">
        <v>81756</v>
      </c>
      <c r="B21263" s="34">
        <v>99</v>
      </c>
      <c r="C21263" s="34">
        <v>61</v>
      </c>
      <c r="D21263" s="34">
        <v>70</v>
      </c>
      <c r="E21263" s="34">
        <v>116</v>
      </c>
      <c r="F21263" s="34">
        <v>54</v>
      </c>
      <c r="G21263" s="34">
        <v>30</v>
      </c>
      <c r="H21263" s="34">
        <v>61</v>
      </c>
      <c r="I21263" s="34">
        <v>61</v>
      </c>
      <c r="J21263" s="34">
        <v>61</v>
      </c>
      <c r="K21263" s="34">
        <v>81</v>
      </c>
      <c r="L21263" s="34">
        <v>53</v>
      </c>
      <c r="M21263" s="34">
        <v>94</v>
      </c>
      <c r="N21263" s="34">
        <v>55</v>
      </c>
      <c r="O21263" s="34">
        <v>60</v>
      </c>
      <c r="P21263" s="34">
        <v>68</v>
      </c>
      <c r="Q21263" s="34">
        <v>79</v>
      </c>
      <c r="R21263" s="34">
        <v>102</v>
      </c>
      <c r="S21263" s="34">
        <v>110</v>
      </c>
      <c r="T21263" s="34">
        <v>80</v>
      </c>
      <c r="U21263" s="34">
        <v>82</v>
      </c>
      <c r="V21263" s="34">
        <v>76</v>
      </c>
      <c r="W21263" s="34">
        <v>92</v>
      </c>
      <c r="X21263" s="34">
        <v>100</v>
      </c>
      <c r="Y21263" s="34">
        <v>90</v>
      </c>
      <c r="Z21263" s="34">
        <v>79</v>
      </c>
      <c r="AA21263" s="34">
        <v>100</v>
      </c>
      <c r="AB21263" s="34">
        <v>72</v>
      </c>
      <c r="AC21263" s="34">
        <v>92</v>
      </c>
    </row>
    <row r="21264" spans="1:29" x14ac:dyDescent="0.2">
      <c r="A21264" s="34" t="s">
        <v>81757</v>
      </c>
      <c r="B21264" s="34">
        <v>190</v>
      </c>
      <c r="C21264" s="34">
        <v>225</v>
      </c>
      <c r="D21264" s="34">
        <v>254</v>
      </c>
      <c r="E21264" s="34">
        <v>201</v>
      </c>
      <c r="F21264" s="34">
        <v>241</v>
      </c>
      <c r="G21264" s="34">
        <v>234</v>
      </c>
      <c r="H21264" s="34">
        <v>251</v>
      </c>
      <c r="I21264" s="34">
        <v>166</v>
      </c>
      <c r="J21264" s="34">
        <v>203</v>
      </c>
      <c r="K21264" s="34">
        <v>182</v>
      </c>
      <c r="L21264" s="34">
        <v>167</v>
      </c>
      <c r="M21264" s="34">
        <v>188</v>
      </c>
      <c r="N21264" s="34">
        <v>165</v>
      </c>
      <c r="O21264" s="34">
        <v>202</v>
      </c>
      <c r="P21264" s="34">
        <v>180</v>
      </c>
      <c r="Q21264" s="34">
        <v>265</v>
      </c>
      <c r="R21264" s="34">
        <v>303</v>
      </c>
      <c r="S21264" s="34">
        <v>285</v>
      </c>
      <c r="T21264" s="34">
        <v>246</v>
      </c>
      <c r="U21264" s="34">
        <v>195</v>
      </c>
      <c r="V21264" s="34">
        <v>270</v>
      </c>
      <c r="W21264" s="34">
        <v>256</v>
      </c>
      <c r="X21264" s="34">
        <v>322</v>
      </c>
      <c r="Y21264" s="34">
        <v>243</v>
      </c>
      <c r="Z21264" s="34">
        <v>285</v>
      </c>
      <c r="AA21264" s="34">
        <v>291</v>
      </c>
      <c r="AB21264" s="34">
        <v>249</v>
      </c>
      <c r="AC21264" s="34">
        <v>340</v>
      </c>
    </row>
    <row r="21265" spans="1:29" x14ac:dyDescent="0.2">
      <c r="A21265" s="34" t="s">
        <v>81758</v>
      </c>
      <c r="B21265" s="34">
        <v>38</v>
      </c>
      <c r="C21265" s="34">
        <v>71</v>
      </c>
      <c r="D21265" s="34">
        <v>87</v>
      </c>
      <c r="E21265" s="34">
        <v>86</v>
      </c>
      <c r="F21265" s="34">
        <v>91</v>
      </c>
      <c r="G21265" s="34">
        <v>95</v>
      </c>
      <c r="H21265" s="34">
        <v>65</v>
      </c>
      <c r="I21265" s="34">
        <v>71</v>
      </c>
      <c r="J21265" s="34">
        <v>81</v>
      </c>
      <c r="K21265" s="34">
        <v>109</v>
      </c>
      <c r="L21265" s="34">
        <v>24</v>
      </c>
      <c r="M21265" s="34">
        <v>91</v>
      </c>
      <c r="N21265" s="34">
        <v>48</v>
      </c>
      <c r="O21265" s="34">
        <v>66</v>
      </c>
      <c r="P21265" s="34">
        <v>74</v>
      </c>
      <c r="Q21265" s="34">
        <v>104</v>
      </c>
      <c r="R21265" s="34">
        <v>81</v>
      </c>
      <c r="S21265" s="34">
        <v>123</v>
      </c>
      <c r="T21265" s="34">
        <v>53</v>
      </c>
      <c r="U21265" s="34">
        <v>74</v>
      </c>
      <c r="V21265" s="34">
        <v>86</v>
      </c>
      <c r="W21265" s="34">
        <v>67</v>
      </c>
      <c r="X21265" s="34">
        <v>109</v>
      </c>
      <c r="Y21265" s="34">
        <v>72</v>
      </c>
      <c r="Z21265" s="34">
        <v>103</v>
      </c>
      <c r="AA21265" s="34">
        <v>141</v>
      </c>
      <c r="AB21265" s="34">
        <v>77</v>
      </c>
      <c r="AC21265" s="34">
        <v>105</v>
      </c>
    </row>
    <row r="21266" spans="1:29" x14ac:dyDescent="0.2">
      <c r="A21266" s="34" t="s">
        <v>81759</v>
      </c>
      <c r="B21266" s="34">
        <v>191</v>
      </c>
      <c r="C21266" s="34">
        <v>243</v>
      </c>
      <c r="D21266" s="34">
        <v>308</v>
      </c>
      <c r="E21266" s="34">
        <v>244</v>
      </c>
      <c r="F21266" s="34">
        <v>261</v>
      </c>
      <c r="G21266" s="34">
        <v>261</v>
      </c>
      <c r="H21266" s="34">
        <v>269</v>
      </c>
      <c r="I21266" s="34">
        <v>217</v>
      </c>
      <c r="J21266" s="34">
        <v>231</v>
      </c>
      <c r="K21266" s="34">
        <v>239</v>
      </c>
      <c r="L21266" s="34">
        <v>228</v>
      </c>
      <c r="M21266" s="34">
        <v>220</v>
      </c>
      <c r="N21266" s="34">
        <v>246</v>
      </c>
      <c r="O21266" s="34">
        <v>231</v>
      </c>
      <c r="P21266" s="34">
        <v>219</v>
      </c>
      <c r="Q21266" s="34">
        <v>345</v>
      </c>
      <c r="R21266" s="34">
        <v>342</v>
      </c>
      <c r="S21266" s="34">
        <v>286</v>
      </c>
      <c r="T21266" s="34">
        <v>367</v>
      </c>
      <c r="U21266" s="34">
        <v>259</v>
      </c>
      <c r="V21266" s="34">
        <v>271</v>
      </c>
      <c r="W21266" s="34">
        <v>363</v>
      </c>
      <c r="X21266" s="34">
        <v>323</v>
      </c>
      <c r="Y21266" s="34">
        <v>314</v>
      </c>
      <c r="Z21266" s="34">
        <v>231</v>
      </c>
      <c r="AA21266" s="34">
        <v>333</v>
      </c>
      <c r="AB21266" s="34">
        <v>359</v>
      </c>
      <c r="AC21266" s="34">
        <v>422</v>
      </c>
    </row>
    <row r="21267" spans="1:29" x14ac:dyDescent="0.2">
      <c r="A21267" s="34" t="s">
        <v>81760</v>
      </c>
      <c r="B21267" s="34">
        <v>119</v>
      </c>
      <c r="C21267" s="34">
        <v>164</v>
      </c>
      <c r="D21267" s="34">
        <v>181</v>
      </c>
      <c r="E21267" s="34">
        <v>137</v>
      </c>
      <c r="F21267" s="34">
        <v>181</v>
      </c>
      <c r="G21267" s="34">
        <v>137</v>
      </c>
      <c r="H21267" s="34">
        <v>161</v>
      </c>
      <c r="I21267" s="34">
        <v>133</v>
      </c>
      <c r="J21267" s="34">
        <v>138</v>
      </c>
      <c r="K21267" s="34">
        <v>142</v>
      </c>
      <c r="L21267" s="34">
        <v>97</v>
      </c>
      <c r="M21267" s="34">
        <v>139</v>
      </c>
      <c r="N21267" s="34">
        <v>118</v>
      </c>
      <c r="O21267" s="34">
        <v>133</v>
      </c>
      <c r="P21267" s="34">
        <v>122</v>
      </c>
      <c r="Q21267" s="34">
        <v>220</v>
      </c>
      <c r="R21267" s="34">
        <v>182</v>
      </c>
      <c r="S21267" s="34">
        <v>152</v>
      </c>
      <c r="T21267" s="34">
        <v>138</v>
      </c>
      <c r="U21267" s="34">
        <v>145</v>
      </c>
      <c r="V21267" s="34">
        <v>193</v>
      </c>
      <c r="W21267" s="34">
        <v>165</v>
      </c>
      <c r="X21267" s="34">
        <v>192</v>
      </c>
      <c r="Y21267" s="34">
        <v>137</v>
      </c>
      <c r="Z21267" s="34">
        <v>160</v>
      </c>
      <c r="AA21267" s="34">
        <v>187</v>
      </c>
      <c r="AB21267" s="34">
        <v>178</v>
      </c>
      <c r="AC21267" s="34">
        <v>262</v>
      </c>
    </row>
    <row r="21268" spans="1:29" x14ac:dyDescent="0.2">
      <c r="A21268" s="34" t="s">
        <v>81761</v>
      </c>
      <c r="B21268" s="34">
        <v>119</v>
      </c>
      <c r="C21268" s="34">
        <v>162</v>
      </c>
      <c r="D21268" s="34">
        <v>166</v>
      </c>
      <c r="E21268" s="34">
        <v>181</v>
      </c>
      <c r="F21268" s="34">
        <v>142</v>
      </c>
      <c r="G21268" s="34">
        <v>228</v>
      </c>
      <c r="H21268" s="34">
        <v>140</v>
      </c>
      <c r="I21268" s="34">
        <v>192</v>
      </c>
      <c r="J21268" s="34">
        <v>156</v>
      </c>
      <c r="K21268" s="34">
        <v>175</v>
      </c>
      <c r="L21268" s="34">
        <v>122</v>
      </c>
      <c r="M21268" s="34">
        <v>147</v>
      </c>
      <c r="N21268" s="34">
        <v>107</v>
      </c>
      <c r="O21268" s="34">
        <v>151</v>
      </c>
      <c r="P21268" s="34">
        <v>145</v>
      </c>
      <c r="Q21268" s="34">
        <v>254</v>
      </c>
      <c r="R21268" s="34">
        <v>182</v>
      </c>
      <c r="S21268" s="34">
        <v>193</v>
      </c>
      <c r="T21268" s="34">
        <v>204</v>
      </c>
      <c r="U21268" s="34">
        <v>210</v>
      </c>
      <c r="V21268" s="34">
        <v>178</v>
      </c>
      <c r="W21268" s="34">
        <v>234</v>
      </c>
      <c r="X21268" s="34">
        <v>225</v>
      </c>
      <c r="Y21268" s="34">
        <v>194</v>
      </c>
      <c r="Z21268" s="34">
        <v>146</v>
      </c>
      <c r="AA21268" s="34">
        <v>206</v>
      </c>
      <c r="AB21268" s="34">
        <v>230</v>
      </c>
      <c r="AC21268" s="34">
        <v>332</v>
      </c>
    </row>
    <row r="21269" spans="1:29" x14ac:dyDescent="0.2">
      <c r="A21269" s="34" t="s">
        <v>81762</v>
      </c>
      <c r="B21269" s="34">
        <v>89</v>
      </c>
      <c r="C21269" s="34">
        <v>114</v>
      </c>
      <c r="D21269" s="34">
        <v>83</v>
      </c>
      <c r="E21269" s="34">
        <v>102</v>
      </c>
      <c r="F21269" s="34">
        <v>68</v>
      </c>
      <c r="G21269" s="34">
        <v>95</v>
      </c>
      <c r="H21269" s="34">
        <v>67</v>
      </c>
      <c r="I21269" s="34">
        <v>84</v>
      </c>
      <c r="J21269" s="34">
        <v>70</v>
      </c>
      <c r="K21269" s="34">
        <v>126</v>
      </c>
      <c r="L21269" s="34">
        <v>56</v>
      </c>
      <c r="M21269" s="34">
        <v>58</v>
      </c>
      <c r="N21269" s="34">
        <v>92</v>
      </c>
      <c r="O21269" s="34">
        <v>65</v>
      </c>
      <c r="P21269" s="34">
        <v>75</v>
      </c>
      <c r="Q21269" s="34">
        <v>112</v>
      </c>
      <c r="R21269" s="34">
        <v>82</v>
      </c>
      <c r="S21269" s="34">
        <v>133</v>
      </c>
      <c r="T21269" s="34">
        <v>83</v>
      </c>
      <c r="U21269" s="34">
        <v>69</v>
      </c>
      <c r="V21269" s="34">
        <v>84</v>
      </c>
      <c r="W21269" s="34">
        <v>112</v>
      </c>
      <c r="X21269" s="34">
        <v>85</v>
      </c>
      <c r="Y21269" s="34">
        <v>84</v>
      </c>
      <c r="Z21269" s="34">
        <v>110</v>
      </c>
      <c r="AA21269" s="34">
        <v>130</v>
      </c>
      <c r="AB21269" s="34">
        <v>94</v>
      </c>
      <c r="AC21269" s="34">
        <v>132</v>
      </c>
    </row>
    <row r="21270" spans="1:29" x14ac:dyDescent="0.2">
      <c r="A21270" s="34" t="s">
        <v>81763</v>
      </c>
      <c r="B21270" s="34">
        <v>114</v>
      </c>
      <c r="C21270" s="34">
        <v>144</v>
      </c>
      <c r="D21270" s="34">
        <v>160</v>
      </c>
      <c r="E21270" s="34">
        <v>171</v>
      </c>
      <c r="F21270" s="34">
        <v>140</v>
      </c>
      <c r="G21270" s="34">
        <v>123</v>
      </c>
      <c r="H21270" s="34">
        <v>109</v>
      </c>
      <c r="I21270" s="34">
        <v>159</v>
      </c>
      <c r="J21270" s="34">
        <v>119</v>
      </c>
      <c r="K21270" s="34">
        <v>155</v>
      </c>
      <c r="L21270" s="34">
        <v>122</v>
      </c>
      <c r="M21270" s="34">
        <v>135</v>
      </c>
      <c r="N21270" s="34">
        <v>112</v>
      </c>
      <c r="O21270" s="34">
        <v>164</v>
      </c>
      <c r="P21270" s="34">
        <v>135</v>
      </c>
      <c r="Q21270" s="34">
        <v>178</v>
      </c>
      <c r="R21270" s="34">
        <v>213</v>
      </c>
      <c r="S21270" s="34">
        <v>204</v>
      </c>
      <c r="T21270" s="34">
        <v>162</v>
      </c>
      <c r="U21270" s="34">
        <v>200</v>
      </c>
      <c r="V21270" s="34">
        <v>164</v>
      </c>
      <c r="W21270" s="34">
        <v>243</v>
      </c>
      <c r="X21270" s="34">
        <v>114</v>
      </c>
      <c r="Y21270" s="34">
        <v>134</v>
      </c>
      <c r="Z21270" s="34">
        <v>170</v>
      </c>
      <c r="AA21270" s="34">
        <v>205</v>
      </c>
      <c r="AB21270" s="34">
        <v>157</v>
      </c>
      <c r="AC21270" s="34">
        <v>219</v>
      </c>
    </row>
    <row r="21271" spans="1:29" x14ac:dyDescent="0.2">
      <c r="A21271" s="34" t="s">
        <v>81764</v>
      </c>
      <c r="B21271" s="34">
        <v>124</v>
      </c>
      <c r="C21271" s="34">
        <v>97</v>
      </c>
      <c r="D21271" s="34">
        <v>115</v>
      </c>
      <c r="E21271" s="34">
        <v>112</v>
      </c>
      <c r="F21271" s="34">
        <v>127</v>
      </c>
      <c r="G21271" s="34">
        <v>128</v>
      </c>
      <c r="H21271" s="34">
        <v>113</v>
      </c>
      <c r="I21271" s="34">
        <v>95</v>
      </c>
      <c r="J21271" s="34">
        <v>123</v>
      </c>
      <c r="K21271" s="34">
        <v>132</v>
      </c>
      <c r="L21271" s="34">
        <v>113</v>
      </c>
      <c r="M21271" s="34">
        <v>82</v>
      </c>
      <c r="N21271" s="34">
        <v>111</v>
      </c>
      <c r="O21271" s="34">
        <v>123</v>
      </c>
      <c r="P21271" s="34">
        <v>126</v>
      </c>
      <c r="Q21271" s="34">
        <v>135</v>
      </c>
      <c r="R21271" s="34">
        <v>135</v>
      </c>
      <c r="S21271" s="34">
        <v>139</v>
      </c>
      <c r="T21271" s="34">
        <v>153</v>
      </c>
      <c r="U21271" s="34">
        <v>106</v>
      </c>
      <c r="V21271" s="34">
        <v>155</v>
      </c>
      <c r="W21271" s="34">
        <v>173</v>
      </c>
      <c r="X21271" s="34">
        <v>131</v>
      </c>
      <c r="Y21271" s="34">
        <v>132</v>
      </c>
      <c r="Z21271" s="34">
        <v>118</v>
      </c>
      <c r="AA21271" s="34">
        <v>136</v>
      </c>
      <c r="AB21271" s="34">
        <v>130</v>
      </c>
      <c r="AC21271" s="34">
        <v>197</v>
      </c>
    </row>
    <row r="21272" spans="1:29" x14ac:dyDescent="0.2">
      <c r="A21272" s="34" t="s">
        <v>81765</v>
      </c>
      <c r="B21272" s="34">
        <v>85</v>
      </c>
      <c r="C21272" s="34">
        <v>144</v>
      </c>
      <c r="D21272" s="34">
        <v>144</v>
      </c>
      <c r="E21272" s="34">
        <v>125</v>
      </c>
      <c r="F21272" s="34">
        <v>119</v>
      </c>
      <c r="G21272" s="34">
        <v>102</v>
      </c>
      <c r="H21272" s="34">
        <v>134</v>
      </c>
      <c r="I21272" s="34">
        <v>127</v>
      </c>
      <c r="J21272" s="34">
        <v>133</v>
      </c>
      <c r="K21272" s="34">
        <v>102</v>
      </c>
      <c r="L21272" s="34">
        <v>114</v>
      </c>
      <c r="M21272" s="34">
        <v>91</v>
      </c>
      <c r="N21272" s="34">
        <v>96</v>
      </c>
      <c r="O21272" s="34">
        <v>88</v>
      </c>
      <c r="P21272" s="34">
        <v>114</v>
      </c>
      <c r="Q21272" s="34">
        <v>121</v>
      </c>
      <c r="R21272" s="34">
        <v>149</v>
      </c>
      <c r="S21272" s="34">
        <v>107</v>
      </c>
      <c r="T21272" s="34">
        <v>95</v>
      </c>
      <c r="U21272" s="34">
        <v>126</v>
      </c>
      <c r="V21272" s="34">
        <v>159</v>
      </c>
      <c r="W21272" s="34">
        <v>150</v>
      </c>
      <c r="X21272" s="34">
        <v>166</v>
      </c>
      <c r="Y21272" s="34">
        <v>121</v>
      </c>
      <c r="Z21272" s="34">
        <v>142</v>
      </c>
      <c r="AA21272" s="34">
        <v>160</v>
      </c>
      <c r="AB21272" s="34">
        <v>142</v>
      </c>
      <c r="AC21272" s="34">
        <v>151</v>
      </c>
    </row>
    <row r="21273" spans="1:29" x14ac:dyDescent="0.2">
      <c r="A21273" s="34" t="s">
        <v>81766</v>
      </c>
      <c r="B21273" s="34">
        <v>145</v>
      </c>
      <c r="C21273" s="34">
        <v>121</v>
      </c>
      <c r="D21273" s="34">
        <v>116</v>
      </c>
      <c r="E21273" s="34">
        <v>107</v>
      </c>
      <c r="F21273" s="34">
        <v>146</v>
      </c>
      <c r="G21273" s="34">
        <v>154</v>
      </c>
      <c r="H21273" s="34">
        <v>140</v>
      </c>
      <c r="I21273" s="34">
        <v>97</v>
      </c>
      <c r="J21273" s="34">
        <v>132</v>
      </c>
      <c r="K21273" s="34">
        <v>107</v>
      </c>
      <c r="L21273" s="34">
        <v>88</v>
      </c>
      <c r="M21273" s="34">
        <v>108</v>
      </c>
      <c r="N21273" s="34">
        <v>141</v>
      </c>
      <c r="O21273" s="34">
        <v>132</v>
      </c>
      <c r="P21273" s="34">
        <v>123</v>
      </c>
      <c r="Q21273" s="34">
        <v>188</v>
      </c>
      <c r="R21273" s="34">
        <v>177</v>
      </c>
      <c r="S21273" s="34">
        <v>118</v>
      </c>
      <c r="T21273" s="34">
        <v>120</v>
      </c>
      <c r="U21273" s="34">
        <v>121</v>
      </c>
      <c r="V21273" s="34">
        <v>141</v>
      </c>
      <c r="W21273" s="34">
        <v>130</v>
      </c>
      <c r="X21273" s="34">
        <v>216</v>
      </c>
      <c r="Y21273" s="34">
        <v>135</v>
      </c>
      <c r="Z21273" s="34">
        <v>143</v>
      </c>
      <c r="AA21273" s="34">
        <v>145</v>
      </c>
      <c r="AB21273" s="34">
        <v>157</v>
      </c>
      <c r="AC21273" s="34">
        <v>197</v>
      </c>
    </row>
    <row r="21274" spans="1:29" x14ac:dyDescent="0.2">
      <c r="A21274" s="34" t="s">
        <v>81767</v>
      </c>
      <c r="B21274" s="34">
        <v>115</v>
      </c>
      <c r="C21274" s="34">
        <v>198</v>
      </c>
      <c r="D21274" s="34">
        <v>156</v>
      </c>
      <c r="E21274" s="34">
        <v>193</v>
      </c>
      <c r="F21274" s="34">
        <v>165</v>
      </c>
      <c r="G21274" s="34">
        <v>183</v>
      </c>
      <c r="H21274" s="34">
        <v>183</v>
      </c>
      <c r="I21274" s="34">
        <v>206</v>
      </c>
      <c r="J21274" s="34">
        <v>163</v>
      </c>
      <c r="K21274" s="34">
        <v>186</v>
      </c>
      <c r="L21274" s="34">
        <v>161</v>
      </c>
      <c r="M21274" s="34">
        <v>209</v>
      </c>
      <c r="N21274" s="34">
        <v>208</v>
      </c>
      <c r="O21274" s="34">
        <v>159</v>
      </c>
      <c r="P21274" s="34">
        <v>149</v>
      </c>
      <c r="Q21274" s="34">
        <v>218</v>
      </c>
      <c r="R21274" s="34">
        <v>220</v>
      </c>
      <c r="S21274" s="34">
        <v>230</v>
      </c>
      <c r="T21274" s="34">
        <v>185</v>
      </c>
      <c r="U21274" s="34">
        <v>162</v>
      </c>
      <c r="V21274" s="34">
        <v>195</v>
      </c>
      <c r="W21274" s="34">
        <v>246</v>
      </c>
      <c r="X21274" s="34">
        <v>204</v>
      </c>
      <c r="Y21274" s="34">
        <v>211</v>
      </c>
      <c r="Z21274" s="34">
        <v>206</v>
      </c>
      <c r="AA21274" s="34">
        <v>277</v>
      </c>
      <c r="AB21274" s="34">
        <v>148</v>
      </c>
      <c r="AC21274" s="34">
        <v>333</v>
      </c>
    </row>
    <row r="21275" spans="1:29" x14ac:dyDescent="0.2">
      <c r="A21275" s="34" t="s">
        <v>81768</v>
      </c>
      <c r="B21275" s="34">
        <v>93</v>
      </c>
      <c r="C21275" s="34">
        <v>106</v>
      </c>
      <c r="D21275" s="34">
        <v>114</v>
      </c>
      <c r="E21275" s="34">
        <v>69</v>
      </c>
      <c r="F21275" s="34">
        <v>118</v>
      </c>
      <c r="G21275" s="34">
        <v>50</v>
      </c>
      <c r="H21275" s="34">
        <v>101</v>
      </c>
      <c r="I21275" s="34">
        <v>77</v>
      </c>
      <c r="J21275" s="34">
        <v>93</v>
      </c>
      <c r="K21275" s="34">
        <v>73</v>
      </c>
      <c r="L21275" s="34">
        <v>109</v>
      </c>
      <c r="M21275" s="34">
        <v>65</v>
      </c>
      <c r="N21275" s="34">
        <v>94</v>
      </c>
      <c r="O21275" s="34">
        <v>101</v>
      </c>
      <c r="P21275" s="34">
        <v>83</v>
      </c>
      <c r="Q21275" s="34">
        <v>160</v>
      </c>
      <c r="R21275" s="34">
        <v>122</v>
      </c>
      <c r="S21275" s="34">
        <v>105</v>
      </c>
      <c r="T21275" s="34">
        <v>116</v>
      </c>
      <c r="U21275" s="34">
        <v>70</v>
      </c>
      <c r="V21275" s="34">
        <v>126</v>
      </c>
      <c r="W21275" s="34">
        <v>75</v>
      </c>
      <c r="X21275" s="34">
        <v>161</v>
      </c>
      <c r="Y21275" s="34">
        <v>148</v>
      </c>
      <c r="Z21275" s="34">
        <v>132</v>
      </c>
      <c r="AA21275" s="34">
        <v>112</v>
      </c>
      <c r="AB21275" s="34">
        <v>140</v>
      </c>
      <c r="AC21275" s="34">
        <v>141</v>
      </c>
    </row>
    <row r="21276" spans="1:29" x14ac:dyDescent="0.2">
      <c r="A21276" s="34" t="s">
        <v>81769</v>
      </c>
      <c r="B21276" s="34">
        <v>99</v>
      </c>
      <c r="C21276" s="34">
        <v>61</v>
      </c>
      <c r="D21276" s="34">
        <v>74</v>
      </c>
      <c r="E21276" s="34">
        <v>44</v>
      </c>
      <c r="F21276" s="34">
        <v>73</v>
      </c>
      <c r="G21276" s="34">
        <v>54</v>
      </c>
      <c r="H21276" s="34">
        <v>75</v>
      </c>
      <c r="I21276" s="34">
        <v>53</v>
      </c>
      <c r="J21276" s="34">
        <v>78</v>
      </c>
      <c r="K21276" s="34">
        <v>46</v>
      </c>
      <c r="L21276" s="34">
        <v>106</v>
      </c>
      <c r="M21276" s="34">
        <v>38</v>
      </c>
      <c r="N21276" s="34">
        <v>51</v>
      </c>
      <c r="O21276" s="34">
        <v>56</v>
      </c>
      <c r="P21276" s="34">
        <v>82</v>
      </c>
      <c r="Q21276" s="34">
        <v>84</v>
      </c>
      <c r="R21276" s="34">
        <v>130</v>
      </c>
      <c r="S21276" s="34">
        <v>80</v>
      </c>
      <c r="T21276" s="34">
        <v>138</v>
      </c>
      <c r="U21276" s="34">
        <v>79</v>
      </c>
      <c r="V21276" s="34">
        <v>94</v>
      </c>
      <c r="W21276" s="34">
        <v>111</v>
      </c>
      <c r="X21276" s="34">
        <v>131</v>
      </c>
      <c r="Y21276" s="34">
        <v>111</v>
      </c>
      <c r="Z21276" s="34">
        <v>69</v>
      </c>
      <c r="AA21276" s="34">
        <v>70</v>
      </c>
      <c r="AB21276" s="34">
        <v>168</v>
      </c>
      <c r="AC21276" s="34">
        <v>101</v>
      </c>
    </row>
    <row r="21277" spans="1:29" x14ac:dyDescent="0.2">
      <c r="A21277" s="34" t="s">
        <v>81770</v>
      </c>
      <c r="B21277" s="34">
        <v>180</v>
      </c>
      <c r="C21277" s="34">
        <v>259</v>
      </c>
      <c r="D21277" s="34">
        <v>274</v>
      </c>
      <c r="E21277" s="34">
        <v>296</v>
      </c>
      <c r="F21277" s="34">
        <v>213</v>
      </c>
      <c r="G21277" s="34">
        <v>305</v>
      </c>
      <c r="H21277" s="34">
        <v>248</v>
      </c>
      <c r="I21277" s="34">
        <v>282</v>
      </c>
      <c r="J21277" s="34">
        <v>217</v>
      </c>
      <c r="K21277" s="34">
        <v>252</v>
      </c>
      <c r="L21277" s="34">
        <v>204</v>
      </c>
      <c r="M21277" s="34">
        <v>290</v>
      </c>
      <c r="N21277" s="34">
        <v>200</v>
      </c>
      <c r="O21277" s="34">
        <v>262</v>
      </c>
      <c r="P21277" s="34">
        <v>272</v>
      </c>
      <c r="Q21277" s="34">
        <v>356</v>
      </c>
      <c r="R21277" s="34">
        <v>334</v>
      </c>
      <c r="S21277" s="34">
        <v>352</v>
      </c>
      <c r="T21277" s="34">
        <v>298</v>
      </c>
      <c r="U21277" s="34">
        <v>226</v>
      </c>
      <c r="V21277" s="34">
        <v>254</v>
      </c>
      <c r="W21277" s="34">
        <v>435</v>
      </c>
      <c r="X21277" s="34">
        <v>315</v>
      </c>
      <c r="Y21277" s="34">
        <v>374</v>
      </c>
      <c r="Z21277" s="34">
        <v>209</v>
      </c>
      <c r="AA21277" s="34">
        <v>309</v>
      </c>
      <c r="AB21277" s="34">
        <v>308</v>
      </c>
      <c r="AC21277" s="34">
        <v>422</v>
      </c>
    </row>
    <row r="21278" spans="1:29" x14ac:dyDescent="0.2">
      <c r="A21278" s="34" t="s">
        <v>81771</v>
      </c>
      <c r="B21278" s="34">
        <v>123</v>
      </c>
      <c r="C21278" s="34">
        <v>90</v>
      </c>
      <c r="D21278" s="34">
        <v>85</v>
      </c>
      <c r="E21278" s="34">
        <v>83</v>
      </c>
      <c r="F21278" s="34">
        <v>116</v>
      </c>
      <c r="G21278" s="34">
        <v>107</v>
      </c>
      <c r="H21278" s="34">
        <v>63</v>
      </c>
      <c r="I21278" s="34">
        <v>108</v>
      </c>
      <c r="J21278" s="34">
        <v>107</v>
      </c>
      <c r="K21278" s="34">
        <v>76</v>
      </c>
      <c r="L21278" s="34">
        <v>63</v>
      </c>
      <c r="M21278" s="34">
        <v>86</v>
      </c>
      <c r="N21278" s="34">
        <v>92</v>
      </c>
      <c r="O21278" s="34">
        <v>76</v>
      </c>
      <c r="P21278" s="34">
        <v>79</v>
      </c>
      <c r="Q21278" s="34">
        <v>126</v>
      </c>
      <c r="R21278" s="34">
        <v>97</v>
      </c>
      <c r="S21278" s="34">
        <v>134</v>
      </c>
      <c r="T21278" s="34">
        <v>122</v>
      </c>
      <c r="U21278" s="34">
        <v>110</v>
      </c>
      <c r="V21278" s="34">
        <v>125</v>
      </c>
      <c r="W21278" s="34">
        <v>138</v>
      </c>
      <c r="X21278" s="34">
        <v>103</v>
      </c>
      <c r="Y21278" s="34">
        <v>144</v>
      </c>
      <c r="Z21278" s="34">
        <v>62</v>
      </c>
      <c r="AA21278" s="34">
        <v>121</v>
      </c>
      <c r="AB21278" s="34">
        <v>95</v>
      </c>
      <c r="AC21278" s="34">
        <v>148</v>
      </c>
    </row>
    <row r="21279" spans="1:29" x14ac:dyDescent="0.2">
      <c r="A21279" s="34" t="s">
        <v>81772</v>
      </c>
      <c r="B21279" s="34">
        <v>148</v>
      </c>
      <c r="C21279" s="34">
        <v>125</v>
      </c>
      <c r="D21279" s="34">
        <v>187</v>
      </c>
      <c r="E21279" s="34">
        <v>160</v>
      </c>
      <c r="F21279" s="34">
        <v>168</v>
      </c>
      <c r="G21279" s="34">
        <v>216</v>
      </c>
      <c r="H21279" s="34">
        <v>154</v>
      </c>
      <c r="I21279" s="34">
        <v>127</v>
      </c>
      <c r="J21279" s="34">
        <v>156</v>
      </c>
      <c r="K21279" s="34">
        <v>156</v>
      </c>
      <c r="L21279" s="34">
        <v>151</v>
      </c>
      <c r="M21279" s="34">
        <v>131</v>
      </c>
      <c r="N21279" s="34">
        <v>119</v>
      </c>
      <c r="O21279" s="34">
        <v>124</v>
      </c>
      <c r="P21279" s="34">
        <v>172</v>
      </c>
      <c r="Q21279" s="34">
        <v>199</v>
      </c>
      <c r="R21279" s="34">
        <v>213</v>
      </c>
      <c r="S21279" s="34">
        <v>179</v>
      </c>
      <c r="T21279" s="34">
        <v>168</v>
      </c>
      <c r="U21279" s="34">
        <v>177</v>
      </c>
      <c r="V21279" s="34">
        <v>209</v>
      </c>
      <c r="W21279" s="34">
        <v>171</v>
      </c>
      <c r="X21279" s="34">
        <v>198</v>
      </c>
      <c r="Y21279" s="34">
        <v>155</v>
      </c>
      <c r="Z21279" s="34">
        <v>171</v>
      </c>
      <c r="AA21279" s="34">
        <v>227</v>
      </c>
      <c r="AB21279" s="34">
        <v>190</v>
      </c>
      <c r="AC21279" s="34">
        <v>225</v>
      </c>
    </row>
    <row r="21280" spans="1:29" x14ac:dyDescent="0.2">
      <c r="A21280" s="34" t="s">
        <v>81773</v>
      </c>
      <c r="B21280" s="34">
        <v>168</v>
      </c>
      <c r="C21280" s="34">
        <v>149</v>
      </c>
      <c r="D21280" s="34">
        <v>137</v>
      </c>
      <c r="E21280" s="34">
        <v>120</v>
      </c>
      <c r="F21280" s="34">
        <v>135</v>
      </c>
      <c r="G21280" s="34">
        <v>108</v>
      </c>
      <c r="H21280" s="34">
        <v>155</v>
      </c>
      <c r="I21280" s="34">
        <v>83</v>
      </c>
      <c r="J21280" s="34">
        <v>128</v>
      </c>
      <c r="K21280" s="34">
        <v>182</v>
      </c>
      <c r="L21280" s="34">
        <v>105</v>
      </c>
      <c r="M21280" s="34">
        <v>105</v>
      </c>
      <c r="N21280" s="34">
        <v>104</v>
      </c>
      <c r="O21280" s="34">
        <v>102</v>
      </c>
      <c r="P21280" s="34">
        <v>111</v>
      </c>
      <c r="Q21280" s="34">
        <v>188</v>
      </c>
      <c r="R21280" s="34">
        <v>174</v>
      </c>
      <c r="S21280" s="34">
        <v>157</v>
      </c>
      <c r="T21280" s="34">
        <v>151</v>
      </c>
      <c r="U21280" s="34">
        <v>113</v>
      </c>
      <c r="V21280" s="34">
        <v>143</v>
      </c>
      <c r="W21280" s="34">
        <v>201</v>
      </c>
      <c r="X21280" s="34">
        <v>212</v>
      </c>
      <c r="Y21280" s="34">
        <v>137</v>
      </c>
      <c r="Z21280" s="34">
        <v>137</v>
      </c>
      <c r="AA21280" s="34">
        <v>195</v>
      </c>
      <c r="AB21280" s="34">
        <v>150</v>
      </c>
      <c r="AC21280" s="34">
        <v>186</v>
      </c>
    </row>
    <row r="21281" spans="1:29" x14ac:dyDescent="0.2">
      <c r="A21281" s="34" t="s">
        <v>81774</v>
      </c>
      <c r="B21281" s="34">
        <v>275</v>
      </c>
      <c r="C21281" s="34">
        <v>358</v>
      </c>
      <c r="D21281" s="34">
        <v>387</v>
      </c>
      <c r="E21281" s="34">
        <v>365</v>
      </c>
      <c r="F21281" s="34">
        <v>349</v>
      </c>
      <c r="G21281" s="34">
        <v>391</v>
      </c>
      <c r="H21281" s="34">
        <v>310</v>
      </c>
      <c r="I21281" s="34">
        <v>397</v>
      </c>
      <c r="J21281" s="34">
        <v>308</v>
      </c>
      <c r="K21281" s="34">
        <v>386</v>
      </c>
      <c r="L21281" s="34">
        <v>269</v>
      </c>
      <c r="M21281" s="34">
        <v>312</v>
      </c>
      <c r="N21281" s="34">
        <v>275</v>
      </c>
      <c r="O21281" s="34">
        <v>330</v>
      </c>
      <c r="P21281" s="34">
        <v>297</v>
      </c>
      <c r="Q21281" s="34">
        <v>411</v>
      </c>
      <c r="R21281" s="34">
        <v>328</v>
      </c>
      <c r="S21281" s="34">
        <v>472</v>
      </c>
      <c r="T21281" s="34">
        <v>311</v>
      </c>
      <c r="U21281" s="34">
        <v>307</v>
      </c>
      <c r="V21281" s="34">
        <v>441</v>
      </c>
      <c r="W21281" s="34">
        <v>414</v>
      </c>
      <c r="X21281" s="34">
        <v>475</v>
      </c>
      <c r="Y21281" s="34">
        <v>415</v>
      </c>
      <c r="Z21281" s="34">
        <v>331</v>
      </c>
      <c r="AA21281" s="34">
        <v>399</v>
      </c>
      <c r="AB21281" s="34">
        <v>351</v>
      </c>
      <c r="AC21281" s="34">
        <v>662</v>
      </c>
    </row>
    <row r="21282" spans="1:29" x14ac:dyDescent="0.2">
      <c r="A21282" s="34" t="s">
        <v>81775</v>
      </c>
      <c r="B21282" s="34">
        <v>91</v>
      </c>
      <c r="C21282" s="34">
        <v>83</v>
      </c>
      <c r="D21282" s="34">
        <v>60</v>
      </c>
      <c r="E21282" s="34">
        <v>65</v>
      </c>
      <c r="F21282" s="34">
        <v>61</v>
      </c>
      <c r="G21282" s="34">
        <v>77</v>
      </c>
      <c r="H21282" s="34">
        <v>37</v>
      </c>
      <c r="I21282" s="34">
        <v>56</v>
      </c>
      <c r="J21282" s="34">
        <v>50</v>
      </c>
      <c r="K21282" s="34">
        <v>86</v>
      </c>
      <c r="L21282" s="34">
        <v>60</v>
      </c>
      <c r="M21282" s="34">
        <v>64</v>
      </c>
      <c r="N21282" s="34">
        <v>54</v>
      </c>
      <c r="O21282" s="34">
        <v>57</v>
      </c>
      <c r="P21282" s="34">
        <v>58</v>
      </c>
      <c r="Q21282" s="34">
        <v>71</v>
      </c>
      <c r="R21282" s="34">
        <v>77</v>
      </c>
      <c r="S21282" s="34">
        <v>65</v>
      </c>
      <c r="T21282" s="34">
        <v>68</v>
      </c>
      <c r="U21282" s="34">
        <v>72</v>
      </c>
      <c r="V21282" s="34">
        <v>79</v>
      </c>
      <c r="W21282" s="34">
        <v>140</v>
      </c>
      <c r="X21282" s="34">
        <v>75</v>
      </c>
      <c r="Y21282" s="34">
        <v>87</v>
      </c>
      <c r="Z21282" s="34">
        <v>53</v>
      </c>
      <c r="AA21282" s="34">
        <v>97</v>
      </c>
      <c r="AB21282" s="34">
        <v>69</v>
      </c>
      <c r="AC21282" s="34">
        <v>151</v>
      </c>
    </row>
    <row r="21283" spans="1:29" x14ac:dyDescent="0.2">
      <c r="A21283" s="34" t="s">
        <v>81776</v>
      </c>
      <c r="B21283" s="34">
        <v>94</v>
      </c>
      <c r="C21283" s="34">
        <v>86</v>
      </c>
      <c r="D21283" s="34">
        <v>83</v>
      </c>
      <c r="E21283" s="34">
        <v>87</v>
      </c>
      <c r="F21283" s="34">
        <v>102</v>
      </c>
      <c r="G21283" s="34">
        <v>122</v>
      </c>
      <c r="H21283" s="34">
        <v>99</v>
      </c>
      <c r="I21283" s="34">
        <v>90</v>
      </c>
      <c r="J21283" s="34">
        <v>80</v>
      </c>
      <c r="K21283" s="34">
        <v>86</v>
      </c>
      <c r="L21283" s="34">
        <v>75</v>
      </c>
      <c r="M21283" s="34">
        <v>93</v>
      </c>
      <c r="N21283" s="34">
        <v>62</v>
      </c>
      <c r="O21283" s="34">
        <v>78</v>
      </c>
      <c r="P21283" s="34">
        <v>67</v>
      </c>
      <c r="Q21283" s="34">
        <v>85</v>
      </c>
      <c r="R21283" s="34">
        <v>96</v>
      </c>
      <c r="S21283" s="34">
        <v>112</v>
      </c>
      <c r="T21283" s="34">
        <v>122</v>
      </c>
      <c r="U21283" s="34">
        <v>78</v>
      </c>
      <c r="V21283" s="34">
        <v>104</v>
      </c>
      <c r="W21283" s="34">
        <v>96</v>
      </c>
      <c r="X21283" s="34">
        <v>104</v>
      </c>
      <c r="Y21283" s="34">
        <v>97</v>
      </c>
      <c r="Z21283" s="34">
        <v>96</v>
      </c>
      <c r="AA21283" s="34">
        <v>84</v>
      </c>
      <c r="AB21283" s="34">
        <v>78</v>
      </c>
      <c r="AC21283" s="34">
        <v>122</v>
      </c>
    </row>
    <row r="21284" spans="1:29" x14ac:dyDescent="0.2">
      <c r="A21284" s="34" t="s">
        <v>81777</v>
      </c>
      <c r="B21284" s="34">
        <v>166</v>
      </c>
      <c r="C21284" s="34">
        <v>197</v>
      </c>
      <c r="D21284" s="34">
        <v>280</v>
      </c>
      <c r="E21284" s="34">
        <v>275</v>
      </c>
      <c r="F21284" s="34">
        <v>281</v>
      </c>
      <c r="G21284" s="34">
        <v>200</v>
      </c>
      <c r="H21284" s="34">
        <v>257</v>
      </c>
      <c r="I21284" s="34">
        <v>204</v>
      </c>
      <c r="J21284" s="34">
        <v>287</v>
      </c>
      <c r="K21284" s="34">
        <v>203</v>
      </c>
      <c r="L21284" s="34">
        <v>207</v>
      </c>
      <c r="M21284" s="34">
        <v>210</v>
      </c>
      <c r="N21284" s="34">
        <v>260</v>
      </c>
      <c r="O21284" s="34">
        <v>174</v>
      </c>
      <c r="P21284" s="34">
        <v>235</v>
      </c>
      <c r="Q21284" s="34">
        <v>305</v>
      </c>
      <c r="R21284" s="34">
        <v>329</v>
      </c>
      <c r="S21284" s="34">
        <v>290</v>
      </c>
      <c r="T21284" s="34">
        <v>264</v>
      </c>
      <c r="U21284" s="34">
        <v>219</v>
      </c>
      <c r="V21284" s="34">
        <v>314</v>
      </c>
      <c r="W21284" s="34">
        <v>287</v>
      </c>
      <c r="X21284" s="34">
        <v>350</v>
      </c>
      <c r="Y21284" s="34">
        <v>205</v>
      </c>
      <c r="Z21284" s="34">
        <v>270</v>
      </c>
      <c r="AA21284" s="34">
        <v>301</v>
      </c>
      <c r="AB21284" s="34">
        <v>268</v>
      </c>
      <c r="AC21284" s="34">
        <v>361</v>
      </c>
    </row>
    <row r="21285" spans="1:29" x14ac:dyDescent="0.2">
      <c r="A21285" s="34" t="s">
        <v>81778</v>
      </c>
      <c r="B21285" s="34">
        <v>658</v>
      </c>
      <c r="C21285" s="34">
        <v>586</v>
      </c>
      <c r="D21285" s="34">
        <v>760</v>
      </c>
      <c r="E21285" s="34">
        <v>647</v>
      </c>
      <c r="F21285" s="34">
        <v>782</v>
      </c>
      <c r="G21285" s="34">
        <v>549</v>
      </c>
      <c r="H21285" s="34">
        <v>688</v>
      </c>
      <c r="I21285" s="34">
        <v>572</v>
      </c>
      <c r="J21285" s="34">
        <v>682</v>
      </c>
      <c r="K21285" s="34">
        <v>613</v>
      </c>
      <c r="L21285" s="34">
        <v>692</v>
      </c>
      <c r="M21285" s="34">
        <v>618</v>
      </c>
      <c r="N21285" s="34">
        <v>695</v>
      </c>
      <c r="O21285" s="34">
        <v>584</v>
      </c>
      <c r="P21285" s="34">
        <v>657</v>
      </c>
      <c r="Q21285" s="34">
        <v>903</v>
      </c>
      <c r="R21285" s="34">
        <v>891</v>
      </c>
      <c r="S21285" s="34">
        <v>724</v>
      </c>
      <c r="T21285" s="34">
        <v>781</v>
      </c>
      <c r="U21285" s="34">
        <v>701</v>
      </c>
      <c r="V21285" s="34">
        <v>793</v>
      </c>
      <c r="W21285" s="34">
        <v>932</v>
      </c>
      <c r="X21285" s="34">
        <v>828</v>
      </c>
      <c r="Y21285" s="34">
        <v>778</v>
      </c>
      <c r="Z21285" s="34">
        <v>826</v>
      </c>
      <c r="AA21285" s="34">
        <v>884</v>
      </c>
      <c r="AB21285" s="34">
        <v>937</v>
      </c>
      <c r="AC21285" s="34">
        <v>1097</v>
      </c>
    </row>
    <row r="21286" spans="1:29" x14ac:dyDescent="0.2">
      <c r="A21286" s="34" t="s">
        <v>81779</v>
      </c>
      <c r="B21286" s="34">
        <v>155</v>
      </c>
      <c r="C21286" s="34">
        <v>177</v>
      </c>
      <c r="D21286" s="34">
        <v>208</v>
      </c>
      <c r="E21286" s="34">
        <v>191</v>
      </c>
      <c r="F21286" s="34">
        <v>189</v>
      </c>
      <c r="G21286" s="34">
        <v>189</v>
      </c>
      <c r="H21286" s="34">
        <v>138</v>
      </c>
      <c r="I21286" s="34">
        <v>173</v>
      </c>
      <c r="J21286" s="34">
        <v>167</v>
      </c>
      <c r="K21286" s="34">
        <v>193</v>
      </c>
      <c r="L21286" s="34">
        <v>100</v>
      </c>
      <c r="M21286" s="34">
        <v>170</v>
      </c>
      <c r="N21286" s="34">
        <v>154</v>
      </c>
      <c r="O21286" s="34">
        <v>125</v>
      </c>
      <c r="P21286" s="34">
        <v>173</v>
      </c>
      <c r="Q21286" s="34">
        <v>217</v>
      </c>
      <c r="R21286" s="34">
        <v>157</v>
      </c>
      <c r="S21286" s="34">
        <v>233</v>
      </c>
      <c r="T21286" s="34">
        <v>145</v>
      </c>
      <c r="U21286" s="34">
        <v>168</v>
      </c>
      <c r="V21286" s="34">
        <v>214</v>
      </c>
      <c r="W21286" s="34">
        <v>235</v>
      </c>
      <c r="X21286" s="34">
        <v>194</v>
      </c>
      <c r="Y21286" s="34">
        <v>197</v>
      </c>
      <c r="Z21286" s="34">
        <v>162</v>
      </c>
      <c r="AA21286" s="34">
        <v>187</v>
      </c>
      <c r="AB21286" s="34">
        <v>157</v>
      </c>
      <c r="AC21286" s="34">
        <v>316</v>
      </c>
    </row>
    <row r="21287" spans="1:29" x14ac:dyDescent="0.2">
      <c r="A21287" s="34" t="s">
        <v>81780</v>
      </c>
      <c r="B21287" s="34">
        <v>130</v>
      </c>
      <c r="C21287" s="34">
        <v>100</v>
      </c>
      <c r="D21287" s="34">
        <v>112</v>
      </c>
      <c r="E21287" s="34">
        <v>149</v>
      </c>
      <c r="F21287" s="34">
        <v>153</v>
      </c>
      <c r="G21287" s="34">
        <v>96</v>
      </c>
      <c r="H21287" s="34">
        <v>150</v>
      </c>
      <c r="I21287" s="34">
        <v>128</v>
      </c>
      <c r="J21287" s="34">
        <v>144</v>
      </c>
      <c r="K21287" s="34">
        <v>144</v>
      </c>
      <c r="L21287" s="34">
        <v>167</v>
      </c>
      <c r="M21287" s="34">
        <v>125</v>
      </c>
      <c r="N21287" s="34">
        <v>147</v>
      </c>
      <c r="O21287" s="34">
        <v>129</v>
      </c>
      <c r="P21287" s="34">
        <v>138</v>
      </c>
      <c r="Q21287" s="34">
        <v>159</v>
      </c>
      <c r="R21287" s="34">
        <v>166</v>
      </c>
      <c r="S21287" s="34">
        <v>165</v>
      </c>
      <c r="T21287" s="34">
        <v>203</v>
      </c>
      <c r="U21287" s="34">
        <v>143</v>
      </c>
      <c r="V21287" s="34">
        <v>170</v>
      </c>
      <c r="W21287" s="34">
        <v>206</v>
      </c>
      <c r="X21287" s="34">
        <v>177</v>
      </c>
      <c r="Y21287" s="34">
        <v>193</v>
      </c>
      <c r="Z21287" s="34">
        <v>172</v>
      </c>
      <c r="AA21287" s="34">
        <v>130</v>
      </c>
      <c r="AB21287" s="34">
        <v>235</v>
      </c>
      <c r="AC21287" s="34">
        <v>214</v>
      </c>
    </row>
    <row r="21288" spans="1:29" x14ac:dyDescent="0.2">
      <c r="A21288" s="34" t="s">
        <v>81781</v>
      </c>
      <c r="B21288" s="34">
        <v>172</v>
      </c>
      <c r="C21288" s="34">
        <v>89</v>
      </c>
      <c r="D21288" s="34">
        <v>132</v>
      </c>
      <c r="E21288" s="34">
        <v>110</v>
      </c>
      <c r="F21288" s="34">
        <v>145</v>
      </c>
      <c r="G21288" s="34">
        <v>104</v>
      </c>
      <c r="H21288" s="34">
        <v>149</v>
      </c>
      <c r="I21288" s="34">
        <v>102</v>
      </c>
      <c r="J21288" s="34">
        <v>110</v>
      </c>
      <c r="K21288" s="34">
        <v>140</v>
      </c>
      <c r="L21288" s="34">
        <v>121</v>
      </c>
      <c r="M21288" s="34">
        <v>109</v>
      </c>
      <c r="N21288" s="34">
        <v>104</v>
      </c>
      <c r="O21288" s="34">
        <v>104</v>
      </c>
      <c r="P21288" s="34">
        <v>126</v>
      </c>
      <c r="Q21288" s="34">
        <v>116</v>
      </c>
      <c r="R21288" s="34">
        <v>170</v>
      </c>
      <c r="S21288" s="34">
        <v>156</v>
      </c>
      <c r="T21288" s="34">
        <v>173</v>
      </c>
      <c r="U21288" s="34">
        <v>135</v>
      </c>
      <c r="V21288" s="34">
        <v>167</v>
      </c>
      <c r="W21288" s="34">
        <v>171</v>
      </c>
      <c r="X21288" s="34">
        <v>128</v>
      </c>
      <c r="Y21288" s="34">
        <v>107</v>
      </c>
      <c r="Z21288" s="34">
        <v>121</v>
      </c>
      <c r="AA21288" s="34">
        <v>149</v>
      </c>
      <c r="AB21288" s="34">
        <v>201</v>
      </c>
      <c r="AC21288" s="34">
        <v>234</v>
      </c>
    </row>
    <row r="21289" spans="1:29" x14ac:dyDescent="0.2">
      <c r="A21289" s="34" t="s">
        <v>81782</v>
      </c>
      <c r="B21289" s="34">
        <v>102</v>
      </c>
      <c r="C21289" s="34">
        <v>147</v>
      </c>
      <c r="D21289" s="34">
        <v>122</v>
      </c>
      <c r="E21289" s="34">
        <v>157</v>
      </c>
      <c r="F21289" s="34">
        <v>99</v>
      </c>
      <c r="G21289" s="34">
        <v>134</v>
      </c>
      <c r="H21289" s="34">
        <v>126</v>
      </c>
      <c r="I21289" s="34">
        <v>142</v>
      </c>
      <c r="J21289" s="34">
        <v>114</v>
      </c>
      <c r="K21289" s="34">
        <v>203</v>
      </c>
      <c r="L21289" s="34">
        <v>157</v>
      </c>
      <c r="M21289" s="34">
        <v>117</v>
      </c>
      <c r="N21289" s="34">
        <v>146</v>
      </c>
      <c r="O21289" s="34">
        <v>131</v>
      </c>
      <c r="P21289" s="34">
        <v>112</v>
      </c>
      <c r="Q21289" s="34">
        <v>189</v>
      </c>
      <c r="R21289" s="34">
        <v>175</v>
      </c>
      <c r="S21289" s="34">
        <v>186</v>
      </c>
      <c r="T21289" s="34">
        <v>139</v>
      </c>
      <c r="U21289" s="34">
        <v>178</v>
      </c>
      <c r="V21289" s="34">
        <v>155</v>
      </c>
      <c r="W21289" s="34">
        <v>240</v>
      </c>
      <c r="X21289" s="34">
        <v>210</v>
      </c>
      <c r="Y21289" s="34">
        <v>189</v>
      </c>
      <c r="Z21289" s="34">
        <v>150</v>
      </c>
      <c r="AA21289" s="34">
        <v>213</v>
      </c>
      <c r="AB21289" s="34">
        <v>156</v>
      </c>
      <c r="AC21289" s="34">
        <v>260</v>
      </c>
    </row>
    <row r="21290" spans="1:29" x14ac:dyDescent="0.2">
      <c r="A21290" s="34" t="s">
        <v>81783</v>
      </c>
      <c r="B21290" s="34">
        <v>173</v>
      </c>
      <c r="C21290" s="34">
        <v>60</v>
      </c>
      <c r="D21290" s="34">
        <v>88</v>
      </c>
      <c r="E21290" s="34">
        <v>120</v>
      </c>
      <c r="F21290" s="34">
        <v>123</v>
      </c>
      <c r="G21290" s="34">
        <v>62</v>
      </c>
      <c r="H21290" s="34">
        <v>84</v>
      </c>
      <c r="I21290" s="34">
        <v>87</v>
      </c>
      <c r="J21290" s="34">
        <v>97</v>
      </c>
      <c r="K21290" s="34">
        <v>75</v>
      </c>
      <c r="L21290" s="34">
        <v>124</v>
      </c>
      <c r="M21290" s="34">
        <v>107</v>
      </c>
      <c r="N21290" s="34">
        <v>96</v>
      </c>
      <c r="O21290" s="34">
        <v>91</v>
      </c>
      <c r="P21290" s="34">
        <v>66</v>
      </c>
      <c r="Q21290" s="34">
        <v>142</v>
      </c>
      <c r="R21290" s="34">
        <v>153</v>
      </c>
      <c r="S21290" s="34">
        <v>99</v>
      </c>
      <c r="T21290" s="34">
        <v>86</v>
      </c>
      <c r="U21290" s="34">
        <v>97</v>
      </c>
      <c r="V21290" s="34">
        <v>116</v>
      </c>
      <c r="W21290" s="34">
        <v>113</v>
      </c>
      <c r="X21290" s="34">
        <v>130</v>
      </c>
      <c r="Y21290" s="34">
        <v>129</v>
      </c>
      <c r="Z21290" s="34">
        <v>121</v>
      </c>
      <c r="AA21290" s="34">
        <v>108</v>
      </c>
      <c r="AB21290" s="34">
        <v>158</v>
      </c>
      <c r="AC21290" s="34">
        <v>135</v>
      </c>
    </row>
    <row r="21291" spans="1:29" x14ac:dyDescent="0.2">
      <c r="A21291" s="34" t="s">
        <v>81784</v>
      </c>
      <c r="B21291" s="34">
        <v>63</v>
      </c>
      <c r="C21291" s="34">
        <v>97</v>
      </c>
      <c r="D21291" s="34">
        <v>133</v>
      </c>
      <c r="E21291" s="34">
        <v>139</v>
      </c>
      <c r="F21291" s="34">
        <v>115</v>
      </c>
      <c r="G21291" s="34">
        <v>74</v>
      </c>
      <c r="H21291" s="34">
        <v>69</v>
      </c>
      <c r="I21291" s="34">
        <v>116</v>
      </c>
      <c r="J21291" s="34">
        <v>85</v>
      </c>
      <c r="K21291" s="34">
        <v>144</v>
      </c>
      <c r="L21291" s="34">
        <v>43</v>
      </c>
      <c r="M21291" s="34">
        <v>84</v>
      </c>
      <c r="N21291" s="34">
        <v>80</v>
      </c>
      <c r="O21291" s="34">
        <v>84</v>
      </c>
      <c r="P21291" s="34">
        <v>59</v>
      </c>
      <c r="Q21291" s="34">
        <v>92</v>
      </c>
      <c r="R21291" s="34">
        <v>80</v>
      </c>
      <c r="S21291" s="34">
        <v>155</v>
      </c>
      <c r="T21291" s="34">
        <v>65</v>
      </c>
      <c r="U21291" s="34">
        <v>90</v>
      </c>
      <c r="V21291" s="34">
        <v>88</v>
      </c>
      <c r="W21291" s="34">
        <v>118</v>
      </c>
      <c r="X21291" s="34">
        <v>107</v>
      </c>
      <c r="Y21291" s="34">
        <v>59</v>
      </c>
      <c r="Z21291" s="34">
        <v>144</v>
      </c>
      <c r="AA21291" s="34">
        <v>138</v>
      </c>
      <c r="AB21291" s="34">
        <v>98</v>
      </c>
      <c r="AC21291" s="34">
        <v>156</v>
      </c>
    </row>
    <row r="21292" spans="1:29" x14ac:dyDescent="0.2">
      <c r="A21292" s="34" t="s">
        <v>81785</v>
      </c>
      <c r="B21292" s="34">
        <v>120</v>
      </c>
      <c r="C21292" s="34">
        <v>114</v>
      </c>
      <c r="D21292" s="34">
        <v>150</v>
      </c>
      <c r="E21292" s="34">
        <v>124</v>
      </c>
      <c r="F21292" s="34">
        <v>148</v>
      </c>
      <c r="G21292" s="34">
        <v>136</v>
      </c>
      <c r="H21292" s="34">
        <v>127</v>
      </c>
      <c r="I21292" s="34">
        <v>98</v>
      </c>
      <c r="J21292" s="34">
        <v>110</v>
      </c>
      <c r="K21292" s="34">
        <v>111</v>
      </c>
      <c r="L21292" s="34">
        <v>120</v>
      </c>
      <c r="M21292" s="34">
        <v>109</v>
      </c>
      <c r="N21292" s="34">
        <v>125</v>
      </c>
      <c r="O21292" s="34">
        <v>93</v>
      </c>
      <c r="P21292" s="34">
        <v>112</v>
      </c>
      <c r="Q21292" s="34">
        <v>159</v>
      </c>
      <c r="R21292" s="34">
        <v>146</v>
      </c>
      <c r="S21292" s="34">
        <v>139</v>
      </c>
      <c r="T21292" s="34">
        <v>204</v>
      </c>
      <c r="U21292" s="34">
        <v>123</v>
      </c>
      <c r="V21292" s="34">
        <v>127</v>
      </c>
      <c r="W21292" s="34">
        <v>223</v>
      </c>
      <c r="X21292" s="34">
        <v>127</v>
      </c>
      <c r="Y21292" s="34">
        <v>156</v>
      </c>
      <c r="Z21292" s="34">
        <v>114</v>
      </c>
      <c r="AA21292" s="34">
        <v>127</v>
      </c>
      <c r="AB21292" s="34">
        <v>188</v>
      </c>
      <c r="AC21292" s="34">
        <v>230</v>
      </c>
    </row>
    <row r="21293" spans="1:29" x14ac:dyDescent="0.2">
      <c r="A21293" s="34" t="s">
        <v>81786</v>
      </c>
      <c r="B21293" s="34">
        <v>139</v>
      </c>
      <c r="C21293" s="34">
        <v>176</v>
      </c>
      <c r="D21293" s="34">
        <v>170</v>
      </c>
      <c r="E21293" s="34">
        <v>139</v>
      </c>
      <c r="F21293" s="34">
        <v>158</v>
      </c>
      <c r="G21293" s="34">
        <v>156</v>
      </c>
      <c r="H21293" s="34">
        <v>148</v>
      </c>
      <c r="I21293" s="34">
        <v>137</v>
      </c>
      <c r="J21293" s="34">
        <v>149</v>
      </c>
      <c r="K21293" s="34">
        <v>198</v>
      </c>
      <c r="L21293" s="34">
        <v>128</v>
      </c>
      <c r="M21293" s="34">
        <v>142</v>
      </c>
      <c r="N21293" s="34">
        <v>157</v>
      </c>
      <c r="O21293" s="34">
        <v>153</v>
      </c>
      <c r="P21293" s="34">
        <v>130</v>
      </c>
      <c r="Q21293" s="34">
        <v>193</v>
      </c>
      <c r="R21293" s="34">
        <v>248</v>
      </c>
      <c r="S21293" s="34">
        <v>237</v>
      </c>
      <c r="T21293" s="34">
        <v>224</v>
      </c>
      <c r="U21293" s="34">
        <v>158</v>
      </c>
      <c r="V21293" s="34">
        <v>141</v>
      </c>
      <c r="W21293" s="34">
        <v>248</v>
      </c>
      <c r="X21293" s="34">
        <v>181</v>
      </c>
      <c r="Y21293" s="34">
        <v>211</v>
      </c>
      <c r="Z21293" s="34">
        <v>180</v>
      </c>
      <c r="AA21293" s="34">
        <v>191</v>
      </c>
      <c r="AB21293" s="34">
        <v>216</v>
      </c>
      <c r="AC21293" s="34">
        <v>282</v>
      </c>
    </row>
    <row r="21294" spans="1:29" x14ac:dyDescent="0.2">
      <c r="A21294" s="34" t="s">
        <v>81787</v>
      </c>
      <c r="B21294" s="34">
        <v>142</v>
      </c>
      <c r="C21294" s="34">
        <v>88</v>
      </c>
      <c r="D21294" s="34">
        <v>115</v>
      </c>
      <c r="E21294" s="34">
        <v>151</v>
      </c>
      <c r="F21294" s="34">
        <v>95</v>
      </c>
      <c r="G21294" s="34">
        <v>104</v>
      </c>
      <c r="H21294" s="34">
        <v>99</v>
      </c>
      <c r="I21294" s="34">
        <v>124</v>
      </c>
      <c r="J21294" s="34">
        <v>111</v>
      </c>
      <c r="K21294" s="34">
        <v>133</v>
      </c>
      <c r="L21294" s="34">
        <v>80</v>
      </c>
      <c r="M21294" s="34">
        <v>117</v>
      </c>
      <c r="N21294" s="34">
        <v>128</v>
      </c>
      <c r="O21294" s="34">
        <v>112</v>
      </c>
      <c r="P21294" s="34">
        <v>75</v>
      </c>
      <c r="Q21294" s="34">
        <v>174</v>
      </c>
      <c r="R21294" s="34">
        <v>141</v>
      </c>
      <c r="S21294" s="34">
        <v>158</v>
      </c>
      <c r="T21294" s="34">
        <v>130</v>
      </c>
      <c r="U21294" s="34">
        <v>100</v>
      </c>
      <c r="V21294" s="34">
        <v>100</v>
      </c>
      <c r="W21294" s="34">
        <v>133</v>
      </c>
      <c r="X21294" s="34">
        <v>144</v>
      </c>
      <c r="Y21294" s="34">
        <v>111</v>
      </c>
      <c r="Z21294" s="34">
        <v>117</v>
      </c>
      <c r="AA21294" s="34">
        <v>144</v>
      </c>
      <c r="AB21294" s="34">
        <v>113</v>
      </c>
      <c r="AC21294" s="34">
        <v>203</v>
      </c>
    </row>
    <row r="21295" spans="1:29" x14ac:dyDescent="0.2">
      <c r="A21295" s="34" t="s">
        <v>81788</v>
      </c>
      <c r="B21295" s="34">
        <v>218</v>
      </c>
      <c r="C21295" s="34">
        <v>211</v>
      </c>
      <c r="D21295" s="34">
        <v>222</v>
      </c>
      <c r="E21295" s="34">
        <v>194</v>
      </c>
      <c r="F21295" s="34">
        <v>257</v>
      </c>
      <c r="G21295" s="34">
        <v>149</v>
      </c>
      <c r="H21295" s="34">
        <v>336</v>
      </c>
      <c r="I21295" s="34">
        <v>173</v>
      </c>
      <c r="J21295" s="34">
        <v>268</v>
      </c>
      <c r="K21295" s="34">
        <v>217</v>
      </c>
      <c r="L21295" s="34">
        <v>286</v>
      </c>
      <c r="M21295" s="34">
        <v>180</v>
      </c>
      <c r="N21295" s="34">
        <v>233</v>
      </c>
      <c r="O21295" s="34">
        <v>149</v>
      </c>
      <c r="P21295" s="34">
        <v>259</v>
      </c>
      <c r="Q21295" s="34">
        <v>253</v>
      </c>
      <c r="R21295" s="34">
        <v>368</v>
      </c>
      <c r="S21295" s="34">
        <v>244</v>
      </c>
      <c r="T21295" s="34">
        <v>335</v>
      </c>
      <c r="U21295" s="34">
        <v>222</v>
      </c>
      <c r="V21295" s="34">
        <v>324</v>
      </c>
      <c r="W21295" s="34">
        <v>265</v>
      </c>
      <c r="X21295" s="34">
        <v>270</v>
      </c>
      <c r="Y21295" s="34">
        <v>287</v>
      </c>
      <c r="Z21295" s="34">
        <v>300</v>
      </c>
      <c r="AA21295" s="34">
        <v>260</v>
      </c>
      <c r="AB21295" s="34">
        <v>390</v>
      </c>
      <c r="AC21295" s="34">
        <v>310</v>
      </c>
    </row>
    <row r="21296" spans="1:29" x14ac:dyDescent="0.2">
      <c r="A21296" s="34" t="s">
        <v>81789</v>
      </c>
      <c r="B21296" s="34">
        <v>56</v>
      </c>
      <c r="C21296" s="34">
        <v>61</v>
      </c>
      <c r="D21296" s="34">
        <v>75</v>
      </c>
      <c r="E21296" s="34">
        <v>90</v>
      </c>
      <c r="F21296" s="34">
        <v>42</v>
      </c>
      <c r="G21296" s="34">
        <v>59</v>
      </c>
      <c r="H21296" s="34">
        <v>50</v>
      </c>
      <c r="I21296" s="34">
        <v>50</v>
      </c>
      <c r="J21296" s="34">
        <v>25</v>
      </c>
      <c r="K21296" s="34">
        <v>55</v>
      </c>
      <c r="L21296" s="34">
        <v>14</v>
      </c>
      <c r="M21296" s="34">
        <v>38</v>
      </c>
      <c r="N21296" s="34">
        <v>31</v>
      </c>
      <c r="O21296" s="34">
        <v>46</v>
      </c>
      <c r="P21296" s="34">
        <v>43</v>
      </c>
      <c r="Q21296" s="34">
        <v>46</v>
      </c>
      <c r="R21296" s="34">
        <v>34</v>
      </c>
      <c r="S21296" s="34">
        <v>75</v>
      </c>
      <c r="T21296" s="34">
        <v>21</v>
      </c>
      <c r="U21296" s="34">
        <v>33</v>
      </c>
      <c r="V21296" s="34">
        <v>37</v>
      </c>
      <c r="W21296" s="34">
        <v>39</v>
      </c>
      <c r="X21296" s="34">
        <v>49</v>
      </c>
      <c r="Y21296" s="34">
        <v>29</v>
      </c>
      <c r="Z21296" s="34">
        <v>60</v>
      </c>
      <c r="AA21296" s="34">
        <v>83</v>
      </c>
      <c r="AB21296" s="34">
        <v>37</v>
      </c>
      <c r="AC21296" s="34">
        <v>71</v>
      </c>
    </row>
    <row r="21297" spans="1:29" x14ac:dyDescent="0.2">
      <c r="A21297" s="34" t="s">
        <v>81790</v>
      </c>
      <c r="B21297" s="34">
        <v>441</v>
      </c>
      <c r="C21297" s="34">
        <v>369</v>
      </c>
      <c r="D21297" s="34">
        <v>540</v>
      </c>
      <c r="E21297" s="34">
        <v>423</v>
      </c>
      <c r="F21297" s="34">
        <v>532</v>
      </c>
      <c r="G21297" s="34">
        <v>436</v>
      </c>
      <c r="H21297" s="34">
        <v>496</v>
      </c>
      <c r="I21297" s="34">
        <v>424</v>
      </c>
      <c r="J21297" s="34">
        <v>523</v>
      </c>
      <c r="K21297" s="34">
        <v>457</v>
      </c>
      <c r="L21297" s="34">
        <v>420</v>
      </c>
      <c r="M21297" s="34">
        <v>353</v>
      </c>
      <c r="N21297" s="34">
        <v>461</v>
      </c>
      <c r="O21297" s="34">
        <v>329</v>
      </c>
      <c r="P21297" s="34">
        <v>463</v>
      </c>
      <c r="Q21297" s="34">
        <v>534</v>
      </c>
      <c r="R21297" s="34">
        <v>675</v>
      </c>
      <c r="S21297" s="34">
        <v>493</v>
      </c>
      <c r="T21297" s="34">
        <v>641</v>
      </c>
      <c r="U21297" s="34">
        <v>442</v>
      </c>
      <c r="V21297" s="34">
        <v>593</v>
      </c>
      <c r="W21297" s="34">
        <v>502</v>
      </c>
      <c r="X21297" s="34">
        <v>726</v>
      </c>
      <c r="Y21297" s="34">
        <v>509</v>
      </c>
      <c r="Z21297" s="34">
        <v>568</v>
      </c>
      <c r="AA21297" s="34">
        <v>534</v>
      </c>
      <c r="AB21297" s="34">
        <v>567</v>
      </c>
      <c r="AC21297" s="34">
        <v>715</v>
      </c>
    </row>
    <row r="21298" spans="1:29" x14ac:dyDescent="0.2">
      <c r="A21298" s="34" t="s">
        <v>81791</v>
      </c>
      <c r="B21298" s="34">
        <v>210</v>
      </c>
      <c r="C21298" s="34">
        <v>315</v>
      </c>
      <c r="D21298" s="34">
        <v>373</v>
      </c>
      <c r="E21298" s="34">
        <v>363</v>
      </c>
      <c r="F21298" s="34">
        <v>398</v>
      </c>
      <c r="G21298" s="34">
        <v>357</v>
      </c>
      <c r="H21298" s="34">
        <v>342</v>
      </c>
      <c r="I21298" s="34">
        <v>287</v>
      </c>
      <c r="J21298" s="34">
        <v>371</v>
      </c>
      <c r="K21298" s="34">
        <v>321</v>
      </c>
      <c r="L21298" s="34">
        <v>297</v>
      </c>
      <c r="M21298" s="34">
        <v>283</v>
      </c>
      <c r="N21298" s="34">
        <v>313</v>
      </c>
      <c r="O21298" s="34">
        <v>278</v>
      </c>
      <c r="P21298" s="34">
        <v>338</v>
      </c>
      <c r="Q21298" s="34">
        <v>404</v>
      </c>
      <c r="R21298" s="34">
        <v>394</v>
      </c>
      <c r="S21298" s="34">
        <v>372</v>
      </c>
      <c r="T21298" s="34">
        <v>428</v>
      </c>
      <c r="U21298" s="34">
        <v>274</v>
      </c>
      <c r="V21298" s="34">
        <v>448</v>
      </c>
      <c r="W21298" s="34">
        <v>369</v>
      </c>
      <c r="X21298" s="34">
        <v>447</v>
      </c>
      <c r="Y21298" s="34">
        <v>416</v>
      </c>
      <c r="Z21298" s="34">
        <v>318</v>
      </c>
      <c r="AA21298" s="34">
        <v>439</v>
      </c>
      <c r="AB21298" s="34">
        <v>406</v>
      </c>
      <c r="AC21298" s="34">
        <v>515</v>
      </c>
    </row>
    <row r="21299" spans="1:29" x14ac:dyDescent="0.2">
      <c r="A21299" s="34" t="s">
        <v>81792</v>
      </c>
      <c r="B21299" s="34">
        <v>61</v>
      </c>
      <c r="C21299" s="34">
        <v>67</v>
      </c>
      <c r="D21299" s="34">
        <v>80</v>
      </c>
      <c r="E21299" s="34">
        <v>109</v>
      </c>
      <c r="F21299" s="34">
        <v>73</v>
      </c>
      <c r="G21299" s="34">
        <v>64</v>
      </c>
      <c r="H21299" s="34">
        <v>73</v>
      </c>
      <c r="I21299" s="34">
        <v>74</v>
      </c>
      <c r="J21299" s="34">
        <v>61</v>
      </c>
      <c r="K21299" s="34">
        <v>90</v>
      </c>
      <c r="L21299" s="34">
        <v>45</v>
      </c>
      <c r="M21299" s="34">
        <v>88</v>
      </c>
      <c r="N21299" s="34">
        <v>66</v>
      </c>
      <c r="O21299" s="34">
        <v>65</v>
      </c>
      <c r="P21299" s="34">
        <v>71</v>
      </c>
      <c r="Q21299" s="34">
        <v>85</v>
      </c>
      <c r="R21299" s="34">
        <v>47</v>
      </c>
      <c r="S21299" s="34">
        <v>104</v>
      </c>
      <c r="T21299" s="34">
        <v>71</v>
      </c>
      <c r="U21299" s="34">
        <v>73</v>
      </c>
      <c r="V21299" s="34">
        <v>61</v>
      </c>
      <c r="W21299" s="34">
        <v>61</v>
      </c>
      <c r="X21299" s="34">
        <v>68</v>
      </c>
      <c r="Y21299" s="34">
        <v>93</v>
      </c>
      <c r="Z21299" s="34">
        <v>79</v>
      </c>
      <c r="AA21299" s="34">
        <v>143</v>
      </c>
      <c r="AB21299" s="34">
        <v>80</v>
      </c>
      <c r="AC21299" s="34">
        <v>144</v>
      </c>
    </row>
    <row r="21300" spans="1:29" x14ac:dyDescent="0.2">
      <c r="A21300" s="34" t="s">
        <v>81793</v>
      </c>
      <c r="B21300" s="34">
        <v>42</v>
      </c>
      <c r="C21300" s="34">
        <v>41</v>
      </c>
      <c r="D21300" s="34">
        <v>60</v>
      </c>
      <c r="E21300" s="34">
        <v>17</v>
      </c>
      <c r="F21300" s="34">
        <v>41</v>
      </c>
      <c r="G21300" s="34">
        <v>9</v>
      </c>
      <c r="H21300" s="34">
        <v>58</v>
      </c>
      <c r="I21300" s="34">
        <v>25</v>
      </c>
      <c r="J21300" s="34">
        <v>23</v>
      </c>
      <c r="K21300" s="34">
        <v>27</v>
      </c>
      <c r="L21300" s="34">
        <v>33</v>
      </c>
      <c r="M21300" s="34">
        <v>18</v>
      </c>
      <c r="N21300" s="34">
        <v>55</v>
      </c>
      <c r="O21300" s="34">
        <v>27</v>
      </c>
      <c r="P21300" s="34">
        <v>47</v>
      </c>
      <c r="Q21300" s="34">
        <v>53</v>
      </c>
      <c r="R21300" s="34">
        <v>48</v>
      </c>
      <c r="S21300" s="34">
        <v>38</v>
      </c>
      <c r="T21300" s="34">
        <v>45</v>
      </c>
      <c r="U21300" s="34">
        <v>38</v>
      </c>
      <c r="V21300" s="34">
        <v>58</v>
      </c>
      <c r="W21300" s="34">
        <v>51</v>
      </c>
      <c r="X21300" s="34">
        <v>43</v>
      </c>
      <c r="Y21300" s="34">
        <v>20</v>
      </c>
      <c r="Z21300" s="34">
        <v>35</v>
      </c>
      <c r="AA21300" s="34">
        <v>38</v>
      </c>
      <c r="AB21300" s="34">
        <v>44</v>
      </c>
      <c r="AC21300" s="34">
        <v>73</v>
      </c>
    </row>
    <row r="21301" spans="1:29" x14ac:dyDescent="0.2">
      <c r="A21301" s="34" t="s">
        <v>81794</v>
      </c>
      <c r="B21301" s="34">
        <v>176</v>
      </c>
      <c r="C21301" s="34">
        <v>167</v>
      </c>
      <c r="D21301" s="34">
        <v>150</v>
      </c>
      <c r="E21301" s="34">
        <v>170</v>
      </c>
      <c r="F21301" s="34">
        <v>163</v>
      </c>
      <c r="G21301" s="34">
        <v>246</v>
      </c>
      <c r="H21301" s="34">
        <v>192</v>
      </c>
      <c r="I21301" s="34">
        <v>212</v>
      </c>
      <c r="J21301" s="34">
        <v>143</v>
      </c>
      <c r="K21301" s="34">
        <v>196</v>
      </c>
      <c r="L21301" s="34">
        <v>174</v>
      </c>
      <c r="M21301" s="34">
        <v>190</v>
      </c>
      <c r="N21301" s="34">
        <v>137</v>
      </c>
      <c r="O21301" s="34">
        <v>171</v>
      </c>
      <c r="P21301" s="34">
        <v>154</v>
      </c>
      <c r="Q21301" s="34">
        <v>280</v>
      </c>
      <c r="R21301" s="34">
        <v>192</v>
      </c>
      <c r="S21301" s="34">
        <v>210</v>
      </c>
      <c r="T21301" s="34">
        <v>216</v>
      </c>
      <c r="U21301" s="34">
        <v>212</v>
      </c>
      <c r="V21301" s="34">
        <v>196</v>
      </c>
      <c r="W21301" s="34">
        <v>302</v>
      </c>
      <c r="X21301" s="34">
        <v>234</v>
      </c>
      <c r="Y21301" s="34">
        <v>230</v>
      </c>
      <c r="Z21301" s="34">
        <v>192</v>
      </c>
      <c r="AA21301" s="34">
        <v>250</v>
      </c>
      <c r="AB21301" s="34">
        <v>193</v>
      </c>
      <c r="AC21301" s="34">
        <v>277</v>
      </c>
    </row>
    <row r="21302" spans="1:29" x14ac:dyDescent="0.2">
      <c r="A21302" s="34" t="s">
        <v>81795</v>
      </c>
      <c r="B21302" s="34">
        <v>59</v>
      </c>
      <c r="C21302" s="34">
        <v>41</v>
      </c>
      <c r="D21302" s="34">
        <v>45</v>
      </c>
      <c r="E21302" s="34">
        <v>42</v>
      </c>
      <c r="F21302" s="34">
        <v>40</v>
      </c>
      <c r="G21302" s="34">
        <v>29</v>
      </c>
      <c r="H21302" s="34">
        <v>50</v>
      </c>
      <c r="I21302" s="34">
        <v>26</v>
      </c>
      <c r="J21302" s="34">
        <v>38</v>
      </c>
      <c r="K21302" s="34">
        <v>37</v>
      </c>
      <c r="L21302" s="34">
        <v>17</v>
      </c>
      <c r="M21302" s="34">
        <v>45</v>
      </c>
      <c r="N21302" s="34">
        <v>29</v>
      </c>
      <c r="O21302" s="34">
        <v>40</v>
      </c>
      <c r="P21302" s="34">
        <v>21</v>
      </c>
      <c r="Q21302" s="34">
        <v>46</v>
      </c>
      <c r="R21302" s="34">
        <v>32</v>
      </c>
      <c r="S21302" s="34">
        <v>76</v>
      </c>
      <c r="T21302" s="34">
        <v>25</v>
      </c>
      <c r="U21302" s="34">
        <v>37</v>
      </c>
      <c r="V21302" s="34">
        <v>52</v>
      </c>
      <c r="W21302" s="34">
        <v>76</v>
      </c>
      <c r="X21302" s="34">
        <v>62</v>
      </c>
      <c r="Y21302" s="34">
        <v>28</v>
      </c>
      <c r="Z21302" s="34">
        <v>49</v>
      </c>
      <c r="AA21302" s="34">
        <v>50</v>
      </c>
      <c r="AB21302" s="34">
        <v>30</v>
      </c>
      <c r="AC21302" s="34">
        <v>62</v>
      </c>
    </row>
    <row r="21303" spans="1:29" x14ac:dyDescent="0.2">
      <c r="A21303" s="34" t="s">
        <v>81796</v>
      </c>
      <c r="B21303" s="34">
        <v>278</v>
      </c>
      <c r="C21303" s="34">
        <v>204</v>
      </c>
      <c r="D21303" s="34">
        <v>278</v>
      </c>
      <c r="E21303" s="34">
        <v>246</v>
      </c>
      <c r="F21303" s="34">
        <v>243</v>
      </c>
      <c r="G21303" s="34">
        <v>315</v>
      </c>
      <c r="H21303" s="34">
        <v>258</v>
      </c>
      <c r="I21303" s="34">
        <v>246</v>
      </c>
      <c r="J21303" s="34">
        <v>256</v>
      </c>
      <c r="K21303" s="34">
        <v>215</v>
      </c>
      <c r="L21303" s="34">
        <v>283</v>
      </c>
      <c r="M21303" s="34">
        <v>206</v>
      </c>
      <c r="N21303" s="34">
        <v>269</v>
      </c>
      <c r="O21303" s="34">
        <v>200</v>
      </c>
      <c r="P21303" s="34">
        <v>317</v>
      </c>
      <c r="Q21303" s="34">
        <v>390</v>
      </c>
      <c r="R21303" s="34">
        <v>375</v>
      </c>
      <c r="S21303" s="34">
        <v>346</v>
      </c>
      <c r="T21303" s="34">
        <v>423</v>
      </c>
      <c r="U21303" s="34">
        <v>276</v>
      </c>
      <c r="V21303" s="34">
        <v>409</v>
      </c>
      <c r="W21303" s="34">
        <v>413</v>
      </c>
      <c r="X21303" s="34">
        <v>347</v>
      </c>
      <c r="Y21303" s="34">
        <v>335</v>
      </c>
      <c r="Z21303" s="34">
        <v>295</v>
      </c>
      <c r="AA21303" s="34">
        <v>303</v>
      </c>
      <c r="AB21303" s="34">
        <v>372</v>
      </c>
      <c r="AC21303" s="34">
        <v>411</v>
      </c>
    </row>
    <row r="21304" spans="1:29" x14ac:dyDescent="0.2">
      <c r="A21304" s="34" t="s">
        <v>81797</v>
      </c>
      <c r="B21304" s="34">
        <v>113</v>
      </c>
      <c r="C21304" s="34">
        <v>61</v>
      </c>
      <c r="D21304" s="34">
        <v>78</v>
      </c>
      <c r="E21304" s="34">
        <v>72</v>
      </c>
      <c r="F21304" s="34">
        <v>69</v>
      </c>
      <c r="G21304" s="34">
        <v>76</v>
      </c>
      <c r="H21304" s="34">
        <v>84</v>
      </c>
      <c r="I21304" s="34">
        <v>53</v>
      </c>
      <c r="J21304" s="34">
        <v>72</v>
      </c>
      <c r="K21304" s="34">
        <v>90</v>
      </c>
      <c r="L21304" s="34">
        <v>58</v>
      </c>
      <c r="M21304" s="34">
        <v>51</v>
      </c>
      <c r="N21304" s="34">
        <v>79</v>
      </c>
      <c r="O21304" s="34">
        <v>66</v>
      </c>
      <c r="P21304" s="34">
        <v>72</v>
      </c>
      <c r="Q21304" s="34">
        <v>114</v>
      </c>
      <c r="R21304" s="34">
        <v>112</v>
      </c>
      <c r="S21304" s="34">
        <v>113</v>
      </c>
      <c r="T21304" s="34">
        <v>114</v>
      </c>
      <c r="U21304" s="34">
        <v>79</v>
      </c>
      <c r="V21304" s="34">
        <v>95</v>
      </c>
      <c r="W21304" s="34">
        <v>104</v>
      </c>
      <c r="X21304" s="34">
        <v>94</v>
      </c>
      <c r="Y21304" s="34">
        <v>80</v>
      </c>
      <c r="Z21304" s="34">
        <v>93</v>
      </c>
      <c r="AA21304" s="34">
        <v>86</v>
      </c>
      <c r="AB21304" s="34">
        <v>91</v>
      </c>
      <c r="AC21304" s="34">
        <v>140</v>
      </c>
    </row>
    <row r="21305" spans="1:29" x14ac:dyDescent="0.2">
      <c r="A21305" s="34" t="s">
        <v>81798</v>
      </c>
      <c r="B21305" s="34">
        <v>193</v>
      </c>
      <c r="C21305" s="34">
        <v>224</v>
      </c>
      <c r="D21305" s="34">
        <v>191</v>
      </c>
      <c r="E21305" s="34">
        <v>241</v>
      </c>
      <c r="F21305" s="34">
        <v>211</v>
      </c>
      <c r="G21305" s="34">
        <v>193</v>
      </c>
      <c r="H21305" s="34">
        <v>229</v>
      </c>
      <c r="I21305" s="34">
        <v>199</v>
      </c>
      <c r="J21305" s="34">
        <v>230</v>
      </c>
      <c r="K21305" s="34">
        <v>217</v>
      </c>
      <c r="L21305" s="34">
        <v>170</v>
      </c>
      <c r="M21305" s="34">
        <v>201</v>
      </c>
      <c r="N21305" s="34">
        <v>178</v>
      </c>
      <c r="O21305" s="34">
        <v>186</v>
      </c>
      <c r="P21305" s="34">
        <v>234</v>
      </c>
      <c r="Q21305" s="34">
        <v>324</v>
      </c>
      <c r="R21305" s="34">
        <v>266</v>
      </c>
      <c r="S21305" s="34">
        <v>286</v>
      </c>
      <c r="T21305" s="34">
        <v>293</v>
      </c>
      <c r="U21305" s="34">
        <v>258</v>
      </c>
      <c r="V21305" s="34">
        <v>237</v>
      </c>
      <c r="W21305" s="34">
        <v>339</v>
      </c>
      <c r="X21305" s="34">
        <v>239</v>
      </c>
      <c r="Y21305" s="34">
        <v>297</v>
      </c>
      <c r="Z21305" s="34">
        <v>219</v>
      </c>
      <c r="AA21305" s="34">
        <v>271</v>
      </c>
      <c r="AB21305" s="34">
        <v>354</v>
      </c>
      <c r="AC21305" s="34">
        <v>338</v>
      </c>
    </row>
    <row r="21306" spans="1:29" x14ac:dyDescent="0.2">
      <c r="A21306" s="34" t="s">
        <v>81799</v>
      </c>
      <c r="B21306" s="34">
        <v>889</v>
      </c>
      <c r="C21306" s="34">
        <v>504</v>
      </c>
      <c r="D21306" s="34">
        <v>686</v>
      </c>
      <c r="E21306" s="34">
        <v>481</v>
      </c>
      <c r="F21306" s="34">
        <v>880</v>
      </c>
      <c r="G21306" s="34">
        <v>518</v>
      </c>
      <c r="H21306" s="34">
        <v>773</v>
      </c>
      <c r="I21306" s="34">
        <v>567</v>
      </c>
      <c r="J21306" s="34">
        <v>808</v>
      </c>
      <c r="K21306" s="34">
        <v>556</v>
      </c>
      <c r="L21306" s="34">
        <v>1158</v>
      </c>
      <c r="M21306" s="34">
        <v>520</v>
      </c>
      <c r="N21306" s="34">
        <v>661</v>
      </c>
      <c r="O21306" s="34">
        <v>511</v>
      </c>
      <c r="P21306" s="34">
        <v>864</v>
      </c>
      <c r="Q21306" s="34">
        <v>851</v>
      </c>
      <c r="R21306" s="34">
        <v>1168</v>
      </c>
      <c r="S21306" s="34">
        <v>643</v>
      </c>
      <c r="T21306" s="34">
        <v>1387</v>
      </c>
      <c r="U21306" s="34">
        <v>622</v>
      </c>
      <c r="V21306" s="34">
        <v>1080</v>
      </c>
      <c r="W21306" s="34">
        <v>1254</v>
      </c>
      <c r="X21306" s="34">
        <v>945</v>
      </c>
      <c r="Y21306" s="34">
        <v>1028</v>
      </c>
      <c r="Z21306" s="34">
        <v>770</v>
      </c>
      <c r="AA21306" s="34">
        <v>697</v>
      </c>
      <c r="AB21306" s="34">
        <v>1499</v>
      </c>
      <c r="AC21306" s="34">
        <v>938</v>
      </c>
    </row>
    <row r="21307" spans="1:29" x14ac:dyDescent="0.2">
      <c r="A21307" s="34" t="s">
        <v>81800</v>
      </c>
      <c r="B21307" s="34">
        <v>6</v>
      </c>
      <c r="C21307" s="34">
        <v>0</v>
      </c>
      <c r="D21307" s="34">
        <v>0</v>
      </c>
      <c r="E21307" s="34">
        <v>0</v>
      </c>
      <c r="F21307" s="34">
        <v>0</v>
      </c>
      <c r="G21307" s="34">
        <v>0</v>
      </c>
      <c r="H21307" s="34">
        <v>0</v>
      </c>
      <c r="I21307" s="34">
        <v>0</v>
      </c>
      <c r="J21307" s="34">
        <v>0</v>
      </c>
      <c r="K21307" s="34">
        <v>0</v>
      </c>
      <c r="L21307" s="34">
        <v>0</v>
      </c>
      <c r="M21307" s="34">
        <v>0</v>
      </c>
      <c r="N21307" s="34">
        <v>0</v>
      </c>
      <c r="O21307" s="34">
        <v>0</v>
      </c>
      <c r="P21307" s="34">
        <v>0</v>
      </c>
      <c r="Q21307" s="34">
        <v>0</v>
      </c>
      <c r="R21307" s="34">
        <v>0</v>
      </c>
      <c r="S21307" s="34">
        <v>0</v>
      </c>
      <c r="T21307" s="34">
        <v>0</v>
      </c>
      <c r="U21307" s="34">
        <v>0</v>
      </c>
      <c r="V21307" s="34">
        <v>0</v>
      </c>
      <c r="W21307" s="34">
        <v>0</v>
      </c>
      <c r="X21307" s="34">
        <v>0</v>
      </c>
      <c r="Y21307" s="34">
        <v>1</v>
      </c>
      <c r="Z21307" s="34">
        <v>0</v>
      </c>
      <c r="AA21307" s="34">
        <v>0</v>
      </c>
      <c r="AB21307" s="34">
        <v>0</v>
      </c>
      <c r="AC21307" s="34">
        <v>0</v>
      </c>
    </row>
    <row r="21308" spans="1:29" x14ac:dyDescent="0.2">
      <c r="A21308" s="34" t="s">
        <v>81801</v>
      </c>
      <c r="B21308" s="34">
        <v>108</v>
      </c>
      <c r="C21308" s="34">
        <v>132</v>
      </c>
      <c r="D21308" s="34">
        <v>116</v>
      </c>
      <c r="E21308" s="34">
        <v>108</v>
      </c>
      <c r="F21308" s="34">
        <v>75</v>
      </c>
      <c r="G21308" s="34">
        <v>96</v>
      </c>
      <c r="H21308" s="34">
        <v>85</v>
      </c>
      <c r="I21308" s="34">
        <v>71</v>
      </c>
      <c r="J21308" s="34">
        <v>104</v>
      </c>
      <c r="K21308" s="34">
        <v>111</v>
      </c>
      <c r="L21308" s="34">
        <v>84</v>
      </c>
      <c r="M21308" s="34">
        <v>87</v>
      </c>
      <c r="N21308" s="34">
        <v>82</v>
      </c>
      <c r="O21308" s="34">
        <v>79</v>
      </c>
      <c r="P21308" s="34">
        <v>114</v>
      </c>
      <c r="Q21308" s="34">
        <v>166</v>
      </c>
      <c r="R21308" s="34">
        <v>143</v>
      </c>
      <c r="S21308" s="34">
        <v>100</v>
      </c>
      <c r="T21308" s="34">
        <v>94</v>
      </c>
      <c r="U21308" s="34">
        <v>117</v>
      </c>
      <c r="V21308" s="34">
        <v>156</v>
      </c>
      <c r="W21308" s="34">
        <v>120</v>
      </c>
      <c r="X21308" s="34">
        <v>154</v>
      </c>
      <c r="Y21308" s="34">
        <v>111</v>
      </c>
      <c r="Z21308" s="34">
        <v>111</v>
      </c>
      <c r="AA21308" s="34">
        <v>138</v>
      </c>
      <c r="AB21308" s="34">
        <v>154</v>
      </c>
      <c r="AC21308" s="34">
        <v>150</v>
      </c>
    </row>
    <row r="21309" spans="1:29" x14ac:dyDescent="0.2">
      <c r="A21309" s="34" t="s">
        <v>81802</v>
      </c>
      <c r="B21309" s="34">
        <v>94</v>
      </c>
      <c r="C21309" s="34">
        <v>125</v>
      </c>
      <c r="D21309" s="34">
        <v>128</v>
      </c>
      <c r="E21309" s="34">
        <v>185</v>
      </c>
      <c r="F21309" s="34">
        <v>142</v>
      </c>
      <c r="G21309" s="34">
        <v>136</v>
      </c>
      <c r="H21309" s="34">
        <v>147</v>
      </c>
      <c r="I21309" s="34">
        <v>139</v>
      </c>
      <c r="J21309" s="34">
        <v>127</v>
      </c>
      <c r="K21309" s="34">
        <v>152</v>
      </c>
      <c r="L21309" s="34">
        <v>108</v>
      </c>
      <c r="M21309" s="34">
        <v>110</v>
      </c>
      <c r="N21309" s="34">
        <v>121</v>
      </c>
      <c r="O21309" s="34">
        <v>114</v>
      </c>
      <c r="P21309" s="34">
        <v>98</v>
      </c>
      <c r="Q21309" s="34">
        <v>140</v>
      </c>
      <c r="R21309" s="34">
        <v>132</v>
      </c>
      <c r="S21309" s="34">
        <v>123</v>
      </c>
      <c r="T21309" s="34">
        <v>93</v>
      </c>
      <c r="U21309" s="34">
        <v>121</v>
      </c>
      <c r="V21309" s="34">
        <v>124</v>
      </c>
      <c r="W21309" s="34">
        <v>165</v>
      </c>
      <c r="X21309" s="34">
        <v>95</v>
      </c>
      <c r="Y21309" s="34">
        <v>123</v>
      </c>
      <c r="Z21309" s="34">
        <v>149</v>
      </c>
      <c r="AA21309" s="34">
        <v>164</v>
      </c>
      <c r="AB21309" s="34">
        <v>139</v>
      </c>
      <c r="AC21309" s="34">
        <v>193</v>
      </c>
    </row>
    <row r="21310" spans="1:29" x14ac:dyDescent="0.2">
      <c r="A21310" s="34" t="s">
        <v>81803</v>
      </c>
      <c r="B21310" s="34">
        <v>61</v>
      </c>
      <c r="C21310" s="34">
        <v>45</v>
      </c>
      <c r="D21310" s="34">
        <v>58</v>
      </c>
      <c r="E21310" s="34">
        <v>59</v>
      </c>
      <c r="F21310" s="34">
        <v>71</v>
      </c>
      <c r="G21310" s="34">
        <v>57</v>
      </c>
      <c r="H21310" s="34">
        <v>50</v>
      </c>
      <c r="I21310" s="34">
        <v>60</v>
      </c>
      <c r="J21310" s="34">
        <v>53</v>
      </c>
      <c r="K21310" s="34">
        <v>49</v>
      </c>
      <c r="L21310" s="34">
        <v>44</v>
      </c>
      <c r="M21310" s="34">
        <v>50</v>
      </c>
      <c r="N21310" s="34">
        <v>40</v>
      </c>
      <c r="O21310" s="34">
        <v>46</v>
      </c>
      <c r="P21310" s="34">
        <v>40</v>
      </c>
      <c r="Q21310" s="34">
        <v>61</v>
      </c>
      <c r="R21310" s="34">
        <v>68</v>
      </c>
      <c r="S21310" s="34">
        <v>78</v>
      </c>
      <c r="T21310" s="34">
        <v>46</v>
      </c>
      <c r="U21310" s="34">
        <v>54</v>
      </c>
      <c r="V21310" s="34">
        <v>76</v>
      </c>
      <c r="W21310" s="34">
        <v>41</v>
      </c>
      <c r="X21310" s="34">
        <v>84</v>
      </c>
      <c r="Y21310" s="34">
        <v>55</v>
      </c>
      <c r="Z21310" s="34">
        <v>78</v>
      </c>
      <c r="AA21310" s="34">
        <v>68</v>
      </c>
      <c r="AB21310" s="34">
        <v>79</v>
      </c>
      <c r="AC21310" s="34">
        <v>74</v>
      </c>
    </row>
    <row r="21311" spans="1:29" x14ac:dyDescent="0.2">
      <c r="A21311" s="34" t="s">
        <v>81804</v>
      </c>
      <c r="B21311" s="34">
        <v>103</v>
      </c>
      <c r="C21311" s="34">
        <v>137</v>
      </c>
      <c r="D21311" s="34">
        <v>160</v>
      </c>
      <c r="E21311" s="34">
        <v>166</v>
      </c>
      <c r="F21311" s="34">
        <v>159</v>
      </c>
      <c r="G21311" s="34">
        <v>125</v>
      </c>
      <c r="H21311" s="34">
        <v>148</v>
      </c>
      <c r="I21311" s="34">
        <v>151</v>
      </c>
      <c r="J21311" s="34">
        <v>126</v>
      </c>
      <c r="K21311" s="34">
        <v>123</v>
      </c>
      <c r="L21311" s="34">
        <v>91</v>
      </c>
      <c r="M21311" s="34">
        <v>125</v>
      </c>
      <c r="N21311" s="34">
        <v>122</v>
      </c>
      <c r="O21311" s="34">
        <v>141</v>
      </c>
      <c r="P21311" s="34">
        <v>132</v>
      </c>
      <c r="Q21311" s="34">
        <v>172</v>
      </c>
      <c r="R21311" s="34">
        <v>173</v>
      </c>
      <c r="S21311" s="34">
        <v>147</v>
      </c>
      <c r="T21311" s="34">
        <v>144</v>
      </c>
      <c r="U21311" s="34">
        <v>116</v>
      </c>
      <c r="V21311" s="34">
        <v>195</v>
      </c>
      <c r="W21311" s="34">
        <v>193</v>
      </c>
      <c r="X21311" s="34">
        <v>136</v>
      </c>
      <c r="Y21311" s="34">
        <v>156</v>
      </c>
      <c r="Z21311" s="34">
        <v>143</v>
      </c>
      <c r="AA21311" s="34">
        <v>132</v>
      </c>
      <c r="AB21311" s="34">
        <v>148</v>
      </c>
      <c r="AC21311" s="34">
        <v>239</v>
      </c>
    </row>
    <row r="21312" spans="1:29" x14ac:dyDescent="0.2">
      <c r="A21312" s="34" t="s">
        <v>81805</v>
      </c>
      <c r="B21312" s="34">
        <v>53</v>
      </c>
      <c r="C21312" s="34">
        <v>34</v>
      </c>
      <c r="D21312" s="34">
        <v>60</v>
      </c>
      <c r="E21312" s="34">
        <v>54</v>
      </c>
      <c r="F21312" s="34">
        <v>73</v>
      </c>
      <c r="G21312" s="34">
        <v>41</v>
      </c>
      <c r="H21312" s="34">
        <v>45</v>
      </c>
      <c r="I21312" s="34">
        <v>47</v>
      </c>
      <c r="J21312" s="34">
        <v>57</v>
      </c>
      <c r="K21312" s="34">
        <v>47</v>
      </c>
      <c r="L21312" s="34">
        <v>40</v>
      </c>
      <c r="M21312" s="34">
        <v>32</v>
      </c>
      <c r="N21312" s="34">
        <v>37</v>
      </c>
      <c r="O21312" s="34">
        <v>39</v>
      </c>
      <c r="P21312" s="34">
        <v>59</v>
      </c>
      <c r="Q21312" s="34">
        <v>41</v>
      </c>
      <c r="R21312" s="34">
        <v>70</v>
      </c>
      <c r="S21312" s="34">
        <v>47</v>
      </c>
      <c r="T21312" s="34">
        <v>47</v>
      </c>
      <c r="U21312" s="34">
        <v>31</v>
      </c>
      <c r="V21312" s="34">
        <v>76</v>
      </c>
      <c r="W21312" s="34">
        <v>33</v>
      </c>
      <c r="X21312" s="34">
        <v>87</v>
      </c>
      <c r="Y21312" s="34">
        <v>28</v>
      </c>
      <c r="Z21312" s="34">
        <v>78</v>
      </c>
      <c r="AA21312" s="34">
        <v>48</v>
      </c>
      <c r="AB21312" s="34">
        <v>70</v>
      </c>
      <c r="AC21312" s="34">
        <v>76</v>
      </c>
    </row>
    <row r="21313" spans="1:29" x14ac:dyDescent="0.2">
      <c r="A21313" s="34" t="s">
        <v>81806</v>
      </c>
      <c r="B21313" s="34">
        <v>31</v>
      </c>
      <c r="C21313" s="34">
        <v>42</v>
      </c>
      <c r="D21313" s="34">
        <v>70</v>
      </c>
      <c r="E21313" s="34">
        <v>54</v>
      </c>
      <c r="F21313" s="34">
        <v>55</v>
      </c>
      <c r="G21313" s="34">
        <v>27</v>
      </c>
      <c r="H21313" s="34">
        <v>25</v>
      </c>
      <c r="I21313" s="34">
        <v>35</v>
      </c>
      <c r="J21313" s="34">
        <v>38</v>
      </c>
      <c r="K21313" s="34">
        <v>37</v>
      </c>
      <c r="L21313" s="34">
        <v>25</v>
      </c>
      <c r="M21313" s="34">
        <v>24</v>
      </c>
      <c r="N21313" s="34">
        <v>38</v>
      </c>
      <c r="O21313" s="34">
        <v>34</v>
      </c>
      <c r="P21313" s="34">
        <v>33</v>
      </c>
      <c r="Q21313" s="34">
        <v>45</v>
      </c>
      <c r="R21313" s="34">
        <v>52</v>
      </c>
      <c r="S21313" s="34">
        <v>44</v>
      </c>
      <c r="T21313" s="34">
        <v>45</v>
      </c>
      <c r="U21313" s="34">
        <v>50</v>
      </c>
      <c r="V21313" s="34">
        <v>38</v>
      </c>
      <c r="W21313" s="34">
        <v>46</v>
      </c>
      <c r="X21313" s="34">
        <v>61</v>
      </c>
      <c r="Y21313" s="34">
        <v>29</v>
      </c>
      <c r="Z21313" s="34">
        <v>61</v>
      </c>
      <c r="AA21313" s="34">
        <v>37</v>
      </c>
      <c r="AB21313" s="34">
        <v>65</v>
      </c>
      <c r="AC21313" s="34">
        <v>65</v>
      </c>
    </row>
    <row r="21314" spans="1:29" x14ac:dyDescent="0.2">
      <c r="A21314" s="34" t="s">
        <v>81807</v>
      </c>
      <c r="B21314" s="34">
        <v>69</v>
      </c>
      <c r="C21314" s="34">
        <v>83</v>
      </c>
      <c r="D21314" s="34">
        <v>110</v>
      </c>
      <c r="E21314" s="34">
        <v>96</v>
      </c>
      <c r="F21314" s="34">
        <v>89</v>
      </c>
      <c r="G21314" s="34">
        <v>60</v>
      </c>
      <c r="H21314" s="34">
        <v>65</v>
      </c>
      <c r="I21314" s="34">
        <v>73</v>
      </c>
      <c r="J21314" s="34">
        <v>80</v>
      </c>
      <c r="K21314" s="34">
        <v>84</v>
      </c>
      <c r="L21314" s="34">
        <v>54</v>
      </c>
      <c r="M21314" s="34">
        <v>61</v>
      </c>
      <c r="N21314" s="34">
        <v>59</v>
      </c>
      <c r="O21314" s="34">
        <v>60</v>
      </c>
      <c r="P21314" s="34">
        <v>71</v>
      </c>
      <c r="Q21314" s="34">
        <v>105</v>
      </c>
      <c r="R21314" s="34">
        <v>61</v>
      </c>
      <c r="S21314" s="34">
        <v>87</v>
      </c>
      <c r="T21314" s="34">
        <v>74</v>
      </c>
      <c r="U21314" s="34">
        <v>76</v>
      </c>
      <c r="V21314" s="34">
        <v>103</v>
      </c>
      <c r="W21314" s="34">
        <v>125</v>
      </c>
      <c r="X21314" s="34">
        <v>92</v>
      </c>
      <c r="Y21314" s="34">
        <v>78</v>
      </c>
      <c r="Z21314" s="34">
        <v>126</v>
      </c>
      <c r="AA21314" s="34">
        <v>125</v>
      </c>
      <c r="AB21314" s="34">
        <v>91</v>
      </c>
      <c r="AC21314" s="34">
        <v>123</v>
      </c>
    </row>
    <row r="21315" spans="1:29" x14ac:dyDescent="0.2">
      <c r="A21315" s="34" t="s">
        <v>81808</v>
      </c>
      <c r="B21315" s="34">
        <v>78</v>
      </c>
      <c r="C21315" s="34">
        <v>49</v>
      </c>
      <c r="D21315" s="34">
        <v>45</v>
      </c>
      <c r="E21315" s="34">
        <v>39</v>
      </c>
      <c r="F21315" s="34">
        <v>58</v>
      </c>
      <c r="G21315" s="34">
        <v>44</v>
      </c>
      <c r="H21315" s="34">
        <v>39</v>
      </c>
      <c r="I21315" s="34">
        <v>34</v>
      </c>
      <c r="J21315" s="34">
        <v>66</v>
      </c>
      <c r="K21315" s="34">
        <v>32</v>
      </c>
      <c r="L21315" s="34">
        <v>50</v>
      </c>
      <c r="M21315" s="34">
        <v>51</v>
      </c>
      <c r="N21315" s="34">
        <v>63</v>
      </c>
      <c r="O21315" s="34">
        <v>45</v>
      </c>
      <c r="P21315" s="34">
        <v>42</v>
      </c>
      <c r="Q21315" s="34">
        <v>68</v>
      </c>
      <c r="R21315" s="34">
        <v>82</v>
      </c>
      <c r="S21315" s="34">
        <v>58</v>
      </c>
      <c r="T21315" s="34">
        <v>78</v>
      </c>
      <c r="U21315" s="34">
        <v>40</v>
      </c>
      <c r="V21315" s="34">
        <v>53</v>
      </c>
      <c r="W21315" s="34">
        <v>89</v>
      </c>
      <c r="X21315" s="34">
        <v>83</v>
      </c>
      <c r="Y21315" s="34">
        <v>70</v>
      </c>
      <c r="Z21315" s="34">
        <v>35</v>
      </c>
      <c r="AA21315" s="34">
        <v>77</v>
      </c>
      <c r="AB21315" s="34">
        <v>66</v>
      </c>
      <c r="AC21315" s="34">
        <v>101</v>
      </c>
    </row>
    <row r="21316" spans="1:29" x14ac:dyDescent="0.2">
      <c r="A21316" s="34" t="s">
        <v>81809</v>
      </c>
      <c r="B21316" s="34">
        <v>40</v>
      </c>
      <c r="C21316" s="34">
        <v>30</v>
      </c>
      <c r="D21316" s="34">
        <v>51</v>
      </c>
      <c r="E21316" s="34">
        <v>32</v>
      </c>
      <c r="F21316" s="34">
        <v>41</v>
      </c>
      <c r="G21316" s="34">
        <v>26</v>
      </c>
      <c r="H21316" s="34">
        <v>37</v>
      </c>
      <c r="I21316" s="34">
        <v>29</v>
      </c>
      <c r="J21316" s="34">
        <v>31</v>
      </c>
      <c r="K21316" s="34">
        <v>43</v>
      </c>
      <c r="L21316" s="34">
        <v>23</v>
      </c>
      <c r="M21316" s="34">
        <v>20</v>
      </c>
      <c r="N21316" s="34">
        <v>19</v>
      </c>
      <c r="O21316" s="34">
        <v>19</v>
      </c>
      <c r="P21316" s="34">
        <v>23</v>
      </c>
      <c r="Q21316" s="34">
        <v>26</v>
      </c>
      <c r="R21316" s="34">
        <v>35</v>
      </c>
      <c r="S21316" s="34">
        <v>38</v>
      </c>
      <c r="T21316" s="34">
        <v>22</v>
      </c>
      <c r="U21316" s="34">
        <v>31</v>
      </c>
      <c r="V21316" s="34">
        <v>34</v>
      </c>
      <c r="W21316" s="34">
        <v>28</v>
      </c>
      <c r="X21316" s="34">
        <v>42</v>
      </c>
      <c r="Y21316" s="34">
        <v>33</v>
      </c>
      <c r="Z21316" s="34">
        <v>53</v>
      </c>
      <c r="AA21316" s="34">
        <v>51</v>
      </c>
      <c r="AB21316" s="34">
        <v>39</v>
      </c>
      <c r="AC21316" s="34">
        <v>38</v>
      </c>
    </row>
    <row r="21317" spans="1:29" x14ac:dyDescent="0.2">
      <c r="A21317" s="34" t="s">
        <v>81810</v>
      </c>
      <c r="B21317" s="34">
        <v>117</v>
      </c>
      <c r="C21317" s="34">
        <v>100</v>
      </c>
      <c r="D21317" s="34">
        <v>132</v>
      </c>
      <c r="E21317" s="34">
        <v>96</v>
      </c>
      <c r="F21317" s="34">
        <v>118</v>
      </c>
      <c r="G21317" s="34">
        <v>84</v>
      </c>
      <c r="H21317" s="34">
        <v>103</v>
      </c>
      <c r="I21317" s="34">
        <v>74</v>
      </c>
      <c r="J21317" s="34">
        <v>83</v>
      </c>
      <c r="K21317" s="34">
        <v>106</v>
      </c>
      <c r="L21317" s="34">
        <v>79</v>
      </c>
      <c r="M21317" s="34">
        <v>97</v>
      </c>
      <c r="N21317" s="34">
        <v>100</v>
      </c>
      <c r="O21317" s="34">
        <v>82</v>
      </c>
      <c r="P21317" s="34">
        <v>120</v>
      </c>
      <c r="Q21317" s="34">
        <v>104</v>
      </c>
      <c r="R21317" s="34">
        <v>119</v>
      </c>
      <c r="S21317" s="34">
        <v>124</v>
      </c>
      <c r="T21317" s="34">
        <v>65</v>
      </c>
      <c r="U21317" s="34">
        <v>96</v>
      </c>
      <c r="V21317" s="34">
        <v>137</v>
      </c>
      <c r="W21317" s="34">
        <v>116</v>
      </c>
      <c r="X21317" s="34">
        <v>139</v>
      </c>
      <c r="Y21317" s="34">
        <v>88</v>
      </c>
      <c r="Z21317" s="34">
        <v>136</v>
      </c>
      <c r="AA21317" s="34">
        <v>137</v>
      </c>
      <c r="AB21317" s="34">
        <v>111</v>
      </c>
      <c r="AC21317" s="34">
        <v>156</v>
      </c>
    </row>
    <row r="21318" spans="1:29" x14ac:dyDescent="0.2">
      <c r="A21318" s="34" t="s">
        <v>81811</v>
      </c>
      <c r="B21318" s="34">
        <v>31</v>
      </c>
      <c r="C21318" s="34">
        <v>28</v>
      </c>
      <c r="D21318" s="34">
        <v>23</v>
      </c>
      <c r="E21318" s="34">
        <v>31</v>
      </c>
      <c r="F21318" s="34">
        <v>20</v>
      </c>
      <c r="G21318" s="34">
        <v>30</v>
      </c>
      <c r="H21318" s="34">
        <v>31</v>
      </c>
      <c r="I21318" s="34">
        <v>28</v>
      </c>
      <c r="J21318" s="34">
        <v>23</v>
      </c>
      <c r="K21318" s="34">
        <v>21</v>
      </c>
      <c r="L21318" s="34">
        <v>17</v>
      </c>
      <c r="M21318" s="34">
        <v>13</v>
      </c>
      <c r="N21318" s="34">
        <v>13</v>
      </c>
      <c r="O21318" s="34">
        <v>23</v>
      </c>
      <c r="P21318" s="34">
        <v>23</v>
      </c>
      <c r="Q21318" s="34">
        <v>21</v>
      </c>
      <c r="R21318" s="34">
        <v>22</v>
      </c>
      <c r="S21318" s="34">
        <v>30</v>
      </c>
      <c r="T21318" s="34">
        <v>15</v>
      </c>
      <c r="U21318" s="34">
        <v>35</v>
      </c>
      <c r="V21318" s="34">
        <v>38</v>
      </c>
      <c r="W21318" s="34">
        <v>32</v>
      </c>
      <c r="X21318" s="34">
        <v>32</v>
      </c>
      <c r="Y21318" s="34">
        <v>16</v>
      </c>
      <c r="Z21318" s="34">
        <v>27</v>
      </c>
      <c r="AA21318" s="34">
        <v>32</v>
      </c>
      <c r="AB21318" s="34">
        <v>12</v>
      </c>
      <c r="AC21318" s="34">
        <v>45</v>
      </c>
    </row>
    <row r="21319" spans="1:29" x14ac:dyDescent="0.2">
      <c r="A21319" s="34" t="s">
        <v>81812</v>
      </c>
      <c r="B21319" s="34">
        <v>719</v>
      </c>
      <c r="C21319" s="34">
        <v>340</v>
      </c>
      <c r="D21319" s="34">
        <v>642</v>
      </c>
      <c r="E21319" s="34">
        <v>473</v>
      </c>
      <c r="F21319" s="34">
        <v>625</v>
      </c>
      <c r="G21319" s="34">
        <v>358</v>
      </c>
      <c r="H21319" s="34">
        <v>550</v>
      </c>
      <c r="I21319" s="34">
        <v>418</v>
      </c>
      <c r="J21319" s="34">
        <v>674</v>
      </c>
      <c r="K21319" s="34">
        <v>402</v>
      </c>
      <c r="L21319" s="34">
        <v>881</v>
      </c>
      <c r="M21319" s="34">
        <v>376</v>
      </c>
      <c r="N21319" s="34">
        <v>605</v>
      </c>
      <c r="O21319" s="34">
        <v>410</v>
      </c>
      <c r="P21319" s="34">
        <v>617</v>
      </c>
      <c r="Q21319" s="34">
        <v>693</v>
      </c>
      <c r="R21319" s="34">
        <v>929</v>
      </c>
      <c r="S21319" s="34">
        <v>531</v>
      </c>
      <c r="T21319" s="34">
        <v>1224</v>
      </c>
      <c r="U21319" s="34">
        <v>544</v>
      </c>
      <c r="V21319" s="34">
        <v>889</v>
      </c>
      <c r="W21319" s="34">
        <v>791</v>
      </c>
      <c r="X21319" s="34">
        <v>798</v>
      </c>
      <c r="Y21319" s="34">
        <v>620</v>
      </c>
      <c r="Z21319" s="34">
        <v>661</v>
      </c>
      <c r="AA21319" s="34">
        <v>498</v>
      </c>
      <c r="AB21319" s="34">
        <v>1275</v>
      </c>
      <c r="AC21319" s="34">
        <v>738</v>
      </c>
    </row>
    <row r="21320" spans="1:29" x14ac:dyDescent="0.2">
      <c r="A21320" s="34" t="s">
        <v>81813</v>
      </c>
      <c r="B21320" s="34">
        <v>105</v>
      </c>
      <c r="C21320" s="34">
        <v>77</v>
      </c>
      <c r="D21320" s="34">
        <v>216</v>
      </c>
      <c r="E21320" s="34">
        <v>121</v>
      </c>
      <c r="F21320" s="34">
        <v>172</v>
      </c>
      <c r="G21320" s="34">
        <v>79</v>
      </c>
      <c r="H21320" s="34">
        <v>120</v>
      </c>
      <c r="I21320" s="34">
        <v>97</v>
      </c>
      <c r="J21320" s="34">
        <v>142</v>
      </c>
      <c r="K21320" s="34">
        <v>141</v>
      </c>
      <c r="L21320" s="34">
        <v>104</v>
      </c>
      <c r="M21320" s="34">
        <v>88</v>
      </c>
      <c r="N21320" s="34">
        <v>109</v>
      </c>
      <c r="O21320" s="34">
        <v>78</v>
      </c>
      <c r="P21320" s="34">
        <v>144</v>
      </c>
      <c r="Q21320" s="34">
        <v>167</v>
      </c>
      <c r="R21320" s="34">
        <v>135</v>
      </c>
      <c r="S21320" s="34">
        <v>138</v>
      </c>
      <c r="T21320" s="34">
        <v>150</v>
      </c>
      <c r="U21320" s="34">
        <v>110</v>
      </c>
      <c r="V21320" s="34">
        <v>154</v>
      </c>
      <c r="W21320" s="34">
        <v>93</v>
      </c>
      <c r="X21320" s="34">
        <v>194</v>
      </c>
      <c r="Y21320" s="34">
        <v>66</v>
      </c>
      <c r="Z21320" s="34">
        <v>180</v>
      </c>
      <c r="AA21320" s="34">
        <v>163</v>
      </c>
      <c r="AB21320" s="34">
        <v>179</v>
      </c>
      <c r="AC21320" s="34">
        <v>194</v>
      </c>
    </row>
    <row r="21321" spans="1:29" x14ac:dyDescent="0.2">
      <c r="A21321" s="34" t="s">
        <v>81814</v>
      </c>
      <c r="B21321" s="34">
        <v>113</v>
      </c>
      <c r="C21321" s="34">
        <v>180</v>
      </c>
      <c r="D21321" s="34">
        <v>164</v>
      </c>
      <c r="E21321" s="34">
        <v>181</v>
      </c>
      <c r="F21321" s="34">
        <v>120</v>
      </c>
      <c r="G21321" s="34">
        <v>148</v>
      </c>
      <c r="H21321" s="34">
        <v>133</v>
      </c>
      <c r="I21321" s="34">
        <v>155</v>
      </c>
      <c r="J21321" s="34">
        <v>104</v>
      </c>
      <c r="K21321" s="34">
        <v>162</v>
      </c>
      <c r="L21321" s="34">
        <v>50</v>
      </c>
      <c r="M21321" s="34">
        <v>163</v>
      </c>
      <c r="N21321" s="34">
        <v>92</v>
      </c>
      <c r="O21321" s="34">
        <v>126</v>
      </c>
      <c r="P21321" s="34">
        <v>116</v>
      </c>
      <c r="Q21321" s="34">
        <v>146</v>
      </c>
      <c r="R21321" s="34">
        <v>146</v>
      </c>
      <c r="S21321" s="34">
        <v>151</v>
      </c>
      <c r="T21321" s="34">
        <v>108</v>
      </c>
      <c r="U21321" s="34">
        <v>134</v>
      </c>
      <c r="V21321" s="34">
        <v>160</v>
      </c>
      <c r="W21321" s="34">
        <v>136</v>
      </c>
      <c r="X21321" s="34">
        <v>176</v>
      </c>
      <c r="Y21321" s="34">
        <v>147</v>
      </c>
      <c r="Z21321" s="34">
        <v>204</v>
      </c>
      <c r="AA21321" s="34">
        <v>209</v>
      </c>
      <c r="AB21321" s="34">
        <v>139</v>
      </c>
      <c r="AC21321" s="34">
        <v>250</v>
      </c>
    </row>
    <row r="21322" spans="1:29" x14ac:dyDescent="0.2">
      <c r="A21322" s="34" t="s">
        <v>81815</v>
      </c>
      <c r="B21322" s="34">
        <v>104</v>
      </c>
      <c r="C21322" s="34">
        <v>91</v>
      </c>
      <c r="D21322" s="34">
        <v>116</v>
      </c>
      <c r="E21322" s="34">
        <v>130</v>
      </c>
      <c r="F21322" s="34">
        <v>149</v>
      </c>
      <c r="G21322" s="34">
        <v>142</v>
      </c>
      <c r="H21322" s="34">
        <v>107</v>
      </c>
      <c r="I21322" s="34">
        <v>117</v>
      </c>
      <c r="J21322" s="34">
        <v>130</v>
      </c>
      <c r="K21322" s="34">
        <v>151</v>
      </c>
      <c r="L21322" s="34">
        <v>99</v>
      </c>
      <c r="M21322" s="34">
        <v>80</v>
      </c>
      <c r="N21322" s="34">
        <v>119</v>
      </c>
      <c r="O21322" s="34">
        <v>127</v>
      </c>
      <c r="P21322" s="34">
        <v>154</v>
      </c>
      <c r="Q21322" s="34">
        <v>187</v>
      </c>
      <c r="R21322" s="34">
        <v>190</v>
      </c>
      <c r="S21322" s="34">
        <v>128</v>
      </c>
      <c r="T21322" s="34">
        <v>181</v>
      </c>
      <c r="U21322" s="34">
        <v>91</v>
      </c>
      <c r="V21322" s="34">
        <v>142</v>
      </c>
      <c r="W21322" s="34">
        <v>168</v>
      </c>
      <c r="X21322" s="34">
        <v>165</v>
      </c>
      <c r="Y21322" s="34">
        <v>169</v>
      </c>
      <c r="Z21322" s="34">
        <v>155</v>
      </c>
      <c r="AA21322" s="34">
        <v>109</v>
      </c>
      <c r="AB21322" s="34">
        <v>181</v>
      </c>
      <c r="AC21322" s="34">
        <v>208</v>
      </c>
    </row>
    <row r="21323" spans="1:29" x14ac:dyDescent="0.2">
      <c r="A21323" s="34" t="s">
        <v>81816</v>
      </c>
      <c r="B21323" s="34">
        <v>48</v>
      </c>
      <c r="C21323" s="34">
        <v>45</v>
      </c>
      <c r="D21323" s="34">
        <v>36</v>
      </c>
      <c r="E21323" s="34">
        <v>77</v>
      </c>
      <c r="F21323" s="34">
        <v>39</v>
      </c>
      <c r="G21323" s="34">
        <v>55</v>
      </c>
      <c r="H21323" s="34">
        <v>42</v>
      </c>
      <c r="I21323" s="34">
        <v>31</v>
      </c>
      <c r="J21323" s="34">
        <v>34</v>
      </c>
      <c r="K21323" s="34">
        <v>43</v>
      </c>
      <c r="L21323" s="34">
        <v>17</v>
      </c>
      <c r="M21323" s="34">
        <v>31</v>
      </c>
      <c r="N21323" s="34">
        <v>32</v>
      </c>
      <c r="O21323" s="34">
        <v>38</v>
      </c>
      <c r="P21323" s="34">
        <v>49</v>
      </c>
      <c r="Q21323" s="34">
        <v>59</v>
      </c>
      <c r="R21323" s="34">
        <v>30</v>
      </c>
      <c r="S21323" s="34">
        <v>63</v>
      </c>
      <c r="T21323" s="34">
        <v>18</v>
      </c>
      <c r="U21323" s="34">
        <v>37</v>
      </c>
      <c r="V21323" s="34">
        <v>38</v>
      </c>
      <c r="W21323" s="34">
        <v>42</v>
      </c>
      <c r="X21323" s="34">
        <v>34</v>
      </c>
      <c r="Y21323" s="34">
        <v>29</v>
      </c>
      <c r="Z21323" s="34">
        <v>47</v>
      </c>
      <c r="AA21323" s="34">
        <v>33</v>
      </c>
      <c r="AB21323" s="34">
        <v>28</v>
      </c>
      <c r="AC21323" s="34">
        <v>65</v>
      </c>
    </row>
    <row r="21324" spans="1:29" x14ac:dyDescent="0.2">
      <c r="A21324" s="34" t="s">
        <v>81817</v>
      </c>
      <c r="B21324" s="34">
        <v>95</v>
      </c>
      <c r="C21324" s="34">
        <v>164</v>
      </c>
      <c r="D21324" s="34">
        <v>191</v>
      </c>
      <c r="E21324" s="34">
        <v>204</v>
      </c>
      <c r="F21324" s="34">
        <v>197</v>
      </c>
      <c r="G21324" s="34">
        <v>188</v>
      </c>
      <c r="H21324" s="34">
        <v>160</v>
      </c>
      <c r="I21324" s="34">
        <v>157</v>
      </c>
      <c r="J21324" s="34">
        <v>164</v>
      </c>
      <c r="K21324" s="34">
        <v>191</v>
      </c>
      <c r="L21324" s="34">
        <v>92</v>
      </c>
      <c r="M21324" s="34">
        <v>165</v>
      </c>
      <c r="N21324" s="34">
        <v>168</v>
      </c>
      <c r="O21324" s="34">
        <v>161</v>
      </c>
      <c r="P21324" s="34">
        <v>165</v>
      </c>
      <c r="Q21324" s="34">
        <v>203</v>
      </c>
      <c r="R21324" s="34">
        <v>162</v>
      </c>
      <c r="S21324" s="34">
        <v>211</v>
      </c>
      <c r="T21324" s="34">
        <v>102</v>
      </c>
      <c r="U21324" s="34">
        <v>166</v>
      </c>
      <c r="V21324" s="34">
        <v>209</v>
      </c>
      <c r="W21324" s="34">
        <v>148</v>
      </c>
      <c r="X21324" s="34">
        <v>209</v>
      </c>
      <c r="Y21324" s="34">
        <v>130</v>
      </c>
      <c r="Z21324" s="34">
        <v>215</v>
      </c>
      <c r="AA21324" s="34">
        <v>201</v>
      </c>
      <c r="AB21324" s="34">
        <v>138</v>
      </c>
      <c r="AC21324" s="34">
        <v>262</v>
      </c>
    </row>
    <row r="21325" spans="1:29" x14ac:dyDescent="0.2">
      <c r="A21325" s="34" t="s">
        <v>81818</v>
      </c>
      <c r="B21325" s="34">
        <v>66</v>
      </c>
      <c r="C21325" s="34">
        <v>90</v>
      </c>
      <c r="D21325" s="34">
        <v>146</v>
      </c>
      <c r="E21325" s="34">
        <v>83</v>
      </c>
      <c r="F21325" s="34">
        <v>99</v>
      </c>
      <c r="G21325" s="34">
        <v>107</v>
      </c>
      <c r="H21325" s="34">
        <v>127</v>
      </c>
      <c r="I21325" s="34">
        <v>78</v>
      </c>
      <c r="J21325" s="34">
        <v>115</v>
      </c>
      <c r="K21325" s="34">
        <v>96</v>
      </c>
      <c r="L21325" s="34">
        <v>105</v>
      </c>
      <c r="M21325" s="34">
        <v>96</v>
      </c>
      <c r="N21325" s="34">
        <v>114</v>
      </c>
      <c r="O21325" s="34">
        <v>90</v>
      </c>
      <c r="P21325" s="34">
        <v>135</v>
      </c>
      <c r="Q21325" s="34">
        <v>133</v>
      </c>
      <c r="R21325" s="34">
        <v>162</v>
      </c>
      <c r="S21325" s="34">
        <v>125</v>
      </c>
      <c r="T21325" s="34">
        <v>147</v>
      </c>
      <c r="U21325" s="34">
        <v>115</v>
      </c>
      <c r="V21325" s="34">
        <v>192</v>
      </c>
      <c r="W21325" s="34">
        <v>109</v>
      </c>
      <c r="X21325" s="34">
        <v>150</v>
      </c>
      <c r="Y21325" s="34">
        <v>113</v>
      </c>
      <c r="Z21325" s="34">
        <v>144</v>
      </c>
      <c r="AA21325" s="34">
        <v>99</v>
      </c>
      <c r="AB21325" s="34">
        <v>155</v>
      </c>
      <c r="AC21325" s="34">
        <v>160</v>
      </c>
    </row>
    <row r="21326" spans="1:29" x14ac:dyDescent="0.2">
      <c r="A21326" s="34" t="s">
        <v>81819</v>
      </c>
      <c r="B21326" s="34">
        <v>68</v>
      </c>
      <c r="C21326" s="34">
        <v>72</v>
      </c>
      <c r="D21326" s="34">
        <v>101</v>
      </c>
      <c r="E21326" s="34">
        <v>104</v>
      </c>
      <c r="F21326" s="34">
        <v>105</v>
      </c>
      <c r="G21326" s="34">
        <v>101</v>
      </c>
      <c r="H21326" s="34">
        <v>60</v>
      </c>
      <c r="I21326" s="34">
        <v>85</v>
      </c>
      <c r="J21326" s="34">
        <v>96</v>
      </c>
      <c r="K21326" s="34">
        <v>110</v>
      </c>
      <c r="L21326" s="34">
        <v>93</v>
      </c>
      <c r="M21326" s="34">
        <v>67</v>
      </c>
      <c r="N21326" s="34">
        <v>77</v>
      </c>
      <c r="O21326" s="34">
        <v>70</v>
      </c>
      <c r="P21326" s="34">
        <v>88</v>
      </c>
      <c r="Q21326" s="34">
        <v>114</v>
      </c>
      <c r="R21326" s="34">
        <v>114</v>
      </c>
      <c r="S21326" s="34">
        <v>185</v>
      </c>
      <c r="T21326" s="34">
        <v>110</v>
      </c>
      <c r="U21326" s="34">
        <v>93</v>
      </c>
      <c r="V21326" s="34">
        <v>128</v>
      </c>
      <c r="W21326" s="34">
        <v>128</v>
      </c>
      <c r="X21326" s="34">
        <v>124</v>
      </c>
      <c r="Y21326" s="34">
        <v>102</v>
      </c>
      <c r="Z21326" s="34">
        <v>128</v>
      </c>
      <c r="AA21326" s="34">
        <v>123</v>
      </c>
      <c r="AB21326" s="34">
        <v>106</v>
      </c>
      <c r="AC21326" s="34">
        <v>183</v>
      </c>
    </row>
    <row r="21327" spans="1:29" x14ac:dyDescent="0.2">
      <c r="A21327" s="34" t="s">
        <v>81820</v>
      </c>
      <c r="B21327" s="34">
        <v>76</v>
      </c>
      <c r="C21327" s="34">
        <v>65</v>
      </c>
      <c r="D21327" s="34">
        <v>112</v>
      </c>
      <c r="E21327" s="34">
        <v>69</v>
      </c>
      <c r="F21327" s="34">
        <v>110</v>
      </c>
      <c r="G21327" s="34">
        <v>44</v>
      </c>
      <c r="H21327" s="34">
        <v>62</v>
      </c>
      <c r="I21327" s="34">
        <v>99</v>
      </c>
      <c r="J21327" s="34">
        <v>84</v>
      </c>
      <c r="K21327" s="34">
        <v>64</v>
      </c>
      <c r="L21327" s="34">
        <v>51</v>
      </c>
      <c r="M21327" s="34">
        <v>49</v>
      </c>
      <c r="N21327" s="34">
        <v>70</v>
      </c>
      <c r="O21327" s="34">
        <v>55</v>
      </c>
      <c r="P21327" s="34">
        <v>57</v>
      </c>
      <c r="Q21327" s="34">
        <v>72</v>
      </c>
      <c r="R21327" s="34">
        <v>91</v>
      </c>
      <c r="S21327" s="34">
        <v>92</v>
      </c>
      <c r="T21327" s="34">
        <v>76</v>
      </c>
      <c r="U21327" s="34">
        <v>58</v>
      </c>
      <c r="V21327" s="34">
        <v>111</v>
      </c>
      <c r="W21327" s="34">
        <v>67</v>
      </c>
      <c r="X21327" s="34">
        <v>84</v>
      </c>
      <c r="Y21327" s="34">
        <v>56</v>
      </c>
      <c r="Z21327" s="34">
        <v>98</v>
      </c>
      <c r="AA21327" s="34">
        <v>79</v>
      </c>
      <c r="AB21327" s="34">
        <v>61</v>
      </c>
      <c r="AC21327" s="34">
        <v>82</v>
      </c>
    </row>
    <row r="21328" spans="1:29" x14ac:dyDescent="0.2">
      <c r="A21328" s="34" t="s">
        <v>81821</v>
      </c>
      <c r="B21328" s="34">
        <v>15</v>
      </c>
      <c r="C21328" s="34">
        <v>9</v>
      </c>
      <c r="D21328" s="34">
        <v>19</v>
      </c>
      <c r="E21328" s="34">
        <v>4</v>
      </c>
      <c r="F21328" s="34">
        <v>10</v>
      </c>
      <c r="G21328" s="34">
        <v>19</v>
      </c>
      <c r="H21328" s="34">
        <v>10</v>
      </c>
      <c r="I21328" s="34">
        <v>8</v>
      </c>
      <c r="J21328" s="34">
        <v>7</v>
      </c>
      <c r="K21328" s="34">
        <v>12</v>
      </c>
      <c r="L21328" s="34">
        <v>6</v>
      </c>
      <c r="M21328" s="34">
        <v>6</v>
      </c>
      <c r="N21328" s="34">
        <v>9</v>
      </c>
      <c r="O21328" s="34">
        <v>4</v>
      </c>
      <c r="P21328" s="34">
        <v>5</v>
      </c>
      <c r="Q21328" s="34">
        <v>3</v>
      </c>
      <c r="R21328" s="34">
        <v>6</v>
      </c>
      <c r="S21328" s="34">
        <v>6</v>
      </c>
      <c r="T21328" s="34">
        <v>11</v>
      </c>
      <c r="U21328" s="34">
        <v>4</v>
      </c>
      <c r="V21328" s="34">
        <v>10</v>
      </c>
      <c r="W21328" s="34">
        <v>1</v>
      </c>
      <c r="X21328" s="34">
        <v>1</v>
      </c>
      <c r="Y21328" s="34">
        <v>9</v>
      </c>
      <c r="Z21328" s="34">
        <v>21</v>
      </c>
      <c r="AA21328" s="34">
        <v>16</v>
      </c>
      <c r="AB21328" s="34">
        <v>13</v>
      </c>
      <c r="AC21328" s="34">
        <v>14</v>
      </c>
    </row>
    <row r="21329" spans="1:29" x14ac:dyDescent="0.2">
      <c r="A21329" s="34" t="s">
        <v>81822</v>
      </c>
      <c r="B21329" s="34">
        <v>68</v>
      </c>
      <c r="C21329" s="34">
        <v>108</v>
      </c>
      <c r="D21329" s="34">
        <v>137</v>
      </c>
      <c r="E21329" s="34">
        <v>84</v>
      </c>
      <c r="F21329" s="34">
        <v>111</v>
      </c>
      <c r="G21329" s="34">
        <v>136</v>
      </c>
      <c r="H21329" s="34">
        <v>115</v>
      </c>
      <c r="I21329" s="34">
        <v>100</v>
      </c>
      <c r="J21329" s="34">
        <v>78</v>
      </c>
      <c r="K21329" s="34">
        <v>88</v>
      </c>
      <c r="L21329" s="34">
        <v>90</v>
      </c>
      <c r="M21329" s="34">
        <v>97</v>
      </c>
      <c r="N21329" s="34">
        <v>84</v>
      </c>
      <c r="O21329" s="34">
        <v>68</v>
      </c>
      <c r="P21329" s="34">
        <v>90</v>
      </c>
      <c r="Q21329" s="34">
        <v>114</v>
      </c>
      <c r="R21329" s="34">
        <v>119</v>
      </c>
      <c r="S21329" s="34">
        <v>158</v>
      </c>
      <c r="T21329" s="34">
        <v>98</v>
      </c>
      <c r="U21329" s="34">
        <v>85</v>
      </c>
      <c r="V21329" s="34">
        <v>125</v>
      </c>
      <c r="W21329" s="34">
        <v>136</v>
      </c>
      <c r="X21329" s="34">
        <v>162</v>
      </c>
      <c r="Y21329" s="34">
        <v>112</v>
      </c>
      <c r="Z21329" s="34">
        <v>107</v>
      </c>
      <c r="AA21329" s="34">
        <v>140</v>
      </c>
      <c r="AB21329" s="34">
        <v>128</v>
      </c>
      <c r="AC21329" s="34">
        <v>153</v>
      </c>
    </row>
    <row r="21330" spans="1:29" x14ac:dyDescent="0.2">
      <c r="A21330" s="34" t="s">
        <v>81823</v>
      </c>
      <c r="B21330" s="34">
        <v>117</v>
      </c>
      <c r="C21330" s="34">
        <v>106</v>
      </c>
      <c r="D21330" s="34">
        <v>161</v>
      </c>
      <c r="E21330" s="34">
        <v>146</v>
      </c>
      <c r="F21330" s="34">
        <v>198</v>
      </c>
      <c r="G21330" s="34">
        <v>152</v>
      </c>
      <c r="H21330" s="34">
        <v>150</v>
      </c>
      <c r="I21330" s="34">
        <v>160</v>
      </c>
      <c r="J21330" s="34">
        <v>145</v>
      </c>
      <c r="K21330" s="34">
        <v>184</v>
      </c>
      <c r="L21330" s="34">
        <v>152</v>
      </c>
      <c r="M21330" s="34">
        <v>145</v>
      </c>
      <c r="N21330" s="34">
        <v>138</v>
      </c>
      <c r="O21330" s="34">
        <v>122</v>
      </c>
      <c r="P21330" s="34">
        <v>147</v>
      </c>
      <c r="Q21330" s="34">
        <v>189</v>
      </c>
      <c r="R21330" s="34">
        <v>165</v>
      </c>
      <c r="S21330" s="34">
        <v>183</v>
      </c>
      <c r="T21330" s="34">
        <v>186</v>
      </c>
      <c r="U21330" s="34">
        <v>118</v>
      </c>
      <c r="V21330" s="34">
        <v>183</v>
      </c>
      <c r="W21330" s="34">
        <v>184</v>
      </c>
      <c r="X21330" s="34">
        <v>184</v>
      </c>
      <c r="Y21330" s="34">
        <v>187</v>
      </c>
      <c r="Z21330" s="34">
        <v>138</v>
      </c>
      <c r="AA21330" s="34">
        <v>177</v>
      </c>
      <c r="AB21330" s="34">
        <v>217</v>
      </c>
      <c r="AC21330" s="34">
        <v>229</v>
      </c>
    </row>
    <row r="21331" spans="1:29" x14ac:dyDescent="0.2">
      <c r="A21331" s="34" t="s">
        <v>81824</v>
      </c>
      <c r="B21331" s="34">
        <v>117</v>
      </c>
      <c r="C21331" s="34">
        <v>163</v>
      </c>
      <c r="D21331" s="34">
        <v>196</v>
      </c>
      <c r="E21331" s="34">
        <v>225</v>
      </c>
      <c r="F21331" s="34">
        <v>210</v>
      </c>
      <c r="G21331" s="34">
        <v>195</v>
      </c>
      <c r="H21331" s="34">
        <v>162</v>
      </c>
      <c r="I21331" s="34">
        <v>153</v>
      </c>
      <c r="J21331" s="34">
        <v>172</v>
      </c>
      <c r="K21331" s="34">
        <v>201</v>
      </c>
      <c r="L21331" s="34">
        <v>127</v>
      </c>
      <c r="M21331" s="34">
        <v>143</v>
      </c>
      <c r="N21331" s="34">
        <v>143</v>
      </c>
      <c r="O21331" s="34">
        <v>169</v>
      </c>
      <c r="P21331" s="34">
        <v>152</v>
      </c>
      <c r="Q21331" s="34">
        <v>217</v>
      </c>
      <c r="R21331" s="34">
        <v>206</v>
      </c>
      <c r="S21331" s="34">
        <v>253</v>
      </c>
      <c r="T21331" s="34">
        <v>170</v>
      </c>
      <c r="U21331" s="34">
        <v>177</v>
      </c>
      <c r="V21331" s="34">
        <v>215</v>
      </c>
      <c r="W21331" s="34">
        <v>195</v>
      </c>
      <c r="X21331" s="34">
        <v>206</v>
      </c>
      <c r="Y21331" s="34">
        <v>188</v>
      </c>
      <c r="Z21331" s="34">
        <v>193</v>
      </c>
      <c r="AA21331" s="34">
        <v>176</v>
      </c>
      <c r="AB21331" s="34">
        <v>230</v>
      </c>
      <c r="AC21331" s="34">
        <v>299</v>
      </c>
    </row>
    <row r="21332" spans="1:29" x14ac:dyDescent="0.2">
      <c r="A21332" s="34" t="s">
        <v>81825</v>
      </c>
      <c r="B21332" s="34">
        <v>91</v>
      </c>
      <c r="C21332" s="34">
        <v>93</v>
      </c>
      <c r="D21332" s="34">
        <v>99</v>
      </c>
      <c r="E21332" s="34">
        <v>114</v>
      </c>
      <c r="F21332" s="34">
        <v>101</v>
      </c>
      <c r="G21332" s="34">
        <v>54</v>
      </c>
      <c r="H21332" s="34">
        <v>93</v>
      </c>
      <c r="I21332" s="34">
        <v>93</v>
      </c>
      <c r="J21332" s="34">
        <v>69</v>
      </c>
      <c r="K21332" s="34">
        <v>107</v>
      </c>
      <c r="L21332" s="34">
        <v>64</v>
      </c>
      <c r="M21332" s="34">
        <v>69</v>
      </c>
      <c r="N21332" s="34">
        <v>68</v>
      </c>
      <c r="O21332" s="34">
        <v>85</v>
      </c>
      <c r="P21332" s="34">
        <v>88</v>
      </c>
      <c r="Q21332" s="34">
        <v>153</v>
      </c>
      <c r="R21332" s="34">
        <v>114</v>
      </c>
      <c r="S21332" s="34">
        <v>115</v>
      </c>
      <c r="T21332" s="34">
        <v>90</v>
      </c>
      <c r="U21332" s="34">
        <v>81</v>
      </c>
      <c r="V21332" s="34">
        <v>99</v>
      </c>
      <c r="W21332" s="34">
        <v>152</v>
      </c>
      <c r="X21332" s="34">
        <v>121</v>
      </c>
      <c r="Y21332" s="34">
        <v>136</v>
      </c>
      <c r="Z21332" s="34">
        <v>83</v>
      </c>
      <c r="AA21332" s="34">
        <v>123</v>
      </c>
      <c r="AB21332" s="34">
        <v>121</v>
      </c>
      <c r="AC21332" s="34">
        <v>173</v>
      </c>
    </row>
    <row r="21333" spans="1:29" x14ac:dyDescent="0.2">
      <c r="A21333" s="34" t="s">
        <v>81826</v>
      </c>
      <c r="B21333" s="34">
        <v>151</v>
      </c>
      <c r="C21333" s="34">
        <v>98</v>
      </c>
      <c r="D21333" s="34">
        <v>138</v>
      </c>
      <c r="E21333" s="34">
        <v>115</v>
      </c>
      <c r="F21333" s="34">
        <v>147</v>
      </c>
      <c r="G21333" s="34">
        <v>120</v>
      </c>
      <c r="H21333" s="34">
        <v>147</v>
      </c>
      <c r="I21333" s="34">
        <v>77</v>
      </c>
      <c r="J21333" s="34">
        <v>141</v>
      </c>
      <c r="K21333" s="34">
        <v>87</v>
      </c>
      <c r="L21333" s="34">
        <v>122</v>
      </c>
      <c r="M21333" s="34">
        <v>76</v>
      </c>
      <c r="N21333" s="34">
        <v>95</v>
      </c>
      <c r="O21333" s="34">
        <v>68</v>
      </c>
      <c r="P21333" s="34">
        <v>122</v>
      </c>
      <c r="Q21333" s="34">
        <v>179</v>
      </c>
      <c r="R21333" s="34">
        <v>181</v>
      </c>
      <c r="S21333" s="34">
        <v>141</v>
      </c>
      <c r="T21333" s="34">
        <v>182</v>
      </c>
      <c r="U21333" s="34">
        <v>84</v>
      </c>
      <c r="V21333" s="34">
        <v>173</v>
      </c>
      <c r="W21333" s="34">
        <v>154</v>
      </c>
      <c r="X21333" s="34">
        <v>145</v>
      </c>
      <c r="Y21333" s="34">
        <v>105</v>
      </c>
      <c r="Z21333" s="34">
        <v>142</v>
      </c>
      <c r="AA21333" s="34">
        <v>139</v>
      </c>
      <c r="AB21333" s="34">
        <v>181</v>
      </c>
      <c r="AC21333" s="34">
        <v>166</v>
      </c>
    </row>
    <row r="21334" spans="1:29" x14ac:dyDescent="0.2">
      <c r="A21334" s="34" t="s">
        <v>81827</v>
      </c>
      <c r="B21334" s="34">
        <v>59</v>
      </c>
      <c r="C21334" s="34">
        <v>65</v>
      </c>
      <c r="D21334" s="34">
        <v>80</v>
      </c>
      <c r="E21334" s="34">
        <v>80</v>
      </c>
      <c r="F21334" s="34">
        <v>87</v>
      </c>
      <c r="G21334" s="34">
        <v>61</v>
      </c>
      <c r="H21334" s="34">
        <v>79</v>
      </c>
      <c r="I21334" s="34">
        <v>53</v>
      </c>
      <c r="J21334" s="34">
        <v>62</v>
      </c>
      <c r="K21334" s="34">
        <v>47</v>
      </c>
      <c r="L21334" s="34">
        <v>57</v>
      </c>
      <c r="M21334" s="34">
        <v>56</v>
      </c>
      <c r="N21334" s="34">
        <v>52</v>
      </c>
      <c r="O21334" s="34">
        <v>44</v>
      </c>
      <c r="P21334" s="34">
        <v>46</v>
      </c>
      <c r="Q21334" s="34">
        <v>78</v>
      </c>
      <c r="R21334" s="34">
        <v>55</v>
      </c>
      <c r="S21334" s="34">
        <v>72</v>
      </c>
      <c r="T21334" s="34">
        <v>77</v>
      </c>
      <c r="U21334" s="34">
        <v>45</v>
      </c>
      <c r="V21334" s="34">
        <v>61</v>
      </c>
      <c r="W21334" s="34">
        <v>55</v>
      </c>
      <c r="X21334" s="34">
        <v>91</v>
      </c>
      <c r="Y21334" s="34">
        <v>44</v>
      </c>
      <c r="Z21334" s="34">
        <v>77</v>
      </c>
      <c r="AA21334" s="34">
        <v>71</v>
      </c>
      <c r="AB21334" s="34">
        <v>55</v>
      </c>
      <c r="AC21334" s="34">
        <v>86</v>
      </c>
    </row>
    <row r="21335" spans="1:29" x14ac:dyDescent="0.2">
      <c r="A21335" s="34" t="s">
        <v>81828</v>
      </c>
      <c r="B21335" s="34">
        <v>64</v>
      </c>
      <c r="C21335" s="34">
        <v>61</v>
      </c>
      <c r="D21335" s="34">
        <v>83</v>
      </c>
      <c r="E21335" s="34">
        <v>88</v>
      </c>
      <c r="F21335" s="34">
        <v>78</v>
      </c>
      <c r="G21335" s="34">
        <v>74</v>
      </c>
      <c r="H21335" s="34">
        <v>83</v>
      </c>
      <c r="I21335" s="34">
        <v>72</v>
      </c>
      <c r="J21335" s="34">
        <v>93</v>
      </c>
      <c r="K21335" s="34">
        <v>87</v>
      </c>
      <c r="L21335" s="34">
        <v>65</v>
      </c>
      <c r="M21335" s="34">
        <v>98</v>
      </c>
      <c r="N21335" s="34">
        <v>64</v>
      </c>
      <c r="O21335" s="34">
        <v>75</v>
      </c>
      <c r="P21335" s="34">
        <v>81</v>
      </c>
      <c r="Q21335" s="34">
        <v>89</v>
      </c>
      <c r="R21335" s="34">
        <v>83</v>
      </c>
      <c r="S21335" s="34">
        <v>122</v>
      </c>
      <c r="T21335" s="34">
        <v>69</v>
      </c>
      <c r="U21335" s="34">
        <v>57</v>
      </c>
      <c r="V21335" s="34">
        <v>106</v>
      </c>
      <c r="W21335" s="34">
        <v>72</v>
      </c>
      <c r="X21335" s="34">
        <v>114</v>
      </c>
      <c r="Y21335" s="34">
        <v>102</v>
      </c>
      <c r="Z21335" s="34">
        <v>108</v>
      </c>
      <c r="AA21335" s="34">
        <v>131</v>
      </c>
      <c r="AB21335" s="34">
        <v>100</v>
      </c>
      <c r="AC21335" s="34">
        <v>106</v>
      </c>
    </row>
    <row r="21336" spans="1:29" x14ac:dyDescent="0.2">
      <c r="A21336" s="34" t="s">
        <v>81829</v>
      </c>
      <c r="B21336" s="34">
        <v>47</v>
      </c>
      <c r="C21336" s="34">
        <v>33</v>
      </c>
      <c r="D21336" s="34">
        <v>35</v>
      </c>
      <c r="E21336" s="34">
        <v>44</v>
      </c>
      <c r="F21336" s="34">
        <v>49</v>
      </c>
      <c r="G21336" s="34">
        <v>59</v>
      </c>
      <c r="H21336" s="34">
        <v>43</v>
      </c>
      <c r="I21336" s="34">
        <v>42</v>
      </c>
      <c r="J21336" s="34">
        <v>45</v>
      </c>
      <c r="K21336" s="34">
        <v>34</v>
      </c>
      <c r="L21336" s="34">
        <v>40</v>
      </c>
      <c r="M21336" s="34">
        <v>54</v>
      </c>
      <c r="N21336" s="34">
        <v>42</v>
      </c>
      <c r="O21336" s="34">
        <v>44</v>
      </c>
      <c r="P21336" s="34">
        <v>55</v>
      </c>
      <c r="Q21336" s="34">
        <v>66</v>
      </c>
      <c r="R21336" s="34">
        <v>55</v>
      </c>
      <c r="S21336" s="34">
        <v>51</v>
      </c>
      <c r="T21336" s="34">
        <v>25</v>
      </c>
      <c r="U21336" s="34">
        <v>40</v>
      </c>
      <c r="V21336" s="34">
        <v>53</v>
      </c>
      <c r="W21336" s="34">
        <v>43</v>
      </c>
      <c r="X21336" s="34">
        <v>66</v>
      </c>
      <c r="Y21336" s="34">
        <v>52</v>
      </c>
      <c r="Z21336" s="34">
        <v>40</v>
      </c>
      <c r="AA21336" s="34">
        <v>64</v>
      </c>
      <c r="AB21336" s="34">
        <v>43</v>
      </c>
      <c r="AC21336" s="34">
        <v>79</v>
      </c>
    </row>
    <row r="21337" spans="1:29" x14ac:dyDescent="0.2">
      <c r="A21337" s="34" t="s">
        <v>81830</v>
      </c>
      <c r="B21337" s="34">
        <v>107</v>
      </c>
      <c r="C21337" s="34">
        <v>85</v>
      </c>
      <c r="D21337" s="34">
        <v>135</v>
      </c>
      <c r="E21337" s="34">
        <v>109</v>
      </c>
      <c r="F21337" s="34">
        <v>153</v>
      </c>
      <c r="G21337" s="34">
        <v>104</v>
      </c>
      <c r="H21337" s="34">
        <v>124</v>
      </c>
      <c r="I21337" s="34">
        <v>97</v>
      </c>
      <c r="J21337" s="34">
        <v>154</v>
      </c>
      <c r="K21337" s="34">
        <v>106</v>
      </c>
      <c r="L21337" s="34">
        <v>101</v>
      </c>
      <c r="M21337" s="34">
        <v>70</v>
      </c>
      <c r="N21337" s="34">
        <v>126</v>
      </c>
      <c r="O21337" s="34">
        <v>91</v>
      </c>
      <c r="P21337" s="34">
        <v>156</v>
      </c>
      <c r="Q21337" s="34">
        <v>141</v>
      </c>
      <c r="R21337" s="34">
        <v>178</v>
      </c>
      <c r="S21337" s="34">
        <v>131</v>
      </c>
      <c r="T21337" s="34">
        <v>180</v>
      </c>
      <c r="U21337" s="34">
        <v>91</v>
      </c>
      <c r="V21337" s="34">
        <v>204</v>
      </c>
      <c r="W21337" s="34">
        <v>140</v>
      </c>
      <c r="X21337" s="34">
        <v>139</v>
      </c>
      <c r="Y21337" s="34">
        <v>100</v>
      </c>
      <c r="Z21337" s="34">
        <v>175</v>
      </c>
      <c r="AA21337" s="34">
        <v>108</v>
      </c>
      <c r="AB21337" s="34">
        <v>186</v>
      </c>
      <c r="AC21337" s="34">
        <v>118</v>
      </c>
    </row>
    <row r="21338" spans="1:29" x14ac:dyDescent="0.2">
      <c r="A21338" s="34" t="s">
        <v>81831</v>
      </c>
      <c r="B21338" s="34">
        <v>58</v>
      </c>
      <c r="C21338" s="34">
        <v>40</v>
      </c>
      <c r="D21338" s="34">
        <v>65</v>
      </c>
      <c r="E21338" s="34">
        <v>73</v>
      </c>
      <c r="F21338" s="34">
        <v>55</v>
      </c>
      <c r="G21338" s="34">
        <v>76</v>
      </c>
      <c r="H21338" s="34">
        <v>73</v>
      </c>
      <c r="I21338" s="34">
        <v>81</v>
      </c>
      <c r="J21338" s="34">
        <v>41</v>
      </c>
      <c r="K21338" s="34">
        <v>48</v>
      </c>
      <c r="L21338" s="34">
        <v>46</v>
      </c>
      <c r="M21338" s="34">
        <v>70</v>
      </c>
      <c r="N21338" s="34">
        <v>53</v>
      </c>
      <c r="O21338" s="34">
        <v>53</v>
      </c>
      <c r="P21338" s="34">
        <v>43</v>
      </c>
      <c r="Q21338" s="34">
        <v>63</v>
      </c>
      <c r="R21338" s="34">
        <v>61</v>
      </c>
      <c r="S21338" s="34">
        <v>66</v>
      </c>
      <c r="T21338" s="34">
        <v>48</v>
      </c>
      <c r="U21338" s="34">
        <v>46</v>
      </c>
      <c r="V21338" s="34">
        <v>83</v>
      </c>
      <c r="W21338" s="34">
        <v>57</v>
      </c>
      <c r="X21338" s="34">
        <v>86</v>
      </c>
      <c r="Y21338" s="34">
        <v>55</v>
      </c>
      <c r="Z21338" s="34">
        <v>73</v>
      </c>
      <c r="AA21338" s="34">
        <v>92</v>
      </c>
      <c r="AB21338" s="34">
        <v>65</v>
      </c>
      <c r="AC21338" s="34">
        <v>79</v>
      </c>
    </row>
    <row r="21339" spans="1:29" x14ac:dyDescent="0.2">
      <c r="A21339" s="34" t="s">
        <v>81832</v>
      </c>
      <c r="B21339" s="34">
        <v>249</v>
      </c>
      <c r="C21339" s="34">
        <v>288</v>
      </c>
      <c r="D21339" s="34">
        <v>343</v>
      </c>
      <c r="E21339" s="34">
        <v>339</v>
      </c>
      <c r="F21339" s="34">
        <v>352</v>
      </c>
      <c r="G21339" s="34">
        <v>317</v>
      </c>
      <c r="H21339" s="34">
        <v>351</v>
      </c>
      <c r="I21339" s="34">
        <v>298</v>
      </c>
      <c r="J21339" s="34">
        <v>324</v>
      </c>
      <c r="K21339" s="34">
        <v>313</v>
      </c>
      <c r="L21339" s="34">
        <v>241</v>
      </c>
      <c r="M21339" s="34">
        <v>247</v>
      </c>
      <c r="N21339" s="34">
        <v>221</v>
      </c>
      <c r="O21339" s="34">
        <v>223</v>
      </c>
      <c r="P21339" s="34">
        <v>341</v>
      </c>
      <c r="Q21339" s="34">
        <v>384</v>
      </c>
      <c r="R21339" s="34">
        <v>396</v>
      </c>
      <c r="S21339" s="34">
        <v>321</v>
      </c>
      <c r="T21339" s="34">
        <v>392</v>
      </c>
      <c r="U21339" s="34">
        <v>293</v>
      </c>
      <c r="V21339" s="34">
        <v>449</v>
      </c>
      <c r="W21339" s="34">
        <v>359</v>
      </c>
      <c r="X21339" s="34">
        <v>419</v>
      </c>
      <c r="Y21339" s="34">
        <v>338</v>
      </c>
      <c r="Z21339" s="34">
        <v>339</v>
      </c>
      <c r="AA21339" s="34">
        <v>381</v>
      </c>
      <c r="AB21339" s="34">
        <v>405</v>
      </c>
      <c r="AC21339" s="34">
        <v>491</v>
      </c>
    </row>
    <row r="21340" spans="1:29" x14ac:dyDescent="0.2">
      <c r="A21340" s="34" t="s">
        <v>81833</v>
      </c>
      <c r="B21340" s="34">
        <v>78</v>
      </c>
      <c r="C21340" s="34">
        <v>70</v>
      </c>
      <c r="D21340" s="34">
        <v>65</v>
      </c>
      <c r="E21340" s="34">
        <v>64</v>
      </c>
      <c r="F21340" s="34">
        <v>51</v>
      </c>
      <c r="G21340" s="34">
        <v>62</v>
      </c>
      <c r="H21340" s="34">
        <v>51</v>
      </c>
      <c r="I21340" s="34">
        <v>49</v>
      </c>
      <c r="J21340" s="34">
        <v>35</v>
      </c>
      <c r="K21340" s="34">
        <v>40</v>
      </c>
      <c r="L21340" s="34">
        <v>52</v>
      </c>
      <c r="M21340" s="34">
        <v>45</v>
      </c>
      <c r="N21340" s="34">
        <v>50</v>
      </c>
      <c r="O21340" s="34">
        <v>47</v>
      </c>
      <c r="P21340" s="34">
        <v>57</v>
      </c>
      <c r="Q21340" s="34">
        <v>60</v>
      </c>
      <c r="R21340" s="34">
        <v>45</v>
      </c>
      <c r="S21340" s="34">
        <v>70</v>
      </c>
      <c r="T21340" s="34">
        <v>63</v>
      </c>
      <c r="U21340" s="34">
        <v>61</v>
      </c>
      <c r="V21340" s="34">
        <v>61</v>
      </c>
      <c r="W21340" s="34">
        <v>64</v>
      </c>
      <c r="X21340" s="34">
        <v>67</v>
      </c>
      <c r="Y21340" s="34">
        <v>70</v>
      </c>
      <c r="Z21340" s="34">
        <v>54</v>
      </c>
      <c r="AA21340" s="34">
        <v>78</v>
      </c>
      <c r="AB21340" s="34">
        <v>63</v>
      </c>
      <c r="AC21340" s="34">
        <v>66</v>
      </c>
    </row>
    <row r="21341" spans="1:29" x14ac:dyDescent="0.2">
      <c r="A21341" s="34" t="s">
        <v>81834</v>
      </c>
      <c r="B21341" s="34">
        <v>65</v>
      </c>
      <c r="C21341" s="34">
        <v>51</v>
      </c>
      <c r="D21341" s="34">
        <v>108</v>
      </c>
      <c r="E21341" s="34">
        <v>77</v>
      </c>
      <c r="F21341" s="34">
        <v>85</v>
      </c>
      <c r="G21341" s="34">
        <v>67</v>
      </c>
      <c r="H21341" s="34">
        <v>90</v>
      </c>
      <c r="I21341" s="34">
        <v>75</v>
      </c>
      <c r="J21341" s="34">
        <v>70</v>
      </c>
      <c r="K21341" s="34">
        <v>53</v>
      </c>
      <c r="L21341" s="34">
        <v>44</v>
      </c>
      <c r="M21341" s="34">
        <v>44</v>
      </c>
      <c r="N21341" s="34">
        <v>71</v>
      </c>
      <c r="O21341" s="34">
        <v>53</v>
      </c>
      <c r="P21341" s="34">
        <v>60</v>
      </c>
      <c r="Q21341" s="34">
        <v>78</v>
      </c>
      <c r="R21341" s="34">
        <v>95</v>
      </c>
      <c r="S21341" s="34">
        <v>111</v>
      </c>
      <c r="T21341" s="34">
        <v>100</v>
      </c>
      <c r="U21341" s="34">
        <v>53</v>
      </c>
      <c r="V21341" s="34">
        <v>96</v>
      </c>
      <c r="W21341" s="34">
        <v>80</v>
      </c>
      <c r="X21341" s="34">
        <v>99</v>
      </c>
      <c r="Y21341" s="34">
        <v>58</v>
      </c>
      <c r="Z21341" s="34">
        <v>90</v>
      </c>
      <c r="AA21341" s="34">
        <v>71</v>
      </c>
      <c r="AB21341" s="34">
        <v>96</v>
      </c>
      <c r="AC21341" s="34">
        <v>127</v>
      </c>
    </row>
    <row r="21342" spans="1:29" x14ac:dyDescent="0.2">
      <c r="A21342" s="34" t="s">
        <v>81835</v>
      </c>
      <c r="B21342" s="34">
        <v>46</v>
      </c>
      <c r="C21342" s="34">
        <v>46</v>
      </c>
      <c r="D21342" s="34">
        <v>30</v>
      </c>
      <c r="E21342" s="34">
        <v>33</v>
      </c>
      <c r="F21342" s="34">
        <v>47</v>
      </c>
      <c r="G21342" s="34">
        <v>41</v>
      </c>
      <c r="H21342" s="34">
        <v>48</v>
      </c>
      <c r="I21342" s="34">
        <v>46</v>
      </c>
      <c r="J21342" s="34">
        <v>42</v>
      </c>
      <c r="K21342" s="34">
        <v>44</v>
      </c>
      <c r="L21342" s="34">
        <v>52</v>
      </c>
      <c r="M21342" s="34">
        <v>38</v>
      </c>
      <c r="N21342" s="34">
        <v>31</v>
      </c>
      <c r="O21342" s="34">
        <v>34</v>
      </c>
      <c r="P21342" s="34">
        <v>38</v>
      </c>
      <c r="Q21342" s="34">
        <v>40</v>
      </c>
      <c r="R21342" s="34">
        <v>98</v>
      </c>
      <c r="S21342" s="34">
        <v>65</v>
      </c>
      <c r="T21342" s="34">
        <v>46</v>
      </c>
      <c r="U21342" s="34">
        <v>42</v>
      </c>
      <c r="V21342" s="34">
        <v>67</v>
      </c>
      <c r="W21342" s="34">
        <v>59</v>
      </c>
      <c r="X21342" s="34">
        <v>65</v>
      </c>
      <c r="Y21342" s="34">
        <v>67</v>
      </c>
      <c r="Z21342" s="34">
        <v>38</v>
      </c>
      <c r="AA21342" s="34">
        <v>60</v>
      </c>
      <c r="AB21342" s="34">
        <v>64</v>
      </c>
      <c r="AC21342" s="34">
        <v>51</v>
      </c>
    </row>
    <row r="21343" spans="1:29" x14ac:dyDescent="0.2">
      <c r="A21343" s="34" t="s">
        <v>81836</v>
      </c>
      <c r="B21343" s="34">
        <v>112</v>
      </c>
      <c r="C21343" s="34">
        <v>124</v>
      </c>
      <c r="D21343" s="34">
        <v>180</v>
      </c>
      <c r="E21343" s="34">
        <v>172</v>
      </c>
      <c r="F21343" s="34">
        <v>138</v>
      </c>
      <c r="G21343" s="34">
        <v>165</v>
      </c>
      <c r="H21343" s="34">
        <v>81</v>
      </c>
      <c r="I21343" s="34">
        <v>149</v>
      </c>
      <c r="J21343" s="34">
        <v>73</v>
      </c>
      <c r="K21343" s="34">
        <v>147</v>
      </c>
      <c r="L21343" s="34">
        <v>53</v>
      </c>
      <c r="M21343" s="34">
        <v>92</v>
      </c>
      <c r="N21343" s="34">
        <v>92</v>
      </c>
      <c r="O21343" s="34">
        <v>96</v>
      </c>
      <c r="P21343" s="34">
        <v>106</v>
      </c>
      <c r="Q21343" s="34">
        <v>153</v>
      </c>
      <c r="R21343" s="34">
        <v>116</v>
      </c>
      <c r="S21343" s="34">
        <v>167</v>
      </c>
      <c r="T21343" s="34">
        <v>60</v>
      </c>
      <c r="U21343" s="34">
        <v>86</v>
      </c>
      <c r="V21343" s="34">
        <v>131</v>
      </c>
      <c r="W21343" s="34">
        <v>112</v>
      </c>
      <c r="X21343" s="34">
        <v>118</v>
      </c>
      <c r="Y21343" s="34">
        <v>82</v>
      </c>
      <c r="Z21343" s="34">
        <v>180</v>
      </c>
      <c r="AA21343" s="34">
        <v>181</v>
      </c>
      <c r="AB21343" s="34">
        <v>94</v>
      </c>
      <c r="AC21343" s="34">
        <v>212</v>
      </c>
    </row>
    <row r="21344" spans="1:29" x14ac:dyDescent="0.2">
      <c r="A21344" s="34" t="s">
        <v>81837</v>
      </c>
      <c r="B21344" s="34">
        <v>73</v>
      </c>
      <c r="C21344" s="34">
        <v>69</v>
      </c>
      <c r="D21344" s="34">
        <v>131</v>
      </c>
      <c r="E21344" s="34">
        <v>127</v>
      </c>
      <c r="F21344" s="34">
        <v>131</v>
      </c>
      <c r="G21344" s="34">
        <v>62</v>
      </c>
      <c r="H21344" s="34">
        <v>93</v>
      </c>
      <c r="I21344" s="34">
        <v>62</v>
      </c>
      <c r="J21344" s="34">
        <v>90</v>
      </c>
      <c r="K21344" s="34">
        <v>79</v>
      </c>
      <c r="L21344" s="34">
        <v>64</v>
      </c>
      <c r="M21344" s="34">
        <v>76</v>
      </c>
      <c r="N21344" s="34">
        <v>96</v>
      </c>
      <c r="O21344" s="34">
        <v>50</v>
      </c>
      <c r="P21344" s="34">
        <v>79</v>
      </c>
      <c r="Q21344" s="34">
        <v>119</v>
      </c>
      <c r="R21344" s="34">
        <v>119</v>
      </c>
      <c r="S21344" s="34">
        <v>107</v>
      </c>
      <c r="T21344" s="34">
        <v>54</v>
      </c>
      <c r="U21344" s="34">
        <v>99</v>
      </c>
      <c r="V21344" s="34">
        <v>137</v>
      </c>
      <c r="W21344" s="34">
        <v>92</v>
      </c>
      <c r="X21344" s="34">
        <v>110</v>
      </c>
      <c r="Y21344" s="34">
        <v>91</v>
      </c>
      <c r="Z21344" s="34">
        <v>121</v>
      </c>
      <c r="AA21344" s="34">
        <v>129</v>
      </c>
      <c r="AB21344" s="34">
        <v>102</v>
      </c>
      <c r="AC21344" s="34">
        <v>182</v>
      </c>
    </row>
    <row r="21345" spans="1:29" x14ac:dyDescent="0.2">
      <c r="A21345" s="34" t="s">
        <v>81838</v>
      </c>
      <c r="B21345" s="34">
        <v>71</v>
      </c>
      <c r="C21345" s="34">
        <v>48</v>
      </c>
      <c r="D21345" s="34">
        <v>74</v>
      </c>
      <c r="E21345" s="34">
        <v>74</v>
      </c>
      <c r="F21345" s="34">
        <v>63</v>
      </c>
      <c r="G21345" s="34">
        <v>48</v>
      </c>
      <c r="H21345" s="34">
        <v>65</v>
      </c>
      <c r="I21345" s="34">
        <v>51</v>
      </c>
      <c r="J21345" s="34">
        <v>51</v>
      </c>
      <c r="K21345" s="34">
        <v>63</v>
      </c>
      <c r="L21345" s="34">
        <v>51</v>
      </c>
      <c r="M21345" s="34">
        <v>65</v>
      </c>
      <c r="N21345" s="34">
        <v>38</v>
      </c>
      <c r="O21345" s="34">
        <v>71</v>
      </c>
      <c r="P21345" s="34">
        <v>58</v>
      </c>
      <c r="Q21345" s="34">
        <v>78</v>
      </c>
      <c r="R21345" s="34">
        <v>62</v>
      </c>
      <c r="S21345" s="34">
        <v>79</v>
      </c>
      <c r="T21345" s="34">
        <v>49</v>
      </c>
      <c r="U21345" s="34">
        <v>51</v>
      </c>
      <c r="V21345" s="34">
        <v>85</v>
      </c>
      <c r="W21345" s="34">
        <v>57</v>
      </c>
      <c r="X21345" s="34">
        <v>103</v>
      </c>
      <c r="Y21345" s="34">
        <v>96</v>
      </c>
      <c r="Z21345" s="34">
        <v>85</v>
      </c>
      <c r="AA21345" s="34">
        <v>71</v>
      </c>
      <c r="AB21345" s="34">
        <v>86</v>
      </c>
      <c r="AC21345" s="34">
        <v>100</v>
      </c>
    </row>
    <row r="21346" spans="1:29" x14ac:dyDescent="0.2">
      <c r="A21346" s="34" t="s">
        <v>81839</v>
      </c>
      <c r="B21346" s="34">
        <v>81</v>
      </c>
      <c r="C21346" s="34">
        <v>67</v>
      </c>
      <c r="D21346" s="34">
        <v>87</v>
      </c>
      <c r="E21346" s="34">
        <v>63</v>
      </c>
      <c r="F21346" s="34">
        <v>71</v>
      </c>
      <c r="G21346" s="34">
        <v>99</v>
      </c>
      <c r="H21346" s="34">
        <v>90</v>
      </c>
      <c r="I21346" s="34">
        <v>81</v>
      </c>
      <c r="J21346" s="34">
        <v>60</v>
      </c>
      <c r="K21346" s="34">
        <v>112</v>
      </c>
      <c r="L21346" s="34">
        <v>62</v>
      </c>
      <c r="M21346" s="34">
        <v>51</v>
      </c>
      <c r="N21346" s="34">
        <v>66</v>
      </c>
      <c r="O21346" s="34">
        <v>72</v>
      </c>
      <c r="P21346" s="34">
        <v>66</v>
      </c>
      <c r="Q21346" s="34">
        <v>90</v>
      </c>
      <c r="R21346" s="34">
        <v>84</v>
      </c>
      <c r="S21346" s="34">
        <v>107</v>
      </c>
      <c r="T21346" s="34">
        <v>67</v>
      </c>
      <c r="U21346" s="34">
        <v>92</v>
      </c>
      <c r="V21346" s="34">
        <v>112</v>
      </c>
      <c r="W21346" s="34">
        <v>90</v>
      </c>
      <c r="X21346" s="34">
        <v>116</v>
      </c>
      <c r="Y21346" s="34">
        <v>82</v>
      </c>
      <c r="Z21346" s="34">
        <v>94</v>
      </c>
      <c r="AA21346" s="34">
        <v>133</v>
      </c>
      <c r="AB21346" s="34">
        <v>131</v>
      </c>
      <c r="AC21346" s="34">
        <v>127</v>
      </c>
    </row>
    <row r="21347" spans="1:29" x14ac:dyDescent="0.2">
      <c r="A21347" s="34" t="s">
        <v>81840</v>
      </c>
      <c r="B21347" s="34">
        <v>60</v>
      </c>
      <c r="C21347" s="34">
        <v>108</v>
      </c>
      <c r="D21347" s="34">
        <v>133</v>
      </c>
      <c r="E21347" s="34">
        <v>82</v>
      </c>
      <c r="F21347" s="34">
        <v>61</v>
      </c>
      <c r="G21347" s="34">
        <v>124</v>
      </c>
      <c r="H21347" s="34">
        <v>80</v>
      </c>
      <c r="I21347" s="34">
        <v>76</v>
      </c>
      <c r="J21347" s="34">
        <v>54</v>
      </c>
      <c r="K21347" s="34">
        <v>91</v>
      </c>
      <c r="L21347" s="34">
        <v>50</v>
      </c>
      <c r="M21347" s="34">
        <v>70</v>
      </c>
      <c r="N21347" s="34">
        <v>70</v>
      </c>
      <c r="O21347" s="34">
        <v>65</v>
      </c>
      <c r="P21347" s="34">
        <v>69</v>
      </c>
      <c r="Q21347" s="34">
        <v>82</v>
      </c>
      <c r="R21347" s="34">
        <v>96</v>
      </c>
      <c r="S21347" s="34">
        <v>98</v>
      </c>
      <c r="T21347" s="34">
        <v>66</v>
      </c>
      <c r="U21347" s="34">
        <v>66</v>
      </c>
      <c r="V21347" s="34">
        <v>120</v>
      </c>
      <c r="W21347" s="34">
        <v>99</v>
      </c>
      <c r="X21347" s="34">
        <v>119</v>
      </c>
      <c r="Y21347" s="34">
        <v>87</v>
      </c>
      <c r="Z21347" s="34">
        <v>107</v>
      </c>
      <c r="AA21347" s="34">
        <v>117</v>
      </c>
      <c r="AB21347" s="34">
        <v>80</v>
      </c>
      <c r="AC21347" s="34">
        <v>133</v>
      </c>
    </row>
    <row r="21348" spans="1:29" x14ac:dyDescent="0.2">
      <c r="A21348" s="34" t="s">
        <v>81841</v>
      </c>
      <c r="B21348" s="34">
        <v>112</v>
      </c>
      <c r="C21348" s="34">
        <v>85</v>
      </c>
      <c r="D21348" s="34">
        <v>90</v>
      </c>
      <c r="E21348" s="34">
        <v>80</v>
      </c>
      <c r="F21348" s="34">
        <v>95</v>
      </c>
      <c r="G21348" s="34">
        <v>108</v>
      </c>
      <c r="H21348" s="34">
        <v>103</v>
      </c>
      <c r="I21348" s="34">
        <v>81</v>
      </c>
      <c r="J21348" s="34">
        <v>96</v>
      </c>
      <c r="K21348" s="34">
        <v>153</v>
      </c>
      <c r="L21348" s="34">
        <v>78</v>
      </c>
      <c r="M21348" s="34">
        <v>94</v>
      </c>
      <c r="N21348" s="34">
        <v>72</v>
      </c>
      <c r="O21348" s="34">
        <v>78</v>
      </c>
      <c r="P21348" s="34">
        <v>68</v>
      </c>
      <c r="Q21348" s="34">
        <v>151</v>
      </c>
      <c r="R21348" s="34">
        <v>124</v>
      </c>
      <c r="S21348" s="34">
        <v>107</v>
      </c>
      <c r="T21348" s="34">
        <v>111</v>
      </c>
      <c r="U21348" s="34">
        <v>115</v>
      </c>
      <c r="V21348" s="34">
        <v>123</v>
      </c>
      <c r="W21348" s="34">
        <v>122</v>
      </c>
      <c r="X21348" s="34">
        <v>132</v>
      </c>
      <c r="Y21348" s="34">
        <v>150</v>
      </c>
      <c r="Z21348" s="34">
        <v>59</v>
      </c>
      <c r="AA21348" s="34">
        <v>181</v>
      </c>
      <c r="AB21348" s="34">
        <v>188</v>
      </c>
      <c r="AC21348" s="34">
        <v>154</v>
      </c>
    </row>
    <row r="21349" spans="1:29" x14ac:dyDescent="0.2">
      <c r="A21349" s="34" t="s">
        <v>81842</v>
      </c>
      <c r="B21349" s="34">
        <v>85</v>
      </c>
      <c r="C21349" s="34">
        <v>85</v>
      </c>
      <c r="D21349" s="34">
        <v>69</v>
      </c>
      <c r="E21349" s="34">
        <v>105</v>
      </c>
      <c r="F21349" s="34">
        <v>76</v>
      </c>
      <c r="G21349" s="34">
        <v>111</v>
      </c>
      <c r="H21349" s="34">
        <v>72</v>
      </c>
      <c r="I21349" s="34">
        <v>101</v>
      </c>
      <c r="J21349" s="34">
        <v>94</v>
      </c>
      <c r="K21349" s="34">
        <v>70</v>
      </c>
      <c r="L21349" s="34">
        <v>76</v>
      </c>
      <c r="M21349" s="34">
        <v>98</v>
      </c>
      <c r="N21349" s="34">
        <v>77</v>
      </c>
      <c r="O21349" s="34">
        <v>85</v>
      </c>
      <c r="P21349" s="34">
        <v>82</v>
      </c>
      <c r="Q21349" s="34">
        <v>166</v>
      </c>
      <c r="R21349" s="34">
        <v>119</v>
      </c>
      <c r="S21349" s="34">
        <v>113</v>
      </c>
      <c r="T21349" s="34">
        <v>124</v>
      </c>
      <c r="U21349" s="34">
        <v>91</v>
      </c>
      <c r="V21349" s="34">
        <v>91</v>
      </c>
      <c r="W21349" s="34">
        <v>135</v>
      </c>
      <c r="X21349" s="34">
        <v>108</v>
      </c>
      <c r="Y21349" s="34">
        <v>127</v>
      </c>
      <c r="Z21349" s="34">
        <v>111</v>
      </c>
      <c r="AA21349" s="34">
        <v>124</v>
      </c>
      <c r="AB21349" s="34">
        <v>121</v>
      </c>
      <c r="AC21349" s="34">
        <v>161</v>
      </c>
    </row>
    <row r="21350" spans="1:29" x14ac:dyDescent="0.2">
      <c r="A21350" s="34" t="s">
        <v>81843</v>
      </c>
      <c r="B21350" s="34">
        <v>99</v>
      </c>
      <c r="C21350" s="34">
        <v>83</v>
      </c>
      <c r="D21350" s="34">
        <v>121</v>
      </c>
      <c r="E21350" s="34">
        <v>126</v>
      </c>
      <c r="F21350" s="34">
        <v>110</v>
      </c>
      <c r="G21350" s="34">
        <v>98</v>
      </c>
      <c r="H21350" s="34">
        <v>96</v>
      </c>
      <c r="I21350" s="34">
        <v>92</v>
      </c>
      <c r="J21350" s="34">
        <v>95</v>
      </c>
      <c r="K21350" s="34">
        <v>107</v>
      </c>
      <c r="L21350" s="34">
        <v>85</v>
      </c>
      <c r="M21350" s="34">
        <v>73</v>
      </c>
      <c r="N21350" s="34">
        <v>85</v>
      </c>
      <c r="O21350" s="34">
        <v>106</v>
      </c>
      <c r="P21350" s="34">
        <v>119</v>
      </c>
      <c r="Q21350" s="34">
        <v>131</v>
      </c>
      <c r="R21350" s="34">
        <v>124</v>
      </c>
      <c r="S21350" s="34">
        <v>137</v>
      </c>
      <c r="T21350" s="34">
        <v>111</v>
      </c>
      <c r="U21350" s="34">
        <v>105</v>
      </c>
      <c r="V21350" s="34">
        <v>116</v>
      </c>
      <c r="W21350" s="34">
        <v>114</v>
      </c>
      <c r="X21350" s="34">
        <v>151</v>
      </c>
      <c r="Y21350" s="34">
        <v>110</v>
      </c>
      <c r="Z21350" s="34">
        <v>154</v>
      </c>
      <c r="AA21350" s="34">
        <v>97</v>
      </c>
      <c r="AB21350" s="34">
        <v>118</v>
      </c>
      <c r="AC21350" s="34">
        <v>130</v>
      </c>
    </row>
    <row r="21351" spans="1:29" x14ac:dyDescent="0.2">
      <c r="A21351" s="34" t="s">
        <v>81844</v>
      </c>
      <c r="B21351" s="34">
        <v>205</v>
      </c>
      <c r="C21351" s="34">
        <v>337</v>
      </c>
      <c r="D21351" s="34">
        <v>389</v>
      </c>
      <c r="E21351" s="34">
        <v>400</v>
      </c>
      <c r="F21351" s="34">
        <v>361</v>
      </c>
      <c r="G21351" s="34">
        <v>427</v>
      </c>
      <c r="H21351" s="34">
        <v>416</v>
      </c>
      <c r="I21351" s="34">
        <v>333</v>
      </c>
      <c r="J21351" s="34">
        <v>323</v>
      </c>
      <c r="K21351" s="34">
        <v>402</v>
      </c>
      <c r="L21351" s="34">
        <v>260</v>
      </c>
      <c r="M21351" s="34">
        <v>351</v>
      </c>
      <c r="N21351" s="34">
        <v>305</v>
      </c>
      <c r="O21351" s="34">
        <v>397</v>
      </c>
      <c r="P21351" s="34">
        <v>276</v>
      </c>
      <c r="Q21351" s="34">
        <v>464</v>
      </c>
      <c r="R21351" s="34">
        <v>410</v>
      </c>
      <c r="S21351" s="34">
        <v>500</v>
      </c>
      <c r="T21351" s="34">
        <v>276</v>
      </c>
      <c r="U21351" s="34">
        <v>410</v>
      </c>
      <c r="V21351" s="34">
        <v>442</v>
      </c>
      <c r="W21351" s="34">
        <v>472</v>
      </c>
      <c r="X21351" s="34">
        <v>415</v>
      </c>
      <c r="Y21351" s="34">
        <v>468</v>
      </c>
      <c r="Z21351" s="34">
        <v>397</v>
      </c>
      <c r="AA21351" s="34">
        <v>465</v>
      </c>
      <c r="AB21351" s="34">
        <v>402</v>
      </c>
      <c r="AC21351" s="34">
        <v>663</v>
      </c>
    </row>
    <row r="21352" spans="1:29" x14ac:dyDescent="0.2">
      <c r="A21352" s="34" t="s">
        <v>81845</v>
      </c>
      <c r="B21352" s="34">
        <v>124</v>
      </c>
      <c r="C21352" s="34">
        <v>133</v>
      </c>
      <c r="D21352" s="34">
        <v>184</v>
      </c>
      <c r="E21352" s="34">
        <v>143</v>
      </c>
      <c r="F21352" s="34">
        <v>148</v>
      </c>
      <c r="G21352" s="34">
        <v>154</v>
      </c>
      <c r="H21352" s="34">
        <v>125</v>
      </c>
      <c r="I21352" s="34">
        <v>121</v>
      </c>
      <c r="J21352" s="34">
        <v>106</v>
      </c>
      <c r="K21352" s="34">
        <v>139</v>
      </c>
      <c r="L21352" s="34">
        <v>66</v>
      </c>
      <c r="M21352" s="34">
        <v>94</v>
      </c>
      <c r="N21352" s="34">
        <v>105</v>
      </c>
      <c r="O21352" s="34">
        <v>118</v>
      </c>
      <c r="P21352" s="34">
        <v>108</v>
      </c>
      <c r="Q21352" s="34">
        <v>135</v>
      </c>
      <c r="R21352" s="34">
        <v>140</v>
      </c>
      <c r="S21352" s="34">
        <v>185</v>
      </c>
      <c r="T21352" s="34">
        <v>99</v>
      </c>
      <c r="U21352" s="34">
        <v>109</v>
      </c>
      <c r="V21352" s="34">
        <v>148</v>
      </c>
      <c r="W21352" s="34">
        <v>109</v>
      </c>
      <c r="X21352" s="34">
        <v>196</v>
      </c>
      <c r="Y21352" s="34">
        <v>96</v>
      </c>
      <c r="Z21352" s="34">
        <v>220</v>
      </c>
      <c r="AA21352" s="34">
        <v>183</v>
      </c>
      <c r="AB21352" s="34">
        <v>140</v>
      </c>
      <c r="AC21352" s="34">
        <v>176</v>
      </c>
    </row>
    <row r="21353" spans="1:29" x14ac:dyDescent="0.2">
      <c r="A21353" s="34" t="s">
        <v>81846</v>
      </c>
      <c r="B21353" s="34">
        <v>25</v>
      </c>
      <c r="C21353" s="34">
        <v>54</v>
      </c>
      <c r="D21353" s="34">
        <v>47</v>
      </c>
      <c r="E21353" s="34">
        <v>75</v>
      </c>
      <c r="F21353" s="34">
        <v>51</v>
      </c>
      <c r="G21353" s="34">
        <v>39</v>
      </c>
      <c r="H21353" s="34">
        <v>40</v>
      </c>
      <c r="I21353" s="34">
        <v>47</v>
      </c>
      <c r="J21353" s="34">
        <v>30</v>
      </c>
      <c r="K21353" s="34">
        <v>46</v>
      </c>
      <c r="L21353" s="34">
        <v>26</v>
      </c>
      <c r="M21353" s="34">
        <v>27</v>
      </c>
      <c r="N21353" s="34">
        <v>26</v>
      </c>
      <c r="O21353" s="34">
        <v>36</v>
      </c>
      <c r="P21353" s="34">
        <v>20</v>
      </c>
      <c r="Q21353" s="34">
        <v>44</v>
      </c>
      <c r="R21353" s="34">
        <v>53</v>
      </c>
      <c r="S21353" s="34">
        <v>50</v>
      </c>
      <c r="T21353" s="34">
        <v>29</v>
      </c>
      <c r="U21353" s="34">
        <v>43</v>
      </c>
      <c r="V21353" s="34">
        <v>41</v>
      </c>
      <c r="W21353" s="34">
        <v>20</v>
      </c>
      <c r="X21353" s="34">
        <v>33</v>
      </c>
      <c r="Y21353" s="34">
        <v>43</v>
      </c>
      <c r="Z21353" s="34">
        <v>55</v>
      </c>
      <c r="AA21353" s="34">
        <v>80</v>
      </c>
      <c r="AB21353" s="34">
        <v>35</v>
      </c>
      <c r="AC21353" s="34">
        <v>79</v>
      </c>
    </row>
    <row r="21354" spans="1:29" x14ac:dyDescent="0.2">
      <c r="A21354" s="34" t="s">
        <v>81847</v>
      </c>
      <c r="B21354" s="34">
        <v>49</v>
      </c>
      <c r="C21354" s="34">
        <v>49</v>
      </c>
      <c r="D21354" s="34">
        <v>21</v>
      </c>
      <c r="E21354" s="34">
        <v>48</v>
      </c>
      <c r="F21354" s="34">
        <v>30</v>
      </c>
      <c r="G21354" s="34">
        <v>53</v>
      </c>
      <c r="H21354" s="34">
        <v>39</v>
      </c>
      <c r="I21354" s="34">
        <v>44</v>
      </c>
      <c r="J21354" s="34">
        <v>34</v>
      </c>
      <c r="K21354" s="34">
        <v>45</v>
      </c>
      <c r="L21354" s="34">
        <v>27</v>
      </c>
      <c r="M21354" s="34">
        <v>42</v>
      </c>
      <c r="N21354" s="34">
        <v>34</v>
      </c>
      <c r="O21354" s="34">
        <v>26</v>
      </c>
      <c r="P21354" s="34">
        <v>48</v>
      </c>
      <c r="Q21354" s="34">
        <v>50</v>
      </c>
      <c r="R21354" s="34">
        <v>41</v>
      </c>
      <c r="S21354" s="34">
        <v>60</v>
      </c>
      <c r="T21354" s="34">
        <v>34</v>
      </c>
      <c r="U21354" s="34">
        <v>44</v>
      </c>
      <c r="V21354" s="34">
        <v>52</v>
      </c>
      <c r="W21354" s="34">
        <v>50</v>
      </c>
      <c r="X21354" s="34">
        <v>47</v>
      </c>
      <c r="Y21354" s="34">
        <v>33</v>
      </c>
      <c r="Z21354" s="34">
        <v>49</v>
      </c>
      <c r="AA21354" s="34">
        <v>41</v>
      </c>
      <c r="AB21354" s="34">
        <v>58</v>
      </c>
      <c r="AC21354" s="34">
        <v>64</v>
      </c>
    </row>
    <row r="21355" spans="1:29" x14ac:dyDescent="0.2">
      <c r="A21355" s="34" t="s">
        <v>81848</v>
      </c>
      <c r="B21355" s="34">
        <v>108</v>
      </c>
      <c r="C21355" s="34">
        <v>85</v>
      </c>
      <c r="D21355" s="34">
        <v>90</v>
      </c>
      <c r="E21355" s="34">
        <v>91</v>
      </c>
      <c r="F21355" s="34">
        <v>103</v>
      </c>
      <c r="G21355" s="34">
        <v>49</v>
      </c>
      <c r="H21355" s="34">
        <v>80</v>
      </c>
      <c r="I21355" s="34">
        <v>95</v>
      </c>
      <c r="J21355" s="34">
        <v>112</v>
      </c>
      <c r="K21355" s="34">
        <v>115</v>
      </c>
      <c r="L21355" s="34">
        <v>96</v>
      </c>
      <c r="M21355" s="34">
        <v>81</v>
      </c>
      <c r="N21355" s="34">
        <v>98</v>
      </c>
      <c r="O21355" s="34">
        <v>75</v>
      </c>
      <c r="P21355" s="34">
        <v>63</v>
      </c>
      <c r="Q21355" s="34">
        <v>105</v>
      </c>
      <c r="R21355" s="34">
        <v>132</v>
      </c>
      <c r="S21355" s="34">
        <v>81</v>
      </c>
      <c r="T21355" s="34">
        <v>124</v>
      </c>
      <c r="U21355" s="34">
        <v>123</v>
      </c>
      <c r="V21355" s="34">
        <v>116</v>
      </c>
      <c r="W21355" s="34">
        <v>159</v>
      </c>
      <c r="X21355" s="34">
        <v>142</v>
      </c>
      <c r="Y21355" s="34">
        <v>124</v>
      </c>
      <c r="Z21355" s="34">
        <v>115</v>
      </c>
      <c r="AA21355" s="34">
        <v>96</v>
      </c>
      <c r="AB21355" s="34">
        <v>162</v>
      </c>
      <c r="AC21355" s="34">
        <v>139</v>
      </c>
    </row>
    <row r="21356" spans="1:29" x14ac:dyDescent="0.2">
      <c r="A21356" s="34" t="s">
        <v>81849</v>
      </c>
      <c r="B21356" s="34">
        <v>72</v>
      </c>
      <c r="C21356" s="34">
        <v>84</v>
      </c>
      <c r="D21356" s="34">
        <v>82</v>
      </c>
      <c r="E21356" s="34">
        <v>59</v>
      </c>
      <c r="F21356" s="34">
        <v>76</v>
      </c>
      <c r="G21356" s="34">
        <v>68</v>
      </c>
      <c r="H21356" s="34">
        <v>90</v>
      </c>
      <c r="I21356" s="34">
        <v>91</v>
      </c>
      <c r="J21356" s="34">
        <v>93</v>
      </c>
      <c r="K21356" s="34">
        <v>113</v>
      </c>
      <c r="L21356" s="34">
        <v>63</v>
      </c>
      <c r="M21356" s="34">
        <v>60</v>
      </c>
      <c r="N21356" s="34">
        <v>70</v>
      </c>
      <c r="O21356" s="34">
        <v>52</v>
      </c>
      <c r="P21356" s="34">
        <v>86</v>
      </c>
      <c r="Q21356" s="34">
        <v>107</v>
      </c>
      <c r="R21356" s="34">
        <v>86</v>
      </c>
      <c r="S21356" s="34">
        <v>69</v>
      </c>
      <c r="T21356" s="34">
        <v>68</v>
      </c>
      <c r="U21356" s="34">
        <v>57</v>
      </c>
      <c r="V21356" s="34">
        <v>73</v>
      </c>
      <c r="W21356" s="34">
        <v>85</v>
      </c>
      <c r="X21356" s="34">
        <v>117</v>
      </c>
      <c r="Y21356" s="34">
        <v>57</v>
      </c>
      <c r="Z21356" s="34">
        <v>104</v>
      </c>
      <c r="AA21356" s="34">
        <v>128</v>
      </c>
      <c r="AB21356" s="34">
        <v>102</v>
      </c>
      <c r="AC21356" s="34">
        <v>115</v>
      </c>
    </row>
    <row r="21357" spans="1:29" x14ac:dyDescent="0.2">
      <c r="A21357" s="34" t="s">
        <v>81850</v>
      </c>
      <c r="B21357" s="34">
        <v>72</v>
      </c>
      <c r="C21357" s="34">
        <v>112</v>
      </c>
      <c r="D21357" s="34">
        <v>165</v>
      </c>
      <c r="E21357" s="34">
        <v>82</v>
      </c>
      <c r="F21357" s="34">
        <v>112</v>
      </c>
      <c r="G21357" s="34">
        <v>58</v>
      </c>
      <c r="H21357" s="34">
        <v>133</v>
      </c>
      <c r="I21357" s="34">
        <v>99</v>
      </c>
      <c r="J21357" s="34">
        <v>79</v>
      </c>
      <c r="K21357" s="34">
        <v>148</v>
      </c>
      <c r="L21357" s="34">
        <v>76</v>
      </c>
      <c r="M21357" s="34">
        <v>98</v>
      </c>
      <c r="N21357" s="34">
        <v>110</v>
      </c>
      <c r="O21357" s="34">
        <v>72</v>
      </c>
      <c r="P21357" s="34">
        <v>89</v>
      </c>
      <c r="Q21357" s="34">
        <v>123</v>
      </c>
      <c r="R21357" s="34">
        <v>122</v>
      </c>
      <c r="S21357" s="34">
        <v>132</v>
      </c>
      <c r="T21357" s="34">
        <v>102</v>
      </c>
      <c r="U21357" s="34">
        <v>74</v>
      </c>
      <c r="V21357" s="34">
        <v>193</v>
      </c>
      <c r="W21357" s="34">
        <v>83</v>
      </c>
      <c r="X21357" s="34">
        <v>191</v>
      </c>
      <c r="Y21357" s="34">
        <v>77</v>
      </c>
      <c r="Z21357" s="34">
        <v>140</v>
      </c>
      <c r="AA21357" s="34">
        <v>103</v>
      </c>
      <c r="AB21357" s="34">
        <v>121</v>
      </c>
      <c r="AC21357" s="34">
        <v>97</v>
      </c>
    </row>
    <row r="21358" spans="1:29" x14ac:dyDescent="0.2">
      <c r="A21358" s="34" t="s">
        <v>81851</v>
      </c>
      <c r="B21358" s="34">
        <v>111</v>
      </c>
      <c r="C21358" s="34">
        <v>173</v>
      </c>
      <c r="D21358" s="34">
        <v>168</v>
      </c>
      <c r="E21358" s="34">
        <v>173</v>
      </c>
      <c r="F21358" s="34">
        <v>116</v>
      </c>
      <c r="G21358" s="34">
        <v>192</v>
      </c>
      <c r="H21358" s="34">
        <v>120</v>
      </c>
      <c r="I21358" s="34">
        <v>176</v>
      </c>
      <c r="J21358" s="34">
        <v>113</v>
      </c>
      <c r="K21358" s="34">
        <v>203</v>
      </c>
      <c r="L21358" s="34">
        <v>65</v>
      </c>
      <c r="M21358" s="34">
        <v>121</v>
      </c>
      <c r="N21358" s="34">
        <v>91</v>
      </c>
      <c r="O21358" s="34">
        <v>166</v>
      </c>
      <c r="P21358" s="34">
        <v>70</v>
      </c>
      <c r="Q21358" s="34">
        <v>205</v>
      </c>
      <c r="R21358" s="34">
        <v>134</v>
      </c>
      <c r="S21358" s="34">
        <v>233</v>
      </c>
      <c r="T21358" s="34">
        <v>66</v>
      </c>
      <c r="U21358" s="34">
        <v>114</v>
      </c>
      <c r="V21358" s="34">
        <v>133</v>
      </c>
      <c r="W21358" s="34">
        <v>192</v>
      </c>
      <c r="X21358" s="34">
        <v>155</v>
      </c>
      <c r="Y21358" s="34">
        <v>102</v>
      </c>
      <c r="Z21358" s="34">
        <v>170</v>
      </c>
      <c r="AA21358" s="34">
        <v>186</v>
      </c>
      <c r="AB21358" s="34">
        <v>112</v>
      </c>
      <c r="AC21358" s="34">
        <v>286</v>
      </c>
    </row>
    <row r="21359" spans="1:29" x14ac:dyDescent="0.2">
      <c r="A21359" s="34" t="s">
        <v>81852</v>
      </c>
      <c r="B21359" s="34">
        <v>75</v>
      </c>
      <c r="C21359" s="34">
        <v>61</v>
      </c>
      <c r="D21359" s="34">
        <v>74</v>
      </c>
      <c r="E21359" s="34">
        <v>61</v>
      </c>
      <c r="F21359" s="34">
        <v>81</v>
      </c>
      <c r="G21359" s="34">
        <v>54</v>
      </c>
      <c r="H21359" s="34">
        <v>63</v>
      </c>
      <c r="I21359" s="34">
        <v>83</v>
      </c>
      <c r="J21359" s="34">
        <v>49</v>
      </c>
      <c r="K21359" s="34">
        <v>67</v>
      </c>
      <c r="L21359" s="34">
        <v>73</v>
      </c>
      <c r="M21359" s="34">
        <v>57</v>
      </c>
      <c r="N21359" s="34">
        <v>52</v>
      </c>
      <c r="O21359" s="34">
        <v>66</v>
      </c>
      <c r="P21359" s="34">
        <v>46</v>
      </c>
      <c r="Q21359" s="34">
        <v>107</v>
      </c>
      <c r="R21359" s="34">
        <v>92</v>
      </c>
      <c r="S21359" s="34">
        <v>75</v>
      </c>
      <c r="T21359" s="34">
        <v>109</v>
      </c>
      <c r="U21359" s="34">
        <v>72</v>
      </c>
      <c r="V21359" s="34">
        <v>65</v>
      </c>
      <c r="W21359" s="34">
        <v>86</v>
      </c>
      <c r="X21359" s="34">
        <v>125</v>
      </c>
      <c r="Y21359" s="34">
        <v>90</v>
      </c>
      <c r="Z21359" s="34">
        <v>73</v>
      </c>
      <c r="AA21359" s="34">
        <v>73</v>
      </c>
      <c r="AB21359" s="34">
        <v>148</v>
      </c>
      <c r="AC21359" s="34">
        <v>82</v>
      </c>
    </row>
    <row r="21360" spans="1:29" x14ac:dyDescent="0.2">
      <c r="A21360" s="34" t="s">
        <v>81853</v>
      </c>
      <c r="B21360" s="34">
        <v>57</v>
      </c>
      <c r="C21360" s="34">
        <v>73</v>
      </c>
      <c r="D21360" s="34">
        <v>61</v>
      </c>
      <c r="E21360" s="34">
        <v>49</v>
      </c>
      <c r="F21360" s="34">
        <v>46</v>
      </c>
      <c r="G21360" s="34">
        <v>65</v>
      </c>
      <c r="H21360" s="34">
        <v>36</v>
      </c>
      <c r="I21360" s="34">
        <v>58</v>
      </c>
      <c r="J21360" s="34">
        <v>32</v>
      </c>
      <c r="K21360" s="34">
        <v>63</v>
      </c>
      <c r="L21360" s="34">
        <v>54</v>
      </c>
      <c r="M21360" s="34">
        <v>60</v>
      </c>
      <c r="N21360" s="34">
        <v>45</v>
      </c>
      <c r="O21360" s="34">
        <v>49</v>
      </c>
      <c r="P21360" s="34">
        <v>49</v>
      </c>
      <c r="Q21360" s="34">
        <v>88</v>
      </c>
      <c r="R21360" s="34">
        <v>49</v>
      </c>
      <c r="S21360" s="34">
        <v>69</v>
      </c>
      <c r="T21360" s="34">
        <v>49</v>
      </c>
      <c r="U21360" s="34">
        <v>56</v>
      </c>
      <c r="V21360" s="34">
        <v>62</v>
      </c>
      <c r="W21360" s="34">
        <v>64</v>
      </c>
      <c r="X21360" s="34">
        <v>104</v>
      </c>
      <c r="Y21360" s="34">
        <v>62</v>
      </c>
      <c r="Z21360" s="34">
        <v>57</v>
      </c>
      <c r="AA21360" s="34">
        <v>71</v>
      </c>
      <c r="AB21360" s="34">
        <v>58</v>
      </c>
      <c r="AC21360" s="34">
        <v>88</v>
      </c>
    </row>
    <row r="21361" spans="1:29" x14ac:dyDescent="0.2">
      <c r="A21361" s="34" t="s">
        <v>81854</v>
      </c>
      <c r="B21361" s="34">
        <v>47</v>
      </c>
      <c r="C21361" s="34">
        <v>47</v>
      </c>
      <c r="D21361" s="34">
        <v>32</v>
      </c>
      <c r="E21361" s="34">
        <v>59</v>
      </c>
      <c r="F21361" s="34">
        <v>29</v>
      </c>
      <c r="G21361" s="34">
        <v>30</v>
      </c>
      <c r="H21361" s="34">
        <v>24</v>
      </c>
      <c r="I21361" s="34">
        <v>63</v>
      </c>
      <c r="J21361" s="34">
        <v>24</v>
      </c>
      <c r="K21361" s="34">
        <v>32</v>
      </c>
      <c r="L21361" s="34">
        <v>9</v>
      </c>
      <c r="M21361" s="34">
        <v>32</v>
      </c>
      <c r="N21361" s="34">
        <v>23</v>
      </c>
      <c r="O21361" s="34">
        <v>49</v>
      </c>
      <c r="P21361" s="34">
        <v>28</v>
      </c>
      <c r="Q21361" s="34">
        <v>44</v>
      </c>
      <c r="R21361" s="34">
        <v>32</v>
      </c>
      <c r="S21361" s="34">
        <v>50</v>
      </c>
      <c r="T21361" s="34">
        <v>24</v>
      </c>
      <c r="U21361" s="34">
        <v>28</v>
      </c>
      <c r="V21361" s="34">
        <v>45</v>
      </c>
      <c r="W21361" s="34">
        <v>70</v>
      </c>
      <c r="X21361" s="34">
        <v>38</v>
      </c>
      <c r="Y21361" s="34">
        <v>49</v>
      </c>
      <c r="Z21361" s="34">
        <v>49</v>
      </c>
      <c r="AA21361" s="34">
        <v>48</v>
      </c>
      <c r="AB21361" s="34">
        <v>14</v>
      </c>
      <c r="AC21361" s="34">
        <v>85</v>
      </c>
    </row>
    <row r="21362" spans="1:29" x14ac:dyDescent="0.2">
      <c r="A21362" s="34" t="s">
        <v>81855</v>
      </c>
      <c r="B21362" s="34">
        <v>31</v>
      </c>
      <c r="C21362" s="34">
        <v>80</v>
      </c>
      <c r="D21362" s="34">
        <v>79</v>
      </c>
      <c r="E21362" s="34">
        <v>76</v>
      </c>
      <c r="F21362" s="34">
        <v>62</v>
      </c>
      <c r="G21362" s="34">
        <v>95</v>
      </c>
      <c r="H21362" s="34">
        <v>60</v>
      </c>
      <c r="I21362" s="34">
        <v>81</v>
      </c>
      <c r="J21362" s="34">
        <v>71</v>
      </c>
      <c r="K21362" s="34">
        <v>93</v>
      </c>
      <c r="L21362" s="34">
        <v>27</v>
      </c>
      <c r="M21362" s="34">
        <v>84</v>
      </c>
      <c r="N21362" s="34">
        <v>48</v>
      </c>
      <c r="O21362" s="34">
        <v>73</v>
      </c>
      <c r="P21362" s="34">
        <v>43</v>
      </c>
      <c r="Q21362" s="34">
        <v>110</v>
      </c>
      <c r="R21362" s="34">
        <v>83</v>
      </c>
      <c r="S21362" s="34">
        <v>112</v>
      </c>
      <c r="T21362" s="34">
        <v>50</v>
      </c>
      <c r="U21362" s="34">
        <v>78</v>
      </c>
      <c r="V21362" s="34">
        <v>64</v>
      </c>
      <c r="W21362" s="34">
        <v>97</v>
      </c>
      <c r="X21362" s="34">
        <v>67</v>
      </c>
      <c r="Y21362" s="34">
        <v>76</v>
      </c>
      <c r="Z21362" s="34">
        <v>77</v>
      </c>
      <c r="AA21362" s="34">
        <v>105</v>
      </c>
      <c r="AB21362" s="34">
        <v>60</v>
      </c>
      <c r="AC21362" s="34">
        <v>131</v>
      </c>
    </row>
    <row r="21363" spans="1:29" x14ac:dyDescent="0.2">
      <c r="A21363" s="34" t="s">
        <v>81856</v>
      </c>
      <c r="B21363" s="34">
        <v>104</v>
      </c>
      <c r="C21363" s="34">
        <v>101</v>
      </c>
      <c r="D21363" s="34">
        <v>106</v>
      </c>
      <c r="E21363" s="34">
        <v>104</v>
      </c>
      <c r="F21363" s="34">
        <v>110</v>
      </c>
      <c r="G21363" s="34">
        <v>108</v>
      </c>
      <c r="H21363" s="34">
        <v>92</v>
      </c>
      <c r="I21363" s="34">
        <v>95</v>
      </c>
      <c r="J21363" s="34">
        <v>93</v>
      </c>
      <c r="K21363" s="34">
        <v>105</v>
      </c>
      <c r="L21363" s="34">
        <v>66</v>
      </c>
      <c r="M21363" s="34">
        <v>57</v>
      </c>
      <c r="N21363" s="34">
        <v>77</v>
      </c>
      <c r="O21363" s="34">
        <v>92</v>
      </c>
      <c r="P21363" s="34">
        <v>83</v>
      </c>
      <c r="Q21363" s="34">
        <v>106</v>
      </c>
      <c r="R21363" s="34">
        <v>126</v>
      </c>
      <c r="S21363" s="34">
        <v>124</v>
      </c>
      <c r="T21363" s="34">
        <v>67</v>
      </c>
      <c r="U21363" s="34">
        <v>102</v>
      </c>
      <c r="V21363" s="34">
        <v>140</v>
      </c>
      <c r="W21363" s="34">
        <v>84</v>
      </c>
      <c r="X21363" s="34">
        <v>134</v>
      </c>
      <c r="Y21363" s="34">
        <v>113</v>
      </c>
      <c r="Z21363" s="34">
        <v>110</v>
      </c>
      <c r="AA21363" s="34">
        <v>143</v>
      </c>
      <c r="AB21363" s="34">
        <v>92</v>
      </c>
      <c r="AC21363" s="34">
        <v>154</v>
      </c>
    </row>
    <row r="21364" spans="1:29" x14ac:dyDescent="0.2">
      <c r="A21364" s="34" t="s">
        <v>81857</v>
      </c>
      <c r="B21364" s="34">
        <v>61</v>
      </c>
      <c r="C21364" s="34">
        <v>58</v>
      </c>
      <c r="D21364" s="34">
        <v>84</v>
      </c>
      <c r="E21364" s="34">
        <v>59</v>
      </c>
      <c r="F21364" s="34">
        <v>83</v>
      </c>
      <c r="G21364" s="34">
        <v>56</v>
      </c>
      <c r="H21364" s="34">
        <v>54</v>
      </c>
      <c r="I21364" s="34">
        <v>68</v>
      </c>
      <c r="J21364" s="34">
        <v>48</v>
      </c>
      <c r="K21364" s="34">
        <v>70</v>
      </c>
      <c r="L21364" s="34">
        <v>39</v>
      </c>
      <c r="M21364" s="34">
        <v>54</v>
      </c>
      <c r="N21364" s="34">
        <v>65</v>
      </c>
      <c r="O21364" s="34">
        <v>43</v>
      </c>
      <c r="P21364" s="34">
        <v>51</v>
      </c>
      <c r="Q21364" s="34">
        <v>93</v>
      </c>
      <c r="R21364" s="34">
        <v>60</v>
      </c>
      <c r="S21364" s="34">
        <v>94</v>
      </c>
      <c r="T21364" s="34">
        <v>44</v>
      </c>
      <c r="U21364" s="34">
        <v>44</v>
      </c>
      <c r="V21364" s="34">
        <v>72</v>
      </c>
      <c r="W21364" s="34">
        <v>59</v>
      </c>
      <c r="X21364" s="34">
        <v>81</v>
      </c>
      <c r="Y21364" s="34">
        <v>53</v>
      </c>
      <c r="Z21364" s="34">
        <v>70</v>
      </c>
      <c r="AA21364" s="34">
        <v>82</v>
      </c>
      <c r="AB21364" s="34">
        <v>50</v>
      </c>
      <c r="AC21364" s="34">
        <v>72</v>
      </c>
    </row>
    <row r="21365" spans="1:29" x14ac:dyDescent="0.2">
      <c r="A21365" s="34" t="s">
        <v>81858</v>
      </c>
      <c r="B21365" s="34">
        <v>101</v>
      </c>
      <c r="C21365" s="34">
        <v>71</v>
      </c>
      <c r="D21365" s="34">
        <v>126</v>
      </c>
      <c r="E21365" s="34">
        <v>104</v>
      </c>
      <c r="F21365" s="34">
        <v>171</v>
      </c>
      <c r="G21365" s="34">
        <v>91</v>
      </c>
      <c r="H21365" s="34">
        <v>143</v>
      </c>
      <c r="I21365" s="34">
        <v>111</v>
      </c>
      <c r="J21365" s="34">
        <v>96</v>
      </c>
      <c r="K21365" s="34">
        <v>107</v>
      </c>
      <c r="L21365" s="34">
        <v>105</v>
      </c>
      <c r="M21365" s="34">
        <v>118</v>
      </c>
      <c r="N21365" s="34">
        <v>131</v>
      </c>
      <c r="O21365" s="34">
        <v>109</v>
      </c>
      <c r="P21365" s="34">
        <v>120</v>
      </c>
      <c r="Q21365" s="34">
        <v>163</v>
      </c>
      <c r="R21365" s="34">
        <v>142</v>
      </c>
      <c r="S21365" s="34">
        <v>123</v>
      </c>
      <c r="T21365" s="34">
        <v>166</v>
      </c>
      <c r="U21365" s="34">
        <v>107</v>
      </c>
      <c r="V21365" s="34">
        <v>136</v>
      </c>
      <c r="W21365" s="34">
        <v>126</v>
      </c>
      <c r="X21365" s="34">
        <v>238</v>
      </c>
      <c r="Y21365" s="34">
        <v>157</v>
      </c>
      <c r="Z21365" s="34">
        <v>113</v>
      </c>
      <c r="AA21365" s="34">
        <v>145</v>
      </c>
      <c r="AB21365" s="34">
        <v>195</v>
      </c>
      <c r="AC21365" s="34">
        <v>169</v>
      </c>
    </row>
    <row r="21366" spans="1:29" x14ac:dyDescent="0.2">
      <c r="A21366" s="34" t="s">
        <v>81859</v>
      </c>
      <c r="B21366" s="34">
        <v>75</v>
      </c>
      <c r="C21366" s="34">
        <v>111</v>
      </c>
      <c r="D21366" s="34">
        <v>145</v>
      </c>
      <c r="E21366" s="34">
        <v>147</v>
      </c>
      <c r="F21366" s="34">
        <v>95</v>
      </c>
      <c r="G21366" s="34">
        <v>107</v>
      </c>
      <c r="H21366" s="34">
        <v>89</v>
      </c>
      <c r="I21366" s="34">
        <v>108</v>
      </c>
      <c r="J21366" s="34">
        <v>72</v>
      </c>
      <c r="K21366" s="34">
        <v>143</v>
      </c>
      <c r="L21366" s="34">
        <v>55</v>
      </c>
      <c r="M21366" s="34">
        <v>105</v>
      </c>
      <c r="N21366" s="34">
        <v>81</v>
      </c>
      <c r="O21366" s="34">
        <v>138</v>
      </c>
      <c r="P21366" s="34">
        <v>94</v>
      </c>
      <c r="Q21366" s="34">
        <v>176</v>
      </c>
      <c r="R21366" s="34">
        <v>106</v>
      </c>
      <c r="S21366" s="34">
        <v>144</v>
      </c>
      <c r="T21366" s="34">
        <v>62</v>
      </c>
      <c r="U21366" s="34">
        <v>81</v>
      </c>
      <c r="V21366" s="34">
        <v>97</v>
      </c>
      <c r="W21366" s="34">
        <v>107</v>
      </c>
      <c r="X21366" s="34">
        <v>124</v>
      </c>
      <c r="Y21366" s="34">
        <v>111</v>
      </c>
      <c r="Z21366" s="34">
        <v>117</v>
      </c>
      <c r="AA21366" s="34">
        <v>131</v>
      </c>
      <c r="AB21366" s="34">
        <v>93</v>
      </c>
      <c r="AC21366" s="34">
        <v>170</v>
      </c>
    </row>
    <row r="21367" spans="1:29" x14ac:dyDescent="0.2">
      <c r="A21367" s="34" t="s">
        <v>81860</v>
      </c>
      <c r="B21367" s="34">
        <v>107</v>
      </c>
      <c r="C21367" s="34">
        <v>149</v>
      </c>
      <c r="D21367" s="34">
        <v>154</v>
      </c>
      <c r="E21367" s="34">
        <v>206</v>
      </c>
      <c r="F21367" s="34">
        <v>147</v>
      </c>
      <c r="G21367" s="34">
        <v>194</v>
      </c>
      <c r="H21367" s="34">
        <v>136</v>
      </c>
      <c r="I21367" s="34">
        <v>180</v>
      </c>
      <c r="J21367" s="34">
        <v>144</v>
      </c>
      <c r="K21367" s="34">
        <v>158</v>
      </c>
      <c r="L21367" s="34">
        <v>126</v>
      </c>
      <c r="M21367" s="34">
        <v>159</v>
      </c>
      <c r="N21367" s="34">
        <v>136</v>
      </c>
      <c r="O21367" s="34">
        <v>194</v>
      </c>
      <c r="P21367" s="34">
        <v>153</v>
      </c>
      <c r="Q21367" s="34">
        <v>233</v>
      </c>
      <c r="R21367" s="34">
        <v>222</v>
      </c>
      <c r="S21367" s="34">
        <v>198</v>
      </c>
      <c r="T21367" s="34">
        <v>210</v>
      </c>
      <c r="U21367" s="34">
        <v>180</v>
      </c>
      <c r="V21367" s="34">
        <v>166</v>
      </c>
      <c r="W21367" s="34">
        <v>245</v>
      </c>
      <c r="X21367" s="34">
        <v>168</v>
      </c>
      <c r="Y21367" s="34">
        <v>258</v>
      </c>
      <c r="Z21367" s="34">
        <v>174</v>
      </c>
      <c r="AA21367" s="34">
        <v>227</v>
      </c>
      <c r="AB21367" s="34">
        <v>197</v>
      </c>
      <c r="AC21367" s="34">
        <v>277</v>
      </c>
    </row>
    <row r="21368" spans="1:29" x14ac:dyDescent="0.2">
      <c r="A21368" s="34" t="s">
        <v>81861</v>
      </c>
      <c r="B21368" s="34">
        <v>83</v>
      </c>
      <c r="C21368" s="34">
        <v>72</v>
      </c>
      <c r="D21368" s="34">
        <v>78</v>
      </c>
      <c r="E21368" s="34">
        <v>126</v>
      </c>
      <c r="F21368" s="34">
        <v>90</v>
      </c>
      <c r="G21368" s="34">
        <v>127</v>
      </c>
      <c r="H21368" s="34">
        <v>73</v>
      </c>
      <c r="I21368" s="34">
        <v>73</v>
      </c>
      <c r="J21368" s="34">
        <v>79</v>
      </c>
      <c r="K21368" s="34">
        <v>87</v>
      </c>
      <c r="L21368" s="34">
        <v>46</v>
      </c>
      <c r="M21368" s="34">
        <v>76</v>
      </c>
      <c r="N21368" s="34">
        <v>63</v>
      </c>
      <c r="O21368" s="34">
        <v>75</v>
      </c>
      <c r="P21368" s="34">
        <v>73</v>
      </c>
      <c r="Q21368" s="34">
        <v>99</v>
      </c>
      <c r="R21368" s="34">
        <v>88</v>
      </c>
      <c r="S21368" s="34">
        <v>93</v>
      </c>
      <c r="T21368" s="34">
        <v>98</v>
      </c>
      <c r="U21368" s="34">
        <v>117</v>
      </c>
      <c r="V21368" s="34">
        <v>104</v>
      </c>
      <c r="W21368" s="34">
        <v>103</v>
      </c>
      <c r="X21368" s="34">
        <v>104</v>
      </c>
      <c r="Y21368" s="34">
        <v>99</v>
      </c>
      <c r="Z21368" s="34">
        <v>91</v>
      </c>
      <c r="AA21368" s="34">
        <v>143</v>
      </c>
      <c r="AB21368" s="34">
        <v>144</v>
      </c>
      <c r="AC21368" s="34">
        <v>123</v>
      </c>
    </row>
    <row r="21369" spans="1:29" x14ac:dyDescent="0.2">
      <c r="A21369" s="34" t="s">
        <v>81862</v>
      </c>
      <c r="B21369" s="34">
        <v>102</v>
      </c>
      <c r="C21369" s="34">
        <v>130</v>
      </c>
      <c r="D21369" s="34">
        <v>197</v>
      </c>
      <c r="E21369" s="34">
        <v>184</v>
      </c>
      <c r="F21369" s="34">
        <v>178</v>
      </c>
      <c r="G21369" s="34">
        <v>156</v>
      </c>
      <c r="H21369" s="34">
        <v>129</v>
      </c>
      <c r="I21369" s="34">
        <v>118</v>
      </c>
      <c r="J21369" s="34">
        <v>116</v>
      </c>
      <c r="K21369" s="34">
        <v>126</v>
      </c>
      <c r="L21369" s="34">
        <v>70</v>
      </c>
      <c r="M21369" s="34">
        <v>125</v>
      </c>
      <c r="N21369" s="34">
        <v>99</v>
      </c>
      <c r="O21369" s="34">
        <v>104</v>
      </c>
      <c r="P21369" s="34">
        <v>123</v>
      </c>
      <c r="Q21369" s="34">
        <v>170</v>
      </c>
      <c r="R21369" s="34">
        <v>198</v>
      </c>
      <c r="S21369" s="34">
        <v>155</v>
      </c>
      <c r="T21369" s="34">
        <v>106</v>
      </c>
      <c r="U21369" s="34">
        <v>105</v>
      </c>
      <c r="V21369" s="34">
        <v>164</v>
      </c>
      <c r="W21369" s="34">
        <v>161</v>
      </c>
      <c r="X21369" s="34">
        <v>192</v>
      </c>
      <c r="Y21369" s="34">
        <v>133</v>
      </c>
      <c r="Z21369" s="34">
        <v>198</v>
      </c>
      <c r="AA21369" s="34">
        <v>138</v>
      </c>
      <c r="AB21369" s="34">
        <v>126</v>
      </c>
      <c r="AC21369" s="34">
        <v>206</v>
      </c>
    </row>
    <row r="21370" spans="1:29" x14ac:dyDescent="0.2">
      <c r="A21370" s="34" t="s">
        <v>81863</v>
      </c>
      <c r="B21370" s="34">
        <v>91</v>
      </c>
      <c r="C21370" s="34">
        <v>106</v>
      </c>
      <c r="D21370" s="34">
        <v>138</v>
      </c>
      <c r="E21370" s="34">
        <v>115</v>
      </c>
      <c r="F21370" s="34">
        <v>143</v>
      </c>
      <c r="G21370" s="34">
        <v>69</v>
      </c>
      <c r="H21370" s="34">
        <v>120</v>
      </c>
      <c r="I21370" s="34">
        <v>146</v>
      </c>
      <c r="J21370" s="34">
        <v>114</v>
      </c>
      <c r="K21370" s="34">
        <v>137</v>
      </c>
      <c r="L21370" s="34">
        <v>109</v>
      </c>
      <c r="M21370" s="34">
        <v>107</v>
      </c>
      <c r="N21370" s="34">
        <v>117</v>
      </c>
      <c r="O21370" s="34">
        <v>108</v>
      </c>
      <c r="P21370" s="34">
        <v>116</v>
      </c>
      <c r="Q21370" s="34">
        <v>176</v>
      </c>
      <c r="R21370" s="34">
        <v>195</v>
      </c>
      <c r="S21370" s="34">
        <v>140</v>
      </c>
      <c r="T21370" s="34">
        <v>138</v>
      </c>
      <c r="U21370" s="34">
        <v>127</v>
      </c>
      <c r="V21370" s="34">
        <v>202</v>
      </c>
      <c r="W21370" s="34">
        <v>143</v>
      </c>
      <c r="X21370" s="34">
        <v>175</v>
      </c>
      <c r="Y21370" s="34">
        <v>125</v>
      </c>
      <c r="Z21370" s="34">
        <v>229</v>
      </c>
      <c r="AA21370" s="34">
        <v>121</v>
      </c>
      <c r="AB21370" s="34">
        <v>246</v>
      </c>
      <c r="AC21370" s="34">
        <v>188</v>
      </c>
    </row>
    <row r="21371" spans="1:29" x14ac:dyDescent="0.2">
      <c r="A21371" s="34" t="s">
        <v>81864</v>
      </c>
      <c r="B21371" s="34">
        <v>104</v>
      </c>
      <c r="C21371" s="34">
        <v>159</v>
      </c>
      <c r="D21371" s="34">
        <v>209</v>
      </c>
      <c r="E21371" s="34">
        <v>159</v>
      </c>
      <c r="F21371" s="34">
        <v>174</v>
      </c>
      <c r="G21371" s="34">
        <v>151</v>
      </c>
      <c r="H21371" s="34">
        <v>143</v>
      </c>
      <c r="I21371" s="34">
        <v>151</v>
      </c>
      <c r="J21371" s="34">
        <v>133</v>
      </c>
      <c r="K21371" s="34">
        <v>174</v>
      </c>
      <c r="L21371" s="34">
        <v>101</v>
      </c>
      <c r="M21371" s="34">
        <v>114</v>
      </c>
      <c r="N21371" s="34">
        <v>160</v>
      </c>
      <c r="O21371" s="34">
        <v>124</v>
      </c>
      <c r="P21371" s="34">
        <v>125</v>
      </c>
      <c r="Q21371" s="34">
        <v>180</v>
      </c>
      <c r="R21371" s="34">
        <v>185</v>
      </c>
      <c r="S21371" s="34">
        <v>173</v>
      </c>
      <c r="T21371" s="34">
        <v>144</v>
      </c>
      <c r="U21371" s="34">
        <v>150</v>
      </c>
      <c r="V21371" s="34">
        <v>176</v>
      </c>
      <c r="W21371" s="34">
        <v>141</v>
      </c>
      <c r="X21371" s="34">
        <v>228</v>
      </c>
      <c r="Y21371" s="34">
        <v>124</v>
      </c>
      <c r="Z21371" s="34">
        <v>157</v>
      </c>
      <c r="AA21371" s="34">
        <v>186</v>
      </c>
      <c r="AB21371" s="34">
        <v>169</v>
      </c>
      <c r="AC21371" s="34">
        <v>238</v>
      </c>
    </row>
    <row r="21372" spans="1:29" x14ac:dyDescent="0.2">
      <c r="A21372" s="34" t="s">
        <v>81865</v>
      </c>
      <c r="B21372" s="34">
        <v>250</v>
      </c>
      <c r="C21372" s="34">
        <v>267</v>
      </c>
      <c r="D21372" s="34">
        <v>347</v>
      </c>
      <c r="E21372" s="34">
        <v>312</v>
      </c>
      <c r="F21372" s="34">
        <v>358</v>
      </c>
      <c r="G21372" s="34">
        <v>377</v>
      </c>
      <c r="H21372" s="34">
        <v>384</v>
      </c>
      <c r="I21372" s="34">
        <v>306</v>
      </c>
      <c r="J21372" s="34">
        <v>387</v>
      </c>
      <c r="K21372" s="34">
        <v>355</v>
      </c>
      <c r="L21372" s="34">
        <v>379</v>
      </c>
      <c r="M21372" s="34">
        <v>268</v>
      </c>
      <c r="N21372" s="34">
        <v>310</v>
      </c>
      <c r="O21372" s="34">
        <v>295</v>
      </c>
      <c r="P21372" s="34">
        <v>313</v>
      </c>
      <c r="Q21372" s="34">
        <v>439</v>
      </c>
      <c r="R21372" s="34">
        <v>505</v>
      </c>
      <c r="S21372" s="34">
        <v>366</v>
      </c>
      <c r="T21372" s="34">
        <v>520</v>
      </c>
      <c r="U21372" s="34">
        <v>324</v>
      </c>
      <c r="V21372" s="34">
        <v>475</v>
      </c>
      <c r="W21372" s="34">
        <v>484</v>
      </c>
      <c r="X21372" s="34">
        <v>475</v>
      </c>
      <c r="Y21372" s="34">
        <v>429</v>
      </c>
      <c r="Z21372" s="34">
        <v>421</v>
      </c>
      <c r="AA21372" s="34">
        <v>421</v>
      </c>
      <c r="AB21372" s="34">
        <v>481</v>
      </c>
      <c r="AC21372" s="34">
        <v>487</v>
      </c>
    </row>
    <row r="21373" spans="1:29" x14ac:dyDescent="0.2">
      <c r="A21373" s="34" t="s">
        <v>81866</v>
      </c>
      <c r="B21373" s="34">
        <v>171</v>
      </c>
      <c r="C21373" s="34">
        <v>87</v>
      </c>
      <c r="D21373" s="34">
        <v>108</v>
      </c>
      <c r="E21373" s="34">
        <v>84</v>
      </c>
      <c r="F21373" s="34">
        <v>105</v>
      </c>
      <c r="G21373" s="34">
        <v>103</v>
      </c>
      <c r="H21373" s="34">
        <v>115</v>
      </c>
      <c r="I21373" s="34">
        <v>107</v>
      </c>
      <c r="J21373" s="34">
        <v>151</v>
      </c>
      <c r="K21373" s="34">
        <v>113</v>
      </c>
      <c r="L21373" s="34">
        <v>132</v>
      </c>
      <c r="M21373" s="34">
        <v>81</v>
      </c>
      <c r="N21373" s="34">
        <v>87</v>
      </c>
      <c r="O21373" s="34">
        <v>81</v>
      </c>
      <c r="P21373" s="34">
        <v>94</v>
      </c>
      <c r="Q21373" s="34">
        <v>150</v>
      </c>
      <c r="R21373" s="34">
        <v>153</v>
      </c>
      <c r="S21373" s="34">
        <v>88</v>
      </c>
      <c r="T21373" s="34">
        <v>177</v>
      </c>
      <c r="U21373" s="34">
        <v>107</v>
      </c>
      <c r="V21373" s="34">
        <v>112</v>
      </c>
      <c r="W21373" s="34">
        <v>167</v>
      </c>
      <c r="X21373" s="34">
        <v>144</v>
      </c>
      <c r="Y21373" s="34">
        <v>132</v>
      </c>
      <c r="Z21373" s="34">
        <v>141</v>
      </c>
      <c r="AA21373" s="34">
        <v>105</v>
      </c>
      <c r="AB21373" s="34">
        <v>172</v>
      </c>
      <c r="AC21373" s="34">
        <v>184</v>
      </c>
    </row>
    <row r="21374" spans="1:29" x14ac:dyDescent="0.2">
      <c r="A21374" s="34" t="s">
        <v>81867</v>
      </c>
      <c r="B21374" s="34">
        <v>68</v>
      </c>
      <c r="C21374" s="34">
        <v>93</v>
      </c>
      <c r="D21374" s="34">
        <v>137</v>
      </c>
      <c r="E21374" s="34">
        <v>89</v>
      </c>
      <c r="F21374" s="34">
        <v>87</v>
      </c>
      <c r="G21374" s="34">
        <v>67</v>
      </c>
      <c r="H21374" s="34">
        <v>77</v>
      </c>
      <c r="I21374" s="34">
        <v>78</v>
      </c>
      <c r="J21374" s="34">
        <v>82</v>
      </c>
      <c r="K21374" s="34">
        <v>88</v>
      </c>
      <c r="L21374" s="34">
        <v>56</v>
      </c>
      <c r="M21374" s="34">
        <v>49</v>
      </c>
      <c r="N21374" s="34">
        <v>75</v>
      </c>
      <c r="O21374" s="34">
        <v>43</v>
      </c>
      <c r="P21374" s="34">
        <v>90</v>
      </c>
      <c r="Q21374" s="34">
        <v>81</v>
      </c>
      <c r="R21374" s="34">
        <v>85</v>
      </c>
      <c r="S21374" s="34">
        <v>107</v>
      </c>
      <c r="T21374" s="34">
        <v>67</v>
      </c>
      <c r="U21374" s="34">
        <v>36</v>
      </c>
      <c r="V21374" s="34">
        <v>102</v>
      </c>
      <c r="W21374" s="34">
        <v>74</v>
      </c>
      <c r="X21374" s="34">
        <v>91</v>
      </c>
      <c r="Y21374" s="34">
        <v>54</v>
      </c>
      <c r="Z21374" s="34">
        <v>88</v>
      </c>
      <c r="AA21374" s="34">
        <v>106</v>
      </c>
      <c r="AB21374" s="34">
        <v>66</v>
      </c>
      <c r="AC21374" s="34">
        <v>107</v>
      </c>
    </row>
    <row r="21375" spans="1:29" x14ac:dyDescent="0.2">
      <c r="A21375" s="34" t="s">
        <v>81868</v>
      </c>
      <c r="B21375" s="34">
        <v>220</v>
      </c>
      <c r="C21375" s="34">
        <v>202</v>
      </c>
      <c r="D21375" s="34">
        <v>293</v>
      </c>
      <c r="E21375" s="34">
        <v>218</v>
      </c>
      <c r="F21375" s="34">
        <v>251</v>
      </c>
      <c r="G21375" s="34">
        <v>215</v>
      </c>
      <c r="H21375" s="34">
        <v>231</v>
      </c>
      <c r="I21375" s="34">
        <v>210</v>
      </c>
      <c r="J21375" s="34">
        <v>218</v>
      </c>
      <c r="K21375" s="34">
        <v>234</v>
      </c>
      <c r="L21375" s="34">
        <v>117</v>
      </c>
      <c r="M21375" s="34">
        <v>196</v>
      </c>
      <c r="N21375" s="34">
        <v>202</v>
      </c>
      <c r="O21375" s="34">
        <v>171</v>
      </c>
      <c r="P21375" s="34">
        <v>213</v>
      </c>
      <c r="Q21375" s="34">
        <v>240</v>
      </c>
      <c r="R21375" s="34">
        <v>248</v>
      </c>
      <c r="S21375" s="34">
        <v>288</v>
      </c>
      <c r="T21375" s="34">
        <v>154</v>
      </c>
      <c r="U21375" s="34">
        <v>189</v>
      </c>
      <c r="V21375" s="34">
        <v>225</v>
      </c>
      <c r="W21375" s="34">
        <v>209</v>
      </c>
      <c r="X21375" s="34">
        <v>290</v>
      </c>
      <c r="Y21375" s="34">
        <v>184</v>
      </c>
      <c r="Z21375" s="34">
        <v>304</v>
      </c>
      <c r="AA21375" s="34">
        <v>286</v>
      </c>
      <c r="AB21375" s="34">
        <v>213</v>
      </c>
      <c r="AC21375" s="34">
        <v>311</v>
      </c>
    </row>
    <row r="21376" spans="1:29" x14ac:dyDescent="0.2">
      <c r="A21376" s="34" t="s">
        <v>81869</v>
      </c>
      <c r="B21376" s="34">
        <v>152</v>
      </c>
      <c r="C21376" s="34">
        <v>72</v>
      </c>
      <c r="D21376" s="34">
        <v>102</v>
      </c>
      <c r="E21376" s="34">
        <v>122</v>
      </c>
      <c r="F21376" s="34">
        <v>167</v>
      </c>
      <c r="G21376" s="34">
        <v>92</v>
      </c>
      <c r="H21376" s="34">
        <v>112</v>
      </c>
      <c r="I21376" s="34">
        <v>86</v>
      </c>
      <c r="J21376" s="34">
        <v>150</v>
      </c>
      <c r="K21376" s="34">
        <v>119</v>
      </c>
      <c r="L21376" s="34">
        <v>127</v>
      </c>
      <c r="M21376" s="34">
        <v>79</v>
      </c>
      <c r="N21376" s="34">
        <v>136</v>
      </c>
      <c r="O21376" s="34">
        <v>122</v>
      </c>
      <c r="P21376" s="34">
        <v>117</v>
      </c>
      <c r="Q21376" s="34">
        <v>95</v>
      </c>
      <c r="R21376" s="34">
        <v>165</v>
      </c>
      <c r="S21376" s="34">
        <v>122</v>
      </c>
      <c r="T21376" s="34">
        <v>186</v>
      </c>
      <c r="U21376" s="34">
        <v>116</v>
      </c>
      <c r="V21376" s="34">
        <v>206</v>
      </c>
      <c r="W21376" s="34">
        <v>154</v>
      </c>
      <c r="X21376" s="34">
        <v>178</v>
      </c>
      <c r="Y21376" s="34">
        <v>150</v>
      </c>
      <c r="Z21376" s="34">
        <v>143</v>
      </c>
      <c r="AA21376" s="34">
        <v>89</v>
      </c>
      <c r="AB21376" s="34">
        <v>171</v>
      </c>
      <c r="AC21376" s="34">
        <v>127</v>
      </c>
    </row>
    <row r="21377" spans="1:29" x14ac:dyDescent="0.2">
      <c r="A21377" s="34" t="s">
        <v>81870</v>
      </c>
      <c r="B21377" s="34">
        <v>66</v>
      </c>
      <c r="C21377" s="34">
        <v>36</v>
      </c>
      <c r="D21377" s="34">
        <v>73</v>
      </c>
      <c r="E21377" s="34">
        <v>52</v>
      </c>
      <c r="F21377" s="34">
        <v>86</v>
      </c>
      <c r="G21377" s="34">
        <v>34</v>
      </c>
      <c r="H21377" s="34">
        <v>76</v>
      </c>
      <c r="I21377" s="34">
        <v>47</v>
      </c>
      <c r="J21377" s="34">
        <v>78</v>
      </c>
      <c r="K21377" s="34">
        <v>52</v>
      </c>
      <c r="L21377" s="34">
        <v>68</v>
      </c>
      <c r="M21377" s="34">
        <v>56</v>
      </c>
      <c r="N21377" s="34">
        <v>88</v>
      </c>
      <c r="O21377" s="34">
        <v>44</v>
      </c>
      <c r="P21377" s="34">
        <v>70</v>
      </c>
      <c r="Q21377" s="34">
        <v>70</v>
      </c>
      <c r="R21377" s="34">
        <v>98</v>
      </c>
      <c r="S21377" s="34">
        <v>60</v>
      </c>
      <c r="T21377" s="34">
        <v>94</v>
      </c>
      <c r="U21377" s="34">
        <v>61</v>
      </c>
      <c r="V21377" s="34">
        <v>114</v>
      </c>
      <c r="W21377" s="34">
        <v>52</v>
      </c>
      <c r="X21377" s="34">
        <v>107</v>
      </c>
      <c r="Y21377" s="34">
        <v>62</v>
      </c>
      <c r="Z21377" s="34">
        <v>96</v>
      </c>
      <c r="AA21377" s="34">
        <v>83</v>
      </c>
      <c r="AB21377" s="34">
        <v>116</v>
      </c>
      <c r="AC21377" s="34">
        <v>91</v>
      </c>
    </row>
    <row r="21378" spans="1:29" x14ac:dyDescent="0.2">
      <c r="A21378" s="34" t="s">
        <v>81871</v>
      </c>
      <c r="B21378" s="34">
        <v>106</v>
      </c>
      <c r="C21378" s="34">
        <v>147</v>
      </c>
      <c r="D21378" s="34">
        <v>157</v>
      </c>
      <c r="E21378" s="34">
        <v>155</v>
      </c>
      <c r="F21378" s="34">
        <v>174</v>
      </c>
      <c r="G21378" s="34">
        <v>155</v>
      </c>
      <c r="H21378" s="34">
        <v>139</v>
      </c>
      <c r="I21378" s="34">
        <v>140</v>
      </c>
      <c r="J21378" s="34">
        <v>134</v>
      </c>
      <c r="K21378" s="34">
        <v>173</v>
      </c>
      <c r="L21378" s="34">
        <v>127</v>
      </c>
      <c r="M21378" s="34">
        <v>142</v>
      </c>
      <c r="N21378" s="34">
        <v>101</v>
      </c>
      <c r="O21378" s="34">
        <v>118</v>
      </c>
      <c r="P21378" s="34">
        <v>132</v>
      </c>
      <c r="Q21378" s="34">
        <v>178</v>
      </c>
      <c r="R21378" s="34">
        <v>180</v>
      </c>
      <c r="S21378" s="34">
        <v>173</v>
      </c>
      <c r="T21378" s="34">
        <v>168</v>
      </c>
      <c r="U21378" s="34">
        <v>152</v>
      </c>
      <c r="V21378" s="34">
        <v>182</v>
      </c>
      <c r="W21378" s="34">
        <v>174</v>
      </c>
      <c r="X21378" s="34">
        <v>159</v>
      </c>
      <c r="Y21378" s="34">
        <v>146</v>
      </c>
      <c r="Z21378" s="34">
        <v>160</v>
      </c>
      <c r="AA21378" s="34">
        <v>167</v>
      </c>
      <c r="AB21378" s="34">
        <v>179</v>
      </c>
      <c r="AC21378" s="34">
        <v>208</v>
      </c>
    </row>
    <row r="21379" spans="1:29" x14ac:dyDescent="0.2">
      <c r="A21379" s="34" t="s">
        <v>81872</v>
      </c>
      <c r="B21379" s="34">
        <v>60</v>
      </c>
      <c r="C21379" s="34">
        <v>90</v>
      </c>
      <c r="D21379" s="34">
        <v>127</v>
      </c>
      <c r="E21379" s="34">
        <v>109</v>
      </c>
      <c r="F21379" s="34">
        <v>116</v>
      </c>
      <c r="G21379" s="34">
        <v>108</v>
      </c>
      <c r="H21379" s="34">
        <v>117</v>
      </c>
      <c r="I21379" s="34">
        <v>96</v>
      </c>
      <c r="J21379" s="34">
        <v>105</v>
      </c>
      <c r="K21379" s="34">
        <v>135</v>
      </c>
      <c r="L21379" s="34">
        <v>90</v>
      </c>
      <c r="M21379" s="34">
        <v>77</v>
      </c>
      <c r="N21379" s="34">
        <v>95</v>
      </c>
      <c r="O21379" s="34">
        <v>101</v>
      </c>
      <c r="P21379" s="34">
        <v>86</v>
      </c>
      <c r="Q21379" s="34">
        <v>144</v>
      </c>
      <c r="R21379" s="34">
        <v>145</v>
      </c>
      <c r="S21379" s="34">
        <v>122</v>
      </c>
      <c r="T21379" s="34">
        <v>111</v>
      </c>
      <c r="U21379" s="34">
        <v>89</v>
      </c>
      <c r="V21379" s="34">
        <v>172</v>
      </c>
      <c r="W21379" s="34">
        <v>86</v>
      </c>
      <c r="X21379" s="34">
        <v>127</v>
      </c>
      <c r="Y21379" s="34">
        <v>97</v>
      </c>
      <c r="Z21379" s="34">
        <v>145</v>
      </c>
      <c r="AA21379" s="34">
        <v>102</v>
      </c>
      <c r="AB21379" s="34">
        <v>132</v>
      </c>
      <c r="AC21379" s="34">
        <v>122</v>
      </c>
    </row>
    <row r="21380" spans="1:29" x14ac:dyDescent="0.2">
      <c r="A21380" s="34" t="s">
        <v>81873</v>
      </c>
      <c r="B21380" s="34">
        <v>133</v>
      </c>
      <c r="C21380" s="34">
        <v>127</v>
      </c>
      <c r="D21380" s="34">
        <v>182</v>
      </c>
      <c r="E21380" s="34">
        <v>150</v>
      </c>
      <c r="F21380" s="34">
        <v>158</v>
      </c>
      <c r="G21380" s="34">
        <v>137</v>
      </c>
      <c r="H21380" s="34">
        <v>139</v>
      </c>
      <c r="I21380" s="34">
        <v>125</v>
      </c>
      <c r="J21380" s="34">
        <v>115</v>
      </c>
      <c r="K21380" s="34">
        <v>159</v>
      </c>
      <c r="L21380" s="34">
        <v>118</v>
      </c>
      <c r="M21380" s="34">
        <v>115</v>
      </c>
      <c r="N21380" s="34">
        <v>137</v>
      </c>
      <c r="O21380" s="34">
        <v>153</v>
      </c>
      <c r="P21380" s="34">
        <v>144</v>
      </c>
      <c r="Q21380" s="34">
        <v>162</v>
      </c>
      <c r="R21380" s="34">
        <v>187</v>
      </c>
      <c r="S21380" s="34">
        <v>179</v>
      </c>
      <c r="T21380" s="34">
        <v>127</v>
      </c>
      <c r="U21380" s="34">
        <v>133</v>
      </c>
      <c r="V21380" s="34">
        <v>160</v>
      </c>
      <c r="W21380" s="34">
        <v>170</v>
      </c>
      <c r="X21380" s="34">
        <v>179</v>
      </c>
      <c r="Y21380" s="34">
        <v>131</v>
      </c>
      <c r="Z21380" s="34">
        <v>181</v>
      </c>
      <c r="AA21380" s="34">
        <v>175</v>
      </c>
      <c r="AB21380" s="34">
        <v>185</v>
      </c>
      <c r="AC21380" s="34">
        <v>234</v>
      </c>
    </row>
    <row r="21381" spans="1:29" x14ac:dyDescent="0.2">
      <c r="A21381" s="34" t="s">
        <v>81874</v>
      </c>
      <c r="B21381" s="34">
        <v>53</v>
      </c>
      <c r="C21381" s="34">
        <v>62</v>
      </c>
      <c r="D21381" s="34">
        <v>134</v>
      </c>
      <c r="E21381" s="34">
        <v>68</v>
      </c>
      <c r="F21381" s="34">
        <v>74</v>
      </c>
      <c r="G21381" s="34">
        <v>80</v>
      </c>
      <c r="H21381" s="34">
        <v>55</v>
      </c>
      <c r="I21381" s="34">
        <v>51</v>
      </c>
      <c r="J21381" s="34">
        <v>57</v>
      </c>
      <c r="K21381" s="34">
        <v>81</v>
      </c>
      <c r="L21381" s="34">
        <v>24</v>
      </c>
      <c r="M21381" s="34">
        <v>33</v>
      </c>
      <c r="N21381" s="34">
        <v>48</v>
      </c>
      <c r="O21381" s="34">
        <v>41</v>
      </c>
      <c r="P21381" s="34">
        <v>42</v>
      </c>
      <c r="Q21381" s="34">
        <v>57</v>
      </c>
      <c r="R21381" s="34">
        <v>43</v>
      </c>
      <c r="S21381" s="34">
        <v>90</v>
      </c>
      <c r="T21381" s="34">
        <v>25</v>
      </c>
      <c r="U21381" s="34">
        <v>45</v>
      </c>
      <c r="V21381" s="34">
        <v>65</v>
      </c>
      <c r="W21381" s="34">
        <v>42</v>
      </c>
      <c r="X21381" s="34">
        <v>52</v>
      </c>
      <c r="Y21381" s="34">
        <v>31</v>
      </c>
      <c r="Z21381" s="34">
        <v>74</v>
      </c>
      <c r="AA21381" s="34">
        <v>109</v>
      </c>
      <c r="AB21381" s="34">
        <v>30</v>
      </c>
      <c r="AC21381" s="34">
        <v>101</v>
      </c>
    </row>
    <row r="21382" spans="1:29" x14ac:dyDescent="0.2">
      <c r="A21382" s="34" t="s">
        <v>81875</v>
      </c>
      <c r="B21382" s="34">
        <v>32</v>
      </c>
      <c r="C21382" s="34">
        <v>43</v>
      </c>
      <c r="D21382" s="34">
        <v>50</v>
      </c>
      <c r="E21382" s="34">
        <v>36</v>
      </c>
      <c r="F21382" s="34">
        <v>42</v>
      </c>
      <c r="G21382" s="34">
        <v>46</v>
      </c>
      <c r="H21382" s="34">
        <v>25</v>
      </c>
      <c r="I21382" s="34">
        <v>48</v>
      </c>
      <c r="J21382" s="34">
        <v>25</v>
      </c>
      <c r="K21382" s="34">
        <v>50</v>
      </c>
      <c r="L21382" s="34">
        <v>18</v>
      </c>
      <c r="M21382" s="34">
        <v>34</v>
      </c>
      <c r="N21382" s="34">
        <v>35</v>
      </c>
      <c r="O21382" s="34">
        <v>27</v>
      </c>
      <c r="P21382" s="34">
        <v>29</v>
      </c>
      <c r="Q21382" s="34">
        <v>46</v>
      </c>
      <c r="R21382" s="34">
        <v>37</v>
      </c>
      <c r="S21382" s="34">
        <v>44</v>
      </c>
      <c r="T21382" s="34">
        <v>15</v>
      </c>
      <c r="U21382" s="34">
        <v>39</v>
      </c>
      <c r="V21382" s="34">
        <v>38</v>
      </c>
      <c r="W21382" s="34">
        <v>28</v>
      </c>
      <c r="X21382" s="34">
        <v>69</v>
      </c>
      <c r="Y21382" s="34">
        <v>30</v>
      </c>
      <c r="Z21382" s="34">
        <v>46</v>
      </c>
      <c r="AA21382" s="34">
        <v>48</v>
      </c>
      <c r="AB21382" s="34">
        <v>50</v>
      </c>
      <c r="AC21382" s="34">
        <v>64</v>
      </c>
    </row>
    <row r="21383" spans="1:29" x14ac:dyDescent="0.2">
      <c r="A21383" s="34" t="s">
        <v>81876</v>
      </c>
      <c r="B21383" s="34">
        <v>185</v>
      </c>
      <c r="C21383" s="34">
        <v>87</v>
      </c>
      <c r="D21383" s="34">
        <v>132</v>
      </c>
      <c r="E21383" s="34">
        <v>112</v>
      </c>
      <c r="F21383" s="34">
        <v>153</v>
      </c>
      <c r="G21383" s="34">
        <v>75</v>
      </c>
      <c r="H21383" s="34">
        <v>145</v>
      </c>
      <c r="I21383" s="34">
        <v>96</v>
      </c>
      <c r="J21383" s="34">
        <v>137</v>
      </c>
      <c r="K21383" s="34">
        <v>99</v>
      </c>
      <c r="L21383" s="34">
        <v>139</v>
      </c>
      <c r="M21383" s="34">
        <v>90</v>
      </c>
      <c r="N21383" s="34">
        <v>104</v>
      </c>
      <c r="O21383" s="34">
        <v>97</v>
      </c>
      <c r="P21383" s="34">
        <v>159</v>
      </c>
      <c r="Q21383" s="34">
        <v>130</v>
      </c>
      <c r="R21383" s="34">
        <v>194</v>
      </c>
      <c r="S21383" s="34">
        <v>95</v>
      </c>
      <c r="T21383" s="34">
        <v>217</v>
      </c>
      <c r="U21383" s="34">
        <v>93</v>
      </c>
      <c r="V21383" s="34">
        <v>169</v>
      </c>
      <c r="W21383" s="34">
        <v>200</v>
      </c>
      <c r="X21383" s="34">
        <v>216</v>
      </c>
      <c r="Y21383" s="34">
        <v>137</v>
      </c>
      <c r="Z21383" s="34">
        <v>115</v>
      </c>
      <c r="AA21383" s="34">
        <v>101</v>
      </c>
      <c r="AB21383" s="34">
        <v>265</v>
      </c>
      <c r="AC21383" s="34">
        <v>140</v>
      </c>
    </row>
    <row r="21384" spans="1:29" x14ac:dyDescent="0.2">
      <c r="A21384" s="34" t="s">
        <v>81877</v>
      </c>
      <c r="B21384" s="34">
        <v>145</v>
      </c>
      <c r="C21384" s="34">
        <v>144</v>
      </c>
      <c r="D21384" s="34">
        <v>111</v>
      </c>
      <c r="E21384" s="34">
        <v>137</v>
      </c>
      <c r="F21384" s="34">
        <v>80</v>
      </c>
      <c r="G21384" s="34">
        <v>166</v>
      </c>
      <c r="H21384" s="34">
        <v>99</v>
      </c>
      <c r="I21384" s="34">
        <v>126</v>
      </c>
      <c r="J21384" s="34">
        <v>82</v>
      </c>
      <c r="K21384" s="34">
        <v>146</v>
      </c>
      <c r="L21384" s="34">
        <v>73</v>
      </c>
      <c r="M21384" s="34">
        <v>89</v>
      </c>
      <c r="N21384" s="34">
        <v>90</v>
      </c>
      <c r="O21384" s="34">
        <v>113</v>
      </c>
      <c r="P21384" s="34">
        <v>85</v>
      </c>
      <c r="Q21384" s="34">
        <v>131</v>
      </c>
      <c r="R21384" s="34">
        <v>126</v>
      </c>
      <c r="S21384" s="34">
        <v>148</v>
      </c>
      <c r="T21384" s="34">
        <v>104</v>
      </c>
      <c r="U21384" s="34">
        <v>110</v>
      </c>
      <c r="V21384" s="34">
        <v>93</v>
      </c>
      <c r="W21384" s="34">
        <v>166</v>
      </c>
      <c r="X21384" s="34">
        <v>124</v>
      </c>
      <c r="Y21384" s="34">
        <v>111</v>
      </c>
      <c r="Z21384" s="34">
        <v>90</v>
      </c>
      <c r="AA21384" s="34">
        <v>156</v>
      </c>
      <c r="AB21384" s="34">
        <v>79</v>
      </c>
      <c r="AC21384" s="34">
        <v>193</v>
      </c>
    </row>
    <row r="21385" spans="1:29" x14ac:dyDescent="0.2">
      <c r="A21385" s="34" t="s">
        <v>81878</v>
      </c>
      <c r="B21385" s="34">
        <v>199</v>
      </c>
      <c r="C21385" s="34">
        <v>155</v>
      </c>
      <c r="D21385" s="34">
        <v>178</v>
      </c>
      <c r="E21385" s="34">
        <v>213</v>
      </c>
      <c r="F21385" s="34">
        <v>192</v>
      </c>
      <c r="G21385" s="34">
        <v>198</v>
      </c>
      <c r="H21385" s="34">
        <v>277</v>
      </c>
      <c r="I21385" s="34">
        <v>169</v>
      </c>
      <c r="J21385" s="34">
        <v>221</v>
      </c>
      <c r="K21385" s="34">
        <v>210</v>
      </c>
      <c r="L21385" s="34">
        <v>251</v>
      </c>
      <c r="M21385" s="34">
        <v>147</v>
      </c>
      <c r="N21385" s="34">
        <v>183</v>
      </c>
      <c r="O21385" s="34">
        <v>205</v>
      </c>
      <c r="P21385" s="34">
        <v>202</v>
      </c>
      <c r="Q21385" s="34">
        <v>271</v>
      </c>
      <c r="R21385" s="34">
        <v>298</v>
      </c>
      <c r="S21385" s="34">
        <v>219</v>
      </c>
      <c r="T21385" s="34">
        <v>342</v>
      </c>
      <c r="U21385" s="34">
        <v>212</v>
      </c>
      <c r="V21385" s="34">
        <v>250</v>
      </c>
      <c r="W21385" s="34">
        <v>356</v>
      </c>
      <c r="X21385" s="34">
        <v>303</v>
      </c>
      <c r="Y21385" s="34">
        <v>246</v>
      </c>
      <c r="Z21385" s="34">
        <v>226</v>
      </c>
      <c r="AA21385" s="34">
        <v>235</v>
      </c>
      <c r="AB21385" s="34">
        <v>375</v>
      </c>
      <c r="AC21385" s="34">
        <v>341</v>
      </c>
    </row>
    <row r="21386" spans="1:29" x14ac:dyDescent="0.2">
      <c r="A21386" s="34" t="s">
        <v>81879</v>
      </c>
      <c r="B21386" s="34">
        <v>45</v>
      </c>
      <c r="C21386" s="34">
        <v>56</v>
      </c>
      <c r="D21386" s="34">
        <v>68</v>
      </c>
      <c r="E21386" s="34">
        <v>57</v>
      </c>
      <c r="F21386" s="34">
        <v>67</v>
      </c>
      <c r="G21386" s="34">
        <v>45</v>
      </c>
      <c r="H21386" s="34">
        <v>46</v>
      </c>
      <c r="I21386" s="34">
        <v>38</v>
      </c>
      <c r="J21386" s="34">
        <v>36</v>
      </c>
      <c r="K21386" s="34">
        <v>40</v>
      </c>
      <c r="L21386" s="34">
        <v>25</v>
      </c>
      <c r="M21386" s="34">
        <v>49</v>
      </c>
      <c r="N21386" s="34">
        <v>48</v>
      </c>
      <c r="O21386" s="34">
        <v>34</v>
      </c>
      <c r="P21386" s="34">
        <v>36</v>
      </c>
      <c r="Q21386" s="34">
        <v>63</v>
      </c>
      <c r="R21386" s="34">
        <v>57</v>
      </c>
      <c r="S21386" s="34">
        <v>60</v>
      </c>
      <c r="T21386" s="34">
        <v>33</v>
      </c>
      <c r="U21386" s="34">
        <v>56</v>
      </c>
      <c r="V21386" s="34">
        <v>65</v>
      </c>
      <c r="W21386" s="34">
        <v>64</v>
      </c>
      <c r="X21386" s="34">
        <v>84</v>
      </c>
      <c r="Y21386" s="34">
        <v>43</v>
      </c>
      <c r="Z21386" s="34">
        <v>71</v>
      </c>
      <c r="AA21386" s="34">
        <v>76</v>
      </c>
      <c r="AB21386" s="34">
        <v>55</v>
      </c>
      <c r="AC21386" s="34">
        <v>96</v>
      </c>
    </row>
    <row r="21387" spans="1:29" x14ac:dyDescent="0.2">
      <c r="A21387" s="34" t="s">
        <v>81880</v>
      </c>
      <c r="B21387" s="34">
        <v>142</v>
      </c>
      <c r="C21387" s="34">
        <v>75</v>
      </c>
      <c r="D21387" s="34">
        <v>97</v>
      </c>
      <c r="E21387" s="34">
        <v>98</v>
      </c>
      <c r="F21387" s="34">
        <v>150</v>
      </c>
      <c r="G21387" s="34">
        <v>123</v>
      </c>
      <c r="H21387" s="34">
        <v>108</v>
      </c>
      <c r="I21387" s="34">
        <v>85</v>
      </c>
      <c r="J21387" s="34">
        <v>106</v>
      </c>
      <c r="K21387" s="34">
        <v>94</v>
      </c>
      <c r="L21387" s="34">
        <v>90</v>
      </c>
      <c r="M21387" s="34">
        <v>74</v>
      </c>
      <c r="N21387" s="34">
        <v>90</v>
      </c>
      <c r="O21387" s="34">
        <v>68</v>
      </c>
      <c r="P21387" s="34">
        <v>86</v>
      </c>
      <c r="Q21387" s="34">
        <v>156</v>
      </c>
      <c r="R21387" s="34">
        <v>121</v>
      </c>
      <c r="S21387" s="34">
        <v>116</v>
      </c>
      <c r="T21387" s="34">
        <v>108</v>
      </c>
      <c r="U21387" s="34">
        <v>106</v>
      </c>
      <c r="V21387" s="34">
        <v>106</v>
      </c>
      <c r="W21387" s="34">
        <v>134</v>
      </c>
      <c r="X21387" s="34">
        <v>120</v>
      </c>
      <c r="Y21387" s="34">
        <v>112</v>
      </c>
      <c r="Z21387" s="34">
        <v>108</v>
      </c>
      <c r="AA21387" s="34">
        <v>122</v>
      </c>
      <c r="AB21387" s="34">
        <v>165</v>
      </c>
      <c r="AC21387" s="34">
        <v>171</v>
      </c>
    </row>
    <row r="21388" spans="1:29" x14ac:dyDescent="0.2">
      <c r="A21388" s="34" t="s">
        <v>81881</v>
      </c>
      <c r="B21388" s="34">
        <v>62</v>
      </c>
      <c r="C21388" s="34">
        <v>41</v>
      </c>
      <c r="D21388" s="34">
        <v>77</v>
      </c>
      <c r="E21388" s="34">
        <v>41</v>
      </c>
      <c r="F21388" s="34">
        <v>83</v>
      </c>
      <c r="G21388" s="34">
        <v>34</v>
      </c>
      <c r="H21388" s="34">
        <v>79</v>
      </c>
      <c r="I21388" s="34">
        <v>35</v>
      </c>
      <c r="J21388" s="34">
        <v>57</v>
      </c>
      <c r="K21388" s="34">
        <v>47</v>
      </c>
      <c r="L21388" s="34">
        <v>35</v>
      </c>
      <c r="M21388" s="34">
        <v>35</v>
      </c>
      <c r="N21388" s="34">
        <v>37</v>
      </c>
      <c r="O21388" s="34">
        <v>34</v>
      </c>
      <c r="P21388" s="34">
        <v>64</v>
      </c>
      <c r="Q21388" s="34">
        <v>47</v>
      </c>
      <c r="R21388" s="34">
        <v>90</v>
      </c>
      <c r="S21388" s="34">
        <v>51</v>
      </c>
      <c r="T21388" s="34">
        <v>62</v>
      </c>
      <c r="U21388" s="34">
        <v>40</v>
      </c>
      <c r="V21388" s="34">
        <v>82</v>
      </c>
      <c r="W21388" s="34">
        <v>58</v>
      </c>
      <c r="X21388" s="34">
        <v>104</v>
      </c>
      <c r="Y21388" s="34">
        <v>35</v>
      </c>
      <c r="Z21388" s="34">
        <v>86</v>
      </c>
      <c r="AA21388" s="34">
        <v>35</v>
      </c>
      <c r="AB21388" s="34">
        <v>83</v>
      </c>
      <c r="AC21388" s="34">
        <v>61</v>
      </c>
    </row>
    <row r="21389" spans="1:29" x14ac:dyDescent="0.2">
      <c r="A21389" s="34" t="s">
        <v>81882</v>
      </c>
      <c r="B21389" s="34">
        <v>222</v>
      </c>
      <c r="C21389" s="34">
        <v>144</v>
      </c>
      <c r="D21389" s="34">
        <v>280</v>
      </c>
      <c r="E21389" s="34">
        <v>171</v>
      </c>
      <c r="F21389" s="34">
        <v>214</v>
      </c>
      <c r="G21389" s="34">
        <v>181</v>
      </c>
      <c r="H21389" s="34">
        <v>223</v>
      </c>
      <c r="I21389" s="34">
        <v>135</v>
      </c>
      <c r="J21389" s="34">
        <v>240</v>
      </c>
      <c r="K21389" s="34">
        <v>166</v>
      </c>
      <c r="L21389" s="34">
        <v>179</v>
      </c>
      <c r="M21389" s="34">
        <v>161</v>
      </c>
      <c r="N21389" s="34">
        <v>185</v>
      </c>
      <c r="O21389" s="34">
        <v>141</v>
      </c>
      <c r="P21389" s="34">
        <v>166</v>
      </c>
      <c r="Q21389" s="34">
        <v>205</v>
      </c>
      <c r="R21389" s="34">
        <v>245</v>
      </c>
      <c r="S21389" s="34">
        <v>221</v>
      </c>
      <c r="T21389" s="34">
        <v>269</v>
      </c>
      <c r="U21389" s="34">
        <v>169</v>
      </c>
      <c r="V21389" s="34">
        <v>237</v>
      </c>
      <c r="W21389" s="34">
        <v>209</v>
      </c>
      <c r="X21389" s="34">
        <v>248</v>
      </c>
      <c r="Y21389" s="34">
        <v>201</v>
      </c>
      <c r="Z21389" s="34">
        <v>231</v>
      </c>
      <c r="AA21389" s="34">
        <v>175</v>
      </c>
      <c r="AB21389" s="34">
        <v>284</v>
      </c>
      <c r="AC21389" s="34">
        <v>273</v>
      </c>
    </row>
    <row r="21390" spans="1:29" x14ac:dyDescent="0.2">
      <c r="A21390" s="34" t="s">
        <v>81883</v>
      </c>
      <c r="B21390" s="34">
        <v>160</v>
      </c>
      <c r="C21390" s="34">
        <v>291</v>
      </c>
      <c r="D21390" s="34">
        <v>274</v>
      </c>
      <c r="E21390" s="34">
        <v>260</v>
      </c>
      <c r="F21390" s="34">
        <v>225</v>
      </c>
      <c r="G21390" s="34">
        <v>205</v>
      </c>
      <c r="H21390" s="34">
        <v>154</v>
      </c>
      <c r="I21390" s="34">
        <v>227</v>
      </c>
      <c r="J21390" s="34">
        <v>157</v>
      </c>
      <c r="K21390" s="34">
        <v>270</v>
      </c>
      <c r="L21390" s="34">
        <v>118</v>
      </c>
      <c r="M21390" s="34">
        <v>214</v>
      </c>
      <c r="N21390" s="34">
        <v>192</v>
      </c>
      <c r="O21390" s="34">
        <v>206</v>
      </c>
      <c r="P21390" s="34">
        <v>180</v>
      </c>
      <c r="Q21390" s="34">
        <v>232</v>
      </c>
      <c r="R21390" s="34">
        <v>220</v>
      </c>
      <c r="S21390" s="34">
        <v>315</v>
      </c>
      <c r="T21390" s="34">
        <v>156</v>
      </c>
      <c r="U21390" s="34">
        <v>229</v>
      </c>
      <c r="V21390" s="34">
        <v>255</v>
      </c>
      <c r="W21390" s="34">
        <v>239</v>
      </c>
      <c r="X21390" s="34">
        <v>342</v>
      </c>
      <c r="Y21390" s="34">
        <v>180</v>
      </c>
      <c r="Z21390" s="34">
        <v>303</v>
      </c>
      <c r="AA21390" s="34">
        <v>297</v>
      </c>
      <c r="AB21390" s="34">
        <v>193</v>
      </c>
      <c r="AC21390" s="34">
        <v>395</v>
      </c>
    </row>
    <row r="21391" spans="1:29" x14ac:dyDescent="0.2">
      <c r="A21391" s="34" t="s">
        <v>81884</v>
      </c>
      <c r="B21391" s="34">
        <v>118</v>
      </c>
      <c r="C21391" s="34">
        <v>123</v>
      </c>
      <c r="D21391" s="34">
        <v>159</v>
      </c>
      <c r="E21391" s="34">
        <v>134</v>
      </c>
      <c r="F21391" s="34">
        <v>157</v>
      </c>
      <c r="G21391" s="34">
        <v>81</v>
      </c>
      <c r="H21391" s="34">
        <v>125</v>
      </c>
      <c r="I21391" s="34">
        <v>150</v>
      </c>
      <c r="J21391" s="34">
        <v>131</v>
      </c>
      <c r="K21391" s="34">
        <v>145</v>
      </c>
      <c r="L21391" s="34">
        <v>107</v>
      </c>
      <c r="M21391" s="34">
        <v>113</v>
      </c>
      <c r="N21391" s="34">
        <v>117</v>
      </c>
      <c r="O21391" s="34">
        <v>112</v>
      </c>
      <c r="P21391" s="34">
        <v>167</v>
      </c>
      <c r="Q21391" s="34">
        <v>181</v>
      </c>
      <c r="R21391" s="34">
        <v>178</v>
      </c>
      <c r="S21391" s="34">
        <v>175</v>
      </c>
      <c r="T21391" s="34">
        <v>104</v>
      </c>
      <c r="U21391" s="34">
        <v>135</v>
      </c>
      <c r="V21391" s="34">
        <v>179</v>
      </c>
      <c r="W21391" s="34">
        <v>150</v>
      </c>
      <c r="X21391" s="34">
        <v>189</v>
      </c>
      <c r="Y21391" s="34">
        <v>128</v>
      </c>
      <c r="Z21391" s="34">
        <v>167</v>
      </c>
      <c r="AA21391" s="34">
        <v>166</v>
      </c>
      <c r="AB21391" s="34">
        <v>169</v>
      </c>
      <c r="AC21391" s="34">
        <v>185</v>
      </c>
    </row>
    <row r="21392" spans="1:29" x14ac:dyDescent="0.2">
      <c r="A21392" s="34" t="s">
        <v>81885</v>
      </c>
      <c r="B21392" s="34">
        <v>41</v>
      </c>
      <c r="C21392" s="34">
        <v>36</v>
      </c>
      <c r="D21392" s="34">
        <v>54</v>
      </c>
      <c r="E21392" s="34">
        <v>44</v>
      </c>
      <c r="F21392" s="34">
        <v>67</v>
      </c>
      <c r="G21392" s="34">
        <v>46</v>
      </c>
      <c r="H21392" s="34">
        <v>48</v>
      </c>
      <c r="I21392" s="34">
        <v>37</v>
      </c>
      <c r="J21392" s="34">
        <v>31</v>
      </c>
      <c r="K21392" s="34">
        <v>35</v>
      </c>
      <c r="L21392" s="34">
        <v>37</v>
      </c>
      <c r="M21392" s="34">
        <v>53</v>
      </c>
      <c r="N21392" s="34">
        <v>49</v>
      </c>
      <c r="O21392" s="34">
        <v>35</v>
      </c>
      <c r="P21392" s="34">
        <v>40</v>
      </c>
      <c r="Q21392" s="34">
        <v>70</v>
      </c>
      <c r="R21392" s="34">
        <v>55</v>
      </c>
      <c r="S21392" s="34">
        <v>57</v>
      </c>
      <c r="T21392" s="34">
        <v>49</v>
      </c>
      <c r="U21392" s="34">
        <v>32</v>
      </c>
      <c r="V21392" s="34">
        <v>57</v>
      </c>
      <c r="W21392" s="34">
        <v>45</v>
      </c>
      <c r="X21392" s="34">
        <v>56</v>
      </c>
      <c r="Y21392" s="34">
        <v>33</v>
      </c>
      <c r="Z21392" s="34">
        <v>59</v>
      </c>
      <c r="AA21392" s="34">
        <v>43</v>
      </c>
      <c r="AB21392" s="34">
        <v>50</v>
      </c>
      <c r="AC21392" s="34">
        <v>79</v>
      </c>
    </row>
    <row r="21393" spans="1:29" x14ac:dyDescent="0.2">
      <c r="A21393" s="34" t="s">
        <v>81886</v>
      </c>
      <c r="B21393" s="34">
        <v>107</v>
      </c>
      <c r="C21393" s="34">
        <v>120</v>
      </c>
      <c r="D21393" s="34">
        <v>138</v>
      </c>
      <c r="E21393" s="34">
        <v>142</v>
      </c>
      <c r="F21393" s="34">
        <v>107</v>
      </c>
      <c r="G21393" s="34">
        <v>149</v>
      </c>
      <c r="H21393" s="34">
        <v>72</v>
      </c>
      <c r="I21393" s="34">
        <v>73</v>
      </c>
      <c r="J21393" s="34">
        <v>76</v>
      </c>
      <c r="K21393" s="34">
        <v>101</v>
      </c>
      <c r="L21393" s="34">
        <v>48</v>
      </c>
      <c r="M21393" s="34">
        <v>84</v>
      </c>
      <c r="N21393" s="34">
        <v>70</v>
      </c>
      <c r="O21393" s="34">
        <v>76</v>
      </c>
      <c r="P21393" s="34">
        <v>72</v>
      </c>
      <c r="Q21393" s="34">
        <v>101</v>
      </c>
      <c r="R21393" s="34">
        <v>117</v>
      </c>
      <c r="S21393" s="34">
        <v>149</v>
      </c>
      <c r="T21393" s="34">
        <v>58</v>
      </c>
      <c r="U21393" s="34">
        <v>63</v>
      </c>
      <c r="V21393" s="34">
        <v>92</v>
      </c>
      <c r="W21393" s="34">
        <v>86</v>
      </c>
      <c r="X21393" s="34">
        <v>127</v>
      </c>
      <c r="Y21393" s="34">
        <v>81</v>
      </c>
      <c r="Z21393" s="34">
        <v>117</v>
      </c>
      <c r="AA21393" s="34">
        <v>130</v>
      </c>
      <c r="AB21393" s="34">
        <v>66</v>
      </c>
      <c r="AC21393" s="34">
        <v>147</v>
      </c>
    </row>
    <row r="21394" spans="1:29" x14ac:dyDescent="0.2">
      <c r="A21394" s="34" t="s">
        <v>81887</v>
      </c>
      <c r="B21394" s="34">
        <v>61</v>
      </c>
      <c r="C21394" s="34">
        <v>39</v>
      </c>
      <c r="D21394" s="34">
        <v>82</v>
      </c>
      <c r="E21394" s="34">
        <v>32</v>
      </c>
      <c r="F21394" s="34">
        <v>74</v>
      </c>
      <c r="G21394" s="34">
        <v>42</v>
      </c>
      <c r="H21394" s="34">
        <v>47</v>
      </c>
      <c r="I21394" s="34">
        <v>30</v>
      </c>
      <c r="J21394" s="34">
        <v>44</v>
      </c>
      <c r="K21394" s="34">
        <v>36</v>
      </c>
      <c r="L21394" s="34">
        <v>44</v>
      </c>
      <c r="M21394" s="34">
        <v>41</v>
      </c>
      <c r="N21394" s="34">
        <v>57</v>
      </c>
      <c r="O21394" s="34">
        <v>27</v>
      </c>
      <c r="P21394" s="34">
        <v>66</v>
      </c>
      <c r="Q21394" s="34">
        <v>55</v>
      </c>
      <c r="R21394" s="34">
        <v>76</v>
      </c>
      <c r="S21394" s="34">
        <v>56</v>
      </c>
      <c r="T21394" s="34">
        <v>62</v>
      </c>
      <c r="U21394" s="34">
        <v>39</v>
      </c>
      <c r="V21394" s="34">
        <v>75</v>
      </c>
      <c r="W21394" s="34">
        <v>46</v>
      </c>
      <c r="X21394" s="34">
        <v>70</v>
      </c>
      <c r="Y21394" s="34">
        <v>46</v>
      </c>
      <c r="Z21394" s="34">
        <v>72</v>
      </c>
      <c r="AA21394" s="34">
        <v>49</v>
      </c>
      <c r="AB21394" s="34">
        <v>81</v>
      </c>
      <c r="AC21394" s="34">
        <v>83</v>
      </c>
    </row>
    <row r="21395" spans="1:29" x14ac:dyDescent="0.2">
      <c r="A21395" s="34" t="s">
        <v>81888</v>
      </c>
      <c r="B21395" s="34">
        <v>64</v>
      </c>
      <c r="C21395" s="34">
        <v>121</v>
      </c>
      <c r="D21395" s="34">
        <v>125</v>
      </c>
      <c r="E21395" s="34">
        <v>92</v>
      </c>
      <c r="F21395" s="34">
        <v>117</v>
      </c>
      <c r="G21395" s="34">
        <v>84</v>
      </c>
      <c r="H21395" s="34">
        <v>118</v>
      </c>
      <c r="I21395" s="34">
        <v>86</v>
      </c>
      <c r="J21395" s="34">
        <v>87</v>
      </c>
      <c r="K21395" s="34">
        <v>86</v>
      </c>
      <c r="L21395" s="34">
        <v>58</v>
      </c>
      <c r="M21395" s="34">
        <v>59</v>
      </c>
      <c r="N21395" s="34">
        <v>85</v>
      </c>
      <c r="O21395" s="34">
        <v>74</v>
      </c>
      <c r="P21395" s="34">
        <v>89</v>
      </c>
      <c r="Q21395" s="34">
        <v>110</v>
      </c>
      <c r="R21395" s="34">
        <v>112</v>
      </c>
      <c r="S21395" s="34">
        <v>97</v>
      </c>
      <c r="T21395" s="34">
        <v>76</v>
      </c>
      <c r="U21395" s="34">
        <v>79</v>
      </c>
      <c r="V21395" s="34">
        <v>121</v>
      </c>
      <c r="W21395" s="34">
        <v>105</v>
      </c>
      <c r="X21395" s="34">
        <v>120</v>
      </c>
      <c r="Y21395" s="34">
        <v>80</v>
      </c>
      <c r="Z21395" s="34">
        <v>108</v>
      </c>
      <c r="AA21395" s="34">
        <v>112</v>
      </c>
      <c r="AB21395" s="34">
        <v>87</v>
      </c>
      <c r="AC21395" s="34">
        <v>125</v>
      </c>
    </row>
    <row r="21396" spans="1:29" x14ac:dyDescent="0.2">
      <c r="A21396" s="34" t="s">
        <v>81889</v>
      </c>
      <c r="B21396" s="34">
        <v>51</v>
      </c>
      <c r="C21396" s="34">
        <v>52</v>
      </c>
      <c r="D21396" s="34">
        <v>39</v>
      </c>
      <c r="E21396" s="34">
        <v>75</v>
      </c>
      <c r="F21396" s="34">
        <v>55</v>
      </c>
      <c r="G21396" s="34">
        <v>68</v>
      </c>
      <c r="H21396" s="34">
        <v>39</v>
      </c>
      <c r="I21396" s="34">
        <v>52</v>
      </c>
      <c r="J21396" s="34">
        <v>35</v>
      </c>
      <c r="K21396" s="34">
        <v>64</v>
      </c>
      <c r="L21396" s="34">
        <v>28</v>
      </c>
      <c r="M21396" s="34">
        <v>33</v>
      </c>
      <c r="N21396" s="34">
        <v>25</v>
      </c>
      <c r="O21396" s="34">
        <v>53</v>
      </c>
      <c r="P21396" s="34">
        <v>29</v>
      </c>
      <c r="Q21396" s="34">
        <v>60</v>
      </c>
      <c r="R21396" s="34">
        <v>60</v>
      </c>
      <c r="S21396" s="34">
        <v>72</v>
      </c>
      <c r="T21396" s="34">
        <v>31</v>
      </c>
      <c r="U21396" s="34">
        <v>52</v>
      </c>
      <c r="V21396" s="34">
        <v>40</v>
      </c>
      <c r="W21396" s="34">
        <v>87</v>
      </c>
      <c r="X21396" s="34">
        <v>44</v>
      </c>
      <c r="Y21396" s="34">
        <v>43</v>
      </c>
      <c r="Z21396" s="34">
        <v>29</v>
      </c>
      <c r="AA21396" s="34">
        <v>66</v>
      </c>
      <c r="AB21396" s="34">
        <v>61</v>
      </c>
      <c r="AC21396" s="34">
        <v>94</v>
      </c>
    </row>
    <row r="21397" spans="1:29" x14ac:dyDescent="0.2">
      <c r="A21397" s="34" t="s">
        <v>81890</v>
      </c>
      <c r="B21397" s="34">
        <v>61</v>
      </c>
      <c r="C21397" s="34">
        <v>201</v>
      </c>
      <c r="D21397" s="34">
        <v>163</v>
      </c>
      <c r="E21397" s="34">
        <v>219</v>
      </c>
      <c r="F21397" s="34">
        <v>93</v>
      </c>
      <c r="G21397" s="34">
        <v>188</v>
      </c>
      <c r="H21397" s="34">
        <v>86</v>
      </c>
      <c r="I21397" s="34">
        <v>163</v>
      </c>
      <c r="J21397" s="34">
        <v>90</v>
      </c>
      <c r="K21397" s="34">
        <v>249</v>
      </c>
      <c r="L21397" s="34">
        <v>27</v>
      </c>
      <c r="M21397" s="34">
        <v>139</v>
      </c>
      <c r="N21397" s="34">
        <v>76</v>
      </c>
      <c r="O21397" s="34">
        <v>150</v>
      </c>
      <c r="P21397" s="34">
        <v>90</v>
      </c>
      <c r="Q21397" s="34">
        <v>165</v>
      </c>
      <c r="R21397" s="34">
        <v>118</v>
      </c>
      <c r="S21397" s="34">
        <v>273</v>
      </c>
      <c r="T21397" s="34">
        <v>51</v>
      </c>
      <c r="U21397" s="34">
        <v>132</v>
      </c>
      <c r="V21397" s="34">
        <v>164</v>
      </c>
      <c r="W21397" s="34">
        <v>136</v>
      </c>
      <c r="X21397" s="34">
        <v>185</v>
      </c>
      <c r="Y21397" s="34">
        <v>101</v>
      </c>
      <c r="Z21397" s="34">
        <v>142</v>
      </c>
      <c r="AA21397" s="34">
        <v>222</v>
      </c>
      <c r="AB21397" s="34">
        <v>100</v>
      </c>
      <c r="AC21397" s="34">
        <v>245</v>
      </c>
    </row>
    <row r="21398" spans="1:29" x14ac:dyDescent="0.2">
      <c r="A21398" s="34" t="s">
        <v>81891</v>
      </c>
      <c r="B21398" s="34">
        <v>27</v>
      </c>
      <c r="C21398" s="34">
        <v>37</v>
      </c>
      <c r="D21398" s="34">
        <v>25</v>
      </c>
      <c r="E21398" s="34">
        <v>25</v>
      </c>
      <c r="F21398" s="34">
        <v>27</v>
      </c>
      <c r="G21398" s="34">
        <v>13</v>
      </c>
      <c r="H21398" s="34">
        <v>35</v>
      </c>
      <c r="I21398" s="34">
        <v>19</v>
      </c>
      <c r="J21398" s="34">
        <v>29</v>
      </c>
      <c r="K21398" s="34">
        <v>39</v>
      </c>
      <c r="L21398" s="34">
        <v>19</v>
      </c>
      <c r="M21398" s="34">
        <v>24</v>
      </c>
      <c r="N21398" s="34">
        <v>31</v>
      </c>
      <c r="O21398" s="34">
        <v>36</v>
      </c>
      <c r="P21398" s="34">
        <v>33</v>
      </c>
      <c r="Q21398" s="34">
        <v>28</v>
      </c>
      <c r="R21398" s="34">
        <v>48</v>
      </c>
      <c r="S21398" s="34">
        <v>17</v>
      </c>
      <c r="T21398" s="34">
        <v>40</v>
      </c>
      <c r="U21398" s="34">
        <v>27</v>
      </c>
      <c r="V21398" s="34">
        <v>34</v>
      </c>
      <c r="W21398" s="34">
        <v>45</v>
      </c>
      <c r="X21398" s="34">
        <v>32</v>
      </c>
      <c r="Y21398" s="34">
        <v>28</v>
      </c>
      <c r="Z21398" s="34">
        <v>29</v>
      </c>
      <c r="AA21398" s="34">
        <v>46</v>
      </c>
      <c r="AB21398" s="34">
        <v>44</v>
      </c>
      <c r="AC21398" s="34">
        <v>54</v>
      </c>
    </row>
    <row r="21399" spans="1:29" x14ac:dyDescent="0.2">
      <c r="A21399" s="34" t="s">
        <v>81892</v>
      </c>
      <c r="B21399" s="34">
        <v>21</v>
      </c>
      <c r="C21399" s="34">
        <v>4</v>
      </c>
      <c r="D21399" s="34">
        <v>2</v>
      </c>
      <c r="E21399" s="34">
        <v>0</v>
      </c>
      <c r="F21399" s="34">
        <v>1</v>
      </c>
      <c r="G21399" s="34">
        <v>0</v>
      </c>
      <c r="H21399" s="34">
        <v>3</v>
      </c>
      <c r="I21399" s="34">
        <v>5</v>
      </c>
      <c r="J21399" s="34">
        <v>3</v>
      </c>
      <c r="K21399" s="34">
        <v>10</v>
      </c>
      <c r="L21399" s="34">
        <v>0</v>
      </c>
      <c r="M21399" s="34">
        <v>1</v>
      </c>
      <c r="N21399" s="34">
        <v>4</v>
      </c>
      <c r="O21399" s="34">
        <v>11</v>
      </c>
      <c r="P21399" s="34">
        <v>5</v>
      </c>
      <c r="Q21399" s="34">
        <v>4</v>
      </c>
      <c r="R21399" s="34">
        <v>1</v>
      </c>
      <c r="S21399" s="34">
        <v>8</v>
      </c>
      <c r="T21399" s="34">
        <v>2</v>
      </c>
      <c r="U21399" s="34">
        <v>5</v>
      </c>
      <c r="V21399" s="34">
        <v>1</v>
      </c>
      <c r="W21399" s="34">
        <v>5</v>
      </c>
      <c r="X21399" s="34">
        <v>3</v>
      </c>
      <c r="Y21399" s="34">
        <v>4</v>
      </c>
      <c r="Z21399" s="34">
        <v>0</v>
      </c>
      <c r="AA21399" s="34">
        <v>8</v>
      </c>
      <c r="AB21399" s="34">
        <v>0</v>
      </c>
      <c r="AC21399" s="34">
        <v>1</v>
      </c>
    </row>
    <row r="21400" spans="1:29" x14ac:dyDescent="0.2">
      <c r="A21400" s="34" t="s">
        <v>81893</v>
      </c>
      <c r="B21400" s="34">
        <v>61</v>
      </c>
      <c r="C21400" s="34">
        <v>71</v>
      </c>
      <c r="D21400" s="34">
        <v>94</v>
      </c>
      <c r="E21400" s="34">
        <v>84</v>
      </c>
      <c r="F21400" s="34">
        <v>62</v>
      </c>
      <c r="G21400" s="34">
        <v>64</v>
      </c>
      <c r="H21400" s="34">
        <v>79</v>
      </c>
      <c r="I21400" s="34">
        <v>60</v>
      </c>
      <c r="J21400" s="34">
        <v>60</v>
      </c>
      <c r="K21400" s="34">
        <v>52</v>
      </c>
      <c r="L21400" s="34">
        <v>43</v>
      </c>
      <c r="M21400" s="34">
        <v>39</v>
      </c>
      <c r="N21400" s="34">
        <v>61</v>
      </c>
      <c r="O21400" s="34">
        <v>68</v>
      </c>
      <c r="P21400" s="34">
        <v>57</v>
      </c>
      <c r="Q21400" s="34">
        <v>60</v>
      </c>
      <c r="R21400" s="34">
        <v>94</v>
      </c>
      <c r="S21400" s="34">
        <v>75</v>
      </c>
      <c r="T21400" s="34">
        <v>64</v>
      </c>
      <c r="U21400" s="34">
        <v>65</v>
      </c>
      <c r="V21400" s="34">
        <v>110</v>
      </c>
      <c r="W21400" s="34">
        <v>84</v>
      </c>
      <c r="X21400" s="34">
        <v>72</v>
      </c>
      <c r="Y21400" s="34">
        <v>56</v>
      </c>
      <c r="Z21400" s="34">
        <v>93</v>
      </c>
      <c r="AA21400" s="34">
        <v>106</v>
      </c>
      <c r="AB21400" s="34">
        <v>76</v>
      </c>
      <c r="AC21400" s="34">
        <v>105</v>
      </c>
    </row>
    <row r="21401" spans="1:29" x14ac:dyDescent="0.2">
      <c r="A21401" s="34" t="s">
        <v>81894</v>
      </c>
      <c r="B21401" s="34">
        <v>108</v>
      </c>
      <c r="C21401" s="34">
        <v>48</v>
      </c>
      <c r="D21401" s="34">
        <v>88</v>
      </c>
      <c r="E21401" s="34">
        <v>103</v>
      </c>
      <c r="F21401" s="34">
        <v>68</v>
      </c>
      <c r="G21401" s="34">
        <v>81</v>
      </c>
      <c r="H21401" s="34">
        <v>112</v>
      </c>
      <c r="I21401" s="34">
        <v>65</v>
      </c>
      <c r="J21401" s="34">
        <v>92</v>
      </c>
      <c r="K21401" s="34">
        <v>74</v>
      </c>
      <c r="L21401" s="34">
        <v>68</v>
      </c>
      <c r="M21401" s="34">
        <v>77</v>
      </c>
      <c r="N21401" s="34">
        <v>64</v>
      </c>
      <c r="O21401" s="34">
        <v>54</v>
      </c>
      <c r="P21401" s="34">
        <v>104</v>
      </c>
      <c r="Q21401" s="34">
        <v>96</v>
      </c>
      <c r="R21401" s="34">
        <v>117</v>
      </c>
      <c r="S21401" s="34">
        <v>66</v>
      </c>
      <c r="T21401" s="34">
        <v>112</v>
      </c>
      <c r="U21401" s="34">
        <v>79</v>
      </c>
      <c r="V21401" s="34">
        <v>120</v>
      </c>
      <c r="W21401" s="34">
        <v>123</v>
      </c>
      <c r="X21401" s="34">
        <v>111</v>
      </c>
      <c r="Y21401" s="34">
        <v>99</v>
      </c>
      <c r="Z21401" s="34">
        <v>124</v>
      </c>
      <c r="AA21401" s="34">
        <v>127</v>
      </c>
      <c r="AB21401" s="34">
        <v>149</v>
      </c>
      <c r="AC21401" s="34">
        <v>127</v>
      </c>
    </row>
    <row r="21402" spans="1:29" x14ac:dyDescent="0.2">
      <c r="A21402" s="34" t="s">
        <v>81895</v>
      </c>
      <c r="B21402" s="34">
        <v>122</v>
      </c>
      <c r="C21402" s="34">
        <v>123</v>
      </c>
      <c r="D21402" s="34">
        <v>141</v>
      </c>
      <c r="E21402" s="34">
        <v>118</v>
      </c>
      <c r="F21402" s="34">
        <v>140</v>
      </c>
      <c r="G21402" s="34">
        <v>157</v>
      </c>
      <c r="H21402" s="34">
        <v>152</v>
      </c>
      <c r="I21402" s="34">
        <v>126</v>
      </c>
      <c r="J21402" s="34">
        <v>146</v>
      </c>
      <c r="K21402" s="34">
        <v>131</v>
      </c>
      <c r="L21402" s="34">
        <v>153</v>
      </c>
      <c r="M21402" s="34">
        <v>107</v>
      </c>
      <c r="N21402" s="34">
        <v>114</v>
      </c>
      <c r="O21402" s="34">
        <v>106</v>
      </c>
      <c r="P21402" s="34">
        <v>116</v>
      </c>
      <c r="Q21402" s="34">
        <v>190</v>
      </c>
      <c r="R21402" s="34">
        <v>231</v>
      </c>
      <c r="S21402" s="34">
        <v>148</v>
      </c>
      <c r="T21402" s="34">
        <v>181</v>
      </c>
      <c r="U21402" s="34">
        <v>132</v>
      </c>
      <c r="V21402" s="34">
        <v>192</v>
      </c>
      <c r="W21402" s="34">
        <v>159</v>
      </c>
      <c r="X21402" s="34">
        <v>156</v>
      </c>
      <c r="Y21402" s="34">
        <v>188</v>
      </c>
      <c r="Z21402" s="34">
        <v>146</v>
      </c>
      <c r="AA21402" s="34">
        <v>187</v>
      </c>
      <c r="AB21402" s="34">
        <v>194</v>
      </c>
      <c r="AC21402" s="34">
        <v>227</v>
      </c>
    </row>
    <row r="21403" spans="1:29" x14ac:dyDescent="0.2">
      <c r="A21403" s="34" t="s">
        <v>81896</v>
      </c>
      <c r="B21403" s="34">
        <v>47</v>
      </c>
      <c r="C21403" s="34">
        <v>55</v>
      </c>
      <c r="D21403" s="34">
        <v>79</v>
      </c>
      <c r="E21403" s="34">
        <v>49</v>
      </c>
      <c r="F21403" s="34">
        <v>76</v>
      </c>
      <c r="G21403" s="34">
        <v>44</v>
      </c>
      <c r="H21403" s="34">
        <v>67</v>
      </c>
      <c r="I21403" s="34">
        <v>66</v>
      </c>
      <c r="J21403" s="34">
        <v>57</v>
      </c>
      <c r="K21403" s="34">
        <v>62</v>
      </c>
      <c r="L21403" s="34">
        <v>27</v>
      </c>
      <c r="M21403" s="34">
        <v>39</v>
      </c>
      <c r="N21403" s="34">
        <v>52</v>
      </c>
      <c r="O21403" s="34">
        <v>46</v>
      </c>
      <c r="P21403" s="34">
        <v>76</v>
      </c>
      <c r="Q21403" s="34">
        <v>87</v>
      </c>
      <c r="R21403" s="34">
        <v>93</v>
      </c>
      <c r="S21403" s="34">
        <v>84</v>
      </c>
      <c r="T21403" s="34">
        <v>48</v>
      </c>
      <c r="U21403" s="34">
        <v>88</v>
      </c>
      <c r="V21403" s="34">
        <v>85</v>
      </c>
      <c r="W21403" s="34">
        <v>68</v>
      </c>
      <c r="X21403" s="34">
        <v>125</v>
      </c>
      <c r="Y21403" s="34">
        <v>85</v>
      </c>
      <c r="Z21403" s="34">
        <v>79</v>
      </c>
      <c r="AA21403" s="34">
        <v>107</v>
      </c>
      <c r="AB21403" s="34">
        <v>77</v>
      </c>
      <c r="AC21403" s="34">
        <v>100</v>
      </c>
    </row>
    <row r="21404" spans="1:29" x14ac:dyDescent="0.2">
      <c r="A21404" s="34" t="s">
        <v>81897</v>
      </c>
      <c r="B21404" s="34">
        <v>64</v>
      </c>
      <c r="C21404" s="34">
        <v>100</v>
      </c>
      <c r="D21404" s="34">
        <v>84</v>
      </c>
      <c r="E21404" s="34">
        <v>114</v>
      </c>
      <c r="F21404" s="34">
        <v>84</v>
      </c>
      <c r="G21404" s="34">
        <v>134</v>
      </c>
      <c r="H21404" s="34">
        <v>92</v>
      </c>
      <c r="I21404" s="34">
        <v>95</v>
      </c>
      <c r="J21404" s="34">
        <v>71</v>
      </c>
      <c r="K21404" s="34">
        <v>101</v>
      </c>
      <c r="L21404" s="34">
        <v>26</v>
      </c>
      <c r="M21404" s="34">
        <v>54</v>
      </c>
      <c r="N21404" s="34">
        <v>70</v>
      </c>
      <c r="O21404" s="34">
        <v>95</v>
      </c>
      <c r="P21404" s="34">
        <v>76</v>
      </c>
      <c r="Q21404" s="34">
        <v>96</v>
      </c>
      <c r="R21404" s="34">
        <v>76</v>
      </c>
      <c r="S21404" s="34">
        <v>123</v>
      </c>
      <c r="T21404" s="34">
        <v>42</v>
      </c>
      <c r="U21404" s="34">
        <v>90</v>
      </c>
      <c r="V21404" s="34">
        <v>100</v>
      </c>
      <c r="W21404" s="34">
        <v>87</v>
      </c>
      <c r="X21404" s="34">
        <v>83</v>
      </c>
      <c r="Y21404" s="34">
        <v>63</v>
      </c>
      <c r="Z21404" s="34">
        <v>120</v>
      </c>
      <c r="AA21404" s="34">
        <v>117</v>
      </c>
      <c r="AB21404" s="34">
        <v>60</v>
      </c>
      <c r="AC21404" s="34">
        <v>145</v>
      </c>
    </row>
    <row r="21405" spans="1:29" x14ac:dyDescent="0.2">
      <c r="A21405" s="34" t="s">
        <v>81898</v>
      </c>
      <c r="B21405" s="34">
        <v>53</v>
      </c>
      <c r="C21405" s="34">
        <v>48</v>
      </c>
      <c r="D21405" s="34">
        <v>80</v>
      </c>
      <c r="E21405" s="34">
        <v>52</v>
      </c>
      <c r="F21405" s="34">
        <v>100</v>
      </c>
      <c r="G21405" s="34">
        <v>29</v>
      </c>
      <c r="H21405" s="34">
        <v>101</v>
      </c>
      <c r="I21405" s="34">
        <v>54</v>
      </c>
      <c r="J21405" s="34">
        <v>78</v>
      </c>
      <c r="K21405" s="34">
        <v>49</v>
      </c>
      <c r="L21405" s="34">
        <v>43</v>
      </c>
      <c r="M21405" s="34">
        <v>55</v>
      </c>
      <c r="N21405" s="34">
        <v>67</v>
      </c>
      <c r="O21405" s="34">
        <v>32</v>
      </c>
      <c r="P21405" s="34">
        <v>76</v>
      </c>
      <c r="Q21405" s="34">
        <v>62</v>
      </c>
      <c r="R21405" s="34">
        <v>95</v>
      </c>
      <c r="S21405" s="34">
        <v>58</v>
      </c>
      <c r="T21405" s="34">
        <v>63</v>
      </c>
      <c r="U21405" s="34">
        <v>41</v>
      </c>
      <c r="V21405" s="34">
        <v>83</v>
      </c>
      <c r="W21405" s="34">
        <v>61</v>
      </c>
      <c r="X21405" s="34">
        <v>83</v>
      </c>
      <c r="Y21405" s="34">
        <v>45</v>
      </c>
      <c r="Z21405" s="34">
        <v>83</v>
      </c>
      <c r="AA21405" s="34">
        <v>87</v>
      </c>
      <c r="AB21405" s="34">
        <v>101</v>
      </c>
      <c r="AC21405" s="34">
        <v>78</v>
      </c>
    </row>
    <row r="21406" spans="1:29" x14ac:dyDescent="0.2">
      <c r="A21406" s="34" t="s">
        <v>81899</v>
      </c>
      <c r="B21406" s="34">
        <v>58</v>
      </c>
      <c r="C21406" s="34">
        <v>34</v>
      </c>
      <c r="D21406" s="34">
        <v>49</v>
      </c>
      <c r="E21406" s="34">
        <v>36</v>
      </c>
      <c r="F21406" s="34">
        <v>55</v>
      </c>
      <c r="G21406" s="34">
        <v>17</v>
      </c>
      <c r="H21406" s="34">
        <v>45</v>
      </c>
      <c r="I21406" s="34">
        <v>26</v>
      </c>
      <c r="J21406" s="34">
        <v>40</v>
      </c>
      <c r="K21406" s="34">
        <v>31</v>
      </c>
      <c r="L21406" s="34">
        <v>29</v>
      </c>
      <c r="M21406" s="34">
        <v>34</v>
      </c>
      <c r="N21406" s="34">
        <v>57</v>
      </c>
      <c r="O21406" s="34">
        <v>37</v>
      </c>
      <c r="P21406" s="34">
        <v>58</v>
      </c>
      <c r="Q21406" s="34">
        <v>43</v>
      </c>
      <c r="R21406" s="34">
        <v>48</v>
      </c>
      <c r="S21406" s="34">
        <v>67</v>
      </c>
      <c r="T21406" s="34">
        <v>29</v>
      </c>
      <c r="U21406" s="34">
        <v>36</v>
      </c>
      <c r="V21406" s="34">
        <v>67</v>
      </c>
      <c r="W21406" s="34">
        <v>52</v>
      </c>
      <c r="X21406" s="34">
        <v>76</v>
      </c>
      <c r="Y21406" s="34">
        <v>36</v>
      </c>
      <c r="Z21406" s="34">
        <v>68</v>
      </c>
      <c r="AA21406" s="34">
        <v>46</v>
      </c>
      <c r="AB21406" s="34">
        <v>38</v>
      </c>
      <c r="AC21406" s="34">
        <v>75</v>
      </c>
    </row>
    <row r="21407" spans="1:29" x14ac:dyDescent="0.2">
      <c r="A21407" s="34" t="s">
        <v>81900</v>
      </c>
      <c r="B21407" s="34">
        <v>180</v>
      </c>
      <c r="C21407" s="34">
        <v>160</v>
      </c>
      <c r="D21407" s="34">
        <v>179</v>
      </c>
      <c r="E21407" s="34">
        <v>138</v>
      </c>
      <c r="F21407" s="34">
        <v>150</v>
      </c>
      <c r="G21407" s="34">
        <v>147</v>
      </c>
      <c r="H21407" s="34">
        <v>129</v>
      </c>
      <c r="I21407" s="34">
        <v>164</v>
      </c>
      <c r="J21407" s="34">
        <v>156</v>
      </c>
      <c r="K21407" s="34">
        <v>161</v>
      </c>
      <c r="L21407" s="34">
        <v>155</v>
      </c>
      <c r="M21407" s="34">
        <v>143</v>
      </c>
      <c r="N21407" s="34">
        <v>160</v>
      </c>
      <c r="O21407" s="34">
        <v>163</v>
      </c>
      <c r="P21407" s="34">
        <v>151</v>
      </c>
      <c r="Q21407" s="34">
        <v>192</v>
      </c>
      <c r="R21407" s="34">
        <v>226</v>
      </c>
      <c r="S21407" s="34">
        <v>214</v>
      </c>
      <c r="T21407" s="34">
        <v>231</v>
      </c>
      <c r="U21407" s="34">
        <v>162</v>
      </c>
      <c r="V21407" s="34">
        <v>167</v>
      </c>
      <c r="W21407" s="34">
        <v>272</v>
      </c>
      <c r="X21407" s="34">
        <v>215</v>
      </c>
      <c r="Y21407" s="34">
        <v>189</v>
      </c>
      <c r="Z21407" s="34">
        <v>135</v>
      </c>
      <c r="AA21407" s="34">
        <v>144</v>
      </c>
      <c r="AB21407" s="34">
        <v>196</v>
      </c>
      <c r="AC21407" s="34">
        <v>281</v>
      </c>
    </row>
    <row r="21408" spans="1:29" x14ac:dyDescent="0.2">
      <c r="A21408" s="34" t="s">
        <v>81901</v>
      </c>
      <c r="B21408" s="34">
        <v>69</v>
      </c>
      <c r="C21408" s="34">
        <v>86</v>
      </c>
      <c r="D21408" s="34">
        <v>89</v>
      </c>
      <c r="E21408" s="34">
        <v>58</v>
      </c>
      <c r="F21408" s="34">
        <v>90</v>
      </c>
      <c r="G21408" s="34">
        <v>77</v>
      </c>
      <c r="H21408" s="34">
        <v>98</v>
      </c>
      <c r="I21408" s="34">
        <v>60</v>
      </c>
      <c r="J21408" s="34">
        <v>89</v>
      </c>
      <c r="K21408" s="34">
        <v>83</v>
      </c>
      <c r="L21408" s="34">
        <v>53</v>
      </c>
      <c r="M21408" s="34">
        <v>50</v>
      </c>
      <c r="N21408" s="34">
        <v>78</v>
      </c>
      <c r="O21408" s="34">
        <v>63</v>
      </c>
      <c r="P21408" s="34">
        <v>90</v>
      </c>
      <c r="Q21408" s="34">
        <v>87</v>
      </c>
      <c r="R21408" s="34">
        <v>81</v>
      </c>
      <c r="S21408" s="34">
        <v>86</v>
      </c>
      <c r="T21408" s="34">
        <v>84</v>
      </c>
      <c r="U21408" s="34">
        <v>62</v>
      </c>
      <c r="V21408" s="34">
        <v>79</v>
      </c>
      <c r="W21408" s="34">
        <v>61</v>
      </c>
      <c r="X21408" s="34">
        <v>93</v>
      </c>
      <c r="Y21408" s="34">
        <v>56</v>
      </c>
      <c r="Z21408" s="34">
        <v>102</v>
      </c>
      <c r="AA21408" s="34">
        <v>103</v>
      </c>
      <c r="AB21408" s="34">
        <v>99</v>
      </c>
      <c r="AC21408" s="34">
        <v>107</v>
      </c>
    </row>
    <row r="21409" spans="1:29" x14ac:dyDescent="0.2">
      <c r="A21409" s="34" t="s">
        <v>81902</v>
      </c>
      <c r="B21409" s="34">
        <v>29</v>
      </c>
      <c r="C21409" s="34">
        <v>30</v>
      </c>
      <c r="D21409" s="34">
        <v>36</v>
      </c>
      <c r="E21409" s="34">
        <v>37</v>
      </c>
      <c r="F21409" s="34">
        <v>30</v>
      </c>
      <c r="G21409" s="34">
        <v>54</v>
      </c>
      <c r="H21409" s="34">
        <v>26</v>
      </c>
      <c r="I21409" s="34">
        <v>22</v>
      </c>
      <c r="J21409" s="34">
        <v>40</v>
      </c>
      <c r="K21409" s="34">
        <v>37</v>
      </c>
      <c r="L21409" s="34">
        <v>34</v>
      </c>
      <c r="M21409" s="34">
        <v>26</v>
      </c>
      <c r="N21409" s="34">
        <v>25</v>
      </c>
      <c r="O21409" s="34">
        <v>24</v>
      </c>
      <c r="P21409" s="34">
        <v>37</v>
      </c>
      <c r="Q21409" s="34">
        <v>59</v>
      </c>
      <c r="R21409" s="34">
        <v>32</v>
      </c>
      <c r="S21409" s="34">
        <v>49</v>
      </c>
      <c r="T21409" s="34">
        <v>28</v>
      </c>
      <c r="U21409" s="34">
        <v>20</v>
      </c>
      <c r="V21409" s="34">
        <v>50</v>
      </c>
      <c r="W21409" s="34">
        <v>37</v>
      </c>
      <c r="X21409" s="34">
        <v>27</v>
      </c>
      <c r="Y21409" s="34">
        <v>21</v>
      </c>
      <c r="Z21409" s="34">
        <v>54</v>
      </c>
      <c r="AA21409" s="34">
        <v>39</v>
      </c>
      <c r="AB21409" s="34">
        <v>46</v>
      </c>
      <c r="AC21409" s="34">
        <v>38</v>
      </c>
    </row>
    <row r="21410" spans="1:29" x14ac:dyDescent="0.2">
      <c r="A21410" s="34" t="s">
        <v>81903</v>
      </c>
      <c r="B21410" s="34">
        <v>172</v>
      </c>
      <c r="C21410" s="34">
        <v>217</v>
      </c>
      <c r="D21410" s="34">
        <v>305</v>
      </c>
      <c r="E21410" s="34">
        <v>244</v>
      </c>
      <c r="F21410" s="34">
        <v>292</v>
      </c>
      <c r="G21410" s="34">
        <v>191</v>
      </c>
      <c r="H21410" s="34">
        <v>229</v>
      </c>
      <c r="I21410" s="34">
        <v>183</v>
      </c>
      <c r="J21410" s="34">
        <v>230</v>
      </c>
      <c r="K21410" s="34">
        <v>225</v>
      </c>
      <c r="L21410" s="34">
        <v>137</v>
      </c>
      <c r="M21410" s="34">
        <v>144</v>
      </c>
      <c r="N21410" s="34">
        <v>229</v>
      </c>
      <c r="O21410" s="34">
        <v>192</v>
      </c>
      <c r="P21410" s="34">
        <v>205</v>
      </c>
      <c r="Q21410" s="34">
        <v>226</v>
      </c>
      <c r="R21410" s="34">
        <v>262</v>
      </c>
      <c r="S21410" s="34">
        <v>241</v>
      </c>
      <c r="T21410" s="34">
        <v>226</v>
      </c>
      <c r="U21410" s="34">
        <v>167</v>
      </c>
      <c r="V21410" s="34">
        <v>272</v>
      </c>
      <c r="W21410" s="34">
        <v>170</v>
      </c>
      <c r="X21410" s="34">
        <v>328</v>
      </c>
      <c r="Y21410" s="34">
        <v>185</v>
      </c>
      <c r="Z21410" s="34">
        <v>290</v>
      </c>
      <c r="AA21410" s="34">
        <v>310</v>
      </c>
      <c r="AB21410" s="34">
        <v>296</v>
      </c>
      <c r="AC21410" s="34">
        <v>336</v>
      </c>
    </row>
    <row r="21411" spans="1:29" x14ac:dyDescent="0.2">
      <c r="A21411" s="34" t="s">
        <v>81904</v>
      </c>
      <c r="B21411" s="34">
        <v>99</v>
      </c>
      <c r="C21411" s="34">
        <v>147</v>
      </c>
      <c r="D21411" s="34">
        <v>114</v>
      </c>
      <c r="E21411" s="34">
        <v>174</v>
      </c>
      <c r="F21411" s="34">
        <v>131</v>
      </c>
      <c r="G21411" s="34">
        <v>115</v>
      </c>
      <c r="H21411" s="34">
        <v>85</v>
      </c>
      <c r="I21411" s="34">
        <v>153</v>
      </c>
      <c r="J21411" s="34">
        <v>100</v>
      </c>
      <c r="K21411" s="34">
        <v>161</v>
      </c>
      <c r="L21411" s="34">
        <v>95</v>
      </c>
      <c r="M21411" s="34">
        <v>112</v>
      </c>
      <c r="N21411" s="34">
        <v>104</v>
      </c>
      <c r="O21411" s="34">
        <v>133</v>
      </c>
      <c r="P21411" s="34">
        <v>93</v>
      </c>
      <c r="Q21411" s="34">
        <v>164</v>
      </c>
      <c r="R21411" s="34">
        <v>173</v>
      </c>
      <c r="S21411" s="34">
        <v>167</v>
      </c>
      <c r="T21411" s="34">
        <v>152</v>
      </c>
      <c r="U21411" s="34">
        <v>120</v>
      </c>
      <c r="V21411" s="34">
        <v>151</v>
      </c>
      <c r="W21411" s="34">
        <v>189</v>
      </c>
      <c r="X21411" s="34">
        <v>111</v>
      </c>
      <c r="Y21411" s="34">
        <v>122</v>
      </c>
      <c r="Z21411" s="34">
        <v>104</v>
      </c>
      <c r="AA21411" s="34">
        <v>138</v>
      </c>
      <c r="AB21411" s="34">
        <v>124</v>
      </c>
      <c r="AC21411" s="34">
        <v>197</v>
      </c>
    </row>
    <row r="21412" spans="1:29" x14ac:dyDescent="0.2">
      <c r="A21412" s="34" t="s">
        <v>81905</v>
      </c>
      <c r="B21412" s="34">
        <v>139</v>
      </c>
      <c r="C21412" s="34">
        <v>92</v>
      </c>
      <c r="D21412" s="34">
        <v>153</v>
      </c>
      <c r="E21412" s="34">
        <v>102</v>
      </c>
      <c r="F21412" s="34">
        <v>109</v>
      </c>
      <c r="G21412" s="34">
        <v>61</v>
      </c>
      <c r="H21412" s="34">
        <v>142</v>
      </c>
      <c r="I21412" s="34">
        <v>123</v>
      </c>
      <c r="J21412" s="34">
        <v>137</v>
      </c>
      <c r="K21412" s="34">
        <v>122</v>
      </c>
      <c r="L21412" s="34">
        <v>100</v>
      </c>
      <c r="M21412" s="34">
        <v>143</v>
      </c>
      <c r="N21412" s="34">
        <v>124</v>
      </c>
      <c r="O21412" s="34">
        <v>112</v>
      </c>
      <c r="P21412" s="34">
        <v>136</v>
      </c>
      <c r="Q21412" s="34">
        <v>144</v>
      </c>
      <c r="R21412" s="34">
        <v>159</v>
      </c>
      <c r="S21412" s="34">
        <v>114</v>
      </c>
      <c r="T21412" s="34">
        <v>144</v>
      </c>
      <c r="U21412" s="34">
        <v>97</v>
      </c>
      <c r="V21412" s="34">
        <v>147</v>
      </c>
      <c r="W21412" s="34">
        <v>168</v>
      </c>
      <c r="X21412" s="34">
        <v>138</v>
      </c>
      <c r="Y21412" s="34">
        <v>147</v>
      </c>
      <c r="Z21412" s="34">
        <v>139</v>
      </c>
      <c r="AA21412" s="34">
        <v>125</v>
      </c>
      <c r="AB21412" s="34">
        <v>156</v>
      </c>
      <c r="AC21412" s="34">
        <v>226</v>
      </c>
    </row>
    <row r="21413" spans="1:29" x14ac:dyDescent="0.2">
      <c r="A21413" s="34" t="s">
        <v>81906</v>
      </c>
      <c r="B21413" s="34">
        <v>94</v>
      </c>
      <c r="C21413" s="34">
        <v>73</v>
      </c>
      <c r="D21413" s="34">
        <v>151</v>
      </c>
      <c r="E21413" s="34">
        <v>124</v>
      </c>
      <c r="F21413" s="34">
        <v>148</v>
      </c>
      <c r="G21413" s="34">
        <v>104</v>
      </c>
      <c r="H21413" s="34">
        <v>148</v>
      </c>
      <c r="I21413" s="34">
        <v>93</v>
      </c>
      <c r="J21413" s="34">
        <v>126</v>
      </c>
      <c r="K21413" s="34">
        <v>114</v>
      </c>
      <c r="L21413" s="34">
        <v>104</v>
      </c>
      <c r="M21413" s="34">
        <v>98</v>
      </c>
      <c r="N21413" s="34">
        <v>145</v>
      </c>
      <c r="O21413" s="34">
        <v>113</v>
      </c>
      <c r="P21413" s="34">
        <v>131</v>
      </c>
      <c r="Q21413" s="34">
        <v>142</v>
      </c>
      <c r="R21413" s="34">
        <v>153</v>
      </c>
      <c r="S21413" s="34">
        <v>140</v>
      </c>
      <c r="T21413" s="34">
        <v>128</v>
      </c>
      <c r="U21413" s="34">
        <v>131</v>
      </c>
      <c r="V21413" s="34">
        <v>176</v>
      </c>
      <c r="W21413" s="34">
        <v>135</v>
      </c>
      <c r="X21413" s="34">
        <v>148</v>
      </c>
      <c r="Y21413" s="34">
        <v>132</v>
      </c>
      <c r="Z21413" s="34">
        <v>135</v>
      </c>
      <c r="AA21413" s="34">
        <v>159</v>
      </c>
      <c r="AB21413" s="34">
        <v>132</v>
      </c>
      <c r="AC21413" s="34">
        <v>174</v>
      </c>
    </row>
    <row r="21414" spans="1:29" x14ac:dyDescent="0.2">
      <c r="A21414" s="34" t="s">
        <v>81907</v>
      </c>
      <c r="B21414" s="34">
        <v>89</v>
      </c>
      <c r="C21414" s="34">
        <v>53</v>
      </c>
      <c r="D21414" s="34">
        <v>98</v>
      </c>
      <c r="E21414" s="34">
        <v>61</v>
      </c>
      <c r="F21414" s="34">
        <v>75</v>
      </c>
      <c r="G21414" s="34">
        <v>70</v>
      </c>
      <c r="H21414" s="34">
        <v>75</v>
      </c>
      <c r="I21414" s="34">
        <v>42</v>
      </c>
      <c r="J21414" s="34">
        <v>73</v>
      </c>
      <c r="K21414" s="34">
        <v>66</v>
      </c>
      <c r="L21414" s="34">
        <v>77</v>
      </c>
      <c r="M21414" s="34">
        <v>52</v>
      </c>
      <c r="N21414" s="34">
        <v>86</v>
      </c>
      <c r="O21414" s="34">
        <v>59</v>
      </c>
      <c r="P21414" s="34">
        <v>50</v>
      </c>
      <c r="Q21414" s="34">
        <v>107</v>
      </c>
      <c r="R21414" s="34">
        <v>106</v>
      </c>
      <c r="S21414" s="34">
        <v>96</v>
      </c>
      <c r="T21414" s="34">
        <v>88</v>
      </c>
      <c r="U21414" s="34">
        <v>60</v>
      </c>
      <c r="V21414" s="34">
        <v>107</v>
      </c>
      <c r="W21414" s="34">
        <v>91</v>
      </c>
      <c r="X21414" s="34">
        <v>116</v>
      </c>
      <c r="Y21414" s="34">
        <v>65</v>
      </c>
      <c r="Z21414" s="34">
        <v>100</v>
      </c>
      <c r="AA21414" s="34">
        <v>83</v>
      </c>
      <c r="AB21414" s="34">
        <v>82</v>
      </c>
      <c r="AC21414" s="34">
        <v>119</v>
      </c>
    </row>
    <row r="21415" spans="1:29" x14ac:dyDescent="0.2">
      <c r="A21415" s="34" t="s">
        <v>81908</v>
      </c>
      <c r="B21415" s="34">
        <v>102</v>
      </c>
      <c r="C21415" s="34">
        <v>84</v>
      </c>
      <c r="D21415" s="34">
        <v>141</v>
      </c>
      <c r="E21415" s="34">
        <v>76</v>
      </c>
      <c r="F21415" s="34">
        <v>150</v>
      </c>
      <c r="G21415" s="34">
        <v>34</v>
      </c>
      <c r="H21415" s="34">
        <v>85</v>
      </c>
      <c r="I21415" s="34">
        <v>61</v>
      </c>
      <c r="J21415" s="34">
        <v>109</v>
      </c>
      <c r="K21415" s="34">
        <v>72</v>
      </c>
      <c r="L21415" s="34">
        <v>88</v>
      </c>
      <c r="M21415" s="34">
        <v>67</v>
      </c>
      <c r="N21415" s="34">
        <v>107</v>
      </c>
      <c r="O21415" s="34">
        <v>88</v>
      </c>
      <c r="P21415" s="34">
        <v>94</v>
      </c>
      <c r="Q21415" s="34">
        <v>66</v>
      </c>
      <c r="R21415" s="34">
        <v>143</v>
      </c>
      <c r="S21415" s="34">
        <v>104</v>
      </c>
      <c r="T21415" s="34">
        <v>144</v>
      </c>
      <c r="U21415" s="34">
        <v>63</v>
      </c>
      <c r="V21415" s="34">
        <v>114</v>
      </c>
      <c r="W21415" s="34">
        <v>88</v>
      </c>
      <c r="X21415" s="34">
        <v>107</v>
      </c>
      <c r="Y21415" s="34">
        <v>74</v>
      </c>
      <c r="Z21415" s="34">
        <v>128</v>
      </c>
      <c r="AA21415" s="34">
        <v>101</v>
      </c>
      <c r="AB21415" s="34">
        <v>146</v>
      </c>
      <c r="AC21415" s="34">
        <v>119</v>
      </c>
    </row>
    <row r="21416" spans="1:29" x14ac:dyDescent="0.2">
      <c r="A21416" s="34" t="s">
        <v>81909</v>
      </c>
      <c r="B21416" s="34">
        <v>77</v>
      </c>
      <c r="C21416" s="34">
        <v>70</v>
      </c>
      <c r="D21416" s="34">
        <v>43</v>
      </c>
      <c r="E21416" s="34">
        <v>78</v>
      </c>
      <c r="F21416" s="34">
        <v>43</v>
      </c>
      <c r="G21416" s="34">
        <v>38</v>
      </c>
      <c r="H21416" s="34">
        <v>38</v>
      </c>
      <c r="I21416" s="34">
        <v>55</v>
      </c>
      <c r="J21416" s="34">
        <v>37</v>
      </c>
      <c r="K21416" s="34">
        <v>59</v>
      </c>
      <c r="L21416" s="34">
        <v>35</v>
      </c>
      <c r="M21416" s="34">
        <v>56</v>
      </c>
      <c r="N21416" s="34">
        <v>31</v>
      </c>
      <c r="O21416" s="34">
        <v>59</v>
      </c>
      <c r="P21416" s="34">
        <v>52</v>
      </c>
      <c r="Q21416" s="34">
        <v>90</v>
      </c>
      <c r="R21416" s="34">
        <v>51</v>
      </c>
      <c r="S21416" s="34">
        <v>77</v>
      </c>
      <c r="T21416" s="34">
        <v>41</v>
      </c>
      <c r="U21416" s="34">
        <v>65</v>
      </c>
      <c r="V21416" s="34">
        <v>52</v>
      </c>
      <c r="W21416" s="34">
        <v>98</v>
      </c>
      <c r="X21416" s="34">
        <v>85</v>
      </c>
      <c r="Y21416" s="34">
        <v>57</v>
      </c>
      <c r="Z21416" s="34">
        <v>55</v>
      </c>
      <c r="AA21416" s="34">
        <v>62</v>
      </c>
      <c r="AB21416" s="34">
        <v>91</v>
      </c>
      <c r="AC21416" s="34">
        <v>99</v>
      </c>
    </row>
    <row r="21417" spans="1:29" x14ac:dyDescent="0.2">
      <c r="A21417" s="34" t="s">
        <v>81910</v>
      </c>
      <c r="B21417" s="34">
        <v>39</v>
      </c>
      <c r="C21417" s="34">
        <v>14</v>
      </c>
      <c r="D21417" s="34">
        <v>13</v>
      </c>
      <c r="E21417" s="34">
        <v>18</v>
      </c>
      <c r="F21417" s="34">
        <v>13</v>
      </c>
      <c r="G21417" s="34">
        <v>12</v>
      </c>
      <c r="H21417" s="34">
        <v>27</v>
      </c>
      <c r="I21417" s="34">
        <v>9</v>
      </c>
      <c r="J21417" s="34">
        <v>18</v>
      </c>
      <c r="K21417" s="34">
        <v>9</v>
      </c>
      <c r="L21417" s="34">
        <v>15</v>
      </c>
      <c r="M21417" s="34">
        <v>18</v>
      </c>
      <c r="N21417" s="34">
        <v>14</v>
      </c>
      <c r="O21417" s="34">
        <v>21</v>
      </c>
      <c r="P21417" s="34">
        <v>21</v>
      </c>
      <c r="Q21417" s="34">
        <v>42</v>
      </c>
      <c r="R21417" s="34">
        <v>22</v>
      </c>
      <c r="S21417" s="34">
        <v>24</v>
      </c>
      <c r="T21417" s="34">
        <v>8</v>
      </c>
      <c r="U21417" s="34">
        <v>25</v>
      </c>
      <c r="V21417" s="34">
        <v>19</v>
      </c>
      <c r="W21417" s="34">
        <v>26</v>
      </c>
      <c r="X21417" s="34">
        <v>32</v>
      </c>
      <c r="Y21417" s="34">
        <v>17</v>
      </c>
      <c r="Z21417" s="34">
        <v>17</v>
      </c>
      <c r="AA21417" s="34">
        <v>26</v>
      </c>
      <c r="AB21417" s="34">
        <v>15</v>
      </c>
      <c r="AC21417" s="34">
        <v>40</v>
      </c>
    </row>
    <row r="21418" spans="1:29" x14ac:dyDescent="0.2">
      <c r="A21418" s="34" t="s">
        <v>81911</v>
      </c>
      <c r="B21418" s="34">
        <v>0</v>
      </c>
      <c r="C21418" s="34">
        <v>0</v>
      </c>
      <c r="D21418" s="34">
        <v>0</v>
      </c>
      <c r="E21418" s="34">
        <v>0</v>
      </c>
      <c r="F21418" s="34">
        <v>0</v>
      </c>
      <c r="G21418" s="34">
        <v>0</v>
      </c>
      <c r="H21418" s="34">
        <v>0</v>
      </c>
      <c r="I21418" s="34">
        <v>0</v>
      </c>
      <c r="J21418" s="34">
        <v>0</v>
      </c>
      <c r="K21418" s="34">
        <v>0</v>
      </c>
      <c r="L21418" s="34">
        <v>0</v>
      </c>
      <c r="M21418" s="34">
        <v>0</v>
      </c>
      <c r="N21418" s="34">
        <v>0</v>
      </c>
      <c r="O21418" s="34">
        <v>0</v>
      </c>
      <c r="P21418" s="34">
        <v>0</v>
      </c>
      <c r="Q21418" s="34">
        <v>0</v>
      </c>
      <c r="R21418" s="34">
        <v>0</v>
      </c>
      <c r="S21418" s="34">
        <v>0</v>
      </c>
      <c r="T21418" s="34">
        <v>0</v>
      </c>
      <c r="U21418" s="34">
        <v>0</v>
      </c>
      <c r="V21418" s="34">
        <v>0</v>
      </c>
      <c r="W21418" s="34">
        <v>0</v>
      </c>
      <c r="X21418" s="34">
        <v>0</v>
      </c>
      <c r="Y21418" s="34">
        <v>0</v>
      </c>
      <c r="Z21418" s="34">
        <v>0</v>
      </c>
      <c r="AA21418" s="34">
        <v>0</v>
      </c>
      <c r="AB21418" s="34">
        <v>0</v>
      </c>
      <c r="AC21418" s="34">
        <v>0</v>
      </c>
    </row>
    <row r="21419" spans="1:29" x14ac:dyDescent="0.2">
      <c r="A21419" s="34" t="s">
        <v>81912</v>
      </c>
      <c r="B21419" s="34">
        <v>109</v>
      </c>
      <c r="C21419" s="34">
        <v>61</v>
      </c>
      <c r="D21419" s="34">
        <v>66</v>
      </c>
      <c r="E21419" s="34">
        <v>95</v>
      </c>
      <c r="F21419" s="34">
        <v>78</v>
      </c>
      <c r="G21419" s="34">
        <v>109</v>
      </c>
      <c r="H21419" s="34">
        <v>48</v>
      </c>
      <c r="I21419" s="34">
        <v>79</v>
      </c>
      <c r="J21419" s="34">
        <v>64</v>
      </c>
      <c r="K21419" s="34">
        <v>101</v>
      </c>
      <c r="L21419" s="34">
        <v>73</v>
      </c>
      <c r="M21419" s="34">
        <v>76</v>
      </c>
      <c r="N21419" s="34">
        <v>82</v>
      </c>
      <c r="O21419" s="34">
        <v>80</v>
      </c>
      <c r="P21419" s="34">
        <v>68</v>
      </c>
      <c r="Q21419" s="34">
        <v>95</v>
      </c>
      <c r="R21419" s="34">
        <v>90</v>
      </c>
      <c r="S21419" s="34">
        <v>100</v>
      </c>
      <c r="T21419" s="34">
        <v>67</v>
      </c>
      <c r="U21419" s="34">
        <v>97</v>
      </c>
      <c r="V21419" s="34">
        <v>76</v>
      </c>
      <c r="W21419" s="34">
        <v>93</v>
      </c>
      <c r="X21419" s="34">
        <v>92</v>
      </c>
      <c r="Y21419" s="34">
        <v>96</v>
      </c>
      <c r="Z21419" s="34">
        <v>69</v>
      </c>
      <c r="AA21419" s="34">
        <v>91</v>
      </c>
      <c r="AB21419" s="34">
        <v>81</v>
      </c>
      <c r="AC21419" s="34">
        <v>111</v>
      </c>
    </row>
    <row r="21420" spans="1:29" x14ac:dyDescent="0.2">
      <c r="A21420" s="34" t="s">
        <v>81913</v>
      </c>
      <c r="B21420" s="34">
        <v>272</v>
      </c>
      <c r="C21420" s="34">
        <v>157</v>
      </c>
      <c r="D21420" s="34">
        <v>240</v>
      </c>
      <c r="E21420" s="34">
        <v>233</v>
      </c>
      <c r="F21420" s="34">
        <v>235</v>
      </c>
      <c r="G21420" s="34">
        <v>183</v>
      </c>
      <c r="H21420" s="34">
        <v>255</v>
      </c>
      <c r="I21420" s="34">
        <v>189</v>
      </c>
      <c r="J21420" s="34">
        <v>236</v>
      </c>
      <c r="K21420" s="34">
        <v>190</v>
      </c>
      <c r="L21420" s="34">
        <v>289</v>
      </c>
      <c r="M21420" s="34">
        <v>176</v>
      </c>
      <c r="N21420" s="34">
        <v>217</v>
      </c>
      <c r="O21420" s="34">
        <v>205</v>
      </c>
      <c r="P21420" s="34">
        <v>224</v>
      </c>
      <c r="Q21420" s="34">
        <v>278</v>
      </c>
      <c r="R21420" s="34">
        <v>282</v>
      </c>
      <c r="S21420" s="34">
        <v>260</v>
      </c>
      <c r="T21420" s="34">
        <v>296</v>
      </c>
      <c r="U21420" s="34">
        <v>220</v>
      </c>
      <c r="V21420" s="34">
        <v>235</v>
      </c>
      <c r="W21420" s="34">
        <v>327</v>
      </c>
      <c r="X21420" s="34">
        <v>290</v>
      </c>
      <c r="Y21420" s="34">
        <v>270</v>
      </c>
      <c r="Z21420" s="34">
        <v>254</v>
      </c>
      <c r="AA21420" s="34">
        <v>267</v>
      </c>
      <c r="AB21420" s="34">
        <v>374</v>
      </c>
      <c r="AC21420" s="34">
        <v>324</v>
      </c>
    </row>
    <row r="21421" spans="1:29" x14ac:dyDescent="0.2">
      <c r="A21421" s="34" t="s">
        <v>81914</v>
      </c>
      <c r="B21421" s="34">
        <v>89</v>
      </c>
      <c r="C21421" s="34">
        <v>86</v>
      </c>
      <c r="D21421" s="34">
        <v>127</v>
      </c>
      <c r="E21421" s="34">
        <v>77</v>
      </c>
      <c r="F21421" s="34">
        <v>82</v>
      </c>
      <c r="G21421" s="34">
        <v>118</v>
      </c>
      <c r="H21421" s="34">
        <v>51</v>
      </c>
      <c r="I21421" s="34">
        <v>82</v>
      </c>
      <c r="J21421" s="34">
        <v>70</v>
      </c>
      <c r="K21421" s="34">
        <v>82</v>
      </c>
      <c r="L21421" s="34">
        <v>47</v>
      </c>
      <c r="M21421" s="34">
        <v>75</v>
      </c>
      <c r="N21421" s="34">
        <v>64</v>
      </c>
      <c r="O21421" s="34">
        <v>67</v>
      </c>
      <c r="P21421" s="34">
        <v>62</v>
      </c>
      <c r="Q21421" s="34">
        <v>92</v>
      </c>
      <c r="R21421" s="34">
        <v>79</v>
      </c>
      <c r="S21421" s="34">
        <v>135</v>
      </c>
      <c r="T21421" s="34">
        <v>73</v>
      </c>
      <c r="U21421" s="34">
        <v>70</v>
      </c>
      <c r="V21421" s="34">
        <v>76</v>
      </c>
      <c r="W21421" s="34">
        <v>115</v>
      </c>
      <c r="X21421" s="34">
        <v>100</v>
      </c>
      <c r="Y21421" s="34">
        <v>69</v>
      </c>
      <c r="Z21421" s="34">
        <v>96</v>
      </c>
      <c r="AA21421" s="34">
        <v>99</v>
      </c>
      <c r="AB21421" s="34">
        <v>69</v>
      </c>
      <c r="AC21421" s="34">
        <v>124</v>
      </c>
    </row>
    <row r="21422" spans="1:29" x14ac:dyDescent="0.2">
      <c r="A21422" s="34" t="s">
        <v>81915</v>
      </c>
      <c r="B21422" s="34">
        <v>193</v>
      </c>
      <c r="C21422" s="34">
        <v>187</v>
      </c>
      <c r="D21422" s="34">
        <v>187</v>
      </c>
      <c r="E21422" s="34">
        <v>245</v>
      </c>
      <c r="F21422" s="34">
        <v>211</v>
      </c>
      <c r="G21422" s="34">
        <v>185</v>
      </c>
      <c r="H21422" s="34">
        <v>204</v>
      </c>
      <c r="I21422" s="34">
        <v>164</v>
      </c>
      <c r="J21422" s="34">
        <v>186</v>
      </c>
      <c r="K21422" s="34">
        <v>235</v>
      </c>
      <c r="L21422" s="34">
        <v>190</v>
      </c>
      <c r="M21422" s="34">
        <v>178</v>
      </c>
      <c r="N21422" s="34">
        <v>183</v>
      </c>
      <c r="O21422" s="34">
        <v>194</v>
      </c>
      <c r="P21422" s="34">
        <v>212</v>
      </c>
      <c r="Q21422" s="34">
        <v>284</v>
      </c>
      <c r="R21422" s="34">
        <v>270</v>
      </c>
      <c r="S21422" s="34">
        <v>223</v>
      </c>
      <c r="T21422" s="34">
        <v>253</v>
      </c>
      <c r="U21422" s="34">
        <v>220</v>
      </c>
      <c r="V21422" s="34">
        <v>245</v>
      </c>
      <c r="W21422" s="34">
        <v>346</v>
      </c>
      <c r="X21422" s="34">
        <v>295</v>
      </c>
      <c r="Y21422" s="34">
        <v>276</v>
      </c>
      <c r="Z21422" s="34">
        <v>232</v>
      </c>
      <c r="AA21422" s="34">
        <v>267</v>
      </c>
      <c r="AB21422" s="34">
        <v>316</v>
      </c>
      <c r="AC21422" s="34">
        <v>378</v>
      </c>
    </row>
    <row r="21423" spans="1:29" x14ac:dyDescent="0.2">
      <c r="A21423" s="34" t="s">
        <v>81916</v>
      </c>
      <c r="B21423" s="34">
        <v>193</v>
      </c>
      <c r="C21423" s="34">
        <v>139</v>
      </c>
      <c r="D21423" s="34">
        <v>189</v>
      </c>
      <c r="E21423" s="34">
        <v>150</v>
      </c>
      <c r="F21423" s="34">
        <v>191</v>
      </c>
      <c r="G21423" s="34">
        <v>160</v>
      </c>
      <c r="H21423" s="34">
        <v>214</v>
      </c>
      <c r="I21423" s="34">
        <v>121</v>
      </c>
      <c r="J21423" s="34">
        <v>233</v>
      </c>
      <c r="K21423" s="34">
        <v>145</v>
      </c>
      <c r="L21423" s="34">
        <v>159</v>
      </c>
      <c r="M21423" s="34">
        <v>113</v>
      </c>
      <c r="N21423" s="34">
        <v>196</v>
      </c>
      <c r="O21423" s="34">
        <v>143</v>
      </c>
      <c r="P21423" s="34">
        <v>193</v>
      </c>
      <c r="Q21423" s="34">
        <v>172</v>
      </c>
      <c r="R21423" s="34">
        <v>254</v>
      </c>
      <c r="S21423" s="34">
        <v>187</v>
      </c>
      <c r="T21423" s="34">
        <v>269</v>
      </c>
      <c r="U21423" s="34">
        <v>165</v>
      </c>
      <c r="V21423" s="34">
        <v>296</v>
      </c>
      <c r="W21423" s="34">
        <v>172</v>
      </c>
      <c r="X21423" s="34">
        <v>283</v>
      </c>
      <c r="Y21423" s="34">
        <v>141</v>
      </c>
      <c r="Z21423" s="34">
        <v>264</v>
      </c>
      <c r="AA21423" s="34">
        <v>197</v>
      </c>
      <c r="AB21423" s="34">
        <v>319</v>
      </c>
      <c r="AC21423" s="34">
        <v>266</v>
      </c>
    </row>
    <row r="21424" spans="1:29" x14ac:dyDescent="0.2">
      <c r="A21424" s="34" t="s">
        <v>81917</v>
      </c>
      <c r="B21424" s="34">
        <v>12</v>
      </c>
      <c r="C21424" s="34">
        <v>7</v>
      </c>
      <c r="D21424" s="34">
        <v>15</v>
      </c>
      <c r="E21424" s="34">
        <v>13</v>
      </c>
      <c r="F21424" s="34">
        <v>21</v>
      </c>
      <c r="G21424" s="34">
        <v>9</v>
      </c>
      <c r="H21424" s="34">
        <v>8</v>
      </c>
      <c r="I21424" s="34">
        <v>7</v>
      </c>
      <c r="J21424" s="34">
        <v>11</v>
      </c>
      <c r="K21424" s="34">
        <v>12</v>
      </c>
      <c r="L21424" s="34">
        <v>9</v>
      </c>
      <c r="M21424" s="34">
        <v>10</v>
      </c>
      <c r="N21424" s="34">
        <v>13</v>
      </c>
      <c r="O21424" s="34">
        <v>3</v>
      </c>
      <c r="P21424" s="34">
        <v>12</v>
      </c>
      <c r="Q21424" s="34">
        <v>12</v>
      </c>
      <c r="R21424" s="34">
        <v>9</v>
      </c>
      <c r="S21424" s="34">
        <v>16</v>
      </c>
      <c r="T21424" s="34">
        <v>13</v>
      </c>
      <c r="U21424" s="34">
        <v>9</v>
      </c>
      <c r="V21424" s="34">
        <v>30</v>
      </c>
      <c r="W21424" s="34">
        <v>7</v>
      </c>
      <c r="X21424" s="34">
        <v>7</v>
      </c>
      <c r="Y21424" s="34">
        <v>8</v>
      </c>
      <c r="Z21424" s="34">
        <v>21</v>
      </c>
      <c r="AA21424" s="34">
        <v>31</v>
      </c>
      <c r="AB21424" s="34">
        <v>9</v>
      </c>
      <c r="AC21424" s="34">
        <v>28</v>
      </c>
    </row>
    <row r="21425" spans="1:29" x14ac:dyDescent="0.2">
      <c r="A21425" s="34" t="s">
        <v>81918</v>
      </c>
      <c r="B21425" s="34">
        <v>82</v>
      </c>
      <c r="C21425" s="34">
        <v>111</v>
      </c>
      <c r="D21425" s="34">
        <v>105</v>
      </c>
      <c r="E21425" s="34">
        <v>101</v>
      </c>
      <c r="F21425" s="34">
        <v>96</v>
      </c>
      <c r="G21425" s="34">
        <v>51</v>
      </c>
      <c r="H21425" s="34">
        <v>69</v>
      </c>
      <c r="I21425" s="34">
        <v>86</v>
      </c>
      <c r="J21425" s="34">
        <v>96</v>
      </c>
      <c r="K21425" s="34">
        <v>92</v>
      </c>
      <c r="L21425" s="34">
        <v>84</v>
      </c>
      <c r="M21425" s="34">
        <v>40</v>
      </c>
      <c r="N21425" s="34">
        <v>65</v>
      </c>
      <c r="O21425" s="34">
        <v>66</v>
      </c>
      <c r="P21425" s="34">
        <v>81</v>
      </c>
      <c r="Q21425" s="34">
        <v>165</v>
      </c>
      <c r="R21425" s="34">
        <v>102</v>
      </c>
      <c r="S21425" s="34">
        <v>120</v>
      </c>
      <c r="T21425" s="34">
        <v>111</v>
      </c>
      <c r="U21425" s="34">
        <v>128</v>
      </c>
      <c r="V21425" s="34">
        <v>100</v>
      </c>
      <c r="W21425" s="34">
        <v>132</v>
      </c>
      <c r="X21425" s="34">
        <v>68</v>
      </c>
      <c r="Y21425" s="34">
        <v>106</v>
      </c>
      <c r="Z21425" s="34">
        <v>87</v>
      </c>
      <c r="AA21425" s="34">
        <v>115</v>
      </c>
      <c r="AB21425" s="34">
        <v>152</v>
      </c>
      <c r="AC21425" s="34">
        <v>121</v>
      </c>
    </row>
    <row r="21426" spans="1:29" x14ac:dyDescent="0.2">
      <c r="A21426" s="34" t="s">
        <v>81919</v>
      </c>
      <c r="B21426" s="34">
        <v>35</v>
      </c>
      <c r="C21426" s="34">
        <v>32</v>
      </c>
      <c r="D21426" s="34">
        <v>48</v>
      </c>
      <c r="E21426" s="34">
        <v>32</v>
      </c>
      <c r="F21426" s="34">
        <v>57</v>
      </c>
      <c r="G21426" s="34">
        <v>48</v>
      </c>
      <c r="H21426" s="34">
        <v>34</v>
      </c>
      <c r="I21426" s="34">
        <v>38</v>
      </c>
      <c r="J21426" s="34">
        <v>51</v>
      </c>
      <c r="K21426" s="34">
        <v>51</v>
      </c>
      <c r="L21426" s="34">
        <v>28</v>
      </c>
      <c r="M21426" s="34">
        <v>32</v>
      </c>
      <c r="N21426" s="34">
        <v>39</v>
      </c>
      <c r="O21426" s="34">
        <v>34</v>
      </c>
      <c r="P21426" s="34">
        <v>43</v>
      </c>
      <c r="Q21426" s="34">
        <v>40</v>
      </c>
      <c r="R21426" s="34">
        <v>30</v>
      </c>
      <c r="S21426" s="34">
        <v>44</v>
      </c>
      <c r="T21426" s="34">
        <v>50</v>
      </c>
      <c r="U21426" s="34">
        <v>43</v>
      </c>
      <c r="V21426" s="34">
        <v>65</v>
      </c>
      <c r="W21426" s="34">
        <v>53</v>
      </c>
      <c r="X21426" s="34">
        <v>47</v>
      </c>
      <c r="Y21426" s="34">
        <v>34</v>
      </c>
      <c r="Z21426" s="34">
        <v>39</v>
      </c>
      <c r="AA21426" s="34">
        <v>44</v>
      </c>
      <c r="AB21426" s="34">
        <v>64</v>
      </c>
      <c r="AC21426" s="34">
        <v>60</v>
      </c>
    </row>
    <row r="21427" spans="1:29" x14ac:dyDescent="0.2">
      <c r="A21427" s="34" t="s">
        <v>81920</v>
      </c>
      <c r="B21427" s="34">
        <v>91</v>
      </c>
      <c r="C21427" s="34">
        <v>67</v>
      </c>
      <c r="D21427" s="34">
        <v>80</v>
      </c>
      <c r="E21427" s="34">
        <v>100</v>
      </c>
      <c r="F21427" s="34">
        <v>73</v>
      </c>
      <c r="G21427" s="34">
        <v>68</v>
      </c>
      <c r="H21427" s="34">
        <v>61</v>
      </c>
      <c r="I21427" s="34">
        <v>59</v>
      </c>
      <c r="J21427" s="34">
        <v>67</v>
      </c>
      <c r="K21427" s="34">
        <v>91</v>
      </c>
      <c r="L21427" s="34">
        <v>43</v>
      </c>
      <c r="M21427" s="34">
        <v>86</v>
      </c>
      <c r="N21427" s="34">
        <v>47</v>
      </c>
      <c r="O21427" s="34">
        <v>76</v>
      </c>
      <c r="P21427" s="34">
        <v>50</v>
      </c>
      <c r="Q21427" s="34">
        <v>110</v>
      </c>
      <c r="R21427" s="34">
        <v>64</v>
      </c>
      <c r="S21427" s="34">
        <v>102</v>
      </c>
      <c r="T21427" s="34">
        <v>43</v>
      </c>
      <c r="U21427" s="34">
        <v>88</v>
      </c>
      <c r="V21427" s="34">
        <v>50</v>
      </c>
      <c r="W21427" s="34">
        <v>135</v>
      </c>
      <c r="X21427" s="34">
        <v>72</v>
      </c>
      <c r="Y21427" s="34">
        <v>79</v>
      </c>
      <c r="Z21427" s="34">
        <v>70</v>
      </c>
      <c r="AA21427" s="34">
        <v>101</v>
      </c>
      <c r="AB21427" s="34">
        <v>51</v>
      </c>
      <c r="AC21427" s="34">
        <v>148</v>
      </c>
    </row>
    <row r="21428" spans="1:29" x14ac:dyDescent="0.2">
      <c r="A21428" s="34" t="s">
        <v>81921</v>
      </c>
      <c r="B21428" s="34">
        <v>258</v>
      </c>
      <c r="C21428" s="34">
        <v>120</v>
      </c>
      <c r="D21428" s="34">
        <v>187</v>
      </c>
      <c r="E21428" s="34">
        <v>142</v>
      </c>
      <c r="F21428" s="34">
        <v>172</v>
      </c>
      <c r="G21428" s="34">
        <v>108</v>
      </c>
      <c r="H21428" s="34">
        <v>193</v>
      </c>
      <c r="I21428" s="34">
        <v>130</v>
      </c>
      <c r="J21428" s="34">
        <v>173</v>
      </c>
      <c r="K21428" s="34">
        <v>165</v>
      </c>
      <c r="L21428" s="34">
        <v>158</v>
      </c>
      <c r="M21428" s="34">
        <v>117</v>
      </c>
      <c r="N21428" s="34">
        <v>133</v>
      </c>
      <c r="O21428" s="34">
        <v>118</v>
      </c>
      <c r="P21428" s="34">
        <v>131</v>
      </c>
      <c r="Q21428" s="34">
        <v>173</v>
      </c>
      <c r="R21428" s="34">
        <v>186</v>
      </c>
      <c r="S21428" s="34">
        <v>165</v>
      </c>
      <c r="T21428" s="34">
        <v>215</v>
      </c>
      <c r="U21428" s="34">
        <v>139</v>
      </c>
      <c r="V21428" s="34">
        <v>222</v>
      </c>
      <c r="W21428" s="34">
        <v>170</v>
      </c>
      <c r="X21428" s="34">
        <v>192</v>
      </c>
      <c r="Y21428" s="34">
        <v>193</v>
      </c>
      <c r="Z21428" s="34">
        <v>174</v>
      </c>
      <c r="AA21428" s="34">
        <v>196</v>
      </c>
      <c r="AB21428" s="34">
        <v>237</v>
      </c>
      <c r="AC21428" s="34">
        <v>233</v>
      </c>
    </row>
    <row r="21429" spans="1:29" x14ac:dyDescent="0.2">
      <c r="A21429" s="34" t="s">
        <v>81922</v>
      </c>
      <c r="B21429" s="34">
        <v>68</v>
      </c>
      <c r="C21429" s="34">
        <v>33</v>
      </c>
      <c r="D21429" s="34">
        <v>90</v>
      </c>
      <c r="E21429" s="34">
        <v>38</v>
      </c>
      <c r="F21429" s="34">
        <v>61</v>
      </c>
      <c r="G21429" s="34">
        <v>40</v>
      </c>
      <c r="H21429" s="34">
        <v>59</v>
      </c>
      <c r="I21429" s="34">
        <v>49</v>
      </c>
      <c r="J21429" s="34">
        <v>74</v>
      </c>
      <c r="K21429" s="34">
        <v>67</v>
      </c>
      <c r="L21429" s="34">
        <v>60</v>
      </c>
      <c r="M21429" s="34">
        <v>38</v>
      </c>
      <c r="N21429" s="34">
        <v>67</v>
      </c>
      <c r="O21429" s="34">
        <v>52</v>
      </c>
      <c r="P21429" s="34">
        <v>79</v>
      </c>
      <c r="Q21429" s="34">
        <v>51</v>
      </c>
      <c r="R21429" s="34">
        <v>77</v>
      </c>
      <c r="S21429" s="34">
        <v>68</v>
      </c>
      <c r="T21429" s="34">
        <v>97</v>
      </c>
      <c r="U21429" s="34">
        <v>44</v>
      </c>
      <c r="V21429" s="34">
        <v>67</v>
      </c>
      <c r="W21429" s="34">
        <v>72</v>
      </c>
      <c r="X21429" s="34">
        <v>62</v>
      </c>
      <c r="Y21429" s="34">
        <v>51</v>
      </c>
      <c r="Z21429" s="34">
        <v>73</v>
      </c>
      <c r="AA21429" s="34">
        <v>74</v>
      </c>
      <c r="AB21429" s="34">
        <v>70</v>
      </c>
      <c r="AC21429" s="34">
        <v>75</v>
      </c>
    </row>
    <row r="21430" spans="1:29" x14ac:dyDescent="0.2">
      <c r="A21430" s="34" t="s">
        <v>81923</v>
      </c>
      <c r="B21430" s="34">
        <v>50</v>
      </c>
      <c r="C21430" s="34">
        <v>56</v>
      </c>
      <c r="D21430" s="34">
        <v>86</v>
      </c>
      <c r="E21430" s="34">
        <v>65</v>
      </c>
      <c r="F21430" s="34">
        <v>85</v>
      </c>
      <c r="G21430" s="34">
        <v>78</v>
      </c>
      <c r="H21430" s="34">
        <v>72</v>
      </c>
      <c r="I21430" s="34">
        <v>52</v>
      </c>
      <c r="J21430" s="34">
        <v>38</v>
      </c>
      <c r="K21430" s="34">
        <v>87</v>
      </c>
      <c r="L21430" s="34">
        <v>24</v>
      </c>
      <c r="M21430" s="34">
        <v>29</v>
      </c>
      <c r="N21430" s="34">
        <v>63</v>
      </c>
      <c r="O21430" s="34">
        <v>51</v>
      </c>
      <c r="P21430" s="34">
        <v>67</v>
      </c>
      <c r="Q21430" s="34">
        <v>75</v>
      </c>
      <c r="R21430" s="34">
        <v>60</v>
      </c>
      <c r="S21430" s="34">
        <v>83</v>
      </c>
      <c r="T21430" s="34">
        <v>41</v>
      </c>
      <c r="U21430" s="34">
        <v>46</v>
      </c>
      <c r="V21430" s="34">
        <v>103</v>
      </c>
      <c r="W21430" s="34">
        <v>64</v>
      </c>
      <c r="X21430" s="34">
        <v>104</v>
      </c>
      <c r="Y21430" s="34">
        <v>50</v>
      </c>
      <c r="Z21430" s="34">
        <v>86</v>
      </c>
      <c r="AA21430" s="34">
        <v>70</v>
      </c>
      <c r="AB21430" s="34">
        <v>41</v>
      </c>
      <c r="AC21430" s="34">
        <v>109</v>
      </c>
    </row>
    <row r="21431" spans="1:29" x14ac:dyDescent="0.2">
      <c r="A21431" s="34" t="s">
        <v>81924</v>
      </c>
      <c r="B21431" s="34">
        <v>620</v>
      </c>
      <c r="C21431" s="34">
        <v>537</v>
      </c>
      <c r="D21431" s="34">
        <v>760</v>
      </c>
      <c r="E21431" s="34">
        <v>563</v>
      </c>
      <c r="F21431" s="34">
        <v>801</v>
      </c>
      <c r="G21431" s="34">
        <v>622</v>
      </c>
      <c r="H21431" s="34">
        <v>786</v>
      </c>
      <c r="I21431" s="34">
        <v>579</v>
      </c>
      <c r="J21431" s="34">
        <v>737</v>
      </c>
      <c r="K21431" s="34">
        <v>614</v>
      </c>
      <c r="L21431" s="34">
        <v>685</v>
      </c>
      <c r="M21431" s="34">
        <v>506</v>
      </c>
      <c r="N21431" s="34">
        <v>709</v>
      </c>
      <c r="O21431" s="34">
        <v>518</v>
      </c>
      <c r="P21431" s="34">
        <v>771</v>
      </c>
      <c r="Q21431" s="34">
        <v>725</v>
      </c>
      <c r="R21431" s="34">
        <v>906</v>
      </c>
      <c r="S21431" s="34">
        <v>680</v>
      </c>
      <c r="T21431" s="34">
        <v>980</v>
      </c>
      <c r="U21431" s="34">
        <v>696</v>
      </c>
      <c r="V21431" s="34">
        <v>956</v>
      </c>
      <c r="W21431" s="34">
        <v>805</v>
      </c>
      <c r="X21431" s="34">
        <v>959</v>
      </c>
      <c r="Y21431" s="34">
        <v>790</v>
      </c>
      <c r="Z21431" s="34">
        <v>863</v>
      </c>
      <c r="AA21431" s="34">
        <v>804</v>
      </c>
      <c r="AB21431" s="34">
        <v>1141</v>
      </c>
      <c r="AC21431" s="34">
        <v>1041</v>
      </c>
    </row>
    <row r="21432" spans="1:29" x14ac:dyDescent="0.2">
      <c r="A21432" s="34" t="s">
        <v>81925</v>
      </c>
      <c r="B21432" s="34">
        <v>57</v>
      </c>
      <c r="C21432" s="34">
        <v>185</v>
      </c>
      <c r="D21432" s="34">
        <v>94</v>
      </c>
      <c r="E21432" s="34">
        <v>207</v>
      </c>
      <c r="F21432" s="34">
        <v>95</v>
      </c>
      <c r="G21432" s="34">
        <v>181</v>
      </c>
      <c r="H21432" s="34">
        <v>60</v>
      </c>
      <c r="I21432" s="34">
        <v>180</v>
      </c>
      <c r="J21432" s="34">
        <v>63</v>
      </c>
      <c r="K21432" s="34">
        <v>205</v>
      </c>
      <c r="L21432" s="34">
        <v>43</v>
      </c>
      <c r="M21432" s="34">
        <v>142</v>
      </c>
      <c r="N21432" s="34">
        <v>59</v>
      </c>
      <c r="O21432" s="34">
        <v>156</v>
      </c>
      <c r="P21432" s="34">
        <v>57</v>
      </c>
      <c r="Q21432" s="34">
        <v>175</v>
      </c>
      <c r="R21432" s="34">
        <v>95</v>
      </c>
      <c r="S21432" s="34">
        <v>238</v>
      </c>
      <c r="T21432" s="34">
        <v>62</v>
      </c>
      <c r="U21432" s="34">
        <v>178</v>
      </c>
      <c r="V21432" s="34">
        <v>86</v>
      </c>
      <c r="W21432" s="34">
        <v>184</v>
      </c>
      <c r="X21432" s="34">
        <v>67</v>
      </c>
      <c r="Y21432" s="34">
        <v>160</v>
      </c>
      <c r="Z21432" s="34">
        <v>87</v>
      </c>
      <c r="AA21432" s="34">
        <v>243</v>
      </c>
      <c r="AB21432" s="34">
        <v>60</v>
      </c>
      <c r="AC21432" s="34">
        <v>293</v>
      </c>
    </row>
    <row r="21433" spans="1:29" x14ac:dyDescent="0.2">
      <c r="A21433" s="34" t="s">
        <v>81926</v>
      </c>
      <c r="B21433" s="34">
        <v>59</v>
      </c>
      <c r="C21433" s="34">
        <v>181</v>
      </c>
      <c r="D21433" s="34">
        <v>162</v>
      </c>
      <c r="E21433" s="34">
        <v>167</v>
      </c>
      <c r="F21433" s="34">
        <v>146</v>
      </c>
      <c r="G21433" s="34">
        <v>113</v>
      </c>
      <c r="H21433" s="34">
        <v>111</v>
      </c>
      <c r="I21433" s="34">
        <v>132</v>
      </c>
      <c r="J21433" s="34">
        <v>119</v>
      </c>
      <c r="K21433" s="34">
        <v>145</v>
      </c>
      <c r="L21433" s="34">
        <v>82</v>
      </c>
      <c r="M21433" s="34">
        <v>88</v>
      </c>
      <c r="N21433" s="34">
        <v>150</v>
      </c>
      <c r="O21433" s="34">
        <v>94</v>
      </c>
      <c r="P21433" s="34">
        <v>129</v>
      </c>
      <c r="Q21433" s="34">
        <v>130</v>
      </c>
      <c r="R21433" s="34">
        <v>143</v>
      </c>
      <c r="S21433" s="34">
        <v>183</v>
      </c>
      <c r="T21433" s="34">
        <v>132</v>
      </c>
      <c r="U21433" s="34">
        <v>133</v>
      </c>
      <c r="V21433" s="34">
        <v>160</v>
      </c>
      <c r="W21433" s="34">
        <v>135</v>
      </c>
      <c r="X21433" s="34">
        <v>190</v>
      </c>
      <c r="Y21433" s="34">
        <v>97</v>
      </c>
      <c r="Z21433" s="34">
        <v>154</v>
      </c>
      <c r="AA21433" s="34">
        <v>138</v>
      </c>
      <c r="AB21433" s="34">
        <v>112</v>
      </c>
      <c r="AC21433" s="34">
        <v>188</v>
      </c>
    </row>
    <row r="21434" spans="1:29" x14ac:dyDescent="0.2">
      <c r="A21434" s="34" t="s">
        <v>81927</v>
      </c>
      <c r="B21434" s="34">
        <v>77</v>
      </c>
      <c r="C21434" s="34">
        <v>103</v>
      </c>
      <c r="D21434" s="34">
        <v>111</v>
      </c>
      <c r="E21434" s="34">
        <v>103</v>
      </c>
      <c r="F21434" s="34">
        <v>91</v>
      </c>
      <c r="G21434" s="34">
        <v>138</v>
      </c>
      <c r="H21434" s="34">
        <v>102</v>
      </c>
      <c r="I21434" s="34">
        <v>69</v>
      </c>
      <c r="J21434" s="34">
        <v>71</v>
      </c>
      <c r="K21434" s="34">
        <v>95</v>
      </c>
      <c r="L21434" s="34">
        <v>53</v>
      </c>
      <c r="M21434" s="34">
        <v>70</v>
      </c>
      <c r="N21434" s="34">
        <v>102</v>
      </c>
      <c r="O21434" s="34">
        <v>85</v>
      </c>
      <c r="P21434" s="34">
        <v>95</v>
      </c>
      <c r="Q21434" s="34">
        <v>132</v>
      </c>
      <c r="R21434" s="34">
        <v>86</v>
      </c>
      <c r="S21434" s="34">
        <v>121</v>
      </c>
      <c r="T21434" s="34">
        <v>89</v>
      </c>
      <c r="U21434" s="34">
        <v>66</v>
      </c>
      <c r="V21434" s="34">
        <v>128</v>
      </c>
      <c r="W21434" s="34">
        <v>87</v>
      </c>
      <c r="X21434" s="34">
        <v>101</v>
      </c>
      <c r="Y21434" s="34">
        <v>99</v>
      </c>
      <c r="Z21434" s="34">
        <v>128</v>
      </c>
      <c r="AA21434" s="34">
        <v>129</v>
      </c>
      <c r="AB21434" s="34">
        <v>103</v>
      </c>
      <c r="AC21434" s="34">
        <v>126</v>
      </c>
    </row>
    <row r="21435" spans="1:29" x14ac:dyDescent="0.2">
      <c r="A21435" s="34" t="s">
        <v>81928</v>
      </c>
      <c r="B21435" s="34">
        <v>111</v>
      </c>
      <c r="C21435" s="34">
        <v>188</v>
      </c>
      <c r="D21435" s="34">
        <v>221</v>
      </c>
      <c r="E21435" s="34">
        <v>211</v>
      </c>
      <c r="F21435" s="34">
        <v>222</v>
      </c>
      <c r="G21435" s="34">
        <v>199</v>
      </c>
      <c r="H21435" s="34">
        <v>222</v>
      </c>
      <c r="I21435" s="34">
        <v>179</v>
      </c>
      <c r="J21435" s="34">
        <v>205</v>
      </c>
      <c r="K21435" s="34">
        <v>222</v>
      </c>
      <c r="L21435" s="34">
        <v>155</v>
      </c>
      <c r="M21435" s="34">
        <v>167</v>
      </c>
      <c r="N21435" s="34">
        <v>198</v>
      </c>
      <c r="O21435" s="34">
        <v>154</v>
      </c>
      <c r="P21435" s="34">
        <v>190</v>
      </c>
      <c r="Q21435" s="34">
        <v>294</v>
      </c>
      <c r="R21435" s="34">
        <v>238</v>
      </c>
      <c r="S21435" s="34">
        <v>227</v>
      </c>
      <c r="T21435" s="34">
        <v>208</v>
      </c>
      <c r="U21435" s="34">
        <v>195</v>
      </c>
      <c r="V21435" s="34">
        <v>229</v>
      </c>
      <c r="W21435" s="34">
        <v>262</v>
      </c>
      <c r="X21435" s="34">
        <v>220</v>
      </c>
      <c r="Y21435" s="34">
        <v>182</v>
      </c>
      <c r="Z21435" s="34">
        <v>255</v>
      </c>
      <c r="AA21435" s="34">
        <v>239</v>
      </c>
      <c r="AB21435" s="34">
        <v>216</v>
      </c>
      <c r="AC21435" s="34">
        <v>359</v>
      </c>
    </row>
    <row r="21436" spans="1:29" x14ac:dyDescent="0.2">
      <c r="A21436" s="34" t="s">
        <v>81929</v>
      </c>
      <c r="B21436" s="34">
        <v>87</v>
      </c>
      <c r="C21436" s="34">
        <v>147</v>
      </c>
      <c r="D21436" s="34">
        <v>158</v>
      </c>
      <c r="E21436" s="34">
        <v>170</v>
      </c>
      <c r="F21436" s="34">
        <v>146</v>
      </c>
      <c r="G21436" s="34">
        <v>120</v>
      </c>
      <c r="H21436" s="34">
        <v>120</v>
      </c>
      <c r="I21436" s="34">
        <v>126</v>
      </c>
      <c r="J21436" s="34">
        <v>86</v>
      </c>
      <c r="K21436" s="34">
        <v>155</v>
      </c>
      <c r="L21436" s="34">
        <v>70</v>
      </c>
      <c r="M21436" s="34">
        <v>129</v>
      </c>
      <c r="N21436" s="34">
        <v>127</v>
      </c>
      <c r="O21436" s="34">
        <v>143</v>
      </c>
      <c r="P21436" s="34">
        <v>107</v>
      </c>
      <c r="Q21436" s="34">
        <v>118</v>
      </c>
      <c r="R21436" s="34">
        <v>135</v>
      </c>
      <c r="S21436" s="34">
        <v>153</v>
      </c>
      <c r="T21436" s="34">
        <v>85</v>
      </c>
      <c r="U21436" s="34">
        <v>95</v>
      </c>
      <c r="V21436" s="34">
        <v>148</v>
      </c>
      <c r="W21436" s="34">
        <v>151</v>
      </c>
      <c r="X21436" s="34">
        <v>146</v>
      </c>
      <c r="Y21436" s="34">
        <v>107</v>
      </c>
      <c r="Z21436" s="34">
        <v>183</v>
      </c>
      <c r="AA21436" s="34">
        <v>168</v>
      </c>
      <c r="AB21436" s="34">
        <v>96</v>
      </c>
      <c r="AC21436" s="34">
        <v>211</v>
      </c>
    </row>
    <row r="21437" spans="1:29" x14ac:dyDescent="0.2">
      <c r="A21437" s="34" t="s">
        <v>81930</v>
      </c>
      <c r="B21437" s="34">
        <v>91</v>
      </c>
      <c r="C21437" s="34">
        <v>89</v>
      </c>
      <c r="D21437" s="34">
        <v>119</v>
      </c>
      <c r="E21437" s="34">
        <v>104</v>
      </c>
      <c r="F21437" s="34">
        <v>102</v>
      </c>
      <c r="G21437" s="34">
        <v>93</v>
      </c>
      <c r="H21437" s="34">
        <v>76</v>
      </c>
      <c r="I21437" s="34">
        <v>83</v>
      </c>
      <c r="J21437" s="34">
        <v>78</v>
      </c>
      <c r="K21437" s="34">
        <v>87</v>
      </c>
      <c r="L21437" s="34">
        <v>70</v>
      </c>
      <c r="M21437" s="34">
        <v>53</v>
      </c>
      <c r="N21437" s="34">
        <v>76</v>
      </c>
      <c r="O21437" s="34">
        <v>67</v>
      </c>
      <c r="P21437" s="34">
        <v>57</v>
      </c>
      <c r="Q21437" s="34">
        <v>91</v>
      </c>
      <c r="R21437" s="34">
        <v>98</v>
      </c>
      <c r="S21437" s="34">
        <v>131</v>
      </c>
      <c r="T21437" s="34">
        <v>65</v>
      </c>
      <c r="U21437" s="34">
        <v>61</v>
      </c>
      <c r="V21437" s="34">
        <v>113</v>
      </c>
      <c r="W21437" s="34">
        <v>81</v>
      </c>
      <c r="X21437" s="34">
        <v>133</v>
      </c>
      <c r="Y21437" s="34">
        <v>72</v>
      </c>
      <c r="Z21437" s="34">
        <v>140</v>
      </c>
      <c r="AA21437" s="34">
        <v>107</v>
      </c>
      <c r="AB21437" s="34">
        <v>85</v>
      </c>
      <c r="AC21437" s="34">
        <v>129</v>
      </c>
    </row>
    <row r="21438" spans="1:29" x14ac:dyDescent="0.2">
      <c r="A21438" s="34" t="s">
        <v>81931</v>
      </c>
      <c r="B21438" s="34">
        <v>66</v>
      </c>
      <c r="C21438" s="34">
        <v>113</v>
      </c>
      <c r="D21438" s="34">
        <v>217</v>
      </c>
      <c r="E21438" s="34">
        <v>132</v>
      </c>
      <c r="F21438" s="34">
        <v>199</v>
      </c>
      <c r="G21438" s="34">
        <v>101</v>
      </c>
      <c r="H21438" s="34">
        <v>129</v>
      </c>
      <c r="I21438" s="34">
        <v>99</v>
      </c>
      <c r="J21438" s="34">
        <v>111</v>
      </c>
      <c r="K21438" s="34">
        <v>96</v>
      </c>
      <c r="L21438" s="34">
        <v>102</v>
      </c>
      <c r="M21438" s="34">
        <v>79</v>
      </c>
      <c r="N21438" s="34">
        <v>137</v>
      </c>
      <c r="O21438" s="34">
        <v>121</v>
      </c>
      <c r="P21438" s="34">
        <v>120</v>
      </c>
      <c r="Q21438" s="34">
        <v>150</v>
      </c>
      <c r="R21438" s="34">
        <v>194</v>
      </c>
      <c r="S21438" s="34">
        <v>140</v>
      </c>
      <c r="T21438" s="34">
        <v>149</v>
      </c>
      <c r="U21438" s="34">
        <v>110</v>
      </c>
      <c r="V21438" s="34">
        <v>214</v>
      </c>
      <c r="W21438" s="34">
        <v>115</v>
      </c>
      <c r="X21438" s="34">
        <v>228</v>
      </c>
      <c r="Y21438" s="34">
        <v>108</v>
      </c>
      <c r="Z21438" s="34">
        <v>172</v>
      </c>
      <c r="AA21438" s="34">
        <v>120</v>
      </c>
      <c r="AB21438" s="34">
        <v>158</v>
      </c>
      <c r="AC21438" s="34">
        <v>198</v>
      </c>
    </row>
    <row r="21439" spans="1:29" x14ac:dyDescent="0.2">
      <c r="A21439" s="34" t="s">
        <v>81932</v>
      </c>
      <c r="B21439" s="34">
        <v>76</v>
      </c>
      <c r="C21439" s="34">
        <v>43</v>
      </c>
      <c r="D21439" s="34">
        <v>38</v>
      </c>
      <c r="E21439" s="34">
        <v>40</v>
      </c>
      <c r="F21439" s="34">
        <v>61</v>
      </c>
      <c r="G21439" s="34">
        <v>56</v>
      </c>
      <c r="H21439" s="34">
        <v>47</v>
      </c>
      <c r="I21439" s="34">
        <v>56</v>
      </c>
      <c r="J21439" s="34">
        <v>37</v>
      </c>
      <c r="K21439" s="34">
        <v>40</v>
      </c>
      <c r="L21439" s="34">
        <v>46</v>
      </c>
      <c r="M21439" s="34">
        <v>29</v>
      </c>
      <c r="N21439" s="34">
        <v>41</v>
      </c>
      <c r="O21439" s="34">
        <v>57</v>
      </c>
      <c r="P21439" s="34">
        <v>44</v>
      </c>
      <c r="Q21439" s="34">
        <v>67</v>
      </c>
      <c r="R21439" s="34">
        <v>76</v>
      </c>
      <c r="S21439" s="34">
        <v>61</v>
      </c>
      <c r="T21439" s="34">
        <v>40</v>
      </c>
      <c r="U21439" s="34">
        <v>61</v>
      </c>
      <c r="V21439" s="34">
        <v>68</v>
      </c>
      <c r="W21439" s="34">
        <v>65</v>
      </c>
      <c r="X21439" s="34">
        <v>80</v>
      </c>
      <c r="Y21439" s="34">
        <v>26</v>
      </c>
      <c r="Z21439" s="34">
        <v>58</v>
      </c>
      <c r="AA21439" s="34">
        <v>44</v>
      </c>
      <c r="AB21439" s="34">
        <v>65</v>
      </c>
      <c r="AC21439" s="34">
        <v>77</v>
      </c>
    </row>
    <row r="21440" spans="1:29" x14ac:dyDescent="0.2">
      <c r="A21440" s="34" t="s">
        <v>81933</v>
      </c>
      <c r="B21440" s="34">
        <v>101</v>
      </c>
      <c r="C21440" s="34">
        <v>148</v>
      </c>
      <c r="D21440" s="34">
        <v>168</v>
      </c>
      <c r="E21440" s="34">
        <v>174</v>
      </c>
      <c r="F21440" s="34">
        <v>204</v>
      </c>
      <c r="G21440" s="34">
        <v>134</v>
      </c>
      <c r="H21440" s="34">
        <v>164</v>
      </c>
      <c r="I21440" s="34">
        <v>179</v>
      </c>
      <c r="J21440" s="34">
        <v>172</v>
      </c>
      <c r="K21440" s="34">
        <v>126</v>
      </c>
      <c r="L21440" s="34">
        <v>162</v>
      </c>
      <c r="M21440" s="34">
        <v>108</v>
      </c>
      <c r="N21440" s="34">
        <v>139</v>
      </c>
      <c r="O21440" s="34">
        <v>125</v>
      </c>
      <c r="P21440" s="34">
        <v>169</v>
      </c>
      <c r="Q21440" s="34">
        <v>231</v>
      </c>
      <c r="R21440" s="34">
        <v>188</v>
      </c>
      <c r="S21440" s="34">
        <v>159</v>
      </c>
      <c r="T21440" s="34">
        <v>202</v>
      </c>
      <c r="U21440" s="34">
        <v>159</v>
      </c>
      <c r="V21440" s="34">
        <v>210</v>
      </c>
      <c r="W21440" s="34">
        <v>182</v>
      </c>
      <c r="X21440" s="34">
        <v>159</v>
      </c>
      <c r="Y21440" s="34">
        <v>186</v>
      </c>
      <c r="Z21440" s="34">
        <v>195</v>
      </c>
      <c r="AA21440" s="34">
        <v>228</v>
      </c>
      <c r="AB21440" s="34">
        <v>201</v>
      </c>
      <c r="AC21440" s="34">
        <v>249</v>
      </c>
    </row>
    <row r="21441" spans="1:29" x14ac:dyDescent="0.2">
      <c r="A21441" s="34" t="s">
        <v>81934</v>
      </c>
      <c r="B21441" s="34">
        <v>31</v>
      </c>
      <c r="C21441" s="34">
        <v>18</v>
      </c>
      <c r="D21441" s="34">
        <v>24</v>
      </c>
      <c r="E21441" s="34">
        <v>30</v>
      </c>
      <c r="F21441" s="34">
        <v>18</v>
      </c>
      <c r="G21441" s="34">
        <v>38</v>
      </c>
      <c r="H21441" s="34">
        <v>20</v>
      </c>
      <c r="I21441" s="34">
        <v>23</v>
      </c>
      <c r="J21441" s="34">
        <v>10</v>
      </c>
      <c r="K21441" s="34">
        <v>14</v>
      </c>
      <c r="L21441" s="34">
        <v>9</v>
      </c>
      <c r="M21441" s="34">
        <v>17</v>
      </c>
      <c r="N21441" s="34">
        <v>13</v>
      </c>
      <c r="O21441" s="34">
        <v>13</v>
      </c>
      <c r="P21441" s="34">
        <v>29</v>
      </c>
      <c r="Q21441" s="34">
        <v>27</v>
      </c>
      <c r="R21441" s="34">
        <v>24</v>
      </c>
      <c r="S21441" s="34">
        <v>41</v>
      </c>
      <c r="T21441" s="34">
        <v>18</v>
      </c>
      <c r="U21441" s="34">
        <v>16</v>
      </c>
      <c r="V21441" s="34">
        <v>39</v>
      </c>
      <c r="W21441" s="34">
        <v>28</v>
      </c>
      <c r="X21441" s="34">
        <v>44</v>
      </c>
      <c r="Y21441" s="34">
        <v>22</v>
      </c>
      <c r="Z21441" s="34">
        <v>48</v>
      </c>
      <c r="AA21441" s="34">
        <v>36</v>
      </c>
      <c r="AB21441" s="34">
        <v>33</v>
      </c>
      <c r="AC21441" s="34">
        <v>50</v>
      </c>
    </row>
    <row r="21442" spans="1:29" x14ac:dyDescent="0.2">
      <c r="A21442" s="34" t="s">
        <v>81935</v>
      </c>
      <c r="B21442" s="34">
        <v>118</v>
      </c>
      <c r="C21442" s="34">
        <v>110</v>
      </c>
      <c r="D21442" s="34">
        <v>107</v>
      </c>
      <c r="E21442" s="34">
        <v>107</v>
      </c>
      <c r="F21442" s="34">
        <v>110</v>
      </c>
      <c r="G21442" s="34">
        <v>97</v>
      </c>
      <c r="H21442" s="34">
        <v>104</v>
      </c>
      <c r="I21442" s="34">
        <v>107</v>
      </c>
      <c r="J21442" s="34">
        <v>81</v>
      </c>
      <c r="K21442" s="34">
        <v>108</v>
      </c>
      <c r="L21442" s="34">
        <v>107</v>
      </c>
      <c r="M21442" s="34">
        <v>113</v>
      </c>
      <c r="N21442" s="34">
        <v>84</v>
      </c>
      <c r="O21442" s="34">
        <v>101</v>
      </c>
      <c r="P21442" s="34">
        <v>108</v>
      </c>
      <c r="Q21442" s="34">
        <v>129</v>
      </c>
      <c r="R21442" s="34">
        <v>150</v>
      </c>
      <c r="S21442" s="34">
        <v>127</v>
      </c>
      <c r="T21442" s="34">
        <v>140</v>
      </c>
      <c r="U21442" s="34">
        <v>95</v>
      </c>
      <c r="V21442" s="34">
        <v>128</v>
      </c>
      <c r="W21442" s="34">
        <v>180</v>
      </c>
      <c r="X21442" s="34">
        <v>146</v>
      </c>
      <c r="Y21442" s="34">
        <v>117</v>
      </c>
      <c r="Z21442" s="34">
        <v>119</v>
      </c>
      <c r="AA21442" s="34">
        <v>151</v>
      </c>
      <c r="AB21442" s="34">
        <v>139</v>
      </c>
      <c r="AC21442" s="34">
        <v>198</v>
      </c>
    </row>
    <row r="21443" spans="1:29" x14ac:dyDescent="0.2">
      <c r="A21443" s="34" t="s">
        <v>81936</v>
      </c>
      <c r="B21443" s="34">
        <v>51</v>
      </c>
      <c r="C21443" s="34">
        <v>50</v>
      </c>
      <c r="D21443" s="34">
        <v>55</v>
      </c>
      <c r="E21443" s="34">
        <v>45</v>
      </c>
      <c r="F21443" s="34">
        <v>58</v>
      </c>
      <c r="G21443" s="34">
        <v>69</v>
      </c>
      <c r="H21443" s="34">
        <v>61</v>
      </c>
      <c r="I21443" s="34">
        <v>47</v>
      </c>
      <c r="J21443" s="34">
        <v>57</v>
      </c>
      <c r="K21443" s="34">
        <v>45</v>
      </c>
      <c r="L21443" s="34">
        <v>36</v>
      </c>
      <c r="M21443" s="34">
        <v>43</v>
      </c>
      <c r="N21443" s="34">
        <v>62</v>
      </c>
      <c r="O21443" s="34">
        <v>38</v>
      </c>
      <c r="P21443" s="34">
        <v>62</v>
      </c>
      <c r="Q21443" s="34">
        <v>63</v>
      </c>
      <c r="R21443" s="34">
        <v>88</v>
      </c>
      <c r="S21443" s="34">
        <v>67</v>
      </c>
      <c r="T21443" s="34">
        <v>32</v>
      </c>
      <c r="U21443" s="34">
        <v>45</v>
      </c>
      <c r="V21443" s="34">
        <v>81</v>
      </c>
      <c r="W21443" s="34">
        <v>70</v>
      </c>
      <c r="X21443" s="34">
        <v>69</v>
      </c>
      <c r="Y21443" s="34">
        <v>51</v>
      </c>
      <c r="Z21443" s="34">
        <v>81</v>
      </c>
      <c r="AA21443" s="34">
        <v>65</v>
      </c>
      <c r="AB21443" s="34">
        <v>61</v>
      </c>
      <c r="AC21443" s="34">
        <v>64</v>
      </c>
    </row>
    <row r="21444" spans="1:29" x14ac:dyDescent="0.2">
      <c r="A21444" s="34" t="s">
        <v>81937</v>
      </c>
      <c r="B21444" s="34">
        <v>103</v>
      </c>
      <c r="C21444" s="34">
        <v>108</v>
      </c>
      <c r="D21444" s="34">
        <v>95</v>
      </c>
      <c r="E21444" s="34">
        <v>124</v>
      </c>
      <c r="F21444" s="34">
        <v>121</v>
      </c>
      <c r="G21444" s="34">
        <v>94</v>
      </c>
      <c r="H21444" s="34">
        <v>101</v>
      </c>
      <c r="I21444" s="34">
        <v>116</v>
      </c>
      <c r="J21444" s="34">
        <v>110</v>
      </c>
      <c r="K21444" s="34">
        <v>116</v>
      </c>
      <c r="L21444" s="34">
        <v>64</v>
      </c>
      <c r="M21444" s="34">
        <v>96</v>
      </c>
      <c r="N21444" s="34">
        <v>107</v>
      </c>
      <c r="O21444" s="34">
        <v>86</v>
      </c>
      <c r="P21444" s="34">
        <v>100</v>
      </c>
      <c r="Q21444" s="34">
        <v>145</v>
      </c>
      <c r="R21444" s="34">
        <v>110</v>
      </c>
      <c r="S21444" s="34">
        <v>127</v>
      </c>
      <c r="T21444" s="34">
        <v>98</v>
      </c>
      <c r="U21444" s="34">
        <v>121</v>
      </c>
      <c r="V21444" s="34">
        <v>129</v>
      </c>
      <c r="W21444" s="34">
        <v>120</v>
      </c>
      <c r="X21444" s="34">
        <v>147</v>
      </c>
      <c r="Y21444" s="34">
        <v>112</v>
      </c>
      <c r="Z21444" s="34">
        <v>158</v>
      </c>
      <c r="AA21444" s="34">
        <v>130</v>
      </c>
      <c r="AB21444" s="34">
        <v>112</v>
      </c>
      <c r="AC21444" s="34">
        <v>197</v>
      </c>
    </row>
    <row r="21445" spans="1:29" x14ac:dyDescent="0.2">
      <c r="A21445" s="34" t="s">
        <v>81938</v>
      </c>
      <c r="B21445" s="34">
        <v>15</v>
      </c>
      <c r="C21445" s="34">
        <v>9</v>
      </c>
      <c r="D21445" s="34">
        <v>12</v>
      </c>
      <c r="E21445" s="34">
        <v>9</v>
      </c>
      <c r="F21445" s="34">
        <v>7</v>
      </c>
      <c r="G21445" s="34">
        <v>7</v>
      </c>
      <c r="H21445" s="34">
        <v>7</v>
      </c>
      <c r="I21445" s="34">
        <v>6</v>
      </c>
      <c r="J21445" s="34">
        <v>6</v>
      </c>
      <c r="K21445" s="34">
        <v>3</v>
      </c>
      <c r="L21445" s="34">
        <v>0</v>
      </c>
      <c r="M21445" s="34">
        <v>8</v>
      </c>
      <c r="N21445" s="34">
        <v>4</v>
      </c>
      <c r="O21445" s="34">
        <v>7</v>
      </c>
      <c r="P21445" s="34">
        <v>8</v>
      </c>
      <c r="Q21445" s="34">
        <v>2</v>
      </c>
      <c r="R21445" s="34">
        <v>9</v>
      </c>
      <c r="S21445" s="34">
        <v>9</v>
      </c>
      <c r="T21445" s="34">
        <v>5</v>
      </c>
      <c r="U21445" s="34">
        <v>5</v>
      </c>
      <c r="V21445" s="34">
        <v>4</v>
      </c>
      <c r="W21445" s="34">
        <v>12</v>
      </c>
      <c r="X21445" s="34">
        <v>5</v>
      </c>
      <c r="Y21445" s="34">
        <v>9</v>
      </c>
      <c r="Z21445" s="34">
        <v>15</v>
      </c>
      <c r="AA21445" s="34">
        <v>15</v>
      </c>
      <c r="AB21445" s="34">
        <v>6</v>
      </c>
      <c r="AC21445" s="34">
        <v>26</v>
      </c>
    </row>
    <row r="21446" spans="1:29" x14ac:dyDescent="0.2">
      <c r="A21446" s="34" t="s">
        <v>81939</v>
      </c>
      <c r="B21446" s="34">
        <v>154</v>
      </c>
      <c r="C21446" s="34">
        <v>170</v>
      </c>
      <c r="D21446" s="34">
        <v>275</v>
      </c>
      <c r="E21446" s="34">
        <v>225</v>
      </c>
      <c r="F21446" s="34">
        <v>275</v>
      </c>
      <c r="G21446" s="34">
        <v>198</v>
      </c>
      <c r="H21446" s="34">
        <v>239</v>
      </c>
      <c r="I21446" s="34">
        <v>216</v>
      </c>
      <c r="J21446" s="34">
        <v>235</v>
      </c>
      <c r="K21446" s="34">
        <v>201</v>
      </c>
      <c r="L21446" s="34">
        <v>243</v>
      </c>
      <c r="M21446" s="34">
        <v>237</v>
      </c>
      <c r="N21446" s="34">
        <v>218</v>
      </c>
      <c r="O21446" s="34">
        <v>187</v>
      </c>
      <c r="P21446" s="34">
        <v>203</v>
      </c>
      <c r="Q21446" s="34">
        <v>333</v>
      </c>
      <c r="R21446" s="34">
        <v>294</v>
      </c>
      <c r="S21446" s="34">
        <v>236</v>
      </c>
      <c r="T21446" s="34">
        <v>352</v>
      </c>
      <c r="U21446" s="34">
        <v>258</v>
      </c>
      <c r="V21446" s="34">
        <v>268</v>
      </c>
      <c r="W21446" s="34">
        <v>248</v>
      </c>
      <c r="X21446" s="34">
        <v>361</v>
      </c>
      <c r="Y21446" s="34">
        <v>266</v>
      </c>
      <c r="Z21446" s="34">
        <v>250</v>
      </c>
      <c r="AA21446" s="34">
        <v>290</v>
      </c>
      <c r="AB21446" s="34">
        <v>327</v>
      </c>
      <c r="AC21446" s="34">
        <v>377</v>
      </c>
    </row>
    <row r="21447" spans="1:29" x14ac:dyDescent="0.2">
      <c r="A21447" s="34" t="s">
        <v>81940</v>
      </c>
      <c r="B21447" s="34">
        <v>65</v>
      </c>
      <c r="C21447" s="34">
        <v>110</v>
      </c>
      <c r="D21447" s="34">
        <v>136</v>
      </c>
      <c r="E21447" s="34">
        <v>105</v>
      </c>
      <c r="F21447" s="34">
        <v>105</v>
      </c>
      <c r="G21447" s="34">
        <v>166</v>
      </c>
      <c r="H21447" s="34">
        <v>129</v>
      </c>
      <c r="I21447" s="34">
        <v>118</v>
      </c>
      <c r="J21447" s="34">
        <v>122</v>
      </c>
      <c r="K21447" s="34">
        <v>139</v>
      </c>
      <c r="L21447" s="34">
        <v>100</v>
      </c>
      <c r="M21447" s="34">
        <v>97</v>
      </c>
      <c r="N21447" s="34">
        <v>87</v>
      </c>
      <c r="O21447" s="34">
        <v>95</v>
      </c>
      <c r="P21447" s="34">
        <v>96</v>
      </c>
      <c r="Q21447" s="34">
        <v>183</v>
      </c>
      <c r="R21447" s="34">
        <v>144</v>
      </c>
      <c r="S21447" s="34">
        <v>138</v>
      </c>
      <c r="T21447" s="34">
        <v>124</v>
      </c>
      <c r="U21447" s="34">
        <v>89</v>
      </c>
      <c r="V21447" s="34">
        <v>93</v>
      </c>
      <c r="W21447" s="34">
        <v>181</v>
      </c>
      <c r="X21447" s="34">
        <v>127</v>
      </c>
      <c r="Y21447" s="34">
        <v>157</v>
      </c>
      <c r="Z21447" s="34">
        <v>118</v>
      </c>
      <c r="AA21447" s="34">
        <v>163</v>
      </c>
      <c r="AB21447" s="34">
        <v>152</v>
      </c>
      <c r="AC21447" s="34">
        <v>232</v>
      </c>
    </row>
    <row r="21448" spans="1:29" x14ac:dyDescent="0.2">
      <c r="A21448" s="34" t="s">
        <v>81941</v>
      </c>
      <c r="B21448" s="34">
        <v>63</v>
      </c>
      <c r="C21448" s="34">
        <v>51</v>
      </c>
      <c r="D21448" s="34">
        <v>41</v>
      </c>
      <c r="E21448" s="34">
        <v>47</v>
      </c>
      <c r="F21448" s="34">
        <v>53</v>
      </c>
      <c r="G21448" s="34">
        <v>71</v>
      </c>
      <c r="H21448" s="34">
        <v>15</v>
      </c>
      <c r="I21448" s="34">
        <v>38</v>
      </c>
      <c r="J21448" s="34">
        <v>14</v>
      </c>
      <c r="K21448" s="34">
        <v>46</v>
      </c>
      <c r="L21448" s="34">
        <v>22</v>
      </c>
      <c r="M21448" s="34">
        <v>34</v>
      </c>
      <c r="N21448" s="34">
        <v>24</v>
      </c>
      <c r="O21448" s="34">
        <v>25</v>
      </c>
      <c r="P21448" s="34">
        <v>22</v>
      </c>
      <c r="Q21448" s="34">
        <v>34</v>
      </c>
      <c r="R21448" s="34">
        <v>39</v>
      </c>
      <c r="S21448" s="34">
        <v>60</v>
      </c>
      <c r="T21448" s="34">
        <v>24</v>
      </c>
      <c r="U21448" s="34">
        <v>42</v>
      </c>
      <c r="V21448" s="34">
        <v>36</v>
      </c>
      <c r="W21448" s="34">
        <v>53</v>
      </c>
      <c r="X21448" s="34">
        <v>29</v>
      </c>
      <c r="Y21448" s="34">
        <v>28</v>
      </c>
      <c r="Z21448" s="34">
        <v>29</v>
      </c>
      <c r="AA21448" s="34">
        <v>52</v>
      </c>
      <c r="AB21448" s="34">
        <v>32</v>
      </c>
      <c r="AC21448" s="34">
        <v>83</v>
      </c>
    </row>
    <row r="21449" spans="1:29" x14ac:dyDescent="0.2">
      <c r="A21449" s="34" t="s">
        <v>81942</v>
      </c>
      <c r="B21449" s="34">
        <v>71</v>
      </c>
      <c r="C21449" s="34">
        <v>51</v>
      </c>
      <c r="D21449" s="34">
        <v>51</v>
      </c>
      <c r="E21449" s="34">
        <v>59</v>
      </c>
      <c r="F21449" s="34">
        <v>57</v>
      </c>
      <c r="G21449" s="34">
        <v>39</v>
      </c>
      <c r="H21449" s="34">
        <v>53</v>
      </c>
      <c r="I21449" s="34">
        <v>48</v>
      </c>
      <c r="J21449" s="34">
        <v>57</v>
      </c>
      <c r="K21449" s="34">
        <v>65</v>
      </c>
      <c r="L21449" s="34">
        <v>48</v>
      </c>
      <c r="M21449" s="34">
        <v>40</v>
      </c>
      <c r="N21449" s="34">
        <v>56</v>
      </c>
      <c r="O21449" s="34">
        <v>62</v>
      </c>
      <c r="P21449" s="34">
        <v>70</v>
      </c>
      <c r="Q21449" s="34">
        <v>101</v>
      </c>
      <c r="R21449" s="34">
        <v>87</v>
      </c>
      <c r="S21449" s="34">
        <v>88</v>
      </c>
      <c r="T21449" s="34">
        <v>43</v>
      </c>
      <c r="U21449" s="34">
        <v>58</v>
      </c>
      <c r="V21449" s="34">
        <v>81</v>
      </c>
      <c r="W21449" s="34">
        <v>97</v>
      </c>
      <c r="X21449" s="34">
        <v>67</v>
      </c>
      <c r="Y21449" s="34">
        <v>51</v>
      </c>
      <c r="Z21449" s="34">
        <v>65</v>
      </c>
      <c r="AA21449" s="34">
        <v>74</v>
      </c>
      <c r="AB21449" s="34">
        <v>52</v>
      </c>
      <c r="AC21449" s="34">
        <v>76</v>
      </c>
    </row>
    <row r="21450" spans="1:29" x14ac:dyDescent="0.2">
      <c r="A21450" s="34" t="s">
        <v>81943</v>
      </c>
      <c r="B21450" s="34">
        <v>59</v>
      </c>
      <c r="C21450" s="34">
        <v>64</v>
      </c>
      <c r="D21450" s="34">
        <v>90</v>
      </c>
      <c r="E21450" s="34">
        <v>85</v>
      </c>
      <c r="F21450" s="34">
        <v>86</v>
      </c>
      <c r="G21450" s="34">
        <v>53</v>
      </c>
      <c r="H21450" s="34">
        <v>83</v>
      </c>
      <c r="I21450" s="34">
        <v>59</v>
      </c>
      <c r="J21450" s="34">
        <v>77</v>
      </c>
      <c r="K21450" s="34">
        <v>54</v>
      </c>
      <c r="L21450" s="34">
        <v>50</v>
      </c>
      <c r="M21450" s="34">
        <v>44</v>
      </c>
      <c r="N21450" s="34">
        <v>39</v>
      </c>
      <c r="O21450" s="34">
        <v>50</v>
      </c>
      <c r="P21450" s="34">
        <v>61</v>
      </c>
      <c r="Q21450" s="34">
        <v>63</v>
      </c>
      <c r="R21450" s="34">
        <v>83</v>
      </c>
      <c r="S21450" s="34">
        <v>78</v>
      </c>
      <c r="T21450" s="34">
        <v>63</v>
      </c>
      <c r="U21450" s="34">
        <v>43</v>
      </c>
      <c r="V21450" s="34">
        <v>83</v>
      </c>
      <c r="W21450" s="34">
        <v>68</v>
      </c>
      <c r="X21450" s="34">
        <v>46</v>
      </c>
      <c r="Y21450" s="34">
        <v>44</v>
      </c>
      <c r="Z21450" s="34">
        <v>66</v>
      </c>
      <c r="AA21450" s="34">
        <v>63</v>
      </c>
      <c r="AB21450" s="34">
        <v>79</v>
      </c>
      <c r="AC21450" s="34">
        <v>70</v>
      </c>
    </row>
    <row r="21451" spans="1:29" x14ac:dyDescent="0.2">
      <c r="A21451" s="34" t="s">
        <v>81944</v>
      </c>
      <c r="B21451" s="34">
        <v>89</v>
      </c>
      <c r="C21451" s="34">
        <v>78</v>
      </c>
      <c r="D21451" s="34">
        <v>112</v>
      </c>
      <c r="E21451" s="34">
        <v>71</v>
      </c>
      <c r="F21451" s="34">
        <v>127</v>
      </c>
      <c r="G21451" s="34">
        <v>90</v>
      </c>
      <c r="H21451" s="34">
        <v>93</v>
      </c>
      <c r="I21451" s="34">
        <v>64</v>
      </c>
      <c r="J21451" s="34">
        <v>124</v>
      </c>
      <c r="K21451" s="34">
        <v>93</v>
      </c>
      <c r="L21451" s="34">
        <v>70</v>
      </c>
      <c r="M21451" s="34">
        <v>76</v>
      </c>
      <c r="N21451" s="34">
        <v>98</v>
      </c>
      <c r="O21451" s="34">
        <v>87</v>
      </c>
      <c r="P21451" s="34">
        <v>84</v>
      </c>
      <c r="Q21451" s="34">
        <v>105</v>
      </c>
      <c r="R21451" s="34">
        <v>135</v>
      </c>
      <c r="S21451" s="34">
        <v>119</v>
      </c>
      <c r="T21451" s="34">
        <v>129</v>
      </c>
      <c r="U21451" s="34">
        <v>92</v>
      </c>
      <c r="V21451" s="34">
        <v>155</v>
      </c>
      <c r="W21451" s="34">
        <v>107</v>
      </c>
      <c r="X21451" s="34">
        <v>141</v>
      </c>
      <c r="Y21451" s="34">
        <v>125</v>
      </c>
      <c r="Z21451" s="34">
        <v>141</v>
      </c>
      <c r="AA21451" s="34">
        <v>111</v>
      </c>
      <c r="AB21451" s="34">
        <v>193</v>
      </c>
      <c r="AC21451" s="34">
        <v>157</v>
      </c>
    </row>
    <row r="21452" spans="1:29" x14ac:dyDescent="0.2">
      <c r="A21452" s="34" t="s">
        <v>81945</v>
      </c>
      <c r="B21452" s="34">
        <v>143</v>
      </c>
      <c r="C21452" s="34">
        <v>128</v>
      </c>
      <c r="D21452" s="34">
        <v>120</v>
      </c>
      <c r="E21452" s="34">
        <v>140</v>
      </c>
      <c r="F21452" s="34">
        <v>150</v>
      </c>
      <c r="G21452" s="34">
        <v>127</v>
      </c>
      <c r="H21452" s="34">
        <v>127</v>
      </c>
      <c r="I21452" s="34">
        <v>90</v>
      </c>
      <c r="J21452" s="34">
        <v>159</v>
      </c>
      <c r="K21452" s="34">
        <v>125</v>
      </c>
      <c r="L21452" s="34">
        <v>111</v>
      </c>
      <c r="M21452" s="34">
        <v>118</v>
      </c>
      <c r="N21452" s="34">
        <v>116</v>
      </c>
      <c r="O21452" s="34">
        <v>115</v>
      </c>
      <c r="P21452" s="34">
        <v>120</v>
      </c>
      <c r="Q21452" s="34">
        <v>139</v>
      </c>
      <c r="R21452" s="34">
        <v>217</v>
      </c>
      <c r="S21452" s="34">
        <v>158</v>
      </c>
      <c r="T21452" s="34">
        <v>180</v>
      </c>
      <c r="U21452" s="34">
        <v>136</v>
      </c>
      <c r="V21452" s="34">
        <v>129</v>
      </c>
      <c r="W21452" s="34">
        <v>216</v>
      </c>
      <c r="X21452" s="34">
        <v>170</v>
      </c>
      <c r="Y21452" s="34">
        <v>177</v>
      </c>
      <c r="Z21452" s="34">
        <v>154</v>
      </c>
      <c r="AA21452" s="34">
        <v>153</v>
      </c>
      <c r="AB21452" s="34">
        <v>211</v>
      </c>
      <c r="AC21452" s="34">
        <v>178</v>
      </c>
    </row>
    <row r="21453" spans="1:29" x14ac:dyDescent="0.2">
      <c r="A21453" s="34" t="s">
        <v>81946</v>
      </c>
      <c r="B21453" s="34">
        <v>53</v>
      </c>
      <c r="C21453" s="34">
        <v>56</v>
      </c>
      <c r="D21453" s="34">
        <v>72</v>
      </c>
      <c r="E21453" s="34">
        <v>81</v>
      </c>
      <c r="F21453" s="34">
        <v>67</v>
      </c>
      <c r="G21453" s="34">
        <v>105</v>
      </c>
      <c r="H21453" s="34">
        <v>41</v>
      </c>
      <c r="I21453" s="34">
        <v>75</v>
      </c>
      <c r="J21453" s="34">
        <v>56</v>
      </c>
      <c r="K21453" s="34">
        <v>79</v>
      </c>
      <c r="L21453" s="34">
        <v>31</v>
      </c>
      <c r="M21453" s="34">
        <v>47</v>
      </c>
      <c r="N21453" s="34">
        <v>45</v>
      </c>
      <c r="O21453" s="34">
        <v>54</v>
      </c>
      <c r="P21453" s="34">
        <v>54</v>
      </c>
      <c r="Q21453" s="34">
        <v>89</v>
      </c>
      <c r="R21453" s="34">
        <v>78</v>
      </c>
      <c r="S21453" s="34">
        <v>84</v>
      </c>
      <c r="T21453" s="34">
        <v>42</v>
      </c>
      <c r="U21453" s="34">
        <v>41</v>
      </c>
      <c r="V21453" s="34">
        <v>62</v>
      </c>
      <c r="W21453" s="34">
        <v>62</v>
      </c>
      <c r="X21453" s="34">
        <v>77</v>
      </c>
      <c r="Y21453" s="34">
        <v>50</v>
      </c>
      <c r="Z21453" s="34">
        <v>67</v>
      </c>
      <c r="AA21453" s="34">
        <v>74</v>
      </c>
      <c r="AB21453" s="34">
        <v>53</v>
      </c>
      <c r="AC21453" s="34">
        <v>100</v>
      </c>
    </row>
    <row r="21454" spans="1:29" x14ac:dyDescent="0.2">
      <c r="A21454" s="34" t="s">
        <v>81947</v>
      </c>
      <c r="B21454" s="34">
        <v>79</v>
      </c>
      <c r="C21454" s="34">
        <v>66</v>
      </c>
      <c r="D21454" s="34">
        <v>82</v>
      </c>
      <c r="E21454" s="34">
        <v>117</v>
      </c>
      <c r="F21454" s="34">
        <v>101</v>
      </c>
      <c r="G21454" s="34">
        <v>74</v>
      </c>
      <c r="H21454" s="34">
        <v>65</v>
      </c>
      <c r="I21454" s="34">
        <v>58</v>
      </c>
      <c r="J21454" s="34">
        <v>83</v>
      </c>
      <c r="K21454" s="34">
        <v>68</v>
      </c>
      <c r="L21454" s="34">
        <v>66</v>
      </c>
      <c r="M21454" s="34">
        <v>70</v>
      </c>
      <c r="N21454" s="34">
        <v>54</v>
      </c>
      <c r="O21454" s="34">
        <v>77</v>
      </c>
      <c r="P21454" s="34">
        <v>73</v>
      </c>
      <c r="Q21454" s="34">
        <v>92</v>
      </c>
      <c r="R21454" s="34">
        <v>106</v>
      </c>
      <c r="S21454" s="34">
        <v>98</v>
      </c>
      <c r="T21454" s="34">
        <v>85</v>
      </c>
      <c r="U21454" s="34">
        <v>87</v>
      </c>
      <c r="V21454" s="34">
        <v>121</v>
      </c>
      <c r="W21454" s="34">
        <v>107</v>
      </c>
      <c r="X21454" s="34">
        <v>127</v>
      </c>
      <c r="Y21454" s="34">
        <v>97</v>
      </c>
      <c r="Z21454" s="34">
        <v>80</v>
      </c>
      <c r="AA21454" s="34">
        <v>103</v>
      </c>
      <c r="AB21454" s="34">
        <v>98</v>
      </c>
      <c r="AC21454" s="34">
        <v>158</v>
      </c>
    </row>
    <row r="21455" spans="1:29" x14ac:dyDescent="0.2">
      <c r="A21455" s="34" t="s">
        <v>81948</v>
      </c>
      <c r="B21455" s="34">
        <v>147</v>
      </c>
      <c r="C21455" s="34">
        <v>93</v>
      </c>
      <c r="D21455" s="34">
        <v>177</v>
      </c>
      <c r="E21455" s="34">
        <v>100</v>
      </c>
      <c r="F21455" s="34">
        <v>190</v>
      </c>
      <c r="G21455" s="34">
        <v>110</v>
      </c>
      <c r="H21455" s="34">
        <v>207</v>
      </c>
      <c r="I21455" s="34">
        <v>121</v>
      </c>
      <c r="J21455" s="34">
        <v>215</v>
      </c>
      <c r="K21455" s="34">
        <v>121</v>
      </c>
      <c r="L21455" s="34">
        <v>202</v>
      </c>
      <c r="M21455" s="34">
        <v>88</v>
      </c>
      <c r="N21455" s="34">
        <v>185</v>
      </c>
      <c r="O21455" s="34">
        <v>106</v>
      </c>
      <c r="P21455" s="34">
        <v>189</v>
      </c>
      <c r="Q21455" s="34">
        <v>154</v>
      </c>
      <c r="R21455" s="34">
        <v>236</v>
      </c>
      <c r="S21455" s="34">
        <v>154</v>
      </c>
      <c r="T21455" s="34">
        <v>267</v>
      </c>
      <c r="U21455" s="34">
        <v>124</v>
      </c>
      <c r="V21455" s="34">
        <v>281</v>
      </c>
      <c r="W21455" s="34">
        <v>211</v>
      </c>
      <c r="X21455" s="34">
        <v>315</v>
      </c>
      <c r="Y21455" s="34">
        <v>162</v>
      </c>
      <c r="Z21455" s="34">
        <v>255</v>
      </c>
      <c r="AA21455" s="34">
        <v>142</v>
      </c>
      <c r="AB21455" s="34">
        <v>222</v>
      </c>
      <c r="AC21455" s="34">
        <v>186</v>
      </c>
    </row>
    <row r="21456" spans="1:29" x14ac:dyDescent="0.2">
      <c r="A21456" s="34" t="s">
        <v>81949</v>
      </c>
      <c r="B21456" s="34">
        <v>42</v>
      </c>
      <c r="C21456" s="34">
        <v>32</v>
      </c>
      <c r="D21456" s="34">
        <v>62</v>
      </c>
      <c r="E21456" s="34">
        <v>79</v>
      </c>
      <c r="F21456" s="34">
        <v>55</v>
      </c>
      <c r="G21456" s="34">
        <v>45</v>
      </c>
      <c r="H21456" s="34">
        <v>41</v>
      </c>
      <c r="I21456" s="34">
        <v>31</v>
      </c>
      <c r="J21456" s="34">
        <v>48</v>
      </c>
      <c r="K21456" s="34">
        <v>34</v>
      </c>
      <c r="L21456" s="34">
        <v>57</v>
      </c>
      <c r="M21456" s="34">
        <v>36</v>
      </c>
      <c r="N21456" s="34">
        <v>50</v>
      </c>
      <c r="O21456" s="34">
        <v>50</v>
      </c>
      <c r="P21456" s="34">
        <v>59</v>
      </c>
      <c r="Q21456" s="34">
        <v>68</v>
      </c>
      <c r="R21456" s="34">
        <v>59</v>
      </c>
      <c r="S21456" s="34">
        <v>53</v>
      </c>
      <c r="T21456" s="34">
        <v>51</v>
      </c>
      <c r="U21456" s="34">
        <v>54</v>
      </c>
      <c r="V21456" s="34">
        <v>49</v>
      </c>
      <c r="W21456" s="34">
        <v>51</v>
      </c>
      <c r="X21456" s="34">
        <v>77</v>
      </c>
      <c r="Y21456" s="34">
        <v>51</v>
      </c>
      <c r="Z21456" s="34">
        <v>58</v>
      </c>
      <c r="AA21456" s="34">
        <v>83</v>
      </c>
      <c r="AB21456" s="34">
        <v>78</v>
      </c>
      <c r="AC21456" s="34">
        <v>89</v>
      </c>
    </row>
    <row r="21457" spans="1:29" x14ac:dyDescent="0.2">
      <c r="A21457" s="34" t="s">
        <v>81950</v>
      </c>
      <c r="B21457" s="34">
        <v>71</v>
      </c>
      <c r="C21457" s="34">
        <v>89</v>
      </c>
      <c r="D21457" s="34">
        <v>100</v>
      </c>
      <c r="E21457" s="34">
        <v>136</v>
      </c>
      <c r="F21457" s="34">
        <v>78</v>
      </c>
      <c r="G21457" s="34">
        <v>98</v>
      </c>
      <c r="H21457" s="34">
        <v>69</v>
      </c>
      <c r="I21457" s="34">
        <v>105</v>
      </c>
      <c r="J21457" s="34">
        <v>60</v>
      </c>
      <c r="K21457" s="34">
        <v>82</v>
      </c>
      <c r="L21457" s="34">
        <v>54</v>
      </c>
      <c r="M21457" s="34">
        <v>102</v>
      </c>
      <c r="N21457" s="34">
        <v>54</v>
      </c>
      <c r="O21457" s="34">
        <v>106</v>
      </c>
      <c r="P21457" s="34">
        <v>52</v>
      </c>
      <c r="Q21457" s="34">
        <v>102</v>
      </c>
      <c r="R21457" s="34">
        <v>104</v>
      </c>
      <c r="S21457" s="34">
        <v>109</v>
      </c>
      <c r="T21457" s="34">
        <v>99</v>
      </c>
      <c r="U21457" s="34">
        <v>81</v>
      </c>
      <c r="V21457" s="34">
        <v>75</v>
      </c>
      <c r="W21457" s="34">
        <v>135</v>
      </c>
      <c r="X21457" s="34">
        <v>95</v>
      </c>
      <c r="Y21457" s="34">
        <v>110</v>
      </c>
      <c r="Z21457" s="34">
        <v>102</v>
      </c>
      <c r="AA21457" s="34">
        <v>109</v>
      </c>
      <c r="AB21457" s="34">
        <v>103</v>
      </c>
      <c r="AC21457" s="34">
        <v>159</v>
      </c>
    </row>
    <row r="21458" spans="1:29" x14ac:dyDescent="0.2">
      <c r="A21458" s="34" t="s">
        <v>81951</v>
      </c>
      <c r="B21458" s="34">
        <v>85</v>
      </c>
      <c r="C21458" s="34">
        <v>69</v>
      </c>
      <c r="D21458" s="34">
        <v>58</v>
      </c>
      <c r="E21458" s="34">
        <v>83</v>
      </c>
      <c r="F21458" s="34">
        <v>60</v>
      </c>
      <c r="G21458" s="34">
        <v>66</v>
      </c>
      <c r="H21458" s="34">
        <v>37</v>
      </c>
      <c r="I21458" s="34">
        <v>69</v>
      </c>
      <c r="J21458" s="34">
        <v>44</v>
      </c>
      <c r="K21458" s="34">
        <v>33</v>
      </c>
      <c r="L21458" s="34">
        <v>37</v>
      </c>
      <c r="M21458" s="34">
        <v>60</v>
      </c>
      <c r="N21458" s="34">
        <v>46</v>
      </c>
      <c r="O21458" s="34">
        <v>45</v>
      </c>
      <c r="P21458" s="34">
        <v>44</v>
      </c>
      <c r="Q21458" s="34">
        <v>95</v>
      </c>
      <c r="R21458" s="34">
        <v>76</v>
      </c>
      <c r="S21458" s="34">
        <v>103</v>
      </c>
      <c r="T21458" s="34">
        <v>43</v>
      </c>
      <c r="U21458" s="34">
        <v>73</v>
      </c>
      <c r="V21458" s="34">
        <v>51</v>
      </c>
      <c r="W21458" s="34">
        <v>86</v>
      </c>
      <c r="X21458" s="34">
        <v>56</v>
      </c>
      <c r="Y21458" s="34">
        <v>55</v>
      </c>
      <c r="Z21458" s="34">
        <v>46</v>
      </c>
      <c r="AA21458" s="34">
        <v>89</v>
      </c>
      <c r="AB21458" s="34">
        <v>52</v>
      </c>
      <c r="AC21458" s="34">
        <v>91</v>
      </c>
    </row>
    <row r="21459" spans="1:29" x14ac:dyDescent="0.2">
      <c r="A21459" s="34" t="s">
        <v>81952</v>
      </c>
      <c r="B21459" s="34">
        <v>251</v>
      </c>
      <c r="C21459" s="34">
        <v>326</v>
      </c>
      <c r="D21459" s="34">
        <v>403</v>
      </c>
      <c r="E21459" s="34">
        <v>372</v>
      </c>
      <c r="F21459" s="34">
        <v>382</v>
      </c>
      <c r="G21459" s="34">
        <v>348</v>
      </c>
      <c r="H21459" s="34">
        <v>379</v>
      </c>
      <c r="I21459" s="34">
        <v>334</v>
      </c>
      <c r="J21459" s="34">
        <v>321</v>
      </c>
      <c r="K21459" s="34">
        <v>298</v>
      </c>
      <c r="L21459" s="34">
        <v>275</v>
      </c>
      <c r="M21459" s="34">
        <v>300</v>
      </c>
      <c r="N21459" s="34">
        <v>314</v>
      </c>
      <c r="O21459" s="34">
        <v>291</v>
      </c>
      <c r="P21459" s="34">
        <v>307</v>
      </c>
      <c r="Q21459" s="34">
        <v>411</v>
      </c>
      <c r="R21459" s="34">
        <v>471</v>
      </c>
      <c r="S21459" s="34">
        <v>371</v>
      </c>
      <c r="T21459" s="34">
        <v>381</v>
      </c>
      <c r="U21459" s="34">
        <v>322</v>
      </c>
      <c r="V21459" s="34">
        <v>388</v>
      </c>
      <c r="W21459" s="34">
        <v>467</v>
      </c>
      <c r="X21459" s="34">
        <v>467</v>
      </c>
      <c r="Y21459" s="34">
        <v>411</v>
      </c>
      <c r="Z21459" s="34">
        <v>397</v>
      </c>
      <c r="AA21459" s="34">
        <v>376</v>
      </c>
      <c r="AB21459" s="34">
        <v>413</v>
      </c>
      <c r="AC21459" s="34">
        <v>514</v>
      </c>
    </row>
    <row r="21460" spans="1:29" x14ac:dyDescent="0.2">
      <c r="A21460" s="34" t="s">
        <v>81953</v>
      </c>
      <c r="B21460" s="34">
        <v>77</v>
      </c>
      <c r="C21460" s="34">
        <v>84</v>
      </c>
      <c r="D21460" s="34">
        <v>91</v>
      </c>
      <c r="E21460" s="34">
        <v>102</v>
      </c>
      <c r="F21460" s="34">
        <v>97</v>
      </c>
      <c r="G21460" s="34">
        <v>45</v>
      </c>
      <c r="H21460" s="34">
        <v>73</v>
      </c>
      <c r="I21460" s="34">
        <v>72</v>
      </c>
      <c r="J21460" s="34">
        <v>85</v>
      </c>
      <c r="K21460" s="34">
        <v>60</v>
      </c>
      <c r="L21460" s="34">
        <v>83</v>
      </c>
      <c r="M21460" s="34">
        <v>71</v>
      </c>
      <c r="N21460" s="34">
        <v>87</v>
      </c>
      <c r="O21460" s="34">
        <v>48</v>
      </c>
      <c r="P21460" s="34">
        <v>100</v>
      </c>
      <c r="Q21460" s="34">
        <v>101</v>
      </c>
      <c r="R21460" s="34">
        <v>107</v>
      </c>
      <c r="S21460" s="34">
        <v>97</v>
      </c>
      <c r="T21460" s="34">
        <v>151</v>
      </c>
      <c r="U21460" s="34">
        <v>70</v>
      </c>
      <c r="V21460" s="34">
        <v>125</v>
      </c>
      <c r="W21460" s="34">
        <v>99</v>
      </c>
      <c r="X21460" s="34">
        <v>110</v>
      </c>
      <c r="Y21460" s="34">
        <v>73</v>
      </c>
      <c r="Z21460" s="34">
        <v>103</v>
      </c>
      <c r="AA21460" s="34">
        <v>99</v>
      </c>
      <c r="AB21460" s="34">
        <v>84</v>
      </c>
      <c r="AC21460" s="34">
        <v>148</v>
      </c>
    </row>
    <row r="21461" spans="1:29" x14ac:dyDescent="0.2">
      <c r="A21461" s="34" t="s">
        <v>81954</v>
      </c>
      <c r="B21461" s="34">
        <v>120</v>
      </c>
      <c r="C21461" s="34">
        <v>131</v>
      </c>
      <c r="D21461" s="34">
        <v>167</v>
      </c>
      <c r="E21461" s="34">
        <v>122</v>
      </c>
      <c r="F21461" s="34">
        <v>178</v>
      </c>
      <c r="G21461" s="34">
        <v>96</v>
      </c>
      <c r="H21461" s="34">
        <v>177</v>
      </c>
      <c r="I21461" s="34">
        <v>125</v>
      </c>
      <c r="J21461" s="34">
        <v>134</v>
      </c>
      <c r="K21461" s="34">
        <v>144</v>
      </c>
      <c r="L21461" s="34">
        <v>112</v>
      </c>
      <c r="M21461" s="34">
        <v>114</v>
      </c>
      <c r="N21461" s="34">
        <v>122</v>
      </c>
      <c r="O21461" s="34">
        <v>114</v>
      </c>
      <c r="P21461" s="34">
        <v>112</v>
      </c>
      <c r="Q21461" s="34">
        <v>199</v>
      </c>
      <c r="R21461" s="34">
        <v>192</v>
      </c>
      <c r="S21461" s="34">
        <v>116</v>
      </c>
      <c r="T21461" s="34">
        <v>140</v>
      </c>
      <c r="U21461" s="34">
        <v>149</v>
      </c>
      <c r="V21461" s="34">
        <v>178</v>
      </c>
      <c r="W21461" s="34">
        <v>177</v>
      </c>
      <c r="X21461" s="34">
        <v>129</v>
      </c>
      <c r="Y21461" s="34">
        <v>149</v>
      </c>
      <c r="Z21461" s="34">
        <v>139</v>
      </c>
      <c r="AA21461" s="34">
        <v>180</v>
      </c>
      <c r="AB21461" s="34">
        <v>226</v>
      </c>
      <c r="AC21461" s="34">
        <v>241</v>
      </c>
    </row>
    <row r="21462" spans="1:29" x14ac:dyDescent="0.2">
      <c r="A21462" s="34" t="s">
        <v>81955</v>
      </c>
      <c r="B21462" s="34">
        <v>95</v>
      </c>
      <c r="C21462" s="34">
        <v>118</v>
      </c>
      <c r="D21462" s="34">
        <v>142</v>
      </c>
      <c r="E21462" s="34">
        <v>132</v>
      </c>
      <c r="F21462" s="34">
        <v>113</v>
      </c>
      <c r="G21462" s="34">
        <v>138</v>
      </c>
      <c r="H21462" s="34">
        <v>135</v>
      </c>
      <c r="I21462" s="34">
        <v>133</v>
      </c>
      <c r="J21462" s="34">
        <v>87</v>
      </c>
      <c r="K21462" s="34">
        <v>171</v>
      </c>
      <c r="L21462" s="34">
        <v>73</v>
      </c>
      <c r="M21462" s="34">
        <v>105</v>
      </c>
      <c r="N21462" s="34">
        <v>75</v>
      </c>
      <c r="O21462" s="34">
        <v>146</v>
      </c>
      <c r="P21462" s="34">
        <v>130</v>
      </c>
      <c r="Q21462" s="34">
        <v>157</v>
      </c>
      <c r="R21462" s="34">
        <v>136</v>
      </c>
      <c r="S21462" s="34">
        <v>170</v>
      </c>
      <c r="T21462" s="34">
        <v>68</v>
      </c>
      <c r="U21462" s="34">
        <v>115</v>
      </c>
      <c r="V21462" s="34">
        <v>88</v>
      </c>
      <c r="W21462" s="34">
        <v>138</v>
      </c>
      <c r="X21462" s="34">
        <v>88</v>
      </c>
      <c r="Y21462" s="34">
        <v>136</v>
      </c>
      <c r="Z21462" s="34">
        <v>121</v>
      </c>
      <c r="AA21462" s="34">
        <v>170</v>
      </c>
      <c r="AB21462" s="34">
        <v>121</v>
      </c>
      <c r="AC21462" s="34">
        <v>194</v>
      </c>
    </row>
    <row r="21463" spans="1:29" x14ac:dyDescent="0.2">
      <c r="A21463" s="34" t="s">
        <v>81956</v>
      </c>
      <c r="B21463" s="34">
        <v>37</v>
      </c>
      <c r="C21463" s="34">
        <v>42</v>
      </c>
      <c r="D21463" s="34">
        <v>61</v>
      </c>
      <c r="E21463" s="34">
        <v>54</v>
      </c>
      <c r="F21463" s="34">
        <v>56</v>
      </c>
      <c r="G21463" s="34">
        <v>57</v>
      </c>
      <c r="H21463" s="34">
        <v>42</v>
      </c>
      <c r="I21463" s="34">
        <v>47</v>
      </c>
      <c r="J21463" s="34">
        <v>34</v>
      </c>
      <c r="K21463" s="34">
        <v>41</v>
      </c>
      <c r="L21463" s="34">
        <v>27</v>
      </c>
      <c r="M21463" s="34">
        <v>62</v>
      </c>
      <c r="N21463" s="34">
        <v>42</v>
      </c>
      <c r="O21463" s="34">
        <v>46</v>
      </c>
      <c r="P21463" s="34">
        <v>33</v>
      </c>
      <c r="Q21463" s="34">
        <v>56</v>
      </c>
      <c r="R21463" s="34">
        <v>48</v>
      </c>
      <c r="S21463" s="34">
        <v>58</v>
      </c>
      <c r="T21463" s="34">
        <v>38</v>
      </c>
      <c r="U21463" s="34">
        <v>36</v>
      </c>
      <c r="V21463" s="34">
        <v>75</v>
      </c>
      <c r="W21463" s="34">
        <v>45</v>
      </c>
      <c r="X21463" s="34">
        <v>91</v>
      </c>
      <c r="Y21463" s="34">
        <v>60</v>
      </c>
      <c r="Z21463" s="34">
        <v>50</v>
      </c>
      <c r="AA21463" s="34">
        <v>46</v>
      </c>
      <c r="AB21463" s="34">
        <v>43</v>
      </c>
      <c r="AC21463" s="34">
        <v>83</v>
      </c>
    </row>
    <row r="21464" spans="1:29" x14ac:dyDescent="0.2">
      <c r="A21464" s="34" t="s">
        <v>81957</v>
      </c>
      <c r="B21464" s="34">
        <v>50</v>
      </c>
      <c r="C21464" s="34">
        <v>26</v>
      </c>
      <c r="D21464" s="34">
        <v>18</v>
      </c>
      <c r="E21464" s="34">
        <v>14</v>
      </c>
      <c r="F21464" s="34">
        <v>9</v>
      </c>
      <c r="G21464" s="34">
        <v>16</v>
      </c>
      <c r="H21464" s="34">
        <v>14</v>
      </c>
      <c r="I21464" s="34">
        <v>14</v>
      </c>
      <c r="J21464" s="34">
        <v>20</v>
      </c>
      <c r="K21464" s="34">
        <v>12</v>
      </c>
      <c r="L21464" s="34">
        <v>3</v>
      </c>
      <c r="M21464" s="34">
        <v>16</v>
      </c>
      <c r="N21464" s="34">
        <v>12</v>
      </c>
      <c r="O21464" s="34">
        <v>12</v>
      </c>
      <c r="P21464" s="34">
        <v>19</v>
      </c>
      <c r="Q21464" s="34">
        <v>16</v>
      </c>
      <c r="R21464" s="34">
        <v>30</v>
      </c>
      <c r="S21464" s="34">
        <v>25</v>
      </c>
      <c r="T21464" s="34">
        <v>9</v>
      </c>
      <c r="U21464" s="34">
        <v>15</v>
      </c>
      <c r="V21464" s="34">
        <v>19</v>
      </c>
      <c r="W21464" s="34">
        <v>24</v>
      </c>
      <c r="X21464" s="34">
        <v>14</v>
      </c>
      <c r="Y21464" s="34">
        <v>11</v>
      </c>
      <c r="Z21464" s="34">
        <v>15</v>
      </c>
      <c r="AA21464" s="34">
        <v>17</v>
      </c>
      <c r="AB21464" s="34">
        <v>22</v>
      </c>
      <c r="AC21464" s="34">
        <v>33</v>
      </c>
    </row>
    <row r="21465" spans="1:29" x14ac:dyDescent="0.2">
      <c r="A21465" s="34" t="s">
        <v>81958</v>
      </c>
      <c r="B21465" s="34">
        <v>123</v>
      </c>
      <c r="C21465" s="34">
        <v>170</v>
      </c>
      <c r="D21465" s="34">
        <v>253</v>
      </c>
      <c r="E21465" s="34">
        <v>224</v>
      </c>
      <c r="F21465" s="34">
        <v>224</v>
      </c>
      <c r="G21465" s="34">
        <v>260</v>
      </c>
      <c r="H21465" s="34">
        <v>202</v>
      </c>
      <c r="I21465" s="34">
        <v>216</v>
      </c>
      <c r="J21465" s="34">
        <v>214</v>
      </c>
      <c r="K21465" s="34">
        <v>243</v>
      </c>
      <c r="L21465" s="34">
        <v>104</v>
      </c>
      <c r="M21465" s="34">
        <v>184</v>
      </c>
      <c r="N21465" s="34">
        <v>205</v>
      </c>
      <c r="O21465" s="34">
        <v>225</v>
      </c>
      <c r="P21465" s="34">
        <v>224</v>
      </c>
      <c r="Q21465" s="34">
        <v>261</v>
      </c>
      <c r="R21465" s="34">
        <v>279</v>
      </c>
      <c r="S21465" s="34">
        <v>292</v>
      </c>
      <c r="T21465" s="34">
        <v>204</v>
      </c>
      <c r="U21465" s="34">
        <v>186</v>
      </c>
      <c r="V21465" s="34">
        <v>257</v>
      </c>
      <c r="W21465" s="34">
        <v>298</v>
      </c>
      <c r="X21465" s="34">
        <v>257</v>
      </c>
      <c r="Y21465" s="34">
        <v>200</v>
      </c>
      <c r="Z21465" s="34">
        <v>290</v>
      </c>
      <c r="AA21465" s="34">
        <v>276</v>
      </c>
      <c r="AB21465" s="34">
        <v>252</v>
      </c>
      <c r="AC21465" s="34">
        <v>398</v>
      </c>
    </row>
    <row r="21466" spans="1:29" x14ac:dyDescent="0.2">
      <c r="A21466" s="34" t="s">
        <v>81959</v>
      </c>
      <c r="B21466" s="34">
        <v>20</v>
      </c>
      <c r="C21466" s="34">
        <v>49</v>
      </c>
      <c r="D21466" s="34">
        <v>35</v>
      </c>
      <c r="E21466" s="34">
        <v>42</v>
      </c>
      <c r="F21466" s="34">
        <v>29</v>
      </c>
      <c r="G21466" s="34">
        <v>38</v>
      </c>
      <c r="H21466" s="34">
        <v>33</v>
      </c>
      <c r="I21466" s="34">
        <v>42</v>
      </c>
      <c r="J21466" s="34">
        <v>33</v>
      </c>
      <c r="K21466" s="34">
        <v>47</v>
      </c>
      <c r="L21466" s="34">
        <v>11</v>
      </c>
      <c r="M21466" s="34">
        <v>41</v>
      </c>
      <c r="N21466" s="34">
        <v>31</v>
      </c>
      <c r="O21466" s="34">
        <v>40</v>
      </c>
      <c r="P21466" s="34">
        <v>21</v>
      </c>
      <c r="Q21466" s="34">
        <v>32</v>
      </c>
      <c r="R21466" s="34">
        <v>23</v>
      </c>
      <c r="S21466" s="34">
        <v>66</v>
      </c>
      <c r="T21466" s="34">
        <v>11</v>
      </c>
      <c r="U21466" s="34">
        <v>49</v>
      </c>
      <c r="V21466" s="34">
        <v>30</v>
      </c>
      <c r="W21466" s="34">
        <v>30</v>
      </c>
      <c r="X21466" s="34">
        <v>41</v>
      </c>
      <c r="Y21466" s="34">
        <v>23</v>
      </c>
      <c r="Z21466" s="34">
        <v>25</v>
      </c>
      <c r="AA21466" s="34">
        <v>53</v>
      </c>
      <c r="AB21466" s="34">
        <v>21</v>
      </c>
      <c r="AC21466" s="34">
        <v>58</v>
      </c>
    </row>
    <row r="21467" spans="1:29" x14ac:dyDescent="0.2">
      <c r="A21467" s="34" t="s">
        <v>81960</v>
      </c>
      <c r="B21467" s="34">
        <v>74</v>
      </c>
      <c r="C21467" s="34">
        <v>75</v>
      </c>
      <c r="D21467" s="34">
        <v>97</v>
      </c>
      <c r="E21467" s="34">
        <v>60</v>
      </c>
      <c r="F21467" s="34">
        <v>101</v>
      </c>
      <c r="G21467" s="34">
        <v>69</v>
      </c>
      <c r="H21467" s="34">
        <v>81</v>
      </c>
      <c r="I21467" s="34">
        <v>56</v>
      </c>
      <c r="J21467" s="34">
        <v>93</v>
      </c>
      <c r="K21467" s="34">
        <v>79</v>
      </c>
      <c r="L21467" s="34">
        <v>77</v>
      </c>
      <c r="M21467" s="34">
        <v>63</v>
      </c>
      <c r="N21467" s="34">
        <v>75</v>
      </c>
      <c r="O21467" s="34">
        <v>81</v>
      </c>
      <c r="P21467" s="34">
        <v>57</v>
      </c>
      <c r="Q21467" s="34">
        <v>87</v>
      </c>
      <c r="R21467" s="34">
        <v>88</v>
      </c>
      <c r="S21467" s="34">
        <v>78</v>
      </c>
      <c r="T21467" s="34">
        <v>82</v>
      </c>
      <c r="U21467" s="34">
        <v>80</v>
      </c>
      <c r="V21467" s="34">
        <v>124</v>
      </c>
      <c r="W21467" s="34">
        <v>105</v>
      </c>
      <c r="X21467" s="34">
        <v>100</v>
      </c>
      <c r="Y21467" s="34">
        <v>129</v>
      </c>
      <c r="Z21467" s="34">
        <v>86</v>
      </c>
      <c r="AA21467" s="34">
        <v>113</v>
      </c>
      <c r="AB21467" s="34">
        <v>121</v>
      </c>
      <c r="AC21467" s="34">
        <v>93</v>
      </c>
    </row>
    <row r="21468" spans="1:29" x14ac:dyDescent="0.2">
      <c r="A21468" s="34" t="s">
        <v>81961</v>
      </c>
      <c r="B21468" s="34">
        <v>37</v>
      </c>
      <c r="C21468" s="34">
        <v>64</v>
      </c>
      <c r="D21468" s="34">
        <v>77</v>
      </c>
      <c r="E21468" s="34">
        <v>86</v>
      </c>
      <c r="F21468" s="34">
        <v>63</v>
      </c>
      <c r="G21468" s="34">
        <v>50</v>
      </c>
      <c r="H21468" s="34">
        <v>63</v>
      </c>
      <c r="I21468" s="34">
        <v>46</v>
      </c>
      <c r="J21468" s="34">
        <v>54</v>
      </c>
      <c r="K21468" s="34">
        <v>99</v>
      </c>
      <c r="L21468" s="34">
        <v>27</v>
      </c>
      <c r="M21468" s="34">
        <v>43</v>
      </c>
      <c r="N21468" s="34">
        <v>79</v>
      </c>
      <c r="O21468" s="34">
        <v>82</v>
      </c>
      <c r="P21468" s="34">
        <v>41</v>
      </c>
      <c r="Q21468" s="34">
        <v>124</v>
      </c>
      <c r="R21468" s="34">
        <v>78</v>
      </c>
      <c r="S21468" s="34">
        <v>104</v>
      </c>
      <c r="T21468" s="34">
        <v>63</v>
      </c>
      <c r="U21468" s="34">
        <v>74</v>
      </c>
      <c r="V21468" s="34">
        <v>71</v>
      </c>
      <c r="W21468" s="34">
        <v>64</v>
      </c>
      <c r="X21468" s="34">
        <v>59</v>
      </c>
      <c r="Y21468" s="34">
        <v>57</v>
      </c>
      <c r="Z21468" s="34">
        <v>68</v>
      </c>
      <c r="AA21468" s="34">
        <v>126</v>
      </c>
      <c r="AB21468" s="34">
        <v>72</v>
      </c>
      <c r="AC21468" s="34">
        <v>131</v>
      </c>
    </row>
    <row r="21469" spans="1:29" x14ac:dyDescent="0.2">
      <c r="A21469" s="34" t="s">
        <v>81962</v>
      </c>
      <c r="B21469" s="34">
        <v>67</v>
      </c>
      <c r="C21469" s="34">
        <v>79</v>
      </c>
      <c r="D21469" s="34">
        <v>139</v>
      </c>
      <c r="E21469" s="34">
        <v>61</v>
      </c>
      <c r="F21469" s="34">
        <v>101</v>
      </c>
      <c r="G21469" s="34">
        <v>53</v>
      </c>
      <c r="H21469" s="34">
        <v>123</v>
      </c>
      <c r="I21469" s="34">
        <v>66</v>
      </c>
      <c r="J21469" s="34">
        <v>108</v>
      </c>
      <c r="K21469" s="34">
        <v>78</v>
      </c>
      <c r="L21469" s="34">
        <v>83</v>
      </c>
      <c r="M21469" s="34">
        <v>56</v>
      </c>
      <c r="N21469" s="34">
        <v>118</v>
      </c>
      <c r="O21469" s="34">
        <v>99</v>
      </c>
      <c r="P21469" s="34">
        <v>99</v>
      </c>
      <c r="Q21469" s="34">
        <v>92</v>
      </c>
      <c r="R21469" s="34">
        <v>147</v>
      </c>
      <c r="S21469" s="34">
        <v>97</v>
      </c>
      <c r="T21469" s="34">
        <v>93</v>
      </c>
      <c r="U21469" s="34">
        <v>68</v>
      </c>
      <c r="V21469" s="34">
        <v>122</v>
      </c>
      <c r="W21469" s="34">
        <v>100</v>
      </c>
      <c r="X21469" s="34">
        <v>142</v>
      </c>
      <c r="Y21469" s="34">
        <v>68</v>
      </c>
      <c r="Z21469" s="34">
        <v>112</v>
      </c>
      <c r="AA21469" s="34">
        <v>94</v>
      </c>
      <c r="AB21469" s="34">
        <v>132</v>
      </c>
      <c r="AC21469" s="34">
        <v>132</v>
      </c>
    </row>
    <row r="21470" spans="1:29" x14ac:dyDescent="0.2">
      <c r="A21470" s="34" t="s">
        <v>81963</v>
      </c>
      <c r="B21470" s="34">
        <v>29</v>
      </c>
      <c r="C21470" s="34">
        <v>23</v>
      </c>
      <c r="D21470" s="34">
        <v>33</v>
      </c>
      <c r="E21470" s="34">
        <v>33</v>
      </c>
      <c r="F21470" s="34">
        <v>26</v>
      </c>
      <c r="G21470" s="34">
        <v>28</v>
      </c>
      <c r="H21470" s="34">
        <v>22</v>
      </c>
      <c r="I21470" s="34">
        <v>21</v>
      </c>
      <c r="J21470" s="34">
        <v>18</v>
      </c>
      <c r="K21470" s="34">
        <v>59</v>
      </c>
      <c r="L21470" s="34">
        <v>14</v>
      </c>
      <c r="M21470" s="34">
        <v>36</v>
      </c>
      <c r="N21470" s="34">
        <v>17</v>
      </c>
      <c r="O21470" s="34">
        <v>35</v>
      </c>
      <c r="P21470" s="34">
        <v>27</v>
      </c>
      <c r="Q21470" s="34">
        <v>23</v>
      </c>
      <c r="R21470" s="34">
        <v>40</v>
      </c>
      <c r="S21470" s="34">
        <v>53</v>
      </c>
      <c r="T21470" s="34">
        <v>28</v>
      </c>
      <c r="U21470" s="34">
        <v>24</v>
      </c>
      <c r="V21470" s="34">
        <v>30</v>
      </c>
      <c r="W21470" s="34">
        <v>46</v>
      </c>
      <c r="X21470" s="34">
        <v>58</v>
      </c>
      <c r="Y21470" s="34">
        <v>43</v>
      </c>
      <c r="Z21470" s="34">
        <v>42</v>
      </c>
      <c r="AA21470" s="34">
        <v>46</v>
      </c>
      <c r="AB21470" s="34">
        <v>30</v>
      </c>
      <c r="AC21470" s="34">
        <v>47</v>
      </c>
    </row>
    <row r="21471" spans="1:29" x14ac:dyDescent="0.2">
      <c r="A21471" s="34" t="s">
        <v>81964</v>
      </c>
      <c r="B21471" s="34">
        <v>68</v>
      </c>
      <c r="C21471" s="34">
        <v>44</v>
      </c>
      <c r="D21471" s="34">
        <v>47</v>
      </c>
      <c r="E21471" s="34">
        <v>45</v>
      </c>
      <c r="F21471" s="34">
        <v>56</v>
      </c>
      <c r="G21471" s="34">
        <v>75</v>
      </c>
      <c r="H21471" s="34">
        <v>57</v>
      </c>
      <c r="I21471" s="34">
        <v>46</v>
      </c>
      <c r="J21471" s="34">
        <v>49</v>
      </c>
      <c r="K21471" s="34">
        <v>73</v>
      </c>
      <c r="L21471" s="34">
        <v>38</v>
      </c>
      <c r="M21471" s="34">
        <v>51</v>
      </c>
      <c r="N21471" s="34">
        <v>35</v>
      </c>
      <c r="O21471" s="34">
        <v>52</v>
      </c>
      <c r="P21471" s="34">
        <v>76</v>
      </c>
      <c r="Q21471" s="34">
        <v>113</v>
      </c>
      <c r="R21471" s="34">
        <v>67</v>
      </c>
      <c r="S21471" s="34">
        <v>65</v>
      </c>
      <c r="T21471" s="34">
        <v>52</v>
      </c>
      <c r="U21471" s="34">
        <v>52</v>
      </c>
      <c r="V21471" s="34">
        <v>74</v>
      </c>
      <c r="W21471" s="34">
        <v>64</v>
      </c>
      <c r="X21471" s="34">
        <v>68</v>
      </c>
      <c r="Y21471" s="34">
        <v>59</v>
      </c>
      <c r="Z21471" s="34">
        <v>53</v>
      </c>
      <c r="AA21471" s="34">
        <v>56</v>
      </c>
      <c r="AB21471" s="34">
        <v>46</v>
      </c>
      <c r="AC21471" s="34">
        <v>99</v>
      </c>
    </row>
    <row r="21472" spans="1:29" x14ac:dyDescent="0.2">
      <c r="A21472" s="34" t="s">
        <v>81965</v>
      </c>
      <c r="B21472" s="34">
        <v>86</v>
      </c>
      <c r="C21472" s="34">
        <v>45</v>
      </c>
      <c r="D21472" s="34">
        <v>84</v>
      </c>
      <c r="E21472" s="34">
        <v>47</v>
      </c>
      <c r="F21472" s="34">
        <v>85</v>
      </c>
      <c r="G21472" s="34">
        <v>47</v>
      </c>
      <c r="H21472" s="34">
        <v>79</v>
      </c>
      <c r="I21472" s="34">
        <v>55</v>
      </c>
      <c r="J21472" s="34">
        <v>78</v>
      </c>
      <c r="K21472" s="34">
        <v>46</v>
      </c>
      <c r="L21472" s="34">
        <v>65</v>
      </c>
      <c r="M21472" s="34">
        <v>51</v>
      </c>
      <c r="N21472" s="34">
        <v>50</v>
      </c>
      <c r="O21472" s="34">
        <v>72</v>
      </c>
      <c r="P21472" s="34">
        <v>69</v>
      </c>
      <c r="Q21472" s="34">
        <v>50</v>
      </c>
      <c r="R21472" s="34">
        <v>106</v>
      </c>
      <c r="S21472" s="34">
        <v>79</v>
      </c>
      <c r="T21472" s="34">
        <v>92</v>
      </c>
      <c r="U21472" s="34">
        <v>50</v>
      </c>
      <c r="V21472" s="34">
        <v>115</v>
      </c>
      <c r="W21472" s="34">
        <v>72</v>
      </c>
      <c r="X21472" s="34">
        <v>109</v>
      </c>
      <c r="Y21472" s="34">
        <v>63</v>
      </c>
      <c r="Z21472" s="34">
        <v>115</v>
      </c>
      <c r="AA21472" s="34">
        <v>94</v>
      </c>
      <c r="AB21472" s="34">
        <v>115</v>
      </c>
      <c r="AC21472" s="34">
        <v>98</v>
      </c>
    </row>
    <row r="21473" spans="1:29" x14ac:dyDescent="0.2">
      <c r="A21473" s="34" t="s">
        <v>81966</v>
      </c>
      <c r="B21473" s="34">
        <v>54</v>
      </c>
      <c r="C21473" s="34">
        <v>83</v>
      </c>
      <c r="D21473" s="34">
        <v>161</v>
      </c>
      <c r="E21473" s="34">
        <v>82</v>
      </c>
      <c r="F21473" s="34">
        <v>106</v>
      </c>
      <c r="G21473" s="34">
        <v>93</v>
      </c>
      <c r="H21473" s="34">
        <v>101</v>
      </c>
      <c r="I21473" s="34">
        <v>72</v>
      </c>
      <c r="J21473" s="34">
        <v>107</v>
      </c>
      <c r="K21473" s="34">
        <v>74</v>
      </c>
      <c r="L21473" s="34">
        <v>63</v>
      </c>
      <c r="M21473" s="34">
        <v>74</v>
      </c>
      <c r="N21473" s="34">
        <v>93</v>
      </c>
      <c r="O21473" s="34">
        <v>63</v>
      </c>
      <c r="P21473" s="34">
        <v>117</v>
      </c>
      <c r="Q21473" s="34">
        <v>93</v>
      </c>
      <c r="R21473" s="34">
        <v>100</v>
      </c>
      <c r="S21473" s="34">
        <v>96</v>
      </c>
      <c r="T21473" s="34">
        <v>99</v>
      </c>
      <c r="U21473" s="34">
        <v>71</v>
      </c>
      <c r="V21473" s="34">
        <v>124</v>
      </c>
      <c r="W21473" s="34">
        <v>84</v>
      </c>
      <c r="X21473" s="34">
        <v>161</v>
      </c>
      <c r="Y21473" s="34">
        <v>72</v>
      </c>
      <c r="Z21473" s="34">
        <v>99</v>
      </c>
      <c r="AA21473" s="34">
        <v>88</v>
      </c>
      <c r="AB21473" s="34">
        <v>83</v>
      </c>
      <c r="AC21473" s="34">
        <v>130</v>
      </c>
    </row>
    <row r="21474" spans="1:29" x14ac:dyDescent="0.2">
      <c r="A21474" s="34" t="s">
        <v>81967</v>
      </c>
      <c r="B21474" s="34">
        <v>104</v>
      </c>
      <c r="C21474" s="34">
        <v>120</v>
      </c>
      <c r="D21474" s="34">
        <v>157</v>
      </c>
      <c r="E21474" s="34">
        <v>141</v>
      </c>
      <c r="F21474" s="34">
        <v>142</v>
      </c>
      <c r="G21474" s="34">
        <v>110</v>
      </c>
      <c r="H21474" s="34">
        <v>95</v>
      </c>
      <c r="I21474" s="34">
        <v>105</v>
      </c>
      <c r="J21474" s="34">
        <v>112</v>
      </c>
      <c r="K21474" s="34">
        <v>110</v>
      </c>
      <c r="L21474" s="34">
        <v>100</v>
      </c>
      <c r="M21474" s="34">
        <v>108</v>
      </c>
      <c r="N21474" s="34">
        <v>121</v>
      </c>
      <c r="O21474" s="34">
        <v>116</v>
      </c>
      <c r="P21474" s="34">
        <v>135</v>
      </c>
      <c r="Q21474" s="34">
        <v>137</v>
      </c>
      <c r="R21474" s="34">
        <v>124</v>
      </c>
      <c r="S21474" s="34">
        <v>126</v>
      </c>
      <c r="T21474" s="34">
        <v>138</v>
      </c>
      <c r="U21474" s="34">
        <v>88</v>
      </c>
      <c r="V21474" s="34">
        <v>157</v>
      </c>
      <c r="W21474" s="34">
        <v>144</v>
      </c>
      <c r="X21474" s="34">
        <v>184</v>
      </c>
      <c r="Y21474" s="34">
        <v>143</v>
      </c>
      <c r="Z21474" s="34">
        <v>163</v>
      </c>
      <c r="AA21474" s="34">
        <v>119</v>
      </c>
      <c r="AB21474" s="34">
        <v>115</v>
      </c>
      <c r="AC21474" s="34">
        <v>178</v>
      </c>
    </row>
    <row r="21475" spans="1:29" x14ac:dyDescent="0.2">
      <c r="A21475" s="34" t="s">
        <v>81968</v>
      </c>
      <c r="B21475" s="34">
        <v>75</v>
      </c>
      <c r="C21475" s="34">
        <v>118</v>
      </c>
      <c r="D21475" s="34">
        <v>161</v>
      </c>
      <c r="E21475" s="34">
        <v>91</v>
      </c>
      <c r="F21475" s="34">
        <v>138</v>
      </c>
      <c r="G21475" s="34">
        <v>115</v>
      </c>
      <c r="H21475" s="34">
        <v>144</v>
      </c>
      <c r="I21475" s="34">
        <v>92</v>
      </c>
      <c r="J21475" s="34">
        <v>123</v>
      </c>
      <c r="K21475" s="34">
        <v>118</v>
      </c>
      <c r="L21475" s="34">
        <v>117</v>
      </c>
      <c r="M21475" s="34">
        <v>85</v>
      </c>
      <c r="N21475" s="34">
        <v>111</v>
      </c>
      <c r="O21475" s="34">
        <v>88</v>
      </c>
      <c r="P21475" s="34">
        <v>137</v>
      </c>
      <c r="Q21475" s="34">
        <v>156</v>
      </c>
      <c r="R21475" s="34">
        <v>166</v>
      </c>
      <c r="S21475" s="34">
        <v>127</v>
      </c>
      <c r="T21475" s="34">
        <v>145</v>
      </c>
      <c r="U21475" s="34">
        <v>117</v>
      </c>
      <c r="V21475" s="34">
        <v>145</v>
      </c>
      <c r="W21475" s="34">
        <v>130</v>
      </c>
      <c r="X21475" s="34">
        <v>163</v>
      </c>
      <c r="Y21475" s="34">
        <v>97</v>
      </c>
      <c r="Z21475" s="34">
        <v>190</v>
      </c>
      <c r="AA21475" s="34">
        <v>128</v>
      </c>
      <c r="AB21475" s="34">
        <v>123</v>
      </c>
      <c r="AC21475" s="34">
        <v>195</v>
      </c>
    </row>
    <row r="21476" spans="1:29" x14ac:dyDescent="0.2">
      <c r="A21476" s="34" t="s">
        <v>81969</v>
      </c>
      <c r="B21476" s="34">
        <v>45</v>
      </c>
      <c r="C21476" s="34">
        <v>13</v>
      </c>
      <c r="D21476" s="34">
        <v>27</v>
      </c>
      <c r="E21476" s="34">
        <v>23</v>
      </c>
      <c r="F21476" s="34">
        <v>37</v>
      </c>
      <c r="G21476" s="34">
        <v>36</v>
      </c>
      <c r="H21476" s="34">
        <v>38</v>
      </c>
      <c r="I21476" s="34">
        <v>30</v>
      </c>
      <c r="J21476" s="34">
        <v>41</v>
      </c>
      <c r="K21476" s="34">
        <v>20</v>
      </c>
      <c r="L21476" s="34">
        <v>27</v>
      </c>
      <c r="M21476" s="34">
        <v>18</v>
      </c>
      <c r="N21476" s="34">
        <v>26</v>
      </c>
      <c r="O21476" s="34">
        <v>35</v>
      </c>
      <c r="P21476" s="34">
        <v>20</v>
      </c>
      <c r="Q21476" s="34">
        <v>24</v>
      </c>
      <c r="R21476" s="34">
        <v>46</v>
      </c>
      <c r="S21476" s="34">
        <v>31</v>
      </c>
      <c r="T21476" s="34">
        <v>17</v>
      </c>
      <c r="U21476" s="34">
        <v>16</v>
      </c>
      <c r="V21476" s="34">
        <v>41</v>
      </c>
      <c r="W21476" s="34">
        <v>34</v>
      </c>
      <c r="X21476" s="34">
        <v>34</v>
      </c>
      <c r="Y21476" s="34">
        <v>19</v>
      </c>
      <c r="Z21476" s="34">
        <v>28</v>
      </c>
      <c r="AA21476" s="34">
        <v>39</v>
      </c>
      <c r="AB21476" s="34">
        <v>29</v>
      </c>
      <c r="AC21476" s="34">
        <v>38</v>
      </c>
    </row>
    <row r="21477" spans="1:29" x14ac:dyDescent="0.2">
      <c r="A21477" s="34" t="s">
        <v>81970</v>
      </c>
      <c r="B21477" s="34">
        <v>81</v>
      </c>
      <c r="C21477" s="34">
        <v>32</v>
      </c>
      <c r="D21477" s="34">
        <v>52</v>
      </c>
      <c r="E21477" s="34">
        <v>22</v>
      </c>
      <c r="F21477" s="34">
        <v>53</v>
      </c>
      <c r="G21477" s="34">
        <v>37</v>
      </c>
      <c r="H21477" s="34">
        <v>52</v>
      </c>
      <c r="I21477" s="34">
        <v>23</v>
      </c>
      <c r="J21477" s="34">
        <v>40</v>
      </c>
      <c r="K21477" s="34">
        <v>27</v>
      </c>
      <c r="L21477" s="34">
        <v>44</v>
      </c>
      <c r="M21477" s="34">
        <v>33</v>
      </c>
      <c r="N21477" s="34">
        <v>39</v>
      </c>
      <c r="O21477" s="34">
        <v>30</v>
      </c>
      <c r="P21477" s="34">
        <v>54</v>
      </c>
      <c r="Q21477" s="34">
        <v>34</v>
      </c>
      <c r="R21477" s="34">
        <v>79</v>
      </c>
      <c r="S21477" s="34">
        <v>58</v>
      </c>
      <c r="T21477" s="34">
        <v>55</v>
      </c>
      <c r="U21477" s="34">
        <v>56</v>
      </c>
      <c r="V21477" s="34">
        <v>82</v>
      </c>
      <c r="W21477" s="34">
        <v>43</v>
      </c>
      <c r="X21477" s="34">
        <v>84</v>
      </c>
      <c r="Y21477" s="34">
        <v>49</v>
      </c>
      <c r="Z21477" s="34">
        <v>74</v>
      </c>
      <c r="AA21477" s="34">
        <v>48</v>
      </c>
      <c r="AB21477" s="34">
        <v>80</v>
      </c>
      <c r="AC21477" s="34">
        <v>72</v>
      </c>
    </row>
    <row r="21478" spans="1:29" x14ac:dyDescent="0.2">
      <c r="A21478" s="34" t="s">
        <v>81971</v>
      </c>
      <c r="B21478" s="34">
        <v>79</v>
      </c>
      <c r="C21478" s="34">
        <v>44</v>
      </c>
      <c r="D21478" s="34">
        <v>82</v>
      </c>
      <c r="E21478" s="34">
        <v>49</v>
      </c>
      <c r="F21478" s="34">
        <v>54</v>
      </c>
      <c r="G21478" s="34">
        <v>42</v>
      </c>
      <c r="H21478" s="34">
        <v>54</v>
      </c>
      <c r="I21478" s="34">
        <v>56</v>
      </c>
      <c r="J21478" s="34">
        <v>68</v>
      </c>
      <c r="K21478" s="34">
        <v>54</v>
      </c>
      <c r="L21478" s="34">
        <v>53</v>
      </c>
      <c r="M21478" s="34">
        <v>42</v>
      </c>
      <c r="N21478" s="34">
        <v>47</v>
      </c>
      <c r="O21478" s="34">
        <v>28</v>
      </c>
      <c r="P21478" s="34">
        <v>67</v>
      </c>
      <c r="Q21478" s="34">
        <v>70</v>
      </c>
      <c r="R21478" s="34">
        <v>77</v>
      </c>
      <c r="S21478" s="34">
        <v>82</v>
      </c>
      <c r="T21478" s="34">
        <v>49</v>
      </c>
      <c r="U21478" s="34">
        <v>40</v>
      </c>
      <c r="V21478" s="34">
        <v>92</v>
      </c>
      <c r="W21478" s="34">
        <v>61</v>
      </c>
      <c r="X21478" s="34">
        <v>82</v>
      </c>
      <c r="Y21478" s="34">
        <v>44</v>
      </c>
      <c r="Z21478" s="34">
        <v>73</v>
      </c>
      <c r="AA21478" s="34">
        <v>54</v>
      </c>
      <c r="AB21478" s="34">
        <v>92</v>
      </c>
      <c r="AC21478" s="34">
        <v>88</v>
      </c>
    </row>
    <row r="21479" spans="1:29" x14ac:dyDescent="0.2">
      <c r="A21479" s="34" t="s">
        <v>81972</v>
      </c>
      <c r="B21479" s="34">
        <v>75</v>
      </c>
      <c r="C21479" s="34">
        <v>97</v>
      </c>
      <c r="D21479" s="34">
        <v>132</v>
      </c>
      <c r="E21479" s="34">
        <v>97</v>
      </c>
      <c r="F21479" s="34">
        <v>153</v>
      </c>
      <c r="G21479" s="34">
        <v>71</v>
      </c>
      <c r="H21479" s="34">
        <v>166</v>
      </c>
      <c r="I21479" s="34">
        <v>98</v>
      </c>
      <c r="J21479" s="34">
        <v>153</v>
      </c>
      <c r="K21479" s="34">
        <v>87</v>
      </c>
      <c r="L21479" s="34">
        <v>77</v>
      </c>
      <c r="M21479" s="34">
        <v>83</v>
      </c>
      <c r="N21479" s="34">
        <v>102</v>
      </c>
      <c r="O21479" s="34">
        <v>74</v>
      </c>
      <c r="P21479" s="34">
        <v>91</v>
      </c>
      <c r="Q21479" s="34">
        <v>140</v>
      </c>
      <c r="R21479" s="34">
        <v>161</v>
      </c>
      <c r="S21479" s="34">
        <v>117</v>
      </c>
      <c r="T21479" s="34">
        <v>111</v>
      </c>
      <c r="U21479" s="34">
        <v>89</v>
      </c>
      <c r="V21479" s="34">
        <v>129</v>
      </c>
      <c r="W21479" s="34">
        <v>116</v>
      </c>
      <c r="X21479" s="34">
        <v>120</v>
      </c>
      <c r="Y21479" s="34">
        <v>111</v>
      </c>
      <c r="Z21479" s="34">
        <v>118</v>
      </c>
      <c r="AA21479" s="34">
        <v>112</v>
      </c>
      <c r="AB21479" s="34">
        <v>150</v>
      </c>
      <c r="AC21479" s="34">
        <v>131</v>
      </c>
    </row>
    <row r="21480" spans="1:29" x14ac:dyDescent="0.2">
      <c r="A21480" s="34" t="s">
        <v>81973</v>
      </c>
      <c r="B21480" s="34">
        <v>62</v>
      </c>
      <c r="C21480" s="34">
        <v>78</v>
      </c>
      <c r="D21480" s="34">
        <v>145</v>
      </c>
      <c r="E21480" s="34">
        <v>83</v>
      </c>
      <c r="F21480" s="34">
        <v>124</v>
      </c>
      <c r="G21480" s="34">
        <v>78</v>
      </c>
      <c r="H21480" s="34">
        <v>122</v>
      </c>
      <c r="I21480" s="34">
        <v>75</v>
      </c>
      <c r="J21480" s="34">
        <v>108</v>
      </c>
      <c r="K21480" s="34">
        <v>49</v>
      </c>
      <c r="L21480" s="34">
        <v>80</v>
      </c>
      <c r="M21480" s="34">
        <v>88</v>
      </c>
      <c r="N21480" s="34">
        <v>72</v>
      </c>
      <c r="O21480" s="34">
        <v>79</v>
      </c>
      <c r="P21480" s="34">
        <v>94</v>
      </c>
      <c r="Q21480" s="34">
        <v>85</v>
      </c>
      <c r="R21480" s="34">
        <v>139</v>
      </c>
      <c r="S21480" s="34">
        <v>95</v>
      </c>
      <c r="T21480" s="34">
        <v>97</v>
      </c>
      <c r="U21480" s="34">
        <v>79</v>
      </c>
      <c r="V21480" s="34">
        <v>110</v>
      </c>
      <c r="W21480" s="34">
        <v>92</v>
      </c>
      <c r="X21480" s="34">
        <v>157</v>
      </c>
      <c r="Y21480" s="34">
        <v>83</v>
      </c>
      <c r="Z21480" s="34">
        <v>127</v>
      </c>
      <c r="AA21480" s="34">
        <v>101</v>
      </c>
      <c r="AB21480" s="34">
        <v>93</v>
      </c>
      <c r="AC21480" s="34">
        <v>146</v>
      </c>
    </row>
    <row r="21481" spans="1:29" x14ac:dyDescent="0.2">
      <c r="A21481" s="34" t="s">
        <v>81974</v>
      </c>
      <c r="B21481" s="34">
        <v>79</v>
      </c>
      <c r="C21481" s="34">
        <v>50</v>
      </c>
      <c r="D21481" s="34">
        <v>97</v>
      </c>
      <c r="E21481" s="34">
        <v>55</v>
      </c>
      <c r="F21481" s="34">
        <v>73</v>
      </c>
      <c r="G21481" s="34">
        <v>82</v>
      </c>
      <c r="H21481" s="34">
        <v>82</v>
      </c>
      <c r="I21481" s="34">
        <v>54</v>
      </c>
      <c r="J21481" s="34">
        <v>89</v>
      </c>
      <c r="K21481" s="34">
        <v>62</v>
      </c>
      <c r="L21481" s="34">
        <v>50</v>
      </c>
      <c r="M21481" s="34">
        <v>52</v>
      </c>
      <c r="N21481" s="34">
        <v>49</v>
      </c>
      <c r="O21481" s="34">
        <v>54</v>
      </c>
      <c r="P21481" s="34">
        <v>70</v>
      </c>
      <c r="Q21481" s="34">
        <v>77</v>
      </c>
      <c r="R21481" s="34">
        <v>76</v>
      </c>
      <c r="S21481" s="34">
        <v>70</v>
      </c>
      <c r="T21481" s="34">
        <v>87</v>
      </c>
      <c r="U21481" s="34">
        <v>60</v>
      </c>
      <c r="V21481" s="34">
        <v>108</v>
      </c>
      <c r="W21481" s="34">
        <v>79</v>
      </c>
      <c r="X21481" s="34">
        <v>88</v>
      </c>
      <c r="Y21481" s="34">
        <v>79</v>
      </c>
      <c r="Z21481" s="34">
        <v>85</v>
      </c>
      <c r="AA21481" s="34">
        <v>95</v>
      </c>
      <c r="AB21481" s="34">
        <v>82</v>
      </c>
      <c r="AC21481" s="34">
        <v>127</v>
      </c>
    </row>
    <row r="21482" spans="1:29" x14ac:dyDescent="0.2">
      <c r="A21482" s="34" t="s">
        <v>81975</v>
      </c>
      <c r="B21482" s="34">
        <v>130</v>
      </c>
      <c r="C21482" s="34">
        <v>124</v>
      </c>
      <c r="D21482" s="34">
        <v>168</v>
      </c>
      <c r="E21482" s="34">
        <v>147</v>
      </c>
      <c r="F21482" s="34">
        <v>131</v>
      </c>
      <c r="G21482" s="34">
        <v>111</v>
      </c>
      <c r="H21482" s="34">
        <v>139</v>
      </c>
      <c r="I21482" s="34">
        <v>111</v>
      </c>
      <c r="J21482" s="34">
        <v>93</v>
      </c>
      <c r="K21482" s="34">
        <v>121</v>
      </c>
      <c r="L21482" s="34">
        <v>100</v>
      </c>
      <c r="M21482" s="34">
        <v>137</v>
      </c>
      <c r="N21482" s="34">
        <v>119</v>
      </c>
      <c r="O21482" s="34">
        <v>106</v>
      </c>
      <c r="P21482" s="34">
        <v>127</v>
      </c>
      <c r="Q21482" s="34">
        <v>148</v>
      </c>
      <c r="R21482" s="34">
        <v>161</v>
      </c>
      <c r="S21482" s="34">
        <v>186</v>
      </c>
      <c r="T21482" s="34">
        <v>120</v>
      </c>
      <c r="U21482" s="34">
        <v>129</v>
      </c>
      <c r="V21482" s="34">
        <v>199</v>
      </c>
      <c r="W21482" s="34">
        <v>126</v>
      </c>
      <c r="X21482" s="34">
        <v>166</v>
      </c>
      <c r="Y21482" s="34">
        <v>144</v>
      </c>
      <c r="Z21482" s="34">
        <v>164</v>
      </c>
      <c r="AA21482" s="34">
        <v>146</v>
      </c>
      <c r="AB21482" s="34">
        <v>140</v>
      </c>
      <c r="AC21482" s="34">
        <v>256</v>
      </c>
    </row>
    <row r="21483" spans="1:29" x14ac:dyDescent="0.2">
      <c r="A21483" s="34" t="s">
        <v>81976</v>
      </c>
      <c r="B21483" s="34">
        <v>53</v>
      </c>
      <c r="C21483" s="34">
        <v>43</v>
      </c>
      <c r="D21483" s="34">
        <v>50</v>
      </c>
      <c r="E21483" s="34">
        <v>58</v>
      </c>
      <c r="F21483" s="34">
        <v>46</v>
      </c>
      <c r="G21483" s="34">
        <v>60</v>
      </c>
      <c r="H21483" s="34">
        <v>63</v>
      </c>
      <c r="I21483" s="34">
        <v>37</v>
      </c>
      <c r="J21483" s="34">
        <v>51</v>
      </c>
      <c r="K21483" s="34">
        <v>54</v>
      </c>
      <c r="L21483" s="34">
        <v>47</v>
      </c>
      <c r="M21483" s="34">
        <v>40</v>
      </c>
      <c r="N21483" s="34">
        <v>51</v>
      </c>
      <c r="O21483" s="34">
        <v>50</v>
      </c>
      <c r="P21483" s="34">
        <v>33</v>
      </c>
      <c r="Q21483" s="34">
        <v>59</v>
      </c>
      <c r="R21483" s="34">
        <v>67</v>
      </c>
      <c r="S21483" s="34">
        <v>41</v>
      </c>
      <c r="T21483" s="34">
        <v>41</v>
      </c>
      <c r="U21483" s="34">
        <v>48</v>
      </c>
      <c r="V21483" s="34">
        <v>41</v>
      </c>
      <c r="W21483" s="34">
        <v>71</v>
      </c>
      <c r="X21483" s="34">
        <v>74</v>
      </c>
      <c r="Y21483" s="34">
        <v>70</v>
      </c>
      <c r="Z21483" s="34">
        <v>58</v>
      </c>
      <c r="AA21483" s="34">
        <v>56</v>
      </c>
      <c r="AB21483" s="34">
        <v>51</v>
      </c>
      <c r="AC21483" s="34">
        <v>60</v>
      </c>
    </row>
    <row r="21484" spans="1:29" x14ac:dyDescent="0.2">
      <c r="A21484" s="34" t="s">
        <v>81977</v>
      </c>
      <c r="B21484" s="34">
        <v>65</v>
      </c>
      <c r="C21484" s="34">
        <v>60</v>
      </c>
      <c r="D21484" s="34">
        <v>46</v>
      </c>
      <c r="E21484" s="34">
        <v>64</v>
      </c>
      <c r="F21484" s="34">
        <v>48</v>
      </c>
      <c r="G21484" s="34">
        <v>35</v>
      </c>
      <c r="H21484" s="34">
        <v>52</v>
      </c>
      <c r="I21484" s="34">
        <v>39</v>
      </c>
      <c r="J21484" s="34">
        <v>41</v>
      </c>
      <c r="K21484" s="34">
        <v>72</v>
      </c>
      <c r="L21484" s="34">
        <v>27</v>
      </c>
      <c r="M21484" s="34">
        <v>49</v>
      </c>
      <c r="N21484" s="34">
        <v>33</v>
      </c>
      <c r="O21484" s="34">
        <v>50</v>
      </c>
      <c r="P21484" s="34">
        <v>48</v>
      </c>
      <c r="Q21484" s="34">
        <v>59</v>
      </c>
      <c r="R21484" s="34">
        <v>76</v>
      </c>
      <c r="S21484" s="34">
        <v>44</v>
      </c>
      <c r="T21484" s="34">
        <v>36</v>
      </c>
      <c r="U21484" s="34">
        <v>48</v>
      </c>
      <c r="V21484" s="34">
        <v>51</v>
      </c>
      <c r="W21484" s="34">
        <v>48</v>
      </c>
      <c r="X21484" s="34">
        <v>63</v>
      </c>
      <c r="Y21484" s="34">
        <v>40</v>
      </c>
      <c r="Z21484" s="34">
        <v>73</v>
      </c>
      <c r="AA21484" s="34">
        <v>68</v>
      </c>
      <c r="AB21484" s="34">
        <v>70</v>
      </c>
      <c r="AC21484" s="34">
        <v>84</v>
      </c>
    </row>
    <row r="21485" spans="1:29" x14ac:dyDescent="0.2">
      <c r="A21485" s="34" t="s">
        <v>81978</v>
      </c>
      <c r="B21485" s="34">
        <v>68</v>
      </c>
      <c r="C21485" s="34">
        <v>62</v>
      </c>
      <c r="D21485" s="34">
        <v>68</v>
      </c>
      <c r="E21485" s="34">
        <v>60</v>
      </c>
      <c r="F21485" s="34">
        <v>84</v>
      </c>
      <c r="G21485" s="34">
        <v>47</v>
      </c>
      <c r="H21485" s="34">
        <v>51</v>
      </c>
      <c r="I21485" s="34">
        <v>54</v>
      </c>
      <c r="J21485" s="34">
        <v>69</v>
      </c>
      <c r="K21485" s="34">
        <v>44</v>
      </c>
      <c r="L21485" s="34">
        <v>42</v>
      </c>
      <c r="M21485" s="34">
        <v>63</v>
      </c>
      <c r="N21485" s="34">
        <v>66</v>
      </c>
      <c r="O21485" s="34">
        <v>66</v>
      </c>
      <c r="P21485" s="34">
        <v>56</v>
      </c>
      <c r="Q21485" s="34">
        <v>64</v>
      </c>
      <c r="R21485" s="34">
        <v>61</v>
      </c>
      <c r="S21485" s="34">
        <v>77</v>
      </c>
      <c r="T21485" s="34">
        <v>44</v>
      </c>
      <c r="U21485" s="34">
        <v>68</v>
      </c>
      <c r="V21485" s="34">
        <v>83</v>
      </c>
      <c r="W21485" s="34">
        <v>86</v>
      </c>
      <c r="X21485" s="34">
        <v>63</v>
      </c>
      <c r="Y21485" s="34">
        <v>51</v>
      </c>
      <c r="Z21485" s="34">
        <v>46</v>
      </c>
      <c r="AA21485" s="34">
        <v>83</v>
      </c>
      <c r="AB21485" s="34">
        <v>74</v>
      </c>
      <c r="AC21485" s="34">
        <v>80</v>
      </c>
    </row>
    <row r="21486" spans="1:29" x14ac:dyDescent="0.2">
      <c r="A21486" s="34" t="s">
        <v>81979</v>
      </c>
      <c r="B21486" s="34">
        <v>364</v>
      </c>
      <c r="C21486" s="34">
        <v>288</v>
      </c>
      <c r="D21486" s="34">
        <v>383</v>
      </c>
      <c r="E21486" s="34">
        <v>347</v>
      </c>
      <c r="F21486" s="34">
        <v>334</v>
      </c>
      <c r="G21486" s="34">
        <v>288</v>
      </c>
      <c r="H21486" s="34">
        <v>290</v>
      </c>
      <c r="I21486" s="34">
        <v>250</v>
      </c>
      <c r="J21486" s="34">
        <v>305</v>
      </c>
      <c r="K21486" s="34">
        <v>290</v>
      </c>
      <c r="L21486" s="34">
        <v>282</v>
      </c>
      <c r="M21486" s="34">
        <v>268</v>
      </c>
      <c r="N21486" s="34">
        <v>315</v>
      </c>
      <c r="O21486" s="34">
        <v>263</v>
      </c>
      <c r="P21486" s="34">
        <v>258</v>
      </c>
      <c r="Q21486" s="34">
        <v>385</v>
      </c>
      <c r="R21486" s="34">
        <v>391</v>
      </c>
      <c r="S21486" s="34">
        <v>379</v>
      </c>
      <c r="T21486" s="34">
        <v>353</v>
      </c>
      <c r="U21486" s="34">
        <v>283</v>
      </c>
      <c r="V21486" s="34">
        <v>366</v>
      </c>
      <c r="W21486" s="34">
        <v>329</v>
      </c>
      <c r="X21486" s="34">
        <v>432</v>
      </c>
      <c r="Y21486" s="34">
        <v>359</v>
      </c>
      <c r="Z21486" s="34">
        <v>366</v>
      </c>
      <c r="AA21486" s="34">
        <v>441</v>
      </c>
      <c r="AB21486" s="34">
        <v>417</v>
      </c>
      <c r="AC21486" s="34">
        <v>484</v>
      </c>
    </row>
    <row r="21487" spans="1:29" x14ac:dyDescent="0.2">
      <c r="A21487" s="34" t="s">
        <v>81980</v>
      </c>
      <c r="B21487" s="34">
        <v>66</v>
      </c>
      <c r="C21487" s="34">
        <v>36</v>
      </c>
      <c r="D21487" s="34">
        <v>49</v>
      </c>
      <c r="E21487" s="34">
        <v>49</v>
      </c>
      <c r="F21487" s="34">
        <v>58</v>
      </c>
      <c r="G21487" s="34">
        <v>49</v>
      </c>
      <c r="H21487" s="34">
        <v>46</v>
      </c>
      <c r="I21487" s="34">
        <v>40</v>
      </c>
      <c r="J21487" s="34">
        <v>42</v>
      </c>
      <c r="K21487" s="34">
        <v>35</v>
      </c>
      <c r="L21487" s="34">
        <v>27</v>
      </c>
      <c r="M21487" s="34">
        <v>30</v>
      </c>
      <c r="N21487" s="34">
        <v>27</v>
      </c>
      <c r="O21487" s="34">
        <v>31</v>
      </c>
      <c r="P21487" s="34">
        <v>26</v>
      </c>
      <c r="Q21487" s="34">
        <v>42</v>
      </c>
      <c r="R21487" s="34">
        <v>51</v>
      </c>
      <c r="S21487" s="34">
        <v>74</v>
      </c>
      <c r="T21487" s="34">
        <v>26</v>
      </c>
      <c r="U21487" s="34">
        <v>47</v>
      </c>
      <c r="V21487" s="34">
        <v>54</v>
      </c>
      <c r="W21487" s="34">
        <v>66</v>
      </c>
      <c r="X21487" s="34">
        <v>51</v>
      </c>
      <c r="Y21487" s="34">
        <v>46</v>
      </c>
      <c r="Z21487" s="34">
        <v>60</v>
      </c>
      <c r="AA21487" s="34">
        <v>59</v>
      </c>
      <c r="AB21487" s="34">
        <v>44</v>
      </c>
      <c r="AC21487" s="34">
        <v>65</v>
      </c>
    </row>
    <row r="21488" spans="1:29" x14ac:dyDescent="0.2">
      <c r="A21488" s="34" t="s">
        <v>81981</v>
      </c>
      <c r="B21488" s="34">
        <v>54</v>
      </c>
      <c r="C21488" s="34">
        <v>52</v>
      </c>
      <c r="D21488" s="34">
        <v>39</v>
      </c>
      <c r="E21488" s="34">
        <v>49</v>
      </c>
      <c r="F21488" s="34">
        <v>46</v>
      </c>
      <c r="G21488" s="34">
        <v>53</v>
      </c>
      <c r="H21488" s="34">
        <v>49</v>
      </c>
      <c r="I21488" s="34">
        <v>28</v>
      </c>
      <c r="J21488" s="34">
        <v>42</v>
      </c>
      <c r="K21488" s="34">
        <v>38</v>
      </c>
      <c r="L21488" s="34">
        <v>84</v>
      </c>
      <c r="M21488" s="34">
        <v>17</v>
      </c>
      <c r="N21488" s="34">
        <v>47</v>
      </c>
      <c r="O21488" s="34">
        <v>35</v>
      </c>
      <c r="P21488" s="34">
        <v>46</v>
      </c>
      <c r="Q21488" s="34">
        <v>59</v>
      </c>
      <c r="R21488" s="34">
        <v>79</v>
      </c>
      <c r="S21488" s="34">
        <v>50</v>
      </c>
      <c r="T21488" s="34">
        <v>102</v>
      </c>
      <c r="U21488" s="34">
        <v>49</v>
      </c>
      <c r="V21488" s="34">
        <v>55</v>
      </c>
      <c r="W21488" s="34">
        <v>59</v>
      </c>
      <c r="X21488" s="34">
        <v>60</v>
      </c>
      <c r="Y21488" s="34">
        <v>70</v>
      </c>
      <c r="Z21488" s="34">
        <v>62</v>
      </c>
      <c r="AA21488" s="34">
        <v>37</v>
      </c>
      <c r="AB21488" s="34">
        <v>57</v>
      </c>
      <c r="AC21488" s="34">
        <v>90</v>
      </c>
    </row>
    <row r="21489" spans="1:29" x14ac:dyDescent="0.2">
      <c r="A21489" s="34" t="s">
        <v>81982</v>
      </c>
      <c r="B21489" s="34">
        <v>108</v>
      </c>
      <c r="C21489" s="34">
        <v>58</v>
      </c>
      <c r="D21489" s="34">
        <v>73</v>
      </c>
      <c r="E21489" s="34">
        <v>91</v>
      </c>
      <c r="F21489" s="34">
        <v>88</v>
      </c>
      <c r="G21489" s="34">
        <v>86</v>
      </c>
      <c r="H21489" s="34">
        <v>78</v>
      </c>
      <c r="I21489" s="34">
        <v>56</v>
      </c>
      <c r="J21489" s="34">
        <v>79</v>
      </c>
      <c r="K21489" s="34">
        <v>79</v>
      </c>
      <c r="L21489" s="34">
        <v>73</v>
      </c>
      <c r="M21489" s="34">
        <v>73</v>
      </c>
      <c r="N21489" s="34">
        <v>81</v>
      </c>
      <c r="O21489" s="34">
        <v>45</v>
      </c>
      <c r="P21489" s="34">
        <v>96</v>
      </c>
      <c r="Q21489" s="34">
        <v>114</v>
      </c>
      <c r="R21489" s="34">
        <v>82</v>
      </c>
      <c r="S21489" s="34">
        <v>92</v>
      </c>
      <c r="T21489" s="34">
        <v>103</v>
      </c>
      <c r="U21489" s="34">
        <v>63</v>
      </c>
      <c r="V21489" s="34">
        <v>92</v>
      </c>
      <c r="W21489" s="34">
        <v>72</v>
      </c>
      <c r="X21489" s="34">
        <v>109</v>
      </c>
      <c r="Y21489" s="34">
        <v>90</v>
      </c>
      <c r="Z21489" s="34">
        <v>95</v>
      </c>
      <c r="AA21489" s="34">
        <v>85</v>
      </c>
      <c r="AB21489" s="34">
        <v>111</v>
      </c>
      <c r="AC21489" s="34">
        <v>105</v>
      </c>
    </row>
    <row r="21490" spans="1:29" x14ac:dyDescent="0.2">
      <c r="A21490" s="34" t="s">
        <v>81983</v>
      </c>
      <c r="B21490" s="34">
        <v>53</v>
      </c>
      <c r="C21490" s="34">
        <v>80</v>
      </c>
      <c r="D21490" s="34">
        <v>75</v>
      </c>
      <c r="E21490" s="34">
        <v>79</v>
      </c>
      <c r="F21490" s="34">
        <v>80</v>
      </c>
      <c r="G21490" s="34">
        <v>58</v>
      </c>
      <c r="H21490" s="34">
        <v>42</v>
      </c>
      <c r="I21490" s="34">
        <v>87</v>
      </c>
      <c r="J21490" s="34">
        <v>55</v>
      </c>
      <c r="K21490" s="34">
        <v>81</v>
      </c>
      <c r="L21490" s="34">
        <v>71</v>
      </c>
      <c r="M21490" s="34">
        <v>48</v>
      </c>
      <c r="N21490" s="34">
        <v>83</v>
      </c>
      <c r="O21490" s="34">
        <v>57</v>
      </c>
      <c r="P21490" s="34">
        <v>72</v>
      </c>
      <c r="Q21490" s="34">
        <v>133</v>
      </c>
      <c r="R21490" s="34">
        <v>100</v>
      </c>
      <c r="S21490" s="34">
        <v>113</v>
      </c>
      <c r="T21490" s="34">
        <v>72</v>
      </c>
      <c r="U21490" s="34">
        <v>62</v>
      </c>
      <c r="V21490" s="34">
        <v>106</v>
      </c>
      <c r="W21490" s="34">
        <v>103</v>
      </c>
      <c r="X21490" s="34">
        <v>86</v>
      </c>
      <c r="Y21490" s="34">
        <v>87</v>
      </c>
      <c r="Z21490" s="34">
        <v>85</v>
      </c>
      <c r="AA21490" s="34">
        <v>109</v>
      </c>
      <c r="AB21490" s="34">
        <v>109</v>
      </c>
      <c r="AC21490" s="34">
        <v>144</v>
      </c>
    </row>
    <row r="21491" spans="1:29" x14ac:dyDescent="0.2">
      <c r="A21491" s="34" t="s">
        <v>81984</v>
      </c>
      <c r="B21491" s="34">
        <v>101</v>
      </c>
      <c r="C21491" s="34">
        <v>62</v>
      </c>
      <c r="D21491" s="34">
        <v>69</v>
      </c>
      <c r="E21491" s="34">
        <v>45</v>
      </c>
      <c r="F21491" s="34">
        <v>81</v>
      </c>
      <c r="G21491" s="34">
        <v>82</v>
      </c>
      <c r="H21491" s="34">
        <v>50</v>
      </c>
      <c r="I21491" s="34">
        <v>51</v>
      </c>
      <c r="J21491" s="34">
        <v>86</v>
      </c>
      <c r="K21491" s="34">
        <v>61</v>
      </c>
      <c r="L21491" s="34">
        <v>69</v>
      </c>
      <c r="M21491" s="34">
        <v>30</v>
      </c>
      <c r="N21491" s="34">
        <v>62</v>
      </c>
      <c r="O21491" s="34">
        <v>58</v>
      </c>
      <c r="P21491" s="34">
        <v>49</v>
      </c>
      <c r="Q21491" s="34">
        <v>89</v>
      </c>
      <c r="R21491" s="34">
        <v>97</v>
      </c>
      <c r="S21491" s="34">
        <v>67</v>
      </c>
      <c r="T21491" s="34">
        <v>93</v>
      </c>
      <c r="U21491" s="34">
        <v>51</v>
      </c>
      <c r="V21491" s="34">
        <v>86</v>
      </c>
      <c r="W21491" s="34">
        <v>85</v>
      </c>
      <c r="X21491" s="34">
        <v>112</v>
      </c>
      <c r="Y21491" s="34">
        <v>75</v>
      </c>
      <c r="Z21491" s="34">
        <v>96</v>
      </c>
      <c r="AA21491" s="34">
        <v>52</v>
      </c>
      <c r="AB21491" s="34">
        <v>81</v>
      </c>
      <c r="AC21491" s="34">
        <v>56</v>
      </c>
    </row>
    <row r="21492" spans="1:29" x14ac:dyDescent="0.2">
      <c r="A21492" s="34" t="s">
        <v>81985</v>
      </c>
      <c r="B21492" s="34">
        <v>25</v>
      </c>
      <c r="C21492" s="34">
        <v>41</v>
      </c>
      <c r="D21492" s="34">
        <v>56</v>
      </c>
      <c r="E21492" s="34">
        <v>32</v>
      </c>
      <c r="F21492" s="34">
        <v>29</v>
      </c>
      <c r="G21492" s="34">
        <v>41</v>
      </c>
      <c r="H21492" s="34">
        <v>37</v>
      </c>
      <c r="I21492" s="34">
        <v>32</v>
      </c>
      <c r="J21492" s="34">
        <v>24</v>
      </c>
      <c r="K21492" s="34">
        <v>80</v>
      </c>
      <c r="L21492" s="34">
        <v>17</v>
      </c>
      <c r="M21492" s="34">
        <v>21</v>
      </c>
      <c r="N21492" s="34">
        <v>41</v>
      </c>
      <c r="O21492" s="34">
        <v>22</v>
      </c>
      <c r="P21492" s="34">
        <v>14</v>
      </c>
      <c r="Q21492" s="34">
        <v>47</v>
      </c>
      <c r="R21492" s="34">
        <v>25</v>
      </c>
      <c r="S21492" s="34">
        <v>79</v>
      </c>
      <c r="T21492" s="34">
        <v>15</v>
      </c>
      <c r="U21492" s="34">
        <v>30</v>
      </c>
      <c r="V21492" s="34">
        <v>39</v>
      </c>
      <c r="W21492" s="34">
        <v>39</v>
      </c>
      <c r="X21492" s="34">
        <v>69</v>
      </c>
      <c r="Y21492" s="34">
        <v>36</v>
      </c>
      <c r="Z21492" s="34">
        <v>47</v>
      </c>
      <c r="AA21492" s="34">
        <v>76</v>
      </c>
      <c r="AB21492" s="34">
        <v>23</v>
      </c>
      <c r="AC21492" s="34">
        <v>67</v>
      </c>
    </row>
    <row r="21493" spans="1:29" x14ac:dyDescent="0.2">
      <c r="A21493" s="34" t="s">
        <v>81986</v>
      </c>
      <c r="B21493" s="34">
        <v>39</v>
      </c>
      <c r="C21493" s="34">
        <v>19</v>
      </c>
      <c r="D21493" s="34">
        <v>18</v>
      </c>
      <c r="E21493" s="34">
        <v>6</v>
      </c>
      <c r="F21493" s="34">
        <v>27</v>
      </c>
      <c r="G21493" s="34">
        <v>25</v>
      </c>
      <c r="H21493" s="34">
        <v>18</v>
      </c>
      <c r="I21493" s="34">
        <v>14</v>
      </c>
      <c r="J21493" s="34">
        <v>8</v>
      </c>
      <c r="K21493" s="34">
        <v>6</v>
      </c>
      <c r="L21493" s="34">
        <v>15</v>
      </c>
      <c r="M21493" s="34">
        <v>12</v>
      </c>
      <c r="N21493" s="34">
        <v>14</v>
      </c>
      <c r="O21493" s="34">
        <v>7</v>
      </c>
      <c r="P21493" s="34">
        <v>15</v>
      </c>
      <c r="Q21493" s="34">
        <v>25</v>
      </c>
      <c r="R21493" s="34">
        <v>26</v>
      </c>
      <c r="S21493" s="34">
        <v>15</v>
      </c>
      <c r="T21493" s="34">
        <v>20</v>
      </c>
      <c r="U21493" s="34">
        <v>20</v>
      </c>
      <c r="V21493" s="34">
        <v>24</v>
      </c>
      <c r="W21493" s="34">
        <v>25</v>
      </c>
      <c r="X21493" s="34">
        <v>4</v>
      </c>
      <c r="Y21493" s="34">
        <v>12</v>
      </c>
      <c r="Z21493" s="34">
        <v>29</v>
      </c>
      <c r="AA21493" s="34">
        <v>28</v>
      </c>
      <c r="AB21493" s="34">
        <v>4</v>
      </c>
      <c r="AC21493" s="34">
        <v>25</v>
      </c>
    </row>
    <row r="21494" spans="1:29" x14ac:dyDescent="0.2">
      <c r="A21494" s="34" t="s">
        <v>81987</v>
      </c>
      <c r="B21494" s="34">
        <v>53</v>
      </c>
      <c r="C21494" s="34">
        <v>59</v>
      </c>
      <c r="D21494" s="34">
        <v>47</v>
      </c>
      <c r="E21494" s="34">
        <v>66</v>
      </c>
      <c r="F21494" s="34">
        <v>66</v>
      </c>
      <c r="G21494" s="34">
        <v>64</v>
      </c>
      <c r="H21494" s="34">
        <v>71</v>
      </c>
      <c r="I21494" s="34">
        <v>80</v>
      </c>
      <c r="J21494" s="34">
        <v>62</v>
      </c>
      <c r="K21494" s="34">
        <v>80</v>
      </c>
      <c r="L21494" s="34">
        <v>44</v>
      </c>
      <c r="M21494" s="34">
        <v>49</v>
      </c>
      <c r="N21494" s="34">
        <v>37</v>
      </c>
      <c r="O21494" s="34">
        <v>57</v>
      </c>
      <c r="P21494" s="34">
        <v>60</v>
      </c>
      <c r="Q21494" s="34">
        <v>82</v>
      </c>
      <c r="R21494" s="34">
        <v>79</v>
      </c>
      <c r="S21494" s="34">
        <v>89</v>
      </c>
      <c r="T21494" s="34">
        <v>50</v>
      </c>
      <c r="U21494" s="34">
        <v>83</v>
      </c>
      <c r="V21494" s="34">
        <v>87</v>
      </c>
      <c r="W21494" s="34">
        <v>88</v>
      </c>
      <c r="X21494" s="34">
        <v>66</v>
      </c>
      <c r="Y21494" s="34">
        <v>88</v>
      </c>
      <c r="Z21494" s="34">
        <v>92</v>
      </c>
      <c r="AA21494" s="34">
        <v>102</v>
      </c>
      <c r="AB21494" s="34">
        <v>82</v>
      </c>
      <c r="AC21494" s="34">
        <v>132</v>
      </c>
    </row>
    <row r="21495" spans="1:29" x14ac:dyDescent="0.2">
      <c r="A21495" s="34" t="s">
        <v>81988</v>
      </c>
      <c r="B21495" s="34">
        <v>90</v>
      </c>
      <c r="C21495" s="34">
        <v>153</v>
      </c>
      <c r="D21495" s="34">
        <v>137</v>
      </c>
      <c r="E21495" s="34">
        <v>102</v>
      </c>
      <c r="F21495" s="34">
        <v>107</v>
      </c>
      <c r="G21495" s="34">
        <v>111</v>
      </c>
      <c r="H21495" s="34">
        <v>116</v>
      </c>
      <c r="I21495" s="34">
        <v>115</v>
      </c>
      <c r="J21495" s="34">
        <v>85</v>
      </c>
      <c r="K21495" s="34">
        <v>111</v>
      </c>
      <c r="L21495" s="34">
        <v>75</v>
      </c>
      <c r="M21495" s="34">
        <v>108</v>
      </c>
      <c r="N21495" s="34">
        <v>76</v>
      </c>
      <c r="O21495" s="34">
        <v>90</v>
      </c>
      <c r="P21495" s="34">
        <v>85</v>
      </c>
      <c r="Q21495" s="34">
        <v>121</v>
      </c>
      <c r="R21495" s="34">
        <v>118</v>
      </c>
      <c r="S21495" s="34">
        <v>156</v>
      </c>
      <c r="T21495" s="34">
        <v>99</v>
      </c>
      <c r="U21495" s="34">
        <v>106</v>
      </c>
      <c r="V21495" s="34">
        <v>111</v>
      </c>
      <c r="W21495" s="34">
        <v>130</v>
      </c>
      <c r="X21495" s="34">
        <v>133</v>
      </c>
      <c r="Y21495" s="34">
        <v>88</v>
      </c>
      <c r="Z21495" s="34">
        <v>131</v>
      </c>
      <c r="AA21495" s="34">
        <v>129</v>
      </c>
      <c r="AB21495" s="34">
        <v>146</v>
      </c>
      <c r="AC21495" s="34">
        <v>210</v>
      </c>
    </row>
    <row r="21496" spans="1:29" x14ac:dyDescent="0.2">
      <c r="A21496" s="34" t="s">
        <v>81989</v>
      </c>
      <c r="B21496" s="34">
        <v>96</v>
      </c>
      <c r="C21496" s="34">
        <v>99</v>
      </c>
      <c r="D21496" s="34">
        <v>107</v>
      </c>
      <c r="E21496" s="34">
        <v>95</v>
      </c>
      <c r="F21496" s="34">
        <v>115</v>
      </c>
      <c r="G21496" s="34">
        <v>97</v>
      </c>
      <c r="H21496" s="34">
        <v>94</v>
      </c>
      <c r="I21496" s="34">
        <v>76</v>
      </c>
      <c r="J21496" s="34">
        <v>74</v>
      </c>
      <c r="K21496" s="34">
        <v>43</v>
      </c>
      <c r="L21496" s="34">
        <v>52</v>
      </c>
      <c r="M21496" s="34">
        <v>64</v>
      </c>
      <c r="N21496" s="34">
        <v>70</v>
      </c>
      <c r="O21496" s="34">
        <v>69</v>
      </c>
      <c r="P21496" s="34">
        <v>75</v>
      </c>
      <c r="Q21496" s="34">
        <v>116</v>
      </c>
      <c r="R21496" s="34">
        <v>143</v>
      </c>
      <c r="S21496" s="34">
        <v>83</v>
      </c>
      <c r="T21496" s="34">
        <v>144</v>
      </c>
      <c r="U21496" s="34">
        <v>66</v>
      </c>
      <c r="V21496" s="34">
        <v>117</v>
      </c>
      <c r="W21496" s="34">
        <v>147</v>
      </c>
      <c r="X21496" s="34">
        <v>108</v>
      </c>
      <c r="Y21496" s="34">
        <v>94</v>
      </c>
      <c r="Z21496" s="34">
        <v>97</v>
      </c>
      <c r="AA21496" s="34">
        <v>94</v>
      </c>
      <c r="AB21496" s="34">
        <v>132</v>
      </c>
      <c r="AC21496" s="34">
        <v>140</v>
      </c>
    </row>
    <row r="21497" spans="1:29" x14ac:dyDescent="0.2">
      <c r="A21497" s="34" t="s">
        <v>81990</v>
      </c>
      <c r="B21497" s="34">
        <v>45</v>
      </c>
      <c r="C21497" s="34">
        <v>61</v>
      </c>
      <c r="D21497" s="34">
        <v>108</v>
      </c>
      <c r="E21497" s="34">
        <v>53</v>
      </c>
      <c r="F21497" s="34">
        <v>40</v>
      </c>
      <c r="G21497" s="34">
        <v>74</v>
      </c>
      <c r="H21497" s="34">
        <v>33</v>
      </c>
      <c r="I21497" s="34">
        <v>46</v>
      </c>
      <c r="J21497" s="34">
        <v>38</v>
      </c>
      <c r="K21497" s="34">
        <v>66</v>
      </c>
      <c r="L21497" s="34">
        <v>14</v>
      </c>
      <c r="M21497" s="34">
        <v>25</v>
      </c>
      <c r="N21497" s="34">
        <v>33</v>
      </c>
      <c r="O21497" s="34">
        <v>39</v>
      </c>
      <c r="P21497" s="34">
        <v>30</v>
      </c>
      <c r="Q21497" s="34">
        <v>51</v>
      </c>
      <c r="R21497" s="34">
        <v>39</v>
      </c>
      <c r="S21497" s="34">
        <v>65</v>
      </c>
      <c r="T21497" s="34">
        <v>23</v>
      </c>
      <c r="U21497" s="34">
        <v>28</v>
      </c>
      <c r="V21497" s="34">
        <v>61</v>
      </c>
      <c r="W21497" s="34">
        <v>22</v>
      </c>
      <c r="X21497" s="34">
        <v>50</v>
      </c>
      <c r="Y21497" s="34">
        <v>21</v>
      </c>
      <c r="Z21497" s="34">
        <v>53</v>
      </c>
      <c r="AA21497" s="34">
        <v>68</v>
      </c>
      <c r="AB21497" s="34">
        <v>42</v>
      </c>
      <c r="AC21497" s="34">
        <v>85</v>
      </c>
    </row>
    <row r="21498" spans="1:29" x14ac:dyDescent="0.2">
      <c r="A21498" s="34" t="s">
        <v>81991</v>
      </c>
      <c r="B21498" s="34">
        <v>270</v>
      </c>
      <c r="C21498" s="34">
        <v>299</v>
      </c>
      <c r="D21498" s="34">
        <v>354</v>
      </c>
      <c r="E21498" s="34">
        <v>251</v>
      </c>
      <c r="F21498" s="34">
        <v>333</v>
      </c>
      <c r="G21498" s="34">
        <v>240</v>
      </c>
      <c r="H21498" s="34">
        <v>282</v>
      </c>
      <c r="I21498" s="34">
        <v>285</v>
      </c>
      <c r="J21498" s="34">
        <v>241</v>
      </c>
      <c r="K21498" s="34">
        <v>325</v>
      </c>
      <c r="L21498" s="34">
        <v>215</v>
      </c>
      <c r="M21498" s="34">
        <v>255</v>
      </c>
      <c r="N21498" s="34">
        <v>276</v>
      </c>
      <c r="O21498" s="34">
        <v>224</v>
      </c>
      <c r="P21498" s="34">
        <v>261</v>
      </c>
      <c r="Q21498" s="34">
        <v>312</v>
      </c>
      <c r="R21498" s="34">
        <v>376</v>
      </c>
      <c r="S21498" s="34">
        <v>301</v>
      </c>
      <c r="T21498" s="34">
        <v>313</v>
      </c>
      <c r="U21498" s="34">
        <v>285</v>
      </c>
      <c r="V21498" s="34">
        <v>304</v>
      </c>
      <c r="W21498" s="34">
        <v>337</v>
      </c>
      <c r="X21498" s="34">
        <v>411</v>
      </c>
      <c r="Y21498" s="34">
        <v>253</v>
      </c>
      <c r="Z21498" s="34">
        <v>342</v>
      </c>
      <c r="AA21498" s="34">
        <v>359</v>
      </c>
      <c r="AB21498" s="34">
        <v>392</v>
      </c>
      <c r="AC21498" s="34">
        <v>483</v>
      </c>
    </row>
    <row r="21499" spans="1:29" x14ac:dyDescent="0.2">
      <c r="A21499" s="34" t="s">
        <v>81992</v>
      </c>
      <c r="B21499" s="34">
        <v>70</v>
      </c>
      <c r="C21499" s="34">
        <v>66</v>
      </c>
      <c r="D21499" s="34">
        <v>77</v>
      </c>
      <c r="E21499" s="34">
        <v>85</v>
      </c>
      <c r="F21499" s="34">
        <v>93</v>
      </c>
      <c r="G21499" s="34">
        <v>82</v>
      </c>
      <c r="H21499" s="34">
        <v>73</v>
      </c>
      <c r="I21499" s="34">
        <v>63</v>
      </c>
      <c r="J21499" s="34">
        <v>55</v>
      </c>
      <c r="K21499" s="34">
        <v>61</v>
      </c>
      <c r="L21499" s="34">
        <v>54</v>
      </c>
      <c r="M21499" s="34">
        <v>73</v>
      </c>
      <c r="N21499" s="34">
        <v>59</v>
      </c>
      <c r="O21499" s="34">
        <v>54</v>
      </c>
      <c r="P21499" s="34">
        <v>50</v>
      </c>
      <c r="Q21499" s="34">
        <v>109</v>
      </c>
      <c r="R21499" s="34">
        <v>85</v>
      </c>
      <c r="S21499" s="34">
        <v>92</v>
      </c>
      <c r="T21499" s="34">
        <v>74</v>
      </c>
      <c r="U21499" s="34">
        <v>63</v>
      </c>
      <c r="V21499" s="34">
        <v>103</v>
      </c>
      <c r="W21499" s="34">
        <v>72</v>
      </c>
      <c r="X21499" s="34">
        <v>115</v>
      </c>
      <c r="Y21499" s="34">
        <v>74</v>
      </c>
      <c r="Z21499" s="34">
        <v>63</v>
      </c>
      <c r="AA21499" s="34">
        <v>99</v>
      </c>
      <c r="AB21499" s="34">
        <v>105</v>
      </c>
      <c r="AC21499" s="34">
        <v>112</v>
      </c>
    </row>
    <row r="21500" spans="1:29" x14ac:dyDescent="0.2">
      <c r="A21500" s="34" t="s">
        <v>81993</v>
      </c>
      <c r="B21500" s="34">
        <v>36</v>
      </c>
      <c r="C21500" s="34">
        <v>45</v>
      </c>
      <c r="D21500" s="34">
        <v>35</v>
      </c>
      <c r="E21500" s="34">
        <v>18</v>
      </c>
      <c r="F21500" s="34">
        <v>42</v>
      </c>
      <c r="G21500" s="34">
        <v>37</v>
      </c>
      <c r="H21500" s="34">
        <v>23</v>
      </c>
      <c r="I21500" s="34">
        <v>36</v>
      </c>
      <c r="J21500" s="34">
        <v>33</v>
      </c>
      <c r="K21500" s="34">
        <v>32</v>
      </c>
      <c r="L21500" s="34">
        <v>14</v>
      </c>
      <c r="M21500" s="34">
        <v>28</v>
      </c>
      <c r="N21500" s="34">
        <v>35</v>
      </c>
      <c r="O21500" s="34">
        <v>40</v>
      </c>
      <c r="P21500" s="34">
        <v>27</v>
      </c>
      <c r="Q21500" s="34">
        <v>26</v>
      </c>
      <c r="R21500" s="34">
        <v>17</v>
      </c>
      <c r="S21500" s="34">
        <v>29</v>
      </c>
      <c r="T21500" s="34">
        <v>20</v>
      </c>
      <c r="U21500" s="34">
        <v>36</v>
      </c>
      <c r="V21500" s="34">
        <v>40</v>
      </c>
      <c r="W21500" s="34">
        <v>17</v>
      </c>
      <c r="X21500" s="34">
        <v>38</v>
      </c>
      <c r="Y21500" s="34">
        <v>30</v>
      </c>
      <c r="Z21500" s="34">
        <v>26</v>
      </c>
      <c r="AA21500" s="34">
        <v>33</v>
      </c>
      <c r="AB21500" s="34">
        <v>32</v>
      </c>
      <c r="AC21500" s="34">
        <v>33</v>
      </c>
    </row>
    <row r="21501" spans="1:29" x14ac:dyDescent="0.2">
      <c r="A21501" s="34" t="s">
        <v>81994</v>
      </c>
      <c r="B21501" s="34">
        <v>18</v>
      </c>
      <c r="C21501" s="34">
        <v>7</v>
      </c>
      <c r="D21501" s="34">
        <v>14</v>
      </c>
      <c r="E21501" s="34">
        <v>7</v>
      </c>
      <c r="F21501" s="34">
        <v>5</v>
      </c>
      <c r="G21501" s="34">
        <v>4</v>
      </c>
      <c r="H21501" s="34">
        <v>12</v>
      </c>
      <c r="I21501" s="34">
        <v>5</v>
      </c>
      <c r="J21501" s="34">
        <v>5</v>
      </c>
      <c r="K21501" s="34">
        <v>5</v>
      </c>
      <c r="L21501" s="34">
        <v>2</v>
      </c>
      <c r="M21501" s="34">
        <v>1</v>
      </c>
      <c r="N21501" s="34">
        <v>2</v>
      </c>
      <c r="O21501" s="34">
        <v>5</v>
      </c>
      <c r="P21501" s="34">
        <v>13</v>
      </c>
      <c r="Q21501" s="34">
        <v>7</v>
      </c>
      <c r="R21501" s="34">
        <v>4</v>
      </c>
      <c r="S21501" s="34">
        <v>15</v>
      </c>
      <c r="T21501" s="34">
        <v>4</v>
      </c>
      <c r="U21501" s="34">
        <v>2</v>
      </c>
      <c r="V21501" s="34">
        <v>13</v>
      </c>
      <c r="W21501" s="34">
        <v>7</v>
      </c>
      <c r="X21501" s="34">
        <v>5</v>
      </c>
      <c r="Y21501" s="34">
        <v>11</v>
      </c>
      <c r="Z21501" s="34">
        <v>6</v>
      </c>
      <c r="AA21501" s="34">
        <v>16</v>
      </c>
      <c r="AB21501" s="34">
        <v>20</v>
      </c>
      <c r="AC21501" s="34">
        <v>11</v>
      </c>
    </row>
    <row r="21502" spans="1:29" x14ac:dyDescent="0.2">
      <c r="A21502" s="34" t="s">
        <v>81995</v>
      </c>
      <c r="B21502" s="34">
        <v>105</v>
      </c>
      <c r="C21502" s="34">
        <v>78</v>
      </c>
      <c r="D21502" s="34">
        <v>136</v>
      </c>
      <c r="E21502" s="34">
        <v>122</v>
      </c>
      <c r="F21502" s="34">
        <v>150</v>
      </c>
      <c r="G21502" s="34">
        <v>123</v>
      </c>
      <c r="H21502" s="34">
        <v>84</v>
      </c>
      <c r="I21502" s="34">
        <v>99</v>
      </c>
      <c r="J21502" s="34">
        <v>121</v>
      </c>
      <c r="K21502" s="34">
        <v>102</v>
      </c>
      <c r="L21502" s="34">
        <v>85</v>
      </c>
      <c r="M21502" s="34">
        <v>114</v>
      </c>
      <c r="N21502" s="34">
        <v>98</v>
      </c>
      <c r="O21502" s="34">
        <v>81</v>
      </c>
      <c r="P21502" s="34">
        <v>100</v>
      </c>
      <c r="Q21502" s="34">
        <v>110</v>
      </c>
      <c r="R21502" s="34">
        <v>123</v>
      </c>
      <c r="S21502" s="34">
        <v>108</v>
      </c>
      <c r="T21502" s="34">
        <v>168</v>
      </c>
      <c r="U21502" s="34">
        <v>112</v>
      </c>
      <c r="V21502" s="34">
        <v>121</v>
      </c>
      <c r="W21502" s="34">
        <v>94</v>
      </c>
      <c r="X21502" s="34">
        <v>138</v>
      </c>
      <c r="Y21502" s="34">
        <v>97</v>
      </c>
      <c r="Z21502" s="34">
        <v>99</v>
      </c>
      <c r="AA21502" s="34">
        <v>133</v>
      </c>
      <c r="AB21502" s="34">
        <v>132</v>
      </c>
      <c r="AC21502" s="34">
        <v>159</v>
      </c>
    </row>
    <row r="21503" spans="1:29" x14ac:dyDescent="0.2">
      <c r="A21503" s="34" t="s">
        <v>81996</v>
      </c>
      <c r="B21503" s="34">
        <v>37</v>
      </c>
      <c r="C21503" s="34">
        <v>42</v>
      </c>
      <c r="D21503" s="34">
        <v>56</v>
      </c>
      <c r="E21503" s="34">
        <v>45</v>
      </c>
      <c r="F21503" s="34">
        <v>34</v>
      </c>
      <c r="G21503" s="34">
        <v>36</v>
      </c>
      <c r="H21503" s="34">
        <v>29</v>
      </c>
      <c r="I21503" s="34">
        <v>43</v>
      </c>
      <c r="J21503" s="34">
        <v>36</v>
      </c>
      <c r="K21503" s="34">
        <v>33</v>
      </c>
      <c r="L21503" s="34">
        <v>12</v>
      </c>
      <c r="M21503" s="34">
        <v>29</v>
      </c>
      <c r="N21503" s="34">
        <v>33</v>
      </c>
      <c r="O21503" s="34">
        <v>27</v>
      </c>
      <c r="P21503" s="34">
        <v>33</v>
      </c>
      <c r="Q21503" s="34">
        <v>46</v>
      </c>
      <c r="R21503" s="34">
        <v>27</v>
      </c>
      <c r="S21503" s="34">
        <v>59</v>
      </c>
      <c r="T21503" s="34">
        <v>21</v>
      </c>
      <c r="U21503" s="34">
        <v>40</v>
      </c>
      <c r="V21503" s="34">
        <v>49</v>
      </c>
      <c r="W21503" s="34">
        <v>21</v>
      </c>
      <c r="X21503" s="34">
        <v>55</v>
      </c>
      <c r="Y21503" s="34">
        <v>26</v>
      </c>
      <c r="Z21503" s="34">
        <v>52</v>
      </c>
      <c r="AA21503" s="34">
        <v>62</v>
      </c>
      <c r="AB21503" s="34">
        <v>35</v>
      </c>
      <c r="AC21503" s="34">
        <v>81</v>
      </c>
    </row>
    <row r="21504" spans="1:29" x14ac:dyDescent="0.2">
      <c r="A21504" s="34" t="s">
        <v>81997</v>
      </c>
      <c r="B21504" s="34">
        <v>146</v>
      </c>
      <c r="C21504" s="34">
        <v>103</v>
      </c>
      <c r="D21504" s="34">
        <v>157</v>
      </c>
      <c r="E21504" s="34">
        <v>138</v>
      </c>
      <c r="F21504" s="34">
        <v>191</v>
      </c>
      <c r="G21504" s="34">
        <v>66</v>
      </c>
      <c r="H21504" s="34">
        <v>130</v>
      </c>
      <c r="I21504" s="34">
        <v>103</v>
      </c>
      <c r="J21504" s="34">
        <v>171</v>
      </c>
      <c r="K21504" s="34">
        <v>129</v>
      </c>
      <c r="L21504" s="34">
        <v>140</v>
      </c>
      <c r="M21504" s="34">
        <v>92</v>
      </c>
      <c r="N21504" s="34">
        <v>122</v>
      </c>
      <c r="O21504" s="34">
        <v>108</v>
      </c>
      <c r="P21504" s="34">
        <v>135</v>
      </c>
      <c r="Q21504" s="34">
        <v>130</v>
      </c>
      <c r="R21504" s="34">
        <v>166</v>
      </c>
      <c r="S21504" s="34">
        <v>112</v>
      </c>
      <c r="T21504" s="34">
        <v>193</v>
      </c>
      <c r="U21504" s="34">
        <v>94</v>
      </c>
      <c r="V21504" s="34">
        <v>192</v>
      </c>
      <c r="W21504" s="34">
        <v>155</v>
      </c>
      <c r="X21504" s="34">
        <v>189</v>
      </c>
      <c r="Y21504" s="34">
        <v>142</v>
      </c>
      <c r="Z21504" s="34">
        <v>156</v>
      </c>
      <c r="AA21504" s="34">
        <v>145</v>
      </c>
      <c r="AB21504" s="34">
        <v>214</v>
      </c>
      <c r="AC21504" s="34">
        <v>175</v>
      </c>
    </row>
    <row r="21505" spans="1:29" x14ac:dyDescent="0.2">
      <c r="A21505" s="34" t="s">
        <v>81998</v>
      </c>
      <c r="B21505" s="34">
        <v>80</v>
      </c>
      <c r="C21505" s="34">
        <v>79</v>
      </c>
      <c r="D21505" s="34">
        <v>83</v>
      </c>
      <c r="E21505" s="34">
        <v>72</v>
      </c>
      <c r="F21505" s="34">
        <v>91</v>
      </c>
      <c r="G21505" s="34">
        <v>74</v>
      </c>
      <c r="H21505" s="34">
        <v>79</v>
      </c>
      <c r="I21505" s="34">
        <v>69</v>
      </c>
      <c r="J21505" s="34">
        <v>66</v>
      </c>
      <c r="K21505" s="34">
        <v>58</v>
      </c>
      <c r="L21505" s="34">
        <v>67</v>
      </c>
      <c r="M21505" s="34">
        <v>60</v>
      </c>
      <c r="N21505" s="34">
        <v>46</v>
      </c>
      <c r="O21505" s="34">
        <v>47</v>
      </c>
      <c r="P21505" s="34">
        <v>51</v>
      </c>
      <c r="Q21505" s="34">
        <v>74</v>
      </c>
      <c r="R21505" s="34">
        <v>91</v>
      </c>
      <c r="S21505" s="34">
        <v>92</v>
      </c>
      <c r="T21505" s="34">
        <v>95</v>
      </c>
      <c r="U21505" s="34">
        <v>57</v>
      </c>
      <c r="V21505" s="34">
        <v>79</v>
      </c>
      <c r="W21505" s="34">
        <v>88</v>
      </c>
      <c r="X21505" s="34">
        <v>85</v>
      </c>
      <c r="Y21505" s="34">
        <v>58</v>
      </c>
      <c r="Z21505" s="34">
        <v>80</v>
      </c>
      <c r="AA21505" s="34">
        <v>92</v>
      </c>
      <c r="AB21505" s="34">
        <v>88</v>
      </c>
      <c r="AC21505" s="34">
        <v>115</v>
      </c>
    </row>
    <row r="21506" spans="1:29" x14ac:dyDescent="0.2">
      <c r="A21506" s="34" t="s">
        <v>81999</v>
      </c>
      <c r="B21506" s="34">
        <v>116</v>
      </c>
      <c r="C21506" s="34">
        <v>50</v>
      </c>
      <c r="D21506" s="34">
        <v>54</v>
      </c>
      <c r="E21506" s="34">
        <v>93</v>
      </c>
      <c r="F21506" s="34">
        <v>58</v>
      </c>
      <c r="G21506" s="34">
        <v>72</v>
      </c>
      <c r="H21506" s="34">
        <v>78</v>
      </c>
      <c r="I21506" s="34">
        <v>52</v>
      </c>
      <c r="J21506" s="34">
        <v>62</v>
      </c>
      <c r="K21506" s="34">
        <v>64</v>
      </c>
      <c r="L21506" s="34">
        <v>64</v>
      </c>
      <c r="M21506" s="34">
        <v>40</v>
      </c>
      <c r="N21506" s="34">
        <v>61</v>
      </c>
      <c r="O21506" s="34">
        <v>63</v>
      </c>
      <c r="P21506" s="34">
        <v>41</v>
      </c>
      <c r="Q21506" s="34">
        <v>65</v>
      </c>
      <c r="R21506" s="34">
        <v>42</v>
      </c>
      <c r="S21506" s="34">
        <v>62</v>
      </c>
      <c r="T21506" s="34">
        <v>56</v>
      </c>
      <c r="U21506" s="34">
        <v>66</v>
      </c>
      <c r="V21506" s="34">
        <v>42</v>
      </c>
      <c r="W21506" s="34">
        <v>88</v>
      </c>
      <c r="X21506" s="34">
        <v>102</v>
      </c>
      <c r="Y21506" s="34">
        <v>63</v>
      </c>
      <c r="Z21506" s="34">
        <v>47</v>
      </c>
      <c r="AA21506" s="34">
        <v>57</v>
      </c>
      <c r="AB21506" s="34">
        <v>55</v>
      </c>
      <c r="AC21506" s="34">
        <v>79</v>
      </c>
    </row>
    <row r="21507" spans="1:29" x14ac:dyDescent="0.2">
      <c r="A21507" s="34" t="s">
        <v>82000</v>
      </c>
      <c r="B21507" s="34">
        <v>621</v>
      </c>
      <c r="C21507" s="34">
        <v>440</v>
      </c>
      <c r="D21507" s="34">
        <v>516</v>
      </c>
      <c r="E21507" s="34">
        <v>548</v>
      </c>
      <c r="F21507" s="34">
        <v>688</v>
      </c>
      <c r="G21507" s="34">
        <v>538</v>
      </c>
      <c r="H21507" s="34">
        <v>572</v>
      </c>
      <c r="I21507" s="34">
        <v>488</v>
      </c>
      <c r="J21507" s="34">
        <v>619</v>
      </c>
      <c r="K21507" s="34">
        <v>566</v>
      </c>
      <c r="L21507" s="34">
        <v>807</v>
      </c>
      <c r="M21507" s="34">
        <v>530</v>
      </c>
      <c r="N21507" s="34">
        <v>578</v>
      </c>
      <c r="O21507" s="34">
        <v>564</v>
      </c>
      <c r="P21507" s="34">
        <v>710</v>
      </c>
      <c r="Q21507" s="34">
        <v>869</v>
      </c>
      <c r="R21507" s="34">
        <v>881</v>
      </c>
      <c r="S21507" s="34">
        <v>570</v>
      </c>
      <c r="T21507" s="34">
        <v>1125</v>
      </c>
      <c r="U21507" s="34">
        <v>610</v>
      </c>
      <c r="V21507" s="34">
        <v>880</v>
      </c>
      <c r="W21507" s="34">
        <v>1299</v>
      </c>
      <c r="X21507" s="34">
        <v>822</v>
      </c>
      <c r="Y21507" s="34">
        <v>1035</v>
      </c>
      <c r="Z21507" s="34">
        <v>655</v>
      </c>
      <c r="AA21507" s="34">
        <v>748</v>
      </c>
      <c r="AB21507" s="34">
        <v>1241</v>
      </c>
      <c r="AC21507" s="34">
        <v>986</v>
      </c>
    </row>
    <row r="21508" spans="1:29" x14ac:dyDescent="0.2">
      <c r="A21508" s="34" t="s">
        <v>82001</v>
      </c>
      <c r="B21508" s="34">
        <v>2</v>
      </c>
      <c r="C21508" s="34">
        <v>0</v>
      </c>
      <c r="D21508" s="34">
        <v>0</v>
      </c>
      <c r="E21508" s="34">
        <v>0</v>
      </c>
      <c r="F21508" s="34">
        <v>0</v>
      </c>
      <c r="G21508" s="34">
        <v>0</v>
      </c>
      <c r="H21508" s="34">
        <v>0</v>
      </c>
      <c r="I21508" s="34">
        <v>0</v>
      </c>
      <c r="J21508" s="34">
        <v>0</v>
      </c>
      <c r="K21508" s="34">
        <v>0</v>
      </c>
      <c r="L21508" s="34">
        <v>0</v>
      </c>
      <c r="M21508" s="34">
        <v>0</v>
      </c>
      <c r="N21508" s="34">
        <v>0</v>
      </c>
      <c r="O21508" s="34">
        <v>0</v>
      </c>
      <c r="P21508" s="34">
        <v>0</v>
      </c>
      <c r="Q21508" s="34">
        <v>0</v>
      </c>
      <c r="R21508" s="34">
        <v>0</v>
      </c>
      <c r="S21508" s="34">
        <v>0</v>
      </c>
      <c r="T21508" s="34">
        <v>0</v>
      </c>
      <c r="U21508" s="34">
        <v>0</v>
      </c>
      <c r="V21508" s="34">
        <v>0</v>
      </c>
      <c r="W21508" s="34">
        <v>0</v>
      </c>
      <c r="X21508" s="34">
        <v>0</v>
      </c>
      <c r="Y21508" s="34">
        <v>0</v>
      </c>
      <c r="Z21508" s="34">
        <v>0</v>
      </c>
      <c r="AA21508" s="34">
        <v>0</v>
      </c>
      <c r="AB21508" s="34">
        <v>0</v>
      </c>
      <c r="AC21508" s="34">
        <v>0</v>
      </c>
    </row>
    <row r="21509" spans="1:29" x14ac:dyDescent="0.2">
      <c r="A21509" s="34" t="s">
        <v>82002</v>
      </c>
      <c r="B21509" s="34">
        <v>111</v>
      </c>
      <c r="C21509" s="34">
        <v>239</v>
      </c>
      <c r="D21509" s="34">
        <v>237</v>
      </c>
      <c r="E21509" s="34">
        <v>236</v>
      </c>
      <c r="F21509" s="34">
        <v>232</v>
      </c>
      <c r="G21509" s="34">
        <v>243</v>
      </c>
      <c r="H21509" s="34">
        <v>193</v>
      </c>
      <c r="I21509" s="34">
        <v>219</v>
      </c>
      <c r="J21509" s="34">
        <v>201</v>
      </c>
      <c r="K21509" s="34">
        <v>202</v>
      </c>
      <c r="L21509" s="34">
        <v>90</v>
      </c>
      <c r="M21509" s="34">
        <v>197</v>
      </c>
      <c r="N21509" s="34">
        <v>151</v>
      </c>
      <c r="O21509" s="34">
        <v>198</v>
      </c>
      <c r="P21509" s="34">
        <v>183</v>
      </c>
      <c r="Q21509" s="34">
        <v>239</v>
      </c>
      <c r="R21509" s="34">
        <v>190</v>
      </c>
      <c r="S21509" s="34">
        <v>270</v>
      </c>
      <c r="T21509" s="34">
        <v>139</v>
      </c>
      <c r="U21509" s="34">
        <v>203</v>
      </c>
      <c r="V21509" s="34">
        <v>253</v>
      </c>
      <c r="W21509" s="34">
        <v>219</v>
      </c>
      <c r="X21509" s="34">
        <v>248</v>
      </c>
      <c r="Y21509" s="34">
        <v>168</v>
      </c>
      <c r="Z21509" s="34">
        <v>235</v>
      </c>
      <c r="AA21509" s="34">
        <v>257</v>
      </c>
      <c r="AB21509" s="34">
        <v>172</v>
      </c>
      <c r="AC21509" s="34">
        <v>345</v>
      </c>
    </row>
    <row r="21510" spans="1:29" x14ac:dyDescent="0.2">
      <c r="A21510" s="34" t="s">
        <v>82003</v>
      </c>
      <c r="B21510" s="34">
        <v>74</v>
      </c>
      <c r="C21510" s="34">
        <v>233</v>
      </c>
      <c r="D21510" s="34">
        <v>160</v>
      </c>
      <c r="E21510" s="34">
        <v>245</v>
      </c>
      <c r="F21510" s="34">
        <v>127</v>
      </c>
      <c r="G21510" s="34">
        <v>200</v>
      </c>
      <c r="H21510" s="34">
        <v>97</v>
      </c>
      <c r="I21510" s="34">
        <v>215</v>
      </c>
      <c r="J21510" s="34">
        <v>83</v>
      </c>
      <c r="K21510" s="34">
        <v>233</v>
      </c>
      <c r="L21510" s="34">
        <v>62</v>
      </c>
      <c r="M21510" s="34">
        <v>212</v>
      </c>
      <c r="N21510" s="34">
        <v>90</v>
      </c>
      <c r="O21510" s="34">
        <v>171</v>
      </c>
      <c r="P21510" s="34">
        <v>91</v>
      </c>
      <c r="Q21510" s="34">
        <v>224</v>
      </c>
      <c r="R21510" s="34">
        <v>128</v>
      </c>
      <c r="S21510" s="34">
        <v>252</v>
      </c>
      <c r="T21510" s="34">
        <v>90</v>
      </c>
      <c r="U21510" s="34">
        <v>184</v>
      </c>
      <c r="V21510" s="34">
        <v>117</v>
      </c>
      <c r="W21510" s="34">
        <v>225</v>
      </c>
      <c r="X21510" s="34">
        <v>133</v>
      </c>
      <c r="Y21510" s="34">
        <v>157</v>
      </c>
      <c r="Z21510" s="34">
        <v>128</v>
      </c>
      <c r="AA21510" s="34">
        <v>208</v>
      </c>
      <c r="AB21510" s="34">
        <v>146</v>
      </c>
      <c r="AC21510" s="34">
        <v>303</v>
      </c>
    </row>
    <row r="21511" spans="1:29" x14ac:dyDescent="0.2">
      <c r="A21511" s="34" t="s">
        <v>82004</v>
      </c>
      <c r="B21511" s="34">
        <v>68</v>
      </c>
      <c r="C21511" s="34">
        <v>107</v>
      </c>
      <c r="D21511" s="34">
        <v>110</v>
      </c>
      <c r="E21511" s="34">
        <v>107</v>
      </c>
      <c r="F21511" s="34">
        <v>90</v>
      </c>
      <c r="G21511" s="34">
        <v>63</v>
      </c>
      <c r="H21511" s="34">
        <v>74</v>
      </c>
      <c r="I21511" s="34">
        <v>77</v>
      </c>
      <c r="J21511" s="34">
        <v>59</v>
      </c>
      <c r="K21511" s="34">
        <v>97</v>
      </c>
      <c r="L21511" s="34">
        <v>56</v>
      </c>
      <c r="M21511" s="34">
        <v>99</v>
      </c>
      <c r="N21511" s="34">
        <v>75</v>
      </c>
      <c r="O21511" s="34">
        <v>75</v>
      </c>
      <c r="P21511" s="34">
        <v>83</v>
      </c>
      <c r="Q21511" s="34">
        <v>116</v>
      </c>
      <c r="R21511" s="34">
        <v>100</v>
      </c>
      <c r="S21511" s="34">
        <v>114</v>
      </c>
      <c r="T21511" s="34">
        <v>57</v>
      </c>
      <c r="U21511" s="34">
        <v>89</v>
      </c>
      <c r="V21511" s="34">
        <v>129</v>
      </c>
      <c r="W21511" s="34">
        <v>68</v>
      </c>
      <c r="X21511" s="34">
        <v>99</v>
      </c>
      <c r="Y21511" s="34">
        <v>57</v>
      </c>
      <c r="Z21511" s="34">
        <v>72</v>
      </c>
      <c r="AA21511" s="34">
        <v>132</v>
      </c>
      <c r="AB21511" s="34">
        <v>53</v>
      </c>
      <c r="AC21511" s="34">
        <v>139</v>
      </c>
    </row>
    <row r="21512" spans="1:29" x14ac:dyDescent="0.2">
      <c r="A21512" s="34" t="s">
        <v>82005</v>
      </c>
      <c r="B21512" s="34">
        <v>66</v>
      </c>
      <c r="C21512" s="34">
        <v>53</v>
      </c>
      <c r="D21512" s="34">
        <v>33</v>
      </c>
      <c r="E21512" s="34">
        <v>49</v>
      </c>
      <c r="F21512" s="34">
        <v>40</v>
      </c>
      <c r="G21512" s="34">
        <v>52</v>
      </c>
      <c r="H21512" s="34">
        <v>37</v>
      </c>
      <c r="I21512" s="34">
        <v>59</v>
      </c>
      <c r="J21512" s="34">
        <v>36</v>
      </c>
      <c r="K21512" s="34">
        <v>63</v>
      </c>
      <c r="L21512" s="34">
        <v>28</v>
      </c>
      <c r="M21512" s="34">
        <v>51</v>
      </c>
      <c r="N21512" s="34">
        <v>36</v>
      </c>
      <c r="O21512" s="34">
        <v>37</v>
      </c>
      <c r="P21512" s="34">
        <v>29</v>
      </c>
      <c r="Q21512" s="34">
        <v>41</v>
      </c>
      <c r="R21512" s="34">
        <v>53</v>
      </c>
      <c r="S21512" s="34">
        <v>60</v>
      </c>
      <c r="T21512" s="34">
        <v>24</v>
      </c>
      <c r="U21512" s="34">
        <v>45</v>
      </c>
      <c r="V21512" s="34">
        <v>51</v>
      </c>
      <c r="W21512" s="34">
        <v>47</v>
      </c>
      <c r="X21512" s="34">
        <v>45</v>
      </c>
      <c r="Y21512" s="34">
        <v>39</v>
      </c>
      <c r="Z21512" s="34">
        <v>36</v>
      </c>
      <c r="AA21512" s="34">
        <v>39</v>
      </c>
      <c r="AB21512" s="34">
        <v>21</v>
      </c>
      <c r="AC21512" s="34">
        <v>80</v>
      </c>
    </row>
    <row r="21513" spans="1:29" x14ac:dyDescent="0.2">
      <c r="A21513" s="34" t="s">
        <v>82006</v>
      </c>
      <c r="B21513" s="34">
        <v>63</v>
      </c>
      <c r="C21513" s="34">
        <v>136</v>
      </c>
      <c r="D21513" s="34">
        <v>172</v>
      </c>
      <c r="E21513" s="34">
        <v>143</v>
      </c>
      <c r="F21513" s="34">
        <v>94</v>
      </c>
      <c r="G21513" s="34">
        <v>130</v>
      </c>
      <c r="H21513" s="34">
        <v>57</v>
      </c>
      <c r="I21513" s="34">
        <v>105</v>
      </c>
      <c r="J21513" s="34">
        <v>56</v>
      </c>
      <c r="K21513" s="34">
        <v>189</v>
      </c>
      <c r="L21513" s="34">
        <v>34</v>
      </c>
      <c r="M21513" s="34">
        <v>105</v>
      </c>
      <c r="N21513" s="34">
        <v>68</v>
      </c>
      <c r="O21513" s="34">
        <v>84</v>
      </c>
      <c r="P21513" s="34">
        <v>69</v>
      </c>
      <c r="Q21513" s="34">
        <v>101</v>
      </c>
      <c r="R21513" s="34">
        <v>52</v>
      </c>
      <c r="S21513" s="34">
        <v>202</v>
      </c>
      <c r="T21513" s="34">
        <v>37</v>
      </c>
      <c r="U21513" s="34">
        <v>86</v>
      </c>
      <c r="V21513" s="34">
        <v>91</v>
      </c>
      <c r="W21513" s="34">
        <v>72</v>
      </c>
      <c r="X21513" s="34">
        <v>78</v>
      </c>
      <c r="Y21513" s="34">
        <v>55</v>
      </c>
      <c r="Z21513" s="34">
        <v>123</v>
      </c>
      <c r="AA21513" s="34">
        <v>127</v>
      </c>
      <c r="AB21513" s="34">
        <v>43</v>
      </c>
      <c r="AC21513" s="34">
        <v>178</v>
      </c>
    </row>
    <row r="21514" spans="1:29" x14ac:dyDescent="0.2">
      <c r="A21514" s="34" t="s">
        <v>82007</v>
      </c>
      <c r="B21514" s="34">
        <v>33</v>
      </c>
      <c r="C21514" s="34">
        <v>127</v>
      </c>
      <c r="D21514" s="34">
        <v>85</v>
      </c>
      <c r="E21514" s="34">
        <v>201</v>
      </c>
      <c r="F21514" s="34">
        <v>44</v>
      </c>
      <c r="G21514" s="34">
        <v>182</v>
      </c>
      <c r="H21514" s="34">
        <v>52</v>
      </c>
      <c r="I21514" s="34">
        <v>96</v>
      </c>
      <c r="J21514" s="34">
        <v>43</v>
      </c>
      <c r="K21514" s="34">
        <v>156</v>
      </c>
      <c r="L21514" s="34">
        <v>20</v>
      </c>
      <c r="M21514" s="34">
        <v>108</v>
      </c>
      <c r="N21514" s="34">
        <v>30</v>
      </c>
      <c r="O21514" s="34">
        <v>89</v>
      </c>
      <c r="P21514" s="34">
        <v>51</v>
      </c>
      <c r="Q21514" s="34">
        <v>147</v>
      </c>
      <c r="R21514" s="34">
        <v>64</v>
      </c>
      <c r="S21514" s="34">
        <v>161</v>
      </c>
      <c r="T21514" s="34">
        <v>33</v>
      </c>
      <c r="U21514" s="34">
        <v>93</v>
      </c>
      <c r="V21514" s="34">
        <v>64</v>
      </c>
      <c r="W21514" s="34">
        <v>91</v>
      </c>
      <c r="X21514" s="34">
        <v>61</v>
      </c>
      <c r="Y21514" s="34">
        <v>69</v>
      </c>
      <c r="Z21514" s="34">
        <v>78</v>
      </c>
      <c r="AA21514" s="34">
        <v>117</v>
      </c>
      <c r="AB21514" s="34">
        <v>47</v>
      </c>
      <c r="AC21514" s="34">
        <v>163</v>
      </c>
    </row>
    <row r="21515" spans="1:29" x14ac:dyDescent="0.2">
      <c r="A21515" s="34" t="s">
        <v>82008</v>
      </c>
      <c r="B21515" s="34">
        <v>80</v>
      </c>
      <c r="C21515" s="34">
        <v>255</v>
      </c>
      <c r="D21515" s="34">
        <v>152</v>
      </c>
      <c r="E21515" s="34">
        <v>257</v>
      </c>
      <c r="F21515" s="34">
        <v>148</v>
      </c>
      <c r="G21515" s="34">
        <v>264</v>
      </c>
      <c r="H21515" s="34">
        <v>97</v>
      </c>
      <c r="I21515" s="34">
        <v>234</v>
      </c>
      <c r="J21515" s="34">
        <v>86</v>
      </c>
      <c r="K21515" s="34">
        <v>264</v>
      </c>
      <c r="L21515" s="34">
        <v>49</v>
      </c>
      <c r="M21515" s="34">
        <v>209</v>
      </c>
      <c r="N21515" s="34">
        <v>83</v>
      </c>
      <c r="O21515" s="34">
        <v>199</v>
      </c>
      <c r="P21515" s="34">
        <v>123</v>
      </c>
      <c r="Q21515" s="34">
        <v>236</v>
      </c>
      <c r="R21515" s="34">
        <v>109</v>
      </c>
      <c r="S21515" s="34">
        <v>299</v>
      </c>
      <c r="T21515" s="34">
        <v>82</v>
      </c>
      <c r="U21515" s="34">
        <v>173</v>
      </c>
      <c r="V21515" s="34">
        <v>130</v>
      </c>
      <c r="W21515" s="34">
        <v>170</v>
      </c>
      <c r="X21515" s="34">
        <v>125</v>
      </c>
      <c r="Y21515" s="34">
        <v>139</v>
      </c>
      <c r="Z21515" s="34">
        <v>153</v>
      </c>
      <c r="AA21515" s="34">
        <v>259</v>
      </c>
      <c r="AB21515" s="34">
        <v>76</v>
      </c>
      <c r="AC21515" s="34">
        <v>343</v>
      </c>
    </row>
    <row r="21516" spans="1:29" x14ac:dyDescent="0.2">
      <c r="A21516" s="34" t="s">
        <v>82009</v>
      </c>
      <c r="B21516" s="34">
        <v>108</v>
      </c>
      <c r="C21516" s="34">
        <v>113</v>
      </c>
      <c r="D21516" s="34">
        <v>174</v>
      </c>
      <c r="E21516" s="34">
        <v>156</v>
      </c>
      <c r="F21516" s="34">
        <v>156</v>
      </c>
      <c r="G21516" s="34">
        <v>143</v>
      </c>
      <c r="H21516" s="34">
        <v>170</v>
      </c>
      <c r="I21516" s="34">
        <v>95</v>
      </c>
      <c r="J21516" s="34">
        <v>120</v>
      </c>
      <c r="K21516" s="34">
        <v>123</v>
      </c>
      <c r="L21516" s="34">
        <v>109</v>
      </c>
      <c r="M21516" s="34">
        <v>112</v>
      </c>
      <c r="N21516" s="34">
        <v>138</v>
      </c>
      <c r="O21516" s="34">
        <v>115</v>
      </c>
      <c r="P21516" s="34">
        <v>147</v>
      </c>
      <c r="Q21516" s="34">
        <v>174</v>
      </c>
      <c r="R21516" s="34">
        <v>152</v>
      </c>
      <c r="S21516" s="34">
        <v>151</v>
      </c>
      <c r="T21516" s="34">
        <v>149</v>
      </c>
      <c r="U21516" s="34">
        <v>112</v>
      </c>
      <c r="V21516" s="34">
        <v>197</v>
      </c>
      <c r="W21516" s="34">
        <v>158</v>
      </c>
      <c r="X21516" s="34">
        <v>150</v>
      </c>
      <c r="Y21516" s="34">
        <v>131</v>
      </c>
      <c r="Z21516" s="34">
        <v>158</v>
      </c>
      <c r="AA21516" s="34">
        <v>157</v>
      </c>
      <c r="AB21516" s="34">
        <v>170</v>
      </c>
      <c r="AC21516" s="34">
        <v>184</v>
      </c>
    </row>
    <row r="21517" spans="1:29" x14ac:dyDescent="0.2">
      <c r="A21517" s="34" t="s">
        <v>82010</v>
      </c>
      <c r="B21517" s="34">
        <v>44</v>
      </c>
      <c r="C21517" s="34">
        <v>118</v>
      </c>
      <c r="D21517" s="34">
        <v>125</v>
      </c>
      <c r="E21517" s="34">
        <v>92</v>
      </c>
      <c r="F21517" s="34">
        <v>62</v>
      </c>
      <c r="G21517" s="34">
        <v>79</v>
      </c>
      <c r="H21517" s="34">
        <v>57</v>
      </c>
      <c r="I21517" s="34">
        <v>119</v>
      </c>
      <c r="J21517" s="34">
        <v>54</v>
      </c>
      <c r="K21517" s="34">
        <v>123</v>
      </c>
      <c r="L21517" s="34">
        <v>40</v>
      </c>
      <c r="M21517" s="34">
        <v>92</v>
      </c>
      <c r="N21517" s="34">
        <v>60</v>
      </c>
      <c r="O21517" s="34">
        <v>83</v>
      </c>
      <c r="P21517" s="34">
        <v>55</v>
      </c>
      <c r="Q21517" s="34">
        <v>109</v>
      </c>
      <c r="R21517" s="34">
        <v>89</v>
      </c>
      <c r="S21517" s="34">
        <v>133</v>
      </c>
      <c r="T21517" s="34">
        <v>40</v>
      </c>
      <c r="U21517" s="34">
        <v>86</v>
      </c>
      <c r="V21517" s="34">
        <v>84</v>
      </c>
      <c r="W21517" s="34">
        <v>92</v>
      </c>
      <c r="X21517" s="34">
        <v>111</v>
      </c>
      <c r="Y21517" s="34">
        <v>69</v>
      </c>
      <c r="Z21517" s="34">
        <v>124</v>
      </c>
      <c r="AA21517" s="34">
        <v>99</v>
      </c>
      <c r="AB21517" s="34">
        <v>68</v>
      </c>
      <c r="AC21517" s="34">
        <v>158</v>
      </c>
    </row>
    <row r="21518" spans="1:29" x14ac:dyDescent="0.2">
      <c r="A21518" s="34" t="s">
        <v>82011</v>
      </c>
      <c r="B21518" s="34">
        <v>133</v>
      </c>
      <c r="C21518" s="34">
        <v>207</v>
      </c>
      <c r="D21518" s="34">
        <v>272</v>
      </c>
      <c r="E21518" s="34">
        <v>238</v>
      </c>
      <c r="F21518" s="34">
        <v>164</v>
      </c>
      <c r="G21518" s="34">
        <v>253</v>
      </c>
      <c r="H21518" s="34">
        <v>146</v>
      </c>
      <c r="I21518" s="34">
        <v>173</v>
      </c>
      <c r="J21518" s="34">
        <v>116</v>
      </c>
      <c r="K21518" s="34">
        <v>252</v>
      </c>
      <c r="L21518" s="34">
        <v>67</v>
      </c>
      <c r="M21518" s="34">
        <v>190</v>
      </c>
      <c r="N21518" s="34">
        <v>125</v>
      </c>
      <c r="O21518" s="34">
        <v>173</v>
      </c>
      <c r="P21518" s="34">
        <v>142</v>
      </c>
      <c r="Q21518" s="34">
        <v>208</v>
      </c>
      <c r="R21518" s="34">
        <v>194</v>
      </c>
      <c r="S21518" s="34">
        <v>274</v>
      </c>
      <c r="T21518" s="34">
        <v>101</v>
      </c>
      <c r="U21518" s="34">
        <v>161</v>
      </c>
      <c r="V21518" s="34">
        <v>219</v>
      </c>
      <c r="W21518" s="34">
        <v>178</v>
      </c>
      <c r="X21518" s="34">
        <v>235</v>
      </c>
      <c r="Y21518" s="34">
        <v>122</v>
      </c>
      <c r="Z21518" s="34">
        <v>170</v>
      </c>
      <c r="AA21518" s="34">
        <v>275</v>
      </c>
      <c r="AB21518" s="34">
        <v>111</v>
      </c>
      <c r="AC21518" s="34">
        <v>344</v>
      </c>
    </row>
    <row r="21519" spans="1:29" x14ac:dyDescent="0.2">
      <c r="A21519" s="34" t="s">
        <v>82012</v>
      </c>
      <c r="B21519" s="34">
        <v>52</v>
      </c>
      <c r="C21519" s="34">
        <v>94</v>
      </c>
      <c r="D21519" s="34">
        <v>107</v>
      </c>
      <c r="E21519" s="34">
        <v>116</v>
      </c>
      <c r="F21519" s="34">
        <v>78</v>
      </c>
      <c r="G21519" s="34">
        <v>166</v>
      </c>
      <c r="H21519" s="34">
        <v>67</v>
      </c>
      <c r="I21519" s="34">
        <v>64</v>
      </c>
      <c r="J21519" s="34">
        <v>67</v>
      </c>
      <c r="K21519" s="34">
        <v>107</v>
      </c>
      <c r="L21519" s="34">
        <v>28</v>
      </c>
      <c r="M21519" s="34">
        <v>83</v>
      </c>
      <c r="N21519" s="34">
        <v>55</v>
      </c>
      <c r="O21519" s="34">
        <v>72</v>
      </c>
      <c r="P21519" s="34">
        <v>47</v>
      </c>
      <c r="Q21519" s="34">
        <v>80</v>
      </c>
      <c r="R21519" s="34">
        <v>69</v>
      </c>
      <c r="S21519" s="34">
        <v>130</v>
      </c>
      <c r="T21519" s="34">
        <v>32</v>
      </c>
      <c r="U21519" s="34">
        <v>59</v>
      </c>
      <c r="V21519" s="34">
        <v>74</v>
      </c>
      <c r="W21519" s="34">
        <v>78</v>
      </c>
      <c r="X21519" s="34">
        <v>84</v>
      </c>
      <c r="Y21519" s="34">
        <v>46</v>
      </c>
      <c r="Z21519" s="34">
        <v>104</v>
      </c>
      <c r="AA21519" s="34">
        <v>123</v>
      </c>
      <c r="AB21519" s="34">
        <v>51</v>
      </c>
      <c r="AC21519" s="34">
        <v>148</v>
      </c>
    </row>
    <row r="21520" spans="1:29" x14ac:dyDescent="0.2">
      <c r="A21520" s="34" t="s">
        <v>82013</v>
      </c>
      <c r="B21520" s="34">
        <v>1003</v>
      </c>
      <c r="C21520" s="34">
        <v>953</v>
      </c>
      <c r="D21520" s="34">
        <v>1479</v>
      </c>
      <c r="E21520" s="34">
        <v>1001</v>
      </c>
      <c r="F21520" s="34">
        <v>1551</v>
      </c>
      <c r="G21520" s="34">
        <v>975</v>
      </c>
      <c r="H21520" s="34">
        <v>1358</v>
      </c>
      <c r="I21520" s="34">
        <v>1043</v>
      </c>
      <c r="J21520" s="34">
        <v>1452</v>
      </c>
      <c r="K21520" s="34">
        <v>1009</v>
      </c>
      <c r="L21520" s="34">
        <v>1739</v>
      </c>
      <c r="M21520" s="34">
        <v>879</v>
      </c>
      <c r="N21520" s="34">
        <v>1318</v>
      </c>
      <c r="O21520" s="34">
        <v>973</v>
      </c>
      <c r="P21520" s="34">
        <v>1409</v>
      </c>
      <c r="Q21520" s="34">
        <v>1444</v>
      </c>
      <c r="R21520" s="34">
        <v>2122</v>
      </c>
      <c r="S21520" s="34">
        <v>1210</v>
      </c>
      <c r="T21520" s="34">
        <v>2285</v>
      </c>
      <c r="U21520" s="34">
        <v>1161</v>
      </c>
      <c r="V21520" s="34">
        <v>1936</v>
      </c>
      <c r="W21520" s="34">
        <v>1583</v>
      </c>
      <c r="X21520" s="34">
        <v>1753</v>
      </c>
      <c r="Y21520" s="34">
        <v>1397</v>
      </c>
      <c r="Z21520" s="34">
        <v>1687</v>
      </c>
      <c r="AA21520" s="34">
        <v>1250</v>
      </c>
      <c r="AB21520" s="34">
        <v>2305</v>
      </c>
      <c r="AC21520" s="34">
        <v>1715</v>
      </c>
    </row>
    <row r="21521" spans="1:29" x14ac:dyDescent="0.2">
      <c r="A21521" s="34" t="s">
        <v>82014</v>
      </c>
      <c r="B21521" s="34">
        <v>70</v>
      </c>
      <c r="C21521" s="34">
        <v>133</v>
      </c>
      <c r="D21521" s="34">
        <v>151</v>
      </c>
      <c r="E21521" s="34">
        <v>171</v>
      </c>
      <c r="F21521" s="34">
        <v>133</v>
      </c>
      <c r="G21521" s="34">
        <v>169</v>
      </c>
      <c r="H21521" s="34">
        <v>95</v>
      </c>
      <c r="I21521" s="34">
        <v>136</v>
      </c>
      <c r="J21521" s="34">
        <v>88</v>
      </c>
      <c r="K21521" s="34">
        <v>205</v>
      </c>
      <c r="L21521" s="34">
        <v>53</v>
      </c>
      <c r="M21521" s="34">
        <v>141</v>
      </c>
      <c r="N21521" s="34">
        <v>120</v>
      </c>
      <c r="O21521" s="34">
        <v>120</v>
      </c>
      <c r="P21521" s="34">
        <v>108</v>
      </c>
      <c r="Q21521" s="34">
        <v>177</v>
      </c>
      <c r="R21521" s="34">
        <v>112</v>
      </c>
      <c r="S21521" s="34">
        <v>196</v>
      </c>
      <c r="T21521" s="34">
        <v>73</v>
      </c>
      <c r="U21521" s="34">
        <v>135</v>
      </c>
      <c r="V21521" s="34">
        <v>121</v>
      </c>
      <c r="W21521" s="34">
        <v>144</v>
      </c>
      <c r="X21521" s="34">
        <v>151</v>
      </c>
      <c r="Y21521" s="34">
        <v>96</v>
      </c>
      <c r="Z21521" s="34">
        <v>133</v>
      </c>
      <c r="AA21521" s="34">
        <v>196</v>
      </c>
      <c r="AB21521" s="34">
        <v>97</v>
      </c>
      <c r="AC21521" s="34">
        <v>263</v>
      </c>
    </row>
    <row r="21522" spans="1:29" x14ac:dyDescent="0.2">
      <c r="A21522" s="34" t="s">
        <v>82015</v>
      </c>
      <c r="B21522" s="34">
        <v>88</v>
      </c>
      <c r="C21522" s="34">
        <v>165</v>
      </c>
      <c r="D21522" s="34">
        <v>181</v>
      </c>
      <c r="E21522" s="34">
        <v>188</v>
      </c>
      <c r="F21522" s="34">
        <v>123</v>
      </c>
      <c r="G21522" s="34">
        <v>178</v>
      </c>
      <c r="H21522" s="34">
        <v>121</v>
      </c>
      <c r="I21522" s="34">
        <v>122</v>
      </c>
      <c r="J21522" s="34">
        <v>99</v>
      </c>
      <c r="K21522" s="34">
        <v>148</v>
      </c>
      <c r="L21522" s="34">
        <v>46</v>
      </c>
      <c r="M21522" s="34">
        <v>116</v>
      </c>
      <c r="N21522" s="34">
        <v>136</v>
      </c>
      <c r="O21522" s="34">
        <v>105</v>
      </c>
      <c r="P21522" s="34">
        <v>106</v>
      </c>
      <c r="Q21522" s="34">
        <v>129</v>
      </c>
      <c r="R21522" s="34">
        <v>85</v>
      </c>
      <c r="S21522" s="34">
        <v>158</v>
      </c>
      <c r="T21522" s="34">
        <v>54</v>
      </c>
      <c r="U21522" s="34">
        <v>93</v>
      </c>
      <c r="V21522" s="34">
        <v>153</v>
      </c>
      <c r="W21522" s="34">
        <v>105</v>
      </c>
      <c r="X21522" s="34">
        <v>151</v>
      </c>
      <c r="Y21522" s="34">
        <v>73</v>
      </c>
      <c r="Z21522" s="34">
        <v>155</v>
      </c>
      <c r="AA21522" s="34">
        <v>184</v>
      </c>
      <c r="AB21522" s="34">
        <v>74</v>
      </c>
      <c r="AC21522" s="34">
        <v>215</v>
      </c>
    </row>
    <row r="21523" spans="1:29" x14ac:dyDescent="0.2">
      <c r="A21523" s="34" t="s">
        <v>82016</v>
      </c>
      <c r="B21523" s="34">
        <v>108</v>
      </c>
      <c r="C21523" s="34">
        <v>118</v>
      </c>
      <c r="D21523" s="34">
        <v>142</v>
      </c>
      <c r="E21523" s="34">
        <v>105</v>
      </c>
      <c r="F21523" s="34">
        <v>163</v>
      </c>
      <c r="G21523" s="34">
        <v>105</v>
      </c>
      <c r="H21523" s="34">
        <v>142</v>
      </c>
      <c r="I21523" s="34">
        <v>105</v>
      </c>
      <c r="J21523" s="34">
        <v>80</v>
      </c>
      <c r="K21523" s="34">
        <v>124</v>
      </c>
      <c r="L21523" s="34">
        <v>78</v>
      </c>
      <c r="M21523" s="34">
        <v>141</v>
      </c>
      <c r="N21523" s="34">
        <v>110</v>
      </c>
      <c r="O21523" s="34">
        <v>104</v>
      </c>
      <c r="P21523" s="34">
        <v>135</v>
      </c>
      <c r="Q21523" s="34">
        <v>135</v>
      </c>
      <c r="R21523" s="34">
        <v>146</v>
      </c>
      <c r="S21523" s="34">
        <v>161</v>
      </c>
      <c r="T21523" s="34">
        <v>123</v>
      </c>
      <c r="U21523" s="34">
        <v>89</v>
      </c>
      <c r="V21523" s="34">
        <v>156</v>
      </c>
      <c r="W21523" s="34">
        <v>105</v>
      </c>
      <c r="X21523" s="34">
        <v>178</v>
      </c>
      <c r="Y21523" s="34">
        <v>117</v>
      </c>
      <c r="Z21523" s="34">
        <v>138</v>
      </c>
      <c r="AA21523" s="34">
        <v>127</v>
      </c>
      <c r="AB21523" s="34">
        <v>105</v>
      </c>
      <c r="AC21523" s="34">
        <v>234</v>
      </c>
    </row>
    <row r="21524" spans="1:29" x14ac:dyDescent="0.2">
      <c r="A21524" s="34" t="s">
        <v>82017</v>
      </c>
      <c r="B21524" s="34">
        <v>64</v>
      </c>
      <c r="C21524" s="34">
        <v>130</v>
      </c>
      <c r="D21524" s="34">
        <v>210</v>
      </c>
      <c r="E21524" s="34">
        <v>167</v>
      </c>
      <c r="F21524" s="34">
        <v>161</v>
      </c>
      <c r="G21524" s="34">
        <v>180</v>
      </c>
      <c r="H21524" s="34">
        <v>110</v>
      </c>
      <c r="I21524" s="34">
        <v>181</v>
      </c>
      <c r="J21524" s="34">
        <v>86</v>
      </c>
      <c r="K21524" s="34">
        <v>146</v>
      </c>
      <c r="L21524" s="34">
        <v>47</v>
      </c>
      <c r="M21524" s="34">
        <v>121</v>
      </c>
      <c r="N21524" s="34">
        <v>118</v>
      </c>
      <c r="O21524" s="34">
        <v>120</v>
      </c>
      <c r="P21524" s="34">
        <v>111</v>
      </c>
      <c r="Q21524" s="34">
        <v>126</v>
      </c>
      <c r="R21524" s="34">
        <v>106</v>
      </c>
      <c r="S21524" s="34">
        <v>202</v>
      </c>
      <c r="T21524" s="34">
        <v>57</v>
      </c>
      <c r="U21524" s="34">
        <v>88</v>
      </c>
      <c r="V21524" s="34">
        <v>103</v>
      </c>
      <c r="W21524" s="34">
        <v>93</v>
      </c>
      <c r="X21524" s="34">
        <v>152</v>
      </c>
      <c r="Y21524" s="34">
        <v>88</v>
      </c>
      <c r="Z21524" s="34">
        <v>141</v>
      </c>
      <c r="AA21524" s="34">
        <v>188</v>
      </c>
      <c r="AB21524" s="34">
        <v>78</v>
      </c>
      <c r="AC21524" s="34">
        <v>152</v>
      </c>
    </row>
    <row r="21525" spans="1:29" x14ac:dyDescent="0.2">
      <c r="A21525" s="34" t="s">
        <v>82018</v>
      </c>
      <c r="B21525" s="34">
        <v>51</v>
      </c>
      <c r="C21525" s="34">
        <v>120</v>
      </c>
      <c r="D21525" s="34">
        <v>134</v>
      </c>
      <c r="E21525" s="34">
        <v>132</v>
      </c>
      <c r="F21525" s="34">
        <v>75</v>
      </c>
      <c r="G21525" s="34">
        <v>101</v>
      </c>
      <c r="H21525" s="34">
        <v>81</v>
      </c>
      <c r="I21525" s="34">
        <v>99</v>
      </c>
      <c r="J21525" s="34">
        <v>80</v>
      </c>
      <c r="K21525" s="34">
        <v>130</v>
      </c>
      <c r="L21525" s="34">
        <v>41</v>
      </c>
      <c r="M21525" s="34">
        <v>67</v>
      </c>
      <c r="N21525" s="34">
        <v>77</v>
      </c>
      <c r="O21525" s="34">
        <v>57</v>
      </c>
      <c r="P21525" s="34">
        <v>54</v>
      </c>
      <c r="Q21525" s="34">
        <v>94</v>
      </c>
      <c r="R21525" s="34">
        <v>63</v>
      </c>
      <c r="S21525" s="34">
        <v>163</v>
      </c>
      <c r="T21525" s="34">
        <v>43</v>
      </c>
      <c r="U21525" s="34">
        <v>96</v>
      </c>
      <c r="V21525" s="34">
        <v>94</v>
      </c>
      <c r="W21525" s="34">
        <v>39</v>
      </c>
      <c r="X21525" s="34">
        <v>128</v>
      </c>
      <c r="Y21525" s="34">
        <v>62</v>
      </c>
      <c r="Z21525" s="34">
        <v>123</v>
      </c>
      <c r="AA21525" s="34">
        <v>135</v>
      </c>
      <c r="AB21525" s="34">
        <v>45</v>
      </c>
      <c r="AC21525" s="34">
        <v>133</v>
      </c>
    </row>
    <row r="21526" spans="1:29" x14ac:dyDescent="0.2">
      <c r="A21526" s="34" t="s">
        <v>82019</v>
      </c>
      <c r="B21526" s="34">
        <v>44</v>
      </c>
      <c r="C21526" s="34">
        <v>81</v>
      </c>
      <c r="D21526" s="34">
        <v>81</v>
      </c>
      <c r="E21526" s="34">
        <v>70</v>
      </c>
      <c r="F21526" s="34">
        <v>85</v>
      </c>
      <c r="G21526" s="34">
        <v>119</v>
      </c>
      <c r="H21526" s="34">
        <v>90</v>
      </c>
      <c r="I21526" s="34">
        <v>78</v>
      </c>
      <c r="J21526" s="34">
        <v>73</v>
      </c>
      <c r="K21526" s="34">
        <v>91</v>
      </c>
      <c r="L21526" s="34">
        <v>37</v>
      </c>
      <c r="M21526" s="34">
        <v>75</v>
      </c>
      <c r="N21526" s="34">
        <v>55</v>
      </c>
      <c r="O21526" s="34">
        <v>90</v>
      </c>
      <c r="P21526" s="34">
        <v>84</v>
      </c>
      <c r="Q21526" s="34">
        <v>99</v>
      </c>
      <c r="R21526" s="34">
        <v>61</v>
      </c>
      <c r="S21526" s="34">
        <v>98</v>
      </c>
      <c r="T21526" s="34">
        <v>55</v>
      </c>
      <c r="U21526" s="34">
        <v>95</v>
      </c>
      <c r="V21526" s="34">
        <v>96</v>
      </c>
      <c r="W21526" s="34">
        <v>85</v>
      </c>
      <c r="X21526" s="34">
        <v>94</v>
      </c>
      <c r="Y21526" s="34">
        <v>66</v>
      </c>
      <c r="Z21526" s="34">
        <v>103</v>
      </c>
      <c r="AA21526" s="34">
        <v>122</v>
      </c>
      <c r="AB21526" s="34">
        <v>72</v>
      </c>
      <c r="AC21526" s="34">
        <v>128</v>
      </c>
    </row>
    <row r="21527" spans="1:29" x14ac:dyDescent="0.2">
      <c r="A21527" s="34" t="s">
        <v>82020</v>
      </c>
      <c r="B21527" s="34">
        <v>78</v>
      </c>
      <c r="C21527" s="34">
        <v>178</v>
      </c>
      <c r="D21527" s="34">
        <v>158</v>
      </c>
      <c r="E21527" s="34">
        <v>193</v>
      </c>
      <c r="F21527" s="34">
        <v>154</v>
      </c>
      <c r="G21527" s="34">
        <v>101</v>
      </c>
      <c r="H21527" s="34">
        <v>123</v>
      </c>
      <c r="I21527" s="34">
        <v>151</v>
      </c>
      <c r="J21527" s="34">
        <v>104</v>
      </c>
      <c r="K21527" s="34">
        <v>189</v>
      </c>
      <c r="L21527" s="34">
        <v>65</v>
      </c>
      <c r="M21527" s="34">
        <v>139</v>
      </c>
      <c r="N21527" s="34">
        <v>97</v>
      </c>
      <c r="O21527" s="34">
        <v>164</v>
      </c>
      <c r="P21527" s="34">
        <v>106</v>
      </c>
      <c r="Q21527" s="34">
        <v>195</v>
      </c>
      <c r="R21527" s="34">
        <v>165</v>
      </c>
      <c r="S21527" s="34">
        <v>229</v>
      </c>
      <c r="T21527" s="34">
        <v>92</v>
      </c>
      <c r="U21527" s="34">
        <v>153</v>
      </c>
      <c r="V21527" s="34">
        <v>135</v>
      </c>
      <c r="W21527" s="34">
        <v>124</v>
      </c>
      <c r="X21527" s="34">
        <v>162</v>
      </c>
      <c r="Y21527" s="34">
        <v>106</v>
      </c>
      <c r="Z21527" s="34">
        <v>186</v>
      </c>
      <c r="AA21527" s="34">
        <v>178</v>
      </c>
      <c r="AB21527" s="34">
        <v>129</v>
      </c>
      <c r="AC21527" s="34">
        <v>265</v>
      </c>
    </row>
    <row r="21528" spans="1:29" x14ac:dyDescent="0.2">
      <c r="A21528" s="34" t="s">
        <v>82021</v>
      </c>
      <c r="B21528" s="34">
        <v>99</v>
      </c>
      <c r="C21528" s="34">
        <v>181</v>
      </c>
      <c r="D21528" s="34">
        <v>184</v>
      </c>
      <c r="E21528" s="34">
        <v>215</v>
      </c>
      <c r="F21528" s="34">
        <v>141</v>
      </c>
      <c r="G21528" s="34">
        <v>143</v>
      </c>
      <c r="H21528" s="34">
        <v>110</v>
      </c>
      <c r="I21528" s="34">
        <v>182</v>
      </c>
      <c r="J21528" s="34">
        <v>102</v>
      </c>
      <c r="K21528" s="34">
        <v>244</v>
      </c>
      <c r="L21528" s="34">
        <v>39</v>
      </c>
      <c r="M21528" s="34">
        <v>138</v>
      </c>
      <c r="N21528" s="34">
        <v>81</v>
      </c>
      <c r="O21528" s="34">
        <v>131</v>
      </c>
      <c r="P21528" s="34">
        <v>108</v>
      </c>
      <c r="Q21528" s="34">
        <v>110</v>
      </c>
      <c r="R21528" s="34">
        <v>112</v>
      </c>
      <c r="S21528" s="34">
        <v>243</v>
      </c>
      <c r="T21528" s="34">
        <v>68</v>
      </c>
      <c r="U21528" s="34">
        <v>109</v>
      </c>
      <c r="V21528" s="34">
        <v>153</v>
      </c>
      <c r="W21528" s="34">
        <v>99</v>
      </c>
      <c r="X21528" s="34">
        <v>180</v>
      </c>
      <c r="Y21528" s="34">
        <v>90</v>
      </c>
      <c r="Z21528" s="34">
        <v>150</v>
      </c>
      <c r="AA21528" s="34">
        <v>207</v>
      </c>
      <c r="AB21528" s="34">
        <v>75</v>
      </c>
      <c r="AC21528" s="34">
        <v>229</v>
      </c>
    </row>
    <row r="21529" spans="1:29" x14ac:dyDescent="0.2">
      <c r="A21529" s="34" t="s">
        <v>82022</v>
      </c>
      <c r="B21529" s="34">
        <v>11</v>
      </c>
      <c r="C21529" s="34">
        <v>9</v>
      </c>
      <c r="D21529" s="34">
        <v>7</v>
      </c>
      <c r="E21529" s="34">
        <v>7</v>
      </c>
      <c r="F21529" s="34">
        <v>2</v>
      </c>
      <c r="G21529" s="34">
        <v>23</v>
      </c>
      <c r="H21529" s="34">
        <v>7</v>
      </c>
      <c r="I21529" s="34">
        <v>1</v>
      </c>
      <c r="J21529" s="34">
        <v>2</v>
      </c>
      <c r="K21529" s="34">
        <v>2</v>
      </c>
      <c r="L21529" s="34">
        <v>1</v>
      </c>
      <c r="M21529" s="34">
        <v>18</v>
      </c>
      <c r="N21529" s="34">
        <v>4</v>
      </c>
      <c r="O21529" s="34">
        <v>2</v>
      </c>
      <c r="P21529" s="34">
        <v>8</v>
      </c>
      <c r="Q21529" s="34">
        <v>11</v>
      </c>
      <c r="R21529" s="34">
        <v>5</v>
      </c>
      <c r="S21529" s="34">
        <v>12</v>
      </c>
      <c r="T21529" s="34">
        <v>4</v>
      </c>
      <c r="U21529" s="34">
        <v>4</v>
      </c>
      <c r="V21529" s="34">
        <v>4</v>
      </c>
      <c r="W21529" s="34">
        <v>3</v>
      </c>
      <c r="X21529" s="34">
        <v>6</v>
      </c>
      <c r="Y21529" s="34">
        <v>7</v>
      </c>
      <c r="Z21529" s="34">
        <v>9</v>
      </c>
      <c r="AA21529" s="34">
        <v>4</v>
      </c>
      <c r="AB21529" s="34">
        <v>5</v>
      </c>
      <c r="AC21529" s="34">
        <v>6</v>
      </c>
    </row>
    <row r="21530" spans="1:29" x14ac:dyDescent="0.2">
      <c r="A21530" s="34" t="s">
        <v>82023</v>
      </c>
      <c r="B21530" s="34">
        <v>63</v>
      </c>
      <c r="C21530" s="34">
        <v>131</v>
      </c>
      <c r="D21530" s="34">
        <v>175</v>
      </c>
      <c r="E21530" s="34">
        <v>142</v>
      </c>
      <c r="F21530" s="34">
        <v>130</v>
      </c>
      <c r="G21530" s="34">
        <v>101</v>
      </c>
      <c r="H21530" s="34">
        <v>135</v>
      </c>
      <c r="I21530" s="34">
        <v>108</v>
      </c>
      <c r="J21530" s="34">
        <v>105</v>
      </c>
      <c r="K21530" s="34">
        <v>127</v>
      </c>
      <c r="L21530" s="34">
        <v>58</v>
      </c>
      <c r="M21530" s="34">
        <v>93</v>
      </c>
      <c r="N21530" s="34">
        <v>102</v>
      </c>
      <c r="O21530" s="34">
        <v>81</v>
      </c>
      <c r="P21530" s="34">
        <v>110</v>
      </c>
      <c r="Q21530" s="34">
        <v>148</v>
      </c>
      <c r="R21530" s="34">
        <v>126</v>
      </c>
      <c r="S21530" s="34">
        <v>148</v>
      </c>
      <c r="T21530" s="34">
        <v>79</v>
      </c>
      <c r="U21530" s="34">
        <v>82</v>
      </c>
      <c r="V21530" s="34">
        <v>133</v>
      </c>
      <c r="W21530" s="34">
        <v>104</v>
      </c>
      <c r="X21530" s="34">
        <v>219</v>
      </c>
      <c r="Y21530" s="34">
        <v>103</v>
      </c>
      <c r="Z21530" s="34">
        <v>159</v>
      </c>
      <c r="AA21530" s="34">
        <v>176</v>
      </c>
      <c r="AB21530" s="34">
        <v>87</v>
      </c>
      <c r="AC21530" s="34">
        <v>188</v>
      </c>
    </row>
    <row r="21531" spans="1:29" x14ac:dyDescent="0.2">
      <c r="A21531" s="34" t="s">
        <v>82024</v>
      </c>
      <c r="B21531" s="34">
        <v>70</v>
      </c>
      <c r="C21531" s="34">
        <v>83</v>
      </c>
      <c r="D21531" s="34">
        <v>83</v>
      </c>
      <c r="E21531" s="34">
        <v>99</v>
      </c>
      <c r="F21531" s="34">
        <v>85</v>
      </c>
      <c r="G21531" s="34">
        <v>51</v>
      </c>
      <c r="H21531" s="34">
        <v>42</v>
      </c>
      <c r="I21531" s="34">
        <v>59</v>
      </c>
      <c r="J21531" s="34">
        <v>41</v>
      </c>
      <c r="K21531" s="34">
        <v>58</v>
      </c>
      <c r="L21531" s="34">
        <v>43</v>
      </c>
      <c r="M21531" s="34">
        <v>69</v>
      </c>
      <c r="N21531" s="34">
        <v>52</v>
      </c>
      <c r="O21531" s="34">
        <v>54</v>
      </c>
      <c r="P21531" s="34">
        <v>72</v>
      </c>
      <c r="Q21531" s="34">
        <v>89</v>
      </c>
      <c r="R21531" s="34">
        <v>88</v>
      </c>
      <c r="S21531" s="34">
        <v>94</v>
      </c>
      <c r="T21531" s="34">
        <v>52</v>
      </c>
      <c r="U21531" s="34">
        <v>57</v>
      </c>
      <c r="V21531" s="34">
        <v>65</v>
      </c>
      <c r="W21531" s="34">
        <v>102</v>
      </c>
      <c r="X21531" s="34">
        <v>66</v>
      </c>
      <c r="Y21531" s="34">
        <v>44</v>
      </c>
      <c r="Z21531" s="34">
        <v>89</v>
      </c>
      <c r="AA21531" s="34">
        <v>118</v>
      </c>
      <c r="AB21531" s="34">
        <v>68</v>
      </c>
      <c r="AC21531" s="34">
        <v>116</v>
      </c>
    </row>
    <row r="21532" spans="1:29" x14ac:dyDescent="0.2">
      <c r="A21532" s="34" t="s">
        <v>82025</v>
      </c>
      <c r="B21532" s="34">
        <v>101</v>
      </c>
      <c r="C21532" s="34">
        <v>290</v>
      </c>
      <c r="D21532" s="34">
        <v>273</v>
      </c>
      <c r="E21532" s="34">
        <v>307</v>
      </c>
      <c r="F21532" s="34">
        <v>251</v>
      </c>
      <c r="G21532" s="34">
        <v>316</v>
      </c>
      <c r="H21532" s="34">
        <v>186</v>
      </c>
      <c r="I21532" s="34">
        <v>233</v>
      </c>
      <c r="J21532" s="34">
        <v>167</v>
      </c>
      <c r="K21532" s="34">
        <v>306</v>
      </c>
      <c r="L21532" s="34">
        <v>96</v>
      </c>
      <c r="M21532" s="34">
        <v>205</v>
      </c>
      <c r="N21532" s="34">
        <v>206</v>
      </c>
      <c r="O21532" s="34">
        <v>196</v>
      </c>
      <c r="P21532" s="34">
        <v>204</v>
      </c>
      <c r="Q21532" s="34">
        <v>257</v>
      </c>
      <c r="R21532" s="34">
        <v>215</v>
      </c>
      <c r="S21532" s="34">
        <v>303</v>
      </c>
      <c r="T21532" s="34">
        <v>140</v>
      </c>
      <c r="U21532" s="34">
        <v>194</v>
      </c>
      <c r="V21532" s="34">
        <v>254</v>
      </c>
      <c r="W21532" s="34">
        <v>186</v>
      </c>
      <c r="X21532" s="34">
        <v>253</v>
      </c>
      <c r="Y21532" s="34">
        <v>176</v>
      </c>
      <c r="Z21532" s="34">
        <v>266</v>
      </c>
      <c r="AA21532" s="34">
        <v>269</v>
      </c>
      <c r="AB21532" s="34">
        <v>185</v>
      </c>
      <c r="AC21532" s="34">
        <v>383</v>
      </c>
    </row>
    <row r="21533" spans="1:29" x14ac:dyDescent="0.2">
      <c r="A21533" s="34" t="s">
        <v>82026</v>
      </c>
      <c r="B21533" s="34">
        <v>94</v>
      </c>
      <c r="C21533" s="34">
        <v>108</v>
      </c>
      <c r="D21533" s="34">
        <v>153</v>
      </c>
      <c r="E21533" s="34">
        <v>129</v>
      </c>
      <c r="F21533" s="34">
        <v>108</v>
      </c>
      <c r="G21533" s="34">
        <v>112</v>
      </c>
      <c r="H21533" s="34">
        <v>103</v>
      </c>
      <c r="I21533" s="34">
        <v>89</v>
      </c>
      <c r="J21533" s="34">
        <v>103</v>
      </c>
      <c r="K21533" s="34">
        <v>99</v>
      </c>
      <c r="L21533" s="34">
        <v>75</v>
      </c>
      <c r="M21533" s="34">
        <v>102</v>
      </c>
      <c r="N21533" s="34">
        <v>121</v>
      </c>
      <c r="O21533" s="34">
        <v>85</v>
      </c>
      <c r="P21533" s="34">
        <v>110</v>
      </c>
      <c r="Q21533" s="34">
        <v>162</v>
      </c>
      <c r="R21533" s="34">
        <v>127</v>
      </c>
      <c r="S21533" s="34">
        <v>164</v>
      </c>
      <c r="T21533" s="34">
        <v>91</v>
      </c>
      <c r="U21533" s="34">
        <v>101</v>
      </c>
      <c r="V21533" s="34">
        <v>185</v>
      </c>
      <c r="W21533" s="34">
        <v>100</v>
      </c>
      <c r="X21533" s="34">
        <v>162</v>
      </c>
      <c r="Y21533" s="34">
        <v>100</v>
      </c>
      <c r="Z21533" s="34">
        <v>132</v>
      </c>
      <c r="AA21533" s="34">
        <v>157</v>
      </c>
      <c r="AB21533" s="34">
        <v>123</v>
      </c>
      <c r="AC21533" s="34">
        <v>179</v>
      </c>
    </row>
    <row r="21534" spans="1:29" x14ac:dyDescent="0.2">
      <c r="A21534" s="34" t="s">
        <v>82027</v>
      </c>
      <c r="B21534" s="34">
        <v>143</v>
      </c>
      <c r="C21534" s="34">
        <v>355</v>
      </c>
      <c r="D21534" s="34">
        <v>354</v>
      </c>
      <c r="E21534" s="34">
        <v>463</v>
      </c>
      <c r="F21534" s="34">
        <v>324</v>
      </c>
      <c r="G21534" s="34">
        <v>337</v>
      </c>
      <c r="H21534" s="34">
        <v>299</v>
      </c>
      <c r="I21534" s="34">
        <v>347</v>
      </c>
      <c r="J21534" s="34">
        <v>270</v>
      </c>
      <c r="K21534" s="34">
        <v>441</v>
      </c>
      <c r="L21534" s="34">
        <v>190</v>
      </c>
      <c r="M21534" s="34">
        <v>334</v>
      </c>
      <c r="N21534" s="34">
        <v>218</v>
      </c>
      <c r="O21534" s="34">
        <v>293</v>
      </c>
      <c r="P21534" s="34">
        <v>296</v>
      </c>
      <c r="Q21534" s="34">
        <v>421</v>
      </c>
      <c r="R21534" s="34">
        <v>406</v>
      </c>
      <c r="S21534" s="34">
        <v>463</v>
      </c>
      <c r="T21534" s="34">
        <v>230</v>
      </c>
      <c r="U21534" s="34">
        <v>372</v>
      </c>
      <c r="V21534" s="34">
        <v>341</v>
      </c>
      <c r="W21534" s="34">
        <v>410</v>
      </c>
      <c r="X21534" s="34">
        <v>404</v>
      </c>
      <c r="Y21534" s="34">
        <v>358</v>
      </c>
      <c r="Z21534" s="34">
        <v>369</v>
      </c>
      <c r="AA21534" s="34">
        <v>529</v>
      </c>
      <c r="AB21534" s="34">
        <v>309</v>
      </c>
      <c r="AC21534" s="34">
        <v>660</v>
      </c>
    </row>
    <row r="21535" spans="1:29" x14ac:dyDescent="0.2">
      <c r="A21535" s="34" t="s">
        <v>82028</v>
      </c>
      <c r="B21535" s="34">
        <v>53</v>
      </c>
      <c r="C21535" s="34">
        <v>94</v>
      </c>
      <c r="D21535" s="34">
        <v>115</v>
      </c>
      <c r="E21535" s="34">
        <v>124</v>
      </c>
      <c r="F21535" s="34">
        <v>75</v>
      </c>
      <c r="G21535" s="34">
        <v>141</v>
      </c>
      <c r="H21535" s="34">
        <v>74</v>
      </c>
      <c r="I21535" s="34">
        <v>98</v>
      </c>
      <c r="J21535" s="34">
        <v>39</v>
      </c>
      <c r="K21535" s="34">
        <v>103</v>
      </c>
      <c r="L21535" s="34">
        <v>26</v>
      </c>
      <c r="M21535" s="34">
        <v>87</v>
      </c>
      <c r="N21535" s="34">
        <v>59</v>
      </c>
      <c r="O21535" s="34">
        <v>72</v>
      </c>
      <c r="P21535" s="34">
        <v>76</v>
      </c>
      <c r="Q21535" s="34">
        <v>91</v>
      </c>
      <c r="R21535" s="34">
        <v>75</v>
      </c>
      <c r="S21535" s="34">
        <v>133</v>
      </c>
      <c r="T21535" s="34">
        <v>54</v>
      </c>
      <c r="U21535" s="34">
        <v>80</v>
      </c>
      <c r="V21535" s="34">
        <v>113</v>
      </c>
      <c r="W21535" s="34">
        <v>74</v>
      </c>
      <c r="X21535" s="34">
        <v>95</v>
      </c>
      <c r="Y21535" s="34">
        <v>54</v>
      </c>
      <c r="Z21535" s="34">
        <v>116</v>
      </c>
      <c r="AA21535" s="34">
        <v>115</v>
      </c>
      <c r="AB21535" s="34">
        <v>44</v>
      </c>
      <c r="AC21535" s="34">
        <v>150</v>
      </c>
    </row>
    <row r="21536" spans="1:29" x14ac:dyDescent="0.2">
      <c r="A21536" s="34" t="s">
        <v>82029</v>
      </c>
      <c r="B21536" s="34">
        <v>78</v>
      </c>
      <c r="C21536" s="34">
        <v>120</v>
      </c>
      <c r="D21536" s="34">
        <v>172</v>
      </c>
      <c r="E21536" s="34">
        <v>135</v>
      </c>
      <c r="F21536" s="34">
        <v>148</v>
      </c>
      <c r="G21536" s="34">
        <v>88</v>
      </c>
      <c r="H21536" s="34">
        <v>108</v>
      </c>
      <c r="I21536" s="34">
        <v>135</v>
      </c>
      <c r="J21536" s="34">
        <v>87</v>
      </c>
      <c r="K21536" s="34">
        <v>142</v>
      </c>
      <c r="L21536" s="34">
        <v>59</v>
      </c>
      <c r="M21536" s="34">
        <v>85</v>
      </c>
      <c r="N21536" s="34">
        <v>89</v>
      </c>
      <c r="O21536" s="34">
        <v>92</v>
      </c>
      <c r="P21536" s="34">
        <v>116</v>
      </c>
      <c r="Q21536" s="34">
        <v>134</v>
      </c>
      <c r="R21536" s="34">
        <v>135</v>
      </c>
      <c r="S21536" s="34">
        <v>170</v>
      </c>
      <c r="T21536" s="34">
        <v>70</v>
      </c>
      <c r="U21536" s="34">
        <v>91</v>
      </c>
      <c r="V21536" s="34">
        <v>145</v>
      </c>
      <c r="W21536" s="34">
        <v>140</v>
      </c>
      <c r="X21536" s="34">
        <v>180</v>
      </c>
      <c r="Y21536" s="34">
        <v>120</v>
      </c>
      <c r="Z21536" s="34">
        <v>156</v>
      </c>
      <c r="AA21536" s="34">
        <v>133</v>
      </c>
      <c r="AB21536" s="34">
        <v>86</v>
      </c>
      <c r="AC21536" s="34">
        <v>160</v>
      </c>
    </row>
    <row r="21537" spans="1:29" x14ac:dyDescent="0.2">
      <c r="A21537" s="34" t="s">
        <v>82030</v>
      </c>
      <c r="B21537" s="34">
        <v>58</v>
      </c>
      <c r="C21537" s="34">
        <v>92</v>
      </c>
      <c r="D21537" s="34">
        <v>100</v>
      </c>
      <c r="E21537" s="34">
        <v>120</v>
      </c>
      <c r="F21537" s="34">
        <v>64</v>
      </c>
      <c r="G21537" s="34">
        <v>134</v>
      </c>
      <c r="H21537" s="34">
        <v>43</v>
      </c>
      <c r="I21537" s="34">
        <v>62</v>
      </c>
      <c r="J21537" s="34">
        <v>73</v>
      </c>
      <c r="K21537" s="34">
        <v>104</v>
      </c>
      <c r="L21537" s="34">
        <v>23</v>
      </c>
      <c r="M21537" s="34">
        <v>56</v>
      </c>
      <c r="N21537" s="34">
        <v>49</v>
      </c>
      <c r="O21537" s="34">
        <v>59</v>
      </c>
      <c r="P21537" s="34">
        <v>53</v>
      </c>
      <c r="Q21537" s="34">
        <v>110</v>
      </c>
      <c r="R21537" s="34">
        <v>55</v>
      </c>
      <c r="S21537" s="34">
        <v>122</v>
      </c>
      <c r="T21537" s="34">
        <v>44</v>
      </c>
      <c r="U21537" s="34">
        <v>67</v>
      </c>
      <c r="V21537" s="34">
        <v>80</v>
      </c>
      <c r="W21537" s="34">
        <v>82</v>
      </c>
      <c r="X21537" s="34">
        <v>96</v>
      </c>
      <c r="Y21537" s="34">
        <v>49</v>
      </c>
      <c r="Z21537" s="34">
        <v>78</v>
      </c>
      <c r="AA21537" s="34">
        <v>105</v>
      </c>
      <c r="AB21537" s="34">
        <v>60</v>
      </c>
      <c r="AC21537" s="34">
        <v>125</v>
      </c>
    </row>
    <row r="21538" spans="1:29" x14ac:dyDescent="0.2">
      <c r="A21538" s="34" t="s">
        <v>82031</v>
      </c>
      <c r="B21538" s="34">
        <v>71</v>
      </c>
      <c r="C21538" s="34">
        <v>158</v>
      </c>
      <c r="D21538" s="34">
        <v>197</v>
      </c>
      <c r="E21538" s="34">
        <v>194</v>
      </c>
      <c r="F21538" s="34">
        <v>117</v>
      </c>
      <c r="G21538" s="34">
        <v>106</v>
      </c>
      <c r="H21538" s="34">
        <v>155</v>
      </c>
      <c r="I21538" s="34">
        <v>118</v>
      </c>
      <c r="J21538" s="34">
        <v>91</v>
      </c>
      <c r="K21538" s="34">
        <v>165</v>
      </c>
      <c r="L21538" s="34">
        <v>54</v>
      </c>
      <c r="M21538" s="34">
        <v>109</v>
      </c>
      <c r="N21538" s="34">
        <v>106</v>
      </c>
      <c r="O21538" s="34">
        <v>117</v>
      </c>
      <c r="P21538" s="34">
        <v>121</v>
      </c>
      <c r="Q21538" s="34">
        <v>159</v>
      </c>
      <c r="R21538" s="34">
        <v>115</v>
      </c>
      <c r="S21538" s="34">
        <v>169</v>
      </c>
      <c r="T21538" s="34">
        <v>117</v>
      </c>
      <c r="U21538" s="34">
        <v>93</v>
      </c>
      <c r="V21538" s="34">
        <v>163</v>
      </c>
      <c r="W21538" s="34">
        <v>126</v>
      </c>
      <c r="X21538" s="34">
        <v>168</v>
      </c>
      <c r="Y21538" s="34">
        <v>94</v>
      </c>
      <c r="Z21538" s="34">
        <v>147</v>
      </c>
      <c r="AA21538" s="34">
        <v>141</v>
      </c>
      <c r="AB21538" s="34">
        <v>103</v>
      </c>
      <c r="AC21538" s="34">
        <v>210</v>
      </c>
    </row>
    <row r="21539" spans="1:29" x14ac:dyDescent="0.2">
      <c r="A21539" s="34" t="s">
        <v>82032</v>
      </c>
      <c r="B21539" s="34">
        <v>67</v>
      </c>
      <c r="C21539" s="34">
        <v>110</v>
      </c>
      <c r="D21539" s="34">
        <v>144</v>
      </c>
      <c r="E21539" s="34">
        <v>113</v>
      </c>
      <c r="F21539" s="34">
        <v>86</v>
      </c>
      <c r="G21539" s="34">
        <v>109</v>
      </c>
      <c r="H21539" s="34">
        <v>94</v>
      </c>
      <c r="I21539" s="34">
        <v>115</v>
      </c>
      <c r="J21539" s="34">
        <v>80</v>
      </c>
      <c r="K21539" s="34">
        <v>83</v>
      </c>
      <c r="L21539" s="34">
        <v>33</v>
      </c>
      <c r="M21539" s="34">
        <v>81</v>
      </c>
      <c r="N21539" s="34">
        <v>95</v>
      </c>
      <c r="O21539" s="34">
        <v>81</v>
      </c>
      <c r="P21539" s="34">
        <v>68</v>
      </c>
      <c r="Q21539" s="34">
        <v>97</v>
      </c>
      <c r="R21539" s="34">
        <v>88</v>
      </c>
      <c r="S21539" s="34">
        <v>106</v>
      </c>
      <c r="T21539" s="34">
        <v>66</v>
      </c>
      <c r="U21539" s="34">
        <v>89</v>
      </c>
      <c r="V21539" s="34">
        <v>120</v>
      </c>
      <c r="W21539" s="34">
        <v>65</v>
      </c>
      <c r="X21539" s="34">
        <v>101</v>
      </c>
      <c r="Y21539" s="34">
        <v>44</v>
      </c>
      <c r="Z21539" s="34">
        <v>125</v>
      </c>
      <c r="AA21539" s="34">
        <v>133</v>
      </c>
      <c r="AB21539" s="34">
        <v>63</v>
      </c>
      <c r="AC21539" s="34">
        <v>144</v>
      </c>
    </row>
    <row r="21540" spans="1:29" x14ac:dyDescent="0.2">
      <c r="A21540" s="34" t="s">
        <v>82033</v>
      </c>
      <c r="B21540" s="34">
        <v>212</v>
      </c>
      <c r="C21540" s="34">
        <v>403</v>
      </c>
      <c r="D21540" s="34">
        <v>433</v>
      </c>
      <c r="E21540" s="34">
        <v>412</v>
      </c>
      <c r="F21540" s="34">
        <v>415</v>
      </c>
      <c r="G21540" s="34">
        <v>392</v>
      </c>
      <c r="H21540" s="34">
        <v>328</v>
      </c>
      <c r="I21540" s="34">
        <v>365</v>
      </c>
      <c r="J21540" s="34">
        <v>343</v>
      </c>
      <c r="K21540" s="34">
        <v>394</v>
      </c>
      <c r="L21540" s="34">
        <v>197</v>
      </c>
      <c r="M21540" s="34">
        <v>331</v>
      </c>
      <c r="N21540" s="34">
        <v>294</v>
      </c>
      <c r="O21540" s="34">
        <v>277</v>
      </c>
      <c r="P21540" s="34">
        <v>279</v>
      </c>
      <c r="Q21540" s="34">
        <v>404</v>
      </c>
      <c r="R21540" s="34">
        <v>391</v>
      </c>
      <c r="S21540" s="34">
        <v>476</v>
      </c>
      <c r="T21540" s="34">
        <v>286</v>
      </c>
      <c r="U21540" s="34">
        <v>350</v>
      </c>
      <c r="V21540" s="34">
        <v>420</v>
      </c>
      <c r="W21540" s="34">
        <v>327</v>
      </c>
      <c r="X21540" s="34">
        <v>498</v>
      </c>
      <c r="Y21540" s="34">
        <v>304</v>
      </c>
      <c r="Z21540" s="34">
        <v>420</v>
      </c>
      <c r="AA21540" s="34">
        <v>479</v>
      </c>
      <c r="AB21540" s="34">
        <v>325</v>
      </c>
      <c r="AC21540" s="34">
        <v>536</v>
      </c>
    </row>
    <row r="21541" spans="1:29" x14ac:dyDescent="0.2">
      <c r="A21541" s="34" t="s">
        <v>82034</v>
      </c>
      <c r="B21541" s="34">
        <v>101</v>
      </c>
      <c r="C21541" s="34">
        <v>166</v>
      </c>
      <c r="D21541" s="34">
        <v>178</v>
      </c>
      <c r="E21541" s="34">
        <v>179</v>
      </c>
      <c r="F21541" s="34">
        <v>150</v>
      </c>
      <c r="G21541" s="34">
        <v>167</v>
      </c>
      <c r="H21541" s="34">
        <v>127</v>
      </c>
      <c r="I21541" s="34">
        <v>144</v>
      </c>
      <c r="J21541" s="34">
        <v>126</v>
      </c>
      <c r="K21541" s="34">
        <v>221</v>
      </c>
      <c r="L21541" s="34">
        <v>73</v>
      </c>
      <c r="M21541" s="34">
        <v>155</v>
      </c>
      <c r="N21541" s="34">
        <v>155</v>
      </c>
      <c r="O21541" s="34">
        <v>149</v>
      </c>
      <c r="P21541" s="34">
        <v>146</v>
      </c>
      <c r="Q21541" s="34">
        <v>198</v>
      </c>
      <c r="R21541" s="34">
        <v>176</v>
      </c>
      <c r="S21541" s="34">
        <v>245</v>
      </c>
      <c r="T21541" s="34">
        <v>112</v>
      </c>
      <c r="U21541" s="34">
        <v>163</v>
      </c>
      <c r="V21541" s="34">
        <v>194</v>
      </c>
      <c r="W21541" s="34">
        <v>149</v>
      </c>
      <c r="X21541" s="34">
        <v>196</v>
      </c>
      <c r="Y21541" s="34">
        <v>94</v>
      </c>
      <c r="Z21541" s="34">
        <v>167</v>
      </c>
      <c r="AA21541" s="34">
        <v>221</v>
      </c>
      <c r="AB21541" s="34">
        <v>126</v>
      </c>
      <c r="AC21541" s="34">
        <v>241</v>
      </c>
    </row>
    <row r="21542" spans="1:29" x14ac:dyDescent="0.2">
      <c r="A21542" s="34" t="s">
        <v>82035</v>
      </c>
      <c r="B21542" s="34">
        <v>76</v>
      </c>
      <c r="C21542" s="34">
        <v>198</v>
      </c>
      <c r="D21542" s="34">
        <v>264</v>
      </c>
      <c r="E21542" s="34">
        <v>270</v>
      </c>
      <c r="F21542" s="34">
        <v>241</v>
      </c>
      <c r="G21542" s="34">
        <v>247</v>
      </c>
      <c r="H21542" s="34">
        <v>166</v>
      </c>
      <c r="I21542" s="34">
        <v>189</v>
      </c>
      <c r="J21542" s="34">
        <v>164</v>
      </c>
      <c r="K21542" s="34">
        <v>218</v>
      </c>
      <c r="L21542" s="34">
        <v>85</v>
      </c>
      <c r="M21542" s="34">
        <v>202</v>
      </c>
      <c r="N21542" s="34">
        <v>202</v>
      </c>
      <c r="O21542" s="34">
        <v>219</v>
      </c>
      <c r="P21542" s="34">
        <v>148</v>
      </c>
      <c r="Q21542" s="34">
        <v>251</v>
      </c>
      <c r="R21542" s="34">
        <v>234</v>
      </c>
      <c r="S21542" s="34">
        <v>303</v>
      </c>
      <c r="T21542" s="34">
        <v>177</v>
      </c>
      <c r="U21542" s="34">
        <v>176</v>
      </c>
      <c r="V21542" s="34">
        <v>245</v>
      </c>
      <c r="W21542" s="34">
        <v>189</v>
      </c>
      <c r="X21542" s="34">
        <v>333</v>
      </c>
      <c r="Y21542" s="34">
        <v>186</v>
      </c>
      <c r="Z21542" s="34">
        <v>218</v>
      </c>
      <c r="AA21542" s="34">
        <v>306</v>
      </c>
      <c r="AB21542" s="34">
        <v>235</v>
      </c>
      <c r="AC21542" s="34">
        <v>332</v>
      </c>
    </row>
    <row r="21543" spans="1:29" x14ac:dyDescent="0.2">
      <c r="A21543" s="34" t="s">
        <v>82036</v>
      </c>
      <c r="B21543" s="34">
        <v>44</v>
      </c>
      <c r="C21543" s="34">
        <v>55</v>
      </c>
      <c r="D21543" s="34">
        <v>114</v>
      </c>
      <c r="E21543" s="34">
        <v>89</v>
      </c>
      <c r="F21543" s="34">
        <v>118</v>
      </c>
      <c r="G21543" s="34">
        <v>127</v>
      </c>
      <c r="H21543" s="34">
        <v>82</v>
      </c>
      <c r="I21543" s="34">
        <v>73</v>
      </c>
      <c r="J21543" s="34">
        <v>79</v>
      </c>
      <c r="K21543" s="34">
        <v>59</v>
      </c>
      <c r="L21543" s="34">
        <v>55</v>
      </c>
      <c r="M21543" s="34">
        <v>84</v>
      </c>
      <c r="N21543" s="34">
        <v>69</v>
      </c>
      <c r="O21543" s="34">
        <v>91</v>
      </c>
      <c r="P21543" s="34">
        <v>92</v>
      </c>
      <c r="Q21543" s="34">
        <v>81</v>
      </c>
      <c r="R21543" s="34">
        <v>119</v>
      </c>
      <c r="S21543" s="34">
        <v>122</v>
      </c>
      <c r="T21543" s="34">
        <v>71</v>
      </c>
      <c r="U21543" s="34">
        <v>66</v>
      </c>
      <c r="V21543" s="34">
        <v>88</v>
      </c>
      <c r="W21543" s="34">
        <v>77</v>
      </c>
      <c r="X21543" s="34">
        <v>106</v>
      </c>
      <c r="Y21543" s="34">
        <v>74</v>
      </c>
      <c r="Z21543" s="34">
        <v>187</v>
      </c>
      <c r="AA21543" s="34">
        <v>124</v>
      </c>
      <c r="AB21543" s="34">
        <v>76</v>
      </c>
      <c r="AC21543" s="34">
        <v>135</v>
      </c>
    </row>
    <row r="21544" spans="1:29" x14ac:dyDescent="0.2">
      <c r="A21544" s="34" t="s">
        <v>82037</v>
      </c>
      <c r="B21544" s="34">
        <v>115</v>
      </c>
      <c r="C21544" s="34">
        <v>222</v>
      </c>
      <c r="D21544" s="34">
        <v>271</v>
      </c>
      <c r="E21544" s="34">
        <v>238</v>
      </c>
      <c r="F21544" s="34">
        <v>167</v>
      </c>
      <c r="G21544" s="34">
        <v>186</v>
      </c>
      <c r="H21544" s="34">
        <v>119</v>
      </c>
      <c r="I21544" s="34">
        <v>119</v>
      </c>
      <c r="J21544" s="34">
        <v>87</v>
      </c>
      <c r="K21544" s="34">
        <v>186</v>
      </c>
      <c r="L21544" s="34">
        <v>35</v>
      </c>
      <c r="M21544" s="34">
        <v>132</v>
      </c>
      <c r="N21544" s="34">
        <v>117</v>
      </c>
      <c r="O21544" s="34">
        <v>118</v>
      </c>
      <c r="P21544" s="34">
        <v>83</v>
      </c>
      <c r="Q21544" s="34">
        <v>107</v>
      </c>
      <c r="R21544" s="34">
        <v>98</v>
      </c>
      <c r="S21544" s="34">
        <v>258</v>
      </c>
      <c r="T21544" s="34">
        <v>47</v>
      </c>
      <c r="U21544" s="34">
        <v>64</v>
      </c>
      <c r="V21544" s="34">
        <v>177</v>
      </c>
      <c r="W21544" s="34">
        <v>99</v>
      </c>
      <c r="X21544" s="34">
        <v>199</v>
      </c>
      <c r="Y21544" s="34">
        <v>61</v>
      </c>
      <c r="Z21544" s="34">
        <v>213</v>
      </c>
      <c r="AA21544" s="34">
        <v>204</v>
      </c>
      <c r="AB21544" s="34">
        <v>61</v>
      </c>
      <c r="AC21544" s="34">
        <v>232</v>
      </c>
    </row>
    <row r="21545" spans="1:29" x14ac:dyDescent="0.2">
      <c r="A21545" s="34" t="s">
        <v>82038</v>
      </c>
      <c r="B21545" s="34">
        <v>57</v>
      </c>
      <c r="C21545" s="34">
        <v>195</v>
      </c>
      <c r="D21545" s="34">
        <v>181</v>
      </c>
      <c r="E21545" s="34">
        <v>185</v>
      </c>
      <c r="F21545" s="34">
        <v>133</v>
      </c>
      <c r="G21545" s="34">
        <v>148</v>
      </c>
      <c r="H21545" s="34">
        <v>92</v>
      </c>
      <c r="I21545" s="34">
        <v>142</v>
      </c>
      <c r="J21545" s="34">
        <v>76</v>
      </c>
      <c r="K21545" s="34">
        <v>203</v>
      </c>
      <c r="L21545" s="34">
        <v>38</v>
      </c>
      <c r="M21545" s="34">
        <v>126</v>
      </c>
      <c r="N21545" s="34">
        <v>76</v>
      </c>
      <c r="O21545" s="34">
        <v>121</v>
      </c>
      <c r="P21545" s="34">
        <v>95</v>
      </c>
      <c r="Q21545" s="34">
        <v>146</v>
      </c>
      <c r="R21545" s="34">
        <v>81</v>
      </c>
      <c r="S21545" s="34">
        <v>212</v>
      </c>
      <c r="T21545" s="34">
        <v>52</v>
      </c>
      <c r="U21545" s="34">
        <v>104</v>
      </c>
      <c r="V21545" s="34">
        <v>141</v>
      </c>
      <c r="W21545" s="34">
        <v>116</v>
      </c>
      <c r="X21545" s="34">
        <v>149</v>
      </c>
      <c r="Y21545" s="34">
        <v>94</v>
      </c>
      <c r="Z21545" s="34">
        <v>175</v>
      </c>
      <c r="AA21545" s="34">
        <v>205</v>
      </c>
      <c r="AB21545" s="34">
        <v>53</v>
      </c>
      <c r="AC21545" s="34">
        <v>248</v>
      </c>
    </row>
    <row r="21546" spans="1:29" x14ac:dyDescent="0.2">
      <c r="A21546" s="34" t="s">
        <v>82039</v>
      </c>
      <c r="B21546" s="34">
        <v>54</v>
      </c>
      <c r="C21546" s="34">
        <v>151</v>
      </c>
      <c r="D21546" s="34">
        <v>120</v>
      </c>
      <c r="E21546" s="34">
        <v>149</v>
      </c>
      <c r="F21546" s="34">
        <v>107</v>
      </c>
      <c r="G21546" s="34">
        <v>140</v>
      </c>
      <c r="H21546" s="34">
        <v>70</v>
      </c>
      <c r="I21546" s="34">
        <v>116</v>
      </c>
      <c r="J21546" s="34">
        <v>77</v>
      </c>
      <c r="K21546" s="34">
        <v>151</v>
      </c>
      <c r="L21546" s="34">
        <v>37</v>
      </c>
      <c r="M21546" s="34">
        <v>92</v>
      </c>
      <c r="N21546" s="34">
        <v>80</v>
      </c>
      <c r="O21546" s="34">
        <v>98</v>
      </c>
      <c r="P21546" s="34">
        <v>73</v>
      </c>
      <c r="Q21546" s="34">
        <v>115</v>
      </c>
      <c r="R21546" s="34">
        <v>93</v>
      </c>
      <c r="S21546" s="34">
        <v>140</v>
      </c>
      <c r="T21546" s="34">
        <v>48</v>
      </c>
      <c r="U21546" s="34">
        <v>82</v>
      </c>
      <c r="V21546" s="34">
        <v>98</v>
      </c>
      <c r="W21546" s="34">
        <v>111</v>
      </c>
      <c r="X21546" s="34">
        <v>122</v>
      </c>
      <c r="Y21546" s="34">
        <v>111</v>
      </c>
      <c r="Z21546" s="34">
        <v>150</v>
      </c>
      <c r="AA21546" s="34">
        <v>125</v>
      </c>
      <c r="AB21546" s="34">
        <v>61</v>
      </c>
      <c r="AC21546" s="34">
        <v>196</v>
      </c>
    </row>
    <row r="21547" spans="1:29" x14ac:dyDescent="0.2">
      <c r="A21547" s="34" t="s">
        <v>82040</v>
      </c>
      <c r="B21547" s="34">
        <v>78</v>
      </c>
      <c r="C21547" s="34">
        <v>198</v>
      </c>
      <c r="D21547" s="34">
        <v>183</v>
      </c>
      <c r="E21547" s="34">
        <v>213</v>
      </c>
      <c r="F21547" s="34">
        <v>181</v>
      </c>
      <c r="G21547" s="34">
        <v>161</v>
      </c>
      <c r="H21547" s="34">
        <v>156</v>
      </c>
      <c r="I21547" s="34">
        <v>222</v>
      </c>
      <c r="J21547" s="34">
        <v>121</v>
      </c>
      <c r="K21547" s="34">
        <v>226</v>
      </c>
      <c r="L21547" s="34">
        <v>39</v>
      </c>
      <c r="M21547" s="34">
        <v>147</v>
      </c>
      <c r="N21547" s="34">
        <v>126</v>
      </c>
      <c r="O21547" s="34">
        <v>197</v>
      </c>
      <c r="P21547" s="34">
        <v>114</v>
      </c>
      <c r="Q21547" s="34">
        <v>143</v>
      </c>
      <c r="R21547" s="34">
        <v>130</v>
      </c>
      <c r="S21547" s="34">
        <v>248</v>
      </c>
      <c r="T21547" s="34">
        <v>94</v>
      </c>
      <c r="U21547" s="34">
        <v>128</v>
      </c>
      <c r="V21547" s="34">
        <v>131</v>
      </c>
      <c r="W21547" s="34">
        <v>161</v>
      </c>
      <c r="X21547" s="34">
        <v>192</v>
      </c>
      <c r="Y21547" s="34">
        <v>115</v>
      </c>
      <c r="Z21547" s="34">
        <v>169</v>
      </c>
      <c r="AA21547" s="34">
        <v>233</v>
      </c>
      <c r="AB21547" s="34">
        <v>109</v>
      </c>
      <c r="AC21547" s="34">
        <v>292</v>
      </c>
    </row>
    <row r="21548" spans="1:29" x14ac:dyDescent="0.2">
      <c r="A21548" s="34" t="s">
        <v>82041</v>
      </c>
      <c r="B21548" s="34">
        <v>68</v>
      </c>
      <c r="C21548" s="34">
        <v>118</v>
      </c>
      <c r="D21548" s="34">
        <v>193</v>
      </c>
      <c r="E21548" s="34">
        <v>194</v>
      </c>
      <c r="F21548" s="34">
        <v>106</v>
      </c>
      <c r="G21548" s="34">
        <v>146</v>
      </c>
      <c r="H21548" s="34">
        <v>91</v>
      </c>
      <c r="I21548" s="34">
        <v>122</v>
      </c>
      <c r="J21548" s="34">
        <v>71</v>
      </c>
      <c r="K21548" s="34">
        <v>147</v>
      </c>
      <c r="L21548" s="34">
        <v>23</v>
      </c>
      <c r="M21548" s="34">
        <v>87</v>
      </c>
      <c r="N21548" s="34">
        <v>89</v>
      </c>
      <c r="O21548" s="34">
        <v>107</v>
      </c>
      <c r="P21548" s="34">
        <v>90</v>
      </c>
      <c r="Q21548" s="34">
        <v>125</v>
      </c>
      <c r="R21548" s="34">
        <v>89</v>
      </c>
      <c r="S21548" s="34">
        <v>182</v>
      </c>
      <c r="T21548" s="34">
        <v>45</v>
      </c>
      <c r="U21548" s="34">
        <v>75</v>
      </c>
      <c r="V21548" s="34">
        <v>115</v>
      </c>
      <c r="W21548" s="34">
        <v>70</v>
      </c>
      <c r="X21548" s="34">
        <v>134</v>
      </c>
      <c r="Y21548" s="34">
        <v>65</v>
      </c>
      <c r="Z21548" s="34">
        <v>171</v>
      </c>
      <c r="AA21548" s="34">
        <v>150</v>
      </c>
      <c r="AB21548" s="34">
        <v>53</v>
      </c>
      <c r="AC21548" s="34">
        <v>213</v>
      </c>
    </row>
    <row r="21549" spans="1:29" x14ac:dyDescent="0.2">
      <c r="A21549" s="34" t="s">
        <v>82042</v>
      </c>
      <c r="B21549" s="34">
        <v>139</v>
      </c>
      <c r="C21549" s="34">
        <v>188</v>
      </c>
      <c r="D21549" s="34">
        <v>274</v>
      </c>
      <c r="E21549" s="34">
        <v>206</v>
      </c>
      <c r="F21549" s="34">
        <v>245</v>
      </c>
      <c r="G21549" s="34">
        <v>204</v>
      </c>
      <c r="H21549" s="34">
        <v>263</v>
      </c>
      <c r="I21549" s="34">
        <v>154</v>
      </c>
      <c r="J21549" s="34">
        <v>235</v>
      </c>
      <c r="K21549" s="34">
        <v>182</v>
      </c>
      <c r="L21549" s="34">
        <v>193</v>
      </c>
      <c r="M21549" s="34">
        <v>144</v>
      </c>
      <c r="N21549" s="34">
        <v>209</v>
      </c>
      <c r="O21549" s="34">
        <v>160</v>
      </c>
      <c r="P21549" s="34">
        <v>221</v>
      </c>
      <c r="Q21549" s="34">
        <v>248</v>
      </c>
      <c r="R21549" s="34">
        <v>289</v>
      </c>
      <c r="S21549" s="34">
        <v>219</v>
      </c>
      <c r="T21549" s="34">
        <v>284</v>
      </c>
      <c r="U21549" s="34">
        <v>195</v>
      </c>
      <c r="V21549" s="34">
        <v>234</v>
      </c>
      <c r="W21549" s="34">
        <v>199</v>
      </c>
      <c r="X21549" s="34">
        <v>335</v>
      </c>
      <c r="Y21549" s="34">
        <v>182</v>
      </c>
      <c r="Z21549" s="34">
        <v>239</v>
      </c>
      <c r="AA21549" s="34">
        <v>249</v>
      </c>
      <c r="AB21549" s="34">
        <v>295</v>
      </c>
      <c r="AC21549" s="34">
        <v>287</v>
      </c>
    </row>
    <row r="21550" spans="1:29" x14ac:dyDescent="0.2">
      <c r="A21550" s="34" t="s">
        <v>82043</v>
      </c>
      <c r="B21550" s="34">
        <v>105</v>
      </c>
      <c r="C21550" s="34">
        <v>181</v>
      </c>
      <c r="D21550" s="34">
        <v>198</v>
      </c>
      <c r="E21550" s="34">
        <v>170</v>
      </c>
      <c r="F21550" s="34">
        <v>190</v>
      </c>
      <c r="G21550" s="34">
        <v>206</v>
      </c>
      <c r="H21550" s="34">
        <v>197</v>
      </c>
      <c r="I21550" s="34">
        <v>180</v>
      </c>
      <c r="J21550" s="34">
        <v>166</v>
      </c>
      <c r="K21550" s="34">
        <v>193</v>
      </c>
      <c r="L21550" s="34">
        <v>105</v>
      </c>
      <c r="M21550" s="34">
        <v>157</v>
      </c>
      <c r="N21550" s="34">
        <v>142</v>
      </c>
      <c r="O21550" s="34">
        <v>179</v>
      </c>
      <c r="P21550" s="34">
        <v>131</v>
      </c>
      <c r="Q21550" s="34">
        <v>176</v>
      </c>
      <c r="R21550" s="34">
        <v>210</v>
      </c>
      <c r="S21550" s="34">
        <v>232</v>
      </c>
      <c r="T21550" s="34">
        <v>145</v>
      </c>
      <c r="U21550" s="34">
        <v>179</v>
      </c>
      <c r="V21550" s="34">
        <v>187</v>
      </c>
      <c r="W21550" s="34">
        <v>225</v>
      </c>
      <c r="X21550" s="34">
        <v>199</v>
      </c>
      <c r="Y21550" s="34">
        <v>158</v>
      </c>
      <c r="Z21550" s="34">
        <v>188</v>
      </c>
      <c r="AA21550" s="34">
        <v>233</v>
      </c>
      <c r="AB21550" s="34">
        <v>170</v>
      </c>
      <c r="AC21550" s="34">
        <v>292</v>
      </c>
    </row>
    <row r="21551" spans="1:29" x14ac:dyDescent="0.2">
      <c r="A21551" s="34" t="s">
        <v>82044</v>
      </c>
      <c r="B21551" s="34">
        <v>90</v>
      </c>
      <c r="C21551" s="34">
        <v>197</v>
      </c>
      <c r="D21551" s="34">
        <v>223</v>
      </c>
      <c r="E21551" s="34">
        <v>195</v>
      </c>
      <c r="F21551" s="34">
        <v>160</v>
      </c>
      <c r="G21551" s="34">
        <v>162</v>
      </c>
      <c r="H21551" s="34">
        <v>162</v>
      </c>
      <c r="I21551" s="34">
        <v>149</v>
      </c>
      <c r="J21551" s="34">
        <v>125</v>
      </c>
      <c r="K21551" s="34">
        <v>178</v>
      </c>
      <c r="L21551" s="34">
        <v>70</v>
      </c>
      <c r="M21551" s="34">
        <v>144</v>
      </c>
      <c r="N21551" s="34">
        <v>154</v>
      </c>
      <c r="O21551" s="34">
        <v>141</v>
      </c>
      <c r="P21551" s="34">
        <v>135</v>
      </c>
      <c r="Q21551" s="34">
        <v>155</v>
      </c>
      <c r="R21551" s="34">
        <v>134</v>
      </c>
      <c r="S21551" s="34">
        <v>222</v>
      </c>
      <c r="T21551" s="34">
        <v>112</v>
      </c>
      <c r="U21551" s="34">
        <v>112</v>
      </c>
      <c r="V21551" s="34">
        <v>213</v>
      </c>
      <c r="W21551" s="34">
        <v>137</v>
      </c>
      <c r="X21551" s="34">
        <v>204</v>
      </c>
      <c r="Y21551" s="34">
        <v>111</v>
      </c>
      <c r="Z21551" s="34">
        <v>193</v>
      </c>
      <c r="AA21551" s="34">
        <v>184</v>
      </c>
      <c r="AB21551" s="34">
        <v>117</v>
      </c>
      <c r="AC21551" s="34">
        <v>218</v>
      </c>
    </row>
    <row r="21552" spans="1:29" x14ac:dyDescent="0.2">
      <c r="A21552" s="34" t="s">
        <v>82045</v>
      </c>
      <c r="B21552" s="34">
        <v>86</v>
      </c>
      <c r="C21552" s="34">
        <v>147</v>
      </c>
      <c r="D21552" s="34">
        <v>104</v>
      </c>
      <c r="E21552" s="34">
        <v>157</v>
      </c>
      <c r="F21552" s="34">
        <v>62</v>
      </c>
      <c r="G21552" s="34">
        <v>128</v>
      </c>
      <c r="H21552" s="34">
        <v>79</v>
      </c>
      <c r="I21552" s="34">
        <v>85</v>
      </c>
      <c r="J21552" s="34">
        <v>70</v>
      </c>
      <c r="K21552" s="34">
        <v>116</v>
      </c>
      <c r="L21552" s="34">
        <v>35</v>
      </c>
      <c r="M21552" s="34">
        <v>77</v>
      </c>
      <c r="N21552" s="34">
        <v>74</v>
      </c>
      <c r="O21552" s="34">
        <v>93</v>
      </c>
      <c r="P21552" s="34">
        <v>61</v>
      </c>
      <c r="Q21552" s="34">
        <v>113</v>
      </c>
      <c r="R21552" s="34">
        <v>82</v>
      </c>
      <c r="S21552" s="34">
        <v>135</v>
      </c>
      <c r="T21552" s="34">
        <v>69</v>
      </c>
      <c r="U21552" s="34">
        <v>83</v>
      </c>
      <c r="V21552" s="34">
        <v>80</v>
      </c>
      <c r="W21552" s="34">
        <v>73</v>
      </c>
      <c r="X21552" s="34">
        <v>127</v>
      </c>
      <c r="Y21552" s="34">
        <v>73</v>
      </c>
      <c r="Z21552" s="34">
        <v>78</v>
      </c>
      <c r="AA21552" s="34">
        <v>95</v>
      </c>
      <c r="AB21552" s="34">
        <v>55</v>
      </c>
      <c r="AC21552" s="34">
        <v>152</v>
      </c>
    </row>
    <row r="21553" spans="1:29" x14ac:dyDescent="0.2">
      <c r="A21553" s="34" t="s">
        <v>82046</v>
      </c>
      <c r="B21553" s="34">
        <v>175</v>
      </c>
      <c r="C21553" s="34">
        <v>494</v>
      </c>
      <c r="D21553" s="34">
        <v>584</v>
      </c>
      <c r="E21553" s="34">
        <v>488</v>
      </c>
      <c r="F21553" s="34">
        <v>379</v>
      </c>
      <c r="G21553" s="34">
        <v>424</v>
      </c>
      <c r="H21553" s="34">
        <v>247</v>
      </c>
      <c r="I21553" s="34">
        <v>422</v>
      </c>
      <c r="J21553" s="34">
        <v>257</v>
      </c>
      <c r="K21553" s="34">
        <v>463</v>
      </c>
      <c r="L21553" s="34">
        <v>136</v>
      </c>
      <c r="M21553" s="34">
        <v>302</v>
      </c>
      <c r="N21553" s="34">
        <v>310</v>
      </c>
      <c r="O21553" s="34">
        <v>296</v>
      </c>
      <c r="P21553" s="34">
        <v>268</v>
      </c>
      <c r="Q21553" s="34">
        <v>370</v>
      </c>
      <c r="R21553" s="34">
        <v>298</v>
      </c>
      <c r="S21553" s="34">
        <v>592</v>
      </c>
      <c r="T21553" s="34">
        <v>150</v>
      </c>
      <c r="U21553" s="34">
        <v>229</v>
      </c>
      <c r="V21553" s="34">
        <v>353</v>
      </c>
      <c r="W21553" s="34">
        <v>277</v>
      </c>
      <c r="X21553" s="34">
        <v>424</v>
      </c>
      <c r="Y21553" s="34">
        <v>204</v>
      </c>
      <c r="Z21553" s="34">
        <v>490</v>
      </c>
      <c r="AA21553" s="34">
        <v>432</v>
      </c>
      <c r="AB21553" s="34">
        <v>224</v>
      </c>
      <c r="AC21553" s="34">
        <v>564</v>
      </c>
    </row>
    <row r="21554" spans="1:29" x14ac:dyDescent="0.2">
      <c r="A21554" s="34" t="s">
        <v>82047</v>
      </c>
      <c r="B21554" s="34">
        <v>22</v>
      </c>
      <c r="C21554" s="34">
        <v>32</v>
      </c>
      <c r="D21554" s="34">
        <v>25</v>
      </c>
      <c r="E21554" s="34">
        <v>21</v>
      </c>
      <c r="F21554" s="34">
        <v>27</v>
      </c>
      <c r="G21554" s="34">
        <v>30</v>
      </c>
      <c r="H21554" s="34">
        <v>22</v>
      </c>
      <c r="I21554" s="34">
        <v>19</v>
      </c>
      <c r="J21554" s="34">
        <v>18</v>
      </c>
      <c r="K21554" s="34">
        <v>9</v>
      </c>
      <c r="L21554" s="34">
        <v>7</v>
      </c>
      <c r="M21554" s="34">
        <v>10</v>
      </c>
      <c r="N21554" s="34">
        <v>20</v>
      </c>
      <c r="O21554" s="34">
        <v>8</v>
      </c>
      <c r="P21554" s="34">
        <v>11</v>
      </c>
      <c r="Q21554" s="34">
        <v>21</v>
      </c>
      <c r="R21554" s="34">
        <v>12</v>
      </c>
      <c r="S21554" s="34">
        <v>20</v>
      </c>
      <c r="T21554" s="34">
        <v>9</v>
      </c>
      <c r="U21554" s="34">
        <v>9</v>
      </c>
      <c r="V21554" s="34">
        <v>19</v>
      </c>
      <c r="W21554" s="34">
        <v>5</v>
      </c>
      <c r="X21554" s="34">
        <v>18</v>
      </c>
      <c r="Y21554" s="34">
        <v>11</v>
      </c>
      <c r="Z21554" s="34">
        <v>18</v>
      </c>
      <c r="AA21554" s="34">
        <v>31</v>
      </c>
      <c r="AB21554" s="34">
        <v>5</v>
      </c>
      <c r="AC21554" s="34">
        <v>19</v>
      </c>
    </row>
    <row r="21555" spans="1:29" x14ac:dyDescent="0.2">
      <c r="A21555" s="34" t="s">
        <v>82048</v>
      </c>
      <c r="B21555" s="34">
        <v>55</v>
      </c>
      <c r="C21555" s="34">
        <v>130</v>
      </c>
      <c r="D21555" s="34">
        <v>101</v>
      </c>
      <c r="E21555" s="34">
        <v>164</v>
      </c>
      <c r="F21555" s="34">
        <v>77</v>
      </c>
      <c r="G21555" s="34">
        <v>154</v>
      </c>
      <c r="H21555" s="34">
        <v>65</v>
      </c>
      <c r="I21555" s="34">
        <v>125</v>
      </c>
      <c r="J21555" s="34">
        <v>64</v>
      </c>
      <c r="K21555" s="34">
        <v>177</v>
      </c>
      <c r="L21555" s="34">
        <v>34</v>
      </c>
      <c r="M21555" s="34">
        <v>111</v>
      </c>
      <c r="N21555" s="34">
        <v>74</v>
      </c>
      <c r="O21555" s="34">
        <v>93</v>
      </c>
      <c r="P21555" s="34">
        <v>67</v>
      </c>
      <c r="Q21555" s="34">
        <v>144</v>
      </c>
      <c r="R21555" s="34">
        <v>75</v>
      </c>
      <c r="S21555" s="34">
        <v>156</v>
      </c>
      <c r="T21555" s="34">
        <v>42</v>
      </c>
      <c r="U21555" s="34">
        <v>104</v>
      </c>
      <c r="V21555" s="34">
        <v>75</v>
      </c>
      <c r="W21555" s="34">
        <v>73</v>
      </c>
      <c r="X21555" s="34">
        <v>89</v>
      </c>
      <c r="Y21555" s="34">
        <v>97</v>
      </c>
      <c r="Z21555" s="34">
        <v>71</v>
      </c>
      <c r="AA21555" s="34">
        <v>138</v>
      </c>
      <c r="AB21555" s="34">
        <v>59</v>
      </c>
      <c r="AC21555" s="34">
        <v>178</v>
      </c>
    </row>
    <row r="21556" spans="1:29" x14ac:dyDescent="0.2">
      <c r="A21556" s="34" t="s">
        <v>82049</v>
      </c>
      <c r="B21556" s="34">
        <v>108</v>
      </c>
      <c r="C21556" s="34">
        <v>175</v>
      </c>
      <c r="D21556" s="34">
        <v>157</v>
      </c>
      <c r="E21556" s="34">
        <v>225</v>
      </c>
      <c r="F21556" s="34">
        <v>151</v>
      </c>
      <c r="G21556" s="34">
        <v>306</v>
      </c>
      <c r="H21556" s="34">
        <v>155</v>
      </c>
      <c r="I21556" s="34">
        <v>154</v>
      </c>
      <c r="J21556" s="34">
        <v>122</v>
      </c>
      <c r="K21556" s="34">
        <v>189</v>
      </c>
      <c r="L21556" s="34">
        <v>90</v>
      </c>
      <c r="M21556" s="34">
        <v>152</v>
      </c>
      <c r="N21556" s="34">
        <v>106</v>
      </c>
      <c r="O21556" s="34">
        <v>156</v>
      </c>
      <c r="P21556" s="34">
        <v>125</v>
      </c>
      <c r="Q21556" s="34">
        <v>202</v>
      </c>
      <c r="R21556" s="34">
        <v>155</v>
      </c>
      <c r="S21556" s="34">
        <v>263</v>
      </c>
      <c r="T21556" s="34">
        <v>123</v>
      </c>
      <c r="U21556" s="34">
        <v>193</v>
      </c>
      <c r="V21556" s="34">
        <v>216</v>
      </c>
      <c r="W21556" s="34">
        <v>233</v>
      </c>
      <c r="X21556" s="34">
        <v>146</v>
      </c>
      <c r="Y21556" s="34">
        <v>185</v>
      </c>
      <c r="Z21556" s="34">
        <v>176</v>
      </c>
      <c r="AA21556" s="34">
        <v>241</v>
      </c>
      <c r="AB21556" s="34">
        <v>180</v>
      </c>
      <c r="AC21556" s="34">
        <v>290</v>
      </c>
    </row>
    <row r="21557" spans="1:29" x14ac:dyDescent="0.2">
      <c r="A21557" s="34" t="s">
        <v>82050</v>
      </c>
      <c r="B21557" s="34">
        <v>68</v>
      </c>
      <c r="C21557" s="34">
        <v>155</v>
      </c>
      <c r="D21557" s="34">
        <v>165</v>
      </c>
      <c r="E21557" s="34">
        <v>177</v>
      </c>
      <c r="F21557" s="34">
        <v>131</v>
      </c>
      <c r="G21557" s="34">
        <v>175</v>
      </c>
      <c r="H21557" s="34">
        <v>106</v>
      </c>
      <c r="I21557" s="34">
        <v>111</v>
      </c>
      <c r="J21557" s="34">
        <v>105</v>
      </c>
      <c r="K21557" s="34">
        <v>181</v>
      </c>
      <c r="L21557" s="34">
        <v>62</v>
      </c>
      <c r="M21557" s="34">
        <v>122</v>
      </c>
      <c r="N21557" s="34">
        <v>98</v>
      </c>
      <c r="O21557" s="34">
        <v>111</v>
      </c>
      <c r="P21557" s="34">
        <v>98</v>
      </c>
      <c r="Q21557" s="34">
        <v>141</v>
      </c>
      <c r="R21557" s="34">
        <v>125</v>
      </c>
      <c r="S21557" s="34">
        <v>199</v>
      </c>
      <c r="T21557" s="34">
        <v>89</v>
      </c>
      <c r="U21557" s="34">
        <v>109</v>
      </c>
      <c r="V21557" s="34">
        <v>137</v>
      </c>
      <c r="W21557" s="34">
        <v>140</v>
      </c>
      <c r="X21557" s="34">
        <v>174</v>
      </c>
      <c r="Y21557" s="34">
        <v>121</v>
      </c>
      <c r="Z21557" s="34">
        <v>170</v>
      </c>
      <c r="AA21557" s="34">
        <v>150</v>
      </c>
      <c r="AB21557" s="34">
        <v>87</v>
      </c>
      <c r="AC21557" s="34">
        <v>242</v>
      </c>
    </row>
    <row r="21558" spans="1:29" x14ac:dyDescent="0.2">
      <c r="A21558" s="34" t="s">
        <v>82051</v>
      </c>
      <c r="B21558" s="34">
        <v>42</v>
      </c>
      <c r="C21558" s="34">
        <v>30</v>
      </c>
      <c r="D21558" s="34">
        <v>70</v>
      </c>
      <c r="E21558" s="34">
        <v>41</v>
      </c>
      <c r="F21558" s="34">
        <v>49</v>
      </c>
      <c r="G21558" s="34">
        <v>23</v>
      </c>
      <c r="H21558" s="34">
        <v>47</v>
      </c>
      <c r="I21558" s="34">
        <v>42</v>
      </c>
      <c r="J21558" s="34">
        <v>51</v>
      </c>
      <c r="K21558" s="34">
        <v>32</v>
      </c>
      <c r="L21558" s="34">
        <v>12</v>
      </c>
      <c r="M21558" s="34">
        <v>32</v>
      </c>
      <c r="N21558" s="34">
        <v>47</v>
      </c>
      <c r="O21558" s="34">
        <v>34</v>
      </c>
      <c r="P21558" s="34">
        <v>36</v>
      </c>
      <c r="Q21558" s="34">
        <v>36</v>
      </c>
      <c r="R21558" s="34">
        <v>48</v>
      </c>
      <c r="S21558" s="34">
        <v>42</v>
      </c>
      <c r="T21558" s="34">
        <v>17</v>
      </c>
      <c r="U21558" s="34">
        <v>38</v>
      </c>
      <c r="V21558" s="34">
        <v>35</v>
      </c>
      <c r="W21558" s="34">
        <v>22</v>
      </c>
      <c r="X21558" s="34">
        <v>38</v>
      </c>
      <c r="Y21558" s="34">
        <v>15</v>
      </c>
      <c r="Z21558" s="34">
        <v>53</v>
      </c>
      <c r="AA21558" s="34">
        <v>56</v>
      </c>
      <c r="AB21558" s="34">
        <v>36</v>
      </c>
      <c r="AC21558" s="34">
        <v>57</v>
      </c>
    </row>
    <row r="21559" spans="1:29" x14ac:dyDescent="0.2">
      <c r="A21559" s="34" t="s">
        <v>82052</v>
      </c>
      <c r="B21559" s="34">
        <v>80</v>
      </c>
      <c r="C21559" s="34">
        <v>185</v>
      </c>
      <c r="D21559" s="34">
        <v>138</v>
      </c>
      <c r="E21559" s="34">
        <v>217</v>
      </c>
      <c r="F21559" s="34">
        <v>104</v>
      </c>
      <c r="G21559" s="34">
        <v>157</v>
      </c>
      <c r="H21559" s="34">
        <v>81</v>
      </c>
      <c r="I21559" s="34">
        <v>135</v>
      </c>
      <c r="J21559" s="34">
        <v>53</v>
      </c>
      <c r="K21559" s="34">
        <v>178</v>
      </c>
      <c r="L21559" s="34">
        <v>23</v>
      </c>
      <c r="M21559" s="34">
        <v>114</v>
      </c>
      <c r="N21559" s="34">
        <v>67</v>
      </c>
      <c r="O21559" s="34">
        <v>107</v>
      </c>
      <c r="P21559" s="34">
        <v>54</v>
      </c>
      <c r="Q21559" s="34">
        <v>123</v>
      </c>
      <c r="R21559" s="34">
        <v>69</v>
      </c>
      <c r="S21559" s="34">
        <v>178</v>
      </c>
      <c r="T21559" s="34">
        <v>55</v>
      </c>
      <c r="U21559" s="34">
        <v>76</v>
      </c>
      <c r="V21559" s="34">
        <v>100</v>
      </c>
      <c r="W21559" s="34">
        <v>115</v>
      </c>
      <c r="X21559" s="34">
        <v>118</v>
      </c>
      <c r="Y21559" s="34">
        <v>85</v>
      </c>
      <c r="Z21559" s="34">
        <v>134</v>
      </c>
      <c r="AA21559" s="34">
        <v>166</v>
      </c>
      <c r="AB21559" s="34">
        <v>37</v>
      </c>
      <c r="AC21559" s="34">
        <v>210</v>
      </c>
    </row>
    <row r="21560" spans="1:29" x14ac:dyDescent="0.2">
      <c r="A21560" s="34" t="s">
        <v>82053</v>
      </c>
      <c r="B21560" s="34">
        <v>83</v>
      </c>
      <c r="C21560" s="34">
        <v>136</v>
      </c>
      <c r="D21560" s="34">
        <v>134</v>
      </c>
      <c r="E21560" s="34">
        <v>114</v>
      </c>
      <c r="F21560" s="34">
        <v>115</v>
      </c>
      <c r="G21560" s="34">
        <v>72</v>
      </c>
      <c r="H21560" s="34">
        <v>107</v>
      </c>
      <c r="I21560" s="34">
        <v>102</v>
      </c>
      <c r="J21560" s="34">
        <v>93</v>
      </c>
      <c r="K21560" s="34">
        <v>91</v>
      </c>
      <c r="L21560" s="34">
        <v>57</v>
      </c>
      <c r="M21560" s="34">
        <v>118</v>
      </c>
      <c r="N21560" s="34">
        <v>72</v>
      </c>
      <c r="O21560" s="34">
        <v>111</v>
      </c>
      <c r="P21560" s="34">
        <v>92</v>
      </c>
      <c r="Q21560" s="34">
        <v>168</v>
      </c>
      <c r="R21560" s="34">
        <v>126</v>
      </c>
      <c r="S21560" s="34">
        <v>174</v>
      </c>
      <c r="T21560" s="34">
        <v>86</v>
      </c>
      <c r="U21560" s="34">
        <v>121</v>
      </c>
      <c r="V21560" s="34">
        <v>98</v>
      </c>
      <c r="W21560" s="34">
        <v>109</v>
      </c>
      <c r="X21560" s="34">
        <v>136</v>
      </c>
      <c r="Y21560" s="34">
        <v>121</v>
      </c>
      <c r="Z21560" s="34">
        <v>106</v>
      </c>
      <c r="AA21560" s="34">
        <v>142</v>
      </c>
      <c r="AB21560" s="34">
        <v>116</v>
      </c>
      <c r="AC21560" s="34">
        <v>205</v>
      </c>
    </row>
    <row r="21561" spans="1:29" x14ac:dyDescent="0.2">
      <c r="A21561" s="34" t="s">
        <v>82054</v>
      </c>
      <c r="B21561" s="34">
        <v>94</v>
      </c>
      <c r="C21561" s="34">
        <v>90</v>
      </c>
      <c r="D21561" s="34">
        <v>111</v>
      </c>
      <c r="E21561" s="34">
        <v>99</v>
      </c>
      <c r="F21561" s="34">
        <v>73</v>
      </c>
      <c r="G21561" s="34">
        <v>113</v>
      </c>
      <c r="H21561" s="34">
        <v>81</v>
      </c>
      <c r="I21561" s="34">
        <v>62</v>
      </c>
      <c r="J21561" s="34">
        <v>74</v>
      </c>
      <c r="K21561" s="34">
        <v>64</v>
      </c>
      <c r="L21561" s="34">
        <v>52</v>
      </c>
      <c r="M21561" s="34">
        <v>77</v>
      </c>
      <c r="N21561" s="34">
        <v>73</v>
      </c>
      <c r="O21561" s="34">
        <v>72</v>
      </c>
      <c r="P21561" s="34">
        <v>69</v>
      </c>
      <c r="Q21561" s="34">
        <v>100</v>
      </c>
      <c r="R21561" s="34">
        <v>117</v>
      </c>
      <c r="S21561" s="34">
        <v>103</v>
      </c>
      <c r="T21561" s="34">
        <v>57</v>
      </c>
      <c r="U21561" s="34">
        <v>57</v>
      </c>
      <c r="V21561" s="34">
        <v>122</v>
      </c>
      <c r="W21561" s="34">
        <v>69</v>
      </c>
      <c r="X21561" s="34">
        <v>103</v>
      </c>
      <c r="Y21561" s="34">
        <v>70</v>
      </c>
      <c r="Z21561" s="34">
        <v>72</v>
      </c>
      <c r="AA21561" s="34">
        <v>117</v>
      </c>
      <c r="AB21561" s="34">
        <v>78</v>
      </c>
      <c r="AC21561" s="34">
        <v>117</v>
      </c>
    </row>
    <row r="21562" spans="1:29" x14ac:dyDescent="0.2">
      <c r="A21562" s="34" t="s">
        <v>82055</v>
      </c>
      <c r="B21562" s="34">
        <v>50</v>
      </c>
      <c r="C21562" s="34">
        <v>102</v>
      </c>
      <c r="D21562" s="34">
        <v>133</v>
      </c>
      <c r="E21562" s="34">
        <v>147</v>
      </c>
      <c r="F21562" s="34">
        <v>106</v>
      </c>
      <c r="G21562" s="34">
        <v>105</v>
      </c>
      <c r="H21562" s="34">
        <v>113</v>
      </c>
      <c r="I21562" s="34">
        <v>135</v>
      </c>
      <c r="J21562" s="34">
        <v>98</v>
      </c>
      <c r="K21562" s="34">
        <v>127</v>
      </c>
      <c r="L21562" s="34">
        <v>59</v>
      </c>
      <c r="M21562" s="34">
        <v>99</v>
      </c>
      <c r="N21562" s="34">
        <v>79</v>
      </c>
      <c r="O21562" s="34">
        <v>91</v>
      </c>
      <c r="P21562" s="34">
        <v>79</v>
      </c>
      <c r="Q21562" s="34">
        <v>137</v>
      </c>
      <c r="R21562" s="34">
        <v>105</v>
      </c>
      <c r="S21562" s="34">
        <v>159</v>
      </c>
      <c r="T21562" s="34">
        <v>53</v>
      </c>
      <c r="U21562" s="34">
        <v>78</v>
      </c>
      <c r="V21562" s="34">
        <v>137</v>
      </c>
      <c r="W21562" s="34">
        <v>103</v>
      </c>
      <c r="X21562" s="34">
        <v>176</v>
      </c>
      <c r="Y21562" s="34">
        <v>63</v>
      </c>
      <c r="Z21562" s="34">
        <v>181</v>
      </c>
      <c r="AA21562" s="34">
        <v>133</v>
      </c>
      <c r="AB21562" s="34">
        <v>98</v>
      </c>
      <c r="AC21562" s="34">
        <v>184</v>
      </c>
    </row>
    <row r="21563" spans="1:29" x14ac:dyDescent="0.2">
      <c r="A21563" s="34" t="s">
        <v>82056</v>
      </c>
      <c r="B21563" s="34">
        <v>33</v>
      </c>
      <c r="C21563" s="34">
        <v>39</v>
      </c>
      <c r="D21563" s="34">
        <v>21</v>
      </c>
      <c r="E21563" s="34">
        <v>35</v>
      </c>
      <c r="F21563" s="34">
        <v>25</v>
      </c>
      <c r="G21563" s="34">
        <v>71</v>
      </c>
      <c r="H21563" s="34">
        <v>28</v>
      </c>
      <c r="I21563" s="34">
        <v>28</v>
      </c>
      <c r="J21563" s="34">
        <v>8</v>
      </c>
      <c r="K21563" s="34">
        <v>30</v>
      </c>
      <c r="L21563" s="34">
        <v>12</v>
      </c>
      <c r="M21563" s="34">
        <v>21</v>
      </c>
      <c r="N21563" s="34">
        <v>13</v>
      </c>
      <c r="O21563" s="34">
        <v>30</v>
      </c>
      <c r="P21563" s="34">
        <v>18</v>
      </c>
      <c r="Q21563" s="34">
        <v>32</v>
      </c>
      <c r="R21563" s="34">
        <v>17</v>
      </c>
      <c r="S21563" s="34">
        <v>58</v>
      </c>
      <c r="T21563" s="34">
        <v>6</v>
      </c>
      <c r="U21563" s="34">
        <v>33</v>
      </c>
      <c r="V21563" s="34">
        <v>19</v>
      </c>
      <c r="W21563" s="34">
        <v>23</v>
      </c>
      <c r="X21563" s="34">
        <v>31</v>
      </c>
      <c r="Y21563" s="34">
        <v>13</v>
      </c>
      <c r="Z21563" s="34">
        <v>27</v>
      </c>
      <c r="AA21563" s="34">
        <v>28</v>
      </c>
      <c r="AB21563" s="34">
        <v>8</v>
      </c>
      <c r="AC21563" s="34">
        <v>57</v>
      </c>
    </row>
    <row r="21564" spans="1:29" x14ac:dyDescent="0.2">
      <c r="A21564" s="34" t="s">
        <v>82057</v>
      </c>
      <c r="B21564" s="34">
        <v>141</v>
      </c>
      <c r="C21564" s="34">
        <v>295</v>
      </c>
      <c r="D21564" s="34">
        <v>457</v>
      </c>
      <c r="E21564" s="34">
        <v>313</v>
      </c>
      <c r="F21564" s="34">
        <v>296</v>
      </c>
      <c r="G21564" s="34">
        <v>321</v>
      </c>
      <c r="H21564" s="34">
        <v>236</v>
      </c>
      <c r="I21564" s="34">
        <v>248</v>
      </c>
      <c r="J21564" s="34">
        <v>209</v>
      </c>
      <c r="K21564" s="34">
        <v>310</v>
      </c>
      <c r="L21564" s="34">
        <v>113</v>
      </c>
      <c r="M21564" s="34">
        <v>208</v>
      </c>
      <c r="N21564" s="34">
        <v>232</v>
      </c>
      <c r="O21564" s="34">
        <v>217</v>
      </c>
      <c r="P21564" s="34">
        <v>204</v>
      </c>
      <c r="Q21564" s="34">
        <v>330</v>
      </c>
      <c r="R21564" s="34">
        <v>244</v>
      </c>
      <c r="S21564" s="34">
        <v>362</v>
      </c>
      <c r="T21564" s="34">
        <v>121</v>
      </c>
      <c r="U21564" s="34">
        <v>190</v>
      </c>
      <c r="V21564" s="34">
        <v>319</v>
      </c>
      <c r="W21564" s="34">
        <v>164</v>
      </c>
      <c r="X21564" s="34">
        <v>364</v>
      </c>
      <c r="Y21564" s="34">
        <v>152</v>
      </c>
      <c r="Z21564" s="34">
        <v>354</v>
      </c>
      <c r="AA21564" s="34">
        <v>328</v>
      </c>
      <c r="AB21564" s="34">
        <v>183</v>
      </c>
      <c r="AC21564" s="34">
        <v>379</v>
      </c>
    </row>
    <row r="21565" spans="1:29" x14ac:dyDescent="0.2">
      <c r="A21565" s="34" t="s">
        <v>82058</v>
      </c>
      <c r="B21565" s="34">
        <v>51</v>
      </c>
      <c r="C21565" s="34">
        <v>135</v>
      </c>
      <c r="D21565" s="34">
        <v>133</v>
      </c>
      <c r="E21565" s="34">
        <v>101</v>
      </c>
      <c r="F21565" s="34">
        <v>80</v>
      </c>
      <c r="G21565" s="34">
        <v>138</v>
      </c>
      <c r="H21565" s="34">
        <v>64</v>
      </c>
      <c r="I21565" s="34">
        <v>102</v>
      </c>
      <c r="J21565" s="34">
        <v>78</v>
      </c>
      <c r="K21565" s="34">
        <v>90</v>
      </c>
      <c r="L21565" s="34">
        <v>36</v>
      </c>
      <c r="M21565" s="34">
        <v>73</v>
      </c>
      <c r="N21565" s="34">
        <v>53</v>
      </c>
      <c r="O21565" s="34">
        <v>79</v>
      </c>
      <c r="P21565" s="34">
        <v>51</v>
      </c>
      <c r="Q21565" s="34">
        <v>83</v>
      </c>
      <c r="R21565" s="34">
        <v>71</v>
      </c>
      <c r="S21565" s="34">
        <v>131</v>
      </c>
      <c r="T21565" s="34">
        <v>23</v>
      </c>
      <c r="U21565" s="34">
        <v>65</v>
      </c>
      <c r="V21565" s="34">
        <v>88</v>
      </c>
      <c r="W21565" s="34">
        <v>54</v>
      </c>
      <c r="X21565" s="34">
        <v>94</v>
      </c>
      <c r="Y21565" s="34">
        <v>24</v>
      </c>
      <c r="Z21565" s="34">
        <v>134</v>
      </c>
      <c r="AA21565" s="34">
        <v>93</v>
      </c>
      <c r="AB21565" s="34">
        <v>40</v>
      </c>
      <c r="AC21565" s="34">
        <v>125</v>
      </c>
    </row>
    <row r="21566" spans="1:29" x14ac:dyDescent="0.2">
      <c r="A21566" s="34" t="s">
        <v>82059</v>
      </c>
      <c r="B21566" s="34">
        <v>118</v>
      </c>
      <c r="C21566" s="34">
        <v>193</v>
      </c>
      <c r="D21566" s="34">
        <v>228</v>
      </c>
      <c r="E21566" s="34">
        <v>215</v>
      </c>
      <c r="F21566" s="34">
        <v>246</v>
      </c>
      <c r="G21566" s="34">
        <v>187</v>
      </c>
      <c r="H21566" s="34">
        <v>235</v>
      </c>
      <c r="I21566" s="34">
        <v>221</v>
      </c>
      <c r="J21566" s="34">
        <v>173</v>
      </c>
      <c r="K21566" s="34">
        <v>247</v>
      </c>
      <c r="L21566" s="34">
        <v>120</v>
      </c>
      <c r="M21566" s="34">
        <v>153</v>
      </c>
      <c r="N21566" s="34">
        <v>189</v>
      </c>
      <c r="O21566" s="34">
        <v>153</v>
      </c>
      <c r="P21566" s="34">
        <v>157</v>
      </c>
      <c r="Q21566" s="34">
        <v>255</v>
      </c>
      <c r="R21566" s="34">
        <v>191</v>
      </c>
      <c r="S21566" s="34">
        <v>280</v>
      </c>
      <c r="T21566" s="34">
        <v>155</v>
      </c>
      <c r="U21566" s="34">
        <v>201</v>
      </c>
      <c r="V21566" s="34">
        <v>252</v>
      </c>
      <c r="W21566" s="34">
        <v>205</v>
      </c>
      <c r="X21566" s="34">
        <v>258</v>
      </c>
      <c r="Y21566" s="34">
        <v>157</v>
      </c>
      <c r="Z21566" s="34">
        <v>279</v>
      </c>
      <c r="AA21566" s="34">
        <v>258</v>
      </c>
      <c r="AB21566" s="34">
        <v>198</v>
      </c>
      <c r="AC21566" s="34">
        <v>324</v>
      </c>
    </row>
    <row r="21567" spans="1:29" x14ac:dyDescent="0.2">
      <c r="A21567" s="34" t="s">
        <v>82060</v>
      </c>
      <c r="B21567" s="34">
        <v>83</v>
      </c>
      <c r="C21567" s="34">
        <v>237</v>
      </c>
      <c r="D21567" s="34">
        <v>156</v>
      </c>
      <c r="E21567" s="34">
        <v>221</v>
      </c>
      <c r="F21567" s="34">
        <v>139</v>
      </c>
      <c r="G21567" s="34">
        <v>190</v>
      </c>
      <c r="H21567" s="34">
        <v>120</v>
      </c>
      <c r="I21567" s="34">
        <v>154</v>
      </c>
      <c r="J21567" s="34">
        <v>72</v>
      </c>
      <c r="K21567" s="34">
        <v>228</v>
      </c>
      <c r="L21567" s="34">
        <v>35</v>
      </c>
      <c r="M21567" s="34">
        <v>172</v>
      </c>
      <c r="N21567" s="34">
        <v>105</v>
      </c>
      <c r="O21567" s="34">
        <v>162</v>
      </c>
      <c r="P21567" s="34">
        <v>100</v>
      </c>
      <c r="Q21567" s="34">
        <v>146</v>
      </c>
      <c r="R21567" s="34">
        <v>99</v>
      </c>
      <c r="S21567" s="34">
        <v>273</v>
      </c>
      <c r="T21567" s="34">
        <v>73</v>
      </c>
      <c r="U21567" s="34">
        <v>122</v>
      </c>
      <c r="V21567" s="34">
        <v>133</v>
      </c>
      <c r="W21567" s="34">
        <v>114</v>
      </c>
      <c r="X21567" s="34">
        <v>167</v>
      </c>
      <c r="Y21567" s="34">
        <v>92</v>
      </c>
      <c r="Z21567" s="34">
        <v>173</v>
      </c>
      <c r="AA21567" s="34">
        <v>206</v>
      </c>
      <c r="AB21567" s="34">
        <v>69</v>
      </c>
      <c r="AC21567" s="34">
        <v>241</v>
      </c>
    </row>
    <row r="21568" spans="1:29" x14ac:dyDescent="0.2">
      <c r="A21568" s="34" t="s">
        <v>82061</v>
      </c>
      <c r="B21568" s="34">
        <v>88</v>
      </c>
      <c r="C21568" s="34">
        <v>98</v>
      </c>
      <c r="D21568" s="34">
        <v>132</v>
      </c>
      <c r="E21568" s="34">
        <v>123</v>
      </c>
      <c r="F21568" s="34">
        <v>109</v>
      </c>
      <c r="G21568" s="34">
        <v>111</v>
      </c>
      <c r="H21568" s="34">
        <v>104</v>
      </c>
      <c r="I21568" s="34">
        <v>99</v>
      </c>
      <c r="J21568" s="34">
        <v>104</v>
      </c>
      <c r="K21568" s="34">
        <v>100</v>
      </c>
      <c r="L21568" s="34">
        <v>71</v>
      </c>
      <c r="M21568" s="34">
        <v>103</v>
      </c>
      <c r="N21568" s="34">
        <v>98</v>
      </c>
      <c r="O21568" s="34">
        <v>69</v>
      </c>
      <c r="P21568" s="34">
        <v>103</v>
      </c>
      <c r="Q21568" s="34">
        <v>128</v>
      </c>
      <c r="R21568" s="34">
        <v>133</v>
      </c>
      <c r="S21568" s="34">
        <v>95</v>
      </c>
      <c r="T21568" s="34">
        <v>122</v>
      </c>
      <c r="U21568" s="34">
        <v>86</v>
      </c>
      <c r="V21568" s="34">
        <v>111</v>
      </c>
      <c r="W21568" s="34">
        <v>127</v>
      </c>
      <c r="X21568" s="34">
        <v>113</v>
      </c>
      <c r="Y21568" s="34">
        <v>114</v>
      </c>
      <c r="Z21568" s="34">
        <v>124</v>
      </c>
      <c r="AA21568" s="34">
        <v>120</v>
      </c>
      <c r="AB21568" s="34">
        <v>134</v>
      </c>
      <c r="AC21568" s="34">
        <v>143</v>
      </c>
    </row>
    <row r="21569" spans="1:29" x14ac:dyDescent="0.2">
      <c r="A21569" s="34" t="s">
        <v>82062</v>
      </c>
      <c r="B21569" s="34">
        <v>97</v>
      </c>
      <c r="C21569" s="34">
        <v>173</v>
      </c>
      <c r="D21569" s="34">
        <v>167</v>
      </c>
      <c r="E21569" s="34">
        <v>158</v>
      </c>
      <c r="F21569" s="34">
        <v>175</v>
      </c>
      <c r="G21569" s="34">
        <v>176</v>
      </c>
      <c r="H21569" s="34">
        <v>135</v>
      </c>
      <c r="I21569" s="34">
        <v>173</v>
      </c>
      <c r="J21569" s="34">
        <v>118</v>
      </c>
      <c r="K21569" s="34">
        <v>150</v>
      </c>
      <c r="L21569" s="34">
        <v>76</v>
      </c>
      <c r="M21569" s="34">
        <v>124</v>
      </c>
      <c r="N21569" s="34">
        <v>132</v>
      </c>
      <c r="O21569" s="34">
        <v>123</v>
      </c>
      <c r="P21569" s="34">
        <v>90</v>
      </c>
      <c r="Q21569" s="34">
        <v>162</v>
      </c>
      <c r="R21569" s="34">
        <v>123</v>
      </c>
      <c r="S21569" s="34">
        <v>244</v>
      </c>
      <c r="T21569" s="34">
        <v>88</v>
      </c>
      <c r="U21569" s="34">
        <v>144</v>
      </c>
      <c r="V21569" s="34">
        <v>162</v>
      </c>
      <c r="W21569" s="34">
        <v>130</v>
      </c>
      <c r="X21569" s="34">
        <v>184</v>
      </c>
      <c r="Y21569" s="34">
        <v>122</v>
      </c>
      <c r="Z21569" s="34">
        <v>190</v>
      </c>
      <c r="AA21569" s="34">
        <v>191</v>
      </c>
      <c r="AB21569" s="34">
        <v>115</v>
      </c>
      <c r="AC21569" s="34">
        <v>309</v>
      </c>
    </row>
    <row r="21570" spans="1:29" x14ac:dyDescent="0.2">
      <c r="A21570" s="34" t="s">
        <v>82063</v>
      </c>
      <c r="B21570" s="34">
        <v>100</v>
      </c>
      <c r="C21570" s="34">
        <v>169</v>
      </c>
      <c r="D21570" s="34">
        <v>192</v>
      </c>
      <c r="E21570" s="34">
        <v>193</v>
      </c>
      <c r="F21570" s="34">
        <v>132</v>
      </c>
      <c r="G21570" s="34">
        <v>131</v>
      </c>
      <c r="H21570" s="34">
        <v>116</v>
      </c>
      <c r="I21570" s="34">
        <v>160</v>
      </c>
      <c r="J21570" s="34">
        <v>90</v>
      </c>
      <c r="K21570" s="34">
        <v>204</v>
      </c>
      <c r="L21570" s="34">
        <v>52</v>
      </c>
      <c r="M21570" s="34">
        <v>115</v>
      </c>
      <c r="N21570" s="34">
        <v>127</v>
      </c>
      <c r="O21570" s="34">
        <v>114</v>
      </c>
      <c r="P21570" s="34">
        <v>111</v>
      </c>
      <c r="Q21570" s="34">
        <v>154</v>
      </c>
      <c r="R21570" s="34">
        <v>142</v>
      </c>
      <c r="S21570" s="34">
        <v>182</v>
      </c>
      <c r="T21570" s="34">
        <v>61</v>
      </c>
      <c r="U21570" s="34">
        <v>106</v>
      </c>
      <c r="V21570" s="34">
        <v>147</v>
      </c>
      <c r="W21570" s="34">
        <v>139</v>
      </c>
      <c r="X21570" s="34">
        <v>125</v>
      </c>
      <c r="Y21570" s="34">
        <v>93</v>
      </c>
      <c r="Z21570" s="34">
        <v>140</v>
      </c>
      <c r="AA21570" s="34">
        <v>217</v>
      </c>
      <c r="AB21570" s="34">
        <v>79</v>
      </c>
      <c r="AC21570" s="34">
        <v>252</v>
      </c>
    </row>
    <row r="21571" spans="1:29" x14ac:dyDescent="0.2">
      <c r="A21571" s="34" t="s">
        <v>82064</v>
      </c>
      <c r="B21571" s="34">
        <v>30</v>
      </c>
      <c r="C21571" s="34">
        <v>33</v>
      </c>
      <c r="D21571" s="34">
        <v>57</v>
      </c>
      <c r="E21571" s="34">
        <v>35</v>
      </c>
      <c r="F21571" s="34">
        <v>43</v>
      </c>
      <c r="G21571" s="34">
        <v>43</v>
      </c>
      <c r="H21571" s="34">
        <v>21</v>
      </c>
      <c r="I21571" s="34">
        <v>35</v>
      </c>
      <c r="J21571" s="34">
        <v>22</v>
      </c>
      <c r="K21571" s="34">
        <v>39</v>
      </c>
      <c r="L21571" s="34">
        <v>17</v>
      </c>
      <c r="M21571" s="34">
        <v>19</v>
      </c>
      <c r="N21571" s="34">
        <v>27</v>
      </c>
      <c r="O21571" s="34">
        <v>24</v>
      </c>
      <c r="P21571" s="34">
        <v>24</v>
      </c>
      <c r="Q21571" s="34">
        <v>36</v>
      </c>
      <c r="R21571" s="34">
        <v>28</v>
      </c>
      <c r="S21571" s="34">
        <v>42</v>
      </c>
      <c r="T21571" s="34">
        <v>13</v>
      </c>
      <c r="U21571" s="34">
        <v>28</v>
      </c>
      <c r="V21571" s="34">
        <v>31</v>
      </c>
      <c r="W21571" s="34">
        <v>37</v>
      </c>
      <c r="X21571" s="34">
        <v>39</v>
      </c>
      <c r="Y21571" s="34">
        <v>27</v>
      </c>
      <c r="Z21571" s="34">
        <v>38</v>
      </c>
      <c r="AA21571" s="34">
        <v>19</v>
      </c>
      <c r="AB21571" s="34">
        <v>20</v>
      </c>
      <c r="AC21571" s="34">
        <v>47</v>
      </c>
    </row>
    <row r="21572" spans="1:29" x14ac:dyDescent="0.2">
      <c r="A21572" s="34" t="s">
        <v>82065</v>
      </c>
      <c r="B21572" s="34">
        <v>100</v>
      </c>
      <c r="C21572" s="34">
        <v>126</v>
      </c>
      <c r="D21572" s="34">
        <v>113</v>
      </c>
      <c r="E21572" s="34">
        <v>126</v>
      </c>
      <c r="F21572" s="34">
        <v>110</v>
      </c>
      <c r="G21572" s="34">
        <v>150</v>
      </c>
      <c r="H21572" s="34">
        <v>105</v>
      </c>
      <c r="I21572" s="34">
        <v>96</v>
      </c>
      <c r="J21572" s="34">
        <v>75</v>
      </c>
      <c r="K21572" s="34">
        <v>161</v>
      </c>
      <c r="L21572" s="34">
        <v>40</v>
      </c>
      <c r="M21572" s="34">
        <v>109</v>
      </c>
      <c r="N21572" s="34">
        <v>99</v>
      </c>
      <c r="O21572" s="34">
        <v>104</v>
      </c>
      <c r="P21572" s="34">
        <v>89</v>
      </c>
      <c r="Q21572" s="34">
        <v>140</v>
      </c>
      <c r="R21572" s="34">
        <v>68</v>
      </c>
      <c r="S21572" s="34">
        <v>156</v>
      </c>
      <c r="T21572" s="34">
        <v>62</v>
      </c>
      <c r="U21572" s="34">
        <v>99</v>
      </c>
      <c r="V21572" s="34">
        <v>130</v>
      </c>
      <c r="W21572" s="34">
        <v>94</v>
      </c>
      <c r="X21572" s="34">
        <v>94</v>
      </c>
      <c r="Y21572" s="34">
        <v>78</v>
      </c>
      <c r="Z21572" s="34">
        <v>120</v>
      </c>
      <c r="AA21572" s="34">
        <v>142</v>
      </c>
      <c r="AB21572" s="34">
        <v>79</v>
      </c>
      <c r="AC21572" s="34">
        <v>173</v>
      </c>
    </row>
    <row r="21573" spans="1:29" x14ac:dyDescent="0.2">
      <c r="A21573" s="34" t="s">
        <v>82066</v>
      </c>
      <c r="B21573" s="34">
        <v>121</v>
      </c>
      <c r="C21573" s="34">
        <v>178</v>
      </c>
      <c r="D21573" s="34">
        <v>264</v>
      </c>
      <c r="E21573" s="34">
        <v>194</v>
      </c>
      <c r="F21573" s="34">
        <v>243</v>
      </c>
      <c r="G21573" s="34">
        <v>260</v>
      </c>
      <c r="H21573" s="34">
        <v>215</v>
      </c>
      <c r="I21573" s="34">
        <v>166</v>
      </c>
      <c r="J21573" s="34">
        <v>197</v>
      </c>
      <c r="K21573" s="34">
        <v>330</v>
      </c>
      <c r="L21573" s="34">
        <v>143</v>
      </c>
      <c r="M21573" s="34">
        <v>182</v>
      </c>
      <c r="N21573" s="34">
        <v>197</v>
      </c>
      <c r="O21573" s="34">
        <v>156</v>
      </c>
      <c r="P21573" s="34">
        <v>189</v>
      </c>
      <c r="Q21573" s="34">
        <v>275</v>
      </c>
      <c r="R21573" s="34">
        <v>222</v>
      </c>
      <c r="S21573" s="34">
        <v>283</v>
      </c>
      <c r="T21573" s="34">
        <v>167</v>
      </c>
      <c r="U21573" s="34">
        <v>186</v>
      </c>
      <c r="V21573" s="34">
        <v>196</v>
      </c>
      <c r="W21573" s="34">
        <v>201</v>
      </c>
      <c r="X21573" s="34">
        <v>268</v>
      </c>
      <c r="Y21573" s="34">
        <v>220</v>
      </c>
      <c r="Z21573" s="34">
        <v>259</v>
      </c>
      <c r="AA21573" s="34">
        <v>267</v>
      </c>
      <c r="AB21573" s="34">
        <v>237</v>
      </c>
      <c r="AC21573" s="34">
        <v>333</v>
      </c>
    </row>
    <row r="21574" spans="1:29" x14ac:dyDescent="0.2">
      <c r="A21574" s="34" t="s">
        <v>82067</v>
      </c>
      <c r="B21574" s="34">
        <v>209</v>
      </c>
      <c r="C21574" s="34">
        <v>279</v>
      </c>
      <c r="D21574" s="34">
        <v>313</v>
      </c>
      <c r="E21574" s="34">
        <v>283</v>
      </c>
      <c r="F21574" s="34">
        <v>255</v>
      </c>
      <c r="G21574" s="34">
        <v>278</v>
      </c>
      <c r="H21574" s="34">
        <v>295</v>
      </c>
      <c r="I21574" s="34">
        <v>274</v>
      </c>
      <c r="J21574" s="34">
        <v>302</v>
      </c>
      <c r="K21574" s="34">
        <v>367</v>
      </c>
      <c r="L21574" s="34">
        <v>235</v>
      </c>
      <c r="M21574" s="34">
        <v>268</v>
      </c>
      <c r="N21574" s="34">
        <v>241</v>
      </c>
      <c r="O21574" s="34">
        <v>277</v>
      </c>
      <c r="P21574" s="34">
        <v>254</v>
      </c>
      <c r="Q21574" s="34">
        <v>397</v>
      </c>
      <c r="R21574" s="34">
        <v>354</v>
      </c>
      <c r="S21574" s="34">
        <v>310</v>
      </c>
      <c r="T21574" s="34">
        <v>227</v>
      </c>
      <c r="U21574" s="34">
        <v>307</v>
      </c>
      <c r="V21574" s="34">
        <v>323</v>
      </c>
      <c r="W21574" s="34">
        <v>423</v>
      </c>
      <c r="X21574" s="34">
        <v>415</v>
      </c>
      <c r="Y21574" s="34">
        <v>324</v>
      </c>
      <c r="Z21574" s="34">
        <v>340</v>
      </c>
      <c r="AA21574" s="34">
        <v>459</v>
      </c>
      <c r="AB21574" s="34">
        <v>320</v>
      </c>
      <c r="AC21574" s="34">
        <v>477</v>
      </c>
    </row>
    <row r="21575" spans="1:29" x14ac:dyDescent="0.2">
      <c r="A21575" s="34" t="s">
        <v>82068</v>
      </c>
      <c r="B21575" s="34">
        <v>74</v>
      </c>
      <c r="C21575" s="34">
        <v>129</v>
      </c>
      <c r="D21575" s="34">
        <v>140</v>
      </c>
      <c r="E21575" s="34">
        <v>118</v>
      </c>
      <c r="F21575" s="34">
        <v>84</v>
      </c>
      <c r="G21575" s="34">
        <v>148</v>
      </c>
      <c r="H21575" s="34">
        <v>70</v>
      </c>
      <c r="I21575" s="34">
        <v>106</v>
      </c>
      <c r="J21575" s="34">
        <v>53</v>
      </c>
      <c r="K21575" s="34">
        <v>126</v>
      </c>
      <c r="L21575" s="34">
        <v>27</v>
      </c>
      <c r="M21575" s="34">
        <v>79</v>
      </c>
      <c r="N21575" s="34">
        <v>80</v>
      </c>
      <c r="O21575" s="34">
        <v>77</v>
      </c>
      <c r="P21575" s="34">
        <v>79</v>
      </c>
      <c r="Q21575" s="34">
        <v>99</v>
      </c>
      <c r="R21575" s="34">
        <v>70</v>
      </c>
      <c r="S21575" s="34">
        <v>151</v>
      </c>
      <c r="T21575" s="34">
        <v>39</v>
      </c>
      <c r="U21575" s="34">
        <v>68</v>
      </c>
      <c r="V21575" s="34">
        <v>113</v>
      </c>
      <c r="W21575" s="34">
        <v>73</v>
      </c>
      <c r="X21575" s="34">
        <v>89</v>
      </c>
      <c r="Y21575" s="34">
        <v>72</v>
      </c>
      <c r="Z21575" s="34">
        <v>106</v>
      </c>
      <c r="AA21575" s="34">
        <v>141</v>
      </c>
      <c r="AB21575" s="34">
        <v>56</v>
      </c>
      <c r="AC21575" s="34">
        <v>156</v>
      </c>
    </row>
    <row r="21576" spans="1:29" x14ac:dyDescent="0.2">
      <c r="A21576" s="34" t="s">
        <v>82069</v>
      </c>
      <c r="B21576" s="34">
        <v>175</v>
      </c>
      <c r="C21576" s="34">
        <v>318</v>
      </c>
      <c r="D21576" s="34">
        <v>477</v>
      </c>
      <c r="E21576" s="34">
        <v>328</v>
      </c>
      <c r="F21576" s="34">
        <v>300</v>
      </c>
      <c r="G21576" s="34">
        <v>376</v>
      </c>
      <c r="H21576" s="34">
        <v>241</v>
      </c>
      <c r="I21576" s="34">
        <v>336</v>
      </c>
      <c r="J21576" s="34">
        <v>218</v>
      </c>
      <c r="K21576" s="34">
        <v>325</v>
      </c>
      <c r="L21576" s="34">
        <v>104</v>
      </c>
      <c r="M21576" s="34">
        <v>230</v>
      </c>
      <c r="N21576" s="34">
        <v>236</v>
      </c>
      <c r="O21576" s="34">
        <v>212</v>
      </c>
      <c r="P21576" s="34">
        <v>219</v>
      </c>
      <c r="Q21576" s="34">
        <v>295</v>
      </c>
      <c r="R21576" s="34">
        <v>227</v>
      </c>
      <c r="S21576" s="34">
        <v>447</v>
      </c>
      <c r="T21576" s="34">
        <v>120</v>
      </c>
      <c r="U21576" s="34">
        <v>197</v>
      </c>
      <c r="V21576" s="34">
        <v>282</v>
      </c>
      <c r="W21576" s="34">
        <v>205</v>
      </c>
      <c r="X21576" s="34">
        <v>356</v>
      </c>
      <c r="Y21576" s="34">
        <v>164</v>
      </c>
      <c r="Z21576" s="34">
        <v>367</v>
      </c>
      <c r="AA21576" s="34">
        <v>342</v>
      </c>
      <c r="AB21576" s="34">
        <v>191</v>
      </c>
      <c r="AC21576" s="34">
        <v>484</v>
      </c>
    </row>
    <row r="21577" spans="1:29" x14ac:dyDescent="0.2">
      <c r="A21577" s="34" t="s">
        <v>82070</v>
      </c>
      <c r="B21577" s="34">
        <v>158</v>
      </c>
      <c r="C21577" s="34">
        <v>216</v>
      </c>
      <c r="D21577" s="34">
        <v>253</v>
      </c>
      <c r="E21577" s="34">
        <v>229</v>
      </c>
      <c r="F21577" s="34">
        <v>252</v>
      </c>
      <c r="G21577" s="34">
        <v>228</v>
      </c>
      <c r="H21577" s="34">
        <v>245</v>
      </c>
      <c r="I21577" s="34">
        <v>229</v>
      </c>
      <c r="J21577" s="34">
        <v>225</v>
      </c>
      <c r="K21577" s="34">
        <v>268</v>
      </c>
      <c r="L21577" s="34">
        <v>214</v>
      </c>
      <c r="M21577" s="34">
        <v>241</v>
      </c>
      <c r="N21577" s="34">
        <v>222</v>
      </c>
      <c r="O21577" s="34">
        <v>224</v>
      </c>
      <c r="P21577" s="34">
        <v>219</v>
      </c>
      <c r="Q21577" s="34">
        <v>321</v>
      </c>
      <c r="R21577" s="34">
        <v>333</v>
      </c>
      <c r="S21577" s="34">
        <v>271</v>
      </c>
      <c r="T21577" s="34">
        <v>270</v>
      </c>
      <c r="U21577" s="34">
        <v>248</v>
      </c>
      <c r="V21577" s="34">
        <v>321</v>
      </c>
      <c r="W21577" s="34">
        <v>289</v>
      </c>
      <c r="X21577" s="34">
        <v>350</v>
      </c>
      <c r="Y21577" s="34">
        <v>205</v>
      </c>
      <c r="Z21577" s="34">
        <v>328</v>
      </c>
      <c r="AA21577" s="34">
        <v>316</v>
      </c>
      <c r="AB21577" s="34">
        <v>332</v>
      </c>
      <c r="AC21577" s="34">
        <v>364</v>
      </c>
    </row>
    <row r="21578" spans="1:29" x14ac:dyDescent="0.2">
      <c r="A21578" s="34" t="s">
        <v>82071</v>
      </c>
      <c r="B21578" s="34">
        <v>96</v>
      </c>
      <c r="C21578" s="34">
        <v>139</v>
      </c>
      <c r="D21578" s="34">
        <v>145</v>
      </c>
      <c r="E21578" s="34">
        <v>165</v>
      </c>
      <c r="F21578" s="34">
        <v>87</v>
      </c>
      <c r="G21578" s="34">
        <v>125</v>
      </c>
      <c r="H21578" s="34">
        <v>91</v>
      </c>
      <c r="I21578" s="34">
        <v>111</v>
      </c>
      <c r="J21578" s="34">
        <v>75</v>
      </c>
      <c r="K21578" s="34">
        <v>136</v>
      </c>
      <c r="L21578" s="34">
        <v>31</v>
      </c>
      <c r="M21578" s="34">
        <v>132</v>
      </c>
      <c r="N21578" s="34">
        <v>77</v>
      </c>
      <c r="O21578" s="34">
        <v>115</v>
      </c>
      <c r="P21578" s="34">
        <v>63</v>
      </c>
      <c r="Q21578" s="34">
        <v>128</v>
      </c>
      <c r="R21578" s="34">
        <v>124</v>
      </c>
      <c r="S21578" s="34">
        <v>145</v>
      </c>
      <c r="T21578" s="34">
        <v>75</v>
      </c>
      <c r="U21578" s="34">
        <v>91</v>
      </c>
      <c r="V21578" s="34">
        <v>126</v>
      </c>
      <c r="W21578" s="34">
        <v>183</v>
      </c>
      <c r="X21578" s="34">
        <v>137</v>
      </c>
      <c r="Y21578" s="34">
        <v>82</v>
      </c>
      <c r="Z21578" s="34">
        <v>113</v>
      </c>
      <c r="AA21578" s="34">
        <v>164</v>
      </c>
      <c r="AB21578" s="34">
        <v>77</v>
      </c>
      <c r="AC21578" s="34">
        <v>209</v>
      </c>
    </row>
    <row r="21579" spans="1:29" x14ac:dyDescent="0.2">
      <c r="A21579" s="34" t="s">
        <v>82072</v>
      </c>
      <c r="B21579" s="34">
        <v>67</v>
      </c>
      <c r="C21579" s="34">
        <v>71</v>
      </c>
      <c r="D21579" s="34">
        <v>92</v>
      </c>
      <c r="E21579" s="34">
        <v>49</v>
      </c>
      <c r="F21579" s="34">
        <v>56</v>
      </c>
      <c r="G21579" s="34">
        <v>37</v>
      </c>
      <c r="H21579" s="34">
        <v>77</v>
      </c>
      <c r="I21579" s="34">
        <v>45</v>
      </c>
      <c r="J21579" s="34">
        <v>53</v>
      </c>
      <c r="K21579" s="34">
        <v>60</v>
      </c>
      <c r="L21579" s="34">
        <v>28</v>
      </c>
      <c r="M21579" s="34">
        <v>44</v>
      </c>
      <c r="N21579" s="34">
        <v>53</v>
      </c>
      <c r="O21579" s="34">
        <v>56</v>
      </c>
      <c r="P21579" s="34">
        <v>51</v>
      </c>
      <c r="Q21579" s="34">
        <v>63</v>
      </c>
      <c r="R21579" s="34">
        <v>34</v>
      </c>
      <c r="S21579" s="34">
        <v>58</v>
      </c>
      <c r="T21579" s="34">
        <v>29</v>
      </c>
      <c r="U21579" s="34">
        <v>45</v>
      </c>
      <c r="V21579" s="34">
        <v>63</v>
      </c>
      <c r="W21579" s="34">
        <v>60</v>
      </c>
      <c r="X21579" s="34">
        <v>111</v>
      </c>
      <c r="Y21579" s="34">
        <v>39</v>
      </c>
      <c r="Z21579" s="34">
        <v>85</v>
      </c>
      <c r="AA21579" s="34">
        <v>69</v>
      </c>
      <c r="AB21579" s="34">
        <v>75</v>
      </c>
      <c r="AC21579" s="34">
        <v>94</v>
      </c>
    </row>
    <row r="21580" spans="1:29" x14ac:dyDescent="0.2">
      <c r="A21580" s="34" t="s">
        <v>82073</v>
      </c>
      <c r="B21580" s="34">
        <v>17</v>
      </c>
      <c r="C21580" s="34">
        <v>41</v>
      </c>
      <c r="D21580" s="34">
        <v>54</v>
      </c>
      <c r="E21580" s="34">
        <v>54</v>
      </c>
      <c r="F21580" s="34">
        <v>34</v>
      </c>
      <c r="G21580" s="34">
        <v>43</v>
      </c>
      <c r="H21580" s="34">
        <v>43</v>
      </c>
      <c r="I21580" s="34">
        <v>42</v>
      </c>
      <c r="J21580" s="34">
        <v>32</v>
      </c>
      <c r="K21580" s="34">
        <v>43</v>
      </c>
      <c r="L21580" s="34">
        <v>18</v>
      </c>
      <c r="M21580" s="34">
        <v>28</v>
      </c>
      <c r="N21580" s="34">
        <v>21</v>
      </c>
      <c r="O21580" s="34">
        <v>32</v>
      </c>
      <c r="P21580" s="34">
        <v>52</v>
      </c>
      <c r="Q21580" s="34">
        <v>37</v>
      </c>
      <c r="R21580" s="34">
        <v>38</v>
      </c>
      <c r="S21580" s="34">
        <v>57</v>
      </c>
      <c r="T21580" s="34">
        <v>27</v>
      </c>
      <c r="U21580" s="34">
        <v>34</v>
      </c>
      <c r="V21580" s="34">
        <v>37</v>
      </c>
      <c r="W21580" s="34">
        <v>21</v>
      </c>
      <c r="X21580" s="34">
        <v>31</v>
      </c>
      <c r="Y21580" s="34">
        <v>13</v>
      </c>
      <c r="Z21580" s="34">
        <v>39</v>
      </c>
      <c r="AA21580" s="34">
        <v>41</v>
      </c>
      <c r="AB21580" s="34">
        <v>12</v>
      </c>
      <c r="AC21580" s="34">
        <v>44</v>
      </c>
    </row>
    <row r="21581" spans="1:29" x14ac:dyDescent="0.2">
      <c r="A21581" s="34" t="s">
        <v>82074</v>
      </c>
      <c r="B21581" s="34">
        <v>122</v>
      </c>
      <c r="C21581" s="34">
        <v>172</v>
      </c>
      <c r="D21581" s="34">
        <v>275</v>
      </c>
      <c r="E21581" s="34">
        <v>217</v>
      </c>
      <c r="F21581" s="34">
        <v>200</v>
      </c>
      <c r="G21581" s="34">
        <v>227</v>
      </c>
      <c r="H21581" s="34">
        <v>185</v>
      </c>
      <c r="I21581" s="34">
        <v>189</v>
      </c>
      <c r="J21581" s="34">
        <v>184</v>
      </c>
      <c r="K21581" s="34">
        <v>247</v>
      </c>
      <c r="L21581" s="34">
        <v>84</v>
      </c>
      <c r="M21581" s="34">
        <v>116</v>
      </c>
      <c r="N21581" s="34">
        <v>167</v>
      </c>
      <c r="O21581" s="34">
        <v>161</v>
      </c>
      <c r="P21581" s="34">
        <v>173</v>
      </c>
      <c r="Q21581" s="34">
        <v>178</v>
      </c>
      <c r="R21581" s="34">
        <v>176</v>
      </c>
      <c r="S21581" s="34">
        <v>264</v>
      </c>
      <c r="T21581" s="34">
        <v>125</v>
      </c>
      <c r="U21581" s="34">
        <v>128</v>
      </c>
      <c r="V21581" s="34">
        <v>201</v>
      </c>
      <c r="W21581" s="34">
        <v>153</v>
      </c>
      <c r="X21581" s="34">
        <v>227</v>
      </c>
      <c r="Y21581" s="34">
        <v>147</v>
      </c>
      <c r="Z21581" s="34">
        <v>219</v>
      </c>
      <c r="AA21581" s="34">
        <v>225</v>
      </c>
      <c r="AB21581" s="34">
        <v>158</v>
      </c>
      <c r="AC21581" s="34">
        <v>283</v>
      </c>
    </row>
    <row r="21582" spans="1:29" x14ac:dyDescent="0.2">
      <c r="A21582" s="34" t="s">
        <v>82075</v>
      </c>
      <c r="B21582" s="34">
        <v>40</v>
      </c>
      <c r="C21582" s="34">
        <v>90</v>
      </c>
      <c r="D21582" s="34">
        <v>153</v>
      </c>
      <c r="E21582" s="34">
        <v>135</v>
      </c>
      <c r="F21582" s="34">
        <v>58</v>
      </c>
      <c r="G21582" s="34">
        <v>115</v>
      </c>
      <c r="H21582" s="34">
        <v>54</v>
      </c>
      <c r="I21582" s="34">
        <v>82</v>
      </c>
      <c r="J21582" s="34">
        <v>29</v>
      </c>
      <c r="K21582" s="34">
        <v>82</v>
      </c>
      <c r="L21582" s="34">
        <v>19</v>
      </c>
      <c r="M21582" s="34">
        <v>71</v>
      </c>
      <c r="N21582" s="34">
        <v>53</v>
      </c>
      <c r="O21582" s="34">
        <v>74</v>
      </c>
      <c r="P21582" s="34">
        <v>52</v>
      </c>
      <c r="Q21582" s="34">
        <v>62</v>
      </c>
      <c r="R21582" s="34">
        <v>42</v>
      </c>
      <c r="S21582" s="34">
        <v>143</v>
      </c>
      <c r="T21582" s="34">
        <v>10</v>
      </c>
      <c r="U21582" s="34">
        <v>42</v>
      </c>
      <c r="V21582" s="34">
        <v>68</v>
      </c>
      <c r="W21582" s="34">
        <v>48</v>
      </c>
      <c r="X21582" s="34">
        <v>84</v>
      </c>
      <c r="Y21582" s="34">
        <v>27</v>
      </c>
      <c r="Z21582" s="34">
        <v>80</v>
      </c>
      <c r="AA21582" s="34">
        <v>102</v>
      </c>
      <c r="AB21582" s="34">
        <v>17</v>
      </c>
      <c r="AC21582" s="34">
        <v>134</v>
      </c>
    </row>
    <row r="21583" spans="1:29" x14ac:dyDescent="0.2">
      <c r="A21583" s="34" t="s">
        <v>82076</v>
      </c>
      <c r="B21583" s="34">
        <v>38</v>
      </c>
      <c r="C21583" s="34">
        <v>102</v>
      </c>
      <c r="D21583" s="34">
        <v>91</v>
      </c>
      <c r="E21583" s="34">
        <v>69</v>
      </c>
      <c r="F21583" s="34">
        <v>31</v>
      </c>
      <c r="G21583" s="34">
        <v>76</v>
      </c>
      <c r="H21583" s="34">
        <v>28</v>
      </c>
      <c r="I21583" s="34">
        <v>82</v>
      </c>
      <c r="J21583" s="34">
        <v>18</v>
      </c>
      <c r="K21583" s="34">
        <v>89</v>
      </c>
      <c r="L21583" s="34">
        <v>10</v>
      </c>
      <c r="M21583" s="34">
        <v>54</v>
      </c>
      <c r="N21583" s="34">
        <v>33</v>
      </c>
      <c r="O21583" s="34">
        <v>53</v>
      </c>
      <c r="P21583" s="34">
        <v>31</v>
      </c>
      <c r="Q21583" s="34">
        <v>58</v>
      </c>
      <c r="R21583" s="34">
        <v>30</v>
      </c>
      <c r="S21583" s="34">
        <v>107</v>
      </c>
      <c r="T21583" s="34">
        <v>14</v>
      </c>
      <c r="U21583" s="34">
        <v>41</v>
      </c>
      <c r="V21583" s="34">
        <v>36</v>
      </c>
      <c r="W21583" s="34">
        <v>37</v>
      </c>
      <c r="X21583" s="34">
        <v>57</v>
      </c>
      <c r="Y21583" s="34">
        <v>30</v>
      </c>
      <c r="Z21583" s="34">
        <v>52</v>
      </c>
      <c r="AA21583" s="34">
        <v>96</v>
      </c>
      <c r="AB21583" s="34">
        <v>19</v>
      </c>
      <c r="AC21583" s="34">
        <v>109</v>
      </c>
    </row>
    <row r="21584" spans="1:29" x14ac:dyDescent="0.2">
      <c r="A21584" s="34" t="s">
        <v>82077</v>
      </c>
      <c r="B21584" s="34">
        <v>168</v>
      </c>
      <c r="C21584" s="34">
        <v>118</v>
      </c>
      <c r="D21584" s="34">
        <v>180</v>
      </c>
      <c r="E21584" s="34">
        <v>133</v>
      </c>
      <c r="F21584" s="34">
        <v>217</v>
      </c>
      <c r="G21584" s="34">
        <v>117</v>
      </c>
      <c r="H21584" s="34">
        <v>152</v>
      </c>
      <c r="I21584" s="34">
        <v>135</v>
      </c>
      <c r="J21584" s="34">
        <v>168</v>
      </c>
      <c r="K21584" s="34">
        <v>164</v>
      </c>
      <c r="L21584" s="34">
        <v>144</v>
      </c>
      <c r="M21584" s="34">
        <v>158</v>
      </c>
      <c r="N21584" s="34">
        <v>160</v>
      </c>
      <c r="O21584" s="34">
        <v>134</v>
      </c>
      <c r="P21584" s="34">
        <v>201</v>
      </c>
      <c r="Q21584" s="34">
        <v>206</v>
      </c>
      <c r="R21584" s="34">
        <v>190</v>
      </c>
      <c r="S21584" s="34">
        <v>257</v>
      </c>
      <c r="T21584" s="34">
        <v>199</v>
      </c>
      <c r="U21584" s="34">
        <v>147</v>
      </c>
      <c r="V21584" s="34">
        <v>217</v>
      </c>
      <c r="W21584" s="34">
        <v>198</v>
      </c>
      <c r="X21584" s="34">
        <v>214</v>
      </c>
      <c r="Y21584" s="34">
        <v>173</v>
      </c>
      <c r="Z21584" s="34">
        <v>185</v>
      </c>
      <c r="AA21584" s="34">
        <v>187</v>
      </c>
      <c r="AB21584" s="34">
        <v>191</v>
      </c>
      <c r="AC21584" s="34">
        <v>235</v>
      </c>
    </row>
    <row r="21585" spans="1:29" x14ac:dyDescent="0.2">
      <c r="A21585" s="34" t="s">
        <v>82078</v>
      </c>
      <c r="B21585" s="34">
        <v>207</v>
      </c>
      <c r="C21585" s="34">
        <v>348</v>
      </c>
      <c r="D21585" s="34">
        <v>368</v>
      </c>
      <c r="E21585" s="34">
        <v>357</v>
      </c>
      <c r="F21585" s="34">
        <v>303</v>
      </c>
      <c r="G21585" s="34">
        <v>349</v>
      </c>
      <c r="H21585" s="34">
        <v>270</v>
      </c>
      <c r="I21585" s="34">
        <v>279</v>
      </c>
      <c r="J21585" s="34">
        <v>219</v>
      </c>
      <c r="K21585" s="34">
        <v>351</v>
      </c>
      <c r="L21585" s="34">
        <v>107</v>
      </c>
      <c r="M21585" s="34">
        <v>294</v>
      </c>
      <c r="N21585" s="34">
        <v>209</v>
      </c>
      <c r="O21585" s="34">
        <v>244</v>
      </c>
      <c r="P21585" s="34">
        <v>234</v>
      </c>
      <c r="Q21585" s="34">
        <v>287</v>
      </c>
      <c r="R21585" s="34">
        <v>303</v>
      </c>
      <c r="S21585" s="34">
        <v>451</v>
      </c>
      <c r="T21585" s="34">
        <v>182</v>
      </c>
      <c r="U21585" s="34">
        <v>264</v>
      </c>
      <c r="V21585" s="34">
        <v>324</v>
      </c>
      <c r="W21585" s="34">
        <v>301</v>
      </c>
      <c r="X21585" s="34">
        <v>393</v>
      </c>
      <c r="Y21585" s="34">
        <v>203</v>
      </c>
      <c r="Z21585" s="34">
        <v>381</v>
      </c>
      <c r="AA21585" s="34">
        <v>421</v>
      </c>
      <c r="AB21585" s="34">
        <v>250</v>
      </c>
      <c r="AC21585" s="34">
        <v>539</v>
      </c>
    </row>
    <row r="21586" spans="1:29" x14ac:dyDescent="0.2">
      <c r="A21586" s="34" t="s">
        <v>82079</v>
      </c>
      <c r="B21586" s="34">
        <v>140</v>
      </c>
      <c r="C21586" s="34">
        <v>94</v>
      </c>
      <c r="D21586" s="34">
        <v>114</v>
      </c>
      <c r="E21586" s="34">
        <v>99</v>
      </c>
      <c r="F21586" s="34">
        <v>112</v>
      </c>
      <c r="G21586" s="34">
        <v>138</v>
      </c>
      <c r="H21586" s="34">
        <v>85</v>
      </c>
      <c r="I21586" s="34">
        <v>83</v>
      </c>
      <c r="J21586" s="34">
        <v>79</v>
      </c>
      <c r="K21586" s="34">
        <v>90</v>
      </c>
      <c r="L21586" s="34">
        <v>76</v>
      </c>
      <c r="M21586" s="34">
        <v>81</v>
      </c>
      <c r="N21586" s="34">
        <v>84</v>
      </c>
      <c r="O21586" s="34">
        <v>68</v>
      </c>
      <c r="P21586" s="34">
        <v>95</v>
      </c>
      <c r="Q21586" s="34">
        <v>127</v>
      </c>
      <c r="R21586" s="34">
        <v>125</v>
      </c>
      <c r="S21586" s="34">
        <v>100</v>
      </c>
      <c r="T21586" s="34">
        <v>94</v>
      </c>
      <c r="U21586" s="34">
        <v>103</v>
      </c>
      <c r="V21586" s="34">
        <v>121</v>
      </c>
      <c r="W21586" s="34">
        <v>119</v>
      </c>
      <c r="X21586" s="34">
        <v>102</v>
      </c>
      <c r="Y21586" s="34">
        <v>95</v>
      </c>
      <c r="Z21586" s="34">
        <v>109</v>
      </c>
      <c r="AA21586" s="34">
        <v>111</v>
      </c>
      <c r="AB21586" s="34">
        <v>132</v>
      </c>
      <c r="AC21586" s="34">
        <v>152</v>
      </c>
    </row>
    <row r="21587" spans="1:29" x14ac:dyDescent="0.2">
      <c r="A21587" s="34" t="s">
        <v>82080</v>
      </c>
      <c r="B21587" s="34">
        <v>23</v>
      </c>
      <c r="C21587" s="34">
        <v>5</v>
      </c>
      <c r="D21587" s="34">
        <v>7</v>
      </c>
      <c r="E21587" s="34">
        <v>10</v>
      </c>
      <c r="F21587" s="34">
        <v>8</v>
      </c>
      <c r="G21587" s="34">
        <v>4</v>
      </c>
      <c r="H21587" s="34">
        <v>4</v>
      </c>
      <c r="I21587" s="34">
        <v>5</v>
      </c>
      <c r="J21587" s="34">
        <v>3</v>
      </c>
      <c r="K21587" s="34">
        <v>16</v>
      </c>
      <c r="L21587" s="34">
        <v>1</v>
      </c>
      <c r="M21587" s="34">
        <v>8</v>
      </c>
      <c r="N21587" s="34">
        <v>4</v>
      </c>
      <c r="O21587" s="34">
        <v>6</v>
      </c>
      <c r="P21587" s="34">
        <v>3</v>
      </c>
      <c r="Q21587" s="34">
        <v>7</v>
      </c>
      <c r="R21587" s="34">
        <v>1</v>
      </c>
      <c r="S21587" s="34">
        <v>10</v>
      </c>
      <c r="T21587" s="34">
        <v>1</v>
      </c>
      <c r="U21587" s="34">
        <v>5</v>
      </c>
      <c r="V21587" s="34">
        <v>4</v>
      </c>
      <c r="W21587" s="34">
        <v>5</v>
      </c>
      <c r="X21587" s="34">
        <v>6</v>
      </c>
      <c r="Y21587" s="34">
        <v>1</v>
      </c>
      <c r="Z21587" s="34">
        <v>15</v>
      </c>
      <c r="AA21587" s="34">
        <v>8</v>
      </c>
      <c r="AB21587" s="34">
        <v>5</v>
      </c>
      <c r="AC21587" s="34">
        <v>4</v>
      </c>
    </row>
    <row r="21588" spans="1:29" x14ac:dyDescent="0.2">
      <c r="A21588" s="34" t="s">
        <v>82081</v>
      </c>
      <c r="B21588" s="34">
        <v>149</v>
      </c>
      <c r="C21588" s="34">
        <v>265</v>
      </c>
      <c r="D21588" s="34">
        <v>318</v>
      </c>
      <c r="E21588" s="34">
        <v>283</v>
      </c>
      <c r="F21588" s="34">
        <v>273</v>
      </c>
      <c r="G21588" s="34">
        <v>334</v>
      </c>
      <c r="H21588" s="34">
        <v>247</v>
      </c>
      <c r="I21588" s="34">
        <v>224</v>
      </c>
      <c r="J21588" s="34">
        <v>202</v>
      </c>
      <c r="K21588" s="34">
        <v>291</v>
      </c>
      <c r="L21588" s="34">
        <v>102</v>
      </c>
      <c r="M21588" s="34">
        <v>211</v>
      </c>
      <c r="N21588" s="34">
        <v>200</v>
      </c>
      <c r="O21588" s="34">
        <v>215</v>
      </c>
      <c r="P21588" s="34">
        <v>200</v>
      </c>
      <c r="Q21588" s="34">
        <v>295</v>
      </c>
      <c r="R21588" s="34">
        <v>221</v>
      </c>
      <c r="S21588" s="34">
        <v>376</v>
      </c>
      <c r="T21588" s="34">
        <v>166</v>
      </c>
      <c r="U21588" s="34">
        <v>194</v>
      </c>
      <c r="V21588" s="34">
        <v>281</v>
      </c>
      <c r="W21588" s="34">
        <v>230</v>
      </c>
      <c r="X21588" s="34">
        <v>332</v>
      </c>
      <c r="Y21588" s="34">
        <v>185</v>
      </c>
      <c r="Z21588" s="34">
        <v>265</v>
      </c>
      <c r="AA21588" s="34">
        <v>335</v>
      </c>
      <c r="AB21588" s="34">
        <v>174</v>
      </c>
      <c r="AC21588" s="34">
        <v>368</v>
      </c>
    </row>
    <row r="21589" spans="1:29" x14ac:dyDescent="0.2">
      <c r="A21589" s="34" t="s">
        <v>82082</v>
      </c>
      <c r="B21589" s="34">
        <v>77</v>
      </c>
      <c r="C21589" s="34">
        <v>166</v>
      </c>
      <c r="D21589" s="34">
        <v>164</v>
      </c>
      <c r="E21589" s="34">
        <v>151</v>
      </c>
      <c r="F21589" s="34">
        <v>129</v>
      </c>
      <c r="G21589" s="34">
        <v>183</v>
      </c>
      <c r="H21589" s="34">
        <v>150</v>
      </c>
      <c r="I21589" s="34">
        <v>139</v>
      </c>
      <c r="J21589" s="34">
        <v>122</v>
      </c>
      <c r="K21589" s="34">
        <v>143</v>
      </c>
      <c r="L21589" s="34">
        <v>53</v>
      </c>
      <c r="M21589" s="34">
        <v>135</v>
      </c>
      <c r="N21589" s="34">
        <v>103</v>
      </c>
      <c r="O21589" s="34">
        <v>143</v>
      </c>
      <c r="P21589" s="34">
        <v>77</v>
      </c>
      <c r="Q21589" s="34">
        <v>169</v>
      </c>
      <c r="R21589" s="34">
        <v>149</v>
      </c>
      <c r="S21589" s="34">
        <v>176</v>
      </c>
      <c r="T21589" s="34">
        <v>101</v>
      </c>
      <c r="U21589" s="34">
        <v>125</v>
      </c>
      <c r="V21589" s="34">
        <v>131</v>
      </c>
      <c r="W21589" s="34">
        <v>110</v>
      </c>
      <c r="X21589" s="34">
        <v>158</v>
      </c>
      <c r="Y21589" s="34">
        <v>101</v>
      </c>
      <c r="Z21589" s="34">
        <v>135</v>
      </c>
      <c r="AA21589" s="34">
        <v>170</v>
      </c>
      <c r="AB21589" s="34">
        <v>100</v>
      </c>
      <c r="AC21589" s="34">
        <v>200</v>
      </c>
    </row>
    <row r="21590" spans="1:29" x14ac:dyDescent="0.2">
      <c r="A21590" s="34" t="s">
        <v>82083</v>
      </c>
      <c r="B21590" s="34">
        <v>243</v>
      </c>
      <c r="C21590" s="34">
        <v>704</v>
      </c>
      <c r="D21590" s="34">
        <v>428</v>
      </c>
      <c r="E21590" s="34">
        <v>635</v>
      </c>
      <c r="F21590" s="34">
        <v>364</v>
      </c>
      <c r="G21590" s="34">
        <v>590</v>
      </c>
      <c r="H21590" s="34">
        <v>307</v>
      </c>
      <c r="I21590" s="34">
        <v>665</v>
      </c>
      <c r="J21590" s="34">
        <v>294</v>
      </c>
      <c r="K21590" s="34">
        <v>643</v>
      </c>
      <c r="L21590" s="34">
        <v>162</v>
      </c>
      <c r="M21590" s="34">
        <v>510</v>
      </c>
      <c r="N21590" s="34">
        <v>303</v>
      </c>
      <c r="O21590" s="34">
        <v>533</v>
      </c>
      <c r="P21590" s="34">
        <v>268</v>
      </c>
      <c r="Q21590" s="34">
        <v>625</v>
      </c>
      <c r="R21590" s="34">
        <v>296</v>
      </c>
      <c r="S21590" s="34">
        <v>709</v>
      </c>
      <c r="T21590" s="34">
        <v>231</v>
      </c>
      <c r="U21590" s="34">
        <v>452</v>
      </c>
      <c r="V21590" s="34">
        <v>398</v>
      </c>
      <c r="W21590" s="34">
        <v>423</v>
      </c>
      <c r="X21590" s="34">
        <v>409</v>
      </c>
      <c r="Y21590" s="34">
        <v>394</v>
      </c>
      <c r="Z21590" s="34">
        <v>398</v>
      </c>
      <c r="AA21590" s="34">
        <v>563</v>
      </c>
      <c r="AB21590" s="34">
        <v>263</v>
      </c>
      <c r="AC21590" s="34">
        <v>845</v>
      </c>
    </row>
    <row r="21591" spans="1:29" x14ac:dyDescent="0.2">
      <c r="A21591" s="34" t="s">
        <v>82084</v>
      </c>
      <c r="B21591" s="34">
        <v>115</v>
      </c>
      <c r="C21591" s="34">
        <v>170</v>
      </c>
      <c r="D21591" s="34">
        <v>270</v>
      </c>
      <c r="E21591" s="34">
        <v>225</v>
      </c>
      <c r="F21591" s="34">
        <v>163</v>
      </c>
      <c r="G21591" s="34">
        <v>194</v>
      </c>
      <c r="H21591" s="34">
        <v>135</v>
      </c>
      <c r="I21591" s="34">
        <v>172</v>
      </c>
      <c r="J21591" s="34">
        <v>119</v>
      </c>
      <c r="K21591" s="34">
        <v>170</v>
      </c>
      <c r="L21591" s="34">
        <v>60</v>
      </c>
      <c r="M21591" s="34">
        <v>139</v>
      </c>
      <c r="N21591" s="34">
        <v>153</v>
      </c>
      <c r="O21591" s="34">
        <v>166</v>
      </c>
      <c r="P21591" s="34">
        <v>141</v>
      </c>
      <c r="Q21591" s="34">
        <v>149</v>
      </c>
      <c r="R21591" s="34">
        <v>162</v>
      </c>
      <c r="S21591" s="34">
        <v>230</v>
      </c>
      <c r="T21591" s="34">
        <v>98</v>
      </c>
      <c r="U21591" s="34">
        <v>103</v>
      </c>
      <c r="V21591" s="34">
        <v>176</v>
      </c>
      <c r="W21591" s="34">
        <v>89</v>
      </c>
      <c r="X21591" s="34">
        <v>239</v>
      </c>
      <c r="Y21591" s="34">
        <v>95</v>
      </c>
      <c r="Z21591" s="34">
        <v>242</v>
      </c>
      <c r="AA21591" s="34">
        <v>204</v>
      </c>
      <c r="AB21591" s="34">
        <v>107</v>
      </c>
      <c r="AC21591" s="34">
        <v>246</v>
      </c>
    </row>
    <row r="21592" spans="1:29" x14ac:dyDescent="0.2">
      <c r="A21592" s="34" t="s">
        <v>82085</v>
      </c>
      <c r="B21592" s="34">
        <v>103</v>
      </c>
      <c r="C21592" s="34">
        <v>245</v>
      </c>
      <c r="D21592" s="34">
        <v>334</v>
      </c>
      <c r="E21592" s="34">
        <v>273</v>
      </c>
      <c r="F21592" s="34">
        <v>296</v>
      </c>
      <c r="G21592" s="34">
        <v>227</v>
      </c>
      <c r="H21592" s="34">
        <v>195</v>
      </c>
      <c r="I21592" s="34">
        <v>257</v>
      </c>
      <c r="J21592" s="34">
        <v>205</v>
      </c>
      <c r="K21592" s="34">
        <v>252</v>
      </c>
      <c r="L21592" s="34">
        <v>122</v>
      </c>
      <c r="M21592" s="34">
        <v>209</v>
      </c>
      <c r="N21592" s="34">
        <v>213</v>
      </c>
      <c r="O21592" s="34">
        <v>215</v>
      </c>
      <c r="P21592" s="34">
        <v>219</v>
      </c>
      <c r="Q21592" s="34">
        <v>240</v>
      </c>
      <c r="R21592" s="34">
        <v>254</v>
      </c>
      <c r="S21592" s="34">
        <v>369</v>
      </c>
      <c r="T21592" s="34">
        <v>124</v>
      </c>
      <c r="U21592" s="34">
        <v>176</v>
      </c>
      <c r="V21592" s="34">
        <v>233</v>
      </c>
      <c r="W21592" s="34">
        <v>175</v>
      </c>
      <c r="X21592" s="34">
        <v>289</v>
      </c>
      <c r="Y21592" s="34">
        <v>179</v>
      </c>
      <c r="Z21592" s="34">
        <v>314</v>
      </c>
      <c r="AA21592" s="34">
        <v>300</v>
      </c>
      <c r="AB21592" s="34">
        <v>161</v>
      </c>
      <c r="AC21592" s="34">
        <v>401</v>
      </c>
    </row>
    <row r="21593" spans="1:29" x14ac:dyDescent="0.2">
      <c r="A21593" s="34" t="s">
        <v>82086</v>
      </c>
      <c r="B21593" s="34">
        <v>37</v>
      </c>
      <c r="C21593" s="34">
        <v>60</v>
      </c>
      <c r="D21593" s="34">
        <v>80</v>
      </c>
      <c r="E21593" s="34">
        <v>77</v>
      </c>
      <c r="F21593" s="34">
        <v>41</v>
      </c>
      <c r="G21593" s="34">
        <v>64</v>
      </c>
      <c r="H21593" s="34">
        <v>29</v>
      </c>
      <c r="I21593" s="34">
        <v>54</v>
      </c>
      <c r="J21593" s="34">
        <v>19</v>
      </c>
      <c r="K21593" s="34">
        <v>75</v>
      </c>
      <c r="L21593" s="34">
        <v>10</v>
      </c>
      <c r="M21593" s="34">
        <v>43</v>
      </c>
      <c r="N21593" s="34">
        <v>42</v>
      </c>
      <c r="O21593" s="34">
        <v>41</v>
      </c>
      <c r="P21593" s="34">
        <v>38</v>
      </c>
      <c r="Q21593" s="34">
        <v>77</v>
      </c>
      <c r="R21593" s="34">
        <v>39</v>
      </c>
      <c r="S21593" s="34">
        <v>73</v>
      </c>
      <c r="T21593" s="34">
        <v>20</v>
      </c>
      <c r="U21593" s="34">
        <v>51</v>
      </c>
      <c r="V21593" s="34">
        <v>49</v>
      </c>
      <c r="W21593" s="34">
        <v>46</v>
      </c>
      <c r="X21593" s="34">
        <v>43</v>
      </c>
      <c r="Y21593" s="34">
        <v>16</v>
      </c>
      <c r="Z21593" s="34">
        <v>63</v>
      </c>
      <c r="AA21593" s="34">
        <v>59</v>
      </c>
      <c r="AB21593" s="34">
        <v>45</v>
      </c>
      <c r="AC21593" s="34">
        <v>71</v>
      </c>
    </row>
    <row r="21594" spans="1:29" x14ac:dyDescent="0.2">
      <c r="A21594" s="34" t="s">
        <v>82087</v>
      </c>
      <c r="B21594" s="34">
        <v>94</v>
      </c>
      <c r="C21594" s="34">
        <v>297</v>
      </c>
      <c r="D21594" s="34">
        <v>197</v>
      </c>
      <c r="E21594" s="34">
        <v>382</v>
      </c>
      <c r="F21594" s="34">
        <v>112</v>
      </c>
      <c r="G21594" s="34">
        <v>351</v>
      </c>
      <c r="H21594" s="34">
        <v>116</v>
      </c>
      <c r="I21594" s="34">
        <v>246</v>
      </c>
      <c r="J21594" s="34">
        <v>67</v>
      </c>
      <c r="K21594" s="34">
        <v>303</v>
      </c>
      <c r="L21594" s="34">
        <v>28</v>
      </c>
      <c r="M21594" s="34">
        <v>209</v>
      </c>
      <c r="N21594" s="34">
        <v>95</v>
      </c>
      <c r="O21594" s="34">
        <v>189</v>
      </c>
      <c r="P21594" s="34">
        <v>75</v>
      </c>
      <c r="Q21594" s="34">
        <v>198</v>
      </c>
      <c r="R21594" s="34">
        <v>69</v>
      </c>
      <c r="S21594" s="34">
        <v>305</v>
      </c>
      <c r="T21594" s="34">
        <v>27</v>
      </c>
      <c r="U21594" s="34">
        <v>133</v>
      </c>
      <c r="V21594" s="34">
        <v>109</v>
      </c>
      <c r="W21594" s="34">
        <v>108</v>
      </c>
      <c r="X21594" s="34">
        <v>129</v>
      </c>
      <c r="Y21594" s="34">
        <v>91</v>
      </c>
      <c r="Z21594" s="34">
        <v>153</v>
      </c>
      <c r="AA21594" s="34">
        <v>269</v>
      </c>
      <c r="AB21594" s="34">
        <v>54</v>
      </c>
      <c r="AC21594" s="34">
        <v>276</v>
      </c>
    </row>
    <row r="21595" spans="1:29" x14ac:dyDescent="0.2">
      <c r="A21595" s="34" t="s">
        <v>82088</v>
      </c>
      <c r="B21595" s="34">
        <v>64</v>
      </c>
      <c r="C21595" s="34">
        <v>139</v>
      </c>
      <c r="D21595" s="34">
        <v>137</v>
      </c>
      <c r="E21595" s="34">
        <v>118</v>
      </c>
      <c r="F21595" s="34">
        <v>126</v>
      </c>
      <c r="G21595" s="34">
        <v>127</v>
      </c>
      <c r="H21595" s="34">
        <v>132</v>
      </c>
      <c r="I21595" s="34">
        <v>79</v>
      </c>
      <c r="J21595" s="34">
        <v>88</v>
      </c>
      <c r="K21595" s="34">
        <v>100</v>
      </c>
      <c r="L21595" s="34">
        <v>63</v>
      </c>
      <c r="M21595" s="34">
        <v>105</v>
      </c>
      <c r="N21595" s="34">
        <v>94</v>
      </c>
      <c r="O21595" s="34">
        <v>93</v>
      </c>
      <c r="P21595" s="34">
        <v>78</v>
      </c>
      <c r="Q21595" s="34">
        <v>141</v>
      </c>
      <c r="R21595" s="34">
        <v>119</v>
      </c>
      <c r="S21595" s="34">
        <v>181</v>
      </c>
      <c r="T21595" s="34">
        <v>70</v>
      </c>
      <c r="U21595" s="34">
        <v>76</v>
      </c>
      <c r="V21595" s="34">
        <v>176</v>
      </c>
      <c r="W21595" s="34">
        <v>93</v>
      </c>
      <c r="X21595" s="34">
        <v>169</v>
      </c>
      <c r="Y21595" s="34">
        <v>81</v>
      </c>
      <c r="Z21595" s="34">
        <v>141</v>
      </c>
      <c r="AA21595" s="34">
        <v>96</v>
      </c>
      <c r="AB21595" s="34">
        <v>75</v>
      </c>
      <c r="AC21595" s="34">
        <v>191</v>
      </c>
    </row>
    <row r="21596" spans="1:29" x14ac:dyDescent="0.2">
      <c r="A21596" s="34" t="s">
        <v>82089</v>
      </c>
      <c r="B21596" s="34">
        <v>33</v>
      </c>
      <c r="C21596" s="34">
        <v>52</v>
      </c>
      <c r="D21596" s="34">
        <v>84</v>
      </c>
      <c r="E21596" s="34">
        <v>75</v>
      </c>
      <c r="F21596" s="34">
        <v>48</v>
      </c>
      <c r="G21596" s="34">
        <v>32</v>
      </c>
      <c r="H21596" s="34">
        <v>28</v>
      </c>
      <c r="I21596" s="34">
        <v>52</v>
      </c>
      <c r="J21596" s="34">
        <v>30</v>
      </c>
      <c r="K21596" s="34">
        <v>48</v>
      </c>
      <c r="L21596" s="34">
        <v>13</v>
      </c>
      <c r="M21596" s="34">
        <v>35</v>
      </c>
      <c r="N21596" s="34">
        <v>29</v>
      </c>
      <c r="O21596" s="34">
        <v>41</v>
      </c>
      <c r="P21596" s="34">
        <v>27</v>
      </c>
      <c r="Q21596" s="34">
        <v>44</v>
      </c>
      <c r="R21596" s="34">
        <v>24</v>
      </c>
      <c r="S21596" s="34">
        <v>103</v>
      </c>
      <c r="T21596" s="34">
        <v>18</v>
      </c>
      <c r="U21596" s="34">
        <v>28</v>
      </c>
      <c r="V21596" s="34">
        <v>49</v>
      </c>
      <c r="W21596" s="34">
        <v>23</v>
      </c>
      <c r="X21596" s="34">
        <v>55</v>
      </c>
      <c r="Y21596" s="34">
        <v>32</v>
      </c>
      <c r="Z21596" s="34">
        <v>61</v>
      </c>
      <c r="AA21596" s="34">
        <v>52</v>
      </c>
      <c r="AB21596" s="34">
        <v>14</v>
      </c>
      <c r="AC21596" s="34">
        <v>71</v>
      </c>
    </row>
    <row r="21597" spans="1:29" x14ac:dyDescent="0.2">
      <c r="A21597" s="34" t="s">
        <v>82090</v>
      </c>
      <c r="B21597" s="34">
        <v>51</v>
      </c>
      <c r="C21597" s="34">
        <v>187</v>
      </c>
      <c r="D21597" s="34">
        <v>159</v>
      </c>
      <c r="E21597" s="34">
        <v>259</v>
      </c>
      <c r="F21597" s="34">
        <v>117</v>
      </c>
      <c r="G21597" s="34">
        <v>173</v>
      </c>
      <c r="H21597" s="34">
        <v>146</v>
      </c>
      <c r="I21597" s="34">
        <v>190</v>
      </c>
      <c r="J21597" s="34">
        <v>105</v>
      </c>
      <c r="K21597" s="34">
        <v>205</v>
      </c>
      <c r="L21597" s="34">
        <v>60</v>
      </c>
      <c r="M21597" s="34">
        <v>184</v>
      </c>
      <c r="N21597" s="34">
        <v>95</v>
      </c>
      <c r="O21597" s="34">
        <v>198</v>
      </c>
      <c r="P21597" s="34">
        <v>95</v>
      </c>
      <c r="Q21597" s="34">
        <v>215</v>
      </c>
      <c r="R21597" s="34">
        <v>137</v>
      </c>
      <c r="S21597" s="34">
        <v>224</v>
      </c>
      <c r="T21597" s="34">
        <v>102</v>
      </c>
      <c r="U21597" s="34">
        <v>143</v>
      </c>
      <c r="V21597" s="34">
        <v>136</v>
      </c>
      <c r="W21597" s="34">
        <v>153</v>
      </c>
      <c r="X21597" s="34">
        <v>159</v>
      </c>
      <c r="Y21597" s="34">
        <v>131</v>
      </c>
      <c r="Z21597" s="34">
        <v>120</v>
      </c>
      <c r="AA21597" s="34">
        <v>249</v>
      </c>
      <c r="AB21597" s="34">
        <v>94</v>
      </c>
      <c r="AC21597" s="34">
        <v>288</v>
      </c>
    </row>
    <row r="21598" spans="1:29" x14ac:dyDescent="0.2">
      <c r="A21598" s="34" t="s">
        <v>82091</v>
      </c>
      <c r="B21598" s="34">
        <v>35</v>
      </c>
      <c r="C21598" s="34">
        <v>68</v>
      </c>
      <c r="D21598" s="34">
        <v>108</v>
      </c>
      <c r="E21598" s="34">
        <v>73</v>
      </c>
      <c r="F21598" s="34">
        <v>51</v>
      </c>
      <c r="G21598" s="34">
        <v>91</v>
      </c>
      <c r="H21598" s="34">
        <v>28</v>
      </c>
      <c r="I21598" s="34">
        <v>63</v>
      </c>
      <c r="J21598" s="34">
        <v>27</v>
      </c>
      <c r="K21598" s="34">
        <v>61</v>
      </c>
      <c r="L21598" s="34">
        <v>9</v>
      </c>
      <c r="M21598" s="34">
        <v>39</v>
      </c>
      <c r="N21598" s="34">
        <v>29</v>
      </c>
      <c r="O21598" s="34">
        <v>32</v>
      </c>
      <c r="P21598" s="34">
        <v>33</v>
      </c>
      <c r="Q21598" s="34">
        <v>48</v>
      </c>
      <c r="R21598" s="34">
        <v>26</v>
      </c>
      <c r="S21598" s="34">
        <v>80</v>
      </c>
      <c r="T21598" s="34">
        <v>8</v>
      </c>
      <c r="U21598" s="34">
        <v>22</v>
      </c>
      <c r="V21598" s="34">
        <v>34</v>
      </c>
      <c r="W21598" s="34">
        <v>28</v>
      </c>
      <c r="X21598" s="34">
        <v>45</v>
      </c>
      <c r="Y21598" s="34">
        <v>18</v>
      </c>
      <c r="Z21598" s="34">
        <v>73</v>
      </c>
      <c r="AA21598" s="34">
        <v>77</v>
      </c>
      <c r="AB21598" s="34">
        <v>19</v>
      </c>
      <c r="AC21598" s="34">
        <v>65</v>
      </c>
    </row>
    <row r="21599" spans="1:29" x14ac:dyDescent="0.2">
      <c r="A21599" s="34" t="s">
        <v>82092</v>
      </c>
      <c r="B21599" s="34">
        <v>59</v>
      </c>
      <c r="C21599" s="34">
        <v>85</v>
      </c>
      <c r="D21599" s="34">
        <v>192</v>
      </c>
      <c r="E21599" s="34">
        <v>115</v>
      </c>
      <c r="F21599" s="34">
        <v>107</v>
      </c>
      <c r="G21599" s="34">
        <v>49</v>
      </c>
      <c r="H21599" s="34">
        <v>116</v>
      </c>
      <c r="I21599" s="34">
        <v>80</v>
      </c>
      <c r="J21599" s="34">
        <v>62</v>
      </c>
      <c r="K21599" s="34">
        <v>94</v>
      </c>
      <c r="L21599" s="34">
        <v>49</v>
      </c>
      <c r="M21599" s="34">
        <v>79</v>
      </c>
      <c r="N21599" s="34">
        <v>93</v>
      </c>
      <c r="O21599" s="34">
        <v>88</v>
      </c>
      <c r="P21599" s="34">
        <v>65</v>
      </c>
      <c r="Q21599" s="34">
        <v>70</v>
      </c>
      <c r="R21599" s="34">
        <v>76</v>
      </c>
      <c r="S21599" s="34">
        <v>104</v>
      </c>
      <c r="T21599" s="34">
        <v>55</v>
      </c>
      <c r="U21599" s="34">
        <v>48</v>
      </c>
      <c r="V21599" s="34">
        <v>105</v>
      </c>
      <c r="W21599" s="34">
        <v>59</v>
      </c>
      <c r="X21599" s="34">
        <v>151</v>
      </c>
      <c r="Y21599" s="34">
        <v>38</v>
      </c>
      <c r="Z21599" s="34">
        <v>144</v>
      </c>
      <c r="AA21599" s="34">
        <v>84</v>
      </c>
      <c r="AB21599" s="34">
        <v>61</v>
      </c>
      <c r="AC21599" s="34">
        <v>129</v>
      </c>
    </row>
    <row r="21600" spans="1:29" x14ac:dyDescent="0.2">
      <c r="A21600" s="34" t="s">
        <v>82093</v>
      </c>
      <c r="B21600" s="34">
        <v>25</v>
      </c>
      <c r="C21600" s="34">
        <v>27</v>
      </c>
      <c r="D21600" s="34">
        <v>50</v>
      </c>
      <c r="E21600" s="34">
        <v>31</v>
      </c>
      <c r="F21600" s="34">
        <v>33</v>
      </c>
      <c r="G21600" s="34">
        <v>50</v>
      </c>
      <c r="H21600" s="34">
        <v>34</v>
      </c>
      <c r="I21600" s="34">
        <v>24</v>
      </c>
      <c r="J21600" s="34">
        <v>21</v>
      </c>
      <c r="K21600" s="34">
        <v>24</v>
      </c>
      <c r="L21600" s="34">
        <v>17</v>
      </c>
      <c r="M21600" s="34">
        <v>15</v>
      </c>
      <c r="N21600" s="34">
        <v>33</v>
      </c>
      <c r="O21600" s="34">
        <v>29</v>
      </c>
      <c r="P21600" s="34">
        <v>31</v>
      </c>
      <c r="Q21600" s="34">
        <v>31</v>
      </c>
      <c r="R21600" s="34">
        <v>20</v>
      </c>
      <c r="S21600" s="34">
        <v>42</v>
      </c>
      <c r="T21600" s="34">
        <v>13</v>
      </c>
      <c r="U21600" s="34">
        <v>11</v>
      </c>
      <c r="V21600" s="34">
        <v>26</v>
      </c>
      <c r="W21600" s="34">
        <v>14</v>
      </c>
      <c r="X21600" s="34">
        <v>48</v>
      </c>
      <c r="Y21600" s="34">
        <v>10</v>
      </c>
      <c r="Z21600" s="34">
        <v>50</v>
      </c>
      <c r="AA21600" s="34">
        <v>28</v>
      </c>
      <c r="AB21600" s="34">
        <v>11</v>
      </c>
      <c r="AC21600" s="34">
        <v>40</v>
      </c>
    </row>
    <row r="21601" spans="1:29" x14ac:dyDescent="0.2">
      <c r="A21601" s="34" t="s">
        <v>82094</v>
      </c>
      <c r="B21601" s="34">
        <v>63</v>
      </c>
      <c r="C21601" s="34">
        <v>102</v>
      </c>
      <c r="D21601" s="34">
        <v>151</v>
      </c>
      <c r="E21601" s="34">
        <v>129</v>
      </c>
      <c r="F21601" s="34">
        <v>143</v>
      </c>
      <c r="G21601" s="34">
        <v>78</v>
      </c>
      <c r="H21601" s="34">
        <v>106</v>
      </c>
      <c r="I21601" s="34">
        <v>114</v>
      </c>
      <c r="J21601" s="34">
        <v>90</v>
      </c>
      <c r="K21601" s="34">
        <v>117</v>
      </c>
      <c r="L21601" s="34">
        <v>58</v>
      </c>
      <c r="M21601" s="34">
        <v>105</v>
      </c>
      <c r="N21601" s="34">
        <v>103</v>
      </c>
      <c r="O21601" s="34">
        <v>99</v>
      </c>
      <c r="P21601" s="34">
        <v>111</v>
      </c>
      <c r="Q21601" s="34">
        <v>127</v>
      </c>
      <c r="R21601" s="34">
        <v>85</v>
      </c>
      <c r="S21601" s="34">
        <v>147</v>
      </c>
      <c r="T21601" s="34">
        <v>74</v>
      </c>
      <c r="U21601" s="34">
        <v>76</v>
      </c>
      <c r="V21601" s="34">
        <v>159</v>
      </c>
      <c r="W21601" s="34">
        <v>91</v>
      </c>
      <c r="X21601" s="34">
        <v>187</v>
      </c>
      <c r="Y21601" s="34">
        <v>90</v>
      </c>
      <c r="Z21601" s="34">
        <v>139</v>
      </c>
      <c r="AA21601" s="34">
        <v>118</v>
      </c>
      <c r="AB21601" s="34">
        <v>88</v>
      </c>
      <c r="AC21601" s="34">
        <v>152</v>
      </c>
    </row>
    <row r="21602" spans="1:29" x14ac:dyDescent="0.2">
      <c r="A21602" s="34" t="s">
        <v>82095</v>
      </c>
      <c r="B21602" s="34">
        <v>109</v>
      </c>
      <c r="C21602" s="34">
        <v>203</v>
      </c>
      <c r="D21602" s="34">
        <v>250</v>
      </c>
      <c r="E21602" s="34">
        <v>195</v>
      </c>
      <c r="F21602" s="34">
        <v>186</v>
      </c>
      <c r="G21602" s="34">
        <v>150</v>
      </c>
      <c r="H21602" s="34">
        <v>156</v>
      </c>
      <c r="I21602" s="34">
        <v>156</v>
      </c>
      <c r="J21602" s="34">
        <v>171</v>
      </c>
      <c r="K21602" s="34">
        <v>204</v>
      </c>
      <c r="L21602" s="34">
        <v>143</v>
      </c>
      <c r="M21602" s="34">
        <v>123</v>
      </c>
      <c r="N21602" s="34">
        <v>170</v>
      </c>
      <c r="O21602" s="34">
        <v>176</v>
      </c>
      <c r="P21602" s="34">
        <v>178</v>
      </c>
      <c r="Q21602" s="34">
        <v>241</v>
      </c>
      <c r="R21602" s="34">
        <v>263</v>
      </c>
      <c r="S21602" s="34">
        <v>222</v>
      </c>
      <c r="T21602" s="34">
        <v>173</v>
      </c>
      <c r="U21602" s="34">
        <v>155</v>
      </c>
      <c r="V21602" s="34">
        <v>246</v>
      </c>
      <c r="W21602" s="34">
        <v>179</v>
      </c>
      <c r="X21602" s="34">
        <v>229</v>
      </c>
      <c r="Y21602" s="34">
        <v>210</v>
      </c>
      <c r="Z21602" s="34">
        <v>262</v>
      </c>
      <c r="AA21602" s="34">
        <v>225</v>
      </c>
      <c r="AB21602" s="34">
        <v>203</v>
      </c>
      <c r="AC21602" s="34">
        <v>260</v>
      </c>
    </row>
    <row r="21603" spans="1:29" x14ac:dyDescent="0.2">
      <c r="A21603" s="34" t="s">
        <v>82096</v>
      </c>
      <c r="B21603" s="34">
        <v>133</v>
      </c>
      <c r="C21603" s="34">
        <v>209</v>
      </c>
      <c r="D21603" s="34">
        <v>260</v>
      </c>
      <c r="E21603" s="34">
        <v>248</v>
      </c>
      <c r="F21603" s="34">
        <v>236</v>
      </c>
      <c r="G21603" s="34">
        <v>155</v>
      </c>
      <c r="H21603" s="34">
        <v>196</v>
      </c>
      <c r="I21603" s="34">
        <v>198</v>
      </c>
      <c r="J21603" s="34">
        <v>233</v>
      </c>
      <c r="K21603" s="34">
        <v>152</v>
      </c>
      <c r="L21603" s="34">
        <v>121</v>
      </c>
      <c r="M21603" s="34">
        <v>185</v>
      </c>
      <c r="N21603" s="34">
        <v>189</v>
      </c>
      <c r="O21603" s="34">
        <v>153</v>
      </c>
      <c r="P21603" s="34">
        <v>206</v>
      </c>
      <c r="Q21603" s="34">
        <v>211</v>
      </c>
      <c r="R21603" s="34">
        <v>264</v>
      </c>
      <c r="S21603" s="34">
        <v>244</v>
      </c>
      <c r="T21603" s="34">
        <v>203</v>
      </c>
      <c r="U21603" s="34">
        <v>196</v>
      </c>
      <c r="V21603" s="34">
        <v>254</v>
      </c>
      <c r="W21603" s="34">
        <v>226</v>
      </c>
      <c r="X21603" s="34">
        <v>280</v>
      </c>
      <c r="Y21603" s="34">
        <v>184</v>
      </c>
      <c r="Z21603" s="34">
        <v>243</v>
      </c>
      <c r="AA21603" s="34">
        <v>298</v>
      </c>
      <c r="AB21603" s="34">
        <v>211</v>
      </c>
      <c r="AC21603" s="34">
        <v>302</v>
      </c>
    </row>
    <row r="21604" spans="1:29" x14ac:dyDescent="0.2">
      <c r="A21604" s="34" t="s">
        <v>82097</v>
      </c>
      <c r="B21604" s="34">
        <v>42</v>
      </c>
      <c r="C21604" s="34">
        <v>73</v>
      </c>
      <c r="D21604" s="34">
        <v>109</v>
      </c>
      <c r="E21604" s="34">
        <v>71</v>
      </c>
      <c r="F21604" s="34">
        <v>57</v>
      </c>
      <c r="G21604" s="34">
        <v>110</v>
      </c>
      <c r="H21604" s="34">
        <v>85</v>
      </c>
      <c r="I21604" s="34">
        <v>76</v>
      </c>
      <c r="J21604" s="34">
        <v>58</v>
      </c>
      <c r="K21604" s="34">
        <v>97</v>
      </c>
      <c r="L21604" s="34">
        <v>24</v>
      </c>
      <c r="M21604" s="34">
        <v>70</v>
      </c>
      <c r="N21604" s="34">
        <v>43</v>
      </c>
      <c r="O21604" s="34">
        <v>58</v>
      </c>
      <c r="P21604" s="34">
        <v>42</v>
      </c>
      <c r="Q21604" s="34">
        <v>104</v>
      </c>
      <c r="R21604" s="34">
        <v>69</v>
      </c>
      <c r="S21604" s="34">
        <v>89</v>
      </c>
      <c r="T21604" s="34">
        <v>47</v>
      </c>
      <c r="U21604" s="34">
        <v>44</v>
      </c>
      <c r="V21604" s="34">
        <v>57</v>
      </c>
      <c r="W21604" s="34">
        <v>58</v>
      </c>
      <c r="X21604" s="34">
        <v>107</v>
      </c>
      <c r="Y21604" s="34">
        <v>53</v>
      </c>
      <c r="Z21604" s="34">
        <v>99</v>
      </c>
      <c r="AA21604" s="34">
        <v>108</v>
      </c>
      <c r="AB21604" s="34">
        <v>44</v>
      </c>
      <c r="AC21604" s="34">
        <v>132</v>
      </c>
    </row>
    <row r="21605" spans="1:29" x14ac:dyDescent="0.2">
      <c r="A21605" s="34" t="s">
        <v>82098</v>
      </c>
      <c r="B21605" s="34">
        <v>112</v>
      </c>
      <c r="C21605" s="34">
        <v>266</v>
      </c>
      <c r="D21605" s="34">
        <v>274</v>
      </c>
      <c r="E21605" s="34">
        <v>279</v>
      </c>
      <c r="F21605" s="34">
        <v>196</v>
      </c>
      <c r="G21605" s="34">
        <v>227</v>
      </c>
      <c r="H21605" s="34">
        <v>133</v>
      </c>
      <c r="I21605" s="34">
        <v>192</v>
      </c>
      <c r="J21605" s="34">
        <v>100</v>
      </c>
      <c r="K21605" s="34">
        <v>312</v>
      </c>
      <c r="L21605" s="34">
        <v>49</v>
      </c>
      <c r="M21605" s="34">
        <v>137</v>
      </c>
      <c r="N21605" s="34">
        <v>129</v>
      </c>
      <c r="O21605" s="34">
        <v>156</v>
      </c>
      <c r="P21605" s="34">
        <v>151</v>
      </c>
      <c r="Q21605" s="34">
        <v>160</v>
      </c>
      <c r="R21605" s="34">
        <v>139</v>
      </c>
      <c r="S21605" s="34">
        <v>318</v>
      </c>
      <c r="T21605" s="34">
        <v>57</v>
      </c>
      <c r="U21605" s="34">
        <v>120</v>
      </c>
      <c r="V21605" s="34">
        <v>149</v>
      </c>
      <c r="W21605" s="34">
        <v>127</v>
      </c>
      <c r="X21605" s="34">
        <v>188</v>
      </c>
      <c r="Y21605" s="34">
        <v>76</v>
      </c>
      <c r="Z21605" s="34">
        <v>199</v>
      </c>
      <c r="AA21605" s="34">
        <v>233</v>
      </c>
      <c r="AB21605" s="34">
        <v>63</v>
      </c>
      <c r="AC21605" s="34">
        <v>272</v>
      </c>
    </row>
    <row r="21606" spans="1:29" x14ac:dyDescent="0.2">
      <c r="A21606" s="34" t="s">
        <v>82099</v>
      </c>
      <c r="B21606" s="34">
        <v>31</v>
      </c>
      <c r="C21606" s="34">
        <v>23</v>
      </c>
      <c r="D21606" s="34">
        <v>45</v>
      </c>
      <c r="E21606" s="34">
        <v>33</v>
      </c>
      <c r="F21606" s="34">
        <v>32</v>
      </c>
      <c r="G21606" s="34">
        <v>19</v>
      </c>
      <c r="H21606" s="34">
        <v>48</v>
      </c>
      <c r="I21606" s="34">
        <v>37</v>
      </c>
      <c r="J21606" s="34">
        <v>25</v>
      </c>
      <c r="K21606" s="34">
        <v>40</v>
      </c>
      <c r="L21606" s="34">
        <v>15</v>
      </c>
      <c r="M21606" s="34">
        <v>46</v>
      </c>
      <c r="N21606" s="34">
        <v>29</v>
      </c>
      <c r="O21606" s="34">
        <v>30</v>
      </c>
      <c r="P21606" s="34">
        <v>21</v>
      </c>
      <c r="Q21606" s="34">
        <v>22</v>
      </c>
      <c r="R21606" s="34">
        <v>33</v>
      </c>
      <c r="S21606" s="34">
        <v>58</v>
      </c>
      <c r="T21606" s="34">
        <v>23</v>
      </c>
      <c r="U21606" s="34">
        <v>32</v>
      </c>
      <c r="V21606" s="34">
        <v>27</v>
      </c>
      <c r="W21606" s="34">
        <v>41</v>
      </c>
      <c r="X21606" s="34">
        <v>64</v>
      </c>
      <c r="Y21606" s="34">
        <v>32</v>
      </c>
      <c r="Z21606" s="34">
        <v>30</v>
      </c>
      <c r="AA21606" s="34">
        <v>42</v>
      </c>
      <c r="AB21606" s="34">
        <v>33</v>
      </c>
      <c r="AC21606" s="34">
        <v>59</v>
      </c>
    </row>
    <row r="21607" spans="1:29" x14ac:dyDescent="0.2">
      <c r="A21607" s="34" t="s">
        <v>82100</v>
      </c>
      <c r="B21607" s="34">
        <v>65</v>
      </c>
      <c r="C21607" s="34">
        <v>149</v>
      </c>
      <c r="D21607" s="34">
        <v>162</v>
      </c>
      <c r="E21607" s="34">
        <v>177</v>
      </c>
      <c r="F21607" s="34">
        <v>150</v>
      </c>
      <c r="G21607" s="34">
        <v>174</v>
      </c>
      <c r="H21607" s="34">
        <v>113</v>
      </c>
      <c r="I21607" s="34">
        <v>142</v>
      </c>
      <c r="J21607" s="34">
        <v>104</v>
      </c>
      <c r="K21607" s="34">
        <v>134</v>
      </c>
      <c r="L21607" s="34">
        <v>60</v>
      </c>
      <c r="M21607" s="34">
        <v>112</v>
      </c>
      <c r="N21607" s="34">
        <v>128</v>
      </c>
      <c r="O21607" s="34">
        <v>113</v>
      </c>
      <c r="P21607" s="34">
        <v>110</v>
      </c>
      <c r="Q21607" s="34">
        <v>152</v>
      </c>
      <c r="R21607" s="34">
        <v>124</v>
      </c>
      <c r="S21607" s="34">
        <v>194</v>
      </c>
      <c r="T21607" s="34">
        <v>62</v>
      </c>
      <c r="U21607" s="34">
        <v>121</v>
      </c>
      <c r="V21607" s="34">
        <v>131</v>
      </c>
      <c r="W21607" s="34">
        <v>109</v>
      </c>
      <c r="X21607" s="34">
        <v>149</v>
      </c>
      <c r="Y21607" s="34">
        <v>89</v>
      </c>
      <c r="Z21607" s="34">
        <v>140</v>
      </c>
      <c r="AA21607" s="34">
        <v>147</v>
      </c>
      <c r="AB21607" s="34">
        <v>69</v>
      </c>
      <c r="AC21607" s="34">
        <v>222</v>
      </c>
    </row>
    <row r="21608" spans="1:29" x14ac:dyDescent="0.2">
      <c r="A21608" s="34" t="s">
        <v>82101</v>
      </c>
      <c r="B21608" s="34">
        <v>133</v>
      </c>
      <c r="C21608" s="34">
        <v>182</v>
      </c>
      <c r="D21608" s="34">
        <v>183</v>
      </c>
      <c r="E21608" s="34">
        <v>225</v>
      </c>
      <c r="F21608" s="34">
        <v>183</v>
      </c>
      <c r="G21608" s="34">
        <v>184</v>
      </c>
      <c r="H21608" s="34">
        <v>145</v>
      </c>
      <c r="I21608" s="34">
        <v>183</v>
      </c>
      <c r="J21608" s="34">
        <v>108</v>
      </c>
      <c r="K21608" s="34">
        <v>188</v>
      </c>
      <c r="L21608" s="34">
        <v>94</v>
      </c>
      <c r="M21608" s="34">
        <v>192</v>
      </c>
      <c r="N21608" s="34">
        <v>128</v>
      </c>
      <c r="O21608" s="34">
        <v>203</v>
      </c>
      <c r="P21608" s="34">
        <v>156</v>
      </c>
      <c r="Q21608" s="34">
        <v>231</v>
      </c>
      <c r="R21608" s="34">
        <v>176</v>
      </c>
      <c r="S21608" s="34">
        <v>252</v>
      </c>
      <c r="T21608" s="34">
        <v>143</v>
      </c>
      <c r="U21608" s="34">
        <v>190</v>
      </c>
      <c r="V21608" s="34">
        <v>197</v>
      </c>
      <c r="W21608" s="34">
        <v>165</v>
      </c>
      <c r="X21608" s="34">
        <v>188</v>
      </c>
      <c r="Y21608" s="34">
        <v>171</v>
      </c>
      <c r="Z21608" s="34">
        <v>160</v>
      </c>
      <c r="AA21608" s="34">
        <v>213</v>
      </c>
      <c r="AB21608" s="34">
        <v>198</v>
      </c>
      <c r="AC21608" s="34">
        <v>279</v>
      </c>
    </row>
    <row r="21609" spans="1:29" x14ac:dyDescent="0.2">
      <c r="A21609" s="34" t="s">
        <v>82102</v>
      </c>
      <c r="B21609" s="34">
        <v>64</v>
      </c>
      <c r="C21609" s="34">
        <v>78</v>
      </c>
      <c r="D21609" s="34">
        <v>94</v>
      </c>
      <c r="E21609" s="34">
        <v>78</v>
      </c>
      <c r="F21609" s="34">
        <v>74</v>
      </c>
      <c r="G21609" s="34">
        <v>79</v>
      </c>
      <c r="H21609" s="34">
        <v>37</v>
      </c>
      <c r="I21609" s="34">
        <v>59</v>
      </c>
      <c r="J21609" s="34">
        <v>54</v>
      </c>
      <c r="K21609" s="34">
        <v>83</v>
      </c>
      <c r="L21609" s="34">
        <v>29</v>
      </c>
      <c r="M21609" s="34">
        <v>55</v>
      </c>
      <c r="N21609" s="34">
        <v>46</v>
      </c>
      <c r="O21609" s="34">
        <v>28</v>
      </c>
      <c r="P21609" s="34">
        <v>57</v>
      </c>
      <c r="Q21609" s="34">
        <v>74</v>
      </c>
      <c r="R21609" s="34">
        <v>62</v>
      </c>
      <c r="S21609" s="34">
        <v>94</v>
      </c>
      <c r="T21609" s="34">
        <v>36</v>
      </c>
      <c r="U21609" s="34">
        <v>52</v>
      </c>
      <c r="V21609" s="34">
        <v>72</v>
      </c>
      <c r="W21609" s="34">
        <v>57</v>
      </c>
      <c r="X21609" s="34">
        <v>101</v>
      </c>
      <c r="Y21609" s="34">
        <v>61</v>
      </c>
      <c r="Z21609" s="34">
        <v>72</v>
      </c>
      <c r="AA21609" s="34">
        <v>68</v>
      </c>
      <c r="AB21609" s="34">
        <v>51</v>
      </c>
      <c r="AC21609" s="34">
        <v>82</v>
      </c>
    </row>
    <row r="21610" spans="1:29" x14ac:dyDescent="0.2">
      <c r="A21610" s="34" t="s">
        <v>82103</v>
      </c>
      <c r="B21610" s="34">
        <v>39</v>
      </c>
      <c r="C21610" s="34">
        <v>79</v>
      </c>
      <c r="D21610" s="34">
        <v>94</v>
      </c>
      <c r="E21610" s="34">
        <v>103</v>
      </c>
      <c r="F21610" s="34">
        <v>69</v>
      </c>
      <c r="G21610" s="34">
        <v>121</v>
      </c>
      <c r="H21610" s="34">
        <v>42</v>
      </c>
      <c r="I21610" s="34">
        <v>64</v>
      </c>
      <c r="J21610" s="34">
        <v>36</v>
      </c>
      <c r="K21610" s="34">
        <v>90</v>
      </c>
      <c r="L21610" s="34">
        <v>21</v>
      </c>
      <c r="M21610" s="34">
        <v>58</v>
      </c>
      <c r="N21610" s="34">
        <v>63</v>
      </c>
      <c r="O21610" s="34">
        <v>71</v>
      </c>
      <c r="P21610" s="34">
        <v>52</v>
      </c>
      <c r="Q21610" s="34">
        <v>76</v>
      </c>
      <c r="R21610" s="34">
        <v>48</v>
      </c>
      <c r="S21610" s="34">
        <v>114</v>
      </c>
      <c r="T21610" s="34">
        <v>32</v>
      </c>
      <c r="U21610" s="34">
        <v>49</v>
      </c>
      <c r="V21610" s="34">
        <v>60</v>
      </c>
      <c r="W21610" s="34">
        <v>47</v>
      </c>
      <c r="X21610" s="34">
        <v>63</v>
      </c>
      <c r="Y21610" s="34">
        <v>63</v>
      </c>
      <c r="Z21610" s="34">
        <v>89</v>
      </c>
      <c r="AA21610" s="34">
        <v>84</v>
      </c>
      <c r="AB21610" s="34">
        <v>42</v>
      </c>
      <c r="AC21610" s="34">
        <v>99</v>
      </c>
    </row>
    <row r="21611" spans="1:29" x14ac:dyDescent="0.2">
      <c r="A21611" s="34" t="s">
        <v>82104</v>
      </c>
      <c r="B21611" s="34">
        <v>133</v>
      </c>
      <c r="C21611" s="34">
        <v>163</v>
      </c>
      <c r="D21611" s="34">
        <v>221</v>
      </c>
      <c r="E21611" s="34">
        <v>195</v>
      </c>
      <c r="F21611" s="34">
        <v>174</v>
      </c>
      <c r="G21611" s="34">
        <v>171</v>
      </c>
      <c r="H21611" s="34">
        <v>149</v>
      </c>
      <c r="I21611" s="34">
        <v>117</v>
      </c>
      <c r="J21611" s="34">
        <v>163</v>
      </c>
      <c r="K21611" s="34">
        <v>177</v>
      </c>
      <c r="L21611" s="34">
        <v>66</v>
      </c>
      <c r="M21611" s="34">
        <v>174</v>
      </c>
      <c r="N21611" s="34">
        <v>171</v>
      </c>
      <c r="O21611" s="34">
        <v>156</v>
      </c>
      <c r="P21611" s="34">
        <v>152</v>
      </c>
      <c r="Q21611" s="34">
        <v>171</v>
      </c>
      <c r="R21611" s="34">
        <v>212</v>
      </c>
      <c r="S21611" s="34">
        <v>223</v>
      </c>
      <c r="T21611" s="34">
        <v>94</v>
      </c>
      <c r="U21611" s="34">
        <v>136</v>
      </c>
      <c r="V21611" s="34">
        <v>180</v>
      </c>
      <c r="W21611" s="34">
        <v>165</v>
      </c>
      <c r="X21611" s="34">
        <v>230</v>
      </c>
      <c r="Y21611" s="34">
        <v>111</v>
      </c>
      <c r="Z21611" s="34">
        <v>209</v>
      </c>
      <c r="AA21611" s="34">
        <v>211</v>
      </c>
      <c r="AB21611" s="34">
        <v>117</v>
      </c>
      <c r="AC21611" s="34">
        <v>304</v>
      </c>
    </row>
    <row r="21612" spans="1:29" x14ac:dyDescent="0.2">
      <c r="A21612" s="34" t="s">
        <v>82105</v>
      </c>
      <c r="B21612" s="34">
        <v>110</v>
      </c>
      <c r="C21612" s="34">
        <v>179</v>
      </c>
      <c r="D21612" s="34">
        <v>224</v>
      </c>
      <c r="E21612" s="34">
        <v>207</v>
      </c>
      <c r="F21612" s="34">
        <v>171</v>
      </c>
      <c r="G21612" s="34">
        <v>205</v>
      </c>
      <c r="H21612" s="34">
        <v>217</v>
      </c>
      <c r="I21612" s="34">
        <v>191</v>
      </c>
      <c r="J21612" s="34">
        <v>138</v>
      </c>
      <c r="K21612" s="34">
        <v>260</v>
      </c>
      <c r="L21612" s="34">
        <v>88</v>
      </c>
      <c r="M21612" s="34">
        <v>203</v>
      </c>
      <c r="N21612" s="34">
        <v>167</v>
      </c>
      <c r="O21612" s="34">
        <v>137</v>
      </c>
      <c r="P21612" s="34">
        <v>128</v>
      </c>
      <c r="Q21612" s="34">
        <v>259</v>
      </c>
      <c r="R21612" s="34">
        <v>178</v>
      </c>
      <c r="S21612" s="34">
        <v>240</v>
      </c>
      <c r="T21612" s="34">
        <v>133</v>
      </c>
      <c r="U21612" s="34">
        <v>164</v>
      </c>
      <c r="V21612" s="34">
        <v>203</v>
      </c>
      <c r="W21612" s="34">
        <v>160</v>
      </c>
      <c r="X21612" s="34">
        <v>239</v>
      </c>
      <c r="Y21612" s="34">
        <v>166</v>
      </c>
      <c r="Z21612" s="34">
        <v>221</v>
      </c>
      <c r="AA21612" s="34">
        <v>280</v>
      </c>
      <c r="AB21612" s="34">
        <v>184</v>
      </c>
      <c r="AC21612" s="34">
        <v>359</v>
      </c>
    </row>
    <row r="21613" spans="1:29" x14ac:dyDescent="0.2">
      <c r="A21613" s="34" t="s">
        <v>82106</v>
      </c>
      <c r="B21613" s="34">
        <v>71</v>
      </c>
      <c r="C21613" s="34">
        <v>98</v>
      </c>
      <c r="D21613" s="34">
        <v>143</v>
      </c>
      <c r="E21613" s="34">
        <v>114</v>
      </c>
      <c r="F21613" s="34">
        <v>113</v>
      </c>
      <c r="G21613" s="34">
        <v>105</v>
      </c>
      <c r="H21613" s="34">
        <v>80</v>
      </c>
      <c r="I21613" s="34">
        <v>66</v>
      </c>
      <c r="J21613" s="34">
        <v>114</v>
      </c>
      <c r="K21613" s="34">
        <v>119</v>
      </c>
      <c r="L21613" s="34">
        <v>52</v>
      </c>
      <c r="M21613" s="34">
        <v>85</v>
      </c>
      <c r="N21613" s="34">
        <v>78</v>
      </c>
      <c r="O21613" s="34">
        <v>70</v>
      </c>
      <c r="P21613" s="34">
        <v>88</v>
      </c>
      <c r="Q21613" s="34">
        <v>147</v>
      </c>
      <c r="R21613" s="34">
        <v>115</v>
      </c>
      <c r="S21613" s="34">
        <v>161</v>
      </c>
      <c r="T21613" s="34">
        <v>80</v>
      </c>
      <c r="U21613" s="34">
        <v>101</v>
      </c>
      <c r="V21613" s="34">
        <v>139</v>
      </c>
      <c r="W21613" s="34">
        <v>123</v>
      </c>
      <c r="X21613" s="34">
        <v>149</v>
      </c>
      <c r="Y21613" s="34">
        <v>69</v>
      </c>
      <c r="Z21613" s="34">
        <v>115</v>
      </c>
      <c r="AA21613" s="34">
        <v>146</v>
      </c>
      <c r="AB21613" s="34">
        <v>112</v>
      </c>
      <c r="AC21613" s="34">
        <v>171</v>
      </c>
    </row>
    <row r="21614" spans="1:29" x14ac:dyDescent="0.2">
      <c r="A21614" s="34" t="s">
        <v>82107</v>
      </c>
      <c r="B21614" s="34">
        <v>77</v>
      </c>
      <c r="C21614" s="34">
        <v>90</v>
      </c>
      <c r="D21614" s="34">
        <v>132</v>
      </c>
      <c r="E21614" s="34">
        <v>105</v>
      </c>
      <c r="F21614" s="34">
        <v>103</v>
      </c>
      <c r="G21614" s="34">
        <v>80</v>
      </c>
      <c r="H21614" s="34">
        <v>83</v>
      </c>
      <c r="I21614" s="34">
        <v>115</v>
      </c>
      <c r="J21614" s="34">
        <v>82</v>
      </c>
      <c r="K21614" s="34">
        <v>92</v>
      </c>
      <c r="L21614" s="34">
        <v>47</v>
      </c>
      <c r="M21614" s="34">
        <v>91</v>
      </c>
      <c r="N21614" s="34">
        <v>73</v>
      </c>
      <c r="O21614" s="34">
        <v>67</v>
      </c>
      <c r="P21614" s="34">
        <v>82</v>
      </c>
      <c r="Q21614" s="34">
        <v>149</v>
      </c>
      <c r="R21614" s="34">
        <v>79</v>
      </c>
      <c r="S21614" s="34">
        <v>143</v>
      </c>
      <c r="T21614" s="34">
        <v>94</v>
      </c>
      <c r="U21614" s="34">
        <v>92</v>
      </c>
      <c r="V21614" s="34">
        <v>110</v>
      </c>
      <c r="W21614" s="34">
        <v>87</v>
      </c>
      <c r="X21614" s="34">
        <v>122</v>
      </c>
      <c r="Y21614" s="34">
        <v>87</v>
      </c>
      <c r="Z21614" s="34">
        <v>152</v>
      </c>
      <c r="AA21614" s="34">
        <v>131</v>
      </c>
      <c r="AB21614" s="34">
        <v>105</v>
      </c>
      <c r="AC21614" s="34">
        <v>140</v>
      </c>
    </row>
    <row r="21615" spans="1:29" x14ac:dyDescent="0.2">
      <c r="A21615" s="34" t="s">
        <v>82108</v>
      </c>
      <c r="B21615" s="34">
        <v>126</v>
      </c>
      <c r="C21615" s="34">
        <v>160</v>
      </c>
      <c r="D21615" s="34">
        <v>180</v>
      </c>
      <c r="E21615" s="34">
        <v>160</v>
      </c>
      <c r="F21615" s="34">
        <v>144</v>
      </c>
      <c r="G21615" s="34">
        <v>159</v>
      </c>
      <c r="H21615" s="34">
        <v>134</v>
      </c>
      <c r="I21615" s="34">
        <v>184</v>
      </c>
      <c r="J21615" s="34">
        <v>112</v>
      </c>
      <c r="K21615" s="34">
        <v>117</v>
      </c>
      <c r="L21615" s="34">
        <v>83</v>
      </c>
      <c r="M21615" s="34">
        <v>131</v>
      </c>
      <c r="N21615" s="34">
        <v>115</v>
      </c>
      <c r="O21615" s="34">
        <v>117</v>
      </c>
      <c r="P21615" s="34">
        <v>133</v>
      </c>
      <c r="Q21615" s="34">
        <v>212</v>
      </c>
      <c r="R21615" s="34">
        <v>123</v>
      </c>
      <c r="S21615" s="34">
        <v>181</v>
      </c>
      <c r="T21615" s="34">
        <v>71</v>
      </c>
      <c r="U21615" s="34">
        <v>135</v>
      </c>
      <c r="V21615" s="34">
        <v>155</v>
      </c>
      <c r="W21615" s="34">
        <v>136</v>
      </c>
      <c r="X21615" s="34">
        <v>144</v>
      </c>
      <c r="Y21615" s="34">
        <v>103</v>
      </c>
      <c r="Z21615" s="34">
        <v>147</v>
      </c>
      <c r="AA21615" s="34">
        <v>165</v>
      </c>
      <c r="AB21615" s="34">
        <v>145</v>
      </c>
      <c r="AC21615" s="34">
        <v>174</v>
      </c>
    </row>
    <row r="21616" spans="1:29" x14ac:dyDescent="0.2">
      <c r="A21616" s="34" t="s">
        <v>82109</v>
      </c>
      <c r="B21616" s="34">
        <v>95</v>
      </c>
      <c r="C21616" s="34">
        <v>146</v>
      </c>
      <c r="D21616" s="34">
        <v>196</v>
      </c>
      <c r="E21616" s="34">
        <v>183</v>
      </c>
      <c r="F21616" s="34">
        <v>169</v>
      </c>
      <c r="G21616" s="34">
        <v>157</v>
      </c>
      <c r="H21616" s="34">
        <v>147</v>
      </c>
      <c r="I21616" s="34">
        <v>136</v>
      </c>
      <c r="J21616" s="34">
        <v>142</v>
      </c>
      <c r="K21616" s="34">
        <v>162</v>
      </c>
      <c r="L21616" s="34">
        <v>72</v>
      </c>
      <c r="M21616" s="34">
        <v>109</v>
      </c>
      <c r="N21616" s="34">
        <v>138</v>
      </c>
      <c r="O21616" s="34">
        <v>141</v>
      </c>
      <c r="P21616" s="34">
        <v>122</v>
      </c>
      <c r="Q21616" s="34">
        <v>141</v>
      </c>
      <c r="R21616" s="34">
        <v>151</v>
      </c>
      <c r="S21616" s="34">
        <v>208</v>
      </c>
      <c r="T21616" s="34">
        <v>113</v>
      </c>
      <c r="U21616" s="34">
        <v>119</v>
      </c>
      <c r="V21616" s="34">
        <v>170</v>
      </c>
      <c r="W21616" s="34">
        <v>101</v>
      </c>
      <c r="X21616" s="34">
        <v>211</v>
      </c>
      <c r="Y21616" s="34">
        <v>93</v>
      </c>
      <c r="Z21616" s="34">
        <v>192</v>
      </c>
      <c r="AA21616" s="34">
        <v>186</v>
      </c>
      <c r="AB21616" s="34">
        <v>128</v>
      </c>
      <c r="AC21616" s="34">
        <v>238</v>
      </c>
    </row>
    <row r="21617" spans="1:29" x14ac:dyDescent="0.2">
      <c r="A21617" s="34" t="s">
        <v>82110</v>
      </c>
      <c r="B21617" s="34">
        <v>86</v>
      </c>
      <c r="C21617" s="34">
        <v>153</v>
      </c>
      <c r="D21617" s="34">
        <v>179</v>
      </c>
      <c r="E21617" s="34">
        <v>138</v>
      </c>
      <c r="F21617" s="34">
        <v>186</v>
      </c>
      <c r="G21617" s="34">
        <v>191</v>
      </c>
      <c r="H21617" s="34">
        <v>123</v>
      </c>
      <c r="I21617" s="34">
        <v>101</v>
      </c>
      <c r="J21617" s="34">
        <v>124</v>
      </c>
      <c r="K21617" s="34">
        <v>125</v>
      </c>
      <c r="L21617" s="34">
        <v>91</v>
      </c>
      <c r="M21617" s="34">
        <v>148</v>
      </c>
      <c r="N21617" s="34">
        <v>158</v>
      </c>
      <c r="O21617" s="34">
        <v>115</v>
      </c>
      <c r="P21617" s="34">
        <v>152</v>
      </c>
      <c r="Q21617" s="34">
        <v>148</v>
      </c>
      <c r="R21617" s="34">
        <v>174</v>
      </c>
      <c r="S21617" s="34">
        <v>164</v>
      </c>
      <c r="T21617" s="34">
        <v>122</v>
      </c>
      <c r="U21617" s="34">
        <v>112</v>
      </c>
      <c r="V21617" s="34">
        <v>209</v>
      </c>
      <c r="W21617" s="34">
        <v>158</v>
      </c>
      <c r="X21617" s="34">
        <v>172</v>
      </c>
      <c r="Y21617" s="34">
        <v>122</v>
      </c>
      <c r="Z21617" s="34">
        <v>193</v>
      </c>
      <c r="AA21617" s="34">
        <v>160</v>
      </c>
      <c r="AB21617" s="34">
        <v>134</v>
      </c>
      <c r="AC21617" s="34">
        <v>207</v>
      </c>
    </row>
    <row r="21618" spans="1:29" x14ac:dyDescent="0.2">
      <c r="A21618" s="34" t="s">
        <v>82111</v>
      </c>
      <c r="B21618" s="34">
        <v>21</v>
      </c>
      <c r="C21618" s="34">
        <v>35</v>
      </c>
      <c r="D21618" s="34">
        <v>35</v>
      </c>
      <c r="E21618" s="34">
        <v>35</v>
      </c>
      <c r="F21618" s="34">
        <v>29</v>
      </c>
      <c r="G21618" s="34">
        <v>19</v>
      </c>
      <c r="H21618" s="34">
        <v>30</v>
      </c>
      <c r="I21618" s="34">
        <v>29</v>
      </c>
      <c r="J21618" s="34">
        <v>27</v>
      </c>
      <c r="K21618" s="34">
        <v>28</v>
      </c>
      <c r="L21618" s="34">
        <v>14</v>
      </c>
      <c r="M21618" s="34">
        <v>23</v>
      </c>
      <c r="N21618" s="34">
        <v>21</v>
      </c>
      <c r="O21618" s="34">
        <v>27</v>
      </c>
      <c r="P21618" s="34">
        <v>15</v>
      </c>
      <c r="Q21618" s="34">
        <v>22</v>
      </c>
      <c r="R21618" s="34">
        <v>31</v>
      </c>
      <c r="S21618" s="34">
        <v>30</v>
      </c>
      <c r="T21618" s="34">
        <v>11</v>
      </c>
      <c r="U21618" s="34">
        <v>17</v>
      </c>
      <c r="V21618" s="34">
        <v>32</v>
      </c>
      <c r="W21618" s="34">
        <v>29</v>
      </c>
      <c r="X21618" s="34">
        <v>23</v>
      </c>
      <c r="Y21618" s="34">
        <v>4</v>
      </c>
      <c r="Z21618" s="34">
        <v>24</v>
      </c>
      <c r="AA21618" s="34">
        <v>55</v>
      </c>
      <c r="AB21618" s="34">
        <v>30</v>
      </c>
      <c r="AC21618" s="34">
        <v>42</v>
      </c>
    </row>
    <row r="21619" spans="1:29" x14ac:dyDescent="0.2">
      <c r="A21619" s="34" t="s">
        <v>82112</v>
      </c>
      <c r="B21619" s="34">
        <v>0</v>
      </c>
      <c r="C21619" s="34">
        <v>0</v>
      </c>
      <c r="D21619" s="34">
        <v>0</v>
      </c>
      <c r="E21619" s="34">
        <v>0</v>
      </c>
      <c r="F21619" s="34">
        <v>0</v>
      </c>
      <c r="G21619" s="34">
        <v>0</v>
      </c>
      <c r="H21619" s="34">
        <v>0</v>
      </c>
      <c r="I21619" s="34">
        <v>0</v>
      </c>
      <c r="J21619" s="34">
        <v>0</v>
      </c>
      <c r="K21619" s="34">
        <v>0</v>
      </c>
      <c r="L21619" s="34">
        <v>0</v>
      </c>
      <c r="M21619" s="34">
        <v>0</v>
      </c>
      <c r="N21619" s="34">
        <v>0</v>
      </c>
      <c r="O21619" s="34">
        <v>0</v>
      </c>
      <c r="P21619" s="34">
        <v>0</v>
      </c>
      <c r="Q21619" s="34">
        <v>0</v>
      </c>
      <c r="R21619" s="34">
        <v>0</v>
      </c>
      <c r="S21619" s="34">
        <v>0</v>
      </c>
      <c r="T21619" s="34">
        <v>0</v>
      </c>
      <c r="U21619" s="34">
        <v>0</v>
      </c>
      <c r="V21619" s="34">
        <v>0</v>
      </c>
      <c r="W21619" s="34">
        <v>0</v>
      </c>
      <c r="X21619" s="34">
        <v>0</v>
      </c>
      <c r="Y21619" s="34">
        <v>0</v>
      </c>
      <c r="Z21619" s="34">
        <v>0</v>
      </c>
      <c r="AA21619" s="34">
        <v>0</v>
      </c>
      <c r="AB21619" s="34">
        <v>0</v>
      </c>
      <c r="AC21619" s="34">
        <v>0</v>
      </c>
    </row>
    <row r="21620" spans="1:29" x14ac:dyDescent="0.2">
      <c r="A21620" s="34" t="s">
        <v>82113</v>
      </c>
      <c r="B21620" s="34">
        <v>140</v>
      </c>
      <c r="C21620" s="34">
        <v>265</v>
      </c>
      <c r="D21620" s="34">
        <v>287</v>
      </c>
      <c r="E21620" s="34">
        <v>256</v>
      </c>
      <c r="F21620" s="34">
        <v>284</v>
      </c>
      <c r="G21620" s="34">
        <v>308</v>
      </c>
      <c r="H21620" s="34">
        <v>212</v>
      </c>
      <c r="I21620" s="34">
        <v>189</v>
      </c>
      <c r="J21620" s="34">
        <v>200</v>
      </c>
      <c r="K21620" s="34">
        <v>219</v>
      </c>
      <c r="L21620" s="34">
        <v>139</v>
      </c>
      <c r="M21620" s="34">
        <v>212</v>
      </c>
      <c r="N21620" s="34">
        <v>199</v>
      </c>
      <c r="O21620" s="34">
        <v>285</v>
      </c>
      <c r="P21620" s="34">
        <v>192</v>
      </c>
      <c r="Q21620" s="34">
        <v>325</v>
      </c>
      <c r="R21620" s="34">
        <v>289</v>
      </c>
      <c r="S21620" s="34">
        <v>305</v>
      </c>
      <c r="T21620" s="34">
        <v>170</v>
      </c>
      <c r="U21620" s="34">
        <v>166</v>
      </c>
      <c r="V21620" s="34">
        <v>244</v>
      </c>
      <c r="W21620" s="34">
        <v>232</v>
      </c>
      <c r="X21620" s="34">
        <v>329</v>
      </c>
      <c r="Y21620" s="34">
        <v>219</v>
      </c>
      <c r="Z21620" s="34">
        <v>314</v>
      </c>
      <c r="AA21620" s="34">
        <v>320</v>
      </c>
      <c r="AB21620" s="34">
        <v>238</v>
      </c>
      <c r="AC21620" s="34">
        <v>375</v>
      </c>
    </row>
    <row r="21621" spans="1:29" x14ac:dyDescent="0.2">
      <c r="A21621" s="34" t="s">
        <v>82114</v>
      </c>
      <c r="B21621" s="34">
        <v>340</v>
      </c>
      <c r="C21621" s="34">
        <v>428</v>
      </c>
      <c r="D21621" s="34">
        <v>573</v>
      </c>
      <c r="E21621" s="34">
        <v>464</v>
      </c>
      <c r="F21621" s="34">
        <v>512</v>
      </c>
      <c r="G21621" s="34">
        <v>460</v>
      </c>
      <c r="H21621" s="34">
        <v>516</v>
      </c>
      <c r="I21621" s="34">
        <v>345</v>
      </c>
      <c r="J21621" s="34">
        <v>457</v>
      </c>
      <c r="K21621" s="34">
        <v>417</v>
      </c>
      <c r="L21621" s="34">
        <v>340</v>
      </c>
      <c r="M21621" s="34">
        <v>375</v>
      </c>
      <c r="N21621" s="34">
        <v>395</v>
      </c>
      <c r="O21621" s="34">
        <v>421</v>
      </c>
      <c r="P21621" s="34">
        <v>441</v>
      </c>
      <c r="Q21621" s="34">
        <v>585</v>
      </c>
      <c r="R21621" s="34">
        <v>636</v>
      </c>
      <c r="S21621" s="34">
        <v>614</v>
      </c>
      <c r="T21621" s="34">
        <v>457</v>
      </c>
      <c r="U21621" s="34">
        <v>499</v>
      </c>
      <c r="V21621" s="34">
        <v>619</v>
      </c>
      <c r="W21621" s="34">
        <v>584</v>
      </c>
      <c r="X21621" s="34">
        <v>640</v>
      </c>
      <c r="Y21621" s="34">
        <v>510</v>
      </c>
      <c r="Z21621" s="34">
        <v>618</v>
      </c>
      <c r="AA21621" s="34">
        <v>570</v>
      </c>
      <c r="AB21621" s="34">
        <v>590</v>
      </c>
      <c r="AC21621" s="34">
        <v>740</v>
      </c>
    </row>
    <row r="21622" spans="1:29" x14ac:dyDescent="0.2">
      <c r="A21622" s="34" t="s">
        <v>82115</v>
      </c>
      <c r="B21622" s="34">
        <v>64</v>
      </c>
      <c r="C21622" s="34">
        <v>95</v>
      </c>
      <c r="D21622" s="34">
        <v>101</v>
      </c>
      <c r="E21622" s="34">
        <v>107</v>
      </c>
      <c r="F21622" s="34">
        <v>100</v>
      </c>
      <c r="G21622" s="34">
        <v>115</v>
      </c>
      <c r="H21622" s="34">
        <v>91</v>
      </c>
      <c r="I21622" s="34">
        <v>85</v>
      </c>
      <c r="J21622" s="34">
        <v>84</v>
      </c>
      <c r="K21622" s="34">
        <v>102</v>
      </c>
      <c r="L21622" s="34">
        <v>35</v>
      </c>
      <c r="M21622" s="34">
        <v>79</v>
      </c>
      <c r="N21622" s="34">
        <v>70</v>
      </c>
      <c r="O21622" s="34">
        <v>84</v>
      </c>
      <c r="P21622" s="34">
        <v>48</v>
      </c>
      <c r="Q21622" s="34">
        <v>88</v>
      </c>
      <c r="R21622" s="34">
        <v>62</v>
      </c>
      <c r="S21622" s="34">
        <v>110</v>
      </c>
      <c r="T21622" s="34">
        <v>68</v>
      </c>
      <c r="U21622" s="34">
        <v>65</v>
      </c>
      <c r="V21622" s="34">
        <v>87</v>
      </c>
      <c r="W21622" s="34">
        <v>89</v>
      </c>
      <c r="X21622" s="34">
        <v>97</v>
      </c>
      <c r="Y21622" s="34">
        <v>60</v>
      </c>
      <c r="Z21622" s="34">
        <v>114</v>
      </c>
      <c r="AA21622" s="34">
        <v>124</v>
      </c>
      <c r="AB21622" s="34">
        <v>42</v>
      </c>
      <c r="AC21622" s="34">
        <v>155</v>
      </c>
    </row>
    <row r="21623" spans="1:29" x14ac:dyDescent="0.2">
      <c r="A21623" s="34" t="s">
        <v>82116</v>
      </c>
      <c r="B21623" s="34">
        <v>194</v>
      </c>
      <c r="C21623" s="34">
        <v>240</v>
      </c>
      <c r="D21623" s="34">
        <v>304</v>
      </c>
      <c r="E21623" s="34">
        <v>290</v>
      </c>
      <c r="F21623" s="34">
        <v>251</v>
      </c>
      <c r="G21623" s="34">
        <v>291</v>
      </c>
      <c r="H21623" s="34">
        <v>234</v>
      </c>
      <c r="I21623" s="34">
        <v>235</v>
      </c>
      <c r="J21623" s="34">
        <v>237</v>
      </c>
      <c r="K21623" s="34">
        <v>307</v>
      </c>
      <c r="L21623" s="34">
        <v>185</v>
      </c>
      <c r="M21623" s="34">
        <v>241</v>
      </c>
      <c r="N21623" s="34">
        <v>220</v>
      </c>
      <c r="O21623" s="34">
        <v>223</v>
      </c>
      <c r="P21623" s="34">
        <v>216</v>
      </c>
      <c r="Q21623" s="34">
        <v>308</v>
      </c>
      <c r="R21623" s="34">
        <v>260</v>
      </c>
      <c r="S21623" s="34">
        <v>375</v>
      </c>
      <c r="T21623" s="34">
        <v>202</v>
      </c>
      <c r="U21623" s="34">
        <v>257</v>
      </c>
      <c r="V21623" s="34">
        <v>333</v>
      </c>
      <c r="W21623" s="34">
        <v>285</v>
      </c>
      <c r="X21623" s="34">
        <v>298</v>
      </c>
      <c r="Y21623" s="34">
        <v>283</v>
      </c>
      <c r="Z21623" s="34">
        <v>272</v>
      </c>
      <c r="AA21623" s="34">
        <v>365</v>
      </c>
      <c r="AB21623" s="34">
        <v>294</v>
      </c>
      <c r="AC21623" s="34">
        <v>423</v>
      </c>
    </row>
    <row r="21624" spans="1:29" x14ac:dyDescent="0.2">
      <c r="A21624" s="34" t="s">
        <v>82117</v>
      </c>
      <c r="B21624" s="34">
        <v>147</v>
      </c>
      <c r="C21624" s="34">
        <v>244</v>
      </c>
      <c r="D21624" s="34">
        <v>270</v>
      </c>
      <c r="E21624" s="34">
        <v>287</v>
      </c>
      <c r="F21624" s="34">
        <v>219</v>
      </c>
      <c r="G21624" s="34">
        <v>310</v>
      </c>
      <c r="H21624" s="34">
        <v>216</v>
      </c>
      <c r="I21624" s="34">
        <v>199</v>
      </c>
      <c r="J21624" s="34">
        <v>178</v>
      </c>
      <c r="K21624" s="34">
        <v>283</v>
      </c>
      <c r="L21624" s="34">
        <v>122</v>
      </c>
      <c r="M21624" s="34">
        <v>224</v>
      </c>
      <c r="N21624" s="34">
        <v>179</v>
      </c>
      <c r="O21624" s="34">
        <v>202</v>
      </c>
      <c r="P21624" s="34">
        <v>193</v>
      </c>
      <c r="Q21624" s="34">
        <v>314</v>
      </c>
      <c r="R21624" s="34">
        <v>225</v>
      </c>
      <c r="S21624" s="34">
        <v>317</v>
      </c>
      <c r="T21624" s="34">
        <v>164</v>
      </c>
      <c r="U21624" s="34">
        <v>184</v>
      </c>
      <c r="V21624" s="34">
        <v>230</v>
      </c>
      <c r="W21624" s="34">
        <v>241</v>
      </c>
      <c r="X21624" s="34">
        <v>261</v>
      </c>
      <c r="Y21624" s="34">
        <v>244</v>
      </c>
      <c r="Z21624" s="34">
        <v>248</v>
      </c>
      <c r="AA21624" s="34">
        <v>347</v>
      </c>
      <c r="AB21624" s="34">
        <v>236</v>
      </c>
      <c r="AC21624" s="34">
        <v>455</v>
      </c>
    </row>
    <row r="21625" spans="1:29" x14ac:dyDescent="0.2">
      <c r="A21625" s="34" t="s">
        <v>82118</v>
      </c>
      <c r="B21625" s="34">
        <v>12</v>
      </c>
      <c r="C21625" s="34">
        <v>17</v>
      </c>
      <c r="D21625" s="34">
        <v>33</v>
      </c>
      <c r="E21625" s="34">
        <v>31</v>
      </c>
      <c r="F21625" s="34">
        <v>17</v>
      </c>
      <c r="G21625" s="34">
        <v>28</v>
      </c>
      <c r="H21625" s="34">
        <v>23</v>
      </c>
      <c r="I21625" s="34">
        <v>21</v>
      </c>
      <c r="J21625" s="34">
        <v>10</v>
      </c>
      <c r="K21625" s="34">
        <v>22</v>
      </c>
      <c r="L21625" s="34">
        <v>8</v>
      </c>
      <c r="M21625" s="34">
        <v>16</v>
      </c>
      <c r="N21625" s="34">
        <v>14</v>
      </c>
      <c r="O21625" s="34">
        <v>7</v>
      </c>
      <c r="P21625" s="34">
        <v>7</v>
      </c>
      <c r="Q21625" s="34">
        <v>13</v>
      </c>
      <c r="R21625" s="34">
        <v>23</v>
      </c>
      <c r="S21625" s="34">
        <v>36</v>
      </c>
      <c r="T21625" s="34">
        <v>4</v>
      </c>
      <c r="U21625" s="34">
        <v>12</v>
      </c>
      <c r="V21625" s="34">
        <v>20</v>
      </c>
      <c r="W21625" s="34">
        <v>20</v>
      </c>
      <c r="X21625" s="34">
        <v>27</v>
      </c>
      <c r="Y21625" s="34">
        <v>14</v>
      </c>
      <c r="Z21625" s="34">
        <v>26</v>
      </c>
      <c r="AA21625" s="34">
        <v>19</v>
      </c>
      <c r="AB21625" s="34">
        <v>13</v>
      </c>
      <c r="AC21625" s="34">
        <v>27</v>
      </c>
    </row>
    <row r="21626" spans="1:29" x14ac:dyDescent="0.2">
      <c r="A21626" s="34" t="s">
        <v>82119</v>
      </c>
      <c r="B21626" s="34">
        <v>76</v>
      </c>
      <c r="C21626" s="34">
        <v>74</v>
      </c>
      <c r="D21626" s="34">
        <v>95</v>
      </c>
      <c r="E21626" s="34">
        <v>107</v>
      </c>
      <c r="F21626" s="34">
        <v>108</v>
      </c>
      <c r="G21626" s="34">
        <v>81</v>
      </c>
      <c r="H21626" s="34">
        <v>98</v>
      </c>
      <c r="I21626" s="34">
        <v>81</v>
      </c>
      <c r="J21626" s="34">
        <v>77</v>
      </c>
      <c r="K21626" s="34">
        <v>99</v>
      </c>
      <c r="L21626" s="34">
        <v>55</v>
      </c>
      <c r="M21626" s="34">
        <v>73</v>
      </c>
      <c r="N21626" s="34">
        <v>72</v>
      </c>
      <c r="O21626" s="34">
        <v>84</v>
      </c>
      <c r="P21626" s="34">
        <v>66</v>
      </c>
      <c r="Q21626" s="34">
        <v>109</v>
      </c>
      <c r="R21626" s="34">
        <v>93</v>
      </c>
      <c r="S21626" s="34">
        <v>101</v>
      </c>
      <c r="T21626" s="34">
        <v>81</v>
      </c>
      <c r="U21626" s="34">
        <v>91</v>
      </c>
      <c r="V21626" s="34">
        <v>108</v>
      </c>
      <c r="W21626" s="34">
        <v>104</v>
      </c>
      <c r="X21626" s="34">
        <v>95</v>
      </c>
      <c r="Y21626" s="34">
        <v>112</v>
      </c>
      <c r="Z21626" s="34">
        <v>91</v>
      </c>
      <c r="AA21626" s="34">
        <v>140</v>
      </c>
      <c r="AB21626" s="34">
        <v>99</v>
      </c>
      <c r="AC21626" s="34">
        <v>152</v>
      </c>
    </row>
    <row r="21627" spans="1:29" x14ac:dyDescent="0.2">
      <c r="A21627" s="34" t="s">
        <v>82120</v>
      </c>
      <c r="B21627" s="34">
        <v>26</v>
      </c>
      <c r="C21627" s="34">
        <v>48</v>
      </c>
      <c r="D21627" s="34">
        <v>44</v>
      </c>
      <c r="E21627" s="34">
        <v>56</v>
      </c>
      <c r="F21627" s="34">
        <v>38</v>
      </c>
      <c r="G21627" s="34">
        <v>28</v>
      </c>
      <c r="H21627" s="34">
        <v>9</v>
      </c>
      <c r="I21627" s="34">
        <v>41</v>
      </c>
      <c r="J21627" s="34">
        <v>16</v>
      </c>
      <c r="K21627" s="34">
        <v>47</v>
      </c>
      <c r="L21627" s="34">
        <v>11</v>
      </c>
      <c r="M21627" s="34">
        <v>23</v>
      </c>
      <c r="N21627" s="34">
        <v>22</v>
      </c>
      <c r="O21627" s="34">
        <v>34</v>
      </c>
      <c r="P21627" s="34">
        <v>15</v>
      </c>
      <c r="Q21627" s="34">
        <v>37</v>
      </c>
      <c r="R21627" s="34">
        <v>35</v>
      </c>
      <c r="S21627" s="34">
        <v>40</v>
      </c>
      <c r="T21627" s="34">
        <v>9</v>
      </c>
      <c r="U21627" s="34">
        <v>31</v>
      </c>
      <c r="V21627" s="34">
        <v>24</v>
      </c>
      <c r="W21627" s="34">
        <v>18</v>
      </c>
      <c r="X21627" s="34">
        <v>20</v>
      </c>
      <c r="Y21627" s="34">
        <v>29</v>
      </c>
      <c r="Z21627" s="34">
        <v>36</v>
      </c>
      <c r="AA21627" s="34">
        <v>35</v>
      </c>
      <c r="AB21627" s="34">
        <v>12</v>
      </c>
      <c r="AC21627" s="34">
        <v>40</v>
      </c>
    </row>
    <row r="21628" spans="1:29" x14ac:dyDescent="0.2">
      <c r="A21628" s="34" t="s">
        <v>82121</v>
      </c>
      <c r="B21628" s="34">
        <v>105</v>
      </c>
      <c r="C21628" s="34">
        <v>198</v>
      </c>
      <c r="D21628" s="34">
        <v>188</v>
      </c>
      <c r="E21628" s="34">
        <v>202</v>
      </c>
      <c r="F21628" s="34">
        <v>156</v>
      </c>
      <c r="G21628" s="34">
        <v>180</v>
      </c>
      <c r="H21628" s="34">
        <v>177</v>
      </c>
      <c r="I21628" s="34">
        <v>183</v>
      </c>
      <c r="J21628" s="34">
        <v>132</v>
      </c>
      <c r="K21628" s="34">
        <v>208</v>
      </c>
      <c r="L21628" s="34">
        <v>90</v>
      </c>
      <c r="M21628" s="34">
        <v>149</v>
      </c>
      <c r="N21628" s="34">
        <v>141</v>
      </c>
      <c r="O21628" s="34">
        <v>135</v>
      </c>
      <c r="P21628" s="34">
        <v>117</v>
      </c>
      <c r="Q21628" s="34">
        <v>186</v>
      </c>
      <c r="R21628" s="34">
        <v>156</v>
      </c>
      <c r="S21628" s="34">
        <v>266</v>
      </c>
      <c r="T21628" s="34">
        <v>105</v>
      </c>
      <c r="U21628" s="34">
        <v>113</v>
      </c>
      <c r="V21628" s="34">
        <v>187</v>
      </c>
      <c r="W21628" s="34">
        <v>155</v>
      </c>
      <c r="X21628" s="34">
        <v>197</v>
      </c>
      <c r="Y21628" s="34">
        <v>167</v>
      </c>
      <c r="Z21628" s="34">
        <v>194</v>
      </c>
      <c r="AA21628" s="34">
        <v>198</v>
      </c>
      <c r="AB21628" s="34">
        <v>145</v>
      </c>
      <c r="AC21628" s="34">
        <v>278</v>
      </c>
    </row>
    <row r="21629" spans="1:29" x14ac:dyDescent="0.2">
      <c r="A21629" s="34" t="s">
        <v>82122</v>
      </c>
      <c r="B21629" s="34">
        <v>300</v>
      </c>
      <c r="C21629" s="34">
        <v>461</v>
      </c>
      <c r="D21629" s="34">
        <v>643</v>
      </c>
      <c r="E21629" s="34">
        <v>485</v>
      </c>
      <c r="F21629" s="34">
        <v>545</v>
      </c>
      <c r="G21629" s="34">
        <v>413</v>
      </c>
      <c r="H21629" s="34">
        <v>493</v>
      </c>
      <c r="I21629" s="34">
        <v>423</v>
      </c>
      <c r="J21629" s="34">
        <v>476</v>
      </c>
      <c r="K21629" s="34">
        <v>537</v>
      </c>
      <c r="L21629" s="34">
        <v>287</v>
      </c>
      <c r="M21629" s="34">
        <v>425</v>
      </c>
      <c r="N21629" s="34">
        <v>481</v>
      </c>
      <c r="O21629" s="34">
        <v>369</v>
      </c>
      <c r="P21629" s="34">
        <v>426</v>
      </c>
      <c r="Q21629" s="34">
        <v>591</v>
      </c>
      <c r="R21629" s="34">
        <v>544</v>
      </c>
      <c r="S21629" s="34">
        <v>596</v>
      </c>
      <c r="T21629" s="34">
        <v>405</v>
      </c>
      <c r="U21629" s="34">
        <v>441</v>
      </c>
      <c r="V21629" s="34">
        <v>636</v>
      </c>
      <c r="W21629" s="34">
        <v>482</v>
      </c>
      <c r="X21629" s="34">
        <v>684</v>
      </c>
      <c r="Y21629" s="34">
        <v>479</v>
      </c>
      <c r="Z21629" s="34">
        <v>635</v>
      </c>
      <c r="AA21629" s="34">
        <v>632</v>
      </c>
      <c r="AB21629" s="34">
        <v>574</v>
      </c>
      <c r="AC21629" s="34">
        <v>726</v>
      </c>
    </row>
    <row r="21630" spans="1:29" x14ac:dyDescent="0.2">
      <c r="A21630" s="34" t="s">
        <v>82123</v>
      </c>
      <c r="B21630" s="34">
        <v>78</v>
      </c>
      <c r="C21630" s="34">
        <v>139</v>
      </c>
      <c r="D21630" s="34">
        <v>167</v>
      </c>
      <c r="E21630" s="34">
        <v>176</v>
      </c>
      <c r="F21630" s="34">
        <v>121</v>
      </c>
      <c r="G21630" s="34">
        <v>121</v>
      </c>
      <c r="H21630" s="34">
        <v>151</v>
      </c>
      <c r="I21630" s="34">
        <v>127</v>
      </c>
      <c r="J21630" s="34">
        <v>131</v>
      </c>
      <c r="K21630" s="34">
        <v>169</v>
      </c>
      <c r="L21630" s="34">
        <v>64</v>
      </c>
      <c r="M21630" s="34">
        <v>149</v>
      </c>
      <c r="N21630" s="34">
        <v>130</v>
      </c>
      <c r="O21630" s="34">
        <v>117</v>
      </c>
      <c r="P21630" s="34">
        <v>106</v>
      </c>
      <c r="Q21630" s="34">
        <v>180</v>
      </c>
      <c r="R21630" s="34">
        <v>113</v>
      </c>
      <c r="S21630" s="34">
        <v>182</v>
      </c>
      <c r="T21630" s="34">
        <v>80</v>
      </c>
      <c r="U21630" s="34">
        <v>143</v>
      </c>
      <c r="V21630" s="34">
        <v>123</v>
      </c>
      <c r="W21630" s="34">
        <v>142</v>
      </c>
      <c r="X21630" s="34">
        <v>185</v>
      </c>
      <c r="Y21630" s="34">
        <v>102</v>
      </c>
      <c r="Z21630" s="34">
        <v>147</v>
      </c>
      <c r="AA21630" s="34">
        <v>148</v>
      </c>
      <c r="AB21630" s="34">
        <v>102</v>
      </c>
      <c r="AC21630" s="34">
        <v>238</v>
      </c>
    </row>
    <row r="21631" spans="1:29" x14ac:dyDescent="0.2">
      <c r="A21631" s="34" t="s">
        <v>82124</v>
      </c>
      <c r="B21631" s="34">
        <v>20</v>
      </c>
      <c r="C21631" s="34">
        <v>12</v>
      </c>
      <c r="D21631" s="34">
        <v>20</v>
      </c>
      <c r="E21631" s="34">
        <v>8</v>
      </c>
      <c r="F21631" s="34">
        <v>15</v>
      </c>
      <c r="G21631" s="34">
        <v>21</v>
      </c>
      <c r="H21631" s="34">
        <v>12</v>
      </c>
      <c r="I21631" s="34">
        <v>8</v>
      </c>
      <c r="J21631" s="34">
        <v>7</v>
      </c>
      <c r="K21631" s="34">
        <v>11</v>
      </c>
      <c r="L21631" s="34">
        <v>4</v>
      </c>
      <c r="M21631" s="34">
        <v>11</v>
      </c>
      <c r="N21631" s="34">
        <v>9</v>
      </c>
      <c r="O21631" s="34">
        <v>8</v>
      </c>
      <c r="P21631" s="34">
        <v>7</v>
      </c>
      <c r="Q21631" s="34">
        <v>10</v>
      </c>
      <c r="R21631" s="34">
        <v>10</v>
      </c>
      <c r="S21631" s="34">
        <v>20</v>
      </c>
      <c r="T21631" s="34">
        <v>3</v>
      </c>
      <c r="U21631" s="34">
        <v>8</v>
      </c>
      <c r="V21631" s="34">
        <v>17</v>
      </c>
      <c r="W21631" s="34">
        <v>17</v>
      </c>
      <c r="X21631" s="34">
        <v>10</v>
      </c>
      <c r="Y21631" s="34">
        <v>10</v>
      </c>
      <c r="Z21631" s="34">
        <v>8</v>
      </c>
      <c r="AA21631" s="34">
        <v>29</v>
      </c>
      <c r="AB21631" s="34">
        <v>8</v>
      </c>
      <c r="AC21631" s="34">
        <v>38</v>
      </c>
    </row>
    <row r="21632" spans="1:29" x14ac:dyDescent="0.2">
      <c r="A21632" s="34" t="s">
        <v>82125</v>
      </c>
      <c r="B21632" s="34">
        <v>453</v>
      </c>
      <c r="C21632" s="34">
        <v>587</v>
      </c>
      <c r="D21632" s="34">
        <v>902</v>
      </c>
      <c r="E21632" s="34">
        <v>614</v>
      </c>
      <c r="F21632" s="34">
        <v>774</v>
      </c>
      <c r="G21632" s="34">
        <v>608</v>
      </c>
      <c r="H21632" s="34">
        <v>707</v>
      </c>
      <c r="I21632" s="34">
        <v>604</v>
      </c>
      <c r="J21632" s="34">
        <v>591</v>
      </c>
      <c r="K21632" s="34">
        <v>700</v>
      </c>
      <c r="L21632" s="34">
        <v>426</v>
      </c>
      <c r="M21632" s="34">
        <v>476</v>
      </c>
      <c r="N21632" s="34">
        <v>649</v>
      </c>
      <c r="O21632" s="34">
        <v>549</v>
      </c>
      <c r="P21632" s="34">
        <v>578</v>
      </c>
      <c r="Q21632" s="34">
        <v>791</v>
      </c>
      <c r="R21632" s="34">
        <v>848</v>
      </c>
      <c r="S21632" s="34">
        <v>785</v>
      </c>
      <c r="T21632" s="34">
        <v>638</v>
      </c>
      <c r="U21632" s="34">
        <v>563</v>
      </c>
      <c r="V21632" s="34">
        <v>851</v>
      </c>
      <c r="W21632" s="34">
        <v>595</v>
      </c>
      <c r="X21632" s="34">
        <v>881</v>
      </c>
      <c r="Y21632" s="34">
        <v>571</v>
      </c>
      <c r="Z21632" s="34">
        <v>872</v>
      </c>
      <c r="AA21632" s="34">
        <v>738</v>
      </c>
      <c r="AB21632" s="34">
        <v>732</v>
      </c>
      <c r="AC21632" s="34">
        <v>1091</v>
      </c>
    </row>
    <row r="21633" spans="1:29" x14ac:dyDescent="0.2">
      <c r="A21633" s="34" t="s">
        <v>82126</v>
      </c>
      <c r="B21633" s="34">
        <v>58</v>
      </c>
      <c r="C21633" s="34">
        <v>144</v>
      </c>
      <c r="D21633" s="34">
        <v>118</v>
      </c>
      <c r="E21633" s="34">
        <v>219</v>
      </c>
      <c r="F21633" s="34">
        <v>89</v>
      </c>
      <c r="G21633" s="34">
        <v>188</v>
      </c>
      <c r="H21633" s="34">
        <v>64</v>
      </c>
      <c r="I21633" s="34">
        <v>104</v>
      </c>
      <c r="J21633" s="34">
        <v>56</v>
      </c>
      <c r="K21633" s="34">
        <v>157</v>
      </c>
      <c r="L21633" s="34">
        <v>31</v>
      </c>
      <c r="M21633" s="34">
        <v>132</v>
      </c>
      <c r="N21633" s="34">
        <v>84</v>
      </c>
      <c r="O21633" s="34">
        <v>103</v>
      </c>
      <c r="P21633" s="34">
        <v>86</v>
      </c>
      <c r="Q21633" s="34">
        <v>104</v>
      </c>
      <c r="R21633" s="34">
        <v>49</v>
      </c>
      <c r="S21633" s="34">
        <v>164</v>
      </c>
      <c r="T21633" s="34">
        <v>24</v>
      </c>
      <c r="U21633" s="34">
        <v>80</v>
      </c>
      <c r="V21633" s="34">
        <v>111</v>
      </c>
      <c r="W21633" s="34">
        <v>88</v>
      </c>
      <c r="X21633" s="34">
        <v>97</v>
      </c>
      <c r="Y21633" s="34">
        <v>56</v>
      </c>
      <c r="Z21633" s="34">
        <v>130</v>
      </c>
      <c r="AA21633" s="34">
        <v>176</v>
      </c>
      <c r="AB21633" s="34">
        <v>47</v>
      </c>
      <c r="AC21633" s="34">
        <v>229</v>
      </c>
    </row>
    <row r="21634" spans="1:29" x14ac:dyDescent="0.2">
      <c r="A21634" s="34" t="s">
        <v>82127</v>
      </c>
      <c r="B21634" s="34">
        <v>45</v>
      </c>
      <c r="C21634" s="34">
        <v>102</v>
      </c>
      <c r="D21634" s="34">
        <v>116</v>
      </c>
      <c r="E21634" s="34">
        <v>125</v>
      </c>
      <c r="F21634" s="34">
        <v>74</v>
      </c>
      <c r="G21634" s="34">
        <v>88</v>
      </c>
      <c r="H21634" s="34">
        <v>60</v>
      </c>
      <c r="I21634" s="34">
        <v>97</v>
      </c>
      <c r="J21634" s="34">
        <v>52</v>
      </c>
      <c r="K21634" s="34">
        <v>115</v>
      </c>
      <c r="L21634" s="34">
        <v>19</v>
      </c>
      <c r="M21634" s="34">
        <v>73</v>
      </c>
      <c r="N21634" s="34">
        <v>44</v>
      </c>
      <c r="O21634" s="34">
        <v>69</v>
      </c>
      <c r="P21634" s="34">
        <v>68</v>
      </c>
      <c r="Q21634" s="34">
        <v>73</v>
      </c>
      <c r="R21634" s="34">
        <v>38</v>
      </c>
      <c r="S21634" s="34">
        <v>98</v>
      </c>
      <c r="T21634" s="34">
        <v>25</v>
      </c>
      <c r="U21634" s="34">
        <v>59</v>
      </c>
      <c r="V21634" s="34">
        <v>92</v>
      </c>
      <c r="W21634" s="34">
        <v>73</v>
      </c>
      <c r="X21634" s="34">
        <v>86</v>
      </c>
      <c r="Y21634" s="34">
        <v>34</v>
      </c>
      <c r="Z21634" s="34">
        <v>92</v>
      </c>
      <c r="AA21634" s="34">
        <v>123</v>
      </c>
      <c r="AB21634" s="34">
        <v>38</v>
      </c>
      <c r="AC21634" s="34">
        <v>113</v>
      </c>
    </row>
    <row r="21635" spans="1:29" x14ac:dyDescent="0.2">
      <c r="A21635" s="34" t="s">
        <v>82128</v>
      </c>
      <c r="B21635" s="34">
        <v>87</v>
      </c>
      <c r="C21635" s="34">
        <v>146</v>
      </c>
      <c r="D21635" s="34">
        <v>149</v>
      </c>
      <c r="E21635" s="34">
        <v>178</v>
      </c>
      <c r="F21635" s="34">
        <v>111</v>
      </c>
      <c r="G21635" s="34">
        <v>176</v>
      </c>
      <c r="H21635" s="34">
        <v>102</v>
      </c>
      <c r="I21635" s="34">
        <v>119</v>
      </c>
      <c r="J21635" s="34">
        <v>73</v>
      </c>
      <c r="K21635" s="34">
        <v>134</v>
      </c>
      <c r="L21635" s="34">
        <v>47</v>
      </c>
      <c r="M21635" s="34">
        <v>139</v>
      </c>
      <c r="N21635" s="34">
        <v>64</v>
      </c>
      <c r="O21635" s="34">
        <v>149</v>
      </c>
      <c r="P21635" s="34">
        <v>94</v>
      </c>
      <c r="Q21635" s="34">
        <v>186</v>
      </c>
      <c r="R21635" s="34">
        <v>76</v>
      </c>
      <c r="S21635" s="34">
        <v>229</v>
      </c>
      <c r="T21635" s="34">
        <v>33</v>
      </c>
      <c r="U21635" s="34">
        <v>121</v>
      </c>
      <c r="V21635" s="34">
        <v>99</v>
      </c>
      <c r="W21635" s="34">
        <v>101</v>
      </c>
      <c r="X21635" s="34">
        <v>155</v>
      </c>
      <c r="Y21635" s="34">
        <v>74</v>
      </c>
      <c r="Z21635" s="34">
        <v>153</v>
      </c>
      <c r="AA21635" s="34">
        <v>223</v>
      </c>
      <c r="AB21635" s="34">
        <v>65</v>
      </c>
      <c r="AC21635" s="34">
        <v>187</v>
      </c>
    </row>
    <row r="21636" spans="1:29" x14ac:dyDescent="0.2">
      <c r="A21636" s="34" t="s">
        <v>82129</v>
      </c>
      <c r="B21636" s="34">
        <v>94</v>
      </c>
      <c r="C21636" s="34">
        <v>168</v>
      </c>
      <c r="D21636" s="34">
        <v>207</v>
      </c>
      <c r="E21636" s="34">
        <v>224</v>
      </c>
      <c r="F21636" s="34">
        <v>151</v>
      </c>
      <c r="G21636" s="34">
        <v>168</v>
      </c>
      <c r="H21636" s="34">
        <v>132</v>
      </c>
      <c r="I21636" s="34">
        <v>191</v>
      </c>
      <c r="J21636" s="34">
        <v>100</v>
      </c>
      <c r="K21636" s="34">
        <v>144</v>
      </c>
      <c r="L21636" s="34">
        <v>57</v>
      </c>
      <c r="M21636" s="34">
        <v>152</v>
      </c>
      <c r="N21636" s="34">
        <v>123</v>
      </c>
      <c r="O21636" s="34">
        <v>163</v>
      </c>
      <c r="P21636" s="34">
        <v>137</v>
      </c>
      <c r="Q21636" s="34">
        <v>198</v>
      </c>
      <c r="R21636" s="34">
        <v>139</v>
      </c>
      <c r="S21636" s="34">
        <v>225</v>
      </c>
      <c r="T21636" s="34">
        <v>94</v>
      </c>
      <c r="U21636" s="34">
        <v>159</v>
      </c>
      <c r="V21636" s="34">
        <v>137</v>
      </c>
      <c r="W21636" s="34">
        <v>191</v>
      </c>
      <c r="X21636" s="34">
        <v>179</v>
      </c>
      <c r="Y21636" s="34">
        <v>126</v>
      </c>
      <c r="Z21636" s="34">
        <v>229</v>
      </c>
      <c r="AA21636" s="34">
        <v>226</v>
      </c>
      <c r="AB21636" s="34">
        <v>121</v>
      </c>
      <c r="AC21636" s="34">
        <v>252</v>
      </c>
    </row>
    <row r="21637" spans="1:29" x14ac:dyDescent="0.2">
      <c r="A21637" s="34" t="s">
        <v>82130</v>
      </c>
      <c r="B21637" s="34">
        <v>72</v>
      </c>
      <c r="C21637" s="34">
        <v>89</v>
      </c>
      <c r="D21637" s="34">
        <v>130</v>
      </c>
      <c r="E21637" s="34">
        <v>89</v>
      </c>
      <c r="F21637" s="34">
        <v>78</v>
      </c>
      <c r="G21637" s="34">
        <v>82</v>
      </c>
      <c r="H21637" s="34">
        <v>87</v>
      </c>
      <c r="I21637" s="34">
        <v>78</v>
      </c>
      <c r="J21637" s="34">
        <v>37</v>
      </c>
      <c r="K21637" s="34">
        <v>84</v>
      </c>
      <c r="L21637" s="34">
        <v>14</v>
      </c>
      <c r="M21637" s="34">
        <v>57</v>
      </c>
      <c r="N21637" s="34">
        <v>72</v>
      </c>
      <c r="O21637" s="34">
        <v>65</v>
      </c>
      <c r="P21637" s="34">
        <v>58</v>
      </c>
      <c r="Q21637" s="34">
        <v>64</v>
      </c>
      <c r="R21637" s="34">
        <v>51</v>
      </c>
      <c r="S21637" s="34">
        <v>112</v>
      </c>
      <c r="T21637" s="34">
        <v>29</v>
      </c>
      <c r="U21637" s="34">
        <v>53</v>
      </c>
      <c r="V21637" s="34">
        <v>74</v>
      </c>
      <c r="W21637" s="34">
        <v>56</v>
      </c>
      <c r="X21637" s="34">
        <v>73</v>
      </c>
      <c r="Y21637" s="34">
        <v>21</v>
      </c>
      <c r="Z21637" s="34">
        <v>91</v>
      </c>
      <c r="AA21637" s="34">
        <v>107</v>
      </c>
      <c r="AB21637" s="34">
        <v>39</v>
      </c>
      <c r="AC21637" s="34">
        <v>123</v>
      </c>
    </row>
    <row r="21638" spans="1:29" x14ac:dyDescent="0.2">
      <c r="A21638" s="34" t="s">
        <v>82131</v>
      </c>
      <c r="B21638" s="34">
        <v>52</v>
      </c>
      <c r="C21638" s="34">
        <v>103</v>
      </c>
      <c r="D21638" s="34">
        <v>102</v>
      </c>
      <c r="E21638" s="34">
        <v>76</v>
      </c>
      <c r="F21638" s="34">
        <v>91</v>
      </c>
      <c r="G21638" s="34">
        <v>70</v>
      </c>
      <c r="H21638" s="34">
        <v>63</v>
      </c>
      <c r="I21638" s="34">
        <v>57</v>
      </c>
      <c r="J21638" s="34">
        <v>43</v>
      </c>
      <c r="K21638" s="34">
        <v>166</v>
      </c>
      <c r="L21638" s="34">
        <v>25</v>
      </c>
      <c r="M21638" s="34">
        <v>54</v>
      </c>
      <c r="N21638" s="34">
        <v>49</v>
      </c>
      <c r="O21638" s="34">
        <v>76</v>
      </c>
      <c r="P21638" s="34">
        <v>59</v>
      </c>
      <c r="Q21638" s="34">
        <v>70</v>
      </c>
      <c r="R21638" s="34">
        <v>51</v>
      </c>
      <c r="S21638" s="34">
        <v>80</v>
      </c>
      <c r="T21638" s="34">
        <v>40</v>
      </c>
      <c r="U21638" s="34">
        <v>57</v>
      </c>
      <c r="V21638" s="34">
        <v>74</v>
      </c>
      <c r="W21638" s="34">
        <v>61</v>
      </c>
      <c r="X21638" s="34">
        <v>115</v>
      </c>
      <c r="Y21638" s="34">
        <v>42</v>
      </c>
      <c r="Z21638" s="34">
        <v>80</v>
      </c>
      <c r="AA21638" s="34">
        <v>108</v>
      </c>
      <c r="AB21638" s="34">
        <v>42</v>
      </c>
      <c r="AC21638" s="34">
        <v>118</v>
      </c>
    </row>
    <row r="21639" spans="1:29" x14ac:dyDescent="0.2">
      <c r="A21639" s="34" t="s">
        <v>82132</v>
      </c>
      <c r="B21639" s="34">
        <v>47</v>
      </c>
      <c r="C21639" s="34">
        <v>60</v>
      </c>
      <c r="D21639" s="34">
        <v>107</v>
      </c>
      <c r="E21639" s="34">
        <v>76</v>
      </c>
      <c r="F21639" s="34">
        <v>79</v>
      </c>
      <c r="G21639" s="34">
        <v>70</v>
      </c>
      <c r="H21639" s="34">
        <v>55</v>
      </c>
      <c r="I21639" s="34">
        <v>49</v>
      </c>
      <c r="J21639" s="34">
        <v>71</v>
      </c>
      <c r="K21639" s="34">
        <v>71</v>
      </c>
      <c r="L21639" s="34">
        <v>32</v>
      </c>
      <c r="M21639" s="34">
        <v>44</v>
      </c>
      <c r="N21639" s="34">
        <v>49</v>
      </c>
      <c r="O21639" s="34">
        <v>50</v>
      </c>
      <c r="P21639" s="34">
        <v>58</v>
      </c>
      <c r="Q21639" s="34">
        <v>69</v>
      </c>
      <c r="R21639" s="34">
        <v>73</v>
      </c>
      <c r="S21639" s="34">
        <v>95</v>
      </c>
      <c r="T21639" s="34">
        <v>33</v>
      </c>
      <c r="U21639" s="34">
        <v>52</v>
      </c>
      <c r="V21639" s="34">
        <v>97</v>
      </c>
      <c r="W21639" s="34">
        <v>66</v>
      </c>
      <c r="X21639" s="34">
        <v>96</v>
      </c>
      <c r="Y21639" s="34">
        <v>45</v>
      </c>
      <c r="Z21639" s="34">
        <v>98</v>
      </c>
      <c r="AA21639" s="34">
        <v>76</v>
      </c>
      <c r="AB21639" s="34">
        <v>55</v>
      </c>
      <c r="AC21639" s="34">
        <v>96</v>
      </c>
    </row>
    <row r="21640" spans="1:29" x14ac:dyDescent="0.2">
      <c r="A21640" s="34" t="s">
        <v>82133</v>
      </c>
      <c r="B21640" s="34">
        <v>104</v>
      </c>
      <c r="C21640" s="34">
        <v>93</v>
      </c>
      <c r="D21640" s="34">
        <v>166</v>
      </c>
      <c r="E21640" s="34">
        <v>124</v>
      </c>
      <c r="F21640" s="34">
        <v>93</v>
      </c>
      <c r="G21640" s="34">
        <v>86</v>
      </c>
      <c r="H21640" s="34">
        <v>109</v>
      </c>
      <c r="I21640" s="34">
        <v>97</v>
      </c>
      <c r="J21640" s="34">
        <v>80</v>
      </c>
      <c r="K21640" s="34">
        <v>100</v>
      </c>
      <c r="L21640" s="34">
        <v>67</v>
      </c>
      <c r="M21640" s="34">
        <v>111</v>
      </c>
      <c r="N21640" s="34">
        <v>88</v>
      </c>
      <c r="O21640" s="34">
        <v>82</v>
      </c>
      <c r="P21640" s="34">
        <v>86</v>
      </c>
      <c r="Q21640" s="34">
        <v>118</v>
      </c>
      <c r="R21640" s="34">
        <v>133</v>
      </c>
      <c r="S21640" s="34">
        <v>135</v>
      </c>
      <c r="T21640" s="34">
        <v>64</v>
      </c>
      <c r="U21640" s="34">
        <v>63</v>
      </c>
      <c r="V21640" s="34">
        <v>119</v>
      </c>
      <c r="W21640" s="34">
        <v>105</v>
      </c>
      <c r="X21640" s="34">
        <v>136</v>
      </c>
      <c r="Y21640" s="34">
        <v>84</v>
      </c>
      <c r="Z21640" s="34">
        <v>163</v>
      </c>
      <c r="AA21640" s="34">
        <v>153</v>
      </c>
      <c r="AB21640" s="34">
        <v>87</v>
      </c>
      <c r="AC21640" s="34">
        <v>132</v>
      </c>
    </row>
    <row r="21641" spans="1:29" x14ac:dyDescent="0.2">
      <c r="A21641" s="34" t="s">
        <v>82134</v>
      </c>
      <c r="B21641" s="34">
        <v>47</v>
      </c>
      <c r="C21641" s="34">
        <v>117</v>
      </c>
      <c r="D21641" s="34">
        <v>63</v>
      </c>
      <c r="E21641" s="34">
        <v>111</v>
      </c>
      <c r="F21641" s="34">
        <v>75</v>
      </c>
      <c r="G21641" s="34">
        <v>116</v>
      </c>
      <c r="H21641" s="34">
        <v>40</v>
      </c>
      <c r="I21641" s="34">
        <v>100</v>
      </c>
      <c r="J21641" s="34">
        <v>52</v>
      </c>
      <c r="K21641" s="34">
        <v>102</v>
      </c>
      <c r="L21641" s="34">
        <v>32</v>
      </c>
      <c r="M21641" s="34">
        <v>78</v>
      </c>
      <c r="N21641" s="34">
        <v>70</v>
      </c>
      <c r="O21641" s="34">
        <v>70</v>
      </c>
      <c r="P21641" s="34">
        <v>54</v>
      </c>
      <c r="Q21641" s="34">
        <v>119</v>
      </c>
      <c r="R21641" s="34">
        <v>68</v>
      </c>
      <c r="S21641" s="34">
        <v>123</v>
      </c>
      <c r="T21641" s="34">
        <v>47</v>
      </c>
      <c r="U21641" s="34">
        <v>101</v>
      </c>
      <c r="V21641" s="34">
        <v>73</v>
      </c>
      <c r="W21641" s="34">
        <v>91</v>
      </c>
      <c r="X21641" s="34">
        <v>103</v>
      </c>
      <c r="Y21641" s="34">
        <v>79</v>
      </c>
      <c r="Z21641" s="34">
        <v>90</v>
      </c>
      <c r="AA21641" s="34">
        <v>141</v>
      </c>
      <c r="AB21641" s="34">
        <v>46</v>
      </c>
      <c r="AC21641" s="34">
        <v>177</v>
      </c>
    </row>
    <row r="21642" spans="1:29" x14ac:dyDescent="0.2">
      <c r="A21642" s="34" t="s">
        <v>82135</v>
      </c>
      <c r="B21642" s="34">
        <v>39</v>
      </c>
      <c r="C21642" s="34">
        <v>102</v>
      </c>
      <c r="D21642" s="34">
        <v>120</v>
      </c>
      <c r="E21642" s="34">
        <v>113</v>
      </c>
      <c r="F21642" s="34">
        <v>77</v>
      </c>
      <c r="G21642" s="34">
        <v>97</v>
      </c>
      <c r="H21642" s="34">
        <v>38</v>
      </c>
      <c r="I21642" s="34">
        <v>78</v>
      </c>
      <c r="J21642" s="34">
        <v>39</v>
      </c>
      <c r="K21642" s="34">
        <v>95</v>
      </c>
      <c r="L21642" s="34">
        <v>17</v>
      </c>
      <c r="M21642" s="34">
        <v>85</v>
      </c>
      <c r="N21642" s="34">
        <v>31</v>
      </c>
      <c r="O21642" s="34">
        <v>75</v>
      </c>
      <c r="P21642" s="34">
        <v>35</v>
      </c>
      <c r="Q21642" s="34">
        <v>75</v>
      </c>
      <c r="R21642" s="34">
        <v>58</v>
      </c>
      <c r="S21642" s="34">
        <v>114</v>
      </c>
      <c r="T21642" s="34">
        <v>24</v>
      </c>
      <c r="U21642" s="34">
        <v>48</v>
      </c>
      <c r="V21642" s="34">
        <v>63</v>
      </c>
      <c r="W21642" s="34">
        <v>69</v>
      </c>
      <c r="X21642" s="34">
        <v>88</v>
      </c>
      <c r="Y21642" s="34">
        <v>25</v>
      </c>
      <c r="Z21642" s="34">
        <v>85</v>
      </c>
      <c r="AA21642" s="34">
        <v>95</v>
      </c>
      <c r="AB21642" s="34">
        <v>28</v>
      </c>
      <c r="AC21642" s="34">
        <v>119</v>
      </c>
    </row>
    <row r="21643" spans="1:29" x14ac:dyDescent="0.2">
      <c r="A21643" s="34" t="s">
        <v>82136</v>
      </c>
      <c r="B21643" s="34">
        <v>98</v>
      </c>
      <c r="C21643" s="34">
        <v>149</v>
      </c>
      <c r="D21643" s="34">
        <v>245</v>
      </c>
      <c r="E21643" s="34">
        <v>175</v>
      </c>
      <c r="F21643" s="34">
        <v>226</v>
      </c>
      <c r="G21643" s="34">
        <v>211</v>
      </c>
      <c r="H21643" s="34">
        <v>159</v>
      </c>
      <c r="I21643" s="34">
        <v>161</v>
      </c>
      <c r="J21643" s="34">
        <v>154</v>
      </c>
      <c r="K21643" s="34">
        <v>182</v>
      </c>
      <c r="L21643" s="34">
        <v>110</v>
      </c>
      <c r="M21643" s="34">
        <v>152</v>
      </c>
      <c r="N21643" s="34">
        <v>183</v>
      </c>
      <c r="O21643" s="34">
        <v>143</v>
      </c>
      <c r="P21643" s="34">
        <v>165</v>
      </c>
      <c r="Q21643" s="34">
        <v>203</v>
      </c>
      <c r="R21643" s="34">
        <v>190</v>
      </c>
      <c r="S21643" s="34">
        <v>210</v>
      </c>
      <c r="T21643" s="34">
        <v>160</v>
      </c>
      <c r="U21643" s="34">
        <v>159</v>
      </c>
      <c r="V21643" s="34">
        <v>208</v>
      </c>
      <c r="W21643" s="34">
        <v>148</v>
      </c>
      <c r="X21643" s="34">
        <v>216</v>
      </c>
      <c r="Y21643" s="34">
        <v>175</v>
      </c>
      <c r="Z21643" s="34">
        <v>215</v>
      </c>
      <c r="AA21643" s="34">
        <v>206</v>
      </c>
      <c r="AB21643" s="34">
        <v>161</v>
      </c>
      <c r="AC21643" s="34">
        <v>272</v>
      </c>
    </row>
    <row r="21644" spans="1:29" x14ac:dyDescent="0.2">
      <c r="A21644" s="34" t="s">
        <v>82137</v>
      </c>
      <c r="B21644" s="34">
        <v>50</v>
      </c>
      <c r="C21644" s="34">
        <v>63</v>
      </c>
      <c r="D21644" s="34">
        <v>113</v>
      </c>
      <c r="E21644" s="34">
        <v>121</v>
      </c>
      <c r="F21644" s="34">
        <v>77</v>
      </c>
      <c r="G21644" s="34">
        <v>72</v>
      </c>
      <c r="H21644" s="34">
        <v>64</v>
      </c>
      <c r="I21644" s="34">
        <v>54</v>
      </c>
      <c r="J21644" s="34">
        <v>51</v>
      </c>
      <c r="K21644" s="34">
        <v>61</v>
      </c>
      <c r="L21644" s="34">
        <v>17</v>
      </c>
      <c r="M21644" s="34">
        <v>66</v>
      </c>
      <c r="N21644" s="34">
        <v>55</v>
      </c>
      <c r="O21644" s="34">
        <v>44</v>
      </c>
      <c r="P21644" s="34">
        <v>30</v>
      </c>
      <c r="Q21644" s="34">
        <v>67</v>
      </c>
      <c r="R21644" s="34">
        <v>52</v>
      </c>
      <c r="S21644" s="34">
        <v>98</v>
      </c>
      <c r="T21644" s="34">
        <v>23</v>
      </c>
      <c r="U21644" s="34">
        <v>40</v>
      </c>
      <c r="V21644" s="34">
        <v>76</v>
      </c>
      <c r="W21644" s="34">
        <v>39</v>
      </c>
      <c r="X21644" s="34">
        <v>67</v>
      </c>
      <c r="Y21644" s="34">
        <v>51</v>
      </c>
      <c r="Z21644" s="34">
        <v>71</v>
      </c>
      <c r="AA21644" s="34">
        <v>103</v>
      </c>
      <c r="AB21644" s="34">
        <v>34</v>
      </c>
      <c r="AC21644" s="34">
        <v>85</v>
      </c>
    </row>
    <row r="21645" spans="1:29" x14ac:dyDescent="0.2">
      <c r="A21645" s="34" t="s">
        <v>82138</v>
      </c>
      <c r="B21645" s="34">
        <v>120</v>
      </c>
      <c r="C21645" s="34">
        <v>154</v>
      </c>
      <c r="D21645" s="34">
        <v>278</v>
      </c>
      <c r="E21645" s="34">
        <v>225</v>
      </c>
      <c r="F21645" s="34">
        <v>206</v>
      </c>
      <c r="G21645" s="34">
        <v>204</v>
      </c>
      <c r="H21645" s="34">
        <v>171</v>
      </c>
      <c r="I21645" s="34">
        <v>167</v>
      </c>
      <c r="J21645" s="34">
        <v>186</v>
      </c>
      <c r="K21645" s="34">
        <v>239</v>
      </c>
      <c r="L21645" s="34">
        <v>92</v>
      </c>
      <c r="M21645" s="34">
        <v>150</v>
      </c>
      <c r="N21645" s="34">
        <v>172</v>
      </c>
      <c r="O21645" s="34">
        <v>167</v>
      </c>
      <c r="P21645" s="34">
        <v>196</v>
      </c>
      <c r="Q21645" s="34">
        <v>201</v>
      </c>
      <c r="R21645" s="34">
        <v>175</v>
      </c>
      <c r="S21645" s="34">
        <v>249</v>
      </c>
      <c r="T21645" s="34">
        <v>126</v>
      </c>
      <c r="U21645" s="34">
        <v>151</v>
      </c>
      <c r="V21645" s="34">
        <v>200</v>
      </c>
      <c r="W21645" s="34">
        <v>142</v>
      </c>
      <c r="X21645" s="34">
        <v>284</v>
      </c>
      <c r="Y21645" s="34">
        <v>136</v>
      </c>
      <c r="Z21645" s="34">
        <v>250</v>
      </c>
      <c r="AA21645" s="34">
        <v>246</v>
      </c>
      <c r="AB21645" s="34">
        <v>145</v>
      </c>
      <c r="AC21645" s="34">
        <v>247</v>
      </c>
    </row>
    <row r="21646" spans="1:29" x14ac:dyDescent="0.2">
      <c r="A21646" s="34" t="s">
        <v>82139</v>
      </c>
      <c r="B21646" s="34">
        <v>21</v>
      </c>
      <c r="C21646" s="34">
        <v>36</v>
      </c>
      <c r="D21646" s="34">
        <v>16</v>
      </c>
      <c r="E21646" s="34">
        <v>23</v>
      </c>
      <c r="F21646" s="34">
        <v>17</v>
      </c>
      <c r="G21646" s="34">
        <v>35</v>
      </c>
      <c r="H21646" s="34">
        <v>13</v>
      </c>
      <c r="I21646" s="34">
        <v>10</v>
      </c>
      <c r="J21646" s="34">
        <v>12</v>
      </c>
      <c r="K21646" s="34">
        <v>19</v>
      </c>
      <c r="L21646" s="34">
        <v>5</v>
      </c>
      <c r="M21646" s="34">
        <v>1</v>
      </c>
      <c r="N21646" s="34">
        <v>12</v>
      </c>
      <c r="O21646" s="34">
        <v>30</v>
      </c>
      <c r="P21646" s="34">
        <v>15</v>
      </c>
      <c r="Q21646" s="34">
        <v>21</v>
      </c>
      <c r="R21646" s="34">
        <v>14</v>
      </c>
      <c r="S21646" s="34">
        <v>22</v>
      </c>
      <c r="T21646" s="34">
        <v>15</v>
      </c>
      <c r="U21646" s="34">
        <v>11</v>
      </c>
      <c r="V21646" s="34">
        <v>9</v>
      </c>
      <c r="W21646" s="34">
        <v>20</v>
      </c>
      <c r="X21646" s="34">
        <v>16</v>
      </c>
      <c r="Y21646" s="34">
        <v>15</v>
      </c>
      <c r="Z21646" s="34">
        <v>24</v>
      </c>
      <c r="AA21646" s="34">
        <v>32</v>
      </c>
      <c r="AB21646" s="34">
        <v>8</v>
      </c>
      <c r="AC21646" s="34">
        <v>29</v>
      </c>
    </row>
    <row r="21647" spans="1:29" x14ac:dyDescent="0.2">
      <c r="A21647" s="34" t="s">
        <v>82140</v>
      </c>
      <c r="B21647" s="34">
        <v>82</v>
      </c>
      <c r="C21647" s="34">
        <v>92</v>
      </c>
      <c r="D21647" s="34">
        <v>149</v>
      </c>
      <c r="E21647" s="34">
        <v>99</v>
      </c>
      <c r="F21647" s="34">
        <v>96</v>
      </c>
      <c r="G21647" s="34">
        <v>99</v>
      </c>
      <c r="H21647" s="34">
        <v>105</v>
      </c>
      <c r="I21647" s="34">
        <v>131</v>
      </c>
      <c r="J21647" s="34">
        <v>109</v>
      </c>
      <c r="K21647" s="34">
        <v>110</v>
      </c>
      <c r="L21647" s="34">
        <v>65</v>
      </c>
      <c r="M21647" s="34">
        <v>110</v>
      </c>
      <c r="N21647" s="34">
        <v>74</v>
      </c>
      <c r="O21647" s="34">
        <v>97</v>
      </c>
      <c r="P21647" s="34">
        <v>107</v>
      </c>
      <c r="Q21647" s="34">
        <v>112</v>
      </c>
      <c r="R21647" s="34">
        <v>124</v>
      </c>
      <c r="S21647" s="34">
        <v>139</v>
      </c>
      <c r="T21647" s="34">
        <v>66</v>
      </c>
      <c r="U21647" s="34">
        <v>99</v>
      </c>
      <c r="V21647" s="34">
        <v>143</v>
      </c>
      <c r="W21647" s="34">
        <v>115</v>
      </c>
      <c r="X21647" s="34">
        <v>145</v>
      </c>
      <c r="Y21647" s="34">
        <v>107</v>
      </c>
      <c r="Z21647" s="34">
        <v>114</v>
      </c>
      <c r="AA21647" s="34">
        <v>129</v>
      </c>
      <c r="AB21647" s="34">
        <v>105</v>
      </c>
      <c r="AC21647" s="34">
        <v>140</v>
      </c>
    </row>
    <row r="21648" spans="1:29" x14ac:dyDescent="0.2">
      <c r="A21648" s="34" t="s">
        <v>82141</v>
      </c>
      <c r="B21648" s="34">
        <v>55</v>
      </c>
      <c r="C21648" s="34">
        <v>82</v>
      </c>
      <c r="D21648" s="34">
        <v>130</v>
      </c>
      <c r="E21648" s="34">
        <v>98</v>
      </c>
      <c r="F21648" s="34">
        <v>109</v>
      </c>
      <c r="G21648" s="34">
        <v>84</v>
      </c>
      <c r="H21648" s="34">
        <v>87</v>
      </c>
      <c r="I21648" s="34">
        <v>80</v>
      </c>
      <c r="J21648" s="34">
        <v>84</v>
      </c>
      <c r="K21648" s="34">
        <v>101</v>
      </c>
      <c r="L21648" s="34">
        <v>46</v>
      </c>
      <c r="M21648" s="34">
        <v>80</v>
      </c>
      <c r="N21648" s="34">
        <v>77</v>
      </c>
      <c r="O21648" s="34">
        <v>73</v>
      </c>
      <c r="P21648" s="34">
        <v>76</v>
      </c>
      <c r="Q21648" s="34">
        <v>105</v>
      </c>
      <c r="R21648" s="34">
        <v>123</v>
      </c>
      <c r="S21648" s="34">
        <v>130</v>
      </c>
      <c r="T21648" s="34">
        <v>76</v>
      </c>
      <c r="U21648" s="34">
        <v>71</v>
      </c>
      <c r="V21648" s="34">
        <v>128</v>
      </c>
      <c r="W21648" s="34">
        <v>109</v>
      </c>
      <c r="X21648" s="34">
        <v>123</v>
      </c>
      <c r="Y21648" s="34">
        <v>90</v>
      </c>
      <c r="Z21648" s="34">
        <v>84</v>
      </c>
      <c r="AA21648" s="34">
        <v>126</v>
      </c>
      <c r="AB21648" s="34">
        <v>109</v>
      </c>
      <c r="AC21648" s="34">
        <v>143</v>
      </c>
    </row>
    <row r="21649" spans="1:29" x14ac:dyDescent="0.2">
      <c r="A21649" s="34" t="s">
        <v>82142</v>
      </c>
      <c r="B21649" s="34">
        <v>95</v>
      </c>
      <c r="C21649" s="34">
        <v>269</v>
      </c>
      <c r="D21649" s="34">
        <v>290</v>
      </c>
      <c r="E21649" s="34">
        <v>277</v>
      </c>
      <c r="F21649" s="34">
        <v>185</v>
      </c>
      <c r="G21649" s="34">
        <v>175</v>
      </c>
      <c r="H21649" s="34">
        <v>133</v>
      </c>
      <c r="I21649" s="34">
        <v>172</v>
      </c>
      <c r="J21649" s="34">
        <v>106</v>
      </c>
      <c r="K21649" s="34">
        <v>223</v>
      </c>
      <c r="L21649" s="34">
        <v>63</v>
      </c>
      <c r="M21649" s="34">
        <v>182</v>
      </c>
      <c r="N21649" s="34">
        <v>125</v>
      </c>
      <c r="O21649" s="34">
        <v>139</v>
      </c>
      <c r="P21649" s="34">
        <v>133</v>
      </c>
      <c r="Q21649" s="34">
        <v>187</v>
      </c>
      <c r="R21649" s="34">
        <v>122</v>
      </c>
      <c r="S21649" s="34">
        <v>284</v>
      </c>
      <c r="T21649" s="34">
        <v>82</v>
      </c>
      <c r="U21649" s="34">
        <v>133</v>
      </c>
      <c r="V21649" s="34">
        <v>174</v>
      </c>
      <c r="W21649" s="34">
        <v>164</v>
      </c>
      <c r="X21649" s="34">
        <v>208</v>
      </c>
      <c r="Y21649" s="34">
        <v>104</v>
      </c>
      <c r="Z21649" s="34">
        <v>230</v>
      </c>
      <c r="AA21649" s="34">
        <v>265</v>
      </c>
      <c r="AB21649" s="34">
        <v>102</v>
      </c>
      <c r="AC21649" s="34">
        <v>279</v>
      </c>
    </row>
    <row r="21650" spans="1:29" x14ac:dyDescent="0.2">
      <c r="A21650" s="34" t="s">
        <v>82143</v>
      </c>
      <c r="B21650" s="34">
        <v>61</v>
      </c>
      <c r="C21650" s="34">
        <v>62</v>
      </c>
      <c r="D21650" s="34">
        <v>52</v>
      </c>
      <c r="E21650" s="34">
        <v>60</v>
      </c>
      <c r="F21650" s="34">
        <v>63</v>
      </c>
      <c r="G21650" s="34">
        <v>58</v>
      </c>
      <c r="H21650" s="34">
        <v>40</v>
      </c>
      <c r="I21650" s="34">
        <v>37</v>
      </c>
      <c r="J21650" s="34">
        <v>49</v>
      </c>
      <c r="K21650" s="34">
        <v>47</v>
      </c>
      <c r="L21650" s="34">
        <v>32</v>
      </c>
      <c r="M21650" s="34">
        <v>44</v>
      </c>
      <c r="N21650" s="34">
        <v>37</v>
      </c>
      <c r="O21650" s="34">
        <v>43</v>
      </c>
      <c r="P21650" s="34">
        <v>43</v>
      </c>
      <c r="Q21650" s="34">
        <v>69</v>
      </c>
      <c r="R21650" s="34">
        <v>73</v>
      </c>
      <c r="S21650" s="34">
        <v>71</v>
      </c>
      <c r="T21650" s="34">
        <v>41</v>
      </c>
      <c r="U21650" s="34">
        <v>45</v>
      </c>
      <c r="V21650" s="34">
        <v>44</v>
      </c>
      <c r="W21650" s="34">
        <v>60</v>
      </c>
      <c r="X21650" s="34">
        <v>50</v>
      </c>
      <c r="Y21650" s="34">
        <v>56</v>
      </c>
      <c r="Z21650" s="34">
        <v>64</v>
      </c>
      <c r="AA21650" s="34">
        <v>61</v>
      </c>
      <c r="AB21650" s="34">
        <v>40</v>
      </c>
      <c r="AC21650" s="34">
        <v>78</v>
      </c>
    </row>
    <row r="21651" spans="1:29" x14ac:dyDescent="0.2">
      <c r="A21651" s="34" t="s">
        <v>82144</v>
      </c>
      <c r="B21651" s="34">
        <v>42</v>
      </c>
      <c r="C21651" s="34">
        <v>92</v>
      </c>
      <c r="D21651" s="34">
        <v>113</v>
      </c>
      <c r="E21651" s="34">
        <v>148</v>
      </c>
      <c r="F21651" s="34">
        <v>104</v>
      </c>
      <c r="G21651" s="34">
        <v>158</v>
      </c>
      <c r="H21651" s="34">
        <v>95</v>
      </c>
      <c r="I21651" s="34">
        <v>105</v>
      </c>
      <c r="J21651" s="34">
        <v>53</v>
      </c>
      <c r="K21651" s="34">
        <v>121</v>
      </c>
      <c r="L21651" s="34">
        <v>23</v>
      </c>
      <c r="M21651" s="34">
        <v>106</v>
      </c>
      <c r="N21651" s="34">
        <v>69</v>
      </c>
      <c r="O21651" s="34">
        <v>73</v>
      </c>
      <c r="P21651" s="34">
        <v>60</v>
      </c>
      <c r="Q21651" s="34">
        <v>122</v>
      </c>
      <c r="R21651" s="34">
        <v>83</v>
      </c>
      <c r="S21651" s="34">
        <v>118</v>
      </c>
      <c r="T21651" s="34">
        <v>54</v>
      </c>
      <c r="U21651" s="34">
        <v>85</v>
      </c>
      <c r="V21651" s="34">
        <v>68</v>
      </c>
      <c r="W21651" s="34">
        <v>83</v>
      </c>
      <c r="X21651" s="34">
        <v>81</v>
      </c>
      <c r="Y21651" s="34">
        <v>68</v>
      </c>
      <c r="Z21651" s="34">
        <v>77</v>
      </c>
      <c r="AA21651" s="34">
        <v>108</v>
      </c>
      <c r="AB21651" s="34">
        <v>42</v>
      </c>
      <c r="AC21651" s="34">
        <v>149</v>
      </c>
    </row>
    <row r="21652" spans="1:29" x14ac:dyDescent="0.2">
      <c r="A21652" s="34" t="s">
        <v>82145</v>
      </c>
      <c r="B21652" s="34">
        <v>85</v>
      </c>
      <c r="C21652" s="34">
        <v>174</v>
      </c>
      <c r="D21652" s="34">
        <v>194</v>
      </c>
      <c r="E21652" s="34">
        <v>180</v>
      </c>
      <c r="F21652" s="34">
        <v>135</v>
      </c>
      <c r="G21652" s="34">
        <v>189</v>
      </c>
      <c r="H21652" s="34">
        <v>133</v>
      </c>
      <c r="I21652" s="34">
        <v>149</v>
      </c>
      <c r="J21652" s="34">
        <v>109</v>
      </c>
      <c r="K21652" s="34">
        <v>138</v>
      </c>
      <c r="L21652" s="34">
        <v>57</v>
      </c>
      <c r="M21652" s="34">
        <v>138</v>
      </c>
      <c r="N21652" s="34">
        <v>121</v>
      </c>
      <c r="O21652" s="34">
        <v>127</v>
      </c>
      <c r="P21652" s="34">
        <v>133</v>
      </c>
      <c r="Q21652" s="34">
        <v>192</v>
      </c>
      <c r="R21652" s="34">
        <v>143</v>
      </c>
      <c r="S21652" s="34">
        <v>200</v>
      </c>
      <c r="T21652" s="34">
        <v>82</v>
      </c>
      <c r="U21652" s="34">
        <v>151</v>
      </c>
      <c r="V21652" s="34">
        <v>108</v>
      </c>
      <c r="W21652" s="34">
        <v>112</v>
      </c>
      <c r="X21652" s="34">
        <v>182</v>
      </c>
      <c r="Y21652" s="34">
        <v>115</v>
      </c>
      <c r="Z21652" s="34">
        <v>153</v>
      </c>
      <c r="AA21652" s="34">
        <v>201</v>
      </c>
      <c r="AB21652" s="34">
        <v>96</v>
      </c>
      <c r="AC21652" s="34">
        <v>245</v>
      </c>
    </row>
    <row r="21653" spans="1:29" x14ac:dyDescent="0.2">
      <c r="A21653" s="34" t="s">
        <v>82146</v>
      </c>
      <c r="B21653" s="34">
        <v>153</v>
      </c>
      <c r="C21653" s="34">
        <v>217</v>
      </c>
      <c r="D21653" s="34">
        <v>230</v>
      </c>
      <c r="E21653" s="34">
        <v>209</v>
      </c>
      <c r="F21653" s="34">
        <v>186</v>
      </c>
      <c r="G21653" s="34">
        <v>201</v>
      </c>
      <c r="H21653" s="34">
        <v>163</v>
      </c>
      <c r="I21653" s="34">
        <v>187</v>
      </c>
      <c r="J21653" s="34">
        <v>166</v>
      </c>
      <c r="K21653" s="34">
        <v>225</v>
      </c>
      <c r="L21653" s="34">
        <v>135</v>
      </c>
      <c r="M21653" s="34">
        <v>172</v>
      </c>
      <c r="N21653" s="34">
        <v>173</v>
      </c>
      <c r="O21653" s="34">
        <v>167</v>
      </c>
      <c r="P21653" s="34">
        <v>161</v>
      </c>
      <c r="Q21653" s="34">
        <v>255</v>
      </c>
      <c r="R21653" s="34">
        <v>239</v>
      </c>
      <c r="S21653" s="34">
        <v>269</v>
      </c>
      <c r="T21653" s="34">
        <v>148</v>
      </c>
      <c r="U21653" s="34">
        <v>202</v>
      </c>
      <c r="V21653" s="34">
        <v>178</v>
      </c>
      <c r="W21653" s="34">
        <v>215</v>
      </c>
      <c r="X21653" s="34">
        <v>214</v>
      </c>
      <c r="Y21653" s="34">
        <v>178</v>
      </c>
      <c r="Z21653" s="34">
        <v>221</v>
      </c>
      <c r="AA21653" s="34">
        <v>282</v>
      </c>
      <c r="AB21653" s="34">
        <v>252</v>
      </c>
      <c r="AC21653" s="34">
        <v>269</v>
      </c>
    </row>
    <row r="21654" spans="1:29" x14ac:dyDescent="0.2">
      <c r="A21654" s="34" t="s">
        <v>82147</v>
      </c>
      <c r="B21654" s="34">
        <v>36</v>
      </c>
      <c r="C21654" s="34">
        <v>48</v>
      </c>
      <c r="D21654" s="34">
        <v>104</v>
      </c>
      <c r="E21654" s="34">
        <v>78</v>
      </c>
      <c r="F21654" s="34">
        <v>42</v>
      </c>
      <c r="G21654" s="34">
        <v>62</v>
      </c>
      <c r="H21654" s="34">
        <v>40</v>
      </c>
      <c r="I21654" s="34">
        <v>65</v>
      </c>
      <c r="J21654" s="34">
        <v>31</v>
      </c>
      <c r="K21654" s="34">
        <v>53</v>
      </c>
      <c r="L21654" s="34">
        <v>26</v>
      </c>
      <c r="M21654" s="34">
        <v>51</v>
      </c>
      <c r="N21654" s="34">
        <v>53</v>
      </c>
      <c r="O21654" s="34">
        <v>57</v>
      </c>
      <c r="P21654" s="34">
        <v>57</v>
      </c>
      <c r="Q21654" s="34">
        <v>64</v>
      </c>
      <c r="R21654" s="34">
        <v>50</v>
      </c>
      <c r="S21654" s="34">
        <v>88</v>
      </c>
      <c r="T21654" s="34">
        <v>43</v>
      </c>
      <c r="U21654" s="34">
        <v>52</v>
      </c>
      <c r="V21654" s="34">
        <v>52</v>
      </c>
      <c r="W21654" s="34">
        <v>38</v>
      </c>
      <c r="X21654" s="34">
        <v>61</v>
      </c>
      <c r="Y21654" s="34">
        <v>53</v>
      </c>
      <c r="Z21654" s="34">
        <v>48</v>
      </c>
      <c r="AA21654" s="34">
        <v>59</v>
      </c>
      <c r="AB21654" s="34">
        <v>41</v>
      </c>
      <c r="AC21654" s="34">
        <v>100</v>
      </c>
    </row>
    <row r="21655" spans="1:29" x14ac:dyDescent="0.2">
      <c r="A21655" s="34" t="s">
        <v>82148</v>
      </c>
      <c r="B21655" s="34">
        <v>80</v>
      </c>
      <c r="C21655" s="34">
        <v>86</v>
      </c>
      <c r="D21655" s="34">
        <v>121</v>
      </c>
      <c r="E21655" s="34">
        <v>105</v>
      </c>
      <c r="F21655" s="34">
        <v>63</v>
      </c>
      <c r="G21655" s="34">
        <v>75</v>
      </c>
      <c r="H21655" s="34">
        <v>98</v>
      </c>
      <c r="I21655" s="34">
        <v>70</v>
      </c>
      <c r="J21655" s="34">
        <v>56</v>
      </c>
      <c r="K21655" s="34">
        <v>95</v>
      </c>
      <c r="L21655" s="34">
        <v>31</v>
      </c>
      <c r="M21655" s="34">
        <v>73</v>
      </c>
      <c r="N21655" s="34">
        <v>77</v>
      </c>
      <c r="O21655" s="34">
        <v>64</v>
      </c>
      <c r="P21655" s="34">
        <v>72</v>
      </c>
      <c r="Q21655" s="34">
        <v>101</v>
      </c>
      <c r="R21655" s="34">
        <v>80</v>
      </c>
      <c r="S21655" s="34">
        <v>92</v>
      </c>
      <c r="T21655" s="34">
        <v>45</v>
      </c>
      <c r="U21655" s="34">
        <v>79</v>
      </c>
      <c r="V21655" s="34">
        <v>74</v>
      </c>
      <c r="W21655" s="34">
        <v>87</v>
      </c>
      <c r="X21655" s="34">
        <v>89</v>
      </c>
      <c r="Y21655" s="34">
        <v>52</v>
      </c>
      <c r="Z21655" s="34">
        <v>113</v>
      </c>
      <c r="AA21655" s="34">
        <v>77</v>
      </c>
      <c r="AB21655" s="34">
        <v>53</v>
      </c>
      <c r="AC21655" s="34">
        <v>135</v>
      </c>
    </row>
    <row r="21656" spans="1:29" x14ac:dyDescent="0.2">
      <c r="A21656" s="34" t="s">
        <v>82149</v>
      </c>
      <c r="B21656" s="34">
        <v>171</v>
      </c>
      <c r="C21656" s="34">
        <v>258</v>
      </c>
      <c r="D21656" s="34">
        <v>271</v>
      </c>
      <c r="E21656" s="34">
        <v>218</v>
      </c>
      <c r="F21656" s="34">
        <v>226</v>
      </c>
      <c r="G21656" s="34">
        <v>285</v>
      </c>
      <c r="H21656" s="34">
        <v>185</v>
      </c>
      <c r="I21656" s="34">
        <v>188</v>
      </c>
      <c r="J21656" s="34">
        <v>188</v>
      </c>
      <c r="K21656" s="34">
        <v>244</v>
      </c>
      <c r="L21656" s="34">
        <v>148</v>
      </c>
      <c r="M21656" s="34">
        <v>238</v>
      </c>
      <c r="N21656" s="34">
        <v>144</v>
      </c>
      <c r="O21656" s="34">
        <v>213</v>
      </c>
      <c r="P21656" s="34">
        <v>207</v>
      </c>
      <c r="Q21656" s="34">
        <v>300</v>
      </c>
      <c r="R21656" s="34">
        <v>224</v>
      </c>
      <c r="S21656" s="34">
        <v>329</v>
      </c>
      <c r="T21656" s="34">
        <v>222</v>
      </c>
      <c r="U21656" s="34">
        <v>237</v>
      </c>
      <c r="V21656" s="34">
        <v>233</v>
      </c>
      <c r="W21656" s="34">
        <v>324</v>
      </c>
      <c r="X21656" s="34">
        <v>240</v>
      </c>
      <c r="Y21656" s="34">
        <v>190</v>
      </c>
      <c r="Z21656" s="34">
        <v>229</v>
      </c>
      <c r="AA21656" s="34">
        <v>294</v>
      </c>
      <c r="AB21656" s="34">
        <v>284</v>
      </c>
      <c r="AC21656" s="34">
        <v>441</v>
      </c>
    </row>
    <row r="21657" spans="1:29" x14ac:dyDescent="0.2">
      <c r="A21657" s="34" t="s">
        <v>82150</v>
      </c>
      <c r="B21657" s="34">
        <v>56</v>
      </c>
      <c r="C21657" s="34">
        <v>87</v>
      </c>
      <c r="D21657" s="34">
        <v>101</v>
      </c>
      <c r="E21657" s="34">
        <v>120</v>
      </c>
      <c r="F21657" s="34">
        <v>81</v>
      </c>
      <c r="G21657" s="34">
        <v>43</v>
      </c>
      <c r="H21657" s="34">
        <v>88</v>
      </c>
      <c r="I21657" s="34">
        <v>72</v>
      </c>
      <c r="J21657" s="34">
        <v>52</v>
      </c>
      <c r="K21657" s="34">
        <v>106</v>
      </c>
      <c r="L21657" s="34">
        <v>43</v>
      </c>
      <c r="M21657" s="34">
        <v>66</v>
      </c>
      <c r="N21657" s="34">
        <v>70</v>
      </c>
      <c r="O21657" s="34">
        <v>68</v>
      </c>
      <c r="P21657" s="34">
        <v>56</v>
      </c>
      <c r="Q21657" s="34">
        <v>87</v>
      </c>
      <c r="R21657" s="34">
        <v>88</v>
      </c>
      <c r="S21657" s="34">
        <v>92</v>
      </c>
      <c r="T21657" s="34">
        <v>60</v>
      </c>
      <c r="U21657" s="34">
        <v>55</v>
      </c>
      <c r="V21657" s="34">
        <v>105</v>
      </c>
      <c r="W21657" s="34">
        <v>55</v>
      </c>
      <c r="X21657" s="34">
        <v>118</v>
      </c>
      <c r="Y21657" s="34">
        <v>42</v>
      </c>
      <c r="Z21657" s="34">
        <v>93</v>
      </c>
      <c r="AA21657" s="34">
        <v>78</v>
      </c>
      <c r="AB21657" s="34">
        <v>87</v>
      </c>
      <c r="AC21657" s="34">
        <v>115</v>
      </c>
    </row>
    <row r="21658" spans="1:29" x14ac:dyDescent="0.2">
      <c r="A21658" s="34" t="s">
        <v>82151</v>
      </c>
      <c r="B21658" s="34">
        <v>67</v>
      </c>
      <c r="C21658" s="34">
        <v>87</v>
      </c>
      <c r="D21658" s="34">
        <v>99</v>
      </c>
      <c r="E21658" s="34">
        <v>121</v>
      </c>
      <c r="F21658" s="34">
        <v>68</v>
      </c>
      <c r="G21658" s="34">
        <v>92</v>
      </c>
      <c r="H21658" s="34">
        <v>74</v>
      </c>
      <c r="I21658" s="34">
        <v>88</v>
      </c>
      <c r="J21658" s="34">
        <v>64</v>
      </c>
      <c r="K21658" s="34">
        <v>83</v>
      </c>
      <c r="L21658" s="34">
        <v>33</v>
      </c>
      <c r="M21658" s="34">
        <v>91</v>
      </c>
      <c r="N21658" s="34">
        <v>79</v>
      </c>
      <c r="O21658" s="34">
        <v>54</v>
      </c>
      <c r="P21658" s="34">
        <v>66</v>
      </c>
      <c r="Q21658" s="34">
        <v>96</v>
      </c>
      <c r="R21658" s="34">
        <v>65</v>
      </c>
      <c r="S21658" s="34">
        <v>120</v>
      </c>
      <c r="T21658" s="34">
        <v>61</v>
      </c>
      <c r="U21658" s="34">
        <v>84</v>
      </c>
      <c r="V21658" s="34">
        <v>54</v>
      </c>
      <c r="W21658" s="34">
        <v>88</v>
      </c>
      <c r="X21658" s="34">
        <v>70</v>
      </c>
      <c r="Y21658" s="34">
        <v>86</v>
      </c>
      <c r="Z21658" s="34">
        <v>78</v>
      </c>
      <c r="AA21658" s="34">
        <v>116</v>
      </c>
      <c r="AB21658" s="34">
        <v>58</v>
      </c>
      <c r="AC21658" s="34">
        <v>118</v>
      </c>
    </row>
    <row r="21659" spans="1:29" x14ac:dyDescent="0.2">
      <c r="A21659" s="34" t="s">
        <v>82152</v>
      </c>
      <c r="B21659" s="34">
        <v>81</v>
      </c>
      <c r="C21659" s="34">
        <v>97</v>
      </c>
      <c r="D21659" s="34">
        <v>88</v>
      </c>
      <c r="E21659" s="34">
        <v>123</v>
      </c>
      <c r="F21659" s="34">
        <v>73</v>
      </c>
      <c r="G21659" s="34">
        <v>149</v>
      </c>
      <c r="H21659" s="34">
        <v>80</v>
      </c>
      <c r="I21659" s="34">
        <v>122</v>
      </c>
      <c r="J21659" s="34">
        <v>66</v>
      </c>
      <c r="K21659" s="34">
        <v>155</v>
      </c>
      <c r="L21659" s="34">
        <v>63</v>
      </c>
      <c r="M21659" s="34">
        <v>128</v>
      </c>
      <c r="N21659" s="34">
        <v>73</v>
      </c>
      <c r="O21659" s="34">
        <v>78</v>
      </c>
      <c r="P21659" s="34">
        <v>79</v>
      </c>
      <c r="Q21659" s="34">
        <v>145</v>
      </c>
      <c r="R21659" s="34">
        <v>109</v>
      </c>
      <c r="S21659" s="34">
        <v>136</v>
      </c>
      <c r="T21659" s="34">
        <v>41</v>
      </c>
      <c r="U21659" s="34">
        <v>109</v>
      </c>
      <c r="V21659" s="34">
        <v>100</v>
      </c>
      <c r="W21659" s="34">
        <v>123</v>
      </c>
      <c r="X21659" s="34">
        <v>90</v>
      </c>
      <c r="Y21659" s="34">
        <v>114</v>
      </c>
      <c r="Z21659" s="34">
        <v>115</v>
      </c>
      <c r="AA21659" s="34">
        <v>128</v>
      </c>
      <c r="AB21659" s="34">
        <v>88</v>
      </c>
      <c r="AC21659" s="34">
        <v>202</v>
      </c>
    </row>
    <row r="21660" spans="1:29" x14ac:dyDescent="0.2">
      <c r="A21660" s="34" t="s">
        <v>82153</v>
      </c>
      <c r="B21660" s="34">
        <v>225</v>
      </c>
      <c r="C21660" s="34">
        <v>313</v>
      </c>
      <c r="D21660" s="34">
        <v>389</v>
      </c>
      <c r="E21660" s="34">
        <v>327</v>
      </c>
      <c r="F21660" s="34">
        <v>324</v>
      </c>
      <c r="G21660" s="34">
        <v>344</v>
      </c>
      <c r="H21660" s="34">
        <v>295</v>
      </c>
      <c r="I21660" s="34">
        <v>308</v>
      </c>
      <c r="J21660" s="34">
        <v>279</v>
      </c>
      <c r="K21660" s="34">
        <v>363</v>
      </c>
      <c r="L21660" s="34">
        <v>151</v>
      </c>
      <c r="M21660" s="34">
        <v>298</v>
      </c>
      <c r="N21660" s="34">
        <v>263</v>
      </c>
      <c r="O21660" s="34">
        <v>269</v>
      </c>
      <c r="P21660" s="34">
        <v>206</v>
      </c>
      <c r="Q21660" s="34">
        <v>333</v>
      </c>
      <c r="R21660" s="34">
        <v>322</v>
      </c>
      <c r="S21660" s="34">
        <v>346</v>
      </c>
      <c r="T21660" s="34">
        <v>273</v>
      </c>
      <c r="U21660" s="34">
        <v>252</v>
      </c>
      <c r="V21660" s="34">
        <v>262</v>
      </c>
      <c r="W21660" s="34">
        <v>288</v>
      </c>
      <c r="X21660" s="34">
        <v>429</v>
      </c>
      <c r="Y21660" s="34">
        <v>226</v>
      </c>
      <c r="Z21660" s="34">
        <v>361</v>
      </c>
      <c r="AA21660" s="34">
        <v>390</v>
      </c>
      <c r="AB21660" s="34">
        <v>259</v>
      </c>
      <c r="AC21660" s="34">
        <v>462</v>
      </c>
    </row>
    <row r="21661" spans="1:29" x14ac:dyDescent="0.2">
      <c r="A21661" s="34" t="s">
        <v>82154</v>
      </c>
      <c r="B21661" s="34">
        <v>80</v>
      </c>
      <c r="C21661" s="34">
        <v>87</v>
      </c>
      <c r="D21661" s="34">
        <v>129</v>
      </c>
      <c r="E21661" s="34">
        <v>95</v>
      </c>
      <c r="F21661" s="34">
        <v>125</v>
      </c>
      <c r="G21661" s="34">
        <v>124</v>
      </c>
      <c r="H21661" s="34">
        <v>109</v>
      </c>
      <c r="I21661" s="34">
        <v>91</v>
      </c>
      <c r="J21661" s="34">
        <v>107</v>
      </c>
      <c r="K21661" s="34">
        <v>96</v>
      </c>
      <c r="L21661" s="34">
        <v>71</v>
      </c>
      <c r="M21661" s="34">
        <v>79</v>
      </c>
      <c r="N21661" s="34">
        <v>91</v>
      </c>
      <c r="O21661" s="34">
        <v>86</v>
      </c>
      <c r="P21661" s="34">
        <v>104</v>
      </c>
      <c r="Q21661" s="34">
        <v>111</v>
      </c>
      <c r="R21661" s="34">
        <v>113</v>
      </c>
      <c r="S21661" s="34">
        <v>123</v>
      </c>
      <c r="T21661" s="34">
        <v>95</v>
      </c>
      <c r="U21661" s="34">
        <v>70</v>
      </c>
      <c r="V21661" s="34">
        <v>138</v>
      </c>
      <c r="W21661" s="34">
        <v>105</v>
      </c>
      <c r="X21661" s="34">
        <v>138</v>
      </c>
      <c r="Y21661" s="34">
        <v>73</v>
      </c>
      <c r="Z21661" s="34">
        <v>119</v>
      </c>
      <c r="AA21661" s="34">
        <v>139</v>
      </c>
      <c r="AB21661" s="34">
        <v>129</v>
      </c>
      <c r="AC21661" s="34">
        <v>172</v>
      </c>
    </row>
    <row r="21662" spans="1:29" x14ac:dyDescent="0.2">
      <c r="A21662" s="34" t="s">
        <v>82155</v>
      </c>
      <c r="B21662" s="34">
        <v>121</v>
      </c>
      <c r="C21662" s="34">
        <v>156</v>
      </c>
      <c r="D21662" s="34">
        <v>168</v>
      </c>
      <c r="E21662" s="34">
        <v>203</v>
      </c>
      <c r="F21662" s="34">
        <v>153</v>
      </c>
      <c r="G21662" s="34">
        <v>138</v>
      </c>
      <c r="H21662" s="34">
        <v>127</v>
      </c>
      <c r="I21662" s="34">
        <v>131</v>
      </c>
      <c r="J21662" s="34">
        <v>116</v>
      </c>
      <c r="K21662" s="34">
        <v>161</v>
      </c>
      <c r="L21662" s="34">
        <v>87</v>
      </c>
      <c r="M21662" s="34">
        <v>157</v>
      </c>
      <c r="N21662" s="34">
        <v>105</v>
      </c>
      <c r="O21662" s="34">
        <v>145</v>
      </c>
      <c r="P21662" s="34">
        <v>135</v>
      </c>
      <c r="Q21662" s="34">
        <v>193</v>
      </c>
      <c r="R21662" s="34">
        <v>148</v>
      </c>
      <c r="S21662" s="34">
        <v>187</v>
      </c>
      <c r="T21662" s="34">
        <v>125</v>
      </c>
      <c r="U21662" s="34">
        <v>156</v>
      </c>
      <c r="V21662" s="34">
        <v>124</v>
      </c>
      <c r="W21662" s="34">
        <v>163</v>
      </c>
      <c r="X21662" s="34">
        <v>148</v>
      </c>
      <c r="Y21662" s="34">
        <v>112</v>
      </c>
      <c r="Z21662" s="34">
        <v>177</v>
      </c>
      <c r="AA21662" s="34">
        <v>180</v>
      </c>
      <c r="AB21662" s="34">
        <v>117</v>
      </c>
      <c r="AC21662" s="34">
        <v>279</v>
      </c>
    </row>
    <row r="21663" spans="1:29" x14ac:dyDescent="0.2">
      <c r="A21663" s="34" t="s">
        <v>82156</v>
      </c>
      <c r="B21663" s="34">
        <v>65</v>
      </c>
      <c r="C21663" s="34">
        <v>68</v>
      </c>
      <c r="D21663" s="34">
        <v>91</v>
      </c>
      <c r="E21663" s="34">
        <v>74</v>
      </c>
      <c r="F21663" s="34">
        <v>89</v>
      </c>
      <c r="G21663" s="34">
        <v>75</v>
      </c>
      <c r="H21663" s="34">
        <v>72</v>
      </c>
      <c r="I21663" s="34">
        <v>90</v>
      </c>
      <c r="J21663" s="34">
        <v>52</v>
      </c>
      <c r="K21663" s="34">
        <v>79</v>
      </c>
      <c r="L21663" s="34">
        <v>33</v>
      </c>
      <c r="M21663" s="34">
        <v>73</v>
      </c>
      <c r="N21663" s="34">
        <v>53</v>
      </c>
      <c r="O21663" s="34">
        <v>71</v>
      </c>
      <c r="P21663" s="34">
        <v>63</v>
      </c>
      <c r="Q21663" s="34">
        <v>68</v>
      </c>
      <c r="R21663" s="34">
        <v>63</v>
      </c>
      <c r="S21663" s="34">
        <v>122</v>
      </c>
      <c r="T21663" s="34">
        <v>34</v>
      </c>
      <c r="U21663" s="34">
        <v>74</v>
      </c>
      <c r="V21663" s="34">
        <v>69</v>
      </c>
      <c r="W21663" s="34">
        <v>62</v>
      </c>
      <c r="X21663" s="34">
        <v>63</v>
      </c>
      <c r="Y21663" s="34">
        <v>52</v>
      </c>
      <c r="Z21663" s="34">
        <v>118</v>
      </c>
      <c r="AA21663" s="34">
        <v>102</v>
      </c>
      <c r="AB21663" s="34">
        <v>52</v>
      </c>
      <c r="AC21663" s="34">
        <v>152</v>
      </c>
    </row>
    <row r="21664" spans="1:29" x14ac:dyDescent="0.2">
      <c r="A21664" s="34" t="s">
        <v>82157</v>
      </c>
      <c r="B21664" s="34">
        <v>30</v>
      </c>
      <c r="C21664" s="34">
        <v>33</v>
      </c>
      <c r="D21664" s="34">
        <v>58</v>
      </c>
      <c r="E21664" s="34">
        <v>36</v>
      </c>
      <c r="F21664" s="34">
        <v>33</v>
      </c>
      <c r="G21664" s="34">
        <v>29</v>
      </c>
      <c r="H21664" s="34">
        <v>31</v>
      </c>
      <c r="I21664" s="34">
        <v>17</v>
      </c>
      <c r="J21664" s="34">
        <v>11</v>
      </c>
      <c r="K21664" s="34">
        <v>32</v>
      </c>
      <c r="L21664" s="34">
        <v>16</v>
      </c>
      <c r="M21664" s="34">
        <v>33</v>
      </c>
      <c r="N21664" s="34">
        <v>25</v>
      </c>
      <c r="O21664" s="34">
        <v>25</v>
      </c>
      <c r="P21664" s="34">
        <v>21</v>
      </c>
      <c r="Q21664" s="34">
        <v>17</v>
      </c>
      <c r="R21664" s="34">
        <v>35</v>
      </c>
      <c r="S21664" s="34">
        <v>50</v>
      </c>
      <c r="T21664" s="34">
        <v>17</v>
      </c>
      <c r="U21664" s="34">
        <v>10</v>
      </c>
      <c r="V21664" s="34">
        <v>26</v>
      </c>
      <c r="W21664" s="34">
        <v>25</v>
      </c>
      <c r="X21664" s="34">
        <v>39</v>
      </c>
      <c r="Y21664" s="34">
        <v>14</v>
      </c>
      <c r="Z21664" s="34">
        <v>41</v>
      </c>
      <c r="AA21664" s="34">
        <v>46</v>
      </c>
      <c r="AB21664" s="34">
        <v>17</v>
      </c>
      <c r="AC21664" s="34">
        <v>61</v>
      </c>
    </row>
    <row r="21665" spans="1:29" x14ac:dyDescent="0.2">
      <c r="A21665" s="34" t="s">
        <v>82158</v>
      </c>
      <c r="B21665" s="34">
        <v>54</v>
      </c>
      <c r="C21665" s="34">
        <v>62</v>
      </c>
      <c r="D21665" s="34">
        <v>95</v>
      </c>
      <c r="E21665" s="34">
        <v>82</v>
      </c>
      <c r="F21665" s="34">
        <v>60</v>
      </c>
      <c r="G21665" s="34">
        <v>69</v>
      </c>
      <c r="H21665" s="34">
        <v>40</v>
      </c>
      <c r="I21665" s="34">
        <v>69</v>
      </c>
      <c r="J21665" s="34">
        <v>47</v>
      </c>
      <c r="K21665" s="34">
        <v>68</v>
      </c>
      <c r="L21665" s="34">
        <v>22</v>
      </c>
      <c r="M21665" s="34">
        <v>79</v>
      </c>
      <c r="N21665" s="34">
        <v>35</v>
      </c>
      <c r="O21665" s="34">
        <v>62</v>
      </c>
      <c r="P21665" s="34">
        <v>38</v>
      </c>
      <c r="Q21665" s="34">
        <v>60</v>
      </c>
      <c r="R21665" s="34">
        <v>54</v>
      </c>
      <c r="S21665" s="34">
        <v>117</v>
      </c>
      <c r="T21665" s="34">
        <v>30</v>
      </c>
      <c r="U21665" s="34">
        <v>52</v>
      </c>
      <c r="V21665" s="34">
        <v>55</v>
      </c>
      <c r="W21665" s="34">
        <v>77</v>
      </c>
      <c r="X21665" s="34">
        <v>106</v>
      </c>
      <c r="Y21665" s="34">
        <v>56</v>
      </c>
      <c r="Z21665" s="34">
        <v>104</v>
      </c>
      <c r="AA21665" s="34">
        <v>95</v>
      </c>
      <c r="AB21665" s="34">
        <v>53</v>
      </c>
      <c r="AC21665" s="34">
        <v>90</v>
      </c>
    </row>
    <row r="21666" spans="1:29" x14ac:dyDescent="0.2">
      <c r="A21666" s="34" t="s">
        <v>82159</v>
      </c>
      <c r="B21666" s="34">
        <v>95</v>
      </c>
      <c r="C21666" s="34">
        <v>173</v>
      </c>
      <c r="D21666" s="34">
        <v>206</v>
      </c>
      <c r="E21666" s="34">
        <v>146</v>
      </c>
      <c r="F21666" s="34">
        <v>152</v>
      </c>
      <c r="G21666" s="34">
        <v>163</v>
      </c>
      <c r="H21666" s="34">
        <v>114</v>
      </c>
      <c r="I21666" s="34">
        <v>141</v>
      </c>
      <c r="J21666" s="34">
        <v>84</v>
      </c>
      <c r="K21666" s="34">
        <v>192</v>
      </c>
      <c r="L21666" s="34">
        <v>53</v>
      </c>
      <c r="M21666" s="34">
        <v>166</v>
      </c>
      <c r="N21666" s="34">
        <v>110</v>
      </c>
      <c r="O21666" s="34">
        <v>94</v>
      </c>
      <c r="P21666" s="34">
        <v>131</v>
      </c>
      <c r="Q21666" s="34">
        <v>146</v>
      </c>
      <c r="R21666" s="34">
        <v>131</v>
      </c>
      <c r="S21666" s="34">
        <v>277</v>
      </c>
      <c r="T21666" s="34">
        <v>62</v>
      </c>
      <c r="U21666" s="34">
        <v>101</v>
      </c>
      <c r="V21666" s="34">
        <v>118</v>
      </c>
      <c r="W21666" s="34">
        <v>112</v>
      </c>
      <c r="X21666" s="34">
        <v>164</v>
      </c>
      <c r="Y21666" s="34">
        <v>92</v>
      </c>
      <c r="Z21666" s="34">
        <v>171</v>
      </c>
      <c r="AA21666" s="34">
        <v>174</v>
      </c>
      <c r="AB21666" s="34">
        <v>92</v>
      </c>
      <c r="AC21666" s="34">
        <v>205</v>
      </c>
    </row>
    <row r="21667" spans="1:29" x14ac:dyDescent="0.2">
      <c r="A21667" s="34" t="s">
        <v>82160</v>
      </c>
      <c r="B21667" s="34">
        <v>17</v>
      </c>
      <c r="C21667" s="34">
        <v>21</v>
      </c>
      <c r="D21667" s="34">
        <v>42</v>
      </c>
      <c r="E21667" s="34">
        <v>18</v>
      </c>
      <c r="F21667" s="34">
        <v>24</v>
      </c>
      <c r="G21667" s="34">
        <v>35</v>
      </c>
      <c r="H21667" s="34">
        <v>16</v>
      </c>
      <c r="I21667" s="34">
        <v>21</v>
      </c>
      <c r="J21667" s="34">
        <v>16</v>
      </c>
      <c r="K21667" s="34">
        <v>30</v>
      </c>
      <c r="L21667" s="34">
        <v>4</v>
      </c>
      <c r="M21667" s="34">
        <v>21</v>
      </c>
      <c r="N21667" s="34">
        <v>17</v>
      </c>
      <c r="O21667" s="34">
        <v>16</v>
      </c>
      <c r="P21667" s="34">
        <v>11</v>
      </c>
      <c r="Q21667" s="34">
        <v>16</v>
      </c>
      <c r="R21667" s="34">
        <v>6</v>
      </c>
      <c r="S21667" s="34">
        <v>39</v>
      </c>
      <c r="T21667" s="34">
        <v>6</v>
      </c>
      <c r="U21667" s="34">
        <v>16</v>
      </c>
      <c r="V21667" s="34">
        <v>15</v>
      </c>
      <c r="W21667" s="34">
        <v>14</v>
      </c>
      <c r="X21667" s="34">
        <v>10</v>
      </c>
      <c r="Y21667" s="34">
        <v>7</v>
      </c>
      <c r="Z21667" s="34">
        <v>15</v>
      </c>
      <c r="AA21667" s="34">
        <v>40</v>
      </c>
      <c r="AB21667" s="34">
        <v>1</v>
      </c>
      <c r="AC21667" s="34">
        <v>43</v>
      </c>
    </row>
    <row r="21668" spans="1:29" x14ac:dyDescent="0.2">
      <c r="A21668" s="34" t="s">
        <v>82161</v>
      </c>
      <c r="B21668" s="34">
        <v>114</v>
      </c>
      <c r="C21668" s="34">
        <v>282</v>
      </c>
      <c r="D21668" s="34">
        <v>299</v>
      </c>
      <c r="E21668" s="34">
        <v>304</v>
      </c>
      <c r="F21668" s="34">
        <v>271</v>
      </c>
      <c r="G21668" s="34">
        <v>277</v>
      </c>
      <c r="H21668" s="34">
        <v>245</v>
      </c>
      <c r="I21668" s="34">
        <v>232</v>
      </c>
      <c r="J21668" s="34">
        <v>216</v>
      </c>
      <c r="K21668" s="34">
        <v>276</v>
      </c>
      <c r="L21668" s="34">
        <v>131</v>
      </c>
      <c r="M21668" s="34">
        <v>190</v>
      </c>
      <c r="N21668" s="34">
        <v>203</v>
      </c>
      <c r="O21668" s="34">
        <v>223</v>
      </c>
      <c r="P21668" s="34">
        <v>210</v>
      </c>
      <c r="Q21668" s="34">
        <v>280</v>
      </c>
      <c r="R21668" s="34">
        <v>299</v>
      </c>
      <c r="S21668" s="34">
        <v>305</v>
      </c>
      <c r="T21668" s="34">
        <v>184</v>
      </c>
      <c r="U21668" s="34">
        <v>191</v>
      </c>
      <c r="V21668" s="34">
        <v>280</v>
      </c>
      <c r="W21668" s="34">
        <v>232</v>
      </c>
      <c r="X21668" s="34">
        <v>299</v>
      </c>
      <c r="Y21668" s="34">
        <v>215</v>
      </c>
      <c r="Z21668" s="34">
        <v>293</v>
      </c>
      <c r="AA21668" s="34">
        <v>312</v>
      </c>
      <c r="AB21668" s="34">
        <v>238</v>
      </c>
      <c r="AC21668" s="34">
        <v>444</v>
      </c>
    </row>
    <row r="21669" spans="1:29" x14ac:dyDescent="0.2">
      <c r="A21669" s="34" t="s">
        <v>82162</v>
      </c>
      <c r="B21669" s="34">
        <v>50</v>
      </c>
      <c r="C21669" s="34">
        <v>99</v>
      </c>
      <c r="D21669" s="34">
        <v>131</v>
      </c>
      <c r="E21669" s="34">
        <v>102</v>
      </c>
      <c r="F21669" s="34">
        <v>77</v>
      </c>
      <c r="G21669" s="34">
        <v>107</v>
      </c>
      <c r="H21669" s="34">
        <v>67</v>
      </c>
      <c r="I21669" s="34">
        <v>72</v>
      </c>
      <c r="J21669" s="34">
        <v>58</v>
      </c>
      <c r="K21669" s="34">
        <v>124</v>
      </c>
      <c r="L21669" s="34">
        <v>22</v>
      </c>
      <c r="M21669" s="34">
        <v>68</v>
      </c>
      <c r="N21669" s="34">
        <v>64</v>
      </c>
      <c r="O21669" s="34">
        <v>78</v>
      </c>
      <c r="P21669" s="34">
        <v>73</v>
      </c>
      <c r="Q21669" s="34">
        <v>101</v>
      </c>
      <c r="R21669" s="34">
        <v>80</v>
      </c>
      <c r="S21669" s="34">
        <v>132</v>
      </c>
      <c r="T21669" s="34">
        <v>44</v>
      </c>
      <c r="U21669" s="34">
        <v>45</v>
      </c>
      <c r="V21669" s="34">
        <v>94</v>
      </c>
      <c r="W21669" s="34">
        <v>57</v>
      </c>
      <c r="X21669" s="34">
        <v>121</v>
      </c>
      <c r="Y21669" s="34">
        <v>54</v>
      </c>
      <c r="Z21669" s="34">
        <v>106</v>
      </c>
      <c r="AA21669" s="34">
        <v>111</v>
      </c>
      <c r="AB21669" s="34">
        <v>37</v>
      </c>
      <c r="AC21669" s="34">
        <v>140</v>
      </c>
    </row>
    <row r="21670" spans="1:29" x14ac:dyDescent="0.2">
      <c r="A21670" s="34" t="s">
        <v>82163</v>
      </c>
      <c r="B21670" s="34">
        <v>67</v>
      </c>
      <c r="C21670" s="34">
        <v>119</v>
      </c>
      <c r="D21670" s="34">
        <v>123</v>
      </c>
      <c r="E21670" s="34">
        <v>104</v>
      </c>
      <c r="F21670" s="34">
        <v>83</v>
      </c>
      <c r="G21670" s="34">
        <v>132</v>
      </c>
      <c r="H21670" s="34">
        <v>67</v>
      </c>
      <c r="I21670" s="34">
        <v>96</v>
      </c>
      <c r="J21670" s="34">
        <v>59</v>
      </c>
      <c r="K21670" s="34">
        <v>104</v>
      </c>
      <c r="L21670" s="34">
        <v>40</v>
      </c>
      <c r="M21670" s="34">
        <v>85</v>
      </c>
      <c r="N21670" s="34">
        <v>57</v>
      </c>
      <c r="O21670" s="34">
        <v>77</v>
      </c>
      <c r="P21670" s="34">
        <v>60</v>
      </c>
      <c r="Q21670" s="34">
        <v>110</v>
      </c>
      <c r="R21670" s="34">
        <v>65</v>
      </c>
      <c r="S21670" s="34">
        <v>124</v>
      </c>
      <c r="T21670" s="34">
        <v>55</v>
      </c>
      <c r="U21670" s="34">
        <v>58</v>
      </c>
      <c r="V21670" s="34">
        <v>97</v>
      </c>
      <c r="W21670" s="34">
        <v>86</v>
      </c>
      <c r="X21670" s="34">
        <v>83</v>
      </c>
      <c r="Y21670" s="34">
        <v>71</v>
      </c>
      <c r="Z21670" s="34">
        <v>104</v>
      </c>
      <c r="AA21670" s="34">
        <v>112</v>
      </c>
      <c r="AB21670" s="34">
        <v>53</v>
      </c>
      <c r="AC21670" s="34">
        <v>131</v>
      </c>
    </row>
    <row r="21671" spans="1:29" x14ac:dyDescent="0.2">
      <c r="A21671" s="34" t="s">
        <v>82164</v>
      </c>
      <c r="B21671" s="34">
        <v>30</v>
      </c>
      <c r="C21671" s="34">
        <v>45</v>
      </c>
      <c r="D21671" s="34">
        <v>74</v>
      </c>
      <c r="E21671" s="34">
        <v>73</v>
      </c>
      <c r="F21671" s="34">
        <v>49</v>
      </c>
      <c r="G21671" s="34">
        <v>44</v>
      </c>
      <c r="H21671" s="34">
        <v>36</v>
      </c>
      <c r="I21671" s="34">
        <v>48</v>
      </c>
      <c r="J21671" s="34">
        <v>27</v>
      </c>
      <c r="K21671" s="34">
        <v>93</v>
      </c>
      <c r="L21671" s="34">
        <v>9</v>
      </c>
      <c r="M21671" s="34">
        <v>40</v>
      </c>
      <c r="N21671" s="34">
        <v>29</v>
      </c>
      <c r="O21671" s="34">
        <v>57</v>
      </c>
      <c r="P21671" s="34">
        <v>44</v>
      </c>
      <c r="Q21671" s="34">
        <v>61</v>
      </c>
      <c r="R21671" s="34">
        <v>30</v>
      </c>
      <c r="S21671" s="34">
        <v>67</v>
      </c>
      <c r="T21671" s="34">
        <v>21</v>
      </c>
      <c r="U21671" s="34">
        <v>28</v>
      </c>
      <c r="V21671" s="34">
        <v>39</v>
      </c>
      <c r="W21671" s="34">
        <v>36</v>
      </c>
      <c r="X21671" s="34">
        <v>52</v>
      </c>
      <c r="Y21671" s="34">
        <v>37</v>
      </c>
      <c r="Z21671" s="34">
        <v>66</v>
      </c>
      <c r="AA21671" s="34">
        <v>68</v>
      </c>
      <c r="AB21671" s="34">
        <v>26</v>
      </c>
      <c r="AC21671" s="34">
        <v>82</v>
      </c>
    </row>
    <row r="21672" spans="1:29" x14ac:dyDescent="0.2">
      <c r="A21672" s="34" t="s">
        <v>82165</v>
      </c>
      <c r="B21672" s="34">
        <v>97</v>
      </c>
      <c r="C21672" s="34">
        <v>193</v>
      </c>
      <c r="D21672" s="34">
        <v>220</v>
      </c>
      <c r="E21672" s="34">
        <v>208</v>
      </c>
      <c r="F21672" s="34">
        <v>176</v>
      </c>
      <c r="G21672" s="34">
        <v>163</v>
      </c>
      <c r="H21672" s="34">
        <v>188</v>
      </c>
      <c r="I21672" s="34">
        <v>156</v>
      </c>
      <c r="J21672" s="34">
        <v>132</v>
      </c>
      <c r="K21672" s="34">
        <v>205</v>
      </c>
      <c r="L21672" s="34">
        <v>107</v>
      </c>
      <c r="M21672" s="34">
        <v>184</v>
      </c>
      <c r="N21672" s="34">
        <v>144</v>
      </c>
      <c r="O21672" s="34">
        <v>139</v>
      </c>
      <c r="P21672" s="34">
        <v>170</v>
      </c>
      <c r="Q21672" s="34">
        <v>192</v>
      </c>
      <c r="R21672" s="34">
        <v>190</v>
      </c>
      <c r="S21672" s="34">
        <v>231</v>
      </c>
      <c r="T21672" s="34">
        <v>89</v>
      </c>
      <c r="U21672" s="34">
        <v>136</v>
      </c>
      <c r="V21672" s="34">
        <v>230</v>
      </c>
      <c r="W21672" s="34">
        <v>175</v>
      </c>
      <c r="X21672" s="34">
        <v>245</v>
      </c>
      <c r="Y21672" s="34">
        <v>114</v>
      </c>
      <c r="Z21672" s="34">
        <v>214</v>
      </c>
      <c r="AA21672" s="34">
        <v>220</v>
      </c>
      <c r="AB21672" s="34">
        <v>113</v>
      </c>
      <c r="AC21672" s="34">
        <v>270</v>
      </c>
    </row>
    <row r="21673" spans="1:29" x14ac:dyDescent="0.2">
      <c r="A21673" s="34" t="s">
        <v>82166</v>
      </c>
      <c r="B21673" s="34">
        <v>88</v>
      </c>
      <c r="C21673" s="34">
        <v>206</v>
      </c>
      <c r="D21673" s="34">
        <v>179</v>
      </c>
      <c r="E21673" s="34">
        <v>277</v>
      </c>
      <c r="F21673" s="34">
        <v>142</v>
      </c>
      <c r="G21673" s="34">
        <v>237</v>
      </c>
      <c r="H21673" s="34">
        <v>116</v>
      </c>
      <c r="I21673" s="34">
        <v>226</v>
      </c>
      <c r="J21673" s="34">
        <v>126</v>
      </c>
      <c r="K21673" s="34">
        <v>238</v>
      </c>
      <c r="L21673" s="34">
        <v>58</v>
      </c>
      <c r="M21673" s="34">
        <v>224</v>
      </c>
      <c r="N21673" s="34">
        <v>124</v>
      </c>
      <c r="O21673" s="34">
        <v>176</v>
      </c>
      <c r="P21673" s="34">
        <v>109</v>
      </c>
      <c r="Q21673" s="34">
        <v>292</v>
      </c>
      <c r="R21673" s="34">
        <v>146</v>
      </c>
      <c r="S21673" s="34">
        <v>288</v>
      </c>
      <c r="T21673" s="34">
        <v>106</v>
      </c>
      <c r="U21673" s="34">
        <v>189</v>
      </c>
      <c r="V21673" s="34">
        <v>158</v>
      </c>
      <c r="W21673" s="34">
        <v>213</v>
      </c>
      <c r="X21673" s="34">
        <v>180</v>
      </c>
      <c r="Y21673" s="34">
        <v>177</v>
      </c>
      <c r="Z21673" s="34">
        <v>208</v>
      </c>
      <c r="AA21673" s="34">
        <v>337</v>
      </c>
      <c r="AB21673" s="34">
        <v>118</v>
      </c>
      <c r="AC21673" s="34">
        <v>389</v>
      </c>
    </row>
    <row r="21674" spans="1:29" x14ac:dyDescent="0.2">
      <c r="A21674" s="34" t="s">
        <v>82167</v>
      </c>
      <c r="B21674" s="34">
        <v>16</v>
      </c>
      <c r="C21674" s="34">
        <v>46</v>
      </c>
      <c r="D21674" s="34">
        <v>42</v>
      </c>
      <c r="E21674" s="34">
        <v>70</v>
      </c>
      <c r="F21674" s="34">
        <v>28</v>
      </c>
      <c r="G21674" s="34">
        <v>43</v>
      </c>
      <c r="H21674" s="34">
        <v>32</v>
      </c>
      <c r="I21674" s="34">
        <v>55</v>
      </c>
      <c r="J21674" s="34">
        <v>20</v>
      </c>
      <c r="K21674" s="34">
        <v>38</v>
      </c>
      <c r="L21674" s="34">
        <v>13</v>
      </c>
      <c r="M21674" s="34">
        <v>38</v>
      </c>
      <c r="N21674" s="34">
        <v>21</v>
      </c>
      <c r="O21674" s="34">
        <v>19</v>
      </c>
      <c r="P21674" s="34">
        <v>24</v>
      </c>
      <c r="Q21674" s="34">
        <v>61</v>
      </c>
      <c r="R21674" s="34">
        <v>25</v>
      </c>
      <c r="S21674" s="34">
        <v>62</v>
      </c>
      <c r="T21674" s="34">
        <v>17</v>
      </c>
      <c r="U21674" s="34">
        <v>29</v>
      </c>
      <c r="V21674" s="34">
        <v>24</v>
      </c>
      <c r="W21674" s="34">
        <v>54</v>
      </c>
      <c r="X21674" s="34">
        <v>41</v>
      </c>
      <c r="Y21674" s="34">
        <v>19</v>
      </c>
      <c r="Z21674" s="34">
        <v>46</v>
      </c>
      <c r="AA21674" s="34">
        <v>55</v>
      </c>
      <c r="AB21674" s="34">
        <v>21</v>
      </c>
      <c r="AC21674" s="34">
        <v>52</v>
      </c>
    </row>
    <row r="21675" spans="1:29" x14ac:dyDescent="0.2">
      <c r="A21675" s="34" t="s">
        <v>82168</v>
      </c>
      <c r="B21675" s="34">
        <v>86</v>
      </c>
      <c r="C21675" s="34">
        <v>153</v>
      </c>
      <c r="D21675" s="34">
        <v>155</v>
      </c>
      <c r="E21675" s="34">
        <v>171</v>
      </c>
      <c r="F21675" s="34">
        <v>126</v>
      </c>
      <c r="G21675" s="34">
        <v>160</v>
      </c>
      <c r="H21675" s="34">
        <v>124</v>
      </c>
      <c r="I21675" s="34">
        <v>134</v>
      </c>
      <c r="J21675" s="34">
        <v>69</v>
      </c>
      <c r="K21675" s="34">
        <v>122</v>
      </c>
      <c r="L21675" s="34">
        <v>46</v>
      </c>
      <c r="M21675" s="34">
        <v>103</v>
      </c>
      <c r="N21675" s="34">
        <v>79</v>
      </c>
      <c r="O21675" s="34">
        <v>79</v>
      </c>
      <c r="P21675" s="34">
        <v>84</v>
      </c>
      <c r="Q21675" s="34">
        <v>104</v>
      </c>
      <c r="R21675" s="34">
        <v>104</v>
      </c>
      <c r="S21675" s="34">
        <v>156</v>
      </c>
      <c r="T21675" s="34">
        <v>69</v>
      </c>
      <c r="U21675" s="34">
        <v>101</v>
      </c>
      <c r="V21675" s="34">
        <v>132</v>
      </c>
      <c r="W21675" s="34">
        <v>118</v>
      </c>
      <c r="X21675" s="34">
        <v>167</v>
      </c>
      <c r="Y21675" s="34">
        <v>61</v>
      </c>
      <c r="Z21675" s="34">
        <v>156</v>
      </c>
      <c r="AA21675" s="34">
        <v>160</v>
      </c>
      <c r="AB21675" s="34">
        <v>91</v>
      </c>
      <c r="AC21675" s="34">
        <v>181</v>
      </c>
    </row>
    <row r="21676" spans="1:29" x14ac:dyDescent="0.2">
      <c r="A21676" s="34" t="s">
        <v>82169</v>
      </c>
      <c r="B21676" s="34">
        <v>55</v>
      </c>
      <c r="C21676" s="34">
        <v>60</v>
      </c>
      <c r="D21676" s="34">
        <v>86</v>
      </c>
      <c r="E21676" s="34">
        <v>98</v>
      </c>
      <c r="F21676" s="34">
        <v>93</v>
      </c>
      <c r="G21676" s="34">
        <v>52</v>
      </c>
      <c r="H21676" s="34">
        <v>59</v>
      </c>
      <c r="I21676" s="34">
        <v>52</v>
      </c>
      <c r="J21676" s="34">
        <v>49</v>
      </c>
      <c r="K21676" s="34">
        <v>90</v>
      </c>
      <c r="L21676" s="34">
        <v>27</v>
      </c>
      <c r="M21676" s="34">
        <v>59</v>
      </c>
      <c r="N21676" s="34">
        <v>68</v>
      </c>
      <c r="O21676" s="34">
        <v>47</v>
      </c>
      <c r="P21676" s="34">
        <v>65</v>
      </c>
      <c r="Q21676" s="34">
        <v>61</v>
      </c>
      <c r="R21676" s="34">
        <v>83</v>
      </c>
      <c r="S21676" s="34">
        <v>85</v>
      </c>
      <c r="T21676" s="34">
        <v>39</v>
      </c>
      <c r="U21676" s="34">
        <v>54</v>
      </c>
      <c r="V21676" s="34">
        <v>79</v>
      </c>
      <c r="W21676" s="34">
        <v>62</v>
      </c>
      <c r="X21676" s="34">
        <v>78</v>
      </c>
      <c r="Y21676" s="34">
        <v>60</v>
      </c>
      <c r="Z21676" s="34">
        <v>94</v>
      </c>
      <c r="AA21676" s="34">
        <v>71</v>
      </c>
      <c r="AB21676" s="34">
        <v>61</v>
      </c>
      <c r="AC21676" s="34">
        <v>129</v>
      </c>
    </row>
    <row r="21677" spans="1:29" x14ac:dyDescent="0.2">
      <c r="A21677" s="34" t="s">
        <v>82170</v>
      </c>
      <c r="B21677" s="34">
        <v>61</v>
      </c>
      <c r="C21677" s="34">
        <v>56</v>
      </c>
      <c r="D21677" s="34">
        <v>81</v>
      </c>
      <c r="E21677" s="34">
        <v>86</v>
      </c>
      <c r="F21677" s="34">
        <v>56</v>
      </c>
      <c r="G21677" s="34">
        <v>78</v>
      </c>
      <c r="H21677" s="34">
        <v>57</v>
      </c>
      <c r="I21677" s="34">
        <v>61</v>
      </c>
      <c r="J21677" s="34">
        <v>70</v>
      </c>
      <c r="K21677" s="34">
        <v>57</v>
      </c>
      <c r="L21677" s="34">
        <v>20</v>
      </c>
      <c r="M21677" s="34">
        <v>83</v>
      </c>
      <c r="N21677" s="34">
        <v>38</v>
      </c>
      <c r="O21677" s="34">
        <v>44</v>
      </c>
      <c r="P21677" s="34">
        <v>47</v>
      </c>
      <c r="Q21677" s="34">
        <v>46</v>
      </c>
      <c r="R21677" s="34">
        <v>58</v>
      </c>
      <c r="S21677" s="34">
        <v>65</v>
      </c>
      <c r="T21677" s="34">
        <v>45</v>
      </c>
      <c r="U21677" s="34">
        <v>45</v>
      </c>
      <c r="V21677" s="34">
        <v>48</v>
      </c>
      <c r="W21677" s="34">
        <v>48</v>
      </c>
      <c r="X21677" s="34">
        <v>85</v>
      </c>
      <c r="Y21677" s="34">
        <v>35</v>
      </c>
      <c r="Z21677" s="34">
        <v>78</v>
      </c>
      <c r="AA21677" s="34">
        <v>58</v>
      </c>
      <c r="AB21677" s="34">
        <v>38</v>
      </c>
      <c r="AC21677" s="34">
        <v>74</v>
      </c>
    </row>
    <row r="21678" spans="1:29" x14ac:dyDescent="0.2">
      <c r="A21678" s="34" t="s">
        <v>82171</v>
      </c>
      <c r="B21678" s="34">
        <v>81</v>
      </c>
      <c r="C21678" s="34">
        <v>119</v>
      </c>
      <c r="D21678" s="34">
        <v>147</v>
      </c>
      <c r="E21678" s="34">
        <v>102</v>
      </c>
      <c r="F21678" s="34">
        <v>148</v>
      </c>
      <c r="G21678" s="34">
        <v>141</v>
      </c>
      <c r="H21678" s="34">
        <v>176</v>
      </c>
      <c r="I21678" s="34">
        <v>94</v>
      </c>
      <c r="J21678" s="34">
        <v>101</v>
      </c>
      <c r="K21678" s="34">
        <v>116</v>
      </c>
      <c r="L21678" s="34">
        <v>82</v>
      </c>
      <c r="M21678" s="34">
        <v>131</v>
      </c>
      <c r="N21678" s="34">
        <v>114</v>
      </c>
      <c r="O21678" s="34">
        <v>120</v>
      </c>
      <c r="P21678" s="34">
        <v>132</v>
      </c>
      <c r="Q21678" s="34">
        <v>187</v>
      </c>
      <c r="R21678" s="34">
        <v>167</v>
      </c>
      <c r="S21678" s="34">
        <v>148</v>
      </c>
      <c r="T21678" s="34">
        <v>113</v>
      </c>
      <c r="U21678" s="34">
        <v>154</v>
      </c>
      <c r="V21678" s="34">
        <v>182</v>
      </c>
      <c r="W21678" s="34">
        <v>185</v>
      </c>
      <c r="X21678" s="34">
        <v>170</v>
      </c>
      <c r="Y21678" s="34">
        <v>126</v>
      </c>
      <c r="Z21678" s="34">
        <v>158</v>
      </c>
      <c r="AA21678" s="34">
        <v>152</v>
      </c>
      <c r="AB21678" s="34">
        <v>150</v>
      </c>
      <c r="AC21678" s="34">
        <v>168</v>
      </c>
    </row>
    <row r="21679" spans="1:29" x14ac:dyDescent="0.2">
      <c r="A21679" s="34" t="s">
        <v>82172</v>
      </c>
      <c r="B21679" s="34">
        <v>79</v>
      </c>
      <c r="C21679" s="34">
        <v>147</v>
      </c>
      <c r="D21679" s="34">
        <v>118</v>
      </c>
      <c r="E21679" s="34">
        <v>132</v>
      </c>
      <c r="F21679" s="34">
        <v>100</v>
      </c>
      <c r="G21679" s="34">
        <v>146</v>
      </c>
      <c r="H21679" s="34">
        <v>78</v>
      </c>
      <c r="I21679" s="34">
        <v>187</v>
      </c>
      <c r="J21679" s="34">
        <v>63</v>
      </c>
      <c r="K21679" s="34">
        <v>141</v>
      </c>
      <c r="L21679" s="34">
        <v>45</v>
      </c>
      <c r="M21679" s="34">
        <v>133</v>
      </c>
      <c r="N21679" s="34">
        <v>80</v>
      </c>
      <c r="O21679" s="34">
        <v>100</v>
      </c>
      <c r="P21679" s="34">
        <v>61</v>
      </c>
      <c r="Q21679" s="34">
        <v>124</v>
      </c>
      <c r="R21679" s="34">
        <v>75</v>
      </c>
      <c r="S21679" s="34">
        <v>190</v>
      </c>
      <c r="T21679" s="34">
        <v>72</v>
      </c>
      <c r="U21679" s="34">
        <v>112</v>
      </c>
      <c r="V21679" s="34">
        <v>99</v>
      </c>
      <c r="W21679" s="34">
        <v>114</v>
      </c>
      <c r="X21679" s="34">
        <v>107</v>
      </c>
      <c r="Y21679" s="34">
        <v>78</v>
      </c>
      <c r="Z21679" s="34">
        <v>61</v>
      </c>
      <c r="AA21679" s="34">
        <v>160</v>
      </c>
      <c r="AB21679" s="34">
        <v>71</v>
      </c>
      <c r="AC21679" s="34">
        <v>223</v>
      </c>
    </row>
    <row r="21680" spans="1:29" x14ac:dyDescent="0.2">
      <c r="A21680" s="34" t="s">
        <v>82173</v>
      </c>
      <c r="B21680" s="34">
        <v>67</v>
      </c>
      <c r="C21680" s="34">
        <v>143</v>
      </c>
      <c r="D21680" s="34">
        <v>111</v>
      </c>
      <c r="E21680" s="34">
        <v>140</v>
      </c>
      <c r="F21680" s="34">
        <v>110</v>
      </c>
      <c r="G21680" s="34">
        <v>161</v>
      </c>
      <c r="H21680" s="34">
        <v>72</v>
      </c>
      <c r="I21680" s="34">
        <v>156</v>
      </c>
      <c r="J21680" s="34">
        <v>69</v>
      </c>
      <c r="K21680" s="34">
        <v>159</v>
      </c>
      <c r="L21680" s="34">
        <v>66</v>
      </c>
      <c r="M21680" s="34">
        <v>145</v>
      </c>
      <c r="N21680" s="34">
        <v>83</v>
      </c>
      <c r="O21680" s="34">
        <v>98</v>
      </c>
      <c r="P21680" s="34">
        <v>70</v>
      </c>
      <c r="Q21680" s="34">
        <v>171</v>
      </c>
      <c r="R21680" s="34">
        <v>100</v>
      </c>
      <c r="S21680" s="34">
        <v>190</v>
      </c>
      <c r="T21680" s="34">
        <v>86</v>
      </c>
      <c r="U21680" s="34">
        <v>100</v>
      </c>
      <c r="V21680" s="34">
        <v>82</v>
      </c>
      <c r="W21680" s="34">
        <v>163</v>
      </c>
      <c r="X21680" s="34">
        <v>102</v>
      </c>
      <c r="Y21680" s="34">
        <v>108</v>
      </c>
      <c r="Z21680" s="34">
        <v>125</v>
      </c>
      <c r="AA21680" s="34">
        <v>208</v>
      </c>
      <c r="AB21680" s="34">
        <v>61</v>
      </c>
      <c r="AC21680" s="34">
        <v>210</v>
      </c>
    </row>
    <row r="21681" spans="1:29" x14ac:dyDescent="0.2">
      <c r="A21681" s="34" t="s">
        <v>82174</v>
      </c>
      <c r="B21681" s="34">
        <v>112</v>
      </c>
      <c r="C21681" s="34">
        <v>154</v>
      </c>
      <c r="D21681" s="34">
        <v>175</v>
      </c>
      <c r="E21681" s="34">
        <v>216</v>
      </c>
      <c r="F21681" s="34">
        <v>137</v>
      </c>
      <c r="G21681" s="34">
        <v>163</v>
      </c>
      <c r="H21681" s="34">
        <v>135</v>
      </c>
      <c r="I21681" s="34">
        <v>143</v>
      </c>
      <c r="J21681" s="34">
        <v>104</v>
      </c>
      <c r="K21681" s="34">
        <v>173</v>
      </c>
      <c r="L21681" s="34">
        <v>69</v>
      </c>
      <c r="M21681" s="34">
        <v>109</v>
      </c>
      <c r="N21681" s="34">
        <v>117</v>
      </c>
      <c r="O21681" s="34">
        <v>96</v>
      </c>
      <c r="P21681" s="34">
        <v>100</v>
      </c>
      <c r="Q21681" s="34">
        <v>170</v>
      </c>
      <c r="R21681" s="34">
        <v>122</v>
      </c>
      <c r="S21681" s="34">
        <v>204</v>
      </c>
      <c r="T21681" s="34">
        <v>108</v>
      </c>
      <c r="U21681" s="34">
        <v>100</v>
      </c>
      <c r="V21681" s="34">
        <v>127</v>
      </c>
      <c r="W21681" s="34">
        <v>117</v>
      </c>
      <c r="X21681" s="34">
        <v>125</v>
      </c>
      <c r="Y21681" s="34">
        <v>128</v>
      </c>
      <c r="Z21681" s="34">
        <v>164</v>
      </c>
      <c r="AA21681" s="34">
        <v>193</v>
      </c>
      <c r="AB21681" s="34">
        <v>118</v>
      </c>
      <c r="AC21681" s="34">
        <v>202</v>
      </c>
    </row>
    <row r="21682" spans="1:29" x14ac:dyDescent="0.2">
      <c r="A21682" s="34" t="s">
        <v>82175</v>
      </c>
      <c r="B21682" s="34">
        <v>116</v>
      </c>
      <c r="C21682" s="34">
        <v>220</v>
      </c>
      <c r="D21682" s="34">
        <v>263</v>
      </c>
      <c r="E21682" s="34">
        <v>336</v>
      </c>
      <c r="F21682" s="34">
        <v>247</v>
      </c>
      <c r="G21682" s="34">
        <v>217</v>
      </c>
      <c r="H21682" s="34">
        <v>173</v>
      </c>
      <c r="I21682" s="34">
        <v>238</v>
      </c>
      <c r="J21682" s="34">
        <v>158</v>
      </c>
      <c r="K21682" s="34">
        <v>266</v>
      </c>
      <c r="L21682" s="34">
        <v>92</v>
      </c>
      <c r="M21682" s="34">
        <v>189</v>
      </c>
      <c r="N21682" s="34">
        <v>187</v>
      </c>
      <c r="O21682" s="34">
        <v>172</v>
      </c>
      <c r="P21682" s="34">
        <v>195</v>
      </c>
      <c r="Q21682" s="34">
        <v>280</v>
      </c>
      <c r="R21682" s="34">
        <v>170</v>
      </c>
      <c r="S21682" s="34">
        <v>310</v>
      </c>
      <c r="T21682" s="34">
        <v>112</v>
      </c>
      <c r="U21682" s="34">
        <v>210</v>
      </c>
      <c r="V21682" s="34">
        <v>189</v>
      </c>
      <c r="W21682" s="34">
        <v>229</v>
      </c>
      <c r="X21682" s="34">
        <v>247</v>
      </c>
      <c r="Y21682" s="34">
        <v>198</v>
      </c>
      <c r="Z21682" s="34">
        <v>240</v>
      </c>
      <c r="AA21682" s="34">
        <v>312</v>
      </c>
      <c r="AB21682" s="34">
        <v>141</v>
      </c>
      <c r="AC21682" s="34">
        <v>347</v>
      </c>
    </row>
    <row r="21683" spans="1:29" x14ac:dyDescent="0.2">
      <c r="A21683" s="34" t="s">
        <v>82176</v>
      </c>
      <c r="B21683" s="34">
        <v>161</v>
      </c>
      <c r="C21683" s="34">
        <v>246</v>
      </c>
      <c r="D21683" s="34">
        <v>254</v>
      </c>
      <c r="E21683" s="34">
        <v>244</v>
      </c>
      <c r="F21683" s="34">
        <v>191</v>
      </c>
      <c r="G21683" s="34">
        <v>242</v>
      </c>
      <c r="H21683" s="34">
        <v>177</v>
      </c>
      <c r="I21683" s="34">
        <v>173</v>
      </c>
      <c r="J21683" s="34">
        <v>138</v>
      </c>
      <c r="K21683" s="34">
        <v>289</v>
      </c>
      <c r="L21683" s="34">
        <v>74</v>
      </c>
      <c r="M21683" s="34">
        <v>196</v>
      </c>
      <c r="N21683" s="34">
        <v>176</v>
      </c>
      <c r="O21683" s="34">
        <v>199</v>
      </c>
      <c r="P21683" s="34">
        <v>148</v>
      </c>
      <c r="Q21683" s="34">
        <v>220</v>
      </c>
      <c r="R21683" s="34">
        <v>167</v>
      </c>
      <c r="S21683" s="34">
        <v>286</v>
      </c>
      <c r="T21683" s="34">
        <v>91</v>
      </c>
      <c r="U21683" s="34">
        <v>152</v>
      </c>
      <c r="V21683" s="34">
        <v>225</v>
      </c>
      <c r="W21683" s="34">
        <v>172</v>
      </c>
      <c r="X21683" s="34">
        <v>240</v>
      </c>
      <c r="Y21683" s="34">
        <v>107</v>
      </c>
      <c r="Z21683" s="34">
        <v>202</v>
      </c>
      <c r="AA21683" s="34">
        <v>262</v>
      </c>
      <c r="AB21683" s="34">
        <v>143</v>
      </c>
      <c r="AC21683" s="34">
        <v>360</v>
      </c>
    </row>
    <row r="21684" spans="1:29" x14ac:dyDescent="0.2">
      <c r="A21684" s="34" t="s">
        <v>82177</v>
      </c>
      <c r="B21684" s="34">
        <v>56</v>
      </c>
      <c r="C21684" s="34">
        <v>103</v>
      </c>
      <c r="D21684" s="34">
        <v>69</v>
      </c>
      <c r="E21684" s="34">
        <v>96</v>
      </c>
      <c r="F21684" s="34">
        <v>89</v>
      </c>
      <c r="G21684" s="34">
        <v>117</v>
      </c>
      <c r="H21684" s="34">
        <v>49</v>
      </c>
      <c r="I21684" s="34">
        <v>119</v>
      </c>
      <c r="J21684" s="34">
        <v>45</v>
      </c>
      <c r="K21684" s="34">
        <v>113</v>
      </c>
      <c r="L21684" s="34">
        <v>33</v>
      </c>
      <c r="M21684" s="34">
        <v>101</v>
      </c>
      <c r="N21684" s="34">
        <v>67</v>
      </c>
      <c r="O21684" s="34">
        <v>102</v>
      </c>
      <c r="P21684" s="34">
        <v>47</v>
      </c>
      <c r="Q21684" s="34">
        <v>79</v>
      </c>
      <c r="R21684" s="34">
        <v>78</v>
      </c>
      <c r="S21684" s="34">
        <v>135</v>
      </c>
      <c r="T21684" s="34">
        <v>37</v>
      </c>
      <c r="U21684" s="34">
        <v>72</v>
      </c>
      <c r="V21684" s="34">
        <v>59</v>
      </c>
      <c r="W21684" s="34">
        <v>99</v>
      </c>
      <c r="X21684" s="34">
        <v>106</v>
      </c>
      <c r="Y21684" s="34">
        <v>79</v>
      </c>
      <c r="Z21684" s="34">
        <v>85</v>
      </c>
      <c r="AA21684" s="34">
        <v>134</v>
      </c>
      <c r="AB21684" s="34">
        <v>53</v>
      </c>
      <c r="AC21684" s="34">
        <v>175</v>
      </c>
    </row>
    <row r="21685" spans="1:29" x14ac:dyDescent="0.2">
      <c r="A21685" s="34" t="s">
        <v>82178</v>
      </c>
      <c r="B21685" s="34">
        <v>60</v>
      </c>
      <c r="C21685" s="34">
        <v>385</v>
      </c>
      <c r="D21685" s="34">
        <v>42</v>
      </c>
      <c r="E21685" s="34">
        <v>413</v>
      </c>
      <c r="F21685" s="34">
        <v>27</v>
      </c>
      <c r="G21685" s="34">
        <v>362</v>
      </c>
      <c r="H21685" s="34">
        <v>39</v>
      </c>
      <c r="I21685" s="34">
        <v>419</v>
      </c>
      <c r="J21685" s="34">
        <v>24</v>
      </c>
      <c r="K21685" s="34">
        <v>376</v>
      </c>
      <c r="L21685" s="34">
        <v>25</v>
      </c>
      <c r="M21685" s="34">
        <v>302</v>
      </c>
      <c r="N21685" s="34">
        <v>19</v>
      </c>
      <c r="O21685" s="34">
        <v>324</v>
      </c>
      <c r="P21685" s="34">
        <v>31</v>
      </c>
      <c r="Q21685" s="34">
        <v>313</v>
      </c>
      <c r="R21685" s="34">
        <v>31</v>
      </c>
      <c r="S21685" s="34">
        <v>339</v>
      </c>
      <c r="T21685" s="34">
        <v>18</v>
      </c>
      <c r="U21685" s="34">
        <v>203</v>
      </c>
      <c r="V21685" s="34">
        <v>52</v>
      </c>
      <c r="W21685" s="34">
        <v>178</v>
      </c>
      <c r="X21685" s="34">
        <v>43</v>
      </c>
      <c r="Y21685" s="34">
        <v>164</v>
      </c>
      <c r="Z21685" s="34">
        <v>42</v>
      </c>
      <c r="AA21685" s="34">
        <v>265</v>
      </c>
      <c r="AB21685" s="34">
        <v>23</v>
      </c>
      <c r="AC21685" s="34">
        <v>364</v>
      </c>
    </row>
    <row r="21686" spans="1:29" x14ac:dyDescent="0.2">
      <c r="A21686" s="34" t="s">
        <v>82179</v>
      </c>
      <c r="B21686" s="34">
        <v>51</v>
      </c>
      <c r="C21686" s="34">
        <v>18</v>
      </c>
      <c r="D21686" s="34">
        <v>48</v>
      </c>
      <c r="E21686" s="34">
        <v>24</v>
      </c>
      <c r="F21686" s="34">
        <v>38</v>
      </c>
      <c r="G21686" s="34">
        <v>30</v>
      </c>
      <c r="H21686" s="34">
        <v>36</v>
      </c>
      <c r="I21686" s="34">
        <v>23</v>
      </c>
      <c r="J21686" s="34">
        <v>28</v>
      </c>
      <c r="K21686" s="34">
        <v>44</v>
      </c>
      <c r="L21686" s="34">
        <v>11</v>
      </c>
      <c r="M21686" s="34">
        <v>21</v>
      </c>
      <c r="N21686" s="34">
        <v>30</v>
      </c>
      <c r="O21686" s="34">
        <v>16</v>
      </c>
      <c r="P21686" s="34">
        <v>23</v>
      </c>
      <c r="Q21686" s="34">
        <v>19</v>
      </c>
      <c r="R21686" s="34">
        <v>52</v>
      </c>
      <c r="S21686" s="34">
        <v>42</v>
      </c>
      <c r="T21686" s="34">
        <v>16</v>
      </c>
      <c r="U21686" s="34">
        <v>12</v>
      </c>
      <c r="V21686" s="34">
        <v>48</v>
      </c>
      <c r="W21686" s="34">
        <v>25</v>
      </c>
      <c r="X21686" s="34">
        <v>42</v>
      </c>
      <c r="Y21686" s="34">
        <v>21</v>
      </c>
      <c r="Z21686" s="34">
        <v>58</v>
      </c>
      <c r="AA21686" s="34">
        <v>28</v>
      </c>
      <c r="AB21686" s="34">
        <v>30</v>
      </c>
      <c r="AC21686" s="34">
        <v>44</v>
      </c>
    </row>
    <row r="21687" spans="1:29" x14ac:dyDescent="0.2">
      <c r="A21687" s="34" t="s">
        <v>82180</v>
      </c>
      <c r="B21687" s="34">
        <v>361</v>
      </c>
      <c r="C21687" s="34">
        <v>645</v>
      </c>
      <c r="D21687" s="34">
        <v>951</v>
      </c>
      <c r="E21687" s="34">
        <v>741</v>
      </c>
      <c r="F21687" s="34">
        <v>726</v>
      </c>
      <c r="G21687" s="34">
        <v>603</v>
      </c>
      <c r="H21687" s="34">
        <v>574</v>
      </c>
      <c r="I21687" s="34">
        <v>536</v>
      </c>
      <c r="J21687" s="34">
        <v>566</v>
      </c>
      <c r="K21687" s="34">
        <v>614</v>
      </c>
      <c r="L21687" s="34">
        <v>333</v>
      </c>
      <c r="M21687" s="34">
        <v>522</v>
      </c>
      <c r="N21687" s="34">
        <v>505</v>
      </c>
      <c r="O21687" s="34">
        <v>517</v>
      </c>
      <c r="P21687" s="34">
        <v>554</v>
      </c>
      <c r="Q21687" s="34">
        <v>716</v>
      </c>
      <c r="R21687" s="34">
        <v>703</v>
      </c>
      <c r="S21687" s="34">
        <v>819</v>
      </c>
      <c r="T21687" s="34">
        <v>444</v>
      </c>
      <c r="U21687" s="34">
        <v>455</v>
      </c>
      <c r="V21687" s="34">
        <v>805</v>
      </c>
      <c r="W21687" s="34">
        <v>630</v>
      </c>
      <c r="X21687" s="34">
        <v>824</v>
      </c>
      <c r="Y21687" s="34">
        <v>475</v>
      </c>
      <c r="Z21687" s="34">
        <v>832</v>
      </c>
      <c r="AA21687" s="34">
        <v>825</v>
      </c>
      <c r="AB21687" s="34">
        <v>539</v>
      </c>
      <c r="AC21687" s="34">
        <v>991</v>
      </c>
    </row>
    <row r="21688" spans="1:29" x14ac:dyDescent="0.2">
      <c r="A21688" s="34" t="s">
        <v>82181</v>
      </c>
      <c r="B21688" s="34">
        <v>65</v>
      </c>
      <c r="C21688" s="34">
        <v>70</v>
      </c>
      <c r="D21688" s="34">
        <v>92</v>
      </c>
      <c r="E21688" s="34">
        <v>88</v>
      </c>
      <c r="F21688" s="34">
        <v>57</v>
      </c>
      <c r="G21688" s="34">
        <v>98</v>
      </c>
      <c r="H21688" s="34">
        <v>36</v>
      </c>
      <c r="I21688" s="34">
        <v>71</v>
      </c>
      <c r="J21688" s="34">
        <v>36</v>
      </c>
      <c r="K21688" s="34">
        <v>71</v>
      </c>
      <c r="L21688" s="34">
        <v>14</v>
      </c>
      <c r="M21688" s="34">
        <v>49</v>
      </c>
      <c r="N21688" s="34">
        <v>44</v>
      </c>
      <c r="O21688" s="34">
        <v>45</v>
      </c>
      <c r="P21688" s="34">
        <v>32</v>
      </c>
      <c r="Q21688" s="34">
        <v>77</v>
      </c>
      <c r="R21688" s="34">
        <v>43</v>
      </c>
      <c r="S21688" s="34">
        <v>122</v>
      </c>
      <c r="T21688" s="34">
        <v>21</v>
      </c>
      <c r="U21688" s="34">
        <v>40</v>
      </c>
      <c r="V21688" s="34">
        <v>61</v>
      </c>
      <c r="W21688" s="34">
        <v>46</v>
      </c>
      <c r="X21688" s="34">
        <v>61</v>
      </c>
      <c r="Y21688" s="34">
        <v>26</v>
      </c>
      <c r="Z21688" s="34">
        <v>87</v>
      </c>
      <c r="AA21688" s="34">
        <v>97</v>
      </c>
      <c r="AB21688" s="34">
        <v>43</v>
      </c>
      <c r="AC21688" s="34">
        <v>98</v>
      </c>
    </row>
    <row r="21689" spans="1:29" x14ac:dyDescent="0.2">
      <c r="A21689" s="34" t="s">
        <v>82182</v>
      </c>
      <c r="B21689" s="34">
        <v>82</v>
      </c>
      <c r="C21689" s="34">
        <v>77</v>
      </c>
      <c r="D21689" s="34">
        <v>82</v>
      </c>
      <c r="E21689" s="34">
        <v>87</v>
      </c>
      <c r="F21689" s="34">
        <v>77</v>
      </c>
      <c r="G21689" s="34">
        <v>61</v>
      </c>
      <c r="H21689" s="34">
        <v>84</v>
      </c>
      <c r="I21689" s="34">
        <v>73</v>
      </c>
      <c r="J21689" s="34">
        <v>95</v>
      </c>
      <c r="K21689" s="34">
        <v>68</v>
      </c>
      <c r="L21689" s="34">
        <v>65</v>
      </c>
      <c r="M21689" s="34">
        <v>73</v>
      </c>
      <c r="N21689" s="34">
        <v>81</v>
      </c>
      <c r="O21689" s="34">
        <v>69</v>
      </c>
      <c r="P21689" s="34">
        <v>69</v>
      </c>
      <c r="Q21689" s="34">
        <v>91</v>
      </c>
      <c r="R21689" s="34">
        <v>93</v>
      </c>
      <c r="S21689" s="34">
        <v>74</v>
      </c>
      <c r="T21689" s="34">
        <v>58</v>
      </c>
      <c r="U21689" s="34">
        <v>86</v>
      </c>
      <c r="V21689" s="34">
        <v>81</v>
      </c>
      <c r="W21689" s="34">
        <v>80</v>
      </c>
      <c r="X21689" s="34">
        <v>135</v>
      </c>
      <c r="Y21689" s="34">
        <v>62</v>
      </c>
      <c r="Z21689" s="34">
        <v>106</v>
      </c>
      <c r="AA21689" s="34">
        <v>107</v>
      </c>
      <c r="AB21689" s="34">
        <v>88</v>
      </c>
      <c r="AC21689" s="34">
        <v>135</v>
      </c>
    </row>
    <row r="21690" spans="1:29" x14ac:dyDescent="0.2">
      <c r="A21690" s="34" t="s">
        <v>82183</v>
      </c>
      <c r="B21690" s="34">
        <v>107</v>
      </c>
      <c r="C21690" s="34">
        <v>132</v>
      </c>
      <c r="D21690" s="34">
        <v>133</v>
      </c>
      <c r="E21690" s="34">
        <v>153</v>
      </c>
      <c r="F21690" s="34">
        <v>131</v>
      </c>
      <c r="G21690" s="34">
        <v>174</v>
      </c>
      <c r="H21690" s="34">
        <v>115</v>
      </c>
      <c r="I21690" s="34">
        <v>146</v>
      </c>
      <c r="J21690" s="34">
        <v>116</v>
      </c>
      <c r="K21690" s="34">
        <v>114</v>
      </c>
      <c r="L21690" s="34">
        <v>95</v>
      </c>
      <c r="M21690" s="34">
        <v>132</v>
      </c>
      <c r="N21690" s="34">
        <v>111</v>
      </c>
      <c r="O21690" s="34">
        <v>110</v>
      </c>
      <c r="P21690" s="34">
        <v>128</v>
      </c>
      <c r="Q21690" s="34">
        <v>167</v>
      </c>
      <c r="R21690" s="34">
        <v>155</v>
      </c>
      <c r="S21690" s="34">
        <v>150</v>
      </c>
      <c r="T21690" s="34">
        <v>98</v>
      </c>
      <c r="U21690" s="34">
        <v>135</v>
      </c>
      <c r="V21690" s="34">
        <v>168</v>
      </c>
      <c r="W21690" s="34">
        <v>164</v>
      </c>
      <c r="X21690" s="34">
        <v>135</v>
      </c>
      <c r="Y21690" s="34">
        <v>142</v>
      </c>
      <c r="Z21690" s="34">
        <v>148</v>
      </c>
      <c r="AA21690" s="34">
        <v>175</v>
      </c>
      <c r="AB21690" s="34">
        <v>133</v>
      </c>
      <c r="AC21690" s="34">
        <v>261</v>
      </c>
    </row>
    <row r="21691" spans="1:29" x14ac:dyDescent="0.2">
      <c r="A21691" s="34" t="s">
        <v>82184</v>
      </c>
      <c r="B21691" s="34">
        <v>56</v>
      </c>
      <c r="C21691" s="34">
        <v>71</v>
      </c>
      <c r="D21691" s="34">
        <v>106</v>
      </c>
      <c r="E21691" s="34">
        <v>85</v>
      </c>
      <c r="F21691" s="34">
        <v>87</v>
      </c>
      <c r="G21691" s="34">
        <v>54</v>
      </c>
      <c r="H21691" s="34">
        <v>61</v>
      </c>
      <c r="I21691" s="34">
        <v>64</v>
      </c>
      <c r="J21691" s="34">
        <v>63</v>
      </c>
      <c r="K21691" s="34">
        <v>107</v>
      </c>
      <c r="L21691" s="34">
        <v>29</v>
      </c>
      <c r="M21691" s="34">
        <v>66</v>
      </c>
      <c r="N21691" s="34">
        <v>67</v>
      </c>
      <c r="O21691" s="34">
        <v>71</v>
      </c>
      <c r="P21691" s="34">
        <v>68</v>
      </c>
      <c r="Q21691" s="34">
        <v>98</v>
      </c>
      <c r="R21691" s="34">
        <v>63</v>
      </c>
      <c r="S21691" s="34">
        <v>79</v>
      </c>
      <c r="T21691" s="34">
        <v>46</v>
      </c>
      <c r="U21691" s="34">
        <v>75</v>
      </c>
      <c r="V21691" s="34">
        <v>96</v>
      </c>
      <c r="W21691" s="34">
        <v>55</v>
      </c>
      <c r="X21691" s="34">
        <v>92</v>
      </c>
      <c r="Y21691" s="34">
        <v>44</v>
      </c>
      <c r="Z21691" s="34">
        <v>101</v>
      </c>
      <c r="AA21691" s="34">
        <v>115</v>
      </c>
      <c r="AB21691" s="34">
        <v>48</v>
      </c>
      <c r="AC21691" s="34">
        <v>123</v>
      </c>
    </row>
    <row r="21692" spans="1:29" x14ac:dyDescent="0.2">
      <c r="A21692" s="34" t="s">
        <v>82185</v>
      </c>
      <c r="B21692" s="34">
        <v>99</v>
      </c>
      <c r="C21692" s="34">
        <v>74</v>
      </c>
      <c r="D21692" s="34">
        <v>85</v>
      </c>
      <c r="E21692" s="34">
        <v>105</v>
      </c>
      <c r="F21692" s="34">
        <v>84</v>
      </c>
      <c r="G21692" s="34">
        <v>82</v>
      </c>
      <c r="H21692" s="34">
        <v>89</v>
      </c>
      <c r="I21692" s="34">
        <v>88</v>
      </c>
      <c r="J21692" s="34">
        <v>57</v>
      </c>
      <c r="K21692" s="34">
        <v>100</v>
      </c>
      <c r="L21692" s="34">
        <v>61</v>
      </c>
      <c r="M21692" s="34">
        <v>82</v>
      </c>
      <c r="N21692" s="34">
        <v>87</v>
      </c>
      <c r="O21692" s="34">
        <v>99</v>
      </c>
      <c r="P21692" s="34">
        <v>55</v>
      </c>
      <c r="Q21692" s="34">
        <v>125</v>
      </c>
      <c r="R21692" s="34">
        <v>106</v>
      </c>
      <c r="S21692" s="34">
        <v>103</v>
      </c>
      <c r="T21692" s="34">
        <v>72</v>
      </c>
      <c r="U21692" s="34">
        <v>91</v>
      </c>
      <c r="V21692" s="34">
        <v>104</v>
      </c>
      <c r="W21692" s="34">
        <v>110</v>
      </c>
      <c r="X21692" s="34">
        <v>73</v>
      </c>
      <c r="Y21692" s="34">
        <v>115</v>
      </c>
      <c r="Z21692" s="34">
        <v>89</v>
      </c>
      <c r="AA21692" s="34">
        <v>136</v>
      </c>
      <c r="AB21692" s="34">
        <v>102</v>
      </c>
      <c r="AC21692" s="34">
        <v>144</v>
      </c>
    </row>
    <row r="21693" spans="1:29" x14ac:dyDescent="0.2">
      <c r="A21693" s="34" t="s">
        <v>82186</v>
      </c>
      <c r="B21693" s="34">
        <v>39</v>
      </c>
      <c r="C21693" s="34">
        <v>107</v>
      </c>
      <c r="D21693" s="34">
        <v>115</v>
      </c>
      <c r="E21693" s="34">
        <v>133</v>
      </c>
      <c r="F21693" s="34">
        <v>49</v>
      </c>
      <c r="G21693" s="34">
        <v>136</v>
      </c>
      <c r="H21693" s="34">
        <v>39</v>
      </c>
      <c r="I21693" s="34">
        <v>84</v>
      </c>
      <c r="J21693" s="34">
        <v>33</v>
      </c>
      <c r="K21693" s="34">
        <v>109</v>
      </c>
      <c r="L21693" s="34">
        <v>12</v>
      </c>
      <c r="M21693" s="34">
        <v>87</v>
      </c>
      <c r="N21693" s="34">
        <v>46</v>
      </c>
      <c r="O21693" s="34">
        <v>75</v>
      </c>
      <c r="P21693" s="34">
        <v>63</v>
      </c>
      <c r="Q21693" s="34">
        <v>71</v>
      </c>
      <c r="R21693" s="34">
        <v>42</v>
      </c>
      <c r="S21693" s="34">
        <v>132</v>
      </c>
      <c r="T21693" s="34">
        <v>29</v>
      </c>
      <c r="U21693" s="34">
        <v>55</v>
      </c>
      <c r="V21693" s="34">
        <v>49</v>
      </c>
      <c r="W21693" s="34">
        <v>59</v>
      </c>
      <c r="X21693" s="34">
        <v>59</v>
      </c>
      <c r="Y21693" s="34">
        <v>28</v>
      </c>
      <c r="Z21693" s="34">
        <v>72</v>
      </c>
      <c r="AA21693" s="34">
        <v>130</v>
      </c>
      <c r="AB21693" s="34">
        <v>22</v>
      </c>
      <c r="AC21693" s="34">
        <v>114</v>
      </c>
    </row>
    <row r="21694" spans="1:29" x14ac:dyDescent="0.2">
      <c r="A21694" s="34" t="s">
        <v>82187</v>
      </c>
      <c r="B21694" s="34">
        <v>68</v>
      </c>
      <c r="C21694" s="34">
        <v>102</v>
      </c>
      <c r="D21694" s="34">
        <v>143</v>
      </c>
      <c r="E21694" s="34">
        <v>132</v>
      </c>
      <c r="F21694" s="34">
        <v>104</v>
      </c>
      <c r="G21694" s="34">
        <v>92</v>
      </c>
      <c r="H21694" s="34">
        <v>112</v>
      </c>
      <c r="I21694" s="34">
        <v>98</v>
      </c>
      <c r="J21694" s="34">
        <v>121</v>
      </c>
      <c r="K21694" s="34">
        <v>93</v>
      </c>
      <c r="L21694" s="34">
        <v>73</v>
      </c>
      <c r="M21694" s="34">
        <v>93</v>
      </c>
      <c r="N21694" s="34">
        <v>115</v>
      </c>
      <c r="O21694" s="34">
        <v>77</v>
      </c>
      <c r="P21694" s="34">
        <v>125</v>
      </c>
      <c r="Q21694" s="34">
        <v>101</v>
      </c>
      <c r="R21694" s="34">
        <v>164</v>
      </c>
      <c r="S21694" s="34">
        <v>157</v>
      </c>
      <c r="T21694" s="34">
        <v>108</v>
      </c>
      <c r="U21694" s="34">
        <v>102</v>
      </c>
      <c r="V21694" s="34">
        <v>145</v>
      </c>
      <c r="W21694" s="34">
        <v>126</v>
      </c>
      <c r="X21694" s="34">
        <v>162</v>
      </c>
      <c r="Y21694" s="34">
        <v>102</v>
      </c>
      <c r="Z21694" s="34">
        <v>152</v>
      </c>
      <c r="AA21694" s="34">
        <v>140</v>
      </c>
      <c r="AB21694" s="34">
        <v>118</v>
      </c>
      <c r="AC21694" s="34">
        <v>167</v>
      </c>
    </row>
    <row r="21695" spans="1:29" x14ac:dyDescent="0.2">
      <c r="A21695" s="34" t="s">
        <v>82188</v>
      </c>
      <c r="B21695" s="34">
        <v>65</v>
      </c>
      <c r="C21695" s="34">
        <v>85</v>
      </c>
      <c r="D21695" s="34">
        <v>127</v>
      </c>
      <c r="E21695" s="34">
        <v>119</v>
      </c>
      <c r="F21695" s="34">
        <v>102</v>
      </c>
      <c r="G21695" s="34">
        <v>85</v>
      </c>
      <c r="H21695" s="34">
        <v>63</v>
      </c>
      <c r="I21695" s="34">
        <v>94</v>
      </c>
      <c r="J21695" s="34">
        <v>99</v>
      </c>
      <c r="K21695" s="34">
        <v>98</v>
      </c>
      <c r="L21695" s="34">
        <v>66</v>
      </c>
      <c r="M21695" s="34">
        <v>76</v>
      </c>
      <c r="N21695" s="34">
        <v>73</v>
      </c>
      <c r="O21695" s="34">
        <v>87</v>
      </c>
      <c r="P21695" s="34">
        <v>69</v>
      </c>
      <c r="Q21695" s="34">
        <v>114</v>
      </c>
      <c r="R21695" s="34">
        <v>95</v>
      </c>
      <c r="S21695" s="34">
        <v>105</v>
      </c>
      <c r="T21695" s="34">
        <v>56</v>
      </c>
      <c r="U21695" s="34">
        <v>70</v>
      </c>
      <c r="V21695" s="34">
        <v>138</v>
      </c>
      <c r="W21695" s="34">
        <v>68</v>
      </c>
      <c r="X21695" s="34">
        <v>109</v>
      </c>
      <c r="Y21695" s="34">
        <v>86</v>
      </c>
      <c r="Z21695" s="34">
        <v>92</v>
      </c>
      <c r="AA21695" s="34">
        <v>116</v>
      </c>
      <c r="AB21695" s="34">
        <v>86</v>
      </c>
      <c r="AC21695" s="34">
        <v>161</v>
      </c>
    </row>
    <row r="21696" spans="1:29" x14ac:dyDescent="0.2">
      <c r="A21696" s="34" t="s">
        <v>82189</v>
      </c>
      <c r="B21696" s="34">
        <v>93</v>
      </c>
      <c r="C21696" s="34">
        <v>163</v>
      </c>
      <c r="D21696" s="34">
        <v>164</v>
      </c>
      <c r="E21696" s="34">
        <v>139</v>
      </c>
      <c r="F21696" s="34">
        <v>97</v>
      </c>
      <c r="G21696" s="34">
        <v>136</v>
      </c>
      <c r="H21696" s="34">
        <v>70</v>
      </c>
      <c r="I21696" s="34">
        <v>111</v>
      </c>
      <c r="J21696" s="34">
        <v>63</v>
      </c>
      <c r="K21696" s="34">
        <v>151</v>
      </c>
      <c r="L21696" s="34">
        <v>35</v>
      </c>
      <c r="M21696" s="34">
        <v>90</v>
      </c>
      <c r="N21696" s="34">
        <v>67</v>
      </c>
      <c r="O21696" s="34">
        <v>102</v>
      </c>
      <c r="P21696" s="34">
        <v>81</v>
      </c>
      <c r="Q21696" s="34">
        <v>155</v>
      </c>
      <c r="R21696" s="34">
        <v>84</v>
      </c>
      <c r="S21696" s="34">
        <v>203</v>
      </c>
      <c r="T21696" s="34">
        <v>44</v>
      </c>
      <c r="U21696" s="34">
        <v>96</v>
      </c>
      <c r="V21696" s="34">
        <v>133</v>
      </c>
      <c r="W21696" s="34">
        <v>83</v>
      </c>
      <c r="X21696" s="34">
        <v>119</v>
      </c>
      <c r="Y21696" s="34">
        <v>69</v>
      </c>
      <c r="Z21696" s="34">
        <v>124</v>
      </c>
      <c r="AA21696" s="34">
        <v>165</v>
      </c>
      <c r="AB21696" s="34">
        <v>62</v>
      </c>
      <c r="AC21696" s="34">
        <v>198</v>
      </c>
    </row>
    <row r="21697" spans="1:29" x14ac:dyDescent="0.2">
      <c r="A21697" s="34" t="s">
        <v>82190</v>
      </c>
      <c r="B21697" s="34">
        <v>197</v>
      </c>
      <c r="C21697" s="34">
        <v>328</v>
      </c>
      <c r="D21697" s="34">
        <v>450</v>
      </c>
      <c r="E21697" s="34">
        <v>430</v>
      </c>
      <c r="F21697" s="34">
        <v>383</v>
      </c>
      <c r="G21697" s="34">
        <v>468</v>
      </c>
      <c r="H21697" s="34">
        <v>349</v>
      </c>
      <c r="I21697" s="34">
        <v>382</v>
      </c>
      <c r="J21697" s="34">
        <v>367</v>
      </c>
      <c r="K21697" s="34">
        <v>359</v>
      </c>
      <c r="L21697" s="34">
        <v>257</v>
      </c>
      <c r="M21697" s="34">
        <v>301</v>
      </c>
      <c r="N21697" s="34">
        <v>321</v>
      </c>
      <c r="O21697" s="34">
        <v>337</v>
      </c>
      <c r="P21697" s="34">
        <v>337</v>
      </c>
      <c r="Q21697" s="34">
        <v>513</v>
      </c>
      <c r="R21697" s="34">
        <v>428</v>
      </c>
      <c r="S21697" s="34">
        <v>541</v>
      </c>
      <c r="T21697" s="34">
        <v>365</v>
      </c>
      <c r="U21697" s="34">
        <v>328</v>
      </c>
      <c r="V21697" s="34">
        <v>417</v>
      </c>
      <c r="W21697" s="34">
        <v>461</v>
      </c>
      <c r="X21697" s="34">
        <v>539</v>
      </c>
      <c r="Y21697" s="34">
        <v>395</v>
      </c>
      <c r="Z21697" s="34">
        <v>408</v>
      </c>
      <c r="AA21697" s="34">
        <v>441</v>
      </c>
      <c r="AB21697" s="34">
        <v>445</v>
      </c>
      <c r="AC21697" s="34">
        <v>583</v>
      </c>
    </row>
    <row r="21698" spans="1:29" x14ac:dyDescent="0.2">
      <c r="A21698" s="34" t="s">
        <v>82191</v>
      </c>
      <c r="B21698" s="34">
        <v>35</v>
      </c>
      <c r="C21698" s="34">
        <v>35</v>
      </c>
      <c r="D21698" s="34">
        <v>48</v>
      </c>
      <c r="E21698" s="34">
        <v>43</v>
      </c>
      <c r="F21698" s="34">
        <v>20</v>
      </c>
      <c r="G21698" s="34">
        <v>34</v>
      </c>
      <c r="H21698" s="34">
        <v>12</v>
      </c>
      <c r="I21698" s="34">
        <v>24</v>
      </c>
      <c r="J21698" s="34">
        <v>15</v>
      </c>
      <c r="K21698" s="34">
        <v>59</v>
      </c>
      <c r="L21698" s="34">
        <v>1</v>
      </c>
      <c r="M21698" s="34">
        <v>25</v>
      </c>
      <c r="N21698" s="34">
        <v>14</v>
      </c>
      <c r="O21698" s="34">
        <v>21</v>
      </c>
      <c r="P21698" s="34">
        <v>18</v>
      </c>
      <c r="Q21698" s="34">
        <v>25</v>
      </c>
      <c r="R21698" s="34">
        <v>12</v>
      </c>
      <c r="S21698" s="34">
        <v>58</v>
      </c>
      <c r="T21698" s="34">
        <v>6</v>
      </c>
      <c r="U21698" s="34">
        <v>17</v>
      </c>
      <c r="V21698" s="34">
        <v>17</v>
      </c>
      <c r="W21698" s="34">
        <v>14</v>
      </c>
      <c r="X21698" s="34">
        <v>33</v>
      </c>
      <c r="Y21698" s="34">
        <v>6</v>
      </c>
      <c r="Z21698" s="34">
        <v>27</v>
      </c>
      <c r="AA21698" s="34">
        <v>40</v>
      </c>
      <c r="AB21698" s="34">
        <v>12</v>
      </c>
      <c r="AC21698" s="34">
        <v>52</v>
      </c>
    </row>
    <row r="21699" spans="1:29" x14ac:dyDescent="0.2">
      <c r="A21699" s="34" t="s">
        <v>82192</v>
      </c>
      <c r="B21699" s="34">
        <v>227</v>
      </c>
      <c r="C21699" s="34">
        <v>278</v>
      </c>
      <c r="D21699" s="34">
        <v>398</v>
      </c>
      <c r="E21699" s="34">
        <v>326</v>
      </c>
      <c r="F21699" s="34">
        <v>272</v>
      </c>
      <c r="G21699" s="34">
        <v>324</v>
      </c>
      <c r="H21699" s="34">
        <v>283</v>
      </c>
      <c r="I21699" s="34">
        <v>255</v>
      </c>
      <c r="J21699" s="34">
        <v>212</v>
      </c>
      <c r="K21699" s="34">
        <v>269</v>
      </c>
      <c r="L21699" s="34">
        <v>140</v>
      </c>
      <c r="M21699" s="34">
        <v>230</v>
      </c>
      <c r="N21699" s="34">
        <v>245</v>
      </c>
      <c r="O21699" s="34">
        <v>208</v>
      </c>
      <c r="P21699" s="34">
        <v>212</v>
      </c>
      <c r="Q21699" s="34">
        <v>271</v>
      </c>
      <c r="R21699" s="34">
        <v>274</v>
      </c>
      <c r="S21699" s="34">
        <v>393</v>
      </c>
      <c r="T21699" s="34">
        <v>173</v>
      </c>
      <c r="U21699" s="34">
        <v>214</v>
      </c>
      <c r="V21699" s="34">
        <v>281</v>
      </c>
      <c r="W21699" s="34">
        <v>209</v>
      </c>
      <c r="X21699" s="34">
        <v>304</v>
      </c>
      <c r="Y21699" s="34">
        <v>172</v>
      </c>
      <c r="Z21699" s="34">
        <v>314</v>
      </c>
      <c r="AA21699" s="34">
        <v>362</v>
      </c>
      <c r="AB21699" s="34">
        <v>175</v>
      </c>
      <c r="AC21699" s="34">
        <v>410</v>
      </c>
    </row>
    <row r="21700" spans="1:29" x14ac:dyDescent="0.2">
      <c r="A21700" s="34" t="s">
        <v>82193</v>
      </c>
      <c r="B21700" s="34">
        <v>58</v>
      </c>
      <c r="C21700" s="34">
        <v>161</v>
      </c>
      <c r="D21700" s="34">
        <v>193</v>
      </c>
      <c r="E21700" s="34">
        <v>164</v>
      </c>
      <c r="F21700" s="34">
        <v>180</v>
      </c>
      <c r="G21700" s="34">
        <v>162</v>
      </c>
      <c r="H21700" s="34">
        <v>139</v>
      </c>
      <c r="I21700" s="34">
        <v>163</v>
      </c>
      <c r="J21700" s="34">
        <v>119</v>
      </c>
      <c r="K21700" s="34">
        <v>172</v>
      </c>
      <c r="L21700" s="34">
        <v>63</v>
      </c>
      <c r="M21700" s="34">
        <v>140</v>
      </c>
      <c r="N21700" s="34">
        <v>156</v>
      </c>
      <c r="O21700" s="34">
        <v>141</v>
      </c>
      <c r="P21700" s="34">
        <v>136</v>
      </c>
      <c r="Q21700" s="34">
        <v>205</v>
      </c>
      <c r="R21700" s="34">
        <v>166</v>
      </c>
      <c r="S21700" s="34">
        <v>238</v>
      </c>
      <c r="T21700" s="34">
        <v>91</v>
      </c>
      <c r="U21700" s="34">
        <v>130</v>
      </c>
      <c r="V21700" s="34">
        <v>189</v>
      </c>
      <c r="W21700" s="34">
        <v>139</v>
      </c>
      <c r="X21700" s="34">
        <v>173</v>
      </c>
      <c r="Y21700" s="34">
        <v>148</v>
      </c>
      <c r="Z21700" s="34">
        <v>152</v>
      </c>
      <c r="AA21700" s="34">
        <v>227</v>
      </c>
      <c r="AB21700" s="34">
        <v>136</v>
      </c>
      <c r="AC21700" s="34">
        <v>264</v>
      </c>
    </row>
    <row r="21701" spans="1:29" x14ac:dyDescent="0.2">
      <c r="A21701" s="34" t="s">
        <v>82194</v>
      </c>
      <c r="B21701" s="34">
        <v>29</v>
      </c>
      <c r="C21701" s="34">
        <v>58</v>
      </c>
      <c r="D21701" s="34">
        <v>61</v>
      </c>
      <c r="E21701" s="34">
        <v>64</v>
      </c>
      <c r="F21701" s="34">
        <v>48</v>
      </c>
      <c r="G21701" s="34">
        <v>47</v>
      </c>
      <c r="H21701" s="34">
        <v>33</v>
      </c>
      <c r="I21701" s="34">
        <v>50</v>
      </c>
      <c r="J21701" s="34">
        <v>30</v>
      </c>
      <c r="K21701" s="34">
        <v>53</v>
      </c>
      <c r="L21701" s="34">
        <v>12</v>
      </c>
      <c r="M21701" s="34">
        <v>39</v>
      </c>
      <c r="N21701" s="34">
        <v>35</v>
      </c>
      <c r="O21701" s="34">
        <v>27</v>
      </c>
      <c r="P21701" s="34">
        <v>28</v>
      </c>
      <c r="Q21701" s="34">
        <v>30</v>
      </c>
      <c r="R21701" s="34">
        <v>23</v>
      </c>
      <c r="S21701" s="34">
        <v>84</v>
      </c>
      <c r="T21701" s="34">
        <v>16</v>
      </c>
      <c r="U21701" s="34">
        <v>32</v>
      </c>
      <c r="V21701" s="34">
        <v>33</v>
      </c>
      <c r="W21701" s="34">
        <v>36</v>
      </c>
      <c r="X21701" s="34">
        <v>38</v>
      </c>
      <c r="Y21701" s="34">
        <v>27</v>
      </c>
      <c r="Z21701" s="34">
        <v>51</v>
      </c>
      <c r="AA21701" s="34">
        <v>61</v>
      </c>
      <c r="AB21701" s="34">
        <v>20</v>
      </c>
      <c r="AC21701" s="34">
        <v>79</v>
      </c>
    </row>
    <row r="21702" spans="1:29" x14ac:dyDescent="0.2">
      <c r="A21702" s="34" t="s">
        <v>82195</v>
      </c>
      <c r="B21702" s="34">
        <v>11</v>
      </c>
      <c r="C21702" s="34">
        <v>15</v>
      </c>
      <c r="D21702" s="34">
        <v>33</v>
      </c>
      <c r="E21702" s="34">
        <v>5</v>
      </c>
      <c r="F21702" s="34">
        <v>14</v>
      </c>
      <c r="G21702" s="34">
        <v>8</v>
      </c>
      <c r="H21702" s="34">
        <v>13</v>
      </c>
      <c r="I21702" s="34">
        <v>10</v>
      </c>
      <c r="J21702" s="34">
        <v>19</v>
      </c>
      <c r="K21702" s="34">
        <v>20</v>
      </c>
      <c r="L21702" s="34">
        <v>5</v>
      </c>
      <c r="M21702" s="34">
        <v>6</v>
      </c>
      <c r="N21702" s="34">
        <v>16</v>
      </c>
      <c r="O21702" s="34">
        <v>20</v>
      </c>
      <c r="P21702" s="34">
        <v>17</v>
      </c>
      <c r="Q21702" s="34">
        <v>14</v>
      </c>
      <c r="R21702" s="34">
        <v>11</v>
      </c>
      <c r="S21702" s="34">
        <v>14</v>
      </c>
      <c r="T21702" s="34">
        <v>6</v>
      </c>
      <c r="U21702" s="34">
        <v>6</v>
      </c>
      <c r="V21702" s="34">
        <v>29</v>
      </c>
      <c r="W21702" s="34">
        <v>15</v>
      </c>
      <c r="X21702" s="34">
        <v>13</v>
      </c>
      <c r="Y21702" s="34">
        <v>6</v>
      </c>
      <c r="Z21702" s="34">
        <v>21</v>
      </c>
      <c r="AA21702" s="34">
        <v>20</v>
      </c>
      <c r="AB21702" s="34">
        <v>14</v>
      </c>
      <c r="AC21702" s="34">
        <v>15</v>
      </c>
    </row>
    <row r="21703" spans="1:29" x14ac:dyDescent="0.2">
      <c r="A21703" s="34" t="s">
        <v>82196</v>
      </c>
      <c r="B21703" s="34">
        <v>95</v>
      </c>
      <c r="C21703" s="34">
        <v>152</v>
      </c>
      <c r="D21703" s="34">
        <v>127</v>
      </c>
      <c r="E21703" s="34">
        <v>145</v>
      </c>
      <c r="F21703" s="34">
        <v>116</v>
      </c>
      <c r="G21703" s="34">
        <v>181</v>
      </c>
      <c r="H21703" s="34">
        <v>110</v>
      </c>
      <c r="I21703" s="34">
        <v>136</v>
      </c>
      <c r="J21703" s="34">
        <v>73</v>
      </c>
      <c r="K21703" s="34">
        <v>191</v>
      </c>
      <c r="L21703" s="34">
        <v>56</v>
      </c>
      <c r="M21703" s="34">
        <v>125</v>
      </c>
      <c r="N21703" s="34">
        <v>82</v>
      </c>
      <c r="O21703" s="34">
        <v>112</v>
      </c>
      <c r="P21703" s="34">
        <v>96</v>
      </c>
      <c r="Q21703" s="34">
        <v>218</v>
      </c>
      <c r="R21703" s="34">
        <v>76</v>
      </c>
      <c r="S21703" s="34">
        <v>183</v>
      </c>
      <c r="T21703" s="34">
        <v>64</v>
      </c>
      <c r="U21703" s="34">
        <v>111</v>
      </c>
      <c r="V21703" s="34">
        <v>118</v>
      </c>
      <c r="W21703" s="34">
        <v>126</v>
      </c>
      <c r="X21703" s="34">
        <v>144</v>
      </c>
      <c r="Y21703" s="34">
        <v>136</v>
      </c>
      <c r="Z21703" s="34">
        <v>115</v>
      </c>
      <c r="AA21703" s="34">
        <v>196</v>
      </c>
      <c r="AB21703" s="34">
        <v>76</v>
      </c>
      <c r="AC21703" s="34">
        <v>247</v>
      </c>
    </row>
    <row r="21704" spans="1:29" x14ac:dyDescent="0.2">
      <c r="A21704" s="34" t="s">
        <v>82197</v>
      </c>
      <c r="B21704" s="34">
        <v>28</v>
      </c>
      <c r="C21704" s="34">
        <v>84</v>
      </c>
      <c r="D21704" s="34">
        <v>106</v>
      </c>
      <c r="E21704" s="34">
        <v>115</v>
      </c>
      <c r="F21704" s="34">
        <v>54</v>
      </c>
      <c r="G21704" s="34">
        <v>115</v>
      </c>
      <c r="H21704" s="34">
        <v>44</v>
      </c>
      <c r="I21704" s="34">
        <v>79</v>
      </c>
      <c r="J21704" s="34">
        <v>39</v>
      </c>
      <c r="K21704" s="34">
        <v>110</v>
      </c>
      <c r="L21704" s="34">
        <v>25</v>
      </c>
      <c r="M21704" s="34">
        <v>68</v>
      </c>
      <c r="N21704" s="34">
        <v>49</v>
      </c>
      <c r="O21704" s="34">
        <v>61</v>
      </c>
      <c r="P21704" s="34">
        <v>47</v>
      </c>
      <c r="Q21704" s="34">
        <v>77</v>
      </c>
      <c r="R21704" s="34">
        <v>42</v>
      </c>
      <c r="S21704" s="34">
        <v>138</v>
      </c>
      <c r="T21704" s="34">
        <v>27</v>
      </c>
      <c r="U21704" s="34">
        <v>55</v>
      </c>
      <c r="V21704" s="34">
        <v>55</v>
      </c>
      <c r="W21704" s="34">
        <v>85</v>
      </c>
      <c r="X21704" s="34">
        <v>62</v>
      </c>
      <c r="Y21704" s="34">
        <v>46</v>
      </c>
      <c r="Z21704" s="34">
        <v>92</v>
      </c>
      <c r="AA21704" s="34">
        <v>95</v>
      </c>
      <c r="AB21704" s="34">
        <v>30</v>
      </c>
      <c r="AC21704" s="34">
        <v>112</v>
      </c>
    </row>
    <row r="21705" spans="1:29" x14ac:dyDescent="0.2">
      <c r="A21705" s="34" t="s">
        <v>82198</v>
      </c>
      <c r="B21705" s="34">
        <v>120</v>
      </c>
      <c r="C21705" s="34">
        <v>145</v>
      </c>
      <c r="D21705" s="34">
        <v>173</v>
      </c>
      <c r="E21705" s="34">
        <v>225</v>
      </c>
      <c r="F21705" s="34">
        <v>198</v>
      </c>
      <c r="G21705" s="34">
        <v>187</v>
      </c>
      <c r="H21705" s="34">
        <v>145</v>
      </c>
      <c r="I21705" s="34">
        <v>156</v>
      </c>
      <c r="J21705" s="34">
        <v>138</v>
      </c>
      <c r="K21705" s="34">
        <v>168</v>
      </c>
      <c r="L21705" s="34">
        <v>102</v>
      </c>
      <c r="M21705" s="34">
        <v>147</v>
      </c>
      <c r="N21705" s="34">
        <v>132</v>
      </c>
      <c r="O21705" s="34">
        <v>144</v>
      </c>
      <c r="P21705" s="34">
        <v>139</v>
      </c>
      <c r="Q21705" s="34">
        <v>185</v>
      </c>
      <c r="R21705" s="34">
        <v>176</v>
      </c>
      <c r="S21705" s="34">
        <v>187</v>
      </c>
      <c r="T21705" s="34">
        <v>181</v>
      </c>
      <c r="U21705" s="34">
        <v>153</v>
      </c>
      <c r="V21705" s="34">
        <v>209</v>
      </c>
      <c r="W21705" s="34">
        <v>179</v>
      </c>
      <c r="X21705" s="34">
        <v>175</v>
      </c>
      <c r="Y21705" s="34">
        <v>181</v>
      </c>
      <c r="Z21705" s="34">
        <v>159</v>
      </c>
      <c r="AA21705" s="34">
        <v>208</v>
      </c>
      <c r="AB21705" s="34">
        <v>205</v>
      </c>
      <c r="AC21705" s="34">
        <v>305</v>
      </c>
    </row>
    <row r="21706" spans="1:29" x14ac:dyDescent="0.2">
      <c r="A21706" s="34" t="s">
        <v>82199</v>
      </c>
      <c r="B21706" s="34">
        <v>82</v>
      </c>
      <c r="C21706" s="34">
        <v>82</v>
      </c>
      <c r="D21706" s="34">
        <v>140</v>
      </c>
      <c r="E21706" s="34">
        <v>149</v>
      </c>
      <c r="F21706" s="34">
        <v>112</v>
      </c>
      <c r="G21706" s="34">
        <v>180</v>
      </c>
      <c r="H21706" s="34">
        <v>100</v>
      </c>
      <c r="I21706" s="34">
        <v>92</v>
      </c>
      <c r="J21706" s="34">
        <v>85</v>
      </c>
      <c r="K21706" s="34">
        <v>98</v>
      </c>
      <c r="L21706" s="34">
        <v>68</v>
      </c>
      <c r="M21706" s="34">
        <v>80</v>
      </c>
      <c r="N21706" s="34">
        <v>88</v>
      </c>
      <c r="O21706" s="34">
        <v>92</v>
      </c>
      <c r="P21706" s="34">
        <v>65</v>
      </c>
      <c r="Q21706" s="34">
        <v>123</v>
      </c>
      <c r="R21706" s="34">
        <v>87</v>
      </c>
      <c r="S21706" s="34">
        <v>132</v>
      </c>
      <c r="T21706" s="34">
        <v>74</v>
      </c>
      <c r="U21706" s="34">
        <v>125</v>
      </c>
      <c r="V21706" s="34">
        <v>87</v>
      </c>
      <c r="W21706" s="34">
        <v>106</v>
      </c>
      <c r="X21706" s="34">
        <v>132</v>
      </c>
      <c r="Y21706" s="34">
        <v>90</v>
      </c>
      <c r="Z21706" s="34">
        <v>126</v>
      </c>
      <c r="AA21706" s="34">
        <v>147</v>
      </c>
      <c r="AB21706" s="34">
        <v>117</v>
      </c>
      <c r="AC21706" s="34">
        <v>166</v>
      </c>
    </row>
    <row r="21707" spans="1:29" x14ac:dyDescent="0.2">
      <c r="A21707" s="34" t="s">
        <v>82200</v>
      </c>
      <c r="B21707" s="34">
        <v>183</v>
      </c>
      <c r="C21707" s="34">
        <v>391</v>
      </c>
      <c r="D21707" s="34">
        <v>422</v>
      </c>
      <c r="E21707" s="34">
        <v>376</v>
      </c>
      <c r="F21707" s="34">
        <v>343</v>
      </c>
      <c r="G21707" s="34">
        <v>379</v>
      </c>
      <c r="H21707" s="34">
        <v>403</v>
      </c>
      <c r="I21707" s="34">
        <v>351</v>
      </c>
      <c r="J21707" s="34">
        <v>331</v>
      </c>
      <c r="K21707" s="34">
        <v>349</v>
      </c>
      <c r="L21707" s="34">
        <v>180</v>
      </c>
      <c r="M21707" s="34">
        <v>337</v>
      </c>
      <c r="N21707" s="34">
        <v>256</v>
      </c>
      <c r="O21707" s="34">
        <v>296</v>
      </c>
      <c r="P21707" s="34">
        <v>303</v>
      </c>
      <c r="Q21707" s="34">
        <v>424</v>
      </c>
      <c r="R21707" s="34">
        <v>404</v>
      </c>
      <c r="S21707" s="34">
        <v>505</v>
      </c>
      <c r="T21707" s="34">
        <v>263</v>
      </c>
      <c r="U21707" s="34">
        <v>380</v>
      </c>
      <c r="V21707" s="34">
        <v>362</v>
      </c>
      <c r="W21707" s="34">
        <v>408</v>
      </c>
      <c r="X21707" s="34">
        <v>405</v>
      </c>
      <c r="Y21707" s="34">
        <v>290</v>
      </c>
      <c r="Z21707" s="34">
        <v>462</v>
      </c>
      <c r="AA21707" s="34">
        <v>463</v>
      </c>
      <c r="AB21707" s="34">
        <v>337</v>
      </c>
      <c r="AC21707" s="34">
        <v>609</v>
      </c>
    </row>
    <row r="21708" spans="1:29" x14ac:dyDescent="0.2">
      <c r="A21708" s="34" t="s">
        <v>82201</v>
      </c>
      <c r="B21708" s="34">
        <v>329</v>
      </c>
      <c r="C21708" s="34">
        <v>194</v>
      </c>
      <c r="D21708" s="34">
        <v>171</v>
      </c>
      <c r="E21708" s="34">
        <v>191</v>
      </c>
      <c r="F21708" s="34">
        <v>247</v>
      </c>
      <c r="G21708" s="34">
        <v>178</v>
      </c>
      <c r="H21708" s="34">
        <v>214</v>
      </c>
      <c r="I21708" s="34">
        <v>174</v>
      </c>
      <c r="J21708" s="34">
        <v>225</v>
      </c>
      <c r="K21708" s="34">
        <v>197</v>
      </c>
      <c r="L21708" s="34">
        <v>231</v>
      </c>
      <c r="M21708" s="34">
        <v>176</v>
      </c>
      <c r="N21708" s="34">
        <v>203</v>
      </c>
      <c r="O21708" s="34">
        <v>137</v>
      </c>
      <c r="P21708" s="34">
        <v>238</v>
      </c>
      <c r="Q21708" s="34">
        <v>292</v>
      </c>
      <c r="R21708" s="34">
        <v>292</v>
      </c>
      <c r="S21708" s="34">
        <v>199</v>
      </c>
      <c r="T21708" s="34">
        <v>310</v>
      </c>
      <c r="U21708" s="34">
        <v>189</v>
      </c>
      <c r="V21708" s="34">
        <v>274</v>
      </c>
      <c r="W21708" s="34">
        <v>255</v>
      </c>
      <c r="X21708" s="34">
        <v>252</v>
      </c>
      <c r="Y21708" s="34">
        <v>261</v>
      </c>
      <c r="Z21708" s="34">
        <v>233</v>
      </c>
      <c r="AA21708" s="34">
        <v>254</v>
      </c>
      <c r="AB21708" s="34">
        <v>404</v>
      </c>
      <c r="AC21708" s="34">
        <v>298</v>
      </c>
    </row>
    <row r="21709" spans="1:29" x14ac:dyDescent="0.2">
      <c r="A21709" s="34" t="s">
        <v>82202</v>
      </c>
      <c r="B21709" s="34">
        <v>2</v>
      </c>
      <c r="C21709" s="34">
        <v>0</v>
      </c>
      <c r="D21709" s="34">
        <v>0</v>
      </c>
      <c r="E21709" s="34">
        <v>0</v>
      </c>
      <c r="F21709" s="34">
        <v>0</v>
      </c>
      <c r="G21709" s="34">
        <v>0</v>
      </c>
      <c r="H21709" s="34">
        <v>0</v>
      </c>
      <c r="I21709" s="34">
        <v>0</v>
      </c>
      <c r="J21709" s="34">
        <v>0</v>
      </c>
      <c r="K21709" s="34">
        <v>0</v>
      </c>
      <c r="L21709" s="34">
        <v>0</v>
      </c>
      <c r="M21709" s="34">
        <v>0</v>
      </c>
      <c r="N21709" s="34">
        <v>0</v>
      </c>
      <c r="O21709" s="34">
        <v>0</v>
      </c>
      <c r="P21709" s="34">
        <v>0</v>
      </c>
      <c r="Q21709" s="34">
        <v>0</v>
      </c>
      <c r="R21709" s="34">
        <v>0</v>
      </c>
      <c r="S21709" s="34">
        <v>0</v>
      </c>
      <c r="T21709" s="34">
        <v>0</v>
      </c>
      <c r="U21709" s="34">
        <v>0</v>
      </c>
      <c r="V21709" s="34">
        <v>0</v>
      </c>
      <c r="W21709" s="34">
        <v>0</v>
      </c>
      <c r="X21709" s="34">
        <v>0</v>
      </c>
      <c r="Y21709" s="34">
        <v>0</v>
      </c>
      <c r="Z21709" s="34">
        <v>1</v>
      </c>
      <c r="AA21709" s="34">
        <v>0</v>
      </c>
      <c r="AB21709" s="34">
        <v>0</v>
      </c>
      <c r="AC21709" s="34">
        <v>0</v>
      </c>
    </row>
    <row r="21710" spans="1:29" x14ac:dyDescent="0.2">
      <c r="A21710" s="34" t="s">
        <v>82203</v>
      </c>
      <c r="B21710" s="34">
        <v>143</v>
      </c>
      <c r="C21710" s="34">
        <v>187</v>
      </c>
      <c r="D21710" s="34">
        <v>280</v>
      </c>
      <c r="E21710" s="34">
        <v>251</v>
      </c>
      <c r="F21710" s="34">
        <v>272</v>
      </c>
      <c r="G21710" s="34">
        <v>225</v>
      </c>
      <c r="H21710" s="34">
        <v>206</v>
      </c>
      <c r="I21710" s="34">
        <v>224</v>
      </c>
      <c r="J21710" s="34">
        <v>264</v>
      </c>
      <c r="K21710" s="34">
        <v>335</v>
      </c>
      <c r="L21710" s="34">
        <v>169</v>
      </c>
      <c r="M21710" s="34">
        <v>199</v>
      </c>
      <c r="N21710" s="34">
        <v>178</v>
      </c>
      <c r="O21710" s="34">
        <v>183</v>
      </c>
      <c r="P21710" s="34">
        <v>265</v>
      </c>
      <c r="Q21710" s="34">
        <v>303</v>
      </c>
      <c r="R21710" s="34">
        <v>325</v>
      </c>
      <c r="S21710" s="34">
        <v>312</v>
      </c>
      <c r="T21710" s="34">
        <v>225</v>
      </c>
      <c r="U21710" s="34">
        <v>191</v>
      </c>
      <c r="V21710" s="34">
        <v>262</v>
      </c>
      <c r="W21710" s="34">
        <v>266</v>
      </c>
      <c r="X21710" s="34">
        <v>336</v>
      </c>
      <c r="Y21710" s="34">
        <v>211</v>
      </c>
      <c r="Z21710" s="34">
        <v>348</v>
      </c>
      <c r="AA21710" s="34">
        <v>263</v>
      </c>
      <c r="AB21710" s="34">
        <v>311</v>
      </c>
      <c r="AC21710" s="34">
        <v>378</v>
      </c>
    </row>
    <row r="21711" spans="1:29" x14ac:dyDescent="0.2">
      <c r="A21711" s="34" t="s">
        <v>82204</v>
      </c>
      <c r="B21711" s="34">
        <v>59</v>
      </c>
      <c r="C21711" s="34">
        <v>71</v>
      </c>
      <c r="D21711" s="34">
        <v>57</v>
      </c>
      <c r="E21711" s="34">
        <v>64</v>
      </c>
      <c r="F21711" s="34">
        <v>68</v>
      </c>
      <c r="G21711" s="34">
        <v>67</v>
      </c>
      <c r="H21711" s="34">
        <v>80</v>
      </c>
      <c r="I21711" s="34">
        <v>71</v>
      </c>
      <c r="J21711" s="34">
        <v>58</v>
      </c>
      <c r="K21711" s="34">
        <v>71</v>
      </c>
      <c r="L21711" s="34">
        <v>44</v>
      </c>
      <c r="M21711" s="34">
        <v>65</v>
      </c>
      <c r="N21711" s="34">
        <v>72</v>
      </c>
      <c r="O21711" s="34">
        <v>50</v>
      </c>
      <c r="P21711" s="34">
        <v>77</v>
      </c>
      <c r="Q21711" s="34">
        <v>112</v>
      </c>
      <c r="R21711" s="34">
        <v>87</v>
      </c>
      <c r="S21711" s="34">
        <v>80</v>
      </c>
      <c r="T21711" s="34">
        <v>47</v>
      </c>
      <c r="U21711" s="34">
        <v>61</v>
      </c>
      <c r="V21711" s="34">
        <v>75</v>
      </c>
      <c r="W21711" s="34">
        <v>62</v>
      </c>
      <c r="X21711" s="34">
        <v>67</v>
      </c>
      <c r="Y21711" s="34">
        <v>79</v>
      </c>
      <c r="Z21711" s="34">
        <v>103</v>
      </c>
      <c r="AA21711" s="34">
        <v>71</v>
      </c>
      <c r="AB21711" s="34">
        <v>93</v>
      </c>
      <c r="AC21711" s="34">
        <v>102</v>
      </c>
    </row>
    <row r="21712" spans="1:29" x14ac:dyDescent="0.2">
      <c r="A21712" s="34" t="s">
        <v>82205</v>
      </c>
      <c r="B21712" s="34">
        <v>64</v>
      </c>
      <c r="C21712" s="34">
        <v>141</v>
      </c>
      <c r="D21712" s="34">
        <v>123</v>
      </c>
      <c r="E21712" s="34">
        <v>198</v>
      </c>
      <c r="F21712" s="34">
        <v>92</v>
      </c>
      <c r="G21712" s="34">
        <v>174</v>
      </c>
      <c r="H21712" s="34">
        <v>121</v>
      </c>
      <c r="I21712" s="34">
        <v>122</v>
      </c>
      <c r="J21712" s="34">
        <v>94</v>
      </c>
      <c r="K21712" s="34">
        <v>110</v>
      </c>
      <c r="L21712" s="34">
        <v>74</v>
      </c>
      <c r="M21712" s="34">
        <v>138</v>
      </c>
      <c r="N21712" s="34">
        <v>101</v>
      </c>
      <c r="O21712" s="34">
        <v>168</v>
      </c>
      <c r="P21712" s="34">
        <v>113</v>
      </c>
      <c r="Q21712" s="34">
        <v>178</v>
      </c>
      <c r="R21712" s="34">
        <v>132</v>
      </c>
      <c r="S21712" s="34">
        <v>187</v>
      </c>
      <c r="T21712" s="34">
        <v>95</v>
      </c>
      <c r="U21712" s="34">
        <v>120</v>
      </c>
      <c r="V21712" s="34">
        <v>150</v>
      </c>
      <c r="W21712" s="34">
        <v>108</v>
      </c>
      <c r="X21712" s="34">
        <v>165</v>
      </c>
      <c r="Y21712" s="34">
        <v>118</v>
      </c>
      <c r="Z21712" s="34">
        <v>106</v>
      </c>
      <c r="AA21712" s="34">
        <v>180</v>
      </c>
      <c r="AB21712" s="34">
        <v>144</v>
      </c>
      <c r="AC21712" s="34">
        <v>229</v>
      </c>
    </row>
    <row r="21713" spans="1:29" x14ac:dyDescent="0.2">
      <c r="A21713" s="34" t="s">
        <v>82206</v>
      </c>
      <c r="B21713" s="34">
        <v>64</v>
      </c>
      <c r="C21713" s="34">
        <v>85</v>
      </c>
      <c r="D21713" s="34">
        <v>63</v>
      </c>
      <c r="E21713" s="34">
        <v>80</v>
      </c>
      <c r="F21713" s="34">
        <v>80</v>
      </c>
      <c r="G21713" s="34">
        <v>68</v>
      </c>
      <c r="H21713" s="34">
        <v>48</v>
      </c>
      <c r="I21713" s="34">
        <v>76</v>
      </c>
      <c r="J21713" s="34">
        <v>44</v>
      </c>
      <c r="K21713" s="34">
        <v>75</v>
      </c>
      <c r="L21713" s="34">
        <v>51</v>
      </c>
      <c r="M21713" s="34">
        <v>53</v>
      </c>
      <c r="N21713" s="34">
        <v>68</v>
      </c>
      <c r="O21713" s="34">
        <v>49</v>
      </c>
      <c r="P21713" s="34">
        <v>53</v>
      </c>
      <c r="Q21713" s="34">
        <v>89</v>
      </c>
      <c r="R21713" s="34">
        <v>99</v>
      </c>
      <c r="S21713" s="34">
        <v>98</v>
      </c>
      <c r="T21713" s="34">
        <v>51</v>
      </c>
      <c r="U21713" s="34">
        <v>72</v>
      </c>
      <c r="V21713" s="34">
        <v>51</v>
      </c>
      <c r="W21713" s="34">
        <v>66</v>
      </c>
      <c r="X21713" s="34">
        <v>87</v>
      </c>
      <c r="Y21713" s="34">
        <v>89</v>
      </c>
      <c r="Z21713" s="34">
        <v>63</v>
      </c>
      <c r="AA21713" s="34">
        <v>99</v>
      </c>
      <c r="AB21713" s="34">
        <v>54</v>
      </c>
      <c r="AC21713" s="34">
        <v>144</v>
      </c>
    </row>
    <row r="21714" spans="1:29" x14ac:dyDescent="0.2">
      <c r="A21714" s="34" t="s">
        <v>82207</v>
      </c>
      <c r="B21714" s="34">
        <v>54</v>
      </c>
      <c r="C21714" s="34">
        <v>90</v>
      </c>
      <c r="D21714" s="34">
        <v>128</v>
      </c>
      <c r="E21714" s="34">
        <v>115</v>
      </c>
      <c r="F21714" s="34">
        <v>102</v>
      </c>
      <c r="G21714" s="34">
        <v>132</v>
      </c>
      <c r="H21714" s="34">
        <v>83</v>
      </c>
      <c r="I21714" s="34">
        <v>76</v>
      </c>
      <c r="J21714" s="34">
        <v>56</v>
      </c>
      <c r="K21714" s="34">
        <v>183</v>
      </c>
      <c r="L21714" s="34">
        <v>53</v>
      </c>
      <c r="M21714" s="34">
        <v>84</v>
      </c>
      <c r="N21714" s="34">
        <v>87</v>
      </c>
      <c r="O21714" s="34">
        <v>104</v>
      </c>
      <c r="P21714" s="34">
        <v>80</v>
      </c>
      <c r="Q21714" s="34">
        <v>92</v>
      </c>
      <c r="R21714" s="34">
        <v>121</v>
      </c>
      <c r="S21714" s="34">
        <v>152</v>
      </c>
      <c r="T21714" s="34">
        <v>43</v>
      </c>
      <c r="U21714" s="34">
        <v>77</v>
      </c>
      <c r="V21714" s="34">
        <v>94</v>
      </c>
      <c r="W21714" s="34">
        <v>94</v>
      </c>
      <c r="X21714" s="34">
        <v>125</v>
      </c>
      <c r="Y21714" s="34">
        <v>73</v>
      </c>
      <c r="Z21714" s="34">
        <v>127</v>
      </c>
      <c r="AA21714" s="34">
        <v>154</v>
      </c>
      <c r="AB21714" s="34">
        <v>79</v>
      </c>
      <c r="AC21714" s="34">
        <v>147</v>
      </c>
    </row>
    <row r="21715" spans="1:29" x14ac:dyDescent="0.2">
      <c r="A21715" s="34" t="s">
        <v>82208</v>
      </c>
      <c r="B21715" s="34">
        <v>20</v>
      </c>
      <c r="C21715" s="34">
        <v>49</v>
      </c>
      <c r="D21715" s="34">
        <v>26</v>
      </c>
      <c r="E21715" s="34">
        <v>56</v>
      </c>
      <c r="F21715" s="34">
        <v>30</v>
      </c>
      <c r="G21715" s="34">
        <v>18</v>
      </c>
      <c r="H21715" s="34">
        <v>20</v>
      </c>
      <c r="I21715" s="34">
        <v>33</v>
      </c>
      <c r="J21715" s="34">
        <v>11</v>
      </c>
      <c r="K21715" s="34">
        <v>47</v>
      </c>
      <c r="L21715" s="34">
        <v>8</v>
      </c>
      <c r="M21715" s="34">
        <v>29</v>
      </c>
      <c r="N21715" s="34">
        <v>11</v>
      </c>
      <c r="O21715" s="34">
        <v>17</v>
      </c>
      <c r="P21715" s="34">
        <v>26</v>
      </c>
      <c r="Q21715" s="34">
        <v>30</v>
      </c>
      <c r="R21715" s="34">
        <v>25</v>
      </c>
      <c r="S21715" s="34">
        <v>37</v>
      </c>
      <c r="T21715" s="34">
        <v>25</v>
      </c>
      <c r="U21715" s="34">
        <v>26</v>
      </c>
      <c r="V21715" s="34">
        <v>33</v>
      </c>
      <c r="W21715" s="34">
        <v>26</v>
      </c>
      <c r="X21715" s="34">
        <v>25</v>
      </c>
      <c r="Y21715" s="34">
        <v>19</v>
      </c>
      <c r="Z21715" s="34">
        <v>27</v>
      </c>
      <c r="AA21715" s="34">
        <v>36</v>
      </c>
      <c r="AB21715" s="34">
        <v>25</v>
      </c>
      <c r="AC21715" s="34">
        <v>31</v>
      </c>
    </row>
    <row r="21716" spans="1:29" x14ac:dyDescent="0.2">
      <c r="A21716" s="34" t="s">
        <v>82209</v>
      </c>
      <c r="B21716" s="34">
        <v>67</v>
      </c>
      <c r="C21716" s="34">
        <v>37</v>
      </c>
      <c r="D21716" s="34">
        <v>41</v>
      </c>
      <c r="E21716" s="34">
        <v>46</v>
      </c>
      <c r="F21716" s="34">
        <v>47</v>
      </c>
      <c r="G21716" s="34">
        <v>76</v>
      </c>
      <c r="H21716" s="34">
        <v>58</v>
      </c>
      <c r="I21716" s="34">
        <v>25</v>
      </c>
      <c r="J21716" s="34">
        <v>30</v>
      </c>
      <c r="K21716" s="34">
        <v>34</v>
      </c>
      <c r="L21716" s="34">
        <v>27</v>
      </c>
      <c r="M21716" s="34">
        <v>32</v>
      </c>
      <c r="N21716" s="34">
        <v>57</v>
      </c>
      <c r="O21716" s="34">
        <v>44</v>
      </c>
      <c r="P21716" s="34">
        <v>46</v>
      </c>
      <c r="Q21716" s="34">
        <v>54</v>
      </c>
      <c r="R21716" s="34">
        <v>52</v>
      </c>
      <c r="S21716" s="34">
        <v>73</v>
      </c>
      <c r="T21716" s="34">
        <v>23</v>
      </c>
      <c r="U21716" s="34">
        <v>41</v>
      </c>
      <c r="V21716" s="34">
        <v>56</v>
      </c>
      <c r="W21716" s="34">
        <v>25</v>
      </c>
      <c r="X21716" s="34">
        <v>52</v>
      </c>
      <c r="Y21716" s="34">
        <v>36</v>
      </c>
      <c r="Z21716" s="34">
        <v>60</v>
      </c>
      <c r="AA21716" s="34">
        <v>49</v>
      </c>
      <c r="AB21716" s="34">
        <v>48</v>
      </c>
      <c r="AC21716" s="34">
        <v>79</v>
      </c>
    </row>
    <row r="21717" spans="1:29" x14ac:dyDescent="0.2">
      <c r="A21717" s="34" t="s">
        <v>82210</v>
      </c>
      <c r="B21717" s="34">
        <v>67</v>
      </c>
      <c r="C21717" s="34">
        <v>59</v>
      </c>
      <c r="D21717" s="34">
        <v>87</v>
      </c>
      <c r="E21717" s="34">
        <v>73</v>
      </c>
      <c r="F21717" s="34">
        <v>94</v>
      </c>
      <c r="G21717" s="34">
        <v>94</v>
      </c>
      <c r="H21717" s="34">
        <v>94</v>
      </c>
      <c r="I21717" s="34">
        <v>52</v>
      </c>
      <c r="J21717" s="34">
        <v>80</v>
      </c>
      <c r="K21717" s="34">
        <v>78</v>
      </c>
      <c r="L21717" s="34">
        <v>56</v>
      </c>
      <c r="M21717" s="34">
        <v>75</v>
      </c>
      <c r="N21717" s="34">
        <v>97</v>
      </c>
      <c r="O21717" s="34">
        <v>28</v>
      </c>
      <c r="P21717" s="34">
        <v>61</v>
      </c>
      <c r="Q21717" s="34">
        <v>91</v>
      </c>
      <c r="R21717" s="34">
        <v>118</v>
      </c>
      <c r="S21717" s="34">
        <v>94</v>
      </c>
      <c r="T21717" s="34">
        <v>96</v>
      </c>
      <c r="U21717" s="34">
        <v>53</v>
      </c>
      <c r="V21717" s="34">
        <v>109</v>
      </c>
      <c r="W21717" s="34">
        <v>66</v>
      </c>
      <c r="X21717" s="34">
        <v>105</v>
      </c>
      <c r="Y21717" s="34">
        <v>63</v>
      </c>
      <c r="Z21717" s="34">
        <v>135</v>
      </c>
      <c r="AA21717" s="34">
        <v>75</v>
      </c>
      <c r="AB21717" s="34">
        <v>135</v>
      </c>
      <c r="AC21717" s="34">
        <v>106</v>
      </c>
    </row>
    <row r="21718" spans="1:29" x14ac:dyDescent="0.2">
      <c r="A21718" s="34" t="s">
        <v>82211</v>
      </c>
      <c r="B21718" s="34">
        <v>36</v>
      </c>
      <c r="C21718" s="34">
        <v>52</v>
      </c>
      <c r="D21718" s="34">
        <v>90</v>
      </c>
      <c r="E21718" s="34">
        <v>69</v>
      </c>
      <c r="F21718" s="34">
        <v>61</v>
      </c>
      <c r="G21718" s="34">
        <v>72</v>
      </c>
      <c r="H21718" s="34">
        <v>40</v>
      </c>
      <c r="I21718" s="34">
        <v>55</v>
      </c>
      <c r="J21718" s="34">
        <v>40</v>
      </c>
      <c r="K21718" s="34">
        <v>57</v>
      </c>
      <c r="L21718" s="34">
        <v>23</v>
      </c>
      <c r="M21718" s="34">
        <v>51</v>
      </c>
      <c r="N21718" s="34">
        <v>49</v>
      </c>
      <c r="O21718" s="34">
        <v>34</v>
      </c>
      <c r="P21718" s="34">
        <v>42</v>
      </c>
      <c r="Q21718" s="34">
        <v>63</v>
      </c>
      <c r="R21718" s="34">
        <v>48</v>
      </c>
      <c r="S21718" s="34">
        <v>57</v>
      </c>
      <c r="T21718" s="34">
        <v>40</v>
      </c>
      <c r="U21718" s="34">
        <v>57</v>
      </c>
      <c r="V21718" s="34">
        <v>77</v>
      </c>
      <c r="W21718" s="34">
        <v>62</v>
      </c>
      <c r="X21718" s="34">
        <v>55</v>
      </c>
      <c r="Y21718" s="34">
        <v>44</v>
      </c>
      <c r="Z21718" s="34">
        <v>70</v>
      </c>
      <c r="AA21718" s="34">
        <v>73</v>
      </c>
      <c r="AB21718" s="34">
        <v>34</v>
      </c>
      <c r="AC21718" s="34">
        <v>86</v>
      </c>
    </row>
    <row r="21719" spans="1:29" x14ac:dyDescent="0.2">
      <c r="A21719" s="34" t="s">
        <v>82212</v>
      </c>
      <c r="B21719" s="34">
        <v>74</v>
      </c>
      <c r="C21719" s="34">
        <v>100</v>
      </c>
      <c r="D21719" s="34">
        <v>48</v>
      </c>
      <c r="E21719" s="34">
        <v>63</v>
      </c>
      <c r="F21719" s="34">
        <v>30</v>
      </c>
      <c r="G21719" s="34">
        <v>79</v>
      </c>
      <c r="H21719" s="34">
        <v>27</v>
      </c>
      <c r="I21719" s="34">
        <v>80</v>
      </c>
      <c r="J21719" s="34">
        <v>28</v>
      </c>
      <c r="K21719" s="34">
        <v>74</v>
      </c>
      <c r="L21719" s="34">
        <v>17</v>
      </c>
      <c r="M21719" s="34">
        <v>70</v>
      </c>
      <c r="N21719" s="34">
        <v>13</v>
      </c>
      <c r="O21719" s="34">
        <v>60</v>
      </c>
      <c r="P21719" s="34">
        <v>25</v>
      </c>
      <c r="Q21719" s="34">
        <v>86</v>
      </c>
      <c r="R21719" s="34">
        <v>20</v>
      </c>
      <c r="S21719" s="34">
        <v>87</v>
      </c>
      <c r="T21719" s="34">
        <v>24</v>
      </c>
      <c r="U21719" s="34">
        <v>50</v>
      </c>
      <c r="V21719" s="34">
        <v>34</v>
      </c>
      <c r="W21719" s="34">
        <v>35</v>
      </c>
      <c r="X21719" s="34">
        <v>29</v>
      </c>
      <c r="Y21719" s="34">
        <v>35</v>
      </c>
      <c r="Z21719" s="34">
        <v>32</v>
      </c>
      <c r="AA21719" s="34">
        <v>66</v>
      </c>
      <c r="AB21719" s="34">
        <v>15</v>
      </c>
      <c r="AC21719" s="34">
        <v>77</v>
      </c>
    </row>
    <row r="21720" spans="1:29" x14ac:dyDescent="0.2">
      <c r="A21720" s="34" t="s">
        <v>82213</v>
      </c>
      <c r="B21720" s="34">
        <v>29</v>
      </c>
      <c r="C21720" s="34">
        <v>40</v>
      </c>
      <c r="D21720" s="34">
        <v>59</v>
      </c>
      <c r="E21720" s="34">
        <v>69</v>
      </c>
      <c r="F21720" s="34">
        <v>47</v>
      </c>
      <c r="G21720" s="34">
        <v>78</v>
      </c>
      <c r="H21720" s="34">
        <v>37</v>
      </c>
      <c r="I21720" s="34">
        <v>64</v>
      </c>
      <c r="J21720" s="34">
        <v>41</v>
      </c>
      <c r="K21720" s="34">
        <v>49</v>
      </c>
      <c r="L21720" s="34">
        <v>19</v>
      </c>
      <c r="M21720" s="34">
        <v>48</v>
      </c>
      <c r="N21720" s="34">
        <v>37</v>
      </c>
      <c r="O21720" s="34">
        <v>30</v>
      </c>
      <c r="P21720" s="34">
        <v>18</v>
      </c>
      <c r="Q21720" s="34">
        <v>92</v>
      </c>
      <c r="R21720" s="34">
        <v>54</v>
      </c>
      <c r="S21720" s="34">
        <v>53</v>
      </c>
      <c r="T21720" s="34">
        <v>23</v>
      </c>
      <c r="U21720" s="34">
        <v>30</v>
      </c>
      <c r="V21720" s="34">
        <v>29</v>
      </c>
      <c r="W21720" s="34">
        <v>51</v>
      </c>
      <c r="X21720" s="34">
        <v>76</v>
      </c>
      <c r="Y21720" s="34">
        <v>36</v>
      </c>
      <c r="Z21720" s="34">
        <v>44</v>
      </c>
      <c r="AA21720" s="34">
        <v>59</v>
      </c>
      <c r="AB21720" s="34">
        <v>37</v>
      </c>
      <c r="AC21720" s="34">
        <v>70</v>
      </c>
    </row>
    <row r="21721" spans="1:29" x14ac:dyDescent="0.2">
      <c r="A21721" s="34" t="s">
        <v>82214</v>
      </c>
      <c r="B21721" s="34">
        <v>825</v>
      </c>
      <c r="C21721" s="34">
        <v>935</v>
      </c>
      <c r="D21721" s="34">
        <v>1045</v>
      </c>
      <c r="E21721" s="34">
        <v>1144</v>
      </c>
      <c r="F21721" s="34">
        <v>1245</v>
      </c>
      <c r="G21721" s="34">
        <v>981</v>
      </c>
      <c r="H21721" s="34">
        <v>1176</v>
      </c>
      <c r="I21721" s="34">
        <v>1003</v>
      </c>
      <c r="J21721" s="34">
        <v>1175</v>
      </c>
      <c r="K21721" s="34">
        <v>1025</v>
      </c>
      <c r="L21721" s="34">
        <v>1268</v>
      </c>
      <c r="M21721" s="34">
        <v>958</v>
      </c>
      <c r="N21721" s="34">
        <v>886</v>
      </c>
      <c r="O21721" s="34">
        <v>973</v>
      </c>
      <c r="P21721" s="34">
        <v>1175</v>
      </c>
      <c r="Q21721" s="34">
        <v>1412</v>
      </c>
      <c r="R21721" s="34">
        <v>1590</v>
      </c>
      <c r="S21721" s="34">
        <v>1201</v>
      </c>
      <c r="T21721" s="34">
        <v>1797</v>
      </c>
      <c r="U21721" s="34">
        <v>1180</v>
      </c>
      <c r="V21721" s="34">
        <v>1578</v>
      </c>
      <c r="W21721" s="34">
        <v>1536</v>
      </c>
      <c r="X21721" s="34">
        <v>1426</v>
      </c>
      <c r="Y21721" s="34">
        <v>1330</v>
      </c>
      <c r="Z21721" s="34">
        <v>1219</v>
      </c>
      <c r="AA21721" s="34">
        <v>1334</v>
      </c>
      <c r="AB21721" s="34">
        <v>1742</v>
      </c>
      <c r="AC21721" s="34">
        <v>1725</v>
      </c>
    </row>
    <row r="21722" spans="1:29" x14ac:dyDescent="0.2">
      <c r="A21722" s="34" t="s">
        <v>82215</v>
      </c>
      <c r="B21722" s="34">
        <v>63</v>
      </c>
      <c r="C21722" s="34">
        <v>13</v>
      </c>
      <c r="D21722" s="34">
        <v>51</v>
      </c>
      <c r="E21722" s="34">
        <v>29</v>
      </c>
      <c r="F21722" s="34">
        <v>39</v>
      </c>
      <c r="G21722" s="34">
        <v>39</v>
      </c>
      <c r="H21722" s="34">
        <v>51</v>
      </c>
      <c r="I21722" s="34">
        <v>33</v>
      </c>
      <c r="J21722" s="34">
        <v>35</v>
      </c>
      <c r="K21722" s="34">
        <v>30</v>
      </c>
      <c r="L21722" s="34">
        <v>22</v>
      </c>
      <c r="M21722" s="34">
        <v>21</v>
      </c>
      <c r="N21722" s="34">
        <v>30</v>
      </c>
      <c r="O21722" s="34">
        <v>25</v>
      </c>
      <c r="P21722" s="34">
        <v>36</v>
      </c>
      <c r="Q21722" s="34">
        <v>49</v>
      </c>
      <c r="R21722" s="34">
        <v>64</v>
      </c>
      <c r="S21722" s="34">
        <v>34</v>
      </c>
      <c r="T21722" s="34">
        <v>37</v>
      </c>
      <c r="U21722" s="34">
        <v>24</v>
      </c>
      <c r="V21722" s="34">
        <v>38</v>
      </c>
      <c r="W21722" s="34">
        <v>34</v>
      </c>
      <c r="X21722" s="34">
        <v>51</v>
      </c>
      <c r="Y21722" s="34">
        <v>29</v>
      </c>
      <c r="Z21722" s="34">
        <v>39</v>
      </c>
      <c r="AA21722" s="34">
        <v>29</v>
      </c>
      <c r="AB21722" s="34">
        <v>38</v>
      </c>
      <c r="AC21722" s="34">
        <v>45</v>
      </c>
    </row>
    <row r="21723" spans="1:29" x14ac:dyDescent="0.2">
      <c r="A21723" s="34" t="s">
        <v>82216</v>
      </c>
      <c r="B21723" s="34">
        <v>87</v>
      </c>
      <c r="C21723" s="34">
        <v>91</v>
      </c>
      <c r="D21723" s="34">
        <v>97</v>
      </c>
      <c r="E21723" s="34">
        <v>111</v>
      </c>
      <c r="F21723" s="34">
        <v>95</v>
      </c>
      <c r="G21723" s="34">
        <v>83</v>
      </c>
      <c r="H21723" s="34">
        <v>79</v>
      </c>
      <c r="I21723" s="34">
        <v>110</v>
      </c>
      <c r="J21723" s="34">
        <v>68</v>
      </c>
      <c r="K21723" s="34">
        <v>118</v>
      </c>
      <c r="L21723" s="34">
        <v>42</v>
      </c>
      <c r="M21723" s="34">
        <v>109</v>
      </c>
      <c r="N21723" s="34">
        <v>84</v>
      </c>
      <c r="O21723" s="34">
        <v>90</v>
      </c>
      <c r="P21723" s="34">
        <v>91</v>
      </c>
      <c r="Q21723" s="34">
        <v>118</v>
      </c>
      <c r="R21723" s="34">
        <v>86</v>
      </c>
      <c r="S21723" s="34">
        <v>108</v>
      </c>
      <c r="T21723" s="34">
        <v>50</v>
      </c>
      <c r="U21723" s="34">
        <v>100</v>
      </c>
      <c r="V21723" s="34">
        <v>123</v>
      </c>
      <c r="W21723" s="34">
        <v>99</v>
      </c>
      <c r="X21723" s="34">
        <v>115</v>
      </c>
      <c r="Y21723" s="34">
        <v>94</v>
      </c>
      <c r="Z21723" s="34">
        <v>108</v>
      </c>
      <c r="AA21723" s="34">
        <v>113</v>
      </c>
      <c r="AB21723" s="34">
        <v>71</v>
      </c>
      <c r="AC21723" s="34">
        <v>151</v>
      </c>
    </row>
    <row r="21724" spans="1:29" x14ac:dyDescent="0.2">
      <c r="A21724" s="34" t="s">
        <v>82217</v>
      </c>
      <c r="B21724" s="34">
        <v>72</v>
      </c>
      <c r="C21724" s="34">
        <v>90</v>
      </c>
      <c r="D21724" s="34">
        <v>112</v>
      </c>
      <c r="E21724" s="34">
        <v>87</v>
      </c>
      <c r="F21724" s="34">
        <v>124</v>
      </c>
      <c r="G21724" s="34">
        <v>47</v>
      </c>
      <c r="H21724" s="34">
        <v>113</v>
      </c>
      <c r="I21724" s="34">
        <v>91</v>
      </c>
      <c r="J21724" s="34">
        <v>93</v>
      </c>
      <c r="K21724" s="34">
        <v>91</v>
      </c>
      <c r="L21724" s="34">
        <v>85</v>
      </c>
      <c r="M21724" s="34">
        <v>94</v>
      </c>
      <c r="N21724" s="34">
        <v>101</v>
      </c>
      <c r="O21724" s="34">
        <v>73</v>
      </c>
      <c r="P21724" s="34">
        <v>96</v>
      </c>
      <c r="Q21724" s="34">
        <v>97</v>
      </c>
      <c r="R21724" s="34">
        <v>127</v>
      </c>
      <c r="S21724" s="34">
        <v>137</v>
      </c>
      <c r="T21724" s="34">
        <v>116</v>
      </c>
      <c r="U21724" s="34">
        <v>102</v>
      </c>
      <c r="V21724" s="34">
        <v>107</v>
      </c>
      <c r="W21724" s="34">
        <v>99</v>
      </c>
      <c r="X21724" s="34">
        <v>127</v>
      </c>
      <c r="Y21724" s="34">
        <v>85</v>
      </c>
      <c r="Z21724" s="34">
        <v>160</v>
      </c>
      <c r="AA21724" s="34">
        <v>101</v>
      </c>
      <c r="AB21724" s="34">
        <v>146</v>
      </c>
      <c r="AC21724" s="34">
        <v>150</v>
      </c>
    </row>
    <row r="21725" spans="1:29" x14ac:dyDescent="0.2">
      <c r="A21725" s="34" t="s">
        <v>82218</v>
      </c>
      <c r="B21725" s="34">
        <v>51</v>
      </c>
      <c r="C21725" s="34">
        <v>96</v>
      </c>
      <c r="D21725" s="34">
        <v>131</v>
      </c>
      <c r="E21725" s="34">
        <v>120</v>
      </c>
      <c r="F21725" s="34">
        <v>79</v>
      </c>
      <c r="G21725" s="34">
        <v>89</v>
      </c>
      <c r="H21725" s="34">
        <v>75</v>
      </c>
      <c r="I21725" s="34">
        <v>112</v>
      </c>
      <c r="J21725" s="34">
        <v>84</v>
      </c>
      <c r="K21725" s="34">
        <v>123</v>
      </c>
      <c r="L21725" s="34">
        <v>24</v>
      </c>
      <c r="M21725" s="34">
        <v>101</v>
      </c>
      <c r="N21725" s="34">
        <v>86</v>
      </c>
      <c r="O21725" s="34">
        <v>100</v>
      </c>
      <c r="P21725" s="34">
        <v>91</v>
      </c>
      <c r="Q21725" s="34">
        <v>112</v>
      </c>
      <c r="R21725" s="34">
        <v>78</v>
      </c>
      <c r="S21725" s="34">
        <v>115</v>
      </c>
      <c r="T21725" s="34">
        <v>50</v>
      </c>
      <c r="U21725" s="34">
        <v>85</v>
      </c>
      <c r="V21725" s="34">
        <v>68</v>
      </c>
      <c r="W21725" s="34">
        <v>99</v>
      </c>
      <c r="X21725" s="34">
        <v>101</v>
      </c>
      <c r="Y21725" s="34">
        <v>59</v>
      </c>
      <c r="Z21725" s="34">
        <v>147</v>
      </c>
      <c r="AA21725" s="34">
        <v>103</v>
      </c>
      <c r="AB21725" s="34">
        <v>73</v>
      </c>
      <c r="AC21725" s="34">
        <v>138</v>
      </c>
    </row>
    <row r="21726" spans="1:29" x14ac:dyDescent="0.2">
      <c r="A21726" s="34" t="s">
        <v>82219</v>
      </c>
      <c r="B21726" s="34">
        <v>61</v>
      </c>
      <c r="C21726" s="34">
        <v>100</v>
      </c>
      <c r="D21726" s="34">
        <v>111</v>
      </c>
      <c r="E21726" s="34">
        <v>86</v>
      </c>
      <c r="F21726" s="34">
        <v>78</v>
      </c>
      <c r="G21726" s="34">
        <v>127</v>
      </c>
      <c r="H21726" s="34">
        <v>80</v>
      </c>
      <c r="I21726" s="34">
        <v>83</v>
      </c>
      <c r="J21726" s="34">
        <v>81</v>
      </c>
      <c r="K21726" s="34">
        <v>73</v>
      </c>
      <c r="L21726" s="34">
        <v>34</v>
      </c>
      <c r="M21726" s="34">
        <v>68</v>
      </c>
      <c r="N21726" s="34">
        <v>58</v>
      </c>
      <c r="O21726" s="34">
        <v>81</v>
      </c>
      <c r="P21726" s="34">
        <v>64</v>
      </c>
      <c r="Q21726" s="34">
        <v>104</v>
      </c>
      <c r="R21726" s="34">
        <v>65</v>
      </c>
      <c r="S21726" s="34">
        <v>117</v>
      </c>
      <c r="T21726" s="34">
        <v>39</v>
      </c>
      <c r="U21726" s="34">
        <v>61</v>
      </c>
      <c r="V21726" s="34">
        <v>87</v>
      </c>
      <c r="W21726" s="34">
        <v>56</v>
      </c>
      <c r="X21726" s="34">
        <v>98</v>
      </c>
      <c r="Y21726" s="34">
        <v>54</v>
      </c>
      <c r="Z21726" s="34">
        <v>101</v>
      </c>
      <c r="AA21726" s="34">
        <v>96</v>
      </c>
      <c r="AB21726" s="34">
        <v>52</v>
      </c>
      <c r="AC21726" s="34">
        <v>121</v>
      </c>
    </row>
    <row r="21727" spans="1:29" x14ac:dyDescent="0.2">
      <c r="A21727" s="34" t="s">
        <v>82220</v>
      </c>
      <c r="B21727" s="34">
        <v>40</v>
      </c>
      <c r="C21727" s="34">
        <v>27</v>
      </c>
      <c r="D21727" s="34">
        <v>34</v>
      </c>
      <c r="E21727" s="34">
        <v>17</v>
      </c>
      <c r="F21727" s="34">
        <v>34</v>
      </c>
      <c r="G21727" s="34">
        <v>17</v>
      </c>
      <c r="H21727" s="34">
        <v>29</v>
      </c>
      <c r="I21727" s="34">
        <v>20</v>
      </c>
      <c r="J21727" s="34">
        <v>27</v>
      </c>
      <c r="K21727" s="34">
        <v>20</v>
      </c>
      <c r="L21727" s="34">
        <v>26</v>
      </c>
      <c r="M21727" s="34">
        <v>24</v>
      </c>
      <c r="N21727" s="34">
        <v>21</v>
      </c>
      <c r="O21727" s="34">
        <v>29</v>
      </c>
      <c r="P21727" s="34">
        <v>53</v>
      </c>
      <c r="Q21727" s="34">
        <v>27</v>
      </c>
      <c r="R21727" s="34">
        <v>30</v>
      </c>
      <c r="S21727" s="34">
        <v>17</v>
      </c>
      <c r="T21727" s="34">
        <v>37</v>
      </c>
      <c r="U21727" s="34">
        <v>15</v>
      </c>
      <c r="V21727" s="34">
        <v>30</v>
      </c>
      <c r="W21727" s="34">
        <v>11</v>
      </c>
      <c r="X21727" s="34">
        <v>40</v>
      </c>
      <c r="Y21727" s="34">
        <v>22</v>
      </c>
      <c r="Z21727" s="34">
        <v>60</v>
      </c>
      <c r="AA21727" s="34">
        <v>21</v>
      </c>
      <c r="AB21727" s="34">
        <v>59</v>
      </c>
      <c r="AC21727" s="34">
        <v>59</v>
      </c>
    </row>
    <row r="21728" spans="1:29" x14ac:dyDescent="0.2">
      <c r="A21728" s="34" t="s">
        <v>82221</v>
      </c>
      <c r="B21728" s="34">
        <v>77</v>
      </c>
      <c r="C21728" s="34">
        <v>104</v>
      </c>
      <c r="D21728" s="34">
        <v>133</v>
      </c>
      <c r="E21728" s="34">
        <v>86</v>
      </c>
      <c r="F21728" s="34">
        <v>108</v>
      </c>
      <c r="G21728" s="34">
        <v>91</v>
      </c>
      <c r="H21728" s="34">
        <v>81</v>
      </c>
      <c r="I21728" s="34">
        <v>90</v>
      </c>
      <c r="J21728" s="34">
        <v>87</v>
      </c>
      <c r="K21728" s="34">
        <v>111</v>
      </c>
      <c r="L21728" s="34">
        <v>68</v>
      </c>
      <c r="M21728" s="34">
        <v>92</v>
      </c>
      <c r="N21728" s="34">
        <v>89</v>
      </c>
      <c r="O21728" s="34">
        <v>93</v>
      </c>
      <c r="P21728" s="34">
        <v>72</v>
      </c>
      <c r="Q21728" s="34">
        <v>119</v>
      </c>
      <c r="R21728" s="34">
        <v>155</v>
      </c>
      <c r="S21728" s="34">
        <v>121</v>
      </c>
      <c r="T21728" s="34">
        <v>117</v>
      </c>
      <c r="U21728" s="34">
        <v>77</v>
      </c>
      <c r="V21728" s="34">
        <v>133</v>
      </c>
      <c r="W21728" s="34">
        <v>115</v>
      </c>
      <c r="X21728" s="34">
        <v>143</v>
      </c>
      <c r="Y21728" s="34">
        <v>106</v>
      </c>
      <c r="Z21728" s="34">
        <v>134</v>
      </c>
      <c r="AA21728" s="34">
        <v>124</v>
      </c>
      <c r="AB21728" s="34">
        <v>152</v>
      </c>
      <c r="AC21728" s="34">
        <v>163</v>
      </c>
    </row>
    <row r="21729" spans="1:29" x14ac:dyDescent="0.2">
      <c r="A21729" s="34" t="s">
        <v>82222</v>
      </c>
      <c r="B21729" s="34">
        <v>63</v>
      </c>
      <c r="C21729" s="34">
        <v>81</v>
      </c>
      <c r="D21729" s="34">
        <v>110</v>
      </c>
      <c r="E21729" s="34">
        <v>148</v>
      </c>
      <c r="F21729" s="34">
        <v>106</v>
      </c>
      <c r="G21729" s="34">
        <v>87</v>
      </c>
      <c r="H21729" s="34">
        <v>75</v>
      </c>
      <c r="I21729" s="34">
        <v>103</v>
      </c>
      <c r="J21729" s="34">
        <v>60</v>
      </c>
      <c r="K21729" s="34">
        <v>95</v>
      </c>
      <c r="L21729" s="34">
        <v>40</v>
      </c>
      <c r="M21729" s="34">
        <v>95</v>
      </c>
      <c r="N21729" s="34">
        <v>68</v>
      </c>
      <c r="O21729" s="34">
        <v>65</v>
      </c>
      <c r="P21729" s="34">
        <v>67</v>
      </c>
      <c r="Q21729" s="34">
        <v>116</v>
      </c>
      <c r="R21729" s="34">
        <v>94</v>
      </c>
      <c r="S21729" s="34">
        <v>116</v>
      </c>
      <c r="T21729" s="34">
        <v>23</v>
      </c>
      <c r="U21729" s="34">
        <v>81</v>
      </c>
      <c r="V21729" s="34">
        <v>121</v>
      </c>
      <c r="W21729" s="34">
        <v>69</v>
      </c>
      <c r="X21729" s="34">
        <v>96</v>
      </c>
      <c r="Y21729" s="34">
        <v>58</v>
      </c>
      <c r="Z21729" s="34">
        <v>88</v>
      </c>
      <c r="AA21729" s="34">
        <v>132</v>
      </c>
      <c r="AB21729" s="34">
        <v>66</v>
      </c>
      <c r="AC21729" s="34">
        <v>168</v>
      </c>
    </row>
    <row r="21730" spans="1:29" x14ac:dyDescent="0.2">
      <c r="A21730" s="34" t="s">
        <v>82223</v>
      </c>
      <c r="B21730" s="34">
        <v>11</v>
      </c>
      <c r="C21730" s="34">
        <v>9</v>
      </c>
      <c r="D21730" s="34">
        <v>15</v>
      </c>
      <c r="E21730" s="34">
        <v>18</v>
      </c>
      <c r="F21730" s="34">
        <v>12</v>
      </c>
      <c r="G21730" s="34">
        <v>7</v>
      </c>
      <c r="H21730" s="34">
        <v>16</v>
      </c>
      <c r="I21730" s="34">
        <v>13</v>
      </c>
      <c r="J21730" s="34">
        <v>16</v>
      </c>
      <c r="K21730" s="34">
        <v>5</v>
      </c>
      <c r="L21730" s="34">
        <v>6</v>
      </c>
      <c r="M21730" s="34">
        <v>5</v>
      </c>
      <c r="N21730" s="34">
        <v>14</v>
      </c>
      <c r="O21730" s="34">
        <v>6</v>
      </c>
      <c r="P21730" s="34">
        <v>12</v>
      </c>
      <c r="Q21730" s="34">
        <v>8</v>
      </c>
      <c r="R21730" s="34">
        <v>16</v>
      </c>
      <c r="S21730" s="34">
        <v>10</v>
      </c>
      <c r="T21730" s="34">
        <v>10</v>
      </c>
      <c r="U21730" s="34">
        <v>10</v>
      </c>
      <c r="V21730" s="34">
        <v>9</v>
      </c>
      <c r="W21730" s="34">
        <v>11</v>
      </c>
      <c r="X21730" s="34">
        <v>13</v>
      </c>
      <c r="Y21730" s="34">
        <v>6</v>
      </c>
      <c r="Z21730" s="34">
        <v>5</v>
      </c>
      <c r="AA21730" s="34">
        <v>27</v>
      </c>
      <c r="AB21730" s="34">
        <v>12</v>
      </c>
      <c r="AC21730" s="34">
        <v>14</v>
      </c>
    </row>
    <row r="21731" spans="1:29" x14ac:dyDescent="0.2">
      <c r="A21731" s="34" t="s">
        <v>82224</v>
      </c>
      <c r="B21731" s="34">
        <v>54</v>
      </c>
      <c r="C21731" s="34">
        <v>113</v>
      </c>
      <c r="D21731" s="34">
        <v>115</v>
      </c>
      <c r="E21731" s="34">
        <v>128</v>
      </c>
      <c r="F21731" s="34">
        <v>91</v>
      </c>
      <c r="G21731" s="34">
        <v>118</v>
      </c>
      <c r="H21731" s="34">
        <v>85</v>
      </c>
      <c r="I21731" s="34">
        <v>91</v>
      </c>
      <c r="J21731" s="34">
        <v>96</v>
      </c>
      <c r="K21731" s="34">
        <v>123</v>
      </c>
      <c r="L21731" s="34">
        <v>46</v>
      </c>
      <c r="M21731" s="34">
        <v>94</v>
      </c>
      <c r="N21731" s="34">
        <v>91</v>
      </c>
      <c r="O21731" s="34">
        <v>89</v>
      </c>
      <c r="P21731" s="34">
        <v>75</v>
      </c>
      <c r="Q21731" s="34">
        <v>122</v>
      </c>
      <c r="R21731" s="34">
        <v>114</v>
      </c>
      <c r="S21731" s="34">
        <v>109</v>
      </c>
      <c r="T21731" s="34">
        <v>70</v>
      </c>
      <c r="U21731" s="34">
        <v>84</v>
      </c>
      <c r="V21731" s="34">
        <v>139</v>
      </c>
      <c r="W21731" s="34">
        <v>101</v>
      </c>
      <c r="X21731" s="34">
        <v>110</v>
      </c>
      <c r="Y21731" s="34">
        <v>104</v>
      </c>
      <c r="Z21731" s="34">
        <v>159</v>
      </c>
      <c r="AA21731" s="34">
        <v>141</v>
      </c>
      <c r="AB21731" s="34">
        <v>84</v>
      </c>
      <c r="AC21731" s="34">
        <v>146</v>
      </c>
    </row>
    <row r="21732" spans="1:29" x14ac:dyDescent="0.2">
      <c r="A21732" s="34" t="s">
        <v>82225</v>
      </c>
      <c r="B21732" s="34">
        <v>69</v>
      </c>
      <c r="C21732" s="34">
        <v>47</v>
      </c>
      <c r="D21732" s="34">
        <v>72</v>
      </c>
      <c r="E21732" s="34">
        <v>56</v>
      </c>
      <c r="F21732" s="34">
        <v>38</v>
      </c>
      <c r="G21732" s="34">
        <v>62</v>
      </c>
      <c r="H21732" s="34">
        <v>43</v>
      </c>
      <c r="I21732" s="34">
        <v>31</v>
      </c>
      <c r="J21732" s="34">
        <v>45</v>
      </c>
      <c r="K21732" s="34">
        <v>37</v>
      </c>
      <c r="L21732" s="34">
        <v>46</v>
      </c>
      <c r="M21732" s="34">
        <v>29</v>
      </c>
      <c r="N21732" s="34">
        <v>52</v>
      </c>
      <c r="O21732" s="34">
        <v>51</v>
      </c>
      <c r="P21732" s="34">
        <v>45</v>
      </c>
      <c r="Q21732" s="34">
        <v>90</v>
      </c>
      <c r="R21732" s="34">
        <v>57</v>
      </c>
      <c r="S21732" s="34">
        <v>67</v>
      </c>
      <c r="T21732" s="34">
        <v>63</v>
      </c>
      <c r="U21732" s="34">
        <v>47</v>
      </c>
      <c r="V21732" s="34">
        <v>51</v>
      </c>
      <c r="W21732" s="34">
        <v>41</v>
      </c>
      <c r="X21732" s="34">
        <v>100</v>
      </c>
      <c r="Y21732" s="34">
        <v>50</v>
      </c>
      <c r="Z21732" s="34">
        <v>52</v>
      </c>
      <c r="AA21732" s="34">
        <v>81</v>
      </c>
      <c r="AB21732" s="34">
        <v>70</v>
      </c>
      <c r="AC21732" s="34">
        <v>71</v>
      </c>
    </row>
    <row r="21733" spans="1:29" x14ac:dyDescent="0.2">
      <c r="A21733" s="34" t="s">
        <v>82226</v>
      </c>
      <c r="B21733" s="34">
        <v>42</v>
      </c>
      <c r="C21733" s="34">
        <v>45</v>
      </c>
      <c r="D21733" s="34">
        <v>57</v>
      </c>
      <c r="E21733" s="34">
        <v>46</v>
      </c>
      <c r="F21733" s="34">
        <v>60</v>
      </c>
      <c r="G21733" s="34">
        <v>41</v>
      </c>
      <c r="H21733" s="34">
        <v>74</v>
      </c>
      <c r="I21733" s="34">
        <v>40</v>
      </c>
      <c r="J21733" s="34">
        <v>66</v>
      </c>
      <c r="K21733" s="34">
        <v>49</v>
      </c>
      <c r="L21733" s="34">
        <v>24</v>
      </c>
      <c r="M21733" s="34">
        <v>41</v>
      </c>
      <c r="N21733" s="34">
        <v>43</v>
      </c>
      <c r="O21733" s="34">
        <v>30</v>
      </c>
      <c r="P21733" s="34">
        <v>72</v>
      </c>
      <c r="Q21733" s="34">
        <v>56</v>
      </c>
      <c r="R21733" s="34">
        <v>72</v>
      </c>
      <c r="S21733" s="34">
        <v>66</v>
      </c>
      <c r="T21733" s="34">
        <v>41</v>
      </c>
      <c r="U21733" s="34">
        <v>37</v>
      </c>
      <c r="V21733" s="34">
        <v>69</v>
      </c>
      <c r="W21733" s="34">
        <v>54</v>
      </c>
      <c r="X21733" s="34">
        <v>65</v>
      </c>
      <c r="Y21733" s="34">
        <v>43</v>
      </c>
      <c r="Z21733" s="34">
        <v>69</v>
      </c>
      <c r="AA21733" s="34">
        <v>56</v>
      </c>
      <c r="AB21733" s="34">
        <v>90</v>
      </c>
      <c r="AC21733" s="34">
        <v>86</v>
      </c>
    </row>
    <row r="21734" spans="1:29" x14ac:dyDescent="0.2">
      <c r="A21734" s="34" t="s">
        <v>82227</v>
      </c>
      <c r="B21734" s="34">
        <v>47</v>
      </c>
      <c r="C21734" s="34">
        <v>56</v>
      </c>
      <c r="D21734" s="34">
        <v>105</v>
      </c>
      <c r="E21734" s="34">
        <v>78</v>
      </c>
      <c r="F21734" s="34">
        <v>91</v>
      </c>
      <c r="G21734" s="34">
        <v>76</v>
      </c>
      <c r="H21734" s="34">
        <v>74</v>
      </c>
      <c r="I21734" s="34">
        <v>64</v>
      </c>
      <c r="J21734" s="34">
        <v>78</v>
      </c>
      <c r="K21734" s="34">
        <v>90</v>
      </c>
      <c r="L21734" s="34">
        <v>60</v>
      </c>
      <c r="M21734" s="34">
        <v>65</v>
      </c>
      <c r="N21734" s="34">
        <v>62</v>
      </c>
      <c r="O21734" s="34">
        <v>73</v>
      </c>
      <c r="P21734" s="34">
        <v>53</v>
      </c>
      <c r="Q21734" s="34">
        <v>102</v>
      </c>
      <c r="R21734" s="34">
        <v>107</v>
      </c>
      <c r="S21734" s="34">
        <v>87</v>
      </c>
      <c r="T21734" s="34">
        <v>61</v>
      </c>
      <c r="U21734" s="34">
        <v>65</v>
      </c>
      <c r="V21734" s="34">
        <v>117</v>
      </c>
      <c r="W21734" s="34">
        <v>102</v>
      </c>
      <c r="X21734" s="34">
        <v>81</v>
      </c>
      <c r="Y21734" s="34">
        <v>55</v>
      </c>
      <c r="Z21734" s="34">
        <v>113</v>
      </c>
      <c r="AA21734" s="34">
        <v>67</v>
      </c>
      <c r="AB21734" s="34">
        <v>108</v>
      </c>
      <c r="AC21734" s="34">
        <v>92</v>
      </c>
    </row>
    <row r="21735" spans="1:29" x14ac:dyDescent="0.2">
      <c r="A21735" s="34" t="s">
        <v>82228</v>
      </c>
      <c r="B21735" s="34">
        <v>144</v>
      </c>
      <c r="C21735" s="34">
        <v>178</v>
      </c>
      <c r="D21735" s="34">
        <v>304</v>
      </c>
      <c r="E21735" s="34">
        <v>190</v>
      </c>
      <c r="F21735" s="34">
        <v>329</v>
      </c>
      <c r="G21735" s="34">
        <v>190</v>
      </c>
      <c r="H21735" s="34">
        <v>200</v>
      </c>
      <c r="I21735" s="34">
        <v>168</v>
      </c>
      <c r="J21735" s="34">
        <v>242</v>
      </c>
      <c r="K21735" s="34">
        <v>172</v>
      </c>
      <c r="L21735" s="34">
        <v>176</v>
      </c>
      <c r="M21735" s="34">
        <v>198</v>
      </c>
      <c r="N21735" s="34">
        <v>262</v>
      </c>
      <c r="O21735" s="34">
        <v>202</v>
      </c>
      <c r="P21735" s="34">
        <v>245</v>
      </c>
      <c r="Q21735" s="34">
        <v>245</v>
      </c>
      <c r="R21735" s="34">
        <v>318</v>
      </c>
      <c r="S21735" s="34">
        <v>226</v>
      </c>
      <c r="T21735" s="34">
        <v>267</v>
      </c>
      <c r="U21735" s="34">
        <v>182</v>
      </c>
      <c r="V21735" s="34">
        <v>328</v>
      </c>
      <c r="W21735" s="34">
        <v>178</v>
      </c>
      <c r="X21735" s="34">
        <v>309</v>
      </c>
      <c r="Y21735" s="34">
        <v>219</v>
      </c>
      <c r="Z21735" s="34">
        <v>276</v>
      </c>
      <c r="AA21735" s="34">
        <v>241</v>
      </c>
      <c r="AB21735" s="34">
        <v>305</v>
      </c>
      <c r="AC21735" s="34">
        <v>269</v>
      </c>
    </row>
    <row r="21736" spans="1:29" x14ac:dyDescent="0.2">
      <c r="A21736" s="34" t="s">
        <v>82229</v>
      </c>
      <c r="B21736" s="34">
        <v>46</v>
      </c>
      <c r="C21736" s="34">
        <v>58</v>
      </c>
      <c r="D21736" s="34">
        <v>85</v>
      </c>
      <c r="E21736" s="34">
        <v>88</v>
      </c>
      <c r="F21736" s="34">
        <v>83</v>
      </c>
      <c r="G21736" s="34">
        <v>121</v>
      </c>
      <c r="H21736" s="34">
        <v>52</v>
      </c>
      <c r="I21736" s="34">
        <v>51</v>
      </c>
      <c r="J21736" s="34">
        <v>56</v>
      </c>
      <c r="K21736" s="34">
        <v>85</v>
      </c>
      <c r="L21736" s="34">
        <v>37</v>
      </c>
      <c r="M21736" s="34">
        <v>62</v>
      </c>
      <c r="N21736" s="34">
        <v>59</v>
      </c>
      <c r="O21736" s="34">
        <v>59</v>
      </c>
      <c r="P21736" s="34">
        <v>66</v>
      </c>
      <c r="Q21736" s="34">
        <v>78</v>
      </c>
      <c r="R21736" s="34">
        <v>105</v>
      </c>
      <c r="S21736" s="34">
        <v>78</v>
      </c>
      <c r="T21736" s="34">
        <v>53</v>
      </c>
      <c r="U21736" s="34">
        <v>69</v>
      </c>
      <c r="V21736" s="34">
        <v>70</v>
      </c>
      <c r="W21736" s="34">
        <v>48</v>
      </c>
      <c r="X21736" s="34">
        <v>93</v>
      </c>
      <c r="Y21736" s="34">
        <v>40</v>
      </c>
      <c r="Z21736" s="34">
        <v>108</v>
      </c>
      <c r="AA21736" s="34">
        <v>84</v>
      </c>
      <c r="AB21736" s="34">
        <v>55</v>
      </c>
      <c r="AC21736" s="34">
        <v>119</v>
      </c>
    </row>
    <row r="21737" spans="1:29" x14ac:dyDescent="0.2">
      <c r="A21737" s="34" t="s">
        <v>82230</v>
      </c>
      <c r="B21737" s="34">
        <v>72</v>
      </c>
      <c r="C21737" s="34">
        <v>121</v>
      </c>
      <c r="D21737" s="34">
        <v>166</v>
      </c>
      <c r="E21737" s="34">
        <v>105</v>
      </c>
      <c r="F21737" s="34">
        <v>149</v>
      </c>
      <c r="G21737" s="34">
        <v>141</v>
      </c>
      <c r="H21737" s="34">
        <v>117</v>
      </c>
      <c r="I21737" s="34">
        <v>112</v>
      </c>
      <c r="J21737" s="34">
        <v>119</v>
      </c>
      <c r="K21737" s="34">
        <v>113</v>
      </c>
      <c r="L21737" s="34">
        <v>72</v>
      </c>
      <c r="M21737" s="34">
        <v>126</v>
      </c>
      <c r="N21737" s="34">
        <v>115</v>
      </c>
      <c r="O21737" s="34">
        <v>99</v>
      </c>
      <c r="P21737" s="34">
        <v>113</v>
      </c>
      <c r="Q21737" s="34">
        <v>186</v>
      </c>
      <c r="R21737" s="34">
        <v>118</v>
      </c>
      <c r="S21737" s="34">
        <v>116</v>
      </c>
      <c r="T21737" s="34">
        <v>78</v>
      </c>
      <c r="U21737" s="34">
        <v>82</v>
      </c>
      <c r="V21737" s="34">
        <v>138</v>
      </c>
      <c r="W21737" s="34">
        <v>105</v>
      </c>
      <c r="X21737" s="34">
        <v>151</v>
      </c>
      <c r="Y21737" s="34">
        <v>95</v>
      </c>
      <c r="Z21737" s="34">
        <v>151</v>
      </c>
      <c r="AA21737" s="34">
        <v>119</v>
      </c>
      <c r="AB21737" s="34">
        <v>136</v>
      </c>
      <c r="AC21737" s="34">
        <v>164</v>
      </c>
    </row>
    <row r="21738" spans="1:29" x14ac:dyDescent="0.2">
      <c r="A21738" s="34" t="s">
        <v>82231</v>
      </c>
      <c r="B21738" s="34">
        <v>40</v>
      </c>
      <c r="C21738" s="34">
        <v>27</v>
      </c>
      <c r="D21738" s="34">
        <v>62</v>
      </c>
      <c r="E21738" s="34">
        <v>21</v>
      </c>
      <c r="F21738" s="34">
        <v>41</v>
      </c>
      <c r="G21738" s="34">
        <v>34</v>
      </c>
      <c r="H21738" s="34">
        <v>37</v>
      </c>
      <c r="I21738" s="34">
        <v>30</v>
      </c>
      <c r="J21738" s="34">
        <v>28</v>
      </c>
      <c r="K21738" s="34">
        <v>37</v>
      </c>
      <c r="L21738" s="34">
        <v>19</v>
      </c>
      <c r="M21738" s="34">
        <v>22</v>
      </c>
      <c r="N21738" s="34">
        <v>23</v>
      </c>
      <c r="O21738" s="34">
        <v>16</v>
      </c>
      <c r="P21738" s="34">
        <v>35</v>
      </c>
      <c r="Q21738" s="34">
        <v>28</v>
      </c>
      <c r="R21738" s="34">
        <v>49</v>
      </c>
      <c r="S21738" s="34">
        <v>32</v>
      </c>
      <c r="T21738" s="34">
        <v>22</v>
      </c>
      <c r="U21738" s="34">
        <v>28</v>
      </c>
      <c r="V21738" s="34">
        <v>38</v>
      </c>
      <c r="W21738" s="34">
        <v>23</v>
      </c>
      <c r="X21738" s="34">
        <v>46</v>
      </c>
      <c r="Y21738" s="34">
        <v>29</v>
      </c>
      <c r="Z21738" s="34">
        <v>46</v>
      </c>
      <c r="AA21738" s="34">
        <v>23</v>
      </c>
      <c r="AB21738" s="34">
        <v>41</v>
      </c>
      <c r="AC21738" s="34">
        <v>55</v>
      </c>
    </row>
    <row r="21739" spans="1:29" x14ac:dyDescent="0.2">
      <c r="A21739" s="34" t="s">
        <v>82232</v>
      </c>
      <c r="B21739" s="34">
        <v>74</v>
      </c>
      <c r="C21739" s="34">
        <v>65</v>
      </c>
      <c r="D21739" s="34">
        <v>101</v>
      </c>
      <c r="E21739" s="34">
        <v>107</v>
      </c>
      <c r="F21739" s="34">
        <v>92</v>
      </c>
      <c r="G21739" s="34">
        <v>65</v>
      </c>
      <c r="H21739" s="34">
        <v>80</v>
      </c>
      <c r="I21739" s="34">
        <v>92</v>
      </c>
      <c r="J21739" s="34">
        <v>75</v>
      </c>
      <c r="K21739" s="34">
        <v>78</v>
      </c>
      <c r="L21739" s="34">
        <v>59</v>
      </c>
      <c r="M21739" s="34">
        <v>73</v>
      </c>
      <c r="N21739" s="34">
        <v>80</v>
      </c>
      <c r="O21739" s="34">
        <v>52</v>
      </c>
      <c r="P21739" s="34">
        <v>95</v>
      </c>
      <c r="Q21739" s="34">
        <v>96</v>
      </c>
      <c r="R21739" s="34">
        <v>75</v>
      </c>
      <c r="S21739" s="34">
        <v>105</v>
      </c>
      <c r="T21739" s="34">
        <v>98</v>
      </c>
      <c r="U21739" s="34">
        <v>69</v>
      </c>
      <c r="V21739" s="34">
        <v>113</v>
      </c>
      <c r="W21739" s="34">
        <v>84</v>
      </c>
      <c r="X21739" s="34">
        <v>89</v>
      </c>
      <c r="Y21739" s="34">
        <v>94</v>
      </c>
      <c r="Z21739" s="34">
        <v>75</v>
      </c>
      <c r="AA21739" s="34">
        <v>75</v>
      </c>
      <c r="AB21739" s="34">
        <v>99</v>
      </c>
      <c r="AC21739" s="34">
        <v>141</v>
      </c>
    </row>
    <row r="21740" spans="1:29" x14ac:dyDescent="0.2">
      <c r="A21740" s="34" t="s">
        <v>82233</v>
      </c>
      <c r="B21740" s="34">
        <v>58</v>
      </c>
      <c r="C21740" s="34">
        <v>69</v>
      </c>
      <c r="D21740" s="34">
        <v>101</v>
      </c>
      <c r="E21740" s="34">
        <v>80</v>
      </c>
      <c r="F21740" s="34">
        <v>65</v>
      </c>
      <c r="G21740" s="34">
        <v>120</v>
      </c>
      <c r="H21740" s="34">
        <v>60</v>
      </c>
      <c r="I21740" s="34">
        <v>69</v>
      </c>
      <c r="J21740" s="34">
        <v>53</v>
      </c>
      <c r="K21740" s="34">
        <v>94</v>
      </c>
      <c r="L21740" s="34">
        <v>53</v>
      </c>
      <c r="M21740" s="34">
        <v>39</v>
      </c>
      <c r="N21740" s="34">
        <v>60</v>
      </c>
      <c r="O21740" s="34">
        <v>43</v>
      </c>
      <c r="P21740" s="34">
        <v>64</v>
      </c>
      <c r="Q21740" s="34">
        <v>75</v>
      </c>
      <c r="R21740" s="34">
        <v>55</v>
      </c>
      <c r="S21740" s="34">
        <v>89</v>
      </c>
      <c r="T21740" s="34">
        <v>47</v>
      </c>
      <c r="U21740" s="34">
        <v>62</v>
      </c>
      <c r="V21740" s="34">
        <v>66</v>
      </c>
      <c r="W21740" s="34">
        <v>55</v>
      </c>
      <c r="X21740" s="34">
        <v>76</v>
      </c>
      <c r="Y21740" s="34">
        <v>53</v>
      </c>
      <c r="Z21740" s="34">
        <v>97</v>
      </c>
      <c r="AA21740" s="34">
        <v>60</v>
      </c>
      <c r="AB21740" s="34">
        <v>72</v>
      </c>
      <c r="AC21740" s="34">
        <v>120</v>
      </c>
    </row>
    <row r="21741" spans="1:29" x14ac:dyDescent="0.2">
      <c r="A21741" s="34" t="s">
        <v>82234</v>
      </c>
      <c r="B21741" s="34">
        <v>252</v>
      </c>
      <c r="C21741" s="34">
        <v>421</v>
      </c>
      <c r="D21741" s="34">
        <v>559</v>
      </c>
      <c r="E21741" s="34">
        <v>522</v>
      </c>
      <c r="F21741" s="34">
        <v>479</v>
      </c>
      <c r="G21741" s="34">
        <v>462</v>
      </c>
      <c r="H21741" s="34">
        <v>441</v>
      </c>
      <c r="I21741" s="34">
        <v>427</v>
      </c>
      <c r="J21741" s="34">
        <v>411</v>
      </c>
      <c r="K21741" s="34">
        <v>417</v>
      </c>
      <c r="L21741" s="34">
        <v>266</v>
      </c>
      <c r="M21741" s="34">
        <v>389</v>
      </c>
      <c r="N21741" s="34">
        <v>361</v>
      </c>
      <c r="O21741" s="34">
        <v>405</v>
      </c>
      <c r="P21741" s="34">
        <v>440</v>
      </c>
      <c r="Q21741" s="34">
        <v>473</v>
      </c>
      <c r="R21741" s="34">
        <v>501</v>
      </c>
      <c r="S21741" s="34">
        <v>558</v>
      </c>
      <c r="T21741" s="34">
        <v>364</v>
      </c>
      <c r="U21741" s="34">
        <v>404</v>
      </c>
      <c r="V21741" s="34">
        <v>440</v>
      </c>
      <c r="W21741" s="34">
        <v>412</v>
      </c>
      <c r="X21741" s="34">
        <v>594</v>
      </c>
      <c r="Y21741" s="34">
        <v>430</v>
      </c>
      <c r="Z21741" s="34">
        <v>558</v>
      </c>
      <c r="AA21741" s="34">
        <v>549</v>
      </c>
      <c r="AB21741" s="34">
        <v>461</v>
      </c>
      <c r="AC21741" s="34">
        <v>691</v>
      </c>
    </row>
    <row r="21742" spans="1:29" x14ac:dyDescent="0.2">
      <c r="A21742" s="34" t="s">
        <v>82235</v>
      </c>
      <c r="B21742" s="34">
        <v>97</v>
      </c>
      <c r="C21742" s="34">
        <v>135</v>
      </c>
      <c r="D21742" s="34">
        <v>181</v>
      </c>
      <c r="E21742" s="34">
        <v>154</v>
      </c>
      <c r="F21742" s="34">
        <v>170</v>
      </c>
      <c r="G21742" s="34">
        <v>130</v>
      </c>
      <c r="H21742" s="34">
        <v>156</v>
      </c>
      <c r="I21742" s="34">
        <v>130</v>
      </c>
      <c r="J21742" s="34">
        <v>149</v>
      </c>
      <c r="K21742" s="34">
        <v>137</v>
      </c>
      <c r="L21742" s="34">
        <v>122</v>
      </c>
      <c r="M21742" s="34">
        <v>120</v>
      </c>
      <c r="N21742" s="34">
        <v>157</v>
      </c>
      <c r="O21742" s="34">
        <v>135</v>
      </c>
      <c r="P21742" s="34">
        <v>172</v>
      </c>
      <c r="Q21742" s="34">
        <v>179</v>
      </c>
      <c r="R21742" s="34">
        <v>197</v>
      </c>
      <c r="S21742" s="34">
        <v>167</v>
      </c>
      <c r="T21742" s="34">
        <v>154</v>
      </c>
      <c r="U21742" s="34">
        <v>130</v>
      </c>
      <c r="V21742" s="34">
        <v>167</v>
      </c>
      <c r="W21742" s="34">
        <v>143</v>
      </c>
      <c r="X21742" s="34">
        <v>238</v>
      </c>
      <c r="Y21742" s="34">
        <v>156</v>
      </c>
      <c r="Z21742" s="34">
        <v>160</v>
      </c>
      <c r="AA21742" s="34">
        <v>188</v>
      </c>
      <c r="AB21742" s="34">
        <v>180</v>
      </c>
      <c r="AC21742" s="34">
        <v>200</v>
      </c>
    </row>
    <row r="21743" spans="1:29" x14ac:dyDescent="0.2">
      <c r="A21743" s="34" t="s">
        <v>82236</v>
      </c>
      <c r="B21743" s="34">
        <v>94</v>
      </c>
      <c r="C21743" s="34">
        <v>119</v>
      </c>
      <c r="D21743" s="34">
        <v>192</v>
      </c>
      <c r="E21743" s="34">
        <v>144</v>
      </c>
      <c r="F21743" s="34">
        <v>188</v>
      </c>
      <c r="G21743" s="34">
        <v>90</v>
      </c>
      <c r="H21743" s="34">
        <v>194</v>
      </c>
      <c r="I21743" s="34">
        <v>138</v>
      </c>
      <c r="J21743" s="34">
        <v>140</v>
      </c>
      <c r="K21743" s="34">
        <v>134</v>
      </c>
      <c r="L21743" s="34">
        <v>93</v>
      </c>
      <c r="M21743" s="34">
        <v>117</v>
      </c>
      <c r="N21743" s="34">
        <v>120</v>
      </c>
      <c r="O21743" s="34">
        <v>131</v>
      </c>
      <c r="P21743" s="34">
        <v>171</v>
      </c>
      <c r="Q21743" s="34">
        <v>151</v>
      </c>
      <c r="R21743" s="34">
        <v>205</v>
      </c>
      <c r="S21743" s="34">
        <v>183</v>
      </c>
      <c r="T21743" s="34">
        <v>139</v>
      </c>
      <c r="U21743" s="34">
        <v>101</v>
      </c>
      <c r="V21743" s="34">
        <v>238</v>
      </c>
      <c r="W21743" s="34">
        <v>173</v>
      </c>
      <c r="X21743" s="34">
        <v>185</v>
      </c>
      <c r="Y21743" s="34">
        <v>144</v>
      </c>
      <c r="Z21743" s="34">
        <v>215</v>
      </c>
      <c r="AA21743" s="34">
        <v>235</v>
      </c>
      <c r="AB21743" s="34">
        <v>190</v>
      </c>
      <c r="AC21743" s="34">
        <v>192</v>
      </c>
    </row>
    <row r="21744" spans="1:29" x14ac:dyDescent="0.2">
      <c r="A21744" s="34" t="s">
        <v>82237</v>
      </c>
      <c r="B21744" s="34">
        <v>39</v>
      </c>
      <c r="C21744" s="34">
        <v>34</v>
      </c>
      <c r="D21744" s="34">
        <v>71</v>
      </c>
      <c r="E21744" s="34">
        <v>56</v>
      </c>
      <c r="F21744" s="34">
        <v>40</v>
      </c>
      <c r="G21744" s="34">
        <v>15</v>
      </c>
      <c r="H21744" s="34">
        <v>33</v>
      </c>
      <c r="I21744" s="34">
        <v>19</v>
      </c>
      <c r="J21744" s="34">
        <v>47</v>
      </c>
      <c r="K21744" s="34">
        <v>19</v>
      </c>
      <c r="L21744" s="34">
        <v>36</v>
      </c>
      <c r="M21744" s="34">
        <v>29</v>
      </c>
      <c r="N21744" s="34">
        <v>30</v>
      </c>
      <c r="O21744" s="34">
        <v>31</v>
      </c>
      <c r="P21744" s="34">
        <v>36</v>
      </c>
      <c r="Q21744" s="34">
        <v>42</v>
      </c>
      <c r="R21744" s="34">
        <v>65</v>
      </c>
      <c r="S21744" s="34">
        <v>37</v>
      </c>
      <c r="T21744" s="34">
        <v>33</v>
      </c>
      <c r="U21744" s="34">
        <v>23</v>
      </c>
      <c r="V21744" s="34">
        <v>91</v>
      </c>
      <c r="W21744" s="34">
        <v>35</v>
      </c>
      <c r="X21744" s="34">
        <v>55</v>
      </c>
      <c r="Y21744" s="34">
        <v>29</v>
      </c>
      <c r="Z21744" s="34">
        <v>64</v>
      </c>
      <c r="AA21744" s="34">
        <v>37</v>
      </c>
      <c r="AB21744" s="34">
        <v>83</v>
      </c>
      <c r="AC21744" s="34">
        <v>39</v>
      </c>
    </row>
    <row r="21745" spans="1:29" x14ac:dyDescent="0.2">
      <c r="A21745" s="34" t="s">
        <v>82238</v>
      </c>
      <c r="B21745" s="34">
        <v>92</v>
      </c>
      <c r="C21745" s="34">
        <v>84</v>
      </c>
      <c r="D21745" s="34">
        <v>133</v>
      </c>
      <c r="E21745" s="34">
        <v>91</v>
      </c>
      <c r="F21745" s="34">
        <v>99</v>
      </c>
      <c r="G21745" s="34">
        <v>117</v>
      </c>
      <c r="H21745" s="34">
        <v>80</v>
      </c>
      <c r="I21745" s="34">
        <v>83</v>
      </c>
      <c r="J21745" s="34">
        <v>51</v>
      </c>
      <c r="K21745" s="34">
        <v>113</v>
      </c>
      <c r="L21745" s="34">
        <v>27</v>
      </c>
      <c r="M21745" s="34">
        <v>77</v>
      </c>
      <c r="N21745" s="34">
        <v>52</v>
      </c>
      <c r="O21745" s="34">
        <v>72</v>
      </c>
      <c r="P21745" s="34">
        <v>90</v>
      </c>
      <c r="Q21745" s="34">
        <v>71</v>
      </c>
      <c r="R21745" s="34">
        <v>72</v>
      </c>
      <c r="S21745" s="34">
        <v>105</v>
      </c>
      <c r="T21745" s="34">
        <v>44</v>
      </c>
      <c r="U21745" s="34">
        <v>59</v>
      </c>
      <c r="V21745" s="34">
        <v>105</v>
      </c>
      <c r="W21745" s="34">
        <v>57</v>
      </c>
      <c r="X21745" s="34">
        <v>102</v>
      </c>
      <c r="Y21745" s="34">
        <v>56</v>
      </c>
      <c r="Z21745" s="34">
        <v>90</v>
      </c>
      <c r="AA21745" s="34">
        <v>82</v>
      </c>
      <c r="AB21745" s="34">
        <v>62</v>
      </c>
      <c r="AC21745" s="34">
        <v>143</v>
      </c>
    </row>
    <row r="21746" spans="1:29" x14ac:dyDescent="0.2">
      <c r="A21746" s="34" t="s">
        <v>82239</v>
      </c>
      <c r="B21746" s="34">
        <v>42</v>
      </c>
      <c r="C21746" s="34">
        <v>24</v>
      </c>
      <c r="D21746" s="34">
        <v>37</v>
      </c>
      <c r="E21746" s="34">
        <v>31</v>
      </c>
      <c r="F21746" s="34">
        <v>33</v>
      </c>
      <c r="G21746" s="34">
        <v>46</v>
      </c>
      <c r="H21746" s="34">
        <v>19</v>
      </c>
      <c r="I21746" s="34">
        <v>62</v>
      </c>
      <c r="J21746" s="34">
        <v>17</v>
      </c>
      <c r="K21746" s="34">
        <v>39</v>
      </c>
      <c r="L21746" s="34">
        <v>11</v>
      </c>
      <c r="M21746" s="34">
        <v>36</v>
      </c>
      <c r="N21746" s="34">
        <v>27</v>
      </c>
      <c r="O21746" s="34">
        <v>19</v>
      </c>
      <c r="P21746" s="34">
        <v>21</v>
      </c>
      <c r="Q21746" s="34">
        <v>45</v>
      </c>
      <c r="R21746" s="34">
        <v>26</v>
      </c>
      <c r="S21746" s="34">
        <v>58</v>
      </c>
      <c r="T21746" s="34">
        <v>19</v>
      </c>
      <c r="U21746" s="34">
        <v>25</v>
      </c>
      <c r="V21746" s="34">
        <v>34</v>
      </c>
      <c r="W21746" s="34">
        <v>33</v>
      </c>
      <c r="X21746" s="34">
        <v>29</v>
      </c>
      <c r="Y21746" s="34">
        <v>24</v>
      </c>
      <c r="Z21746" s="34">
        <v>46</v>
      </c>
      <c r="AA21746" s="34">
        <v>47</v>
      </c>
      <c r="AB21746" s="34">
        <v>29</v>
      </c>
      <c r="AC21746" s="34">
        <v>64</v>
      </c>
    </row>
    <row r="21747" spans="1:29" x14ac:dyDescent="0.2">
      <c r="A21747" s="34" t="s">
        <v>82240</v>
      </c>
      <c r="B21747" s="34">
        <v>65</v>
      </c>
      <c r="C21747" s="34">
        <v>143</v>
      </c>
      <c r="D21747" s="34">
        <v>105</v>
      </c>
      <c r="E21747" s="34">
        <v>139</v>
      </c>
      <c r="F21747" s="34">
        <v>107</v>
      </c>
      <c r="G21747" s="34">
        <v>122</v>
      </c>
      <c r="H21747" s="34">
        <v>91</v>
      </c>
      <c r="I21747" s="34">
        <v>117</v>
      </c>
      <c r="J21747" s="34">
        <v>80</v>
      </c>
      <c r="K21747" s="34">
        <v>109</v>
      </c>
      <c r="L21747" s="34">
        <v>33</v>
      </c>
      <c r="M21747" s="34">
        <v>73</v>
      </c>
      <c r="N21747" s="34">
        <v>81</v>
      </c>
      <c r="O21747" s="34">
        <v>95</v>
      </c>
      <c r="P21747" s="34">
        <v>111</v>
      </c>
      <c r="Q21747" s="34">
        <v>146</v>
      </c>
      <c r="R21747" s="34">
        <v>95</v>
      </c>
      <c r="S21747" s="34">
        <v>131</v>
      </c>
      <c r="T21747" s="34">
        <v>69</v>
      </c>
      <c r="U21747" s="34">
        <v>101</v>
      </c>
      <c r="V21747" s="34">
        <v>118</v>
      </c>
      <c r="W21747" s="34">
        <v>97</v>
      </c>
      <c r="X21747" s="34">
        <v>128</v>
      </c>
      <c r="Y21747" s="34">
        <v>95</v>
      </c>
      <c r="Z21747" s="34">
        <v>133</v>
      </c>
      <c r="AA21747" s="34">
        <v>133</v>
      </c>
      <c r="AB21747" s="34">
        <v>114</v>
      </c>
      <c r="AC21747" s="34">
        <v>205</v>
      </c>
    </row>
    <row r="21748" spans="1:29" x14ac:dyDescent="0.2">
      <c r="A21748" s="34" t="s">
        <v>82241</v>
      </c>
      <c r="B21748" s="34">
        <v>60</v>
      </c>
      <c r="C21748" s="34">
        <v>55</v>
      </c>
      <c r="D21748" s="34">
        <v>59</v>
      </c>
      <c r="E21748" s="34">
        <v>60</v>
      </c>
      <c r="F21748" s="34">
        <v>64</v>
      </c>
      <c r="G21748" s="34">
        <v>67</v>
      </c>
      <c r="H21748" s="34">
        <v>50</v>
      </c>
      <c r="I21748" s="34">
        <v>40</v>
      </c>
      <c r="J21748" s="34">
        <v>48</v>
      </c>
      <c r="K21748" s="34">
        <v>56</v>
      </c>
      <c r="L21748" s="34">
        <v>25</v>
      </c>
      <c r="M21748" s="34">
        <v>46</v>
      </c>
      <c r="N21748" s="34">
        <v>36</v>
      </c>
      <c r="O21748" s="34">
        <v>44</v>
      </c>
      <c r="P21748" s="34">
        <v>68</v>
      </c>
      <c r="Q21748" s="34">
        <v>38</v>
      </c>
      <c r="R21748" s="34">
        <v>62</v>
      </c>
      <c r="S21748" s="34">
        <v>80</v>
      </c>
      <c r="T21748" s="34">
        <v>56</v>
      </c>
      <c r="U21748" s="34">
        <v>37</v>
      </c>
      <c r="V21748" s="34">
        <v>78</v>
      </c>
      <c r="W21748" s="34">
        <v>52</v>
      </c>
      <c r="X21748" s="34">
        <v>67</v>
      </c>
      <c r="Y21748" s="34">
        <v>55</v>
      </c>
      <c r="Z21748" s="34">
        <v>82</v>
      </c>
      <c r="AA21748" s="34">
        <v>58</v>
      </c>
      <c r="AB21748" s="34">
        <v>53</v>
      </c>
      <c r="AC21748" s="34">
        <v>89</v>
      </c>
    </row>
    <row r="21749" spans="1:29" x14ac:dyDescent="0.2">
      <c r="A21749" s="34" t="s">
        <v>82242</v>
      </c>
      <c r="B21749" s="34">
        <v>92</v>
      </c>
      <c r="C21749" s="34">
        <v>264</v>
      </c>
      <c r="D21749" s="34">
        <v>194</v>
      </c>
      <c r="E21749" s="34">
        <v>294</v>
      </c>
      <c r="F21749" s="34">
        <v>168</v>
      </c>
      <c r="G21749" s="34">
        <v>279</v>
      </c>
      <c r="H21749" s="34">
        <v>113</v>
      </c>
      <c r="I21749" s="34">
        <v>181</v>
      </c>
      <c r="J21749" s="34">
        <v>105</v>
      </c>
      <c r="K21749" s="34">
        <v>269</v>
      </c>
      <c r="L21749" s="34">
        <v>54</v>
      </c>
      <c r="M21749" s="34">
        <v>210</v>
      </c>
      <c r="N21749" s="34">
        <v>121</v>
      </c>
      <c r="O21749" s="34">
        <v>196</v>
      </c>
      <c r="P21749" s="34">
        <v>113</v>
      </c>
      <c r="Q21749" s="34">
        <v>226</v>
      </c>
      <c r="R21749" s="34">
        <v>133</v>
      </c>
      <c r="S21749" s="34">
        <v>312</v>
      </c>
      <c r="T21749" s="34">
        <v>83</v>
      </c>
      <c r="U21749" s="34">
        <v>175</v>
      </c>
      <c r="V21749" s="34">
        <v>156</v>
      </c>
      <c r="W21749" s="34">
        <v>181</v>
      </c>
      <c r="X21749" s="34">
        <v>240</v>
      </c>
      <c r="Y21749" s="34">
        <v>148</v>
      </c>
      <c r="Z21749" s="34">
        <v>173</v>
      </c>
      <c r="AA21749" s="34">
        <v>289</v>
      </c>
      <c r="AB21749" s="34">
        <v>93</v>
      </c>
      <c r="AC21749" s="34">
        <v>300</v>
      </c>
    </row>
    <row r="21750" spans="1:29" x14ac:dyDescent="0.2">
      <c r="A21750" s="34" t="s">
        <v>82243</v>
      </c>
      <c r="B21750" s="34">
        <v>81</v>
      </c>
      <c r="C21750" s="34">
        <v>147</v>
      </c>
      <c r="D21750" s="34">
        <v>77</v>
      </c>
      <c r="E21750" s="34">
        <v>155</v>
      </c>
      <c r="F21750" s="34">
        <v>90</v>
      </c>
      <c r="G21750" s="34">
        <v>174</v>
      </c>
      <c r="H21750" s="34">
        <v>80</v>
      </c>
      <c r="I21750" s="34">
        <v>131</v>
      </c>
      <c r="J21750" s="34">
        <v>81</v>
      </c>
      <c r="K21750" s="34">
        <v>183</v>
      </c>
      <c r="L21750" s="34">
        <v>54</v>
      </c>
      <c r="M21750" s="34">
        <v>158</v>
      </c>
      <c r="N21750" s="34">
        <v>63</v>
      </c>
      <c r="O21750" s="34">
        <v>144</v>
      </c>
      <c r="P21750" s="34">
        <v>83</v>
      </c>
      <c r="Q21750" s="34">
        <v>247</v>
      </c>
      <c r="R21750" s="34">
        <v>112</v>
      </c>
      <c r="S21750" s="34">
        <v>154</v>
      </c>
      <c r="T21750" s="34">
        <v>98</v>
      </c>
      <c r="U21750" s="34">
        <v>209</v>
      </c>
      <c r="V21750" s="34">
        <v>125</v>
      </c>
      <c r="W21750" s="34">
        <v>212</v>
      </c>
      <c r="X21750" s="34">
        <v>88</v>
      </c>
      <c r="Y21750" s="34">
        <v>178</v>
      </c>
      <c r="Z21750" s="34">
        <v>92</v>
      </c>
      <c r="AA21750" s="34">
        <v>205</v>
      </c>
      <c r="AB21750" s="34">
        <v>112</v>
      </c>
      <c r="AC21750" s="34">
        <v>289</v>
      </c>
    </row>
    <row r="21751" spans="1:29" x14ac:dyDescent="0.2">
      <c r="A21751" s="34" t="s">
        <v>82244</v>
      </c>
      <c r="B21751" s="34">
        <v>81</v>
      </c>
      <c r="C21751" s="34">
        <v>117</v>
      </c>
      <c r="D21751" s="34">
        <v>150</v>
      </c>
      <c r="E21751" s="34">
        <v>87</v>
      </c>
      <c r="F21751" s="34">
        <v>135</v>
      </c>
      <c r="G21751" s="34">
        <v>115</v>
      </c>
      <c r="H21751" s="34">
        <v>127</v>
      </c>
      <c r="I21751" s="34">
        <v>132</v>
      </c>
      <c r="J21751" s="34">
        <v>89</v>
      </c>
      <c r="K21751" s="34">
        <v>98</v>
      </c>
      <c r="L21751" s="34">
        <v>118</v>
      </c>
      <c r="M21751" s="34">
        <v>110</v>
      </c>
      <c r="N21751" s="34">
        <v>130</v>
      </c>
      <c r="O21751" s="34">
        <v>67</v>
      </c>
      <c r="P21751" s="34">
        <v>91</v>
      </c>
      <c r="Q21751" s="34">
        <v>140</v>
      </c>
      <c r="R21751" s="34">
        <v>176</v>
      </c>
      <c r="S21751" s="34">
        <v>85</v>
      </c>
      <c r="T21751" s="34">
        <v>148</v>
      </c>
      <c r="U21751" s="34">
        <v>119</v>
      </c>
      <c r="V21751" s="34">
        <v>126</v>
      </c>
      <c r="W21751" s="34">
        <v>138</v>
      </c>
      <c r="X21751" s="34">
        <v>154</v>
      </c>
      <c r="Y21751" s="34">
        <v>137</v>
      </c>
      <c r="Z21751" s="34">
        <v>133</v>
      </c>
      <c r="AA21751" s="34">
        <v>111</v>
      </c>
      <c r="AB21751" s="34">
        <v>150</v>
      </c>
      <c r="AC21751" s="34">
        <v>219</v>
      </c>
    </row>
    <row r="21752" spans="1:29" x14ac:dyDescent="0.2">
      <c r="A21752" s="34" t="s">
        <v>82245</v>
      </c>
      <c r="B21752" s="34">
        <v>73</v>
      </c>
      <c r="C21752" s="34">
        <v>120</v>
      </c>
      <c r="D21752" s="34">
        <v>121</v>
      </c>
      <c r="E21752" s="34">
        <v>104</v>
      </c>
      <c r="F21752" s="34">
        <v>98</v>
      </c>
      <c r="G21752" s="34">
        <v>95</v>
      </c>
      <c r="H21752" s="34">
        <v>112</v>
      </c>
      <c r="I21752" s="34">
        <v>75</v>
      </c>
      <c r="J21752" s="34">
        <v>93</v>
      </c>
      <c r="K21752" s="34">
        <v>81</v>
      </c>
      <c r="L21752" s="34">
        <v>62</v>
      </c>
      <c r="M21752" s="34">
        <v>84</v>
      </c>
      <c r="N21752" s="34">
        <v>84</v>
      </c>
      <c r="O21752" s="34">
        <v>62</v>
      </c>
      <c r="P21752" s="34">
        <v>99</v>
      </c>
      <c r="Q21752" s="34">
        <v>84</v>
      </c>
      <c r="R21752" s="34">
        <v>112</v>
      </c>
      <c r="S21752" s="34">
        <v>129</v>
      </c>
      <c r="T21752" s="34">
        <v>98</v>
      </c>
      <c r="U21752" s="34">
        <v>69</v>
      </c>
      <c r="V21752" s="34">
        <v>147</v>
      </c>
      <c r="W21752" s="34">
        <v>65</v>
      </c>
      <c r="X21752" s="34">
        <v>163</v>
      </c>
      <c r="Y21752" s="34">
        <v>74</v>
      </c>
      <c r="Z21752" s="34">
        <v>149</v>
      </c>
      <c r="AA21752" s="34">
        <v>120</v>
      </c>
      <c r="AB21752" s="34">
        <v>107</v>
      </c>
      <c r="AC21752" s="34">
        <v>115</v>
      </c>
    </row>
    <row r="21753" spans="1:29" x14ac:dyDescent="0.2">
      <c r="A21753" s="34" t="s">
        <v>82246</v>
      </c>
      <c r="B21753" s="34">
        <v>66</v>
      </c>
      <c r="C21753" s="34">
        <v>59</v>
      </c>
      <c r="D21753" s="34">
        <v>62</v>
      </c>
      <c r="E21753" s="34">
        <v>57</v>
      </c>
      <c r="F21753" s="34">
        <v>65</v>
      </c>
      <c r="G21753" s="34">
        <v>55</v>
      </c>
      <c r="H21753" s="34">
        <v>66</v>
      </c>
      <c r="I21753" s="34">
        <v>53</v>
      </c>
      <c r="J21753" s="34">
        <v>51</v>
      </c>
      <c r="K21753" s="34">
        <v>55</v>
      </c>
      <c r="L21753" s="34">
        <v>31</v>
      </c>
      <c r="M21753" s="34">
        <v>71</v>
      </c>
      <c r="N21753" s="34">
        <v>68</v>
      </c>
      <c r="O21753" s="34">
        <v>37</v>
      </c>
      <c r="P21753" s="34">
        <v>74</v>
      </c>
      <c r="Q21753" s="34">
        <v>74</v>
      </c>
      <c r="R21753" s="34">
        <v>91</v>
      </c>
      <c r="S21753" s="34">
        <v>97</v>
      </c>
      <c r="T21753" s="34">
        <v>75</v>
      </c>
      <c r="U21753" s="34">
        <v>42</v>
      </c>
      <c r="V21753" s="34">
        <v>74</v>
      </c>
      <c r="W21753" s="34">
        <v>77</v>
      </c>
      <c r="X21753" s="34">
        <v>82</v>
      </c>
      <c r="Y21753" s="34">
        <v>43</v>
      </c>
      <c r="Z21753" s="34">
        <v>59</v>
      </c>
      <c r="AA21753" s="34">
        <v>64</v>
      </c>
      <c r="AB21753" s="34">
        <v>78</v>
      </c>
      <c r="AC21753" s="34">
        <v>94</v>
      </c>
    </row>
    <row r="21754" spans="1:29" x14ac:dyDescent="0.2">
      <c r="A21754" s="34" t="s">
        <v>82247</v>
      </c>
      <c r="B21754" s="34">
        <v>105</v>
      </c>
      <c r="C21754" s="34">
        <v>166</v>
      </c>
      <c r="D21754" s="34">
        <v>168</v>
      </c>
      <c r="E21754" s="34">
        <v>165</v>
      </c>
      <c r="F21754" s="34">
        <v>164</v>
      </c>
      <c r="G21754" s="34">
        <v>164</v>
      </c>
      <c r="H21754" s="34">
        <v>141</v>
      </c>
      <c r="I21754" s="34">
        <v>132</v>
      </c>
      <c r="J21754" s="34">
        <v>102</v>
      </c>
      <c r="K21754" s="34">
        <v>132</v>
      </c>
      <c r="L21754" s="34">
        <v>58</v>
      </c>
      <c r="M21754" s="34">
        <v>112</v>
      </c>
      <c r="N21754" s="34">
        <v>133</v>
      </c>
      <c r="O21754" s="34">
        <v>120</v>
      </c>
      <c r="P21754" s="34">
        <v>131</v>
      </c>
      <c r="Q21754" s="34">
        <v>142</v>
      </c>
      <c r="R21754" s="34">
        <v>116</v>
      </c>
      <c r="S21754" s="34">
        <v>185</v>
      </c>
      <c r="T21754" s="34">
        <v>87</v>
      </c>
      <c r="U21754" s="34">
        <v>109</v>
      </c>
      <c r="V21754" s="34">
        <v>165</v>
      </c>
      <c r="W21754" s="34">
        <v>112</v>
      </c>
      <c r="X21754" s="34">
        <v>184</v>
      </c>
      <c r="Y21754" s="34">
        <v>120</v>
      </c>
      <c r="Z21754" s="34">
        <v>188</v>
      </c>
      <c r="AA21754" s="34">
        <v>190</v>
      </c>
      <c r="AB21754" s="34">
        <v>101</v>
      </c>
      <c r="AC21754" s="34">
        <v>242</v>
      </c>
    </row>
    <row r="21755" spans="1:29" x14ac:dyDescent="0.2">
      <c r="A21755" s="34" t="s">
        <v>82248</v>
      </c>
      <c r="B21755" s="34">
        <v>11</v>
      </c>
      <c r="C21755" s="34">
        <v>11</v>
      </c>
      <c r="D21755" s="34">
        <v>17</v>
      </c>
      <c r="E21755" s="34">
        <v>9</v>
      </c>
      <c r="F21755" s="34">
        <v>6</v>
      </c>
      <c r="G21755" s="34">
        <v>16</v>
      </c>
      <c r="H21755" s="34">
        <v>4</v>
      </c>
      <c r="I21755" s="34">
        <v>12</v>
      </c>
      <c r="J21755" s="34">
        <v>2</v>
      </c>
      <c r="K21755" s="34">
        <v>6</v>
      </c>
      <c r="L21755" s="34">
        <v>2</v>
      </c>
      <c r="M21755" s="34">
        <v>11</v>
      </c>
      <c r="N21755" s="34">
        <v>4</v>
      </c>
      <c r="O21755" s="34">
        <v>4</v>
      </c>
      <c r="P21755" s="34">
        <v>5</v>
      </c>
      <c r="Q21755" s="34">
        <v>18</v>
      </c>
      <c r="R21755" s="34">
        <v>4</v>
      </c>
      <c r="S21755" s="34">
        <v>14</v>
      </c>
      <c r="T21755" s="34">
        <v>5</v>
      </c>
      <c r="U21755" s="34">
        <v>4</v>
      </c>
      <c r="V21755" s="34">
        <v>6</v>
      </c>
      <c r="W21755" s="34">
        <v>14</v>
      </c>
      <c r="X21755" s="34">
        <v>20</v>
      </c>
      <c r="Y21755" s="34">
        <v>7</v>
      </c>
      <c r="Z21755" s="34">
        <v>13</v>
      </c>
      <c r="AA21755" s="34">
        <v>19</v>
      </c>
      <c r="AB21755" s="34">
        <v>6</v>
      </c>
      <c r="AC21755" s="34">
        <v>14</v>
      </c>
    </row>
    <row r="21756" spans="1:29" x14ac:dyDescent="0.2">
      <c r="A21756" s="34" t="s">
        <v>82249</v>
      </c>
      <c r="B21756" s="34">
        <v>37</v>
      </c>
      <c r="C21756" s="34">
        <v>27</v>
      </c>
      <c r="D21756" s="34">
        <v>44</v>
      </c>
      <c r="E21756" s="34">
        <v>41</v>
      </c>
      <c r="F21756" s="34">
        <v>31</v>
      </c>
      <c r="G21756" s="34">
        <v>34</v>
      </c>
      <c r="H21756" s="34">
        <v>30</v>
      </c>
      <c r="I21756" s="34">
        <v>23</v>
      </c>
      <c r="J21756" s="34">
        <v>33</v>
      </c>
      <c r="K21756" s="34">
        <v>29</v>
      </c>
      <c r="L21756" s="34">
        <v>24</v>
      </c>
      <c r="M21756" s="34">
        <v>18</v>
      </c>
      <c r="N21756" s="34">
        <v>21</v>
      </c>
      <c r="O21756" s="34">
        <v>46</v>
      </c>
      <c r="P21756" s="34">
        <v>36</v>
      </c>
      <c r="Q21756" s="34">
        <v>33</v>
      </c>
      <c r="R21756" s="34">
        <v>38</v>
      </c>
      <c r="S21756" s="34">
        <v>33</v>
      </c>
      <c r="T21756" s="34">
        <v>32</v>
      </c>
      <c r="U21756" s="34">
        <v>19</v>
      </c>
      <c r="V21756" s="34">
        <v>43</v>
      </c>
      <c r="W21756" s="34">
        <v>51</v>
      </c>
      <c r="X21756" s="34">
        <v>60</v>
      </c>
      <c r="Y21756" s="34">
        <v>52</v>
      </c>
      <c r="Z21756" s="34">
        <v>42</v>
      </c>
      <c r="AA21756" s="34">
        <v>26</v>
      </c>
      <c r="AB21756" s="34">
        <v>39</v>
      </c>
      <c r="AC21756" s="34">
        <v>66</v>
      </c>
    </row>
    <row r="21757" spans="1:29" x14ac:dyDescent="0.2">
      <c r="A21757" s="34" t="s">
        <v>82250</v>
      </c>
      <c r="B21757" s="34">
        <v>110</v>
      </c>
      <c r="C21757" s="34">
        <v>174</v>
      </c>
      <c r="D21757" s="34">
        <v>188</v>
      </c>
      <c r="E21757" s="34">
        <v>171</v>
      </c>
      <c r="F21757" s="34">
        <v>203</v>
      </c>
      <c r="G21757" s="34">
        <v>167</v>
      </c>
      <c r="H21757" s="34">
        <v>140</v>
      </c>
      <c r="I21757" s="34">
        <v>156</v>
      </c>
      <c r="J21757" s="34">
        <v>175</v>
      </c>
      <c r="K21757" s="34">
        <v>217</v>
      </c>
      <c r="L21757" s="34">
        <v>123</v>
      </c>
      <c r="M21757" s="34">
        <v>181</v>
      </c>
      <c r="N21757" s="34">
        <v>177</v>
      </c>
      <c r="O21757" s="34">
        <v>140</v>
      </c>
      <c r="P21757" s="34">
        <v>172</v>
      </c>
      <c r="Q21757" s="34">
        <v>228</v>
      </c>
      <c r="R21757" s="34">
        <v>217</v>
      </c>
      <c r="S21757" s="34">
        <v>218</v>
      </c>
      <c r="T21757" s="34">
        <v>181</v>
      </c>
      <c r="U21757" s="34">
        <v>187</v>
      </c>
      <c r="V21757" s="34">
        <v>218</v>
      </c>
      <c r="W21757" s="34">
        <v>165</v>
      </c>
      <c r="X21757" s="34">
        <v>245</v>
      </c>
      <c r="Y21757" s="34">
        <v>228</v>
      </c>
      <c r="Z21757" s="34">
        <v>219</v>
      </c>
      <c r="AA21757" s="34">
        <v>207</v>
      </c>
      <c r="AB21757" s="34">
        <v>223</v>
      </c>
      <c r="AC21757" s="34">
        <v>309</v>
      </c>
    </row>
    <row r="21758" spans="1:29" x14ac:dyDescent="0.2">
      <c r="A21758" s="34" t="s">
        <v>82251</v>
      </c>
      <c r="B21758" s="34">
        <v>87</v>
      </c>
      <c r="C21758" s="34">
        <v>183</v>
      </c>
      <c r="D21758" s="34">
        <v>133</v>
      </c>
      <c r="E21758" s="34">
        <v>162</v>
      </c>
      <c r="F21758" s="34">
        <v>95</v>
      </c>
      <c r="G21758" s="34">
        <v>180</v>
      </c>
      <c r="H21758" s="34">
        <v>117</v>
      </c>
      <c r="I21758" s="34">
        <v>196</v>
      </c>
      <c r="J21758" s="34">
        <v>90</v>
      </c>
      <c r="K21758" s="34">
        <v>168</v>
      </c>
      <c r="L21758" s="34">
        <v>91</v>
      </c>
      <c r="M21758" s="34">
        <v>187</v>
      </c>
      <c r="N21758" s="34">
        <v>87</v>
      </c>
      <c r="O21758" s="34">
        <v>144</v>
      </c>
      <c r="P21758" s="34">
        <v>89</v>
      </c>
      <c r="Q21758" s="34">
        <v>200</v>
      </c>
      <c r="R21758" s="34">
        <v>126</v>
      </c>
      <c r="S21758" s="34">
        <v>179</v>
      </c>
      <c r="T21758" s="34">
        <v>109</v>
      </c>
      <c r="U21758" s="34">
        <v>170</v>
      </c>
      <c r="V21758" s="34">
        <v>121</v>
      </c>
      <c r="W21758" s="34">
        <v>173</v>
      </c>
      <c r="X21758" s="34">
        <v>139</v>
      </c>
      <c r="Y21758" s="34">
        <v>143</v>
      </c>
      <c r="Z21758" s="34">
        <v>153</v>
      </c>
      <c r="AA21758" s="34">
        <v>207</v>
      </c>
      <c r="AB21758" s="34">
        <v>126</v>
      </c>
      <c r="AC21758" s="34">
        <v>267</v>
      </c>
    </row>
    <row r="21759" spans="1:29" x14ac:dyDescent="0.2">
      <c r="A21759" s="34" t="s">
        <v>82252</v>
      </c>
      <c r="B21759" s="34">
        <v>16</v>
      </c>
      <c r="C21759" s="34">
        <v>3</v>
      </c>
      <c r="D21759" s="34">
        <v>7</v>
      </c>
      <c r="E21759" s="34">
        <v>6</v>
      </c>
      <c r="F21759" s="34">
        <v>6</v>
      </c>
      <c r="G21759" s="34">
        <v>9</v>
      </c>
      <c r="H21759" s="34">
        <v>5</v>
      </c>
      <c r="I21759" s="34">
        <v>6</v>
      </c>
      <c r="J21759" s="34">
        <v>7</v>
      </c>
      <c r="K21759" s="34">
        <v>3</v>
      </c>
      <c r="L21759" s="34">
        <v>5</v>
      </c>
      <c r="M21759" s="34">
        <v>11</v>
      </c>
      <c r="N21759" s="34">
        <v>7</v>
      </c>
      <c r="O21759" s="34">
        <v>2</v>
      </c>
      <c r="P21759" s="34">
        <v>5</v>
      </c>
      <c r="Q21759" s="34">
        <v>9</v>
      </c>
      <c r="R21759" s="34">
        <v>8</v>
      </c>
      <c r="S21759" s="34">
        <v>7</v>
      </c>
      <c r="T21759" s="34">
        <v>5</v>
      </c>
      <c r="U21759" s="34">
        <v>1</v>
      </c>
      <c r="V21759" s="34">
        <v>5</v>
      </c>
      <c r="W21759" s="34">
        <v>4</v>
      </c>
      <c r="X21759" s="34">
        <v>8</v>
      </c>
      <c r="Y21759" s="34">
        <v>6</v>
      </c>
      <c r="Z21759" s="34">
        <v>4</v>
      </c>
      <c r="AA21759" s="34">
        <v>3</v>
      </c>
      <c r="AB21759" s="34">
        <v>4</v>
      </c>
      <c r="AC21759" s="34">
        <v>10</v>
      </c>
    </row>
    <row r="21760" spans="1:29" x14ac:dyDescent="0.2">
      <c r="A21760" s="34" t="s">
        <v>82253</v>
      </c>
      <c r="B21760" s="34">
        <v>97</v>
      </c>
      <c r="C21760" s="34">
        <v>251</v>
      </c>
      <c r="D21760" s="34">
        <v>224</v>
      </c>
      <c r="E21760" s="34">
        <v>228</v>
      </c>
      <c r="F21760" s="34">
        <v>154</v>
      </c>
      <c r="G21760" s="34">
        <v>249</v>
      </c>
      <c r="H21760" s="34">
        <v>109</v>
      </c>
      <c r="I21760" s="34">
        <v>223</v>
      </c>
      <c r="J21760" s="34">
        <v>85</v>
      </c>
      <c r="K21760" s="34">
        <v>468</v>
      </c>
      <c r="L21760" s="34">
        <v>45</v>
      </c>
      <c r="M21760" s="34">
        <v>191</v>
      </c>
      <c r="N21760" s="34">
        <v>133</v>
      </c>
      <c r="O21760" s="34">
        <v>196</v>
      </c>
      <c r="P21760" s="34">
        <v>94</v>
      </c>
      <c r="Q21760" s="34">
        <v>221</v>
      </c>
      <c r="R21760" s="34">
        <v>155</v>
      </c>
      <c r="S21760" s="34">
        <v>262</v>
      </c>
      <c r="T21760" s="34">
        <v>87</v>
      </c>
      <c r="U21760" s="34">
        <v>215</v>
      </c>
      <c r="V21760" s="34">
        <v>193</v>
      </c>
      <c r="W21760" s="34">
        <v>178</v>
      </c>
      <c r="X21760" s="34">
        <v>189</v>
      </c>
      <c r="Y21760" s="34">
        <v>136</v>
      </c>
      <c r="Z21760" s="34">
        <v>176</v>
      </c>
      <c r="AA21760" s="34">
        <v>399</v>
      </c>
      <c r="AB21760" s="34">
        <v>95</v>
      </c>
      <c r="AC21760" s="34">
        <v>313</v>
      </c>
    </row>
    <row r="21761" spans="1:29" x14ac:dyDescent="0.2">
      <c r="A21761" s="34" t="s">
        <v>82254</v>
      </c>
      <c r="B21761" s="34">
        <v>81</v>
      </c>
      <c r="C21761" s="34">
        <v>88</v>
      </c>
      <c r="D21761" s="34">
        <v>124</v>
      </c>
      <c r="E21761" s="34">
        <v>61</v>
      </c>
      <c r="F21761" s="34">
        <v>76</v>
      </c>
      <c r="G21761" s="34">
        <v>71</v>
      </c>
      <c r="H21761" s="34">
        <v>76</v>
      </c>
      <c r="I21761" s="34">
        <v>75</v>
      </c>
      <c r="J21761" s="34">
        <v>71</v>
      </c>
      <c r="K21761" s="34">
        <v>84</v>
      </c>
      <c r="L21761" s="34">
        <v>71</v>
      </c>
      <c r="M21761" s="34">
        <v>73</v>
      </c>
      <c r="N21761" s="34">
        <v>82</v>
      </c>
      <c r="O21761" s="34">
        <v>85</v>
      </c>
      <c r="P21761" s="34">
        <v>79</v>
      </c>
      <c r="Q21761" s="34">
        <v>66</v>
      </c>
      <c r="R21761" s="34">
        <v>105</v>
      </c>
      <c r="S21761" s="34">
        <v>78</v>
      </c>
      <c r="T21761" s="34">
        <v>102</v>
      </c>
      <c r="U21761" s="34">
        <v>75</v>
      </c>
      <c r="V21761" s="34">
        <v>111</v>
      </c>
      <c r="W21761" s="34">
        <v>102</v>
      </c>
      <c r="X21761" s="34">
        <v>139</v>
      </c>
      <c r="Y21761" s="34">
        <v>60</v>
      </c>
      <c r="Z21761" s="34">
        <v>116</v>
      </c>
      <c r="AA21761" s="34">
        <v>94</v>
      </c>
      <c r="AB21761" s="34">
        <v>93</v>
      </c>
      <c r="AC21761" s="34">
        <v>117</v>
      </c>
    </row>
    <row r="21762" spans="1:29" x14ac:dyDescent="0.2">
      <c r="A21762" s="34" t="s">
        <v>82255</v>
      </c>
      <c r="B21762" s="34">
        <v>157</v>
      </c>
      <c r="C21762" s="34">
        <v>225</v>
      </c>
      <c r="D21762" s="34">
        <v>412</v>
      </c>
      <c r="E21762" s="34">
        <v>227</v>
      </c>
      <c r="F21762" s="34">
        <v>343</v>
      </c>
      <c r="G21762" s="34">
        <v>199</v>
      </c>
      <c r="H21762" s="34">
        <v>323</v>
      </c>
      <c r="I21762" s="34">
        <v>163</v>
      </c>
      <c r="J21762" s="34">
        <v>338</v>
      </c>
      <c r="K21762" s="34">
        <v>198</v>
      </c>
      <c r="L21762" s="34">
        <v>205</v>
      </c>
      <c r="M21762" s="34">
        <v>204</v>
      </c>
      <c r="N21762" s="34">
        <v>302</v>
      </c>
      <c r="O21762" s="34">
        <v>201</v>
      </c>
      <c r="P21762" s="34">
        <v>299</v>
      </c>
      <c r="Q21762" s="34">
        <v>277</v>
      </c>
      <c r="R21762" s="34">
        <v>433</v>
      </c>
      <c r="S21762" s="34">
        <v>335</v>
      </c>
      <c r="T21762" s="34">
        <v>312</v>
      </c>
      <c r="U21762" s="34">
        <v>209</v>
      </c>
      <c r="V21762" s="34">
        <v>470</v>
      </c>
      <c r="W21762" s="34">
        <v>206</v>
      </c>
      <c r="X21762" s="34">
        <v>461</v>
      </c>
      <c r="Y21762" s="34">
        <v>200</v>
      </c>
      <c r="Z21762" s="34">
        <v>419</v>
      </c>
      <c r="AA21762" s="34">
        <v>221</v>
      </c>
      <c r="AB21762" s="34">
        <v>380</v>
      </c>
      <c r="AC21762" s="34">
        <v>362</v>
      </c>
    </row>
    <row r="21763" spans="1:29" x14ac:dyDescent="0.2">
      <c r="A21763" s="34" t="s">
        <v>82256</v>
      </c>
      <c r="B21763" s="34">
        <v>31</v>
      </c>
      <c r="C21763" s="34">
        <v>82</v>
      </c>
      <c r="D21763" s="34">
        <v>61</v>
      </c>
      <c r="E21763" s="34">
        <v>89</v>
      </c>
      <c r="F21763" s="34">
        <v>29</v>
      </c>
      <c r="G21763" s="34">
        <v>65</v>
      </c>
      <c r="H21763" s="34">
        <v>43</v>
      </c>
      <c r="I21763" s="34">
        <v>46</v>
      </c>
      <c r="J21763" s="34">
        <v>28</v>
      </c>
      <c r="K21763" s="34">
        <v>80</v>
      </c>
      <c r="L21763" s="34">
        <v>19</v>
      </c>
      <c r="M21763" s="34">
        <v>43</v>
      </c>
      <c r="N21763" s="34">
        <v>44</v>
      </c>
      <c r="O21763" s="34">
        <v>41</v>
      </c>
      <c r="P21763" s="34">
        <v>34</v>
      </c>
      <c r="Q21763" s="34">
        <v>66</v>
      </c>
      <c r="R21763" s="34">
        <v>39</v>
      </c>
      <c r="S21763" s="34">
        <v>79</v>
      </c>
      <c r="T21763" s="34">
        <v>43</v>
      </c>
      <c r="U21763" s="34">
        <v>53</v>
      </c>
      <c r="V21763" s="34">
        <v>47</v>
      </c>
      <c r="W21763" s="34">
        <v>65</v>
      </c>
      <c r="X21763" s="34">
        <v>91</v>
      </c>
      <c r="Y21763" s="34">
        <v>63</v>
      </c>
      <c r="Z21763" s="34">
        <v>48</v>
      </c>
      <c r="AA21763" s="34">
        <v>64</v>
      </c>
      <c r="AB21763" s="34">
        <v>54</v>
      </c>
      <c r="AC21763" s="34">
        <v>88</v>
      </c>
    </row>
    <row r="21764" spans="1:29" x14ac:dyDescent="0.2">
      <c r="A21764" s="34" t="s">
        <v>82257</v>
      </c>
      <c r="B21764" s="34">
        <v>28</v>
      </c>
      <c r="C21764" s="34">
        <v>57</v>
      </c>
      <c r="D21764" s="34">
        <v>50</v>
      </c>
      <c r="E21764" s="34">
        <v>62</v>
      </c>
      <c r="F21764" s="34">
        <v>58</v>
      </c>
      <c r="G21764" s="34">
        <v>40</v>
      </c>
      <c r="H21764" s="34">
        <v>47</v>
      </c>
      <c r="I21764" s="34">
        <v>44</v>
      </c>
      <c r="J21764" s="34">
        <v>26</v>
      </c>
      <c r="K21764" s="34">
        <v>55</v>
      </c>
      <c r="L21764" s="34">
        <v>19</v>
      </c>
      <c r="M21764" s="34">
        <v>37</v>
      </c>
      <c r="N21764" s="34">
        <v>41</v>
      </c>
      <c r="O21764" s="34">
        <v>61</v>
      </c>
      <c r="P21764" s="34">
        <v>46</v>
      </c>
      <c r="Q21764" s="34">
        <v>85</v>
      </c>
      <c r="R21764" s="34">
        <v>54</v>
      </c>
      <c r="S21764" s="34">
        <v>63</v>
      </c>
      <c r="T21764" s="34">
        <v>24</v>
      </c>
      <c r="U21764" s="34">
        <v>59</v>
      </c>
      <c r="V21764" s="34">
        <v>48</v>
      </c>
      <c r="W21764" s="34">
        <v>43</v>
      </c>
      <c r="X21764" s="34">
        <v>51</v>
      </c>
      <c r="Y21764" s="34">
        <v>37</v>
      </c>
      <c r="Z21764" s="34">
        <v>109</v>
      </c>
      <c r="AA21764" s="34">
        <v>83</v>
      </c>
      <c r="AB21764" s="34">
        <v>27</v>
      </c>
      <c r="AC21764" s="34">
        <v>81</v>
      </c>
    </row>
    <row r="21765" spans="1:29" x14ac:dyDescent="0.2">
      <c r="A21765" s="34" t="s">
        <v>82258</v>
      </c>
      <c r="B21765" s="34">
        <v>117</v>
      </c>
      <c r="C21765" s="34">
        <v>227</v>
      </c>
      <c r="D21765" s="34">
        <v>239</v>
      </c>
      <c r="E21765" s="34">
        <v>203</v>
      </c>
      <c r="F21765" s="34">
        <v>184</v>
      </c>
      <c r="G21765" s="34">
        <v>152</v>
      </c>
      <c r="H21765" s="34">
        <v>185</v>
      </c>
      <c r="I21765" s="34">
        <v>201</v>
      </c>
      <c r="J21765" s="34">
        <v>180</v>
      </c>
      <c r="K21765" s="34">
        <v>221</v>
      </c>
      <c r="L21765" s="34">
        <v>102</v>
      </c>
      <c r="M21765" s="34">
        <v>162</v>
      </c>
      <c r="N21765" s="34">
        <v>160</v>
      </c>
      <c r="O21765" s="34">
        <v>204</v>
      </c>
      <c r="P21765" s="34">
        <v>192</v>
      </c>
      <c r="Q21765" s="34">
        <v>169</v>
      </c>
      <c r="R21765" s="34">
        <v>205</v>
      </c>
      <c r="S21765" s="34">
        <v>228</v>
      </c>
      <c r="T21765" s="34">
        <v>169</v>
      </c>
      <c r="U21765" s="34">
        <v>162</v>
      </c>
      <c r="V21765" s="34">
        <v>232</v>
      </c>
      <c r="W21765" s="34">
        <v>133</v>
      </c>
      <c r="X21765" s="34">
        <v>237</v>
      </c>
      <c r="Y21765" s="34">
        <v>115</v>
      </c>
      <c r="Z21765" s="34">
        <v>242</v>
      </c>
      <c r="AA21765" s="34">
        <v>256</v>
      </c>
      <c r="AB21765" s="34">
        <v>184</v>
      </c>
      <c r="AC21765" s="34">
        <v>322</v>
      </c>
    </row>
    <row r="21766" spans="1:29" x14ac:dyDescent="0.2">
      <c r="A21766" s="34" t="s">
        <v>82259</v>
      </c>
      <c r="B21766" s="34">
        <v>35</v>
      </c>
      <c r="C21766" s="34">
        <v>32</v>
      </c>
      <c r="D21766" s="34">
        <v>18</v>
      </c>
      <c r="E21766" s="34">
        <v>29</v>
      </c>
      <c r="F21766" s="34">
        <v>16</v>
      </c>
      <c r="G21766" s="34">
        <v>11</v>
      </c>
      <c r="H21766" s="34">
        <v>35</v>
      </c>
      <c r="I21766" s="34">
        <v>15</v>
      </c>
      <c r="J21766" s="34">
        <v>21</v>
      </c>
      <c r="K21766" s="34">
        <v>21</v>
      </c>
      <c r="L21766" s="34">
        <v>6</v>
      </c>
      <c r="M21766" s="34">
        <v>22</v>
      </c>
      <c r="N21766" s="34">
        <v>17</v>
      </c>
      <c r="O21766" s="34">
        <v>8</v>
      </c>
      <c r="P21766" s="34">
        <v>22</v>
      </c>
      <c r="Q21766" s="34">
        <v>17</v>
      </c>
      <c r="R21766" s="34">
        <v>16</v>
      </c>
      <c r="S21766" s="34">
        <v>28</v>
      </c>
      <c r="T21766" s="34">
        <v>12</v>
      </c>
      <c r="U21766" s="34">
        <v>10</v>
      </c>
      <c r="V21766" s="34">
        <v>29</v>
      </c>
      <c r="W21766" s="34">
        <v>18</v>
      </c>
      <c r="X21766" s="34">
        <v>47</v>
      </c>
      <c r="Y21766" s="34">
        <v>15</v>
      </c>
      <c r="Z21766" s="34">
        <v>26</v>
      </c>
      <c r="AA21766" s="34">
        <v>19</v>
      </c>
      <c r="AB21766" s="34">
        <v>11</v>
      </c>
      <c r="AC21766" s="34">
        <v>30</v>
      </c>
    </row>
    <row r="21767" spans="1:29" x14ac:dyDescent="0.2">
      <c r="A21767" s="34" t="s">
        <v>82260</v>
      </c>
      <c r="B21767" s="34">
        <v>118</v>
      </c>
      <c r="C21767" s="34">
        <v>290</v>
      </c>
      <c r="D21767" s="34">
        <v>304</v>
      </c>
      <c r="E21767" s="34">
        <v>307</v>
      </c>
      <c r="F21767" s="34">
        <v>295</v>
      </c>
      <c r="G21767" s="34">
        <v>275</v>
      </c>
      <c r="H21767" s="34">
        <v>257</v>
      </c>
      <c r="I21767" s="34">
        <v>248</v>
      </c>
      <c r="J21767" s="34">
        <v>267</v>
      </c>
      <c r="K21767" s="34">
        <v>286</v>
      </c>
      <c r="L21767" s="34">
        <v>176</v>
      </c>
      <c r="M21767" s="34">
        <v>232</v>
      </c>
      <c r="N21767" s="34">
        <v>217</v>
      </c>
      <c r="O21767" s="34">
        <v>281</v>
      </c>
      <c r="P21767" s="34">
        <v>230</v>
      </c>
      <c r="Q21767" s="34">
        <v>331</v>
      </c>
      <c r="R21767" s="34">
        <v>321</v>
      </c>
      <c r="S21767" s="34">
        <v>334</v>
      </c>
      <c r="T21767" s="34">
        <v>246</v>
      </c>
      <c r="U21767" s="34">
        <v>291</v>
      </c>
      <c r="V21767" s="34">
        <v>318</v>
      </c>
      <c r="W21767" s="34">
        <v>261</v>
      </c>
      <c r="X21767" s="34">
        <v>375</v>
      </c>
      <c r="Y21767" s="34">
        <v>243</v>
      </c>
      <c r="Z21767" s="34">
        <v>371</v>
      </c>
      <c r="AA21767" s="34">
        <v>361</v>
      </c>
      <c r="AB21767" s="34">
        <v>278</v>
      </c>
      <c r="AC21767" s="34">
        <v>495</v>
      </c>
    </row>
    <row r="21768" spans="1:29" x14ac:dyDescent="0.2">
      <c r="A21768" s="34" t="s">
        <v>82261</v>
      </c>
      <c r="B21768" s="34">
        <v>70</v>
      </c>
      <c r="C21768" s="34">
        <v>227</v>
      </c>
      <c r="D21768" s="34">
        <v>206</v>
      </c>
      <c r="E21768" s="34">
        <v>225</v>
      </c>
      <c r="F21768" s="34">
        <v>131</v>
      </c>
      <c r="G21768" s="34">
        <v>209</v>
      </c>
      <c r="H21768" s="34">
        <v>118</v>
      </c>
      <c r="I21768" s="34">
        <v>203</v>
      </c>
      <c r="J21768" s="34">
        <v>84</v>
      </c>
      <c r="K21768" s="34">
        <v>232</v>
      </c>
      <c r="L21768" s="34">
        <v>34</v>
      </c>
      <c r="M21768" s="34">
        <v>178</v>
      </c>
      <c r="N21768" s="34">
        <v>120</v>
      </c>
      <c r="O21768" s="34">
        <v>194</v>
      </c>
      <c r="P21768" s="34">
        <v>105</v>
      </c>
      <c r="Q21768" s="34">
        <v>199</v>
      </c>
      <c r="R21768" s="34">
        <v>108</v>
      </c>
      <c r="S21768" s="34">
        <v>220</v>
      </c>
      <c r="T21768" s="34">
        <v>73</v>
      </c>
      <c r="U21768" s="34">
        <v>140</v>
      </c>
      <c r="V21768" s="34">
        <v>111</v>
      </c>
      <c r="W21768" s="34">
        <v>135</v>
      </c>
      <c r="X21768" s="34">
        <v>142</v>
      </c>
      <c r="Y21768" s="34">
        <v>111</v>
      </c>
      <c r="Z21768" s="34">
        <v>159</v>
      </c>
      <c r="AA21768" s="34">
        <v>217</v>
      </c>
      <c r="AB21768" s="34">
        <v>76</v>
      </c>
      <c r="AC21768" s="34">
        <v>321</v>
      </c>
    </row>
    <row r="21769" spans="1:29" x14ac:dyDescent="0.2">
      <c r="A21769" s="34" t="s">
        <v>82262</v>
      </c>
      <c r="B21769" s="34">
        <v>59</v>
      </c>
      <c r="C21769" s="34">
        <v>26</v>
      </c>
      <c r="D21769" s="34">
        <v>51</v>
      </c>
      <c r="E21769" s="34">
        <v>37</v>
      </c>
      <c r="F21769" s="34">
        <v>35</v>
      </c>
      <c r="G21769" s="34">
        <v>26</v>
      </c>
      <c r="H21769" s="34">
        <v>55</v>
      </c>
      <c r="I21769" s="34">
        <v>32</v>
      </c>
      <c r="J21769" s="34">
        <v>36</v>
      </c>
      <c r="K21769" s="34">
        <v>29</v>
      </c>
      <c r="L21769" s="34">
        <v>30</v>
      </c>
      <c r="M21769" s="34">
        <v>42</v>
      </c>
      <c r="N21769" s="34">
        <v>33</v>
      </c>
      <c r="O21769" s="34">
        <v>21</v>
      </c>
      <c r="P21769" s="34">
        <v>37</v>
      </c>
      <c r="Q21769" s="34">
        <v>45</v>
      </c>
      <c r="R21769" s="34">
        <v>48</v>
      </c>
      <c r="S21769" s="34">
        <v>45</v>
      </c>
      <c r="T21769" s="34">
        <v>61</v>
      </c>
      <c r="U21769" s="34">
        <v>52</v>
      </c>
      <c r="V21769" s="34">
        <v>69</v>
      </c>
      <c r="W21769" s="34">
        <v>63</v>
      </c>
      <c r="X21769" s="34">
        <v>50</v>
      </c>
      <c r="Y21769" s="34">
        <v>50</v>
      </c>
      <c r="Z21769" s="34">
        <v>58</v>
      </c>
      <c r="AA21769" s="34">
        <v>33</v>
      </c>
      <c r="AB21769" s="34">
        <v>61</v>
      </c>
      <c r="AC21769" s="34">
        <v>65</v>
      </c>
    </row>
    <row r="21770" spans="1:29" x14ac:dyDescent="0.2">
      <c r="A21770" s="34" t="s">
        <v>82263</v>
      </c>
      <c r="B21770" s="34">
        <v>58</v>
      </c>
      <c r="C21770" s="34">
        <v>99</v>
      </c>
      <c r="D21770" s="34">
        <v>77</v>
      </c>
      <c r="E21770" s="34">
        <v>135</v>
      </c>
      <c r="F21770" s="34">
        <v>70</v>
      </c>
      <c r="G21770" s="34">
        <v>107</v>
      </c>
      <c r="H21770" s="34">
        <v>54</v>
      </c>
      <c r="I21770" s="34">
        <v>108</v>
      </c>
      <c r="J21770" s="34">
        <v>54</v>
      </c>
      <c r="K21770" s="34">
        <v>90</v>
      </c>
      <c r="L21770" s="34">
        <v>37</v>
      </c>
      <c r="M21770" s="34">
        <v>78</v>
      </c>
      <c r="N21770" s="34">
        <v>58</v>
      </c>
      <c r="O21770" s="34">
        <v>106</v>
      </c>
      <c r="P21770" s="34">
        <v>91</v>
      </c>
      <c r="Q21770" s="34">
        <v>129</v>
      </c>
      <c r="R21770" s="34">
        <v>65</v>
      </c>
      <c r="S21770" s="34">
        <v>138</v>
      </c>
      <c r="T21770" s="34">
        <v>58</v>
      </c>
      <c r="U21770" s="34">
        <v>100</v>
      </c>
      <c r="V21770" s="34">
        <v>76</v>
      </c>
      <c r="W21770" s="34">
        <v>101</v>
      </c>
      <c r="X21770" s="34">
        <v>98</v>
      </c>
      <c r="Y21770" s="34">
        <v>96</v>
      </c>
      <c r="Z21770" s="34">
        <v>80</v>
      </c>
      <c r="AA21770" s="34">
        <v>120</v>
      </c>
      <c r="AB21770" s="34">
        <v>67</v>
      </c>
      <c r="AC21770" s="34">
        <v>140</v>
      </c>
    </row>
    <row r="21771" spans="1:29" x14ac:dyDescent="0.2">
      <c r="A21771" s="34" t="s">
        <v>82264</v>
      </c>
      <c r="B21771" s="34">
        <v>76</v>
      </c>
      <c r="C21771" s="34">
        <v>146</v>
      </c>
      <c r="D21771" s="34">
        <v>185</v>
      </c>
      <c r="E21771" s="34">
        <v>171</v>
      </c>
      <c r="F21771" s="34">
        <v>157</v>
      </c>
      <c r="G21771" s="34">
        <v>112</v>
      </c>
      <c r="H21771" s="34">
        <v>117</v>
      </c>
      <c r="I21771" s="34">
        <v>129</v>
      </c>
      <c r="J21771" s="34">
        <v>123</v>
      </c>
      <c r="K21771" s="34">
        <v>173</v>
      </c>
      <c r="L21771" s="34">
        <v>55</v>
      </c>
      <c r="M21771" s="34">
        <v>125</v>
      </c>
      <c r="N21771" s="34">
        <v>125</v>
      </c>
      <c r="O21771" s="34">
        <v>123</v>
      </c>
      <c r="P21771" s="34">
        <v>113</v>
      </c>
      <c r="Q21771" s="34">
        <v>106</v>
      </c>
      <c r="R21771" s="34">
        <v>135</v>
      </c>
      <c r="S21771" s="34">
        <v>170</v>
      </c>
      <c r="T21771" s="34">
        <v>74</v>
      </c>
      <c r="U21771" s="34">
        <v>109</v>
      </c>
      <c r="V21771" s="34">
        <v>196</v>
      </c>
      <c r="W21771" s="34">
        <v>112</v>
      </c>
      <c r="X21771" s="34">
        <v>179</v>
      </c>
      <c r="Y21771" s="34">
        <v>84</v>
      </c>
      <c r="Z21771" s="34">
        <v>192</v>
      </c>
      <c r="AA21771" s="34">
        <v>198</v>
      </c>
      <c r="AB21771" s="34">
        <v>102</v>
      </c>
      <c r="AC21771" s="34">
        <v>216</v>
      </c>
    </row>
    <row r="21772" spans="1:29" x14ac:dyDescent="0.2">
      <c r="A21772" s="34" t="s">
        <v>82265</v>
      </c>
      <c r="B21772" s="34">
        <v>33</v>
      </c>
      <c r="C21772" s="34">
        <v>19</v>
      </c>
      <c r="D21772" s="34">
        <v>36</v>
      </c>
      <c r="E21772" s="34">
        <v>26</v>
      </c>
      <c r="F21772" s="34">
        <v>42</v>
      </c>
      <c r="G21772" s="34">
        <v>21</v>
      </c>
      <c r="H21772" s="34">
        <v>23</v>
      </c>
      <c r="I21772" s="34">
        <v>24</v>
      </c>
      <c r="J21772" s="34">
        <v>31</v>
      </c>
      <c r="K21772" s="34">
        <v>54</v>
      </c>
      <c r="L21772" s="34">
        <v>12</v>
      </c>
      <c r="M21772" s="34">
        <v>11</v>
      </c>
      <c r="N21772" s="34">
        <v>30</v>
      </c>
      <c r="O21772" s="34">
        <v>22</v>
      </c>
      <c r="P21772" s="34">
        <v>50</v>
      </c>
      <c r="Q21772" s="34">
        <v>32</v>
      </c>
      <c r="R21772" s="34">
        <v>31</v>
      </c>
      <c r="S21772" s="34">
        <v>37</v>
      </c>
      <c r="T21772" s="34">
        <v>32</v>
      </c>
      <c r="U21772" s="34">
        <v>32</v>
      </c>
      <c r="V21772" s="34">
        <v>44</v>
      </c>
      <c r="W21772" s="34">
        <v>30</v>
      </c>
      <c r="X21772" s="34">
        <v>30</v>
      </c>
      <c r="Y21772" s="34">
        <v>27</v>
      </c>
      <c r="Z21772" s="34">
        <v>28</v>
      </c>
      <c r="AA21772" s="34">
        <v>18</v>
      </c>
      <c r="AB21772" s="34">
        <v>29</v>
      </c>
      <c r="AC21772" s="34">
        <v>63</v>
      </c>
    </row>
    <row r="21773" spans="1:29" x14ac:dyDescent="0.2">
      <c r="A21773" s="34" t="s">
        <v>82266</v>
      </c>
      <c r="B21773" s="34">
        <v>86</v>
      </c>
      <c r="C21773" s="34">
        <v>82</v>
      </c>
      <c r="D21773" s="34">
        <v>123</v>
      </c>
      <c r="E21773" s="34">
        <v>92</v>
      </c>
      <c r="F21773" s="34">
        <v>97</v>
      </c>
      <c r="G21773" s="34">
        <v>98</v>
      </c>
      <c r="H21773" s="34">
        <v>72</v>
      </c>
      <c r="I21773" s="34">
        <v>50</v>
      </c>
      <c r="J21773" s="34">
        <v>79</v>
      </c>
      <c r="K21773" s="34">
        <v>77</v>
      </c>
      <c r="L21773" s="34">
        <v>59</v>
      </c>
      <c r="M21773" s="34">
        <v>67</v>
      </c>
      <c r="N21773" s="34">
        <v>72</v>
      </c>
      <c r="O21773" s="34">
        <v>66</v>
      </c>
      <c r="P21773" s="34">
        <v>100</v>
      </c>
      <c r="Q21773" s="34">
        <v>116</v>
      </c>
      <c r="R21773" s="34">
        <v>98</v>
      </c>
      <c r="S21773" s="34">
        <v>102</v>
      </c>
      <c r="T21773" s="34">
        <v>72</v>
      </c>
      <c r="U21773" s="34">
        <v>87</v>
      </c>
      <c r="V21773" s="34">
        <v>144</v>
      </c>
      <c r="W21773" s="34">
        <v>79</v>
      </c>
      <c r="X21773" s="34">
        <v>122</v>
      </c>
      <c r="Y21773" s="34">
        <v>72</v>
      </c>
      <c r="Z21773" s="34">
        <v>124</v>
      </c>
      <c r="AA21773" s="34">
        <v>98</v>
      </c>
      <c r="AB21773" s="34">
        <v>115</v>
      </c>
      <c r="AC21773" s="34">
        <v>96</v>
      </c>
    </row>
    <row r="21774" spans="1:29" x14ac:dyDescent="0.2">
      <c r="A21774" s="34" t="s">
        <v>82267</v>
      </c>
      <c r="B21774" s="34">
        <v>71</v>
      </c>
      <c r="C21774" s="34">
        <v>18</v>
      </c>
      <c r="D21774" s="34">
        <v>45</v>
      </c>
      <c r="E21774" s="34">
        <v>27</v>
      </c>
      <c r="F21774" s="34">
        <v>26</v>
      </c>
      <c r="G21774" s="34">
        <v>29</v>
      </c>
      <c r="H21774" s="34">
        <v>46</v>
      </c>
      <c r="I21774" s="34">
        <v>18</v>
      </c>
      <c r="J21774" s="34">
        <v>32</v>
      </c>
      <c r="K21774" s="34">
        <v>20</v>
      </c>
      <c r="L21774" s="34">
        <v>27</v>
      </c>
      <c r="M21774" s="34">
        <v>29</v>
      </c>
      <c r="N21774" s="34">
        <v>23</v>
      </c>
      <c r="O21774" s="34">
        <v>18</v>
      </c>
      <c r="P21774" s="34">
        <v>22</v>
      </c>
      <c r="Q21774" s="34">
        <v>25</v>
      </c>
      <c r="R21774" s="34">
        <v>32</v>
      </c>
      <c r="S21774" s="34">
        <v>39</v>
      </c>
      <c r="T21774" s="34">
        <v>31</v>
      </c>
      <c r="U21774" s="34">
        <v>20</v>
      </c>
      <c r="V21774" s="34">
        <v>44</v>
      </c>
      <c r="W21774" s="34">
        <v>17</v>
      </c>
      <c r="X21774" s="34">
        <v>27</v>
      </c>
      <c r="Y21774" s="34">
        <v>18</v>
      </c>
      <c r="Z21774" s="34">
        <v>20</v>
      </c>
      <c r="AA21774" s="34">
        <v>17</v>
      </c>
      <c r="AB21774" s="34">
        <v>17</v>
      </c>
      <c r="AC21774" s="34">
        <v>41</v>
      </c>
    </row>
    <row r="21775" spans="1:29" x14ac:dyDescent="0.2">
      <c r="A21775" s="34" t="s">
        <v>82268</v>
      </c>
      <c r="B21775" s="34">
        <v>156</v>
      </c>
      <c r="C21775" s="34">
        <v>217</v>
      </c>
      <c r="D21775" s="34">
        <v>136</v>
      </c>
      <c r="E21775" s="34">
        <v>197</v>
      </c>
      <c r="F21775" s="34">
        <v>154</v>
      </c>
      <c r="G21775" s="34">
        <v>191</v>
      </c>
      <c r="H21775" s="34">
        <v>126</v>
      </c>
      <c r="I21775" s="34">
        <v>177</v>
      </c>
      <c r="J21775" s="34">
        <v>162</v>
      </c>
      <c r="K21775" s="34">
        <v>154</v>
      </c>
      <c r="L21775" s="34">
        <v>117</v>
      </c>
      <c r="M21775" s="34">
        <v>176</v>
      </c>
      <c r="N21775" s="34">
        <v>114</v>
      </c>
      <c r="O21775" s="34">
        <v>203</v>
      </c>
      <c r="P21775" s="34">
        <v>136</v>
      </c>
      <c r="Q21775" s="34">
        <v>282</v>
      </c>
      <c r="R21775" s="34">
        <v>222</v>
      </c>
      <c r="S21775" s="34">
        <v>228</v>
      </c>
      <c r="T21775" s="34">
        <v>231</v>
      </c>
      <c r="U21775" s="34">
        <v>198</v>
      </c>
      <c r="V21775" s="34">
        <v>147</v>
      </c>
      <c r="W21775" s="34">
        <v>228</v>
      </c>
      <c r="X21775" s="34">
        <v>166</v>
      </c>
      <c r="Y21775" s="34">
        <v>256</v>
      </c>
      <c r="Z21775" s="34">
        <v>152</v>
      </c>
      <c r="AA21775" s="34">
        <v>225</v>
      </c>
      <c r="AB21775" s="34">
        <v>153</v>
      </c>
      <c r="AC21775" s="34">
        <v>327</v>
      </c>
    </row>
    <row r="21776" spans="1:29" x14ac:dyDescent="0.2">
      <c r="A21776" s="34" t="s">
        <v>82269</v>
      </c>
      <c r="B21776" s="34">
        <v>68</v>
      </c>
      <c r="C21776" s="34">
        <v>66</v>
      </c>
      <c r="D21776" s="34">
        <v>57</v>
      </c>
      <c r="E21776" s="34">
        <v>69</v>
      </c>
      <c r="F21776" s="34">
        <v>49</v>
      </c>
      <c r="G21776" s="34">
        <v>104</v>
      </c>
      <c r="H21776" s="34">
        <v>30</v>
      </c>
      <c r="I21776" s="34">
        <v>34</v>
      </c>
      <c r="J21776" s="34">
        <v>47</v>
      </c>
      <c r="K21776" s="34">
        <v>90</v>
      </c>
      <c r="L21776" s="34">
        <v>19</v>
      </c>
      <c r="M21776" s="34">
        <v>55</v>
      </c>
      <c r="N21776" s="34">
        <v>36</v>
      </c>
      <c r="O21776" s="34">
        <v>34</v>
      </c>
      <c r="P21776" s="34">
        <v>31</v>
      </c>
      <c r="Q21776" s="34">
        <v>78</v>
      </c>
      <c r="R21776" s="34">
        <v>44</v>
      </c>
      <c r="S21776" s="34">
        <v>105</v>
      </c>
      <c r="T21776" s="34">
        <v>38</v>
      </c>
      <c r="U21776" s="34">
        <v>59</v>
      </c>
      <c r="V21776" s="34">
        <v>63</v>
      </c>
      <c r="W21776" s="34">
        <v>61</v>
      </c>
      <c r="X21776" s="34">
        <v>91</v>
      </c>
      <c r="Y21776" s="34">
        <v>48</v>
      </c>
      <c r="Z21776" s="34">
        <v>89</v>
      </c>
      <c r="AA21776" s="34">
        <v>73</v>
      </c>
      <c r="AB21776" s="34">
        <v>61</v>
      </c>
      <c r="AC21776" s="34">
        <v>118</v>
      </c>
    </row>
    <row r="21777" spans="1:29" x14ac:dyDescent="0.2">
      <c r="A21777" s="34" t="s">
        <v>82270</v>
      </c>
      <c r="B21777" s="34">
        <v>168</v>
      </c>
      <c r="C21777" s="34">
        <v>177</v>
      </c>
      <c r="D21777" s="34">
        <v>233</v>
      </c>
      <c r="E21777" s="34">
        <v>211</v>
      </c>
      <c r="F21777" s="34">
        <v>183</v>
      </c>
      <c r="G21777" s="34">
        <v>189</v>
      </c>
      <c r="H21777" s="34">
        <v>161</v>
      </c>
      <c r="I21777" s="34">
        <v>192</v>
      </c>
      <c r="J21777" s="34">
        <v>147</v>
      </c>
      <c r="K21777" s="34">
        <v>211</v>
      </c>
      <c r="L21777" s="34">
        <v>82</v>
      </c>
      <c r="M21777" s="34">
        <v>155</v>
      </c>
      <c r="N21777" s="34">
        <v>205</v>
      </c>
      <c r="O21777" s="34">
        <v>142</v>
      </c>
      <c r="P21777" s="34">
        <v>145</v>
      </c>
      <c r="Q21777" s="34">
        <v>216</v>
      </c>
      <c r="R21777" s="34">
        <v>171</v>
      </c>
      <c r="S21777" s="34">
        <v>264</v>
      </c>
      <c r="T21777" s="34">
        <v>101</v>
      </c>
      <c r="U21777" s="34">
        <v>151</v>
      </c>
      <c r="V21777" s="34">
        <v>195</v>
      </c>
      <c r="W21777" s="34">
        <v>159</v>
      </c>
      <c r="X21777" s="34">
        <v>248</v>
      </c>
      <c r="Y21777" s="34">
        <v>131</v>
      </c>
      <c r="Z21777" s="34">
        <v>244</v>
      </c>
      <c r="AA21777" s="34">
        <v>208</v>
      </c>
      <c r="AB21777" s="34">
        <v>134</v>
      </c>
      <c r="AC21777" s="34">
        <v>351</v>
      </c>
    </row>
    <row r="21778" spans="1:29" x14ac:dyDescent="0.2">
      <c r="A21778" s="34" t="s">
        <v>82271</v>
      </c>
      <c r="B21778" s="34">
        <v>123</v>
      </c>
      <c r="C21778" s="34">
        <v>93</v>
      </c>
      <c r="D21778" s="34">
        <v>152</v>
      </c>
      <c r="E21778" s="34">
        <v>122</v>
      </c>
      <c r="F21778" s="34">
        <v>151</v>
      </c>
      <c r="G21778" s="34">
        <v>88</v>
      </c>
      <c r="H21778" s="34">
        <v>144</v>
      </c>
      <c r="I21778" s="34">
        <v>137</v>
      </c>
      <c r="J21778" s="34">
        <v>144</v>
      </c>
      <c r="K21778" s="34">
        <v>99</v>
      </c>
      <c r="L21778" s="34">
        <v>143</v>
      </c>
      <c r="M21778" s="34">
        <v>126</v>
      </c>
      <c r="N21778" s="34">
        <v>140</v>
      </c>
      <c r="O21778" s="34">
        <v>88</v>
      </c>
      <c r="P21778" s="34">
        <v>141</v>
      </c>
      <c r="Q21778" s="34">
        <v>208</v>
      </c>
      <c r="R21778" s="34">
        <v>175</v>
      </c>
      <c r="S21778" s="34">
        <v>135</v>
      </c>
      <c r="T21778" s="34">
        <v>127</v>
      </c>
      <c r="U21778" s="34">
        <v>140</v>
      </c>
      <c r="V21778" s="34">
        <v>194</v>
      </c>
      <c r="W21778" s="34">
        <v>134</v>
      </c>
      <c r="X21778" s="34">
        <v>177</v>
      </c>
      <c r="Y21778" s="34">
        <v>149</v>
      </c>
      <c r="Z21778" s="34">
        <v>116</v>
      </c>
      <c r="AA21778" s="34">
        <v>170</v>
      </c>
      <c r="AB21778" s="34">
        <v>186</v>
      </c>
      <c r="AC21778" s="34">
        <v>186</v>
      </c>
    </row>
    <row r="21779" spans="1:29" x14ac:dyDescent="0.2">
      <c r="A21779" s="34" t="s">
        <v>82272</v>
      </c>
      <c r="B21779" s="34">
        <v>79</v>
      </c>
      <c r="C21779" s="34">
        <v>87</v>
      </c>
      <c r="D21779" s="34">
        <v>122</v>
      </c>
      <c r="E21779" s="34">
        <v>137</v>
      </c>
      <c r="F21779" s="34">
        <v>105</v>
      </c>
      <c r="G21779" s="34">
        <v>89</v>
      </c>
      <c r="H21779" s="34">
        <v>97</v>
      </c>
      <c r="I21779" s="34">
        <v>113</v>
      </c>
      <c r="J21779" s="34">
        <v>90</v>
      </c>
      <c r="K21779" s="34">
        <v>75</v>
      </c>
      <c r="L21779" s="34">
        <v>67</v>
      </c>
      <c r="M21779" s="34">
        <v>108</v>
      </c>
      <c r="N21779" s="34">
        <v>88</v>
      </c>
      <c r="O21779" s="34">
        <v>82</v>
      </c>
      <c r="P21779" s="34">
        <v>95</v>
      </c>
      <c r="Q21779" s="34">
        <v>130</v>
      </c>
      <c r="R21779" s="34">
        <v>126</v>
      </c>
      <c r="S21779" s="34">
        <v>126</v>
      </c>
      <c r="T21779" s="34">
        <v>76</v>
      </c>
      <c r="U21779" s="34">
        <v>130</v>
      </c>
      <c r="V21779" s="34">
        <v>140</v>
      </c>
      <c r="W21779" s="34">
        <v>111</v>
      </c>
      <c r="X21779" s="34">
        <v>135</v>
      </c>
      <c r="Y21779" s="34">
        <v>108</v>
      </c>
      <c r="Z21779" s="34">
        <v>93</v>
      </c>
      <c r="AA21779" s="34">
        <v>122</v>
      </c>
      <c r="AB21779" s="34">
        <v>140</v>
      </c>
      <c r="AC21779" s="34">
        <v>149</v>
      </c>
    </row>
    <row r="21780" spans="1:29" x14ac:dyDescent="0.2">
      <c r="A21780" s="34" t="s">
        <v>82273</v>
      </c>
      <c r="B21780" s="34">
        <v>52</v>
      </c>
      <c r="C21780" s="34">
        <v>11</v>
      </c>
      <c r="D21780" s="34">
        <v>27</v>
      </c>
      <c r="E21780" s="34">
        <v>9</v>
      </c>
      <c r="F21780" s="34">
        <v>19</v>
      </c>
      <c r="G21780" s="34">
        <v>31</v>
      </c>
      <c r="H21780" s="34">
        <v>19</v>
      </c>
      <c r="I21780" s="34">
        <v>14</v>
      </c>
      <c r="J21780" s="34">
        <v>11</v>
      </c>
      <c r="K21780" s="34">
        <v>24</v>
      </c>
      <c r="L21780" s="34">
        <v>13</v>
      </c>
      <c r="M21780" s="34">
        <v>18</v>
      </c>
      <c r="N21780" s="34">
        <v>19</v>
      </c>
      <c r="O21780" s="34">
        <v>24</v>
      </c>
      <c r="P21780" s="34">
        <v>18</v>
      </c>
      <c r="Q21780" s="34">
        <v>32</v>
      </c>
      <c r="R21780" s="34">
        <v>17</v>
      </c>
      <c r="S21780" s="34">
        <v>20</v>
      </c>
      <c r="T21780" s="34">
        <v>21</v>
      </c>
      <c r="U21780" s="34">
        <v>9</v>
      </c>
      <c r="V21780" s="34">
        <v>23</v>
      </c>
      <c r="W21780" s="34">
        <v>18</v>
      </c>
      <c r="X21780" s="34">
        <v>36</v>
      </c>
      <c r="Y21780" s="34">
        <v>17</v>
      </c>
      <c r="Z21780" s="34">
        <v>38</v>
      </c>
      <c r="AA21780" s="34">
        <v>14</v>
      </c>
      <c r="AB21780" s="34">
        <v>14</v>
      </c>
      <c r="AC21780" s="34">
        <v>35</v>
      </c>
    </row>
    <row r="21781" spans="1:29" x14ac:dyDescent="0.2">
      <c r="A21781" s="34" t="s">
        <v>82274</v>
      </c>
      <c r="B21781" s="34">
        <v>21</v>
      </c>
      <c r="C21781" s="34">
        <v>10</v>
      </c>
      <c r="D21781" s="34">
        <v>13</v>
      </c>
      <c r="E21781" s="34">
        <v>10</v>
      </c>
      <c r="F21781" s="34">
        <v>6</v>
      </c>
      <c r="G21781" s="34">
        <v>1</v>
      </c>
      <c r="H21781" s="34">
        <v>9</v>
      </c>
      <c r="I21781" s="34">
        <v>18</v>
      </c>
      <c r="J21781" s="34">
        <v>5</v>
      </c>
      <c r="K21781" s="34">
        <v>8</v>
      </c>
      <c r="L21781" s="34">
        <v>3</v>
      </c>
      <c r="M21781" s="34">
        <v>2</v>
      </c>
      <c r="N21781" s="34">
        <v>7</v>
      </c>
      <c r="O21781" s="34">
        <v>11</v>
      </c>
      <c r="P21781" s="34">
        <v>6</v>
      </c>
      <c r="Q21781" s="34">
        <v>7</v>
      </c>
      <c r="R21781" s="34">
        <v>11</v>
      </c>
      <c r="S21781" s="34">
        <v>6</v>
      </c>
      <c r="T21781" s="34">
        <v>6</v>
      </c>
      <c r="U21781" s="34">
        <v>6</v>
      </c>
      <c r="V21781" s="34">
        <v>14</v>
      </c>
      <c r="W21781" s="34">
        <v>16</v>
      </c>
      <c r="X21781" s="34">
        <v>12</v>
      </c>
      <c r="Y21781" s="34">
        <v>4</v>
      </c>
      <c r="Z21781" s="34">
        <v>17</v>
      </c>
      <c r="AA21781" s="34">
        <v>8</v>
      </c>
      <c r="AB21781" s="34">
        <v>6</v>
      </c>
      <c r="AC21781" s="34">
        <v>20</v>
      </c>
    </row>
    <row r="21782" spans="1:29" x14ac:dyDescent="0.2">
      <c r="A21782" s="34" t="s">
        <v>82275</v>
      </c>
      <c r="B21782" s="34">
        <v>132</v>
      </c>
      <c r="C21782" s="34">
        <v>307</v>
      </c>
      <c r="D21782" s="34">
        <v>260</v>
      </c>
      <c r="E21782" s="34">
        <v>283</v>
      </c>
      <c r="F21782" s="34">
        <v>256</v>
      </c>
      <c r="G21782" s="34">
        <v>268</v>
      </c>
      <c r="H21782" s="34">
        <v>206</v>
      </c>
      <c r="I21782" s="34">
        <v>239</v>
      </c>
      <c r="J21782" s="34">
        <v>182</v>
      </c>
      <c r="K21782" s="34">
        <v>300</v>
      </c>
      <c r="L21782" s="34">
        <v>126</v>
      </c>
      <c r="M21782" s="34">
        <v>199</v>
      </c>
      <c r="N21782" s="34">
        <v>213</v>
      </c>
      <c r="O21782" s="34">
        <v>221</v>
      </c>
      <c r="P21782" s="34">
        <v>231</v>
      </c>
      <c r="Q21782" s="34">
        <v>319</v>
      </c>
      <c r="R21782" s="34">
        <v>265</v>
      </c>
      <c r="S21782" s="34">
        <v>285</v>
      </c>
      <c r="T21782" s="34">
        <v>204</v>
      </c>
      <c r="U21782" s="34">
        <v>253</v>
      </c>
      <c r="V21782" s="34">
        <v>301</v>
      </c>
      <c r="W21782" s="34">
        <v>233</v>
      </c>
      <c r="X21782" s="34">
        <v>341</v>
      </c>
      <c r="Y21782" s="34">
        <v>244</v>
      </c>
      <c r="Z21782" s="34">
        <v>346</v>
      </c>
      <c r="AA21782" s="34">
        <v>393</v>
      </c>
      <c r="AB21782" s="34">
        <v>234</v>
      </c>
      <c r="AC21782" s="34">
        <v>424</v>
      </c>
    </row>
    <row r="21783" spans="1:29" x14ac:dyDescent="0.2">
      <c r="A21783" s="34" t="s">
        <v>82276</v>
      </c>
      <c r="B21783" s="34">
        <v>49</v>
      </c>
      <c r="C21783" s="34">
        <v>89</v>
      </c>
      <c r="D21783" s="34">
        <v>77</v>
      </c>
      <c r="E21783" s="34">
        <v>98</v>
      </c>
      <c r="F21783" s="34">
        <v>51</v>
      </c>
      <c r="G21783" s="34">
        <v>86</v>
      </c>
      <c r="H21783" s="34">
        <v>46</v>
      </c>
      <c r="I21783" s="34">
        <v>61</v>
      </c>
      <c r="J21783" s="34">
        <v>21</v>
      </c>
      <c r="K21783" s="34">
        <v>79</v>
      </c>
      <c r="L21783" s="34">
        <v>14</v>
      </c>
      <c r="M21783" s="34">
        <v>60</v>
      </c>
      <c r="N21783" s="34">
        <v>40</v>
      </c>
      <c r="O21783" s="34">
        <v>32</v>
      </c>
      <c r="P21783" s="34">
        <v>56</v>
      </c>
      <c r="Q21783" s="34">
        <v>54</v>
      </c>
      <c r="R21783" s="34">
        <v>42</v>
      </c>
      <c r="S21783" s="34">
        <v>86</v>
      </c>
      <c r="T21783" s="34">
        <v>10</v>
      </c>
      <c r="U21783" s="34">
        <v>30</v>
      </c>
      <c r="V21783" s="34">
        <v>42</v>
      </c>
      <c r="W21783" s="34">
        <v>34</v>
      </c>
      <c r="X21783" s="34">
        <v>61</v>
      </c>
      <c r="Y21783" s="34">
        <v>19</v>
      </c>
      <c r="Z21783" s="34">
        <v>93</v>
      </c>
      <c r="AA21783" s="34">
        <v>91</v>
      </c>
      <c r="AB21783" s="34">
        <v>28</v>
      </c>
      <c r="AC21783" s="34">
        <v>92</v>
      </c>
    </row>
    <row r="21784" spans="1:29" x14ac:dyDescent="0.2">
      <c r="A21784" s="34" t="s">
        <v>82277</v>
      </c>
      <c r="B21784" s="34">
        <v>16</v>
      </c>
      <c r="C21784" s="34">
        <v>13</v>
      </c>
      <c r="D21784" s="34">
        <v>44</v>
      </c>
      <c r="E21784" s="34">
        <v>10</v>
      </c>
      <c r="F21784" s="34">
        <v>18</v>
      </c>
      <c r="G21784" s="34">
        <v>8</v>
      </c>
      <c r="H21784" s="34">
        <v>16</v>
      </c>
      <c r="I21784" s="34">
        <v>31</v>
      </c>
      <c r="J21784" s="34">
        <v>17</v>
      </c>
      <c r="K21784" s="34">
        <v>22</v>
      </c>
      <c r="L21784" s="34">
        <v>4</v>
      </c>
      <c r="M21784" s="34">
        <v>23</v>
      </c>
      <c r="N21784" s="34">
        <v>15</v>
      </c>
      <c r="O21784" s="34">
        <v>12</v>
      </c>
      <c r="P21784" s="34">
        <v>13</v>
      </c>
      <c r="Q21784" s="34">
        <v>15</v>
      </c>
      <c r="R21784" s="34">
        <v>6</v>
      </c>
      <c r="S21784" s="34">
        <v>13</v>
      </c>
      <c r="T21784" s="34">
        <v>10</v>
      </c>
      <c r="U21784" s="34">
        <v>9</v>
      </c>
      <c r="V21784" s="34">
        <v>20</v>
      </c>
      <c r="W21784" s="34">
        <v>10</v>
      </c>
      <c r="X21784" s="34">
        <v>27</v>
      </c>
      <c r="Y21784" s="34">
        <v>7</v>
      </c>
      <c r="Z21784" s="34">
        <v>38</v>
      </c>
      <c r="AA21784" s="34">
        <v>16</v>
      </c>
      <c r="AB21784" s="34">
        <v>13</v>
      </c>
      <c r="AC21784" s="34">
        <v>34</v>
      </c>
    </row>
    <row r="21785" spans="1:29" x14ac:dyDescent="0.2">
      <c r="A21785" s="34" t="s">
        <v>82278</v>
      </c>
      <c r="B21785" s="34">
        <v>128</v>
      </c>
      <c r="C21785" s="34">
        <v>137</v>
      </c>
      <c r="D21785" s="34">
        <v>100</v>
      </c>
      <c r="E21785" s="34">
        <v>124</v>
      </c>
      <c r="F21785" s="34">
        <v>119</v>
      </c>
      <c r="G21785" s="34">
        <v>135</v>
      </c>
      <c r="H21785" s="34">
        <v>114</v>
      </c>
      <c r="I21785" s="34">
        <v>142</v>
      </c>
      <c r="J21785" s="34">
        <v>122</v>
      </c>
      <c r="K21785" s="34">
        <v>120</v>
      </c>
      <c r="L21785" s="34">
        <v>116</v>
      </c>
      <c r="M21785" s="34">
        <v>128</v>
      </c>
      <c r="N21785" s="34">
        <v>63</v>
      </c>
      <c r="O21785" s="34">
        <v>119</v>
      </c>
      <c r="P21785" s="34">
        <v>138</v>
      </c>
      <c r="Q21785" s="34">
        <v>200</v>
      </c>
      <c r="R21785" s="34">
        <v>137</v>
      </c>
      <c r="S21785" s="34">
        <v>138</v>
      </c>
      <c r="T21785" s="34">
        <v>194</v>
      </c>
      <c r="U21785" s="34">
        <v>125</v>
      </c>
      <c r="V21785" s="34">
        <v>142</v>
      </c>
      <c r="W21785" s="34">
        <v>179</v>
      </c>
      <c r="X21785" s="34">
        <v>139</v>
      </c>
      <c r="Y21785" s="34">
        <v>196</v>
      </c>
      <c r="Z21785" s="34">
        <v>125</v>
      </c>
      <c r="AA21785" s="34">
        <v>142</v>
      </c>
      <c r="AB21785" s="34">
        <v>173</v>
      </c>
      <c r="AC21785" s="34">
        <v>143</v>
      </c>
    </row>
    <row r="21786" spans="1:29" x14ac:dyDescent="0.2">
      <c r="A21786" s="34" t="s">
        <v>82279</v>
      </c>
      <c r="B21786" s="34">
        <v>512</v>
      </c>
      <c r="C21786" s="34">
        <v>1170</v>
      </c>
      <c r="D21786" s="34">
        <v>1614</v>
      </c>
      <c r="E21786" s="34">
        <v>1301</v>
      </c>
      <c r="F21786" s="34">
        <v>1451</v>
      </c>
      <c r="G21786" s="34">
        <v>1202</v>
      </c>
      <c r="H21786" s="34">
        <v>1341</v>
      </c>
      <c r="I21786" s="34">
        <v>1164</v>
      </c>
      <c r="J21786" s="34">
        <v>1186</v>
      </c>
      <c r="K21786" s="34">
        <v>1328</v>
      </c>
      <c r="L21786" s="34">
        <v>866</v>
      </c>
      <c r="M21786" s="34">
        <v>1053</v>
      </c>
      <c r="N21786" s="34">
        <v>1210</v>
      </c>
      <c r="O21786" s="34">
        <v>1023</v>
      </c>
      <c r="P21786" s="34">
        <v>1154</v>
      </c>
      <c r="Q21786" s="34">
        <v>1321</v>
      </c>
      <c r="R21786" s="34">
        <v>1495</v>
      </c>
      <c r="S21786" s="34">
        <v>1526</v>
      </c>
      <c r="T21786" s="34">
        <v>1087</v>
      </c>
      <c r="U21786" s="34">
        <v>1065</v>
      </c>
      <c r="V21786" s="34">
        <v>1526</v>
      </c>
      <c r="W21786" s="34">
        <v>1189</v>
      </c>
      <c r="X21786" s="34">
        <v>1924</v>
      </c>
      <c r="Y21786" s="34">
        <v>1228</v>
      </c>
      <c r="Z21786" s="34">
        <v>1672</v>
      </c>
      <c r="AA21786" s="34">
        <v>1579</v>
      </c>
      <c r="AB21786" s="34">
        <v>1381</v>
      </c>
      <c r="AC21786" s="34">
        <v>1965</v>
      </c>
    </row>
    <row r="21787" spans="1:29" x14ac:dyDescent="0.2">
      <c r="A21787" s="34" t="s">
        <v>82280</v>
      </c>
      <c r="B21787" s="34">
        <v>107</v>
      </c>
      <c r="C21787" s="34">
        <v>148</v>
      </c>
      <c r="D21787" s="34">
        <v>96</v>
      </c>
      <c r="E21787" s="34">
        <v>98</v>
      </c>
      <c r="F21787" s="34">
        <v>113</v>
      </c>
      <c r="G21787" s="34">
        <v>103</v>
      </c>
      <c r="H21787" s="34">
        <v>107</v>
      </c>
      <c r="I21787" s="34">
        <v>111</v>
      </c>
      <c r="J21787" s="34">
        <v>83</v>
      </c>
      <c r="K21787" s="34">
        <v>148</v>
      </c>
      <c r="L21787" s="34">
        <v>105</v>
      </c>
      <c r="M21787" s="34">
        <v>115</v>
      </c>
      <c r="N21787" s="34">
        <v>96</v>
      </c>
      <c r="O21787" s="34">
        <v>85</v>
      </c>
      <c r="P21787" s="34">
        <v>76</v>
      </c>
      <c r="Q21787" s="34">
        <v>175</v>
      </c>
      <c r="R21787" s="34">
        <v>131</v>
      </c>
      <c r="S21787" s="34">
        <v>151</v>
      </c>
      <c r="T21787" s="34">
        <v>124</v>
      </c>
      <c r="U21787" s="34">
        <v>141</v>
      </c>
      <c r="V21787" s="34">
        <v>118</v>
      </c>
      <c r="W21787" s="34">
        <v>136</v>
      </c>
      <c r="X21787" s="34">
        <v>155</v>
      </c>
      <c r="Y21787" s="34">
        <v>163</v>
      </c>
      <c r="Z21787" s="34">
        <v>117</v>
      </c>
      <c r="AA21787" s="34">
        <v>133</v>
      </c>
      <c r="AB21787" s="34">
        <v>111</v>
      </c>
      <c r="AC21787" s="34">
        <v>213</v>
      </c>
    </row>
    <row r="21788" spans="1:29" x14ac:dyDescent="0.2">
      <c r="A21788" s="34" t="s">
        <v>82281</v>
      </c>
      <c r="B21788" s="34">
        <v>28</v>
      </c>
      <c r="C21788" s="34">
        <v>44</v>
      </c>
      <c r="D21788" s="34">
        <v>33</v>
      </c>
      <c r="E21788" s="34">
        <v>42</v>
      </c>
      <c r="F21788" s="34">
        <v>23</v>
      </c>
      <c r="G21788" s="34">
        <v>20</v>
      </c>
      <c r="H21788" s="34">
        <v>19</v>
      </c>
      <c r="I21788" s="34">
        <v>27</v>
      </c>
      <c r="J21788" s="34">
        <v>26</v>
      </c>
      <c r="K21788" s="34">
        <v>35</v>
      </c>
      <c r="L21788" s="34">
        <v>9</v>
      </c>
      <c r="M21788" s="34">
        <v>35</v>
      </c>
      <c r="N21788" s="34">
        <v>18</v>
      </c>
      <c r="O21788" s="34">
        <v>19</v>
      </c>
      <c r="P21788" s="34">
        <v>29</v>
      </c>
      <c r="Q21788" s="34">
        <v>13</v>
      </c>
      <c r="R21788" s="34">
        <v>16</v>
      </c>
      <c r="S21788" s="34">
        <v>45</v>
      </c>
      <c r="T21788" s="34">
        <v>10</v>
      </c>
      <c r="U21788" s="34">
        <v>26</v>
      </c>
      <c r="V21788" s="34">
        <v>28</v>
      </c>
      <c r="W21788" s="34">
        <v>19</v>
      </c>
      <c r="X21788" s="34">
        <v>39</v>
      </c>
      <c r="Y21788" s="34">
        <v>24</v>
      </c>
      <c r="Z21788" s="34">
        <v>24</v>
      </c>
      <c r="AA21788" s="34">
        <v>26</v>
      </c>
      <c r="AB21788" s="34">
        <v>10</v>
      </c>
      <c r="AC21788" s="34">
        <v>56</v>
      </c>
    </row>
    <row r="21789" spans="1:29" x14ac:dyDescent="0.2">
      <c r="A21789" s="34" t="s">
        <v>82282</v>
      </c>
      <c r="B21789" s="34">
        <v>168</v>
      </c>
      <c r="C21789" s="34">
        <v>221</v>
      </c>
      <c r="D21789" s="34">
        <v>226</v>
      </c>
      <c r="E21789" s="34">
        <v>255</v>
      </c>
      <c r="F21789" s="34">
        <v>211</v>
      </c>
      <c r="G21789" s="34">
        <v>281</v>
      </c>
      <c r="H21789" s="34">
        <v>246</v>
      </c>
      <c r="I21789" s="34">
        <v>217</v>
      </c>
      <c r="J21789" s="34">
        <v>195</v>
      </c>
      <c r="K21789" s="34">
        <v>245</v>
      </c>
      <c r="L21789" s="34">
        <v>151</v>
      </c>
      <c r="M21789" s="34">
        <v>213</v>
      </c>
      <c r="N21789" s="34">
        <v>180</v>
      </c>
      <c r="O21789" s="34">
        <v>215</v>
      </c>
      <c r="P21789" s="34">
        <v>193</v>
      </c>
      <c r="Q21789" s="34">
        <v>310</v>
      </c>
      <c r="R21789" s="34">
        <v>252</v>
      </c>
      <c r="S21789" s="34">
        <v>291</v>
      </c>
      <c r="T21789" s="34">
        <v>168</v>
      </c>
      <c r="U21789" s="34">
        <v>210</v>
      </c>
      <c r="V21789" s="34">
        <v>252</v>
      </c>
      <c r="W21789" s="34">
        <v>310</v>
      </c>
      <c r="X21789" s="34">
        <v>260</v>
      </c>
      <c r="Y21789" s="34">
        <v>284</v>
      </c>
      <c r="Z21789" s="34">
        <v>241</v>
      </c>
      <c r="AA21789" s="34">
        <v>283</v>
      </c>
      <c r="AB21789" s="34">
        <v>289</v>
      </c>
      <c r="AC21789" s="34">
        <v>340</v>
      </c>
    </row>
    <row r="21790" spans="1:29" x14ac:dyDescent="0.2">
      <c r="A21790" s="34" t="s">
        <v>82283</v>
      </c>
      <c r="B21790" s="34">
        <v>68</v>
      </c>
      <c r="C21790" s="34">
        <v>95</v>
      </c>
      <c r="D21790" s="34">
        <v>109</v>
      </c>
      <c r="E21790" s="34">
        <v>110</v>
      </c>
      <c r="F21790" s="34">
        <v>98</v>
      </c>
      <c r="G21790" s="34">
        <v>116</v>
      </c>
      <c r="H21790" s="34">
        <v>115</v>
      </c>
      <c r="I21790" s="34">
        <v>97</v>
      </c>
      <c r="J21790" s="34">
        <v>104</v>
      </c>
      <c r="K21790" s="34">
        <v>117</v>
      </c>
      <c r="L21790" s="34">
        <v>62</v>
      </c>
      <c r="M21790" s="34">
        <v>72</v>
      </c>
      <c r="N21790" s="34">
        <v>105</v>
      </c>
      <c r="O21790" s="34">
        <v>69</v>
      </c>
      <c r="P21790" s="34">
        <v>142</v>
      </c>
      <c r="Q21790" s="34">
        <v>125</v>
      </c>
      <c r="R21790" s="34">
        <v>123</v>
      </c>
      <c r="S21790" s="34">
        <v>139</v>
      </c>
      <c r="T21790" s="34">
        <v>92</v>
      </c>
      <c r="U21790" s="34">
        <v>98</v>
      </c>
      <c r="V21790" s="34">
        <v>157</v>
      </c>
      <c r="W21790" s="34">
        <v>97</v>
      </c>
      <c r="X21790" s="34">
        <v>145</v>
      </c>
      <c r="Y21790" s="34">
        <v>140</v>
      </c>
      <c r="Z21790" s="34">
        <v>128</v>
      </c>
      <c r="AA21790" s="34">
        <v>105</v>
      </c>
      <c r="AB21790" s="34">
        <v>149</v>
      </c>
      <c r="AC21790" s="34">
        <v>212</v>
      </c>
    </row>
    <row r="21791" spans="1:29" x14ac:dyDescent="0.2">
      <c r="A21791" s="34" t="s">
        <v>82284</v>
      </c>
      <c r="B21791" s="34">
        <v>263</v>
      </c>
      <c r="C21791" s="34">
        <v>403</v>
      </c>
      <c r="D21791" s="34">
        <v>484</v>
      </c>
      <c r="E21791" s="34">
        <v>424</v>
      </c>
      <c r="F21791" s="34">
        <v>550</v>
      </c>
      <c r="G21791" s="34">
        <v>374</v>
      </c>
      <c r="H21791" s="34">
        <v>444</v>
      </c>
      <c r="I21791" s="34">
        <v>325</v>
      </c>
      <c r="J21791" s="34">
        <v>348</v>
      </c>
      <c r="K21791" s="34">
        <v>389</v>
      </c>
      <c r="L21791" s="34">
        <v>331</v>
      </c>
      <c r="M21791" s="34">
        <v>340</v>
      </c>
      <c r="N21791" s="34">
        <v>418</v>
      </c>
      <c r="O21791" s="34">
        <v>338</v>
      </c>
      <c r="P21791" s="34">
        <v>406</v>
      </c>
      <c r="Q21791" s="34">
        <v>464</v>
      </c>
      <c r="R21791" s="34">
        <v>541</v>
      </c>
      <c r="S21791" s="34">
        <v>464</v>
      </c>
      <c r="T21791" s="34">
        <v>508</v>
      </c>
      <c r="U21791" s="34">
        <v>391</v>
      </c>
      <c r="V21791" s="34">
        <v>566</v>
      </c>
      <c r="W21791" s="34">
        <v>438</v>
      </c>
      <c r="X21791" s="34">
        <v>574</v>
      </c>
      <c r="Y21791" s="34">
        <v>427</v>
      </c>
      <c r="Z21791" s="34">
        <v>630</v>
      </c>
      <c r="AA21791" s="34">
        <v>454</v>
      </c>
      <c r="AB21791" s="34">
        <v>589</v>
      </c>
      <c r="AC21791" s="34">
        <v>610</v>
      </c>
    </row>
    <row r="21792" spans="1:29" x14ac:dyDescent="0.2">
      <c r="A21792" s="34" t="s">
        <v>82285</v>
      </c>
      <c r="B21792" s="34">
        <v>139</v>
      </c>
      <c r="C21792" s="34">
        <v>395</v>
      </c>
      <c r="D21792" s="34">
        <v>446</v>
      </c>
      <c r="E21792" s="34">
        <v>399</v>
      </c>
      <c r="F21792" s="34">
        <v>296</v>
      </c>
      <c r="G21792" s="34">
        <v>373</v>
      </c>
      <c r="H21792" s="34">
        <v>302</v>
      </c>
      <c r="I21792" s="34">
        <v>314</v>
      </c>
      <c r="J21792" s="34">
        <v>240</v>
      </c>
      <c r="K21792" s="34">
        <v>408</v>
      </c>
      <c r="L21792" s="34">
        <v>122</v>
      </c>
      <c r="M21792" s="34">
        <v>238</v>
      </c>
      <c r="N21792" s="34">
        <v>223</v>
      </c>
      <c r="O21792" s="34">
        <v>301</v>
      </c>
      <c r="P21792" s="34">
        <v>225</v>
      </c>
      <c r="Q21792" s="34">
        <v>383</v>
      </c>
      <c r="R21792" s="34">
        <v>256</v>
      </c>
      <c r="S21792" s="34">
        <v>476</v>
      </c>
      <c r="T21792" s="34">
        <v>170</v>
      </c>
      <c r="U21792" s="34">
        <v>249</v>
      </c>
      <c r="V21792" s="34">
        <v>350</v>
      </c>
      <c r="W21792" s="34">
        <v>300</v>
      </c>
      <c r="X21792" s="34">
        <v>424</v>
      </c>
      <c r="Y21792" s="34">
        <v>185</v>
      </c>
      <c r="Z21792" s="34">
        <v>389</v>
      </c>
      <c r="AA21792" s="34">
        <v>413</v>
      </c>
      <c r="AB21792" s="34">
        <v>212</v>
      </c>
      <c r="AC21792" s="34">
        <v>497</v>
      </c>
    </row>
    <row r="21793" spans="1:29" x14ac:dyDescent="0.2">
      <c r="A21793" s="34" t="s">
        <v>82286</v>
      </c>
      <c r="B21793" s="34">
        <v>44</v>
      </c>
      <c r="C21793" s="34">
        <v>118</v>
      </c>
      <c r="D21793" s="34">
        <v>100</v>
      </c>
      <c r="E21793" s="34">
        <v>139</v>
      </c>
      <c r="F21793" s="34">
        <v>78</v>
      </c>
      <c r="G21793" s="34">
        <v>138</v>
      </c>
      <c r="H21793" s="34">
        <v>93</v>
      </c>
      <c r="I21793" s="34">
        <v>114</v>
      </c>
      <c r="J21793" s="34">
        <v>81</v>
      </c>
      <c r="K21793" s="34">
        <v>100</v>
      </c>
      <c r="L21793" s="34">
        <v>55</v>
      </c>
      <c r="M21793" s="34">
        <v>87</v>
      </c>
      <c r="N21793" s="34">
        <v>67</v>
      </c>
      <c r="O21793" s="34">
        <v>98</v>
      </c>
      <c r="P21793" s="34">
        <v>58</v>
      </c>
      <c r="Q21793" s="34">
        <v>118</v>
      </c>
      <c r="R21793" s="34">
        <v>100</v>
      </c>
      <c r="S21793" s="34">
        <v>127</v>
      </c>
      <c r="T21793" s="34">
        <v>80</v>
      </c>
      <c r="U21793" s="34">
        <v>89</v>
      </c>
      <c r="V21793" s="34">
        <v>87</v>
      </c>
      <c r="W21793" s="34">
        <v>84</v>
      </c>
      <c r="X21793" s="34">
        <v>104</v>
      </c>
      <c r="Y21793" s="34">
        <v>66</v>
      </c>
      <c r="Z21793" s="34">
        <v>91</v>
      </c>
      <c r="AA21793" s="34">
        <v>136</v>
      </c>
      <c r="AB21793" s="34">
        <v>81</v>
      </c>
      <c r="AC21793" s="34">
        <v>155</v>
      </c>
    </row>
    <row r="21794" spans="1:29" x14ac:dyDescent="0.2">
      <c r="A21794" s="34" t="s">
        <v>82287</v>
      </c>
      <c r="B21794" s="34">
        <v>29</v>
      </c>
      <c r="C21794" s="34">
        <v>49</v>
      </c>
      <c r="D21794" s="34">
        <v>73</v>
      </c>
      <c r="E21794" s="34">
        <v>62</v>
      </c>
      <c r="F21794" s="34">
        <v>58</v>
      </c>
      <c r="G21794" s="34">
        <v>62</v>
      </c>
      <c r="H21794" s="34">
        <v>43</v>
      </c>
      <c r="I21794" s="34">
        <v>42</v>
      </c>
      <c r="J21794" s="34">
        <v>36</v>
      </c>
      <c r="K21794" s="34">
        <v>65</v>
      </c>
      <c r="L21794" s="34">
        <v>24</v>
      </c>
      <c r="M21794" s="34">
        <v>27</v>
      </c>
      <c r="N21794" s="34">
        <v>53</v>
      </c>
      <c r="O21794" s="34">
        <v>22</v>
      </c>
      <c r="P21794" s="34">
        <v>28</v>
      </c>
      <c r="Q21794" s="34">
        <v>69</v>
      </c>
      <c r="R21794" s="34">
        <v>43</v>
      </c>
      <c r="S21794" s="34">
        <v>67</v>
      </c>
      <c r="T21794" s="34">
        <v>31</v>
      </c>
      <c r="U21794" s="34">
        <v>33</v>
      </c>
      <c r="V21794" s="34">
        <v>41</v>
      </c>
      <c r="W21794" s="34">
        <v>58</v>
      </c>
      <c r="X21794" s="34">
        <v>48</v>
      </c>
      <c r="Y21794" s="34">
        <v>32</v>
      </c>
      <c r="Z21794" s="34">
        <v>51</v>
      </c>
      <c r="AA21794" s="34">
        <v>54</v>
      </c>
      <c r="AB21794" s="34">
        <v>23</v>
      </c>
      <c r="AC21794" s="34">
        <v>62</v>
      </c>
    </row>
    <row r="21795" spans="1:29" x14ac:dyDescent="0.2">
      <c r="A21795" s="34" t="s">
        <v>82288</v>
      </c>
      <c r="B21795" s="34">
        <v>72</v>
      </c>
      <c r="C21795" s="34">
        <v>104</v>
      </c>
      <c r="D21795" s="34">
        <v>128</v>
      </c>
      <c r="E21795" s="34">
        <v>96</v>
      </c>
      <c r="F21795" s="34">
        <v>90</v>
      </c>
      <c r="G21795" s="34">
        <v>110</v>
      </c>
      <c r="H21795" s="34">
        <v>97</v>
      </c>
      <c r="I21795" s="34">
        <v>81</v>
      </c>
      <c r="J21795" s="34">
        <v>73</v>
      </c>
      <c r="K21795" s="34">
        <v>132</v>
      </c>
      <c r="L21795" s="34">
        <v>31</v>
      </c>
      <c r="M21795" s="34">
        <v>103</v>
      </c>
      <c r="N21795" s="34">
        <v>80</v>
      </c>
      <c r="O21795" s="34">
        <v>64</v>
      </c>
      <c r="P21795" s="34">
        <v>67</v>
      </c>
      <c r="Q21795" s="34">
        <v>84</v>
      </c>
      <c r="R21795" s="34">
        <v>72</v>
      </c>
      <c r="S21795" s="34">
        <v>137</v>
      </c>
      <c r="T21795" s="34">
        <v>34</v>
      </c>
      <c r="U21795" s="34">
        <v>72</v>
      </c>
      <c r="V21795" s="34">
        <v>86</v>
      </c>
      <c r="W21795" s="34">
        <v>78</v>
      </c>
      <c r="X21795" s="34">
        <v>122</v>
      </c>
      <c r="Y21795" s="34">
        <v>76</v>
      </c>
      <c r="Z21795" s="34">
        <v>87</v>
      </c>
      <c r="AA21795" s="34">
        <v>113</v>
      </c>
      <c r="AB21795" s="34">
        <v>36</v>
      </c>
      <c r="AC21795" s="34">
        <v>156</v>
      </c>
    </row>
    <row r="21796" spans="1:29" x14ac:dyDescent="0.2">
      <c r="A21796" s="34" t="s">
        <v>82289</v>
      </c>
      <c r="B21796" s="34">
        <v>35</v>
      </c>
      <c r="C21796" s="34">
        <v>34</v>
      </c>
      <c r="D21796" s="34">
        <v>21</v>
      </c>
      <c r="E21796" s="34">
        <v>29</v>
      </c>
      <c r="F21796" s="34">
        <v>25</v>
      </c>
      <c r="G21796" s="34">
        <v>28</v>
      </c>
      <c r="H21796" s="34">
        <v>18</v>
      </c>
      <c r="I21796" s="34">
        <v>23</v>
      </c>
      <c r="J21796" s="34">
        <v>24</v>
      </c>
      <c r="K21796" s="34">
        <v>49</v>
      </c>
      <c r="L21796" s="34">
        <v>18</v>
      </c>
      <c r="M21796" s="34">
        <v>37</v>
      </c>
      <c r="N21796" s="34">
        <v>30</v>
      </c>
      <c r="O21796" s="34">
        <v>30</v>
      </c>
      <c r="P21796" s="34">
        <v>24</v>
      </c>
      <c r="Q21796" s="34">
        <v>36</v>
      </c>
      <c r="R21796" s="34">
        <v>10</v>
      </c>
      <c r="S21796" s="34">
        <v>32</v>
      </c>
      <c r="T21796" s="34">
        <v>29</v>
      </c>
      <c r="U21796" s="34">
        <v>28</v>
      </c>
      <c r="V21796" s="34">
        <v>29</v>
      </c>
      <c r="W21796" s="34">
        <v>41</v>
      </c>
      <c r="X21796" s="34">
        <v>42</v>
      </c>
      <c r="Y21796" s="34">
        <v>33</v>
      </c>
      <c r="Z21796" s="34">
        <v>12</v>
      </c>
      <c r="AA21796" s="34">
        <v>31</v>
      </c>
      <c r="AB21796" s="34">
        <v>34</v>
      </c>
      <c r="AC21796" s="34">
        <v>52</v>
      </c>
    </row>
    <row r="21797" spans="1:29" x14ac:dyDescent="0.2">
      <c r="A21797" s="34" t="s">
        <v>82290</v>
      </c>
      <c r="B21797" s="34">
        <v>27</v>
      </c>
      <c r="C21797" s="34">
        <v>20</v>
      </c>
      <c r="D21797" s="34">
        <v>18</v>
      </c>
      <c r="E21797" s="34">
        <v>13</v>
      </c>
      <c r="F21797" s="34">
        <v>9</v>
      </c>
      <c r="G21797" s="34">
        <v>9</v>
      </c>
      <c r="H21797" s="34">
        <v>11</v>
      </c>
      <c r="I21797" s="34">
        <v>19</v>
      </c>
      <c r="J21797" s="34">
        <v>3</v>
      </c>
      <c r="K21797" s="34">
        <v>26</v>
      </c>
      <c r="L21797" s="34">
        <v>5</v>
      </c>
      <c r="M21797" s="34">
        <v>13</v>
      </c>
      <c r="N21797" s="34">
        <v>7</v>
      </c>
      <c r="O21797" s="34">
        <v>6</v>
      </c>
      <c r="P21797" s="34">
        <v>3</v>
      </c>
      <c r="Q21797" s="34">
        <v>25</v>
      </c>
      <c r="R21797" s="34">
        <v>10</v>
      </c>
      <c r="S21797" s="34">
        <v>16</v>
      </c>
      <c r="T21797" s="34">
        <v>5</v>
      </c>
      <c r="U21797" s="34">
        <v>5</v>
      </c>
      <c r="V21797" s="34">
        <v>15</v>
      </c>
      <c r="W21797" s="34">
        <v>7</v>
      </c>
      <c r="X21797" s="34">
        <v>19</v>
      </c>
      <c r="Y21797" s="34">
        <v>13</v>
      </c>
      <c r="Z21797" s="34">
        <v>23</v>
      </c>
      <c r="AA21797" s="34">
        <v>13</v>
      </c>
      <c r="AB21797" s="34">
        <v>8</v>
      </c>
      <c r="AC21797" s="34">
        <v>24</v>
      </c>
    </row>
    <row r="21798" spans="1:29" x14ac:dyDescent="0.2">
      <c r="A21798" s="34" t="s">
        <v>82291</v>
      </c>
      <c r="B21798" s="34">
        <v>48</v>
      </c>
      <c r="C21798" s="34">
        <v>144</v>
      </c>
      <c r="D21798" s="34">
        <v>67</v>
      </c>
      <c r="E21798" s="34">
        <v>189</v>
      </c>
      <c r="F21798" s="34">
        <v>54</v>
      </c>
      <c r="G21798" s="34">
        <v>160</v>
      </c>
      <c r="H21798" s="34">
        <v>47</v>
      </c>
      <c r="I21798" s="34">
        <v>165</v>
      </c>
      <c r="J21798" s="34">
        <v>53</v>
      </c>
      <c r="K21798" s="34">
        <v>147</v>
      </c>
      <c r="L21798" s="34">
        <v>22</v>
      </c>
      <c r="M21798" s="34">
        <v>143</v>
      </c>
      <c r="N21798" s="34">
        <v>48</v>
      </c>
      <c r="O21798" s="34">
        <v>132</v>
      </c>
      <c r="P21798" s="34">
        <v>52</v>
      </c>
      <c r="Q21798" s="34">
        <v>161</v>
      </c>
      <c r="R21798" s="34">
        <v>35</v>
      </c>
      <c r="S21798" s="34">
        <v>198</v>
      </c>
      <c r="T21798" s="34">
        <v>46</v>
      </c>
      <c r="U21798" s="34">
        <v>109</v>
      </c>
      <c r="V21798" s="34">
        <v>50</v>
      </c>
      <c r="W21798" s="34">
        <v>129</v>
      </c>
      <c r="X21798" s="34">
        <v>65</v>
      </c>
      <c r="Y21798" s="34">
        <v>131</v>
      </c>
      <c r="Z21798" s="34">
        <v>39</v>
      </c>
      <c r="AA21798" s="34">
        <v>149</v>
      </c>
      <c r="AB21798" s="34">
        <v>26</v>
      </c>
      <c r="AC21798" s="34">
        <v>165</v>
      </c>
    </row>
    <row r="21799" spans="1:29" x14ac:dyDescent="0.2">
      <c r="A21799" s="34" t="s">
        <v>82292</v>
      </c>
      <c r="B21799" s="34">
        <v>26</v>
      </c>
      <c r="C21799" s="34">
        <v>85</v>
      </c>
      <c r="D21799" s="34">
        <v>65</v>
      </c>
      <c r="E21799" s="34">
        <v>69</v>
      </c>
      <c r="F21799" s="34">
        <v>53</v>
      </c>
      <c r="G21799" s="34">
        <v>98</v>
      </c>
      <c r="H21799" s="34">
        <v>35</v>
      </c>
      <c r="I21799" s="34">
        <v>67</v>
      </c>
      <c r="J21799" s="34">
        <v>27</v>
      </c>
      <c r="K21799" s="34">
        <v>75</v>
      </c>
      <c r="L21799" s="34">
        <v>16</v>
      </c>
      <c r="M21799" s="34">
        <v>49</v>
      </c>
      <c r="N21799" s="34">
        <v>31</v>
      </c>
      <c r="O21799" s="34">
        <v>51</v>
      </c>
      <c r="P21799" s="34">
        <v>28</v>
      </c>
      <c r="Q21799" s="34">
        <v>58</v>
      </c>
      <c r="R21799" s="34">
        <v>43</v>
      </c>
      <c r="S21799" s="34">
        <v>116</v>
      </c>
      <c r="T21799" s="34">
        <v>13</v>
      </c>
      <c r="U21799" s="34">
        <v>37</v>
      </c>
      <c r="V21799" s="34">
        <v>63</v>
      </c>
      <c r="W21799" s="34">
        <v>39</v>
      </c>
      <c r="X21799" s="34">
        <v>84</v>
      </c>
      <c r="Y21799" s="34">
        <v>19</v>
      </c>
      <c r="Z21799" s="34">
        <v>59</v>
      </c>
      <c r="AA21799" s="34">
        <v>89</v>
      </c>
      <c r="AB21799" s="34">
        <v>20</v>
      </c>
      <c r="AC21799" s="34">
        <v>63</v>
      </c>
    </row>
    <row r="21800" spans="1:29" x14ac:dyDescent="0.2">
      <c r="A21800" s="34" t="s">
        <v>82293</v>
      </c>
      <c r="B21800" s="34">
        <v>27</v>
      </c>
      <c r="C21800" s="34">
        <v>119</v>
      </c>
      <c r="D21800" s="34">
        <v>71</v>
      </c>
      <c r="E21800" s="34">
        <v>116</v>
      </c>
      <c r="F21800" s="34">
        <v>40</v>
      </c>
      <c r="G21800" s="34">
        <v>128</v>
      </c>
      <c r="H21800" s="34">
        <v>49</v>
      </c>
      <c r="I21800" s="34">
        <v>112</v>
      </c>
      <c r="J21800" s="34">
        <v>44</v>
      </c>
      <c r="K21800" s="34">
        <v>108</v>
      </c>
      <c r="L21800" s="34">
        <v>17</v>
      </c>
      <c r="M21800" s="34">
        <v>97</v>
      </c>
      <c r="N21800" s="34">
        <v>36</v>
      </c>
      <c r="O21800" s="34">
        <v>76</v>
      </c>
      <c r="P21800" s="34">
        <v>45</v>
      </c>
      <c r="Q21800" s="34">
        <v>146</v>
      </c>
      <c r="R21800" s="34">
        <v>47</v>
      </c>
      <c r="S21800" s="34">
        <v>130</v>
      </c>
      <c r="T21800" s="34">
        <v>32</v>
      </c>
      <c r="U21800" s="34">
        <v>84</v>
      </c>
      <c r="V21800" s="34">
        <v>36</v>
      </c>
      <c r="W21800" s="34">
        <v>91</v>
      </c>
      <c r="X21800" s="34">
        <v>51</v>
      </c>
      <c r="Y21800" s="34">
        <v>66</v>
      </c>
      <c r="Z21800" s="34">
        <v>66</v>
      </c>
      <c r="AA21800" s="34">
        <v>147</v>
      </c>
      <c r="AB21800" s="34">
        <v>45</v>
      </c>
      <c r="AC21800" s="34">
        <v>150</v>
      </c>
    </row>
    <row r="21801" spans="1:29" x14ac:dyDescent="0.2">
      <c r="A21801" s="34" t="s">
        <v>82294</v>
      </c>
      <c r="B21801" s="34">
        <v>24</v>
      </c>
      <c r="C21801" s="34">
        <v>17</v>
      </c>
      <c r="D21801" s="34">
        <v>27</v>
      </c>
      <c r="E21801" s="34">
        <v>23</v>
      </c>
      <c r="F21801" s="34">
        <v>16</v>
      </c>
      <c r="G21801" s="34">
        <v>23</v>
      </c>
      <c r="H21801" s="34">
        <v>18</v>
      </c>
      <c r="I21801" s="34">
        <v>18</v>
      </c>
      <c r="J21801" s="34">
        <v>14</v>
      </c>
      <c r="K21801" s="34">
        <v>19</v>
      </c>
      <c r="L21801" s="34">
        <v>12</v>
      </c>
      <c r="M21801" s="34">
        <v>19</v>
      </c>
      <c r="N21801" s="34">
        <v>15</v>
      </c>
      <c r="O21801" s="34">
        <v>18</v>
      </c>
      <c r="P21801" s="34">
        <v>23</v>
      </c>
      <c r="Q21801" s="34">
        <v>13</v>
      </c>
      <c r="R21801" s="34">
        <v>14</v>
      </c>
      <c r="S21801" s="34">
        <v>24</v>
      </c>
      <c r="T21801" s="34">
        <v>9</v>
      </c>
      <c r="U21801" s="34">
        <v>21</v>
      </c>
      <c r="V21801" s="34">
        <v>19</v>
      </c>
      <c r="W21801" s="34">
        <v>25</v>
      </c>
      <c r="X21801" s="34">
        <v>18</v>
      </c>
      <c r="Y21801" s="34">
        <v>17</v>
      </c>
      <c r="Z21801" s="34">
        <v>19</v>
      </c>
      <c r="AA21801" s="34">
        <v>20</v>
      </c>
      <c r="AB21801" s="34">
        <v>21</v>
      </c>
      <c r="AC21801" s="34">
        <v>28</v>
      </c>
    </row>
    <row r="21802" spans="1:29" x14ac:dyDescent="0.2">
      <c r="A21802" s="34" t="s">
        <v>82295</v>
      </c>
      <c r="B21802" s="34">
        <v>55</v>
      </c>
      <c r="C21802" s="34">
        <v>74</v>
      </c>
      <c r="D21802" s="34">
        <v>93</v>
      </c>
      <c r="E21802" s="34">
        <v>84</v>
      </c>
      <c r="F21802" s="34">
        <v>74</v>
      </c>
      <c r="G21802" s="34">
        <v>84</v>
      </c>
      <c r="H21802" s="34">
        <v>53</v>
      </c>
      <c r="I21802" s="34">
        <v>71</v>
      </c>
      <c r="J21802" s="34">
        <v>46</v>
      </c>
      <c r="K21802" s="34">
        <v>106</v>
      </c>
      <c r="L21802" s="34">
        <v>47</v>
      </c>
      <c r="M21802" s="34">
        <v>68</v>
      </c>
      <c r="N21802" s="34">
        <v>46</v>
      </c>
      <c r="O21802" s="34">
        <v>68</v>
      </c>
      <c r="P21802" s="34">
        <v>83</v>
      </c>
      <c r="Q21802" s="34">
        <v>98</v>
      </c>
      <c r="R21802" s="34">
        <v>90</v>
      </c>
      <c r="S21802" s="34">
        <v>76</v>
      </c>
      <c r="T21802" s="34">
        <v>78</v>
      </c>
      <c r="U21802" s="34">
        <v>76</v>
      </c>
      <c r="V21802" s="34">
        <v>72</v>
      </c>
      <c r="W21802" s="34">
        <v>80</v>
      </c>
      <c r="X21802" s="34">
        <v>103</v>
      </c>
      <c r="Y21802" s="34">
        <v>76</v>
      </c>
      <c r="Z21802" s="34">
        <v>93</v>
      </c>
      <c r="AA21802" s="34">
        <v>88</v>
      </c>
      <c r="AB21802" s="34">
        <v>87</v>
      </c>
      <c r="AC21802" s="34">
        <v>128</v>
      </c>
    </row>
    <row r="21803" spans="1:29" x14ac:dyDescent="0.2">
      <c r="A21803" s="34" t="s">
        <v>82296</v>
      </c>
      <c r="B21803" s="34">
        <v>76</v>
      </c>
      <c r="C21803" s="34">
        <v>95</v>
      </c>
      <c r="D21803" s="34">
        <v>127</v>
      </c>
      <c r="E21803" s="34">
        <v>109</v>
      </c>
      <c r="F21803" s="34">
        <v>150</v>
      </c>
      <c r="G21803" s="34">
        <v>92</v>
      </c>
      <c r="H21803" s="34">
        <v>89</v>
      </c>
      <c r="I21803" s="34">
        <v>112</v>
      </c>
      <c r="J21803" s="34">
        <v>169</v>
      </c>
      <c r="K21803" s="34">
        <v>99</v>
      </c>
      <c r="L21803" s="34">
        <v>86</v>
      </c>
      <c r="M21803" s="34">
        <v>86</v>
      </c>
      <c r="N21803" s="34">
        <v>127</v>
      </c>
      <c r="O21803" s="34">
        <v>116</v>
      </c>
      <c r="P21803" s="34">
        <v>106</v>
      </c>
      <c r="Q21803" s="34">
        <v>128</v>
      </c>
      <c r="R21803" s="34">
        <v>163</v>
      </c>
      <c r="S21803" s="34">
        <v>167</v>
      </c>
      <c r="T21803" s="34">
        <v>137</v>
      </c>
      <c r="U21803" s="34">
        <v>95</v>
      </c>
      <c r="V21803" s="34">
        <v>145</v>
      </c>
      <c r="W21803" s="34">
        <v>107</v>
      </c>
      <c r="X21803" s="34">
        <v>144</v>
      </c>
      <c r="Y21803" s="34">
        <v>119</v>
      </c>
      <c r="Z21803" s="34">
        <v>158</v>
      </c>
      <c r="AA21803" s="34">
        <v>97</v>
      </c>
      <c r="AB21803" s="34">
        <v>198</v>
      </c>
      <c r="AC21803" s="34">
        <v>207</v>
      </c>
    </row>
    <row r="21804" spans="1:29" x14ac:dyDescent="0.2">
      <c r="A21804" s="34" t="s">
        <v>82297</v>
      </c>
      <c r="B21804" s="34">
        <v>118</v>
      </c>
      <c r="C21804" s="34">
        <v>106</v>
      </c>
      <c r="D21804" s="34">
        <v>132</v>
      </c>
      <c r="E21804" s="34">
        <v>108</v>
      </c>
      <c r="F21804" s="34">
        <v>161</v>
      </c>
      <c r="G21804" s="34">
        <v>135</v>
      </c>
      <c r="H21804" s="34">
        <v>159</v>
      </c>
      <c r="I21804" s="34">
        <v>115</v>
      </c>
      <c r="J21804" s="34">
        <v>113</v>
      </c>
      <c r="K21804" s="34">
        <v>144</v>
      </c>
      <c r="L21804" s="34">
        <v>118</v>
      </c>
      <c r="M21804" s="34">
        <v>126</v>
      </c>
      <c r="N21804" s="34">
        <v>127</v>
      </c>
      <c r="O21804" s="34">
        <v>114</v>
      </c>
      <c r="P21804" s="34">
        <v>155</v>
      </c>
      <c r="Q21804" s="34">
        <v>219</v>
      </c>
      <c r="R21804" s="34">
        <v>179</v>
      </c>
      <c r="S21804" s="34">
        <v>173</v>
      </c>
      <c r="T21804" s="34">
        <v>153</v>
      </c>
      <c r="U21804" s="34">
        <v>130</v>
      </c>
      <c r="V21804" s="34">
        <v>113</v>
      </c>
      <c r="W21804" s="34">
        <v>156</v>
      </c>
      <c r="X21804" s="34">
        <v>129</v>
      </c>
      <c r="Y21804" s="34">
        <v>172</v>
      </c>
      <c r="Z21804" s="34">
        <v>180</v>
      </c>
      <c r="AA21804" s="34">
        <v>161</v>
      </c>
      <c r="AB21804" s="34">
        <v>206</v>
      </c>
      <c r="AC21804" s="34">
        <v>195</v>
      </c>
    </row>
    <row r="21805" spans="1:29" x14ac:dyDescent="0.2">
      <c r="A21805" s="34" t="s">
        <v>82298</v>
      </c>
      <c r="B21805" s="34">
        <v>23</v>
      </c>
      <c r="C21805" s="34">
        <v>13</v>
      </c>
      <c r="D21805" s="34">
        <v>23</v>
      </c>
      <c r="E21805" s="34">
        <v>7</v>
      </c>
      <c r="F21805" s="34">
        <v>11</v>
      </c>
      <c r="G21805" s="34">
        <v>10</v>
      </c>
      <c r="H21805" s="34">
        <v>19</v>
      </c>
      <c r="I21805" s="34">
        <v>8</v>
      </c>
      <c r="J21805" s="34">
        <v>14</v>
      </c>
      <c r="K21805" s="34">
        <v>11</v>
      </c>
      <c r="L21805" s="34">
        <v>8</v>
      </c>
      <c r="M21805" s="34">
        <v>20</v>
      </c>
      <c r="N21805" s="34">
        <v>9</v>
      </c>
      <c r="O21805" s="34">
        <v>17</v>
      </c>
      <c r="P21805" s="34">
        <v>18</v>
      </c>
      <c r="Q21805" s="34">
        <v>17</v>
      </c>
      <c r="R21805" s="34">
        <v>21</v>
      </c>
      <c r="S21805" s="34">
        <v>21</v>
      </c>
      <c r="T21805" s="34">
        <v>11</v>
      </c>
      <c r="U21805" s="34">
        <v>22</v>
      </c>
      <c r="V21805" s="34">
        <v>30</v>
      </c>
      <c r="W21805" s="34">
        <v>4</v>
      </c>
      <c r="X21805" s="34">
        <v>33</v>
      </c>
      <c r="Y21805" s="34">
        <v>17</v>
      </c>
      <c r="Z21805" s="34">
        <v>26</v>
      </c>
      <c r="AA21805" s="34">
        <v>11</v>
      </c>
      <c r="AB21805" s="34">
        <v>21</v>
      </c>
      <c r="AC21805" s="34">
        <v>25</v>
      </c>
    </row>
    <row r="21806" spans="1:29" x14ac:dyDescent="0.2">
      <c r="A21806" s="34" t="s">
        <v>82299</v>
      </c>
      <c r="B21806" s="34">
        <v>73</v>
      </c>
      <c r="C21806" s="34">
        <v>312</v>
      </c>
      <c r="D21806" s="34">
        <v>163</v>
      </c>
      <c r="E21806" s="34">
        <v>298</v>
      </c>
      <c r="F21806" s="34">
        <v>116</v>
      </c>
      <c r="G21806" s="34">
        <v>250</v>
      </c>
      <c r="H21806" s="34">
        <v>103</v>
      </c>
      <c r="I21806" s="34">
        <v>246</v>
      </c>
      <c r="J21806" s="34">
        <v>105</v>
      </c>
      <c r="K21806" s="34">
        <v>276</v>
      </c>
      <c r="L21806" s="34">
        <v>39</v>
      </c>
      <c r="M21806" s="34">
        <v>216</v>
      </c>
      <c r="N21806" s="34">
        <v>73</v>
      </c>
      <c r="O21806" s="34">
        <v>193</v>
      </c>
      <c r="P21806" s="34">
        <v>123</v>
      </c>
      <c r="Q21806" s="34">
        <v>178</v>
      </c>
      <c r="R21806" s="34">
        <v>87</v>
      </c>
      <c r="S21806" s="34">
        <v>313</v>
      </c>
      <c r="T21806" s="34">
        <v>52</v>
      </c>
      <c r="U21806" s="34">
        <v>151</v>
      </c>
      <c r="V21806" s="34">
        <v>138</v>
      </c>
      <c r="W21806" s="34">
        <v>137</v>
      </c>
      <c r="X21806" s="34">
        <v>106</v>
      </c>
      <c r="Y21806" s="34">
        <v>95</v>
      </c>
      <c r="Z21806" s="34">
        <v>139</v>
      </c>
      <c r="AA21806" s="34">
        <v>250</v>
      </c>
      <c r="AB21806" s="34">
        <v>70</v>
      </c>
      <c r="AC21806" s="34">
        <v>249</v>
      </c>
    </row>
    <row r="21807" spans="1:29" x14ac:dyDescent="0.2">
      <c r="A21807" s="34" t="s">
        <v>82300</v>
      </c>
      <c r="B21807" s="34">
        <v>30</v>
      </c>
      <c r="C21807" s="34">
        <v>30</v>
      </c>
      <c r="D21807" s="34">
        <v>46</v>
      </c>
      <c r="E21807" s="34">
        <v>47</v>
      </c>
      <c r="F21807" s="34">
        <v>36</v>
      </c>
      <c r="G21807" s="34">
        <v>23</v>
      </c>
      <c r="H21807" s="34">
        <v>16</v>
      </c>
      <c r="I21807" s="34">
        <v>16</v>
      </c>
      <c r="J21807" s="34">
        <v>34</v>
      </c>
      <c r="K21807" s="34">
        <v>33</v>
      </c>
      <c r="L21807" s="34">
        <v>10</v>
      </c>
      <c r="M21807" s="34">
        <v>31</v>
      </c>
      <c r="N21807" s="34">
        <v>26</v>
      </c>
      <c r="O21807" s="34">
        <v>30</v>
      </c>
      <c r="P21807" s="34">
        <v>19</v>
      </c>
      <c r="Q21807" s="34">
        <v>28</v>
      </c>
      <c r="R21807" s="34">
        <v>44</v>
      </c>
      <c r="S21807" s="34">
        <v>23</v>
      </c>
      <c r="T21807" s="34">
        <v>11</v>
      </c>
      <c r="U21807" s="34">
        <v>27</v>
      </c>
      <c r="V21807" s="34">
        <v>39</v>
      </c>
      <c r="W21807" s="34">
        <v>14</v>
      </c>
      <c r="X21807" s="34">
        <v>18</v>
      </c>
      <c r="Y21807" s="34">
        <v>17</v>
      </c>
      <c r="Z21807" s="34">
        <v>41</v>
      </c>
      <c r="AA21807" s="34">
        <v>34</v>
      </c>
      <c r="AB21807" s="34">
        <v>29</v>
      </c>
      <c r="AC21807" s="34">
        <v>42</v>
      </c>
    </row>
    <row r="21808" spans="1:29" x14ac:dyDescent="0.2">
      <c r="A21808" s="34" t="s">
        <v>82301</v>
      </c>
      <c r="B21808" s="34">
        <v>20</v>
      </c>
      <c r="C21808" s="34">
        <v>64</v>
      </c>
      <c r="D21808" s="34">
        <v>48</v>
      </c>
      <c r="E21808" s="34">
        <v>43</v>
      </c>
      <c r="F21808" s="34">
        <v>17</v>
      </c>
      <c r="G21808" s="34">
        <v>55</v>
      </c>
      <c r="H21808" s="34">
        <v>18</v>
      </c>
      <c r="I21808" s="34">
        <v>71</v>
      </c>
      <c r="J21808" s="34">
        <v>32</v>
      </c>
      <c r="K21808" s="34">
        <v>52</v>
      </c>
      <c r="L21808" s="34">
        <v>12</v>
      </c>
      <c r="M21808" s="34">
        <v>80</v>
      </c>
      <c r="N21808" s="34">
        <v>23</v>
      </c>
      <c r="O21808" s="34">
        <v>38</v>
      </c>
      <c r="P21808" s="34">
        <v>24</v>
      </c>
      <c r="Q21808" s="34">
        <v>59</v>
      </c>
      <c r="R21808" s="34">
        <v>28</v>
      </c>
      <c r="S21808" s="34">
        <v>64</v>
      </c>
      <c r="T21808" s="34">
        <v>12</v>
      </c>
      <c r="U21808" s="34">
        <v>40</v>
      </c>
      <c r="V21808" s="34">
        <v>32</v>
      </c>
      <c r="W21808" s="34">
        <v>37</v>
      </c>
      <c r="X21808" s="34">
        <v>55</v>
      </c>
      <c r="Y21808" s="34">
        <v>36</v>
      </c>
      <c r="Z21808" s="34">
        <v>37</v>
      </c>
      <c r="AA21808" s="34">
        <v>48</v>
      </c>
      <c r="AB21808" s="34">
        <v>12</v>
      </c>
      <c r="AC21808" s="34">
        <v>61</v>
      </c>
    </row>
    <row r="21809" spans="1:29" x14ac:dyDescent="0.2">
      <c r="A21809" s="34" t="s">
        <v>82302</v>
      </c>
      <c r="B21809" s="34">
        <v>116</v>
      </c>
      <c r="C21809" s="34">
        <v>66</v>
      </c>
      <c r="D21809" s="34">
        <v>103</v>
      </c>
      <c r="E21809" s="34">
        <v>86</v>
      </c>
      <c r="F21809" s="34">
        <v>85</v>
      </c>
      <c r="G21809" s="34">
        <v>45</v>
      </c>
      <c r="H21809" s="34">
        <v>66</v>
      </c>
      <c r="I21809" s="34">
        <v>70</v>
      </c>
      <c r="J21809" s="34">
        <v>88</v>
      </c>
      <c r="K21809" s="34">
        <v>56</v>
      </c>
      <c r="L21809" s="34">
        <v>66</v>
      </c>
      <c r="M21809" s="34">
        <v>75</v>
      </c>
      <c r="N21809" s="34">
        <v>87</v>
      </c>
      <c r="O21809" s="34">
        <v>68</v>
      </c>
      <c r="P21809" s="34">
        <v>98</v>
      </c>
      <c r="Q21809" s="34">
        <v>86</v>
      </c>
      <c r="R21809" s="34">
        <v>131</v>
      </c>
      <c r="S21809" s="34">
        <v>72</v>
      </c>
      <c r="T21809" s="34">
        <v>95</v>
      </c>
      <c r="U21809" s="34">
        <v>88</v>
      </c>
      <c r="V21809" s="34">
        <v>99</v>
      </c>
      <c r="W21809" s="34">
        <v>60</v>
      </c>
      <c r="X21809" s="34">
        <v>125</v>
      </c>
      <c r="Y21809" s="34">
        <v>67</v>
      </c>
      <c r="Z21809" s="34">
        <v>95</v>
      </c>
      <c r="AA21809" s="34">
        <v>77</v>
      </c>
      <c r="AB21809" s="34">
        <v>77</v>
      </c>
      <c r="AC21809" s="34">
        <v>111</v>
      </c>
    </row>
    <row r="21810" spans="1:29" x14ac:dyDescent="0.2">
      <c r="A21810" s="34" t="s">
        <v>82303</v>
      </c>
      <c r="B21810" s="34">
        <v>50</v>
      </c>
      <c r="C21810" s="34">
        <v>34</v>
      </c>
      <c r="D21810" s="34">
        <v>44</v>
      </c>
      <c r="E21810" s="34">
        <v>47</v>
      </c>
      <c r="F21810" s="34">
        <v>34</v>
      </c>
      <c r="G21810" s="34">
        <v>32</v>
      </c>
      <c r="H21810" s="34">
        <v>29</v>
      </c>
      <c r="I21810" s="34">
        <v>34</v>
      </c>
      <c r="J21810" s="34">
        <v>46</v>
      </c>
      <c r="K21810" s="34">
        <v>44</v>
      </c>
      <c r="L21810" s="34">
        <v>21</v>
      </c>
      <c r="M21810" s="34">
        <v>50</v>
      </c>
      <c r="N21810" s="34">
        <v>41</v>
      </c>
      <c r="O21810" s="34">
        <v>49</v>
      </c>
      <c r="P21810" s="34">
        <v>50</v>
      </c>
      <c r="Q21810" s="34">
        <v>61</v>
      </c>
      <c r="R21810" s="34">
        <v>43</v>
      </c>
      <c r="S21810" s="34">
        <v>48</v>
      </c>
      <c r="T21810" s="34">
        <v>28</v>
      </c>
      <c r="U21810" s="34">
        <v>33</v>
      </c>
      <c r="V21810" s="34">
        <v>43</v>
      </c>
      <c r="W21810" s="34">
        <v>33</v>
      </c>
      <c r="X21810" s="34">
        <v>25</v>
      </c>
      <c r="Y21810" s="34">
        <v>48</v>
      </c>
      <c r="Z21810" s="34">
        <v>53</v>
      </c>
      <c r="AA21810" s="34">
        <v>56</v>
      </c>
      <c r="AB21810" s="34">
        <v>23</v>
      </c>
      <c r="AC21810" s="34">
        <v>94</v>
      </c>
    </row>
    <row r="21811" spans="1:29" x14ac:dyDescent="0.2">
      <c r="A21811" s="34" t="s">
        <v>82304</v>
      </c>
      <c r="B21811" s="34">
        <v>27</v>
      </c>
      <c r="C21811" s="34">
        <v>41</v>
      </c>
      <c r="D21811" s="34">
        <v>54</v>
      </c>
      <c r="E21811" s="34">
        <v>55</v>
      </c>
      <c r="F21811" s="34">
        <v>35</v>
      </c>
      <c r="G21811" s="34">
        <v>45</v>
      </c>
      <c r="H21811" s="34">
        <v>36</v>
      </c>
      <c r="I21811" s="34">
        <v>45</v>
      </c>
      <c r="J21811" s="34">
        <v>15</v>
      </c>
      <c r="K21811" s="34">
        <v>49</v>
      </c>
      <c r="L21811" s="34">
        <v>10</v>
      </c>
      <c r="M21811" s="34">
        <v>34</v>
      </c>
      <c r="N21811" s="34">
        <v>33</v>
      </c>
      <c r="O21811" s="34">
        <v>40</v>
      </c>
      <c r="P21811" s="34">
        <v>47</v>
      </c>
      <c r="Q21811" s="34">
        <v>35</v>
      </c>
      <c r="R21811" s="34">
        <v>37</v>
      </c>
      <c r="S21811" s="34">
        <v>46</v>
      </c>
      <c r="T21811" s="34">
        <v>19</v>
      </c>
      <c r="U21811" s="34">
        <v>33</v>
      </c>
      <c r="V21811" s="34">
        <v>39</v>
      </c>
      <c r="W21811" s="34">
        <v>45</v>
      </c>
      <c r="X21811" s="34">
        <v>50</v>
      </c>
      <c r="Y21811" s="34">
        <v>36</v>
      </c>
      <c r="Z21811" s="34">
        <v>50</v>
      </c>
      <c r="AA21811" s="34">
        <v>51</v>
      </c>
      <c r="AB21811" s="34">
        <v>35</v>
      </c>
      <c r="AC21811" s="34">
        <v>57</v>
      </c>
    </row>
    <row r="21812" spans="1:29" x14ac:dyDescent="0.2">
      <c r="A21812" s="34" t="s">
        <v>82305</v>
      </c>
      <c r="B21812" s="34">
        <v>119</v>
      </c>
      <c r="C21812" s="34">
        <v>276</v>
      </c>
      <c r="D21812" s="34">
        <v>121</v>
      </c>
      <c r="E21812" s="34">
        <v>266</v>
      </c>
      <c r="F21812" s="34">
        <v>119</v>
      </c>
      <c r="G21812" s="34">
        <v>241</v>
      </c>
      <c r="H21812" s="34">
        <v>92</v>
      </c>
      <c r="I21812" s="34">
        <v>256</v>
      </c>
      <c r="J21812" s="34">
        <v>80</v>
      </c>
      <c r="K21812" s="34">
        <v>283</v>
      </c>
      <c r="L21812" s="34">
        <v>50</v>
      </c>
      <c r="M21812" s="34">
        <v>254</v>
      </c>
      <c r="N21812" s="34">
        <v>83</v>
      </c>
      <c r="O21812" s="34">
        <v>195</v>
      </c>
      <c r="P21812" s="34">
        <v>89</v>
      </c>
      <c r="Q21812" s="34">
        <v>205</v>
      </c>
      <c r="R21812" s="34">
        <v>134</v>
      </c>
      <c r="S21812" s="34">
        <v>274</v>
      </c>
      <c r="T21812" s="34">
        <v>74</v>
      </c>
      <c r="U21812" s="34">
        <v>207</v>
      </c>
      <c r="V21812" s="34">
        <v>102</v>
      </c>
      <c r="W21812" s="34">
        <v>165</v>
      </c>
      <c r="X21812" s="34">
        <v>117</v>
      </c>
      <c r="Y21812" s="34">
        <v>164</v>
      </c>
      <c r="Z21812" s="34">
        <v>129</v>
      </c>
      <c r="AA21812" s="34">
        <v>273</v>
      </c>
      <c r="AB21812" s="34">
        <v>103</v>
      </c>
      <c r="AC21812" s="34">
        <v>302</v>
      </c>
    </row>
    <row r="21813" spans="1:29" x14ac:dyDescent="0.2">
      <c r="A21813" s="34" t="s">
        <v>82306</v>
      </c>
      <c r="B21813" s="34">
        <v>92</v>
      </c>
      <c r="C21813" s="34">
        <v>114</v>
      </c>
      <c r="D21813" s="34">
        <v>90</v>
      </c>
      <c r="E21813" s="34">
        <v>111</v>
      </c>
      <c r="F21813" s="34">
        <v>95</v>
      </c>
      <c r="G21813" s="34">
        <v>115</v>
      </c>
      <c r="H21813" s="34">
        <v>79</v>
      </c>
      <c r="I21813" s="34">
        <v>65</v>
      </c>
      <c r="J21813" s="34">
        <v>92</v>
      </c>
      <c r="K21813" s="34">
        <v>122</v>
      </c>
      <c r="L21813" s="34">
        <v>86</v>
      </c>
      <c r="M21813" s="34">
        <v>90</v>
      </c>
      <c r="N21813" s="34">
        <v>79</v>
      </c>
      <c r="O21813" s="34">
        <v>94</v>
      </c>
      <c r="P21813" s="34">
        <v>78</v>
      </c>
      <c r="Q21813" s="34">
        <v>132</v>
      </c>
      <c r="R21813" s="34">
        <v>74</v>
      </c>
      <c r="S21813" s="34">
        <v>102</v>
      </c>
      <c r="T21813" s="34">
        <v>83</v>
      </c>
      <c r="U21813" s="34">
        <v>96</v>
      </c>
      <c r="V21813" s="34">
        <v>119</v>
      </c>
      <c r="W21813" s="34">
        <v>123</v>
      </c>
      <c r="X21813" s="34">
        <v>95</v>
      </c>
      <c r="Y21813" s="34">
        <v>110</v>
      </c>
      <c r="Z21813" s="34">
        <v>106</v>
      </c>
      <c r="AA21813" s="34">
        <v>162</v>
      </c>
      <c r="AB21813" s="34">
        <v>78</v>
      </c>
      <c r="AC21813" s="34">
        <v>128</v>
      </c>
    </row>
    <row r="21814" spans="1:29" x14ac:dyDescent="0.2">
      <c r="A21814" s="34" t="s">
        <v>82307</v>
      </c>
      <c r="B21814" s="34">
        <v>52</v>
      </c>
      <c r="C21814" s="34">
        <v>50</v>
      </c>
      <c r="D21814" s="34">
        <v>44</v>
      </c>
      <c r="E21814" s="34">
        <v>71</v>
      </c>
      <c r="F21814" s="34">
        <v>54</v>
      </c>
      <c r="G21814" s="34">
        <v>76</v>
      </c>
      <c r="H21814" s="34">
        <v>32</v>
      </c>
      <c r="I21814" s="34">
        <v>64</v>
      </c>
      <c r="J21814" s="34">
        <v>44</v>
      </c>
      <c r="K21814" s="34">
        <v>44</v>
      </c>
      <c r="L21814" s="34">
        <v>35</v>
      </c>
      <c r="M21814" s="34">
        <v>59</v>
      </c>
      <c r="N21814" s="34">
        <v>30</v>
      </c>
      <c r="O21814" s="34">
        <v>45</v>
      </c>
      <c r="P21814" s="34">
        <v>35</v>
      </c>
      <c r="Q21814" s="34">
        <v>82</v>
      </c>
      <c r="R21814" s="34">
        <v>68</v>
      </c>
      <c r="S21814" s="34">
        <v>48</v>
      </c>
      <c r="T21814" s="34">
        <v>37</v>
      </c>
      <c r="U21814" s="34">
        <v>43</v>
      </c>
      <c r="V21814" s="34">
        <v>24</v>
      </c>
      <c r="W21814" s="34">
        <v>47</v>
      </c>
      <c r="X21814" s="34">
        <v>58</v>
      </c>
      <c r="Y21814" s="34">
        <v>47</v>
      </c>
      <c r="Z21814" s="34">
        <v>46</v>
      </c>
      <c r="AA21814" s="34">
        <v>71</v>
      </c>
      <c r="AB21814" s="34">
        <v>41</v>
      </c>
      <c r="AC21814" s="34">
        <v>77</v>
      </c>
    </row>
    <row r="21815" spans="1:29" x14ac:dyDescent="0.2">
      <c r="A21815" s="34" t="s">
        <v>82308</v>
      </c>
      <c r="B21815" s="34">
        <v>65</v>
      </c>
      <c r="C21815" s="34">
        <v>89</v>
      </c>
      <c r="D21815" s="34">
        <v>101</v>
      </c>
      <c r="E21815" s="34">
        <v>104</v>
      </c>
      <c r="F21815" s="34">
        <v>92</v>
      </c>
      <c r="G21815" s="34">
        <v>99</v>
      </c>
      <c r="H21815" s="34">
        <v>94</v>
      </c>
      <c r="I21815" s="34">
        <v>99</v>
      </c>
      <c r="J21815" s="34">
        <v>89</v>
      </c>
      <c r="K21815" s="34">
        <v>128</v>
      </c>
      <c r="L21815" s="34">
        <v>75</v>
      </c>
      <c r="M21815" s="34">
        <v>83</v>
      </c>
      <c r="N21815" s="34">
        <v>78</v>
      </c>
      <c r="O21815" s="34">
        <v>81</v>
      </c>
      <c r="P21815" s="34">
        <v>113</v>
      </c>
      <c r="Q21815" s="34">
        <v>107</v>
      </c>
      <c r="R21815" s="34">
        <v>107</v>
      </c>
      <c r="S21815" s="34">
        <v>97</v>
      </c>
      <c r="T21815" s="34">
        <v>84</v>
      </c>
      <c r="U21815" s="34">
        <v>120</v>
      </c>
      <c r="V21815" s="34">
        <v>74</v>
      </c>
      <c r="W21815" s="34">
        <v>101</v>
      </c>
      <c r="X21815" s="34">
        <v>162</v>
      </c>
      <c r="Y21815" s="34">
        <v>91</v>
      </c>
      <c r="Z21815" s="34">
        <v>87</v>
      </c>
      <c r="AA21815" s="34">
        <v>126</v>
      </c>
      <c r="AB21815" s="34">
        <v>86</v>
      </c>
      <c r="AC21815" s="34">
        <v>143</v>
      </c>
    </row>
    <row r="21816" spans="1:29" x14ac:dyDescent="0.2">
      <c r="A21816" s="34" t="s">
        <v>82309</v>
      </c>
      <c r="B21816" s="34">
        <v>116</v>
      </c>
      <c r="C21816" s="34">
        <v>134</v>
      </c>
      <c r="D21816" s="34">
        <v>151</v>
      </c>
      <c r="E21816" s="34">
        <v>146</v>
      </c>
      <c r="F21816" s="34">
        <v>110</v>
      </c>
      <c r="G21816" s="34">
        <v>115</v>
      </c>
      <c r="H21816" s="34">
        <v>158</v>
      </c>
      <c r="I21816" s="34">
        <v>134</v>
      </c>
      <c r="J21816" s="34">
        <v>106</v>
      </c>
      <c r="K21816" s="34">
        <v>143</v>
      </c>
      <c r="L21816" s="34">
        <v>87</v>
      </c>
      <c r="M21816" s="34">
        <v>129</v>
      </c>
      <c r="N21816" s="34">
        <v>110</v>
      </c>
      <c r="O21816" s="34">
        <v>130</v>
      </c>
      <c r="P21816" s="34">
        <v>99</v>
      </c>
      <c r="Q21816" s="34">
        <v>147</v>
      </c>
      <c r="R21816" s="34">
        <v>128</v>
      </c>
      <c r="S21816" s="34">
        <v>156</v>
      </c>
      <c r="T21816" s="34">
        <v>119</v>
      </c>
      <c r="U21816" s="34">
        <v>134</v>
      </c>
      <c r="V21816" s="34">
        <v>125</v>
      </c>
      <c r="W21816" s="34">
        <v>124</v>
      </c>
      <c r="X21816" s="34">
        <v>175</v>
      </c>
      <c r="Y21816" s="34">
        <v>142</v>
      </c>
      <c r="Z21816" s="34">
        <v>141</v>
      </c>
      <c r="AA21816" s="34">
        <v>205</v>
      </c>
      <c r="AB21816" s="34">
        <v>177</v>
      </c>
      <c r="AC21816" s="34">
        <v>252</v>
      </c>
    </row>
    <row r="21817" spans="1:29" x14ac:dyDescent="0.2">
      <c r="A21817" s="34" t="s">
        <v>82310</v>
      </c>
      <c r="B21817" s="34">
        <v>79</v>
      </c>
      <c r="C21817" s="34">
        <v>198</v>
      </c>
      <c r="D21817" s="34">
        <v>184</v>
      </c>
      <c r="E21817" s="34">
        <v>233</v>
      </c>
      <c r="F21817" s="34">
        <v>169</v>
      </c>
      <c r="G21817" s="34">
        <v>183</v>
      </c>
      <c r="H21817" s="34">
        <v>130</v>
      </c>
      <c r="I21817" s="34">
        <v>159</v>
      </c>
      <c r="J21817" s="34">
        <v>164</v>
      </c>
      <c r="K21817" s="34">
        <v>187</v>
      </c>
      <c r="L21817" s="34">
        <v>115</v>
      </c>
      <c r="M21817" s="34">
        <v>167</v>
      </c>
      <c r="N21817" s="34">
        <v>124</v>
      </c>
      <c r="O21817" s="34">
        <v>149</v>
      </c>
      <c r="P21817" s="34">
        <v>144</v>
      </c>
      <c r="Q21817" s="34">
        <v>213</v>
      </c>
      <c r="R21817" s="34">
        <v>157</v>
      </c>
      <c r="S21817" s="34">
        <v>213</v>
      </c>
      <c r="T21817" s="34">
        <v>126</v>
      </c>
      <c r="U21817" s="34">
        <v>183</v>
      </c>
      <c r="V21817" s="34">
        <v>170</v>
      </c>
      <c r="W21817" s="34">
        <v>194</v>
      </c>
      <c r="X21817" s="34">
        <v>203</v>
      </c>
      <c r="Y21817" s="34">
        <v>153</v>
      </c>
      <c r="Z21817" s="34">
        <v>236</v>
      </c>
      <c r="AA21817" s="34">
        <v>251</v>
      </c>
      <c r="AB21817" s="34">
        <v>149</v>
      </c>
      <c r="AC21817" s="34">
        <v>305</v>
      </c>
    </row>
    <row r="21818" spans="1:29" x14ac:dyDescent="0.2">
      <c r="A21818" s="34" t="s">
        <v>82311</v>
      </c>
      <c r="B21818" s="34">
        <v>66</v>
      </c>
      <c r="C21818" s="34">
        <v>107</v>
      </c>
      <c r="D21818" s="34">
        <v>105</v>
      </c>
      <c r="E21818" s="34">
        <v>93</v>
      </c>
      <c r="F21818" s="34">
        <v>105</v>
      </c>
      <c r="G21818" s="34">
        <v>95</v>
      </c>
      <c r="H21818" s="34">
        <v>77</v>
      </c>
      <c r="I21818" s="34">
        <v>98</v>
      </c>
      <c r="J21818" s="34">
        <v>101</v>
      </c>
      <c r="K21818" s="34">
        <v>93</v>
      </c>
      <c r="L21818" s="34">
        <v>91</v>
      </c>
      <c r="M21818" s="34">
        <v>98</v>
      </c>
      <c r="N21818" s="34">
        <v>89</v>
      </c>
      <c r="O21818" s="34">
        <v>89</v>
      </c>
      <c r="P21818" s="34">
        <v>86</v>
      </c>
      <c r="Q21818" s="34">
        <v>120</v>
      </c>
      <c r="R21818" s="34">
        <v>137</v>
      </c>
      <c r="S21818" s="34">
        <v>83</v>
      </c>
      <c r="T21818" s="34">
        <v>112</v>
      </c>
      <c r="U21818" s="34">
        <v>116</v>
      </c>
      <c r="V21818" s="34">
        <v>126</v>
      </c>
      <c r="W21818" s="34">
        <v>130</v>
      </c>
      <c r="X21818" s="34">
        <v>105</v>
      </c>
      <c r="Y21818" s="34">
        <v>123</v>
      </c>
      <c r="Z21818" s="34">
        <v>133</v>
      </c>
      <c r="AA21818" s="34">
        <v>135</v>
      </c>
      <c r="AB21818" s="34">
        <v>140</v>
      </c>
      <c r="AC21818" s="34">
        <v>137</v>
      </c>
    </row>
    <row r="21819" spans="1:29" x14ac:dyDescent="0.2">
      <c r="A21819" s="34" t="s">
        <v>82312</v>
      </c>
      <c r="B21819" s="34">
        <v>29</v>
      </c>
      <c r="C21819" s="34">
        <v>82</v>
      </c>
      <c r="D21819" s="34">
        <v>33</v>
      </c>
      <c r="E21819" s="34">
        <v>55</v>
      </c>
      <c r="F21819" s="34">
        <v>60</v>
      </c>
      <c r="G21819" s="34">
        <v>72</v>
      </c>
      <c r="H21819" s="34">
        <v>65</v>
      </c>
      <c r="I21819" s="34">
        <v>60</v>
      </c>
      <c r="J21819" s="34">
        <v>41</v>
      </c>
      <c r="K21819" s="34">
        <v>60</v>
      </c>
      <c r="L21819" s="34">
        <v>29</v>
      </c>
      <c r="M21819" s="34">
        <v>55</v>
      </c>
      <c r="N21819" s="34">
        <v>38</v>
      </c>
      <c r="O21819" s="34">
        <v>37</v>
      </c>
      <c r="P21819" s="34">
        <v>36</v>
      </c>
      <c r="Q21819" s="34">
        <v>78</v>
      </c>
      <c r="R21819" s="34">
        <v>38</v>
      </c>
      <c r="S21819" s="34">
        <v>65</v>
      </c>
      <c r="T21819" s="34">
        <v>34</v>
      </c>
      <c r="U21819" s="34">
        <v>56</v>
      </c>
      <c r="V21819" s="34">
        <v>54</v>
      </c>
      <c r="W21819" s="34">
        <v>67</v>
      </c>
      <c r="X21819" s="34">
        <v>44</v>
      </c>
      <c r="Y21819" s="34">
        <v>56</v>
      </c>
      <c r="Z21819" s="34">
        <v>56</v>
      </c>
      <c r="AA21819" s="34">
        <v>60</v>
      </c>
      <c r="AB21819" s="34">
        <v>53</v>
      </c>
      <c r="AC21819" s="34">
        <v>69</v>
      </c>
    </row>
    <row r="21820" spans="1:29" x14ac:dyDescent="0.2">
      <c r="A21820" s="34" t="s">
        <v>82313</v>
      </c>
      <c r="B21820" s="34">
        <v>0</v>
      </c>
      <c r="C21820" s="34">
        <v>0</v>
      </c>
      <c r="D21820" s="34">
        <v>0</v>
      </c>
      <c r="E21820" s="34">
        <v>0</v>
      </c>
      <c r="F21820" s="34">
        <v>0</v>
      </c>
      <c r="G21820" s="34">
        <v>0</v>
      </c>
      <c r="H21820" s="34">
        <v>0</v>
      </c>
      <c r="I21820" s="34">
        <v>0</v>
      </c>
      <c r="J21820" s="34">
        <v>0</v>
      </c>
      <c r="K21820" s="34">
        <v>0</v>
      </c>
      <c r="L21820" s="34">
        <v>0</v>
      </c>
      <c r="M21820" s="34">
        <v>0</v>
      </c>
      <c r="N21820" s="34">
        <v>0</v>
      </c>
      <c r="O21820" s="34">
        <v>0</v>
      </c>
      <c r="P21820" s="34">
        <v>0</v>
      </c>
      <c r="Q21820" s="34">
        <v>0</v>
      </c>
      <c r="R21820" s="34">
        <v>0</v>
      </c>
      <c r="S21820" s="34">
        <v>0</v>
      </c>
      <c r="T21820" s="34">
        <v>0</v>
      </c>
      <c r="U21820" s="34">
        <v>0</v>
      </c>
      <c r="V21820" s="34">
        <v>0</v>
      </c>
      <c r="W21820" s="34">
        <v>0</v>
      </c>
      <c r="X21820" s="34">
        <v>0</v>
      </c>
      <c r="Y21820" s="34">
        <v>0</v>
      </c>
      <c r="Z21820" s="34">
        <v>0</v>
      </c>
      <c r="AA21820" s="34">
        <v>0</v>
      </c>
      <c r="AB21820" s="34">
        <v>0</v>
      </c>
      <c r="AC21820" s="34">
        <v>0</v>
      </c>
    </row>
    <row r="21821" spans="1:29" x14ac:dyDescent="0.2">
      <c r="A21821" s="34" t="s">
        <v>82314</v>
      </c>
      <c r="B21821" s="34">
        <v>114</v>
      </c>
      <c r="C21821" s="34">
        <v>147</v>
      </c>
      <c r="D21821" s="34">
        <v>142</v>
      </c>
      <c r="E21821" s="34">
        <v>218</v>
      </c>
      <c r="F21821" s="34">
        <v>155</v>
      </c>
      <c r="G21821" s="34">
        <v>247</v>
      </c>
      <c r="H21821" s="34">
        <v>128</v>
      </c>
      <c r="I21821" s="34">
        <v>165</v>
      </c>
      <c r="J21821" s="34">
        <v>123</v>
      </c>
      <c r="K21821" s="34">
        <v>174</v>
      </c>
      <c r="L21821" s="34">
        <v>96</v>
      </c>
      <c r="M21821" s="34">
        <v>166</v>
      </c>
      <c r="N21821" s="34">
        <v>99</v>
      </c>
      <c r="O21821" s="34">
        <v>170</v>
      </c>
      <c r="P21821" s="34">
        <v>176</v>
      </c>
      <c r="Q21821" s="34">
        <v>242</v>
      </c>
      <c r="R21821" s="34">
        <v>166</v>
      </c>
      <c r="S21821" s="34">
        <v>188</v>
      </c>
      <c r="T21821" s="34">
        <v>137</v>
      </c>
      <c r="U21821" s="34">
        <v>192</v>
      </c>
      <c r="V21821" s="34">
        <v>173</v>
      </c>
      <c r="W21821" s="34">
        <v>170</v>
      </c>
      <c r="X21821" s="34">
        <v>176</v>
      </c>
      <c r="Y21821" s="34">
        <v>176</v>
      </c>
      <c r="Z21821" s="34">
        <v>182</v>
      </c>
      <c r="AA21821" s="34">
        <v>193</v>
      </c>
      <c r="AB21821" s="34">
        <v>145</v>
      </c>
      <c r="AC21821" s="34">
        <v>257</v>
      </c>
    </row>
    <row r="21822" spans="1:29" x14ac:dyDescent="0.2">
      <c r="A21822" s="34" t="s">
        <v>82315</v>
      </c>
      <c r="B21822" s="34">
        <v>267</v>
      </c>
      <c r="C21822" s="34">
        <v>212</v>
      </c>
      <c r="D21822" s="34">
        <v>263</v>
      </c>
      <c r="E21822" s="34">
        <v>239</v>
      </c>
      <c r="F21822" s="34">
        <v>270</v>
      </c>
      <c r="G21822" s="34">
        <v>184</v>
      </c>
      <c r="H21822" s="34">
        <v>315</v>
      </c>
      <c r="I21822" s="34">
        <v>174</v>
      </c>
      <c r="J21822" s="34">
        <v>252</v>
      </c>
      <c r="K21822" s="34">
        <v>257</v>
      </c>
      <c r="L21822" s="34">
        <v>275</v>
      </c>
      <c r="M21822" s="34">
        <v>176</v>
      </c>
      <c r="N21822" s="34">
        <v>213</v>
      </c>
      <c r="O21822" s="34">
        <v>197</v>
      </c>
      <c r="P21822" s="34">
        <v>215</v>
      </c>
      <c r="Q21822" s="34">
        <v>287</v>
      </c>
      <c r="R21822" s="34">
        <v>320</v>
      </c>
      <c r="S21822" s="34">
        <v>239</v>
      </c>
      <c r="T21822" s="34">
        <v>287</v>
      </c>
      <c r="U21822" s="34">
        <v>248</v>
      </c>
      <c r="V21822" s="34">
        <v>298</v>
      </c>
      <c r="W21822" s="34">
        <v>375</v>
      </c>
      <c r="X21822" s="34">
        <v>262</v>
      </c>
      <c r="Y21822" s="34">
        <v>305</v>
      </c>
      <c r="Z21822" s="34">
        <v>264</v>
      </c>
      <c r="AA21822" s="34">
        <v>322</v>
      </c>
      <c r="AB21822" s="34">
        <v>311</v>
      </c>
      <c r="AC21822" s="34">
        <v>358</v>
      </c>
    </row>
    <row r="21823" spans="1:29" x14ac:dyDescent="0.2">
      <c r="A21823" s="34" t="s">
        <v>82316</v>
      </c>
      <c r="B21823" s="34">
        <v>61</v>
      </c>
      <c r="C21823" s="34">
        <v>64</v>
      </c>
      <c r="D21823" s="34">
        <v>70</v>
      </c>
      <c r="E21823" s="34">
        <v>81</v>
      </c>
      <c r="F21823" s="34">
        <v>42</v>
      </c>
      <c r="G21823" s="34">
        <v>46</v>
      </c>
      <c r="H21823" s="34">
        <v>50</v>
      </c>
      <c r="I21823" s="34">
        <v>74</v>
      </c>
      <c r="J21823" s="34">
        <v>37</v>
      </c>
      <c r="K21823" s="34">
        <v>71</v>
      </c>
      <c r="L21823" s="34">
        <v>36</v>
      </c>
      <c r="M21823" s="34">
        <v>44</v>
      </c>
      <c r="N21823" s="34">
        <v>41</v>
      </c>
      <c r="O21823" s="34">
        <v>53</v>
      </c>
      <c r="P21823" s="34">
        <v>33</v>
      </c>
      <c r="Q21823" s="34">
        <v>63</v>
      </c>
      <c r="R21823" s="34">
        <v>36</v>
      </c>
      <c r="S21823" s="34">
        <v>96</v>
      </c>
      <c r="T21823" s="34">
        <v>39</v>
      </c>
      <c r="U21823" s="34">
        <v>58</v>
      </c>
      <c r="V21823" s="34">
        <v>61</v>
      </c>
      <c r="W21823" s="34">
        <v>63</v>
      </c>
      <c r="X21823" s="34">
        <v>73</v>
      </c>
      <c r="Y21823" s="34">
        <v>54</v>
      </c>
      <c r="Z21823" s="34">
        <v>59</v>
      </c>
      <c r="AA21823" s="34">
        <v>70</v>
      </c>
      <c r="AB21823" s="34">
        <v>50</v>
      </c>
      <c r="AC21823" s="34">
        <v>80</v>
      </c>
    </row>
    <row r="21824" spans="1:29" x14ac:dyDescent="0.2">
      <c r="A21824" s="34" t="s">
        <v>82317</v>
      </c>
      <c r="B21824" s="34">
        <v>140</v>
      </c>
      <c r="C21824" s="34">
        <v>128</v>
      </c>
      <c r="D21824" s="34">
        <v>152</v>
      </c>
      <c r="E21824" s="34">
        <v>124</v>
      </c>
      <c r="F21824" s="34">
        <v>101</v>
      </c>
      <c r="G21824" s="34">
        <v>115</v>
      </c>
      <c r="H21824" s="34">
        <v>128</v>
      </c>
      <c r="I21824" s="34">
        <v>68</v>
      </c>
      <c r="J21824" s="34">
        <v>124</v>
      </c>
      <c r="K21824" s="34">
        <v>114</v>
      </c>
      <c r="L21824" s="34">
        <v>115</v>
      </c>
      <c r="M21824" s="34">
        <v>106</v>
      </c>
      <c r="N21824" s="34">
        <v>102</v>
      </c>
      <c r="O21824" s="34">
        <v>110</v>
      </c>
      <c r="P21824" s="34">
        <v>105</v>
      </c>
      <c r="Q21824" s="34">
        <v>181</v>
      </c>
      <c r="R21824" s="34">
        <v>126</v>
      </c>
      <c r="S21824" s="34">
        <v>128</v>
      </c>
      <c r="T21824" s="34">
        <v>128</v>
      </c>
      <c r="U21824" s="34">
        <v>109</v>
      </c>
      <c r="V21824" s="34">
        <v>190</v>
      </c>
      <c r="W21824" s="34">
        <v>112</v>
      </c>
      <c r="X21824" s="34">
        <v>167</v>
      </c>
      <c r="Y21824" s="34">
        <v>141</v>
      </c>
      <c r="Z21824" s="34">
        <v>153</v>
      </c>
      <c r="AA21824" s="34">
        <v>120</v>
      </c>
      <c r="AB21824" s="34">
        <v>161</v>
      </c>
      <c r="AC21824" s="34">
        <v>166</v>
      </c>
    </row>
    <row r="21825" spans="1:29" x14ac:dyDescent="0.2">
      <c r="A21825" s="34" t="s">
        <v>82318</v>
      </c>
      <c r="B21825" s="34">
        <v>124</v>
      </c>
      <c r="C21825" s="34">
        <v>128</v>
      </c>
      <c r="D21825" s="34">
        <v>162</v>
      </c>
      <c r="E21825" s="34">
        <v>135</v>
      </c>
      <c r="F21825" s="34">
        <v>185</v>
      </c>
      <c r="G21825" s="34">
        <v>119</v>
      </c>
      <c r="H21825" s="34">
        <v>137</v>
      </c>
      <c r="I21825" s="34">
        <v>143</v>
      </c>
      <c r="J21825" s="34">
        <v>159</v>
      </c>
      <c r="K21825" s="34">
        <v>153</v>
      </c>
      <c r="L21825" s="34">
        <v>101</v>
      </c>
      <c r="M21825" s="34">
        <v>129</v>
      </c>
      <c r="N21825" s="34">
        <v>107</v>
      </c>
      <c r="O21825" s="34">
        <v>134</v>
      </c>
      <c r="P21825" s="34">
        <v>156</v>
      </c>
      <c r="Q21825" s="34">
        <v>189</v>
      </c>
      <c r="R21825" s="34">
        <v>193</v>
      </c>
      <c r="S21825" s="34">
        <v>191</v>
      </c>
      <c r="T21825" s="34">
        <v>150</v>
      </c>
      <c r="U21825" s="34">
        <v>139</v>
      </c>
      <c r="V21825" s="34">
        <v>191</v>
      </c>
      <c r="W21825" s="34">
        <v>184</v>
      </c>
      <c r="X21825" s="34">
        <v>210</v>
      </c>
      <c r="Y21825" s="34">
        <v>176</v>
      </c>
      <c r="Z21825" s="34">
        <v>157</v>
      </c>
      <c r="AA21825" s="34">
        <v>169</v>
      </c>
      <c r="AB21825" s="34">
        <v>174</v>
      </c>
      <c r="AC21825" s="34">
        <v>216</v>
      </c>
    </row>
    <row r="21826" spans="1:29" x14ac:dyDescent="0.2">
      <c r="A21826" s="34" t="s">
        <v>82319</v>
      </c>
      <c r="B21826" s="34">
        <v>11</v>
      </c>
      <c r="C21826" s="34">
        <v>7</v>
      </c>
      <c r="D21826" s="34">
        <v>7</v>
      </c>
      <c r="E21826" s="34">
        <v>12</v>
      </c>
      <c r="F21826" s="34">
        <v>10</v>
      </c>
      <c r="G21826" s="34">
        <v>4</v>
      </c>
      <c r="H21826" s="34">
        <v>5</v>
      </c>
      <c r="I21826" s="34">
        <v>11</v>
      </c>
      <c r="J21826" s="34">
        <v>8</v>
      </c>
      <c r="K21826" s="34">
        <v>16</v>
      </c>
      <c r="L21826" s="34">
        <v>4</v>
      </c>
      <c r="M21826" s="34">
        <v>9</v>
      </c>
      <c r="N21826" s="34">
        <v>7</v>
      </c>
      <c r="O21826" s="34">
        <v>10</v>
      </c>
      <c r="P21826" s="34">
        <v>4</v>
      </c>
      <c r="Q21826" s="34">
        <v>18</v>
      </c>
      <c r="R21826" s="34">
        <v>6</v>
      </c>
      <c r="S21826" s="34">
        <v>13</v>
      </c>
      <c r="T21826" s="34">
        <v>6</v>
      </c>
      <c r="U21826" s="34">
        <v>6</v>
      </c>
      <c r="V21826" s="34">
        <v>4</v>
      </c>
      <c r="W21826" s="34">
        <v>2</v>
      </c>
      <c r="X21826" s="34">
        <v>22</v>
      </c>
      <c r="Y21826" s="34">
        <v>3</v>
      </c>
      <c r="Z21826" s="34">
        <v>14</v>
      </c>
      <c r="AA21826" s="34">
        <v>14</v>
      </c>
      <c r="AB21826" s="34">
        <v>4</v>
      </c>
      <c r="AC21826" s="34">
        <v>19</v>
      </c>
    </row>
    <row r="21827" spans="1:29" x14ac:dyDescent="0.2">
      <c r="A21827" s="34" t="s">
        <v>82320</v>
      </c>
      <c r="B21827" s="34">
        <v>101</v>
      </c>
      <c r="C21827" s="34">
        <v>119</v>
      </c>
      <c r="D21827" s="34">
        <v>141</v>
      </c>
      <c r="E21827" s="34">
        <v>110</v>
      </c>
      <c r="F21827" s="34">
        <v>156</v>
      </c>
      <c r="G21827" s="34">
        <v>89</v>
      </c>
      <c r="H21827" s="34">
        <v>113</v>
      </c>
      <c r="I21827" s="34">
        <v>134</v>
      </c>
      <c r="J21827" s="34">
        <v>89</v>
      </c>
      <c r="K21827" s="34">
        <v>128</v>
      </c>
      <c r="L21827" s="34">
        <v>118</v>
      </c>
      <c r="M21827" s="34">
        <v>108</v>
      </c>
      <c r="N21827" s="34">
        <v>125</v>
      </c>
      <c r="O21827" s="34">
        <v>85</v>
      </c>
      <c r="P21827" s="34">
        <v>116</v>
      </c>
      <c r="Q21827" s="34">
        <v>202</v>
      </c>
      <c r="R21827" s="34">
        <v>174</v>
      </c>
      <c r="S21827" s="34">
        <v>153</v>
      </c>
      <c r="T21827" s="34">
        <v>141</v>
      </c>
      <c r="U21827" s="34">
        <v>103</v>
      </c>
      <c r="V21827" s="34">
        <v>142</v>
      </c>
      <c r="W21827" s="34">
        <v>130</v>
      </c>
      <c r="X21827" s="34">
        <v>184</v>
      </c>
      <c r="Y21827" s="34">
        <v>180</v>
      </c>
      <c r="Z21827" s="34">
        <v>103</v>
      </c>
      <c r="AA21827" s="34">
        <v>175</v>
      </c>
      <c r="AB21827" s="34">
        <v>166</v>
      </c>
      <c r="AC21827" s="34">
        <v>201</v>
      </c>
    </row>
    <row r="21828" spans="1:29" x14ac:dyDescent="0.2">
      <c r="A21828" s="34" t="s">
        <v>82321</v>
      </c>
      <c r="B21828" s="34">
        <v>54</v>
      </c>
      <c r="C21828" s="34">
        <v>200</v>
      </c>
      <c r="D21828" s="34">
        <v>177</v>
      </c>
      <c r="E21828" s="34">
        <v>150</v>
      </c>
      <c r="F21828" s="34">
        <v>128</v>
      </c>
      <c r="G21828" s="34">
        <v>214</v>
      </c>
      <c r="H21828" s="34">
        <v>123</v>
      </c>
      <c r="I21828" s="34">
        <v>198</v>
      </c>
      <c r="J21828" s="34">
        <v>106</v>
      </c>
      <c r="K21828" s="34">
        <v>180</v>
      </c>
      <c r="L21828" s="34">
        <v>49</v>
      </c>
      <c r="M21828" s="34">
        <v>145</v>
      </c>
      <c r="N21828" s="34">
        <v>115</v>
      </c>
      <c r="O21828" s="34">
        <v>124</v>
      </c>
      <c r="P21828" s="34">
        <v>131</v>
      </c>
      <c r="Q21828" s="34">
        <v>202</v>
      </c>
      <c r="R21828" s="34">
        <v>97</v>
      </c>
      <c r="S21828" s="34">
        <v>214</v>
      </c>
      <c r="T21828" s="34">
        <v>75</v>
      </c>
      <c r="U21828" s="34">
        <v>130</v>
      </c>
      <c r="V21828" s="34">
        <v>156</v>
      </c>
      <c r="W21828" s="34">
        <v>126</v>
      </c>
      <c r="X21828" s="34">
        <v>159</v>
      </c>
      <c r="Y21828" s="34">
        <v>113</v>
      </c>
      <c r="Z21828" s="34">
        <v>172</v>
      </c>
      <c r="AA21828" s="34">
        <v>233</v>
      </c>
      <c r="AB21828" s="34">
        <v>101</v>
      </c>
      <c r="AC21828" s="34">
        <v>261</v>
      </c>
    </row>
    <row r="21829" spans="1:29" x14ac:dyDescent="0.2">
      <c r="A21829" s="34" t="s">
        <v>82322</v>
      </c>
      <c r="B21829" s="34">
        <v>129</v>
      </c>
      <c r="C21829" s="34">
        <v>205</v>
      </c>
      <c r="D21829" s="34">
        <v>211</v>
      </c>
      <c r="E21829" s="34">
        <v>152</v>
      </c>
      <c r="F21829" s="34">
        <v>170</v>
      </c>
      <c r="G21829" s="34">
        <v>228</v>
      </c>
      <c r="H21829" s="34">
        <v>183</v>
      </c>
      <c r="I21829" s="34">
        <v>165</v>
      </c>
      <c r="J21829" s="34">
        <v>167</v>
      </c>
      <c r="K21829" s="34">
        <v>139</v>
      </c>
      <c r="L21829" s="34">
        <v>124</v>
      </c>
      <c r="M21829" s="34">
        <v>150</v>
      </c>
      <c r="N21829" s="34">
        <v>167</v>
      </c>
      <c r="O21829" s="34">
        <v>149</v>
      </c>
      <c r="P21829" s="34">
        <v>156</v>
      </c>
      <c r="Q21829" s="34">
        <v>186</v>
      </c>
      <c r="R21829" s="34">
        <v>158</v>
      </c>
      <c r="S21829" s="34">
        <v>207</v>
      </c>
      <c r="T21829" s="34">
        <v>158</v>
      </c>
      <c r="U21829" s="34">
        <v>157</v>
      </c>
      <c r="V21829" s="34">
        <v>272</v>
      </c>
      <c r="W21829" s="34">
        <v>187</v>
      </c>
      <c r="X21829" s="34">
        <v>218</v>
      </c>
      <c r="Y21829" s="34">
        <v>165</v>
      </c>
      <c r="Z21829" s="34">
        <v>226</v>
      </c>
      <c r="AA21829" s="34">
        <v>221</v>
      </c>
      <c r="AB21829" s="34">
        <v>202</v>
      </c>
      <c r="AC21829" s="34">
        <v>271</v>
      </c>
    </row>
    <row r="21830" spans="1:29" x14ac:dyDescent="0.2">
      <c r="A21830" s="34" t="s">
        <v>82323</v>
      </c>
      <c r="B21830" s="34">
        <v>373</v>
      </c>
      <c r="C21830" s="34">
        <v>352</v>
      </c>
      <c r="D21830" s="34">
        <v>570</v>
      </c>
      <c r="E21830" s="34">
        <v>361</v>
      </c>
      <c r="F21830" s="34">
        <v>620</v>
      </c>
      <c r="G21830" s="34">
        <v>365</v>
      </c>
      <c r="H21830" s="34">
        <v>585</v>
      </c>
      <c r="I21830" s="34">
        <v>353</v>
      </c>
      <c r="J21830" s="34">
        <v>647</v>
      </c>
      <c r="K21830" s="34">
        <v>342</v>
      </c>
      <c r="L21830" s="34">
        <v>406</v>
      </c>
      <c r="M21830" s="34">
        <v>324</v>
      </c>
      <c r="N21830" s="34">
        <v>513</v>
      </c>
      <c r="O21830" s="34">
        <v>319</v>
      </c>
      <c r="P21830" s="34">
        <v>549</v>
      </c>
      <c r="Q21830" s="34">
        <v>512</v>
      </c>
      <c r="R21830" s="34">
        <v>701</v>
      </c>
      <c r="S21830" s="34">
        <v>421</v>
      </c>
      <c r="T21830" s="34">
        <v>609</v>
      </c>
      <c r="U21830" s="34">
        <v>345</v>
      </c>
      <c r="V21830" s="34">
        <v>605</v>
      </c>
      <c r="W21830" s="34">
        <v>536</v>
      </c>
      <c r="X21830" s="34">
        <v>703</v>
      </c>
      <c r="Y21830" s="34">
        <v>377</v>
      </c>
      <c r="Z21830" s="34">
        <v>602</v>
      </c>
      <c r="AA21830" s="34">
        <v>483</v>
      </c>
      <c r="AB21830" s="34">
        <v>744</v>
      </c>
      <c r="AC21830" s="34">
        <v>585</v>
      </c>
    </row>
    <row r="21831" spans="1:29" x14ac:dyDescent="0.2">
      <c r="A21831" s="34" t="s">
        <v>82324</v>
      </c>
      <c r="B21831" s="34">
        <v>65</v>
      </c>
      <c r="C21831" s="34">
        <v>50</v>
      </c>
      <c r="D21831" s="34">
        <v>70</v>
      </c>
      <c r="E21831" s="34">
        <v>73</v>
      </c>
      <c r="F21831" s="34">
        <v>61</v>
      </c>
      <c r="G21831" s="34">
        <v>37</v>
      </c>
      <c r="H21831" s="34">
        <v>79</v>
      </c>
      <c r="I21831" s="34">
        <v>48</v>
      </c>
      <c r="J21831" s="34">
        <v>63</v>
      </c>
      <c r="K21831" s="34">
        <v>61</v>
      </c>
      <c r="L21831" s="34">
        <v>58</v>
      </c>
      <c r="M21831" s="34">
        <v>50</v>
      </c>
      <c r="N21831" s="34">
        <v>55</v>
      </c>
      <c r="O21831" s="34">
        <v>33</v>
      </c>
      <c r="P21831" s="34">
        <v>47</v>
      </c>
      <c r="Q21831" s="34">
        <v>85</v>
      </c>
      <c r="R21831" s="34">
        <v>101</v>
      </c>
      <c r="S21831" s="34">
        <v>72</v>
      </c>
      <c r="T21831" s="34">
        <v>64</v>
      </c>
      <c r="U21831" s="34">
        <v>50</v>
      </c>
      <c r="V21831" s="34">
        <v>111</v>
      </c>
      <c r="W21831" s="34">
        <v>61</v>
      </c>
      <c r="X21831" s="34">
        <v>105</v>
      </c>
      <c r="Y21831" s="34">
        <v>68</v>
      </c>
      <c r="Z21831" s="34">
        <v>105</v>
      </c>
      <c r="AA21831" s="34">
        <v>86</v>
      </c>
      <c r="AB21831" s="34">
        <v>110</v>
      </c>
      <c r="AC21831" s="34">
        <v>84</v>
      </c>
    </row>
    <row r="21832" spans="1:29" x14ac:dyDescent="0.2">
      <c r="A21832" s="34" t="s">
        <v>82325</v>
      </c>
      <c r="B21832" s="34">
        <v>32</v>
      </c>
      <c r="C21832" s="34">
        <v>32</v>
      </c>
      <c r="D21832" s="34">
        <v>41</v>
      </c>
      <c r="E21832" s="34">
        <v>35</v>
      </c>
      <c r="F21832" s="34">
        <v>39</v>
      </c>
      <c r="G21832" s="34">
        <v>28</v>
      </c>
      <c r="H21832" s="34">
        <v>35</v>
      </c>
      <c r="I21832" s="34">
        <v>24</v>
      </c>
      <c r="J21832" s="34">
        <v>16</v>
      </c>
      <c r="K21832" s="34">
        <v>31</v>
      </c>
      <c r="L21832" s="34">
        <v>12</v>
      </c>
      <c r="M21832" s="34">
        <v>20</v>
      </c>
      <c r="N21832" s="34">
        <v>18</v>
      </c>
      <c r="O21832" s="34">
        <v>13</v>
      </c>
      <c r="P21832" s="34">
        <v>32</v>
      </c>
      <c r="Q21832" s="34">
        <v>12</v>
      </c>
      <c r="R21832" s="34">
        <v>21</v>
      </c>
      <c r="S21832" s="34">
        <v>26</v>
      </c>
      <c r="T21832" s="34">
        <v>20</v>
      </c>
      <c r="U21832" s="34">
        <v>17</v>
      </c>
      <c r="V21832" s="34">
        <v>21</v>
      </c>
      <c r="W21832" s="34">
        <v>16</v>
      </c>
      <c r="X21832" s="34">
        <v>46</v>
      </c>
      <c r="Y21832" s="34">
        <v>14</v>
      </c>
      <c r="Z21832" s="34">
        <v>27</v>
      </c>
      <c r="AA21832" s="34">
        <v>28</v>
      </c>
      <c r="AB21832" s="34">
        <v>16</v>
      </c>
      <c r="AC21832" s="34">
        <v>42</v>
      </c>
    </row>
    <row r="21833" spans="1:29" x14ac:dyDescent="0.2">
      <c r="A21833" s="34" t="s">
        <v>82326</v>
      </c>
      <c r="B21833" s="34">
        <v>397</v>
      </c>
      <c r="C21833" s="34">
        <v>488</v>
      </c>
      <c r="D21833" s="34">
        <v>604</v>
      </c>
      <c r="E21833" s="34">
        <v>542</v>
      </c>
      <c r="F21833" s="34">
        <v>562</v>
      </c>
      <c r="G21833" s="34">
        <v>529</v>
      </c>
      <c r="H21833" s="34">
        <v>570</v>
      </c>
      <c r="I21833" s="34">
        <v>500</v>
      </c>
      <c r="J21833" s="34">
        <v>553</v>
      </c>
      <c r="K21833" s="34">
        <v>514</v>
      </c>
      <c r="L21833" s="34">
        <v>458</v>
      </c>
      <c r="M21833" s="34">
        <v>437</v>
      </c>
      <c r="N21833" s="34">
        <v>507</v>
      </c>
      <c r="O21833" s="34">
        <v>468</v>
      </c>
      <c r="P21833" s="34">
        <v>556</v>
      </c>
      <c r="Q21833" s="34">
        <v>690</v>
      </c>
      <c r="R21833" s="34">
        <v>759</v>
      </c>
      <c r="S21833" s="34">
        <v>612</v>
      </c>
      <c r="T21833" s="34">
        <v>532</v>
      </c>
      <c r="U21833" s="34">
        <v>531</v>
      </c>
      <c r="V21833" s="34">
        <v>634</v>
      </c>
      <c r="W21833" s="34">
        <v>663</v>
      </c>
      <c r="X21833" s="34">
        <v>687</v>
      </c>
      <c r="Y21833" s="34">
        <v>615</v>
      </c>
      <c r="Z21833" s="34">
        <v>681</v>
      </c>
      <c r="AA21833" s="34">
        <v>673</v>
      </c>
      <c r="AB21833" s="34">
        <v>608</v>
      </c>
      <c r="AC21833" s="34">
        <v>926</v>
      </c>
    </row>
    <row r="21834" spans="1:29" x14ac:dyDescent="0.2">
      <c r="A21834" s="34" t="s">
        <v>82327</v>
      </c>
      <c r="B21834" s="34">
        <v>63</v>
      </c>
      <c r="C21834" s="34">
        <v>127</v>
      </c>
      <c r="D21834" s="34">
        <v>166</v>
      </c>
      <c r="E21834" s="34">
        <v>178</v>
      </c>
      <c r="F21834" s="34">
        <v>107</v>
      </c>
      <c r="G21834" s="34">
        <v>139</v>
      </c>
      <c r="H21834" s="34">
        <v>104</v>
      </c>
      <c r="I21834" s="34">
        <v>112</v>
      </c>
      <c r="J21834" s="34">
        <v>103</v>
      </c>
      <c r="K21834" s="34">
        <v>128</v>
      </c>
      <c r="L21834" s="34">
        <v>49</v>
      </c>
      <c r="M21834" s="34">
        <v>109</v>
      </c>
      <c r="N21834" s="34">
        <v>88</v>
      </c>
      <c r="O21834" s="34">
        <v>92</v>
      </c>
      <c r="P21834" s="34">
        <v>93</v>
      </c>
      <c r="Q21834" s="34">
        <v>100</v>
      </c>
      <c r="R21834" s="34">
        <v>101</v>
      </c>
      <c r="S21834" s="34">
        <v>196</v>
      </c>
      <c r="T21834" s="34">
        <v>54</v>
      </c>
      <c r="U21834" s="34">
        <v>98</v>
      </c>
      <c r="V21834" s="34">
        <v>110</v>
      </c>
      <c r="W21834" s="34">
        <v>98</v>
      </c>
      <c r="X21834" s="34">
        <v>139</v>
      </c>
      <c r="Y21834" s="34">
        <v>105</v>
      </c>
      <c r="Z21834" s="34">
        <v>153</v>
      </c>
      <c r="AA21834" s="34">
        <v>171</v>
      </c>
      <c r="AB21834" s="34">
        <v>69</v>
      </c>
      <c r="AC21834" s="34">
        <v>199</v>
      </c>
    </row>
    <row r="21835" spans="1:29" x14ac:dyDescent="0.2">
      <c r="A21835" s="34" t="s">
        <v>82328</v>
      </c>
      <c r="B21835" s="34">
        <v>50</v>
      </c>
      <c r="C21835" s="34">
        <v>135</v>
      </c>
      <c r="D21835" s="34">
        <v>118</v>
      </c>
      <c r="E21835" s="34">
        <v>169</v>
      </c>
      <c r="F21835" s="34">
        <v>86</v>
      </c>
      <c r="G21835" s="34">
        <v>154</v>
      </c>
      <c r="H21835" s="34">
        <v>76</v>
      </c>
      <c r="I21835" s="34">
        <v>109</v>
      </c>
      <c r="J21835" s="34">
        <v>66</v>
      </c>
      <c r="K21835" s="34">
        <v>105</v>
      </c>
      <c r="L21835" s="34">
        <v>59</v>
      </c>
      <c r="M21835" s="34">
        <v>112</v>
      </c>
      <c r="N21835" s="34">
        <v>95</v>
      </c>
      <c r="O21835" s="34">
        <v>87</v>
      </c>
      <c r="P21835" s="34">
        <v>72</v>
      </c>
      <c r="Q21835" s="34">
        <v>172</v>
      </c>
      <c r="R21835" s="34">
        <v>83</v>
      </c>
      <c r="S21835" s="34">
        <v>156</v>
      </c>
      <c r="T21835" s="34">
        <v>53</v>
      </c>
      <c r="U21835" s="34">
        <v>106</v>
      </c>
      <c r="V21835" s="34">
        <v>109</v>
      </c>
      <c r="W21835" s="34">
        <v>73</v>
      </c>
      <c r="X21835" s="34">
        <v>123</v>
      </c>
      <c r="Y21835" s="34">
        <v>101</v>
      </c>
      <c r="Z21835" s="34">
        <v>94</v>
      </c>
      <c r="AA21835" s="34">
        <v>168</v>
      </c>
      <c r="AB21835" s="34">
        <v>60</v>
      </c>
      <c r="AC21835" s="34">
        <v>236</v>
      </c>
    </row>
    <row r="21836" spans="1:29" x14ac:dyDescent="0.2">
      <c r="A21836" s="34" t="s">
        <v>82329</v>
      </c>
      <c r="B21836" s="34">
        <v>100</v>
      </c>
      <c r="C21836" s="34">
        <v>166</v>
      </c>
      <c r="D21836" s="34">
        <v>228</v>
      </c>
      <c r="E21836" s="34">
        <v>188</v>
      </c>
      <c r="F21836" s="34">
        <v>166</v>
      </c>
      <c r="G21836" s="34">
        <v>165</v>
      </c>
      <c r="H21836" s="34">
        <v>170</v>
      </c>
      <c r="I21836" s="34">
        <v>129</v>
      </c>
      <c r="J21836" s="34">
        <v>123</v>
      </c>
      <c r="K21836" s="34">
        <v>156</v>
      </c>
      <c r="L21836" s="34">
        <v>68</v>
      </c>
      <c r="M21836" s="34">
        <v>110</v>
      </c>
      <c r="N21836" s="34">
        <v>128</v>
      </c>
      <c r="O21836" s="34">
        <v>128</v>
      </c>
      <c r="P21836" s="34">
        <v>120</v>
      </c>
      <c r="Q21836" s="34">
        <v>179</v>
      </c>
      <c r="R21836" s="34">
        <v>132</v>
      </c>
      <c r="S21836" s="34">
        <v>224</v>
      </c>
      <c r="T21836" s="34">
        <v>96</v>
      </c>
      <c r="U21836" s="34">
        <v>144</v>
      </c>
      <c r="V21836" s="34">
        <v>189</v>
      </c>
      <c r="W21836" s="34">
        <v>129</v>
      </c>
      <c r="X21836" s="34">
        <v>199</v>
      </c>
      <c r="Y21836" s="34">
        <v>124</v>
      </c>
      <c r="Z21836" s="34">
        <v>190</v>
      </c>
      <c r="AA21836" s="34">
        <v>214</v>
      </c>
      <c r="AB21836" s="34">
        <v>130</v>
      </c>
      <c r="AC21836" s="34">
        <v>266</v>
      </c>
    </row>
    <row r="21837" spans="1:29" x14ac:dyDescent="0.2">
      <c r="A21837" s="34" t="s">
        <v>82330</v>
      </c>
      <c r="B21837" s="34">
        <v>69</v>
      </c>
      <c r="C21837" s="34">
        <v>113</v>
      </c>
      <c r="D21837" s="34">
        <v>115</v>
      </c>
      <c r="E21837" s="34">
        <v>129</v>
      </c>
      <c r="F21837" s="34">
        <v>131</v>
      </c>
      <c r="G21837" s="34">
        <v>126</v>
      </c>
      <c r="H21837" s="34">
        <v>90</v>
      </c>
      <c r="I21837" s="34">
        <v>104</v>
      </c>
      <c r="J21837" s="34">
        <v>80</v>
      </c>
      <c r="K21837" s="34">
        <v>110</v>
      </c>
      <c r="L21837" s="34">
        <v>60</v>
      </c>
      <c r="M21837" s="34">
        <v>112</v>
      </c>
      <c r="N21837" s="34">
        <v>89</v>
      </c>
      <c r="O21837" s="34">
        <v>81</v>
      </c>
      <c r="P21837" s="34">
        <v>88</v>
      </c>
      <c r="Q21837" s="34">
        <v>132</v>
      </c>
      <c r="R21837" s="34">
        <v>125</v>
      </c>
      <c r="S21837" s="34">
        <v>141</v>
      </c>
      <c r="T21837" s="34">
        <v>66</v>
      </c>
      <c r="U21837" s="34">
        <v>89</v>
      </c>
      <c r="V21837" s="34">
        <v>122</v>
      </c>
      <c r="W21837" s="34">
        <v>97</v>
      </c>
      <c r="X21837" s="34">
        <v>89</v>
      </c>
      <c r="Y21837" s="34">
        <v>89</v>
      </c>
      <c r="Z21837" s="34">
        <v>118</v>
      </c>
      <c r="AA21837" s="34">
        <v>108</v>
      </c>
      <c r="AB21837" s="34">
        <v>116</v>
      </c>
      <c r="AC21837" s="34">
        <v>154</v>
      </c>
    </row>
    <row r="21838" spans="1:29" x14ac:dyDescent="0.2">
      <c r="A21838" s="34" t="s">
        <v>82331</v>
      </c>
      <c r="B21838" s="34">
        <v>36</v>
      </c>
      <c r="C21838" s="34">
        <v>71</v>
      </c>
      <c r="D21838" s="34">
        <v>63</v>
      </c>
      <c r="E21838" s="34">
        <v>61</v>
      </c>
      <c r="F21838" s="34">
        <v>48</v>
      </c>
      <c r="G21838" s="34">
        <v>58</v>
      </c>
      <c r="H21838" s="34">
        <v>38</v>
      </c>
      <c r="I21838" s="34">
        <v>46</v>
      </c>
      <c r="J21838" s="34">
        <v>42</v>
      </c>
      <c r="K21838" s="34">
        <v>63</v>
      </c>
      <c r="L21838" s="34">
        <v>32</v>
      </c>
      <c r="M21838" s="34">
        <v>66</v>
      </c>
      <c r="N21838" s="34">
        <v>52</v>
      </c>
      <c r="O21838" s="34">
        <v>60</v>
      </c>
      <c r="P21838" s="34">
        <v>30</v>
      </c>
      <c r="Q21838" s="34">
        <v>60</v>
      </c>
      <c r="R21838" s="34">
        <v>33</v>
      </c>
      <c r="S21838" s="34">
        <v>78</v>
      </c>
      <c r="T21838" s="34">
        <v>32</v>
      </c>
      <c r="U21838" s="34">
        <v>57</v>
      </c>
      <c r="V21838" s="34">
        <v>55</v>
      </c>
      <c r="W21838" s="34">
        <v>41</v>
      </c>
      <c r="X21838" s="34">
        <v>75</v>
      </c>
      <c r="Y21838" s="34">
        <v>41</v>
      </c>
      <c r="Z21838" s="34">
        <v>86</v>
      </c>
      <c r="AA21838" s="34">
        <v>55</v>
      </c>
      <c r="AB21838" s="34">
        <v>42</v>
      </c>
      <c r="AC21838" s="34">
        <v>108</v>
      </c>
    </row>
    <row r="21839" spans="1:29" x14ac:dyDescent="0.2">
      <c r="A21839" s="34" t="s">
        <v>82332</v>
      </c>
      <c r="B21839" s="34">
        <v>65</v>
      </c>
      <c r="C21839" s="34">
        <v>76</v>
      </c>
      <c r="D21839" s="34">
        <v>144</v>
      </c>
      <c r="E21839" s="34">
        <v>87</v>
      </c>
      <c r="F21839" s="34">
        <v>110</v>
      </c>
      <c r="G21839" s="34">
        <v>117</v>
      </c>
      <c r="H21839" s="34">
        <v>90</v>
      </c>
      <c r="I21839" s="34">
        <v>81</v>
      </c>
      <c r="J21839" s="34">
        <v>51</v>
      </c>
      <c r="K21839" s="34">
        <v>74</v>
      </c>
      <c r="L21839" s="34">
        <v>52</v>
      </c>
      <c r="M21839" s="34">
        <v>38</v>
      </c>
      <c r="N21839" s="34">
        <v>70</v>
      </c>
      <c r="O21839" s="34">
        <v>45</v>
      </c>
      <c r="P21839" s="34">
        <v>75</v>
      </c>
      <c r="Q21839" s="34">
        <v>127</v>
      </c>
      <c r="R21839" s="34">
        <v>95</v>
      </c>
      <c r="S21839" s="34">
        <v>87</v>
      </c>
      <c r="T21839" s="34">
        <v>70</v>
      </c>
      <c r="U21839" s="34">
        <v>73</v>
      </c>
      <c r="V21839" s="34">
        <v>93</v>
      </c>
      <c r="W21839" s="34">
        <v>64</v>
      </c>
      <c r="X21839" s="34">
        <v>122</v>
      </c>
      <c r="Y21839" s="34">
        <v>50</v>
      </c>
      <c r="Z21839" s="34">
        <v>117</v>
      </c>
      <c r="AA21839" s="34">
        <v>101</v>
      </c>
      <c r="AB21839" s="34">
        <v>54</v>
      </c>
      <c r="AC21839" s="34">
        <v>118</v>
      </c>
    </row>
    <row r="21840" spans="1:29" x14ac:dyDescent="0.2">
      <c r="A21840" s="34" t="s">
        <v>82333</v>
      </c>
      <c r="B21840" s="34">
        <v>43</v>
      </c>
      <c r="C21840" s="34">
        <v>100</v>
      </c>
      <c r="D21840" s="34">
        <v>86</v>
      </c>
      <c r="E21840" s="34">
        <v>114</v>
      </c>
      <c r="F21840" s="34">
        <v>71</v>
      </c>
      <c r="G21840" s="34">
        <v>53</v>
      </c>
      <c r="H21840" s="34">
        <v>89</v>
      </c>
      <c r="I21840" s="34">
        <v>60</v>
      </c>
      <c r="J21840" s="34">
        <v>64</v>
      </c>
      <c r="K21840" s="34">
        <v>93</v>
      </c>
      <c r="L21840" s="34">
        <v>37</v>
      </c>
      <c r="M21840" s="34">
        <v>68</v>
      </c>
      <c r="N21840" s="34">
        <v>90</v>
      </c>
      <c r="O21840" s="34">
        <v>65</v>
      </c>
      <c r="P21840" s="34">
        <v>57</v>
      </c>
      <c r="Q21840" s="34">
        <v>108</v>
      </c>
      <c r="R21840" s="34">
        <v>77</v>
      </c>
      <c r="S21840" s="34">
        <v>119</v>
      </c>
      <c r="T21840" s="34">
        <v>55</v>
      </c>
      <c r="U21840" s="34">
        <v>76</v>
      </c>
      <c r="V21840" s="34">
        <v>102</v>
      </c>
      <c r="W21840" s="34">
        <v>79</v>
      </c>
      <c r="X21840" s="34">
        <v>80</v>
      </c>
      <c r="Y21840" s="34">
        <v>73</v>
      </c>
      <c r="Z21840" s="34">
        <v>85</v>
      </c>
      <c r="AA21840" s="34">
        <v>130</v>
      </c>
      <c r="AB21840" s="34">
        <v>58</v>
      </c>
      <c r="AC21840" s="34">
        <v>148</v>
      </c>
    </row>
    <row r="21841" spans="1:29" x14ac:dyDescent="0.2">
      <c r="A21841" s="34" t="s">
        <v>82334</v>
      </c>
      <c r="B21841" s="34">
        <v>58</v>
      </c>
      <c r="C21841" s="34">
        <v>62</v>
      </c>
      <c r="D21841" s="34">
        <v>60</v>
      </c>
      <c r="E21841" s="34">
        <v>82</v>
      </c>
      <c r="F21841" s="34">
        <v>77</v>
      </c>
      <c r="G21841" s="34">
        <v>49</v>
      </c>
      <c r="H21841" s="34">
        <v>81</v>
      </c>
      <c r="I21841" s="34">
        <v>48</v>
      </c>
      <c r="J21841" s="34">
        <v>59</v>
      </c>
      <c r="K21841" s="34">
        <v>66</v>
      </c>
      <c r="L21841" s="34">
        <v>45</v>
      </c>
      <c r="M21841" s="34">
        <v>57</v>
      </c>
      <c r="N21841" s="34">
        <v>64</v>
      </c>
      <c r="O21841" s="34">
        <v>43</v>
      </c>
      <c r="P21841" s="34">
        <v>67</v>
      </c>
      <c r="Q21841" s="34">
        <v>85</v>
      </c>
      <c r="R21841" s="34">
        <v>92</v>
      </c>
      <c r="S21841" s="34">
        <v>58</v>
      </c>
      <c r="T21841" s="34">
        <v>51</v>
      </c>
      <c r="U21841" s="34">
        <v>53</v>
      </c>
      <c r="V21841" s="34">
        <v>57</v>
      </c>
      <c r="W21841" s="34">
        <v>61</v>
      </c>
      <c r="X21841" s="34">
        <v>82</v>
      </c>
      <c r="Y21841" s="34">
        <v>58</v>
      </c>
      <c r="Z21841" s="34">
        <v>92</v>
      </c>
      <c r="AA21841" s="34">
        <v>67</v>
      </c>
      <c r="AB21841" s="34">
        <v>73</v>
      </c>
      <c r="AC21841" s="34">
        <v>89</v>
      </c>
    </row>
    <row r="21842" spans="1:29" x14ac:dyDescent="0.2">
      <c r="A21842" s="34" t="s">
        <v>82335</v>
      </c>
      <c r="B21842" s="34">
        <v>37</v>
      </c>
      <c r="C21842" s="34">
        <v>17</v>
      </c>
      <c r="D21842" s="34">
        <v>31</v>
      </c>
      <c r="E21842" s="34">
        <v>39</v>
      </c>
      <c r="F21842" s="34">
        <v>49</v>
      </c>
      <c r="G21842" s="34">
        <v>10</v>
      </c>
      <c r="H21842" s="34">
        <v>31</v>
      </c>
      <c r="I21842" s="34">
        <v>19</v>
      </c>
      <c r="J21842" s="34">
        <v>22</v>
      </c>
      <c r="K21842" s="34">
        <v>34</v>
      </c>
      <c r="L21842" s="34">
        <v>28</v>
      </c>
      <c r="M21842" s="34">
        <v>21</v>
      </c>
      <c r="N21842" s="34">
        <v>34</v>
      </c>
      <c r="O21842" s="34">
        <v>23</v>
      </c>
      <c r="P21842" s="34">
        <v>25</v>
      </c>
      <c r="Q21842" s="34">
        <v>27</v>
      </c>
      <c r="R21842" s="34">
        <v>48</v>
      </c>
      <c r="S21842" s="34">
        <v>39</v>
      </c>
      <c r="T21842" s="34">
        <v>32</v>
      </c>
      <c r="U21842" s="34">
        <v>21</v>
      </c>
      <c r="V21842" s="34">
        <v>34</v>
      </c>
      <c r="W21842" s="34">
        <v>21</v>
      </c>
      <c r="X21842" s="34">
        <v>69</v>
      </c>
      <c r="Y21842" s="34">
        <v>23</v>
      </c>
      <c r="Z21842" s="34">
        <v>37</v>
      </c>
      <c r="AA21842" s="34">
        <v>51</v>
      </c>
      <c r="AB21842" s="34">
        <v>21</v>
      </c>
      <c r="AC21842" s="34">
        <v>29</v>
      </c>
    </row>
    <row r="21843" spans="1:29" x14ac:dyDescent="0.2">
      <c r="A21843" s="34" t="s">
        <v>82336</v>
      </c>
      <c r="B21843" s="34">
        <v>29</v>
      </c>
      <c r="C21843" s="34">
        <v>41</v>
      </c>
      <c r="D21843" s="34">
        <v>26</v>
      </c>
      <c r="E21843" s="34">
        <v>45</v>
      </c>
      <c r="F21843" s="34">
        <v>32</v>
      </c>
      <c r="G21843" s="34">
        <v>39</v>
      </c>
      <c r="H21843" s="34">
        <v>50</v>
      </c>
      <c r="I21843" s="34">
        <v>48</v>
      </c>
      <c r="J21843" s="34">
        <v>32</v>
      </c>
      <c r="K21843" s="34">
        <v>44</v>
      </c>
      <c r="L21843" s="34">
        <v>24</v>
      </c>
      <c r="M21843" s="34">
        <v>33</v>
      </c>
      <c r="N21843" s="34">
        <v>34</v>
      </c>
      <c r="O21843" s="34">
        <v>44</v>
      </c>
      <c r="P21843" s="34">
        <v>40</v>
      </c>
      <c r="Q21843" s="34">
        <v>72</v>
      </c>
      <c r="R21843" s="34">
        <v>68</v>
      </c>
      <c r="S21843" s="34">
        <v>53</v>
      </c>
      <c r="T21843" s="34">
        <v>44</v>
      </c>
      <c r="U21843" s="34">
        <v>53</v>
      </c>
      <c r="V21843" s="34">
        <v>47</v>
      </c>
      <c r="W21843" s="34">
        <v>69</v>
      </c>
      <c r="X21843" s="34">
        <v>66</v>
      </c>
      <c r="Y21843" s="34">
        <v>52</v>
      </c>
      <c r="Z21843" s="34">
        <v>47</v>
      </c>
      <c r="AA21843" s="34">
        <v>45</v>
      </c>
      <c r="AB21843" s="34">
        <v>45</v>
      </c>
      <c r="AC21843" s="34">
        <v>55</v>
      </c>
    </row>
    <row r="21844" spans="1:29" x14ac:dyDescent="0.2">
      <c r="A21844" s="34" t="s">
        <v>82337</v>
      </c>
      <c r="B21844" s="34">
        <v>68</v>
      </c>
      <c r="C21844" s="34">
        <v>98</v>
      </c>
      <c r="D21844" s="34">
        <v>86</v>
      </c>
      <c r="E21844" s="34">
        <v>117</v>
      </c>
      <c r="F21844" s="34">
        <v>84</v>
      </c>
      <c r="G21844" s="34">
        <v>126</v>
      </c>
      <c r="H21844" s="34">
        <v>84</v>
      </c>
      <c r="I21844" s="34">
        <v>124</v>
      </c>
      <c r="J21844" s="34">
        <v>59</v>
      </c>
      <c r="K21844" s="34">
        <v>126</v>
      </c>
      <c r="L21844" s="34">
        <v>66</v>
      </c>
      <c r="M21844" s="34">
        <v>87</v>
      </c>
      <c r="N21844" s="34">
        <v>66</v>
      </c>
      <c r="O21844" s="34">
        <v>111</v>
      </c>
      <c r="P21844" s="34">
        <v>62</v>
      </c>
      <c r="Q21844" s="34">
        <v>124</v>
      </c>
      <c r="R21844" s="34">
        <v>100</v>
      </c>
      <c r="S21844" s="34">
        <v>126</v>
      </c>
      <c r="T21844" s="34">
        <v>75</v>
      </c>
      <c r="U21844" s="34">
        <v>110</v>
      </c>
      <c r="V21844" s="34">
        <v>86</v>
      </c>
      <c r="W21844" s="34">
        <v>141</v>
      </c>
      <c r="X21844" s="34">
        <v>135</v>
      </c>
      <c r="Y21844" s="34">
        <v>120</v>
      </c>
      <c r="Z21844" s="34">
        <v>85</v>
      </c>
      <c r="AA21844" s="34">
        <v>127</v>
      </c>
      <c r="AB21844" s="34">
        <v>110</v>
      </c>
      <c r="AC21844" s="34">
        <v>194</v>
      </c>
    </row>
    <row r="21845" spans="1:29" x14ac:dyDescent="0.2">
      <c r="A21845" s="34" t="s">
        <v>82338</v>
      </c>
      <c r="B21845" s="34">
        <v>42</v>
      </c>
      <c r="C21845" s="34">
        <v>100</v>
      </c>
      <c r="D21845" s="34">
        <v>76</v>
      </c>
      <c r="E21845" s="34">
        <v>92</v>
      </c>
      <c r="F21845" s="34">
        <v>77</v>
      </c>
      <c r="G21845" s="34">
        <v>78</v>
      </c>
      <c r="H21845" s="34">
        <v>53</v>
      </c>
      <c r="I21845" s="34">
        <v>94</v>
      </c>
      <c r="J21845" s="34">
        <v>44</v>
      </c>
      <c r="K21845" s="34">
        <v>70</v>
      </c>
      <c r="L21845" s="34">
        <v>25</v>
      </c>
      <c r="M21845" s="34">
        <v>66</v>
      </c>
      <c r="N21845" s="34">
        <v>50</v>
      </c>
      <c r="O21845" s="34">
        <v>52</v>
      </c>
      <c r="P21845" s="34">
        <v>52</v>
      </c>
      <c r="Q21845" s="34">
        <v>78</v>
      </c>
      <c r="R21845" s="34">
        <v>65</v>
      </c>
      <c r="S21845" s="34">
        <v>105</v>
      </c>
      <c r="T21845" s="34">
        <v>29</v>
      </c>
      <c r="U21845" s="34">
        <v>47</v>
      </c>
      <c r="V21845" s="34">
        <v>46</v>
      </c>
      <c r="W21845" s="34">
        <v>75</v>
      </c>
      <c r="X21845" s="34">
        <v>57</v>
      </c>
      <c r="Y21845" s="34">
        <v>41</v>
      </c>
      <c r="Z21845" s="34">
        <v>48</v>
      </c>
      <c r="AA21845" s="34">
        <v>82</v>
      </c>
      <c r="AB21845" s="34">
        <v>43</v>
      </c>
      <c r="AC21845" s="34">
        <v>110</v>
      </c>
    </row>
    <row r="21846" spans="1:29" x14ac:dyDescent="0.2">
      <c r="A21846" s="34" t="s">
        <v>82339</v>
      </c>
      <c r="B21846" s="34">
        <v>90</v>
      </c>
      <c r="C21846" s="34">
        <v>68</v>
      </c>
      <c r="D21846" s="34">
        <v>71</v>
      </c>
      <c r="E21846" s="34">
        <v>67</v>
      </c>
      <c r="F21846" s="34">
        <v>97</v>
      </c>
      <c r="G21846" s="34">
        <v>73</v>
      </c>
      <c r="H21846" s="34">
        <v>63</v>
      </c>
      <c r="I21846" s="34">
        <v>53</v>
      </c>
      <c r="J21846" s="34">
        <v>71</v>
      </c>
      <c r="K21846" s="34">
        <v>120</v>
      </c>
      <c r="L21846" s="34">
        <v>35</v>
      </c>
      <c r="M21846" s="34">
        <v>42</v>
      </c>
      <c r="N21846" s="34">
        <v>70</v>
      </c>
      <c r="O21846" s="34">
        <v>73</v>
      </c>
      <c r="P21846" s="34">
        <v>67</v>
      </c>
      <c r="Q21846" s="34">
        <v>92</v>
      </c>
      <c r="R21846" s="34">
        <v>61</v>
      </c>
      <c r="S21846" s="34">
        <v>68</v>
      </c>
      <c r="T21846" s="34">
        <v>48</v>
      </c>
      <c r="U21846" s="34">
        <v>66</v>
      </c>
      <c r="V21846" s="34">
        <v>64</v>
      </c>
      <c r="W21846" s="34">
        <v>57</v>
      </c>
      <c r="X21846" s="34">
        <v>81</v>
      </c>
      <c r="Y21846" s="34">
        <v>45</v>
      </c>
      <c r="Z21846" s="34">
        <v>65</v>
      </c>
      <c r="AA21846" s="34">
        <v>97</v>
      </c>
      <c r="AB21846" s="34">
        <v>42</v>
      </c>
      <c r="AC21846" s="34">
        <v>91</v>
      </c>
    </row>
    <row r="21847" spans="1:29" x14ac:dyDescent="0.2">
      <c r="A21847" s="34" t="s">
        <v>82340</v>
      </c>
      <c r="B21847" s="34">
        <v>13</v>
      </c>
      <c r="C21847" s="34">
        <v>19</v>
      </c>
      <c r="D21847" s="34">
        <v>29</v>
      </c>
      <c r="E21847" s="34">
        <v>15</v>
      </c>
      <c r="F21847" s="34">
        <v>33</v>
      </c>
      <c r="G21847" s="34">
        <v>21</v>
      </c>
      <c r="H21847" s="34">
        <v>7</v>
      </c>
      <c r="I21847" s="34">
        <v>11</v>
      </c>
      <c r="J21847" s="34">
        <v>14</v>
      </c>
      <c r="K21847" s="34">
        <v>13</v>
      </c>
      <c r="L21847" s="34">
        <v>11</v>
      </c>
      <c r="M21847" s="34">
        <v>10</v>
      </c>
      <c r="N21847" s="34">
        <v>3</v>
      </c>
      <c r="O21847" s="34">
        <v>19</v>
      </c>
      <c r="P21847" s="34">
        <v>10</v>
      </c>
      <c r="Q21847" s="34">
        <v>16</v>
      </c>
      <c r="R21847" s="34">
        <v>10</v>
      </c>
      <c r="S21847" s="34">
        <v>29</v>
      </c>
      <c r="T21847" s="34">
        <v>18</v>
      </c>
      <c r="U21847" s="34">
        <v>12</v>
      </c>
      <c r="V21847" s="34">
        <v>21</v>
      </c>
      <c r="W21847" s="34">
        <v>12</v>
      </c>
      <c r="X21847" s="34">
        <v>25</v>
      </c>
      <c r="Y21847" s="34">
        <v>6</v>
      </c>
      <c r="Z21847" s="34">
        <v>16</v>
      </c>
      <c r="AA21847" s="34">
        <v>14</v>
      </c>
      <c r="AB21847" s="34">
        <v>17</v>
      </c>
      <c r="AC21847" s="34">
        <v>31</v>
      </c>
    </row>
    <row r="21848" spans="1:29" x14ac:dyDescent="0.2">
      <c r="A21848" s="34" t="s">
        <v>82341</v>
      </c>
      <c r="B21848" s="34">
        <v>73</v>
      </c>
      <c r="C21848" s="34">
        <v>98</v>
      </c>
      <c r="D21848" s="34">
        <v>117</v>
      </c>
      <c r="E21848" s="34">
        <v>101</v>
      </c>
      <c r="F21848" s="34">
        <v>134</v>
      </c>
      <c r="G21848" s="34">
        <v>54</v>
      </c>
      <c r="H21848" s="34">
        <v>100</v>
      </c>
      <c r="I21848" s="34">
        <v>100</v>
      </c>
      <c r="J21848" s="34">
        <v>72</v>
      </c>
      <c r="K21848" s="34">
        <v>94</v>
      </c>
      <c r="L21848" s="34">
        <v>58</v>
      </c>
      <c r="M21848" s="34">
        <v>83</v>
      </c>
      <c r="N21848" s="34">
        <v>70</v>
      </c>
      <c r="O21848" s="34">
        <v>67</v>
      </c>
      <c r="P21848" s="34">
        <v>122</v>
      </c>
      <c r="Q21848" s="34">
        <v>128</v>
      </c>
      <c r="R21848" s="34">
        <v>127</v>
      </c>
      <c r="S21848" s="34">
        <v>125</v>
      </c>
      <c r="T21848" s="34">
        <v>82</v>
      </c>
      <c r="U21848" s="34">
        <v>96</v>
      </c>
      <c r="V21848" s="34">
        <v>105</v>
      </c>
      <c r="W21848" s="34">
        <v>103</v>
      </c>
      <c r="X21848" s="34">
        <v>117</v>
      </c>
      <c r="Y21848" s="34">
        <v>111</v>
      </c>
      <c r="Z21848" s="34">
        <v>101</v>
      </c>
      <c r="AA21848" s="34">
        <v>125</v>
      </c>
      <c r="AB21848" s="34">
        <v>112</v>
      </c>
      <c r="AC21848" s="34">
        <v>173</v>
      </c>
    </row>
    <row r="21849" spans="1:29" x14ac:dyDescent="0.2">
      <c r="A21849" s="34" t="s">
        <v>82342</v>
      </c>
      <c r="B21849" s="34">
        <v>45</v>
      </c>
      <c r="C21849" s="34">
        <v>29</v>
      </c>
      <c r="D21849" s="34">
        <v>51</v>
      </c>
      <c r="E21849" s="34">
        <v>32</v>
      </c>
      <c r="F21849" s="34">
        <v>54</v>
      </c>
      <c r="G21849" s="34">
        <v>31</v>
      </c>
      <c r="H21849" s="34">
        <v>44</v>
      </c>
      <c r="I21849" s="34">
        <v>38</v>
      </c>
      <c r="J21849" s="34">
        <v>55</v>
      </c>
      <c r="K21849" s="34">
        <v>29</v>
      </c>
      <c r="L21849" s="34">
        <v>35</v>
      </c>
      <c r="M21849" s="34">
        <v>48</v>
      </c>
      <c r="N21849" s="34">
        <v>38</v>
      </c>
      <c r="O21849" s="34">
        <v>36</v>
      </c>
      <c r="P21849" s="34">
        <v>41</v>
      </c>
      <c r="Q21849" s="34">
        <v>72</v>
      </c>
      <c r="R21849" s="34">
        <v>65</v>
      </c>
      <c r="S21849" s="34">
        <v>51</v>
      </c>
      <c r="T21849" s="34">
        <v>50</v>
      </c>
      <c r="U21849" s="34">
        <v>37</v>
      </c>
      <c r="V21849" s="34">
        <v>49</v>
      </c>
      <c r="W21849" s="34">
        <v>30</v>
      </c>
      <c r="X21849" s="34">
        <v>71</v>
      </c>
      <c r="Y21849" s="34">
        <v>29</v>
      </c>
      <c r="Z21849" s="34">
        <v>43</v>
      </c>
      <c r="AA21849" s="34">
        <v>61</v>
      </c>
      <c r="AB21849" s="34">
        <v>60</v>
      </c>
      <c r="AC21849" s="34">
        <v>102</v>
      </c>
    </row>
    <row r="21850" spans="1:29" x14ac:dyDescent="0.2">
      <c r="A21850" s="34" t="s">
        <v>82343</v>
      </c>
      <c r="B21850" s="34">
        <v>79</v>
      </c>
      <c r="C21850" s="34">
        <v>77</v>
      </c>
      <c r="D21850" s="34">
        <v>109</v>
      </c>
      <c r="E21850" s="34">
        <v>120</v>
      </c>
      <c r="F21850" s="34">
        <v>118</v>
      </c>
      <c r="G21850" s="34">
        <v>117</v>
      </c>
      <c r="H21850" s="34">
        <v>105</v>
      </c>
      <c r="I21850" s="34">
        <v>104</v>
      </c>
      <c r="J21850" s="34">
        <v>77</v>
      </c>
      <c r="K21850" s="34">
        <v>109</v>
      </c>
      <c r="L21850" s="34">
        <v>39</v>
      </c>
      <c r="M21850" s="34">
        <v>92</v>
      </c>
      <c r="N21850" s="34">
        <v>84</v>
      </c>
      <c r="O21850" s="34">
        <v>61</v>
      </c>
      <c r="P21850" s="34">
        <v>84</v>
      </c>
      <c r="Q21850" s="34">
        <v>118</v>
      </c>
      <c r="R21850" s="34">
        <v>86</v>
      </c>
      <c r="S21850" s="34">
        <v>138</v>
      </c>
      <c r="T21850" s="34">
        <v>69</v>
      </c>
      <c r="U21850" s="34">
        <v>67</v>
      </c>
      <c r="V21850" s="34">
        <v>116</v>
      </c>
      <c r="W21850" s="34">
        <v>64</v>
      </c>
      <c r="X21850" s="34">
        <v>141</v>
      </c>
      <c r="Y21850" s="34">
        <v>72</v>
      </c>
      <c r="Z21850" s="34">
        <v>124</v>
      </c>
      <c r="AA21850" s="34">
        <v>126</v>
      </c>
      <c r="AB21850" s="34">
        <v>73</v>
      </c>
      <c r="AC21850" s="34">
        <v>173</v>
      </c>
    </row>
    <row r="21851" spans="1:29" x14ac:dyDescent="0.2">
      <c r="A21851" s="34" t="s">
        <v>82344</v>
      </c>
      <c r="B21851" s="34">
        <v>75</v>
      </c>
      <c r="C21851" s="34">
        <v>81</v>
      </c>
      <c r="D21851" s="34">
        <v>71</v>
      </c>
      <c r="E21851" s="34">
        <v>78</v>
      </c>
      <c r="F21851" s="34">
        <v>76</v>
      </c>
      <c r="G21851" s="34">
        <v>83</v>
      </c>
      <c r="H21851" s="34">
        <v>54</v>
      </c>
      <c r="I21851" s="34">
        <v>73</v>
      </c>
      <c r="J21851" s="34">
        <v>53</v>
      </c>
      <c r="K21851" s="34">
        <v>51</v>
      </c>
      <c r="L21851" s="34">
        <v>35</v>
      </c>
      <c r="M21851" s="34">
        <v>45</v>
      </c>
      <c r="N21851" s="34">
        <v>59</v>
      </c>
      <c r="O21851" s="34">
        <v>65</v>
      </c>
      <c r="P21851" s="34">
        <v>57</v>
      </c>
      <c r="Q21851" s="34">
        <v>79</v>
      </c>
      <c r="R21851" s="34">
        <v>56</v>
      </c>
      <c r="S21851" s="34">
        <v>72</v>
      </c>
      <c r="T21851" s="34">
        <v>77</v>
      </c>
      <c r="U21851" s="34">
        <v>54</v>
      </c>
      <c r="V21851" s="34">
        <v>69</v>
      </c>
      <c r="W21851" s="34">
        <v>73</v>
      </c>
      <c r="X21851" s="34">
        <v>71</v>
      </c>
      <c r="Y21851" s="34">
        <v>65</v>
      </c>
      <c r="Z21851" s="34">
        <v>83</v>
      </c>
      <c r="AA21851" s="34">
        <v>59</v>
      </c>
      <c r="AB21851" s="34">
        <v>73</v>
      </c>
      <c r="AC21851" s="34">
        <v>123</v>
      </c>
    </row>
    <row r="21852" spans="1:29" x14ac:dyDescent="0.2">
      <c r="A21852" s="34" t="s">
        <v>82345</v>
      </c>
      <c r="B21852" s="34">
        <v>41</v>
      </c>
      <c r="C21852" s="34">
        <v>96</v>
      </c>
      <c r="D21852" s="34">
        <v>109</v>
      </c>
      <c r="E21852" s="34">
        <v>129</v>
      </c>
      <c r="F21852" s="34">
        <v>76</v>
      </c>
      <c r="G21852" s="34">
        <v>104</v>
      </c>
      <c r="H21852" s="34">
        <v>63</v>
      </c>
      <c r="I21852" s="34">
        <v>80</v>
      </c>
      <c r="J21852" s="34">
        <v>74</v>
      </c>
      <c r="K21852" s="34">
        <v>86</v>
      </c>
      <c r="L21852" s="34">
        <v>29</v>
      </c>
      <c r="M21852" s="34">
        <v>88</v>
      </c>
      <c r="N21852" s="34">
        <v>46</v>
      </c>
      <c r="O21852" s="34">
        <v>93</v>
      </c>
      <c r="P21852" s="34">
        <v>51</v>
      </c>
      <c r="Q21852" s="34">
        <v>100</v>
      </c>
      <c r="R21852" s="34">
        <v>81</v>
      </c>
      <c r="S21852" s="34">
        <v>109</v>
      </c>
      <c r="T21852" s="34">
        <v>51</v>
      </c>
      <c r="U21852" s="34">
        <v>62</v>
      </c>
      <c r="V21852" s="34">
        <v>69</v>
      </c>
      <c r="W21852" s="34">
        <v>65</v>
      </c>
      <c r="X21852" s="34">
        <v>97</v>
      </c>
      <c r="Y21852" s="34">
        <v>51</v>
      </c>
      <c r="Z21852" s="34">
        <v>95</v>
      </c>
      <c r="AA21852" s="34">
        <v>107</v>
      </c>
      <c r="AB21852" s="34">
        <v>57</v>
      </c>
      <c r="AC21852" s="34">
        <v>128</v>
      </c>
    </row>
    <row r="21853" spans="1:29" x14ac:dyDescent="0.2">
      <c r="A21853" s="34" t="s">
        <v>82346</v>
      </c>
      <c r="B21853" s="34">
        <v>50</v>
      </c>
      <c r="C21853" s="34">
        <v>28</v>
      </c>
      <c r="D21853" s="34">
        <v>22</v>
      </c>
      <c r="E21853" s="34">
        <v>42</v>
      </c>
      <c r="F21853" s="34">
        <v>43</v>
      </c>
      <c r="G21853" s="34">
        <v>34</v>
      </c>
      <c r="H21853" s="34">
        <v>37</v>
      </c>
      <c r="I21853" s="34">
        <v>49</v>
      </c>
      <c r="J21853" s="34">
        <v>32</v>
      </c>
      <c r="K21853" s="34">
        <v>52</v>
      </c>
      <c r="L21853" s="34">
        <v>23</v>
      </c>
      <c r="M21853" s="34">
        <v>44</v>
      </c>
      <c r="N21853" s="34">
        <v>33</v>
      </c>
      <c r="O21853" s="34">
        <v>42</v>
      </c>
      <c r="P21853" s="34">
        <v>43</v>
      </c>
      <c r="Q21853" s="34">
        <v>64</v>
      </c>
      <c r="R21853" s="34">
        <v>41</v>
      </c>
      <c r="S21853" s="34">
        <v>64</v>
      </c>
      <c r="T21853" s="34">
        <v>23</v>
      </c>
      <c r="U21853" s="34">
        <v>48</v>
      </c>
      <c r="V21853" s="34">
        <v>54</v>
      </c>
      <c r="W21853" s="34">
        <v>33</v>
      </c>
      <c r="X21853" s="34">
        <v>52</v>
      </c>
      <c r="Y21853" s="34">
        <v>24</v>
      </c>
      <c r="Z21853" s="34">
        <v>51</v>
      </c>
      <c r="AA21853" s="34">
        <v>58</v>
      </c>
      <c r="AB21853" s="34">
        <v>65</v>
      </c>
      <c r="AC21853" s="34">
        <v>59</v>
      </c>
    </row>
    <row r="21854" spans="1:29" x14ac:dyDescent="0.2">
      <c r="A21854" s="34" t="s">
        <v>82347</v>
      </c>
      <c r="B21854" s="34">
        <v>131</v>
      </c>
      <c r="C21854" s="34">
        <v>198</v>
      </c>
      <c r="D21854" s="34">
        <v>186</v>
      </c>
      <c r="E21854" s="34">
        <v>179</v>
      </c>
      <c r="F21854" s="34">
        <v>200</v>
      </c>
      <c r="G21854" s="34">
        <v>247</v>
      </c>
      <c r="H21854" s="34">
        <v>226</v>
      </c>
      <c r="I21854" s="34">
        <v>188</v>
      </c>
      <c r="J21854" s="34">
        <v>227</v>
      </c>
      <c r="K21854" s="34">
        <v>230</v>
      </c>
      <c r="L21854" s="34">
        <v>151</v>
      </c>
      <c r="M21854" s="34">
        <v>182</v>
      </c>
      <c r="N21854" s="34">
        <v>162</v>
      </c>
      <c r="O21854" s="34">
        <v>210</v>
      </c>
      <c r="P21854" s="34">
        <v>223</v>
      </c>
      <c r="Q21854" s="34">
        <v>315</v>
      </c>
      <c r="R21854" s="34">
        <v>187</v>
      </c>
      <c r="S21854" s="34">
        <v>277</v>
      </c>
      <c r="T21854" s="34">
        <v>229</v>
      </c>
      <c r="U21854" s="34">
        <v>205</v>
      </c>
      <c r="V21854" s="34">
        <v>210</v>
      </c>
      <c r="W21854" s="34">
        <v>296</v>
      </c>
      <c r="X21854" s="34">
        <v>268</v>
      </c>
      <c r="Y21854" s="34">
        <v>226</v>
      </c>
      <c r="Z21854" s="34">
        <v>213</v>
      </c>
      <c r="AA21854" s="34">
        <v>299</v>
      </c>
      <c r="AB21854" s="34">
        <v>248</v>
      </c>
      <c r="AC21854" s="34">
        <v>351</v>
      </c>
    </row>
    <row r="21855" spans="1:29" x14ac:dyDescent="0.2">
      <c r="A21855" s="34" t="s">
        <v>82348</v>
      </c>
      <c r="B21855" s="34">
        <v>42</v>
      </c>
      <c r="C21855" s="34">
        <v>63</v>
      </c>
      <c r="D21855" s="34">
        <v>79</v>
      </c>
      <c r="E21855" s="34">
        <v>86</v>
      </c>
      <c r="F21855" s="34">
        <v>71</v>
      </c>
      <c r="G21855" s="34">
        <v>64</v>
      </c>
      <c r="H21855" s="34">
        <v>60</v>
      </c>
      <c r="I21855" s="34">
        <v>62</v>
      </c>
      <c r="J21855" s="34">
        <v>50</v>
      </c>
      <c r="K21855" s="34">
        <v>65</v>
      </c>
      <c r="L21855" s="34">
        <v>37</v>
      </c>
      <c r="M21855" s="34">
        <v>81</v>
      </c>
      <c r="N21855" s="34">
        <v>48</v>
      </c>
      <c r="O21855" s="34">
        <v>68</v>
      </c>
      <c r="P21855" s="34">
        <v>50</v>
      </c>
      <c r="Q21855" s="34">
        <v>72</v>
      </c>
      <c r="R21855" s="34">
        <v>67</v>
      </c>
      <c r="S21855" s="34">
        <v>81</v>
      </c>
      <c r="T21855" s="34">
        <v>52</v>
      </c>
      <c r="U21855" s="34">
        <v>61</v>
      </c>
      <c r="V21855" s="34">
        <v>60</v>
      </c>
      <c r="W21855" s="34">
        <v>33</v>
      </c>
      <c r="X21855" s="34">
        <v>73</v>
      </c>
      <c r="Y21855" s="34">
        <v>76</v>
      </c>
      <c r="Z21855" s="34">
        <v>79</v>
      </c>
      <c r="AA21855" s="34">
        <v>85</v>
      </c>
      <c r="AB21855" s="34">
        <v>92</v>
      </c>
      <c r="AC21855" s="34">
        <v>122</v>
      </c>
    </row>
    <row r="21856" spans="1:29" x14ac:dyDescent="0.2">
      <c r="A21856" s="34" t="s">
        <v>82349</v>
      </c>
      <c r="B21856" s="34">
        <v>68</v>
      </c>
      <c r="C21856" s="34">
        <v>96</v>
      </c>
      <c r="D21856" s="34">
        <v>171</v>
      </c>
      <c r="E21856" s="34">
        <v>118</v>
      </c>
      <c r="F21856" s="34">
        <v>131</v>
      </c>
      <c r="G21856" s="34">
        <v>115</v>
      </c>
      <c r="H21856" s="34">
        <v>118</v>
      </c>
      <c r="I21856" s="34">
        <v>138</v>
      </c>
      <c r="J21856" s="34">
        <v>135</v>
      </c>
      <c r="K21856" s="34">
        <v>147</v>
      </c>
      <c r="L21856" s="34">
        <v>71</v>
      </c>
      <c r="M21856" s="34">
        <v>117</v>
      </c>
      <c r="N21856" s="34">
        <v>142</v>
      </c>
      <c r="O21856" s="34">
        <v>84</v>
      </c>
      <c r="P21856" s="34">
        <v>118</v>
      </c>
      <c r="Q21856" s="34">
        <v>102</v>
      </c>
      <c r="R21856" s="34">
        <v>142</v>
      </c>
      <c r="S21856" s="34">
        <v>178</v>
      </c>
      <c r="T21856" s="34">
        <v>113</v>
      </c>
      <c r="U21856" s="34">
        <v>92</v>
      </c>
      <c r="V21856" s="34">
        <v>92</v>
      </c>
      <c r="W21856" s="34">
        <v>128</v>
      </c>
      <c r="X21856" s="34">
        <v>162</v>
      </c>
      <c r="Y21856" s="34">
        <v>127</v>
      </c>
      <c r="Z21856" s="34">
        <v>154</v>
      </c>
      <c r="AA21856" s="34">
        <v>135</v>
      </c>
      <c r="AB21856" s="34">
        <v>128</v>
      </c>
      <c r="AC21856" s="34">
        <v>192</v>
      </c>
    </row>
    <row r="21857" spans="1:29" x14ac:dyDescent="0.2">
      <c r="A21857" s="34" t="s">
        <v>82350</v>
      </c>
      <c r="B21857" s="34">
        <v>148</v>
      </c>
      <c r="C21857" s="34">
        <v>194</v>
      </c>
      <c r="D21857" s="34">
        <v>296</v>
      </c>
      <c r="E21857" s="34">
        <v>198</v>
      </c>
      <c r="F21857" s="34">
        <v>247</v>
      </c>
      <c r="G21857" s="34">
        <v>181</v>
      </c>
      <c r="H21857" s="34">
        <v>266</v>
      </c>
      <c r="I21857" s="34">
        <v>186</v>
      </c>
      <c r="J21857" s="34">
        <v>273</v>
      </c>
      <c r="K21857" s="34">
        <v>181</v>
      </c>
      <c r="L21857" s="34">
        <v>233</v>
      </c>
      <c r="M21857" s="34">
        <v>133</v>
      </c>
      <c r="N21857" s="34">
        <v>196</v>
      </c>
      <c r="O21857" s="34">
        <v>137</v>
      </c>
      <c r="P21857" s="34">
        <v>233</v>
      </c>
      <c r="Q21857" s="34">
        <v>247</v>
      </c>
      <c r="R21857" s="34">
        <v>250</v>
      </c>
      <c r="S21857" s="34">
        <v>208</v>
      </c>
      <c r="T21857" s="34">
        <v>322</v>
      </c>
      <c r="U21857" s="34">
        <v>196</v>
      </c>
      <c r="V21857" s="34">
        <v>321</v>
      </c>
      <c r="W21857" s="34">
        <v>270</v>
      </c>
      <c r="X21857" s="34">
        <v>353</v>
      </c>
      <c r="Y21857" s="34">
        <v>233</v>
      </c>
      <c r="Z21857" s="34">
        <v>290</v>
      </c>
      <c r="AA21857" s="34">
        <v>238</v>
      </c>
      <c r="AB21857" s="34">
        <v>306</v>
      </c>
      <c r="AC21857" s="34">
        <v>313</v>
      </c>
    </row>
    <row r="21858" spans="1:29" x14ac:dyDescent="0.2">
      <c r="A21858" s="34" t="s">
        <v>82351</v>
      </c>
      <c r="B21858" s="34">
        <v>35</v>
      </c>
      <c r="C21858" s="34">
        <v>50</v>
      </c>
      <c r="D21858" s="34">
        <v>47</v>
      </c>
      <c r="E21858" s="34">
        <v>37</v>
      </c>
      <c r="F21858" s="34">
        <v>67</v>
      </c>
      <c r="G21858" s="34">
        <v>39</v>
      </c>
      <c r="H21858" s="34">
        <v>31</v>
      </c>
      <c r="I21858" s="34">
        <v>40</v>
      </c>
      <c r="J21858" s="34">
        <v>45</v>
      </c>
      <c r="K21858" s="34">
        <v>46</v>
      </c>
      <c r="L21858" s="34">
        <v>38</v>
      </c>
      <c r="M21858" s="34">
        <v>30</v>
      </c>
      <c r="N21858" s="34">
        <v>38</v>
      </c>
      <c r="O21858" s="34">
        <v>27</v>
      </c>
      <c r="P21858" s="34">
        <v>48</v>
      </c>
      <c r="Q21858" s="34">
        <v>47</v>
      </c>
      <c r="R21858" s="34">
        <v>68</v>
      </c>
      <c r="S21858" s="34">
        <v>60</v>
      </c>
      <c r="T21858" s="34">
        <v>54</v>
      </c>
      <c r="U21858" s="34">
        <v>49</v>
      </c>
      <c r="V21858" s="34">
        <v>33</v>
      </c>
      <c r="W21858" s="34">
        <v>42</v>
      </c>
      <c r="X21858" s="34">
        <v>46</v>
      </c>
      <c r="Y21858" s="34">
        <v>55</v>
      </c>
      <c r="Z21858" s="34">
        <v>47</v>
      </c>
      <c r="AA21858" s="34">
        <v>43</v>
      </c>
      <c r="AB21858" s="34">
        <v>50</v>
      </c>
      <c r="AC21858" s="34">
        <v>81</v>
      </c>
    </row>
    <row r="21859" spans="1:29" x14ac:dyDescent="0.2">
      <c r="A21859" s="34" t="s">
        <v>82352</v>
      </c>
      <c r="B21859" s="34">
        <v>90</v>
      </c>
      <c r="C21859" s="34">
        <v>133</v>
      </c>
      <c r="D21859" s="34">
        <v>152</v>
      </c>
      <c r="E21859" s="34">
        <v>118</v>
      </c>
      <c r="F21859" s="34">
        <v>126</v>
      </c>
      <c r="G21859" s="34">
        <v>121</v>
      </c>
      <c r="H21859" s="34">
        <v>120</v>
      </c>
      <c r="I21859" s="34">
        <v>109</v>
      </c>
      <c r="J21859" s="34">
        <v>136</v>
      </c>
      <c r="K21859" s="34">
        <v>162</v>
      </c>
      <c r="L21859" s="34">
        <v>104</v>
      </c>
      <c r="M21859" s="34">
        <v>108</v>
      </c>
      <c r="N21859" s="34">
        <v>109</v>
      </c>
      <c r="O21859" s="34">
        <v>96</v>
      </c>
      <c r="P21859" s="34">
        <v>91</v>
      </c>
      <c r="Q21859" s="34">
        <v>167</v>
      </c>
      <c r="R21859" s="34">
        <v>161</v>
      </c>
      <c r="S21859" s="34">
        <v>155</v>
      </c>
      <c r="T21859" s="34">
        <v>123</v>
      </c>
      <c r="U21859" s="34">
        <v>114</v>
      </c>
      <c r="V21859" s="34">
        <v>152</v>
      </c>
      <c r="W21859" s="34">
        <v>168</v>
      </c>
      <c r="X21859" s="34">
        <v>164</v>
      </c>
      <c r="Y21859" s="34">
        <v>160</v>
      </c>
      <c r="Z21859" s="34">
        <v>153</v>
      </c>
      <c r="AA21859" s="34">
        <v>158</v>
      </c>
      <c r="AB21859" s="34">
        <v>196</v>
      </c>
      <c r="AC21859" s="34">
        <v>218</v>
      </c>
    </row>
    <row r="21860" spans="1:29" x14ac:dyDescent="0.2">
      <c r="A21860" s="34" t="s">
        <v>82353</v>
      </c>
      <c r="B21860" s="34">
        <v>87</v>
      </c>
      <c r="C21860" s="34">
        <v>62</v>
      </c>
      <c r="D21860" s="34">
        <v>75</v>
      </c>
      <c r="E21860" s="34">
        <v>102</v>
      </c>
      <c r="F21860" s="34">
        <v>67</v>
      </c>
      <c r="G21860" s="34">
        <v>108</v>
      </c>
      <c r="H21860" s="34">
        <v>69</v>
      </c>
      <c r="I21860" s="34">
        <v>97</v>
      </c>
      <c r="J21860" s="34">
        <v>66</v>
      </c>
      <c r="K21860" s="34">
        <v>54</v>
      </c>
      <c r="L21860" s="34">
        <v>55</v>
      </c>
      <c r="M21860" s="34">
        <v>52</v>
      </c>
      <c r="N21860" s="34">
        <v>73</v>
      </c>
      <c r="O21860" s="34">
        <v>60</v>
      </c>
      <c r="P21860" s="34">
        <v>61</v>
      </c>
      <c r="Q21860" s="34">
        <v>102</v>
      </c>
      <c r="R21860" s="34">
        <v>98</v>
      </c>
      <c r="S21860" s="34">
        <v>106</v>
      </c>
      <c r="T21860" s="34">
        <v>59</v>
      </c>
      <c r="U21860" s="34">
        <v>71</v>
      </c>
      <c r="V21860" s="34">
        <v>100</v>
      </c>
      <c r="W21860" s="34">
        <v>93</v>
      </c>
      <c r="X21860" s="34">
        <v>80</v>
      </c>
      <c r="Y21860" s="34">
        <v>107</v>
      </c>
      <c r="Z21860" s="34">
        <v>79</v>
      </c>
      <c r="AA21860" s="34">
        <v>129</v>
      </c>
      <c r="AB21860" s="34">
        <v>84</v>
      </c>
      <c r="AC21860" s="34">
        <v>152</v>
      </c>
    </row>
    <row r="21861" spans="1:29" x14ac:dyDescent="0.2">
      <c r="A21861" s="34" t="s">
        <v>82354</v>
      </c>
      <c r="B21861" s="34">
        <v>215</v>
      </c>
      <c r="C21861" s="34">
        <v>293</v>
      </c>
      <c r="D21861" s="34">
        <v>457</v>
      </c>
      <c r="E21861" s="34">
        <v>364</v>
      </c>
      <c r="F21861" s="34">
        <v>427</v>
      </c>
      <c r="G21861" s="34">
        <v>322</v>
      </c>
      <c r="H21861" s="34">
        <v>393</v>
      </c>
      <c r="I21861" s="34">
        <v>264</v>
      </c>
      <c r="J21861" s="34">
        <v>404</v>
      </c>
      <c r="K21861" s="34">
        <v>329</v>
      </c>
      <c r="L21861" s="34">
        <v>262</v>
      </c>
      <c r="M21861" s="34">
        <v>307</v>
      </c>
      <c r="N21861" s="34">
        <v>362</v>
      </c>
      <c r="O21861" s="34">
        <v>289</v>
      </c>
      <c r="P21861" s="34">
        <v>352</v>
      </c>
      <c r="Q21861" s="34">
        <v>463</v>
      </c>
      <c r="R21861" s="34">
        <v>475</v>
      </c>
      <c r="S21861" s="34">
        <v>451</v>
      </c>
      <c r="T21861" s="34">
        <v>360</v>
      </c>
      <c r="U21861" s="34">
        <v>345</v>
      </c>
      <c r="V21861" s="34">
        <v>426</v>
      </c>
      <c r="W21861" s="34">
        <v>438</v>
      </c>
      <c r="X21861" s="34">
        <v>443</v>
      </c>
      <c r="Y21861" s="34">
        <v>361</v>
      </c>
      <c r="Z21861" s="34">
        <v>450</v>
      </c>
      <c r="AA21861" s="34">
        <v>487</v>
      </c>
      <c r="AB21861" s="34">
        <v>446</v>
      </c>
      <c r="AC21861" s="34">
        <v>564</v>
      </c>
    </row>
    <row r="21862" spans="1:29" x14ac:dyDescent="0.2">
      <c r="A21862" s="34" t="s">
        <v>82355</v>
      </c>
      <c r="B21862" s="34">
        <v>83</v>
      </c>
      <c r="C21862" s="34">
        <v>117</v>
      </c>
      <c r="D21862" s="34">
        <v>151</v>
      </c>
      <c r="E21862" s="34">
        <v>168</v>
      </c>
      <c r="F21862" s="34">
        <v>123</v>
      </c>
      <c r="G21862" s="34">
        <v>109</v>
      </c>
      <c r="H21862" s="34">
        <v>115</v>
      </c>
      <c r="I21862" s="34">
        <v>107</v>
      </c>
      <c r="J21862" s="34">
        <v>117</v>
      </c>
      <c r="K21862" s="34">
        <v>142</v>
      </c>
      <c r="L21862" s="34">
        <v>83</v>
      </c>
      <c r="M21862" s="34">
        <v>86</v>
      </c>
      <c r="N21862" s="34">
        <v>106</v>
      </c>
      <c r="O21862" s="34">
        <v>123</v>
      </c>
      <c r="P21862" s="34">
        <v>117</v>
      </c>
      <c r="Q21862" s="34">
        <v>139</v>
      </c>
      <c r="R21862" s="34">
        <v>156</v>
      </c>
      <c r="S21862" s="34">
        <v>166</v>
      </c>
      <c r="T21862" s="34">
        <v>133</v>
      </c>
      <c r="U21862" s="34">
        <v>117</v>
      </c>
      <c r="V21862" s="34">
        <v>132</v>
      </c>
      <c r="W21862" s="34">
        <v>140</v>
      </c>
      <c r="X21862" s="34">
        <v>153</v>
      </c>
      <c r="Y21862" s="34">
        <v>105</v>
      </c>
      <c r="Z21862" s="34">
        <v>135</v>
      </c>
      <c r="AA21862" s="34">
        <v>143</v>
      </c>
      <c r="AB21862" s="34">
        <v>140</v>
      </c>
      <c r="AC21862" s="34">
        <v>174</v>
      </c>
    </row>
    <row r="21863" spans="1:29" x14ac:dyDescent="0.2">
      <c r="A21863" s="34" t="s">
        <v>82356</v>
      </c>
      <c r="B21863" s="34">
        <v>81</v>
      </c>
      <c r="C21863" s="34">
        <v>72</v>
      </c>
      <c r="D21863" s="34">
        <v>63</v>
      </c>
      <c r="E21863" s="34">
        <v>97</v>
      </c>
      <c r="F21863" s="34">
        <v>68</v>
      </c>
      <c r="G21863" s="34">
        <v>47</v>
      </c>
      <c r="H21863" s="34">
        <v>45</v>
      </c>
      <c r="I21863" s="34">
        <v>47</v>
      </c>
      <c r="J21863" s="34">
        <v>62</v>
      </c>
      <c r="K21863" s="34">
        <v>60</v>
      </c>
      <c r="L21863" s="34">
        <v>48</v>
      </c>
      <c r="M21863" s="34">
        <v>48</v>
      </c>
      <c r="N21863" s="34">
        <v>62</v>
      </c>
      <c r="O21863" s="34">
        <v>74</v>
      </c>
      <c r="P21863" s="34">
        <v>60</v>
      </c>
      <c r="Q21863" s="34">
        <v>89</v>
      </c>
      <c r="R21863" s="34">
        <v>95</v>
      </c>
      <c r="S21863" s="34">
        <v>85</v>
      </c>
      <c r="T21863" s="34">
        <v>50</v>
      </c>
      <c r="U21863" s="34">
        <v>54</v>
      </c>
      <c r="V21863" s="34">
        <v>86</v>
      </c>
      <c r="W21863" s="34">
        <v>51</v>
      </c>
      <c r="X21863" s="34">
        <v>65</v>
      </c>
      <c r="Y21863" s="34">
        <v>77</v>
      </c>
      <c r="Z21863" s="34">
        <v>75</v>
      </c>
      <c r="AA21863" s="34">
        <v>90</v>
      </c>
      <c r="AB21863" s="34">
        <v>84</v>
      </c>
      <c r="AC21863" s="34">
        <v>127</v>
      </c>
    </row>
    <row r="21864" spans="1:29" x14ac:dyDescent="0.2">
      <c r="A21864" s="34" t="s">
        <v>82357</v>
      </c>
      <c r="B21864" s="34">
        <v>69</v>
      </c>
      <c r="C21864" s="34">
        <v>66</v>
      </c>
      <c r="D21864" s="34">
        <v>113</v>
      </c>
      <c r="E21864" s="34">
        <v>72</v>
      </c>
      <c r="F21864" s="34">
        <v>72</v>
      </c>
      <c r="G21864" s="34">
        <v>84</v>
      </c>
      <c r="H21864" s="34">
        <v>75</v>
      </c>
      <c r="I21864" s="34">
        <v>70</v>
      </c>
      <c r="J21864" s="34">
        <v>79</v>
      </c>
      <c r="K21864" s="34">
        <v>110</v>
      </c>
      <c r="L21864" s="34">
        <v>75</v>
      </c>
      <c r="M21864" s="34">
        <v>71</v>
      </c>
      <c r="N21864" s="34">
        <v>68</v>
      </c>
      <c r="O21864" s="34">
        <v>40</v>
      </c>
      <c r="P21864" s="34">
        <v>67</v>
      </c>
      <c r="Q21864" s="34">
        <v>108</v>
      </c>
      <c r="R21864" s="34">
        <v>99</v>
      </c>
      <c r="S21864" s="34">
        <v>118</v>
      </c>
      <c r="T21864" s="34">
        <v>64</v>
      </c>
      <c r="U21864" s="34">
        <v>84</v>
      </c>
      <c r="V21864" s="34">
        <v>111</v>
      </c>
      <c r="W21864" s="34">
        <v>83</v>
      </c>
      <c r="X21864" s="34">
        <v>95</v>
      </c>
      <c r="Y21864" s="34">
        <v>71</v>
      </c>
      <c r="Z21864" s="34">
        <v>97</v>
      </c>
      <c r="AA21864" s="34">
        <v>129</v>
      </c>
      <c r="AB21864" s="34">
        <v>76</v>
      </c>
      <c r="AC21864" s="34">
        <v>99</v>
      </c>
    </row>
    <row r="21865" spans="1:29" x14ac:dyDescent="0.2">
      <c r="A21865" s="34" t="s">
        <v>82358</v>
      </c>
      <c r="B21865" s="34">
        <v>29</v>
      </c>
      <c r="C21865" s="34">
        <v>37</v>
      </c>
      <c r="D21865" s="34">
        <v>59</v>
      </c>
      <c r="E21865" s="34">
        <v>45</v>
      </c>
      <c r="F21865" s="34">
        <v>36</v>
      </c>
      <c r="G21865" s="34">
        <v>44</v>
      </c>
      <c r="H21865" s="34">
        <v>62</v>
      </c>
      <c r="I21865" s="34">
        <v>36</v>
      </c>
      <c r="J21865" s="34">
        <v>32</v>
      </c>
      <c r="K21865" s="34">
        <v>54</v>
      </c>
      <c r="L21865" s="34">
        <v>26</v>
      </c>
      <c r="M21865" s="34">
        <v>37</v>
      </c>
      <c r="N21865" s="34">
        <v>38</v>
      </c>
      <c r="O21865" s="34">
        <v>31</v>
      </c>
      <c r="P21865" s="34">
        <v>37</v>
      </c>
      <c r="Q21865" s="34">
        <v>65</v>
      </c>
      <c r="R21865" s="34">
        <v>30</v>
      </c>
      <c r="S21865" s="34">
        <v>64</v>
      </c>
      <c r="T21865" s="34">
        <v>35</v>
      </c>
      <c r="U21865" s="34">
        <v>30</v>
      </c>
      <c r="V21865" s="34">
        <v>48</v>
      </c>
      <c r="W21865" s="34">
        <v>39</v>
      </c>
      <c r="X21865" s="34">
        <v>36</v>
      </c>
      <c r="Y21865" s="34">
        <v>36</v>
      </c>
      <c r="Z21865" s="34">
        <v>45</v>
      </c>
      <c r="AA21865" s="34">
        <v>55</v>
      </c>
      <c r="AB21865" s="34">
        <v>49</v>
      </c>
      <c r="AC21865" s="34">
        <v>67</v>
      </c>
    </row>
    <row r="21866" spans="1:29" x14ac:dyDescent="0.2">
      <c r="A21866" s="34" t="s">
        <v>82359</v>
      </c>
      <c r="B21866" s="34">
        <v>64</v>
      </c>
      <c r="C21866" s="34">
        <v>131</v>
      </c>
      <c r="D21866" s="34">
        <v>107</v>
      </c>
      <c r="E21866" s="34">
        <v>151</v>
      </c>
      <c r="F21866" s="34">
        <v>89</v>
      </c>
      <c r="G21866" s="34">
        <v>181</v>
      </c>
      <c r="H21866" s="34">
        <v>74</v>
      </c>
      <c r="I21866" s="34">
        <v>114</v>
      </c>
      <c r="J21866" s="34">
        <v>72</v>
      </c>
      <c r="K21866" s="34">
        <v>170</v>
      </c>
      <c r="L21866" s="34">
        <v>59</v>
      </c>
      <c r="M21866" s="34">
        <v>93</v>
      </c>
      <c r="N21866" s="34">
        <v>68</v>
      </c>
      <c r="O21866" s="34">
        <v>103</v>
      </c>
      <c r="P21866" s="34">
        <v>118</v>
      </c>
      <c r="Q21866" s="34">
        <v>145</v>
      </c>
      <c r="R21866" s="34">
        <v>105</v>
      </c>
      <c r="S21866" s="34">
        <v>164</v>
      </c>
      <c r="T21866" s="34">
        <v>91</v>
      </c>
      <c r="U21866" s="34">
        <v>151</v>
      </c>
      <c r="V21866" s="34">
        <v>130</v>
      </c>
      <c r="W21866" s="34">
        <v>126</v>
      </c>
      <c r="X21866" s="34">
        <v>133</v>
      </c>
      <c r="Y21866" s="34">
        <v>133</v>
      </c>
      <c r="Z21866" s="34">
        <v>127</v>
      </c>
      <c r="AA21866" s="34">
        <v>175</v>
      </c>
      <c r="AB21866" s="34">
        <v>108</v>
      </c>
      <c r="AC21866" s="34">
        <v>207</v>
      </c>
    </row>
    <row r="21867" spans="1:29" x14ac:dyDescent="0.2">
      <c r="A21867" s="34" t="s">
        <v>82360</v>
      </c>
      <c r="B21867" s="34">
        <v>77</v>
      </c>
      <c r="C21867" s="34">
        <v>141</v>
      </c>
      <c r="D21867" s="34">
        <v>218</v>
      </c>
      <c r="E21867" s="34">
        <v>130</v>
      </c>
      <c r="F21867" s="34">
        <v>166</v>
      </c>
      <c r="G21867" s="34">
        <v>172</v>
      </c>
      <c r="H21867" s="34">
        <v>155</v>
      </c>
      <c r="I21867" s="34">
        <v>133</v>
      </c>
      <c r="J21867" s="34">
        <v>124</v>
      </c>
      <c r="K21867" s="34">
        <v>164</v>
      </c>
      <c r="L21867" s="34">
        <v>66</v>
      </c>
      <c r="M21867" s="34">
        <v>123</v>
      </c>
      <c r="N21867" s="34">
        <v>131</v>
      </c>
      <c r="O21867" s="34">
        <v>136</v>
      </c>
      <c r="P21867" s="34">
        <v>127</v>
      </c>
      <c r="Q21867" s="34">
        <v>141</v>
      </c>
      <c r="R21867" s="34">
        <v>144</v>
      </c>
      <c r="S21867" s="34">
        <v>174</v>
      </c>
      <c r="T21867" s="34">
        <v>90</v>
      </c>
      <c r="U21867" s="34">
        <v>129</v>
      </c>
      <c r="V21867" s="34">
        <v>158</v>
      </c>
      <c r="W21867" s="34">
        <v>107</v>
      </c>
      <c r="X21867" s="34">
        <v>206</v>
      </c>
      <c r="Y21867" s="34">
        <v>79</v>
      </c>
      <c r="Z21867" s="34">
        <v>230</v>
      </c>
      <c r="AA21867" s="34">
        <v>192</v>
      </c>
      <c r="AB21867" s="34">
        <v>86</v>
      </c>
      <c r="AC21867" s="34">
        <v>212</v>
      </c>
    </row>
    <row r="21868" spans="1:29" x14ac:dyDescent="0.2">
      <c r="A21868" s="34" t="s">
        <v>82361</v>
      </c>
      <c r="B21868" s="34">
        <v>25</v>
      </c>
      <c r="C21868" s="34">
        <v>28</v>
      </c>
      <c r="D21868" s="34">
        <v>25</v>
      </c>
      <c r="E21868" s="34">
        <v>36</v>
      </c>
      <c r="F21868" s="34">
        <v>10</v>
      </c>
      <c r="G21868" s="34">
        <v>8</v>
      </c>
      <c r="H21868" s="34">
        <v>16</v>
      </c>
      <c r="I21868" s="34">
        <v>31</v>
      </c>
      <c r="J21868" s="34">
        <v>4</v>
      </c>
      <c r="K21868" s="34">
        <v>32</v>
      </c>
      <c r="L21868" s="34">
        <v>5</v>
      </c>
      <c r="M21868" s="34">
        <v>22</v>
      </c>
      <c r="N21868" s="34">
        <v>19</v>
      </c>
      <c r="O21868" s="34">
        <v>16</v>
      </c>
      <c r="P21868" s="34">
        <v>13</v>
      </c>
      <c r="Q21868" s="34">
        <v>18</v>
      </c>
      <c r="R21868" s="34">
        <v>11</v>
      </c>
      <c r="S21868" s="34">
        <v>40</v>
      </c>
      <c r="T21868" s="34">
        <v>5</v>
      </c>
      <c r="U21868" s="34">
        <v>29</v>
      </c>
      <c r="V21868" s="34">
        <v>14</v>
      </c>
      <c r="W21868" s="34">
        <v>13</v>
      </c>
      <c r="X21868" s="34">
        <v>22</v>
      </c>
      <c r="Y21868" s="34">
        <v>19</v>
      </c>
      <c r="Z21868" s="34">
        <v>25</v>
      </c>
      <c r="AA21868" s="34">
        <v>31</v>
      </c>
      <c r="AB21868" s="34">
        <v>7</v>
      </c>
      <c r="AC21868" s="34">
        <v>45</v>
      </c>
    </row>
    <row r="21869" spans="1:29" x14ac:dyDescent="0.2">
      <c r="A21869" s="34" t="s">
        <v>82362</v>
      </c>
      <c r="B21869" s="34">
        <v>79</v>
      </c>
      <c r="C21869" s="34">
        <v>105</v>
      </c>
      <c r="D21869" s="34">
        <v>122</v>
      </c>
      <c r="E21869" s="34">
        <v>100</v>
      </c>
      <c r="F21869" s="34">
        <v>114</v>
      </c>
      <c r="G21869" s="34">
        <v>128</v>
      </c>
      <c r="H21869" s="34">
        <v>85</v>
      </c>
      <c r="I21869" s="34">
        <v>71</v>
      </c>
      <c r="J21869" s="34">
        <v>88</v>
      </c>
      <c r="K21869" s="34">
        <v>70</v>
      </c>
      <c r="L21869" s="34">
        <v>79</v>
      </c>
      <c r="M21869" s="34">
        <v>93</v>
      </c>
      <c r="N21869" s="34">
        <v>99</v>
      </c>
      <c r="O21869" s="34">
        <v>70</v>
      </c>
      <c r="P21869" s="34">
        <v>117</v>
      </c>
      <c r="Q21869" s="34">
        <v>98</v>
      </c>
      <c r="R21869" s="34">
        <v>170</v>
      </c>
      <c r="S21869" s="34">
        <v>129</v>
      </c>
      <c r="T21869" s="34">
        <v>98</v>
      </c>
      <c r="U21869" s="34">
        <v>86</v>
      </c>
      <c r="V21869" s="34">
        <v>121</v>
      </c>
      <c r="W21869" s="34">
        <v>93</v>
      </c>
      <c r="X21869" s="34">
        <v>134</v>
      </c>
      <c r="Y21869" s="34">
        <v>106</v>
      </c>
      <c r="Z21869" s="34">
        <v>128</v>
      </c>
      <c r="AA21869" s="34">
        <v>105</v>
      </c>
      <c r="AB21869" s="34">
        <v>108</v>
      </c>
      <c r="AC21869" s="34">
        <v>161</v>
      </c>
    </row>
    <row r="21870" spans="1:29" x14ac:dyDescent="0.2">
      <c r="A21870" s="34" t="s">
        <v>82363</v>
      </c>
      <c r="B21870" s="34">
        <v>38</v>
      </c>
      <c r="C21870" s="34">
        <v>44</v>
      </c>
      <c r="D21870" s="34">
        <v>56</v>
      </c>
      <c r="E21870" s="34">
        <v>48</v>
      </c>
      <c r="F21870" s="34">
        <v>40</v>
      </c>
      <c r="G21870" s="34">
        <v>53</v>
      </c>
      <c r="H21870" s="34">
        <v>58</v>
      </c>
      <c r="I21870" s="34">
        <v>35</v>
      </c>
      <c r="J21870" s="34">
        <v>34</v>
      </c>
      <c r="K21870" s="34">
        <v>50</v>
      </c>
      <c r="L21870" s="34">
        <v>21</v>
      </c>
      <c r="M21870" s="34">
        <v>62</v>
      </c>
      <c r="N21870" s="34">
        <v>32</v>
      </c>
      <c r="O21870" s="34">
        <v>45</v>
      </c>
      <c r="P21870" s="34">
        <v>64</v>
      </c>
      <c r="Q21870" s="34">
        <v>51</v>
      </c>
      <c r="R21870" s="34">
        <v>39</v>
      </c>
      <c r="S21870" s="34">
        <v>54</v>
      </c>
      <c r="T21870" s="34">
        <v>24</v>
      </c>
      <c r="U21870" s="34">
        <v>33</v>
      </c>
      <c r="V21870" s="34">
        <v>36</v>
      </c>
      <c r="W21870" s="34">
        <v>23</v>
      </c>
      <c r="X21870" s="34">
        <v>53</v>
      </c>
      <c r="Y21870" s="34">
        <v>42</v>
      </c>
      <c r="Z21870" s="34">
        <v>52</v>
      </c>
      <c r="AA21870" s="34">
        <v>67</v>
      </c>
      <c r="AB21870" s="34">
        <v>43</v>
      </c>
      <c r="AC21870" s="34">
        <v>81</v>
      </c>
    </row>
    <row r="21871" spans="1:29" x14ac:dyDescent="0.2">
      <c r="A21871" s="34" t="s">
        <v>82364</v>
      </c>
      <c r="B21871" s="34">
        <v>60</v>
      </c>
      <c r="C21871" s="34">
        <v>149</v>
      </c>
      <c r="D21871" s="34">
        <v>93</v>
      </c>
      <c r="E21871" s="34">
        <v>169</v>
      </c>
      <c r="F21871" s="34">
        <v>93</v>
      </c>
      <c r="G21871" s="34">
        <v>178</v>
      </c>
      <c r="H21871" s="34">
        <v>77</v>
      </c>
      <c r="I21871" s="34">
        <v>132</v>
      </c>
      <c r="J21871" s="34">
        <v>57</v>
      </c>
      <c r="K21871" s="34">
        <v>170</v>
      </c>
      <c r="L21871" s="34">
        <v>55</v>
      </c>
      <c r="M21871" s="34">
        <v>123</v>
      </c>
      <c r="N21871" s="34">
        <v>66</v>
      </c>
      <c r="O21871" s="34">
        <v>100</v>
      </c>
      <c r="P21871" s="34">
        <v>80</v>
      </c>
      <c r="Q21871" s="34">
        <v>156</v>
      </c>
      <c r="R21871" s="34">
        <v>66</v>
      </c>
      <c r="S21871" s="34">
        <v>136</v>
      </c>
      <c r="T21871" s="34">
        <v>55</v>
      </c>
      <c r="U21871" s="34">
        <v>115</v>
      </c>
      <c r="V21871" s="34">
        <v>111</v>
      </c>
      <c r="W21871" s="34">
        <v>131</v>
      </c>
      <c r="X21871" s="34">
        <v>95</v>
      </c>
      <c r="Y21871" s="34">
        <v>93</v>
      </c>
      <c r="Z21871" s="34">
        <v>115</v>
      </c>
      <c r="AA21871" s="34">
        <v>169</v>
      </c>
      <c r="AB21871" s="34">
        <v>80</v>
      </c>
      <c r="AC21871" s="34">
        <v>166</v>
      </c>
    </row>
    <row r="21872" spans="1:29" x14ac:dyDescent="0.2">
      <c r="A21872" s="34" t="s">
        <v>82365</v>
      </c>
      <c r="B21872" s="34">
        <v>32</v>
      </c>
      <c r="C21872" s="34">
        <v>66</v>
      </c>
      <c r="D21872" s="34">
        <v>59</v>
      </c>
      <c r="E21872" s="34">
        <v>76</v>
      </c>
      <c r="F21872" s="34">
        <v>45</v>
      </c>
      <c r="G21872" s="34">
        <v>98</v>
      </c>
      <c r="H21872" s="34">
        <v>39</v>
      </c>
      <c r="I21872" s="34">
        <v>46</v>
      </c>
      <c r="J21872" s="34">
        <v>20</v>
      </c>
      <c r="K21872" s="34">
        <v>51</v>
      </c>
      <c r="L21872" s="34">
        <v>15</v>
      </c>
      <c r="M21872" s="34">
        <v>84</v>
      </c>
      <c r="N21872" s="34">
        <v>29</v>
      </c>
      <c r="O21872" s="34">
        <v>55</v>
      </c>
      <c r="P21872" s="34">
        <v>20</v>
      </c>
      <c r="Q21872" s="34">
        <v>75</v>
      </c>
      <c r="R21872" s="34">
        <v>29</v>
      </c>
      <c r="S21872" s="34">
        <v>88</v>
      </c>
      <c r="T21872" s="34">
        <v>31</v>
      </c>
      <c r="U21872" s="34">
        <v>57</v>
      </c>
      <c r="V21872" s="34">
        <v>35</v>
      </c>
      <c r="W21872" s="34">
        <v>41</v>
      </c>
      <c r="X21872" s="34">
        <v>50</v>
      </c>
      <c r="Y21872" s="34">
        <v>27</v>
      </c>
      <c r="Z21872" s="34">
        <v>59</v>
      </c>
      <c r="AA21872" s="34">
        <v>70</v>
      </c>
      <c r="AB21872" s="34">
        <v>32</v>
      </c>
      <c r="AC21872" s="34">
        <v>89</v>
      </c>
    </row>
    <row r="21873" spans="1:29" x14ac:dyDescent="0.2">
      <c r="A21873" s="34" t="s">
        <v>82366</v>
      </c>
      <c r="B21873" s="34">
        <v>46</v>
      </c>
      <c r="C21873" s="34">
        <v>52</v>
      </c>
      <c r="D21873" s="34">
        <v>44</v>
      </c>
      <c r="E21873" s="34">
        <v>41</v>
      </c>
      <c r="F21873" s="34">
        <v>40</v>
      </c>
      <c r="G21873" s="34">
        <v>67</v>
      </c>
      <c r="H21873" s="34">
        <v>38</v>
      </c>
      <c r="I21873" s="34">
        <v>45</v>
      </c>
      <c r="J21873" s="34">
        <v>29</v>
      </c>
      <c r="K21873" s="34">
        <v>43</v>
      </c>
      <c r="L21873" s="34">
        <v>19</v>
      </c>
      <c r="M21873" s="34">
        <v>42</v>
      </c>
      <c r="N21873" s="34">
        <v>39</v>
      </c>
      <c r="O21873" s="34">
        <v>45</v>
      </c>
      <c r="P21873" s="34">
        <v>31</v>
      </c>
      <c r="Q21873" s="34">
        <v>61</v>
      </c>
      <c r="R21873" s="34">
        <v>20</v>
      </c>
      <c r="S21873" s="34">
        <v>63</v>
      </c>
      <c r="T21873" s="34">
        <v>30</v>
      </c>
      <c r="U21873" s="34">
        <v>57</v>
      </c>
      <c r="V21873" s="34">
        <v>66</v>
      </c>
      <c r="W21873" s="34">
        <v>52</v>
      </c>
      <c r="X21873" s="34">
        <v>43</v>
      </c>
      <c r="Y21873" s="34">
        <v>47</v>
      </c>
      <c r="Z21873" s="34">
        <v>42</v>
      </c>
      <c r="AA21873" s="34">
        <v>55</v>
      </c>
      <c r="AB21873" s="34">
        <v>52</v>
      </c>
      <c r="AC21873" s="34">
        <v>54</v>
      </c>
    </row>
    <row r="21874" spans="1:29" x14ac:dyDescent="0.2">
      <c r="A21874" s="34" t="s">
        <v>82367</v>
      </c>
      <c r="B21874" s="34">
        <v>75</v>
      </c>
      <c r="C21874" s="34">
        <v>57</v>
      </c>
      <c r="D21874" s="34">
        <v>60</v>
      </c>
      <c r="E21874" s="34">
        <v>69</v>
      </c>
      <c r="F21874" s="34">
        <v>50</v>
      </c>
      <c r="G21874" s="34">
        <v>56</v>
      </c>
      <c r="H21874" s="34">
        <v>49</v>
      </c>
      <c r="I21874" s="34">
        <v>69</v>
      </c>
      <c r="J21874" s="34">
        <v>45</v>
      </c>
      <c r="K21874" s="34">
        <v>84</v>
      </c>
      <c r="L21874" s="34">
        <v>28</v>
      </c>
      <c r="M21874" s="34">
        <v>57</v>
      </c>
      <c r="N21874" s="34">
        <v>42</v>
      </c>
      <c r="O21874" s="34">
        <v>46</v>
      </c>
      <c r="P21874" s="34">
        <v>52</v>
      </c>
      <c r="Q21874" s="34">
        <v>94</v>
      </c>
      <c r="R21874" s="34">
        <v>78</v>
      </c>
      <c r="S21874" s="34">
        <v>97</v>
      </c>
      <c r="T21874" s="34">
        <v>46</v>
      </c>
      <c r="U21874" s="34">
        <v>46</v>
      </c>
      <c r="V21874" s="34">
        <v>55</v>
      </c>
      <c r="W21874" s="34">
        <v>67</v>
      </c>
      <c r="X21874" s="34">
        <v>68</v>
      </c>
      <c r="Y21874" s="34">
        <v>55</v>
      </c>
      <c r="Z21874" s="34">
        <v>55</v>
      </c>
      <c r="AA21874" s="34">
        <v>79</v>
      </c>
      <c r="AB21874" s="34">
        <v>35</v>
      </c>
      <c r="AC21874" s="34">
        <v>94</v>
      </c>
    </row>
    <row r="21875" spans="1:29" x14ac:dyDescent="0.2">
      <c r="A21875" s="34" t="s">
        <v>82368</v>
      </c>
      <c r="B21875" s="34">
        <v>41</v>
      </c>
      <c r="C21875" s="34">
        <v>256</v>
      </c>
      <c r="D21875" s="34">
        <v>126</v>
      </c>
      <c r="E21875" s="34">
        <v>217</v>
      </c>
      <c r="F21875" s="34">
        <v>107</v>
      </c>
      <c r="G21875" s="34">
        <v>234</v>
      </c>
      <c r="H21875" s="34">
        <v>110</v>
      </c>
      <c r="I21875" s="34">
        <v>175</v>
      </c>
      <c r="J21875" s="34">
        <v>74</v>
      </c>
      <c r="K21875" s="34">
        <v>226</v>
      </c>
      <c r="L21875" s="34">
        <v>44</v>
      </c>
      <c r="M21875" s="34">
        <v>166</v>
      </c>
      <c r="N21875" s="34">
        <v>98</v>
      </c>
      <c r="O21875" s="34">
        <v>159</v>
      </c>
      <c r="P21875" s="34">
        <v>94</v>
      </c>
      <c r="Q21875" s="34">
        <v>187</v>
      </c>
      <c r="R21875" s="34">
        <v>122</v>
      </c>
      <c r="S21875" s="34">
        <v>243</v>
      </c>
      <c r="T21875" s="34">
        <v>52</v>
      </c>
      <c r="U21875" s="34">
        <v>132</v>
      </c>
      <c r="V21875" s="34">
        <v>102</v>
      </c>
      <c r="W21875" s="34">
        <v>138</v>
      </c>
      <c r="X21875" s="34">
        <v>150</v>
      </c>
      <c r="Y21875" s="34">
        <v>100</v>
      </c>
      <c r="Z21875" s="34">
        <v>149</v>
      </c>
      <c r="AA21875" s="34">
        <v>218</v>
      </c>
      <c r="AB21875" s="34">
        <v>72</v>
      </c>
      <c r="AC21875" s="34">
        <v>255</v>
      </c>
    </row>
    <row r="21876" spans="1:29" x14ac:dyDescent="0.2">
      <c r="A21876" s="34" t="s">
        <v>82369</v>
      </c>
      <c r="B21876" s="34">
        <v>57</v>
      </c>
      <c r="C21876" s="34">
        <v>52</v>
      </c>
      <c r="D21876" s="34">
        <v>57</v>
      </c>
      <c r="E21876" s="34">
        <v>64</v>
      </c>
      <c r="F21876" s="34">
        <v>39</v>
      </c>
      <c r="G21876" s="34">
        <v>76</v>
      </c>
      <c r="H21876" s="34">
        <v>46</v>
      </c>
      <c r="I21876" s="34">
        <v>57</v>
      </c>
      <c r="J21876" s="34">
        <v>24</v>
      </c>
      <c r="K21876" s="34">
        <v>80</v>
      </c>
      <c r="L21876" s="34">
        <v>18</v>
      </c>
      <c r="M21876" s="34">
        <v>43</v>
      </c>
      <c r="N21876" s="34">
        <v>46</v>
      </c>
      <c r="O21876" s="34">
        <v>49</v>
      </c>
      <c r="P21876" s="34">
        <v>35</v>
      </c>
      <c r="Q21876" s="34">
        <v>60</v>
      </c>
      <c r="R21876" s="34">
        <v>45</v>
      </c>
      <c r="S21876" s="34">
        <v>60</v>
      </c>
      <c r="T21876" s="34">
        <v>19</v>
      </c>
      <c r="U21876" s="34">
        <v>37</v>
      </c>
      <c r="V21876" s="34">
        <v>40</v>
      </c>
      <c r="W21876" s="34">
        <v>42</v>
      </c>
      <c r="X21876" s="34">
        <v>37</v>
      </c>
      <c r="Y21876" s="34">
        <v>36</v>
      </c>
      <c r="Z21876" s="34">
        <v>62</v>
      </c>
      <c r="AA21876" s="34">
        <v>51</v>
      </c>
      <c r="AB21876" s="34">
        <v>35</v>
      </c>
      <c r="AC21876" s="34">
        <v>96</v>
      </c>
    </row>
    <row r="21877" spans="1:29" x14ac:dyDescent="0.2">
      <c r="A21877" s="34" t="s">
        <v>82370</v>
      </c>
      <c r="B21877" s="34">
        <v>50</v>
      </c>
      <c r="C21877" s="34">
        <v>100</v>
      </c>
      <c r="D21877" s="34">
        <v>90</v>
      </c>
      <c r="E21877" s="34">
        <v>128</v>
      </c>
      <c r="F21877" s="34">
        <v>96</v>
      </c>
      <c r="G21877" s="34">
        <v>74</v>
      </c>
      <c r="H21877" s="34">
        <v>77</v>
      </c>
      <c r="I21877" s="34">
        <v>85</v>
      </c>
      <c r="J21877" s="34">
        <v>75</v>
      </c>
      <c r="K21877" s="34">
        <v>112</v>
      </c>
      <c r="L21877" s="34">
        <v>47</v>
      </c>
      <c r="M21877" s="34">
        <v>117</v>
      </c>
      <c r="N21877" s="34">
        <v>97</v>
      </c>
      <c r="O21877" s="34">
        <v>83</v>
      </c>
      <c r="P21877" s="34">
        <v>44</v>
      </c>
      <c r="Q21877" s="34">
        <v>113</v>
      </c>
      <c r="R21877" s="34">
        <v>92</v>
      </c>
      <c r="S21877" s="34">
        <v>147</v>
      </c>
      <c r="T21877" s="34">
        <v>62</v>
      </c>
      <c r="U21877" s="34">
        <v>121</v>
      </c>
      <c r="V21877" s="34">
        <v>101</v>
      </c>
      <c r="W21877" s="34">
        <v>103</v>
      </c>
      <c r="X21877" s="34">
        <v>100</v>
      </c>
      <c r="Y21877" s="34">
        <v>68</v>
      </c>
      <c r="Z21877" s="34">
        <v>130</v>
      </c>
      <c r="AA21877" s="34">
        <v>142</v>
      </c>
      <c r="AB21877" s="34">
        <v>75</v>
      </c>
      <c r="AC21877" s="34">
        <v>174</v>
      </c>
    </row>
    <row r="21878" spans="1:29" x14ac:dyDescent="0.2">
      <c r="A21878" s="34" t="s">
        <v>82371</v>
      </c>
      <c r="B21878" s="34">
        <v>27</v>
      </c>
      <c r="C21878" s="34">
        <v>16</v>
      </c>
      <c r="D21878" s="34">
        <v>20</v>
      </c>
      <c r="E21878" s="34">
        <v>19</v>
      </c>
      <c r="F21878" s="34">
        <v>19</v>
      </c>
      <c r="G21878" s="34">
        <v>18</v>
      </c>
      <c r="H21878" s="34">
        <v>17</v>
      </c>
      <c r="I21878" s="34">
        <v>28</v>
      </c>
      <c r="J21878" s="34">
        <v>10</v>
      </c>
      <c r="K21878" s="34">
        <v>31</v>
      </c>
      <c r="L21878" s="34">
        <v>6</v>
      </c>
      <c r="M21878" s="34">
        <v>18</v>
      </c>
      <c r="N21878" s="34">
        <v>23</v>
      </c>
      <c r="O21878" s="34">
        <v>28</v>
      </c>
      <c r="P21878" s="34">
        <v>15</v>
      </c>
      <c r="Q21878" s="34">
        <v>42</v>
      </c>
      <c r="R21878" s="34">
        <v>18</v>
      </c>
      <c r="S21878" s="34">
        <v>43</v>
      </c>
      <c r="T21878" s="34">
        <v>10</v>
      </c>
      <c r="U21878" s="34">
        <v>21</v>
      </c>
      <c r="V21878" s="34">
        <v>30</v>
      </c>
      <c r="W21878" s="34">
        <v>24</v>
      </c>
      <c r="X21878" s="34">
        <v>38</v>
      </c>
      <c r="Y21878" s="34">
        <v>30</v>
      </c>
      <c r="Z21878" s="34">
        <v>17</v>
      </c>
      <c r="AA21878" s="34">
        <v>23</v>
      </c>
      <c r="AB21878" s="34">
        <v>12</v>
      </c>
      <c r="AC21878" s="34">
        <v>59</v>
      </c>
    </row>
    <row r="21879" spans="1:29" x14ac:dyDescent="0.2">
      <c r="A21879" s="34" t="s">
        <v>82372</v>
      </c>
      <c r="B21879" s="34">
        <v>51</v>
      </c>
      <c r="C21879" s="34">
        <v>42</v>
      </c>
      <c r="D21879" s="34">
        <v>75</v>
      </c>
      <c r="E21879" s="34">
        <v>66</v>
      </c>
      <c r="F21879" s="34">
        <v>83</v>
      </c>
      <c r="G21879" s="34">
        <v>101</v>
      </c>
      <c r="H21879" s="34">
        <v>94</v>
      </c>
      <c r="I21879" s="34">
        <v>62</v>
      </c>
      <c r="J21879" s="34">
        <v>84</v>
      </c>
      <c r="K21879" s="34">
        <v>78</v>
      </c>
      <c r="L21879" s="34">
        <v>82</v>
      </c>
      <c r="M21879" s="34">
        <v>69</v>
      </c>
      <c r="N21879" s="34">
        <v>76</v>
      </c>
      <c r="O21879" s="34">
        <v>67</v>
      </c>
      <c r="P21879" s="34">
        <v>81</v>
      </c>
      <c r="Q21879" s="34">
        <v>93</v>
      </c>
      <c r="R21879" s="34">
        <v>144</v>
      </c>
      <c r="S21879" s="34">
        <v>79</v>
      </c>
      <c r="T21879" s="34">
        <v>84</v>
      </c>
      <c r="U21879" s="34">
        <v>80</v>
      </c>
      <c r="V21879" s="34">
        <v>68</v>
      </c>
      <c r="W21879" s="34">
        <v>124</v>
      </c>
      <c r="X21879" s="34">
        <v>91</v>
      </c>
      <c r="Y21879" s="34">
        <v>109</v>
      </c>
      <c r="Z21879" s="34">
        <v>95</v>
      </c>
      <c r="AA21879" s="34">
        <v>80</v>
      </c>
      <c r="AB21879" s="34">
        <v>81</v>
      </c>
      <c r="AC21879" s="34">
        <v>120</v>
      </c>
    </row>
    <row r="21880" spans="1:29" x14ac:dyDescent="0.2">
      <c r="A21880" s="34" t="s">
        <v>82373</v>
      </c>
      <c r="B21880" s="34">
        <v>53</v>
      </c>
      <c r="C21880" s="34">
        <v>89</v>
      </c>
      <c r="D21880" s="34">
        <v>34</v>
      </c>
      <c r="E21880" s="34">
        <v>64</v>
      </c>
      <c r="F21880" s="34">
        <v>26</v>
      </c>
      <c r="G21880" s="34">
        <v>43</v>
      </c>
      <c r="H21880" s="34">
        <v>33</v>
      </c>
      <c r="I21880" s="34">
        <v>48</v>
      </c>
      <c r="J21880" s="34">
        <v>26</v>
      </c>
      <c r="K21880" s="34">
        <v>60</v>
      </c>
      <c r="L21880" s="34">
        <v>16</v>
      </c>
      <c r="M21880" s="34">
        <v>42</v>
      </c>
      <c r="N21880" s="34">
        <v>29</v>
      </c>
      <c r="O21880" s="34">
        <v>22</v>
      </c>
      <c r="P21880" s="34">
        <v>28</v>
      </c>
      <c r="Q21880" s="34">
        <v>47</v>
      </c>
      <c r="R21880" s="34">
        <v>30</v>
      </c>
      <c r="S21880" s="34">
        <v>72</v>
      </c>
      <c r="T21880" s="34">
        <v>22</v>
      </c>
      <c r="U21880" s="34">
        <v>45</v>
      </c>
      <c r="V21880" s="34">
        <v>29</v>
      </c>
      <c r="W21880" s="34">
        <v>42</v>
      </c>
      <c r="X21880" s="34">
        <v>36</v>
      </c>
      <c r="Y21880" s="34">
        <v>43</v>
      </c>
      <c r="Z21880" s="34">
        <v>40</v>
      </c>
      <c r="AA21880" s="34">
        <v>42</v>
      </c>
      <c r="AB21880" s="34">
        <v>31</v>
      </c>
      <c r="AC21880" s="34">
        <v>47</v>
      </c>
    </row>
    <row r="21881" spans="1:29" x14ac:dyDescent="0.2">
      <c r="A21881" s="34" t="s">
        <v>82374</v>
      </c>
      <c r="B21881" s="34">
        <v>41</v>
      </c>
      <c r="C21881" s="34">
        <v>99</v>
      </c>
      <c r="D21881" s="34">
        <v>57</v>
      </c>
      <c r="E21881" s="34">
        <v>45</v>
      </c>
      <c r="F21881" s="34">
        <v>65</v>
      </c>
      <c r="G21881" s="34">
        <v>134</v>
      </c>
      <c r="H21881" s="34">
        <v>68</v>
      </c>
      <c r="I21881" s="34">
        <v>62</v>
      </c>
      <c r="J21881" s="34">
        <v>55</v>
      </c>
      <c r="K21881" s="34">
        <v>47</v>
      </c>
      <c r="L21881" s="34">
        <v>40</v>
      </c>
      <c r="M21881" s="34">
        <v>72</v>
      </c>
      <c r="N21881" s="34">
        <v>64</v>
      </c>
      <c r="O21881" s="34">
        <v>80</v>
      </c>
      <c r="P21881" s="34">
        <v>70</v>
      </c>
      <c r="Q21881" s="34">
        <v>76</v>
      </c>
      <c r="R21881" s="34">
        <v>74</v>
      </c>
      <c r="S21881" s="34">
        <v>111</v>
      </c>
      <c r="T21881" s="34">
        <v>62</v>
      </c>
      <c r="U21881" s="34">
        <v>80</v>
      </c>
      <c r="V21881" s="34">
        <v>81</v>
      </c>
      <c r="W21881" s="34">
        <v>92</v>
      </c>
      <c r="X21881" s="34">
        <v>96</v>
      </c>
      <c r="Y21881" s="34">
        <v>93</v>
      </c>
      <c r="Z21881" s="34">
        <v>71</v>
      </c>
      <c r="AA21881" s="34">
        <v>108</v>
      </c>
      <c r="AB21881" s="34">
        <v>46</v>
      </c>
      <c r="AC21881" s="34">
        <v>116</v>
      </c>
    </row>
    <row r="21882" spans="1:29" x14ac:dyDescent="0.2">
      <c r="A21882" s="34" t="s">
        <v>82375</v>
      </c>
      <c r="B21882" s="34">
        <v>86</v>
      </c>
      <c r="C21882" s="34">
        <v>164</v>
      </c>
      <c r="D21882" s="34">
        <v>178</v>
      </c>
      <c r="E21882" s="34">
        <v>192</v>
      </c>
      <c r="F21882" s="34">
        <v>124</v>
      </c>
      <c r="G21882" s="34">
        <v>100</v>
      </c>
      <c r="H21882" s="34">
        <v>139</v>
      </c>
      <c r="I21882" s="34">
        <v>145</v>
      </c>
      <c r="J21882" s="34">
        <v>143</v>
      </c>
      <c r="K21882" s="34">
        <v>137</v>
      </c>
      <c r="L21882" s="34">
        <v>67</v>
      </c>
      <c r="M21882" s="34">
        <v>162</v>
      </c>
      <c r="N21882" s="34">
        <v>125</v>
      </c>
      <c r="O21882" s="34">
        <v>147</v>
      </c>
      <c r="P21882" s="34">
        <v>143</v>
      </c>
      <c r="Q21882" s="34">
        <v>197</v>
      </c>
      <c r="R21882" s="34">
        <v>200</v>
      </c>
      <c r="S21882" s="34">
        <v>213</v>
      </c>
      <c r="T21882" s="34">
        <v>110</v>
      </c>
      <c r="U21882" s="34">
        <v>150</v>
      </c>
      <c r="V21882" s="34">
        <v>141</v>
      </c>
      <c r="W21882" s="34">
        <v>135</v>
      </c>
      <c r="X21882" s="34">
        <v>193</v>
      </c>
      <c r="Y21882" s="34">
        <v>131</v>
      </c>
      <c r="Z21882" s="34">
        <v>217</v>
      </c>
      <c r="AA21882" s="34">
        <v>212</v>
      </c>
      <c r="AB21882" s="34">
        <v>143</v>
      </c>
      <c r="AC21882" s="34">
        <v>263</v>
      </c>
    </row>
    <row r="21883" spans="1:29" x14ac:dyDescent="0.2">
      <c r="A21883" s="34" t="s">
        <v>82376</v>
      </c>
      <c r="B21883" s="34">
        <v>70</v>
      </c>
      <c r="C21883" s="34">
        <v>103</v>
      </c>
      <c r="D21883" s="34">
        <v>87</v>
      </c>
      <c r="E21883" s="34">
        <v>143</v>
      </c>
      <c r="F21883" s="34">
        <v>110</v>
      </c>
      <c r="G21883" s="34">
        <v>142</v>
      </c>
      <c r="H21883" s="34">
        <v>52</v>
      </c>
      <c r="I21883" s="34">
        <v>107</v>
      </c>
      <c r="J21883" s="34">
        <v>52</v>
      </c>
      <c r="K21883" s="34">
        <v>126</v>
      </c>
      <c r="L21883" s="34">
        <v>34</v>
      </c>
      <c r="M21883" s="34">
        <v>84</v>
      </c>
      <c r="N21883" s="34">
        <v>69</v>
      </c>
      <c r="O21883" s="34">
        <v>98</v>
      </c>
      <c r="P21883" s="34">
        <v>75</v>
      </c>
      <c r="Q21883" s="34">
        <v>123</v>
      </c>
      <c r="R21883" s="34">
        <v>85</v>
      </c>
      <c r="S21883" s="34">
        <v>145</v>
      </c>
      <c r="T21883" s="34">
        <v>65</v>
      </c>
      <c r="U21883" s="34">
        <v>95</v>
      </c>
      <c r="V21883" s="34">
        <v>84</v>
      </c>
      <c r="W21883" s="34">
        <v>103</v>
      </c>
      <c r="X21883" s="34">
        <v>94</v>
      </c>
      <c r="Y21883" s="34">
        <v>90</v>
      </c>
      <c r="Z21883" s="34">
        <v>81</v>
      </c>
      <c r="AA21883" s="34">
        <v>155</v>
      </c>
      <c r="AB21883" s="34">
        <v>61</v>
      </c>
      <c r="AC21883" s="34">
        <v>128</v>
      </c>
    </row>
    <row r="21884" spans="1:29" x14ac:dyDescent="0.2">
      <c r="A21884" s="34" t="s">
        <v>82377</v>
      </c>
      <c r="B21884" s="34">
        <v>125</v>
      </c>
      <c r="C21884" s="34">
        <v>202</v>
      </c>
      <c r="D21884" s="34">
        <v>213</v>
      </c>
      <c r="E21884" s="34">
        <v>254</v>
      </c>
      <c r="F21884" s="34">
        <v>192</v>
      </c>
      <c r="G21884" s="34">
        <v>216</v>
      </c>
      <c r="H21884" s="34">
        <v>134</v>
      </c>
      <c r="I21884" s="34">
        <v>206</v>
      </c>
      <c r="J21884" s="34">
        <v>134</v>
      </c>
      <c r="K21884" s="34">
        <v>252</v>
      </c>
      <c r="L21884" s="34">
        <v>74</v>
      </c>
      <c r="M21884" s="34">
        <v>232</v>
      </c>
      <c r="N21884" s="34">
        <v>140</v>
      </c>
      <c r="O21884" s="34">
        <v>193</v>
      </c>
      <c r="P21884" s="34">
        <v>154</v>
      </c>
      <c r="Q21884" s="34">
        <v>247</v>
      </c>
      <c r="R21884" s="34">
        <v>164</v>
      </c>
      <c r="S21884" s="34">
        <v>289</v>
      </c>
      <c r="T21884" s="34">
        <v>109</v>
      </c>
      <c r="U21884" s="34">
        <v>194</v>
      </c>
      <c r="V21884" s="34">
        <v>181</v>
      </c>
      <c r="W21884" s="34">
        <v>196</v>
      </c>
      <c r="X21884" s="34">
        <v>244</v>
      </c>
      <c r="Y21884" s="34">
        <v>166</v>
      </c>
      <c r="Z21884" s="34">
        <v>195</v>
      </c>
      <c r="AA21884" s="34">
        <v>260</v>
      </c>
      <c r="AB21884" s="34">
        <v>156</v>
      </c>
      <c r="AC21884" s="34">
        <v>277</v>
      </c>
    </row>
    <row r="21885" spans="1:29" x14ac:dyDescent="0.2">
      <c r="A21885" s="34" t="s">
        <v>82378</v>
      </c>
      <c r="B21885" s="34">
        <v>49</v>
      </c>
      <c r="C21885" s="34">
        <v>32</v>
      </c>
      <c r="D21885" s="34">
        <v>56</v>
      </c>
      <c r="E21885" s="34">
        <v>16</v>
      </c>
      <c r="F21885" s="34">
        <v>31</v>
      </c>
      <c r="G21885" s="34">
        <v>51</v>
      </c>
      <c r="H21885" s="34">
        <v>34</v>
      </c>
      <c r="I21885" s="34">
        <v>32</v>
      </c>
      <c r="J21885" s="34">
        <v>35</v>
      </c>
      <c r="K21885" s="34">
        <v>43</v>
      </c>
      <c r="L21885" s="34">
        <v>23</v>
      </c>
      <c r="M21885" s="34">
        <v>37</v>
      </c>
      <c r="N21885" s="34">
        <v>38</v>
      </c>
      <c r="O21885" s="34">
        <v>24</v>
      </c>
      <c r="P21885" s="34">
        <v>33</v>
      </c>
      <c r="Q21885" s="34">
        <v>56</v>
      </c>
      <c r="R21885" s="34">
        <v>42</v>
      </c>
      <c r="S21885" s="34">
        <v>63</v>
      </c>
      <c r="T21885" s="34">
        <v>40</v>
      </c>
      <c r="U21885" s="34">
        <v>46</v>
      </c>
      <c r="V21885" s="34">
        <v>56</v>
      </c>
      <c r="W21885" s="34">
        <v>50</v>
      </c>
      <c r="X21885" s="34">
        <v>46</v>
      </c>
      <c r="Y21885" s="34">
        <v>57</v>
      </c>
      <c r="Z21885" s="34">
        <v>70</v>
      </c>
      <c r="AA21885" s="34">
        <v>63</v>
      </c>
      <c r="AB21885" s="34">
        <v>53</v>
      </c>
      <c r="AC21885" s="34">
        <v>87</v>
      </c>
    </row>
    <row r="21886" spans="1:29" x14ac:dyDescent="0.2">
      <c r="A21886" s="34" t="s">
        <v>82379</v>
      </c>
      <c r="B21886" s="34">
        <v>45</v>
      </c>
      <c r="C21886" s="34">
        <v>29</v>
      </c>
      <c r="D21886" s="34">
        <v>31</v>
      </c>
      <c r="E21886" s="34">
        <v>20</v>
      </c>
      <c r="F21886" s="34">
        <v>28</v>
      </c>
      <c r="G21886" s="34">
        <v>33</v>
      </c>
      <c r="H21886" s="34">
        <v>32</v>
      </c>
      <c r="I21886" s="34">
        <v>28</v>
      </c>
      <c r="J21886" s="34">
        <v>30</v>
      </c>
      <c r="K21886" s="34">
        <v>28</v>
      </c>
      <c r="L21886" s="34">
        <v>15</v>
      </c>
      <c r="M21886" s="34">
        <v>20</v>
      </c>
      <c r="N21886" s="34">
        <v>22</v>
      </c>
      <c r="O21886" s="34">
        <v>20</v>
      </c>
      <c r="P21886" s="34">
        <v>22</v>
      </c>
      <c r="Q21886" s="34">
        <v>32</v>
      </c>
      <c r="R21886" s="34">
        <v>38</v>
      </c>
      <c r="S21886" s="34">
        <v>29</v>
      </c>
      <c r="T21886" s="34">
        <v>14</v>
      </c>
      <c r="U21886" s="34">
        <v>25</v>
      </c>
      <c r="V21886" s="34">
        <v>31</v>
      </c>
      <c r="W21886" s="34">
        <v>38</v>
      </c>
      <c r="X21886" s="34">
        <v>35</v>
      </c>
      <c r="Y21886" s="34">
        <v>34</v>
      </c>
      <c r="Z21886" s="34">
        <v>26</v>
      </c>
      <c r="AA21886" s="34">
        <v>27</v>
      </c>
      <c r="AB21886" s="34">
        <v>45</v>
      </c>
      <c r="AC21886" s="34">
        <v>59</v>
      </c>
    </row>
    <row r="21887" spans="1:29" x14ac:dyDescent="0.2">
      <c r="A21887" s="34" t="s">
        <v>82380</v>
      </c>
      <c r="B21887" s="34">
        <v>45</v>
      </c>
      <c r="C21887" s="34">
        <v>58</v>
      </c>
      <c r="D21887" s="34">
        <v>74</v>
      </c>
      <c r="E21887" s="34">
        <v>48</v>
      </c>
      <c r="F21887" s="34">
        <v>73</v>
      </c>
      <c r="G21887" s="34">
        <v>62</v>
      </c>
      <c r="H21887" s="34">
        <v>39</v>
      </c>
      <c r="I21887" s="34">
        <v>39</v>
      </c>
      <c r="J21887" s="34">
        <v>54</v>
      </c>
      <c r="K21887" s="34">
        <v>48</v>
      </c>
      <c r="L21887" s="34">
        <v>29</v>
      </c>
      <c r="M21887" s="34">
        <v>39</v>
      </c>
      <c r="N21887" s="34">
        <v>43</v>
      </c>
      <c r="O21887" s="34">
        <v>46</v>
      </c>
      <c r="P21887" s="34">
        <v>46</v>
      </c>
      <c r="Q21887" s="34">
        <v>73</v>
      </c>
      <c r="R21887" s="34">
        <v>68</v>
      </c>
      <c r="S21887" s="34">
        <v>35</v>
      </c>
      <c r="T21887" s="34">
        <v>38</v>
      </c>
      <c r="U21887" s="34">
        <v>38</v>
      </c>
      <c r="V21887" s="34">
        <v>43</v>
      </c>
      <c r="W21887" s="34">
        <v>60</v>
      </c>
      <c r="X21887" s="34">
        <v>75</v>
      </c>
      <c r="Y21887" s="34">
        <v>44</v>
      </c>
      <c r="Z21887" s="34">
        <v>90</v>
      </c>
      <c r="AA21887" s="34">
        <v>66</v>
      </c>
      <c r="AB21887" s="34">
        <v>47</v>
      </c>
      <c r="AC21887" s="34">
        <v>53</v>
      </c>
    </row>
    <row r="21888" spans="1:29" x14ac:dyDescent="0.2">
      <c r="A21888" s="34" t="s">
        <v>82381</v>
      </c>
      <c r="B21888" s="34">
        <v>316</v>
      </c>
      <c r="C21888" s="34">
        <v>475</v>
      </c>
      <c r="D21888" s="34">
        <v>590</v>
      </c>
      <c r="E21888" s="34">
        <v>515</v>
      </c>
      <c r="F21888" s="34">
        <v>624</v>
      </c>
      <c r="G21888" s="34">
        <v>550</v>
      </c>
      <c r="H21888" s="34">
        <v>571</v>
      </c>
      <c r="I21888" s="34">
        <v>349</v>
      </c>
      <c r="J21888" s="34">
        <v>497</v>
      </c>
      <c r="K21888" s="34">
        <v>508</v>
      </c>
      <c r="L21888" s="34">
        <v>316</v>
      </c>
      <c r="M21888" s="34">
        <v>450</v>
      </c>
      <c r="N21888" s="34">
        <v>533</v>
      </c>
      <c r="O21888" s="34">
        <v>449</v>
      </c>
      <c r="P21888" s="34">
        <v>509</v>
      </c>
      <c r="Q21888" s="34">
        <v>663</v>
      </c>
      <c r="R21888" s="34">
        <v>636</v>
      </c>
      <c r="S21888" s="34">
        <v>600</v>
      </c>
      <c r="T21888" s="34">
        <v>498</v>
      </c>
      <c r="U21888" s="34">
        <v>456</v>
      </c>
      <c r="V21888" s="34">
        <v>599</v>
      </c>
      <c r="W21888" s="34">
        <v>470</v>
      </c>
      <c r="X21888" s="34">
        <v>659</v>
      </c>
      <c r="Y21888" s="34">
        <v>483</v>
      </c>
      <c r="Z21888" s="34">
        <v>616</v>
      </c>
      <c r="AA21888" s="34">
        <v>607</v>
      </c>
      <c r="AB21888" s="34">
        <v>565</v>
      </c>
      <c r="AC21888" s="34">
        <v>806</v>
      </c>
    </row>
    <row r="21889" spans="1:29" x14ac:dyDescent="0.2">
      <c r="A21889" s="34" t="s">
        <v>82382</v>
      </c>
      <c r="B21889" s="34">
        <v>77</v>
      </c>
      <c r="C21889" s="34">
        <v>82</v>
      </c>
      <c r="D21889" s="34">
        <v>85</v>
      </c>
      <c r="E21889" s="34">
        <v>112</v>
      </c>
      <c r="F21889" s="34">
        <v>85</v>
      </c>
      <c r="G21889" s="34">
        <v>75</v>
      </c>
      <c r="H21889" s="34">
        <v>76</v>
      </c>
      <c r="I21889" s="34">
        <v>74</v>
      </c>
      <c r="J21889" s="34">
        <v>92</v>
      </c>
      <c r="K21889" s="34">
        <v>101</v>
      </c>
      <c r="L21889" s="34">
        <v>29</v>
      </c>
      <c r="M21889" s="34">
        <v>102</v>
      </c>
      <c r="N21889" s="34">
        <v>88</v>
      </c>
      <c r="O21889" s="34">
        <v>73</v>
      </c>
      <c r="P21889" s="34">
        <v>65</v>
      </c>
      <c r="Q21889" s="34">
        <v>67</v>
      </c>
      <c r="R21889" s="34">
        <v>88</v>
      </c>
      <c r="S21889" s="34">
        <v>106</v>
      </c>
      <c r="T21889" s="34">
        <v>55</v>
      </c>
      <c r="U21889" s="34">
        <v>84</v>
      </c>
      <c r="V21889" s="34">
        <v>73</v>
      </c>
      <c r="W21889" s="34">
        <v>86</v>
      </c>
      <c r="X21889" s="34">
        <v>114</v>
      </c>
      <c r="Y21889" s="34">
        <v>62</v>
      </c>
      <c r="Z21889" s="34">
        <v>83</v>
      </c>
      <c r="AA21889" s="34">
        <v>114</v>
      </c>
      <c r="AB21889" s="34">
        <v>77</v>
      </c>
      <c r="AC21889" s="34">
        <v>102</v>
      </c>
    </row>
    <row r="21890" spans="1:29" x14ac:dyDescent="0.2">
      <c r="A21890" s="34" t="s">
        <v>82383</v>
      </c>
      <c r="B21890" s="34">
        <v>71</v>
      </c>
      <c r="C21890" s="34">
        <v>61</v>
      </c>
      <c r="D21890" s="34">
        <v>79</v>
      </c>
      <c r="E21890" s="34">
        <v>96</v>
      </c>
      <c r="F21890" s="34">
        <v>86</v>
      </c>
      <c r="G21890" s="34">
        <v>80</v>
      </c>
      <c r="H21890" s="34">
        <v>70</v>
      </c>
      <c r="I21890" s="34">
        <v>44</v>
      </c>
      <c r="J21890" s="34">
        <v>90</v>
      </c>
      <c r="K21890" s="34">
        <v>79</v>
      </c>
      <c r="L21890" s="34">
        <v>56</v>
      </c>
      <c r="M21890" s="34">
        <v>68</v>
      </c>
      <c r="N21890" s="34">
        <v>66</v>
      </c>
      <c r="O21890" s="34">
        <v>70</v>
      </c>
      <c r="P21890" s="34">
        <v>73</v>
      </c>
      <c r="Q21890" s="34">
        <v>90</v>
      </c>
      <c r="R21890" s="34">
        <v>117</v>
      </c>
      <c r="S21890" s="34">
        <v>98</v>
      </c>
      <c r="T21890" s="34">
        <v>61</v>
      </c>
      <c r="U21890" s="34">
        <v>61</v>
      </c>
      <c r="V21890" s="34">
        <v>89</v>
      </c>
      <c r="W21890" s="34">
        <v>79</v>
      </c>
      <c r="X21890" s="34">
        <v>109</v>
      </c>
      <c r="Y21890" s="34">
        <v>117</v>
      </c>
      <c r="Z21890" s="34">
        <v>63</v>
      </c>
      <c r="AA21890" s="34">
        <v>99</v>
      </c>
      <c r="AB21890" s="34">
        <v>89</v>
      </c>
      <c r="AC21890" s="34">
        <v>125</v>
      </c>
    </row>
    <row r="21891" spans="1:29" x14ac:dyDescent="0.2">
      <c r="A21891" s="34" t="s">
        <v>82384</v>
      </c>
      <c r="B21891" s="34">
        <v>78</v>
      </c>
      <c r="C21891" s="34">
        <v>95</v>
      </c>
      <c r="D21891" s="34">
        <v>142</v>
      </c>
      <c r="E21891" s="34">
        <v>122</v>
      </c>
      <c r="F21891" s="34">
        <v>100</v>
      </c>
      <c r="G21891" s="34">
        <v>112</v>
      </c>
      <c r="H21891" s="34">
        <v>79</v>
      </c>
      <c r="I21891" s="34">
        <v>95</v>
      </c>
      <c r="J21891" s="34">
        <v>91</v>
      </c>
      <c r="K21891" s="34">
        <v>145</v>
      </c>
      <c r="L21891" s="34">
        <v>86</v>
      </c>
      <c r="M21891" s="34">
        <v>99</v>
      </c>
      <c r="N21891" s="34">
        <v>105</v>
      </c>
      <c r="O21891" s="34">
        <v>89</v>
      </c>
      <c r="P21891" s="34">
        <v>70</v>
      </c>
      <c r="Q21891" s="34">
        <v>123</v>
      </c>
      <c r="R21891" s="34">
        <v>114</v>
      </c>
      <c r="S21891" s="34">
        <v>172</v>
      </c>
      <c r="T21891" s="34">
        <v>87</v>
      </c>
      <c r="U21891" s="34">
        <v>118</v>
      </c>
      <c r="V21891" s="34">
        <v>88</v>
      </c>
      <c r="W21891" s="34">
        <v>138</v>
      </c>
      <c r="X21891" s="34">
        <v>119</v>
      </c>
      <c r="Y21891" s="34">
        <v>174</v>
      </c>
      <c r="Z21891" s="34">
        <v>106</v>
      </c>
      <c r="AA21891" s="34">
        <v>183</v>
      </c>
      <c r="AB21891" s="34">
        <v>121</v>
      </c>
      <c r="AC21891" s="34">
        <v>198</v>
      </c>
    </row>
    <row r="21892" spans="1:29" x14ac:dyDescent="0.2">
      <c r="A21892" s="34" t="s">
        <v>82385</v>
      </c>
      <c r="B21892" s="34">
        <v>31</v>
      </c>
      <c r="C21892" s="34">
        <v>34</v>
      </c>
      <c r="D21892" s="34">
        <v>46</v>
      </c>
      <c r="E21892" s="34">
        <v>61</v>
      </c>
      <c r="F21892" s="34">
        <v>46</v>
      </c>
      <c r="G21892" s="34">
        <v>27</v>
      </c>
      <c r="H21892" s="34">
        <v>32</v>
      </c>
      <c r="I21892" s="34">
        <v>45</v>
      </c>
      <c r="J21892" s="34">
        <v>37</v>
      </c>
      <c r="K21892" s="34">
        <v>49</v>
      </c>
      <c r="L21892" s="34">
        <v>25</v>
      </c>
      <c r="M21892" s="34">
        <v>21</v>
      </c>
      <c r="N21892" s="34">
        <v>33</v>
      </c>
      <c r="O21892" s="34">
        <v>28</v>
      </c>
      <c r="P21892" s="34">
        <v>36</v>
      </c>
      <c r="Q21892" s="34">
        <v>40</v>
      </c>
      <c r="R21892" s="34">
        <v>42</v>
      </c>
      <c r="S21892" s="34">
        <v>49</v>
      </c>
      <c r="T21892" s="34">
        <v>19</v>
      </c>
      <c r="U21892" s="34">
        <v>25</v>
      </c>
      <c r="V21892" s="34">
        <v>22</v>
      </c>
      <c r="W21892" s="34">
        <v>39</v>
      </c>
      <c r="X21892" s="34">
        <v>53</v>
      </c>
      <c r="Y21892" s="34">
        <v>25</v>
      </c>
      <c r="Z21892" s="34">
        <v>72</v>
      </c>
      <c r="AA21892" s="34">
        <v>31</v>
      </c>
      <c r="AB21892" s="34">
        <v>36</v>
      </c>
      <c r="AC21892" s="34">
        <v>54</v>
      </c>
    </row>
    <row r="21893" spans="1:29" x14ac:dyDescent="0.2">
      <c r="A21893" s="34" t="s">
        <v>82386</v>
      </c>
      <c r="B21893" s="34">
        <v>102</v>
      </c>
      <c r="C21893" s="34">
        <v>101</v>
      </c>
      <c r="D21893" s="34">
        <v>122</v>
      </c>
      <c r="E21893" s="34">
        <v>120</v>
      </c>
      <c r="F21893" s="34">
        <v>115</v>
      </c>
      <c r="G21893" s="34">
        <v>119</v>
      </c>
      <c r="H21893" s="34">
        <v>155</v>
      </c>
      <c r="I21893" s="34">
        <v>119</v>
      </c>
      <c r="J21893" s="34">
        <v>102</v>
      </c>
      <c r="K21893" s="34">
        <v>121</v>
      </c>
      <c r="L21893" s="34">
        <v>132</v>
      </c>
      <c r="M21893" s="34">
        <v>117</v>
      </c>
      <c r="N21893" s="34">
        <v>91</v>
      </c>
      <c r="O21893" s="34">
        <v>89</v>
      </c>
      <c r="P21893" s="34">
        <v>105</v>
      </c>
      <c r="Q21893" s="34">
        <v>138</v>
      </c>
      <c r="R21893" s="34">
        <v>144</v>
      </c>
      <c r="S21893" s="34">
        <v>127</v>
      </c>
      <c r="T21893" s="34">
        <v>149</v>
      </c>
      <c r="U21893" s="34">
        <v>114</v>
      </c>
      <c r="V21893" s="34">
        <v>123</v>
      </c>
      <c r="W21893" s="34">
        <v>198</v>
      </c>
      <c r="X21893" s="34">
        <v>121</v>
      </c>
      <c r="Y21893" s="34">
        <v>115</v>
      </c>
      <c r="Z21893" s="34">
        <v>195</v>
      </c>
      <c r="AA21893" s="34">
        <v>143</v>
      </c>
      <c r="AB21893" s="34">
        <v>185</v>
      </c>
      <c r="AC21893" s="34">
        <v>165</v>
      </c>
    </row>
    <row r="21894" spans="1:29" x14ac:dyDescent="0.2">
      <c r="A21894" s="34" t="s">
        <v>82387</v>
      </c>
      <c r="B21894" s="34">
        <v>50</v>
      </c>
      <c r="C21894" s="34">
        <v>78</v>
      </c>
      <c r="D21894" s="34">
        <v>112</v>
      </c>
      <c r="E21894" s="34">
        <v>111</v>
      </c>
      <c r="F21894" s="34">
        <v>53</v>
      </c>
      <c r="G21894" s="34">
        <v>73</v>
      </c>
      <c r="H21894" s="34">
        <v>47</v>
      </c>
      <c r="I21894" s="34">
        <v>68</v>
      </c>
      <c r="J21894" s="34">
        <v>45</v>
      </c>
      <c r="K21894" s="34">
        <v>75</v>
      </c>
      <c r="L21894" s="34">
        <v>17</v>
      </c>
      <c r="M21894" s="34">
        <v>77</v>
      </c>
      <c r="N21894" s="34">
        <v>52</v>
      </c>
      <c r="O21894" s="34">
        <v>71</v>
      </c>
      <c r="P21894" s="34">
        <v>47</v>
      </c>
      <c r="Q21894" s="34">
        <v>64</v>
      </c>
      <c r="R21894" s="34">
        <v>47</v>
      </c>
      <c r="S21894" s="34">
        <v>125</v>
      </c>
      <c r="T21894" s="34">
        <v>25</v>
      </c>
      <c r="U21894" s="34">
        <v>51</v>
      </c>
      <c r="V21894" s="34">
        <v>81</v>
      </c>
      <c r="W21894" s="34">
        <v>43</v>
      </c>
      <c r="X21894" s="34">
        <v>73</v>
      </c>
      <c r="Y21894" s="34">
        <v>33</v>
      </c>
      <c r="Z21894" s="34">
        <v>87</v>
      </c>
      <c r="AA21894" s="34">
        <v>94</v>
      </c>
      <c r="AB21894" s="34">
        <v>29</v>
      </c>
      <c r="AC21894" s="34">
        <v>126</v>
      </c>
    </row>
    <row r="21895" spans="1:29" x14ac:dyDescent="0.2">
      <c r="A21895" s="34" t="s">
        <v>82388</v>
      </c>
      <c r="B21895" s="34">
        <v>57</v>
      </c>
      <c r="C21895" s="34">
        <v>102</v>
      </c>
      <c r="D21895" s="34">
        <v>88</v>
      </c>
      <c r="E21895" s="34">
        <v>124</v>
      </c>
      <c r="F21895" s="34">
        <v>94</v>
      </c>
      <c r="G21895" s="34">
        <v>123</v>
      </c>
      <c r="H21895" s="34">
        <v>85</v>
      </c>
      <c r="I21895" s="34">
        <v>111</v>
      </c>
      <c r="J21895" s="34">
        <v>72</v>
      </c>
      <c r="K21895" s="34">
        <v>122</v>
      </c>
      <c r="L21895" s="34">
        <v>63</v>
      </c>
      <c r="M21895" s="34">
        <v>101</v>
      </c>
      <c r="N21895" s="34">
        <v>91</v>
      </c>
      <c r="O21895" s="34">
        <v>94</v>
      </c>
      <c r="P21895" s="34">
        <v>90</v>
      </c>
      <c r="Q21895" s="34">
        <v>95</v>
      </c>
      <c r="R21895" s="34">
        <v>90</v>
      </c>
      <c r="S21895" s="34">
        <v>149</v>
      </c>
      <c r="T21895" s="34">
        <v>94</v>
      </c>
      <c r="U21895" s="34">
        <v>85</v>
      </c>
      <c r="V21895" s="34">
        <v>128</v>
      </c>
      <c r="W21895" s="34">
        <v>121</v>
      </c>
      <c r="X21895" s="34">
        <v>110</v>
      </c>
      <c r="Y21895" s="34">
        <v>144</v>
      </c>
      <c r="Z21895" s="34">
        <v>77</v>
      </c>
      <c r="AA21895" s="34">
        <v>114</v>
      </c>
      <c r="AB21895" s="34">
        <v>100</v>
      </c>
      <c r="AC21895" s="34">
        <v>187</v>
      </c>
    </row>
    <row r="21896" spans="1:29" x14ac:dyDescent="0.2">
      <c r="A21896" s="34" t="s">
        <v>82389</v>
      </c>
      <c r="B21896" s="34">
        <v>66</v>
      </c>
      <c r="C21896" s="34">
        <v>117</v>
      </c>
      <c r="D21896" s="34">
        <v>204</v>
      </c>
      <c r="E21896" s="34">
        <v>147</v>
      </c>
      <c r="F21896" s="34">
        <v>124</v>
      </c>
      <c r="G21896" s="34">
        <v>191</v>
      </c>
      <c r="H21896" s="34">
        <v>184</v>
      </c>
      <c r="I21896" s="34">
        <v>103</v>
      </c>
      <c r="J21896" s="34">
        <v>161</v>
      </c>
      <c r="K21896" s="34">
        <v>148</v>
      </c>
      <c r="L21896" s="34">
        <v>105</v>
      </c>
      <c r="M21896" s="34">
        <v>135</v>
      </c>
      <c r="N21896" s="34">
        <v>140</v>
      </c>
      <c r="O21896" s="34">
        <v>101</v>
      </c>
      <c r="P21896" s="34">
        <v>129</v>
      </c>
      <c r="Q21896" s="34">
        <v>169</v>
      </c>
      <c r="R21896" s="34">
        <v>181</v>
      </c>
      <c r="S21896" s="34">
        <v>159</v>
      </c>
      <c r="T21896" s="34">
        <v>127</v>
      </c>
      <c r="U21896" s="34">
        <v>119</v>
      </c>
      <c r="V21896" s="34">
        <v>168</v>
      </c>
      <c r="W21896" s="34">
        <v>177</v>
      </c>
      <c r="X21896" s="34">
        <v>189</v>
      </c>
      <c r="Y21896" s="34">
        <v>132</v>
      </c>
      <c r="Z21896" s="34">
        <v>190</v>
      </c>
      <c r="AA21896" s="34">
        <v>189</v>
      </c>
      <c r="AB21896" s="34">
        <v>160</v>
      </c>
      <c r="AC21896" s="34">
        <v>208</v>
      </c>
    </row>
    <row r="21897" spans="1:29" x14ac:dyDescent="0.2">
      <c r="A21897" s="34" t="s">
        <v>82390</v>
      </c>
      <c r="B21897" s="34">
        <v>70</v>
      </c>
      <c r="C21897" s="34">
        <v>53</v>
      </c>
      <c r="D21897" s="34">
        <v>33</v>
      </c>
      <c r="E21897" s="34">
        <v>35</v>
      </c>
      <c r="F21897" s="34">
        <v>34</v>
      </c>
      <c r="G21897" s="34">
        <v>22</v>
      </c>
      <c r="H21897" s="34">
        <v>19</v>
      </c>
      <c r="I21897" s="34">
        <v>33</v>
      </c>
      <c r="J21897" s="34">
        <v>27</v>
      </c>
      <c r="K21897" s="34">
        <v>46</v>
      </c>
      <c r="L21897" s="34">
        <v>13</v>
      </c>
      <c r="M21897" s="34">
        <v>46</v>
      </c>
      <c r="N21897" s="34">
        <v>31</v>
      </c>
      <c r="O21897" s="34">
        <v>27</v>
      </c>
      <c r="P21897" s="34">
        <v>32</v>
      </c>
      <c r="Q21897" s="34">
        <v>59</v>
      </c>
      <c r="R21897" s="34">
        <v>36</v>
      </c>
      <c r="S21897" s="34">
        <v>77</v>
      </c>
      <c r="T21897" s="34">
        <v>9</v>
      </c>
      <c r="U21897" s="34">
        <v>36</v>
      </c>
      <c r="V21897" s="34">
        <v>50</v>
      </c>
      <c r="W21897" s="34">
        <v>42</v>
      </c>
      <c r="X21897" s="34">
        <v>64</v>
      </c>
      <c r="Y21897" s="34">
        <v>26</v>
      </c>
      <c r="Z21897" s="34">
        <v>54</v>
      </c>
      <c r="AA21897" s="34">
        <v>32</v>
      </c>
      <c r="AB21897" s="34">
        <v>44</v>
      </c>
      <c r="AC21897" s="34">
        <v>51</v>
      </c>
    </row>
    <row r="21898" spans="1:29" x14ac:dyDescent="0.2">
      <c r="A21898" s="34" t="s">
        <v>82391</v>
      </c>
      <c r="B21898" s="34">
        <v>105</v>
      </c>
      <c r="C21898" s="34">
        <v>143</v>
      </c>
      <c r="D21898" s="34">
        <v>153</v>
      </c>
      <c r="E21898" s="34">
        <v>140</v>
      </c>
      <c r="F21898" s="34">
        <v>130</v>
      </c>
      <c r="G21898" s="34">
        <v>175</v>
      </c>
      <c r="H21898" s="34">
        <v>109</v>
      </c>
      <c r="I21898" s="34">
        <v>128</v>
      </c>
      <c r="J21898" s="34">
        <v>149</v>
      </c>
      <c r="K21898" s="34">
        <v>141</v>
      </c>
      <c r="L21898" s="34">
        <v>128</v>
      </c>
      <c r="M21898" s="34">
        <v>132</v>
      </c>
      <c r="N21898" s="34">
        <v>121</v>
      </c>
      <c r="O21898" s="34">
        <v>166</v>
      </c>
      <c r="P21898" s="34">
        <v>111</v>
      </c>
      <c r="Q21898" s="34">
        <v>215</v>
      </c>
      <c r="R21898" s="34">
        <v>143</v>
      </c>
      <c r="S21898" s="34">
        <v>157</v>
      </c>
      <c r="T21898" s="34">
        <v>154</v>
      </c>
      <c r="U21898" s="34">
        <v>145</v>
      </c>
      <c r="V21898" s="34">
        <v>117</v>
      </c>
      <c r="W21898" s="34">
        <v>208</v>
      </c>
      <c r="X21898" s="34">
        <v>213</v>
      </c>
      <c r="Y21898" s="34">
        <v>170</v>
      </c>
      <c r="Z21898" s="34">
        <v>119</v>
      </c>
      <c r="AA21898" s="34">
        <v>177</v>
      </c>
      <c r="AB21898" s="34">
        <v>147</v>
      </c>
      <c r="AC21898" s="34">
        <v>243</v>
      </c>
    </row>
    <row r="21899" spans="1:29" x14ac:dyDescent="0.2">
      <c r="A21899" s="34" t="s">
        <v>82392</v>
      </c>
      <c r="B21899" s="34">
        <v>27</v>
      </c>
      <c r="C21899" s="34">
        <v>42</v>
      </c>
      <c r="D21899" s="34">
        <v>63</v>
      </c>
      <c r="E21899" s="34">
        <v>70</v>
      </c>
      <c r="F21899" s="34">
        <v>43</v>
      </c>
      <c r="G21899" s="34">
        <v>41</v>
      </c>
      <c r="H21899" s="34">
        <v>30</v>
      </c>
      <c r="I21899" s="34">
        <v>56</v>
      </c>
      <c r="J21899" s="34">
        <v>16</v>
      </c>
      <c r="K21899" s="34">
        <v>48</v>
      </c>
      <c r="L21899" s="34">
        <v>7</v>
      </c>
      <c r="M21899" s="34">
        <v>55</v>
      </c>
      <c r="N21899" s="34">
        <v>22</v>
      </c>
      <c r="O21899" s="34">
        <v>14</v>
      </c>
      <c r="P21899" s="34">
        <v>31</v>
      </c>
      <c r="Q21899" s="34">
        <v>21</v>
      </c>
      <c r="R21899" s="34">
        <v>27</v>
      </c>
      <c r="S21899" s="34">
        <v>60</v>
      </c>
      <c r="T21899" s="34">
        <v>8</v>
      </c>
      <c r="U21899" s="34">
        <v>21</v>
      </c>
      <c r="V21899" s="34">
        <v>30</v>
      </c>
      <c r="W21899" s="34">
        <v>20</v>
      </c>
      <c r="X21899" s="34">
        <v>42</v>
      </c>
      <c r="Y21899" s="34">
        <v>21</v>
      </c>
      <c r="Z21899" s="34">
        <v>51</v>
      </c>
      <c r="AA21899" s="34">
        <v>50</v>
      </c>
      <c r="AB21899" s="34">
        <v>16</v>
      </c>
      <c r="AC21899" s="34">
        <v>71</v>
      </c>
    </row>
    <row r="21900" spans="1:29" x14ac:dyDescent="0.2">
      <c r="A21900" s="34" t="s">
        <v>82393</v>
      </c>
      <c r="B21900" s="34">
        <v>225</v>
      </c>
      <c r="C21900" s="34">
        <v>243</v>
      </c>
      <c r="D21900" s="34">
        <v>324</v>
      </c>
      <c r="E21900" s="34">
        <v>246</v>
      </c>
      <c r="F21900" s="34">
        <v>301</v>
      </c>
      <c r="G21900" s="34">
        <v>226</v>
      </c>
      <c r="H21900" s="34">
        <v>220</v>
      </c>
      <c r="I21900" s="34">
        <v>212</v>
      </c>
      <c r="J21900" s="34">
        <v>244</v>
      </c>
      <c r="K21900" s="34">
        <v>196</v>
      </c>
      <c r="L21900" s="34">
        <v>157</v>
      </c>
      <c r="M21900" s="34">
        <v>174</v>
      </c>
      <c r="N21900" s="34">
        <v>235</v>
      </c>
      <c r="O21900" s="34">
        <v>168</v>
      </c>
      <c r="P21900" s="34">
        <v>230</v>
      </c>
      <c r="Q21900" s="34">
        <v>235</v>
      </c>
      <c r="R21900" s="34">
        <v>326</v>
      </c>
      <c r="S21900" s="34">
        <v>303</v>
      </c>
      <c r="T21900" s="34">
        <v>229</v>
      </c>
      <c r="U21900" s="34">
        <v>210</v>
      </c>
      <c r="V21900" s="34">
        <v>308</v>
      </c>
      <c r="W21900" s="34">
        <v>229</v>
      </c>
      <c r="X21900" s="34">
        <v>344</v>
      </c>
      <c r="Y21900" s="34">
        <v>185</v>
      </c>
      <c r="Z21900" s="34">
        <v>349</v>
      </c>
      <c r="AA21900" s="34">
        <v>305</v>
      </c>
      <c r="AB21900" s="34">
        <v>292</v>
      </c>
      <c r="AC21900" s="34">
        <v>353</v>
      </c>
    </row>
    <row r="21901" spans="1:29" x14ac:dyDescent="0.2">
      <c r="A21901" s="34" t="s">
        <v>82394</v>
      </c>
      <c r="B21901" s="34">
        <v>77</v>
      </c>
      <c r="C21901" s="34">
        <v>108</v>
      </c>
      <c r="D21901" s="34">
        <v>159</v>
      </c>
      <c r="E21901" s="34">
        <v>118</v>
      </c>
      <c r="F21901" s="34">
        <v>163</v>
      </c>
      <c r="G21901" s="34">
        <v>63</v>
      </c>
      <c r="H21901" s="34">
        <v>130</v>
      </c>
      <c r="I21901" s="34">
        <v>82</v>
      </c>
      <c r="J21901" s="34">
        <v>122</v>
      </c>
      <c r="K21901" s="34">
        <v>109</v>
      </c>
      <c r="L21901" s="34">
        <v>81</v>
      </c>
      <c r="M21901" s="34">
        <v>105</v>
      </c>
      <c r="N21901" s="34">
        <v>120</v>
      </c>
      <c r="O21901" s="34">
        <v>68</v>
      </c>
      <c r="P21901" s="34">
        <v>127</v>
      </c>
      <c r="Q21901" s="34">
        <v>142</v>
      </c>
      <c r="R21901" s="34">
        <v>138</v>
      </c>
      <c r="S21901" s="34">
        <v>108</v>
      </c>
      <c r="T21901" s="34">
        <v>102</v>
      </c>
      <c r="U21901" s="34">
        <v>98</v>
      </c>
      <c r="V21901" s="34">
        <v>138</v>
      </c>
      <c r="W21901" s="34">
        <v>130</v>
      </c>
      <c r="X21901" s="34">
        <v>163</v>
      </c>
      <c r="Y21901" s="34">
        <v>96</v>
      </c>
      <c r="Z21901" s="34">
        <v>151</v>
      </c>
      <c r="AA21901" s="34">
        <v>118</v>
      </c>
      <c r="AB21901" s="34">
        <v>151</v>
      </c>
      <c r="AC21901" s="34">
        <v>143</v>
      </c>
    </row>
    <row r="21902" spans="1:29" x14ac:dyDescent="0.2">
      <c r="A21902" s="34" t="s">
        <v>82395</v>
      </c>
      <c r="B21902" s="34">
        <v>48</v>
      </c>
      <c r="C21902" s="34">
        <v>95</v>
      </c>
      <c r="D21902" s="34">
        <v>70</v>
      </c>
      <c r="E21902" s="34">
        <v>84</v>
      </c>
      <c r="F21902" s="34">
        <v>53</v>
      </c>
      <c r="G21902" s="34">
        <v>72</v>
      </c>
      <c r="H21902" s="34">
        <v>45</v>
      </c>
      <c r="I21902" s="34">
        <v>64</v>
      </c>
      <c r="J21902" s="34">
        <v>32</v>
      </c>
      <c r="K21902" s="34">
        <v>63</v>
      </c>
      <c r="L21902" s="34">
        <v>18</v>
      </c>
      <c r="M21902" s="34">
        <v>58</v>
      </c>
      <c r="N21902" s="34">
        <v>41</v>
      </c>
      <c r="O21902" s="34">
        <v>49</v>
      </c>
      <c r="P21902" s="34">
        <v>45</v>
      </c>
      <c r="Q21902" s="34">
        <v>45</v>
      </c>
      <c r="R21902" s="34">
        <v>33</v>
      </c>
      <c r="S21902" s="34">
        <v>91</v>
      </c>
      <c r="T21902" s="34">
        <v>23</v>
      </c>
      <c r="U21902" s="34">
        <v>48</v>
      </c>
      <c r="V21902" s="34">
        <v>57</v>
      </c>
      <c r="W21902" s="34">
        <v>31</v>
      </c>
      <c r="X21902" s="34">
        <v>39</v>
      </c>
      <c r="Y21902" s="34">
        <v>44</v>
      </c>
      <c r="Z21902" s="34">
        <v>54</v>
      </c>
      <c r="AA21902" s="34">
        <v>89</v>
      </c>
      <c r="AB21902" s="34">
        <v>24</v>
      </c>
      <c r="AC21902" s="34">
        <v>106</v>
      </c>
    </row>
    <row r="21903" spans="1:29" x14ac:dyDescent="0.2">
      <c r="A21903" s="34" t="s">
        <v>82396</v>
      </c>
      <c r="B21903" s="34">
        <v>25</v>
      </c>
      <c r="C21903" s="34">
        <v>65</v>
      </c>
      <c r="D21903" s="34">
        <v>51</v>
      </c>
      <c r="E21903" s="34">
        <v>69</v>
      </c>
      <c r="F21903" s="34">
        <v>53</v>
      </c>
      <c r="G21903" s="34">
        <v>96</v>
      </c>
      <c r="H21903" s="34">
        <v>40</v>
      </c>
      <c r="I21903" s="34">
        <v>70</v>
      </c>
      <c r="J21903" s="34">
        <v>46</v>
      </c>
      <c r="K21903" s="34">
        <v>81</v>
      </c>
      <c r="L21903" s="34">
        <v>35</v>
      </c>
      <c r="M21903" s="34">
        <v>54</v>
      </c>
      <c r="N21903" s="34">
        <v>48</v>
      </c>
      <c r="O21903" s="34">
        <v>82</v>
      </c>
      <c r="P21903" s="34">
        <v>40</v>
      </c>
      <c r="Q21903" s="34">
        <v>65</v>
      </c>
      <c r="R21903" s="34">
        <v>48</v>
      </c>
      <c r="S21903" s="34">
        <v>64</v>
      </c>
      <c r="T21903" s="34">
        <v>39</v>
      </c>
      <c r="U21903" s="34">
        <v>65</v>
      </c>
      <c r="V21903" s="34">
        <v>42</v>
      </c>
      <c r="W21903" s="34">
        <v>73</v>
      </c>
      <c r="X21903" s="34">
        <v>41</v>
      </c>
      <c r="Y21903" s="34">
        <v>71</v>
      </c>
      <c r="Z21903" s="34">
        <v>45</v>
      </c>
      <c r="AA21903" s="34">
        <v>88</v>
      </c>
      <c r="AB21903" s="34">
        <v>32</v>
      </c>
      <c r="AC21903" s="34">
        <v>112</v>
      </c>
    </row>
    <row r="21904" spans="1:29" x14ac:dyDescent="0.2">
      <c r="A21904" s="34" t="s">
        <v>82397</v>
      </c>
      <c r="B21904" s="34">
        <v>101</v>
      </c>
      <c r="C21904" s="34">
        <v>196</v>
      </c>
      <c r="D21904" s="34">
        <v>210</v>
      </c>
      <c r="E21904" s="34">
        <v>238</v>
      </c>
      <c r="F21904" s="34">
        <v>153</v>
      </c>
      <c r="G21904" s="34">
        <v>259</v>
      </c>
      <c r="H21904" s="34">
        <v>168</v>
      </c>
      <c r="I21904" s="34">
        <v>190</v>
      </c>
      <c r="J21904" s="34">
        <v>139</v>
      </c>
      <c r="K21904" s="34">
        <v>232</v>
      </c>
      <c r="L21904" s="34">
        <v>87</v>
      </c>
      <c r="M21904" s="34">
        <v>159</v>
      </c>
      <c r="N21904" s="34">
        <v>132</v>
      </c>
      <c r="O21904" s="34">
        <v>205</v>
      </c>
      <c r="P21904" s="34">
        <v>144</v>
      </c>
      <c r="Q21904" s="34">
        <v>271</v>
      </c>
      <c r="R21904" s="34">
        <v>192</v>
      </c>
      <c r="S21904" s="34">
        <v>211</v>
      </c>
      <c r="T21904" s="34">
        <v>135</v>
      </c>
      <c r="U21904" s="34">
        <v>196</v>
      </c>
      <c r="V21904" s="34">
        <v>169</v>
      </c>
      <c r="W21904" s="34">
        <v>209</v>
      </c>
      <c r="X21904" s="34">
        <v>175</v>
      </c>
      <c r="Y21904" s="34">
        <v>187</v>
      </c>
      <c r="Z21904" s="34">
        <v>178</v>
      </c>
      <c r="AA21904" s="34">
        <v>231</v>
      </c>
      <c r="AB21904" s="34">
        <v>150</v>
      </c>
      <c r="AC21904" s="34">
        <v>276</v>
      </c>
    </row>
    <row r="21905" spans="1:29" x14ac:dyDescent="0.2">
      <c r="A21905" s="34" t="s">
        <v>82398</v>
      </c>
      <c r="B21905" s="34">
        <v>30</v>
      </c>
      <c r="C21905" s="34">
        <v>35</v>
      </c>
      <c r="D21905" s="34">
        <v>33</v>
      </c>
      <c r="E21905" s="34">
        <v>35</v>
      </c>
      <c r="F21905" s="34">
        <v>26</v>
      </c>
      <c r="G21905" s="34">
        <v>39</v>
      </c>
      <c r="H21905" s="34">
        <v>28</v>
      </c>
      <c r="I21905" s="34">
        <v>20</v>
      </c>
      <c r="J21905" s="34">
        <v>23</v>
      </c>
      <c r="K21905" s="34">
        <v>35</v>
      </c>
      <c r="L21905" s="34">
        <v>10</v>
      </c>
      <c r="M21905" s="34">
        <v>22</v>
      </c>
      <c r="N21905" s="34">
        <v>30</v>
      </c>
      <c r="O21905" s="34">
        <v>20</v>
      </c>
      <c r="P21905" s="34">
        <v>36</v>
      </c>
      <c r="Q21905" s="34">
        <v>35</v>
      </c>
      <c r="R21905" s="34">
        <v>27</v>
      </c>
      <c r="S21905" s="34">
        <v>47</v>
      </c>
      <c r="T21905" s="34">
        <v>12</v>
      </c>
      <c r="U21905" s="34">
        <v>27</v>
      </c>
      <c r="V21905" s="34">
        <v>38</v>
      </c>
      <c r="W21905" s="34">
        <v>8</v>
      </c>
      <c r="X21905" s="34">
        <v>47</v>
      </c>
      <c r="Y21905" s="34">
        <v>18</v>
      </c>
      <c r="Z21905" s="34">
        <v>34</v>
      </c>
      <c r="AA21905" s="34">
        <v>32</v>
      </c>
      <c r="AB21905" s="34">
        <v>23</v>
      </c>
      <c r="AC21905" s="34">
        <v>49</v>
      </c>
    </row>
    <row r="21906" spans="1:29" x14ac:dyDescent="0.2">
      <c r="A21906" s="34" t="s">
        <v>82399</v>
      </c>
      <c r="B21906" s="34">
        <v>134</v>
      </c>
      <c r="C21906" s="34">
        <v>109</v>
      </c>
      <c r="D21906" s="34">
        <v>160</v>
      </c>
      <c r="E21906" s="34">
        <v>137</v>
      </c>
      <c r="F21906" s="34">
        <v>173</v>
      </c>
      <c r="G21906" s="34">
        <v>152</v>
      </c>
      <c r="H21906" s="34">
        <v>174</v>
      </c>
      <c r="I21906" s="34">
        <v>100</v>
      </c>
      <c r="J21906" s="34">
        <v>170</v>
      </c>
      <c r="K21906" s="34">
        <v>136</v>
      </c>
      <c r="L21906" s="34">
        <v>147</v>
      </c>
      <c r="M21906" s="34">
        <v>120</v>
      </c>
      <c r="N21906" s="34">
        <v>159</v>
      </c>
      <c r="O21906" s="34">
        <v>121</v>
      </c>
      <c r="P21906" s="34">
        <v>194</v>
      </c>
      <c r="Q21906" s="34">
        <v>215</v>
      </c>
      <c r="R21906" s="34">
        <v>240</v>
      </c>
      <c r="S21906" s="34">
        <v>174</v>
      </c>
      <c r="T21906" s="34">
        <v>185</v>
      </c>
      <c r="U21906" s="34">
        <v>140</v>
      </c>
      <c r="V21906" s="34">
        <v>219</v>
      </c>
      <c r="W21906" s="34">
        <v>199</v>
      </c>
      <c r="X21906" s="34">
        <v>245</v>
      </c>
      <c r="Y21906" s="34">
        <v>155</v>
      </c>
      <c r="Z21906" s="34">
        <v>150</v>
      </c>
      <c r="AA21906" s="34">
        <v>201</v>
      </c>
      <c r="AB21906" s="34">
        <v>203</v>
      </c>
      <c r="AC21906" s="34">
        <v>214</v>
      </c>
    </row>
    <row r="21907" spans="1:29" x14ac:dyDescent="0.2">
      <c r="A21907" s="34" t="s">
        <v>82400</v>
      </c>
      <c r="B21907" s="34">
        <v>69</v>
      </c>
      <c r="C21907" s="34">
        <v>45</v>
      </c>
      <c r="D21907" s="34">
        <v>86</v>
      </c>
      <c r="E21907" s="34">
        <v>77</v>
      </c>
      <c r="F21907" s="34">
        <v>67</v>
      </c>
      <c r="G21907" s="34">
        <v>86</v>
      </c>
      <c r="H21907" s="34">
        <v>62</v>
      </c>
      <c r="I21907" s="34">
        <v>69</v>
      </c>
      <c r="J21907" s="34">
        <v>62</v>
      </c>
      <c r="K21907" s="34">
        <v>85</v>
      </c>
      <c r="L21907" s="34">
        <v>46</v>
      </c>
      <c r="M21907" s="34">
        <v>66</v>
      </c>
      <c r="N21907" s="34">
        <v>72</v>
      </c>
      <c r="O21907" s="34">
        <v>50</v>
      </c>
      <c r="P21907" s="34">
        <v>57</v>
      </c>
      <c r="Q21907" s="34">
        <v>83</v>
      </c>
      <c r="R21907" s="34">
        <v>85</v>
      </c>
      <c r="S21907" s="34">
        <v>70</v>
      </c>
      <c r="T21907" s="34">
        <v>64</v>
      </c>
      <c r="U21907" s="34">
        <v>74</v>
      </c>
      <c r="V21907" s="34">
        <v>72</v>
      </c>
      <c r="W21907" s="34">
        <v>81</v>
      </c>
      <c r="X21907" s="34">
        <v>115</v>
      </c>
      <c r="Y21907" s="34">
        <v>70</v>
      </c>
      <c r="Z21907" s="34">
        <v>75</v>
      </c>
      <c r="AA21907" s="34">
        <v>92</v>
      </c>
      <c r="AB21907" s="34">
        <v>89</v>
      </c>
      <c r="AC21907" s="34">
        <v>100</v>
      </c>
    </row>
    <row r="21908" spans="1:29" x14ac:dyDescent="0.2">
      <c r="A21908" s="34" t="s">
        <v>82401</v>
      </c>
      <c r="B21908" s="34">
        <v>96</v>
      </c>
      <c r="C21908" s="34">
        <v>156</v>
      </c>
      <c r="D21908" s="34">
        <v>166</v>
      </c>
      <c r="E21908" s="34">
        <v>189</v>
      </c>
      <c r="F21908" s="34">
        <v>142</v>
      </c>
      <c r="G21908" s="34">
        <v>195</v>
      </c>
      <c r="H21908" s="34">
        <v>152</v>
      </c>
      <c r="I21908" s="34">
        <v>140</v>
      </c>
      <c r="J21908" s="34">
        <v>157</v>
      </c>
      <c r="K21908" s="34">
        <v>173</v>
      </c>
      <c r="L21908" s="34">
        <v>100</v>
      </c>
      <c r="M21908" s="34">
        <v>111</v>
      </c>
      <c r="N21908" s="34">
        <v>110</v>
      </c>
      <c r="O21908" s="34">
        <v>120</v>
      </c>
      <c r="P21908" s="34">
        <v>110</v>
      </c>
      <c r="Q21908" s="34">
        <v>218</v>
      </c>
      <c r="R21908" s="34">
        <v>161</v>
      </c>
      <c r="S21908" s="34">
        <v>178</v>
      </c>
      <c r="T21908" s="34">
        <v>144</v>
      </c>
      <c r="U21908" s="34">
        <v>158</v>
      </c>
      <c r="V21908" s="34">
        <v>202</v>
      </c>
      <c r="W21908" s="34">
        <v>165</v>
      </c>
      <c r="X21908" s="34">
        <v>218</v>
      </c>
      <c r="Y21908" s="34">
        <v>177</v>
      </c>
      <c r="Z21908" s="34">
        <v>142</v>
      </c>
      <c r="AA21908" s="34">
        <v>172</v>
      </c>
      <c r="AB21908" s="34">
        <v>156</v>
      </c>
      <c r="AC21908" s="34">
        <v>244</v>
      </c>
    </row>
    <row r="21909" spans="1:29" x14ac:dyDescent="0.2">
      <c r="A21909" s="34" t="s">
        <v>82402</v>
      </c>
      <c r="B21909" s="34">
        <v>247</v>
      </c>
      <c r="C21909" s="34">
        <v>32</v>
      </c>
      <c r="D21909" s="34">
        <v>18</v>
      </c>
      <c r="E21909" s="34">
        <v>39</v>
      </c>
      <c r="F21909" s="34">
        <v>23</v>
      </c>
      <c r="G21909" s="34">
        <v>32</v>
      </c>
      <c r="H21909" s="34">
        <v>40</v>
      </c>
      <c r="I21909" s="34">
        <v>29</v>
      </c>
      <c r="J21909" s="34">
        <v>29</v>
      </c>
      <c r="K21909" s="34">
        <v>50</v>
      </c>
      <c r="L21909" s="34">
        <v>31</v>
      </c>
      <c r="M21909" s="34">
        <v>44</v>
      </c>
      <c r="N21909" s="34">
        <v>28</v>
      </c>
      <c r="O21909" s="34">
        <v>23</v>
      </c>
      <c r="P21909" s="34">
        <v>36</v>
      </c>
      <c r="Q21909" s="34">
        <v>45</v>
      </c>
      <c r="R21909" s="34">
        <v>56</v>
      </c>
      <c r="S21909" s="34">
        <v>40</v>
      </c>
      <c r="T21909" s="34">
        <v>85</v>
      </c>
      <c r="U21909" s="34">
        <v>43</v>
      </c>
      <c r="V21909" s="34">
        <v>41</v>
      </c>
      <c r="W21909" s="34">
        <v>93</v>
      </c>
      <c r="X21909" s="34">
        <v>55</v>
      </c>
      <c r="Y21909" s="34">
        <v>65</v>
      </c>
      <c r="Z21909" s="34">
        <v>44</v>
      </c>
      <c r="AA21909" s="34">
        <v>36</v>
      </c>
      <c r="AB21909" s="34">
        <v>50</v>
      </c>
      <c r="AC21909" s="34">
        <v>55</v>
      </c>
    </row>
    <row r="21910" spans="1:29" x14ac:dyDescent="0.2">
      <c r="A21910" s="34" t="s">
        <v>82403</v>
      </c>
      <c r="B21910" s="34">
        <v>1</v>
      </c>
      <c r="C21910" s="34">
        <v>0</v>
      </c>
      <c r="D21910" s="34">
        <v>0</v>
      </c>
      <c r="E21910" s="34">
        <v>0</v>
      </c>
      <c r="F21910" s="34">
        <v>0</v>
      </c>
      <c r="G21910" s="34">
        <v>0</v>
      </c>
      <c r="H21910" s="34">
        <v>0</v>
      </c>
      <c r="I21910" s="34">
        <v>0</v>
      </c>
      <c r="J21910" s="34">
        <v>0</v>
      </c>
      <c r="K21910" s="34">
        <v>0</v>
      </c>
      <c r="L21910" s="34">
        <v>0</v>
      </c>
      <c r="M21910" s="34">
        <v>0</v>
      </c>
      <c r="N21910" s="34">
        <v>0</v>
      </c>
      <c r="O21910" s="34">
        <v>0</v>
      </c>
      <c r="P21910" s="34">
        <v>0</v>
      </c>
      <c r="Q21910" s="34">
        <v>0</v>
      </c>
      <c r="R21910" s="34">
        <v>0</v>
      </c>
      <c r="S21910" s="34">
        <v>1</v>
      </c>
      <c r="T21910" s="34">
        <v>0</v>
      </c>
      <c r="U21910" s="34">
        <v>0</v>
      </c>
      <c r="V21910" s="34">
        <v>0</v>
      </c>
      <c r="W21910" s="34">
        <v>0</v>
      </c>
      <c r="X21910" s="34">
        <v>0</v>
      </c>
      <c r="Y21910" s="34">
        <v>0</v>
      </c>
      <c r="Z21910" s="34">
        <v>0</v>
      </c>
      <c r="AA21910" s="34">
        <v>0</v>
      </c>
      <c r="AB21910" s="34">
        <v>0</v>
      </c>
      <c r="AC21910" s="34">
        <v>0</v>
      </c>
    </row>
    <row r="21911" spans="1:29" x14ac:dyDescent="0.2">
      <c r="A21911" s="34" t="s">
        <v>82404</v>
      </c>
      <c r="B21911" s="34">
        <v>94</v>
      </c>
      <c r="C21911" s="34">
        <v>152</v>
      </c>
      <c r="D21911" s="34">
        <v>146</v>
      </c>
      <c r="E21911" s="34">
        <v>164</v>
      </c>
      <c r="F21911" s="34">
        <v>179</v>
      </c>
      <c r="G21911" s="34">
        <v>150</v>
      </c>
      <c r="H21911" s="34">
        <v>149</v>
      </c>
      <c r="I21911" s="34">
        <v>143</v>
      </c>
      <c r="J21911" s="34">
        <v>146</v>
      </c>
      <c r="K21911" s="34">
        <v>173</v>
      </c>
      <c r="L21911" s="34">
        <v>92</v>
      </c>
      <c r="M21911" s="34">
        <v>115</v>
      </c>
      <c r="N21911" s="34">
        <v>103</v>
      </c>
      <c r="O21911" s="34">
        <v>113</v>
      </c>
      <c r="P21911" s="34">
        <v>120</v>
      </c>
      <c r="Q21911" s="34">
        <v>201</v>
      </c>
      <c r="R21911" s="34">
        <v>157</v>
      </c>
      <c r="S21911" s="34">
        <v>153</v>
      </c>
      <c r="T21911" s="34">
        <v>131</v>
      </c>
      <c r="U21911" s="34">
        <v>140</v>
      </c>
      <c r="V21911" s="34">
        <v>180</v>
      </c>
      <c r="W21911" s="34">
        <v>152</v>
      </c>
      <c r="X21911" s="34">
        <v>141</v>
      </c>
      <c r="Y21911" s="34">
        <v>171</v>
      </c>
      <c r="Z21911" s="34">
        <v>161</v>
      </c>
      <c r="AA21911" s="34">
        <v>172</v>
      </c>
      <c r="AB21911" s="34">
        <v>165</v>
      </c>
      <c r="AC21911" s="34">
        <v>250</v>
      </c>
    </row>
    <row r="21912" spans="1:29" x14ac:dyDescent="0.2">
      <c r="A21912" s="34" t="s">
        <v>82405</v>
      </c>
      <c r="B21912" s="34">
        <v>52</v>
      </c>
      <c r="C21912" s="34">
        <v>61</v>
      </c>
      <c r="D21912" s="34">
        <v>65</v>
      </c>
      <c r="E21912" s="34">
        <v>74</v>
      </c>
      <c r="F21912" s="34">
        <v>78</v>
      </c>
      <c r="G21912" s="34">
        <v>48</v>
      </c>
      <c r="H21912" s="34">
        <v>68</v>
      </c>
      <c r="I21912" s="34">
        <v>50</v>
      </c>
      <c r="J21912" s="34">
        <v>46</v>
      </c>
      <c r="K21912" s="34">
        <v>86</v>
      </c>
      <c r="L21912" s="34">
        <v>46</v>
      </c>
      <c r="M21912" s="34">
        <v>56</v>
      </c>
      <c r="N21912" s="34">
        <v>43</v>
      </c>
      <c r="O21912" s="34">
        <v>46</v>
      </c>
      <c r="P21912" s="34">
        <v>56</v>
      </c>
      <c r="Q21912" s="34">
        <v>67</v>
      </c>
      <c r="R21912" s="34">
        <v>64</v>
      </c>
      <c r="S21912" s="34">
        <v>89</v>
      </c>
      <c r="T21912" s="34">
        <v>65</v>
      </c>
      <c r="U21912" s="34">
        <v>73</v>
      </c>
      <c r="V21912" s="34">
        <v>71</v>
      </c>
      <c r="W21912" s="34">
        <v>64</v>
      </c>
      <c r="X21912" s="34">
        <v>77</v>
      </c>
      <c r="Y21912" s="34">
        <v>76</v>
      </c>
      <c r="Z21912" s="34">
        <v>67</v>
      </c>
      <c r="AA21912" s="34">
        <v>87</v>
      </c>
      <c r="AB21912" s="34">
        <v>69</v>
      </c>
      <c r="AC21912" s="34">
        <v>109</v>
      </c>
    </row>
    <row r="21913" spans="1:29" x14ac:dyDescent="0.2">
      <c r="A21913" s="34" t="s">
        <v>82406</v>
      </c>
      <c r="B21913" s="34">
        <v>48</v>
      </c>
      <c r="C21913" s="34">
        <v>81</v>
      </c>
      <c r="D21913" s="34">
        <v>103</v>
      </c>
      <c r="E21913" s="34">
        <v>81</v>
      </c>
      <c r="F21913" s="34">
        <v>97</v>
      </c>
      <c r="G21913" s="34">
        <v>98</v>
      </c>
      <c r="H21913" s="34">
        <v>91</v>
      </c>
      <c r="I21913" s="34">
        <v>77</v>
      </c>
      <c r="J21913" s="34">
        <v>101</v>
      </c>
      <c r="K21913" s="34">
        <v>96</v>
      </c>
      <c r="L21913" s="34">
        <v>61</v>
      </c>
      <c r="M21913" s="34">
        <v>84</v>
      </c>
      <c r="N21913" s="34">
        <v>62</v>
      </c>
      <c r="O21913" s="34">
        <v>61</v>
      </c>
      <c r="P21913" s="34">
        <v>68</v>
      </c>
      <c r="Q21913" s="34">
        <v>129</v>
      </c>
      <c r="R21913" s="34">
        <v>91</v>
      </c>
      <c r="S21913" s="34">
        <v>99</v>
      </c>
      <c r="T21913" s="34">
        <v>88</v>
      </c>
      <c r="U21913" s="34">
        <v>106</v>
      </c>
      <c r="V21913" s="34">
        <v>116</v>
      </c>
      <c r="W21913" s="34">
        <v>101</v>
      </c>
      <c r="X21913" s="34">
        <v>145</v>
      </c>
      <c r="Y21913" s="34">
        <v>106</v>
      </c>
      <c r="Z21913" s="34">
        <v>132</v>
      </c>
      <c r="AA21913" s="34">
        <v>114</v>
      </c>
      <c r="AB21913" s="34">
        <v>69</v>
      </c>
      <c r="AC21913" s="34">
        <v>142</v>
      </c>
    </row>
    <row r="21914" spans="1:29" x14ac:dyDescent="0.2">
      <c r="A21914" s="34" t="s">
        <v>82407</v>
      </c>
      <c r="B21914" s="34">
        <v>96</v>
      </c>
      <c r="C21914" s="34">
        <v>136</v>
      </c>
      <c r="D21914" s="34">
        <v>253</v>
      </c>
      <c r="E21914" s="34">
        <v>182</v>
      </c>
      <c r="F21914" s="34">
        <v>191</v>
      </c>
      <c r="G21914" s="34">
        <v>217</v>
      </c>
      <c r="H21914" s="34">
        <v>182</v>
      </c>
      <c r="I21914" s="34">
        <v>176</v>
      </c>
      <c r="J21914" s="34">
        <v>176</v>
      </c>
      <c r="K21914" s="34">
        <v>186</v>
      </c>
      <c r="L21914" s="34">
        <v>143</v>
      </c>
      <c r="M21914" s="34">
        <v>174</v>
      </c>
      <c r="N21914" s="34">
        <v>156</v>
      </c>
      <c r="O21914" s="34">
        <v>124</v>
      </c>
      <c r="P21914" s="34">
        <v>181</v>
      </c>
      <c r="Q21914" s="34">
        <v>192</v>
      </c>
      <c r="R21914" s="34">
        <v>203</v>
      </c>
      <c r="S21914" s="34">
        <v>203</v>
      </c>
      <c r="T21914" s="34">
        <v>192</v>
      </c>
      <c r="U21914" s="34">
        <v>154</v>
      </c>
      <c r="V21914" s="34">
        <v>184</v>
      </c>
      <c r="W21914" s="34">
        <v>162</v>
      </c>
      <c r="X21914" s="34">
        <v>227</v>
      </c>
      <c r="Y21914" s="34">
        <v>163</v>
      </c>
      <c r="Z21914" s="34">
        <v>234</v>
      </c>
      <c r="AA21914" s="34">
        <v>212</v>
      </c>
      <c r="AB21914" s="34">
        <v>223</v>
      </c>
      <c r="AC21914" s="34">
        <v>238</v>
      </c>
    </row>
    <row r="21915" spans="1:29" x14ac:dyDescent="0.2">
      <c r="A21915" s="34" t="s">
        <v>82408</v>
      </c>
      <c r="B21915" s="34">
        <v>48</v>
      </c>
      <c r="C21915" s="34">
        <v>145</v>
      </c>
      <c r="D21915" s="34">
        <v>203</v>
      </c>
      <c r="E21915" s="34">
        <v>176</v>
      </c>
      <c r="F21915" s="34">
        <v>136</v>
      </c>
      <c r="G21915" s="34">
        <v>179</v>
      </c>
      <c r="H21915" s="34">
        <v>102</v>
      </c>
      <c r="I21915" s="34">
        <v>139</v>
      </c>
      <c r="J21915" s="34">
        <v>93</v>
      </c>
      <c r="K21915" s="34">
        <v>221</v>
      </c>
      <c r="L21915" s="34">
        <v>54</v>
      </c>
      <c r="M21915" s="34">
        <v>142</v>
      </c>
      <c r="N21915" s="34">
        <v>97</v>
      </c>
      <c r="O21915" s="34">
        <v>158</v>
      </c>
      <c r="P21915" s="34">
        <v>87</v>
      </c>
      <c r="Q21915" s="34">
        <v>173</v>
      </c>
      <c r="R21915" s="34">
        <v>114</v>
      </c>
      <c r="S21915" s="34">
        <v>233</v>
      </c>
      <c r="T21915" s="34">
        <v>81</v>
      </c>
      <c r="U21915" s="34">
        <v>119</v>
      </c>
      <c r="V21915" s="34">
        <v>146</v>
      </c>
      <c r="W21915" s="34">
        <v>125</v>
      </c>
      <c r="X21915" s="34">
        <v>117</v>
      </c>
      <c r="Y21915" s="34">
        <v>148</v>
      </c>
      <c r="Z21915" s="34">
        <v>154</v>
      </c>
      <c r="AA21915" s="34">
        <v>206</v>
      </c>
      <c r="AB21915" s="34">
        <v>88</v>
      </c>
      <c r="AC21915" s="34">
        <v>272</v>
      </c>
    </row>
    <row r="21916" spans="1:29" x14ac:dyDescent="0.2">
      <c r="A21916" s="34" t="s">
        <v>82409</v>
      </c>
      <c r="B21916" s="34">
        <v>39</v>
      </c>
      <c r="C21916" s="34">
        <v>87</v>
      </c>
      <c r="D21916" s="34">
        <v>103</v>
      </c>
      <c r="E21916" s="34">
        <v>50</v>
      </c>
      <c r="F21916" s="34">
        <v>89</v>
      </c>
      <c r="G21916" s="34">
        <v>60</v>
      </c>
      <c r="H21916" s="34">
        <v>78</v>
      </c>
      <c r="I21916" s="34">
        <v>76</v>
      </c>
      <c r="J21916" s="34">
        <v>82</v>
      </c>
      <c r="K21916" s="34">
        <v>61</v>
      </c>
      <c r="L21916" s="34">
        <v>24</v>
      </c>
      <c r="M21916" s="34">
        <v>46</v>
      </c>
      <c r="N21916" s="34">
        <v>71</v>
      </c>
      <c r="O21916" s="34">
        <v>58</v>
      </c>
      <c r="P21916" s="34">
        <v>80</v>
      </c>
      <c r="Q21916" s="34">
        <v>70</v>
      </c>
      <c r="R21916" s="34">
        <v>89</v>
      </c>
      <c r="S21916" s="34">
        <v>79</v>
      </c>
      <c r="T21916" s="34">
        <v>48</v>
      </c>
      <c r="U21916" s="34">
        <v>36</v>
      </c>
      <c r="V21916" s="34">
        <v>81</v>
      </c>
      <c r="W21916" s="34">
        <v>48</v>
      </c>
      <c r="X21916" s="34">
        <v>117</v>
      </c>
      <c r="Y21916" s="34">
        <v>42</v>
      </c>
      <c r="Z21916" s="34">
        <v>96</v>
      </c>
      <c r="AA21916" s="34">
        <v>109</v>
      </c>
      <c r="AB21916" s="34">
        <v>82</v>
      </c>
      <c r="AC21916" s="34">
        <v>92</v>
      </c>
    </row>
    <row r="21917" spans="1:29" x14ac:dyDescent="0.2">
      <c r="A21917" s="34" t="s">
        <v>82410</v>
      </c>
      <c r="B21917" s="34">
        <v>82</v>
      </c>
      <c r="C21917" s="34">
        <v>60</v>
      </c>
      <c r="D21917" s="34">
        <v>77</v>
      </c>
      <c r="E21917" s="34">
        <v>48</v>
      </c>
      <c r="F21917" s="34">
        <v>89</v>
      </c>
      <c r="G21917" s="34">
        <v>52</v>
      </c>
      <c r="H21917" s="34">
        <v>83</v>
      </c>
      <c r="I21917" s="34">
        <v>53</v>
      </c>
      <c r="J21917" s="34">
        <v>65</v>
      </c>
      <c r="K21917" s="34">
        <v>52</v>
      </c>
      <c r="L21917" s="34">
        <v>53</v>
      </c>
      <c r="M21917" s="34">
        <v>60</v>
      </c>
      <c r="N21917" s="34">
        <v>70</v>
      </c>
      <c r="O21917" s="34">
        <v>38</v>
      </c>
      <c r="P21917" s="34">
        <v>44</v>
      </c>
      <c r="Q21917" s="34">
        <v>82</v>
      </c>
      <c r="R21917" s="34">
        <v>70</v>
      </c>
      <c r="S21917" s="34">
        <v>69</v>
      </c>
      <c r="T21917" s="34">
        <v>56</v>
      </c>
      <c r="U21917" s="34">
        <v>47</v>
      </c>
      <c r="V21917" s="34">
        <v>94</v>
      </c>
      <c r="W21917" s="34">
        <v>43</v>
      </c>
      <c r="X21917" s="34">
        <v>88</v>
      </c>
      <c r="Y21917" s="34">
        <v>46</v>
      </c>
      <c r="Z21917" s="34">
        <v>94</v>
      </c>
      <c r="AA21917" s="34">
        <v>58</v>
      </c>
      <c r="AB21917" s="34">
        <v>91</v>
      </c>
      <c r="AC21917" s="34">
        <v>111</v>
      </c>
    </row>
    <row r="21918" spans="1:29" x14ac:dyDescent="0.2">
      <c r="A21918" s="34" t="s">
        <v>82411</v>
      </c>
      <c r="B21918" s="34">
        <v>58</v>
      </c>
      <c r="C21918" s="34">
        <v>81</v>
      </c>
      <c r="D21918" s="34">
        <v>75</v>
      </c>
      <c r="E21918" s="34">
        <v>49</v>
      </c>
      <c r="F21918" s="34">
        <v>83</v>
      </c>
      <c r="G21918" s="34">
        <v>57</v>
      </c>
      <c r="H21918" s="34">
        <v>100</v>
      </c>
      <c r="I21918" s="34">
        <v>56</v>
      </c>
      <c r="J21918" s="34">
        <v>86</v>
      </c>
      <c r="K21918" s="34">
        <v>63</v>
      </c>
      <c r="L21918" s="34">
        <v>64</v>
      </c>
      <c r="M21918" s="34">
        <v>43</v>
      </c>
      <c r="N21918" s="34">
        <v>63</v>
      </c>
      <c r="O21918" s="34">
        <v>67</v>
      </c>
      <c r="P21918" s="34">
        <v>103</v>
      </c>
      <c r="Q21918" s="34">
        <v>74</v>
      </c>
      <c r="R21918" s="34">
        <v>91</v>
      </c>
      <c r="S21918" s="34">
        <v>64</v>
      </c>
      <c r="T21918" s="34">
        <v>93</v>
      </c>
      <c r="U21918" s="34">
        <v>49</v>
      </c>
      <c r="V21918" s="34">
        <v>104</v>
      </c>
      <c r="W21918" s="34">
        <v>84</v>
      </c>
      <c r="X21918" s="34">
        <v>111</v>
      </c>
      <c r="Y21918" s="34">
        <v>86</v>
      </c>
      <c r="Z21918" s="34">
        <v>100</v>
      </c>
      <c r="AA21918" s="34">
        <v>74</v>
      </c>
      <c r="AB21918" s="34">
        <v>129</v>
      </c>
      <c r="AC21918" s="34">
        <v>149</v>
      </c>
    </row>
    <row r="21919" spans="1:29" x14ac:dyDescent="0.2">
      <c r="A21919" s="34" t="s">
        <v>82412</v>
      </c>
      <c r="B21919" s="34">
        <v>32</v>
      </c>
      <c r="C21919" s="34">
        <v>51</v>
      </c>
      <c r="D21919" s="34">
        <v>49</v>
      </c>
      <c r="E21919" s="34">
        <v>52</v>
      </c>
      <c r="F21919" s="34">
        <v>62</v>
      </c>
      <c r="G21919" s="34">
        <v>53</v>
      </c>
      <c r="H21919" s="34">
        <v>48</v>
      </c>
      <c r="I21919" s="34">
        <v>24</v>
      </c>
      <c r="J21919" s="34">
        <v>36</v>
      </c>
      <c r="K21919" s="34">
        <v>51</v>
      </c>
      <c r="L21919" s="34">
        <v>16</v>
      </c>
      <c r="M21919" s="34">
        <v>39</v>
      </c>
      <c r="N21919" s="34">
        <v>49</v>
      </c>
      <c r="O21919" s="34">
        <v>28</v>
      </c>
      <c r="P21919" s="34">
        <v>33</v>
      </c>
      <c r="Q21919" s="34">
        <v>50</v>
      </c>
      <c r="R21919" s="34">
        <v>33</v>
      </c>
      <c r="S21919" s="34">
        <v>73</v>
      </c>
      <c r="T21919" s="34">
        <v>24</v>
      </c>
      <c r="U21919" s="34">
        <v>51</v>
      </c>
      <c r="V21919" s="34">
        <v>58</v>
      </c>
      <c r="W21919" s="34">
        <v>43</v>
      </c>
      <c r="X21919" s="34">
        <v>87</v>
      </c>
      <c r="Y21919" s="34">
        <v>35</v>
      </c>
      <c r="Z21919" s="34">
        <v>54</v>
      </c>
      <c r="AA21919" s="34">
        <v>46</v>
      </c>
      <c r="AB21919" s="34">
        <v>36</v>
      </c>
      <c r="AC21919" s="34">
        <v>73</v>
      </c>
    </row>
    <row r="21920" spans="1:29" x14ac:dyDescent="0.2">
      <c r="A21920" s="34" t="s">
        <v>82413</v>
      </c>
      <c r="B21920" s="34">
        <v>65</v>
      </c>
      <c r="C21920" s="34">
        <v>97</v>
      </c>
      <c r="D21920" s="34">
        <v>97</v>
      </c>
      <c r="E21920" s="34">
        <v>71</v>
      </c>
      <c r="F21920" s="34">
        <v>76</v>
      </c>
      <c r="G21920" s="34">
        <v>125</v>
      </c>
      <c r="H21920" s="34">
        <v>59</v>
      </c>
      <c r="I21920" s="34">
        <v>84</v>
      </c>
      <c r="J21920" s="34">
        <v>54</v>
      </c>
      <c r="K21920" s="34">
        <v>76</v>
      </c>
      <c r="L21920" s="34">
        <v>37</v>
      </c>
      <c r="M21920" s="34">
        <v>49</v>
      </c>
      <c r="N21920" s="34">
        <v>49</v>
      </c>
      <c r="O21920" s="34">
        <v>58</v>
      </c>
      <c r="P21920" s="34">
        <v>48</v>
      </c>
      <c r="Q21920" s="34">
        <v>94</v>
      </c>
      <c r="R21920" s="34">
        <v>75</v>
      </c>
      <c r="S21920" s="34">
        <v>83</v>
      </c>
      <c r="T21920" s="34">
        <v>51</v>
      </c>
      <c r="U21920" s="34">
        <v>53</v>
      </c>
      <c r="V21920" s="34">
        <v>100</v>
      </c>
      <c r="W21920" s="34">
        <v>78</v>
      </c>
      <c r="X21920" s="34">
        <v>81</v>
      </c>
      <c r="Y21920" s="34">
        <v>56</v>
      </c>
      <c r="Z21920" s="34">
        <v>99</v>
      </c>
      <c r="AA21920" s="34">
        <v>74</v>
      </c>
      <c r="AB21920" s="34">
        <v>54</v>
      </c>
      <c r="AC21920" s="34">
        <v>90</v>
      </c>
    </row>
    <row r="21921" spans="1:29" x14ac:dyDescent="0.2">
      <c r="A21921" s="34" t="s">
        <v>82414</v>
      </c>
      <c r="B21921" s="34">
        <v>26</v>
      </c>
      <c r="C21921" s="34">
        <v>56</v>
      </c>
      <c r="D21921" s="34">
        <v>83</v>
      </c>
      <c r="E21921" s="34">
        <v>54</v>
      </c>
      <c r="F21921" s="34">
        <v>77</v>
      </c>
      <c r="G21921" s="34">
        <v>24</v>
      </c>
      <c r="H21921" s="34">
        <v>73</v>
      </c>
      <c r="I21921" s="34">
        <v>57</v>
      </c>
      <c r="J21921" s="34">
        <v>61</v>
      </c>
      <c r="K21921" s="34">
        <v>42</v>
      </c>
      <c r="L21921" s="34">
        <v>48</v>
      </c>
      <c r="M21921" s="34">
        <v>58</v>
      </c>
      <c r="N21921" s="34">
        <v>58</v>
      </c>
      <c r="O21921" s="34">
        <v>62</v>
      </c>
      <c r="P21921" s="34">
        <v>83</v>
      </c>
      <c r="Q21921" s="34">
        <v>42</v>
      </c>
      <c r="R21921" s="34">
        <v>77</v>
      </c>
      <c r="S21921" s="34">
        <v>61</v>
      </c>
      <c r="T21921" s="34">
        <v>45</v>
      </c>
      <c r="U21921" s="34">
        <v>43</v>
      </c>
      <c r="V21921" s="34">
        <v>98</v>
      </c>
      <c r="W21921" s="34">
        <v>44</v>
      </c>
      <c r="X21921" s="34">
        <v>97</v>
      </c>
      <c r="Y21921" s="34">
        <v>33</v>
      </c>
      <c r="Z21921" s="34">
        <v>77</v>
      </c>
      <c r="AA21921" s="34">
        <v>65</v>
      </c>
      <c r="AB21921" s="34">
        <v>57</v>
      </c>
      <c r="AC21921" s="34">
        <v>79</v>
      </c>
    </row>
    <row r="21922" spans="1:29" x14ac:dyDescent="0.2">
      <c r="A21922" s="34" t="s">
        <v>82415</v>
      </c>
      <c r="B21922" s="34">
        <v>686</v>
      </c>
      <c r="C21922" s="34">
        <v>600</v>
      </c>
      <c r="D21922" s="34">
        <v>752</v>
      </c>
      <c r="E21922" s="34">
        <v>589</v>
      </c>
      <c r="F21922" s="34">
        <v>858</v>
      </c>
      <c r="G21922" s="34">
        <v>547</v>
      </c>
      <c r="H21922" s="34">
        <v>746</v>
      </c>
      <c r="I21922" s="34">
        <v>530</v>
      </c>
      <c r="J21922" s="34">
        <v>861</v>
      </c>
      <c r="K21922" s="34">
        <v>626</v>
      </c>
      <c r="L21922" s="34">
        <v>1020</v>
      </c>
      <c r="M21922" s="34">
        <v>465</v>
      </c>
      <c r="N21922" s="34">
        <v>732</v>
      </c>
      <c r="O21922" s="34">
        <v>542</v>
      </c>
      <c r="P21922" s="34">
        <v>820</v>
      </c>
      <c r="Q21922" s="34">
        <v>743</v>
      </c>
      <c r="R21922" s="34">
        <v>982</v>
      </c>
      <c r="S21922" s="34">
        <v>661</v>
      </c>
      <c r="T21922" s="34">
        <v>1351</v>
      </c>
      <c r="U21922" s="34">
        <v>692</v>
      </c>
      <c r="V21922" s="34">
        <v>1022</v>
      </c>
      <c r="W21922" s="34">
        <v>798</v>
      </c>
      <c r="X21922" s="34">
        <v>1057</v>
      </c>
      <c r="Y21922" s="34">
        <v>810</v>
      </c>
      <c r="Z21922" s="34">
        <v>908</v>
      </c>
      <c r="AA21922" s="34">
        <v>719</v>
      </c>
      <c r="AB21922" s="34">
        <v>1279</v>
      </c>
      <c r="AC21922" s="34">
        <v>1046</v>
      </c>
    </row>
    <row r="21923" spans="1:29" x14ac:dyDescent="0.2">
      <c r="A21923" s="34" t="s">
        <v>82416</v>
      </c>
      <c r="B21923" s="34">
        <v>84</v>
      </c>
      <c r="C21923" s="34">
        <v>163</v>
      </c>
      <c r="D21923" s="34">
        <v>163</v>
      </c>
      <c r="E21923" s="34">
        <v>183</v>
      </c>
      <c r="F21923" s="34">
        <v>159</v>
      </c>
      <c r="G21923" s="34">
        <v>203</v>
      </c>
      <c r="H21923" s="34">
        <v>133</v>
      </c>
      <c r="I21923" s="34">
        <v>167</v>
      </c>
      <c r="J21923" s="34">
        <v>90</v>
      </c>
      <c r="K21923" s="34">
        <v>164</v>
      </c>
      <c r="L21923" s="34">
        <v>82</v>
      </c>
      <c r="M21923" s="34">
        <v>119</v>
      </c>
      <c r="N21923" s="34">
        <v>125</v>
      </c>
      <c r="O21923" s="34">
        <v>117</v>
      </c>
      <c r="P21923" s="34">
        <v>109</v>
      </c>
      <c r="Q21923" s="34">
        <v>215</v>
      </c>
      <c r="R21923" s="34">
        <v>154</v>
      </c>
      <c r="S21923" s="34">
        <v>174</v>
      </c>
      <c r="T21923" s="34">
        <v>94</v>
      </c>
      <c r="U21923" s="34">
        <v>145</v>
      </c>
      <c r="V21923" s="34">
        <v>153</v>
      </c>
      <c r="W21923" s="34">
        <v>174</v>
      </c>
      <c r="X21923" s="34">
        <v>200</v>
      </c>
      <c r="Y21923" s="34">
        <v>141</v>
      </c>
      <c r="Z21923" s="34">
        <v>191</v>
      </c>
      <c r="AA21923" s="34">
        <v>241</v>
      </c>
      <c r="AB21923" s="34">
        <v>124</v>
      </c>
      <c r="AC21923" s="34">
        <v>240</v>
      </c>
    </row>
    <row r="21924" spans="1:29" x14ac:dyDescent="0.2">
      <c r="A21924" s="34" t="s">
        <v>82417</v>
      </c>
      <c r="B21924" s="34">
        <v>52</v>
      </c>
      <c r="C21924" s="34">
        <v>86</v>
      </c>
      <c r="D21924" s="34">
        <v>71</v>
      </c>
      <c r="E21924" s="34">
        <v>77</v>
      </c>
      <c r="F21924" s="34">
        <v>42</v>
      </c>
      <c r="G21924" s="34">
        <v>57</v>
      </c>
      <c r="H21924" s="34">
        <v>44</v>
      </c>
      <c r="I21924" s="34">
        <v>63</v>
      </c>
      <c r="J21924" s="34">
        <v>48</v>
      </c>
      <c r="K21924" s="34">
        <v>57</v>
      </c>
      <c r="L21924" s="34">
        <v>18</v>
      </c>
      <c r="M21924" s="34">
        <v>46</v>
      </c>
      <c r="N21924" s="34">
        <v>41</v>
      </c>
      <c r="O21924" s="34">
        <v>67</v>
      </c>
      <c r="P21924" s="34">
        <v>45</v>
      </c>
      <c r="Q21924" s="34">
        <v>68</v>
      </c>
      <c r="R21924" s="34">
        <v>49</v>
      </c>
      <c r="S21924" s="34">
        <v>72</v>
      </c>
      <c r="T21924" s="34">
        <v>29</v>
      </c>
      <c r="U21924" s="34">
        <v>31</v>
      </c>
      <c r="V21924" s="34">
        <v>51</v>
      </c>
      <c r="W21924" s="34">
        <v>50</v>
      </c>
      <c r="X21924" s="34">
        <v>51</v>
      </c>
      <c r="Y21924" s="34">
        <v>29</v>
      </c>
      <c r="Z21924" s="34">
        <v>64</v>
      </c>
      <c r="AA21924" s="34">
        <v>67</v>
      </c>
      <c r="AB21924" s="34">
        <v>50</v>
      </c>
      <c r="AC21924" s="34">
        <v>93</v>
      </c>
    </row>
    <row r="21925" spans="1:29" x14ac:dyDescent="0.2">
      <c r="A21925" s="34" t="s">
        <v>82418</v>
      </c>
      <c r="B21925" s="34">
        <v>72</v>
      </c>
      <c r="C21925" s="34">
        <v>96</v>
      </c>
      <c r="D21925" s="34">
        <v>101</v>
      </c>
      <c r="E21925" s="34">
        <v>151</v>
      </c>
      <c r="F21925" s="34">
        <v>97</v>
      </c>
      <c r="G21925" s="34">
        <v>135</v>
      </c>
      <c r="H21925" s="34">
        <v>103</v>
      </c>
      <c r="I21925" s="34">
        <v>117</v>
      </c>
      <c r="J21925" s="34">
        <v>75</v>
      </c>
      <c r="K21925" s="34">
        <v>138</v>
      </c>
      <c r="L21925" s="34">
        <v>62</v>
      </c>
      <c r="M21925" s="34">
        <v>94</v>
      </c>
      <c r="N21925" s="34">
        <v>95</v>
      </c>
      <c r="O21925" s="34">
        <v>146</v>
      </c>
      <c r="P21925" s="34">
        <v>75</v>
      </c>
      <c r="Q21925" s="34">
        <v>147</v>
      </c>
      <c r="R21925" s="34">
        <v>113</v>
      </c>
      <c r="S21925" s="34">
        <v>154</v>
      </c>
      <c r="T21925" s="34">
        <v>97</v>
      </c>
      <c r="U21925" s="34">
        <v>118</v>
      </c>
      <c r="V21925" s="34">
        <v>125</v>
      </c>
      <c r="W21925" s="34">
        <v>157</v>
      </c>
      <c r="X21925" s="34">
        <v>134</v>
      </c>
      <c r="Y21925" s="34">
        <v>188</v>
      </c>
      <c r="Z21925" s="34">
        <v>120</v>
      </c>
      <c r="AA21925" s="34">
        <v>180</v>
      </c>
      <c r="AB21925" s="34">
        <v>112</v>
      </c>
      <c r="AC21925" s="34">
        <v>259</v>
      </c>
    </row>
    <row r="21926" spans="1:29" x14ac:dyDescent="0.2">
      <c r="A21926" s="34" t="s">
        <v>82419</v>
      </c>
      <c r="B21926" s="34">
        <v>60</v>
      </c>
      <c r="C21926" s="34">
        <v>105</v>
      </c>
      <c r="D21926" s="34">
        <v>153</v>
      </c>
      <c r="E21926" s="34">
        <v>137</v>
      </c>
      <c r="F21926" s="34">
        <v>138</v>
      </c>
      <c r="G21926" s="34">
        <v>133</v>
      </c>
      <c r="H21926" s="34">
        <v>117</v>
      </c>
      <c r="I21926" s="34">
        <v>104</v>
      </c>
      <c r="J21926" s="34">
        <v>88</v>
      </c>
      <c r="K21926" s="34">
        <v>138</v>
      </c>
      <c r="L21926" s="34">
        <v>40</v>
      </c>
      <c r="M21926" s="34">
        <v>111</v>
      </c>
      <c r="N21926" s="34">
        <v>113</v>
      </c>
      <c r="O21926" s="34">
        <v>99</v>
      </c>
      <c r="P21926" s="34">
        <v>111</v>
      </c>
      <c r="Q21926" s="34">
        <v>121</v>
      </c>
      <c r="R21926" s="34">
        <v>110</v>
      </c>
      <c r="S21926" s="34">
        <v>203</v>
      </c>
      <c r="T21926" s="34">
        <v>62</v>
      </c>
      <c r="U21926" s="34">
        <v>92</v>
      </c>
      <c r="V21926" s="34">
        <v>119</v>
      </c>
      <c r="W21926" s="34">
        <v>80</v>
      </c>
      <c r="X21926" s="34">
        <v>176</v>
      </c>
      <c r="Y21926" s="34">
        <v>85</v>
      </c>
      <c r="Z21926" s="34">
        <v>224</v>
      </c>
      <c r="AA21926" s="34">
        <v>154</v>
      </c>
      <c r="AB21926" s="34">
        <v>93</v>
      </c>
      <c r="AC21926" s="34">
        <v>242</v>
      </c>
    </row>
    <row r="21927" spans="1:29" x14ac:dyDescent="0.2">
      <c r="A21927" s="34" t="s">
        <v>82420</v>
      </c>
      <c r="B21927" s="34">
        <v>40</v>
      </c>
      <c r="C21927" s="34">
        <v>74</v>
      </c>
      <c r="D21927" s="34">
        <v>71</v>
      </c>
      <c r="E21927" s="34">
        <v>124</v>
      </c>
      <c r="F21927" s="34">
        <v>77</v>
      </c>
      <c r="G21927" s="34">
        <v>91</v>
      </c>
      <c r="H21927" s="34">
        <v>65</v>
      </c>
      <c r="I21927" s="34">
        <v>72</v>
      </c>
      <c r="J21927" s="34">
        <v>32</v>
      </c>
      <c r="K21927" s="34">
        <v>74</v>
      </c>
      <c r="L21927" s="34">
        <v>31</v>
      </c>
      <c r="M21927" s="34">
        <v>38</v>
      </c>
      <c r="N21927" s="34">
        <v>60</v>
      </c>
      <c r="O21927" s="34">
        <v>67</v>
      </c>
      <c r="P21927" s="34">
        <v>65</v>
      </c>
      <c r="Q21927" s="34">
        <v>68</v>
      </c>
      <c r="R21927" s="34">
        <v>64</v>
      </c>
      <c r="S21927" s="34">
        <v>104</v>
      </c>
      <c r="T21927" s="34">
        <v>41</v>
      </c>
      <c r="U21927" s="34">
        <v>55</v>
      </c>
      <c r="V21927" s="34">
        <v>91</v>
      </c>
      <c r="W21927" s="34">
        <v>61</v>
      </c>
      <c r="X21927" s="34">
        <v>81</v>
      </c>
      <c r="Y21927" s="34">
        <v>57</v>
      </c>
      <c r="Z21927" s="34">
        <v>104</v>
      </c>
      <c r="AA21927" s="34">
        <v>124</v>
      </c>
      <c r="AB21927" s="34">
        <v>56</v>
      </c>
      <c r="AC21927" s="34">
        <v>107</v>
      </c>
    </row>
    <row r="21928" spans="1:29" x14ac:dyDescent="0.2">
      <c r="A21928" s="34" t="s">
        <v>82421</v>
      </c>
      <c r="B21928" s="34">
        <v>97</v>
      </c>
      <c r="C21928" s="34">
        <v>97</v>
      </c>
      <c r="D21928" s="34">
        <v>176</v>
      </c>
      <c r="E21928" s="34">
        <v>78</v>
      </c>
      <c r="F21928" s="34">
        <v>177</v>
      </c>
      <c r="G21928" s="34">
        <v>117</v>
      </c>
      <c r="H21928" s="34">
        <v>164</v>
      </c>
      <c r="I21928" s="34">
        <v>110</v>
      </c>
      <c r="J21928" s="34">
        <v>184</v>
      </c>
      <c r="K21928" s="34">
        <v>105</v>
      </c>
      <c r="L21928" s="34">
        <v>129</v>
      </c>
      <c r="M21928" s="34">
        <v>95</v>
      </c>
      <c r="N21928" s="34">
        <v>126</v>
      </c>
      <c r="O21928" s="34">
        <v>89</v>
      </c>
      <c r="P21928" s="34">
        <v>158</v>
      </c>
      <c r="Q21928" s="34">
        <v>175</v>
      </c>
      <c r="R21928" s="34">
        <v>189</v>
      </c>
      <c r="S21928" s="34">
        <v>152</v>
      </c>
      <c r="T21928" s="34">
        <v>176</v>
      </c>
      <c r="U21928" s="34">
        <v>83</v>
      </c>
      <c r="V21928" s="34">
        <v>178</v>
      </c>
      <c r="W21928" s="34">
        <v>93</v>
      </c>
      <c r="X21928" s="34">
        <v>197</v>
      </c>
      <c r="Y21928" s="34">
        <v>91</v>
      </c>
      <c r="Z21928" s="34">
        <v>208</v>
      </c>
      <c r="AA21928" s="34">
        <v>118</v>
      </c>
      <c r="AB21928" s="34">
        <v>221</v>
      </c>
      <c r="AC21928" s="34">
        <v>137</v>
      </c>
    </row>
    <row r="21929" spans="1:29" x14ac:dyDescent="0.2">
      <c r="A21929" s="34" t="s">
        <v>82422</v>
      </c>
      <c r="B21929" s="34">
        <v>79</v>
      </c>
      <c r="C21929" s="34">
        <v>96</v>
      </c>
      <c r="D21929" s="34">
        <v>130</v>
      </c>
      <c r="E21929" s="34">
        <v>124</v>
      </c>
      <c r="F21929" s="34">
        <v>150</v>
      </c>
      <c r="G21929" s="34">
        <v>135</v>
      </c>
      <c r="H21929" s="34">
        <v>144</v>
      </c>
      <c r="I21929" s="34">
        <v>118</v>
      </c>
      <c r="J21929" s="34">
        <v>112</v>
      </c>
      <c r="K21929" s="34">
        <v>92</v>
      </c>
      <c r="L21929" s="34">
        <v>78</v>
      </c>
      <c r="M21929" s="34">
        <v>101</v>
      </c>
      <c r="N21929" s="34">
        <v>86</v>
      </c>
      <c r="O21929" s="34">
        <v>86</v>
      </c>
      <c r="P21929" s="34">
        <v>130</v>
      </c>
      <c r="Q21929" s="34">
        <v>130</v>
      </c>
      <c r="R21929" s="34">
        <v>161</v>
      </c>
      <c r="S21929" s="34">
        <v>185</v>
      </c>
      <c r="T21929" s="34">
        <v>105</v>
      </c>
      <c r="U21929" s="34">
        <v>109</v>
      </c>
      <c r="V21929" s="34">
        <v>129</v>
      </c>
      <c r="W21929" s="34">
        <v>134</v>
      </c>
      <c r="X21929" s="34">
        <v>162</v>
      </c>
      <c r="Y21929" s="34">
        <v>107</v>
      </c>
      <c r="Z21929" s="34">
        <v>124</v>
      </c>
      <c r="AA21929" s="34">
        <v>178</v>
      </c>
      <c r="AB21929" s="34">
        <v>148</v>
      </c>
      <c r="AC21929" s="34">
        <v>192</v>
      </c>
    </row>
    <row r="21930" spans="1:29" x14ac:dyDescent="0.2">
      <c r="A21930" s="34" t="s">
        <v>82423</v>
      </c>
      <c r="B21930" s="34">
        <v>66</v>
      </c>
      <c r="C21930" s="34">
        <v>157</v>
      </c>
      <c r="D21930" s="34">
        <v>172</v>
      </c>
      <c r="E21930" s="34">
        <v>146</v>
      </c>
      <c r="F21930" s="34">
        <v>153</v>
      </c>
      <c r="G21930" s="34">
        <v>156</v>
      </c>
      <c r="H21930" s="34">
        <v>86</v>
      </c>
      <c r="I21930" s="34">
        <v>146</v>
      </c>
      <c r="J21930" s="34">
        <v>93</v>
      </c>
      <c r="K21930" s="34">
        <v>142</v>
      </c>
      <c r="L21930" s="34">
        <v>70</v>
      </c>
      <c r="M21930" s="34">
        <v>127</v>
      </c>
      <c r="N21930" s="34">
        <v>88</v>
      </c>
      <c r="O21930" s="34">
        <v>84</v>
      </c>
      <c r="P21930" s="34">
        <v>97</v>
      </c>
      <c r="Q21930" s="34">
        <v>145</v>
      </c>
      <c r="R21930" s="34">
        <v>93</v>
      </c>
      <c r="S21930" s="34">
        <v>143</v>
      </c>
      <c r="T21930" s="34">
        <v>47</v>
      </c>
      <c r="U21930" s="34">
        <v>98</v>
      </c>
      <c r="V21930" s="34">
        <v>122</v>
      </c>
      <c r="W21930" s="34">
        <v>85</v>
      </c>
      <c r="X21930" s="34">
        <v>107</v>
      </c>
      <c r="Y21930" s="34">
        <v>75</v>
      </c>
      <c r="Z21930" s="34">
        <v>121</v>
      </c>
      <c r="AA21930" s="34">
        <v>126</v>
      </c>
      <c r="AB21930" s="34">
        <v>87</v>
      </c>
      <c r="AC21930" s="34">
        <v>205</v>
      </c>
    </row>
    <row r="21931" spans="1:29" x14ac:dyDescent="0.2">
      <c r="A21931" s="34" t="s">
        <v>82424</v>
      </c>
      <c r="B21931" s="34">
        <v>5</v>
      </c>
      <c r="C21931" s="34">
        <v>26</v>
      </c>
      <c r="D21931" s="34">
        <v>39</v>
      </c>
      <c r="E21931" s="34">
        <v>47</v>
      </c>
      <c r="F21931" s="34">
        <v>29</v>
      </c>
      <c r="G21931" s="34">
        <v>34</v>
      </c>
      <c r="H21931" s="34">
        <v>29</v>
      </c>
      <c r="I21931" s="34">
        <v>14</v>
      </c>
      <c r="J21931" s="34">
        <v>22</v>
      </c>
      <c r="K21931" s="34">
        <v>27</v>
      </c>
      <c r="L21931" s="34">
        <v>10</v>
      </c>
      <c r="M21931" s="34">
        <v>14</v>
      </c>
      <c r="N21931" s="34">
        <v>15</v>
      </c>
      <c r="O21931" s="34">
        <v>35</v>
      </c>
      <c r="P21931" s="34">
        <v>24</v>
      </c>
      <c r="Q21931" s="34">
        <v>43</v>
      </c>
      <c r="R21931" s="34">
        <v>21</v>
      </c>
      <c r="S21931" s="34">
        <v>33</v>
      </c>
      <c r="T21931" s="34">
        <v>13</v>
      </c>
      <c r="U21931" s="34">
        <v>14</v>
      </c>
      <c r="V21931" s="34">
        <v>21</v>
      </c>
      <c r="W21931" s="34">
        <v>24</v>
      </c>
      <c r="X21931" s="34">
        <v>38</v>
      </c>
      <c r="Y21931" s="34">
        <v>19</v>
      </c>
      <c r="Z21931" s="34">
        <v>27</v>
      </c>
      <c r="AA21931" s="34">
        <v>32</v>
      </c>
      <c r="AB21931" s="34">
        <v>17</v>
      </c>
      <c r="AC21931" s="34">
        <v>38</v>
      </c>
    </row>
    <row r="21932" spans="1:29" x14ac:dyDescent="0.2">
      <c r="A21932" s="34" t="s">
        <v>82425</v>
      </c>
      <c r="B21932" s="34">
        <v>81</v>
      </c>
      <c r="C21932" s="34">
        <v>122</v>
      </c>
      <c r="D21932" s="34">
        <v>108</v>
      </c>
      <c r="E21932" s="34">
        <v>100</v>
      </c>
      <c r="F21932" s="34">
        <v>110</v>
      </c>
      <c r="G21932" s="34">
        <v>110</v>
      </c>
      <c r="H21932" s="34">
        <v>100</v>
      </c>
      <c r="I21932" s="34">
        <v>78</v>
      </c>
      <c r="J21932" s="34">
        <v>74</v>
      </c>
      <c r="K21932" s="34">
        <v>100</v>
      </c>
      <c r="L21932" s="34">
        <v>54</v>
      </c>
      <c r="M21932" s="34">
        <v>58</v>
      </c>
      <c r="N21932" s="34">
        <v>104</v>
      </c>
      <c r="O21932" s="34">
        <v>86</v>
      </c>
      <c r="P21932" s="34">
        <v>80</v>
      </c>
      <c r="Q21932" s="34">
        <v>98</v>
      </c>
      <c r="R21932" s="34">
        <v>121</v>
      </c>
      <c r="S21932" s="34">
        <v>92</v>
      </c>
      <c r="T21932" s="34">
        <v>72</v>
      </c>
      <c r="U21932" s="34">
        <v>94</v>
      </c>
      <c r="V21932" s="34">
        <v>114</v>
      </c>
      <c r="W21932" s="34">
        <v>80</v>
      </c>
      <c r="X21932" s="34">
        <v>111</v>
      </c>
      <c r="Y21932" s="34">
        <v>68</v>
      </c>
      <c r="Z21932" s="34">
        <v>128</v>
      </c>
      <c r="AA21932" s="34">
        <v>106</v>
      </c>
      <c r="AB21932" s="34">
        <v>59</v>
      </c>
      <c r="AC21932" s="34">
        <v>119</v>
      </c>
    </row>
    <row r="21933" spans="1:29" x14ac:dyDescent="0.2">
      <c r="A21933" s="34" t="s">
        <v>82426</v>
      </c>
      <c r="B21933" s="34">
        <v>67</v>
      </c>
      <c r="C21933" s="34">
        <v>73</v>
      </c>
      <c r="D21933" s="34">
        <v>74</v>
      </c>
      <c r="E21933" s="34">
        <v>120</v>
      </c>
      <c r="F21933" s="34">
        <v>116</v>
      </c>
      <c r="G21933" s="34">
        <v>91</v>
      </c>
      <c r="H21933" s="34">
        <v>88</v>
      </c>
      <c r="I21933" s="34">
        <v>63</v>
      </c>
      <c r="J21933" s="34">
        <v>79</v>
      </c>
      <c r="K21933" s="34">
        <v>94</v>
      </c>
      <c r="L21933" s="34">
        <v>66</v>
      </c>
      <c r="M21933" s="34">
        <v>88</v>
      </c>
      <c r="N21933" s="34">
        <v>79</v>
      </c>
      <c r="O21933" s="34">
        <v>65</v>
      </c>
      <c r="P21933" s="34">
        <v>99</v>
      </c>
      <c r="Q21933" s="34">
        <v>96</v>
      </c>
      <c r="R21933" s="34">
        <v>86</v>
      </c>
      <c r="S21933" s="34">
        <v>103</v>
      </c>
      <c r="T21933" s="34">
        <v>99</v>
      </c>
      <c r="U21933" s="34">
        <v>100</v>
      </c>
      <c r="V21933" s="34">
        <v>121</v>
      </c>
      <c r="W21933" s="34">
        <v>131</v>
      </c>
      <c r="X21933" s="34">
        <v>137</v>
      </c>
      <c r="Y21933" s="34">
        <v>77</v>
      </c>
      <c r="Z21933" s="34">
        <v>123</v>
      </c>
      <c r="AA21933" s="34">
        <v>94</v>
      </c>
      <c r="AB21933" s="34">
        <v>90</v>
      </c>
      <c r="AC21933" s="34">
        <v>127</v>
      </c>
    </row>
    <row r="21934" spans="1:29" x14ac:dyDescent="0.2">
      <c r="A21934" s="34" t="s">
        <v>82427</v>
      </c>
      <c r="B21934" s="34">
        <v>42</v>
      </c>
      <c r="C21934" s="34">
        <v>26</v>
      </c>
      <c r="D21934" s="34">
        <v>95</v>
      </c>
      <c r="E21934" s="34">
        <v>55</v>
      </c>
      <c r="F21934" s="34">
        <v>72</v>
      </c>
      <c r="G21934" s="34">
        <v>55</v>
      </c>
      <c r="H21934" s="34">
        <v>77</v>
      </c>
      <c r="I21934" s="34">
        <v>70</v>
      </c>
      <c r="J21934" s="34">
        <v>47</v>
      </c>
      <c r="K21934" s="34">
        <v>60</v>
      </c>
      <c r="L21934" s="34">
        <v>44</v>
      </c>
      <c r="M21934" s="34">
        <v>65</v>
      </c>
      <c r="N21934" s="34">
        <v>69</v>
      </c>
      <c r="O21934" s="34">
        <v>48</v>
      </c>
      <c r="P21934" s="34">
        <v>71</v>
      </c>
      <c r="Q21934" s="34">
        <v>87</v>
      </c>
      <c r="R21934" s="34">
        <v>76</v>
      </c>
      <c r="S21934" s="34">
        <v>86</v>
      </c>
      <c r="T21934" s="34">
        <v>40</v>
      </c>
      <c r="U21934" s="34">
        <v>38</v>
      </c>
      <c r="V21934" s="34">
        <v>109</v>
      </c>
      <c r="W21934" s="34">
        <v>60</v>
      </c>
      <c r="X21934" s="34">
        <v>71</v>
      </c>
      <c r="Y21934" s="34">
        <v>71</v>
      </c>
      <c r="Z21934" s="34">
        <v>101</v>
      </c>
      <c r="AA21934" s="34">
        <v>75</v>
      </c>
      <c r="AB21934" s="34">
        <v>80</v>
      </c>
      <c r="AC21934" s="34">
        <v>112</v>
      </c>
    </row>
    <row r="21935" spans="1:29" x14ac:dyDescent="0.2">
      <c r="A21935" s="34" t="s">
        <v>82428</v>
      </c>
      <c r="B21935" s="34">
        <v>76</v>
      </c>
      <c r="C21935" s="34">
        <v>93</v>
      </c>
      <c r="D21935" s="34">
        <v>128</v>
      </c>
      <c r="E21935" s="34">
        <v>98</v>
      </c>
      <c r="F21935" s="34">
        <v>102</v>
      </c>
      <c r="G21935" s="34">
        <v>137</v>
      </c>
      <c r="H21935" s="34">
        <v>77</v>
      </c>
      <c r="I21935" s="34">
        <v>130</v>
      </c>
      <c r="J21935" s="34">
        <v>106</v>
      </c>
      <c r="K21935" s="34">
        <v>106</v>
      </c>
      <c r="L21935" s="34">
        <v>73</v>
      </c>
      <c r="M21935" s="34">
        <v>109</v>
      </c>
      <c r="N21935" s="34">
        <v>81</v>
      </c>
      <c r="O21935" s="34">
        <v>109</v>
      </c>
      <c r="P21935" s="34">
        <v>92</v>
      </c>
      <c r="Q21935" s="34">
        <v>146</v>
      </c>
      <c r="R21935" s="34">
        <v>148</v>
      </c>
      <c r="S21935" s="34">
        <v>167</v>
      </c>
      <c r="T21935" s="34">
        <v>93</v>
      </c>
      <c r="U21935" s="34">
        <v>129</v>
      </c>
      <c r="V21935" s="34">
        <v>121</v>
      </c>
      <c r="W21935" s="34">
        <v>116</v>
      </c>
      <c r="X21935" s="34">
        <v>125</v>
      </c>
      <c r="Y21935" s="34">
        <v>129</v>
      </c>
      <c r="Z21935" s="34">
        <v>160</v>
      </c>
      <c r="AA21935" s="34">
        <v>173</v>
      </c>
      <c r="AB21935" s="34">
        <v>168</v>
      </c>
      <c r="AC21935" s="34">
        <v>164</v>
      </c>
    </row>
    <row r="21936" spans="1:29" x14ac:dyDescent="0.2">
      <c r="A21936" s="34" t="s">
        <v>82429</v>
      </c>
      <c r="B21936" s="34">
        <v>92</v>
      </c>
      <c r="C21936" s="34">
        <v>85</v>
      </c>
      <c r="D21936" s="34">
        <v>140</v>
      </c>
      <c r="E21936" s="34">
        <v>111</v>
      </c>
      <c r="F21936" s="34">
        <v>127</v>
      </c>
      <c r="G21936" s="34">
        <v>121</v>
      </c>
      <c r="H21936" s="34">
        <v>125</v>
      </c>
      <c r="I21936" s="34">
        <v>72</v>
      </c>
      <c r="J21936" s="34">
        <v>123</v>
      </c>
      <c r="K21936" s="34">
        <v>110</v>
      </c>
      <c r="L21936" s="34">
        <v>83</v>
      </c>
      <c r="M21936" s="34">
        <v>86</v>
      </c>
      <c r="N21936" s="34">
        <v>115</v>
      </c>
      <c r="O21936" s="34">
        <v>109</v>
      </c>
      <c r="P21936" s="34">
        <v>117</v>
      </c>
      <c r="Q21936" s="34">
        <v>145</v>
      </c>
      <c r="R21936" s="34">
        <v>145</v>
      </c>
      <c r="S21936" s="34">
        <v>110</v>
      </c>
      <c r="T21936" s="34">
        <v>116</v>
      </c>
      <c r="U21936" s="34">
        <v>105</v>
      </c>
      <c r="V21936" s="34">
        <v>156</v>
      </c>
      <c r="W21936" s="34">
        <v>116</v>
      </c>
      <c r="X21936" s="34">
        <v>159</v>
      </c>
      <c r="Y21936" s="34">
        <v>130</v>
      </c>
      <c r="Z21936" s="34">
        <v>152</v>
      </c>
      <c r="AA21936" s="34">
        <v>130</v>
      </c>
      <c r="AB21936" s="34">
        <v>143</v>
      </c>
      <c r="AC21936" s="34">
        <v>170</v>
      </c>
    </row>
    <row r="21937" spans="1:29" x14ac:dyDescent="0.2">
      <c r="A21937" s="34" t="s">
        <v>82430</v>
      </c>
      <c r="B21937" s="34">
        <v>51</v>
      </c>
      <c r="C21937" s="34">
        <v>76</v>
      </c>
      <c r="D21937" s="34">
        <v>112</v>
      </c>
      <c r="E21937" s="34">
        <v>80</v>
      </c>
      <c r="F21937" s="34">
        <v>81</v>
      </c>
      <c r="G21937" s="34">
        <v>108</v>
      </c>
      <c r="H21937" s="34">
        <v>82</v>
      </c>
      <c r="I21937" s="34">
        <v>77</v>
      </c>
      <c r="J21937" s="34">
        <v>61</v>
      </c>
      <c r="K21937" s="34">
        <v>63</v>
      </c>
      <c r="L21937" s="34">
        <v>51</v>
      </c>
      <c r="M21937" s="34">
        <v>46</v>
      </c>
      <c r="N21937" s="34">
        <v>66</v>
      </c>
      <c r="O21937" s="34">
        <v>55</v>
      </c>
      <c r="P21937" s="34">
        <v>97</v>
      </c>
      <c r="Q21937" s="34">
        <v>93</v>
      </c>
      <c r="R21937" s="34">
        <v>77</v>
      </c>
      <c r="S21937" s="34">
        <v>117</v>
      </c>
      <c r="T21937" s="34">
        <v>63</v>
      </c>
      <c r="U21937" s="34">
        <v>61</v>
      </c>
      <c r="V21937" s="34">
        <v>87</v>
      </c>
      <c r="W21937" s="34">
        <v>64</v>
      </c>
      <c r="X21937" s="34">
        <v>115</v>
      </c>
      <c r="Y21937" s="34">
        <v>76</v>
      </c>
      <c r="Z21937" s="34">
        <v>142</v>
      </c>
      <c r="AA21937" s="34">
        <v>92</v>
      </c>
      <c r="AB21937" s="34">
        <v>86</v>
      </c>
      <c r="AC21937" s="34">
        <v>136</v>
      </c>
    </row>
    <row r="21938" spans="1:29" x14ac:dyDescent="0.2">
      <c r="A21938" s="34" t="s">
        <v>82431</v>
      </c>
      <c r="B21938" s="34">
        <v>51</v>
      </c>
      <c r="C21938" s="34">
        <v>41</v>
      </c>
      <c r="D21938" s="34">
        <v>54</v>
      </c>
      <c r="E21938" s="34">
        <v>90</v>
      </c>
      <c r="F21938" s="34">
        <v>63</v>
      </c>
      <c r="G21938" s="34">
        <v>76</v>
      </c>
      <c r="H21938" s="34">
        <v>61</v>
      </c>
      <c r="I21938" s="34">
        <v>57</v>
      </c>
      <c r="J21938" s="34">
        <v>47</v>
      </c>
      <c r="K21938" s="34">
        <v>67</v>
      </c>
      <c r="L21938" s="34">
        <v>21</v>
      </c>
      <c r="M21938" s="34">
        <v>51</v>
      </c>
      <c r="N21938" s="34">
        <v>36</v>
      </c>
      <c r="O21938" s="34">
        <v>61</v>
      </c>
      <c r="P21938" s="34">
        <v>31</v>
      </c>
      <c r="Q21938" s="34">
        <v>71</v>
      </c>
      <c r="R21938" s="34">
        <v>55</v>
      </c>
      <c r="S21938" s="34">
        <v>83</v>
      </c>
      <c r="T21938" s="34">
        <v>37</v>
      </c>
      <c r="U21938" s="34">
        <v>55</v>
      </c>
      <c r="V21938" s="34">
        <v>39</v>
      </c>
      <c r="W21938" s="34">
        <v>82</v>
      </c>
      <c r="X21938" s="34">
        <v>81</v>
      </c>
      <c r="Y21938" s="34">
        <v>44</v>
      </c>
      <c r="Z21938" s="34">
        <v>79</v>
      </c>
      <c r="AA21938" s="34">
        <v>108</v>
      </c>
      <c r="AB21938" s="34">
        <v>24</v>
      </c>
      <c r="AC21938" s="34">
        <v>75</v>
      </c>
    </row>
    <row r="21939" spans="1:29" x14ac:dyDescent="0.2">
      <c r="A21939" s="34" t="s">
        <v>82432</v>
      </c>
      <c r="B21939" s="34">
        <v>24</v>
      </c>
      <c r="C21939" s="34">
        <v>25</v>
      </c>
      <c r="D21939" s="34">
        <v>35</v>
      </c>
      <c r="E21939" s="34">
        <v>19</v>
      </c>
      <c r="F21939" s="34">
        <v>28</v>
      </c>
      <c r="G21939" s="34">
        <v>28</v>
      </c>
      <c r="H21939" s="34">
        <v>23</v>
      </c>
      <c r="I21939" s="34">
        <v>33</v>
      </c>
      <c r="J21939" s="34">
        <v>21</v>
      </c>
      <c r="K21939" s="34">
        <v>25</v>
      </c>
      <c r="L21939" s="34">
        <v>15</v>
      </c>
      <c r="M21939" s="34">
        <v>19</v>
      </c>
      <c r="N21939" s="34">
        <v>16</v>
      </c>
      <c r="O21939" s="34">
        <v>31</v>
      </c>
      <c r="P21939" s="34">
        <v>26</v>
      </c>
      <c r="Q21939" s="34">
        <v>29</v>
      </c>
      <c r="R21939" s="34">
        <v>28</v>
      </c>
      <c r="S21939" s="34">
        <v>37</v>
      </c>
      <c r="T21939" s="34">
        <v>20</v>
      </c>
      <c r="U21939" s="34">
        <v>22</v>
      </c>
      <c r="V21939" s="34">
        <v>20</v>
      </c>
      <c r="W21939" s="34">
        <v>23</v>
      </c>
      <c r="X21939" s="34">
        <v>26</v>
      </c>
      <c r="Y21939" s="34">
        <v>20</v>
      </c>
      <c r="Z21939" s="34">
        <v>20</v>
      </c>
      <c r="AA21939" s="34">
        <v>20</v>
      </c>
      <c r="AB21939" s="34">
        <v>22</v>
      </c>
      <c r="AC21939" s="34">
        <v>58</v>
      </c>
    </row>
    <row r="21940" spans="1:29" x14ac:dyDescent="0.2">
      <c r="A21940" s="34" t="s">
        <v>82433</v>
      </c>
      <c r="B21940" s="34">
        <v>52</v>
      </c>
      <c r="C21940" s="34">
        <v>79</v>
      </c>
      <c r="D21940" s="34">
        <v>75</v>
      </c>
      <c r="E21940" s="34">
        <v>101</v>
      </c>
      <c r="F21940" s="34">
        <v>101</v>
      </c>
      <c r="G21940" s="34">
        <v>84</v>
      </c>
      <c r="H21940" s="34">
        <v>97</v>
      </c>
      <c r="I21940" s="34">
        <v>81</v>
      </c>
      <c r="J21940" s="34">
        <v>89</v>
      </c>
      <c r="K21940" s="34">
        <v>59</v>
      </c>
      <c r="L21940" s="34">
        <v>40</v>
      </c>
      <c r="M21940" s="34">
        <v>67</v>
      </c>
      <c r="N21940" s="34">
        <v>91</v>
      </c>
      <c r="O21940" s="34">
        <v>57</v>
      </c>
      <c r="P21940" s="34">
        <v>90</v>
      </c>
      <c r="Q21940" s="34">
        <v>90</v>
      </c>
      <c r="R21940" s="34">
        <v>102</v>
      </c>
      <c r="S21940" s="34">
        <v>85</v>
      </c>
      <c r="T21940" s="34">
        <v>85</v>
      </c>
      <c r="U21940" s="34">
        <v>82</v>
      </c>
      <c r="V21940" s="34">
        <v>87</v>
      </c>
      <c r="W21940" s="34">
        <v>74</v>
      </c>
      <c r="X21940" s="34">
        <v>131</v>
      </c>
      <c r="Y21940" s="34">
        <v>114</v>
      </c>
      <c r="Z21940" s="34">
        <v>116</v>
      </c>
      <c r="AA21940" s="34">
        <v>93</v>
      </c>
      <c r="AB21940" s="34">
        <v>90</v>
      </c>
      <c r="AC21940" s="34">
        <v>126</v>
      </c>
    </row>
    <row r="21941" spans="1:29" x14ac:dyDescent="0.2">
      <c r="A21941" s="34" t="s">
        <v>82434</v>
      </c>
      <c r="B21941" s="34">
        <v>58</v>
      </c>
      <c r="C21941" s="34">
        <v>104</v>
      </c>
      <c r="D21941" s="34">
        <v>121</v>
      </c>
      <c r="E21941" s="34">
        <v>147</v>
      </c>
      <c r="F21941" s="34">
        <v>90</v>
      </c>
      <c r="G21941" s="34">
        <v>101</v>
      </c>
      <c r="H21941" s="34">
        <v>92</v>
      </c>
      <c r="I21941" s="34">
        <v>130</v>
      </c>
      <c r="J21941" s="34">
        <v>59</v>
      </c>
      <c r="K21941" s="34">
        <v>103</v>
      </c>
      <c r="L21941" s="34">
        <v>42</v>
      </c>
      <c r="M21941" s="34">
        <v>88</v>
      </c>
      <c r="N21941" s="34">
        <v>85</v>
      </c>
      <c r="O21941" s="34">
        <v>82</v>
      </c>
      <c r="P21941" s="34">
        <v>96</v>
      </c>
      <c r="Q21941" s="34">
        <v>133</v>
      </c>
      <c r="R21941" s="34">
        <v>100</v>
      </c>
      <c r="S21941" s="34">
        <v>100</v>
      </c>
      <c r="T21941" s="34">
        <v>51</v>
      </c>
      <c r="U21941" s="34">
        <v>67</v>
      </c>
      <c r="V21941" s="34">
        <v>131</v>
      </c>
      <c r="W21941" s="34">
        <v>106</v>
      </c>
      <c r="X21941" s="34">
        <v>149</v>
      </c>
      <c r="Y21941" s="34">
        <v>76</v>
      </c>
      <c r="Z21941" s="34">
        <v>98</v>
      </c>
      <c r="AA21941" s="34">
        <v>122</v>
      </c>
      <c r="AB21941" s="34">
        <v>81</v>
      </c>
      <c r="AC21941" s="34">
        <v>197</v>
      </c>
    </row>
    <row r="21942" spans="1:29" x14ac:dyDescent="0.2">
      <c r="A21942" s="34" t="s">
        <v>82435</v>
      </c>
      <c r="B21942" s="34">
        <v>202</v>
      </c>
      <c r="C21942" s="34">
        <v>270</v>
      </c>
      <c r="D21942" s="34">
        <v>382</v>
      </c>
      <c r="E21942" s="34">
        <v>358</v>
      </c>
      <c r="F21942" s="34">
        <v>384</v>
      </c>
      <c r="G21942" s="34">
        <v>299</v>
      </c>
      <c r="H21942" s="34">
        <v>333</v>
      </c>
      <c r="I21942" s="34">
        <v>282</v>
      </c>
      <c r="J21942" s="34">
        <v>368</v>
      </c>
      <c r="K21942" s="34">
        <v>313</v>
      </c>
      <c r="L21942" s="34">
        <v>225</v>
      </c>
      <c r="M21942" s="34">
        <v>305</v>
      </c>
      <c r="N21942" s="34">
        <v>330</v>
      </c>
      <c r="O21942" s="34">
        <v>299</v>
      </c>
      <c r="P21942" s="34">
        <v>319</v>
      </c>
      <c r="Q21942" s="34">
        <v>437</v>
      </c>
      <c r="R21942" s="34">
        <v>396</v>
      </c>
      <c r="S21942" s="34">
        <v>395</v>
      </c>
      <c r="T21942" s="34">
        <v>305</v>
      </c>
      <c r="U21942" s="34">
        <v>307</v>
      </c>
      <c r="V21942" s="34">
        <v>434</v>
      </c>
      <c r="W21942" s="34">
        <v>287</v>
      </c>
      <c r="X21942" s="34">
        <v>467</v>
      </c>
      <c r="Y21942" s="34">
        <v>323</v>
      </c>
      <c r="Z21942" s="34">
        <v>422</v>
      </c>
      <c r="AA21942" s="34">
        <v>398</v>
      </c>
      <c r="AB21942" s="34">
        <v>338</v>
      </c>
      <c r="AC21942" s="34">
        <v>510</v>
      </c>
    </row>
    <row r="21943" spans="1:29" x14ac:dyDescent="0.2">
      <c r="A21943" s="34" t="s">
        <v>82436</v>
      </c>
      <c r="B21943" s="34">
        <v>47</v>
      </c>
      <c r="C21943" s="34">
        <v>37</v>
      </c>
      <c r="D21943" s="34">
        <v>74</v>
      </c>
      <c r="E21943" s="34">
        <v>56</v>
      </c>
      <c r="F21943" s="34">
        <v>67</v>
      </c>
      <c r="G21943" s="34">
        <v>42</v>
      </c>
      <c r="H21943" s="34">
        <v>81</v>
      </c>
      <c r="I21943" s="34">
        <v>32</v>
      </c>
      <c r="J21943" s="34">
        <v>37</v>
      </c>
      <c r="K21943" s="34">
        <v>58</v>
      </c>
      <c r="L21943" s="34">
        <v>39</v>
      </c>
      <c r="M21943" s="34">
        <v>34</v>
      </c>
      <c r="N21943" s="34">
        <v>36</v>
      </c>
      <c r="O21943" s="34">
        <v>59</v>
      </c>
      <c r="P21943" s="34">
        <v>55</v>
      </c>
      <c r="Q21943" s="34">
        <v>25</v>
      </c>
      <c r="R21943" s="34">
        <v>83</v>
      </c>
      <c r="S21943" s="34">
        <v>44</v>
      </c>
      <c r="T21943" s="34">
        <v>53</v>
      </c>
      <c r="U21943" s="34">
        <v>38</v>
      </c>
      <c r="V21943" s="34">
        <v>83</v>
      </c>
      <c r="W21943" s="34">
        <v>46</v>
      </c>
      <c r="X21943" s="34">
        <v>80</v>
      </c>
      <c r="Y21943" s="34">
        <v>54</v>
      </c>
      <c r="Z21943" s="34">
        <v>64</v>
      </c>
      <c r="AA21943" s="34">
        <v>57</v>
      </c>
      <c r="AB21943" s="34">
        <v>88</v>
      </c>
      <c r="AC21943" s="34">
        <v>65</v>
      </c>
    </row>
    <row r="21944" spans="1:29" x14ac:dyDescent="0.2">
      <c r="A21944" s="34" t="s">
        <v>82437</v>
      </c>
      <c r="B21944" s="34">
        <v>67</v>
      </c>
      <c r="C21944" s="34">
        <v>140</v>
      </c>
      <c r="D21944" s="34">
        <v>212</v>
      </c>
      <c r="E21944" s="34">
        <v>124</v>
      </c>
      <c r="F21944" s="34">
        <v>174</v>
      </c>
      <c r="G21944" s="34">
        <v>139</v>
      </c>
      <c r="H21944" s="34">
        <v>166</v>
      </c>
      <c r="I21944" s="34">
        <v>107</v>
      </c>
      <c r="J21944" s="34">
        <v>142</v>
      </c>
      <c r="K21944" s="34">
        <v>127</v>
      </c>
      <c r="L21944" s="34">
        <v>95</v>
      </c>
      <c r="M21944" s="34">
        <v>104</v>
      </c>
      <c r="N21944" s="34">
        <v>133</v>
      </c>
      <c r="O21944" s="34">
        <v>120</v>
      </c>
      <c r="P21944" s="34">
        <v>145</v>
      </c>
      <c r="Q21944" s="34">
        <v>168</v>
      </c>
      <c r="R21944" s="34">
        <v>191</v>
      </c>
      <c r="S21944" s="34">
        <v>168</v>
      </c>
      <c r="T21944" s="34">
        <v>169</v>
      </c>
      <c r="U21944" s="34">
        <v>138</v>
      </c>
      <c r="V21944" s="34">
        <v>157</v>
      </c>
      <c r="W21944" s="34">
        <v>129</v>
      </c>
      <c r="X21944" s="34">
        <v>203</v>
      </c>
      <c r="Y21944" s="34">
        <v>113</v>
      </c>
      <c r="Z21944" s="34">
        <v>234</v>
      </c>
      <c r="AA21944" s="34">
        <v>173</v>
      </c>
      <c r="AB21944" s="34">
        <v>148</v>
      </c>
      <c r="AC21944" s="34">
        <v>218</v>
      </c>
    </row>
    <row r="21945" spans="1:29" x14ac:dyDescent="0.2">
      <c r="A21945" s="34" t="s">
        <v>82438</v>
      </c>
      <c r="B21945" s="34">
        <v>34</v>
      </c>
      <c r="C21945" s="34">
        <v>51</v>
      </c>
      <c r="D21945" s="34">
        <v>119</v>
      </c>
      <c r="E21945" s="34">
        <v>57</v>
      </c>
      <c r="F21945" s="34">
        <v>98</v>
      </c>
      <c r="G21945" s="34">
        <v>99</v>
      </c>
      <c r="H21945" s="34">
        <v>125</v>
      </c>
      <c r="I21945" s="34">
        <v>74</v>
      </c>
      <c r="J21945" s="34">
        <v>93</v>
      </c>
      <c r="K21945" s="34">
        <v>60</v>
      </c>
      <c r="L21945" s="34">
        <v>61</v>
      </c>
      <c r="M21945" s="34">
        <v>69</v>
      </c>
      <c r="N21945" s="34">
        <v>74</v>
      </c>
      <c r="O21945" s="34">
        <v>62</v>
      </c>
      <c r="P21945" s="34">
        <v>88</v>
      </c>
      <c r="Q21945" s="34">
        <v>107</v>
      </c>
      <c r="R21945" s="34">
        <v>141</v>
      </c>
      <c r="S21945" s="34">
        <v>121</v>
      </c>
      <c r="T21945" s="34">
        <v>68</v>
      </c>
      <c r="U21945" s="34">
        <v>85</v>
      </c>
      <c r="V21945" s="34">
        <v>109</v>
      </c>
      <c r="W21945" s="34">
        <v>87</v>
      </c>
      <c r="X21945" s="34">
        <v>94</v>
      </c>
      <c r="Y21945" s="34">
        <v>83</v>
      </c>
      <c r="Z21945" s="34">
        <v>93</v>
      </c>
      <c r="AA21945" s="34">
        <v>108</v>
      </c>
      <c r="AB21945" s="34">
        <v>129</v>
      </c>
      <c r="AC21945" s="34">
        <v>126</v>
      </c>
    </row>
    <row r="21946" spans="1:29" x14ac:dyDescent="0.2">
      <c r="A21946" s="34" t="s">
        <v>82439</v>
      </c>
      <c r="B21946" s="34">
        <v>88</v>
      </c>
      <c r="C21946" s="34">
        <v>94</v>
      </c>
      <c r="D21946" s="34">
        <v>118</v>
      </c>
      <c r="E21946" s="34">
        <v>112</v>
      </c>
      <c r="F21946" s="34">
        <v>94</v>
      </c>
      <c r="G21946" s="34">
        <v>115</v>
      </c>
      <c r="H21946" s="34">
        <v>66</v>
      </c>
      <c r="I21946" s="34">
        <v>77</v>
      </c>
      <c r="J21946" s="34">
        <v>56</v>
      </c>
      <c r="K21946" s="34">
        <v>117</v>
      </c>
      <c r="L21946" s="34">
        <v>16</v>
      </c>
      <c r="M21946" s="34">
        <v>73</v>
      </c>
      <c r="N21946" s="34">
        <v>49</v>
      </c>
      <c r="O21946" s="34">
        <v>62</v>
      </c>
      <c r="P21946" s="34">
        <v>72</v>
      </c>
      <c r="Q21946" s="34">
        <v>78</v>
      </c>
      <c r="R21946" s="34">
        <v>63</v>
      </c>
      <c r="S21946" s="34">
        <v>140</v>
      </c>
      <c r="T21946" s="34">
        <v>31</v>
      </c>
      <c r="U21946" s="34">
        <v>72</v>
      </c>
      <c r="V21946" s="34">
        <v>77</v>
      </c>
      <c r="W21946" s="34">
        <v>58</v>
      </c>
      <c r="X21946" s="34">
        <v>65</v>
      </c>
      <c r="Y21946" s="34">
        <v>46</v>
      </c>
      <c r="Z21946" s="34">
        <v>94</v>
      </c>
      <c r="AA21946" s="34">
        <v>121</v>
      </c>
      <c r="AB21946" s="34">
        <v>59</v>
      </c>
      <c r="AC21946" s="34">
        <v>107</v>
      </c>
    </row>
    <row r="21947" spans="1:29" x14ac:dyDescent="0.2">
      <c r="A21947" s="34" t="s">
        <v>82440</v>
      </c>
      <c r="B21947" s="34">
        <v>35</v>
      </c>
      <c r="C21947" s="34">
        <v>56</v>
      </c>
      <c r="D21947" s="34">
        <v>77</v>
      </c>
      <c r="E21947" s="34">
        <v>83</v>
      </c>
      <c r="F21947" s="34">
        <v>55</v>
      </c>
      <c r="G21947" s="34">
        <v>34</v>
      </c>
      <c r="H21947" s="34">
        <v>83</v>
      </c>
      <c r="I21947" s="34">
        <v>80</v>
      </c>
      <c r="J21947" s="34">
        <v>41</v>
      </c>
      <c r="K21947" s="34">
        <v>52</v>
      </c>
      <c r="L21947" s="34">
        <v>23</v>
      </c>
      <c r="M21947" s="34">
        <v>50</v>
      </c>
      <c r="N21947" s="34">
        <v>45</v>
      </c>
      <c r="O21947" s="34">
        <v>45</v>
      </c>
      <c r="P21947" s="34">
        <v>61</v>
      </c>
      <c r="Q21947" s="34">
        <v>52</v>
      </c>
      <c r="R21947" s="34">
        <v>52</v>
      </c>
      <c r="S21947" s="34">
        <v>75</v>
      </c>
      <c r="T21947" s="34">
        <v>52</v>
      </c>
      <c r="U21947" s="34">
        <v>36</v>
      </c>
      <c r="V21947" s="34">
        <v>90</v>
      </c>
      <c r="W21947" s="34">
        <v>36</v>
      </c>
      <c r="X21947" s="34">
        <v>77</v>
      </c>
      <c r="Y21947" s="34">
        <v>43</v>
      </c>
      <c r="Z21947" s="34">
        <v>70</v>
      </c>
      <c r="AA21947" s="34">
        <v>73</v>
      </c>
      <c r="AB21947" s="34">
        <v>45</v>
      </c>
      <c r="AC21947" s="34">
        <v>75</v>
      </c>
    </row>
    <row r="21948" spans="1:29" x14ac:dyDescent="0.2">
      <c r="A21948" s="34" t="s">
        <v>82441</v>
      </c>
      <c r="B21948" s="34">
        <v>51</v>
      </c>
      <c r="C21948" s="34">
        <v>66</v>
      </c>
      <c r="D21948" s="34">
        <v>119</v>
      </c>
      <c r="E21948" s="34">
        <v>69</v>
      </c>
      <c r="F21948" s="34">
        <v>73</v>
      </c>
      <c r="G21948" s="34">
        <v>64</v>
      </c>
      <c r="H21948" s="34">
        <v>55</v>
      </c>
      <c r="I21948" s="34">
        <v>49</v>
      </c>
      <c r="J21948" s="34">
        <v>53</v>
      </c>
      <c r="K21948" s="34">
        <v>102</v>
      </c>
      <c r="L21948" s="34">
        <v>34</v>
      </c>
      <c r="M21948" s="34">
        <v>69</v>
      </c>
      <c r="N21948" s="34">
        <v>63</v>
      </c>
      <c r="O21948" s="34">
        <v>62</v>
      </c>
      <c r="P21948" s="34">
        <v>55</v>
      </c>
      <c r="Q21948" s="34">
        <v>72</v>
      </c>
      <c r="R21948" s="34">
        <v>60</v>
      </c>
      <c r="S21948" s="34">
        <v>112</v>
      </c>
      <c r="T21948" s="34">
        <v>47</v>
      </c>
      <c r="U21948" s="34">
        <v>42</v>
      </c>
      <c r="V21948" s="34">
        <v>78</v>
      </c>
      <c r="W21948" s="34">
        <v>74</v>
      </c>
      <c r="X21948" s="34">
        <v>67</v>
      </c>
      <c r="Y21948" s="34">
        <v>64</v>
      </c>
      <c r="Z21948" s="34">
        <v>84</v>
      </c>
      <c r="AA21948" s="34">
        <v>120</v>
      </c>
      <c r="AB21948" s="34">
        <v>54</v>
      </c>
      <c r="AC21948" s="34">
        <v>87</v>
      </c>
    </row>
    <row r="21949" spans="1:29" x14ac:dyDescent="0.2">
      <c r="A21949" s="34" t="s">
        <v>82442</v>
      </c>
      <c r="B21949" s="34">
        <v>34</v>
      </c>
      <c r="C21949" s="34">
        <v>44</v>
      </c>
      <c r="D21949" s="34">
        <v>48</v>
      </c>
      <c r="E21949" s="34">
        <v>37</v>
      </c>
      <c r="F21949" s="34">
        <v>34</v>
      </c>
      <c r="G21949" s="34">
        <v>34</v>
      </c>
      <c r="H21949" s="34">
        <v>21</v>
      </c>
      <c r="I21949" s="34">
        <v>39</v>
      </c>
      <c r="J21949" s="34">
        <v>30</v>
      </c>
      <c r="K21949" s="34">
        <v>30</v>
      </c>
      <c r="L21949" s="34">
        <v>13</v>
      </c>
      <c r="M21949" s="34">
        <v>33</v>
      </c>
      <c r="N21949" s="34">
        <v>33</v>
      </c>
      <c r="O21949" s="34">
        <v>19</v>
      </c>
      <c r="P21949" s="34">
        <v>36</v>
      </c>
      <c r="Q21949" s="34">
        <v>62</v>
      </c>
      <c r="R21949" s="34">
        <v>34</v>
      </c>
      <c r="S21949" s="34">
        <v>55</v>
      </c>
      <c r="T21949" s="34">
        <v>24</v>
      </c>
      <c r="U21949" s="34">
        <v>35</v>
      </c>
      <c r="V21949" s="34">
        <v>34</v>
      </c>
      <c r="W21949" s="34">
        <v>23</v>
      </c>
      <c r="X21949" s="34">
        <v>51</v>
      </c>
      <c r="Y21949" s="34">
        <v>40</v>
      </c>
      <c r="Z21949" s="34">
        <v>36</v>
      </c>
      <c r="AA21949" s="34">
        <v>42</v>
      </c>
      <c r="AB21949" s="34">
        <v>35</v>
      </c>
      <c r="AC21949" s="34">
        <v>69</v>
      </c>
    </row>
    <row r="21950" spans="1:29" x14ac:dyDescent="0.2">
      <c r="A21950" s="34" t="s">
        <v>82443</v>
      </c>
      <c r="B21950" s="34">
        <v>73</v>
      </c>
      <c r="C21950" s="34">
        <v>121</v>
      </c>
      <c r="D21950" s="34">
        <v>110</v>
      </c>
      <c r="E21950" s="34">
        <v>144</v>
      </c>
      <c r="F21950" s="34">
        <v>93</v>
      </c>
      <c r="G21950" s="34">
        <v>160</v>
      </c>
      <c r="H21950" s="34">
        <v>82</v>
      </c>
      <c r="I21950" s="34">
        <v>108</v>
      </c>
      <c r="J21950" s="34">
        <v>63</v>
      </c>
      <c r="K21950" s="34">
        <v>144</v>
      </c>
      <c r="L21950" s="34">
        <v>43</v>
      </c>
      <c r="M21950" s="34">
        <v>108</v>
      </c>
      <c r="N21950" s="34">
        <v>52</v>
      </c>
      <c r="O21950" s="34">
        <v>113</v>
      </c>
      <c r="P21950" s="34">
        <v>76</v>
      </c>
      <c r="Q21950" s="34">
        <v>140</v>
      </c>
      <c r="R21950" s="34">
        <v>63</v>
      </c>
      <c r="S21950" s="34">
        <v>208</v>
      </c>
      <c r="T21950" s="34">
        <v>46</v>
      </c>
      <c r="U21950" s="34">
        <v>101</v>
      </c>
      <c r="V21950" s="34">
        <v>84</v>
      </c>
      <c r="W21950" s="34">
        <v>87</v>
      </c>
      <c r="X21950" s="34">
        <v>104</v>
      </c>
      <c r="Y21950" s="34">
        <v>83</v>
      </c>
      <c r="Z21950" s="34">
        <v>115</v>
      </c>
      <c r="AA21950" s="34">
        <v>189</v>
      </c>
      <c r="AB21950" s="34">
        <v>68</v>
      </c>
      <c r="AC21950" s="34">
        <v>205</v>
      </c>
    </row>
    <row r="21951" spans="1:29" x14ac:dyDescent="0.2">
      <c r="A21951" s="34" t="s">
        <v>82444</v>
      </c>
      <c r="B21951" s="34">
        <v>131</v>
      </c>
      <c r="C21951" s="34">
        <v>114</v>
      </c>
      <c r="D21951" s="34">
        <v>118</v>
      </c>
      <c r="E21951" s="34">
        <v>134</v>
      </c>
      <c r="F21951" s="34">
        <v>128</v>
      </c>
      <c r="G21951" s="34">
        <v>114</v>
      </c>
      <c r="H21951" s="34">
        <v>154</v>
      </c>
      <c r="I21951" s="34">
        <v>138</v>
      </c>
      <c r="J21951" s="34">
        <v>124</v>
      </c>
      <c r="K21951" s="34">
        <v>99</v>
      </c>
      <c r="L21951" s="34">
        <v>103</v>
      </c>
      <c r="M21951" s="34">
        <v>83</v>
      </c>
      <c r="N21951" s="34">
        <v>122</v>
      </c>
      <c r="O21951" s="34">
        <v>126</v>
      </c>
      <c r="P21951" s="34">
        <v>146</v>
      </c>
      <c r="Q21951" s="34">
        <v>175</v>
      </c>
      <c r="R21951" s="34">
        <v>132</v>
      </c>
      <c r="S21951" s="34">
        <v>152</v>
      </c>
      <c r="T21951" s="34">
        <v>156</v>
      </c>
      <c r="U21951" s="34">
        <v>116</v>
      </c>
      <c r="V21951" s="34">
        <v>181</v>
      </c>
      <c r="W21951" s="34">
        <v>161</v>
      </c>
      <c r="X21951" s="34">
        <v>168</v>
      </c>
      <c r="Y21951" s="34">
        <v>159</v>
      </c>
      <c r="Z21951" s="34">
        <v>179</v>
      </c>
      <c r="AA21951" s="34">
        <v>193</v>
      </c>
      <c r="AB21951" s="34">
        <v>150</v>
      </c>
      <c r="AC21951" s="34">
        <v>186</v>
      </c>
    </row>
    <row r="21952" spans="1:29" x14ac:dyDescent="0.2">
      <c r="A21952" s="34" t="s">
        <v>82445</v>
      </c>
      <c r="B21952" s="34">
        <v>65</v>
      </c>
      <c r="C21952" s="34">
        <v>82</v>
      </c>
      <c r="D21952" s="34">
        <v>79</v>
      </c>
      <c r="E21952" s="34">
        <v>91</v>
      </c>
      <c r="F21952" s="34">
        <v>64</v>
      </c>
      <c r="G21952" s="34">
        <v>66</v>
      </c>
      <c r="H21952" s="34">
        <v>54</v>
      </c>
      <c r="I21952" s="34">
        <v>95</v>
      </c>
      <c r="J21952" s="34">
        <v>70</v>
      </c>
      <c r="K21952" s="34">
        <v>80</v>
      </c>
      <c r="L21952" s="34">
        <v>82</v>
      </c>
      <c r="M21952" s="34">
        <v>62</v>
      </c>
      <c r="N21952" s="34">
        <v>69</v>
      </c>
      <c r="O21952" s="34">
        <v>61</v>
      </c>
      <c r="P21952" s="34">
        <v>69</v>
      </c>
      <c r="Q21952" s="34">
        <v>108</v>
      </c>
      <c r="R21952" s="34">
        <v>127</v>
      </c>
      <c r="S21952" s="34">
        <v>120</v>
      </c>
      <c r="T21952" s="34">
        <v>88</v>
      </c>
      <c r="U21952" s="34">
        <v>109</v>
      </c>
      <c r="V21952" s="34">
        <v>76</v>
      </c>
      <c r="W21952" s="34">
        <v>112</v>
      </c>
      <c r="X21952" s="34">
        <v>72</v>
      </c>
      <c r="Y21952" s="34">
        <v>92</v>
      </c>
      <c r="Z21952" s="34">
        <v>99</v>
      </c>
      <c r="AA21952" s="34">
        <v>115</v>
      </c>
      <c r="AB21952" s="34">
        <v>95</v>
      </c>
      <c r="AC21952" s="34">
        <v>162</v>
      </c>
    </row>
    <row r="21953" spans="1:29" x14ac:dyDescent="0.2">
      <c r="A21953" s="34" t="s">
        <v>82446</v>
      </c>
      <c r="B21953" s="34">
        <v>86</v>
      </c>
      <c r="C21953" s="34">
        <v>142</v>
      </c>
      <c r="D21953" s="34">
        <v>196</v>
      </c>
      <c r="E21953" s="34">
        <v>172</v>
      </c>
      <c r="F21953" s="34">
        <v>148</v>
      </c>
      <c r="G21953" s="34">
        <v>117</v>
      </c>
      <c r="H21953" s="34">
        <v>140</v>
      </c>
      <c r="I21953" s="34">
        <v>117</v>
      </c>
      <c r="J21953" s="34">
        <v>152</v>
      </c>
      <c r="K21953" s="34">
        <v>156</v>
      </c>
      <c r="L21953" s="34">
        <v>81</v>
      </c>
      <c r="M21953" s="34">
        <v>151</v>
      </c>
      <c r="N21953" s="34">
        <v>135</v>
      </c>
      <c r="O21953" s="34">
        <v>120</v>
      </c>
      <c r="P21953" s="34">
        <v>132</v>
      </c>
      <c r="Q21953" s="34">
        <v>196</v>
      </c>
      <c r="R21953" s="34">
        <v>174</v>
      </c>
      <c r="S21953" s="34">
        <v>137</v>
      </c>
      <c r="T21953" s="34">
        <v>133</v>
      </c>
      <c r="U21953" s="34">
        <v>114</v>
      </c>
      <c r="V21953" s="34">
        <v>157</v>
      </c>
      <c r="W21953" s="34">
        <v>102</v>
      </c>
      <c r="X21953" s="34">
        <v>216</v>
      </c>
      <c r="Y21953" s="34">
        <v>146</v>
      </c>
      <c r="Z21953" s="34">
        <v>231</v>
      </c>
      <c r="AA21953" s="34">
        <v>226</v>
      </c>
      <c r="AB21953" s="34">
        <v>145</v>
      </c>
      <c r="AC21953" s="34">
        <v>223</v>
      </c>
    </row>
    <row r="21954" spans="1:29" x14ac:dyDescent="0.2">
      <c r="A21954" s="34" t="s">
        <v>82447</v>
      </c>
      <c r="B21954" s="34">
        <v>49</v>
      </c>
      <c r="C21954" s="34">
        <v>43</v>
      </c>
      <c r="D21954" s="34">
        <v>52</v>
      </c>
      <c r="E21954" s="34">
        <v>40</v>
      </c>
      <c r="F21954" s="34">
        <v>33</v>
      </c>
      <c r="G21954" s="34">
        <v>22</v>
      </c>
      <c r="H21954" s="34">
        <v>49</v>
      </c>
      <c r="I21954" s="34">
        <v>39</v>
      </c>
      <c r="J21954" s="34">
        <v>26</v>
      </c>
      <c r="K21954" s="34">
        <v>51</v>
      </c>
      <c r="L21954" s="34">
        <v>24</v>
      </c>
      <c r="M21954" s="34">
        <v>39</v>
      </c>
      <c r="N21954" s="34">
        <v>35</v>
      </c>
      <c r="O21954" s="34">
        <v>38</v>
      </c>
      <c r="P21954" s="34">
        <v>42</v>
      </c>
      <c r="Q21954" s="34">
        <v>48</v>
      </c>
      <c r="R21954" s="34">
        <v>28</v>
      </c>
      <c r="S21954" s="34">
        <v>39</v>
      </c>
      <c r="T21954" s="34">
        <v>31</v>
      </c>
      <c r="U21954" s="34">
        <v>36</v>
      </c>
      <c r="V21954" s="34">
        <v>59</v>
      </c>
      <c r="W21954" s="34">
        <v>30</v>
      </c>
      <c r="X21954" s="34">
        <v>63</v>
      </c>
      <c r="Y21954" s="34">
        <v>31</v>
      </c>
      <c r="Z21954" s="34">
        <v>47</v>
      </c>
      <c r="AA21954" s="34">
        <v>34</v>
      </c>
      <c r="AB21954" s="34">
        <v>47</v>
      </c>
      <c r="AC21954" s="34">
        <v>57</v>
      </c>
    </row>
    <row r="21955" spans="1:29" x14ac:dyDescent="0.2">
      <c r="A21955" s="34" t="s">
        <v>82448</v>
      </c>
      <c r="B21955" s="34">
        <v>107</v>
      </c>
      <c r="C21955" s="34">
        <v>170</v>
      </c>
      <c r="D21955" s="34">
        <v>226</v>
      </c>
      <c r="E21955" s="34">
        <v>187</v>
      </c>
      <c r="F21955" s="34">
        <v>192</v>
      </c>
      <c r="G21955" s="34">
        <v>186</v>
      </c>
      <c r="H21955" s="34">
        <v>179</v>
      </c>
      <c r="I21955" s="34">
        <v>135</v>
      </c>
      <c r="J21955" s="34">
        <v>137</v>
      </c>
      <c r="K21955" s="34">
        <v>150</v>
      </c>
      <c r="L21955" s="34">
        <v>86</v>
      </c>
      <c r="M21955" s="34">
        <v>108</v>
      </c>
      <c r="N21955" s="34">
        <v>142</v>
      </c>
      <c r="O21955" s="34">
        <v>135</v>
      </c>
      <c r="P21955" s="34">
        <v>167</v>
      </c>
      <c r="Q21955" s="34">
        <v>189</v>
      </c>
      <c r="R21955" s="34">
        <v>176</v>
      </c>
      <c r="S21955" s="34">
        <v>232</v>
      </c>
      <c r="T21955" s="34">
        <v>84</v>
      </c>
      <c r="U21955" s="34">
        <v>113</v>
      </c>
      <c r="V21955" s="34">
        <v>181</v>
      </c>
      <c r="W21955" s="34">
        <v>104</v>
      </c>
      <c r="X21955" s="34">
        <v>224</v>
      </c>
      <c r="Y21955" s="34">
        <v>103</v>
      </c>
      <c r="Z21955" s="34">
        <v>247</v>
      </c>
      <c r="AA21955" s="34">
        <v>181</v>
      </c>
      <c r="AB21955" s="34">
        <v>119</v>
      </c>
      <c r="AC21955" s="34">
        <v>291</v>
      </c>
    </row>
    <row r="21956" spans="1:29" x14ac:dyDescent="0.2">
      <c r="A21956" s="34" t="s">
        <v>82449</v>
      </c>
      <c r="B21956" s="34">
        <v>22</v>
      </c>
      <c r="C21956" s="34">
        <v>6</v>
      </c>
      <c r="D21956" s="34">
        <v>42</v>
      </c>
      <c r="E21956" s="34">
        <v>10</v>
      </c>
      <c r="F21956" s="34">
        <v>14</v>
      </c>
      <c r="G21956" s="34">
        <v>6</v>
      </c>
      <c r="H21956" s="34">
        <v>14</v>
      </c>
      <c r="I21956" s="34">
        <v>10</v>
      </c>
      <c r="J21956" s="34">
        <v>24</v>
      </c>
      <c r="K21956" s="34">
        <v>11</v>
      </c>
      <c r="L21956" s="34">
        <v>16</v>
      </c>
      <c r="M21956" s="34">
        <v>7</v>
      </c>
      <c r="N21956" s="34">
        <v>27</v>
      </c>
      <c r="O21956" s="34">
        <v>13</v>
      </c>
      <c r="P21956" s="34">
        <v>14</v>
      </c>
      <c r="Q21956" s="34">
        <v>11</v>
      </c>
      <c r="R21956" s="34">
        <v>15</v>
      </c>
      <c r="S21956" s="34">
        <v>17</v>
      </c>
      <c r="T21956" s="34">
        <v>13</v>
      </c>
      <c r="U21956" s="34">
        <v>4</v>
      </c>
      <c r="V21956" s="34">
        <v>17</v>
      </c>
      <c r="W21956" s="34">
        <v>11</v>
      </c>
      <c r="X21956" s="34">
        <v>36</v>
      </c>
      <c r="Y21956" s="34">
        <v>9</v>
      </c>
      <c r="Z21956" s="34">
        <v>22</v>
      </c>
      <c r="AA21956" s="34">
        <v>20</v>
      </c>
      <c r="AB21956" s="34">
        <v>16</v>
      </c>
      <c r="AC21956" s="34">
        <v>35</v>
      </c>
    </row>
    <row r="21957" spans="1:29" x14ac:dyDescent="0.2">
      <c r="A21957" s="34" t="s">
        <v>82450</v>
      </c>
      <c r="B21957" s="34">
        <v>53</v>
      </c>
      <c r="C21957" s="34">
        <v>72</v>
      </c>
      <c r="D21957" s="34">
        <v>63</v>
      </c>
      <c r="E21957" s="34">
        <v>94</v>
      </c>
      <c r="F21957" s="34">
        <v>75</v>
      </c>
      <c r="G21957" s="34">
        <v>133</v>
      </c>
      <c r="H21957" s="34">
        <v>77</v>
      </c>
      <c r="I21957" s="34">
        <v>83</v>
      </c>
      <c r="J21957" s="34">
        <v>76</v>
      </c>
      <c r="K21957" s="34">
        <v>94</v>
      </c>
      <c r="L21957" s="34">
        <v>32</v>
      </c>
      <c r="M21957" s="34">
        <v>73</v>
      </c>
      <c r="N21957" s="34">
        <v>64</v>
      </c>
      <c r="O21957" s="34">
        <v>70</v>
      </c>
      <c r="P21957" s="34">
        <v>50</v>
      </c>
      <c r="Q21957" s="34">
        <v>112</v>
      </c>
      <c r="R21957" s="34">
        <v>90</v>
      </c>
      <c r="S21957" s="34">
        <v>111</v>
      </c>
      <c r="T21957" s="34">
        <v>46</v>
      </c>
      <c r="U21957" s="34">
        <v>80</v>
      </c>
      <c r="V21957" s="34">
        <v>96</v>
      </c>
      <c r="W21957" s="34">
        <v>79</v>
      </c>
      <c r="X21957" s="34">
        <v>69</v>
      </c>
      <c r="Y21957" s="34">
        <v>81</v>
      </c>
      <c r="Z21957" s="34">
        <v>62</v>
      </c>
      <c r="AA21957" s="34">
        <v>86</v>
      </c>
      <c r="AB21957" s="34">
        <v>81</v>
      </c>
      <c r="AC21957" s="34">
        <v>141</v>
      </c>
    </row>
    <row r="21958" spans="1:29" x14ac:dyDescent="0.2">
      <c r="A21958" s="34" t="s">
        <v>82451</v>
      </c>
      <c r="B21958" s="34">
        <v>98</v>
      </c>
      <c r="C21958" s="34">
        <v>98</v>
      </c>
      <c r="D21958" s="34">
        <v>126</v>
      </c>
      <c r="E21958" s="34">
        <v>94</v>
      </c>
      <c r="F21958" s="34">
        <v>140</v>
      </c>
      <c r="G21958" s="34">
        <v>105</v>
      </c>
      <c r="H21958" s="34">
        <v>136</v>
      </c>
      <c r="I21958" s="34">
        <v>117</v>
      </c>
      <c r="J21958" s="34">
        <v>111</v>
      </c>
      <c r="K21958" s="34">
        <v>116</v>
      </c>
      <c r="L21958" s="34">
        <v>81</v>
      </c>
      <c r="M21958" s="34">
        <v>106</v>
      </c>
      <c r="N21958" s="34">
        <v>125</v>
      </c>
      <c r="O21958" s="34">
        <v>100</v>
      </c>
      <c r="P21958" s="34">
        <v>121</v>
      </c>
      <c r="Q21958" s="34">
        <v>120</v>
      </c>
      <c r="R21958" s="34">
        <v>162</v>
      </c>
      <c r="S21958" s="34">
        <v>118</v>
      </c>
      <c r="T21958" s="34">
        <v>132</v>
      </c>
      <c r="U21958" s="34">
        <v>122</v>
      </c>
      <c r="V21958" s="34">
        <v>189</v>
      </c>
      <c r="W21958" s="34">
        <v>135</v>
      </c>
      <c r="X21958" s="34">
        <v>157</v>
      </c>
      <c r="Y21958" s="34">
        <v>141</v>
      </c>
      <c r="Z21958" s="34">
        <v>151</v>
      </c>
      <c r="AA21958" s="34">
        <v>140</v>
      </c>
      <c r="AB21958" s="34">
        <v>141</v>
      </c>
      <c r="AC21958" s="34">
        <v>198</v>
      </c>
    </row>
    <row r="21959" spans="1:29" x14ac:dyDescent="0.2">
      <c r="A21959" s="34" t="s">
        <v>82452</v>
      </c>
      <c r="B21959" s="34">
        <v>57</v>
      </c>
      <c r="C21959" s="34">
        <v>33</v>
      </c>
      <c r="D21959" s="34">
        <v>70</v>
      </c>
      <c r="E21959" s="34">
        <v>60</v>
      </c>
      <c r="F21959" s="34">
        <v>66</v>
      </c>
      <c r="G21959" s="34">
        <v>59</v>
      </c>
      <c r="H21959" s="34">
        <v>60</v>
      </c>
      <c r="I21959" s="34">
        <v>38</v>
      </c>
      <c r="J21959" s="34">
        <v>67</v>
      </c>
      <c r="K21959" s="34">
        <v>25</v>
      </c>
      <c r="L21959" s="34">
        <v>37</v>
      </c>
      <c r="M21959" s="34">
        <v>56</v>
      </c>
      <c r="N21959" s="34">
        <v>49</v>
      </c>
      <c r="O21959" s="34">
        <v>43</v>
      </c>
      <c r="P21959" s="34">
        <v>63</v>
      </c>
      <c r="Q21959" s="34">
        <v>56</v>
      </c>
      <c r="R21959" s="34">
        <v>77</v>
      </c>
      <c r="S21959" s="34">
        <v>65</v>
      </c>
      <c r="T21959" s="34">
        <v>60</v>
      </c>
      <c r="U21959" s="34">
        <v>58</v>
      </c>
      <c r="V21959" s="34">
        <v>50</v>
      </c>
      <c r="W21959" s="34">
        <v>51</v>
      </c>
      <c r="X21959" s="34">
        <v>90</v>
      </c>
      <c r="Y21959" s="34">
        <v>53</v>
      </c>
      <c r="Z21959" s="34">
        <v>72</v>
      </c>
      <c r="AA21959" s="34">
        <v>63</v>
      </c>
      <c r="AB21959" s="34">
        <v>86</v>
      </c>
      <c r="AC21959" s="34">
        <v>84</v>
      </c>
    </row>
    <row r="21960" spans="1:29" x14ac:dyDescent="0.2">
      <c r="A21960" s="34" t="s">
        <v>82453</v>
      </c>
      <c r="B21960" s="34">
        <v>26</v>
      </c>
      <c r="C21960" s="34">
        <v>38</v>
      </c>
      <c r="D21960" s="34">
        <v>27</v>
      </c>
      <c r="E21960" s="34">
        <v>29</v>
      </c>
      <c r="F21960" s="34">
        <v>22</v>
      </c>
      <c r="G21960" s="34">
        <v>34</v>
      </c>
      <c r="H21960" s="34">
        <v>18</v>
      </c>
      <c r="I21960" s="34">
        <v>22</v>
      </c>
      <c r="J21960" s="34">
        <v>13</v>
      </c>
      <c r="K21960" s="34">
        <v>25</v>
      </c>
      <c r="L21960" s="34">
        <v>7</v>
      </c>
      <c r="M21960" s="34">
        <v>18</v>
      </c>
      <c r="N21960" s="34">
        <v>23</v>
      </c>
      <c r="O21960" s="34">
        <v>15</v>
      </c>
      <c r="P21960" s="34">
        <v>23</v>
      </c>
      <c r="Q21960" s="34">
        <v>31</v>
      </c>
      <c r="R21960" s="34">
        <v>25</v>
      </c>
      <c r="S21960" s="34">
        <v>31</v>
      </c>
      <c r="T21960" s="34">
        <v>15</v>
      </c>
      <c r="U21960" s="34">
        <v>10</v>
      </c>
      <c r="V21960" s="34">
        <v>33</v>
      </c>
      <c r="W21960" s="34">
        <v>27</v>
      </c>
      <c r="X21960" s="34">
        <v>31</v>
      </c>
      <c r="Y21960" s="34">
        <v>17</v>
      </c>
      <c r="Z21960" s="34">
        <v>43</v>
      </c>
      <c r="AA21960" s="34">
        <v>33</v>
      </c>
      <c r="AB21960" s="34">
        <v>17</v>
      </c>
      <c r="AC21960" s="34">
        <v>46</v>
      </c>
    </row>
    <row r="21961" spans="1:29" x14ac:dyDescent="0.2">
      <c r="A21961" s="34" t="s">
        <v>82454</v>
      </c>
      <c r="B21961" s="34">
        <v>87</v>
      </c>
      <c r="C21961" s="34">
        <v>142</v>
      </c>
      <c r="D21961" s="34">
        <v>151</v>
      </c>
      <c r="E21961" s="34">
        <v>184</v>
      </c>
      <c r="F21961" s="34">
        <v>135</v>
      </c>
      <c r="G21961" s="34">
        <v>119</v>
      </c>
      <c r="H21961" s="34">
        <v>115</v>
      </c>
      <c r="I21961" s="34">
        <v>122</v>
      </c>
      <c r="J21961" s="34">
        <v>88</v>
      </c>
      <c r="K21961" s="34">
        <v>144</v>
      </c>
      <c r="L21961" s="34">
        <v>51</v>
      </c>
      <c r="M21961" s="34">
        <v>101</v>
      </c>
      <c r="N21961" s="34">
        <v>104</v>
      </c>
      <c r="O21961" s="34">
        <v>109</v>
      </c>
      <c r="P21961" s="34">
        <v>96</v>
      </c>
      <c r="Q21961" s="34">
        <v>146</v>
      </c>
      <c r="R21961" s="34">
        <v>85</v>
      </c>
      <c r="S21961" s="34">
        <v>216</v>
      </c>
      <c r="T21961" s="34">
        <v>56</v>
      </c>
      <c r="U21961" s="34">
        <v>92</v>
      </c>
      <c r="V21961" s="34">
        <v>124</v>
      </c>
      <c r="W21961" s="34">
        <v>93</v>
      </c>
      <c r="X21961" s="34">
        <v>168</v>
      </c>
      <c r="Y21961" s="34">
        <v>94</v>
      </c>
      <c r="Z21961" s="34">
        <v>183</v>
      </c>
      <c r="AA21961" s="34">
        <v>156</v>
      </c>
      <c r="AB21961" s="34">
        <v>89</v>
      </c>
      <c r="AC21961" s="34">
        <v>193</v>
      </c>
    </row>
    <row r="21962" spans="1:29" x14ac:dyDescent="0.2">
      <c r="A21962" s="34" t="s">
        <v>82455</v>
      </c>
      <c r="B21962" s="34">
        <v>60</v>
      </c>
      <c r="C21962" s="34">
        <v>21</v>
      </c>
      <c r="D21962" s="34">
        <v>30</v>
      </c>
      <c r="E21962" s="34">
        <v>43</v>
      </c>
      <c r="F21962" s="34">
        <v>29</v>
      </c>
      <c r="G21962" s="34">
        <v>26</v>
      </c>
      <c r="H21962" s="34">
        <v>40</v>
      </c>
      <c r="I21962" s="34">
        <v>26</v>
      </c>
      <c r="J21962" s="34">
        <v>44</v>
      </c>
      <c r="K21962" s="34">
        <v>34</v>
      </c>
      <c r="L21962" s="34">
        <v>20</v>
      </c>
      <c r="M21962" s="34">
        <v>29</v>
      </c>
      <c r="N21962" s="34">
        <v>32</v>
      </c>
      <c r="O21962" s="34">
        <v>36</v>
      </c>
      <c r="P21962" s="34">
        <v>37</v>
      </c>
      <c r="Q21962" s="34">
        <v>65</v>
      </c>
      <c r="R21962" s="34">
        <v>43</v>
      </c>
      <c r="S21962" s="34">
        <v>31</v>
      </c>
      <c r="T21962" s="34">
        <v>42</v>
      </c>
      <c r="U21962" s="34">
        <v>33</v>
      </c>
      <c r="V21962" s="34">
        <v>28</v>
      </c>
      <c r="W21962" s="34">
        <v>63</v>
      </c>
      <c r="X21962" s="34">
        <v>21</v>
      </c>
      <c r="Y21962" s="34">
        <v>49</v>
      </c>
      <c r="Z21962" s="34">
        <v>30</v>
      </c>
      <c r="AA21962" s="34">
        <v>39</v>
      </c>
      <c r="AB21962" s="34">
        <v>57</v>
      </c>
      <c r="AC21962" s="34">
        <v>52</v>
      </c>
    </row>
    <row r="21963" spans="1:29" x14ac:dyDescent="0.2">
      <c r="A21963" s="34" t="s">
        <v>82456</v>
      </c>
      <c r="B21963" s="34">
        <v>39</v>
      </c>
      <c r="C21963" s="34">
        <v>38</v>
      </c>
      <c r="D21963" s="34">
        <v>44</v>
      </c>
      <c r="E21963" s="34">
        <v>29</v>
      </c>
      <c r="F21963" s="34">
        <v>35</v>
      </c>
      <c r="G21963" s="34">
        <v>19</v>
      </c>
      <c r="H21963" s="34">
        <v>22</v>
      </c>
      <c r="I21963" s="34">
        <v>30</v>
      </c>
      <c r="J21963" s="34">
        <v>20</v>
      </c>
      <c r="K21963" s="34">
        <v>16</v>
      </c>
      <c r="L21963" s="34">
        <v>10</v>
      </c>
      <c r="M21963" s="34">
        <v>15</v>
      </c>
      <c r="N21963" s="34">
        <v>24</v>
      </c>
      <c r="O21963" s="34">
        <v>12</v>
      </c>
      <c r="P21963" s="34">
        <v>30</v>
      </c>
      <c r="Q21963" s="34">
        <v>36</v>
      </c>
      <c r="R21963" s="34">
        <v>35</v>
      </c>
      <c r="S21963" s="34">
        <v>33</v>
      </c>
      <c r="T21963" s="34">
        <v>23</v>
      </c>
      <c r="U21963" s="34">
        <v>20</v>
      </c>
      <c r="V21963" s="34">
        <v>41</v>
      </c>
      <c r="W21963" s="34">
        <v>17</v>
      </c>
      <c r="X21963" s="34">
        <v>44</v>
      </c>
      <c r="Y21963" s="34">
        <v>28</v>
      </c>
      <c r="Z21963" s="34">
        <v>37</v>
      </c>
      <c r="AA21963" s="34">
        <v>30</v>
      </c>
      <c r="AB21963" s="34">
        <v>49</v>
      </c>
      <c r="AC21963" s="34">
        <v>27</v>
      </c>
    </row>
    <row r="21964" spans="1:29" x14ac:dyDescent="0.2">
      <c r="A21964" s="34" t="s">
        <v>82457</v>
      </c>
      <c r="B21964" s="34">
        <v>44</v>
      </c>
      <c r="C21964" s="34">
        <v>41</v>
      </c>
      <c r="D21964" s="34">
        <v>62</v>
      </c>
      <c r="E21964" s="34">
        <v>68</v>
      </c>
      <c r="F21964" s="34">
        <v>61</v>
      </c>
      <c r="G21964" s="34">
        <v>71</v>
      </c>
      <c r="H21964" s="34">
        <v>57</v>
      </c>
      <c r="I21964" s="34">
        <v>59</v>
      </c>
      <c r="J21964" s="34">
        <v>47</v>
      </c>
      <c r="K21964" s="34">
        <v>52</v>
      </c>
      <c r="L21964" s="34">
        <v>36</v>
      </c>
      <c r="M21964" s="34">
        <v>32</v>
      </c>
      <c r="N21964" s="34">
        <v>45</v>
      </c>
      <c r="O21964" s="34">
        <v>54</v>
      </c>
      <c r="P21964" s="34">
        <v>48</v>
      </c>
      <c r="Q21964" s="34">
        <v>68</v>
      </c>
      <c r="R21964" s="34">
        <v>55</v>
      </c>
      <c r="S21964" s="34">
        <v>73</v>
      </c>
      <c r="T21964" s="34">
        <v>47</v>
      </c>
      <c r="U21964" s="34">
        <v>37</v>
      </c>
      <c r="V21964" s="34">
        <v>76</v>
      </c>
      <c r="W21964" s="34">
        <v>47</v>
      </c>
      <c r="X21964" s="34">
        <v>80</v>
      </c>
      <c r="Y21964" s="34">
        <v>59</v>
      </c>
      <c r="Z21964" s="34">
        <v>90</v>
      </c>
      <c r="AA21964" s="34">
        <v>66</v>
      </c>
      <c r="AB21964" s="34">
        <v>62</v>
      </c>
      <c r="AC21964" s="34">
        <v>77</v>
      </c>
    </row>
    <row r="21965" spans="1:29" x14ac:dyDescent="0.2">
      <c r="A21965" s="34" t="s">
        <v>82458</v>
      </c>
      <c r="B21965" s="34">
        <v>40</v>
      </c>
      <c r="C21965" s="34">
        <v>77</v>
      </c>
      <c r="D21965" s="34">
        <v>102</v>
      </c>
      <c r="E21965" s="34">
        <v>70</v>
      </c>
      <c r="F21965" s="34">
        <v>81</v>
      </c>
      <c r="G21965" s="34">
        <v>81</v>
      </c>
      <c r="H21965" s="34">
        <v>55</v>
      </c>
      <c r="I21965" s="34">
        <v>44</v>
      </c>
      <c r="J21965" s="34">
        <v>69</v>
      </c>
      <c r="K21965" s="34">
        <v>63</v>
      </c>
      <c r="L21965" s="34">
        <v>43</v>
      </c>
      <c r="M21965" s="34">
        <v>59</v>
      </c>
      <c r="N21965" s="34">
        <v>57</v>
      </c>
      <c r="O21965" s="34">
        <v>52</v>
      </c>
      <c r="P21965" s="34">
        <v>67</v>
      </c>
      <c r="Q21965" s="34">
        <v>71</v>
      </c>
      <c r="R21965" s="34">
        <v>68</v>
      </c>
      <c r="S21965" s="34">
        <v>71</v>
      </c>
      <c r="T21965" s="34">
        <v>43</v>
      </c>
      <c r="U21965" s="34">
        <v>71</v>
      </c>
      <c r="V21965" s="34">
        <v>112</v>
      </c>
      <c r="W21965" s="34">
        <v>62</v>
      </c>
      <c r="X21965" s="34">
        <v>91</v>
      </c>
      <c r="Y21965" s="34">
        <v>46</v>
      </c>
      <c r="Z21965" s="34">
        <v>140</v>
      </c>
      <c r="AA21965" s="34">
        <v>101</v>
      </c>
      <c r="AB21965" s="34">
        <v>63</v>
      </c>
      <c r="AC21965" s="34">
        <v>88</v>
      </c>
    </row>
    <row r="21966" spans="1:29" x14ac:dyDescent="0.2">
      <c r="A21966" s="34" t="s">
        <v>82459</v>
      </c>
      <c r="B21966" s="34">
        <v>72</v>
      </c>
      <c r="C21966" s="34">
        <v>131</v>
      </c>
      <c r="D21966" s="34">
        <v>132</v>
      </c>
      <c r="E21966" s="34">
        <v>138</v>
      </c>
      <c r="F21966" s="34">
        <v>98</v>
      </c>
      <c r="G21966" s="34">
        <v>122</v>
      </c>
      <c r="H21966" s="34">
        <v>105</v>
      </c>
      <c r="I21966" s="34">
        <v>101</v>
      </c>
      <c r="J21966" s="34">
        <v>81</v>
      </c>
      <c r="K21966" s="34">
        <v>78</v>
      </c>
      <c r="L21966" s="34">
        <v>38</v>
      </c>
      <c r="M21966" s="34">
        <v>97</v>
      </c>
      <c r="N21966" s="34">
        <v>78</v>
      </c>
      <c r="O21966" s="34">
        <v>74</v>
      </c>
      <c r="P21966" s="34">
        <v>99</v>
      </c>
      <c r="Q21966" s="34">
        <v>115</v>
      </c>
      <c r="R21966" s="34">
        <v>123</v>
      </c>
      <c r="S21966" s="34">
        <v>127</v>
      </c>
      <c r="T21966" s="34">
        <v>49</v>
      </c>
      <c r="U21966" s="34">
        <v>79</v>
      </c>
      <c r="V21966" s="34">
        <v>100</v>
      </c>
      <c r="W21966" s="34">
        <v>128</v>
      </c>
      <c r="X21966" s="34">
        <v>100</v>
      </c>
      <c r="Y21966" s="34">
        <v>61</v>
      </c>
      <c r="Z21966" s="34">
        <v>104</v>
      </c>
      <c r="AA21966" s="34">
        <v>169</v>
      </c>
      <c r="AB21966" s="34">
        <v>107</v>
      </c>
      <c r="AC21966" s="34">
        <v>161</v>
      </c>
    </row>
    <row r="21967" spans="1:29" x14ac:dyDescent="0.2">
      <c r="A21967" s="34" t="s">
        <v>82460</v>
      </c>
      <c r="B21967" s="34">
        <v>69</v>
      </c>
      <c r="C21967" s="34">
        <v>209</v>
      </c>
      <c r="D21967" s="34">
        <v>216</v>
      </c>
      <c r="E21967" s="34">
        <v>221</v>
      </c>
      <c r="F21967" s="34">
        <v>187</v>
      </c>
      <c r="G21967" s="34">
        <v>226</v>
      </c>
      <c r="H21967" s="34">
        <v>210</v>
      </c>
      <c r="I21967" s="34">
        <v>186</v>
      </c>
      <c r="J21967" s="34">
        <v>181</v>
      </c>
      <c r="K21967" s="34">
        <v>220</v>
      </c>
      <c r="L21967" s="34">
        <v>83</v>
      </c>
      <c r="M21967" s="34">
        <v>183</v>
      </c>
      <c r="N21967" s="34">
        <v>142</v>
      </c>
      <c r="O21967" s="34">
        <v>160</v>
      </c>
      <c r="P21967" s="34">
        <v>180</v>
      </c>
      <c r="Q21967" s="34">
        <v>188</v>
      </c>
      <c r="R21967" s="34">
        <v>154</v>
      </c>
      <c r="S21967" s="34">
        <v>252</v>
      </c>
      <c r="T21967" s="34">
        <v>110</v>
      </c>
      <c r="U21967" s="34">
        <v>158</v>
      </c>
      <c r="V21967" s="34">
        <v>187</v>
      </c>
      <c r="W21967" s="34">
        <v>157</v>
      </c>
      <c r="X21967" s="34">
        <v>266</v>
      </c>
      <c r="Y21967" s="34">
        <v>125</v>
      </c>
      <c r="Z21967" s="34">
        <v>222</v>
      </c>
      <c r="AA21967" s="34">
        <v>245</v>
      </c>
      <c r="AB21967" s="34">
        <v>114</v>
      </c>
      <c r="AC21967" s="34">
        <v>293</v>
      </c>
    </row>
    <row r="21968" spans="1:29" x14ac:dyDescent="0.2">
      <c r="A21968" s="34" t="s">
        <v>82461</v>
      </c>
      <c r="B21968" s="34">
        <v>56</v>
      </c>
      <c r="C21968" s="34">
        <v>28</v>
      </c>
      <c r="D21968" s="34">
        <v>39</v>
      </c>
      <c r="E21968" s="34">
        <v>37</v>
      </c>
      <c r="F21968" s="34">
        <v>38</v>
      </c>
      <c r="G21968" s="34">
        <v>34</v>
      </c>
      <c r="H21968" s="34">
        <v>42</v>
      </c>
      <c r="I21968" s="34">
        <v>40</v>
      </c>
      <c r="J21968" s="34">
        <v>30</v>
      </c>
      <c r="K21968" s="34">
        <v>41</v>
      </c>
      <c r="L21968" s="34">
        <v>31</v>
      </c>
      <c r="M21968" s="34">
        <v>27</v>
      </c>
      <c r="N21968" s="34">
        <v>31</v>
      </c>
      <c r="O21968" s="34">
        <v>36</v>
      </c>
      <c r="P21968" s="34">
        <v>22</v>
      </c>
      <c r="Q21968" s="34">
        <v>60</v>
      </c>
      <c r="R21968" s="34">
        <v>48</v>
      </c>
      <c r="S21968" s="34">
        <v>61</v>
      </c>
      <c r="T21968" s="34">
        <v>38</v>
      </c>
      <c r="U21968" s="34">
        <v>37</v>
      </c>
      <c r="V21968" s="34">
        <v>53</v>
      </c>
      <c r="W21968" s="34">
        <v>50</v>
      </c>
      <c r="X21968" s="34">
        <v>37</v>
      </c>
      <c r="Y21968" s="34">
        <v>29</v>
      </c>
      <c r="Z21968" s="34">
        <v>36</v>
      </c>
      <c r="AA21968" s="34">
        <v>52</v>
      </c>
      <c r="AB21968" s="34">
        <v>43</v>
      </c>
      <c r="AC21968" s="34">
        <v>70</v>
      </c>
    </row>
    <row r="21969" spans="1:29" x14ac:dyDescent="0.2">
      <c r="A21969" s="34" t="s">
        <v>82462</v>
      </c>
      <c r="B21969" s="34">
        <v>59</v>
      </c>
      <c r="C21969" s="34">
        <v>154</v>
      </c>
      <c r="D21969" s="34">
        <v>143</v>
      </c>
      <c r="E21969" s="34">
        <v>122</v>
      </c>
      <c r="F21969" s="34">
        <v>97</v>
      </c>
      <c r="G21969" s="34">
        <v>136</v>
      </c>
      <c r="H21969" s="34">
        <v>82</v>
      </c>
      <c r="I21969" s="34">
        <v>107</v>
      </c>
      <c r="J21969" s="34">
        <v>89</v>
      </c>
      <c r="K21969" s="34">
        <v>143</v>
      </c>
      <c r="L21969" s="34">
        <v>43</v>
      </c>
      <c r="M21969" s="34">
        <v>114</v>
      </c>
      <c r="N21969" s="34">
        <v>75</v>
      </c>
      <c r="O21969" s="34">
        <v>121</v>
      </c>
      <c r="P21969" s="34">
        <v>92</v>
      </c>
      <c r="Q21969" s="34">
        <v>145</v>
      </c>
      <c r="R21969" s="34">
        <v>95</v>
      </c>
      <c r="S21969" s="34">
        <v>179</v>
      </c>
      <c r="T21969" s="34">
        <v>63</v>
      </c>
      <c r="U21969" s="34">
        <v>103</v>
      </c>
      <c r="V21969" s="34">
        <v>116</v>
      </c>
      <c r="W21969" s="34">
        <v>111</v>
      </c>
      <c r="X21969" s="34">
        <v>161</v>
      </c>
      <c r="Y21969" s="34">
        <v>99</v>
      </c>
      <c r="Z21969" s="34">
        <v>125</v>
      </c>
      <c r="AA21969" s="34">
        <v>172</v>
      </c>
      <c r="AB21969" s="34">
        <v>60</v>
      </c>
      <c r="AC21969" s="34">
        <v>178</v>
      </c>
    </row>
    <row r="21970" spans="1:29" x14ac:dyDescent="0.2">
      <c r="A21970" s="34" t="s">
        <v>82463</v>
      </c>
      <c r="B21970" s="34">
        <v>39</v>
      </c>
      <c r="C21970" s="34">
        <v>7</v>
      </c>
      <c r="D21970" s="34">
        <v>11</v>
      </c>
      <c r="E21970" s="34">
        <v>11</v>
      </c>
      <c r="F21970" s="34">
        <v>11</v>
      </c>
      <c r="G21970" s="34">
        <v>11</v>
      </c>
      <c r="H21970" s="34">
        <v>11</v>
      </c>
      <c r="I21970" s="34">
        <v>17</v>
      </c>
      <c r="J21970" s="34">
        <v>14</v>
      </c>
      <c r="K21970" s="34">
        <v>24</v>
      </c>
      <c r="L21970" s="34">
        <v>9</v>
      </c>
      <c r="M21970" s="34">
        <v>11</v>
      </c>
      <c r="N21970" s="34">
        <v>9</v>
      </c>
      <c r="O21970" s="34">
        <v>6</v>
      </c>
      <c r="P21970" s="34">
        <v>17</v>
      </c>
      <c r="Q21970" s="34">
        <v>8</v>
      </c>
      <c r="R21970" s="34">
        <v>14</v>
      </c>
      <c r="S21970" s="34">
        <v>11</v>
      </c>
      <c r="T21970" s="34">
        <v>16</v>
      </c>
      <c r="U21970" s="34">
        <v>9</v>
      </c>
      <c r="V21970" s="34">
        <v>14</v>
      </c>
      <c r="W21970" s="34">
        <v>12</v>
      </c>
      <c r="X21970" s="34">
        <v>11</v>
      </c>
      <c r="Y21970" s="34">
        <v>17</v>
      </c>
      <c r="Z21970" s="34">
        <v>10</v>
      </c>
      <c r="AA21970" s="34">
        <v>7</v>
      </c>
      <c r="AB21970" s="34">
        <v>16</v>
      </c>
      <c r="AC21970" s="34">
        <v>18</v>
      </c>
    </row>
    <row r="21971" spans="1:29" x14ac:dyDescent="0.2">
      <c r="A21971" s="34" t="s">
        <v>82464</v>
      </c>
      <c r="B21971" s="34">
        <v>153</v>
      </c>
      <c r="C21971" s="34">
        <v>205</v>
      </c>
      <c r="D21971" s="34">
        <v>393</v>
      </c>
      <c r="E21971" s="34">
        <v>256</v>
      </c>
      <c r="F21971" s="34">
        <v>341</v>
      </c>
      <c r="G21971" s="34">
        <v>260</v>
      </c>
      <c r="H21971" s="34">
        <v>295</v>
      </c>
      <c r="I21971" s="34">
        <v>244</v>
      </c>
      <c r="J21971" s="34">
        <v>258</v>
      </c>
      <c r="K21971" s="34">
        <v>244</v>
      </c>
      <c r="L21971" s="34">
        <v>140</v>
      </c>
      <c r="M21971" s="34">
        <v>219</v>
      </c>
      <c r="N21971" s="34">
        <v>280</v>
      </c>
      <c r="O21971" s="34">
        <v>233</v>
      </c>
      <c r="P21971" s="34">
        <v>288</v>
      </c>
      <c r="Q21971" s="34">
        <v>274</v>
      </c>
      <c r="R21971" s="34">
        <v>345</v>
      </c>
      <c r="S21971" s="34">
        <v>303</v>
      </c>
      <c r="T21971" s="34">
        <v>226</v>
      </c>
      <c r="U21971" s="34">
        <v>230</v>
      </c>
      <c r="V21971" s="34">
        <v>312</v>
      </c>
      <c r="W21971" s="34">
        <v>231</v>
      </c>
      <c r="X21971" s="34">
        <v>419</v>
      </c>
      <c r="Y21971" s="34">
        <v>202</v>
      </c>
      <c r="Z21971" s="34">
        <v>389</v>
      </c>
      <c r="AA21971" s="34">
        <v>299</v>
      </c>
      <c r="AB21971" s="34">
        <v>293</v>
      </c>
      <c r="AC21971" s="34">
        <v>420</v>
      </c>
    </row>
    <row r="21972" spans="1:29" x14ac:dyDescent="0.2">
      <c r="A21972" s="34" t="s">
        <v>82465</v>
      </c>
      <c r="B21972" s="34">
        <v>57</v>
      </c>
      <c r="C21972" s="34">
        <v>70</v>
      </c>
      <c r="D21972" s="34">
        <v>73</v>
      </c>
      <c r="E21972" s="34">
        <v>44</v>
      </c>
      <c r="F21972" s="34">
        <v>74</v>
      </c>
      <c r="G21972" s="34">
        <v>39</v>
      </c>
      <c r="H21972" s="34">
        <v>36</v>
      </c>
      <c r="I21972" s="34">
        <v>53</v>
      </c>
      <c r="J21972" s="34">
        <v>48</v>
      </c>
      <c r="K21972" s="34">
        <v>63</v>
      </c>
      <c r="L21972" s="34">
        <v>32</v>
      </c>
      <c r="M21972" s="34">
        <v>36</v>
      </c>
      <c r="N21972" s="34">
        <v>46</v>
      </c>
      <c r="O21972" s="34">
        <v>45</v>
      </c>
      <c r="P21972" s="34">
        <v>53</v>
      </c>
      <c r="Q21972" s="34">
        <v>65</v>
      </c>
      <c r="R21972" s="34">
        <v>47</v>
      </c>
      <c r="S21972" s="34">
        <v>43</v>
      </c>
      <c r="T21972" s="34">
        <v>27</v>
      </c>
      <c r="U21972" s="34">
        <v>27</v>
      </c>
      <c r="V21972" s="34">
        <v>55</v>
      </c>
      <c r="W21972" s="34">
        <v>37</v>
      </c>
      <c r="X21972" s="34">
        <v>67</v>
      </c>
      <c r="Y21972" s="34">
        <v>35</v>
      </c>
      <c r="Z21972" s="34">
        <v>84</v>
      </c>
      <c r="AA21972" s="34">
        <v>58</v>
      </c>
      <c r="AB21972" s="34">
        <v>38</v>
      </c>
      <c r="AC21972" s="34">
        <v>69</v>
      </c>
    </row>
    <row r="21973" spans="1:29" x14ac:dyDescent="0.2">
      <c r="A21973" s="34" t="s">
        <v>82466</v>
      </c>
      <c r="B21973" s="34">
        <v>50</v>
      </c>
      <c r="C21973" s="34">
        <v>100</v>
      </c>
      <c r="D21973" s="34">
        <v>97</v>
      </c>
      <c r="E21973" s="34">
        <v>89</v>
      </c>
      <c r="F21973" s="34">
        <v>88</v>
      </c>
      <c r="G21973" s="34">
        <v>75</v>
      </c>
      <c r="H21973" s="34">
        <v>87</v>
      </c>
      <c r="I21973" s="34">
        <v>83</v>
      </c>
      <c r="J21973" s="34">
        <v>67</v>
      </c>
      <c r="K21973" s="34">
        <v>104</v>
      </c>
      <c r="L21973" s="34">
        <v>57</v>
      </c>
      <c r="M21973" s="34">
        <v>74</v>
      </c>
      <c r="N21973" s="34">
        <v>88</v>
      </c>
      <c r="O21973" s="34">
        <v>72</v>
      </c>
      <c r="P21973" s="34">
        <v>68</v>
      </c>
      <c r="Q21973" s="34">
        <v>116</v>
      </c>
      <c r="R21973" s="34">
        <v>86</v>
      </c>
      <c r="S21973" s="34">
        <v>99</v>
      </c>
      <c r="T21973" s="34">
        <v>69</v>
      </c>
      <c r="U21973" s="34">
        <v>88</v>
      </c>
      <c r="V21973" s="34">
        <v>109</v>
      </c>
      <c r="W21973" s="34">
        <v>71</v>
      </c>
      <c r="X21973" s="34">
        <v>145</v>
      </c>
      <c r="Y21973" s="34">
        <v>90</v>
      </c>
      <c r="Z21973" s="34">
        <v>88</v>
      </c>
      <c r="AA21973" s="34">
        <v>130</v>
      </c>
      <c r="AB21973" s="34">
        <v>77</v>
      </c>
      <c r="AC21973" s="34">
        <v>130</v>
      </c>
    </row>
    <row r="21974" spans="1:29" x14ac:dyDescent="0.2">
      <c r="A21974" s="34" t="s">
        <v>82467</v>
      </c>
      <c r="B21974" s="34">
        <v>57</v>
      </c>
      <c r="C21974" s="34">
        <v>47</v>
      </c>
      <c r="D21974" s="34">
        <v>90</v>
      </c>
      <c r="E21974" s="34">
        <v>56</v>
      </c>
      <c r="F21974" s="34">
        <v>73</v>
      </c>
      <c r="G21974" s="34">
        <v>49</v>
      </c>
      <c r="H21974" s="34">
        <v>55</v>
      </c>
      <c r="I21974" s="34">
        <v>61</v>
      </c>
      <c r="J21974" s="34">
        <v>33</v>
      </c>
      <c r="K21974" s="34">
        <v>57</v>
      </c>
      <c r="L21974" s="34">
        <v>36</v>
      </c>
      <c r="M21974" s="34">
        <v>64</v>
      </c>
      <c r="N21974" s="34">
        <v>60</v>
      </c>
      <c r="O21974" s="34">
        <v>31</v>
      </c>
      <c r="P21974" s="34">
        <v>36</v>
      </c>
      <c r="Q21974" s="34">
        <v>61</v>
      </c>
      <c r="R21974" s="34">
        <v>69</v>
      </c>
      <c r="S21974" s="34">
        <v>69</v>
      </c>
      <c r="T21974" s="34">
        <v>47</v>
      </c>
      <c r="U21974" s="34">
        <v>42</v>
      </c>
      <c r="V21974" s="34">
        <v>65</v>
      </c>
      <c r="W21974" s="34">
        <v>65</v>
      </c>
      <c r="X21974" s="34">
        <v>86</v>
      </c>
      <c r="Y21974" s="34">
        <v>37</v>
      </c>
      <c r="Z21974" s="34">
        <v>73</v>
      </c>
      <c r="AA21974" s="34">
        <v>60</v>
      </c>
      <c r="AB21974" s="34">
        <v>66</v>
      </c>
      <c r="AC21974" s="34">
        <v>110</v>
      </c>
    </row>
    <row r="21975" spans="1:29" x14ac:dyDescent="0.2">
      <c r="A21975" s="34" t="s">
        <v>82468</v>
      </c>
      <c r="B21975" s="34">
        <v>59</v>
      </c>
      <c r="C21975" s="34">
        <v>55</v>
      </c>
      <c r="D21975" s="34">
        <v>45</v>
      </c>
      <c r="E21975" s="34">
        <v>49</v>
      </c>
      <c r="F21975" s="34">
        <v>22</v>
      </c>
      <c r="G21975" s="34">
        <v>71</v>
      </c>
      <c r="H21975" s="34">
        <v>41</v>
      </c>
      <c r="I21975" s="34">
        <v>47</v>
      </c>
      <c r="J21975" s="34">
        <v>26</v>
      </c>
      <c r="K21975" s="34">
        <v>72</v>
      </c>
      <c r="L21975" s="34">
        <v>25</v>
      </c>
      <c r="M21975" s="34">
        <v>44</v>
      </c>
      <c r="N21975" s="34">
        <v>31</v>
      </c>
      <c r="O21975" s="34">
        <v>52</v>
      </c>
      <c r="P21975" s="34">
        <v>13</v>
      </c>
      <c r="Q21975" s="34">
        <v>77</v>
      </c>
      <c r="R21975" s="34">
        <v>35</v>
      </c>
      <c r="S21975" s="34">
        <v>51</v>
      </c>
      <c r="T21975" s="34">
        <v>48</v>
      </c>
      <c r="U21975" s="34">
        <v>34</v>
      </c>
      <c r="V21975" s="34">
        <v>48</v>
      </c>
      <c r="W21975" s="34">
        <v>40</v>
      </c>
      <c r="X21975" s="34">
        <v>61</v>
      </c>
      <c r="Y21975" s="34">
        <v>42</v>
      </c>
      <c r="Z21975" s="34">
        <v>51</v>
      </c>
      <c r="AA21975" s="34">
        <v>47</v>
      </c>
      <c r="AB21975" s="34">
        <v>35</v>
      </c>
      <c r="AC21975" s="34">
        <v>96</v>
      </c>
    </row>
    <row r="21976" spans="1:29" x14ac:dyDescent="0.2">
      <c r="A21976" s="34" t="s">
        <v>82469</v>
      </c>
      <c r="B21976" s="34">
        <v>127</v>
      </c>
      <c r="C21976" s="34">
        <v>109</v>
      </c>
      <c r="D21976" s="34">
        <v>89</v>
      </c>
      <c r="E21976" s="34">
        <v>94</v>
      </c>
      <c r="F21976" s="34">
        <v>118</v>
      </c>
      <c r="G21976" s="34">
        <v>119</v>
      </c>
      <c r="H21976" s="34">
        <v>132</v>
      </c>
      <c r="I21976" s="34">
        <v>97</v>
      </c>
      <c r="J21976" s="34">
        <v>120</v>
      </c>
      <c r="K21976" s="34">
        <v>96</v>
      </c>
      <c r="L21976" s="34">
        <v>117</v>
      </c>
      <c r="M21976" s="34">
        <v>99</v>
      </c>
      <c r="N21976" s="34">
        <v>127</v>
      </c>
      <c r="O21976" s="34">
        <v>99</v>
      </c>
      <c r="P21976" s="34">
        <v>134</v>
      </c>
      <c r="Q21976" s="34">
        <v>149</v>
      </c>
      <c r="R21976" s="34">
        <v>140</v>
      </c>
      <c r="S21976" s="34">
        <v>94</v>
      </c>
      <c r="T21976" s="34">
        <v>144</v>
      </c>
      <c r="U21976" s="34">
        <v>100</v>
      </c>
      <c r="V21976" s="34">
        <v>100</v>
      </c>
      <c r="W21976" s="34">
        <v>126</v>
      </c>
      <c r="X21976" s="34">
        <v>160</v>
      </c>
      <c r="Y21976" s="34">
        <v>146</v>
      </c>
      <c r="Z21976" s="34">
        <v>150</v>
      </c>
      <c r="AA21976" s="34">
        <v>134</v>
      </c>
      <c r="AB21976" s="34">
        <v>174</v>
      </c>
      <c r="AC21976" s="34">
        <v>151</v>
      </c>
    </row>
    <row r="21977" spans="1:29" x14ac:dyDescent="0.2">
      <c r="A21977" s="34" t="s">
        <v>82470</v>
      </c>
      <c r="B21977" s="34">
        <v>44</v>
      </c>
      <c r="C21977" s="34">
        <v>57</v>
      </c>
      <c r="D21977" s="34">
        <v>53</v>
      </c>
      <c r="E21977" s="34">
        <v>65</v>
      </c>
      <c r="F21977" s="34">
        <v>48</v>
      </c>
      <c r="G21977" s="34">
        <v>95</v>
      </c>
      <c r="H21977" s="34">
        <v>37</v>
      </c>
      <c r="I21977" s="34">
        <v>44</v>
      </c>
      <c r="J21977" s="34">
        <v>39</v>
      </c>
      <c r="K21977" s="34">
        <v>52</v>
      </c>
      <c r="L21977" s="34">
        <v>22</v>
      </c>
      <c r="M21977" s="34">
        <v>31</v>
      </c>
      <c r="N21977" s="34">
        <v>23</v>
      </c>
      <c r="O21977" s="34">
        <v>38</v>
      </c>
      <c r="P21977" s="34">
        <v>24</v>
      </c>
      <c r="Q21977" s="34">
        <v>58</v>
      </c>
      <c r="R21977" s="34">
        <v>31</v>
      </c>
      <c r="S21977" s="34">
        <v>62</v>
      </c>
      <c r="T21977" s="34">
        <v>32</v>
      </c>
      <c r="U21977" s="34">
        <v>40</v>
      </c>
      <c r="V21977" s="34">
        <v>40</v>
      </c>
      <c r="W21977" s="34">
        <v>41</v>
      </c>
      <c r="X21977" s="34">
        <v>44</v>
      </c>
      <c r="Y21977" s="34">
        <v>26</v>
      </c>
      <c r="Z21977" s="34">
        <v>63</v>
      </c>
      <c r="AA21977" s="34">
        <v>63</v>
      </c>
      <c r="AB21977" s="34">
        <v>44</v>
      </c>
      <c r="AC21977" s="34">
        <v>63</v>
      </c>
    </row>
    <row r="21978" spans="1:29" x14ac:dyDescent="0.2">
      <c r="A21978" s="34" t="s">
        <v>82471</v>
      </c>
      <c r="B21978" s="34">
        <v>129</v>
      </c>
      <c r="C21978" s="34">
        <v>177</v>
      </c>
      <c r="D21978" s="34">
        <v>228</v>
      </c>
      <c r="E21978" s="34">
        <v>196</v>
      </c>
      <c r="F21978" s="34">
        <v>191</v>
      </c>
      <c r="G21978" s="34">
        <v>182</v>
      </c>
      <c r="H21978" s="34">
        <v>170</v>
      </c>
      <c r="I21978" s="34">
        <v>188</v>
      </c>
      <c r="J21978" s="34">
        <v>158</v>
      </c>
      <c r="K21978" s="34">
        <v>242</v>
      </c>
      <c r="L21978" s="34">
        <v>83</v>
      </c>
      <c r="M21978" s="34">
        <v>158</v>
      </c>
      <c r="N21978" s="34">
        <v>199</v>
      </c>
      <c r="O21978" s="34">
        <v>166</v>
      </c>
      <c r="P21978" s="34">
        <v>149</v>
      </c>
      <c r="Q21978" s="34">
        <v>202</v>
      </c>
      <c r="R21978" s="34">
        <v>185</v>
      </c>
      <c r="S21978" s="34">
        <v>228</v>
      </c>
      <c r="T21978" s="34">
        <v>125</v>
      </c>
      <c r="U21978" s="34">
        <v>152</v>
      </c>
      <c r="V21978" s="34">
        <v>244</v>
      </c>
      <c r="W21978" s="34">
        <v>153</v>
      </c>
      <c r="X21978" s="34">
        <v>263</v>
      </c>
      <c r="Y21978" s="34">
        <v>140</v>
      </c>
      <c r="Z21978" s="34">
        <v>213</v>
      </c>
      <c r="AA21978" s="34">
        <v>236</v>
      </c>
      <c r="AB21978" s="34">
        <v>198</v>
      </c>
      <c r="AC21978" s="34">
        <v>261</v>
      </c>
    </row>
    <row r="21979" spans="1:29" x14ac:dyDescent="0.2">
      <c r="A21979" s="34" t="s">
        <v>82472</v>
      </c>
      <c r="B21979" s="34">
        <v>121</v>
      </c>
      <c r="C21979" s="34">
        <v>149</v>
      </c>
      <c r="D21979" s="34">
        <v>202</v>
      </c>
      <c r="E21979" s="34">
        <v>154</v>
      </c>
      <c r="F21979" s="34">
        <v>290</v>
      </c>
      <c r="G21979" s="34">
        <v>160</v>
      </c>
      <c r="H21979" s="34">
        <v>193</v>
      </c>
      <c r="I21979" s="34">
        <v>130</v>
      </c>
      <c r="J21979" s="34">
        <v>233</v>
      </c>
      <c r="K21979" s="34">
        <v>162</v>
      </c>
      <c r="L21979" s="34">
        <v>175</v>
      </c>
      <c r="M21979" s="34">
        <v>111</v>
      </c>
      <c r="N21979" s="34">
        <v>189</v>
      </c>
      <c r="O21979" s="34">
        <v>137</v>
      </c>
      <c r="P21979" s="34">
        <v>233</v>
      </c>
      <c r="Q21979" s="34">
        <v>226</v>
      </c>
      <c r="R21979" s="34">
        <v>322</v>
      </c>
      <c r="S21979" s="34">
        <v>150</v>
      </c>
      <c r="T21979" s="34">
        <v>285</v>
      </c>
      <c r="U21979" s="34">
        <v>141</v>
      </c>
      <c r="V21979" s="34">
        <v>287</v>
      </c>
      <c r="W21979" s="34">
        <v>184</v>
      </c>
      <c r="X21979" s="34">
        <v>312</v>
      </c>
      <c r="Y21979" s="34">
        <v>182</v>
      </c>
      <c r="Z21979" s="34">
        <v>249</v>
      </c>
      <c r="AA21979" s="34">
        <v>233</v>
      </c>
      <c r="AB21979" s="34">
        <v>351</v>
      </c>
      <c r="AC21979" s="34">
        <v>280</v>
      </c>
    </row>
    <row r="21980" spans="1:29" x14ac:dyDescent="0.2">
      <c r="A21980" s="34" t="s">
        <v>82473</v>
      </c>
      <c r="B21980" s="34">
        <v>61</v>
      </c>
      <c r="C21980" s="34">
        <v>79</v>
      </c>
      <c r="D21980" s="34">
        <v>104</v>
      </c>
      <c r="E21980" s="34">
        <v>82</v>
      </c>
      <c r="F21980" s="34">
        <v>129</v>
      </c>
      <c r="G21980" s="34">
        <v>94</v>
      </c>
      <c r="H21980" s="34">
        <v>96</v>
      </c>
      <c r="I21980" s="34">
        <v>75</v>
      </c>
      <c r="J21980" s="34">
        <v>79</v>
      </c>
      <c r="K21980" s="34">
        <v>56</v>
      </c>
      <c r="L21980" s="34">
        <v>69</v>
      </c>
      <c r="M21980" s="34">
        <v>68</v>
      </c>
      <c r="N21980" s="34">
        <v>76</v>
      </c>
      <c r="O21980" s="34">
        <v>47</v>
      </c>
      <c r="P21980" s="34">
        <v>95</v>
      </c>
      <c r="Q21980" s="34">
        <v>94</v>
      </c>
      <c r="R21980" s="34">
        <v>122</v>
      </c>
      <c r="S21980" s="34">
        <v>86</v>
      </c>
      <c r="T21980" s="34">
        <v>96</v>
      </c>
      <c r="U21980" s="34">
        <v>67</v>
      </c>
      <c r="V21980" s="34">
        <v>133</v>
      </c>
      <c r="W21980" s="34">
        <v>67</v>
      </c>
      <c r="X21980" s="34">
        <v>88</v>
      </c>
      <c r="Y21980" s="34">
        <v>61</v>
      </c>
      <c r="Z21980" s="34">
        <v>122</v>
      </c>
      <c r="AA21980" s="34">
        <v>113</v>
      </c>
      <c r="AB21980" s="34">
        <v>131</v>
      </c>
      <c r="AC21980" s="34">
        <v>108</v>
      </c>
    </row>
    <row r="21981" spans="1:29" x14ac:dyDescent="0.2">
      <c r="A21981" s="34" t="s">
        <v>82474</v>
      </c>
      <c r="B21981" s="34">
        <v>57</v>
      </c>
      <c r="C21981" s="34">
        <v>84</v>
      </c>
      <c r="D21981" s="34">
        <v>71</v>
      </c>
      <c r="E21981" s="34">
        <v>83</v>
      </c>
      <c r="F21981" s="34">
        <v>68</v>
      </c>
      <c r="G21981" s="34">
        <v>73</v>
      </c>
      <c r="H21981" s="34">
        <v>46</v>
      </c>
      <c r="I21981" s="34">
        <v>70</v>
      </c>
      <c r="J21981" s="34">
        <v>52</v>
      </c>
      <c r="K21981" s="34">
        <v>54</v>
      </c>
      <c r="L21981" s="34">
        <v>43</v>
      </c>
      <c r="M21981" s="34">
        <v>72</v>
      </c>
      <c r="N21981" s="34">
        <v>58</v>
      </c>
      <c r="O21981" s="34">
        <v>51</v>
      </c>
      <c r="P21981" s="34">
        <v>62</v>
      </c>
      <c r="Q21981" s="34">
        <v>72</v>
      </c>
      <c r="R21981" s="34">
        <v>58</v>
      </c>
      <c r="S21981" s="34">
        <v>60</v>
      </c>
      <c r="T21981" s="34">
        <v>50</v>
      </c>
      <c r="U21981" s="34">
        <v>59</v>
      </c>
      <c r="V21981" s="34">
        <v>91</v>
      </c>
      <c r="W21981" s="34">
        <v>47</v>
      </c>
      <c r="X21981" s="34">
        <v>89</v>
      </c>
      <c r="Y21981" s="34">
        <v>76</v>
      </c>
      <c r="Z21981" s="34">
        <v>90</v>
      </c>
      <c r="AA21981" s="34">
        <v>91</v>
      </c>
      <c r="AB21981" s="34">
        <v>49</v>
      </c>
      <c r="AC21981" s="34">
        <v>102</v>
      </c>
    </row>
    <row r="21982" spans="1:29" x14ac:dyDescent="0.2">
      <c r="A21982" s="34" t="s">
        <v>82475</v>
      </c>
      <c r="B21982" s="34">
        <v>19</v>
      </c>
      <c r="C21982" s="34">
        <v>10</v>
      </c>
      <c r="D21982" s="34">
        <v>29</v>
      </c>
      <c r="E21982" s="34">
        <v>31</v>
      </c>
      <c r="F21982" s="34">
        <v>15</v>
      </c>
      <c r="G21982" s="34">
        <v>10</v>
      </c>
      <c r="H21982" s="34">
        <v>27</v>
      </c>
      <c r="I21982" s="34">
        <v>11</v>
      </c>
      <c r="J21982" s="34">
        <v>12</v>
      </c>
      <c r="K21982" s="34">
        <v>25</v>
      </c>
      <c r="L21982" s="34">
        <v>8</v>
      </c>
      <c r="M21982" s="34">
        <v>13</v>
      </c>
      <c r="N21982" s="34">
        <v>15</v>
      </c>
      <c r="O21982" s="34">
        <v>21</v>
      </c>
      <c r="P21982" s="34">
        <v>15</v>
      </c>
      <c r="Q21982" s="34">
        <v>22</v>
      </c>
      <c r="R21982" s="34">
        <v>14</v>
      </c>
      <c r="S21982" s="34">
        <v>11</v>
      </c>
      <c r="T21982" s="34">
        <v>8</v>
      </c>
      <c r="U21982" s="34">
        <v>12</v>
      </c>
      <c r="V21982" s="34">
        <v>20</v>
      </c>
      <c r="W21982" s="34">
        <v>7</v>
      </c>
      <c r="X21982" s="34">
        <v>14</v>
      </c>
      <c r="Y21982" s="34">
        <v>16</v>
      </c>
      <c r="Z21982" s="34">
        <v>17</v>
      </c>
      <c r="AA21982" s="34">
        <v>27</v>
      </c>
      <c r="AB21982" s="34">
        <v>14</v>
      </c>
      <c r="AC21982" s="34">
        <v>21</v>
      </c>
    </row>
    <row r="21983" spans="1:29" x14ac:dyDescent="0.2">
      <c r="A21983" s="34" t="s">
        <v>82476</v>
      </c>
      <c r="B21983" s="34">
        <v>79</v>
      </c>
      <c r="C21983" s="34">
        <v>118</v>
      </c>
      <c r="D21983" s="34">
        <v>118</v>
      </c>
      <c r="E21983" s="34">
        <v>100</v>
      </c>
      <c r="F21983" s="34">
        <v>123</v>
      </c>
      <c r="G21983" s="34">
        <v>136</v>
      </c>
      <c r="H21983" s="34">
        <v>132</v>
      </c>
      <c r="I21983" s="34">
        <v>97</v>
      </c>
      <c r="J21983" s="34">
        <v>94</v>
      </c>
      <c r="K21983" s="34">
        <v>105</v>
      </c>
      <c r="L21983" s="34">
        <v>69</v>
      </c>
      <c r="M21983" s="34">
        <v>73</v>
      </c>
      <c r="N21983" s="34">
        <v>87</v>
      </c>
      <c r="O21983" s="34">
        <v>82</v>
      </c>
      <c r="P21983" s="34">
        <v>79</v>
      </c>
      <c r="Q21983" s="34">
        <v>129</v>
      </c>
      <c r="R21983" s="34">
        <v>124</v>
      </c>
      <c r="S21983" s="34">
        <v>151</v>
      </c>
      <c r="T21983" s="34">
        <v>110</v>
      </c>
      <c r="U21983" s="34">
        <v>115</v>
      </c>
      <c r="V21983" s="34">
        <v>143</v>
      </c>
      <c r="W21983" s="34">
        <v>128</v>
      </c>
      <c r="X21983" s="34">
        <v>203</v>
      </c>
      <c r="Y21983" s="34">
        <v>93</v>
      </c>
      <c r="Z21983" s="34">
        <v>169</v>
      </c>
      <c r="AA21983" s="34">
        <v>160</v>
      </c>
      <c r="AB21983" s="34">
        <v>138</v>
      </c>
      <c r="AC21983" s="34">
        <v>155</v>
      </c>
    </row>
    <row r="21984" spans="1:29" x14ac:dyDescent="0.2">
      <c r="A21984" s="34" t="s">
        <v>82477</v>
      </c>
      <c r="B21984" s="34">
        <v>25</v>
      </c>
      <c r="C21984" s="34">
        <v>41</v>
      </c>
      <c r="D21984" s="34">
        <v>29</v>
      </c>
      <c r="E21984" s="34">
        <v>52</v>
      </c>
      <c r="F21984" s="34">
        <v>17</v>
      </c>
      <c r="G21984" s="34">
        <v>23</v>
      </c>
      <c r="H21984" s="34">
        <v>11</v>
      </c>
      <c r="I21984" s="34">
        <v>25</v>
      </c>
      <c r="J21984" s="34">
        <v>6</v>
      </c>
      <c r="K21984" s="34">
        <v>37</v>
      </c>
      <c r="L21984" s="34">
        <v>4</v>
      </c>
      <c r="M21984" s="34">
        <v>26</v>
      </c>
      <c r="N21984" s="34">
        <v>7</v>
      </c>
      <c r="O21984" s="34">
        <v>22</v>
      </c>
      <c r="P21984" s="34">
        <v>22</v>
      </c>
      <c r="Q21984" s="34">
        <v>24</v>
      </c>
      <c r="R21984" s="34">
        <v>13</v>
      </c>
      <c r="S21984" s="34">
        <v>49</v>
      </c>
      <c r="T21984" s="34">
        <v>3</v>
      </c>
      <c r="U21984" s="34">
        <v>22</v>
      </c>
      <c r="V21984" s="34">
        <v>19</v>
      </c>
      <c r="W21984" s="34">
        <v>18</v>
      </c>
      <c r="X21984" s="34">
        <v>35</v>
      </c>
      <c r="Y21984" s="34">
        <v>16</v>
      </c>
      <c r="Z21984" s="34">
        <v>37</v>
      </c>
      <c r="AA21984" s="34">
        <v>39</v>
      </c>
      <c r="AB21984" s="34">
        <v>7</v>
      </c>
      <c r="AC21984" s="34">
        <v>42</v>
      </c>
    </row>
    <row r="21985" spans="1:29" x14ac:dyDescent="0.2">
      <c r="A21985" s="34" t="s">
        <v>82478</v>
      </c>
      <c r="B21985" s="34">
        <v>28</v>
      </c>
      <c r="C21985" s="34">
        <v>111</v>
      </c>
      <c r="D21985" s="34">
        <v>94</v>
      </c>
      <c r="E21985" s="34">
        <v>98</v>
      </c>
      <c r="F21985" s="34">
        <v>79</v>
      </c>
      <c r="G21985" s="34">
        <v>61</v>
      </c>
      <c r="H21985" s="34">
        <v>52</v>
      </c>
      <c r="I21985" s="34">
        <v>65</v>
      </c>
      <c r="J21985" s="34">
        <v>52</v>
      </c>
      <c r="K21985" s="34">
        <v>79</v>
      </c>
      <c r="L21985" s="34">
        <v>26</v>
      </c>
      <c r="M21985" s="34">
        <v>80</v>
      </c>
      <c r="N21985" s="34">
        <v>64</v>
      </c>
      <c r="O21985" s="34">
        <v>39</v>
      </c>
      <c r="P21985" s="34">
        <v>72</v>
      </c>
      <c r="Q21985" s="34">
        <v>63</v>
      </c>
      <c r="R21985" s="34">
        <v>54</v>
      </c>
      <c r="S21985" s="34">
        <v>104</v>
      </c>
      <c r="T21985" s="34">
        <v>29</v>
      </c>
      <c r="U21985" s="34">
        <v>52</v>
      </c>
      <c r="V21985" s="34">
        <v>54</v>
      </c>
      <c r="W21985" s="34">
        <v>56</v>
      </c>
      <c r="X21985" s="34">
        <v>66</v>
      </c>
      <c r="Y21985" s="34">
        <v>33</v>
      </c>
      <c r="Z21985" s="34">
        <v>115</v>
      </c>
      <c r="AA21985" s="34">
        <v>74</v>
      </c>
      <c r="AB21985" s="34">
        <v>39</v>
      </c>
      <c r="AC21985" s="34">
        <v>117</v>
      </c>
    </row>
    <row r="21986" spans="1:29" x14ac:dyDescent="0.2">
      <c r="A21986" s="34" t="s">
        <v>82479</v>
      </c>
      <c r="B21986" s="34">
        <v>114</v>
      </c>
      <c r="C21986" s="34">
        <v>105</v>
      </c>
      <c r="D21986" s="34">
        <v>115</v>
      </c>
      <c r="E21986" s="34">
        <v>105</v>
      </c>
      <c r="F21986" s="34">
        <v>147</v>
      </c>
      <c r="G21986" s="34">
        <v>101</v>
      </c>
      <c r="H21986" s="34">
        <v>105</v>
      </c>
      <c r="I21986" s="34">
        <v>96</v>
      </c>
      <c r="J21986" s="34">
        <v>143</v>
      </c>
      <c r="K21986" s="34">
        <v>107</v>
      </c>
      <c r="L21986" s="34">
        <v>113</v>
      </c>
      <c r="M21986" s="34">
        <v>79</v>
      </c>
      <c r="N21986" s="34">
        <v>115</v>
      </c>
      <c r="O21986" s="34">
        <v>103</v>
      </c>
      <c r="P21986" s="34">
        <v>111</v>
      </c>
      <c r="Q21986" s="34">
        <v>129</v>
      </c>
      <c r="R21986" s="34">
        <v>198</v>
      </c>
      <c r="S21986" s="34">
        <v>138</v>
      </c>
      <c r="T21986" s="34">
        <v>177</v>
      </c>
      <c r="U21986" s="34">
        <v>142</v>
      </c>
      <c r="V21986" s="34">
        <v>133</v>
      </c>
      <c r="W21986" s="34">
        <v>141</v>
      </c>
      <c r="X21986" s="34">
        <v>181</v>
      </c>
      <c r="Y21986" s="34">
        <v>111</v>
      </c>
      <c r="Z21986" s="34">
        <v>134</v>
      </c>
      <c r="AA21986" s="34">
        <v>125</v>
      </c>
      <c r="AB21986" s="34">
        <v>158</v>
      </c>
      <c r="AC21986" s="34">
        <v>147</v>
      </c>
    </row>
    <row r="21987" spans="1:29" x14ac:dyDescent="0.2">
      <c r="A21987" s="34" t="s">
        <v>82480</v>
      </c>
      <c r="B21987" s="34">
        <v>259</v>
      </c>
      <c r="C21987" s="34">
        <v>385</v>
      </c>
      <c r="D21987" s="34">
        <v>641</v>
      </c>
      <c r="E21987" s="34">
        <v>471</v>
      </c>
      <c r="F21987" s="34">
        <v>479</v>
      </c>
      <c r="G21987" s="34">
        <v>470</v>
      </c>
      <c r="H21987" s="34">
        <v>541</v>
      </c>
      <c r="I21987" s="34">
        <v>379</v>
      </c>
      <c r="J21987" s="34">
        <v>414</v>
      </c>
      <c r="K21987" s="34">
        <v>442</v>
      </c>
      <c r="L21987" s="34">
        <v>271</v>
      </c>
      <c r="M21987" s="34">
        <v>387</v>
      </c>
      <c r="N21987" s="34">
        <v>423</v>
      </c>
      <c r="O21987" s="34">
        <v>346</v>
      </c>
      <c r="P21987" s="34">
        <v>464</v>
      </c>
      <c r="Q21987" s="34">
        <v>523</v>
      </c>
      <c r="R21987" s="34">
        <v>538</v>
      </c>
      <c r="S21987" s="34">
        <v>509</v>
      </c>
      <c r="T21987" s="34">
        <v>401</v>
      </c>
      <c r="U21987" s="34">
        <v>387</v>
      </c>
      <c r="V21987" s="34">
        <v>559</v>
      </c>
      <c r="W21987" s="34">
        <v>453</v>
      </c>
      <c r="X21987" s="34">
        <v>638</v>
      </c>
      <c r="Y21987" s="34">
        <v>319</v>
      </c>
      <c r="Z21987" s="34">
        <v>533</v>
      </c>
      <c r="AA21987" s="34">
        <v>577</v>
      </c>
      <c r="AB21987" s="34">
        <v>478</v>
      </c>
      <c r="AC21987" s="34">
        <v>595</v>
      </c>
    </row>
    <row r="21988" spans="1:29" x14ac:dyDescent="0.2">
      <c r="A21988" s="34" t="s">
        <v>82481</v>
      </c>
      <c r="B21988" s="34">
        <v>131</v>
      </c>
      <c r="C21988" s="34">
        <v>179</v>
      </c>
      <c r="D21988" s="34">
        <v>250</v>
      </c>
      <c r="E21988" s="34">
        <v>222</v>
      </c>
      <c r="F21988" s="34">
        <v>243</v>
      </c>
      <c r="G21988" s="34">
        <v>207</v>
      </c>
      <c r="H21988" s="34">
        <v>255</v>
      </c>
      <c r="I21988" s="34">
        <v>204</v>
      </c>
      <c r="J21988" s="34">
        <v>245</v>
      </c>
      <c r="K21988" s="34">
        <v>208</v>
      </c>
      <c r="L21988" s="34">
        <v>209</v>
      </c>
      <c r="M21988" s="34">
        <v>179</v>
      </c>
      <c r="N21988" s="34">
        <v>161</v>
      </c>
      <c r="O21988" s="34">
        <v>185</v>
      </c>
      <c r="P21988" s="34">
        <v>224</v>
      </c>
      <c r="Q21988" s="34">
        <v>353</v>
      </c>
      <c r="R21988" s="34">
        <v>339</v>
      </c>
      <c r="S21988" s="34">
        <v>265</v>
      </c>
      <c r="T21988" s="34">
        <v>259</v>
      </c>
      <c r="U21988" s="34">
        <v>266</v>
      </c>
      <c r="V21988" s="34">
        <v>348</v>
      </c>
      <c r="W21988" s="34">
        <v>345</v>
      </c>
      <c r="X21988" s="34">
        <v>278</v>
      </c>
      <c r="Y21988" s="34">
        <v>302</v>
      </c>
      <c r="Z21988" s="34">
        <v>209</v>
      </c>
      <c r="AA21988" s="34">
        <v>228</v>
      </c>
      <c r="AB21988" s="34">
        <v>346</v>
      </c>
      <c r="AC21988" s="34">
        <v>398</v>
      </c>
    </row>
    <row r="21989" spans="1:29" x14ac:dyDescent="0.2">
      <c r="A21989" s="34" t="s">
        <v>82482</v>
      </c>
      <c r="B21989" s="34">
        <v>31</v>
      </c>
      <c r="C21989" s="34">
        <v>63</v>
      </c>
      <c r="D21989" s="34">
        <v>122</v>
      </c>
      <c r="E21989" s="34">
        <v>73</v>
      </c>
      <c r="F21989" s="34">
        <v>75</v>
      </c>
      <c r="G21989" s="34">
        <v>89</v>
      </c>
      <c r="H21989" s="34">
        <v>50</v>
      </c>
      <c r="I21989" s="34">
        <v>70</v>
      </c>
      <c r="J21989" s="34">
        <v>53</v>
      </c>
      <c r="K21989" s="34">
        <v>74</v>
      </c>
      <c r="L21989" s="34">
        <v>35</v>
      </c>
      <c r="M21989" s="34">
        <v>42</v>
      </c>
      <c r="N21989" s="34">
        <v>77</v>
      </c>
      <c r="O21989" s="34">
        <v>45</v>
      </c>
      <c r="P21989" s="34">
        <v>50</v>
      </c>
      <c r="Q21989" s="34">
        <v>45</v>
      </c>
      <c r="R21989" s="34">
        <v>59</v>
      </c>
      <c r="S21989" s="34">
        <v>161</v>
      </c>
      <c r="T21989" s="34">
        <v>36</v>
      </c>
      <c r="U21989" s="34">
        <v>54</v>
      </c>
      <c r="V21989" s="34">
        <v>95</v>
      </c>
      <c r="W21989" s="34">
        <v>60</v>
      </c>
      <c r="X21989" s="34">
        <v>70</v>
      </c>
      <c r="Y21989" s="34">
        <v>46</v>
      </c>
      <c r="Z21989" s="34">
        <v>99</v>
      </c>
      <c r="AA21989" s="34">
        <v>75</v>
      </c>
      <c r="AB21989" s="34">
        <v>59</v>
      </c>
      <c r="AC21989" s="34">
        <v>115</v>
      </c>
    </row>
    <row r="21990" spans="1:29" x14ac:dyDescent="0.2">
      <c r="A21990" s="34" t="s">
        <v>82483</v>
      </c>
      <c r="B21990" s="34">
        <v>127</v>
      </c>
      <c r="C21990" s="34">
        <v>136</v>
      </c>
      <c r="D21990" s="34">
        <v>125</v>
      </c>
      <c r="E21990" s="34">
        <v>124</v>
      </c>
      <c r="F21990" s="34">
        <v>126</v>
      </c>
      <c r="G21990" s="34">
        <v>122</v>
      </c>
      <c r="H21990" s="34">
        <v>125</v>
      </c>
      <c r="I21990" s="34">
        <v>132</v>
      </c>
      <c r="J21990" s="34">
        <v>98</v>
      </c>
      <c r="K21990" s="34">
        <v>138</v>
      </c>
      <c r="L21990" s="34">
        <v>91</v>
      </c>
      <c r="M21990" s="34">
        <v>110</v>
      </c>
      <c r="N21990" s="34">
        <v>85</v>
      </c>
      <c r="O21990" s="34">
        <v>73</v>
      </c>
      <c r="P21990" s="34">
        <v>113</v>
      </c>
      <c r="Q21990" s="34">
        <v>172</v>
      </c>
      <c r="R21990" s="34">
        <v>142</v>
      </c>
      <c r="S21990" s="34">
        <v>148</v>
      </c>
      <c r="T21990" s="34">
        <v>94</v>
      </c>
      <c r="U21990" s="34">
        <v>115</v>
      </c>
      <c r="V21990" s="34">
        <v>122</v>
      </c>
      <c r="W21990" s="34">
        <v>122</v>
      </c>
      <c r="X21990" s="34">
        <v>140</v>
      </c>
      <c r="Y21990" s="34">
        <v>159</v>
      </c>
      <c r="Z21990" s="34">
        <v>144</v>
      </c>
      <c r="AA21990" s="34">
        <v>166</v>
      </c>
      <c r="AB21990" s="34">
        <v>159</v>
      </c>
      <c r="AC21990" s="34">
        <v>239</v>
      </c>
    </row>
    <row r="21991" spans="1:29" x14ac:dyDescent="0.2">
      <c r="A21991" s="34" t="s">
        <v>82484</v>
      </c>
      <c r="B21991" s="34">
        <v>55</v>
      </c>
      <c r="C21991" s="34">
        <v>77</v>
      </c>
      <c r="D21991" s="34">
        <v>74</v>
      </c>
      <c r="E21991" s="34">
        <v>109</v>
      </c>
      <c r="F21991" s="34">
        <v>93</v>
      </c>
      <c r="G21991" s="34">
        <v>72</v>
      </c>
      <c r="H21991" s="34">
        <v>73</v>
      </c>
      <c r="I21991" s="34">
        <v>81</v>
      </c>
      <c r="J21991" s="34">
        <v>82</v>
      </c>
      <c r="K21991" s="34">
        <v>70</v>
      </c>
      <c r="L21991" s="34">
        <v>67</v>
      </c>
      <c r="M21991" s="34">
        <v>59</v>
      </c>
      <c r="N21991" s="34">
        <v>72</v>
      </c>
      <c r="O21991" s="34">
        <v>71</v>
      </c>
      <c r="P21991" s="34">
        <v>56</v>
      </c>
      <c r="Q21991" s="34">
        <v>67</v>
      </c>
      <c r="R21991" s="34">
        <v>68</v>
      </c>
      <c r="S21991" s="34">
        <v>85</v>
      </c>
      <c r="T21991" s="34">
        <v>86</v>
      </c>
      <c r="U21991" s="34">
        <v>55</v>
      </c>
      <c r="V21991" s="34">
        <v>119</v>
      </c>
      <c r="W21991" s="34">
        <v>67</v>
      </c>
      <c r="X21991" s="34">
        <v>104</v>
      </c>
      <c r="Y21991" s="34">
        <v>53</v>
      </c>
      <c r="Z21991" s="34">
        <v>72</v>
      </c>
      <c r="AA21991" s="34">
        <v>91</v>
      </c>
      <c r="AB21991" s="34">
        <v>83</v>
      </c>
      <c r="AC21991" s="34">
        <v>105</v>
      </c>
    </row>
    <row r="21992" spans="1:29" x14ac:dyDescent="0.2">
      <c r="A21992" s="34" t="s">
        <v>82485</v>
      </c>
      <c r="B21992" s="34">
        <v>224</v>
      </c>
      <c r="C21992" s="34">
        <v>316</v>
      </c>
      <c r="D21992" s="34">
        <v>419</v>
      </c>
      <c r="E21992" s="34">
        <v>306</v>
      </c>
      <c r="F21992" s="34">
        <v>325</v>
      </c>
      <c r="G21992" s="34">
        <v>328</v>
      </c>
      <c r="H21992" s="34">
        <v>292</v>
      </c>
      <c r="I21992" s="34">
        <v>235</v>
      </c>
      <c r="J21992" s="34">
        <v>313</v>
      </c>
      <c r="K21992" s="34">
        <v>373</v>
      </c>
      <c r="L21992" s="34">
        <v>197</v>
      </c>
      <c r="M21992" s="34">
        <v>258</v>
      </c>
      <c r="N21992" s="34">
        <v>254</v>
      </c>
      <c r="O21992" s="34">
        <v>269</v>
      </c>
      <c r="P21992" s="34">
        <v>299</v>
      </c>
      <c r="Q21992" s="34">
        <v>356</v>
      </c>
      <c r="R21992" s="34">
        <v>371</v>
      </c>
      <c r="S21992" s="34">
        <v>437</v>
      </c>
      <c r="T21992" s="34">
        <v>298</v>
      </c>
      <c r="U21992" s="34">
        <v>346</v>
      </c>
      <c r="V21992" s="34">
        <v>362</v>
      </c>
      <c r="W21992" s="34">
        <v>333</v>
      </c>
      <c r="X21992" s="34">
        <v>412</v>
      </c>
      <c r="Y21992" s="34">
        <v>356</v>
      </c>
      <c r="Z21992" s="34">
        <v>387</v>
      </c>
      <c r="AA21992" s="34">
        <v>398</v>
      </c>
      <c r="AB21992" s="34">
        <v>417</v>
      </c>
      <c r="AC21992" s="34">
        <v>576</v>
      </c>
    </row>
    <row r="21993" spans="1:29" x14ac:dyDescent="0.2">
      <c r="A21993" s="34" t="s">
        <v>82486</v>
      </c>
      <c r="B21993" s="34">
        <v>89</v>
      </c>
      <c r="C21993" s="34">
        <v>171</v>
      </c>
      <c r="D21993" s="34">
        <v>249</v>
      </c>
      <c r="E21993" s="34">
        <v>199</v>
      </c>
      <c r="F21993" s="34">
        <v>194</v>
      </c>
      <c r="G21993" s="34">
        <v>148</v>
      </c>
      <c r="H21993" s="34">
        <v>158</v>
      </c>
      <c r="I21993" s="34">
        <v>177</v>
      </c>
      <c r="J21993" s="34">
        <v>116</v>
      </c>
      <c r="K21993" s="34">
        <v>184</v>
      </c>
      <c r="L21993" s="34">
        <v>86</v>
      </c>
      <c r="M21993" s="34">
        <v>150</v>
      </c>
      <c r="N21993" s="34">
        <v>161</v>
      </c>
      <c r="O21993" s="34">
        <v>157</v>
      </c>
      <c r="P21993" s="34">
        <v>115</v>
      </c>
      <c r="Q21993" s="34">
        <v>175</v>
      </c>
      <c r="R21993" s="34">
        <v>172</v>
      </c>
      <c r="S21993" s="34">
        <v>219</v>
      </c>
      <c r="T21993" s="34">
        <v>85</v>
      </c>
      <c r="U21993" s="34">
        <v>112</v>
      </c>
      <c r="V21993" s="34">
        <v>187</v>
      </c>
      <c r="W21993" s="34">
        <v>123</v>
      </c>
      <c r="X21993" s="34">
        <v>256</v>
      </c>
      <c r="Y21993" s="34">
        <v>91</v>
      </c>
      <c r="Z21993" s="34">
        <v>275</v>
      </c>
      <c r="AA21993" s="34">
        <v>212</v>
      </c>
      <c r="AB21993" s="34">
        <v>104</v>
      </c>
      <c r="AC21993" s="34">
        <v>271</v>
      </c>
    </row>
    <row r="21994" spans="1:29" x14ac:dyDescent="0.2">
      <c r="A21994" s="34" t="s">
        <v>82487</v>
      </c>
      <c r="B21994" s="34">
        <v>49</v>
      </c>
      <c r="C21994" s="34">
        <v>76</v>
      </c>
      <c r="D21994" s="34">
        <v>76</v>
      </c>
      <c r="E21994" s="34">
        <v>78</v>
      </c>
      <c r="F21994" s="34">
        <v>83</v>
      </c>
      <c r="G21994" s="34">
        <v>85</v>
      </c>
      <c r="H21994" s="34">
        <v>84</v>
      </c>
      <c r="I21994" s="34">
        <v>89</v>
      </c>
      <c r="J21994" s="34">
        <v>82</v>
      </c>
      <c r="K21994" s="34">
        <v>95</v>
      </c>
      <c r="L21994" s="34">
        <v>52</v>
      </c>
      <c r="M21994" s="34">
        <v>76</v>
      </c>
      <c r="N21994" s="34">
        <v>68</v>
      </c>
      <c r="O21994" s="34">
        <v>77</v>
      </c>
      <c r="P21994" s="34">
        <v>85</v>
      </c>
      <c r="Q21994" s="34">
        <v>86</v>
      </c>
      <c r="R21994" s="34">
        <v>105</v>
      </c>
      <c r="S21994" s="34">
        <v>132</v>
      </c>
      <c r="T21994" s="34">
        <v>53</v>
      </c>
      <c r="U21994" s="34">
        <v>73</v>
      </c>
      <c r="V21994" s="34">
        <v>101</v>
      </c>
      <c r="W21994" s="34">
        <v>60</v>
      </c>
      <c r="X21994" s="34">
        <v>153</v>
      </c>
      <c r="Y21994" s="34">
        <v>79</v>
      </c>
      <c r="Z21994" s="34">
        <v>130</v>
      </c>
      <c r="AA21994" s="34">
        <v>132</v>
      </c>
      <c r="AB21994" s="34">
        <v>97</v>
      </c>
      <c r="AC21994" s="34">
        <v>135</v>
      </c>
    </row>
    <row r="21995" spans="1:29" x14ac:dyDescent="0.2">
      <c r="A21995" s="34" t="s">
        <v>82488</v>
      </c>
      <c r="B21995" s="34">
        <v>33</v>
      </c>
      <c r="C21995" s="34">
        <v>23</v>
      </c>
      <c r="D21995" s="34">
        <v>63</v>
      </c>
      <c r="E21995" s="34">
        <v>49</v>
      </c>
      <c r="F21995" s="34">
        <v>63</v>
      </c>
      <c r="G21995" s="34">
        <v>92</v>
      </c>
      <c r="H21995" s="34">
        <v>53</v>
      </c>
      <c r="I21995" s="34">
        <v>55</v>
      </c>
      <c r="J21995" s="34">
        <v>46</v>
      </c>
      <c r="K21995" s="34">
        <v>41</v>
      </c>
      <c r="L21995" s="34">
        <v>24</v>
      </c>
      <c r="M21995" s="34">
        <v>47</v>
      </c>
      <c r="N21995" s="34">
        <v>60</v>
      </c>
      <c r="O21995" s="34">
        <v>39</v>
      </c>
      <c r="P21995" s="34">
        <v>50</v>
      </c>
      <c r="Q21995" s="34">
        <v>77</v>
      </c>
      <c r="R21995" s="34">
        <v>46</v>
      </c>
      <c r="S21995" s="34">
        <v>83</v>
      </c>
      <c r="T21995" s="34">
        <v>32</v>
      </c>
      <c r="U21995" s="34">
        <v>54</v>
      </c>
      <c r="V21995" s="34">
        <v>67</v>
      </c>
      <c r="W21995" s="34">
        <v>78</v>
      </c>
      <c r="X21995" s="34">
        <v>50</v>
      </c>
      <c r="Y21995" s="34">
        <v>59</v>
      </c>
      <c r="Z21995" s="34">
        <v>55</v>
      </c>
      <c r="AA21995" s="34">
        <v>93</v>
      </c>
      <c r="AB21995" s="34">
        <v>19</v>
      </c>
      <c r="AC21995" s="34">
        <v>102</v>
      </c>
    </row>
    <row r="21996" spans="1:29" x14ac:dyDescent="0.2">
      <c r="A21996" s="34" t="s">
        <v>82489</v>
      </c>
      <c r="B21996" s="34">
        <v>74</v>
      </c>
      <c r="C21996" s="34">
        <v>93</v>
      </c>
      <c r="D21996" s="34">
        <v>149</v>
      </c>
      <c r="E21996" s="34">
        <v>54</v>
      </c>
      <c r="F21996" s="34">
        <v>98</v>
      </c>
      <c r="G21996" s="34">
        <v>69</v>
      </c>
      <c r="H21996" s="34">
        <v>99</v>
      </c>
      <c r="I21996" s="34">
        <v>116</v>
      </c>
      <c r="J21996" s="34">
        <v>82</v>
      </c>
      <c r="K21996" s="34">
        <v>92</v>
      </c>
      <c r="L21996" s="34">
        <v>26</v>
      </c>
      <c r="M21996" s="34">
        <v>101</v>
      </c>
      <c r="N21996" s="34">
        <v>76</v>
      </c>
      <c r="O21996" s="34">
        <v>84</v>
      </c>
      <c r="P21996" s="34">
        <v>87</v>
      </c>
      <c r="Q21996" s="34">
        <v>103</v>
      </c>
      <c r="R21996" s="34">
        <v>82</v>
      </c>
      <c r="S21996" s="34">
        <v>100</v>
      </c>
      <c r="T21996" s="34">
        <v>47</v>
      </c>
      <c r="U21996" s="34">
        <v>52</v>
      </c>
      <c r="V21996" s="34">
        <v>111</v>
      </c>
      <c r="W21996" s="34">
        <v>70</v>
      </c>
      <c r="X21996" s="34">
        <v>134</v>
      </c>
      <c r="Y21996" s="34">
        <v>47</v>
      </c>
      <c r="Z21996" s="34">
        <v>113</v>
      </c>
      <c r="AA21996" s="34">
        <v>88</v>
      </c>
      <c r="AB21996" s="34">
        <v>68</v>
      </c>
      <c r="AC21996" s="34">
        <v>126</v>
      </c>
    </row>
    <row r="21997" spans="1:29" x14ac:dyDescent="0.2">
      <c r="A21997" s="34" t="s">
        <v>82490</v>
      </c>
      <c r="B21997" s="34">
        <v>43</v>
      </c>
      <c r="C21997" s="34">
        <v>104</v>
      </c>
      <c r="D21997" s="34">
        <v>70</v>
      </c>
      <c r="E21997" s="34">
        <v>69</v>
      </c>
      <c r="F21997" s="34">
        <v>60</v>
      </c>
      <c r="G21997" s="34">
        <v>75</v>
      </c>
      <c r="H21997" s="34">
        <v>63</v>
      </c>
      <c r="I21997" s="34">
        <v>80</v>
      </c>
      <c r="J21997" s="34">
        <v>59</v>
      </c>
      <c r="K21997" s="34">
        <v>74</v>
      </c>
      <c r="L21997" s="34">
        <v>42</v>
      </c>
      <c r="M21997" s="34">
        <v>94</v>
      </c>
      <c r="N21997" s="34">
        <v>52</v>
      </c>
      <c r="O21997" s="34">
        <v>82</v>
      </c>
      <c r="P21997" s="34">
        <v>54</v>
      </c>
      <c r="Q21997" s="34">
        <v>98</v>
      </c>
      <c r="R21997" s="34">
        <v>60</v>
      </c>
      <c r="S21997" s="34">
        <v>99</v>
      </c>
      <c r="T21997" s="34">
        <v>82</v>
      </c>
      <c r="U21997" s="34">
        <v>89</v>
      </c>
      <c r="V21997" s="34">
        <v>99</v>
      </c>
      <c r="W21997" s="34">
        <v>105</v>
      </c>
      <c r="X21997" s="34">
        <v>95</v>
      </c>
      <c r="Y21997" s="34">
        <v>70</v>
      </c>
      <c r="Z21997" s="34">
        <v>72</v>
      </c>
      <c r="AA21997" s="34">
        <v>86</v>
      </c>
      <c r="AB21997" s="34">
        <v>74</v>
      </c>
      <c r="AC21997" s="34">
        <v>140</v>
      </c>
    </row>
    <row r="21998" spans="1:29" x14ac:dyDescent="0.2">
      <c r="A21998" s="34" t="s">
        <v>82491</v>
      </c>
      <c r="B21998" s="34">
        <v>18</v>
      </c>
      <c r="C21998" s="34">
        <v>41</v>
      </c>
      <c r="D21998" s="34">
        <v>56</v>
      </c>
      <c r="E21998" s="34">
        <v>59</v>
      </c>
      <c r="F21998" s="34">
        <v>39</v>
      </c>
      <c r="G21998" s="34">
        <v>45</v>
      </c>
      <c r="H21998" s="34">
        <v>43</v>
      </c>
      <c r="I21998" s="34">
        <v>32</v>
      </c>
      <c r="J21998" s="34">
        <v>23</v>
      </c>
      <c r="K21998" s="34">
        <v>52</v>
      </c>
      <c r="L21998" s="34">
        <v>9</v>
      </c>
      <c r="M21998" s="34">
        <v>35</v>
      </c>
      <c r="N21998" s="34">
        <v>46</v>
      </c>
      <c r="O21998" s="34">
        <v>31</v>
      </c>
      <c r="P21998" s="34">
        <v>29</v>
      </c>
      <c r="Q21998" s="34">
        <v>55</v>
      </c>
      <c r="R21998" s="34">
        <v>26</v>
      </c>
      <c r="S21998" s="34">
        <v>59</v>
      </c>
      <c r="T21998" s="34">
        <v>29</v>
      </c>
      <c r="U21998" s="34">
        <v>31</v>
      </c>
      <c r="V21998" s="34">
        <v>18</v>
      </c>
      <c r="W21998" s="34">
        <v>52</v>
      </c>
      <c r="X21998" s="34">
        <v>59</v>
      </c>
      <c r="Y21998" s="34">
        <v>27</v>
      </c>
      <c r="Z21998" s="34">
        <v>54</v>
      </c>
      <c r="AA21998" s="34">
        <v>32</v>
      </c>
      <c r="AB21998" s="34">
        <v>32</v>
      </c>
      <c r="AC21998" s="34">
        <v>60</v>
      </c>
    </row>
    <row r="21999" spans="1:29" x14ac:dyDescent="0.2">
      <c r="A21999" s="34" t="s">
        <v>82492</v>
      </c>
      <c r="B21999" s="34">
        <v>28</v>
      </c>
      <c r="C21999" s="34">
        <v>11</v>
      </c>
      <c r="D21999" s="34">
        <v>17</v>
      </c>
      <c r="E21999" s="34">
        <v>13</v>
      </c>
      <c r="F21999" s="34">
        <v>21</v>
      </c>
      <c r="G21999" s="34">
        <v>42</v>
      </c>
      <c r="H21999" s="34">
        <v>23</v>
      </c>
      <c r="I21999" s="34">
        <v>6</v>
      </c>
      <c r="J21999" s="34">
        <v>5</v>
      </c>
      <c r="K21999" s="34">
        <v>44</v>
      </c>
      <c r="L21999" s="34">
        <v>9</v>
      </c>
      <c r="M21999" s="34">
        <v>12</v>
      </c>
      <c r="N21999" s="34">
        <v>23</v>
      </c>
      <c r="O21999" s="34">
        <v>6</v>
      </c>
      <c r="P21999" s="34">
        <v>13</v>
      </c>
      <c r="Q21999" s="34">
        <v>17</v>
      </c>
      <c r="R21999" s="34">
        <v>18</v>
      </c>
      <c r="S21999" s="34">
        <v>9</v>
      </c>
      <c r="T21999" s="34">
        <v>16</v>
      </c>
      <c r="U21999" s="34">
        <v>2</v>
      </c>
      <c r="V21999" s="34">
        <v>18</v>
      </c>
      <c r="W21999" s="34">
        <v>20</v>
      </c>
      <c r="X21999" s="34">
        <v>37</v>
      </c>
      <c r="Y21999" s="34">
        <v>18</v>
      </c>
      <c r="Z21999" s="34">
        <v>13</v>
      </c>
      <c r="AA21999" s="34">
        <v>29</v>
      </c>
      <c r="AB21999" s="34">
        <v>11</v>
      </c>
      <c r="AC21999" s="34">
        <v>35</v>
      </c>
    </row>
    <row r="22000" spans="1:29" x14ac:dyDescent="0.2">
      <c r="A22000" s="34" t="s">
        <v>82493</v>
      </c>
      <c r="B22000" s="34">
        <v>35</v>
      </c>
      <c r="C22000" s="34">
        <v>90</v>
      </c>
      <c r="D22000" s="34">
        <v>111</v>
      </c>
      <c r="E22000" s="34">
        <v>98</v>
      </c>
      <c r="F22000" s="34">
        <v>60</v>
      </c>
      <c r="G22000" s="34">
        <v>106</v>
      </c>
      <c r="H22000" s="34">
        <v>60</v>
      </c>
      <c r="I22000" s="34">
        <v>58</v>
      </c>
      <c r="J22000" s="34">
        <v>43</v>
      </c>
      <c r="K22000" s="34">
        <v>72</v>
      </c>
      <c r="L22000" s="34">
        <v>14</v>
      </c>
      <c r="M22000" s="34">
        <v>60</v>
      </c>
      <c r="N22000" s="34">
        <v>67</v>
      </c>
      <c r="O22000" s="34">
        <v>45</v>
      </c>
      <c r="P22000" s="34">
        <v>42</v>
      </c>
      <c r="Q22000" s="34">
        <v>50</v>
      </c>
      <c r="R22000" s="34">
        <v>32</v>
      </c>
      <c r="S22000" s="34">
        <v>105</v>
      </c>
      <c r="T22000" s="34">
        <v>22</v>
      </c>
      <c r="U22000" s="34">
        <v>39</v>
      </c>
      <c r="V22000" s="34">
        <v>67</v>
      </c>
      <c r="W22000" s="34">
        <v>38</v>
      </c>
      <c r="X22000" s="34">
        <v>89</v>
      </c>
      <c r="Y22000" s="34">
        <v>37</v>
      </c>
      <c r="Z22000" s="34">
        <v>45</v>
      </c>
      <c r="AA22000" s="34">
        <v>91</v>
      </c>
      <c r="AB22000" s="34">
        <v>31</v>
      </c>
      <c r="AC22000" s="34">
        <v>90</v>
      </c>
    </row>
    <row r="22001" spans="1:29" x14ac:dyDescent="0.2">
      <c r="A22001" s="34" t="s">
        <v>82494</v>
      </c>
      <c r="B22001" s="34">
        <v>31</v>
      </c>
      <c r="C22001" s="34">
        <v>44</v>
      </c>
      <c r="D22001" s="34">
        <v>32</v>
      </c>
      <c r="E22001" s="34">
        <v>34</v>
      </c>
      <c r="F22001" s="34">
        <v>39</v>
      </c>
      <c r="G22001" s="34">
        <v>85</v>
      </c>
      <c r="H22001" s="34">
        <v>27</v>
      </c>
      <c r="I22001" s="34">
        <v>37</v>
      </c>
      <c r="J22001" s="34">
        <v>35</v>
      </c>
      <c r="K22001" s="34">
        <v>63</v>
      </c>
      <c r="L22001" s="34">
        <v>15</v>
      </c>
      <c r="M22001" s="34">
        <v>28</v>
      </c>
      <c r="N22001" s="34">
        <v>32</v>
      </c>
      <c r="O22001" s="34">
        <v>25</v>
      </c>
      <c r="P22001" s="34">
        <v>24</v>
      </c>
      <c r="Q22001" s="34">
        <v>37</v>
      </c>
      <c r="R22001" s="34">
        <v>46</v>
      </c>
      <c r="S22001" s="34">
        <v>49</v>
      </c>
      <c r="T22001" s="34">
        <v>13</v>
      </c>
      <c r="U22001" s="34">
        <v>19</v>
      </c>
      <c r="V22001" s="34">
        <v>39</v>
      </c>
      <c r="W22001" s="34">
        <v>21</v>
      </c>
      <c r="X22001" s="34">
        <v>63</v>
      </c>
      <c r="Y22001" s="34">
        <v>31</v>
      </c>
      <c r="Z22001" s="34">
        <v>72</v>
      </c>
      <c r="AA22001" s="34">
        <v>41</v>
      </c>
      <c r="AB22001" s="34">
        <v>20</v>
      </c>
      <c r="AC22001" s="34">
        <v>43</v>
      </c>
    </row>
    <row r="22002" spans="1:29" x14ac:dyDescent="0.2">
      <c r="A22002" s="34" t="s">
        <v>82495</v>
      </c>
      <c r="B22002" s="34">
        <v>23</v>
      </c>
      <c r="C22002" s="34">
        <v>20</v>
      </c>
      <c r="D22002" s="34">
        <v>47</v>
      </c>
      <c r="E22002" s="34">
        <v>19</v>
      </c>
      <c r="F22002" s="34">
        <v>34</v>
      </c>
      <c r="G22002" s="34">
        <v>36</v>
      </c>
      <c r="H22002" s="34">
        <v>29</v>
      </c>
      <c r="I22002" s="34">
        <v>27</v>
      </c>
      <c r="J22002" s="34">
        <v>23</v>
      </c>
      <c r="K22002" s="34">
        <v>14</v>
      </c>
      <c r="L22002" s="34">
        <v>19</v>
      </c>
      <c r="M22002" s="34">
        <v>35</v>
      </c>
      <c r="N22002" s="34">
        <v>29</v>
      </c>
      <c r="O22002" s="34">
        <v>17</v>
      </c>
      <c r="P22002" s="34">
        <v>27</v>
      </c>
      <c r="Q22002" s="34">
        <v>22</v>
      </c>
      <c r="R22002" s="34">
        <v>42</v>
      </c>
      <c r="S22002" s="34">
        <v>26</v>
      </c>
      <c r="T22002" s="34">
        <v>24</v>
      </c>
      <c r="U22002" s="34">
        <v>14</v>
      </c>
      <c r="V22002" s="34">
        <v>42</v>
      </c>
      <c r="W22002" s="34">
        <v>15</v>
      </c>
      <c r="X22002" s="34">
        <v>46</v>
      </c>
      <c r="Y22002" s="34">
        <v>17</v>
      </c>
      <c r="Z22002" s="34">
        <v>51</v>
      </c>
      <c r="AA22002" s="34">
        <v>24</v>
      </c>
      <c r="AB22002" s="34">
        <v>35</v>
      </c>
      <c r="AC22002" s="34">
        <v>21</v>
      </c>
    </row>
    <row r="22003" spans="1:29" x14ac:dyDescent="0.2">
      <c r="A22003" s="34" t="s">
        <v>82496</v>
      </c>
      <c r="B22003" s="34">
        <v>69</v>
      </c>
      <c r="C22003" s="34">
        <v>94</v>
      </c>
      <c r="D22003" s="34">
        <v>159</v>
      </c>
      <c r="E22003" s="34">
        <v>74</v>
      </c>
      <c r="F22003" s="34">
        <v>122</v>
      </c>
      <c r="G22003" s="34">
        <v>97</v>
      </c>
      <c r="H22003" s="34">
        <v>135</v>
      </c>
      <c r="I22003" s="34">
        <v>76</v>
      </c>
      <c r="J22003" s="34">
        <v>107</v>
      </c>
      <c r="K22003" s="34">
        <v>76</v>
      </c>
      <c r="L22003" s="34">
        <v>95</v>
      </c>
      <c r="M22003" s="34">
        <v>80</v>
      </c>
      <c r="N22003" s="34">
        <v>99</v>
      </c>
      <c r="O22003" s="34">
        <v>82</v>
      </c>
      <c r="P22003" s="34">
        <v>119</v>
      </c>
      <c r="Q22003" s="34">
        <v>114</v>
      </c>
      <c r="R22003" s="34">
        <v>144</v>
      </c>
      <c r="S22003" s="34">
        <v>122</v>
      </c>
      <c r="T22003" s="34">
        <v>114</v>
      </c>
      <c r="U22003" s="34">
        <v>70</v>
      </c>
      <c r="V22003" s="34">
        <v>182</v>
      </c>
      <c r="W22003" s="34">
        <v>75</v>
      </c>
      <c r="X22003" s="34">
        <v>179</v>
      </c>
      <c r="Y22003" s="34">
        <v>67</v>
      </c>
      <c r="Z22003" s="34">
        <v>100</v>
      </c>
      <c r="AA22003" s="34">
        <v>108</v>
      </c>
      <c r="AB22003" s="34">
        <v>110</v>
      </c>
      <c r="AC22003" s="34">
        <v>145</v>
      </c>
    </row>
    <row r="22004" spans="1:29" x14ac:dyDescent="0.2">
      <c r="A22004" s="34" t="s">
        <v>82497</v>
      </c>
      <c r="B22004" s="34">
        <v>63</v>
      </c>
      <c r="C22004" s="34">
        <v>75</v>
      </c>
      <c r="D22004" s="34">
        <v>94</v>
      </c>
      <c r="E22004" s="34">
        <v>86</v>
      </c>
      <c r="F22004" s="34">
        <v>113</v>
      </c>
      <c r="G22004" s="34">
        <v>110</v>
      </c>
      <c r="H22004" s="34">
        <v>118</v>
      </c>
      <c r="I22004" s="34">
        <v>93</v>
      </c>
      <c r="J22004" s="34">
        <v>105</v>
      </c>
      <c r="K22004" s="34">
        <v>100</v>
      </c>
      <c r="L22004" s="34">
        <v>94</v>
      </c>
      <c r="M22004" s="34">
        <v>99</v>
      </c>
      <c r="N22004" s="34">
        <v>99</v>
      </c>
      <c r="O22004" s="34">
        <v>82</v>
      </c>
      <c r="P22004" s="34">
        <v>91</v>
      </c>
      <c r="Q22004" s="34">
        <v>92</v>
      </c>
      <c r="R22004" s="34">
        <v>125</v>
      </c>
      <c r="S22004" s="34">
        <v>121</v>
      </c>
      <c r="T22004" s="34">
        <v>127</v>
      </c>
      <c r="U22004" s="34">
        <v>102</v>
      </c>
      <c r="V22004" s="34">
        <v>107</v>
      </c>
      <c r="W22004" s="34">
        <v>148</v>
      </c>
      <c r="X22004" s="34">
        <v>110</v>
      </c>
      <c r="Y22004" s="34">
        <v>102</v>
      </c>
      <c r="Z22004" s="34">
        <v>123</v>
      </c>
      <c r="AA22004" s="34">
        <v>126</v>
      </c>
      <c r="AB22004" s="34">
        <v>121</v>
      </c>
      <c r="AC22004" s="34">
        <v>174</v>
      </c>
    </row>
    <row r="22005" spans="1:29" x14ac:dyDescent="0.2">
      <c r="A22005" s="34" t="s">
        <v>82498</v>
      </c>
      <c r="B22005" s="34">
        <v>116</v>
      </c>
      <c r="C22005" s="34">
        <v>125</v>
      </c>
      <c r="D22005" s="34">
        <v>204</v>
      </c>
      <c r="E22005" s="34">
        <v>131</v>
      </c>
      <c r="F22005" s="34">
        <v>213</v>
      </c>
      <c r="G22005" s="34">
        <v>132</v>
      </c>
      <c r="H22005" s="34">
        <v>240</v>
      </c>
      <c r="I22005" s="34">
        <v>122</v>
      </c>
      <c r="J22005" s="34">
        <v>197</v>
      </c>
      <c r="K22005" s="34">
        <v>124</v>
      </c>
      <c r="L22005" s="34">
        <v>139</v>
      </c>
      <c r="M22005" s="34">
        <v>106</v>
      </c>
      <c r="N22005" s="34">
        <v>198</v>
      </c>
      <c r="O22005" s="34">
        <v>97</v>
      </c>
      <c r="P22005" s="34">
        <v>199</v>
      </c>
      <c r="Q22005" s="34">
        <v>220</v>
      </c>
      <c r="R22005" s="34">
        <v>231</v>
      </c>
      <c r="S22005" s="34">
        <v>197</v>
      </c>
      <c r="T22005" s="34">
        <v>205</v>
      </c>
      <c r="U22005" s="34">
        <v>140</v>
      </c>
      <c r="V22005" s="34">
        <v>286</v>
      </c>
      <c r="W22005" s="34">
        <v>135</v>
      </c>
      <c r="X22005" s="34">
        <v>271</v>
      </c>
      <c r="Y22005" s="34">
        <v>128</v>
      </c>
      <c r="Z22005" s="34">
        <v>264</v>
      </c>
      <c r="AA22005" s="34">
        <v>147</v>
      </c>
      <c r="AB22005" s="34">
        <v>252</v>
      </c>
      <c r="AC22005" s="34">
        <v>236</v>
      </c>
    </row>
    <row r="22006" spans="1:29" x14ac:dyDescent="0.2">
      <c r="A22006" s="34" t="s">
        <v>82499</v>
      </c>
      <c r="B22006" s="34">
        <v>27</v>
      </c>
      <c r="C22006" s="34">
        <v>78</v>
      </c>
      <c r="D22006" s="34">
        <v>84</v>
      </c>
      <c r="E22006" s="34">
        <v>77</v>
      </c>
      <c r="F22006" s="34">
        <v>60</v>
      </c>
      <c r="G22006" s="34">
        <v>81</v>
      </c>
      <c r="H22006" s="34">
        <v>46</v>
      </c>
      <c r="I22006" s="34">
        <v>75</v>
      </c>
      <c r="J22006" s="34">
        <v>69</v>
      </c>
      <c r="K22006" s="34">
        <v>44</v>
      </c>
      <c r="L22006" s="34">
        <v>36</v>
      </c>
      <c r="M22006" s="34">
        <v>40</v>
      </c>
      <c r="N22006" s="34">
        <v>48</v>
      </c>
      <c r="O22006" s="34">
        <v>45</v>
      </c>
      <c r="P22006" s="34">
        <v>55</v>
      </c>
      <c r="Q22006" s="34">
        <v>66</v>
      </c>
      <c r="R22006" s="34">
        <v>77</v>
      </c>
      <c r="S22006" s="34">
        <v>63</v>
      </c>
      <c r="T22006" s="34">
        <v>57</v>
      </c>
      <c r="U22006" s="34">
        <v>59</v>
      </c>
      <c r="V22006" s="34">
        <v>94</v>
      </c>
      <c r="W22006" s="34">
        <v>60</v>
      </c>
      <c r="X22006" s="34">
        <v>91</v>
      </c>
      <c r="Y22006" s="34">
        <v>74</v>
      </c>
      <c r="Z22006" s="34">
        <v>66</v>
      </c>
      <c r="AA22006" s="34">
        <v>94</v>
      </c>
      <c r="AB22006" s="34">
        <v>67</v>
      </c>
      <c r="AC22006" s="34">
        <v>92</v>
      </c>
    </row>
    <row r="22007" spans="1:29" x14ac:dyDescent="0.2">
      <c r="A22007" s="34" t="s">
        <v>82500</v>
      </c>
      <c r="B22007" s="34">
        <v>55</v>
      </c>
      <c r="C22007" s="34">
        <v>144</v>
      </c>
      <c r="D22007" s="34">
        <v>163</v>
      </c>
      <c r="E22007" s="34">
        <v>206</v>
      </c>
      <c r="F22007" s="34">
        <v>97</v>
      </c>
      <c r="G22007" s="34">
        <v>118</v>
      </c>
      <c r="H22007" s="34">
        <v>87</v>
      </c>
      <c r="I22007" s="34">
        <v>153</v>
      </c>
      <c r="J22007" s="34">
        <v>57</v>
      </c>
      <c r="K22007" s="34">
        <v>204</v>
      </c>
      <c r="L22007" s="34">
        <v>30</v>
      </c>
      <c r="M22007" s="34">
        <v>108</v>
      </c>
      <c r="N22007" s="34">
        <v>96</v>
      </c>
      <c r="O22007" s="34">
        <v>114</v>
      </c>
      <c r="P22007" s="34">
        <v>77</v>
      </c>
      <c r="Q22007" s="34">
        <v>140</v>
      </c>
      <c r="R22007" s="34">
        <v>92</v>
      </c>
      <c r="S22007" s="34">
        <v>211</v>
      </c>
      <c r="T22007" s="34">
        <v>40</v>
      </c>
      <c r="U22007" s="34">
        <v>99</v>
      </c>
      <c r="V22007" s="34">
        <v>157</v>
      </c>
      <c r="W22007" s="34">
        <v>100</v>
      </c>
      <c r="X22007" s="34">
        <v>163</v>
      </c>
      <c r="Y22007" s="34">
        <v>75</v>
      </c>
      <c r="Z22007" s="34">
        <v>128</v>
      </c>
      <c r="AA22007" s="34">
        <v>194</v>
      </c>
      <c r="AB22007" s="34">
        <v>52</v>
      </c>
      <c r="AC22007" s="34">
        <v>231</v>
      </c>
    </row>
    <row r="22008" spans="1:29" x14ac:dyDescent="0.2">
      <c r="A22008" s="34" t="s">
        <v>82501</v>
      </c>
      <c r="B22008" s="34">
        <v>21</v>
      </c>
      <c r="C22008" s="34">
        <v>29</v>
      </c>
      <c r="D22008" s="34">
        <v>24</v>
      </c>
      <c r="E22008" s="34">
        <v>43</v>
      </c>
      <c r="F22008" s="34">
        <v>34</v>
      </c>
      <c r="G22008" s="34">
        <v>24</v>
      </c>
      <c r="H22008" s="34">
        <v>55</v>
      </c>
      <c r="I22008" s="34">
        <v>37</v>
      </c>
      <c r="J22008" s="34">
        <v>35</v>
      </c>
      <c r="K22008" s="34">
        <v>43</v>
      </c>
      <c r="L22008" s="34">
        <v>29</v>
      </c>
      <c r="M22008" s="34">
        <v>24</v>
      </c>
      <c r="N22008" s="34">
        <v>41</v>
      </c>
      <c r="O22008" s="34">
        <v>31</v>
      </c>
      <c r="P22008" s="34">
        <v>36</v>
      </c>
      <c r="Q22008" s="34">
        <v>50</v>
      </c>
      <c r="R22008" s="34">
        <v>59</v>
      </c>
      <c r="S22008" s="34">
        <v>35</v>
      </c>
      <c r="T22008" s="34">
        <v>35</v>
      </c>
      <c r="U22008" s="34">
        <v>36</v>
      </c>
      <c r="V22008" s="34">
        <v>47</v>
      </c>
      <c r="W22008" s="34">
        <v>53</v>
      </c>
      <c r="X22008" s="34">
        <v>86</v>
      </c>
      <c r="Y22008" s="34">
        <v>35</v>
      </c>
      <c r="Z22008" s="34">
        <v>50</v>
      </c>
      <c r="AA22008" s="34">
        <v>49</v>
      </c>
      <c r="AB22008" s="34">
        <v>46</v>
      </c>
      <c r="AC22008" s="34">
        <v>70</v>
      </c>
    </row>
    <row r="22009" spans="1:29" x14ac:dyDescent="0.2">
      <c r="A22009" s="34" t="s">
        <v>82502</v>
      </c>
      <c r="B22009" s="34">
        <v>21</v>
      </c>
      <c r="C22009" s="34">
        <v>36</v>
      </c>
      <c r="D22009" s="34">
        <v>31</v>
      </c>
      <c r="E22009" s="34">
        <v>50</v>
      </c>
      <c r="F22009" s="34">
        <v>14</v>
      </c>
      <c r="G22009" s="34">
        <v>22</v>
      </c>
      <c r="H22009" s="34">
        <v>37</v>
      </c>
      <c r="I22009" s="34">
        <v>33</v>
      </c>
      <c r="J22009" s="34">
        <v>27</v>
      </c>
      <c r="K22009" s="34">
        <v>30</v>
      </c>
      <c r="L22009" s="34">
        <v>11</v>
      </c>
      <c r="M22009" s="34">
        <v>26</v>
      </c>
      <c r="N22009" s="34">
        <v>19</v>
      </c>
      <c r="O22009" s="34">
        <v>46</v>
      </c>
      <c r="P22009" s="34">
        <v>16</v>
      </c>
      <c r="Q22009" s="34">
        <v>40</v>
      </c>
      <c r="R22009" s="34">
        <v>22</v>
      </c>
      <c r="S22009" s="34">
        <v>35</v>
      </c>
      <c r="T22009" s="34">
        <v>17</v>
      </c>
      <c r="U22009" s="34">
        <v>30</v>
      </c>
      <c r="V22009" s="34">
        <v>26</v>
      </c>
      <c r="W22009" s="34">
        <v>21</v>
      </c>
      <c r="X22009" s="34">
        <v>21</v>
      </c>
      <c r="Y22009" s="34">
        <v>32</v>
      </c>
      <c r="Z22009" s="34">
        <v>18</v>
      </c>
      <c r="AA22009" s="34">
        <v>37</v>
      </c>
      <c r="AB22009" s="34">
        <v>15</v>
      </c>
      <c r="AC22009" s="34">
        <v>68</v>
      </c>
    </row>
    <row r="22010" spans="1:29" x14ac:dyDescent="0.2">
      <c r="A22010" s="34" t="s">
        <v>82503</v>
      </c>
      <c r="B22010" s="34">
        <v>92</v>
      </c>
      <c r="C22010" s="34">
        <v>30</v>
      </c>
      <c r="D22010" s="34">
        <v>57</v>
      </c>
      <c r="E22010" s="34">
        <v>28</v>
      </c>
      <c r="F22010" s="34">
        <v>39</v>
      </c>
      <c r="G22010" s="34">
        <v>29</v>
      </c>
      <c r="H22010" s="34">
        <v>40</v>
      </c>
      <c r="I22010" s="34">
        <v>45</v>
      </c>
      <c r="J22010" s="34">
        <v>54</v>
      </c>
      <c r="K22010" s="34">
        <v>52</v>
      </c>
      <c r="L22010" s="34">
        <v>40</v>
      </c>
      <c r="M22010" s="34">
        <v>29</v>
      </c>
      <c r="N22010" s="34">
        <v>36</v>
      </c>
      <c r="O22010" s="34">
        <v>29</v>
      </c>
      <c r="P22010" s="34">
        <v>48</v>
      </c>
      <c r="Q22010" s="34">
        <v>57</v>
      </c>
      <c r="R22010" s="34">
        <v>56</v>
      </c>
      <c r="S22010" s="34">
        <v>47</v>
      </c>
      <c r="T22010" s="34">
        <v>44</v>
      </c>
      <c r="U22010" s="34">
        <v>49</v>
      </c>
      <c r="V22010" s="34">
        <v>61</v>
      </c>
      <c r="W22010" s="34">
        <v>39</v>
      </c>
      <c r="X22010" s="34">
        <v>32</v>
      </c>
      <c r="Y22010" s="34">
        <v>44</v>
      </c>
      <c r="Z22010" s="34">
        <v>50</v>
      </c>
      <c r="AA22010" s="34">
        <v>73</v>
      </c>
      <c r="AB22010" s="34">
        <v>74</v>
      </c>
      <c r="AC22010" s="34">
        <v>65</v>
      </c>
    </row>
    <row r="22011" spans="1:29" x14ac:dyDescent="0.2">
      <c r="A22011" s="34" t="s">
        <v>82504</v>
      </c>
      <c r="B22011" s="34">
        <v>67</v>
      </c>
      <c r="C22011" s="34">
        <v>212</v>
      </c>
      <c r="D22011" s="34">
        <v>195</v>
      </c>
      <c r="E22011" s="34">
        <v>225</v>
      </c>
      <c r="F22011" s="34">
        <v>167</v>
      </c>
      <c r="G22011" s="34">
        <v>231</v>
      </c>
      <c r="H22011" s="34">
        <v>136</v>
      </c>
      <c r="I22011" s="34">
        <v>151</v>
      </c>
      <c r="J22011" s="34">
        <v>140</v>
      </c>
      <c r="K22011" s="34">
        <v>203</v>
      </c>
      <c r="L22011" s="34">
        <v>94</v>
      </c>
      <c r="M22011" s="34">
        <v>145</v>
      </c>
      <c r="N22011" s="34">
        <v>120</v>
      </c>
      <c r="O22011" s="34">
        <v>119</v>
      </c>
      <c r="P22011" s="34">
        <v>146</v>
      </c>
      <c r="Q22011" s="34">
        <v>247</v>
      </c>
      <c r="R22011" s="34">
        <v>182</v>
      </c>
      <c r="S22011" s="34">
        <v>257</v>
      </c>
      <c r="T22011" s="34">
        <v>125</v>
      </c>
      <c r="U22011" s="34">
        <v>159</v>
      </c>
      <c r="V22011" s="34">
        <v>179</v>
      </c>
      <c r="W22011" s="34">
        <v>210</v>
      </c>
      <c r="X22011" s="34">
        <v>202</v>
      </c>
      <c r="Y22011" s="34">
        <v>132</v>
      </c>
      <c r="Z22011" s="34">
        <v>206</v>
      </c>
      <c r="AA22011" s="34">
        <v>245</v>
      </c>
      <c r="AB22011" s="34">
        <v>188</v>
      </c>
      <c r="AC22011" s="34">
        <v>306</v>
      </c>
    </row>
    <row r="22012" spans="1:29" x14ac:dyDescent="0.2">
      <c r="A22012" s="34" t="s">
        <v>82505</v>
      </c>
      <c r="B22012" s="34">
        <v>27</v>
      </c>
      <c r="C22012" s="34">
        <v>50</v>
      </c>
      <c r="D22012" s="34">
        <v>59</v>
      </c>
      <c r="E22012" s="34">
        <v>55</v>
      </c>
      <c r="F22012" s="34">
        <v>39</v>
      </c>
      <c r="G22012" s="34">
        <v>72</v>
      </c>
      <c r="H22012" s="34">
        <v>31</v>
      </c>
      <c r="I22012" s="34">
        <v>37</v>
      </c>
      <c r="J22012" s="34">
        <v>36</v>
      </c>
      <c r="K22012" s="34">
        <v>67</v>
      </c>
      <c r="L22012" s="34">
        <v>10</v>
      </c>
      <c r="M22012" s="34">
        <v>34</v>
      </c>
      <c r="N22012" s="34">
        <v>32</v>
      </c>
      <c r="O22012" s="34">
        <v>36</v>
      </c>
      <c r="P22012" s="34">
        <v>38</v>
      </c>
      <c r="Q22012" s="34">
        <v>34</v>
      </c>
      <c r="R22012" s="34">
        <v>32</v>
      </c>
      <c r="S22012" s="34">
        <v>53</v>
      </c>
      <c r="T22012" s="34">
        <v>21</v>
      </c>
      <c r="U22012" s="34">
        <v>43</v>
      </c>
      <c r="V22012" s="34">
        <v>30</v>
      </c>
      <c r="W22012" s="34">
        <v>30</v>
      </c>
      <c r="X22012" s="34">
        <v>41</v>
      </c>
      <c r="Y22012" s="34">
        <v>30</v>
      </c>
      <c r="Z22012" s="34">
        <v>34</v>
      </c>
      <c r="AA22012" s="34">
        <v>40</v>
      </c>
      <c r="AB22012" s="34">
        <v>26</v>
      </c>
      <c r="AC22012" s="34">
        <v>64</v>
      </c>
    </row>
    <row r="22013" spans="1:29" x14ac:dyDescent="0.2">
      <c r="A22013" s="34" t="s">
        <v>82506</v>
      </c>
      <c r="B22013" s="34">
        <v>110</v>
      </c>
      <c r="C22013" s="34">
        <v>157</v>
      </c>
      <c r="D22013" s="34">
        <v>164</v>
      </c>
      <c r="E22013" s="34">
        <v>214</v>
      </c>
      <c r="F22013" s="34">
        <v>171</v>
      </c>
      <c r="G22013" s="34">
        <v>225</v>
      </c>
      <c r="H22013" s="34">
        <v>141</v>
      </c>
      <c r="I22013" s="34">
        <v>154</v>
      </c>
      <c r="J22013" s="34">
        <v>155</v>
      </c>
      <c r="K22013" s="34">
        <v>176</v>
      </c>
      <c r="L22013" s="34">
        <v>94</v>
      </c>
      <c r="M22013" s="34">
        <v>167</v>
      </c>
      <c r="N22013" s="34">
        <v>139</v>
      </c>
      <c r="O22013" s="34">
        <v>151</v>
      </c>
      <c r="P22013" s="34">
        <v>125</v>
      </c>
      <c r="Q22013" s="34">
        <v>234</v>
      </c>
      <c r="R22013" s="34">
        <v>146</v>
      </c>
      <c r="S22013" s="34">
        <v>252</v>
      </c>
      <c r="T22013" s="34">
        <v>104</v>
      </c>
      <c r="U22013" s="34">
        <v>175</v>
      </c>
      <c r="V22013" s="34">
        <v>159</v>
      </c>
      <c r="W22013" s="34">
        <v>178</v>
      </c>
      <c r="X22013" s="34">
        <v>248</v>
      </c>
      <c r="Y22013" s="34">
        <v>203</v>
      </c>
      <c r="Z22013" s="34">
        <v>137</v>
      </c>
      <c r="AA22013" s="34">
        <v>210</v>
      </c>
      <c r="AB22013" s="34">
        <v>165</v>
      </c>
      <c r="AC22013" s="34">
        <v>296</v>
      </c>
    </row>
    <row r="22014" spans="1:29" x14ac:dyDescent="0.2">
      <c r="A22014" s="34" t="s">
        <v>82507</v>
      </c>
      <c r="B22014" s="34">
        <v>103</v>
      </c>
      <c r="C22014" s="34">
        <v>148</v>
      </c>
      <c r="D22014" s="34">
        <v>186</v>
      </c>
      <c r="E22014" s="34">
        <v>185</v>
      </c>
      <c r="F22014" s="34">
        <v>179</v>
      </c>
      <c r="G22014" s="34">
        <v>225</v>
      </c>
      <c r="H22014" s="34">
        <v>163</v>
      </c>
      <c r="I22014" s="34">
        <v>163</v>
      </c>
      <c r="J22014" s="34">
        <v>159</v>
      </c>
      <c r="K22014" s="34">
        <v>205</v>
      </c>
      <c r="L22014" s="34">
        <v>91</v>
      </c>
      <c r="M22014" s="34">
        <v>132</v>
      </c>
      <c r="N22014" s="34">
        <v>159</v>
      </c>
      <c r="O22014" s="34">
        <v>162</v>
      </c>
      <c r="P22014" s="34">
        <v>138</v>
      </c>
      <c r="Q22014" s="34">
        <v>194</v>
      </c>
      <c r="R22014" s="34">
        <v>196</v>
      </c>
      <c r="S22014" s="34">
        <v>237</v>
      </c>
      <c r="T22014" s="34">
        <v>171</v>
      </c>
      <c r="U22014" s="34">
        <v>180</v>
      </c>
      <c r="V22014" s="34">
        <v>215</v>
      </c>
      <c r="W22014" s="34">
        <v>177</v>
      </c>
      <c r="X22014" s="34">
        <v>259</v>
      </c>
      <c r="Y22014" s="34">
        <v>178</v>
      </c>
      <c r="Z22014" s="34">
        <v>165</v>
      </c>
      <c r="AA22014" s="34">
        <v>220</v>
      </c>
      <c r="AB22014" s="34">
        <v>159</v>
      </c>
      <c r="AC22014" s="34">
        <v>268</v>
      </c>
    </row>
    <row r="22015" spans="1:29" x14ac:dyDescent="0.2">
      <c r="A22015" s="34" t="s">
        <v>82508</v>
      </c>
      <c r="B22015" s="34">
        <v>54</v>
      </c>
      <c r="C22015" s="34">
        <v>76</v>
      </c>
      <c r="D22015" s="34">
        <v>67</v>
      </c>
      <c r="E22015" s="34">
        <v>83</v>
      </c>
      <c r="F22015" s="34">
        <v>72</v>
      </c>
      <c r="G22015" s="34">
        <v>79</v>
      </c>
      <c r="H22015" s="34">
        <v>76</v>
      </c>
      <c r="I22015" s="34">
        <v>47</v>
      </c>
      <c r="J22015" s="34">
        <v>63</v>
      </c>
      <c r="K22015" s="34">
        <v>78</v>
      </c>
      <c r="L22015" s="34">
        <v>60</v>
      </c>
      <c r="M22015" s="34">
        <v>76</v>
      </c>
      <c r="N22015" s="34">
        <v>61</v>
      </c>
      <c r="O22015" s="34">
        <v>69</v>
      </c>
      <c r="P22015" s="34">
        <v>47</v>
      </c>
      <c r="Q22015" s="34">
        <v>92</v>
      </c>
      <c r="R22015" s="34">
        <v>86</v>
      </c>
      <c r="S22015" s="34">
        <v>85</v>
      </c>
      <c r="T22015" s="34">
        <v>51</v>
      </c>
      <c r="U22015" s="34">
        <v>61</v>
      </c>
      <c r="V22015" s="34">
        <v>64</v>
      </c>
      <c r="W22015" s="34">
        <v>74</v>
      </c>
      <c r="X22015" s="34">
        <v>81</v>
      </c>
      <c r="Y22015" s="34">
        <v>87</v>
      </c>
      <c r="Z22015" s="34">
        <v>78</v>
      </c>
      <c r="AA22015" s="34">
        <v>87</v>
      </c>
      <c r="AB22015" s="34">
        <v>63</v>
      </c>
      <c r="AC22015" s="34">
        <v>89</v>
      </c>
    </row>
    <row r="22016" spans="1:29" x14ac:dyDescent="0.2">
      <c r="A22016" s="34" t="s">
        <v>82509</v>
      </c>
      <c r="B22016" s="34">
        <v>50</v>
      </c>
      <c r="C22016" s="34">
        <v>49</v>
      </c>
      <c r="D22016" s="34">
        <v>30</v>
      </c>
      <c r="E22016" s="34">
        <v>67</v>
      </c>
      <c r="F22016" s="34">
        <v>41</v>
      </c>
      <c r="G22016" s="34">
        <v>21</v>
      </c>
      <c r="H22016" s="34">
        <v>47</v>
      </c>
      <c r="I22016" s="34">
        <v>57</v>
      </c>
      <c r="J22016" s="34">
        <v>37</v>
      </c>
      <c r="K22016" s="34">
        <v>40</v>
      </c>
      <c r="L22016" s="34">
        <v>36</v>
      </c>
      <c r="M22016" s="34">
        <v>35</v>
      </c>
      <c r="N22016" s="34">
        <v>37</v>
      </c>
      <c r="O22016" s="34">
        <v>36</v>
      </c>
      <c r="P22016" s="34">
        <v>42</v>
      </c>
      <c r="Q22016" s="34">
        <v>71</v>
      </c>
      <c r="R22016" s="34">
        <v>45</v>
      </c>
      <c r="S22016" s="34">
        <v>41</v>
      </c>
      <c r="T22016" s="34">
        <v>51</v>
      </c>
      <c r="U22016" s="34">
        <v>39</v>
      </c>
      <c r="V22016" s="34">
        <v>57</v>
      </c>
      <c r="W22016" s="34">
        <v>31</v>
      </c>
      <c r="X22016" s="34">
        <v>69</v>
      </c>
      <c r="Y22016" s="34">
        <v>52</v>
      </c>
      <c r="Z22016" s="34">
        <v>62</v>
      </c>
      <c r="AA22016" s="34">
        <v>39</v>
      </c>
      <c r="AB22016" s="34">
        <v>59</v>
      </c>
      <c r="AC22016" s="34">
        <v>79</v>
      </c>
    </row>
    <row r="22017" spans="1:29" x14ac:dyDescent="0.2">
      <c r="A22017" s="34" t="s">
        <v>82510</v>
      </c>
      <c r="B22017" s="34">
        <v>76</v>
      </c>
      <c r="C22017" s="34">
        <v>38</v>
      </c>
      <c r="D22017" s="34">
        <v>59</v>
      </c>
      <c r="E22017" s="34">
        <v>43</v>
      </c>
      <c r="F22017" s="34">
        <v>44</v>
      </c>
      <c r="G22017" s="34">
        <v>75</v>
      </c>
      <c r="H22017" s="34">
        <v>42</v>
      </c>
      <c r="I22017" s="34">
        <v>51</v>
      </c>
      <c r="J22017" s="34">
        <v>41</v>
      </c>
      <c r="K22017" s="34">
        <v>56</v>
      </c>
      <c r="L22017" s="34">
        <v>34</v>
      </c>
      <c r="M22017" s="34">
        <v>41</v>
      </c>
      <c r="N22017" s="34">
        <v>46</v>
      </c>
      <c r="O22017" s="34">
        <v>39</v>
      </c>
      <c r="P22017" s="34">
        <v>47</v>
      </c>
      <c r="Q22017" s="34">
        <v>44</v>
      </c>
      <c r="R22017" s="34">
        <v>64</v>
      </c>
      <c r="S22017" s="34">
        <v>49</v>
      </c>
      <c r="T22017" s="34">
        <v>41</v>
      </c>
      <c r="U22017" s="34">
        <v>29</v>
      </c>
      <c r="V22017" s="34">
        <v>60</v>
      </c>
      <c r="W22017" s="34">
        <v>54</v>
      </c>
      <c r="X22017" s="34">
        <v>43</v>
      </c>
      <c r="Y22017" s="34">
        <v>22</v>
      </c>
      <c r="Z22017" s="34">
        <v>61</v>
      </c>
      <c r="AA22017" s="34">
        <v>56</v>
      </c>
      <c r="AB22017" s="34">
        <v>56</v>
      </c>
      <c r="AC22017" s="34">
        <v>67</v>
      </c>
    </row>
    <row r="22018" spans="1:29" x14ac:dyDescent="0.2">
      <c r="A22018" s="34" t="s">
        <v>82511</v>
      </c>
      <c r="B22018" s="34">
        <v>40</v>
      </c>
      <c r="C22018" s="34">
        <v>41</v>
      </c>
      <c r="D22018" s="34">
        <v>66</v>
      </c>
      <c r="E22018" s="34">
        <v>72</v>
      </c>
      <c r="F22018" s="34">
        <v>38</v>
      </c>
      <c r="G22018" s="34">
        <v>32</v>
      </c>
      <c r="H22018" s="34">
        <v>43</v>
      </c>
      <c r="I22018" s="34">
        <v>45</v>
      </c>
      <c r="J22018" s="34">
        <v>58</v>
      </c>
      <c r="K22018" s="34">
        <v>57</v>
      </c>
      <c r="L22018" s="34">
        <v>27</v>
      </c>
      <c r="M22018" s="34">
        <v>73</v>
      </c>
      <c r="N22018" s="34">
        <v>41</v>
      </c>
      <c r="O22018" s="34">
        <v>40</v>
      </c>
      <c r="P22018" s="34">
        <v>48</v>
      </c>
      <c r="Q22018" s="34">
        <v>59</v>
      </c>
      <c r="R22018" s="34">
        <v>27</v>
      </c>
      <c r="S22018" s="34">
        <v>37</v>
      </c>
      <c r="T22018" s="34">
        <v>34</v>
      </c>
      <c r="U22018" s="34">
        <v>30</v>
      </c>
      <c r="V22018" s="34">
        <v>75</v>
      </c>
      <c r="W22018" s="34">
        <v>49</v>
      </c>
      <c r="X22018" s="34">
        <v>48</v>
      </c>
      <c r="Y22018" s="34">
        <v>52</v>
      </c>
      <c r="Z22018" s="34">
        <v>66</v>
      </c>
      <c r="AA22018" s="34">
        <v>40</v>
      </c>
      <c r="AB22018" s="34">
        <v>45</v>
      </c>
      <c r="AC22018" s="34">
        <v>80</v>
      </c>
    </row>
    <row r="22019" spans="1:29" x14ac:dyDescent="0.2">
      <c r="A22019" s="34" t="s">
        <v>82512</v>
      </c>
      <c r="B22019" s="34">
        <v>65</v>
      </c>
      <c r="C22019" s="34">
        <v>45</v>
      </c>
      <c r="D22019" s="34">
        <v>52</v>
      </c>
      <c r="E22019" s="34">
        <v>55</v>
      </c>
      <c r="F22019" s="34">
        <v>60</v>
      </c>
      <c r="G22019" s="34">
        <v>65</v>
      </c>
      <c r="H22019" s="34">
        <v>63</v>
      </c>
      <c r="I22019" s="34">
        <v>43</v>
      </c>
      <c r="J22019" s="34">
        <v>61</v>
      </c>
      <c r="K22019" s="34">
        <v>68</v>
      </c>
      <c r="L22019" s="34">
        <v>34</v>
      </c>
      <c r="M22019" s="34">
        <v>34</v>
      </c>
      <c r="N22019" s="34">
        <v>27</v>
      </c>
      <c r="O22019" s="34">
        <v>63</v>
      </c>
      <c r="P22019" s="34">
        <v>68</v>
      </c>
      <c r="Q22019" s="34">
        <v>90</v>
      </c>
      <c r="R22019" s="34">
        <v>72</v>
      </c>
      <c r="S22019" s="34">
        <v>94</v>
      </c>
      <c r="T22019" s="34">
        <v>57</v>
      </c>
      <c r="U22019" s="34">
        <v>61</v>
      </c>
      <c r="V22019" s="34">
        <v>73</v>
      </c>
      <c r="W22019" s="34">
        <v>79</v>
      </c>
      <c r="X22019" s="34">
        <v>90</v>
      </c>
      <c r="Y22019" s="34">
        <v>73</v>
      </c>
      <c r="Z22019" s="34">
        <v>89</v>
      </c>
      <c r="AA22019" s="34">
        <v>85</v>
      </c>
      <c r="AB22019" s="34">
        <v>66</v>
      </c>
      <c r="AC22019" s="34">
        <v>78</v>
      </c>
    </row>
    <row r="22020" spans="1:29" x14ac:dyDescent="0.2">
      <c r="A22020" s="34" t="s">
        <v>82513</v>
      </c>
      <c r="B22020" s="34">
        <v>22</v>
      </c>
      <c r="C22020" s="34">
        <v>34</v>
      </c>
      <c r="D22020" s="34">
        <v>31</v>
      </c>
      <c r="E22020" s="34">
        <v>38</v>
      </c>
      <c r="F22020" s="34">
        <v>28</v>
      </c>
      <c r="G22020" s="34">
        <v>58</v>
      </c>
      <c r="H22020" s="34">
        <v>19</v>
      </c>
      <c r="I22020" s="34">
        <v>55</v>
      </c>
      <c r="J22020" s="34">
        <v>18</v>
      </c>
      <c r="K22020" s="34">
        <v>56</v>
      </c>
      <c r="L22020" s="34">
        <v>16</v>
      </c>
      <c r="M22020" s="34">
        <v>43</v>
      </c>
      <c r="N22020" s="34">
        <v>32</v>
      </c>
      <c r="O22020" s="34">
        <v>38</v>
      </c>
      <c r="P22020" s="34">
        <v>26</v>
      </c>
      <c r="Q22020" s="34">
        <v>59</v>
      </c>
      <c r="R22020" s="34">
        <v>25</v>
      </c>
      <c r="S22020" s="34">
        <v>44</v>
      </c>
      <c r="T22020" s="34">
        <v>26</v>
      </c>
      <c r="U22020" s="34">
        <v>38</v>
      </c>
      <c r="V22020" s="34">
        <v>56</v>
      </c>
      <c r="W22020" s="34">
        <v>50</v>
      </c>
      <c r="X22020" s="34">
        <v>41</v>
      </c>
      <c r="Y22020" s="34">
        <v>27</v>
      </c>
      <c r="Z22020" s="34">
        <v>40</v>
      </c>
      <c r="AA22020" s="34">
        <v>58</v>
      </c>
      <c r="AB22020" s="34">
        <v>26</v>
      </c>
      <c r="AC22020" s="34">
        <v>78</v>
      </c>
    </row>
    <row r="22021" spans="1:29" x14ac:dyDescent="0.2">
      <c r="A22021" s="34" t="s">
        <v>82514</v>
      </c>
      <c r="B22021" s="34">
        <v>0</v>
      </c>
      <c r="C22021" s="34">
        <v>0</v>
      </c>
      <c r="D22021" s="34">
        <v>0</v>
      </c>
      <c r="E22021" s="34">
        <v>0</v>
      </c>
      <c r="F22021" s="34">
        <v>0</v>
      </c>
      <c r="G22021" s="34">
        <v>0</v>
      </c>
      <c r="H22021" s="34">
        <v>0</v>
      </c>
      <c r="I22021" s="34">
        <v>0</v>
      </c>
      <c r="J22021" s="34">
        <v>0</v>
      </c>
      <c r="K22021" s="34">
        <v>0</v>
      </c>
      <c r="L22021" s="34">
        <v>0</v>
      </c>
      <c r="M22021" s="34">
        <v>0</v>
      </c>
      <c r="N22021" s="34">
        <v>0</v>
      </c>
      <c r="O22021" s="34">
        <v>0</v>
      </c>
      <c r="P22021" s="34">
        <v>0</v>
      </c>
      <c r="Q22021" s="34">
        <v>0</v>
      </c>
      <c r="R22021" s="34">
        <v>0</v>
      </c>
      <c r="S22021" s="34">
        <v>0</v>
      </c>
      <c r="T22021" s="34">
        <v>0</v>
      </c>
      <c r="U22021" s="34">
        <v>0</v>
      </c>
      <c r="V22021" s="34">
        <v>0</v>
      </c>
      <c r="W22021" s="34">
        <v>0</v>
      </c>
      <c r="X22021" s="34">
        <v>0</v>
      </c>
      <c r="Y22021" s="34">
        <v>0</v>
      </c>
      <c r="Z22021" s="34">
        <v>0</v>
      </c>
      <c r="AA22021" s="34">
        <v>0</v>
      </c>
      <c r="AB22021" s="34">
        <v>0</v>
      </c>
      <c r="AC22021" s="34">
        <v>0</v>
      </c>
    </row>
    <row r="22022" spans="1:29" x14ac:dyDescent="0.2">
      <c r="A22022" s="34" t="s">
        <v>82515</v>
      </c>
      <c r="B22022" s="34">
        <v>78</v>
      </c>
      <c r="C22022" s="34">
        <v>49</v>
      </c>
      <c r="D22022" s="34">
        <v>66</v>
      </c>
      <c r="E22022" s="34">
        <v>76</v>
      </c>
      <c r="F22022" s="34">
        <v>68</v>
      </c>
      <c r="G22022" s="34">
        <v>87</v>
      </c>
      <c r="H22022" s="34">
        <v>50</v>
      </c>
      <c r="I22022" s="34">
        <v>46</v>
      </c>
      <c r="J22022" s="34">
        <v>58</v>
      </c>
      <c r="K22022" s="34">
        <v>67</v>
      </c>
      <c r="L22022" s="34">
        <v>43</v>
      </c>
      <c r="M22022" s="34">
        <v>78</v>
      </c>
      <c r="N22022" s="34">
        <v>80</v>
      </c>
      <c r="O22022" s="34">
        <v>58</v>
      </c>
      <c r="P22022" s="34">
        <v>78</v>
      </c>
      <c r="Q22022" s="34">
        <v>76</v>
      </c>
      <c r="R22022" s="34">
        <v>66</v>
      </c>
      <c r="S22022" s="34">
        <v>76</v>
      </c>
      <c r="T22022" s="34">
        <v>76</v>
      </c>
      <c r="U22022" s="34">
        <v>78</v>
      </c>
      <c r="V22022" s="34">
        <v>59</v>
      </c>
      <c r="W22022" s="34">
        <v>61</v>
      </c>
      <c r="X22022" s="34">
        <v>80</v>
      </c>
      <c r="Y22022" s="34">
        <v>50</v>
      </c>
      <c r="Z22022" s="34">
        <v>71</v>
      </c>
      <c r="AA22022" s="34">
        <v>71</v>
      </c>
      <c r="AB22022" s="34">
        <v>70</v>
      </c>
      <c r="AC22022" s="34">
        <v>96</v>
      </c>
    </row>
    <row r="22023" spans="1:29" x14ac:dyDescent="0.2">
      <c r="A22023" s="34" t="s">
        <v>82516</v>
      </c>
      <c r="B22023" s="34">
        <v>241</v>
      </c>
      <c r="C22023" s="34">
        <v>163</v>
      </c>
      <c r="D22023" s="34">
        <v>264</v>
      </c>
      <c r="E22023" s="34">
        <v>229</v>
      </c>
      <c r="F22023" s="34">
        <v>233</v>
      </c>
      <c r="G22023" s="34">
        <v>196</v>
      </c>
      <c r="H22023" s="34">
        <v>262</v>
      </c>
      <c r="I22023" s="34">
        <v>164</v>
      </c>
      <c r="J22023" s="34">
        <v>253</v>
      </c>
      <c r="K22023" s="34">
        <v>183</v>
      </c>
      <c r="L22023" s="34">
        <v>173</v>
      </c>
      <c r="M22023" s="34">
        <v>161</v>
      </c>
      <c r="N22023" s="34">
        <v>226</v>
      </c>
      <c r="O22023" s="34">
        <v>181</v>
      </c>
      <c r="P22023" s="34">
        <v>249</v>
      </c>
      <c r="Q22023" s="34">
        <v>267</v>
      </c>
      <c r="R22023" s="34">
        <v>342</v>
      </c>
      <c r="S22023" s="34">
        <v>208</v>
      </c>
      <c r="T22023" s="34">
        <v>302</v>
      </c>
      <c r="U22023" s="34">
        <v>187</v>
      </c>
      <c r="V22023" s="34">
        <v>258</v>
      </c>
      <c r="W22023" s="34">
        <v>240</v>
      </c>
      <c r="X22023" s="34">
        <v>280</v>
      </c>
      <c r="Y22023" s="34">
        <v>282</v>
      </c>
      <c r="Z22023" s="34">
        <v>286</v>
      </c>
      <c r="AA22023" s="34">
        <v>293</v>
      </c>
      <c r="AB22023" s="34">
        <v>301</v>
      </c>
      <c r="AC22023" s="34">
        <v>341</v>
      </c>
    </row>
    <row r="22024" spans="1:29" x14ac:dyDescent="0.2">
      <c r="A22024" s="34" t="s">
        <v>82517</v>
      </c>
      <c r="B22024" s="34">
        <v>82</v>
      </c>
      <c r="C22024" s="34">
        <v>95</v>
      </c>
      <c r="D22024" s="34">
        <v>118</v>
      </c>
      <c r="E22024" s="34">
        <v>129</v>
      </c>
      <c r="F22024" s="34">
        <v>73</v>
      </c>
      <c r="G22024" s="34">
        <v>81</v>
      </c>
      <c r="H22024" s="34">
        <v>70</v>
      </c>
      <c r="I22024" s="34">
        <v>109</v>
      </c>
      <c r="J22024" s="34">
        <v>72</v>
      </c>
      <c r="K22024" s="34">
        <v>84</v>
      </c>
      <c r="L22024" s="34">
        <v>29</v>
      </c>
      <c r="M22024" s="34">
        <v>106</v>
      </c>
      <c r="N22024" s="34">
        <v>66</v>
      </c>
      <c r="O22024" s="34">
        <v>68</v>
      </c>
      <c r="P22024" s="34">
        <v>75</v>
      </c>
      <c r="Q22024" s="34">
        <v>110</v>
      </c>
      <c r="R22024" s="34">
        <v>78</v>
      </c>
      <c r="S22024" s="34">
        <v>114</v>
      </c>
      <c r="T22024" s="34">
        <v>63</v>
      </c>
      <c r="U22024" s="34">
        <v>83</v>
      </c>
      <c r="V22024" s="34">
        <v>105</v>
      </c>
      <c r="W22024" s="34">
        <v>69</v>
      </c>
      <c r="X22024" s="34">
        <v>113</v>
      </c>
      <c r="Y22024" s="34">
        <v>60</v>
      </c>
      <c r="Z22024" s="34">
        <v>87</v>
      </c>
      <c r="AA22024" s="34">
        <v>112</v>
      </c>
      <c r="AB22024" s="34">
        <v>98</v>
      </c>
      <c r="AC22024" s="34">
        <v>163</v>
      </c>
    </row>
    <row r="22025" spans="1:29" x14ac:dyDescent="0.2">
      <c r="A22025" s="34" t="s">
        <v>82518</v>
      </c>
      <c r="B22025" s="34">
        <v>112</v>
      </c>
      <c r="C22025" s="34">
        <v>96</v>
      </c>
      <c r="D22025" s="34">
        <v>139</v>
      </c>
      <c r="E22025" s="34">
        <v>78</v>
      </c>
      <c r="F22025" s="34">
        <v>105</v>
      </c>
      <c r="G22025" s="34">
        <v>82</v>
      </c>
      <c r="H22025" s="34">
        <v>118</v>
      </c>
      <c r="I22025" s="34">
        <v>65</v>
      </c>
      <c r="J22025" s="34">
        <v>106</v>
      </c>
      <c r="K22025" s="34">
        <v>77</v>
      </c>
      <c r="L22025" s="34">
        <v>86</v>
      </c>
      <c r="M22025" s="34">
        <v>70</v>
      </c>
      <c r="N22025" s="34">
        <v>95</v>
      </c>
      <c r="O22025" s="34">
        <v>63</v>
      </c>
      <c r="P22025" s="34">
        <v>104</v>
      </c>
      <c r="Q22025" s="34">
        <v>171</v>
      </c>
      <c r="R22025" s="34">
        <v>134</v>
      </c>
      <c r="S22025" s="34">
        <v>93</v>
      </c>
      <c r="T22025" s="34">
        <v>137</v>
      </c>
      <c r="U22025" s="34">
        <v>72</v>
      </c>
      <c r="V22025" s="34">
        <v>108</v>
      </c>
      <c r="W22025" s="34">
        <v>104</v>
      </c>
      <c r="X22025" s="34">
        <v>132</v>
      </c>
      <c r="Y22025" s="34">
        <v>122</v>
      </c>
      <c r="Z22025" s="34">
        <v>112</v>
      </c>
      <c r="AA22025" s="34">
        <v>118</v>
      </c>
      <c r="AB22025" s="34">
        <v>106</v>
      </c>
      <c r="AC22025" s="34">
        <v>154</v>
      </c>
    </row>
    <row r="22026" spans="1:29" x14ac:dyDescent="0.2">
      <c r="A22026" s="34" t="s">
        <v>82519</v>
      </c>
      <c r="B22026" s="34">
        <v>167</v>
      </c>
      <c r="C22026" s="34">
        <v>220</v>
      </c>
      <c r="D22026" s="34">
        <v>394</v>
      </c>
      <c r="E22026" s="34">
        <v>255</v>
      </c>
      <c r="F22026" s="34">
        <v>351</v>
      </c>
      <c r="G22026" s="34">
        <v>268</v>
      </c>
      <c r="H22026" s="34">
        <v>291</v>
      </c>
      <c r="I22026" s="34">
        <v>240</v>
      </c>
      <c r="J22026" s="34">
        <v>279</v>
      </c>
      <c r="K22026" s="34">
        <v>275</v>
      </c>
      <c r="L22026" s="34">
        <v>237</v>
      </c>
      <c r="M22026" s="34">
        <v>246</v>
      </c>
      <c r="N22026" s="34">
        <v>294</v>
      </c>
      <c r="O22026" s="34">
        <v>235</v>
      </c>
      <c r="P22026" s="34">
        <v>275</v>
      </c>
      <c r="Q22026" s="34">
        <v>310</v>
      </c>
      <c r="R22026" s="34">
        <v>384</v>
      </c>
      <c r="S22026" s="34">
        <v>311</v>
      </c>
      <c r="T22026" s="34">
        <v>338</v>
      </c>
      <c r="U22026" s="34">
        <v>316</v>
      </c>
      <c r="V22026" s="34">
        <v>393</v>
      </c>
      <c r="W22026" s="34">
        <v>294</v>
      </c>
      <c r="X22026" s="34">
        <v>405</v>
      </c>
      <c r="Y22026" s="34">
        <v>302</v>
      </c>
      <c r="Z22026" s="34">
        <v>416</v>
      </c>
      <c r="AA22026" s="34">
        <v>340</v>
      </c>
      <c r="AB22026" s="34">
        <v>335</v>
      </c>
      <c r="AC22026" s="34">
        <v>483</v>
      </c>
    </row>
    <row r="22027" spans="1:29" x14ac:dyDescent="0.2">
      <c r="A22027" s="34" t="s">
        <v>82520</v>
      </c>
      <c r="B22027" s="34">
        <v>10</v>
      </c>
      <c r="C22027" s="34">
        <v>11</v>
      </c>
      <c r="D22027" s="34">
        <v>8</v>
      </c>
      <c r="E22027" s="34">
        <v>16</v>
      </c>
      <c r="F22027" s="34">
        <v>15</v>
      </c>
      <c r="G22027" s="34">
        <v>6</v>
      </c>
      <c r="H22027" s="34">
        <v>3</v>
      </c>
      <c r="I22027" s="34">
        <v>7</v>
      </c>
      <c r="J22027" s="34">
        <v>10</v>
      </c>
      <c r="K22027" s="34">
        <v>14</v>
      </c>
      <c r="L22027" s="34">
        <v>2</v>
      </c>
      <c r="M22027" s="34">
        <v>14</v>
      </c>
      <c r="N22027" s="34">
        <v>15</v>
      </c>
      <c r="O22027" s="34">
        <v>6</v>
      </c>
      <c r="P22027" s="34">
        <v>3</v>
      </c>
      <c r="Q22027" s="34">
        <v>8</v>
      </c>
      <c r="R22027" s="34">
        <v>9</v>
      </c>
      <c r="S22027" s="34">
        <v>16</v>
      </c>
      <c r="T22027" s="34">
        <v>5</v>
      </c>
      <c r="U22027" s="34">
        <v>8</v>
      </c>
      <c r="V22027" s="34">
        <v>10</v>
      </c>
      <c r="W22027" s="34">
        <v>17</v>
      </c>
      <c r="X22027" s="34">
        <v>30</v>
      </c>
      <c r="Y22027" s="34">
        <v>11</v>
      </c>
      <c r="Z22027" s="34">
        <v>22</v>
      </c>
      <c r="AA22027" s="34">
        <v>14</v>
      </c>
      <c r="AB22027" s="34">
        <v>9</v>
      </c>
      <c r="AC22027" s="34">
        <v>9</v>
      </c>
    </row>
    <row r="22028" spans="1:29" x14ac:dyDescent="0.2">
      <c r="A22028" s="34" t="s">
        <v>82521</v>
      </c>
      <c r="B22028" s="34">
        <v>68</v>
      </c>
      <c r="C22028" s="34">
        <v>42</v>
      </c>
      <c r="D22028" s="34">
        <v>69</v>
      </c>
      <c r="E22028" s="34">
        <v>51</v>
      </c>
      <c r="F22028" s="34">
        <v>53</v>
      </c>
      <c r="G22028" s="34">
        <v>65</v>
      </c>
      <c r="H22028" s="34">
        <v>43</v>
      </c>
      <c r="I22028" s="34">
        <v>61</v>
      </c>
      <c r="J22028" s="34">
        <v>44</v>
      </c>
      <c r="K22028" s="34">
        <v>76</v>
      </c>
      <c r="L22028" s="34">
        <v>39</v>
      </c>
      <c r="M22028" s="34">
        <v>50</v>
      </c>
      <c r="N22028" s="34">
        <v>72</v>
      </c>
      <c r="O22028" s="34">
        <v>60</v>
      </c>
      <c r="P22028" s="34">
        <v>36</v>
      </c>
      <c r="Q22028" s="34">
        <v>87</v>
      </c>
      <c r="R22028" s="34">
        <v>65</v>
      </c>
      <c r="S22028" s="34">
        <v>45</v>
      </c>
      <c r="T22028" s="34">
        <v>69</v>
      </c>
      <c r="U22028" s="34">
        <v>53</v>
      </c>
      <c r="V22028" s="34">
        <v>57</v>
      </c>
      <c r="W22028" s="34">
        <v>81</v>
      </c>
      <c r="X22028" s="34">
        <v>62</v>
      </c>
      <c r="Y22028" s="34">
        <v>57</v>
      </c>
      <c r="Z22028" s="34">
        <v>80</v>
      </c>
      <c r="AA22028" s="34">
        <v>55</v>
      </c>
      <c r="AB22028" s="34">
        <v>89</v>
      </c>
      <c r="AC22028" s="34">
        <v>74</v>
      </c>
    </row>
    <row r="22029" spans="1:29" x14ac:dyDescent="0.2">
      <c r="A22029" s="34" t="s">
        <v>82522</v>
      </c>
      <c r="B22029" s="34">
        <v>48</v>
      </c>
      <c r="C22029" s="34">
        <v>79</v>
      </c>
      <c r="D22029" s="34">
        <v>197</v>
      </c>
      <c r="E22029" s="34">
        <v>75</v>
      </c>
      <c r="F22029" s="34">
        <v>86</v>
      </c>
      <c r="G22029" s="34">
        <v>132</v>
      </c>
      <c r="H22029" s="34">
        <v>86</v>
      </c>
      <c r="I22029" s="34">
        <v>74</v>
      </c>
      <c r="J22029" s="34">
        <v>65</v>
      </c>
      <c r="K22029" s="34">
        <v>103</v>
      </c>
      <c r="L22029" s="34">
        <v>48</v>
      </c>
      <c r="M22029" s="34">
        <v>66</v>
      </c>
      <c r="N22029" s="34">
        <v>67</v>
      </c>
      <c r="O22029" s="34">
        <v>91</v>
      </c>
      <c r="P22029" s="34">
        <v>119</v>
      </c>
      <c r="Q22029" s="34">
        <v>94</v>
      </c>
      <c r="R22029" s="34">
        <v>128</v>
      </c>
      <c r="S22029" s="34">
        <v>149</v>
      </c>
      <c r="T22029" s="34">
        <v>71</v>
      </c>
      <c r="U22029" s="34">
        <v>60</v>
      </c>
      <c r="V22029" s="34">
        <v>119</v>
      </c>
      <c r="W22029" s="34">
        <v>62</v>
      </c>
      <c r="X22029" s="34">
        <v>122</v>
      </c>
      <c r="Y22029" s="34">
        <v>76</v>
      </c>
      <c r="Z22029" s="34">
        <v>124</v>
      </c>
      <c r="AA22029" s="34">
        <v>112</v>
      </c>
      <c r="AB22029" s="34">
        <v>96</v>
      </c>
      <c r="AC22029" s="34">
        <v>129</v>
      </c>
    </row>
    <row r="22030" spans="1:29" x14ac:dyDescent="0.2">
      <c r="A22030" s="34" t="s">
        <v>82523</v>
      </c>
      <c r="B22030" s="34">
        <v>82</v>
      </c>
      <c r="C22030" s="34">
        <v>84</v>
      </c>
      <c r="D22030" s="34">
        <v>123</v>
      </c>
      <c r="E22030" s="34">
        <v>83</v>
      </c>
      <c r="F22030" s="34">
        <v>79</v>
      </c>
      <c r="G22030" s="34">
        <v>58</v>
      </c>
      <c r="H22030" s="34">
        <v>112</v>
      </c>
      <c r="I22030" s="34">
        <v>74</v>
      </c>
      <c r="J22030" s="34">
        <v>81</v>
      </c>
      <c r="K22030" s="34">
        <v>83</v>
      </c>
      <c r="L22030" s="34">
        <v>65</v>
      </c>
      <c r="M22030" s="34">
        <v>57</v>
      </c>
      <c r="N22030" s="34">
        <v>88</v>
      </c>
      <c r="O22030" s="34">
        <v>63</v>
      </c>
      <c r="P22030" s="34">
        <v>86</v>
      </c>
      <c r="Q22030" s="34">
        <v>86</v>
      </c>
      <c r="R22030" s="34">
        <v>101</v>
      </c>
      <c r="S22030" s="34">
        <v>113</v>
      </c>
      <c r="T22030" s="34">
        <v>81</v>
      </c>
      <c r="U22030" s="34">
        <v>66</v>
      </c>
      <c r="V22030" s="34">
        <v>93</v>
      </c>
      <c r="W22030" s="34">
        <v>76</v>
      </c>
      <c r="X22030" s="34">
        <v>91</v>
      </c>
      <c r="Y22030" s="34">
        <v>61</v>
      </c>
      <c r="Z22030" s="34">
        <v>103</v>
      </c>
      <c r="AA22030" s="34">
        <v>84</v>
      </c>
      <c r="AB22030" s="34">
        <v>119</v>
      </c>
      <c r="AC22030" s="34">
        <v>137</v>
      </c>
    </row>
    <row r="22031" spans="1:29" x14ac:dyDescent="0.2">
      <c r="A22031" s="34" t="s">
        <v>82524</v>
      </c>
      <c r="B22031" s="34">
        <v>228</v>
      </c>
      <c r="C22031" s="34">
        <v>196</v>
      </c>
      <c r="D22031" s="34">
        <v>317</v>
      </c>
      <c r="E22031" s="34">
        <v>238</v>
      </c>
      <c r="F22031" s="34">
        <v>307</v>
      </c>
      <c r="G22031" s="34">
        <v>179</v>
      </c>
      <c r="H22031" s="34">
        <v>260</v>
      </c>
      <c r="I22031" s="34">
        <v>222</v>
      </c>
      <c r="J22031" s="34">
        <v>286</v>
      </c>
      <c r="K22031" s="34">
        <v>244</v>
      </c>
      <c r="L22031" s="34">
        <v>196</v>
      </c>
      <c r="M22031" s="34">
        <v>193</v>
      </c>
      <c r="N22031" s="34">
        <v>260</v>
      </c>
      <c r="O22031" s="34">
        <v>201</v>
      </c>
      <c r="P22031" s="34">
        <v>230</v>
      </c>
      <c r="Q22031" s="34">
        <v>320</v>
      </c>
      <c r="R22031" s="34">
        <v>336</v>
      </c>
      <c r="S22031" s="34">
        <v>299</v>
      </c>
      <c r="T22031" s="34">
        <v>304</v>
      </c>
      <c r="U22031" s="34">
        <v>282</v>
      </c>
      <c r="V22031" s="34">
        <v>367</v>
      </c>
      <c r="W22031" s="34">
        <v>338</v>
      </c>
      <c r="X22031" s="34">
        <v>396</v>
      </c>
      <c r="Y22031" s="34">
        <v>358</v>
      </c>
      <c r="Z22031" s="34">
        <v>332</v>
      </c>
      <c r="AA22031" s="34">
        <v>360</v>
      </c>
      <c r="AB22031" s="34">
        <v>386</v>
      </c>
      <c r="AC22031" s="34">
        <v>445</v>
      </c>
    </row>
    <row r="22032" spans="1:29" x14ac:dyDescent="0.2">
      <c r="A22032" s="34" t="s">
        <v>82525</v>
      </c>
      <c r="B22032" s="34">
        <v>54</v>
      </c>
      <c r="C22032" s="34">
        <v>29</v>
      </c>
      <c r="D22032" s="34">
        <v>62</v>
      </c>
      <c r="E22032" s="34">
        <v>39</v>
      </c>
      <c r="F22032" s="34">
        <v>69</v>
      </c>
      <c r="G22032" s="34">
        <v>37</v>
      </c>
      <c r="H22032" s="34">
        <v>79</v>
      </c>
      <c r="I22032" s="34">
        <v>58</v>
      </c>
      <c r="J22032" s="34">
        <v>58</v>
      </c>
      <c r="K22032" s="34">
        <v>46</v>
      </c>
      <c r="L22032" s="34">
        <v>50</v>
      </c>
      <c r="M22032" s="34">
        <v>32</v>
      </c>
      <c r="N22032" s="34">
        <v>59</v>
      </c>
      <c r="O22032" s="34">
        <v>46</v>
      </c>
      <c r="P22032" s="34">
        <v>59</v>
      </c>
      <c r="Q22032" s="34">
        <v>50</v>
      </c>
      <c r="R22032" s="34">
        <v>71</v>
      </c>
      <c r="S22032" s="34">
        <v>57</v>
      </c>
      <c r="T22032" s="34">
        <v>65</v>
      </c>
      <c r="U22032" s="34">
        <v>49</v>
      </c>
      <c r="V22032" s="34">
        <v>58</v>
      </c>
      <c r="W22032" s="34">
        <v>79</v>
      </c>
      <c r="X22032" s="34">
        <v>81</v>
      </c>
      <c r="Y22032" s="34">
        <v>48</v>
      </c>
      <c r="Z22032" s="34">
        <v>72</v>
      </c>
      <c r="AA22032" s="34">
        <v>45</v>
      </c>
      <c r="AB22032" s="34">
        <v>88</v>
      </c>
      <c r="AC22032" s="34">
        <v>102</v>
      </c>
    </row>
    <row r="22033" spans="1:29" x14ac:dyDescent="0.2">
      <c r="A22033" s="34" t="s">
        <v>82526</v>
      </c>
      <c r="B22033" s="34">
        <v>13</v>
      </c>
      <c r="C22033" s="34">
        <v>45</v>
      </c>
      <c r="D22033" s="34">
        <v>30</v>
      </c>
      <c r="E22033" s="34">
        <v>38</v>
      </c>
      <c r="F22033" s="34">
        <v>26</v>
      </c>
      <c r="G22033" s="34">
        <v>20</v>
      </c>
      <c r="H22033" s="34">
        <v>26</v>
      </c>
      <c r="I22033" s="34">
        <v>41</v>
      </c>
      <c r="J22033" s="34">
        <v>18</v>
      </c>
      <c r="K22033" s="34">
        <v>49</v>
      </c>
      <c r="L22033" s="34">
        <v>10</v>
      </c>
      <c r="M22033" s="34">
        <v>36</v>
      </c>
      <c r="N22033" s="34">
        <v>15</v>
      </c>
      <c r="O22033" s="34">
        <v>34</v>
      </c>
      <c r="P22033" s="34">
        <v>29</v>
      </c>
      <c r="Q22033" s="34">
        <v>32</v>
      </c>
      <c r="R22033" s="34">
        <v>21</v>
      </c>
      <c r="S22033" s="34">
        <v>64</v>
      </c>
      <c r="T22033" s="34">
        <v>14</v>
      </c>
      <c r="U22033" s="34">
        <v>35</v>
      </c>
      <c r="V22033" s="34">
        <v>46</v>
      </c>
      <c r="W22033" s="34">
        <v>13</v>
      </c>
      <c r="X22033" s="34">
        <v>36</v>
      </c>
      <c r="Y22033" s="34">
        <v>20</v>
      </c>
      <c r="Z22033" s="34">
        <v>45</v>
      </c>
      <c r="AA22033" s="34">
        <v>39</v>
      </c>
      <c r="AB22033" s="34">
        <v>16</v>
      </c>
      <c r="AC22033" s="34">
        <v>60</v>
      </c>
    </row>
    <row r="22034" spans="1:29" x14ac:dyDescent="0.2">
      <c r="A22034" s="34" t="s">
        <v>82527</v>
      </c>
      <c r="B22034" s="34">
        <v>287</v>
      </c>
      <c r="C22034" s="34">
        <v>234</v>
      </c>
      <c r="D22034" s="34">
        <v>348</v>
      </c>
      <c r="E22034" s="34">
        <v>269</v>
      </c>
      <c r="F22034" s="34">
        <v>332</v>
      </c>
      <c r="G22034" s="34">
        <v>299</v>
      </c>
      <c r="H22034" s="34">
        <v>340</v>
      </c>
      <c r="I22034" s="34">
        <v>278</v>
      </c>
      <c r="J22034" s="34">
        <v>231</v>
      </c>
      <c r="K22034" s="34">
        <v>227</v>
      </c>
      <c r="L22034" s="34">
        <v>204</v>
      </c>
      <c r="M22034" s="34">
        <v>189</v>
      </c>
      <c r="N22034" s="34">
        <v>253</v>
      </c>
      <c r="O22034" s="34">
        <v>274</v>
      </c>
      <c r="P22034" s="34">
        <v>297</v>
      </c>
      <c r="Q22034" s="34">
        <v>345</v>
      </c>
      <c r="R22034" s="34">
        <v>375</v>
      </c>
      <c r="S22034" s="34">
        <v>319</v>
      </c>
      <c r="T22034" s="34">
        <v>337</v>
      </c>
      <c r="U22034" s="34">
        <v>238</v>
      </c>
      <c r="V22034" s="34">
        <v>388</v>
      </c>
      <c r="W22034" s="34">
        <v>305</v>
      </c>
      <c r="X22034" s="34">
        <v>436</v>
      </c>
      <c r="Y22034" s="34">
        <v>296</v>
      </c>
      <c r="Z22034" s="34">
        <v>421</v>
      </c>
      <c r="AA22034" s="34">
        <v>292</v>
      </c>
      <c r="AB22034" s="34">
        <v>347</v>
      </c>
      <c r="AC22034" s="34">
        <v>436</v>
      </c>
    </row>
    <row r="22035" spans="1:29" x14ac:dyDescent="0.2">
      <c r="A22035" s="34" t="s">
        <v>82528</v>
      </c>
      <c r="B22035" s="34">
        <v>23</v>
      </c>
      <c r="C22035" s="34">
        <v>35</v>
      </c>
      <c r="D22035" s="34">
        <v>56</v>
      </c>
      <c r="E22035" s="34">
        <v>38</v>
      </c>
      <c r="F22035" s="34">
        <v>32</v>
      </c>
      <c r="G22035" s="34">
        <v>33</v>
      </c>
      <c r="H22035" s="34">
        <v>33</v>
      </c>
      <c r="I22035" s="34">
        <v>31</v>
      </c>
      <c r="J22035" s="34">
        <v>39</v>
      </c>
      <c r="K22035" s="34">
        <v>38</v>
      </c>
      <c r="L22035" s="34">
        <v>17</v>
      </c>
      <c r="M22035" s="34">
        <v>36</v>
      </c>
      <c r="N22035" s="34">
        <v>47</v>
      </c>
      <c r="O22035" s="34">
        <v>26</v>
      </c>
      <c r="P22035" s="34">
        <v>24</v>
      </c>
      <c r="Q22035" s="34">
        <v>68</v>
      </c>
      <c r="R22035" s="34">
        <v>44</v>
      </c>
      <c r="S22035" s="34">
        <v>44</v>
      </c>
      <c r="T22035" s="34">
        <v>27</v>
      </c>
      <c r="U22035" s="34">
        <v>21</v>
      </c>
      <c r="V22035" s="34">
        <v>30</v>
      </c>
      <c r="W22035" s="34">
        <v>15</v>
      </c>
      <c r="X22035" s="34">
        <v>46</v>
      </c>
      <c r="Y22035" s="34">
        <v>23</v>
      </c>
      <c r="Z22035" s="34">
        <v>39</v>
      </c>
      <c r="AA22035" s="34">
        <v>47</v>
      </c>
      <c r="AB22035" s="34">
        <v>29</v>
      </c>
      <c r="AC22035" s="34">
        <v>59</v>
      </c>
    </row>
    <row r="22036" spans="1:29" x14ac:dyDescent="0.2">
      <c r="A22036" s="34" t="s">
        <v>82529</v>
      </c>
      <c r="B22036" s="34">
        <v>33</v>
      </c>
      <c r="C22036" s="34">
        <v>32</v>
      </c>
      <c r="D22036" s="34">
        <v>42</v>
      </c>
      <c r="E22036" s="34">
        <v>24</v>
      </c>
      <c r="F22036" s="34">
        <v>36</v>
      </c>
      <c r="G22036" s="34">
        <v>52</v>
      </c>
      <c r="H22036" s="34">
        <v>27</v>
      </c>
      <c r="I22036" s="34">
        <v>27</v>
      </c>
      <c r="J22036" s="34">
        <v>30</v>
      </c>
      <c r="K22036" s="34">
        <v>27</v>
      </c>
      <c r="L22036" s="34">
        <v>11</v>
      </c>
      <c r="M22036" s="34">
        <v>27</v>
      </c>
      <c r="N22036" s="34">
        <v>19</v>
      </c>
      <c r="O22036" s="34">
        <v>27</v>
      </c>
      <c r="P22036" s="34">
        <v>33</v>
      </c>
      <c r="Q22036" s="34">
        <v>26</v>
      </c>
      <c r="R22036" s="34">
        <v>37</v>
      </c>
      <c r="S22036" s="34">
        <v>37</v>
      </c>
      <c r="T22036" s="34">
        <v>17</v>
      </c>
      <c r="U22036" s="34">
        <v>21</v>
      </c>
      <c r="V22036" s="34">
        <v>30</v>
      </c>
      <c r="W22036" s="34">
        <v>23</v>
      </c>
      <c r="X22036" s="34">
        <v>41</v>
      </c>
      <c r="Y22036" s="34">
        <v>32</v>
      </c>
      <c r="Z22036" s="34">
        <v>39</v>
      </c>
      <c r="AA22036" s="34">
        <v>66</v>
      </c>
      <c r="AB22036" s="34">
        <v>22</v>
      </c>
      <c r="AC22036" s="34">
        <v>49</v>
      </c>
    </row>
    <row r="22037" spans="1:29" x14ac:dyDescent="0.2">
      <c r="A22037" s="34" t="s">
        <v>82530</v>
      </c>
      <c r="B22037" s="34">
        <v>56</v>
      </c>
      <c r="C22037" s="34">
        <v>93</v>
      </c>
      <c r="D22037" s="34">
        <v>106</v>
      </c>
      <c r="E22037" s="34">
        <v>141</v>
      </c>
      <c r="F22037" s="34">
        <v>84</v>
      </c>
      <c r="G22037" s="34">
        <v>144</v>
      </c>
      <c r="H22037" s="34">
        <v>71</v>
      </c>
      <c r="I22037" s="34">
        <v>85</v>
      </c>
      <c r="J22037" s="34">
        <v>54</v>
      </c>
      <c r="K22037" s="34">
        <v>122</v>
      </c>
      <c r="L22037" s="34">
        <v>26</v>
      </c>
      <c r="M22037" s="34">
        <v>85</v>
      </c>
      <c r="N22037" s="34">
        <v>58</v>
      </c>
      <c r="O22037" s="34">
        <v>103</v>
      </c>
      <c r="P22037" s="34">
        <v>62</v>
      </c>
      <c r="Q22037" s="34">
        <v>98</v>
      </c>
      <c r="R22037" s="34">
        <v>98</v>
      </c>
      <c r="S22037" s="34">
        <v>132</v>
      </c>
      <c r="T22037" s="34">
        <v>40</v>
      </c>
      <c r="U22037" s="34">
        <v>92</v>
      </c>
      <c r="V22037" s="34">
        <v>61</v>
      </c>
      <c r="W22037" s="34">
        <v>71</v>
      </c>
      <c r="X22037" s="34">
        <v>103</v>
      </c>
      <c r="Y22037" s="34">
        <v>80</v>
      </c>
      <c r="Z22037" s="34">
        <v>79</v>
      </c>
      <c r="AA22037" s="34">
        <v>114</v>
      </c>
      <c r="AB22037" s="34">
        <v>66</v>
      </c>
      <c r="AC22037" s="34">
        <v>150</v>
      </c>
    </row>
    <row r="22038" spans="1:29" x14ac:dyDescent="0.2">
      <c r="A22038" s="34" t="s">
        <v>82531</v>
      </c>
      <c r="B22038" s="34">
        <v>70</v>
      </c>
      <c r="C22038" s="34">
        <v>60</v>
      </c>
      <c r="D22038" s="34">
        <v>82</v>
      </c>
      <c r="E22038" s="34">
        <v>92</v>
      </c>
      <c r="F22038" s="34">
        <v>95</v>
      </c>
      <c r="G22038" s="34">
        <v>127</v>
      </c>
      <c r="H22038" s="34">
        <v>58</v>
      </c>
      <c r="I22038" s="34">
        <v>65</v>
      </c>
      <c r="J22038" s="34">
        <v>60</v>
      </c>
      <c r="K22038" s="34">
        <v>92</v>
      </c>
      <c r="L22038" s="34">
        <v>41</v>
      </c>
      <c r="M22038" s="34">
        <v>93</v>
      </c>
      <c r="N22038" s="34">
        <v>50</v>
      </c>
      <c r="O22038" s="34">
        <v>79</v>
      </c>
      <c r="P22038" s="34">
        <v>68</v>
      </c>
      <c r="Q22038" s="34">
        <v>124</v>
      </c>
      <c r="R22038" s="34">
        <v>81</v>
      </c>
      <c r="S22038" s="34">
        <v>92</v>
      </c>
      <c r="T22038" s="34">
        <v>81</v>
      </c>
      <c r="U22038" s="34">
        <v>83</v>
      </c>
      <c r="V22038" s="34">
        <v>85</v>
      </c>
      <c r="W22038" s="34">
        <v>57</v>
      </c>
      <c r="X22038" s="34">
        <v>106</v>
      </c>
      <c r="Y22038" s="34">
        <v>72</v>
      </c>
      <c r="Z22038" s="34">
        <v>69</v>
      </c>
      <c r="AA22038" s="34">
        <v>119</v>
      </c>
      <c r="AB22038" s="34">
        <v>85</v>
      </c>
      <c r="AC22038" s="34">
        <v>164</v>
      </c>
    </row>
    <row r="22039" spans="1:29" x14ac:dyDescent="0.2">
      <c r="A22039" s="34" t="s">
        <v>82532</v>
      </c>
      <c r="B22039" s="34">
        <v>38</v>
      </c>
      <c r="C22039" s="34">
        <v>34</v>
      </c>
      <c r="D22039" s="34">
        <v>52</v>
      </c>
      <c r="E22039" s="34">
        <v>39</v>
      </c>
      <c r="F22039" s="34">
        <v>45</v>
      </c>
      <c r="G22039" s="34">
        <v>23</v>
      </c>
      <c r="H22039" s="34">
        <v>32</v>
      </c>
      <c r="I22039" s="34">
        <v>40</v>
      </c>
      <c r="J22039" s="34">
        <v>14</v>
      </c>
      <c r="K22039" s="34">
        <v>42</v>
      </c>
      <c r="L22039" s="34">
        <v>9</v>
      </c>
      <c r="M22039" s="34">
        <v>29</v>
      </c>
      <c r="N22039" s="34">
        <v>27</v>
      </c>
      <c r="O22039" s="34">
        <v>40</v>
      </c>
      <c r="P22039" s="34">
        <v>36</v>
      </c>
      <c r="Q22039" s="34">
        <v>35</v>
      </c>
      <c r="R22039" s="34">
        <v>33</v>
      </c>
      <c r="S22039" s="34">
        <v>58</v>
      </c>
      <c r="T22039" s="34">
        <v>13</v>
      </c>
      <c r="U22039" s="34">
        <v>17</v>
      </c>
      <c r="V22039" s="34">
        <v>53</v>
      </c>
      <c r="W22039" s="34">
        <v>21</v>
      </c>
      <c r="X22039" s="34">
        <v>42</v>
      </c>
      <c r="Y22039" s="34">
        <v>24</v>
      </c>
      <c r="Z22039" s="34">
        <v>45</v>
      </c>
      <c r="AA22039" s="34">
        <v>65</v>
      </c>
      <c r="AB22039" s="34">
        <v>13</v>
      </c>
      <c r="AC22039" s="34">
        <v>49</v>
      </c>
    </row>
    <row r="22040" spans="1:29" x14ac:dyDescent="0.2">
      <c r="A22040" s="34" t="s">
        <v>82533</v>
      </c>
      <c r="B22040" s="34">
        <v>57</v>
      </c>
      <c r="C22040" s="34">
        <v>99</v>
      </c>
      <c r="D22040" s="34">
        <v>87</v>
      </c>
      <c r="E22040" s="34">
        <v>107</v>
      </c>
      <c r="F22040" s="34">
        <v>82</v>
      </c>
      <c r="G22040" s="34">
        <v>127</v>
      </c>
      <c r="H22040" s="34">
        <v>57</v>
      </c>
      <c r="I22040" s="34">
        <v>104</v>
      </c>
      <c r="J22040" s="34">
        <v>81</v>
      </c>
      <c r="K22040" s="34">
        <v>86</v>
      </c>
      <c r="L22040" s="34">
        <v>34</v>
      </c>
      <c r="M22040" s="34">
        <v>77</v>
      </c>
      <c r="N22040" s="34">
        <v>68</v>
      </c>
      <c r="O22040" s="34">
        <v>80</v>
      </c>
      <c r="P22040" s="34">
        <v>49</v>
      </c>
      <c r="Q22040" s="34">
        <v>123</v>
      </c>
      <c r="R22040" s="34">
        <v>74</v>
      </c>
      <c r="S22040" s="34">
        <v>125</v>
      </c>
      <c r="T22040" s="34">
        <v>59</v>
      </c>
      <c r="U22040" s="34">
        <v>83</v>
      </c>
      <c r="V22040" s="34">
        <v>90</v>
      </c>
      <c r="W22040" s="34">
        <v>75</v>
      </c>
      <c r="X22040" s="34">
        <v>73</v>
      </c>
      <c r="Y22040" s="34">
        <v>62</v>
      </c>
      <c r="Z22040" s="34">
        <v>100</v>
      </c>
      <c r="AA22040" s="34">
        <v>145</v>
      </c>
      <c r="AB22040" s="34">
        <v>62</v>
      </c>
      <c r="AC22040" s="34">
        <v>151</v>
      </c>
    </row>
    <row r="22041" spans="1:29" x14ac:dyDescent="0.2">
      <c r="A22041" s="34" t="s">
        <v>82534</v>
      </c>
      <c r="B22041" s="34">
        <v>59</v>
      </c>
      <c r="C22041" s="34">
        <v>77</v>
      </c>
      <c r="D22041" s="34">
        <v>147</v>
      </c>
      <c r="E22041" s="34">
        <v>55</v>
      </c>
      <c r="F22041" s="34">
        <v>109</v>
      </c>
      <c r="G22041" s="34">
        <v>87</v>
      </c>
      <c r="H22041" s="34">
        <v>97</v>
      </c>
      <c r="I22041" s="34">
        <v>81</v>
      </c>
      <c r="J22041" s="34">
        <v>96</v>
      </c>
      <c r="K22041" s="34">
        <v>81</v>
      </c>
      <c r="L22041" s="34">
        <v>63</v>
      </c>
      <c r="M22041" s="34">
        <v>91</v>
      </c>
      <c r="N22041" s="34">
        <v>76</v>
      </c>
      <c r="O22041" s="34">
        <v>65</v>
      </c>
      <c r="P22041" s="34">
        <v>73</v>
      </c>
      <c r="Q22041" s="34">
        <v>68</v>
      </c>
      <c r="R22041" s="34">
        <v>103</v>
      </c>
      <c r="S22041" s="34">
        <v>104</v>
      </c>
      <c r="T22041" s="34">
        <v>63</v>
      </c>
      <c r="U22041" s="34">
        <v>79</v>
      </c>
      <c r="V22041" s="34">
        <v>122</v>
      </c>
      <c r="W22041" s="34">
        <v>78</v>
      </c>
      <c r="X22041" s="34">
        <v>152</v>
      </c>
      <c r="Y22041" s="34">
        <v>88</v>
      </c>
      <c r="Z22041" s="34">
        <v>109</v>
      </c>
      <c r="AA22041" s="34">
        <v>116</v>
      </c>
      <c r="AB22041" s="34">
        <v>88</v>
      </c>
      <c r="AC22041" s="34">
        <v>126</v>
      </c>
    </row>
    <row r="22042" spans="1:29" x14ac:dyDescent="0.2">
      <c r="A22042" s="34" t="s">
        <v>82535</v>
      </c>
      <c r="B22042" s="34">
        <v>50</v>
      </c>
      <c r="C22042" s="34">
        <v>54</v>
      </c>
      <c r="D22042" s="34">
        <v>50</v>
      </c>
      <c r="E22042" s="34">
        <v>36</v>
      </c>
      <c r="F22042" s="34">
        <v>54</v>
      </c>
      <c r="G22042" s="34">
        <v>58</v>
      </c>
      <c r="H22042" s="34">
        <v>49</v>
      </c>
      <c r="I22042" s="34">
        <v>64</v>
      </c>
      <c r="J22042" s="34">
        <v>35</v>
      </c>
      <c r="K22042" s="34">
        <v>47</v>
      </c>
      <c r="L22042" s="34">
        <v>23</v>
      </c>
      <c r="M22042" s="34">
        <v>35</v>
      </c>
      <c r="N22042" s="34">
        <v>41</v>
      </c>
      <c r="O22042" s="34">
        <v>45</v>
      </c>
      <c r="P22042" s="34">
        <v>32</v>
      </c>
      <c r="Q22042" s="34">
        <v>62</v>
      </c>
      <c r="R22042" s="34">
        <v>59</v>
      </c>
      <c r="S22042" s="34">
        <v>51</v>
      </c>
      <c r="T22042" s="34">
        <v>40</v>
      </c>
      <c r="U22042" s="34">
        <v>64</v>
      </c>
      <c r="V22042" s="34">
        <v>36</v>
      </c>
      <c r="W22042" s="34">
        <v>59</v>
      </c>
      <c r="X22042" s="34">
        <v>39</v>
      </c>
      <c r="Y22042" s="34">
        <v>52</v>
      </c>
      <c r="Z22042" s="34">
        <v>73</v>
      </c>
      <c r="AA22042" s="34">
        <v>52</v>
      </c>
      <c r="AB22042" s="34">
        <v>43</v>
      </c>
      <c r="AC22042" s="34">
        <v>71</v>
      </c>
    </row>
    <row r="22043" spans="1:29" x14ac:dyDescent="0.2">
      <c r="A22043" s="34" t="s">
        <v>82536</v>
      </c>
      <c r="B22043" s="34">
        <v>60</v>
      </c>
      <c r="C22043" s="34">
        <v>134</v>
      </c>
      <c r="D22043" s="34">
        <v>112</v>
      </c>
      <c r="E22043" s="34">
        <v>99</v>
      </c>
      <c r="F22043" s="34">
        <v>88</v>
      </c>
      <c r="G22043" s="34">
        <v>134</v>
      </c>
      <c r="H22043" s="34">
        <v>126</v>
      </c>
      <c r="I22043" s="34">
        <v>99</v>
      </c>
      <c r="J22043" s="34">
        <v>85</v>
      </c>
      <c r="K22043" s="34">
        <v>107</v>
      </c>
      <c r="L22043" s="34">
        <v>67</v>
      </c>
      <c r="M22043" s="34">
        <v>111</v>
      </c>
      <c r="N22043" s="34">
        <v>111</v>
      </c>
      <c r="O22043" s="34">
        <v>97</v>
      </c>
      <c r="P22043" s="34">
        <v>108</v>
      </c>
      <c r="Q22043" s="34">
        <v>149</v>
      </c>
      <c r="R22043" s="34">
        <v>117</v>
      </c>
      <c r="S22043" s="34">
        <v>135</v>
      </c>
      <c r="T22043" s="34">
        <v>90</v>
      </c>
      <c r="U22043" s="34">
        <v>110</v>
      </c>
      <c r="V22043" s="34">
        <v>121</v>
      </c>
      <c r="W22043" s="34">
        <v>108</v>
      </c>
      <c r="X22043" s="34">
        <v>113</v>
      </c>
      <c r="Y22043" s="34">
        <v>94</v>
      </c>
      <c r="Z22043" s="34">
        <v>121</v>
      </c>
      <c r="AA22043" s="34">
        <v>107</v>
      </c>
      <c r="AB22043" s="34">
        <v>123</v>
      </c>
      <c r="AC22043" s="34">
        <v>191</v>
      </c>
    </row>
    <row r="22044" spans="1:29" x14ac:dyDescent="0.2">
      <c r="A22044" s="34" t="s">
        <v>82537</v>
      </c>
      <c r="B22044" s="34">
        <v>16</v>
      </c>
      <c r="C22044" s="34">
        <v>19</v>
      </c>
      <c r="D22044" s="34">
        <v>34</v>
      </c>
      <c r="E22044" s="34">
        <v>28</v>
      </c>
      <c r="F22044" s="34">
        <v>9</v>
      </c>
      <c r="G22044" s="34">
        <v>26</v>
      </c>
      <c r="H22044" s="34">
        <v>28</v>
      </c>
      <c r="I22044" s="34">
        <v>25</v>
      </c>
      <c r="J22044" s="34">
        <v>19</v>
      </c>
      <c r="K22044" s="34">
        <v>18</v>
      </c>
      <c r="L22044" s="34">
        <v>8</v>
      </c>
      <c r="M22044" s="34">
        <v>16</v>
      </c>
      <c r="N22044" s="34">
        <v>13</v>
      </c>
      <c r="O22044" s="34">
        <v>12</v>
      </c>
      <c r="P22044" s="34">
        <v>9</v>
      </c>
      <c r="Q22044" s="34">
        <v>18</v>
      </c>
      <c r="R22044" s="34">
        <v>26</v>
      </c>
      <c r="S22044" s="34">
        <v>22</v>
      </c>
      <c r="T22044" s="34">
        <v>8</v>
      </c>
      <c r="U22044" s="34">
        <v>21</v>
      </c>
      <c r="V22044" s="34">
        <v>14</v>
      </c>
      <c r="W22044" s="34">
        <v>11</v>
      </c>
      <c r="X22044" s="34">
        <v>16</v>
      </c>
      <c r="Y22044" s="34">
        <v>11</v>
      </c>
      <c r="Z22044" s="34">
        <v>19</v>
      </c>
      <c r="AA22044" s="34">
        <v>35</v>
      </c>
      <c r="AB22044" s="34">
        <v>5</v>
      </c>
      <c r="AC22044" s="34">
        <v>36</v>
      </c>
    </row>
    <row r="22045" spans="1:29" x14ac:dyDescent="0.2">
      <c r="A22045" s="34" t="s">
        <v>82538</v>
      </c>
      <c r="B22045" s="34">
        <v>55</v>
      </c>
      <c r="C22045" s="34">
        <v>46</v>
      </c>
      <c r="D22045" s="34">
        <v>72</v>
      </c>
      <c r="E22045" s="34">
        <v>62</v>
      </c>
      <c r="F22045" s="34">
        <v>48</v>
      </c>
      <c r="G22045" s="34">
        <v>52</v>
      </c>
      <c r="H22045" s="34">
        <v>51</v>
      </c>
      <c r="I22045" s="34">
        <v>73</v>
      </c>
      <c r="J22045" s="34">
        <v>41</v>
      </c>
      <c r="K22045" s="34">
        <v>78</v>
      </c>
      <c r="L22045" s="34">
        <v>39</v>
      </c>
      <c r="M22045" s="34">
        <v>55</v>
      </c>
      <c r="N22045" s="34">
        <v>38</v>
      </c>
      <c r="O22045" s="34">
        <v>52</v>
      </c>
      <c r="P22045" s="34">
        <v>46</v>
      </c>
      <c r="Q22045" s="34">
        <v>63</v>
      </c>
      <c r="R22045" s="34">
        <v>61</v>
      </c>
      <c r="S22045" s="34">
        <v>93</v>
      </c>
      <c r="T22045" s="34">
        <v>48</v>
      </c>
      <c r="U22045" s="34">
        <v>39</v>
      </c>
      <c r="V22045" s="34">
        <v>95</v>
      </c>
      <c r="W22045" s="34">
        <v>45</v>
      </c>
      <c r="X22045" s="34">
        <v>59</v>
      </c>
      <c r="Y22045" s="34">
        <v>44</v>
      </c>
      <c r="Z22045" s="34">
        <v>43</v>
      </c>
      <c r="AA22045" s="34">
        <v>61</v>
      </c>
      <c r="AB22045" s="34">
        <v>78</v>
      </c>
      <c r="AC22045" s="34">
        <v>75</v>
      </c>
    </row>
    <row r="22046" spans="1:29" x14ac:dyDescent="0.2">
      <c r="A22046" s="34" t="s">
        <v>82539</v>
      </c>
      <c r="B22046" s="34">
        <v>54</v>
      </c>
      <c r="C22046" s="34">
        <v>60</v>
      </c>
      <c r="D22046" s="34">
        <v>105</v>
      </c>
      <c r="E22046" s="34">
        <v>66</v>
      </c>
      <c r="F22046" s="34">
        <v>72</v>
      </c>
      <c r="G22046" s="34">
        <v>36</v>
      </c>
      <c r="H22046" s="34">
        <v>81</v>
      </c>
      <c r="I22046" s="34">
        <v>69</v>
      </c>
      <c r="J22046" s="34">
        <v>59</v>
      </c>
      <c r="K22046" s="34">
        <v>57</v>
      </c>
      <c r="L22046" s="34">
        <v>43</v>
      </c>
      <c r="M22046" s="34">
        <v>78</v>
      </c>
      <c r="N22046" s="34">
        <v>72</v>
      </c>
      <c r="O22046" s="34">
        <v>67</v>
      </c>
      <c r="P22046" s="34">
        <v>62</v>
      </c>
      <c r="Q22046" s="34">
        <v>62</v>
      </c>
      <c r="R22046" s="34">
        <v>82</v>
      </c>
      <c r="S22046" s="34">
        <v>80</v>
      </c>
      <c r="T22046" s="34">
        <v>55</v>
      </c>
      <c r="U22046" s="34">
        <v>45</v>
      </c>
      <c r="V22046" s="34">
        <v>69</v>
      </c>
      <c r="W22046" s="34">
        <v>59</v>
      </c>
      <c r="X22046" s="34">
        <v>76</v>
      </c>
      <c r="Y22046" s="34">
        <v>47</v>
      </c>
      <c r="Z22046" s="34">
        <v>64</v>
      </c>
      <c r="AA22046" s="34">
        <v>99</v>
      </c>
      <c r="AB22046" s="34">
        <v>71</v>
      </c>
      <c r="AC22046" s="34">
        <v>120</v>
      </c>
    </row>
    <row r="22047" spans="1:29" x14ac:dyDescent="0.2">
      <c r="A22047" s="34" t="s">
        <v>82540</v>
      </c>
      <c r="B22047" s="34">
        <v>76</v>
      </c>
      <c r="C22047" s="34">
        <v>98</v>
      </c>
      <c r="D22047" s="34">
        <v>95</v>
      </c>
      <c r="E22047" s="34">
        <v>91</v>
      </c>
      <c r="F22047" s="34">
        <v>95</v>
      </c>
      <c r="G22047" s="34">
        <v>82</v>
      </c>
      <c r="H22047" s="34">
        <v>75</v>
      </c>
      <c r="I22047" s="34">
        <v>98</v>
      </c>
      <c r="J22047" s="34">
        <v>58</v>
      </c>
      <c r="K22047" s="34">
        <v>90</v>
      </c>
      <c r="L22047" s="34">
        <v>39</v>
      </c>
      <c r="M22047" s="34">
        <v>94</v>
      </c>
      <c r="N22047" s="34">
        <v>65</v>
      </c>
      <c r="O22047" s="34">
        <v>76</v>
      </c>
      <c r="P22047" s="34">
        <v>70</v>
      </c>
      <c r="Q22047" s="34">
        <v>107</v>
      </c>
      <c r="R22047" s="34">
        <v>70</v>
      </c>
      <c r="S22047" s="34">
        <v>86</v>
      </c>
      <c r="T22047" s="34">
        <v>53</v>
      </c>
      <c r="U22047" s="34">
        <v>71</v>
      </c>
      <c r="V22047" s="34">
        <v>128</v>
      </c>
      <c r="W22047" s="34">
        <v>103</v>
      </c>
      <c r="X22047" s="34">
        <v>146</v>
      </c>
      <c r="Y22047" s="34">
        <v>105</v>
      </c>
      <c r="Z22047" s="34">
        <v>107</v>
      </c>
      <c r="AA22047" s="34">
        <v>116</v>
      </c>
      <c r="AB22047" s="34">
        <v>92</v>
      </c>
      <c r="AC22047" s="34">
        <v>125</v>
      </c>
    </row>
    <row r="22048" spans="1:29" x14ac:dyDescent="0.2">
      <c r="A22048" s="34" t="s">
        <v>82541</v>
      </c>
      <c r="B22048" s="34">
        <v>15</v>
      </c>
      <c r="C22048" s="34">
        <v>9</v>
      </c>
      <c r="D22048" s="34">
        <v>11</v>
      </c>
      <c r="E22048" s="34">
        <v>13</v>
      </c>
      <c r="F22048" s="34">
        <v>15</v>
      </c>
      <c r="G22048" s="34">
        <v>29</v>
      </c>
      <c r="H22048" s="34">
        <v>11</v>
      </c>
      <c r="I22048" s="34">
        <v>12</v>
      </c>
      <c r="J22048" s="34">
        <v>14</v>
      </c>
      <c r="K22048" s="34">
        <v>17</v>
      </c>
      <c r="L22048" s="34">
        <v>12</v>
      </c>
      <c r="M22048" s="34">
        <v>9</v>
      </c>
      <c r="N22048" s="34">
        <v>9</v>
      </c>
      <c r="O22048" s="34">
        <v>4</v>
      </c>
      <c r="P22048" s="34">
        <v>8</v>
      </c>
      <c r="Q22048" s="34">
        <v>11</v>
      </c>
      <c r="R22048" s="34">
        <v>14</v>
      </c>
      <c r="S22048" s="34">
        <v>19</v>
      </c>
      <c r="T22048" s="34">
        <v>5</v>
      </c>
      <c r="U22048" s="34">
        <v>8</v>
      </c>
      <c r="V22048" s="34">
        <v>14</v>
      </c>
      <c r="W22048" s="34">
        <v>11</v>
      </c>
      <c r="X22048" s="34">
        <v>38</v>
      </c>
      <c r="Y22048" s="34">
        <v>8</v>
      </c>
      <c r="Z22048" s="34">
        <v>15</v>
      </c>
      <c r="AA22048" s="34">
        <v>13</v>
      </c>
      <c r="AB22048" s="34">
        <v>32</v>
      </c>
      <c r="AC22048" s="34">
        <v>30</v>
      </c>
    </row>
    <row r="22049" spans="1:29" x14ac:dyDescent="0.2">
      <c r="A22049" s="34" t="s">
        <v>82542</v>
      </c>
      <c r="B22049" s="34">
        <v>47</v>
      </c>
      <c r="C22049" s="34">
        <v>160</v>
      </c>
      <c r="D22049" s="34">
        <v>97</v>
      </c>
      <c r="E22049" s="34">
        <v>158</v>
      </c>
      <c r="F22049" s="34">
        <v>98</v>
      </c>
      <c r="G22049" s="34">
        <v>84</v>
      </c>
      <c r="H22049" s="34">
        <v>106</v>
      </c>
      <c r="I22049" s="34">
        <v>132</v>
      </c>
      <c r="J22049" s="34">
        <v>113</v>
      </c>
      <c r="K22049" s="34">
        <v>128</v>
      </c>
      <c r="L22049" s="34">
        <v>58</v>
      </c>
      <c r="M22049" s="34">
        <v>132</v>
      </c>
      <c r="N22049" s="34">
        <v>82</v>
      </c>
      <c r="O22049" s="34">
        <v>133</v>
      </c>
      <c r="P22049" s="34">
        <v>93</v>
      </c>
      <c r="Q22049" s="34">
        <v>159</v>
      </c>
      <c r="R22049" s="34">
        <v>127</v>
      </c>
      <c r="S22049" s="34">
        <v>155</v>
      </c>
      <c r="T22049" s="34">
        <v>100</v>
      </c>
      <c r="U22049" s="34">
        <v>132</v>
      </c>
      <c r="V22049" s="34">
        <v>109</v>
      </c>
      <c r="W22049" s="34">
        <v>127</v>
      </c>
      <c r="X22049" s="34">
        <v>111</v>
      </c>
      <c r="Y22049" s="34">
        <v>123</v>
      </c>
      <c r="Z22049" s="34">
        <v>108</v>
      </c>
      <c r="AA22049" s="34">
        <v>190</v>
      </c>
      <c r="AB22049" s="34">
        <v>103</v>
      </c>
      <c r="AC22049" s="34">
        <v>226</v>
      </c>
    </row>
    <row r="22050" spans="1:29" x14ac:dyDescent="0.2">
      <c r="A22050" s="34" t="s">
        <v>82543</v>
      </c>
      <c r="B22050" s="34">
        <v>38</v>
      </c>
      <c r="C22050" s="34">
        <v>38</v>
      </c>
      <c r="D22050" s="34">
        <v>61</v>
      </c>
      <c r="E22050" s="34">
        <v>54</v>
      </c>
      <c r="F22050" s="34">
        <v>52</v>
      </c>
      <c r="G22050" s="34">
        <v>54</v>
      </c>
      <c r="H22050" s="34">
        <v>59</v>
      </c>
      <c r="I22050" s="34">
        <v>33</v>
      </c>
      <c r="J22050" s="34">
        <v>56</v>
      </c>
      <c r="K22050" s="34">
        <v>49</v>
      </c>
      <c r="L22050" s="34">
        <v>37</v>
      </c>
      <c r="M22050" s="34">
        <v>47</v>
      </c>
      <c r="N22050" s="34">
        <v>39</v>
      </c>
      <c r="O22050" s="34">
        <v>21</v>
      </c>
      <c r="P22050" s="34">
        <v>40</v>
      </c>
      <c r="Q22050" s="34">
        <v>29</v>
      </c>
      <c r="R22050" s="34">
        <v>54</v>
      </c>
      <c r="S22050" s="34">
        <v>41</v>
      </c>
      <c r="T22050" s="34">
        <v>45</v>
      </c>
      <c r="U22050" s="34">
        <v>45</v>
      </c>
      <c r="V22050" s="34">
        <v>38</v>
      </c>
      <c r="W22050" s="34">
        <v>42</v>
      </c>
      <c r="X22050" s="34">
        <v>63</v>
      </c>
      <c r="Y22050" s="34">
        <v>52</v>
      </c>
      <c r="Z22050" s="34">
        <v>67</v>
      </c>
      <c r="AA22050" s="34">
        <v>67</v>
      </c>
      <c r="AB22050" s="34">
        <v>80</v>
      </c>
      <c r="AC22050" s="34">
        <v>76</v>
      </c>
    </row>
    <row r="22051" spans="1:29" x14ac:dyDescent="0.2">
      <c r="A22051" s="34" t="s">
        <v>82544</v>
      </c>
      <c r="B22051" s="34">
        <v>43</v>
      </c>
      <c r="C22051" s="34">
        <v>64</v>
      </c>
      <c r="D22051" s="34">
        <v>49</v>
      </c>
      <c r="E22051" s="34">
        <v>51</v>
      </c>
      <c r="F22051" s="34">
        <v>39</v>
      </c>
      <c r="G22051" s="34">
        <v>52</v>
      </c>
      <c r="H22051" s="34">
        <v>29</v>
      </c>
      <c r="I22051" s="34">
        <v>38</v>
      </c>
      <c r="J22051" s="34">
        <v>17</v>
      </c>
      <c r="K22051" s="34">
        <v>49</v>
      </c>
      <c r="L22051" s="34">
        <v>13</v>
      </c>
      <c r="M22051" s="34">
        <v>26</v>
      </c>
      <c r="N22051" s="34">
        <v>19</v>
      </c>
      <c r="O22051" s="34">
        <v>31</v>
      </c>
      <c r="P22051" s="34">
        <v>26</v>
      </c>
      <c r="Q22051" s="34">
        <v>36</v>
      </c>
      <c r="R22051" s="34">
        <v>24</v>
      </c>
      <c r="S22051" s="34">
        <v>43</v>
      </c>
      <c r="T22051" s="34">
        <v>12</v>
      </c>
      <c r="U22051" s="34">
        <v>35</v>
      </c>
      <c r="V22051" s="34">
        <v>54</v>
      </c>
      <c r="W22051" s="34">
        <v>23</v>
      </c>
      <c r="X22051" s="34">
        <v>37</v>
      </c>
      <c r="Y22051" s="34">
        <v>37</v>
      </c>
      <c r="Z22051" s="34">
        <v>44</v>
      </c>
      <c r="AA22051" s="34">
        <v>55</v>
      </c>
      <c r="AB22051" s="34">
        <v>20</v>
      </c>
      <c r="AC22051" s="34">
        <v>60</v>
      </c>
    </row>
    <row r="22052" spans="1:29" x14ac:dyDescent="0.2">
      <c r="A22052" s="34" t="s">
        <v>82545</v>
      </c>
      <c r="B22052" s="34">
        <v>59</v>
      </c>
      <c r="C22052" s="34">
        <v>44</v>
      </c>
      <c r="D22052" s="34">
        <v>91</v>
      </c>
      <c r="E22052" s="34">
        <v>43</v>
      </c>
      <c r="F22052" s="34">
        <v>82</v>
      </c>
      <c r="G22052" s="34">
        <v>46</v>
      </c>
      <c r="H22052" s="34">
        <v>64</v>
      </c>
      <c r="I22052" s="34">
        <v>58</v>
      </c>
      <c r="J22052" s="34">
        <v>82</v>
      </c>
      <c r="K22052" s="34">
        <v>59</v>
      </c>
      <c r="L22052" s="34">
        <v>34</v>
      </c>
      <c r="M22052" s="34">
        <v>44</v>
      </c>
      <c r="N22052" s="34">
        <v>72</v>
      </c>
      <c r="O22052" s="34">
        <v>41</v>
      </c>
      <c r="P22052" s="34">
        <v>84</v>
      </c>
      <c r="Q22052" s="34">
        <v>69</v>
      </c>
      <c r="R22052" s="34">
        <v>80</v>
      </c>
      <c r="S22052" s="34">
        <v>79</v>
      </c>
      <c r="T22052" s="34">
        <v>55</v>
      </c>
      <c r="U22052" s="34">
        <v>36</v>
      </c>
      <c r="V22052" s="34">
        <v>85</v>
      </c>
      <c r="W22052" s="34">
        <v>55</v>
      </c>
      <c r="X22052" s="34">
        <v>100</v>
      </c>
      <c r="Y22052" s="34">
        <v>45</v>
      </c>
      <c r="Z22052" s="34">
        <v>74</v>
      </c>
      <c r="AA22052" s="34">
        <v>50</v>
      </c>
      <c r="AB22052" s="34">
        <v>49</v>
      </c>
      <c r="AC22052" s="34">
        <v>107</v>
      </c>
    </row>
    <row r="22053" spans="1:29" x14ac:dyDescent="0.2">
      <c r="A22053" s="34" t="s">
        <v>82546</v>
      </c>
      <c r="B22053" s="34">
        <v>25</v>
      </c>
      <c r="C22053" s="34">
        <v>42</v>
      </c>
      <c r="D22053" s="34">
        <v>87</v>
      </c>
      <c r="E22053" s="34">
        <v>54</v>
      </c>
      <c r="F22053" s="34">
        <v>55</v>
      </c>
      <c r="G22053" s="34">
        <v>64</v>
      </c>
      <c r="H22053" s="34">
        <v>40</v>
      </c>
      <c r="I22053" s="34">
        <v>34</v>
      </c>
      <c r="J22053" s="34">
        <v>36</v>
      </c>
      <c r="K22053" s="34">
        <v>67</v>
      </c>
      <c r="L22053" s="34">
        <v>20</v>
      </c>
      <c r="M22053" s="34">
        <v>35</v>
      </c>
      <c r="N22053" s="34">
        <v>42</v>
      </c>
      <c r="O22053" s="34">
        <v>28</v>
      </c>
      <c r="P22053" s="34">
        <v>41</v>
      </c>
      <c r="Q22053" s="34">
        <v>46</v>
      </c>
      <c r="R22053" s="34">
        <v>62</v>
      </c>
      <c r="S22053" s="34">
        <v>78</v>
      </c>
      <c r="T22053" s="34">
        <v>48</v>
      </c>
      <c r="U22053" s="34">
        <v>41</v>
      </c>
      <c r="V22053" s="34">
        <v>41</v>
      </c>
      <c r="W22053" s="34">
        <v>51</v>
      </c>
      <c r="X22053" s="34">
        <v>66</v>
      </c>
      <c r="Y22053" s="34">
        <v>46</v>
      </c>
      <c r="Z22053" s="34">
        <v>49</v>
      </c>
      <c r="AA22053" s="34">
        <v>54</v>
      </c>
      <c r="AB22053" s="34">
        <v>14</v>
      </c>
      <c r="AC22053" s="34">
        <v>122</v>
      </c>
    </row>
    <row r="22054" spans="1:29" x14ac:dyDescent="0.2">
      <c r="A22054" s="34" t="s">
        <v>82547</v>
      </c>
      <c r="B22054" s="34">
        <v>53</v>
      </c>
      <c r="C22054" s="34">
        <v>62</v>
      </c>
      <c r="D22054" s="34">
        <v>61</v>
      </c>
      <c r="E22054" s="34">
        <v>43</v>
      </c>
      <c r="F22054" s="34">
        <v>60</v>
      </c>
      <c r="G22054" s="34">
        <v>52</v>
      </c>
      <c r="H22054" s="34">
        <v>31</v>
      </c>
      <c r="I22054" s="34">
        <v>57</v>
      </c>
      <c r="J22054" s="34">
        <v>43</v>
      </c>
      <c r="K22054" s="34">
        <v>46</v>
      </c>
      <c r="L22054" s="34">
        <v>39</v>
      </c>
      <c r="M22054" s="34">
        <v>36</v>
      </c>
      <c r="N22054" s="34">
        <v>47</v>
      </c>
      <c r="O22054" s="34">
        <v>49</v>
      </c>
      <c r="P22054" s="34">
        <v>56</v>
      </c>
      <c r="Q22054" s="34">
        <v>58</v>
      </c>
      <c r="R22054" s="34">
        <v>57</v>
      </c>
      <c r="S22054" s="34">
        <v>47</v>
      </c>
      <c r="T22054" s="34">
        <v>35</v>
      </c>
      <c r="U22054" s="34">
        <v>33</v>
      </c>
      <c r="V22054" s="34">
        <v>63</v>
      </c>
      <c r="W22054" s="34">
        <v>50</v>
      </c>
      <c r="X22054" s="34">
        <v>40</v>
      </c>
      <c r="Y22054" s="34">
        <v>21</v>
      </c>
      <c r="Z22054" s="34">
        <v>70</v>
      </c>
      <c r="AA22054" s="34">
        <v>58</v>
      </c>
      <c r="AB22054" s="34">
        <v>41</v>
      </c>
      <c r="AC22054" s="34">
        <v>67</v>
      </c>
    </row>
    <row r="22055" spans="1:29" x14ac:dyDescent="0.2">
      <c r="A22055" s="34" t="s">
        <v>82548</v>
      </c>
      <c r="B22055" s="34">
        <v>85</v>
      </c>
      <c r="C22055" s="34">
        <v>105</v>
      </c>
      <c r="D22055" s="34">
        <v>55</v>
      </c>
      <c r="E22055" s="34">
        <v>81</v>
      </c>
      <c r="F22055" s="34">
        <v>75</v>
      </c>
      <c r="G22055" s="34">
        <v>89</v>
      </c>
      <c r="H22055" s="34">
        <v>103</v>
      </c>
      <c r="I22055" s="34">
        <v>80</v>
      </c>
      <c r="J22055" s="34">
        <v>61</v>
      </c>
      <c r="K22055" s="34">
        <v>72</v>
      </c>
      <c r="L22055" s="34">
        <v>79</v>
      </c>
      <c r="M22055" s="34">
        <v>83</v>
      </c>
      <c r="N22055" s="34">
        <v>85</v>
      </c>
      <c r="O22055" s="34">
        <v>106</v>
      </c>
      <c r="P22055" s="34">
        <v>87</v>
      </c>
      <c r="Q22055" s="34">
        <v>134</v>
      </c>
      <c r="R22055" s="34">
        <v>97</v>
      </c>
      <c r="S22055" s="34">
        <v>135</v>
      </c>
      <c r="T22055" s="34">
        <v>63</v>
      </c>
      <c r="U22055" s="34">
        <v>95</v>
      </c>
      <c r="V22055" s="34">
        <v>99</v>
      </c>
      <c r="W22055" s="34">
        <v>127</v>
      </c>
      <c r="X22055" s="34">
        <v>95</v>
      </c>
      <c r="Y22055" s="34">
        <v>93</v>
      </c>
      <c r="Z22055" s="34">
        <v>80</v>
      </c>
      <c r="AA22055" s="34">
        <v>144</v>
      </c>
      <c r="AB22055" s="34">
        <v>76</v>
      </c>
      <c r="AC22055" s="34">
        <v>172</v>
      </c>
    </row>
    <row r="22056" spans="1:29" x14ac:dyDescent="0.2">
      <c r="A22056" s="34" t="s">
        <v>82549</v>
      </c>
      <c r="B22056" s="34">
        <v>44</v>
      </c>
      <c r="C22056" s="34">
        <v>69</v>
      </c>
      <c r="D22056" s="34">
        <v>92</v>
      </c>
      <c r="E22056" s="34">
        <v>92</v>
      </c>
      <c r="F22056" s="34">
        <v>89</v>
      </c>
      <c r="G22056" s="34">
        <v>72</v>
      </c>
      <c r="H22056" s="34">
        <v>63</v>
      </c>
      <c r="I22056" s="34">
        <v>73</v>
      </c>
      <c r="J22056" s="34">
        <v>62</v>
      </c>
      <c r="K22056" s="34">
        <v>73</v>
      </c>
      <c r="L22056" s="34">
        <v>42</v>
      </c>
      <c r="M22056" s="34">
        <v>50</v>
      </c>
      <c r="N22056" s="34">
        <v>63</v>
      </c>
      <c r="O22056" s="34">
        <v>68</v>
      </c>
      <c r="P22056" s="34">
        <v>60</v>
      </c>
      <c r="Q22056" s="34">
        <v>82</v>
      </c>
      <c r="R22056" s="34">
        <v>75</v>
      </c>
      <c r="S22056" s="34">
        <v>120</v>
      </c>
      <c r="T22056" s="34">
        <v>35</v>
      </c>
      <c r="U22056" s="34">
        <v>67</v>
      </c>
      <c r="V22056" s="34">
        <v>97</v>
      </c>
      <c r="W22056" s="34">
        <v>81</v>
      </c>
      <c r="X22056" s="34">
        <v>73</v>
      </c>
      <c r="Y22056" s="34">
        <v>71</v>
      </c>
      <c r="Z22056" s="34">
        <v>61</v>
      </c>
      <c r="AA22056" s="34">
        <v>117</v>
      </c>
      <c r="AB22056" s="34">
        <v>55</v>
      </c>
      <c r="AC22056" s="34">
        <v>117</v>
      </c>
    </row>
    <row r="22057" spans="1:29" x14ac:dyDescent="0.2">
      <c r="A22057" s="34" t="s">
        <v>82550</v>
      </c>
      <c r="B22057" s="34">
        <v>44</v>
      </c>
      <c r="C22057" s="34">
        <v>24</v>
      </c>
      <c r="D22057" s="34">
        <v>32</v>
      </c>
      <c r="E22057" s="34">
        <v>22</v>
      </c>
      <c r="F22057" s="34">
        <v>38</v>
      </c>
      <c r="G22057" s="34">
        <v>30</v>
      </c>
      <c r="H22057" s="34">
        <v>39</v>
      </c>
      <c r="I22057" s="34">
        <v>41</v>
      </c>
      <c r="J22057" s="34">
        <v>31</v>
      </c>
      <c r="K22057" s="34">
        <v>28</v>
      </c>
      <c r="L22057" s="34">
        <v>20</v>
      </c>
      <c r="M22057" s="34">
        <v>23</v>
      </c>
      <c r="N22057" s="34">
        <v>16</v>
      </c>
      <c r="O22057" s="34">
        <v>27</v>
      </c>
      <c r="P22057" s="34">
        <v>30</v>
      </c>
      <c r="Q22057" s="34">
        <v>42</v>
      </c>
      <c r="R22057" s="34">
        <v>43</v>
      </c>
      <c r="S22057" s="34">
        <v>36</v>
      </c>
      <c r="T22057" s="34">
        <v>22</v>
      </c>
      <c r="U22057" s="34">
        <v>31</v>
      </c>
      <c r="V22057" s="34">
        <v>40</v>
      </c>
      <c r="W22057" s="34">
        <v>33</v>
      </c>
      <c r="X22057" s="34">
        <v>39</v>
      </c>
      <c r="Y22057" s="34">
        <v>25</v>
      </c>
      <c r="Z22057" s="34">
        <v>29</v>
      </c>
      <c r="AA22057" s="34">
        <v>29</v>
      </c>
      <c r="AB22057" s="34">
        <v>29</v>
      </c>
      <c r="AC22057" s="34">
        <v>59</v>
      </c>
    </row>
    <row r="22058" spans="1:29" x14ac:dyDescent="0.2">
      <c r="A22058" s="34" t="s">
        <v>82551</v>
      </c>
      <c r="B22058" s="34">
        <v>131</v>
      </c>
      <c r="C22058" s="34">
        <v>233</v>
      </c>
      <c r="D22058" s="34">
        <v>200</v>
      </c>
      <c r="E22058" s="34">
        <v>311</v>
      </c>
      <c r="F22058" s="34">
        <v>194</v>
      </c>
      <c r="G22058" s="34">
        <v>300</v>
      </c>
      <c r="H22058" s="34">
        <v>251</v>
      </c>
      <c r="I22058" s="34">
        <v>274</v>
      </c>
      <c r="J22058" s="34">
        <v>218</v>
      </c>
      <c r="K22058" s="34">
        <v>261</v>
      </c>
      <c r="L22058" s="34">
        <v>183</v>
      </c>
      <c r="M22058" s="34">
        <v>198</v>
      </c>
      <c r="N22058" s="34">
        <v>183</v>
      </c>
      <c r="O22058" s="34">
        <v>212</v>
      </c>
      <c r="P22058" s="34">
        <v>206</v>
      </c>
      <c r="Q22058" s="34">
        <v>339</v>
      </c>
      <c r="R22058" s="34">
        <v>312</v>
      </c>
      <c r="S22058" s="34">
        <v>305</v>
      </c>
      <c r="T22058" s="34">
        <v>298</v>
      </c>
      <c r="U22058" s="34">
        <v>265</v>
      </c>
      <c r="V22058" s="34">
        <v>261</v>
      </c>
      <c r="W22058" s="34">
        <v>345</v>
      </c>
      <c r="X22058" s="34">
        <v>294</v>
      </c>
      <c r="Y22058" s="34">
        <v>333</v>
      </c>
      <c r="Z22058" s="34">
        <v>247</v>
      </c>
      <c r="AA22058" s="34">
        <v>363</v>
      </c>
      <c r="AB22058" s="34">
        <v>258</v>
      </c>
      <c r="AC22058" s="34">
        <v>410</v>
      </c>
    </row>
    <row r="22059" spans="1:29" x14ac:dyDescent="0.2">
      <c r="A22059" s="34" t="s">
        <v>82552</v>
      </c>
      <c r="B22059" s="34">
        <v>32</v>
      </c>
      <c r="C22059" s="34">
        <v>51</v>
      </c>
      <c r="D22059" s="34">
        <v>44</v>
      </c>
      <c r="E22059" s="34">
        <v>59</v>
      </c>
      <c r="F22059" s="34">
        <v>60</v>
      </c>
      <c r="G22059" s="34">
        <v>42</v>
      </c>
      <c r="H22059" s="34">
        <v>78</v>
      </c>
      <c r="I22059" s="34">
        <v>37</v>
      </c>
      <c r="J22059" s="34">
        <v>44</v>
      </c>
      <c r="K22059" s="34">
        <v>74</v>
      </c>
      <c r="L22059" s="34">
        <v>22</v>
      </c>
      <c r="M22059" s="34">
        <v>36</v>
      </c>
      <c r="N22059" s="34">
        <v>50</v>
      </c>
      <c r="O22059" s="34">
        <v>50</v>
      </c>
      <c r="P22059" s="34">
        <v>53</v>
      </c>
      <c r="Q22059" s="34">
        <v>74</v>
      </c>
      <c r="R22059" s="34">
        <v>35</v>
      </c>
      <c r="S22059" s="34">
        <v>90</v>
      </c>
      <c r="T22059" s="34">
        <v>43</v>
      </c>
      <c r="U22059" s="34">
        <v>66</v>
      </c>
      <c r="V22059" s="34">
        <v>65</v>
      </c>
      <c r="W22059" s="34">
        <v>70</v>
      </c>
      <c r="X22059" s="34">
        <v>58</v>
      </c>
      <c r="Y22059" s="34">
        <v>58</v>
      </c>
      <c r="Z22059" s="34">
        <v>54</v>
      </c>
      <c r="AA22059" s="34">
        <v>76</v>
      </c>
      <c r="AB22059" s="34">
        <v>54</v>
      </c>
      <c r="AC22059" s="34">
        <v>73</v>
      </c>
    </row>
    <row r="22060" spans="1:29" x14ac:dyDescent="0.2">
      <c r="A22060" s="34" t="s">
        <v>82553</v>
      </c>
      <c r="B22060" s="34">
        <v>45</v>
      </c>
      <c r="C22060" s="34">
        <v>44</v>
      </c>
      <c r="D22060" s="34">
        <v>78</v>
      </c>
      <c r="E22060" s="34">
        <v>55</v>
      </c>
      <c r="F22060" s="34">
        <v>76</v>
      </c>
      <c r="G22060" s="34">
        <v>59</v>
      </c>
      <c r="H22060" s="34">
        <v>36</v>
      </c>
      <c r="I22060" s="34">
        <v>36</v>
      </c>
      <c r="J22060" s="34">
        <v>43</v>
      </c>
      <c r="K22060" s="34">
        <v>57</v>
      </c>
      <c r="L22060" s="34">
        <v>41</v>
      </c>
      <c r="M22060" s="34">
        <v>38</v>
      </c>
      <c r="N22060" s="34">
        <v>44</v>
      </c>
      <c r="O22060" s="34">
        <v>43</v>
      </c>
      <c r="P22060" s="34">
        <v>56</v>
      </c>
      <c r="Q22060" s="34">
        <v>72</v>
      </c>
      <c r="R22060" s="34">
        <v>95</v>
      </c>
      <c r="S22060" s="34">
        <v>83</v>
      </c>
      <c r="T22060" s="34">
        <v>56</v>
      </c>
      <c r="U22060" s="34">
        <v>54</v>
      </c>
      <c r="V22060" s="34">
        <v>61</v>
      </c>
      <c r="W22060" s="34">
        <v>60</v>
      </c>
      <c r="X22060" s="34">
        <v>52</v>
      </c>
      <c r="Y22060" s="34">
        <v>76</v>
      </c>
      <c r="Z22060" s="34">
        <v>59</v>
      </c>
      <c r="AA22060" s="34">
        <v>69</v>
      </c>
      <c r="AB22060" s="34">
        <v>93</v>
      </c>
      <c r="AC22060" s="34">
        <v>106</v>
      </c>
    </row>
    <row r="22061" spans="1:29" x14ac:dyDescent="0.2">
      <c r="A22061" s="34" t="s">
        <v>82554</v>
      </c>
      <c r="B22061" s="34">
        <v>56</v>
      </c>
      <c r="C22061" s="34">
        <v>54</v>
      </c>
      <c r="D22061" s="34">
        <v>47</v>
      </c>
      <c r="E22061" s="34">
        <v>42</v>
      </c>
      <c r="F22061" s="34">
        <v>39</v>
      </c>
      <c r="G22061" s="34">
        <v>68</v>
      </c>
      <c r="H22061" s="34">
        <v>55</v>
      </c>
      <c r="I22061" s="34">
        <v>25</v>
      </c>
      <c r="J22061" s="34">
        <v>34</v>
      </c>
      <c r="K22061" s="34">
        <v>52</v>
      </c>
      <c r="L22061" s="34">
        <v>30</v>
      </c>
      <c r="M22061" s="34">
        <v>42</v>
      </c>
      <c r="N22061" s="34">
        <v>34</v>
      </c>
      <c r="O22061" s="34">
        <v>46</v>
      </c>
      <c r="P22061" s="34">
        <v>63</v>
      </c>
      <c r="Q22061" s="34">
        <v>63</v>
      </c>
      <c r="R22061" s="34">
        <v>50</v>
      </c>
      <c r="S22061" s="34">
        <v>76</v>
      </c>
      <c r="T22061" s="34">
        <v>31</v>
      </c>
      <c r="U22061" s="34">
        <v>47</v>
      </c>
      <c r="V22061" s="34">
        <v>44</v>
      </c>
      <c r="W22061" s="34">
        <v>48</v>
      </c>
      <c r="X22061" s="34">
        <v>49</v>
      </c>
      <c r="Y22061" s="34">
        <v>46</v>
      </c>
      <c r="Z22061" s="34">
        <v>56</v>
      </c>
      <c r="AA22061" s="34">
        <v>53</v>
      </c>
      <c r="AB22061" s="34">
        <v>34</v>
      </c>
      <c r="AC22061" s="34">
        <v>85</v>
      </c>
    </row>
    <row r="22062" spans="1:29" x14ac:dyDescent="0.2">
      <c r="A22062" s="34" t="s">
        <v>82555</v>
      </c>
      <c r="B22062" s="34">
        <v>195</v>
      </c>
      <c r="C22062" s="34">
        <v>235</v>
      </c>
      <c r="D22062" s="34">
        <v>340</v>
      </c>
      <c r="E22062" s="34">
        <v>313</v>
      </c>
      <c r="F22062" s="34">
        <v>312</v>
      </c>
      <c r="G22062" s="34">
        <v>249</v>
      </c>
      <c r="H22062" s="34">
        <v>264</v>
      </c>
      <c r="I22062" s="34">
        <v>241</v>
      </c>
      <c r="J22062" s="34">
        <v>266</v>
      </c>
      <c r="K22062" s="34">
        <v>318</v>
      </c>
      <c r="L22062" s="34">
        <v>212</v>
      </c>
      <c r="M22062" s="34">
        <v>248</v>
      </c>
      <c r="N22062" s="34">
        <v>227</v>
      </c>
      <c r="O22062" s="34">
        <v>230</v>
      </c>
      <c r="P22062" s="34">
        <v>274</v>
      </c>
      <c r="Q22062" s="34">
        <v>397</v>
      </c>
      <c r="R22062" s="34">
        <v>338</v>
      </c>
      <c r="S22062" s="34">
        <v>335</v>
      </c>
      <c r="T22062" s="34">
        <v>289</v>
      </c>
      <c r="U22062" s="34">
        <v>335</v>
      </c>
      <c r="V22062" s="34">
        <v>360</v>
      </c>
      <c r="W22062" s="34">
        <v>370</v>
      </c>
      <c r="X22062" s="34">
        <v>405</v>
      </c>
      <c r="Y22062" s="34">
        <v>319</v>
      </c>
      <c r="Z22062" s="34">
        <v>380</v>
      </c>
      <c r="AA22062" s="34">
        <v>391</v>
      </c>
      <c r="AB22062" s="34">
        <v>333</v>
      </c>
      <c r="AC22062" s="34">
        <v>545</v>
      </c>
    </row>
    <row r="22063" spans="1:29" x14ac:dyDescent="0.2">
      <c r="A22063" s="34" t="s">
        <v>82556</v>
      </c>
      <c r="B22063" s="34">
        <v>54</v>
      </c>
      <c r="C22063" s="34">
        <v>64</v>
      </c>
      <c r="D22063" s="34">
        <v>54</v>
      </c>
      <c r="E22063" s="34">
        <v>62</v>
      </c>
      <c r="F22063" s="34">
        <v>73</v>
      </c>
      <c r="G22063" s="34">
        <v>54</v>
      </c>
      <c r="H22063" s="34">
        <v>56</v>
      </c>
      <c r="I22063" s="34">
        <v>42</v>
      </c>
      <c r="J22063" s="34">
        <v>43</v>
      </c>
      <c r="K22063" s="34">
        <v>114</v>
      </c>
      <c r="L22063" s="34">
        <v>41</v>
      </c>
      <c r="M22063" s="34">
        <v>71</v>
      </c>
      <c r="N22063" s="34">
        <v>52</v>
      </c>
      <c r="O22063" s="34">
        <v>76</v>
      </c>
      <c r="P22063" s="34">
        <v>37</v>
      </c>
      <c r="Q22063" s="34">
        <v>76</v>
      </c>
      <c r="R22063" s="34">
        <v>71</v>
      </c>
      <c r="S22063" s="34">
        <v>74</v>
      </c>
      <c r="T22063" s="34">
        <v>66</v>
      </c>
      <c r="U22063" s="34">
        <v>77</v>
      </c>
      <c r="V22063" s="34">
        <v>66</v>
      </c>
      <c r="W22063" s="34">
        <v>42</v>
      </c>
      <c r="X22063" s="34">
        <v>69</v>
      </c>
      <c r="Y22063" s="34">
        <v>82</v>
      </c>
      <c r="Z22063" s="34">
        <v>58</v>
      </c>
      <c r="AA22063" s="34">
        <v>111</v>
      </c>
      <c r="AB22063" s="34">
        <v>96</v>
      </c>
      <c r="AC22063" s="34">
        <v>104</v>
      </c>
    </row>
    <row r="22064" spans="1:29" x14ac:dyDescent="0.2">
      <c r="A22064" s="34" t="s">
        <v>82557</v>
      </c>
      <c r="B22064" s="34">
        <v>93</v>
      </c>
      <c r="C22064" s="34">
        <v>149</v>
      </c>
      <c r="D22064" s="34">
        <v>151</v>
      </c>
      <c r="E22064" s="34">
        <v>184</v>
      </c>
      <c r="F22064" s="34">
        <v>135</v>
      </c>
      <c r="G22064" s="34">
        <v>133</v>
      </c>
      <c r="H22064" s="34">
        <v>115</v>
      </c>
      <c r="I22064" s="34">
        <v>180</v>
      </c>
      <c r="J22064" s="34">
        <v>112</v>
      </c>
      <c r="K22064" s="34">
        <v>191</v>
      </c>
      <c r="L22064" s="34">
        <v>97</v>
      </c>
      <c r="M22064" s="34">
        <v>149</v>
      </c>
      <c r="N22064" s="34">
        <v>105</v>
      </c>
      <c r="O22064" s="34">
        <v>140</v>
      </c>
      <c r="P22064" s="34">
        <v>103</v>
      </c>
      <c r="Q22064" s="34">
        <v>208</v>
      </c>
      <c r="R22064" s="34">
        <v>131</v>
      </c>
      <c r="S22064" s="34">
        <v>187</v>
      </c>
      <c r="T22064" s="34">
        <v>139</v>
      </c>
      <c r="U22064" s="34">
        <v>139</v>
      </c>
      <c r="V22064" s="34">
        <v>161</v>
      </c>
      <c r="W22064" s="34">
        <v>153</v>
      </c>
      <c r="X22064" s="34">
        <v>149</v>
      </c>
      <c r="Y22064" s="34">
        <v>163</v>
      </c>
      <c r="Z22064" s="34">
        <v>120</v>
      </c>
      <c r="AA22064" s="34">
        <v>210</v>
      </c>
      <c r="AB22064" s="34">
        <v>169</v>
      </c>
      <c r="AC22064" s="34">
        <v>264</v>
      </c>
    </row>
    <row r="22065" spans="1:29" x14ac:dyDescent="0.2">
      <c r="A22065" s="34" t="s">
        <v>82558</v>
      </c>
      <c r="B22065" s="34">
        <v>31</v>
      </c>
      <c r="C22065" s="34">
        <v>47</v>
      </c>
      <c r="D22065" s="34">
        <v>45</v>
      </c>
      <c r="E22065" s="34">
        <v>37</v>
      </c>
      <c r="F22065" s="34">
        <v>58</v>
      </c>
      <c r="G22065" s="34">
        <v>46</v>
      </c>
      <c r="H22065" s="34">
        <v>45</v>
      </c>
      <c r="I22065" s="34">
        <v>47</v>
      </c>
      <c r="J22065" s="34">
        <v>45</v>
      </c>
      <c r="K22065" s="34">
        <v>38</v>
      </c>
      <c r="L22065" s="34">
        <v>23</v>
      </c>
      <c r="M22065" s="34">
        <v>40</v>
      </c>
      <c r="N22065" s="34">
        <v>47</v>
      </c>
      <c r="O22065" s="34">
        <v>42</v>
      </c>
      <c r="P22065" s="34">
        <v>42</v>
      </c>
      <c r="Q22065" s="34">
        <v>52</v>
      </c>
      <c r="R22065" s="34">
        <v>48</v>
      </c>
      <c r="S22065" s="34">
        <v>54</v>
      </c>
      <c r="T22065" s="34">
        <v>34</v>
      </c>
      <c r="U22065" s="34">
        <v>35</v>
      </c>
      <c r="V22065" s="34">
        <v>69</v>
      </c>
      <c r="W22065" s="34">
        <v>35</v>
      </c>
      <c r="X22065" s="34">
        <v>50</v>
      </c>
      <c r="Y22065" s="34">
        <v>38</v>
      </c>
      <c r="Z22065" s="34">
        <v>42</v>
      </c>
      <c r="AA22065" s="34">
        <v>65</v>
      </c>
      <c r="AB22065" s="34">
        <v>47</v>
      </c>
      <c r="AC22065" s="34">
        <v>72</v>
      </c>
    </row>
    <row r="22066" spans="1:29" x14ac:dyDescent="0.2">
      <c r="A22066" s="34" t="s">
        <v>82559</v>
      </c>
      <c r="B22066" s="34">
        <v>27</v>
      </c>
      <c r="C22066" s="34">
        <v>27</v>
      </c>
      <c r="D22066" s="34">
        <v>55</v>
      </c>
      <c r="E22066" s="34">
        <v>56</v>
      </c>
      <c r="F22066" s="34">
        <v>23</v>
      </c>
      <c r="G22066" s="34">
        <v>20</v>
      </c>
      <c r="H22066" s="34">
        <v>30</v>
      </c>
      <c r="I22066" s="34">
        <v>18</v>
      </c>
      <c r="J22066" s="34">
        <v>27</v>
      </c>
      <c r="K22066" s="34">
        <v>32</v>
      </c>
      <c r="L22066" s="34">
        <v>6</v>
      </c>
      <c r="M22066" s="34">
        <v>36</v>
      </c>
      <c r="N22066" s="34">
        <v>23</v>
      </c>
      <c r="O22066" s="34">
        <v>25</v>
      </c>
      <c r="P22066" s="34">
        <v>26</v>
      </c>
      <c r="Q22066" s="34">
        <v>22</v>
      </c>
      <c r="R22066" s="34">
        <v>33</v>
      </c>
      <c r="S22066" s="34">
        <v>38</v>
      </c>
      <c r="T22066" s="34">
        <v>21</v>
      </c>
      <c r="U22066" s="34">
        <v>33</v>
      </c>
      <c r="V22066" s="34">
        <v>33</v>
      </c>
      <c r="W22066" s="34">
        <v>24</v>
      </c>
      <c r="X22066" s="34">
        <v>38</v>
      </c>
      <c r="Y22066" s="34">
        <v>30</v>
      </c>
      <c r="Z22066" s="34">
        <v>41</v>
      </c>
      <c r="AA22066" s="34">
        <v>44</v>
      </c>
      <c r="AB22066" s="34">
        <v>32</v>
      </c>
      <c r="AC22066" s="34">
        <v>68</v>
      </c>
    </row>
    <row r="22067" spans="1:29" x14ac:dyDescent="0.2">
      <c r="A22067" s="34" t="s">
        <v>82560</v>
      </c>
      <c r="B22067" s="34">
        <v>56</v>
      </c>
      <c r="C22067" s="34">
        <v>88</v>
      </c>
      <c r="D22067" s="34">
        <v>101</v>
      </c>
      <c r="E22067" s="34">
        <v>106</v>
      </c>
      <c r="F22067" s="34">
        <v>87</v>
      </c>
      <c r="G22067" s="34">
        <v>104</v>
      </c>
      <c r="H22067" s="34">
        <v>90</v>
      </c>
      <c r="I22067" s="34">
        <v>112</v>
      </c>
      <c r="J22067" s="34">
        <v>84</v>
      </c>
      <c r="K22067" s="34">
        <v>122</v>
      </c>
      <c r="L22067" s="34">
        <v>45</v>
      </c>
      <c r="M22067" s="34">
        <v>99</v>
      </c>
      <c r="N22067" s="34">
        <v>58</v>
      </c>
      <c r="O22067" s="34">
        <v>88</v>
      </c>
      <c r="P22067" s="34">
        <v>60</v>
      </c>
      <c r="Q22067" s="34">
        <v>100</v>
      </c>
      <c r="R22067" s="34">
        <v>122</v>
      </c>
      <c r="S22067" s="34">
        <v>105</v>
      </c>
      <c r="T22067" s="34">
        <v>66</v>
      </c>
      <c r="U22067" s="34">
        <v>94</v>
      </c>
      <c r="V22067" s="34">
        <v>108</v>
      </c>
      <c r="W22067" s="34">
        <v>86</v>
      </c>
      <c r="X22067" s="34">
        <v>97</v>
      </c>
      <c r="Y22067" s="34">
        <v>88</v>
      </c>
      <c r="Z22067" s="34">
        <v>128</v>
      </c>
      <c r="AA22067" s="34">
        <v>132</v>
      </c>
      <c r="AB22067" s="34">
        <v>57</v>
      </c>
      <c r="AC22067" s="34">
        <v>158</v>
      </c>
    </row>
    <row r="22068" spans="1:29" x14ac:dyDescent="0.2">
      <c r="A22068" s="34" t="s">
        <v>82561</v>
      </c>
      <c r="B22068" s="34">
        <v>45</v>
      </c>
      <c r="C22068" s="34">
        <v>49</v>
      </c>
      <c r="D22068" s="34">
        <v>72</v>
      </c>
      <c r="E22068" s="34">
        <v>63</v>
      </c>
      <c r="F22068" s="34">
        <v>72</v>
      </c>
      <c r="G22068" s="34">
        <v>60</v>
      </c>
      <c r="H22068" s="34">
        <v>52</v>
      </c>
      <c r="I22068" s="34">
        <v>64</v>
      </c>
      <c r="J22068" s="34">
        <v>46</v>
      </c>
      <c r="K22068" s="34">
        <v>64</v>
      </c>
      <c r="L22068" s="34">
        <v>27</v>
      </c>
      <c r="M22068" s="34">
        <v>48</v>
      </c>
      <c r="N22068" s="34">
        <v>38</v>
      </c>
      <c r="O22068" s="34">
        <v>34</v>
      </c>
      <c r="P22068" s="34">
        <v>48</v>
      </c>
      <c r="Q22068" s="34">
        <v>65</v>
      </c>
      <c r="R22068" s="34">
        <v>64</v>
      </c>
      <c r="S22068" s="34">
        <v>64</v>
      </c>
      <c r="T22068" s="34">
        <v>31</v>
      </c>
      <c r="U22068" s="34">
        <v>44</v>
      </c>
      <c r="V22068" s="34">
        <v>58</v>
      </c>
      <c r="W22068" s="34">
        <v>30</v>
      </c>
      <c r="X22068" s="34">
        <v>94</v>
      </c>
      <c r="Y22068" s="34">
        <v>54</v>
      </c>
      <c r="Z22068" s="34">
        <v>77</v>
      </c>
      <c r="AA22068" s="34">
        <v>82</v>
      </c>
      <c r="AB22068" s="34">
        <v>54</v>
      </c>
      <c r="AC22068" s="34">
        <v>94</v>
      </c>
    </row>
    <row r="22069" spans="1:29" x14ac:dyDescent="0.2">
      <c r="A22069" s="34" t="s">
        <v>82562</v>
      </c>
      <c r="B22069" s="34">
        <v>17</v>
      </c>
      <c r="C22069" s="34">
        <v>35</v>
      </c>
      <c r="D22069" s="34">
        <v>31</v>
      </c>
      <c r="E22069" s="34">
        <v>63</v>
      </c>
      <c r="F22069" s="34">
        <v>28</v>
      </c>
      <c r="G22069" s="34">
        <v>57</v>
      </c>
      <c r="H22069" s="34">
        <v>26</v>
      </c>
      <c r="I22069" s="34">
        <v>36</v>
      </c>
      <c r="J22069" s="34">
        <v>19</v>
      </c>
      <c r="K22069" s="34">
        <v>35</v>
      </c>
      <c r="L22069" s="34">
        <v>7</v>
      </c>
      <c r="M22069" s="34">
        <v>34</v>
      </c>
      <c r="N22069" s="34">
        <v>25</v>
      </c>
      <c r="O22069" s="34">
        <v>38</v>
      </c>
      <c r="P22069" s="34">
        <v>5</v>
      </c>
      <c r="Q22069" s="34">
        <v>41</v>
      </c>
      <c r="R22069" s="34">
        <v>30</v>
      </c>
      <c r="S22069" s="34">
        <v>47</v>
      </c>
      <c r="T22069" s="34">
        <v>8</v>
      </c>
      <c r="U22069" s="34">
        <v>32</v>
      </c>
      <c r="V22069" s="34">
        <v>16</v>
      </c>
      <c r="W22069" s="34">
        <v>20</v>
      </c>
      <c r="X22069" s="34">
        <v>37</v>
      </c>
      <c r="Y22069" s="34">
        <v>21</v>
      </c>
      <c r="Z22069" s="34">
        <v>24</v>
      </c>
      <c r="AA22069" s="34">
        <v>34</v>
      </c>
      <c r="AB22069" s="34">
        <v>8</v>
      </c>
      <c r="AC22069" s="34">
        <v>49</v>
      </c>
    </row>
    <row r="22070" spans="1:29" x14ac:dyDescent="0.2">
      <c r="A22070" s="34" t="s">
        <v>82563</v>
      </c>
      <c r="B22070" s="34">
        <v>94</v>
      </c>
      <c r="C22070" s="34">
        <v>161</v>
      </c>
      <c r="D22070" s="34">
        <v>146</v>
      </c>
      <c r="E22070" s="34">
        <v>155</v>
      </c>
      <c r="F22070" s="34">
        <v>142</v>
      </c>
      <c r="G22070" s="34">
        <v>189</v>
      </c>
      <c r="H22070" s="34">
        <v>134</v>
      </c>
      <c r="I22070" s="34">
        <v>149</v>
      </c>
      <c r="J22070" s="34">
        <v>114</v>
      </c>
      <c r="K22070" s="34">
        <v>187</v>
      </c>
      <c r="L22070" s="34">
        <v>93</v>
      </c>
      <c r="M22070" s="34">
        <v>167</v>
      </c>
      <c r="N22070" s="34">
        <v>113</v>
      </c>
      <c r="O22070" s="34">
        <v>122</v>
      </c>
      <c r="P22070" s="34">
        <v>100</v>
      </c>
      <c r="Q22070" s="34">
        <v>200</v>
      </c>
      <c r="R22070" s="34">
        <v>180</v>
      </c>
      <c r="S22070" s="34">
        <v>197</v>
      </c>
      <c r="T22070" s="34">
        <v>154</v>
      </c>
      <c r="U22070" s="34">
        <v>125</v>
      </c>
      <c r="V22070" s="34">
        <v>170</v>
      </c>
      <c r="W22070" s="34">
        <v>178</v>
      </c>
      <c r="X22070" s="34">
        <v>186</v>
      </c>
      <c r="Y22070" s="34">
        <v>197</v>
      </c>
      <c r="Z22070" s="34">
        <v>158</v>
      </c>
      <c r="AA22070" s="34">
        <v>256</v>
      </c>
      <c r="AB22070" s="34">
        <v>176</v>
      </c>
      <c r="AC22070" s="34">
        <v>254</v>
      </c>
    </row>
    <row r="22071" spans="1:29" x14ac:dyDescent="0.2">
      <c r="A22071" s="34" t="s">
        <v>82564</v>
      </c>
      <c r="B22071" s="34">
        <v>43</v>
      </c>
      <c r="C22071" s="34">
        <v>44</v>
      </c>
      <c r="D22071" s="34">
        <v>66</v>
      </c>
      <c r="E22071" s="34">
        <v>44</v>
      </c>
      <c r="F22071" s="34">
        <v>44</v>
      </c>
      <c r="G22071" s="34">
        <v>63</v>
      </c>
      <c r="H22071" s="34">
        <v>39</v>
      </c>
      <c r="I22071" s="34">
        <v>54</v>
      </c>
      <c r="J22071" s="34">
        <v>25</v>
      </c>
      <c r="K22071" s="34">
        <v>43</v>
      </c>
      <c r="L22071" s="34">
        <v>29</v>
      </c>
      <c r="M22071" s="34">
        <v>47</v>
      </c>
      <c r="N22071" s="34">
        <v>24</v>
      </c>
      <c r="O22071" s="34">
        <v>61</v>
      </c>
      <c r="P22071" s="34">
        <v>47</v>
      </c>
      <c r="Q22071" s="34">
        <v>66</v>
      </c>
      <c r="R22071" s="34">
        <v>54</v>
      </c>
      <c r="S22071" s="34">
        <v>64</v>
      </c>
      <c r="T22071" s="34">
        <v>23</v>
      </c>
      <c r="U22071" s="34">
        <v>38</v>
      </c>
      <c r="V22071" s="34">
        <v>53</v>
      </c>
      <c r="W22071" s="34">
        <v>33</v>
      </c>
      <c r="X22071" s="34">
        <v>98</v>
      </c>
      <c r="Y22071" s="34">
        <v>43</v>
      </c>
      <c r="Z22071" s="34">
        <v>53</v>
      </c>
      <c r="AA22071" s="34">
        <v>82</v>
      </c>
      <c r="AB22071" s="34">
        <v>35</v>
      </c>
      <c r="AC22071" s="34">
        <v>87</v>
      </c>
    </row>
    <row r="22072" spans="1:29" x14ac:dyDescent="0.2">
      <c r="A22072" s="34" t="s">
        <v>82565</v>
      </c>
      <c r="B22072" s="34">
        <v>31</v>
      </c>
      <c r="C22072" s="34">
        <v>54</v>
      </c>
      <c r="D22072" s="34">
        <v>47</v>
      </c>
      <c r="E22072" s="34">
        <v>45</v>
      </c>
      <c r="F22072" s="34">
        <v>32</v>
      </c>
      <c r="G22072" s="34">
        <v>47</v>
      </c>
      <c r="H22072" s="34">
        <v>47</v>
      </c>
      <c r="I22072" s="34">
        <v>38</v>
      </c>
      <c r="J22072" s="34">
        <v>41</v>
      </c>
      <c r="K22072" s="34">
        <v>47</v>
      </c>
      <c r="L22072" s="34">
        <v>20</v>
      </c>
      <c r="M22072" s="34">
        <v>20</v>
      </c>
      <c r="N22072" s="34">
        <v>28</v>
      </c>
      <c r="O22072" s="34">
        <v>31</v>
      </c>
      <c r="P22072" s="34">
        <v>51</v>
      </c>
      <c r="Q22072" s="34">
        <v>39</v>
      </c>
      <c r="R22072" s="34">
        <v>43</v>
      </c>
      <c r="S22072" s="34">
        <v>54</v>
      </c>
      <c r="T22072" s="34">
        <v>32</v>
      </c>
      <c r="U22072" s="34">
        <v>34</v>
      </c>
      <c r="V22072" s="34">
        <v>48</v>
      </c>
      <c r="W22072" s="34">
        <v>49</v>
      </c>
      <c r="X22072" s="34">
        <v>33</v>
      </c>
      <c r="Y22072" s="34">
        <v>37</v>
      </c>
      <c r="Z22072" s="34">
        <v>23</v>
      </c>
      <c r="AA22072" s="34">
        <v>50</v>
      </c>
      <c r="AB22072" s="34">
        <v>28</v>
      </c>
      <c r="AC22072" s="34">
        <v>40</v>
      </c>
    </row>
    <row r="22073" spans="1:29" x14ac:dyDescent="0.2">
      <c r="A22073" s="34" t="s">
        <v>82566</v>
      </c>
      <c r="B22073" s="34">
        <v>30</v>
      </c>
      <c r="C22073" s="34">
        <v>27</v>
      </c>
      <c r="D22073" s="34">
        <v>28</v>
      </c>
      <c r="E22073" s="34">
        <v>18</v>
      </c>
      <c r="F22073" s="34">
        <v>31</v>
      </c>
      <c r="G22073" s="34">
        <v>31</v>
      </c>
      <c r="H22073" s="34">
        <v>30</v>
      </c>
      <c r="I22073" s="34">
        <v>18</v>
      </c>
      <c r="J22073" s="34">
        <v>11</v>
      </c>
      <c r="K22073" s="34">
        <v>28</v>
      </c>
      <c r="L22073" s="34">
        <v>12</v>
      </c>
      <c r="M22073" s="34">
        <v>21</v>
      </c>
      <c r="N22073" s="34">
        <v>21</v>
      </c>
      <c r="O22073" s="34">
        <v>9</v>
      </c>
      <c r="P22073" s="34">
        <v>9</v>
      </c>
      <c r="Q22073" s="34">
        <v>26</v>
      </c>
      <c r="R22073" s="34">
        <v>17</v>
      </c>
      <c r="S22073" s="34">
        <v>35</v>
      </c>
      <c r="T22073" s="34">
        <v>18</v>
      </c>
      <c r="U22073" s="34">
        <v>19</v>
      </c>
      <c r="V22073" s="34">
        <v>22</v>
      </c>
      <c r="W22073" s="34">
        <v>12</v>
      </c>
      <c r="X22073" s="34">
        <v>40</v>
      </c>
      <c r="Y22073" s="34">
        <v>18</v>
      </c>
      <c r="Z22073" s="34">
        <v>28</v>
      </c>
      <c r="AA22073" s="34">
        <v>22</v>
      </c>
      <c r="AB22073" s="34">
        <v>30</v>
      </c>
      <c r="AC22073" s="34">
        <v>27</v>
      </c>
    </row>
    <row r="22074" spans="1:29" x14ac:dyDescent="0.2">
      <c r="A22074" s="34" t="s">
        <v>82567</v>
      </c>
      <c r="B22074" s="34">
        <v>45</v>
      </c>
      <c r="C22074" s="34">
        <v>53</v>
      </c>
      <c r="D22074" s="34">
        <v>65</v>
      </c>
      <c r="E22074" s="34">
        <v>42</v>
      </c>
      <c r="F22074" s="34">
        <v>54</v>
      </c>
      <c r="G22074" s="34">
        <v>32</v>
      </c>
      <c r="H22074" s="34">
        <v>55</v>
      </c>
      <c r="I22074" s="34">
        <v>45</v>
      </c>
      <c r="J22074" s="34">
        <v>32</v>
      </c>
      <c r="K22074" s="34">
        <v>74</v>
      </c>
      <c r="L22074" s="34">
        <v>37</v>
      </c>
      <c r="M22074" s="34">
        <v>64</v>
      </c>
      <c r="N22074" s="34">
        <v>44</v>
      </c>
      <c r="O22074" s="34">
        <v>46</v>
      </c>
      <c r="P22074" s="34">
        <v>44</v>
      </c>
      <c r="Q22074" s="34">
        <v>62</v>
      </c>
      <c r="R22074" s="34">
        <v>56</v>
      </c>
      <c r="S22074" s="34">
        <v>79</v>
      </c>
      <c r="T22074" s="34">
        <v>53</v>
      </c>
      <c r="U22074" s="34">
        <v>36</v>
      </c>
      <c r="V22074" s="34">
        <v>72</v>
      </c>
      <c r="W22074" s="34">
        <v>52</v>
      </c>
      <c r="X22074" s="34">
        <v>64</v>
      </c>
      <c r="Y22074" s="34">
        <v>50</v>
      </c>
      <c r="Z22074" s="34">
        <v>93</v>
      </c>
      <c r="AA22074" s="34">
        <v>56</v>
      </c>
      <c r="AB22074" s="34">
        <v>66</v>
      </c>
      <c r="AC22074" s="34">
        <v>73</v>
      </c>
    </row>
    <row r="22075" spans="1:29" x14ac:dyDescent="0.2">
      <c r="A22075" s="34" t="s">
        <v>82568</v>
      </c>
      <c r="B22075" s="34">
        <v>53</v>
      </c>
      <c r="C22075" s="34">
        <v>82</v>
      </c>
      <c r="D22075" s="34">
        <v>79</v>
      </c>
      <c r="E22075" s="34">
        <v>123</v>
      </c>
      <c r="F22075" s="34">
        <v>77</v>
      </c>
      <c r="G22075" s="34">
        <v>117</v>
      </c>
      <c r="H22075" s="34">
        <v>59</v>
      </c>
      <c r="I22075" s="34">
        <v>98</v>
      </c>
      <c r="J22075" s="34">
        <v>59</v>
      </c>
      <c r="K22075" s="34">
        <v>106</v>
      </c>
      <c r="L22075" s="34">
        <v>37</v>
      </c>
      <c r="M22075" s="34">
        <v>77</v>
      </c>
      <c r="N22075" s="34">
        <v>65</v>
      </c>
      <c r="O22075" s="34">
        <v>77</v>
      </c>
      <c r="P22075" s="34">
        <v>44</v>
      </c>
      <c r="Q22075" s="34">
        <v>121</v>
      </c>
      <c r="R22075" s="34">
        <v>74</v>
      </c>
      <c r="S22075" s="34">
        <v>116</v>
      </c>
      <c r="T22075" s="34">
        <v>48</v>
      </c>
      <c r="U22075" s="34">
        <v>76</v>
      </c>
      <c r="V22075" s="34">
        <v>69</v>
      </c>
      <c r="W22075" s="34">
        <v>107</v>
      </c>
      <c r="X22075" s="34">
        <v>40</v>
      </c>
      <c r="Y22075" s="34">
        <v>99</v>
      </c>
      <c r="Z22075" s="34">
        <v>96</v>
      </c>
      <c r="AA22075" s="34">
        <v>105</v>
      </c>
      <c r="AB22075" s="34">
        <v>81</v>
      </c>
      <c r="AC22075" s="34">
        <v>106</v>
      </c>
    </row>
    <row r="22076" spans="1:29" x14ac:dyDescent="0.2">
      <c r="A22076" s="34" t="s">
        <v>82569</v>
      </c>
      <c r="B22076" s="34">
        <v>25</v>
      </c>
      <c r="C22076" s="34">
        <v>37</v>
      </c>
      <c r="D22076" s="34">
        <v>77</v>
      </c>
      <c r="E22076" s="34">
        <v>26</v>
      </c>
      <c r="F22076" s="34">
        <v>60</v>
      </c>
      <c r="G22076" s="34">
        <v>27</v>
      </c>
      <c r="H22076" s="34">
        <v>68</v>
      </c>
      <c r="I22076" s="34">
        <v>20</v>
      </c>
      <c r="J22076" s="34">
        <v>42</v>
      </c>
      <c r="K22076" s="34">
        <v>31</v>
      </c>
      <c r="L22076" s="34">
        <v>17</v>
      </c>
      <c r="M22076" s="34">
        <v>20</v>
      </c>
      <c r="N22076" s="34">
        <v>32</v>
      </c>
      <c r="O22076" s="34">
        <v>21</v>
      </c>
      <c r="P22076" s="34">
        <v>53</v>
      </c>
      <c r="Q22076" s="34">
        <v>33</v>
      </c>
      <c r="R22076" s="34">
        <v>44</v>
      </c>
      <c r="S22076" s="34">
        <v>58</v>
      </c>
      <c r="T22076" s="34">
        <v>29</v>
      </c>
      <c r="U22076" s="34">
        <v>21</v>
      </c>
      <c r="V22076" s="34">
        <v>86</v>
      </c>
      <c r="W22076" s="34">
        <v>35</v>
      </c>
      <c r="X22076" s="34">
        <v>59</v>
      </c>
      <c r="Y22076" s="34">
        <v>24</v>
      </c>
      <c r="Z22076" s="34">
        <v>56</v>
      </c>
      <c r="AA22076" s="34">
        <v>40</v>
      </c>
      <c r="AB22076" s="34">
        <v>39</v>
      </c>
      <c r="AC22076" s="34">
        <v>55</v>
      </c>
    </row>
    <row r="22077" spans="1:29" x14ac:dyDescent="0.2">
      <c r="A22077" s="34" t="s">
        <v>82570</v>
      </c>
      <c r="B22077" s="34">
        <v>74</v>
      </c>
      <c r="C22077" s="34">
        <v>140</v>
      </c>
      <c r="D22077" s="34">
        <v>141</v>
      </c>
      <c r="E22077" s="34">
        <v>133</v>
      </c>
      <c r="F22077" s="34">
        <v>160</v>
      </c>
      <c r="G22077" s="34">
        <v>127</v>
      </c>
      <c r="H22077" s="34">
        <v>139</v>
      </c>
      <c r="I22077" s="34">
        <v>108</v>
      </c>
      <c r="J22077" s="34">
        <v>117</v>
      </c>
      <c r="K22077" s="34">
        <v>149</v>
      </c>
      <c r="L22077" s="34">
        <v>71</v>
      </c>
      <c r="M22077" s="34">
        <v>105</v>
      </c>
      <c r="N22077" s="34">
        <v>109</v>
      </c>
      <c r="O22077" s="34">
        <v>104</v>
      </c>
      <c r="P22077" s="34">
        <v>111</v>
      </c>
      <c r="Q22077" s="34">
        <v>135</v>
      </c>
      <c r="R22077" s="34">
        <v>124</v>
      </c>
      <c r="S22077" s="34">
        <v>150</v>
      </c>
      <c r="T22077" s="34">
        <v>86</v>
      </c>
      <c r="U22077" s="34">
        <v>85</v>
      </c>
      <c r="V22077" s="34">
        <v>139</v>
      </c>
      <c r="W22077" s="34">
        <v>125</v>
      </c>
      <c r="X22077" s="34">
        <v>131</v>
      </c>
      <c r="Y22077" s="34">
        <v>82</v>
      </c>
      <c r="Z22077" s="34">
        <v>152</v>
      </c>
      <c r="AA22077" s="34">
        <v>187</v>
      </c>
      <c r="AB22077" s="34">
        <v>143</v>
      </c>
      <c r="AC22077" s="34">
        <v>234</v>
      </c>
    </row>
    <row r="22078" spans="1:29" x14ac:dyDescent="0.2">
      <c r="A22078" s="34" t="s">
        <v>82571</v>
      </c>
      <c r="B22078" s="34">
        <v>29</v>
      </c>
      <c r="C22078" s="34">
        <v>29</v>
      </c>
      <c r="D22078" s="34">
        <v>38</v>
      </c>
      <c r="E22078" s="34">
        <v>40</v>
      </c>
      <c r="F22078" s="34">
        <v>49</v>
      </c>
      <c r="G22078" s="34">
        <v>34</v>
      </c>
      <c r="H22078" s="34">
        <v>42</v>
      </c>
      <c r="I22078" s="34">
        <v>33</v>
      </c>
      <c r="J22078" s="34">
        <v>35</v>
      </c>
      <c r="K22078" s="34">
        <v>29</v>
      </c>
      <c r="L22078" s="34">
        <v>20</v>
      </c>
      <c r="M22078" s="34">
        <v>40</v>
      </c>
      <c r="N22078" s="34">
        <v>23</v>
      </c>
      <c r="O22078" s="34">
        <v>33</v>
      </c>
      <c r="P22078" s="34">
        <v>37</v>
      </c>
      <c r="Q22078" s="34">
        <v>41</v>
      </c>
      <c r="R22078" s="34">
        <v>38</v>
      </c>
      <c r="S22078" s="34">
        <v>57</v>
      </c>
      <c r="T22078" s="34">
        <v>24</v>
      </c>
      <c r="U22078" s="34">
        <v>30</v>
      </c>
      <c r="V22078" s="34">
        <v>51</v>
      </c>
      <c r="W22078" s="34">
        <v>50</v>
      </c>
      <c r="X22078" s="34">
        <v>50</v>
      </c>
      <c r="Y22078" s="34">
        <v>36</v>
      </c>
      <c r="Z22078" s="34">
        <v>35</v>
      </c>
      <c r="AA22078" s="34">
        <v>48</v>
      </c>
      <c r="AB22078" s="34">
        <v>33</v>
      </c>
      <c r="AC22078" s="34">
        <v>53</v>
      </c>
    </row>
    <row r="22079" spans="1:29" x14ac:dyDescent="0.2">
      <c r="A22079" s="34" t="s">
        <v>82572</v>
      </c>
      <c r="B22079" s="34">
        <v>52</v>
      </c>
      <c r="C22079" s="34">
        <v>72</v>
      </c>
      <c r="D22079" s="34">
        <v>82</v>
      </c>
      <c r="E22079" s="34">
        <v>79</v>
      </c>
      <c r="F22079" s="34">
        <v>81</v>
      </c>
      <c r="G22079" s="34">
        <v>69</v>
      </c>
      <c r="H22079" s="34">
        <v>50</v>
      </c>
      <c r="I22079" s="34">
        <v>61</v>
      </c>
      <c r="J22079" s="34">
        <v>63</v>
      </c>
      <c r="K22079" s="34">
        <v>98</v>
      </c>
      <c r="L22079" s="34">
        <v>47</v>
      </c>
      <c r="M22079" s="34">
        <v>61</v>
      </c>
      <c r="N22079" s="34">
        <v>57</v>
      </c>
      <c r="O22079" s="34">
        <v>78</v>
      </c>
      <c r="P22079" s="34">
        <v>101</v>
      </c>
      <c r="Q22079" s="34">
        <v>92</v>
      </c>
      <c r="R22079" s="34">
        <v>68</v>
      </c>
      <c r="S22079" s="34">
        <v>80</v>
      </c>
      <c r="T22079" s="34">
        <v>57</v>
      </c>
      <c r="U22079" s="34">
        <v>62</v>
      </c>
      <c r="V22079" s="34">
        <v>42</v>
      </c>
      <c r="W22079" s="34">
        <v>80</v>
      </c>
      <c r="X22079" s="34">
        <v>73</v>
      </c>
      <c r="Y22079" s="34">
        <v>71</v>
      </c>
      <c r="Z22079" s="34">
        <v>85</v>
      </c>
      <c r="AA22079" s="34">
        <v>120</v>
      </c>
      <c r="AB22079" s="34">
        <v>54</v>
      </c>
      <c r="AC22079" s="34">
        <v>87</v>
      </c>
    </row>
    <row r="22080" spans="1:29" x14ac:dyDescent="0.2">
      <c r="A22080" s="34" t="s">
        <v>82573</v>
      </c>
      <c r="B22080" s="34">
        <v>43</v>
      </c>
      <c r="C22080" s="34">
        <v>17</v>
      </c>
      <c r="D22080" s="34">
        <v>14</v>
      </c>
      <c r="E22080" s="34">
        <v>31</v>
      </c>
      <c r="F22080" s="34">
        <v>21</v>
      </c>
      <c r="G22080" s="34">
        <v>13</v>
      </c>
      <c r="H22080" s="34">
        <v>16</v>
      </c>
      <c r="I22080" s="34">
        <v>32</v>
      </c>
      <c r="J22080" s="34">
        <v>21</v>
      </c>
      <c r="K22080" s="34">
        <v>13</v>
      </c>
      <c r="L22080" s="34">
        <v>23</v>
      </c>
      <c r="M22080" s="34">
        <v>10</v>
      </c>
      <c r="N22080" s="34">
        <v>32</v>
      </c>
      <c r="O22080" s="34">
        <v>18</v>
      </c>
      <c r="P22080" s="34">
        <v>16</v>
      </c>
      <c r="Q22080" s="34">
        <v>29</v>
      </c>
      <c r="R22080" s="34">
        <v>46</v>
      </c>
      <c r="S22080" s="34">
        <v>20</v>
      </c>
      <c r="T22080" s="34">
        <v>26</v>
      </c>
      <c r="U22080" s="34">
        <v>21</v>
      </c>
      <c r="V22080" s="34">
        <v>29</v>
      </c>
      <c r="W22080" s="34">
        <v>45</v>
      </c>
      <c r="X22080" s="34">
        <v>29</v>
      </c>
      <c r="Y22080" s="34">
        <v>33</v>
      </c>
      <c r="Z22080" s="34">
        <v>40</v>
      </c>
      <c r="AA22080" s="34">
        <v>22</v>
      </c>
      <c r="AB22080" s="34">
        <v>29</v>
      </c>
      <c r="AC22080" s="34">
        <v>42</v>
      </c>
    </row>
    <row r="22081" spans="1:29" x14ac:dyDescent="0.2">
      <c r="A22081" s="34" t="s">
        <v>82574</v>
      </c>
      <c r="B22081" s="34">
        <v>70</v>
      </c>
      <c r="C22081" s="34">
        <v>129</v>
      </c>
      <c r="D22081" s="34">
        <v>147</v>
      </c>
      <c r="E22081" s="34">
        <v>136</v>
      </c>
      <c r="F22081" s="34">
        <v>113</v>
      </c>
      <c r="G22081" s="34">
        <v>134</v>
      </c>
      <c r="H22081" s="34">
        <v>123</v>
      </c>
      <c r="I22081" s="34">
        <v>141</v>
      </c>
      <c r="J22081" s="34">
        <v>69</v>
      </c>
      <c r="K22081" s="34">
        <v>161</v>
      </c>
      <c r="L22081" s="34">
        <v>55</v>
      </c>
      <c r="M22081" s="34">
        <v>113</v>
      </c>
      <c r="N22081" s="34">
        <v>94</v>
      </c>
      <c r="O22081" s="34">
        <v>125</v>
      </c>
      <c r="P22081" s="34">
        <v>112</v>
      </c>
      <c r="Q22081" s="34">
        <v>152</v>
      </c>
      <c r="R22081" s="34">
        <v>143</v>
      </c>
      <c r="S22081" s="34">
        <v>179</v>
      </c>
      <c r="T22081" s="34">
        <v>62</v>
      </c>
      <c r="U22081" s="34">
        <v>112</v>
      </c>
      <c r="V22081" s="34">
        <v>127</v>
      </c>
      <c r="W22081" s="34">
        <v>136</v>
      </c>
      <c r="X22081" s="34">
        <v>158</v>
      </c>
      <c r="Y22081" s="34">
        <v>126</v>
      </c>
      <c r="Z22081" s="34">
        <v>153</v>
      </c>
      <c r="AA22081" s="34">
        <v>203</v>
      </c>
      <c r="AB22081" s="34">
        <v>121</v>
      </c>
      <c r="AC22081" s="34">
        <v>255</v>
      </c>
    </row>
    <row r="22082" spans="1:29" x14ac:dyDescent="0.2">
      <c r="A22082" s="34" t="s">
        <v>82575</v>
      </c>
      <c r="B22082" s="34">
        <v>63</v>
      </c>
      <c r="C22082" s="34">
        <v>74</v>
      </c>
      <c r="D22082" s="34">
        <v>100</v>
      </c>
      <c r="E22082" s="34">
        <v>106</v>
      </c>
      <c r="F22082" s="34">
        <v>92</v>
      </c>
      <c r="G22082" s="34">
        <v>72</v>
      </c>
      <c r="H22082" s="34">
        <v>57</v>
      </c>
      <c r="I22082" s="34">
        <v>78</v>
      </c>
      <c r="J22082" s="34">
        <v>73</v>
      </c>
      <c r="K22082" s="34">
        <v>101</v>
      </c>
      <c r="L22082" s="34">
        <v>54</v>
      </c>
      <c r="M22082" s="34">
        <v>72</v>
      </c>
      <c r="N22082" s="34">
        <v>59</v>
      </c>
      <c r="O22082" s="34">
        <v>70</v>
      </c>
      <c r="P22082" s="34">
        <v>54</v>
      </c>
      <c r="Q22082" s="34">
        <v>65</v>
      </c>
      <c r="R22082" s="34">
        <v>111</v>
      </c>
      <c r="S22082" s="34">
        <v>100</v>
      </c>
      <c r="T22082" s="34">
        <v>66</v>
      </c>
      <c r="U22082" s="34">
        <v>71</v>
      </c>
      <c r="V22082" s="34">
        <v>87</v>
      </c>
      <c r="W22082" s="34">
        <v>69</v>
      </c>
      <c r="X22082" s="34">
        <v>89</v>
      </c>
      <c r="Y22082" s="34">
        <v>56</v>
      </c>
      <c r="Z22082" s="34">
        <v>122</v>
      </c>
      <c r="AA22082" s="34">
        <v>85</v>
      </c>
      <c r="AB22082" s="34">
        <v>91</v>
      </c>
      <c r="AC22082" s="34">
        <v>111</v>
      </c>
    </row>
    <row r="22083" spans="1:29" x14ac:dyDescent="0.2">
      <c r="A22083" s="34" t="s">
        <v>82576</v>
      </c>
      <c r="B22083" s="34">
        <v>78</v>
      </c>
      <c r="C22083" s="34">
        <v>82</v>
      </c>
      <c r="D22083" s="34">
        <v>103</v>
      </c>
      <c r="E22083" s="34">
        <v>115</v>
      </c>
      <c r="F22083" s="34">
        <v>77</v>
      </c>
      <c r="G22083" s="34">
        <v>89</v>
      </c>
      <c r="H22083" s="34">
        <v>78</v>
      </c>
      <c r="I22083" s="34">
        <v>60</v>
      </c>
      <c r="J22083" s="34">
        <v>81</v>
      </c>
      <c r="K22083" s="34">
        <v>107</v>
      </c>
      <c r="L22083" s="34">
        <v>45</v>
      </c>
      <c r="M22083" s="34">
        <v>81</v>
      </c>
      <c r="N22083" s="34">
        <v>71</v>
      </c>
      <c r="O22083" s="34">
        <v>75</v>
      </c>
      <c r="P22083" s="34">
        <v>70</v>
      </c>
      <c r="Q22083" s="34">
        <v>132</v>
      </c>
      <c r="R22083" s="34">
        <v>107</v>
      </c>
      <c r="S22083" s="34">
        <v>116</v>
      </c>
      <c r="T22083" s="34">
        <v>68</v>
      </c>
      <c r="U22083" s="34">
        <v>98</v>
      </c>
      <c r="V22083" s="34">
        <v>112</v>
      </c>
      <c r="W22083" s="34">
        <v>88</v>
      </c>
      <c r="X22083" s="34">
        <v>88</v>
      </c>
      <c r="Y22083" s="34">
        <v>68</v>
      </c>
      <c r="Z22083" s="34">
        <v>99</v>
      </c>
      <c r="AA22083" s="34">
        <v>127</v>
      </c>
      <c r="AB22083" s="34">
        <v>94</v>
      </c>
      <c r="AC22083" s="34">
        <v>147</v>
      </c>
    </row>
    <row r="22084" spans="1:29" x14ac:dyDescent="0.2">
      <c r="A22084" s="34" t="s">
        <v>82577</v>
      </c>
      <c r="B22084" s="34">
        <v>74</v>
      </c>
      <c r="C22084" s="34">
        <v>93</v>
      </c>
      <c r="D22084" s="34">
        <v>153</v>
      </c>
      <c r="E22084" s="34">
        <v>102</v>
      </c>
      <c r="F22084" s="34">
        <v>117</v>
      </c>
      <c r="G22084" s="34">
        <v>101</v>
      </c>
      <c r="H22084" s="34">
        <v>104</v>
      </c>
      <c r="I22084" s="34">
        <v>97</v>
      </c>
      <c r="J22084" s="34">
        <v>115</v>
      </c>
      <c r="K22084" s="34">
        <v>95</v>
      </c>
      <c r="L22084" s="34">
        <v>61</v>
      </c>
      <c r="M22084" s="34">
        <v>86</v>
      </c>
      <c r="N22084" s="34">
        <v>105</v>
      </c>
      <c r="O22084" s="34">
        <v>76</v>
      </c>
      <c r="P22084" s="34">
        <v>99</v>
      </c>
      <c r="Q22084" s="34">
        <v>113</v>
      </c>
      <c r="R22084" s="34">
        <v>154</v>
      </c>
      <c r="S22084" s="34">
        <v>155</v>
      </c>
      <c r="T22084" s="34">
        <v>81</v>
      </c>
      <c r="U22084" s="34">
        <v>93</v>
      </c>
      <c r="V22084" s="34">
        <v>134</v>
      </c>
      <c r="W22084" s="34">
        <v>99</v>
      </c>
      <c r="X22084" s="34">
        <v>175</v>
      </c>
      <c r="Y22084" s="34">
        <v>89</v>
      </c>
      <c r="Z22084" s="34">
        <v>156</v>
      </c>
      <c r="AA22084" s="34">
        <v>126</v>
      </c>
      <c r="AB22084" s="34">
        <v>100</v>
      </c>
      <c r="AC22084" s="34">
        <v>162</v>
      </c>
    </row>
    <row r="22085" spans="1:29" x14ac:dyDescent="0.2">
      <c r="A22085" s="34" t="s">
        <v>82578</v>
      </c>
      <c r="B22085" s="34">
        <v>119</v>
      </c>
      <c r="C22085" s="34">
        <v>127</v>
      </c>
      <c r="D22085" s="34">
        <v>132</v>
      </c>
      <c r="E22085" s="34">
        <v>144</v>
      </c>
      <c r="F22085" s="34">
        <v>109</v>
      </c>
      <c r="G22085" s="34">
        <v>108</v>
      </c>
      <c r="H22085" s="34">
        <v>90</v>
      </c>
      <c r="I22085" s="34">
        <v>168</v>
      </c>
      <c r="J22085" s="34">
        <v>91</v>
      </c>
      <c r="K22085" s="34">
        <v>140</v>
      </c>
      <c r="L22085" s="34">
        <v>65</v>
      </c>
      <c r="M22085" s="34">
        <v>106</v>
      </c>
      <c r="N22085" s="34">
        <v>94</v>
      </c>
      <c r="O22085" s="34">
        <v>113</v>
      </c>
      <c r="P22085" s="34">
        <v>98</v>
      </c>
      <c r="Q22085" s="34">
        <v>143</v>
      </c>
      <c r="R22085" s="34">
        <v>140</v>
      </c>
      <c r="S22085" s="34">
        <v>153</v>
      </c>
      <c r="T22085" s="34">
        <v>59</v>
      </c>
      <c r="U22085" s="34">
        <v>119</v>
      </c>
      <c r="V22085" s="34">
        <v>115</v>
      </c>
      <c r="W22085" s="34">
        <v>129</v>
      </c>
      <c r="X22085" s="34">
        <v>146</v>
      </c>
      <c r="Y22085" s="34">
        <v>115</v>
      </c>
      <c r="Z22085" s="34">
        <v>128</v>
      </c>
      <c r="AA22085" s="34">
        <v>171</v>
      </c>
      <c r="AB22085" s="34">
        <v>103</v>
      </c>
      <c r="AC22085" s="34">
        <v>230</v>
      </c>
    </row>
    <row r="22086" spans="1:29" x14ac:dyDescent="0.2">
      <c r="A22086" s="34" t="s">
        <v>82579</v>
      </c>
      <c r="B22086" s="34">
        <v>43</v>
      </c>
      <c r="C22086" s="34">
        <v>39</v>
      </c>
      <c r="D22086" s="34">
        <v>83</v>
      </c>
      <c r="E22086" s="34">
        <v>37</v>
      </c>
      <c r="F22086" s="34">
        <v>68</v>
      </c>
      <c r="G22086" s="34">
        <v>16</v>
      </c>
      <c r="H22086" s="34">
        <v>74</v>
      </c>
      <c r="I22086" s="34">
        <v>26</v>
      </c>
      <c r="J22086" s="34">
        <v>54</v>
      </c>
      <c r="K22086" s="34">
        <v>50</v>
      </c>
      <c r="L22086" s="34">
        <v>38</v>
      </c>
      <c r="M22086" s="34">
        <v>25</v>
      </c>
      <c r="N22086" s="34">
        <v>39</v>
      </c>
      <c r="O22086" s="34">
        <v>28</v>
      </c>
      <c r="P22086" s="34">
        <v>48</v>
      </c>
      <c r="Q22086" s="34">
        <v>41</v>
      </c>
      <c r="R22086" s="34">
        <v>68</v>
      </c>
      <c r="S22086" s="34">
        <v>64</v>
      </c>
      <c r="T22086" s="34">
        <v>65</v>
      </c>
      <c r="U22086" s="34">
        <v>40</v>
      </c>
      <c r="V22086" s="34">
        <v>67</v>
      </c>
      <c r="W22086" s="34">
        <v>64</v>
      </c>
      <c r="X22086" s="34">
        <v>75</v>
      </c>
      <c r="Y22086" s="34">
        <v>28</v>
      </c>
      <c r="Z22086" s="34">
        <v>56</v>
      </c>
      <c r="AA22086" s="34">
        <v>47</v>
      </c>
      <c r="AB22086" s="34">
        <v>42</v>
      </c>
      <c r="AC22086" s="34">
        <v>63</v>
      </c>
    </row>
    <row r="22087" spans="1:29" x14ac:dyDescent="0.2">
      <c r="A22087" s="34" t="s">
        <v>82580</v>
      </c>
      <c r="B22087" s="34">
        <v>62</v>
      </c>
      <c r="C22087" s="34">
        <v>61</v>
      </c>
      <c r="D22087" s="34">
        <v>81</v>
      </c>
      <c r="E22087" s="34">
        <v>62</v>
      </c>
      <c r="F22087" s="34">
        <v>93</v>
      </c>
      <c r="G22087" s="34">
        <v>78</v>
      </c>
      <c r="H22087" s="34">
        <v>105</v>
      </c>
      <c r="I22087" s="34">
        <v>74</v>
      </c>
      <c r="J22087" s="34">
        <v>71</v>
      </c>
      <c r="K22087" s="34">
        <v>69</v>
      </c>
      <c r="L22087" s="34">
        <v>44</v>
      </c>
      <c r="M22087" s="34">
        <v>41</v>
      </c>
      <c r="N22087" s="34">
        <v>52</v>
      </c>
      <c r="O22087" s="34">
        <v>83</v>
      </c>
      <c r="P22087" s="34">
        <v>77</v>
      </c>
      <c r="Q22087" s="34">
        <v>74</v>
      </c>
      <c r="R22087" s="34">
        <v>102</v>
      </c>
      <c r="S22087" s="34">
        <v>83</v>
      </c>
      <c r="T22087" s="34">
        <v>78</v>
      </c>
      <c r="U22087" s="34">
        <v>65</v>
      </c>
      <c r="V22087" s="34">
        <v>87</v>
      </c>
      <c r="W22087" s="34">
        <v>61</v>
      </c>
      <c r="X22087" s="34">
        <v>123</v>
      </c>
      <c r="Y22087" s="34">
        <v>81</v>
      </c>
      <c r="Z22087" s="34">
        <v>81</v>
      </c>
      <c r="AA22087" s="34">
        <v>103</v>
      </c>
      <c r="AB22087" s="34">
        <v>73</v>
      </c>
      <c r="AC22087" s="34">
        <v>81</v>
      </c>
    </row>
    <row r="22088" spans="1:29" x14ac:dyDescent="0.2">
      <c r="A22088" s="34" t="s">
        <v>82581</v>
      </c>
      <c r="B22088" s="34">
        <v>62</v>
      </c>
      <c r="C22088" s="34">
        <v>70</v>
      </c>
      <c r="D22088" s="34">
        <v>105</v>
      </c>
      <c r="E22088" s="34">
        <v>82</v>
      </c>
      <c r="F22088" s="34">
        <v>104</v>
      </c>
      <c r="G22088" s="34">
        <v>67</v>
      </c>
      <c r="H22088" s="34">
        <v>99</v>
      </c>
      <c r="I22088" s="34">
        <v>62</v>
      </c>
      <c r="J22088" s="34">
        <v>72</v>
      </c>
      <c r="K22088" s="34">
        <v>82</v>
      </c>
      <c r="L22088" s="34">
        <v>48</v>
      </c>
      <c r="M22088" s="34">
        <v>68</v>
      </c>
      <c r="N22088" s="34">
        <v>83</v>
      </c>
      <c r="O22088" s="34">
        <v>75</v>
      </c>
      <c r="P22088" s="34">
        <v>67</v>
      </c>
      <c r="Q22088" s="34">
        <v>107</v>
      </c>
      <c r="R22088" s="34">
        <v>69</v>
      </c>
      <c r="S22088" s="34">
        <v>102</v>
      </c>
      <c r="T22088" s="34">
        <v>71</v>
      </c>
      <c r="U22088" s="34">
        <v>81</v>
      </c>
      <c r="V22088" s="34">
        <v>133</v>
      </c>
      <c r="W22088" s="34">
        <v>55</v>
      </c>
      <c r="X22088" s="34">
        <v>157</v>
      </c>
      <c r="Y22088" s="34">
        <v>65</v>
      </c>
      <c r="Z22088" s="34">
        <v>133</v>
      </c>
      <c r="AA22088" s="34">
        <v>87</v>
      </c>
      <c r="AB22088" s="34">
        <v>57</v>
      </c>
      <c r="AC22088" s="34">
        <v>145</v>
      </c>
    </row>
    <row r="22089" spans="1:29" x14ac:dyDescent="0.2">
      <c r="A22089" s="34" t="s">
        <v>82582</v>
      </c>
      <c r="B22089" s="34">
        <v>269</v>
      </c>
      <c r="C22089" s="34">
        <v>254</v>
      </c>
      <c r="D22089" s="34">
        <v>357</v>
      </c>
      <c r="E22089" s="34">
        <v>282</v>
      </c>
      <c r="F22089" s="34">
        <v>355</v>
      </c>
      <c r="G22089" s="34">
        <v>298</v>
      </c>
      <c r="H22089" s="34">
        <v>280</v>
      </c>
      <c r="I22089" s="34">
        <v>194</v>
      </c>
      <c r="J22089" s="34">
        <v>242</v>
      </c>
      <c r="K22089" s="34">
        <v>316</v>
      </c>
      <c r="L22089" s="34">
        <v>230</v>
      </c>
      <c r="M22089" s="34">
        <v>234</v>
      </c>
      <c r="N22089" s="34">
        <v>280</v>
      </c>
      <c r="O22089" s="34">
        <v>238</v>
      </c>
      <c r="P22089" s="34">
        <v>312</v>
      </c>
      <c r="Q22089" s="34">
        <v>341</v>
      </c>
      <c r="R22089" s="34">
        <v>336</v>
      </c>
      <c r="S22089" s="34">
        <v>331</v>
      </c>
      <c r="T22089" s="34">
        <v>331</v>
      </c>
      <c r="U22089" s="34">
        <v>312</v>
      </c>
      <c r="V22089" s="34">
        <v>421</v>
      </c>
      <c r="W22089" s="34">
        <v>378</v>
      </c>
      <c r="X22089" s="34">
        <v>366</v>
      </c>
      <c r="Y22089" s="34">
        <v>320</v>
      </c>
      <c r="Z22089" s="34">
        <v>402</v>
      </c>
      <c r="AA22089" s="34">
        <v>408</v>
      </c>
      <c r="AB22089" s="34">
        <v>287</v>
      </c>
      <c r="AC22089" s="34">
        <v>469</v>
      </c>
    </row>
    <row r="22090" spans="1:29" x14ac:dyDescent="0.2">
      <c r="A22090" s="34" t="s">
        <v>82583</v>
      </c>
      <c r="B22090" s="34">
        <v>49</v>
      </c>
      <c r="C22090" s="34">
        <v>62</v>
      </c>
      <c r="D22090" s="34">
        <v>109</v>
      </c>
      <c r="E22090" s="34">
        <v>83</v>
      </c>
      <c r="F22090" s="34">
        <v>86</v>
      </c>
      <c r="G22090" s="34">
        <v>99</v>
      </c>
      <c r="H22090" s="34">
        <v>93</v>
      </c>
      <c r="I22090" s="34">
        <v>73</v>
      </c>
      <c r="J22090" s="34">
        <v>49</v>
      </c>
      <c r="K22090" s="34">
        <v>84</v>
      </c>
      <c r="L22090" s="34">
        <v>43</v>
      </c>
      <c r="M22090" s="34">
        <v>89</v>
      </c>
      <c r="N22090" s="34">
        <v>86</v>
      </c>
      <c r="O22090" s="34">
        <v>74</v>
      </c>
      <c r="P22090" s="34">
        <v>79</v>
      </c>
      <c r="Q22090" s="34">
        <v>103</v>
      </c>
      <c r="R22090" s="34">
        <v>77</v>
      </c>
      <c r="S22090" s="34">
        <v>110</v>
      </c>
      <c r="T22090" s="34">
        <v>36</v>
      </c>
      <c r="U22090" s="34">
        <v>87</v>
      </c>
      <c r="V22090" s="34">
        <v>100</v>
      </c>
      <c r="W22090" s="34">
        <v>83</v>
      </c>
      <c r="X22090" s="34">
        <v>95</v>
      </c>
      <c r="Y22090" s="34">
        <v>51</v>
      </c>
      <c r="Z22090" s="34">
        <v>99</v>
      </c>
      <c r="AA22090" s="34">
        <v>90</v>
      </c>
      <c r="AB22090" s="34">
        <v>70</v>
      </c>
      <c r="AC22090" s="34">
        <v>124</v>
      </c>
    </row>
    <row r="22091" spans="1:29" x14ac:dyDescent="0.2">
      <c r="A22091" s="34" t="s">
        <v>82584</v>
      </c>
      <c r="B22091" s="34">
        <v>39</v>
      </c>
      <c r="C22091" s="34">
        <v>57</v>
      </c>
      <c r="D22091" s="34">
        <v>62</v>
      </c>
      <c r="E22091" s="34">
        <v>51</v>
      </c>
      <c r="F22091" s="34">
        <v>66</v>
      </c>
      <c r="G22091" s="34">
        <v>46</v>
      </c>
      <c r="H22091" s="34">
        <v>52</v>
      </c>
      <c r="I22091" s="34">
        <v>50</v>
      </c>
      <c r="J22091" s="34">
        <v>44</v>
      </c>
      <c r="K22091" s="34">
        <v>69</v>
      </c>
      <c r="L22091" s="34">
        <v>31</v>
      </c>
      <c r="M22091" s="34">
        <v>50</v>
      </c>
      <c r="N22091" s="34">
        <v>60</v>
      </c>
      <c r="O22091" s="34">
        <v>51</v>
      </c>
      <c r="P22091" s="34">
        <v>57</v>
      </c>
      <c r="Q22091" s="34">
        <v>48</v>
      </c>
      <c r="R22091" s="34">
        <v>62</v>
      </c>
      <c r="S22091" s="34">
        <v>69</v>
      </c>
      <c r="T22091" s="34">
        <v>63</v>
      </c>
      <c r="U22091" s="34">
        <v>42</v>
      </c>
      <c r="V22091" s="34">
        <v>60</v>
      </c>
      <c r="W22091" s="34">
        <v>66</v>
      </c>
      <c r="X22091" s="34">
        <v>54</v>
      </c>
      <c r="Y22091" s="34">
        <v>54</v>
      </c>
      <c r="Z22091" s="34">
        <v>53</v>
      </c>
      <c r="AA22091" s="34">
        <v>77</v>
      </c>
      <c r="AB22091" s="34">
        <v>85</v>
      </c>
      <c r="AC22091" s="34">
        <v>105</v>
      </c>
    </row>
    <row r="22092" spans="1:29" x14ac:dyDescent="0.2">
      <c r="A22092" s="34" t="s">
        <v>82585</v>
      </c>
      <c r="B22092" s="34">
        <v>70</v>
      </c>
      <c r="C22092" s="34">
        <v>45</v>
      </c>
      <c r="D22092" s="34">
        <v>57</v>
      </c>
      <c r="E22092" s="34">
        <v>56</v>
      </c>
      <c r="F22092" s="34">
        <v>52</v>
      </c>
      <c r="G22092" s="34">
        <v>50</v>
      </c>
      <c r="H22092" s="34">
        <v>78</v>
      </c>
      <c r="I22092" s="34">
        <v>28</v>
      </c>
      <c r="J22092" s="34">
        <v>63</v>
      </c>
      <c r="K22092" s="34">
        <v>60</v>
      </c>
      <c r="L22092" s="34">
        <v>36</v>
      </c>
      <c r="M22092" s="34">
        <v>47</v>
      </c>
      <c r="N22092" s="34">
        <v>38</v>
      </c>
      <c r="O22092" s="34">
        <v>45</v>
      </c>
      <c r="P22092" s="34">
        <v>50</v>
      </c>
      <c r="Q22092" s="34">
        <v>105</v>
      </c>
      <c r="R22092" s="34">
        <v>104</v>
      </c>
      <c r="S22092" s="34">
        <v>69</v>
      </c>
      <c r="T22092" s="34">
        <v>63</v>
      </c>
      <c r="U22092" s="34">
        <v>50</v>
      </c>
      <c r="V22092" s="34">
        <v>56</v>
      </c>
      <c r="W22092" s="34">
        <v>66</v>
      </c>
      <c r="X22092" s="34">
        <v>70</v>
      </c>
      <c r="Y22092" s="34">
        <v>57</v>
      </c>
      <c r="Z22092" s="34">
        <v>45</v>
      </c>
      <c r="AA22092" s="34">
        <v>33</v>
      </c>
      <c r="AB22092" s="34">
        <v>77</v>
      </c>
      <c r="AC22092" s="34">
        <v>96</v>
      </c>
    </row>
    <row r="22093" spans="1:29" x14ac:dyDescent="0.2">
      <c r="A22093" s="34" t="s">
        <v>82586</v>
      </c>
      <c r="B22093" s="34">
        <v>64</v>
      </c>
      <c r="C22093" s="34">
        <v>130</v>
      </c>
      <c r="D22093" s="34">
        <v>142</v>
      </c>
      <c r="E22093" s="34">
        <v>139</v>
      </c>
      <c r="F22093" s="34">
        <v>161</v>
      </c>
      <c r="G22093" s="34">
        <v>109</v>
      </c>
      <c r="H22093" s="34">
        <v>141</v>
      </c>
      <c r="I22093" s="34">
        <v>99</v>
      </c>
      <c r="J22093" s="34">
        <v>106</v>
      </c>
      <c r="K22093" s="34">
        <v>113</v>
      </c>
      <c r="L22093" s="34">
        <v>69</v>
      </c>
      <c r="M22093" s="34">
        <v>116</v>
      </c>
      <c r="N22093" s="34">
        <v>128</v>
      </c>
      <c r="O22093" s="34">
        <v>84</v>
      </c>
      <c r="P22093" s="34">
        <v>98</v>
      </c>
      <c r="Q22093" s="34">
        <v>110</v>
      </c>
      <c r="R22093" s="34">
        <v>159</v>
      </c>
      <c r="S22093" s="34">
        <v>146</v>
      </c>
      <c r="T22093" s="34">
        <v>104</v>
      </c>
      <c r="U22093" s="34">
        <v>101</v>
      </c>
      <c r="V22093" s="34">
        <v>126</v>
      </c>
      <c r="W22093" s="34">
        <v>90</v>
      </c>
      <c r="X22093" s="34">
        <v>143</v>
      </c>
      <c r="Y22093" s="34">
        <v>93</v>
      </c>
      <c r="Z22093" s="34">
        <v>187</v>
      </c>
      <c r="AA22093" s="34">
        <v>158</v>
      </c>
      <c r="AB22093" s="34">
        <v>174</v>
      </c>
      <c r="AC22093" s="34">
        <v>174</v>
      </c>
    </row>
    <row r="22094" spans="1:29" x14ac:dyDescent="0.2">
      <c r="A22094" s="34" t="s">
        <v>82587</v>
      </c>
      <c r="B22094" s="34">
        <v>80</v>
      </c>
      <c r="C22094" s="34">
        <v>102</v>
      </c>
      <c r="D22094" s="34">
        <v>93</v>
      </c>
      <c r="E22094" s="34">
        <v>103</v>
      </c>
      <c r="F22094" s="34">
        <v>90</v>
      </c>
      <c r="G22094" s="34">
        <v>112</v>
      </c>
      <c r="H22094" s="34">
        <v>74</v>
      </c>
      <c r="I22094" s="34">
        <v>96</v>
      </c>
      <c r="J22094" s="34">
        <v>76</v>
      </c>
      <c r="K22094" s="34">
        <v>95</v>
      </c>
      <c r="L22094" s="34">
        <v>61</v>
      </c>
      <c r="M22094" s="34">
        <v>95</v>
      </c>
      <c r="N22094" s="34">
        <v>56</v>
      </c>
      <c r="O22094" s="34">
        <v>95</v>
      </c>
      <c r="P22094" s="34">
        <v>78</v>
      </c>
      <c r="Q22094" s="34">
        <v>129</v>
      </c>
      <c r="R22094" s="34">
        <v>124</v>
      </c>
      <c r="S22094" s="34">
        <v>146</v>
      </c>
      <c r="T22094" s="34">
        <v>110</v>
      </c>
      <c r="U22094" s="34">
        <v>111</v>
      </c>
      <c r="V22094" s="34">
        <v>81</v>
      </c>
      <c r="W22094" s="34">
        <v>183</v>
      </c>
      <c r="X22094" s="34">
        <v>72</v>
      </c>
      <c r="Y22094" s="34">
        <v>144</v>
      </c>
      <c r="Z22094" s="34">
        <v>90</v>
      </c>
      <c r="AA22094" s="34">
        <v>157</v>
      </c>
      <c r="AB22094" s="34">
        <v>136</v>
      </c>
      <c r="AC22094" s="34">
        <v>193</v>
      </c>
    </row>
    <row r="22095" spans="1:29" x14ac:dyDescent="0.2">
      <c r="A22095" s="34" t="s">
        <v>82588</v>
      </c>
      <c r="B22095" s="34">
        <v>33</v>
      </c>
      <c r="C22095" s="34">
        <v>54</v>
      </c>
      <c r="D22095" s="34">
        <v>43</v>
      </c>
      <c r="E22095" s="34">
        <v>80</v>
      </c>
      <c r="F22095" s="34">
        <v>37</v>
      </c>
      <c r="G22095" s="34">
        <v>76</v>
      </c>
      <c r="H22095" s="34">
        <v>24</v>
      </c>
      <c r="I22095" s="34">
        <v>58</v>
      </c>
      <c r="J22095" s="34">
        <v>24</v>
      </c>
      <c r="K22095" s="34">
        <v>64</v>
      </c>
      <c r="L22095" s="34">
        <v>5</v>
      </c>
      <c r="M22095" s="34">
        <v>35</v>
      </c>
      <c r="N22095" s="34">
        <v>29</v>
      </c>
      <c r="O22095" s="34">
        <v>26</v>
      </c>
      <c r="P22095" s="34">
        <v>23</v>
      </c>
      <c r="Q22095" s="34">
        <v>34</v>
      </c>
      <c r="R22095" s="34">
        <v>26</v>
      </c>
      <c r="S22095" s="34">
        <v>74</v>
      </c>
      <c r="T22095" s="34">
        <v>8</v>
      </c>
      <c r="U22095" s="34">
        <v>32</v>
      </c>
      <c r="V22095" s="34">
        <v>29</v>
      </c>
      <c r="W22095" s="34">
        <v>19</v>
      </c>
      <c r="X22095" s="34">
        <v>31</v>
      </c>
      <c r="Y22095" s="34">
        <v>23</v>
      </c>
      <c r="Z22095" s="34">
        <v>31</v>
      </c>
      <c r="AA22095" s="34">
        <v>57</v>
      </c>
      <c r="AB22095" s="34">
        <v>10</v>
      </c>
      <c r="AC22095" s="34">
        <v>72</v>
      </c>
    </row>
    <row r="22096" spans="1:29" x14ac:dyDescent="0.2">
      <c r="A22096" s="34" t="s">
        <v>82589</v>
      </c>
      <c r="B22096" s="34">
        <v>49</v>
      </c>
      <c r="C22096" s="34">
        <v>33</v>
      </c>
      <c r="D22096" s="34">
        <v>28</v>
      </c>
      <c r="E22096" s="34">
        <v>50</v>
      </c>
      <c r="F22096" s="34">
        <v>51</v>
      </c>
      <c r="G22096" s="34">
        <v>54</v>
      </c>
      <c r="H22096" s="34">
        <v>32</v>
      </c>
      <c r="I22096" s="34">
        <v>28</v>
      </c>
      <c r="J22096" s="34">
        <v>29</v>
      </c>
      <c r="K22096" s="34">
        <v>29</v>
      </c>
      <c r="L22096" s="34">
        <v>21</v>
      </c>
      <c r="M22096" s="34">
        <v>43</v>
      </c>
      <c r="N22096" s="34">
        <v>23</v>
      </c>
      <c r="O22096" s="34">
        <v>40</v>
      </c>
      <c r="P22096" s="34">
        <v>38</v>
      </c>
      <c r="Q22096" s="34">
        <v>43</v>
      </c>
      <c r="R22096" s="34">
        <v>50</v>
      </c>
      <c r="S22096" s="34">
        <v>56</v>
      </c>
      <c r="T22096" s="34">
        <v>24</v>
      </c>
      <c r="U22096" s="34">
        <v>37</v>
      </c>
      <c r="V22096" s="34">
        <v>51</v>
      </c>
      <c r="W22096" s="34">
        <v>48</v>
      </c>
      <c r="X22096" s="34">
        <v>62</v>
      </c>
      <c r="Y22096" s="34">
        <v>29</v>
      </c>
      <c r="Z22096" s="34">
        <v>29</v>
      </c>
      <c r="AA22096" s="34">
        <v>45</v>
      </c>
      <c r="AB22096" s="34">
        <v>25</v>
      </c>
      <c r="AC22096" s="34">
        <v>69</v>
      </c>
    </row>
    <row r="22097" spans="1:29" x14ac:dyDescent="0.2">
      <c r="A22097" s="34" t="s">
        <v>82590</v>
      </c>
      <c r="B22097" s="34">
        <v>48</v>
      </c>
      <c r="C22097" s="34">
        <v>48</v>
      </c>
      <c r="D22097" s="34">
        <v>87</v>
      </c>
      <c r="E22097" s="34">
        <v>74</v>
      </c>
      <c r="F22097" s="34">
        <v>71</v>
      </c>
      <c r="G22097" s="34">
        <v>50</v>
      </c>
      <c r="H22097" s="34">
        <v>74</v>
      </c>
      <c r="I22097" s="34">
        <v>66</v>
      </c>
      <c r="J22097" s="34">
        <v>71</v>
      </c>
      <c r="K22097" s="34">
        <v>60</v>
      </c>
      <c r="L22097" s="34">
        <v>51</v>
      </c>
      <c r="M22097" s="34">
        <v>44</v>
      </c>
      <c r="N22097" s="34">
        <v>70</v>
      </c>
      <c r="O22097" s="34">
        <v>58</v>
      </c>
      <c r="P22097" s="34">
        <v>58</v>
      </c>
      <c r="Q22097" s="34">
        <v>122</v>
      </c>
      <c r="R22097" s="34">
        <v>91</v>
      </c>
      <c r="S22097" s="34">
        <v>73</v>
      </c>
      <c r="T22097" s="34">
        <v>63</v>
      </c>
      <c r="U22097" s="34">
        <v>53</v>
      </c>
      <c r="V22097" s="34">
        <v>93</v>
      </c>
      <c r="W22097" s="34">
        <v>96</v>
      </c>
      <c r="X22097" s="34">
        <v>105</v>
      </c>
      <c r="Y22097" s="34">
        <v>49</v>
      </c>
      <c r="Z22097" s="34">
        <v>68</v>
      </c>
      <c r="AA22097" s="34">
        <v>91</v>
      </c>
      <c r="AB22097" s="34">
        <v>69</v>
      </c>
      <c r="AC22097" s="34">
        <v>68</v>
      </c>
    </row>
    <row r="22098" spans="1:29" x14ac:dyDescent="0.2">
      <c r="A22098" s="34" t="s">
        <v>82591</v>
      </c>
      <c r="B22098" s="34">
        <v>75</v>
      </c>
      <c r="C22098" s="34">
        <v>103</v>
      </c>
      <c r="D22098" s="34">
        <v>104</v>
      </c>
      <c r="E22098" s="34">
        <v>120</v>
      </c>
      <c r="F22098" s="34">
        <v>84</v>
      </c>
      <c r="G22098" s="34">
        <v>126</v>
      </c>
      <c r="H22098" s="34">
        <v>90</v>
      </c>
      <c r="I22098" s="34">
        <v>82</v>
      </c>
      <c r="J22098" s="34">
        <v>87</v>
      </c>
      <c r="K22098" s="34">
        <v>129</v>
      </c>
      <c r="L22098" s="34">
        <v>44</v>
      </c>
      <c r="M22098" s="34">
        <v>103</v>
      </c>
      <c r="N22098" s="34">
        <v>54</v>
      </c>
      <c r="O22098" s="34">
        <v>92</v>
      </c>
      <c r="P22098" s="34">
        <v>92</v>
      </c>
      <c r="Q22098" s="34">
        <v>73</v>
      </c>
      <c r="R22098" s="34">
        <v>86</v>
      </c>
      <c r="S22098" s="34">
        <v>144</v>
      </c>
      <c r="T22098" s="34">
        <v>58</v>
      </c>
      <c r="U22098" s="34">
        <v>90</v>
      </c>
      <c r="V22098" s="34">
        <v>107</v>
      </c>
      <c r="W22098" s="34">
        <v>93</v>
      </c>
      <c r="X22098" s="34">
        <v>130</v>
      </c>
      <c r="Y22098" s="34">
        <v>68</v>
      </c>
      <c r="Z22098" s="34">
        <v>100</v>
      </c>
      <c r="AA22098" s="34">
        <v>156</v>
      </c>
      <c r="AB22098" s="34">
        <v>43</v>
      </c>
      <c r="AC22098" s="34">
        <v>180</v>
      </c>
    </row>
    <row r="22099" spans="1:29" x14ac:dyDescent="0.2">
      <c r="A22099" s="34" t="s">
        <v>82592</v>
      </c>
      <c r="B22099" s="34">
        <v>97</v>
      </c>
      <c r="C22099" s="34">
        <v>101</v>
      </c>
      <c r="D22099" s="34">
        <v>147</v>
      </c>
      <c r="E22099" s="34">
        <v>72</v>
      </c>
      <c r="F22099" s="34">
        <v>151</v>
      </c>
      <c r="G22099" s="34">
        <v>160</v>
      </c>
      <c r="H22099" s="34">
        <v>143</v>
      </c>
      <c r="I22099" s="34">
        <v>94</v>
      </c>
      <c r="J22099" s="34">
        <v>141</v>
      </c>
      <c r="K22099" s="34">
        <v>131</v>
      </c>
      <c r="L22099" s="34">
        <v>108</v>
      </c>
      <c r="M22099" s="34">
        <v>84</v>
      </c>
      <c r="N22099" s="34">
        <v>118</v>
      </c>
      <c r="O22099" s="34">
        <v>88</v>
      </c>
      <c r="P22099" s="34">
        <v>106</v>
      </c>
      <c r="Q22099" s="34">
        <v>146</v>
      </c>
      <c r="R22099" s="34">
        <v>157</v>
      </c>
      <c r="S22099" s="34">
        <v>153</v>
      </c>
      <c r="T22099" s="34">
        <v>172</v>
      </c>
      <c r="U22099" s="34">
        <v>134</v>
      </c>
      <c r="V22099" s="34">
        <v>150</v>
      </c>
      <c r="W22099" s="34">
        <v>135</v>
      </c>
      <c r="X22099" s="34">
        <v>173</v>
      </c>
      <c r="Y22099" s="34">
        <v>108</v>
      </c>
      <c r="Z22099" s="34">
        <v>137</v>
      </c>
      <c r="AA22099" s="34">
        <v>126</v>
      </c>
      <c r="AB22099" s="34">
        <v>134</v>
      </c>
      <c r="AC22099" s="34">
        <v>171</v>
      </c>
    </row>
    <row r="22100" spans="1:29" x14ac:dyDescent="0.2">
      <c r="A22100" s="34" t="s">
        <v>82593</v>
      </c>
      <c r="B22100" s="34">
        <v>37</v>
      </c>
      <c r="C22100" s="34">
        <v>33</v>
      </c>
      <c r="D22100" s="34">
        <v>59</v>
      </c>
      <c r="E22100" s="34">
        <v>42</v>
      </c>
      <c r="F22100" s="34">
        <v>47</v>
      </c>
      <c r="G22100" s="34">
        <v>48</v>
      </c>
      <c r="H22100" s="34">
        <v>30</v>
      </c>
      <c r="I22100" s="34">
        <v>39</v>
      </c>
      <c r="J22100" s="34">
        <v>31</v>
      </c>
      <c r="K22100" s="34">
        <v>29</v>
      </c>
      <c r="L22100" s="34">
        <v>18</v>
      </c>
      <c r="M22100" s="34">
        <v>47</v>
      </c>
      <c r="N22100" s="34">
        <v>30</v>
      </c>
      <c r="O22100" s="34">
        <v>32</v>
      </c>
      <c r="P22100" s="34">
        <v>35</v>
      </c>
      <c r="Q22100" s="34">
        <v>38</v>
      </c>
      <c r="R22100" s="34">
        <v>49</v>
      </c>
      <c r="S22100" s="34">
        <v>63</v>
      </c>
      <c r="T22100" s="34">
        <v>19</v>
      </c>
      <c r="U22100" s="34">
        <v>12</v>
      </c>
      <c r="V22100" s="34">
        <v>53</v>
      </c>
      <c r="W22100" s="34">
        <v>18</v>
      </c>
      <c r="X22100" s="34">
        <v>54</v>
      </c>
      <c r="Y22100" s="34">
        <v>12</v>
      </c>
      <c r="Z22100" s="34">
        <v>58</v>
      </c>
      <c r="AA22100" s="34">
        <v>45</v>
      </c>
      <c r="AB22100" s="34">
        <v>19</v>
      </c>
      <c r="AC22100" s="34">
        <v>64</v>
      </c>
    </row>
    <row r="22101" spans="1:29" x14ac:dyDescent="0.2">
      <c r="A22101" s="34" t="s">
        <v>82594</v>
      </c>
      <c r="B22101" s="34">
        <v>148</v>
      </c>
      <c r="C22101" s="34">
        <v>119</v>
      </c>
      <c r="D22101" s="34">
        <v>143</v>
      </c>
      <c r="E22101" s="34">
        <v>145</v>
      </c>
      <c r="F22101" s="34">
        <v>152</v>
      </c>
      <c r="G22101" s="34">
        <v>104</v>
      </c>
      <c r="H22101" s="34">
        <v>125</v>
      </c>
      <c r="I22101" s="34">
        <v>120</v>
      </c>
      <c r="J22101" s="34">
        <v>94</v>
      </c>
      <c r="K22101" s="34">
        <v>108</v>
      </c>
      <c r="L22101" s="34">
        <v>67</v>
      </c>
      <c r="M22101" s="34">
        <v>93</v>
      </c>
      <c r="N22101" s="34">
        <v>139</v>
      </c>
      <c r="O22101" s="34">
        <v>122</v>
      </c>
      <c r="P22101" s="34">
        <v>110</v>
      </c>
      <c r="Q22101" s="34">
        <v>156</v>
      </c>
      <c r="R22101" s="34">
        <v>166</v>
      </c>
      <c r="S22101" s="34">
        <v>153</v>
      </c>
      <c r="T22101" s="34">
        <v>93</v>
      </c>
      <c r="U22101" s="34">
        <v>118</v>
      </c>
      <c r="V22101" s="34">
        <v>158</v>
      </c>
      <c r="W22101" s="34">
        <v>112</v>
      </c>
      <c r="X22101" s="34">
        <v>152</v>
      </c>
      <c r="Y22101" s="34">
        <v>121</v>
      </c>
      <c r="Z22101" s="34">
        <v>126</v>
      </c>
      <c r="AA22101" s="34">
        <v>176</v>
      </c>
      <c r="AB22101" s="34">
        <v>115</v>
      </c>
      <c r="AC22101" s="34">
        <v>202</v>
      </c>
    </row>
    <row r="22102" spans="1:29" x14ac:dyDescent="0.2">
      <c r="A22102" s="34" t="s">
        <v>82595</v>
      </c>
      <c r="B22102" s="34">
        <v>46</v>
      </c>
      <c r="C22102" s="34">
        <v>75</v>
      </c>
      <c r="D22102" s="34">
        <v>127</v>
      </c>
      <c r="E22102" s="34">
        <v>87</v>
      </c>
      <c r="F22102" s="34">
        <v>103</v>
      </c>
      <c r="G22102" s="34">
        <v>58</v>
      </c>
      <c r="H22102" s="34">
        <v>109</v>
      </c>
      <c r="I22102" s="34">
        <v>71</v>
      </c>
      <c r="J22102" s="34">
        <v>88</v>
      </c>
      <c r="K22102" s="34">
        <v>69</v>
      </c>
      <c r="L22102" s="34">
        <v>56</v>
      </c>
      <c r="M22102" s="34">
        <v>71</v>
      </c>
      <c r="N22102" s="34">
        <v>65</v>
      </c>
      <c r="O22102" s="34">
        <v>62</v>
      </c>
      <c r="P22102" s="34">
        <v>74</v>
      </c>
      <c r="Q22102" s="34">
        <v>115</v>
      </c>
      <c r="R22102" s="34">
        <v>87</v>
      </c>
      <c r="S22102" s="34">
        <v>95</v>
      </c>
      <c r="T22102" s="34">
        <v>69</v>
      </c>
      <c r="U22102" s="34">
        <v>95</v>
      </c>
      <c r="V22102" s="34">
        <v>79</v>
      </c>
      <c r="W22102" s="34">
        <v>99</v>
      </c>
      <c r="X22102" s="34">
        <v>86</v>
      </c>
      <c r="Y22102" s="34">
        <v>74</v>
      </c>
      <c r="Z22102" s="34">
        <v>99</v>
      </c>
      <c r="AA22102" s="34">
        <v>88</v>
      </c>
      <c r="AB22102" s="34">
        <v>77</v>
      </c>
      <c r="AC22102" s="34">
        <v>102</v>
      </c>
    </row>
    <row r="22103" spans="1:29" x14ac:dyDescent="0.2">
      <c r="A22103" s="34" t="s">
        <v>82596</v>
      </c>
      <c r="B22103" s="34">
        <v>26</v>
      </c>
      <c r="C22103" s="34">
        <v>66</v>
      </c>
      <c r="D22103" s="34">
        <v>85</v>
      </c>
      <c r="E22103" s="34">
        <v>105</v>
      </c>
      <c r="F22103" s="34">
        <v>44</v>
      </c>
      <c r="G22103" s="34">
        <v>60</v>
      </c>
      <c r="H22103" s="34">
        <v>41</v>
      </c>
      <c r="I22103" s="34">
        <v>40</v>
      </c>
      <c r="J22103" s="34">
        <v>28</v>
      </c>
      <c r="K22103" s="34">
        <v>105</v>
      </c>
      <c r="L22103" s="34">
        <v>23</v>
      </c>
      <c r="M22103" s="34">
        <v>79</v>
      </c>
      <c r="N22103" s="34">
        <v>34</v>
      </c>
      <c r="O22103" s="34">
        <v>57</v>
      </c>
      <c r="P22103" s="34">
        <v>47</v>
      </c>
      <c r="Q22103" s="34">
        <v>79</v>
      </c>
      <c r="R22103" s="34">
        <v>60</v>
      </c>
      <c r="S22103" s="34">
        <v>98</v>
      </c>
      <c r="T22103" s="34">
        <v>23</v>
      </c>
      <c r="U22103" s="34">
        <v>59</v>
      </c>
      <c r="V22103" s="34">
        <v>67</v>
      </c>
      <c r="W22103" s="34">
        <v>60</v>
      </c>
      <c r="X22103" s="34">
        <v>53</v>
      </c>
      <c r="Y22103" s="34">
        <v>31</v>
      </c>
      <c r="Z22103" s="34">
        <v>51</v>
      </c>
      <c r="AA22103" s="34">
        <v>89</v>
      </c>
      <c r="AB22103" s="34">
        <v>45</v>
      </c>
      <c r="AC22103" s="34">
        <v>112</v>
      </c>
    </row>
    <row r="22104" spans="1:29" x14ac:dyDescent="0.2">
      <c r="A22104" s="34" t="s">
        <v>82597</v>
      </c>
      <c r="B22104" s="34">
        <v>10</v>
      </c>
      <c r="C22104" s="34">
        <v>4</v>
      </c>
      <c r="D22104" s="34">
        <v>5</v>
      </c>
      <c r="E22104" s="34">
        <v>4</v>
      </c>
      <c r="F22104" s="34">
        <v>4</v>
      </c>
      <c r="G22104" s="34">
        <v>9</v>
      </c>
      <c r="H22104" s="34">
        <v>2</v>
      </c>
      <c r="I22104" s="34">
        <v>9</v>
      </c>
      <c r="J22104" s="34">
        <v>1</v>
      </c>
      <c r="K22104" s="34">
        <v>7</v>
      </c>
      <c r="L22104" s="34">
        <v>3</v>
      </c>
      <c r="M22104" s="34">
        <v>7</v>
      </c>
      <c r="N22104" s="34">
        <v>2</v>
      </c>
      <c r="O22104" s="34">
        <v>14</v>
      </c>
      <c r="P22104" s="34">
        <v>0</v>
      </c>
      <c r="Q22104" s="34">
        <v>1</v>
      </c>
      <c r="R22104" s="34">
        <v>3</v>
      </c>
      <c r="S22104" s="34">
        <v>2</v>
      </c>
      <c r="T22104" s="34">
        <v>1</v>
      </c>
      <c r="U22104" s="34">
        <v>1</v>
      </c>
      <c r="V22104" s="34">
        <v>0</v>
      </c>
      <c r="W22104" s="34">
        <v>5</v>
      </c>
      <c r="X22104" s="34">
        <v>1</v>
      </c>
      <c r="Y22104" s="34">
        <v>3</v>
      </c>
      <c r="Z22104" s="34">
        <v>1</v>
      </c>
      <c r="AA22104" s="34">
        <v>5</v>
      </c>
      <c r="AB22104" s="34">
        <v>3</v>
      </c>
      <c r="AC22104" s="34">
        <v>10</v>
      </c>
    </row>
    <row r="22105" spans="1:29" x14ac:dyDescent="0.2">
      <c r="A22105" s="34" t="s">
        <v>82598</v>
      </c>
      <c r="B22105" s="34">
        <v>81</v>
      </c>
      <c r="C22105" s="34">
        <v>106</v>
      </c>
      <c r="D22105" s="34">
        <v>142</v>
      </c>
      <c r="E22105" s="34">
        <v>117</v>
      </c>
      <c r="F22105" s="34">
        <v>99</v>
      </c>
      <c r="G22105" s="34">
        <v>136</v>
      </c>
      <c r="H22105" s="34">
        <v>101</v>
      </c>
      <c r="I22105" s="34">
        <v>65</v>
      </c>
      <c r="J22105" s="34">
        <v>74</v>
      </c>
      <c r="K22105" s="34">
        <v>146</v>
      </c>
      <c r="L22105" s="34">
        <v>57</v>
      </c>
      <c r="M22105" s="34">
        <v>103</v>
      </c>
      <c r="N22105" s="34">
        <v>70</v>
      </c>
      <c r="O22105" s="34">
        <v>63</v>
      </c>
      <c r="P22105" s="34">
        <v>95</v>
      </c>
      <c r="Q22105" s="34">
        <v>173</v>
      </c>
      <c r="R22105" s="34">
        <v>128</v>
      </c>
      <c r="S22105" s="34">
        <v>159</v>
      </c>
      <c r="T22105" s="34">
        <v>84</v>
      </c>
      <c r="U22105" s="34">
        <v>105</v>
      </c>
      <c r="V22105" s="34">
        <v>95</v>
      </c>
      <c r="W22105" s="34">
        <v>156</v>
      </c>
      <c r="X22105" s="34">
        <v>118</v>
      </c>
      <c r="Y22105" s="34">
        <v>103</v>
      </c>
      <c r="Z22105" s="34">
        <v>116</v>
      </c>
      <c r="AA22105" s="34">
        <v>145</v>
      </c>
      <c r="AB22105" s="34">
        <v>113</v>
      </c>
      <c r="AC22105" s="34">
        <v>179</v>
      </c>
    </row>
    <row r="22106" spans="1:29" x14ac:dyDescent="0.2">
      <c r="A22106" s="34" t="s">
        <v>82599</v>
      </c>
      <c r="B22106" s="34">
        <v>20</v>
      </c>
      <c r="C22106" s="34">
        <v>45</v>
      </c>
      <c r="D22106" s="34">
        <v>33</v>
      </c>
      <c r="E22106" s="34">
        <v>44</v>
      </c>
      <c r="F22106" s="34">
        <v>27</v>
      </c>
      <c r="G22106" s="34">
        <v>33</v>
      </c>
      <c r="H22106" s="34">
        <v>25</v>
      </c>
      <c r="I22106" s="34">
        <v>26</v>
      </c>
      <c r="J22106" s="34">
        <v>13</v>
      </c>
      <c r="K22106" s="34">
        <v>20</v>
      </c>
      <c r="L22106" s="34">
        <v>9</v>
      </c>
      <c r="M22106" s="34">
        <v>32</v>
      </c>
      <c r="N22106" s="34">
        <v>25</v>
      </c>
      <c r="O22106" s="34">
        <v>32</v>
      </c>
      <c r="P22106" s="34">
        <v>27</v>
      </c>
      <c r="Q22106" s="34">
        <v>47</v>
      </c>
      <c r="R22106" s="34">
        <v>28</v>
      </c>
      <c r="S22106" s="34">
        <v>32</v>
      </c>
      <c r="T22106" s="34">
        <v>10</v>
      </c>
      <c r="U22106" s="34">
        <v>20</v>
      </c>
      <c r="V22106" s="34">
        <v>25</v>
      </c>
      <c r="W22106" s="34">
        <v>16</v>
      </c>
      <c r="X22106" s="34">
        <v>25</v>
      </c>
      <c r="Y22106" s="34">
        <v>16</v>
      </c>
      <c r="Z22106" s="34">
        <v>43</v>
      </c>
      <c r="AA22106" s="34">
        <v>42</v>
      </c>
      <c r="AB22106" s="34">
        <v>23</v>
      </c>
      <c r="AC22106" s="34">
        <v>30</v>
      </c>
    </row>
    <row r="22107" spans="1:29" x14ac:dyDescent="0.2">
      <c r="A22107" s="34" t="s">
        <v>82600</v>
      </c>
      <c r="B22107" s="34">
        <v>131</v>
      </c>
      <c r="C22107" s="34">
        <v>144</v>
      </c>
      <c r="D22107" s="34">
        <v>175</v>
      </c>
      <c r="E22107" s="34">
        <v>122</v>
      </c>
      <c r="F22107" s="34">
        <v>174</v>
      </c>
      <c r="G22107" s="34">
        <v>77</v>
      </c>
      <c r="H22107" s="34">
        <v>183</v>
      </c>
      <c r="I22107" s="34">
        <v>150</v>
      </c>
      <c r="J22107" s="34">
        <v>147</v>
      </c>
      <c r="K22107" s="34">
        <v>173</v>
      </c>
      <c r="L22107" s="34">
        <v>150</v>
      </c>
      <c r="M22107" s="34">
        <v>108</v>
      </c>
      <c r="N22107" s="34">
        <v>141</v>
      </c>
      <c r="O22107" s="34">
        <v>121</v>
      </c>
      <c r="P22107" s="34">
        <v>144</v>
      </c>
      <c r="Q22107" s="34">
        <v>191</v>
      </c>
      <c r="R22107" s="34">
        <v>186</v>
      </c>
      <c r="S22107" s="34">
        <v>183</v>
      </c>
      <c r="T22107" s="34">
        <v>174</v>
      </c>
      <c r="U22107" s="34">
        <v>164</v>
      </c>
      <c r="V22107" s="34">
        <v>163</v>
      </c>
      <c r="W22107" s="34">
        <v>209</v>
      </c>
      <c r="X22107" s="34">
        <v>261</v>
      </c>
      <c r="Y22107" s="34">
        <v>174</v>
      </c>
      <c r="Z22107" s="34">
        <v>145</v>
      </c>
      <c r="AA22107" s="34">
        <v>185</v>
      </c>
      <c r="AB22107" s="34">
        <v>239</v>
      </c>
      <c r="AC22107" s="34">
        <v>229</v>
      </c>
    </row>
    <row r="22108" spans="1:29" x14ac:dyDescent="0.2">
      <c r="A22108" s="34" t="s">
        <v>82601</v>
      </c>
      <c r="B22108" s="34">
        <v>61</v>
      </c>
      <c r="C22108" s="34">
        <v>51</v>
      </c>
      <c r="D22108" s="34">
        <v>32</v>
      </c>
      <c r="E22108" s="34">
        <v>71</v>
      </c>
      <c r="F22108" s="34">
        <v>47</v>
      </c>
      <c r="G22108" s="34">
        <v>30</v>
      </c>
      <c r="H22108" s="34">
        <v>34</v>
      </c>
      <c r="I22108" s="34">
        <v>52</v>
      </c>
      <c r="J22108" s="34">
        <v>40</v>
      </c>
      <c r="K22108" s="34">
        <v>59</v>
      </c>
      <c r="L22108" s="34">
        <v>13</v>
      </c>
      <c r="M22108" s="34">
        <v>36</v>
      </c>
      <c r="N22108" s="34">
        <v>34</v>
      </c>
      <c r="O22108" s="34">
        <v>39</v>
      </c>
      <c r="P22108" s="34">
        <v>54</v>
      </c>
      <c r="Q22108" s="34">
        <v>75</v>
      </c>
      <c r="R22108" s="34">
        <v>36</v>
      </c>
      <c r="S22108" s="34">
        <v>40</v>
      </c>
      <c r="T22108" s="34">
        <v>41</v>
      </c>
      <c r="U22108" s="34">
        <v>48</v>
      </c>
      <c r="V22108" s="34">
        <v>40</v>
      </c>
      <c r="W22108" s="34">
        <v>57</v>
      </c>
      <c r="X22108" s="34">
        <v>54</v>
      </c>
      <c r="Y22108" s="34">
        <v>45</v>
      </c>
      <c r="Z22108" s="34">
        <v>55</v>
      </c>
      <c r="AA22108" s="34">
        <v>40</v>
      </c>
      <c r="AB22108" s="34">
        <v>47</v>
      </c>
      <c r="AC22108" s="34">
        <v>77</v>
      </c>
    </row>
    <row r="22109" spans="1:29" x14ac:dyDescent="0.2">
      <c r="A22109" s="34" t="s">
        <v>82602</v>
      </c>
      <c r="B22109" s="34">
        <v>130</v>
      </c>
      <c r="C22109" s="34">
        <v>269</v>
      </c>
      <c r="D22109" s="34">
        <v>192</v>
      </c>
      <c r="E22109" s="34">
        <v>182</v>
      </c>
      <c r="F22109" s="34">
        <v>210</v>
      </c>
      <c r="G22109" s="34">
        <v>237</v>
      </c>
      <c r="H22109" s="34">
        <v>164</v>
      </c>
      <c r="I22109" s="34">
        <v>195</v>
      </c>
      <c r="J22109" s="34">
        <v>177</v>
      </c>
      <c r="K22109" s="34">
        <v>196</v>
      </c>
      <c r="L22109" s="34">
        <v>99</v>
      </c>
      <c r="M22109" s="34">
        <v>125</v>
      </c>
      <c r="N22109" s="34">
        <v>118</v>
      </c>
      <c r="O22109" s="34">
        <v>173</v>
      </c>
      <c r="P22109" s="34">
        <v>162</v>
      </c>
      <c r="Q22109" s="34">
        <v>273</v>
      </c>
      <c r="R22109" s="34">
        <v>208</v>
      </c>
      <c r="S22109" s="34">
        <v>268</v>
      </c>
      <c r="T22109" s="34">
        <v>138</v>
      </c>
      <c r="U22109" s="34">
        <v>201</v>
      </c>
      <c r="V22109" s="34">
        <v>151</v>
      </c>
      <c r="W22109" s="34">
        <v>210</v>
      </c>
      <c r="X22109" s="34">
        <v>228</v>
      </c>
      <c r="Y22109" s="34">
        <v>192</v>
      </c>
      <c r="Z22109" s="34">
        <v>148</v>
      </c>
      <c r="AA22109" s="34">
        <v>242</v>
      </c>
      <c r="AB22109" s="34">
        <v>181</v>
      </c>
      <c r="AC22109" s="34">
        <v>297</v>
      </c>
    </row>
    <row r="22110" spans="1:29" x14ac:dyDescent="0.2">
      <c r="A22110" s="34" t="s">
        <v>82603</v>
      </c>
      <c r="B22110" s="34">
        <v>372</v>
      </c>
      <c r="C22110" s="34">
        <v>309</v>
      </c>
      <c r="D22110" s="34">
        <v>322</v>
      </c>
      <c r="E22110" s="34">
        <v>365</v>
      </c>
      <c r="F22110" s="34">
        <v>379</v>
      </c>
      <c r="G22110" s="34">
        <v>379</v>
      </c>
      <c r="H22110" s="34">
        <v>326</v>
      </c>
      <c r="I22110" s="34">
        <v>286</v>
      </c>
      <c r="J22110" s="34">
        <v>406</v>
      </c>
      <c r="K22110" s="34">
        <v>382</v>
      </c>
      <c r="L22110" s="34">
        <v>451</v>
      </c>
      <c r="M22110" s="34">
        <v>340</v>
      </c>
      <c r="N22110" s="34">
        <v>334</v>
      </c>
      <c r="O22110" s="34">
        <v>321</v>
      </c>
      <c r="P22110" s="34">
        <v>327</v>
      </c>
      <c r="Q22110" s="34">
        <v>497</v>
      </c>
      <c r="R22110" s="34">
        <v>509</v>
      </c>
      <c r="S22110" s="34">
        <v>410</v>
      </c>
      <c r="T22110" s="34">
        <v>622</v>
      </c>
      <c r="U22110" s="34">
        <v>418</v>
      </c>
      <c r="V22110" s="34">
        <v>579</v>
      </c>
      <c r="W22110" s="34">
        <v>692</v>
      </c>
      <c r="X22110" s="34">
        <v>501</v>
      </c>
      <c r="Y22110" s="34">
        <v>500</v>
      </c>
      <c r="Z22110" s="34">
        <v>420</v>
      </c>
      <c r="AA22110" s="34">
        <v>353</v>
      </c>
      <c r="AB22110" s="34">
        <v>707</v>
      </c>
      <c r="AC22110" s="34">
        <v>562</v>
      </c>
    </row>
    <row r="22111" spans="1:29" x14ac:dyDescent="0.2">
      <c r="A22111" s="34" t="s">
        <v>82604</v>
      </c>
      <c r="B22111" s="34">
        <v>3</v>
      </c>
      <c r="C22111" s="34">
        <v>0</v>
      </c>
      <c r="D22111" s="34">
        <v>0</v>
      </c>
      <c r="E22111" s="34">
        <v>0</v>
      </c>
      <c r="F22111" s="34">
        <v>0</v>
      </c>
      <c r="G22111" s="34">
        <v>0</v>
      </c>
      <c r="H22111" s="34">
        <v>0</v>
      </c>
      <c r="I22111" s="34">
        <v>0</v>
      </c>
      <c r="J22111" s="34">
        <v>0</v>
      </c>
      <c r="K22111" s="34">
        <v>0</v>
      </c>
      <c r="L22111" s="34">
        <v>0</v>
      </c>
      <c r="M22111" s="34">
        <v>0</v>
      </c>
      <c r="N22111" s="34">
        <v>0</v>
      </c>
      <c r="O22111" s="34">
        <v>0</v>
      </c>
      <c r="P22111" s="34">
        <v>0</v>
      </c>
      <c r="Q22111" s="34">
        <v>0</v>
      </c>
      <c r="R22111" s="34">
        <v>0</v>
      </c>
      <c r="S22111" s="34">
        <v>0</v>
      </c>
      <c r="T22111" s="34">
        <v>0</v>
      </c>
      <c r="U22111" s="34">
        <v>0</v>
      </c>
      <c r="V22111" s="34">
        <v>0</v>
      </c>
      <c r="W22111" s="34">
        <v>0</v>
      </c>
      <c r="X22111" s="34">
        <v>0</v>
      </c>
      <c r="Y22111" s="34">
        <v>0</v>
      </c>
      <c r="Z22111" s="34">
        <v>0</v>
      </c>
      <c r="AA22111" s="34">
        <v>0</v>
      </c>
      <c r="AB22111" s="34">
        <v>0</v>
      </c>
      <c r="AC22111" s="34">
        <v>0</v>
      </c>
    </row>
    <row r="22112" spans="1:29" x14ac:dyDescent="0.2">
      <c r="A22112" s="34" t="s">
        <v>82605</v>
      </c>
      <c r="B22112" s="34">
        <v>83</v>
      </c>
      <c r="C22112" s="34">
        <v>34</v>
      </c>
      <c r="D22112" s="34">
        <v>72</v>
      </c>
      <c r="E22112" s="34">
        <v>27</v>
      </c>
      <c r="F22112" s="34">
        <v>77</v>
      </c>
      <c r="G22112" s="34">
        <v>60</v>
      </c>
      <c r="H22112" s="34">
        <v>48</v>
      </c>
      <c r="I22112" s="34">
        <v>40</v>
      </c>
      <c r="J22112" s="34">
        <v>50</v>
      </c>
      <c r="K22112" s="34">
        <v>32</v>
      </c>
      <c r="L22112" s="34">
        <v>45</v>
      </c>
      <c r="M22112" s="34">
        <v>32</v>
      </c>
      <c r="N22112" s="34">
        <v>51</v>
      </c>
      <c r="O22112" s="34">
        <v>22</v>
      </c>
      <c r="P22112" s="34">
        <v>41</v>
      </c>
      <c r="Q22112" s="34">
        <v>69</v>
      </c>
      <c r="R22112" s="34">
        <v>66</v>
      </c>
      <c r="S22112" s="34">
        <v>46</v>
      </c>
      <c r="T22112" s="34">
        <v>77</v>
      </c>
      <c r="U22112" s="34">
        <v>46</v>
      </c>
      <c r="V22112" s="34">
        <v>73</v>
      </c>
      <c r="W22112" s="34">
        <v>50</v>
      </c>
      <c r="X22112" s="34">
        <v>64</v>
      </c>
      <c r="Y22112" s="34">
        <v>41</v>
      </c>
      <c r="Z22112" s="34">
        <v>78</v>
      </c>
      <c r="AA22112" s="34">
        <v>59</v>
      </c>
      <c r="AB22112" s="34">
        <v>74</v>
      </c>
      <c r="AC22112" s="34">
        <v>71</v>
      </c>
    </row>
    <row r="22113" spans="1:29" x14ac:dyDescent="0.2">
      <c r="A22113" s="34" t="s">
        <v>82606</v>
      </c>
      <c r="B22113" s="34">
        <v>87</v>
      </c>
      <c r="C22113" s="34">
        <v>98</v>
      </c>
      <c r="D22113" s="34">
        <v>75</v>
      </c>
      <c r="E22113" s="34">
        <v>107</v>
      </c>
      <c r="F22113" s="34">
        <v>69</v>
      </c>
      <c r="G22113" s="34">
        <v>91</v>
      </c>
      <c r="H22113" s="34">
        <v>81</v>
      </c>
      <c r="I22113" s="34">
        <v>92</v>
      </c>
      <c r="J22113" s="34">
        <v>61</v>
      </c>
      <c r="K22113" s="34">
        <v>97</v>
      </c>
      <c r="L22113" s="34">
        <v>64</v>
      </c>
      <c r="M22113" s="34">
        <v>93</v>
      </c>
      <c r="N22113" s="34">
        <v>59</v>
      </c>
      <c r="O22113" s="34">
        <v>76</v>
      </c>
      <c r="P22113" s="34">
        <v>79</v>
      </c>
      <c r="Q22113" s="34">
        <v>125</v>
      </c>
      <c r="R22113" s="34">
        <v>89</v>
      </c>
      <c r="S22113" s="34">
        <v>110</v>
      </c>
      <c r="T22113" s="34">
        <v>95</v>
      </c>
      <c r="U22113" s="34">
        <v>97</v>
      </c>
      <c r="V22113" s="34">
        <v>88</v>
      </c>
      <c r="W22113" s="34">
        <v>113</v>
      </c>
      <c r="X22113" s="34">
        <v>86</v>
      </c>
      <c r="Y22113" s="34">
        <v>146</v>
      </c>
      <c r="Z22113" s="34">
        <v>72</v>
      </c>
      <c r="AA22113" s="34">
        <v>104</v>
      </c>
      <c r="AB22113" s="34">
        <v>129</v>
      </c>
      <c r="AC22113" s="34">
        <v>132</v>
      </c>
    </row>
    <row r="22114" spans="1:29" x14ac:dyDescent="0.2">
      <c r="A22114" s="34" t="s">
        <v>82607</v>
      </c>
      <c r="B22114" s="34">
        <v>69</v>
      </c>
      <c r="C22114" s="34">
        <v>63</v>
      </c>
      <c r="D22114" s="34">
        <v>76</v>
      </c>
      <c r="E22114" s="34">
        <v>70</v>
      </c>
      <c r="F22114" s="34">
        <v>90</v>
      </c>
      <c r="G22114" s="34">
        <v>60</v>
      </c>
      <c r="H22114" s="34">
        <v>63</v>
      </c>
      <c r="I22114" s="34">
        <v>50</v>
      </c>
      <c r="J22114" s="34">
        <v>88</v>
      </c>
      <c r="K22114" s="34">
        <v>47</v>
      </c>
      <c r="L22114" s="34">
        <v>79</v>
      </c>
      <c r="M22114" s="34">
        <v>69</v>
      </c>
      <c r="N22114" s="34">
        <v>68</v>
      </c>
      <c r="O22114" s="34">
        <v>72</v>
      </c>
      <c r="P22114" s="34">
        <v>71</v>
      </c>
      <c r="Q22114" s="34">
        <v>84</v>
      </c>
      <c r="R22114" s="34">
        <v>84</v>
      </c>
      <c r="S22114" s="34">
        <v>83</v>
      </c>
      <c r="T22114" s="34">
        <v>94</v>
      </c>
      <c r="U22114" s="34">
        <v>79</v>
      </c>
      <c r="V22114" s="34">
        <v>81</v>
      </c>
      <c r="W22114" s="34">
        <v>110</v>
      </c>
      <c r="X22114" s="34">
        <v>58</v>
      </c>
      <c r="Y22114" s="34">
        <v>57</v>
      </c>
      <c r="Z22114" s="34">
        <v>71</v>
      </c>
      <c r="AA22114" s="34">
        <v>97</v>
      </c>
      <c r="AB22114" s="34">
        <v>91</v>
      </c>
      <c r="AC22114" s="34">
        <v>97</v>
      </c>
    </row>
    <row r="22115" spans="1:29" x14ac:dyDescent="0.2">
      <c r="A22115" s="34" t="s">
        <v>82608</v>
      </c>
      <c r="B22115" s="34">
        <v>97</v>
      </c>
      <c r="C22115" s="34">
        <v>128</v>
      </c>
      <c r="D22115" s="34">
        <v>156</v>
      </c>
      <c r="E22115" s="34">
        <v>130</v>
      </c>
      <c r="F22115" s="34">
        <v>157</v>
      </c>
      <c r="G22115" s="34">
        <v>141</v>
      </c>
      <c r="H22115" s="34">
        <v>149</v>
      </c>
      <c r="I22115" s="34">
        <v>104</v>
      </c>
      <c r="J22115" s="34">
        <v>128</v>
      </c>
      <c r="K22115" s="34">
        <v>110</v>
      </c>
      <c r="L22115" s="34">
        <v>112</v>
      </c>
      <c r="M22115" s="34">
        <v>136</v>
      </c>
      <c r="N22115" s="34">
        <v>137</v>
      </c>
      <c r="O22115" s="34">
        <v>118</v>
      </c>
      <c r="P22115" s="34">
        <v>146</v>
      </c>
      <c r="Q22115" s="34">
        <v>217</v>
      </c>
      <c r="R22115" s="34">
        <v>204</v>
      </c>
      <c r="S22115" s="34">
        <v>156</v>
      </c>
      <c r="T22115" s="34">
        <v>179</v>
      </c>
      <c r="U22115" s="34">
        <v>128</v>
      </c>
      <c r="V22115" s="34">
        <v>188</v>
      </c>
      <c r="W22115" s="34">
        <v>197</v>
      </c>
      <c r="X22115" s="34">
        <v>185</v>
      </c>
      <c r="Y22115" s="34">
        <v>172</v>
      </c>
      <c r="Z22115" s="34">
        <v>151</v>
      </c>
      <c r="AA22115" s="34">
        <v>171</v>
      </c>
      <c r="AB22115" s="34">
        <v>201</v>
      </c>
      <c r="AC22115" s="34">
        <v>215</v>
      </c>
    </row>
    <row r="22116" spans="1:29" x14ac:dyDescent="0.2">
      <c r="A22116" s="34" t="s">
        <v>82609</v>
      </c>
      <c r="B22116" s="34">
        <v>61</v>
      </c>
      <c r="C22116" s="34">
        <v>46</v>
      </c>
      <c r="D22116" s="34">
        <v>87</v>
      </c>
      <c r="E22116" s="34">
        <v>65</v>
      </c>
      <c r="F22116" s="34">
        <v>71</v>
      </c>
      <c r="G22116" s="34">
        <v>59</v>
      </c>
      <c r="H22116" s="34">
        <v>75</v>
      </c>
      <c r="I22116" s="34">
        <v>71</v>
      </c>
      <c r="J22116" s="34">
        <v>64</v>
      </c>
      <c r="K22116" s="34">
        <v>68</v>
      </c>
      <c r="L22116" s="34">
        <v>45</v>
      </c>
      <c r="M22116" s="34">
        <v>45</v>
      </c>
      <c r="N22116" s="34">
        <v>77</v>
      </c>
      <c r="O22116" s="34">
        <v>52</v>
      </c>
      <c r="P22116" s="34">
        <v>55</v>
      </c>
      <c r="Q22116" s="34">
        <v>88</v>
      </c>
      <c r="R22116" s="34">
        <v>104</v>
      </c>
      <c r="S22116" s="34">
        <v>100</v>
      </c>
      <c r="T22116" s="34">
        <v>77</v>
      </c>
      <c r="U22116" s="34">
        <v>65</v>
      </c>
      <c r="V22116" s="34">
        <v>84</v>
      </c>
      <c r="W22116" s="34">
        <v>58</v>
      </c>
      <c r="X22116" s="34">
        <v>98</v>
      </c>
      <c r="Y22116" s="34">
        <v>89</v>
      </c>
      <c r="Z22116" s="34">
        <v>62</v>
      </c>
      <c r="AA22116" s="34">
        <v>84</v>
      </c>
      <c r="AB22116" s="34">
        <v>63</v>
      </c>
      <c r="AC22116" s="34">
        <v>106</v>
      </c>
    </row>
    <row r="22117" spans="1:29" x14ac:dyDescent="0.2">
      <c r="A22117" s="34" t="s">
        <v>82610</v>
      </c>
      <c r="B22117" s="34">
        <v>38</v>
      </c>
      <c r="C22117" s="34">
        <v>63</v>
      </c>
      <c r="D22117" s="34">
        <v>50</v>
      </c>
      <c r="E22117" s="34">
        <v>92</v>
      </c>
      <c r="F22117" s="34">
        <v>57</v>
      </c>
      <c r="G22117" s="34">
        <v>58</v>
      </c>
      <c r="H22117" s="34">
        <v>49</v>
      </c>
      <c r="I22117" s="34">
        <v>88</v>
      </c>
      <c r="J22117" s="34">
        <v>43</v>
      </c>
      <c r="K22117" s="34">
        <v>58</v>
      </c>
      <c r="L22117" s="34">
        <v>27</v>
      </c>
      <c r="M22117" s="34">
        <v>57</v>
      </c>
      <c r="N22117" s="34">
        <v>43</v>
      </c>
      <c r="O22117" s="34">
        <v>68</v>
      </c>
      <c r="P22117" s="34">
        <v>24</v>
      </c>
      <c r="Q22117" s="34">
        <v>122</v>
      </c>
      <c r="R22117" s="34">
        <v>46</v>
      </c>
      <c r="S22117" s="34">
        <v>83</v>
      </c>
      <c r="T22117" s="34">
        <v>32</v>
      </c>
      <c r="U22117" s="34">
        <v>98</v>
      </c>
      <c r="V22117" s="34">
        <v>47</v>
      </c>
      <c r="W22117" s="34">
        <v>80</v>
      </c>
      <c r="X22117" s="34">
        <v>49</v>
      </c>
      <c r="Y22117" s="34">
        <v>84</v>
      </c>
      <c r="Z22117" s="34">
        <v>49</v>
      </c>
      <c r="AA22117" s="34">
        <v>110</v>
      </c>
      <c r="AB22117" s="34">
        <v>62</v>
      </c>
      <c r="AC22117" s="34">
        <v>112</v>
      </c>
    </row>
    <row r="22118" spans="1:29" x14ac:dyDescent="0.2">
      <c r="A22118" s="34" t="s">
        <v>82611</v>
      </c>
      <c r="B22118" s="34">
        <v>110</v>
      </c>
      <c r="C22118" s="34">
        <v>55</v>
      </c>
      <c r="D22118" s="34">
        <v>91</v>
      </c>
      <c r="E22118" s="34">
        <v>69</v>
      </c>
      <c r="F22118" s="34">
        <v>79</v>
      </c>
      <c r="G22118" s="34">
        <v>57</v>
      </c>
      <c r="H22118" s="34">
        <v>101</v>
      </c>
      <c r="I22118" s="34">
        <v>54</v>
      </c>
      <c r="J22118" s="34">
        <v>90</v>
      </c>
      <c r="K22118" s="34">
        <v>64</v>
      </c>
      <c r="L22118" s="34">
        <v>74</v>
      </c>
      <c r="M22118" s="34">
        <v>46</v>
      </c>
      <c r="N22118" s="34">
        <v>80</v>
      </c>
      <c r="O22118" s="34">
        <v>43</v>
      </c>
      <c r="P22118" s="34">
        <v>87</v>
      </c>
      <c r="Q22118" s="34">
        <v>71</v>
      </c>
      <c r="R22118" s="34">
        <v>117</v>
      </c>
      <c r="S22118" s="34">
        <v>71</v>
      </c>
      <c r="T22118" s="34">
        <v>113</v>
      </c>
      <c r="U22118" s="34">
        <v>58</v>
      </c>
      <c r="V22118" s="34">
        <v>112</v>
      </c>
      <c r="W22118" s="34">
        <v>68</v>
      </c>
      <c r="X22118" s="34">
        <v>148</v>
      </c>
      <c r="Y22118" s="34">
        <v>98</v>
      </c>
      <c r="Z22118" s="34">
        <v>96</v>
      </c>
      <c r="AA22118" s="34">
        <v>73</v>
      </c>
      <c r="AB22118" s="34">
        <v>114</v>
      </c>
      <c r="AC22118" s="34">
        <v>116</v>
      </c>
    </row>
    <row r="22119" spans="1:29" x14ac:dyDescent="0.2">
      <c r="A22119" s="34" t="s">
        <v>82612</v>
      </c>
      <c r="B22119" s="34">
        <v>97</v>
      </c>
      <c r="C22119" s="34">
        <v>81</v>
      </c>
      <c r="D22119" s="34">
        <v>80</v>
      </c>
      <c r="E22119" s="34">
        <v>58</v>
      </c>
      <c r="F22119" s="34">
        <v>94</v>
      </c>
      <c r="G22119" s="34">
        <v>57</v>
      </c>
      <c r="H22119" s="34">
        <v>88</v>
      </c>
      <c r="I22119" s="34">
        <v>101</v>
      </c>
      <c r="J22119" s="34">
        <v>100</v>
      </c>
      <c r="K22119" s="34">
        <v>74</v>
      </c>
      <c r="L22119" s="34">
        <v>111</v>
      </c>
      <c r="M22119" s="34">
        <v>81</v>
      </c>
      <c r="N22119" s="34">
        <v>88</v>
      </c>
      <c r="O22119" s="34">
        <v>73</v>
      </c>
      <c r="P22119" s="34">
        <v>63</v>
      </c>
      <c r="Q22119" s="34">
        <v>121</v>
      </c>
      <c r="R22119" s="34">
        <v>99</v>
      </c>
      <c r="S22119" s="34">
        <v>95</v>
      </c>
      <c r="T22119" s="34">
        <v>131</v>
      </c>
      <c r="U22119" s="34">
        <v>125</v>
      </c>
      <c r="V22119" s="34">
        <v>112</v>
      </c>
      <c r="W22119" s="34">
        <v>201</v>
      </c>
      <c r="X22119" s="34">
        <v>143</v>
      </c>
      <c r="Y22119" s="34">
        <v>159</v>
      </c>
      <c r="Z22119" s="34">
        <v>99</v>
      </c>
      <c r="AA22119" s="34">
        <v>132</v>
      </c>
      <c r="AB22119" s="34">
        <v>139</v>
      </c>
      <c r="AC22119" s="34">
        <v>222</v>
      </c>
    </row>
    <row r="22120" spans="1:29" x14ac:dyDescent="0.2">
      <c r="A22120" s="34" t="s">
        <v>82613</v>
      </c>
      <c r="B22120" s="34">
        <v>54</v>
      </c>
      <c r="C22120" s="34">
        <v>54</v>
      </c>
      <c r="D22120" s="34">
        <v>84</v>
      </c>
      <c r="E22120" s="34">
        <v>59</v>
      </c>
      <c r="F22120" s="34">
        <v>55</v>
      </c>
      <c r="G22120" s="34">
        <v>38</v>
      </c>
      <c r="H22120" s="34">
        <v>64</v>
      </c>
      <c r="I22120" s="34">
        <v>61</v>
      </c>
      <c r="J22120" s="34">
        <v>61</v>
      </c>
      <c r="K22120" s="34">
        <v>80</v>
      </c>
      <c r="L22120" s="34">
        <v>38</v>
      </c>
      <c r="M22120" s="34">
        <v>47</v>
      </c>
      <c r="N22120" s="34">
        <v>60</v>
      </c>
      <c r="O22120" s="34">
        <v>83</v>
      </c>
      <c r="P22120" s="34">
        <v>51</v>
      </c>
      <c r="Q22120" s="34">
        <v>86</v>
      </c>
      <c r="R22120" s="34">
        <v>84</v>
      </c>
      <c r="S22120" s="34">
        <v>74</v>
      </c>
      <c r="T22120" s="34">
        <v>57</v>
      </c>
      <c r="U22120" s="34">
        <v>56</v>
      </c>
      <c r="V22120" s="34">
        <v>73</v>
      </c>
      <c r="W22120" s="34">
        <v>53</v>
      </c>
      <c r="X22120" s="34">
        <v>93</v>
      </c>
      <c r="Y22120" s="34">
        <v>79</v>
      </c>
      <c r="Z22120" s="34">
        <v>77</v>
      </c>
      <c r="AA22120" s="34">
        <v>97</v>
      </c>
      <c r="AB22120" s="34">
        <v>84</v>
      </c>
      <c r="AC22120" s="34">
        <v>94</v>
      </c>
    </row>
    <row r="22121" spans="1:29" x14ac:dyDescent="0.2">
      <c r="A22121" s="34" t="s">
        <v>82614</v>
      </c>
      <c r="B22121" s="34">
        <v>146</v>
      </c>
      <c r="C22121" s="34">
        <v>166</v>
      </c>
      <c r="D22121" s="34">
        <v>188</v>
      </c>
      <c r="E22121" s="34">
        <v>204</v>
      </c>
      <c r="F22121" s="34">
        <v>164</v>
      </c>
      <c r="G22121" s="34">
        <v>170</v>
      </c>
      <c r="H22121" s="34">
        <v>171</v>
      </c>
      <c r="I22121" s="34">
        <v>162</v>
      </c>
      <c r="J22121" s="34">
        <v>168</v>
      </c>
      <c r="K22121" s="34">
        <v>197</v>
      </c>
      <c r="L22121" s="34">
        <v>124</v>
      </c>
      <c r="M22121" s="34">
        <v>150</v>
      </c>
      <c r="N22121" s="34">
        <v>162</v>
      </c>
      <c r="O22121" s="34">
        <v>148</v>
      </c>
      <c r="P22121" s="34">
        <v>150</v>
      </c>
      <c r="Q22121" s="34">
        <v>187</v>
      </c>
      <c r="R22121" s="34">
        <v>179</v>
      </c>
      <c r="S22121" s="34">
        <v>209</v>
      </c>
      <c r="T22121" s="34">
        <v>193</v>
      </c>
      <c r="U22121" s="34">
        <v>119</v>
      </c>
      <c r="V22121" s="34">
        <v>227</v>
      </c>
      <c r="W22121" s="34">
        <v>177</v>
      </c>
      <c r="X22121" s="34">
        <v>260</v>
      </c>
      <c r="Y22121" s="34">
        <v>153</v>
      </c>
      <c r="Z22121" s="34">
        <v>253</v>
      </c>
      <c r="AA22121" s="34">
        <v>239</v>
      </c>
      <c r="AB22121" s="34">
        <v>170</v>
      </c>
      <c r="AC22121" s="34">
        <v>246</v>
      </c>
    </row>
    <row r="22122" spans="1:29" x14ac:dyDescent="0.2">
      <c r="A22122" s="34" t="s">
        <v>82615</v>
      </c>
      <c r="B22122" s="34">
        <v>33</v>
      </c>
      <c r="C22122" s="34">
        <v>49</v>
      </c>
      <c r="D22122" s="34">
        <v>60</v>
      </c>
      <c r="E22122" s="34">
        <v>46</v>
      </c>
      <c r="F22122" s="34">
        <v>67</v>
      </c>
      <c r="G22122" s="34">
        <v>54</v>
      </c>
      <c r="H22122" s="34">
        <v>31</v>
      </c>
      <c r="I22122" s="34">
        <v>42</v>
      </c>
      <c r="J22122" s="34">
        <v>39</v>
      </c>
      <c r="K22122" s="34">
        <v>42</v>
      </c>
      <c r="L22122" s="34">
        <v>19</v>
      </c>
      <c r="M22122" s="34">
        <v>50</v>
      </c>
      <c r="N22122" s="34">
        <v>27</v>
      </c>
      <c r="O22122" s="34">
        <v>45</v>
      </c>
      <c r="P22122" s="34">
        <v>21</v>
      </c>
      <c r="Q22122" s="34">
        <v>73</v>
      </c>
      <c r="R22122" s="34">
        <v>51</v>
      </c>
      <c r="S22122" s="34">
        <v>77</v>
      </c>
      <c r="T22122" s="34">
        <v>34</v>
      </c>
      <c r="U22122" s="34">
        <v>51</v>
      </c>
      <c r="V22122" s="34">
        <v>39</v>
      </c>
      <c r="W22122" s="34">
        <v>68</v>
      </c>
      <c r="X22122" s="34">
        <v>52</v>
      </c>
      <c r="Y22122" s="34">
        <v>67</v>
      </c>
      <c r="Z22122" s="34">
        <v>43</v>
      </c>
      <c r="AA22122" s="34">
        <v>63</v>
      </c>
      <c r="AB22122" s="34">
        <v>42</v>
      </c>
      <c r="AC22122" s="34">
        <v>63</v>
      </c>
    </row>
    <row r="22123" spans="1:29" x14ac:dyDescent="0.2">
      <c r="A22123" s="34" t="s">
        <v>82616</v>
      </c>
      <c r="B22123" s="34">
        <v>751</v>
      </c>
      <c r="C22123" s="34">
        <v>349</v>
      </c>
      <c r="D22123" s="34">
        <v>505</v>
      </c>
      <c r="E22123" s="34">
        <v>321</v>
      </c>
      <c r="F22123" s="34">
        <v>619</v>
      </c>
      <c r="G22123" s="34">
        <v>406</v>
      </c>
      <c r="H22123" s="34">
        <v>560</v>
      </c>
      <c r="I22123" s="34">
        <v>343</v>
      </c>
      <c r="J22123" s="34">
        <v>634</v>
      </c>
      <c r="K22123" s="34">
        <v>377</v>
      </c>
      <c r="L22123" s="34">
        <v>759</v>
      </c>
      <c r="M22123" s="34">
        <v>331</v>
      </c>
      <c r="N22123" s="34">
        <v>468</v>
      </c>
      <c r="O22123" s="34">
        <v>329</v>
      </c>
      <c r="P22123" s="34">
        <v>646</v>
      </c>
      <c r="Q22123" s="34">
        <v>589</v>
      </c>
      <c r="R22123" s="34">
        <v>906</v>
      </c>
      <c r="S22123" s="34">
        <v>398</v>
      </c>
      <c r="T22123" s="34">
        <v>992</v>
      </c>
      <c r="U22123" s="34">
        <v>425</v>
      </c>
      <c r="V22123" s="34">
        <v>801</v>
      </c>
      <c r="W22123" s="34">
        <v>725</v>
      </c>
      <c r="X22123" s="34">
        <v>649</v>
      </c>
      <c r="Y22123" s="34">
        <v>601</v>
      </c>
      <c r="Z22123" s="34">
        <v>574</v>
      </c>
      <c r="AA22123" s="34">
        <v>536</v>
      </c>
      <c r="AB22123" s="34">
        <v>1108</v>
      </c>
      <c r="AC22123" s="34">
        <v>704</v>
      </c>
    </row>
    <row r="22124" spans="1:29" x14ac:dyDescent="0.2">
      <c r="A22124" s="34" t="s">
        <v>82617</v>
      </c>
      <c r="B22124" s="34">
        <v>109</v>
      </c>
      <c r="C22124" s="34">
        <v>61</v>
      </c>
      <c r="D22124" s="34">
        <v>102</v>
      </c>
      <c r="E22124" s="34">
        <v>59</v>
      </c>
      <c r="F22124" s="34">
        <v>116</v>
      </c>
      <c r="G22124" s="34">
        <v>82</v>
      </c>
      <c r="H22124" s="34">
        <v>122</v>
      </c>
      <c r="I22124" s="34">
        <v>55</v>
      </c>
      <c r="J22124" s="34">
        <v>111</v>
      </c>
      <c r="K22124" s="34">
        <v>61</v>
      </c>
      <c r="L22124" s="34">
        <v>90</v>
      </c>
      <c r="M22124" s="34">
        <v>65</v>
      </c>
      <c r="N22124" s="34">
        <v>68</v>
      </c>
      <c r="O22124" s="34">
        <v>50</v>
      </c>
      <c r="P22124" s="34">
        <v>88</v>
      </c>
      <c r="Q22124" s="34">
        <v>94</v>
      </c>
      <c r="R22124" s="34">
        <v>92</v>
      </c>
      <c r="S22124" s="34">
        <v>54</v>
      </c>
      <c r="T22124" s="34">
        <v>105</v>
      </c>
      <c r="U22124" s="34">
        <v>71</v>
      </c>
      <c r="V22124" s="34">
        <v>127</v>
      </c>
      <c r="W22124" s="34">
        <v>72</v>
      </c>
      <c r="X22124" s="34">
        <v>133</v>
      </c>
      <c r="Y22124" s="34">
        <v>107</v>
      </c>
      <c r="Z22124" s="34">
        <v>95</v>
      </c>
      <c r="AA22124" s="34">
        <v>103</v>
      </c>
      <c r="AB22124" s="34">
        <v>119</v>
      </c>
      <c r="AC22124" s="34">
        <v>98</v>
      </c>
    </row>
    <row r="22125" spans="1:29" x14ac:dyDescent="0.2">
      <c r="A22125" s="34" t="s">
        <v>82618</v>
      </c>
      <c r="B22125" s="34">
        <v>155</v>
      </c>
      <c r="C22125" s="34">
        <v>219</v>
      </c>
      <c r="D22125" s="34">
        <v>335</v>
      </c>
      <c r="E22125" s="34">
        <v>293</v>
      </c>
      <c r="F22125" s="34">
        <v>362</v>
      </c>
      <c r="G22125" s="34">
        <v>284</v>
      </c>
      <c r="H22125" s="34">
        <v>279</v>
      </c>
      <c r="I22125" s="34">
        <v>219</v>
      </c>
      <c r="J22125" s="34">
        <v>253</v>
      </c>
      <c r="K22125" s="34">
        <v>325</v>
      </c>
      <c r="L22125" s="34">
        <v>193</v>
      </c>
      <c r="M22125" s="34">
        <v>229</v>
      </c>
      <c r="N22125" s="34">
        <v>240</v>
      </c>
      <c r="O22125" s="34">
        <v>265</v>
      </c>
      <c r="P22125" s="34">
        <v>257</v>
      </c>
      <c r="Q22125" s="34">
        <v>368</v>
      </c>
      <c r="R22125" s="34">
        <v>359</v>
      </c>
      <c r="S22125" s="34">
        <v>368</v>
      </c>
      <c r="T22125" s="34">
        <v>298</v>
      </c>
      <c r="U22125" s="34">
        <v>327</v>
      </c>
      <c r="V22125" s="34">
        <v>333</v>
      </c>
      <c r="W22125" s="34">
        <v>356</v>
      </c>
      <c r="X22125" s="34">
        <v>397</v>
      </c>
      <c r="Y22125" s="34">
        <v>289</v>
      </c>
      <c r="Z22125" s="34">
        <v>346</v>
      </c>
      <c r="AA22125" s="34">
        <v>363</v>
      </c>
      <c r="AB22125" s="34">
        <v>281</v>
      </c>
      <c r="AC22125" s="34">
        <v>453</v>
      </c>
    </row>
    <row r="22126" spans="1:29" x14ac:dyDescent="0.2">
      <c r="A22126" s="34" t="s">
        <v>82619</v>
      </c>
      <c r="B22126" s="34">
        <v>67</v>
      </c>
      <c r="C22126" s="34">
        <v>27</v>
      </c>
      <c r="D22126" s="34">
        <v>26</v>
      </c>
      <c r="E22126" s="34">
        <v>30</v>
      </c>
      <c r="F22126" s="34">
        <v>33</v>
      </c>
      <c r="G22126" s="34">
        <v>38</v>
      </c>
      <c r="H22126" s="34">
        <v>41</v>
      </c>
      <c r="I22126" s="34">
        <v>35</v>
      </c>
      <c r="J22126" s="34">
        <v>19</v>
      </c>
      <c r="K22126" s="34">
        <v>26</v>
      </c>
      <c r="L22126" s="34">
        <v>35</v>
      </c>
      <c r="M22126" s="34">
        <v>32</v>
      </c>
      <c r="N22126" s="34">
        <v>17</v>
      </c>
      <c r="O22126" s="34">
        <v>29</v>
      </c>
      <c r="P22126" s="34">
        <v>30</v>
      </c>
      <c r="Q22126" s="34">
        <v>42</v>
      </c>
      <c r="R22126" s="34">
        <v>40</v>
      </c>
      <c r="S22126" s="34">
        <v>23</v>
      </c>
      <c r="T22126" s="34">
        <v>63</v>
      </c>
      <c r="U22126" s="34">
        <v>37</v>
      </c>
      <c r="V22126" s="34">
        <v>43</v>
      </c>
      <c r="W22126" s="34">
        <v>50</v>
      </c>
      <c r="X22126" s="34">
        <v>41</v>
      </c>
      <c r="Y22126" s="34">
        <v>46</v>
      </c>
      <c r="Z22126" s="34">
        <v>34</v>
      </c>
      <c r="AA22126" s="34">
        <v>52</v>
      </c>
      <c r="AB22126" s="34">
        <v>41</v>
      </c>
      <c r="AC22126" s="34">
        <v>54</v>
      </c>
    </row>
    <row r="22127" spans="1:29" x14ac:dyDescent="0.2">
      <c r="A22127" s="34" t="s">
        <v>82620</v>
      </c>
      <c r="B22127" s="34">
        <v>56</v>
      </c>
      <c r="C22127" s="34">
        <v>104</v>
      </c>
      <c r="D22127" s="34">
        <v>87</v>
      </c>
      <c r="E22127" s="34">
        <v>91</v>
      </c>
      <c r="F22127" s="34">
        <v>91</v>
      </c>
      <c r="G22127" s="34">
        <v>93</v>
      </c>
      <c r="H22127" s="34">
        <v>75</v>
      </c>
      <c r="I22127" s="34">
        <v>81</v>
      </c>
      <c r="J22127" s="34">
        <v>67</v>
      </c>
      <c r="K22127" s="34">
        <v>95</v>
      </c>
      <c r="L22127" s="34">
        <v>62</v>
      </c>
      <c r="M22127" s="34">
        <v>88</v>
      </c>
      <c r="N22127" s="34">
        <v>78</v>
      </c>
      <c r="O22127" s="34">
        <v>66</v>
      </c>
      <c r="P22127" s="34">
        <v>69</v>
      </c>
      <c r="Q22127" s="34">
        <v>96</v>
      </c>
      <c r="R22127" s="34">
        <v>76</v>
      </c>
      <c r="S22127" s="34">
        <v>90</v>
      </c>
      <c r="T22127" s="34">
        <v>67</v>
      </c>
      <c r="U22127" s="34">
        <v>84</v>
      </c>
      <c r="V22127" s="34">
        <v>92</v>
      </c>
      <c r="W22127" s="34">
        <v>120</v>
      </c>
      <c r="X22127" s="34">
        <v>116</v>
      </c>
      <c r="Y22127" s="34">
        <v>92</v>
      </c>
      <c r="Z22127" s="34">
        <v>97</v>
      </c>
      <c r="AA22127" s="34">
        <v>87</v>
      </c>
      <c r="AB22127" s="34">
        <v>92</v>
      </c>
      <c r="AC22127" s="34">
        <v>142</v>
      </c>
    </row>
    <row r="22128" spans="1:29" x14ac:dyDescent="0.2">
      <c r="A22128" s="34" t="s">
        <v>82621</v>
      </c>
      <c r="B22128" s="34">
        <v>61</v>
      </c>
      <c r="C22128" s="34">
        <v>170</v>
      </c>
      <c r="D22128" s="34">
        <v>107</v>
      </c>
      <c r="E22128" s="34">
        <v>226</v>
      </c>
      <c r="F22128" s="34">
        <v>120</v>
      </c>
      <c r="G22128" s="34">
        <v>181</v>
      </c>
      <c r="H22128" s="34">
        <v>85</v>
      </c>
      <c r="I22128" s="34">
        <v>175</v>
      </c>
      <c r="J22128" s="34">
        <v>88</v>
      </c>
      <c r="K22128" s="34">
        <v>184</v>
      </c>
      <c r="L22128" s="34">
        <v>73</v>
      </c>
      <c r="M22128" s="34">
        <v>112</v>
      </c>
      <c r="N22128" s="34">
        <v>68</v>
      </c>
      <c r="O22128" s="34">
        <v>125</v>
      </c>
      <c r="P22128" s="34">
        <v>76</v>
      </c>
      <c r="Q22128" s="34">
        <v>196</v>
      </c>
      <c r="R22128" s="34">
        <v>116</v>
      </c>
      <c r="S22128" s="34">
        <v>168</v>
      </c>
      <c r="T22128" s="34">
        <v>100</v>
      </c>
      <c r="U22128" s="34">
        <v>170</v>
      </c>
      <c r="V22128" s="34">
        <v>124</v>
      </c>
      <c r="W22128" s="34">
        <v>159</v>
      </c>
      <c r="X22128" s="34">
        <v>165</v>
      </c>
      <c r="Y22128" s="34">
        <v>157</v>
      </c>
      <c r="Z22128" s="34">
        <v>117</v>
      </c>
      <c r="AA22128" s="34">
        <v>211</v>
      </c>
      <c r="AB22128" s="34">
        <v>146</v>
      </c>
      <c r="AC22128" s="34">
        <v>240</v>
      </c>
    </row>
    <row r="22129" spans="1:29" x14ac:dyDescent="0.2">
      <c r="A22129" s="34" t="s">
        <v>82622</v>
      </c>
      <c r="B22129" s="34">
        <v>84</v>
      </c>
      <c r="C22129" s="34">
        <v>109</v>
      </c>
      <c r="D22129" s="34">
        <v>108</v>
      </c>
      <c r="E22129" s="34">
        <v>114</v>
      </c>
      <c r="F22129" s="34">
        <v>110</v>
      </c>
      <c r="G22129" s="34">
        <v>109</v>
      </c>
      <c r="H22129" s="34">
        <v>133</v>
      </c>
      <c r="I22129" s="34">
        <v>86</v>
      </c>
      <c r="J22129" s="34">
        <v>113</v>
      </c>
      <c r="K22129" s="34">
        <v>120</v>
      </c>
      <c r="L22129" s="34">
        <v>120</v>
      </c>
      <c r="M22129" s="34">
        <v>78</v>
      </c>
      <c r="N22129" s="34">
        <v>123</v>
      </c>
      <c r="O22129" s="34">
        <v>69</v>
      </c>
      <c r="P22129" s="34">
        <v>97</v>
      </c>
      <c r="Q22129" s="34">
        <v>160</v>
      </c>
      <c r="R22129" s="34">
        <v>192</v>
      </c>
      <c r="S22129" s="34">
        <v>110</v>
      </c>
      <c r="T22129" s="34">
        <v>141</v>
      </c>
      <c r="U22129" s="34">
        <v>134</v>
      </c>
      <c r="V22129" s="34">
        <v>143</v>
      </c>
      <c r="W22129" s="34">
        <v>185</v>
      </c>
      <c r="X22129" s="34">
        <v>121</v>
      </c>
      <c r="Y22129" s="34">
        <v>170</v>
      </c>
      <c r="Z22129" s="34">
        <v>134</v>
      </c>
      <c r="AA22129" s="34">
        <v>147</v>
      </c>
      <c r="AB22129" s="34">
        <v>199</v>
      </c>
      <c r="AC22129" s="34">
        <v>216</v>
      </c>
    </row>
    <row r="22130" spans="1:29" x14ac:dyDescent="0.2">
      <c r="A22130" s="34" t="s">
        <v>82623</v>
      </c>
      <c r="B22130" s="34">
        <v>108</v>
      </c>
      <c r="C22130" s="34">
        <v>95</v>
      </c>
      <c r="D22130" s="34">
        <v>153</v>
      </c>
      <c r="E22130" s="34">
        <v>149</v>
      </c>
      <c r="F22130" s="34">
        <v>188</v>
      </c>
      <c r="G22130" s="34">
        <v>97</v>
      </c>
      <c r="H22130" s="34">
        <v>145</v>
      </c>
      <c r="I22130" s="34">
        <v>105</v>
      </c>
      <c r="J22130" s="34">
        <v>138</v>
      </c>
      <c r="K22130" s="34">
        <v>124</v>
      </c>
      <c r="L22130" s="34">
        <v>134</v>
      </c>
      <c r="M22130" s="34">
        <v>105</v>
      </c>
      <c r="N22130" s="34">
        <v>138</v>
      </c>
      <c r="O22130" s="34">
        <v>115</v>
      </c>
      <c r="P22130" s="34">
        <v>129</v>
      </c>
      <c r="Q22130" s="34">
        <v>185</v>
      </c>
      <c r="R22130" s="34">
        <v>178</v>
      </c>
      <c r="S22130" s="34">
        <v>139</v>
      </c>
      <c r="T22130" s="34">
        <v>164</v>
      </c>
      <c r="U22130" s="34">
        <v>166</v>
      </c>
      <c r="V22130" s="34">
        <v>223</v>
      </c>
      <c r="W22130" s="34">
        <v>188</v>
      </c>
      <c r="X22130" s="34">
        <v>196</v>
      </c>
      <c r="Y22130" s="34">
        <v>217</v>
      </c>
      <c r="Z22130" s="34">
        <v>134</v>
      </c>
      <c r="AA22130" s="34">
        <v>188</v>
      </c>
      <c r="AB22130" s="34">
        <v>259</v>
      </c>
      <c r="AC22130" s="34">
        <v>205</v>
      </c>
    </row>
    <row r="22131" spans="1:29" x14ac:dyDescent="0.2">
      <c r="A22131" s="34" t="s">
        <v>82624</v>
      </c>
      <c r="B22131" s="34">
        <v>83</v>
      </c>
      <c r="C22131" s="34">
        <v>75</v>
      </c>
      <c r="D22131" s="34">
        <v>89</v>
      </c>
      <c r="E22131" s="34">
        <v>45</v>
      </c>
      <c r="F22131" s="34">
        <v>77</v>
      </c>
      <c r="G22131" s="34">
        <v>75</v>
      </c>
      <c r="H22131" s="34">
        <v>76</v>
      </c>
      <c r="I22131" s="34">
        <v>74</v>
      </c>
      <c r="J22131" s="34">
        <v>50</v>
      </c>
      <c r="K22131" s="34">
        <v>74</v>
      </c>
      <c r="L22131" s="34">
        <v>63</v>
      </c>
      <c r="M22131" s="34">
        <v>50</v>
      </c>
      <c r="N22131" s="34">
        <v>71</v>
      </c>
      <c r="O22131" s="34">
        <v>63</v>
      </c>
      <c r="P22131" s="34">
        <v>66</v>
      </c>
      <c r="Q22131" s="34">
        <v>80</v>
      </c>
      <c r="R22131" s="34">
        <v>110</v>
      </c>
      <c r="S22131" s="34">
        <v>74</v>
      </c>
      <c r="T22131" s="34">
        <v>62</v>
      </c>
      <c r="U22131" s="34">
        <v>78</v>
      </c>
      <c r="V22131" s="34">
        <v>100</v>
      </c>
      <c r="W22131" s="34">
        <v>73</v>
      </c>
      <c r="X22131" s="34">
        <v>105</v>
      </c>
      <c r="Y22131" s="34">
        <v>100</v>
      </c>
      <c r="Z22131" s="34">
        <v>89</v>
      </c>
      <c r="AA22131" s="34">
        <v>105</v>
      </c>
      <c r="AB22131" s="34">
        <v>97</v>
      </c>
      <c r="AC22131" s="34">
        <v>122</v>
      </c>
    </row>
    <row r="22132" spans="1:29" x14ac:dyDescent="0.2">
      <c r="A22132" s="34" t="s">
        <v>82625</v>
      </c>
      <c r="B22132" s="34">
        <v>14</v>
      </c>
      <c r="C22132" s="34">
        <v>1</v>
      </c>
      <c r="D22132" s="34">
        <v>20</v>
      </c>
      <c r="E22132" s="34">
        <v>23</v>
      </c>
      <c r="F22132" s="34">
        <v>13</v>
      </c>
      <c r="G22132" s="34">
        <v>2</v>
      </c>
      <c r="H22132" s="34">
        <v>6</v>
      </c>
      <c r="I22132" s="34">
        <v>3</v>
      </c>
      <c r="J22132" s="34">
        <v>13</v>
      </c>
      <c r="K22132" s="34">
        <v>4</v>
      </c>
      <c r="L22132" s="34">
        <v>9</v>
      </c>
      <c r="M22132" s="34">
        <v>1</v>
      </c>
      <c r="N22132" s="34">
        <v>9</v>
      </c>
      <c r="O22132" s="34">
        <v>10</v>
      </c>
      <c r="P22132" s="34">
        <v>10</v>
      </c>
      <c r="Q22132" s="34">
        <v>3</v>
      </c>
      <c r="R22132" s="34">
        <v>31</v>
      </c>
      <c r="S22132" s="34">
        <v>12</v>
      </c>
      <c r="T22132" s="34">
        <v>15</v>
      </c>
      <c r="U22132" s="34">
        <v>6</v>
      </c>
      <c r="V22132" s="34">
        <v>18</v>
      </c>
      <c r="W22132" s="34">
        <v>17</v>
      </c>
      <c r="X22132" s="34">
        <v>17</v>
      </c>
      <c r="Y22132" s="34">
        <v>5</v>
      </c>
      <c r="Z22132" s="34">
        <v>9</v>
      </c>
      <c r="AA22132" s="34">
        <v>4</v>
      </c>
      <c r="AB22132" s="34">
        <v>41</v>
      </c>
      <c r="AC22132" s="34">
        <v>7</v>
      </c>
    </row>
    <row r="22133" spans="1:29" x14ac:dyDescent="0.2">
      <c r="A22133" s="34" t="s">
        <v>82626</v>
      </c>
      <c r="B22133" s="34">
        <v>95</v>
      </c>
      <c r="C22133" s="34">
        <v>45</v>
      </c>
      <c r="D22133" s="34">
        <v>96</v>
      </c>
      <c r="E22133" s="34">
        <v>60</v>
      </c>
      <c r="F22133" s="34">
        <v>74</v>
      </c>
      <c r="G22133" s="34">
        <v>67</v>
      </c>
      <c r="H22133" s="34">
        <v>67</v>
      </c>
      <c r="I22133" s="34">
        <v>34</v>
      </c>
      <c r="J22133" s="34">
        <v>73</v>
      </c>
      <c r="K22133" s="34">
        <v>66</v>
      </c>
      <c r="L22133" s="34">
        <v>56</v>
      </c>
      <c r="M22133" s="34">
        <v>62</v>
      </c>
      <c r="N22133" s="34">
        <v>83</v>
      </c>
      <c r="O22133" s="34">
        <v>42</v>
      </c>
      <c r="P22133" s="34">
        <v>57</v>
      </c>
      <c r="Q22133" s="34">
        <v>104</v>
      </c>
      <c r="R22133" s="34">
        <v>107</v>
      </c>
      <c r="S22133" s="34">
        <v>104</v>
      </c>
      <c r="T22133" s="34">
        <v>76</v>
      </c>
      <c r="U22133" s="34">
        <v>62</v>
      </c>
      <c r="V22133" s="34">
        <v>75</v>
      </c>
      <c r="W22133" s="34">
        <v>76</v>
      </c>
      <c r="X22133" s="34">
        <v>89</v>
      </c>
      <c r="Y22133" s="34">
        <v>74</v>
      </c>
      <c r="Z22133" s="34">
        <v>75</v>
      </c>
      <c r="AA22133" s="34">
        <v>124</v>
      </c>
      <c r="AB22133" s="34">
        <v>98</v>
      </c>
      <c r="AC22133" s="34">
        <v>133</v>
      </c>
    </row>
    <row r="22134" spans="1:29" x14ac:dyDescent="0.2">
      <c r="A22134" s="34" t="s">
        <v>82627</v>
      </c>
      <c r="B22134" s="34">
        <v>55</v>
      </c>
      <c r="C22134" s="34">
        <v>28</v>
      </c>
      <c r="D22134" s="34">
        <v>12</v>
      </c>
      <c r="E22134" s="34">
        <v>33</v>
      </c>
      <c r="F22134" s="34">
        <v>29</v>
      </c>
      <c r="G22134" s="34">
        <v>20</v>
      </c>
      <c r="H22134" s="34">
        <v>32</v>
      </c>
      <c r="I22134" s="34">
        <v>15</v>
      </c>
      <c r="J22134" s="34">
        <v>17</v>
      </c>
      <c r="K22134" s="34">
        <v>23</v>
      </c>
      <c r="L22134" s="34">
        <v>13</v>
      </c>
      <c r="M22134" s="34">
        <v>12</v>
      </c>
      <c r="N22134" s="34">
        <v>25</v>
      </c>
      <c r="O22134" s="34">
        <v>21</v>
      </c>
      <c r="P22134" s="34">
        <v>25</v>
      </c>
      <c r="Q22134" s="34">
        <v>30</v>
      </c>
      <c r="R22134" s="34">
        <v>23</v>
      </c>
      <c r="S22134" s="34">
        <v>25</v>
      </c>
      <c r="T22134" s="34">
        <v>31</v>
      </c>
      <c r="U22134" s="34">
        <v>21</v>
      </c>
      <c r="V22134" s="34">
        <v>24</v>
      </c>
      <c r="W22134" s="34">
        <v>32</v>
      </c>
      <c r="X22134" s="34">
        <v>25</v>
      </c>
      <c r="Y22134" s="34">
        <v>24</v>
      </c>
      <c r="Z22134" s="34">
        <v>36</v>
      </c>
      <c r="AA22134" s="34">
        <v>22</v>
      </c>
      <c r="AB22134" s="34">
        <v>43</v>
      </c>
      <c r="AC22134" s="34">
        <v>32</v>
      </c>
    </row>
    <row r="22135" spans="1:29" x14ac:dyDescent="0.2">
      <c r="A22135" s="34" t="s">
        <v>82628</v>
      </c>
      <c r="B22135" s="34">
        <v>63</v>
      </c>
      <c r="C22135" s="34">
        <v>33</v>
      </c>
      <c r="D22135" s="34">
        <v>58</v>
      </c>
      <c r="E22135" s="34">
        <v>43</v>
      </c>
      <c r="F22135" s="34">
        <v>49</v>
      </c>
      <c r="G22135" s="34">
        <v>31</v>
      </c>
      <c r="H22135" s="34">
        <v>52</v>
      </c>
      <c r="I22135" s="34">
        <v>44</v>
      </c>
      <c r="J22135" s="34">
        <v>60</v>
      </c>
      <c r="K22135" s="34">
        <v>40</v>
      </c>
      <c r="L22135" s="34">
        <v>46</v>
      </c>
      <c r="M22135" s="34">
        <v>41</v>
      </c>
      <c r="N22135" s="34">
        <v>52</v>
      </c>
      <c r="O22135" s="34">
        <v>40</v>
      </c>
      <c r="P22135" s="34">
        <v>48</v>
      </c>
      <c r="Q22135" s="34">
        <v>70</v>
      </c>
      <c r="R22135" s="34">
        <v>91</v>
      </c>
      <c r="S22135" s="34">
        <v>54</v>
      </c>
      <c r="T22135" s="34">
        <v>72</v>
      </c>
      <c r="U22135" s="34">
        <v>44</v>
      </c>
      <c r="V22135" s="34">
        <v>74</v>
      </c>
      <c r="W22135" s="34">
        <v>54</v>
      </c>
      <c r="X22135" s="34">
        <v>78</v>
      </c>
      <c r="Y22135" s="34">
        <v>37</v>
      </c>
      <c r="Z22135" s="34">
        <v>65</v>
      </c>
      <c r="AA22135" s="34">
        <v>67</v>
      </c>
      <c r="AB22135" s="34">
        <v>74</v>
      </c>
      <c r="AC22135" s="34">
        <v>96</v>
      </c>
    </row>
    <row r="22136" spans="1:29" x14ac:dyDescent="0.2">
      <c r="A22136" s="34" t="s">
        <v>82629</v>
      </c>
      <c r="B22136" s="34">
        <v>95</v>
      </c>
      <c r="C22136" s="34">
        <v>87</v>
      </c>
      <c r="D22136" s="34">
        <v>116</v>
      </c>
      <c r="E22136" s="34">
        <v>81</v>
      </c>
      <c r="F22136" s="34">
        <v>123</v>
      </c>
      <c r="G22136" s="34">
        <v>61</v>
      </c>
      <c r="H22136" s="34">
        <v>134</v>
      </c>
      <c r="I22136" s="34">
        <v>100</v>
      </c>
      <c r="J22136" s="34">
        <v>120</v>
      </c>
      <c r="K22136" s="34">
        <v>103</v>
      </c>
      <c r="L22136" s="34">
        <v>111</v>
      </c>
      <c r="M22136" s="34">
        <v>80</v>
      </c>
      <c r="N22136" s="34">
        <v>118</v>
      </c>
      <c r="O22136" s="34">
        <v>82</v>
      </c>
      <c r="P22136" s="34">
        <v>90</v>
      </c>
      <c r="Q22136" s="34">
        <v>136</v>
      </c>
      <c r="R22136" s="34">
        <v>149</v>
      </c>
      <c r="S22136" s="34">
        <v>106</v>
      </c>
      <c r="T22136" s="34">
        <v>143</v>
      </c>
      <c r="U22136" s="34">
        <v>87</v>
      </c>
      <c r="V22136" s="34">
        <v>156</v>
      </c>
      <c r="W22136" s="34">
        <v>135</v>
      </c>
      <c r="X22136" s="34">
        <v>177</v>
      </c>
      <c r="Y22136" s="34">
        <v>142</v>
      </c>
      <c r="Z22136" s="34">
        <v>136</v>
      </c>
      <c r="AA22136" s="34">
        <v>123</v>
      </c>
      <c r="AB22136" s="34">
        <v>145</v>
      </c>
      <c r="AC22136" s="34">
        <v>146</v>
      </c>
    </row>
    <row r="22137" spans="1:29" x14ac:dyDescent="0.2">
      <c r="A22137" s="34" t="s">
        <v>82630</v>
      </c>
      <c r="B22137" s="34">
        <v>92</v>
      </c>
      <c r="C22137" s="34">
        <v>27</v>
      </c>
      <c r="D22137" s="34">
        <v>54</v>
      </c>
      <c r="E22137" s="34">
        <v>31</v>
      </c>
      <c r="F22137" s="34">
        <v>46</v>
      </c>
      <c r="G22137" s="34">
        <v>23</v>
      </c>
      <c r="H22137" s="34">
        <v>46</v>
      </c>
      <c r="I22137" s="34">
        <v>46</v>
      </c>
      <c r="J22137" s="34">
        <v>55</v>
      </c>
      <c r="K22137" s="34">
        <v>44</v>
      </c>
      <c r="L22137" s="34">
        <v>45</v>
      </c>
      <c r="M22137" s="34">
        <v>23</v>
      </c>
      <c r="N22137" s="34">
        <v>44</v>
      </c>
      <c r="O22137" s="34">
        <v>33</v>
      </c>
      <c r="P22137" s="34">
        <v>45</v>
      </c>
      <c r="Q22137" s="34">
        <v>44</v>
      </c>
      <c r="R22137" s="34">
        <v>65</v>
      </c>
      <c r="S22137" s="34">
        <v>43</v>
      </c>
      <c r="T22137" s="34">
        <v>86</v>
      </c>
      <c r="U22137" s="34">
        <v>46</v>
      </c>
      <c r="V22137" s="34">
        <v>54</v>
      </c>
      <c r="W22137" s="34">
        <v>28</v>
      </c>
      <c r="X22137" s="34">
        <v>49</v>
      </c>
      <c r="Y22137" s="34">
        <v>39</v>
      </c>
      <c r="Z22137" s="34">
        <v>54</v>
      </c>
      <c r="AA22137" s="34">
        <v>58</v>
      </c>
      <c r="AB22137" s="34">
        <v>97</v>
      </c>
      <c r="AC22137" s="34">
        <v>87</v>
      </c>
    </row>
    <row r="22138" spans="1:29" x14ac:dyDescent="0.2">
      <c r="A22138" s="34" t="s">
        <v>82631</v>
      </c>
      <c r="B22138" s="34">
        <v>57</v>
      </c>
      <c r="C22138" s="34">
        <v>16</v>
      </c>
      <c r="D22138" s="34">
        <v>37</v>
      </c>
      <c r="E22138" s="34">
        <v>40</v>
      </c>
      <c r="F22138" s="34">
        <v>42</v>
      </c>
      <c r="G22138" s="34">
        <v>41</v>
      </c>
      <c r="H22138" s="34">
        <v>33</v>
      </c>
      <c r="I22138" s="34">
        <v>39</v>
      </c>
      <c r="J22138" s="34">
        <v>37</v>
      </c>
      <c r="K22138" s="34">
        <v>48</v>
      </c>
      <c r="L22138" s="34">
        <v>25</v>
      </c>
      <c r="M22138" s="34">
        <v>23</v>
      </c>
      <c r="N22138" s="34">
        <v>39</v>
      </c>
      <c r="O22138" s="34">
        <v>35</v>
      </c>
      <c r="P22138" s="34">
        <v>33</v>
      </c>
      <c r="Q22138" s="34">
        <v>40</v>
      </c>
      <c r="R22138" s="34">
        <v>50</v>
      </c>
      <c r="S22138" s="34">
        <v>40</v>
      </c>
      <c r="T22138" s="34">
        <v>36</v>
      </c>
      <c r="U22138" s="34">
        <v>26</v>
      </c>
      <c r="V22138" s="34">
        <v>45</v>
      </c>
      <c r="W22138" s="34">
        <v>35</v>
      </c>
      <c r="X22138" s="34">
        <v>67</v>
      </c>
      <c r="Y22138" s="34">
        <v>42</v>
      </c>
      <c r="Z22138" s="34">
        <v>48</v>
      </c>
      <c r="AA22138" s="34">
        <v>43</v>
      </c>
      <c r="AB22138" s="34">
        <v>57</v>
      </c>
      <c r="AC22138" s="34">
        <v>59</v>
      </c>
    </row>
    <row r="22139" spans="1:29" x14ac:dyDescent="0.2">
      <c r="A22139" s="34" t="s">
        <v>82632</v>
      </c>
      <c r="B22139" s="34">
        <v>63</v>
      </c>
      <c r="C22139" s="34">
        <v>51</v>
      </c>
      <c r="D22139" s="34">
        <v>77</v>
      </c>
      <c r="E22139" s="34">
        <v>68</v>
      </c>
      <c r="F22139" s="34">
        <v>73</v>
      </c>
      <c r="G22139" s="34">
        <v>74</v>
      </c>
      <c r="H22139" s="34">
        <v>34</v>
      </c>
      <c r="I22139" s="34">
        <v>55</v>
      </c>
      <c r="J22139" s="34">
        <v>62</v>
      </c>
      <c r="K22139" s="34">
        <v>88</v>
      </c>
      <c r="L22139" s="34">
        <v>52</v>
      </c>
      <c r="M22139" s="34">
        <v>53</v>
      </c>
      <c r="N22139" s="34">
        <v>41</v>
      </c>
      <c r="O22139" s="34">
        <v>33</v>
      </c>
      <c r="P22139" s="34">
        <v>50</v>
      </c>
      <c r="Q22139" s="34">
        <v>92</v>
      </c>
      <c r="R22139" s="34">
        <v>81</v>
      </c>
      <c r="S22139" s="34">
        <v>82</v>
      </c>
      <c r="T22139" s="34">
        <v>79</v>
      </c>
      <c r="U22139" s="34">
        <v>77</v>
      </c>
      <c r="V22139" s="34">
        <v>83</v>
      </c>
      <c r="W22139" s="34">
        <v>93</v>
      </c>
      <c r="X22139" s="34">
        <v>87</v>
      </c>
      <c r="Y22139" s="34">
        <v>88</v>
      </c>
      <c r="Z22139" s="34">
        <v>93</v>
      </c>
      <c r="AA22139" s="34">
        <v>91</v>
      </c>
      <c r="AB22139" s="34">
        <v>72</v>
      </c>
      <c r="AC22139" s="34">
        <v>115</v>
      </c>
    </row>
    <row r="22140" spans="1:29" x14ac:dyDescent="0.2">
      <c r="A22140" s="34" t="s">
        <v>82633</v>
      </c>
      <c r="B22140" s="34">
        <v>35</v>
      </c>
      <c r="C22140" s="34">
        <v>42</v>
      </c>
      <c r="D22140" s="34">
        <v>35</v>
      </c>
      <c r="E22140" s="34">
        <v>38</v>
      </c>
      <c r="F22140" s="34">
        <v>41</v>
      </c>
      <c r="G22140" s="34">
        <v>38</v>
      </c>
      <c r="H22140" s="34">
        <v>44</v>
      </c>
      <c r="I22140" s="34">
        <v>34</v>
      </c>
      <c r="J22140" s="34">
        <v>27</v>
      </c>
      <c r="K22140" s="34">
        <v>40</v>
      </c>
      <c r="L22140" s="34">
        <v>20</v>
      </c>
      <c r="M22140" s="34">
        <v>23</v>
      </c>
      <c r="N22140" s="34">
        <v>31</v>
      </c>
      <c r="O22140" s="34">
        <v>28</v>
      </c>
      <c r="P22140" s="34">
        <v>36</v>
      </c>
      <c r="Q22140" s="34">
        <v>31</v>
      </c>
      <c r="R22140" s="34">
        <v>39</v>
      </c>
      <c r="S22140" s="34">
        <v>42</v>
      </c>
      <c r="T22140" s="34">
        <v>25</v>
      </c>
      <c r="U22140" s="34">
        <v>27</v>
      </c>
      <c r="V22140" s="34">
        <v>46</v>
      </c>
      <c r="W22140" s="34">
        <v>34</v>
      </c>
      <c r="X22140" s="34">
        <v>44</v>
      </c>
      <c r="Y22140" s="34">
        <v>41</v>
      </c>
      <c r="Z22140" s="34">
        <v>27</v>
      </c>
      <c r="AA22140" s="34">
        <v>46</v>
      </c>
      <c r="AB22140" s="34">
        <v>34</v>
      </c>
      <c r="AC22140" s="34">
        <v>43</v>
      </c>
    </row>
    <row r="22141" spans="1:29" x14ac:dyDescent="0.2">
      <c r="A22141" s="34" t="s">
        <v>82634</v>
      </c>
      <c r="B22141" s="34">
        <v>45</v>
      </c>
      <c r="C22141" s="34">
        <v>26</v>
      </c>
      <c r="D22141" s="34">
        <v>14</v>
      </c>
      <c r="E22141" s="34">
        <v>23</v>
      </c>
      <c r="F22141" s="34">
        <v>25</v>
      </c>
      <c r="G22141" s="34">
        <v>51</v>
      </c>
      <c r="H22141" s="34">
        <v>10</v>
      </c>
      <c r="I22141" s="34">
        <v>40</v>
      </c>
      <c r="J22141" s="34">
        <v>15</v>
      </c>
      <c r="K22141" s="34">
        <v>24</v>
      </c>
      <c r="L22141" s="34">
        <v>32</v>
      </c>
      <c r="M22141" s="34">
        <v>21</v>
      </c>
      <c r="N22141" s="34">
        <v>14</v>
      </c>
      <c r="O22141" s="34">
        <v>23</v>
      </c>
      <c r="P22141" s="34">
        <v>13</v>
      </c>
      <c r="Q22141" s="34">
        <v>35</v>
      </c>
      <c r="R22141" s="34">
        <v>34</v>
      </c>
      <c r="S22141" s="34">
        <v>29</v>
      </c>
      <c r="T22141" s="34">
        <v>33</v>
      </c>
      <c r="U22141" s="34">
        <v>28</v>
      </c>
      <c r="V22141" s="34">
        <v>26</v>
      </c>
      <c r="W22141" s="34">
        <v>31</v>
      </c>
      <c r="X22141" s="34">
        <v>25</v>
      </c>
      <c r="Y22141" s="34">
        <v>44</v>
      </c>
      <c r="Z22141" s="34">
        <v>29</v>
      </c>
      <c r="AA22141" s="34">
        <v>45</v>
      </c>
      <c r="AB22141" s="34">
        <v>31</v>
      </c>
      <c r="AC22141" s="34">
        <v>58</v>
      </c>
    </row>
    <row r="22142" spans="1:29" x14ac:dyDescent="0.2">
      <c r="A22142" s="34" t="s">
        <v>82635</v>
      </c>
      <c r="B22142" s="34">
        <v>50</v>
      </c>
      <c r="C22142" s="34">
        <v>22</v>
      </c>
      <c r="D22142" s="34">
        <v>52</v>
      </c>
      <c r="E22142" s="34">
        <v>43</v>
      </c>
      <c r="F22142" s="34">
        <v>41</v>
      </c>
      <c r="G22142" s="34">
        <v>22</v>
      </c>
      <c r="H22142" s="34">
        <v>33</v>
      </c>
      <c r="I22142" s="34">
        <v>29</v>
      </c>
      <c r="J22142" s="34">
        <v>52</v>
      </c>
      <c r="K22142" s="34">
        <v>19</v>
      </c>
      <c r="L22142" s="34">
        <v>40</v>
      </c>
      <c r="M22142" s="34">
        <v>21</v>
      </c>
      <c r="N22142" s="34">
        <v>38</v>
      </c>
      <c r="O22142" s="34">
        <v>27</v>
      </c>
      <c r="P22142" s="34">
        <v>35</v>
      </c>
      <c r="Q22142" s="34">
        <v>50</v>
      </c>
      <c r="R22142" s="34">
        <v>52</v>
      </c>
      <c r="S22142" s="34">
        <v>37</v>
      </c>
      <c r="T22142" s="34">
        <v>39</v>
      </c>
      <c r="U22142" s="34">
        <v>28</v>
      </c>
      <c r="V22142" s="34">
        <v>59</v>
      </c>
      <c r="W22142" s="34">
        <v>15</v>
      </c>
      <c r="X22142" s="34">
        <v>59</v>
      </c>
      <c r="Y22142" s="34">
        <v>32</v>
      </c>
      <c r="Z22142" s="34">
        <v>38</v>
      </c>
      <c r="AA22142" s="34">
        <v>34</v>
      </c>
      <c r="AB22142" s="34">
        <v>70</v>
      </c>
      <c r="AC22142" s="34">
        <v>48</v>
      </c>
    </row>
    <row r="22143" spans="1:29" x14ac:dyDescent="0.2">
      <c r="A22143" s="34" t="s">
        <v>82636</v>
      </c>
      <c r="B22143" s="34">
        <v>304</v>
      </c>
      <c r="C22143" s="34">
        <v>255</v>
      </c>
      <c r="D22143" s="34">
        <v>395</v>
      </c>
      <c r="E22143" s="34">
        <v>306</v>
      </c>
      <c r="F22143" s="34">
        <v>365</v>
      </c>
      <c r="G22143" s="34">
        <v>283</v>
      </c>
      <c r="H22143" s="34">
        <v>385</v>
      </c>
      <c r="I22143" s="34">
        <v>230</v>
      </c>
      <c r="J22143" s="34">
        <v>329</v>
      </c>
      <c r="K22143" s="34">
        <v>255</v>
      </c>
      <c r="L22143" s="34">
        <v>342</v>
      </c>
      <c r="M22143" s="34">
        <v>252</v>
      </c>
      <c r="N22143" s="34">
        <v>347</v>
      </c>
      <c r="O22143" s="34">
        <v>277</v>
      </c>
      <c r="P22143" s="34">
        <v>389</v>
      </c>
      <c r="Q22143" s="34">
        <v>335</v>
      </c>
      <c r="R22143" s="34">
        <v>578</v>
      </c>
      <c r="S22143" s="34">
        <v>273</v>
      </c>
      <c r="T22143" s="34">
        <v>496</v>
      </c>
      <c r="U22143" s="34">
        <v>274</v>
      </c>
      <c r="V22143" s="34">
        <v>405</v>
      </c>
      <c r="W22143" s="34">
        <v>395</v>
      </c>
      <c r="X22143" s="34">
        <v>449</v>
      </c>
      <c r="Y22143" s="34">
        <v>343</v>
      </c>
      <c r="Z22143" s="34">
        <v>359</v>
      </c>
      <c r="AA22143" s="34">
        <v>375</v>
      </c>
      <c r="AB22143" s="34">
        <v>503</v>
      </c>
      <c r="AC22143" s="34">
        <v>476</v>
      </c>
    </row>
    <row r="22144" spans="1:29" x14ac:dyDescent="0.2">
      <c r="A22144" s="34" t="s">
        <v>82637</v>
      </c>
      <c r="B22144" s="34">
        <v>96</v>
      </c>
      <c r="C22144" s="34">
        <v>87</v>
      </c>
      <c r="D22144" s="34">
        <v>109</v>
      </c>
      <c r="E22144" s="34">
        <v>115</v>
      </c>
      <c r="F22144" s="34">
        <v>85</v>
      </c>
      <c r="G22144" s="34">
        <v>89</v>
      </c>
      <c r="H22144" s="34">
        <v>99</v>
      </c>
      <c r="I22144" s="34">
        <v>92</v>
      </c>
      <c r="J22144" s="34">
        <v>76</v>
      </c>
      <c r="K22144" s="34">
        <v>100</v>
      </c>
      <c r="L22144" s="34">
        <v>93</v>
      </c>
      <c r="M22144" s="34">
        <v>91</v>
      </c>
      <c r="N22144" s="34">
        <v>88</v>
      </c>
      <c r="O22144" s="34">
        <v>82</v>
      </c>
      <c r="P22144" s="34">
        <v>76</v>
      </c>
      <c r="Q22144" s="34">
        <v>133</v>
      </c>
      <c r="R22144" s="34">
        <v>142</v>
      </c>
      <c r="S22144" s="34">
        <v>124</v>
      </c>
      <c r="T22144" s="34">
        <v>123</v>
      </c>
      <c r="U22144" s="34">
        <v>129</v>
      </c>
      <c r="V22144" s="34">
        <v>133</v>
      </c>
      <c r="W22144" s="34">
        <v>133</v>
      </c>
      <c r="X22144" s="34">
        <v>147</v>
      </c>
      <c r="Y22144" s="34">
        <v>150</v>
      </c>
      <c r="Z22144" s="34">
        <v>120</v>
      </c>
      <c r="AA22144" s="34">
        <v>169</v>
      </c>
      <c r="AB22144" s="34">
        <v>143</v>
      </c>
      <c r="AC22144" s="34">
        <v>202</v>
      </c>
    </row>
    <row r="22145" spans="1:29" x14ac:dyDescent="0.2">
      <c r="A22145" s="34" t="s">
        <v>82638</v>
      </c>
      <c r="B22145" s="34">
        <v>53</v>
      </c>
      <c r="C22145" s="34">
        <v>25</v>
      </c>
      <c r="D22145" s="34">
        <v>33</v>
      </c>
      <c r="E22145" s="34">
        <v>29</v>
      </c>
      <c r="F22145" s="34">
        <v>34</v>
      </c>
      <c r="G22145" s="34">
        <v>7</v>
      </c>
      <c r="H22145" s="34">
        <v>36</v>
      </c>
      <c r="I22145" s="34">
        <v>28</v>
      </c>
      <c r="J22145" s="34">
        <v>32</v>
      </c>
      <c r="K22145" s="34">
        <v>22</v>
      </c>
      <c r="L22145" s="34">
        <v>25</v>
      </c>
      <c r="M22145" s="34">
        <v>39</v>
      </c>
      <c r="N22145" s="34">
        <v>22</v>
      </c>
      <c r="O22145" s="34">
        <v>24</v>
      </c>
      <c r="P22145" s="34">
        <v>29</v>
      </c>
      <c r="Q22145" s="34">
        <v>27</v>
      </c>
      <c r="R22145" s="34">
        <v>33</v>
      </c>
      <c r="S22145" s="34">
        <v>41</v>
      </c>
      <c r="T22145" s="34">
        <v>20</v>
      </c>
      <c r="U22145" s="34">
        <v>42</v>
      </c>
      <c r="V22145" s="34">
        <v>54</v>
      </c>
      <c r="W22145" s="34">
        <v>55</v>
      </c>
      <c r="X22145" s="34">
        <v>47</v>
      </c>
      <c r="Y22145" s="34">
        <v>36</v>
      </c>
      <c r="Z22145" s="34">
        <v>45</v>
      </c>
      <c r="AA22145" s="34">
        <v>43</v>
      </c>
      <c r="AB22145" s="34">
        <v>55</v>
      </c>
      <c r="AC22145" s="34">
        <v>56</v>
      </c>
    </row>
    <row r="22146" spans="1:29" x14ac:dyDescent="0.2">
      <c r="A22146" s="34" t="s">
        <v>82639</v>
      </c>
      <c r="B22146" s="34">
        <v>55</v>
      </c>
      <c r="C22146" s="34">
        <v>45</v>
      </c>
      <c r="D22146" s="34">
        <v>63</v>
      </c>
      <c r="E22146" s="34">
        <v>51</v>
      </c>
      <c r="F22146" s="34">
        <v>44</v>
      </c>
      <c r="G22146" s="34">
        <v>49</v>
      </c>
      <c r="H22146" s="34">
        <v>81</v>
      </c>
      <c r="I22146" s="34">
        <v>34</v>
      </c>
      <c r="J22146" s="34">
        <v>62</v>
      </c>
      <c r="K22146" s="34">
        <v>30</v>
      </c>
      <c r="L22146" s="34">
        <v>53</v>
      </c>
      <c r="M22146" s="34">
        <v>38</v>
      </c>
      <c r="N22146" s="34">
        <v>70</v>
      </c>
      <c r="O22146" s="34">
        <v>43</v>
      </c>
      <c r="P22146" s="34">
        <v>69</v>
      </c>
      <c r="Q22146" s="34">
        <v>58</v>
      </c>
      <c r="R22146" s="34">
        <v>96</v>
      </c>
      <c r="S22146" s="34">
        <v>54</v>
      </c>
      <c r="T22146" s="34">
        <v>101</v>
      </c>
      <c r="U22146" s="34">
        <v>43</v>
      </c>
      <c r="V22146" s="34">
        <v>82</v>
      </c>
      <c r="W22146" s="34">
        <v>92</v>
      </c>
      <c r="X22146" s="34">
        <v>79</v>
      </c>
      <c r="Y22146" s="34">
        <v>50</v>
      </c>
      <c r="Z22146" s="34">
        <v>105</v>
      </c>
      <c r="AA22146" s="34">
        <v>48</v>
      </c>
      <c r="AB22146" s="34">
        <v>71</v>
      </c>
      <c r="AC22146" s="34">
        <v>73</v>
      </c>
    </row>
    <row r="22147" spans="1:29" x14ac:dyDescent="0.2">
      <c r="A22147" s="34" t="s">
        <v>82640</v>
      </c>
      <c r="B22147" s="34">
        <v>107</v>
      </c>
      <c r="C22147" s="34">
        <v>106</v>
      </c>
      <c r="D22147" s="34">
        <v>145</v>
      </c>
      <c r="E22147" s="34">
        <v>158</v>
      </c>
      <c r="F22147" s="34">
        <v>107</v>
      </c>
      <c r="G22147" s="34">
        <v>132</v>
      </c>
      <c r="H22147" s="34">
        <v>99</v>
      </c>
      <c r="I22147" s="34">
        <v>148</v>
      </c>
      <c r="J22147" s="34">
        <v>82</v>
      </c>
      <c r="K22147" s="34">
        <v>169</v>
      </c>
      <c r="L22147" s="34">
        <v>40</v>
      </c>
      <c r="M22147" s="34">
        <v>117</v>
      </c>
      <c r="N22147" s="34">
        <v>79</v>
      </c>
      <c r="O22147" s="34">
        <v>107</v>
      </c>
      <c r="P22147" s="34">
        <v>74</v>
      </c>
      <c r="Q22147" s="34">
        <v>183</v>
      </c>
      <c r="R22147" s="34">
        <v>140</v>
      </c>
      <c r="S22147" s="34">
        <v>133</v>
      </c>
      <c r="T22147" s="34">
        <v>79</v>
      </c>
      <c r="U22147" s="34">
        <v>97</v>
      </c>
      <c r="V22147" s="34">
        <v>100</v>
      </c>
      <c r="W22147" s="34">
        <v>120</v>
      </c>
      <c r="X22147" s="34">
        <v>113</v>
      </c>
      <c r="Y22147" s="34">
        <v>95</v>
      </c>
      <c r="Z22147" s="34">
        <v>118</v>
      </c>
      <c r="AA22147" s="34">
        <v>168</v>
      </c>
      <c r="AB22147" s="34">
        <v>80</v>
      </c>
      <c r="AC22147" s="34">
        <v>189</v>
      </c>
    </row>
    <row r="22148" spans="1:29" x14ac:dyDescent="0.2">
      <c r="A22148" s="34" t="s">
        <v>82641</v>
      </c>
      <c r="B22148" s="34">
        <v>62</v>
      </c>
      <c r="C22148" s="34">
        <v>100</v>
      </c>
      <c r="D22148" s="34">
        <v>170</v>
      </c>
      <c r="E22148" s="34">
        <v>127</v>
      </c>
      <c r="F22148" s="34">
        <v>139</v>
      </c>
      <c r="G22148" s="34">
        <v>98</v>
      </c>
      <c r="H22148" s="34">
        <v>118</v>
      </c>
      <c r="I22148" s="34">
        <v>121</v>
      </c>
      <c r="J22148" s="34">
        <v>134</v>
      </c>
      <c r="K22148" s="34">
        <v>86</v>
      </c>
      <c r="L22148" s="34">
        <v>97</v>
      </c>
      <c r="M22148" s="34">
        <v>87</v>
      </c>
      <c r="N22148" s="34">
        <v>113</v>
      </c>
      <c r="O22148" s="34">
        <v>89</v>
      </c>
      <c r="P22148" s="34">
        <v>119</v>
      </c>
      <c r="Q22148" s="34">
        <v>128</v>
      </c>
      <c r="R22148" s="34">
        <v>150</v>
      </c>
      <c r="S22148" s="34">
        <v>126</v>
      </c>
      <c r="T22148" s="34">
        <v>134</v>
      </c>
      <c r="U22148" s="34">
        <v>121</v>
      </c>
      <c r="V22148" s="34">
        <v>190</v>
      </c>
      <c r="W22148" s="34">
        <v>82</v>
      </c>
      <c r="X22148" s="34">
        <v>157</v>
      </c>
      <c r="Y22148" s="34">
        <v>89</v>
      </c>
      <c r="Z22148" s="34">
        <v>190</v>
      </c>
      <c r="AA22148" s="34">
        <v>153</v>
      </c>
      <c r="AB22148" s="34">
        <v>192</v>
      </c>
      <c r="AC22148" s="34">
        <v>175</v>
      </c>
    </row>
    <row r="22149" spans="1:29" x14ac:dyDescent="0.2">
      <c r="A22149" s="34" t="s">
        <v>82642</v>
      </c>
      <c r="B22149" s="34">
        <v>74</v>
      </c>
      <c r="C22149" s="34">
        <v>45</v>
      </c>
      <c r="D22149" s="34">
        <v>64</v>
      </c>
      <c r="E22149" s="34">
        <v>41</v>
      </c>
      <c r="F22149" s="34">
        <v>55</v>
      </c>
      <c r="G22149" s="34">
        <v>15</v>
      </c>
      <c r="H22149" s="34">
        <v>50</v>
      </c>
      <c r="I22149" s="34">
        <v>49</v>
      </c>
      <c r="J22149" s="34">
        <v>55</v>
      </c>
      <c r="K22149" s="34">
        <v>36</v>
      </c>
      <c r="L22149" s="34">
        <v>30</v>
      </c>
      <c r="M22149" s="34">
        <v>30</v>
      </c>
      <c r="N22149" s="34">
        <v>51</v>
      </c>
      <c r="O22149" s="34">
        <v>24</v>
      </c>
      <c r="P22149" s="34">
        <v>61</v>
      </c>
      <c r="Q22149" s="34">
        <v>55</v>
      </c>
      <c r="R22149" s="34">
        <v>79</v>
      </c>
      <c r="S22149" s="34">
        <v>45</v>
      </c>
      <c r="T22149" s="34">
        <v>80</v>
      </c>
      <c r="U22149" s="34">
        <v>37</v>
      </c>
      <c r="V22149" s="34">
        <v>68</v>
      </c>
      <c r="W22149" s="34">
        <v>39</v>
      </c>
      <c r="X22149" s="34">
        <v>71</v>
      </c>
      <c r="Y22149" s="34">
        <v>47</v>
      </c>
      <c r="Z22149" s="34">
        <v>41</v>
      </c>
      <c r="AA22149" s="34">
        <v>30</v>
      </c>
      <c r="AB22149" s="34">
        <v>59</v>
      </c>
      <c r="AC22149" s="34">
        <v>55</v>
      </c>
    </row>
    <row r="22150" spans="1:29" x14ac:dyDescent="0.2">
      <c r="A22150" s="34" t="s">
        <v>82643</v>
      </c>
      <c r="B22150" s="34">
        <v>52</v>
      </c>
      <c r="C22150" s="34">
        <v>56</v>
      </c>
      <c r="D22150" s="34">
        <v>46</v>
      </c>
      <c r="E22150" s="34">
        <v>53</v>
      </c>
      <c r="F22150" s="34">
        <v>44</v>
      </c>
      <c r="G22150" s="34">
        <v>32</v>
      </c>
      <c r="H22150" s="34">
        <v>34</v>
      </c>
      <c r="I22150" s="34">
        <v>32</v>
      </c>
      <c r="J22150" s="34">
        <v>44</v>
      </c>
      <c r="K22150" s="34">
        <v>41</v>
      </c>
      <c r="L22150" s="34">
        <v>43</v>
      </c>
      <c r="M22150" s="34">
        <v>33</v>
      </c>
      <c r="N22150" s="34">
        <v>34</v>
      </c>
      <c r="O22150" s="34">
        <v>49</v>
      </c>
      <c r="P22150" s="34">
        <v>33</v>
      </c>
      <c r="Q22150" s="34">
        <v>64</v>
      </c>
      <c r="R22150" s="34">
        <v>66</v>
      </c>
      <c r="S22150" s="34">
        <v>47</v>
      </c>
      <c r="T22150" s="34">
        <v>49</v>
      </c>
      <c r="U22150" s="34">
        <v>43</v>
      </c>
      <c r="V22150" s="34">
        <v>23</v>
      </c>
      <c r="W22150" s="34">
        <v>40</v>
      </c>
      <c r="X22150" s="34">
        <v>53</v>
      </c>
      <c r="Y22150" s="34">
        <v>37</v>
      </c>
      <c r="Z22150" s="34">
        <v>50</v>
      </c>
      <c r="AA22150" s="34">
        <v>41</v>
      </c>
      <c r="AB22150" s="34">
        <v>49</v>
      </c>
      <c r="AC22150" s="34">
        <v>70</v>
      </c>
    </row>
    <row r="22151" spans="1:29" x14ac:dyDescent="0.2">
      <c r="A22151" s="34" t="s">
        <v>82644</v>
      </c>
      <c r="B22151" s="34">
        <v>78</v>
      </c>
      <c r="C22151" s="34">
        <v>139</v>
      </c>
      <c r="D22151" s="34">
        <v>136</v>
      </c>
      <c r="E22151" s="34">
        <v>106</v>
      </c>
      <c r="F22151" s="34">
        <v>100</v>
      </c>
      <c r="G22151" s="34">
        <v>111</v>
      </c>
      <c r="H22151" s="34">
        <v>93</v>
      </c>
      <c r="I22151" s="34">
        <v>105</v>
      </c>
      <c r="J22151" s="34">
        <v>91</v>
      </c>
      <c r="K22151" s="34">
        <v>122</v>
      </c>
      <c r="L22151" s="34">
        <v>60</v>
      </c>
      <c r="M22151" s="34">
        <v>85</v>
      </c>
      <c r="N22151" s="34">
        <v>79</v>
      </c>
      <c r="O22151" s="34">
        <v>72</v>
      </c>
      <c r="P22151" s="34">
        <v>82</v>
      </c>
      <c r="Q22151" s="34">
        <v>100</v>
      </c>
      <c r="R22151" s="34">
        <v>130</v>
      </c>
      <c r="S22151" s="34">
        <v>129</v>
      </c>
      <c r="T22151" s="34">
        <v>94</v>
      </c>
      <c r="U22151" s="34">
        <v>75</v>
      </c>
      <c r="V22151" s="34">
        <v>116</v>
      </c>
      <c r="W22151" s="34">
        <v>108</v>
      </c>
      <c r="X22151" s="34">
        <v>157</v>
      </c>
      <c r="Y22151" s="34">
        <v>61</v>
      </c>
      <c r="Z22151" s="34">
        <v>141</v>
      </c>
      <c r="AA22151" s="34">
        <v>127</v>
      </c>
      <c r="AB22151" s="34">
        <v>97</v>
      </c>
      <c r="AC22151" s="34">
        <v>191</v>
      </c>
    </row>
    <row r="22152" spans="1:29" x14ac:dyDescent="0.2">
      <c r="A22152" s="34" t="s">
        <v>82645</v>
      </c>
      <c r="B22152" s="34">
        <v>150</v>
      </c>
      <c r="C22152" s="34">
        <v>68</v>
      </c>
      <c r="D22152" s="34">
        <v>216</v>
      </c>
      <c r="E22152" s="34">
        <v>123</v>
      </c>
      <c r="F22152" s="34">
        <v>237</v>
      </c>
      <c r="G22152" s="34">
        <v>75</v>
      </c>
      <c r="H22152" s="34">
        <v>195</v>
      </c>
      <c r="I22152" s="34">
        <v>71</v>
      </c>
      <c r="J22152" s="34">
        <v>231</v>
      </c>
      <c r="K22152" s="34">
        <v>74</v>
      </c>
      <c r="L22152" s="34">
        <v>260</v>
      </c>
      <c r="M22152" s="34">
        <v>78</v>
      </c>
      <c r="N22152" s="34">
        <v>180</v>
      </c>
      <c r="O22152" s="34">
        <v>93</v>
      </c>
      <c r="P22152" s="34">
        <v>169</v>
      </c>
      <c r="Q22152" s="34">
        <v>159</v>
      </c>
      <c r="R22152" s="34">
        <v>283</v>
      </c>
      <c r="S22152" s="34">
        <v>136</v>
      </c>
      <c r="T22152" s="34">
        <v>381</v>
      </c>
      <c r="U22152" s="34">
        <v>125</v>
      </c>
      <c r="V22152" s="34">
        <v>301</v>
      </c>
      <c r="W22152" s="34">
        <v>146</v>
      </c>
      <c r="X22152" s="34">
        <v>272</v>
      </c>
      <c r="Y22152" s="34">
        <v>132</v>
      </c>
      <c r="Z22152" s="34">
        <v>173</v>
      </c>
      <c r="AA22152" s="34">
        <v>132</v>
      </c>
      <c r="AB22152" s="34">
        <v>355</v>
      </c>
      <c r="AC22152" s="34">
        <v>180</v>
      </c>
    </row>
    <row r="22153" spans="1:29" x14ac:dyDescent="0.2">
      <c r="A22153" s="34" t="s">
        <v>82646</v>
      </c>
      <c r="B22153" s="34">
        <v>118</v>
      </c>
      <c r="C22153" s="34">
        <v>77</v>
      </c>
      <c r="D22153" s="34">
        <v>100</v>
      </c>
      <c r="E22153" s="34">
        <v>90</v>
      </c>
      <c r="F22153" s="34">
        <v>111</v>
      </c>
      <c r="G22153" s="34">
        <v>67</v>
      </c>
      <c r="H22153" s="34">
        <v>67</v>
      </c>
      <c r="I22153" s="34">
        <v>78</v>
      </c>
      <c r="J22153" s="34">
        <v>111</v>
      </c>
      <c r="K22153" s="34">
        <v>111</v>
      </c>
      <c r="L22153" s="34">
        <v>106</v>
      </c>
      <c r="M22153" s="34">
        <v>77</v>
      </c>
      <c r="N22153" s="34">
        <v>109</v>
      </c>
      <c r="O22153" s="34">
        <v>65</v>
      </c>
      <c r="P22153" s="34">
        <v>110</v>
      </c>
      <c r="Q22153" s="34">
        <v>119</v>
      </c>
      <c r="R22153" s="34">
        <v>134</v>
      </c>
      <c r="S22153" s="34">
        <v>94</v>
      </c>
      <c r="T22153" s="34">
        <v>160</v>
      </c>
      <c r="U22153" s="34">
        <v>83</v>
      </c>
      <c r="V22153" s="34">
        <v>154</v>
      </c>
      <c r="W22153" s="34">
        <v>146</v>
      </c>
      <c r="X22153" s="34">
        <v>149</v>
      </c>
      <c r="Y22153" s="34">
        <v>97</v>
      </c>
      <c r="Z22153" s="34">
        <v>113</v>
      </c>
      <c r="AA22153" s="34">
        <v>118</v>
      </c>
      <c r="AB22153" s="34">
        <v>143</v>
      </c>
      <c r="AC22153" s="34">
        <v>138</v>
      </c>
    </row>
    <row r="22154" spans="1:29" x14ac:dyDescent="0.2">
      <c r="A22154" s="34" t="s">
        <v>82647</v>
      </c>
      <c r="B22154" s="34">
        <v>79</v>
      </c>
      <c r="C22154" s="34">
        <v>50</v>
      </c>
      <c r="D22154" s="34">
        <v>62</v>
      </c>
      <c r="E22154" s="34">
        <v>62</v>
      </c>
      <c r="F22154" s="34">
        <v>39</v>
      </c>
      <c r="G22154" s="34">
        <v>23</v>
      </c>
      <c r="H22154" s="34">
        <v>57</v>
      </c>
      <c r="I22154" s="34">
        <v>45</v>
      </c>
      <c r="J22154" s="34">
        <v>58</v>
      </c>
      <c r="K22154" s="34">
        <v>34</v>
      </c>
      <c r="L22154" s="34">
        <v>47</v>
      </c>
      <c r="M22154" s="34">
        <v>42</v>
      </c>
      <c r="N22154" s="34">
        <v>47</v>
      </c>
      <c r="O22154" s="34">
        <v>40</v>
      </c>
      <c r="P22154" s="34">
        <v>63</v>
      </c>
      <c r="Q22154" s="34">
        <v>65</v>
      </c>
      <c r="R22154" s="34">
        <v>69</v>
      </c>
      <c r="S22154" s="34">
        <v>50</v>
      </c>
      <c r="T22154" s="34">
        <v>67</v>
      </c>
      <c r="U22154" s="34">
        <v>37</v>
      </c>
      <c r="V22154" s="34">
        <v>80</v>
      </c>
      <c r="W22154" s="34">
        <v>49</v>
      </c>
      <c r="X22154" s="34">
        <v>77</v>
      </c>
      <c r="Y22154" s="34">
        <v>62</v>
      </c>
      <c r="Z22154" s="34">
        <v>80</v>
      </c>
      <c r="AA22154" s="34">
        <v>56</v>
      </c>
      <c r="AB22154" s="34">
        <v>85</v>
      </c>
      <c r="AC22154" s="34">
        <v>61</v>
      </c>
    </row>
    <row r="22155" spans="1:29" x14ac:dyDescent="0.2">
      <c r="A22155" s="34" t="s">
        <v>82648</v>
      </c>
      <c r="B22155" s="34">
        <v>85</v>
      </c>
      <c r="C22155" s="34">
        <v>59</v>
      </c>
      <c r="D22155" s="34">
        <v>63</v>
      </c>
      <c r="E22155" s="34">
        <v>58</v>
      </c>
      <c r="F22155" s="34">
        <v>80</v>
      </c>
      <c r="G22155" s="34">
        <v>64</v>
      </c>
      <c r="H22155" s="34">
        <v>54</v>
      </c>
      <c r="I22155" s="34">
        <v>61</v>
      </c>
      <c r="J22155" s="34">
        <v>72</v>
      </c>
      <c r="K22155" s="34">
        <v>61</v>
      </c>
      <c r="L22155" s="34">
        <v>54</v>
      </c>
      <c r="M22155" s="34">
        <v>36</v>
      </c>
      <c r="N22155" s="34">
        <v>51</v>
      </c>
      <c r="O22155" s="34">
        <v>56</v>
      </c>
      <c r="P22155" s="34">
        <v>53</v>
      </c>
      <c r="Q22155" s="34">
        <v>60</v>
      </c>
      <c r="R22155" s="34">
        <v>89</v>
      </c>
      <c r="S22155" s="34">
        <v>79</v>
      </c>
      <c r="T22155" s="34">
        <v>100</v>
      </c>
      <c r="U22155" s="34">
        <v>45</v>
      </c>
      <c r="V22155" s="34">
        <v>57</v>
      </c>
      <c r="W22155" s="34">
        <v>56</v>
      </c>
      <c r="X22155" s="34">
        <v>77</v>
      </c>
      <c r="Y22155" s="34">
        <v>98</v>
      </c>
      <c r="Z22155" s="34">
        <v>100</v>
      </c>
      <c r="AA22155" s="34">
        <v>89</v>
      </c>
      <c r="AB22155" s="34">
        <v>82</v>
      </c>
      <c r="AC22155" s="34">
        <v>105</v>
      </c>
    </row>
    <row r="22156" spans="1:29" x14ac:dyDescent="0.2">
      <c r="A22156" s="34" t="s">
        <v>82649</v>
      </c>
      <c r="B22156" s="34">
        <v>112</v>
      </c>
      <c r="C22156" s="34">
        <v>97</v>
      </c>
      <c r="D22156" s="34">
        <v>140</v>
      </c>
      <c r="E22156" s="34">
        <v>134</v>
      </c>
      <c r="F22156" s="34">
        <v>113</v>
      </c>
      <c r="G22156" s="34">
        <v>73</v>
      </c>
      <c r="H22156" s="34">
        <v>107</v>
      </c>
      <c r="I22156" s="34">
        <v>99</v>
      </c>
      <c r="J22156" s="34">
        <v>93</v>
      </c>
      <c r="K22156" s="34">
        <v>137</v>
      </c>
      <c r="L22156" s="34">
        <v>75</v>
      </c>
      <c r="M22156" s="34">
        <v>102</v>
      </c>
      <c r="N22156" s="34">
        <v>96</v>
      </c>
      <c r="O22156" s="34">
        <v>70</v>
      </c>
      <c r="P22156" s="34">
        <v>78</v>
      </c>
      <c r="Q22156" s="34">
        <v>150</v>
      </c>
      <c r="R22156" s="34">
        <v>115</v>
      </c>
      <c r="S22156" s="34">
        <v>127</v>
      </c>
      <c r="T22156" s="34">
        <v>119</v>
      </c>
      <c r="U22156" s="34">
        <v>85</v>
      </c>
      <c r="V22156" s="34">
        <v>118</v>
      </c>
      <c r="W22156" s="34">
        <v>101</v>
      </c>
      <c r="X22156" s="34">
        <v>146</v>
      </c>
      <c r="Y22156" s="34">
        <v>117</v>
      </c>
      <c r="Z22156" s="34">
        <v>112</v>
      </c>
      <c r="AA22156" s="34">
        <v>190</v>
      </c>
      <c r="AB22156" s="34">
        <v>100</v>
      </c>
      <c r="AC22156" s="34">
        <v>208</v>
      </c>
    </row>
    <row r="22157" spans="1:29" x14ac:dyDescent="0.2">
      <c r="A22157" s="34" t="s">
        <v>82650</v>
      </c>
      <c r="B22157" s="34">
        <v>21</v>
      </c>
      <c r="C22157" s="34">
        <v>6</v>
      </c>
      <c r="D22157" s="34">
        <v>15</v>
      </c>
      <c r="E22157" s="34">
        <v>25</v>
      </c>
      <c r="F22157" s="34">
        <v>24</v>
      </c>
      <c r="G22157" s="34">
        <v>6</v>
      </c>
      <c r="H22157" s="34">
        <v>3</v>
      </c>
      <c r="I22157" s="34">
        <v>5</v>
      </c>
      <c r="J22157" s="34">
        <v>14</v>
      </c>
      <c r="K22157" s="34">
        <v>24</v>
      </c>
      <c r="L22157" s="34">
        <v>8</v>
      </c>
      <c r="M22157" s="34">
        <v>18</v>
      </c>
      <c r="N22157" s="34">
        <v>17</v>
      </c>
      <c r="O22157" s="34">
        <v>16</v>
      </c>
      <c r="P22157" s="34">
        <v>10</v>
      </c>
      <c r="Q22157" s="34">
        <v>12</v>
      </c>
      <c r="R22157" s="34">
        <v>9</v>
      </c>
      <c r="S22157" s="34">
        <v>44</v>
      </c>
      <c r="T22157" s="34">
        <v>7</v>
      </c>
      <c r="U22157" s="34">
        <v>9</v>
      </c>
      <c r="V22157" s="34">
        <v>16</v>
      </c>
      <c r="W22157" s="34">
        <v>8</v>
      </c>
      <c r="X22157" s="34">
        <v>8</v>
      </c>
      <c r="Y22157" s="34">
        <v>29</v>
      </c>
      <c r="Z22157" s="34">
        <v>16</v>
      </c>
      <c r="AA22157" s="34">
        <v>28</v>
      </c>
      <c r="AB22157" s="34">
        <v>10</v>
      </c>
      <c r="AC22157" s="34">
        <v>15</v>
      </c>
    </row>
    <row r="22158" spans="1:29" x14ac:dyDescent="0.2">
      <c r="A22158" s="34" t="s">
        <v>82651</v>
      </c>
      <c r="B22158" s="34">
        <v>70</v>
      </c>
      <c r="C22158" s="34">
        <v>49</v>
      </c>
      <c r="D22158" s="34">
        <v>83</v>
      </c>
      <c r="E22158" s="34">
        <v>56</v>
      </c>
      <c r="F22158" s="34">
        <v>82</v>
      </c>
      <c r="G22158" s="34">
        <v>31</v>
      </c>
      <c r="H22158" s="34">
        <v>78</v>
      </c>
      <c r="I22158" s="34">
        <v>36</v>
      </c>
      <c r="J22158" s="34">
        <v>87</v>
      </c>
      <c r="K22158" s="34">
        <v>35</v>
      </c>
      <c r="L22158" s="34">
        <v>74</v>
      </c>
      <c r="M22158" s="34">
        <v>41</v>
      </c>
      <c r="N22158" s="34">
        <v>72</v>
      </c>
      <c r="O22158" s="34">
        <v>61</v>
      </c>
      <c r="P22158" s="34">
        <v>62</v>
      </c>
      <c r="Q22158" s="34">
        <v>45</v>
      </c>
      <c r="R22158" s="34">
        <v>84</v>
      </c>
      <c r="S22158" s="34">
        <v>39</v>
      </c>
      <c r="T22158" s="34">
        <v>100</v>
      </c>
      <c r="U22158" s="34">
        <v>65</v>
      </c>
      <c r="V22158" s="34">
        <v>70</v>
      </c>
      <c r="W22158" s="34">
        <v>39</v>
      </c>
      <c r="X22158" s="34">
        <v>82</v>
      </c>
      <c r="Y22158" s="34">
        <v>58</v>
      </c>
      <c r="Z22158" s="34">
        <v>61</v>
      </c>
      <c r="AA22158" s="34">
        <v>50</v>
      </c>
      <c r="AB22158" s="34">
        <v>82</v>
      </c>
      <c r="AC22158" s="34">
        <v>73</v>
      </c>
    </row>
    <row r="22159" spans="1:29" x14ac:dyDescent="0.2">
      <c r="A22159" s="34" t="s">
        <v>82652</v>
      </c>
      <c r="B22159" s="34">
        <v>136</v>
      </c>
      <c r="C22159" s="34">
        <v>123</v>
      </c>
      <c r="D22159" s="34">
        <v>226</v>
      </c>
      <c r="E22159" s="34">
        <v>142</v>
      </c>
      <c r="F22159" s="34">
        <v>197</v>
      </c>
      <c r="G22159" s="34">
        <v>151</v>
      </c>
      <c r="H22159" s="34">
        <v>222</v>
      </c>
      <c r="I22159" s="34">
        <v>139</v>
      </c>
      <c r="J22159" s="34">
        <v>217</v>
      </c>
      <c r="K22159" s="34">
        <v>130</v>
      </c>
      <c r="L22159" s="34">
        <v>286</v>
      </c>
      <c r="M22159" s="34">
        <v>143</v>
      </c>
      <c r="N22159" s="34">
        <v>172</v>
      </c>
      <c r="O22159" s="34">
        <v>175</v>
      </c>
      <c r="P22159" s="34">
        <v>196</v>
      </c>
      <c r="Q22159" s="34">
        <v>200</v>
      </c>
      <c r="R22159" s="34">
        <v>332</v>
      </c>
      <c r="S22159" s="34">
        <v>171</v>
      </c>
      <c r="T22159" s="34">
        <v>302</v>
      </c>
      <c r="U22159" s="34">
        <v>190</v>
      </c>
      <c r="V22159" s="34">
        <v>298</v>
      </c>
      <c r="W22159" s="34">
        <v>245</v>
      </c>
      <c r="X22159" s="34">
        <v>273</v>
      </c>
      <c r="Y22159" s="34">
        <v>232</v>
      </c>
      <c r="Z22159" s="34">
        <v>229</v>
      </c>
      <c r="AA22159" s="34">
        <v>210</v>
      </c>
      <c r="AB22159" s="34">
        <v>427</v>
      </c>
      <c r="AC22159" s="34">
        <v>285</v>
      </c>
    </row>
    <row r="22160" spans="1:29" x14ac:dyDescent="0.2">
      <c r="A22160" s="34" t="s">
        <v>82653</v>
      </c>
      <c r="B22160" s="34">
        <v>87</v>
      </c>
      <c r="C22160" s="34">
        <v>32</v>
      </c>
      <c r="D22160" s="34">
        <v>44</v>
      </c>
      <c r="E22160" s="34">
        <v>63</v>
      </c>
      <c r="F22160" s="34">
        <v>30</v>
      </c>
      <c r="G22160" s="34">
        <v>51</v>
      </c>
      <c r="H22160" s="34">
        <v>45</v>
      </c>
      <c r="I22160" s="34">
        <v>60</v>
      </c>
      <c r="J22160" s="34">
        <v>39</v>
      </c>
      <c r="K22160" s="34">
        <v>50</v>
      </c>
      <c r="L22160" s="34">
        <v>30</v>
      </c>
      <c r="M22160" s="34">
        <v>53</v>
      </c>
      <c r="N22160" s="34">
        <v>34</v>
      </c>
      <c r="O22160" s="34">
        <v>36</v>
      </c>
      <c r="P22160" s="34">
        <v>25</v>
      </c>
      <c r="Q22160" s="34">
        <v>57</v>
      </c>
      <c r="R22160" s="34">
        <v>55</v>
      </c>
      <c r="S22160" s="34">
        <v>75</v>
      </c>
      <c r="T22160" s="34">
        <v>42</v>
      </c>
      <c r="U22160" s="34">
        <v>34</v>
      </c>
      <c r="V22160" s="34">
        <v>40</v>
      </c>
      <c r="W22160" s="34">
        <v>49</v>
      </c>
      <c r="X22160" s="34">
        <v>69</v>
      </c>
      <c r="Y22160" s="34">
        <v>51</v>
      </c>
      <c r="Z22160" s="34">
        <v>59</v>
      </c>
      <c r="AA22160" s="34">
        <v>78</v>
      </c>
      <c r="AB22160" s="34">
        <v>69</v>
      </c>
      <c r="AC22160" s="34">
        <v>82</v>
      </c>
    </row>
    <row r="22161" spans="1:29" x14ac:dyDescent="0.2">
      <c r="A22161" s="34" t="s">
        <v>82654</v>
      </c>
      <c r="B22161" s="34">
        <v>42</v>
      </c>
      <c r="C22161" s="34">
        <v>28</v>
      </c>
      <c r="D22161" s="34">
        <v>64</v>
      </c>
      <c r="E22161" s="34">
        <v>27</v>
      </c>
      <c r="F22161" s="34">
        <v>56</v>
      </c>
      <c r="G22161" s="34">
        <v>59</v>
      </c>
      <c r="H22161" s="34">
        <v>46</v>
      </c>
      <c r="I22161" s="34">
        <v>39</v>
      </c>
      <c r="J22161" s="34">
        <v>62</v>
      </c>
      <c r="K22161" s="34">
        <v>22</v>
      </c>
      <c r="L22161" s="34">
        <v>34</v>
      </c>
      <c r="M22161" s="34">
        <v>47</v>
      </c>
      <c r="N22161" s="34">
        <v>49</v>
      </c>
      <c r="O22161" s="34">
        <v>31</v>
      </c>
      <c r="P22161" s="34">
        <v>37</v>
      </c>
      <c r="Q22161" s="34">
        <v>25</v>
      </c>
      <c r="R22161" s="34">
        <v>45</v>
      </c>
      <c r="S22161" s="34">
        <v>34</v>
      </c>
      <c r="T22161" s="34">
        <v>41</v>
      </c>
      <c r="U22161" s="34">
        <v>31</v>
      </c>
      <c r="V22161" s="34">
        <v>60</v>
      </c>
      <c r="W22161" s="34">
        <v>42</v>
      </c>
      <c r="X22161" s="34">
        <v>73</v>
      </c>
      <c r="Y22161" s="34">
        <v>32</v>
      </c>
      <c r="Z22161" s="34">
        <v>64</v>
      </c>
      <c r="AA22161" s="34">
        <v>40</v>
      </c>
      <c r="AB22161" s="34">
        <v>51</v>
      </c>
      <c r="AC22161" s="34">
        <v>47</v>
      </c>
    </row>
    <row r="22162" spans="1:29" x14ac:dyDescent="0.2">
      <c r="A22162" s="34" t="s">
        <v>82655</v>
      </c>
      <c r="B22162" s="34">
        <v>91</v>
      </c>
      <c r="C22162" s="34">
        <v>91</v>
      </c>
      <c r="D22162" s="34">
        <v>85</v>
      </c>
      <c r="E22162" s="34">
        <v>96</v>
      </c>
      <c r="F22162" s="34">
        <v>93</v>
      </c>
      <c r="G22162" s="34">
        <v>139</v>
      </c>
      <c r="H22162" s="34">
        <v>71</v>
      </c>
      <c r="I22162" s="34">
        <v>85</v>
      </c>
      <c r="J22162" s="34">
        <v>82</v>
      </c>
      <c r="K22162" s="34">
        <v>85</v>
      </c>
      <c r="L22162" s="34">
        <v>54</v>
      </c>
      <c r="M22162" s="34">
        <v>57</v>
      </c>
      <c r="N22162" s="34">
        <v>67</v>
      </c>
      <c r="O22162" s="34">
        <v>69</v>
      </c>
      <c r="P22162" s="34">
        <v>62</v>
      </c>
      <c r="Q22162" s="34">
        <v>105</v>
      </c>
      <c r="R22162" s="34">
        <v>88</v>
      </c>
      <c r="S22162" s="34">
        <v>113</v>
      </c>
      <c r="T22162" s="34">
        <v>77</v>
      </c>
      <c r="U22162" s="34">
        <v>97</v>
      </c>
      <c r="V22162" s="34">
        <v>99</v>
      </c>
      <c r="W22162" s="34">
        <v>72</v>
      </c>
      <c r="X22162" s="34">
        <v>137</v>
      </c>
      <c r="Y22162" s="34">
        <v>77</v>
      </c>
      <c r="Z22162" s="34">
        <v>98</v>
      </c>
      <c r="AA22162" s="34">
        <v>83</v>
      </c>
      <c r="AB22162" s="34">
        <v>90</v>
      </c>
      <c r="AC22162" s="34">
        <v>170</v>
      </c>
    </row>
    <row r="22163" spans="1:29" x14ac:dyDescent="0.2">
      <c r="A22163" s="34" t="s">
        <v>82656</v>
      </c>
      <c r="B22163" s="34">
        <v>79</v>
      </c>
      <c r="C22163" s="34">
        <v>156</v>
      </c>
      <c r="D22163" s="34">
        <v>179</v>
      </c>
      <c r="E22163" s="34">
        <v>165</v>
      </c>
      <c r="F22163" s="34">
        <v>173</v>
      </c>
      <c r="G22163" s="34">
        <v>203</v>
      </c>
      <c r="H22163" s="34">
        <v>162</v>
      </c>
      <c r="I22163" s="34">
        <v>173</v>
      </c>
      <c r="J22163" s="34">
        <v>143</v>
      </c>
      <c r="K22163" s="34">
        <v>154</v>
      </c>
      <c r="L22163" s="34">
        <v>158</v>
      </c>
      <c r="M22163" s="34">
        <v>131</v>
      </c>
      <c r="N22163" s="34">
        <v>118</v>
      </c>
      <c r="O22163" s="34">
        <v>126</v>
      </c>
      <c r="P22163" s="34">
        <v>129</v>
      </c>
      <c r="Q22163" s="34">
        <v>260</v>
      </c>
      <c r="R22163" s="34">
        <v>185</v>
      </c>
      <c r="S22163" s="34">
        <v>139</v>
      </c>
      <c r="T22163" s="34">
        <v>161</v>
      </c>
      <c r="U22163" s="34">
        <v>156</v>
      </c>
      <c r="V22163" s="34">
        <v>215</v>
      </c>
      <c r="W22163" s="34">
        <v>246</v>
      </c>
      <c r="X22163" s="34">
        <v>189</v>
      </c>
      <c r="Y22163" s="34">
        <v>199</v>
      </c>
      <c r="Z22163" s="34">
        <v>151</v>
      </c>
      <c r="AA22163" s="34">
        <v>231</v>
      </c>
      <c r="AB22163" s="34">
        <v>223</v>
      </c>
      <c r="AC22163" s="34">
        <v>245</v>
      </c>
    </row>
    <row r="22164" spans="1:29" x14ac:dyDescent="0.2">
      <c r="A22164" s="34" t="s">
        <v>82657</v>
      </c>
      <c r="B22164" s="34">
        <v>78</v>
      </c>
      <c r="C22164" s="34">
        <v>58</v>
      </c>
      <c r="D22164" s="34">
        <v>68</v>
      </c>
      <c r="E22164" s="34">
        <v>76</v>
      </c>
      <c r="F22164" s="34">
        <v>67</v>
      </c>
      <c r="G22164" s="34">
        <v>45</v>
      </c>
      <c r="H22164" s="34">
        <v>29</v>
      </c>
      <c r="I22164" s="34">
        <v>29</v>
      </c>
      <c r="J22164" s="34">
        <v>81</v>
      </c>
      <c r="K22164" s="34">
        <v>69</v>
      </c>
      <c r="L22164" s="34">
        <v>89</v>
      </c>
      <c r="M22164" s="34">
        <v>67</v>
      </c>
      <c r="N22164" s="34">
        <v>55</v>
      </c>
      <c r="O22164" s="34">
        <v>58</v>
      </c>
      <c r="P22164" s="34">
        <v>73</v>
      </c>
      <c r="Q22164" s="34">
        <v>116</v>
      </c>
      <c r="R22164" s="34">
        <v>80</v>
      </c>
      <c r="S22164" s="34">
        <v>90</v>
      </c>
      <c r="T22164" s="34">
        <v>103</v>
      </c>
      <c r="U22164" s="34">
        <v>91</v>
      </c>
      <c r="V22164" s="34">
        <v>112</v>
      </c>
      <c r="W22164" s="34">
        <v>103</v>
      </c>
      <c r="X22164" s="34">
        <v>99</v>
      </c>
      <c r="Y22164" s="34">
        <v>90</v>
      </c>
      <c r="Z22164" s="34">
        <v>98</v>
      </c>
      <c r="AA22164" s="34">
        <v>96</v>
      </c>
      <c r="AB22164" s="34">
        <v>112</v>
      </c>
      <c r="AC22164" s="34">
        <v>126</v>
      </c>
    </row>
    <row r="22165" spans="1:29" x14ac:dyDescent="0.2">
      <c r="A22165" s="34" t="s">
        <v>82658</v>
      </c>
      <c r="B22165" s="34">
        <v>67</v>
      </c>
      <c r="C22165" s="34">
        <v>104</v>
      </c>
      <c r="D22165" s="34">
        <v>137</v>
      </c>
      <c r="E22165" s="34">
        <v>120</v>
      </c>
      <c r="F22165" s="34">
        <v>106</v>
      </c>
      <c r="G22165" s="34">
        <v>108</v>
      </c>
      <c r="H22165" s="34">
        <v>90</v>
      </c>
      <c r="I22165" s="34">
        <v>114</v>
      </c>
      <c r="J22165" s="34">
        <v>128</v>
      </c>
      <c r="K22165" s="34">
        <v>127</v>
      </c>
      <c r="L22165" s="34">
        <v>83</v>
      </c>
      <c r="M22165" s="34">
        <v>62</v>
      </c>
      <c r="N22165" s="34">
        <v>91</v>
      </c>
      <c r="O22165" s="34">
        <v>100</v>
      </c>
      <c r="P22165" s="34">
        <v>94</v>
      </c>
      <c r="Q22165" s="34">
        <v>126</v>
      </c>
      <c r="R22165" s="34">
        <v>114</v>
      </c>
      <c r="S22165" s="34">
        <v>99</v>
      </c>
      <c r="T22165" s="34">
        <v>90</v>
      </c>
      <c r="U22165" s="34">
        <v>123</v>
      </c>
      <c r="V22165" s="34">
        <v>104</v>
      </c>
      <c r="W22165" s="34">
        <v>92</v>
      </c>
      <c r="X22165" s="34">
        <v>126</v>
      </c>
      <c r="Y22165" s="34">
        <v>107</v>
      </c>
      <c r="Z22165" s="34">
        <v>120</v>
      </c>
      <c r="AA22165" s="34">
        <v>101</v>
      </c>
      <c r="AB22165" s="34">
        <v>126</v>
      </c>
      <c r="AC22165" s="34">
        <v>187</v>
      </c>
    </row>
    <row r="22166" spans="1:29" x14ac:dyDescent="0.2">
      <c r="A22166" s="34" t="s">
        <v>82659</v>
      </c>
      <c r="B22166" s="34">
        <v>50</v>
      </c>
      <c r="C22166" s="34">
        <v>75</v>
      </c>
      <c r="D22166" s="34">
        <v>117</v>
      </c>
      <c r="E22166" s="34">
        <v>74</v>
      </c>
      <c r="F22166" s="34">
        <v>109</v>
      </c>
      <c r="G22166" s="34">
        <v>78</v>
      </c>
      <c r="H22166" s="34">
        <v>96</v>
      </c>
      <c r="I22166" s="34">
        <v>70</v>
      </c>
      <c r="J22166" s="34">
        <v>63</v>
      </c>
      <c r="K22166" s="34">
        <v>70</v>
      </c>
      <c r="L22166" s="34">
        <v>70</v>
      </c>
      <c r="M22166" s="34">
        <v>84</v>
      </c>
      <c r="N22166" s="34">
        <v>74</v>
      </c>
      <c r="O22166" s="34">
        <v>80</v>
      </c>
      <c r="P22166" s="34">
        <v>65</v>
      </c>
      <c r="Q22166" s="34">
        <v>97</v>
      </c>
      <c r="R22166" s="34">
        <v>95</v>
      </c>
      <c r="S22166" s="34">
        <v>106</v>
      </c>
      <c r="T22166" s="34">
        <v>98</v>
      </c>
      <c r="U22166" s="34">
        <v>83</v>
      </c>
      <c r="V22166" s="34">
        <v>124</v>
      </c>
      <c r="W22166" s="34">
        <v>101</v>
      </c>
      <c r="X22166" s="34">
        <v>150</v>
      </c>
      <c r="Y22166" s="34">
        <v>109</v>
      </c>
      <c r="Z22166" s="34">
        <v>65</v>
      </c>
      <c r="AA22166" s="34">
        <v>123</v>
      </c>
      <c r="AB22166" s="34">
        <v>72</v>
      </c>
      <c r="AC22166" s="34">
        <v>154</v>
      </c>
    </row>
    <row r="22167" spans="1:29" x14ac:dyDescent="0.2">
      <c r="A22167" s="34" t="s">
        <v>82660</v>
      </c>
      <c r="B22167" s="34">
        <v>91</v>
      </c>
      <c r="C22167" s="34">
        <v>57</v>
      </c>
      <c r="D22167" s="34">
        <v>61</v>
      </c>
      <c r="E22167" s="34">
        <v>70</v>
      </c>
      <c r="F22167" s="34">
        <v>74</v>
      </c>
      <c r="G22167" s="34">
        <v>54</v>
      </c>
      <c r="H22167" s="34">
        <v>46</v>
      </c>
      <c r="I22167" s="34">
        <v>56</v>
      </c>
      <c r="J22167" s="34">
        <v>71</v>
      </c>
      <c r="K22167" s="34">
        <v>55</v>
      </c>
      <c r="L22167" s="34">
        <v>44</v>
      </c>
      <c r="M22167" s="34">
        <v>47</v>
      </c>
      <c r="N22167" s="34">
        <v>47</v>
      </c>
      <c r="O22167" s="34">
        <v>31</v>
      </c>
      <c r="P22167" s="34">
        <v>63</v>
      </c>
      <c r="Q22167" s="34">
        <v>82</v>
      </c>
      <c r="R22167" s="34">
        <v>91</v>
      </c>
      <c r="S22167" s="34">
        <v>57</v>
      </c>
      <c r="T22167" s="34">
        <v>94</v>
      </c>
      <c r="U22167" s="34">
        <v>50</v>
      </c>
      <c r="V22167" s="34">
        <v>52</v>
      </c>
      <c r="W22167" s="34">
        <v>60</v>
      </c>
      <c r="X22167" s="34">
        <v>103</v>
      </c>
      <c r="Y22167" s="34">
        <v>61</v>
      </c>
      <c r="Z22167" s="34">
        <v>128</v>
      </c>
      <c r="AA22167" s="34">
        <v>68</v>
      </c>
      <c r="AB22167" s="34">
        <v>120</v>
      </c>
      <c r="AC22167" s="34">
        <v>123</v>
      </c>
    </row>
    <row r="22168" spans="1:29" x14ac:dyDescent="0.2">
      <c r="A22168" s="34" t="s">
        <v>82661</v>
      </c>
      <c r="B22168" s="34">
        <v>36</v>
      </c>
      <c r="C22168" s="34">
        <v>15</v>
      </c>
      <c r="D22168" s="34">
        <v>27</v>
      </c>
      <c r="E22168" s="34">
        <v>22</v>
      </c>
      <c r="F22168" s="34">
        <v>26</v>
      </c>
      <c r="G22168" s="34">
        <v>38</v>
      </c>
      <c r="H22168" s="34">
        <v>27</v>
      </c>
      <c r="I22168" s="34">
        <v>17</v>
      </c>
      <c r="J22168" s="34">
        <v>29</v>
      </c>
      <c r="K22168" s="34">
        <v>16</v>
      </c>
      <c r="L22168" s="34">
        <v>10</v>
      </c>
      <c r="M22168" s="34">
        <v>17</v>
      </c>
      <c r="N22168" s="34">
        <v>12</v>
      </c>
      <c r="O22168" s="34">
        <v>17</v>
      </c>
      <c r="P22168" s="34">
        <v>21</v>
      </c>
      <c r="Q22168" s="34">
        <v>18</v>
      </c>
      <c r="R22168" s="34">
        <v>17</v>
      </c>
      <c r="S22168" s="34">
        <v>23</v>
      </c>
      <c r="T22168" s="34">
        <v>19</v>
      </c>
      <c r="U22168" s="34">
        <v>18</v>
      </c>
      <c r="V22168" s="34">
        <v>44</v>
      </c>
      <c r="W22168" s="34">
        <v>31</v>
      </c>
      <c r="X22168" s="34">
        <v>36</v>
      </c>
      <c r="Y22168" s="34">
        <v>28</v>
      </c>
      <c r="Z22168" s="34">
        <v>40</v>
      </c>
      <c r="AA22168" s="34">
        <v>24</v>
      </c>
      <c r="AB22168" s="34">
        <v>15</v>
      </c>
      <c r="AC22168" s="34">
        <v>54</v>
      </c>
    </row>
    <row r="22169" spans="1:29" x14ac:dyDescent="0.2">
      <c r="A22169" s="34" t="s">
        <v>82662</v>
      </c>
      <c r="B22169" s="34">
        <v>129</v>
      </c>
      <c r="C22169" s="34">
        <v>199</v>
      </c>
      <c r="D22169" s="34">
        <v>220</v>
      </c>
      <c r="E22169" s="34">
        <v>255</v>
      </c>
      <c r="F22169" s="34">
        <v>169</v>
      </c>
      <c r="G22169" s="34">
        <v>191</v>
      </c>
      <c r="H22169" s="34">
        <v>228</v>
      </c>
      <c r="I22169" s="34">
        <v>261</v>
      </c>
      <c r="J22169" s="34">
        <v>206</v>
      </c>
      <c r="K22169" s="34">
        <v>181</v>
      </c>
      <c r="L22169" s="34">
        <v>185</v>
      </c>
      <c r="M22169" s="34">
        <v>197</v>
      </c>
      <c r="N22169" s="34">
        <v>197</v>
      </c>
      <c r="O22169" s="34">
        <v>208</v>
      </c>
      <c r="P22169" s="34">
        <v>181</v>
      </c>
      <c r="Q22169" s="34">
        <v>310</v>
      </c>
      <c r="R22169" s="34">
        <v>228</v>
      </c>
      <c r="S22169" s="34">
        <v>221</v>
      </c>
      <c r="T22169" s="34">
        <v>282</v>
      </c>
      <c r="U22169" s="34">
        <v>203</v>
      </c>
      <c r="V22169" s="34">
        <v>277</v>
      </c>
      <c r="W22169" s="34">
        <v>308</v>
      </c>
      <c r="X22169" s="34">
        <v>254</v>
      </c>
      <c r="Y22169" s="34">
        <v>309</v>
      </c>
      <c r="Z22169" s="34">
        <v>170</v>
      </c>
      <c r="AA22169" s="34">
        <v>241</v>
      </c>
      <c r="AB22169" s="34">
        <v>292</v>
      </c>
      <c r="AC22169" s="34">
        <v>350</v>
      </c>
    </row>
    <row r="22170" spans="1:29" x14ac:dyDescent="0.2">
      <c r="A22170" s="34" t="s">
        <v>82663</v>
      </c>
      <c r="B22170" s="34">
        <v>117</v>
      </c>
      <c r="C22170" s="34">
        <v>169</v>
      </c>
      <c r="D22170" s="34">
        <v>187</v>
      </c>
      <c r="E22170" s="34">
        <v>183</v>
      </c>
      <c r="F22170" s="34">
        <v>157</v>
      </c>
      <c r="G22170" s="34">
        <v>153</v>
      </c>
      <c r="H22170" s="34">
        <v>132</v>
      </c>
      <c r="I22170" s="34">
        <v>162</v>
      </c>
      <c r="J22170" s="34">
        <v>132</v>
      </c>
      <c r="K22170" s="34">
        <v>148</v>
      </c>
      <c r="L22170" s="34">
        <v>118</v>
      </c>
      <c r="M22170" s="34">
        <v>141</v>
      </c>
      <c r="N22170" s="34">
        <v>167</v>
      </c>
      <c r="O22170" s="34">
        <v>109</v>
      </c>
      <c r="P22170" s="34">
        <v>152</v>
      </c>
      <c r="Q22170" s="34">
        <v>177</v>
      </c>
      <c r="R22170" s="34">
        <v>186</v>
      </c>
      <c r="S22170" s="34">
        <v>174</v>
      </c>
      <c r="T22170" s="34">
        <v>142</v>
      </c>
      <c r="U22170" s="34">
        <v>124</v>
      </c>
      <c r="V22170" s="34">
        <v>169</v>
      </c>
      <c r="W22170" s="34">
        <v>155</v>
      </c>
      <c r="X22170" s="34">
        <v>264</v>
      </c>
      <c r="Y22170" s="34">
        <v>200</v>
      </c>
      <c r="Z22170" s="34">
        <v>189</v>
      </c>
      <c r="AA22170" s="34">
        <v>159</v>
      </c>
      <c r="AB22170" s="34">
        <v>181</v>
      </c>
      <c r="AC22170" s="34">
        <v>243</v>
      </c>
    </row>
    <row r="22171" spans="1:29" x14ac:dyDescent="0.2">
      <c r="A22171" s="34" t="s">
        <v>82664</v>
      </c>
      <c r="B22171" s="34">
        <v>122</v>
      </c>
      <c r="C22171" s="34">
        <v>99</v>
      </c>
      <c r="D22171" s="34">
        <v>124</v>
      </c>
      <c r="E22171" s="34">
        <v>128</v>
      </c>
      <c r="F22171" s="34">
        <v>139</v>
      </c>
      <c r="G22171" s="34">
        <v>116</v>
      </c>
      <c r="H22171" s="34">
        <v>92</v>
      </c>
      <c r="I22171" s="34">
        <v>192</v>
      </c>
      <c r="J22171" s="34">
        <v>130</v>
      </c>
      <c r="K22171" s="34">
        <v>100</v>
      </c>
      <c r="L22171" s="34">
        <v>128</v>
      </c>
      <c r="M22171" s="34">
        <v>95</v>
      </c>
      <c r="N22171" s="34">
        <v>111</v>
      </c>
      <c r="O22171" s="34">
        <v>93</v>
      </c>
      <c r="P22171" s="34">
        <v>126</v>
      </c>
      <c r="Q22171" s="34">
        <v>183</v>
      </c>
      <c r="R22171" s="34">
        <v>193</v>
      </c>
      <c r="S22171" s="34">
        <v>132</v>
      </c>
      <c r="T22171" s="34">
        <v>215</v>
      </c>
      <c r="U22171" s="34">
        <v>173</v>
      </c>
      <c r="V22171" s="34">
        <v>164</v>
      </c>
      <c r="W22171" s="34">
        <v>154</v>
      </c>
      <c r="X22171" s="34">
        <v>157</v>
      </c>
      <c r="Y22171" s="34">
        <v>163</v>
      </c>
      <c r="Z22171" s="34">
        <v>128</v>
      </c>
      <c r="AA22171" s="34">
        <v>155</v>
      </c>
      <c r="AB22171" s="34">
        <v>210</v>
      </c>
      <c r="AC22171" s="34">
        <v>234</v>
      </c>
    </row>
    <row r="22172" spans="1:29" x14ac:dyDescent="0.2">
      <c r="A22172" s="34" t="s">
        <v>82665</v>
      </c>
      <c r="B22172" s="34">
        <v>76</v>
      </c>
      <c r="C22172" s="34">
        <v>45</v>
      </c>
      <c r="D22172" s="34">
        <v>67</v>
      </c>
      <c r="E22172" s="34">
        <v>67</v>
      </c>
      <c r="F22172" s="34">
        <v>91</v>
      </c>
      <c r="G22172" s="34">
        <v>79</v>
      </c>
      <c r="H22172" s="34">
        <v>93</v>
      </c>
      <c r="I22172" s="34">
        <v>64</v>
      </c>
      <c r="J22172" s="34">
        <v>96</v>
      </c>
      <c r="K22172" s="34">
        <v>42</v>
      </c>
      <c r="L22172" s="34">
        <v>81</v>
      </c>
      <c r="M22172" s="34">
        <v>54</v>
      </c>
      <c r="N22172" s="34">
        <v>67</v>
      </c>
      <c r="O22172" s="34">
        <v>41</v>
      </c>
      <c r="P22172" s="34">
        <v>60</v>
      </c>
      <c r="Q22172" s="34">
        <v>87</v>
      </c>
      <c r="R22172" s="34">
        <v>95</v>
      </c>
      <c r="S22172" s="34">
        <v>74</v>
      </c>
      <c r="T22172" s="34">
        <v>106</v>
      </c>
      <c r="U22172" s="34">
        <v>79</v>
      </c>
      <c r="V22172" s="34">
        <v>87</v>
      </c>
      <c r="W22172" s="34">
        <v>73</v>
      </c>
      <c r="X22172" s="34">
        <v>136</v>
      </c>
      <c r="Y22172" s="34">
        <v>73</v>
      </c>
      <c r="Z22172" s="34">
        <v>85</v>
      </c>
      <c r="AA22172" s="34">
        <v>79</v>
      </c>
      <c r="AB22172" s="34">
        <v>112</v>
      </c>
      <c r="AC22172" s="34">
        <v>72</v>
      </c>
    </row>
    <row r="22173" spans="1:29" x14ac:dyDescent="0.2">
      <c r="A22173" s="34" t="s">
        <v>82666</v>
      </c>
      <c r="B22173" s="34">
        <v>90</v>
      </c>
      <c r="C22173" s="34">
        <v>90</v>
      </c>
      <c r="D22173" s="34">
        <v>113</v>
      </c>
      <c r="E22173" s="34">
        <v>105</v>
      </c>
      <c r="F22173" s="34">
        <v>100</v>
      </c>
      <c r="G22173" s="34">
        <v>74</v>
      </c>
      <c r="H22173" s="34">
        <v>89</v>
      </c>
      <c r="I22173" s="34">
        <v>100</v>
      </c>
      <c r="J22173" s="34">
        <v>109</v>
      </c>
      <c r="K22173" s="34">
        <v>97</v>
      </c>
      <c r="L22173" s="34">
        <v>87</v>
      </c>
      <c r="M22173" s="34">
        <v>77</v>
      </c>
      <c r="N22173" s="34">
        <v>119</v>
      </c>
      <c r="O22173" s="34">
        <v>90</v>
      </c>
      <c r="P22173" s="34">
        <v>107</v>
      </c>
      <c r="Q22173" s="34">
        <v>109</v>
      </c>
      <c r="R22173" s="34">
        <v>157</v>
      </c>
      <c r="S22173" s="34">
        <v>140</v>
      </c>
      <c r="T22173" s="34">
        <v>114</v>
      </c>
      <c r="U22173" s="34">
        <v>80</v>
      </c>
      <c r="V22173" s="34">
        <v>99</v>
      </c>
      <c r="W22173" s="34">
        <v>136</v>
      </c>
      <c r="X22173" s="34">
        <v>142</v>
      </c>
      <c r="Y22173" s="34">
        <v>85</v>
      </c>
      <c r="Z22173" s="34">
        <v>115</v>
      </c>
      <c r="AA22173" s="34">
        <v>116</v>
      </c>
      <c r="AB22173" s="34">
        <v>103</v>
      </c>
      <c r="AC22173" s="34">
        <v>137</v>
      </c>
    </row>
    <row r="22174" spans="1:29" x14ac:dyDescent="0.2">
      <c r="A22174" s="34" t="s">
        <v>82667</v>
      </c>
      <c r="B22174" s="34">
        <v>36</v>
      </c>
      <c r="C22174" s="34">
        <v>9</v>
      </c>
      <c r="D22174" s="34">
        <v>20</v>
      </c>
      <c r="E22174" s="34">
        <v>30</v>
      </c>
      <c r="F22174" s="34">
        <v>34</v>
      </c>
      <c r="G22174" s="34">
        <v>36</v>
      </c>
      <c r="H22174" s="34">
        <v>12</v>
      </c>
      <c r="I22174" s="34">
        <v>19</v>
      </c>
      <c r="J22174" s="34">
        <v>23</v>
      </c>
      <c r="K22174" s="34">
        <v>29</v>
      </c>
      <c r="L22174" s="34">
        <v>34</v>
      </c>
      <c r="M22174" s="34">
        <v>18</v>
      </c>
      <c r="N22174" s="34">
        <v>22</v>
      </c>
      <c r="O22174" s="34">
        <v>20</v>
      </c>
      <c r="P22174" s="34">
        <v>45</v>
      </c>
      <c r="Q22174" s="34">
        <v>34</v>
      </c>
      <c r="R22174" s="34">
        <v>46</v>
      </c>
      <c r="S22174" s="34">
        <v>21</v>
      </c>
      <c r="T22174" s="34">
        <v>17</v>
      </c>
      <c r="U22174" s="34">
        <v>29</v>
      </c>
      <c r="V22174" s="34">
        <v>30</v>
      </c>
      <c r="W22174" s="34">
        <v>25</v>
      </c>
      <c r="X22174" s="34">
        <v>16</v>
      </c>
      <c r="Y22174" s="34">
        <v>32</v>
      </c>
      <c r="Z22174" s="34">
        <v>23</v>
      </c>
      <c r="AA22174" s="34">
        <v>23</v>
      </c>
      <c r="AB22174" s="34">
        <v>46</v>
      </c>
      <c r="AC22174" s="34">
        <v>31</v>
      </c>
    </row>
    <row r="22175" spans="1:29" x14ac:dyDescent="0.2">
      <c r="A22175" s="34" t="s">
        <v>82668</v>
      </c>
      <c r="B22175" s="34">
        <v>102</v>
      </c>
      <c r="C22175" s="34">
        <v>93</v>
      </c>
      <c r="D22175" s="34">
        <v>86</v>
      </c>
      <c r="E22175" s="34">
        <v>120</v>
      </c>
      <c r="F22175" s="34">
        <v>126</v>
      </c>
      <c r="G22175" s="34">
        <v>80</v>
      </c>
      <c r="H22175" s="34">
        <v>116</v>
      </c>
      <c r="I22175" s="34">
        <v>119</v>
      </c>
      <c r="J22175" s="34">
        <v>80</v>
      </c>
      <c r="K22175" s="34">
        <v>101</v>
      </c>
      <c r="L22175" s="34">
        <v>99</v>
      </c>
      <c r="M22175" s="34">
        <v>97</v>
      </c>
      <c r="N22175" s="34">
        <v>84</v>
      </c>
      <c r="O22175" s="34">
        <v>69</v>
      </c>
      <c r="P22175" s="34">
        <v>68</v>
      </c>
      <c r="Q22175" s="34">
        <v>132</v>
      </c>
      <c r="R22175" s="34">
        <v>129</v>
      </c>
      <c r="S22175" s="34">
        <v>126</v>
      </c>
      <c r="T22175" s="34">
        <v>105</v>
      </c>
      <c r="U22175" s="34">
        <v>96</v>
      </c>
      <c r="V22175" s="34">
        <v>109</v>
      </c>
      <c r="W22175" s="34">
        <v>126</v>
      </c>
      <c r="X22175" s="34">
        <v>137</v>
      </c>
      <c r="Y22175" s="34">
        <v>99</v>
      </c>
      <c r="Z22175" s="34">
        <v>96</v>
      </c>
      <c r="AA22175" s="34">
        <v>160</v>
      </c>
      <c r="AB22175" s="34">
        <v>90</v>
      </c>
      <c r="AC22175" s="34">
        <v>176</v>
      </c>
    </row>
    <row r="22176" spans="1:29" x14ac:dyDescent="0.2">
      <c r="A22176" s="34" t="s">
        <v>82669</v>
      </c>
      <c r="B22176" s="34">
        <v>188</v>
      </c>
      <c r="C22176" s="34">
        <v>124</v>
      </c>
      <c r="D22176" s="34">
        <v>210</v>
      </c>
      <c r="E22176" s="34">
        <v>138</v>
      </c>
      <c r="F22176" s="34">
        <v>220</v>
      </c>
      <c r="G22176" s="34">
        <v>123</v>
      </c>
      <c r="H22176" s="34">
        <v>196</v>
      </c>
      <c r="I22176" s="34">
        <v>138</v>
      </c>
      <c r="J22176" s="34">
        <v>239</v>
      </c>
      <c r="K22176" s="34">
        <v>134</v>
      </c>
      <c r="L22176" s="34">
        <v>224</v>
      </c>
      <c r="M22176" s="34">
        <v>121</v>
      </c>
      <c r="N22176" s="34">
        <v>169</v>
      </c>
      <c r="O22176" s="34">
        <v>109</v>
      </c>
      <c r="P22176" s="34">
        <v>200</v>
      </c>
      <c r="Q22176" s="34">
        <v>151</v>
      </c>
      <c r="R22176" s="34">
        <v>324</v>
      </c>
      <c r="S22176" s="34">
        <v>152</v>
      </c>
      <c r="T22176" s="34">
        <v>335</v>
      </c>
      <c r="U22176" s="34">
        <v>129</v>
      </c>
      <c r="V22176" s="34">
        <v>292</v>
      </c>
      <c r="W22176" s="34">
        <v>213</v>
      </c>
      <c r="X22176" s="34">
        <v>279</v>
      </c>
      <c r="Y22176" s="34">
        <v>218</v>
      </c>
      <c r="Z22176" s="34">
        <v>204</v>
      </c>
      <c r="AA22176" s="34">
        <v>180</v>
      </c>
      <c r="AB22176" s="34">
        <v>329</v>
      </c>
      <c r="AC22176" s="34">
        <v>222</v>
      </c>
    </row>
    <row r="22177" spans="1:29" x14ac:dyDescent="0.2">
      <c r="A22177" s="34" t="s">
        <v>82670</v>
      </c>
      <c r="B22177" s="34">
        <v>221</v>
      </c>
      <c r="C22177" s="34">
        <v>171</v>
      </c>
      <c r="D22177" s="34">
        <v>148</v>
      </c>
      <c r="E22177" s="34">
        <v>180</v>
      </c>
      <c r="F22177" s="34">
        <v>213</v>
      </c>
      <c r="G22177" s="34">
        <v>107</v>
      </c>
      <c r="H22177" s="34">
        <v>256</v>
      </c>
      <c r="I22177" s="34">
        <v>170</v>
      </c>
      <c r="J22177" s="34">
        <v>195</v>
      </c>
      <c r="K22177" s="34">
        <v>188</v>
      </c>
      <c r="L22177" s="34">
        <v>283</v>
      </c>
      <c r="M22177" s="34">
        <v>160</v>
      </c>
      <c r="N22177" s="34">
        <v>202</v>
      </c>
      <c r="O22177" s="34">
        <v>160</v>
      </c>
      <c r="P22177" s="34">
        <v>229</v>
      </c>
      <c r="Q22177" s="34">
        <v>206</v>
      </c>
      <c r="R22177" s="34">
        <v>298</v>
      </c>
      <c r="S22177" s="34">
        <v>200</v>
      </c>
      <c r="T22177" s="34">
        <v>311</v>
      </c>
      <c r="U22177" s="34">
        <v>269</v>
      </c>
      <c r="V22177" s="34">
        <v>240</v>
      </c>
      <c r="W22177" s="34">
        <v>296</v>
      </c>
      <c r="X22177" s="34">
        <v>283</v>
      </c>
      <c r="Y22177" s="34">
        <v>339</v>
      </c>
      <c r="Z22177" s="34">
        <v>223</v>
      </c>
      <c r="AA22177" s="34">
        <v>275</v>
      </c>
      <c r="AB22177" s="34">
        <v>387</v>
      </c>
      <c r="AC22177" s="34">
        <v>329</v>
      </c>
    </row>
    <row r="22178" spans="1:29" x14ac:dyDescent="0.2">
      <c r="A22178" s="34" t="s">
        <v>82671</v>
      </c>
      <c r="B22178" s="34">
        <v>61</v>
      </c>
      <c r="C22178" s="34">
        <v>31</v>
      </c>
      <c r="D22178" s="34">
        <v>36</v>
      </c>
      <c r="E22178" s="34">
        <v>25</v>
      </c>
      <c r="F22178" s="34">
        <v>31</v>
      </c>
      <c r="G22178" s="34">
        <v>33</v>
      </c>
      <c r="H22178" s="34">
        <v>22</v>
      </c>
      <c r="I22178" s="34">
        <v>21</v>
      </c>
      <c r="J22178" s="34">
        <v>26</v>
      </c>
      <c r="K22178" s="34">
        <v>19</v>
      </c>
      <c r="L22178" s="34">
        <v>27</v>
      </c>
      <c r="M22178" s="34">
        <v>35</v>
      </c>
      <c r="N22178" s="34">
        <v>39</v>
      </c>
      <c r="O22178" s="34">
        <v>27</v>
      </c>
      <c r="P22178" s="34">
        <v>24</v>
      </c>
      <c r="Q22178" s="34">
        <v>57</v>
      </c>
      <c r="R22178" s="34">
        <v>43</v>
      </c>
      <c r="S22178" s="34">
        <v>58</v>
      </c>
      <c r="T22178" s="34">
        <v>44</v>
      </c>
      <c r="U22178" s="34">
        <v>22</v>
      </c>
      <c r="V22178" s="34">
        <v>58</v>
      </c>
      <c r="W22178" s="34">
        <v>30</v>
      </c>
      <c r="X22178" s="34">
        <v>40</v>
      </c>
      <c r="Y22178" s="34">
        <v>29</v>
      </c>
      <c r="Z22178" s="34">
        <v>59</v>
      </c>
      <c r="AA22178" s="34">
        <v>44</v>
      </c>
      <c r="AB22178" s="34">
        <v>54</v>
      </c>
      <c r="AC22178" s="34">
        <v>58</v>
      </c>
    </row>
    <row r="22179" spans="1:29" x14ac:dyDescent="0.2">
      <c r="A22179" s="34" t="s">
        <v>82672</v>
      </c>
      <c r="B22179" s="34">
        <v>191</v>
      </c>
      <c r="C22179" s="34">
        <v>235</v>
      </c>
      <c r="D22179" s="34">
        <v>215</v>
      </c>
      <c r="E22179" s="34">
        <v>241</v>
      </c>
      <c r="F22179" s="34">
        <v>187</v>
      </c>
      <c r="G22179" s="34">
        <v>172</v>
      </c>
      <c r="H22179" s="34">
        <v>176</v>
      </c>
      <c r="I22179" s="34">
        <v>173</v>
      </c>
      <c r="J22179" s="34">
        <v>154</v>
      </c>
      <c r="K22179" s="34">
        <v>190</v>
      </c>
      <c r="L22179" s="34">
        <v>117</v>
      </c>
      <c r="M22179" s="34">
        <v>207</v>
      </c>
      <c r="N22179" s="34">
        <v>155</v>
      </c>
      <c r="O22179" s="34">
        <v>190</v>
      </c>
      <c r="P22179" s="34">
        <v>162</v>
      </c>
      <c r="Q22179" s="34">
        <v>232</v>
      </c>
      <c r="R22179" s="34">
        <v>197</v>
      </c>
      <c r="S22179" s="34">
        <v>282</v>
      </c>
      <c r="T22179" s="34">
        <v>146</v>
      </c>
      <c r="U22179" s="34">
        <v>168</v>
      </c>
      <c r="V22179" s="34">
        <v>202</v>
      </c>
      <c r="W22179" s="34">
        <v>218</v>
      </c>
      <c r="X22179" s="34">
        <v>320</v>
      </c>
      <c r="Y22179" s="34">
        <v>175</v>
      </c>
      <c r="Z22179" s="34">
        <v>200</v>
      </c>
      <c r="AA22179" s="34">
        <v>262</v>
      </c>
      <c r="AB22179" s="34">
        <v>205</v>
      </c>
      <c r="AC22179" s="34">
        <v>272</v>
      </c>
    </row>
    <row r="22180" spans="1:29" x14ac:dyDescent="0.2">
      <c r="A22180" s="34" t="s">
        <v>82673</v>
      </c>
      <c r="B22180" s="34">
        <v>192</v>
      </c>
      <c r="C22180" s="34">
        <v>107</v>
      </c>
      <c r="D22180" s="34">
        <v>184</v>
      </c>
      <c r="E22180" s="34">
        <v>91</v>
      </c>
      <c r="F22180" s="34">
        <v>186</v>
      </c>
      <c r="G22180" s="34">
        <v>73</v>
      </c>
      <c r="H22180" s="34">
        <v>171</v>
      </c>
      <c r="I22180" s="34">
        <v>88</v>
      </c>
      <c r="J22180" s="34">
        <v>187</v>
      </c>
      <c r="K22180" s="34">
        <v>93</v>
      </c>
      <c r="L22180" s="34">
        <v>251</v>
      </c>
      <c r="M22180" s="34">
        <v>97</v>
      </c>
      <c r="N22180" s="34">
        <v>159</v>
      </c>
      <c r="O22180" s="34">
        <v>104</v>
      </c>
      <c r="P22180" s="34">
        <v>195</v>
      </c>
      <c r="Q22180" s="34">
        <v>190</v>
      </c>
      <c r="R22180" s="34">
        <v>254</v>
      </c>
      <c r="S22180" s="34">
        <v>126</v>
      </c>
      <c r="T22180" s="34">
        <v>315</v>
      </c>
      <c r="U22180" s="34">
        <v>137</v>
      </c>
      <c r="V22180" s="34">
        <v>227</v>
      </c>
      <c r="W22180" s="34">
        <v>193</v>
      </c>
      <c r="X22180" s="34">
        <v>158</v>
      </c>
      <c r="Y22180" s="34">
        <v>174</v>
      </c>
      <c r="Z22180" s="34">
        <v>179</v>
      </c>
      <c r="AA22180" s="34">
        <v>143</v>
      </c>
      <c r="AB22180" s="34">
        <v>274</v>
      </c>
      <c r="AC22180" s="34">
        <v>183</v>
      </c>
    </row>
    <row r="22181" spans="1:29" x14ac:dyDescent="0.2">
      <c r="A22181" s="34" t="s">
        <v>82674</v>
      </c>
      <c r="B22181" s="34">
        <v>60</v>
      </c>
      <c r="C22181" s="34">
        <v>35</v>
      </c>
      <c r="D22181" s="34">
        <v>54</v>
      </c>
      <c r="E22181" s="34">
        <v>29</v>
      </c>
      <c r="F22181" s="34">
        <v>37</v>
      </c>
      <c r="G22181" s="34">
        <v>31</v>
      </c>
      <c r="H22181" s="34">
        <v>38</v>
      </c>
      <c r="I22181" s="34">
        <v>45</v>
      </c>
      <c r="J22181" s="34">
        <v>51</v>
      </c>
      <c r="K22181" s="34">
        <v>29</v>
      </c>
      <c r="L22181" s="34">
        <v>43</v>
      </c>
      <c r="M22181" s="34">
        <v>25</v>
      </c>
      <c r="N22181" s="34">
        <v>49</v>
      </c>
      <c r="O22181" s="34">
        <v>37</v>
      </c>
      <c r="P22181" s="34">
        <v>45</v>
      </c>
      <c r="Q22181" s="34">
        <v>44</v>
      </c>
      <c r="R22181" s="34">
        <v>69</v>
      </c>
      <c r="S22181" s="34">
        <v>53</v>
      </c>
      <c r="T22181" s="34">
        <v>49</v>
      </c>
      <c r="U22181" s="34">
        <v>33</v>
      </c>
      <c r="V22181" s="34">
        <v>49</v>
      </c>
      <c r="W22181" s="34">
        <v>41</v>
      </c>
      <c r="X22181" s="34">
        <v>47</v>
      </c>
      <c r="Y22181" s="34">
        <v>34</v>
      </c>
      <c r="Z22181" s="34">
        <v>52</v>
      </c>
      <c r="AA22181" s="34">
        <v>32</v>
      </c>
      <c r="AB22181" s="34">
        <v>50</v>
      </c>
      <c r="AC22181" s="34">
        <v>56</v>
      </c>
    </row>
    <row r="22182" spans="1:29" x14ac:dyDescent="0.2">
      <c r="A22182" s="34" t="s">
        <v>82675</v>
      </c>
      <c r="B22182" s="34">
        <v>103</v>
      </c>
      <c r="C22182" s="34">
        <v>94</v>
      </c>
      <c r="D22182" s="34">
        <v>101</v>
      </c>
      <c r="E22182" s="34">
        <v>117</v>
      </c>
      <c r="F22182" s="34">
        <v>151</v>
      </c>
      <c r="G22182" s="34">
        <v>67</v>
      </c>
      <c r="H22182" s="34">
        <v>93</v>
      </c>
      <c r="I22182" s="34">
        <v>110</v>
      </c>
      <c r="J22182" s="34">
        <v>129</v>
      </c>
      <c r="K22182" s="34">
        <v>94</v>
      </c>
      <c r="L22182" s="34">
        <v>103</v>
      </c>
      <c r="M22182" s="34">
        <v>96</v>
      </c>
      <c r="N22182" s="34">
        <v>121</v>
      </c>
      <c r="O22182" s="34">
        <v>81</v>
      </c>
      <c r="P22182" s="34">
        <v>121</v>
      </c>
      <c r="Q22182" s="34">
        <v>142</v>
      </c>
      <c r="R22182" s="34">
        <v>157</v>
      </c>
      <c r="S22182" s="34">
        <v>122</v>
      </c>
      <c r="T22182" s="34">
        <v>164</v>
      </c>
      <c r="U22182" s="34">
        <v>98</v>
      </c>
      <c r="V22182" s="34">
        <v>128</v>
      </c>
      <c r="W22182" s="34">
        <v>153</v>
      </c>
      <c r="X22182" s="34">
        <v>164</v>
      </c>
      <c r="Y22182" s="34">
        <v>144</v>
      </c>
      <c r="Z22182" s="34">
        <v>109</v>
      </c>
      <c r="AA22182" s="34">
        <v>117</v>
      </c>
      <c r="AB22182" s="34">
        <v>163</v>
      </c>
      <c r="AC22182" s="34">
        <v>173</v>
      </c>
    </row>
    <row r="22183" spans="1:29" x14ac:dyDescent="0.2">
      <c r="A22183" s="34" t="s">
        <v>82676</v>
      </c>
      <c r="B22183" s="34">
        <v>26</v>
      </c>
      <c r="C22183" s="34">
        <v>24</v>
      </c>
      <c r="D22183" s="34">
        <v>17</v>
      </c>
      <c r="E22183" s="34">
        <v>16</v>
      </c>
      <c r="F22183" s="34">
        <v>15</v>
      </c>
      <c r="G22183" s="34">
        <v>7</v>
      </c>
      <c r="H22183" s="34">
        <v>11</v>
      </c>
      <c r="I22183" s="34">
        <v>9</v>
      </c>
      <c r="J22183" s="34">
        <v>8</v>
      </c>
      <c r="K22183" s="34">
        <v>24</v>
      </c>
      <c r="L22183" s="34">
        <v>12</v>
      </c>
      <c r="M22183" s="34">
        <v>6</v>
      </c>
      <c r="N22183" s="34">
        <v>13</v>
      </c>
      <c r="O22183" s="34">
        <v>15</v>
      </c>
      <c r="P22183" s="34">
        <v>11</v>
      </c>
      <c r="Q22183" s="34">
        <v>27</v>
      </c>
      <c r="R22183" s="34">
        <v>18</v>
      </c>
      <c r="S22183" s="34">
        <v>32</v>
      </c>
      <c r="T22183" s="34">
        <v>14</v>
      </c>
      <c r="U22183" s="34">
        <v>12</v>
      </c>
      <c r="V22183" s="34">
        <v>15</v>
      </c>
      <c r="W22183" s="34">
        <v>22</v>
      </c>
      <c r="X22183" s="34">
        <v>27</v>
      </c>
      <c r="Y22183" s="34">
        <v>22</v>
      </c>
      <c r="Z22183" s="34">
        <v>10</v>
      </c>
      <c r="AA22183" s="34">
        <v>31</v>
      </c>
      <c r="AB22183" s="34">
        <v>26</v>
      </c>
      <c r="AC22183" s="34">
        <v>15</v>
      </c>
    </row>
    <row r="22184" spans="1:29" x14ac:dyDescent="0.2">
      <c r="A22184" s="34" t="s">
        <v>82677</v>
      </c>
      <c r="B22184" s="34">
        <v>124</v>
      </c>
      <c r="C22184" s="34">
        <v>105</v>
      </c>
      <c r="D22184" s="34">
        <v>103</v>
      </c>
      <c r="E22184" s="34">
        <v>98</v>
      </c>
      <c r="F22184" s="34">
        <v>112</v>
      </c>
      <c r="G22184" s="34">
        <v>98</v>
      </c>
      <c r="H22184" s="34">
        <v>89</v>
      </c>
      <c r="I22184" s="34">
        <v>105</v>
      </c>
      <c r="J22184" s="34">
        <v>86</v>
      </c>
      <c r="K22184" s="34">
        <v>119</v>
      </c>
      <c r="L22184" s="34">
        <v>101</v>
      </c>
      <c r="M22184" s="34">
        <v>94</v>
      </c>
      <c r="N22184" s="34">
        <v>116</v>
      </c>
      <c r="O22184" s="34">
        <v>106</v>
      </c>
      <c r="P22184" s="34">
        <v>125</v>
      </c>
      <c r="Q22184" s="34">
        <v>163</v>
      </c>
      <c r="R22184" s="34">
        <v>116</v>
      </c>
      <c r="S22184" s="34">
        <v>111</v>
      </c>
      <c r="T22184" s="34">
        <v>136</v>
      </c>
      <c r="U22184" s="34">
        <v>112</v>
      </c>
      <c r="V22184" s="34">
        <v>145</v>
      </c>
      <c r="W22184" s="34">
        <v>155</v>
      </c>
      <c r="X22184" s="34">
        <v>148</v>
      </c>
      <c r="Y22184" s="34">
        <v>163</v>
      </c>
      <c r="Z22184" s="34">
        <v>108</v>
      </c>
      <c r="AA22184" s="34">
        <v>151</v>
      </c>
      <c r="AB22184" s="34">
        <v>134</v>
      </c>
      <c r="AC22184" s="34">
        <v>166</v>
      </c>
    </row>
    <row r="22185" spans="1:29" x14ac:dyDescent="0.2">
      <c r="A22185" s="34" t="s">
        <v>82678</v>
      </c>
      <c r="B22185" s="34">
        <v>47</v>
      </c>
      <c r="C22185" s="34">
        <v>58</v>
      </c>
      <c r="D22185" s="34">
        <v>75</v>
      </c>
      <c r="E22185" s="34">
        <v>77</v>
      </c>
      <c r="F22185" s="34">
        <v>68</v>
      </c>
      <c r="G22185" s="34">
        <v>65</v>
      </c>
      <c r="H22185" s="34">
        <v>52</v>
      </c>
      <c r="I22185" s="34">
        <v>50</v>
      </c>
      <c r="J22185" s="34">
        <v>55</v>
      </c>
      <c r="K22185" s="34">
        <v>53</v>
      </c>
      <c r="L22185" s="34">
        <v>19</v>
      </c>
      <c r="M22185" s="34">
        <v>51</v>
      </c>
      <c r="N22185" s="34">
        <v>46</v>
      </c>
      <c r="O22185" s="34">
        <v>43</v>
      </c>
      <c r="P22185" s="34">
        <v>32</v>
      </c>
      <c r="Q22185" s="34">
        <v>84</v>
      </c>
      <c r="R22185" s="34">
        <v>47</v>
      </c>
      <c r="S22185" s="34">
        <v>73</v>
      </c>
      <c r="T22185" s="34">
        <v>24</v>
      </c>
      <c r="U22185" s="34">
        <v>41</v>
      </c>
      <c r="V22185" s="34">
        <v>82</v>
      </c>
      <c r="W22185" s="34">
        <v>41</v>
      </c>
      <c r="X22185" s="34">
        <v>55</v>
      </c>
      <c r="Y22185" s="34">
        <v>46</v>
      </c>
      <c r="Z22185" s="34">
        <v>57</v>
      </c>
      <c r="AA22185" s="34">
        <v>74</v>
      </c>
      <c r="AB22185" s="34">
        <v>54</v>
      </c>
      <c r="AC22185" s="34">
        <v>114</v>
      </c>
    </row>
    <row r="22186" spans="1:29" x14ac:dyDescent="0.2">
      <c r="A22186" s="34" t="s">
        <v>82679</v>
      </c>
      <c r="B22186" s="34">
        <v>37</v>
      </c>
      <c r="C22186" s="34">
        <v>17</v>
      </c>
      <c r="D22186" s="34">
        <v>34</v>
      </c>
      <c r="E22186" s="34">
        <v>19</v>
      </c>
      <c r="F22186" s="34">
        <v>18</v>
      </c>
      <c r="G22186" s="34">
        <v>17</v>
      </c>
      <c r="H22186" s="34">
        <v>6</v>
      </c>
      <c r="I22186" s="34">
        <v>20</v>
      </c>
      <c r="J22186" s="34">
        <v>18</v>
      </c>
      <c r="K22186" s="34">
        <v>10</v>
      </c>
      <c r="L22186" s="34">
        <v>12</v>
      </c>
      <c r="M22186" s="34">
        <v>9</v>
      </c>
      <c r="N22186" s="34">
        <v>6</v>
      </c>
      <c r="O22186" s="34">
        <v>7</v>
      </c>
      <c r="P22186" s="34">
        <v>13</v>
      </c>
      <c r="Q22186" s="34">
        <v>23</v>
      </c>
      <c r="R22186" s="34">
        <v>14</v>
      </c>
      <c r="S22186" s="34">
        <v>16</v>
      </c>
      <c r="T22186" s="34">
        <v>19</v>
      </c>
      <c r="U22186" s="34">
        <v>17</v>
      </c>
      <c r="V22186" s="34">
        <v>11</v>
      </c>
      <c r="W22186" s="34">
        <v>17</v>
      </c>
      <c r="X22186" s="34">
        <v>14</v>
      </c>
      <c r="Y22186" s="34">
        <v>17</v>
      </c>
      <c r="Z22186" s="34">
        <v>25</v>
      </c>
      <c r="AA22186" s="34">
        <v>13</v>
      </c>
      <c r="AB22186" s="34">
        <v>12</v>
      </c>
      <c r="AC22186" s="34">
        <v>27</v>
      </c>
    </row>
    <row r="22187" spans="1:29" x14ac:dyDescent="0.2">
      <c r="A22187" s="34" t="s">
        <v>82680</v>
      </c>
      <c r="B22187" s="34">
        <v>243</v>
      </c>
      <c r="C22187" s="34">
        <v>204</v>
      </c>
      <c r="D22187" s="34">
        <v>263</v>
      </c>
      <c r="E22187" s="34">
        <v>229</v>
      </c>
      <c r="F22187" s="34">
        <v>317</v>
      </c>
      <c r="G22187" s="34">
        <v>196</v>
      </c>
      <c r="H22187" s="34">
        <v>304</v>
      </c>
      <c r="I22187" s="34">
        <v>199</v>
      </c>
      <c r="J22187" s="34">
        <v>298</v>
      </c>
      <c r="K22187" s="34">
        <v>220</v>
      </c>
      <c r="L22187" s="34">
        <v>370</v>
      </c>
      <c r="M22187" s="34">
        <v>221</v>
      </c>
      <c r="N22187" s="34">
        <v>281</v>
      </c>
      <c r="O22187" s="34">
        <v>281</v>
      </c>
      <c r="P22187" s="34">
        <v>354</v>
      </c>
      <c r="Q22187" s="34">
        <v>351</v>
      </c>
      <c r="R22187" s="34">
        <v>485</v>
      </c>
      <c r="S22187" s="34">
        <v>274</v>
      </c>
      <c r="T22187" s="34">
        <v>584</v>
      </c>
      <c r="U22187" s="34">
        <v>283</v>
      </c>
      <c r="V22187" s="34">
        <v>414</v>
      </c>
      <c r="W22187" s="34">
        <v>490</v>
      </c>
      <c r="X22187" s="34">
        <v>357</v>
      </c>
      <c r="Y22187" s="34">
        <v>325</v>
      </c>
      <c r="Z22187" s="34">
        <v>322</v>
      </c>
      <c r="AA22187" s="34">
        <v>315</v>
      </c>
      <c r="AB22187" s="34">
        <v>517</v>
      </c>
      <c r="AC22187" s="34">
        <v>413</v>
      </c>
    </row>
    <row r="22188" spans="1:29" x14ac:dyDescent="0.2">
      <c r="A22188" s="34" t="s">
        <v>82681</v>
      </c>
      <c r="B22188" s="34">
        <v>408</v>
      </c>
      <c r="C22188" s="34">
        <v>607</v>
      </c>
      <c r="D22188" s="34">
        <v>744</v>
      </c>
      <c r="E22188" s="34">
        <v>636</v>
      </c>
      <c r="F22188" s="34">
        <v>745</v>
      </c>
      <c r="G22188" s="34">
        <v>759</v>
      </c>
      <c r="H22188" s="34">
        <v>705</v>
      </c>
      <c r="I22188" s="34">
        <v>595</v>
      </c>
      <c r="J22188" s="34">
        <v>648</v>
      </c>
      <c r="K22188" s="34">
        <v>697</v>
      </c>
      <c r="L22188" s="34">
        <v>553</v>
      </c>
      <c r="M22188" s="34">
        <v>642</v>
      </c>
      <c r="N22188" s="34">
        <v>614</v>
      </c>
      <c r="O22188" s="34">
        <v>564</v>
      </c>
      <c r="P22188" s="34">
        <v>662</v>
      </c>
      <c r="Q22188" s="34">
        <v>853</v>
      </c>
      <c r="R22188" s="34">
        <v>973</v>
      </c>
      <c r="S22188" s="34">
        <v>840</v>
      </c>
      <c r="T22188" s="34">
        <v>792</v>
      </c>
      <c r="U22188" s="34">
        <v>674</v>
      </c>
      <c r="V22188" s="34">
        <v>913</v>
      </c>
      <c r="W22188" s="34">
        <v>861</v>
      </c>
      <c r="X22188" s="34">
        <v>936</v>
      </c>
      <c r="Y22188" s="34">
        <v>787</v>
      </c>
      <c r="Z22188" s="34">
        <v>813</v>
      </c>
      <c r="AA22188" s="34">
        <v>852</v>
      </c>
      <c r="AB22188" s="34">
        <v>885</v>
      </c>
      <c r="AC22188" s="34">
        <v>1111</v>
      </c>
    </row>
    <row r="22189" spans="1:29" x14ac:dyDescent="0.2">
      <c r="A22189" s="34" t="s">
        <v>82682</v>
      </c>
      <c r="B22189" s="34">
        <v>149</v>
      </c>
      <c r="C22189" s="34">
        <v>82</v>
      </c>
      <c r="D22189" s="34">
        <v>107</v>
      </c>
      <c r="E22189" s="34">
        <v>100</v>
      </c>
      <c r="F22189" s="34">
        <v>103</v>
      </c>
      <c r="G22189" s="34">
        <v>64</v>
      </c>
      <c r="H22189" s="34">
        <v>111</v>
      </c>
      <c r="I22189" s="34">
        <v>100</v>
      </c>
      <c r="J22189" s="34">
        <v>141</v>
      </c>
      <c r="K22189" s="34">
        <v>86</v>
      </c>
      <c r="L22189" s="34">
        <v>133</v>
      </c>
      <c r="M22189" s="34">
        <v>130</v>
      </c>
      <c r="N22189" s="34">
        <v>122</v>
      </c>
      <c r="O22189" s="34">
        <v>102</v>
      </c>
      <c r="P22189" s="34">
        <v>128</v>
      </c>
      <c r="Q22189" s="34">
        <v>155</v>
      </c>
      <c r="R22189" s="34">
        <v>175</v>
      </c>
      <c r="S22189" s="34">
        <v>128</v>
      </c>
      <c r="T22189" s="34">
        <v>223</v>
      </c>
      <c r="U22189" s="34">
        <v>122</v>
      </c>
      <c r="V22189" s="34">
        <v>139</v>
      </c>
      <c r="W22189" s="34">
        <v>131</v>
      </c>
      <c r="X22189" s="34">
        <v>169</v>
      </c>
      <c r="Y22189" s="34">
        <v>144</v>
      </c>
      <c r="Z22189" s="34">
        <v>107</v>
      </c>
      <c r="AA22189" s="34">
        <v>137</v>
      </c>
      <c r="AB22189" s="34">
        <v>167</v>
      </c>
      <c r="AC22189" s="34">
        <v>188</v>
      </c>
    </row>
    <row r="22190" spans="1:29" x14ac:dyDescent="0.2">
      <c r="A22190" s="34" t="s">
        <v>82683</v>
      </c>
      <c r="B22190" s="34">
        <v>27</v>
      </c>
      <c r="C22190" s="34">
        <v>53</v>
      </c>
      <c r="D22190" s="34">
        <v>44</v>
      </c>
      <c r="E22190" s="34">
        <v>66</v>
      </c>
      <c r="F22190" s="34">
        <v>62</v>
      </c>
      <c r="G22190" s="34">
        <v>43</v>
      </c>
      <c r="H22190" s="34">
        <v>49</v>
      </c>
      <c r="I22190" s="34">
        <v>60</v>
      </c>
      <c r="J22190" s="34">
        <v>47</v>
      </c>
      <c r="K22190" s="34">
        <v>71</v>
      </c>
      <c r="L22190" s="34">
        <v>40</v>
      </c>
      <c r="M22190" s="34">
        <v>65</v>
      </c>
      <c r="N22190" s="34">
        <v>46</v>
      </c>
      <c r="O22190" s="34">
        <v>60</v>
      </c>
      <c r="P22190" s="34">
        <v>62</v>
      </c>
      <c r="Q22190" s="34">
        <v>81</v>
      </c>
      <c r="R22190" s="34">
        <v>55</v>
      </c>
      <c r="S22190" s="34">
        <v>66</v>
      </c>
      <c r="T22190" s="34">
        <v>32</v>
      </c>
      <c r="U22190" s="34">
        <v>46</v>
      </c>
      <c r="V22190" s="34">
        <v>56</v>
      </c>
      <c r="W22190" s="34">
        <v>56</v>
      </c>
      <c r="X22190" s="34">
        <v>95</v>
      </c>
      <c r="Y22190" s="34">
        <v>54</v>
      </c>
      <c r="Z22190" s="34">
        <v>56</v>
      </c>
      <c r="AA22190" s="34">
        <v>79</v>
      </c>
      <c r="AB22190" s="34">
        <v>55</v>
      </c>
      <c r="AC22190" s="34">
        <v>107</v>
      </c>
    </row>
    <row r="22191" spans="1:29" x14ac:dyDescent="0.2">
      <c r="A22191" s="34" t="s">
        <v>82684</v>
      </c>
      <c r="B22191" s="34">
        <v>179</v>
      </c>
      <c r="C22191" s="34">
        <v>135</v>
      </c>
      <c r="D22191" s="34">
        <v>158</v>
      </c>
      <c r="E22191" s="34">
        <v>203</v>
      </c>
      <c r="F22191" s="34">
        <v>171</v>
      </c>
      <c r="G22191" s="34">
        <v>247</v>
      </c>
      <c r="H22191" s="34">
        <v>175</v>
      </c>
      <c r="I22191" s="34">
        <v>185</v>
      </c>
      <c r="J22191" s="34">
        <v>152</v>
      </c>
      <c r="K22191" s="34">
        <v>182</v>
      </c>
      <c r="L22191" s="34">
        <v>139</v>
      </c>
      <c r="M22191" s="34">
        <v>178</v>
      </c>
      <c r="N22191" s="34">
        <v>170</v>
      </c>
      <c r="O22191" s="34">
        <v>166</v>
      </c>
      <c r="P22191" s="34">
        <v>137</v>
      </c>
      <c r="Q22191" s="34">
        <v>233</v>
      </c>
      <c r="R22191" s="34">
        <v>249</v>
      </c>
      <c r="S22191" s="34">
        <v>227</v>
      </c>
      <c r="T22191" s="34">
        <v>165</v>
      </c>
      <c r="U22191" s="34">
        <v>161</v>
      </c>
      <c r="V22191" s="34">
        <v>181</v>
      </c>
      <c r="W22191" s="34">
        <v>252</v>
      </c>
      <c r="X22191" s="34">
        <v>214</v>
      </c>
      <c r="Y22191" s="34">
        <v>213</v>
      </c>
      <c r="Z22191" s="34">
        <v>182</v>
      </c>
      <c r="AA22191" s="34">
        <v>240</v>
      </c>
      <c r="AB22191" s="34">
        <v>280</v>
      </c>
      <c r="AC22191" s="34">
        <v>314</v>
      </c>
    </row>
    <row r="22192" spans="1:29" x14ac:dyDescent="0.2">
      <c r="A22192" s="34" t="s">
        <v>82685</v>
      </c>
      <c r="B22192" s="34">
        <v>56</v>
      </c>
      <c r="C22192" s="34">
        <v>47</v>
      </c>
      <c r="D22192" s="34">
        <v>62</v>
      </c>
      <c r="E22192" s="34">
        <v>64</v>
      </c>
      <c r="F22192" s="34">
        <v>72</v>
      </c>
      <c r="G22192" s="34">
        <v>40</v>
      </c>
      <c r="H22192" s="34">
        <v>73</v>
      </c>
      <c r="I22192" s="34">
        <v>43</v>
      </c>
      <c r="J22192" s="34">
        <v>71</v>
      </c>
      <c r="K22192" s="34">
        <v>62</v>
      </c>
      <c r="L22192" s="34">
        <v>46</v>
      </c>
      <c r="M22192" s="34">
        <v>48</v>
      </c>
      <c r="N22192" s="34">
        <v>80</v>
      </c>
      <c r="O22192" s="34">
        <v>45</v>
      </c>
      <c r="P22192" s="34">
        <v>65</v>
      </c>
      <c r="Q22192" s="34">
        <v>90</v>
      </c>
      <c r="R22192" s="34">
        <v>73</v>
      </c>
      <c r="S22192" s="34">
        <v>64</v>
      </c>
      <c r="T22192" s="34">
        <v>88</v>
      </c>
      <c r="U22192" s="34">
        <v>50</v>
      </c>
      <c r="V22192" s="34">
        <v>81</v>
      </c>
      <c r="W22192" s="34">
        <v>69</v>
      </c>
      <c r="X22192" s="34">
        <v>102</v>
      </c>
      <c r="Y22192" s="34">
        <v>69</v>
      </c>
      <c r="Z22192" s="34">
        <v>78</v>
      </c>
      <c r="AA22192" s="34">
        <v>72</v>
      </c>
      <c r="AB22192" s="34">
        <v>107</v>
      </c>
      <c r="AC22192" s="34">
        <v>75</v>
      </c>
    </row>
    <row r="22193" spans="1:29" x14ac:dyDescent="0.2">
      <c r="A22193" s="34" t="s">
        <v>82686</v>
      </c>
      <c r="B22193" s="34">
        <v>288</v>
      </c>
      <c r="C22193" s="34">
        <v>329</v>
      </c>
      <c r="D22193" s="34">
        <v>330</v>
      </c>
      <c r="E22193" s="34">
        <v>330</v>
      </c>
      <c r="F22193" s="34">
        <v>353</v>
      </c>
      <c r="G22193" s="34">
        <v>322</v>
      </c>
      <c r="H22193" s="34">
        <v>305</v>
      </c>
      <c r="I22193" s="34">
        <v>362</v>
      </c>
      <c r="J22193" s="34">
        <v>285</v>
      </c>
      <c r="K22193" s="34">
        <v>384</v>
      </c>
      <c r="L22193" s="34">
        <v>261</v>
      </c>
      <c r="M22193" s="34">
        <v>289</v>
      </c>
      <c r="N22193" s="34">
        <v>264</v>
      </c>
      <c r="O22193" s="34">
        <v>234</v>
      </c>
      <c r="P22193" s="34">
        <v>289</v>
      </c>
      <c r="Q22193" s="34">
        <v>404</v>
      </c>
      <c r="R22193" s="34">
        <v>414</v>
      </c>
      <c r="S22193" s="34">
        <v>358</v>
      </c>
      <c r="T22193" s="34">
        <v>357</v>
      </c>
      <c r="U22193" s="34">
        <v>341</v>
      </c>
      <c r="V22193" s="34">
        <v>288</v>
      </c>
      <c r="W22193" s="34">
        <v>468</v>
      </c>
      <c r="X22193" s="34">
        <v>367</v>
      </c>
      <c r="Y22193" s="34">
        <v>408</v>
      </c>
      <c r="Z22193" s="34">
        <v>334</v>
      </c>
      <c r="AA22193" s="34">
        <v>412</v>
      </c>
      <c r="AB22193" s="34">
        <v>446</v>
      </c>
      <c r="AC22193" s="34">
        <v>560</v>
      </c>
    </row>
    <row r="22194" spans="1:29" x14ac:dyDescent="0.2">
      <c r="A22194" s="34" t="s">
        <v>82687</v>
      </c>
      <c r="B22194" s="34">
        <v>139</v>
      </c>
      <c r="C22194" s="34">
        <v>128</v>
      </c>
      <c r="D22194" s="34">
        <v>180</v>
      </c>
      <c r="E22194" s="34">
        <v>156</v>
      </c>
      <c r="F22194" s="34">
        <v>185</v>
      </c>
      <c r="G22194" s="34">
        <v>150</v>
      </c>
      <c r="H22194" s="34">
        <v>134</v>
      </c>
      <c r="I22194" s="34">
        <v>169</v>
      </c>
      <c r="J22194" s="34">
        <v>182</v>
      </c>
      <c r="K22194" s="34">
        <v>143</v>
      </c>
      <c r="L22194" s="34">
        <v>115</v>
      </c>
      <c r="M22194" s="34">
        <v>134</v>
      </c>
      <c r="N22194" s="34">
        <v>162</v>
      </c>
      <c r="O22194" s="34">
        <v>120</v>
      </c>
      <c r="P22194" s="34">
        <v>163</v>
      </c>
      <c r="Q22194" s="34">
        <v>122</v>
      </c>
      <c r="R22194" s="34">
        <v>193</v>
      </c>
      <c r="S22194" s="34">
        <v>195</v>
      </c>
      <c r="T22194" s="34">
        <v>160</v>
      </c>
      <c r="U22194" s="34">
        <v>121</v>
      </c>
      <c r="V22194" s="34">
        <v>195</v>
      </c>
      <c r="W22194" s="34">
        <v>160</v>
      </c>
      <c r="X22194" s="34">
        <v>162</v>
      </c>
      <c r="Y22194" s="34">
        <v>122</v>
      </c>
      <c r="Z22194" s="34">
        <v>143</v>
      </c>
      <c r="AA22194" s="34">
        <v>179</v>
      </c>
      <c r="AB22194" s="34">
        <v>175</v>
      </c>
      <c r="AC22194" s="34">
        <v>232</v>
      </c>
    </row>
    <row r="22195" spans="1:29" x14ac:dyDescent="0.2">
      <c r="A22195" s="34" t="s">
        <v>82688</v>
      </c>
      <c r="B22195" s="34">
        <v>53</v>
      </c>
      <c r="C22195" s="34">
        <v>53</v>
      </c>
      <c r="D22195" s="34">
        <v>85</v>
      </c>
      <c r="E22195" s="34">
        <v>54</v>
      </c>
      <c r="F22195" s="34">
        <v>92</v>
      </c>
      <c r="G22195" s="34">
        <v>65</v>
      </c>
      <c r="H22195" s="34">
        <v>94</v>
      </c>
      <c r="I22195" s="34">
        <v>37</v>
      </c>
      <c r="J22195" s="34">
        <v>65</v>
      </c>
      <c r="K22195" s="34">
        <v>49</v>
      </c>
      <c r="L22195" s="34">
        <v>59</v>
      </c>
      <c r="M22195" s="34">
        <v>38</v>
      </c>
      <c r="N22195" s="34">
        <v>62</v>
      </c>
      <c r="O22195" s="34">
        <v>60</v>
      </c>
      <c r="P22195" s="34">
        <v>79</v>
      </c>
      <c r="Q22195" s="34">
        <v>78</v>
      </c>
      <c r="R22195" s="34">
        <v>108</v>
      </c>
      <c r="S22195" s="34">
        <v>62</v>
      </c>
      <c r="T22195" s="34">
        <v>95</v>
      </c>
      <c r="U22195" s="34">
        <v>69</v>
      </c>
      <c r="V22195" s="34">
        <v>78</v>
      </c>
      <c r="W22195" s="34">
        <v>51</v>
      </c>
      <c r="X22195" s="34">
        <v>133</v>
      </c>
      <c r="Y22195" s="34">
        <v>60</v>
      </c>
      <c r="Z22195" s="34">
        <v>92</v>
      </c>
      <c r="AA22195" s="34">
        <v>56</v>
      </c>
      <c r="AB22195" s="34">
        <v>111</v>
      </c>
      <c r="AC22195" s="34">
        <v>112</v>
      </c>
    </row>
    <row r="22196" spans="1:29" x14ac:dyDescent="0.2">
      <c r="A22196" s="34" t="s">
        <v>82689</v>
      </c>
      <c r="B22196" s="34">
        <v>34</v>
      </c>
      <c r="C22196" s="34">
        <v>16</v>
      </c>
      <c r="D22196" s="34">
        <v>28</v>
      </c>
      <c r="E22196" s="34">
        <v>28</v>
      </c>
      <c r="F22196" s="34">
        <v>24</v>
      </c>
      <c r="G22196" s="34">
        <v>11</v>
      </c>
      <c r="H22196" s="34">
        <v>21</v>
      </c>
      <c r="I22196" s="34">
        <v>25</v>
      </c>
      <c r="J22196" s="34">
        <v>22</v>
      </c>
      <c r="K22196" s="34">
        <v>27</v>
      </c>
      <c r="L22196" s="34">
        <v>16</v>
      </c>
      <c r="M22196" s="34">
        <v>12</v>
      </c>
      <c r="N22196" s="34">
        <v>34</v>
      </c>
      <c r="O22196" s="34">
        <v>24</v>
      </c>
      <c r="P22196" s="34">
        <v>28</v>
      </c>
      <c r="Q22196" s="34">
        <v>22</v>
      </c>
      <c r="R22196" s="34">
        <v>19</v>
      </c>
      <c r="S22196" s="34">
        <v>14</v>
      </c>
      <c r="T22196" s="34">
        <v>28</v>
      </c>
      <c r="U22196" s="34">
        <v>14</v>
      </c>
      <c r="V22196" s="34">
        <v>33</v>
      </c>
      <c r="W22196" s="34">
        <v>28</v>
      </c>
      <c r="X22196" s="34">
        <v>26</v>
      </c>
      <c r="Y22196" s="34">
        <v>18</v>
      </c>
      <c r="Z22196" s="34">
        <v>24</v>
      </c>
      <c r="AA22196" s="34">
        <v>35</v>
      </c>
      <c r="AB22196" s="34">
        <v>18</v>
      </c>
      <c r="AC22196" s="34">
        <v>14</v>
      </c>
    </row>
    <row r="22197" spans="1:29" x14ac:dyDescent="0.2">
      <c r="A22197" s="34" t="s">
        <v>82690</v>
      </c>
      <c r="B22197" s="34">
        <v>90</v>
      </c>
      <c r="C22197" s="34">
        <v>81</v>
      </c>
      <c r="D22197" s="34">
        <v>130</v>
      </c>
      <c r="E22197" s="34">
        <v>123</v>
      </c>
      <c r="F22197" s="34">
        <v>157</v>
      </c>
      <c r="G22197" s="34">
        <v>40</v>
      </c>
      <c r="H22197" s="34">
        <v>87</v>
      </c>
      <c r="I22197" s="34">
        <v>127</v>
      </c>
      <c r="J22197" s="34">
        <v>103</v>
      </c>
      <c r="K22197" s="34">
        <v>88</v>
      </c>
      <c r="L22197" s="34">
        <v>55</v>
      </c>
      <c r="M22197" s="34">
        <v>80</v>
      </c>
      <c r="N22197" s="34">
        <v>110</v>
      </c>
      <c r="O22197" s="34">
        <v>68</v>
      </c>
      <c r="P22197" s="34">
        <v>151</v>
      </c>
      <c r="Q22197" s="34">
        <v>100</v>
      </c>
      <c r="R22197" s="34">
        <v>95</v>
      </c>
      <c r="S22197" s="34">
        <v>120</v>
      </c>
      <c r="T22197" s="34">
        <v>106</v>
      </c>
      <c r="U22197" s="34">
        <v>95</v>
      </c>
      <c r="V22197" s="34">
        <v>117</v>
      </c>
      <c r="W22197" s="34">
        <v>83</v>
      </c>
      <c r="X22197" s="34">
        <v>117</v>
      </c>
      <c r="Y22197" s="34">
        <v>76</v>
      </c>
      <c r="Z22197" s="34">
        <v>128</v>
      </c>
      <c r="AA22197" s="34">
        <v>121</v>
      </c>
      <c r="AB22197" s="34">
        <v>100</v>
      </c>
      <c r="AC22197" s="34">
        <v>163</v>
      </c>
    </row>
    <row r="22198" spans="1:29" x14ac:dyDescent="0.2">
      <c r="A22198" s="34" t="s">
        <v>82691</v>
      </c>
      <c r="B22198" s="34">
        <v>52</v>
      </c>
      <c r="C22198" s="34">
        <v>50</v>
      </c>
      <c r="D22198" s="34">
        <v>43</v>
      </c>
      <c r="E22198" s="34">
        <v>40</v>
      </c>
      <c r="F22198" s="34">
        <v>55</v>
      </c>
      <c r="G22198" s="34">
        <v>47</v>
      </c>
      <c r="H22198" s="34">
        <v>47</v>
      </c>
      <c r="I22198" s="34">
        <v>35</v>
      </c>
      <c r="J22198" s="34">
        <v>47</v>
      </c>
      <c r="K22198" s="34">
        <v>29</v>
      </c>
      <c r="L22198" s="34">
        <v>49</v>
      </c>
      <c r="M22198" s="34">
        <v>37</v>
      </c>
      <c r="N22198" s="34">
        <v>38</v>
      </c>
      <c r="O22198" s="34">
        <v>38</v>
      </c>
      <c r="P22198" s="34">
        <v>46</v>
      </c>
      <c r="Q22198" s="34">
        <v>71</v>
      </c>
      <c r="R22198" s="34">
        <v>74</v>
      </c>
      <c r="S22198" s="34">
        <v>64</v>
      </c>
      <c r="T22198" s="34">
        <v>57</v>
      </c>
      <c r="U22198" s="34">
        <v>43</v>
      </c>
      <c r="V22198" s="34">
        <v>44</v>
      </c>
      <c r="W22198" s="34">
        <v>57</v>
      </c>
      <c r="X22198" s="34">
        <v>35</v>
      </c>
      <c r="Y22198" s="34">
        <v>68</v>
      </c>
      <c r="Z22198" s="34">
        <v>30</v>
      </c>
      <c r="AA22198" s="34">
        <v>72</v>
      </c>
      <c r="AB22198" s="34">
        <v>58</v>
      </c>
      <c r="AC22198" s="34">
        <v>65</v>
      </c>
    </row>
    <row r="22199" spans="1:29" x14ac:dyDescent="0.2">
      <c r="A22199" s="34" t="s">
        <v>82692</v>
      </c>
      <c r="B22199" s="34">
        <v>57</v>
      </c>
      <c r="C22199" s="34">
        <v>44</v>
      </c>
      <c r="D22199" s="34">
        <v>116</v>
      </c>
      <c r="E22199" s="34">
        <v>66</v>
      </c>
      <c r="F22199" s="34">
        <v>86</v>
      </c>
      <c r="G22199" s="34">
        <v>66</v>
      </c>
      <c r="H22199" s="34">
        <v>76</v>
      </c>
      <c r="I22199" s="34">
        <v>42</v>
      </c>
      <c r="J22199" s="34">
        <v>91</v>
      </c>
      <c r="K22199" s="34">
        <v>55</v>
      </c>
      <c r="L22199" s="34">
        <v>61</v>
      </c>
      <c r="M22199" s="34">
        <v>41</v>
      </c>
      <c r="N22199" s="34">
        <v>68</v>
      </c>
      <c r="O22199" s="34">
        <v>44</v>
      </c>
      <c r="P22199" s="34">
        <v>72</v>
      </c>
      <c r="Q22199" s="34">
        <v>54</v>
      </c>
      <c r="R22199" s="34">
        <v>117</v>
      </c>
      <c r="S22199" s="34">
        <v>74</v>
      </c>
      <c r="T22199" s="34">
        <v>74</v>
      </c>
      <c r="U22199" s="34">
        <v>51</v>
      </c>
      <c r="V22199" s="34">
        <v>118</v>
      </c>
      <c r="W22199" s="34">
        <v>45</v>
      </c>
      <c r="X22199" s="34">
        <v>103</v>
      </c>
      <c r="Y22199" s="34">
        <v>57</v>
      </c>
      <c r="Z22199" s="34">
        <v>80</v>
      </c>
      <c r="AA22199" s="34">
        <v>63</v>
      </c>
      <c r="AB22199" s="34">
        <v>113</v>
      </c>
      <c r="AC22199" s="34">
        <v>89</v>
      </c>
    </row>
    <row r="22200" spans="1:29" x14ac:dyDescent="0.2">
      <c r="A22200" s="34" t="s">
        <v>82693</v>
      </c>
      <c r="B22200" s="34">
        <v>89</v>
      </c>
      <c r="C22200" s="34">
        <v>111</v>
      </c>
      <c r="D22200" s="34">
        <v>124</v>
      </c>
      <c r="E22200" s="34">
        <v>137</v>
      </c>
      <c r="F22200" s="34">
        <v>132</v>
      </c>
      <c r="G22200" s="34">
        <v>114</v>
      </c>
      <c r="H22200" s="34">
        <v>173</v>
      </c>
      <c r="I22200" s="34">
        <v>114</v>
      </c>
      <c r="J22200" s="34">
        <v>122</v>
      </c>
      <c r="K22200" s="34">
        <v>118</v>
      </c>
      <c r="L22200" s="34">
        <v>159</v>
      </c>
      <c r="M22200" s="34">
        <v>127</v>
      </c>
      <c r="N22200" s="34">
        <v>127</v>
      </c>
      <c r="O22200" s="34">
        <v>114</v>
      </c>
      <c r="P22200" s="34">
        <v>124</v>
      </c>
      <c r="Q22200" s="34">
        <v>142</v>
      </c>
      <c r="R22200" s="34">
        <v>144</v>
      </c>
      <c r="S22200" s="34">
        <v>127</v>
      </c>
      <c r="T22200" s="34">
        <v>190</v>
      </c>
      <c r="U22200" s="34">
        <v>117</v>
      </c>
      <c r="V22200" s="34">
        <v>142</v>
      </c>
      <c r="W22200" s="34">
        <v>190</v>
      </c>
      <c r="X22200" s="34">
        <v>140</v>
      </c>
      <c r="Y22200" s="34">
        <v>133</v>
      </c>
      <c r="Z22200" s="34">
        <v>126</v>
      </c>
      <c r="AA22200" s="34">
        <v>160</v>
      </c>
      <c r="AB22200" s="34">
        <v>186</v>
      </c>
      <c r="AC22200" s="34">
        <v>225</v>
      </c>
    </row>
    <row r="22201" spans="1:29" x14ac:dyDescent="0.2">
      <c r="A22201" s="34" t="s">
        <v>82694</v>
      </c>
      <c r="B22201" s="34">
        <v>47</v>
      </c>
      <c r="C22201" s="34">
        <v>56</v>
      </c>
      <c r="D22201" s="34">
        <v>61</v>
      </c>
      <c r="E22201" s="34">
        <v>67</v>
      </c>
      <c r="F22201" s="34">
        <v>60</v>
      </c>
      <c r="G22201" s="34">
        <v>32</v>
      </c>
      <c r="H22201" s="34">
        <v>37</v>
      </c>
      <c r="I22201" s="34">
        <v>74</v>
      </c>
      <c r="J22201" s="34">
        <v>39</v>
      </c>
      <c r="K22201" s="34">
        <v>55</v>
      </c>
      <c r="L22201" s="34">
        <v>26</v>
      </c>
      <c r="M22201" s="34">
        <v>46</v>
      </c>
      <c r="N22201" s="34">
        <v>48</v>
      </c>
      <c r="O22201" s="34">
        <v>57</v>
      </c>
      <c r="P22201" s="34">
        <v>40</v>
      </c>
      <c r="Q22201" s="34">
        <v>83</v>
      </c>
      <c r="R22201" s="34">
        <v>44</v>
      </c>
      <c r="S22201" s="34">
        <v>93</v>
      </c>
      <c r="T22201" s="34">
        <v>33</v>
      </c>
      <c r="U22201" s="34">
        <v>51</v>
      </c>
      <c r="V22201" s="34">
        <v>69</v>
      </c>
      <c r="W22201" s="34">
        <v>43</v>
      </c>
      <c r="X22201" s="34">
        <v>78</v>
      </c>
      <c r="Y22201" s="34">
        <v>56</v>
      </c>
      <c r="Z22201" s="34">
        <v>76</v>
      </c>
      <c r="AA22201" s="34">
        <v>72</v>
      </c>
      <c r="AB22201" s="34">
        <v>49</v>
      </c>
      <c r="AC22201" s="34">
        <v>100</v>
      </c>
    </row>
    <row r="22202" spans="1:29" x14ac:dyDescent="0.2">
      <c r="A22202" s="34" t="s">
        <v>82695</v>
      </c>
      <c r="B22202" s="34">
        <v>36</v>
      </c>
      <c r="C22202" s="34">
        <v>58</v>
      </c>
      <c r="D22202" s="34">
        <v>82</v>
      </c>
      <c r="E22202" s="34">
        <v>51</v>
      </c>
      <c r="F22202" s="34">
        <v>80</v>
      </c>
      <c r="G22202" s="34">
        <v>45</v>
      </c>
      <c r="H22202" s="34">
        <v>55</v>
      </c>
      <c r="I22202" s="34">
        <v>39</v>
      </c>
      <c r="J22202" s="34">
        <v>47</v>
      </c>
      <c r="K22202" s="34">
        <v>31</v>
      </c>
      <c r="L22202" s="34">
        <v>39</v>
      </c>
      <c r="M22202" s="34">
        <v>48</v>
      </c>
      <c r="N22202" s="34">
        <v>67</v>
      </c>
      <c r="O22202" s="34">
        <v>38</v>
      </c>
      <c r="P22202" s="34">
        <v>63</v>
      </c>
      <c r="Q22202" s="34">
        <v>73</v>
      </c>
      <c r="R22202" s="34">
        <v>52</v>
      </c>
      <c r="S22202" s="34">
        <v>79</v>
      </c>
      <c r="T22202" s="34">
        <v>67</v>
      </c>
      <c r="U22202" s="34">
        <v>46</v>
      </c>
      <c r="V22202" s="34">
        <v>42</v>
      </c>
      <c r="W22202" s="34">
        <v>61</v>
      </c>
      <c r="X22202" s="34">
        <v>61</v>
      </c>
      <c r="Y22202" s="34">
        <v>49</v>
      </c>
      <c r="Z22202" s="34">
        <v>66</v>
      </c>
      <c r="AA22202" s="34">
        <v>74</v>
      </c>
      <c r="AB22202" s="34">
        <v>82</v>
      </c>
      <c r="AC22202" s="34">
        <v>88</v>
      </c>
    </row>
    <row r="22203" spans="1:29" x14ac:dyDescent="0.2">
      <c r="A22203" s="34" t="s">
        <v>82696</v>
      </c>
      <c r="B22203" s="34">
        <v>13</v>
      </c>
      <c r="C22203" s="34">
        <v>34</v>
      </c>
      <c r="D22203" s="34">
        <v>50</v>
      </c>
      <c r="E22203" s="34">
        <v>72</v>
      </c>
      <c r="F22203" s="34">
        <v>27</v>
      </c>
      <c r="G22203" s="34">
        <v>35</v>
      </c>
      <c r="H22203" s="34">
        <v>31</v>
      </c>
      <c r="I22203" s="34">
        <v>41</v>
      </c>
      <c r="J22203" s="34">
        <v>26</v>
      </c>
      <c r="K22203" s="34">
        <v>41</v>
      </c>
      <c r="L22203" s="34">
        <v>22</v>
      </c>
      <c r="M22203" s="34">
        <v>27</v>
      </c>
      <c r="N22203" s="34">
        <v>19</v>
      </c>
      <c r="O22203" s="34">
        <v>31</v>
      </c>
      <c r="P22203" s="34">
        <v>9</v>
      </c>
      <c r="Q22203" s="34">
        <v>42</v>
      </c>
      <c r="R22203" s="34">
        <v>51</v>
      </c>
      <c r="S22203" s="34">
        <v>62</v>
      </c>
      <c r="T22203" s="34">
        <v>36</v>
      </c>
      <c r="U22203" s="34">
        <v>47</v>
      </c>
      <c r="V22203" s="34">
        <v>19</v>
      </c>
      <c r="W22203" s="34">
        <v>63</v>
      </c>
      <c r="X22203" s="34">
        <v>44</v>
      </c>
      <c r="Y22203" s="34">
        <v>39</v>
      </c>
      <c r="Z22203" s="34">
        <v>49</v>
      </c>
      <c r="AA22203" s="34">
        <v>56</v>
      </c>
      <c r="AB22203" s="34">
        <v>34</v>
      </c>
      <c r="AC22203" s="34">
        <v>83</v>
      </c>
    </row>
    <row r="22204" spans="1:29" x14ac:dyDescent="0.2">
      <c r="A22204" s="34" t="s">
        <v>82697</v>
      </c>
      <c r="B22204" s="34">
        <v>44</v>
      </c>
      <c r="C22204" s="34">
        <v>15</v>
      </c>
      <c r="D22204" s="34">
        <v>32</v>
      </c>
      <c r="E22204" s="34">
        <v>24</v>
      </c>
      <c r="F22204" s="34">
        <v>32</v>
      </c>
      <c r="G22204" s="34">
        <v>30</v>
      </c>
      <c r="H22204" s="34">
        <v>25</v>
      </c>
      <c r="I22204" s="34">
        <v>19</v>
      </c>
      <c r="J22204" s="34">
        <v>19</v>
      </c>
      <c r="K22204" s="34">
        <v>13</v>
      </c>
      <c r="L22204" s="34">
        <v>21</v>
      </c>
      <c r="M22204" s="34">
        <v>16</v>
      </c>
      <c r="N22204" s="34">
        <v>20</v>
      </c>
      <c r="O22204" s="34">
        <v>20</v>
      </c>
      <c r="P22204" s="34">
        <v>30</v>
      </c>
      <c r="Q22204" s="34">
        <v>32</v>
      </c>
      <c r="R22204" s="34">
        <v>28</v>
      </c>
      <c r="S22204" s="34">
        <v>21</v>
      </c>
      <c r="T22204" s="34">
        <v>31</v>
      </c>
      <c r="U22204" s="34">
        <v>10</v>
      </c>
      <c r="V22204" s="34">
        <v>29</v>
      </c>
      <c r="W22204" s="34">
        <v>17</v>
      </c>
      <c r="X22204" s="34">
        <v>28</v>
      </c>
      <c r="Y22204" s="34">
        <v>24</v>
      </c>
      <c r="Z22204" s="34">
        <v>30</v>
      </c>
      <c r="AA22204" s="34">
        <v>34</v>
      </c>
      <c r="AB22204" s="34">
        <v>25</v>
      </c>
      <c r="AC22204" s="34">
        <v>30</v>
      </c>
    </row>
    <row r="22205" spans="1:29" x14ac:dyDescent="0.2">
      <c r="A22205" s="34" t="s">
        <v>82698</v>
      </c>
      <c r="B22205" s="34">
        <v>81</v>
      </c>
      <c r="C22205" s="34">
        <v>94</v>
      </c>
      <c r="D22205" s="34">
        <v>121</v>
      </c>
      <c r="E22205" s="34">
        <v>75</v>
      </c>
      <c r="F22205" s="34">
        <v>152</v>
      </c>
      <c r="G22205" s="34">
        <v>50</v>
      </c>
      <c r="H22205" s="34">
        <v>144</v>
      </c>
      <c r="I22205" s="34">
        <v>78</v>
      </c>
      <c r="J22205" s="34">
        <v>128</v>
      </c>
      <c r="K22205" s="34">
        <v>89</v>
      </c>
      <c r="L22205" s="34">
        <v>131</v>
      </c>
      <c r="M22205" s="34">
        <v>57</v>
      </c>
      <c r="N22205" s="34">
        <v>96</v>
      </c>
      <c r="O22205" s="34">
        <v>65</v>
      </c>
      <c r="P22205" s="34">
        <v>107</v>
      </c>
      <c r="Q22205" s="34">
        <v>129</v>
      </c>
      <c r="R22205" s="34">
        <v>241</v>
      </c>
      <c r="S22205" s="34">
        <v>105</v>
      </c>
      <c r="T22205" s="34">
        <v>159</v>
      </c>
      <c r="U22205" s="34">
        <v>84</v>
      </c>
      <c r="V22205" s="34">
        <v>107</v>
      </c>
      <c r="W22205" s="34">
        <v>127</v>
      </c>
      <c r="X22205" s="34">
        <v>122</v>
      </c>
      <c r="Y22205" s="34">
        <v>128</v>
      </c>
      <c r="Z22205" s="34">
        <v>113</v>
      </c>
      <c r="AA22205" s="34">
        <v>96</v>
      </c>
      <c r="AB22205" s="34">
        <v>173</v>
      </c>
      <c r="AC22205" s="34">
        <v>108</v>
      </c>
    </row>
    <row r="22206" spans="1:29" x14ac:dyDescent="0.2">
      <c r="A22206" s="34" t="s">
        <v>82699</v>
      </c>
      <c r="B22206" s="34">
        <v>118</v>
      </c>
      <c r="C22206" s="34">
        <v>58</v>
      </c>
      <c r="D22206" s="34">
        <v>98</v>
      </c>
      <c r="E22206" s="34">
        <v>50</v>
      </c>
      <c r="F22206" s="34">
        <v>114</v>
      </c>
      <c r="G22206" s="34">
        <v>88</v>
      </c>
      <c r="H22206" s="34">
        <v>77</v>
      </c>
      <c r="I22206" s="34">
        <v>92</v>
      </c>
      <c r="J22206" s="34">
        <v>102</v>
      </c>
      <c r="K22206" s="34">
        <v>62</v>
      </c>
      <c r="L22206" s="34">
        <v>110</v>
      </c>
      <c r="M22206" s="34">
        <v>87</v>
      </c>
      <c r="N22206" s="34">
        <v>97</v>
      </c>
      <c r="O22206" s="34">
        <v>50</v>
      </c>
      <c r="P22206" s="34">
        <v>107</v>
      </c>
      <c r="Q22206" s="34">
        <v>114</v>
      </c>
      <c r="R22206" s="34">
        <v>131</v>
      </c>
      <c r="S22206" s="34">
        <v>67</v>
      </c>
      <c r="T22206" s="34">
        <v>126</v>
      </c>
      <c r="U22206" s="34">
        <v>77</v>
      </c>
      <c r="V22206" s="34">
        <v>108</v>
      </c>
      <c r="W22206" s="34">
        <v>80</v>
      </c>
      <c r="X22206" s="34">
        <v>152</v>
      </c>
      <c r="Y22206" s="34">
        <v>84</v>
      </c>
      <c r="Z22206" s="34">
        <v>76</v>
      </c>
      <c r="AA22206" s="34">
        <v>81</v>
      </c>
      <c r="AB22206" s="34">
        <v>148</v>
      </c>
      <c r="AC22206" s="34">
        <v>110</v>
      </c>
    </row>
    <row r="22207" spans="1:29" x14ac:dyDescent="0.2">
      <c r="A22207" s="34" t="s">
        <v>82700</v>
      </c>
      <c r="B22207" s="34">
        <v>49</v>
      </c>
      <c r="C22207" s="34">
        <v>28</v>
      </c>
      <c r="D22207" s="34">
        <v>25</v>
      </c>
      <c r="E22207" s="34">
        <v>29</v>
      </c>
      <c r="F22207" s="34">
        <v>47</v>
      </c>
      <c r="G22207" s="34">
        <v>68</v>
      </c>
      <c r="H22207" s="34">
        <v>32</v>
      </c>
      <c r="I22207" s="34">
        <v>34</v>
      </c>
      <c r="J22207" s="34">
        <v>41</v>
      </c>
      <c r="K22207" s="34">
        <v>40</v>
      </c>
      <c r="L22207" s="34">
        <v>31</v>
      </c>
      <c r="M22207" s="34">
        <v>51</v>
      </c>
      <c r="N22207" s="34">
        <v>27</v>
      </c>
      <c r="O22207" s="34">
        <v>37</v>
      </c>
      <c r="P22207" s="34">
        <v>34</v>
      </c>
      <c r="Q22207" s="34">
        <v>48</v>
      </c>
      <c r="R22207" s="34">
        <v>38</v>
      </c>
      <c r="S22207" s="34">
        <v>39</v>
      </c>
      <c r="T22207" s="34">
        <v>60</v>
      </c>
      <c r="U22207" s="34">
        <v>43</v>
      </c>
      <c r="V22207" s="34">
        <v>35</v>
      </c>
      <c r="W22207" s="34">
        <v>45</v>
      </c>
      <c r="X22207" s="34">
        <v>53</v>
      </c>
      <c r="Y22207" s="34">
        <v>52</v>
      </c>
      <c r="Z22207" s="34">
        <v>55</v>
      </c>
      <c r="AA22207" s="34">
        <v>39</v>
      </c>
      <c r="AB22207" s="34">
        <v>40</v>
      </c>
      <c r="AC22207" s="34">
        <v>39</v>
      </c>
    </row>
    <row r="22208" spans="1:29" x14ac:dyDescent="0.2">
      <c r="A22208" s="34" t="s">
        <v>82701</v>
      </c>
      <c r="B22208" s="34">
        <v>53</v>
      </c>
      <c r="C22208" s="34">
        <v>40</v>
      </c>
      <c r="D22208" s="34">
        <v>62</v>
      </c>
      <c r="E22208" s="34">
        <v>68</v>
      </c>
      <c r="F22208" s="34">
        <v>58</v>
      </c>
      <c r="G22208" s="34">
        <v>50</v>
      </c>
      <c r="H22208" s="34">
        <v>66</v>
      </c>
      <c r="I22208" s="34">
        <v>50</v>
      </c>
      <c r="J22208" s="34">
        <v>47</v>
      </c>
      <c r="K22208" s="34">
        <v>36</v>
      </c>
      <c r="L22208" s="34">
        <v>34</v>
      </c>
      <c r="M22208" s="34">
        <v>44</v>
      </c>
      <c r="N22208" s="34">
        <v>34</v>
      </c>
      <c r="O22208" s="34">
        <v>38</v>
      </c>
      <c r="P22208" s="34">
        <v>54</v>
      </c>
      <c r="Q22208" s="34">
        <v>62</v>
      </c>
      <c r="R22208" s="34">
        <v>44</v>
      </c>
      <c r="S22208" s="34">
        <v>79</v>
      </c>
      <c r="T22208" s="34">
        <v>29</v>
      </c>
      <c r="U22208" s="34">
        <v>38</v>
      </c>
      <c r="V22208" s="34">
        <v>52</v>
      </c>
      <c r="W22208" s="34">
        <v>36</v>
      </c>
      <c r="X22208" s="34">
        <v>62</v>
      </c>
      <c r="Y22208" s="34">
        <v>38</v>
      </c>
      <c r="Z22208" s="34">
        <v>64</v>
      </c>
      <c r="AA22208" s="34">
        <v>40</v>
      </c>
      <c r="AB22208" s="34">
        <v>65</v>
      </c>
      <c r="AC22208" s="34">
        <v>72</v>
      </c>
    </row>
    <row r="22209" spans="1:29" x14ac:dyDescent="0.2">
      <c r="A22209" s="34" t="s">
        <v>82702</v>
      </c>
      <c r="B22209" s="34">
        <v>32</v>
      </c>
      <c r="C22209" s="34">
        <v>32</v>
      </c>
      <c r="D22209" s="34">
        <v>12</v>
      </c>
      <c r="E22209" s="34">
        <v>13</v>
      </c>
      <c r="F22209" s="34">
        <v>4</v>
      </c>
      <c r="G22209" s="34">
        <v>18</v>
      </c>
      <c r="H22209" s="34">
        <v>17</v>
      </c>
      <c r="I22209" s="34">
        <v>16</v>
      </c>
      <c r="J22209" s="34">
        <v>12</v>
      </c>
      <c r="K22209" s="34">
        <v>19</v>
      </c>
      <c r="L22209" s="34">
        <v>14</v>
      </c>
      <c r="M22209" s="34">
        <v>27</v>
      </c>
      <c r="N22209" s="34">
        <v>10</v>
      </c>
      <c r="O22209" s="34">
        <v>27</v>
      </c>
      <c r="P22209" s="34">
        <v>13</v>
      </c>
      <c r="Q22209" s="34">
        <v>24</v>
      </c>
      <c r="R22209" s="34">
        <v>26</v>
      </c>
      <c r="S22209" s="34">
        <v>28</v>
      </c>
      <c r="T22209" s="34">
        <v>7</v>
      </c>
      <c r="U22209" s="34">
        <v>17</v>
      </c>
      <c r="V22209" s="34">
        <v>19</v>
      </c>
      <c r="W22209" s="34">
        <v>27</v>
      </c>
      <c r="X22209" s="34">
        <v>20</v>
      </c>
      <c r="Y22209" s="34">
        <v>25</v>
      </c>
      <c r="Z22209" s="34">
        <v>4</v>
      </c>
      <c r="AA22209" s="34">
        <v>28</v>
      </c>
      <c r="AB22209" s="34">
        <v>16</v>
      </c>
      <c r="AC22209" s="34">
        <v>42</v>
      </c>
    </row>
    <row r="22210" spans="1:29" x14ac:dyDescent="0.2">
      <c r="A22210" s="34" t="s">
        <v>82703</v>
      </c>
      <c r="B22210" s="34">
        <v>30</v>
      </c>
      <c r="C22210" s="34">
        <v>13</v>
      </c>
      <c r="D22210" s="34">
        <v>22</v>
      </c>
      <c r="E22210" s="34">
        <v>12</v>
      </c>
      <c r="F22210" s="34">
        <v>15</v>
      </c>
      <c r="G22210" s="34">
        <v>22</v>
      </c>
      <c r="H22210" s="34">
        <v>18</v>
      </c>
      <c r="I22210" s="34">
        <v>8</v>
      </c>
      <c r="J22210" s="34">
        <v>14</v>
      </c>
      <c r="K22210" s="34">
        <v>15</v>
      </c>
      <c r="L22210" s="34">
        <v>14</v>
      </c>
      <c r="M22210" s="34">
        <v>12</v>
      </c>
      <c r="N22210" s="34">
        <v>15</v>
      </c>
      <c r="O22210" s="34">
        <v>18</v>
      </c>
      <c r="P22210" s="34">
        <v>22</v>
      </c>
      <c r="Q22210" s="34">
        <v>15</v>
      </c>
      <c r="R22210" s="34">
        <v>26</v>
      </c>
      <c r="S22210" s="34">
        <v>13</v>
      </c>
      <c r="T22210" s="34">
        <v>19</v>
      </c>
      <c r="U22210" s="34">
        <v>33</v>
      </c>
      <c r="V22210" s="34">
        <v>25</v>
      </c>
      <c r="W22210" s="34">
        <v>22</v>
      </c>
      <c r="X22210" s="34">
        <v>35</v>
      </c>
      <c r="Y22210" s="34">
        <v>20</v>
      </c>
      <c r="Z22210" s="34">
        <v>30</v>
      </c>
      <c r="AA22210" s="34">
        <v>11</v>
      </c>
      <c r="AB22210" s="34">
        <v>26</v>
      </c>
      <c r="AC22210" s="34">
        <v>49</v>
      </c>
    </row>
    <row r="22211" spans="1:29" x14ac:dyDescent="0.2">
      <c r="A22211" s="34" t="s">
        <v>82704</v>
      </c>
      <c r="B22211" s="34">
        <v>123</v>
      </c>
      <c r="C22211" s="34">
        <v>57</v>
      </c>
      <c r="D22211" s="34">
        <v>92</v>
      </c>
      <c r="E22211" s="34">
        <v>37</v>
      </c>
      <c r="F22211" s="34">
        <v>45</v>
      </c>
      <c r="G22211" s="34">
        <v>52</v>
      </c>
      <c r="H22211" s="34">
        <v>97</v>
      </c>
      <c r="I22211" s="34">
        <v>45</v>
      </c>
      <c r="J22211" s="34">
        <v>84</v>
      </c>
      <c r="K22211" s="34">
        <v>62</v>
      </c>
      <c r="L22211" s="34">
        <v>73</v>
      </c>
      <c r="M22211" s="34">
        <v>48</v>
      </c>
      <c r="N22211" s="34">
        <v>51</v>
      </c>
      <c r="O22211" s="34">
        <v>43</v>
      </c>
      <c r="P22211" s="34">
        <v>86</v>
      </c>
      <c r="Q22211" s="34">
        <v>82</v>
      </c>
      <c r="R22211" s="34">
        <v>123</v>
      </c>
      <c r="S22211" s="34">
        <v>60</v>
      </c>
      <c r="T22211" s="34">
        <v>91</v>
      </c>
      <c r="U22211" s="34">
        <v>69</v>
      </c>
      <c r="V22211" s="34">
        <v>87</v>
      </c>
      <c r="W22211" s="34">
        <v>75</v>
      </c>
      <c r="X22211" s="34">
        <v>52</v>
      </c>
      <c r="Y22211" s="34">
        <v>102</v>
      </c>
      <c r="Z22211" s="34">
        <v>56</v>
      </c>
      <c r="AA22211" s="34">
        <v>60</v>
      </c>
      <c r="AB22211" s="34">
        <v>102</v>
      </c>
      <c r="AC22211" s="34">
        <v>108</v>
      </c>
    </row>
    <row r="22212" spans="1:29" x14ac:dyDescent="0.2">
      <c r="A22212" s="34" t="s">
        <v>82705</v>
      </c>
      <c r="B22212" s="34">
        <v>66</v>
      </c>
      <c r="C22212" s="34">
        <v>73</v>
      </c>
      <c r="D22212" s="34">
        <v>57</v>
      </c>
      <c r="E22212" s="34">
        <v>60</v>
      </c>
      <c r="F22212" s="34">
        <v>66</v>
      </c>
      <c r="G22212" s="34">
        <v>76</v>
      </c>
      <c r="H22212" s="34">
        <v>64</v>
      </c>
      <c r="I22212" s="34">
        <v>67</v>
      </c>
      <c r="J22212" s="34">
        <v>62</v>
      </c>
      <c r="K22212" s="34">
        <v>81</v>
      </c>
      <c r="L22212" s="34">
        <v>54</v>
      </c>
      <c r="M22212" s="34">
        <v>45</v>
      </c>
      <c r="N22212" s="34">
        <v>52</v>
      </c>
      <c r="O22212" s="34">
        <v>55</v>
      </c>
      <c r="P22212" s="34">
        <v>69</v>
      </c>
      <c r="Q22212" s="34">
        <v>72</v>
      </c>
      <c r="R22212" s="34">
        <v>61</v>
      </c>
      <c r="S22212" s="34">
        <v>72</v>
      </c>
      <c r="T22212" s="34">
        <v>65</v>
      </c>
      <c r="U22212" s="34">
        <v>88</v>
      </c>
      <c r="V22212" s="34">
        <v>63</v>
      </c>
      <c r="W22212" s="34">
        <v>67</v>
      </c>
      <c r="X22212" s="34">
        <v>78</v>
      </c>
      <c r="Y22212" s="34">
        <v>77</v>
      </c>
      <c r="Z22212" s="34">
        <v>64</v>
      </c>
      <c r="AA22212" s="34">
        <v>71</v>
      </c>
      <c r="AB22212" s="34">
        <v>80</v>
      </c>
      <c r="AC22212" s="34">
        <v>108</v>
      </c>
    </row>
    <row r="22213" spans="1:29" x14ac:dyDescent="0.2">
      <c r="A22213" s="34" t="s">
        <v>82706</v>
      </c>
      <c r="B22213" s="34">
        <v>30</v>
      </c>
      <c r="C22213" s="34">
        <v>20</v>
      </c>
      <c r="D22213" s="34">
        <v>24</v>
      </c>
      <c r="E22213" s="34">
        <v>14</v>
      </c>
      <c r="F22213" s="34">
        <v>18</v>
      </c>
      <c r="G22213" s="34">
        <v>28</v>
      </c>
      <c r="H22213" s="34">
        <v>28</v>
      </c>
      <c r="I22213" s="34">
        <v>18</v>
      </c>
      <c r="J22213" s="34">
        <v>17</v>
      </c>
      <c r="K22213" s="34">
        <v>24</v>
      </c>
      <c r="L22213" s="34">
        <v>23</v>
      </c>
      <c r="M22213" s="34">
        <v>18</v>
      </c>
      <c r="N22213" s="34">
        <v>23</v>
      </c>
      <c r="O22213" s="34">
        <v>35</v>
      </c>
      <c r="P22213" s="34">
        <v>20</v>
      </c>
      <c r="Q22213" s="34">
        <v>24</v>
      </c>
      <c r="R22213" s="34">
        <v>44</v>
      </c>
      <c r="S22213" s="34">
        <v>36</v>
      </c>
      <c r="T22213" s="34">
        <v>17</v>
      </c>
      <c r="U22213" s="34">
        <v>17</v>
      </c>
      <c r="V22213" s="34">
        <v>31</v>
      </c>
      <c r="W22213" s="34">
        <v>31</v>
      </c>
      <c r="X22213" s="34">
        <v>28</v>
      </c>
      <c r="Y22213" s="34">
        <v>25</v>
      </c>
      <c r="Z22213" s="34">
        <v>31</v>
      </c>
      <c r="AA22213" s="34">
        <v>32</v>
      </c>
      <c r="AB22213" s="34">
        <v>16</v>
      </c>
      <c r="AC22213" s="34">
        <v>28</v>
      </c>
    </row>
    <row r="22214" spans="1:29" x14ac:dyDescent="0.2">
      <c r="A22214" s="34" t="s">
        <v>82707</v>
      </c>
      <c r="B22214" s="34">
        <v>201</v>
      </c>
      <c r="C22214" s="34">
        <v>135</v>
      </c>
      <c r="D22214" s="34">
        <v>277</v>
      </c>
      <c r="E22214" s="34">
        <v>171</v>
      </c>
      <c r="F22214" s="34">
        <v>244</v>
      </c>
      <c r="G22214" s="34">
        <v>138</v>
      </c>
      <c r="H22214" s="34">
        <v>235</v>
      </c>
      <c r="I22214" s="34">
        <v>149</v>
      </c>
      <c r="J22214" s="34">
        <v>171</v>
      </c>
      <c r="K22214" s="34">
        <v>189</v>
      </c>
      <c r="L22214" s="34">
        <v>196</v>
      </c>
      <c r="M22214" s="34">
        <v>133</v>
      </c>
      <c r="N22214" s="34">
        <v>215</v>
      </c>
      <c r="O22214" s="34">
        <v>139</v>
      </c>
      <c r="P22214" s="34">
        <v>221</v>
      </c>
      <c r="Q22214" s="34">
        <v>247</v>
      </c>
      <c r="R22214" s="34">
        <v>253</v>
      </c>
      <c r="S22214" s="34">
        <v>206</v>
      </c>
      <c r="T22214" s="34">
        <v>284</v>
      </c>
      <c r="U22214" s="34">
        <v>213</v>
      </c>
      <c r="V22214" s="34">
        <v>238</v>
      </c>
      <c r="W22214" s="34">
        <v>259</v>
      </c>
      <c r="X22214" s="34">
        <v>295</v>
      </c>
      <c r="Y22214" s="34">
        <v>185</v>
      </c>
      <c r="Z22214" s="34">
        <v>225</v>
      </c>
      <c r="AA22214" s="34">
        <v>241</v>
      </c>
      <c r="AB22214" s="34">
        <v>278</v>
      </c>
      <c r="AC22214" s="34">
        <v>327</v>
      </c>
    </row>
    <row r="22215" spans="1:29" x14ac:dyDescent="0.2">
      <c r="A22215" s="34" t="s">
        <v>82708</v>
      </c>
      <c r="B22215" s="34">
        <v>91</v>
      </c>
      <c r="C22215" s="34">
        <v>135</v>
      </c>
      <c r="D22215" s="34">
        <v>131</v>
      </c>
      <c r="E22215" s="34">
        <v>113</v>
      </c>
      <c r="F22215" s="34">
        <v>118</v>
      </c>
      <c r="G22215" s="34">
        <v>119</v>
      </c>
      <c r="H22215" s="34">
        <v>94</v>
      </c>
      <c r="I22215" s="34">
        <v>166</v>
      </c>
      <c r="J22215" s="34">
        <v>96</v>
      </c>
      <c r="K22215" s="34">
        <v>132</v>
      </c>
      <c r="L22215" s="34">
        <v>85</v>
      </c>
      <c r="M22215" s="34">
        <v>93</v>
      </c>
      <c r="N22215" s="34">
        <v>90</v>
      </c>
      <c r="O22215" s="34">
        <v>115</v>
      </c>
      <c r="P22215" s="34">
        <v>111</v>
      </c>
      <c r="Q22215" s="34">
        <v>208</v>
      </c>
      <c r="R22215" s="34">
        <v>125</v>
      </c>
      <c r="S22215" s="34">
        <v>162</v>
      </c>
      <c r="T22215" s="34">
        <v>133</v>
      </c>
      <c r="U22215" s="34">
        <v>154</v>
      </c>
      <c r="V22215" s="34">
        <v>98</v>
      </c>
      <c r="W22215" s="34">
        <v>162</v>
      </c>
      <c r="X22215" s="34">
        <v>137</v>
      </c>
      <c r="Y22215" s="34">
        <v>192</v>
      </c>
      <c r="Z22215" s="34">
        <v>99</v>
      </c>
      <c r="AA22215" s="34">
        <v>142</v>
      </c>
      <c r="AB22215" s="34">
        <v>156</v>
      </c>
      <c r="AC22215" s="34">
        <v>213</v>
      </c>
    </row>
    <row r="22216" spans="1:29" x14ac:dyDescent="0.2">
      <c r="A22216" s="34" t="s">
        <v>82709</v>
      </c>
      <c r="B22216" s="34">
        <v>108</v>
      </c>
      <c r="C22216" s="34">
        <v>85</v>
      </c>
      <c r="D22216" s="34">
        <v>94</v>
      </c>
      <c r="E22216" s="34">
        <v>97</v>
      </c>
      <c r="F22216" s="34">
        <v>129</v>
      </c>
      <c r="G22216" s="34">
        <v>101</v>
      </c>
      <c r="H22216" s="34">
        <v>157</v>
      </c>
      <c r="I22216" s="34">
        <v>78</v>
      </c>
      <c r="J22216" s="34">
        <v>134</v>
      </c>
      <c r="K22216" s="34">
        <v>97</v>
      </c>
      <c r="L22216" s="34">
        <v>123</v>
      </c>
      <c r="M22216" s="34">
        <v>73</v>
      </c>
      <c r="N22216" s="34">
        <v>129</v>
      </c>
      <c r="O22216" s="34">
        <v>112</v>
      </c>
      <c r="P22216" s="34">
        <v>124</v>
      </c>
      <c r="Q22216" s="34">
        <v>154</v>
      </c>
      <c r="R22216" s="34">
        <v>159</v>
      </c>
      <c r="S22216" s="34">
        <v>80</v>
      </c>
      <c r="T22216" s="34">
        <v>179</v>
      </c>
      <c r="U22216" s="34">
        <v>111</v>
      </c>
      <c r="V22216" s="34">
        <v>119</v>
      </c>
      <c r="W22216" s="34">
        <v>130</v>
      </c>
      <c r="X22216" s="34">
        <v>152</v>
      </c>
      <c r="Y22216" s="34">
        <v>116</v>
      </c>
      <c r="Z22216" s="34">
        <v>121</v>
      </c>
      <c r="AA22216" s="34">
        <v>144</v>
      </c>
      <c r="AB22216" s="34">
        <v>175</v>
      </c>
      <c r="AC22216" s="34">
        <v>143</v>
      </c>
    </row>
    <row r="22217" spans="1:29" x14ac:dyDescent="0.2">
      <c r="A22217" s="34" t="s">
        <v>82710</v>
      </c>
      <c r="B22217" s="34">
        <v>90</v>
      </c>
      <c r="C22217" s="34">
        <v>117</v>
      </c>
      <c r="D22217" s="34">
        <v>124</v>
      </c>
      <c r="E22217" s="34">
        <v>95</v>
      </c>
      <c r="F22217" s="34">
        <v>97</v>
      </c>
      <c r="G22217" s="34">
        <v>120</v>
      </c>
      <c r="H22217" s="34">
        <v>118</v>
      </c>
      <c r="I22217" s="34">
        <v>136</v>
      </c>
      <c r="J22217" s="34">
        <v>131</v>
      </c>
      <c r="K22217" s="34">
        <v>102</v>
      </c>
      <c r="L22217" s="34">
        <v>114</v>
      </c>
      <c r="M22217" s="34">
        <v>93</v>
      </c>
      <c r="N22217" s="34">
        <v>93</v>
      </c>
      <c r="O22217" s="34">
        <v>98</v>
      </c>
      <c r="P22217" s="34">
        <v>74</v>
      </c>
      <c r="Q22217" s="34">
        <v>123</v>
      </c>
      <c r="R22217" s="34">
        <v>179</v>
      </c>
      <c r="S22217" s="34">
        <v>113</v>
      </c>
      <c r="T22217" s="34">
        <v>144</v>
      </c>
      <c r="U22217" s="34">
        <v>112</v>
      </c>
      <c r="V22217" s="34">
        <v>140</v>
      </c>
      <c r="W22217" s="34">
        <v>167</v>
      </c>
      <c r="X22217" s="34">
        <v>166</v>
      </c>
      <c r="Y22217" s="34">
        <v>122</v>
      </c>
      <c r="Z22217" s="34">
        <v>102</v>
      </c>
      <c r="AA22217" s="34">
        <v>144</v>
      </c>
      <c r="AB22217" s="34">
        <v>146</v>
      </c>
      <c r="AC22217" s="34">
        <v>170</v>
      </c>
    </row>
    <row r="22218" spans="1:29" x14ac:dyDescent="0.2">
      <c r="A22218" s="34" t="s">
        <v>82711</v>
      </c>
      <c r="B22218" s="34">
        <v>105</v>
      </c>
      <c r="C22218" s="34">
        <v>37</v>
      </c>
      <c r="D22218" s="34">
        <v>45</v>
      </c>
      <c r="E22218" s="34">
        <v>51</v>
      </c>
      <c r="F22218" s="34">
        <v>82</v>
      </c>
      <c r="G22218" s="34">
        <v>59</v>
      </c>
      <c r="H22218" s="34">
        <v>61</v>
      </c>
      <c r="I22218" s="34">
        <v>57</v>
      </c>
      <c r="J22218" s="34">
        <v>81</v>
      </c>
      <c r="K22218" s="34">
        <v>89</v>
      </c>
      <c r="L22218" s="34">
        <v>57</v>
      </c>
      <c r="M22218" s="34">
        <v>70</v>
      </c>
      <c r="N22218" s="34">
        <v>68</v>
      </c>
      <c r="O22218" s="34">
        <v>52</v>
      </c>
      <c r="P22218" s="34">
        <v>68</v>
      </c>
      <c r="Q22218" s="34">
        <v>81</v>
      </c>
      <c r="R22218" s="34">
        <v>93</v>
      </c>
      <c r="S22218" s="34">
        <v>82</v>
      </c>
      <c r="T22218" s="34">
        <v>71</v>
      </c>
      <c r="U22218" s="34">
        <v>78</v>
      </c>
      <c r="V22218" s="34">
        <v>103</v>
      </c>
      <c r="W22218" s="34">
        <v>132</v>
      </c>
      <c r="X22218" s="34">
        <v>111</v>
      </c>
      <c r="Y22218" s="34">
        <v>89</v>
      </c>
      <c r="Z22218" s="34">
        <v>67</v>
      </c>
      <c r="AA22218" s="34">
        <v>90</v>
      </c>
      <c r="AB22218" s="34">
        <v>76</v>
      </c>
      <c r="AC22218" s="34">
        <v>88</v>
      </c>
    </row>
    <row r="22219" spans="1:29" x14ac:dyDescent="0.2">
      <c r="A22219" s="34" t="s">
        <v>82712</v>
      </c>
      <c r="B22219" s="34">
        <v>153</v>
      </c>
      <c r="C22219" s="34">
        <v>113</v>
      </c>
      <c r="D22219" s="34">
        <v>194</v>
      </c>
      <c r="E22219" s="34">
        <v>160</v>
      </c>
      <c r="F22219" s="34">
        <v>210</v>
      </c>
      <c r="G22219" s="34">
        <v>110</v>
      </c>
      <c r="H22219" s="34">
        <v>258</v>
      </c>
      <c r="I22219" s="34">
        <v>128</v>
      </c>
      <c r="J22219" s="34">
        <v>180</v>
      </c>
      <c r="K22219" s="34">
        <v>125</v>
      </c>
      <c r="L22219" s="34">
        <v>150</v>
      </c>
      <c r="M22219" s="34">
        <v>126</v>
      </c>
      <c r="N22219" s="34">
        <v>184</v>
      </c>
      <c r="O22219" s="34">
        <v>118</v>
      </c>
      <c r="P22219" s="34">
        <v>165</v>
      </c>
      <c r="Q22219" s="34">
        <v>138</v>
      </c>
      <c r="R22219" s="34">
        <v>259</v>
      </c>
      <c r="S22219" s="34">
        <v>182</v>
      </c>
      <c r="T22219" s="34">
        <v>247</v>
      </c>
      <c r="U22219" s="34">
        <v>131</v>
      </c>
      <c r="V22219" s="34">
        <v>297</v>
      </c>
      <c r="W22219" s="34">
        <v>177</v>
      </c>
      <c r="X22219" s="34">
        <v>226</v>
      </c>
      <c r="Y22219" s="34">
        <v>145</v>
      </c>
      <c r="Z22219" s="34">
        <v>243</v>
      </c>
      <c r="AA22219" s="34">
        <v>161</v>
      </c>
      <c r="AB22219" s="34">
        <v>219</v>
      </c>
      <c r="AC22219" s="34">
        <v>207</v>
      </c>
    </row>
    <row r="22220" spans="1:29" x14ac:dyDescent="0.2">
      <c r="A22220" s="34" t="s">
        <v>82713</v>
      </c>
      <c r="B22220" s="34">
        <v>66</v>
      </c>
      <c r="C22220" s="34">
        <v>19</v>
      </c>
      <c r="D22220" s="34">
        <v>38</v>
      </c>
      <c r="E22220" s="34">
        <v>28</v>
      </c>
      <c r="F22220" s="34">
        <v>33</v>
      </c>
      <c r="G22220" s="34">
        <v>39</v>
      </c>
      <c r="H22220" s="34">
        <v>42</v>
      </c>
      <c r="I22220" s="34">
        <v>12</v>
      </c>
      <c r="J22220" s="34">
        <v>28</v>
      </c>
      <c r="K22220" s="34">
        <v>9</v>
      </c>
      <c r="L22220" s="34">
        <v>29</v>
      </c>
      <c r="M22220" s="34">
        <v>22</v>
      </c>
      <c r="N22220" s="34">
        <v>37</v>
      </c>
      <c r="O22220" s="34">
        <v>18</v>
      </c>
      <c r="P22220" s="34">
        <v>16</v>
      </c>
      <c r="Q22220" s="34">
        <v>17</v>
      </c>
      <c r="R22220" s="34">
        <v>28</v>
      </c>
      <c r="S22220" s="34">
        <v>20</v>
      </c>
      <c r="T22220" s="34">
        <v>41</v>
      </c>
      <c r="U22220" s="34">
        <v>19</v>
      </c>
      <c r="V22220" s="34">
        <v>21</v>
      </c>
      <c r="W22220" s="34">
        <v>79</v>
      </c>
      <c r="X22220" s="34">
        <v>29</v>
      </c>
      <c r="Y22220" s="34">
        <v>24</v>
      </c>
      <c r="Z22220" s="34">
        <v>33</v>
      </c>
      <c r="AA22220" s="34">
        <v>24</v>
      </c>
      <c r="AB22220" s="34">
        <v>61</v>
      </c>
      <c r="AC22220" s="34">
        <v>29</v>
      </c>
    </row>
    <row r="22221" spans="1:29" x14ac:dyDescent="0.2">
      <c r="A22221" s="34" t="s">
        <v>82714</v>
      </c>
      <c r="B22221" s="34">
        <v>37</v>
      </c>
      <c r="C22221" s="34">
        <v>41</v>
      </c>
      <c r="D22221" s="34">
        <v>37</v>
      </c>
      <c r="E22221" s="34">
        <v>21</v>
      </c>
      <c r="F22221" s="34">
        <v>41</v>
      </c>
      <c r="G22221" s="34">
        <v>15</v>
      </c>
      <c r="H22221" s="34">
        <v>38</v>
      </c>
      <c r="I22221" s="34">
        <v>30</v>
      </c>
      <c r="J22221" s="34">
        <v>27</v>
      </c>
      <c r="K22221" s="34">
        <v>30</v>
      </c>
      <c r="L22221" s="34">
        <v>33</v>
      </c>
      <c r="M22221" s="34">
        <v>22</v>
      </c>
      <c r="N22221" s="34">
        <v>35</v>
      </c>
      <c r="O22221" s="34">
        <v>29</v>
      </c>
      <c r="P22221" s="34">
        <v>34</v>
      </c>
      <c r="Q22221" s="34">
        <v>61</v>
      </c>
      <c r="R22221" s="34">
        <v>79</v>
      </c>
      <c r="S22221" s="34">
        <v>47</v>
      </c>
      <c r="T22221" s="34">
        <v>25</v>
      </c>
      <c r="U22221" s="34">
        <v>31</v>
      </c>
      <c r="V22221" s="34">
        <v>68</v>
      </c>
      <c r="W22221" s="34">
        <v>35</v>
      </c>
      <c r="X22221" s="34">
        <v>54</v>
      </c>
      <c r="Y22221" s="34">
        <v>46</v>
      </c>
      <c r="Z22221" s="34">
        <v>19</v>
      </c>
      <c r="AA22221" s="34">
        <v>43</v>
      </c>
      <c r="AB22221" s="34">
        <v>59</v>
      </c>
      <c r="AC22221" s="34">
        <v>35</v>
      </c>
    </row>
    <row r="22222" spans="1:29" x14ac:dyDescent="0.2">
      <c r="A22222" s="34" t="s">
        <v>82715</v>
      </c>
      <c r="B22222" s="34">
        <v>0</v>
      </c>
      <c r="C22222" s="34">
        <v>0</v>
      </c>
      <c r="D22222" s="34">
        <v>0</v>
      </c>
      <c r="E22222" s="34">
        <v>0</v>
      </c>
      <c r="F22222" s="34">
        <v>0</v>
      </c>
      <c r="G22222" s="34">
        <v>0</v>
      </c>
      <c r="H22222" s="34">
        <v>0</v>
      </c>
      <c r="I22222" s="34">
        <v>0</v>
      </c>
      <c r="J22222" s="34">
        <v>0</v>
      </c>
      <c r="K22222" s="34">
        <v>0</v>
      </c>
      <c r="L22222" s="34">
        <v>0</v>
      </c>
      <c r="M22222" s="34">
        <v>0</v>
      </c>
      <c r="N22222" s="34">
        <v>0</v>
      </c>
      <c r="O22222" s="34">
        <v>0</v>
      </c>
      <c r="P22222" s="34">
        <v>0</v>
      </c>
      <c r="Q22222" s="34">
        <v>0</v>
      </c>
      <c r="R22222" s="34">
        <v>0</v>
      </c>
      <c r="S22222" s="34">
        <v>0</v>
      </c>
      <c r="T22222" s="34">
        <v>0</v>
      </c>
      <c r="U22222" s="34">
        <v>0</v>
      </c>
      <c r="V22222" s="34">
        <v>0</v>
      </c>
      <c r="W22222" s="34">
        <v>0</v>
      </c>
      <c r="X22222" s="34">
        <v>0</v>
      </c>
      <c r="Y22222" s="34">
        <v>0</v>
      </c>
      <c r="Z22222" s="34">
        <v>0</v>
      </c>
      <c r="AA22222" s="34">
        <v>0</v>
      </c>
      <c r="AB22222" s="34">
        <v>0</v>
      </c>
      <c r="AC22222" s="34">
        <v>0</v>
      </c>
    </row>
    <row r="22223" spans="1:29" x14ac:dyDescent="0.2">
      <c r="A22223" s="34" t="s">
        <v>82716</v>
      </c>
      <c r="B22223" s="34">
        <v>128</v>
      </c>
      <c r="C22223" s="34">
        <v>74</v>
      </c>
      <c r="D22223" s="34">
        <v>93</v>
      </c>
      <c r="E22223" s="34">
        <v>81</v>
      </c>
      <c r="F22223" s="34">
        <v>109</v>
      </c>
      <c r="G22223" s="34">
        <v>81</v>
      </c>
      <c r="H22223" s="34">
        <v>70</v>
      </c>
      <c r="I22223" s="34">
        <v>84</v>
      </c>
      <c r="J22223" s="34">
        <v>95</v>
      </c>
      <c r="K22223" s="34">
        <v>54</v>
      </c>
      <c r="L22223" s="34">
        <v>92</v>
      </c>
      <c r="M22223" s="34">
        <v>72</v>
      </c>
      <c r="N22223" s="34">
        <v>94</v>
      </c>
      <c r="O22223" s="34">
        <v>80</v>
      </c>
      <c r="P22223" s="34">
        <v>103</v>
      </c>
      <c r="Q22223" s="34">
        <v>108</v>
      </c>
      <c r="R22223" s="34">
        <v>124</v>
      </c>
      <c r="S22223" s="34">
        <v>92</v>
      </c>
      <c r="T22223" s="34">
        <v>121</v>
      </c>
      <c r="U22223" s="34">
        <v>79</v>
      </c>
      <c r="V22223" s="34">
        <v>99</v>
      </c>
      <c r="W22223" s="34">
        <v>115</v>
      </c>
      <c r="X22223" s="34">
        <v>107</v>
      </c>
      <c r="Y22223" s="34">
        <v>81</v>
      </c>
      <c r="Z22223" s="34">
        <v>110</v>
      </c>
      <c r="AA22223" s="34">
        <v>96</v>
      </c>
      <c r="AB22223" s="34">
        <v>164</v>
      </c>
      <c r="AC22223" s="34">
        <v>116</v>
      </c>
    </row>
    <row r="22224" spans="1:29" x14ac:dyDescent="0.2">
      <c r="A22224" s="34" t="s">
        <v>82717</v>
      </c>
      <c r="B22224" s="34">
        <v>337</v>
      </c>
      <c r="C22224" s="34">
        <v>133</v>
      </c>
      <c r="D22224" s="34">
        <v>213</v>
      </c>
      <c r="E22224" s="34">
        <v>155</v>
      </c>
      <c r="F22224" s="34">
        <v>226</v>
      </c>
      <c r="G22224" s="34">
        <v>124</v>
      </c>
      <c r="H22224" s="34">
        <v>207</v>
      </c>
      <c r="I22224" s="34">
        <v>113</v>
      </c>
      <c r="J22224" s="34">
        <v>255</v>
      </c>
      <c r="K22224" s="34">
        <v>169</v>
      </c>
      <c r="L22224" s="34">
        <v>210</v>
      </c>
      <c r="M22224" s="34">
        <v>158</v>
      </c>
      <c r="N22224" s="34">
        <v>164</v>
      </c>
      <c r="O22224" s="34">
        <v>159</v>
      </c>
      <c r="P22224" s="34">
        <v>246</v>
      </c>
      <c r="Q22224" s="34">
        <v>250</v>
      </c>
      <c r="R22224" s="34">
        <v>323</v>
      </c>
      <c r="S22224" s="34">
        <v>210</v>
      </c>
      <c r="T22224" s="34">
        <v>357</v>
      </c>
      <c r="U22224" s="34">
        <v>186</v>
      </c>
      <c r="V22224" s="34">
        <v>317</v>
      </c>
      <c r="W22224" s="34">
        <v>287</v>
      </c>
      <c r="X22224" s="34">
        <v>265</v>
      </c>
      <c r="Y22224" s="34">
        <v>222</v>
      </c>
      <c r="Z22224" s="34">
        <v>228</v>
      </c>
      <c r="AA22224" s="34">
        <v>186</v>
      </c>
      <c r="AB22224" s="34">
        <v>353</v>
      </c>
      <c r="AC22224" s="34">
        <v>314</v>
      </c>
    </row>
    <row r="22225" spans="1:29" x14ac:dyDescent="0.2">
      <c r="A22225" s="34" t="s">
        <v>82718</v>
      </c>
      <c r="B22225" s="34">
        <v>109</v>
      </c>
      <c r="C22225" s="34">
        <v>74</v>
      </c>
      <c r="D22225" s="34">
        <v>112</v>
      </c>
      <c r="E22225" s="34">
        <v>99</v>
      </c>
      <c r="F22225" s="34">
        <v>99</v>
      </c>
      <c r="G22225" s="34">
        <v>108</v>
      </c>
      <c r="H22225" s="34">
        <v>122</v>
      </c>
      <c r="I22225" s="34">
        <v>101</v>
      </c>
      <c r="J22225" s="34">
        <v>95</v>
      </c>
      <c r="K22225" s="34">
        <v>98</v>
      </c>
      <c r="L22225" s="34">
        <v>96</v>
      </c>
      <c r="M22225" s="34">
        <v>92</v>
      </c>
      <c r="N22225" s="34">
        <v>97</v>
      </c>
      <c r="O22225" s="34">
        <v>95</v>
      </c>
      <c r="P22225" s="34">
        <v>99</v>
      </c>
      <c r="Q22225" s="34">
        <v>128</v>
      </c>
      <c r="R22225" s="34">
        <v>159</v>
      </c>
      <c r="S22225" s="34">
        <v>113</v>
      </c>
      <c r="T22225" s="34">
        <v>117</v>
      </c>
      <c r="U22225" s="34">
        <v>110</v>
      </c>
      <c r="V22225" s="34">
        <v>160</v>
      </c>
      <c r="W22225" s="34">
        <v>107</v>
      </c>
      <c r="X22225" s="34">
        <v>154</v>
      </c>
      <c r="Y22225" s="34">
        <v>109</v>
      </c>
      <c r="Z22225" s="34">
        <v>126</v>
      </c>
      <c r="AA22225" s="34">
        <v>163</v>
      </c>
      <c r="AB22225" s="34">
        <v>139</v>
      </c>
      <c r="AC22225" s="34">
        <v>152</v>
      </c>
    </row>
    <row r="22226" spans="1:29" x14ac:dyDescent="0.2">
      <c r="A22226" s="34" t="s">
        <v>82719</v>
      </c>
      <c r="B22226" s="34">
        <v>206</v>
      </c>
      <c r="C22226" s="34">
        <v>141</v>
      </c>
      <c r="D22226" s="34">
        <v>194</v>
      </c>
      <c r="E22226" s="34">
        <v>165</v>
      </c>
      <c r="F22226" s="34">
        <v>210</v>
      </c>
      <c r="G22226" s="34">
        <v>152</v>
      </c>
      <c r="H22226" s="34">
        <v>207</v>
      </c>
      <c r="I22226" s="34">
        <v>138</v>
      </c>
      <c r="J22226" s="34">
        <v>241</v>
      </c>
      <c r="K22226" s="34">
        <v>149</v>
      </c>
      <c r="L22226" s="34">
        <v>236</v>
      </c>
      <c r="M22226" s="34">
        <v>137</v>
      </c>
      <c r="N22226" s="34">
        <v>197</v>
      </c>
      <c r="O22226" s="34">
        <v>120</v>
      </c>
      <c r="P22226" s="34">
        <v>229</v>
      </c>
      <c r="Q22226" s="34">
        <v>187</v>
      </c>
      <c r="R22226" s="34">
        <v>248</v>
      </c>
      <c r="S22226" s="34">
        <v>188</v>
      </c>
      <c r="T22226" s="34">
        <v>332</v>
      </c>
      <c r="U22226" s="34">
        <v>160</v>
      </c>
      <c r="V22226" s="34">
        <v>239</v>
      </c>
      <c r="W22226" s="34">
        <v>298</v>
      </c>
      <c r="X22226" s="34">
        <v>263</v>
      </c>
      <c r="Y22226" s="34">
        <v>234</v>
      </c>
      <c r="Z22226" s="34">
        <v>317</v>
      </c>
      <c r="AA22226" s="34">
        <v>203</v>
      </c>
      <c r="AB22226" s="34">
        <v>326</v>
      </c>
      <c r="AC22226" s="34">
        <v>283</v>
      </c>
    </row>
    <row r="22227" spans="1:29" x14ac:dyDescent="0.2">
      <c r="A22227" s="34" t="s">
        <v>82720</v>
      </c>
      <c r="B22227" s="34">
        <v>206</v>
      </c>
      <c r="C22227" s="34">
        <v>157</v>
      </c>
      <c r="D22227" s="34">
        <v>262</v>
      </c>
      <c r="E22227" s="34">
        <v>154</v>
      </c>
      <c r="F22227" s="34">
        <v>272</v>
      </c>
      <c r="G22227" s="34">
        <v>142</v>
      </c>
      <c r="H22227" s="34">
        <v>246</v>
      </c>
      <c r="I22227" s="34">
        <v>167</v>
      </c>
      <c r="J22227" s="34">
        <v>276</v>
      </c>
      <c r="K22227" s="34">
        <v>181</v>
      </c>
      <c r="L22227" s="34">
        <v>270</v>
      </c>
      <c r="M22227" s="34">
        <v>175</v>
      </c>
      <c r="N22227" s="34">
        <v>231</v>
      </c>
      <c r="O22227" s="34">
        <v>177</v>
      </c>
      <c r="P22227" s="34">
        <v>207</v>
      </c>
      <c r="Q22227" s="34">
        <v>275</v>
      </c>
      <c r="R22227" s="34">
        <v>376</v>
      </c>
      <c r="S22227" s="34">
        <v>227</v>
      </c>
      <c r="T22227" s="34">
        <v>386</v>
      </c>
      <c r="U22227" s="34">
        <v>191</v>
      </c>
      <c r="V22227" s="34">
        <v>340</v>
      </c>
      <c r="W22227" s="34">
        <v>234</v>
      </c>
      <c r="X22227" s="34">
        <v>350</v>
      </c>
      <c r="Y22227" s="34">
        <v>229</v>
      </c>
      <c r="Z22227" s="34">
        <v>341</v>
      </c>
      <c r="AA22227" s="34">
        <v>209</v>
      </c>
      <c r="AB22227" s="34">
        <v>432</v>
      </c>
      <c r="AC22227" s="34">
        <v>343</v>
      </c>
    </row>
    <row r="22228" spans="1:29" x14ac:dyDescent="0.2">
      <c r="A22228" s="34" t="s">
        <v>82721</v>
      </c>
      <c r="B22228" s="34">
        <v>12</v>
      </c>
      <c r="C22228" s="34">
        <v>0</v>
      </c>
      <c r="D22228" s="34">
        <v>0</v>
      </c>
      <c r="E22228" s="34">
        <v>3</v>
      </c>
      <c r="F22228" s="34">
        <v>2</v>
      </c>
      <c r="G22228" s="34">
        <v>6</v>
      </c>
      <c r="H22228" s="34">
        <v>2</v>
      </c>
      <c r="I22228" s="34">
        <v>4</v>
      </c>
      <c r="J22228" s="34">
        <v>7</v>
      </c>
      <c r="K22228" s="34">
        <v>1</v>
      </c>
      <c r="L22228" s="34">
        <v>1</v>
      </c>
      <c r="M22228" s="34">
        <v>3</v>
      </c>
      <c r="N22228" s="34">
        <v>1</v>
      </c>
      <c r="O22228" s="34">
        <v>2</v>
      </c>
      <c r="P22228" s="34">
        <v>0</v>
      </c>
      <c r="Q22228" s="34">
        <v>2</v>
      </c>
      <c r="R22228" s="34">
        <v>6</v>
      </c>
      <c r="S22228" s="34">
        <v>4</v>
      </c>
      <c r="T22228" s="34">
        <v>2</v>
      </c>
      <c r="U22228" s="34">
        <v>2</v>
      </c>
      <c r="V22228" s="34">
        <v>1</v>
      </c>
      <c r="W22228" s="34">
        <v>3</v>
      </c>
      <c r="X22228" s="34">
        <v>0</v>
      </c>
      <c r="Y22228" s="34">
        <v>1</v>
      </c>
      <c r="Z22228" s="34">
        <v>2</v>
      </c>
      <c r="AA22228" s="34">
        <v>1</v>
      </c>
      <c r="AB22228" s="34">
        <v>0</v>
      </c>
      <c r="AC22228" s="34">
        <v>4</v>
      </c>
    </row>
    <row r="22229" spans="1:29" x14ac:dyDescent="0.2">
      <c r="A22229" s="34" t="s">
        <v>82722</v>
      </c>
      <c r="B22229" s="34">
        <v>67</v>
      </c>
      <c r="C22229" s="34">
        <v>76</v>
      </c>
      <c r="D22229" s="34">
        <v>52</v>
      </c>
      <c r="E22229" s="34">
        <v>46</v>
      </c>
      <c r="F22229" s="34">
        <v>49</v>
      </c>
      <c r="G22229" s="34">
        <v>36</v>
      </c>
      <c r="H22229" s="34">
        <v>36</v>
      </c>
      <c r="I22229" s="34">
        <v>46</v>
      </c>
      <c r="J22229" s="34">
        <v>55</v>
      </c>
      <c r="K22229" s="34">
        <v>63</v>
      </c>
      <c r="L22229" s="34">
        <v>48</v>
      </c>
      <c r="M22229" s="34">
        <v>50</v>
      </c>
      <c r="N22229" s="34">
        <v>42</v>
      </c>
      <c r="O22229" s="34">
        <v>47</v>
      </c>
      <c r="P22229" s="34">
        <v>32</v>
      </c>
      <c r="Q22229" s="34">
        <v>96</v>
      </c>
      <c r="R22229" s="34">
        <v>89</v>
      </c>
      <c r="S22229" s="34">
        <v>86</v>
      </c>
      <c r="T22229" s="34">
        <v>82</v>
      </c>
      <c r="U22229" s="34">
        <v>60</v>
      </c>
      <c r="V22229" s="34">
        <v>70</v>
      </c>
      <c r="W22229" s="34">
        <v>98</v>
      </c>
      <c r="X22229" s="34">
        <v>55</v>
      </c>
      <c r="Y22229" s="34">
        <v>76</v>
      </c>
      <c r="Z22229" s="34">
        <v>71</v>
      </c>
      <c r="AA22229" s="34">
        <v>84</v>
      </c>
      <c r="AB22229" s="34">
        <v>125</v>
      </c>
      <c r="AC22229" s="34">
        <v>106</v>
      </c>
    </row>
    <row r="22230" spans="1:29" x14ac:dyDescent="0.2">
      <c r="A22230" s="34" t="s">
        <v>82723</v>
      </c>
      <c r="B22230" s="34">
        <v>45</v>
      </c>
      <c r="C22230" s="34">
        <v>82</v>
      </c>
      <c r="D22230" s="34">
        <v>80</v>
      </c>
      <c r="E22230" s="34">
        <v>74</v>
      </c>
      <c r="F22230" s="34">
        <v>99</v>
      </c>
      <c r="G22230" s="34">
        <v>65</v>
      </c>
      <c r="H22230" s="34">
        <v>69</v>
      </c>
      <c r="I22230" s="34">
        <v>46</v>
      </c>
      <c r="J22230" s="34">
        <v>67</v>
      </c>
      <c r="K22230" s="34">
        <v>67</v>
      </c>
      <c r="L22230" s="34">
        <v>40</v>
      </c>
      <c r="M22230" s="34">
        <v>56</v>
      </c>
      <c r="N22230" s="34">
        <v>63</v>
      </c>
      <c r="O22230" s="34">
        <v>44</v>
      </c>
      <c r="P22230" s="34">
        <v>60</v>
      </c>
      <c r="Q22230" s="34">
        <v>83</v>
      </c>
      <c r="R22230" s="34">
        <v>120</v>
      </c>
      <c r="S22230" s="34">
        <v>117</v>
      </c>
      <c r="T22230" s="34">
        <v>58</v>
      </c>
      <c r="U22230" s="34">
        <v>89</v>
      </c>
      <c r="V22230" s="34">
        <v>121</v>
      </c>
      <c r="W22230" s="34">
        <v>106</v>
      </c>
      <c r="X22230" s="34">
        <v>105</v>
      </c>
      <c r="Y22230" s="34">
        <v>76</v>
      </c>
      <c r="Z22230" s="34">
        <v>72</v>
      </c>
      <c r="AA22230" s="34">
        <v>98</v>
      </c>
      <c r="AB22230" s="34">
        <v>100</v>
      </c>
      <c r="AC22230" s="34">
        <v>138</v>
      </c>
    </row>
    <row r="22231" spans="1:29" x14ac:dyDescent="0.2">
      <c r="A22231" s="34" t="s">
        <v>82724</v>
      </c>
      <c r="B22231" s="34">
        <v>88</v>
      </c>
      <c r="C22231" s="34">
        <v>43</v>
      </c>
      <c r="D22231" s="34">
        <v>50</v>
      </c>
      <c r="E22231" s="34">
        <v>67</v>
      </c>
      <c r="F22231" s="34">
        <v>79</v>
      </c>
      <c r="G22231" s="34">
        <v>33</v>
      </c>
      <c r="H22231" s="34">
        <v>42</v>
      </c>
      <c r="I22231" s="34">
        <v>49</v>
      </c>
      <c r="J22231" s="34">
        <v>54</v>
      </c>
      <c r="K22231" s="34">
        <v>57</v>
      </c>
      <c r="L22231" s="34">
        <v>44</v>
      </c>
      <c r="M22231" s="34">
        <v>56</v>
      </c>
      <c r="N22231" s="34">
        <v>46</v>
      </c>
      <c r="O22231" s="34">
        <v>43</v>
      </c>
      <c r="P22231" s="34">
        <v>52</v>
      </c>
      <c r="Q22231" s="34">
        <v>115</v>
      </c>
      <c r="R22231" s="34">
        <v>68</v>
      </c>
      <c r="S22231" s="34">
        <v>54</v>
      </c>
      <c r="T22231" s="34">
        <v>45</v>
      </c>
      <c r="U22231" s="34">
        <v>76</v>
      </c>
      <c r="V22231" s="34">
        <v>63</v>
      </c>
      <c r="W22231" s="34">
        <v>86</v>
      </c>
      <c r="X22231" s="34">
        <v>70</v>
      </c>
      <c r="Y22231" s="34">
        <v>89</v>
      </c>
      <c r="Z22231" s="34">
        <v>66</v>
      </c>
      <c r="AA22231" s="34">
        <v>74</v>
      </c>
      <c r="AB22231" s="34">
        <v>101</v>
      </c>
      <c r="AC22231" s="34">
        <v>78</v>
      </c>
    </row>
    <row r="22232" spans="1:29" x14ac:dyDescent="0.2">
      <c r="A22232" s="34" t="s">
        <v>82725</v>
      </c>
      <c r="B22232" s="34">
        <v>277</v>
      </c>
      <c r="C22232" s="34">
        <v>178</v>
      </c>
      <c r="D22232" s="34">
        <v>223</v>
      </c>
      <c r="E22232" s="34">
        <v>151</v>
      </c>
      <c r="F22232" s="34">
        <v>216</v>
      </c>
      <c r="G22232" s="34">
        <v>147</v>
      </c>
      <c r="H22232" s="34">
        <v>229</v>
      </c>
      <c r="I22232" s="34">
        <v>197</v>
      </c>
      <c r="J22232" s="34">
        <v>240</v>
      </c>
      <c r="K22232" s="34">
        <v>177</v>
      </c>
      <c r="L22232" s="34">
        <v>214</v>
      </c>
      <c r="M22232" s="34">
        <v>156</v>
      </c>
      <c r="N22232" s="34">
        <v>190</v>
      </c>
      <c r="O22232" s="34">
        <v>140</v>
      </c>
      <c r="P22232" s="34">
        <v>242</v>
      </c>
      <c r="Q22232" s="34">
        <v>282</v>
      </c>
      <c r="R22232" s="34">
        <v>292</v>
      </c>
      <c r="S22232" s="34">
        <v>266</v>
      </c>
      <c r="T22232" s="34">
        <v>267</v>
      </c>
      <c r="U22232" s="34">
        <v>218</v>
      </c>
      <c r="V22232" s="34">
        <v>281</v>
      </c>
      <c r="W22232" s="34">
        <v>279</v>
      </c>
      <c r="X22232" s="34">
        <v>313</v>
      </c>
      <c r="Y22232" s="34">
        <v>282</v>
      </c>
      <c r="Z22232" s="34">
        <v>216</v>
      </c>
      <c r="AA22232" s="34">
        <v>266</v>
      </c>
      <c r="AB22232" s="34">
        <v>301</v>
      </c>
      <c r="AC22232" s="34">
        <v>345</v>
      </c>
    </row>
    <row r="22233" spans="1:29" x14ac:dyDescent="0.2">
      <c r="A22233" s="34" t="s">
        <v>82726</v>
      </c>
      <c r="B22233" s="34">
        <v>60</v>
      </c>
      <c r="C22233" s="34">
        <v>36</v>
      </c>
      <c r="D22233" s="34">
        <v>34</v>
      </c>
      <c r="E22233" s="34">
        <v>33</v>
      </c>
      <c r="F22233" s="34">
        <v>46</v>
      </c>
      <c r="G22233" s="34">
        <v>44</v>
      </c>
      <c r="H22233" s="34">
        <v>40</v>
      </c>
      <c r="I22233" s="34">
        <v>36</v>
      </c>
      <c r="J22233" s="34">
        <v>37</v>
      </c>
      <c r="K22233" s="34">
        <v>26</v>
      </c>
      <c r="L22233" s="34">
        <v>47</v>
      </c>
      <c r="M22233" s="34">
        <v>27</v>
      </c>
      <c r="N22233" s="34">
        <v>44</v>
      </c>
      <c r="O22233" s="34">
        <v>34</v>
      </c>
      <c r="P22233" s="34">
        <v>28</v>
      </c>
      <c r="Q22233" s="34">
        <v>25</v>
      </c>
      <c r="R22233" s="34">
        <v>39</v>
      </c>
      <c r="S22233" s="34">
        <v>38</v>
      </c>
      <c r="T22233" s="34">
        <v>58</v>
      </c>
      <c r="U22233" s="34">
        <v>29</v>
      </c>
      <c r="V22233" s="34">
        <v>70</v>
      </c>
      <c r="W22233" s="34">
        <v>72</v>
      </c>
      <c r="X22233" s="34">
        <v>58</v>
      </c>
      <c r="Y22233" s="34">
        <v>48</v>
      </c>
      <c r="Z22233" s="34">
        <v>41</v>
      </c>
      <c r="AA22233" s="34">
        <v>45</v>
      </c>
      <c r="AB22233" s="34">
        <v>64</v>
      </c>
      <c r="AC22233" s="34">
        <v>64</v>
      </c>
    </row>
    <row r="22234" spans="1:29" x14ac:dyDescent="0.2">
      <c r="A22234" s="34" t="s">
        <v>82727</v>
      </c>
      <c r="B22234" s="34">
        <v>56</v>
      </c>
      <c r="C22234" s="34">
        <v>96</v>
      </c>
      <c r="D22234" s="34">
        <v>146</v>
      </c>
      <c r="E22234" s="34">
        <v>90</v>
      </c>
      <c r="F22234" s="34">
        <v>125</v>
      </c>
      <c r="G22234" s="34">
        <v>94</v>
      </c>
      <c r="H22234" s="34">
        <v>86</v>
      </c>
      <c r="I22234" s="34">
        <v>86</v>
      </c>
      <c r="J22234" s="34">
        <v>81</v>
      </c>
      <c r="K22234" s="34">
        <v>94</v>
      </c>
      <c r="L22234" s="34">
        <v>39</v>
      </c>
      <c r="M22234" s="34">
        <v>91</v>
      </c>
      <c r="N22234" s="34">
        <v>86</v>
      </c>
      <c r="O22234" s="34">
        <v>86</v>
      </c>
      <c r="P22234" s="34">
        <v>86</v>
      </c>
      <c r="Q22234" s="34">
        <v>128</v>
      </c>
      <c r="R22234" s="34">
        <v>110</v>
      </c>
      <c r="S22234" s="34">
        <v>114</v>
      </c>
      <c r="T22234" s="34">
        <v>77</v>
      </c>
      <c r="U22234" s="34">
        <v>61</v>
      </c>
      <c r="V22234" s="34">
        <v>110</v>
      </c>
      <c r="W22234" s="34">
        <v>75</v>
      </c>
      <c r="X22234" s="34">
        <v>107</v>
      </c>
      <c r="Y22234" s="34">
        <v>74</v>
      </c>
      <c r="Z22234" s="34">
        <v>116</v>
      </c>
      <c r="AA22234" s="34">
        <v>131</v>
      </c>
      <c r="AB22234" s="34">
        <v>88</v>
      </c>
      <c r="AC22234" s="34">
        <v>141</v>
      </c>
    </row>
    <row r="22235" spans="1:29" x14ac:dyDescent="0.2">
      <c r="A22235" s="34" t="s">
        <v>82728</v>
      </c>
      <c r="B22235" s="34">
        <v>461</v>
      </c>
      <c r="C22235" s="34">
        <v>298</v>
      </c>
      <c r="D22235" s="34">
        <v>486</v>
      </c>
      <c r="E22235" s="34">
        <v>378</v>
      </c>
      <c r="F22235" s="34">
        <v>454</v>
      </c>
      <c r="G22235" s="34">
        <v>287</v>
      </c>
      <c r="H22235" s="34">
        <v>453</v>
      </c>
      <c r="I22235" s="34">
        <v>291</v>
      </c>
      <c r="J22235" s="34">
        <v>472</v>
      </c>
      <c r="K22235" s="34">
        <v>345</v>
      </c>
      <c r="L22235" s="34">
        <v>454</v>
      </c>
      <c r="M22235" s="34">
        <v>336</v>
      </c>
      <c r="N22235" s="34">
        <v>415</v>
      </c>
      <c r="O22235" s="34">
        <v>308</v>
      </c>
      <c r="P22235" s="34">
        <v>409</v>
      </c>
      <c r="Q22235" s="34">
        <v>510</v>
      </c>
      <c r="R22235" s="34">
        <v>606</v>
      </c>
      <c r="S22235" s="34">
        <v>458</v>
      </c>
      <c r="T22235" s="34">
        <v>686</v>
      </c>
      <c r="U22235" s="34">
        <v>478</v>
      </c>
      <c r="V22235" s="34">
        <v>597</v>
      </c>
      <c r="W22235" s="34">
        <v>569</v>
      </c>
      <c r="X22235" s="34">
        <v>606</v>
      </c>
      <c r="Y22235" s="34">
        <v>575</v>
      </c>
      <c r="Z22235" s="34">
        <v>522</v>
      </c>
      <c r="AA22235" s="34">
        <v>415</v>
      </c>
      <c r="AB22235" s="34">
        <v>711</v>
      </c>
      <c r="AC22235" s="34">
        <v>678</v>
      </c>
    </row>
    <row r="22236" spans="1:29" x14ac:dyDescent="0.2">
      <c r="A22236" s="34" t="s">
        <v>82729</v>
      </c>
      <c r="B22236" s="34">
        <v>61</v>
      </c>
      <c r="C22236" s="34">
        <v>23</v>
      </c>
      <c r="D22236" s="34">
        <v>32</v>
      </c>
      <c r="E22236" s="34">
        <v>30</v>
      </c>
      <c r="F22236" s="34">
        <v>28</v>
      </c>
      <c r="G22236" s="34">
        <v>33</v>
      </c>
      <c r="H22236" s="34">
        <v>24</v>
      </c>
      <c r="I22236" s="34">
        <v>20</v>
      </c>
      <c r="J22236" s="34">
        <v>24</v>
      </c>
      <c r="K22236" s="34">
        <v>39</v>
      </c>
      <c r="L22236" s="34">
        <v>18</v>
      </c>
      <c r="M22236" s="34">
        <v>21</v>
      </c>
      <c r="N22236" s="34">
        <v>25</v>
      </c>
      <c r="O22236" s="34">
        <v>15</v>
      </c>
      <c r="P22236" s="34">
        <v>28</v>
      </c>
      <c r="Q22236" s="34">
        <v>49</v>
      </c>
      <c r="R22236" s="34">
        <v>56</v>
      </c>
      <c r="S22236" s="34">
        <v>26</v>
      </c>
      <c r="T22236" s="34">
        <v>32</v>
      </c>
      <c r="U22236" s="34">
        <v>33</v>
      </c>
      <c r="V22236" s="34">
        <v>29</v>
      </c>
      <c r="W22236" s="34">
        <v>33</v>
      </c>
      <c r="X22236" s="34">
        <v>51</v>
      </c>
      <c r="Y22236" s="34">
        <v>26</v>
      </c>
      <c r="Z22236" s="34">
        <v>40</v>
      </c>
      <c r="AA22236" s="34">
        <v>35</v>
      </c>
      <c r="AB22236" s="34">
        <v>19</v>
      </c>
      <c r="AC22236" s="34">
        <v>48</v>
      </c>
    </row>
    <row r="22237" spans="1:29" x14ac:dyDescent="0.2">
      <c r="A22237" s="34" t="s">
        <v>82730</v>
      </c>
      <c r="B22237" s="34">
        <v>57</v>
      </c>
      <c r="C22237" s="34">
        <v>89</v>
      </c>
      <c r="D22237" s="34">
        <v>84</v>
      </c>
      <c r="E22237" s="34">
        <v>103</v>
      </c>
      <c r="F22237" s="34">
        <v>80</v>
      </c>
      <c r="G22237" s="34">
        <v>62</v>
      </c>
      <c r="H22237" s="34">
        <v>92</v>
      </c>
      <c r="I22237" s="34">
        <v>104</v>
      </c>
      <c r="J22237" s="34">
        <v>85</v>
      </c>
      <c r="K22237" s="34">
        <v>93</v>
      </c>
      <c r="L22237" s="34">
        <v>65</v>
      </c>
      <c r="M22237" s="34">
        <v>88</v>
      </c>
      <c r="N22237" s="34">
        <v>82</v>
      </c>
      <c r="O22237" s="34">
        <v>77</v>
      </c>
      <c r="P22237" s="34">
        <v>79</v>
      </c>
      <c r="Q22237" s="34">
        <v>105</v>
      </c>
      <c r="R22237" s="34">
        <v>109</v>
      </c>
      <c r="S22237" s="34">
        <v>106</v>
      </c>
      <c r="T22237" s="34">
        <v>99</v>
      </c>
      <c r="U22237" s="34">
        <v>77</v>
      </c>
      <c r="V22237" s="34">
        <v>96</v>
      </c>
      <c r="W22237" s="34">
        <v>107</v>
      </c>
      <c r="X22237" s="34">
        <v>108</v>
      </c>
      <c r="Y22237" s="34">
        <v>80</v>
      </c>
      <c r="Z22237" s="34">
        <v>98</v>
      </c>
      <c r="AA22237" s="34">
        <v>84</v>
      </c>
      <c r="AB22237" s="34">
        <v>65</v>
      </c>
      <c r="AC22237" s="34">
        <v>105</v>
      </c>
    </row>
    <row r="22238" spans="1:29" x14ac:dyDescent="0.2">
      <c r="A22238" s="34" t="s">
        <v>82731</v>
      </c>
      <c r="B22238" s="34">
        <v>84</v>
      </c>
      <c r="C22238" s="34">
        <v>129</v>
      </c>
      <c r="D22238" s="34">
        <v>152</v>
      </c>
      <c r="E22238" s="34">
        <v>130</v>
      </c>
      <c r="F22238" s="34">
        <v>155</v>
      </c>
      <c r="G22238" s="34">
        <v>119</v>
      </c>
      <c r="H22238" s="34">
        <v>136</v>
      </c>
      <c r="I22238" s="34">
        <v>109</v>
      </c>
      <c r="J22238" s="34">
        <v>138</v>
      </c>
      <c r="K22238" s="34">
        <v>135</v>
      </c>
      <c r="L22238" s="34">
        <v>87</v>
      </c>
      <c r="M22238" s="34">
        <v>147</v>
      </c>
      <c r="N22238" s="34">
        <v>104</v>
      </c>
      <c r="O22238" s="34">
        <v>107</v>
      </c>
      <c r="P22238" s="34">
        <v>83</v>
      </c>
      <c r="Q22238" s="34">
        <v>185</v>
      </c>
      <c r="R22238" s="34">
        <v>132</v>
      </c>
      <c r="S22238" s="34">
        <v>151</v>
      </c>
      <c r="T22238" s="34">
        <v>120</v>
      </c>
      <c r="U22238" s="34">
        <v>139</v>
      </c>
      <c r="V22238" s="34">
        <v>146</v>
      </c>
      <c r="W22238" s="34">
        <v>176</v>
      </c>
      <c r="X22238" s="34">
        <v>205</v>
      </c>
      <c r="Y22238" s="34">
        <v>170</v>
      </c>
      <c r="Z22238" s="34">
        <v>198</v>
      </c>
      <c r="AA22238" s="34">
        <v>162</v>
      </c>
      <c r="AB22238" s="34">
        <v>162</v>
      </c>
      <c r="AC22238" s="34">
        <v>269</v>
      </c>
    </row>
    <row r="22239" spans="1:29" x14ac:dyDescent="0.2">
      <c r="A22239" s="34" t="s">
        <v>82732</v>
      </c>
      <c r="B22239" s="34">
        <v>89</v>
      </c>
      <c r="C22239" s="34">
        <v>91</v>
      </c>
      <c r="D22239" s="34">
        <v>70</v>
      </c>
      <c r="E22239" s="34">
        <v>70</v>
      </c>
      <c r="F22239" s="34">
        <v>129</v>
      </c>
      <c r="G22239" s="34">
        <v>138</v>
      </c>
      <c r="H22239" s="34">
        <v>115</v>
      </c>
      <c r="I22239" s="34">
        <v>72</v>
      </c>
      <c r="J22239" s="34">
        <v>92</v>
      </c>
      <c r="K22239" s="34">
        <v>99</v>
      </c>
      <c r="L22239" s="34">
        <v>81</v>
      </c>
      <c r="M22239" s="34">
        <v>63</v>
      </c>
      <c r="N22239" s="34">
        <v>73</v>
      </c>
      <c r="O22239" s="34">
        <v>83</v>
      </c>
      <c r="P22239" s="34">
        <v>74</v>
      </c>
      <c r="Q22239" s="34">
        <v>132</v>
      </c>
      <c r="R22239" s="34">
        <v>106</v>
      </c>
      <c r="S22239" s="34">
        <v>94</v>
      </c>
      <c r="T22239" s="34">
        <v>85</v>
      </c>
      <c r="U22239" s="34">
        <v>109</v>
      </c>
      <c r="V22239" s="34">
        <v>87</v>
      </c>
      <c r="W22239" s="34">
        <v>141</v>
      </c>
      <c r="X22239" s="34">
        <v>88</v>
      </c>
      <c r="Y22239" s="34">
        <v>122</v>
      </c>
      <c r="Z22239" s="34">
        <v>125</v>
      </c>
      <c r="AA22239" s="34">
        <v>103</v>
      </c>
      <c r="AB22239" s="34">
        <v>83</v>
      </c>
      <c r="AC22239" s="34">
        <v>120</v>
      </c>
    </row>
    <row r="22240" spans="1:29" x14ac:dyDescent="0.2">
      <c r="A22240" s="34" t="s">
        <v>82733</v>
      </c>
      <c r="B22240" s="34">
        <v>49</v>
      </c>
      <c r="C22240" s="34">
        <v>39</v>
      </c>
      <c r="D22240" s="34">
        <v>63</v>
      </c>
      <c r="E22240" s="34">
        <v>68</v>
      </c>
      <c r="F22240" s="34">
        <v>63</v>
      </c>
      <c r="G22240" s="34">
        <v>66</v>
      </c>
      <c r="H22240" s="34">
        <v>33</v>
      </c>
      <c r="I22240" s="34">
        <v>41</v>
      </c>
      <c r="J22240" s="34">
        <v>54</v>
      </c>
      <c r="K22240" s="34">
        <v>77</v>
      </c>
      <c r="L22240" s="34">
        <v>31</v>
      </c>
      <c r="M22240" s="34">
        <v>49</v>
      </c>
      <c r="N22240" s="34">
        <v>42</v>
      </c>
      <c r="O22240" s="34">
        <v>39</v>
      </c>
      <c r="P22240" s="34">
        <v>42</v>
      </c>
      <c r="Q22240" s="34">
        <v>56</v>
      </c>
      <c r="R22240" s="34">
        <v>51</v>
      </c>
      <c r="S22240" s="34">
        <v>66</v>
      </c>
      <c r="T22240" s="34">
        <v>29</v>
      </c>
      <c r="U22240" s="34">
        <v>45</v>
      </c>
      <c r="V22240" s="34">
        <v>48</v>
      </c>
      <c r="W22240" s="34">
        <v>50</v>
      </c>
      <c r="X22240" s="34">
        <v>52</v>
      </c>
      <c r="Y22240" s="34">
        <v>36</v>
      </c>
      <c r="Z22240" s="34">
        <v>41</v>
      </c>
      <c r="AA22240" s="34">
        <v>62</v>
      </c>
      <c r="AB22240" s="34">
        <v>45</v>
      </c>
      <c r="AC22240" s="34">
        <v>76</v>
      </c>
    </row>
    <row r="22241" spans="1:29" x14ac:dyDescent="0.2">
      <c r="A22241" s="34" t="s">
        <v>82734</v>
      </c>
      <c r="B22241" s="34">
        <v>70</v>
      </c>
      <c r="C22241" s="34">
        <v>98</v>
      </c>
      <c r="D22241" s="34">
        <v>115</v>
      </c>
      <c r="E22241" s="34">
        <v>109</v>
      </c>
      <c r="F22241" s="34">
        <v>111</v>
      </c>
      <c r="G22241" s="34">
        <v>79</v>
      </c>
      <c r="H22241" s="34">
        <v>77</v>
      </c>
      <c r="I22241" s="34">
        <v>75</v>
      </c>
      <c r="J22241" s="34">
        <v>98</v>
      </c>
      <c r="K22241" s="34">
        <v>81</v>
      </c>
      <c r="L22241" s="34">
        <v>83</v>
      </c>
      <c r="M22241" s="34">
        <v>77</v>
      </c>
      <c r="N22241" s="34">
        <v>73</v>
      </c>
      <c r="O22241" s="34">
        <v>110</v>
      </c>
      <c r="P22241" s="34">
        <v>80</v>
      </c>
      <c r="Q22241" s="34">
        <v>103</v>
      </c>
      <c r="R22241" s="34">
        <v>121</v>
      </c>
      <c r="S22241" s="34">
        <v>85</v>
      </c>
      <c r="T22241" s="34">
        <v>101</v>
      </c>
      <c r="U22241" s="34">
        <v>98</v>
      </c>
      <c r="V22241" s="34">
        <v>108</v>
      </c>
      <c r="W22241" s="34">
        <v>93</v>
      </c>
      <c r="X22241" s="34">
        <v>114</v>
      </c>
      <c r="Y22241" s="34">
        <v>113</v>
      </c>
      <c r="Z22241" s="34">
        <v>122</v>
      </c>
      <c r="AA22241" s="34">
        <v>139</v>
      </c>
      <c r="AB22241" s="34">
        <v>134</v>
      </c>
      <c r="AC22241" s="34">
        <v>180</v>
      </c>
    </row>
    <row r="22242" spans="1:29" x14ac:dyDescent="0.2">
      <c r="A22242" s="34" t="s">
        <v>82735</v>
      </c>
      <c r="B22242" s="34">
        <v>39</v>
      </c>
      <c r="C22242" s="34">
        <v>17</v>
      </c>
      <c r="D22242" s="34">
        <v>30</v>
      </c>
      <c r="E22242" s="34">
        <v>14</v>
      </c>
      <c r="F22242" s="34">
        <v>35</v>
      </c>
      <c r="G22242" s="34">
        <v>33</v>
      </c>
      <c r="H22242" s="34">
        <v>30</v>
      </c>
      <c r="I22242" s="34">
        <v>40</v>
      </c>
      <c r="J22242" s="34">
        <v>27</v>
      </c>
      <c r="K22242" s="34">
        <v>8</v>
      </c>
      <c r="L22242" s="34">
        <v>32</v>
      </c>
      <c r="M22242" s="34">
        <v>22</v>
      </c>
      <c r="N22242" s="34">
        <v>20</v>
      </c>
      <c r="O22242" s="34">
        <v>16</v>
      </c>
      <c r="P22242" s="34">
        <v>20</v>
      </c>
      <c r="Q22242" s="34">
        <v>43</v>
      </c>
      <c r="R22242" s="34">
        <v>20</v>
      </c>
      <c r="S22242" s="34">
        <v>37</v>
      </c>
      <c r="T22242" s="34">
        <v>48</v>
      </c>
      <c r="U22242" s="34">
        <v>20</v>
      </c>
      <c r="V22242" s="34">
        <v>37</v>
      </c>
      <c r="W22242" s="34">
        <v>22</v>
      </c>
      <c r="X22242" s="34">
        <v>42</v>
      </c>
      <c r="Y22242" s="34">
        <v>30</v>
      </c>
      <c r="Z22242" s="34">
        <v>16</v>
      </c>
      <c r="AA22242" s="34">
        <v>26</v>
      </c>
      <c r="AB22242" s="34">
        <v>55</v>
      </c>
      <c r="AC22242" s="34">
        <v>33</v>
      </c>
    </row>
    <row r="22243" spans="1:29" x14ac:dyDescent="0.2">
      <c r="A22243" s="34" t="s">
        <v>82736</v>
      </c>
      <c r="B22243" s="34">
        <v>91</v>
      </c>
      <c r="C22243" s="34">
        <v>88</v>
      </c>
      <c r="D22243" s="34">
        <v>74</v>
      </c>
      <c r="E22243" s="34">
        <v>120</v>
      </c>
      <c r="F22243" s="34">
        <v>102</v>
      </c>
      <c r="G22243" s="34">
        <v>124</v>
      </c>
      <c r="H22243" s="34">
        <v>120</v>
      </c>
      <c r="I22243" s="34">
        <v>110</v>
      </c>
      <c r="J22243" s="34">
        <v>104</v>
      </c>
      <c r="K22243" s="34">
        <v>121</v>
      </c>
      <c r="L22243" s="34">
        <v>98</v>
      </c>
      <c r="M22243" s="34">
        <v>93</v>
      </c>
      <c r="N22243" s="34">
        <v>82</v>
      </c>
      <c r="O22243" s="34">
        <v>93</v>
      </c>
      <c r="P22243" s="34">
        <v>75</v>
      </c>
      <c r="Q22243" s="34">
        <v>141</v>
      </c>
      <c r="R22243" s="34">
        <v>133</v>
      </c>
      <c r="S22243" s="34">
        <v>96</v>
      </c>
      <c r="T22243" s="34">
        <v>104</v>
      </c>
      <c r="U22243" s="34">
        <v>118</v>
      </c>
      <c r="V22243" s="34">
        <v>107</v>
      </c>
      <c r="W22243" s="34">
        <v>174</v>
      </c>
      <c r="X22243" s="34">
        <v>117</v>
      </c>
      <c r="Y22243" s="34">
        <v>121</v>
      </c>
      <c r="Z22243" s="34">
        <v>90</v>
      </c>
      <c r="AA22243" s="34">
        <v>96</v>
      </c>
      <c r="AB22243" s="34">
        <v>155</v>
      </c>
      <c r="AC22243" s="34">
        <v>172</v>
      </c>
    </row>
    <row r="22244" spans="1:29" x14ac:dyDescent="0.2">
      <c r="A22244" s="34" t="s">
        <v>82737</v>
      </c>
      <c r="B22244" s="34">
        <v>87</v>
      </c>
      <c r="C22244" s="34">
        <v>90</v>
      </c>
      <c r="D22244" s="34">
        <v>201</v>
      </c>
      <c r="E22244" s="34">
        <v>137</v>
      </c>
      <c r="F22244" s="34">
        <v>162</v>
      </c>
      <c r="G22244" s="34">
        <v>125</v>
      </c>
      <c r="H22244" s="34">
        <v>192</v>
      </c>
      <c r="I22244" s="34">
        <v>133</v>
      </c>
      <c r="J22244" s="34">
        <v>145</v>
      </c>
      <c r="K22244" s="34">
        <v>121</v>
      </c>
      <c r="L22244" s="34">
        <v>161</v>
      </c>
      <c r="M22244" s="34">
        <v>84</v>
      </c>
      <c r="N22244" s="34">
        <v>153</v>
      </c>
      <c r="O22244" s="34">
        <v>119</v>
      </c>
      <c r="P22244" s="34">
        <v>190</v>
      </c>
      <c r="Q22244" s="34">
        <v>166</v>
      </c>
      <c r="R22244" s="34">
        <v>221</v>
      </c>
      <c r="S22244" s="34">
        <v>158</v>
      </c>
      <c r="T22244" s="34">
        <v>193</v>
      </c>
      <c r="U22244" s="34">
        <v>157</v>
      </c>
      <c r="V22244" s="34">
        <v>243</v>
      </c>
      <c r="W22244" s="34">
        <v>188</v>
      </c>
      <c r="X22244" s="34">
        <v>165</v>
      </c>
      <c r="Y22244" s="34">
        <v>144</v>
      </c>
      <c r="Z22244" s="34">
        <v>179</v>
      </c>
      <c r="AA22244" s="34">
        <v>161</v>
      </c>
      <c r="AB22244" s="34">
        <v>281</v>
      </c>
      <c r="AC22244" s="34">
        <v>267</v>
      </c>
    </row>
    <row r="22245" spans="1:29" x14ac:dyDescent="0.2">
      <c r="A22245" s="34" t="s">
        <v>82738</v>
      </c>
      <c r="B22245" s="34">
        <v>28</v>
      </c>
      <c r="C22245" s="34">
        <v>30</v>
      </c>
      <c r="D22245" s="34">
        <v>23</v>
      </c>
      <c r="E22245" s="34">
        <v>21</v>
      </c>
      <c r="F22245" s="34">
        <v>22</v>
      </c>
      <c r="G22245" s="34">
        <v>20</v>
      </c>
      <c r="H22245" s="34">
        <v>37</v>
      </c>
      <c r="I22245" s="34">
        <v>26</v>
      </c>
      <c r="J22245" s="34">
        <v>22</v>
      </c>
      <c r="K22245" s="34">
        <v>43</v>
      </c>
      <c r="L22245" s="34">
        <v>13</v>
      </c>
      <c r="M22245" s="34">
        <v>17</v>
      </c>
      <c r="N22245" s="34">
        <v>18</v>
      </c>
      <c r="O22245" s="34">
        <v>22</v>
      </c>
      <c r="P22245" s="34">
        <v>43</v>
      </c>
      <c r="Q22245" s="34">
        <v>32</v>
      </c>
      <c r="R22245" s="34">
        <v>26</v>
      </c>
      <c r="S22245" s="34">
        <v>20</v>
      </c>
      <c r="T22245" s="34">
        <v>37</v>
      </c>
      <c r="U22245" s="34">
        <v>29</v>
      </c>
      <c r="V22245" s="34">
        <v>19</v>
      </c>
      <c r="W22245" s="34">
        <v>23</v>
      </c>
      <c r="X22245" s="34">
        <v>31</v>
      </c>
      <c r="Y22245" s="34">
        <v>13</v>
      </c>
      <c r="Z22245" s="34">
        <v>39</v>
      </c>
      <c r="AA22245" s="34">
        <v>34</v>
      </c>
      <c r="AB22245" s="34">
        <v>14</v>
      </c>
      <c r="AC22245" s="34">
        <v>42</v>
      </c>
    </row>
    <row r="22246" spans="1:29" x14ac:dyDescent="0.2">
      <c r="A22246" s="34" t="s">
        <v>82739</v>
      </c>
      <c r="B22246" s="34">
        <v>74</v>
      </c>
      <c r="C22246" s="34">
        <v>23</v>
      </c>
      <c r="D22246" s="34">
        <v>37</v>
      </c>
      <c r="E22246" s="34">
        <v>32</v>
      </c>
      <c r="F22246" s="34">
        <v>32</v>
      </c>
      <c r="G22246" s="34">
        <v>28</v>
      </c>
      <c r="H22246" s="34">
        <v>46</v>
      </c>
      <c r="I22246" s="34">
        <v>10</v>
      </c>
      <c r="J22246" s="34">
        <v>37</v>
      </c>
      <c r="K22246" s="34">
        <v>39</v>
      </c>
      <c r="L22246" s="34">
        <v>33</v>
      </c>
      <c r="M22246" s="34">
        <v>25</v>
      </c>
      <c r="N22246" s="34">
        <v>23</v>
      </c>
      <c r="O22246" s="34">
        <v>8</v>
      </c>
      <c r="P22246" s="34">
        <v>29</v>
      </c>
      <c r="Q22246" s="34">
        <v>29</v>
      </c>
      <c r="R22246" s="34">
        <v>59</v>
      </c>
      <c r="S22246" s="34">
        <v>37</v>
      </c>
      <c r="T22246" s="34">
        <v>48</v>
      </c>
      <c r="U22246" s="34">
        <v>35</v>
      </c>
      <c r="V22246" s="34">
        <v>36</v>
      </c>
      <c r="W22246" s="34">
        <v>45</v>
      </c>
      <c r="X22246" s="34">
        <v>37</v>
      </c>
      <c r="Y22246" s="34">
        <v>35</v>
      </c>
      <c r="Z22246" s="34">
        <v>32</v>
      </c>
      <c r="AA22246" s="34">
        <v>34</v>
      </c>
      <c r="AB22246" s="34">
        <v>52</v>
      </c>
      <c r="AC22246" s="34">
        <v>70</v>
      </c>
    </row>
    <row r="22247" spans="1:29" x14ac:dyDescent="0.2">
      <c r="A22247" s="34" t="s">
        <v>82740</v>
      </c>
      <c r="B22247" s="34">
        <v>52</v>
      </c>
      <c r="C22247" s="34">
        <v>72</v>
      </c>
      <c r="D22247" s="34">
        <v>74</v>
      </c>
      <c r="E22247" s="34">
        <v>60</v>
      </c>
      <c r="F22247" s="34">
        <v>62</v>
      </c>
      <c r="G22247" s="34">
        <v>44</v>
      </c>
      <c r="H22247" s="34">
        <v>67</v>
      </c>
      <c r="I22247" s="34">
        <v>46</v>
      </c>
      <c r="J22247" s="34">
        <v>74</v>
      </c>
      <c r="K22247" s="34">
        <v>55</v>
      </c>
      <c r="L22247" s="34">
        <v>52</v>
      </c>
      <c r="M22247" s="34">
        <v>73</v>
      </c>
      <c r="N22247" s="34">
        <v>55</v>
      </c>
      <c r="O22247" s="34">
        <v>48</v>
      </c>
      <c r="P22247" s="34">
        <v>74</v>
      </c>
      <c r="Q22247" s="34">
        <v>88</v>
      </c>
      <c r="R22247" s="34">
        <v>83</v>
      </c>
      <c r="S22247" s="34">
        <v>78</v>
      </c>
      <c r="T22247" s="34">
        <v>80</v>
      </c>
      <c r="U22247" s="34">
        <v>58</v>
      </c>
      <c r="V22247" s="34">
        <v>82</v>
      </c>
      <c r="W22247" s="34">
        <v>42</v>
      </c>
      <c r="X22247" s="34">
        <v>52</v>
      </c>
      <c r="Y22247" s="34">
        <v>60</v>
      </c>
      <c r="Z22247" s="34">
        <v>67</v>
      </c>
      <c r="AA22247" s="34">
        <v>65</v>
      </c>
      <c r="AB22247" s="34">
        <v>87</v>
      </c>
      <c r="AC22247" s="34">
        <v>93</v>
      </c>
    </row>
    <row r="22248" spans="1:29" x14ac:dyDescent="0.2">
      <c r="A22248" s="34" t="s">
        <v>82741</v>
      </c>
      <c r="B22248" s="34">
        <v>110</v>
      </c>
      <c r="C22248" s="34">
        <v>100</v>
      </c>
      <c r="D22248" s="34">
        <v>97</v>
      </c>
      <c r="E22248" s="34">
        <v>106</v>
      </c>
      <c r="F22248" s="34">
        <v>100</v>
      </c>
      <c r="G22248" s="34">
        <v>86</v>
      </c>
      <c r="H22248" s="34">
        <v>100</v>
      </c>
      <c r="I22248" s="34">
        <v>92</v>
      </c>
      <c r="J22248" s="34">
        <v>109</v>
      </c>
      <c r="K22248" s="34">
        <v>98</v>
      </c>
      <c r="L22248" s="34">
        <v>92</v>
      </c>
      <c r="M22248" s="34">
        <v>96</v>
      </c>
      <c r="N22248" s="34">
        <v>63</v>
      </c>
      <c r="O22248" s="34">
        <v>69</v>
      </c>
      <c r="P22248" s="34">
        <v>82</v>
      </c>
      <c r="Q22248" s="34">
        <v>150</v>
      </c>
      <c r="R22248" s="34">
        <v>122</v>
      </c>
      <c r="S22248" s="34">
        <v>93</v>
      </c>
      <c r="T22248" s="34">
        <v>93</v>
      </c>
      <c r="U22248" s="34">
        <v>104</v>
      </c>
      <c r="V22248" s="34">
        <v>114</v>
      </c>
      <c r="W22248" s="34">
        <v>148</v>
      </c>
      <c r="X22248" s="34">
        <v>127</v>
      </c>
      <c r="Y22248" s="34">
        <v>150</v>
      </c>
      <c r="Z22248" s="34">
        <v>99</v>
      </c>
      <c r="AA22248" s="34">
        <v>126</v>
      </c>
      <c r="AB22248" s="34">
        <v>147</v>
      </c>
      <c r="AC22248" s="34">
        <v>183</v>
      </c>
    </row>
    <row r="22249" spans="1:29" x14ac:dyDescent="0.2">
      <c r="A22249" s="34" t="s">
        <v>82742</v>
      </c>
      <c r="B22249" s="34">
        <v>16</v>
      </c>
      <c r="C22249" s="34">
        <v>3</v>
      </c>
      <c r="D22249" s="34">
        <v>7</v>
      </c>
      <c r="E22249" s="34">
        <v>2</v>
      </c>
      <c r="F22249" s="34">
        <v>10</v>
      </c>
      <c r="G22249" s="34">
        <v>0</v>
      </c>
      <c r="H22249" s="34">
        <v>4</v>
      </c>
      <c r="I22249" s="34">
        <v>4</v>
      </c>
      <c r="J22249" s="34">
        <v>2</v>
      </c>
      <c r="K22249" s="34">
        <v>0</v>
      </c>
      <c r="L22249" s="34">
        <v>2</v>
      </c>
      <c r="M22249" s="34">
        <v>3</v>
      </c>
      <c r="N22249" s="34">
        <v>3</v>
      </c>
      <c r="O22249" s="34">
        <v>0</v>
      </c>
      <c r="P22249" s="34">
        <v>1</v>
      </c>
      <c r="Q22249" s="34">
        <v>4</v>
      </c>
      <c r="R22249" s="34">
        <v>0</v>
      </c>
      <c r="S22249" s="34">
        <v>5</v>
      </c>
      <c r="T22249" s="34">
        <v>2</v>
      </c>
      <c r="U22249" s="34">
        <v>2</v>
      </c>
      <c r="V22249" s="34">
        <v>3</v>
      </c>
      <c r="W22249" s="34">
        <v>4</v>
      </c>
      <c r="X22249" s="34">
        <v>7</v>
      </c>
      <c r="Y22249" s="34">
        <v>2</v>
      </c>
      <c r="Z22249" s="34">
        <v>13</v>
      </c>
      <c r="AA22249" s="34">
        <v>7</v>
      </c>
      <c r="AB22249" s="34">
        <v>3</v>
      </c>
      <c r="AC22249" s="34">
        <v>6</v>
      </c>
    </row>
    <row r="22250" spans="1:29" x14ac:dyDescent="0.2">
      <c r="A22250" s="34" t="s">
        <v>82743</v>
      </c>
      <c r="B22250" s="34">
        <v>88</v>
      </c>
      <c r="C22250" s="34">
        <v>83</v>
      </c>
      <c r="D22250" s="34">
        <v>80</v>
      </c>
      <c r="E22250" s="34">
        <v>68</v>
      </c>
      <c r="F22250" s="34">
        <v>104</v>
      </c>
      <c r="G22250" s="34">
        <v>94</v>
      </c>
      <c r="H22250" s="34">
        <v>65</v>
      </c>
      <c r="I22250" s="34">
        <v>97</v>
      </c>
      <c r="J22250" s="34">
        <v>84</v>
      </c>
      <c r="K22250" s="34">
        <v>73</v>
      </c>
      <c r="L22250" s="34">
        <v>91</v>
      </c>
      <c r="M22250" s="34">
        <v>63</v>
      </c>
      <c r="N22250" s="34">
        <v>56</v>
      </c>
      <c r="O22250" s="34">
        <v>87</v>
      </c>
      <c r="P22250" s="34">
        <v>93</v>
      </c>
      <c r="Q22250" s="34">
        <v>135</v>
      </c>
      <c r="R22250" s="34">
        <v>128</v>
      </c>
      <c r="S22250" s="34">
        <v>83</v>
      </c>
      <c r="T22250" s="34">
        <v>139</v>
      </c>
      <c r="U22250" s="34">
        <v>114</v>
      </c>
      <c r="V22250" s="34">
        <v>114</v>
      </c>
      <c r="W22250" s="34">
        <v>116</v>
      </c>
      <c r="X22250" s="34">
        <v>124</v>
      </c>
      <c r="Y22250" s="34">
        <v>89</v>
      </c>
      <c r="Z22250" s="34">
        <v>85</v>
      </c>
      <c r="AA22250" s="34">
        <v>86</v>
      </c>
      <c r="AB22250" s="34">
        <v>162</v>
      </c>
      <c r="AC22250" s="34">
        <v>122</v>
      </c>
    </row>
    <row r="22251" spans="1:29" x14ac:dyDescent="0.2">
      <c r="A22251" s="34" t="s">
        <v>82744</v>
      </c>
      <c r="B22251" s="34">
        <v>51</v>
      </c>
      <c r="C22251" s="34">
        <v>35</v>
      </c>
      <c r="D22251" s="34">
        <v>50</v>
      </c>
      <c r="E22251" s="34">
        <v>42</v>
      </c>
      <c r="F22251" s="34">
        <v>48</v>
      </c>
      <c r="G22251" s="34">
        <v>39</v>
      </c>
      <c r="H22251" s="34">
        <v>50</v>
      </c>
      <c r="I22251" s="34">
        <v>33</v>
      </c>
      <c r="J22251" s="34">
        <v>57</v>
      </c>
      <c r="K22251" s="34">
        <v>28</v>
      </c>
      <c r="L22251" s="34">
        <v>60</v>
      </c>
      <c r="M22251" s="34">
        <v>33</v>
      </c>
      <c r="N22251" s="34">
        <v>41</v>
      </c>
      <c r="O22251" s="34">
        <v>38</v>
      </c>
      <c r="P22251" s="34">
        <v>48</v>
      </c>
      <c r="Q22251" s="34">
        <v>83</v>
      </c>
      <c r="R22251" s="34">
        <v>76</v>
      </c>
      <c r="S22251" s="34">
        <v>48</v>
      </c>
      <c r="T22251" s="34">
        <v>99</v>
      </c>
      <c r="U22251" s="34">
        <v>42</v>
      </c>
      <c r="V22251" s="34">
        <v>50</v>
      </c>
      <c r="W22251" s="34">
        <v>58</v>
      </c>
      <c r="X22251" s="34">
        <v>49</v>
      </c>
      <c r="Y22251" s="34">
        <v>86</v>
      </c>
      <c r="Z22251" s="34">
        <v>57</v>
      </c>
      <c r="AA22251" s="34">
        <v>45</v>
      </c>
      <c r="AB22251" s="34">
        <v>64</v>
      </c>
      <c r="AC22251" s="34">
        <v>80</v>
      </c>
    </row>
    <row r="22252" spans="1:29" x14ac:dyDescent="0.2">
      <c r="A22252" s="34" t="s">
        <v>82745</v>
      </c>
      <c r="B22252" s="34">
        <v>55</v>
      </c>
      <c r="C22252" s="34">
        <v>59</v>
      </c>
      <c r="D22252" s="34">
        <v>75</v>
      </c>
      <c r="E22252" s="34">
        <v>44</v>
      </c>
      <c r="F22252" s="34">
        <v>37</v>
      </c>
      <c r="G22252" s="34">
        <v>52</v>
      </c>
      <c r="H22252" s="34">
        <v>71</v>
      </c>
      <c r="I22252" s="34">
        <v>39</v>
      </c>
      <c r="J22252" s="34">
        <v>39</v>
      </c>
      <c r="K22252" s="34">
        <v>58</v>
      </c>
      <c r="L22252" s="34">
        <v>23</v>
      </c>
      <c r="M22252" s="34">
        <v>31</v>
      </c>
      <c r="N22252" s="34">
        <v>25</v>
      </c>
      <c r="O22252" s="34">
        <v>33</v>
      </c>
      <c r="P22252" s="34">
        <v>43</v>
      </c>
      <c r="Q22252" s="34">
        <v>62</v>
      </c>
      <c r="R22252" s="34">
        <v>57</v>
      </c>
      <c r="S22252" s="34">
        <v>50</v>
      </c>
      <c r="T22252" s="34">
        <v>48</v>
      </c>
      <c r="U22252" s="34">
        <v>38</v>
      </c>
      <c r="V22252" s="34">
        <v>50</v>
      </c>
      <c r="W22252" s="34">
        <v>31</v>
      </c>
      <c r="X22252" s="34">
        <v>63</v>
      </c>
      <c r="Y22252" s="34">
        <v>41</v>
      </c>
      <c r="Z22252" s="34">
        <v>61</v>
      </c>
      <c r="AA22252" s="34">
        <v>83</v>
      </c>
      <c r="AB22252" s="34">
        <v>71</v>
      </c>
      <c r="AC22252" s="34">
        <v>96</v>
      </c>
    </row>
    <row r="22253" spans="1:29" x14ac:dyDescent="0.2">
      <c r="A22253" s="34" t="s">
        <v>82746</v>
      </c>
      <c r="B22253" s="34">
        <v>78</v>
      </c>
      <c r="C22253" s="34">
        <v>65</v>
      </c>
      <c r="D22253" s="34">
        <v>98</v>
      </c>
      <c r="E22253" s="34">
        <v>72</v>
      </c>
      <c r="F22253" s="34">
        <v>91</v>
      </c>
      <c r="G22253" s="34">
        <v>61</v>
      </c>
      <c r="H22253" s="34">
        <v>98</v>
      </c>
      <c r="I22253" s="34">
        <v>44</v>
      </c>
      <c r="J22253" s="34">
        <v>67</v>
      </c>
      <c r="K22253" s="34">
        <v>90</v>
      </c>
      <c r="L22253" s="34">
        <v>68</v>
      </c>
      <c r="M22253" s="34">
        <v>64</v>
      </c>
      <c r="N22253" s="34">
        <v>109</v>
      </c>
      <c r="O22253" s="34">
        <v>66</v>
      </c>
      <c r="P22253" s="34">
        <v>93</v>
      </c>
      <c r="Q22253" s="34">
        <v>98</v>
      </c>
      <c r="R22253" s="34">
        <v>106</v>
      </c>
      <c r="S22253" s="34">
        <v>82</v>
      </c>
      <c r="T22253" s="34">
        <v>79</v>
      </c>
      <c r="U22253" s="34">
        <v>68</v>
      </c>
      <c r="V22253" s="34">
        <v>114</v>
      </c>
      <c r="W22253" s="34">
        <v>77</v>
      </c>
      <c r="X22253" s="34">
        <v>123</v>
      </c>
      <c r="Y22253" s="34">
        <v>84</v>
      </c>
      <c r="Z22253" s="34">
        <v>110</v>
      </c>
      <c r="AA22253" s="34">
        <v>102</v>
      </c>
      <c r="AB22253" s="34">
        <v>116</v>
      </c>
      <c r="AC22253" s="34">
        <v>83</v>
      </c>
    </row>
    <row r="22254" spans="1:29" x14ac:dyDescent="0.2">
      <c r="A22254" s="34" t="s">
        <v>82747</v>
      </c>
      <c r="B22254" s="34">
        <v>53</v>
      </c>
      <c r="C22254" s="34">
        <v>52</v>
      </c>
      <c r="D22254" s="34">
        <v>69</v>
      </c>
      <c r="E22254" s="34">
        <v>48</v>
      </c>
      <c r="F22254" s="34">
        <v>55</v>
      </c>
      <c r="G22254" s="34">
        <v>25</v>
      </c>
      <c r="H22254" s="34">
        <v>50</v>
      </c>
      <c r="I22254" s="34">
        <v>57</v>
      </c>
      <c r="J22254" s="34">
        <v>62</v>
      </c>
      <c r="K22254" s="34">
        <v>65</v>
      </c>
      <c r="L22254" s="34">
        <v>59</v>
      </c>
      <c r="M22254" s="34">
        <v>58</v>
      </c>
      <c r="N22254" s="34">
        <v>58</v>
      </c>
      <c r="O22254" s="34">
        <v>59</v>
      </c>
      <c r="P22254" s="34">
        <v>41</v>
      </c>
      <c r="Q22254" s="34">
        <v>69</v>
      </c>
      <c r="R22254" s="34">
        <v>59</v>
      </c>
      <c r="S22254" s="34">
        <v>65</v>
      </c>
      <c r="T22254" s="34">
        <v>37</v>
      </c>
      <c r="U22254" s="34">
        <v>54</v>
      </c>
      <c r="V22254" s="34">
        <v>85</v>
      </c>
      <c r="W22254" s="34">
        <v>57</v>
      </c>
      <c r="X22254" s="34">
        <v>87</v>
      </c>
      <c r="Y22254" s="34">
        <v>66</v>
      </c>
      <c r="Z22254" s="34">
        <v>55</v>
      </c>
      <c r="AA22254" s="34">
        <v>59</v>
      </c>
      <c r="AB22254" s="34">
        <v>95</v>
      </c>
      <c r="AC22254" s="34">
        <v>127</v>
      </c>
    </row>
    <row r="22255" spans="1:29" x14ac:dyDescent="0.2">
      <c r="A22255" s="34" t="s">
        <v>82748</v>
      </c>
      <c r="B22255" s="34">
        <v>106</v>
      </c>
      <c r="C22255" s="34">
        <v>81</v>
      </c>
      <c r="D22255" s="34">
        <v>112</v>
      </c>
      <c r="E22255" s="34">
        <v>99</v>
      </c>
      <c r="F22255" s="34">
        <v>104</v>
      </c>
      <c r="G22255" s="34">
        <v>100</v>
      </c>
      <c r="H22255" s="34">
        <v>131</v>
      </c>
      <c r="I22255" s="34">
        <v>63</v>
      </c>
      <c r="J22255" s="34">
        <v>111</v>
      </c>
      <c r="K22255" s="34">
        <v>85</v>
      </c>
      <c r="L22255" s="34">
        <v>99</v>
      </c>
      <c r="M22255" s="34">
        <v>103</v>
      </c>
      <c r="N22255" s="34">
        <v>98</v>
      </c>
      <c r="O22255" s="34">
        <v>108</v>
      </c>
      <c r="P22255" s="34">
        <v>93</v>
      </c>
      <c r="Q22255" s="34">
        <v>99</v>
      </c>
      <c r="R22255" s="34">
        <v>159</v>
      </c>
      <c r="S22255" s="34">
        <v>92</v>
      </c>
      <c r="T22255" s="34">
        <v>127</v>
      </c>
      <c r="U22255" s="34">
        <v>81</v>
      </c>
      <c r="V22255" s="34">
        <v>173</v>
      </c>
      <c r="W22255" s="34">
        <v>131</v>
      </c>
      <c r="X22255" s="34">
        <v>145</v>
      </c>
      <c r="Y22255" s="34">
        <v>124</v>
      </c>
      <c r="Z22255" s="34">
        <v>167</v>
      </c>
      <c r="AA22255" s="34">
        <v>127</v>
      </c>
      <c r="AB22255" s="34">
        <v>138</v>
      </c>
      <c r="AC22255" s="34">
        <v>172</v>
      </c>
    </row>
    <row r="22256" spans="1:29" x14ac:dyDescent="0.2">
      <c r="A22256" s="34" t="s">
        <v>82749</v>
      </c>
      <c r="B22256" s="34">
        <v>166</v>
      </c>
      <c r="C22256" s="34">
        <v>142</v>
      </c>
      <c r="D22256" s="34">
        <v>179</v>
      </c>
      <c r="E22256" s="34">
        <v>176</v>
      </c>
      <c r="F22256" s="34">
        <v>185</v>
      </c>
      <c r="G22256" s="34">
        <v>183</v>
      </c>
      <c r="H22256" s="34">
        <v>209</v>
      </c>
      <c r="I22256" s="34">
        <v>165</v>
      </c>
      <c r="J22256" s="34">
        <v>201</v>
      </c>
      <c r="K22256" s="34">
        <v>170</v>
      </c>
      <c r="L22256" s="34">
        <v>235</v>
      </c>
      <c r="M22256" s="34">
        <v>180</v>
      </c>
      <c r="N22256" s="34">
        <v>180</v>
      </c>
      <c r="O22256" s="34">
        <v>153</v>
      </c>
      <c r="P22256" s="34">
        <v>181</v>
      </c>
      <c r="Q22256" s="34">
        <v>236</v>
      </c>
      <c r="R22256" s="34">
        <v>231</v>
      </c>
      <c r="S22256" s="34">
        <v>205</v>
      </c>
      <c r="T22256" s="34">
        <v>271</v>
      </c>
      <c r="U22256" s="34">
        <v>172</v>
      </c>
      <c r="V22256" s="34">
        <v>214</v>
      </c>
      <c r="W22256" s="34">
        <v>248</v>
      </c>
      <c r="X22256" s="34">
        <v>243</v>
      </c>
      <c r="Y22256" s="34">
        <v>298</v>
      </c>
      <c r="Z22256" s="34">
        <v>190</v>
      </c>
      <c r="AA22256" s="34">
        <v>227</v>
      </c>
      <c r="AB22256" s="34">
        <v>300</v>
      </c>
      <c r="AC22256" s="34">
        <v>285</v>
      </c>
    </row>
    <row r="22257" spans="1:29" x14ac:dyDescent="0.2">
      <c r="A22257" s="34" t="s">
        <v>82750</v>
      </c>
      <c r="B22257" s="34">
        <v>64</v>
      </c>
      <c r="C22257" s="34">
        <v>63</v>
      </c>
      <c r="D22257" s="34">
        <v>78</v>
      </c>
      <c r="E22257" s="34">
        <v>49</v>
      </c>
      <c r="F22257" s="34">
        <v>96</v>
      </c>
      <c r="G22257" s="34">
        <v>41</v>
      </c>
      <c r="H22257" s="34">
        <v>75</v>
      </c>
      <c r="I22257" s="34">
        <v>61</v>
      </c>
      <c r="J22257" s="34">
        <v>85</v>
      </c>
      <c r="K22257" s="34">
        <v>53</v>
      </c>
      <c r="L22257" s="34">
        <v>55</v>
      </c>
      <c r="M22257" s="34">
        <v>47</v>
      </c>
      <c r="N22257" s="34">
        <v>62</v>
      </c>
      <c r="O22257" s="34">
        <v>57</v>
      </c>
      <c r="P22257" s="34">
        <v>65</v>
      </c>
      <c r="Q22257" s="34">
        <v>62</v>
      </c>
      <c r="R22257" s="34">
        <v>80</v>
      </c>
      <c r="S22257" s="34">
        <v>72</v>
      </c>
      <c r="T22257" s="34">
        <v>100</v>
      </c>
      <c r="U22257" s="34">
        <v>65</v>
      </c>
      <c r="V22257" s="34">
        <v>70</v>
      </c>
      <c r="W22257" s="34">
        <v>75</v>
      </c>
      <c r="X22257" s="34">
        <v>82</v>
      </c>
      <c r="Y22257" s="34">
        <v>62</v>
      </c>
      <c r="Z22257" s="34">
        <v>90</v>
      </c>
      <c r="AA22257" s="34">
        <v>86</v>
      </c>
      <c r="AB22257" s="34">
        <v>108</v>
      </c>
      <c r="AC22257" s="34">
        <v>106</v>
      </c>
    </row>
    <row r="22258" spans="1:29" x14ac:dyDescent="0.2">
      <c r="A22258" s="34" t="s">
        <v>82751</v>
      </c>
      <c r="B22258" s="34">
        <v>80</v>
      </c>
      <c r="C22258" s="34">
        <v>52</v>
      </c>
      <c r="D22258" s="34">
        <v>28</v>
      </c>
      <c r="E22258" s="34">
        <v>42</v>
      </c>
      <c r="F22258" s="34">
        <v>48</v>
      </c>
      <c r="G22258" s="34">
        <v>40</v>
      </c>
      <c r="H22258" s="34">
        <v>54</v>
      </c>
      <c r="I22258" s="34">
        <v>39</v>
      </c>
      <c r="J22258" s="34">
        <v>53</v>
      </c>
      <c r="K22258" s="34">
        <v>23</v>
      </c>
      <c r="L22258" s="34">
        <v>38</v>
      </c>
      <c r="M22258" s="34">
        <v>48</v>
      </c>
      <c r="N22258" s="34">
        <v>46</v>
      </c>
      <c r="O22258" s="34">
        <v>32</v>
      </c>
      <c r="P22258" s="34">
        <v>53</v>
      </c>
      <c r="Q22258" s="34">
        <v>44</v>
      </c>
      <c r="R22258" s="34">
        <v>90</v>
      </c>
      <c r="S22258" s="34">
        <v>40</v>
      </c>
      <c r="T22258" s="34">
        <v>61</v>
      </c>
      <c r="U22258" s="34">
        <v>39</v>
      </c>
      <c r="V22258" s="34">
        <v>48</v>
      </c>
      <c r="W22258" s="34">
        <v>74</v>
      </c>
      <c r="X22258" s="34">
        <v>65</v>
      </c>
      <c r="Y22258" s="34">
        <v>46</v>
      </c>
      <c r="Z22258" s="34">
        <v>45</v>
      </c>
      <c r="AA22258" s="34">
        <v>47</v>
      </c>
      <c r="AB22258" s="34">
        <v>58</v>
      </c>
      <c r="AC22258" s="34">
        <v>68</v>
      </c>
    </row>
    <row r="22259" spans="1:29" x14ac:dyDescent="0.2">
      <c r="A22259" s="34" t="s">
        <v>82752</v>
      </c>
      <c r="B22259" s="34">
        <v>142</v>
      </c>
      <c r="C22259" s="34">
        <v>78</v>
      </c>
      <c r="D22259" s="34">
        <v>84</v>
      </c>
      <c r="E22259" s="34">
        <v>96</v>
      </c>
      <c r="F22259" s="34">
        <v>111</v>
      </c>
      <c r="G22259" s="34">
        <v>104</v>
      </c>
      <c r="H22259" s="34">
        <v>102</v>
      </c>
      <c r="I22259" s="34">
        <v>60</v>
      </c>
      <c r="J22259" s="34">
        <v>89</v>
      </c>
      <c r="K22259" s="34">
        <v>93</v>
      </c>
      <c r="L22259" s="34">
        <v>114</v>
      </c>
      <c r="M22259" s="34">
        <v>101</v>
      </c>
      <c r="N22259" s="34">
        <v>84</v>
      </c>
      <c r="O22259" s="34">
        <v>79</v>
      </c>
      <c r="P22259" s="34">
        <v>82</v>
      </c>
      <c r="Q22259" s="34">
        <v>119</v>
      </c>
      <c r="R22259" s="34">
        <v>142</v>
      </c>
      <c r="S22259" s="34">
        <v>115</v>
      </c>
      <c r="T22259" s="34">
        <v>164</v>
      </c>
      <c r="U22259" s="34">
        <v>108</v>
      </c>
      <c r="V22259" s="34">
        <v>109</v>
      </c>
      <c r="W22259" s="34">
        <v>136</v>
      </c>
      <c r="X22259" s="34">
        <v>138</v>
      </c>
      <c r="Y22259" s="34">
        <v>113</v>
      </c>
      <c r="Z22259" s="34">
        <v>110</v>
      </c>
      <c r="AA22259" s="34">
        <v>114</v>
      </c>
      <c r="AB22259" s="34">
        <v>176</v>
      </c>
      <c r="AC22259" s="34">
        <v>165</v>
      </c>
    </row>
    <row r="22260" spans="1:29" x14ac:dyDescent="0.2">
      <c r="A22260" s="34" t="s">
        <v>82753</v>
      </c>
      <c r="B22260" s="34">
        <v>42</v>
      </c>
      <c r="C22260" s="34">
        <v>34</v>
      </c>
      <c r="D22260" s="34">
        <v>34</v>
      </c>
      <c r="E22260" s="34">
        <v>30</v>
      </c>
      <c r="F22260" s="34">
        <v>56</v>
      </c>
      <c r="G22260" s="34">
        <v>42</v>
      </c>
      <c r="H22260" s="34">
        <v>37</v>
      </c>
      <c r="I22260" s="34">
        <v>37</v>
      </c>
      <c r="J22260" s="34">
        <v>46</v>
      </c>
      <c r="K22260" s="34">
        <v>34</v>
      </c>
      <c r="L22260" s="34">
        <v>41</v>
      </c>
      <c r="M22260" s="34">
        <v>44</v>
      </c>
      <c r="N22260" s="34">
        <v>30</v>
      </c>
      <c r="O22260" s="34">
        <v>36</v>
      </c>
      <c r="P22260" s="34">
        <v>45</v>
      </c>
      <c r="Q22260" s="34">
        <v>58</v>
      </c>
      <c r="R22260" s="34">
        <v>37</v>
      </c>
      <c r="S22260" s="34">
        <v>59</v>
      </c>
      <c r="T22260" s="34">
        <v>45</v>
      </c>
      <c r="U22260" s="34">
        <v>34</v>
      </c>
      <c r="V22260" s="34">
        <v>54</v>
      </c>
      <c r="W22260" s="34">
        <v>58</v>
      </c>
      <c r="X22260" s="34">
        <v>56</v>
      </c>
      <c r="Y22260" s="34">
        <v>28</v>
      </c>
      <c r="Z22260" s="34">
        <v>45</v>
      </c>
      <c r="AA22260" s="34">
        <v>32</v>
      </c>
      <c r="AB22260" s="34">
        <v>49</v>
      </c>
      <c r="AC22260" s="34">
        <v>66</v>
      </c>
    </row>
    <row r="22261" spans="1:29" x14ac:dyDescent="0.2">
      <c r="A22261" s="34" t="s">
        <v>82754</v>
      </c>
      <c r="B22261" s="34">
        <v>99</v>
      </c>
      <c r="C22261" s="34">
        <v>106</v>
      </c>
      <c r="D22261" s="34">
        <v>121</v>
      </c>
      <c r="E22261" s="34">
        <v>117</v>
      </c>
      <c r="F22261" s="34">
        <v>118</v>
      </c>
      <c r="G22261" s="34">
        <v>120</v>
      </c>
      <c r="H22261" s="34">
        <v>116</v>
      </c>
      <c r="I22261" s="34">
        <v>68</v>
      </c>
      <c r="J22261" s="34">
        <v>133</v>
      </c>
      <c r="K22261" s="34">
        <v>111</v>
      </c>
      <c r="L22261" s="34">
        <v>126</v>
      </c>
      <c r="M22261" s="34">
        <v>95</v>
      </c>
      <c r="N22261" s="34">
        <v>82</v>
      </c>
      <c r="O22261" s="34">
        <v>71</v>
      </c>
      <c r="P22261" s="34">
        <v>134</v>
      </c>
      <c r="Q22261" s="34">
        <v>162</v>
      </c>
      <c r="R22261" s="34">
        <v>169</v>
      </c>
      <c r="S22261" s="34">
        <v>143</v>
      </c>
      <c r="T22261" s="34">
        <v>175</v>
      </c>
      <c r="U22261" s="34">
        <v>126</v>
      </c>
      <c r="V22261" s="34">
        <v>142</v>
      </c>
      <c r="W22261" s="34">
        <v>157</v>
      </c>
      <c r="X22261" s="34">
        <v>142</v>
      </c>
      <c r="Y22261" s="34">
        <v>136</v>
      </c>
      <c r="Z22261" s="34">
        <v>128</v>
      </c>
      <c r="AA22261" s="34">
        <v>128</v>
      </c>
      <c r="AB22261" s="34">
        <v>127</v>
      </c>
      <c r="AC22261" s="34">
        <v>159</v>
      </c>
    </row>
    <row r="22262" spans="1:29" x14ac:dyDescent="0.2">
      <c r="A22262" s="34" t="s">
        <v>82755</v>
      </c>
      <c r="B22262" s="34">
        <v>111</v>
      </c>
      <c r="C22262" s="34">
        <v>70</v>
      </c>
      <c r="D22262" s="34">
        <v>73</v>
      </c>
      <c r="E22262" s="34">
        <v>60</v>
      </c>
      <c r="F22262" s="34">
        <v>91</v>
      </c>
      <c r="G22262" s="34">
        <v>99</v>
      </c>
      <c r="H22262" s="34">
        <v>70</v>
      </c>
      <c r="I22262" s="34">
        <v>86</v>
      </c>
      <c r="J22262" s="34">
        <v>61</v>
      </c>
      <c r="K22262" s="34">
        <v>65</v>
      </c>
      <c r="L22262" s="34">
        <v>84</v>
      </c>
      <c r="M22262" s="34">
        <v>76</v>
      </c>
      <c r="N22262" s="34">
        <v>66</v>
      </c>
      <c r="O22262" s="34">
        <v>92</v>
      </c>
      <c r="P22262" s="34">
        <v>76</v>
      </c>
      <c r="Q22262" s="34">
        <v>99</v>
      </c>
      <c r="R22262" s="34">
        <v>139</v>
      </c>
      <c r="S22262" s="34">
        <v>78</v>
      </c>
      <c r="T22262" s="34">
        <v>93</v>
      </c>
      <c r="U22262" s="34">
        <v>85</v>
      </c>
      <c r="V22262" s="34">
        <v>77</v>
      </c>
      <c r="W22262" s="34">
        <v>96</v>
      </c>
      <c r="X22262" s="34">
        <v>99</v>
      </c>
      <c r="Y22262" s="34">
        <v>79</v>
      </c>
      <c r="Z22262" s="34">
        <v>81</v>
      </c>
      <c r="AA22262" s="34">
        <v>99</v>
      </c>
      <c r="AB22262" s="34">
        <v>126</v>
      </c>
      <c r="AC22262" s="34">
        <v>149</v>
      </c>
    </row>
    <row r="22263" spans="1:29" x14ac:dyDescent="0.2">
      <c r="A22263" s="34" t="s">
        <v>82756</v>
      </c>
      <c r="B22263" s="34">
        <v>245</v>
      </c>
      <c r="C22263" s="34">
        <v>219</v>
      </c>
      <c r="D22263" s="34">
        <v>296</v>
      </c>
      <c r="E22263" s="34">
        <v>228</v>
      </c>
      <c r="F22263" s="34">
        <v>329</v>
      </c>
      <c r="G22263" s="34">
        <v>182</v>
      </c>
      <c r="H22263" s="34">
        <v>326</v>
      </c>
      <c r="I22263" s="34">
        <v>215</v>
      </c>
      <c r="J22263" s="34">
        <v>307</v>
      </c>
      <c r="K22263" s="34">
        <v>189</v>
      </c>
      <c r="L22263" s="34">
        <v>311</v>
      </c>
      <c r="M22263" s="34">
        <v>172</v>
      </c>
      <c r="N22263" s="34">
        <v>233</v>
      </c>
      <c r="O22263" s="34">
        <v>205</v>
      </c>
      <c r="P22263" s="34">
        <v>252</v>
      </c>
      <c r="Q22263" s="34">
        <v>339</v>
      </c>
      <c r="R22263" s="34">
        <v>411</v>
      </c>
      <c r="S22263" s="34">
        <v>243</v>
      </c>
      <c r="T22263" s="34">
        <v>408</v>
      </c>
      <c r="U22263" s="34">
        <v>252</v>
      </c>
      <c r="V22263" s="34">
        <v>388</v>
      </c>
      <c r="W22263" s="34">
        <v>363</v>
      </c>
      <c r="X22263" s="34">
        <v>327</v>
      </c>
      <c r="Y22263" s="34">
        <v>297</v>
      </c>
      <c r="Z22263" s="34">
        <v>347</v>
      </c>
      <c r="AA22263" s="34">
        <v>260</v>
      </c>
      <c r="AB22263" s="34">
        <v>445</v>
      </c>
      <c r="AC22263" s="34">
        <v>401</v>
      </c>
    </row>
    <row r="22264" spans="1:29" x14ac:dyDescent="0.2">
      <c r="A22264" s="34" t="s">
        <v>82757</v>
      </c>
      <c r="B22264" s="34">
        <v>75</v>
      </c>
      <c r="C22264" s="34">
        <v>18</v>
      </c>
      <c r="D22264" s="34">
        <v>35</v>
      </c>
      <c r="E22264" s="34">
        <v>37</v>
      </c>
      <c r="F22264" s="34">
        <v>43</v>
      </c>
      <c r="G22264" s="34">
        <v>20</v>
      </c>
      <c r="H22264" s="34">
        <v>31</v>
      </c>
      <c r="I22264" s="34">
        <v>24</v>
      </c>
      <c r="J22264" s="34">
        <v>53</v>
      </c>
      <c r="K22264" s="34">
        <v>33</v>
      </c>
      <c r="L22264" s="34">
        <v>53</v>
      </c>
      <c r="M22264" s="34">
        <v>36</v>
      </c>
      <c r="N22264" s="34">
        <v>19</v>
      </c>
      <c r="O22264" s="34">
        <v>14</v>
      </c>
      <c r="P22264" s="34">
        <v>38</v>
      </c>
      <c r="Q22264" s="34">
        <v>43</v>
      </c>
      <c r="R22264" s="34">
        <v>50</v>
      </c>
      <c r="S22264" s="34">
        <v>47</v>
      </c>
      <c r="T22264" s="34">
        <v>57</v>
      </c>
      <c r="U22264" s="34">
        <v>38</v>
      </c>
      <c r="V22264" s="34">
        <v>58</v>
      </c>
      <c r="W22264" s="34">
        <v>47</v>
      </c>
      <c r="X22264" s="34">
        <v>51</v>
      </c>
      <c r="Y22264" s="34">
        <v>38</v>
      </c>
      <c r="Z22264" s="34">
        <v>32</v>
      </c>
      <c r="AA22264" s="34">
        <v>33</v>
      </c>
      <c r="AB22264" s="34">
        <v>64</v>
      </c>
      <c r="AC22264" s="34">
        <v>70</v>
      </c>
    </row>
    <row r="22265" spans="1:29" x14ac:dyDescent="0.2">
      <c r="A22265" s="34" t="s">
        <v>82758</v>
      </c>
      <c r="B22265" s="34">
        <v>124</v>
      </c>
      <c r="C22265" s="34">
        <v>62</v>
      </c>
      <c r="D22265" s="34">
        <v>113</v>
      </c>
      <c r="E22265" s="34">
        <v>61</v>
      </c>
      <c r="F22265" s="34">
        <v>120</v>
      </c>
      <c r="G22265" s="34">
        <v>82</v>
      </c>
      <c r="H22265" s="34">
        <v>114</v>
      </c>
      <c r="I22265" s="34">
        <v>79</v>
      </c>
      <c r="J22265" s="34">
        <v>110</v>
      </c>
      <c r="K22265" s="34">
        <v>78</v>
      </c>
      <c r="L22265" s="34">
        <v>106</v>
      </c>
      <c r="M22265" s="34">
        <v>47</v>
      </c>
      <c r="N22265" s="34">
        <v>83</v>
      </c>
      <c r="O22265" s="34">
        <v>59</v>
      </c>
      <c r="P22265" s="34">
        <v>110</v>
      </c>
      <c r="Q22265" s="34">
        <v>127</v>
      </c>
      <c r="R22265" s="34">
        <v>143</v>
      </c>
      <c r="S22265" s="34">
        <v>95</v>
      </c>
      <c r="T22265" s="34">
        <v>141</v>
      </c>
      <c r="U22265" s="34">
        <v>66</v>
      </c>
      <c r="V22265" s="34">
        <v>140</v>
      </c>
      <c r="W22265" s="34">
        <v>94</v>
      </c>
      <c r="X22265" s="34">
        <v>125</v>
      </c>
      <c r="Y22265" s="34">
        <v>111</v>
      </c>
      <c r="Z22265" s="34">
        <v>136</v>
      </c>
      <c r="AA22265" s="34">
        <v>92</v>
      </c>
      <c r="AB22265" s="34">
        <v>158</v>
      </c>
      <c r="AC22265" s="34">
        <v>113</v>
      </c>
    </row>
    <row r="22266" spans="1:29" x14ac:dyDescent="0.2">
      <c r="A22266" s="34" t="s">
        <v>82759</v>
      </c>
      <c r="B22266" s="34">
        <v>64</v>
      </c>
      <c r="C22266" s="34">
        <v>43</v>
      </c>
      <c r="D22266" s="34">
        <v>40</v>
      </c>
      <c r="E22266" s="34">
        <v>44</v>
      </c>
      <c r="F22266" s="34">
        <v>47</v>
      </c>
      <c r="G22266" s="34">
        <v>49</v>
      </c>
      <c r="H22266" s="34">
        <v>32</v>
      </c>
      <c r="I22266" s="34">
        <v>31</v>
      </c>
      <c r="J22266" s="34">
        <v>29</v>
      </c>
      <c r="K22266" s="34">
        <v>37</v>
      </c>
      <c r="L22266" s="34">
        <v>27</v>
      </c>
      <c r="M22266" s="34">
        <v>37</v>
      </c>
      <c r="N22266" s="34">
        <v>46</v>
      </c>
      <c r="O22266" s="34">
        <v>24</v>
      </c>
      <c r="P22266" s="34">
        <v>45</v>
      </c>
      <c r="Q22266" s="34">
        <v>41</v>
      </c>
      <c r="R22266" s="34">
        <v>42</v>
      </c>
      <c r="S22266" s="34">
        <v>29</v>
      </c>
      <c r="T22266" s="34">
        <v>63</v>
      </c>
      <c r="U22266" s="34">
        <v>39</v>
      </c>
      <c r="V22266" s="34">
        <v>38</v>
      </c>
      <c r="W22266" s="34">
        <v>58</v>
      </c>
      <c r="X22266" s="34">
        <v>56</v>
      </c>
      <c r="Y22266" s="34">
        <v>45</v>
      </c>
      <c r="Z22266" s="34">
        <v>31</v>
      </c>
      <c r="AA22266" s="34">
        <v>30</v>
      </c>
      <c r="AB22266" s="34">
        <v>55</v>
      </c>
      <c r="AC22266" s="34">
        <v>45</v>
      </c>
    </row>
    <row r="22267" spans="1:29" x14ac:dyDescent="0.2">
      <c r="A22267" s="34" t="s">
        <v>82760</v>
      </c>
      <c r="B22267" s="34">
        <v>41</v>
      </c>
      <c r="C22267" s="34">
        <v>83</v>
      </c>
      <c r="D22267" s="34">
        <v>40</v>
      </c>
      <c r="E22267" s="34">
        <v>76</v>
      </c>
      <c r="F22267" s="34">
        <v>32</v>
      </c>
      <c r="G22267" s="34">
        <v>70</v>
      </c>
      <c r="H22267" s="34">
        <v>22</v>
      </c>
      <c r="I22267" s="34">
        <v>56</v>
      </c>
      <c r="J22267" s="34">
        <v>20</v>
      </c>
      <c r="K22267" s="34">
        <v>91</v>
      </c>
      <c r="L22267" s="34">
        <v>22</v>
      </c>
      <c r="M22267" s="34">
        <v>57</v>
      </c>
      <c r="N22267" s="34">
        <v>28</v>
      </c>
      <c r="O22267" s="34">
        <v>65</v>
      </c>
      <c r="P22267" s="34">
        <v>40</v>
      </c>
      <c r="Q22267" s="34">
        <v>79</v>
      </c>
      <c r="R22267" s="34">
        <v>34</v>
      </c>
      <c r="S22267" s="34">
        <v>89</v>
      </c>
      <c r="T22267" s="34">
        <v>30</v>
      </c>
      <c r="U22267" s="34">
        <v>51</v>
      </c>
      <c r="V22267" s="34">
        <v>44</v>
      </c>
      <c r="W22267" s="34">
        <v>64</v>
      </c>
      <c r="X22267" s="34">
        <v>38</v>
      </c>
      <c r="Y22267" s="34">
        <v>62</v>
      </c>
      <c r="Z22267" s="34">
        <v>32</v>
      </c>
      <c r="AA22267" s="34">
        <v>88</v>
      </c>
      <c r="AB22267" s="34">
        <v>18</v>
      </c>
      <c r="AC22267" s="34">
        <v>102</v>
      </c>
    </row>
    <row r="22268" spans="1:29" x14ac:dyDescent="0.2">
      <c r="A22268" s="34" t="s">
        <v>82761</v>
      </c>
      <c r="B22268" s="34">
        <v>80</v>
      </c>
      <c r="C22268" s="34">
        <v>80</v>
      </c>
      <c r="D22268" s="34">
        <v>99</v>
      </c>
      <c r="E22268" s="34">
        <v>89</v>
      </c>
      <c r="F22268" s="34">
        <v>82</v>
      </c>
      <c r="G22268" s="34">
        <v>81</v>
      </c>
      <c r="H22268" s="34">
        <v>95</v>
      </c>
      <c r="I22268" s="34">
        <v>78</v>
      </c>
      <c r="J22268" s="34">
        <v>111</v>
      </c>
      <c r="K22268" s="34">
        <v>83</v>
      </c>
      <c r="L22268" s="34">
        <v>103</v>
      </c>
      <c r="M22268" s="34">
        <v>82</v>
      </c>
      <c r="N22268" s="34">
        <v>74</v>
      </c>
      <c r="O22268" s="34">
        <v>46</v>
      </c>
      <c r="P22268" s="34">
        <v>74</v>
      </c>
      <c r="Q22268" s="34">
        <v>90</v>
      </c>
      <c r="R22268" s="34">
        <v>137</v>
      </c>
      <c r="S22268" s="34">
        <v>74</v>
      </c>
      <c r="T22268" s="34">
        <v>96</v>
      </c>
      <c r="U22268" s="34">
        <v>84</v>
      </c>
      <c r="V22268" s="34">
        <v>128</v>
      </c>
      <c r="W22268" s="34">
        <v>106</v>
      </c>
      <c r="X22268" s="34">
        <v>114</v>
      </c>
      <c r="Y22268" s="34">
        <v>122</v>
      </c>
      <c r="Z22268" s="34">
        <v>123</v>
      </c>
      <c r="AA22268" s="34">
        <v>88</v>
      </c>
      <c r="AB22268" s="34">
        <v>140</v>
      </c>
      <c r="AC22268" s="34">
        <v>104</v>
      </c>
    </row>
    <row r="22269" spans="1:29" x14ac:dyDescent="0.2">
      <c r="A22269" s="34" t="s">
        <v>82762</v>
      </c>
      <c r="B22269" s="34">
        <v>101</v>
      </c>
      <c r="C22269" s="34">
        <v>96</v>
      </c>
      <c r="D22269" s="34">
        <v>108</v>
      </c>
      <c r="E22269" s="34">
        <v>124</v>
      </c>
      <c r="F22269" s="34">
        <v>148</v>
      </c>
      <c r="G22269" s="34">
        <v>59</v>
      </c>
      <c r="H22269" s="34">
        <v>136</v>
      </c>
      <c r="I22269" s="34">
        <v>118</v>
      </c>
      <c r="J22269" s="34">
        <v>119</v>
      </c>
      <c r="K22269" s="34">
        <v>122</v>
      </c>
      <c r="L22269" s="34">
        <v>89</v>
      </c>
      <c r="M22269" s="34">
        <v>104</v>
      </c>
      <c r="N22269" s="34">
        <v>118</v>
      </c>
      <c r="O22269" s="34">
        <v>62</v>
      </c>
      <c r="P22269" s="34">
        <v>85</v>
      </c>
      <c r="Q22269" s="34">
        <v>153</v>
      </c>
      <c r="R22269" s="34">
        <v>122</v>
      </c>
      <c r="S22269" s="34">
        <v>129</v>
      </c>
      <c r="T22269" s="34">
        <v>107</v>
      </c>
      <c r="U22269" s="34">
        <v>109</v>
      </c>
      <c r="V22269" s="34">
        <v>135</v>
      </c>
      <c r="W22269" s="34">
        <v>131</v>
      </c>
      <c r="X22269" s="34">
        <v>195</v>
      </c>
      <c r="Y22269" s="34">
        <v>109</v>
      </c>
      <c r="Z22269" s="34">
        <v>108</v>
      </c>
      <c r="AA22269" s="34">
        <v>137</v>
      </c>
      <c r="AB22269" s="34">
        <v>158</v>
      </c>
      <c r="AC22269" s="34">
        <v>156</v>
      </c>
    </row>
    <row r="22270" spans="1:29" x14ac:dyDescent="0.2">
      <c r="A22270" s="34" t="s">
        <v>82763</v>
      </c>
      <c r="B22270" s="34">
        <v>28</v>
      </c>
      <c r="C22270" s="34">
        <v>23</v>
      </c>
      <c r="D22270" s="34">
        <v>49</v>
      </c>
      <c r="E22270" s="34">
        <v>47</v>
      </c>
      <c r="F22270" s="34">
        <v>34</v>
      </c>
      <c r="G22270" s="34">
        <v>20</v>
      </c>
      <c r="H22270" s="34">
        <v>34</v>
      </c>
      <c r="I22270" s="34">
        <v>29</v>
      </c>
      <c r="J22270" s="34">
        <v>37</v>
      </c>
      <c r="K22270" s="34">
        <v>33</v>
      </c>
      <c r="L22270" s="34">
        <v>18</v>
      </c>
      <c r="M22270" s="34">
        <v>28</v>
      </c>
      <c r="N22270" s="34">
        <v>20</v>
      </c>
      <c r="O22270" s="34">
        <v>20</v>
      </c>
      <c r="P22270" s="34">
        <v>33</v>
      </c>
      <c r="Q22270" s="34">
        <v>37</v>
      </c>
      <c r="R22270" s="34">
        <v>36</v>
      </c>
      <c r="S22270" s="34">
        <v>22</v>
      </c>
      <c r="T22270" s="34">
        <v>23</v>
      </c>
      <c r="U22270" s="34">
        <v>16</v>
      </c>
      <c r="V22270" s="34">
        <v>45</v>
      </c>
      <c r="W22270" s="34">
        <v>23</v>
      </c>
      <c r="X22270" s="34">
        <v>27</v>
      </c>
      <c r="Y22270" s="34">
        <v>31</v>
      </c>
      <c r="Z22270" s="34">
        <v>35</v>
      </c>
      <c r="AA22270" s="34">
        <v>37</v>
      </c>
      <c r="AB22270" s="34">
        <v>24</v>
      </c>
      <c r="AC22270" s="34">
        <v>39</v>
      </c>
    </row>
    <row r="22271" spans="1:29" x14ac:dyDescent="0.2">
      <c r="A22271" s="34" t="s">
        <v>82764</v>
      </c>
      <c r="B22271" s="34">
        <v>88</v>
      </c>
      <c r="C22271" s="34">
        <v>26</v>
      </c>
      <c r="D22271" s="34">
        <v>37</v>
      </c>
      <c r="E22271" s="34">
        <v>58</v>
      </c>
      <c r="F22271" s="34">
        <v>49</v>
      </c>
      <c r="G22271" s="34">
        <v>52</v>
      </c>
      <c r="H22271" s="34">
        <v>46</v>
      </c>
      <c r="I22271" s="34">
        <v>37</v>
      </c>
      <c r="J22271" s="34">
        <v>43</v>
      </c>
      <c r="K22271" s="34">
        <v>51</v>
      </c>
      <c r="L22271" s="34">
        <v>49</v>
      </c>
      <c r="M22271" s="34">
        <v>36</v>
      </c>
      <c r="N22271" s="34">
        <v>50</v>
      </c>
      <c r="O22271" s="34">
        <v>32</v>
      </c>
      <c r="P22271" s="34">
        <v>38</v>
      </c>
      <c r="Q22271" s="34">
        <v>47</v>
      </c>
      <c r="R22271" s="34">
        <v>79</v>
      </c>
      <c r="S22271" s="34">
        <v>71</v>
      </c>
      <c r="T22271" s="34">
        <v>67</v>
      </c>
      <c r="U22271" s="34">
        <v>48</v>
      </c>
      <c r="V22271" s="34">
        <v>89</v>
      </c>
      <c r="W22271" s="34">
        <v>64</v>
      </c>
      <c r="X22271" s="34">
        <v>45</v>
      </c>
      <c r="Y22271" s="34">
        <v>95</v>
      </c>
      <c r="Z22271" s="34">
        <v>50</v>
      </c>
      <c r="AA22271" s="34">
        <v>43</v>
      </c>
      <c r="AB22271" s="34">
        <v>69</v>
      </c>
      <c r="AC22271" s="34">
        <v>84</v>
      </c>
    </row>
    <row r="22272" spans="1:29" x14ac:dyDescent="0.2">
      <c r="A22272" s="34" t="s">
        <v>82765</v>
      </c>
      <c r="B22272" s="34">
        <v>62</v>
      </c>
      <c r="C22272" s="34">
        <v>87</v>
      </c>
      <c r="D22272" s="34">
        <v>126</v>
      </c>
      <c r="E22272" s="34">
        <v>80</v>
      </c>
      <c r="F22272" s="34">
        <v>115</v>
      </c>
      <c r="G22272" s="34">
        <v>85</v>
      </c>
      <c r="H22272" s="34">
        <v>107</v>
      </c>
      <c r="I22272" s="34">
        <v>64</v>
      </c>
      <c r="J22272" s="34">
        <v>99</v>
      </c>
      <c r="K22272" s="34">
        <v>73</v>
      </c>
      <c r="L22272" s="34">
        <v>86</v>
      </c>
      <c r="M22272" s="34">
        <v>54</v>
      </c>
      <c r="N22272" s="34">
        <v>81</v>
      </c>
      <c r="O22272" s="34">
        <v>58</v>
      </c>
      <c r="P22272" s="34">
        <v>91</v>
      </c>
      <c r="Q22272" s="34">
        <v>93</v>
      </c>
      <c r="R22272" s="34">
        <v>132</v>
      </c>
      <c r="S22272" s="34">
        <v>124</v>
      </c>
      <c r="T22272" s="34">
        <v>105</v>
      </c>
      <c r="U22272" s="34">
        <v>56</v>
      </c>
      <c r="V22272" s="34">
        <v>118</v>
      </c>
      <c r="W22272" s="34">
        <v>97</v>
      </c>
      <c r="X22272" s="34">
        <v>175</v>
      </c>
      <c r="Y22272" s="34">
        <v>71</v>
      </c>
      <c r="Z22272" s="34">
        <v>138</v>
      </c>
      <c r="AA22272" s="34">
        <v>83</v>
      </c>
      <c r="AB22272" s="34">
        <v>127</v>
      </c>
      <c r="AC22272" s="34">
        <v>165</v>
      </c>
    </row>
    <row r="22273" spans="1:29" x14ac:dyDescent="0.2">
      <c r="A22273" s="34" t="s">
        <v>82766</v>
      </c>
      <c r="B22273" s="34">
        <v>67</v>
      </c>
      <c r="C22273" s="34">
        <v>92</v>
      </c>
      <c r="D22273" s="34">
        <v>98</v>
      </c>
      <c r="E22273" s="34">
        <v>78</v>
      </c>
      <c r="F22273" s="34">
        <v>112</v>
      </c>
      <c r="G22273" s="34">
        <v>57</v>
      </c>
      <c r="H22273" s="34">
        <v>83</v>
      </c>
      <c r="I22273" s="34">
        <v>64</v>
      </c>
      <c r="J22273" s="34">
        <v>98</v>
      </c>
      <c r="K22273" s="34">
        <v>70</v>
      </c>
      <c r="L22273" s="34">
        <v>72</v>
      </c>
      <c r="M22273" s="34">
        <v>75</v>
      </c>
      <c r="N22273" s="34">
        <v>102</v>
      </c>
      <c r="O22273" s="34">
        <v>66</v>
      </c>
      <c r="P22273" s="34">
        <v>69</v>
      </c>
      <c r="Q22273" s="34">
        <v>139</v>
      </c>
      <c r="R22273" s="34">
        <v>142</v>
      </c>
      <c r="S22273" s="34">
        <v>125</v>
      </c>
      <c r="T22273" s="34">
        <v>92</v>
      </c>
      <c r="U22273" s="34">
        <v>100</v>
      </c>
      <c r="V22273" s="34">
        <v>127</v>
      </c>
      <c r="W22273" s="34">
        <v>108</v>
      </c>
      <c r="X22273" s="34">
        <v>117</v>
      </c>
      <c r="Y22273" s="34">
        <v>100</v>
      </c>
      <c r="Z22273" s="34">
        <v>135</v>
      </c>
      <c r="AA22273" s="34">
        <v>82</v>
      </c>
      <c r="AB22273" s="34">
        <v>107</v>
      </c>
      <c r="AC22273" s="34">
        <v>139</v>
      </c>
    </row>
    <row r="22274" spans="1:29" x14ac:dyDescent="0.2">
      <c r="A22274" s="34" t="s">
        <v>82767</v>
      </c>
      <c r="B22274" s="34">
        <v>37</v>
      </c>
      <c r="C22274" s="34">
        <v>29</v>
      </c>
      <c r="D22274" s="34">
        <v>54</v>
      </c>
      <c r="E22274" s="34">
        <v>49</v>
      </c>
      <c r="F22274" s="34">
        <v>34</v>
      </c>
      <c r="G22274" s="34">
        <v>66</v>
      </c>
      <c r="H22274" s="34">
        <v>33</v>
      </c>
      <c r="I22274" s="34">
        <v>19</v>
      </c>
      <c r="J22274" s="34">
        <v>37</v>
      </c>
      <c r="K22274" s="34">
        <v>45</v>
      </c>
      <c r="L22274" s="34">
        <v>24</v>
      </c>
      <c r="M22274" s="34">
        <v>38</v>
      </c>
      <c r="N22274" s="34">
        <v>29</v>
      </c>
      <c r="O22274" s="34">
        <v>30</v>
      </c>
      <c r="P22274" s="34">
        <v>28</v>
      </c>
      <c r="Q22274" s="34">
        <v>54</v>
      </c>
      <c r="R22274" s="34">
        <v>48</v>
      </c>
      <c r="S22274" s="34">
        <v>51</v>
      </c>
      <c r="T22274" s="34">
        <v>19</v>
      </c>
      <c r="U22274" s="34">
        <v>42</v>
      </c>
      <c r="V22274" s="34">
        <v>30</v>
      </c>
      <c r="W22274" s="34">
        <v>30</v>
      </c>
      <c r="X22274" s="34">
        <v>76</v>
      </c>
      <c r="Y22274" s="34">
        <v>35</v>
      </c>
      <c r="Z22274" s="34">
        <v>72</v>
      </c>
      <c r="AA22274" s="34">
        <v>54</v>
      </c>
      <c r="AB22274" s="34">
        <v>19</v>
      </c>
      <c r="AC22274" s="34">
        <v>48</v>
      </c>
    </row>
    <row r="22275" spans="1:29" x14ac:dyDescent="0.2">
      <c r="A22275" s="34" t="s">
        <v>82768</v>
      </c>
      <c r="B22275" s="34">
        <v>97</v>
      </c>
      <c r="C22275" s="34">
        <v>68</v>
      </c>
      <c r="D22275" s="34">
        <v>115</v>
      </c>
      <c r="E22275" s="34">
        <v>108</v>
      </c>
      <c r="F22275" s="34">
        <v>84</v>
      </c>
      <c r="G22275" s="34">
        <v>55</v>
      </c>
      <c r="H22275" s="34">
        <v>120</v>
      </c>
      <c r="I22275" s="34">
        <v>73</v>
      </c>
      <c r="J22275" s="34">
        <v>112</v>
      </c>
      <c r="K22275" s="34">
        <v>57</v>
      </c>
      <c r="L22275" s="34">
        <v>98</v>
      </c>
      <c r="M22275" s="34">
        <v>55</v>
      </c>
      <c r="N22275" s="34">
        <v>98</v>
      </c>
      <c r="O22275" s="34">
        <v>77</v>
      </c>
      <c r="P22275" s="34">
        <v>80</v>
      </c>
      <c r="Q22275" s="34">
        <v>82</v>
      </c>
      <c r="R22275" s="34">
        <v>157</v>
      </c>
      <c r="S22275" s="34">
        <v>92</v>
      </c>
      <c r="T22275" s="34">
        <v>119</v>
      </c>
      <c r="U22275" s="34">
        <v>72</v>
      </c>
      <c r="V22275" s="34">
        <v>110</v>
      </c>
      <c r="W22275" s="34">
        <v>116</v>
      </c>
      <c r="X22275" s="34">
        <v>187</v>
      </c>
      <c r="Y22275" s="34">
        <v>94</v>
      </c>
      <c r="Z22275" s="34">
        <v>156</v>
      </c>
      <c r="AA22275" s="34">
        <v>87</v>
      </c>
      <c r="AB22275" s="34">
        <v>154</v>
      </c>
      <c r="AC22275" s="34">
        <v>134</v>
      </c>
    </row>
    <row r="22276" spans="1:29" x14ac:dyDescent="0.2">
      <c r="A22276" s="34" t="s">
        <v>82769</v>
      </c>
      <c r="B22276" s="34">
        <v>141</v>
      </c>
      <c r="C22276" s="34">
        <v>136</v>
      </c>
      <c r="D22276" s="34">
        <v>144</v>
      </c>
      <c r="E22276" s="34">
        <v>141</v>
      </c>
      <c r="F22276" s="34">
        <v>170</v>
      </c>
      <c r="G22276" s="34">
        <v>138</v>
      </c>
      <c r="H22276" s="34">
        <v>131</v>
      </c>
      <c r="I22276" s="34">
        <v>74</v>
      </c>
      <c r="J22276" s="34">
        <v>148</v>
      </c>
      <c r="K22276" s="34">
        <v>118</v>
      </c>
      <c r="L22276" s="34">
        <v>174</v>
      </c>
      <c r="M22276" s="34">
        <v>113</v>
      </c>
      <c r="N22276" s="34">
        <v>146</v>
      </c>
      <c r="O22276" s="34">
        <v>56</v>
      </c>
      <c r="P22276" s="34">
        <v>170</v>
      </c>
      <c r="Q22276" s="34">
        <v>147</v>
      </c>
      <c r="R22276" s="34">
        <v>178</v>
      </c>
      <c r="S22276" s="34">
        <v>136</v>
      </c>
      <c r="T22276" s="34">
        <v>173</v>
      </c>
      <c r="U22276" s="34">
        <v>132</v>
      </c>
      <c r="V22276" s="34">
        <v>170</v>
      </c>
      <c r="W22276" s="34">
        <v>152</v>
      </c>
      <c r="X22276" s="34">
        <v>149</v>
      </c>
      <c r="Y22276" s="34">
        <v>171</v>
      </c>
      <c r="Z22276" s="34">
        <v>158</v>
      </c>
      <c r="AA22276" s="34">
        <v>138</v>
      </c>
      <c r="AB22276" s="34">
        <v>187</v>
      </c>
      <c r="AC22276" s="34">
        <v>190</v>
      </c>
    </row>
    <row r="22277" spans="1:29" x14ac:dyDescent="0.2">
      <c r="A22277" s="34" t="s">
        <v>82770</v>
      </c>
      <c r="B22277" s="34">
        <v>28</v>
      </c>
      <c r="C22277" s="34">
        <v>19</v>
      </c>
      <c r="D22277" s="34">
        <v>44</v>
      </c>
      <c r="E22277" s="34">
        <v>35</v>
      </c>
      <c r="F22277" s="34">
        <v>48</v>
      </c>
      <c r="G22277" s="34">
        <v>33</v>
      </c>
      <c r="H22277" s="34">
        <v>38</v>
      </c>
      <c r="I22277" s="34">
        <v>32</v>
      </c>
      <c r="J22277" s="34">
        <v>17</v>
      </c>
      <c r="K22277" s="34">
        <v>54</v>
      </c>
      <c r="L22277" s="34">
        <v>25</v>
      </c>
      <c r="M22277" s="34">
        <v>29</v>
      </c>
      <c r="N22277" s="34">
        <v>42</v>
      </c>
      <c r="O22277" s="34">
        <v>16</v>
      </c>
      <c r="P22277" s="34">
        <v>34</v>
      </c>
      <c r="Q22277" s="34">
        <v>36</v>
      </c>
      <c r="R22277" s="34">
        <v>42</v>
      </c>
      <c r="S22277" s="34">
        <v>26</v>
      </c>
      <c r="T22277" s="34">
        <v>35</v>
      </c>
      <c r="U22277" s="34">
        <v>35</v>
      </c>
      <c r="V22277" s="34">
        <v>49</v>
      </c>
      <c r="W22277" s="34">
        <v>49</v>
      </c>
      <c r="X22277" s="34">
        <v>40</v>
      </c>
      <c r="Y22277" s="34">
        <v>34</v>
      </c>
      <c r="Z22277" s="34">
        <v>34</v>
      </c>
      <c r="AA22277" s="34">
        <v>34</v>
      </c>
      <c r="AB22277" s="34">
        <v>50</v>
      </c>
      <c r="AC22277" s="34">
        <v>36</v>
      </c>
    </row>
    <row r="22278" spans="1:29" x14ac:dyDescent="0.2">
      <c r="A22278" s="34" t="s">
        <v>82771</v>
      </c>
      <c r="B22278" s="34">
        <v>110</v>
      </c>
      <c r="C22278" s="34">
        <v>73</v>
      </c>
      <c r="D22278" s="34">
        <v>152</v>
      </c>
      <c r="E22278" s="34">
        <v>127</v>
      </c>
      <c r="F22278" s="34">
        <v>113</v>
      </c>
      <c r="G22278" s="34">
        <v>61</v>
      </c>
      <c r="H22278" s="34">
        <v>141</v>
      </c>
      <c r="I22278" s="34">
        <v>77</v>
      </c>
      <c r="J22278" s="34">
        <v>120</v>
      </c>
      <c r="K22278" s="34">
        <v>91</v>
      </c>
      <c r="L22278" s="34">
        <v>105</v>
      </c>
      <c r="M22278" s="34">
        <v>93</v>
      </c>
      <c r="N22278" s="34">
        <v>115</v>
      </c>
      <c r="O22278" s="34">
        <v>110</v>
      </c>
      <c r="P22278" s="34">
        <v>127</v>
      </c>
      <c r="Q22278" s="34">
        <v>143</v>
      </c>
      <c r="R22278" s="34">
        <v>135</v>
      </c>
      <c r="S22278" s="34">
        <v>99</v>
      </c>
      <c r="T22278" s="34">
        <v>164</v>
      </c>
      <c r="U22278" s="34">
        <v>104</v>
      </c>
      <c r="V22278" s="34">
        <v>172</v>
      </c>
      <c r="W22278" s="34">
        <v>101</v>
      </c>
      <c r="X22278" s="34">
        <v>181</v>
      </c>
      <c r="Y22278" s="34">
        <v>98</v>
      </c>
      <c r="Z22278" s="34">
        <v>128</v>
      </c>
      <c r="AA22278" s="34">
        <v>121</v>
      </c>
      <c r="AB22278" s="34">
        <v>175</v>
      </c>
      <c r="AC22278" s="34">
        <v>174</v>
      </c>
    </row>
    <row r="22279" spans="1:29" x14ac:dyDescent="0.2">
      <c r="A22279" s="34" t="s">
        <v>82772</v>
      </c>
      <c r="B22279" s="34">
        <v>36</v>
      </c>
      <c r="C22279" s="34">
        <v>4</v>
      </c>
      <c r="D22279" s="34">
        <v>22</v>
      </c>
      <c r="E22279" s="34">
        <v>24</v>
      </c>
      <c r="F22279" s="34">
        <v>33</v>
      </c>
      <c r="G22279" s="34">
        <v>35</v>
      </c>
      <c r="H22279" s="34">
        <v>12</v>
      </c>
      <c r="I22279" s="34">
        <v>7</v>
      </c>
      <c r="J22279" s="34">
        <v>14</v>
      </c>
      <c r="K22279" s="34">
        <v>16</v>
      </c>
      <c r="L22279" s="34">
        <v>11</v>
      </c>
      <c r="M22279" s="34">
        <v>8</v>
      </c>
      <c r="N22279" s="34">
        <v>16</v>
      </c>
      <c r="O22279" s="34">
        <v>16</v>
      </c>
      <c r="P22279" s="34">
        <v>22</v>
      </c>
      <c r="Q22279" s="34">
        <v>30</v>
      </c>
      <c r="R22279" s="34">
        <v>28</v>
      </c>
      <c r="S22279" s="34">
        <v>28</v>
      </c>
      <c r="T22279" s="34">
        <v>23</v>
      </c>
      <c r="U22279" s="34">
        <v>14</v>
      </c>
      <c r="V22279" s="34">
        <v>19</v>
      </c>
      <c r="W22279" s="34">
        <v>20</v>
      </c>
      <c r="X22279" s="34">
        <v>37</v>
      </c>
      <c r="Y22279" s="34">
        <v>31</v>
      </c>
      <c r="Z22279" s="34">
        <v>11</v>
      </c>
      <c r="AA22279" s="34">
        <v>15</v>
      </c>
      <c r="AB22279" s="34">
        <v>31</v>
      </c>
      <c r="AC22279" s="34">
        <v>35</v>
      </c>
    </row>
    <row r="22280" spans="1:29" x14ac:dyDescent="0.2">
      <c r="A22280" s="34" t="s">
        <v>82773</v>
      </c>
      <c r="B22280" s="34">
        <v>58</v>
      </c>
      <c r="C22280" s="34">
        <v>45</v>
      </c>
      <c r="D22280" s="34">
        <v>79</v>
      </c>
      <c r="E22280" s="34">
        <v>69</v>
      </c>
      <c r="F22280" s="34">
        <v>68</v>
      </c>
      <c r="G22280" s="34">
        <v>42</v>
      </c>
      <c r="H22280" s="34">
        <v>64</v>
      </c>
      <c r="I22280" s="34">
        <v>38</v>
      </c>
      <c r="J22280" s="34">
        <v>65</v>
      </c>
      <c r="K22280" s="34">
        <v>50</v>
      </c>
      <c r="L22280" s="34">
        <v>55</v>
      </c>
      <c r="M22280" s="34">
        <v>29</v>
      </c>
      <c r="N22280" s="34">
        <v>64</v>
      </c>
      <c r="O22280" s="34">
        <v>46</v>
      </c>
      <c r="P22280" s="34">
        <v>66</v>
      </c>
      <c r="Q22280" s="34">
        <v>62</v>
      </c>
      <c r="R22280" s="34">
        <v>86</v>
      </c>
      <c r="S22280" s="34">
        <v>61</v>
      </c>
      <c r="T22280" s="34">
        <v>90</v>
      </c>
      <c r="U22280" s="34">
        <v>29</v>
      </c>
      <c r="V22280" s="34">
        <v>77</v>
      </c>
      <c r="W22280" s="34">
        <v>46</v>
      </c>
      <c r="X22280" s="34">
        <v>50</v>
      </c>
      <c r="Y22280" s="34">
        <v>48</v>
      </c>
      <c r="Z22280" s="34">
        <v>81</v>
      </c>
      <c r="AA22280" s="34">
        <v>56</v>
      </c>
      <c r="AB22280" s="34">
        <v>88</v>
      </c>
      <c r="AC22280" s="34">
        <v>96</v>
      </c>
    </row>
    <row r="22281" spans="1:29" x14ac:dyDescent="0.2">
      <c r="A22281" s="34" t="s">
        <v>82774</v>
      </c>
      <c r="B22281" s="34">
        <v>83</v>
      </c>
      <c r="C22281" s="34">
        <v>88</v>
      </c>
      <c r="D22281" s="34">
        <v>108</v>
      </c>
      <c r="E22281" s="34">
        <v>106</v>
      </c>
      <c r="F22281" s="34">
        <v>139</v>
      </c>
      <c r="G22281" s="34">
        <v>85</v>
      </c>
      <c r="H22281" s="34">
        <v>150</v>
      </c>
      <c r="I22281" s="34">
        <v>89</v>
      </c>
      <c r="J22281" s="34">
        <v>142</v>
      </c>
      <c r="K22281" s="34">
        <v>85</v>
      </c>
      <c r="L22281" s="34">
        <v>148</v>
      </c>
      <c r="M22281" s="34">
        <v>85</v>
      </c>
      <c r="N22281" s="34">
        <v>112</v>
      </c>
      <c r="O22281" s="34">
        <v>72</v>
      </c>
      <c r="P22281" s="34">
        <v>136</v>
      </c>
      <c r="Q22281" s="34">
        <v>142</v>
      </c>
      <c r="R22281" s="34">
        <v>178</v>
      </c>
      <c r="S22281" s="34">
        <v>116</v>
      </c>
      <c r="T22281" s="34">
        <v>226</v>
      </c>
      <c r="U22281" s="34">
        <v>118</v>
      </c>
      <c r="V22281" s="34">
        <v>141</v>
      </c>
      <c r="W22281" s="34">
        <v>183</v>
      </c>
      <c r="X22281" s="34">
        <v>192</v>
      </c>
      <c r="Y22281" s="34">
        <v>209</v>
      </c>
      <c r="Z22281" s="34">
        <v>117</v>
      </c>
      <c r="AA22281" s="34">
        <v>115</v>
      </c>
      <c r="AB22281" s="34">
        <v>194</v>
      </c>
      <c r="AC22281" s="34">
        <v>164</v>
      </c>
    </row>
    <row r="22282" spans="1:29" x14ac:dyDescent="0.2">
      <c r="A22282" s="34" t="s">
        <v>82775</v>
      </c>
      <c r="B22282" s="34">
        <v>81</v>
      </c>
      <c r="C22282" s="34">
        <v>121</v>
      </c>
      <c r="D22282" s="34">
        <v>124</v>
      </c>
      <c r="E22282" s="34">
        <v>110</v>
      </c>
      <c r="F22282" s="34">
        <v>145</v>
      </c>
      <c r="G22282" s="34">
        <v>86</v>
      </c>
      <c r="H22282" s="34">
        <v>131</v>
      </c>
      <c r="I22282" s="34">
        <v>93</v>
      </c>
      <c r="J22282" s="34">
        <v>109</v>
      </c>
      <c r="K22282" s="34">
        <v>86</v>
      </c>
      <c r="L22282" s="34">
        <v>109</v>
      </c>
      <c r="M22282" s="34">
        <v>90</v>
      </c>
      <c r="N22282" s="34">
        <v>99</v>
      </c>
      <c r="O22282" s="34">
        <v>72</v>
      </c>
      <c r="P22282" s="34">
        <v>110</v>
      </c>
      <c r="Q22282" s="34">
        <v>155</v>
      </c>
      <c r="R22282" s="34">
        <v>129</v>
      </c>
      <c r="S22282" s="34">
        <v>128</v>
      </c>
      <c r="T22282" s="34">
        <v>103</v>
      </c>
      <c r="U22282" s="34">
        <v>99</v>
      </c>
      <c r="V22282" s="34">
        <v>116</v>
      </c>
      <c r="W22282" s="34">
        <v>153</v>
      </c>
      <c r="X22282" s="34">
        <v>125</v>
      </c>
      <c r="Y22282" s="34">
        <v>170</v>
      </c>
      <c r="Z22282" s="34">
        <v>148</v>
      </c>
      <c r="AA22282" s="34">
        <v>121</v>
      </c>
      <c r="AB22282" s="34">
        <v>221</v>
      </c>
      <c r="AC22282" s="34">
        <v>181</v>
      </c>
    </row>
    <row r="22283" spans="1:29" x14ac:dyDescent="0.2">
      <c r="A22283" s="34" t="s">
        <v>82776</v>
      </c>
      <c r="B22283" s="34">
        <v>72</v>
      </c>
      <c r="C22283" s="34">
        <v>67</v>
      </c>
      <c r="D22283" s="34">
        <v>84</v>
      </c>
      <c r="E22283" s="34">
        <v>63</v>
      </c>
      <c r="F22283" s="34">
        <v>128</v>
      </c>
      <c r="G22283" s="34">
        <v>72</v>
      </c>
      <c r="H22283" s="34">
        <v>109</v>
      </c>
      <c r="I22283" s="34">
        <v>59</v>
      </c>
      <c r="J22283" s="34">
        <v>96</v>
      </c>
      <c r="K22283" s="34">
        <v>50</v>
      </c>
      <c r="L22283" s="34">
        <v>90</v>
      </c>
      <c r="M22283" s="34">
        <v>44</v>
      </c>
      <c r="N22283" s="34">
        <v>103</v>
      </c>
      <c r="O22283" s="34">
        <v>62</v>
      </c>
      <c r="P22283" s="34">
        <v>96</v>
      </c>
      <c r="Q22283" s="34">
        <v>75</v>
      </c>
      <c r="R22283" s="34">
        <v>167</v>
      </c>
      <c r="S22283" s="34">
        <v>101</v>
      </c>
      <c r="T22283" s="34">
        <v>126</v>
      </c>
      <c r="U22283" s="34">
        <v>67</v>
      </c>
      <c r="V22283" s="34">
        <v>112</v>
      </c>
      <c r="W22283" s="34">
        <v>81</v>
      </c>
      <c r="X22283" s="34">
        <v>134</v>
      </c>
      <c r="Y22283" s="34">
        <v>88</v>
      </c>
      <c r="Z22283" s="34">
        <v>86</v>
      </c>
      <c r="AA22283" s="34">
        <v>99</v>
      </c>
      <c r="AB22283" s="34">
        <v>168</v>
      </c>
      <c r="AC22283" s="34">
        <v>111</v>
      </c>
    </row>
    <row r="22284" spans="1:29" x14ac:dyDescent="0.2">
      <c r="A22284" s="34" t="s">
        <v>82777</v>
      </c>
      <c r="B22284" s="34">
        <v>67</v>
      </c>
      <c r="C22284" s="34">
        <v>41</v>
      </c>
      <c r="D22284" s="34">
        <v>57</v>
      </c>
      <c r="E22284" s="34">
        <v>36</v>
      </c>
      <c r="F22284" s="34">
        <v>63</v>
      </c>
      <c r="G22284" s="34">
        <v>49</v>
      </c>
      <c r="H22284" s="34">
        <v>64</v>
      </c>
      <c r="I22284" s="34">
        <v>43</v>
      </c>
      <c r="J22284" s="34">
        <v>43</v>
      </c>
      <c r="K22284" s="34">
        <v>38</v>
      </c>
      <c r="L22284" s="34">
        <v>53</v>
      </c>
      <c r="M22284" s="34">
        <v>46</v>
      </c>
      <c r="N22284" s="34">
        <v>39</v>
      </c>
      <c r="O22284" s="34">
        <v>38</v>
      </c>
      <c r="P22284" s="34">
        <v>57</v>
      </c>
      <c r="Q22284" s="34">
        <v>92</v>
      </c>
      <c r="R22284" s="34">
        <v>88</v>
      </c>
      <c r="S22284" s="34">
        <v>55</v>
      </c>
      <c r="T22284" s="34">
        <v>80</v>
      </c>
      <c r="U22284" s="34">
        <v>35</v>
      </c>
      <c r="V22284" s="34">
        <v>65</v>
      </c>
      <c r="W22284" s="34">
        <v>41</v>
      </c>
      <c r="X22284" s="34">
        <v>84</v>
      </c>
      <c r="Y22284" s="34">
        <v>48</v>
      </c>
      <c r="Z22284" s="34">
        <v>76</v>
      </c>
      <c r="AA22284" s="34">
        <v>66</v>
      </c>
      <c r="AB22284" s="34">
        <v>62</v>
      </c>
      <c r="AC22284" s="34">
        <v>67</v>
      </c>
    </row>
    <row r="22285" spans="1:29" x14ac:dyDescent="0.2">
      <c r="A22285" s="34" t="s">
        <v>82778</v>
      </c>
      <c r="B22285" s="34">
        <v>110</v>
      </c>
      <c r="C22285" s="34">
        <v>87</v>
      </c>
      <c r="D22285" s="34">
        <v>121</v>
      </c>
      <c r="E22285" s="34">
        <v>82</v>
      </c>
      <c r="F22285" s="34">
        <v>166</v>
      </c>
      <c r="G22285" s="34">
        <v>129</v>
      </c>
      <c r="H22285" s="34">
        <v>159</v>
      </c>
      <c r="I22285" s="34">
        <v>85</v>
      </c>
      <c r="J22285" s="34">
        <v>119</v>
      </c>
      <c r="K22285" s="34">
        <v>101</v>
      </c>
      <c r="L22285" s="34">
        <v>111</v>
      </c>
      <c r="M22285" s="34">
        <v>81</v>
      </c>
      <c r="N22285" s="34">
        <v>124</v>
      </c>
      <c r="O22285" s="34">
        <v>94</v>
      </c>
      <c r="P22285" s="34">
        <v>169</v>
      </c>
      <c r="Q22285" s="34">
        <v>147</v>
      </c>
      <c r="R22285" s="34">
        <v>128</v>
      </c>
      <c r="S22285" s="34">
        <v>131</v>
      </c>
      <c r="T22285" s="34">
        <v>140</v>
      </c>
      <c r="U22285" s="34">
        <v>125</v>
      </c>
      <c r="V22285" s="34">
        <v>144</v>
      </c>
      <c r="W22285" s="34">
        <v>140</v>
      </c>
      <c r="X22285" s="34">
        <v>127</v>
      </c>
      <c r="Y22285" s="34">
        <v>128</v>
      </c>
      <c r="Z22285" s="34">
        <v>165</v>
      </c>
      <c r="AA22285" s="34">
        <v>155</v>
      </c>
      <c r="AB22285" s="34">
        <v>212</v>
      </c>
      <c r="AC22285" s="34">
        <v>194</v>
      </c>
    </row>
    <row r="22286" spans="1:29" x14ac:dyDescent="0.2">
      <c r="A22286" s="34" t="s">
        <v>82779</v>
      </c>
      <c r="B22286" s="34">
        <v>210</v>
      </c>
      <c r="C22286" s="34">
        <v>273</v>
      </c>
      <c r="D22286" s="34">
        <v>284</v>
      </c>
      <c r="E22286" s="34">
        <v>252</v>
      </c>
      <c r="F22286" s="34">
        <v>301</v>
      </c>
      <c r="G22286" s="34">
        <v>298</v>
      </c>
      <c r="H22286" s="34">
        <v>259</v>
      </c>
      <c r="I22286" s="34">
        <v>255</v>
      </c>
      <c r="J22286" s="34">
        <v>242</v>
      </c>
      <c r="K22286" s="34">
        <v>301</v>
      </c>
      <c r="L22286" s="34">
        <v>198</v>
      </c>
      <c r="M22286" s="34">
        <v>213</v>
      </c>
      <c r="N22286" s="34">
        <v>240</v>
      </c>
      <c r="O22286" s="34">
        <v>233</v>
      </c>
      <c r="P22286" s="34">
        <v>253</v>
      </c>
      <c r="Q22286" s="34">
        <v>354</v>
      </c>
      <c r="R22286" s="34">
        <v>313</v>
      </c>
      <c r="S22286" s="34">
        <v>327</v>
      </c>
      <c r="T22286" s="34">
        <v>272</v>
      </c>
      <c r="U22286" s="34">
        <v>252</v>
      </c>
      <c r="V22286" s="34">
        <v>259</v>
      </c>
      <c r="W22286" s="34">
        <v>357</v>
      </c>
      <c r="X22286" s="34">
        <v>326</v>
      </c>
      <c r="Y22286" s="34">
        <v>225</v>
      </c>
      <c r="Z22286" s="34">
        <v>283</v>
      </c>
      <c r="AA22286" s="34">
        <v>299</v>
      </c>
      <c r="AB22286" s="34">
        <v>338</v>
      </c>
      <c r="AC22286" s="34">
        <v>442</v>
      </c>
    </row>
    <row r="22287" spans="1:29" x14ac:dyDescent="0.2">
      <c r="A22287" s="34" t="s">
        <v>82780</v>
      </c>
      <c r="B22287" s="34">
        <v>80</v>
      </c>
      <c r="C22287" s="34">
        <v>45</v>
      </c>
      <c r="D22287" s="34">
        <v>67</v>
      </c>
      <c r="E22287" s="34">
        <v>63</v>
      </c>
      <c r="F22287" s="34">
        <v>84</v>
      </c>
      <c r="G22287" s="34">
        <v>56</v>
      </c>
      <c r="H22287" s="34">
        <v>78</v>
      </c>
      <c r="I22287" s="34">
        <v>53</v>
      </c>
      <c r="J22287" s="34">
        <v>61</v>
      </c>
      <c r="K22287" s="34">
        <v>60</v>
      </c>
      <c r="L22287" s="34">
        <v>70</v>
      </c>
      <c r="M22287" s="34">
        <v>70</v>
      </c>
      <c r="N22287" s="34">
        <v>51</v>
      </c>
      <c r="O22287" s="34">
        <v>90</v>
      </c>
      <c r="P22287" s="34">
        <v>72</v>
      </c>
      <c r="Q22287" s="34">
        <v>84</v>
      </c>
      <c r="R22287" s="34">
        <v>86</v>
      </c>
      <c r="S22287" s="34">
        <v>85</v>
      </c>
      <c r="T22287" s="34">
        <v>91</v>
      </c>
      <c r="U22287" s="34">
        <v>71</v>
      </c>
      <c r="V22287" s="34">
        <v>96</v>
      </c>
      <c r="W22287" s="34">
        <v>105</v>
      </c>
      <c r="X22287" s="34">
        <v>115</v>
      </c>
      <c r="Y22287" s="34">
        <v>71</v>
      </c>
      <c r="Z22287" s="34">
        <v>80</v>
      </c>
      <c r="AA22287" s="34">
        <v>127</v>
      </c>
      <c r="AB22287" s="34">
        <v>86</v>
      </c>
      <c r="AC22287" s="34">
        <v>87</v>
      </c>
    </row>
    <row r="22288" spans="1:29" x14ac:dyDescent="0.2">
      <c r="A22288" s="34" t="s">
        <v>82781</v>
      </c>
      <c r="B22288" s="34">
        <v>107</v>
      </c>
      <c r="C22288" s="34">
        <v>66</v>
      </c>
      <c r="D22288" s="34">
        <v>109</v>
      </c>
      <c r="E22288" s="34">
        <v>67</v>
      </c>
      <c r="F22288" s="34">
        <v>116</v>
      </c>
      <c r="G22288" s="34">
        <v>74</v>
      </c>
      <c r="H22288" s="34">
        <v>77</v>
      </c>
      <c r="I22288" s="34">
        <v>76</v>
      </c>
      <c r="J22288" s="34">
        <v>71</v>
      </c>
      <c r="K22288" s="34">
        <v>99</v>
      </c>
      <c r="L22288" s="34">
        <v>98</v>
      </c>
      <c r="M22288" s="34">
        <v>81</v>
      </c>
      <c r="N22288" s="34">
        <v>75</v>
      </c>
      <c r="O22288" s="34">
        <v>86</v>
      </c>
      <c r="P22288" s="34">
        <v>86</v>
      </c>
      <c r="Q22288" s="34">
        <v>97</v>
      </c>
      <c r="R22288" s="34">
        <v>123</v>
      </c>
      <c r="S22288" s="34">
        <v>96</v>
      </c>
      <c r="T22288" s="34">
        <v>128</v>
      </c>
      <c r="U22288" s="34">
        <v>73</v>
      </c>
      <c r="V22288" s="34">
        <v>115</v>
      </c>
      <c r="W22288" s="34">
        <v>129</v>
      </c>
      <c r="X22288" s="34">
        <v>93</v>
      </c>
      <c r="Y22288" s="34">
        <v>95</v>
      </c>
      <c r="Z22288" s="34">
        <v>90</v>
      </c>
      <c r="AA22288" s="34">
        <v>88</v>
      </c>
      <c r="AB22288" s="34">
        <v>66</v>
      </c>
      <c r="AC22288" s="34">
        <v>117</v>
      </c>
    </row>
    <row r="22289" spans="1:29" x14ac:dyDescent="0.2">
      <c r="A22289" s="34" t="s">
        <v>82782</v>
      </c>
      <c r="B22289" s="34">
        <v>62</v>
      </c>
      <c r="C22289" s="34">
        <v>20</v>
      </c>
      <c r="D22289" s="34">
        <v>31</v>
      </c>
      <c r="E22289" s="34">
        <v>19</v>
      </c>
      <c r="F22289" s="34">
        <v>50</v>
      </c>
      <c r="G22289" s="34">
        <v>23</v>
      </c>
      <c r="H22289" s="34">
        <v>25</v>
      </c>
      <c r="I22289" s="34">
        <v>15</v>
      </c>
      <c r="J22289" s="34">
        <v>30</v>
      </c>
      <c r="K22289" s="34">
        <v>43</v>
      </c>
      <c r="L22289" s="34">
        <v>36</v>
      </c>
      <c r="M22289" s="34">
        <v>19</v>
      </c>
      <c r="N22289" s="34">
        <v>29</v>
      </c>
      <c r="O22289" s="34">
        <v>35</v>
      </c>
      <c r="P22289" s="34">
        <v>17</v>
      </c>
      <c r="Q22289" s="34">
        <v>61</v>
      </c>
      <c r="R22289" s="34">
        <v>58</v>
      </c>
      <c r="S22289" s="34">
        <v>47</v>
      </c>
      <c r="T22289" s="34">
        <v>37</v>
      </c>
      <c r="U22289" s="34">
        <v>25</v>
      </c>
      <c r="V22289" s="34">
        <v>47</v>
      </c>
      <c r="W22289" s="34">
        <v>63</v>
      </c>
      <c r="X22289" s="34">
        <v>70</v>
      </c>
      <c r="Y22289" s="34">
        <v>33</v>
      </c>
      <c r="Z22289" s="34">
        <v>53</v>
      </c>
      <c r="AA22289" s="34">
        <v>39</v>
      </c>
      <c r="AB22289" s="34">
        <v>47</v>
      </c>
      <c r="AC22289" s="34">
        <v>53</v>
      </c>
    </row>
    <row r="22290" spans="1:29" x14ac:dyDescent="0.2">
      <c r="A22290" s="34" t="s">
        <v>82783</v>
      </c>
      <c r="B22290" s="34">
        <v>336</v>
      </c>
      <c r="C22290" s="34">
        <v>269</v>
      </c>
      <c r="D22290" s="34">
        <v>385</v>
      </c>
      <c r="E22290" s="34">
        <v>290</v>
      </c>
      <c r="F22290" s="34">
        <v>385</v>
      </c>
      <c r="G22290" s="34">
        <v>233</v>
      </c>
      <c r="H22290" s="34">
        <v>412</v>
      </c>
      <c r="I22290" s="34">
        <v>218</v>
      </c>
      <c r="J22290" s="34">
        <v>371</v>
      </c>
      <c r="K22290" s="34">
        <v>297</v>
      </c>
      <c r="L22290" s="34">
        <v>320</v>
      </c>
      <c r="M22290" s="34">
        <v>217</v>
      </c>
      <c r="N22290" s="34">
        <v>294</v>
      </c>
      <c r="O22290" s="34">
        <v>232</v>
      </c>
      <c r="P22290" s="34">
        <v>339</v>
      </c>
      <c r="Q22290" s="34">
        <v>382</v>
      </c>
      <c r="R22290" s="34">
        <v>473</v>
      </c>
      <c r="S22290" s="34">
        <v>372</v>
      </c>
      <c r="T22290" s="34">
        <v>401</v>
      </c>
      <c r="U22290" s="34">
        <v>315</v>
      </c>
      <c r="V22290" s="34">
        <v>452</v>
      </c>
      <c r="W22290" s="34">
        <v>373</v>
      </c>
      <c r="X22290" s="34">
        <v>519</v>
      </c>
      <c r="Y22290" s="34">
        <v>279</v>
      </c>
      <c r="Z22290" s="34">
        <v>431</v>
      </c>
      <c r="AA22290" s="34">
        <v>404</v>
      </c>
      <c r="AB22290" s="34">
        <v>389</v>
      </c>
      <c r="AC22290" s="34">
        <v>461</v>
      </c>
    </row>
    <row r="22291" spans="1:29" x14ac:dyDescent="0.2">
      <c r="A22291" s="34" t="s">
        <v>82784</v>
      </c>
      <c r="B22291" s="34">
        <v>69</v>
      </c>
      <c r="C22291" s="34">
        <v>87</v>
      </c>
      <c r="D22291" s="34">
        <v>80</v>
      </c>
      <c r="E22291" s="34">
        <v>102</v>
      </c>
      <c r="F22291" s="34">
        <v>72</v>
      </c>
      <c r="G22291" s="34">
        <v>79</v>
      </c>
      <c r="H22291" s="34">
        <v>59</v>
      </c>
      <c r="I22291" s="34">
        <v>111</v>
      </c>
      <c r="J22291" s="34">
        <v>74</v>
      </c>
      <c r="K22291" s="34">
        <v>108</v>
      </c>
      <c r="L22291" s="34">
        <v>51</v>
      </c>
      <c r="M22291" s="34">
        <v>70</v>
      </c>
      <c r="N22291" s="34">
        <v>60</v>
      </c>
      <c r="O22291" s="34">
        <v>108</v>
      </c>
      <c r="P22291" s="34">
        <v>61</v>
      </c>
      <c r="Q22291" s="34">
        <v>163</v>
      </c>
      <c r="R22291" s="34">
        <v>89</v>
      </c>
      <c r="S22291" s="34">
        <v>138</v>
      </c>
      <c r="T22291" s="34">
        <v>85</v>
      </c>
      <c r="U22291" s="34">
        <v>83</v>
      </c>
      <c r="V22291" s="34">
        <v>75</v>
      </c>
      <c r="W22291" s="34">
        <v>107</v>
      </c>
      <c r="X22291" s="34">
        <v>114</v>
      </c>
      <c r="Y22291" s="34">
        <v>91</v>
      </c>
      <c r="Z22291" s="34">
        <v>77</v>
      </c>
      <c r="AA22291" s="34">
        <v>103</v>
      </c>
      <c r="AB22291" s="34">
        <v>95</v>
      </c>
      <c r="AC22291" s="34">
        <v>171</v>
      </c>
    </row>
    <row r="22292" spans="1:29" x14ac:dyDescent="0.2">
      <c r="A22292" s="34" t="s">
        <v>82785</v>
      </c>
      <c r="B22292" s="34">
        <v>66</v>
      </c>
      <c r="C22292" s="34">
        <v>37</v>
      </c>
      <c r="D22292" s="34">
        <v>48</v>
      </c>
      <c r="E22292" s="34">
        <v>42</v>
      </c>
      <c r="F22292" s="34">
        <v>48</v>
      </c>
      <c r="G22292" s="34">
        <v>21</v>
      </c>
      <c r="H22292" s="34">
        <v>91</v>
      </c>
      <c r="I22292" s="34">
        <v>53</v>
      </c>
      <c r="J22292" s="34">
        <v>67</v>
      </c>
      <c r="K22292" s="34">
        <v>40</v>
      </c>
      <c r="L22292" s="34">
        <v>72</v>
      </c>
      <c r="M22292" s="34">
        <v>30</v>
      </c>
      <c r="N22292" s="34">
        <v>40</v>
      </c>
      <c r="O22292" s="34">
        <v>23</v>
      </c>
      <c r="P22292" s="34">
        <v>61</v>
      </c>
      <c r="Q22292" s="34">
        <v>66</v>
      </c>
      <c r="R22292" s="34">
        <v>63</v>
      </c>
      <c r="S22292" s="34">
        <v>77</v>
      </c>
      <c r="T22292" s="34">
        <v>92</v>
      </c>
      <c r="U22292" s="34">
        <v>73</v>
      </c>
      <c r="V22292" s="34">
        <v>96</v>
      </c>
      <c r="W22292" s="34">
        <v>88</v>
      </c>
      <c r="X22292" s="34">
        <v>87</v>
      </c>
      <c r="Y22292" s="34">
        <v>78</v>
      </c>
      <c r="Z22292" s="34">
        <v>36</v>
      </c>
      <c r="AA22292" s="34">
        <v>73</v>
      </c>
      <c r="AB22292" s="34">
        <v>97</v>
      </c>
      <c r="AC22292" s="34">
        <v>76</v>
      </c>
    </row>
    <row r="22293" spans="1:29" x14ac:dyDescent="0.2">
      <c r="A22293" s="34" t="s">
        <v>82786</v>
      </c>
      <c r="B22293" s="34">
        <v>114</v>
      </c>
      <c r="C22293" s="34">
        <v>120</v>
      </c>
      <c r="D22293" s="34">
        <v>164</v>
      </c>
      <c r="E22293" s="34">
        <v>153</v>
      </c>
      <c r="F22293" s="34">
        <v>155</v>
      </c>
      <c r="G22293" s="34">
        <v>161</v>
      </c>
      <c r="H22293" s="34">
        <v>165</v>
      </c>
      <c r="I22293" s="34">
        <v>151</v>
      </c>
      <c r="J22293" s="34">
        <v>146</v>
      </c>
      <c r="K22293" s="34">
        <v>193</v>
      </c>
      <c r="L22293" s="34">
        <v>129</v>
      </c>
      <c r="M22293" s="34">
        <v>201</v>
      </c>
      <c r="N22293" s="34">
        <v>143</v>
      </c>
      <c r="O22293" s="34">
        <v>142</v>
      </c>
      <c r="P22293" s="34">
        <v>139</v>
      </c>
      <c r="Q22293" s="34">
        <v>280</v>
      </c>
      <c r="R22293" s="34">
        <v>173</v>
      </c>
      <c r="S22293" s="34">
        <v>224</v>
      </c>
      <c r="T22293" s="34">
        <v>216</v>
      </c>
      <c r="U22293" s="34">
        <v>217</v>
      </c>
      <c r="V22293" s="34">
        <v>189</v>
      </c>
      <c r="W22293" s="34">
        <v>271</v>
      </c>
      <c r="X22293" s="34">
        <v>152</v>
      </c>
      <c r="Y22293" s="34">
        <v>279</v>
      </c>
      <c r="Z22293" s="34">
        <v>149</v>
      </c>
      <c r="AA22293" s="34">
        <v>259</v>
      </c>
      <c r="AB22293" s="34">
        <v>220</v>
      </c>
      <c r="AC22293" s="34">
        <v>296</v>
      </c>
    </row>
    <row r="22294" spans="1:29" x14ac:dyDescent="0.2">
      <c r="A22294" s="34" t="s">
        <v>82787</v>
      </c>
      <c r="B22294" s="34">
        <v>37</v>
      </c>
      <c r="C22294" s="34">
        <v>42</v>
      </c>
      <c r="D22294" s="34">
        <v>40</v>
      </c>
      <c r="E22294" s="34">
        <v>52</v>
      </c>
      <c r="F22294" s="34">
        <v>39</v>
      </c>
      <c r="G22294" s="34">
        <v>56</v>
      </c>
      <c r="H22294" s="34">
        <v>44</v>
      </c>
      <c r="I22294" s="34">
        <v>53</v>
      </c>
      <c r="J22294" s="34">
        <v>26</v>
      </c>
      <c r="K22294" s="34">
        <v>36</v>
      </c>
      <c r="L22294" s="34">
        <v>41</v>
      </c>
      <c r="M22294" s="34">
        <v>29</v>
      </c>
      <c r="N22294" s="34">
        <v>48</v>
      </c>
      <c r="O22294" s="34">
        <v>29</v>
      </c>
      <c r="P22294" s="34">
        <v>32</v>
      </c>
      <c r="Q22294" s="34">
        <v>54</v>
      </c>
      <c r="R22294" s="34">
        <v>56</v>
      </c>
      <c r="S22294" s="34">
        <v>55</v>
      </c>
      <c r="T22294" s="34">
        <v>42</v>
      </c>
      <c r="U22294" s="34">
        <v>34</v>
      </c>
      <c r="V22294" s="34">
        <v>48</v>
      </c>
      <c r="W22294" s="34">
        <v>69</v>
      </c>
      <c r="X22294" s="34">
        <v>45</v>
      </c>
      <c r="Y22294" s="34">
        <v>54</v>
      </c>
      <c r="Z22294" s="34">
        <v>59</v>
      </c>
      <c r="AA22294" s="34">
        <v>50</v>
      </c>
      <c r="AB22294" s="34">
        <v>58</v>
      </c>
      <c r="AC22294" s="34">
        <v>62</v>
      </c>
    </row>
    <row r="22295" spans="1:29" x14ac:dyDescent="0.2">
      <c r="A22295" s="34" t="s">
        <v>82788</v>
      </c>
      <c r="B22295" s="34">
        <v>119</v>
      </c>
      <c r="C22295" s="34">
        <v>40</v>
      </c>
      <c r="D22295" s="34">
        <v>64</v>
      </c>
      <c r="E22295" s="34">
        <v>72</v>
      </c>
      <c r="F22295" s="34">
        <v>72</v>
      </c>
      <c r="G22295" s="34">
        <v>45</v>
      </c>
      <c r="H22295" s="34">
        <v>76</v>
      </c>
      <c r="I22295" s="34">
        <v>41</v>
      </c>
      <c r="J22295" s="34">
        <v>74</v>
      </c>
      <c r="K22295" s="34">
        <v>39</v>
      </c>
      <c r="L22295" s="34">
        <v>67</v>
      </c>
      <c r="M22295" s="34">
        <v>56</v>
      </c>
      <c r="N22295" s="34">
        <v>66</v>
      </c>
      <c r="O22295" s="34">
        <v>30</v>
      </c>
      <c r="P22295" s="34">
        <v>83</v>
      </c>
      <c r="Q22295" s="34">
        <v>54</v>
      </c>
      <c r="R22295" s="34">
        <v>89</v>
      </c>
      <c r="S22295" s="34">
        <v>62</v>
      </c>
      <c r="T22295" s="34">
        <v>74</v>
      </c>
      <c r="U22295" s="34">
        <v>57</v>
      </c>
      <c r="V22295" s="34">
        <v>67</v>
      </c>
      <c r="W22295" s="34">
        <v>91</v>
      </c>
      <c r="X22295" s="34">
        <v>84</v>
      </c>
      <c r="Y22295" s="34">
        <v>106</v>
      </c>
      <c r="Z22295" s="34">
        <v>48</v>
      </c>
      <c r="AA22295" s="34">
        <v>58</v>
      </c>
      <c r="AB22295" s="34">
        <v>94</v>
      </c>
      <c r="AC22295" s="34">
        <v>102</v>
      </c>
    </row>
    <row r="22296" spans="1:29" x14ac:dyDescent="0.2">
      <c r="A22296" s="34" t="s">
        <v>82789</v>
      </c>
      <c r="B22296" s="34">
        <v>46</v>
      </c>
      <c r="C22296" s="34">
        <v>66</v>
      </c>
      <c r="D22296" s="34">
        <v>92</v>
      </c>
      <c r="E22296" s="34">
        <v>88</v>
      </c>
      <c r="F22296" s="34">
        <v>72</v>
      </c>
      <c r="G22296" s="34">
        <v>71</v>
      </c>
      <c r="H22296" s="34">
        <v>51</v>
      </c>
      <c r="I22296" s="34">
        <v>50</v>
      </c>
      <c r="J22296" s="34">
        <v>48</v>
      </c>
      <c r="K22296" s="34">
        <v>61</v>
      </c>
      <c r="L22296" s="34">
        <v>18</v>
      </c>
      <c r="M22296" s="34">
        <v>51</v>
      </c>
      <c r="N22296" s="34">
        <v>53</v>
      </c>
      <c r="O22296" s="34">
        <v>37</v>
      </c>
      <c r="P22296" s="34">
        <v>39</v>
      </c>
      <c r="Q22296" s="34">
        <v>56</v>
      </c>
      <c r="R22296" s="34">
        <v>55</v>
      </c>
      <c r="S22296" s="34">
        <v>86</v>
      </c>
      <c r="T22296" s="34">
        <v>42</v>
      </c>
      <c r="U22296" s="34">
        <v>46</v>
      </c>
      <c r="V22296" s="34">
        <v>79</v>
      </c>
      <c r="W22296" s="34">
        <v>43</v>
      </c>
      <c r="X22296" s="34">
        <v>73</v>
      </c>
      <c r="Y22296" s="34">
        <v>33</v>
      </c>
      <c r="Z22296" s="34">
        <v>73</v>
      </c>
      <c r="AA22296" s="34">
        <v>75</v>
      </c>
      <c r="AB22296" s="34">
        <v>61</v>
      </c>
      <c r="AC22296" s="34">
        <v>94</v>
      </c>
    </row>
    <row r="22297" spans="1:29" x14ac:dyDescent="0.2">
      <c r="A22297" s="34" t="s">
        <v>82790</v>
      </c>
      <c r="B22297" s="34">
        <v>57</v>
      </c>
      <c r="C22297" s="34">
        <v>30</v>
      </c>
      <c r="D22297" s="34">
        <v>29</v>
      </c>
      <c r="E22297" s="34">
        <v>26</v>
      </c>
      <c r="F22297" s="34">
        <v>38</v>
      </c>
      <c r="G22297" s="34">
        <v>34</v>
      </c>
      <c r="H22297" s="34">
        <v>32</v>
      </c>
      <c r="I22297" s="34">
        <v>39</v>
      </c>
      <c r="J22297" s="34">
        <v>32</v>
      </c>
      <c r="K22297" s="34">
        <v>36</v>
      </c>
      <c r="L22297" s="34">
        <v>18</v>
      </c>
      <c r="M22297" s="34">
        <v>46</v>
      </c>
      <c r="N22297" s="34">
        <v>31</v>
      </c>
      <c r="O22297" s="34">
        <v>52</v>
      </c>
      <c r="P22297" s="34">
        <v>25</v>
      </c>
      <c r="Q22297" s="34">
        <v>40</v>
      </c>
      <c r="R22297" s="34">
        <v>30</v>
      </c>
      <c r="S22297" s="34">
        <v>28</v>
      </c>
      <c r="T22297" s="34">
        <v>40</v>
      </c>
      <c r="U22297" s="34">
        <v>48</v>
      </c>
      <c r="V22297" s="34">
        <v>61</v>
      </c>
      <c r="W22297" s="34">
        <v>34</v>
      </c>
      <c r="X22297" s="34">
        <v>29</v>
      </c>
      <c r="Y22297" s="34">
        <v>52</v>
      </c>
      <c r="Z22297" s="34">
        <v>34</v>
      </c>
      <c r="AA22297" s="34">
        <v>41</v>
      </c>
      <c r="AB22297" s="34">
        <v>35</v>
      </c>
      <c r="AC22297" s="34">
        <v>35</v>
      </c>
    </row>
    <row r="22298" spans="1:29" x14ac:dyDescent="0.2">
      <c r="A22298" s="34" t="s">
        <v>82791</v>
      </c>
      <c r="B22298" s="34">
        <v>79</v>
      </c>
      <c r="C22298" s="34">
        <v>74</v>
      </c>
      <c r="D22298" s="34">
        <v>116</v>
      </c>
      <c r="E22298" s="34">
        <v>75</v>
      </c>
      <c r="F22298" s="34">
        <v>98</v>
      </c>
      <c r="G22298" s="34">
        <v>70</v>
      </c>
      <c r="H22298" s="34">
        <v>63</v>
      </c>
      <c r="I22298" s="34">
        <v>50</v>
      </c>
      <c r="J22298" s="34">
        <v>98</v>
      </c>
      <c r="K22298" s="34">
        <v>88</v>
      </c>
      <c r="L22298" s="34">
        <v>110</v>
      </c>
      <c r="M22298" s="34">
        <v>64</v>
      </c>
      <c r="N22298" s="34">
        <v>95</v>
      </c>
      <c r="O22298" s="34">
        <v>76</v>
      </c>
      <c r="P22298" s="34">
        <v>73</v>
      </c>
      <c r="Q22298" s="34">
        <v>102</v>
      </c>
      <c r="R22298" s="34">
        <v>115</v>
      </c>
      <c r="S22298" s="34">
        <v>83</v>
      </c>
      <c r="T22298" s="34">
        <v>149</v>
      </c>
      <c r="U22298" s="34">
        <v>79</v>
      </c>
      <c r="V22298" s="34">
        <v>136</v>
      </c>
      <c r="W22298" s="34">
        <v>110</v>
      </c>
      <c r="X22298" s="34">
        <v>128</v>
      </c>
      <c r="Y22298" s="34">
        <v>82</v>
      </c>
      <c r="Z22298" s="34">
        <v>103</v>
      </c>
      <c r="AA22298" s="34">
        <v>69</v>
      </c>
      <c r="AB22298" s="34">
        <v>147</v>
      </c>
      <c r="AC22298" s="34">
        <v>110</v>
      </c>
    </row>
    <row r="22299" spans="1:29" x14ac:dyDescent="0.2">
      <c r="A22299" s="34" t="s">
        <v>82792</v>
      </c>
      <c r="B22299" s="34">
        <v>88</v>
      </c>
      <c r="C22299" s="34">
        <v>50</v>
      </c>
      <c r="D22299" s="34">
        <v>72</v>
      </c>
      <c r="E22299" s="34">
        <v>46</v>
      </c>
      <c r="F22299" s="34">
        <v>67</v>
      </c>
      <c r="G22299" s="34">
        <v>52</v>
      </c>
      <c r="H22299" s="34">
        <v>42</v>
      </c>
      <c r="I22299" s="34">
        <v>65</v>
      </c>
      <c r="J22299" s="34">
        <v>51</v>
      </c>
      <c r="K22299" s="34">
        <v>56</v>
      </c>
      <c r="L22299" s="34">
        <v>36</v>
      </c>
      <c r="M22299" s="34">
        <v>48</v>
      </c>
      <c r="N22299" s="34">
        <v>49</v>
      </c>
      <c r="O22299" s="34">
        <v>72</v>
      </c>
      <c r="P22299" s="34">
        <v>49</v>
      </c>
      <c r="Q22299" s="34">
        <v>61</v>
      </c>
      <c r="R22299" s="34">
        <v>57</v>
      </c>
      <c r="S22299" s="34">
        <v>77</v>
      </c>
      <c r="T22299" s="34">
        <v>52</v>
      </c>
      <c r="U22299" s="34">
        <v>49</v>
      </c>
      <c r="V22299" s="34">
        <v>70</v>
      </c>
      <c r="W22299" s="34">
        <v>60</v>
      </c>
      <c r="X22299" s="34">
        <v>69</v>
      </c>
      <c r="Y22299" s="34">
        <v>66</v>
      </c>
      <c r="Z22299" s="34">
        <v>65</v>
      </c>
      <c r="AA22299" s="34">
        <v>75</v>
      </c>
      <c r="AB22299" s="34">
        <v>46</v>
      </c>
      <c r="AC22299" s="34">
        <v>101</v>
      </c>
    </row>
    <row r="22300" spans="1:29" x14ac:dyDescent="0.2">
      <c r="A22300" s="34" t="s">
        <v>82793</v>
      </c>
      <c r="B22300" s="34">
        <v>114</v>
      </c>
      <c r="C22300" s="34">
        <v>94</v>
      </c>
      <c r="D22300" s="34">
        <v>98</v>
      </c>
      <c r="E22300" s="34">
        <v>104</v>
      </c>
      <c r="F22300" s="34">
        <v>109</v>
      </c>
      <c r="G22300" s="34">
        <v>57</v>
      </c>
      <c r="H22300" s="34">
        <v>128</v>
      </c>
      <c r="I22300" s="34">
        <v>79</v>
      </c>
      <c r="J22300" s="34">
        <v>125</v>
      </c>
      <c r="K22300" s="34">
        <v>80</v>
      </c>
      <c r="L22300" s="34">
        <v>118</v>
      </c>
      <c r="M22300" s="34">
        <v>103</v>
      </c>
      <c r="N22300" s="34">
        <v>87</v>
      </c>
      <c r="O22300" s="34">
        <v>71</v>
      </c>
      <c r="P22300" s="34">
        <v>90</v>
      </c>
      <c r="Q22300" s="34">
        <v>118</v>
      </c>
      <c r="R22300" s="34">
        <v>170</v>
      </c>
      <c r="S22300" s="34">
        <v>131</v>
      </c>
      <c r="T22300" s="34">
        <v>148</v>
      </c>
      <c r="U22300" s="34">
        <v>121</v>
      </c>
      <c r="V22300" s="34">
        <v>136</v>
      </c>
      <c r="W22300" s="34">
        <v>216</v>
      </c>
      <c r="X22300" s="34">
        <v>99</v>
      </c>
      <c r="Y22300" s="34">
        <v>174</v>
      </c>
      <c r="Z22300" s="34">
        <v>172</v>
      </c>
      <c r="AA22300" s="34">
        <v>132</v>
      </c>
      <c r="AB22300" s="34">
        <v>156</v>
      </c>
      <c r="AC22300" s="34">
        <v>177</v>
      </c>
    </row>
    <row r="22301" spans="1:29" x14ac:dyDescent="0.2">
      <c r="A22301" s="34" t="s">
        <v>82794</v>
      </c>
      <c r="B22301" s="34">
        <v>30</v>
      </c>
      <c r="C22301" s="34">
        <v>30</v>
      </c>
      <c r="D22301" s="34">
        <v>20</v>
      </c>
      <c r="E22301" s="34">
        <v>42</v>
      </c>
      <c r="F22301" s="34">
        <v>14</v>
      </c>
      <c r="G22301" s="34">
        <v>31</v>
      </c>
      <c r="H22301" s="34">
        <v>12</v>
      </c>
      <c r="I22301" s="34">
        <v>26</v>
      </c>
      <c r="J22301" s="34">
        <v>15</v>
      </c>
      <c r="K22301" s="34">
        <v>39</v>
      </c>
      <c r="L22301" s="34">
        <v>2</v>
      </c>
      <c r="M22301" s="34">
        <v>20</v>
      </c>
      <c r="N22301" s="34">
        <v>4</v>
      </c>
      <c r="O22301" s="34">
        <v>14</v>
      </c>
      <c r="P22301" s="34">
        <v>9</v>
      </c>
      <c r="Q22301" s="34">
        <v>23</v>
      </c>
      <c r="R22301" s="34">
        <v>10</v>
      </c>
      <c r="S22301" s="34">
        <v>23</v>
      </c>
      <c r="T22301" s="34">
        <v>8</v>
      </c>
      <c r="U22301" s="34">
        <v>9</v>
      </c>
      <c r="V22301" s="34">
        <v>11</v>
      </c>
      <c r="W22301" s="34">
        <v>15</v>
      </c>
      <c r="X22301" s="34">
        <v>14</v>
      </c>
      <c r="Y22301" s="34">
        <v>13</v>
      </c>
      <c r="Z22301" s="34">
        <v>15</v>
      </c>
      <c r="AA22301" s="34">
        <v>23</v>
      </c>
      <c r="AB22301" s="34">
        <v>4</v>
      </c>
      <c r="AC22301" s="34">
        <v>30</v>
      </c>
    </row>
    <row r="22302" spans="1:29" x14ac:dyDescent="0.2">
      <c r="A22302" s="34" t="s">
        <v>82795</v>
      </c>
      <c r="B22302" s="34">
        <v>217</v>
      </c>
      <c r="C22302" s="34">
        <v>139</v>
      </c>
      <c r="D22302" s="34">
        <v>179</v>
      </c>
      <c r="E22302" s="34">
        <v>140</v>
      </c>
      <c r="F22302" s="34">
        <v>195</v>
      </c>
      <c r="G22302" s="34">
        <v>111</v>
      </c>
      <c r="H22302" s="34">
        <v>172</v>
      </c>
      <c r="I22302" s="34">
        <v>158</v>
      </c>
      <c r="J22302" s="34">
        <v>151</v>
      </c>
      <c r="K22302" s="34">
        <v>181</v>
      </c>
      <c r="L22302" s="34">
        <v>193</v>
      </c>
      <c r="M22302" s="34">
        <v>126</v>
      </c>
      <c r="N22302" s="34">
        <v>167</v>
      </c>
      <c r="O22302" s="34">
        <v>126</v>
      </c>
      <c r="P22302" s="34">
        <v>192</v>
      </c>
      <c r="Q22302" s="34">
        <v>205</v>
      </c>
      <c r="R22302" s="34">
        <v>192</v>
      </c>
      <c r="S22302" s="34">
        <v>155</v>
      </c>
      <c r="T22302" s="34">
        <v>240</v>
      </c>
      <c r="U22302" s="34">
        <v>138</v>
      </c>
      <c r="V22302" s="34">
        <v>214</v>
      </c>
      <c r="W22302" s="34">
        <v>178</v>
      </c>
      <c r="X22302" s="34">
        <v>229</v>
      </c>
      <c r="Y22302" s="34">
        <v>167</v>
      </c>
      <c r="Z22302" s="34">
        <v>175</v>
      </c>
      <c r="AA22302" s="34">
        <v>175</v>
      </c>
      <c r="AB22302" s="34">
        <v>210</v>
      </c>
      <c r="AC22302" s="34">
        <v>240</v>
      </c>
    </row>
    <row r="22303" spans="1:29" x14ac:dyDescent="0.2">
      <c r="A22303" s="34" t="s">
        <v>82796</v>
      </c>
      <c r="B22303" s="34">
        <v>71</v>
      </c>
      <c r="C22303" s="34">
        <v>74</v>
      </c>
      <c r="D22303" s="34">
        <v>101</v>
      </c>
      <c r="E22303" s="34">
        <v>96</v>
      </c>
      <c r="F22303" s="34">
        <v>83</v>
      </c>
      <c r="G22303" s="34">
        <v>65</v>
      </c>
      <c r="H22303" s="34">
        <v>90</v>
      </c>
      <c r="I22303" s="34">
        <v>83</v>
      </c>
      <c r="J22303" s="34">
        <v>99</v>
      </c>
      <c r="K22303" s="34">
        <v>72</v>
      </c>
      <c r="L22303" s="34">
        <v>61</v>
      </c>
      <c r="M22303" s="34">
        <v>93</v>
      </c>
      <c r="N22303" s="34">
        <v>74</v>
      </c>
      <c r="O22303" s="34">
        <v>96</v>
      </c>
      <c r="P22303" s="34">
        <v>66</v>
      </c>
      <c r="Q22303" s="34">
        <v>121</v>
      </c>
      <c r="R22303" s="34">
        <v>145</v>
      </c>
      <c r="S22303" s="34">
        <v>97</v>
      </c>
      <c r="T22303" s="34">
        <v>99</v>
      </c>
      <c r="U22303" s="34">
        <v>103</v>
      </c>
      <c r="V22303" s="34">
        <v>99</v>
      </c>
      <c r="W22303" s="34">
        <v>117</v>
      </c>
      <c r="X22303" s="34">
        <v>95</v>
      </c>
      <c r="Y22303" s="34">
        <v>97</v>
      </c>
      <c r="Z22303" s="34">
        <v>75</v>
      </c>
      <c r="AA22303" s="34">
        <v>129</v>
      </c>
      <c r="AB22303" s="34">
        <v>93</v>
      </c>
      <c r="AC22303" s="34">
        <v>150</v>
      </c>
    </row>
    <row r="22304" spans="1:29" x14ac:dyDescent="0.2">
      <c r="A22304" s="34" t="s">
        <v>82797</v>
      </c>
      <c r="B22304" s="34">
        <v>28</v>
      </c>
      <c r="C22304" s="34">
        <v>29</v>
      </c>
      <c r="D22304" s="34">
        <v>38</v>
      </c>
      <c r="E22304" s="34">
        <v>30</v>
      </c>
      <c r="F22304" s="34">
        <v>26</v>
      </c>
      <c r="G22304" s="34">
        <v>30</v>
      </c>
      <c r="H22304" s="34">
        <v>13</v>
      </c>
      <c r="I22304" s="34">
        <v>23</v>
      </c>
      <c r="J22304" s="34">
        <v>25</v>
      </c>
      <c r="K22304" s="34">
        <v>28</v>
      </c>
      <c r="L22304" s="34">
        <v>14</v>
      </c>
      <c r="M22304" s="34">
        <v>19</v>
      </c>
      <c r="N22304" s="34">
        <v>13</v>
      </c>
      <c r="O22304" s="34">
        <v>34</v>
      </c>
      <c r="P22304" s="34">
        <v>29</v>
      </c>
      <c r="Q22304" s="34">
        <v>52</v>
      </c>
      <c r="R22304" s="34">
        <v>35</v>
      </c>
      <c r="S22304" s="34">
        <v>13</v>
      </c>
      <c r="T22304" s="34">
        <v>10</v>
      </c>
      <c r="U22304" s="34">
        <v>14</v>
      </c>
      <c r="V22304" s="34">
        <v>24</v>
      </c>
      <c r="W22304" s="34">
        <v>21</v>
      </c>
      <c r="X22304" s="34">
        <v>23</v>
      </c>
      <c r="Y22304" s="34">
        <v>17</v>
      </c>
      <c r="Z22304" s="34">
        <v>19</v>
      </c>
      <c r="AA22304" s="34">
        <v>28</v>
      </c>
      <c r="AB22304" s="34">
        <v>18</v>
      </c>
      <c r="AC22304" s="34">
        <v>28</v>
      </c>
    </row>
    <row r="22305" spans="1:29" x14ac:dyDescent="0.2">
      <c r="A22305" s="34" t="s">
        <v>82798</v>
      </c>
      <c r="B22305" s="34">
        <v>21</v>
      </c>
      <c r="C22305" s="34">
        <v>7</v>
      </c>
      <c r="D22305" s="34">
        <v>11</v>
      </c>
      <c r="E22305" s="34">
        <v>6</v>
      </c>
      <c r="F22305" s="34">
        <v>5</v>
      </c>
      <c r="G22305" s="34">
        <v>3</v>
      </c>
      <c r="H22305" s="34">
        <v>3</v>
      </c>
      <c r="I22305" s="34">
        <v>0</v>
      </c>
      <c r="J22305" s="34">
        <v>6</v>
      </c>
      <c r="K22305" s="34">
        <v>2</v>
      </c>
      <c r="L22305" s="34">
        <v>6</v>
      </c>
      <c r="M22305" s="34">
        <v>0</v>
      </c>
      <c r="N22305" s="34">
        <v>5</v>
      </c>
      <c r="O22305" s="34">
        <v>4</v>
      </c>
      <c r="P22305" s="34">
        <v>1</v>
      </c>
      <c r="Q22305" s="34">
        <v>1</v>
      </c>
      <c r="R22305" s="34">
        <v>9</v>
      </c>
      <c r="S22305" s="34">
        <v>8</v>
      </c>
      <c r="T22305" s="34">
        <v>8</v>
      </c>
      <c r="U22305" s="34">
        <v>2</v>
      </c>
      <c r="V22305" s="34">
        <v>1</v>
      </c>
      <c r="W22305" s="34">
        <v>0</v>
      </c>
      <c r="X22305" s="34">
        <v>10</v>
      </c>
      <c r="Y22305" s="34">
        <v>4</v>
      </c>
      <c r="Z22305" s="34">
        <v>1</v>
      </c>
      <c r="AA22305" s="34">
        <v>3</v>
      </c>
      <c r="AB22305" s="34">
        <v>3</v>
      </c>
      <c r="AC22305" s="34">
        <v>9</v>
      </c>
    </row>
    <row r="22306" spans="1:29" x14ac:dyDescent="0.2">
      <c r="A22306" s="34" t="s">
        <v>82799</v>
      </c>
      <c r="B22306" s="34">
        <v>113</v>
      </c>
      <c r="C22306" s="34">
        <v>117</v>
      </c>
      <c r="D22306" s="34">
        <v>107</v>
      </c>
      <c r="E22306" s="34">
        <v>79</v>
      </c>
      <c r="F22306" s="34">
        <v>101</v>
      </c>
      <c r="G22306" s="34">
        <v>106</v>
      </c>
      <c r="H22306" s="34">
        <v>102</v>
      </c>
      <c r="I22306" s="34">
        <v>90</v>
      </c>
      <c r="J22306" s="34">
        <v>85</v>
      </c>
      <c r="K22306" s="34">
        <v>93</v>
      </c>
      <c r="L22306" s="34">
        <v>106</v>
      </c>
      <c r="M22306" s="34">
        <v>98</v>
      </c>
      <c r="N22306" s="34">
        <v>105</v>
      </c>
      <c r="O22306" s="34">
        <v>71</v>
      </c>
      <c r="P22306" s="34">
        <v>94</v>
      </c>
      <c r="Q22306" s="34">
        <v>114</v>
      </c>
      <c r="R22306" s="34">
        <v>150</v>
      </c>
      <c r="S22306" s="34">
        <v>114</v>
      </c>
      <c r="T22306" s="34">
        <v>130</v>
      </c>
      <c r="U22306" s="34">
        <v>104</v>
      </c>
      <c r="V22306" s="34">
        <v>124</v>
      </c>
      <c r="W22306" s="34">
        <v>93</v>
      </c>
      <c r="X22306" s="34">
        <v>131</v>
      </c>
      <c r="Y22306" s="34">
        <v>153</v>
      </c>
      <c r="Z22306" s="34">
        <v>112</v>
      </c>
      <c r="AA22306" s="34">
        <v>126</v>
      </c>
      <c r="AB22306" s="34">
        <v>151</v>
      </c>
      <c r="AC22306" s="34">
        <v>158</v>
      </c>
    </row>
    <row r="22307" spans="1:29" x14ac:dyDescent="0.2">
      <c r="A22307" s="34" t="s">
        <v>82800</v>
      </c>
      <c r="B22307" s="34">
        <v>37</v>
      </c>
      <c r="C22307" s="34">
        <v>40</v>
      </c>
      <c r="D22307" s="34">
        <v>67</v>
      </c>
      <c r="E22307" s="34">
        <v>40</v>
      </c>
      <c r="F22307" s="34">
        <v>47</v>
      </c>
      <c r="G22307" s="34">
        <v>29</v>
      </c>
      <c r="H22307" s="34">
        <v>43</v>
      </c>
      <c r="I22307" s="34">
        <v>63</v>
      </c>
      <c r="J22307" s="34">
        <v>37</v>
      </c>
      <c r="K22307" s="34">
        <v>54</v>
      </c>
      <c r="L22307" s="34">
        <v>30</v>
      </c>
      <c r="M22307" s="34">
        <v>43</v>
      </c>
      <c r="N22307" s="34">
        <v>39</v>
      </c>
      <c r="O22307" s="34">
        <v>38</v>
      </c>
      <c r="P22307" s="34">
        <v>33</v>
      </c>
      <c r="Q22307" s="34">
        <v>51</v>
      </c>
      <c r="R22307" s="34">
        <v>65</v>
      </c>
      <c r="S22307" s="34">
        <v>52</v>
      </c>
      <c r="T22307" s="34">
        <v>36</v>
      </c>
      <c r="U22307" s="34">
        <v>31</v>
      </c>
      <c r="V22307" s="34">
        <v>45</v>
      </c>
      <c r="W22307" s="34">
        <v>31</v>
      </c>
      <c r="X22307" s="34">
        <v>65</v>
      </c>
      <c r="Y22307" s="34">
        <v>59</v>
      </c>
      <c r="Z22307" s="34">
        <v>53</v>
      </c>
      <c r="AA22307" s="34">
        <v>49</v>
      </c>
      <c r="AB22307" s="34">
        <v>47</v>
      </c>
      <c r="AC22307" s="34">
        <v>84</v>
      </c>
    </row>
    <row r="22308" spans="1:29" x14ac:dyDescent="0.2">
      <c r="A22308" s="34" t="s">
        <v>82801</v>
      </c>
      <c r="B22308" s="34">
        <v>133</v>
      </c>
      <c r="C22308" s="34">
        <v>61</v>
      </c>
      <c r="D22308" s="34">
        <v>72</v>
      </c>
      <c r="E22308" s="34">
        <v>61</v>
      </c>
      <c r="F22308" s="34">
        <v>61</v>
      </c>
      <c r="G22308" s="34">
        <v>57</v>
      </c>
      <c r="H22308" s="34">
        <v>63</v>
      </c>
      <c r="I22308" s="34">
        <v>60</v>
      </c>
      <c r="J22308" s="34">
        <v>89</v>
      </c>
      <c r="K22308" s="34">
        <v>59</v>
      </c>
      <c r="L22308" s="34">
        <v>113</v>
      </c>
      <c r="M22308" s="34">
        <v>73</v>
      </c>
      <c r="N22308" s="34">
        <v>68</v>
      </c>
      <c r="O22308" s="34">
        <v>59</v>
      </c>
      <c r="P22308" s="34">
        <v>75</v>
      </c>
      <c r="Q22308" s="34">
        <v>104</v>
      </c>
      <c r="R22308" s="34">
        <v>133</v>
      </c>
      <c r="S22308" s="34">
        <v>92</v>
      </c>
      <c r="T22308" s="34">
        <v>139</v>
      </c>
      <c r="U22308" s="34">
        <v>100</v>
      </c>
      <c r="V22308" s="34">
        <v>90</v>
      </c>
      <c r="W22308" s="34">
        <v>107</v>
      </c>
      <c r="X22308" s="34">
        <v>130</v>
      </c>
      <c r="Y22308" s="34">
        <v>93</v>
      </c>
      <c r="Z22308" s="34">
        <v>91</v>
      </c>
      <c r="AA22308" s="34">
        <v>104</v>
      </c>
      <c r="AB22308" s="34">
        <v>152</v>
      </c>
      <c r="AC22308" s="34">
        <v>122</v>
      </c>
    </row>
    <row r="22309" spans="1:29" x14ac:dyDescent="0.2">
      <c r="A22309" s="34" t="s">
        <v>82802</v>
      </c>
      <c r="B22309" s="34">
        <v>73</v>
      </c>
      <c r="C22309" s="34">
        <v>34</v>
      </c>
      <c r="D22309" s="34">
        <v>54</v>
      </c>
      <c r="E22309" s="34">
        <v>44</v>
      </c>
      <c r="F22309" s="34">
        <v>73</v>
      </c>
      <c r="G22309" s="34">
        <v>38</v>
      </c>
      <c r="H22309" s="34">
        <v>49</v>
      </c>
      <c r="I22309" s="34">
        <v>27</v>
      </c>
      <c r="J22309" s="34">
        <v>49</v>
      </c>
      <c r="K22309" s="34">
        <v>46</v>
      </c>
      <c r="L22309" s="34">
        <v>69</v>
      </c>
      <c r="M22309" s="34">
        <v>37</v>
      </c>
      <c r="N22309" s="34">
        <v>51</v>
      </c>
      <c r="O22309" s="34">
        <v>32</v>
      </c>
      <c r="P22309" s="34">
        <v>68</v>
      </c>
      <c r="Q22309" s="34">
        <v>70</v>
      </c>
      <c r="R22309" s="34">
        <v>121</v>
      </c>
      <c r="S22309" s="34">
        <v>61</v>
      </c>
      <c r="T22309" s="34">
        <v>68</v>
      </c>
      <c r="U22309" s="34">
        <v>41</v>
      </c>
      <c r="V22309" s="34">
        <v>51</v>
      </c>
      <c r="W22309" s="34">
        <v>49</v>
      </c>
      <c r="X22309" s="34">
        <v>62</v>
      </c>
      <c r="Y22309" s="34">
        <v>58</v>
      </c>
      <c r="Z22309" s="34">
        <v>70</v>
      </c>
      <c r="AA22309" s="34">
        <v>66</v>
      </c>
      <c r="AB22309" s="34">
        <v>99</v>
      </c>
      <c r="AC22309" s="34">
        <v>63</v>
      </c>
    </row>
    <row r="22310" spans="1:29" x14ac:dyDescent="0.2">
      <c r="A22310" s="34" t="s">
        <v>82803</v>
      </c>
      <c r="B22310" s="34">
        <v>112</v>
      </c>
      <c r="C22310" s="34">
        <v>57</v>
      </c>
      <c r="D22310" s="34">
        <v>84</v>
      </c>
      <c r="E22310" s="34">
        <v>56</v>
      </c>
      <c r="F22310" s="34">
        <v>79</v>
      </c>
      <c r="G22310" s="34">
        <v>60</v>
      </c>
      <c r="H22310" s="34">
        <v>77</v>
      </c>
      <c r="I22310" s="34">
        <v>33</v>
      </c>
      <c r="J22310" s="34">
        <v>72</v>
      </c>
      <c r="K22310" s="34">
        <v>55</v>
      </c>
      <c r="L22310" s="34">
        <v>71</v>
      </c>
      <c r="M22310" s="34">
        <v>53</v>
      </c>
      <c r="N22310" s="34">
        <v>90</v>
      </c>
      <c r="O22310" s="34">
        <v>37</v>
      </c>
      <c r="P22310" s="34">
        <v>66</v>
      </c>
      <c r="Q22310" s="34">
        <v>83</v>
      </c>
      <c r="R22310" s="34">
        <v>88</v>
      </c>
      <c r="S22310" s="34">
        <v>101</v>
      </c>
      <c r="T22310" s="34">
        <v>100</v>
      </c>
      <c r="U22310" s="34">
        <v>77</v>
      </c>
      <c r="V22310" s="34">
        <v>77</v>
      </c>
      <c r="W22310" s="34">
        <v>80</v>
      </c>
      <c r="X22310" s="34">
        <v>135</v>
      </c>
      <c r="Y22310" s="34">
        <v>86</v>
      </c>
      <c r="Z22310" s="34">
        <v>85</v>
      </c>
      <c r="AA22310" s="34">
        <v>58</v>
      </c>
      <c r="AB22310" s="34">
        <v>150</v>
      </c>
      <c r="AC22310" s="34">
        <v>109</v>
      </c>
    </row>
    <row r="22311" spans="1:29" x14ac:dyDescent="0.2">
      <c r="A22311" s="34" t="s">
        <v>82804</v>
      </c>
      <c r="B22311" s="34">
        <v>430</v>
      </c>
      <c r="C22311" s="34">
        <v>152</v>
      </c>
      <c r="D22311" s="34">
        <v>275</v>
      </c>
      <c r="E22311" s="34">
        <v>192</v>
      </c>
      <c r="F22311" s="34">
        <v>304</v>
      </c>
      <c r="G22311" s="34">
        <v>185</v>
      </c>
      <c r="H22311" s="34">
        <v>336</v>
      </c>
      <c r="I22311" s="34">
        <v>206</v>
      </c>
      <c r="J22311" s="34">
        <v>324</v>
      </c>
      <c r="K22311" s="34">
        <v>221</v>
      </c>
      <c r="L22311" s="34">
        <v>456</v>
      </c>
      <c r="M22311" s="34">
        <v>188</v>
      </c>
      <c r="N22311" s="34">
        <v>318</v>
      </c>
      <c r="O22311" s="34">
        <v>190</v>
      </c>
      <c r="P22311" s="34">
        <v>313</v>
      </c>
      <c r="Q22311" s="34">
        <v>359</v>
      </c>
      <c r="R22311" s="34">
        <v>458</v>
      </c>
      <c r="S22311" s="34">
        <v>232</v>
      </c>
      <c r="T22311" s="34">
        <v>572</v>
      </c>
      <c r="U22311" s="34">
        <v>271</v>
      </c>
      <c r="V22311" s="34">
        <v>482</v>
      </c>
      <c r="W22311" s="34">
        <v>509</v>
      </c>
      <c r="X22311" s="34">
        <v>433</v>
      </c>
      <c r="Y22311" s="34">
        <v>434</v>
      </c>
      <c r="Z22311" s="34">
        <v>374</v>
      </c>
      <c r="AA22311" s="34">
        <v>285</v>
      </c>
      <c r="AB22311" s="34">
        <v>503</v>
      </c>
      <c r="AC22311" s="34">
        <v>387</v>
      </c>
    </row>
    <row r="22312" spans="1:29" x14ac:dyDescent="0.2">
      <c r="A22312" s="34" t="s">
        <v>82805</v>
      </c>
      <c r="B22312" s="34">
        <v>2</v>
      </c>
      <c r="C22312" s="34">
        <v>0</v>
      </c>
      <c r="D22312" s="34">
        <v>0</v>
      </c>
      <c r="E22312" s="34">
        <v>0</v>
      </c>
      <c r="F22312" s="34">
        <v>0</v>
      </c>
      <c r="G22312" s="34">
        <v>0</v>
      </c>
      <c r="H22312" s="34">
        <v>0</v>
      </c>
      <c r="I22312" s="34">
        <v>0</v>
      </c>
      <c r="J22312" s="34">
        <v>0</v>
      </c>
      <c r="K22312" s="34">
        <v>0</v>
      </c>
      <c r="L22312" s="34">
        <v>0</v>
      </c>
      <c r="M22312" s="34">
        <v>0</v>
      </c>
      <c r="N22312" s="34">
        <v>0</v>
      </c>
      <c r="O22312" s="34">
        <v>0</v>
      </c>
      <c r="P22312" s="34">
        <v>0</v>
      </c>
      <c r="Q22312" s="34">
        <v>0</v>
      </c>
      <c r="R22312" s="34">
        <v>0</v>
      </c>
      <c r="S22312" s="34">
        <v>0</v>
      </c>
      <c r="T22312" s="34">
        <v>0</v>
      </c>
      <c r="U22312" s="34">
        <v>0</v>
      </c>
      <c r="V22312" s="34">
        <v>0</v>
      </c>
      <c r="W22312" s="34">
        <v>0</v>
      </c>
      <c r="X22312" s="34">
        <v>0</v>
      </c>
      <c r="Y22312" s="34">
        <v>0</v>
      </c>
      <c r="Z22312" s="34">
        <v>0</v>
      </c>
      <c r="AA22312" s="34">
        <v>0</v>
      </c>
      <c r="AB22312" s="34">
        <v>0</v>
      </c>
      <c r="AC22312" s="34">
        <v>0</v>
      </c>
    </row>
    <row r="22313" spans="1:29" x14ac:dyDescent="0.2">
      <c r="A22313" s="34" t="s">
        <v>82806</v>
      </c>
      <c r="B22313" s="34">
        <v>76</v>
      </c>
      <c r="C22313" s="34">
        <v>33</v>
      </c>
      <c r="D22313" s="34">
        <v>59</v>
      </c>
      <c r="E22313" s="34">
        <v>63</v>
      </c>
      <c r="F22313" s="34">
        <v>49</v>
      </c>
      <c r="G22313" s="34">
        <v>54</v>
      </c>
      <c r="H22313" s="34">
        <v>60</v>
      </c>
      <c r="I22313" s="34">
        <v>53</v>
      </c>
      <c r="J22313" s="34">
        <v>48</v>
      </c>
      <c r="K22313" s="34">
        <v>40</v>
      </c>
      <c r="L22313" s="34">
        <v>41</v>
      </c>
      <c r="M22313" s="34">
        <v>60</v>
      </c>
      <c r="N22313" s="34">
        <v>52</v>
      </c>
      <c r="O22313" s="34">
        <v>53</v>
      </c>
      <c r="P22313" s="34">
        <v>56</v>
      </c>
      <c r="Q22313" s="34">
        <v>73</v>
      </c>
      <c r="R22313" s="34">
        <v>70</v>
      </c>
      <c r="S22313" s="34">
        <v>58</v>
      </c>
      <c r="T22313" s="34">
        <v>67</v>
      </c>
      <c r="U22313" s="34">
        <v>56</v>
      </c>
      <c r="V22313" s="34">
        <v>56</v>
      </c>
      <c r="W22313" s="34">
        <v>56</v>
      </c>
      <c r="X22313" s="34">
        <v>90</v>
      </c>
      <c r="Y22313" s="34">
        <v>65</v>
      </c>
      <c r="Z22313" s="34">
        <v>32</v>
      </c>
      <c r="AA22313" s="34">
        <v>53</v>
      </c>
      <c r="AB22313" s="34">
        <v>91</v>
      </c>
      <c r="AC22313" s="34">
        <v>83</v>
      </c>
    </row>
    <row r="22314" spans="1:29" x14ac:dyDescent="0.2">
      <c r="A22314" s="34" t="s">
        <v>82807</v>
      </c>
      <c r="B22314" s="34">
        <v>122</v>
      </c>
      <c r="C22314" s="34">
        <v>142</v>
      </c>
      <c r="D22314" s="34">
        <v>128</v>
      </c>
      <c r="E22314" s="34">
        <v>110</v>
      </c>
      <c r="F22314" s="34">
        <v>120</v>
      </c>
      <c r="G22314" s="34">
        <v>196</v>
      </c>
      <c r="H22314" s="34">
        <v>137</v>
      </c>
      <c r="I22314" s="34">
        <v>130</v>
      </c>
      <c r="J22314" s="34">
        <v>152</v>
      </c>
      <c r="K22314" s="34">
        <v>155</v>
      </c>
      <c r="L22314" s="34">
        <v>112</v>
      </c>
      <c r="M22314" s="34">
        <v>113</v>
      </c>
      <c r="N22314" s="34">
        <v>133</v>
      </c>
      <c r="O22314" s="34">
        <v>109</v>
      </c>
      <c r="P22314" s="34">
        <v>115</v>
      </c>
      <c r="Q22314" s="34">
        <v>157</v>
      </c>
      <c r="R22314" s="34">
        <v>153</v>
      </c>
      <c r="S22314" s="34">
        <v>144</v>
      </c>
      <c r="T22314" s="34">
        <v>192</v>
      </c>
      <c r="U22314" s="34">
        <v>139</v>
      </c>
      <c r="V22314" s="34">
        <v>165</v>
      </c>
      <c r="W22314" s="34">
        <v>178</v>
      </c>
      <c r="X22314" s="34">
        <v>195</v>
      </c>
      <c r="Y22314" s="34">
        <v>127</v>
      </c>
      <c r="Z22314" s="34">
        <v>155</v>
      </c>
      <c r="AA22314" s="34">
        <v>168</v>
      </c>
      <c r="AB22314" s="34">
        <v>184</v>
      </c>
      <c r="AC22314" s="34">
        <v>223</v>
      </c>
    </row>
    <row r="22315" spans="1:29" x14ac:dyDescent="0.2">
      <c r="A22315" s="34" t="s">
        <v>82808</v>
      </c>
      <c r="B22315" s="34">
        <v>42</v>
      </c>
      <c r="C22315" s="34">
        <v>21</v>
      </c>
      <c r="D22315" s="34">
        <v>24</v>
      </c>
      <c r="E22315" s="34">
        <v>25</v>
      </c>
      <c r="F22315" s="34">
        <v>23</v>
      </c>
      <c r="G22315" s="34">
        <v>30</v>
      </c>
      <c r="H22315" s="34">
        <v>22</v>
      </c>
      <c r="I22315" s="34">
        <v>5</v>
      </c>
      <c r="J22315" s="34">
        <v>18</v>
      </c>
      <c r="K22315" s="34">
        <v>38</v>
      </c>
      <c r="L22315" s="34">
        <v>12</v>
      </c>
      <c r="M22315" s="34">
        <v>14</v>
      </c>
      <c r="N22315" s="34">
        <v>18</v>
      </c>
      <c r="O22315" s="34">
        <v>26</v>
      </c>
      <c r="P22315" s="34">
        <v>22</v>
      </c>
      <c r="Q22315" s="34">
        <v>35</v>
      </c>
      <c r="R22315" s="34">
        <v>34</v>
      </c>
      <c r="S22315" s="34">
        <v>34</v>
      </c>
      <c r="T22315" s="34">
        <v>19</v>
      </c>
      <c r="U22315" s="34">
        <v>12</v>
      </c>
      <c r="V22315" s="34">
        <v>34</v>
      </c>
      <c r="W22315" s="34">
        <v>25</v>
      </c>
      <c r="X22315" s="34">
        <v>25</v>
      </c>
      <c r="Y22315" s="34">
        <v>25</v>
      </c>
      <c r="Z22315" s="34">
        <v>13</v>
      </c>
      <c r="AA22315" s="34">
        <v>28</v>
      </c>
      <c r="AB22315" s="34">
        <v>36</v>
      </c>
      <c r="AC22315" s="34">
        <v>26</v>
      </c>
    </row>
    <row r="22316" spans="1:29" x14ac:dyDescent="0.2">
      <c r="A22316" s="34" t="s">
        <v>82809</v>
      </c>
      <c r="B22316" s="34">
        <v>71</v>
      </c>
      <c r="C22316" s="34">
        <v>61</v>
      </c>
      <c r="D22316" s="34">
        <v>73</v>
      </c>
      <c r="E22316" s="34">
        <v>43</v>
      </c>
      <c r="F22316" s="34">
        <v>43</v>
      </c>
      <c r="G22316" s="34">
        <v>74</v>
      </c>
      <c r="H22316" s="34">
        <v>73</v>
      </c>
      <c r="I22316" s="34">
        <v>49</v>
      </c>
      <c r="J22316" s="34">
        <v>60</v>
      </c>
      <c r="K22316" s="34">
        <v>56</v>
      </c>
      <c r="L22316" s="34">
        <v>43</v>
      </c>
      <c r="M22316" s="34">
        <v>55</v>
      </c>
      <c r="N22316" s="34">
        <v>76</v>
      </c>
      <c r="O22316" s="34">
        <v>42</v>
      </c>
      <c r="P22316" s="34">
        <v>41</v>
      </c>
      <c r="Q22316" s="34">
        <v>90</v>
      </c>
      <c r="R22316" s="34">
        <v>81</v>
      </c>
      <c r="S22316" s="34">
        <v>75</v>
      </c>
      <c r="T22316" s="34">
        <v>88</v>
      </c>
      <c r="U22316" s="34">
        <v>50</v>
      </c>
      <c r="V22316" s="34">
        <v>69</v>
      </c>
      <c r="W22316" s="34">
        <v>55</v>
      </c>
      <c r="X22316" s="34">
        <v>88</v>
      </c>
      <c r="Y22316" s="34">
        <v>61</v>
      </c>
      <c r="Z22316" s="34">
        <v>88</v>
      </c>
      <c r="AA22316" s="34">
        <v>84</v>
      </c>
      <c r="AB22316" s="34">
        <v>97</v>
      </c>
      <c r="AC22316" s="34">
        <v>75</v>
      </c>
    </row>
    <row r="22317" spans="1:29" x14ac:dyDescent="0.2">
      <c r="A22317" s="34" t="s">
        <v>82810</v>
      </c>
      <c r="B22317" s="34">
        <v>40</v>
      </c>
      <c r="C22317" s="34">
        <v>77</v>
      </c>
      <c r="D22317" s="34">
        <v>59</v>
      </c>
      <c r="E22317" s="34">
        <v>61</v>
      </c>
      <c r="F22317" s="34">
        <v>55</v>
      </c>
      <c r="G22317" s="34">
        <v>90</v>
      </c>
      <c r="H22317" s="34">
        <v>38</v>
      </c>
      <c r="I22317" s="34">
        <v>76</v>
      </c>
      <c r="J22317" s="34">
        <v>34</v>
      </c>
      <c r="K22317" s="34">
        <v>63</v>
      </c>
      <c r="L22317" s="34">
        <v>32</v>
      </c>
      <c r="M22317" s="34">
        <v>60</v>
      </c>
      <c r="N22317" s="34">
        <v>47</v>
      </c>
      <c r="O22317" s="34">
        <v>54</v>
      </c>
      <c r="P22317" s="34">
        <v>39</v>
      </c>
      <c r="Q22317" s="34">
        <v>82</v>
      </c>
      <c r="R22317" s="34">
        <v>48</v>
      </c>
      <c r="S22317" s="34">
        <v>79</v>
      </c>
      <c r="T22317" s="34">
        <v>42</v>
      </c>
      <c r="U22317" s="34">
        <v>51</v>
      </c>
      <c r="V22317" s="34">
        <v>47</v>
      </c>
      <c r="W22317" s="34">
        <v>49</v>
      </c>
      <c r="X22317" s="34">
        <v>32</v>
      </c>
      <c r="Y22317" s="34">
        <v>43</v>
      </c>
      <c r="Z22317" s="34">
        <v>95</v>
      </c>
      <c r="AA22317" s="34">
        <v>81</v>
      </c>
      <c r="AB22317" s="34">
        <v>61</v>
      </c>
      <c r="AC22317" s="34">
        <v>91</v>
      </c>
    </row>
    <row r="22318" spans="1:29" x14ac:dyDescent="0.2">
      <c r="A22318" s="34" t="s">
        <v>82811</v>
      </c>
      <c r="B22318" s="34">
        <v>24</v>
      </c>
      <c r="C22318" s="34">
        <v>21</v>
      </c>
      <c r="D22318" s="34">
        <v>41</v>
      </c>
      <c r="E22318" s="34">
        <v>37</v>
      </c>
      <c r="F22318" s="34">
        <v>24</v>
      </c>
      <c r="G22318" s="34">
        <v>24</v>
      </c>
      <c r="H22318" s="34">
        <v>35</v>
      </c>
      <c r="I22318" s="34">
        <v>48</v>
      </c>
      <c r="J22318" s="34">
        <v>27</v>
      </c>
      <c r="K22318" s="34">
        <v>44</v>
      </c>
      <c r="L22318" s="34">
        <v>20</v>
      </c>
      <c r="M22318" s="34">
        <v>28</v>
      </c>
      <c r="N22318" s="34">
        <v>24</v>
      </c>
      <c r="O22318" s="34">
        <v>24</v>
      </c>
      <c r="P22318" s="34">
        <v>31</v>
      </c>
      <c r="Q22318" s="34">
        <v>43</v>
      </c>
      <c r="R22318" s="34">
        <v>52</v>
      </c>
      <c r="S22318" s="34">
        <v>71</v>
      </c>
      <c r="T22318" s="34">
        <v>29</v>
      </c>
      <c r="U22318" s="34">
        <v>33</v>
      </c>
      <c r="V22318" s="34">
        <v>30</v>
      </c>
      <c r="W22318" s="34">
        <v>49</v>
      </c>
      <c r="X22318" s="34">
        <v>55</v>
      </c>
      <c r="Y22318" s="34">
        <v>65</v>
      </c>
      <c r="Z22318" s="34">
        <v>41</v>
      </c>
      <c r="AA22318" s="34">
        <v>44</v>
      </c>
      <c r="AB22318" s="34">
        <v>24</v>
      </c>
      <c r="AC22318" s="34">
        <v>65</v>
      </c>
    </row>
    <row r="22319" spans="1:29" x14ac:dyDescent="0.2">
      <c r="A22319" s="34" t="s">
        <v>82812</v>
      </c>
      <c r="B22319" s="34">
        <v>70</v>
      </c>
      <c r="C22319" s="34">
        <v>53</v>
      </c>
      <c r="D22319" s="34">
        <v>97</v>
      </c>
      <c r="E22319" s="34">
        <v>59</v>
      </c>
      <c r="F22319" s="34">
        <v>76</v>
      </c>
      <c r="G22319" s="34">
        <v>83</v>
      </c>
      <c r="H22319" s="34">
        <v>82</v>
      </c>
      <c r="I22319" s="34">
        <v>80</v>
      </c>
      <c r="J22319" s="34">
        <v>73</v>
      </c>
      <c r="K22319" s="34">
        <v>77</v>
      </c>
      <c r="L22319" s="34">
        <v>56</v>
      </c>
      <c r="M22319" s="34">
        <v>46</v>
      </c>
      <c r="N22319" s="34">
        <v>77</v>
      </c>
      <c r="O22319" s="34">
        <v>53</v>
      </c>
      <c r="P22319" s="34">
        <v>71</v>
      </c>
      <c r="Q22319" s="34">
        <v>107</v>
      </c>
      <c r="R22319" s="34">
        <v>88</v>
      </c>
      <c r="S22319" s="34">
        <v>92</v>
      </c>
      <c r="T22319" s="34">
        <v>87</v>
      </c>
      <c r="U22319" s="34">
        <v>74</v>
      </c>
      <c r="V22319" s="34">
        <v>77</v>
      </c>
      <c r="W22319" s="34">
        <v>79</v>
      </c>
      <c r="X22319" s="34">
        <v>132</v>
      </c>
      <c r="Y22319" s="34">
        <v>80</v>
      </c>
      <c r="Z22319" s="34">
        <v>95</v>
      </c>
      <c r="AA22319" s="34">
        <v>83</v>
      </c>
      <c r="AB22319" s="34">
        <v>74</v>
      </c>
      <c r="AC22319" s="34">
        <v>106</v>
      </c>
    </row>
    <row r="22320" spans="1:29" x14ac:dyDescent="0.2">
      <c r="A22320" s="34" t="s">
        <v>82813</v>
      </c>
      <c r="B22320" s="34">
        <v>60</v>
      </c>
      <c r="C22320" s="34">
        <v>67</v>
      </c>
      <c r="D22320" s="34">
        <v>56</v>
      </c>
      <c r="E22320" s="34">
        <v>83</v>
      </c>
      <c r="F22320" s="34">
        <v>49</v>
      </c>
      <c r="G22320" s="34">
        <v>96</v>
      </c>
      <c r="H22320" s="34">
        <v>72</v>
      </c>
      <c r="I22320" s="34">
        <v>90</v>
      </c>
      <c r="J22320" s="34">
        <v>77</v>
      </c>
      <c r="K22320" s="34">
        <v>66</v>
      </c>
      <c r="L22320" s="34">
        <v>63</v>
      </c>
      <c r="M22320" s="34">
        <v>63</v>
      </c>
      <c r="N22320" s="34">
        <v>69</v>
      </c>
      <c r="O22320" s="34">
        <v>45</v>
      </c>
      <c r="P22320" s="34">
        <v>60</v>
      </c>
      <c r="Q22320" s="34">
        <v>101</v>
      </c>
      <c r="R22320" s="34">
        <v>97</v>
      </c>
      <c r="S22320" s="34">
        <v>118</v>
      </c>
      <c r="T22320" s="34">
        <v>77</v>
      </c>
      <c r="U22320" s="34">
        <v>60</v>
      </c>
      <c r="V22320" s="34">
        <v>88</v>
      </c>
      <c r="W22320" s="34">
        <v>99</v>
      </c>
      <c r="X22320" s="34">
        <v>88</v>
      </c>
      <c r="Y22320" s="34">
        <v>102</v>
      </c>
      <c r="Z22320" s="34">
        <v>103</v>
      </c>
      <c r="AA22320" s="34">
        <v>63</v>
      </c>
      <c r="AB22320" s="34">
        <v>93</v>
      </c>
      <c r="AC22320" s="34">
        <v>85</v>
      </c>
    </row>
    <row r="22321" spans="1:29" x14ac:dyDescent="0.2">
      <c r="A22321" s="34" t="s">
        <v>82814</v>
      </c>
      <c r="B22321" s="34">
        <v>45</v>
      </c>
      <c r="C22321" s="34">
        <v>36</v>
      </c>
      <c r="D22321" s="34">
        <v>66</v>
      </c>
      <c r="E22321" s="34">
        <v>47</v>
      </c>
      <c r="F22321" s="34">
        <v>43</v>
      </c>
      <c r="G22321" s="34">
        <v>32</v>
      </c>
      <c r="H22321" s="34">
        <v>26</v>
      </c>
      <c r="I22321" s="34">
        <v>29</v>
      </c>
      <c r="J22321" s="34">
        <v>23</v>
      </c>
      <c r="K22321" s="34">
        <v>27</v>
      </c>
      <c r="L22321" s="34">
        <v>35</v>
      </c>
      <c r="M22321" s="34">
        <v>29</v>
      </c>
      <c r="N22321" s="34">
        <v>52</v>
      </c>
      <c r="O22321" s="34">
        <v>33</v>
      </c>
      <c r="P22321" s="34">
        <v>60</v>
      </c>
      <c r="Q22321" s="34">
        <v>25</v>
      </c>
      <c r="R22321" s="34">
        <v>39</v>
      </c>
      <c r="S22321" s="34">
        <v>36</v>
      </c>
      <c r="T22321" s="34">
        <v>36</v>
      </c>
      <c r="U22321" s="34">
        <v>36</v>
      </c>
      <c r="V22321" s="34">
        <v>50</v>
      </c>
      <c r="W22321" s="34">
        <v>34</v>
      </c>
      <c r="X22321" s="34">
        <v>57</v>
      </c>
      <c r="Y22321" s="34">
        <v>36</v>
      </c>
      <c r="Z22321" s="34">
        <v>49</v>
      </c>
      <c r="AA22321" s="34">
        <v>48</v>
      </c>
      <c r="AB22321" s="34">
        <v>54</v>
      </c>
      <c r="AC22321" s="34">
        <v>46</v>
      </c>
    </row>
    <row r="22322" spans="1:29" x14ac:dyDescent="0.2">
      <c r="A22322" s="34" t="s">
        <v>82815</v>
      </c>
      <c r="B22322" s="34">
        <v>131</v>
      </c>
      <c r="C22322" s="34">
        <v>170</v>
      </c>
      <c r="D22322" s="34">
        <v>152</v>
      </c>
      <c r="E22322" s="34">
        <v>145</v>
      </c>
      <c r="F22322" s="34">
        <v>135</v>
      </c>
      <c r="G22322" s="34">
        <v>112</v>
      </c>
      <c r="H22322" s="34">
        <v>136</v>
      </c>
      <c r="I22322" s="34">
        <v>147</v>
      </c>
      <c r="J22322" s="34">
        <v>93</v>
      </c>
      <c r="K22322" s="34">
        <v>189</v>
      </c>
      <c r="L22322" s="34">
        <v>76</v>
      </c>
      <c r="M22322" s="34">
        <v>122</v>
      </c>
      <c r="N22322" s="34">
        <v>106</v>
      </c>
      <c r="O22322" s="34">
        <v>124</v>
      </c>
      <c r="P22322" s="34">
        <v>135</v>
      </c>
      <c r="Q22322" s="34">
        <v>191</v>
      </c>
      <c r="R22322" s="34">
        <v>169</v>
      </c>
      <c r="S22322" s="34">
        <v>207</v>
      </c>
      <c r="T22322" s="34">
        <v>108</v>
      </c>
      <c r="U22322" s="34">
        <v>166</v>
      </c>
      <c r="V22322" s="34">
        <v>147</v>
      </c>
      <c r="W22322" s="34">
        <v>234</v>
      </c>
      <c r="X22322" s="34">
        <v>194</v>
      </c>
      <c r="Y22322" s="34">
        <v>143</v>
      </c>
      <c r="Z22322" s="34">
        <v>187</v>
      </c>
      <c r="AA22322" s="34">
        <v>215</v>
      </c>
      <c r="AB22322" s="34">
        <v>135</v>
      </c>
      <c r="AC22322" s="34">
        <v>264</v>
      </c>
    </row>
    <row r="22323" spans="1:29" x14ac:dyDescent="0.2">
      <c r="A22323" s="34" t="s">
        <v>82816</v>
      </c>
      <c r="B22323" s="34">
        <v>52</v>
      </c>
      <c r="C22323" s="34">
        <v>99</v>
      </c>
      <c r="D22323" s="34">
        <v>128</v>
      </c>
      <c r="E22323" s="34">
        <v>118</v>
      </c>
      <c r="F22323" s="34">
        <v>133</v>
      </c>
      <c r="G22323" s="34">
        <v>107</v>
      </c>
      <c r="H22323" s="34">
        <v>75</v>
      </c>
      <c r="I22323" s="34">
        <v>121</v>
      </c>
      <c r="J22323" s="34">
        <v>104</v>
      </c>
      <c r="K22323" s="34">
        <v>108</v>
      </c>
      <c r="L22323" s="34">
        <v>79</v>
      </c>
      <c r="M22323" s="34">
        <v>89</v>
      </c>
      <c r="N22323" s="34">
        <v>80</v>
      </c>
      <c r="O22323" s="34">
        <v>88</v>
      </c>
      <c r="P22323" s="34">
        <v>81</v>
      </c>
      <c r="Q22323" s="34">
        <v>111</v>
      </c>
      <c r="R22323" s="34">
        <v>139</v>
      </c>
      <c r="S22323" s="34">
        <v>163</v>
      </c>
      <c r="T22323" s="34">
        <v>68</v>
      </c>
      <c r="U22323" s="34">
        <v>118</v>
      </c>
      <c r="V22323" s="34">
        <v>82</v>
      </c>
      <c r="W22323" s="34">
        <v>85</v>
      </c>
      <c r="X22323" s="34">
        <v>102</v>
      </c>
      <c r="Y22323" s="34">
        <v>74</v>
      </c>
      <c r="Z22323" s="34">
        <v>136</v>
      </c>
      <c r="AA22323" s="34">
        <v>97</v>
      </c>
      <c r="AB22323" s="34">
        <v>102</v>
      </c>
      <c r="AC22323" s="34">
        <v>152</v>
      </c>
    </row>
    <row r="22324" spans="1:29" x14ac:dyDescent="0.2">
      <c r="A22324" s="34" t="s">
        <v>82817</v>
      </c>
      <c r="B22324" s="34">
        <v>613</v>
      </c>
      <c r="C22324" s="34">
        <v>467</v>
      </c>
      <c r="D22324" s="34">
        <v>504</v>
      </c>
      <c r="E22324" s="34">
        <v>512</v>
      </c>
      <c r="F22324" s="34">
        <v>628</v>
      </c>
      <c r="G22324" s="34">
        <v>486</v>
      </c>
      <c r="H22324" s="34">
        <v>517</v>
      </c>
      <c r="I22324" s="34">
        <v>529</v>
      </c>
      <c r="J22324" s="34">
        <v>610</v>
      </c>
      <c r="K22324" s="34">
        <v>506</v>
      </c>
      <c r="L22324" s="34">
        <v>693</v>
      </c>
      <c r="M22324" s="34">
        <v>412</v>
      </c>
      <c r="N22324" s="34">
        <v>548</v>
      </c>
      <c r="O22324" s="34">
        <v>424</v>
      </c>
      <c r="P22324" s="34">
        <v>620</v>
      </c>
      <c r="Q22324" s="34">
        <v>779</v>
      </c>
      <c r="R22324" s="34">
        <v>898</v>
      </c>
      <c r="S22324" s="34">
        <v>594</v>
      </c>
      <c r="T22324" s="34">
        <v>937</v>
      </c>
      <c r="U22324" s="34">
        <v>557</v>
      </c>
      <c r="V22324" s="34">
        <v>785</v>
      </c>
      <c r="W22324" s="34">
        <v>762</v>
      </c>
      <c r="X22324" s="34">
        <v>737</v>
      </c>
      <c r="Y22324" s="34">
        <v>710</v>
      </c>
      <c r="Z22324" s="34">
        <v>617</v>
      </c>
      <c r="AA22324" s="34">
        <v>662</v>
      </c>
      <c r="AB22324" s="34">
        <v>948</v>
      </c>
      <c r="AC22324" s="34">
        <v>818</v>
      </c>
    </row>
    <row r="22325" spans="1:29" x14ac:dyDescent="0.2">
      <c r="A22325" s="34" t="s">
        <v>82818</v>
      </c>
      <c r="B22325" s="34">
        <v>51</v>
      </c>
      <c r="C22325" s="34">
        <v>57</v>
      </c>
      <c r="D22325" s="34">
        <v>55</v>
      </c>
      <c r="E22325" s="34">
        <v>84</v>
      </c>
      <c r="F22325" s="34">
        <v>56</v>
      </c>
      <c r="G22325" s="34">
        <v>68</v>
      </c>
      <c r="H22325" s="34">
        <v>45</v>
      </c>
      <c r="I22325" s="34">
        <v>68</v>
      </c>
      <c r="J22325" s="34">
        <v>47</v>
      </c>
      <c r="K22325" s="34">
        <v>88</v>
      </c>
      <c r="L22325" s="34">
        <v>33</v>
      </c>
      <c r="M22325" s="34">
        <v>56</v>
      </c>
      <c r="N22325" s="34">
        <v>53</v>
      </c>
      <c r="O22325" s="34">
        <v>66</v>
      </c>
      <c r="P22325" s="34">
        <v>44</v>
      </c>
      <c r="Q22325" s="34">
        <v>95</v>
      </c>
      <c r="R22325" s="34">
        <v>54</v>
      </c>
      <c r="S22325" s="34">
        <v>82</v>
      </c>
      <c r="T22325" s="34">
        <v>42</v>
      </c>
      <c r="U22325" s="34">
        <v>59</v>
      </c>
      <c r="V22325" s="34">
        <v>58</v>
      </c>
      <c r="W22325" s="34">
        <v>44</v>
      </c>
      <c r="X22325" s="34">
        <v>73</v>
      </c>
      <c r="Y22325" s="34">
        <v>49</v>
      </c>
      <c r="Z22325" s="34">
        <v>74</v>
      </c>
      <c r="AA22325" s="34">
        <v>75</v>
      </c>
      <c r="AB22325" s="34">
        <v>48</v>
      </c>
      <c r="AC22325" s="34">
        <v>138</v>
      </c>
    </row>
    <row r="22326" spans="1:29" x14ac:dyDescent="0.2">
      <c r="A22326" s="34" t="s">
        <v>82819</v>
      </c>
      <c r="B22326" s="34">
        <v>78</v>
      </c>
      <c r="C22326" s="34">
        <v>109</v>
      </c>
      <c r="D22326" s="34">
        <v>138</v>
      </c>
      <c r="E22326" s="34">
        <v>132</v>
      </c>
      <c r="F22326" s="34">
        <v>102</v>
      </c>
      <c r="G22326" s="34">
        <v>134</v>
      </c>
      <c r="H22326" s="34">
        <v>78</v>
      </c>
      <c r="I22326" s="34">
        <v>99</v>
      </c>
      <c r="J22326" s="34">
        <v>78</v>
      </c>
      <c r="K22326" s="34">
        <v>134</v>
      </c>
      <c r="L22326" s="34">
        <v>47</v>
      </c>
      <c r="M22326" s="34">
        <v>78</v>
      </c>
      <c r="N22326" s="34">
        <v>94</v>
      </c>
      <c r="O22326" s="34">
        <v>91</v>
      </c>
      <c r="P22326" s="34">
        <v>108</v>
      </c>
      <c r="Q22326" s="34">
        <v>147</v>
      </c>
      <c r="R22326" s="34">
        <v>99</v>
      </c>
      <c r="S22326" s="34">
        <v>125</v>
      </c>
      <c r="T22326" s="34">
        <v>95</v>
      </c>
      <c r="U22326" s="34">
        <v>84</v>
      </c>
      <c r="V22326" s="34">
        <v>96</v>
      </c>
      <c r="W22326" s="34">
        <v>113</v>
      </c>
      <c r="X22326" s="34">
        <v>110</v>
      </c>
      <c r="Y22326" s="34">
        <v>86</v>
      </c>
      <c r="Z22326" s="34">
        <v>130</v>
      </c>
      <c r="AA22326" s="34">
        <v>155</v>
      </c>
      <c r="AB22326" s="34">
        <v>75</v>
      </c>
      <c r="AC22326" s="34">
        <v>166</v>
      </c>
    </row>
    <row r="22327" spans="1:29" x14ac:dyDescent="0.2">
      <c r="A22327" s="34" t="s">
        <v>82820</v>
      </c>
      <c r="B22327" s="34">
        <v>132</v>
      </c>
      <c r="C22327" s="34">
        <v>154</v>
      </c>
      <c r="D22327" s="34">
        <v>207</v>
      </c>
      <c r="E22327" s="34">
        <v>197</v>
      </c>
      <c r="F22327" s="34">
        <v>185</v>
      </c>
      <c r="G22327" s="34">
        <v>120</v>
      </c>
      <c r="H22327" s="34">
        <v>218</v>
      </c>
      <c r="I22327" s="34">
        <v>169</v>
      </c>
      <c r="J22327" s="34">
        <v>191</v>
      </c>
      <c r="K22327" s="34">
        <v>165</v>
      </c>
      <c r="L22327" s="34">
        <v>185</v>
      </c>
      <c r="M22327" s="34">
        <v>144</v>
      </c>
      <c r="N22327" s="34">
        <v>163</v>
      </c>
      <c r="O22327" s="34">
        <v>173</v>
      </c>
      <c r="P22327" s="34">
        <v>189</v>
      </c>
      <c r="Q22327" s="34">
        <v>235</v>
      </c>
      <c r="R22327" s="34">
        <v>244</v>
      </c>
      <c r="S22327" s="34">
        <v>218</v>
      </c>
      <c r="T22327" s="34">
        <v>249</v>
      </c>
      <c r="U22327" s="34">
        <v>159</v>
      </c>
      <c r="V22327" s="34">
        <v>277</v>
      </c>
      <c r="W22327" s="34">
        <v>197</v>
      </c>
      <c r="X22327" s="34">
        <v>313</v>
      </c>
      <c r="Y22327" s="34">
        <v>196</v>
      </c>
      <c r="Z22327" s="34">
        <v>281</v>
      </c>
      <c r="AA22327" s="34">
        <v>208</v>
      </c>
      <c r="AB22327" s="34">
        <v>320</v>
      </c>
      <c r="AC22327" s="34">
        <v>285</v>
      </c>
    </row>
    <row r="22328" spans="1:29" x14ac:dyDescent="0.2">
      <c r="A22328" s="34" t="s">
        <v>82821</v>
      </c>
      <c r="B22328" s="34">
        <v>40</v>
      </c>
      <c r="C22328" s="34">
        <v>168</v>
      </c>
      <c r="D22328" s="34">
        <v>78</v>
      </c>
      <c r="E22328" s="34">
        <v>168</v>
      </c>
      <c r="F22328" s="34">
        <v>58</v>
      </c>
      <c r="G22328" s="34">
        <v>107</v>
      </c>
      <c r="H22328" s="34">
        <v>51</v>
      </c>
      <c r="I22328" s="34">
        <v>146</v>
      </c>
      <c r="J22328" s="34">
        <v>59</v>
      </c>
      <c r="K22328" s="34">
        <v>128</v>
      </c>
      <c r="L22328" s="34">
        <v>27</v>
      </c>
      <c r="M22328" s="34">
        <v>115</v>
      </c>
      <c r="N22328" s="34">
        <v>56</v>
      </c>
      <c r="O22328" s="34">
        <v>90</v>
      </c>
      <c r="P22328" s="34">
        <v>60</v>
      </c>
      <c r="Q22328" s="34">
        <v>155</v>
      </c>
      <c r="R22328" s="34">
        <v>69</v>
      </c>
      <c r="S22328" s="34">
        <v>128</v>
      </c>
      <c r="T22328" s="34">
        <v>45</v>
      </c>
      <c r="U22328" s="34">
        <v>97</v>
      </c>
      <c r="V22328" s="34">
        <v>91</v>
      </c>
      <c r="W22328" s="34">
        <v>106</v>
      </c>
      <c r="X22328" s="34">
        <v>83</v>
      </c>
      <c r="Y22328" s="34">
        <v>104</v>
      </c>
      <c r="Z22328" s="34">
        <v>74</v>
      </c>
      <c r="AA22328" s="34">
        <v>117</v>
      </c>
      <c r="AB22328" s="34">
        <v>65</v>
      </c>
      <c r="AC22328" s="34">
        <v>208</v>
      </c>
    </row>
    <row r="22329" spans="1:29" x14ac:dyDescent="0.2">
      <c r="A22329" s="34" t="s">
        <v>82822</v>
      </c>
      <c r="B22329" s="34">
        <v>49</v>
      </c>
      <c r="C22329" s="34">
        <v>78</v>
      </c>
      <c r="D22329" s="34">
        <v>75</v>
      </c>
      <c r="E22329" s="34">
        <v>95</v>
      </c>
      <c r="F22329" s="34">
        <v>63</v>
      </c>
      <c r="G22329" s="34">
        <v>106</v>
      </c>
      <c r="H22329" s="34">
        <v>26</v>
      </c>
      <c r="I22329" s="34">
        <v>97</v>
      </c>
      <c r="J22329" s="34">
        <v>47</v>
      </c>
      <c r="K22329" s="34">
        <v>113</v>
      </c>
      <c r="L22329" s="34">
        <v>37</v>
      </c>
      <c r="M22329" s="34">
        <v>79</v>
      </c>
      <c r="N22329" s="34">
        <v>67</v>
      </c>
      <c r="O22329" s="34">
        <v>69</v>
      </c>
      <c r="P22329" s="34">
        <v>58</v>
      </c>
      <c r="Q22329" s="34">
        <v>124</v>
      </c>
      <c r="R22329" s="34">
        <v>54</v>
      </c>
      <c r="S22329" s="34">
        <v>99</v>
      </c>
      <c r="T22329" s="34">
        <v>56</v>
      </c>
      <c r="U22329" s="34">
        <v>69</v>
      </c>
      <c r="V22329" s="34">
        <v>100</v>
      </c>
      <c r="W22329" s="34">
        <v>88</v>
      </c>
      <c r="X22329" s="34">
        <v>104</v>
      </c>
      <c r="Y22329" s="34">
        <v>106</v>
      </c>
      <c r="Z22329" s="34">
        <v>101</v>
      </c>
      <c r="AA22329" s="34">
        <v>117</v>
      </c>
      <c r="AB22329" s="34">
        <v>53</v>
      </c>
      <c r="AC22329" s="34">
        <v>144</v>
      </c>
    </row>
    <row r="22330" spans="1:29" x14ac:dyDescent="0.2">
      <c r="A22330" s="34" t="s">
        <v>82823</v>
      </c>
      <c r="B22330" s="34">
        <v>32</v>
      </c>
      <c r="C22330" s="34">
        <v>30</v>
      </c>
      <c r="D22330" s="34">
        <v>20</v>
      </c>
      <c r="E22330" s="34">
        <v>42</v>
      </c>
      <c r="F22330" s="34">
        <v>33</v>
      </c>
      <c r="G22330" s="34">
        <v>25</v>
      </c>
      <c r="H22330" s="34">
        <v>24</v>
      </c>
      <c r="I22330" s="34">
        <v>9</v>
      </c>
      <c r="J22330" s="34">
        <v>17</v>
      </c>
      <c r="K22330" s="34">
        <v>36</v>
      </c>
      <c r="L22330" s="34">
        <v>22</v>
      </c>
      <c r="M22330" s="34">
        <v>14</v>
      </c>
      <c r="N22330" s="34">
        <v>28</v>
      </c>
      <c r="O22330" s="34">
        <v>26</v>
      </c>
      <c r="P22330" s="34">
        <v>22</v>
      </c>
      <c r="Q22330" s="34">
        <v>37</v>
      </c>
      <c r="R22330" s="34">
        <v>37</v>
      </c>
      <c r="S22330" s="34">
        <v>30</v>
      </c>
      <c r="T22330" s="34">
        <v>29</v>
      </c>
      <c r="U22330" s="34">
        <v>35</v>
      </c>
      <c r="V22330" s="34">
        <v>23</v>
      </c>
      <c r="W22330" s="34">
        <v>20</v>
      </c>
      <c r="X22330" s="34">
        <v>30</v>
      </c>
      <c r="Y22330" s="34">
        <v>39</v>
      </c>
      <c r="Z22330" s="34">
        <v>48</v>
      </c>
      <c r="AA22330" s="34">
        <v>59</v>
      </c>
      <c r="AB22330" s="34">
        <v>37</v>
      </c>
      <c r="AC22330" s="34">
        <v>53</v>
      </c>
    </row>
    <row r="22331" spans="1:29" x14ac:dyDescent="0.2">
      <c r="A22331" s="34" t="s">
        <v>82824</v>
      </c>
      <c r="B22331" s="34">
        <v>63</v>
      </c>
      <c r="C22331" s="34">
        <v>40</v>
      </c>
      <c r="D22331" s="34">
        <v>39</v>
      </c>
      <c r="E22331" s="34">
        <v>19</v>
      </c>
      <c r="F22331" s="34">
        <v>42</v>
      </c>
      <c r="G22331" s="34">
        <v>30</v>
      </c>
      <c r="H22331" s="34">
        <v>52</v>
      </c>
      <c r="I22331" s="34">
        <v>29</v>
      </c>
      <c r="J22331" s="34">
        <v>26</v>
      </c>
      <c r="K22331" s="34">
        <v>30</v>
      </c>
      <c r="L22331" s="34">
        <v>13</v>
      </c>
      <c r="M22331" s="34">
        <v>26</v>
      </c>
      <c r="N22331" s="34">
        <v>34</v>
      </c>
      <c r="O22331" s="34">
        <v>25</v>
      </c>
      <c r="P22331" s="34">
        <v>43</v>
      </c>
      <c r="Q22331" s="34">
        <v>51</v>
      </c>
      <c r="R22331" s="34">
        <v>31</v>
      </c>
      <c r="S22331" s="34">
        <v>24</v>
      </c>
      <c r="T22331" s="34">
        <v>28</v>
      </c>
      <c r="U22331" s="34">
        <v>20</v>
      </c>
      <c r="V22331" s="34">
        <v>63</v>
      </c>
      <c r="W22331" s="34">
        <v>41</v>
      </c>
      <c r="X22331" s="34">
        <v>51</v>
      </c>
      <c r="Y22331" s="34">
        <v>43</v>
      </c>
      <c r="Z22331" s="34">
        <v>39</v>
      </c>
      <c r="AA22331" s="34">
        <v>35</v>
      </c>
      <c r="AB22331" s="34">
        <v>55</v>
      </c>
      <c r="AC22331" s="34">
        <v>33</v>
      </c>
    </row>
    <row r="22332" spans="1:29" x14ac:dyDescent="0.2">
      <c r="A22332" s="34" t="s">
        <v>82825</v>
      </c>
      <c r="B22332" s="34">
        <v>63</v>
      </c>
      <c r="C22332" s="34">
        <v>50</v>
      </c>
      <c r="D22332" s="34">
        <v>80</v>
      </c>
      <c r="E22332" s="34">
        <v>95</v>
      </c>
      <c r="F22332" s="34">
        <v>58</v>
      </c>
      <c r="G22332" s="34">
        <v>82</v>
      </c>
      <c r="H22332" s="34">
        <v>66</v>
      </c>
      <c r="I22332" s="34">
        <v>32</v>
      </c>
      <c r="J22332" s="34">
        <v>47</v>
      </c>
      <c r="K22332" s="34">
        <v>65</v>
      </c>
      <c r="L22332" s="34">
        <v>38</v>
      </c>
      <c r="M22332" s="34">
        <v>51</v>
      </c>
      <c r="N22332" s="34">
        <v>55</v>
      </c>
      <c r="O22332" s="34">
        <v>49</v>
      </c>
      <c r="P22332" s="34">
        <v>48</v>
      </c>
      <c r="Q22332" s="34">
        <v>64</v>
      </c>
      <c r="R22332" s="34">
        <v>67</v>
      </c>
      <c r="S22332" s="34">
        <v>44</v>
      </c>
      <c r="T22332" s="34">
        <v>56</v>
      </c>
      <c r="U22332" s="34">
        <v>25</v>
      </c>
      <c r="V22332" s="34">
        <v>50</v>
      </c>
      <c r="W22332" s="34">
        <v>36</v>
      </c>
      <c r="X22332" s="34">
        <v>71</v>
      </c>
      <c r="Y22332" s="34">
        <v>47</v>
      </c>
      <c r="Z22332" s="34">
        <v>81</v>
      </c>
      <c r="AA22332" s="34">
        <v>61</v>
      </c>
      <c r="AB22332" s="34">
        <v>69</v>
      </c>
      <c r="AC22332" s="34">
        <v>80</v>
      </c>
    </row>
    <row r="22333" spans="1:29" x14ac:dyDescent="0.2">
      <c r="A22333" s="34" t="s">
        <v>82826</v>
      </c>
      <c r="B22333" s="34">
        <v>28</v>
      </c>
      <c r="C22333" s="34">
        <v>47</v>
      </c>
      <c r="D22333" s="34">
        <v>52</v>
      </c>
      <c r="E22333" s="34">
        <v>49</v>
      </c>
      <c r="F22333" s="34">
        <v>49</v>
      </c>
      <c r="G22333" s="34">
        <v>37</v>
      </c>
      <c r="H22333" s="34">
        <v>43</v>
      </c>
      <c r="I22333" s="34">
        <v>32</v>
      </c>
      <c r="J22333" s="34">
        <v>56</v>
      </c>
      <c r="K22333" s="34">
        <v>32</v>
      </c>
      <c r="L22333" s="34">
        <v>27</v>
      </c>
      <c r="M22333" s="34">
        <v>36</v>
      </c>
      <c r="N22333" s="34">
        <v>31</v>
      </c>
      <c r="O22333" s="34">
        <v>28</v>
      </c>
      <c r="P22333" s="34">
        <v>46</v>
      </c>
      <c r="Q22333" s="34">
        <v>74</v>
      </c>
      <c r="R22333" s="34">
        <v>61</v>
      </c>
      <c r="S22333" s="34">
        <v>64</v>
      </c>
      <c r="T22333" s="34">
        <v>63</v>
      </c>
      <c r="U22333" s="34">
        <v>34</v>
      </c>
      <c r="V22333" s="34">
        <v>75</v>
      </c>
      <c r="W22333" s="34">
        <v>31</v>
      </c>
      <c r="X22333" s="34">
        <v>46</v>
      </c>
      <c r="Y22333" s="34">
        <v>31</v>
      </c>
      <c r="Z22333" s="34">
        <v>58</v>
      </c>
      <c r="AA22333" s="34">
        <v>44</v>
      </c>
      <c r="AB22333" s="34">
        <v>44</v>
      </c>
      <c r="AC22333" s="34">
        <v>75</v>
      </c>
    </row>
    <row r="22334" spans="1:29" x14ac:dyDescent="0.2">
      <c r="A22334" s="34" t="s">
        <v>82827</v>
      </c>
      <c r="B22334" s="34">
        <v>42</v>
      </c>
      <c r="C22334" s="34">
        <v>29</v>
      </c>
      <c r="D22334" s="34">
        <v>31</v>
      </c>
      <c r="E22334" s="34">
        <v>25</v>
      </c>
      <c r="F22334" s="34">
        <v>25</v>
      </c>
      <c r="G22334" s="34">
        <v>41</v>
      </c>
      <c r="H22334" s="34">
        <v>34</v>
      </c>
      <c r="I22334" s="34">
        <v>30</v>
      </c>
      <c r="J22334" s="34">
        <v>25</v>
      </c>
      <c r="K22334" s="34">
        <v>29</v>
      </c>
      <c r="L22334" s="34">
        <v>20</v>
      </c>
      <c r="M22334" s="34">
        <v>25</v>
      </c>
      <c r="N22334" s="34">
        <v>19</v>
      </c>
      <c r="O22334" s="34">
        <v>32</v>
      </c>
      <c r="P22334" s="34">
        <v>23</v>
      </c>
      <c r="Q22334" s="34">
        <v>21</v>
      </c>
      <c r="R22334" s="34">
        <v>40</v>
      </c>
      <c r="S22334" s="34">
        <v>24</v>
      </c>
      <c r="T22334" s="34">
        <v>37</v>
      </c>
      <c r="U22334" s="34">
        <v>26</v>
      </c>
      <c r="V22334" s="34">
        <v>32</v>
      </c>
      <c r="W22334" s="34">
        <v>30</v>
      </c>
      <c r="X22334" s="34">
        <v>45</v>
      </c>
      <c r="Y22334" s="34">
        <v>21</v>
      </c>
      <c r="Z22334" s="34">
        <v>27</v>
      </c>
      <c r="AA22334" s="34">
        <v>52</v>
      </c>
      <c r="AB22334" s="34">
        <v>38</v>
      </c>
      <c r="AC22334" s="34">
        <v>52</v>
      </c>
    </row>
    <row r="22335" spans="1:29" x14ac:dyDescent="0.2">
      <c r="A22335" s="34" t="s">
        <v>82828</v>
      </c>
      <c r="B22335" s="34">
        <v>60</v>
      </c>
      <c r="C22335" s="34">
        <v>33</v>
      </c>
      <c r="D22335" s="34">
        <v>42</v>
      </c>
      <c r="E22335" s="34">
        <v>49</v>
      </c>
      <c r="F22335" s="34">
        <v>54</v>
      </c>
      <c r="G22335" s="34">
        <v>39</v>
      </c>
      <c r="H22335" s="34">
        <v>30</v>
      </c>
      <c r="I22335" s="34">
        <v>26</v>
      </c>
      <c r="J22335" s="34">
        <v>29</v>
      </c>
      <c r="K22335" s="34">
        <v>30</v>
      </c>
      <c r="L22335" s="34">
        <v>53</v>
      </c>
      <c r="M22335" s="34">
        <v>35</v>
      </c>
      <c r="N22335" s="34">
        <v>31</v>
      </c>
      <c r="O22335" s="34">
        <v>19</v>
      </c>
      <c r="P22335" s="34">
        <v>35</v>
      </c>
      <c r="Q22335" s="34">
        <v>39</v>
      </c>
      <c r="R22335" s="34">
        <v>60</v>
      </c>
      <c r="S22335" s="34">
        <v>29</v>
      </c>
      <c r="T22335" s="34">
        <v>47</v>
      </c>
      <c r="U22335" s="34">
        <v>36</v>
      </c>
      <c r="V22335" s="34">
        <v>44</v>
      </c>
      <c r="W22335" s="34">
        <v>44</v>
      </c>
      <c r="X22335" s="34">
        <v>51</v>
      </c>
      <c r="Y22335" s="34">
        <v>42</v>
      </c>
      <c r="Z22335" s="34">
        <v>47</v>
      </c>
      <c r="AA22335" s="34">
        <v>47</v>
      </c>
      <c r="AB22335" s="34">
        <v>72</v>
      </c>
      <c r="AC22335" s="34">
        <v>66</v>
      </c>
    </row>
    <row r="22336" spans="1:29" x14ac:dyDescent="0.2">
      <c r="A22336" s="34" t="s">
        <v>82829</v>
      </c>
      <c r="B22336" s="34">
        <v>61</v>
      </c>
      <c r="C22336" s="34">
        <v>82</v>
      </c>
      <c r="D22336" s="34">
        <v>129</v>
      </c>
      <c r="E22336" s="34">
        <v>138</v>
      </c>
      <c r="F22336" s="34">
        <v>105</v>
      </c>
      <c r="G22336" s="34">
        <v>164</v>
      </c>
      <c r="H22336" s="34">
        <v>64</v>
      </c>
      <c r="I22336" s="34">
        <v>79</v>
      </c>
      <c r="J22336" s="34">
        <v>71</v>
      </c>
      <c r="K22336" s="34">
        <v>113</v>
      </c>
      <c r="L22336" s="34">
        <v>72</v>
      </c>
      <c r="M22336" s="34">
        <v>94</v>
      </c>
      <c r="N22336" s="34">
        <v>104</v>
      </c>
      <c r="O22336" s="34">
        <v>95</v>
      </c>
      <c r="P22336" s="34">
        <v>70</v>
      </c>
      <c r="Q22336" s="34">
        <v>118</v>
      </c>
      <c r="R22336" s="34">
        <v>108</v>
      </c>
      <c r="S22336" s="34">
        <v>146</v>
      </c>
      <c r="T22336" s="34">
        <v>91</v>
      </c>
      <c r="U22336" s="34">
        <v>95</v>
      </c>
      <c r="V22336" s="34">
        <v>108</v>
      </c>
      <c r="W22336" s="34">
        <v>137</v>
      </c>
      <c r="X22336" s="34">
        <v>85</v>
      </c>
      <c r="Y22336" s="34">
        <v>120</v>
      </c>
      <c r="Z22336" s="34">
        <v>93</v>
      </c>
      <c r="AA22336" s="34">
        <v>106</v>
      </c>
      <c r="AB22336" s="34">
        <v>92</v>
      </c>
      <c r="AC22336" s="34">
        <v>135</v>
      </c>
    </row>
    <row r="22337" spans="1:29" x14ac:dyDescent="0.2">
      <c r="A22337" s="34" t="s">
        <v>82830</v>
      </c>
      <c r="B22337" s="34">
        <v>60</v>
      </c>
      <c r="C22337" s="34">
        <v>51</v>
      </c>
      <c r="D22337" s="34">
        <v>111</v>
      </c>
      <c r="E22337" s="34">
        <v>81</v>
      </c>
      <c r="F22337" s="34">
        <v>131</v>
      </c>
      <c r="G22337" s="34">
        <v>69</v>
      </c>
      <c r="H22337" s="34">
        <v>110</v>
      </c>
      <c r="I22337" s="34">
        <v>77</v>
      </c>
      <c r="J22337" s="34">
        <v>76</v>
      </c>
      <c r="K22337" s="34">
        <v>74</v>
      </c>
      <c r="L22337" s="34">
        <v>76</v>
      </c>
      <c r="M22337" s="34">
        <v>54</v>
      </c>
      <c r="N22337" s="34">
        <v>77</v>
      </c>
      <c r="O22337" s="34">
        <v>52</v>
      </c>
      <c r="P22337" s="34">
        <v>90</v>
      </c>
      <c r="Q22337" s="34">
        <v>73</v>
      </c>
      <c r="R22337" s="34">
        <v>104</v>
      </c>
      <c r="S22337" s="34">
        <v>85</v>
      </c>
      <c r="T22337" s="34">
        <v>110</v>
      </c>
      <c r="U22337" s="34">
        <v>67</v>
      </c>
      <c r="V22337" s="34">
        <v>89</v>
      </c>
      <c r="W22337" s="34">
        <v>112</v>
      </c>
      <c r="X22337" s="34">
        <v>84</v>
      </c>
      <c r="Y22337" s="34">
        <v>51</v>
      </c>
      <c r="Z22337" s="34">
        <v>130</v>
      </c>
      <c r="AA22337" s="34">
        <v>94</v>
      </c>
      <c r="AB22337" s="34">
        <v>102</v>
      </c>
      <c r="AC22337" s="34">
        <v>135</v>
      </c>
    </row>
    <row r="22338" spans="1:29" x14ac:dyDescent="0.2">
      <c r="A22338" s="34" t="s">
        <v>82831</v>
      </c>
      <c r="B22338" s="34">
        <v>109</v>
      </c>
      <c r="C22338" s="34">
        <v>119</v>
      </c>
      <c r="D22338" s="34">
        <v>174</v>
      </c>
      <c r="E22338" s="34">
        <v>119</v>
      </c>
      <c r="F22338" s="34">
        <v>142</v>
      </c>
      <c r="G22338" s="34">
        <v>86</v>
      </c>
      <c r="H22338" s="34">
        <v>141</v>
      </c>
      <c r="I22338" s="34">
        <v>134</v>
      </c>
      <c r="J22338" s="34">
        <v>148</v>
      </c>
      <c r="K22338" s="34">
        <v>106</v>
      </c>
      <c r="L22338" s="34">
        <v>112</v>
      </c>
      <c r="M22338" s="34">
        <v>97</v>
      </c>
      <c r="N22338" s="34">
        <v>135</v>
      </c>
      <c r="O22338" s="34">
        <v>109</v>
      </c>
      <c r="P22338" s="34">
        <v>157</v>
      </c>
      <c r="Q22338" s="34">
        <v>162</v>
      </c>
      <c r="R22338" s="34">
        <v>185</v>
      </c>
      <c r="S22338" s="34">
        <v>168</v>
      </c>
      <c r="T22338" s="34">
        <v>178</v>
      </c>
      <c r="U22338" s="34">
        <v>97</v>
      </c>
      <c r="V22338" s="34">
        <v>178</v>
      </c>
      <c r="W22338" s="34">
        <v>150</v>
      </c>
      <c r="X22338" s="34">
        <v>208</v>
      </c>
      <c r="Y22338" s="34">
        <v>136</v>
      </c>
      <c r="Z22338" s="34">
        <v>181</v>
      </c>
      <c r="AA22338" s="34">
        <v>171</v>
      </c>
      <c r="AB22338" s="34">
        <v>189</v>
      </c>
      <c r="AC22338" s="34">
        <v>169</v>
      </c>
    </row>
    <row r="22339" spans="1:29" x14ac:dyDescent="0.2">
      <c r="A22339" s="34" t="s">
        <v>82832</v>
      </c>
      <c r="B22339" s="34">
        <v>35</v>
      </c>
      <c r="C22339" s="34">
        <v>37</v>
      </c>
      <c r="D22339" s="34">
        <v>38</v>
      </c>
      <c r="E22339" s="34">
        <v>34</v>
      </c>
      <c r="F22339" s="34">
        <v>49</v>
      </c>
      <c r="G22339" s="34">
        <v>51</v>
      </c>
      <c r="H22339" s="34">
        <v>34</v>
      </c>
      <c r="I22339" s="34">
        <v>37</v>
      </c>
      <c r="J22339" s="34">
        <v>20</v>
      </c>
      <c r="K22339" s="34">
        <v>47</v>
      </c>
      <c r="L22339" s="34">
        <v>32</v>
      </c>
      <c r="M22339" s="34">
        <v>22</v>
      </c>
      <c r="N22339" s="34">
        <v>49</v>
      </c>
      <c r="O22339" s="34">
        <v>32</v>
      </c>
      <c r="P22339" s="34">
        <v>14</v>
      </c>
      <c r="Q22339" s="34">
        <v>51</v>
      </c>
      <c r="R22339" s="34">
        <v>44</v>
      </c>
      <c r="S22339" s="34">
        <v>47</v>
      </c>
      <c r="T22339" s="34">
        <v>39</v>
      </c>
      <c r="U22339" s="34">
        <v>51</v>
      </c>
      <c r="V22339" s="34">
        <v>33</v>
      </c>
      <c r="W22339" s="34">
        <v>75</v>
      </c>
      <c r="X22339" s="34">
        <v>30</v>
      </c>
      <c r="Y22339" s="34">
        <v>48</v>
      </c>
      <c r="Z22339" s="34">
        <v>52</v>
      </c>
      <c r="AA22339" s="34">
        <v>51</v>
      </c>
      <c r="AB22339" s="34">
        <v>41</v>
      </c>
      <c r="AC22339" s="34">
        <v>78</v>
      </c>
    </row>
    <row r="22340" spans="1:29" x14ac:dyDescent="0.2">
      <c r="A22340" s="34" t="s">
        <v>82833</v>
      </c>
      <c r="B22340" s="34">
        <v>55</v>
      </c>
      <c r="C22340" s="34">
        <v>49</v>
      </c>
      <c r="D22340" s="34">
        <v>80</v>
      </c>
      <c r="E22340" s="34">
        <v>62</v>
      </c>
      <c r="F22340" s="34">
        <v>78</v>
      </c>
      <c r="G22340" s="34">
        <v>47</v>
      </c>
      <c r="H22340" s="34">
        <v>73</v>
      </c>
      <c r="I22340" s="34">
        <v>49</v>
      </c>
      <c r="J22340" s="34">
        <v>54</v>
      </c>
      <c r="K22340" s="34">
        <v>75</v>
      </c>
      <c r="L22340" s="34">
        <v>36</v>
      </c>
      <c r="M22340" s="34">
        <v>68</v>
      </c>
      <c r="N22340" s="34">
        <v>86</v>
      </c>
      <c r="O22340" s="34">
        <v>44</v>
      </c>
      <c r="P22340" s="34">
        <v>69</v>
      </c>
      <c r="Q22340" s="34">
        <v>78</v>
      </c>
      <c r="R22340" s="34">
        <v>94</v>
      </c>
      <c r="S22340" s="34">
        <v>82</v>
      </c>
      <c r="T22340" s="34">
        <v>65</v>
      </c>
      <c r="U22340" s="34">
        <v>46</v>
      </c>
      <c r="V22340" s="34">
        <v>110</v>
      </c>
      <c r="W22340" s="34">
        <v>71</v>
      </c>
      <c r="X22340" s="34">
        <v>90</v>
      </c>
      <c r="Y22340" s="34">
        <v>67</v>
      </c>
      <c r="Z22340" s="34">
        <v>81</v>
      </c>
      <c r="AA22340" s="34">
        <v>59</v>
      </c>
      <c r="AB22340" s="34">
        <v>85</v>
      </c>
      <c r="AC22340" s="34">
        <v>58</v>
      </c>
    </row>
    <row r="22341" spans="1:29" x14ac:dyDescent="0.2">
      <c r="A22341" s="34" t="s">
        <v>82834</v>
      </c>
      <c r="B22341" s="34">
        <v>44</v>
      </c>
      <c r="C22341" s="34">
        <v>62</v>
      </c>
      <c r="D22341" s="34">
        <v>93</v>
      </c>
      <c r="E22341" s="34">
        <v>90</v>
      </c>
      <c r="F22341" s="34">
        <v>58</v>
      </c>
      <c r="G22341" s="34">
        <v>70</v>
      </c>
      <c r="H22341" s="34">
        <v>77</v>
      </c>
      <c r="I22341" s="34">
        <v>66</v>
      </c>
      <c r="J22341" s="34">
        <v>65</v>
      </c>
      <c r="K22341" s="34">
        <v>93</v>
      </c>
      <c r="L22341" s="34">
        <v>45</v>
      </c>
      <c r="M22341" s="34">
        <v>85</v>
      </c>
      <c r="N22341" s="34">
        <v>73</v>
      </c>
      <c r="O22341" s="34">
        <v>62</v>
      </c>
      <c r="P22341" s="34">
        <v>67</v>
      </c>
      <c r="Q22341" s="34">
        <v>75</v>
      </c>
      <c r="R22341" s="34">
        <v>81</v>
      </c>
      <c r="S22341" s="34">
        <v>89</v>
      </c>
      <c r="T22341" s="34">
        <v>74</v>
      </c>
      <c r="U22341" s="34">
        <v>60</v>
      </c>
      <c r="V22341" s="34">
        <v>94</v>
      </c>
      <c r="W22341" s="34">
        <v>104</v>
      </c>
      <c r="X22341" s="34">
        <v>97</v>
      </c>
      <c r="Y22341" s="34">
        <v>69</v>
      </c>
      <c r="Z22341" s="34">
        <v>83</v>
      </c>
      <c r="AA22341" s="34">
        <v>99</v>
      </c>
      <c r="AB22341" s="34">
        <v>64</v>
      </c>
      <c r="AC22341" s="34">
        <v>136</v>
      </c>
    </row>
    <row r="22342" spans="1:29" x14ac:dyDescent="0.2">
      <c r="A22342" s="34" t="s">
        <v>82835</v>
      </c>
      <c r="B22342" s="34">
        <v>76</v>
      </c>
      <c r="C22342" s="34">
        <v>53</v>
      </c>
      <c r="D22342" s="34">
        <v>41</v>
      </c>
      <c r="E22342" s="34">
        <v>62</v>
      </c>
      <c r="F22342" s="34">
        <v>84</v>
      </c>
      <c r="G22342" s="34">
        <v>56</v>
      </c>
      <c r="H22342" s="34">
        <v>68</v>
      </c>
      <c r="I22342" s="34">
        <v>41</v>
      </c>
      <c r="J22342" s="34">
        <v>48</v>
      </c>
      <c r="K22342" s="34">
        <v>63</v>
      </c>
      <c r="L22342" s="34">
        <v>56</v>
      </c>
      <c r="M22342" s="34">
        <v>39</v>
      </c>
      <c r="N22342" s="34">
        <v>32</v>
      </c>
      <c r="O22342" s="34">
        <v>52</v>
      </c>
      <c r="P22342" s="34">
        <v>47</v>
      </c>
      <c r="Q22342" s="34">
        <v>88</v>
      </c>
      <c r="R22342" s="34">
        <v>78</v>
      </c>
      <c r="S22342" s="34">
        <v>72</v>
      </c>
      <c r="T22342" s="34">
        <v>53</v>
      </c>
      <c r="U22342" s="34">
        <v>54</v>
      </c>
      <c r="V22342" s="34">
        <v>56</v>
      </c>
      <c r="W22342" s="34">
        <v>77</v>
      </c>
      <c r="X22342" s="34">
        <v>82</v>
      </c>
      <c r="Y22342" s="34">
        <v>82</v>
      </c>
      <c r="Z22342" s="34">
        <v>90</v>
      </c>
      <c r="AA22342" s="34">
        <v>73</v>
      </c>
      <c r="AB22342" s="34">
        <v>64</v>
      </c>
      <c r="AC22342" s="34">
        <v>103</v>
      </c>
    </row>
    <row r="22343" spans="1:29" x14ac:dyDescent="0.2">
      <c r="A22343" s="34" t="s">
        <v>82836</v>
      </c>
      <c r="B22343" s="34">
        <v>46</v>
      </c>
      <c r="C22343" s="34">
        <v>92</v>
      </c>
      <c r="D22343" s="34">
        <v>121</v>
      </c>
      <c r="E22343" s="34">
        <v>128</v>
      </c>
      <c r="F22343" s="34">
        <v>86</v>
      </c>
      <c r="G22343" s="34">
        <v>99</v>
      </c>
      <c r="H22343" s="34">
        <v>89</v>
      </c>
      <c r="I22343" s="34">
        <v>93</v>
      </c>
      <c r="J22343" s="34">
        <v>73</v>
      </c>
      <c r="K22343" s="34">
        <v>142</v>
      </c>
      <c r="L22343" s="34">
        <v>59</v>
      </c>
      <c r="M22343" s="34">
        <v>99</v>
      </c>
      <c r="N22343" s="34">
        <v>78</v>
      </c>
      <c r="O22343" s="34">
        <v>103</v>
      </c>
      <c r="P22343" s="34">
        <v>76</v>
      </c>
      <c r="Q22343" s="34">
        <v>121</v>
      </c>
      <c r="R22343" s="34">
        <v>107</v>
      </c>
      <c r="S22343" s="34">
        <v>143</v>
      </c>
      <c r="T22343" s="34">
        <v>98</v>
      </c>
      <c r="U22343" s="34">
        <v>114</v>
      </c>
      <c r="V22343" s="34">
        <v>107</v>
      </c>
      <c r="W22343" s="34">
        <v>120</v>
      </c>
      <c r="X22343" s="34">
        <v>107</v>
      </c>
      <c r="Y22343" s="34">
        <v>88</v>
      </c>
      <c r="Z22343" s="34">
        <v>110</v>
      </c>
      <c r="AA22343" s="34">
        <v>111</v>
      </c>
      <c r="AB22343" s="34">
        <v>106</v>
      </c>
      <c r="AC22343" s="34">
        <v>150</v>
      </c>
    </row>
    <row r="22344" spans="1:29" x14ac:dyDescent="0.2">
      <c r="A22344" s="34" t="s">
        <v>82837</v>
      </c>
      <c r="B22344" s="34">
        <v>156</v>
      </c>
      <c r="C22344" s="34">
        <v>240</v>
      </c>
      <c r="D22344" s="34">
        <v>248</v>
      </c>
      <c r="E22344" s="34">
        <v>254</v>
      </c>
      <c r="F22344" s="34">
        <v>236</v>
      </c>
      <c r="G22344" s="34">
        <v>220</v>
      </c>
      <c r="H22344" s="34">
        <v>243</v>
      </c>
      <c r="I22344" s="34">
        <v>266</v>
      </c>
      <c r="J22344" s="34">
        <v>211</v>
      </c>
      <c r="K22344" s="34">
        <v>255</v>
      </c>
      <c r="L22344" s="34">
        <v>156</v>
      </c>
      <c r="M22344" s="34">
        <v>226</v>
      </c>
      <c r="N22344" s="34">
        <v>211</v>
      </c>
      <c r="O22344" s="34">
        <v>227</v>
      </c>
      <c r="P22344" s="34">
        <v>215</v>
      </c>
      <c r="Q22344" s="34">
        <v>301</v>
      </c>
      <c r="R22344" s="34">
        <v>266</v>
      </c>
      <c r="S22344" s="34">
        <v>277</v>
      </c>
      <c r="T22344" s="34">
        <v>269</v>
      </c>
      <c r="U22344" s="34">
        <v>259</v>
      </c>
      <c r="V22344" s="34">
        <v>248</v>
      </c>
      <c r="W22344" s="34">
        <v>335</v>
      </c>
      <c r="X22344" s="34">
        <v>268</v>
      </c>
      <c r="Y22344" s="34">
        <v>265</v>
      </c>
      <c r="Z22344" s="34">
        <v>250</v>
      </c>
      <c r="AA22344" s="34">
        <v>277</v>
      </c>
      <c r="AB22344" s="34">
        <v>320</v>
      </c>
      <c r="AC22344" s="34">
        <v>466</v>
      </c>
    </row>
    <row r="22345" spans="1:29" x14ac:dyDescent="0.2">
      <c r="A22345" s="34" t="s">
        <v>82838</v>
      </c>
      <c r="B22345" s="34">
        <v>52</v>
      </c>
      <c r="C22345" s="34">
        <v>88</v>
      </c>
      <c r="D22345" s="34">
        <v>98</v>
      </c>
      <c r="E22345" s="34">
        <v>57</v>
      </c>
      <c r="F22345" s="34">
        <v>85</v>
      </c>
      <c r="G22345" s="34">
        <v>89</v>
      </c>
      <c r="H22345" s="34">
        <v>102</v>
      </c>
      <c r="I22345" s="34">
        <v>66</v>
      </c>
      <c r="J22345" s="34">
        <v>53</v>
      </c>
      <c r="K22345" s="34">
        <v>95</v>
      </c>
      <c r="L22345" s="34">
        <v>61</v>
      </c>
      <c r="M22345" s="34">
        <v>35</v>
      </c>
      <c r="N22345" s="34">
        <v>45</v>
      </c>
      <c r="O22345" s="34">
        <v>50</v>
      </c>
      <c r="P22345" s="34">
        <v>84</v>
      </c>
      <c r="Q22345" s="34">
        <v>83</v>
      </c>
      <c r="R22345" s="34">
        <v>87</v>
      </c>
      <c r="S22345" s="34">
        <v>83</v>
      </c>
      <c r="T22345" s="34">
        <v>76</v>
      </c>
      <c r="U22345" s="34">
        <v>70</v>
      </c>
      <c r="V22345" s="34">
        <v>98</v>
      </c>
      <c r="W22345" s="34">
        <v>106</v>
      </c>
      <c r="X22345" s="34">
        <v>97</v>
      </c>
      <c r="Y22345" s="34">
        <v>80</v>
      </c>
      <c r="Z22345" s="34">
        <v>69</v>
      </c>
      <c r="AA22345" s="34">
        <v>79</v>
      </c>
      <c r="AB22345" s="34">
        <v>76</v>
      </c>
      <c r="AC22345" s="34">
        <v>102</v>
      </c>
    </row>
    <row r="22346" spans="1:29" x14ac:dyDescent="0.2">
      <c r="A22346" s="34" t="s">
        <v>82839</v>
      </c>
      <c r="B22346" s="34">
        <v>62</v>
      </c>
      <c r="C22346" s="34">
        <v>65</v>
      </c>
      <c r="D22346" s="34">
        <v>52</v>
      </c>
      <c r="E22346" s="34">
        <v>88</v>
      </c>
      <c r="F22346" s="34">
        <v>49</v>
      </c>
      <c r="G22346" s="34">
        <v>81</v>
      </c>
      <c r="H22346" s="34">
        <v>45</v>
      </c>
      <c r="I22346" s="34">
        <v>55</v>
      </c>
      <c r="J22346" s="34">
        <v>50</v>
      </c>
      <c r="K22346" s="34">
        <v>61</v>
      </c>
      <c r="L22346" s="34">
        <v>47</v>
      </c>
      <c r="M22346" s="34">
        <v>76</v>
      </c>
      <c r="N22346" s="34">
        <v>57</v>
      </c>
      <c r="O22346" s="34">
        <v>61</v>
      </c>
      <c r="P22346" s="34">
        <v>60</v>
      </c>
      <c r="Q22346" s="34">
        <v>101</v>
      </c>
      <c r="R22346" s="34">
        <v>66</v>
      </c>
      <c r="S22346" s="34">
        <v>85</v>
      </c>
      <c r="T22346" s="34">
        <v>57</v>
      </c>
      <c r="U22346" s="34">
        <v>75</v>
      </c>
      <c r="V22346" s="34">
        <v>79</v>
      </c>
      <c r="W22346" s="34">
        <v>62</v>
      </c>
      <c r="X22346" s="34">
        <v>74</v>
      </c>
      <c r="Y22346" s="34">
        <v>56</v>
      </c>
      <c r="Z22346" s="34">
        <v>62</v>
      </c>
      <c r="AA22346" s="34">
        <v>101</v>
      </c>
      <c r="AB22346" s="34">
        <v>65</v>
      </c>
      <c r="AC22346" s="34">
        <v>124</v>
      </c>
    </row>
    <row r="22347" spans="1:29" x14ac:dyDescent="0.2">
      <c r="A22347" s="34" t="s">
        <v>82840</v>
      </c>
      <c r="B22347" s="34">
        <v>27</v>
      </c>
      <c r="C22347" s="34">
        <v>35</v>
      </c>
      <c r="D22347" s="34">
        <v>43</v>
      </c>
      <c r="E22347" s="34">
        <v>37</v>
      </c>
      <c r="F22347" s="34">
        <v>48</v>
      </c>
      <c r="G22347" s="34">
        <v>59</v>
      </c>
      <c r="H22347" s="34">
        <v>46</v>
      </c>
      <c r="I22347" s="34">
        <v>48</v>
      </c>
      <c r="J22347" s="34">
        <v>35</v>
      </c>
      <c r="K22347" s="34">
        <v>55</v>
      </c>
      <c r="L22347" s="34">
        <v>46</v>
      </c>
      <c r="M22347" s="34">
        <v>26</v>
      </c>
      <c r="N22347" s="34">
        <v>39</v>
      </c>
      <c r="O22347" s="34">
        <v>33</v>
      </c>
      <c r="P22347" s="34">
        <v>41</v>
      </c>
      <c r="Q22347" s="34">
        <v>85</v>
      </c>
      <c r="R22347" s="34">
        <v>89</v>
      </c>
      <c r="S22347" s="34">
        <v>51</v>
      </c>
      <c r="T22347" s="34">
        <v>43</v>
      </c>
      <c r="U22347" s="34">
        <v>37</v>
      </c>
      <c r="V22347" s="34">
        <v>79</v>
      </c>
      <c r="W22347" s="34">
        <v>60</v>
      </c>
      <c r="X22347" s="34">
        <v>61</v>
      </c>
      <c r="Y22347" s="34">
        <v>57</v>
      </c>
      <c r="Z22347" s="34">
        <v>35</v>
      </c>
      <c r="AA22347" s="34">
        <v>86</v>
      </c>
      <c r="AB22347" s="34">
        <v>66</v>
      </c>
      <c r="AC22347" s="34">
        <v>60</v>
      </c>
    </row>
    <row r="22348" spans="1:29" x14ac:dyDescent="0.2">
      <c r="A22348" s="34" t="s">
        <v>82841</v>
      </c>
      <c r="B22348" s="34">
        <v>64</v>
      </c>
      <c r="C22348" s="34">
        <v>43</v>
      </c>
      <c r="D22348" s="34">
        <v>54</v>
      </c>
      <c r="E22348" s="34">
        <v>72</v>
      </c>
      <c r="F22348" s="34">
        <v>59</v>
      </c>
      <c r="G22348" s="34">
        <v>60</v>
      </c>
      <c r="H22348" s="34">
        <v>48</v>
      </c>
      <c r="I22348" s="34">
        <v>41</v>
      </c>
      <c r="J22348" s="34">
        <v>45</v>
      </c>
      <c r="K22348" s="34">
        <v>61</v>
      </c>
      <c r="L22348" s="34">
        <v>33</v>
      </c>
      <c r="M22348" s="34">
        <v>36</v>
      </c>
      <c r="N22348" s="34">
        <v>38</v>
      </c>
      <c r="O22348" s="34">
        <v>50</v>
      </c>
      <c r="P22348" s="34">
        <v>38</v>
      </c>
      <c r="Q22348" s="34">
        <v>59</v>
      </c>
      <c r="R22348" s="34">
        <v>40</v>
      </c>
      <c r="S22348" s="34">
        <v>70</v>
      </c>
      <c r="T22348" s="34">
        <v>28</v>
      </c>
      <c r="U22348" s="34">
        <v>21</v>
      </c>
      <c r="V22348" s="34">
        <v>54</v>
      </c>
      <c r="W22348" s="34">
        <v>51</v>
      </c>
      <c r="X22348" s="34">
        <v>65</v>
      </c>
      <c r="Y22348" s="34">
        <v>29</v>
      </c>
      <c r="Z22348" s="34">
        <v>69</v>
      </c>
      <c r="AA22348" s="34">
        <v>48</v>
      </c>
      <c r="AB22348" s="34">
        <v>46</v>
      </c>
      <c r="AC22348" s="34">
        <v>83</v>
      </c>
    </row>
    <row r="22349" spans="1:29" x14ac:dyDescent="0.2">
      <c r="A22349" s="34" t="s">
        <v>82842</v>
      </c>
      <c r="B22349" s="34">
        <v>48</v>
      </c>
      <c r="C22349" s="34">
        <v>36</v>
      </c>
      <c r="D22349" s="34">
        <v>39</v>
      </c>
      <c r="E22349" s="34">
        <v>37</v>
      </c>
      <c r="F22349" s="34">
        <v>31</v>
      </c>
      <c r="G22349" s="34">
        <v>26</v>
      </c>
      <c r="H22349" s="34">
        <v>31</v>
      </c>
      <c r="I22349" s="34">
        <v>52</v>
      </c>
      <c r="J22349" s="34">
        <v>28</v>
      </c>
      <c r="K22349" s="34">
        <v>42</v>
      </c>
      <c r="L22349" s="34">
        <v>17</v>
      </c>
      <c r="M22349" s="34">
        <v>38</v>
      </c>
      <c r="N22349" s="34">
        <v>25</v>
      </c>
      <c r="O22349" s="34">
        <v>21</v>
      </c>
      <c r="P22349" s="34">
        <v>25</v>
      </c>
      <c r="Q22349" s="34">
        <v>35</v>
      </c>
      <c r="R22349" s="34">
        <v>39</v>
      </c>
      <c r="S22349" s="34">
        <v>38</v>
      </c>
      <c r="T22349" s="34">
        <v>31</v>
      </c>
      <c r="U22349" s="34">
        <v>32</v>
      </c>
      <c r="V22349" s="34">
        <v>44</v>
      </c>
      <c r="W22349" s="34">
        <v>40</v>
      </c>
      <c r="X22349" s="34">
        <v>37</v>
      </c>
      <c r="Y22349" s="34">
        <v>67</v>
      </c>
      <c r="Z22349" s="34">
        <v>77</v>
      </c>
      <c r="AA22349" s="34">
        <v>57</v>
      </c>
      <c r="AB22349" s="34">
        <v>37</v>
      </c>
      <c r="AC22349" s="34">
        <v>47</v>
      </c>
    </row>
    <row r="22350" spans="1:29" x14ac:dyDescent="0.2">
      <c r="A22350" s="34" t="s">
        <v>82843</v>
      </c>
      <c r="B22350" s="34">
        <v>95</v>
      </c>
      <c r="C22350" s="34">
        <v>129</v>
      </c>
      <c r="D22350" s="34">
        <v>193</v>
      </c>
      <c r="E22350" s="34">
        <v>140</v>
      </c>
      <c r="F22350" s="34">
        <v>197</v>
      </c>
      <c r="G22350" s="34">
        <v>199</v>
      </c>
      <c r="H22350" s="34">
        <v>180</v>
      </c>
      <c r="I22350" s="34">
        <v>128</v>
      </c>
      <c r="J22350" s="34">
        <v>174</v>
      </c>
      <c r="K22350" s="34">
        <v>154</v>
      </c>
      <c r="L22350" s="34">
        <v>125</v>
      </c>
      <c r="M22350" s="34">
        <v>112</v>
      </c>
      <c r="N22350" s="34">
        <v>181</v>
      </c>
      <c r="O22350" s="34">
        <v>128</v>
      </c>
      <c r="P22350" s="34">
        <v>134</v>
      </c>
      <c r="Q22350" s="34">
        <v>179</v>
      </c>
      <c r="R22350" s="34">
        <v>171</v>
      </c>
      <c r="S22350" s="34">
        <v>164</v>
      </c>
      <c r="T22350" s="34">
        <v>150</v>
      </c>
      <c r="U22350" s="34">
        <v>136</v>
      </c>
      <c r="V22350" s="34">
        <v>175</v>
      </c>
      <c r="W22350" s="34">
        <v>165</v>
      </c>
      <c r="X22350" s="34">
        <v>161</v>
      </c>
      <c r="Y22350" s="34">
        <v>143</v>
      </c>
      <c r="Z22350" s="34">
        <v>204</v>
      </c>
      <c r="AA22350" s="34">
        <v>187</v>
      </c>
      <c r="AB22350" s="34">
        <v>181</v>
      </c>
      <c r="AC22350" s="34">
        <v>218</v>
      </c>
    </row>
    <row r="22351" spans="1:29" x14ac:dyDescent="0.2">
      <c r="A22351" s="34" t="s">
        <v>82844</v>
      </c>
      <c r="B22351" s="34">
        <v>88</v>
      </c>
      <c r="C22351" s="34">
        <v>129</v>
      </c>
      <c r="D22351" s="34">
        <v>196</v>
      </c>
      <c r="E22351" s="34">
        <v>130</v>
      </c>
      <c r="F22351" s="34">
        <v>188</v>
      </c>
      <c r="G22351" s="34">
        <v>124</v>
      </c>
      <c r="H22351" s="34">
        <v>164</v>
      </c>
      <c r="I22351" s="34">
        <v>130</v>
      </c>
      <c r="J22351" s="34">
        <v>133</v>
      </c>
      <c r="K22351" s="34">
        <v>144</v>
      </c>
      <c r="L22351" s="34">
        <v>119</v>
      </c>
      <c r="M22351" s="34">
        <v>123</v>
      </c>
      <c r="N22351" s="34">
        <v>133</v>
      </c>
      <c r="O22351" s="34">
        <v>113</v>
      </c>
      <c r="P22351" s="34">
        <v>138</v>
      </c>
      <c r="Q22351" s="34">
        <v>156</v>
      </c>
      <c r="R22351" s="34">
        <v>201</v>
      </c>
      <c r="S22351" s="34">
        <v>145</v>
      </c>
      <c r="T22351" s="34">
        <v>156</v>
      </c>
      <c r="U22351" s="34">
        <v>100</v>
      </c>
      <c r="V22351" s="34">
        <v>176</v>
      </c>
      <c r="W22351" s="34">
        <v>196</v>
      </c>
      <c r="X22351" s="34">
        <v>261</v>
      </c>
      <c r="Y22351" s="34">
        <v>195</v>
      </c>
      <c r="Z22351" s="34">
        <v>196</v>
      </c>
      <c r="AA22351" s="34">
        <v>153</v>
      </c>
      <c r="AB22351" s="34">
        <v>132</v>
      </c>
      <c r="AC22351" s="34">
        <v>201</v>
      </c>
    </row>
    <row r="22352" spans="1:29" x14ac:dyDescent="0.2">
      <c r="A22352" s="34" t="s">
        <v>82845</v>
      </c>
      <c r="B22352" s="34">
        <v>67</v>
      </c>
      <c r="C22352" s="34">
        <v>180</v>
      </c>
      <c r="D22352" s="34">
        <v>167</v>
      </c>
      <c r="E22352" s="34">
        <v>175</v>
      </c>
      <c r="F22352" s="34">
        <v>135</v>
      </c>
      <c r="G22352" s="34">
        <v>125</v>
      </c>
      <c r="H22352" s="34">
        <v>95</v>
      </c>
      <c r="I22352" s="34">
        <v>131</v>
      </c>
      <c r="J22352" s="34">
        <v>82</v>
      </c>
      <c r="K22352" s="34">
        <v>177</v>
      </c>
      <c r="L22352" s="34">
        <v>59</v>
      </c>
      <c r="M22352" s="34">
        <v>147</v>
      </c>
      <c r="N22352" s="34">
        <v>93</v>
      </c>
      <c r="O22352" s="34">
        <v>120</v>
      </c>
      <c r="P22352" s="34">
        <v>104</v>
      </c>
      <c r="Q22352" s="34">
        <v>123</v>
      </c>
      <c r="R22352" s="34">
        <v>112</v>
      </c>
      <c r="S22352" s="34">
        <v>178</v>
      </c>
      <c r="T22352" s="34">
        <v>80</v>
      </c>
      <c r="U22352" s="34">
        <v>139</v>
      </c>
      <c r="V22352" s="34">
        <v>113</v>
      </c>
      <c r="W22352" s="34">
        <v>132</v>
      </c>
      <c r="X22352" s="34">
        <v>147</v>
      </c>
      <c r="Y22352" s="34">
        <v>120</v>
      </c>
      <c r="Z22352" s="34">
        <v>116</v>
      </c>
      <c r="AA22352" s="34">
        <v>174</v>
      </c>
      <c r="AB22352" s="34">
        <v>76</v>
      </c>
      <c r="AC22352" s="34">
        <v>244</v>
      </c>
    </row>
    <row r="22353" spans="1:29" x14ac:dyDescent="0.2">
      <c r="A22353" s="34" t="s">
        <v>82846</v>
      </c>
      <c r="B22353" s="34">
        <v>132</v>
      </c>
      <c r="C22353" s="34">
        <v>118</v>
      </c>
      <c r="D22353" s="34">
        <v>142</v>
      </c>
      <c r="E22353" s="34">
        <v>106</v>
      </c>
      <c r="F22353" s="34">
        <v>168</v>
      </c>
      <c r="G22353" s="34">
        <v>155</v>
      </c>
      <c r="H22353" s="34">
        <v>141</v>
      </c>
      <c r="I22353" s="34">
        <v>104</v>
      </c>
      <c r="J22353" s="34">
        <v>162</v>
      </c>
      <c r="K22353" s="34">
        <v>129</v>
      </c>
      <c r="L22353" s="34">
        <v>160</v>
      </c>
      <c r="M22353" s="34">
        <v>106</v>
      </c>
      <c r="N22353" s="34">
        <v>109</v>
      </c>
      <c r="O22353" s="34">
        <v>96</v>
      </c>
      <c r="P22353" s="34">
        <v>153</v>
      </c>
      <c r="Q22353" s="34">
        <v>178</v>
      </c>
      <c r="R22353" s="34">
        <v>208</v>
      </c>
      <c r="S22353" s="34">
        <v>140</v>
      </c>
      <c r="T22353" s="34">
        <v>202</v>
      </c>
      <c r="U22353" s="34">
        <v>172</v>
      </c>
      <c r="V22353" s="34">
        <v>188</v>
      </c>
      <c r="W22353" s="34">
        <v>234</v>
      </c>
      <c r="X22353" s="34">
        <v>182</v>
      </c>
      <c r="Y22353" s="34">
        <v>164</v>
      </c>
      <c r="Z22353" s="34">
        <v>175</v>
      </c>
      <c r="AA22353" s="34">
        <v>130</v>
      </c>
      <c r="AB22353" s="34">
        <v>334</v>
      </c>
      <c r="AC22353" s="34">
        <v>252</v>
      </c>
    </row>
    <row r="22354" spans="1:29" x14ac:dyDescent="0.2">
      <c r="A22354" s="34" t="s">
        <v>82847</v>
      </c>
      <c r="B22354" s="34">
        <v>93</v>
      </c>
      <c r="C22354" s="34">
        <v>72</v>
      </c>
      <c r="D22354" s="34">
        <v>75</v>
      </c>
      <c r="E22354" s="34">
        <v>55</v>
      </c>
      <c r="F22354" s="34">
        <v>76</v>
      </c>
      <c r="G22354" s="34">
        <v>83</v>
      </c>
      <c r="H22354" s="34">
        <v>84</v>
      </c>
      <c r="I22354" s="34">
        <v>96</v>
      </c>
      <c r="J22354" s="34">
        <v>78</v>
      </c>
      <c r="K22354" s="34">
        <v>74</v>
      </c>
      <c r="L22354" s="34">
        <v>73</v>
      </c>
      <c r="M22354" s="34">
        <v>66</v>
      </c>
      <c r="N22354" s="34">
        <v>64</v>
      </c>
      <c r="O22354" s="34">
        <v>47</v>
      </c>
      <c r="P22354" s="34">
        <v>84</v>
      </c>
      <c r="Q22354" s="34">
        <v>140</v>
      </c>
      <c r="R22354" s="34">
        <v>91</v>
      </c>
      <c r="S22354" s="34">
        <v>78</v>
      </c>
      <c r="T22354" s="34">
        <v>127</v>
      </c>
      <c r="U22354" s="34">
        <v>99</v>
      </c>
      <c r="V22354" s="34">
        <v>95</v>
      </c>
      <c r="W22354" s="34">
        <v>141</v>
      </c>
      <c r="X22354" s="34">
        <v>105</v>
      </c>
      <c r="Y22354" s="34">
        <v>89</v>
      </c>
      <c r="Z22354" s="34">
        <v>110</v>
      </c>
      <c r="AA22354" s="34">
        <v>108</v>
      </c>
      <c r="AB22354" s="34">
        <v>103</v>
      </c>
      <c r="AC22354" s="34">
        <v>107</v>
      </c>
    </row>
    <row r="22355" spans="1:29" x14ac:dyDescent="0.2">
      <c r="A22355" s="34" t="s">
        <v>82848</v>
      </c>
      <c r="B22355" s="34">
        <v>74</v>
      </c>
      <c r="C22355" s="34">
        <v>82</v>
      </c>
      <c r="D22355" s="34">
        <v>105</v>
      </c>
      <c r="E22355" s="34">
        <v>116</v>
      </c>
      <c r="F22355" s="34">
        <v>98</v>
      </c>
      <c r="G22355" s="34">
        <v>57</v>
      </c>
      <c r="H22355" s="34">
        <v>78</v>
      </c>
      <c r="I22355" s="34">
        <v>99</v>
      </c>
      <c r="J22355" s="34">
        <v>82</v>
      </c>
      <c r="K22355" s="34">
        <v>75</v>
      </c>
      <c r="L22355" s="34">
        <v>62</v>
      </c>
      <c r="M22355" s="34">
        <v>65</v>
      </c>
      <c r="N22355" s="34">
        <v>70</v>
      </c>
      <c r="O22355" s="34">
        <v>76</v>
      </c>
      <c r="P22355" s="34">
        <v>86</v>
      </c>
      <c r="Q22355" s="34">
        <v>105</v>
      </c>
      <c r="R22355" s="34">
        <v>113</v>
      </c>
      <c r="S22355" s="34">
        <v>104</v>
      </c>
      <c r="T22355" s="34">
        <v>79</v>
      </c>
      <c r="U22355" s="34">
        <v>74</v>
      </c>
      <c r="V22355" s="34">
        <v>116</v>
      </c>
      <c r="W22355" s="34">
        <v>85</v>
      </c>
      <c r="X22355" s="34">
        <v>97</v>
      </c>
      <c r="Y22355" s="34">
        <v>84</v>
      </c>
      <c r="Z22355" s="34">
        <v>110</v>
      </c>
      <c r="AA22355" s="34">
        <v>105</v>
      </c>
      <c r="AB22355" s="34">
        <v>101</v>
      </c>
      <c r="AC22355" s="34">
        <v>160</v>
      </c>
    </row>
    <row r="22356" spans="1:29" x14ac:dyDescent="0.2">
      <c r="A22356" s="34" t="s">
        <v>82849</v>
      </c>
      <c r="B22356" s="34">
        <v>79</v>
      </c>
      <c r="C22356" s="34">
        <v>95</v>
      </c>
      <c r="D22356" s="34">
        <v>140</v>
      </c>
      <c r="E22356" s="34">
        <v>90</v>
      </c>
      <c r="F22356" s="34">
        <v>158</v>
      </c>
      <c r="G22356" s="34">
        <v>123</v>
      </c>
      <c r="H22356" s="34">
        <v>151</v>
      </c>
      <c r="I22356" s="34">
        <v>128</v>
      </c>
      <c r="J22356" s="34">
        <v>99</v>
      </c>
      <c r="K22356" s="34">
        <v>101</v>
      </c>
      <c r="L22356" s="34">
        <v>118</v>
      </c>
      <c r="M22356" s="34">
        <v>76</v>
      </c>
      <c r="N22356" s="34">
        <v>123</v>
      </c>
      <c r="O22356" s="34">
        <v>109</v>
      </c>
      <c r="P22356" s="34">
        <v>110</v>
      </c>
      <c r="Q22356" s="34">
        <v>144</v>
      </c>
      <c r="R22356" s="34">
        <v>129</v>
      </c>
      <c r="S22356" s="34">
        <v>127</v>
      </c>
      <c r="T22356" s="34">
        <v>189</v>
      </c>
      <c r="U22356" s="34">
        <v>119</v>
      </c>
      <c r="V22356" s="34">
        <v>137</v>
      </c>
      <c r="W22356" s="34">
        <v>140</v>
      </c>
      <c r="X22356" s="34">
        <v>151</v>
      </c>
      <c r="Y22356" s="34">
        <v>94</v>
      </c>
      <c r="Z22356" s="34">
        <v>146</v>
      </c>
      <c r="AA22356" s="34">
        <v>125</v>
      </c>
      <c r="AB22356" s="34">
        <v>150</v>
      </c>
      <c r="AC22356" s="34">
        <v>205</v>
      </c>
    </row>
    <row r="22357" spans="1:29" x14ac:dyDescent="0.2">
      <c r="A22357" s="34" t="s">
        <v>82850</v>
      </c>
      <c r="B22357" s="34">
        <v>88</v>
      </c>
      <c r="C22357" s="34">
        <v>98</v>
      </c>
      <c r="D22357" s="34">
        <v>71</v>
      </c>
      <c r="E22357" s="34">
        <v>65</v>
      </c>
      <c r="F22357" s="34">
        <v>82</v>
      </c>
      <c r="G22357" s="34">
        <v>67</v>
      </c>
      <c r="H22357" s="34">
        <v>58</v>
      </c>
      <c r="I22357" s="34">
        <v>62</v>
      </c>
      <c r="J22357" s="34">
        <v>66</v>
      </c>
      <c r="K22357" s="34">
        <v>70</v>
      </c>
      <c r="L22357" s="34">
        <v>46</v>
      </c>
      <c r="M22357" s="34">
        <v>50</v>
      </c>
      <c r="N22357" s="34">
        <v>58</v>
      </c>
      <c r="O22357" s="34">
        <v>59</v>
      </c>
      <c r="P22357" s="34">
        <v>63</v>
      </c>
      <c r="Q22357" s="34">
        <v>86</v>
      </c>
      <c r="R22357" s="34">
        <v>88</v>
      </c>
      <c r="S22357" s="34">
        <v>92</v>
      </c>
      <c r="T22357" s="34">
        <v>65</v>
      </c>
      <c r="U22357" s="34">
        <v>72</v>
      </c>
      <c r="V22357" s="34">
        <v>73</v>
      </c>
      <c r="W22357" s="34">
        <v>44</v>
      </c>
      <c r="X22357" s="34">
        <v>107</v>
      </c>
      <c r="Y22357" s="34">
        <v>40</v>
      </c>
      <c r="Z22357" s="34">
        <v>110</v>
      </c>
      <c r="AA22357" s="34">
        <v>66</v>
      </c>
      <c r="AB22357" s="34">
        <v>73</v>
      </c>
      <c r="AC22357" s="34">
        <v>118</v>
      </c>
    </row>
    <row r="22358" spans="1:29" x14ac:dyDescent="0.2">
      <c r="A22358" s="34" t="s">
        <v>82851</v>
      </c>
      <c r="B22358" s="34">
        <v>22</v>
      </c>
      <c r="C22358" s="34">
        <v>31</v>
      </c>
      <c r="D22358" s="34">
        <v>43</v>
      </c>
      <c r="E22358" s="34">
        <v>42</v>
      </c>
      <c r="F22358" s="34">
        <v>31</v>
      </c>
      <c r="G22358" s="34">
        <v>32</v>
      </c>
      <c r="H22358" s="34">
        <v>45</v>
      </c>
      <c r="I22358" s="34">
        <v>35</v>
      </c>
      <c r="J22358" s="34">
        <v>28</v>
      </c>
      <c r="K22358" s="34">
        <v>27</v>
      </c>
      <c r="L22358" s="34">
        <v>21</v>
      </c>
      <c r="M22358" s="34">
        <v>37</v>
      </c>
      <c r="N22358" s="34">
        <v>17</v>
      </c>
      <c r="O22358" s="34">
        <v>24</v>
      </c>
      <c r="P22358" s="34">
        <v>31</v>
      </c>
      <c r="Q22358" s="34">
        <v>19</v>
      </c>
      <c r="R22358" s="34">
        <v>39</v>
      </c>
      <c r="S22358" s="34">
        <v>29</v>
      </c>
      <c r="T22358" s="34">
        <v>14</v>
      </c>
      <c r="U22358" s="34">
        <v>27</v>
      </c>
      <c r="V22358" s="34">
        <v>42</v>
      </c>
      <c r="W22358" s="34">
        <v>33</v>
      </c>
      <c r="X22358" s="34">
        <v>27</v>
      </c>
      <c r="Y22358" s="34">
        <v>21</v>
      </c>
      <c r="Z22358" s="34">
        <v>29</v>
      </c>
      <c r="AA22358" s="34">
        <v>42</v>
      </c>
      <c r="AB22358" s="34">
        <v>41</v>
      </c>
      <c r="AC22358" s="34">
        <v>38</v>
      </c>
    </row>
    <row r="22359" spans="1:29" x14ac:dyDescent="0.2">
      <c r="A22359" s="34" t="s">
        <v>82852</v>
      </c>
      <c r="B22359" s="34">
        <v>55</v>
      </c>
      <c r="C22359" s="34">
        <v>40</v>
      </c>
      <c r="D22359" s="34">
        <v>38</v>
      </c>
      <c r="E22359" s="34">
        <v>59</v>
      </c>
      <c r="F22359" s="34">
        <v>48</v>
      </c>
      <c r="G22359" s="34">
        <v>39</v>
      </c>
      <c r="H22359" s="34">
        <v>38</v>
      </c>
      <c r="I22359" s="34">
        <v>42</v>
      </c>
      <c r="J22359" s="34">
        <v>36</v>
      </c>
      <c r="K22359" s="34">
        <v>32</v>
      </c>
      <c r="L22359" s="34">
        <v>37</v>
      </c>
      <c r="M22359" s="34">
        <v>40</v>
      </c>
      <c r="N22359" s="34">
        <v>49</v>
      </c>
      <c r="O22359" s="34">
        <v>25</v>
      </c>
      <c r="P22359" s="34">
        <v>36</v>
      </c>
      <c r="Q22359" s="34">
        <v>49</v>
      </c>
      <c r="R22359" s="34">
        <v>49</v>
      </c>
      <c r="S22359" s="34">
        <v>56</v>
      </c>
      <c r="T22359" s="34">
        <v>54</v>
      </c>
      <c r="U22359" s="34">
        <v>49</v>
      </c>
      <c r="V22359" s="34">
        <v>78</v>
      </c>
      <c r="W22359" s="34">
        <v>72</v>
      </c>
      <c r="X22359" s="34">
        <v>51</v>
      </c>
      <c r="Y22359" s="34">
        <v>60</v>
      </c>
      <c r="Z22359" s="34">
        <v>54</v>
      </c>
      <c r="AA22359" s="34">
        <v>65</v>
      </c>
      <c r="AB22359" s="34">
        <v>68</v>
      </c>
      <c r="AC22359" s="34">
        <v>80</v>
      </c>
    </row>
    <row r="22360" spans="1:29" x14ac:dyDescent="0.2">
      <c r="A22360" s="34" t="s">
        <v>82853</v>
      </c>
      <c r="B22360" s="34">
        <v>83</v>
      </c>
      <c r="C22360" s="34">
        <v>88</v>
      </c>
      <c r="D22360" s="34">
        <v>137</v>
      </c>
      <c r="E22360" s="34">
        <v>93</v>
      </c>
      <c r="F22360" s="34">
        <v>123</v>
      </c>
      <c r="G22360" s="34">
        <v>107</v>
      </c>
      <c r="H22360" s="34">
        <v>121</v>
      </c>
      <c r="I22360" s="34">
        <v>92</v>
      </c>
      <c r="J22360" s="34">
        <v>116</v>
      </c>
      <c r="K22360" s="34">
        <v>118</v>
      </c>
      <c r="L22360" s="34">
        <v>123</v>
      </c>
      <c r="M22360" s="34">
        <v>122</v>
      </c>
      <c r="N22360" s="34">
        <v>98</v>
      </c>
      <c r="O22360" s="34">
        <v>82</v>
      </c>
      <c r="P22360" s="34">
        <v>88</v>
      </c>
      <c r="Q22360" s="34">
        <v>135</v>
      </c>
      <c r="R22360" s="34">
        <v>128</v>
      </c>
      <c r="S22360" s="34">
        <v>130</v>
      </c>
      <c r="T22360" s="34">
        <v>123</v>
      </c>
      <c r="U22360" s="34">
        <v>87</v>
      </c>
      <c r="V22360" s="34">
        <v>126</v>
      </c>
      <c r="W22360" s="34">
        <v>161</v>
      </c>
      <c r="X22360" s="34">
        <v>146</v>
      </c>
      <c r="Y22360" s="34">
        <v>156</v>
      </c>
      <c r="Z22360" s="34">
        <v>110</v>
      </c>
      <c r="AA22360" s="34">
        <v>136</v>
      </c>
      <c r="AB22360" s="34">
        <v>100</v>
      </c>
      <c r="AC22360" s="34">
        <v>174</v>
      </c>
    </row>
    <row r="22361" spans="1:29" x14ac:dyDescent="0.2">
      <c r="A22361" s="34" t="s">
        <v>82854</v>
      </c>
      <c r="B22361" s="34">
        <v>79</v>
      </c>
      <c r="C22361" s="34">
        <v>160</v>
      </c>
      <c r="D22361" s="34">
        <v>114</v>
      </c>
      <c r="E22361" s="34">
        <v>155</v>
      </c>
      <c r="F22361" s="34">
        <v>122</v>
      </c>
      <c r="G22361" s="34">
        <v>193</v>
      </c>
      <c r="H22361" s="34">
        <v>86</v>
      </c>
      <c r="I22361" s="34">
        <v>157</v>
      </c>
      <c r="J22361" s="34">
        <v>80</v>
      </c>
      <c r="K22361" s="34">
        <v>188</v>
      </c>
      <c r="L22361" s="34">
        <v>81</v>
      </c>
      <c r="M22361" s="34">
        <v>161</v>
      </c>
      <c r="N22361" s="34">
        <v>78</v>
      </c>
      <c r="O22361" s="34">
        <v>168</v>
      </c>
      <c r="P22361" s="34">
        <v>80</v>
      </c>
      <c r="Q22361" s="34">
        <v>213</v>
      </c>
      <c r="R22361" s="34">
        <v>101</v>
      </c>
      <c r="S22361" s="34">
        <v>221</v>
      </c>
      <c r="T22361" s="34">
        <v>126</v>
      </c>
      <c r="U22361" s="34">
        <v>168</v>
      </c>
      <c r="V22361" s="34">
        <v>126</v>
      </c>
      <c r="W22361" s="34">
        <v>203</v>
      </c>
      <c r="X22361" s="34">
        <v>143</v>
      </c>
      <c r="Y22361" s="34">
        <v>145</v>
      </c>
      <c r="Z22361" s="34">
        <v>137</v>
      </c>
      <c r="AA22361" s="34">
        <v>219</v>
      </c>
      <c r="AB22361" s="34">
        <v>147</v>
      </c>
      <c r="AC22361" s="34">
        <v>205</v>
      </c>
    </row>
    <row r="22362" spans="1:29" x14ac:dyDescent="0.2">
      <c r="A22362" s="34" t="s">
        <v>82855</v>
      </c>
      <c r="B22362" s="34">
        <v>22</v>
      </c>
      <c r="C22362" s="34">
        <v>7</v>
      </c>
      <c r="D22362" s="34">
        <v>24</v>
      </c>
      <c r="E22362" s="34">
        <v>22</v>
      </c>
      <c r="F22362" s="34">
        <v>20</v>
      </c>
      <c r="G22362" s="34">
        <v>12</v>
      </c>
      <c r="H22362" s="34">
        <v>25</v>
      </c>
      <c r="I22362" s="34">
        <v>11</v>
      </c>
      <c r="J22362" s="34">
        <v>22</v>
      </c>
      <c r="K22362" s="34">
        <v>17</v>
      </c>
      <c r="L22362" s="34">
        <v>5</v>
      </c>
      <c r="M22362" s="34">
        <v>13</v>
      </c>
      <c r="N22362" s="34">
        <v>14</v>
      </c>
      <c r="O22362" s="34">
        <v>14</v>
      </c>
      <c r="P22362" s="34">
        <v>17</v>
      </c>
      <c r="Q22362" s="34">
        <v>14</v>
      </c>
      <c r="R22362" s="34">
        <v>24</v>
      </c>
      <c r="S22362" s="34">
        <v>11</v>
      </c>
      <c r="T22362" s="34">
        <v>19</v>
      </c>
      <c r="U22362" s="34">
        <v>5</v>
      </c>
      <c r="V22362" s="34">
        <v>14</v>
      </c>
      <c r="W22362" s="34">
        <v>16</v>
      </c>
      <c r="X22362" s="34">
        <v>15</v>
      </c>
      <c r="Y22362" s="34">
        <v>8</v>
      </c>
      <c r="Z22362" s="34">
        <v>10</v>
      </c>
      <c r="AA22362" s="34">
        <v>22</v>
      </c>
      <c r="AB22362" s="34">
        <v>13</v>
      </c>
      <c r="AC22362" s="34">
        <v>19</v>
      </c>
    </row>
    <row r="22363" spans="1:29" x14ac:dyDescent="0.2">
      <c r="A22363" s="34" t="s">
        <v>82856</v>
      </c>
      <c r="B22363" s="34">
        <v>62</v>
      </c>
      <c r="C22363" s="34">
        <v>81</v>
      </c>
      <c r="D22363" s="34">
        <v>103</v>
      </c>
      <c r="E22363" s="34">
        <v>120</v>
      </c>
      <c r="F22363" s="34">
        <v>71</v>
      </c>
      <c r="G22363" s="34">
        <v>68</v>
      </c>
      <c r="H22363" s="34">
        <v>70</v>
      </c>
      <c r="I22363" s="34">
        <v>73</v>
      </c>
      <c r="J22363" s="34">
        <v>38</v>
      </c>
      <c r="K22363" s="34">
        <v>122</v>
      </c>
      <c r="L22363" s="34">
        <v>27</v>
      </c>
      <c r="M22363" s="34">
        <v>82</v>
      </c>
      <c r="N22363" s="34">
        <v>54</v>
      </c>
      <c r="O22363" s="34">
        <v>70</v>
      </c>
      <c r="P22363" s="34">
        <v>55</v>
      </c>
      <c r="Q22363" s="34">
        <v>96</v>
      </c>
      <c r="R22363" s="34">
        <v>62</v>
      </c>
      <c r="S22363" s="34">
        <v>103</v>
      </c>
      <c r="T22363" s="34">
        <v>51</v>
      </c>
      <c r="U22363" s="34">
        <v>80</v>
      </c>
      <c r="V22363" s="34">
        <v>73</v>
      </c>
      <c r="W22363" s="34">
        <v>77</v>
      </c>
      <c r="X22363" s="34">
        <v>63</v>
      </c>
      <c r="Y22363" s="34">
        <v>45</v>
      </c>
      <c r="Z22363" s="34">
        <v>105</v>
      </c>
      <c r="AA22363" s="34">
        <v>126</v>
      </c>
      <c r="AB22363" s="34">
        <v>56</v>
      </c>
      <c r="AC22363" s="34">
        <v>105</v>
      </c>
    </row>
    <row r="22364" spans="1:29" x14ac:dyDescent="0.2">
      <c r="A22364" s="34" t="s">
        <v>82857</v>
      </c>
      <c r="B22364" s="34">
        <v>50</v>
      </c>
      <c r="C22364" s="34">
        <v>34</v>
      </c>
      <c r="D22364" s="34">
        <v>23</v>
      </c>
      <c r="E22364" s="34">
        <v>34</v>
      </c>
      <c r="F22364" s="34">
        <v>27</v>
      </c>
      <c r="G22364" s="34">
        <v>23</v>
      </c>
      <c r="H22364" s="34">
        <v>56</v>
      </c>
      <c r="I22364" s="34">
        <v>23</v>
      </c>
      <c r="J22364" s="34">
        <v>32</v>
      </c>
      <c r="K22364" s="34">
        <v>24</v>
      </c>
      <c r="L22364" s="34">
        <v>37</v>
      </c>
      <c r="M22364" s="34">
        <v>18</v>
      </c>
      <c r="N22364" s="34">
        <v>23</v>
      </c>
      <c r="O22364" s="34">
        <v>23</v>
      </c>
      <c r="P22364" s="34">
        <v>37</v>
      </c>
      <c r="Q22364" s="34">
        <v>31</v>
      </c>
      <c r="R22364" s="34">
        <v>50</v>
      </c>
      <c r="S22364" s="34">
        <v>36</v>
      </c>
      <c r="T22364" s="34">
        <v>48</v>
      </c>
      <c r="U22364" s="34">
        <v>32</v>
      </c>
      <c r="V22364" s="34">
        <v>36</v>
      </c>
      <c r="W22364" s="34">
        <v>42</v>
      </c>
      <c r="X22364" s="34">
        <v>48</v>
      </c>
      <c r="Y22364" s="34">
        <v>38</v>
      </c>
      <c r="Z22364" s="34">
        <v>22</v>
      </c>
      <c r="AA22364" s="34">
        <v>42</v>
      </c>
      <c r="AB22364" s="34">
        <v>45</v>
      </c>
      <c r="AC22364" s="34">
        <v>39</v>
      </c>
    </row>
    <row r="22365" spans="1:29" x14ac:dyDescent="0.2">
      <c r="A22365" s="34" t="s">
        <v>82858</v>
      </c>
      <c r="B22365" s="34">
        <v>53</v>
      </c>
      <c r="C22365" s="34">
        <v>49</v>
      </c>
      <c r="D22365" s="34">
        <v>69</v>
      </c>
      <c r="E22365" s="34">
        <v>50</v>
      </c>
      <c r="F22365" s="34">
        <v>55</v>
      </c>
      <c r="G22365" s="34">
        <v>45</v>
      </c>
      <c r="H22365" s="34">
        <v>42</v>
      </c>
      <c r="I22365" s="34">
        <v>46</v>
      </c>
      <c r="J22365" s="34">
        <v>46</v>
      </c>
      <c r="K22365" s="34">
        <v>61</v>
      </c>
      <c r="L22365" s="34">
        <v>42</v>
      </c>
      <c r="M22365" s="34">
        <v>54</v>
      </c>
      <c r="N22365" s="34">
        <v>40</v>
      </c>
      <c r="O22365" s="34">
        <v>44</v>
      </c>
      <c r="P22365" s="34">
        <v>64</v>
      </c>
      <c r="Q22365" s="34">
        <v>49</v>
      </c>
      <c r="R22365" s="34">
        <v>55</v>
      </c>
      <c r="S22365" s="34">
        <v>47</v>
      </c>
      <c r="T22365" s="34">
        <v>46</v>
      </c>
      <c r="U22365" s="34">
        <v>41</v>
      </c>
      <c r="V22365" s="34">
        <v>58</v>
      </c>
      <c r="W22365" s="34">
        <v>58</v>
      </c>
      <c r="X22365" s="34">
        <v>54</v>
      </c>
      <c r="Y22365" s="34">
        <v>90</v>
      </c>
      <c r="Z22365" s="34">
        <v>48</v>
      </c>
      <c r="AA22365" s="34">
        <v>70</v>
      </c>
      <c r="AB22365" s="34">
        <v>66</v>
      </c>
      <c r="AC22365" s="34">
        <v>85</v>
      </c>
    </row>
    <row r="22366" spans="1:29" x14ac:dyDescent="0.2">
      <c r="A22366" s="34" t="s">
        <v>82859</v>
      </c>
      <c r="B22366" s="34">
        <v>48</v>
      </c>
      <c r="C22366" s="34">
        <v>52</v>
      </c>
      <c r="D22366" s="34">
        <v>78</v>
      </c>
      <c r="E22366" s="34">
        <v>41</v>
      </c>
      <c r="F22366" s="34">
        <v>51</v>
      </c>
      <c r="G22366" s="34">
        <v>44</v>
      </c>
      <c r="H22366" s="34">
        <v>72</v>
      </c>
      <c r="I22366" s="34">
        <v>42</v>
      </c>
      <c r="J22366" s="34">
        <v>41</v>
      </c>
      <c r="K22366" s="34">
        <v>39</v>
      </c>
      <c r="L22366" s="34">
        <v>24</v>
      </c>
      <c r="M22366" s="34">
        <v>57</v>
      </c>
      <c r="N22366" s="34">
        <v>38</v>
      </c>
      <c r="O22366" s="34">
        <v>44</v>
      </c>
      <c r="P22366" s="34">
        <v>32</v>
      </c>
      <c r="Q22366" s="34">
        <v>97</v>
      </c>
      <c r="R22366" s="34">
        <v>64</v>
      </c>
      <c r="S22366" s="34">
        <v>67</v>
      </c>
      <c r="T22366" s="34">
        <v>29</v>
      </c>
      <c r="U22366" s="34">
        <v>36</v>
      </c>
      <c r="V22366" s="34">
        <v>28</v>
      </c>
      <c r="W22366" s="34">
        <v>39</v>
      </c>
      <c r="X22366" s="34">
        <v>63</v>
      </c>
      <c r="Y22366" s="34">
        <v>60</v>
      </c>
      <c r="Z22366" s="34">
        <v>70</v>
      </c>
      <c r="AA22366" s="34">
        <v>101</v>
      </c>
      <c r="AB22366" s="34">
        <v>47</v>
      </c>
      <c r="AC22366" s="34">
        <v>54</v>
      </c>
    </row>
    <row r="22367" spans="1:29" x14ac:dyDescent="0.2">
      <c r="A22367" s="34" t="s">
        <v>82860</v>
      </c>
      <c r="B22367" s="34">
        <v>47</v>
      </c>
      <c r="C22367" s="34">
        <v>149</v>
      </c>
      <c r="D22367" s="34">
        <v>150</v>
      </c>
      <c r="E22367" s="34">
        <v>183</v>
      </c>
      <c r="F22367" s="34">
        <v>147</v>
      </c>
      <c r="G22367" s="34">
        <v>187</v>
      </c>
      <c r="H22367" s="34">
        <v>144</v>
      </c>
      <c r="I22367" s="34">
        <v>148</v>
      </c>
      <c r="J22367" s="34">
        <v>119</v>
      </c>
      <c r="K22367" s="34">
        <v>188</v>
      </c>
      <c r="L22367" s="34">
        <v>99</v>
      </c>
      <c r="M22367" s="34">
        <v>144</v>
      </c>
      <c r="N22367" s="34">
        <v>132</v>
      </c>
      <c r="O22367" s="34">
        <v>145</v>
      </c>
      <c r="P22367" s="34">
        <v>135</v>
      </c>
      <c r="Q22367" s="34">
        <v>221</v>
      </c>
      <c r="R22367" s="34">
        <v>151</v>
      </c>
      <c r="S22367" s="34">
        <v>204</v>
      </c>
      <c r="T22367" s="34">
        <v>94</v>
      </c>
      <c r="U22367" s="34">
        <v>199</v>
      </c>
      <c r="V22367" s="34">
        <v>189</v>
      </c>
      <c r="W22367" s="34">
        <v>155</v>
      </c>
      <c r="X22367" s="34">
        <v>131</v>
      </c>
      <c r="Y22367" s="34">
        <v>170</v>
      </c>
      <c r="Z22367" s="34">
        <v>146</v>
      </c>
      <c r="AA22367" s="34">
        <v>229</v>
      </c>
      <c r="AB22367" s="34">
        <v>158</v>
      </c>
      <c r="AC22367" s="34">
        <v>306</v>
      </c>
    </row>
    <row r="22368" spans="1:29" x14ac:dyDescent="0.2">
      <c r="A22368" s="34" t="s">
        <v>82861</v>
      </c>
      <c r="B22368" s="34">
        <v>144</v>
      </c>
      <c r="C22368" s="34">
        <v>227</v>
      </c>
      <c r="D22368" s="34">
        <v>275</v>
      </c>
      <c r="E22368" s="34">
        <v>259</v>
      </c>
      <c r="F22368" s="34">
        <v>232</v>
      </c>
      <c r="G22368" s="34">
        <v>210</v>
      </c>
      <c r="H22368" s="34">
        <v>202</v>
      </c>
      <c r="I22368" s="34">
        <v>207</v>
      </c>
      <c r="J22368" s="34">
        <v>205</v>
      </c>
      <c r="K22368" s="34">
        <v>193</v>
      </c>
      <c r="L22368" s="34">
        <v>160</v>
      </c>
      <c r="M22368" s="34">
        <v>178</v>
      </c>
      <c r="N22368" s="34">
        <v>198</v>
      </c>
      <c r="O22368" s="34">
        <v>184</v>
      </c>
      <c r="P22368" s="34">
        <v>192</v>
      </c>
      <c r="Q22368" s="34">
        <v>228</v>
      </c>
      <c r="R22368" s="34">
        <v>274</v>
      </c>
      <c r="S22368" s="34">
        <v>268</v>
      </c>
      <c r="T22368" s="34">
        <v>199</v>
      </c>
      <c r="U22368" s="34">
        <v>217</v>
      </c>
      <c r="V22368" s="34">
        <v>283</v>
      </c>
      <c r="W22368" s="34">
        <v>266</v>
      </c>
      <c r="X22368" s="34">
        <v>308</v>
      </c>
      <c r="Y22368" s="34">
        <v>215</v>
      </c>
      <c r="Z22368" s="34">
        <v>285</v>
      </c>
      <c r="AA22368" s="34">
        <v>295</v>
      </c>
      <c r="AB22368" s="34">
        <v>232</v>
      </c>
      <c r="AC22368" s="34">
        <v>366</v>
      </c>
    </row>
    <row r="22369" spans="1:29" x14ac:dyDescent="0.2">
      <c r="A22369" s="34" t="s">
        <v>82862</v>
      </c>
      <c r="B22369" s="34">
        <v>38</v>
      </c>
      <c r="C22369" s="34">
        <v>66</v>
      </c>
      <c r="D22369" s="34">
        <v>65</v>
      </c>
      <c r="E22369" s="34">
        <v>80</v>
      </c>
      <c r="F22369" s="34">
        <v>44</v>
      </c>
      <c r="G22369" s="34">
        <v>86</v>
      </c>
      <c r="H22369" s="34">
        <v>44</v>
      </c>
      <c r="I22369" s="34">
        <v>108</v>
      </c>
      <c r="J22369" s="34">
        <v>50</v>
      </c>
      <c r="K22369" s="34">
        <v>115</v>
      </c>
      <c r="L22369" s="34">
        <v>29</v>
      </c>
      <c r="M22369" s="34">
        <v>87</v>
      </c>
      <c r="N22369" s="34">
        <v>48</v>
      </c>
      <c r="O22369" s="34">
        <v>112</v>
      </c>
      <c r="P22369" s="34">
        <v>68</v>
      </c>
      <c r="Q22369" s="34">
        <v>90</v>
      </c>
      <c r="R22369" s="34">
        <v>42</v>
      </c>
      <c r="S22369" s="34">
        <v>99</v>
      </c>
      <c r="T22369" s="34">
        <v>37</v>
      </c>
      <c r="U22369" s="34">
        <v>58</v>
      </c>
      <c r="V22369" s="34">
        <v>31</v>
      </c>
      <c r="W22369" s="34">
        <v>57</v>
      </c>
      <c r="X22369" s="34">
        <v>37</v>
      </c>
      <c r="Y22369" s="34">
        <v>63</v>
      </c>
      <c r="Z22369" s="34">
        <v>47</v>
      </c>
      <c r="AA22369" s="34">
        <v>98</v>
      </c>
      <c r="AB22369" s="34">
        <v>57</v>
      </c>
      <c r="AC22369" s="34">
        <v>98</v>
      </c>
    </row>
    <row r="22370" spans="1:29" x14ac:dyDescent="0.2">
      <c r="A22370" s="34" t="s">
        <v>82863</v>
      </c>
      <c r="B22370" s="34">
        <v>107</v>
      </c>
      <c r="C22370" s="34">
        <v>142</v>
      </c>
      <c r="D22370" s="34">
        <v>139</v>
      </c>
      <c r="E22370" s="34">
        <v>167</v>
      </c>
      <c r="F22370" s="34">
        <v>148</v>
      </c>
      <c r="G22370" s="34">
        <v>194</v>
      </c>
      <c r="H22370" s="34">
        <v>124</v>
      </c>
      <c r="I22370" s="34">
        <v>135</v>
      </c>
      <c r="J22370" s="34">
        <v>130</v>
      </c>
      <c r="K22370" s="34">
        <v>169</v>
      </c>
      <c r="L22370" s="34">
        <v>133</v>
      </c>
      <c r="M22370" s="34">
        <v>188</v>
      </c>
      <c r="N22370" s="34">
        <v>133</v>
      </c>
      <c r="O22370" s="34">
        <v>124</v>
      </c>
      <c r="P22370" s="34">
        <v>113</v>
      </c>
      <c r="Q22370" s="34">
        <v>194</v>
      </c>
      <c r="R22370" s="34">
        <v>188</v>
      </c>
      <c r="S22370" s="34">
        <v>171</v>
      </c>
      <c r="T22370" s="34">
        <v>182</v>
      </c>
      <c r="U22370" s="34">
        <v>187</v>
      </c>
      <c r="V22370" s="34">
        <v>181</v>
      </c>
      <c r="W22370" s="34">
        <v>167</v>
      </c>
      <c r="X22370" s="34">
        <v>189</v>
      </c>
      <c r="Y22370" s="34">
        <v>213</v>
      </c>
      <c r="Z22370" s="34">
        <v>144</v>
      </c>
      <c r="AA22370" s="34">
        <v>191</v>
      </c>
      <c r="AB22370" s="34">
        <v>212</v>
      </c>
      <c r="AC22370" s="34">
        <v>262</v>
      </c>
    </row>
    <row r="22371" spans="1:29" x14ac:dyDescent="0.2">
      <c r="A22371" s="34" t="s">
        <v>82864</v>
      </c>
      <c r="B22371" s="34">
        <v>96</v>
      </c>
      <c r="C22371" s="34">
        <v>81</v>
      </c>
      <c r="D22371" s="34">
        <v>121</v>
      </c>
      <c r="E22371" s="34">
        <v>122</v>
      </c>
      <c r="F22371" s="34">
        <v>115</v>
      </c>
      <c r="G22371" s="34">
        <v>107</v>
      </c>
      <c r="H22371" s="34">
        <v>136</v>
      </c>
      <c r="I22371" s="34">
        <v>98</v>
      </c>
      <c r="J22371" s="34">
        <v>86</v>
      </c>
      <c r="K22371" s="34">
        <v>74</v>
      </c>
      <c r="L22371" s="34">
        <v>74</v>
      </c>
      <c r="M22371" s="34">
        <v>78</v>
      </c>
      <c r="N22371" s="34">
        <v>112</v>
      </c>
      <c r="O22371" s="34">
        <v>96</v>
      </c>
      <c r="P22371" s="34">
        <v>86</v>
      </c>
      <c r="Q22371" s="34">
        <v>142</v>
      </c>
      <c r="R22371" s="34">
        <v>129</v>
      </c>
      <c r="S22371" s="34">
        <v>144</v>
      </c>
      <c r="T22371" s="34">
        <v>84</v>
      </c>
      <c r="U22371" s="34">
        <v>67</v>
      </c>
      <c r="V22371" s="34">
        <v>175</v>
      </c>
      <c r="W22371" s="34">
        <v>86</v>
      </c>
      <c r="X22371" s="34">
        <v>156</v>
      </c>
      <c r="Y22371" s="34">
        <v>99</v>
      </c>
      <c r="Z22371" s="34">
        <v>131</v>
      </c>
      <c r="AA22371" s="34">
        <v>117</v>
      </c>
      <c r="AB22371" s="34">
        <v>111</v>
      </c>
      <c r="AC22371" s="34">
        <v>135</v>
      </c>
    </row>
    <row r="22372" spans="1:29" x14ac:dyDescent="0.2">
      <c r="A22372" s="34" t="s">
        <v>82865</v>
      </c>
      <c r="B22372" s="34">
        <v>66</v>
      </c>
      <c r="C22372" s="34">
        <v>54</v>
      </c>
      <c r="D22372" s="34">
        <v>47</v>
      </c>
      <c r="E22372" s="34">
        <v>61</v>
      </c>
      <c r="F22372" s="34">
        <v>45</v>
      </c>
      <c r="G22372" s="34">
        <v>46</v>
      </c>
      <c r="H22372" s="34">
        <v>28</v>
      </c>
      <c r="I22372" s="34">
        <v>51</v>
      </c>
      <c r="J22372" s="34">
        <v>61</v>
      </c>
      <c r="K22372" s="34">
        <v>48</v>
      </c>
      <c r="L22372" s="34">
        <v>68</v>
      </c>
      <c r="M22372" s="34">
        <v>78</v>
      </c>
      <c r="N22372" s="34">
        <v>48</v>
      </c>
      <c r="O22372" s="34">
        <v>71</v>
      </c>
      <c r="P22372" s="34">
        <v>39</v>
      </c>
      <c r="Q22372" s="34">
        <v>96</v>
      </c>
      <c r="R22372" s="34">
        <v>66</v>
      </c>
      <c r="S22372" s="34">
        <v>69</v>
      </c>
      <c r="T22372" s="34">
        <v>74</v>
      </c>
      <c r="U22372" s="34">
        <v>77</v>
      </c>
      <c r="V22372" s="34">
        <v>58</v>
      </c>
      <c r="W22372" s="34">
        <v>107</v>
      </c>
      <c r="X22372" s="34">
        <v>51</v>
      </c>
      <c r="Y22372" s="34">
        <v>115</v>
      </c>
      <c r="Z22372" s="34">
        <v>62</v>
      </c>
      <c r="AA22372" s="34">
        <v>76</v>
      </c>
      <c r="AB22372" s="34">
        <v>74</v>
      </c>
      <c r="AC22372" s="34">
        <v>93</v>
      </c>
    </row>
    <row r="22373" spans="1:29" x14ac:dyDescent="0.2">
      <c r="A22373" s="34" t="s">
        <v>82866</v>
      </c>
      <c r="B22373" s="34">
        <v>67</v>
      </c>
      <c r="C22373" s="34">
        <v>115</v>
      </c>
      <c r="D22373" s="34">
        <v>89</v>
      </c>
      <c r="E22373" s="34">
        <v>137</v>
      </c>
      <c r="F22373" s="34">
        <v>94</v>
      </c>
      <c r="G22373" s="34">
        <v>106</v>
      </c>
      <c r="H22373" s="34">
        <v>101</v>
      </c>
      <c r="I22373" s="34">
        <v>74</v>
      </c>
      <c r="J22373" s="34">
        <v>67</v>
      </c>
      <c r="K22373" s="34">
        <v>86</v>
      </c>
      <c r="L22373" s="34">
        <v>45</v>
      </c>
      <c r="M22373" s="34">
        <v>105</v>
      </c>
      <c r="N22373" s="34">
        <v>83</v>
      </c>
      <c r="O22373" s="34">
        <v>85</v>
      </c>
      <c r="P22373" s="34">
        <v>64</v>
      </c>
      <c r="Q22373" s="34">
        <v>135</v>
      </c>
      <c r="R22373" s="34">
        <v>85</v>
      </c>
      <c r="S22373" s="34">
        <v>73</v>
      </c>
      <c r="T22373" s="34">
        <v>100</v>
      </c>
      <c r="U22373" s="34">
        <v>83</v>
      </c>
      <c r="V22373" s="34">
        <v>85</v>
      </c>
      <c r="W22373" s="34">
        <v>119</v>
      </c>
      <c r="X22373" s="34">
        <v>133</v>
      </c>
      <c r="Y22373" s="34">
        <v>81</v>
      </c>
      <c r="Z22373" s="34">
        <v>96</v>
      </c>
      <c r="AA22373" s="34">
        <v>143</v>
      </c>
      <c r="AB22373" s="34">
        <v>79</v>
      </c>
      <c r="AC22373" s="34">
        <v>148</v>
      </c>
    </row>
    <row r="22374" spans="1:29" x14ac:dyDescent="0.2">
      <c r="A22374" s="34" t="s">
        <v>82867</v>
      </c>
      <c r="B22374" s="34">
        <v>49</v>
      </c>
      <c r="C22374" s="34">
        <v>52</v>
      </c>
      <c r="D22374" s="34">
        <v>41</v>
      </c>
      <c r="E22374" s="34">
        <v>31</v>
      </c>
      <c r="F22374" s="34">
        <v>47</v>
      </c>
      <c r="G22374" s="34">
        <v>44</v>
      </c>
      <c r="H22374" s="34">
        <v>23</v>
      </c>
      <c r="I22374" s="34">
        <v>52</v>
      </c>
      <c r="J22374" s="34">
        <v>35</v>
      </c>
      <c r="K22374" s="34">
        <v>55</v>
      </c>
      <c r="L22374" s="34">
        <v>20</v>
      </c>
      <c r="M22374" s="34">
        <v>31</v>
      </c>
      <c r="N22374" s="34">
        <v>45</v>
      </c>
      <c r="O22374" s="34">
        <v>39</v>
      </c>
      <c r="P22374" s="34">
        <v>32</v>
      </c>
      <c r="Q22374" s="34">
        <v>53</v>
      </c>
      <c r="R22374" s="34">
        <v>30</v>
      </c>
      <c r="S22374" s="34">
        <v>49</v>
      </c>
      <c r="T22374" s="34">
        <v>30</v>
      </c>
      <c r="U22374" s="34">
        <v>32</v>
      </c>
      <c r="V22374" s="34">
        <v>45</v>
      </c>
      <c r="W22374" s="34">
        <v>30</v>
      </c>
      <c r="X22374" s="34">
        <v>38</v>
      </c>
      <c r="Y22374" s="34">
        <v>22</v>
      </c>
      <c r="Z22374" s="34">
        <v>56</v>
      </c>
      <c r="AA22374" s="34">
        <v>71</v>
      </c>
      <c r="AB22374" s="34">
        <v>39</v>
      </c>
      <c r="AC22374" s="34">
        <v>60</v>
      </c>
    </row>
    <row r="22375" spans="1:29" x14ac:dyDescent="0.2">
      <c r="A22375" s="34" t="s">
        <v>82868</v>
      </c>
      <c r="B22375" s="34">
        <v>40</v>
      </c>
      <c r="C22375" s="34">
        <v>69</v>
      </c>
      <c r="D22375" s="34">
        <v>26</v>
      </c>
      <c r="E22375" s="34">
        <v>69</v>
      </c>
      <c r="F22375" s="34">
        <v>44</v>
      </c>
      <c r="G22375" s="34">
        <v>55</v>
      </c>
      <c r="H22375" s="34">
        <v>30</v>
      </c>
      <c r="I22375" s="34">
        <v>70</v>
      </c>
      <c r="J22375" s="34">
        <v>34</v>
      </c>
      <c r="K22375" s="34">
        <v>95</v>
      </c>
      <c r="L22375" s="34">
        <v>35</v>
      </c>
      <c r="M22375" s="34">
        <v>46</v>
      </c>
      <c r="N22375" s="34">
        <v>43</v>
      </c>
      <c r="O22375" s="34">
        <v>36</v>
      </c>
      <c r="P22375" s="34">
        <v>38</v>
      </c>
      <c r="Q22375" s="34">
        <v>66</v>
      </c>
      <c r="R22375" s="34">
        <v>40</v>
      </c>
      <c r="S22375" s="34">
        <v>60</v>
      </c>
      <c r="T22375" s="34">
        <v>51</v>
      </c>
      <c r="U22375" s="34">
        <v>39</v>
      </c>
      <c r="V22375" s="34">
        <v>61</v>
      </c>
      <c r="W22375" s="34">
        <v>72</v>
      </c>
      <c r="X22375" s="34">
        <v>40</v>
      </c>
      <c r="Y22375" s="34">
        <v>81</v>
      </c>
      <c r="Z22375" s="34">
        <v>47</v>
      </c>
      <c r="AA22375" s="34">
        <v>82</v>
      </c>
      <c r="AB22375" s="34">
        <v>43</v>
      </c>
      <c r="AC22375" s="34">
        <v>75</v>
      </c>
    </row>
    <row r="22376" spans="1:29" x14ac:dyDescent="0.2">
      <c r="A22376" s="34" t="s">
        <v>82869</v>
      </c>
      <c r="B22376" s="34">
        <v>63</v>
      </c>
      <c r="C22376" s="34">
        <v>28</v>
      </c>
      <c r="D22376" s="34">
        <v>31</v>
      </c>
      <c r="E22376" s="34">
        <v>38</v>
      </c>
      <c r="F22376" s="34">
        <v>32</v>
      </c>
      <c r="G22376" s="34">
        <v>27</v>
      </c>
      <c r="H22376" s="34">
        <v>39</v>
      </c>
      <c r="I22376" s="34">
        <v>28</v>
      </c>
      <c r="J22376" s="34">
        <v>28</v>
      </c>
      <c r="K22376" s="34">
        <v>97</v>
      </c>
      <c r="L22376" s="34">
        <v>21</v>
      </c>
      <c r="M22376" s="34">
        <v>45</v>
      </c>
      <c r="N22376" s="34">
        <v>22</v>
      </c>
      <c r="O22376" s="34">
        <v>24</v>
      </c>
      <c r="P22376" s="34">
        <v>35</v>
      </c>
      <c r="Q22376" s="34">
        <v>42</v>
      </c>
      <c r="R22376" s="34">
        <v>30</v>
      </c>
      <c r="S22376" s="34">
        <v>36</v>
      </c>
      <c r="T22376" s="34">
        <v>20</v>
      </c>
      <c r="U22376" s="34">
        <v>24</v>
      </c>
      <c r="V22376" s="34">
        <v>24</v>
      </c>
      <c r="W22376" s="34">
        <v>33</v>
      </c>
      <c r="X22376" s="34">
        <v>69</v>
      </c>
      <c r="Y22376" s="34">
        <v>25</v>
      </c>
      <c r="Z22376" s="34">
        <v>51</v>
      </c>
      <c r="AA22376" s="34">
        <v>39</v>
      </c>
      <c r="AB22376" s="34">
        <v>38</v>
      </c>
      <c r="AC22376" s="34">
        <v>53</v>
      </c>
    </row>
    <row r="22377" spans="1:29" x14ac:dyDescent="0.2">
      <c r="A22377" s="34" t="s">
        <v>82870</v>
      </c>
      <c r="B22377" s="34">
        <v>121</v>
      </c>
      <c r="C22377" s="34">
        <v>170</v>
      </c>
      <c r="D22377" s="34">
        <v>167</v>
      </c>
      <c r="E22377" s="34">
        <v>193</v>
      </c>
      <c r="F22377" s="34">
        <v>175</v>
      </c>
      <c r="G22377" s="34">
        <v>207</v>
      </c>
      <c r="H22377" s="34">
        <v>169</v>
      </c>
      <c r="I22377" s="34">
        <v>140</v>
      </c>
      <c r="J22377" s="34">
        <v>184</v>
      </c>
      <c r="K22377" s="34">
        <v>235</v>
      </c>
      <c r="L22377" s="34">
        <v>187</v>
      </c>
      <c r="M22377" s="34">
        <v>152</v>
      </c>
      <c r="N22377" s="34">
        <v>144</v>
      </c>
      <c r="O22377" s="34">
        <v>156</v>
      </c>
      <c r="P22377" s="34">
        <v>159</v>
      </c>
      <c r="Q22377" s="34">
        <v>261</v>
      </c>
      <c r="R22377" s="34">
        <v>229</v>
      </c>
      <c r="S22377" s="34">
        <v>214</v>
      </c>
      <c r="T22377" s="34">
        <v>248</v>
      </c>
      <c r="U22377" s="34">
        <v>213</v>
      </c>
      <c r="V22377" s="34">
        <v>219</v>
      </c>
      <c r="W22377" s="34">
        <v>272</v>
      </c>
      <c r="X22377" s="34">
        <v>260</v>
      </c>
      <c r="Y22377" s="34">
        <v>282</v>
      </c>
      <c r="Z22377" s="34">
        <v>246</v>
      </c>
      <c r="AA22377" s="34">
        <v>224</v>
      </c>
      <c r="AB22377" s="34">
        <v>248</v>
      </c>
      <c r="AC22377" s="34">
        <v>329</v>
      </c>
    </row>
    <row r="22378" spans="1:29" x14ac:dyDescent="0.2">
      <c r="A22378" s="34" t="s">
        <v>82871</v>
      </c>
      <c r="B22378" s="34">
        <v>195</v>
      </c>
      <c r="C22378" s="34">
        <v>220</v>
      </c>
      <c r="D22378" s="34">
        <v>199</v>
      </c>
      <c r="E22378" s="34">
        <v>230</v>
      </c>
      <c r="F22378" s="34">
        <v>196</v>
      </c>
      <c r="G22378" s="34">
        <v>247</v>
      </c>
      <c r="H22378" s="34">
        <v>230</v>
      </c>
      <c r="I22378" s="34">
        <v>214</v>
      </c>
      <c r="J22378" s="34">
        <v>175</v>
      </c>
      <c r="K22378" s="34">
        <v>204</v>
      </c>
      <c r="L22378" s="34">
        <v>227</v>
      </c>
      <c r="M22378" s="34">
        <v>158</v>
      </c>
      <c r="N22378" s="34">
        <v>195</v>
      </c>
      <c r="O22378" s="34">
        <v>193</v>
      </c>
      <c r="P22378" s="34">
        <v>174</v>
      </c>
      <c r="Q22378" s="34">
        <v>331</v>
      </c>
      <c r="R22378" s="34">
        <v>332</v>
      </c>
      <c r="S22378" s="34">
        <v>294</v>
      </c>
      <c r="T22378" s="34">
        <v>278</v>
      </c>
      <c r="U22378" s="34">
        <v>249</v>
      </c>
      <c r="V22378" s="34">
        <v>256</v>
      </c>
      <c r="W22378" s="34">
        <v>417</v>
      </c>
      <c r="X22378" s="34">
        <v>239</v>
      </c>
      <c r="Y22378" s="34">
        <v>290</v>
      </c>
      <c r="Z22378" s="34">
        <v>234</v>
      </c>
      <c r="AA22378" s="34">
        <v>274</v>
      </c>
      <c r="AB22378" s="34">
        <v>380</v>
      </c>
      <c r="AC22378" s="34">
        <v>374</v>
      </c>
    </row>
    <row r="22379" spans="1:29" x14ac:dyDescent="0.2">
      <c r="A22379" s="34" t="s">
        <v>82872</v>
      </c>
      <c r="B22379" s="34">
        <v>45</v>
      </c>
      <c r="C22379" s="34">
        <v>22</v>
      </c>
      <c r="D22379" s="34">
        <v>46</v>
      </c>
      <c r="E22379" s="34">
        <v>34</v>
      </c>
      <c r="F22379" s="34">
        <v>49</v>
      </c>
      <c r="G22379" s="34">
        <v>46</v>
      </c>
      <c r="H22379" s="34">
        <v>35</v>
      </c>
      <c r="I22379" s="34">
        <v>17</v>
      </c>
      <c r="J22379" s="34">
        <v>27</v>
      </c>
      <c r="K22379" s="34">
        <v>36</v>
      </c>
      <c r="L22379" s="34">
        <v>32</v>
      </c>
      <c r="M22379" s="34">
        <v>16</v>
      </c>
      <c r="N22379" s="34">
        <v>16</v>
      </c>
      <c r="O22379" s="34">
        <v>29</v>
      </c>
      <c r="P22379" s="34">
        <v>31</v>
      </c>
      <c r="Q22379" s="34">
        <v>20</v>
      </c>
      <c r="R22379" s="34">
        <v>41</v>
      </c>
      <c r="S22379" s="34">
        <v>50</v>
      </c>
      <c r="T22379" s="34">
        <v>18</v>
      </c>
      <c r="U22379" s="34">
        <v>26</v>
      </c>
      <c r="V22379" s="34">
        <v>35</v>
      </c>
      <c r="W22379" s="34">
        <v>32</v>
      </c>
      <c r="X22379" s="34">
        <v>39</v>
      </c>
      <c r="Y22379" s="34">
        <v>33</v>
      </c>
      <c r="Z22379" s="34">
        <v>22</v>
      </c>
      <c r="AA22379" s="34">
        <v>25</v>
      </c>
      <c r="AB22379" s="34">
        <v>30</v>
      </c>
      <c r="AC22379" s="34">
        <v>52</v>
      </c>
    </row>
    <row r="22380" spans="1:29" x14ac:dyDescent="0.2">
      <c r="A22380" s="34" t="s">
        <v>82873</v>
      </c>
      <c r="B22380" s="34">
        <v>132</v>
      </c>
      <c r="C22380" s="34">
        <v>130</v>
      </c>
      <c r="D22380" s="34">
        <v>135</v>
      </c>
      <c r="E22380" s="34">
        <v>133</v>
      </c>
      <c r="F22380" s="34">
        <v>146</v>
      </c>
      <c r="G22380" s="34">
        <v>109</v>
      </c>
      <c r="H22380" s="34">
        <v>107</v>
      </c>
      <c r="I22380" s="34">
        <v>95</v>
      </c>
      <c r="J22380" s="34">
        <v>112</v>
      </c>
      <c r="K22380" s="34">
        <v>123</v>
      </c>
      <c r="L22380" s="34">
        <v>56</v>
      </c>
      <c r="M22380" s="34">
        <v>93</v>
      </c>
      <c r="N22380" s="34">
        <v>123</v>
      </c>
      <c r="O22380" s="34">
        <v>81</v>
      </c>
      <c r="P22380" s="34">
        <v>106</v>
      </c>
      <c r="Q22380" s="34">
        <v>112</v>
      </c>
      <c r="R22380" s="34">
        <v>97</v>
      </c>
      <c r="S22380" s="34">
        <v>126</v>
      </c>
      <c r="T22380" s="34">
        <v>83</v>
      </c>
      <c r="U22380" s="34">
        <v>100</v>
      </c>
      <c r="V22380" s="34">
        <v>122</v>
      </c>
      <c r="W22380" s="34">
        <v>110</v>
      </c>
      <c r="X22380" s="34">
        <v>164</v>
      </c>
      <c r="Y22380" s="34">
        <v>96</v>
      </c>
      <c r="Z22380" s="34">
        <v>158</v>
      </c>
      <c r="AA22380" s="34">
        <v>166</v>
      </c>
      <c r="AB22380" s="34">
        <v>93</v>
      </c>
      <c r="AC22380" s="34">
        <v>221</v>
      </c>
    </row>
    <row r="22381" spans="1:29" x14ac:dyDescent="0.2">
      <c r="A22381" s="34" t="s">
        <v>82874</v>
      </c>
      <c r="B22381" s="34">
        <v>87</v>
      </c>
      <c r="C22381" s="34">
        <v>49</v>
      </c>
      <c r="D22381" s="34">
        <v>76</v>
      </c>
      <c r="E22381" s="34">
        <v>73</v>
      </c>
      <c r="F22381" s="34">
        <v>51</v>
      </c>
      <c r="G22381" s="34">
        <v>71</v>
      </c>
      <c r="H22381" s="34">
        <v>72</v>
      </c>
      <c r="I22381" s="34">
        <v>50</v>
      </c>
      <c r="J22381" s="34">
        <v>74</v>
      </c>
      <c r="K22381" s="34">
        <v>69</v>
      </c>
      <c r="L22381" s="34">
        <v>78</v>
      </c>
      <c r="M22381" s="34">
        <v>73</v>
      </c>
      <c r="N22381" s="34">
        <v>54</v>
      </c>
      <c r="O22381" s="34">
        <v>61</v>
      </c>
      <c r="P22381" s="34">
        <v>70</v>
      </c>
      <c r="Q22381" s="34">
        <v>94</v>
      </c>
      <c r="R22381" s="34">
        <v>104</v>
      </c>
      <c r="S22381" s="34">
        <v>64</v>
      </c>
      <c r="T22381" s="34">
        <v>71</v>
      </c>
      <c r="U22381" s="34">
        <v>74</v>
      </c>
      <c r="V22381" s="34">
        <v>82</v>
      </c>
      <c r="W22381" s="34">
        <v>128</v>
      </c>
      <c r="X22381" s="34">
        <v>70</v>
      </c>
      <c r="Y22381" s="34">
        <v>92</v>
      </c>
      <c r="Z22381" s="34">
        <v>46</v>
      </c>
      <c r="AA22381" s="34">
        <v>89</v>
      </c>
      <c r="AB22381" s="34">
        <v>133</v>
      </c>
      <c r="AC22381" s="34">
        <v>104</v>
      </c>
    </row>
    <row r="22382" spans="1:29" x14ac:dyDescent="0.2">
      <c r="A22382" s="34" t="s">
        <v>82875</v>
      </c>
      <c r="B22382" s="34">
        <v>60</v>
      </c>
      <c r="C22382" s="34">
        <v>53</v>
      </c>
      <c r="D22382" s="34">
        <v>44</v>
      </c>
      <c r="E22382" s="34">
        <v>41</v>
      </c>
      <c r="F22382" s="34">
        <v>46</v>
      </c>
      <c r="G22382" s="34">
        <v>39</v>
      </c>
      <c r="H22382" s="34">
        <v>46</v>
      </c>
      <c r="I22382" s="34">
        <v>58</v>
      </c>
      <c r="J22382" s="34">
        <v>41</v>
      </c>
      <c r="K22382" s="34">
        <v>25</v>
      </c>
      <c r="L22382" s="34">
        <v>34</v>
      </c>
      <c r="M22382" s="34">
        <v>35</v>
      </c>
      <c r="N22382" s="34">
        <v>28</v>
      </c>
      <c r="O22382" s="34">
        <v>39</v>
      </c>
      <c r="P22382" s="34">
        <v>37</v>
      </c>
      <c r="Q22382" s="34">
        <v>54</v>
      </c>
      <c r="R22382" s="34">
        <v>36</v>
      </c>
      <c r="S22382" s="34">
        <v>47</v>
      </c>
      <c r="T22382" s="34">
        <v>55</v>
      </c>
      <c r="U22382" s="34">
        <v>50</v>
      </c>
      <c r="V22382" s="34">
        <v>61</v>
      </c>
      <c r="W22382" s="34">
        <v>62</v>
      </c>
      <c r="X22382" s="34">
        <v>59</v>
      </c>
      <c r="Y22382" s="34">
        <v>35</v>
      </c>
      <c r="Z22382" s="34">
        <v>42</v>
      </c>
      <c r="AA22382" s="34">
        <v>50</v>
      </c>
      <c r="AB22382" s="34">
        <v>52</v>
      </c>
      <c r="AC22382" s="34">
        <v>49</v>
      </c>
    </row>
    <row r="22383" spans="1:29" x14ac:dyDescent="0.2">
      <c r="A22383" s="34" t="s">
        <v>82876</v>
      </c>
      <c r="B22383" s="34">
        <v>69</v>
      </c>
      <c r="C22383" s="34">
        <v>61</v>
      </c>
      <c r="D22383" s="34">
        <v>56</v>
      </c>
      <c r="E22383" s="34">
        <v>55</v>
      </c>
      <c r="F22383" s="34">
        <v>73</v>
      </c>
      <c r="G22383" s="34">
        <v>94</v>
      </c>
      <c r="H22383" s="34">
        <v>62</v>
      </c>
      <c r="I22383" s="34">
        <v>58</v>
      </c>
      <c r="J22383" s="34">
        <v>53</v>
      </c>
      <c r="K22383" s="34">
        <v>72</v>
      </c>
      <c r="L22383" s="34">
        <v>51</v>
      </c>
      <c r="M22383" s="34">
        <v>62</v>
      </c>
      <c r="N22383" s="34">
        <v>42</v>
      </c>
      <c r="O22383" s="34">
        <v>63</v>
      </c>
      <c r="P22383" s="34">
        <v>46</v>
      </c>
      <c r="Q22383" s="34">
        <v>92</v>
      </c>
      <c r="R22383" s="34">
        <v>72</v>
      </c>
      <c r="S22383" s="34">
        <v>82</v>
      </c>
      <c r="T22383" s="34">
        <v>71</v>
      </c>
      <c r="U22383" s="34">
        <v>97</v>
      </c>
      <c r="V22383" s="34">
        <v>77</v>
      </c>
      <c r="W22383" s="34">
        <v>74</v>
      </c>
      <c r="X22383" s="34">
        <v>59</v>
      </c>
      <c r="Y22383" s="34">
        <v>88</v>
      </c>
      <c r="Z22383" s="34">
        <v>73</v>
      </c>
      <c r="AA22383" s="34">
        <v>75</v>
      </c>
      <c r="AB22383" s="34">
        <v>66</v>
      </c>
      <c r="AC22383" s="34">
        <v>95</v>
      </c>
    </row>
    <row r="22384" spans="1:29" x14ac:dyDescent="0.2">
      <c r="A22384" s="34" t="s">
        <v>82877</v>
      </c>
      <c r="B22384" s="34">
        <v>54</v>
      </c>
      <c r="C22384" s="34">
        <v>58</v>
      </c>
      <c r="D22384" s="34">
        <v>113</v>
      </c>
      <c r="E22384" s="34">
        <v>75</v>
      </c>
      <c r="F22384" s="34">
        <v>85</v>
      </c>
      <c r="G22384" s="34">
        <v>75</v>
      </c>
      <c r="H22384" s="34">
        <v>113</v>
      </c>
      <c r="I22384" s="34">
        <v>91</v>
      </c>
      <c r="J22384" s="34">
        <v>70</v>
      </c>
      <c r="K22384" s="34">
        <v>75</v>
      </c>
      <c r="L22384" s="34">
        <v>72</v>
      </c>
      <c r="M22384" s="34">
        <v>65</v>
      </c>
      <c r="N22384" s="34">
        <v>106</v>
      </c>
      <c r="O22384" s="34">
        <v>71</v>
      </c>
      <c r="P22384" s="34">
        <v>72</v>
      </c>
      <c r="Q22384" s="34">
        <v>111</v>
      </c>
      <c r="R22384" s="34">
        <v>88</v>
      </c>
      <c r="S22384" s="34">
        <v>103</v>
      </c>
      <c r="T22384" s="34">
        <v>97</v>
      </c>
      <c r="U22384" s="34">
        <v>90</v>
      </c>
      <c r="V22384" s="34">
        <v>105</v>
      </c>
      <c r="W22384" s="34">
        <v>99</v>
      </c>
      <c r="X22384" s="34">
        <v>71</v>
      </c>
      <c r="Y22384" s="34">
        <v>113</v>
      </c>
      <c r="Z22384" s="34">
        <v>108</v>
      </c>
      <c r="AA22384" s="34">
        <v>117</v>
      </c>
      <c r="AB22384" s="34">
        <v>110</v>
      </c>
      <c r="AC22384" s="34">
        <v>180</v>
      </c>
    </row>
    <row r="22385" spans="1:29" x14ac:dyDescent="0.2">
      <c r="A22385" s="34" t="s">
        <v>82878</v>
      </c>
      <c r="B22385" s="34">
        <v>93</v>
      </c>
      <c r="C22385" s="34">
        <v>96</v>
      </c>
      <c r="D22385" s="34">
        <v>54</v>
      </c>
      <c r="E22385" s="34">
        <v>95</v>
      </c>
      <c r="F22385" s="34">
        <v>78</v>
      </c>
      <c r="G22385" s="34">
        <v>61</v>
      </c>
      <c r="H22385" s="34">
        <v>40</v>
      </c>
      <c r="I22385" s="34">
        <v>77</v>
      </c>
      <c r="J22385" s="34">
        <v>59</v>
      </c>
      <c r="K22385" s="34">
        <v>99</v>
      </c>
      <c r="L22385" s="34">
        <v>35</v>
      </c>
      <c r="M22385" s="34">
        <v>52</v>
      </c>
      <c r="N22385" s="34">
        <v>56</v>
      </c>
      <c r="O22385" s="34">
        <v>61</v>
      </c>
      <c r="P22385" s="34">
        <v>58</v>
      </c>
      <c r="Q22385" s="34">
        <v>75</v>
      </c>
      <c r="R22385" s="34">
        <v>79</v>
      </c>
      <c r="S22385" s="34">
        <v>104</v>
      </c>
      <c r="T22385" s="34">
        <v>65</v>
      </c>
      <c r="U22385" s="34">
        <v>54</v>
      </c>
      <c r="V22385" s="34">
        <v>69</v>
      </c>
      <c r="W22385" s="34">
        <v>99</v>
      </c>
      <c r="X22385" s="34">
        <v>96</v>
      </c>
      <c r="Y22385" s="34">
        <v>69</v>
      </c>
      <c r="Z22385" s="34">
        <v>55</v>
      </c>
      <c r="AA22385" s="34">
        <v>93</v>
      </c>
      <c r="AB22385" s="34">
        <v>43</v>
      </c>
      <c r="AC22385" s="34">
        <v>109</v>
      </c>
    </row>
    <row r="22386" spans="1:29" x14ac:dyDescent="0.2">
      <c r="A22386" s="34" t="s">
        <v>82879</v>
      </c>
      <c r="B22386" s="34">
        <v>25</v>
      </c>
      <c r="C22386" s="34">
        <v>21</v>
      </c>
      <c r="D22386" s="34">
        <v>32</v>
      </c>
      <c r="E22386" s="34">
        <v>30</v>
      </c>
      <c r="F22386" s="34">
        <v>16</v>
      </c>
      <c r="G22386" s="34">
        <v>12</v>
      </c>
      <c r="H22386" s="34">
        <v>12</v>
      </c>
      <c r="I22386" s="34">
        <v>25</v>
      </c>
      <c r="J22386" s="34">
        <v>12</v>
      </c>
      <c r="K22386" s="34">
        <v>34</v>
      </c>
      <c r="L22386" s="34">
        <v>6</v>
      </c>
      <c r="M22386" s="34">
        <v>26</v>
      </c>
      <c r="N22386" s="34">
        <v>15</v>
      </c>
      <c r="O22386" s="34">
        <v>24</v>
      </c>
      <c r="P22386" s="34">
        <v>13</v>
      </c>
      <c r="Q22386" s="34">
        <v>39</v>
      </c>
      <c r="R22386" s="34">
        <v>17</v>
      </c>
      <c r="S22386" s="34">
        <v>22</v>
      </c>
      <c r="T22386" s="34">
        <v>14</v>
      </c>
      <c r="U22386" s="34">
        <v>20</v>
      </c>
      <c r="V22386" s="34">
        <v>20</v>
      </c>
      <c r="W22386" s="34">
        <v>13</v>
      </c>
      <c r="X22386" s="34">
        <v>13</v>
      </c>
      <c r="Y22386" s="34">
        <v>8</v>
      </c>
      <c r="Z22386" s="34">
        <v>24</v>
      </c>
      <c r="AA22386" s="34">
        <v>32</v>
      </c>
      <c r="AB22386" s="34">
        <v>7</v>
      </c>
      <c r="AC22386" s="34">
        <v>35</v>
      </c>
    </row>
    <row r="22387" spans="1:29" x14ac:dyDescent="0.2">
      <c r="A22387" s="34" t="s">
        <v>82880</v>
      </c>
      <c r="B22387" s="34">
        <v>38</v>
      </c>
      <c r="C22387" s="34">
        <v>78</v>
      </c>
      <c r="D22387" s="34">
        <v>44</v>
      </c>
      <c r="E22387" s="34">
        <v>77</v>
      </c>
      <c r="F22387" s="34">
        <v>50</v>
      </c>
      <c r="G22387" s="34">
        <v>83</v>
      </c>
      <c r="H22387" s="34">
        <v>31</v>
      </c>
      <c r="I22387" s="34">
        <v>65</v>
      </c>
      <c r="J22387" s="34">
        <v>27</v>
      </c>
      <c r="K22387" s="34">
        <v>94</v>
      </c>
      <c r="L22387" s="34">
        <v>16</v>
      </c>
      <c r="M22387" s="34">
        <v>64</v>
      </c>
      <c r="N22387" s="34">
        <v>39</v>
      </c>
      <c r="O22387" s="34">
        <v>54</v>
      </c>
      <c r="P22387" s="34">
        <v>41</v>
      </c>
      <c r="Q22387" s="34">
        <v>58</v>
      </c>
      <c r="R22387" s="34">
        <v>31</v>
      </c>
      <c r="S22387" s="34">
        <v>82</v>
      </c>
      <c r="T22387" s="34">
        <v>15</v>
      </c>
      <c r="U22387" s="34">
        <v>54</v>
      </c>
      <c r="V22387" s="34">
        <v>38</v>
      </c>
      <c r="W22387" s="34">
        <v>50</v>
      </c>
      <c r="X22387" s="34">
        <v>79</v>
      </c>
      <c r="Y22387" s="34">
        <v>28</v>
      </c>
      <c r="Z22387" s="34">
        <v>60</v>
      </c>
      <c r="AA22387" s="34">
        <v>96</v>
      </c>
      <c r="AB22387" s="34">
        <v>34</v>
      </c>
      <c r="AC22387" s="34">
        <v>107</v>
      </c>
    </row>
    <row r="22388" spans="1:29" x14ac:dyDescent="0.2">
      <c r="A22388" s="34" t="s">
        <v>82881</v>
      </c>
      <c r="B22388" s="34">
        <v>156</v>
      </c>
      <c r="C22388" s="34">
        <v>159</v>
      </c>
      <c r="D22388" s="34">
        <v>223</v>
      </c>
      <c r="E22388" s="34">
        <v>150</v>
      </c>
      <c r="F22388" s="34">
        <v>198</v>
      </c>
      <c r="G22388" s="34">
        <v>122</v>
      </c>
      <c r="H22388" s="34">
        <v>186</v>
      </c>
      <c r="I22388" s="34">
        <v>117</v>
      </c>
      <c r="J22388" s="34">
        <v>201</v>
      </c>
      <c r="K22388" s="34">
        <v>112</v>
      </c>
      <c r="L22388" s="34">
        <v>234</v>
      </c>
      <c r="M22388" s="34">
        <v>102</v>
      </c>
      <c r="N22388" s="34">
        <v>170</v>
      </c>
      <c r="O22388" s="34">
        <v>120</v>
      </c>
      <c r="P22388" s="34">
        <v>183</v>
      </c>
      <c r="Q22388" s="34">
        <v>223</v>
      </c>
      <c r="R22388" s="34">
        <v>293</v>
      </c>
      <c r="S22388" s="34">
        <v>175</v>
      </c>
      <c r="T22388" s="34">
        <v>313</v>
      </c>
      <c r="U22388" s="34">
        <v>184</v>
      </c>
      <c r="V22388" s="34">
        <v>270</v>
      </c>
      <c r="W22388" s="34">
        <v>269</v>
      </c>
      <c r="X22388" s="34">
        <v>254</v>
      </c>
      <c r="Y22388" s="34">
        <v>216</v>
      </c>
      <c r="Z22388" s="34">
        <v>217</v>
      </c>
      <c r="AA22388" s="34">
        <v>190</v>
      </c>
      <c r="AB22388" s="34">
        <v>316</v>
      </c>
      <c r="AC22388" s="34">
        <v>239</v>
      </c>
    </row>
    <row r="22389" spans="1:29" x14ac:dyDescent="0.2">
      <c r="A22389" s="34" t="s">
        <v>82882</v>
      </c>
      <c r="B22389" s="34">
        <v>260</v>
      </c>
      <c r="C22389" s="34">
        <v>274</v>
      </c>
      <c r="D22389" s="34">
        <v>392</v>
      </c>
      <c r="E22389" s="34">
        <v>318</v>
      </c>
      <c r="F22389" s="34">
        <v>350</v>
      </c>
      <c r="G22389" s="34">
        <v>354</v>
      </c>
      <c r="H22389" s="34">
        <v>344</v>
      </c>
      <c r="I22389" s="34">
        <v>336</v>
      </c>
      <c r="J22389" s="34">
        <v>297</v>
      </c>
      <c r="K22389" s="34">
        <v>313</v>
      </c>
      <c r="L22389" s="34">
        <v>216</v>
      </c>
      <c r="M22389" s="34">
        <v>288</v>
      </c>
      <c r="N22389" s="34">
        <v>277</v>
      </c>
      <c r="O22389" s="34">
        <v>249</v>
      </c>
      <c r="P22389" s="34">
        <v>323</v>
      </c>
      <c r="Q22389" s="34">
        <v>395</v>
      </c>
      <c r="R22389" s="34">
        <v>411</v>
      </c>
      <c r="S22389" s="34">
        <v>360</v>
      </c>
      <c r="T22389" s="34">
        <v>313</v>
      </c>
      <c r="U22389" s="34">
        <v>258</v>
      </c>
      <c r="V22389" s="34">
        <v>341</v>
      </c>
      <c r="W22389" s="34">
        <v>303</v>
      </c>
      <c r="X22389" s="34">
        <v>392</v>
      </c>
      <c r="Y22389" s="34">
        <v>233</v>
      </c>
      <c r="Z22389" s="34">
        <v>436</v>
      </c>
      <c r="AA22389" s="34">
        <v>337</v>
      </c>
      <c r="AB22389" s="34">
        <v>383</v>
      </c>
      <c r="AC22389" s="34">
        <v>545</v>
      </c>
    </row>
    <row r="22390" spans="1:29" x14ac:dyDescent="0.2">
      <c r="A22390" s="34" t="s">
        <v>82883</v>
      </c>
      <c r="B22390" s="34">
        <v>121</v>
      </c>
      <c r="C22390" s="34">
        <v>36</v>
      </c>
      <c r="D22390" s="34">
        <v>49</v>
      </c>
      <c r="E22390" s="34">
        <v>32</v>
      </c>
      <c r="F22390" s="34">
        <v>38</v>
      </c>
      <c r="G22390" s="34">
        <v>32</v>
      </c>
      <c r="H22390" s="34">
        <v>27</v>
      </c>
      <c r="I22390" s="34">
        <v>36</v>
      </c>
      <c r="J22390" s="34">
        <v>36</v>
      </c>
      <c r="K22390" s="34">
        <v>23</v>
      </c>
      <c r="L22390" s="34">
        <v>44</v>
      </c>
      <c r="M22390" s="34">
        <v>44</v>
      </c>
      <c r="N22390" s="34">
        <v>48</v>
      </c>
      <c r="O22390" s="34">
        <v>24</v>
      </c>
      <c r="P22390" s="34">
        <v>42</v>
      </c>
      <c r="Q22390" s="34">
        <v>42</v>
      </c>
      <c r="R22390" s="34">
        <v>79</v>
      </c>
      <c r="S22390" s="34">
        <v>52</v>
      </c>
      <c r="T22390" s="34">
        <v>63</v>
      </c>
      <c r="U22390" s="34">
        <v>32</v>
      </c>
      <c r="V22390" s="34">
        <v>60</v>
      </c>
      <c r="W22390" s="34">
        <v>87</v>
      </c>
      <c r="X22390" s="34">
        <v>72</v>
      </c>
      <c r="Y22390" s="34">
        <v>46</v>
      </c>
      <c r="Z22390" s="34">
        <v>59</v>
      </c>
      <c r="AA22390" s="34">
        <v>76</v>
      </c>
      <c r="AB22390" s="34">
        <v>71</v>
      </c>
      <c r="AC22390" s="34">
        <v>72</v>
      </c>
    </row>
    <row r="22391" spans="1:29" x14ac:dyDescent="0.2">
      <c r="A22391" s="34" t="s">
        <v>82884</v>
      </c>
      <c r="B22391" s="34">
        <v>27</v>
      </c>
      <c r="C22391" s="34">
        <v>37</v>
      </c>
      <c r="D22391" s="34">
        <v>42</v>
      </c>
      <c r="E22391" s="34">
        <v>37</v>
      </c>
      <c r="F22391" s="34">
        <v>41</v>
      </c>
      <c r="G22391" s="34">
        <v>37</v>
      </c>
      <c r="H22391" s="34">
        <v>32</v>
      </c>
      <c r="I22391" s="34">
        <v>24</v>
      </c>
      <c r="J22391" s="34">
        <v>18</v>
      </c>
      <c r="K22391" s="34">
        <v>40</v>
      </c>
      <c r="L22391" s="34">
        <v>8</v>
      </c>
      <c r="M22391" s="34">
        <v>24</v>
      </c>
      <c r="N22391" s="34">
        <v>33</v>
      </c>
      <c r="O22391" s="34">
        <v>28</v>
      </c>
      <c r="P22391" s="34">
        <v>27</v>
      </c>
      <c r="Q22391" s="34">
        <v>28</v>
      </c>
      <c r="R22391" s="34">
        <v>36</v>
      </c>
      <c r="S22391" s="34">
        <v>38</v>
      </c>
      <c r="T22391" s="34">
        <v>19</v>
      </c>
      <c r="U22391" s="34">
        <v>14</v>
      </c>
      <c r="V22391" s="34">
        <v>28</v>
      </c>
      <c r="W22391" s="34">
        <v>13</v>
      </c>
      <c r="X22391" s="34">
        <v>40</v>
      </c>
      <c r="Y22391" s="34">
        <v>25</v>
      </c>
      <c r="Z22391" s="34">
        <v>48</v>
      </c>
      <c r="AA22391" s="34">
        <v>38</v>
      </c>
      <c r="AB22391" s="34">
        <v>20</v>
      </c>
      <c r="AC22391" s="34">
        <v>44</v>
      </c>
    </row>
    <row r="22392" spans="1:29" x14ac:dyDescent="0.2">
      <c r="A22392" s="34" t="s">
        <v>82885</v>
      </c>
      <c r="B22392" s="34">
        <v>95</v>
      </c>
      <c r="C22392" s="34">
        <v>58</v>
      </c>
      <c r="D22392" s="34">
        <v>113</v>
      </c>
      <c r="E22392" s="34">
        <v>104</v>
      </c>
      <c r="F22392" s="34">
        <v>88</v>
      </c>
      <c r="G22392" s="34">
        <v>54</v>
      </c>
      <c r="H22392" s="34">
        <v>93</v>
      </c>
      <c r="I22392" s="34">
        <v>56</v>
      </c>
      <c r="J22392" s="34">
        <v>97</v>
      </c>
      <c r="K22392" s="34">
        <v>62</v>
      </c>
      <c r="L22392" s="34">
        <v>79</v>
      </c>
      <c r="M22392" s="34">
        <v>62</v>
      </c>
      <c r="N22392" s="34">
        <v>90</v>
      </c>
      <c r="O22392" s="34">
        <v>80</v>
      </c>
      <c r="P22392" s="34">
        <v>90</v>
      </c>
      <c r="Q22392" s="34">
        <v>79</v>
      </c>
      <c r="R22392" s="34">
        <v>95</v>
      </c>
      <c r="S22392" s="34">
        <v>82</v>
      </c>
      <c r="T22392" s="34">
        <v>134</v>
      </c>
      <c r="U22392" s="34">
        <v>50</v>
      </c>
      <c r="V22392" s="34">
        <v>86</v>
      </c>
      <c r="W22392" s="34">
        <v>89</v>
      </c>
      <c r="X22392" s="34">
        <v>145</v>
      </c>
      <c r="Y22392" s="34">
        <v>75</v>
      </c>
      <c r="Z22392" s="34">
        <v>107</v>
      </c>
      <c r="AA22392" s="34">
        <v>78</v>
      </c>
      <c r="AB22392" s="34">
        <v>99</v>
      </c>
      <c r="AC22392" s="34">
        <v>123</v>
      </c>
    </row>
    <row r="22393" spans="1:29" x14ac:dyDescent="0.2">
      <c r="A22393" s="34" t="s">
        <v>82886</v>
      </c>
      <c r="B22393" s="34">
        <v>59</v>
      </c>
      <c r="C22393" s="34">
        <v>43</v>
      </c>
      <c r="D22393" s="34">
        <v>45</v>
      </c>
      <c r="E22393" s="34">
        <v>56</v>
      </c>
      <c r="F22393" s="34">
        <v>56</v>
      </c>
      <c r="G22393" s="34">
        <v>56</v>
      </c>
      <c r="H22393" s="34">
        <v>48</v>
      </c>
      <c r="I22393" s="34">
        <v>79</v>
      </c>
      <c r="J22393" s="34">
        <v>52</v>
      </c>
      <c r="K22393" s="34">
        <v>60</v>
      </c>
      <c r="L22393" s="34">
        <v>52</v>
      </c>
      <c r="M22393" s="34">
        <v>46</v>
      </c>
      <c r="N22393" s="34">
        <v>44</v>
      </c>
      <c r="O22393" s="34">
        <v>47</v>
      </c>
      <c r="P22393" s="34">
        <v>53</v>
      </c>
      <c r="Q22393" s="34">
        <v>67</v>
      </c>
      <c r="R22393" s="34">
        <v>68</v>
      </c>
      <c r="S22393" s="34">
        <v>61</v>
      </c>
      <c r="T22393" s="34">
        <v>82</v>
      </c>
      <c r="U22393" s="34">
        <v>66</v>
      </c>
      <c r="V22393" s="34">
        <v>82</v>
      </c>
      <c r="W22393" s="34">
        <v>86</v>
      </c>
      <c r="X22393" s="34">
        <v>75</v>
      </c>
      <c r="Y22393" s="34">
        <v>56</v>
      </c>
      <c r="Z22393" s="34">
        <v>56</v>
      </c>
      <c r="AA22393" s="34">
        <v>60</v>
      </c>
      <c r="AB22393" s="34">
        <v>78</v>
      </c>
      <c r="AC22393" s="34">
        <v>73</v>
      </c>
    </row>
    <row r="22394" spans="1:29" x14ac:dyDescent="0.2">
      <c r="A22394" s="34" t="s">
        <v>82887</v>
      </c>
      <c r="B22394" s="34">
        <v>162</v>
      </c>
      <c r="C22394" s="34">
        <v>75</v>
      </c>
      <c r="D22394" s="34">
        <v>126</v>
      </c>
      <c r="E22394" s="34">
        <v>103</v>
      </c>
      <c r="F22394" s="34">
        <v>120</v>
      </c>
      <c r="G22394" s="34">
        <v>126</v>
      </c>
      <c r="H22394" s="34">
        <v>94</v>
      </c>
      <c r="I22394" s="34">
        <v>78</v>
      </c>
      <c r="J22394" s="34">
        <v>126</v>
      </c>
      <c r="K22394" s="34">
        <v>87</v>
      </c>
      <c r="L22394" s="34">
        <v>98</v>
      </c>
      <c r="M22394" s="34">
        <v>88</v>
      </c>
      <c r="N22394" s="34">
        <v>100</v>
      </c>
      <c r="O22394" s="34">
        <v>100</v>
      </c>
      <c r="P22394" s="34">
        <v>103</v>
      </c>
      <c r="Q22394" s="34">
        <v>125</v>
      </c>
      <c r="R22394" s="34">
        <v>127</v>
      </c>
      <c r="S22394" s="34">
        <v>98</v>
      </c>
      <c r="T22394" s="34">
        <v>115</v>
      </c>
      <c r="U22394" s="34">
        <v>88</v>
      </c>
      <c r="V22394" s="34">
        <v>110</v>
      </c>
      <c r="W22394" s="34">
        <v>114</v>
      </c>
      <c r="X22394" s="34">
        <v>120</v>
      </c>
      <c r="Y22394" s="34">
        <v>129</v>
      </c>
      <c r="Z22394" s="34">
        <v>134</v>
      </c>
      <c r="AA22394" s="34">
        <v>143</v>
      </c>
      <c r="AB22394" s="34">
        <v>125</v>
      </c>
      <c r="AC22394" s="34">
        <v>130</v>
      </c>
    </row>
    <row r="22395" spans="1:29" x14ac:dyDescent="0.2">
      <c r="A22395" s="34" t="s">
        <v>82888</v>
      </c>
      <c r="B22395" s="34">
        <v>71</v>
      </c>
      <c r="C22395" s="34">
        <v>83</v>
      </c>
      <c r="D22395" s="34">
        <v>67</v>
      </c>
      <c r="E22395" s="34">
        <v>79</v>
      </c>
      <c r="F22395" s="34">
        <v>66</v>
      </c>
      <c r="G22395" s="34">
        <v>71</v>
      </c>
      <c r="H22395" s="34">
        <v>40</v>
      </c>
      <c r="I22395" s="34">
        <v>50</v>
      </c>
      <c r="J22395" s="34">
        <v>40</v>
      </c>
      <c r="K22395" s="34">
        <v>112</v>
      </c>
      <c r="L22395" s="34">
        <v>34</v>
      </c>
      <c r="M22395" s="34">
        <v>83</v>
      </c>
      <c r="N22395" s="34">
        <v>48</v>
      </c>
      <c r="O22395" s="34">
        <v>76</v>
      </c>
      <c r="P22395" s="34">
        <v>47</v>
      </c>
      <c r="Q22395" s="34">
        <v>84</v>
      </c>
      <c r="R22395" s="34">
        <v>50</v>
      </c>
      <c r="S22395" s="34">
        <v>94</v>
      </c>
      <c r="T22395" s="34">
        <v>44</v>
      </c>
      <c r="U22395" s="34">
        <v>63</v>
      </c>
      <c r="V22395" s="34">
        <v>63</v>
      </c>
      <c r="W22395" s="34">
        <v>82</v>
      </c>
      <c r="X22395" s="34">
        <v>84</v>
      </c>
      <c r="Y22395" s="34">
        <v>90</v>
      </c>
      <c r="Z22395" s="34">
        <v>50</v>
      </c>
      <c r="AA22395" s="34">
        <v>105</v>
      </c>
      <c r="AB22395" s="34">
        <v>51</v>
      </c>
      <c r="AC22395" s="34">
        <v>139</v>
      </c>
    </row>
    <row r="22396" spans="1:29" x14ac:dyDescent="0.2">
      <c r="A22396" s="34" t="s">
        <v>82889</v>
      </c>
      <c r="B22396" s="34">
        <v>42</v>
      </c>
      <c r="C22396" s="34">
        <v>29</v>
      </c>
      <c r="D22396" s="34">
        <v>31</v>
      </c>
      <c r="E22396" s="34">
        <v>32</v>
      </c>
      <c r="F22396" s="34">
        <v>31</v>
      </c>
      <c r="G22396" s="34">
        <v>34</v>
      </c>
      <c r="H22396" s="34">
        <v>23</v>
      </c>
      <c r="I22396" s="34">
        <v>56</v>
      </c>
      <c r="J22396" s="34">
        <v>14</v>
      </c>
      <c r="K22396" s="34">
        <v>32</v>
      </c>
      <c r="L22396" s="34">
        <v>9</v>
      </c>
      <c r="M22396" s="34">
        <v>35</v>
      </c>
      <c r="N22396" s="34">
        <v>26</v>
      </c>
      <c r="O22396" s="34">
        <v>26</v>
      </c>
      <c r="P22396" s="34">
        <v>30</v>
      </c>
      <c r="Q22396" s="34">
        <v>43</v>
      </c>
      <c r="R22396" s="34">
        <v>30</v>
      </c>
      <c r="S22396" s="34">
        <v>43</v>
      </c>
      <c r="T22396" s="34">
        <v>23</v>
      </c>
      <c r="U22396" s="34">
        <v>28</v>
      </c>
      <c r="V22396" s="34">
        <v>36</v>
      </c>
      <c r="W22396" s="34">
        <v>49</v>
      </c>
      <c r="X22396" s="34">
        <v>26</v>
      </c>
      <c r="Y22396" s="34">
        <v>24</v>
      </c>
      <c r="Z22396" s="34">
        <v>35</v>
      </c>
      <c r="AA22396" s="34">
        <v>45</v>
      </c>
      <c r="AB22396" s="34">
        <v>30</v>
      </c>
      <c r="AC22396" s="34">
        <v>84</v>
      </c>
    </row>
    <row r="22397" spans="1:29" x14ac:dyDescent="0.2">
      <c r="A22397" s="34" t="s">
        <v>82890</v>
      </c>
      <c r="B22397" s="34">
        <v>29</v>
      </c>
      <c r="C22397" s="34">
        <v>34</v>
      </c>
      <c r="D22397" s="34">
        <v>55</v>
      </c>
      <c r="E22397" s="34">
        <v>35</v>
      </c>
      <c r="F22397" s="34">
        <v>38</v>
      </c>
      <c r="G22397" s="34">
        <v>38</v>
      </c>
      <c r="H22397" s="34">
        <v>41</v>
      </c>
      <c r="I22397" s="34">
        <v>25</v>
      </c>
      <c r="J22397" s="34">
        <v>35</v>
      </c>
      <c r="K22397" s="34">
        <v>32</v>
      </c>
      <c r="L22397" s="34">
        <v>28</v>
      </c>
      <c r="M22397" s="34">
        <v>22</v>
      </c>
      <c r="N22397" s="34">
        <v>23</v>
      </c>
      <c r="O22397" s="34">
        <v>34</v>
      </c>
      <c r="P22397" s="34">
        <v>32</v>
      </c>
      <c r="Q22397" s="34">
        <v>46</v>
      </c>
      <c r="R22397" s="34">
        <v>47</v>
      </c>
      <c r="S22397" s="34">
        <v>41</v>
      </c>
      <c r="T22397" s="34">
        <v>35</v>
      </c>
      <c r="U22397" s="34">
        <v>37</v>
      </c>
      <c r="V22397" s="34">
        <v>54</v>
      </c>
      <c r="W22397" s="34">
        <v>39</v>
      </c>
      <c r="X22397" s="34">
        <v>43</v>
      </c>
      <c r="Y22397" s="34">
        <v>28</v>
      </c>
      <c r="Z22397" s="34">
        <v>29</v>
      </c>
      <c r="AA22397" s="34">
        <v>51</v>
      </c>
      <c r="AB22397" s="34">
        <v>42</v>
      </c>
      <c r="AC22397" s="34">
        <v>89</v>
      </c>
    </row>
    <row r="22398" spans="1:29" x14ac:dyDescent="0.2">
      <c r="A22398" s="34" t="s">
        <v>82891</v>
      </c>
      <c r="B22398" s="34">
        <v>105</v>
      </c>
      <c r="C22398" s="34">
        <v>118</v>
      </c>
      <c r="D22398" s="34">
        <v>132</v>
      </c>
      <c r="E22398" s="34">
        <v>126</v>
      </c>
      <c r="F22398" s="34">
        <v>92</v>
      </c>
      <c r="G22398" s="34">
        <v>112</v>
      </c>
      <c r="H22398" s="34">
        <v>83</v>
      </c>
      <c r="I22398" s="34">
        <v>76</v>
      </c>
      <c r="J22398" s="34">
        <v>61</v>
      </c>
      <c r="K22398" s="34">
        <v>129</v>
      </c>
      <c r="L22398" s="34">
        <v>47</v>
      </c>
      <c r="M22398" s="34">
        <v>115</v>
      </c>
      <c r="N22398" s="34">
        <v>78</v>
      </c>
      <c r="O22398" s="34">
        <v>99</v>
      </c>
      <c r="P22398" s="34">
        <v>78</v>
      </c>
      <c r="Q22398" s="34">
        <v>60</v>
      </c>
      <c r="R22398" s="34">
        <v>98</v>
      </c>
      <c r="S22398" s="34">
        <v>144</v>
      </c>
      <c r="T22398" s="34">
        <v>56</v>
      </c>
      <c r="U22398" s="34">
        <v>81</v>
      </c>
      <c r="V22398" s="34">
        <v>77</v>
      </c>
      <c r="W22398" s="34">
        <v>90</v>
      </c>
      <c r="X22398" s="34">
        <v>118</v>
      </c>
      <c r="Y22398" s="34">
        <v>66</v>
      </c>
      <c r="Z22398" s="34">
        <v>129</v>
      </c>
      <c r="AA22398" s="34">
        <v>147</v>
      </c>
      <c r="AB22398" s="34">
        <v>92</v>
      </c>
      <c r="AC22398" s="34">
        <v>180</v>
      </c>
    </row>
    <row r="22399" spans="1:29" x14ac:dyDescent="0.2">
      <c r="A22399" s="34" t="s">
        <v>82892</v>
      </c>
      <c r="B22399" s="34">
        <v>41</v>
      </c>
      <c r="C22399" s="34">
        <v>26</v>
      </c>
      <c r="D22399" s="34">
        <v>48</v>
      </c>
      <c r="E22399" s="34">
        <v>33</v>
      </c>
      <c r="F22399" s="34">
        <v>40</v>
      </c>
      <c r="G22399" s="34">
        <v>13</v>
      </c>
      <c r="H22399" s="34">
        <v>25</v>
      </c>
      <c r="I22399" s="34">
        <v>37</v>
      </c>
      <c r="J22399" s="34">
        <v>25</v>
      </c>
      <c r="K22399" s="34">
        <v>33</v>
      </c>
      <c r="L22399" s="34">
        <v>24</v>
      </c>
      <c r="M22399" s="34">
        <v>32</v>
      </c>
      <c r="N22399" s="34">
        <v>54</v>
      </c>
      <c r="O22399" s="34">
        <v>29</v>
      </c>
      <c r="P22399" s="34">
        <v>35</v>
      </c>
      <c r="Q22399" s="34">
        <v>41</v>
      </c>
      <c r="R22399" s="34">
        <v>58</v>
      </c>
      <c r="S22399" s="34">
        <v>37</v>
      </c>
      <c r="T22399" s="34">
        <v>38</v>
      </c>
      <c r="U22399" s="34">
        <v>15</v>
      </c>
      <c r="V22399" s="34">
        <v>48</v>
      </c>
      <c r="W22399" s="34">
        <v>21</v>
      </c>
      <c r="X22399" s="34">
        <v>53</v>
      </c>
      <c r="Y22399" s="34">
        <v>36</v>
      </c>
      <c r="Z22399" s="34">
        <v>29</v>
      </c>
      <c r="AA22399" s="34">
        <v>49</v>
      </c>
      <c r="AB22399" s="34">
        <v>39</v>
      </c>
      <c r="AC22399" s="34">
        <v>48</v>
      </c>
    </row>
    <row r="22400" spans="1:29" x14ac:dyDescent="0.2">
      <c r="A22400" s="34" t="s">
        <v>82893</v>
      </c>
      <c r="B22400" s="34">
        <v>13</v>
      </c>
      <c r="C22400" s="34">
        <v>12</v>
      </c>
      <c r="D22400" s="34">
        <v>16</v>
      </c>
      <c r="E22400" s="34">
        <v>3</v>
      </c>
      <c r="F22400" s="34">
        <v>11</v>
      </c>
      <c r="G22400" s="34">
        <v>8</v>
      </c>
      <c r="H22400" s="34">
        <v>10</v>
      </c>
      <c r="I22400" s="34">
        <v>18</v>
      </c>
      <c r="J22400" s="34">
        <v>4</v>
      </c>
      <c r="K22400" s="34">
        <v>11</v>
      </c>
      <c r="L22400" s="34">
        <v>5</v>
      </c>
      <c r="M22400" s="34">
        <v>10</v>
      </c>
      <c r="N22400" s="34">
        <v>6</v>
      </c>
      <c r="O22400" s="34">
        <v>10</v>
      </c>
      <c r="P22400" s="34">
        <v>7</v>
      </c>
      <c r="Q22400" s="34">
        <v>6</v>
      </c>
      <c r="R22400" s="34">
        <v>10</v>
      </c>
      <c r="S22400" s="34">
        <v>9</v>
      </c>
      <c r="T22400" s="34">
        <v>7</v>
      </c>
      <c r="U22400" s="34">
        <v>13</v>
      </c>
      <c r="V22400" s="34">
        <v>11</v>
      </c>
      <c r="W22400" s="34">
        <v>10</v>
      </c>
      <c r="X22400" s="34">
        <v>8</v>
      </c>
      <c r="Y22400" s="34">
        <v>9</v>
      </c>
      <c r="Z22400" s="34">
        <v>10</v>
      </c>
      <c r="AA22400" s="34">
        <v>14</v>
      </c>
      <c r="AB22400" s="34">
        <v>10</v>
      </c>
      <c r="AC22400" s="34">
        <v>19</v>
      </c>
    </row>
    <row r="22401" spans="1:29" x14ac:dyDescent="0.2">
      <c r="A22401" s="34" t="s">
        <v>82894</v>
      </c>
      <c r="B22401" s="34">
        <v>52</v>
      </c>
      <c r="C22401" s="34">
        <v>78</v>
      </c>
      <c r="D22401" s="34">
        <v>89</v>
      </c>
      <c r="E22401" s="34">
        <v>67</v>
      </c>
      <c r="F22401" s="34">
        <v>72</v>
      </c>
      <c r="G22401" s="34">
        <v>46</v>
      </c>
      <c r="H22401" s="34">
        <v>68</v>
      </c>
      <c r="I22401" s="34">
        <v>50</v>
      </c>
      <c r="J22401" s="34">
        <v>87</v>
      </c>
      <c r="K22401" s="34">
        <v>61</v>
      </c>
      <c r="L22401" s="34">
        <v>65</v>
      </c>
      <c r="M22401" s="34">
        <v>35</v>
      </c>
      <c r="N22401" s="34">
        <v>70</v>
      </c>
      <c r="O22401" s="34">
        <v>74</v>
      </c>
      <c r="P22401" s="34">
        <v>67</v>
      </c>
      <c r="Q22401" s="34">
        <v>63</v>
      </c>
      <c r="R22401" s="34">
        <v>86</v>
      </c>
      <c r="S22401" s="34">
        <v>69</v>
      </c>
      <c r="T22401" s="34">
        <v>89</v>
      </c>
      <c r="U22401" s="34">
        <v>38</v>
      </c>
      <c r="V22401" s="34">
        <v>91</v>
      </c>
      <c r="W22401" s="34">
        <v>80</v>
      </c>
      <c r="X22401" s="34">
        <v>78</v>
      </c>
      <c r="Y22401" s="34">
        <v>46</v>
      </c>
      <c r="Z22401" s="34">
        <v>84</v>
      </c>
      <c r="AA22401" s="34">
        <v>75</v>
      </c>
      <c r="AB22401" s="34">
        <v>102</v>
      </c>
      <c r="AC22401" s="34">
        <v>79</v>
      </c>
    </row>
    <row r="22402" spans="1:29" x14ac:dyDescent="0.2">
      <c r="A22402" s="34" t="s">
        <v>82895</v>
      </c>
      <c r="B22402" s="34">
        <v>54</v>
      </c>
      <c r="C22402" s="34">
        <v>86</v>
      </c>
      <c r="D22402" s="34">
        <v>108</v>
      </c>
      <c r="E22402" s="34">
        <v>106</v>
      </c>
      <c r="F22402" s="34">
        <v>81</v>
      </c>
      <c r="G22402" s="34">
        <v>106</v>
      </c>
      <c r="H22402" s="34">
        <v>62</v>
      </c>
      <c r="I22402" s="34">
        <v>69</v>
      </c>
      <c r="J22402" s="34">
        <v>37</v>
      </c>
      <c r="K22402" s="34">
        <v>109</v>
      </c>
      <c r="L22402" s="34">
        <v>28</v>
      </c>
      <c r="M22402" s="34">
        <v>36</v>
      </c>
      <c r="N22402" s="34">
        <v>48</v>
      </c>
      <c r="O22402" s="34">
        <v>51</v>
      </c>
      <c r="P22402" s="34">
        <v>68</v>
      </c>
      <c r="Q22402" s="34">
        <v>68</v>
      </c>
      <c r="R22402" s="34">
        <v>68</v>
      </c>
      <c r="S22402" s="34">
        <v>78</v>
      </c>
      <c r="T22402" s="34">
        <v>28</v>
      </c>
      <c r="U22402" s="34">
        <v>62</v>
      </c>
      <c r="V22402" s="34">
        <v>61</v>
      </c>
      <c r="W22402" s="34">
        <v>44</v>
      </c>
      <c r="X22402" s="34">
        <v>86</v>
      </c>
      <c r="Y22402" s="34">
        <v>33</v>
      </c>
      <c r="Z22402" s="34">
        <v>102</v>
      </c>
      <c r="AA22402" s="34">
        <v>85</v>
      </c>
      <c r="AB22402" s="34">
        <v>33</v>
      </c>
      <c r="AC22402" s="34">
        <v>118</v>
      </c>
    </row>
    <row r="22403" spans="1:29" x14ac:dyDescent="0.2">
      <c r="A22403" s="34" t="s">
        <v>82896</v>
      </c>
      <c r="B22403" s="34">
        <v>18</v>
      </c>
      <c r="C22403" s="34">
        <v>19</v>
      </c>
      <c r="D22403" s="34">
        <v>39</v>
      </c>
      <c r="E22403" s="34">
        <v>80</v>
      </c>
      <c r="F22403" s="34">
        <v>30</v>
      </c>
      <c r="G22403" s="34">
        <v>24</v>
      </c>
      <c r="H22403" s="34">
        <v>56</v>
      </c>
      <c r="I22403" s="34">
        <v>42</v>
      </c>
      <c r="J22403" s="34">
        <v>32</v>
      </c>
      <c r="K22403" s="34">
        <v>54</v>
      </c>
      <c r="L22403" s="34">
        <v>19</v>
      </c>
      <c r="M22403" s="34">
        <v>41</v>
      </c>
      <c r="N22403" s="34">
        <v>27</v>
      </c>
      <c r="O22403" s="34">
        <v>36</v>
      </c>
      <c r="P22403" s="34">
        <v>38</v>
      </c>
      <c r="Q22403" s="34">
        <v>36</v>
      </c>
      <c r="R22403" s="34">
        <v>41</v>
      </c>
      <c r="S22403" s="34">
        <v>64</v>
      </c>
      <c r="T22403" s="34">
        <v>30</v>
      </c>
      <c r="U22403" s="34">
        <v>38</v>
      </c>
      <c r="V22403" s="34">
        <v>38</v>
      </c>
      <c r="W22403" s="34">
        <v>48</v>
      </c>
      <c r="X22403" s="34">
        <v>39</v>
      </c>
      <c r="Y22403" s="34">
        <v>29</v>
      </c>
      <c r="Z22403" s="34">
        <v>36</v>
      </c>
      <c r="AA22403" s="34">
        <v>72</v>
      </c>
      <c r="AB22403" s="34">
        <v>33</v>
      </c>
      <c r="AC22403" s="34">
        <v>60</v>
      </c>
    </row>
    <row r="22404" spans="1:29" x14ac:dyDescent="0.2">
      <c r="A22404" s="34" t="s">
        <v>82897</v>
      </c>
      <c r="B22404" s="34">
        <v>17</v>
      </c>
      <c r="C22404" s="34">
        <v>21</v>
      </c>
      <c r="D22404" s="34">
        <v>10</v>
      </c>
      <c r="E22404" s="34">
        <v>27</v>
      </c>
      <c r="F22404" s="34">
        <v>5</v>
      </c>
      <c r="G22404" s="34">
        <v>33</v>
      </c>
      <c r="H22404" s="34">
        <v>17</v>
      </c>
      <c r="I22404" s="34">
        <v>9</v>
      </c>
      <c r="J22404" s="34">
        <v>12</v>
      </c>
      <c r="K22404" s="34">
        <v>26</v>
      </c>
      <c r="L22404" s="34">
        <v>9</v>
      </c>
      <c r="M22404" s="34">
        <v>20</v>
      </c>
      <c r="N22404" s="34">
        <v>12</v>
      </c>
      <c r="O22404" s="34">
        <v>9</v>
      </c>
      <c r="P22404" s="34">
        <v>9</v>
      </c>
      <c r="Q22404" s="34">
        <v>27</v>
      </c>
      <c r="R22404" s="34">
        <v>14</v>
      </c>
      <c r="S22404" s="34">
        <v>21</v>
      </c>
      <c r="T22404" s="34">
        <v>4</v>
      </c>
      <c r="U22404" s="34">
        <v>13</v>
      </c>
      <c r="V22404" s="34">
        <v>8</v>
      </c>
      <c r="W22404" s="34">
        <v>29</v>
      </c>
      <c r="X22404" s="34">
        <v>8</v>
      </c>
      <c r="Y22404" s="34">
        <v>25</v>
      </c>
      <c r="Z22404" s="34">
        <v>23</v>
      </c>
      <c r="AA22404" s="34">
        <v>16</v>
      </c>
      <c r="AB22404" s="34">
        <v>6</v>
      </c>
      <c r="AC22404" s="34">
        <v>21</v>
      </c>
    </row>
    <row r="22405" spans="1:29" x14ac:dyDescent="0.2">
      <c r="A22405" s="34" t="s">
        <v>82898</v>
      </c>
      <c r="B22405" s="34">
        <v>79</v>
      </c>
      <c r="C22405" s="34">
        <v>88</v>
      </c>
      <c r="D22405" s="34">
        <v>166</v>
      </c>
      <c r="E22405" s="34">
        <v>107</v>
      </c>
      <c r="F22405" s="34">
        <v>114</v>
      </c>
      <c r="G22405" s="34">
        <v>108</v>
      </c>
      <c r="H22405" s="34">
        <v>131</v>
      </c>
      <c r="I22405" s="34">
        <v>105</v>
      </c>
      <c r="J22405" s="34">
        <v>112</v>
      </c>
      <c r="K22405" s="34">
        <v>93</v>
      </c>
      <c r="L22405" s="34">
        <v>97</v>
      </c>
      <c r="M22405" s="34">
        <v>82</v>
      </c>
      <c r="N22405" s="34">
        <v>99</v>
      </c>
      <c r="O22405" s="34">
        <v>55</v>
      </c>
      <c r="P22405" s="34">
        <v>115</v>
      </c>
      <c r="Q22405" s="34">
        <v>95</v>
      </c>
      <c r="R22405" s="34">
        <v>119</v>
      </c>
      <c r="S22405" s="34">
        <v>116</v>
      </c>
      <c r="T22405" s="34">
        <v>141</v>
      </c>
      <c r="U22405" s="34">
        <v>91</v>
      </c>
      <c r="V22405" s="34">
        <v>155</v>
      </c>
      <c r="W22405" s="34">
        <v>98</v>
      </c>
      <c r="X22405" s="34">
        <v>211</v>
      </c>
      <c r="Y22405" s="34">
        <v>115</v>
      </c>
      <c r="Z22405" s="34">
        <v>147</v>
      </c>
      <c r="AA22405" s="34">
        <v>105</v>
      </c>
      <c r="AB22405" s="34">
        <v>198</v>
      </c>
      <c r="AC22405" s="34">
        <v>175</v>
      </c>
    </row>
    <row r="22406" spans="1:29" x14ac:dyDescent="0.2">
      <c r="A22406" s="34" t="s">
        <v>82899</v>
      </c>
      <c r="B22406" s="34">
        <v>77</v>
      </c>
      <c r="C22406" s="34">
        <v>69</v>
      </c>
      <c r="D22406" s="34">
        <v>62</v>
      </c>
      <c r="E22406" s="34">
        <v>28</v>
      </c>
      <c r="F22406" s="34">
        <v>65</v>
      </c>
      <c r="G22406" s="34">
        <v>31</v>
      </c>
      <c r="H22406" s="34">
        <v>66</v>
      </c>
      <c r="I22406" s="34">
        <v>36</v>
      </c>
      <c r="J22406" s="34">
        <v>29</v>
      </c>
      <c r="K22406" s="34">
        <v>62</v>
      </c>
      <c r="L22406" s="34">
        <v>56</v>
      </c>
      <c r="M22406" s="34">
        <v>55</v>
      </c>
      <c r="N22406" s="34">
        <v>54</v>
      </c>
      <c r="O22406" s="34">
        <v>51</v>
      </c>
      <c r="P22406" s="34">
        <v>41</v>
      </c>
      <c r="Q22406" s="34">
        <v>49</v>
      </c>
      <c r="R22406" s="34">
        <v>49</v>
      </c>
      <c r="S22406" s="34">
        <v>62</v>
      </c>
      <c r="T22406" s="34">
        <v>99</v>
      </c>
      <c r="U22406" s="34">
        <v>45</v>
      </c>
      <c r="V22406" s="34">
        <v>82</v>
      </c>
      <c r="W22406" s="34">
        <v>74</v>
      </c>
      <c r="X22406" s="34">
        <v>83</v>
      </c>
      <c r="Y22406" s="34">
        <v>82</v>
      </c>
      <c r="Z22406" s="34">
        <v>75</v>
      </c>
      <c r="AA22406" s="34">
        <v>71</v>
      </c>
      <c r="AB22406" s="34">
        <v>94</v>
      </c>
      <c r="AC22406" s="34">
        <v>56</v>
      </c>
    </row>
    <row r="22407" spans="1:29" x14ac:dyDescent="0.2">
      <c r="A22407" s="34" t="s">
        <v>82900</v>
      </c>
      <c r="B22407" s="34">
        <v>92</v>
      </c>
      <c r="C22407" s="34">
        <v>89</v>
      </c>
      <c r="D22407" s="34">
        <v>126</v>
      </c>
      <c r="E22407" s="34">
        <v>131</v>
      </c>
      <c r="F22407" s="34">
        <v>112</v>
      </c>
      <c r="G22407" s="34">
        <v>123</v>
      </c>
      <c r="H22407" s="34">
        <v>131</v>
      </c>
      <c r="I22407" s="34">
        <v>92</v>
      </c>
      <c r="J22407" s="34">
        <v>142</v>
      </c>
      <c r="K22407" s="34">
        <v>138</v>
      </c>
      <c r="L22407" s="34">
        <v>164</v>
      </c>
      <c r="M22407" s="34">
        <v>91</v>
      </c>
      <c r="N22407" s="34">
        <v>121</v>
      </c>
      <c r="O22407" s="34">
        <v>97</v>
      </c>
      <c r="P22407" s="34">
        <v>109</v>
      </c>
      <c r="Q22407" s="34">
        <v>155</v>
      </c>
      <c r="R22407" s="34">
        <v>197</v>
      </c>
      <c r="S22407" s="34">
        <v>141</v>
      </c>
      <c r="T22407" s="34">
        <v>175</v>
      </c>
      <c r="U22407" s="34">
        <v>141</v>
      </c>
      <c r="V22407" s="34">
        <v>161</v>
      </c>
      <c r="W22407" s="34">
        <v>115</v>
      </c>
      <c r="X22407" s="34">
        <v>192</v>
      </c>
      <c r="Y22407" s="34">
        <v>142</v>
      </c>
      <c r="Z22407" s="34">
        <v>142</v>
      </c>
      <c r="AA22407" s="34">
        <v>147</v>
      </c>
      <c r="AB22407" s="34">
        <v>235</v>
      </c>
      <c r="AC22407" s="34">
        <v>214</v>
      </c>
    </row>
    <row r="22408" spans="1:29" x14ac:dyDescent="0.2">
      <c r="A22408" s="34" t="s">
        <v>82901</v>
      </c>
      <c r="B22408" s="34">
        <v>36</v>
      </c>
      <c r="C22408" s="34">
        <v>42</v>
      </c>
      <c r="D22408" s="34">
        <v>45</v>
      </c>
      <c r="E22408" s="34">
        <v>30</v>
      </c>
      <c r="F22408" s="34">
        <v>86</v>
      </c>
      <c r="G22408" s="34">
        <v>71</v>
      </c>
      <c r="H22408" s="34">
        <v>40</v>
      </c>
      <c r="I22408" s="34">
        <v>37</v>
      </c>
      <c r="J22408" s="34">
        <v>37</v>
      </c>
      <c r="K22408" s="34">
        <v>47</v>
      </c>
      <c r="L22408" s="34">
        <v>32</v>
      </c>
      <c r="M22408" s="34">
        <v>43</v>
      </c>
      <c r="N22408" s="34">
        <v>23</v>
      </c>
      <c r="O22408" s="34">
        <v>26</v>
      </c>
      <c r="P22408" s="34">
        <v>30</v>
      </c>
      <c r="Q22408" s="34">
        <v>45</v>
      </c>
      <c r="R22408" s="34">
        <v>43</v>
      </c>
      <c r="S22408" s="34">
        <v>41</v>
      </c>
      <c r="T22408" s="34">
        <v>40</v>
      </c>
      <c r="U22408" s="34">
        <v>34</v>
      </c>
      <c r="V22408" s="34">
        <v>46</v>
      </c>
      <c r="W22408" s="34">
        <v>53</v>
      </c>
      <c r="X22408" s="34">
        <v>63</v>
      </c>
      <c r="Y22408" s="34">
        <v>48</v>
      </c>
      <c r="Z22408" s="34">
        <v>59</v>
      </c>
      <c r="AA22408" s="34">
        <v>42</v>
      </c>
      <c r="AB22408" s="34">
        <v>33</v>
      </c>
      <c r="AC22408" s="34">
        <v>41</v>
      </c>
    </row>
    <row r="22409" spans="1:29" x14ac:dyDescent="0.2">
      <c r="A22409" s="34" t="s">
        <v>82902</v>
      </c>
      <c r="B22409" s="34">
        <v>51</v>
      </c>
      <c r="C22409" s="34">
        <v>66</v>
      </c>
      <c r="D22409" s="34">
        <v>44</v>
      </c>
      <c r="E22409" s="34">
        <v>89</v>
      </c>
      <c r="F22409" s="34">
        <v>41</v>
      </c>
      <c r="G22409" s="34">
        <v>58</v>
      </c>
      <c r="H22409" s="34">
        <v>36</v>
      </c>
      <c r="I22409" s="34">
        <v>82</v>
      </c>
      <c r="J22409" s="34">
        <v>38</v>
      </c>
      <c r="K22409" s="34">
        <v>67</v>
      </c>
      <c r="L22409" s="34">
        <v>22</v>
      </c>
      <c r="M22409" s="34">
        <v>52</v>
      </c>
      <c r="N22409" s="34">
        <v>36</v>
      </c>
      <c r="O22409" s="34">
        <v>64</v>
      </c>
      <c r="P22409" s="34">
        <v>58</v>
      </c>
      <c r="Q22409" s="34">
        <v>82</v>
      </c>
      <c r="R22409" s="34">
        <v>47</v>
      </c>
      <c r="S22409" s="34">
        <v>71</v>
      </c>
      <c r="T22409" s="34">
        <v>35</v>
      </c>
      <c r="U22409" s="34">
        <v>56</v>
      </c>
      <c r="V22409" s="34">
        <v>50</v>
      </c>
      <c r="W22409" s="34">
        <v>49</v>
      </c>
      <c r="X22409" s="34">
        <v>50</v>
      </c>
      <c r="Y22409" s="34">
        <v>49</v>
      </c>
      <c r="Z22409" s="34">
        <v>56</v>
      </c>
      <c r="AA22409" s="34">
        <v>76</v>
      </c>
      <c r="AB22409" s="34">
        <v>43</v>
      </c>
      <c r="AC22409" s="34">
        <v>84</v>
      </c>
    </row>
    <row r="22410" spans="1:29" x14ac:dyDescent="0.2">
      <c r="A22410" s="34" t="s">
        <v>82903</v>
      </c>
      <c r="B22410" s="34">
        <v>12</v>
      </c>
      <c r="C22410" s="34">
        <v>22</v>
      </c>
      <c r="D22410" s="34">
        <v>17</v>
      </c>
      <c r="E22410" s="34">
        <v>18</v>
      </c>
      <c r="F22410" s="34">
        <v>18</v>
      </c>
      <c r="G22410" s="34">
        <v>23</v>
      </c>
      <c r="H22410" s="34">
        <v>25</v>
      </c>
      <c r="I22410" s="34">
        <v>23</v>
      </c>
      <c r="J22410" s="34">
        <v>8</v>
      </c>
      <c r="K22410" s="34">
        <v>18</v>
      </c>
      <c r="L22410" s="34">
        <v>35</v>
      </c>
      <c r="M22410" s="34">
        <v>23</v>
      </c>
      <c r="N22410" s="34">
        <v>18</v>
      </c>
      <c r="O22410" s="34">
        <v>20</v>
      </c>
      <c r="P22410" s="34">
        <v>20</v>
      </c>
      <c r="Q22410" s="34">
        <v>32</v>
      </c>
      <c r="R22410" s="34">
        <v>35</v>
      </c>
      <c r="S22410" s="34">
        <v>24</v>
      </c>
      <c r="T22410" s="34">
        <v>24</v>
      </c>
      <c r="U22410" s="34">
        <v>23</v>
      </c>
      <c r="V22410" s="34">
        <v>19</v>
      </c>
      <c r="W22410" s="34">
        <v>18</v>
      </c>
      <c r="X22410" s="34">
        <v>49</v>
      </c>
      <c r="Y22410" s="34">
        <v>16</v>
      </c>
      <c r="Z22410" s="34">
        <v>30</v>
      </c>
      <c r="AA22410" s="34">
        <v>24</v>
      </c>
      <c r="AB22410" s="34">
        <v>28</v>
      </c>
      <c r="AC22410" s="34">
        <v>22</v>
      </c>
    </row>
    <row r="22411" spans="1:29" x14ac:dyDescent="0.2">
      <c r="A22411" s="34" t="s">
        <v>82904</v>
      </c>
      <c r="B22411" s="34">
        <v>21</v>
      </c>
      <c r="C22411" s="34">
        <v>21</v>
      </c>
      <c r="D22411" s="34">
        <v>6</v>
      </c>
      <c r="E22411" s="34">
        <v>36</v>
      </c>
      <c r="F22411" s="34">
        <v>9</v>
      </c>
      <c r="G22411" s="34">
        <v>29</v>
      </c>
      <c r="H22411" s="34">
        <v>8</v>
      </c>
      <c r="I22411" s="34">
        <v>9</v>
      </c>
      <c r="J22411" s="34">
        <v>10</v>
      </c>
      <c r="K22411" s="34">
        <v>16</v>
      </c>
      <c r="L22411" s="34">
        <v>5</v>
      </c>
      <c r="M22411" s="34">
        <v>8</v>
      </c>
      <c r="N22411" s="34">
        <v>4</v>
      </c>
      <c r="O22411" s="34">
        <v>12</v>
      </c>
      <c r="P22411" s="34">
        <v>7</v>
      </c>
      <c r="Q22411" s="34">
        <v>17</v>
      </c>
      <c r="R22411" s="34">
        <v>11</v>
      </c>
      <c r="S22411" s="34">
        <v>20</v>
      </c>
      <c r="T22411" s="34">
        <v>13</v>
      </c>
      <c r="U22411" s="34">
        <v>5</v>
      </c>
      <c r="V22411" s="34">
        <v>11</v>
      </c>
      <c r="W22411" s="34">
        <v>18</v>
      </c>
      <c r="X22411" s="34">
        <v>31</v>
      </c>
      <c r="Y22411" s="34">
        <v>8</v>
      </c>
      <c r="Z22411" s="34">
        <v>6</v>
      </c>
      <c r="AA22411" s="34">
        <v>18</v>
      </c>
      <c r="AB22411" s="34">
        <v>7</v>
      </c>
      <c r="AC22411" s="34">
        <v>21</v>
      </c>
    </row>
    <row r="22412" spans="1:29" x14ac:dyDescent="0.2">
      <c r="A22412" s="34" t="s">
        <v>82905</v>
      </c>
      <c r="B22412" s="34">
        <v>151</v>
      </c>
      <c r="C22412" s="34">
        <v>91</v>
      </c>
      <c r="D22412" s="34">
        <v>189</v>
      </c>
      <c r="E22412" s="34">
        <v>144</v>
      </c>
      <c r="F22412" s="34">
        <v>163</v>
      </c>
      <c r="G22412" s="34">
        <v>135</v>
      </c>
      <c r="H22412" s="34">
        <v>187</v>
      </c>
      <c r="I22412" s="34">
        <v>124</v>
      </c>
      <c r="J22412" s="34">
        <v>167</v>
      </c>
      <c r="K22412" s="34">
        <v>122</v>
      </c>
      <c r="L22412" s="34">
        <v>178</v>
      </c>
      <c r="M22412" s="34">
        <v>142</v>
      </c>
      <c r="N22412" s="34">
        <v>162</v>
      </c>
      <c r="O22412" s="34">
        <v>82</v>
      </c>
      <c r="P22412" s="34">
        <v>176</v>
      </c>
      <c r="Q22412" s="34">
        <v>208</v>
      </c>
      <c r="R22412" s="34">
        <v>234</v>
      </c>
      <c r="S22412" s="34">
        <v>140</v>
      </c>
      <c r="T22412" s="34">
        <v>188</v>
      </c>
      <c r="U22412" s="34">
        <v>124</v>
      </c>
      <c r="V22412" s="34">
        <v>212</v>
      </c>
      <c r="W22412" s="34">
        <v>183</v>
      </c>
      <c r="X22412" s="34">
        <v>248</v>
      </c>
      <c r="Y22412" s="34">
        <v>159</v>
      </c>
      <c r="Z22412" s="34">
        <v>161</v>
      </c>
      <c r="AA22412" s="34">
        <v>160</v>
      </c>
      <c r="AB22412" s="34">
        <v>277</v>
      </c>
      <c r="AC22412" s="34">
        <v>223</v>
      </c>
    </row>
    <row r="22413" spans="1:29" x14ac:dyDescent="0.2">
      <c r="A22413" s="34" t="s">
        <v>82906</v>
      </c>
      <c r="B22413" s="34">
        <v>60</v>
      </c>
      <c r="C22413" s="34">
        <v>52</v>
      </c>
      <c r="D22413" s="34">
        <v>101</v>
      </c>
      <c r="E22413" s="34">
        <v>61</v>
      </c>
      <c r="F22413" s="34">
        <v>77</v>
      </c>
      <c r="G22413" s="34">
        <v>69</v>
      </c>
      <c r="H22413" s="34">
        <v>84</v>
      </c>
      <c r="I22413" s="34">
        <v>81</v>
      </c>
      <c r="J22413" s="34">
        <v>73</v>
      </c>
      <c r="K22413" s="34">
        <v>67</v>
      </c>
      <c r="L22413" s="34">
        <v>74</v>
      </c>
      <c r="M22413" s="34">
        <v>55</v>
      </c>
      <c r="N22413" s="34">
        <v>60</v>
      </c>
      <c r="O22413" s="34">
        <v>63</v>
      </c>
      <c r="P22413" s="34">
        <v>76</v>
      </c>
      <c r="Q22413" s="34">
        <v>72</v>
      </c>
      <c r="R22413" s="34">
        <v>94</v>
      </c>
      <c r="S22413" s="34">
        <v>68</v>
      </c>
      <c r="T22413" s="34">
        <v>56</v>
      </c>
      <c r="U22413" s="34">
        <v>55</v>
      </c>
      <c r="V22413" s="34">
        <v>76</v>
      </c>
      <c r="W22413" s="34">
        <v>94</v>
      </c>
      <c r="X22413" s="34">
        <v>94</v>
      </c>
      <c r="Y22413" s="34">
        <v>62</v>
      </c>
      <c r="Z22413" s="34">
        <v>101</v>
      </c>
      <c r="AA22413" s="34">
        <v>102</v>
      </c>
      <c r="AB22413" s="34">
        <v>80</v>
      </c>
      <c r="AC22413" s="34">
        <v>109</v>
      </c>
    </row>
    <row r="22414" spans="1:29" x14ac:dyDescent="0.2">
      <c r="A22414" s="34" t="s">
        <v>82907</v>
      </c>
      <c r="B22414" s="34">
        <v>45</v>
      </c>
      <c r="C22414" s="34">
        <v>71</v>
      </c>
      <c r="D22414" s="34">
        <v>76</v>
      </c>
      <c r="E22414" s="34">
        <v>90</v>
      </c>
      <c r="F22414" s="34">
        <v>73</v>
      </c>
      <c r="G22414" s="34">
        <v>61</v>
      </c>
      <c r="H22414" s="34">
        <v>83</v>
      </c>
      <c r="I22414" s="34">
        <v>77</v>
      </c>
      <c r="J22414" s="34">
        <v>46</v>
      </c>
      <c r="K22414" s="34">
        <v>75</v>
      </c>
      <c r="L22414" s="34">
        <v>40</v>
      </c>
      <c r="M22414" s="34">
        <v>78</v>
      </c>
      <c r="N22414" s="34">
        <v>69</v>
      </c>
      <c r="O22414" s="34">
        <v>55</v>
      </c>
      <c r="P22414" s="34">
        <v>42</v>
      </c>
      <c r="Q22414" s="34">
        <v>83</v>
      </c>
      <c r="R22414" s="34">
        <v>79</v>
      </c>
      <c r="S22414" s="34">
        <v>111</v>
      </c>
      <c r="T22414" s="34">
        <v>52</v>
      </c>
      <c r="U22414" s="34">
        <v>69</v>
      </c>
      <c r="V22414" s="34">
        <v>70</v>
      </c>
      <c r="W22414" s="34">
        <v>72</v>
      </c>
      <c r="X22414" s="34">
        <v>71</v>
      </c>
      <c r="Y22414" s="34">
        <v>83</v>
      </c>
      <c r="Z22414" s="34">
        <v>66</v>
      </c>
      <c r="AA22414" s="34">
        <v>107</v>
      </c>
      <c r="AB22414" s="34">
        <v>36</v>
      </c>
      <c r="AC22414" s="34">
        <v>107</v>
      </c>
    </row>
    <row r="22415" spans="1:29" x14ac:dyDescent="0.2">
      <c r="A22415" s="34" t="s">
        <v>82908</v>
      </c>
      <c r="B22415" s="34">
        <v>108</v>
      </c>
      <c r="C22415" s="34">
        <v>74</v>
      </c>
      <c r="D22415" s="34">
        <v>100</v>
      </c>
      <c r="E22415" s="34">
        <v>119</v>
      </c>
      <c r="F22415" s="34">
        <v>111</v>
      </c>
      <c r="G22415" s="34">
        <v>73</v>
      </c>
      <c r="H22415" s="34">
        <v>96</v>
      </c>
      <c r="I22415" s="34">
        <v>92</v>
      </c>
      <c r="J22415" s="34">
        <v>96</v>
      </c>
      <c r="K22415" s="34">
        <v>105</v>
      </c>
      <c r="L22415" s="34">
        <v>67</v>
      </c>
      <c r="M22415" s="34">
        <v>91</v>
      </c>
      <c r="N22415" s="34">
        <v>102</v>
      </c>
      <c r="O22415" s="34">
        <v>59</v>
      </c>
      <c r="P22415" s="34">
        <v>91</v>
      </c>
      <c r="Q22415" s="34">
        <v>147</v>
      </c>
      <c r="R22415" s="34">
        <v>89</v>
      </c>
      <c r="S22415" s="34">
        <v>132</v>
      </c>
      <c r="T22415" s="34">
        <v>101</v>
      </c>
      <c r="U22415" s="34">
        <v>92</v>
      </c>
      <c r="V22415" s="34">
        <v>100</v>
      </c>
      <c r="W22415" s="34">
        <v>130</v>
      </c>
      <c r="X22415" s="34">
        <v>94</v>
      </c>
      <c r="Y22415" s="34">
        <v>111</v>
      </c>
      <c r="Z22415" s="34">
        <v>150</v>
      </c>
      <c r="AA22415" s="34">
        <v>169</v>
      </c>
      <c r="AB22415" s="34">
        <v>96</v>
      </c>
      <c r="AC22415" s="34">
        <v>157</v>
      </c>
    </row>
    <row r="22416" spans="1:29" x14ac:dyDescent="0.2">
      <c r="A22416" s="34" t="s">
        <v>82909</v>
      </c>
      <c r="B22416" s="34">
        <v>126</v>
      </c>
      <c r="C22416" s="34">
        <v>218</v>
      </c>
      <c r="D22416" s="34">
        <v>143</v>
      </c>
      <c r="E22416" s="34">
        <v>212</v>
      </c>
      <c r="F22416" s="34">
        <v>184</v>
      </c>
      <c r="G22416" s="34">
        <v>215</v>
      </c>
      <c r="H22416" s="34">
        <v>121</v>
      </c>
      <c r="I22416" s="34">
        <v>181</v>
      </c>
      <c r="J22416" s="34">
        <v>126</v>
      </c>
      <c r="K22416" s="34">
        <v>167</v>
      </c>
      <c r="L22416" s="34">
        <v>111</v>
      </c>
      <c r="M22416" s="34">
        <v>142</v>
      </c>
      <c r="N22416" s="34">
        <v>134</v>
      </c>
      <c r="O22416" s="34">
        <v>139</v>
      </c>
      <c r="P22416" s="34">
        <v>115</v>
      </c>
      <c r="Q22416" s="34">
        <v>238</v>
      </c>
      <c r="R22416" s="34">
        <v>143</v>
      </c>
      <c r="S22416" s="34">
        <v>188</v>
      </c>
      <c r="T22416" s="34">
        <v>108</v>
      </c>
      <c r="U22416" s="34">
        <v>177</v>
      </c>
      <c r="V22416" s="34">
        <v>134</v>
      </c>
      <c r="W22416" s="34">
        <v>287</v>
      </c>
      <c r="X22416" s="34">
        <v>189</v>
      </c>
      <c r="Y22416" s="34">
        <v>200</v>
      </c>
      <c r="Z22416" s="34">
        <v>119</v>
      </c>
      <c r="AA22416" s="34">
        <v>257</v>
      </c>
      <c r="AB22416" s="34">
        <v>124</v>
      </c>
      <c r="AC22416" s="34">
        <v>312</v>
      </c>
    </row>
    <row r="22417" spans="1:29" x14ac:dyDescent="0.2">
      <c r="A22417" s="34" t="s">
        <v>82910</v>
      </c>
      <c r="B22417" s="34">
        <v>52</v>
      </c>
      <c r="C22417" s="34">
        <v>39</v>
      </c>
      <c r="D22417" s="34">
        <v>42</v>
      </c>
      <c r="E22417" s="34">
        <v>56</v>
      </c>
      <c r="F22417" s="34">
        <v>49</v>
      </c>
      <c r="G22417" s="34">
        <v>15</v>
      </c>
      <c r="H22417" s="34">
        <v>66</v>
      </c>
      <c r="I22417" s="34">
        <v>40</v>
      </c>
      <c r="J22417" s="34">
        <v>34</v>
      </c>
      <c r="K22417" s="34">
        <v>39</v>
      </c>
      <c r="L22417" s="34">
        <v>26</v>
      </c>
      <c r="M22417" s="34">
        <v>35</v>
      </c>
      <c r="N22417" s="34">
        <v>41</v>
      </c>
      <c r="O22417" s="34">
        <v>30</v>
      </c>
      <c r="P22417" s="34">
        <v>48</v>
      </c>
      <c r="Q22417" s="34">
        <v>77</v>
      </c>
      <c r="R22417" s="34">
        <v>65</v>
      </c>
      <c r="S22417" s="34">
        <v>48</v>
      </c>
      <c r="T22417" s="34">
        <v>44</v>
      </c>
      <c r="U22417" s="34">
        <v>53</v>
      </c>
      <c r="V22417" s="34">
        <v>58</v>
      </c>
      <c r="W22417" s="34">
        <v>64</v>
      </c>
      <c r="X22417" s="34">
        <v>45</v>
      </c>
      <c r="Y22417" s="34">
        <v>47</v>
      </c>
      <c r="Z22417" s="34">
        <v>57</v>
      </c>
      <c r="AA22417" s="34">
        <v>53</v>
      </c>
      <c r="AB22417" s="34">
        <v>78</v>
      </c>
      <c r="AC22417" s="34">
        <v>58</v>
      </c>
    </row>
    <row r="22418" spans="1:29" x14ac:dyDescent="0.2">
      <c r="A22418" s="34" t="s">
        <v>82911</v>
      </c>
      <c r="B22418" s="34">
        <v>42</v>
      </c>
      <c r="C22418" s="34">
        <v>54</v>
      </c>
      <c r="D22418" s="34">
        <v>72</v>
      </c>
      <c r="E22418" s="34">
        <v>56</v>
      </c>
      <c r="F22418" s="34">
        <v>67</v>
      </c>
      <c r="G22418" s="34">
        <v>88</v>
      </c>
      <c r="H22418" s="34">
        <v>35</v>
      </c>
      <c r="I22418" s="34">
        <v>55</v>
      </c>
      <c r="J22418" s="34">
        <v>40</v>
      </c>
      <c r="K22418" s="34">
        <v>61</v>
      </c>
      <c r="L22418" s="34">
        <v>38</v>
      </c>
      <c r="M22418" s="34">
        <v>64</v>
      </c>
      <c r="N22418" s="34">
        <v>44</v>
      </c>
      <c r="O22418" s="34">
        <v>38</v>
      </c>
      <c r="P22418" s="34">
        <v>55</v>
      </c>
      <c r="Q22418" s="34">
        <v>79</v>
      </c>
      <c r="R22418" s="34">
        <v>70</v>
      </c>
      <c r="S22418" s="34">
        <v>83</v>
      </c>
      <c r="T22418" s="34">
        <v>51</v>
      </c>
      <c r="U22418" s="34">
        <v>50</v>
      </c>
      <c r="V22418" s="34">
        <v>56</v>
      </c>
      <c r="W22418" s="34">
        <v>63</v>
      </c>
      <c r="X22418" s="34">
        <v>54</v>
      </c>
      <c r="Y22418" s="34">
        <v>51</v>
      </c>
      <c r="Z22418" s="34">
        <v>48</v>
      </c>
      <c r="AA22418" s="34">
        <v>91</v>
      </c>
      <c r="AB22418" s="34">
        <v>58</v>
      </c>
      <c r="AC22418" s="34">
        <v>86</v>
      </c>
    </row>
    <row r="22419" spans="1:29" x14ac:dyDescent="0.2">
      <c r="A22419" s="34" t="s">
        <v>82912</v>
      </c>
      <c r="B22419" s="34">
        <v>138</v>
      </c>
      <c r="C22419" s="34">
        <v>150</v>
      </c>
      <c r="D22419" s="34">
        <v>225</v>
      </c>
      <c r="E22419" s="34">
        <v>154</v>
      </c>
      <c r="F22419" s="34">
        <v>178</v>
      </c>
      <c r="G22419" s="34">
        <v>174</v>
      </c>
      <c r="H22419" s="34">
        <v>208</v>
      </c>
      <c r="I22419" s="34">
        <v>156</v>
      </c>
      <c r="J22419" s="34">
        <v>161</v>
      </c>
      <c r="K22419" s="34">
        <v>155</v>
      </c>
      <c r="L22419" s="34">
        <v>177</v>
      </c>
      <c r="M22419" s="34">
        <v>156</v>
      </c>
      <c r="N22419" s="34">
        <v>164</v>
      </c>
      <c r="O22419" s="34">
        <v>116</v>
      </c>
      <c r="P22419" s="34">
        <v>158</v>
      </c>
      <c r="Q22419" s="34">
        <v>207</v>
      </c>
      <c r="R22419" s="34">
        <v>241</v>
      </c>
      <c r="S22419" s="34">
        <v>175</v>
      </c>
      <c r="T22419" s="34">
        <v>228</v>
      </c>
      <c r="U22419" s="34">
        <v>157</v>
      </c>
      <c r="V22419" s="34">
        <v>177</v>
      </c>
      <c r="W22419" s="34">
        <v>208</v>
      </c>
      <c r="X22419" s="34">
        <v>215</v>
      </c>
      <c r="Y22419" s="34">
        <v>219</v>
      </c>
      <c r="Z22419" s="34">
        <v>212</v>
      </c>
      <c r="AA22419" s="34">
        <v>216</v>
      </c>
      <c r="AB22419" s="34">
        <v>230</v>
      </c>
      <c r="AC22419" s="34">
        <v>251</v>
      </c>
    </row>
    <row r="22420" spans="1:29" x14ac:dyDescent="0.2">
      <c r="A22420" s="34" t="s">
        <v>82913</v>
      </c>
      <c r="B22420" s="34">
        <v>74</v>
      </c>
      <c r="C22420" s="34">
        <v>63</v>
      </c>
      <c r="D22420" s="34">
        <v>92</v>
      </c>
      <c r="E22420" s="34">
        <v>51</v>
      </c>
      <c r="F22420" s="34">
        <v>74</v>
      </c>
      <c r="G22420" s="34">
        <v>84</v>
      </c>
      <c r="H22420" s="34">
        <v>73</v>
      </c>
      <c r="I22420" s="34">
        <v>37</v>
      </c>
      <c r="J22420" s="34">
        <v>52</v>
      </c>
      <c r="K22420" s="34">
        <v>97</v>
      </c>
      <c r="L22420" s="34">
        <v>46</v>
      </c>
      <c r="M22420" s="34">
        <v>62</v>
      </c>
      <c r="N22420" s="34">
        <v>71</v>
      </c>
      <c r="O22420" s="34">
        <v>51</v>
      </c>
      <c r="P22420" s="34">
        <v>73</v>
      </c>
      <c r="Q22420" s="34">
        <v>105</v>
      </c>
      <c r="R22420" s="34">
        <v>92</v>
      </c>
      <c r="S22420" s="34">
        <v>77</v>
      </c>
      <c r="T22420" s="34">
        <v>47</v>
      </c>
      <c r="U22420" s="34">
        <v>66</v>
      </c>
      <c r="V22420" s="34">
        <v>81</v>
      </c>
      <c r="W22420" s="34">
        <v>75</v>
      </c>
      <c r="X22420" s="34">
        <v>86</v>
      </c>
      <c r="Y22420" s="34">
        <v>72</v>
      </c>
      <c r="Z22420" s="34">
        <v>73</v>
      </c>
      <c r="AA22420" s="34">
        <v>105</v>
      </c>
      <c r="AB22420" s="34">
        <v>44</v>
      </c>
      <c r="AC22420" s="34">
        <v>92</v>
      </c>
    </row>
    <row r="22421" spans="1:29" x14ac:dyDescent="0.2">
      <c r="A22421" s="34" t="s">
        <v>82914</v>
      </c>
      <c r="B22421" s="34">
        <v>58</v>
      </c>
      <c r="C22421" s="34">
        <v>26</v>
      </c>
      <c r="D22421" s="34">
        <v>23</v>
      </c>
      <c r="E22421" s="34">
        <v>46</v>
      </c>
      <c r="F22421" s="34">
        <v>38</v>
      </c>
      <c r="G22421" s="34">
        <v>42</v>
      </c>
      <c r="H22421" s="34">
        <v>30</v>
      </c>
      <c r="I22421" s="34">
        <v>23</v>
      </c>
      <c r="J22421" s="34">
        <v>53</v>
      </c>
      <c r="K22421" s="34">
        <v>32</v>
      </c>
      <c r="L22421" s="34">
        <v>33</v>
      </c>
      <c r="M22421" s="34">
        <v>23</v>
      </c>
      <c r="N22421" s="34">
        <v>38</v>
      </c>
      <c r="O22421" s="34">
        <v>22</v>
      </c>
      <c r="P22421" s="34">
        <v>24</v>
      </c>
      <c r="Q22421" s="34">
        <v>44</v>
      </c>
      <c r="R22421" s="34">
        <v>53</v>
      </c>
      <c r="S22421" s="34">
        <v>35</v>
      </c>
      <c r="T22421" s="34">
        <v>67</v>
      </c>
      <c r="U22421" s="34">
        <v>48</v>
      </c>
      <c r="V22421" s="34">
        <v>53</v>
      </c>
      <c r="W22421" s="34">
        <v>58</v>
      </c>
      <c r="X22421" s="34">
        <v>33</v>
      </c>
      <c r="Y22421" s="34">
        <v>50</v>
      </c>
      <c r="Z22421" s="34">
        <v>46</v>
      </c>
      <c r="AA22421" s="34">
        <v>37</v>
      </c>
      <c r="AB22421" s="34">
        <v>45</v>
      </c>
      <c r="AC22421" s="34">
        <v>55</v>
      </c>
    </row>
    <row r="22422" spans="1:29" x14ac:dyDescent="0.2">
      <c r="A22422" s="34" t="s">
        <v>82915</v>
      </c>
      <c r="B22422" s="34">
        <v>38</v>
      </c>
      <c r="C22422" s="34">
        <v>43</v>
      </c>
      <c r="D22422" s="34">
        <v>69</v>
      </c>
      <c r="E22422" s="34">
        <v>38</v>
      </c>
      <c r="F22422" s="34">
        <v>59</v>
      </c>
      <c r="G22422" s="34">
        <v>61</v>
      </c>
      <c r="H22422" s="34">
        <v>44</v>
      </c>
      <c r="I22422" s="34">
        <v>45</v>
      </c>
      <c r="J22422" s="34">
        <v>60</v>
      </c>
      <c r="K22422" s="34">
        <v>59</v>
      </c>
      <c r="L22422" s="34">
        <v>58</v>
      </c>
      <c r="M22422" s="34">
        <v>36</v>
      </c>
      <c r="N22422" s="34">
        <v>43</v>
      </c>
      <c r="O22422" s="34">
        <v>44</v>
      </c>
      <c r="P22422" s="34">
        <v>57</v>
      </c>
      <c r="Q22422" s="34">
        <v>45</v>
      </c>
      <c r="R22422" s="34">
        <v>67</v>
      </c>
      <c r="S22422" s="34">
        <v>30</v>
      </c>
      <c r="T22422" s="34">
        <v>61</v>
      </c>
      <c r="U22422" s="34">
        <v>55</v>
      </c>
      <c r="V22422" s="34">
        <v>43</v>
      </c>
      <c r="W22422" s="34">
        <v>46</v>
      </c>
      <c r="X22422" s="34">
        <v>48</v>
      </c>
      <c r="Y22422" s="34">
        <v>54</v>
      </c>
      <c r="Z22422" s="34">
        <v>47</v>
      </c>
      <c r="AA22422" s="34">
        <v>48</v>
      </c>
      <c r="AB22422" s="34">
        <v>51</v>
      </c>
      <c r="AC22422" s="34">
        <v>57</v>
      </c>
    </row>
    <row r="22423" spans="1:29" x14ac:dyDescent="0.2">
      <c r="A22423" s="34" t="s">
        <v>82916</v>
      </c>
      <c r="B22423" s="34">
        <v>0</v>
      </c>
      <c r="C22423" s="34">
        <v>0</v>
      </c>
      <c r="D22423" s="34">
        <v>0</v>
      </c>
      <c r="E22423" s="34">
        <v>0</v>
      </c>
      <c r="F22423" s="34">
        <v>0</v>
      </c>
      <c r="G22423" s="34">
        <v>0</v>
      </c>
      <c r="H22423" s="34">
        <v>0</v>
      </c>
      <c r="I22423" s="34">
        <v>0</v>
      </c>
      <c r="J22423" s="34">
        <v>0</v>
      </c>
      <c r="K22423" s="34">
        <v>0</v>
      </c>
      <c r="L22423" s="34">
        <v>0</v>
      </c>
      <c r="M22423" s="34">
        <v>0</v>
      </c>
      <c r="N22423" s="34">
        <v>0</v>
      </c>
      <c r="O22423" s="34">
        <v>0</v>
      </c>
      <c r="P22423" s="34">
        <v>0</v>
      </c>
      <c r="Q22423" s="34">
        <v>0</v>
      </c>
      <c r="R22423" s="34">
        <v>0</v>
      </c>
      <c r="S22423" s="34">
        <v>0</v>
      </c>
      <c r="T22423" s="34">
        <v>0</v>
      </c>
      <c r="U22423" s="34">
        <v>0</v>
      </c>
      <c r="V22423" s="34">
        <v>0</v>
      </c>
      <c r="W22423" s="34">
        <v>0</v>
      </c>
      <c r="X22423" s="34">
        <v>0</v>
      </c>
      <c r="Y22423" s="34">
        <v>0</v>
      </c>
      <c r="Z22423" s="34">
        <v>0</v>
      </c>
      <c r="AA22423" s="34">
        <v>0</v>
      </c>
      <c r="AB22423" s="34">
        <v>0</v>
      </c>
      <c r="AC22423" s="34">
        <v>0</v>
      </c>
    </row>
    <row r="22424" spans="1:29" x14ac:dyDescent="0.2">
      <c r="A22424" s="34" t="s">
        <v>82917</v>
      </c>
      <c r="B22424" s="34">
        <v>75</v>
      </c>
      <c r="C22424" s="34">
        <v>37</v>
      </c>
      <c r="D22424" s="34">
        <v>31</v>
      </c>
      <c r="E22424" s="34">
        <v>31</v>
      </c>
      <c r="F22424" s="34">
        <v>43</v>
      </c>
      <c r="G22424" s="34">
        <v>49</v>
      </c>
      <c r="H22424" s="34">
        <v>38</v>
      </c>
      <c r="I22424" s="34">
        <v>41</v>
      </c>
      <c r="J22424" s="34">
        <v>37</v>
      </c>
      <c r="K22424" s="34">
        <v>64</v>
      </c>
      <c r="L22424" s="34">
        <v>28</v>
      </c>
      <c r="M22424" s="34">
        <v>36</v>
      </c>
      <c r="N22424" s="34">
        <v>30</v>
      </c>
      <c r="O22424" s="34">
        <v>46</v>
      </c>
      <c r="P22424" s="34">
        <v>38</v>
      </c>
      <c r="Q22424" s="34">
        <v>42</v>
      </c>
      <c r="R22424" s="34">
        <v>33</v>
      </c>
      <c r="S22424" s="34">
        <v>58</v>
      </c>
      <c r="T22424" s="34">
        <v>41</v>
      </c>
      <c r="U22424" s="34">
        <v>57</v>
      </c>
      <c r="V22424" s="34">
        <v>62</v>
      </c>
      <c r="W22424" s="34">
        <v>64</v>
      </c>
      <c r="X22424" s="34">
        <v>43</v>
      </c>
      <c r="Y22424" s="34">
        <v>38</v>
      </c>
      <c r="Z22424" s="34">
        <v>39</v>
      </c>
      <c r="AA22424" s="34">
        <v>64</v>
      </c>
      <c r="AB22424" s="34">
        <v>36</v>
      </c>
      <c r="AC22424" s="34">
        <v>71</v>
      </c>
    </row>
    <row r="22425" spans="1:29" x14ac:dyDescent="0.2">
      <c r="A22425" s="34" t="s">
        <v>82918</v>
      </c>
      <c r="B22425" s="34">
        <v>244</v>
      </c>
      <c r="C22425" s="34">
        <v>221</v>
      </c>
      <c r="D22425" s="34">
        <v>308</v>
      </c>
      <c r="E22425" s="34">
        <v>227</v>
      </c>
      <c r="F22425" s="34">
        <v>320</v>
      </c>
      <c r="G22425" s="34">
        <v>251</v>
      </c>
      <c r="H22425" s="34">
        <v>252</v>
      </c>
      <c r="I22425" s="34">
        <v>188</v>
      </c>
      <c r="J22425" s="34">
        <v>370</v>
      </c>
      <c r="K22425" s="34">
        <v>230</v>
      </c>
      <c r="L22425" s="34">
        <v>291</v>
      </c>
      <c r="M22425" s="34">
        <v>248</v>
      </c>
      <c r="N22425" s="34">
        <v>314</v>
      </c>
      <c r="O22425" s="34">
        <v>223</v>
      </c>
      <c r="P22425" s="34">
        <v>285</v>
      </c>
      <c r="Q22425" s="34">
        <v>362</v>
      </c>
      <c r="R22425" s="34">
        <v>405</v>
      </c>
      <c r="S22425" s="34">
        <v>264</v>
      </c>
      <c r="T22425" s="34">
        <v>405</v>
      </c>
      <c r="U22425" s="34">
        <v>264</v>
      </c>
      <c r="V22425" s="34">
        <v>370</v>
      </c>
      <c r="W22425" s="34">
        <v>410</v>
      </c>
      <c r="X22425" s="34">
        <v>349</v>
      </c>
      <c r="Y22425" s="34">
        <v>363</v>
      </c>
      <c r="Z22425" s="34">
        <v>325</v>
      </c>
      <c r="AA22425" s="34">
        <v>231</v>
      </c>
      <c r="AB22425" s="34">
        <v>401</v>
      </c>
      <c r="AC22425" s="34">
        <v>341</v>
      </c>
    </row>
    <row r="22426" spans="1:29" x14ac:dyDescent="0.2">
      <c r="A22426" s="34" t="s">
        <v>82919</v>
      </c>
      <c r="B22426" s="34">
        <v>84</v>
      </c>
      <c r="C22426" s="34">
        <v>57</v>
      </c>
      <c r="D22426" s="34">
        <v>47</v>
      </c>
      <c r="E22426" s="34">
        <v>77</v>
      </c>
      <c r="F22426" s="34">
        <v>82</v>
      </c>
      <c r="G22426" s="34">
        <v>60</v>
      </c>
      <c r="H22426" s="34">
        <v>26</v>
      </c>
      <c r="I22426" s="34">
        <v>66</v>
      </c>
      <c r="J22426" s="34">
        <v>32</v>
      </c>
      <c r="K22426" s="34">
        <v>77</v>
      </c>
      <c r="L22426" s="34">
        <v>36</v>
      </c>
      <c r="M22426" s="34">
        <v>81</v>
      </c>
      <c r="N22426" s="34">
        <v>66</v>
      </c>
      <c r="O22426" s="34">
        <v>63</v>
      </c>
      <c r="P22426" s="34">
        <v>60</v>
      </c>
      <c r="Q22426" s="34">
        <v>66</v>
      </c>
      <c r="R22426" s="34">
        <v>61</v>
      </c>
      <c r="S22426" s="34">
        <v>91</v>
      </c>
      <c r="T22426" s="34">
        <v>38</v>
      </c>
      <c r="U22426" s="34">
        <v>57</v>
      </c>
      <c r="V22426" s="34">
        <v>100</v>
      </c>
      <c r="W22426" s="34">
        <v>73</v>
      </c>
      <c r="X22426" s="34">
        <v>116</v>
      </c>
      <c r="Y22426" s="34">
        <v>59</v>
      </c>
      <c r="Z22426" s="34">
        <v>86</v>
      </c>
      <c r="AA22426" s="34">
        <v>82</v>
      </c>
      <c r="AB22426" s="34">
        <v>55</v>
      </c>
      <c r="AC22426" s="34">
        <v>103</v>
      </c>
    </row>
    <row r="22427" spans="1:29" x14ac:dyDescent="0.2">
      <c r="A22427" s="34" t="s">
        <v>82920</v>
      </c>
      <c r="B22427" s="34">
        <v>83</v>
      </c>
      <c r="C22427" s="34">
        <v>29</v>
      </c>
      <c r="D22427" s="34">
        <v>31</v>
      </c>
      <c r="E22427" s="34">
        <v>43</v>
      </c>
      <c r="F22427" s="34">
        <v>40</v>
      </c>
      <c r="G22427" s="34">
        <v>33</v>
      </c>
      <c r="H22427" s="34">
        <v>36</v>
      </c>
      <c r="I22427" s="34">
        <v>62</v>
      </c>
      <c r="J22427" s="34">
        <v>62</v>
      </c>
      <c r="K22427" s="34">
        <v>57</v>
      </c>
      <c r="L22427" s="34">
        <v>39</v>
      </c>
      <c r="M22427" s="34">
        <v>42</v>
      </c>
      <c r="N22427" s="34">
        <v>29</v>
      </c>
      <c r="O22427" s="34">
        <v>32</v>
      </c>
      <c r="P22427" s="34">
        <v>39</v>
      </c>
      <c r="Q22427" s="34">
        <v>49</v>
      </c>
      <c r="R22427" s="34">
        <v>50</v>
      </c>
      <c r="S22427" s="34">
        <v>47</v>
      </c>
      <c r="T22427" s="34">
        <v>38</v>
      </c>
      <c r="U22427" s="34">
        <v>24</v>
      </c>
      <c r="V22427" s="34">
        <v>24</v>
      </c>
      <c r="W22427" s="34">
        <v>41</v>
      </c>
      <c r="X22427" s="34">
        <v>21</v>
      </c>
      <c r="Y22427" s="34">
        <v>45</v>
      </c>
      <c r="Z22427" s="34">
        <v>29</v>
      </c>
      <c r="AA22427" s="34">
        <v>36</v>
      </c>
      <c r="AB22427" s="34">
        <v>32</v>
      </c>
      <c r="AC22427" s="34">
        <v>46</v>
      </c>
    </row>
    <row r="22428" spans="1:29" x14ac:dyDescent="0.2">
      <c r="A22428" s="34" t="s">
        <v>82921</v>
      </c>
      <c r="B22428" s="34">
        <v>126</v>
      </c>
      <c r="C22428" s="34">
        <v>104</v>
      </c>
      <c r="D22428" s="34">
        <v>123</v>
      </c>
      <c r="E22428" s="34">
        <v>125</v>
      </c>
      <c r="F22428" s="34">
        <v>150</v>
      </c>
      <c r="G22428" s="34">
        <v>123</v>
      </c>
      <c r="H22428" s="34">
        <v>131</v>
      </c>
      <c r="I22428" s="34">
        <v>124</v>
      </c>
      <c r="J22428" s="34">
        <v>118</v>
      </c>
      <c r="K22428" s="34">
        <v>106</v>
      </c>
      <c r="L22428" s="34">
        <v>110</v>
      </c>
      <c r="M22428" s="34">
        <v>120</v>
      </c>
      <c r="N22428" s="34">
        <v>108</v>
      </c>
      <c r="O22428" s="34">
        <v>124</v>
      </c>
      <c r="P22428" s="34">
        <v>128</v>
      </c>
      <c r="Q22428" s="34">
        <v>148</v>
      </c>
      <c r="R22428" s="34">
        <v>163</v>
      </c>
      <c r="S22428" s="34">
        <v>153</v>
      </c>
      <c r="T22428" s="34">
        <v>114</v>
      </c>
      <c r="U22428" s="34">
        <v>112</v>
      </c>
      <c r="V22428" s="34">
        <v>143</v>
      </c>
      <c r="W22428" s="34">
        <v>112</v>
      </c>
      <c r="X22428" s="34">
        <v>156</v>
      </c>
      <c r="Y22428" s="34">
        <v>112</v>
      </c>
      <c r="Z22428" s="34">
        <v>115</v>
      </c>
      <c r="AA22428" s="34">
        <v>172</v>
      </c>
      <c r="AB22428" s="34">
        <v>124</v>
      </c>
      <c r="AC22428" s="34">
        <v>188</v>
      </c>
    </row>
    <row r="22429" spans="1:29" x14ac:dyDescent="0.2">
      <c r="A22429" s="34" t="s">
        <v>82922</v>
      </c>
      <c r="B22429" s="34">
        <v>13</v>
      </c>
      <c r="C22429" s="34">
        <v>29</v>
      </c>
      <c r="D22429" s="34">
        <v>29</v>
      </c>
      <c r="E22429" s="34">
        <v>41</v>
      </c>
      <c r="F22429" s="34">
        <v>26</v>
      </c>
      <c r="G22429" s="34">
        <v>18</v>
      </c>
      <c r="H22429" s="34">
        <v>18</v>
      </c>
      <c r="I22429" s="34">
        <v>38</v>
      </c>
      <c r="J22429" s="34">
        <v>28</v>
      </c>
      <c r="K22429" s="34">
        <v>49</v>
      </c>
      <c r="L22429" s="34">
        <v>10</v>
      </c>
      <c r="M22429" s="34">
        <v>23</v>
      </c>
      <c r="N22429" s="34">
        <v>22</v>
      </c>
      <c r="O22429" s="34">
        <v>58</v>
      </c>
      <c r="P22429" s="34">
        <v>14</v>
      </c>
      <c r="Q22429" s="34">
        <v>27</v>
      </c>
      <c r="R22429" s="34">
        <v>28</v>
      </c>
      <c r="S22429" s="34">
        <v>38</v>
      </c>
      <c r="T22429" s="34">
        <v>20</v>
      </c>
      <c r="U22429" s="34">
        <v>41</v>
      </c>
      <c r="V22429" s="34">
        <v>34</v>
      </c>
      <c r="W22429" s="34">
        <v>45</v>
      </c>
      <c r="X22429" s="34">
        <v>26</v>
      </c>
      <c r="Y22429" s="34">
        <v>38</v>
      </c>
      <c r="Z22429" s="34">
        <v>35</v>
      </c>
      <c r="AA22429" s="34">
        <v>37</v>
      </c>
      <c r="AB22429" s="34">
        <v>24</v>
      </c>
      <c r="AC22429" s="34">
        <v>78</v>
      </c>
    </row>
    <row r="22430" spans="1:29" x14ac:dyDescent="0.2">
      <c r="A22430" s="34" t="s">
        <v>82923</v>
      </c>
      <c r="B22430" s="34">
        <v>61</v>
      </c>
      <c r="C22430" s="34">
        <v>27</v>
      </c>
      <c r="D22430" s="34">
        <v>47</v>
      </c>
      <c r="E22430" s="34">
        <v>41</v>
      </c>
      <c r="F22430" s="34">
        <v>57</v>
      </c>
      <c r="G22430" s="34">
        <v>36</v>
      </c>
      <c r="H22430" s="34">
        <v>53</v>
      </c>
      <c r="I22430" s="34">
        <v>55</v>
      </c>
      <c r="J22430" s="34">
        <v>59</v>
      </c>
      <c r="K22430" s="34">
        <v>41</v>
      </c>
      <c r="L22430" s="34">
        <v>53</v>
      </c>
      <c r="M22430" s="34">
        <v>34</v>
      </c>
      <c r="N22430" s="34">
        <v>46</v>
      </c>
      <c r="O22430" s="34">
        <v>62</v>
      </c>
      <c r="P22430" s="34">
        <v>52</v>
      </c>
      <c r="Q22430" s="34">
        <v>55</v>
      </c>
      <c r="R22430" s="34">
        <v>58</v>
      </c>
      <c r="S22430" s="34">
        <v>67</v>
      </c>
      <c r="T22430" s="34">
        <v>64</v>
      </c>
      <c r="U22430" s="34">
        <v>49</v>
      </c>
      <c r="V22430" s="34">
        <v>63</v>
      </c>
      <c r="W22430" s="34">
        <v>82</v>
      </c>
      <c r="X22430" s="34">
        <v>54</v>
      </c>
      <c r="Y22430" s="34">
        <v>72</v>
      </c>
      <c r="Z22430" s="34">
        <v>55</v>
      </c>
      <c r="AA22430" s="34">
        <v>49</v>
      </c>
      <c r="AB22430" s="34">
        <v>91</v>
      </c>
      <c r="AC22430" s="34">
        <v>68</v>
      </c>
    </row>
    <row r="22431" spans="1:29" x14ac:dyDescent="0.2">
      <c r="A22431" s="34" t="s">
        <v>82924</v>
      </c>
      <c r="B22431" s="34">
        <v>31</v>
      </c>
      <c r="C22431" s="34">
        <v>30</v>
      </c>
      <c r="D22431" s="34">
        <v>30</v>
      </c>
      <c r="E22431" s="34">
        <v>37</v>
      </c>
      <c r="F22431" s="34">
        <v>36</v>
      </c>
      <c r="G22431" s="34">
        <v>35</v>
      </c>
      <c r="H22431" s="34">
        <v>15</v>
      </c>
      <c r="I22431" s="34">
        <v>22</v>
      </c>
      <c r="J22431" s="34">
        <v>25</v>
      </c>
      <c r="K22431" s="34">
        <v>16</v>
      </c>
      <c r="L22431" s="34">
        <v>12</v>
      </c>
      <c r="M22431" s="34">
        <v>23</v>
      </c>
      <c r="N22431" s="34">
        <v>39</v>
      </c>
      <c r="O22431" s="34">
        <v>21</v>
      </c>
      <c r="P22431" s="34">
        <v>20</v>
      </c>
      <c r="Q22431" s="34">
        <v>21</v>
      </c>
      <c r="R22431" s="34">
        <v>35</v>
      </c>
      <c r="S22431" s="34">
        <v>23</v>
      </c>
      <c r="T22431" s="34">
        <v>29</v>
      </c>
      <c r="U22431" s="34">
        <v>22</v>
      </c>
      <c r="V22431" s="34">
        <v>56</v>
      </c>
      <c r="W22431" s="34">
        <v>21</v>
      </c>
      <c r="X22431" s="34">
        <v>50</v>
      </c>
      <c r="Y22431" s="34">
        <v>11</v>
      </c>
      <c r="Z22431" s="34">
        <v>32</v>
      </c>
      <c r="AA22431" s="34">
        <v>30</v>
      </c>
      <c r="AB22431" s="34">
        <v>35</v>
      </c>
      <c r="AC22431" s="34">
        <v>42</v>
      </c>
    </row>
    <row r="22432" spans="1:29" x14ac:dyDescent="0.2">
      <c r="A22432" s="34" t="s">
        <v>82925</v>
      </c>
      <c r="B22432" s="34">
        <v>75</v>
      </c>
      <c r="C22432" s="34">
        <v>54</v>
      </c>
      <c r="D22432" s="34">
        <v>95</v>
      </c>
      <c r="E22432" s="34">
        <v>62</v>
      </c>
      <c r="F22432" s="34">
        <v>85</v>
      </c>
      <c r="G22432" s="34">
        <v>79</v>
      </c>
      <c r="H22432" s="34">
        <v>106</v>
      </c>
      <c r="I22432" s="34">
        <v>68</v>
      </c>
      <c r="J22432" s="34">
        <v>80</v>
      </c>
      <c r="K22432" s="34">
        <v>79</v>
      </c>
      <c r="L22432" s="34">
        <v>77</v>
      </c>
      <c r="M22432" s="34">
        <v>58</v>
      </c>
      <c r="N22432" s="34">
        <v>58</v>
      </c>
      <c r="O22432" s="34">
        <v>59</v>
      </c>
      <c r="P22432" s="34">
        <v>87</v>
      </c>
      <c r="Q22432" s="34">
        <v>106</v>
      </c>
      <c r="R22432" s="34">
        <v>106</v>
      </c>
      <c r="S22432" s="34">
        <v>80</v>
      </c>
      <c r="T22432" s="34">
        <v>93</v>
      </c>
      <c r="U22432" s="34">
        <v>65</v>
      </c>
      <c r="V22432" s="34">
        <v>102</v>
      </c>
      <c r="W22432" s="34">
        <v>113</v>
      </c>
      <c r="X22432" s="34">
        <v>131</v>
      </c>
      <c r="Y22432" s="34">
        <v>91</v>
      </c>
      <c r="Z22432" s="34">
        <v>83</v>
      </c>
      <c r="AA22432" s="34">
        <v>103</v>
      </c>
      <c r="AB22432" s="34">
        <v>85</v>
      </c>
      <c r="AC22432" s="34">
        <v>127</v>
      </c>
    </row>
    <row r="22433" spans="1:29" x14ac:dyDescent="0.2">
      <c r="A22433" s="34" t="s">
        <v>82926</v>
      </c>
      <c r="B22433" s="34">
        <v>189</v>
      </c>
      <c r="C22433" s="34">
        <v>140</v>
      </c>
      <c r="D22433" s="34">
        <v>170</v>
      </c>
      <c r="E22433" s="34">
        <v>115</v>
      </c>
      <c r="F22433" s="34">
        <v>189</v>
      </c>
      <c r="G22433" s="34">
        <v>123</v>
      </c>
      <c r="H22433" s="34">
        <v>137</v>
      </c>
      <c r="I22433" s="34">
        <v>122</v>
      </c>
      <c r="J22433" s="34">
        <v>157</v>
      </c>
      <c r="K22433" s="34">
        <v>160</v>
      </c>
      <c r="L22433" s="34">
        <v>184</v>
      </c>
      <c r="M22433" s="34">
        <v>127</v>
      </c>
      <c r="N22433" s="34">
        <v>140</v>
      </c>
      <c r="O22433" s="34">
        <v>127</v>
      </c>
      <c r="P22433" s="34">
        <v>141</v>
      </c>
      <c r="Q22433" s="34">
        <v>149</v>
      </c>
      <c r="R22433" s="34">
        <v>213</v>
      </c>
      <c r="S22433" s="34">
        <v>155</v>
      </c>
      <c r="T22433" s="34">
        <v>218</v>
      </c>
      <c r="U22433" s="34">
        <v>206</v>
      </c>
      <c r="V22433" s="34">
        <v>180</v>
      </c>
      <c r="W22433" s="34">
        <v>142</v>
      </c>
      <c r="X22433" s="34">
        <v>216</v>
      </c>
      <c r="Y22433" s="34">
        <v>147</v>
      </c>
      <c r="Z22433" s="34">
        <v>137</v>
      </c>
      <c r="AA22433" s="34">
        <v>156</v>
      </c>
      <c r="AB22433" s="34">
        <v>170</v>
      </c>
      <c r="AC22433" s="34">
        <v>219</v>
      </c>
    </row>
    <row r="22434" spans="1:29" x14ac:dyDescent="0.2">
      <c r="A22434" s="34" t="s">
        <v>82927</v>
      </c>
      <c r="B22434" s="34">
        <v>46</v>
      </c>
      <c r="C22434" s="34">
        <v>31</v>
      </c>
      <c r="D22434" s="34">
        <v>18</v>
      </c>
      <c r="E22434" s="34">
        <v>40</v>
      </c>
      <c r="F22434" s="34">
        <v>44</v>
      </c>
      <c r="G22434" s="34">
        <v>23</v>
      </c>
      <c r="H22434" s="34">
        <v>33</v>
      </c>
      <c r="I22434" s="34">
        <v>31</v>
      </c>
      <c r="J22434" s="34">
        <v>40</v>
      </c>
      <c r="K22434" s="34">
        <v>32</v>
      </c>
      <c r="L22434" s="34">
        <v>34</v>
      </c>
      <c r="M22434" s="34">
        <v>30</v>
      </c>
      <c r="N22434" s="34">
        <v>31</v>
      </c>
      <c r="O22434" s="34">
        <v>37</v>
      </c>
      <c r="P22434" s="34">
        <v>37</v>
      </c>
      <c r="Q22434" s="34">
        <v>21</v>
      </c>
      <c r="R22434" s="34">
        <v>25</v>
      </c>
      <c r="S22434" s="34">
        <v>38</v>
      </c>
      <c r="T22434" s="34">
        <v>33</v>
      </c>
      <c r="U22434" s="34">
        <v>29</v>
      </c>
      <c r="V22434" s="34">
        <v>64</v>
      </c>
      <c r="W22434" s="34">
        <v>45</v>
      </c>
      <c r="X22434" s="34">
        <v>49</v>
      </c>
      <c r="Y22434" s="34">
        <v>44</v>
      </c>
      <c r="Z22434" s="34">
        <v>47</v>
      </c>
      <c r="AA22434" s="34">
        <v>37</v>
      </c>
      <c r="AB22434" s="34">
        <v>40</v>
      </c>
      <c r="AC22434" s="34">
        <v>81</v>
      </c>
    </row>
    <row r="22435" spans="1:29" x14ac:dyDescent="0.2">
      <c r="A22435" s="34" t="s">
        <v>82928</v>
      </c>
      <c r="B22435" s="34">
        <v>25</v>
      </c>
      <c r="C22435" s="34">
        <v>27</v>
      </c>
      <c r="D22435" s="34">
        <v>24</v>
      </c>
      <c r="E22435" s="34">
        <v>24</v>
      </c>
      <c r="F22435" s="34">
        <v>16</v>
      </c>
      <c r="G22435" s="34">
        <v>28</v>
      </c>
      <c r="H22435" s="34">
        <v>24</v>
      </c>
      <c r="I22435" s="34">
        <v>31</v>
      </c>
      <c r="J22435" s="34">
        <v>18</v>
      </c>
      <c r="K22435" s="34">
        <v>28</v>
      </c>
      <c r="L22435" s="34">
        <v>4</v>
      </c>
      <c r="M22435" s="34">
        <v>33</v>
      </c>
      <c r="N22435" s="34">
        <v>20</v>
      </c>
      <c r="O22435" s="34">
        <v>28</v>
      </c>
      <c r="P22435" s="34">
        <v>22</v>
      </c>
      <c r="Q22435" s="34">
        <v>27</v>
      </c>
      <c r="R22435" s="34">
        <v>19</v>
      </c>
      <c r="S22435" s="34">
        <v>27</v>
      </c>
      <c r="T22435" s="34">
        <v>13</v>
      </c>
      <c r="U22435" s="34">
        <v>21</v>
      </c>
      <c r="V22435" s="34">
        <v>20</v>
      </c>
      <c r="W22435" s="34">
        <v>21</v>
      </c>
      <c r="X22435" s="34">
        <v>24</v>
      </c>
      <c r="Y22435" s="34">
        <v>12</v>
      </c>
      <c r="Z22435" s="34">
        <v>28</v>
      </c>
      <c r="AA22435" s="34">
        <v>41</v>
      </c>
      <c r="AB22435" s="34">
        <v>15</v>
      </c>
      <c r="AC22435" s="34">
        <v>46</v>
      </c>
    </row>
    <row r="22436" spans="1:29" x14ac:dyDescent="0.2">
      <c r="A22436" s="34" t="s">
        <v>82929</v>
      </c>
      <c r="B22436" s="34">
        <v>259</v>
      </c>
      <c r="C22436" s="34">
        <v>155</v>
      </c>
      <c r="D22436" s="34">
        <v>186</v>
      </c>
      <c r="E22436" s="34">
        <v>177</v>
      </c>
      <c r="F22436" s="34">
        <v>205</v>
      </c>
      <c r="G22436" s="34">
        <v>155</v>
      </c>
      <c r="H22436" s="34">
        <v>196</v>
      </c>
      <c r="I22436" s="34">
        <v>168</v>
      </c>
      <c r="J22436" s="34">
        <v>136</v>
      </c>
      <c r="K22436" s="34">
        <v>175</v>
      </c>
      <c r="L22436" s="34">
        <v>144</v>
      </c>
      <c r="M22436" s="34">
        <v>160</v>
      </c>
      <c r="N22436" s="34">
        <v>122</v>
      </c>
      <c r="O22436" s="34">
        <v>133</v>
      </c>
      <c r="P22436" s="34">
        <v>146</v>
      </c>
      <c r="Q22436" s="34">
        <v>235</v>
      </c>
      <c r="R22436" s="34">
        <v>240</v>
      </c>
      <c r="S22436" s="34">
        <v>201</v>
      </c>
      <c r="T22436" s="34">
        <v>211</v>
      </c>
      <c r="U22436" s="34">
        <v>206</v>
      </c>
      <c r="V22436" s="34">
        <v>189</v>
      </c>
      <c r="W22436" s="34">
        <v>261</v>
      </c>
      <c r="X22436" s="34">
        <v>221</v>
      </c>
      <c r="Y22436" s="34">
        <v>263</v>
      </c>
      <c r="Z22436" s="34">
        <v>190</v>
      </c>
      <c r="AA22436" s="34">
        <v>262</v>
      </c>
      <c r="AB22436" s="34">
        <v>202</v>
      </c>
      <c r="AC22436" s="34">
        <v>340</v>
      </c>
    </row>
    <row r="22437" spans="1:29" x14ac:dyDescent="0.2">
      <c r="A22437" s="34" t="s">
        <v>82930</v>
      </c>
      <c r="B22437" s="34">
        <v>32</v>
      </c>
      <c r="C22437" s="34">
        <v>52</v>
      </c>
      <c r="D22437" s="34">
        <v>45</v>
      </c>
      <c r="E22437" s="34">
        <v>48</v>
      </c>
      <c r="F22437" s="34">
        <v>34</v>
      </c>
      <c r="G22437" s="34">
        <v>33</v>
      </c>
      <c r="H22437" s="34">
        <v>30</v>
      </c>
      <c r="I22437" s="34">
        <v>48</v>
      </c>
      <c r="J22437" s="34">
        <v>24</v>
      </c>
      <c r="K22437" s="34">
        <v>34</v>
      </c>
      <c r="L22437" s="34">
        <v>14</v>
      </c>
      <c r="M22437" s="34">
        <v>28</v>
      </c>
      <c r="N22437" s="34">
        <v>37</v>
      </c>
      <c r="O22437" s="34">
        <v>28</v>
      </c>
      <c r="P22437" s="34">
        <v>37</v>
      </c>
      <c r="Q22437" s="34">
        <v>34</v>
      </c>
      <c r="R22437" s="34">
        <v>26</v>
      </c>
      <c r="S22437" s="34">
        <v>61</v>
      </c>
      <c r="T22437" s="34">
        <v>29</v>
      </c>
      <c r="U22437" s="34">
        <v>45</v>
      </c>
      <c r="V22437" s="34">
        <v>29</v>
      </c>
      <c r="W22437" s="34">
        <v>39</v>
      </c>
      <c r="X22437" s="34">
        <v>43</v>
      </c>
      <c r="Y22437" s="34">
        <v>42</v>
      </c>
      <c r="Z22437" s="34">
        <v>50</v>
      </c>
      <c r="AA22437" s="34">
        <v>54</v>
      </c>
      <c r="AB22437" s="34">
        <v>33</v>
      </c>
      <c r="AC22437" s="34">
        <v>38</v>
      </c>
    </row>
    <row r="22438" spans="1:29" x14ac:dyDescent="0.2">
      <c r="A22438" s="34" t="s">
        <v>82931</v>
      </c>
      <c r="B22438" s="34">
        <v>52</v>
      </c>
      <c r="C22438" s="34">
        <v>38</v>
      </c>
      <c r="D22438" s="34">
        <v>54</v>
      </c>
      <c r="E22438" s="34">
        <v>59</v>
      </c>
      <c r="F22438" s="34">
        <v>49</v>
      </c>
      <c r="G22438" s="34">
        <v>73</v>
      </c>
      <c r="H22438" s="34">
        <v>48</v>
      </c>
      <c r="I22438" s="34">
        <v>50</v>
      </c>
      <c r="J22438" s="34">
        <v>29</v>
      </c>
      <c r="K22438" s="34">
        <v>62</v>
      </c>
      <c r="L22438" s="34">
        <v>27</v>
      </c>
      <c r="M22438" s="34">
        <v>33</v>
      </c>
      <c r="N22438" s="34">
        <v>47</v>
      </c>
      <c r="O22438" s="34">
        <v>47</v>
      </c>
      <c r="P22438" s="34">
        <v>50</v>
      </c>
      <c r="Q22438" s="34">
        <v>79</v>
      </c>
      <c r="R22438" s="34">
        <v>56</v>
      </c>
      <c r="S22438" s="34">
        <v>85</v>
      </c>
      <c r="T22438" s="34">
        <v>35</v>
      </c>
      <c r="U22438" s="34">
        <v>40</v>
      </c>
      <c r="V22438" s="34">
        <v>38</v>
      </c>
      <c r="W22438" s="34">
        <v>61</v>
      </c>
      <c r="X22438" s="34">
        <v>36</v>
      </c>
      <c r="Y22438" s="34">
        <v>74</v>
      </c>
      <c r="Z22438" s="34">
        <v>31</v>
      </c>
      <c r="AA22438" s="34">
        <v>61</v>
      </c>
      <c r="AB22438" s="34">
        <v>51</v>
      </c>
      <c r="AC22438" s="34">
        <v>108</v>
      </c>
    </row>
    <row r="22439" spans="1:29" x14ac:dyDescent="0.2">
      <c r="A22439" s="34" t="s">
        <v>82932</v>
      </c>
      <c r="B22439" s="34">
        <v>66</v>
      </c>
      <c r="C22439" s="34">
        <v>59</v>
      </c>
      <c r="D22439" s="34">
        <v>41</v>
      </c>
      <c r="E22439" s="34">
        <v>39</v>
      </c>
      <c r="F22439" s="34">
        <v>49</v>
      </c>
      <c r="G22439" s="34">
        <v>72</v>
      </c>
      <c r="H22439" s="34">
        <v>39</v>
      </c>
      <c r="I22439" s="34">
        <v>49</v>
      </c>
      <c r="J22439" s="34">
        <v>52</v>
      </c>
      <c r="K22439" s="34">
        <v>65</v>
      </c>
      <c r="L22439" s="34">
        <v>37</v>
      </c>
      <c r="M22439" s="34">
        <v>53</v>
      </c>
      <c r="N22439" s="34">
        <v>42</v>
      </c>
      <c r="O22439" s="34">
        <v>57</v>
      </c>
      <c r="P22439" s="34">
        <v>50</v>
      </c>
      <c r="Q22439" s="34">
        <v>66</v>
      </c>
      <c r="R22439" s="34">
        <v>37</v>
      </c>
      <c r="S22439" s="34">
        <v>75</v>
      </c>
      <c r="T22439" s="34">
        <v>51</v>
      </c>
      <c r="U22439" s="34">
        <v>56</v>
      </c>
      <c r="V22439" s="34">
        <v>81</v>
      </c>
      <c r="W22439" s="34">
        <v>70</v>
      </c>
      <c r="X22439" s="34">
        <v>60</v>
      </c>
      <c r="Y22439" s="34">
        <v>33</v>
      </c>
      <c r="Z22439" s="34">
        <v>68</v>
      </c>
      <c r="AA22439" s="34">
        <v>99</v>
      </c>
      <c r="AB22439" s="34">
        <v>76</v>
      </c>
      <c r="AC22439" s="34">
        <v>93</v>
      </c>
    </row>
    <row r="22440" spans="1:29" x14ac:dyDescent="0.2">
      <c r="A22440" s="34" t="s">
        <v>82933</v>
      </c>
      <c r="B22440" s="34">
        <v>68</v>
      </c>
      <c r="C22440" s="34">
        <v>51</v>
      </c>
      <c r="D22440" s="34">
        <v>94</v>
      </c>
      <c r="E22440" s="34">
        <v>70</v>
      </c>
      <c r="F22440" s="34">
        <v>104</v>
      </c>
      <c r="G22440" s="34">
        <v>25</v>
      </c>
      <c r="H22440" s="34">
        <v>86</v>
      </c>
      <c r="I22440" s="34">
        <v>36</v>
      </c>
      <c r="J22440" s="34">
        <v>69</v>
      </c>
      <c r="K22440" s="34">
        <v>78</v>
      </c>
      <c r="L22440" s="34">
        <v>79</v>
      </c>
      <c r="M22440" s="34">
        <v>56</v>
      </c>
      <c r="N22440" s="34">
        <v>58</v>
      </c>
      <c r="O22440" s="34">
        <v>95</v>
      </c>
      <c r="P22440" s="34">
        <v>74</v>
      </c>
      <c r="Q22440" s="34">
        <v>84</v>
      </c>
      <c r="R22440" s="34">
        <v>106</v>
      </c>
      <c r="S22440" s="34">
        <v>82</v>
      </c>
      <c r="T22440" s="34">
        <v>108</v>
      </c>
      <c r="U22440" s="34">
        <v>58</v>
      </c>
      <c r="V22440" s="34">
        <v>131</v>
      </c>
      <c r="W22440" s="34">
        <v>102</v>
      </c>
      <c r="X22440" s="34">
        <v>85</v>
      </c>
      <c r="Y22440" s="34">
        <v>86</v>
      </c>
      <c r="Z22440" s="34">
        <v>91</v>
      </c>
      <c r="AA22440" s="34">
        <v>96</v>
      </c>
      <c r="AB22440" s="34">
        <v>67</v>
      </c>
      <c r="AC22440" s="34">
        <v>124</v>
      </c>
    </row>
    <row r="22441" spans="1:29" x14ac:dyDescent="0.2">
      <c r="A22441" s="34" t="s">
        <v>82934</v>
      </c>
      <c r="B22441" s="34">
        <v>49</v>
      </c>
      <c r="C22441" s="34">
        <v>57</v>
      </c>
      <c r="D22441" s="34">
        <v>106</v>
      </c>
      <c r="E22441" s="34">
        <v>73</v>
      </c>
      <c r="F22441" s="34">
        <v>73</v>
      </c>
      <c r="G22441" s="34">
        <v>79</v>
      </c>
      <c r="H22441" s="34">
        <v>67</v>
      </c>
      <c r="I22441" s="34">
        <v>65</v>
      </c>
      <c r="J22441" s="34">
        <v>64</v>
      </c>
      <c r="K22441" s="34">
        <v>71</v>
      </c>
      <c r="L22441" s="34">
        <v>38</v>
      </c>
      <c r="M22441" s="34">
        <v>75</v>
      </c>
      <c r="N22441" s="34">
        <v>61</v>
      </c>
      <c r="O22441" s="34">
        <v>67</v>
      </c>
      <c r="P22441" s="34">
        <v>69</v>
      </c>
      <c r="Q22441" s="34">
        <v>76</v>
      </c>
      <c r="R22441" s="34">
        <v>68</v>
      </c>
      <c r="S22441" s="34">
        <v>116</v>
      </c>
      <c r="T22441" s="34">
        <v>50</v>
      </c>
      <c r="U22441" s="34">
        <v>76</v>
      </c>
      <c r="V22441" s="34">
        <v>59</v>
      </c>
      <c r="W22441" s="34">
        <v>70</v>
      </c>
      <c r="X22441" s="34">
        <v>92</v>
      </c>
      <c r="Y22441" s="34">
        <v>82</v>
      </c>
      <c r="Z22441" s="34">
        <v>61</v>
      </c>
      <c r="AA22441" s="34">
        <v>114</v>
      </c>
      <c r="AB22441" s="34">
        <v>51</v>
      </c>
      <c r="AC22441" s="34">
        <v>125</v>
      </c>
    </row>
    <row r="22442" spans="1:29" x14ac:dyDescent="0.2">
      <c r="A22442" s="34" t="s">
        <v>82935</v>
      </c>
      <c r="B22442" s="34">
        <v>60</v>
      </c>
      <c r="C22442" s="34">
        <v>51</v>
      </c>
      <c r="D22442" s="34">
        <v>67</v>
      </c>
      <c r="E22442" s="34">
        <v>80</v>
      </c>
      <c r="F22442" s="34">
        <v>58</v>
      </c>
      <c r="G22442" s="34">
        <v>47</v>
      </c>
      <c r="H22442" s="34">
        <v>49</v>
      </c>
      <c r="I22442" s="34">
        <v>60</v>
      </c>
      <c r="J22442" s="34">
        <v>46</v>
      </c>
      <c r="K22442" s="34">
        <v>51</v>
      </c>
      <c r="L22442" s="34">
        <v>35</v>
      </c>
      <c r="M22442" s="34">
        <v>54</v>
      </c>
      <c r="N22442" s="34">
        <v>51</v>
      </c>
      <c r="O22442" s="34">
        <v>47</v>
      </c>
      <c r="P22442" s="34">
        <v>53</v>
      </c>
      <c r="Q22442" s="34">
        <v>110</v>
      </c>
      <c r="R22442" s="34">
        <v>63</v>
      </c>
      <c r="S22442" s="34">
        <v>55</v>
      </c>
      <c r="T22442" s="34">
        <v>45</v>
      </c>
      <c r="U22442" s="34">
        <v>56</v>
      </c>
      <c r="V22442" s="34">
        <v>78</v>
      </c>
      <c r="W22442" s="34">
        <v>65</v>
      </c>
      <c r="X22442" s="34">
        <v>80</v>
      </c>
      <c r="Y22442" s="34">
        <v>54</v>
      </c>
      <c r="Z22442" s="34">
        <v>74</v>
      </c>
      <c r="AA22442" s="34">
        <v>59</v>
      </c>
      <c r="AB22442" s="34">
        <v>35</v>
      </c>
      <c r="AC22442" s="34">
        <v>85</v>
      </c>
    </row>
    <row r="22443" spans="1:29" x14ac:dyDescent="0.2">
      <c r="A22443" s="34" t="s">
        <v>82936</v>
      </c>
      <c r="B22443" s="34">
        <v>47</v>
      </c>
      <c r="C22443" s="34">
        <v>67</v>
      </c>
      <c r="D22443" s="34">
        <v>46</v>
      </c>
      <c r="E22443" s="34">
        <v>62</v>
      </c>
      <c r="F22443" s="34">
        <v>48</v>
      </c>
      <c r="G22443" s="34">
        <v>31</v>
      </c>
      <c r="H22443" s="34">
        <v>56</v>
      </c>
      <c r="I22443" s="34">
        <v>62</v>
      </c>
      <c r="J22443" s="34">
        <v>56</v>
      </c>
      <c r="K22443" s="34">
        <v>51</v>
      </c>
      <c r="L22443" s="34">
        <v>31</v>
      </c>
      <c r="M22443" s="34">
        <v>36</v>
      </c>
      <c r="N22443" s="34">
        <v>57</v>
      </c>
      <c r="O22443" s="34">
        <v>53</v>
      </c>
      <c r="P22443" s="34">
        <v>40</v>
      </c>
      <c r="Q22443" s="34">
        <v>79</v>
      </c>
      <c r="R22443" s="34">
        <v>69</v>
      </c>
      <c r="S22443" s="34">
        <v>56</v>
      </c>
      <c r="T22443" s="34">
        <v>37</v>
      </c>
      <c r="U22443" s="34">
        <v>54</v>
      </c>
      <c r="V22443" s="34">
        <v>48</v>
      </c>
      <c r="W22443" s="34">
        <v>71</v>
      </c>
      <c r="X22443" s="34">
        <v>84</v>
      </c>
      <c r="Y22443" s="34">
        <v>63</v>
      </c>
      <c r="Z22443" s="34">
        <v>38</v>
      </c>
      <c r="AA22443" s="34">
        <v>90</v>
      </c>
      <c r="AB22443" s="34">
        <v>51</v>
      </c>
      <c r="AC22443" s="34">
        <v>83</v>
      </c>
    </row>
    <row r="22444" spans="1:29" x14ac:dyDescent="0.2">
      <c r="A22444" s="34" t="s">
        <v>82937</v>
      </c>
      <c r="B22444" s="34">
        <v>61</v>
      </c>
      <c r="C22444" s="34">
        <v>31</v>
      </c>
      <c r="D22444" s="34">
        <v>52</v>
      </c>
      <c r="E22444" s="34">
        <v>68</v>
      </c>
      <c r="F22444" s="34">
        <v>50</v>
      </c>
      <c r="G22444" s="34">
        <v>20</v>
      </c>
      <c r="H22444" s="34">
        <v>38</v>
      </c>
      <c r="I22444" s="34">
        <v>38</v>
      </c>
      <c r="J22444" s="34">
        <v>51</v>
      </c>
      <c r="K22444" s="34">
        <v>25</v>
      </c>
      <c r="L22444" s="34">
        <v>44</v>
      </c>
      <c r="M22444" s="34">
        <v>36</v>
      </c>
      <c r="N22444" s="34">
        <v>27</v>
      </c>
      <c r="O22444" s="34">
        <v>40</v>
      </c>
      <c r="P22444" s="34">
        <v>44</v>
      </c>
      <c r="Q22444" s="34">
        <v>27</v>
      </c>
      <c r="R22444" s="34">
        <v>48</v>
      </c>
      <c r="S22444" s="34">
        <v>33</v>
      </c>
      <c r="T22444" s="34">
        <v>45</v>
      </c>
      <c r="U22444" s="34">
        <v>38</v>
      </c>
      <c r="V22444" s="34">
        <v>69</v>
      </c>
      <c r="W22444" s="34">
        <v>51</v>
      </c>
      <c r="X22444" s="34">
        <v>57</v>
      </c>
      <c r="Y22444" s="34">
        <v>54</v>
      </c>
      <c r="Z22444" s="34">
        <v>46</v>
      </c>
      <c r="AA22444" s="34">
        <v>39</v>
      </c>
      <c r="AB22444" s="34">
        <v>62</v>
      </c>
      <c r="AC22444" s="34">
        <v>73</v>
      </c>
    </row>
    <row r="22445" spans="1:29" x14ac:dyDescent="0.2">
      <c r="A22445" s="34" t="s">
        <v>82938</v>
      </c>
      <c r="B22445" s="34">
        <v>52</v>
      </c>
      <c r="C22445" s="34">
        <v>64</v>
      </c>
      <c r="D22445" s="34">
        <v>49</v>
      </c>
      <c r="E22445" s="34">
        <v>67</v>
      </c>
      <c r="F22445" s="34">
        <v>52</v>
      </c>
      <c r="G22445" s="34">
        <v>50</v>
      </c>
      <c r="H22445" s="34">
        <v>68</v>
      </c>
      <c r="I22445" s="34">
        <v>63</v>
      </c>
      <c r="J22445" s="34">
        <v>61</v>
      </c>
      <c r="K22445" s="34">
        <v>92</v>
      </c>
      <c r="L22445" s="34">
        <v>53</v>
      </c>
      <c r="M22445" s="34">
        <v>54</v>
      </c>
      <c r="N22445" s="34">
        <v>70</v>
      </c>
      <c r="O22445" s="34">
        <v>42</v>
      </c>
      <c r="P22445" s="34">
        <v>72</v>
      </c>
      <c r="Q22445" s="34">
        <v>80</v>
      </c>
      <c r="R22445" s="34">
        <v>75</v>
      </c>
      <c r="S22445" s="34">
        <v>75</v>
      </c>
      <c r="T22445" s="34">
        <v>53</v>
      </c>
      <c r="U22445" s="34">
        <v>100</v>
      </c>
      <c r="V22445" s="34">
        <v>78</v>
      </c>
      <c r="W22445" s="34">
        <v>103</v>
      </c>
      <c r="X22445" s="34">
        <v>69</v>
      </c>
      <c r="Y22445" s="34">
        <v>99</v>
      </c>
      <c r="Z22445" s="34">
        <v>90</v>
      </c>
      <c r="AA22445" s="34">
        <v>111</v>
      </c>
      <c r="AB22445" s="34">
        <v>74</v>
      </c>
      <c r="AC22445" s="34">
        <v>136</v>
      </c>
    </row>
    <row r="22446" spans="1:29" x14ac:dyDescent="0.2">
      <c r="A22446" s="34" t="s">
        <v>82939</v>
      </c>
      <c r="B22446" s="34">
        <v>25</v>
      </c>
      <c r="C22446" s="34">
        <v>27</v>
      </c>
      <c r="D22446" s="34">
        <v>27</v>
      </c>
      <c r="E22446" s="34">
        <v>32</v>
      </c>
      <c r="F22446" s="34">
        <v>33</v>
      </c>
      <c r="G22446" s="34">
        <v>26</v>
      </c>
      <c r="H22446" s="34">
        <v>18</v>
      </c>
      <c r="I22446" s="34">
        <v>20</v>
      </c>
      <c r="J22446" s="34">
        <v>19</v>
      </c>
      <c r="K22446" s="34">
        <v>26</v>
      </c>
      <c r="L22446" s="34">
        <v>9</v>
      </c>
      <c r="M22446" s="34">
        <v>18</v>
      </c>
      <c r="N22446" s="34">
        <v>31</v>
      </c>
      <c r="O22446" s="34">
        <v>21</v>
      </c>
      <c r="P22446" s="34">
        <v>23</v>
      </c>
      <c r="Q22446" s="34">
        <v>31</v>
      </c>
      <c r="R22446" s="34">
        <v>20</v>
      </c>
      <c r="S22446" s="34">
        <v>33</v>
      </c>
      <c r="T22446" s="34">
        <v>24</v>
      </c>
      <c r="U22446" s="34">
        <v>30</v>
      </c>
      <c r="V22446" s="34">
        <v>34</v>
      </c>
      <c r="W22446" s="34">
        <v>25</v>
      </c>
      <c r="X22446" s="34">
        <v>27</v>
      </c>
      <c r="Y22446" s="34">
        <v>22</v>
      </c>
      <c r="Z22446" s="34">
        <v>36</v>
      </c>
      <c r="AA22446" s="34">
        <v>32</v>
      </c>
      <c r="AB22446" s="34">
        <v>42</v>
      </c>
      <c r="AC22446" s="34">
        <v>51</v>
      </c>
    </row>
    <row r="22447" spans="1:29" x14ac:dyDescent="0.2">
      <c r="A22447" s="34" t="s">
        <v>82940</v>
      </c>
      <c r="B22447" s="34">
        <v>68</v>
      </c>
      <c r="C22447" s="34">
        <v>35</v>
      </c>
      <c r="D22447" s="34">
        <v>37</v>
      </c>
      <c r="E22447" s="34">
        <v>42</v>
      </c>
      <c r="F22447" s="34">
        <v>40</v>
      </c>
      <c r="G22447" s="34">
        <v>17</v>
      </c>
      <c r="H22447" s="34">
        <v>35</v>
      </c>
      <c r="I22447" s="34">
        <v>31</v>
      </c>
      <c r="J22447" s="34">
        <v>42</v>
      </c>
      <c r="K22447" s="34">
        <v>35</v>
      </c>
      <c r="L22447" s="34">
        <v>26</v>
      </c>
      <c r="M22447" s="34">
        <v>29</v>
      </c>
      <c r="N22447" s="34">
        <v>48</v>
      </c>
      <c r="O22447" s="34">
        <v>19</v>
      </c>
      <c r="P22447" s="34">
        <v>41</v>
      </c>
      <c r="Q22447" s="34">
        <v>67</v>
      </c>
      <c r="R22447" s="34">
        <v>24</v>
      </c>
      <c r="S22447" s="34">
        <v>54</v>
      </c>
      <c r="T22447" s="34">
        <v>58</v>
      </c>
      <c r="U22447" s="34">
        <v>38</v>
      </c>
      <c r="V22447" s="34">
        <v>58</v>
      </c>
      <c r="W22447" s="34">
        <v>28</v>
      </c>
      <c r="X22447" s="34">
        <v>70</v>
      </c>
      <c r="Y22447" s="34">
        <v>39</v>
      </c>
      <c r="Z22447" s="34">
        <v>50</v>
      </c>
      <c r="AA22447" s="34">
        <v>39</v>
      </c>
      <c r="AB22447" s="34">
        <v>59</v>
      </c>
      <c r="AC22447" s="34">
        <v>52</v>
      </c>
    </row>
    <row r="22448" spans="1:29" x14ac:dyDescent="0.2">
      <c r="A22448" s="34" t="s">
        <v>82941</v>
      </c>
      <c r="B22448" s="34">
        <v>24</v>
      </c>
      <c r="C22448" s="34">
        <v>23</v>
      </c>
      <c r="D22448" s="34">
        <v>25</v>
      </c>
      <c r="E22448" s="34">
        <v>16</v>
      </c>
      <c r="F22448" s="34">
        <v>28</v>
      </c>
      <c r="G22448" s="34">
        <v>24</v>
      </c>
      <c r="H22448" s="34">
        <v>39</v>
      </c>
      <c r="I22448" s="34">
        <v>32</v>
      </c>
      <c r="J22448" s="34">
        <v>18</v>
      </c>
      <c r="K22448" s="34">
        <v>16</v>
      </c>
      <c r="L22448" s="34">
        <v>22</v>
      </c>
      <c r="M22448" s="34">
        <v>18</v>
      </c>
      <c r="N22448" s="34">
        <v>29</v>
      </c>
      <c r="O22448" s="34">
        <v>22</v>
      </c>
      <c r="P22448" s="34">
        <v>28</v>
      </c>
      <c r="Q22448" s="34">
        <v>30</v>
      </c>
      <c r="R22448" s="34">
        <v>14</v>
      </c>
      <c r="S22448" s="34">
        <v>40</v>
      </c>
      <c r="T22448" s="34">
        <v>28</v>
      </c>
      <c r="U22448" s="34">
        <v>24</v>
      </c>
      <c r="V22448" s="34">
        <v>25</v>
      </c>
      <c r="W22448" s="34">
        <v>27</v>
      </c>
      <c r="X22448" s="34">
        <v>19</v>
      </c>
      <c r="Y22448" s="34">
        <v>8</v>
      </c>
      <c r="Z22448" s="34">
        <v>26</v>
      </c>
      <c r="AA22448" s="34">
        <v>21</v>
      </c>
      <c r="AB22448" s="34">
        <v>22</v>
      </c>
      <c r="AC22448" s="34">
        <v>39</v>
      </c>
    </row>
    <row r="22449" spans="1:29" x14ac:dyDescent="0.2">
      <c r="A22449" s="34" t="s">
        <v>82942</v>
      </c>
      <c r="B22449" s="34">
        <v>96</v>
      </c>
      <c r="C22449" s="34">
        <v>102</v>
      </c>
      <c r="D22449" s="34">
        <v>131</v>
      </c>
      <c r="E22449" s="34">
        <v>131</v>
      </c>
      <c r="F22449" s="34">
        <v>133</v>
      </c>
      <c r="G22449" s="34">
        <v>133</v>
      </c>
      <c r="H22449" s="34">
        <v>133</v>
      </c>
      <c r="I22449" s="34">
        <v>161</v>
      </c>
      <c r="J22449" s="34">
        <v>100</v>
      </c>
      <c r="K22449" s="34">
        <v>128</v>
      </c>
      <c r="L22449" s="34">
        <v>103</v>
      </c>
      <c r="M22449" s="34">
        <v>125</v>
      </c>
      <c r="N22449" s="34">
        <v>86</v>
      </c>
      <c r="O22449" s="34">
        <v>117</v>
      </c>
      <c r="P22449" s="34">
        <v>140</v>
      </c>
      <c r="Q22449" s="34">
        <v>189</v>
      </c>
      <c r="R22449" s="34">
        <v>123</v>
      </c>
      <c r="S22449" s="34">
        <v>220</v>
      </c>
      <c r="T22449" s="34">
        <v>140</v>
      </c>
      <c r="U22449" s="34">
        <v>164</v>
      </c>
      <c r="V22449" s="34">
        <v>123</v>
      </c>
      <c r="W22449" s="34">
        <v>196</v>
      </c>
      <c r="X22449" s="34">
        <v>141</v>
      </c>
      <c r="Y22449" s="34">
        <v>155</v>
      </c>
      <c r="Z22449" s="34">
        <v>94</v>
      </c>
      <c r="AA22449" s="34">
        <v>168</v>
      </c>
      <c r="AB22449" s="34">
        <v>168</v>
      </c>
      <c r="AC22449" s="34">
        <v>277</v>
      </c>
    </row>
    <row r="22450" spans="1:29" x14ac:dyDescent="0.2">
      <c r="A22450" s="34" t="s">
        <v>82943</v>
      </c>
      <c r="B22450" s="34">
        <v>13</v>
      </c>
      <c r="C22450" s="34">
        <v>13</v>
      </c>
      <c r="D22450" s="34">
        <v>16</v>
      </c>
      <c r="E22450" s="34">
        <v>16</v>
      </c>
      <c r="F22450" s="34">
        <v>18</v>
      </c>
      <c r="G22450" s="34">
        <v>32</v>
      </c>
      <c r="H22450" s="34">
        <v>15</v>
      </c>
      <c r="I22450" s="34">
        <v>15</v>
      </c>
      <c r="J22450" s="34">
        <v>6</v>
      </c>
      <c r="K22450" s="34">
        <v>33</v>
      </c>
      <c r="L22450" s="34">
        <v>12</v>
      </c>
      <c r="M22450" s="34">
        <v>20</v>
      </c>
      <c r="N22450" s="34">
        <v>21</v>
      </c>
      <c r="O22450" s="34">
        <v>14</v>
      </c>
      <c r="P22450" s="34">
        <v>18</v>
      </c>
      <c r="Q22450" s="34">
        <v>12</v>
      </c>
      <c r="R22450" s="34">
        <v>18</v>
      </c>
      <c r="S22450" s="34">
        <v>22</v>
      </c>
      <c r="T22450" s="34">
        <v>12</v>
      </c>
      <c r="U22450" s="34">
        <v>9</v>
      </c>
      <c r="V22450" s="34">
        <v>17</v>
      </c>
      <c r="W22450" s="34">
        <v>11</v>
      </c>
      <c r="X22450" s="34">
        <v>29</v>
      </c>
      <c r="Y22450" s="34">
        <v>11</v>
      </c>
      <c r="Z22450" s="34">
        <v>23</v>
      </c>
      <c r="AA22450" s="34">
        <v>31</v>
      </c>
      <c r="AB22450" s="34">
        <v>9</v>
      </c>
      <c r="AC22450" s="34">
        <v>19</v>
      </c>
    </row>
    <row r="22451" spans="1:29" x14ac:dyDescent="0.2">
      <c r="A22451" s="34" t="s">
        <v>82944</v>
      </c>
      <c r="B22451" s="34">
        <v>83</v>
      </c>
      <c r="C22451" s="34">
        <v>121</v>
      </c>
      <c r="D22451" s="34">
        <v>146</v>
      </c>
      <c r="E22451" s="34">
        <v>114</v>
      </c>
      <c r="F22451" s="34">
        <v>128</v>
      </c>
      <c r="G22451" s="34">
        <v>178</v>
      </c>
      <c r="H22451" s="34">
        <v>127</v>
      </c>
      <c r="I22451" s="34">
        <v>122</v>
      </c>
      <c r="J22451" s="34">
        <v>138</v>
      </c>
      <c r="K22451" s="34">
        <v>126</v>
      </c>
      <c r="L22451" s="34">
        <v>130</v>
      </c>
      <c r="M22451" s="34">
        <v>94</v>
      </c>
      <c r="N22451" s="34">
        <v>126</v>
      </c>
      <c r="O22451" s="34">
        <v>124</v>
      </c>
      <c r="P22451" s="34">
        <v>148</v>
      </c>
      <c r="Q22451" s="34">
        <v>170</v>
      </c>
      <c r="R22451" s="34">
        <v>206</v>
      </c>
      <c r="S22451" s="34">
        <v>178</v>
      </c>
      <c r="T22451" s="34">
        <v>197</v>
      </c>
      <c r="U22451" s="34">
        <v>149</v>
      </c>
      <c r="V22451" s="34">
        <v>165</v>
      </c>
      <c r="W22451" s="34">
        <v>198</v>
      </c>
      <c r="X22451" s="34">
        <v>227</v>
      </c>
      <c r="Y22451" s="34">
        <v>180</v>
      </c>
      <c r="Z22451" s="34">
        <v>143</v>
      </c>
      <c r="AA22451" s="34">
        <v>191</v>
      </c>
      <c r="AB22451" s="34">
        <v>187</v>
      </c>
      <c r="AC22451" s="34">
        <v>236</v>
      </c>
    </row>
    <row r="22452" spans="1:29" x14ac:dyDescent="0.2">
      <c r="A22452" s="34" t="s">
        <v>82945</v>
      </c>
      <c r="B22452" s="34">
        <v>44</v>
      </c>
      <c r="C22452" s="34">
        <v>33</v>
      </c>
      <c r="D22452" s="34">
        <v>55</v>
      </c>
      <c r="E22452" s="34">
        <v>40</v>
      </c>
      <c r="F22452" s="34">
        <v>65</v>
      </c>
      <c r="G22452" s="34">
        <v>44</v>
      </c>
      <c r="H22452" s="34">
        <v>57</v>
      </c>
      <c r="I22452" s="34">
        <v>44</v>
      </c>
      <c r="J22452" s="34">
        <v>39</v>
      </c>
      <c r="K22452" s="34">
        <v>55</v>
      </c>
      <c r="L22452" s="34">
        <v>52</v>
      </c>
      <c r="M22452" s="34">
        <v>23</v>
      </c>
      <c r="N22452" s="34">
        <v>20</v>
      </c>
      <c r="O22452" s="34">
        <v>42</v>
      </c>
      <c r="P22452" s="34">
        <v>57</v>
      </c>
      <c r="Q22452" s="34">
        <v>56</v>
      </c>
      <c r="R22452" s="34">
        <v>65</v>
      </c>
      <c r="S22452" s="34">
        <v>57</v>
      </c>
      <c r="T22452" s="34">
        <v>63</v>
      </c>
      <c r="U22452" s="34">
        <v>25</v>
      </c>
      <c r="V22452" s="34">
        <v>58</v>
      </c>
      <c r="W22452" s="34">
        <v>53</v>
      </c>
      <c r="X22452" s="34">
        <v>51</v>
      </c>
      <c r="Y22452" s="34">
        <v>43</v>
      </c>
      <c r="Z22452" s="34">
        <v>46</v>
      </c>
      <c r="AA22452" s="34">
        <v>41</v>
      </c>
      <c r="AB22452" s="34">
        <v>82</v>
      </c>
      <c r="AC22452" s="34">
        <v>65</v>
      </c>
    </row>
    <row r="22453" spans="1:29" x14ac:dyDescent="0.2">
      <c r="A22453" s="34" t="s">
        <v>82946</v>
      </c>
      <c r="B22453" s="34">
        <v>48</v>
      </c>
      <c r="C22453" s="34">
        <v>54</v>
      </c>
      <c r="D22453" s="34">
        <v>42</v>
      </c>
      <c r="E22453" s="34">
        <v>72</v>
      </c>
      <c r="F22453" s="34">
        <v>23</v>
      </c>
      <c r="G22453" s="34">
        <v>60</v>
      </c>
      <c r="H22453" s="34">
        <v>38</v>
      </c>
      <c r="I22453" s="34">
        <v>40</v>
      </c>
      <c r="J22453" s="34">
        <v>17</v>
      </c>
      <c r="K22453" s="34">
        <v>43</v>
      </c>
      <c r="L22453" s="34">
        <v>17</v>
      </c>
      <c r="M22453" s="34">
        <v>41</v>
      </c>
      <c r="N22453" s="34">
        <v>22</v>
      </c>
      <c r="O22453" s="34">
        <v>31</v>
      </c>
      <c r="P22453" s="34">
        <v>20</v>
      </c>
      <c r="Q22453" s="34">
        <v>35</v>
      </c>
      <c r="R22453" s="34">
        <v>20</v>
      </c>
      <c r="S22453" s="34">
        <v>71</v>
      </c>
      <c r="T22453" s="34">
        <v>18</v>
      </c>
      <c r="U22453" s="34">
        <v>33</v>
      </c>
      <c r="V22453" s="34">
        <v>46</v>
      </c>
      <c r="W22453" s="34">
        <v>39</v>
      </c>
      <c r="X22453" s="34">
        <v>26</v>
      </c>
      <c r="Y22453" s="34">
        <v>43</v>
      </c>
      <c r="Z22453" s="34">
        <v>42</v>
      </c>
      <c r="AA22453" s="34">
        <v>43</v>
      </c>
      <c r="AB22453" s="34">
        <v>33</v>
      </c>
      <c r="AC22453" s="34">
        <v>44</v>
      </c>
    </row>
    <row r="22454" spans="1:29" x14ac:dyDescent="0.2">
      <c r="A22454" s="34" t="s">
        <v>82947</v>
      </c>
      <c r="B22454" s="34">
        <v>81</v>
      </c>
      <c r="C22454" s="34">
        <v>111</v>
      </c>
      <c r="D22454" s="34">
        <v>94</v>
      </c>
      <c r="E22454" s="34">
        <v>78</v>
      </c>
      <c r="F22454" s="34">
        <v>97</v>
      </c>
      <c r="G22454" s="34">
        <v>81</v>
      </c>
      <c r="H22454" s="34">
        <v>68</v>
      </c>
      <c r="I22454" s="34">
        <v>94</v>
      </c>
      <c r="J22454" s="34">
        <v>89</v>
      </c>
      <c r="K22454" s="34">
        <v>90</v>
      </c>
      <c r="L22454" s="34">
        <v>72</v>
      </c>
      <c r="M22454" s="34">
        <v>73</v>
      </c>
      <c r="N22454" s="34">
        <v>89</v>
      </c>
      <c r="O22454" s="34">
        <v>84</v>
      </c>
      <c r="P22454" s="34">
        <v>70</v>
      </c>
      <c r="Q22454" s="34">
        <v>120</v>
      </c>
      <c r="R22454" s="34">
        <v>97</v>
      </c>
      <c r="S22454" s="34">
        <v>111</v>
      </c>
      <c r="T22454" s="34">
        <v>99</v>
      </c>
      <c r="U22454" s="34">
        <v>116</v>
      </c>
      <c r="V22454" s="34">
        <v>97</v>
      </c>
      <c r="W22454" s="34">
        <v>138</v>
      </c>
      <c r="X22454" s="34">
        <v>102</v>
      </c>
      <c r="Y22454" s="34">
        <v>105</v>
      </c>
      <c r="Z22454" s="34">
        <v>116</v>
      </c>
      <c r="AA22454" s="34">
        <v>142</v>
      </c>
      <c r="AB22454" s="34">
        <v>126</v>
      </c>
      <c r="AC22454" s="34">
        <v>183</v>
      </c>
    </row>
    <row r="22455" spans="1:29" x14ac:dyDescent="0.2">
      <c r="A22455" s="34" t="s">
        <v>82948</v>
      </c>
      <c r="B22455" s="34">
        <v>26</v>
      </c>
      <c r="C22455" s="34">
        <v>23</v>
      </c>
      <c r="D22455" s="34">
        <v>22</v>
      </c>
      <c r="E22455" s="34">
        <v>28</v>
      </c>
      <c r="F22455" s="34">
        <v>26</v>
      </c>
      <c r="G22455" s="34">
        <v>27</v>
      </c>
      <c r="H22455" s="34">
        <v>19</v>
      </c>
      <c r="I22455" s="34">
        <v>46</v>
      </c>
      <c r="J22455" s="34">
        <v>38</v>
      </c>
      <c r="K22455" s="34">
        <v>39</v>
      </c>
      <c r="L22455" s="34">
        <v>27</v>
      </c>
      <c r="M22455" s="34">
        <v>37</v>
      </c>
      <c r="N22455" s="34">
        <v>25</v>
      </c>
      <c r="O22455" s="34">
        <v>27</v>
      </c>
      <c r="P22455" s="34">
        <v>19</v>
      </c>
      <c r="Q22455" s="34">
        <v>45</v>
      </c>
      <c r="R22455" s="34">
        <v>32</v>
      </c>
      <c r="S22455" s="34">
        <v>24</v>
      </c>
      <c r="T22455" s="34">
        <v>25</v>
      </c>
      <c r="U22455" s="34">
        <v>42</v>
      </c>
      <c r="V22455" s="34">
        <v>21</v>
      </c>
      <c r="W22455" s="34">
        <v>37</v>
      </c>
      <c r="X22455" s="34">
        <v>59</v>
      </c>
      <c r="Y22455" s="34">
        <v>44</v>
      </c>
      <c r="Z22455" s="34">
        <v>44</v>
      </c>
      <c r="AA22455" s="34">
        <v>32</v>
      </c>
      <c r="AB22455" s="34">
        <v>30</v>
      </c>
      <c r="AC22455" s="34">
        <v>44</v>
      </c>
    </row>
    <row r="22456" spans="1:29" x14ac:dyDescent="0.2">
      <c r="A22456" s="34" t="s">
        <v>82949</v>
      </c>
      <c r="B22456" s="34">
        <v>97</v>
      </c>
      <c r="C22456" s="34">
        <v>160</v>
      </c>
      <c r="D22456" s="34">
        <v>179</v>
      </c>
      <c r="E22456" s="34">
        <v>168</v>
      </c>
      <c r="F22456" s="34">
        <v>174</v>
      </c>
      <c r="G22456" s="34">
        <v>126</v>
      </c>
      <c r="H22456" s="34">
        <v>162</v>
      </c>
      <c r="I22456" s="34">
        <v>134</v>
      </c>
      <c r="J22456" s="34">
        <v>146</v>
      </c>
      <c r="K22456" s="34">
        <v>120</v>
      </c>
      <c r="L22456" s="34">
        <v>121</v>
      </c>
      <c r="M22456" s="34">
        <v>169</v>
      </c>
      <c r="N22456" s="34">
        <v>128</v>
      </c>
      <c r="O22456" s="34">
        <v>166</v>
      </c>
      <c r="P22456" s="34">
        <v>148</v>
      </c>
      <c r="Q22456" s="34">
        <v>231</v>
      </c>
      <c r="R22456" s="34">
        <v>181</v>
      </c>
      <c r="S22456" s="34">
        <v>189</v>
      </c>
      <c r="T22456" s="34">
        <v>193</v>
      </c>
      <c r="U22456" s="34">
        <v>172</v>
      </c>
      <c r="V22456" s="34">
        <v>134</v>
      </c>
      <c r="W22456" s="34">
        <v>160</v>
      </c>
      <c r="X22456" s="34">
        <v>136</v>
      </c>
      <c r="Y22456" s="34">
        <v>164</v>
      </c>
      <c r="Z22456" s="34">
        <v>138</v>
      </c>
      <c r="AA22456" s="34">
        <v>161</v>
      </c>
      <c r="AB22456" s="34">
        <v>199</v>
      </c>
      <c r="AC22456" s="34">
        <v>260</v>
      </c>
    </row>
    <row r="22457" spans="1:29" x14ac:dyDescent="0.2">
      <c r="A22457" s="34" t="s">
        <v>82950</v>
      </c>
      <c r="B22457" s="34">
        <v>145</v>
      </c>
      <c r="C22457" s="34">
        <v>120</v>
      </c>
      <c r="D22457" s="34">
        <v>176</v>
      </c>
      <c r="E22457" s="34">
        <v>144</v>
      </c>
      <c r="F22457" s="34">
        <v>187</v>
      </c>
      <c r="G22457" s="34">
        <v>178</v>
      </c>
      <c r="H22457" s="34">
        <v>169</v>
      </c>
      <c r="I22457" s="34">
        <v>142</v>
      </c>
      <c r="J22457" s="34">
        <v>192</v>
      </c>
      <c r="K22457" s="34">
        <v>183</v>
      </c>
      <c r="L22457" s="34">
        <v>178</v>
      </c>
      <c r="M22457" s="34">
        <v>140</v>
      </c>
      <c r="N22457" s="34">
        <v>129</v>
      </c>
      <c r="O22457" s="34">
        <v>135</v>
      </c>
      <c r="P22457" s="34">
        <v>120</v>
      </c>
      <c r="Q22457" s="34">
        <v>156</v>
      </c>
      <c r="R22457" s="34">
        <v>239</v>
      </c>
      <c r="S22457" s="34">
        <v>168</v>
      </c>
      <c r="T22457" s="34">
        <v>250</v>
      </c>
      <c r="U22457" s="34">
        <v>150</v>
      </c>
      <c r="V22457" s="34">
        <v>239</v>
      </c>
      <c r="W22457" s="34">
        <v>225</v>
      </c>
      <c r="X22457" s="34">
        <v>244</v>
      </c>
      <c r="Y22457" s="34">
        <v>194</v>
      </c>
      <c r="Z22457" s="34">
        <v>210</v>
      </c>
      <c r="AA22457" s="34">
        <v>213</v>
      </c>
      <c r="AB22457" s="34">
        <v>275</v>
      </c>
      <c r="AC22457" s="34">
        <v>263</v>
      </c>
    </row>
    <row r="22458" spans="1:29" x14ac:dyDescent="0.2">
      <c r="A22458" s="34" t="s">
        <v>82951</v>
      </c>
      <c r="B22458" s="34">
        <v>51</v>
      </c>
      <c r="C22458" s="34">
        <v>23</v>
      </c>
      <c r="D22458" s="34">
        <v>46</v>
      </c>
      <c r="E22458" s="34">
        <v>36</v>
      </c>
      <c r="F22458" s="34">
        <v>39</v>
      </c>
      <c r="G22458" s="34">
        <v>38</v>
      </c>
      <c r="H22458" s="34">
        <v>56</v>
      </c>
      <c r="I22458" s="34">
        <v>37</v>
      </c>
      <c r="J22458" s="34">
        <v>37</v>
      </c>
      <c r="K22458" s="34">
        <v>43</v>
      </c>
      <c r="L22458" s="34">
        <v>25</v>
      </c>
      <c r="M22458" s="34">
        <v>49</v>
      </c>
      <c r="N22458" s="34">
        <v>54</v>
      </c>
      <c r="O22458" s="34">
        <v>24</v>
      </c>
      <c r="P22458" s="34">
        <v>34</v>
      </c>
      <c r="Q22458" s="34">
        <v>43</v>
      </c>
      <c r="R22458" s="34">
        <v>44</v>
      </c>
      <c r="S22458" s="34">
        <v>29</v>
      </c>
      <c r="T22458" s="34">
        <v>24</v>
      </c>
      <c r="U22458" s="34">
        <v>40</v>
      </c>
      <c r="V22458" s="34">
        <v>36</v>
      </c>
      <c r="W22458" s="34">
        <v>35</v>
      </c>
      <c r="X22458" s="34">
        <v>65</v>
      </c>
      <c r="Y22458" s="34">
        <v>34</v>
      </c>
      <c r="Z22458" s="34">
        <v>53</v>
      </c>
      <c r="AA22458" s="34">
        <v>63</v>
      </c>
      <c r="AB22458" s="34">
        <v>33</v>
      </c>
      <c r="AC22458" s="34">
        <v>57</v>
      </c>
    </row>
    <row r="22459" spans="1:29" x14ac:dyDescent="0.2">
      <c r="A22459" s="34" t="s">
        <v>82952</v>
      </c>
      <c r="B22459" s="34">
        <v>53</v>
      </c>
      <c r="C22459" s="34">
        <v>64</v>
      </c>
      <c r="D22459" s="34">
        <v>40</v>
      </c>
      <c r="E22459" s="34">
        <v>70</v>
      </c>
      <c r="F22459" s="34">
        <v>36</v>
      </c>
      <c r="G22459" s="34">
        <v>43</v>
      </c>
      <c r="H22459" s="34">
        <v>51</v>
      </c>
      <c r="I22459" s="34">
        <v>38</v>
      </c>
      <c r="J22459" s="34">
        <v>53</v>
      </c>
      <c r="K22459" s="34">
        <v>50</v>
      </c>
      <c r="L22459" s="34">
        <v>28</v>
      </c>
      <c r="M22459" s="34">
        <v>55</v>
      </c>
      <c r="N22459" s="34">
        <v>45</v>
      </c>
      <c r="O22459" s="34">
        <v>57</v>
      </c>
      <c r="P22459" s="34">
        <v>48</v>
      </c>
      <c r="Q22459" s="34">
        <v>67</v>
      </c>
      <c r="R22459" s="34">
        <v>50</v>
      </c>
      <c r="S22459" s="34">
        <v>65</v>
      </c>
      <c r="T22459" s="34">
        <v>44</v>
      </c>
      <c r="U22459" s="34">
        <v>69</v>
      </c>
      <c r="V22459" s="34">
        <v>69</v>
      </c>
      <c r="W22459" s="34">
        <v>72</v>
      </c>
      <c r="X22459" s="34">
        <v>68</v>
      </c>
      <c r="Y22459" s="34">
        <v>73</v>
      </c>
      <c r="Z22459" s="34">
        <v>51</v>
      </c>
      <c r="AA22459" s="34">
        <v>64</v>
      </c>
      <c r="AB22459" s="34">
        <v>56</v>
      </c>
      <c r="AC22459" s="34">
        <v>119</v>
      </c>
    </row>
    <row r="22460" spans="1:29" x14ac:dyDescent="0.2">
      <c r="A22460" s="34" t="s">
        <v>82953</v>
      </c>
      <c r="B22460" s="34">
        <v>145</v>
      </c>
      <c r="C22460" s="34">
        <v>114</v>
      </c>
      <c r="D22460" s="34">
        <v>159</v>
      </c>
      <c r="E22460" s="34">
        <v>135</v>
      </c>
      <c r="F22460" s="34">
        <v>135</v>
      </c>
      <c r="G22460" s="34">
        <v>133</v>
      </c>
      <c r="H22460" s="34">
        <v>148</v>
      </c>
      <c r="I22460" s="34">
        <v>115</v>
      </c>
      <c r="J22460" s="34">
        <v>118</v>
      </c>
      <c r="K22460" s="34">
        <v>110</v>
      </c>
      <c r="L22460" s="34">
        <v>148</v>
      </c>
      <c r="M22460" s="34">
        <v>105</v>
      </c>
      <c r="N22460" s="34">
        <v>130</v>
      </c>
      <c r="O22460" s="34">
        <v>143</v>
      </c>
      <c r="P22460" s="34">
        <v>158</v>
      </c>
      <c r="Q22460" s="34">
        <v>173</v>
      </c>
      <c r="R22460" s="34">
        <v>186</v>
      </c>
      <c r="S22460" s="34">
        <v>142</v>
      </c>
      <c r="T22460" s="34">
        <v>183</v>
      </c>
      <c r="U22460" s="34">
        <v>174</v>
      </c>
      <c r="V22460" s="34">
        <v>173</v>
      </c>
      <c r="W22460" s="34">
        <v>188</v>
      </c>
      <c r="X22460" s="34">
        <v>173</v>
      </c>
      <c r="Y22460" s="34">
        <v>157</v>
      </c>
      <c r="Z22460" s="34">
        <v>251</v>
      </c>
      <c r="AA22460" s="34">
        <v>133</v>
      </c>
      <c r="AB22460" s="34">
        <v>197</v>
      </c>
      <c r="AC22460" s="34">
        <v>223</v>
      </c>
    </row>
    <row r="22461" spans="1:29" x14ac:dyDescent="0.2">
      <c r="A22461" s="34" t="s">
        <v>82954</v>
      </c>
      <c r="B22461" s="34">
        <v>34</v>
      </c>
      <c r="C22461" s="34">
        <v>21</v>
      </c>
      <c r="D22461" s="34">
        <v>25</v>
      </c>
      <c r="E22461" s="34">
        <v>29</v>
      </c>
      <c r="F22461" s="34">
        <v>33</v>
      </c>
      <c r="G22461" s="34">
        <v>28</v>
      </c>
      <c r="H22461" s="34">
        <v>16</v>
      </c>
      <c r="I22461" s="34">
        <v>21</v>
      </c>
      <c r="J22461" s="34">
        <v>34</v>
      </c>
      <c r="K22461" s="34">
        <v>29</v>
      </c>
      <c r="L22461" s="34">
        <v>14</v>
      </c>
      <c r="M22461" s="34">
        <v>13</v>
      </c>
      <c r="N22461" s="34">
        <v>17</v>
      </c>
      <c r="O22461" s="34">
        <v>36</v>
      </c>
      <c r="P22461" s="34">
        <v>31</v>
      </c>
      <c r="Q22461" s="34">
        <v>62</v>
      </c>
      <c r="R22461" s="34">
        <v>42</v>
      </c>
      <c r="S22461" s="34">
        <v>31</v>
      </c>
      <c r="T22461" s="34">
        <v>32</v>
      </c>
      <c r="U22461" s="34">
        <v>38</v>
      </c>
      <c r="V22461" s="34">
        <v>20</v>
      </c>
      <c r="W22461" s="34">
        <v>61</v>
      </c>
      <c r="X22461" s="34">
        <v>68</v>
      </c>
      <c r="Y22461" s="34">
        <v>47</v>
      </c>
      <c r="Z22461" s="34">
        <v>40</v>
      </c>
      <c r="AA22461" s="34">
        <v>44</v>
      </c>
      <c r="AB22461" s="34">
        <v>45</v>
      </c>
      <c r="AC22461" s="34">
        <v>66</v>
      </c>
    </row>
    <row r="22462" spans="1:29" x14ac:dyDescent="0.2">
      <c r="A22462" s="34" t="s">
        <v>82955</v>
      </c>
      <c r="B22462" s="34">
        <v>61</v>
      </c>
      <c r="C22462" s="34">
        <v>50</v>
      </c>
      <c r="D22462" s="34">
        <v>71</v>
      </c>
      <c r="E22462" s="34">
        <v>64</v>
      </c>
      <c r="F22462" s="34">
        <v>68</v>
      </c>
      <c r="G22462" s="34">
        <v>64</v>
      </c>
      <c r="H22462" s="34">
        <v>94</v>
      </c>
      <c r="I22462" s="34">
        <v>45</v>
      </c>
      <c r="J22462" s="34">
        <v>106</v>
      </c>
      <c r="K22462" s="34">
        <v>87</v>
      </c>
      <c r="L22462" s="34">
        <v>72</v>
      </c>
      <c r="M22462" s="34">
        <v>52</v>
      </c>
      <c r="N22462" s="34">
        <v>62</v>
      </c>
      <c r="O22462" s="34">
        <v>61</v>
      </c>
      <c r="P22462" s="34">
        <v>50</v>
      </c>
      <c r="Q22462" s="34">
        <v>92</v>
      </c>
      <c r="R22462" s="34">
        <v>101</v>
      </c>
      <c r="S22462" s="34">
        <v>78</v>
      </c>
      <c r="T22462" s="34">
        <v>85</v>
      </c>
      <c r="U22462" s="34">
        <v>49</v>
      </c>
      <c r="V22462" s="34">
        <v>82</v>
      </c>
      <c r="W22462" s="34">
        <v>86</v>
      </c>
      <c r="X22462" s="34">
        <v>102</v>
      </c>
      <c r="Y22462" s="34">
        <v>79</v>
      </c>
      <c r="Z22462" s="34">
        <v>64</v>
      </c>
      <c r="AA22462" s="34">
        <v>77</v>
      </c>
      <c r="AB22462" s="34">
        <v>123</v>
      </c>
      <c r="AC22462" s="34">
        <v>109</v>
      </c>
    </row>
    <row r="22463" spans="1:29" x14ac:dyDescent="0.2">
      <c r="A22463" s="34" t="s">
        <v>82956</v>
      </c>
      <c r="B22463" s="34">
        <v>109</v>
      </c>
      <c r="C22463" s="34">
        <v>89</v>
      </c>
      <c r="D22463" s="34">
        <v>129</v>
      </c>
      <c r="E22463" s="34">
        <v>110</v>
      </c>
      <c r="F22463" s="34">
        <v>137</v>
      </c>
      <c r="G22463" s="34">
        <v>91</v>
      </c>
      <c r="H22463" s="34">
        <v>198</v>
      </c>
      <c r="I22463" s="34">
        <v>104</v>
      </c>
      <c r="J22463" s="34">
        <v>127</v>
      </c>
      <c r="K22463" s="34">
        <v>116</v>
      </c>
      <c r="L22463" s="34">
        <v>98</v>
      </c>
      <c r="M22463" s="34">
        <v>91</v>
      </c>
      <c r="N22463" s="34">
        <v>88</v>
      </c>
      <c r="O22463" s="34">
        <v>77</v>
      </c>
      <c r="P22463" s="34">
        <v>105</v>
      </c>
      <c r="Q22463" s="34">
        <v>134</v>
      </c>
      <c r="R22463" s="34">
        <v>166</v>
      </c>
      <c r="S22463" s="34">
        <v>111</v>
      </c>
      <c r="T22463" s="34">
        <v>160</v>
      </c>
      <c r="U22463" s="34">
        <v>71</v>
      </c>
      <c r="V22463" s="34">
        <v>189</v>
      </c>
      <c r="W22463" s="34">
        <v>155</v>
      </c>
      <c r="X22463" s="34">
        <v>177</v>
      </c>
      <c r="Y22463" s="34">
        <v>119</v>
      </c>
      <c r="Z22463" s="34">
        <v>155</v>
      </c>
      <c r="AA22463" s="34">
        <v>166</v>
      </c>
      <c r="AB22463" s="34">
        <v>154</v>
      </c>
      <c r="AC22463" s="34">
        <v>143</v>
      </c>
    </row>
    <row r="22464" spans="1:29" x14ac:dyDescent="0.2">
      <c r="A22464" s="34" t="s">
        <v>82957</v>
      </c>
      <c r="B22464" s="34">
        <v>171</v>
      </c>
      <c r="C22464" s="34">
        <v>98</v>
      </c>
      <c r="D22464" s="34">
        <v>155</v>
      </c>
      <c r="E22464" s="34">
        <v>104</v>
      </c>
      <c r="F22464" s="34">
        <v>165</v>
      </c>
      <c r="G22464" s="34">
        <v>106</v>
      </c>
      <c r="H22464" s="34">
        <v>172</v>
      </c>
      <c r="I22464" s="34">
        <v>104</v>
      </c>
      <c r="J22464" s="34">
        <v>180</v>
      </c>
      <c r="K22464" s="34">
        <v>94</v>
      </c>
      <c r="L22464" s="34">
        <v>151</v>
      </c>
      <c r="M22464" s="34">
        <v>106</v>
      </c>
      <c r="N22464" s="34">
        <v>140</v>
      </c>
      <c r="O22464" s="34">
        <v>81</v>
      </c>
      <c r="P22464" s="34">
        <v>123</v>
      </c>
      <c r="Q22464" s="34">
        <v>176</v>
      </c>
      <c r="R22464" s="34">
        <v>203</v>
      </c>
      <c r="S22464" s="34">
        <v>110</v>
      </c>
      <c r="T22464" s="34">
        <v>181</v>
      </c>
      <c r="U22464" s="34">
        <v>153</v>
      </c>
      <c r="V22464" s="34">
        <v>199</v>
      </c>
      <c r="W22464" s="34">
        <v>173</v>
      </c>
      <c r="X22464" s="34">
        <v>206</v>
      </c>
      <c r="Y22464" s="34">
        <v>144</v>
      </c>
      <c r="Z22464" s="34">
        <v>138</v>
      </c>
      <c r="AA22464" s="34">
        <v>150</v>
      </c>
      <c r="AB22464" s="34">
        <v>233</v>
      </c>
      <c r="AC22464" s="34">
        <v>184</v>
      </c>
    </row>
    <row r="22465" spans="1:29" x14ac:dyDescent="0.2">
      <c r="A22465" s="34" t="s">
        <v>82958</v>
      </c>
      <c r="B22465" s="34">
        <v>117</v>
      </c>
      <c r="C22465" s="34">
        <v>174</v>
      </c>
      <c r="D22465" s="34">
        <v>125</v>
      </c>
      <c r="E22465" s="34">
        <v>178</v>
      </c>
      <c r="F22465" s="34">
        <v>159</v>
      </c>
      <c r="G22465" s="34">
        <v>158</v>
      </c>
      <c r="H22465" s="34">
        <v>169</v>
      </c>
      <c r="I22465" s="34">
        <v>153</v>
      </c>
      <c r="J22465" s="34">
        <v>147</v>
      </c>
      <c r="K22465" s="34">
        <v>178</v>
      </c>
      <c r="L22465" s="34">
        <v>138</v>
      </c>
      <c r="M22465" s="34">
        <v>176</v>
      </c>
      <c r="N22465" s="34">
        <v>141</v>
      </c>
      <c r="O22465" s="34">
        <v>167</v>
      </c>
      <c r="P22465" s="34">
        <v>121</v>
      </c>
      <c r="Q22465" s="34">
        <v>224</v>
      </c>
      <c r="R22465" s="34">
        <v>185</v>
      </c>
      <c r="S22465" s="34">
        <v>144</v>
      </c>
      <c r="T22465" s="34">
        <v>153</v>
      </c>
      <c r="U22465" s="34">
        <v>204</v>
      </c>
      <c r="V22465" s="34">
        <v>137</v>
      </c>
      <c r="W22465" s="34">
        <v>172</v>
      </c>
      <c r="X22465" s="34">
        <v>147</v>
      </c>
      <c r="Y22465" s="34">
        <v>165</v>
      </c>
      <c r="Z22465" s="34">
        <v>137</v>
      </c>
      <c r="AA22465" s="34">
        <v>176</v>
      </c>
      <c r="AB22465" s="34">
        <v>196</v>
      </c>
      <c r="AC22465" s="34">
        <v>275</v>
      </c>
    </row>
    <row r="22466" spans="1:29" x14ac:dyDescent="0.2">
      <c r="A22466" s="34" t="s">
        <v>82959</v>
      </c>
      <c r="B22466" s="34">
        <v>72</v>
      </c>
      <c r="C22466" s="34">
        <v>20</v>
      </c>
      <c r="D22466" s="34">
        <v>32</v>
      </c>
      <c r="E22466" s="34">
        <v>34</v>
      </c>
      <c r="F22466" s="34">
        <v>18</v>
      </c>
      <c r="G22466" s="34">
        <v>43</v>
      </c>
      <c r="H22466" s="34">
        <v>32</v>
      </c>
      <c r="I22466" s="34">
        <v>21</v>
      </c>
      <c r="J22466" s="34">
        <v>19</v>
      </c>
      <c r="K22466" s="34">
        <v>10</v>
      </c>
      <c r="L22466" s="34">
        <v>21</v>
      </c>
      <c r="M22466" s="34">
        <v>18</v>
      </c>
      <c r="N22466" s="34">
        <v>19</v>
      </c>
      <c r="O22466" s="34">
        <v>25</v>
      </c>
      <c r="P22466" s="34">
        <v>31</v>
      </c>
      <c r="Q22466" s="34">
        <v>30</v>
      </c>
      <c r="R22466" s="34">
        <v>44</v>
      </c>
      <c r="S22466" s="34">
        <v>40</v>
      </c>
      <c r="T22466" s="34">
        <v>25</v>
      </c>
      <c r="U22466" s="34">
        <v>28</v>
      </c>
      <c r="V22466" s="34">
        <v>34</v>
      </c>
      <c r="W22466" s="34">
        <v>25</v>
      </c>
      <c r="X22466" s="34">
        <v>30</v>
      </c>
      <c r="Y22466" s="34">
        <v>23</v>
      </c>
      <c r="Z22466" s="34">
        <v>31</v>
      </c>
      <c r="AA22466" s="34">
        <v>22</v>
      </c>
      <c r="AB22466" s="34">
        <v>16</v>
      </c>
      <c r="AC22466" s="34">
        <v>25</v>
      </c>
    </row>
    <row r="22467" spans="1:29" x14ac:dyDescent="0.2">
      <c r="A22467" s="34" t="s">
        <v>82960</v>
      </c>
      <c r="B22467" s="34">
        <v>58</v>
      </c>
      <c r="C22467" s="34">
        <v>46</v>
      </c>
      <c r="D22467" s="34">
        <v>54</v>
      </c>
      <c r="E22467" s="34">
        <v>31</v>
      </c>
      <c r="F22467" s="34">
        <v>41</v>
      </c>
      <c r="G22467" s="34">
        <v>48</v>
      </c>
      <c r="H22467" s="34">
        <v>28</v>
      </c>
      <c r="I22467" s="34">
        <v>36</v>
      </c>
      <c r="J22467" s="34">
        <v>36</v>
      </c>
      <c r="K22467" s="34">
        <v>29</v>
      </c>
      <c r="L22467" s="34">
        <v>27</v>
      </c>
      <c r="M22467" s="34">
        <v>30</v>
      </c>
      <c r="N22467" s="34">
        <v>32</v>
      </c>
      <c r="O22467" s="34">
        <v>27</v>
      </c>
      <c r="P22467" s="34">
        <v>38</v>
      </c>
      <c r="Q22467" s="34">
        <v>25</v>
      </c>
      <c r="R22467" s="34">
        <v>30</v>
      </c>
      <c r="S22467" s="34">
        <v>27</v>
      </c>
      <c r="T22467" s="34">
        <v>39</v>
      </c>
      <c r="U22467" s="34">
        <v>27</v>
      </c>
      <c r="V22467" s="34">
        <v>47</v>
      </c>
      <c r="W22467" s="34">
        <v>64</v>
      </c>
      <c r="X22467" s="34">
        <v>40</v>
      </c>
      <c r="Y22467" s="34">
        <v>30</v>
      </c>
      <c r="Z22467" s="34">
        <v>19</v>
      </c>
      <c r="AA22467" s="34">
        <v>53</v>
      </c>
      <c r="AB22467" s="34">
        <v>48</v>
      </c>
      <c r="AC22467" s="34">
        <v>28</v>
      </c>
    </row>
    <row r="22468" spans="1:29" x14ac:dyDescent="0.2">
      <c r="A22468" s="34" t="s">
        <v>82961</v>
      </c>
      <c r="B22468" s="34">
        <v>24</v>
      </c>
      <c r="C22468" s="34">
        <v>38</v>
      </c>
      <c r="D22468" s="34">
        <v>29</v>
      </c>
      <c r="E22468" s="34">
        <v>27</v>
      </c>
      <c r="F22468" s="34">
        <v>22</v>
      </c>
      <c r="G22468" s="34">
        <v>38</v>
      </c>
      <c r="H22468" s="34">
        <v>14</v>
      </c>
      <c r="I22468" s="34">
        <v>11</v>
      </c>
      <c r="J22468" s="34">
        <v>39</v>
      </c>
      <c r="K22468" s="34">
        <v>34</v>
      </c>
      <c r="L22468" s="34">
        <v>22</v>
      </c>
      <c r="M22468" s="34">
        <v>41</v>
      </c>
      <c r="N22468" s="34">
        <v>25</v>
      </c>
      <c r="O22468" s="34">
        <v>27</v>
      </c>
      <c r="P22468" s="34">
        <v>19</v>
      </c>
      <c r="Q22468" s="34">
        <v>23</v>
      </c>
      <c r="R22468" s="34">
        <v>34</v>
      </c>
      <c r="S22468" s="34">
        <v>33</v>
      </c>
      <c r="T22468" s="34">
        <v>27</v>
      </c>
      <c r="U22468" s="34">
        <v>20</v>
      </c>
      <c r="V22468" s="34">
        <v>14</v>
      </c>
      <c r="W22468" s="34">
        <v>13</v>
      </c>
      <c r="X22468" s="34">
        <v>37</v>
      </c>
      <c r="Y22468" s="34">
        <v>15</v>
      </c>
      <c r="Z22468" s="34">
        <v>36</v>
      </c>
      <c r="AA22468" s="34">
        <v>31</v>
      </c>
      <c r="AB22468" s="34">
        <v>25</v>
      </c>
      <c r="AC22468" s="34">
        <v>43</v>
      </c>
    </row>
    <row r="22469" spans="1:29" x14ac:dyDescent="0.2">
      <c r="A22469" s="34" t="s">
        <v>82962</v>
      </c>
      <c r="B22469" s="34">
        <v>40</v>
      </c>
      <c r="C22469" s="34">
        <v>33</v>
      </c>
      <c r="D22469" s="34">
        <v>43</v>
      </c>
      <c r="E22469" s="34">
        <v>58</v>
      </c>
      <c r="F22469" s="34">
        <v>37</v>
      </c>
      <c r="G22469" s="34">
        <v>43</v>
      </c>
      <c r="H22469" s="34">
        <v>34</v>
      </c>
      <c r="I22469" s="34">
        <v>36</v>
      </c>
      <c r="J22469" s="34">
        <v>45</v>
      </c>
      <c r="K22469" s="34">
        <v>53</v>
      </c>
      <c r="L22469" s="34">
        <v>31</v>
      </c>
      <c r="M22469" s="34">
        <v>48</v>
      </c>
      <c r="N22469" s="34">
        <v>30</v>
      </c>
      <c r="O22469" s="34">
        <v>42</v>
      </c>
      <c r="P22469" s="34">
        <v>42</v>
      </c>
      <c r="Q22469" s="34">
        <v>46</v>
      </c>
      <c r="R22469" s="34">
        <v>56</v>
      </c>
      <c r="S22469" s="34">
        <v>61</v>
      </c>
      <c r="T22469" s="34">
        <v>40</v>
      </c>
      <c r="U22469" s="34">
        <v>52</v>
      </c>
      <c r="V22469" s="34">
        <v>45</v>
      </c>
      <c r="W22469" s="34">
        <v>62</v>
      </c>
      <c r="X22469" s="34">
        <v>78</v>
      </c>
      <c r="Y22469" s="34">
        <v>61</v>
      </c>
      <c r="Z22469" s="34">
        <v>52</v>
      </c>
      <c r="AA22469" s="34">
        <v>41</v>
      </c>
      <c r="AB22469" s="34">
        <v>61</v>
      </c>
      <c r="AC22469" s="34">
        <v>73</v>
      </c>
    </row>
    <row r="22470" spans="1:29" x14ac:dyDescent="0.2">
      <c r="A22470" s="34" t="s">
        <v>82963</v>
      </c>
      <c r="B22470" s="34">
        <v>49</v>
      </c>
      <c r="C22470" s="34">
        <v>59</v>
      </c>
      <c r="D22470" s="34">
        <v>51</v>
      </c>
      <c r="E22470" s="34">
        <v>51</v>
      </c>
      <c r="F22470" s="34">
        <v>51</v>
      </c>
      <c r="G22470" s="34">
        <v>45</v>
      </c>
      <c r="H22470" s="34">
        <v>48</v>
      </c>
      <c r="I22470" s="34">
        <v>66</v>
      </c>
      <c r="J22470" s="34">
        <v>42</v>
      </c>
      <c r="K22470" s="34">
        <v>93</v>
      </c>
      <c r="L22470" s="34">
        <v>38</v>
      </c>
      <c r="M22470" s="34">
        <v>79</v>
      </c>
      <c r="N22470" s="34">
        <v>68</v>
      </c>
      <c r="O22470" s="34">
        <v>49</v>
      </c>
      <c r="P22470" s="34">
        <v>70</v>
      </c>
      <c r="Q22470" s="34">
        <v>68</v>
      </c>
      <c r="R22470" s="34">
        <v>45</v>
      </c>
      <c r="S22470" s="34">
        <v>75</v>
      </c>
      <c r="T22470" s="34">
        <v>47</v>
      </c>
      <c r="U22470" s="34">
        <v>47</v>
      </c>
      <c r="V22470" s="34">
        <v>86</v>
      </c>
      <c r="W22470" s="34">
        <v>55</v>
      </c>
      <c r="X22470" s="34">
        <v>51</v>
      </c>
      <c r="Y22470" s="34">
        <v>62</v>
      </c>
      <c r="Z22470" s="34">
        <v>66</v>
      </c>
      <c r="AA22470" s="34">
        <v>116</v>
      </c>
      <c r="AB22470" s="34">
        <v>33</v>
      </c>
      <c r="AC22470" s="34">
        <v>74</v>
      </c>
    </row>
    <row r="22471" spans="1:29" x14ac:dyDescent="0.2">
      <c r="A22471" s="34" t="s">
        <v>82964</v>
      </c>
      <c r="B22471" s="34">
        <v>35</v>
      </c>
      <c r="C22471" s="34">
        <v>61</v>
      </c>
      <c r="D22471" s="34">
        <v>73</v>
      </c>
      <c r="E22471" s="34">
        <v>68</v>
      </c>
      <c r="F22471" s="34">
        <v>78</v>
      </c>
      <c r="G22471" s="34">
        <v>52</v>
      </c>
      <c r="H22471" s="34">
        <v>45</v>
      </c>
      <c r="I22471" s="34">
        <v>67</v>
      </c>
      <c r="J22471" s="34">
        <v>40</v>
      </c>
      <c r="K22471" s="34">
        <v>53</v>
      </c>
      <c r="L22471" s="34">
        <v>39</v>
      </c>
      <c r="M22471" s="34">
        <v>48</v>
      </c>
      <c r="N22471" s="34">
        <v>59</v>
      </c>
      <c r="O22471" s="34">
        <v>41</v>
      </c>
      <c r="P22471" s="34">
        <v>68</v>
      </c>
      <c r="Q22471" s="34">
        <v>110</v>
      </c>
      <c r="R22471" s="34">
        <v>70</v>
      </c>
      <c r="S22471" s="34">
        <v>87</v>
      </c>
      <c r="T22471" s="34">
        <v>35</v>
      </c>
      <c r="U22471" s="34">
        <v>70</v>
      </c>
      <c r="V22471" s="34">
        <v>58</v>
      </c>
      <c r="W22471" s="34">
        <v>42</v>
      </c>
      <c r="X22471" s="34">
        <v>79</v>
      </c>
      <c r="Y22471" s="34">
        <v>29</v>
      </c>
      <c r="Z22471" s="34">
        <v>83</v>
      </c>
      <c r="AA22471" s="34">
        <v>88</v>
      </c>
      <c r="AB22471" s="34">
        <v>66</v>
      </c>
      <c r="AC22471" s="34">
        <v>99</v>
      </c>
    </row>
    <row r="22472" spans="1:29" x14ac:dyDescent="0.2">
      <c r="A22472" s="34" t="s">
        <v>82965</v>
      </c>
      <c r="B22472" s="34">
        <v>65</v>
      </c>
      <c r="C22472" s="34">
        <v>47</v>
      </c>
      <c r="D22472" s="34">
        <v>45</v>
      </c>
      <c r="E22472" s="34">
        <v>44</v>
      </c>
      <c r="F22472" s="34">
        <v>43</v>
      </c>
      <c r="G22472" s="34">
        <v>39</v>
      </c>
      <c r="H22472" s="34">
        <v>50</v>
      </c>
      <c r="I22472" s="34">
        <v>47</v>
      </c>
      <c r="J22472" s="34">
        <v>60</v>
      </c>
      <c r="K22472" s="34">
        <v>29</v>
      </c>
      <c r="L22472" s="34">
        <v>39</v>
      </c>
      <c r="M22472" s="34">
        <v>29</v>
      </c>
      <c r="N22472" s="34">
        <v>38</v>
      </c>
      <c r="O22472" s="34">
        <v>23</v>
      </c>
      <c r="P22472" s="34">
        <v>41</v>
      </c>
      <c r="Q22472" s="34">
        <v>49</v>
      </c>
      <c r="R22472" s="34">
        <v>57</v>
      </c>
      <c r="S22472" s="34">
        <v>36</v>
      </c>
      <c r="T22472" s="34">
        <v>58</v>
      </c>
      <c r="U22472" s="34">
        <v>39</v>
      </c>
      <c r="V22472" s="34">
        <v>57</v>
      </c>
      <c r="W22472" s="34">
        <v>58</v>
      </c>
      <c r="X22472" s="34">
        <v>54</v>
      </c>
      <c r="Y22472" s="34">
        <v>47</v>
      </c>
      <c r="Z22472" s="34">
        <v>78</v>
      </c>
      <c r="AA22472" s="34">
        <v>55</v>
      </c>
      <c r="AB22472" s="34">
        <v>63</v>
      </c>
      <c r="AC22472" s="34">
        <v>53</v>
      </c>
    </row>
    <row r="22473" spans="1:29" x14ac:dyDescent="0.2">
      <c r="A22473" s="34" t="s">
        <v>82966</v>
      </c>
      <c r="B22473" s="34">
        <v>30</v>
      </c>
      <c r="C22473" s="34">
        <v>126</v>
      </c>
      <c r="D22473" s="34">
        <v>79</v>
      </c>
      <c r="E22473" s="34">
        <v>105</v>
      </c>
      <c r="F22473" s="34">
        <v>87</v>
      </c>
      <c r="G22473" s="34">
        <v>96</v>
      </c>
      <c r="H22473" s="34">
        <v>73</v>
      </c>
      <c r="I22473" s="34">
        <v>129</v>
      </c>
      <c r="J22473" s="34">
        <v>40</v>
      </c>
      <c r="K22473" s="34">
        <v>137</v>
      </c>
      <c r="L22473" s="34">
        <v>30</v>
      </c>
      <c r="M22473" s="34">
        <v>113</v>
      </c>
      <c r="N22473" s="34">
        <v>51</v>
      </c>
      <c r="O22473" s="34">
        <v>93</v>
      </c>
      <c r="P22473" s="34">
        <v>75</v>
      </c>
      <c r="Q22473" s="34">
        <v>125</v>
      </c>
      <c r="R22473" s="34">
        <v>54</v>
      </c>
      <c r="S22473" s="34">
        <v>143</v>
      </c>
      <c r="T22473" s="34">
        <v>65</v>
      </c>
      <c r="U22473" s="34">
        <v>92</v>
      </c>
      <c r="V22473" s="34">
        <v>56</v>
      </c>
      <c r="W22473" s="34">
        <v>83</v>
      </c>
      <c r="X22473" s="34">
        <v>74</v>
      </c>
      <c r="Y22473" s="34">
        <v>85</v>
      </c>
      <c r="Z22473" s="34">
        <v>80</v>
      </c>
      <c r="AA22473" s="34">
        <v>122</v>
      </c>
      <c r="AB22473" s="34">
        <v>91</v>
      </c>
      <c r="AC22473" s="34">
        <v>178</v>
      </c>
    </row>
    <row r="22474" spans="1:29" x14ac:dyDescent="0.2">
      <c r="A22474" s="34" t="s">
        <v>82967</v>
      </c>
      <c r="B22474" s="34">
        <v>48</v>
      </c>
      <c r="C22474" s="34">
        <v>40</v>
      </c>
      <c r="D22474" s="34">
        <v>51</v>
      </c>
      <c r="E22474" s="34">
        <v>42</v>
      </c>
      <c r="F22474" s="34">
        <v>33</v>
      </c>
      <c r="G22474" s="34">
        <v>58</v>
      </c>
      <c r="H22474" s="34">
        <v>32</v>
      </c>
      <c r="I22474" s="34">
        <v>39</v>
      </c>
      <c r="J22474" s="34">
        <v>36</v>
      </c>
      <c r="K22474" s="34">
        <v>54</v>
      </c>
      <c r="L22474" s="34">
        <v>37</v>
      </c>
      <c r="M22474" s="34">
        <v>51</v>
      </c>
      <c r="N22474" s="34">
        <v>40</v>
      </c>
      <c r="O22474" s="34">
        <v>46</v>
      </c>
      <c r="P22474" s="34">
        <v>54</v>
      </c>
      <c r="Q22474" s="34">
        <v>43</v>
      </c>
      <c r="R22474" s="34">
        <v>55</v>
      </c>
      <c r="S22474" s="34">
        <v>72</v>
      </c>
      <c r="T22474" s="34">
        <v>49</v>
      </c>
      <c r="U22474" s="34">
        <v>56</v>
      </c>
      <c r="V22474" s="34">
        <v>66</v>
      </c>
      <c r="W22474" s="34">
        <v>64</v>
      </c>
      <c r="X22474" s="34">
        <v>58</v>
      </c>
      <c r="Y22474" s="34">
        <v>47</v>
      </c>
      <c r="Z22474" s="34">
        <v>42</v>
      </c>
      <c r="AA22474" s="34">
        <v>63</v>
      </c>
      <c r="AB22474" s="34">
        <v>67</v>
      </c>
      <c r="AC22474" s="34">
        <v>96</v>
      </c>
    </row>
    <row r="22475" spans="1:29" x14ac:dyDescent="0.2">
      <c r="A22475" s="34" t="s">
        <v>82968</v>
      </c>
      <c r="B22475" s="34">
        <v>32</v>
      </c>
      <c r="C22475" s="34">
        <v>37</v>
      </c>
      <c r="D22475" s="34">
        <v>39</v>
      </c>
      <c r="E22475" s="34">
        <v>53</v>
      </c>
      <c r="F22475" s="34">
        <v>38</v>
      </c>
      <c r="G22475" s="34">
        <v>58</v>
      </c>
      <c r="H22475" s="34">
        <v>39</v>
      </c>
      <c r="I22475" s="34">
        <v>33</v>
      </c>
      <c r="J22475" s="34">
        <v>28</v>
      </c>
      <c r="K22475" s="34">
        <v>37</v>
      </c>
      <c r="L22475" s="34">
        <v>15</v>
      </c>
      <c r="M22475" s="34">
        <v>36</v>
      </c>
      <c r="N22475" s="34">
        <v>33</v>
      </c>
      <c r="O22475" s="34">
        <v>33</v>
      </c>
      <c r="P22475" s="34">
        <v>27</v>
      </c>
      <c r="Q22475" s="34">
        <v>57</v>
      </c>
      <c r="R22475" s="34">
        <v>29</v>
      </c>
      <c r="S22475" s="34">
        <v>63</v>
      </c>
      <c r="T22475" s="34">
        <v>20</v>
      </c>
      <c r="U22475" s="34">
        <v>33</v>
      </c>
      <c r="V22475" s="34">
        <v>43</v>
      </c>
      <c r="W22475" s="34">
        <v>28</v>
      </c>
      <c r="X22475" s="34">
        <v>43</v>
      </c>
      <c r="Y22475" s="34">
        <v>28</v>
      </c>
      <c r="Z22475" s="34">
        <v>44</v>
      </c>
      <c r="AA22475" s="34">
        <v>49</v>
      </c>
      <c r="AB22475" s="34">
        <v>23</v>
      </c>
      <c r="AC22475" s="34">
        <v>58</v>
      </c>
    </row>
    <row r="22476" spans="1:29" x14ac:dyDescent="0.2">
      <c r="A22476" s="34" t="s">
        <v>82969</v>
      </c>
      <c r="B22476" s="34">
        <v>63</v>
      </c>
      <c r="C22476" s="34">
        <v>101</v>
      </c>
      <c r="D22476" s="34">
        <v>92</v>
      </c>
      <c r="E22476" s="34">
        <v>112</v>
      </c>
      <c r="F22476" s="34">
        <v>95</v>
      </c>
      <c r="G22476" s="34">
        <v>97</v>
      </c>
      <c r="H22476" s="34">
        <v>87</v>
      </c>
      <c r="I22476" s="34">
        <v>108</v>
      </c>
      <c r="J22476" s="34">
        <v>87</v>
      </c>
      <c r="K22476" s="34">
        <v>80</v>
      </c>
      <c r="L22476" s="34">
        <v>79</v>
      </c>
      <c r="M22476" s="34">
        <v>116</v>
      </c>
      <c r="N22476" s="34">
        <v>72</v>
      </c>
      <c r="O22476" s="34">
        <v>78</v>
      </c>
      <c r="P22476" s="34">
        <v>94</v>
      </c>
      <c r="Q22476" s="34">
        <v>145</v>
      </c>
      <c r="R22476" s="34">
        <v>111</v>
      </c>
      <c r="S22476" s="34">
        <v>120</v>
      </c>
      <c r="T22476" s="34">
        <v>96</v>
      </c>
      <c r="U22476" s="34">
        <v>90</v>
      </c>
      <c r="V22476" s="34">
        <v>118</v>
      </c>
      <c r="W22476" s="34">
        <v>119</v>
      </c>
      <c r="X22476" s="34">
        <v>103</v>
      </c>
      <c r="Y22476" s="34">
        <v>109</v>
      </c>
      <c r="Z22476" s="34">
        <v>91</v>
      </c>
      <c r="AA22476" s="34">
        <v>137</v>
      </c>
      <c r="AB22476" s="34">
        <v>129</v>
      </c>
      <c r="AC22476" s="34">
        <v>162</v>
      </c>
    </row>
    <row r="22477" spans="1:29" x14ac:dyDescent="0.2">
      <c r="A22477" s="34" t="s">
        <v>82970</v>
      </c>
      <c r="B22477" s="34">
        <v>75</v>
      </c>
      <c r="C22477" s="34">
        <v>58</v>
      </c>
      <c r="D22477" s="34">
        <v>100</v>
      </c>
      <c r="E22477" s="34">
        <v>62</v>
      </c>
      <c r="F22477" s="34">
        <v>71</v>
      </c>
      <c r="G22477" s="34">
        <v>48</v>
      </c>
      <c r="H22477" s="34">
        <v>49</v>
      </c>
      <c r="I22477" s="34">
        <v>43</v>
      </c>
      <c r="J22477" s="34">
        <v>53</v>
      </c>
      <c r="K22477" s="34">
        <v>69</v>
      </c>
      <c r="L22477" s="34">
        <v>63</v>
      </c>
      <c r="M22477" s="34">
        <v>37</v>
      </c>
      <c r="N22477" s="34">
        <v>69</v>
      </c>
      <c r="O22477" s="34">
        <v>65</v>
      </c>
      <c r="P22477" s="34">
        <v>50</v>
      </c>
      <c r="Q22477" s="34">
        <v>95</v>
      </c>
      <c r="R22477" s="34">
        <v>118</v>
      </c>
      <c r="S22477" s="34">
        <v>83</v>
      </c>
      <c r="T22477" s="34">
        <v>106</v>
      </c>
      <c r="U22477" s="34">
        <v>64</v>
      </c>
      <c r="V22477" s="34">
        <v>90</v>
      </c>
      <c r="W22477" s="34">
        <v>74</v>
      </c>
      <c r="X22477" s="34">
        <v>85</v>
      </c>
      <c r="Y22477" s="34">
        <v>96</v>
      </c>
      <c r="Z22477" s="34">
        <v>75</v>
      </c>
      <c r="AA22477" s="34">
        <v>59</v>
      </c>
      <c r="AB22477" s="34">
        <v>77</v>
      </c>
      <c r="AC22477" s="34">
        <v>97</v>
      </c>
    </row>
    <row r="22478" spans="1:29" x14ac:dyDescent="0.2">
      <c r="A22478" s="34" t="s">
        <v>82971</v>
      </c>
      <c r="B22478" s="34">
        <v>35</v>
      </c>
      <c r="C22478" s="34">
        <v>70</v>
      </c>
      <c r="D22478" s="34">
        <v>80</v>
      </c>
      <c r="E22478" s="34">
        <v>84</v>
      </c>
      <c r="F22478" s="34">
        <v>73</v>
      </c>
      <c r="G22478" s="34">
        <v>61</v>
      </c>
      <c r="H22478" s="34">
        <v>56</v>
      </c>
      <c r="I22478" s="34">
        <v>58</v>
      </c>
      <c r="J22478" s="34">
        <v>58</v>
      </c>
      <c r="K22478" s="34">
        <v>103</v>
      </c>
      <c r="L22478" s="34">
        <v>48</v>
      </c>
      <c r="M22478" s="34">
        <v>58</v>
      </c>
      <c r="N22478" s="34">
        <v>58</v>
      </c>
      <c r="O22478" s="34">
        <v>80</v>
      </c>
      <c r="P22478" s="34">
        <v>64</v>
      </c>
      <c r="Q22478" s="34">
        <v>109</v>
      </c>
      <c r="R22478" s="34">
        <v>69</v>
      </c>
      <c r="S22478" s="34">
        <v>108</v>
      </c>
      <c r="T22478" s="34">
        <v>58</v>
      </c>
      <c r="U22478" s="34">
        <v>71</v>
      </c>
      <c r="V22478" s="34">
        <v>84</v>
      </c>
      <c r="W22478" s="34">
        <v>94</v>
      </c>
      <c r="X22478" s="34">
        <v>109</v>
      </c>
      <c r="Y22478" s="34">
        <v>57</v>
      </c>
      <c r="Z22478" s="34">
        <v>78</v>
      </c>
      <c r="AA22478" s="34">
        <v>125</v>
      </c>
      <c r="AB22478" s="34">
        <v>56</v>
      </c>
      <c r="AC22478" s="34">
        <v>140</v>
      </c>
    </row>
    <row r="22479" spans="1:29" x14ac:dyDescent="0.2">
      <c r="A22479" s="34" t="s">
        <v>82972</v>
      </c>
      <c r="B22479" s="34">
        <v>70</v>
      </c>
      <c r="C22479" s="34">
        <v>47</v>
      </c>
      <c r="D22479" s="34">
        <v>70</v>
      </c>
      <c r="E22479" s="34">
        <v>35</v>
      </c>
      <c r="F22479" s="34">
        <v>46</v>
      </c>
      <c r="G22479" s="34">
        <v>38</v>
      </c>
      <c r="H22479" s="34">
        <v>22</v>
      </c>
      <c r="I22479" s="34">
        <v>33</v>
      </c>
      <c r="J22479" s="34">
        <v>42</v>
      </c>
      <c r="K22479" s="34">
        <v>33</v>
      </c>
      <c r="L22479" s="34">
        <v>20</v>
      </c>
      <c r="M22479" s="34">
        <v>39</v>
      </c>
      <c r="N22479" s="34">
        <v>15</v>
      </c>
      <c r="O22479" s="34">
        <v>32</v>
      </c>
      <c r="P22479" s="34">
        <v>48</v>
      </c>
      <c r="Q22479" s="34">
        <v>49</v>
      </c>
      <c r="R22479" s="34">
        <v>48</v>
      </c>
      <c r="S22479" s="34">
        <v>58</v>
      </c>
      <c r="T22479" s="34">
        <v>38</v>
      </c>
      <c r="U22479" s="34">
        <v>28</v>
      </c>
      <c r="V22479" s="34">
        <v>30</v>
      </c>
      <c r="W22479" s="34">
        <v>47</v>
      </c>
      <c r="X22479" s="34">
        <v>33</v>
      </c>
      <c r="Y22479" s="34">
        <v>30</v>
      </c>
      <c r="Z22479" s="34">
        <v>68</v>
      </c>
      <c r="AA22479" s="34">
        <v>42</v>
      </c>
      <c r="AB22479" s="34">
        <v>47</v>
      </c>
      <c r="AC22479" s="34">
        <v>77</v>
      </c>
    </row>
    <row r="22480" spans="1:29" x14ac:dyDescent="0.2">
      <c r="A22480" s="34" t="s">
        <v>82973</v>
      </c>
      <c r="B22480" s="34">
        <v>53</v>
      </c>
      <c r="C22480" s="34">
        <v>58</v>
      </c>
      <c r="D22480" s="34">
        <v>55</v>
      </c>
      <c r="E22480" s="34">
        <v>45</v>
      </c>
      <c r="F22480" s="34">
        <v>53</v>
      </c>
      <c r="G22480" s="34">
        <v>32</v>
      </c>
      <c r="H22480" s="34">
        <v>45</v>
      </c>
      <c r="I22480" s="34">
        <v>55</v>
      </c>
      <c r="J22480" s="34">
        <v>40</v>
      </c>
      <c r="K22480" s="34">
        <v>46</v>
      </c>
      <c r="L22480" s="34">
        <v>39</v>
      </c>
      <c r="M22480" s="34">
        <v>39</v>
      </c>
      <c r="N22480" s="34">
        <v>33</v>
      </c>
      <c r="O22480" s="34">
        <v>42</v>
      </c>
      <c r="P22480" s="34">
        <v>48</v>
      </c>
      <c r="Q22480" s="34">
        <v>63</v>
      </c>
      <c r="R22480" s="34">
        <v>72</v>
      </c>
      <c r="S22480" s="34">
        <v>86</v>
      </c>
      <c r="T22480" s="34">
        <v>28</v>
      </c>
      <c r="U22480" s="34">
        <v>41</v>
      </c>
      <c r="V22480" s="34">
        <v>57</v>
      </c>
      <c r="W22480" s="34">
        <v>45</v>
      </c>
      <c r="X22480" s="34">
        <v>75</v>
      </c>
      <c r="Y22480" s="34">
        <v>52</v>
      </c>
      <c r="Z22480" s="34">
        <v>49</v>
      </c>
      <c r="AA22480" s="34">
        <v>31</v>
      </c>
      <c r="AB22480" s="34">
        <v>61</v>
      </c>
      <c r="AC22480" s="34">
        <v>65</v>
      </c>
    </row>
    <row r="22481" spans="1:29" x14ac:dyDescent="0.2">
      <c r="A22481" s="34" t="s">
        <v>82974</v>
      </c>
      <c r="B22481" s="34">
        <v>56</v>
      </c>
      <c r="C22481" s="34">
        <v>45</v>
      </c>
      <c r="D22481" s="34">
        <v>72</v>
      </c>
      <c r="E22481" s="34">
        <v>43</v>
      </c>
      <c r="F22481" s="34">
        <v>50</v>
      </c>
      <c r="G22481" s="34">
        <v>54</v>
      </c>
      <c r="H22481" s="34">
        <v>45</v>
      </c>
      <c r="I22481" s="34">
        <v>27</v>
      </c>
      <c r="J22481" s="34">
        <v>37</v>
      </c>
      <c r="K22481" s="34">
        <v>57</v>
      </c>
      <c r="L22481" s="34">
        <v>24</v>
      </c>
      <c r="M22481" s="34">
        <v>34</v>
      </c>
      <c r="N22481" s="34">
        <v>41</v>
      </c>
      <c r="O22481" s="34">
        <v>42</v>
      </c>
      <c r="P22481" s="34">
        <v>41</v>
      </c>
      <c r="Q22481" s="34">
        <v>54</v>
      </c>
      <c r="R22481" s="34">
        <v>43</v>
      </c>
      <c r="S22481" s="34">
        <v>62</v>
      </c>
      <c r="T22481" s="34">
        <v>48</v>
      </c>
      <c r="U22481" s="34">
        <v>34</v>
      </c>
      <c r="V22481" s="34">
        <v>54</v>
      </c>
      <c r="W22481" s="34">
        <v>43</v>
      </c>
      <c r="X22481" s="34">
        <v>47</v>
      </c>
      <c r="Y22481" s="34">
        <v>44</v>
      </c>
      <c r="Z22481" s="34">
        <v>44</v>
      </c>
      <c r="AA22481" s="34">
        <v>46</v>
      </c>
      <c r="AB22481" s="34">
        <v>58</v>
      </c>
      <c r="AC22481" s="34">
        <v>75</v>
      </c>
    </row>
    <row r="22482" spans="1:29" x14ac:dyDescent="0.2">
      <c r="A22482" s="34" t="s">
        <v>82975</v>
      </c>
      <c r="B22482" s="34">
        <v>86</v>
      </c>
      <c r="C22482" s="34">
        <v>83</v>
      </c>
      <c r="D22482" s="34">
        <v>96</v>
      </c>
      <c r="E22482" s="34">
        <v>60</v>
      </c>
      <c r="F22482" s="34">
        <v>85</v>
      </c>
      <c r="G22482" s="34">
        <v>97</v>
      </c>
      <c r="H22482" s="34">
        <v>124</v>
      </c>
      <c r="I22482" s="34">
        <v>84</v>
      </c>
      <c r="J22482" s="34">
        <v>105</v>
      </c>
      <c r="K22482" s="34">
        <v>78</v>
      </c>
      <c r="L22482" s="34">
        <v>117</v>
      </c>
      <c r="M22482" s="34">
        <v>71</v>
      </c>
      <c r="N22482" s="34">
        <v>80</v>
      </c>
      <c r="O22482" s="34">
        <v>72</v>
      </c>
      <c r="P22482" s="34">
        <v>87</v>
      </c>
      <c r="Q22482" s="34">
        <v>110</v>
      </c>
      <c r="R22482" s="34">
        <v>132</v>
      </c>
      <c r="S22482" s="34">
        <v>121</v>
      </c>
      <c r="T22482" s="34">
        <v>108</v>
      </c>
      <c r="U22482" s="34">
        <v>116</v>
      </c>
      <c r="V22482" s="34">
        <v>125</v>
      </c>
      <c r="W22482" s="34">
        <v>163</v>
      </c>
      <c r="X22482" s="34">
        <v>113</v>
      </c>
      <c r="Y22482" s="34">
        <v>120</v>
      </c>
      <c r="Z22482" s="34">
        <v>94</v>
      </c>
      <c r="AA22482" s="34">
        <v>113</v>
      </c>
      <c r="AB22482" s="34">
        <v>170</v>
      </c>
      <c r="AC22482" s="34">
        <v>163</v>
      </c>
    </row>
    <row r="22483" spans="1:29" x14ac:dyDescent="0.2">
      <c r="A22483" s="34" t="s">
        <v>82976</v>
      </c>
      <c r="B22483" s="34">
        <v>63</v>
      </c>
      <c r="C22483" s="34">
        <v>36</v>
      </c>
      <c r="D22483" s="34">
        <v>100</v>
      </c>
      <c r="E22483" s="34">
        <v>55</v>
      </c>
      <c r="F22483" s="34">
        <v>80</v>
      </c>
      <c r="G22483" s="34">
        <v>99</v>
      </c>
      <c r="H22483" s="34">
        <v>55</v>
      </c>
      <c r="I22483" s="34">
        <v>78</v>
      </c>
      <c r="J22483" s="34">
        <v>70</v>
      </c>
      <c r="K22483" s="34">
        <v>67</v>
      </c>
      <c r="L22483" s="34">
        <v>37</v>
      </c>
      <c r="M22483" s="34">
        <v>65</v>
      </c>
      <c r="N22483" s="34">
        <v>62</v>
      </c>
      <c r="O22483" s="34">
        <v>51</v>
      </c>
      <c r="P22483" s="34">
        <v>60</v>
      </c>
      <c r="Q22483" s="34">
        <v>120</v>
      </c>
      <c r="R22483" s="34">
        <v>113</v>
      </c>
      <c r="S22483" s="34">
        <v>113</v>
      </c>
      <c r="T22483" s="34">
        <v>66</v>
      </c>
      <c r="U22483" s="34">
        <v>77</v>
      </c>
      <c r="V22483" s="34">
        <v>116</v>
      </c>
      <c r="W22483" s="34">
        <v>88</v>
      </c>
      <c r="X22483" s="34">
        <v>111</v>
      </c>
      <c r="Y22483" s="34">
        <v>56</v>
      </c>
      <c r="Z22483" s="34">
        <v>94</v>
      </c>
      <c r="AA22483" s="34">
        <v>106</v>
      </c>
      <c r="AB22483" s="34">
        <v>94</v>
      </c>
      <c r="AC22483" s="34">
        <v>97</v>
      </c>
    </row>
    <row r="22484" spans="1:29" x14ac:dyDescent="0.2">
      <c r="A22484" s="34" t="s">
        <v>82977</v>
      </c>
      <c r="B22484" s="34">
        <v>35</v>
      </c>
      <c r="C22484" s="34">
        <v>23</v>
      </c>
      <c r="D22484" s="34">
        <v>39</v>
      </c>
      <c r="E22484" s="34">
        <v>37</v>
      </c>
      <c r="F22484" s="34">
        <v>40</v>
      </c>
      <c r="G22484" s="34">
        <v>53</v>
      </c>
      <c r="H22484" s="34">
        <v>45</v>
      </c>
      <c r="I22484" s="34">
        <v>29</v>
      </c>
      <c r="J22484" s="34">
        <v>22</v>
      </c>
      <c r="K22484" s="34">
        <v>21</v>
      </c>
      <c r="L22484" s="34">
        <v>31</v>
      </c>
      <c r="M22484" s="34">
        <v>16</v>
      </c>
      <c r="N22484" s="34">
        <v>32</v>
      </c>
      <c r="O22484" s="34">
        <v>32</v>
      </c>
      <c r="P22484" s="34">
        <v>37</v>
      </c>
      <c r="Q22484" s="34">
        <v>43</v>
      </c>
      <c r="R22484" s="34">
        <v>41</v>
      </c>
      <c r="S22484" s="34">
        <v>34</v>
      </c>
      <c r="T22484" s="34">
        <v>35</v>
      </c>
      <c r="U22484" s="34">
        <v>31</v>
      </c>
      <c r="V22484" s="34">
        <v>35</v>
      </c>
      <c r="W22484" s="34">
        <v>47</v>
      </c>
      <c r="X22484" s="34">
        <v>38</v>
      </c>
      <c r="Y22484" s="34">
        <v>41</v>
      </c>
      <c r="Z22484" s="34">
        <v>49</v>
      </c>
      <c r="AA22484" s="34">
        <v>49</v>
      </c>
      <c r="AB22484" s="34">
        <v>37</v>
      </c>
      <c r="AC22484" s="34">
        <v>72</v>
      </c>
    </row>
    <row r="22485" spans="1:29" x14ac:dyDescent="0.2">
      <c r="A22485" s="34" t="s">
        <v>82978</v>
      </c>
      <c r="B22485" s="34">
        <v>46</v>
      </c>
      <c r="C22485" s="34">
        <v>36</v>
      </c>
      <c r="D22485" s="34">
        <v>40</v>
      </c>
      <c r="E22485" s="34">
        <v>38</v>
      </c>
      <c r="F22485" s="34">
        <v>38</v>
      </c>
      <c r="G22485" s="34">
        <v>57</v>
      </c>
      <c r="H22485" s="34">
        <v>33</v>
      </c>
      <c r="I22485" s="34">
        <v>32</v>
      </c>
      <c r="J22485" s="34">
        <v>24</v>
      </c>
      <c r="K22485" s="34">
        <v>42</v>
      </c>
      <c r="L22485" s="34">
        <v>24</v>
      </c>
      <c r="M22485" s="34">
        <v>34</v>
      </c>
      <c r="N22485" s="34">
        <v>16</v>
      </c>
      <c r="O22485" s="34">
        <v>40</v>
      </c>
      <c r="P22485" s="34">
        <v>31</v>
      </c>
      <c r="Q22485" s="34">
        <v>45</v>
      </c>
      <c r="R22485" s="34">
        <v>42</v>
      </c>
      <c r="S22485" s="34">
        <v>29</v>
      </c>
      <c r="T22485" s="34">
        <v>38</v>
      </c>
      <c r="U22485" s="34">
        <v>39</v>
      </c>
      <c r="V22485" s="34">
        <v>26</v>
      </c>
      <c r="W22485" s="34">
        <v>54</v>
      </c>
      <c r="X22485" s="34">
        <v>32</v>
      </c>
      <c r="Y22485" s="34">
        <v>34</v>
      </c>
      <c r="Z22485" s="34">
        <v>32</v>
      </c>
      <c r="AA22485" s="34">
        <v>45</v>
      </c>
      <c r="AB22485" s="34">
        <v>38</v>
      </c>
      <c r="AC22485" s="34">
        <v>47</v>
      </c>
    </row>
    <row r="22486" spans="1:29" x14ac:dyDescent="0.2">
      <c r="A22486" s="34" t="s">
        <v>82979</v>
      </c>
      <c r="B22486" s="34">
        <v>101</v>
      </c>
      <c r="C22486" s="34">
        <v>86</v>
      </c>
      <c r="D22486" s="34">
        <v>158</v>
      </c>
      <c r="E22486" s="34">
        <v>112</v>
      </c>
      <c r="F22486" s="34">
        <v>90</v>
      </c>
      <c r="G22486" s="34">
        <v>118</v>
      </c>
      <c r="H22486" s="34">
        <v>72</v>
      </c>
      <c r="I22486" s="34">
        <v>76</v>
      </c>
      <c r="J22486" s="34">
        <v>102</v>
      </c>
      <c r="K22486" s="34">
        <v>123</v>
      </c>
      <c r="L22486" s="34">
        <v>81</v>
      </c>
      <c r="M22486" s="34">
        <v>109</v>
      </c>
      <c r="N22486" s="34">
        <v>92</v>
      </c>
      <c r="O22486" s="34">
        <v>101</v>
      </c>
      <c r="P22486" s="34">
        <v>82</v>
      </c>
      <c r="Q22486" s="34">
        <v>143</v>
      </c>
      <c r="R22486" s="34">
        <v>118</v>
      </c>
      <c r="S22486" s="34">
        <v>130</v>
      </c>
      <c r="T22486" s="34">
        <v>88</v>
      </c>
      <c r="U22486" s="34">
        <v>84</v>
      </c>
      <c r="V22486" s="34">
        <v>117</v>
      </c>
      <c r="W22486" s="34">
        <v>138</v>
      </c>
      <c r="X22486" s="34">
        <v>120</v>
      </c>
      <c r="Y22486" s="34">
        <v>133</v>
      </c>
      <c r="Z22486" s="34">
        <v>133</v>
      </c>
      <c r="AA22486" s="34">
        <v>172</v>
      </c>
      <c r="AB22486" s="34">
        <v>142</v>
      </c>
      <c r="AC22486" s="34">
        <v>185</v>
      </c>
    </row>
    <row r="22487" spans="1:29" x14ac:dyDescent="0.2">
      <c r="A22487" s="34" t="s">
        <v>82980</v>
      </c>
      <c r="B22487" s="34">
        <v>116</v>
      </c>
      <c r="C22487" s="34">
        <v>99</v>
      </c>
      <c r="D22487" s="34">
        <v>114</v>
      </c>
      <c r="E22487" s="34">
        <v>108</v>
      </c>
      <c r="F22487" s="34">
        <v>66</v>
      </c>
      <c r="G22487" s="34">
        <v>147</v>
      </c>
      <c r="H22487" s="34">
        <v>64</v>
      </c>
      <c r="I22487" s="34">
        <v>114</v>
      </c>
      <c r="J22487" s="34">
        <v>67</v>
      </c>
      <c r="K22487" s="34">
        <v>157</v>
      </c>
      <c r="L22487" s="34">
        <v>58</v>
      </c>
      <c r="M22487" s="34">
        <v>98</v>
      </c>
      <c r="N22487" s="34">
        <v>87</v>
      </c>
      <c r="O22487" s="34">
        <v>66</v>
      </c>
      <c r="P22487" s="34">
        <v>61</v>
      </c>
      <c r="Q22487" s="34">
        <v>125</v>
      </c>
      <c r="R22487" s="34">
        <v>105</v>
      </c>
      <c r="S22487" s="34">
        <v>142</v>
      </c>
      <c r="T22487" s="34">
        <v>60</v>
      </c>
      <c r="U22487" s="34">
        <v>78</v>
      </c>
      <c r="V22487" s="34">
        <v>94</v>
      </c>
      <c r="W22487" s="34">
        <v>133</v>
      </c>
      <c r="X22487" s="34">
        <v>103</v>
      </c>
      <c r="Y22487" s="34">
        <v>123</v>
      </c>
      <c r="Z22487" s="34">
        <v>100</v>
      </c>
      <c r="AA22487" s="34">
        <v>178</v>
      </c>
      <c r="AB22487" s="34">
        <v>107</v>
      </c>
      <c r="AC22487" s="34">
        <v>188</v>
      </c>
    </row>
    <row r="22488" spans="1:29" x14ac:dyDescent="0.2">
      <c r="A22488" s="34" t="s">
        <v>82981</v>
      </c>
      <c r="B22488" s="34">
        <v>27</v>
      </c>
      <c r="C22488" s="34">
        <v>14</v>
      </c>
      <c r="D22488" s="34">
        <v>28</v>
      </c>
      <c r="E22488" s="34">
        <v>28</v>
      </c>
      <c r="F22488" s="34">
        <v>23</v>
      </c>
      <c r="G22488" s="34">
        <v>21</v>
      </c>
      <c r="H22488" s="34">
        <v>23</v>
      </c>
      <c r="I22488" s="34">
        <v>20</v>
      </c>
      <c r="J22488" s="34">
        <v>13</v>
      </c>
      <c r="K22488" s="34">
        <v>12</v>
      </c>
      <c r="L22488" s="34">
        <v>16</v>
      </c>
      <c r="M22488" s="34">
        <v>19</v>
      </c>
      <c r="N22488" s="34">
        <v>14</v>
      </c>
      <c r="O22488" s="34">
        <v>10</v>
      </c>
      <c r="P22488" s="34">
        <v>19</v>
      </c>
      <c r="Q22488" s="34">
        <v>18</v>
      </c>
      <c r="R22488" s="34">
        <v>24</v>
      </c>
      <c r="S22488" s="34">
        <v>28</v>
      </c>
      <c r="T22488" s="34">
        <v>25</v>
      </c>
      <c r="U22488" s="34">
        <v>13</v>
      </c>
      <c r="V22488" s="34">
        <v>14</v>
      </c>
      <c r="W22488" s="34">
        <v>17</v>
      </c>
      <c r="X22488" s="34">
        <v>36</v>
      </c>
      <c r="Y22488" s="34">
        <v>29</v>
      </c>
      <c r="Z22488" s="34">
        <v>14</v>
      </c>
      <c r="AA22488" s="34">
        <v>26</v>
      </c>
      <c r="AB22488" s="34">
        <v>44</v>
      </c>
      <c r="AC22488" s="34">
        <v>46</v>
      </c>
    </row>
    <row r="22489" spans="1:29" x14ac:dyDescent="0.2">
      <c r="A22489" s="34" t="s">
        <v>82982</v>
      </c>
      <c r="B22489" s="34">
        <v>47</v>
      </c>
      <c r="C22489" s="34">
        <v>57</v>
      </c>
      <c r="D22489" s="34">
        <v>46</v>
      </c>
      <c r="E22489" s="34">
        <v>41</v>
      </c>
      <c r="F22489" s="34">
        <v>63</v>
      </c>
      <c r="G22489" s="34">
        <v>63</v>
      </c>
      <c r="H22489" s="34">
        <v>57</v>
      </c>
      <c r="I22489" s="34">
        <v>62</v>
      </c>
      <c r="J22489" s="34">
        <v>37</v>
      </c>
      <c r="K22489" s="34">
        <v>50</v>
      </c>
      <c r="L22489" s="34">
        <v>43</v>
      </c>
      <c r="M22489" s="34">
        <v>57</v>
      </c>
      <c r="N22489" s="34">
        <v>42</v>
      </c>
      <c r="O22489" s="34">
        <v>43</v>
      </c>
      <c r="P22489" s="34">
        <v>54</v>
      </c>
      <c r="Q22489" s="34">
        <v>50</v>
      </c>
      <c r="R22489" s="34">
        <v>60</v>
      </c>
      <c r="S22489" s="34">
        <v>41</v>
      </c>
      <c r="T22489" s="34">
        <v>40</v>
      </c>
      <c r="U22489" s="34">
        <v>41</v>
      </c>
      <c r="V22489" s="34">
        <v>41</v>
      </c>
      <c r="W22489" s="34">
        <v>51</v>
      </c>
      <c r="X22489" s="34">
        <v>71</v>
      </c>
      <c r="Y22489" s="34">
        <v>43</v>
      </c>
      <c r="Z22489" s="34">
        <v>60</v>
      </c>
      <c r="AA22489" s="34">
        <v>56</v>
      </c>
      <c r="AB22489" s="34">
        <v>79</v>
      </c>
      <c r="AC22489" s="34">
        <v>83</v>
      </c>
    </row>
    <row r="22490" spans="1:29" x14ac:dyDescent="0.2">
      <c r="A22490" s="34" t="s">
        <v>82983</v>
      </c>
      <c r="B22490" s="34">
        <v>72</v>
      </c>
      <c r="C22490" s="34">
        <v>65</v>
      </c>
      <c r="D22490" s="34">
        <v>100</v>
      </c>
      <c r="E22490" s="34">
        <v>99</v>
      </c>
      <c r="F22490" s="34">
        <v>102</v>
      </c>
      <c r="G22490" s="34">
        <v>57</v>
      </c>
      <c r="H22490" s="34">
        <v>70</v>
      </c>
      <c r="I22490" s="34">
        <v>96</v>
      </c>
      <c r="J22490" s="34">
        <v>85</v>
      </c>
      <c r="K22490" s="34">
        <v>100</v>
      </c>
      <c r="L22490" s="34">
        <v>50</v>
      </c>
      <c r="M22490" s="34">
        <v>94</v>
      </c>
      <c r="N22490" s="34">
        <v>90</v>
      </c>
      <c r="O22490" s="34">
        <v>84</v>
      </c>
      <c r="P22490" s="34">
        <v>80</v>
      </c>
      <c r="Q22490" s="34">
        <v>135</v>
      </c>
      <c r="R22490" s="34">
        <v>113</v>
      </c>
      <c r="S22490" s="34">
        <v>111</v>
      </c>
      <c r="T22490" s="34">
        <v>72</v>
      </c>
      <c r="U22490" s="34">
        <v>75</v>
      </c>
      <c r="V22490" s="34">
        <v>82</v>
      </c>
      <c r="W22490" s="34">
        <v>110</v>
      </c>
      <c r="X22490" s="34">
        <v>145</v>
      </c>
      <c r="Y22490" s="34">
        <v>99</v>
      </c>
      <c r="Z22490" s="34">
        <v>125</v>
      </c>
      <c r="AA22490" s="34">
        <v>130</v>
      </c>
      <c r="AB22490" s="34">
        <v>101</v>
      </c>
      <c r="AC22490" s="34">
        <v>154</v>
      </c>
    </row>
    <row r="22491" spans="1:29" x14ac:dyDescent="0.2">
      <c r="A22491" s="34" t="s">
        <v>82984</v>
      </c>
      <c r="B22491" s="34">
        <v>290</v>
      </c>
      <c r="C22491" s="34">
        <v>228</v>
      </c>
      <c r="D22491" s="34">
        <v>326</v>
      </c>
      <c r="E22491" s="34">
        <v>256</v>
      </c>
      <c r="F22491" s="34">
        <v>317</v>
      </c>
      <c r="G22491" s="34">
        <v>252</v>
      </c>
      <c r="H22491" s="34">
        <v>299</v>
      </c>
      <c r="I22491" s="34">
        <v>242</v>
      </c>
      <c r="J22491" s="34">
        <v>313</v>
      </c>
      <c r="K22491" s="34">
        <v>238</v>
      </c>
      <c r="L22491" s="34">
        <v>228</v>
      </c>
      <c r="M22491" s="34">
        <v>227</v>
      </c>
      <c r="N22491" s="34">
        <v>221</v>
      </c>
      <c r="O22491" s="34">
        <v>220</v>
      </c>
      <c r="P22491" s="34">
        <v>218</v>
      </c>
      <c r="Q22491" s="34">
        <v>310</v>
      </c>
      <c r="R22491" s="34">
        <v>409</v>
      </c>
      <c r="S22491" s="34">
        <v>303</v>
      </c>
      <c r="T22491" s="34">
        <v>368</v>
      </c>
      <c r="U22491" s="34">
        <v>263</v>
      </c>
      <c r="V22491" s="34">
        <v>450</v>
      </c>
      <c r="W22491" s="34">
        <v>255</v>
      </c>
      <c r="X22491" s="34">
        <v>408</v>
      </c>
      <c r="Y22491" s="34">
        <v>270</v>
      </c>
      <c r="Z22491" s="34">
        <v>346</v>
      </c>
      <c r="AA22491" s="34">
        <v>289</v>
      </c>
      <c r="AB22491" s="34">
        <v>352</v>
      </c>
      <c r="AC22491" s="34">
        <v>431</v>
      </c>
    </row>
    <row r="22492" spans="1:29" x14ac:dyDescent="0.2">
      <c r="A22492" s="34" t="s">
        <v>82985</v>
      </c>
      <c r="B22492" s="34">
        <v>52</v>
      </c>
      <c r="C22492" s="34">
        <v>60</v>
      </c>
      <c r="D22492" s="34">
        <v>48</v>
      </c>
      <c r="E22492" s="34">
        <v>67</v>
      </c>
      <c r="F22492" s="34">
        <v>46</v>
      </c>
      <c r="G22492" s="34">
        <v>45</v>
      </c>
      <c r="H22492" s="34">
        <v>46</v>
      </c>
      <c r="I22492" s="34">
        <v>69</v>
      </c>
      <c r="J22492" s="34">
        <v>42</v>
      </c>
      <c r="K22492" s="34">
        <v>71</v>
      </c>
      <c r="L22492" s="34">
        <v>25</v>
      </c>
      <c r="M22492" s="34">
        <v>48</v>
      </c>
      <c r="N22492" s="34">
        <v>41</v>
      </c>
      <c r="O22492" s="34">
        <v>42</v>
      </c>
      <c r="P22492" s="34">
        <v>47</v>
      </c>
      <c r="Q22492" s="34">
        <v>64</v>
      </c>
      <c r="R22492" s="34">
        <v>65</v>
      </c>
      <c r="S22492" s="34">
        <v>100</v>
      </c>
      <c r="T22492" s="34">
        <v>29</v>
      </c>
      <c r="U22492" s="34">
        <v>43</v>
      </c>
      <c r="V22492" s="34">
        <v>47</v>
      </c>
      <c r="W22492" s="34">
        <v>57</v>
      </c>
      <c r="X22492" s="34">
        <v>55</v>
      </c>
      <c r="Y22492" s="34">
        <v>79</v>
      </c>
      <c r="Z22492" s="34">
        <v>73</v>
      </c>
      <c r="AA22492" s="34">
        <v>72</v>
      </c>
      <c r="AB22492" s="34">
        <v>41</v>
      </c>
      <c r="AC22492" s="34">
        <v>114</v>
      </c>
    </row>
    <row r="22493" spans="1:29" x14ac:dyDescent="0.2">
      <c r="A22493" s="34" t="s">
        <v>82986</v>
      </c>
      <c r="B22493" s="34">
        <v>62</v>
      </c>
      <c r="C22493" s="34">
        <v>51</v>
      </c>
      <c r="D22493" s="34">
        <v>50</v>
      </c>
      <c r="E22493" s="34">
        <v>40</v>
      </c>
      <c r="F22493" s="34">
        <v>70</v>
      </c>
      <c r="G22493" s="34">
        <v>34</v>
      </c>
      <c r="H22493" s="34">
        <v>40</v>
      </c>
      <c r="I22493" s="34">
        <v>38</v>
      </c>
      <c r="J22493" s="34">
        <v>51</v>
      </c>
      <c r="K22493" s="34">
        <v>58</v>
      </c>
      <c r="L22493" s="34">
        <v>75</v>
      </c>
      <c r="M22493" s="34">
        <v>56</v>
      </c>
      <c r="N22493" s="34">
        <v>48</v>
      </c>
      <c r="O22493" s="34">
        <v>40</v>
      </c>
      <c r="P22493" s="34">
        <v>59</v>
      </c>
      <c r="Q22493" s="34">
        <v>64</v>
      </c>
      <c r="R22493" s="34">
        <v>77</v>
      </c>
      <c r="S22493" s="34">
        <v>52</v>
      </c>
      <c r="T22493" s="34">
        <v>54</v>
      </c>
      <c r="U22493" s="34">
        <v>74</v>
      </c>
      <c r="V22493" s="34">
        <v>71</v>
      </c>
      <c r="W22493" s="34">
        <v>69</v>
      </c>
      <c r="X22493" s="34">
        <v>65</v>
      </c>
      <c r="Y22493" s="34">
        <v>71</v>
      </c>
      <c r="Z22493" s="34">
        <v>69</v>
      </c>
      <c r="AA22493" s="34">
        <v>48</v>
      </c>
      <c r="AB22493" s="34">
        <v>72</v>
      </c>
      <c r="AC22493" s="34">
        <v>96</v>
      </c>
    </row>
    <row r="22494" spans="1:29" x14ac:dyDescent="0.2">
      <c r="A22494" s="34" t="s">
        <v>82987</v>
      </c>
      <c r="B22494" s="34">
        <v>64</v>
      </c>
      <c r="C22494" s="34">
        <v>27</v>
      </c>
      <c r="D22494" s="34">
        <v>29</v>
      </c>
      <c r="E22494" s="34">
        <v>37</v>
      </c>
      <c r="F22494" s="34">
        <v>37</v>
      </c>
      <c r="G22494" s="34">
        <v>33</v>
      </c>
      <c r="H22494" s="34">
        <v>32</v>
      </c>
      <c r="I22494" s="34">
        <v>24</v>
      </c>
      <c r="J22494" s="34">
        <v>27</v>
      </c>
      <c r="K22494" s="34">
        <v>27</v>
      </c>
      <c r="L22494" s="34">
        <v>24</v>
      </c>
      <c r="M22494" s="34">
        <v>16</v>
      </c>
      <c r="N22494" s="34">
        <v>27</v>
      </c>
      <c r="O22494" s="34">
        <v>22</v>
      </c>
      <c r="P22494" s="34">
        <v>19</v>
      </c>
      <c r="Q22494" s="34">
        <v>46</v>
      </c>
      <c r="R22494" s="34">
        <v>33</v>
      </c>
      <c r="S22494" s="34">
        <v>27</v>
      </c>
      <c r="T22494" s="34">
        <v>25</v>
      </c>
      <c r="U22494" s="34">
        <v>31</v>
      </c>
      <c r="V22494" s="34">
        <v>29</v>
      </c>
      <c r="W22494" s="34">
        <v>30</v>
      </c>
      <c r="X22494" s="34">
        <v>22</v>
      </c>
      <c r="Y22494" s="34">
        <v>27</v>
      </c>
      <c r="Z22494" s="34">
        <v>42</v>
      </c>
      <c r="AA22494" s="34">
        <v>39</v>
      </c>
      <c r="AB22494" s="34">
        <v>43</v>
      </c>
      <c r="AC22494" s="34">
        <v>50</v>
      </c>
    </row>
    <row r="22495" spans="1:29" x14ac:dyDescent="0.2">
      <c r="A22495" s="34" t="s">
        <v>82988</v>
      </c>
      <c r="B22495" s="34">
        <v>37</v>
      </c>
      <c r="C22495" s="34">
        <v>89</v>
      </c>
      <c r="D22495" s="34">
        <v>60</v>
      </c>
      <c r="E22495" s="34">
        <v>83</v>
      </c>
      <c r="F22495" s="34">
        <v>67</v>
      </c>
      <c r="G22495" s="34">
        <v>105</v>
      </c>
      <c r="H22495" s="34">
        <v>41</v>
      </c>
      <c r="I22495" s="34">
        <v>82</v>
      </c>
      <c r="J22495" s="34">
        <v>51</v>
      </c>
      <c r="K22495" s="34">
        <v>48</v>
      </c>
      <c r="L22495" s="34">
        <v>44</v>
      </c>
      <c r="M22495" s="34">
        <v>92</v>
      </c>
      <c r="N22495" s="34">
        <v>32</v>
      </c>
      <c r="O22495" s="34">
        <v>79</v>
      </c>
      <c r="P22495" s="34">
        <v>80</v>
      </c>
      <c r="Q22495" s="34">
        <v>96</v>
      </c>
      <c r="R22495" s="34">
        <v>88</v>
      </c>
      <c r="S22495" s="34">
        <v>75</v>
      </c>
      <c r="T22495" s="34">
        <v>67</v>
      </c>
      <c r="U22495" s="34">
        <v>88</v>
      </c>
      <c r="V22495" s="34">
        <v>81</v>
      </c>
      <c r="W22495" s="34">
        <v>92</v>
      </c>
      <c r="X22495" s="34">
        <v>71</v>
      </c>
      <c r="Y22495" s="34">
        <v>79</v>
      </c>
      <c r="Z22495" s="34">
        <v>40</v>
      </c>
      <c r="AA22495" s="34">
        <v>83</v>
      </c>
      <c r="AB22495" s="34">
        <v>69</v>
      </c>
      <c r="AC22495" s="34">
        <v>88</v>
      </c>
    </row>
    <row r="22496" spans="1:29" x14ac:dyDescent="0.2">
      <c r="A22496" s="34" t="s">
        <v>82989</v>
      </c>
      <c r="B22496" s="34">
        <v>91</v>
      </c>
      <c r="C22496" s="34">
        <v>26</v>
      </c>
      <c r="D22496" s="34">
        <v>23</v>
      </c>
      <c r="E22496" s="34">
        <v>41</v>
      </c>
      <c r="F22496" s="34">
        <v>26</v>
      </c>
      <c r="G22496" s="34">
        <v>23</v>
      </c>
      <c r="H22496" s="34">
        <v>36</v>
      </c>
      <c r="I22496" s="34">
        <v>45</v>
      </c>
      <c r="J22496" s="34">
        <v>31</v>
      </c>
      <c r="K22496" s="34">
        <v>23</v>
      </c>
      <c r="L22496" s="34">
        <v>39</v>
      </c>
      <c r="M22496" s="34">
        <v>23</v>
      </c>
      <c r="N22496" s="34">
        <v>29</v>
      </c>
      <c r="O22496" s="34">
        <v>50</v>
      </c>
      <c r="P22496" s="34">
        <v>24</v>
      </c>
      <c r="Q22496" s="34">
        <v>38</v>
      </c>
      <c r="R22496" s="34">
        <v>46</v>
      </c>
      <c r="S22496" s="34">
        <v>37</v>
      </c>
      <c r="T22496" s="34">
        <v>35</v>
      </c>
      <c r="U22496" s="34">
        <v>25</v>
      </c>
      <c r="V22496" s="34">
        <v>55</v>
      </c>
      <c r="W22496" s="34">
        <v>45</v>
      </c>
      <c r="X22496" s="34">
        <v>47</v>
      </c>
      <c r="Y22496" s="34">
        <v>27</v>
      </c>
      <c r="Z22496" s="34">
        <v>50</v>
      </c>
      <c r="AA22496" s="34">
        <v>27</v>
      </c>
      <c r="AB22496" s="34">
        <v>62</v>
      </c>
      <c r="AC22496" s="34">
        <v>58</v>
      </c>
    </row>
    <row r="22497" spans="1:29" x14ac:dyDescent="0.2">
      <c r="A22497" s="34" t="s">
        <v>82990</v>
      </c>
      <c r="B22497" s="34">
        <v>34</v>
      </c>
      <c r="C22497" s="34">
        <v>65</v>
      </c>
      <c r="D22497" s="34">
        <v>76</v>
      </c>
      <c r="E22497" s="34">
        <v>78</v>
      </c>
      <c r="F22497" s="34">
        <v>48</v>
      </c>
      <c r="G22497" s="34">
        <v>28</v>
      </c>
      <c r="H22497" s="34">
        <v>36</v>
      </c>
      <c r="I22497" s="34">
        <v>76</v>
      </c>
      <c r="J22497" s="34">
        <v>25</v>
      </c>
      <c r="K22497" s="34">
        <v>78</v>
      </c>
      <c r="L22497" s="34">
        <v>15</v>
      </c>
      <c r="M22497" s="34">
        <v>42</v>
      </c>
      <c r="N22497" s="34">
        <v>35</v>
      </c>
      <c r="O22497" s="34">
        <v>50</v>
      </c>
      <c r="P22497" s="34">
        <v>50</v>
      </c>
      <c r="Q22497" s="34">
        <v>62</v>
      </c>
      <c r="R22497" s="34">
        <v>49</v>
      </c>
      <c r="S22497" s="34">
        <v>106</v>
      </c>
      <c r="T22497" s="34">
        <v>26</v>
      </c>
      <c r="U22497" s="34">
        <v>40</v>
      </c>
      <c r="V22497" s="34">
        <v>48</v>
      </c>
      <c r="W22497" s="34">
        <v>48</v>
      </c>
      <c r="X22497" s="34">
        <v>74</v>
      </c>
      <c r="Y22497" s="34">
        <v>40</v>
      </c>
      <c r="Z22497" s="34">
        <v>89</v>
      </c>
      <c r="AA22497" s="34">
        <v>101</v>
      </c>
      <c r="AB22497" s="34">
        <v>25</v>
      </c>
      <c r="AC22497" s="34">
        <v>106</v>
      </c>
    </row>
    <row r="22498" spans="1:29" x14ac:dyDescent="0.2">
      <c r="A22498" s="34" t="s">
        <v>82991</v>
      </c>
      <c r="B22498" s="34">
        <v>39</v>
      </c>
      <c r="C22498" s="34">
        <v>42</v>
      </c>
      <c r="D22498" s="34">
        <v>34</v>
      </c>
      <c r="E22498" s="34">
        <v>36</v>
      </c>
      <c r="F22498" s="34">
        <v>27</v>
      </c>
      <c r="G22498" s="34">
        <v>40</v>
      </c>
      <c r="H22498" s="34">
        <v>31</v>
      </c>
      <c r="I22498" s="34">
        <v>39</v>
      </c>
      <c r="J22498" s="34">
        <v>24</v>
      </c>
      <c r="K22498" s="34">
        <v>50</v>
      </c>
      <c r="L22498" s="34">
        <v>28</v>
      </c>
      <c r="M22498" s="34">
        <v>27</v>
      </c>
      <c r="N22498" s="34">
        <v>18</v>
      </c>
      <c r="O22498" s="34">
        <v>20</v>
      </c>
      <c r="P22498" s="34">
        <v>39</v>
      </c>
      <c r="Q22498" s="34">
        <v>57</v>
      </c>
      <c r="R22498" s="34">
        <v>51</v>
      </c>
      <c r="S22498" s="34">
        <v>65</v>
      </c>
      <c r="T22498" s="34">
        <v>36</v>
      </c>
      <c r="U22498" s="34">
        <v>54</v>
      </c>
      <c r="V22498" s="34">
        <v>51</v>
      </c>
      <c r="W22498" s="34">
        <v>72</v>
      </c>
      <c r="X22498" s="34">
        <v>31</v>
      </c>
      <c r="Y22498" s="34">
        <v>28</v>
      </c>
      <c r="Z22498" s="34">
        <v>31</v>
      </c>
      <c r="AA22498" s="34">
        <v>63</v>
      </c>
      <c r="AB22498" s="34">
        <v>38</v>
      </c>
      <c r="AC22498" s="34">
        <v>71</v>
      </c>
    </row>
    <row r="22499" spans="1:29" x14ac:dyDescent="0.2">
      <c r="A22499" s="34" t="s">
        <v>82992</v>
      </c>
      <c r="B22499" s="34">
        <v>38</v>
      </c>
      <c r="C22499" s="34">
        <v>13</v>
      </c>
      <c r="D22499" s="34">
        <v>21</v>
      </c>
      <c r="E22499" s="34">
        <v>26</v>
      </c>
      <c r="F22499" s="34">
        <v>28</v>
      </c>
      <c r="G22499" s="34">
        <v>46</v>
      </c>
      <c r="H22499" s="34">
        <v>18</v>
      </c>
      <c r="I22499" s="34">
        <v>32</v>
      </c>
      <c r="J22499" s="34">
        <v>23</v>
      </c>
      <c r="K22499" s="34">
        <v>17</v>
      </c>
      <c r="L22499" s="34">
        <v>15</v>
      </c>
      <c r="M22499" s="34">
        <v>35</v>
      </c>
      <c r="N22499" s="34">
        <v>13</v>
      </c>
      <c r="O22499" s="34">
        <v>11</v>
      </c>
      <c r="P22499" s="34">
        <v>28</v>
      </c>
      <c r="Q22499" s="34">
        <v>25</v>
      </c>
      <c r="R22499" s="34">
        <v>23</v>
      </c>
      <c r="S22499" s="34">
        <v>19</v>
      </c>
      <c r="T22499" s="34">
        <v>25</v>
      </c>
      <c r="U22499" s="34">
        <v>19</v>
      </c>
      <c r="V22499" s="34">
        <v>24</v>
      </c>
      <c r="W22499" s="34">
        <v>40</v>
      </c>
      <c r="X22499" s="34">
        <v>14</v>
      </c>
      <c r="Y22499" s="34">
        <v>13</v>
      </c>
      <c r="Z22499" s="34">
        <v>15</v>
      </c>
      <c r="AA22499" s="34">
        <v>29</v>
      </c>
      <c r="AB22499" s="34">
        <v>22</v>
      </c>
      <c r="AC22499" s="34">
        <v>16</v>
      </c>
    </row>
    <row r="22500" spans="1:29" x14ac:dyDescent="0.2">
      <c r="A22500" s="34" t="s">
        <v>82993</v>
      </c>
      <c r="B22500" s="34">
        <v>64</v>
      </c>
      <c r="C22500" s="34">
        <v>49</v>
      </c>
      <c r="D22500" s="34">
        <v>80</v>
      </c>
      <c r="E22500" s="34">
        <v>72</v>
      </c>
      <c r="F22500" s="34">
        <v>92</v>
      </c>
      <c r="G22500" s="34">
        <v>25</v>
      </c>
      <c r="H22500" s="34">
        <v>66</v>
      </c>
      <c r="I22500" s="34">
        <v>64</v>
      </c>
      <c r="J22500" s="34">
        <v>80</v>
      </c>
      <c r="K22500" s="34">
        <v>66</v>
      </c>
      <c r="L22500" s="34">
        <v>42</v>
      </c>
      <c r="M22500" s="34">
        <v>50</v>
      </c>
      <c r="N22500" s="34">
        <v>68</v>
      </c>
      <c r="O22500" s="34">
        <v>49</v>
      </c>
      <c r="P22500" s="34">
        <v>68</v>
      </c>
      <c r="Q22500" s="34">
        <v>87</v>
      </c>
      <c r="R22500" s="34">
        <v>103</v>
      </c>
      <c r="S22500" s="34">
        <v>106</v>
      </c>
      <c r="T22500" s="34">
        <v>67</v>
      </c>
      <c r="U22500" s="34">
        <v>44</v>
      </c>
      <c r="V22500" s="34">
        <v>113</v>
      </c>
      <c r="W22500" s="34">
        <v>78</v>
      </c>
      <c r="X22500" s="34">
        <v>111</v>
      </c>
      <c r="Y22500" s="34">
        <v>60</v>
      </c>
      <c r="Z22500" s="34">
        <v>107</v>
      </c>
      <c r="AA22500" s="34">
        <v>97</v>
      </c>
      <c r="AB22500" s="34">
        <v>69</v>
      </c>
      <c r="AC22500" s="34">
        <v>109</v>
      </c>
    </row>
    <row r="22501" spans="1:29" x14ac:dyDescent="0.2">
      <c r="A22501" s="34" t="s">
        <v>82994</v>
      </c>
      <c r="B22501" s="34">
        <v>93</v>
      </c>
      <c r="C22501" s="34">
        <v>65</v>
      </c>
      <c r="D22501" s="34">
        <v>121</v>
      </c>
      <c r="E22501" s="34">
        <v>99</v>
      </c>
      <c r="F22501" s="34">
        <v>116</v>
      </c>
      <c r="G22501" s="34">
        <v>121</v>
      </c>
      <c r="H22501" s="34">
        <v>121</v>
      </c>
      <c r="I22501" s="34">
        <v>79</v>
      </c>
      <c r="J22501" s="34">
        <v>118</v>
      </c>
      <c r="K22501" s="34">
        <v>64</v>
      </c>
      <c r="L22501" s="34">
        <v>91</v>
      </c>
      <c r="M22501" s="34">
        <v>97</v>
      </c>
      <c r="N22501" s="34">
        <v>134</v>
      </c>
      <c r="O22501" s="34">
        <v>119</v>
      </c>
      <c r="P22501" s="34">
        <v>95</v>
      </c>
      <c r="Q22501" s="34">
        <v>160</v>
      </c>
      <c r="R22501" s="34">
        <v>154</v>
      </c>
      <c r="S22501" s="34">
        <v>121</v>
      </c>
      <c r="T22501" s="34">
        <v>137</v>
      </c>
      <c r="U22501" s="34">
        <v>127</v>
      </c>
      <c r="V22501" s="34">
        <v>137</v>
      </c>
      <c r="W22501" s="34">
        <v>131</v>
      </c>
      <c r="X22501" s="34">
        <v>128</v>
      </c>
      <c r="Y22501" s="34">
        <v>130</v>
      </c>
      <c r="Z22501" s="34">
        <v>118</v>
      </c>
      <c r="AA22501" s="34">
        <v>104</v>
      </c>
      <c r="AB22501" s="34">
        <v>161</v>
      </c>
      <c r="AC22501" s="34">
        <v>130</v>
      </c>
    </row>
    <row r="22502" spans="1:29" x14ac:dyDescent="0.2">
      <c r="A22502" s="34" t="s">
        <v>82995</v>
      </c>
      <c r="B22502" s="34">
        <v>17</v>
      </c>
      <c r="C22502" s="34">
        <v>16</v>
      </c>
      <c r="D22502" s="34">
        <v>24</v>
      </c>
      <c r="E22502" s="34">
        <v>32</v>
      </c>
      <c r="F22502" s="34">
        <v>8</v>
      </c>
      <c r="G22502" s="34">
        <v>15</v>
      </c>
      <c r="H22502" s="34">
        <v>16</v>
      </c>
      <c r="I22502" s="34">
        <v>15</v>
      </c>
      <c r="J22502" s="34">
        <v>5</v>
      </c>
      <c r="K22502" s="34">
        <v>19</v>
      </c>
      <c r="L22502" s="34">
        <v>6</v>
      </c>
      <c r="M22502" s="34">
        <v>9</v>
      </c>
      <c r="N22502" s="34">
        <v>11</v>
      </c>
      <c r="O22502" s="34">
        <v>9</v>
      </c>
      <c r="P22502" s="34">
        <v>8</v>
      </c>
      <c r="Q22502" s="34">
        <v>11</v>
      </c>
      <c r="R22502" s="34">
        <v>3</v>
      </c>
      <c r="S22502" s="34">
        <v>7</v>
      </c>
      <c r="T22502" s="34">
        <v>3</v>
      </c>
      <c r="U22502" s="34">
        <v>9</v>
      </c>
      <c r="V22502" s="34">
        <v>13</v>
      </c>
      <c r="W22502" s="34">
        <v>5</v>
      </c>
      <c r="X22502" s="34">
        <v>16</v>
      </c>
      <c r="Y22502" s="34">
        <v>6</v>
      </c>
      <c r="Z22502" s="34">
        <v>17</v>
      </c>
      <c r="AA22502" s="34">
        <v>20</v>
      </c>
      <c r="AB22502" s="34">
        <v>18</v>
      </c>
      <c r="AC22502" s="34">
        <v>39</v>
      </c>
    </row>
    <row r="22503" spans="1:29" x14ac:dyDescent="0.2">
      <c r="A22503" s="34" t="s">
        <v>82996</v>
      </c>
      <c r="B22503" s="34">
        <v>193</v>
      </c>
      <c r="C22503" s="34">
        <v>166</v>
      </c>
      <c r="D22503" s="34">
        <v>244</v>
      </c>
      <c r="E22503" s="34">
        <v>173</v>
      </c>
      <c r="F22503" s="34">
        <v>229</v>
      </c>
      <c r="G22503" s="34">
        <v>149</v>
      </c>
      <c r="H22503" s="34">
        <v>222</v>
      </c>
      <c r="I22503" s="34">
        <v>178</v>
      </c>
      <c r="J22503" s="34">
        <v>196</v>
      </c>
      <c r="K22503" s="34">
        <v>229</v>
      </c>
      <c r="L22503" s="34">
        <v>124</v>
      </c>
      <c r="M22503" s="34">
        <v>186</v>
      </c>
      <c r="N22503" s="34">
        <v>179</v>
      </c>
      <c r="O22503" s="34">
        <v>165</v>
      </c>
      <c r="P22503" s="34">
        <v>207</v>
      </c>
      <c r="Q22503" s="34">
        <v>185</v>
      </c>
      <c r="R22503" s="34">
        <v>273</v>
      </c>
      <c r="S22503" s="34">
        <v>249</v>
      </c>
      <c r="T22503" s="34">
        <v>196</v>
      </c>
      <c r="U22503" s="34">
        <v>191</v>
      </c>
      <c r="V22503" s="34">
        <v>265</v>
      </c>
      <c r="W22503" s="34">
        <v>198</v>
      </c>
      <c r="X22503" s="34">
        <v>316</v>
      </c>
      <c r="Y22503" s="34">
        <v>215</v>
      </c>
      <c r="Z22503" s="34">
        <v>292</v>
      </c>
      <c r="AA22503" s="34">
        <v>233</v>
      </c>
      <c r="AB22503" s="34">
        <v>250</v>
      </c>
      <c r="AC22503" s="34">
        <v>291</v>
      </c>
    </row>
    <row r="22504" spans="1:29" x14ac:dyDescent="0.2">
      <c r="A22504" s="34" t="s">
        <v>82997</v>
      </c>
      <c r="B22504" s="34">
        <v>59</v>
      </c>
      <c r="C22504" s="34">
        <v>39</v>
      </c>
      <c r="D22504" s="34">
        <v>56</v>
      </c>
      <c r="E22504" s="34">
        <v>49</v>
      </c>
      <c r="F22504" s="34">
        <v>68</v>
      </c>
      <c r="G22504" s="34">
        <v>58</v>
      </c>
      <c r="H22504" s="34">
        <v>49</v>
      </c>
      <c r="I22504" s="34">
        <v>50</v>
      </c>
      <c r="J22504" s="34">
        <v>57</v>
      </c>
      <c r="K22504" s="34">
        <v>66</v>
      </c>
      <c r="L22504" s="34">
        <v>67</v>
      </c>
      <c r="M22504" s="34">
        <v>55</v>
      </c>
      <c r="N22504" s="34">
        <v>58</v>
      </c>
      <c r="O22504" s="34">
        <v>56</v>
      </c>
      <c r="P22504" s="34">
        <v>59</v>
      </c>
      <c r="Q22504" s="34">
        <v>67</v>
      </c>
      <c r="R22504" s="34">
        <v>99</v>
      </c>
      <c r="S22504" s="34">
        <v>76</v>
      </c>
      <c r="T22504" s="34">
        <v>56</v>
      </c>
      <c r="U22504" s="34">
        <v>55</v>
      </c>
      <c r="V22504" s="34">
        <v>92</v>
      </c>
      <c r="W22504" s="34">
        <v>52</v>
      </c>
      <c r="X22504" s="34">
        <v>64</v>
      </c>
      <c r="Y22504" s="34">
        <v>56</v>
      </c>
      <c r="Z22504" s="34">
        <v>87</v>
      </c>
      <c r="AA22504" s="34">
        <v>95</v>
      </c>
      <c r="AB22504" s="34">
        <v>54</v>
      </c>
      <c r="AC22504" s="34">
        <v>115</v>
      </c>
    </row>
    <row r="22505" spans="1:29" x14ac:dyDescent="0.2">
      <c r="A22505" s="34" t="s">
        <v>82998</v>
      </c>
      <c r="B22505" s="34">
        <v>33</v>
      </c>
      <c r="C22505" s="34">
        <v>24</v>
      </c>
      <c r="D22505" s="34">
        <v>35</v>
      </c>
      <c r="E22505" s="34">
        <v>37</v>
      </c>
      <c r="F22505" s="34">
        <v>31</v>
      </c>
      <c r="G22505" s="34">
        <v>5</v>
      </c>
      <c r="H22505" s="34">
        <v>25</v>
      </c>
      <c r="I22505" s="34">
        <v>19</v>
      </c>
      <c r="J22505" s="34">
        <v>14</v>
      </c>
      <c r="K22505" s="34">
        <v>40</v>
      </c>
      <c r="L22505" s="34">
        <v>16</v>
      </c>
      <c r="M22505" s="34">
        <v>16</v>
      </c>
      <c r="N22505" s="34">
        <v>14</v>
      </c>
      <c r="O22505" s="34">
        <v>17</v>
      </c>
      <c r="P22505" s="34">
        <v>20</v>
      </c>
      <c r="Q22505" s="34">
        <v>25</v>
      </c>
      <c r="R22505" s="34">
        <v>26</v>
      </c>
      <c r="S22505" s="34">
        <v>31</v>
      </c>
      <c r="T22505" s="34">
        <v>27</v>
      </c>
      <c r="U22505" s="34">
        <v>16</v>
      </c>
      <c r="V22505" s="34">
        <v>30</v>
      </c>
      <c r="W22505" s="34">
        <v>19</v>
      </c>
      <c r="X22505" s="34">
        <v>27</v>
      </c>
      <c r="Y22505" s="34">
        <v>22</v>
      </c>
      <c r="Z22505" s="34">
        <v>23</v>
      </c>
      <c r="AA22505" s="34">
        <v>52</v>
      </c>
      <c r="AB22505" s="34">
        <v>43</v>
      </c>
      <c r="AC22505" s="34">
        <v>43</v>
      </c>
    </row>
    <row r="22506" spans="1:29" x14ac:dyDescent="0.2">
      <c r="A22506" s="34" t="s">
        <v>82999</v>
      </c>
      <c r="B22506" s="34">
        <v>14</v>
      </c>
      <c r="C22506" s="34">
        <v>9</v>
      </c>
      <c r="D22506" s="34">
        <v>16</v>
      </c>
      <c r="E22506" s="34">
        <v>12</v>
      </c>
      <c r="F22506" s="34">
        <v>13</v>
      </c>
      <c r="G22506" s="34">
        <v>2</v>
      </c>
      <c r="H22506" s="34">
        <v>21</v>
      </c>
      <c r="I22506" s="34">
        <v>3</v>
      </c>
      <c r="J22506" s="34">
        <v>12</v>
      </c>
      <c r="K22506" s="34">
        <v>10</v>
      </c>
      <c r="L22506" s="34">
        <v>14</v>
      </c>
      <c r="M22506" s="34">
        <v>5</v>
      </c>
      <c r="N22506" s="34">
        <v>7</v>
      </c>
      <c r="O22506" s="34">
        <v>6</v>
      </c>
      <c r="P22506" s="34">
        <v>12</v>
      </c>
      <c r="Q22506" s="34">
        <v>19</v>
      </c>
      <c r="R22506" s="34">
        <v>14</v>
      </c>
      <c r="S22506" s="34">
        <v>10</v>
      </c>
      <c r="T22506" s="34">
        <v>9</v>
      </c>
      <c r="U22506" s="34">
        <v>4</v>
      </c>
      <c r="V22506" s="34">
        <v>12</v>
      </c>
      <c r="W22506" s="34">
        <v>20</v>
      </c>
      <c r="X22506" s="34">
        <v>20</v>
      </c>
      <c r="Y22506" s="34">
        <v>19</v>
      </c>
      <c r="Z22506" s="34">
        <v>11</v>
      </c>
      <c r="AA22506" s="34">
        <v>30</v>
      </c>
      <c r="AB22506" s="34">
        <v>18</v>
      </c>
      <c r="AC22506" s="34">
        <v>14</v>
      </c>
    </row>
    <row r="22507" spans="1:29" x14ac:dyDescent="0.2">
      <c r="A22507" s="34" t="s">
        <v>83000</v>
      </c>
      <c r="B22507" s="34">
        <v>87</v>
      </c>
      <c r="C22507" s="34">
        <v>84</v>
      </c>
      <c r="D22507" s="34">
        <v>82</v>
      </c>
      <c r="E22507" s="34">
        <v>125</v>
      </c>
      <c r="F22507" s="34">
        <v>86</v>
      </c>
      <c r="G22507" s="34">
        <v>83</v>
      </c>
      <c r="H22507" s="34">
        <v>84</v>
      </c>
      <c r="I22507" s="34">
        <v>75</v>
      </c>
      <c r="J22507" s="34">
        <v>57</v>
      </c>
      <c r="K22507" s="34">
        <v>116</v>
      </c>
      <c r="L22507" s="34">
        <v>67</v>
      </c>
      <c r="M22507" s="34">
        <v>78</v>
      </c>
      <c r="N22507" s="34">
        <v>52</v>
      </c>
      <c r="O22507" s="34">
        <v>99</v>
      </c>
      <c r="P22507" s="34">
        <v>76</v>
      </c>
      <c r="Q22507" s="34">
        <v>134</v>
      </c>
      <c r="R22507" s="34">
        <v>98</v>
      </c>
      <c r="S22507" s="34">
        <v>118</v>
      </c>
      <c r="T22507" s="34">
        <v>86</v>
      </c>
      <c r="U22507" s="34">
        <v>97</v>
      </c>
      <c r="V22507" s="34">
        <v>76</v>
      </c>
      <c r="W22507" s="34">
        <v>126</v>
      </c>
      <c r="X22507" s="34">
        <v>80</v>
      </c>
      <c r="Y22507" s="34">
        <v>117</v>
      </c>
      <c r="Z22507" s="34">
        <v>87</v>
      </c>
      <c r="AA22507" s="34">
        <v>141</v>
      </c>
      <c r="AB22507" s="34">
        <v>85</v>
      </c>
      <c r="AC22507" s="34">
        <v>135</v>
      </c>
    </row>
    <row r="22508" spans="1:29" x14ac:dyDescent="0.2">
      <c r="A22508" s="34" t="s">
        <v>83001</v>
      </c>
      <c r="B22508" s="34">
        <v>23</v>
      </c>
      <c r="C22508" s="34">
        <v>52</v>
      </c>
      <c r="D22508" s="34">
        <v>43</v>
      </c>
      <c r="E22508" s="34">
        <v>37</v>
      </c>
      <c r="F22508" s="34">
        <v>27</v>
      </c>
      <c r="G22508" s="34">
        <v>35</v>
      </c>
      <c r="H22508" s="34">
        <v>15</v>
      </c>
      <c r="I22508" s="34">
        <v>34</v>
      </c>
      <c r="J22508" s="34">
        <v>14</v>
      </c>
      <c r="K22508" s="34">
        <v>39</v>
      </c>
      <c r="L22508" s="34">
        <v>14</v>
      </c>
      <c r="M22508" s="34">
        <v>27</v>
      </c>
      <c r="N22508" s="34">
        <v>20</v>
      </c>
      <c r="O22508" s="34">
        <v>42</v>
      </c>
      <c r="P22508" s="34">
        <v>24</v>
      </c>
      <c r="Q22508" s="34">
        <v>57</v>
      </c>
      <c r="R22508" s="34">
        <v>27</v>
      </c>
      <c r="S22508" s="34">
        <v>61</v>
      </c>
      <c r="T22508" s="34">
        <v>20</v>
      </c>
      <c r="U22508" s="34">
        <v>21</v>
      </c>
      <c r="V22508" s="34">
        <v>29</v>
      </c>
      <c r="W22508" s="34">
        <v>35</v>
      </c>
      <c r="X22508" s="34">
        <v>46</v>
      </c>
      <c r="Y22508" s="34">
        <v>31</v>
      </c>
      <c r="Z22508" s="34">
        <v>21</v>
      </c>
      <c r="AA22508" s="34">
        <v>37</v>
      </c>
      <c r="AB22508" s="34">
        <v>27</v>
      </c>
      <c r="AC22508" s="34">
        <v>54</v>
      </c>
    </row>
    <row r="22509" spans="1:29" x14ac:dyDescent="0.2">
      <c r="A22509" s="34" t="s">
        <v>83002</v>
      </c>
      <c r="B22509" s="34">
        <v>103</v>
      </c>
      <c r="C22509" s="34">
        <v>107</v>
      </c>
      <c r="D22509" s="34">
        <v>91</v>
      </c>
      <c r="E22509" s="34">
        <v>138</v>
      </c>
      <c r="F22509" s="34">
        <v>84</v>
      </c>
      <c r="G22509" s="34">
        <v>118</v>
      </c>
      <c r="H22509" s="34">
        <v>93</v>
      </c>
      <c r="I22509" s="34">
        <v>120</v>
      </c>
      <c r="J22509" s="34">
        <v>66</v>
      </c>
      <c r="K22509" s="34">
        <v>181</v>
      </c>
      <c r="L22509" s="34">
        <v>95</v>
      </c>
      <c r="M22509" s="34">
        <v>133</v>
      </c>
      <c r="N22509" s="34">
        <v>59</v>
      </c>
      <c r="O22509" s="34">
        <v>159</v>
      </c>
      <c r="P22509" s="34">
        <v>67</v>
      </c>
      <c r="Q22509" s="34">
        <v>169</v>
      </c>
      <c r="R22509" s="34">
        <v>115</v>
      </c>
      <c r="S22509" s="34">
        <v>172</v>
      </c>
      <c r="T22509" s="34">
        <v>96</v>
      </c>
      <c r="U22509" s="34">
        <v>116</v>
      </c>
      <c r="V22509" s="34">
        <v>98</v>
      </c>
      <c r="W22509" s="34">
        <v>167</v>
      </c>
      <c r="X22509" s="34">
        <v>83</v>
      </c>
      <c r="Y22509" s="34">
        <v>159</v>
      </c>
      <c r="Z22509" s="34">
        <v>90</v>
      </c>
      <c r="AA22509" s="34">
        <v>148</v>
      </c>
      <c r="AB22509" s="34">
        <v>111</v>
      </c>
      <c r="AC22509" s="34">
        <v>195</v>
      </c>
    </row>
    <row r="22510" spans="1:29" x14ac:dyDescent="0.2">
      <c r="A22510" s="34" t="s">
        <v>83003</v>
      </c>
      <c r="B22510" s="34">
        <v>56</v>
      </c>
      <c r="C22510" s="34">
        <v>18</v>
      </c>
      <c r="D22510" s="34">
        <v>29</v>
      </c>
      <c r="E22510" s="34">
        <v>46</v>
      </c>
      <c r="F22510" s="34">
        <v>51</v>
      </c>
      <c r="G22510" s="34">
        <v>28</v>
      </c>
      <c r="H22510" s="34">
        <v>49</v>
      </c>
      <c r="I22510" s="34">
        <v>36</v>
      </c>
      <c r="J22510" s="34">
        <v>40</v>
      </c>
      <c r="K22510" s="34">
        <v>44</v>
      </c>
      <c r="L22510" s="34">
        <v>20</v>
      </c>
      <c r="M22510" s="34">
        <v>33</v>
      </c>
      <c r="N22510" s="34">
        <v>22</v>
      </c>
      <c r="O22510" s="34">
        <v>32</v>
      </c>
      <c r="P22510" s="34">
        <v>27</v>
      </c>
      <c r="Q22510" s="34">
        <v>46</v>
      </c>
      <c r="R22510" s="34">
        <v>51</v>
      </c>
      <c r="S22510" s="34">
        <v>37</v>
      </c>
      <c r="T22510" s="34">
        <v>31</v>
      </c>
      <c r="U22510" s="34">
        <v>34</v>
      </c>
      <c r="V22510" s="34">
        <v>44</v>
      </c>
      <c r="W22510" s="34">
        <v>30</v>
      </c>
      <c r="X22510" s="34">
        <v>30</v>
      </c>
      <c r="Y22510" s="34">
        <v>54</v>
      </c>
      <c r="Z22510" s="34">
        <v>42</v>
      </c>
      <c r="AA22510" s="34">
        <v>48</v>
      </c>
      <c r="AB22510" s="34">
        <v>44</v>
      </c>
      <c r="AC22510" s="34">
        <v>58</v>
      </c>
    </row>
    <row r="22511" spans="1:29" x14ac:dyDescent="0.2">
      <c r="A22511" s="34" t="s">
        <v>83004</v>
      </c>
      <c r="B22511" s="34">
        <v>87</v>
      </c>
      <c r="C22511" s="34">
        <v>65</v>
      </c>
      <c r="D22511" s="34">
        <v>79</v>
      </c>
      <c r="E22511" s="34">
        <v>81</v>
      </c>
      <c r="F22511" s="34">
        <v>100</v>
      </c>
      <c r="G22511" s="34">
        <v>126</v>
      </c>
      <c r="H22511" s="34">
        <v>87</v>
      </c>
      <c r="I22511" s="34">
        <v>73</v>
      </c>
      <c r="J22511" s="34">
        <v>95</v>
      </c>
      <c r="K22511" s="34">
        <v>95</v>
      </c>
      <c r="L22511" s="34">
        <v>65</v>
      </c>
      <c r="M22511" s="34">
        <v>106</v>
      </c>
      <c r="N22511" s="34">
        <v>75</v>
      </c>
      <c r="O22511" s="34">
        <v>72</v>
      </c>
      <c r="P22511" s="34">
        <v>90</v>
      </c>
      <c r="Q22511" s="34">
        <v>74</v>
      </c>
      <c r="R22511" s="34">
        <v>112</v>
      </c>
      <c r="S22511" s="34">
        <v>64</v>
      </c>
      <c r="T22511" s="34">
        <v>88</v>
      </c>
      <c r="U22511" s="34">
        <v>65</v>
      </c>
      <c r="V22511" s="34">
        <v>86</v>
      </c>
      <c r="W22511" s="34">
        <v>117</v>
      </c>
      <c r="X22511" s="34">
        <v>107</v>
      </c>
      <c r="Y22511" s="34">
        <v>82</v>
      </c>
      <c r="Z22511" s="34">
        <v>86</v>
      </c>
      <c r="AA22511" s="34">
        <v>108</v>
      </c>
      <c r="AB22511" s="34">
        <v>92</v>
      </c>
      <c r="AC22511" s="34">
        <v>131</v>
      </c>
    </row>
    <row r="22512" spans="1:29" x14ac:dyDescent="0.2">
      <c r="A22512" s="34" t="s">
        <v>83005</v>
      </c>
      <c r="B22512" s="34">
        <v>295</v>
      </c>
      <c r="C22512" s="34">
        <v>170</v>
      </c>
      <c r="D22512" s="34">
        <v>197</v>
      </c>
      <c r="E22512" s="34">
        <v>149</v>
      </c>
      <c r="F22512" s="34">
        <v>225</v>
      </c>
      <c r="G22512" s="34">
        <v>135</v>
      </c>
      <c r="H22512" s="34">
        <v>203</v>
      </c>
      <c r="I22512" s="34">
        <v>143</v>
      </c>
      <c r="J22512" s="34">
        <v>217</v>
      </c>
      <c r="K22512" s="34">
        <v>213</v>
      </c>
      <c r="L22512" s="34">
        <v>266</v>
      </c>
      <c r="M22512" s="34">
        <v>178</v>
      </c>
      <c r="N22512" s="34">
        <v>180</v>
      </c>
      <c r="O22512" s="34">
        <v>148</v>
      </c>
      <c r="P22512" s="34">
        <v>236</v>
      </c>
      <c r="Q22512" s="34">
        <v>276</v>
      </c>
      <c r="R22512" s="34">
        <v>278</v>
      </c>
      <c r="S22512" s="34">
        <v>219</v>
      </c>
      <c r="T22512" s="34">
        <v>351</v>
      </c>
      <c r="U22512" s="34">
        <v>211</v>
      </c>
      <c r="V22512" s="34">
        <v>299</v>
      </c>
      <c r="W22512" s="34">
        <v>387</v>
      </c>
      <c r="X22512" s="34">
        <v>301</v>
      </c>
      <c r="Y22512" s="34">
        <v>315</v>
      </c>
      <c r="Z22512" s="34">
        <v>240</v>
      </c>
      <c r="AA22512" s="34">
        <v>232</v>
      </c>
      <c r="AB22512" s="34">
        <v>363</v>
      </c>
      <c r="AC22512" s="34">
        <v>293</v>
      </c>
    </row>
    <row r="22513" spans="1:29" x14ac:dyDescent="0.2">
      <c r="A22513" s="34" t="s">
        <v>83006</v>
      </c>
      <c r="B22513" s="34">
        <v>3</v>
      </c>
      <c r="C22513" s="34">
        <v>0</v>
      </c>
      <c r="D22513" s="34">
        <v>0</v>
      </c>
      <c r="E22513" s="34">
        <v>0</v>
      </c>
      <c r="F22513" s="34">
        <v>0</v>
      </c>
      <c r="G22513" s="34">
        <v>0</v>
      </c>
      <c r="H22513" s="34">
        <v>0</v>
      </c>
      <c r="I22513" s="34">
        <v>0</v>
      </c>
      <c r="J22513" s="34">
        <v>0</v>
      </c>
      <c r="K22513" s="34">
        <v>0</v>
      </c>
      <c r="L22513" s="34">
        <v>0</v>
      </c>
      <c r="M22513" s="34">
        <v>0</v>
      </c>
      <c r="N22513" s="34">
        <v>0</v>
      </c>
      <c r="O22513" s="34">
        <v>0</v>
      </c>
      <c r="P22513" s="34">
        <v>0</v>
      </c>
      <c r="Q22513" s="34">
        <v>0</v>
      </c>
      <c r="R22513" s="34">
        <v>0</v>
      </c>
      <c r="S22513" s="34">
        <v>0</v>
      </c>
      <c r="T22513" s="34">
        <v>0</v>
      </c>
      <c r="U22513" s="34">
        <v>0</v>
      </c>
      <c r="V22513" s="34">
        <v>0</v>
      </c>
      <c r="W22513" s="34">
        <v>0</v>
      </c>
      <c r="X22513" s="34">
        <v>0</v>
      </c>
      <c r="Y22513" s="34">
        <v>0</v>
      </c>
      <c r="Z22513" s="34">
        <v>0</v>
      </c>
      <c r="AA22513" s="34">
        <v>0</v>
      </c>
      <c r="AB22513" s="34">
        <v>0</v>
      </c>
      <c r="AC22513" s="34">
        <v>0</v>
      </c>
    </row>
    <row r="22514" spans="1:29" x14ac:dyDescent="0.2">
      <c r="A22514" s="34" t="s">
        <v>83007</v>
      </c>
      <c r="B22514" s="34">
        <v>120</v>
      </c>
      <c r="C22514" s="34">
        <v>111</v>
      </c>
      <c r="D22514" s="34">
        <v>130</v>
      </c>
      <c r="E22514" s="34">
        <v>123</v>
      </c>
      <c r="F22514" s="34">
        <v>128</v>
      </c>
      <c r="G22514" s="34">
        <v>137</v>
      </c>
      <c r="H22514" s="34">
        <v>131</v>
      </c>
      <c r="I22514" s="34">
        <v>113</v>
      </c>
      <c r="J22514" s="34">
        <v>127</v>
      </c>
      <c r="K22514" s="34">
        <v>116</v>
      </c>
      <c r="L22514" s="34">
        <v>115</v>
      </c>
      <c r="M22514" s="34">
        <v>107</v>
      </c>
      <c r="N22514" s="34">
        <v>119</v>
      </c>
      <c r="O22514" s="34">
        <v>136</v>
      </c>
      <c r="P22514" s="34">
        <v>97</v>
      </c>
      <c r="Q22514" s="34">
        <v>170</v>
      </c>
      <c r="R22514" s="34">
        <v>184</v>
      </c>
      <c r="S22514" s="34">
        <v>148</v>
      </c>
      <c r="T22514" s="34">
        <v>152</v>
      </c>
      <c r="U22514" s="34">
        <v>158</v>
      </c>
      <c r="V22514" s="34">
        <v>136</v>
      </c>
      <c r="W22514" s="34">
        <v>167</v>
      </c>
      <c r="X22514" s="34">
        <v>158</v>
      </c>
      <c r="Y22514" s="34">
        <v>127</v>
      </c>
      <c r="Z22514" s="34">
        <v>130</v>
      </c>
      <c r="AA22514" s="34">
        <v>175</v>
      </c>
      <c r="AB22514" s="34">
        <v>182</v>
      </c>
      <c r="AC22514" s="34">
        <v>197</v>
      </c>
    </row>
    <row r="22515" spans="1:29" x14ac:dyDescent="0.2">
      <c r="A22515" s="34" t="s">
        <v>83008</v>
      </c>
      <c r="B22515" s="34">
        <v>110</v>
      </c>
      <c r="C22515" s="34">
        <v>175</v>
      </c>
      <c r="D22515" s="34">
        <v>110</v>
      </c>
      <c r="E22515" s="34">
        <v>208</v>
      </c>
      <c r="F22515" s="34">
        <v>126</v>
      </c>
      <c r="G22515" s="34">
        <v>187</v>
      </c>
      <c r="H22515" s="34">
        <v>113</v>
      </c>
      <c r="I22515" s="34">
        <v>196</v>
      </c>
      <c r="J22515" s="34">
        <v>101</v>
      </c>
      <c r="K22515" s="34">
        <v>194</v>
      </c>
      <c r="L22515" s="34">
        <v>91</v>
      </c>
      <c r="M22515" s="34">
        <v>168</v>
      </c>
      <c r="N22515" s="34">
        <v>108</v>
      </c>
      <c r="O22515" s="34">
        <v>146</v>
      </c>
      <c r="P22515" s="34">
        <v>137</v>
      </c>
      <c r="Q22515" s="34">
        <v>272</v>
      </c>
      <c r="R22515" s="34">
        <v>143</v>
      </c>
      <c r="S22515" s="34">
        <v>171</v>
      </c>
      <c r="T22515" s="34">
        <v>124</v>
      </c>
      <c r="U22515" s="34">
        <v>197</v>
      </c>
      <c r="V22515" s="34">
        <v>131</v>
      </c>
      <c r="W22515" s="34">
        <v>228</v>
      </c>
      <c r="X22515" s="34">
        <v>86</v>
      </c>
      <c r="Y22515" s="34">
        <v>246</v>
      </c>
      <c r="Z22515" s="34">
        <v>95</v>
      </c>
      <c r="AA22515" s="34">
        <v>216</v>
      </c>
      <c r="AB22515" s="34">
        <v>132</v>
      </c>
      <c r="AC22515" s="34">
        <v>294</v>
      </c>
    </row>
    <row r="22516" spans="1:29" x14ac:dyDescent="0.2">
      <c r="A22516" s="34" t="s">
        <v>83009</v>
      </c>
      <c r="B22516" s="34">
        <v>92</v>
      </c>
      <c r="C22516" s="34">
        <v>77</v>
      </c>
      <c r="D22516" s="34">
        <v>87</v>
      </c>
      <c r="E22516" s="34">
        <v>103</v>
      </c>
      <c r="F22516" s="34">
        <v>117</v>
      </c>
      <c r="G22516" s="34">
        <v>51</v>
      </c>
      <c r="H22516" s="34">
        <v>68</v>
      </c>
      <c r="I22516" s="34">
        <v>100</v>
      </c>
      <c r="J22516" s="34">
        <v>99</v>
      </c>
      <c r="K22516" s="34">
        <v>110</v>
      </c>
      <c r="L22516" s="34">
        <v>79</v>
      </c>
      <c r="M22516" s="34">
        <v>103</v>
      </c>
      <c r="N22516" s="34">
        <v>113</v>
      </c>
      <c r="O22516" s="34">
        <v>81</v>
      </c>
      <c r="P22516" s="34">
        <v>136</v>
      </c>
      <c r="Q22516" s="34">
        <v>100</v>
      </c>
      <c r="R22516" s="34">
        <v>119</v>
      </c>
      <c r="S22516" s="34">
        <v>129</v>
      </c>
      <c r="T22516" s="34">
        <v>99</v>
      </c>
      <c r="U22516" s="34">
        <v>99</v>
      </c>
      <c r="V22516" s="34">
        <v>135</v>
      </c>
      <c r="W22516" s="34">
        <v>105</v>
      </c>
      <c r="X22516" s="34">
        <v>88</v>
      </c>
      <c r="Y22516" s="34">
        <v>107</v>
      </c>
      <c r="Z22516" s="34">
        <v>123</v>
      </c>
      <c r="AA22516" s="34">
        <v>110</v>
      </c>
      <c r="AB22516" s="34">
        <v>127</v>
      </c>
      <c r="AC22516" s="34">
        <v>143</v>
      </c>
    </row>
    <row r="22517" spans="1:29" x14ac:dyDescent="0.2">
      <c r="A22517" s="34" t="s">
        <v>83010</v>
      </c>
      <c r="B22517" s="34">
        <v>103</v>
      </c>
      <c r="C22517" s="34">
        <v>125</v>
      </c>
      <c r="D22517" s="34">
        <v>90</v>
      </c>
      <c r="E22517" s="34">
        <v>155</v>
      </c>
      <c r="F22517" s="34">
        <v>80</v>
      </c>
      <c r="G22517" s="34">
        <v>155</v>
      </c>
      <c r="H22517" s="34">
        <v>87</v>
      </c>
      <c r="I22517" s="34">
        <v>126</v>
      </c>
      <c r="J22517" s="34">
        <v>70</v>
      </c>
      <c r="K22517" s="34">
        <v>149</v>
      </c>
      <c r="L22517" s="34">
        <v>50</v>
      </c>
      <c r="M22517" s="34">
        <v>130</v>
      </c>
      <c r="N22517" s="34">
        <v>68</v>
      </c>
      <c r="O22517" s="34">
        <v>128</v>
      </c>
      <c r="P22517" s="34">
        <v>83</v>
      </c>
      <c r="Q22517" s="34">
        <v>203</v>
      </c>
      <c r="R22517" s="34">
        <v>107</v>
      </c>
      <c r="S22517" s="34">
        <v>145</v>
      </c>
      <c r="T22517" s="34">
        <v>96</v>
      </c>
      <c r="U22517" s="34">
        <v>99</v>
      </c>
      <c r="V22517" s="34">
        <v>95</v>
      </c>
      <c r="W22517" s="34">
        <v>140</v>
      </c>
      <c r="X22517" s="34">
        <v>125</v>
      </c>
      <c r="Y22517" s="34">
        <v>118</v>
      </c>
      <c r="Z22517" s="34">
        <v>99</v>
      </c>
      <c r="AA22517" s="34">
        <v>133</v>
      </c>
      <c r="AB22517" s="34">
        <v>98</v>
      </c>
      <c r="AC22517" s="34">
        <v>219</v>
      </c>
    </row>
    <row r="22518" spans="1:29" x14ac:dyDescent="0.2">
      <c r="A22518" s="34" t="s">
        <v>83011</v>
      </c>
      <c r="B22518" s="34">
        <v>95</v>
      </c>
      <c r="C22518" s="34">
        <v>88</v>
      </c>
      <c r="D22518" s="34">
        <v>127</v>
      </c>
      <c r="E22518" s="34">
        <v>134</v>
      </c>
      <c r="F22518" s="34">
        <v>122</v>
      </c>
      <c r="G22518" s="34">
        <v>112</v>
      </c>
      <c r="H22518" s="34">
        <v>118</v>
      </c>
      <c r="I22518" s="34">
        <v>110</v>
      </c>
      <c r="J22518" s="34">
        <v>108</v>
      </c>
      <c r="K22518" s="34">
        <v>117</v>
      </c>
      <c r="L22518" s="34">
        <v>86</v>
      </c>
      <c r="M22518" s="34">
        <v>70</v>
      </c>
      <c r="N22518" s="34">
        <v>129</v>
      </c>
      <c r="O22518" s="34">
        <v>48</v>
      </c>
      <c r="P22518" s="34">
        <v>109</v>
      </c>
      <c r="Q22518" s="34">
        <v>127</v>
      </c>
      <c r="R22518" s="34">
        <v>147</v>
      </c>
      <c r="S22518" s="34">
        <v>141</v>
      </c>
      <c r="T22518" s="34">
        <v>113</v>
      </c>
      <c r="U22518" s="34">
        <v>100</v>
      </c>
      <c r="V22518" s="34">
        <v>142</v>
      </c>
      <c r="W22518" s="34">
        <v>99</v>
      </c>
      <c r="X22518" s="34">
        <v>182</v>
      </c>
      <c r="Y22518" s="34">
        <v>87</v>
      </c>
      <c r="Z22518" s="34">
        <v>150</v>
      </c>
      <c r="AA22518" s="34">
        <v>134</v>
      </c>
      <c r="AB22518" s="34">
        <v>130</v>
      </c>
      <c r="AC22518" s="34">
        <v>158</v>
      </c>
    </row>
    <row r="22519" spans="1:29" x14ac:dyDescent="0.2">
      <c r="A22519" s="34" t="s">
        <v>83012</v>
      </c>
      <c r="B22519" s="34">
        <v>36</v>
      </c>
      <c r="C22519" s="34">
        <v>53</v>
      </c>
      <c r="D22519" s="34">
        <v>46</v>
      </c>
      <c r="E22519" s="34">
        <v>34</v>
      </c>
      <c r="F22519" s="34">
        <v>31</v>
      </c>
      <c r="G22519" s="34">
        <v>27</v>
      </c>
      <c r="H22519" s="34">
        <v>48</v>
      </c>
      <c r="I22519" s="34">
        <v>25</v>
      </c>
      <c r="J22519" s="34">
        <v>29</v>
      </c>
      <c r="K22519" s="34">
        <v>36</v>
      </c>
      <c r="L22519" s="34">
        <v>19</v>
      </c>
      <c r="M22519" s="34">
        <v>22</v>
      </c>
      <c r="N22519" s="34">
        <v>30</v>
      </c>
      <c r="O22519" s="34">
        <v>34</v>
      </c>
      <c r="P22519" s="34">
        <v>31</v>
      </c>
      <c r="Q22519" s="34">
        <v>62</v>
      </c>
      <c r="R22519" s="34">
        <v>38</v>
      </c>
      <c r="S22519" s="34">
        <v>47</v>
      </c>
      <c r="T22519" s="34">
        <v>28</v>
      </c>
      <c r="U22519" s="34">
        <v>37</v>
      </c>
      <c r="V22519" s="34">
        <v>49</v>
      </c>
      <c r="W22519" s="34">
        <v>22</v>
      </c>
      <c r="X22519" s="34">
        <v>20</v>
      </c>
      <c r="Y22519" s="34">
        <v>54</v>
      </c>
      <c r="Z22519" s="34">
        <v>29</v>
      </c>
      <c r="AA22519" s="34">
        <v>38</v>
      </c>
      <c r="AB22519" s="34">
        <v>21</v>
      </c>
      <c r="AC22519" s="34">
        <v>57</v>
      </c>
    </row>
    <row r="22520" spans="1:29" x14ac:dyDescent="0.2">
      <c r="A22520" s="34" t="s">
        <v>83013</v>
      </c>
      <c r="B22520" s="34">
        <v>206</v>
      </c>
      <c r="C22520" s="34">
        <v>284</v>
      </c>
      <c r="D22520" s="34">
        <v>421</v>
      </c>
      <c r="E22520" s="34">
        <v>423</v>
      </c>
      <c r="F22520" s="34">
        <v>494</v>
      </c>
      <c r="G22520" s="34">
        <v>274</v>
      </c>
      <c r="H22520" s="34">
        <v>472</v>
      </c>
      <c r="I22520" s="34">
        <v>311</v>
      </c>
      <c r="J22520" s="34">
        <v>491</v>
      </c>
      <c r="K22520" s="34">
        <v>393</v>
      </c>
      <c r="L22520" s="34">
        <v>348</v>
      </c>
      <c r="M22520" s="34">
        <v>335</v>
      </c>
      <c r="N22520" s="34">
        <v>390</v>
      </c>
      <c r="O22520" s="34">
        <v>327</v>
      </c>
      <c r="P22520" s="34">
        <v>377</v>
      </c>
      <c r="Q22520" s="34">
        <v>509</v>
      </c>
      <c r="R22520" s="34">
        <v>566</v>
      </c>
      <c r="S22520" s="34">
        <v>373</v>
      </c>
      <c r="T22520" s="34">
        <v>406</v>
      </c>
      <c r="U22520" s="34">
        <v>339</v>
      </c>
      <c r="V22520" s="34">
        <v>606</v>
      </c>
      <c r="W22520" s="34">
        <v>365</v>
      </c>
      <c r="X22520" s="34">
        <v>558</v>
      </c>
      <c r="Y22520" s="34">
        <v>395</v>
      </c>
      <c r="Z22520" s="34">
        <v>446</v>
      </c>
      <c r="AA22520" s="34">
        <v>432</v>
      </c>
      <c r="AB22520" s="34">
        <v>475</v>
      </c>
      <c r="AC22520" s="34">
        <v>516</v>
      </c>
    </row>
    <row r="22521" spans="1:29" x14ac:dyDescent="0.2">
      <c r="A22521" s="34" t="s">
        <v>83014</v>
      </c>
      <c r="B22521" s="34">
        <v>82</v>
      </c>
      <c r="C22521" s="34">
        <v>53</v>
      </c>
      <c r="D22521" s="34">
        <v>63</v>
      </c>
      <c r="E22521" s="34">
        <v>42</v>
      </c>
      <c r="F22521" s="34">
        <v>43</v>
      </c>
      <c r="G22521" s="34">
        <v>53</v>
      </c>
      <c r="H22521" s="34">
        <v>63</v>
      </c>
      <c r="I22521" s="34">
        <v>54</v>
      </c>
      <c r="J22521" s="34">
        <v>53</v>
      </c>
      <c r="K22521" s="34">
        <v>31</v>
      </c>
      <c r="L22521" s="34">
        <v>48</v>
      </c>
      <c r="M22521" s="34">
        <v>36</v>
      </c>
      <c r="N22521" s="34">
        <v>43</v>
      </c>
      <c r="O22521" s="34">
        <v>29</v>
      </c>
      <c r="P22521" s="34">
        <v>54</v>
      </c>
      <c r="Q22521" s="34">
        <v>55</v>
      </c>
      <c r="R22521" s="34">
        <v>68</v>
      </c>
      <c r="S22521" s="34">
        <v>63</v>
      </c>
      <c r="T22521" s="34">
        <v>71</v>
      </c>
      <c r="U22521" s="34">
        <v>54</v>
      </c>
      <c r="V22521" s="34">
        <v>60</v>
      </c>
      <c r="W22521" s="34">
        <v>86</v>
      </c>
      <c r="X22521" s="34">
        <v>65</v>
      </c>
      <c r="Y22521" s="34">
        <v>56</v>
      </c>
      <c r="Z22521" s="34">
        <v>31</v>
      </c>
      <c r="AA22521" s="34">
        <v>71</v>
      </c>
      <c r="AB22521" s="34">
        <v>44</v>
      </c>
      <c r="AC22521" s="34">
        <v>80</v>
      </c>
    </row>
    <row r="22522" spans="1:29" x14ac:dyDescent="0.2">
      <c r="A22522" s="34" t="s">
        <v>83015</v>
      </c>
      <c r="B22522" s="34">
        <v>55</v>
      </c>
      <c r="C22522" s="34">
        <v>59</v>
      </c>
      <c r="D22522" s="34">
        <v>71</v>
      </c>
      <c r="E22522" s="34">
        <v>101</v>
      </c>
      <c r="F22522" s="34">
        <v>48</v>
      </c>
      <c r="G22522" s="34">
        <v>86</v>
      </c>
      <c r="H22522" s="34">
        <v>45</v>
      </c>
      <c r="I22522" s="34">
        <v>75</v>
      </c>
      <c r="J22522" s="34">
        <v>25</v>
      </c>
      <c r="K22522" s="34">
        <v>67</v>
      </c>
      <c r="L22522" s="34">
        <v>40</v>
      </c>
      <c r="M22522" s="34">
        <v>81</v>
      </c>
      <c r="N22522" s="34">
        <v>50</v>
      </c>
      <c r="O22522" s="34">
        <v>95</v>
      </c>
      <c r="P22522" s="34">
        <v>77</v>
      </c>
      <c r="Q22522" s="34">
        <v>99</v>
      </c>
      <c r="R22522" s="34">
        <v>61</v>
      </c>
      <c r="S22522" s="34">
        <v>79</v>
      </c>
      <c r="T22522" s="34">
        <v>50</v>
      </c>
      <c r="U22522" s="34">
        <v>105</v>
      </c>
      <c r="V22522" s="34">
        <v>78</v>
      </c>
      <c r="W22522" s="34">
        <v>73</v>
      </c>
      <c r="X22522" s="34">
        <v>122</v>
      </c>
      <c r="Y22522" s="34">
        <v>93</v>
      </c>
      <c r="Z22522" s="34">
        <v>86</v>
      </c>
      <c r="AA22522" s="34">
        <v>90</v>
      </c>
      <c r="AB22522" s="34">
        <v>52</v>
      </c>
      <c r="AC22522" s="34">
        <v>120</v>
      </c>
    </row>
    <row r="22523" spans="1:29" x14ac:dyDescent="0.2">
      <c r="A22523" s="34" t="s">
        <v>83016</v>
      </c>
      <c r="B22523" s="34">
        <v>168</v>
      </c>
      <c r="C22523" s="34">
        <v>181</v>
      </c>
      <c r="D22523" s="34">
        <v>224</v>
      </c>
      <c r="E22523" s="34">
        <v>156</v>
      </c>
      <c r="F22523" s="34">
        <v>199</v>
      </c>
      <c r="G22523" s="34">
        <v>156</v>
      </c>
      <c r="H22523" s="34">
        <v>176</v>
      </c>
      <c r="I22523" s="34">
        <v>132</v>
      </c>
      <c r="J22523" s="34">
        <v>164</v>
      </c>
      <c r="K22523" s="34">
        <v>136</v>
      </c>
      <c r="L22523" s="34">
        <v>97</v>
      </c>
      <c r="M22523" s="34">
        <v>168</v>
      </c>
      <c r="N22523" s="34">
        <v>157</v>
      </c>
      <c r="O22523" s="34">
        <v>154</v>
      </c>
      <c r="P22523" s="34">
        <v>150</v>
      </c>
      <c r="Q22523" s="34">
        <v>187</v>
      </c>
      <c r="R22523" s="34">
        <v>216</v>
      </c>
      <c r="S22523" s="34">
        <v>208</v>
      </c>
      <c r="T22523" s="34">
        <v>165</v>
      </c>
      <c r="U22523" s="34">
        <v>132</v>
      </c>
      <c r="V22523" s="34">
        <v>225</v>
      </c>
      <c r="W22523" s="34">
        <v>165</v>
      </c>
      <c r="X22523" s="34">
        <v>237</v>
      </c>
      <c r="Y22523" s="34">
        <v>161</v>
      </c>
      <c r="Z22523" s="34">
        <v>210</v>
      </c>
      <c r="AA22523" s="34">
        <v>204</v>
      </c>
      <c r="AB22523" s="34">
        <v>236</v>
      </c>
      <c r="AC22523" s="34">
        <v>244</v>
      </c>
    </row>
    <row r="22524" spans="1:29" x14ac:dyDescent="0.2">
      <c r="A22524" s="34" t="s">
        <v>83017</v>
      </c>
      <c r="B22524" s="34">
        <v>44</v>
      </c>
      <c r="C22524" s="34">
        <v>67</v>
      </c>
      <c r="D22524" s="34">
        <v>93</v>
      </c>
      <c r="E22524" s="34">
        <v>82</v>
      </c>
      <c r="F22524" s="34">
        <v>80</v>
      </c>
      <c r="G22524" s="34">
        <v>63</v>
      </c>
      <c r="H22524" s="34">
        <v>59</v>
      </c>
      <c r="I22524" s="34">
        <v>75</v>
      </c>
      <c r="J22524" s="34">
        <v>62</v>
      </c>
      <c r="K22524" s="34">
        <v>88</v>
      </c>
      <c r="L22524" s="34">
        <v>52</v>
      </c>
      <c r="M22524" s="34">
        <v>60</v>
      </c>
      <c r="N22524" s="34">
        <v>77</v>
      </c>
      <c r="O22524" s="34">
        <v>59</v>
      </c>
      <c r="P22524" s="34">
        <v>78</v>
      </c>
      <c r="Q22524" s="34">
        <v>74</v>
      </c>
      <c r="R22524" s="34">
        <v>67</v>
      </c>
      <c r="S22524" s="34">
        <v>110</v>
      </c>
      <c r="T22524" s="34">
        <v>87</v>
      </c>
      <c r="U22524" s="34">
        <v>65</v>
      </c>
      <c r="V22524" s="34">
        <v>87</v>
      </c>
      <c r="W22524" s="34">
        <v>81</v>
      </c>
      <c r="X22524" s="34">
        <v>96</v>
      </c>
      <c r="Y22524" s="34">
        <v>50</v>
      </c>
      <c r="Z22524" s="34">
        <v>119</v>
      </c>
      <c r="AA22524" s="34">
        <v>90</v>
      </c>
      <c r="AB22524" s="34">
        <v>56</v>
      </c>
      <c r="AC22524" s="34">
        <v>119</v>
      </c>
    </row>
    <row r="22525" spans="1:29" x14ac:dyDescent="0.2">
      <c r="A22525" s="34" t="s">
        <v>83018</v>
      </c>
      <c r="B22525" s="34">
        <v>1092</v>
      </c>
      <c r="C22525" s="34">
        <v>800</v>
      </c>
      <c r="D22525" s="34">
        <v>1082</v>
      </c>
      <c r="E22525" s="34">
        <v>887</v>
      </c>
      <c r="F22525" s="34">
        <v>1228</v>
      </c>
      <c r="G22525" s="34">
        <v>848</v>
      </c>
      <c r="H22525" s="34">
        <v>1127</v>
      </c>
      <c r="I22525" s="34">
        <v>779</v>
      </c>
      <c r="J22525" s="34">
        <v>1198</v>
      </c>
      <c r="K22525" s="34">
        <v>835</v>
      </c>
      <c r="L22525" s="34">
        <v>1495</v>
      </c>
      <c r="M22525" s="34">
        <v>769</v>
      </c>
      <c r="N22525" s="34">
        <v>1054</v>
      </c>
      <c r="O22525" s="34">
        <v>787</v>
      </c>
      <c r="P22525" s="34">
        <v>1069</v>
      </c>
      <c r="Q22525" s="34">
        <v>1206</v>
      </c>
      <c r="R22525" s="34">
        <v>1622</v>
      </c>
      <c r="S22525" s="34">
        <v>1087</v>
      </c>
      <c r="T22525" s="34">
        <v>1753</v>
      </c>
      <c r="U22525" s="34">
        <v>1021</v>
      </c>
      <c r="V22525" s="34">
        <v>1593</v>
      </c>
      <c r="W22525" s="34">
        <v>1456</v>
      </c>
      <c r="X22525" s="34">
        <v>1415</v>
      </c>
      <c r="Y22525" s="34">
        <v>1363</v>
      </c>
      <c r="Z22525" s="34">
        <v>1235</v>
      </c>
      <c r="AA22525" s="34">
        <v>1068</v>
      </c>
      <c r="AB22525" s="34">
        <v>2022</v>
      </c>
      <c r="AC22525" s="34">
        <v>1501</v>
      </c>
    </row>
    <row r="22526" spans="1:29" x14ac:dyDescent="0.2">
      <c r="A22526" s="34" t="s">
        <v>83019</v>
      </c>
      <c r="B22526" s="34">
        <v>95</v>
      </c>
      <c r="C22526" s="34">
        <v>109</v>
      </c>
      <c r="D22526" s="34">
        <v>102</v>
      </c>
      <c r="E22526" s="34">
        <v>114</v>
      </c>
      <c r="F22526" s="34">
        <v>114</v>
      </c>
      <c r="G22526" s="34">
        <v>145</v>
      </c>
      <c r="H22526" s="34">
        <v>123</v>
      </c>
      <c r="I22526" s="34">
        <v>62</v>
      </c>
      <c r="J22526" s="34">
        <v>89</v>
      </c>
      <c r="K22526" s="34">
        <v>90</v>
      </c>
      <c r="L22526" s="34">
        <v>66</v>
      </c>
      <c r="M22526" s="34">
        <v>85</v>
      </c>
      <c r="N22526" s="34">
        <v>109</v>
      </c>
      <c r="O22526" s="34">
        <v>83</v>
      </c>
      <c r="P22526" s="34">
        <v>86</v>
      </c>
      <c r="Q22526" s="34">
        <v>112</v>
      </c>
      <c r="R22526" s="34">
        <v>99</v>
      </c>
      <c r="S22526" s="34">
        <v>133</v>
      </c>
      <c r="T22526" s="34">
        <v>150</v>
      </c>
      <c r="U22526" s="34">
        <v>103</v>
      </c>
      <c r="V22526" s="34">
        <v>142</v>
      </c>
      <c r="W22526" s="34">
        <v>110</v>
      </c>
      <c r="X22526" s="34">
        <v>124</v>
      </c>
      <c r="Y22526" s="34">
        <v>88</v>
      </c>
      <c r="Z22526" s="34">
        <v>133</v>
      </c>
      <c r="AA22526" s="34">
        <v>124</v>
      </c>
      <c r="AB22526" s="34">
        <v>114</v>
      </c>
      <c r="AC22526" s="34">
        <v>145</v>
      </c>
    </row>
    <row r="22527" spans="1:29" x14ac:dyDescent="0.2">
      <c r="A22527" s="34" t="s">
        <v>83020</v>
      </c>
      <c r="B22527" s="34">
        <v>134</v>
      </c>
      <c r="C22527" s="34">
        <v>123</v>
      </c>
      <c r="D22527" s="34">
        <v>142</v>
      </c>
      <c r="E22527" s="34">
        <v>132</v>
      </c>
      <c r="F22527" s="34">
        <v>164</v>
      </c>
      <c r="G22527" s="34">
        <v>135</v>
      </c>
      <c r="H22527" s="34">
        <v>136</v>
      </c>
      <c r="I22527" s="34">
        <v>109</v>
      </c>
      <c r="J22527" s="34">
        <v>141</v>
      </c>
      <c r="K22527" s="34">
        <v>130</v>
      </c>
      <c r="L22527" s="34">
        <v>72</v>
      </c>
      <c r="M22527" s="34">
        <v>133</v>
      </c>
      <c r="N22527" s="34">
        <v>88</v>
      </c>
      <c r="O22527" s="34">
        <v>114</v>
      </c>
      <c r="P22527" s="34">
        <v>104</v>
      </c>
      <c r="Q22527" s="34">
        <v>162</v>
      </c>
      <c r="R22527" s="34">
        <v>115</v>
      </c>
      <c r="S22527" s="34">
        <v>166</v>
      </c>
      <c r="T22527" s="34">
        <v>120</v>
      </c>
      <c r="U22527" s="34">
        <v>121</v>
      </c>
      <c r="V22527" s="34">
        <v>149</v>
      </c>
      <c r="W22527" s="34">
        <v>129</v>
      </c>
      <c r="X22527" s="34">
        <v>176</v>
      </c>
      <c r="Y22527" s="34">
        <v>105</v>
      </c>
      <c r="Z22527" s="34">
        <v>154</v>
      </c>
      <c r="AA22527" s="34">
        <v>216</v>
      </c>
      <c r="AB22527" s="34">
        <v>132</v>
      </c>
      <c r="AC22527" s="34">
        <v>207</v>
      </c>
    </row>
    <row r="22528" spans="1:29" x14ac:dyDescent="0.2">
      <c r="A22528" s="34" t="s">
        <v>83021</v>
      </c>
      <c r="B22528" s="34">
        <v>107</v>
      </c>
      <c r="C22528" s="34">
        <v>73</v>
      </c>
      <c r="D22528" s="34">
        <v>98</v>
      </c>
      <c r="E22528" s="34">
        <v>72</v>
      </c>
      <c r="F22528" s="34">
        <v>87</v>
      </c>
      <c r="G22528" s="34">
        <v>138</v>
      </c>
      <c r="H22528" s="34">
        <v>91</v>
      </c>
      <c r="I22528" s="34">
        <v>91</v>
      </c>
      <c r="J22528" s="34">
        <v>90</v>
      </c>
      <c r="K22528" s="34">
        <v>89</v>
      </c>
      <c r="L22528" s="34">
        <v>60</v>
      </c>
      <c r="M22528" s="34">
        <v>86</v>
      </c>
      <c r="N22528" s="34">
        <v>90</v>
      </c>
      <c r="O22528" s="34">
        <v>71</v>
      </c>
      <c r="P22528" s="34">
        <v>80</v>
      </c>
      <c r="Q22528" s="34">
        <v>99</v>
      </c>
      <c r="R22528" s="34">
        <v>111</v>
      </c>
      <c r="S22528" s="34">
        <v>98</v>
      </c>
      <c r="T22528" s="34">
        <v>84</v>
      </c>
      <c r="U22528" s="34">
        <v>69</v>
      </c>
      <c r="V22528" s="34">
        <v>67</v>
      </c>
      <c r="W22528" s="34">
        <v>127</v>
      </c>
      <c r="X22528" s="34">
        <v>97</v>
      </c>
      <c r="Y22528" s="34">
        <v>110</v>
      </c>
      <c r="Z22528" s="34">
        <v>78</v>
      </c>
      <c r="AA22528" s="34">
        <v>93</v>
      </c>
      <c r="AB22528" s="34">
        <v>109</v>
      </c>
      <c r="AC22528" s="34">
        <v>111</v>
      </c>
    </row>
    <row r="22529" spans="1:29" x14ac:dyDescent="0.2">
      <c r="A22529" s="34" t="s">
        <v>83022</v>
      </c>
      <c r="B22529" s="34">
        <v>39</v>
      </c>
      <c r="C22529" s="34">
        <v>20</v>
      </c>
      <c r="D22529" s="34">
        <v>37</v>
      </c>
      <c r="E22529" s="34">
        <v>33</v>
      </c>
      <c r="F22529" s="34">
        <v>4</v>
      </c>
      <c r="G22529" s="34">
        <v>43</v>
      </c>
      <c r="H22529" s="34">
        <v>21</v>
      </c>
      <c r="I22529" s="34">
        <v>27</v>
      </c>
      <c r="J22529" s="34">
        <v>22</v>
      </c>
      <c r="K22529" s="34">
        <v>28</v>
      </c>
      <c r="L22529" s="34">
        <v>18</v>
      </c>
      <c r="M22529" s="34">
        <v>16</v>
      </c>
      <c r="N22529" s="34">
        <v>16</v>
      </c>
      <c r="O22529" s="34">
        <v>18</v>
      </c>
      <c r="P22529" s="34">
        <v>7</v>
      </c>
      <c r="Q22529" s="34">
        <v>34</v>
      </c>
      <c r="R22529" s="34">
        <v>27</v>
      </c>
      <c r="S22529" s="34">
        <v>31</v>
      </c>
      <c r="T22529" s="34">
        <v>20</v>
      </c>
      <c r="U22529" s="34">
        <v>19</v>
      </c>
      <c r="V22529" s="34">
        <v>18</v>
      </c>
      <c r="W22529" s="34">
        <v>23</v>
      </c>
      <c r="X22529" s="34">
        <v>36</v>
      </c>
      <c r="Y22529" s="34">
        <v>20</v>
      </c>
      <c r="Z22529" s="34">
        <v>21</v>
      </c>
      <c r="AA22529" s="34">
        <v>45</v>
      </c>
      <c r="AB22529" s="34">
        <v>18</v>
      </c>
      <c r="AC22529" s="34">
        <v>29</v>
      </c>
    </row>
    <row r="22530" spans="1:29" x14ac:dyDescent="0.2">
      <c r="A22530" s="34" t="s">
        <v>83023</v>
      </c>
      <c r="B22530" s="34">
        <v>88</v>
      </c>
      <c r="C22530" s="34">
        <v>176</v>
      </c>
      <c r="D22530" s="34">
        <v>158</v>
      </c>
      <c r="E22530" s="34">
        <v>200</v>
      </c>
      <c r="F22530" s="34">
        <v>129</v>
      </c>
      <c r="G22530" s="34">
        <v>114</v>
      </c>
      <c r="H22530" s="34">
        <v>146</v>
      </c>
      <c r="I22530" s="34">
        <v>182</v>
      </c>
      <c r="J22530" s="34">
        <v>114</v>
      </c>
      <c r="K22530" s="34">
        <v>173</v>
      </c>
      <c r="L22530" s="34">
        <v>66</v>
      </c>
      <c r="M22530" s="34">
        <v>160</v>
      </c>
      <c r="N22530" s="34">
        <v>128</v>
      </c>
      <c r="O22530" s="34">
        <v>129</v>
      </c>
      <c r="P22530" s="34">
        <v>137</v>
      </c>
      <c r="Q22530" s="34">
        <v>227</v>
      </c>
      <c r="R22530" s="34">
        <v>147</v>
      </c>
      <c r="S22530" s="34">
        <v>207</v>
      </c>
      <c r="T22530" s="34">
        <v>101</v>
      </c>
      <c r="U22530" s="34">
        <v>175</v>
      </c>
      <c r="V22530" s="34">
        <v>134</v>
      </c>
      <c r="W22530" s="34">
        <v>187</v>
      </c>
      <c r="X22530" s="34">
        <v>207</v>
      </c>
      <c r="Y22530" s="34">
        <v>200</v>
      </c>
      <c r="Z22530" s="34">
        <v>202</v>
      </c>
      <c r="AA22530" s="34">
        <v>214</v>
      </c>
      <c r="AB22530" s="34">
        <v>149</v>
      </c>
      <c r="AC22530" s="34">
        <v>275</v>
      </c>
    </row>
    <row r="22531" spans="1:29" x14ac:dyDescent="0.2">
      <c r="A22531" s="34" t="s">
        <v>83024</v>
      </c>
      <c r="B22531" s="34">
        <v>36</v>
      </c>
      <c r="C22531" s="34">
        <v>14</v>
      </c>
      <c r="D22531" s="34">
        <v>10</v>
      </c>
      <c r="E22531" s="34">
        <v>17</v>
      </c>
      <c r="F22531" s="34">
        <v>11</v>
      </c>
      <c r="G22531" s="34">
        <v>1</v>
      </c>
      <c r="H22531" s="34">
        <v>15</v>
      </c>
      <c r="I22531" s="34">
        <v>2</v>
      </c>
      <c r="J22531" s="34">
        <v>14</v>
      </c>
      <c r="K22531" s="34">
        <v>11</v>
      </c>
      <c r="L22531" s="34">
        <v>10</v>
      </c>
      <c r="M22531" s="34">
        <v>22</v>
      </c>
      <c r="N22531" s="34">
        <v>19</v>
      </c>
      <c r="O22531" s="34">
        <v>6</v>
      </c>
      <c r="P22531" s="34">
        <v>9</v>
      </c>
      <c r="Q22531" s="34">
        <v>16</v>
      </c>
      <c r="R22531" s="34">
        <v>37</v>
      </c>
      <c r="S22531" s="34">
        <v>10</v>
      </c>
      <c r="T22531" s="34">
        <v>15</v>
      </c>
      <c r="U22531" s="34">
        <v>6</v>
      </c>
      <c r="V22531" s="34">
        <v>14</v>
      </c>
      <c r="W22531" s="34">
        <v>22</v>
      </c>
      <c r="X22531" s="34">
        <v>18</v>
      </c>
      <c r="Y22531" s="34">
        <v>13</v>
      </c>
      <c r="Z22531" s="34">
        <v>45</v>
      </c>
      <c r="AA22531" s="34">
        <v>18</v>
      </c>
      <c r="AB22531" s="34">
        <v>27</v>
      </c>
      <c r="AC22531" s="34">
        <v>20</v>
      </c>
    </row>
    <row r="22532" spans="1:29" x14ac:dyDescent="0.2">
      <c r="A22532" s="34" t="s">
        <v>83025</v>
      </c>
      <c r="B22532" s="34">
        <v>94</v>
      </c>
      <c r="C22532" s="34">
        <v>163</v>
      </c>
      <c r="D22532" s="34">
        <v>118</v>
      </c>
      <c r="E22532" s="34">
        <v>129</v>
      </c>
      <c r="F22532" s="34">
        <v>115</v>
      </c>
      <c r="G22532" s="34">
        <v>225</v>
      </c>
      <c r="H22532" s="34">
        <v>76</v>
      </c>
      <c r="I22532" s="34">
        <v>129</v>
      </c>
      <c r="J22532" s="34">
        <v>96</v>
      </c>
      <c r="K22532" s="34">
        <v>163</v>
      </c>
      <c r="L22532" s="34">
        <v>90</v>
      </c>
      <c r="M22532" s="34">
        <v>120</v>
      </c>
      <c r="N22532" s="34">
        <v>67</v>
      </c>
      <c r="O22532" s="34">
        <v>115</v>
      </c>
      <c r="P22532" s="34">
        <v>75</v>
      </c>
      <c r="Q22532" s="34">
        <v>184</v>
      </c>
      <c r="R22532" s="34">
        <v>150</v>
      </c>
      <c r="S22532" s="34">
        <v>158</v>
      </c>
      <c r="T22532" s="34">
        <v>145</v>
      </c>
      <c r="U22532" s="34">
        <v>133</v>
      </c>
      <c r="V22532" s="34">
        <v>103</v>
      </c>
      <c r="W22532" s="34">
        <v>171</v>
      </c>
      <c r="X22532" s="34">
        <v>116</v>
      </c>
      <c r="Y22532" s="34">
        <v>164</v>
      </c>
      <c r="Z22532" s="34">
        <v>132</v>
      </c>
      <c r="AA22532" s="34">
        <v>145</v>
      </c>
      <c r="AB22532" s="34">
        <v>122</v>
      </c>
      <c r="AC22532" s="34">
        <v>256</v>
      </c>
    </row>
    <row r="22533" spans="1:29" x14ac:dyDescent="0.2">
      <c r="A22533" s="34" t="s">
        <v>83026</v>
      </c>
      <c r="B22533" s="34">
        <v>171</v>
      </c>
      <c r="C22533" s="34">
        <v>236</v>
      </c>
      <c r="D22533" s="34">
        <v>327</v>
      </c>
      <c r="E22533" s="34">
        <v>292</v>
      </c>
      <c r="F22533" s="34">
        <v>242</v>
      </c>
      <c r="G22533" s="34">
        <v>259</v>
      </c>
      <c r="H22533" s="34">
        <v>223</v>
      </c>
      <c r="I22533" s="34">
        <v>198</v>
      </c>
      <c r="J22533" s="34">
        <v>216</v>
      </c>
      <c r="K22533" s="34">
        <v>209</v>
      </c>
      <c r="L22533" s="34">
        <v>135</v>
      </c>
      <c r="M22533" s="34">
        <v>225</v>
      </c>
      <c r="N22533" s="34">
        <v>251</v>
      </c>
      <c r="O22533" s="34">
        <v>197</v>
      </c>
      <c r="P22533" s="34">
        <v>267</v>
      </c>
      <c r="Q22533" s="34">
        <v>286</v>
      </c>
      <c r="R22533" s="34">
        <v>309</v>
      </c>
      <c r="S22533" s="34">
        <v>270</v>
      </c>
      <c r="T22533" s="34">
        <v>191</v>
      </c>
      <c r="U22533" s="34">
        <v>185</v>
      </c>
      <c r="V22533" s="34">
        <v>346</v>
      </c>
      <c r="W22533" s="34">
        <v>254</v>
      </c>
      <c r="X22533" s="34">
        <v>313</v>
      </c>
      <c r="Y22533" s="34">
        <v>222</v>
      </c>
      <c r="Z22533" s="34">
        <v>314</v>
      </c>
      <c r="AA22533" s="34">
        <v>281</v>
      </c>
      <c r="AB22533" s="34">
        <v>246</v>
      </c>
      <c r="AC22533" s="34">
        <v>370</v>
      </c>
    </row>
    <row r="22534" spans="1:29" x14ac:dyDescent="0.2">
      <c r="A22534" s="34" t="s">
        <v>83027</v>
      </c>
      <c r="B22534" s="34">
        <v>23</v>
      </c>
      <c r="C22534" s="34">
        <v>64</v>
      </c>
      <c r="D22534" s="34">
        <v>32</v>
      </c>
      <c r="E22534" s="34">
        <v>95</v>
      </c>
      <c r="F22534" s="34">
        <v>37</v>
      </c>
      <c r="G22534" s="34">
        <v>32</v>
      </c>
      <c r="H22534" s="34">
        <v>20</v>
      </c>
      <c r="I22534" s="34">
        <v>52</v>
      </c>
      <c r="J22534" s="34">
        <v>28</v>
      </c>
      <c r="K22534" s="34">
        <v>60</v>
      </c>
      <c r="L22534" s="34">
        <v>20</v>
      </c>
      <c r="M22534" s="34">
        <v>53</v>
      </c>
      <c r="N22534" s="34">
        <v>23</v>
      </c>
      <c r="O22534" s="34">
        <v>57</v>
      </c>
      <c r="P22534" s="34">
        <v>25</v>
      </c>
      <c r="Q22534" s="34">
        <v>69</v>
      </c>
      <c r="R22534" s="34">
        <v>38</v>
      </c>
      <c r="S22534" s="34">
        <v>61</v>
      </c>
      <c r="T22534" s="34">
        <v>25</v>
      </c>
      <c r="U22534" s="34">
        <v>43</v>
      </c>
      <c r="V22534" s="34">
        <v>47</v>
      </c>
      <c r="W22534" s="34">
        <v>63</v>
      </c>
      <c r="X22534" s="34">
        <v>43</v>
      </c>
      <c r="Y22534" s="34">
        <v>49</v>
      </c>
      <c r="Z22534" s="34">
        <v>48</v>
      </c>
      <c r="AA22534" s="34">
        <v>60</v>
      </c>
      <c r="AB22534" s="34">
        <v>44</v>
      </c>
      <c r="AC22534" s="34">
        <v>96</v>
      </c>
    </row>
    <row r="22535" spans="1:29" x14ac:dyDescent="0.2">
      <c r="A22535" s="34" t="s">
        <v>83028</v>
      </c>
      <c r="B22535" s="34">
        <v>80</v>
      </c>
      <c r="C22535" s="34">
        <v>62</v>
      </c>
      <c r="D22535" s="34">
        <v>99</v>
      </c>
      <c r="E22535" s="34">
        <v>74</v>
      </c>
      <c r="F22535" s="34">
        <v>106</v>
      </c>
      <c r="G22535" s="34">
        <v>57</v>
      </c>
      <c r="H22535" s="34">
        <v>71</v>
      </c>
      <c r="I22535" s="34">
        <v>76</v>
      </c>
      <c r="J22535" s="34">
        <v>82</v>
      </c>
      <c r="K22535" s="34">
        <v>69</v>
      </c>
      <c r="L22535" s="34">
        <v>74</v>
      </c>
      <c r="M22535" s="34">
        <v>43</v>
      </c>
      <c r="N22535" s="34">
        <v>90</v>
      </c>
      <c r="O22535" s="34">
        <v>68</v>
      </c>
      <c r="P22535" s="34">
        <v>96</v>
      </c>
      <c r="Q22535" s="34">
        <v>95</v>
      </c>
      <c r="R22535" s="34">
        <v>89</v>
      </c>
      <c r="S22535" s="34">
        <v>73</v>
      </c>
      <c r="T22535" s="34">
        <v>75</v>
      </c>
      <c r="U22535" s="34">
        <v>59</v>
      </c>
      <c r="V22535" s="34">
        <v>114</v>
      </c>
      <c r="W22535" s="34">
        <v>67</v>
      </c>
      <c r="X22535" s="34">
        <v>116</v>
      </c>
      <c r="Y22535" s="34">
        <v>78</v>
      </c>
      <c r="Z22535" s="34">
        <v>109</v>
      </c>
      <c r="AA22535" s="34">
        <v>78</v>
      </c>
      <c r="AB22535" s="34">
        <v>116</v>
      </c>
      <c r="AC22535" s="34">
        <v>101</v>
      </c>
    </row>
    <row r="22536" spans="1:29" x14ac:dyDescent="0.2">
      <c r="A22536" s="34" t="s">
        <v>83029</v>
      </c>
      <c r="B22536" s="34">
        <v>74</v>
      </c>
      <c r="C22536" s="34">
        <v>54</v>
      </c>
      <c r="D22536" s="34">
        <v>52</v>
      </c>
      <c r="E22536" s="34">
        <v>42</v>
      </c>
      <c r="F22536" s="34">
        <v>59</v>
      </c>
      <c r="G22536" s="34">
        <v>35</v>
      </c>
      <c r="H22536" s="34">
        <v>42</v>
      </c>
      <c r="I22536" s="34">
        <v>41</v>
      </c>
      <c r="J22536" s="34">
        <v>75</v>
      </c>
      <c r="K22536" s="34">
        <v>31</v>
      </c>
      <c r="L22536" s="34">
        <v>43</v>
      </c>
      <c r="M22536" s="34">
        <v>38</v>
      </c>
      <c r="N22536" s="34">
        <v>37</v>
      </c>
      <c r="O22536" s="34">
        <v>44</v>
      </c>
      <c r="P22536" s="34">
        <v>40</v>
      </c>
      <c r="Q22536" s="34">
        <v>64</v>
      </c>
      <c r="R22536" s="34">
        <v>78</v>
      </c>
      <c r="S22536" s="34">
        <v>50</v>
      </c>
      <c r="T22536" s="34">
        <v>63</v>
      </c>
      <c r="U22536" s="34">
        <v>37</v>
      </c>
      <c r="V22536" s="34">
        <v>65</v>
      </c>
      <c r="W22536" s="34">
        <v>51</v>
      </c>
      <c r="X22536" s="34">
        <v>45</v>
      </c>
      <c r="Y22536" s="34">
        <v>44</v>
      </c>
      <c r="Z22536" s="34">
        <v>42</v>
      </c>
      <c r="AA22536" s="34">
        <v>60</v>
      </c>
      <c r="AB22536" s="34">
        <v>99</v>
      </c>
      <c r="AC22536" s="34">
        <v>62</v>
      </c>
    </row>
    <row r="22537" spans="1:29" x14ac:dyDescent="0.2">
      <c r="A22537" s="34" t="s">
        <v>83030</v>
      </c>
      <c r="B22537" s="34">
        <v>54</v>
      </c>
      <c r="C22537" s="34">
        <v>60</v>
      </c>
      <c r="D22537" s="34">
        <v>67</v>
      </c>
      <c r="E22537" s="34">
        <v>49</v>
      </c>
      <c r="F22537" s="34">
        <v>57</v>
      </c>
      <c r="G22537" s="34">
        <v>43</v>
      </c>
      <c r="H22537" s="34">
        <v>65</v>
      </c>
      <c r="I22537" s="34">
        <v>70</v>
      </c>
      <c r="J22537" s="34">
        <v>58</v>
      </c>
      <c r="K22537" s="34">
        <v>59</v>
      </c>
      <c r="L22537" s="34">
        <v>42</v>
      </c>
      <c r="M22537" s="34">
        <v>52</v>
      </c>
      <c r="N22537" s="34">
        <v>55</v>
      </c>
      <c r="O22537" s="34">
        <v>45</v>
      </c>
      <c r="P22537" s="34">
        <v>54</v>
      </c>
      <c r="Q22537" s="34">
        <v>55</v>
      </c>
      <c r="R22537" s="34">
        <v>86</v>
      </c>
      <c r="S22537" s="34">
        <v>78</v>
      </c>
      <c r="T22537" s="34">
        <v>57</v>
      </c>
      <c r="U22537" s="34">
        <v>77</v>
      </c>
      <c r="V22537" s="34">
        <v>84</v>
      </c>
      <c r="W22537" s="34">
        <v>77</v>
      </c>
      <c r="X22537" s="34">
        <v>77</v>
      </c>
      <c r="Y22537" s="34">
        <v>61</v>
      </c>
      <c r="Z22537" s="34">
        <v>67</v>
      </c>
      <c r="AA22537" s="34">
        <v>71</v>
      </c>
      <c r="AB22537" s="34">
        <v>60</v>
      </c>
      <c r="AC22537" s="34">
        <v>116</v>
      </c>
    </row>
    <row r="22538" spans="1:29" x14ac:dyDescent="0.2">
      <c r="A22538" s="34" t="s">
        <v>83031</v>
      </c>
      <c r="B22538" s="34">
        <v>84</v>
      </c>
      <c r="C22538" s="34">
        <v>104</v>
      </c>
      <c r="D22538" s="34">
        <v>130</v>
      </c>
      <c r="E22538" s="34">
        <v>111</v>
      </c>
      <c r="F22538" s="34">
        <v>110</v>
      </c>
      <c r="G22538" s="34">
        <v>97</v>
      </c>
      <c r="H22538" s="34">
        <v>108</v>
      </c>
      <c r="I22538" s="34">
        <v>86</v>
      </c>
      <c r="J22538" s="34">
        <v>90</v>
      </c>
      <c r="K22538" s="34">
        <v>107</v>
      </c>
      <c r="L22538" s="34">
        <v>101</v>
      </c>
      <c r="M22538" s="34">
        <v>104</v>
      </c>
      <c r="N22538" s="34">
        <v>99</v>
      </c>
      <c r="O22538" s="34">
        <v>116</v>
      </c>
      <c r="P22538" s="34">
        <v>128</v>
      </c>
      <c r="Q22538" s="34">
        <v>145</v>
      </c>
      <c r="R22538" s="34">
        <v>138</v>
      </c>
      <c r="S22538" s="34">
        <v>124</v>
      </c>
      <c r="T22538" s="34">
        <v>133</v>
      </c>
      <c r="U22538" s="34">
        <v>94</v>
      </c>
      <c r="V22538" s="34">
        <v>166</v>
      </c>
      <c r="W22538" s="34">
        <v>81</v>
      </c>
      <c r="X22538" s="34">
        <v>187</v>
      </c>
      <c r="Y22538" s="34">
        <v>113</v>
      </c>
      <c r="Z22538" s="34">
        <v>130</v>
      </c>
      <c r="AA22538" s="34">
        <v>120</v>
      </c>
      <c r="AB22538" s="34">
        <v>177</v>
      </c>
      <c r="AC22538" s="34">
        <v>171</v>
      </c>
    </row>
    <row r="22539" spans="1:29" x14ac:dyDescent="0.2">
      <c r="A22539" s="34" t="s">
        <v>83032</v>
      </c>
      <c r="B22539" s="34">
        <v>144</v>
      </c>
      <c r="C22539" s="34">
        <v>84</v>
      </c>
      <c r="D22539" s="34">
        <v>171</v>
      </c>
      <c r="E22539" s="34">
        <v>90</v>
      </c>
      <c r="F22539" s="34">
        <v>169</v>
      </c>
      <c r="G22539" s="34">
        <v>81</v>
      </c>
      <c r="H22539" s="34">
        <v>140</v>
      </c>
      <c r="I22539" s="34">
        <v>116</v>
      </c>
      <c r="J22539" s="34">
        <v>137</v>
      </c>
      <c r="K22539" s="34">
        <v>74</v>
      </c>
      <c r="L22539" s="34">
        <v>125</v>
      </c>
      <c r="M22539" s="34">
        <v>101</v>
      </c>
      <c r="N22539" s="34">
        <v>110</v>
      </c>
      <c r="O22539" s="34">
        <v>84</v>
      </c>
      <c r="P22539" s="34">
        <v>107</v>
      </c>
      <c r="Q22539" s="34">
        <v>112</v>
      </c>
      <c r="R22539" s="34">
        <v>177</v>
      </c>
      <c r="S22539" s="34">
        <v>122</v>
      </c>
      <c r="T22539" s="34">
        <v>183</v>
      </c>
      <c r="U22539" s="34">
        <v>98</v>
      </c>
      <c r="V22539" s="34">
        <v>150</v>
      </c>
      <c r="W22539" s="34">
        <v>123</v>
      </c>
      <c r="X22539" s="34">
        <v>198</v>
      </c>
      <c r="Y22539" s="34">
        <v>149</v>
      </c>
      <c r="Z22539" s="34">
        <v>153</v>
      </c>
      <c r="AA22539" s="34">
        <v>171</v>
      </c>
      <c r="AB22539" s="34">
        <v>178</v>
      </c>
      <c r="AC22539" s="34">
        <v>136</v>
      </c>
    </row>
    <row r="22540" spans="1:29" x14ac:dyDescent="0.2">
      <c r="A22540" s="34" t="s">
        <v>83033</v>
      </c>
      <c r="B22540" s="34">
        <v>83</v>
      </c>
      <c r="C22540" s="34">
        <v>96</v>
      </c>
      <c r="D22540" s="34">
        <v>103</v>
      </c>
      <c r="E22540" s="34">
        <v>106</v>
      </c>
      <c r="F22540" s="34">
        <v>97</v>
      </c>
      <c r="G22540" s="34">
        <v>121</v>
      </c>
      <c r="H22540" s="34">
        <v>69</v>
      </c>
      <c r="I22540" s="34">
        <v>102</v>
      </c>
      <c r="J22540" s="34">
        <v>64</v>
      </c>
      <c r="K22540" s="34">
        <v>97</v>
      </c>
      <c r="L22540" s="34">
        <v>49</v>
      </c>
      <c r="M22540" s="34">
        <v>66</v>
      </c>
      <c r="N22540" s="34">
        <v>71</v>
      </c>
      <c r="O22540" s="34">
        <v>87</v>
      </c>
      <c r="P22540" s="34">
        <v>84</v>
      </c>
      <c r="Q22540" s="34">
        <v>127</v>
      </c>
      <c r="R22540" s="34">
        <v>97</v>
      </c>
      <c r="S22540" s="34">
        <v>152</v>
      </c>
      <c r="T22540" s="34">
        <v>60</v>
      </c>
      <c r="U22540" s="34">
        <v>100</v>
      </c>
      <c r="V22540" s="34">
        <v>100</v>
      </c>
      <c r="W22540" s="34">
        <v>132</v>
      </c>
      <c r="X22540" s="34">
        <v>104</v>
      </c>
      <c r="Y22540" s="34">
        <v>98</v>
      </c>
      <c r="Z22540" s="34">
        <v>95</v>
      </c>
      <c r="AA22540" s="34">
        <v>113</v>
      </c>
      <c r="AB22540" s="34">
        <v>87</v>
      </c>
      <c r="AC22540" s="34">
        <v>187</v>
      </c>
    </row>
    <row r="22541" spans="1:29" x14ac:dyDescent="0.2">
      <c r="A22541" s="34" t="s">
        <v>83034</v>
      </c>
      <c r="B22541" s="34">
        <v>155</v>
      </c>
      <c r="C22541" s="34">
        <v>196</v>
      </c>
      <c r="D22541" s="34">
        <v>273</v>
      </c>
      <c r="E22541" s="34">
        <v>188</v>
      </c>
      <c r="F22541" s="34">
        <v>236</v>
      </c>
      <c r="G22541" s="34">
        <v>183</v>
      </c>
      <c r="H22541" s="34">
        <v>251</v>
      </c>
      <c r="I22541" s="34">
        <v>184</v>
      </c>
      <c r="J22541" s="34">
        <v>267</v>
      </c>
      <c r="K22541" s="34">
        <v>191</v>
      </c>
      <c r="L22541" s="34">
        <v>191</v>
      </c>
      <c r="M22541" s="34">
        <v>183</v>
      </c>
      <c r="N22541" s="34">
        <v>213</v>
      </c>
      <c r="O22541" s="34">
        <v>145</v>
      </c>
      <c r="P22541" s="34">
        <v>233</v>
      </c>
      <c r="Q22541" s="34">
        <v>229</v>
      </c>
      <c r="R22541" s="34">
        <v>384</v>
      </c>
      <c r="S22541" s="34">
        <v>231</v>
      </c>
      <c r="T22541" s="34">
        <v>224</v>
      </c>
      <c r="U22541" s="34">
        <v>168</v>
      </c>
      <c r="V22541" s="34">
        <v>366</v>
      </c>
      <c r="W22541" s="34">
        <v>147</v>
      </c>
      <c r="X22541" s="34">
        <v>355</v>
      </c>
      <c r="Y22541" s="34">
        <v>210</v>
      </c>
      <c r="Z22541" s="34">
        <v>311</v>
      </c>
      <c r="AA22541" s="34">
        <v>211</v>
      </c>
      <c r="AB22541" s="34">
        <v>295</v>
      </c>
      <c r="AC22541" s="34">
        <v>323</v>
      </c>
    </row>
    <row r="22542" spans="1:29" x14ac:dyDescent="0.2">
      <c r="A22542" s="34" t="s">
        <v>83035</v>
      </c>
      <c r="B22542" s="34">
        <v>54</v>
      </c>
      <c r="C22542" s="34">
        <v>114</v>
      </c>
      <c r="D22542" s="34">
        <v>67</v>
      </c>
      <c r="E22542" s="34">
        <v>116</v>
      </c>
      <c r="F22542" s="34">
        <v>57</v>
      </c>
      <c r="G22542" s="34">
        <v>100</v>
      </c>
      <c r="H22542" s="34">
        <v>54</v>
      </c>
      <c r="I22542" s="34">
        <v>102</v>
      </c>
      <c r="J22542" s="34">
        <v>35</v>
      </c>
      <c r="K22542" s="34">
        <v>120</v>
      </c>
      <c r="L22542" s="34">
        <v>34</v>
      </c>
      <c r="M22542" s="34">
        <v>98</v>
      </c>
      <c r="N22542" s="34">
        <v>63</v>
      </c>
      <c r="O22542" s="34">
        <v>85</v>
      </c>
      <c r="P22542" s="34">
        <v>48</v>
      </c>
      <c r="Q22542" s="34">
        <v>125</v>
      </c>
      <c r="R22542" s="34">
        <v>77</v>
      </c>
      <c r="S22542" s="34">
        <v>123</v>
      </c>
      <c r="T22542" s="34">
        <v>58</v>
      </c>
      <c r="U22542" s="34">
        <v>71</v>
      </c>
      <c r="V22542" s="34">
        <v>54</v>
      </c>
      <c r="W22542" s="34">
        <v>89</v>
      </c>
      <c r="X22542" s="34">
        <v>60</v>
      </c>
      <c r="Y22542" s="34">
        <v>107</v>
      </c>
      <c r="Z22542" s="34">
        <v>61</v>
      </c>
      <c r="AA22542" s="34">
        <v>141</v>
      </c>
      <c r="AB22542" s="34">
        <v>74</v>
      </c>
      <c r="AC22542" s="34">
        <v>151</v>
      </c>
    </row>
    <row r="22543" spans="1:29" x14ac:dyDescent="0.2">
      <c r="A22543" s="34" t="s">
        <v>83036</v>
      </c>
      <c r="B22543" s="34">
        <v>111</v>
      </c>
      <c r="C22543" s="34">
        <v>174</v>
      </c>
      <c r="D22543" s="34">
        <v>179</v>
      </c>
      <c r="E22543" s="34">
        <v>178</v>
      </c>
      <c r="F22543" s="34">
        <v>202</v>
      </c>
      <c r="G22543" s="34">
        <v>181</v>
      </c>
      <c r="H22543" s="34">
        <v>175</v>
      </c>
      <c r="I22543" s="34">
        <v>191</v>
      </c>
      <c r="J22543" s="34">
        <v>133</v>
      </c>
      <c r="K22543" s="34">
        <v>155</v>
      </c>
      <c r="L22543" s="34">
        <v>139</v>
      </c>
      <c r="M22543" s="34">
        <v>170</v>
      </c>
      <c r="N22543" s="34">
        <v>124</v>
      </c>
      <c r="O22543" s="34">
        <v>176</v>
      </c>
      <c r="P22543" s="34">
        <v>157</v>
      </c>
      <c r="Q22543" s="34">
        <v>184</v>
      </c>
      <c r="R22543" s="34">
        <v>165</v>
      </c>
      <c r="S22543" s="34">
        <v>243</v>
      </c>
      <c r="T22543" s="34">
        <v>157</v>
      </c>
      <c r="U22543" s="34">
        <v>171</v>
      </c>
      <c r="V22543" s="34">
        <v>200</v>
      </c>
      <c r="W22543" s="34">
        <v>201</v>
      </c>
      <c r="X22543" s="34">
        <v>222</v>
      </c>
      <c r="Y22543" s="34">
        <v>202</v>
      </c>
      <c r="Z22543" s="34">
        <v>201</v>
      </c>
      <c r="AA22543" s="34">
        <v>248</v>
      </c>
      <c r="AB22543" s="34">
        <v>228</v>
      </c>
      <c r="AC22543" s="34">
        <v>277</v>
      </c>
    </row>
    <row r="22544" spans="1:29" x14ac:dyDescent="0.2">
      <c r="A22544" s="34" t="s">
        <v>83037</v>
      </c>
      <c r="B22544" s="34">
        <v>69</v>
      </c>
      <c r="C22544" s="34">
        <v>108</v>
      </c>
      <c r="D22544" s="34">
        <v>106</v>
      </c>
      <c r="E22544" s="34">
        <v>107</v>
      </c>
      <c r="F22544" s="34">
        <v>108</v>
      </c>
      <c r="G22544" s="34">
        <v>123</v>
      </c>
      <c r="H22544" s="34">
        <v>87</v>
      </c>
      <c r="I22544" s="34">
        <v>81</v>
      </c>
      <c r="J22544" s="34">
        <v>93</v>
      </c>
      <c r="K22544" s="34">
        <v>121</v>
      </c>
      <c r="L22544" s="34">
        <v>55</v>
      </c>
      <c r="M22544" s="34">
        <v>80</v>
      </c>
      <c r="N22544" s="34">
        <v>84</v>
      </c>
      <c r="O22544" s="34">
        <v>71</v>
      </c>
      <c r="P22544" s="34">
        <v>106</v>
      </c>
      <c r="Q22544" s="34">
        <v>106</v>
      </c>
      <c r="R22544" s="34">
        <v>101</v>
      </c>
      <c r="S22544" s="34">
        <v>87</v>
      </c>
      <c r="T22544" s="34">
        <v>109</v>
      </c>
      <c r="U22544" s="34">
        <v>79</v>
      </c>
      <c r="V22544" s="34">
        <v>125</v>
      </c>
      <c r="W22544" s="34">
        <v>106</v>
      </c>
      <c r="X22544" s="34">
        <v>137</v>
      </c>
      <c r="Y22544" s="34">
        <v>123</v>
      </c>
      <c r="Z22544" s="34">
        <v>118</v>
      </c>
      <c r="AA22544" s="34">
        <v>129</v>
      </c>
      <c r="AB22544" s="34">
        <v>100</v>
      </c>
      <c r="AC22544" s="34">
        <v>172</v>
      </c>
    </row>
    <row r="22545" spans="1:29" x14ac:dyDescent="0.2">
      <c r="A22545" s="34" t="s">
        <v>83038</v>
      </c>
      <c r="B22545" s="34">
        <v>298</v>
      </c>
      <c r="C22545" s="34">
        <v>394</v>
      </c>
      <c r="D22545" s="34">
        <v>442</v>
      </c>
      <c r="E22545" s="34">
        <v>429</v>
      </c>
      <c r="F22545" s="34">
        <v>415</v>
      </c>
      <c r="G22545" s="34">
        <v>385</v>
      </c>
      <c r="H22545" s="34">
        <v>474</v>
      </c>
      <c r="I22545" s="34">
        <v>352</v>
      </c>
      <c r="J22545" s="34">
        <v>375</v>
      </c>
      <c r="K22545" s="34">
        <v>396</v>
      </c>
      <c r="L22545" s="34">
        <v>304</v>
      </c>
      <c r="M22545" s="34">
        <v>376</v>
      </c>
      <c r="N22545" s="34">
        <v>363</v>
      </c>
      <c r="O22545" s="34">
        <v>311</v>
      </c>
      <c r="P22545" s="34">
        <v>322</v>
      </c>
      <c r="Q22545" s="34">
        <v>512</v>
      </c>
      <c r="R22545" s="34">
        <v>507</v>
      </c>
      <c r="S22545" s="34">
        <v>423</v>
      </c>
      <c r="T22545" s="34">
        <v>434</v>
      </c>
      <c r="U22545" s="34">
        <v>419</v>
      </c>
      <c r="V22545" s="34">
        <v>457</v>
      </c>
      <c r="W22545" s="34">
        <v>442</v>
      </c>
      <c r="X22545" s="34">
        <v>487</v>
      </c>
      <c r="Y22545" s="34">
        <v>506</v>
      </c>
      <c r="Z22545" s="34">
        <v>427</v>
      </c>
      <c r="AA22545" s="34">
        <v>517</v>
      </c>
      <c r="AB22545" s="34">
        <v>597</v>
      </c>
      <c r="AC22545" s="34">
        <v>645</v>
      </c>
    </row>
    <row r="22546" spans="1:29" x14ac:dyDescent="0.2">
      <c r="A22546" s="34" t="s">
        <v>83039</v>
      </c>
      <c r="B22546" s="34">
        <v>122</v>
      </c>
      <c r="C22546" s="34">
        <v>119</v>
      </c>
      <c r="D22546" s="34">
        <v>146</v>
      </c>
      <c r="E22546" s="34">
        <v>140</v>
      </c>
      <c r="F22546" s="34">
        <v>175</v>
      </c>
      <c r="G22546" s="34">
        <v>141</v>
      </c>
      <c r="H22546" s="34">
        <v>159</v>
      </c>
      <c r="I22546" s="34">
        <v>150</v>
      </c>
      <c r="J22546" s="34">
        <v>140</v>
      </c>
      <c r="K22546" s="34">
        <v>124</v>
      </c>
      <c r="L22546" s="34">
        <v>114</v>
      </c>
      <c r="M22546" s="34">
        <v>115</v>
      </c>
      <c r="N22546" s="34">
        <v>146</v>
      </c>
      <c r="O22546" s="34">
        <v>107</v>
      </c>
      <c r="P22546" s="34">
        <v>179</v>
      </c>
      <c r="Q22546" s="34">
        <v>171</v>
      </c>
      <c r="R22546" s="34">
        <v>183</v>
      </c>
      <c r="S22546" s="34">
        <v>144</v>
      </c>
      <c r="T22546" s="34">
        <v>142</v>
      </c>
      <c r="U22546" s="34">
        <v>137</v>
      </c>
      <c r="V22546" s="34">
        <v>145</v>
      </c>
      <c r="W22546" s="34">
        <v>140</v>
      </c>
      <c r="X22546" s="34">
        <v>197</v>
      </c>
      <c r="Y22546" s="34">
        <v>183</v>
      </c>
      <c r="Z22546" s="34">
        <v>149</v>
      </c>
      <c r="AA22546" s="34">
        <v>171</v>
      </c>
      <c r="AB22546" s="34">
        <v>202</v>
      </c>
      <c r="AC22546" s="34">
        <v>228</v>
      </c>
    </row>
    <row r="22547" spans="1:29" x14ac:dyDescent="0.2">
      <c r="A22547" s="34" t="s">
        <v>83040</v>
      </c>
      <c r="B22547" s="34">
        <v>92</v>
      </c>
      <c r="C22547" s="34">
        <v>100</v>
      </c>
      <c r="D22547" s="34">
        <v>118</v>
      </c>
      <c r="E22547" s="34">
        <v>130</v>
      </c>
      <c r="F22547" s="34">
        <v>142</v>
      </c>
      <c r="G22547" s="34">
        <v>128</v>
      </c>
      <c r="H22547" s="34">
        <v>86</v>
      </c>
      <c r="I22547" s="34">
        <v>129</v>
      </c>
      <c r="J22547" s="34">
        <v>137</v>
      </c>
      <c r="K22547" s="34">
        <v>119</v>
      </c>
      <c r="L22547" s="34">
        <v>123</v>
      </c>
      <c r="M22547" s="34">
        <v>103</v>
      </c>
      <c r="N22547" s="34">
        <v>99</v>
      </c>
      <c r="O22547" s="34">
        <v>118</v>
      </c>
      <c r="P22547" s="34">
        <v>108</v>
      </c>
      <c r="Q22547" s="34">
        <v>127</v>
      </c>
      <c r="R22547" s="34">
        <v>116</v>
      </c>
      <c r="S22547" s="34">
        <v>113</v>
      </c>
      <c r="T22547" s="34">
        <v>157</v>
      </c>
      <c r="U22547" s="34">
        <v>126</v>
      </c>
      <c r="V22547" s="34">
        <v>146</v>
      </c>
      <c r="W22547" s="34">
        <v>122</v>
      </c>
      <c r="X22547" s="34">
        <v>185</v>
      </c>
      <c r="Y22547" s="34">
        <v>148</v>
      </c>
      <c r="Z22547" s="34">
        <v>119</v>
      </c>
      <c r="AA22547" s="34">
        <v>130</v>
      </c>
      <c r="AB22547" s="34">
        <v>216</v>
      </c>
      <c r="AC22547" s="34">
        <v>216</v>
      </c>
    </row>
    <row r="22548" spans="1:29" x14ac:dyDescent="0.2">
      <c r="A22548" s="34" t="s">
        <v>83041</v>
      </c>
      <c r="B22548" s="34">
        <v>64</v>
      </c>
      <c r="C22548" s="34">
        <v>78</v>
      </c>
      <c r="D22548" s="34">
        <v>79</v>
      </c>
      <c r="E22548" s="34">
        <v>74</v>
      </c>
      <c r="F22548" s="34">
        <v>80</v>
      </c>
      <c r="G22548" s="34">
        <v>80</v>
      </c>
      <c r="H22548" s="34">
        <v>73</v>
      </c>
      <c r="I22548" s="34">
        <v>53</v>
      </c>
      <c r="J22548" s="34">
        <v>81</v>
      </c>
      <c r="K22548" s="34">
        <v>61</v>
      </c>
      <c r="L22548" s="34">
        <v>56</v>
      </c>
      <c r="M22548" s="34">
        <v>60</v>
      </c>
      <c r="N22548" s="34">
        <v>73</v>
      </c>
      <c r="O22548" s="34">
        <v>74</v>
      </c>
      <c r="P22548" s="34">
        <v>63</v>
      </c>
      <c r="Q22548" s="34">
        <v>122</v>
      </c>
      <c r="R22548" s="34">
        <v>112</v>
      </c>
      <c r="S22548" s="34">
        <v>104</v>
      </c>
      <c r="T22548" s="34">
        <v>101</v>
      </c>
      <c r="U22548" s="34">
        <v>93</v>
      </c>
      <c r="V22548" s="34">
        <v>140</v>
      </c>
      <c r="W22548" s="34">
        <v>108</v>
      </c>
      <c r="X22548" s="34">
        <v>110</v>
      </c>
      <c r="Y22548" s="34">
        <v>82</v>
      </c>
      <c r="Z22548" s="34">
        <v>99</v>
      </c>
      <c r="AA22548" s="34">
        <v>108</v>
      </c>
      <c r="AB22548" s="34">
        <v>99</v>
      </c>
      <c r="AC22548" s="34">
        <v>102</v>
      </c>
    </row>
    <row r="22549" spans="1:29" x14ac:dyDescent="0.2">
      <c r="A22549" s="34" t="s">
        <v>83042</v>
      </c>
      <c r="B22549" s="34">
        <v>143</v>
      </c>
      <c r="C22549" s="34">
        <v>182</v>
      </c>
      <c r="D22549" s="34">
        <v>241</v>
      </c>
      <c r="E22549" s="34">
        <v>212</v>
      </c>
      <c r="F22549" s="34">
        <v>196</v>
      </c>
      <c r="G22549" s="34">
        <v>119</v>
      </c>
      <c r="H22549" s="34">
        <v>177</v>
      </c>
      <c r="I22549" s="34">
        <v>177</v>
      </c>
      <c r="J22549" s="34">
        <v>158</v>
      </c>
      <c r="K22549" s="34">
        <v>152</v>
      </c>
      <c r="L22549" s="34">
        <v>75</v>
      </c>
      <c r="M22549" s="34">
        <v>148</v>
      </c>
      <c r="N22549" s="34">
        <v>151</v>
      </c>
      <c r="O22549" s="34">
        <v>122</v>
      </c>
      <c r="P22549" s="34">
        <v>159</v>
      </c>
      <c r="Q22549" s="34">
        <v>185</v>
      </c>
      <c r="R22549" s="34">
        <v>186</v>
      </c>
      <c r="S22549" s="34">
        <v>200</v>
      </c>
      <c r="T22549" s="34">
        <v>123</v>
      </c>
      <c r="U22549" s="34">
        <v>115</v>
      </c>
      <c r="V22549" s="34">
        <v>202</v>
      </c>
      <c r="W22549" s="34">
        <v>150</v>
      </c>
      <c r="X22549" s="34">
        <v>229</v>
      </c>
      <c r="Y22549" s="34">
        <v>100</v>
      </c>
      <c r="Z22549" s="34">
        <v>221</v>
      </c>
      <c r="AA22549" s="34">
        <v>218</v>
      </c>
      <c r="AB22549" s="34">
        <v>139</v>
      </c>
      <c r="AC22549" s="34">
        <v>237</v>
      </c>
    </row>
    <row r="22550" spans="1:29" x14ac:dyDescent="0.2">
      <c r="A22550" s="34" t="s">
        <v>83043</v>
      </c>
      <c r="B22550" s="34">
        <v>76</v>
      </c>
      <c r="C22550" s="34">
        <v>70</v>
      </c>
      <c r="D22550" s="34">
        <v>141</v>
      </c>
      <c r="E22550" s="34">
        <v>84</v>
      </c>
      <c r="F22550" s="34">
        <v>98</v>
      </c>
      <c r="G22550" s="34">
        <v>86</v>
      </c>
      <c r="H22550" s="34">
        <v>69</v>
      </c>
      <c r="I22550" s="34">
        <v>74</v>
      </c>
      <c r="J22550" s="34">
        <v>100</v>
      </c>
      <c r="K22550" s="34">
        <v>82</v>
      </c>
      <c r="L22550" s="34">
        <v>54</v>
      </c>
      <c r="M22550" s="34">
        <v>97</v>
      </c>
      <c r="N22550" s="34">
        <v>101</v>
      </c>
      <c r="O22550" s="34">
        <v>73</v>
      </c>
      <c r="P22550" s="34">
        <v>96</v>
      </c>
      <c r="Q22550" s="34">
        <v>107</v>
      </c>
      <c r="R22550" s="34">
        <v>105</v>
      </c>
      <c r="S22550" s="34">
        <v>113</v>
      </c>
      <c r="T22550" s="34">
        <v>73</v>
      </c>
      <c r="U22550" s="34">
        <v>70</v>
      </c>
      <c r="V22550" s="34">
        <v>137</v>
      </c>
      <c r="W22550" s="34">
        <v>74</v>
      </c>
      <c r="X22550" s="34">
        <v>169</v>
      </c>
      <c r="Y22550" s="34">
        <v>73</v>
      </c>
      <c r="Z22550" s="34">
        <v>107</v>
      </c>
      <c r="AA22550" s="34">
        <v>80</v>
      </c>
      <c r="AB22550" s="34">
        <v>134</v>
      </c>
      <c r="AC22550" s="34">
        <v>132</v>
      </c>
    </row>
    <row r="22551" spans="1:29" x14ac:dyDescent="0.2">
      <c r="A22551" s="34" t="s">
        <v>83044</v>
      </c>
      <c r="B22551" s="34">
        <v>95</v>
      </c>
      <c r="C22551" s="34">
        <v>106</v>
      </c>
      <c r="D22551" s="34">
        <v>110</v>
      </c>
      <c r="E22551" s="34">
        <v>140</v>
      </c>
      <c r="F22551" s="34">
        <v>103</v>
      </c>
      <c r="G22551" s="34">
        <v>108</v>
      </c>
      <c r="H22551" s="34">
        <v>69</v>
      </c>
      <c r="I22551" s="34">
        <v>76</v>
      </c>
      <c r="J22551" s="34">
        <v>105</v>
      </c>
      <c r="K22551" s="34">
        <v>87</v>
      </c>
      <c r="L22551" s="34">
        <v>44</v>
      </c>
      <c r="M22551" s="34">
        <v>69</v>
      </c>
      <c r="N22551" s="34">
        <v>89</v>
      </c>
      <c r="O22551" s="34">
        <v>102</v>
      </c>
      <c r="P22551" s="34">
        <v>107</v>
      </c>
      <c r="Q22551" s="34">
        <v>119</v>
      </c>
      <c r="R22551" s="34">
        <v>112</v>
      </c>
      <c r="S22551" s="34">
        <v>143</v>
      </c>
      <c r="T22551" s="34">
        <v>69</v>
      </c>
      <c r="U22551" s="34">
        <v>100</v>
      </c>
      <c r="V22551" s="34">
        <v>113</v>
      </c>
      <c r="W22551" s="34">
        <v>98</v>
      </c>
      <c r="X22551" s="34">
        <v>102</v>
      </c>
      <c r="Y22551" s="34">
        <v>122</v>
      </c>
      <c r="Z22551" s="34">
        <v>90</v>
      </c>
      <c r="AA22551" s="34">
        <v>148</v>
      </c>
      <c r="AB22551" s="34">
        <v>70</v>
      </c>
      <c r="AC22551" s="34">
        <v>152</v>
      </c>
    </row>
    <row r="22552" spans="1:29" x14ac:dyDescent="0.2">
      <c r="A22552" s="34" t="s">
        <v>83045</v>
      </c>
      <c r="B22552" s="34">
        <v>96</v>
      </c>
      <c r="C22552" s="34">
        <v>183</v>
      </c>
      <c r="D22552" s="34">
        <v>208</v>
      </c>
      <c r="E22552" s="34">
        <v>169</v>
      </c>
      <c r="F22552" s="34">
        <v>213</v>
      </c>
      <c r="G22552" s="34">
        <v>204</v>
      </c>
      <c r="H22552" s="34">
        <v>221</v>
      </c>
      <c r="I22552" s="34">
        <v>168</v>
      </c>
      <c r="J22552" s="34">
        <v>170</v>
      </c>
      <c r="K22552" s="34">
        <v>173</v>
      </c>
      <c r="L22552" s="34">
        <v>141</v>
      </c>
      <c r="M22552" s="34">
        <v>177</v>
      </c>
      <c r="N22552" s="34">
        <v>163</v>
      </c>
      <c r="O22552" s="34">
        <v>147</v>
      </c>
      <c r="P22552" s="34">
        <v>180</v>
      </c>
      <c r="Q22552" s="34">
        <v>228</v>
      </c>
      <c r="R22552" s="34">
        <v>210</v>
      </c>
      <c r="S22552" s="34">
        <v>219</v>
      </c>
      <c r="T22552" s="34">
        <v>198</v>
      </c>
      <c r="U22552" s="34">
        <v>148</v>
      </c>
      <c r="V22552" s="34">
        <v>211</v>
      </c>
      <c r="W22552" s="34">
        <v>180</v>
      </c>
      <c r="X22552" s="34">
        <v>265</v>
      </c>
      <c r="Y22552" s="34">
        <v>186</v>
      </c>
      <c r="Z22552" s="34">
        <v>238</v>
      </c>
      <c r="AA22552" s="34">
        <v>205</v>
      </c>
      <c r="AB22552" s="34">
        <v>201</v>
      </c>
      <c r="AC22552" s="34">
        <v>233</v>
      </c>
    </row>
    <row r="22553" spans="1:29" x14ac:dyDescent="0.2">
      <c r="A22553" s="34" t="s">
        <v>83046</v>
      </c>
      <c r="B22553" s="34">
        <v>67</v>
      </c>
      <c r="C22553" s="34">
        <v>38</v>
      </c>
      <c r="D22553" s="34">
        <v>59</v>
      </c>
      <c r="E22553" s="34">
        <v>46</v>
      </c>
      <c r="F22553" s="34">
        <v>43</v>
      </c>
      <c r="G22553" s="34">
        <v>33</v>
      </c>
      <c r="H22553" s="34">
        <v>30</v>
      </c>
      <c r="I22553" s="34">
        <v>31</v>
      </c>
      <c r="J22553" s="34">
        <v>31</v>
      </c>
      <c r="K22553" s="34">
        <v>50</v>
      </c>
      <c r="L22553" s="34">
        <v>20</v>
      </c>
      <c r="M22553" s="34">
        <v>41</v>
      </c>
      <c r="N22553" s="34">
        <v>41</v>
      </c>
      <c r="O22553" s="34">
        <v>25</v>
      </c>
      <c r="P22553" s="34">
        <v>43</v>
      </c>
      <c r="Q22553" s="34">
        <v>41</v>
      </c>
      <c r="R22553" s="34">
        <v>69</v>
      </c>
      <c r="S22553" s="34">
        <v>54</v>
      </c>
      <c r="T22553" s="34">
        <v>24</v>
      </c>
      <c r="U22553" s="34">
        <v>23</v>
      </c>
      <c r="V22553" s="34">
        <v>43</v>
      </c>
      <c r="W22553" s="34">
        <v>33</v>
      </c>
      <c r="X22553" s="34">
        <v>91</v>
      </c>
      <c r="Y22553" s="34">
        <v>35</v>
      </c>
      <c r="Z22553" s="34">
        <v>50</v>
      </c>
      <c r="AA22553" s="34">
        <v>40</v>
      </c>
      <c r="AB22553" s="34">
        <v>39</v>
      </c>
      <c r="AC22553" s="34">
        <v>52</v>
      </c>
    </row>
    <row r="22554" spans="1:29" x14ac:dyDescent="0.2">
      <c r="A22554" s="34" t="s">
        <v>83047</v>
      </c>
      <c r="B22554" s="34">
        <v>152</v>
      </c>
      <c r="C22554" s="34">
        <v>81</v>
      </c>
      <c r="D22554" s="34">
        <v>87</v>
      </c>
      <c r="E22554" s="34">
        <v>80</v>
      </c>
      <c r="F22554" s="34">
        <v>82</v>
      </c>
      <c r="G22554" s="34">
        <v>94</v>
      </c>
      <c r="H22554" s="34">
        <v>98</v>
      </c>
      <c r="I22554" s="34">
        <v>67</v>
      </c>
      <c r="J22554" s="34">
        <v>81</v>
      </c>
      <c r="K22554" s="34">
        <v>89</v>
      </c>
      <c r="L22554" s="34">
        <v>112</v>
      </c>
      <c r="M22554" s="34">
        <v>80</v>
      </c>
      <c r="N22554" s="34">
        <v>116</v>
      </c>
      <c r="O22554" s="34">
        <v>108</v>
      </c>
      <c r="P22554" s="34">
        <v>80</v>
      </c>
      <c r="Q22554" s="34">
        <v>115</v>
      </c>
      <c r="R22554" s="34">
        <v>154</v>
      </c>
      <c r="S22554" s="34">
        <v>90</v>
      </c>
      <c r="T22554" s="34">
        <v>114</v>
      </c>
      <c r="U22554" s="34">
        <v>133</v>
      </c>
      <c r="V22554" s="34">
        <v>114</v>
      </c>
      <c r="W22554" s="34">
        <v>157</v>
      </c>
      <c r="X22554" s="34">
        <v>145</v>
      </c>
      <c r="Y22554" s="34">
        <v>143</v>
      </c>
      <c r="Z22554" s="34">
        <v>93</v>
      </c>
      <c r="AA22554" s="34">
        <v>129</v>
      </c>
      <c r="AB22554" s="34">
        <v>154</v>
      </c>
      <c r="AC22554" s="34">
        <v>141</v>
      </c>
    </row>
    <row r="22555" spans="1:29" x14ac:dyDescent="0.2">
      <c r="A22555" s="34" t="s">
        <v>83048</v>
      </c>
      <c r="B22555" s="34">
        <v>141</v>
      </c>
      <c r="C22555" s="34">
        <v>196</v>
      </c>
      <c r="D22555" s="34">
        <v>169</v>
      </c>
      <c r="E22555" s="34">
        <v>177</v>
      </c>
      <c r="F22555" s="34">
        <v>190</v>
      </c>
      <c r="G22555" s="34">
        <v>164</v>
      </c>
      <c r="H22555" s="34">
        <v>201</v>
      </c>
      <c r="I22555" s="34">
        <v>147</v>
      </c>
      <c r="J22555" s="34">
        <v>139</v>
      </c>
      <c r="K22555" s="34">
        <v>152</v>
      </c>
      <c r="L22555" s="34">
        <v>187</v>
      </c>
      <c r="M22555" s="34">
        <v>192</v>
      </c>
      <c r="N22555" s="34">
        <v>161</v>
      </c>
      <c r="O22555" s="34">
        <v>155</v>
      </c>
      <c r="P22555" s="34">
        <v>170</v>
      </c>
      <c r="Q22555" s="34">
        <v>230</v>
      </c>
      <c r="R22555" s="34">
        <v>246</v>
      </c>
      <c r="S22555" s="34">
        <v>218</v>
      </c>
      <c r="T22555" s="34">
        <v>203</v>
      </c>
      <c r="U22555" s="34">
        <v>219</v>
      </c>
      <c r="V22555" s="34">
        <v>188</v>
      </c>
      <c r="W22555" s="34">
        <v>226</v>
      </c>
      <c r="X22555" s="34">
        <v>199</v>
      </c>
      <c r="Y22555" s="34">
        <v>235</v>
      </c>
      <c r="Z22555" s="34">
        <v>169</v>
      </c>
      <c r="AA22555" s="34">
        <v>244</v>
      </c>
      <c r="AB22555" s="34">
        <v>287</v>
      </c>
      <c r="AC22555" s="34">
        <v>273</v>
      </c>
    </row>
    <row r="22556" spans="1:29" x14ac:dyDescent="0.2">
      <c r="A22556" s="34" t="s">
        <v>83049</v>
      </c>
      <c r="B22556" s="34">
        <v>108</v>
      </c>
      <c r="C22556" s="34">
        <v>115</v>
      </c>
      <c r="D22556" s="34">
        <v>121</v>
      </c>
      <c r="E22556" s="34">
        <v>104</v>
      </c>
      <c r="F22556" s="34">
        <v>142</v>
      </c>
      <c r="G22556" s="34">
        <v>110</v>
      </c>
      <c r="H22556" s="34">
        <v>97</v>
      </c>
      <c r="I22556" s="34">
        <v>101</v>
      </c>
      <c r="J22556" s="34">
        <v>106</v>
      </c>
      <c r="K22556" s="34">
        <v>98</v>
      </c>
      <c r="L22556" s="34">
        <v>68</v>
      </c>
      <c r="M22556" s="34">
        <v>75</v>
      </c>
      <c r="N22556" s="34">
        <v>93</v>
      </c>
      <c r="O22556" s="34">
        <v>80</v>
      </c>
      <c r="P22556" s="34">
        <v>88</v>
      </c>
      <c r="Q22556" s="34">
        <v>131</v>
      </c>
      <c r="R22556" s="34">
        <v>110</v>
      </c>
      <c r="S22556" s="34">
        <v>91</v>
      </c>
      <c r="T22556" s="34">
        <v>97</v>
      </c>
      <c r="U22556" s="34">
        <v>86</v>
      </c>
      <c r="V22556" s="34">
        <v>172</v>
      </c>
      <c r="W22556" s="34">
        <v>104</v>
      </c>
      <c r="X22556" s="34">
        <v>128</v>
      </c>
      <c r="Y22556" s="34">
        <v>113</v>
      </c>
      <c r="Z22556" s="34">
        <v>136</v>
      </c>
      <c r="AA22556" s="34">
        <v>139</v>
      </c>
      <c r="AB22556" s="34">
        <v>184</v>
      </c>
      <c r="AC22556" s="34">
        <v>153</v>
      </c>
    </row>
    <row r="22557" spans="1:29" x14ac:dyDescent="0.2">
      <c r="A22557" s="34" t="s">
        <v>83050</v>
      </c>
      <c r="B22557" s="34">
        <v>98</v>
      </c>
      <c r="C22557" s="34">
        <v>72</v>
      </c>
      <c r="D22557" s="34">
        <v>65</v>
      </c>
      <c r="E22557" s="34">
        <v>64</v>
      </c>
      <c r="F22557" s="34">
        <v>97</v>
      </c>
      <c r="G22557" s="34">
        <v>74</v>
      </c>
      <c r="H22557" s="34">
        <v>78</v>
      </c>
      <c r="I22557" s="34">
        <v>47</v>
      </c>
      <c r="J22557" s="34">
        <v>54</v>
      </c>
      <c r="K22557" s="34">
        <v>61</v>
      </c>
      <c r="L22557" s="34">
        <v>78</v>
      </c>
      <c r="M22557" s="34">
        <v>56</v>
      </c>
      <c r="N22557" s="34">
        <v>65</v>
      </c>
      <c r="O22557" s="34">
        <v>41</v>
      </c>
      <c r="P22557" s="34">
        <v>47</v>
      </c>
      <c r="Q22557" s="34">
        <v>88</v>
      </c>
      <c r="R22557" s="34">
        <v>108</v>
      </c>
      <c r="S22557" s="34">
        <v>72</v>
      </c>
      <c r="T22557" s="34">
        <v>73</v>
      </c>
      <c r="U22557" s="34">
        <v>71</v>
      </c>
      <c r="V22557" s="34">
        <v>76</v>
      </c>
      <c r="W22557" s="34">
        <v>102</v>
      </c>
      <c r="X22557" s="34">
        <v>100</v>
      </c>
      <c r="Y22557" s="34">
        <v>72</v>
      </c>
      <c r="Z22557" s="34">
        <v>87</v>
      </c>
      <c r="AA22557" s="34">
        <v>96</v>
      </c>
      <c r="AB22557" s="34">
        <v>112</v>
      </c>
      <c r="AC22557" s="34">
        <v>104</v>
      </c>
    </row>
    <row r="22558" spans="1:29" x14ac:dyDescent="0.2">
      <c r="A22558" s="34" t="s">
        <v>83051</v>
      </c>
      <c r="B22558" s="34">
        <v>194</v>
      </c>
      <c r="C22558" s="34">
        <v>196</v>
      </c>
      <c r="D22558" s="34">
        <v>276</v>
      </c>
      <c r="E22558" s="34">
        <v>237</v>
      </c>
      <c r="F22558" s="34">
        <v>247</v>
      </c>
      <c r="G22558" s="34">
        <v>248</v>
      </c>
      <c r="H22558" s="34">
        <v>239</v>
      </c>
      <c r="I22558" s="34">
        <v>198</v>
      </c>
      <c r="J22558" s="34">
        <v>213</v>
      </c>
      <c r="K22558" s="34">
        <v>183</v>
      </c>
      <c r="L22558" s="34">
        <v>140</v>
      </c>
      <c r="M22558" s="34">
        <v>183</v>
      </c>
      <c r="N22558" s="34">
        <v>176</v>
      </c>
      <c r="O22558" s="34">
        <v>166</v>
      </c>
      <c r="P22558" s="34">
        <v>189</v>
      </c>
      <c r="Q22558" s="34">
        <v>221</v>
      </c>
      <c r="R22558" s="34">
        <v>228</v>
      </c>
      <c r="S22558" s="34">
        <v>273</v>
      </c>
      <c r="T22558" s="34">
        <v>191</v>
      </c>
      <c r="U22558" s="34">
        <v>177</v>
      </c>
      <c r="V22558" s="34">
        <v>286</v>
      </c>
      <c r="W22558" s="34">
        <v>167</v>
      </c>
      <c r="X22558" s="34">
        <v>352</v>
      </c>
      <c r="Y22558" s="34">
        <v>147</v>
      </c>
      <c r="Z22558" s="34">
        <v>312</v>
      </c>
      <c r="AA22558" s="34">
        <v>251</v>
      </c>
      <c r="AB22558" s="34">
        <v>200</v>
      </c>
      <c r="AC22558" s="34">
        <v>307</v>
      </c>
    </row>
    <row r="22559" spans="1:29" x14ac:dyDescent="0.2">
      <c r="A22559" s="34" t="s">
        <v>83052</v>
      </c>
      <c r="B22559" s="34">
        <v>16</v>
      </c>
      <c r="C22559" s="34">
        <v>17</v>
      </c>
      <c r="D22559" s="34">
        <v>18</v>
      </c>
      <c r="E22559" s="34">
        <v>13</v>
      </c>
      <c r="F22559" s="34">
        <v>25</v>
      </c>
      <c r="G22559" s="34">
        <v>25</v>
      </c>
      <c r="H22559" s="34">
        <v>20</v>
      </c>
      <c r="I22559" s="34">
        <v>28</v>
      </c>
      <c r="J22559" s="34">
        <v>12</v>
      </c>
      <c r="K22559" s="34">
        <v>18</v>
      </c>
      <c r="L22559" s="34">
        <v>14</v>
      </c>
      <c r="M22559" s="34">
        <v>12</v>
      </c>
      <c r="N22559" s="34">
        <v>17</v>
      </c>
      <c r="O22559" s="34">
        <v>18</v>
      </c>
      <c r="P22559" s="34">
        <v>15</v>
      </c>
      <c r="Q22559" s="34">
        <v>12</v>
      </c>
      <c r="R22559" s="34">
        <v>27</v>
      </c>
      <c r="S22559" s="34">
        <v>22</v>
      </c>
      <c r="T22559" s="34">
        <v>9</v>
      </c>
      <c r="U22559" s="34">
        <v>16</v>
      </c>
      <c r="V22559" s="34">
        <v>24</v>
      </c>
      <c r="W22559" s="34">
        <v>12</v>
      </c>
      <c r="X22559" s="34">
        <v>17</v>
      </c>
      <c r="Y22559" s="34">
        <v>23</v>
      </c>
      <c r="Z22559" s="34">
        <v>16</v>
      </c>
      <c r="AA22559" s="34">
        <v>23</v>
      </c>
      <c r="AB22559" s="34">
        <v>22</v>
      </c>
      <c r="AC22559" s="34">
        <v>29</v>
      </c>
    </row>
    <row r="22560" spans="1:29" x14ac:dyDescent="0.2">
      <c r="A22560" s="34" t="s">
        <v>83053</v>
      </c>
      <c r="B22560" s="34">
        <v>119</v>
      </c>
      <c r="C22560" s="34">
        <v>124</v>
      </c>
      <c r="D22560" s="34">
        <v>141</v>
      </c>
      <c r="E22560" s="34">
        <v>153</v>
      </c>
      <c r="F22560" s="34">
        <v>148</v>
      </c>
      <c r="G22560" s="34">
        <v>224</v>
      </c>
      <c r="H22560" s="34">
        <v>140</v>
      </c>
      <c r="I22560" s="34">
        <v>162</v>
      </c>
      <c r="J22560" s="34">
        <v>148</v>
      </c>
      <c r="K22560" s="34">
        <v>150</v>
      </c>
      <c r="L22560" s="34">
        <v>116</v>
      </c>
      <c r="M22560" s="34">
        <v>137</v>
      </c>
      <c r="N22560" s="34">
        <v>138</v>
      </c>
      <c r="O22560" s="34">
        <v>124</v>
      </c>
      <c r="P22560" s="34">
        <v>142</v>
      </c>
      <c r="Q22560" s="34">
        <v>178</v>
      </c>
      <c r="R22560" s="34">
        <v>228</v>
      </c>
      <c r="S22560" s="34">
        <v>205</v>
      </c>
      <c r="T22560" s="34">
        <v>184</v>
      </c>
      <c r="U22560" s="34">
        <v>148</v>
      </c>
      <c r="V22560" s="34">
        <v>172</v>
      </c>
      <c r="W22560" s="34">
        <v>187</v>
      </c>
      <c r="X22560" s="34">
        <v>188</v>
      </c>
      <c r="Y22560" s="34">
        <v>153</v>
      </c>
      <c r="Z22560" s="34">
        <v>192</v>
      </c>
      <c r="AA22560" s="34">
        <v>169</v>
      </c>
      <c r="AB22560" s="34">
        <v>192</v>
      </c>
      <c r="AC22560" s="34">
        <v>203</v>
      </c>
    </row>
    <row r="22561" spans="1:29" x14ac:dyDescent="0.2">
      <c r="A22561" s="34" t="s">
        <v>83054</v>
      </c>
      <c r="B22561" s="34">
        <v>178</v>
      </c>
      <c r="C22561" s="34">
        <v>210</v>
      </c>
      <c r="D22561" s="34">
        <v>221</v>
      </c>
      <c r="E22561" s="34">
        <v>188</v>
      </c>
      <c r="F22561" s="34">
        <v>217</v>
      </c>
      <c r="G22561" s="34">
        <v>217</v>
      </c>
      <c r="H22561" s="34">
        <v>179</v>
      </c>
      <c r="I22561" s="34">
        <v>241</v>
      </c>
      <c r="J22561" s="34">
        <v>218</v>
      </c>
      <c r="K22561" s="34">
        <v>202</v>
      </c>
      <c r="L22561" s="34">
        <v>202</v>
      </c>
      <c r="M22561" s="34">
        <v>180</v>
      </c>
      <c r="N22561" s="34">
        <v>183</v>
      </c>
      <c r="O22561" s="34">
        <v>185</v>
      </c>
      <c r="P22561" s="34">
        <v>221</v>
      </c>
      <c r="Q22561" s="34">
        <v>306</v>
      </c>
      <c r="R22561" s="34">
        <v>326</v>
      </c>
      <c r="S22561" s="34">
        <v>209</v>
      </c>
      <c r="T22561" s="34">
        <v>345</v>
      </c>
      <c r="U22561" s="34">
        <v>216</v>
      </c>
      <c r="V22561" s="34">
        <v>270</v>
      </c>
      <c r="W22561" s="34">
        <v>337</v>
      </c>
      <c r="X22561" s="34">
        <v>303</v>
      </c>
      <c r="Y22561" s="34">
        <v>270</v>
      </c>
      <c r="Z22561" s="34">
        <v>258</v>
      </c>
      <c r="AA22561" s="34">
        <v>237</v>
      </c>
      <c r="AB22561" s="34">
        <v>330</v>
      </c>
      <c r="AC22561" s="34">
        <v>361</v>
      </c>
    </row>
    <row r="22562" spans="1:29" x14ac:dyDescent="0.2">
      <c r="A22562" s="34" t="s">
        <v>83055</v>
      </c>
      <c r="B22562" s="34">
        <v>84</v>
      </c>
      <c r="C22562" s="34">
        <v>54</v>
      </c>
      <c r="D22562" s="34">
        <v>81</v>
      </c>
      <c r="E22562" s="34">
        <v>58</v>
      </c>
      <c r="F22562" s="34">
        <v>77</v>
      </c>
      <c r="G22562" s="34">
        <v>50</v>
      </c>
      <c r="H22562" s="34">
        <v>66</v>
      </c>
      <c r="I22562" s="34">
        <v>48</v>
      </c>
      <c r="J22562" s="34">
        <v>40</v>
      </c>
      <c r="K22562" s="34">
        <v>41</v>
      </c>
      <c r="L22562" s="34">
        <v>42</v>
      </c>
      <c r="M22562" s="34">
        <v>59</v>
      </c>
      <c r="N22562" s="34">
        <v>57</v>
      </c>
      <c r="O22562" s="34">
        <v>56</v>
      </c>
      <c r="P22562" s="34">
        <v>55</v>
      </c>
      <c r="Q22562" s="34">
        <v>65</v>
      </c>
      <c r="R22562" s="34">
        <v>66</v>
      </c>
      <c r="S22562" s="34">
        <v>61</v>
      </c>
      <c r="T22562" s="34">
        <v>86</v>
      </c>
      <c r="U22562" s="34">
        <v>66</v>
      </c>
      <c r="V22562" s="34">
        <v>92</v>
      </c>
      <c r="W22562" s="34">
        <v>53</v>
      </c>
      <c r="X22562" s="34">
        <v>56</v>
      </c>
      <c r="Y22562" s="34">
        <v>54</v>
      </c>
      <c r="Z22562" s="34">
        <v>76</v>
      </c>
      <c r="AA22562" s="34">
        <v>59</v>
      </c>
      <c r="AB22562" s="34">
        <v>69</v>
      </c>
      <c r="AC22562" s="34">
        <v>92</v>
      </c>
    </row>
    <row r="22563" spans="1:29" x14ac:dyDescent="0.2">
      <c r="A22563" s="34" t="s">
        <v>83056</v>
      </c>
      <c r="B22563" s="34">
        <v>44</v>
      </c>
      <c r="C22563" s="34">
        <v>83</v>
      </c>
      <c r="D22563" s="34">
        <v>91</v>
      </c>
      <c r="E22563" s="34">
        <v>103</v>
      </c>
      <c r="F22563" s="34">
        <v>73</v>
      </c>
      <c r="G22563" s="34">
        <v>64</v>
      </c>
      <c r="H22563" s="34">
        <v>56</v>
      </c>
      <c r="I22563" s="34">
        <v>65</v>
      </c>
      <c r="J22563" s="34">
        <v>71</v>
      </c>
      <c r="K22563" s="34">
        <v>92</v>
      </c>
      <c r="L22563" s="34">
        <v>32</v>
      </c>
      <c r="M22563" s="34">
        <v>79</v>
      </c>
      <c r="N22563" s="34">
        <v>51</v>
      </c>
      <c r="O22563" s="34">
        <v>63</v>
      </c>
      <c r="P22563" s="34">
        <v>64</v>
      </c>
      <c r="Q22563" s="34">
        <v>94</v>
      </c>
      <c r="R22563" s="34">
        <v>87</v>
      </c>
      <c r="S22563" s="34">
        <v>105</v>
      </c>
      <c r="T22563" s="34">
        <v>49</v>
      </c>
      <c r="U22563" s="34">
        <v>82</v>
      </c>
      <c r="V22563" s="34">
        <v>80</v>
      </c>
      <c r="W22563" s="34">
        <v>77</v>
      </c>
      <c r="X22563" s="34">
        <v>76</v>
      </c>
      <c r="Y22563" s="34">
        <v>88</v>
      </c>
      <c r="Z22563" s="34">
        <v>70</v>
      </c>
      <c r="AA22563" s="34">
        <v>82</v>
      </c>
      <c r="AB22563" s="34">
        <v>96</v>
      </c>
      <c r="AC22563" s="34">
        <v>113</v>
      </c>
    </row>
    <row r="22564" spans="1:29" x14ac:dyDescent="0.2">
      <c r="A22564" s="34" t="s">
        <v>83057</v>
      </c>
      <c r="B22564" s="34">
        <v>181</v>
      </c>
      <c r="C22564" s="34">
        <v>277</v>
      </c>
      <c r="D22564" s="34">
        <v>299</v>
      </c>
      <c r="E22564" s="34">
        <v>297</v>
      </c>
      <c r="F22564" s="34">
        <v>251</v>
      </c>
      <c r="G22564" s="34">
        <v>338</v>
      </c>
      <c r="H22564" s="34">
        <v>203</v>
      </c>
      <c r="I22564" s="34">
        <v>238</v>
      </c>
      <c r="J22564" s="34">
        <v>226</v>
      </c>
      <c r="K22564" s="34">
        <v>272</v>
      </c>
      <c r="L22564" s="34">
        <v>122</v>
      </c>
      <c r="M22564" s="34">
        <v>211</v>
      </c>
      <c r="N22564" s="34">
        <v>223</v>
      </c>
      <c r="O22564" s="34">
        <v>232</v>
      </c>
      <c r="P22564" s="34">
        <v>195</v>
      </c>
      <c r="Q22564" s="34">
        <v>253</v>
      </c>
      <c r="R22564" s="34">
        <v>249</v>
      </c>
      <c r="S22564" s="34">
        <v>319</v>
      </c>
      <c r="T22564" s="34">
        <v>171</v>
      </c>
      <c r="U22564" s="34">
        <v>206</v>
      </c>
      <c r="V22564" s="34">
        <v>239</v>
      </c>
      <c r="W22564" s="34">
        <v>233</v>
      </c>
      <c r="X22564" s="34">
        <v>300</v>
      </c>
      <c r="Y22564" s="34">
        <v>222</v>
      </c>
      <c r="Z22564" s="34">
        <v>299</v>
      </c>
      <c r="AA22564" s="34">
        <v>376</v>
      </c>
      <c r="AB22564" s="34">
        <v>192</v>
      </c>
      <c r="AC22564" s="34">
        <v>426</v>
      </c>
    </row>
    <row r="22565" spans="1:29" x14ac:dyDescent="0.2">
      <c r="A22565" s="34" t="s">
        <v>83058</v>
      </c>
      <c r="B22565" s="34">
        <v>137</v>
      </c>
      <c r="C22565" s="34">
        <v>158</v>
      </c>
      <c r="D22565" s="34">
        <v>165</v>
      </c>
      <c r="E22565" s="34">
        <v>186</v>
      </c>
      <c r="F22565" s="34">
        <v>174</v>
      </c>
      <c r="G22565" s="34">
        <v>169</v>
      </c>
      <c r="H22565" s="34">
        <v>146</v>
      </c>
      <c r="I22565" s="34">
        <v>158</v>
      </c>
      <c r="J22565" s="34">
        <v>168</v>
      </c>
      <c r="K22565" s="34">
        <v>151</v>
      </c>
      <c r="L22565" s="34">
        <v>140</v>
      </c>
      <c r="M22565" s="34">
        <v>149</v>
      </c>
      <c r="N22565" s="34">
        <v>136</v>
      </c>
      <c r="O22565" s="34">
        <v>153</v>
      </c>
      <c r="P22565" s="34">
        <v>158</v>
      </c>
      <c r="Q22565" s="34">
        <v>214</v>
      </c>
      <c r="R22565" s="34">
        <v>200</v>
      </c>
      <c r="S22565" s="34">
        <v>196</v>
      </c>
      <c r="T22565" s="34">
        <v>199</v>
      </c>
      <c r="U22565" s="34">
        <v>132</v>
      </c>
      <c r="V22565" s="34">
        <v>220</v>
      </c>
      <c r="W22565" s="34">
        <v>192</v>
      </c>
      <c r="X22565" s="34">
        <v>205</v>
      </c>
      <c r="Y22565" s="34">
        <v>161</v>
      </c>
      <c r="Z22565" s="34">
        <v>173</v>
      </c>
      <c r="AA22565" s="34">
        <v>187</v>
      </c>
      <c r="AB22565" s="34">
        <v>206</v>
      </c>
      <c r="AC22565" s="34">
        <v>285</v>
      </c>
    </row>
    <row r="22566" spans="1:29" x14ac:dyDescent="0.2">
      <c r="A22566" s="34" t="s">
        <v>83059</v>
      </c>
      <c r="B22566" s="34">
        <v>119</v>
      </c>
      <c r="C22566" s="34">
        <v>250</v>
      </c>
      <c r="D22566" s="34">
        <v>212</v>
      </c>
      <c r="E22566" s="34">
        <v>255</v>
      </c>
      <c r="F22566" s="34">
        <v>257</v>
      </c>
      <c r="G22566" s="34">
        <v>233</v>
      </c>
      <c r="H22566" s="34">
        <v>222</v>
      </c>
      <c r="I22566" s="34">
        <v>218</v>
      </c>
      <c r="J22566" s="34">
        <v>208</v>
      </c>
      <c r="K22566" s="34">
        <v>234</v>
      </c>
      <c r="L22566" s="34">
        <v>193</v>
      </c>
      <c r="M22566" s="34">
        <v>192</v>
      </c>
      <c r="N22566" s="34">
        <v>193</v>
      </c>
      <c r="O22566" s="34">
        <v>197</v>
      </c>
      <c r="P22566" s="34">
        <v>226</v>
      </c>
      <c r="Q22566" s="34">
        <v>306</v>
      </c>
      <c r="R22566" s="34">
        <v>286</v>
      </c>
      <c r="S22566" s="34">
        <v>312</v>
      </c>
      <c r="T22566" s="34">
        <v>212</v>
      </c>
      <c r="U22566" s="34">
        <v>263</v>
      </c>
      <c r="V22566" s="34">
        <v>286</v>
      </c>
      <c r="W22566" s="34">
        <v>269</v>
      </c>
      <c r="X22566" s="34">
        <v>270</v>
      </c>
      <c r="Y22566" s="34">
        <v>254</v>
      </c>
      <c r="Z22566" s="34">
        <v>210</v>
      </c>
      <c r="AA22566" s="34">
        <v>273</v>
      </c>
      <c r="AB22566" s="34">
        <v>233</v>
      </c>
      <c r="AC22566" s="34">
        <v>311</v>
      </c>
    </row>
    <row r="22567" spans="1:29" x14ac:dyDescent="0.2">
      <c r="A22567" s="34" t="s">
        <v>83060</v>
      </c>
      <c r="B22567" s="34">
        <v>56</v>
      </c>
      <c r="C22567" s="34">
        <v>82</v>
      </c>
      <c r="D22567" s="34">
        <v>92</v>
      </c>
      <c r="E22567" s="34">
        <v>89</v>
      </c>
      <c r="F22567" s="34">
        <v>83</v>
      </c>
      <c r="G22567" s="34">
        <v>79</v>
      </c>
      <c r="H22567" s="34">
        <v>59</v>
      </c>
      <c r="I22567" s="34">
        <v>63</v>
      </c>
      <c r="J22567" s="34">
        <v>72</v>
      </c>
      <c r="K22567" s="34">
        <v>92</v>
      </c>
      <c r="L22567" s="34">
        <v>49</v>
      </c>
      <c r="M22567" s="34">
        <v>59</v>
      </c>
      <c r="N22567" s="34">
        <v>88</v>
      </c>
      <c r="O22567" s="34">
        <v>66</v>
      </c>
      <c r="P22567" s="34">
        <v>90</v>
      </c>
      <c r="Q22567" s="34">
        <v>104</v>
      </c>
      <c r="R22567" s="34">
        <v>108</v>
      </c>
      <c r="S22567" s="34">
        <v>105</v>
      </c>
      <c r="T22567" s="34">
        <v>95</v>
      </c>
      <c r="U22567" s="34">
        <v>70</v>
      </c>
      <c r="V22567" s="34">
        <v>105</v>
      </c>
      <c r="W22567" s="34">
        <v>79</v>
      </c>
      <c r="X22567" s="34">
        <v>109</v>
      </c>
      <c r="Y22567" s="34">
        <v>79</v>
      </c>
      <c r="Z22567" s="34">
        <v>101</v>
      </c>
      <c r="AA22567" s="34">
        <v>96</v>
      </c>
      <c r="AB22567" s="34">
        <v>86</v>
      </c>
      <c r="AC22567" s="34">
        <v>138</v>
      </c>
    </row>
    <row r="22568" spans="1:29" x14ac:dyDescent="0.2">
      <c r="A22568" s="34" t="s">
        <v>83061</v>
      </c>
      <c r="B22568" s="34">
        <v>49</v>
      </c>
      <c r="C22568" s="34">
        <v>133</v>
      </c>
      <c r="D22568" s="34">
        <v>92</v>
      </c>
      <c r="E22568" s="34">
        <v>136</v>
      </c>
      <c r="F22568" s="34">
        <v>64</v>
      </c>
      <c r="G22568" s="34">
        <v>168</v>
      </c>
      <c r="H22568" s="34">
        <v>90</v>
      </c>
      <c r="I22568" s="34">
        <v>94</v>
      </c>
      <c r="J22568" s="34">
        <v>55</v>
      </c>
      <c r="K22568" s="34">
        <v>108</v>
      </c>
      <c r="L22568" s="34">
        <v>27</v>
      </c>
      <c r="M22568" s="34">
        <v>128</v>
      </c>
      <c r="N22568" s="34">
        <v>69</v>
      </c>
      <c r="O22568" s="34">
        <v>98</v>
      </c>
      <c r="P22568" s="34">
        <v>52</v>
      </c>
      <c r="Q22568" s="34">
        <v>126</v>
      </c>
      <c r="R22568" s="34">
        <v>59</v>
      </c>
      <c r="S22568" s="34">
        <v>117</v>
      </c>
      <c r="T22568" s="34">
        <v>43</v>
      </c>
      <c r="U22568" s="34">
        <v>109</v>
      </c>
      <c r="V22568" s="34">
        <v>81</v>
      </c>
      <c r="W22568" s="34">
        <v>110</v>
      </c>
      <c r="X22568" s="34">
        <v>71</v>
      </c>
      <c r="Y22568" s="34">
        <v>114</v>
      </c>
      <c r="Z22568" s="34">
        <v>85</v>
      </c>
      <c r="AA22568" s="34">
        <v>110</v>
      </c>
      <c r="AB22568" s="34">
        <v>60</v>
      </c>
      <c r="AC22568" s="34">
        <v>175</v>
      </c>
    </row>
    <row r="22569" spans="1:29" x14ac:dyDescent="0.2">
      <c r="A22569" s="34" t="s">
        <v>83062</v>
      </c>
      <c r="B22569" s="34">
        <v>178</v>
      </c>
      <c r="C22569" s="34">
        <v>361</v>
      </c>
      <c r="D22569" s="34">
        <v>384</v>
      </c>
      <c r="E22569" s="34">
        <v>392</v>
      </c>
      <c r="F22569" s="34">
        <v>348</v>
      </c>
      <c r="G22569" s="34">
        <v>366</v>
      </c>
      <c r="H22569" s="34">
        <v>268</v>
      </c>
      <c r="I22569" s="34">
        <v>393</v>
      </c>
      <c r="J22569" s="34">
        <v>291</v>
      </c>
      <c r="K22569" s="34">
        <v>379</v>
      </c>
      <c r="L22569" s="34">
        <v>225</v>
      </c>
      <c r="M22569" s="34">
        <v>292</v>
      </c>
      <c r="N22569" s="34">
        <v>283</v>
      </c>
      <c r="O22569" s="34">
        <v>332</v>
      </c>
      <c r="P22569" s="34">
        <v>341</v>
      </c>
      <c r="Q22569" s="34">
        <v>372</v>
      </c>
      <c r="R22569" s="34">
        <v>327</v>
      </c>
      <c r="S22569" s="34">
        <v>457</v>
      </c>
      <c r="T22569" s="34">
        <v>260</v>
      </c>
      <c r="U22569" s="34">
        <v>332</v>
      </c>
      <c r="V22569" s="34">
        <v>390</v>
      </c>
      <c r="W22569" s="34">
        <v>323</v>
      </c>
      <c r="X22569" s="34">
        <v>424</v>
      </c>
      <c r="Y22569" s="34">
        <v>282</v>
      </c>
      <c r="Z22569" s="34">
        <v>327</v>
      </c>
      <c r="AA22569" s="34">
        <v>371</v>
      </c>
      <c r="AB22569" s="34">
        <v>352</v>
      </c>
      <c r="AC22569" s="34">
        <v>538</v>
      </c>
    </row>
    <row r="22570" spans="1:29" x14ac:dyDescent="0.2">
      <c r="A22570" s="34" t="s">
        <v>83063</v>
      </c>
      <c r="B22570" s="34">
        <v>46</v>
      </c>
      <c r="C22570" s="34">
        <v>99</v>
      </c>
      <c r="D22570" s="34">
        <v>73</v>
      </c>
      <c r="E22570" s="34">
        <v>117</v>
      </c>
      <c r="F22570" s="34">
        <v>64</v>
      </c>
      <c r="G22570" s="34">
        <v>84</v>
      </c>
      <c r="H22570" s="34">
        <v>66</v>
      </c>
      <c r="I22570" s="34">
        <v>78</v>
      </c>
      <c r="J22570" s="34">
        <v>54</v>
      </c>
      <c r="K22570" s="34">
        <v>106</v>
      </c>
      <c r="L22570" s="34">
        <v>26</v>
      </c>
      <c r="M22570" s="34">
        <v>84</v>
      </c>
      <c r="N22570" s="34">
        <v>46</v>
      </c>
      <c r="O22570" s="34">
        <v>79</v>
      </c>
      <c r="P22570" s="34">
        <v>41</v>
      </c>
      <c r="Q22570" s="34">
        <v>109</v>
      </c>
      <c r="R22570" s="34">
        <v>72</v>
      </c>
      <c r="S22570" s="34">
        <v>117</v>
      </c>
      <c r="T22570" s="34">
        <v>46</v>
      </c>
      <c r="U22570" s="34">
        <v>85</v>
      </c>
      <c r="V22570" s="34">
        <v>79</v>
      </c>
      <c r="W22570" s="34">
        <v>83</v>
      </c>
      <c r="X22570" s="34">
        <v>78</v>
      </c>
      <c r="Y22570" s="34">
        <v>96</v>
      </c>
      <c r="Z22570" s="34">
        <v>53</v>
      </c>
      <c r="AA22570" s="34">
        <v>150</v>
      </c>
      <c r="AB22570" s="34">
        <v>47</v>
      </c>
      <c r="AC22570" s="34">
        <v>159</v>
      </c>
    </row>
    <row r="22571" spans="1:29" x14ac:dyDescent="0.2">
      <c r="A22571" s="34" t="s">
        <v>83064</v>
      </c>
      <c r="B22571" s="34">
        <v>140</v>
      </c>
      <c r="C22571" s="34">
        <v>117</v>
      </c>
      <c r="D22571" s="34">
        <v>153</v>
      </c>
      <c r="E22571" s="34">
        <v>167</v>
      </c>
      <c r="F22571" s="34">
        <v>158</v>
      </c>
      <c r="G22571" s="34">
        <v>156</v>
      </c>
      <c r="H22571" s="34">
        <v>151</v>
      </c>
      <c r="I22571" s="34">
        <v>151</v>
      </c>
      <c r="J22571" s="34">
        <v>168</v>
      </c>
      <c r="K22571" s="34">
        <v>142</v>
      </c>
      <c r="L22571" s="34">
        <v>149</v>
      </c>
      <c r="M22571" s="34">
        <v>113</v>
      </c>
      <c r="N22571" s="34">
        <v>144</v>
      </c>
      <c r="O22571" s="34">
        <v>133</v>
      </c>
      <c r="P22571" s="34">
        <v>156</v>
      </c>
      <c r="Q22571" s="34">
        <v>177</v>
      </c>
      <c r="R22571" s="34">
        <v>189</v>
      </c>
      <c r="S22571" s="34">
        <v>194</v>
      </c>
      <c r="T22571" s="34">
        <v>179</v>
      </c>
      <c r="U22571" s="34">
        <v>135</v>
      </c>
      <c r="V22571" s="34">
        <v>189</v>
      </c>
      <c r="W22571" s="34">
        <v>143</v>
      </c>
      <c r="X22571" s="34">
        <v>177</v>
      </c>
      <c r="Y22571" s="34">
        <v>191</v>
      </c>
      <c r="Z22571" s="34">
        <v>122</v>
      </c>
      <c r="AA22571" s="34">
        <v>164</v>
      </c>
      <c r="AB22571" s="34">
        <v>179</v>
      </c>
      <c r="AC22571" s="34">
        <v>225</v>
      </c>
    </row>
    <row r="22572" spans="1:29" x14ac:dyDescent="0.2">
      <c r="A22572" s="34" t="s">
        <v>83065</v>
      </c>
      <c r="B22572" s="34">
        <v>121</v>
      </c>
      <c r="C22572" s="34">
        <v>185</v>
      </c>
      <c r="D22572" s="34">
        <v>257</v>
      </c>
      <c r="E22572" s="34">
        <v>222</v>
      </c>
      <c r="F22572" s="34">
        <v>233</v>
      </c>
      <c r="G22572" s="34">
        <v>152</v>
      </c>
      <c r="H22572" s="34">
        <v>208</v>
      </c>
      <c r="I22572" s="34">
        <v>210</v>
      </c>
      <c r="J22572" s="34">
        <v>199</v>
      </c>
      <c r="K22572" s="34">
        <v>244</v>
      </c>
      <c r="L22572" s="34">
        <v>114</v>
      </c>
      <c r="M22572" s="34">
        <v>153</v>
      </c>
      <c r="N22572" s="34">
        <v>165</v>
      </c>
      <c r="O22572" s="34">
        <v>213</v>
      </c>
      <c r="P22572" s="34">
        <v>213</v>
      </c>
      <c r="Q22572" s="34">
        <v>206</v>
      </c>
      <c r="R22572" s="34">
        <v>196</v>
      </c>
      <c r="S22572" s="34">
        <v>247</v>
      </c>
      <c r="T22572" s="34">
        <v>148</v>
      </c>
      <c r="U22572" s="34">
        <v>154</v>
      </c>
      <c r="V22572" s="34">
        <v>238</v>
      </c>
      <c r="W22572" s="34">
        <v>157</v>
      </c>
      <c r="X22572" s="34">
        <v>213</v>
      </c>
      <c r="Y22572" s="34">
        <v>178</v>
      </c>
      <c r="Z22572" s="34">
        <v>254</v>
      </c>
      <c r="AA22572" s="34">
        <v>276</v>
      </c>
      <c r="AB22572" s="34">
        <v>164</v>
      </c>
      <c r="AC22572" s="34">
        <v>294</v>
      </c>
    </row>
    <row r="22573" spans="1:29" x14ac:dyDescent="0.2">
      <c r="A22573" s="34" t="s">
        <v>83066</v>
      </c>
      <c r="B22573" s="34">
        <v>114</v>
      </c>
      <c r="C22573" s="34">
        <v>59</v>
      </c>
      <c r="D22573" s="34">
        <v>106</v>
      </c>
      <c r="E22573" s="34">
        <v>106</v>
      </c>
      <c r="F22573" s="34">
        <v>96</v>
      </c>
      <c r="G22573" s="34">
        <v>73</v>
      </c>
      <c r="H22573" s="34">
        <v>126</v>
      </c>
      <c r="I22573" s="34">
        <v>102</v>
      </c>
      <c r="J22573" s="34">
        <v>123</v>
      </c>
      <c r="K22573" s="34">
        <v>85</v>
      </c>
      <c r="L22573" s="34">
        <v>95</v>
      </c>
      <c r="M22573" s="34">
        <v>85</v>
      </c>
      <c r="N22573" s="34">
        <v>81</v>
      </c>
      <c r="O22573" s="34">
        <v>67</v>
      </c>
      <c r="P22573" s="34">
        <v>119</v>
      </c>
      <c r="Q22573" s="34">
        <v>121</v>
      </c>
      <c r="R22573" s="34">
        <v>123</v>
      </c>
      <c r="S22573" s="34">
        <v>103</v>
      </c>
      <c r="T22573" s="34">
        <v>158</v>
      </c>
      <c r="U22573" s="34">
        <v>88</v>
      </c>
      <c r="V22573" s="34">
        <v>128</v>
      </c>
      <c r="W22573" s="34">
        <v>95</v>
      </c>
      <c r="X22573" s="34">
        <v>113</v>
      </c>
      <c r="Y22573" s="34">
        <v>123</v>
      </c>
      <c r="Z22573" s="34">
        <v>111</v>
      </c>
      <c r="AA22573" s="34">
        <v>80</v>
      </c>
      <c r="AB22573" s="34">
        <v>165</v>
      </c>
      <c r="AC22573" s="34">
        <v>152</v>
      </c>
    </row>
    <row r="22574" spans="1:29" x14ac:dyDescent="0.2">
      <c r="A22574" s="34" t="s">
        <v>83067</v>
      </c>
      <c r="B22574" s="34">
        <v>94</v>
      </c>
      <c r="C22574" s="34">
        <v>111</v>
      </c>
      <c r="D22574" s="34">
        <v>112</v>
      </c>
      <c r="E22574" s="34">
        <v>105</v>
      </c>
      <c r="F22574" s="34">
        <v>98</v>
      </c>
      <c r="G22574" s="34">
        <v>79</v>
      </c>
      <c r="H22574" s="34">
        <v>82</v>
      </c>
      <c r="I22574" s="34">
        <v>84</v>
      </c>
      <c r="J22574" s="34">
        <v>74</v>
      </c>
      <c r="K22574" s="34">
        <v>104</v>
      </c>
      <c r="L22574" s="34">
        <v>54</v>
      </c>
      <c r="M22574" s="34">
        <v>80</v>
      </c>
      <c r="N22574" s="34">
        <v>90</v>
      </c>
      <c r="O22574" s="34">
        <v>67</v>
      </c>
      <c r="P22574" s="34">
        <v>68</v>
      </c>
      <c r="Q22574" s="34">
        <v>120</v>
      </c>
      <c r="R22574" s="34">
        <v>116</v>
      </c>
      <c r="S22574" s="34">
        <v>107</v>
      </c>
      <c r="T22574" s="34">
        <v>69</v>
      </c>
      <c r="U22574" s="34">
        <v>118</v>
      </c>
      <c r="V22574" s="34">
        <v>100</v>
      </c>
      <c r="W22574" s="34">
        <v>103</v>
      </c>
      <c r="X22574" s="34">
        <v>89</v>
      </c>
      <c r="Y22574" s="34">
        <v>108</v>
      </c>
      <c r="Z22574" s="34">
        <v>101</v>
      </c>
      <c r="AA22574" s="34">
        <v>128</v>
      </c>
      <c r="AB22574" s="34">
        <v>99</v>
      </c>
      <c r="AC22574" s="34">
        <v>191</v>
      </c>
    </row>
    <row r="22575" spans="1:29" x14ac:dyDescent="0.2">
      <c r="A22575" s="34" t="s">
        <v>83068</v>
      </c>
      <c r="B22575" s="34">
        <v>109</v>
      </c>
      <c r="C22575" s="34">
        <v>102</v>
      </c>
      <c r="D22575" s="34">
        <v>227</v>
      </c>
      <c r="E22575" s="34">
        <v>153</v>
      </c>
      <c r="F22575" s="34">
        <v>171</v>
      </c>
      <c r="G22575" s="34">
        <v>145</v>
      </c>
      <c r="H22575" s="34">
        <v>117</v>
      </c>
      <c r="I22575" s="34">
        <v>126</v>
      </c>
      <c r="J22575" s="34">
        <v>117</v>
      </c>
      <c r="K22575" s="34">
        <v>148</v>
      </c>
      <c r="L22575" s="34">
        <v>70</v>
      </c>
      <c r="M22575" s="34">
        <v>137</v>
      </c>
      <c r="N22575" s="34">
        <v>127</v>
      </c>
      <c r="O22575" s="34">
        <v>103</v>
      </c>
      <c r="P22575" s="34">
        <v>116</v>
      </c>
      <c r="Q22575" s="34">
        <v>165</v>
      </c>
      <c r="R22575" s="34">
        <v>157</v>
      </c>
      <c r="S22575" s="34">
        <v>187</v>
      </c>
      <c r="T22575" s="34">
        <v>124</v>
      </c>
      <c r="U22575" s="34">
        <v>121</v>
      </c>
      <c r="V22575" s="34">
        <v>167</v>
      </c>
      <c r="W22575" s="34">
        <v>125</v>
      </c>
      <c r="X22575" s="34">
        <v>193</v>
      </c>
      <c r="Y22575" s="34">
        <v>94</v>
      </c>
      <c r="Z22575" s="34">
        <v>169</v>
      </c>
      <c r="AA22575" s="34">
        <v>178</v>
      </c>
      <c r="AB22575" s="34">
        <v>159</v>
      </c>
      <c r="AC22575" s="34">
        <v>187</v>
      </c>
    </row>
    <row r="22576" spans="1:29" x14ac:dyDescent="0.2">
      <c r="A22576" s="34" t="s">
        <v>83069</v>
      </c>
      <c r="B22576" s="34">
        <v>56</v>
      </c>
      <c r="C22576" s="34">
        <v>62</v>
      </c>
      <c r="D22576" s="34">
        <v>76</v>
      </c>
      <c r="E22576" s="34">
        <v>59</v>
      </c>
      <c r="F22576" s="34">
        <v>70</v>
      </c>
      <c r="G22576" s="34">
        <v>55</v>
      </c>
      <c r="H22576" s="34">
        <v>52</v>
      </c>
      <c r="I22576" s="34">
        <v>66</v>
      </c>
      <c r="J22576" s="34">
        <v>54</v>
      </c>
      <c r="K22576" s="34">
        <v>64</v>
      </c>
      <c r="L22576" s="34">
        <v>56</v>
      </c>
      <c r="M22576" s="34">
        <v>57</v>
      </c>
      <c r="N22576" s="34">
        <v>71</v>
      </c>
      <c r="O22576" s="34">
        <v>35</v>
      </c>
      <c r="P22576" s="34">
        <v>52</v>
      </c>
      <c r="Q22576" s="34">
        <v>66</v>
      </c>
      <c r="R22576" s="34">
        <v>80</v>
      </c>
      <c r="S22576" s="34">
        <v>56</v>
      </c>
      <c r="T22576" s="34">
        <v>50</v>
      </c>
      <c r="U22576" s="34">
        <v>61</v>
      </c>
      <c r="V22576" s="34">
        <v>82</v>
      </c>
      <c r="W22576" s="34">
        <v>68</v>
      </c>
      <c r="X22576" s="34">
        <v>75</v>
      </c>
      <c r="Y22576" s="34">
        <v>54</v>
      </c>
      <c r="Z22576" s="34">
        <v>47</v>
      </c>
      <c r="AA22576" s="34">
        <v>97</v>
      </c>
      <c r="AB22576" s="34">
        <v>65</v>
      </c>
      <c r="AC22576" s="34">
        <v>77</v>
      </c>
    </row>
    <row r="22577" spans="1:29" x14ac:dyDescent="0.2">
      <c r="A22577" s="34" t="s">
        <v>83070</v>
      </c>
      <c r="B22577" s="34">
        <v>137</v>
      </c>
      <c r="C22577" s="34">
        <v>153</v>
      </c>
      <c r="D22577" s="34">
        <v>190</v>
      </c>
      <c r="E22577" s="34">
        <v>146</v>
      </c>
      <c r="F22577" s="34">
        <v>167</v>
      </c>
      <c r="G22577" s="34">
        <v>175</v>
      </c>
      <c r="H22577" s="34">
        <v>175</v>
      </c>
      <c r="I22577" s="34">
        <v>112</v>
      </c>
      <c r="J22577" s="34">
        <v>147</v>
      </c>
      <c r="K22577" s="34">
        <v>152</v>
      </c>
      <c r="L22577" s="34">
        <v>121</v>
      </c>
      <c r="M22577" s="34">
        <v>138</v>
      </c>
      <c r="N22577" s="34">
        <v>121</v>
      </c>
      <c r="O22577" s="34">
        <v>130</v>
      </c>
      <c r="P22577" s="34">
        <v>137</v>
      </c>
      <c r="Q22577" s="34">
        <v>181</v>
      </c>
      <c r="R22577" s="34">
        <v>159</v>
      </c>
      <c r="S22577" s="34">
        <v>197</v>
      </c>
      <c r="T22577" s="34">
        <v>134</v>
      </c>
      <c r="U22577" s="34">
        <v>115</v>
      </c>
      <c r="V22577" s="34">
        <v>148</v>
      </c>
      <c r="W22577" s="34">
        <v>127</v>
      </c>
      <c r="X22577" s="34">
        <v>209</v>
      </c>
      <c r="Y22577" s="34">
        <v>144</v>
      </c>
      <c r="Z22577" s="34">
        <v>178</v>
      </c>
      <c r="AA22577" s="34">
        <v>178</v>
      </c>
      <c r="AB22577" s="34">
        <v>176</v>
      </c>
      <c r="AC22577" s="34">
        <v>272</v>
      </c>
    </row>
    <row r="22578" spans="1:29" x14ac:dyDescent="0.2">
      <c r="A22578" s="34" t="s">
        <v>83071</v>
      </c>
      <c r="B22578" s="34">
        <v>160</v>
      </c>
      <c r="C22578" s="34">
        <v>114</v>
      </c>
      <c r="D22578" s="34">
        <v>89</v>
      </c>
      <c r="E22578" s="34">
        <v>117</v>
      </c>
      <c r="F22578" s="34">
        <v>105</v>
      </c>
      <c r="G22578" s="34">
        <v>113</v>
      </c>
      <c r="H22578" s="34">
        <v>91</v>
      </c>
      <c r="I22578" s="34">
        <v>106</v>
      </c>
      <c r="J22578" s="34">
        <v>99</v>
      </c>
      <c r="K22578" s="34">
        <v>128</v>
      </c>
      <c r="L22578" s="34">
        <v>85</v>
      </c>
      <c r="M22578" s="34">
        <v>99</v>
      </c>
      <c r="N22578" s="34">
        <v>100</v>
      </c>
      <c r="O22578" s="34">
        <v>107</v>
      </c>
      <c r="P22578" s="34">
        <v>110</v>
      </c>
      <c r="Q22578" s="34">
        <v>166</v>
      </c>
      <c r="R22578" s="34">
        <v>122</v>
      </c>
      <c r="S22578" s="34">
        <v>129</v>
      </c>
      <c r="T22578" s="34">
        <v>105</v>
      </c>
      <c r="U22578" s="34">
        <v>114</v>
      </c>
      <c r="V22578" s="34">
        <v>152</v>
      </c>
      <c r="W22578" s="34">
        <v>161</v>
      </c>
      <c r="X22578" s="34">
        <v>104</v>
      </c>
      <c r="Y22578" s="34">
        <v>138</v>
      </c>
      <c r="Z22578" s="34">
        <v>116</v>
      </c>
      <c r="AA22578" s="34">
        <v>148</v>
      </c>
      <c r="AB22578" s="34">
        <v>170</v>
      </c>
      <c r="AC22578" s="34">
        <v>159</v>
      </c>
    </row>
    <row r="22579" spans="1:29" x14ac:dyDescent="0.2">
      <c r="A22579" s="34" t="s">
        <v>83072</v>
      </c>
      <c r="B22579" s="34">
        <v>254</v>
      </c>
      <c r="C22579" s="34">
        <v>205</v>
      </c>
      <c r="D22579" s="34">
        <v>235</v>
      </c>
      <c r="E22579" s="34">
        <v>239</v>
      </c>
      <c r="F22579" s="34">
        <v>293</v>
      </c>
      <c r="G22579" s="34">
        <v>175</v>
      </c>
      <c r="H22579" s="34">
        <v>260</v>
      </c>
      <c r="I22579" s="34">
        <v>183</v>
      </c>
      <c r="J22579" s="34">
        <v>243</v>
      </c>
      <c r="K22579" s="34">
        <v>248</v>
      </c>
      <c r="L22579" s="34">
        <v>294</v>
      </c>
      <c r="M22579" s="34">
        <v>219</v>
      </c>
      <c r="N22579" s="34">
        <v>217</v>
      </c>
      <c r="O22579" s="34">
        <v>200</v>
      </c>
      <c r="P22579" s="34">
        <v>253</v>
      </c>
      <c r="Q22579" s="34">
        <v>288</v>
      </c>
      <c r="R22579" s="34">
        <v>355</v>
      </c>
      <c r="S22579" s="34">
        <v>303</v>
      </c>
      <c r="T22579" s="34">
        <v>314</v>
      </c>
      <c r="U22579" s="34">
        <v>310</v>
      </c>
      <c r="V22579" s="34">
        <v>287</v>
      </c>
      <c r="W22579" s="34">
        <v>361</v>
      </c>
      <c r="X22579" s="34">
        <v>360</v>
      </c>
      <c r="Y22579" s="34">
        <v>305</v>
      </c>
      <c r="Z22579" s="34">
        <v>242</v>
      </c>
      <c r="AA22579" s="34">
        <v>324</v>
      </c>
      <c r="AB22579" s="34">
        <v>456</v>
      </c>
      <c r="AC22579" s="34">
        <v>312</v>
      </c>
    </row>
    <row r="22580" spans="1:29" x14ac:dyDescent="0.2">
      <c r="A22580" s="34" t="s">
        <v>83073</v>
      </c>
      <c r="B22580" s="34">
        <v>79</v>
      </c>
      <c r="C22580" s="34">
        <v>51</v>
      </c>
      <c r="D22580" s="34">
        <v>68</v>
      </c>
      <c r="E22580" s="34">
        <v>65</v>
      </c>
      <c r="F22580" s="34">
        <v>61</v>
      </c>
      <c r="G22580" s="34">
        <v>100</v>
      </c>
      <c r="H22580" s="34">
        <v>65</v>
      </c>
      <c r="I22580" s="34">
        <v>74</v>
      </c>
      <c r="J22580" s="34">
        <v>75</v>
      </c>
      <c r="K22580" s="34">
        <v>90</v>
      </c>
      <c r="L22580" s="34">
        <v>44</v>
      </c>
      <c r="M22580" s="34">
        <v>61</v>
      </c>
      <c r="N22580" s="34">
        <v>75</v>
      </c>
      <c r="O22580" s="34">
        <v>69</v>
      </c>
      <c r="P22580" s="34">
        <v>48</v>
      </c>
      <c r="Q22580" s="34">
        <v>60</v>
      </c>
      <c r="R22580" s="34">
        <v>78</v>
      </c>
      <c r="S22580" s="34">
        <v>114</v>
      </c>
      <c r="T22580" s="34">
        <v>50</v>
      </c>
      <c r="U22580" s="34">
        <v>59</v>
      </c>
      <c r="V22580" s="34">
        <v>77</v>
      </c>
      <c r="W22580" s="34">
        <v>96</v>
      </c>
      <c r="X22580" s="34">
        <v>98</v>
      </c>
      <c r="Y22580" s="34">
        <v>72</v>
      </c>
      <c r="Z22580" s="34">
        <v>91</v>
      </c>
      <c r="AA22580" s="34">
        <v>86</v>
      </c>
      <c r="AB22580" s="34">
        <v>88</v>
      </c>
      <c r="AC22580" s="34">
        <v>130</v>
      </c>
    </row>
    <row r="22581" spans="1:29" x14ac:dyDescent="0.2">
      <c r="A22581" s="34" t="s">
        <v>83074</v>
      </c>
      <c r="B22581" s="34">
        <v>232</v>
      </c>
      <c r="C22581" s="34">
        <v>188</v>
      </c>
      <c r="D22581" s="34">
        <v>323</v>
      </c>
      <c r="E22581" s="34">
        <v>210</v>
      </c>
      <c r="F22581" s="34">
        <v>282</v>
      </c>
      <c r="G22581" s="34">
        <v>164</v>
      </c>
      <c r="H22581" s="34">
        <v>275</v>
      </c>
      <c r="I22581" s="34">
        <v>162</v>
      </c>
      <c r="J22581" s="34">
        <v>187</v>
      </c>
      <c r="K22581" s="34">
        <v>238</v>
      </c>
      <c r="L22581" s="34">
        <v>146</v>
      </c>
      <c r="M22581" s="34">
        <v>165</v>
      </c>
      <c r="N22581" s="34">
        <v>262</v>
      </c>
      <c r="O22581" s="34">
        <v>170</v>
      </c>
      <c r="P22581" s="34">
        <v>211</v>
      </c>
      <c r="Q22581" s="34">
        <v>262</v>
      </c>
      <c r="R22581" s="34">
        <v>244</v>
      </c>
      <c r="S22581" s="34">
        <v>274</v>
      </c>
      <c r="T22581" s="34">
        <v>202</v>
      </c>
      <c r="U22581" s="34">
        <v>178</v>
      </c>
      <c r="V22581" s="34">
        <v>285</v>
      </c>
      <c r="W22581" s="34">
        <v>226</v>
      </c>
      <c r="X22581" s="34">
        <v>307</v>
      </c>
      <c r="Y22581" s="34">
        <v>206</v>
      </c>
      <c r="Z22581" s="34">
        <v>287</v>
      </c>
      <c r="AA22581" s="34">
        <v>288</v>
      </c>
      <c r="AB22581" s="34">
        <v>236</v>
      </c>
      <c r="AC22581" s="34">
        <v>317</v>
      </c>
    </row>
    <row r="22582" spans="1:29" x14ac:dyDescent="0.2">
      <c r="A22582" s="34" t="s">
        <v>83075</v>
      </c>
      <c r="B22582" s="34">
        <v>177</v>
      </c>
      <c r="C22582" s="34">
        <v>195</v>
      </c>
      <c r="D22582" s="34">
        <v>174</v>
      </c>
      <c r="E22582" s="34">
        <v>122</v>
      </c>
      <c r="F22582" s="34">
        <v>197</v>
      </c>
      <c r="G22582" s="34">
        <v>133</v>
      </c>
      <c r="H22582" s="34">
        <v>164</v>
      </c>
      <c r="I22582" s="34">
        <v>107</v>
      </c>
      <c r="J22582" s="34">
        <v>175</v>
      </c>
      <c r="K22582" s="34">
        <v>198</v>
      </c>
      <c r="L22582" s="34">
        <v>215</v>
      </c>
      <c r="M22582" s="34">
        <v>147</v>
      </c>
      <c r="N22582" s="34">
        <v>160</v>
      </c>
      <c r="O22582" s="34">
        <v>136</v>
      </c>
      <c r="P22582" s="34">
        <v>183</v>
      </c>
      <c r="Q22582" s="34">
        <v>216</v>
      </c>
      <c r="R22582" s="34">
        <v>286</v>
      </c>
      <c r="S22582" s="34">
        <v>225</v>
      </c>
      <c r="T22582" s="34">
        <v>302</v>
      </c>
      <c r="U22582" s="34">
        <v>173</v>
      </c>
      <c r="V22582" s="34">
        <v>240</v>
      </c>
      <c r="W22582" s="34">
        <v>230</v>
      </c>
      <c r="X22582" s="34">
        <v>240</v>
      </c>
      <c r="Y22582" s="34">
        <v>215</v>
      </c>
      <c r="Z22582" s="34">
        <v>211</v>
      </c>
      <c r="AA22582" s="34">
        <v>200</v>
      </c>
      <c r="AB22582" s="34">
        <v>405</v>
      </c>
      <c r="AC22582" s="34">
        <v>220</v>
      </c>
    </row>
    <row r="22583" spans="1:29" x14ac:dyDescent="0.2">
      <c r="A22583" s="34" t="s">
        <v>83076</v>
      </c>
      <c r="B22583" s="34">
        <v>72</v>
      </c>
      <c r="C22583" s="34">
        <v>69</v>
      </c>
      <c r="D22583" s="34">
        <v>84</v>
      </c>
      <c r="E22583" s="34">
        <v>78</v>
      </c>
      <c r="F22583" s="34">
        <v>78</v>
      </c>
      <c r="G22583" s="34">
        <v>102</v>
      </c>
      <c r="H22583" s="34">
        <v>115</v>
      </c>
      <c r="I22583" s="34">
        <v>90</v>
      </c>
      <c r="J22583" s="34">
        <v>69</v>
      </c>
      <c r="K22583" s="34">
        <v>77</v>
      </c>
      <c r="L22583" s="34">
        <v>70</v>
      </c>
      <c r="M22583" s="34">
        <v>66</v>
      </c>
      <c r="N22583" s="34">
        <v>56</v>
      </c>
      <c r="O22583" s="34">
        <v>54</v>
      </c>
      <c r="P22583" s="34">
        <v>102</v>
      </c>
      <c r="Q22583" s="34">
        <v>94</v>
      </c>
      <c r="R22583" s="34">
        <v>111</v>
      </c>
      <c r="S22583" s="34">
        <v>145</v>
      </c>
      <c r="T22583" s="34">
        <v>105</v>
      </c>
      <c r="U22583" s="34">
        <v>102</v>
      </c>
      <c r="V22583" s="34">
        <v>93</v>
      </c>
      <c r="W22583" s="34">
        <v>80</v>
      </c>
      <c r="X22583" s="34">
        <v>88</v>
      </c>
      <c r="Y22583" s="34">
        <v>103</v>
      </c>
      <c r="Z22583" s="34">
        <v>102</v>
      </c>
      <c r="AA22583" s="34">
        <v>110</v>
      </c>
      <c r="AB22583" s="34">
        <v>129</v>
      </c>
      <c r="AC22583" s="34">
        <v>112</v>
      </c>
    </row>
    <row r="22584" spans="1:29" x14ac:dyDescent="0.2">
      <c r="A22584" s="34" t="s">
        <v>83077</v>
      </c>
      <c r="B22584" s="34">
        <v>126</v>
      </c>
      <c r="C22584" s="34">
        <v>196</v>
      </c>
      <c r="D22584" s="34">
        <v>306</v>
      </c>
      <c r="E22584" s="34">
        <v>240</v>
      </c>
      <c r="F22584" s="34">
        <v>246</v>
      </c>
      <c r="G22584" s="34">
        <v>221</v>
      </c>
      <c r="H22584" s="34">
        <v>229</v>
      </c>
      <c r="I22584" s="34">
        <v>199</v>
      </c>
      <c r="J22584" s="34">
        <v>236</v>
      </c>
      <c r="K22584" s="34">
        <v>230</v>
      </c>
      <c r="L22584" s="34">
        <v>189</v>
      </c>
      <c r="M22584" s="34">
        <v>186</v>
      </c>
      <c r="N22584" s="34">
        <v>225</v>
      </c>
      <c r="O22584" s="34">
        <v>218</v>
      </c>
      <c r="P22584" s="34">
        <v>247</v>
      </c>
      <c r="Q22584" s="34">
        <v>251</v>
      </c>
      <c r="R22584" s="34">
        <v>289</v>
      </c>
      <c r="S22584" s="34">
        <v>248</v>
      </c>
      <c r="T22584" s="34">
        <v>280</v>
      </c>
      <c r="U22584" s="34">
        <v>201</v>
      </c>
      <c r="V22584" s="34">
        <v>252</v>
      </c>
      <c r="W22584" s="34">
        <v>244</v>
      </c>
      <c r="X22584" s="34">
        <v>280</v>
      </c>
      <c r="Y22584" s="34">
        <v>264</v>
      </c>
      <c r="Z22584" s="34">
        <v>277</v>
      </c>
      <c r="AA22584" s="34">
        <v>248</v>
      </c>
      <c r="AB22584" s="34">
        <v>352</v>
      </c>
      <c r="AC22584" s="34">
        <v>303</v>
      </c>
    </row>
    <row r="22585" spans="1:29" x14ac:dyDescent="0.2">
      <c r="A22585" s="34" t="s">
        <v>83078</v>
      </c>
      <c r="B22585" s="34">
        <v>39</v>
      </c>
      <c r="C22585" s="34">
        <v>47</v>
      </c>
      <c r="D22585" s="34">
        <v>96</v>
      </c>
      <c r="E22585" s="34">
        <v>86</v>
      </c>
      <c r="F22585" s="34">
        <v>67</v>
      </c>
      <c r="G22585" s="34">
        <v>71</v>
      </c>
      <c r="H22585" s="34">
        <v>50</v>
      </c>
      <c r="I22585" s="34">
        <v>99</v>
      </c>
      <c r="J22585" s="34">
        <v>84</v>
      </c>
      <c r="K22585" s="34">
        <v>95</v>
      </c>
      <c r="L22585" s="34">
        <v>66</v>
      </c>
      <c r="M22585" s="34">
        <v>80</v>
      </c>
      <c r="N22585" s="34">
        <v>72</v>
      </c>
      <c r="O22585" s="34">
        <v>66</v>
      </c>
      <c r="P22585" s="34">
        <v>68</v>
      </c>
      <c r="Q22585" s="34">
        <v>96</v>
      </c>
      <c r="R22585" s="34">
        <v>87</v>
      </c>
      <c r="S22585" s="34">
        <v>95</v>
      </c>
      <c r="T22585" s="34">
        <v>58</v>
      </c>
      <c r="U22585" s="34">
        <v>82</v>
      </c>
      <c r="V22585" s="34">
        <v>86</v>
      </c>
      <c r="W22585" s="34">
        <v>116</v>
      </c>
      <c r="X22585" s="34">
        <v>115</v>
      </c>
      <c r="Y22585" s="34">
        <v>81</v>
      </c>
      <c r="Z22585" s="34">
        <v>78</v>
      </c>
      <c r="AA22585" s="34">
        <v>99</v>
      </c>
      <c r="AB22585" s="34">
        <v>86</v>
      </c>
      <c r="AC22585" s="34">
        <v>128</v>
      </c>
    </row>
    <row r="22586" spans="1:29" x14ac:dyDescent="0.2">
      <c r="A22586" s="34" t="s">
        <v>83079</v>
      </c>
      <c r="B22586" s="34">
        <v>134</v>
      </c>
      <c r="C22586" s="34">
        <v>87</v>
      </c>
      <c r="D22586" s="34">
        <v>146</v>
      </c>
      <c r="E22586" s="34">
        <v>95</v>
      </c>
      <c r="F22586" s="34">
        <v>109</v>
      </c>
      <c r="G22586" s="34">
        <v>74</v>
      </c>
      <c r="H22586" s="34">
        <v>93</v>
      </c>
      <c r="I22586" s="34">
        <v>71</v>
      </c>
      <c r="J22586" s="34">
        <v>113</v>
      </c>
      <c r="K22586" s="34">
        <v>104</v>
      </c>
      <c r="L22586" s="34">
        <v>76</v>
      </c>
      <c r="M22586" s="34">
        <v>92</v>
      </c>
      <c r="N22586" s="34">
        <v>86</v>
      </c>
      <c r="O22586" s="34">
        <v>92</v>
      </c>
      <c r="P22586" s="34">
        <v>105</v>
      </c>
      <c r="Q22586" s="34">
        <v>115</v>
      </c>
      <c r="R22586" s="34">
        <v>143</v>
      </c>
      <c r="S22586" s="34">
        <v>141</v>
      </c>
      <c r="T22586" s="34">
        <v>97</v>
      </c>
      <c r="U22586" s="34">
        <v>105</v>
      </c>
      <c r="V22586" s="34">
        <v>167</v>
      </c>
      <c r="W22586" s="34">
        <v>84</v>
      </c>
      <c r="X22586" s="34">
        <v>132</v>
      </c>
      <c r="Y22586" s="34">
        <v>92</v>
      </c>
      <c r="Z22586" s="34">
        <v>135</v>
      </c>
      <c r="AA22586" s="34">
        <v>149</v>
      </c>
      <c r="AB22586" s="34">
        <v>145</v>
      </c>
      <c r="AC22586" s="34">
        <v>129</v>
      </c>
    </row>
    <row r="22587" spans="1:29" x14ac:dyDescent="0.2">
      <c r="A22587" s="34" t="s">
        <v>83080</v>
      </c>
      <c r="B22587" s="34">
        <v>51</v>
      </c>
      <c r="C22587" s="34">
        <v>60</v>
      </c>
      <c r="D22587" s="34">
        <v>84</v>
      </c>
      <c r="E22587" s="34">
        <v>74</v>
      </c>
      <c r="F22587" s="34">
        <v>60</v>
      </c>
      <c r="G22587" s="34">
        <v>73</v>
      </c>
      <c r="H22587" s="34">
        <v>43</v>
      </c>
      <c r="I22587" s="34">
        <v>49</v>
      </c>
      <c r="J22587" s="34">
        <v>39</v>
      </c>
      <c r="K22587" s="34">
        <v>64</v>
      </c>
      <c r="L22587" s="34">
        <v>19</v>
      </c>
      <c r="M22587" s="34">
        <v>48</v>
      </c>
      <c r="N22587" s="34">
        <v>41</v>
      </c>
      <c r="O22587" s="34">
        <v>51</v>
      </c>
      <c r="P22587" s="34">
        <v>53</v>
      </c>
      <c r="Q22587" s="34">
        <v>45</v>
      </c>
      <c r="R22587" s="34">
        <v>54</v>
      </c>
      <c r="S22587" s="34">
        <v>73</v>
      </c>
      <c r="T22587" s="34">
        <v>17</v>
      </c>
      <c r="U22587" s="34">
        <v>42</v>
      </c>
      <c r="V22587" s="34">
        <v>54</v>
      </c>
      <c r="W22587" s="34">
        <v>38</v>
      </c>
      <c r="X22587" s="34">
        <v>63</v>
      </c>
      <c r="Y22587" s="34">
        <v>38</v>
      </c>
      <c r="Z22587" s="34">
        <v>49</v>
      </c>
      <c r="AA22587" s="34">
        <v>77</v>
      </c>
      <c r="AB22587" s="34">
        <v>22</v>
      </c>
      <c r="AC22587" s="34">
        <v>56</v>
      </c>
    </row>
    <row r="22588" spans="1:29" x14ac:dyDescent="0.2">
      <c r="A22588" s="34" t="s">
        <v>83081</v>
      </c>
      <c r="B22588" s="34">
        <v>44</v>
      </c>
      <c r="C22588" s="34">
        <v>72</v>
      </c>
      <c r="D22588" s="34">
        <v>100</v>
      </c>
      <c r="E22588" s="34">
        <v>91</v>
      </c>
      <c r="F22588" s="34">
        <v>83</v>
      </c>
      <c r="G22588" s="34">
        <v>94</v>
      </c>
      <c r="H22588" s="34">
        <v>80</v>
      </c>
      <c r="I22588" s="34">
        <v>69</v>
      </c>
      <c r="J22588" s="34">
        <v>58</v>
      </c>
      <c r="K22588" s="34">
        <v>62</v>
      </c>
      <c r="L22588" s="34">
        <v>21</v>
      </c>
      <c r="M22588" s="34">
        <v>47</v>
      </c>
      <c r="N22588" s="34">
        <v>57</v>
      </c>
      <c r="O22588" s="34">
        <v>51</v>
      </c>
      <c r="P22588" s="34">
        <v>62</v>
      </c>
      <c r="Q22588" s="34">
        <v>59</v>
      </c>
      <c r="R22588" s="34">
        <v>60</v>
      </c>
      <c r="S22588" s="34">
        <v>97</v>
      </c>
      <c r="T22588" s="34">
        <v>36</v>
      </c>
      <c r="U22588" s="34">
        <v>47</v>
      </c>
      <c r="V22588" s="34">
        <v>96</v>
      </c>
      <c r="W22588" s="34">
        <v>42</v>
      </c>
      <c r="X22588" s="34">
        <v>80</v>
      </c>
      <c r="Y22588" s="34">
        <v>42</v>
      </c>
      <c r="Z22588" s="34">
        <v>94</v>
      </c>
      <c r="AA22588" s="34">
        <v>81</v>
      </c>
      <c r="AB22588" s="34">
        <v>56</v>
      </c>
      <c r="AC22588" s="34">
        <v>113</v>
      </c>
    </row>
    <row r="22589" spans="1:29" x14ac:dyDescent="0.2">
      <c r="A22589" s="34" t="s">
        <v>83082</v>
      </c>
      <c r="B22589" s="34">
        <v>224</v>
      </c>
      <c r="C22589" s="34">
        <v>140</v>
      </c>
      <c r="D22589" s="34">
        <v>200</v>
      </c>
      <c r="E22589" s="34">
        <v>140</v>
      </c>
      <c r="F22589" s="34">
        <v>218</v>
      </c>
      <c r="G22589" s="34">
        <v>99</v>
      </c>
      <c r="H22589" s="34">
        <v>204</v>
      </c>
      <c r="I22589" s="34">
        <v>184</v>
      </c>
      <c r="J22589" s="34">
        <v>196</v>
      </c>
      <c r="K22589" s="34">
        <v>169</v>
      </c>
      <c r="L22589" s="34">
        <v>203</v>
      </c>
      <c r="M22589" s="34">
        <v>143</v>
      </c>
      <c r="N22589" s="34">
        <v>143</v>
      </c>
      <c r="O22589" s="34">
        <v>155</v>
      </c>
      <c r="P22589" s="34">
        <v>155</v>
      </c>
      <c r="Q22589" s="34">
        <v>236</v>
      </c>
      <c r="R22589" s="34">
        <v>276</v>
      </c>
      <c r="S22589" s="34">
        <v>178</v>
      </c>
      <c r="T22589" s="34">
        <v>320</v>
      </c>
      <c r="U22589" s="34">
        <v>195</v>
      </c>
      <c r="V22589" s="34">
        <v>290</v>
      </c>
      <c r="W22589" s="34">
        <v>219</v>
      </c>
      <c r="X22589" s="34">
        <v>238</v>
      </c>
      <c r="Y22589" s="34">
        <v>244</v>
      </c>
      <c r="Z22589" s="34">
        <v>169</v>
      </c>
      <c r="AA22589" s="34">
        <v>181</v>
      </c>
      <c r="AB22589" s="34">
        <v>311</v>
      </c>
      <c r="AC22589" s="34">
        <v>246</v>
      </c>
    </row>
    <row r="22590" spans="1:29" x14ac:dyDescent="0.2">
      <c r="A22590" s="34" t="s">
        <v>83083</v>
      </c>
      <c r="B22590" s="34">
        <v>508</v>
      </c>
      <c r="C22590" s="34">
        <v>722</v>
      </c>
      <c r="D22590" s="34">
        <v>1057</v>
      </c>
      <c r="E22590" s="34">
        <v>890</v>
      </c>
      <c r="F22590" s="34">
        <v>961</v>
      </c>
      <c r="G22590" s="34">
        <v>949</v>
      </c>
      <c r="H22590" s="34">
        <v>842</v>
      </c>
      <c r="I22590" s="34">
        <v>787</v>
      </c>
      <c r="J22590" s="34">
        <v>878</v>
      </c>
      <c r="K22590" s="34">
        <v>912</v>
      </c>
      <c r="L22590" s="34">
        <v>762</v>
      </c>
      <c r="M22590" s="34">
        <v>708</v>
      </c>
      <c r="N22590" s="34">
        <v>882</v>
      </c>
      <c r="O22590" s="34">
        <v>715</v>
      </c>
      <c r="P22590" s="34">
        <v>842</v>
      </c>
      <c r="Q22590" s="34">
        <v>1145</v>
      </c>
      <c r="R22590" s="34">
        <v>1108</v>
      </c>
      <c r="S22590" s="34">
        <v>1118</v>
      </c>
      <c r="T22590" s="34">
        <v>832</v>
      </c>
      <c r="U22590" s="34">
        <v>852</v>
      </c>
      <c r="V22590" s="34">
        <v>1004</v>
      </c>
      <c r="W22590" s="34">
        <v>1113</v>
      </c>
      <c r="X22590" s="34">
        <v>1098</v>
      </c>
      <c r="Y22590" s="34">
        <v>969</v>
      </c>
      <c r="Z22590" s="34">
        <v>1011</v>
      </c>
      <c r="AA22590" s="34">
        <v>1147</v>
      </c>
      <c r="AB22590" s="34">
        <v>1055</v>
      </c>
      <c r="AC22590" s="34">
        <v>1316</v>
      </c>
    </row>
    <row r="22591" spans="1:29" x14ac:dyDescent="0.2">
      <c r="A22591" s="34" t="s">
        <v>83084</v>
      </c>
      <c r="B22591" s="34">
        <v>282</v>
      </c>
      <c r="C22591" s="34">
        <v>231</v>
      </c>
      <c r="D22591" s="34">
        <v>293</v>
      </c>
      <c r="E22591" s="34">
        <v>235</v>
      </c>
      <c r="F22591" s="34">
        <v>359</v>
      </c>
      <c r="G22591" s="34">
        <v>236</v>
      </c>
      <c r="H22591" s="34">
        <v>338</v>
      </c>
      <c r="I22591" s="34">
        <v>252</v>
      </c>
      <c r="J22591" s="34">
        <v>309</v>
      </c>
      <c r="K22591" s="34">
        <v>201</v>
      </c>
      <c r="L22591" s="34">
        <v>334</v>
      </c>
      <c r="M22591" s="34">
        <v>222</v>
      </c>
      <c r="N22591" s="34">
        <v>263</v>
      </c>
      <c r="O22591" s="34">
        <v>189</v>
      </c>
      <c r="P22591" s="34">
        <v>350</v>
      </c>
      <c r="Q22591" s="34">
        <v>438</v>
      </c>
      <c r="R22591" s="34">
        <v>362</v>
      </c>
      <c r="S22591" s="34">
        <v>270</v>
      </c>
      <c r="T22591" s="34">
        <v>511</v>
      </c>
      <c r="U22591" s="34">
        <v>217</v>
      </c>
      <c r="V22591" s="34">
        <v>372</v>
      </c>
      <c r="W22591" s="34">
        <v>332</v>
      </c>
      <c r="X22591" s="34">
        <v>383</v>
      </c>
      <c r="Y22591" s="34">
        <v>356</v>
      </c>
      <c r="Z22591" s="34">
        <v>374</v>
      </c>
      <c r="AA22591" s="34">
        <v>326</v>
      </c>
      <c r="AB22591" s="34">
        <v>423</v>
      </c>
      <c r="AC22591" s="34">
        <v>448</v>
      </c>
    </row>
    <row r="22592" spans="1:29" x14ac:dyDescent="0.2">
      <c r="A22592" s="34" t="s">
        <v>83085</v>
      </c>
      <c r="B22592" s="34">
        <v>36</v>
      </c>
      <c r="C22592" s="34">
        <v>54</v>
      </c>
      <c r="D22592" s="34">
        <v>59</v>
      </c>
      <c r="E22592" s="34">
        <v>63</v>
      </c>
      <c r="F22592" s="34">
        <v>61</v>
      </c>
      <c r="G22592" s="34">
        <v>50</v>
      </c>
      <c r="H22592" s="34">
        <v>54</v>
      </c>
      <c r="I22592" s="34">
        <v>42</v>
      </c>
      <c r="J22592" s="34">
        <v>43</v>
      </c>
      <c r="K22592" s="34">
        <v>62</v>
      </c>
      <c r="L22592" s="34">
        <v>29</v>
      </c>
      <c r="M22592" s="34">
        <v>51</v>
      </c>
      <c r="N22592" s="34">
        <v>55</v>
      </c>
      <c r="O22592" s="34">
        <v>47</v>
      </c>
      <c r="P22592" s="34">
        <v>27</v>
      </c>
      <c r="Q22592" s="34">
        <v>66</v>
      </c>
      <c r="R22592" s="34">
        <v>58</v>
      </c>
      <c r="S22592" s="34">
        <v>48</v>
      </c>
      <c r="T22592" s="34">
        <v>53</v>
      </c>
      <c r="U22592" s="34">
        <v>29</v>
      </c>
      <c r="V22592" s="34">
        <v>61</v>
      </c>
      <c r="W22592" s="34">
        <v>47</v>
      </c>
      <c r="X22592" s="34">
        <v>86</v>
      </c>
      <c r="Y22592" s="34">
        <v>36</v>
      </c>
      <c r="Z22592" s="34">
        <v>96</v>
      </c>
      <c r="AA22592" s="34">
        <v>78</v>
      </c>
      <c r="AB22592" s="34">
        <v>66</v>
      </c>
      <c r="AC22592" s="34">
        <v>86</v>
      </c>
    </row>
    <row r="22593" spans="1:29" x14ac:dyDescent="0.2">
      <c r="A22593" s="34" t="s">
        <v>83086</v>
      </c>
      <c r="B22593" s="34">
        <v>190</v>
      </c>
      <c r="C22593" s="34">
        <v>185</v>
      </c>
      <c r="D22593" s="34">
        <v>197</v>
      </c>
      <c r="E22593" s="34">
        <v>195</v>
      </c>
      <c r="F22593" s="34">
        <v>200</v>
      </c>
      <c r="G22593" s="34">
        <v>169</v>
      </c>
      <c r="H22593" s="34">
        <v>179</v>
      </c>
      <c r="I22593" s="34">
        <v>146</v>
      </c>
      <c r="J22593" s="34">
        <v>188</v>
      </c>
      <c r="K22593" s="34">
        <v>222</v>
      </c>
      <c r="L22593" s="34">
        <v>170</v>
      </c>
      <c r="M22593" s="34">
        <v>159</v>
      </c>
      <c r="N22593" s="34">
        <v>134</v>
      </c>
      <c r="O22593" s="34">
        <v>141</v>
      </c>
      <c r="P22593" s="34">
        <v>166</v>
      </c>
      <c r="Q22593" s="34">
        <v>190</v>
      </c>
      <c r="R22593" s="34">
        <v>255</v>
      </c>
      <c r="S22593" s="34">
        <v>235</v>
      </c>
      <c r="T22593" s="34">
        <v>230</v>
      </c>
      <c r="U22593" s="34">
        <v>206</v>
      </c>
      <c r="V22593" s="34">
        <v>175</v>
      </c>
      <c r="W22593" s="34">
        <v>223</v>
      </c>
      <c r="X22593" s="34">
        <v>198</v>
      </c>
      <c r="Y22593" s="34">
        <v>242</v>
      </c>
      <c r="Z22593" s="34">
        <v>197</v>
      </c>
      <c r="AA22593" s="34">
        <v>176</v>
      </c>
      <c r="AB22593" s="34">
        <v>237</v>
      </c>
      <c r="AC22593" s="34">
        <v>237</v>
      </c>
    </row>
    <row r="22594" spans="1:29" x14ac:dyDescent="0.2">
      <c r="A22594" s="34" t="s">
        <v>83087</v>
      </c>
      <c r="B22594" s="34">
        <v>70</v>
      </c>
      <c r="C22594" s="34">
        <v>42</v>
      </c>
      <c r="D22594" s="34">
        <v>38</v>
      </c>
      <c r="E22594" s="34">
        <v>75</v>
      </c>
      <c r="F22594" s="34">
        <v>69</v>
      </c>
      <c r="G22594" s="34">
        <v>36</v>
      </c>
      <c r="H22594" s="34">
        <v>56</v>
      </c>
      <c r="I22594" s="34">
        <v>63</v>
      </c>
      <c r="J22594" s="34">
        <v>66</v>
      </c>
      <c r="K22594" s="34">
        <v>52</v>
      </c>
      <c r="L22594" s="34">
        <v>58</v>
      </c>
      <c r="M22594" s="34">
        <v>40</v>
      </c>
      <c r="N22594" s="34">
        <v>51</v>
      </c>
      <c r="O22594" s="34">
        <v>49</v>
      </c>
      <c r="P22594" s="34">
        <v>41</v>
      </c>
      <c r="Q22594" s="34">
        <v>59</v>
      </c>
      <c r="R22594" s="34">
        <v>87</v>
      </c>
      <c r="S22594" s="34">
        <v>63</v>
      </c>
      <c r="T22594" s="34">
        <v>108</v>
      </c>
      <c r="U22594" s="34">
        <v>38</v>
      </c>
      <c r="V22594" s="34">
        <v>109</v>
      </c>
      <c r="W22594" s="34">
        <v>74</v>
      </c>
      <c r="X22594" s="34">
        <v>94</v>
      </c>
      <c r="Y22594" s="34">
        <v>65</v>
      </c>
      <c r="Z22594" s="34">
        <v>74</v>
      </c>
      <c r="AA22594" s="34">
        <v>48</v>
      </c>
      <c r="AB22594" s="34">
        <v>48</v>
      </c>
      <c r="AC22594" s="34">
        <v>78</v>
      </c>
    </row>
    <row r="22595" spans="1:29" x14ac:dyDescent="0.2">
      <c r="A22595" s="34" t="s">
        <v>83088</v>
      </c>
      <c r="B22595" s="34">
        <v>533</v>
      </c>
      <c r="C22595" s="34">
        <v>554</v>
      </c>
      <c r="D22595" s="34">
        <v>874</v>
      </c>
      <c r="E22595" s="34">
        <v>557</v>
      </c>
      <c r="F22595" s="34">
        <v>846</v>
      </c>
      <c r="G22595" s="34">
        <v>546</v>
      </c>
      <c r="H22595" s="34">
        <v>832</v>
      </c>
      <c r="I22595" s="34">
        <v>542</v>
      </c>
      <c r="J22595" s="34">
        <v>850</v>
      </c>
      <c r="K22595" s="34">
        <v>559</v>
      </c>
      <c r="L22595" s="34">
        <v>762</v>
      </c>
      <c r="M22595" s="34">
        <v>471</v>
      </c>
      <c r="N22595" s="34">
        <v>753</v>
      </c>
      <c r="O22595" s="34">
        <v>462</v>
      </c>
      <c r="P22595" s="34">
        <v>758</v>
      </c>
      <c r="Q22595" s="34">
        <v>754</v>
      </c>
      <c r="R22595" s="34">
        <v>1165</v>
      </c>
      <c r="S22595" s="34">
        <v>687</v>
      </c>
      <c r="T22595" s="34">
        <v>1011</v>
      </c>
      <c r="U22595" s="34">
        <v>617</v>
      </c>
      <c r="V22595" s="34">
        <v>1029</v>
      </c>
      <c r="W22595" s="34">
        <v>721</v>
      </c>
      <c r="X22595" s="34">
        <v>1233</v>
      </c>
      <c r="Y22595" s="34">
        <v>617</v>
      </c>
      <c r="Z22595" s="34">
        <v>947</v>
      </c>
      <c r="AA22595" s="34">
        <v>646</v>
      </c>
      <c r="AB22595" s="34">
        <v>1190</v>
      </c>
      <c r="AC22595" s="34">
        <v>880</v>
      </c>
    </row>
    <row r="22596" spans="1:29" x14ac:dyDescent="0.2">
      <c r="A22596" s="34" t="s">
        <v>83089</v>
      </c>
      <c r="B22596" s="34">
        <v>141</v>
      </c>
      <c r="C22596" s="34">
        <v>105</v>
      </c>
      <c r="D22596" s="34">
        <v>164</v>
      </c>
      <c r="E22596" s="34">
        <v>127</v>
      </c>
      <c r="F22596" s="34">
        <v>145</v>
      </c>
      <c r="G22596" s="34">
        <v>109</v>
      </c>
      <c r="H22596" s="34">
        <v>115</v>
      </c>
      <c r="I22596" s="34">
        <v>87</v>
      </c>
      <c r="J22596" s="34">
        <v>112</v>
      </c>
      <c r="K22596" s="34">
        <v>173</v>
      </c>
      <c r="L22596" s="34">
        <v>62</v>
      </c>
      <c r="M22596" s="34">
        <v>103</v>
      </c>
      <c r="N22596" s="34">
        <v>109</v>
      </c>
      <c r="O22596" s="34">
        <v>92</v>
      </c>
      <c r="P22596" s="34">
        <v>108</v>
      </c>
      <c r="Q22596" s="34">
        <v>131</v>
      </c>
      <c r="R22596" s="34">
        <v>142</v>
      </c>
      <c r="S22596" s="34">
        <v>117</v>
      </c>
      <c r="T22596" s="34">
        <v>105</v>
      </c>
      <c r="U22596" s="34">
        <v>123</v>
      </c>
      <c r="V22596" s="34">
        <v>125</v>
      </c>
      <c r="W22596" s="34">
        <v>121</v>
      </c>
      <c r="X22596" s="34">
        <v>145</v>
      </c>
      <c r="Y22596" s="34">
        <v>95</v>
      </c>
      <c r="Z22596" s="34">
        <v>164</v>
      </c>
      <c r="AA22596" s="34">
        <v>142</v>
      </c>
      <c r="AB22596" s="34">
        <v>98</v>
      </c>
      <c r="AC22596" s="34">
        <v>218</v>
      </c>
    </row>
    <row r="22597" spans="1:29" x14ac:dyDescent="0.2">
      <c r="A22597" s="34" t="s">
        <v>83090</v>
      </c>
      <c r="B22597" s="34">
        <v>55</v>
      </c>
      <c r="C22597" s="34">
        <v>40</v>
      </c>
      <c r="D22597" s="34">
        <v>70</v>
      </c>
      <c r="E22597" s="34">
        <v>58</v>
      </c>
      <c r="F22597" s="34">
        <v>61</v>
      </c>
      <c r="G22597" s="34">
        <v>66</v>
      </c>
      <c r="H22597" s="34">
        <v>53</v>
      </c>
      <c r="I22597" s="34">
        <v>61</v>
      </c>
      <c r="J22597" s="34">
        <v>54</v>
      </c>
      <c r="K22597" s="34">
        <v>58</v>
      </c>
      <c r="L22597" s="34">
        <v>41</v>
      </c>
      <c r="M22597" s="34">
        <v>33</v>
      </c>
      <c r="N22597" s="34">
        <v>58</v>
      </c>
      <c r="O22597" s="34">
        <v>46</v>
      </c>
      <c r="P22597" s="34">
        <v>76</v>
      </c>
      <c r="Q22597" s="34">
        <v>82</v>
      </c>
      <c r="R22597" s="34">
        <v>60</v>
      </c>
      <c r="S22597" s="34">
        <v>56</v>
      </c>
      <c r="T22597" s="34">
        <v>50</v>
      </c>
      <c r="U22597" s="34">
        <v>43</v>
      </c>
      <c r="V22597" s="34">
        <v>70</v>
      </c>
      <c r="W22597" s="34">
        <v>48</v>
      </c>
      <c r="X22597" s="34">
        <v>57</v>
      </c>
      <c r="Y22597" s="34">
        <v>52</v>
      </c>
      <c r="Z22597" s="34">
        <v>64</v>
      </c>
      <c r="AA22597" s="34">
        <v>71</v>
      </c>
      <c r="AB22597" s="34">
        <v>72</v>
      </c>
      <c r="AC22597" s="34">
        <v>95</v>
      </c>
    </row>
    <row r="22598" spans="1:29" x14ac:dyDescent="0.2">
      <c r="A22598" s="34" t="s">
        <v>83091</v>
      </c>
      <c r="B22598" s="34">
        <v>73</v>
      </c>
      <c r="C22598" s="34">
        <v>137</v>
      </c>
      <c r="D22598" s="34">
        <v>128</v>
      </c>
      <c r="E22598" s="34">
        <v>175</v>
      </c>
      <c r="F22598" s="34">
        <v>90</v>
      </c>
      <c r="G22598" s="34">
        <v>131</v>
      </c>
      <c r="H22598" s="34">
        <v>117</v>
      </c>
      <c r="I22598" s="34">
        <v>126</v>
      </c>
      <c r="J22598" s="34">
        <v>99</v>
      </c>
      <c r="K22598" s="34">
        <v>107</v>
      </c>
      <c r="L22598" s="34">
        <v>73</v>
      </c>
      <c r="M22598" s="34">
        <v>78</v>
      </c>
      <c r="N22598" s="34">
        <v>103</v>
      </c>
      <c r="O22598" s="34">
        <v>123</v>
      </c>
      <c r="P22598" s="34">
        <v>96</v>
      </c>
      <c r="Q22598" s="34">
        <v>166</v>
      </c>
      <c r="R22598" s="34">
        <v>126</v>
      </c>
      <c r="S22598" s="34">
        <v>133</v>
      </c>
      <c r="T22598" s="34">
        <v>89</v>
      </c>
      <c r="U22598" s="34">
        <v>101</v>
      </c>
      <c r="V22598" s="34">
        <v>127</v>
      </c>
      <c r="W22598" s="34">
        <v>113</v>
      </c>
      <c r="X22598" s="34">
        <v>159</v>
      </c>
      <c r="Y22598" s="34">
        <v>158</v>
      </c>
      <c r="Z22598" s="34">
        <v>125</v>
      </c>
      <c r="AA22598" s="34">
        <v>155</v>
      </c>
      <c r="AB22598" s="34">
        <v>139</v>
      </c>
      <c r="AC22598" s="34">
        <v>200</v>
      </c>
    </row>
    <row r="22599" spans="1:29" x14ac:dyDescent="0.2">
      <c r="A22599" s="34" t="s">
        <v>83092</v>
      </c>
      <c r="B22599" s="34">
        <v>125</v>
      </c>
      <c r="C22599" s="34">
        <v>228</v>
      </c>
      <c r="D22599" s="34">
        <v>240</v>
      </c>
      <c r="E22599" s="34">
        <v>275</v>
      </c>
      <c r="F22599" s="34">
        <v>232</v>
      </c>
      <c r="G22599" s="34">
        <v>177</v>
      </c>
      <c r="H22599" s="34">
        <v>192</v>
      </c>
      <c r="I22599" s="34">
        <v>190</v>
      </c>
      <c r="J22599" s="34">
        <v>156</v>
      </c>
      <c r="K22599" s="34">
        <v>248</v>
      </c>
      <c r="L22599" s="34">
        <v>84</v>
      </c>
      <c r="M22599" s="34">
        <v>198</v>
      </c>
      <c r="N22599" s="34">
        <v>153</v>
      </c>
      <c r="O22599" s="34">
        <v>175</v>
      </c>
      <c r="P22599" s="34">
        <v>172</v>
      </c>
      <c r="Q22599" s="34">
        <v>235</v>
      </c>
      <c r="R22599" s="34">
        <v>188</v>
      </c>
      <c r="S22599" s="34">
        <v>360</v>
      </c>
      <c r="T22599" s="34">
        <v>144</v>
      </c>
      <c r="U22599" s="34">
        <v>194</v>
      </c>
      <c r="V22599" s="34">
        <v>240</v>
      </c>
      <c r="W22599" s="34">
        <v>235</v>
      </c>
      <c r="X22599" s="34">
        <v>289</v>
      </c>
      <c r="Y22599" s="34">
        <v>168</v>
      </c>
      <c r="Z22599" s="34">
        <v>249</v>
      </c>
      <c r="AA22599" s="34">
        <v>323</v>
      </c>
      <c r="AB22599" s="34">
        <v>139</v>
      </c>
      <c r="AC22599" s="34">
        <v>363</v>
      </c>
    </row>
    <row r="22600" spans="1:29" x14ac:dyDescent="0.2">
      <c r="A22600" s="34" t="s">
        <v>83093</v>
      </c>
      <c r="B22600" s="34">
        <v>78</v>
      </c>
      <c r="C22600" s="34">
        <v>97</v>
      </c>
      <c r="D22600" s="34">
        <v>124</v>
      </c>
      <c r="E22600" s="34">
        <v>104</v>
      </c>
      <c r="F22600" s="34">
        <v>118</v>
      </c>
      <c r="G22600" s="34">
        <v>122</v>
      </c>
      <c r="H22600" s="34">
        <v>92</v>
      </c>
      <c r="I22600" s="34">
        <v>118</v>
      </c>
      <c r="J22600" s="34">
        <v>99</v>
      </c>
      <c r="K22600" s="34">
        <v>111</v>
      </c>
      <c r="L22600" s="34">
        <v>109</v>
      </c>
      <c r="M22600" s="34">
        <v>100</v>
      </c>
      <c r="N22600" s="34">
        <v>89</v>
      </c>
      <c r="O22600" s="34">
        <v>84</v>
      </c>
      <c r="P22600" s="34">
        <v>77</v>
      </c>
      <c r="Q22600" s="34">
        <v>136</v>
      </c>
      <c r="R22600" s="34">
        <v>130</v>
      </c>
      <c r="S22600" s="34">
        <v>133</v>
      </c>
      <c r="T22600" s="34">
        <v>134</v>
      </c>
      <c r="U22600" s="34">
        <v>112</v>
      </c>
      <c r="V22600" s="34">
        <v>107</v>
      </c>
      <c r="W22600" s="34">
        <v>138</v>
      </c>
      <c r="X22600" s="34">
        <v>129</v>
      </c>
      <c r="Y22600" s="34">
        <v>108</v>
      </c>
      <c r="Z22600" s="34">
        <v>89</v>
      </c>
      <c r="AA22600" s="34">
        <v>119</v>
      </c>
      <c r="AB22600" s="34">
        <v>132</v>
      </c>
      <c r="AC22600" s="34">
        <v>131</v>
      </c>
    </row>
    <row r="22601" spans="1:29" x14ac:dyDescent="0.2">
      <c r="A22601" s="34" t="s">
        <v>83094</v>
      </c>
      <c r="B22601" s="34">
        <v>50</v>
      </c>
      <c r="C22601" s="34">
        <v>76</v>
      </c>
      <c r="D22601" s="34">
        <v>90</v>
      </c>
      <c r="E22601" s="34">
        <v>113</v>
      </c>
      <c r="F22601" s="34">
        <v>74</v>
      </c>
      <c r="G22601" s="34">
        <v>109</v>
      </c>
      <c r="H22601" s="34">
        <v>72</v>
      </c>
      <c r="I22601" s="34">
        <v>77</v>
      </c>
      <c r="J22601" s="34">
        <v>62</v>
      </c>
      <c r="K22601" s="34">
        <v>80</v>
      </c>
      <c r="L22601" s="34">
        <v>27</v>
      </c>
      <c r="M22601" s="34">
        <v>50</v>
      </c>
      <c r="N22601" s="34">
        <v>81</v>
      </c>
      <c r="O22601" s="34">
        <v>67</v>
      </c>
      <c r="P22601" s="34">
        <v>72</v>
      </c>
      <c r="Q22601" s="34">
        <v>63</v>
      </c>
      <c r="R22601" s="34">
        <v>78</v>
      </c>
      <c r="S22601" s="34">
        <v>121</v>
      </c>
      <c r="T22601" s="34">
        <v>71</v>
      </c>
      <c r="U22601" s="34">
        <v>60</v>
      </c>
      <c r="V22601" s="34">
        <v>93</v>
      </c>
      <c r="W22601" s="34">
        <v>83</v>
      </c>
      <c r="X22601" s="34">
        <v>94</v>
      </c>
      <c r="Y22601" s="34">
        <v>73</v>
      </c>
      <c r="Z22601" s="34">
        <v>79</v>
      </c>
      <c r="AA22601" s="34">
        <v>100</v>
      </c>
      <c r="AB22601" s="34">
        <v>61</v>
      </c>
      <c r="AC22601" s="34">
        <v>128</v>
      </c>
    </row>
    <row r="22602" spans="1:29" x14ac:dyDescent="0.2">
      <c r="A22602" s="34" t="s">
        <v>83095</v>
      </c>
      <c r="B22602" s="34">
        <v>97</v>
      </c>
      <c r="C22602" s="34">
        <v>83</v>
      </c>
      <c r="D22602" s="34">
        <v>136</v>
      </c>
      <c r="E22602" s="34">
        <v>120</v>
      </c>
      <c r="F22602" s="34">
        <v>138</v>
      </c>
      <c r="G22602" s="34">
        <v>119</v>
      </c>
      <c r="H22602" s="34">
        <v>143</v>
      </c>
      <c r="I22602" s="34">
        <v>115</v>
      </c>
      <c r="J22602" s="34">
        <v>131</v>
      </c>
      <c r="K22602" s="34">
        <v>111</v>
      </c>
      <c r="L22602" s="34">
        <v>115</v>
      </c>
      <c r="M22602" s="34">
        <v>98</v>
      </c>
      <c r="N22602" s="34">
        <v>111</v>
      </c>
      <c r="O22602" s="34">
        <v>113</v>
      </c>
      <c r="P22602" s="34">
        <v>104</v>
      </c>
      <c r="Q22602" s="34">
        <v>163</v>
      </c>
      <c r="R22602" s="34">
        <v>168</v>
      </c>
      <c r="S22602" s="34">
        <v>131</v>
      </c>
      <c r="T22602" s="34">
        <v>147</v>
      </c>
      <c r="U22602" s="34">
        <v>89</v>
      </c>
      <c r="V22602" s="34">
        <v>176</v>
      </c>
      <c r="W22602" s="34">
        <v>140</v>
      </c>
      <c r="X22602" s="34">
        <v>189</v>
      </c>
      <c r="Y22602" s="34">
        <v>130</v>
      </c>
      <c r="Z22602" s="34">
        <v>105</v>
      </c>
      <c r="AA22602" s="34">
        <v>157</v>
      </c>
      <c r="AB22602" s="34">
        <v>244</v>
      </c>
      <c r="AC22602" s="34">
        <v>176</v>
      </c>
    </row>
    <row r="22603" spans="1:29" x14ac:dyDescent="0.2">
      <c r="A22603" s="34" t="s">
        <v>83096</v>
      </c>
      <c r="B22603" s="34">
        <v>46</v>
      </c>
      <c r="C22603" s="34">
        <v>73</v>
      </c>
      <c r="D22603" s="34">
        <v>118</v>
      </c>
      <c r="E22603" s="34">
        <v>106</v>
      </c>
      <c r="F22603" s="34">
        <v>92</v>
      </c>
      <c r="G22603" s="34">
        <v>81</v>
      </c>
      <c r="H22603" s="34">
        <v>65</v>
      </c>
      <c r="I22603" s="34">
        <v>88</v>
      </c>
      <c r="J22603" s="34">
        <v>42</v>
      </c>
      <c r="K22603" s="34">
        <v>100</v>
      </c>
      <c r="L22603" s="34">
        <v>27</v>
      </c>
      <c r="M22603" s="34">
        <v>70</v>
      </c>
      <c r="N22603" s="34">
        <v>100</v>
      </c>
      <c r="O22603" s="34">
        <v>73</v>
      </c>
      <c r="P22603" s="34">
        <v>61</v>
      </c>
      <c r="Q22603" s="34">
        <v>83</v>
      </c>
      <c r="R22603" s="34">
        <v>52</v>
      </c>
      <c r="S22603" s="34">
        <v>105</v>
      </c>
      <c r="T22603" s="34">
        <v>41</v>
      </c>
      <c r="U22603" s="34">
        <v>53</v>
      </c>
      <c r="V22603" s="34">
        <v>93</v>
      </c>
      <c r="W22603" s="34">
        <v>53</v>
      </c>
      <c r="X22603" s="34">
        <v>97</v>
      </c>
      <c r="Y22603" s="34">
        <v>27</v>
      </c>
      <c r="Z22603" s="34">
        <v>87</v>
      </c>
      <c r="AA22603" s="34">
        <v>96</v>
      </c>
      <c r="AB22603" s="34">
        <v>66</v>
      </c>
      <c r="AC22603" s="34">
        <v>114</v>
      </c>
    </row>
    <row r="22604" spans="1:29" x14ac:dyDescent="0.2">
      <c r="A22604" s="34" t="s">
        <v>83097</v>
      </c>
      <c r="B22604" s="34">
        <v>42</v>
      </c>
      <c r="C22604" s="34">
        <v>42</v>
      </c>
      <c r="D22604" s="34">
        <v>34</v>
      </c>
      <c r="E22604" s="34">
        <v>43</v>
      </c>
      <c r="F22604" s="34">
        <v>55</v>
      </c>
      <c r="G22604" s="34">
        <v>57</v>
      </c>
      <c r="H22604" s="34">
        <v>41</v>
      </c>
      <c r="I22604" s="34">
        <v>16</v>
      </c>
      <c r="J22604" s="34">
        <v>52</v>
      </c>
      <c r="K22604" s="34">
        <v>39</v>
      </c>
      <c r="L22604" s="34">
        <v>27</v>
      </c>
      <c r="M22604" s="34">
        <v>16</v>
      </c>
      <c r="N22604" s="34">
        <v>22</v>
      </c>
      <c r="O22604" s="34">
        <v>28</v>
      </c>
      <c r="P22604" s="34">
        <v>30</v>
      </c>
      <c r="Q22604" s="34">
        <v>47</v>
      </c>
      <c r="R22604" s="34">
        <v>57</v>
      </c>
      <c r="S22604" s="34">
        <v>60</v>
      </c>
      <c r="T22604" s="34">
        <v>47</v>
      </c>
      <c r="U22604" s="34">
        <v>40</v>
      </c>
      <c r="V22604" s="34">
        <v>46</v>
      </c>
      <c r="W22604" s="34">
        <v>47</v>
      </c>
      <c r="X22604" s="34">
        <v>46</v>
      </c>
      <c r="Y22604" s="34">
        <v>34</v>
      </c>
      <c r="Z22604" s="34">
        <v>38</v>
      </c>
      <c r="AA22604" s="34">
        <v>54</v>
      </c>
      <c r="AB22604" s="34">
        <v>53</v>
      </c>
      <c r="AC22604" s="34">
        <v>66</v>
      </c>
    </row>
    <row r="22605" spans="1:29" x14ac:dyDescent="0.2">
      <c r="A22605" s="34" t="s">
        <v>83098</v>
      </c>
      <c r="B22605" s="34">
        <v>25</v>
      </c>
      <c r="C22605" s="34">
        <v>30</v>
      </c>
      <c r="D22605" s="34">
        <v>46</v>
      </c>
      <c r="E22605" s="34">
        <v>38</v>
      </c>
      <c r="F22605" s="34">
        <v>59</v>
      </c>
      <c r="G22605" s="34">
        <v>53</v>
      </c>
      <c r="H22605" s="34">
        <v>46</v>
      </c>
      <c r="I22605" s="34">
        <v>31</v>
      </c>
      <c r="J22605" s="34">
        <v>47</v>
      </c>
      <c r="K22605" s="34">
        <v>31</v>
      </c>
      <c r="L22605" s="34">
        <v>34</v>
      </c>
      <c r="M22605" s="34">
        <v>45</v>
      </c>
      <c r="N22605" s="34">
        <v>28</v>
      </c>
      <c r="O22605" s="34">
        <v>27</v>
      </c>
      <c r="P22605" s="34">
        <v>38</v>
      </c>
      <c r="Q22605" s="34">
        <v>27</v>
      </c>
      <c r="R22605" s="34">
        <v>44</v>
      </c>
      <c r="S22605" s="34">
        <v>42</v>
      </c>
      <c r="T22605" s="34">
        <v>40</v>
      </c>
      <c r="U22605" s="34">
        <v>25</v>
      </c>
      <c r="V22605" s="34">
        <v>56</v>
      </c>
      <c r="W22605" s="34">
        <v>36</v>
      </c>
      <c r="X22605" s="34">
        <v>66</v>
      </c>
      <c r="Y22605" s="34">
        <v>18</v>
      </c>
      <c r="Z22605" s="34">
        <v>72</v>
      </c>
      <c r="AA22605" s="34">
        <v>31</v>
      </c>
      <c r="AB22605" s="34">
        <v>56</v>
      </c>
      <c r="AC22605" s="34">
        <v>51</v>
      </c>
    </row>
    <row r="22606" spans="1:29" x14ac:dyDescent="0.2">
      <c r="A22606" s="34" t="s">
        <v>83099</v>
      </c>
      <c r="B22606" s="34">
        <v>59</v>
      </c>
      <c r="C22606" s="34">
        <v>61</v>
      </c>
      <c r="D22606" s="34">
        <v>58</v>
      </c>
      <c r="E22606" s="34">
        <v>44</v>
      </c>
      <c r="F22606" s="34">
        <v>43</v>
      </c>
      <c r="G22606" s="34">
        <v>49</v>
      </c>
      <c r="H22606" s="34">
        <v>64</v>
      </c>
      <c r="I22606" s="34">
        <v>82</v>
      </c>
      <c r="J22606" s="34">
        <v>55</v>
      </c>
      <c r="K22606" s="34">
        <v>53</v>
      </c>
      <c r="L22606" s="34">
        <v>50</v>
      </c>
      <c r="M22606" s="34">
        <v>63</v>
      </c>
      <c r="N22606" s="34">
        <v>52</v>
      </c>
      <c r="O22606" s="34">
        <v>42</v>
      </c>
      <c r="P22606" s="34">
        <v>65</v>
      </c>
      <c r="Q22606" s="34">
        <v>62</v>
      </c>
      <c r="R22606" s="34">
        <v>74</v>
      </c>
      <c r="S22606" s="34">
        <v>84</v>
      </c>
      <c r="T22606" s="34">
        <v>52</v>
      </c>
      <c r="U22606" s="34">
        <v>36</v>
      </c>
      <c r="V22606" s="34">
        <v>66</v>
      </c>
      <c r="W22606" s="34">
        <v>82</v>
      </c>
      <c r="X22606" s="34">
        <v>61</v>
      </c>
      <c r="Y22606" s="34">
        <v>73</v>
      </c>
      <c r="Z22606" s="34">
        <v>52</v>
      </c>
      <c r="AA22606" s="34">
        <v>67</v>
      </c>
      <c r="AB22606" s="34">
        <v>67</v>
      </c>
      <c r="AC22606" s="34">
        <v>95</v>
      </c>
    </row>
    <row r="22607" spans="1:29" x14ac:dyDescent="0.2">
      <c r="A22607" s="34" t="s">
        <v>83100</v>
      </c>
      <c r="B22607" s="34">
        <v>116</v>
      </c>
      <c r="C22607" s="34">
        <v>144</v>
      </c>
      <c r="D22607" s="34">
        <v>117</v>
      </c>
      <c r="E22607" s="34">
        <v>94</v>
      </c>
      <c r="F22607" s="34">
        <v>119</v>
      </c>
      <c r="G22607" s="34">
        <v>142</v>
      </c>
      <c r="H22607" s="34">
        <v>107</v>
      </c>
      <c r="I22607" s="34">
        <v>80</v>
      </c>
      <c r="J22607" s="34">
        <v>100</v>
      </c>
      <c r="K22607" s="34">
        <v>145</v>
      </c>
      <c r="L22607" s="34">
        <v>64</v>
      </c>
      <c r="M22607" s="34">
        <v>100</v>
      </c>
      <c r="N22607" s="34">
        <v>111</v>
      </c>
      <c r="O22607" s="34">
        <v>102</v>
      </c>
      <c r="P22607" s="34">
        <v>83</v>
      </c>
      <c r="Q22607" s="34">
        <v>142</v>
      </c>
      <c r="R22607" s="34">
        <v>145</v>
      </c>
      <c r="S22607" s="34">
        <v>127</v>
      </c>
      <c r="T22607" s="34">
        <v>122</v>
      </c>
      <c r="U22607" s="34">
        <v>127</v>
      </c>
      <c r="V22607" s="34">
        <v>119</v>
      </c>
      <c r="W22607" s="34">
        <v>143</v>
      </c>
      <c r="X22607" s="34">
        <v>101</v>
      </c>
      <c r="Y22607" s="34">
        <v>162</v>
      </c>
      <c r="Z22607" s="34">
        <v>127</v>
      </c>
      <c r="AA22607" s="34">
        <v>129</v>
      </c>
      <c r="AB22607" s="34">
        <v>159</v>
      </c>
      <c r="AC22607" s="34">
        <v>194</v>
      </c>
    </row>
    <row r="22608" spans="1:29" x14ac:dyDescent="0.2">
      <c r="A22608" s="34" t="s">
        <v>83101</v>
      </c>
      <c r="B22608" s="34">
        <v>217</v>
      </c>
      <c r="C22608" s="34">
        <v>361</v>
      </c>
      <c r="D22608" s="34">
        <v>421</v>
      </c>
      <c r="E22608" s="34">
        <v>389</v>
      </c>
      <c r="F22608" s="34">
        <v>394</v>
      </c>
      <c r="G22608" s="34">
        <v>368</v>
      </c>
      <c r="H22608" s="34">
        <v>445</v>
      </c>
      <c r="I22608" s="34">
        <v>377</v>
      </c>
      <c r="J22608" s="34">
        <v>374</v>
      </c>
      <c r="K22608" s="34">
        <v>416</v>
      </c>
      <c r="L22608" s="34">
        <v>355</v>
      </c>
      <c r="M22608" s="34">
        <v>338</v>
      </c>
      <c r="N22608" s="34">
        <v>330</v>
      </c>
      <c r="O22608" s="34">
        <v>353</v>
      </c>
      <c r="P22608" s="34">
        <v>378</v>
      </c>
      <c r="Q22608" s="34">
        <v>626</v>
      </c>
      <c r="R22608" s="34">
        <v>534</v>
      </c>
      <c r="S22608" s="34">
        <v>549</v>
      </c>
      <c r="T22608" s="34">
        <v>423</v>
      </c>
      <c r="U22608" s="34">
        <v>453</v>
      </c>
      <c r="V22608" s="34">
        <v>489</v>
      </c>
      <c r="W22608" s="34">
        <v>614</v>
      </c>
      <c r="X22608" s="34">
        <v>495</v>
      </c>
      <c r="Y22608" s="34">
        <v>540</v>
      </c>
      <c r="Z22608" s="34">
        <v>437</v>
      </c>
      <c r="AA22608" s="34">
        <v>553</v>
      </c>
      <c r="AB22608" s="34">
        <v>534</v>
      </c>
      <c r="AC22608" s="34">
        <v>741</v>
      </c>
    </row>
    <row r="22609" spans="1:29" x14ac:dyDescent="0.2">
      <c r="A22609" s="34" t="s">
        <v>83102</v>
      </c>
      <c r="B22609" s="34">
        <v>83</v>
      </c>
      <c r="C22609" s="34">
        <v>120</v>
      </c>
      <c r="D22609" s="34">
        <v>185</v>
      </c>
      <c r="E22609" s="34">
        <v>121</v>
      </c>
      <c r="F22609" s="34">
        <v>158</v>
      </c>
      <c r="G22609" s="34">
        <v>118</v>
      </c>
      <c r="H22609" s="34">
        <v>139</v>
      </c>
      <c r="I22609" s="34">
        <v>126</v>
      </c>
      <c r="J22609" s="34">
        <v>170</v>
      </c>
      <c r="K22609" s="34">
        <v>161</v>
      </c>
      <c r="L22609" s="34">
        <v>120</v>
      </c>
      <c r="M22609" s="34">
        <v>111</v>
      </c>
      <c r="N22609" s="34">
        <v>121</v>
      </c>
      <c r="O22609" s="34">
        <v>114</v>
      </c>
      <c r="P22609" s="34">
        <v>158</v>
      </c>
      <c r="Q22609" s="34">
        <v>211</v>
      </c>
      <c r="R22609" s="34">
        <v>198</v>
      </c>
      <c r="S22609" s="34">
        <v>171</v>
      </c>
      <c r="T22609" s="34">
        <v>155</v>
      </c>
      <c r="U22609" s="34">
        <v>118</v>
      </c>
      <c r="V22609" s="34">
        <v>169</v>
      </c>
      <c r="W22609" s="34">
        <v>177</v>
      </c>
      <c r="X22609" s="34">
        <v>238</v>
      </c>
      <c r="Y22609" s="34">
        <v>155</v>
      </c>
      <c r="Z22609" s="34">
        <v>210</v>
      </c>
      <c r="AA22609" s="34">
        <v>149</v>
      </c>
      <c r="AB22609" s="34">
        <v>219</v>
      </c>
      <c r="AC22609" s="34">
        <v>231</v>
      </c>
    </row>
    <row r="22610" spans="1:29" x14ac:dyDescent="0.2">
      <c r="A22610" s="34" t="s">
        <v>83103</v>
      </c>
      <c r="B22610" s="34">
        <v>101</v>
      </c>
      <c r="C22610" s="34">
        <v>148</v>
      </c>
      <c r="D22610" s="34">
        <v>203</v>
      </c>
      <c r="E22610" s="34">
        <v>136</v>
      </c>
      <c r="F22610" s="34">
        <v>154</v>
      </c>
      <c r="G22610" s="34">
        <v>195</v>
      </c>
      <c r="H22610" s="34">
        <v>163</v>
      </c>
      <c r="I22610" s="34">
        <v>145</v>
      </c>
      <c r="J22610" s="34">
        <v>101</v>
      </c>
      <c r="K22610" s="34">
        <v>135</v>
      </c>
      <c r="L22610" s="34">
        <v>62</v>
      </c>
      <c r="M22610" s="34">
        <v>125</v>
      </c>
      <c r="N22610" s="34">
        <v>121</v>
      </c>
      <c r="O22610" s="34">
        <v>123</v>
      </c>
      <c r="P22610" s="34">
        <v>157</v>
      </c>
      <c r="Q22610" s="34">
        <v>150</v>
      </c>
      <c r="R22610" s="34">
        <v>128</v>
      </c>
      <c r="S22610" s="34">
        <v>183</v>
      </c>
      <c r="T22610" s="34">
        <v>101</v>
      </c>
      <c r="U22610" s="34">
        <v>106</v>
      </c>
      <c r="V22610" s="34">
        <v>146</v>
      </c>
      <c r="W22610" s="34">
        <v>111</v>
      </c>
      <c r="X22610" s="34">
        <v>226</v>
      </c>
      <c r="Y22610" s="34">
        <v>89</v>
      </c>
      <c r="Z22610" s="34">
        <v>200</v>
      </c>
      <c r="AA22610" s="34">
        <v>182</v>
      </c>
      <c r="AB22610" s="34">
        <v>115</v>
      </c>
      <c r="AC22610" s="34">
        <v>177</v>
      </c>
    </row>
    <row r="22611" spans="1:29" x14ac:dyDescent="0.2">
      <c r="A22611" s="34" t="s">
        <v>83104</v>
      </c>
      <c r="B22611" s="34">
        <v>47</v>
      </c>
      <c r="C22611" s="34">
        <v>47</v>
      </c>
      <c r="D22611" s="34">
        <v>83</v>
      </c>
      <c r="E22611" s="34">
        <v>59</v>
      </c>
      <c r="F22611" s="34">
        <v>89</v>
      </c>
      <c r="G22611" s="34">
        <v>55</v>
      </c>
      <c r="H22611" s="34">
        <v>61</v>
      </c>
      <c r="I22611" s="34">
        <v>74</v>
      </c>
      <c r="J22611" s="34">
        <v>71</v>
      </c>
      <c r="K22611" s="34">
        <v>48</v>
      </c>
      <c r="L22611" s="34">
        <v>58</v>
      </c>
      <c r="M22611" s="34">
        <v>46</v>
      </c>
      <c r="N22611" s="34">
        <v>58</v>
      </c>
      <c r="O22611" s="34">
        <v>33</v>
      </c>
      <c r="P22611" s="34">
        <v>64</v>
      </c>
      <c r="Q22611" s="34">
        <v>42</v>
      </c>
      <c r="R22611" s="34">
        <v>69</v>
      </c>
      <c r="S22611" s="34">
        <v>53</v>
      </c>
      <c r="T22611" s="34">
        <v>57</v>
      </c>
      <c r="U22611" s="34">
        <v>57</v>
      </c>
      <c r="V22611" s="34">
        <v>94</v>
      </c>
      <c r="W22611" s="34">
        <v>55</v>
      </c>
      <c r="X22611" s="34">
        <v>67</v>
      </c>
      <c r="Y22611" s="34">
        <v>43</v>
      </c>
      <c r="Z22611" s="34">
        <v>81</v>
      </c>
      <c r="AA22611" s="34">
        <v>39</v>
      </c>
      <c r="AB22611" s="34">
        <v>117</v>
      </c>
      <c r="AC22611" s="34">
        <v>87</v>
      </c>
    </row>
    <row r="22612" spans="1:29" x14ac:dyDescent="0.2">
      <c r="A22612" s="34" t="s">
        <v>83105</v>
      </c>
      <c r="B22612" s="34">
        <v>49</v>
      </c>
      <c r="C22612" s="34">
        <v>46</v>
      </c>
      <c r="D22612" s="34">
        <v>87</v>
      </c>
      <c r="E22612" s="34">
        <v>51</v>
      </c>
      <c r="F22612" s="34">
        <v>109</v>
      </c>
      <c r="G22612" s="34">
        <v>62</v>
      </c>
      <c r="H22612" s="34">
        <v>89</v>
      </c>
      <c r="I22612" s="34">
        <v>68</v>
      </c>
      <c r="J22612" s="34">
        <v>76</v>
      </c>
      <c r="K22612" s="34">
        <v>70</v>
      </c>
      <c r="L22612" s="34">
        <v>73</v>
      </c>
      <c r="M22612" s="34">
        <v>47</v>
      </c>
      <c r="N22612" s="34">
        <v>70</v>
      </c>
      <c r="O22612" s="34">
        <v>62</v>
      </c>
      <c r="P22612" s="34">
        <v>71</v>
      </c>
      <c r="Q22612" s="34">
        <v>95</v>
      </c>
      <c r="R22612" s="34">
        <v>99</v>
      </c>
      <c r="S22612" s="34">
        <v>86</v>
      </c>
      <c r="T22612" s="34">
        <v>86</v>
      </c>
      <c r="U22612" s="34">
        <v>58</v>
      </c>
      <c r="V22612" s="34">
        <v>81</v>
      </c>
      <c r="W22612" s="34">
        <v>58</v>
      </c>
      <c r="X22612" s="34">
        <v>121</v>
      </c>
      <c r="Y22612" s="34">
        <v>78</v>
      </c>
      <c r="Z22612" s="34">
        <v>120</v>
      </c>
      <c r="AA22612" s="34">
        <v>94</v>
      </c>
      <c r="AB22612" s="34">
        <v>93</v>
      </c>
      <c r="AC22612" s="34">
        <v>113</v>
      </c>
    </row>
    <row r="22613" spans="1:29" x14ac:dyDescent="0.2">
      <c r="A22613" s="34" t="s">
        <v>83106</v>
      </c>
      <c r="B22613" s="34">
        <v>227</v>
      </c>
      <c r="C22613" s="34">
        <v>258</v>
      </c>
      <c r="D22613" s="34">
        <v>234</v>
      </c>
      <c r="E22613" s="34">
        <v>223</v>
      </c>
      <c r="F22613" s="34">
        <v>302</v>
      </c>
      <c r="G22613" s="34">
        <v>217</v>
      </c>
      <c r="H22613" s="34">
        <v>259</v>
      </c>
      <c r="I22613" s="34">
        <v>179</v>
      </c>
      <c r="J22613" s="34">
        <v>266</v>
      </c>
      <c r="K22613" s="34">
        <v>185</v>
      </c>
      <c r="L22613" s="34">
        <v>255</v>
      </c>
      <c r="M22613" s="34">
        <v>221</v>
      </c>
      <c r="N22613" s="34">
        <v>194</v>
      </c>
      <c r="O22613" s="34">
        <v>185</v>
      </c>
      <c r="P22613" s="34">
        <v>222</v>
      </c>
      <c r="Q22613" s="34">
        <v>325</v>
      </c>
      <c r="R22613" s="34">
        <v>305</v>
      </c>
      <c r="S22613" s="34">
        <v>282</v>
      </c>
      <c r="T22613" s="34">
        <v>304</v>
      </c>
      <c r="U22613" s="34">
        <v>216</v>
      </c>
      <c r="V22613" s="34">
        <v>332</v>
      </c>
      <c r="W22613" s="34">
        <v>323</v>
      </c>
      <c r="X22613" s="34">
        <v>295</v>
      </c>
      <c r="Y22613" s="34">
        <v>263</v>
      </c>
      <c r="Z22613" s="34">
        <v>285</v>
      </c>
      <c r="AA22613" s="34">
        <v>336</v>
      </c>
      <c r="AB22613" s="34">
        <v>376</v>
      </c>
      <c r="AC22613" s="34">
        <v>395</v>
      </c>
    </row>
    <row r="22614" spans="1:29" x14ac:dyDescent="0.2">
      <c r="A22614" s="34" t="s">
        <v>83107</v>
      </c>
      <c r="B22614" s="34">
        <v>82</v>
      </c>
      <c r="C22614" s="34">
        <v>92</v>
      </c>
      <c r="D22614" s="34">
        <v>85</v>
      </c>
      <c r="E22614" s="34">
        <v>172</v>
      </c>
      <c r="F22614" s="34">
        <v>78</v>
      </c>
      <c r="G22614" s="34">
        <v>156</v>
      </c>
      <c r="H22614" s="34">
        <v>78</v>
      </c>
      <c r="I22614" s="34">
        <v>128</v>
      </c>
      <c r="J22614" s="34">
        <v>69</v>
      </c>
      <c r="K22614" s="34">
        <v>154</v>
      </c>
      <c r="L22614" s="34">
        <v>74</v>
      </c>
      <c r="M22614" s="34">
        <v>87</v>
      </c>
      <c r="N22614" s="34">
        <v>71</v>
      </c>
      <c r="O22614" s="34">
        <v>117</v>
      </c>
      <c r="P22614" s="34">
        <v>75</v>
      </c>
      <c r="Q22614" s="34">
        <v>141</v>
      </c>
      <c r="R22614" s="34">
        <v>93</v>
      </c>
      <c r="S22614" s="34">
        <v>130</v>
      </c>
      <c r="T22614" s="34">
        <v>83</v>
      </c>
      <c r="U22614" s="34">
        <v>137</v>
      </c>
      <c r="V22614" s="34">
        <v>77</v>
      </c>
      <c r="W22614" s="34">
        <v>145</v>
      </c>
      <c r="X22614" s="34">
        <v>95</v>
      </c>
      <c r="Y22614" s="34">
        <v>123</v>
      </c>
      <c r="Z22614" s="34">
        <v>99</v>
      </c>
      <c r="AA22614" s="34">
        <v>187</v>
      </c>
      <c r="AB22614" s="34">
        <v>105</v>
      </c>
      <c r="AC22614" s="34">
        <v>204</v>
      </c>
    </row>
    <row r="22615" spans="1:29" x14ac:dyDescent="0.2">
      <c r="A22615" s="34" t="s">
        <v>83108</v>
      </c>
      <c r="B22615" s="34">
        <v>48</v>
      </c>
      <c r="C22615" s="34">
        <v>58</v>
      </c>
      <c r="D22615" s="34">
        <v>46</v>
      </c>
      <c r="E22615" s="34">
        <v>38</v>
      </c>
      <c r="F22615" s="34">
        <v>44</v>
      </c>
      <c r="G22615" s="34">
        <v>57</v>
      </c>
      <c r="H22615" s="34">
        <v>32</v>
      </c>
      <c r="I22615" s="34">
        <v>39</v>
      </c>
      <c r="J22615" s="34">
        <v>48</v>
      </c>
      <c r="K22615" s="34">
        <v>57</v>
      </c>
      <c r="L22615" s="34">
        <v>38</v>
      </c>
      <c r="M22615" s="34">
        <v>15</v>
      </c>
      <c r="N22615" s="34">
        <v>35</v>
      </c>
      <c r="O22615" s="34">
        <v>38</v>
      </c>
      <c r="P22615" s="34">
        <v>41</v>
      </c>
      <c r="Q22615" s="34">
        <v>50</v>
      </c>
      <c r="R22615" s="34">
        <v>56</v>
      </c>
      <c r="S22615" s="34">
        <v>65</v>
      </c>
      <c r="T22615" s="34">
        <v>42</v>
      </c>
      <c r="U22615" s="34">
        <v>48</v>
      </c>
      <c r="V22615" s="34">
        <v>49</v>
      </c>
      <c r="W22615" s="34">
        <v>54</v>
      </c>
      <c r="X22615" s="34">
        <v>51</v>
      </c>
      <c r="Y22615" s="34">
        <v>39</v>
      </c>
      <c r="Z22615" s="34">
        <v>58</v>
      </c>
      <c r="AA22615" s="34">
        <v>73</v>
      </c>
      <c r="AB22615" s="34">
        <v>49</v>
      </c>
      <c r="AC22615" s="34">
        <v>59</v>
      </c>
    </row>
    <row r="22616" spans="1:29" x14ac:dyDescent="0.2">
      <c r="A22616" s="34" t="s">
        <v>83109</v>
      </c>
      <c r="B22616" s="34">
        <v>160</v>
      </c>
      <c r="C22616" s="34">
        <v>123</v>
      </c>
      <c r="D22616" s="34">
        <v>160</v>
      </c>
      <c r="E22616" s="34">
        <v>126</v>
      </c>
      <c r="F22616" s="34">
        <v>128</v>
      </c>
      <c r="G22616" s="34">
        <v>90</v>
      </c>
      <c r="H22616" s="34">
        <v>137</v>
      </c>
      <c r="I22616" s="34">
        <v>149</v>
      </c>
      <c r="J22616" s="34">
        <v>127</v>
      </c>
      <c r="K22616" s="34">
        <v>120</v>
      </c>
      <c r="L22616" s="34">
        <v>115</v>
      </c>
      <c r="M22616" s="34">
        <v>132</v>
      </c>
      <c r="N22616" s="34">
        <v>109</v>
      </c>
      <c r="O22616" s="34">
        <v>113</v>
      </c>
      <c r="P22616" s="34">
        <v>133</v>
      </c>
      <c r="Q22616" s="34">
        <v>150</v>
      </c>
      <c r="R22616" s="34">
        <v>166</v>
      </c>
      <c r="S22616" s="34">
        <v>148</v>
      </c>
      <c r="T22616" s="34">
        <v>139</v>
      </c>
      <c r="U22616" s="34">
        <v>104</v>
      </c>
      <c r="V22616" s="34">
        <v>202</v>
      </c>
      <c r="W22616" s="34">
        <v>133</v>
      </c>
      <c r="X22616" s="34">
        <v>188</v>
      </c>
      <c r="Y22616" s="34">
        <v>172</v>
      </c>
      <c r="Z22616" s="34">
        <v>178</v>
      </c>
      <c r="AA22616" s="34">
        <v>158</v>
      </c>
      <c r="AB22616" s="34">
        <v>164</v>
      </c>
      <c r="AC22616" s="34">
        <v>213</v>
      </c>
    </row>
    <row r="22617" spans="1:29" x14ac:dyDescent="0.2">
      <c r="A22617" s="34" t="s">
        <v>83110</v>
      </c>
      <c r="B22617" s="34">
        <v>158</v>
      </c>
      <c r="C22617" s="34">
        <v>189</v>
      </c>
      <c r="D22617" s="34">
        <v>198</v>
      </c>
      <c r="E22617" s="34">
        <v>192</v>
      </c>
      <c r="F22617" s="34">
        <v>192</v>
      </c>
      <c r="G22617" s="34">
        <v>118</v>
      </c>
      <c r="H22617" s="34">
        <v>193</v>
      </c>
      <c r="I22617" s="34">
        <v>175</v>
      </c>
      <c r="J22617" s="34">
        <v>183</v>
      </c>
      <c r="K22617" s="34">
        <v>171</v>
      </c>
      <c r="L22617" s="34">
        <v>153</v>
      </c>
      <c r="M22617" s="34">
        <v>143</v>
      </c>
      <c r="N22617" s="34">
        <v>183</v>
      </c>
      <c r="O22617" s="34">
        <v>176</v>
      </c>
      <c r="P22617" s="34">
        <v>216</v>
      </c>
      <c r="Q22617" s="34">
        <v>231</v>
      </c>
      <c r="R22617" s="34">
        <v>248</v>
      </c>
      <c r="S22617" s="34">
        <v>253</v>
      </c>
      <c r="T22617" s="34">
        <v>214</v>
      </c>
      <c r="U22617" s="34">
        <v>160</v>
      </c>
      <c r="V22617" s="34">
        <v>205</v>
      </c>
      <c r="W22617" s="34">
        <v>254</v>
      </c>
      <c r="X22617" s="34">
        <v>271</v>
      </c>
      <c r="Y22617" s="34">
        <v>256</v>
      </c>
      <c r="Z22617" s="34">
        <v>170</v>
      </c>
      <c r="AA22617" s="34">
        <v>203</v>
      </c>
      <c r="AB22617" s="34">
        <v>211</v>
      </c>
      <c r="AC22617" s="34">
        <v>276</v>
      </c>
    </row>
    <row r="22618" spans="1:29" x14ac:dyDescent="0.2">
      <c r="A22618" s="34" t="s">
        <v>83111</v>
      </c>
      <c r="B22618" s="34">
        <v>117</v>
      </c>
      <c r="C22618" s="34">
        <v>105</v>
      </c>
      <c r="D22618" s="34">
        <v>95</v>
      </c>
      <c r="E22618" s="34">
        <v>158</v>
      </c>
      <c r="F22618" s="34">
        <v>132</v>
      </c>
      <c r="G22618" s="34">
        <v>111</v>
      </c>
      <c r="H22618" s="34">
        <v>123</v>
      </c>
      <c r="I22618" s="34">
        <v>120</v>
      </c>
      <c r="J22618" s="34">
        <v>132</v>
      </c>
      <c r="K22618" s="34">
        <v>136</v>
      </c>
      <c r="L22618" s="34">
        <v>141</v>
      </c>
      <c r="M22618" s="34">
        <v>105</v>
      </c>
      <c r="N22618" s="34">
        <v>107</v>
      </c>
      <c r="O22618" s="34">
        <v>118</v>
      </c>
      <c r="P22618" s="34">
        <v>107</v>
      </c>
      <c r="Q22618" s="34">
        <v>139</v>
      </c>
      <c r="R22618" s="34">
        <v>155</v>
      </c>
      <c r="S22618" s="34">
        <v>171</v>
      </c>
      <c r="T22618" s="34">
        <v>169</v>
      </c>
      <c r="U22618" s="34">
        <v>114</v>
      </c>
      <c r="V22618" s="34">
        <v>143</v>
      </c>
      <c r="W22618" s="34">
        <v>157</v>
      </c>
      <c r="X22618" s="34">
        <v>148</v>
      </c>
      <c r="Y22618" s="34">
        <v>144</v>
      </c>
      <c r="Z22618" s="34">
        <v>159</v>
      </c>
      <c r="AA22618" s="34">
        <v>141</v>
      </c>
      <c r="AB22618" s="34">
        <v>134</v>
      </c>
      <c r="AC22618" s="34">
        <v>184</v>
      </c>
    </row>
    <row r="22619" spans="1:29" x14ac:dyDescent="0.2">
      <c r="A22619" s="34" t="s">
        <v>83112</v>
      </c>
      <c r="B22619" s="34">
        <v>103</v>
      </c>
      <c r="C22619" s="34">
        <v>77</v>
      </c>
      <c r="D22619" s="34">
        <v>78</v>
      </c>
      <c r="E22619" s="34">
        <v>92</v>
      </c>
      <c r="F22619" s="34">
        <v>60</v>
      </c>
      <c r="G22619" s="34">
        <v>49</v>
      </c>
      <c r="H22619" s="34">
        <v>97</v>
      </c>
      <c r="I22619" s="34">
        <v>58</v>
      </c>
      <c r="J22619" s="34">
        <v>90</v>
      </c>
      <c r="K22619" s="34">
        <v>85</v>
      </c>
      <c r="L22619" s="34">
        <v>58</v>
      </c>
      <c r="M22619" s="34">
        <v>88</v>
      </c>
      <c r="N22619" s="34">
        <v>55</v>
      </c>
      <c r="O22619" s="34">
        <v>66</v>
      </c>
      <c r="P22619" s="34">
        <v>51</v>
      </c>
      <c r="Q22619" s="34">
        <v>108</v>
      </c>
      <c r="R22619" s="34">
        <v>99</v>
      </c>
      <c r="S22619" s="34">
        <v>99</v>
      </c>
      <c r="T22619" s="34">
        <v>82</v>
      </c>
      <c r="U22619" s="34">
        <v>74</v>
      </c>
      <c r="V22619" s="34">
        <v>89</v>
      </c>
      <c r="W22619" s="34">
        <v>133</v>
      </c>
      <c r="X22619" s="34">
        <v>106</v>
      </c>
      <c r="Y22619" s="34">
        <v>104</v>
      </c>
      <c r="Z22619" s="34">
        <v>101</v>
      </c>
      <c r="AA22619" s="34">
        <v>87</v>
      </c>
      <c r="AB22619" s="34">
        <v>107</v>
      </c>
      <c r="AC22619" s="34">
        <v>130</v>
      </c>
    </row>
    <row r="22620" spans="1:29" x14ac:dyDescent="0.2">
      <c r="A22620" s="34" t="s">
        <v>83113</v>
      </c>
      <c r="B22620" s="34">
        <v>153</v>
      </c>
      <c r="C22620" s="34">
        <v>101</v>
      </c>
      <c r="D22620" s="34">
        <v>91</v>
      </c>
      <c r="E22620" s="34">
        <v>99</v>
      </c>
      <c r="F22620" s="34">
        <v>100</v>
      </c>
      <c r="G22620" s="34">
        <v>116</v>
      </c>
      <c r="H22620" s="34">
        <v>112</v>
      </c>
      <c r="I22620" s="34">
        <v>129</v>
      </c>
      <c r="J22620" s="34">
        <v>70</v>
      </c>
      <c r="K22620" s="34">
        <v>134</v>
      </c>
      <c r="L22620" s="34">
        <v>74</v>
      </c>
      <c r="M22620" s="34">
        <v>106</v>
      </c>
      <c r="N22620" s="34">
        <v>75</v>
      </c>
      <c r="O22620" s="34">
        <v>132</v>
      </c>
      <c r="P22620" s="34">
        <v>114</v>
      </c>
      <c r="Q22620" s="34">
        <v>163</v>
      </c>
      <c r="R22620" s="34">
        <v>116</v>
      </c>
      <c r="S22620" s="34">
        <v>128</v>
      </c>
      <c r="T22620" s="34">
        <v>110</v>
      </c>
      <c r="U22620" s="34">
        <v>137</v>
      </c>
      <c r="V22620" s="34">
        <v>100</v>
      </c>
      <c r="W22620" s="34">
        <v>115</v>
      </c>
      <c r="X22620" s="34">
        <v>86</v>
      </c>
      <c r="Y22620" s="34">
        <v>180</v>
      </c>
      <c r="Z22620" s="34">
        <v>94</v>
      </c>
      <c r="AA22620" s="34">
        <v>184</v>
      </c>
      <c r="AB22620" s="34">
        <v>133</v>
      </c>
      <c r="AC22620" s="34">
        <v>210</v>
      </c>
    </row>
    <row r="22621" spans="1:29" x14ac:dyDescent="0.2">
      <c r="A22621" s="34" t="s">
        <v>83114</v>
      </c>
      <c r="B22621" s="34">
        <v>120</v>
      </c>
      <c r="C22621" s="34">
        <v>133</v>
      </c>
      <c r="D22621" s="34">
        <v>144</v>
      </c>
      <c r="E22621" s="34">
        <v>141</v>
      </c>
      <c r="F22621" s="34">
        <v>181</v>
      </c>
      <c r="G22621" s="34">
        <v>118</v>
      </c>
      <c r="H22621" s="34">
        <v>165</v>
      </c>
      <c r="I22621" s="34">
        <v>105</v>
      </c>
      <c r="J22621" s="34">
        <v>150</v>
      </c>
      <c r="K22621" s="34">
        <v>90</v>
      </c>
      <c r="L22621" s="34">
        <v>104</v>
      </c>
      <c r="M22621" s="34">
        <v>121</v>
      </c>
      <c r="N22621" s="34">
        <v>132</v>
      </c>
      <c r="O22621" s="34">
        <v>96</v>
      </c>
      <c r="P22621" s="34">
        <v>144</v>
      </c>
      <c r="Q22621" s="34">
        <v>160</v>
      </c>
      <c r="R22621" s="34">
        <v>182</v>
      </c>
      <c r="S22621" s="34">
        <v>130</v>
      </c>
      <c r="T22621" s="34">
        <v>169</v>
      </c>
      <c r="U22621" s="34">
        <v>133</v>
      </c>
      <c r="V22621" s="34">
        <v>160</v>
      </c>
      <c r="W22621" s="34">
        <v>168</v>
      </c>
      <c r="X22621" s="34">
        <v>208</v>
      </c>
      <c r="Y22621" s="34">
        <v>127</v>
      </c>
      <c r="Z22621" s="34">
        <v>153</v>
      </c>
      <c r="AA22621" s="34">
        <v>123</v>
      </c>
      <c r="AB22621" s="34">
        <v>154</v>
      </c>
      <c r="AC22621" s="34">
        <v>193</v>
      </c>
    </row>
    <row r="22622" spans="1:29" x14ac:dyDescent="0.2">
      <c r="A22622" s="34" t="s">
        <v>83115</v>
      </c>
      <c r="B22622" s="34">
        <v>103</v>
      </c>
      <c r="C22622" s="34">
        <v>48</v>
      </c>
      <c r="D22622" s="34">
        <v>81</v>
      </c>
      <c r="E22622" s="34">
        <v>47</v>
      </c>
      <c r="F22622" s="34">
        <v>91</v>
      </c>
      <c r="G22622" s="34">
        <v>27</v>
      </c>
      <c r="H22622" s="34">
        <v>72</v>
      </c>
      <c r="I22622" s="34">
        <v>54</v>
      </c>
      <c r="J22622" s="34">
        <v>91</v>
      </c>
      <c r="K22622" s="34">
        <v>56</v>
      </c>
      <c r="L22622" s="34">
        <v>74</v>
      </c>
      <c r="M22622" s="34">
        <v>54</v>
      </c>
      <c r="N22622" s="34">
        <v>75</v>
      </c>
      <c r="O22622" s="34">
        <v>54</v>
      </c>
      <c r="P22622" s="34">
        <v>86</v>
      </c>
      <c r="Q22622" s="34">
        <v>54</v>
      </c>
      <c r="R22622" s="34">
        <v>125</v>
      </c>
      <c r="S22622" s="34">
        <v>55</v>
      </c>
      <c r="T22622" s="34">
        <v>119</v>
      </c>
      <c r="U22622" s="34">
        <v>54</v>
      </c>
      <c r="V22622" s="34">
        <v>91</v>
      </c>
      <c r="W22622" s="34">
        <v>80</v>
      </c>
      <c r="X22622" s="34">
        <v>110</v>
      </c>
      <c r="Y22622" s="34">
        <v>63</v>
      </c>
      <c r="Z22622" s="34">
        <v>109</v>
      </c>
      <c r="AA22622" s="34">
        <v>68</v>
      </c>
      <c r="AB22622" s="34">
        <v>122</v>
      </c>
      <c r="AC22622" s="34">
        <v>98</v>
      </c>
    </row>
    <row r="22623" spans="1:29" x14ac:dyDescent="0.2">
      <c r="A22623" s="34" t="s">
        <v>83116</v>
      </c>
      <c r="B22623" s="34">
        <v>53</v>
      </c>
      <c r="C22623" s="34">
        <v>48</v>
      </c>
      <c r="D22623" s="34">
        <v>69</v>
      </c>
      <c r="E22623" s="34">
        <v>99</v>
      </c>
      <c r="F22623" s="34">
        <v>63</v>
      </c>
      <c r="G22623" s="34">
        <v>65</v>
      </c>
      <c r="H22623" s="34">
        <v>37</v>
      </c>
      <c r="I22623" s="34">
        <v>74</v>
      </c>
      <c r="J22623" s="34">
        <v>37</v>
      </c>
      <c r="K22623" s="34">
        <v>80</v>
      </c>
      <c r="L22623" s="34">
        <v>55</v>
      </c>
      <c r="M22623" s="34">
        <v>71</v>
      </c>
      <c r="N22623" s="34">
        <v>47</v>
      </c>
      <c r="O22623" s="34">
        <v>49</v>
      </c>
      <c r="P22623" s="34">
        <v>43</v>
      </c>
      <c r="Q22623" s="34">
        <v>84</v>
      </c>
      <c r="R22623" s="34">
        <v>65</v>
      </c>
      <c r="S22623" s="34">
        <v>74</v>
      </c>
      <c r="T22623" s="34">
        <v>41</v>
      </c>
      <c r="U22623" s="34">
        <v>76</v>
      </c>
      <c r="V22623" s="34">
        <v>67</v>
      </c>
      <c r="W22623" s="34">
        <v>93</v>
      </c>
      <c r="X22623" s="34">
        <v>77</v>
      </c>
      <c r="Y22623" s="34">
        <v>94</v>
      </c>
      <c r="Z22623" s="34">
        <v>83</v>
      </c>
      <c r="AA22623" s="34">
        <v>56</v>
      </c>
      <c r="AB22623" s="34">
        <v>82</v>
      </c>
      <c r="AC22623" s="34">
        <v>111</v>
      </c>
    </row>
    <row r="22624" spans="1:29" x14ac:dyDescent="0.2">
      <c r="A22624" s="34" t="s">
        <v>83117</v>
      </c>
      <c r="B22624" s="34">
        <v>0</v>
      </c>
      <c r="C22624" s="34">
        <v>0</v>
      </c>
      <c r="D22624" s="34">
        <v>0</v>
      </c>
      <c r="E22624" s="34">
        <v>0</v>
      </c>
      <c r="F22624" s="34">
        <v>0</v>
      </c>
      <c r="G22624" s="34">
        <v>0</v>
      </c>
      <c r="H22624" s="34">
        <v>0</v>
      </c>
      <c r="I22624" s="34">
        <v>0</v>
      </c>
      <c r="J22624" s="34">
        <v>0</v>
      </c>
      <c r="K22624" s="34">
        <v>0</v>
      </c>
      <c r="L22624" s="34">
        <v>0</v>
      </c>
      <c r="M22624" s="34">
        <v>0</v>
      </c>
      <c r="N22624" s="34">
        <v>0</v>
      </c>
      <c r="O22624" s="34">
        <v>0</v>
      </c>
      <c r="P22624" s="34">
        <v>0</v>
      </c>
      <c r="Q22624" s="34">
        <v>0</v>
      </c>
      <c r="R22624" s="34">
        <v>0</v>
      </c>
      <c r="S22624" s="34">
        <v>0</v>
      </c>
      <c r="T22624" s="34">
        <v>0</v>
      </c>
      <c r="U22624" s="34">
        <v>0</v>
      </c>
      <c r="V22624" s="34">
        <v>0</v>
      </c>
      <c r="W22624" s="34">
        <v>0</v>
      </c>
      <c r="X22624" s="34">
        <v>0</v>
      </c>
      <c r="Y22624" s="34">
        <v>0</v>
      </c>
      <c r="Z22624" s="34">
        <v>0</v>
      </c>
      <c r="AA22624" s="34">
        <v>0</v>
      </c>
      <c r="AB22624" s="34">
        <v>0</v>
      </c>
      <c r="AC22624" s="34">
        <v>0</v>
      </c>
    </row>
    <row r="22625" spans="1:29" x14ac:dyDescent="0.2">
      <c r="A22625" s="34" t="s">
        <v>83118</v>
      </c>
      <c r="B22625" s="34">
        <v>125</v>
      </c>
      <c r="C22625" s="34">
        <v>86</v>
      </c>
      <c r="D22625" s="34">
        <v>104</v>
      </c>
      <c r="E22625" s="34">
        <v>102</v>
      </c>
      <c r="F22625" s="34">
        <v>116</v>
      </c>
      <c r="G22625" s="34">
        <v>98</v>
      </c>
      <c r="H22625" s="34">
        <v>70</v>
      </c>
      <c r="I22625" s="34">
        <v>69</v>
      </c>
      <c r="J22625" s="34">
        <v>78</v>
      </c>
      <c r="K22625" s="34">
        <v>61</v>
      </c>
      <c r="L22625" s="34">
        <v>76</v>
      </c>
      <c r="M22625" s="34">
        <v>75</v>
      </c>
      <c r="N22625" s="34">
        <v>100</v>
      </c>
      <c r="O22625" s="34">
        <v>55</v>
      </c>
      <c r="P22625" s="34">
        <v>91</v>
      </c>
      <c r="Q22625" s="34">
        <v>104</v>
      </c>
      <c r="R22625" s="34">
        <v>90</v>
      </c>
      <c r="S22625" s="34">
        <v>77</v>
      </c>
      <c r="T22625" s="34">
        <v>104</v>
      </c>
      <c r="U22625" s="34">
        <v>100</v>
      </c>
      <c r="V22625" s="34">
        <v>117</v>
      </c>
      <c r="W22625" s="34">
        <v>118</v>
      </c>
      <c r="X22625" s="34">
        <v>104</v>
      </c>
      <c r="Y22625" s="34">
        <v>152</v>
      </c>
      <c r="Z22625" s="34">
        <v>84</v>
      </c>
      <c r="AA22625" s="34">
        <v>121</v>
      </c>
      <c r="AB22625" s="34">
        <v>142</v>
      </c>
      <c r="AC22625" s="34">
        <v>118</v>
      </c>
    </row>
    <row r="22626" spans="1:29" x14ac:dyDescent="0.2">
      <c r="A22626" s="34" t="s">
        <v>83119</v>
      </c>
      <c r="B22626" s="34">
        <v>400</v>
      </c>
      <c r="C22626" s="34">
        <v>268</v>
      </c>
      <c r="D22626" s="34">
        <v>394</v>
      </c>
      <c r="E22626" s="34">
        <v>346</v>
      </c>
      <c r="F22626" s="34">
        <v>464</v>
      </c>
      <c r="G22626" s="34">
        <v>267</v>
      </c>
      <c r="H22626" s="34">
        <v>449</v>
      </c>
      <c r="I22626" s="34">
        <v>256</v>
      </c>
      <c r="J22626" s="34">
        <v>458</v>
      </c>
      <c r="K22626" s="34">
        <v>277</v>
      </c>
      <c r="L22626" s="34">
        <v>469</v>
      </c>
      <c r="M22626" s="34">
        <v>266</v>
      </c>
      <c r="N22626" s="34">
        <v>361</v>
      </c>
      <c r="O22626" s="34">
        <v>238</v>
      </c>
      <c r="P22626" s="34">
        <v>462</v>
      </c>
      <c r="Q22626" s="34">
        <v>413</v>
      </c>
      <c r="R22626" s="34">
        <v>593</v>
      </c>
      <c r="S22626" s="34">
        <v>395</v>
      </c>
      <c r="T22626" s="34">
        <v>609</v>
      </c>
      <c r="U22626" s="34">
        <v>324</v>
      </c>
      <c r="V22626" s="34">
        <v>558</v>
      </c>
      <c r="W22626" s="34">
        <v>449</v>
      </c>
      <c r="X22626" s="34">
        <v>476</v>
      </c>
      <c r="Y22626" s="34">
        <v>431</v>
      </c>
      <c r="Z22626" s="34">
        <v>401</v>
      </c>
      <c r="AA22626" s="34">
        <v>390</v>
      </c>
      <c r="AB22626" s="34">
        <v>558</v>
      </c>
      <c r="AC22626" s="34">
        <v>589</v>
      </c>
    </row>
    <row r="22627" spans="1:29" x14ac:dyDescent="0.2">
      <c r="A22627" s="34" t="s">
        <v>83120</v>
      </c>
      <c r="B22627" s="34">
        <v>125</v>
      </c>
      <c r="C22627" s="34">
        <v>132</v>
      </c>
      <c r="D22627" s="34">
        <v>172</v>
      </c>
      <c r="E22627" s="34">
        <v>175</v>
      </c>
      <c r="F22627" s="34">
        <v>184</v>
      </c>
      <c r="G22627" s="34">
        <v>183</v>
      </c>
      <c r="H22627" s="34">
        <v>157</v>
      </c>
      <c r="I22627" s="34">
        <v>129</v>
      </c>
      <c r="J22627" s="34">
        <v>183</v>
      </c>
      <c r="K22627" s="34">
        <v>173</v>
      </c>
      <c r="L22627" s="34">
        <v>102</v>
      </c>
      <c r="M22627" s="34">
        <v>113</v>
      </c>
      <c r="N22627" s="34">
        <v>126</v>
      </c>
      <c r="O22627" s="34">
        <v>133</v>
      </c>
      <c r="P22627" s="34">
        <v>163</v>
      </c>
      <c r="Q22627" s="34">
        <v>171</v>
      </c>
      <c r="R22627" s="34">
        <v>165</v>
      </c>
      <c r="S22627" s="34">
        <v>221</v>
      </c>
      <c r="T22627" s="34">
        <v>136</v>
      </c>
      <c r="U22627" s="34">
        <v>123</v>
      </c>
      <c r="V22627" s="34">
        <v>148</v>
      </c>
      <c r="W22627" s="34">
        <v>138</v>
      </c>
      <c r="X22627" s="34">
        <v>215</v>
      </c>
      <c r="Y22627" s="34">
        <v>162</v>
      </c>
      <c r="Z22627" s="34">
        <v>183</v>
      </c>
      <c r="AA22627" s="34">
        <v>242</v>
      </c>
      <c r="AB22627" s="34">
        <v>159</v>
      </c>
      <c r="AC22627" s="34">
        <v>280</v>
      </c>
    </row>
    <row r="22628" spans="1:29" x14ac:dyDescent="0.2">
      <c r="A22628" s="34" t="s">
        <v>83121</v>
      </c>
      <c r="B22628" s="34">
        <v>194</v>
      </c>
      <c r="C22628" s="34">
        <v>96</v>
      </c>
      <c r="D22628" s="34">
        <v>172</v>
      </c>
      <c r="E22628" s="34">
        <v>99</v>
      </c>
      <c r="F22628" s="34">
        <v>185</v>
      </c>
      <c r="G22628" s="34">
        <v>69</v>
      </c>
      <c r="H22628" s="34">
        <v>143</v>
      </c>
      <c r="I22628" s="34">
        <v>111</v>
      </c>
      <c r="J22628" s="34">
        <v>185</v>
      </c>
      <c r="K22628" s="34">
        <v>111</v>
      </c>
      <c r="L22628" s="34">
        <v>164</v>
      </c>
      <c r="M22628" s="34">
        <v>103</v>
      </c>
      <c r="N22628" s="34">
        <v>144</v>
      </c>
      <c r="O22628" s="34">
        <v>94</v>
      </c>
      <c r="P22628" s="34">
        <v>191</v>
      </c>
      <c r="Q22628" s="34">
        <v>134</v>
      </c>
      <c r="R22628" s="34">
        <v>222</v>
      </c>
      <c r="S22628" s="34">
        <v>134</v>
      </c>
      <c r="T22628" s="34">
        <v>236</v>
      </c>
      <c r="U22628" s="34">
        <v>156</v>
      </c>
      <c r="V22628" s="34">
        <v>189</v>
      </c>
      <c r="W22628" s="34">
        <v>228</v>
      </c>
      <c r="X22628" s="34">
        <v>237</v>
      </c>
      <c r="Y22628" s="34">
        <v>168</v>
      </c>
      <c r="Z22628" s="34">
        <v>162</v>
      </c>
      <c r="AA22628" s="34">
        <v>159</v>
      </c>
      <c r="AB22628" s="34">
        <v>278</v>
      </c>
      <c r="AC22628" s="34">
        <v>248</v>
      </c>
    </row>
    <row r="22629" spans="1:29" x14ac:dyDescent="0.2">
      <c r="A22629" s="34" t="s">
        <v>83122</v>
      </c>
      <c r="B22629" s="34">
        <v>187</v>
      </c>
      <c r="C22629" s="34">
        <v>183</v>
      </c>
      <c r="D22629" s="34">
        <v>245</v>
      </c>
      <c r="E22629" s="34">
        <v>176</v>
      </c>
      <c r="F22629" s="34">
        <v>212</v>
      </c>
      <c r="G22629" s="34">
        <v>186</v>
      </c>
      <c r="H22629" s="34">
        <v>201</v>
      </c>
      <c r="I22629" s="34">
        <v>166</v>
      </c>
      <c r="J22629" s="34">
        <v>258</v>
      </c>
      <c r="K22629" s="34">
        <v>183</v>
      </c>
      <c r="L22629" s="34">
        <v>204</v>
      </c>
      <c r="M22629" s="34">
        <v>156</v>
      </c>
      <c r="N22629" s="34">
        <v>223</v>
      </c>
      <c r="O22629" s="34">
        <v>176</v>
      </c>
      <c r="P22629" s="34">
        <v>207</v>
      </c>
      <c r="Q22629" s="34">
        <v>257</v>
      </c>
      <c r="R22629" s="34">
        <v>329</v>
      </c>
      <c r="S22629" s="34">
        <v>215</v>
      </c>
      <c r="T22629" s="34">
        <v>253</v>
      </c>
      <c r="U22629" s="34">
        <v>168</v>
      </c>
      <c r="V22629" s="34">
        <v>261</v>
      </c>
      <c r="W22629" s="34">
        <v>257</v>
      </c>
      <c r="X22629" s="34">
        <v>282</v>
      </c>
      <c r="Y22629" s="34">
        <v>241</v>
      </c>
      <c r="Z22629" s="34">
        <v>226</v>
      </c>
      <c r="AA22629" s="34">
        <v>293</v>
      </c>
      <c r="AB22629" s="34">
        <v>267</v>
      </c>
      <c r="AC22629" s="34">
        <v>289</v>
      </c>
    </row>
    <row r="22630" spans="1:29" x14ac:dyDescent="0.2">
      <c r="A22630" s="34" t="s">
        <v>83123</v>
      </c>
      <c r="B22630" s="34">
        <v>20</v>
      </c>
      <c r="C22630" s="34">
        <v>70</v>
      </c>
      <c r="D22630" s="34">
        <v>44</v>
      </c>
      <c r="E22630" s="34">
        <v>56</v>
      </c>
      <c r="F22630" s="34">
        <v>37</v>
      </c>
      <c r="G22630" s="34">
        <v>85</v>
      </c>
      <c r="H22630" s="34">
        <v>43</v>
      </c>
      <c r="I22630" s="34">
        <v>50</v>
      </c>
      <c r="J22630" s="34">
        <v>22</v>
      </c>
      <c r="K22630" s="34">
        <v>75</v>
      </c>
      <c r="L22630" s="34">
        <v>17</v>
      </c>
      <c r="M22630" s="34">
        <v>52</v>
      </c>
      <c r="N22630" s="34">
        <v>21</v>
      </c>
      <c r="O22630" s="34">
        <v>57</v>
      </c>
      <c r="P22630" s="34">
        <v>23</v>
      </c>
      <c r="Q22630" s="34">
        <v>81</v>
      </c>
      <c r="R22630" s="34">
        <v>20</v>
      </c>
      <c r="S22630" s="34">
        <v>69</v>
      </c>
      <c r="T22630" s="34">
        <v>20</v>
      </c>
      <c r="U22630" s="34">
        <v>43</v>
      </c>
      <c r="V22630" s="34">
        <v>26</v>
      </c>
      <c r="W22630" s="34">
        <v>45</v>
      </c>
      <c r="X22630" s="34">
        <v>32</v>
      </c>
      <c r="Y22630" s="34">
        <v>63</v>
      </c>
      <c r="Z22630" s="34">
        <v>32</v>
      </c>
      <c r="AA22630" s="34">
        <v>87</v>
      </c>
      <c r="AB22630" s="34">
        <v>32</v>
      </c>
      <c r="AC22630" s="34">
        <v>73</v>
      </c>
    </row>
    <row r="22631" spans="1:29" x14ac:dyDescent="0.2">
      <c r="A22631" s="34" t="s">
        <v>83124</v>
      </c>
      <c r="B22631" s="34">
        <v>138</v>
      </c>
      <c r="C22631" s="34">
        <v>88</v>
      </c>
      <c r="D22631" s="34">
        <v>148</v>
      </c>
      <c r="E22631" s="34">
        <v>75</v>
      </c>
      <c r="F22631" s="34">
        <v>132</v>
      </c>
      <c r="G22631" s="34">
        <v>99</v>
      </c>
      <c r="H22631" s="34">
        <v>153</v>
      </c>
      <c r="I22631" s="34">
        <v>92</v>
      </c>
      <c r="J22631" s="34">
        <v>160</v>
      </c>
      <c r="K22631" s="34">
        <v>117</v>
      </c>
      <c r="L22631" s="34">
        <v>151</v>
      </c>
      <c r="M22631" s="34">
        <v>84</v>
      </c>
      <c r="N22631" s="34">
        <v>101</v>
      </c>
      <c r="O22631" s="34">
        <v>94</v>
      </c>
      <c r="P22631" s="34">
        <v>113</v>
      </c>
      <c r="Q22631" s="34">
        <v>140</v>
      </c>
      <c r="R22631" s="34">
        <v>205</v>
      </c>
      <c r="S22631" s="34">
        <v>134</v>
      </c>
      <c r="T22631" s="34">
        <v>134</v>
      </c>
      <c r="U22631" s="34">
        <v>108</v>
      </c>
      <c r="V22631" s="34">
        <v>148</v>
      </c>
      <c r="W22631" s="34">
        <v>138</v>
      </c>
      <c r="X22631" s="34">
        <v>234</v>
      </c>
      <c r="Y22631" s="34">
        <v>188</v>
      </c>
      <c r="Z22631" s="34">
        <v>144</v>
      </c>
      <c r="AA22631" s="34">
        <v>136</v>
      </c>
      <c r="AB22631" s="34">
        <v>234</v>
      </c>
      <c r="AC22631" s="34">
        <v>159</v>
      </c>
    </row>
    <row r="22632" spans="1:29" x14ac:dyDescent="0.2">
      <c r="A22632" s="34" t="s">
        <v>83125</v>
      </c>
      <c r="B22632" s="34">
        <v>43</v>
      </c>
      <c r="C22632" s="34">
        <v>66</v>
      </c>
      <c r="D22632" s="34">
        <v>29</v>
      </c>
      <c r="E22632" s="34">
        <v>64</v>
      </c>
      <c r="F22632" s="34">
        <v>39</v>
      </c>
      <c r="G22632" s="34">
        <v>45</v>
      </c>
      <c r="H22632" s="34">
        <v>42</v>
      </c>
      <c r="I22632" s="34">
        <v>33</v>
      </c>
      <c r="J22632" s="34">
        <v>30</v>
      </c>
      <c r="K22632" s="34">
        <v>59</v>
      </c>
      <c r="L22632" s="34">
        <v>27</v>
      </c>
      <c r="M22632" s="34">
        <v>33</v>
      </c>
      <c r="N22632" s="34">
        <v>23</v>
      </c>
      <c r="O22632" s="34">
        <v>23</v>
      </c>
      <c r="P22632" s="34">
        <v>17</v>
      </c>
      <c r="Q22632" s="34">
        <v>55</v>
      </c>
      <c r="R22632" s="34">
        <v>40</v>
      </c>
      <c r="S22632" s="34">
        <v>78</v>
      </c>
      <c r="T22632" s="34">
        <v>48</v>
      </c>
      <c r="U22632" s="34">
        <v>42</v>
      </c>
      <c r="V22632" s="34">
        <v>32</v>
      </c>
      <c r="W22632" s="34">
        <v>45</v>
      </c>
      <c r="X22632" s="34">
        <v>46</v>
      </c>
      <c r="Y22632" s="34">
        <v>38</v>
      </c>
      <c r="Z22632" s="34">
        <v>27</v>
      </c>
      <c r="AA22632" s="34">
        <v>61</v>
      </c>
      <c r="AB22632" s="34">
        <v>53</v>
      </c>
      <c r="AC22632" s="34">
        <v>71</v>
      </c>
    </row>
    <row r="22633" spans="1:29" x14ac:dyDescent="0.2">
      <c r="A22633" s="34" t="s">
        <v>83126</v>
      </c>
      <c r="B22633" s="34">
        <v>148</v>
      </c>
      <c r="C22633" s="34">
        <v>99</v>
      </c>
      <c r="D22633" s="34">
        <v>131</v>
      </c>
      <c r="E22633" s="34">
        <v>124</v>
      </c>
      <c r="F22633" s="34">
        <v>160</v>
      </c>
      <c r="G22633" s="34">
        <v>135</v>
      </c>
      <c r="H22633" s="34">
        <v>155</v>
      </c>
      <c r="I22633" s="34">
        <v>126</v>
      </c>
      <c r="J22633" s="34">
        <v>134</v>
      </c>
      <c r="K22633" s="34">
        <v>129</v>
      </c>
      <c r="L22633" s="34">
        <v>98</v>
      </c>
      <c r="M22633" s="34">
        <v>117</v>
      </c>
      <c r="N22633" s="34">
        <v>103</v>
      </c>
      <c r="O22633" s="34">
        <v>86</v>
      </c>
      <c r="P22633" s="34">
        <v>153</v>
      </c>
      <c r="Q22633" s="34">
        <v>178</v>
      </c>
      <c r="R22633" s="34">
        <v>190</v>
      </c>
      <c r="S22633" s="34">
        <v>140</v>
      </c>
      <c r="T22633" s="34">
        <v>151</v>
      </c>
      <c r="U22633" s="34">
        <v>129</v>
      </c>
      <c r="V22633" s="34">
        <v>212</v>
      </c>
      <c r="W22633" s="34">
        <v>153</v>
      </c>
      <c r="X22633" s="34">
        <v>148</v>
      </c>
      <c r="Y22633" s="34">
        <v>154</v>
      </c>
      <c r="Z22633" s="34">
        <v>170</v>
      </c>
      <c r="AA22633" s="34">
        <v>154</v>
      </c>
      <c r="AB22633" s="34">
        <v>137</v>
      </c>
      <c r="AC22633" s="34">
        <v>184</v>
      </c>
    </row>
    <row r="22634" spans="1:29" x14ac:dyDescent="0.2">
      <c r="A22634" s="34" t="s">
        <v>83127</v>
      </c>
      <c r="B22634" s="34">
        <v>372</v>
      </c>
      <c r="C22634" s="34">
        <v>317</v>
      </c>
      <c r="D22634" s="34">
        <v>398</v>
      </c>
      <c r="E22634" s="34">
        <v>356</v>
      </c>
      <c r="F22634" s="34">
        <v>415</v>
      </c>
      <c r="G22634" s="34">
        <v>287</v>
      </c>
      <c r="H22634" s="34">
        <v>395</v>
      </c>
      <c r="I22634" s="34">
        <v>321</v>
      </c>
      <c r="J22634" s="34">
        <v>377</v>
      </c>
      <c r="K22634" s="34">
        <v>322</v>
      </c>
      <c r="L22634" s="34">
        <v>380</v>
      </c>
      <c r="M22634" s="34">
        <v>275</v>
      </c>
      <c r="N22634" s="34">
        <v>365</v>
      </c>
      <c r="O22634" s="34">
        <v>287</v>
      </c>
      <c r="P22634" s="34">
        <v>382</v>
      </c>
      <c r="Q22634" s="34">
        <v>499</v>
      </c>
      <c r="R22634" s="34">
        <v>501</v>
      </c>
      <c r="S22634" s="34">
        <v>410</v>
      </c>
      <c r="T22634" s="34">
        <v>535</v>
      </c>
      <c r="U22634" s="34">
        <v>372</v>
      </c>
      <c r="V22634" s="34">
        <v>536</v>
      </c>
      <c r="W22634" s="34">
        <v>437</v>
      </c>
      <c r="X22634" s="34">
        <v>522</v>
      </c>
      <c r="Y22634" s="34">
        <v>432</v>
      </c>
      <c r="Z22634" s="34">
        <v>479</v>
      </c>
      <c r="AA22634" s="34">
        <v>453</v>
      </c>
      <c r="AB22634" s="34">
        <v>549</v>
      </c>
      <c r="AC22634" s="34">
        <v>586</v>
      </c>
    </row>
    <row r="22635" spans="1:29" x14ac:dyDescent="0.2">
      <c r="A22635" s="34" t="s">
        <v>83128</v>
      </c>
      <c r="B22635" s="34">
        <v>136</v>
      </c>
      <c r="C22635" s="34">
        <v>233</v>
      </c>
      <c r="D22635" s="34">
        <v>217</v>
      </c>
      <c r="E22635" s="34">
        <v>236</v>
      </c>
      <c r="F22635" s="34">
        <v>184</v>
      </c>
      <c r="G22635" s="34">
        <v>220</v>
      </c>
      <c r="H22635" s="34">
        <v>152</v>
      </c>
      <c r="I22635" s="34">
        <v>181</v>
      </c>
      <c r="J22635" s="34">
        <v>183</v>
      </c>
      <c r="K22635" s="34">
        <v>185</v>
      </c>
      <c r="L22635" s="34">
        <v>169</v>
      </c>
      <c r="M22635" s="34">
        <v>185</v>
      </c>
      <c r="N22635" s="34">
        <v>166</v>
      </c>
      <c r="O22635" s="34">
        <v>199</v>
      </c>
      <c r="P22635" s="34">
        <v>161</v>
      </c>
      <c r="Q22635" s="34">
        <v>219</v>
      </c>
      <c r="R22635" s="34">
        <v>225</v>
      </c>
      <c r="S22635" s="34">
        <v>237</v>
      </c>
      <c r="T22635" s="34">
        <v>243</v>
      </c>
      <c r="U22635" s="34">
        <v>152</v>
      </c>
      <c r="V22635" s="34">
        <v>276</v>
      </c>
      <c r="W22635" s="34">
        <v>240</v>
      </c>
      <c r="X22635" s="34">
        <v>236</v>
      </c>
      <c r="Y22635" s="34">
        <v>249</v>
      </c>
      <c r="Z22635" s="34">
        <v>189</v>
      </c>
      <c r="AA22635" s="34">
        <v>256</v>
      </c>
      <c r="AB22635" s="34">
        <v>203</v>
      </c>
      <c r="AC22635" s="34">
        <v>317</v>
      </c>
    </row>
    <row r="22636" spans="1:29" x14ac:dyDescent="0.2">
      <c r="A22636" s="34" t="s">
        <v>83129</v>
      </c>
      <c r="B22636" s="34">
        <v>39</v>
      </c>
      <c r="C22636" s="34">
        <v>70</v>
      </c>
      <c r="D22636" s="34">
        <v>64</v>
      </c>
      <c r="E22636" s="34">
        <v>78</v>
      </c>
      <c r="F22636" s="34">
        <v>70</v>
      </c>
      <c r="G22636" s="34">
        <v>32</v>
      </c>
      <c r="H22636" s="34">
        <v>61</v>
      </c>
      <c r="I22636" s="34">
        <v>64</v>
      </c>
      <c r="J22636" s="34">
        <v>57</v>
      </c>
      <c r="K22636" s="34">
        <v>68</v>
      </c>
      <c r="L22636" s="34">
        <v>20</v>
      </c>
      <c r="M22636" s="34">
        <v>46</v>
      </c>
      <c r="N22636" s="34">
        <v>61</v>
      </c>
      <c r="O22636" s="34">
        <v>52</v>
      </c>
      <c r="P22636" s="34">
        <v>61</v>
      </c>
      <c r="Q22636" s="34">
        <v>75</v>
      </c>
      <c r="R22636" s="34">
        <v>52</v>
      </c>
      <c r="S22636" s="34">
        <v>99</v>
      </c>
      <c r="T22636" s="34">
        <v>43</v>
      </c>
      <c r="U22636" s="34">
        <v>42</v>
      </c>
      <c r="V22636" s="34">
        <v>72</v>
      </c>
      <c r="W22636" s="34">
        <v>61</v>
      </c>
      <c r="X22636" s="34">
        <v>85</v>
      </c>
      <c r="Y22636" s="34">
        <v>63</v>
      </c>
      <c r="Z22636" s="34">
        <v>50</v>
      </c>
      <c r="AA22636" s="34">
        <v>89</v>
      </c>
      <c r="AB22636" s="34">
        <v>47</v>
      </c>
      <c r="AC22636" s="34">
        <v>81</v>
      </c>
    </row>
    <row r="22637" spans="1:29" x14ac:dyDescent="0.2">
      <c r="A22637" s="34" t="s">
        <v>83130</v>
      </c>
      <c r="B22637" s="34">
        <v>478</v>
      </c>
      <c r="C22637" s="34">
        <v>275</v>
      </c>
      <c r="D22637" s="34">
        <v>393</v>
      </c>
      <c r="E22637" s="34">
        <v>273</v>
      </c>
      <c r="F22637" s="34">
        <v>475</v>
      </c>
      <c r="G22637" s="34">
        <v>251</v>
      </c>
      <c r="H22637" s="34">
        <v>423</v>
      </c>
      <c r="I22637" s="34">
        <v>306</v>
      </c>
      <c r="J22637" s="34">
        <v>421</v>
      </c>
      <c r="K22637" s="34">
        <v>262</v>
      </c>
      <c r="L22637" s="34">
        <v>390</v>
      </c>
      <c r="M22637" s="34">
        <v>254</v>
      </c>
      <c r="N22637" s="34">
        <v>259</v>
      </c>
      <c r="O22637" s="34">
        <v>291</v>
      </c>
      <c r="P22637" s="34">
        <v>378</v>
      </c>
      <c r="Q22637" s="34">
        <v>467</v>
      </c>
      <c r="R22637" s="34">
        <v>548</v>
      </c>
      <c r="S22637" s="34">
        <v>362</v>
      </c>
      <c r="T22637" s="34">
        <v>487</v>
      </c>
      <c r="U22637" s="34">
        <v>330</v>
      </c>
      <c r="V22637" s="34">
        <v>500</v>
      </c>
      <c r="W22637" s="34">
        <v>348</v>
      </c>
      <c r="X22637" s="34">
        <v>473</v>
      </c>
      <c r="Y22637" s="34">
        <v>362</v>
      </c>
      <c r="Z22637" s="34">
        <v>439</v>
      </c>
      <c r="AA22637" s="34">
        <v>370</v>
      </c>
      <c r="AB22637" s="34">
        <v>583</v>
      </c>
      <c r="AC22637" s="34">
        <v>493</v>
      </c>
    </row>
    <row r="22638" spans="1:29" x14ac:dyDescent="0.2">
      <c r="A22638" s="34" t="s">
        <v>83131</v>
      </c>
      <c r="B22638" s="34">
        <v>64</v>
      </c>
      <c r="C22638" s="34">
        <v>65</v>
      </c>
      <c r="D22638" s="34">
        <v>75</v>
      </c>
      <c r="E22638" s="34">
        <v>79</v>
      </c>
      <c r="F22638" s="34">
        <v>58</v>
      </c>
      <c r="G22638" s="34">
        <v>50</v>
      </c>
      <c r="H22638" s="34">
        <v>58</v>
      </c>
      <c r="I22638" s="34">
        <v>89</v>
      </c>
      <c r="J22638" s="34">
        <v>44</v>
      </c>
      <c r="K22638" s="34">
        <v>95</v>
      </c>
      <c r="L22638" s="34">
        <v>39</v>
      </c>
      <c r="M22638" s="34">
        <v>62</v>
      </c>
      <c r="N22638" s="34">
        <v>46</v>
      </c>
      <c r="O22638" s="34">
        <v>52</v>
      </c>
      <c r="P22638" s="34">
        <v>67</v>
      </c>
      <c r="Q22638" s="34">
        <v>81</v>
      </c>
      <c r="R22638" s="34">
        <v>69</v>
      </c>
      <c r="S22638" s="34">
        <v>90</v>
      </c>
      <c r="T22638" s="34">
        <v>53</v>
      </c>
      <c r="U22638" s="34">
        <v>83</v>
      </c>
      <c r="V22638" s="34">
        <v>70</v>
      </c>
      <c r="W22638" s="34">
        <v>61</v>
      </c>
      <c r="X22638" s="34">
        <v>108</v>
      </c>
      <c r="Y22638" s="34">
        <v>57</v>
      </c>
      <c r="Z22638" s="34">
        <v>61</v>
      </c>
      <c r="AA22638" s="34">
        <v>102</v>
      </c>
      <c r="AB22638" s="34">
        <v>94</v>
      </c>
      <c r="AC22638" s="34">
        <v>121</v>
      </c>
    </row>
    <row r="22639" spans="1:29" x14ac:dyDescent="0.2">
      <c r="A22639" s="34" t="s">
        <v>83132</v>
      </c>
      <c r="B22639" s="34">
        <v>62</v>
      </c>
      <c r="C22639" s="34">
        <v>49</v>
      </c>
      <c r="D22639" s="34">
        <v>68</v>
      </c>
      <c r="E22639" s="34">
        <v>71</v>
      </c>
      <c r="F22639" s="34">
        <v>94</v>
      </c>
      <c r="G22639" s="34">
        <v>84</v>
      </c>
      <c r="H22639" s="34">
        <v>65</v>
      </c>
      <c r="I22639" s="34">
        <v>53</v>
      </c>
      <c r="J22639" s="34">
        <v>56</v>
      </c>
      <c r="K22639" s="34">
        <v>71</v>
      </c>
      <c r="L22639" s="34">
        <v>42</v>
      </c>
      <c r="M22639" s="34">
        <v>47</v>
      </c>
      <c r="N22639" s="34">
        <v>67</v>
      </c>
      <c r="O22639" s="34">
        <v>57</v>
      </c>
      <c r="P22639" s="34">
        <v>56</v>
      </c>
      <c r="Q22639" s="34">
        <v>69</v>
      </c>
      <c r="R22639" s="34">
        <v>82</v>
      </c>
      <c r="S22639" s="34">
        <v>60</v>
      </c>
      <c r="T22639" s="34">
        <v>52</v>
      </c>
      <c r="U22639" s="34">
        <v>44</v>
      </c>
      <c r="V22639" s="34">
        <v>82</v>
      </c>
      <c r="W22639" s="34">
        <v>49</v>
      </c>
      <c r="X22639" s="34">
        <v>92</v>
      </c>
      <c r="Y22639" s="34">
        <v>80</v>
      </c>
      <c r="Z22639" s="34">
        <v>58</v>
      </c>
      <c r="AA22639" s="34">
        <v>90</v>
      </c>
      <c r="AB22639" s="34">
        <v>46</v>
      </c>
      <c r="AC22639" s="34">
        <v>91</v>
      </c>
    </row>
    <row r="22640" spans="1:29" x14ac:dyDescent="0.2">
      <c r="A22640" s="34" t="s">
        <v>83133</v>
      </c>
      <c r="B22640" s="34">
        <v>109</v>
      </c>
      <c r="C22640" s="34">
        <v>110</v>
      </c>
      <c r="D22640" s="34">
        <v>135</v>
      </c>
      <c r="E22640" s="34">
        <v>124</v>
      </c>
      <c r="F22640" s="34">
        <v>114</v>
      </c>
      <c r="G22640" s="34">
        <v>183</v>
      </c>
      <c r="H22640" s="34">
        <v>73</v>
      </c>
      <c r="I22640" s="34">
        <v>108</v>
      </c>
      <c r="J22640" s="34">
        <v>114</v>
      </c>
      <c r="K22640" s="34">
        <v>172</v>
      </c>
      <c r="L22640" s="34">
        <v>57</v>
      </c>
      <c r="M22640" s="34">
        <v>105</v>
      </c>
      <c r="N22640" s="34">
        <v>107</v>
      </c>
      <c r="O22640" s="34">
        <v>123</v>
      </c>
      <c r="P22640" s="34">
        <v>95</v>
      </c>
      <c r="Q22640" s="34">
        <v>179</v>
      </c>
      <c r="R22640" s="34">
        <v>120</v>
      </c>
      <c r="S22640" s="34">
        <v>173</v>
      </c>
      <c r="T22640" s="34">
        <v>101</v>
      </c>
      <c r="U22640" s="34">
        <v>118</v>
      </c>
      <c r="V22640" s="34">
        <v>134</v>
      </c>
      <c r="W22640" s="34">
        <v>110</v>
      </c>
      <c r="X22640" s="34">
        <v>136</v>
      </c>
      <c r="Y22640" s="34">
        <v>120</v>
      </c>
      <c r="Z22640" s="34">
        <v>145</v>
      </c>
      <c r="AA22640" s="34">
        <v>172</v>
      </c>
      <c r="AB22640" s="34">
        <v>99</v>
      </c>
      <c r="AC22640" s="34">
        <v>192</v>
      </c>
    </row>
    <row r="22641" spans="1:29" x14ac:dyDescent="0.2">
      <c r="A22641" s="34" t="s">
        <v>83134</v>
      </c>
      <c r="B22641" s="34">
        <v>125</v>
      </c>
      <c r="C22641" s="34">
        <v>213</v>
      </c>
      <c r="D22641" s="34">
        <v>184</v>
      </c>
      <c r="E22641" s="34">
        <v>165</v>
      </c>
      <c r="F22641" s="34">
        <v>188</v>
      </c>
      <c r="G22641" s="34">
        <v>249</v>
      </c>
      <c r="H22641" s="34">
        <v>175</v>
      </c>
      <c r="I22641" s="34">
        <v>199</v>
      </c>
      <c r="J22641" s="34">
        <v>165</v>
      </c>
      <c r="K22641" s="34">
        <v>214</v>
      </c>
      <c r="L22641" s="34">
        <v>123</v>
      </c>
      <c r="M22641" s="34">
        <v>151</v>
      </c>
      <c r="N22641" s="34">
        <v>153</v>
      </c>
      <c r="O22641" s="34">
        <v>199</v>
      </c>
      <c r="P22641" s="34">
        <v>200</v>
      </c>
      <c r="Q22641" s="34">
        <v>296</v>
      </c>
      <c r="R22641" s="34">
        <v>201</v>
      </c>
      <c r="S22641" s="34">
        <v>243</v>
      </c>
      <c r="T22641" s="34">
        <v>197</v>
      </c>
      <c r="U22641" s="34">
        <v>191</v>
      </c>
      <c r="V22641" s="34">
        <v>280</v>
      </c>
      <c r="W22641" s="34">
        <v>210</v>
      </c>
      <c r="X22641" s="34">
        <v>255</v>
      </c>
      <c r="Y22641" s="34">
        <v>252</v>
      </c>
      <c r="Z22641" s="34">
        <v>216</v>
      </c>
      <c r="AA22641" s="34">
        <v>281</v>
      </c>
      <c r="AB22641" s="34">
        <v>248</v>
      </c>
      <c r="AC22641" s="34">
        <v>344</v>
      </c>
    </row>
    <row r="22642" spans="1:29" x14ac:dyDescent="0.2">
      <c r="A22642" s="34" t="s">
        <v>83135</v>
      </c>
      <c r="B22642" s="34">
        <v>48</v>
      </c>
      <c r="C22642" s="34">
        <v>42</v>
      </c>
      <c r="D22642" s="34">
        <v>61</v>
      </c>
      <c r="E22642" s="34">
        <v>45</v>
      </c>
      <c r="F22642" s="34">
        <v>63</v>
      </c>
      <c r="G22642" s="34">
        <v>61</v>
      </c>
      <c r="H22642" s="34">
        <v>39</v>
      </c>
      <c r="I22642" s="34">
        <v>45</v>
      </c>
      <c r="J22642" s="34">
        <v>51</v>
      </c>
      <c r="K22642" s="34">
        <v>34</v>
      </c>
      <c r="L22642" s="34">
        <v>28</v>
      </c>
      <c r="M22642" s="34">
        <v>46</v>
      </c>
      <c r="N22642" s="34">
        <v>36</v>
      </c>
      <c r="O22642" s="34">
        <v>34</v>
      </c>
      <c r="P22642" s="34">
        <v>45</v>
      </c>
      <c r="Q22642" s="34">
        <v>78</v>
      </c>
      <c r="R22642" s="34">
        <v>42</v>
      </c>
      <c r="S22642" s="34">
        <v>64</v>
      </c>
      <c r="T22642" s="34">
        <v>29</v>
      </c>
      <c r="U22642" s="34">
        <v>42</v>
      </c>
      <c r="V22642" s="34">
        <v>56</v>
      </c>
      <c r="W22642" s="34">
        <v>41</v>
      </c>
      <c r="X22642" s="34">
        <v>66</v>
      </c>
      <c r="Y22642" s="34">
        <v>44</v>
      </c>
      <c r="Z22642" s="34">
        <v>61</v>
      </c>
      <c r="AA22642" s="34">
        <v>49</v>
      </c>
      <c r="AB22642" s="34">
        <v>48</v>
      </c>
      <c r="AC22642" s="34">
        <v>57</v>
      </c>
    </row>
    <row r="22643" spans="1:29" x14ac:dyDescent="0.2">
      <c r="A22643" s="34" t="s">
        <v>83136</v>
      </c>
      <c r="B22643" s="34">
        <v>108</v>
      </c>
      <c r="C22643" s="34">
        <v>273</v>
      </c>
      <c r="D22643" s="34">
        <v>216</v>
      </c>
      <c r="E22643" s="34">
        <v>208</v>
      </c>
      <c r="F22643" s="34">
        <v>144</v>
      </c>
      <c r="G22643" s="34">
        <v>261</v>
      </c>
      <c r="H22643" s="34">
        <v>196</v>
      </c>
      <c r="I22643" s="34">
        <v>231</v>
      </c>
      <c r="J22643" s="34">
        <v>149</v>
      </c>
      <c r="K22643" s="34">
        <v>303</v>
      </c>
      <c r="L22643" s="34">
        <v>130</v>
      </c>
      <c r="M22643" s="34">
        <v>205</v>
      </c>
      <c r="N22643" s="34">
        <v>147</v>
      </c>
      <c r="O22643" s="34">
        <v>227</v>
      </c>
      <c r="P22643" s="34">
        <v>150</v>
      </c>
      <c r="Q22643" s="34">
        <v>329</v>
      </c>
      <c r="R22643" s="34">
        <v>200</v>
      </c>
      <c r="S22643" s="34">
        <v>326</v>
      </c>
      <c r="T22643" s="34">
        <v>131</v>
      </c>
      <c r="U22643" s="34">
        <v>264</v>
      </c>
      <c r="V22643" s="34">
        <v>172</v>
      </c>
      <c r="W22643" s="34">
        <v>301</v>
      </c>
      <c r="X22643" s="34">
        <v>186</v>
      </c>
      <c r="Y22643" s="34">
        <v>322</v>
      </c>
      <c r="Z22643" s="34">
        <v>183</v>
      </c>
      <c r="AA22643" s="34">
        <v>357</v>
      </c>
      <c r="AB22643" s="34">
        <v>187</v>
      </c>
      <c r="AC22643" s="34">
        <v>481</v>
      </c>
    </row>
    <row r="22644" spans="1:29" x14ac:dyDescent="0.2">
      <c r="A22644" s="34" t="s">
        <v>83137</v>
      </c>
      <c r="B22644" s="34">
        <v>78</v>
      </c>
      <c r="C22644" s="34">
        <v>102</v>
      </c>
      <c r="D22644" s="34">
        <v>124</v>
      </c>
      <c r="E22644" s="34">
        <v>116</v>
      </c>
      <c r="F22644" s="34">
        <v>115</v>
      </c>
      <c r="G22644" s="34">
        <v>125</v>
      </c>
      <c r="H22644" s="34">
        <v>101</v>
      </c>
      <c r="I22644" s="34">
        <v>116</v>
      </c>
      <c r="J22644" s="34">
        <v>98</v>
      </c>
      <c r="K22644" s="34">
        <v>141</v>
      </c>
      <c r="L22644" s="34">
        <v>75</v>
      </c>
      <c r="M22644" s="34">
        <v>90</v>
      </c>
      <c r="N22644" s="34">
        <v>89</v>
      </c>
      <c r="O22644" s="34">
        <v>116</v>
      </c>
      <c r="P22644" s="34">
        <v>101</v>
      </c>
      <c r="Q22644" s="34">
        <v>120</v>
      </c>
      <c r="R22644" s="34">
        <v>139</v>
      </c>
      <c r="S22644" s="34">
        <v>139</v>
      </c>
      <c r="T22644" s="34">
        <v>122</v>
      </c>
      <c r="U22644" s="34">
        <v>91</v>
      </c>
      <c r="V22644" s="34">
        <v>113</v>
      </c>
      <c r="W22644" s="34">
        <v>117</v>
      </c>
      <c r="X22644" s="34">
        <v>150</v>
      </c>
      <c r="Y22644" s="34">
        <v>107</v>
      </c>
      <c r="Z22644" s="34">
        <v>124</v>
      </c>
      <c r="AA22644" s="34">
        <v>144</v>
      </c>
      <c r="AB22644" s="34">
        <v>115</v>
      </c>
      <c r="AC22644" s="34">
        <v>171</v>
      </c>
    </row>
    <row r="22645" spans="1:29" x14ac:dyDescent="0.2">
      <c r="A22645" s="34" t="s">
        <v>83138</v>
      </c>
      <c r="B22645" s="34">
        <v>137</v>
      </c>
      <c r="C22645" s="34">
        <v>148</v>
      </c>
      <c r="D22645" s="34">
        <v>174</v>
      </c>
      <c r="E22645" s="34">
        <v>185</v>
      </c>
      <c r="F22645" s="34">
        <v>205</v>
      </c>
      <c r="G22645" s="34">
        <v>126</v>
      </c>
      <c r="H22645" s="34">
        <v>219</v>
      </c>
      <c r="I22645" s="34">
        <v>151</v>
      </c>
      <c r="J22645" s="34">
        <v>182</v>
      </c>
      <c r="K22645" s="34">
        <v>187</v>
      </c>
      <c r="L22645" s="34">
        <v>186</v>
      </c>
      <c r="M22645" s="34">
        <v>203</v>
      </c>
      <c r="N22645" s="34">
        <v>181</v>
      </c>
      <c r="O22645" s="34">
        <v>133</v>
      </c>
      <c r="P22645" s="34">
        <v>201</v>
      </c>
      <c r="Q22645" s="34">
        <v>198</v>
      </c>
      <c r="R22645" s="34">
        <v>237</v>
      </c>
      <c r="S22645" s="34">
        <v>181</v>
      </c>
      <c r="T22645" s="34">
        <v>233</v>
      </c>
      <c r="U22645" s="34">
        <v>170</v>
      </c>
      <c r="V22645" s="34">
        <v>218</v>
      </c>
      <c r="W22645" s="34">
        <v>230</v>
      </c>
      <c r="X22645" s="34">
        <v>241</v>
      </c>
      <c r="Y22645" s="34">
        <v>171</v>
      </c>
      <c r="Z22645" s="34">
        <v>209</v>
      </c>
      <c r="AA22645" s="34">
        <v>203</v>
      </c>
      <c r="AB22645" s="34">
        <v>274</v>
      </c>
      <c r="AC22645" s="34">
        <v>300</v>
      </c>
    </row>
    <row r="22646" spans="1:29" x14ac:dyDescent="0.2">
      <c r="A22646" s="34" t="s">
        <v>83139</v>
      </c>
      <c r="B22646" s="34">
        <v>63</v>
      </c>
      <c r="C22646" s="34">
        <v>55</v>
      </c>
      <c r="D22646" s="34">
        <v>53</v>
      </c>
      <c r="E22646" s="34">
        <v>53</v>
      </c>
      <c r="F22646" s="34">
        <v>82</v>
      </c>
      <c r="G22646" s="34">
        <v>79</v>
      </c>
      <c r="H22646" s="34">
        <v>76</v>
      </c>
      <c r="I22646" s="34">
        <v>46</v>
      </c>
      <c r="J22646" s="34">
        <v>63</v>
      </c>
      <c r="K22646" s="34">
        <v>73</v>
      </c>
      <c r="L22646" s="34">
        <v>43</v>
      </c>
      <c r="M22646" s="34">
        <v>46</v>
      </c>
      <c r="N22646" s="34">
        <v>56</v>
      </c>
      <c r="O22646" s="34">
        <v>51</v>
      </c>
      <c r="P22646" s="34">
        <v>56</v>
      </c>
      <c r="Q22646" s="34">
        <v>91</v>
      </c>
      <c r="R22646" s="34">
        <v>70</v>
      </c>
      <c r="S22646" s="34">
        <v>84</v>
      </c>
      <c r="T22646" s="34">
        <v>75</v>
      </c>
      <c r="U22646" s="34">
        <v>86</v>
      </c>
      <c r="V22646" s="34">
        <v>97</v>
      </c>
      <c r="W22646" s="34">
        <v>79</v>
      </c>
      <c r="X22646" s="34">
        <v>78</v>
      </c>
      <c r="Y22646" s="34">
        <v>100</v>
      </c>
      <c r="Z22646" s="34">
        <v>73</v>
      </c>
      <c r="AA22646" s="34">
        <v>86</v>
      </c>
      <c r="AB22646" s="34">
        <v>101</v>
      </c>
      <c r="AC22646" s="34">
        <v>119</v>
      </c>
    </row>
    <row r="22647" spans="1:29" x14ac:dyDescent="0.2">
      <c r="A22647" s="34" t="s">
        <v>83140</v>
      </c>
      <c r="B22647" s="34">
        <v>68</v>
      </c>
      <c r="C22647" s="34">
        <v>164</v>
      </c>
      <c r="D22647" s="34">
        <v>196</v>
      </c>
      <c r="E22647" s="34">
        <v>169</v>
      </c>
      <c r="F22647" s="34">
        <v>157</v>
      </c>
      <c r="G22647" s="34">
        <v>149</v>
      </c>
      <c r="H22647" s="34">
        <v>87</v>
      </c>
      <c r="I22647" s="34">
        <v>123</v>
      </c>
      <c r="J22647" s="34">
        <v>102</v>
      </c>
      <c r="K22647" s="34">
        <v>170</v>
      </c>
      <c r="L22647" s="34">
        <v>48</v>
      </c>
      <c r="M22647" s="34">
        <v>108</v>
      </c>
      <c r="N22647" s="34">
        <v>114</v>
      </c>
      <c r="O22647" s="34">
        <v>121</v>
      </c>
      <c r="P22647" s="34">
        <v>116</v>
      </c>
      <c r="Q22647" s="34">
        <v>158</v>
      </c>
      <c r="R22647" s="34">
        <v>122</v>
      </c>
      <c r="S22647" s="34">
        <v>191</v>
      </c>
      <c r="T22647" s="34">
        <v>76</v>
      </c>
      <c r="U22647" s="34">
        <v>122</v>
      </c>
      <c r="V22647" s="34">
        <v>139</v>
      </c>
      <c r="W22647" s="34">
        <v>156</v>
      </c>
      <c r="X22647" s="34">
        <v>154</v>
      </c>
      <c r="Y22647" s="34">
        <v>103</v>
      </c>
      <c r="Z22647" s="34">
        <v>147</v>
      </c>
      <c r="AA22647" s="34">
        <v>195</v>
      </c>
      <c r="AB22647" s="34">
        <v>82</v>
      </c>
      <c r="AC22647" s="34">
        <v>235</v>
      </c>
    </row>
    <row r="22648" spans="1:29" x14ac:dyDescent="0.2">
      <c r="A22648" s="34" t="s">
        <v>83141</v>
      </c>
      <c r="B22648" s="34">
        <v>156</v>
      </c>
      <c r="C22648" s="34">
        <v>169</v>
      </c>
      <c r="D22648" s="34">
        <v>196</v>
      </c>
      <c r="E22648" s="34">
        <v>178</v>
      </c>
      <c r="F22648" s="34">
        <v>212</v>
      </c>
      <c r="G22648" s="34">
        <v>109</v>
      </c>
      <c r="H22648" s="34">
        <v>179</v>
      </c>
      <c r="I22648" s="34">
        <v>158</v>
      </c>
      <c r="J22648" s="34">
        <v>102</v>
      </c>
      <c r="K22648" s="34">
        <v>203</v>
      </c>
      <c r="L22648" s="34">
        <v>152</v>
      </c>
      <c r="M22648" s="34">
        <v>173</v>
      </c>
      <c r="N22648" s="34">
        <v>174</v>
      </c>
      <c r="O22648" s="34">
        <v>197</v>
      </c>
      <c r="P22648" s="34">
        <v>183</v>
      </c>
      <c r="Q22648" s="34">
        <v>248</v>
      </c>
      <c r="R22648" s="34">
        <v>236</v>
      </c>
      <c r="S22648" s="34">
        <v>235</v>
      </c>
      <c r="T22648" s="34">
        <v>250</v>
      </c>
      <c r="U22648" s="34">
        <v>196</v>
      </c>
      <c r="V22648" s="34">
        <v>209</v>
      </c>
      <c r="W22648" s="34">
        <v>338</v>
      </c>
      <c r="X22648" s="34">
        <v>184</v>
      </c>
      <c r="Y22648" s="34">
        <v>249</v>
      </c>
      <c r="Z22648" s="34">
        <v>190</v>
      </c>
      <c r="AA22648" s="34">
        <v>274</v>
      </c>
      <c r="AB22648" s="34">
        <v>259</v>
      </c>
      <c r="AC22648" s="34">
        <v>306</v>
      </c>
    </row>
    <row r="22649" spans="1:29" x14ac:dyDescent="0.2">
      <c r="A22649" s="34" t="s">
        <v>83142</v>
      </c>
      <c r="B22649" s="34">
        <v>57</v>
      </c>
      <c r="C22649" s="34">
        <v>34</v>
      </c>
      <c r="D22649" s="34">
        <v>26</v>
      </c>
      <c r="E22649" s="34">
        <v>23</v>
      </c>
      <c r="F22649" s="34">
        <v>39</v>
      </c>
      <c r="G22649" s="34">
        <v>36</v>
      </c>
      <c r="H22649" s="34">
        <v>27</v>
      </c>
      <c r="I22649" s="34">
        <v>45</v>
      </c>
      <c r="J22649" s="34">
        <v>29</v>
      </c>
      <c r="K22649" s="34">
        <v>53</v>
      </c>
      <c r="L22649" s="34">
        <v>16</v>
      </c>
      <c r="M22649" s="34">
        <v>54</v>
      </c>
      <c r="N22649" s="34">
        <v>18</v>
      </c>
      <c r="O22649" s="34">
        <v>35</v>
      </c>
      <c r="P22649" s="34">
        <v>22</v>
      </c>
      <c r="Q22649" s="34">
        <v>32</v>
      </c>
      <c r="R22649" s="34">
        <v>20</v>
      </c>
      <c r="S22649" s="34">
        <v>38</v>
      </c>
      <c r="T22649" s="34">
        <v>14</v>
      </c>
      <c r="U22649" s="34">
        <v>21</v>
      </c>
      <c r="V22649" s="34">
        <v>32</v>
      </c>
      <c r="W22649" s="34">
        <v>47</v>
      </c>
      <c r="X22649" s="34">
        <v>25</v>
      </c>
      <c r="Y22649" s="34">
        <v>36</v>
      </c>
      <c r="Z22649" s="34">
        <v>23</v>
      </c>
      <c r="AA22649" s="34">
        <v>29</v>
      </c>
      <c r="AB22649" s="34">
        <v>27</v>
      </c>
      <c r="AC22649" s="34">
        <v>44</v>
      </c>
    </row>
    <row r="22650" spans="1:29" x14ac:dyDescent="0.2">
      <c r="A22650" s="34" t="s">
        <v>83143</v>
      </c>
      <c r="B22650" s="34">
        <v>166</v>
      </c>
      <c r="C22650" s="34">
        <v>221</v>
      </c>
      <c r="D22650" s="34">
        <v>315</v>
      </c>
      <c r="E22650" s="34">
        <v>284</v>
      </c>
      <c r="F22650" s="34">
        <v>301</v>
      </c>
      <c r="G22650" s="34">
        <v>241</v>
      </c>
      <c r="H22650" s="34">
        <v>281</v>
      </c>
      <c r="I22650" s="34">
        <v>225</v>
      </c>
      <c r="J22650" s="34">
        <v>270</v>
      </c>
      <c r="K22650" s="34">
        <v>232</v>
      </c>
      <c r="L22650" s="34">
        <v>213</v>
      </c>
      <c r="M22650" s="34">
        <v>219</v>
      </c>
      <c r="N22650" s="34">
        <v>206</v>
      </c>
      <c r="O22650" s="34">
        <v>198</v>
      </c>
      <c r="P22650" s="34">
        <v>267</v>
      </c>
      <c r="Q22650" s="34">
        <v>342</v>
      </c>
      <c r="R22650" s="34">
        <v>332</v>
      </c>
      <c r="S22650" s="34">
        <v>314</v>
      </c>
      <c r="T22650" s="34">
        <v>278</v>
      </c>
      <c r="U22650" s="34">
        <v>256</v>
      </c>
      <c r="V22650" s="34">
        <v>306</v>
      </c>
      <c r="W22650" s="34">
        <v>322</v>
      </c>
      <c r="X22650" s="34">
        <v>378</v>
      </c>
      <c r="Y22650" s="34">
        <v>310</v>
      </c>
      <c r="Z22650" s="34">
        <v>320</v>
      </c>
      <c r="AA22650" s="34">
        <v>334</v>
      </c>
      <c r="AB22650" s="34">
        <v>391</v>
      </c>
      <c r="AC22650" s="34">
        <v>427</v>
      </c>
    </row>
    <row r="22651" spans="1:29" x14ac:dyDescent="0.2">
      <c r="A22651" s="34" t="s">
        <v>83144</v>
      </c>
      <c r="B22651" s="34">
        <v>19</v>
      </c>
      <c r="C22651" s="34">
        <v>3</v>
      </c>
      <c r="D22651" s="34">
        <v>8</v>
      </c>
      <c r="E22651" s="34">
        <v>5</v>
      </c>
      <c r="F22651" s="34">
        <v>2</v>
      </c>
      <c r="G22651" s="34">
        <v>1</v>
      </c>
      <c r="H22651" s="34">
        <v>12</v>
      </c>
      <c r="I22651" s="34">
        <v>6</v>
      </c>
      <c r="J22651" s="34">
        <v>11</v>
      </c>
      <c r="K22651" s="34">
        <v>8</v>
      </c>
      <c r="L22651" s="34">
        <v>3</v>
      </c>
      <c r="M22651" s="34">
        <v>4</v>
      </c>
      <c r="N22651" s="34">
        <v>1</v>
      </c>
      <c r="O22651" s="34">
        <v>4</v>
      </c>
      <c r="P22651" s="34">
        <v>1</v>
      </c>
      <c r="Q22651" s="34">
        <v>9</v>
      </c>
      <c r="R22651" s="34">
        <v>9</v>
      </c>
      <c r="S22651" s="34">
        <v>5</v>
      </c>
      <c r="T22651" s="34">
        <v>3</v>
      </c>
      <c r="U22651" s="34">
        <v>3</v>
      </c>
      <c r="V22651" s="34">
        <v>4</v>
      </c>
      <c r="W22651" s="34">
        <v>3</v>
      </c>
      <c r="X22651" s="34">
        <v>11</v>
      </c>
      <c r="Y22651" s="34">
        <v>4</v>
      </c>
      <c r="Z22651" s="34">
        <v>5</v>
      </c>
      <c r="AA22651" s="34">
        <v>9</v>
      </c>
      <c r="AB22651" s="34">
        <v>3</v>
      </c>
      <c r="AC22651" s="34">
        <v>11</v>
      </c>
    </row>
    <row r="22652" spans="1:29" x14ac:dyDescent="0.2">
      <c r="A22652" s="34" t="s">
        <v>83145</v>
      </c>
      <c r="B22652" s="34">
        <v>100</v>
      </c>
      <c r="C22652" s="34">
        <v>89</v>
      </c>
      <c r="D22652" s="34">
        <v>98</v>
      </c>
      <c r="E22652" s="34">
        <v>95</v>
      </c>
      <c r="F22652" s="34">
        <v>102</v>
      </c>
      <c r="G22652" s="34">
        <v>107</v>
      </c>
      <c r="H22652" s="34">
        <v>115</v>
      </c>
      <c r="I22652" s="34">
        <v>107</v>
      </c>
      <c r="J22652" s="34">
        <v>92</v>
      </c>
      <c r="K22652" s="34">
        <v>114</v>
      </c>
      <c r="L22652" s="34">
        <v>107</v>
      </c>
      <c r="M22652" s="34">
        <v>87</v>
      </c>
      <c r="N22652" s="34">
        <v>75</v>
      </c>
      <c r="O22652" s="34">
        <v>77</v>
      </c>
      <c r="P22652" s="34">
        <v>77</v>
      </c>
      <c r="Q22652" s="34">
        <v>129</v>
      </c>
      <c r="R22652" s="34">
        <v>173</v>
      </c>
      <c r="S22652" s="34">
        <v>125</v>
      </c>
      <c r="T22652" s="34">
        <v>101</v>
      </c>
      <c r="U22652" s="34">
        <v>102</v>
      </c>
      <c r="V22652" s="34">
        <v>165</v>
      </c>
      <c r="W22652" s="34">
        <v>153</v>
      </c>
      <c r="X22652" s="34">
        <v>179</v>
      </c>
      <c r="Y22652" s="34">
        <v>116</v>
      </c>
      <c r="Z22652" s="34">
        <v>119</v>
      </c>
      <c r="AA22652" s="34">
        <v>136</v>
      </c>
      <c r="AB22652" s="34">
        <v>152</v>
      </c>
      <c r="AC22652" s="34">
        <v>221</v>
      </c>
    </row>
    <row r="22653" spans="1:29" x14ac:dyDescent="0.2">
      <c r="A22653" s="34" t="s">
        <v>83146</v>
      </c>
      <c r="B22653" s="34">
        <v>66</v>
      </c>
      <c r="C22653" s="34">
        <v>82</v>
      </c>
      <c r="D22653" s="34">
        <v>88</v>
      </c>
      <c r="E22653" s="34">
        <v>103</v>
      </c>
      <c r="F22653" s="34">
        <v>115</v>
      </c>
      <c r="G22653" s="34">
        <v>64</v>
      </c>
      <c r="H22653" s="34">
        <v>94</v>
      </c>
      <c r="I22653" s="34">
        <v>75</v>
      </c>
      <c r="J22653" s="34">
        <v>97</v>
      </c>
      <c r="K22653" s="34">
        <v>83</v>
      </c>
      <c r="L22653" s="34">
        <v>80</v>
      </c>
      <c r="M22653" s="34">
        <v>71</v>
      </c>
      <c r="N22653" s="34">
        <v>76</v>
      </c>
      <c r="O22653" s="34">
        <v>103</v>
      </c>
      <c r="P22653" s="34">
        <v>75</v>
      </c>
      <c r="Q22653" s="34">
        <v>151</v>
      </c>
      <c r="R22653" s="34">
        <v>93</v>
      </c>
      <c r="S22653" s="34">
        <v>126</v>
      </c>
      <c r="T22653" s="34">
        <v>107</v>
      </c>
      <c r="U22653" s="34">
        <v>98</v>
      </c>
      <c r="V22653" s="34">
        <v>78</v>
      </c>
      <c r="W22653" s="34">
        <v>125</v>
      </c>
      <c r="X22653" s="34">
        <v>140</v>
      </c>
      <c r="Y22653" s="34">
        <v>86</v>
      </c>
      <c r="Z22653" s="34">
        <v>63</v>
      </c>
      <c r="AA22653" s="34">
        <v>102</v>
      </c>
      <c r="AB22653" s="34">
        <v>100</v>
      </c>
      <c r="AC22653" s="34">
        <v>153</v>
      </c>
    </row>
    <row r="22654" spans="1:29" x14ac:dyDescent="0.2">
      <c r="A22654" s="34" t="s">
        <v>83147</v>
      </c>
      <c r="B22654" s="34">
        <v>89</v>
      </c>
      <c r="C22654" s="34">
        <v>75</v>
      </c>
      <c r="D22654" s="34">
        <v>82</v>
      </c>
      <c r="E22654" s="34">
        <v>61</v>
      </c>
      <c r="F22654" s="34">
        <v>76</v>
      </c>
      <c r="G22654" s="34">
        <v>74</v>
      </c>
      <c r="H22654" s="34">
        <v>72</v>
      </c>
      <c r="I22654" s="34">
        <v>58</v>
      </c>
      <c r="J22654" s="34">
        <v>42</v>
      </c>
      <c r="K22654" s="34">
        <v>77</v>
      </c>
      <c r="L22654" s="34">
        <v>28</v>
      </c>
      <c r="M22654" s="34">
        <v>63</v>
      </c>
      <c r="N22654" s="34">
        <v>56</v>
      </c>
      <c r="O22654" s="34">
        <v>60</v>
      </c>
      <c r="P22654" s="34">
        <v>49</v>
      </c>
      <c r="Q22654" s="34">
        <v>57</v>
      </c>
      <c r="R22654" s="34">
        <v>57</v>
      </c>
      <c r="S22654" s="34">
        <v>99</v>
      </c>
      <c r="T22654" s="34">
        <v>39</v>
      </c>
      <c r="U22654" s="34">
        <v>42</v>
      </c>
      <c r="V22654" s="34">
        <v>88</v>
      </c>
      <c r="W22654" s="34">
        <v>67</v>
      </c>
      <c r="X22654" s="34">
        <v>98</v>
      </c>
      <c r="Y22654" s="34">
        <v>39</v>
      </c>
      <c r="Z22654" s="34">
        <v>74</v>
      </c>
      <c r="AA22654" s="34">
        <v>86</v>
      </c>
      <c r="AB22654" s="34">
        <v>58</v>
      </c>
      <c r="AC22654" s="34">
        <v>128</v>
      </c>
    </row>
    <row r="22655" spans="1:29" x14ac:dyDescent="0.2">
      <c r="A22655" s="34" t="s">
        <v>83148</v>
      </c>
      <c r="B22655" s="34">
        <v>113</v>
      </c>
      <c r="C22655" s="34">
        <v>81</v>
      </c>
      <c r="D22655" s="34">
        <v>111</v>
      </c>
      <c r="E22655" s="34">
        <v>92</v>
      </c>
      <c r="F22655" s="34">
        <v>90</v>
      </c>
      <c r="G22655" s="34">
        <v>145</v>
      </c>
      <c r="H22655" s="34">
        <v>89</v>
      </c>
      <c r="I22655" s="34">
        <v>83</v>
      </c>
      <c r="J22655" s="34">
        <v>100</v>
      </c>
      <c r="K22655" s="34">
        <v>99</v>
      </c>
      <c r="L22655" s="34">
        <v>88</v>
      </c>
      <c r="M22655" s="34">
        <v>100</v>
      </c>
      <c r="N22655" s="34">
        <v>95</v>
      </c>
      <c r="O22655" s="34">
        <v>85</v>
      </c>
      <c r="P22655" s="34">
        <v>115</v>
      </c>
      <c r="Q22655" s="34">
        <v>155</v>
      </c>
      <c r="R22655" s="34">
        <v>146</v>
      </c>
      <c r="S22655" s="34">
        <v>157</v>
      </c>
      <c r="T22655" s="34">
        <v>103</v>
      </c>
      <c r="U22655" s="34">
        <v>125</v>
      </c>
      <c r="V22655" s="34">
        <v>117</v>
      </c>
      <c r="W22655" s="34">
        <v>148</v>
      </c>
      <c r="X22655" s="34">
        <v>196</v>
      </c>
      <c r="Y22655" s="34">
        <v>176</v>
      </c>
      <c r="Z22655" s="34">
        <v>148</v>
      </c>
      <c r="AA22655" s="34">
        <v>170</v>
      </c>
      <c r="AB22655" s="34">
        <v>119</v>
      </c>
      <c r="AC22655" s="34">
        <v>210</v>
      </c>
    </row>
    <row r="22656" spans="1:29" x14ac:dyDescent="0.2">
      <c r="A22656" s="34" t="s">
        <v>83149</v>
      </c>
      <c r="B22656" s="34">
        <v>43</v>
      </c>
      <c r="C22656" s="34">
        <v>46</v>
      </c>
      <c r="D22656" s="34">
        <v>78</v>
      </c>
      <c r="E22656" s="34">
        <v>53</v>
      </c>
      <c r="F22656" s="34">
        <v>46</v>
      </c>
      <c r="G22656" s="34">
        <v>37</v>
      </c>
      <c r="H22656" s="34">
        <v>46</v>
      </c>
      <c r="I22656" s="34">
        <v>46</v>
      </c>
      <c r="J22656" s="34">
        <v>48</v>
      </c>
      <c r="K22656" s="34">
        <v>42</v>
      </c>
      <c r="L22656" s="34">
        <v>31</v>
      </c>
      <c r="M22656" s="34">
        <v>49</v>
      </c>
      <c r="N22656" s="34">
        <v>42</v>
      </c>
      <c r="O22656" s="34">
        <v>34</v>
      </c>
      <c r="P22656" s="34">
        <v>67</v>
      </c>
      <c r="Q22656" s="34">
        <v>85</v>
      </c>
      <c r="R22656" s="34">
        <v>84</v>
      </c>
      <c r="S22656" s="34">
        <v>56</v>
      </c>
      <c r="T22656" s="34">
        <v>51</v>
      </c>
      <c r="U22656" s="34">
        <v>44</v>
      </c>
      <c r="V22656" s="34">
        <v>62</v>
      </c>
      <c r="W22656" s="34">
        <v>42</v>
      </c>
      <c r="X22656" s="34">
        <v>77</v>
      </c>
      <c r="Y22656" s="34">
        <v>39</v>
      </c>
      <c r="Z22656" s="34">
        <v>61</v>
      </c>
      <c r="AA22656" s="34">
        <v>70</v>
      </c>
      <c r="AB22656" s="34">
        <v>56</v>
      </c>
      <c r="AC22656" s="34">
        <v>103</v>
      </c>
    </row>
    <row r="22657" spans="1:29" x14ac:dyDescent="0.2">
      <c r="A22657" s="34" t="s">
        <v>83150</v>
      </c>
      <c r="B22657" s="34">
        <v>140</v>
      </c>
      <c r="C22657" s="34">
        <v>199</v>
      </c>
      <c r="D22657" s="34">
        <v>181</v>
      </c>
      <c r="E22657" s="34">
        <v>180</v>
      </c>
      <c r="F22657" s="34">
        <v>194</v>
      </c>
      <c r="G22657" s="34">
        <v>187</v>
      </c>
      <c r="H22657" s="34">
        <v>174</v>
      </c>
      <c r="I22657" s="34">
        <v>192</v>
      </c>
      <c r="J22657" s="34">
        <v>163</v>
      </c>
      <c r="K22657" s="34">
        <v>272</v>
      </c>
      <c r="L22657" s="34">
        <v>136</v>
      </c>
      <c r="M22657" s="34">
        <v>209</v>
      </c>
      <c r="N22657" s="34">
        <v>122</v>
      </c>
      <c r="O22657" s="34">
        <v>157</v>
      </c>
      <c r="P22657" s="34">
        <v>159</v>
      </c>
      <c r="Q22657" s="34">
        <v>224</v>
      </c>
      <c r="R22657" s="34">
        <v>267</v>
      </c>
      <c r="S22657" s="34">
        <v>245</v>
      </c>
      <c r="T22657" s="34">
        <v>195</v>
      </c>
      <c r="U22657" s="34">
        <v>194</v>
      </c>
      <c r="V22657" s="34">
        <v>206</v>
      </c>
      <c r="W22657" s="34">
        <v>270</v>
      </c>
      <c r="X22657" s="34">
        <v>206</v>
      </c>
      <c r="Y22657" s="34">
        <v>246</v>
      </c>
      <c r="Z22657" s="34">
        <v>201</v>
      </c>
      <c r="AA22657" s="34">
        <v>278</v>
      </c>
      <c r="AB22657" s="34">
        <v>254</v>
      </c>
      <c r="AC22657" s="34">
        <v>305</v>
      </c>
    </row>
    <row r="22658" spans="1:29" x14ac:dyDescent="0.2">
      <c r="A22658" s="34" t="s">
        <v>83151</v>
      </c>
      <c r="B22658" s="34">
        <v>155</v>
      </c>
      <c r="C22658" s="34">
        <v>128</v>
      </c>
      <c r="D22658" s="34">
        <v>109</v>
      </c>
      <c r="E22658" s="34">
        <v>89</v>
      </c>
      <c r="F22658" s="34">
        <v>103</v>
      </c>
      <c r="G22658" s="34">
        <v>131</v>
      </c>
      <c r="H22658" s="34">
        <v>114</v>
      </c>
      <c r="I22658" s="34">
        <v>85</v>
      </c>
      <c r="J22658" s="34">
        <v>106</v>
      </c>
      <c r="K22658" s="34">
        <v>89</v>
      </c>
      <c r="L22658" s="34">
        <v>91</v>
      </c>
      <c r="M22658" s="34">
        <v>77</v>
      </c>
      <c r="N22658" s="34">
        <v>98</v>
      </c>
      <c r="O22658" s="34">
        <v>66</v>
      </c>
      <c r="P22658" s="34">
        <v>74</v>
      </c>
      <c r="Q22658" s="34">
        <v>128</v>
      </c>
      <c r="R22658" s="34">
        <v>143</v>
      </c>
      <c r="S22658" s="34">
        <v>118</v>
      </c>
      <c r="T22658" s="34">
        <v>163</v>
      </c>
      <c r="U22658" s="34">
        <v>117</v>
      </c>
      <c r="V22658" s="34">
        <v>139</v>
      </c>
      <c r="W22658" s="34">
        <v>155</v>
      </c>
      <c r="X22658" s="34">
        <v>148</v>
      </c>
      <c r="Y22658" s="34">
        <v>125</v>
      </c>
      <c r="Z22658" s="34">
        <v>144</v>
      </c>
      <c r="AA22658" s="34">
        <v>127</v>
      </c>
      <c r="AB22658" s="34">
        <v>158</v>
      </c>
      <c r="AC22658" s="34">
        <v>147</v>
      </c>
    </row>
    <row r="22659" spans="1:29" x14ac:dyDescent="0.2">
      <c r="A22659" s="34" t="s">
        <v>83152</v>
      </c>
      <c r="B22659" s="34">
        <v>48</v>
      </c>
      <c r="C22659" s="34">
        <v>33</v>
      </c>
      <c r="D22659" s="34">
        <v>49</v>
      </c>
      <c r="E22659" s="34">
        <v>36</v>
      </c>
      <c r="F22659" s="34">
        <v>54</v>
      </c>
      <c r="G22659" s="34">
        <v>17</v>
      </c>
      <c r="H22659" s="34">
        <v>53</v>
      </c>
      <c r="I22659" s="34">
        <v>41</v>
      </c>
      <c r="J22659" s="34">
        <v>45</v>
      </c>
      <c r="K22659" s="34">
        <v>41</v>
      </c>
      <c r="L22659" s="34">
        <v>38</v>
      </c>
      <c r="M22659" s="34">
        <v>47</v>
      </c>
      <c r="N22659" s="34">
        <v>41</v>
      </c>
      <c r="O22659" s="34">
        <v>49</v>
      </c>
      <c r="P22659" s="34">
        <v>43</v>
      </c>
      <c r="Q22659" s="34">
        <v>79</v>
      </c>
      <c r="R22659" s="34">
        <v>71</v>
      </c>
      <c r="S22659" s="34">
        <v>39</v>
      </c>
      <c r="T22659" s="34">
        <v>45</v>
      </c>
      <c r="U22659" s="34">
        <v>42</v>
      </c>
      <c r="V22659" s="34">
        <v>90</v>
      </c>
      <c r="W22659" s="34">
        <v>37</v>
      </c>
      <c r="X22659" s="34">
        <v>70</v>
      </c>
      <c r="Y22659" s="34">
        <v>44</v>
      </c>
      <c r="Z22659" s="34">
        <v>59</v>
      </c>
      <c r="AA22659" s="34">
        <v>54</v>
      </c>
      <c r="AB22659" s="34">
        <v>56</v>
      </c>
      <c r="AC22659" s="34">
        <v>45</v>
      </c>
    </row>
    <row r="22660" spans="1:29" x14ac:dyDescent="0.2">
      <c r="A22660" s="34" t="s">
        <v>83153</v>
      </c>
      <c r="B22660" s="34">
        <v>130</v>
      </c>
      <c r="C22660" s="34">
        <v>167</v>
      </c>
      <c r="D22660" s="34">
        <v>170</v>
      </c>
      <c r="E22660" s="34">
        <v>164</v>
      </c>
      <c r="F22660" s="34">
        <v>158</v>
      </c>
      <c r="G22660" s="34">
        <v>130</v>
      </c>
      <c r="H22660" s="34">
        <v>164</v>
      </c>
      <c r="I22660" s="34">
        <v>141</v>
      </c>
      <c r="J22660" s="34">
        <v>109</v>
      </c>
      <c r="K22660" s="34">
        <v>145</v>
      </c>
      <c r="L22660" s="34">
        <v>107</v>
      </c>
      <c r="M22660" s="34">
        <v>144</v>
      </c>
      <c r="N22660" s="34">
        <v>152</v>
      </c>
      <c r="O22660" s="34">
        <v>113</v>
      </c>
      <c r="P22660" s="34">
        <v>144</v>
      </c>
      <c r="Q22660" s="34">
        <v>199</v>
      </c>
      <c r="R22660" s="34">
        <v>197</v>
      </c>
      <c r="S22660" s="34">
        <v>149</v>
      </c>
      <c r="T22660" s="34">
        <v>161</v>
      </c>
      <c r="U22660" s="34">
        <v>131</v>
      </c>
      <c r="V22660" s="34">
        <v>193</v>
      </c>
      <c r="W22660" s="34">
        <v>235</v>
      </c>
      <c r="X22660" s="34">
        <v>195</v>
      </c>
      <c r="Y22660" s="34">
        <v>169</v>
      </c>
      <c r="Z22660" s="34">
        <v>176</v>
      </c>
      <c r="AA22660" s="34">
        <v>166</v>
      </c>
      <c r="AB22660" s="34">
        <v>149</v>
      </c>
      <c r="AC22660" s="34">
        <v>237</v>
      </c>
    </row>
    <row r="22661" spans="1:29" x14ac:dyDescent="0.2">
      <c r="A22661" s="34" t="s">
        <v>83154</v>
      </c>
      <c r="B22661" s="34">
        <v>206</v>
      </c>
      <c r="C22661" s="34">
        <v>229</v>
      </c>
      <c r="D22661" s="34">
        <v>238</v>
      </c>
      <c r="E22661" s="34">
        <v>216</v>
      </c>
      <c r="F22661" s="34">
        <v>267</v>
      </c>
      <c r="G22661" s="34">
        <v>256</v>
      </c>
      <c r="H22661" s="34">
        <v>289</v>
      </c>
      <c r="I22661" s="34">
        <v>235</v>
      </c>
      <c r="J22661" s="34">
        <v>262</v>
      </c>
      <c r="K22661" s="34">
        <v>253</v>
      </c>
      <c r="L22661" s="34">
        <v>268</v>
      </c>
      <c r="M22661" s="34">
        <v>210</v>
      </c>
      <c r="N22661" s="34">
        <v>197</v>
      </c>
      <c r="O22661" s="34">
        <v>188</v>
      </c>
      <c r="P22661" s="34">
        <v>275</v>
      </c>
      <c r="Q22661" s="34">
        <v>354</v>
      </c>
      <c r="R22661" s="34">
        <v>314</v>
      </c>
      <c r="S22661" s="34">
        <v>309</v>
      </c>
      <c r="T22661" s="34">
        <v>367</v>
      </c>
      <c r="U22661" s="34">
        <v>293</v>
      </c>
      <c r="V22661" s="34">
        <v>261</v>
      </c>
      <c r="W22661" s="34">
        <v>391</v>
      </c>
      <c r="X22661" s="34">
        <v>328</v>
      </c>
      <c r="Y22661" s="34">
        <v>326</v>
      </c>
      <c r="Z22661" s="34">
        <v>247</v>
      </c>
      <c r="AA22661" s="34">
        <v>286</v>
      </c>
      <c r="AB22661" s="34">
        <v>357</v>
      </c>
      <c r="AC22661" s="34">
        <v>444</v>
      </c>
    </row>
    <row r="22662" spans="1:29" x14ac:dyDescent="0.2">
      <c r="A22662" s="34" t="s">
        <v>83155</v>
      </c>
      <c r="B22662" s="34">
        <v>60</v>
      </c>
      <c r="C22662" s="34">
        <v>45</v>
      </c>
      <c r="D22662" s="34">
        <v>56</v>
      </c>
      <c r="E22662" s="34">
        <v>92</v>
      </c>
      <c r="F22662" s="34">
        <v>81</v>
      </c>
      <c r="G22662" s="34">
        <v>75</v>
      </c>
      <c r="H22662" s="34">
        <v>83</v>
      </c>
      <c r="I22662" s="34">
        <v>58</v>
      </c>
      <c r="J22662" s="34">
        <v>63</v>
      </c>
      <c r="K22662" s="34">
        <v>66</v>
      </c>
      <c r="L22662" s="34">
        <v>78</v>
      </c>
      <c r="M22662" s="34">
        <v>63</v>
      </c>
      <c r="N22662" s="34">
        <v>84</v>
      </c>
      <c r="O22662" s="34">
        <v>60</v>
      </c>
      <c r="P22662" s="34">
        <v>61</v>
      </c>
      <c r="Q22662" s="34">
        <v>107</v>
      </c>
      <c r="R22662" s="34">
        <v>110</v>
      </c>
      <c r="S22662" s="34">
        <v>82</v>
      </c>
      <c r="T22662" s="34">
        <v>65</v>
      </c>
      <c r="U22662" s="34">
        <v>42</v>
      </c>
      <c r="V22662" s="34">
        <v>80</v>
      </c>
      <c r="W22662" s="34">
        <v>75</v>
      </c>
      <c r="X22662" s="34">
        <v>72</v>
      </c>
      <c r="Y22662" s="34">
        <v>68</v>
      </c>
      <c r="Z22662" s="34">
        <v>80</v>
      </c>
      <c r="AA22662" s="34">
        <v>96</v>
      </c>
      <c r="AB22662" s="34">
        <v>109</v>
      </c>
      <c r="AC22662" s="34">
        <v>76</v>
      </c>
    </row>
    <row r="22663" spans="1:29" x14ac:dyDescent="0.2">
      <c r="A22663" s="34" t="s">
        <v>83156</v>
      </c>
      <c r="B22663" s="34">
        <v>84</v>
      </c>
      <c r="C22663" s="34">
        <v>43</v>
      </c>
      <c r="D22663" s="34">
        <v>51</v>
      </c>
      <c r="E22663" s="34">
        <v>60</v>
      </c>
      <c r="F22663" s="34">
        <v>72</v>
      </c>
      <c r="G22663" s="34">
        <v>59</v>
      </c>
      <c r="H22663" s="34">
        <v>65</v>
      </c>
      <c r="I22663" s="34">
        <v>80</v>
      </c>
      <c r="J22663" s="34">
        <v>77</v>
      </c>
      <c r="K22663" s="34">
        <v>39</v>
      </c>
      <c r="L22663" s="34">
        <v>50</v>
      </c>
      <c r="M22663" s="34">
        <v>49</v>
      </c>
      <c r="N22663" s="34">
        <v>62</v>
      </c>
      <c r="O22663" s="34">
        <v>51</v>
      </c>
      <c r="P22663" s="34">
        <v>61</v>
      </c>
      <c r="Q22663" s="34">
        <v>64</v>
      </c>
      <c r="R22663" s="34">
        <v>90</v>
      </c>
      <c r="S22663" s="34">
        <v>98</v>
      </c>
      <c r="T22663" s="34">
        <v>65</v>
      </c>
      <c r="U22663" s="34">
        <v>77</v>
      </c>
      <c r="V22663" s="34">
        <v>81</v>
      </c>
      <c r="W22663" s="34">
        <v>92</v>
      </c>
      <c r="X22663" s="34">
        <v>76</v>
      </c>
      <c r="Y22663" s="34">
        <v>67</v>
      </c>
      <c r="Z22663" s="34">
        <v>46</v>
      </c>
      <c r="AA22663" s="34">
        <v>69</v>
      </c>
      <c r="AB22663" s="34">
        <v>87</v>
      </c>
      <c r="AC22663" s="34">
        <v>107</v>
      </c>
    </row>
    <row r="22664" spans="1:29" x14ac:dyDescent="0.2">
      <c r="A22664" s="34" t="s">
        <v>83157</v>
      </c>
      <c r="B22664" s="34">
        <v>139</v>
      </c>
      <c r="C22664" s="34">
        <v>104</v>
      </c>
      <c r="D22664" s="34">
        <v>100</v>
      </c>
      <c r="E22664" s="34">
        <v>89</v>
      </c>
      <c r="F22664" s="34">
        <v>138</v>
      </c>
      <c r="G22664" s="34">
        <v>104</v>
      </c>
      <c r="H22664" s="34">
        <v>138</v>
      </c>
      <c r="I22664" s="34">
        <v>99</v>
      </c>
      <c r="J22664" s="34">
        <v>107</v>
      </c>
      <c r="K22664" s="34">
        <v>157</v>
      </c>
      <c r="L22664" s="34">
        <v>110</v>
      </c>
      <c r="M22664" s="34">
        <v>96</v>
      </c>
      <c r="N22664" s="34">
        <v>124</v>
      </c>
      <c r="O22664" s="34">
        <v>110</v>
      </c>
      <c r="P22664" s="34">
        <v>167</v>
      </c>
      <c r="Q22664" s="34">
        <v>156</v>
      </c>
      <c r="R22664" s="34">
        <v>178</v>
      </c>
      <c r="S22664" s="34">
        <v>149</v>
      </c>
      <c r="T22664" s="34">
        <v>166</v>
      </c>
      <c r="U22664" s="34">
        <v>144</v>
      </c>
      <c r="V22664" s="34">
        <v>163</v>
      </c>
      <c r="W22664" s="34">
        <v>175</v>
      </c>
      <c r="X22664" s="34">
        <v>147</v>
      </c>
      <c r="Y22664" s="34">
        <v>171</v>
      </c>
      <c r="Z22664" s="34">
        <v>144</v>
      </c>
      <c r="AA22664" s="34">
        <v>177</v>
      </c>
      <c r="AB22664" s="34">
        <v>184</v>
      </c>
      <c r="AC22664" s="34">
        <v>217</v>
      </c>
    </row>
    <row r="22665" spans="1:29" x14ac:dyDescent="0.2">
      <c r="A22665" s="34" t="s">
        <v>83158</v>
      </c>
      <c r="B22665" s="34">
        <v>276</v>
      </c>
      <c r="C22665" s="34">
        <v>244</v>
      </c>
      <c r="D22665" s="34">
        <v>303</v>
      </c>
      <c r="E22665" s="34">
        <v>228</v>
      </c>
      <c r="F22665" s="34">
        <v>310</v>
      </c>
      <c r="G22665" s="34">
        <v>272</v>
      </c>
      <c r="H22665" s="34">
        <v>253</v>
      </c>
      <c r="I22665" s="34">
        <v>211</v>
      </c>
      <c r="J22665" s="34">
        <v>284</v>
      </c>
      <c r="K22665" s="34">
        <v>265</v>
      </c>
      <c r="L22665" s="34">
        <v>260</v>
      </c>
      <c r="M22665" s="34">
        <v>240</v>
      </c>
      <c r="N22665" s="34">
        <v>289</v>
      </c>
      <c r="O22665" s="34">
        <v>207</v>
      </c>
      <c r="P22665" s="34">
        <v>267</v>
      </c>
      <c r="Q22665" s="34">
        <v>322</v>
      </c>
      <c r="R22665" s="34">
        <v>380</v>
      </c>
      <c r="S22665" s="34">
        <v>286</v>
      </c>
      <c r="T22665" s="34">
        <v>372</v>
      </c>
      <c r="U22665" s="34">
        <v>308</v>
      </c>
      <c r="V22665" s="34">
        <v>351</v>
      </c>
      <c r="W22665" s="34">
        <v>426</v>
      </c>
      <c r="X22665" s="34">
        <v>426</v>
      </c>
      <c r="Y22665" s="34">
        <v>367</v>
      </c>
      <c r="Z22665" s="34">
        <v>338</v>
      </c>
      <c r="AA22665" s="34">
        <v>330</v>
      </c>
      <c r="AB22665" s="34">
        <v>391</v>
      </c>
      <c r="AC22665" s="34">
        <v>381</v>
      </c>
    </row>
    <row r="22666" spans="1:29" x14ac:dyDescent="0.2">
      <c r="A22666" s="34" t="s">
        <v>83159</v>
      </c>
      <c r="B22666" s="34">
        <v>110</v>
      </c>
      <c r="C22666" s="34">
        <v>172</v>
      </c>
      <c r="D22666" s="34">
        <v>157</v>
      </c>
      <c r="E22666" s="34">
        <v>180</v>
      </c>
      <c r="F22666" s="34">
        <v>171</v>
      </c>
      <c r="G22666" s="34">
        <v>170</v>
      </c>
      <c r="H22666" s="34">
        <v>121</v>
      </c>
      <c r="I22666" s="34">
        <v>164</v>
      </c>
      <c r="J22666" s="34">
        <v>154</v>
      </c>
      <c r="K22666" s="34">
        <v>178</v>
      </c>
      <c r="L22666" s="34">
        <v>137</v>
      </c>
      <c r="M22666" s="34">
        <v>170</v>
      </c>
      <c r="N22666" s="34">
        <v>108</v>
      </c>
      <c r="O22666" s="34">
        <v>149</v>
      </c>
      <c r="P22666" s="34">
        <v>178</v>
      </c>
      <c r="Q22666" s="34">
        <v>247</v>
      </c>
      <c r="R22666" s="34">
        <v>205</v>
      </c>
      <c r="S22666" s="34">
        <v>238</v>
      </c>
      <c r="T22666" s="34">
        <v>233</v>
      </c>
      <c r="U22666" s="34">
        <v>209</v>
      </c>
      <c r="V22666" s="34">
        <v>175</v>
      </c>
      <c r="W22666" s="34">
        <v>226</v>
      </c>
      <c r="X22666" s="34">
        <v>218</v>
      </c>
      <c r="Y22666" s="34">
        <v>266</v>
      </c>
      <c r="Z22666" s="34">
        <v>175</v>
      </c>
      <c r="AA22666" s="34">
        <v>207</v>
      </c>
      <c r="AB22666" s="34">
        <v>231</v>
      </c>
      <c r="AC22666" s="34">
        <v>315</v>
      </c>
    </row>
    <row r="22667" spans="1:29" x14ac:dyDescent="0.2">
      <c r="A22667" s="34" t="s">
        <v>83160</v>
      </c>
      <c r="B22667" s="34">
        <v>127</v>
      </c>
      <c r="C22667" s="34">
        <v>125</v>
      </c>
      <c r="D22667" s="34">
        <v>142</v>
      </c>
      <c r="E22667" s="34">
        <v>153</v>
      </c>
      <c r="F22667" s="34">
        <v>164</v>
      </c>
      <c r="G22667" s="34">
        <v>139</v>
      </c>
      <c r="H22667" s="34">
        <v>142</v>
      </c>
      <c r="I22667" s="34">
        <v>141</v>
      </c>
      <c r="J22667" s="34">
        <v>150</v>
      </c>
      <c r="K22667" s="34">
        <v>141</v>
      </c>
      <c r="L22667" s="34">
        <v>118</v>
      </c>
      <c r="M22667" s="34">
        <v>129</v>
      </c>
      <c r="N22667" s="34">
        <v>123</v>
      </c>
      <c r="O22667" s="34">
        <v>122</v>
      </c>
      <c r="P22667" s="34">
        <v>122</v>
      </c>
      <c r="Q22667" s="34">
        <v>158</v>
      </c>
      <c r="R22667" s="34">
        <v>205</v>
      </c>
      <c r="S22667" s="34">
        <v>166</v>
      </c>
      <c r="T22667" s="34">
        <v>144</v>
      </c>
      <c r="U22667" s="34">
        <v>123</v>
      </c>
      <c r="V22667" s="34">
        <v>216</v>
      </c>
      <c r="W22667" s="34">
        <v>220</v>
      </c>
      <c r="X22667" s="34">
        <v>209</v>
      </c>
      <c r="Y22667" s="34">
        <v>163</v>
      </c>
      <c r="Z22667" s="34">
        <v>127</v>
      </c>
      <c r="AA22667" s="34">
        <v>205</v>
      </c>
      <c r="AB22667" s="34">
        <v>197</v>
      </c>
      <c r="AC22667" s="34">
        <v>235</v>
      </c>
    </row>
    <row r="22668" spans="1:29" x14ac:dyDescent="0.2">
      <c r="A22668" s="34" t="s">
        <v>83161</v>
      </c>
      <c r="B22668" s="34">
        <v>97</v>
      </c>
      <c r="C22668" s="34">
        <v>116</v>
      </c>
      <c r="D22668" s="34">
        <v>135</v>
      </c>
      <c r="E22668" s="34">
        <v>96</v>
      </c>
      <c r="F22668" s="34">
        <v>123</v>
      </c>
      <c r="G22668" s="34">
        <v>114</v>
      </c>
      <c r="H22668" s="34">
        <v>114</v>
      </c>
      <c r="I22668" s="34">
        <v>128</v>
      </c>
      <c r="J22668" s="34">
        <v>130</v>
      </c>
      <c r="K22668" s="34">
        <v>107</v>
      </c>
      <c r="L22668" s="34">
        <v>93</v>
      </c>
      <c r="M22668" s="34">
        <v>101</v>
      </c>
      <c r="N22668" s="34">
        <v>99</v>
      </c>
      <c r="O22668" s="34">
        <v>95</v>
      </c>
      <c r="P22668" s="34">
        <v>120</v>
      </c>
      <c r="Q22668" s="34">
        <v>170</v>
      </c>
      <c r="R22668" s="34">
        <v>124</v>
      </c>
      <c r="S22668" s="34">
        <v>108</v>
      </c>
      <c r="T22668" s="34">
        <v>140</v>
      </c>
      <c r="U22668" s="34">
        <v>117</v>
      </c>
      <c r="V22668" s="34">
        <v>134</v>
      </c>
      <c r="W22668" s="34">
        <v>151</v>
      </c>
      <c r="X22668" s="34">
        <v>182</v>
      </c>
      <c r="Y22668" s="34">
        <v>95</v>
      </c>
      <c r="Z22668" s="34">
        <v>126</v>
      </c>
      <c r="AA22668" s="34">
        <v>109</v>
      </c>
      <c r="AB22668" s="34">
        <v>127</v>
      </c>
      <c r="AC22668" s="34">
        <v>238</v>
      </c>
    </row>
    <row r="22669" spans="1:29" x14ac:dyDescent="0.2">
      <c r="A22669" s="34" t="s">
        <v>83162</v>
      </c>
      <c r="B22669" s="34">
        <v>52</v>
      </c>
      <c r="C22669" s="34">
        <v>79</v>
      </c>
      <c r="D22669" s="34">
        <v>89</v>
      </c>
      <c r="E22669" s="34">
        <v>66</v>
      </c>
      <c r="F22669" s="34">
        <v>85</v>
      </c>
      <c r="G22669" s="34">
        <v>82</v>
      </c>
      <c r="H22669" s="34">
        <v>59</v>
      </c>
      <c r="I22669" s="34">
        <v>94</v>
      </c>
      <c r="J22669" s="34">
        <v>57</v>
      </c>
      <c r="K22669" s="34">
        <v>71</v>
      </c>
      <c r="L22669" s="34">
        <v>50</v>
      </c>
      <c r="M22669" s="34">
        <v>78</v>
      </c>
      <c r="N22669" s="34">
        <v>70</v>
      </c>
      <c r="O22669" s="34">
        <v>62</v>
      </c>
      <c r="P22669" s="34">
        <v>49</v>
      </c>
      <c r="Q22669" s="34">
        <v>91</v>
      </c>
      <c r="R22669" s="34">
        <v>81</v>
      </c>
      <c r="S22669" s="34">
        <v>97</v>
      </c>
      <c r="T22669" s="34">
        <v>50</v>
      </c>
      <c r="U22669" s="34">
        <v>65</v>
      </c>
      <c r="V22669" s="34">
        <v>104</v>
      </c>
      <c r="W22669" s="34">
        <v>95</v>
      </c>
      <c r="X22669" s="34">
        <v>82</v>
      </c>
      <c r="Y22669" s="34">
        <v>78</v>
      </c>
      <c r="Z22669" s="34">
        <v>119</v>
      </c>
      <c r="AA22669" s="34">
        <v>103</v>
      </c>
      <c r="AB22669" s="34">
        <v>54</v>
      </c>
      <c r="AC22669" s="34">
        <v>115</v>
      </c>
    </row>
    <row r="22670" spans="1:29" x14ac:dyDescent="0.2">
      <c r="A22670" s="34" t="s">
        <v>83163</v>
      </c>
      <c r="B22670" s="34">
        <v>66</v>
      </c>
      <c r="C22670" s="34">
        <v>64</v>
      </c>
      <c r="D22670" s="34">
        <v>54</v>
      </c>
      <c r="E22670" s="34">
        <v>40</v>
      </c>
      <c r="F22670" s="34">
        <v>65</v>
      </c>
      <c r="G22670" s="34">
        <v>41</v>
      </c>
      <c r="H22670" s="34">
        <v>64</v>
      </c>
      <c r="I22670" s="34">
        <v>57</v>
      </c>
      <c r="J22670" s="34">
        <v>42</v>
      </c>
      <c r="K22670" s="34">
        <v>67</v>
      </c>
      <c r="L22670" s="34">
        <v>36</v>
      </c>
      <c r="M22670" s="34">
        <v>34</v>
      </c>
      <c r="N22670" s="34">
        <v>41</v>
      </c>
      <c r="O22670" s="34">
        <v>62</v>
      </c>
      <c r="P22670" s="34">
        <v>51</v>
      </c>
      <c r="Q22670" s="34">
        <v>64</v>
      </c>
      <c r="R22670" s="34">
        <v>52</v>
      </c>
      <c r="S22670" s="34">
        <v>71</v>
      </c>
      <c r="T22670" s="34">
        <v>61</v>
      </c>
      <c r="U22670" s="34">
        <v>70</v>
      </c>
      <c r="V22670" s="34">
        <v>66</v>
      </c>
      <c r="W22670" s="34">
        <v>64</v>
      </c>
      <c r="X22670" s="34">
        <v>94</v>
      </c>
      <c r="Y22670" s="34">
        <v>59</v>
      </c>
      <c r="Z22670" s="34">
        <v>67</v>
      </c>
      <c r="AA22670" s="34">
        <v>73</v>
      </c>
      <c r="AB22670" s="34">
        <v>107</v>
      </c>
      <c r="AC22670" s="34">
        <v>95</v>
      </c>
    </row>
    <row r="22671" spans="1:29" x14ac:dyDescent="0.2">
      <c r="A22671" s="34" t="s">
        <v>83164</v>
      </c>
      <c r="B22671" s="34">
        <v>68</v>
      </c>
      <c r="C22671" s="34">
        <v>69</v>
      </c>
      <c r="D22671" s="34">
        <v>74</v>
      </c>
      <c r="E22671" s="34">
        <v>80</v>
      </c>
      <c r="F22671" s="34">
        <v>79</v>
      </c>
      <c r="G22671" s="34">
        <v>94</v>
      </c>
      <c r="H22671" s="34">
        <v>59</v>
      </c>
      <c r="I22671" s="34">
        <v>67</v>
      </c>
      <c r="J22671" s="34">
        <v>58</v>
      </c>
      <c r="K22671" s="34">
        <v>105</v>
      </c>
      <c r="L22671" s="34">
        <v>42</v>
      </c>
      <c r="M22671" s="34">
        <v>55</v>
      </c>
      <c r="N22671" s="34">
        <v>36</v>
      </c>
      <c r="O22671" s="34">
        <v>57</v>
      </c>
      <c r="P22671" s="34">
        <v>42</v>
      </c>
      <c r="Q22671" s="34">
        <v>97</v>
      </c>
      <c r="R22671" s="34">
        <v>58</v>
      </c>
      <c r="S22671" s="34">
        <v>107</v>
      </c>
      <c r="T22671" s="34">
        <v>47</v>
      </c>
      <c r="U22671" s="34">
        <v>62</v>
      </c>
      <c r="V22671" s="34">
        <v>65</v>
      </c>
      <c r="W22671" s="34">
        <v>91</v>
      </c>
      <c r="X22671" s="34">
        <v>79</v>
      </c>
      <c r="Y22671" s="34">
        <v>71</v>
      </c>
      <c r="Z22671" s="34">
        <v>70</v>
      </c>
      <c r="AA22671" s="34">
        <v>94</v>
      </c>
      <c r="AB22671" s="34">
        <v>72</v>
      </c>
      <c r="AC22671" s="34">
        <v>150</v>
      </c>
    </row>
    <row r="22672" spans="1:29" x14ac:dyDescent="0.2">
      <c r="A22672" s="34" t="s">
        <v>83165</v>
      </c>
      <c r="B22672" s="34">
        <v>43</v>
      </c>
      <c r="C22672" s="34">
        <v>30</v>
      </c>
      <c r="D22672" s="34">
        <v>34</v>
      </c>
      <c r="E22672" s="34">
        <v>39</v>
      </c>
      <c r="F22672" s="34">
        <v>17</v>
      </c>
      <c r="G22672" s="34">
        <v>24</v>
      </c>
      <c r="H22672" s="34">
        <v>25</v>
      </c>
      <c r="I22672" s="34">
        <v>23</v>
      </c>
      <c r="J22672" s="34">
        <v>9</v>
      </c>
      <c r="K22672" s="34">
        <v>20</v>
      </c>
      <c r="L22672" s="34">
        <v>13</v>
      </c>
      <c r="M22672" s="34">
        <v>32</v>
      </c>
      <c r="N22672" s="34">
        <v>17</v>
      </c>
      <c r="O22672" s="34">
        <v>24</v>
      </c>
      <c r="P22672" s="34">
        <v>28</v>
      </c>
      <c r="Q22672" s="34">
        <v>39</v>
      </c>
      <c r="R22672" s="34">
        <v>16</v>
      </c>
      <c r="S22672" s="34">
        <v>27</v>
      </c>
      <c r="T22672" s="34">
        <v>12</v>
      </c>
      <c r="U22672" s="34">
        <v>13</v>
      </c>
      <c r="V22672" s="34">
        <v>17</v>
      </c>
      <c r="W22672" s="34">
        <v>21</v>
      </c>
      <c r="X22672" s="34">
        <v>46</v>
      </c>
      <c r="Y22672" s="34">
        <v>26</v>
      </c>
      <c r="Z22672" s="34">
        <v>54</v>
      </c>
      <c r="AA22672" s="34">
        <v>48</v>
      </c>
      <c r="AB22672" s="34">
        <v>9</v>
      </c>
      <c r="AC22672" s="34">
        <v>62</v>
      </c>
    </row>
    <row r="22673" spans="1:29" x14ac:dyDescent="0.2">
      <c r="A22673" s="34" t="s">
        <v>83166</v>
      </c>
      <c r="B22673" s="34">
        <v>124</v>
      </c>
      <c r="C22673" s="34">
        <v>128</v>
      </c>
      <c r="D22673" s="34">
        <v>157</v>
      </c>
      <c r="E22673" s="34">
        <v>138</v>
      </c>
      <c r="F22673" s="34">
        <v>197</v>
      </c>
      <c r="G22673" s="34">
        <v>173</v>
      </c>
      <c r="H22673" s="34">
        <v>147</v>
      </c>
      <c r="I22673" s="34">
        <v>96</v>
      </c>
      <c r="J22673" s="34">
        <v>124</v>
      </c>
      <c r="K22673" s="34">
        <v>146</v>
      </c>
      <c r="L22673" s="34">
        <v>107</v>
      </c>
      <c r="M22673" s="34">
        <v>98</v>
      </c>
      <c r="N22673" s="34">
        <v>127</v>
      </c>
      <c r="O22673" s="34">
        <v>111</v>
      </c>
      <c r="P22673" s="34">
        <v>157</v>
      </c>
      <c r="Q22673" s="34">
        <v>162</v>
      </c>
      <c r="R22673" s="34">
        <v>214</v>
      </c>
      <c r="S22673" s="34">
        <v>161</v>
      </c>
      <c r="T22673" s="34">
        <v>206</v>
      </c>
      <c r="U22673" s="34">
        <v>145</v>
      </c>
      <c r="V22673" s="34">
        <v>154</v>
      </c>
      <c r="W22673" s="34">
        <v>179</v>
      </c>
      <c r="X22673" s="34">
        <v>164</v>
      </c>
      <c r="Y22673" s="34">
        <v>168</v>
      </c>
      <c r="Z22673" s="34">
        <v>206</v>
      </c>
      <c r="AA22673" s="34">
        <v>187</v>
      </c>
      <c r="AB22673" s="34">
        <v>211</v>
      </c>
      <c r="AC22673" s="34">
        <v>212</v>
      </c>
    </row>
    <row r="22674" spans="1:29" x14ac:dyDescent="0.2">
      <c r="A22674" s="34" t="s">
        <v>83167</v>
      </c>
      <c r="B22674" s="34">
        <v>58</v>
      </c>
      <c r="C22674" s="34">
        <v>94</v>
      </c>
      <c r="D22674" s="34">
        <v>91</v>
      </c>
      <c r="E22674" s="34">
        <v>107</v>
      </c>
      <c r="F22674" s="34">
        <v>110</v>
      </c>
      <c r="G22674" s="34">
        <v>101</v>
      </c>
      <c r="H22674" s="34">
        <v>72</v>
      </c>
      <c r="I22674" s="34">
        <v>87</v>
      </c>
      <c r="J22674" s="34">
        <v>54</v>
      </c>
      <c r="K22674" s="34">
        <v>115</v>
      </c>
      <c r="L22674" s="34">
        <v>49</v>
      </c>
      <c r="M22674" s="34">
        <v>85</v>
      </c>
      <c r="N22674" s="34">
        <v>58</v>
      </c>
      <c r="O22674" s="34">
        <v>94</v>
      </c>
      <c r="P22674" s="34">
        <v>71</v>
      </c>
      <c r="Q22674" s="34">
        <v>133</v>
      </c>
      <c r="R22674" s="34">
        <v>99</v>
      </c>
      <c r="S22674" s="34">
        <v>130</v>
      </c>
      <c r="T22674" s="34">
        <v>84</v>
      </c>
      <c r="U22674" s="34">
        <v>108</v>
      </c>
      <c r="V22674" s="34">
        <v>94</v>
      </c>
      <c r="W22674" s="34">
        <v>79</v>
      </c>
      <c r="X22674" s="34">
        <v>81</v>
      </c>
      <c r="Y22674" s="34">
        <v>89</v>
      </c>
      <c r="Z22674" s="34">
        <v>109</v>
      </c>
      <c r="AA22674" s="34">
        <v>119</v>
      </c>
      <c r="AB22674" s="34">
        <v>90</v>
      </c>
      <c r="AC22674" s="34">
        <v>153</v>
      </c>
    </row>
    <row r="22675" spans="1:29" x14ac:dyDescent="0.2">
      <c r="A22675" s="34" t="s">
        <v>83168</v>
      </c>
      <c r="B22675" s="34">
        <v>96</v>
      </c>
      <c r="C22675" s="34">
        <v>177</v>
      </c>
      <c r="D22675" s="34">
        <v>174</v>
      </c>
      <c r="E22675" s="34">
        <v>199</v>
      </c>
      <c r="F22675" s="34">
        <v>163</v>
      </c>
      <c r="G22675" s="34">
        <v>193</v>
      </c>
      <c r="H22675" s="34">
        <v>140</v>
      </c>
      <c r="I22675" s="34">
        <v>156</v>
      </c>
      <c r="J22675" s="34">
        <v>159</v>
      </c>
      <c r="K22675" s="34">
        <v>180</v>
      </c>
      <c r="L22675" s="34">
        <v>105</v>
      </c>
      <c r="M22675" s="34">
        <v>166</v>
      </c>
      <c r="N22675" s="34">
        <v>130</v>
      </c>
      <c r="O22675" s="34">
        <v>147</v>
      </c>
      <c r="P22675" s="34">
        <v>177</v>
      </c>
      <c r="Q22675" s="34">
        <v>227</v>
      </c>
      <c r="R22675" s="34">
        <v>195</v>
      </c>
      <c r="S22675" s="34">
        <v>231</v>
      </c>
      <c r="T22675" s="34">
        <v>164</v>
      </c>
      <c r="U22675" s="34">
        <v>185</v>
      </c>
      <c r="V22675" s="34">
        <v>186</v>
      </c>
      <c r="W22675" s="34">
        <v>218</v>
      </c>
      <c r="X22675" s="34">
        <v>200</v>
      </c>
      <c r="Y22675" s="34">
        <v>182</v>
      </c>
      <c r="Z22675" s="34">
        <v>216</v>
      </c>
      <c r="AA22675" s="34">
        <v>209</v>
      </c>
      <c r="AB22675" s="34">
        <v>145</v>
      </c>
      <c r="AC22675" s="34">
        <v>258</v>
      </c>
    </row>
    <row r="22676" spans="1:29" x14ac:dyDescent="0.2">
      <c r="A22676" s="34" t="s">
        <v>83169</v>
      </c>
      <c r="B22676" s="34">
        <v>41</v>
      </c>
      <c r="C22676" s="34">
        <v>25</v>
      </c>
      <c r="D22676" s="34">
        <v>26</v>
      </c>
      <c r="E22676" s="34">
        <v>30</v>
      </c>
      <c r="F22676" s="34">
        <v>18</v>
      </c>
      <c r="G22676" s="34">
        <v>44</v>
      </c>
      <c r="H22676" s="34">
        <v>28</v>
      </c>
      <c r="I22676" s="34">
        <v>18</v>
      </c>
      <c r="J22676" s="34">
        <v>25</v>
      </c>
      <c r="K22676" s="34">
        <v>42</v>
      </c>
      <c r="L22676" s="34">
        <v>11</v>
      </c>
      <c r="M22676" s="34">
        <v>31</v>
      </c>
      <c r="N22676" s="34">
        <v>27</v>
      </c>
      <c r="O22676" s="34">
        <v>16</v>
      </c>
      <c r="P22676" s="34">
        <v>42</v>
      </c>
      <c r="Q22676" s="34">
        <v>37</v>
      </c>
      <c r="R22676" s="34">
        <v>28</v>
      </c>
      <c r="S22676" s="34">
        <v>49</v>
      </c>
      <c r="T22676" s="34">
        <v>21</v>
      </c>
      <c r="U22676" s="34">
        <v>32</v>
      </c>
      <c r="V22676" s="34">
        <v>30</v>
      </c>
      <c r="W22676" s="34">
        <v>36</v>
      </c>
      <c r="X22676" s="34">
        <v>30</v>
      </c>
      <c r="Y22676" s="34">
        <v>27</v>
      </c>
      <c r="Z22676" s="34">
        <v>33</v>
      </c>
      <c r="AA22676" s="34">
        <v>31</v>
      </c>
      <c r="AB22676" s="34">
        <v>43</v>
      </c>
      <c r="AC22676" s="34">
        <v>51</v>
      </c>
    </row>
    <row r="22677" spans="1:29" x14ac:dyDescent="0.2">
      <c r="A22677" s="34" t="s">
        <v>83170</v>
      </c>
      <c r="B22677" s="34">
        <v>70</v>
      </c>
      <c r="C22677" s="34">
        <v>91</v>
      </c>
      <c r="D22677" s="34">
        <v>91</v>
      </c>
      <c r="E22677" s="34">
        <v>82</v>
      </c>
      <c r="F22677" s="34">
        <v>70</v>
      </c>
      <c r="G22677" s="34">
        <v>96</v>
      </c>
      <c r="H22677" s="34">
        <v>94</v>
      </c>
      <c r="I22677" s="34">
        <v>65</v>
      </c>
      <c r="J22677" s="34">
        <v>84</v>
      </c>
      <c r="K22677" s="34">
        <v>108</v>
      </c>
      <c r="L22677" s="34">
        <v>83</v>
      </c>
      <c r="M22677" s="34">
        <v>73</v>
      </c>
      <c r="N22677" s="34">
        <v>71</v>
      </c>
      <c r="O22677" s="34">
        <v>85</v>
      </c>
      <c r="P22677" s="34">
        <v>69</v>
      </c>
      <c r="Q22677" s="34">
        <v>122</v>
      </c>
      <c r="R22677" s="34">
        <v>83</v>
      </c>
      <c r="S22677" s="34">
        <v>103</v>
      </c>
      <c r="T22677" s="34">
        <v>113</v>
      </c>
      <c r="U22677" s="34">
        <v>106</v>
      </c>
      <c r="V22677" s="34">
        <v>117</v>
      </c>
      <c r="W22677" s="34">
        <v>156</v>
      </c>
      <c r="X22677" s="34">
        <v>118</v>
      </c>
      <c r="Y22677" s="34">
        <v>149</v>
      </c>
      <c r="Z22677" s="34">
        <v>112</v>
      </c>
      <c r="AA22677" s="34">
        <v>131</v>
      </c>
      <c r="AB22677" s="34">
        <v>102</v>
      </c>
      <c r="AC22677" s="34">
        <v>180</v>
      </c>
    </row>
    <row r="22678" spans="1:29" x14ac:dyDescent="0.2">
      <c r="A22678" s="34" t="s">
        <v>83171</v>
      </c>
      <c r="B22678" s="34">
        <v>79</v>
      </c>
      <c r="C22678" s="34">
        <v>59</v>
      </c>
      <c r="D22678" s="34">
        <v>65</v>
      </c>
      <c r="E22678" s="34">
        <v>62</v>
      </c>
      <c r="F22678" s="34">
        <v>85</v>
      </c>
      <c r="G22678" s="34">
        <v>86</v>
      </c>
      <c r="H22678" s="34">
        <v>75</v>
      </c>
      <c r="I22678" s="34">
        <v>88</v>
      </c>
      <c r="J22678" s="34">
        <v>70</v>
      </c>
      <c r="K22678" s="34">
        <v>73</v>
      </c>
      <c r="L22678" s="34">
        <v>36</v>
      </c>
      <c r="M22678" s="34">
        <v>107</v>
      </c>
      <c r="N22678" s="34">
        <v>67</v>
      </c>
      <c r="O22678" s="34">
        <v>72</v>
      </c>
      <c r="P22678" s="34">
        <v>41</v>
      </c>
      <c r="Q22678" s="34">
        <v>126</v>
      </c>
      <c r="R22678" s="34">
        <v>103</v>
      </c>
      <c r="S22678" s="34">
        <v>91</v>
      </c>
      <c r="T22678" s="34">
        <v>69</v>
      </c>
      <c r="U22678" s="34">
        <v>83</v>
      </c>
      <c r="V22678" s="34">
        <v>112</v>
      </c>
      <c r="W22678" s="34">
        <v>167</v>
      </c>
      <c r="X22678" s="34">
        <v>104</v>
      </c>
      <c r="Y22678" s="34">
        <v>106</v>
      </c>
      <c r="Z22678" s="34">
        <v>99</v>
      </c>
      <c r="AA22678" s="34">
        <v>103</v>
      </c>
      <c r="AB22678" s="34">
        <v>85</v>
      </c>
      <c r="AC22678" s="34">
        <v>132</v>
      </c>
    </row>
    <row r="22679" spans="1:29" x14ac:dyDescent="0.2">
      <c r="A22679" s="34" t="s">
        <v>83172</v>
      </c>
      <c r="B22679" s="34">
        <v>44</v>
      </c>
      <c r="C22679" s="34">
        <v>41</v>
      </c>
      <c r="D22679" s="34">
        <v>66</v>
      </c>
      <c r="E22679" s="34">
        <v>62</v>
      </c>
      <c r="F22679" s="34">
        <v>96</v>
      </c>
      <c r="G22679" s="34">
        <v>64</v>
      </c>
      <c r="H22679" s="34">
        <v>64</v>
      </c>
      <c r="I22679" s="34">
        <v>52</v>
      </c>
      <c r="J22679" s="34">
        <v>46</v>
      </c>
      <c r="K22679" s="34">
        <v>59</v>
      </c>
      <c r="L22679" s="34">
        <v>30</v>
      </c>
      <c r="M22679" s="34">
        <v>53</v>
      </c>
      <c r="N22679" s="34">
        <v>70</v>
      </c>
      <c r="O22679" s="34">
        <v>61</v>
      </c>
      <c r="P22679" s="34">
        <v>47</v>
      </c>
      <c r="Q22679" s="34">
        <v>78</v>
      </c>
      <c r="R22679" s="34">
        <v>48</v>
      </c>
      <c r="S22679" s="34">
        <v>72</v>
      </c>
      <c r="T22679" s="34">
        <v>67</v>
      </c>
      <c r="U22679" s="34">
        <v>69</v>
      </c>
      <c r="V22679" s="34">
        <v>97</v>
      </c>
      <c r="W22679" s="34">
        <v>71</v>
      </c>
      <c r="X22679" s="34">
        <v>119</v>
      </c>
      <c r="Y22679" s="34">
        <v>41</v>
      </c>
      <c r="Z22679" s="34">
        <v>77</v>
      </c>
      <c r="AA22679" s="34">
        <v>60</v>
      </c>
      <c r="AB22679" s="34">
        <v>53</v>
      </c>
      <c r="AC22679" s="34">
        <v>109</v>
      </c>
    </row>
    <row r="22680" spans="1:29" x14ac:dyDescent="0.2">
      <c r="A22680" s="34" t="s">
        <v>83173</v>
      </c>
      <c r="B22680" s="34">
        <v>102</v>
      </c>
      <c r="C22680" s="34">
        <v>107</v>
      </c>
      <c r="D22680" s="34">
        <v>163</v>
      </c>
      <c r="E22680" s="34">
        <v>116</v>
      </c>
      <c r="F22680" s="34">
        <v>142</v>
      </c>
      <c r="G22680" s="34">
        <v>117</v>
      </c>
      <c r="H22680" s="34">
        <v>152</v>
      </c>
      <c r="I22680" s="34">
        <v>126</v>
      </c>
      <c r="J22680" s="34">
        <v>110</v>
      </c>
      <c r="K22680" s="34">
        <v>135</v>
      </c>
      <c r="L22680" s="34">
        <v>88</v>
      </c>
      <c r="M22680" s="34">
        <v>125</v>
      </c>
      <c r="N22680" s="34">
        <v>138</v>
      </c>
      <c r="O22680" s="34">
        <v>101</v>
      </c>
      <c r="P22680" s="34">
        <v>106</v>
      </c>
      <c r="Q22680" s="34">
        <v>144</v>
      </c>
      <c r="R22680" s="34">
        <v>168</v>
      </c>
      <c r="S22680" s="34">
        <v>169</v>
      </c>
      <c r="T22680" s="34">
        <v>112</v>
      </c>
      <c r="U22680" s="34">
        <v>119</v>
      </c>
      <c r="V22680" s="34">
        <v>187</v>
      </c>
      <c r="W22680" s="34">
        <v>179</v>
      </c>
      <c r="X22680" s="34">
        <v>160</v>
      </c>
      <c r="Y22680" s="34">
        <v>154</v>
      </c>
      <c r="Z22680" s="34">
        <v>169</v>
      </c>
      <c r="AA22680" s="34">
        <v>159</v>
      </c>
      <c r="AB22680" s="34">
        <v>161</v>
      </c>
      <c r="AC22680" s="34">
        <v>228</v>
      </c>
    </row>
    <row r="22681" spans="1:29" x14ac:dyDescent="0.2">
      <c r="A22681" s="34" t="s">
        <v>83174</v>
      </c>
      <c r="B22681" s="34">
        <v>70</v>
      </c>
      <c r="C22681" s="34">
        <v>63</v>
      </c>
      <c r="D22681" s="34">
        <v>77</v>
      </c>
      <c r="E22681" s="34">
        <v>57</v>
      </c>
      <c r="F22681" s="34">
        <v>79</v>
      </c>
      <c r="G22681" s="34">
        <v>70</v>
      </c>
      <c r="H22681" s="34">
        <v>66</v>
      </c>
      <c r="I22681" s="34">
        <v>42</v>
      </c>
      <c r="J22681" s="34">
        <v>64</v>
      </c>
      <c r="K22681" s="34">
        <v>48</v>
      </c>
      <c r="L22681" s="34">
        <v>49</v>
      </c>
      <c r="M22681" s="34">
        <v>55</v>
      </c>
      <c r="N22681" s="34">
        <v>59</v>
      </c>
      <c r="O22681" s="34">
        <v>46</v>
      </c>
      <c r="P22681" s="34">
        <v>87</v>
      </c>
      <c r="Q22681" s="34">
        <v>111</v>
      </c>
      <c r="R22681" s="34">
        <v>69</v>
      </c>
      <c r="S22681" s="34">
        <v>59</v>
      </c>
      <c r="T22681" s="34">
        <v>53</v>
      </c>
      <c r="U22681" s="34">
        <v>60</v>
      </c>
      <c r="V22681" s="34">
        <v>88</v>
      </c>
      <c r="W22681" s="34">
        <v>71</v>
      </c>
      <c r="X22681" s="34">
        <v>109</v>
      </c>
      <c r="Y22681" s="34">
        <v>69</v>
      </c>
      <c r="Z22681" s="34">
        <v>94</v>
      </c>
      <c r="AA22681" s="34">
        <v>50</v>
      </c>
      <c r="AB22681" s="34">
        <v>90</v>
      </c>
      <c r="AC22681" s="34">
        <v>82</v>
      </c>
    </row>
    <row r="22682" spans="1:29" x14ac:dyDescent="0.2">
      <c r="A22682" s="34" t="s">
        <v>83175</v>
      </c>
      <c r="B22682" s="34">
        <v>59</v>
      </c>
      <c r="C22682" s="34">
        <v>62</v>
      </c>
      <c r="D22682" s="34">
        <v>63</v>
      </c>
      <c r="E22682" s="34">
        <v>43</v>
      </c>
      <c r="F22682" s="34">
        <v>58</v>
      </c>
      <c r="G22682" s="34">
        <v>51</v>
      </c>
      <c r="H22682" s="34">
        <v>54</v>
      </c>
      <c r="I22682" s="34">
        <v>35</v>
      </c>
      <c r="J22682" s="34">
        <v>46</v>
      </c>
      <c r="K22682" s="34">
        <v>49</v>
      </c>
      <c r="L22682" s="34">
        <v>33</v>
      </c>
      <c r="M22682" s="34">
        <v>36</v>
      </c>
      <c r="N22682" s="34">
        <v>48</v>
      </c>
      <c r="O22682" s="34">
        <v>52</v>
      </c>
      <c r="P22682" s="34">
        <v>74</v>
      </c>
      <c r="Q22682" s="34">
        <v>58</v>
      </c>
      <c r="R22682" s="34">
        <v>81</v>
      </c>
      <c r="S22682" s="34">
        <v>39</v>
      </c>
      <c r="T22682" s="34">
        <v>44</v>
      </c>
      <c r="U22682" s="34">
        <v>58</v>
      </c>
      <c r="V22682" s="34">
        <v>62</v>
      </c>
      <c r="W22682" s="34">
        <v>42</v>
      </c>
      <c r="X22682" s="34">
        <v>71</v>
      </c>
      <c r="Y22682" s="34">
        <v>34</v>
      </c>
      <c r="Z22682" s="34">
        <v>61</v>
      </c>
      <c r="AA22682" s="34">
        <v>65</v>
      </c>
      <c r="AB22682" s="34">
        <v>85</v>
      </c>
      <c r="AC22682" s="34">
        <v>60</v>
      </c>
    </row>
    <row r="22683" spans="1:29" x14ac:dyDescent="0.2">
      <c r="A22683" s="34" t="s">
        <v>83176</v>
      </c>
      <c r="B22683" s="34">
        <v>100</v>
      </c>
      <c r="C22683" s="34">
        <v>105</v>
      </c>
      <c r="D22683" s="34">
        <v>132</v>
      </c>
      <c r="E22683" s="34">
        <v>110</v>
      </c>
      <c r="F22683" s="34">
        <v>173</v>
      </c>
      <c r="G22683" s="34">
        <v>101</v>
      </c>
      <c r="H22683" s="34">
        <v>149</v>
      </c>
      <c r="I22683" s="34">
        <v>88</v>
      </c>
      <c r="J22683" s="34">
        <v>158</v>
      </c>
      <c r="K22683" s="34">
        <v>103</v>
      </c>
      <c r="L22683" s="34">
        <v>162</v>
      </c>
      <c r="M22683" s="34">
        <v>104</v>
      </c>
      <c r="N22683" s="34">
        <v>99</v>
      </c>
      <c r="O22683" s="34">
        <v>115</v>
      </c>
      <c r="P22683" s="34">
        <v>124</v>
      </c>
      <c r="Q22683" s="34">
        <v>196</v>
      </c>
      <c r="R22683" s="34">
        <v>223</v>
      </c>
      <c r="S22683" s="34">
        <v>129</v>
      </c>
      <c r="T22683" s="34">
        <v>210</v>
      </c>
      <c r="U22683" s="34">
        <v>152</v>
      </c>
      <c r="V22683" s="34">
        <v>196</v>
      </c>
      <c r="W22683" s="34">
        <v>250</v>
      </c>
      <c r="X22683" s="34">
        <v>223</v>
      </c>
      <c r="Y22683" s="34">
        <v>201</v>
      </c>
      <c r="Z22683" s="34">
        <v>127</v>
      </c>
      <c r="AA22683" s="34">
        <v>137</v>
      </c>
      <c r="AB22683" s="34">
        <v>225</v>
      </c>
      <c r="AC22683" s="34">
        <v>177</v>
      </c>
    </row>
    <row r="22684" spans="1:29" x14ac:dyDescent="0.2">
      <c r="A22684" s="34" t="s">
        <v>83177</v>
      </c>
      <c r="B22684" s="34">
        <v>105</v>
      </c>
      <c r="C22684" s="34">
        <v>214</v>
      </c>
      <c r="D22684" s="34">
        <v>215</v>
      </c>
      <c r="E22684" s="34">
        <v>174</v>
      </c>
      <c r="F22684" s="34">
        <v>221</v>
      </c>
      <c r="G22684" s="34">
        <v>189</v>
      </c>
      <c r="H22684" s="34">
        <v>208</v>
      </c>
      <c r="I22684" s="34">
        <v>176</v>
      </c>
      <c r="J22684" s="34">
        <v>162</v>
      </c>
      <c r="K22684" s="34">
        <v>186</v>
      </c>
      <c r="L22684" s="34">
        <v>135</v>
      </c>
      <c r="M22684" s="34">
        <v>161</v>
      </c>
      <c r="N22684" s="34">
        <v>152</v>
      </c>
      <c r="O22684" s="34">
        <v>188</v>
      </c>
      <c r="P22684" s="34">
        <v>188</v>
      </c>
      <c r="Q22684" s="34">
        <v>298</v>
      </c>
      <c r="R22684" s="34">
        <v>226</v>
      </c>
      <c r="S22684" s="34">
        <v>235</v>
      </c>
      <c r="T22684" s="34">
        <v>207</v>
      </c>
      <c r="U22684" s="34">
        <v>225</v>
      </c>
      <c r="V22684" s="34">
        <v>217</v>
      </c>
      <c r="W22684" s="34">
        <v>237</v>
      </c>
      <c r="X22684" s="34">
        <v>259</v>
      </c>
      <c r="Y22684" s="34">
        <v>208</v>
      </c>
      <c r="Z22684" s="34">
        <v>258</v>
      </c>
      <c r="AA22684" s="34">
        <v>289</v>
      </c>
      <c r="AB22684" s="34">
        <v>212</v>
      </c>
      <c r="AC22684" s="34">
        <v>358</v>
      </c>
    </row>
    <row r="22685" spans="1:29" x14ac:dyDescent="0.2">
      <c r="A22685" s="34" t="s">
        <v>83178</v>
      </c>
      <c r="B22685" s="34">
        <v>54</v>
      </c>
      <c r="C22685" s="34">
        <v>37</v>
      </c>
      <c r="D22685" s="34">
        <v>56</v>
      </c>
      <c r="E22685" s="34">
        <v>32</v>
      </c>
      <c r="F22685" s="34">
        <v>48</v>
      </c>
      <c r="G22685" s="34">
        <v>34</v>
      </c>
      <c r="H22685" s="34">
        <v>46</v>
      </c>
      <c r="I22685" s="34">
        <v>32</v>
      </c>
      <c r="J22685" s="34">
        <v>60</v>
      </c>
      <c r="K22685" s="34">
        <v>33</v>
      </c>
      <c r="L22685" s="34">
        <v>42</v>
      </c>
      <c r="M22685" s="34">
        <v>45</v>
      </c>
      <c r="N22685" s="34">
        <v>48</v>
      </c>
      <c r="O22685" s="34">
        <v>32</v>
      </c>
      <c r="P22685" s="34">
        <v>43</v>
      </c>
      <c r="Q22685" s="34">
        <v>32</v>
      </c>
      <c r="R22685" s="34">
        <v>60</v>
      </c>
      <c r="S22685" s="34">
        <v>59</v>
      </c>
      <c r="T22685" s="34">
        <v>57</v>
      </c>
      <c r="U22685" s="34">
        <v>52</v>
      </c>
      <c r="V22685" s="34">
        <v>66</v>
      </c>
      <c r="W22685" s="34">
        <v>39</v>
      </c>
      <c r="X22685" s="34">
        <v>53</v>
      </c>
      <c r="Y22685" s="34">
        <v>44</v>
      </c>
      <c r="Z22685" s="34">
        <v>46</v>
      </c>
      <c r="AA22685" s="34">
        <v>84</v>
      </c>
      <c r="AB22685" s="34">
        <v>98</v>
      </c>
      <c r="AC22685" s="34">
        <v>50</v>
      </c>
    </row>
    <row r="22686" spans="1:29" x14ac:dyDescent="0.2">
      <c r="A22686" s="34" t="s">
        <v>83179</v>
      </c>
      <c r="B22686" s="34">
        <v>113</v>
      </c>
      <c r="C22686" s="34">
        <v>124</v>
      </c>
      <c r="D22686" s="34">
        <v>106</v>
      </c>
      <c r="E22686" s="34">
        <v>108</v>
      </c>
      <c r="F22686" s="34">
        <v>115</v>
      </c>
      <c r="G22686" s="34">
        <v>105</v>
      </c>
      <c r="H22686" s="34">
        <v>105</v>
      </c>
      <c r="I22686" s="34">
        <v>112</v>
      </c>
      <c r="J22686" s="34">
        <v>99</v>
      </c>
      <c r="K22686" s="34">
        <v>115</v>
      </c>
      <c r="L22686" s="34">
        <v>85</v>
      </c>
      <c r="M22686" s="34">
        <v>110</v>
      </c>
      <c r="N22686" s="34">
        <v>90</v>
      </c>
      <c r="O22686" s="34">
        <v>79</v>
      </c>
      <c r="P22686" s="34">
        <v>105</v>
      </c>
      <c r="Q22686" s="34">
        <v>129</v>
      </c>
      <c r="R22686" s="34">
        <v>147</v>
      </c>
      <c r="S22686" s="34">
        <v>127</v>
      </c>
      <c r="T22686" s="34">
        <v>123</v>
      </c>
      <c r="U22686" s="34">
        <v>133</v>
      </c>
      <c r="V22686" s="34">
        <v>122</v>
      </c>
      <c r="W22686" s="34">
        <v>168</v>
      </c>
      <c r="X22686" s="34">
        <v>152</v>
      </c>
      <c r="Y22686" s="34">
        <v>141</v>
      </c>
      <c r="Z22686" s="34">
        <v>120</v>
      </c>
      <c r="AA22686" s="34">
        <v>164</v>
      </c>
      <c r="AB22686" s="34">
        <v>163</v>
      </c>
      <c r="AC22686" s="34">
        <v>169</v>
      </c>
    </row>
    <row r="22687" spans="1:29" x14ac:dyDescent="0.2">
      <c r="A22687" s="34" t="s">
        <v>83180</v>
      </c>
      <c r="B22687" s="34">
        <v>106</v>
      </c>
      <c r="C22687" s="34">
        <v>81</v>
      </c>
      <c r="D22687" s="34">
        <v>79</v>
      </c>
      <c r="E22687" s="34">
        <v>78</v>
      </c>
      <c r="F22687" s="34">
        <v>91</v>
      </c>
      <c r="G22687" s="34">
        <v>77</v>
      </c>
      <c r="H22687" s="34">
        <v>104</v>
      </c>
      <c r="I22687" s="34">
        <v>92</v>
      </c>
      <c r="J22687" s="34">
        <v>82</v>
      </c>
      <c r="K22687" s="34">
        <v>66</v>
      </c>
      <c r="L22687" s="34">
        <v>76</v>
      </c>
      <c r="M22687" s="34">
        <v>85</v>
      </c>
      <c r="N22687" s="34">
        <v>66</v>
      </c>
      <c r="O22687" s="34">
        <v>86</v>
      </c>
      <c r="P22687" s="34">
        <v>65</v>
      </c>
      <c r="Q22687" s="34">
        <v>108</v>
      </c>
      <c r="R22687" s="34">
        <v>126</v>
      </c>
      <c r="S22687" s="34">
        <v>117</v>
      </c>
      <c r="T22687" s="34">
        <v>97</v>
      </c>
      <c r="U22687" s="34">
        <v>80</v>
      </c>
      <c r="V22687" s="34">
        <v>116</v>
      </c>
      <c r="W22687" s="34">
        <v>75</v>
      </c>
      <c r="X22687" s="34">
        <v>103</v>
      </c>
      <c r="Y22687" s="34">
        <v>103</v>
      </c>
      <c r="Z22687" s="34">
        <v>103</v>
      </c>
      <c r="AA22687" s="34">
        <v>89</v>
      </c>
      <c r="AB22687" s="34">
        <v>97</v>
      </c>
      <c r="AC22687" s="34">
        <v>147</v>
      </c>
    </row>
    <row r="22688" spans="1:29" x14ac:dyDescent="0.2">
      <c r="A22688" s="34" t="s">
        <v>83181</v>
      </c>
      <c r="B22688" s="34">
        <v>149</v>
      </c>
      <c r="C22688" s="34">
        <v>100</v>
      </c>
      <c r="D22688" s="34">
        <v>137</v>
      </c>
      <c r="E22688" s="34">
        <v>134</v>
      </c>
      <c r="F22688" s="34">
        <v>103</v>
      </c>
      <c r="G22688" s="34">
        <v>130</v>
      </c>
      <c r="H22688" s="34">
        <v>87</v>
      </c>
      <c r="I22688" s="34">
        <v>95</v>
      </c>
      <c r="J22688" s="34">
        <v>87</v>
      </c>
      <c r="K22688" s="34">
        <v>102</v>
      </c>
      <c r="L22688" s="34">
        <v>69</v>
      </c>
      <c r="M22688" s="34">
        <v>101</v>
      </c>
      <c r="N22688" s="34">
        <v>115</v>
      </c>
      <c r="O22688" s="34">
        <v>90</v>
      </c>
      <c r="P22688" s="34">
        <v>87</v>
      </c>
      <c r="Q22688" s="34">
        <v>126</v>
      </c>
      <c r="R22688" s="34">
        <v>132</v>
      </c>
      <c r="S22688" s="34">
        <v>144</v>
      </c>
      <c r="T22688" s="34">
        <v>94</v>
      </c>
      <c r="U22688" s="34">
        <v>98</v>
      </c>
      <c r="V22688" s="34">
        <v>102</v>
      </c>
      <c r="W22688" s="34">
        <v>78</v>
      </c>
      <c r="X22688" s="34">
        <v>129</v>
      </c>
      <c r="Y22688" s="34">
        <v>70</v>
      </c>
      <c r="Z22688" s="34">
        <v>134</v>
      </c>
      <c r="AA22688" s="34">
        <v>108</v>
      </c>
      <c r="AB22688" s="34">
        <v>114</v>
      </c>
      <c r="AC22688" s="34">
        <v>165</v>
      </c>
    </row>
    <row r="22689" spans="1:29" x14ac:dyDescent="0.2">
      <c r="A22689" s="34" t="s">
        <v>83182</v>
      </c>
      <c r="B22689" s="34">
        <v>72</v>
      </c>
      <c r="C22689" s="34">
        <v>85</v>
      </c>
      <c r="D22689" s="34">
        <v>89</v>
      </c>
      <c r="E22689" s="34">
        <v>117</v>
      </c>
      <c r="F22689" s="34">
        <v>100</v>
      </c>
      <c r="G22689" s="34">
        <v>81</v>
      </c>
      <c r="H22689" s="34">
        <v>90</v>
      </c>
      <c r="I22689" s="34">
        <v>84</v>
      </c>
      <c r="J22689" s="34">
        <v>74</v>
      </c>
      <c r="K22689" s="34">
        <v>82</v>
      </c>
      <c r="L22689" s="34">
        <v>57</v>
      </c>
      <c r="M22689" s="34">
        <v>75</v>
      </c>
      <c r="N22689" s="34">
        <v>79</v>
      </c>
      <c r="O22689" s="34">
        <v>79</v>
      </c>
      <c r="P22689" s="34">
        <v>46</v>
      </c>
      <c r="Q22689" s="34">
        <v>126</v>
      </c>
      <c r="R22689" s="34">
        <v>82</v>
      </c>
      <c r="S22689" s="34">
        <v>93</v>
      </c>
      <c r="T22689" s="34">
        <v>79</v>
      </c>
      <c r="U22689" s="34">
        <v>83</v>
      </c>
      <c r="V22689" s="34">
        <v>83</v>
      </c>
      <c r="W22689" s="34">
        <v>80</v>
      </c>
      <c r="X22689" s="34">
        <v>107</v>
      </c>
      <c r="Y22689" s="34">
        <v>86</v>
      </c>
      <c r="Z22689" s="34">
        <v>67</v>
      </c>
      <c r="AA22689" s="34">
        <v>104</v>
      </c>
      <c r="AB22689" s="34">
        <v>69</v>
      </c>
      <c r="AC22689" s="34">
        <v>159</v>
      </c>
    </row>
    <row r="22690" spans="1:29" x14ac:dyDescent="0.2">
      <c r="A22690" s="34" t="s">
        <v>83183</v>
      </c>
      <c r="B22690" s="34">
        <v>142</v>
      </c>
      <c r="C22690" s="34">
        <v>160</v>
      </c>
      <c r="D22690" s="34">
        <v>157</v>
      </c>
      <c r="E22690" s="34">
        <v>214</v>
      </c>
      <c r="F22690" s="34">
        <v>202</v>
      </c>
      <c r="G22690" s="34">
        <v>218</v>
      </c>
      <c r="H22690" s="34">
        <v>164</v>
      </c>
      <c r="I22690" s="34">
        <v>243</v>
      </c>
      <c r="J22690" s="34">
        <v>164</v>
      </c>
      <c r="K22690" s="34">
        <v>180</v>
      </c>
      <c r="L22690" s="34">
        <v>131</v>
      </c>
      <c r="M22690" s="34">
        <v>149</v>
      </c>
      <c r="N22690" s="34">
        <v>162</v>
      </c>
      <c r="O22690" s="34">
        <v>157</v>
      </c>
      <c r="P22690" s="34">
        <v>162</v>
      </c>
      <c r="Q22690" s="34">
        <v>277</v>
      </c>
      <c r="R22690" s="34">
        <v>229</v>
      </c>
      <c r="S22690" s="34">
        <v>216</v>
      </c>
      <c r="T22690" s="34">
        <v>185</v>
      </c>
      <c r="U22690" s="34">
        <v>178</v>
      </c>
      <c r="V22690" s="34">
        <v>236</v>
      </c>
      <c r="W22690" s="34">
        <v>220</v>
      </c>
      <c r="X22690" s="34">
        <v>165</v>
      </c>
      <c r="Y22690" s="34">
        <v>218</v>
      </c>
      <c r="Z22690" s="34">
        <v>179</v>
      </c>
      <c r="AA22690" s="34">
        <v>243</v>
      </c>
      <c r="AB22690" s="34">
        <v>258</v>
      </c>
      <c r="AC22690" s="34">
        <v>284</v>
      </c>
    </row>
    <row r="22691" spans="1:29" x14ac:dyDescent="0.2">
      <c r="A22691" s="34" t="s">
        <v>83184</v>
      </c>
      <c r="B22691" s="34">
        <v>86</v>
      </c>
      <c r="C22691" s="34">
        <v>67</v>
      </c>
      <c r="D22691" s="34">
        <v>137</v>
      </c>
      <c r="E22691" s="34">
        <v>116</v>
      </c>
      <c r="F22691" s="34">
        <v>136</v>
      </c>
      <c r="G22691" s="34">
        <v>93</v>
      </c>
      <c r="H22691" s="34">
        <v>92</v>
      </c>
      <c r="I22691" s="34">
        <v>100</v>
      </c>
      <c r="J22691" s="34">
        <v>136</v>
      </c>
      <c r="K22691" s="34">
        <v>111</v>
      </c>
      <c r="L22691" s="34">
        <v>80</v>
      </c>
      <c r="M22691" s="34">
        <v>73</v>
      </c>
      <c r="N22691" s="34">
        <v>107</v>
      </c>
      <c r="O22691" s="34">
        <v>106</v>
      </c>
      <c r="P22691" s="34">
        <v>125</v>
      </c>
      <c r="Q22691" s="34">
        <v>130</v>
      </c>
      <c r="R22691" s="34">
        <v>130</v>
      </c>
      <c r="S22691" s="34">
        <v>106</v>
      </c>
      <c r="T22691" s="34">
        <v>92</v>
      </c>
      <c r="U22691" s="34">
        <v>92</v>
      </c>
      <c r="V22691" s="34">
        <v>136</v>
      </c>
      <c r="W22691" s="34">
        <v>111</v>
      </c>
      <c r="X22691" s="34">
        <v>141</v>
      </c>
      <c r="Y22691" s="34">
        <v>113</v>
      </c>
      <c r="Z22691" s="34">
        <v>137</v>
      </c>
      <c r="AA22691" s="34">
        <v>111</v>
      </c>
      <c r="AB22691" s="34">
        <v>164</v>
      </c>
      <c r="AC22691" s="34">
        <v>165</v>
      </c>
    </row>
    <row r="22692" spans="1:29" x14ac:dyDescent="0.2">
      <c r="A22692" s="34" t="s">
        <v>83185</v>
      </c>
      <c r="B22692" s="34">
        <v>355</v>
      </c>
      <c r="C22692" s="34">
        <v>254</v>
      </c>
      <c r="D22692" s="34">
        <v>388</v>
      </c>
      <c r="E22692" s="34">
        <v>314</v>
      </c>
      <c r="F22692" s="34">
        <v>402</v>
      </c>
      <c r="G22692" s="34">
        <v>228</v>
      </c>
      <c r="H22692" s="34">
        <v>379</v>
      </c>
      <c r="I22692" s="34">
        <v>222</v>
      </c>
      <c r="J22692" s="34">
        <v>345</v>
      </c>
      <c r="K22692" s="34">
        <v>272</v>
      </c>
      <c r="L22692" s="34">
        <v>286</v>
      </c>
      <c r="M22692" s="34">
        <v>243</v>
      </c>
      <c r="N22692" s="34">
        <v>316</v>
      </c>
      <c r="O22692" s="34">
        <v>255</v>
      </c>
      <c r="P22692" s="34">
        <v>355</v>
      </c>
      <c r="Q22692" s="34">
        <v>411</v>
      </c>
      <c r="R22692" s="34">
        <v>411</v>
      </c>
      <c r="S22692" s="34">
        <v>327</v>
      </c>
      <c r="T22692" s="34">
        <v>389</v>
      </c>
      <c r="U22692" s="34">
        <v>292</v>
      </c>
      <c r="V22692" s="34">
        <v>478</v>
      </c>
      <c r="W22692" s="34">
        <v>356</v>
      </c>
      <c r="X22692" s="34">
        <v>437</v>
      </c>
      <c r="Y22692" s="34">
        <v>343</v>
      </c>
      <c r="Z22692" s="34">
        <v>392</v>
      </c>
      <c r="AA22692" s="34">
        <v>335</v>
      </c>
      <c r="AB22692" s="34">
        <v>505</v>
      </c>
      <c r="AC22692" s="34">
        <v>454</v>
      </c>
    </row>
    <row r="22693" spans="1:29" x14ac:dyDescent="0.2">
      <c r="A22693" s="34" t="s">
        <v>83186</v>
      </c>
      <c r="B22693" s="34">
        <v>93</v>
      </c>
      <c r="C22693" s="34">
        <v>74</v>
      </c>
      <c r="D22693" s="34">
        <v>76</v>
      </c>
      <c r="E22693" s="34">
        <v>80</v>
      </c>
      <c r="F22693" s="34">
        <v>70</v>
      </c>
      <c r="G22693" s="34">
        <v>69</v>
      </c>
      <c r="H22693" s="34">
        <v>63</v>
      </c>
      <c r="I22693" s="34">
        <v>82</v>
      </c>
      <c r="J22693" s="34">
        <v>51</v>
      </c>
      <c r="K22693" s="34">
        <v>77</v>
      </c>
      <c r="L22693" s="34">
        <v>42</v>
      </c>
      <c r="M22693" s="34">
        <v>68</v>
      </c>
      <c r="N22693" s="34">
        <v>53</v>
      </c>
      <c r="O22693" s="34">
        <v>57</v>
      </c>
      <c r="P22693" s="34">
        <v>48</v>
      </c>
      <c r="Q22693" s="34">
        <v>85</v>
      </c>
      <c r="R22693" s="34">
        <v>78</v>
      </c>
      <c r="S22693" s="34">
        <v>96</v>
      </c>
      <c r="T22693" s="34">
        <v>53</v>
      </c>
      <c r="U22693" s="34">
        <v>54</v>
      </c>
      <c r="V22693" s="34">
        <v>96</v>
      </c>
      <c r="W22693" s="34">
        <v>79</v>
      </c>
      <c r="X22693" s="34">
        <v>92</v>
      </c>
      <c r="Y22693" s="34">
        <v>57</v>
      </c>
      <c r="Z22693" s="34">
        <v>83</v>
      </c>
      <c r="AA22693" s="34">
        <v>58</v>
      </c>
      <c r="AB22693" s="34">
        <v>71</v>
      </c>
      <c r="AC22693" s="34">
        <v>111</v>
      </c>
    </row>
    <row r="22694" spans="1:29" x14ac:dyDescent="0.2">
      <c r="A22694" s="34" t="s">
        <v>83187</v>
      </c>
      <c r="B22694" s="34">
        <v>118</v>
      </c>
      <c r="C22694" s="34">
        <v>119</v>
      </c>
      <c r="D22694" s="34">
        <v>160</v>
      </c>
      <c r="E22694" s="34">
        <v>178</v>
      </c>
      <c r="F22694" s="34">
        <v>155</v>
      </c>
      <c r="G22694" s="34">
        <v>174</v>
      </c>
      <c r="H22694" s="34">
        <v>186</v>
      </c>
      <c r="I22694" s="34">
        <v>132</v>
      </c>
      <c r="J22694" s="34">
        <v>141</v>
      </c>
      <c r="K22694" s="34">
        <v>171</v>
      </c>
      <c r="L22694" s="34">
        <v>145</v>
      </c>
      <c r="M22694" s="34">
        <v>164</v>
      </c>
      <c r="N22694" s="34">
        <v>150</v>
      </c>
      <c r="O22694" s="34">
        <v>143</v>
      </c>
      <c r="P22694" s="34">
        <v>116</v>
      </c>
      <c r="Q22694" s="34">
        <v>265</v>
      </c>
      <c r="R22694" s="34">
        <v>181</v>
      </c>
      <c r="S22694" s="34">
        <v>154</v>
      </c>
      <c r="T22694" s="34">
        <v>213</v>
      </c>
      <c r="U22694" s="34">
        <v>160</v>
      </c>
      <c r="V22694" s="34">
        <v>187</v>
      </c>
      <c r="W22694" s="34">
        <v>238</v>
      </c>
      <c r="X22694" s="34">
        <v>227</v>
      </c>
      <c r="Y22694" s="34">
        <v>227</v>
      </c>
      <c r="Z22694" s="34">
        <v>174</v>
      </c>
      <c r="AA22694" s="34">
        <v>166</v>
      </c>
      <c r="AB22694" s="34">
        <v>166</v>
      </c>
      <c r="AC22694" s="34">
        <v>241</v>
      </c>
    </row>
    <row r="22695" spans="1:29" x14ac:dyDescent="0.2">
      <c r="A22695" s="34" t="s">
        <v>83188</v>
      </c>
      <c r="B22695" s="34">
        <v>155</v>
      </c>
      <c r="C22695" s="34">
        <v>127</v>
      </c>
      <c r="D22695" s="34">
        <v>118</v>
      </c>
      <c r="E22695" s="34">
        <v>147</v>
      </c>
      <c r="F22695" s="34">
        <v>152</v>
      </c>
      <c r="G22695" s="34">
        <v>171</v>
      </c>
      <c r="H22695" s="34">
        <v>135</v>
      </c>
      <c r="I22695" s="34">
        <v>136</v>
      </c>
      <c r="J22695" s="34">
        <v>130</v>
      </c>
      <c r="K22695" s="34">
        <v>156</v>
      </c>
      <c r="L22695" s="34">
        <v>131</v>
      </c>
      <c r="M22695" s="34">
        <v>127</v>
      </c>
      <c r="N22695" s="34">
        <v>138</v>
      </c>
      <c r="O22695" s="34">
        <v>132</v>
      </c>
      <c r="P22695" s="34">
        <v>115</v>
      </c>
      <c r="Q22695" s="34">
        <v>203</v>
      </c>
      <c r="R22695" s="34">
        <v>193</v>
      </c>
      <c r="S22695" s="34">
        <v>213</v>
      </c>
      <c r="T22695" s="34">
        <v>157</v>
      </c>
      <c r="U22695" s="34">
        <v>187</v>
      </c>
      <c r="V22695" s="34">
        <v>186</v>
      </c>
      <c r="W22695" s="34">
        <v>223</v>
      </c>
      <c r="X22695" s="34">
        <v>178</v>
      </c>
      <c r="Y22695" s="34">
        <v>211</v>
      </c>
      <c r="Z22695" s="34">
        <v>152</v>
      </c>
      <c r="AA22695" s="34">
        <v>197</v>
      </c>
      <c r="AB22695" s="34">
        <v>176</v>
      </c>
      <c r="AC22695" s="34">
        <v>238</v>
      </c>
    </row>
    <row r="22696" spans="1:29" x14ac:dyDescent="0.2">
      <c r="A22696" s="34" t="s">
        <v>83189</v>
      </c>
      <c r="B22696" s="34">
        <v>48</v>
      </c>
      <c r="C22696" s="34">
        <v>40</v>
      </c>
      <c r="D22696" s="34">
        <v>46</v>
      </c>
      <c r="E22696" s="34">
        <v>51</v>
      </c>
      <c r="F22696" s="34">
        <v>52</v>
      </c>
      <c r="G22696" s="34">
        <v>74</v>
      </c>
      <c r="H22696" s="34">
        <v>31</v>
      </c>
      <c r="I22696" s="34">
        <v>57</v>
      </c>
      <c r="J22696" s="34">
        <v>50</v>
      </c>
      <c r="K22696" s="34">
        <v>53</v>
      </c>
      <c r="L22696" s="34">
        <v>53</v>
      </c>
      <c r="M22696" s="34">
        <v>47</v>
      </c>
      <c r="N22696" s="34">
        <v>58</v>
      </c>
      <c r="O22696" s="34">
        <v>28</v>
      </c>
      <c r="P22696" s="34">
        <v>65</v>
      </c>
      <c r="Q22696" s="34">
        <v>55</v>
      </c>
      <c r="R22696" s="34">
        <v>67</v>
      </c>
      <c r="S22696" s="34">
        <v>68</v>
      </c>
      <c r="T22696" s="34">
        <v>64</v>
      </c>
      <c r="U22696" s="34">
        <v>56</v>
      </c>
      <c r="V22696" s="34">
        <v>77</v>
      </c>
      <c r="W22696" s="34">
        <v>47</v>
      </c>
      <c r="X22696" s="34">
        <v>65</v>
      </c>
      <c r="Y22696" s="34">
        <v>37</v>
      </c>
      <c r="Z22696" s="34">
        <v>71</v>
      </c>
      <c r="AA22696" s="34">
        <v>73</v>
      </c>
      <c r="AB22696" s="34">
        <v>69</v>
      </c>
      <c r="AC22696" s="34">
        <v>95</v>
      </c>
    </row>
    <row r="22697" spans="1:29" x14ac:dyDescent="0.2">
      <c r="A22697" s="34" t="s">
        <v>83190</v>
      </c>
      <c r="B22697" s="34">
        <v>118</v>
      </c>
      <c r="C22697" s="34">
        <v>45</v>
      </c>
      <c r="D22697" s="34">
        <v>63</v>
      </c>
      <c r="E22697" s="34">
        <v>58</v>
      </c>
      <c r="F22697" s="34">
        <v>73</v>
      </c>
      <c r="G22697" s="34">
        <v>77</v>
      </c>
      <c r="H22697" s="34">
        <v>79</v>
      </c>
      <c r="I22697" s="34">
        <v>60</v>
      </c>
      <c r="J22697" s="34">
        <v>85</v>
      </c>
      <c r="K22697" s="34">
        <v>87</v>
      </c>
      <c r="L22697" s="34">
        <v>85</v>
      </c>
      <c r="M22697" s="34">
        <v>71</v>
      </c>
      <c r="N22697" s="34">
        <v>66</v>
      </c>
      <c r="O22697" s="34">
        <v>78</v>
      </c>
      <c r="P22697" s="34">
        <v>60</v>
      </c>
      <c r="Q22697" s="34">
        <v>101</v>
      </c>
      <c r="R22697" s="34">
        <v>100</v>
      </c>
      <c r="S22697" s="34">
        <v>78</v>
      </c>
      <c r="T22697" s="34">
        <v>97</v>
      </c>
      <c r="U22697" s="34">
        <v>54</v>
      </c>
      <c r="V22697" s="34">
        <v>110</v>
      </c>
      <c r="W22697" s="34">
        <v>109</v>
      </c>
      <c r="X22697" s="34">
        <v>81</v>
      </c>
      <c r="Y22697" s="34">
        <v>83</v>
      </c>
      <c r="Z22697" s="34">
        <v>93</v>
      </c>
      <c r="AA22697" s="34">
        <v>75</v>
      </c>
      <c r="AB22697" s="34">
        <v>127</v>
      </c>
      <c r="AC22697" s="34">
        <v>109</v>
      </c>
    </row>
    <row r="22698" spans="1:29" x14ac:dyDescent="0.2">
      <c r="A22698" s="34" t="s">
        <v>83191</v>
      </c>
      <c r="B22698" s="34">
        <v>60</v>
      </c>
      <c r="C22698" s="34">
        <v>77</v>
      </c>
      <c r="D22698" s="34">
        <v>75</v>
      </c>
      <c r="E22698" s="34">
        <v>73</v>
      </c>
      <c r="F22698" s="34">
        <v>62</v>
      </c>
      <c r="G22698" s="34">
        <v>79</v>
      </c>
      <c r="H22698" s="34">
        <v>39</v>
      </c>
      <c r="I22698" s="34">
        <v>68</v>
      </c>
      <c r="J22698" s="34">
        <v>53</v>
      </c>
      <c r="K22698" s="34">
        <v>63</v>
      </c>
      <c r="L22698" s="34">
        <v>35</v>
      </c>
      <c r="M22698" s="34">
        <v>54</v>
      </c>
      <c r="N22698" s="34">
        <v>48</v>
      </c>
      <c r="O22698" s="34">
        <v>62</v>
      </c>
      <c r="P22698" s="34">
        <v>42</v>
      </c>
      <c r="Q22698" s="34">
        <v>60</v>
      </c>
      <c r="R22698" s="34">
        <v>40</v>
      </c>
      <c r="S22698" s="34">
        <v>83</v>
      </c>
      <c r="T22698" s="34">
        <v>34</v>
      </c>
      <c r="U22698" s="34">
        <v>38</v>
      </c>
      <c r="V22698" s="34">
        <v>57</v>
      </c>
      <c r="W22698" s="34">
        <v>59</v>
      </c>
      <c r="X22698" s="34">
        <v>74</v>
      </c>
      <c r="Y22698" s="34">
        <v>50</v>
      </c>
      <c r="Z22698" s="34">
        <v>73</v>
      </c>
      <c r="AA22698" s="34">
        <v>85</v>
      </c>
      <c r="AB22698" s="34">
        <v>46</v>
      </c>
      <c r="AC22698" s="34">
        <v>85</v>
      </c>
    </row>
    <row r="22699" spans="1:29" x14ac:dyDescent="0.2">
      <c r="A22699" s="34" t="s">
        <v>83192</v>
      </c>
      <c r="B22699" s="34">
        <v>64</v>
      </c>
      <c r="C22699" s="34">
        <v>36</v>
      </c>
      <c r="D22699" s="34">
        <v>65</v>
      </c>
      <c r="E22699" s="34">
        <v>62</v>
      </c>
      <c r="F22699" s="34">
        <v>69</v>
      </c>
      <c r="G22699" s="34">
        <v>58</v>
      </c>
      <c r="H22699" s="34">
        <v>70</v>
      </c>
      <c r="I22699" s="34">
        <v>46</v>
      </c>
      <c r="J22699" s="34">
        <v>63</v>
      </c>
      <c r="K22699" s="34">
        <v>39</v>
      </c>
      <c r="L22699" s="34">
        <v>37</v>
      </c>
      <c r="M22699" s="34">
        <v>34</v>
      </c>
      <c r="N22699" s="34">
        <v>48</v>
      </c>
      <c r="O22699" s="34">
        <v>24</v>
      </c>
      <c r="P22699" s="34">
        <v>45</v>
      </c>
      <c r="Q22699" s="34">
        <v>56</v>
      </c>
      <c r="R22699" s="34">
        <v>67</v>
      </c>
      <c r="S22699" s="34">
        <v>50</v>
      </c>
      <c r="T22699" s="34">
        <v>79</v>
      </c>
      <c r="U22699" s="34">
        <v>89</v>
      </c>
      <c r="V22699" s="34">
        <v>60</v>
      </c>
      <c r="W22699" s="34">
        <v>56</v>
      </c>
      <c r="X22699" s="34">
        <v>65</v>
      </c>
      <c r="Y22699" s="34">
        <v>61</v>
      </c>
      <c r="Z22699" s="34">
        <v>59</v>
      </c>
      <c r="AA22699" s="34">
        <v>54</v>
      </c>
      <c r="AB22699" s="34">
        <v>87</v>
      </c>
      <c r="AC22699" s="34">
        <v>70</v>
      </c>
    </row>
    <row r="22700" spans="1:29" x14ac:dyDescent="0.2">
      <c r="A22700" s="34" t="s">
        <v>83193</v>
      </c>
      <c r="B22700" s="34">
        <v>92</v>
      </c>
      <c r="C22700" s="34">
        <v>76</v>
      </c>
      <c r="D22700" s="34">
        <v>110</v>
      </c>
      <c r="E22700" s="34">
        <v>85</v>
      </c>
      <c r="F22700" s="34">
        <v>128</v>
      </c>
      <c r="G22700" s="34">
        <v>92</v>
      </c>
      <c r="H22700" s="34">
        <v>89</v>
      </c>
      <c r="I22700" s="34">
        <v>91</v>
      </c>
      <c r="J22700" s="34">
        <v>75</v>
      </c>
      <c r="K22700" s="34">
        <v>97</v>
      </c>
      <c r="L22700" s="34">
        <v>73</v>
      </c>
      <c r="M22700" s="34">
        <v>60</v>
      </c>
      <c r="N22700" s="34">
        <v>88</v>
      </c>
      <c r="O22700" s="34">
        <v>90</v>
      </c>
      <c r="P22700" s="34">
        <v>75</v>
      </c>
      <c r="Q22700" s="34">
        <v>140</v>
      </c>
      <c r="R22700" s="34">
        <v>75</v>
      </c>
      <c r="S22700" s="34">
        <v>83</v>
      </c>
      <c r="T22700" s="34">
        <v>90</v>
      </c>
      <c r="U22700" s="34">
        <v>84</v>
      </c>
      <c r="V22700" s="34">
        <v>83</v>
      </c>
      <c r="W22700" s="34">
        <v>122</v>
      </c>
      <c r="X22700" s="34">
        <v>124</v>
      </c>
      <c r="Y22700" s="34">
        <v>107</v>
      </c>
      <c r="Z22700" s="34">
        <v>110</v>
      </c>
      <c r="AA22700" s="34">
        <v>103</v>
      </c>
      <c r="AB22700" s="34">
        <v>107</v>
      </c>
      <c r="AC22700" s="34">
        <v>135</v>
      </c>
    </row>
    <row r="22701" spans="1:29" x14ac:dyDescent="0.2">
      <c r="A22701" s="34" t="s">
        <v>83194</v>
      </c>
      <c r="B22701" s="34">
        <v>140</v>
      </c>
      <c r="C22701" s="34">
        <v>290</v>
      </c>
      <c r="D22701" s="34">
        <v>235</v>
      </c>
      <c r="E22701" s="34">
        <v>343</v>
      </c>
      <c r="F22701" s="34">
        <v>202</v>
      </c>
      <c r="G22701" s="34">
        <v>373</v>
      </c>
      <c r="H22701" s="34">
        <v>224</v>
      </c>
      <c r="I22701" s="34">
        <v>264</v>
      </c>
      <c r="J22701" s="34">
        <v>160</v>
      </c>
      <c r="K22701" s="34">
        <v>281</v>
      </c>
      <c r="L22701" s="34">
        <v>132</v>
      </c>
      <c r="M22701" s="34">
        <v>293</v>
      </c>
      <c r="N22701" s="34">
        <v>176</v>
      </c>
      <c r="O22701" s="34">
        <v>264</v>
      </c>
      <c r="P22701" s="34">
        <v>179</v>
      </c>
      <c r="Q22701" s="34">
        <v>322</v>
      </c>
      <c r="R22701" s="34">
        <v>221</v>
      </c>
      <c r="S22701" s="34">
        <v>387</v>
      </c>
      <c r="T22701" s="34">
        <v>188</v>
      </c>
      <c r="U22701" s="34">
        <v>255</v>
      </c>
      <c r="V22701" s="34">
        <v>243</v>
      </c>
      <c r="W22701" s="34">
        <v>289</v>
      </c>
      <c r="X22701" s="34">
        <v>317</v>
      </c>
      <c r="Y22701" s="34">
        <v>296</v>
      </c>
      <c r="Z22701" s="34">
        <v>261</v>
      </c>
      <c r="AA22701" s="34">
        <v>310</v>
      </c>
      <c r="AB22701" s="34">
        <v>266</v>
      </c>
      <c r="AC22701" s="34">
        <v>429</v>
      </c>
    </row>
    <row r="22702" spans="1:29" x14ac:dyDescent="0.2">
      <c r="A22702" s="34" t="s">
        <v>83195</v>
      </c>
      <c r="B22702" s="34">
        <v>224</v>
      </c>
      <c r="C22702" s="34">
        <v>205</v>
      </c>
      <c r="D22702" s="34">
        <v>321</v>
      </c>
      <c r="E22702" s="34">
        <v>177</v>
      </c>
      <c r="F22702" s="34">
        <v>343</v>
      </c>
      <c r="G22702" s="34">
        <v>242</v>
      </c>
      <c r="H22702" s="34">
        <v>280</v>
      </c>
      <c r="I22702" s="34">
        <v>196</v>
      </c>
      <c r="J22702" s="34">
        <v>284</v>
      </c>
      <c r="K22702" s="34">
        <v>237</v>
      </c>
      <c r="L22702" s="34">
        <v>300</v>
      </c>
      <c r="M22702" s="34">
        <v>236</v>
      </c>
      <c r="N22702" s="34">
        <v>295</v>
      </c>
      <c r="O22702" s="34">
        <v>252</v>
      </c>
      <c r="P22702" s="34">
        <v>331</v>
      </c>
      <c r="Q22702" s="34">
        <v>284</v>
      </c>
      <c r="R22702" s="34">
        <v>372</v>
      </c>
      <c r="S22702" s="34">
        <v>253</v>
      </c>
      <c r="T22702" s="34">
        <v>449</v>
      </c>
      <c r="U22702" s="34">
        <v>286</v>
      </c>
      <c r="V22702" s="34">
        <v>331</v>
      </c>
      <c r="W22702" s="34">
        <v>337</v>
      </c>
      <c r="X22702" s="34">
        <v>383</v>
      </c>
      <c r="Y22702" s="34">
        <v>380</v>
      </c>
      <c r="Z22702" s="34">
        <v>275</v>
      </c>
      <c r="AA22702" s="34">
        <v>380</v>
      </c>
      <c r="AB22702" s="34">
        <v>502</v>
      </c>
      <c r="AC22702" s="34">
        <v>442</v>
      </c>
    </row>
    <row r="22703" spans="1:29" x14ac:dyDescent="0.2">
      <c r="A22703" s="34" t="s">
        <v>83196</v>
      </c>
      <c r="B22703" s="34">
        <v>45</v>
      </c>
      <c r="C22703" s="34">
        <v>58</v>
      </c>
      <c r="D22703" s="34">
        <v>36</v>
      </c>
      <c r="E22703" s="34">
        <v>45</v>
      </c>
      <c r="F22703" s="34">
        <v>45</v>
      </c>
      <c r="G22703" s="34">
        <v>61</v>
      </c>
      <c r="H22703" s="34">
        <v>27</v>
      </c>
      <c r="I22703" s="34">
        <v>45</v>
      </c>
      <c r="J22703" s="34">
        <v>27</v>
      </c>
      <c r="K22703" s="34">
        <v>43</v>
      </c>
      <c r="L22703" s="34">
        <v>12</v>
      </c>
      <c r="M22703" s="34">
        <v>49</v>
      </c>
      <c r="N22703" s="34">
        <v>32</v>
      </c>
      <c r="O22703" s="34">
        <v>38</v>
      </c>
      <c r="P22703" s="34">
        <v>31</v>
      </c>
      <c r="Q22703" s="34">
        <v>34</v>
      </c>
      <c r="R22703" s="34">
        <v>18</v>
      </c>
      <c r="S22703" s="34">
        <v>78</v>
      </c>
      <c r="T22703" s="34">
        <v>10</v>
      </c>
      <c r="U22703" s="34">
        <v>30</v>
      </c>
      <c r="V22703" s="34">
        <v>29</v>
      </c>
      <c r="W22703" s="34">
        <v>19</v>
      </c>
      <c r="X22703" s="34">
        <v>26</v>
      </c>
      <c r="Y22703" s="34">
        <v>24</v>
      </c>
      <c r="Z22703" s="34">
        <v>42</v>
      </c>
      <c r="AA22703" s="34">
        <v>51</v>
      </c>
      <c r="AB22703" s="34">
        <v>16</v>
      </c>
      <c r="AC22703" s="34">
        <v>72</v>
      </c>
    </row>
    <row r="22704" spans="1:29" x14ac:dyDescent="0.2">
      <c r="A22704" s="34" t="s">
        <v>83197</v>
      </c>
      <c r="B22704" s="34">
        <v>284</v>
      </c>
      <c r="C22704" s="34">
        <v>267</v>
      </c>
      <c r="D22704" s="34">
        <v>371</v>
      </c>
      <c r="E22704" s="34">
        <v>287</v>
      </c>
      <c r="F22704" s="34">
        <v>348</v>
      </c>
      <c r="G22704" s="34">
        <v>251</v>
      </c>
      <c r="H22704" s="34">
        <v>309</v>
      </c>
      <c r="I22704" s="34">
        <v>229</v>
      </c>
      <c r="J22704" s="34">
        <v>289</v>
      </c>
      <c r="K22704" s="34">
        <v>246</v>
      </c>
      <c r="L22704" s="34">
        <v>212</v>
      </c>
      <c r="M22704" s="34">
        <v>182</v>
      </c>
      <c r="N22704" s="34">
        <v>294</v>
      </c>
      <c r="O22704" s="34">
        <v>186</v>
      </c>
      <c r="P22704" s="34">
        <v>318</v>
      </c>
      <c r="Q22704" s="34">
        <v>329</v>
      </c>
      <c r="R22704" s="34">
        <v>369</v>
      </c>
      <c r="S22704" s="34">
        <v>284</v>
      </c>
      <c r="T22704" s="34">
        <v>332</v>
      </c>
      <c r="U22704" s="34">
        <v>237</v>
      </c>
      <c r="V22704" s="34">
        <v>355</v>
      </c>
      <c r="W22704" s="34">
        <v>256</v>
      </c>
      <c r="X22704" s="34">
        <v>457</v>
      </c>
      <c r="Y22704" s="34">
        <v>279</v>
      </c>
      <c r="Z22704" s="34">
        <v>333</v>
      </c>
      <c r="AA22704" s="34">
        <v>339</v>
      </c>
      <c r="AB22704" s="34">
        <v>331</v>
      </c>
      <c r="AC22704" s="34">
        <v>424</v>
      </c>
    </row>
    <row r="22705" spans="1:29" x14ac:dyDescent="0.2">
      <c r="A22705" s="34" t="s">
        <v>83198</v>
      </c>
      <c r="B22705" s="34">
        <v>78</v>
      </c>
      <c r="C22705" s="34">
        <v>56</v>
      </c>
      <c r="D22705" s="34">
        <v>74</v>
      </c>
      <c r="E22705" s="34">
        <v>44</v>
      </c>
      <c r="F22705" s="34">
        <v>78</v>
      </c>
      <c r="G22705" s="34">
        <v>71</v>
      </c>
      <c r="H22705" s="34">
        <v>100</v>
      </c>
      <c r="I22705" s="34">
        <v>56</v>
      </c>
      <c r="J22705" s="34">
        <v>90</v>
      </c>
      <c r="K22705" s="34">
        <v>53</v>
      </c>
      <c r="L22705" s="34">
        <v>61</v>
      </c>
      <c r="M22705" s="34">
        <v>64</v>
      </c>
      <c r="N22705" s="34">
        <v>51</v>
      </c>
      <c r="O22705" s="34">
        <v>37</v>
      </c>
      <c r="P22705" s="34">
        <v>59</v>
      </c>
      <c r="Q22705" s="34">
        <v>73</v>
      </c>
      <c r="R22705" s="34">
        <v>85</v>
      </c>
      <c r="S22705" s="34">
        <v>74</v>
      </c>
      <c r="T22705" s="34">
        <v>97</v>
      </c>
      <c r="U22705" s="34">
        <v>76</v>
      </c>
      <c r="V22705" s="34">
        <v>73</v>
      </c>
      <c r="W22705" s="34">
        <v>73</v>
      </c>
      <c r="X22705" s="34">
        <v>91</v>
      </c>
      <c r="Y22705" s="34">
        <v>67</v>
      </c>
      <c r="Z22705" s="34">
        <v>79</v>
      </c>
      <c r="AA22705" s="34">
        <v>75</v>
      </c>
      <c r="AB22705" s="34">
        <v>86</v>
      </c>
      <c r="AC22705" s="34">
        <v>117</v>
      </c>
    </row>
    <row r="22706" spans="1:29" x14ac:dyDescent="0.2">
      <c r="A22706" s="34" t="s">
        <v>83199</v>
      </c>
      <c r="B22706" s="34">
        <v>79</v>
      </c>
      <c r="C22706" s="34">
        <v>115</v>
      </c>
      <c r="D22706" s="34">
        <v>129</v>
      </c>
      <c r="E22706" s="34">
        <v>143</v>
      </c>
      <c r="F22706" s="34">
        <v>103</v>
      </c>
      <c r="G22706" s="34">
        <v>200</v>
      </c>
      <c r="H22706" s="34">
        <v>112</v>
      </c>
      <c r="I22706" s="34">
        <v>147</v>
      </c>
      <c r="J22706" s="34">
        <v>99</v>
      </c>
      <c r="K22706" s="34">
        <v>165</v>
      </c>
      <c r="L22706" s="34">
        <v>56</v>
      </c>
      <c r="M22706" s="34">
        <v>112</v>
      </c>
      <c r="N22706" s="34">
        <v>78</v>
      </c>
      <c r="O22706" s="34">
        <v>100</v>
      </c>
      <c r="P22706" s="34">
        <v>82</v>
      </c>
      <c r="Q22706" s="34">
        <v>160</v>
      </c>
      <c r="R22706" s="34">
        <v>135</v>
      </c>
      <c r="S22706" s="34">
        <v>186</v>
      </c>
      <c r="T22706" s="34">
        <v>61</v>
      </c>
      <c r="U22706" s="34">
        <v>97</v>
      </c>
      <c r="V22706" s="34">
        <v>100</v>
      </c>
      <c r="W22706" s="34">
        <v>123</v>
      </c>
      <c r="X22706" s="34">
        <v>145</v>
      </c>
      <c r="Y22706" s="34">
        <v>146</v>
      </c>
      <c r="Z22706" s="34">
        <v>140</v>
      </c>
      <c r="AA22706" s="34">
        <v>222</v>
      </c>
      <c r="AB22706" s="34">
        <v>105</v>
      </c>
      <c r="AC22706" s="34">
        <v>279</v>
      </c>
    </row>
    <row r="22707" spans="1:29" x14ac:dyDescent="0.2">
      <c r="A22707" s="34" t="s">
        <v>83200</v>
      </c>
      <c r="B22707" s="34">
        <v>15</v>
      </c>
      <c r="C22707" s="34">
        <v>13</v>
      </c>
      <c r="D22707" s="34">
        <v>11</v>
      </c>
      <c r="E22707" s="34">
        <v>10</v>
      </c>
      <c r="F22707" s="34">
        <v>27</v>
      </c>
      <c r="G22707" s="34">
        <v>11</v>
      </c>
      <c r="H22707" s="34">
        <v>18</v>
      </c>
      <c r="I22707" s="34">
        <v>7</v>
      </c>
      <c r="J22707" s="34">
        <v>14</v>
      </c>
      <c r="K22707" s="34">
        <v>12</v>
      </c>
      <c r="L22707" s="34">
        <v>4</v>
      </c>
      <c r="M22707" s="34">
        <v>4</v>
      </c>
      <c r="N22707" s="34">
        <v>8</v>
      </c>
      <c r="O22707" s="34">
        <v>4</v>
      </c>
      <c r="P22707" s="34">
        <v>8</v>
      </c>
      <c r="Q22707" s="34">
        <v>29</v>
      </c>
      <c r="R22707" s="34">
        <v>13</v>
      </c>
      <c r="S22707" s="34">
        <v>23</v>
      </c>
      <c r="T22707" s="34">
        <v>14</v>
      </c>
      <c r="U22707" s="34">
        <v>6</v>
      </c>
      <c r="V22707" s="34">
        <v>27</v>
      </c>
      <c r="W22707" s="34">
        <v>25</v>
      </c>
      <c r="X22707" s="34">
        <v>11</v>
      </c>
      <c r="Y22707" s="34">
        <v>16</v>
      </c>
      <c r="Z22707" s="34">
        <v>17</v>
      </c>
      <c r="AA22707" s="34">
        <v>26</v>
      </c>
      <c r="AB22707" s="34">
        <v>14</v>
      </c>
      <c r="AC22707" s="34">
        <v>20</v>
      </c>
    </row>
    <row r="22708" spans="1:29" x14ac:dyDescent="0.2">
      <c r="A22708" s="34" t="s">
        <v>83201</v>
      </c>
      <c r="B22708" s="34">
        <v>160</v>
      </c>
      <c r="C22708" s="34">
        <v>176</v>
      </c>
      <c r="D22708" s="34">
        <v>183</v>
      </c>
      <c r="E22708" s="34">
        <v>269</v>
      </c>
      <c r="F22708" s="34">
        <v>237</v>
      </c>
      <c r="G22708" s="34">
        <v>204</v>
      </c>
      <c r="H22708" s="34">
        <v>230</v>
      </c>
      <c r="I22708" s="34">
        <v>210</v>
      </c>
      <c r="J22708" s="34">
        <v>215</v>
      </c>
      <c r="K22708" s="34">
        <v>201</v>
      </c>
      <c r="L22708" s="34">
        <v>163</v>
      </c>
      <c r="M22708" s="34">
        <v>170</v>
      </c>
      <c r="N22708" s="34">
        <v>165</v>
      </c>
      <c r="O22708" s="34">
        <v>217</v>
      </c>
      <c r="P22708" s="34">
        <v>194</v>
      </c>
      <c r="Q22708" s="34">
        <v>266</v>
      </c>
      <c r="R22708" s="34">
        <v>245</v>
      </c>
      <c r="S22708" s="34">
        <v>235</v>
      </c>
      <c r="T22708" s="34">
        <v>190</v>
      </c>
      <c r="U22708" s="34">
        <v>204</v>
      </c>
      <c r="V22708" s="34">
        <v>248</v>
      </c>
      <c r="W22708" s="34">
        <v>236</v>
      </c>
      <c r="X22708" s="34">
        <v>223</v>
      </c>
      <c r="Y22708" s="34">
        <v>253</v>
      </c>
      <c r="Z22708" s="34">
        <v>227</v>
      </c>
      <c r="AA22708" s="34">
        <v>235</v>
      </c>
      <c r="AB22708" s="34">
        <v>326</v>
      </c>
      <c r="AC22708" s="34">
        <v>307</v>
      </c>
    </row>
    <row r="22709" spans="1:29" x14ac:dyDescent="0.2">
      <c r="A22709" s="34" t="s">
        <v>83202</v>
      </c>
      <c r="B22709" s="34">
        <v>38</v>
      </c>
      <c r="C22709" s="34">
        <v>26</v>
      </c>
      <c r="D22709" s="34">
        <v>40</v>
      </c>
      <c r="E22709" s="34">
        <v>45</v>
      </c>
      <c r="F22709" s="34">
        <v>36</v>
      </c>
      <c r="G22709" s="34">
        <v>22</v>
      </c>
      <c r="H22709" s="34">
        <v>31</v>
      </c>
      <c r="I22709" s="34">
        <v>35</v>
      </c>
      <c r="J22709" s="34">
        <v>28</v>
      </c>
      <c r="K22709" s="34">
        <v>25</v>
      </c>
      <c r="L22709" s="34">
        <v>15</v>
      </c>
      <c r="M22709" s="34">
        <v>30</v>
      </c>
      <c r="N22709" s="34">
        <v>26</v>
      </c>
      <c r="O22709" s="34">
        <v>17</v>
      </c>
      <c r="P22709" s="34">
        <v>31</v>
      </c>
      <c r="Q22709" s="34">
        <v>46</v>
      </c>
      <c r="R22709" s="34">
        <v>35</v>
      </c>
      <c r="S22709" s="34">
        <v>49</v>
      </c>
      <c r="T22709" s="34">
        <v>36</v>
      </c>
      <c r="U22709" s="34">
        <v>22</v>
      </c>
      <c r="V22709" s="34">
        <v>37</v>
      </c>
      <c r="W22709" s="34">
        <v>43</v>
      </c>
      <c r="X22709" s="34">
        <v>40</v>
      </c>
      <c r="Y22709" s="34">
        <v>21</v>
      </c>
      <c r="Z22709" s="34">
        <v>33</v>
      </c>
      <c r="AA22709" s="34">
        <v>53</v>
      </c>
      <c r="AB22709" s="34">
        <v>23</v>
      </c>
      <c r="AC22709" s="34">
        <v>51</v>
      </c>
    </row>
    <row r="22710" spans="1:29" x14ac:dyDescent="0.2">
      <c r="A22710" s="34" t="s">
        <v>83203</v>
      </c>
      <c r="B22710" s="34">
        <v>212</v>
      </c>
      <c r="C22710" s="34">
        <v>181</v>
      </c>
      <c r="D22710" s="34">
        <v>167</v>
      </c>
      <c r="E22710" s="34">
        <v>209</v>
      </c>
      <c r="F22710" s="34">
        <v>209</v>
      </c>
      <c r="G22710" s="34">
        <v>163</v>
      </c>
      <c r="H22710" s="34">
        <v>244</v>
      </c>
      <c r="I22710" s="34">
        <v>165</v>
      </c>
      <c r="J22710" s="34">
        <v>212</v>
      </c>
      <c r="K22710" s="34">
        <v>181</v>
      </c>
      <c r="L22710" s="34">
        <v>277</v>
      </c>
      <c r="M22710" s="34">
        <v>188</v>
      </c>
      <c r="N22710" s="34">
        <v>185</v>
      </c>
      <c r="O22710" s="34">
        <v>159</v>
      </c>
      <c r="P22710" s="34">
        <v>198</v>
      </c>
      <c r="Q22710" s="34">
        <v>308</v>
      </c>
      <c r="R22710" s="34">
        <v>324</v>
      </c>
      <c r="S22710" s="34">
        <v>175</v>
      </c>
      <c r="T22710" s="34">
        <v>280</v>
      </c>
      <c r="U22710" s="34">
        <v>224</v>
      </c>
      <c r="V22710" s="34">
        <v>226</v>
      </c>
      <c r="W22710" s="34">
        <v>280</v>
      </c>
      <c r="X22710" s="34">
        <v>256</v>
      </c>
      <c r="Y22710" s="34">
        <v>293</v>
      </c>
      <c r="Z22710" s="34">
        <v>247</v>
      </c>
      <c r="AA22710" s="34">
        <v>263</v>
      </c>
      <c r="AB22710" s="34">
        <v>308</v>
      </c>
      <c r="AC22710" s="34">
        <v>274</v>
      </c>
    </row>
    <row r="22711" spans="1:29" x14ac:dyDescent="0.2">
      <c r="A22711" s="34" t="s">
        <v>83204</v>
      </c>
      <c r="B22711" s="34">
        <v>103</v>
      </c>
      <c r="C22711" s="34">
        <v>111</v>
      </c>
      <c r="D22711" s="34">
        <v>97</v>
      </c>
      <c r="E22711" s="34">
        <v>98</v>
      </c>
      <c r="F22711" s="34">
        <v>103</v>
      </c>
      <c r="G22711" s="34">
        <v>117</v>
      </c>
      <c r="H22711" s="34">
        <v>122</v>
      </c>
      <c r="I22711" s="34">
        <v>93</v>
      </c>
      <c r="J22711" s="34">
        <v>96</v>
      </c>
      <c r="K22711" s="34">
        <v>130</v>
      </c>
      <c r="L22711" s="34">
        <v>82</v>
      </c>
      <c r="M22711" s="34">
        <v>140</v>
      </c>
      <c r="N22711" s="34">
        <v>73</v>
      </c>
      <c r="O22711" s="34">
        <v>96</v>
      </c>
      <c r="P22711" s="34">
        <v>118</v>
      </c>
      <c r="Q22711" s="34">
        <v>162</v>
      </c>
      <c r="R22711" s="34">
        <v>138</v>
      </c>
      <c r="S22711" s="34">
        <v>149</v>
      </c>
      <c r="T22711" s="34">
        <v>114</v>
      </c>
      <c r="U22711" s="34">
        <v>141</v>
      </c>
      <c r="V22711" s="34">
        <v>127</v>
      </c>
      <c r="W22711" s="34">
        <v>156</v>
      </c>
      <c r="X22711" s="34">
        <v>149</v>
      </c>
      <c r="Y22711" s="34">
        <v>169</v>
      </c>
      <c r="Z22711" s="34">
        <v>111</v>
      </c>
      <c r="AA22711" s="34">
        <v>180</v>
      </c>
      <c r="AB22711" s="34">
        <v>123</v>
      </c>
      <c r="AC22711" s="34">
        <v>180</v>
      </c>
    </row>
    <row r="22712" spans="1:29" x14ac:dyDescent="0.2">
      <c r="A22712" s="34" t="s">
        <v>83205</v>
      </c>
      <c r="B22712" s="34">
        <v>129</v>
      </c>
      <c r="C22712" s="34">
        <v>104</v>
      </c>
      <c r="D22712" s="34">
        <v>116</v>
      </c>
      <c r="E22712" s="34">
        <v>145</v>
      </c>
      <c r="F22712" s="34">
        <v>129</v>
      </c>
      <c r="G22712" s="34">
        <v>134</v>
      </c>
      <c r="H22712" s="34">
        <v>123</v>
      </c>
      <c r="I22712" s="34">
        <v>98</v>
      </c>
      <c r="J22712" s="34">
        <v>136</v>
      </c>
      <c r="K22712" s="34">
        <v>121</v>
      </c>
      <c r="L22712" s="34">
        <v>107</v>
      </c>
      <c r="M22712" s="34">
        <v>101</v>
      </c>
      <c r="N22712" s="34">
        <v>118</v>
      </c>
      <c r="O22712" s="34">
        <v>87</v>
      </c>
      <c r="P22712" s="34">
        <v>138</v>
      </c>
      <c r="Q22712" s="34">
        <v>110</v>
      </c>
      <c r="R22712" s="34">
        <v>178</v>
      </c>
      <c r="S22712" s="34">
        <v>116</v>
      </c>
      <c r="T22712" s="34">
        <v>140</v>
      </c>
      <c r="U22712" s="34">
        <v>121</v>
      </c>
      <c r="V22712" s="34">
        <v>128</v>
      </c>
      <c r="W22712" s="34">
        <v>132</v>
      </c>
      <c r="X22712" s="34">
        <v>219</v>
      </c>
      <c r="Y22712" s="34">
        <v>137</v>
      </c>
      <c r="Z22712" s="34">
        <v>148</v>
      </c>
      <c r="AA22712" s="34">
        <v>192</v>
      </c>
      <c r="AB22712" s="34">
        <v>176</v>
      </c>
      <c r="AC22712" s="34">
        <v>170</v>
      </c>
    </row>
    <row r="22713" spans="1:29" x14ac:dyDescent="0.2">
      <c r="A22713" s="34" t="s">
        <v>83206</v>
      </c>
      <c r="B22713" s="34">
        <v>530</v>
      </c>
      <c r="C22713" s="34">
        <v>259</v>
      </c>
      <c r="D22713" s="34">
        <v>375</v>
      </c>
      <c r="E22713" s="34">
        <v>300</v>
      </c>
      <c r="F22713" s="34">
        <v>341</v>
      </c>
      <c r="G22713" s="34">
        <v>322</v>
      </c>
      <c r="H22713" s="34">
        <v>394</v>
      </c>
      <c r="I22713" s="34">
        <v>277</v>
      </c>
      <c r="J22713" s="34">
        <v>428</v>
      </c>
      <c r="K22713" s="34">
        <v>308</v>
      </c>
      <c r="L22713" s="34">
        <v>574</v>
      </c>
      <c r="M22713" s="34">
        <v>283</v>
      </c>
      <c r="N22713" s="34">
        <v>323</v>
      </c>
      <c r="O22713" s="34">
        <v>264</v>
      </c>
      <c r="P22713" s="34">
        <v>527</v>
      </c>
      <c r="Q22713" s="34">
        <v>560</v>
      </c>
      <c r="R22713" s="34">
        <v>605</v>
      </c>
      <c r="S22713" s="34">
        <v>400</v>
      </c>
      <c r="T22713" s="34">
        <v>655</v>
      </c>
      <c r="U22713" s="34">
        <v>421</v>
      </c>
      <c r="V22713" s="34">
        <v>523</v>
      </c>
      <c r="W22713" s="34">
        <v>735</v>
      </c>
      <c r="X22713" s="34">
        <v>484</v>
      </c>
      <c r="Y22713" s="34">
        <v>549</v>
      </c>
      <c r="Z22713" s="34">
        <v>344</v>
      </c>
      <c r="AA22713" s="34">
        <v>371</v>
      </c>
      <c r="AB22713" s="34">
        <v>598</v>
      </c>
      <c r="AC22713" s="34">
        <v>518</v>
      </c>
    </row>
    <row r="22714" spans="1:29" x14ac:dyDescent="0.2">
      <c r="A22714" s="34" t="s">
        <v>83207</v>
      </c>
      <c r="B22714" s="34">
        <v>1</v>
      </c>
      <c r="C22714" s="34">
        <v>0</v>
      </c>
      <c r="D22714" s="34">
        <v>0</v>
      </c>
      <c r="E22714" s="34">
        <v>0</v>
      </c>
      <c r="F22714" s="34">
        <v>0</v>
      </c>
      <c r="G22714" s="34">
        <v>0</v>
      </c>
      <c r="H22714" s="34">
        <v>0</v>
      </c>
      <c r="I22714" s="34">
        <v>0</v>
      </c>
      <c r="J22714" s="34">
        <v>0</v>
      </c>
      <c r="K22714" s="34">
        <v>0</v>
      </c>
      <c r="L22714" s="34">
        <v>0</v>
      </c>
      <c r="M22714" s="34">
        <v>0</v>
      </c>
      <c r="N22714" s="34">
        <v>0</v>
      </c>
      <c r="O22714" s="34">
        <v>0</v>
      </c>
      <c r="P22714" s="34">
        <v>0</v>
      </c>
      <c r="Q22714" s="34">
        <v>0</v>
      </c>
      <c r="R22714" s="34">
        <v>0</v>
      </c>
      <c r="S22714" s="34">
        <v>0</v>
      </c>
      <c r="T22714" s="34">
        <v>0</v>
      </c>
      <c r="U22714" s="34">
        <v>0</v>
      </c>
      <c r="V22714" s="34">
        <v>0</v>
      </c>
      <c r="W22714" s="34">
        <v>0</v>
      </c>
      <c r="X22714" s="34">
        <v>0</v>
      </c>
      <c r="Y22714" s="34">
        <v>0</v>
      </c>
      <c r="Z22714" s="34">
        <v>0</v>
      </c>
      <c r="AA22714" s="34">
        <v>0</v>
      </c>
      <c r="AB22714" s="34">
        <v>0</v>
      </c>
      <c r="AC22714" s="34">
        <v>0</v>
      </c>
    </row>
    <row r="22715" spans="1:29" x14ac:dyDescent="0.2">
      <c r="A22715" s="34" t="s">
        <v>83208</v>
      </c>
      <c r="B22715" s="34">
        <v>115</v>
      </c>
      <c r="C22715" s="34">
        <v>83</v>
      </c>
      <c r="D22715" s="34">
        <v>153</v>
      </c>
      <c r="E22715" s="34">
        <v>107</v>
      </c>
      <c r="F22715" s="34">
        <v>166</v>
      </c>
      <c r="G22715" s="34">
        <v>125</v>
      </c>
      <c r="H22715" s="34">
        <v>145</v>
      </c>
      <c r="I22715" s="34">
        <v>90</v>
      </c>
      <c r="J22715" s="34">
        <v>153</v>
      </c>
      <c r="K22715" s="34">
        <v>93</v>
      </c>
      <c r="L22715" s="34">
        <v>158</v>
      </c>
      <c r="M22715" s="34">
        <v>96</v>
      </c>
      <c r="N22715" s="34">
        <v>130</v>
      </c>
      <c r="O22715" s="34">
        <v>117</v>
      </c>
      <c r="P22715" s="34">
        <v>159</v>
      </c>
      <c r="Q22715" s="34">
        <v>147</v>
      </c>
      <c r="R22715" s="34">
        <v>182</v>
      </c>
      <c r="S22715" s="34">
        <v>89</v>
      </c>
      <c r="T22715" s="34">
        <v>203</v>
      </c>
      <c r="U22715" s="34">
        <v>109</v>
      </c>
      <c r="V22715" s="34">
        <v>166</v>
      </c>
      <c r="W22715" s="34">
        <v>167</v>
      </c>
      <c r="X22715" s="34">
        <v>212</v>
      </c>
      <c r="Y22715" s="34">
        <v>142</v>
      </c>
      <c r="Z22715" s="34">
        <v>180</v>
      </c>
      <c r="AA22715" s="34">
        <v>124</v>
      </c>
      <c r="AB22715" s="34">
        <v>166</v>
      </c>
      <c r="AC22715" s="34">
        <v>201</v>
      </c>
    </row>
    <row r="22716" spans="1:29" x14ac:dyDescent="0.2">
      <c r="A22716" s="34" t="s">
        <v>83209</v>
      </c>
      <c r="B22716" s="34">
        <v>88</v>
      </c>
      <c r="C22716" s="34">
        <v>43</v>
      </c>
      <c r="D22716" s="34">
        <v>84</v>
      </c>
      <c r="E22716" s="34">
        <v>47</v>
      </c>
      <c r="F22716" s="34">
        <v>75</v>
      </c>
      <c r="G22716" s="34">
        <v>56</v>
      </c>
      <c r="H22716" s="34">
        <v>71</v>
      </c>
      <c r="I22716" s="34">
        <v>61</v>
      </c>
      <c r="J22716" s="34">
        <v>81</v>
      </c>
      <c r="K22716" s="34">
        <v>74</v>
      </c>
      <c r="L22716" s="34">
        <v>98</v>
      </c>
      <c r="M22716" s="34">
        <v>52</v>
      </c>
      <c r="N22716" s="34">
        <v>84</v>
      </c>
      <c r="O22716" s="34">
        <v>64</v>
      </c>
      <c r="P22716" s="34">
        <v>63</v>
      </c>
      <c r="Q22716" s="34">
        <v>73</v>
      </c>
      <c r="R22716" s="34">
        <v>120</v>
      </c>
      <c r="S22716" s="34">
        <v>62</v>
      </c>
      <c r="T22716" s="34">
        <v>102</v>
      </c>
      <c r="U22716" s="34">
        <v>69</v>
      </c>
      <c r="V22716" s="34">
        <v>90</v>
      </c>
      <c r="W22716" s="34">
        <v>119</v>
      </c>
      <c r="X22716" s="34">
        <v>105</v>
      </c>
      <c r="Y22716" s="34">
        <v>86</v>
      </c>
      <c r="Z22716" s="34">
        <v>101</v>
      </c>
      <c r="AA22716" s="34">
        <v>76</v>
      </c>
      <c r="AB22716" s="34">
        <v>117</v>
      </c>
      <c r="AC22716" s="34">
        <v>133</v>
      </c>
    </row>
    <row r="22717" spans="1:29" x14ac:dyDescent="0.2">
      <c r="A22717" s="34" t="s">
        <v>83210</v>
      </c>
      <c r="B22717" s="34">
        <v>55</v>
      </c>
      <c r="C22717" s="34">
        <v>46</v>
      </c>
      <c r="D22717" s="34">
        <v>44</v>
      </c>
      <c r="E22717" s="34">
        <v>69</v>
      </c>
      <c r="F22717" s="34">
        <v>34</v>
      </c>
      <c r="G22717" s="34">
        <v>44</v>
      </c>
      <c r="H22717" s="34">
        <v>50</v>
      </c>
      <c r="I22717" s="34">
        <v>48</v>
      </c>
      <c r="J22717" s="34">
        <v>36</v>
      </c>
      <c r="K22717" s="34">
        <v>58</v>
      </c>
      <c r="L22717" s="34">
        <v>56</v>
      </c>
      <c r="M22717" s="34">
        <v>56</v>
      </c>
      <c r="N22717" s="34">
        <v>43</v>
      </c>
      <c r="O22717" s="34">
        <v>67</v>
      </c>
      <c r="P22717" s="34">
        <v>36</v>
      </c>
      <c r="Q22717" s="34">
        <v>68</v>
      </c>
      <c r="R22717" s="34">
        <v>47</v>
      </c>
      <c r="S22717" s="34">
        <v>62</v>
      </c>
      <c r="T22717" s="34">
        <v>68</v>
      </c>
      <c r="U22717" s="34">
        <v>71</v>
      </c>
      <c r="V22717" s="34">
        <v>51</v>
      </c>
      <c r="W22717" s="34">
        <v>76</v>
      </c>
      <c r="X22717" s="34">
        <v>73</v>
      </c>
      <c r="Y22717" s="34">
        <v>64</v>
      </c>
      <c r="Z22717" s="34">
        <v>62</v>
      </c>
      <c r="AA22717" s="34">
        <v>84</v>
      </c>
      <c r="AB22717" s="34">
        <v>63</v>
      </c>
      <c r="AC22717" s="34">
        <v>99</v>
      </c>
    </row>
    <row r="22718" spans="1:29" x14ac:dyDescent="0.2">
      <c r="A22718" s="34" t="s">
        <v>83211</v>
      </c>
      <c r="B22718" s="34">
        <v>83</v>
      </c>
      <c r="C22718" s="34">
        <v>35</v>
      </c>
      <c r="D22718" s="34">
        <v>33</v>
      </c>
      <c r="E22718" s="34">
        <v>50</v>
      </c>
      <c r="F22718" s="34">
        <v>60</v>
      </c>
      <c r="G22718" s="34">
        <v>79</v>
      </c>
      <c r="H22718" s="34">
        <v>48</v>
      </c>
      <c r="I22718" s="34">
        <v>36</v>
      </c>
      <c r="J22718" s="34">
        <v>43</v>
      </c>
      <c r="K22718" s="34">
        <v>58</v>
      </c>
      <c r="L22718" s="34">
        <v>51</v>
      </c>
      <c r="M22718" s="34">
        <v>31</v>
      </c>
      <c r="N22718" s="34">
        <v>50</v>
      </c>
      <c r="O22718" s="34">
        <v>50</v>
      </c>
      <c r="P22718" s="34">
        <v>33</v>
      </c>
      <c r="Q22718" s="34">
        <v>55</v>
      </c>
      <c r="R22718" s="34">
        <v>64</v>
      </c>
      <c r="S22718" s="34">
        <v>63</v>
      </c>
      <c r="T22718" s="34">
        <v>58</v>
      </c>
      <c r="U22718" s="34">
        <v>59</v>
      </c>
      <c r="V22718" s="34">
        <v>49</v>
      </c>
      <c r="W22718" s="34">
        <v>63</v>
      </c>
      <c r="X22718" s="34">
        <v>40</v>
      </c>
      <c r="Y22718" s="34">
        <v>55</v>
      </c>
      <c r="Z22718" s="34">
        <v>40</v>
      </c>
      <c r="AA22718" s="34">
        <v>70</v>
      </c>
      <c r="AB22718" s="34">
        <v>76</v>
      </c>
      <c r="AC22718" s="34">
        <v>68</v>
      </c>
    </row>
    <row r="22719" spans="1:29" x14ac:dyDescent="0.2">
      <c r="A22719" s="34" t="s">
        <v>83212</v>
      </c>
      <c r="B22719" s="34">
        <v>68</v>
      </c>
      <c r="C22719" s="34">
        <v>79</v>
      </c>
      <c r="D22719" s="34">
        <v>91</v>
      </c>
      <c r="E22719" s="34">
        <v>60</v>
      </c>
      <c r="F22719" s="34">
        <v>84</v>
      </c>
      <c r="G22719" s="34">
        <v>114</v>
      </c>
      <c r="H22719" s="34">
        <v>77</v>
      </c>
      <c r="I22719" s="34">
        <v>71</v>
      </c>
      <c r="J22719" s="34">
        <v>101</v>
      </c>
      <c r="K22719" s="34">
        <v>87</v>
      </c>
      <c r="L22719" s="34">
        <v>73</v>
      </c>
      <c r="M22719" s="34">
        <v>71</v>
      </c>
      <c r="N22719" s="34">
        <v>84</v>
      </c>
      <c r="O22719" s="34">
        <v>86</v>
      </c>
      <c r="P22719" s="34">
        <v>107</v>
      </c>
      <c r="Q22719" s="34">
        <v>89</v>
      </c>
      <c r="R22719" s="34">
        <v>118</v>
      </c>
      <c r="S22719" s="34">
        <v>102</v>
      </c>
      <c r="T22719" s="34">
        <v>94</v>
      </c>
      <c r="U22719" s="34">
        <v>91</v>
      </c>
      <c r="V22719" s="34">
        <v>121</v>
      </c>
      <c r="W22719" s="34">
        <v>89</v>
      </c>
      <c r="X22719" s="34">
        <v>125</v>
      </c>
      <c r="Y22719" s="34">
        <v>77</v>
      </c>
      <c r="Z22719" s="34">
        <v>81</v>
      </c>
      <c r="AA22719" s="34">
        <v>111</v>
      </c>
      <c r="AB22719" s="34">
        <v>120</v>
      </c>
      <c r="AC22719" s="34">
        <v>104</v>
      </c>
    </row>
    <row r="22720" spans="1:29" x14ac:dyDescent="0.2">
      <c r="A22720" s="34" t="s">
        <v>83213</v>
      </c>
      <c r="B22720" s="34">
        <v>48</v>
      </c>
      <c r="C22720" s="34">
        <v>50</v>
      </c>
      <c r="D22720" s="34">
        <v>63</v>
      </c>
      <c r="E22720" s="34">
        <v>22</v>
      </c>
      <c r="F22720" s="34">
        <v>53</v>
      </c>
      <c r="G22720" s="34">
        <v>27</v>
      </c>
      <c r="H22720" s="34">
        <v>55</v>
      </c>
      <c r="I22720" s="34">
        <v>51</v>
      </c>
      <c r="J22720" s="34">
        <v>55</v>
      </c>
      <c r="K22720" s="34">
        <v>51</v>
      </c>
      <c r="L22720" s="34">
        <v>45</v>
      </c>
      <c r="M22720" s="34">
        <v>43</v>
      </c>
      <c r="N22720" s="34">
        <v>69</v>
      </c>
      <c r="O22720" s="34">
        <v>34</v>
      </c>
      <c r="P22720" s="34">
        <v>49</v>
      </c>
      <c r="Q22720" s="34">
        <v>77</v>
      </c>
      <c r="R22720" s="34">
        <v>80</v>
      </c>
      <c r="S22720" s="34">
        <v>86</v>
      </c>
      <c r="T22720" s="34">
        <v>43</v>
      </c>
      <c r="U22720" s="34">
        <v>42</v>
      </c>
      <c r="V22720" s="34">
        <v>62</v>
      </c>
      <c r="W22720" s="34">
        <v>62</v>
      </c>
      <c r="X22720" s="34">
        <v>85</v>
      </c>
      <c r="Y22720" s="34">
        <v>57</v>
      </c>
      <c r="Z22720" s="34">
        <v>42</v>
      </c>
      <c r="AA22720" s="34">
        <v>86</v>
      </c>
      <c r="AB22720" s="34">
        <v>52</v>
      </c>
      <c r="AC22720" s="34">
        <v>113</v>
      </c>
    </row>
    <row r="22721" spans="1:29" x14ac:dyDescent="0.2">
      <c r="A22721" s="34" t="s">
        <v>83214</v>
      </c>
      <c r="B22721" s="34">
        <v>111</v>
      </c>
      <c r="C22721" s="34">
        <v>109</v>
      </c>
      <c r="D22721" s="34">
        <v>122</v>
      </c>
      <c r="E22721" s="34">
        <v>168</v>
      </c>
      <c r="F22721" s="34">
        <v>105</v>
      </c>
      <c r="G22721" s="34">
        <v>132</v>
      </c>
      <c r="H22721" s="34">
        <v>99</v>
      </c>
      <c r="I22721" s="34">
        <v>159</v>
      </c>
      <c r="J22721" s="34">
        <v>117</v>
      </c>
      <c r="K22721" s="34">
        <v>121</v>
      </c>
      <c r="L22721" s="34">
        <v>116</v>
      </c>
      <c r="M22721" s="34">
        <v>86</v>
      </c>
      <c r="N22721" s="34">
        <v>121</v>
      </c>
      <c r="O22721" s="34">
        <v>123</v>
      </c>
      <c r="P22721" s="34">
        <v>123</v>
      </c>
      <c r="Q22721" s="34">
        <v>148</v>
      </c>
      <c r="R22721" s="34">
        <v>170</v>
      </c>
      <c r="S22721" s="34">
        <v>106</v>
      </c>
      <c r="T22721" s="34">
        <v>120</v>
      </c>
      <c r="U22721" s="34">
        <v>112</v>
      </c>
      <c r="V22721" s="34">
        <v>181</v>
      </c>
      <c r="W22721" s="34">
        <v>134</v>
      </c>
      <c r="X22721" s="34">
        <v>184</v>
      </c>
      <c r="Y22721" s="34">
        <v>170</v>
      </c>
      <c r="Z22721" s="34">
        <v>137</v>
      </c>
      <c r="AA22721" s="34">
        <v>115</v>
      </c>
      <c r="AB22721" s="34">
        <v>232</v>
      </c>
      <c r="AC22721" s="34">
        <v>203</v>
      </c>
    </row>
    <row r="22722" spans="1:29" x14ac:dyDescent="0.2">
      <c r="A22722" s="34" t="s">
        <v>83215</v>
      </c>
      <c r="B22722" s="34">
        <v>63</v>
      </c>
      <c r="C22722" s="34">
        <v>50</v>
      </c>
      <c r="D22722" s="34">
        <v>43</v>
      </c>
      <c r="E22722" s="34">
        <v>36</v>
      </c>
      <c r="F22722" s="34">
        <v>73</v>
      </c>
      <c r="G22722" s="34">
        <v>43</v>
      </c>
      <c r="H22722" s="34">
        <v>77</v>
      </c>
      <c r="I22722" s="34">
        <v>27</v>
      </c>
      <c r="J22722" s="34">
        <v>53</v>
      </c>
      <c r="K22722" s="34">
        <v>63</v>
      </c>
      <c r="L22722" s="34">
        <v>40</v>
      </c>
      <c r="M22722" s="34">
        <v>38</v>
      </c>
      <c r="N22722" s="34">
        <v>48</v>
      </c>
      <c r="O22722" s="34">
        <v>62</v>
      </c>
      <c r="P22722" s="34">
        <v>53</v>
      </c>
      <c r="Q22722" s="34">
        <v>99</v>
      </c>
      <c r="R22722" s="34">
        <v>72</v>
      </c>
      <c r="S22722" s="34">
        <v>56</v>
      </c>
      <c r="T22722" s="34">
        <v>69</v>
      </c>
      <c r="U22722" s="34">
        <v>77</v>
      </c>
      <c r="V22722" s="34">
        <v>88</v>
      </c>
      <c r="W22722" s="34">
        <v>80</v>
      </c>
      <c r="X22722" s="34">
        <v>37</v>
      </c>
      <c r="Y22722" s="34">
        <v>75</v>
      </c>
      <c r="Z22722" s="34">
        <v>42</v>
      </c>
      <c r="AA22722" s="34">
        <v>47</v>
      </c>
      <c r="AB22722" s="34">
        <v>56</v>
      </c>
      <c r="AC22722" s="34">
        <v>73</v>
      </c>
    </row>
    <row r="22723" spans="1:29" x14ac:dyDescent="0.2">
      <c r="A22723" s="34" t="s">
        <v>83216</v>
      </c>
      <c r="B22723" s="34">
        <v>54</v>
      </c>
      <c r="C22723" s="34">
        <v>73</v>
      </c>
      <c r="D22723" s="34">
        <v>62</v>
      </c>
      <c r="E22723" s="34">
        <v>78</v>
      </c>
      <c r="F22723" s="34">
        <v>70</v>
      </c>
      <c r="G22723" s="34">
        <v>80</v>
      </c>
      <c r="H22723" s="34">
        <v>81</v>
      </c>
      <c r="I22723" s="34">
        <v>55</v>
      </c>
      <c r="J22723" s="34">
        <v>62</v>
      </c>
      <c r="K22723" s="34">
        <v>93</v>
      </c>
      <c r="L22723" s="34">
        <v>35</v>
      </c>
      <c r="M22723" s="34">
        <v>53</v>
      </c>
      <c r="N22723" s="34">
        <v>60</v>
      </c>
      <c r="O22723" s="34">
        <v>63</v>
      </c>
      <c r="P22723" s="34">
        <v>88</v>
      </c>
      <c r="Q22723" s="34">
        <v>97</v>
      </c>
      <c r="R22723" s="34">
        <v>76</v>
      </c>
      <c r="S22723" s="34">
        <v>101</v>
      </c>
      <c r="T22723" s="34">
        <v>71</v>
      </c>
      <c r="U22723" s="34">
        <v>81</v>
      </c>
      <c r="V22723" s="34">
        <v>71</v>
      </c>
      <c r="W22723" s="34">
        <v>66</v>
      </c>
      <c r="X22723" s="34">
        <v>106</v>
      </c>
      <c r="Y22723" s="34">
        <v>75</v>
      </c>
      <c r="Z22723" s="34">
        <v>103</v>
      </c>
      <c r="AA22723" s="34">
        <v>102</v>
      </c>
      <c r="AB22723" s="34">
        <v>72</v>
      </c>
      <c r="AC22723" s="34">
        <v>124</v>
      </c>
    </row>
    <row r="22724" spans="1:29" x14ac:dyDescent="0.2">
      <c r="A22724" s="34" t="s">
        <v>83217</v>
      </c>
      <c r="B22724" s="34">
        <v>130</v>
      </c>
      <c r="C22724" s="34">
        <v>158</v>
      </c>
      <c r="D22724" s="34">
        <v>161</v>
      </c>
      <c r="E22724" s="34">
        <v>169</v>
      </c>
      <c r="F22724" s="34">
        <v>164</v>
      </c>
      <c r="G22724" s="34">
        <v>162</v>
      </c>
      <c r="H22724" s="34">
        <v>136</v>
      </c>
      <c r="I22724" s="34">
        <v>142</v>
      </c>
      <c r="J22724" s="34">
        <v>172</v>
      </c>
      <c r="K22724" s="34">
        <v>188</v>
      </c>
      <c r="L22724" s="34">
        <v>112</v>
      </c>
      <c r="M22724" s="34">
        <v>156</v>
      </c>
      <c r="N22724" s="34">
        <v>147</v>
      </c>
      <c r="O22724" s="34">
        <v>129</v>
      </c>
      <c r="P22724" s="34">
        <v>136</v>
      </c>
      <c r="Q22724" s="34">
        <v>208</v>
      </c>
      <c r="R22724" s="34">
        <v>177</v>
      </c>
      <c r="S22724" s="34">
        <v>178</v>
      </c>
      <c r="T22724" s="34">
        <v>170</v>
      </c>
      <c r="U22724" s="34">
        <v>163</v>
      </c>
      <c r="V22724" s="34">
        <v>156</v>
      </c>
      <c r="W22724" s="34">
        <v>201</v>
      </c>
      <c r="X22724" s="34">
        <v>196</v>
      </c>
      <c r="Y22724" s="34">
        <v>161</v>
      </c>
      <c r="Z22724" s="34">
        <v>141</v>
      </c>
      <c r="AA22724" s="34">
        <v>170</v>
      </c>
      <c r="AB22724" s="34">
        <v>143</v>
      </c>
      <c r="AC22724" s="34">
        <v>254</v>
      </c>
    </row>
    <row r="22725" spans="1:29" x14ac:dyDescent="0.2">
      <c r="A22725" s="34" t="s">
        <v>83218</v>
      </c>
      <c r="B22725" s="34">
        <v>56</v>
      </c>
      <c r="C22725" s="34">
        <v>71</v>
      </c>
      <c r="D22725" s="34">
        <v>85</v>
      </c>
      <c r="E22725" s="34">
        <v>90</v>
      </c>
      <c r="F22725" s="34">
        <v>85</v>
      </c>
      <c r="G22725" s="34">
        <v>57</v>
      </c>
      <c r="H22725" s="34">
        <v>117</v>
      </c>
      <c r="I22725" s="34">
        <v>75</v>
      </c>
      <c r="J22725" s="34">
        <v>94</v>
      </c>
      <c r="K22725" s="34">
        <v>86</v>
      </c>
      <c r="L22725" s="34">
        <v>56</v>
      </c>
      <c r="M22725" s="34">
        <v>46</v>
      </c>
      <c r="N22725" s="34">
        <v>73</v>
      </c>
      <c r="O22725" s="34">
        <v>111</v>
      </c>
      <c r="P22725" s="34">
        <v>74</v>
      </c>
      <c r="Q22725" s="34">
        <v>95</v>
      </c>
      <c r="R22725" s="34">
        <v>98</v>
      </c>
      <c r="S22725" s="34">
        <v>84</v>
      </c>
      <c r="T22725" s="34">
        <v>81</v>
      </c>
      <c r="U22725" s="34">
        <v>88</v>
      </c>
      <c r="V22725" s="34">
        <v>132</v>
      </c>
      <c r="W22725" s="34">
        <v>91</v>
      </c>
      <c r="X22725" s="34">
        <v>104</v>
      </c>
      <c r="Y22725" s="34">
        <v>95</v>
      </c>
      <c r="Z22725" s="34">
        <v>87</v>
      </c>
      <c r="AA22725" s="34">
        <v>103</v>
      </c>
      <c r="AB22725" s="34">
        <v>100</v>
      </c>
      <c r="AC22725" s="34">
        <v>128</v>
      </c>
    </row>
    <row r="22726" spans="1:29" x14ac:dyDescent="0.2">
      <c r="A22726" s="34" t="s">
        <v>83219</v>
      </c>
      <c r="B22726" s="34">
        <v>855</v>
      </c>
      <c r="C22726" s="34">
        <v>434</v>
      </c>
      <c r="D22726" s="34">
        <v>768</v>
      </c>
      <c r="E22726" s="34">
        <v>526</v>
      </c>
      <c r="F22726" s="34">
        <v>766</v>
      </c>
      <c r="G22726" s="34">
        <v>567</v>
      </c>
      <c r="H22726" s="34">
        <v>817</v>
      </c>
      <c r="I22726" s="34">
        <v>410</v>
      </c>
      <c r="J22726" s="34">
        <v>843</v>
      </c>
      <c r="K22726" s="34">
        <v>410</v>
      </c>
      <c r="L22726" s="34">
        <v>1169</v>
      </c>
      <c r="M22726" s="34">
        <v>487</v>
      </c>
      <c r="N22726" s="34">
        <v>790</v>
      </c>
      <c r="O22726" s="34">
        <v>456</v>
      </c>
      <c r="P22726" s="34">
        <v>804</v>
      </c>
      <c r="Q22726" s="34">
        <v>725</v>
      </c>
      <c r="R22726" s="34">
        <v>1097</v>
      </c>
      <c r="S22726" s="34">
        <v>607</v>
      </c>
      <c r="T22726" s="34">
        <v>1451</v>
      </c>
      <c r="U22726" s="34">
        <v>728</v>
      </c>
      <c r="V22726" s="34">
        <v>1088</v>
      </c>
      <c r="W22726" s="34">
        <v>1047</v>
      </c>
      <c r="X22726" s="34">
        <v>999</v>
      </c>
      <c r="Y22726" s="34">
        <v>905</v>
      </c>
      <c r="Z22726" s="34">
        <v>844</v>
      </c>
      <c r="AA22726" s="34">
        <v>606</v>
      </c>
      <c r="AB22726" s="34">
        <v>1498</v>
      </c>
      <c r="AC22726" s="34">
        <v>881</v>
      </c>
    </row>
    <row r="22727" spans="1:29" x14ac:dyDescent="0.2">
      <c r="A22727" s="34" t="s">
        <v>83220</v>
      </c>
      <c r="B22727" s="34">
        <v>56</v>
      </c>
      <c r="C22727" s="34">
        <v>77</v>
      </c>
      <c r="D22727" s="34">
        <v>61</v>
      </c>
      <c r="E22727" s="34">
        <v>69</v>
      </c>
      <c r="F22727" s="34">
        <v>56</v>
      </c>
      <c r="G22727" s="34">
        <v>48</v>
      </c>
      <c r="H22727" s="34">
        <v>51</v>
      </c>
      <c r="I22727" s="34">
        <v>73</v>
      </c>
      <c r="J22727" s="34">
        <v>53</v>
      </c>
      <c r="K22727" s="34">
        <v>50</v>
      </c>
      <c r="L22727" s="34">
        <v>30</v>
      </c>
      <c r="M22727" s="34">
        <v>43</v>
      </c>
      <c r="N22727" s="34">
        <v>48</v>
      </c>
      <c r="O22727" s="34">
        <v>65</v>
      </c>
      <c r="P22727" s="34">
        <v>53</v>
      </c>
      <c r="Q22727" s="34">
        <v>101</v>
      </c>
      <c r="R22727" s="34">
        <v>80</v>
      </c>
      <c r="S22727" s="34">
        <v>62</v>
      </c>
      <c r="T22727" s="34">
        <v>74</v>
      </c>
      <c r="U22727" s="34">
        <v>94</v>
      </c>
      <c r="V22727" s="34">
        <v>72</v>
      </c>
      <c r="W22727" s="34">
        <v>59</v>
      </c>
      <c r="X22727" s="34">
        <v>63</v>
      </c>
      <c r="Y22727" s="34">
        <v>81</v>
      </c>
      <c r="Z22727" s="34">
        <v>66</v>
      </c>
      <c r="AA22727" s="34">
        <v>56</v>
      </c>
      <c r="AB22727" s="34">
        <v>68</v>
      </c>
      <c r="AC22727" s="34">
        <v>121</v>
      </c>
    </row>
    <row r="22728" spans="1:29" x14ac:dyDescent="0.2">
      <c r="A22728" s="34" t="s">
        <v>83221</v>
      </c>
      <c r="B22728" s="34">
        <v>102</v>
      </c>
      <c r="C22728" s="34">
        <v>112</v>
      </c>
      <c r="D22728" s="34">
        <v>84</v>
      </c>
      <c r="E22728" s="34">
        <v>56</v>
      </c>
      <c r="F22728" s="34">
        <v>83</v>
      </c>
      <c r="G22728" s="34">
        <v>86</v>
      </c>
      <c r="H22728" s="34">
        <v>101</v>
      </c>
      <c r="I22728" s="34">
        <v>95</v>
      </c>
      <c r="J22728" s="34">
        <v>81</v>
      </c>
      <c r="K22728" s="34">
        <v>84</v>
      </c>
      <c r="L22728" s="34">
        <v>65</v>
      </c>
      <c r="M22728" s="34">
        <v>88</v>
      </c>
      <c r="N22728" s="34">
        <v>83</v>
      </c>
      <c r="O22728" s="34">
        <v>49</v>
      </c>
      <c r="P22728" s="34">
        <v>66</v>
      </c>
      <c r="Q22728" s="34">
        <v>105</v>
      </c>
      <c r="R22728" s="34">
        <v>106</v>
      </c>
      <c r="S22728" s="34">
        <v>112</v>
      </c>
      <c r="T22728" s="34">
        <v>73</v>
      </c>
      <c r="U22728" s="34">
        <v>95</v>
      </c>
      <c r="V22728" s="34">
        <v>112</v>
      </c>
      <c r="W22728" s="34">
        <v>97</v>
      </c>
      <c r="X22728" s="34">
        <v>123</v>
      </c>
      <c r="Y22728" s="34">
        <v>87</v>
      </c>
      <c r="Z22728" s="34">
        <v>93</v>
      </c>
      <c r="AA22728" s="34">
        <v>118</v>
      </c>
      <c r="AB22728" s="34">
        <v>122</v>
      </c>
      <c r="AC22728" s="34">
        <v>132</v>
      </c>
    </row>
    <row r="22729" spans="1:29" x14ac:dyDescent="0.2">
      <c r="A22729" s="34" t="s">
        <v>83222</v>
      </c>
      <c r="B22729" s="34">
        <v>99</v>
      </c>
      <c r="C22729" s="34">
        <v>49</v>
      </c>
      <c r="D22729" s="34">
        <v>76</v>
      </c>
      <c r="E22729" s="34">
        <v>51</v>
      </c>
      <c r="F22729" s="34">
        <v>90</v>
      </c>
      <c r="G22729" s="34">
        <v>114</v>
      </c>
      <c r="H22729" s="34">
        <v>58</v>
      </c>
      <c r="I22729" s="34">
        <v>75</v>
      </c>
      <c r="J22729" s="34">
        <v>78</v>
      </c>
      <c r="K22729" s="34">
        <v>62</v>
      </c>
      <c r="L22729" s="34">
        <v>91</v>
      </c>
      <c r="M22729" s="34">
        <v>47</v>
      </c>
      <c r="N22729" s="34">
        <v>88</v>
      </c>
      <c r="O22729" s="34">
        <v>51</v>
      </c>
      <c r="P22729" s="34">
        <v>70</v>
      </c>
      <c r="Q22729" s="34">
        <v>60</v>
      </c>
      <c r="R22729" s="34">
        <v>119</v>
      </c>
      <c r="S22729" s="34">
        <v>70</v>
      </c>
      <c r="T22729" s="34">
        <v>106</v>
      </c>
      <c r="U22729" s="34">
        <v>76</v>
      </c>
      <c r="V22729" s="34">
        <v>126</v>
      </c>
      <c r="W22729" s="34">
        <v>160</v>
      </c>
      <c r="X22729" s="34">
        <v>123</v>
      </c>
      <c r="Y22729" s="34">
        <v>111</v>
      </c>
      <c r="Z22729" s="34">
        <v>108</v>
      </c>
      <c r="AA22729" s="34">
        <v>125</v>
      </c>
      <c r="AB22729" s="34">
        <v>126</v>
      </c>
      <c r="AC22729" s="34">
        <v>91</v>
      </c>
    </row>
    <row r="22730" spans="1:29" x14ac:dyDescent="0.2">
      <c r="A22730" s="34" t="s">
        <v>83223</v>
      </c>
      <c r="B22730" s="34">
        <v>54</v>
      </c>
      <c r="C22730" s="34">
        <v>60</v>
      </c>
      <c r="D22730" s="34">
        <v>91</v>
      </c>
      <c r="E22730" s="34">
        <v>48</v>
      </c>
      <c r="F22730" s="34">
        <v>108</v>
      </c>
      <c r="G22730" s="34">
        <v>80</v>
      </c>
      <c r="H22730" s="34">
        <v>90</v>
      </c>
      <c r="I22730" s="34">
        <v>58</v>
      </c>
      <c r="J22730" s="34">
        <v>96</v>
      </c>
      <c r="K22730" s="34">
        <v>78</v>
      </c>
      <c r="L22730" s="34">
        <v>59</v>
      </c>
      <c r="M22730" s="34">
        <v>76</v>
      </c>
      <c r="N22730" s="34">
        <v>104</v>
      </c>
      <c r="O22730" s="34">
        <v>85</v>
      </c>
      <c r="P22730" s="34">
        <v>98</v>
      </c>
      <c r="Q22730" s="34">
        <v>90</v>
      </c>
      <c r="R22730" s="34">
        <v>98</v>
      </c>
      <c r="S22730" s="34">
        <v>107</v>
      </c>
      <c r="T22730" s="34">
        <v>77</v>
      </c>
      <c r="U22730" s="34">
        <v>81</v>
      </c>
      <c r="V22730" s="34">
        <v>93</v>
      </c>
      <c r="W22730" s="34">
        <v>87</v>
      </c>
      <c r="X22730" s="34">
        <v>111</v>
      </c>
      <c r="Y22730" s="34">
        <v>85</v>
      </c>
      <c r="Z22730" s="34">
        <v>125</v>
      </c>
      <c r="AA22730" s="34">
        <v>75</v>
      </c>
      <c r="AB22730" s="34">
        <v>106</v>
      </c>
      <c r="AC22730" s="34">
        <v>129</v>
      </c>
    </row>
    <row r="22731" spans="1:29" x14ac:dyDescent="0.2">
      <c r="A22731" s="34" t="s">
        <v>83224</v>
      </c>
      <c r="B22731" s="34">
        <v>43</v>
      </c>
      <c r="C22731" s="34">
        <v>59</v>
      </c>
      <c r="D22731" s="34">
        <v>49</v>
      </c>
      <c r="E22731" s="34">
        <v>82</v>
      </c>
      <c r="F22731" s="34">
        <v>49</v>
      </c>
      <c r="G22731" s="34">
        <v>74</v>
      </c>
      <c r="H22731" s="34">
        <v>46</v>
      </c>
      <c r="I22731" s="34">
        <v>61</v>
      </c>
      <c r="J22731" s="34">
        <v>44</v>
      </c>
      <c r="K22731" s="34">
        <v>68</v>
      </c>
      <c r="L22731" s="34">
        <v>44</v>
      </c>
      <c r="M22731" s="34">
        <v>43</v>
      </c>
      <c r="N22731" s="34">
        <v>48</v>
      </c>
      <c r="O22731" s="34">
        <v>69</v>
      </c>
      <c r="P22731" s="34">
        <v>59</v>
      </c>
      <c r="Q22731" s="34">
        <v>96</v>
      </c>
      <c r="R22731" s="34">
        <v>72</v>
      </c>
      <c r="S22731" s="34">
        <v>77</v>
      </c>
      <c r="T22731" s="34">
        <v>57</v>
      </c>
      <c r="U22731" s="34">
        <v>65</v>
      </c>
      <c r="V22731" s="34">
        <v>46</v>
      </c>
      <c r="W22731" s="34">
        <v>78</v>
      </c>
      <c r="X22731" s="34">
        <v>55</v>
      </c>
      <c r="Y22731" s="34">
        <v>103</v>
      </c>
      <c r="Z22731" s="34">
        <v>55</v>
      </c>
      <c r="AA22731" s="34">
        <v>81</v>
      </c>
      <c r="AB22731" s="34">
        <v>65</v>
      </c>
      <c r="AC22731" s="34">
        <v>103</v>
      </c>
    </row>
    <row r="22732" spans="1:29" x14ac:dyDescent="0.2">
      <c r="A22732" s="34" t="s">
        <v>83225</v>
      </c>
      <c r="B22732" s="34">
        <v>65</v>
      </c>
      <c r="C22732" s="34">
        <v>83</v>
      </c>
      <c r="D22732" s="34">
        <v>88</v>
      </c>
      <c r="E22732" s="34">
        <v>87</v>
      </c>
      <c r="F22732" s="34">
        <v>64</v>
      </c>
      <c r="G22732" s="34">
        <v>85</v>
      </c>
      <c r="H22732" s="34">
        <v>95</v>
      </c>
      <c r="I22732" s="34">
        <v>39</v>
      </c>
      <c r="J22732" s="34">
        <v>66</v>
      </c>
      <c r="K22732" s="34">
        <v>89</v>
      </c>
      <c r="L22732" s="34">
        <v>79</v>
      </c>
      <c r="M22732" s="34">
        <v>53</v>
      </c>
      <c r="N22732" s="34">
        <v>81</v>
      </c>
      <c r="O22732" s="34">
        <v>65</v>
      </c>
      <c r="P22732" s="34">
        <v>63</v>
      </c>
      <c r="Q22732" s="34">
        <v>89</v>
      </c>
      <c r="R22732" s="34">
        <v>136</v>
      </c>
      <c r="S22732" s="34">
        <v>86</v>
      </c>
      <c r="T22732" s="34">
        <v>99</v>
      </c>
      <c r="U22732" s="34">
        <v>70</v>
      </c>
      <c r="V22732" s="34">
        <v>110</v>
      </c>
      <c r="W22732" s="34">
        <v>137</v>
      </c>
      <c r="X22732" s="34">
        <v>96</v>
      </c>
      <c r="Y22732" s="34">
        <v>115</v>
      </c>
      <c r="Z22732" s="34">
        <v>102</v>
      </c>
      <c r="AA22732" s="34">
        <v>100</v>
      </c>
      <c r="AB22732" s="34">
        <v>113</v>
      </c>
      <c r="AC22732" s="34">
        <v>95</v>
      </c>
    </row>
    <row r="22733" spans="1:29" x14ac:dyDescent="0.2">
      <c r="A22733" s="34" t="s">
        <v>83226</v>
      </c>
      <c r="B22733" s="34">
        <v>97</v>
      </c>
      <c r="C22733" s="34">
        <v>159</v>
      </c>
      <c r="D22733" s="34">
        <v>142</v>
      </c>
      <c r="E22733" s="34">
        <v>175</v>
      </c>
      <c r="F22733" s="34">
        <v>140</v>
      </c>
      <c r="G22733" s="34">
        <v>107</v>
      </c>
      <c r="H22733" s="34">
        <v>139</v>
      </c>
      <c r="I22733" s="34">
        <v>106</v>
      </c>
      <c r="J22733" s="34">
        <v>149</v>
      </c>
      <c r="K22733" s="34">
        <v>157</v>
      </c>
      <c r="L22733" s="34">
        <v>142</v>
      </c>
      <c r="M22733" s="34">
        <v>100</v>
      </c>
      <c r="N22733" s="34">
        <v>121</v>
      </c>
      <c r="O22733" s="34">
        <v>129</v>
      </c>
      <c r="P22733" s="34">
        <v>139</v>
      </c>
      <c r="Q22733" s="34">
        <v>177</v>
      </c>
      <c r="R22733" s="34">
        <v>207</v>
      </c>
      <c r="S22733" s="34">
        <v>188</v>
      </c>
      <c r="T22733" s="34">
        <v>210</v>
      </c>
      <c r="U22733" s="34">
        <v>168</v>
      </c>
      <c r="V22733" s="34">
        <v>155</v>
      </c>
      <c r="W22733" s="34">
        <v>169</v>
      </c>
      <c r="X22733" s="34">
        <v>145</v>
      </c>
      <c r="Y22733" s="34">
        <v>166</v>
      </c>
      <c r="Z22733" s="34">
        <v>162</v>
      </c>
      <c r="AA22733" s="34">
        <v>197</v>
      </c>
      <c r="AB22733" s="34">
        <v>229</v>
      </c>
      <c r="AC22733" s="34">
        <v>256</v>
      </c>
    </row>
    <row r="22734" spans="1:29" x14ac:dyDescent="0.2">
      <c r="A22734" s="34" t="s">
        <v>83227</v>
      </c>
      <c r="B22734" s="34">
        <v>115</v>
      </c>
      <c r="C22734" s="34">
        <v>117</v>
      </c>
      <c r="D22734" s="34">
        <v>150</v>
      </c>
      <c r="E22734" s="34">
        <v>138</v>
      </c>
      <c r="F22734" s="34">
        <v>124</v>
      </c>
      <c r="G22734" s="34">
        <v>151</v>
      </c>
      <c r="H22734" s="34">
        <v>147</v>
      </c>
      <c r="I22734" s="34">
        <v>137</v>
      </c>
      <c r="J22734" s="34">
        <v>110</v>
      </c>
      <c r="K22734" s="34">
        <v>148</v>
      </c>
      <c r="L22734" s="34">
        <v>111</v>
      </c>
      <c r="M22734" s="34">
        <v>125</v>
      </c>
      <c r="N22734" s="34">
        <v>119</v>
      </c>
      <c r="O22734" s="34">
        <v>116</v>
      </c>
      <c r="P22734" s="34">
        <v>130</v>
      </c>
      <c r="Q22734" s="34">
        <v>169</v>
      </c>
      <c r="R22734" s="34">
        <v>155</v>
      </c>
      <c r="S22734" s="34">
        <v>181</v>
      </c>
      <c r="T22734" s="34">
        <v>167</v>
      </c>
      <c r="U22734" s="34">
        <v>142</v>
      </c>
      <c r="V22734" s="34">
        <v>173</v>
      </c>
      <c r="W22734" s="34">
        <v>182</v>
      </c>
      <c r="X22734" s="34">
        <v>178</v>
      </c>
      <c r="Y22734" s="34">
        <v>136</v>
      </c>
      <c r="Z22734" s="34">
        <v>180</v>
      </c>
      <c r="AA22734" s="34">
        <v>196</v>
      </c>
      <c r="AB22734" s="34">
        <v>177</v>
      </c>
      <c r="AC22734" s="34">
        <v>181</v>
      </c>
    </row>
    <row r="22735" spans="1:29" x14ac:dyDescent="0.2">
      <c r="A22735" s="34" t="s">
        <v>83228</v>
      </c>
      <c r="B22735" s="34">
        <v>13</v>
      </c>
      <c r="C22735" s="34">
        <v>71</v>
      </c>
      <c r="D22735" s="34">
        <v>19</v>
      </c>
      <c r="E22735" s="34">
        <v>74</v>
      </c>
      <c r="F22735" s="34">
        <v>12</v>
      </c>
      <c r="G22735" s="34">
        <v>102</v>
      </c>
      <c r="H22735" s="34">
        <v>21</v>
      </c>
      <c r="I22735" s="34">
        <v>70</v>
      </c>
      <c r="J22735" s="34">
        <v>23</v>
      </c>
      <c r="K22735" s="34">
        <v>58</v>
      </c>
      <c r="L22735" s="34">
        <v>16</v>
      </c>
      <c r="M22735" s="34">
        <v>70</v>
      </c>
      <c r="N22735" s="34">
        <v>18</v>
      </c>
      <c r="O22735" s="34">
        <v>60</v>
      </c>
      <c r="P22735" s="34">
        <v>28</v>
      </c>
      <c r="Q22735" s="34">
        <v>100</v>
      </c>
      <c r="R22735" s="34">
        <v>32</v>
      </c>
      <c r="S22735" s="34">
        <v>71</v>
      </c>
      <c r="T22735" s="34">
        <v>10</v>
      </c>
      <c r="U22735" s="34">
        <v>77</v>
      </c>
      <c r="V22735" s="34">
        <v>35</v>
      </c>
      <c r="W22735" s="34">
        <v>66</v>
      </c>
      <c r="X22735" s="34">
        <v>36</v>
      </c>
      <c r="Y22735" s="34">
        <v>46</v>
      </c>
      <c r="Z22735" s="34">
        <v>30</v>
      </c>
      <c r="AA22735" s="34">
        <v>68</v>
      </c>
      <c r="AB22735" s="34">
        <v>46</v>
      </c>
      <c r="AC22735" s="34">
        <v>91</v>
      </c>
    </row>
    <row r="22736" spans="1:29" x14ac:dyDescent="0.2">
      <c r="A22736" s="34" t="s">
        <v>83229</v>
      </c>
      <c r="B22736" s="34">
        <v>70</v>
      </c>
      <c r="C22736" s="34">
        <v>33</v>
      </c>
      <c r="D22736" s="34">
        <v>80</v>
      </c>
      <c r="E22736" s="34">
        <v>50</v>
      </c>
      <c r="F22736" s="34">
        <v>64</v>
      </c>
      <c r="G22736" s="34">
        <v>42</v>
      </c>
      <c r="H22736" s="34">
        <v>55</v>
      </c>
      <c r="I22736" s="34">
        <v>29</v>
      </c>
      <c r="J22736" s="34">
        <v>55</v>
      </c>
      <c r="K22736" s="34">
        <v>52</v>
      </c>
      <c r="L22736" s="34">
        <v>43</v>
      </c>
      <c r="M22736" s="34">
        <v>50</v>
      </c>
      <c r="N22736" s="34">
        <v>62</v>
      </c>
      <c r="O22736" s="34">
        <v>45</v>
      </c>
      <c r="P22736" s="34">
        <v>46</v>
      </c>
      <c r="Q22736" s="34">
        <v>75</v>
      </c>
      <c r="R22736" s="34">
        <v>70</v>
      </c>
      <c r="S22736" s="34">
        <v>62</v>
      </c>
      <c r="T22736" s="34">
        <v>103</v>
      </c>
      <c r="U22736" s="34">
        <v>65</v>
      </c>
      <c r="V22736" s="34">
        <v>75</v>
      </c>
      <c r="W22736" s="34">
        <v>72</v>
      </c>
      <c r="X22736" s="34">
        <v>104</v>
      </c>
      <c r="Y22736" s="34">
        <v>73</v>
      </c>
      <c r="Z22736" s="34">
        <v>82</v>
      </c>
      <c r="AA22736" s="34">
        <v>75</v>
      </c>
      <c r="AB22736" s="34">
        <v>83</v>
      </c>
      <c r="AC22736" s="34">
        <v>132</v>
      </c>
    </row>
    <row r="22737" spans="1:29" x14ac:dyDescent="0.2">
      <c r="A22737" s="34" t="s">
        <v>83230</v>
      </c>
      <c r="B22737" s="34">
        <v>93</v>
      </c>
      <c r="C22737" s="34">
        <v>56</v>
      </c>
      <c r="D22737" s="34">
        <v>77</v>
      </c>
      <c r="E22737" s="34">
        <v>52</v>
      </c>
      <c r="F22737" s="34">
        <v>107</v>
      </c>
      <c r="G22737" s="34">
        <v>59</v>
      </c>
      <c r="H22737" s="34">
        <v>74</v>
      </c>
      <c r="I22737" s="34">
        <v>55</v>
      </c>
      <c r="J22737" s="34">
        <v>94</v>
      </c>
      <c r="K22737" s="34">
        <v>35</v>
      </c>
      <c r="L22737" s="34">
        <v>95</v>
      </c>
      <c r="M22737" s="34">
        <v>32</v>
      </c>
      <c r="N22737" s="34">
        <v>59</v>
      </c>
      <c r="O22737" s="34">
        <v>51</v>
      </c>
      <c r="P22737" s="34">
        <v>94</v>
      </c>
      <c r="Q22737" s="34">
        <v>81</v>
      </c>
      <c r="R22737" s="34">
        <v>129</v>
      </c>
      <c r="S22737" s="34">
        <v>47</v>
      </c>
      <c r="T22737" s="34">
        <v>139</v>
      </c>
      <c r="U22737" s="34">
        <v>72</v>
      </c>
      <c r="V22737" s="34">
        <v>143</v>
      </c>
      <c r="W22737" s="34">
        <v>51</v>
      </c>
      <c r="X22737" s="34">
        <v>112</v>
      </c>
      <c r="Y22737" s="34">
        <v>34</v>
      </c>
      <c r="Z22737" s="34">
        <v>86</v>
      </c>
      <c r="AA22737" s="34">
        <v>73</v>
      </c>
      <c r="AB22737" s="34">
        <v>97</v>
      </c>
      <c r="AC22737" s="34">
        <v>80</v>
      </c>
    </row>
    <row r="22738" spans="1:29" x14ac:dyDescent="0.2">
      <c r="A22738" s="34" t="s">
        <v>83231</v>
      </c>
      <c r="B22738" s="34">
        <v>69</v>
      </c>
      <c r="C22738" s="34">
        <v>91</v>
      </c>
      <c r="D22738" s="34">
        <v>85</v>
      </c>
      <c r="E22738" s="34">
        <v>104</v>
      </c>
      <c r="F22738" s="34">
        <v>101</v>
      </c>
      <c r="G22738" s="34">
        <v>83</v>
      </c>
      <c r="H22738" s="34">
        <v>85</v>
      </c>
      <c r="I22738" s="34">
        <v>63</v>
      </c>
      <c r="J22738" s="34">
        <v>75</v>
      </c>
      <c r="K22738" s="34">
        <v>111</v>
      </c>
      <c r="L22738" s="34">
        <v>91</v>
      </c>
      <c r="M22738" s="34">
        <v>78</v>
      </c>
      <c r="N22738" s="34">
        <v>67</v>
      </c>
      <c r="O22738" s="34">
        <v>60</v>
      </c>
      <c r="P22738" s="34">
        <v>69</v>
      </c>
      <c r="Q22738" s="34">
        <v>114</v>
      </c>
      <c r="R22738" s="34">
        <v>131</v>
      </c>
      <c r="S22738" s="34">
        <v>90</v>
      </c>
      <c r="T22738" s="34">
        <v>147</v>
      </c>
      <c r="U22738" s="34">
        <v>93</v>
      </c>
      <c r="V22738" s="34">
        <v>123</v>
      </c>
      <c r="W22738" s="34">
        <v>94</v>
      </c>
      <c r="X22738" s="34">
        <v>105</v>
      </c>
      <c r="Y22738" s="34">
        <v>89</v>
      </c>
      <c r="Z22738" s="34">
        <v>86</v>
      </c>
      <c r="AA22738" s="34">
        <v>120</v>
      </c>
      <c r="AB22738" s="34">
        <v>132</v>
      </c>
      <c r="AC22738" s="34">
        <v>125</v>
      </c>
    </row>
    <row r="22739" spans="1:29" x14ac:dyDescent="0.2">
      <c r="A22739" s="34" t="s">
        <v>83232</v>
      </c>
      <c r="B22739" s="34">
        <v>49</v>
      </c>
      <c r="C22739" s="34">
        <v>36</v>
      </c>
      <c r="D22739" s="34">
        <v>48</v>
      </c>
      <c r="E22739" s="34">
        <v>38</v>
      </c>
      <c r="F22739" s="34">
        <v>42</v>
      </c>
      <c r="G22739" s="34">
        <v>40</v>
      </c>
      <c r="H22739" s="34">
        <v>47</v>
      </c>
      <c r="I22739" s="34">
        <v>37</v>
      </c>
      <c r="J22739" s="34">
        <v>48</v>
      </c>
      <c r="K22739" s="34">
        <v>40</v>
      </c>
      <c r="L22739" s="34">
        <v>34</v>
      </c>
      <c r="M22739" s="34">
        <v>48</v>
      </c>
      <c r="N22739" s="34">
        <v>55</v>
      </c>
      <c r="O22739" s="34">
        <v>31</v>
      </c>
      <c r="P22739" s="34">
        <v>36</v>
      </c>
      <c r="Q22739" s="34">
        <v>56</v>
      </c>
      <c r="R22739" s="34">
        <v>72</v>
      </c>
      <c r="S22739" s="34">
        <v>40</v>
      </c>
      <c r="T22739" s="34">
        <v>59</v>
      </c>
      <c r="U22739" s="34">
        <v>53</v>
      </c>
      <c r="V22739" s="34">
        <v>23</v>
      </c>
      <c r="W22739" s="34">
        <v>47</v>
      </c>
      <c r="X22739" s="34">
        <v>62</v>
      </c>
      <c r="Y22739" s="34">
        <v>48</v>
      </c>
      <c r="Z22739" s="34">
        <v>60</v>
      </c>
      <c r="AA22739" s="34">
        <v>48</v>
      </c>
      <c r="AB22739" s="34">
        <v>91</v>
      </c>
      <c r="AC22739" s="34">
        <v>68</v>
      </c>
    </row>
    <row r="22740" spans="1:29" x14ac:dyDescent="0.2">
      <c r="A22740" s="34" t="s">
        <v>83233</v>
      </c>
      <c r="B22740" s="34">
        <v>102</v>
      </c>
      <c r="C22740" s="34">
        <v>58</v>
      </c>
      <c r="D22740" s="34">
        <v>63</v>
      </c>
      <c r="E22740" s="34">
        <v>63</v>
      </c>
      <c r="F22740" s="34">
        <v>100</v>
      </c>
      <c r="G22740" s="34">
        <v>75</v>
      </c>
      <c r="H22740" s="34">
        <v>119</v>
      </c>
      <c r="I22740" s="34">
        <v>62</v>
      </c>
      <c r="J22740" s="34">
        <v>110</v>
      </c>
      <c r="K22740" s="34">
        <v>41</v>
      </c>
      <c r="L22740" s="34">
        <v>106</v>
      </c>
      <c r="M22740" s="34">
        <v>54</v>
      </c>
      <c r="N22740" s="34">
        <v>74</v>
      </c>
      <c r="O22740" s="34">
        <v>79</v>
      </c>
      <c r="P22740" s="34">
        <v>75</v>
      </c>
      <c r="Q22740" s="34">
        <v>84</v>
      </c>
      <c r="R22740" s="34">
        <v>112</v>
      </c>
      <c r="S22740" s="34">
        <v>84</v>
      </c>
      <c r="T22740" s="34">
        <v>156</v>
      </c>
      <c r="U22740" s="34">
        <v>76</v>
      </c>
      <c r="V22740" s="34">
        <v>118</v>
      </c>
      <c r="W22740" s="34">
        <v>96</v>
      </c>
      <c r="X22740" s="34">
        <v>100</v>
      </c>
      <c r="Y22740" s="34">
        <v>85</v>
      </c>
      <c r="Z22740" s="34">
        <v>101</v>
      </c>
      <c r="AA22740" s="34">
        <v>85</v>
      </c>
      <c r="AB22740" s="34">
        <v>87</v>
      </c>
      <c r="AC22740" s="34">
        <v>72</v>
      </c>
    </row>
    <row r="22741" spans="1:29" x14ac:dyDescent="0.2">
      <c r="A22741" s="34" t="s">
        <v>83234</v>
      </c>
      <c r="B22741" s="34">
        <v>53</v>
      </c>
      <c r="C22741" s="34">
        <v>61</v>
      </c>
      <c r="D22741" s="34">
        <v>93</v>
      </c>
      <c r="E22741" s="34">
        <v>59</v>
      </c>
      <c r="F22741" s="34">
        <v>88</v>
      </c>
      <c r="G22741" s="34">
        <v>54</v>
      </c>
      <c r="H22741" s="34">
        <v>81</v>
      </c>
      <c r="I22741" s="34">
        <v>62</v>
      </c>
      <c r="J22741" s="34">
        <v>57</v>
      </c>
      <c r="K22741" s="34">
        <v>48</v>
      </c>
      <c r="L22741" s="34">
        <v>54</v>
      </c>
      <c r="M22741" s="34">
        <v>54</v>
      </c>
      <c r="N22741" s="34">
        <v>67</v>
      </c>
      <c r="O22741" s="34">
        <v>49</v>
      </c>
      <c r="P22741" s="34">
        <v>81</v>
      </c>
      <c r="Q22741" s="34">
        <v>89</v>
      </c>
      <c r="R22741" s="34">
        <v>83</v>
      </c>
      <c r="S22741" s="34">
        <v>74</v>
      </c>
      <c r="T22741" s="34">
        <v>109</v>
      </c>
      <c r="U22741" s="34">
        <v>74</v>
      </c>
      <c r="V22741" s="34">
        <v>106</v>
      </c>
      <c r="W22741" s="34">
        <v>68</v>
      </c>
      <c r="X22741" s="34">
        <v>119</v>
      </c>
      <c r="Y22741" s="34">
        <v>95</v>
      </c>
      <c r="Z22741" s="34">
        <v>105</v>
      </c>
      <c r="AA22741" s="34">
        <v>100</v>
      </c>
      <c r="AB22741" s="34">
        <v>116</v>
      </c>
      <c r="AC22741" s="34">
        <v>102</v>
      </c>
    </row>
    <row r="22742" spans="1:29" x14ac:dyDescent="0.2">
      <c r="A22742" s="34" t="s">
        <v>83235</v>
      </c>
      <c r="B22742" s="34">
        <v>93</v>
      </c>
      <c r="C22742" s="34">
        <v>113</v>
      </c>
      <c r="D22742" s="34">
        <v>129</v>
      </c>
      <c r="E22742" s="34">
        <v>101</v>
      </c>
      <c r="F22742" s="34">
        <v>150</v>
      </c>
      <c r="G22742" s="34">
        <v>141</v>
      </c>
      <c r="H22742" s="34">
        <v>135</v>
      </c>
      <c r="I22742" s="34">
        <v>105</v>
      </c>
      <c r="J22742" s="34">
        <v>113</v>
      </c>
      <c r="K22742" s="34">
        <v>110</v>
      </c>
      <c r="L22742" s="34">
        <v>108</v>
      </c>
      <c r="M22742" s="34">
        <v>98</v>
      </c>
      <c r="N22742" s="34">
        <v>146</v>
      </c>
      <c r="O22742" s="34">
        <v>94</v>
      </c>
      <c r="P22742" s="34">
        <v>157</v>
      </c>
      <c r="Q22742" s="34">
        <v>152</v>
      </c>
      <c r="R22742" s="34">
        <v>160</v>
      </c>
      <c r="S22742" s="34">
        <v>133</v>
      </c>
      <c r="T22742" s="34">
        <v>149</v>
      </c>
      <c r="U22742" s="34">
        <v>110</v>
      </c>
      <c r="V22742" s="34">
        <v>154</v>
      </c>
      <c r="W22742" s="34">
        <v>158</v>
      </c>
      <c r="X22742" s="34">
        <v>185</v>
      </c>
      <c r="Y22742" s="34">
        <v>162</v>
      </c>
      <c r="Z22742" s="34">
        <v>141</v>
      </c>
      <c r="AA22742" s="34">
        <v>139</v>
      </c>
      <c r="AB22742" s="34">
        <v>222</v>
      </c>
      <c r="AC22742" s="34">
        <v>243</v>
      </c>
    </row>
    <row r="22743" spans="1:29" x14ac:dyDescent="0.2">
      <c r="A22743" s="34" t="s">
        <v>83236</v>
      </c>
      <c r="B22743" s="34">
        <v>42</v>
      </c>
      <c r="C22743" s="34">
        <v>22</v>
      </c>
      <c r="D22743" s="34">
        <v>53</v>
      </c>
      <c r="E22743" s="34">
        <v>54</v>
      </c>
      <c r="F22743" s="34">
        <v>50</v>
      </c>
      <c r="G22743" s="34">
        <v>24</v>
      </c>
      <c r="H22743" s="34">
        <v>45</v>
      </c>
      <c r="I22743" s="34">
        <v>31</v>
      </c>
      <c r="J22743" s="34">
        <v>51</v>
      </c>
      <c r="K22743" s="34">
        <v>34</v>
      </c>
      <c r="L22743" s="34">
        <v>45</v>
      </c>
      <c r="M22743" s="34">
        <v>37</v>
      </c>
      <c r="N22743" s="34">
        <v>46</v>
      </c>
      <c r="O22743" s="34">
        <v>31</v>
      </c>
      <c r="P22743" s="34">
        <v>39</v>
      </c>
      <c r="Q22743" s="34">
        <v>49</v>
      </c>
      <c r="R22743" s="34">
        <v>68</v>
      </c>
      <c r="S22743" s="34">
        <v>40</v>
      </c>
      <c r="T22743" s="34">
        <v>46</v>
      </c>
      <c r="U22743" s="34">
        <v>45</v>
      </c>
      <c r="V22743" s="34">
        <v>43</v>
      </c>
      <c r="W22743" s="34">
        <v>43</v>
      </c>
      <c r="X22743" s="34">
        <v>62</v>
      </c>
      <c r="Y22743" s="34">
        <v>44</v>
      </c>
      <c r="Z22743" s="34">
        <v>58</v>
      </c>
      <c r="AA22743" s="34">
        <v>30</v>
      </c>
      <c r="AB22743" s="34">
        <v>57</v>
      </c>
      <c r="AC22743" s="34">
        <v>50</v>
      </c>
    </row>
    <row r="22744" spans="1:29" x14ac:dyDescent="0.2">
      <c r="A22744" s="34" t="s">
        <v>83237</v>
      </c>
      <c r="B22744" s="34">
        <v>122</v>
      </c>
      <c r="C22744" s="34">
        <v>92</v>
      </c>
      <c r="D22744" s="34">
        <v>161</v>
      </c>
      <c r="E22744" s="34">
        <v>68</v>
      </c>
      <c r="F22744" s="34">
        <v>197</v>
      </c>
      <c r="G22744" s="34">
        <v>141</v>
      </c>
      <c r="H22744" s="34">
        <v>137</v>
      </c>
      <c r="I22744" s="34">
        <v>98</v>
      </c>
      <c r="J22744" s="34">
        <v>147</v>
      </c>
      <c r="K22744" s="34">
        <v>66</v>
      </c>
      <c r="L22744" s="34">
        <v>141</v>
      </c>
      <c r="M22744" s="34">
        <v>85</v>
      </c>
      <c r="N22744" s="34">
        <v>164</v>
      </c>
      <c r="O22744" s="34">
        <v>78</v>
      </c>
      <c r="P22744" s="34">
        <v>129</v>
      </c>
      <c r="Q22744" s="34">
        <v>132</v>
      </c>
      <c r="R22744" s="34">
        <v>238</v>
      </c>
      <c r="S22744" s="34">
        <v>121</v>
      </c>
      <c r="T22744" s="34">
        <v>184</v>
      </c>
      <c r="U22744" s="34">
        <v>86</v>
      </c>
      <c r="V22744" s="34">
        <v>229</v>
      </c>
      <c r="W22744" s="34">
        <v>118</v>
      </c>
      <c r="X22744" s="34">
        <v>147</v>
      </c>
      <c r="Y22744" s="34">
        <v>114</v>
      </c>
      <c r="Z22744" s="34">
        <v>179</v>
      </c>
      <c r="AA22744" s="34">
        <v>131</v>
      </c>
      <c r="AB22744" s="34">
        <v>210</v>
      </c>
      <c r="AC22744" s="34">
        <v>183</v>
      </c>
    </row>
    <row r="22745" spans="1:29" x14ac:dyDescent="0.2">
      <c r="A22745" s="34" t="s">
        <v>83238</v>
      </c>
      <c r="B22745" s="34">
        <v>53</v>
      </c>
      <c r="C22745" s="34">
        <v>50</v>
      </c>
      <c r="D22745" s="34">
        <v>57</v>
      </c>
      <c r="E22745" s="34">
        <v>46</v>
      </c>
      <c r="F22745" s="34">
        <v>57</v>
      </c>
      <c r="G22745" s="34">
        <v>39</v>
      </c>
      <c r="H22745" s="34">
        <v>36</v>
      </c>
      <c r="I22745" s="34">
        <v>48</v>
      </c>
      <c r="J22745" s="34">
        <v>65</v>
      </c>
      <c r="K22745" s="34">
        <v>39</v>
      </c>
      <c r="L22745" s="34">
        <v>44</v>
      </c>
      <c r="M22745" s="34">
        <v>36</v>
      </c>
      <c r="N22745" s="34">
        <v>63</v>
      </c>
      <c r="O22745" s="34">
        <v>41</v>
      </c>
      <c r="P22745" s="34">
        <v>67</v>
      </c>
      <c r="Q22745" s="34">
        <v>81</v>
      </c>
      <c r="R22745" s="34">
        <v>80</v>
      </c>
      <c r="S22745" s="34">
        <v>68</v>
      </c>
      <c r="T22745" s="34">
        <v>69</v>
      </c>
      <c r="U22745" s="34">
        <v>39</v>
      </c>
      <c r="V22745" s="34">
        <v>54</v>
      </c>
      <c r="W22745" s="34">
        <v>45</v>
      </c>
      <c r="X22745" s="34">
        <v>63</v>
      </c>
      <c r="Y22745" s="34">
        <v>65</v>
      </c>
      <c r="Z22745" s="34">
        <v>68</v>
      </c>
      <c r="AA22745" s="34">
        <v>79</v>
      </c>
      <c r="AB22745" s="34">
        <v>63</v>
      </c>
      <c r="AC22745" s="34">
        <v>73</v>
      </c>
    </row>
    <row r="22746" spans="1:29" x14ac:dyDescent="0.2">
      <c r="A22746" s="34" t="s">
        <v>83239</v>
      </c>
      <c r="B22746" s="34">
        <v>299</v>
      </c>
      <c r="C22746" s="34">
        <v>329</v>
      </c>
      <c r="D22746" s="34">
        <v>413</v>
      </c>
      <c r="E22746" s="34">
        <v>382</v>
      </c>
      <c r="F22746" s="34">
        <v>482</v>
      </c>
      <c r="G22746" s="34">
        <v>393</v>
      </c>
      <c r="H22746" s="34">
        <v>519</v>
      </c>
      <c r="I22746" s="34">
        <v>422</v>
      </c>
      <c r="J22746" s="34">
        <v>446</v>
      </c>
      <c r="K22746" s="34">
        <v>420</v>
      </c>
      <c r="L22746" s="34">
        <v>459</v>
      </c>
      <c r="M22746" s="34">
        <v>342</v>
      </c>
      <c r="N22746" s="34">
        <v>460</v>
      </c>
      <c r="O22746" s="34">
        <v>362</v>
      </c>
      <c r="P22746" s="34">
        <v>456</v>
      </c>
      <c r="Q22746" s="34">
        <v>607</v>
      </c>
      <c r="R22746" s="34">
        <v>681</v>
      </c>
      <c r="S22746" s="34">
        <v>472</v>
      </c>
      <c r="T22746" s="34">
        <v>540</v>
      </c>
      <c r="U22746" s="34">
        <v>466</v>
      </c>
      <c r="V22746" s="34">
        <v>587</v>
      </c>
      <c r="W22746" s="34">
        <v>648</v>
      </c>
      <c r="X22746" s="34">
        <v>633</v>
      </c>
      <c r="Y22746" s="34">
        <v>533</v>
      </c>
      <c r="Z22746" s="34">
        <v>469</v>
      </c>
      <c r="AA22746" s="34">
        <v>570</v>
      </c>
      <c r="AB22746" s="34">
        <v>675</v>
      </c>
      <c r="AC22746" s="34">
        <v>725</v>
      </c>
    </row>
    <row r="22747" spans="1:29" x14ac:dyDescent="0.2">
      <c r="A22747" s="34" t="s">
        <v>83240</v>
      </c>
      <c r="B22747" s="34">
        <v>91</v>
      </c>
      <c r="C22747" s="34">
        <v>93</v>
      </c>
      <c r="D22747" s="34">
        <v>138</v>
      </c>
      <c r="E22747" s="34">
        <v>95</v>
      </c>
      <c r="F22747" s="34">
        <v>146</v>
      </c>
      <c r="G22747" s="34">
        <v>112</v>
      </c>
      <c r="H22747" s="34">
        <v>147</v>
      </c>
      <c r="I22747" s="34">
        <v>98</v>
      </c>
      <c r="J22747" s="34">
        <v>139</v>
      </c>
      <c r="K22747" s="34">
        <v>138</v>
      </c>
      <c r="L22747" s="34">
        <v>136</v>
      </c>
      <c r="M22747" s="34">
        <v>78</v>
      </c>
      <c r="N22747" s="34">
        <v>104</v>
      </c>
      <c r="O22747" s="34">
        <v>75</v>
      </c>
      <c r="P22747" s="34">
        <v>138</v>
      </c>
      <c r="Q22747" s="34">
        <v>117</v>
      </c>
      <c r="R22747" s="34">
        <v>195</v>
      </c>
      <c r="S22747" s="34">
        <v>123</v>
      </c>
      <c r="T22747" s="34">
        <v>200</v>
      </c>
      <c r="U22747" s="34">
        <v>90</v>
      </c>
      <c r="V22747" s="34">
        <v>146</v>
      </c>
      <c r="W22747" s="34">
        <v>122</v>
      </c>
      <c r="X22747" s="34">
        <v>193</v>
      </c>
      <c r="Y22747" s="34">
        <v>110</v>
      </c>
      <c r="Z22747" s="34">
        <v>132</v>
      </c>
      <c r="AA22747" s="34">
        <v>148</v>
      </c>
      <c r="AB22747" s="34">
        <v>225</v>
      </c>
      <c r="AC22747" s="34">
        <v>178</v>
      </c>
    </row>
    <row r="22748" spans="1:29" x14ac:dyDescent="0.2">
      <c r="A22748" s="34" t="s">
        <v>83241</v>
      </c>
      <c r="B22748" s="34">
        <v>57</v>
      </c>
      <c r="C22748" s="34">
        <v>39</v>
      </c>
      <c r="D22748" s="34">
        <v>27</v>
      </c>
      <c r="E22748" s="34">
        <v>47</v>
      </c>
      <c r="F22748" s="34">
        <v>54</v>
      </c>
      <c r="G22748" s="34">
        <v>26</v>
      </c>
      <c r="H22748" s="34">
        <v>38</v>
      </c>
      <c r="I22748" s="34">
        <v>57</v>
      </c>
      <c r="J22748" s="34">
        <v>45</v>
      </c>
      <c r="K22748" s="34">
        <v>44</v>
      </c>
      <c r="L22748" s="34">
        <v>35</v>
      </c>
      <c r="M22748" s="34">
        <v>25</v>
      </c>
      <c r="N22748" s="34">
        <v>33</v>
      </c>
      <c r="O22748" s="34">
        <v>40</v>
      </c>
      <c r="P22748" s="34">
        <v>35</v>
      </c>
      <c r="Q22748" s="34">
        <v>57</v>
      </c>
      <c r="R22748" s="34">
        <v>61</v>
      </c>
      <c r="S22748" s="34">
        <v>62</v>
      </c>
      <c r="T22748" s="34">
        <v>50</v>
      </c>
      <c r="U22748" s="34">
        <v>42</v>
      </c>
      <c r="V22748" s="34">
        <v>49</v>
      </c>
      <c r="W22748" s="34">
        <v>60</v>
      </c>
      <c r="X22748" s="34">
        <v>53</v>
      </c>
      <c r="Y22748" s="34">
        <v>73</v>
      </c>
      <c r="Z22748" s="34">
        <v>28</v>
      </c>
      <c r="AA22748" s="34">
        <v>65</v>
      </c>
      <c r="AB22748" s="34">
        <v>55</v>
      </c>
      <c r="AC22748" s="34">
        <v>79</v>
      </c>
    </row>
    <row r="22749" spans="1:29" x14ac:dyDescent="0.2">
      <c r="A22749" s="34" t="s">
        <v>83242</v>
      </c>
      <c r="B22749" s="34">
        <v>96</v>
      </c>
      <c r="C22749" s="34">
        <v>175</v>
      </c>
      <c r="D22749" s="34">
        <v>195</v>
      </c>
      <c r="E22749" s="34">
        <v>217</v>
      </c>
      <c r="F22749" s="34">
        <v>199</v>
      </c>
      <c r="G22749" s="34">
        <v>221</v>
      </c>
      <c r="H22749" s="34">
        <v>189</v>
      </c>
      <c r="I22749" s="34">
        <v>156</v>
      </c>
      <c r="J22749" s="34">
        <v>177</v>
      </c>
      <c r="K22749" s="34">
        <v>180</v>
      </c>
      <c r="L22749" s="34">
        <v>160</v>
      </c>
      <c r="M22749" s="34">
        <v>175</v>
      </c>
      <c r="N22749" s="34">
        <v>160</v>
      </c>
      <c r="O22749" s="34">
        <v>180</v>
      </c>
      <c r="P22749" s="34">
        <v>159</v>
      </c>
      <c r="Q22749" s="34">
        <v>196</v>
      </c>
      <c r="R22749" s="34">
        <v>268</v>
      </c>
      <c r="S22749" s="34">
        <v>175</v>
      </c>
      <c r="T22749" s="34">
        <v>245</v>
      </c>
      <c r="U22749" s="34">
        <v>162</v>
      </c>
      <c r="V22749" s="34">
        <v>227</v>
      </c>
      <c r="W22749" s="34">
        <v>267</v>
      </c>
      <c r="X22749" s="34">
        <v>189</v>
      </c>
      <c r="Y22749" s="34">
        <v>262</v>
      </c>
      <c r="Z22749" s="34">
        <v>250</v>
      </c>
      <c r="AA22749" s="34">
        <v>245</v>
      </c>
      <c r="AB22749" s="34">
        <v>271</v>
      </c>
      <c r="AC22749" s="34">
        <v>280</v>
      </c>
    </row>
    <row r="22750" spans="1:29" x14ac:dyDescent="0.2">
      <c r="A22750" s="34" t="s">
        <v>83243</v>
      </c>
      <c r="B22750" s="34">
        <v>114</v>
      </c>
      <c r="C22750" s="34">
        <v>95</v>
      </c>
      <c r="D22750" s="34">
        <v>133</v>
      </c>
      <c r="E22750" s="34">
        <v>85</v>
      </c>
      <c r="F22750" s="34">
        <v>91</v>
      </c>
      <c r="G22750" s="34">
        <v>64</v>
      </c>
      <c r="H22750" s="34">
        <v>103</v>
      </c>
      <c r="I22750" s="34">
        <v>73</v>
      </c>
      <c r="J22750" s="34">
        <v>87</v>
      </c>
      <c r="K22750" s="34">
        <v>89</v>
      </c>
      <c r="L22750" s="34">
        <v>49</v>
      </c>
      <c r="M22750" s="34">
        <v>78</v>
      </c>
      <c r="N22750" s="34">
        <v>90</v>
      </c>
      <c r="O22750" s="34">
        <v>86</v>
      </c>
      <c r="P22750" s="34">
        <v>113</v>
      </c>
      <c r="Q22750" s="34">
        <v>109</v>
      </c>
      <c r="R22750" s="34">
        <v>84</v>
      </c>
      <c r="S22750" s="34">
        <v>104</v>
      </c>
      <c r="T22750" s="34">
        <v>76</v>
      </c>
      <c r="U22750" s="34">
        <v>69</v>
      </c>
      <c r="V22750" s="34">
        <v>111</v>
      </c>
      <c r="W22750" s="34">
        <v>89</v>
      </c>
      <c r="X22750" s="34">
        <v>116</v>
      </c>
      <c r="Y22750" s="34">
        <v>70</v>
      </c>
      <c r="Z22750" s="34">
        <v>98</v>
      </c>
      <c r="AA22750" s="34">
        <v>103</v>
      </c>
      <c r="AB22750" s="34">
        <v>77</v>
      </c>
      <c r="AC22750" s="34">
        <v>101</v>
      </c>
    </row>
    <row r="22751" spans="1:29" x14ac:dyDescent="0.2">
      <c r="A22751" s="34" t="s">
        <v>83244</v>
      </c>
      <c r="B22751" s="34">
        <v>56</v>
      </c>
      <c r="C22751" s="34">
        <v>59</v>
      </c>
      <c r="D22751" s="34">
        <v>60</v>
      </c>
      <c r="E22751" s="34">
        <v>60</v>
      </c>
      <c r="F22751" s="34">
        <v>78</v>
      </c>
      <c r="G22751" s="34">
        <v>30</v>
      </c>
      <c r="H22751" s="34">
        <v>61</v>
      </c>
      <c r="I22751" s="34">
        <v>40</v>
      </c>
      <c r="J22751" s="34">
        <v>47</v>
      </c>
      <c r="K22751" s="34">
        <v>49</v>
      </c>
      <c r="L22751" s="34">
        <v>48</v>
      </c>
      <c r="M22751" s="34">
        <v>62</v>
      </c>
      <c r="N22751" s="34">
        <v>37</v>
      </c>
      <c r="O22751" s="34">
        <v>51</v>
      </c>
      <c r="P22751" s="34">
        <v>66</v>
      </c>
      <c r="Q22751" s="34">
        <v>104</v>
      </c>
      <c r="R22751" s="34">
        <v>89</v>
      </c>
      <c r="S22751" s="34">
        <v>79</v>
      </c>
      <c r="T22751" s="34">
        <v>43</v>
      </c>
      <c r="U22751" s="34">
        <v>42</v>
      </c>
      <c r="V22751" s="34">
        <v>82</v>
      </c>
      <c r="W22751" s="34">
        <v>58</v>
      </c>
      <c r="X22751" s="34">
        <v>95</v>
      </c>
      <c r="Y22751" s="34">
        <v>72</v>
      </c>
      <c r="Z22751" s="34">
        <v>60</v>
      </c>
      <c r="AA22751" s="34">
        <v>94</v>
      </c>
      <c r="AB22751" s="34">
        <v>94</v>
      </c>
      <c r="AC22751" s="34">
        <v>101</v>
      </c>
    </row>
    <row r="22752" spans="1:29" x14ac:dyDescent="0.2">
      <c r="A22752" s="34" t="s">
        <v>83245</v>
      </c>
      <c r="B22752" s="34">
        <v>59</v>
      </c>
      <c r="C22752" s="34">
        <v>28</v>
      </c>
      <c r="D22752" s="34">
        <v>26</v>
      </c>
      <c r="E22752" s="34">
        <v>43</v>
      </c>
      <c r="F22752" s="34">
        <v>50</v>
      </c>
      <c r="G22752" s="34">
        <v>59</v>
      </c>
      <c r="H22752" s="34">
        <v>46</v>
      </c>
      <c r="I22752" s="34">
        <v>58</v>
      </c>
      <c r="J22752" s="34">
        <v>45</v>
      </c>
      <c r="K22752" s="34">
        <v>38</v>
      </c>
      <c r="L22752" s="34">
        <v>27</v>
      </c>
      <c r="M22752" s="34">
        <v>50</v>
      </c>
      <c r="N22752" s="34">
        <v>41</v>
      </c>
      <c r="O22752" s="34">
        <v>32</v>
      </c>
      <c r="P22752" s="34">
        <v>44</v>
      </c>
      <c r="Q22752" s="34">
        <v>60</v>
      </c>
      <c r="R22752" s="34">
        <v>37</v>
      </c>
      <c r="S22752" s="34">
        <v>51</v>
      </c>
      <c r="T22752" s="34">
        <v>45</v>
      </c>
      <c r="U22752" s="34">
        <v>41</v>
      </c>
      <c r="V22752" s="34">
        <v>26</v>
      </c>
      <c r="W22752" s="34">
        <v>58</v>
      </c>
      <c r="X22752" s="34">
        <v>66</v>
      </c>
      <c r="Y22752" s="34">
        <v>71</v>
      </c>
      <c r="Z22752" s="34">
        <v>44</v>
      </c>
      <c r="AA22752" s="34">
        <v>42</v>
      </c>
      <c r="AB22752" s="34">
        <v>37</v>
      </c>
      <c r="AC22752" s="34">
        <v>82</v>
      </c>
    </row>
    <row r="22753" spans="1:29" x14ac:dyDescent="0.2">
      <c r="A22753" s="34" t="s">
        <v>83246</v>
      </c>
      <c r="B22753" s="34">
        <v>39</v>
      </c>
      <c r="C22753" s="34">
        <v>6</v>
      </c>
      <c r="D22753" s="34">
        <v>15</v>
      </c>
      <c r="E22753" s="34">
        <v>17</v>
      </c>
      <c r="F22753" s="34">
        <v>21</v>
      </c>
      <c r="G22753" s="34">
        <v>27</v>
      </c>
      <c r="H22753" s="34">
        <v>18</v>
      </c>
      <c r="I22753" s="34">
        <v>20</v>
      </c>
      <c r="J22753" s="34">
        <v>10</v>
      </c>
      <c r="K22753" s="34">
        <v>12</v>
      </c>
      <c r="L22753" s="34">
        <v>12</v>
      </c>
      <c r="M22753" s="34">
        <v>16</v>
      </c>
      <c r="N22753" s="34">
        <v>14</v>
      </c>
      <c r="O22753" s="34">
        <v>16</v>
      </c>
      <c r="P22753" s="34">
        <v>18</v>
      </c>
      <c r="Q22753" s="34">
        <v>45</v>
      </c>
      <c r="R22753" s="34">
        <v>19</v>
      </c>
      <c r="S22753" s="34">
        <v>28</v>
      </c>
      <c r="T22753" s="34">
        <v>19</v>
      </c>
      <c r="U22753" s="34">
        <v>16</v>
      </c>
      <c r="V22753" s="34">
        <v>26</v>
      </c>
      <c r="W22753" s="34">
        <v>15</v>
      </c>
      <c r="X22753" s="34">
        <v>40</v>
      </c>
      <c r="Y22753" s="34">
        <v>23</v>
      </c>
      <c r="Z22753" s="34">
        <v>50</v>
      </c>
      <c r="AA22753" s="34">
        <v>20</v>
      </c>
      <c r="AB22753" s="34">
        <v>24</v>
      </c>
      <c r="AC22753" s="34">
        <v>31</v>
      </c>
    </row>
    <row r="22754" spans="1:29" x14ac:dyDescent="0.2">
      <c r="A22754" s="34" t="s">
        <v>83247</v>
      </c>
      <c r="B22754" s="34">
        <v>75</v>
      </c>
      <c r="C22754" s="34">
        <v>67</v>
      </c>
      <c r="D22754" s="34">
        <v>105</v>
      </c>
      <c r="E22754" s="34">
        <v>90</v>
      </c>
      <c r="F22754" s="34">
        <v>113</v>
      </c>
      <c r="G22754" s="34">
        <v>80</v>
      </c>
      <c r="H22754" s="34">
        <v>66</v>
      </c>
      <c r="I22754" s="34">
        <v>50</v>
      </c>
      <c r="J22754" s="34">
        <v>76</v>
      </c>
      <c r="K22754" s="34">
        <v>52</v>
      </c>
      <c r="L22754" s="34">
        <v>59</v>
      </c>
      <c r="M22754" s="34">
        <v>68</v>
      </c>
      <c r="N22754" s="34">
        <v>76</v>
      </c>
      <c r="O22754" s="34">
        <v>63</v>
      </c>
      <c r="P22754" s="34">
        <v>97</v>
      </c>
      <c r="Q22754" s="34">
        <v>106</v>
      </c>
      <c r="R22754" s="34">
        <v>95</v>
      </c>
      <c r="S22754" s="34">
        <v>73</v>
      </c>
      <c r="T22754" s="34">
        <v>101</v>
      </c>
      <c r="U22754" s="34">
        <v>91</v>
      </c>
      <c r="V22754" s="34">
        <v>80</v>
      </c>
      <c r="W22754" s="34">
        <v>86</v>
      </c>
      <c r="X22754" s="34">
        <v>88</v>
      </c>
      <c r="Y22754" s="34">
        <v>47</v>
      </c>
      <c r="Z22754" s="34">
        <v>117</v>
      </c>
      <c r="AA22754" s="34">
        <v>111</v>
      </c>
      <c r="AB22754" s="34">
        <v>107</v>
      </c>
      <c r="AC22754" s="34">
        <v>103</v>
      </c>
    </row>
    <row r="22755" spans="1:29" x14ac:dyDescent="0.2">
      <c r="A22755" s="34" t="s">
        <v>83248</v>
      </c>
      <c r="B22755" s="34">
        <v>144</v>
      </c>
      <c r="C22755" s="34">
        <v>141</v>
      </c>
      <c r="D22755" s="34">
        <v>172</v>
      </c>
      <c r="E22755" s="34">
        <v>133</v>
      </c>
      <c r="F22755" s="34">
        <v>213</v>
      </c>
      <c r="G22755" s="34">
        <v>131</v>
      </c>
      <c r="H22755" s="34">
        <v>202</v>
      </c>
      <c r="I22755" s="34">
        <v>135</v>
      </c>
      <c r="J22755" s="34">
        <v>158</v>
      </c>
      <c r="K22755" s="34">
        <v>245</v>
      </c>
      <c r="L22755" s="34">
        <v>235</v>
      </c>
      <c r="M22755" s="34">
        <v>121</v>
      </c>
      <c r="N22755" s="34">
        <v>150</v>
      </c>
      <c r="O22755" s="34">
        <v>122</v>
      </c>
      <c r="P22755" s="34">
        <v>157</v>
      </c>
      <c r="Q22755" s="34">
        <v>214</v>
      </c>
      <c r="R22755" s="34">
        <v>228</v>
      </c>
      <c r="S22755" s="34">
        <v>157</v>
      </c>
      <c r="T22755" s="34">
        <v>293</v>
      </c>
      <c r="U22755" s="34">
        <v>153</v>
      </c>
      <c r="V22755" s="34">
        <v>189</v>
      </c>
      <c r="W22755" s="34">
        <v>190</v>
      </c>
      <c r="X22755" s="34">
        <v>240</v>
      </c>
      <c r="Y22755" s="34">
        <v>266</v>
      </c>
      <c r="Z22755" s="34">
        <v>196</v>
      </c>
      <c r="AA22755" s="34">
        <v>281</v>
      </c>
      <c r="AB22755" s="34">
        <v>248</v>
      </c>
      <c r="AC22755" s="34">
        <v>161</v>
      </c>
    </row>
    <row r="22756" spans="1:29" x14ac:dyDescent="0.2">
      <c r="A22756" s="34" t="s">
        <v>83249</v>
      </c>
      <c r="B22756" s="34">
        <v>113</v>
      </c>
      <c r="C22756" s="34">
        <v>36</v>
      </c>
      <c r="D22756" s="34">
        <v>30</v>
      </c>
      <c r="E22756" s="34">
        <v>36</v>
      </c>
      <c r="F22756" s="34">
        <v>53</v>
      </c>
      <c r="G22756" s="34">
        <v>31</v>
      </c>
      <c r="H22756" s="34">
        <v>43</v>
      </c>
      <c r="I22756" s="34">
        <v>22</v>
      </c>
      <c r="J22756" s="34">
        <v>58</v>
      </c>
      <c r="K22756" s="34">
        <v>29</v>
      </c>
      <c r="L22756" s="34">
        <v>66</v>
      </c>
      <c r="M22756" s="34">
        <v>42</v>
      </c>
      <c r="N22756" s="34">
        <v>60</v>
      </c>
      <c r="O22756" s="34">
        <v>35</v>
      </c>
      <c r="P22756" s="34">
        <v>45</v>
      </c>
      <c r="Q22756" s="34">
        <v>25</v>
      </c>
      <c r="R22756" s="34">
        <v>70</v>
      </c>
      <c r="S22756" s="34">
        <v>50</v>
      </c>
      <c r="T22756" s="34">
        <v>88</v>
      </c>
      <c r="U22756" s="34">
        <v>66</v>
      </c>
      <c r="V22756" s="34">
        <v>78</v>
      </c>
      <c r="W22756" s="34">
        <v>81</v>
      </c>
      <c r="X22756" s="34">
        <v>62</v>
      </c>
      <c r="Y22756" s="34">
        <v>66</v>
      </c>
      <c r="Z22756" s="34">
        <v>61</v>
      </c>
      <c r="AA22756" s="34">
        <v>64</v>
      </c>
      <c r="AB22756" s="34">
        <v>56</v>
      </c>
      <c r="AC22756" s="34">
        <v>70</v>
      </c>
    </row>
    <row r="22757" spans="1:29" x14ac:dyDescent="0.2">
      <c r="A22757" s="34" t="s">
        <v>83250</v>
      </c>
      <c r="B22757" s="34">
        <v>92</v>
      </c>
      <c r="C22757" s="34">
        <v>101</v>
      </c>
      <c r="D22757" s="34">
        <v>113</v>
      </c>
      <c r="E22757" s="34">
        <v>53</v>
      </c>
      <c r="F22757" s="34">
        <v>120</v>
      </c>
      <c r="G22757" s="34">
        <v>65</v>
      </c>
      <c r="H22757" s="34">
        <v>93</v>
      </c>
      <c r="I22757" s="34">
        <v>85</v>
      </c>
      <c r="J22757" s="34">
        <v>110</v>
      </c>
      <c r="K22757" s="34">
        <v>50</v>
      </c>
      <c r="L22757" s="34">
        <v>109</v>
      </c>
      <c r="M22757" s="34">
        <v>83</v>
      </c>
      <c r="N22757" s="34">
        <v>90</v>
      </c>
      <c r="O22757" s="34">
        <v>87</v>
      </c>
      <c r="P22757" s="34">
        <v>100</v>
      </c>
      <c r="Q22757" s="34">
        <v>115</v>
      </c>
      <c r="R22757" s="34">
        <v>150</v>
      </c>
      <c r="S22757" s="34">
        <v>75</v>
      </c>
      <c r="T22757" s="34">
        <v>138</v>
      </c>
      <c r="U22757" s="34">
        <v>90</v>
      </c>
      <c r="V22757" s="34">
        <v>130</v>
      </c>
      <c r="W22757" s="34">
        <v>83</v>
      </c>
      <c r="X22757" s="34">
        <v>105</v>
      </c>
      <c r="Y22757" s="34">
        <v>102</v>
      </c>
      <c r="Z22757" s="34">
        <v>129</v>
      </c>
      <c r="AA22757" s="34">
        <v>99</v>
      </c>
      <c r="AB22757" s="34">
        <v>163</v>
      </c>
      <c r="AC22757" s="34">
        <v>122</v>
      </c>
    </row>
    <row r="22758" spans="1:29" x14ac:dyDescent="0.2">
      <c r="A22758" s="34" t="s">
        <v>83251</v>
      </c>
      <c r="B22758" s="34">
        <v>78</v>
      </c>
      <c r="C22758" s="34">
        <v>24</v>
      </c>
      <c r="D22758" s="34">
        <v>35</v>
      </c>
      <c r="E22758" s="34">
        <v>39</v>
      </c>
      <c r="F22758" s="34">
        <v>50</v>
      </c>
      <c r="G22758" s="34">
        <v>22</v>
      </c>
      <c r="H22758" s="34">
        <v>61</v>
      </c>
      <c r="I22758" s="34">
        <v>40</v>
      </c>
      <c r="J22758" s="34">
        <v>40</v>
      </c>
      <c r="K22758" s="34">
        <v>28</v>
      </c>
      <c r="L22758" s="34">
        <v>43</v>
      </c>
      <c r="M22758" s="34">
        <v>43</v>
      </c>
      <c r="N22758" s="34">
        <v>38</v>
      </c>
      <c r="O22758" s="34">
        <v>30</v>
      </c>
      <c r="P22758" s="34">
        <v>34</v>
      </c>
      <c r="Q22758" s="34">
        <v>63</v>
      </c>
      <c r="R22758" s="34">
        <v>86</v>
      </c>
      <c r="S22758" s="34">
        <v>58</v>
      </c>
      <c r="T22758" s="34">
        <v>53</v>
      </c>
      <c r="U22758" s="34">
        <v>47</v>
      </c>
      <c r="V22758" s="34">
        <v>40</v>
      </c>
      <c r="W22758" s="34">
        <v>55</v>
      </c>
      <c r="X22758" s="34">
        <v>53</v>
      </c>
      <c r="Y22758" s="34">
        <v>75</v>
      </c>
      <c r="Z22758" s="34">
        <v>66</v>
      </c>
      <c r="AA22758" s="34">
        <v>50</v>
      </c>
      <c r="AB22758" s="34">
        <v>108</v>
      </c>
      <c r="AC22758" s="34">
        <v>47</v>
      </c>
    </row>
    <row r="22759" spans="1:29" x14ac:dyDescent="0.2">
      <c r="A22759" s="34" t="s">
        <v>83252</v>
      </c>
      <c r="B22759" s="34">
        <v>195</v>
      </c>
      <c r="C22759" s="34">
        <v>172</v>
      </c>
      <c r="D22759" s="34">
        <v>300</v>
      </c>
      <c r="E22759" s="34">
        <v>199</v>
      </c>
      <c r="F22759" s="34">
        <v>248</v>
      </c>
      <c r="G22759" s="34">
        <v>145</v>
      </c>
      <c r="H22759" s="34">
        <v>252</v>
      </c>
      <c r="I22759" s="34">
        <v>135</v>
      </c>
      <c r="J22759" s="34">
        <v>242</v>
      </c>
      <c r="K22759" s="34">
        <v>242</v>
      </c>
      <c r="L22759" s="34">
        <v>179</v>
      </c>
      <c r="M22759" s="34">
        <v>155</v>
      </c>
      <c r="N22759" s="34">
        <v>237</v>
      </c>
      <c r="O22759" s="34">
        <v>189</v>
      </c>
      <c r="P22759" s="34">
        <v>222</v>
      </c>
      <c r="Q22759" s="34">
        <v>257</v>
      </c>
      <c r="R22759" s="34">
        <v>317</v>
      </c>
      <c r="S22759" s="34">
        <v>233</v>
      </c>
      <c r="T22759" s="34">
        <v>259</v>
      </c>
      <c r="U22759" s="34">
        <v>203</v>
      </c>
      <c r="V22759" s="34">
        <v>342</v>
      </c>
      <c r="W22759" s="34">
        <v>192</v>
      </c>
      <c r="X22759" s="34">
        <v>333</v>
      </c>
      <c r="Y22759" s="34">
        <v>254</v>
      </c>
      <c r="Z22759" s="34">
        <v>329</v>
      </c>
      <c r="AA22759" s="34">
        <v>299</v>
      </c>
      <c r="AB22759" s="34">
        <v>330</v>
      </c>
      <c r="AC22759" s="34">
        <v>320</v>
      </c>
    </row>
    <row r="22760" spans="1:29" x14ac:dyDescent="0.2">
      <c r="A22760" s="34" t="s">
        <v>83253</v>
      </c>
      <c r="B22760" s="34">
        <v>21</v>
      </c>
      <c r="C22760" s="34">
        <v>8</v>
      </c>
      <c r="D22760" s="34">
        <v>25</v>
      </c>
      <c r="E22760" s="34">
        <v>17</v>
      </c>
      <c r="F22760" s="34">
        <v>15</v>
      </c>
      <c r="G22760" s="34">
        <v>10</v>
      </c>
      <c r="H22760" s="34">
        <v>6</v>
      </c>
      <c r="I22760" s="34">
        <v>33</v>
      </c>
      <c r="J22760" s="34">
        <v>5</v>
      </c>
      <c r="K22760" s="34">
        <v>13</v>
      </c>
      <c r="L22760" s="34">
        <v>9</v>
      </c>
      <c r="M22760" s="34">
        <v>9</v>
      </c>
      <c r="N22760" s="34">
        <v>12</v>
      </c>
      <c r="O22760" s="34">
        <v>16</v>
      </c>
      <c r="P22760" s="34">
        <v>10</v>
      </c>
      <c r="Q22760" s="34">
        <v>15</v>
      </c>
      <c r="R22760" s="34">
        <v>9</v>
      </c>
      <c r="S22760" s="34">
        <v>17</v>
      </c>
      <c r="T22760" s="34">
        <v>18</v>
      </c>
      <c r="U22760" s="34">
        <v>16</v>
      </c>
      <c r="V22760" s="34">
        <v>2</v>
      </c>
      <c r="W22760" s="34">
        <v>16</v>
      </c>
      <c r="X22760" s="34">
        <v>0</v>
      </c>
      <c r="Y22760" s="34">
        <v>20</v>
      </c>
      <c r="Z22760" s="34">
        <v>11</v>
      </c>
      <c r="AA22760" s="34">
        <v>12</v>
      </c>
      <c r="AB22760" s="34">
        <v>9</v>
      </c>
      <c r="AC22760" s="34">
        <v>17</v>
      </c>
    </row>
    <row r="22761" spans="1:29" x14ac:dyDescent="0.2">
      <c r="A22761" s="34" t="s">
        <v>83254</v>
      </c>
      <c r="B22761" s="34">
        <v>49</v>
      </c>
      <c r="C22761" s="34">
        <v>35</v>
      </c>
      <c r="D22761" s="34">
        <v>42</v>
      </c>
      <c r="E22761" s="34">
        <v>33</v>
      </c>
      <c r="F22761" s="34">
        <v>34</v>
      </c>
      <c r="G22761" s="34">
        <v>34</v>
      </c>
      <c r="H22761" s="34">
        <v>32</v>
      </c>
      <c r="I22761" s="34">
        <v>30</v>
      </c>
      <c r="J22761" s="34">
        <v>36</v>
      </c>
      <c r="K22761" s="34">
        <v>36</v>
      </c>
      <c r="L22761" s="34">
        <v>42</v>
      </c>
      <c r="M22761" s="34">
        <v>40</v>
      </c>
      <c r="N22761" s="34">
        <v>37</v>
      </c>
      <c r="O22761" s="34">
        <v>36</v>
      </c>
      <c r="P22761" s="34">
        <v>31</v>
      </c>
      <c r="Q22761" s="34">
        <v>51</v>
      </c>
      <c r="R22761" s="34">
        <v>49</v>
      </c>
      <c r="S22761" s="34">
        <v>40</v>
      </c>
      <c r="T22761" s="34">
        <v>59</v>
      </c>
      <c r="U22761" s="34">
        <v>38</v>
      </c>
      <c r="V22761" s="34">
        <v>37</v>
      </c>
      <c r="W22761" s="34">
        <v>53</v>
      </c>
      <c r="X22761" s="34">
        <v>73</v>
      </c>
      <c r="Y22761" s="34">
        <v>36</v>
      </c>
      <c r="Z22761" s="34">
        <v>46</v>
      </c>
      <c r="AA22761" s="34">
        <v>57</v>
      </c>
      <c r="AB22761" s="34">
        <v>56</v>
      </c>
      <c r="AC22761" s="34">
        <v>39</v>
      </c>
    </row>
    <row r="22762" spans="1:29" x14ac:dyDescent="0.2">
      <c r="A22762" s="34" t="s">
        <v>83255</v>
      </c>
      <c r="B22762" s="34">
        <v>156</v>
      </c>
      <c r="C22762" s="34">
        <v>201</v>
      </c>
      <c r="D22762" s="34">
        <v>205</v>
      </c>
      <c r="E22762" s="34">
        <v>222</v>
      </c>
      <c r="F22762" s="34">
        <v>228</v>
      </c>
      <c r="G22762" s="34">
        <v>249</v>
      </c>
      <c r="H22762" s="34">
        <v>225</v>
      </c>
      <c r="I22762" s="34">
        <v>193</v>
      </c>
      <c r="J22762" s="34">
        <v>239</v>
      </c>
      <c r="K22762" s="34">
        <v>261</v>
      </c>
      <c r="L22762" s="34">
        <v>251</v>
      </c>
      <c r="M22762" s="34">
        <v>223</v>
      </c>
      <c r="N22762" s="34">
        <v>229</v>
      </c>
      <c r="O22762" s="34">
        <v>199</v>
      </c>
      <c r="P22762" s="34">
        <v>225</v>
      </c>
      <c r="Q22762" s="34">
        <v>323</v>
      </c>
      <c r="R22762" s="34">
        <v>283</v>
      </c>
      <c r="S22762" s="34">
        <v>239</v>
      </c>
      <c r="T22762" s="34">
        <v>397</v>
      </c>
      <c r="U22762" s="34">
        <v>263</v>
      </c>
      <c r="V22762" s="34">
        <v>292</v>
      </c>
      <c r="W22762" s="34">
        <v>404</v>
      </c>
      <c r="X22762" s="34">
        <v>243</v>
      </c>
      <c r="Y22762" s="34">
        <v>328</v>
      </c>
      <c r="Z22762" s="34">
        <v>183</v>
      </c>
      <c r="AA22762" s="34">
        <v>274</v>
      </c>
      <c r="AB22762" s="34">
        <v>315</v>
      </c>
      <c r="AC22762" s="34">
        <v>363</v>
      </c>
    </row>
    <row r="22763" spans="1:29" x14ac:dyDescent="0.2">
      <c r="A22763" s="34" t="s">
        <v>83256</v>
      </c>
      <c r="B22763" s="34">
        <v>89</v>
      </c>
      <c r="C22763" s="34">
        <v>43</v>
      </c>
      <c r="D22763" s="34">
        <v>66</v>
      </c>
      <c r="E22763" s="34">
        <v>59</v>
      </c>
      <c r="F22763" s="34">
        <v>75</v>
      </c>
      <c r="G22763" s="34">
        <v>73</v>
      </c>
      <c r="H22763" s="34">
        <v>88</v>
      </c>
      <c r="I22763" s="34">
        <v>42</v>
      </c>
      <c r="J22763" s="34">
        <v>81</v>
      </c>
      <c r="K22763" s="34">
        <v>48</v>
      </c>
      <c r="L22763" s="34">
        <v>93</v>
      </c>
      <c r="M22763" s="34">
        <v>60</v>
      </c>
      <c r="N22763" s="34">
        <v>65</v>
      </c>
      <c r="O22763" s="34">
        <v>36</v>
      </c>
      <c r="P22763" s="34">
        <v>61</v>
      </c>
      <c r="Q22763" s="34">
        <v>114</v>
      </c>
      <c r="R22763" s="34">
        <v>100</v>
      </c>
      <c r="S22763" s="34">
        <v>62</v>
      </c>
      <c r="T22763" s="34">
        <v>113</v>
      </c>
      <c r="U22763" s="34">
        <v>66</v>
      </c>
      <c r="V22763" s="34">
        <v>98</v>
      </c>
      <c r="W22763" s="34">
        <v>73</v>
      </c>
      <c r="X22763" s="34">
        <v>109</v>
      </c>
      <c r="Y22763" s="34">
        <v>71</v>
      </c>
      <c r="Z22763" s="34">
        <v>99</v>
      </c>
      <c r="AA22763" s="34">
        <v>50</v>
      </c>
      <c r="AB22763" s="34">
        <v>122</v>
      </c>
      <c r="AC22763" s="34">
        <v>102</v>
      </c>
    </row>
    <row r="22764" spans="1:29" x14ac:dyDescent="0.2">
      <c r="A22764" s="34" t="s">
        <v>83257</v>
      </c>
      <c r="B22764" s="34">
        <v>41</v>
      </c>
      <c r="C22764" s="34">
        <v>34</v>
      </c>
      <c r="D22764" s="34">
        <v>72</v>
      </c>
      <c r="E22764" s="34">
        <v>61</v>
      </c>
      <c r="F22764" s="34">
        <v>69</v>
      </c>
      <c r="G22764" s="34">
        <v>47</v>
      </c>
      <c r="H22764" s="34">
        <v>59</v>
      </c>
      <c r="I22764" s="34">
        <v>42</v>
      </c>
      <c r="J22764" s="34">
        <v>72</v>
      </c>
      <c r="K22764" s="34">
        <v>25</v>
      </c>
      <c r="L22764" s="34">
        <v>42</v>
      </c>
      <c r="M22764" s="34">
        <v>50</v>
      </c>
      <c r="N22764" s="34">
        <v>81</v>
      </c>
      <c r="O22764" s="34">
        <v>50</v>
      </c>
      <c r="P22764" s="34">
        <v>51</v>
      </c>
      <c r="Q22764" s="34">
        <v>61</v>
      </c>
      <c r="R22764" s="34">
        <v>131</v>
      </c>
      <c r="S22764" s="34">
        <v>67</v>
      </c>
      <c r="T22764" s="34">
        <v>68</v>
      </c>
      <c r="U22764" s="34">
        <v>61</v>
      </c>
      <c r="V22764" s="34">
        <v>67</v>
      </c>
      <c r="W22764" s="34">
        <v>43</v>
      </c>
      <c r="X22764" s="34">
        <v>106</v>
      </c>
      <c r="Y22764" s="34">
        <v>41</v>
      </c>
      <c r="Z22764" s="34">
        <v>75</v>
      </c>
      <c r="AA22764" s="34">
        <v>70</v>
      </c>
      <c r="AB22764" s="34">
        <v>64</v>
      </c>
      <c r="AC22764" s="34">
        <v>60</v>
      </c>
    </row>
    <row r="22765" spans="1:29" x14ac:dyDescent="0.2">
      <c r="A22765" s="34" t="s">
        <v>83258</v>
      </c>
      <c r="B22765" s="34">
        <v>108</v>
      </c>
      <c r="C22765" s="34">
        <v>108</v>
      </c>
      <c r="D22765" s="34">
        <v>128</v>
      </c>
      <c r="E22765" s="34">
        <v>105</v>
      </c>
      <c r="F22765" s="34">
        <v>130</v>
      </c>
      <c r="G22765" s="34">
        <v>119</v>
      </c>
      <c r="H22765" s="34">
        <v>108</v>
      </c>
      <c r="I22765" s="34">
        <v>94</v>
      </c>
      <c r="J22765" s="34">
        <v>100</v>
      </c>
      <c r="K22765" s="34">
        <v>113</v>
      </c>
      <c r="L22765" s="34">
        <v>67</v>
      </c>
      <c r="M22765" s="34">
        <v>86</v>
      </c>
      <c r="N22765" s="34">
        <v>79</v>
      </c>
      <c r="O22765" s="34">
        <v>78</v>
      </c>
      <c r="P22765" s="34">
        <v>91</v>
      </c>
      <c r="Q22765" s="34">
        <v>123</v>
      </c>
      <c r="R22765" s="34">
        <v>130</v>
      </c>
      <c r="S22765" s="34">
        <v>135</v>
      </c>
      <c r="T22765" s="34">
        <v>91</v>
      </c>
      <c r="U22765" s="34">
        <v>113</v>
      </c>
      <c r="V22765" s="34">
        <v>121</v>
      </c>
      <c r="W22765" s="34">
        <v>146</v>
      </c>
      <c r="X22765" s="34">
        <v>120</v>
      </c>
      <c r="Y22765" s="34">
        <v>97</v>
      </c>
      <c r="Z22765" s="34">
        <v>131</v>
      </c>
      <c r="AA22765" s="34">
        <v>143</v>
      </c>
      <c r="AB22765" s="34">
        <v>94</v>
      </c>
      <c r="AC22765" s="34">
        <v>153</v>
      </c>
    </row>
    <row r="22766" spans="1:29" x14ac:dyDescent="0.2">
      <c r="A22766" s="34" t="s">
        <v>83259</v>
      </c>
      <c r="B22766" s="34">
        <v>97</v>
      </c>
      <c r="C22766" s="34">
        <v>56</v>
      </c>
      <c r="D22766" s="34">
        <v>100</v>
      </c>
      <c r="E22766" s="34">
        <v>68</v>
      </c>
      <c r="F22766" s="34">
        <v>117</v>
      </c>
      <c r="G22766" s="34">
        <v>71</v>
      </c>
      <c r="H22766" s="34">
        <v>103</v>
      </c>
      <c r="I22766" s="34">
        <v>63</v>
      </c>
      <c r="J22766" s="34">
        <v>122</v>
      </c>
      <c r="K22766" s="34">
        <v>36</v>
      </c>
      <c r="L22766" s="34">
        <v>151</v>
      </c>
      <c r="M22766" s="34">
        <v>62</v>
      </c>
      <c r="N22766" s="34">
        <v>92</v>
      </c>
      <c r="O22766" s="34">
        <v>64</v>
      </c>
      <c r="P22766" s="34">
        <v>108</v>
      </c>
      <c r="Q22766" s="34">
        <v>87</v>
      </c>
      <c r="R22766" s="34">
        <v>132</v>
      </c>
      <c r="S22766" s="34">
        <v>83</v>
      </c>
      <c r="T22766" s="34">
        <v>152</v>
      </c>
      <c r="U22766" s="34">
        <v>65</v>
      </c>
      <c r="V22766" s="34">
        <v>145</v>
      </c>
      <c r="W22766" s="34">
        <v>121</v>
      </c>
      <c r="X22766" s="34">
        <v>130</v>
      </c>
      <c r="Y22766" s="34">
        <v>116</v>
      </c>
      <c r="Z22766" s="34">
        <v>105</v>
      </c>
      <c r="AA22766" s="34">
        <v>70</v>
      </c>
      <c r="AB22766" s="34">
        <v>191</v>
      </c>
      <c r="AC22766" s="34">
        <v>87</v>
      </c>
    </row>
    <row r="22767" spans="1:29" x14ac:dyDescent="0.2">
      <c r="A22767" s="34" t="s">
        <v>83260</v>
      </c>
      <c r="B22767" s="34">
        <v>91</v>
      </c>
      <c r="C22767" s="34">
        <v>92</v>
      </c>
      <c r="D22767" s="34">
        <v>140</v>
      </c>
      <c r="E22767" s="34">
        <v>92</v>
      </c>
      <c r="F22767" s="34">
        <v>129</v>
      </c>
      <c r="G22767" s="34">
        <v>128</v>
      </c>
      <c r="H22767" s="34">
        <v>123</v>
      </c>
      <c r="I22767" s="34">
        <v>93</v>
      </c>
      <c r="J22767" s="34">
        <v>111</v>
      </c>
      <c r="K22767" s="34">
        <v>142</v>
      </c>
      <c r="L22767" s="34">
        <v>139</v>
      </c>
      <c r="M22767" s="34">
        <v>86</v>
      </c>
      <c r="N22767" s="34">
        <v>104</v>
      </c>
      <c r="O22767" s="34">
        <v>98</v>
      </c>
      <c r="P22767" s="34">
        <v>130</v>
      </c>
      <c r="Q22767" s="34">
        <v>139</v>
      </c>
      <c r="R22767" s="34">
        <v>177</v>
      </c>
      <c r="S22767" s="34">
        <v>136</v>
      </c>
      <c r="T22767" s="34">
        <v>164</v>
      </c>
      <c r="U22767" s="34">
        <v>123</v>
      </c>
      <c r="V22767" s="34">
        <v>162</v>
      </c>
      <c r="W22767" s="34">
        <v>160</v>
      </c>
      <c r="X22767" s="34">
        <v>154</v>
      </c>
      <c r="Y22767" s="34">
        <v>151</v>
      </c>
      <c r="Z22767" s="34">
        <v>145</v>
      </c>
      <c r="AA22767" s="34">
        <v>155</v>
      </c>
      <c r="AB22767" s="34">
        <v>190</v>
      </c>
      <c r="AC22767" s="34">
        <v>198</v>
      </c>
    </row>
    <row r="22768" spans="1:29" x14ac:dyDescent="0.2">
      <c r="A22768" s="34" t="s">
        <v>83261</v>
      </c>
      <c r="B22768" s="34">
        <v>83</v>
      </c>
      <c r="C22768" s="34">
        <v>62</v>
      </c>
      <c r="D22768" s="34">
        <v>96</v>
      </c>
      <c r="E22768" s="34">
        <v>79</v>
      </c>
      <c r="F22768" s="34">
        <v>83</v>
      </c>
      <c r="G22768" s="34">
        <v>105</v>
      </c>
      <c r="H22768" s="34">
        <v>87</v>
      </c>
      <c r="I22768" s="34">
        <v>67</v>
      </c>
      <c r="J22768" s="34">
        <v>98</v>
      </c>
      <c r="K22768" s="34">
        <v>72</v>
      </c>
      <c r="L22768" s="34">
        <v>72</v>
      </c>
      <c r="M22768" s="34">
        <v>64</v>
      </c>
      <c r="N22768" s="34">
        <v>65</v>
      </c>
      <c r="O22768" s="34">
        <v>75</v>
      </c>
      <c r="P22768" s="34">
        <v>96</v>
      </c>
      <c r="Q22768" s="34">
        <v>103</v>
      </c>
      <c r="R22768" s="34">
        <v>114</v>
      </c>
      <c r="S22768" s="34">
        <v>119</v>
      </c>
      <c r="T22768" s="34">
        <v>72</v>
      </c>
      <c r="U22768" s="34">
        <v>69</v>
      </c>
      <c r="V22768" s="34">
        <v>125</v>
      </c>
      <c r="W22768" s="34">
        <v>135</v>
      </c>
      <c r="X22768" s="34">
        <v>136</v>
      </c>
      <c r="Y22768" s="34">
        <v>82</v>
      </c>
      <c r="Z22768" s="34">
        <v>131</v>
      </c>
      <c r="AA22768" s="34">
        <v>113</v>
      </c>
      <c r="AB22768" s="34">
        <v>128</v>
      </c>
      <c r="AC22768" s="34">
        <v>151</v>
      </c>
    </row>
    <row r="22769" spans="1:29" x14ac:dyDescent="0.2">
      <c r="A22769" s="34" t="s">
        <v>83262</v>
      </c>
      <c r="B22769" s="34">
        <v>43</v>
      </c>
      <c r="C22769" s="34">
        <v>54</v>
      </c>
      <c r="D22769" s="34">
        <v>38</v>
      </c>
      <c r="E22769" s="34">
        <v>50</v>
      </c>
      <c r="F22769" s="34">
        <v>44</v>
      </c>
      <c r="G22769" s="34">
        <v>35</v>
      </c>
      <c r="H22769" s="34">
        <v>51</v>
      </c>
      <c r="I22769" s="34">
        <v>57</v>
      </c>
      <c r="J22769" s="34">
        <v>36</v>
      </c>
      <c r="K22769" s="34">
        <v>34</v>
      </c>
      <c r="L22769" s="34">
        <v>47</v>
      </c>
      <c r="M22769" s="34">
        <v>60</v>
      </c>
      <c r="N22769" s="34">
        <v>28</v>
      </c>
      <c r="O22769" s="34">
        <v>67</v>
      </c>
      <c r="P22769" s="34">
        <v>26</v>
      </c>
      <c r="Q22769" s="34">
        <v>55</v>
      </c>
      <c r="R22769" s="34">
        <v>66</v>
      </c>
      <c r="S22769" s="34">
        <v>61</v>
      </c>
      <c r="T22769" s="34">
        <v>50</v>
      </c>
      <c r="U22769" s="34">
        <v>47</v>
      </c>
      <c r="V22769" s="34">
        <v>55</v>
      </c>
      <c r="W22769" s="34">
        <v>56</v>
      </c>
      <c r="X22769" s="34">
        <v>33</v>
      </c>
      <c r="Y22769" s="34">
        <v>63</v>
      </c>
      <c r="Z22769" s="34">
        <v>39</v>
      </c>
      <c r="AA22769" s="34">
        <v>59</v>
      </c>
      <c r="AB22769" s="34">
        <v>54</v>
      </c>
      <c r="AC22769" s="34">
        <v>94</v>
      </c>
    </row>
    <row r="22770" spans="1:29" x14ac:dyDescent="0.2">
      <c r="A22770" s="34" t="s">
        <v>83263</v>
      </c>
      <c r="B22770" s="34">
        <v>113</v>
      </c>
      <c r="C22770" s="34">
        <v>78</v>
      </c>
      <c r="D22770" s="34">
        <v>113</v>
      </c>
      <c r="E22770" s="34">
        <v>96</v>
      </c>
      <c r="F22770" s="34">
        <v>104</v>
      </c>
      <c r="G22770" s="34">
        <v>99</v>
      </c>
      <c r="H22770" s="34">
        <v>82</v>
      </c>
      <c r="I22770" s="34">
        <v>96</v>
      </c>
      <c r="J22770" s="34">
        <v>91</v>
      </c>
      <c r="K22770" s="34">
        <v>96</v>
      </c>
      <c r="L22770" s="34">
        <v>82</v>
      </c>
      <c r="M22770" s="34">
        <v>89</v>
      </c>
      <c r="N22770" s="34">
        <v>99</v>
      </c>
      <c r="O22770" s="34">
        <v>88</v>
      </c>
      <c r="P22770" s="34">
        <v>77</v>
      </c>
      <c r="Q22770" s="34">
        <v>119</v>
      </c>
      <c r="R22770" s="34">
        <v>154</v>
      </c>
      <c r="S22770" s="34">
        <v>99</v>
      </c>
      <c r="T22770" s="34">
        <v>114</v>
      </c>
      <c r="U22770" s="34">
        <v>76</v>
      </c>
      <c r="V22770" s="34">
        <v>127</v>
      </c>
      <c r="W22770" s="34">
        <v>110</v>
      </c>
      <c r="X22770" s="34">
        <v>91</v>
      </c>
      <c r="Y22770" s="34">
        <v>63</v>
      </c>
      <c r="Z22770" s="34">
        <v>118</v>
      </c>
      <c r="AA22770" s="34">
        <v>120</v>
      </c>
      <c r="AB22770" s="34">
        <v>126</v>
      </c>
      <c r="AC22770" s="34">
        <v>159</v>
      </c>
    </row>
    <row r="22771" spans="1:29" x14ac:dyDescent="0.2">
      <c r="A22771" s="34" t="s">
        <v>83264</v>
      </c>
      <c r="B22771" s="34">
        <v>37</v>
      </c>
      <c r="C22771" s="34">
        <v>46</v>
      </c>
      <c r="D22771" s="34">
        <v>57</v>
      </c>
      <c r="E22771" s="34">
        <v>57</v>
      </c>
      <c r="F22771" s="34">
        <v>53</v>
      </c>
      <c r="G22771" s="34">
        <v>59</v>
      </c>
      <c r="H22771" s="34">
        <v>21</v>
      </c>
      <c r="I22771" s="34">
        <v>37</v>
      </c>
      <c r="J22771" s="34">
        <v>29</v>
      </c>
      <c r="K22771" s="34">
        <v>59</v>
      </c>
      <c r="L22771" s="34">
        <v>33</v>
      </c>
      <c r="M22771" s="34">
        <v>49</v>
      </c>
      <c r="N22771" s="34">
        <v>30</v>
      </c>
      <c r="O22771" s="34">
        <v>27</v>
      </c>
      <c r="P22771" s="34">
        <v>35</v>
      </c>
      <c r="Q22771" s="34">
        <v>64</v>
      </c>
      <c r="R22771" s="34">
        <v>44</v>
      </c>
      <c r="S22771" s="34">
        <v>70</v>
      </c>
      <c r="T22771" s="34">
        <v>36</v>
      </c>
      <c r="U22771" s="34">
        <v>49</v>
      </c>
      <c r="V22771" s="34">
        <v>46</v>
      </c>
      <c r="W22771" s="34">
        <v>40</v>
      </c>
      <c r="X22771" s="34">
        <v>66</v>
      </c>
      <c r="Y22771" s="34">
        <v>51</v>
      </c>
      <c r="Z22771" s="34">
        <v>54</v>
      </c>
      <c r="AA22771" s="34">
        <v>46</v>
      </c>
      <c r="AB22771" s="34">
        <v>53</v>
      </c>
      <c r="AC22771" s="34">
        <v>73</v>
      </c>
    </row>
    <row r="22772" spans="1:29" x14ac:dyDescent="0.2">
      <c r="A22772" s="34" t="s">
        <v>83265</v>
      </c>
      <c r="B22772" s="34">
        <v>116</v>
      </c>
      <c r="C22772" s="34">
        <v>77</v>
      </c>
      <c r="D22772" s="34">
        <v>110</v>
      </c>
      <c r="E22772" s="34">
        <v>97</v>
      </c>
      <c r="F22772" s="34">
        <v>101</v>
      </c>
      <c r="G22772" s="34">
        <v>117</v>
      </c>
      <c r="H22772" s="34">
        <v>118</v>
      </c>
      <c r="I22772" s="34">
        <v>70</v>
      </c>
      <c r="J22772" s="34">
        <v>111</v>
      </c>
      <c r="K22772" s="34">
        <v>143</v>
      </c>
      <c r="L22772" s="34">
        <v>129</v>
      </c>
      <c r="M22772" s="34">
        <v>98</v>
      </c>
      <c r="N22772" s="34">
        <v>80</v>
      </c>
      <c r="O22772" s="34">
        <v>61</v>
      </c>
      <c r="P22772" s="34">
        <v>80</v>
      </c>
      <c r="Q22772" s="34">
        <v>130</v>
      </c>
      <c r="R22772" s="34">
        <v>146</v>
      </c>
      <c r="S22772" s="34">
        <v>90</v>
      </c>
      <c r="T22772" s="34">
        <v>150</v>
      </c>
      <c r="U22772" s="34">
        <v>74</v>
      </c>
      <c r="V22772" s="34">
        <v>150</v>
      </c>
      <c r="W22772" s="34">
        <v>148</v>
      </c>
      <c r="X22772" s="34">
        <v>148</v>
      </c>
      <c r="Y22772" s="34">
        <v>118</v>
      </c>
      <c r="Z22772" s="34">
        <v>119</v>
      </c>
      <c r="AA22772" s="34">
        <v>148</v>
      </c>
      <c r="AB22772" s="34">
        <v>161</v>
      </c>
      <c r="AC22772" s="34">
        <v>118</v>
      </c>
    </row>
    <row r="22773" spans="1:29" x14ac:dyDescent="0.2">
      <c r="A22773" s="34" t="s">
        <v>83266</v>
      </c>
      <c r="B22773" s="34">
        <v>130</v>
      </c>
      <c r="C22773" s="34">
        <v>193</v>
      </c>
      <c r="D22773" s="34">
        <v>243</v>
      </c>
      <c r="E22773" s="34">
        <v>261</v>
      </c>
      <c r="F22773" s="34">
        <v>212</v>
      </c>
      <c r="G22773" s="34">
        <v>167</v>
      </c>
      <c r="H22773" s="34">
        <v>230</v>
      </c>
      <c r="I22773" s="34">
        <v>179</v>
      </c>
      <c r="J22773" s="34">
        <v>200</v>
      </c>
      <c r="K22773" s="34">
        <v>215</v>
      </c>
      <c r="L22773" s="34">
        <v>148</v>
      </c>
      <c r="M22773" s="34">
        <v>165</v>
      </c>
      <c r="N22773" s="34">
        <v>154</v>
      </c>
      <c r="O22773" s="34">
        <v>188</v>
      </c>
      <c r="P22773" s="34">
        <v>192</v>
      </c>
      <c r="Q22773" s="34">
        <v>290</v>
      </c>
      <c r="R22773" s="34">
        <v>278</v>
      </c>
      <c r="S22773" s="34">
        <v>278</v>
      </c>
      <c r="T22773" s="34">
        <v>231</v>
      </c>
      <c r="U22773" s="34">
        <v>212</v>
      </c>
      <c r="V22773" s="34">
        <v>266</v>
      </c>
      <c r="W22773" s="34">
        <v>222</v>
      </c>
      <c r="X22773" s="34">
        <v>337</v>
      </c>
      <c r="Y22773" s="34">
        <v>222</v>
      </c>
      <c r="Z22773" s="34">
        <v>224</v>
      </c>
      <c r="AA22773" s="34">
        <v>242</v>
      </c>
      <c r="AB22773" s="34">
        <v>226</v>
      </c>
      <c r="AC22773" s="34">
        <v>360</v>
      </c>
    </row>
    <row r="22774" spans="1:29" x14ac:dyDescent="0.2">
      <c r="A22774" s="34" t="s">
        <v>83267</v>
      </c>
      <c r="B22774" s="34">
        <v>89</v>
      </c>
      <c r="C22774" s="34">
        <v>88</v>
      </c>
      <c r="D22774" s="34">
        <v>90</v>
      </c>
      <c r="E22774" s="34">
        <v>123</v>
      </c>
      <c r="F22774" s="34">
        <v>103</v>
      </c>
      <c r="G22774" s="34">
        <v>147</v>
      </c>
      <c r="H22774" s="34">
        <v>86</v>
      </c>
      <c r="I22774" s="34">
        <v>115</v>
      </c>
      <c r="J22774" s="34">
        <v>118</v>
      </c>
      <c r="K22774" s="34">
        <v>94</v>
      </c>
      <c r="L22774" s="34">
        <v>137</v>
      </c>
      <c r="M22774" s="34">
        <v>103</v>
      </c>
      <c r="N22774" s="34">
        <v>96</v>
      </c>
      <c r="O22774" s="34">
        <v>86</v>
      </c>
      <c r="P22774" s="34">
        <v>96</v>
      </c>
      <c r="Q22774" s="34">
        <v>139</v>
      </c>
      <c r="R22774" s="34">
        <v>169</v>
      </c>
      <c r="S22774" s="34">
        <v>94</v>
      </c>
      <c r="T22774" s="34">
        <v>168</v>
      </c>
      <c r="U22774" s="34">
        <v>113</v>
      </c>
      <c r="V22774" s="34">
        <v>131</v>
      </c>
      <c r="W22774" s="34">
        <v>170</v>
      </c>
      <c r="X22774" s="34">
        <v>159</v>
      </c>
      <c r="Y22774" s="34">
        <v>127</v>
      </c>
      <c r="Z22774" s="34">
        <v>137</v>
      </c>
      <c r="AA22774" s="34">
        <v>106</v>
      </c>
      <c r="AB22774" s="34">
        <v>242</v>
      </c>
      <c r="AC22774" s="34">
        <v>168</v>
      </c>
    </row>
    <row r="22775" spans="1:29" x14ac:dyDescent="0.2">
      <c r="A22775" s="34" t="s">
        <v>83268</v>
      </c>
      <c r="B22775" s="34">
        <v>69</v>
      </c>
      <c r="C22775" s="34">
        <v>62</v>
      </c>
      <c r="D22775" s="34">
        <v>51</v>
      </c>
      <c r="E22775" s="34">
        <v>71</v>
      </c>
      <c r="F22775" s="34">
        <v>56</v>
      </c>
      <c r="G22775" s="34">
        <v>47</v>
      </c>
      <c r="H22775" s="34">
        <v>31</v>
      </c>
      <c r="I22775" s="34">
        <v>38</v>
      </c>
      <c r="J22775" s="34">
        <v>35</v>
      </c>
      <c r="K22775" s="34">
        <v>70</v>
      </c>
      <c r="L22775" s="34">
        <v>38</v>
      </c>
      <c r="M22775" s="34">
        <v>48</v>
      </c>
      <c r="N22775" s="34">
        <v>50</v>
      </c>
      <c r="O22775" s="34">
        <v>59</v>
      </c>
      <c r="P22775" s="34">
        <v>47</v>
      </c>
      <c r="Q22775" s="34">
        <v>81</v>
      </c>
      <c r="R22775" s="34">
        <v>60</v>
      </c>
      <c r="S22775" s="34">
        <v>73</v>
      </c>
      <c r="T22775" s="34">
        <v>48</v>
      </c>
      <c r="U22775" s="34">
        <v>61</v>
      </c>
      <c r="V22775" s="34">
        <v>58</v>
      </c>
      <c r="W22775" s="34">
        <v>83</v>
      </c>
      <c r="X22775" s="34">
        <v>76</v>
      </c>
      <c r="Y22775" s="34">
        <v>98</v>
      </c>
      <c r="Z22775" s="34">
        <v>39</v>
      </c>
      <c r="AA22775" s="34">
        <v>71</v>
      </c>
      <c r="AB22775" s="34">
        <v>63</v>
      </c>
      <c r="AC22775" s="34">
        <v>109</v>
      </c>
    </row>
    <row r="22776" spans="1:29" x14ac:dyDescent="0.2">
      <c r="A22776" s="34" t="s">
        <v>83269</v>
      </c>
      <c r="B22776" s="34">
        <v>133</v>
      </c>
      <c r="C22776" s="34">
        <v>110</v>
      </c>
      <c r="D22776" s="34">
        <v>185</v>
      </c>
      <c r="E22776" s="34">
        <v>100</v>
      </c>
      <c r="F22776" s="34">
        <v>175</v>
      </c>
      <c r="G22776" s="34">
        <v>103</v>
      </c>
      <c r="H22776" s="34">
        <v>129</v>
      </c>
      <c r="I22776" s="34">
        <v>133</v>
      </c>
      <c r="J22776" s="34">
        <v>127</v>
      </c>
      <c r="K22776" s="34">
        <v>99</v>
      </c>
      <c r="L22776" s="34">
        <v>114</v>
      </c>
      <c r="M22776" s="34">
        <v>113</v>
      </c>
      <c r="N22776" s="34">
        <v>139</v>
      </c>
      <c r="O22776" s="34">
        <v>111</v>
      </c>
      <c r="P22776" s="34">
        <v>179</v>
      </c>
      <c r="Q22776" s="34">
        <v>168</v>
      </c>
      <c r="R22776" s="34">
        <v>186</v>
      </c>
      <c r="S22776" s="34">
        <v>116</v>
      </c>
      <c r="T22776" s="34">
        <v>181</v>
      </c>
      <c r="U22776" s="34">
        <v>83</v>
      </c>
      <c r="V22776" s="34">
        <v>201</v>
      </c>
      <c r="W22776" s="34">
        <v>126</v>
      </c>
      <c r="X22776" s="34">
        <v>254</v>
      </c>
      <c r="Y22776" s="34">
        <v>127</v>
      </c>
      <c r="Z22776" s="34">
        <v>186</v>
      </c>
      <c r="AA22776" s="34">
        <v>179</v>
      </c>
      <c r="AB22776" s="34">
        <v>194</v>
      </c>
      <c r="AC22776" s="34">
        <v>195</v>
      </c>
    </row>
    <row r="22777" spans="1:29" x14ac:dyDescent="0.2">
      <c r="A22777" s="34" t="s">
        <v>83270</v>
      </c>
      <c r="B22777" s="34">
        <v>120</v>
      </c>
      <c r="C22777" s="34">
        <v>96</v>
      </c>
      <c r="D22777" s="34">
        <v>142</v>
      </c>
      <c r="E22777" s="34">
        <v>127</v>
      </c>
      <c r="F22777" s="34">
        <v>209</v>
      </c>
      <c r="G22777" s="34">
        <v>132</v>
      </c>
      <c r="H22777" s="34">
        <v>197</v>
      </c>
      <c r="I22777" s="34">
        <v>130</v>
      </c>
      <c r="J22777" s="34">
        <v>199</v>
      </c>
      <c r="K22777" s="34">
        <v>98</v>
      </c>
      <c r="L22777" s="34">
        <v>199</v>
      </c>
      <c r="M22777" s="34">
        <v>139</v>
      </c>
      <c r="N22777" s="34">
        <v>155</v>
      </c>
      <c r="O22777" s="34">
        <v>149</v>
      </c>
      <c r="P22777" s="34">
        <v>166</v>
      </c>
      <c r="Q22777" s="34">
        <v>182</v>
      </c>
      <c r="R22777" s="34">
        <v>267</v>
      </c>
      <c r="S22777" s="34">
        <v>166</v>
      </c>
      <c r="T22777" s="34">
        <v>213</v>
      </c>
      <c r="U22777" s="34">
        <v>140</v>
      </c>
      <c r="V22777" s="34">
        <v>267</v>
      </c>
      <c r="W22777" s="34">
        <v>158</v>
      </c>
      <c r="X22777" s="34">
        <v>268</v>
      </c>
      <c r="Y22777" s="34">
        <v>127</v>
      </c>
      <c r="Z22777" s="34">
        <v>252</v>
      </c>
      <c r="AA22777" s="34">
        <v>164</v>
      </c>
      <c r="AB22777" s="34">
        <v>296</v>
      </c>
      <c r="AC22777" s="34">
        <v>204</v>
      </c>
    </row>
    <row r="22778" spans="1:29" x14ac:dyDescent="0.2">
      <c r="A22778" s="34" t="s">
        <v>83271</v>
      </c>
      <c r="B22778" s="34">
        <v>78</v>
      </c>
      <c r="C22778" s="34">
        <v>43</v>
      </c>
      <c r="D22778" s="34">
        <v>45</v>
      </c>
      <c r="E22778" s="34">
        <v>44</v>
      </c>
      <c r="F22778" s="34">
        <v>39</v>
      </c>
      <c r="G22778" s="34">
        <v>43</v>
      </c>
      <c r="H22778" s="34">
        <v>34</v>
      </c>
      <c r="I22778" s="34">
        <v>50</v>
      </c>
      <c r="J22778" s="34">
        <v>34</v>
      </c>
      <c r="K22778" s="34">
        <v>45</v>
      </c>
      <c r="L22778" s="34">
        <v>46</v>
      </c>
      <c r="M22778" s="34">
        <v>34</v>
      </c>
      <c r="N22778" s="34">
        <v>29</v>
      </c>
      <c r="O22778" s="34">
        <v>48</v>
      </c>
      <c r="P22778" s="34">
        <v>39</v>
      </c>
      <c r="Q22778" s="34">
        <v>43</v>
      </c>
      <c r="R22778" s="34">
        <v>56</v>
      </c>
      <c r="S22778" s="34">
        <v>68</v>
      </c>
      <c r="T22778" s="34">
        <v>59</v>
      </c>
      <c r="U22778" s="34">
        <v>49</v>
      </c>
      <c r="V22778" s="34">
        <v>38</v>
      </c>
      <c r="W22778" s="34">
        <v>42</v>
      </c>
      <c r="X22778" s="34">
        <v>58</v>
      </c>
      <c r="Y22778" s="34">
        <v>39</v>
      </c>
      <c r="Z22778" s="34">
        <v>68</v>
      </c>
      <c r="AA22778" s="34">
        <v>66</v>
      </c>
      <c r="AB22778" s="34">
        <v>40</v>
      </c>
      <c r="AC22778" s="34">
        <v>88</v>
      </c>
    </row>
    <row r="22779" spans="1:29" x14ac:dyDescent="0.2">
      <c r="A22779" s="34" t="s">
        <v>83272</v>
      </c>
      <c r="B22779" s="34">
        <v>137</v>
      </c>
      <c r="C22779" s="34">
        <v>97</v>
      </c>
      <c r="D22779" s="34">
        <v>87</v>
      </c>
      <c r="E22779" s="34">
        <v>119</v>
      </c>
      <c r="F22779" s="34">
        <v>142</v>
      </c>
      <c r="G22779" s="34">
        <v>90</v>
      </c>
      <c r="H22779" s="34">
        <v>117</v>
      </c>
      <c r="I22779" s="34">
        <v>125</v>
      </c>
      <c r="J22779" s="34">
        <v>73</v>
      </c>
      <c r="K22779" s="34">
        <v>218</v>
      </c>
      <c r="L22779" s="34">
        <v>128</v>
      </c>
      <c r="M22779" s="34">
        <v>90</v>
      </c>
      <c r="N22779" s="34">
        <v>81</v>
      </c>
      <c r="O22779" s="34">
        <v>102</v>
      </c>
      <c r="P22779" s="34">
        <v>102</v>
      </c>
      <c r="Q22779" s="34">
        <v>152</v>
      </c>
      <c r="R22779" s="34">
        <v>119</v>
      </c>
      <c r="S22779" s="34">
        <v>103</v>
      </c>
      <c r="T22779" s="34">
        <v>179</v>
      </c>
      <c r="U22779" s="34">
        <v>146</v>
      </c>
      <c r="V22779" s="34">
        <v>159</v>
      </c>
      <c r="W22779" s="34">
        <v>155</v>
      </c>
      <c r="X22779" s="34">
        <v>157</v>
      </c>
      <c r="Y22779" s="34">
        <v>206</v>
      </c>
      <c r="Z22779" s="34">
        <v>74</v>
      </c>
      <c r="AA22779" s="34">
        <v>210</v>
      </c>
      <c r="AB22779" s="34">
        <v>195</v>
      </c>
      <c r="AC22779" s="34">
        <v>168</v>
      </c>
    </row>
    <row r="22780" spans="1:29" x14ac:dyDescent="0.2">
      <c r="A22780" s="34" t="s">
        <v>83273</v>
      </c>
      <c r="B22780" s="34">
        <v>213</v>
      </c>
      <c r="C22780" s="34">
        <v>154</v>
      </c>
      <c r="D22780" s="34">
        <v>107</v>
      </c>
      <c r="E22780" s="34">
        <v>82</v>
      </c>
      <c r="F22780" s="34">
        <v>165</v>
      </c>
      <c r="G22780" s="34">
        <v>154</v>
      </c>
      <c r="H22780" s="34">
        <v>122</v>
      </c>
      <c r="I22780" s="34">
        <v>129</v>
      </c>
      <c r="J22780" s="34">
        <v>149</v>
      </c>
      <c r="K22780" s="34">
        <v>129</v>
      </c>
      <c r="L22780" s="34">
        <v>173</v>
      </c>
      <c r="M22780" s="34">
        <v>93</v>
      </c>
      <c r="N22780" s="34">
        <v>116</v>
      </c>
      <c r="O22780" s="34">
        <v>133</v>
      </c>
      <c r="P22780" s="34">
        <v>158</v>
      </c>
      <c r="Q22780" s="34">
        <v>175</v>
      </c>
      <c r="R22780" s="34">
        <v>225</v>
      </c>
      <c r="S22780" s="34">
        <v>161</v>
      </c>
      <c r="T22780" s="34">
        <v>265</v>
      </c>
      <c r="U22780" s="34">
        <v>148</v>
      </c>
      <c r="V22780" s="34">
        <v>203</v>
      </c>
      <c r="W22780" s="34">
        <v>225</v>
      </c>
      <c r="X22780" s="34">
        <v>188</v>
      </c>
      <c r="Y22780" s="34">
        <v>219</v>
      </c>
      <c r="Z22780" s="34">
        <v>194</v>
      </c>
      <c r="AA22780" s="34">
        <v>153</v>
      </c>
      <c r="AB22780" s="34">
        <v>223</v>
      </c>
      <c r="AC22780" s="34">
        <v>182</v>
      </c>
    </row>
    <row r="22781" spans="1:29" x14ac:dyDescent="0.2">
      <c r="A22781" s="34" t="s">
        <v>83274</v>
      </c>
      <c r="B22781" s="34">
        <v>51</v>
      </c>
      <c r="C22781" s="34">
        <v>36</v>
      </c>
      <c r="D22781" s="34">
        <v>41</v>
      </c>
      <c r="E22781" s="34">
        <v>37</v>
      </c>
      <c r="F22781" s="34">
        <v>33</v>
      </c>
      <c r="G22781" s="34">
        <v>22</v>
      </c>
      <c r="H22781" s="34">
        <v>39</v>
      </c>
      <c r="I22781" s="34">
        <v>13</v>
      </c>
      <c r="J22781" s="34">
        <v>25</v>
      </c>
      <c r="K22781" s="34">
        <v>34</v>
      </c>
      <c r="L22781" s="34">
        <v>20</v>
      </c>
      <c r="M22781" s="34">
        <v>41</v>
      </c>
      <c r="N22781" s="34">
        <v>37</v>
      </c>
      <c r="O22781" s="34">
        <v>32</v>
      </c>
      <c r="P22781" s="34">
        <v>27</v>
      </c>
      <c r="Q22781" s="34">
        <v>37</v>
      </c>
      <c r="R22781" s="34">
        <v>40</v>
      </c>
      <c r="S22781" s="34">
        <v>37</v>
      </c>
      <c r="T22781" s="34">
        <v>32</v>
      </c>
      <c r="U22781" s="34">
        <v>20</v>
      </c>
      <c r="V22781" s="34">
        <v>48</v>
      </c>
      <c r="W22781" s="34">
        <v>34</v>
      </c>
      <c r="X22781" s="34">
        <v>42</v>
      </c>
      <c r="Y22781" s="34">
        <v>24</v>
      </c>
      <c r="Z22781" s="34">
        <v>69</v>
      </c>
      <c r="AA22781" s="34">
        <v>31</v>
      </c>
      <c r="AB22781" s="34">
        <v>71</v>
      </c>
      <c r="AC22781" s="34">
        <v>43</v>
      </c>
    </row>
    <row r="22782" spans="1:29" x14ac:dyDescent="0.2">
      <c r="A22782" s="34" t="s">
        <v>83275</v>
      </c>
      <c r="B22782" s="34">
        <v>245</v>
      </c>
      <c r="C22782" s="34">
        <v>303</v>
      </c>
      <c r="D22782" s="34">
        <v>273</v>
      </c>
      <c r="E22782" s="34">
        <v>353</v>
      </c>
      <c r="F22782" s="34">
        <v>301</v>
      </c>
      <c r="G22782" s="34">
        <v>302</v>
      </c>
      <c r="H22782" s="34">
        <v>244</v>
      </c>
      <c r="I22782" s="34">
        <v>366</v>
      </c>
      <c r="J22782" s="34">
        <v>241</v>
      </c>
      <c r="K22782" s="34">
        <v>302</v>
      </c>
      <c r="L22782" s="34">
        <v>180</v>
      </c>
      <c r="M22782" s="34">
        <v>282</v>
      </c>
      <c r="N22782" s="34">
        <v>260</v>
      </c>
      <c r="O22782" s="34">
        <v>308</v>
      </c>
      <c r="P22782" s="34">
        <v>249</v>
      </c>
      <c r="Q22782" s="34">
        <v>376</v>
      </c>
      <c r="R22782" s="34">
        <v>282</v>
      </c>
      <c r="S22782" s="34">
        <v>354</v>
      </c>
      <c r="T22782" s="34">
        <v>261</v>
      </c>
      <c r="U22782" s="34">
        <v>291</v>
      </c>
      <c r="V22782" s="34">
        <v>291</v>
      </c>
      <c r="W22782" s="34">
        <v>286</v>
      </c>
      <c r="X22782" s="34">
        <v>332</v>
      </c>
      <c r="Y22782" s="34">
        <v>237</v>
      </c>
      <c r="Z22782" s="34">
        <v>280</v>
      </c>
      <c r="AA22782" s="34">
        <v>315</v>
      </c>
      <c r="AB22782" s="34">
        <v>281</v>
      </c>
      <c r="AC22782" s="34">
        <v>466</v>
      </c>
    </row>
    <row r="22783" spans="1:29" x14ac:dyDescent="0.2">
      <c r="A22783" s="34" t="s">
        <v>83276</v>
      </c>
      <c r="B22783" s="34">
        <v>205</v>
      </c>
      <c r="C22783" s="34">
        <v>164</v>
      </c>
      <c r="D22783" s="34">
        <v>201</v>
      </c>
      <c r="E22783" s="34">
        <v>167</v>
      </c>
      <c r="F22783" s="34">
        <v>191</v>
      </c>
      <c r="G22783" s="34">
        <v>137</v>
      </c>
      <c r="H22783" s="34">
        <v>184</v>
      </c>
      <c r="I22783" s="34">
        <v>145</v>
      </c>
      <c r="J22783" s="34">
        <v>226</v>
      </c>
      <c r="K22783" s="34">
        <v>159</v>
      </c>
      <c r="L22783" s="34">
        <v>290</v>
      </c>
      <c r="M22783" s="34">
        <v>119</v>
      </c>
      <c r="N22783" s="34">
        <v>179</v>
      </c>
      <c r="O22783" s="34">
        <v>168</v>
      </c>
      <c r="P22783" s="34">
        <v>213</v>
      </c>
      <c r="Q22783" s="34">
        <v>282</v>
      </c>
      <c r="R22783" s="34">
        <v>334</v>
      </c>
      <c r="S22783" s="34">
        <v>176</v>
      </c>
      <c r="T22783" s="34">
        <v>361</v>
      </c>
      <c r="U22783" s="34">
        <v>196</v>
      </c>
      <c r="V22783" s="34">
        <v>268</v>
      </c>
      <c r="W22783" s="34">
        <v>285</v>
      </c>
      <c r="X22783" s="34">
        <v>303</v>
      </c>
      <c r="Y22783" s="34">
        <v>320</v>
      </c>
      <c r="Z22783" s="34">
        <v>189</v>
      </c>
      <c r="AA22783" s="34">
        <v>223</v>
      </c>
      <c r="AB22783" s="34">
        <v>384</v>
      </c>
      <c r="AC22783" s="34">
        <v>253</v>
      </c>
    </row>
    <row r="22784" spans="1:29" x14ac:dyDescent="0.2">
      <c r="A22784" s="34" t="s">
        <v>83277</v>
      </c>
      <c r="B22784" s="34">
        <v>67</v>
      </c>
      <c r="C22784" s="34">
        <v>41</v>
      </c>
      <c r="D22784" s="34">
        <v>44</v>
      </c>
      <c r="E22784" s="34">
        <v>34</v>
      </c>
      <c r="F22784" s="34">
        <v>66</v>
      </c>
      <c r="G22784" s="34">
        <v>66</v>
      </c>
      <c r="H22784" s="34">
        <v>67</v>
      </c>
      <c r="I22784" s="34">
        <v>60</v>
      </c>
      <c r="J22784" s="34">
        <v>44</v>
      </c>
      <c r="K22784" s="34">
        <v>47</v>
      </c>
      <c r="L22784" s="34">
        <v>50</v>
      </c>
      <c r="M22784" s="34">
        <v>43</v>
      </c>
      <c r="N22784" s="34">
        <v>42</v>
      </c>
      <c r="O22784" s="34">
        <v>35</v>
      </c>
      <c r="P22784" s="34">
        <v>50</v>
      </c>
      <c r="Q22784" s="34">
        <v>63</v>
      </c>
      <c r="R22784" s="34">
        <v>97</v>
      </c>
      <c r="S22784" s="34">
        <v>63</v>
      </c>
      <c r="T22784" s="34">
        <v>48</v>
      </c>
      <c r="U22784" s="34">
        <v>58</v>
      </c>
      <c r="V22784" s="34">
        <v>59</v>
      </c>
      <c r="W22784" s="34">
        <v>59</v>
      </c>
      <c r="X22784" s="34">
        <v>55</v>
      </c>
      <c r="Y22784" s="34">
        <v>74</v>
      </c>
      <c r="Z22784" s="34">
        <v>33</v>
      </c>
      <c r="AA22784" s="34">
        <v>55</v>
      </c>
      <c r="AB22784" s="34">
        <v>75</v>
      </c>
      <c r="AC22784" s="34">
        <v>105</v>
      </c>
    </row>
    <row r="22785" spans="1:29" x14ac:dyDescent="0.2">
      <c r="A22785" s="34" t="s">
        <v>83278</v>
      </c>
      <c r="B22785" s="34">
        <v>85</v>
      </c>
      <c r="C22785" s="34">
        <v>349</v>
      </c>
      <c r="D22785" s="34">
        <v>103</v>
      </c>
      <c r="E22785" s="34">
        <v>369</v>
      </c>
      <c r="F22785" s="34">
        <v>99</v>
      </c>
      <c r="G22785" s="34">
        <v>375</v>
      </c>
      <c r="H22785" s="34">
        <v>120</v>
      </c>
      <c r="I22785" s="34">
        <v>390</v>
      </c>
      <c r="J22785" s="34">
        <v>126</v>
      </c>
      <c r="K22785" s="34">
        <v>424</v>
      </c>
      <c r="L22785" s="34">
        <v>96</v>
      </c>
      <c r="M22785" s="34">
        <v>340</v>
      </c>
      <c r="N22785" s="34">
        <v>72</v>
      </c>
      <c r="O22785" s="34">
        <v>326</v>
      </c>
      <c r="P22785" s="34">
        <v>115</v>
      </c>
      <c r="Q22785" s="34">
        <v>426</v>
      </c>
      <c r="R22785" s="34">
        <v>121</v>
      </c>
      <c r="S22785" s="34">
        <v>337</v>
      </c>
      <c r="T22785" s="34">
        <v>147</v>
      </c>
      <c r="U22785" s="34">
        <v>354</v>
      </c>
      <c r="V22785" s="34">
        <v>123</v>
      </c>
      <c r="W22785" s="34">
        <v>405</v>
      </c>
      <c r="X22785" s="34">
        <v>133</v>
      </c>
      <c r="Y22785" s="34">
        <v>372</v>
      </c>
      <c r="Z22785" s="34">
        <v>106</v>
      </c>
      <c r="AA22785" s="34">
        <v>337</v>
      </c>
      <c r="AB22785" s="34">
        <v>161</v>
      </c>
      <c r="AC22785" s="34">
        <v>413</v>
      </c>
    </row>
    <row r="22786" spans="1:29" x14ac:dyDescent="0.2">
      <c r="A22786" s="34" t="s">
        <v>83279</v>
      </c>
      <c r="B22786" s="34">
        <v>21</v>
      </c>
      <c r="C22786" s="34">
        <v>5</v>
      </c>
      <c r="D22786" s="34">
        <v>18</v>
      </c>
      <c r="E22786" s="34">
        <v>7</v>
      </c>
      <c r="F22786" s="34">
        <v>15</v>
      </c>
      <c r="G22786" s="34">
        <v>1</v>
      </c>
      <c r="H22786" s="34">
        <v>13</v>
      </c>
      <c r="I22786" s="34">
        <v>7</v>
      </c>
      <c r="J22786" s="34">
        <v>17</v>
      </c>
      <c r="K22786" s="34">
        <v>5</v>
      </c>
      <c r="L22786" s="34">
        <v>13</v>
      </c>
      <c r="M22786" s="34">
        <v>8</v>
      </c>
      <c r="N22786" s="34">
        <v>8</v>
      </c>
      <c r="O22786" s="34">
        <v>8</v>
      </c>
      <c r="P22786" s="34">
        <v>14</v>
      </c>
      <c r="Q22786" s="34">
        <v>17</v>
      </c>
      <c r="R22786" s="34">
        <v>32</v>
      </c>
      <c r="S22786" s="34">
        <v>8</v>
      </c>
      <c r="T22786" s="34">
        <v>11</v>
      </c>
      <c r="U22786" s="34">
        <v>7</v>
      </c>
      <c r="V22786" s="34">
        <v>17</v>
      </c>
      <c r="W22786" s="34">
        <v>8</v>
      </c>
      <c r="X22786" s="34">
        <v>17</v>
      </c>
      <c r="Y22786" s="34">
        <v>12</v>
      </c>
      <c r="Z22786" s="34">
        <v>20</v>
      </c>
      <c r="AA22786" s="34">
        <v>13</v>
      </c>
      <c r="AB22786" s="34">
        <v>27</v>
      </c>
      <c r="AC22786" s="34">
        <v>22</v>
      </c>
    </row>
    <row r="22787" spans="1:29" x14ac:dyDescent="0.2">
      <c r="A22787" s="34" t="s">
        <v>83280</v>
      </c>
      <c r="B22787" s="34">
        <v>157</v>
      </c>
      <c r="C22787" s="34">
        <v>136</v>
      </c>
      <c r="D22787" s="34">
        <v>160</v>
      </c>
      <c r="E22787" s="34">
        <v>142</v>
      </c>
      <c r="F22787" s="34">
        <v>209</v>
      </c>
      <c r="G22787" s="34">
        <v>168</v>
      </c>
      <c r="H22787" s="34">
        <v>207</v>
      </c>
      <c r="I22787" s="34">
        <v>146</v>
      </c>
      <c r="J22787" s="34">
        <v>194</v>
      </c>
      <c r="K22787" s="34">
        <v>183</v>
      </c>
      <c r="L22787" s="34">
        <v>187</v>
      </c>
      <c r="M22787" s="34">
        <v>148</v>
      </c>
      <c r="N22787" s="34">
        <v>197</v>
      </c>
      <c r="O22787" s="34">
        <v>131</v>
      </c>
      <c r="P22787" s="34">
        <v>146</v>
      </c>
      <c r="Q22787" s="34">
        <v>244</v>
      </c>
      <c r="R22787" s="34">
        <v>268</v>
      </c>
      <c r="S22787" s="34">
        <v>208</v>
      </c>
      <c r="T22787" s="34">
        <v>230</v>
      </c>
      <c r="U22787" s="34">
        <v>160</v>
      </c>
      <c r="V22787" s="34">
        <v>208</v>
      </c>
      <c r="W22787" s="34">
        <v>172</v>
      </c>
      <c r="X22787" s="34">
        <v>209</v>
      </c>
      <c r="Y22787" s="34">
        <v>211</v>
      </c>
      <c r="Z22787" s="34">
        <v>203</v>
      </c>
      <c r="AA22787" s="34">
        <v>226</v>
      </c>
      <c r="AB22787" s="34">
        <v>274</v>
      </c>
      <c r="AC22787" s="34">
        <v>273</v>
      </c>
    </row>
    <row r="22788" spans="1:29" x14ac:dyDescent="0.2">
      <c r="A22788" s="34" t="s">
        <v>83281</v>
      </c>
      <c r="B22788" s="34">
        <v>42</v>
      </c>
      <c r="C22788" s="34">
        <v>62</v>
      </c>
      <c r="D22788" s="34">
        <v>99</v>
      </c>
      <c r="E22788" s="34">
        <v>75</v>
      </c>
      <c r="F22788" s="34">
        <v>51</v>
      </c>
      <c r="G22788" s="34">
        <v>87</v>
      </c>
      <c r="H22788" s="34">
        <v>53</v>
      </c>
      <c r="I22788" s="34">
        <v>70</v>
      </c>
      <c r="J22788" s="34">
        <v>46</v>
      </c>
      <c r="K22788" s="34">
        <v>70</v>
      </c>
      <c r="L22788" s="34">
        <v>28</v>
      </c>
      <c r="M22788" s="34">
        <v>53</v>
      </c>
      <c r="N22788" s="34">
        <v>52</v>
      </c>
      <c r="O22788" s="34">
        <v>61</v>
      </c>
      <c r="P22788" s="34">
        <v>41</v>
      </c>
      <c r="Q22788" s="34">
        <v>77</v>
      </c>
      <c r="R22788" s="34">
        <v>43</v>
      </c>
      <c r="S22788" s="34">
        <v>83</v>
      </c>
      <c r="T22788" s="34">
        <v>41</v>
      </c>
      <c r="U22788" s="34">
        <v>52</v>
      </c>
      <c r="V22788" s="34">
        <v>45</v>
      </c>
      <c r="W22788" s="34">
        <v>54</v>
      </c>
      <c r="X22788" s="34">
        <v>82</v>
      </c>
      <c r="Y22788" s="34">
        <v>42</v>
      </c>
      <c r="Z22788" s="34">
        <v>90</v>
      </c>
      <c r="AA22788" s="34">
        <v>76</v>
      </c>
      <c r="AB22788" s="34">
        <v>39</v>
      </c>
      <c r="AC22788" s="34">
        <v>79</v>
      </c>
    </row>
    <row r="22789" spans="1:29" x14ac:dyDescent="0.2">
      <c r="A22789" s="34" t="s">
        <v>83282</v>
      </c>
      <c r="B22789" s="34">
        <v>31</v>
      </c>
      <c r="C22789" s="34">
        <v>27</v>
      </c>
      <c r="D22789" s="34">
        <v>40</v>
      </c>
      <c r="E22789" s="34">
        <v>26</v>
      </c>
      <c r="F22789" s="34">
        <v>27</v>
      </c>
      <c r="G22789" s="34">
        <v>29</v>
      </c>
      <c r="H22789" s="34">
        <v>28</v>
      </c>
      <c r="I22789" s="34">
        <v>24</v>
      </c>
      <c r="J22789" s="34">
        <v>13</v>
      </c>
      <c r="K22789" s="34">
        <v>25</v>
      </c>
      <c r="L22789" s="34">
        <v>9</v>
      </c>
      <c r="M22789" s="34">
        <v>15</v>
      </c>
      <c r="N22789" s="34">
        <v>19</v>
      </c>
      <c r="O22789" s="34">
        <v>11</v>
      </c>
      <c r="P22789" s="34">
        <v>18</v>
      </c>
      <c r="Q22789" s="34">
        <v>16</v>
      </c>
      <c r="R22789" s="34">
        <v>20</v>
      </c>
      <c r="S22789" s="34">
        <v>37</v>
      </c>
      <c r="T22789" s="34">
        <v>25</v>
      </c>
      <c r="U22789" s="34">
        <v>19</v>
      </c>
      <c r="V22789" s="34">
        <v>22</v>
      </c>
      <c r="W22789" s="34">
        <v>13</v>
      </c>
      <c r="X22789" s="34">
        <v>34</v>
      </c>
      <c r="Y22789" s="34">
        <v>17</v>
      </c>
      <c r="Z22789" s="34">
        <v>42</v>
      </c>
      <c r="AA22789" s="34">
        <v>39</v>
      </c>
      <c r="AB22789" s="34">
        <v>10</v>
      </c>
      <c r="AC22789" s="34">
        <v>23</v>
      </c>
    </row>
    <row r="22790" spans="1:29" x14ac:dyDescent="0.2">
      <c r="A22790" s="34" t="s">
        <v>83283</v>
      </c>
      <c r="B22790" s="34">
        <v>178</v>
      </c>
      <c r="C22790" s="34">
        <v>94</v>
      </c>
      <c r="D22790" s="34">
        <v>133</v>
      </c>
      <c r="E22790" s="34">
        <v>117</v>
      </c>
      <c r="F22790" s="34">
        <v>110</v>
      </c>
      <c r="G22790" s="34">
        <v>128</v>
      </c>
      <c r="H22790" s="34">
        <v>134</v>
      </c>
      <c r="I22790" s="34">
        <v>99</v>
      </c>
      <c r="J22790" s="34">
        <v>110</v>
      </c>
      <c r="K22790" s="34">
        <v>58</v>
      </c>
      <c r="L22790" s="34">
        <v>139</v>
      </c>
      <c r="M22790" s="34">
        <v>105</v>
      </c>
      <c r="N22790" s="34">
        <v>93</v>
      </c>
      <c r="O22790" s="34">
        <v>115</v>
      </c>
      <c r="P22790" s="34">
        <v>162</v>
      </c>
      <c r="Q22790" s="34">
        <v>169</v>
      </c>
      <c r="R22790" s="34">
        <v>190</v>
      </c>
      <c r="S22790" s="34">
        <v>131</v>
      </c>
      <c r="T22790" s="34">
        <v>205</v>
      </c>
      <c r="U22790" s="34">
        <v>115</v>
      </c>
      <c r="V22790" s="34">
        <v>176</v>
      </c>
      <c r="W22790" s="34">
        <v>180</v>
      </c>
      <c r="X22790" s="34">
        <v>145</v>
      </c>
      <c r="Y22790" s="34">
        <v>187</v>
      </c>
      <c r="Z22790" s="34">
        <v>116</v>
      </c>
      <c r="AA22790" s="34">
        <v>108</v>
      </c>
      <c r="AB22790" s="34">
        <v>213</v>
      </c>
      <c r="AC22790" s="34">
        <v>195</v>
      </c>
    </row>
    <row r="22791" spans="1:29" x14ac:dyDescent="0.2">
      <c r="A22791" s="34" t="s">
        <v>83284</v>
      </c>
      <c r="B22791" s="34">
        <v>208</v>
      </c>
      <c r="C22791" s="34">
        <v>141</v>
      </c>
      <c r="D22791" s="34">
        <v>240</v>
      </c>
      <c r="E22791" s="34">
        <v>186</v>
      </c>
      <c r="F22791" s="34">
        <v>221</v>
      </c>
      <c r="G22791" s="34">
        <v>130</v>
      </c>
      <c r="H22791" s="34">
        <v>211</v>
      </c>
      <c r="I22791" s="34">
        <v>141</v>
      </c>
      <c r="J22791" s="34">
        <v>184</v>
      </c>
      <c r="K22791" s="34">
        <v>159</v>
      </c>
      <c r="L22791" s="34">
        <v>203</v>
      </c>
      <c r="M22791" s="34">
        <v>142</v>
      </c>
      <c r="N22791" s="34">
        <v>150</v>
      </c>
      <c r="O22791" s="34">
        <v>160</v>
      </c>
      <c r="P22791" s="34">
        <v>153</v>
      </c>
      <c r="Q22791" s="34">
        <v>230</v>
      </c>
      <c r="R22791" s="34">
        <v>279</v>
      </c>
      <c r="S22791" s="34">
        <v>200</v>
      </c>
      <c r="T22791" s="34">
        <v>242</v>
      </c>
      <c r="U22791" s="34">
        <v>135</v>
      </c>
      <c r="V22791" s="34">
        <v>194</v>
      </c>
      <c r="W22791" s="34">
        <v>263</v>
      </c>
      <c r="X22791" s="34">
        <v>236</v>
      </c>
      <c r="Y22791" s="34">
        <v>236</v>
      </c>
      <c r="Z22791" s="34">
        <v>212</v>
      </c>
      <c r="AA22791" s="34">
        <v>203</v>
      </c>
      <c r="AB22791" s="34">
        <v>232</v>
      </c>
      <c r="AC22791" s="34">
        <v>291</v>
      </c>
    </row>
    <row r="22792" spans="1:29" x14ac:dyDescent="0.2">
      <c r="A22792" s="34" t="s">
        <v>83285</v>
      </c>
      <c r="B22792" s="34">
        <v>178</v>
      </c>
      <c r="C22792" s="34">
        <v>137</v>
      </c>
      <c r="D22792" s="34">
        <v>135</v>
      </c>
      <c r="E22792" s="34">
        <v>155</v>
      </c>
      <c r="F22792" s="34">
        <v>142</v>
      </c>
      <c r="G22792" s="34">
        <v>124</v>
      </c>
      <c r="H22792" s="34">
        <v>196</v>
      </c>
      <c r="I22792" s="34">
        <v>107</v>
      </c>
      <c r="J22792" s="34">
        <v>178</v>
      </c>
      <c r="K22792" s="34">
        <v>130</v>
      </c>
      <c r="L22792" s="34">
        <v>202</v>
      </c>
      <c r="M22792" s="34">
        <v>99</v>
      </c>
      <c r="N22792" s="34">
        <v>149</v>
      </c>
      <c r="O22792" s="34">
        <v>102</v>
      </c>
      <c r="P22792" s="34">
        <v>164</v>
      </c>
      <c r="Q22792" s="34">
        <v>196</v>
      </c>
      <c r="R22792" s="34">
        <v>316</v>
      </c>
      <c r="S22792" s="34">
        <v>145</v>
      </c>
      <c r="T22792" s="34">
        <v>248</v>
      </c>
      <c r="U22792" s="34">
        <v>146</v>
      </c>
      <c r="V22792" s="34">
        <v>209</v>
      </c>
      <c r="W22792" s="34">
        <v>264</v>
      </c>
      <c r="X22792" s="34">
        <v>268</v>
      </c>
      <c r="Y22792" s="34">
        <v>157</v>
      </c>
      <c r="Z22792" s="34">
        <v>221</v>
      </c>
      <c r="AA22792" s="34">
        <v>203</v>
      </c>
      <c r="AB22792" s="34">
        <v>301</v>
      </c>
      <c r="AC22792" s="34">
        <v>213</v>
      </c>
    </row>
    <row r="22793" spans="1:29" x14ac:dyDescent="0.2">
      <c r="A22793" s="34" t="s">
        <v>83286</v>
      </c>
      <c r="B22793" s="34">
        <v>25</v>
      </c>
      <c r="C22793" s="34">
        <v>13</v>
      </c>
      <c r="D22793" s="34">
        <v>33</v>
      </c>
      <c r="E22793" s="34">
        <v>24</v>
      </c>
      <c r="F22793" s="34">
        <v>19</v>
      </c>
      <c r="G22793" s="34">
        <v>24</v>
      </c>
      <c r="H22793" s="34">
        <v>14</v>
      </c>
      <c r="I22793" s="34">
        <v>23</v>
      </c>
      <c r="J22793" s="34">
        <v>17</v>
      </c>
      <c r="K22793" s="34">
        <v>42</v>
      </c>
      <c r="L22793" s="34">
        <v>8</v>
      </c>
      <c r="M22793" s="34">
        <v>27</v>
      </c>
      <c r="N22793" s="34">
        <v>16</v>
      </c>
      <c r="O22793" s="34">
        <v>10</v>
      </c>
      <c r="P22793" s="34">
        <v>25</v>
      </c>
      <c r="Q22793" s="34">
        <v>37</v>
      </c>
      <c r="R22793" s="34">
        <v>27</v>
      </c>
      <c r="S22793" s="34">
        <v>37</v>
      </c>
      <c r="T22793" s="34">
        <v>23</v>
      </c>
      <c r="U22793" s="34">
        <v>14</v>
      </c>
      <c r="V22793" s="34">
        <v>29</v>
      </c>
      <c r="W22793" s="34">
        <v>28</v>
      </c>
      <c r="X22793" s="34">
        <v>32</v>
      </c>
      <c r="Y22793" s="34">
        <v>13</v>
      </c>
      <c r="Z22793" s="34">
        <v>19</v>
      </c>
      <c r="AA22793" s="34">
        <v>30</v>
      </c>
      <c r="AB22793" s="34">
        <v>19</v>
      </c>
      <c r="AC22793" s="34">
        <v>50</v>
      </c>
    </row>
    <row r="22794" spans="1:29" x14ac:dyDescent="0.2">
      <c r="A22794" s="34" t="s">
        <v>83287</v>
      </c>
      <c r="B22794" s="34">
        <v>191</v>
      </c>
      <c r="C22794" s="34">
        <v>91</v>
      </c>
      <c r="D22794" s="34">
        <v>169</v>
      </c>
      <c r="E22794" s="34">
        <v>94</v>
      </c>
      <c r="F22794" s="34">
        <v>206</v>
      </c>
      <c r="G22794" s="34">
        <v>67</v>
      </c>
      <c r="H22794" s="34">
        <v>189</v>
      </c>
      <c r="I22794" s="34">
        <v>96</v>
      </c>
      <c r="J22794" s="34">
        <v>174</v>
      </c>
      <c r="K22794" s="34">
        <v>120</v>
      </c>
      <c r="L22794" s="34">
        <v>162</v>
      </c>
      <c r="M22794" s="34">
        <v>97</v>
      </c>
      <c r="N22794" s="34">
        <v>150</v>
      </c>
      <c r="O22794" s="34">
        <v>84</v>
      </c>
      <c r="P22794" s="34">
        <v>171</v>
      </c>
      <c r="Q22794" s="34">
        <v>204</v>
      </c>
      <c r="R22794" s="34">
        <v>219</v>
      </c>
      <c r="S22794" s="34">
        <v>136</v>
      </c>
      <c r="T22794" s="34">
        <v>193</v>
      </c>
      <c r="U22794" s="34">
        <v>101</v>
      </c>
      <c r="V22794" s="34">
        <v>224</v>
      </c>
      <c r="W22794" s="34">
        <v>136</v>
      </c>
      <c r="X22794" s="34">
        <v>211</v>
      </c>
      <c r="Y22794" s="34">
        <v>145</v>
      </c>
      <c r="Z22794" s="34">
        <v>200</v>
      </c>
      <c r="AA22794" s="34">
        <v>176</v>
      </c>
      <c r="AB22794" s="34">
        <v>288</v>
      </c>
      <c r="AC22794" s="34">
        <v>191</v>
      </c>
    </row>
    <row r="22795" spans="1:29" x14ac:dyDescent="0.2">
      <c r="A22795" s="34" t="s">
        <v>83288</v>
      </c>
      <c r="B22795" s="34">
        <v>78</v>
      </c>
      <c r="C22795" s="34">
        <v>105</v>
      </c>
      <c r="D22795" s="34">
        <v>83</v>
      </c>
      <c r="E22795" s="34">
        <v>142</v>
      </c>
      <c r="F22795" s="34">
        <v>77</v>
      </c>
      <c r="G22795" s="34">
        <v>108</v>
      </c>
      <c r="H22795" s="34">
        <v>86</v>
      </c>
      <c r="I22795" s="34">
        <v>121</v>
      </c>
      <c r="J22795" s="34">
        <v>95</v>
      </c>
      <c r="K22795" s="34">
        <v>133</v>
      </c>
      <c r="L22795" s="34">
        <v>78</v>
      </c>
      <c r="M22795" s="34">
        <v>94</v>
      </c>
      <c r="N22795" s="34">
        <v>82</v>
      </c>
      <c r="O22795" s="34">
        <v>115</v>
      </c>
      <c r="P22795" s="34">
        <v>66</v>
      </c>
      <c r="Q22795" s="34">
        <v>117</v>
      </c>
      <c r="R22795" s="34">
        <v>127</v>
      </c>
      <c r="S22795" s="34">
        <v>128</v>
      </c>
      <c r="T22795" s="34">
        <v>146</v>
      </c>
      <c r="U22795" s="34">
        <v>107</v>
      </c>
      <c r="V22795" s="34">
        <v>141</v>
      </c>
      <c r="W22795" s="34">
        <v>216</v>
      </c>
      <c r="X22795" s="34">
        <v>98</v>
      </c>
      <c r="Y22795" s="34">
        <v>164</v>
      </c>
      <c r="Z22795" s="34">
        <v>115</v>
      </c>
      <c r="AA22795" s="34">
        <v>163</v>
      </c>
      <c r="AB22795" s="34">
        <v>159</v>
      </c>
      <c r="AC22795" s="34">
        <v>216</v>
      </c>
    </row>
    <row r="22796" spans="1:29" x14ac:dyDescent="0.2">
      <c r="A22796" s="34" t="s">
        <v>83289</v>
      </c>
      <c r="B22796" s="34">
        <v>251</v>
      </c>
      <c r="C22796" s="34">
        <v>155</v>
      </c>
      <c r="D22796" s="34">
        <v>188</v>
      </c>
      <c r="E22796" s="34">
        <v>200</v>
      </c>
      <c r="F22796" s="34">
        <v>249</v>
      </c>
      <c r="G22796" s="34">
        <v>205</v>
      </c>
      <c r="H22796" s="34">
        <v>167</v>
      </c>
      <c r="I22796" s="34">
        <v>202</v>
      </c>
      <c r="J22796" s="34">
        <v>248</v>
      </c>
      <c r="K22796" s="34">
        <v>209</v>
      </c>
      <c r="L22796" s="34">
        <v>193</v>
      </c>
      <c r="M22796" s="34">
        <v>218</v>
      </c>
      <c r="N22796" s="34">
        <v>170</v>
      </c>
      <c r="O22796" s="34">
        <v>199</v>
      </c>
      <c r="P22796" s="34">
        <v>241</v>
      </c>
      <c r="Q22796" s="34">
        <v>224</v>
      </c>
      <c r="R22796" s="34">
        <v>198</v>
      </c>
      <c r="S22796" s="34">
        <v>241</v>
      </c>
      <c r="T22796" s="34">
        <v>243</v>
      </c>
      <c r="U22796" s="34">
        <v>216</v>
      </c>
      <c r="V22796" s="34">
        <v>258</v>
      </c>
      <c r="W22796" s="34">
        <v>307</v>
      </c>
      <c r="X22796" s="34">
        <v>229</v>
      </c>
      <c r="Y22796" s="34">
        <v>253</v>
      </c>
      <c r="Z22796" s="34">
        <v>191</v>
      </c>
      <c r="AA22796" s="34">
        <v>258</v>
      </c>
      <c r="AB22796" s="34">
        <v>264</v>
      </c>
      <c r="AC22796" s="34">
        <v>299</v>
      </c>
    </row>
    <row r="22797" spans="1:29" x14ac:dyDescent="0.2">
      <c r="A22797" s="34" t="s">
        <v>83290</v>
      </c>
      <c r="B22797" s="34">
        <v>178</v>
      </c>
      <c r="C22797" s="34">
        <v>181</v>
      </c>
      <c r="D22797" s="34">
        <v>317</v>
      </c>
      <c r="E22797" s="34">
        <v>172</v>
      </c>
      <c r="F22797" s="34">
        <v>257</v>
      </c>
      <c r="G22797" s="34">
        <v>200</v>
      </c>
      <c r="H22797" s="34">
        <v>229</v>
      </c>
      <c r="I22797" s="34">
        <v>156</v>
      </c>
      <c r="J22797" s="34">
        <v>201</v>
      </c>
      <c r="K22797" s="34">
        <v>194</v>
      </c>
      <c r="L22797" s="34">
        <v>171</v>
      </c>
      <c r="M22797" s="34">
        <v>171</v>
      </c>
      <c r="N22797" s="34">
        <v>213</v>
      </c>
      <c r="O22797" s="34">
        <v>147</v>
      </c>
      <c r="P22797" s="34">
        <v>219</v>
      </c>
      <c r="Q22797" s="34">
        <v>245</v>
      </c>
      <c r="R22797" s="34">
        <v>265</v>
      </c>
      <c r="S22797" s="34">
        <v>235</v>
      </c>
      <c r="T22797" s="34">
        <v>220</v>
      </c>
      <c r="U22797" s="34">
        <v>194</v>
      </c>
      <c r="V22797" s="34">
        <v>284</v>
      </c>
      <c r="W22797" s="34">
        <v>215</v>
      </c>
      <c r="X22797" s="34">
        <v>307</v>
      </c>
      <c r="Y22797" s="34">
        <v>207</v>
      </c>
      <c r="Z22797" s="34">
        <v>271</v>
      </c>
      <c r="AA22797" s="34">
        <v>255</v>
      </c>
      <c r="AB22797" s="34">
        <v>288</v>
      </c>
      <c r="AC22797" s="34">
        <v>306</v>
      </c>
    </row>
    <row r="22798" spans="1:29" x14ac:dyDescent="0.2">
      <c r="A22798" s="34" t="s">
        <v>83291</v>
      </c>
      <c r="B22798" s="34">
        <v>44</v>
      </c>
      <c r="C22798" s="34">
        <v>84</v>
      </c>
      <c r="D22798" s="34">
        <v>54</v>
      </c>
      <c r="E22798" s="34">
        <v>133</v>
      </c>
      <c r="F22798" s="34">
        <v>44</v>
      </c>
      <c r="G22798" s="34">
        <v>127</v>
      </c>
      <c r="H22798" s="34">
        <v>61</v>
      </c>
      <c r="I22798" s="34">
        <v>93</v>
      </c>
      <c r="J22798" s="34">
        <v>49</v>
      </c>
      <c r="K22798" s="34">
        <v>70</v>
      </c>
      <c r="L22798" s="34">
        <v>35</v>
      </c>
      <c r="M22798" s="34">
        <v>98</v>
      </c>
      <c r="N22798" s="34">
        <v>39</v>
      </c>
      <c r="O22798" s="34">
        <v>87</v>
      </c>
      <c r="P22798" s="34">
        <v>41</v>
      </c>
      <c r="Q22798" s="34">
        <v>154</v>
      </c>
      <c r="R22798" s="34">
        <v>87</v>
      </c>
      <c r="S22798" s="34">
        <v>131</v>
      </c>
      <c r="T22798" s="34">
        <v>36</v>
      </c>
      <c r="U22798" s="34">
        <v>65</v>
      </c>
      <c r="V22798" s="34">
        <v>56</v>
      </c>
      <c r="W22798" s="34">
        <v>78</v>
      </c>
      <c r="X22798" s="34">
        <v>61</v>
      </c>
      <c r="Y22798" s="34">
        <v>100</v>
      </c>
      <c r="Z22798" s="34">
        <v>28</v>
      </c>
      <c r="AA22798" s="34">
        <v>90</v>
      </c>
      <c r="AB22798" s="34">
        <v>71</v>
      </c>
      <c r="AC22798" s="34">
        <v>121</v>
      </c>
    </row>
    <row r="22799" spans="1:29" x14ac:dyDescent="0.2">
      <c r="A22799" s="34" t="s">
        <v>83292</v>
      </c>
      <c r="B22799" s="34">
        <v>55</v>
      </c>
      <c r="C22799" s="34">
        <v>57</v>
      </c>
      <c r="D22799" s="34">
        <v>72</v>
      </c>
      <c r="E22799" s="34">
        <v>63</v>
      </c>
      <c r="F22799" s="34">
        <v>65</v>
      </c>
      <c r="G22799" s="34">
        <v>68</v>
      </c>
      <c r="H22799" s="34">
        <v>54</v>
      </c>
      <c r="I22799" s="34">
        <v>53</v>
      </c>
      <c r="J22799" s="34">
        <v>68</v>
      </c>
      <c r="K22799" s="34">
        <v>45</v>
      </c>
      <c r="L22799" s="34">
        <v>54</v>
      </c>
      <c r="M22799" s="34">
        <v>54</v>
      </c>
      <c r="N22799" s="34">
        <v>38</v>
      </c>
      <c r="O22799" s="34">
        <v>39</v>
      </c>
      <c r="P22799" s="34">
        <v>64</v>
      </c>
      <c r="Q22799" s="34">
        <v>66</v>
      </c>
      <c r="R22799" s="34">
        <v>82</v>
      </c>
      <c r="S22799" s="34">
        <v>98</v>
      </c>
      <c r="T22799" s="34">
        <v>52</v>
      </c>
      <c r="U22799" s="34">
        <v>81</v>
      </c>
      <c r="V22799" s="34">
        <v>90</v>
      </c>
      <c r="W22799" s="34">
        <v>91</v>
      </c>
      <c r="X22799" s="34">
        <v>54</v>
      </c>
      <c r="Y22799" s="34">
        <v>83</v>
      </c>
      <c r="Z22799" s="34">
        <v>63</v>
      </c>
      <c r="AA22799" s="34">
        <v>77</v>
      </c>
      <c r="AB22799" s="34">
        <v>82</v>
      </c>
      <c r="AC22799" s="34">
        <v>108</v>
      </c>
    </row>
    <row r="22800" spans="1:29" x14ac:dyDescent="0.2">
      <c r="A22800" s="34" t="s">
        <v>83293</v>
      </c>
      <c r="B22800" s="34">
        <v>92</v>
      </c>
      <c r="C22800" s="34">
        <v>122</v>
      </c>
      <c r="D22800" s="34">
        <v>124</v>
      </c>
      <c r="E22800" s="34">
        <v>112</v>
      </c>
      <c r="F22800" s="34">
        <v>89</v>
      </c>
      <c r="G22800" s="34">
        <v>116</v>
      </c>
      <c r="H22800" s="34">
        <v>115</v>
      </c>
      <c r="I22800" s="34">
        <v>142</v>
      </c>
      <c r="J22800" s="34">
        <v>122</v>
      </c>
      <c r="K22800" s="34">
        <v>112</v>
      </c>
      <c r="L22800" s="34">
        <v>53</v>
      </c>
      <c r="M22800" s="34">
        <v>93</v>
      </c>
      <c r="N22800" s="34">
        <v>73</v>
      </c>
      <c r="O22800" s="34">
        <v>95</v>
      </c>
      <c r="P22800" s="34">
        <v>100</v>
      </c>
      <c r="Q22800" s="34">
        <v>101</v>
      </c>
      <c r="R22800" s="34">
        <v>109</v>
      </c>
      <c r="S22800" s="34">
        <v>153</v>
      </c>
      <c r="T22800" s="34">
        <v>79</v>
      </c>
      <c r="U22800" s="34">
        <v>107</v>
      </c>
      <c r="V22800" s="34">
        <v>124</v>
      </c>
      <c r="W22800" s="34">
        <v>109</v>
      </c>
      <c r="X22800" s="34">
        <v>200</v>
      </c>
      <c r="Y22800" s="34">
        <v>103</v>
      </c>
      <c r="Z22800" s="34">
        <v>127</v>
      </c>
      <c r="AA22800" s="34">
        <v>143</v>
      </c>
      <c r="AB22800" s="34">
        <v>131</v>
      </c>
      <c r="AC22800" s="34">
        <v>187</v>
      </c>
    </row>
    <row r="22801" spans="1:29" x14ac:dyDescent="0.2">
      <c r="A22801" s="34" t="s">
        <v>83294</v>
      </c>
      <c r="B22801" s="34">
        <v>73</v>
      </c>
      <c r="C22801" s="34">
        <v>97</v>
      </c>
      <c r="D22801" s="34">
        <v>77</v>
      </c>
      <c r="E22801" s="34">
        <v>117</v>
      </c>
      <c r="F22801" s="34">
        <v>97</v>
      </c>
      <c r="G22801" s="34">
        <v>112</v>
      </c>
      <c r="H22801" s="34">
        <v>112</v>
      </c>
      <c r="I22801" s="34">
        <v>98</v>
      </c>
      <c r="J22801" s="34">
        <v>73</v>
      </c>
      <c r="K22801" s="34">
        <v>104</v>
      </c>
      <c r="L22801" s="34">
        <v>85</v>
      </c>
      <c r="M22801" s="34">
        <v>111</v>
      </c>
      <c r="N22801" s="34">
        <v>77</v>
      </c>
      <c r="O22801" s="34">
        <v>66</v>
      </c>
      <c r="P22801" s="34">
        <v>97</v>
      </c>
      <c r="Q22801" s="34">
        <v>171</v>
      </c>
      <c r="R22801" s="34">
        <v>94</v>
      </c>
      <c r="S22801" s="34">
        <v>109</v>
      </c>
      <c r="T22801" s="34">
        <v>87</v>
      </c>
      <c r="U22801" s="34">
        <v>105</v>
      </c>
      <c r="V22801" s="34">
        <v>79</v>
      </c>
      <c r="W22801" s="34">
        <v>171</v>
      </c>
      <c r="X22801" s="34">
        <v>92</v>
      </c>
      <c r="Y22801" s="34">
        <v>123</v>
      </c>
      <c r="Z22801" s="34">
        <v>82</v>
      </c>
      <c r="AA22801" s="34">
        <v>131</v>
      </c>
      <c r="AB22801" s="34">
        <v>62</v>
      </c>
      <c r="AC22801" s="34">
        <v>150</v>
      </c>
    </row>
    <row r="22802" spans="1:29" x14ac:dyDescent="0.2">
      <c r="A22802" s="34" t="s">
        <v>83295</v>
      </c>
      <c r="B22802" s="34">
        <v>50</v>
      </c>
      <c r="C22802" s="34">
        <v>64</v>
      </c>
      <c r="D22802" s="34">
        <v>89</v>
      </c>
      <c r="E22802" s="34">
        <v>81</v>
      </c>
      <c r="F22802" s="34">
        <v>68</v>
      </c>
      <c r="G22802" s="34">
        <v>32</v>
      </c>
      <c r="H22802" s="34">
        <v>68</v>
      </c>
      <c r="I22802" s="34">
        <v>64</v>
      </c>
      <c r="J22802" s="34">
        <v>69</v>
      </c>
      <c r="K22802" s="34">
        <v>78</v>
      </c>
      <c r="L22802" s="34">
        <v>78</v>
      </c>
      <c r="M22802" s="34">
        <v>69</v>
      </c>
      <c r="N22802" s="34">
        <v>66</v>
      </c>
      <c r="O22802" s="34">
        <v>63</v>
      </c>
      <c r="P22802" s="34">
        <v>82</v>
      </c>
      <c r="Q22802" s="34">
        <v>93</v>
      </c>
      <c r="R22802" s="34">
        <v>117</v>
      </c>
      <c r="S22802" s="34">
        <v>55</v>
      </c>
      <c r="T22802" s="34">
        <v>101</v>
      </c>
      <c r="U22802" s="34">
        <v>54</v>
      </c>
      <c r="V22802" s="34">
        <v>114</v>
      </c>
      <c r="W22802" s="34">
        <v>70</v>
      </c>
      <c r="X22802" s="34">
        <v>111</v>
      </c>
      <c r="Y22802" s="34">
        <v>46</v>
      </c>
      <c r="Z22802" s="34">
        <v>87</v>
      </c>
      <c r="AA22802" s="34">
        <v>91</v>
      </c>
      <c r="AB22802" s="34">
        <v>96</v>
      </c>
      <c r="AC22802" s="34">
        <v>111</v>
      </c>
    </row>
    <row r="22803" spans="1:29" x14ac:dyDescent="0.2">
      <c r="A22803" s="34" t="s">
        <v>83296</v>
      </c>
      <c r="B22803" s="34">
        <v>79</v>
      </c>
      <c r="C22803" s="34">
        <v>78</v>
      </c>
      <c r="D22803" s="34">
        <v>84</v>
      </c>
      <c r="E22803" s="34">
        <v>95</v>
      </c>
      <c r="F22803" s="34">
        <v>145</v>
      </c>
      <c r="G22803" s="34">
        <v>65</v>
      </c>
      <c r="H22803" s="34">
        <v>77</v>
      </c>
      <c r="I22803" s="34">
        <v>82</v>
      </c>
      <c r="J22803" s="34">
        <v>105</v>
      </c>
      <c r="K22803" s="34">
        <v>71</v>
      </c>
      <c r="L22803" s="34">
        <v>95</v>
      </c>
      <c r="M22803" s="34">
        <v>89</v>
      </c>
      <c r="N22803" s="34">
        <v>96</v>
      </c>
      <c r="O22803" s="34">
        <v>82</v>
      </c>
      <c r="P22803" s="34">
        <v>114</v>
      </c>
      <c r="Q22803" s="34">
        <v>126</v>
      </c>
      <c r="R22803" s="34">
        <v>105</v>
      </c>
      <c r="S22803" s="34">
        <v>95</v>
      </c>
      <c r="T22803" s="34">
        <v>125</v>
      </c>
      <c r="U22803" s="34">
        <v>107</v>
      </c>
      <c r="V22803" s="34">
        <v>117</v>
      </c>
      <c r="W22803" s="34">
        <v>148</v>
      </c>
      <c r="X22803" s="34">
        <v>121</v>
      </c>
      <c r="Y22803" s="34">
        <v>108</v>
      </c>
      <c r="Z22803" s="34">
        <v>111</v>
      </c>
      <c r="AA22803" s="34">
        <v>94</v>
      </c>
      <c r="AB22803" s="34">
        <v>149</v>
      </c>
      <c r="AC22803" s="34">
        <v>127</v>
      </c>
    </row>
    <row r="22804" spans="1:29" x14ac:dyDescent="0.2">
      <c r="A22804" s="34" t="s">
        <v>83297</v>
      </c>
      <c r="B22804" s="34">
        <v>47</v>
      </c>
      <c r="C22804" s="34">
        <v>57</v>
      </c>
      <c r="D22804" s="34">
        <v>86</v>
      </c>
      <c r="E22804" s="34">
        <v>47</v>
      </c>
      <c r="F22804" s="34">
        <v>82</v>
      </c>
      <c r="G22804" s="34">
        <v>53</v>
      </c>
      <c r="H22804" s="34">
        <v>54</v>
      </c>
      <c r="I22804" s="34">
        <v>47</v>
      </c>
      <c r="J22804" s="34">
        <v>51</v>
      </c>
      <c r="K22804" s="34">
        <v>72</v>
      </c>
      <c r="L22804" s="34">
        <v>37</v>
      </c>
      <c r="M22804" s="34">
        <v>45</v>
      </c>
      <c r="N22804" s="34">
        <v>57</v>
      </c>
      <c r="O22804" s="34">
        <v>39</v>
      </c>
      <c r="P22804" s="34">
        <v>47</v>
      </c>
      <c r="Q22804" s="34">
        <v>65</v>
      </c>
      <c r="R22804" s="34">
        <v>64</v>
      </c>
      <c r="S22804" s="34">
        <v>63</v>
      </c>
      <c r="T22804" s="34">
        <v>37</v>
      </c>
      <c r="U22804" s="34">
        <v>40</v>
      </c>
      <c r="V22804" s="34">
        <v>63</v>
      </c>
      <c r="W22804" s="34">
        <v>45</v>
      </c>
      <c r="X22804" s="34">
        <v>91</v>
      </c>
      <c r="Y22804" s="34">
        <v>52</v>
      </c>
      <c r="Z22804" s="34">
        <v>57</v>
      </c>
      <c r="AA22804" s="34">
        <v>65</v>
      </c>
      <c r="AB22804" s="34">
        <v>49</v>
      </c>
      <c r="AC22804" s="34">
        <v>75</v>
      </c>
    </row>
    <row r="22805" spans="1:29" x14ac:dyDescent="0.2">
      <c r="A22805" s="34" t="s">
        <v>83298</v>
      </c>
      <c r="B22805" s="34">
        <v>44</v>
      </c>
      <c r="C22805" s="34">
        <v>60</v>
      </c>
      <c r="D22805" s="34">
        <v>36</v>
      </c>
      <c r="E22805" s="34">
        <v>41</v>
      </c>
      <c r="F22805" s="34">
        <v>32</v>
      </c>
      <c r="G22805" s="34">
        <v>27</v>
      </c>
      <c r="H22805" s="34">
        <v>38</v>
      </c>
      <c r="I22805" s="34">
        <v>36</v>
      </c>
      <c r="J22805" s="34">
        <v>32</v>
      </c>
      <c r="K22805" s="34">
        <v>42</v>
      </c>
      <c r="L22805" s="34">
        <v>16</v>
      </c>
      <c r="M22805" s="34">
        <v>43</v>
      </c>
      <c r="N22805" s="34">
        <v>33</v>
      </c>
      <c r="O22805" s="34">
        <v>33</v>
      </c>
      <c r="P22805" s="34">
        <v>21</v>
      </c>
      <c r="Q22805" s="34">
        <v>61</v>
      </c>
      <c r="R22805" s="34">
        <v>59</v>
      </c>
      <c r="S22805" s="34">
        <v>44</v>
      </c>
      <c r="T22805" s="34">
        <v>39</v>
      </c>
      <c r="U22805" s="34">
        <v>32</v>
      </c>
      <c r="V22805" s="34">
        <v>59</v>
      </c>
      <c r="W22805" s="34">
        <v>46</v>
      </c>
      <c r="X22805" s="34">
        <v>47</v>
      </c>
      <c r="Y22805" s="34">
        <v>44</v>
      </c>
      <c r="Z22805" s="34">
        <v>40</v>
      </c>
      <c r="AA22805" s="34">
        <v>74</v>
      </c>
      <c r="AB22805" s="34">
        <v>65</v>
      </c>
      <c r="AC22805" s="34">
        <v>70</v>
      </c>
    </row>
    <row r="22806" spans="1:29" x14ac:dyDescent="0.2">
      <c r="A22806" s="34" t="s">
        <v>83299</v>
      </c>
      <c r="B22806" s="34">
        <v>16</v>
      </c>
      <c r="C22806" s="34">
        <v>48</v>
      </c>
      <c r="D22806" s="34">
        <v>30</v>
      </c>
      <c r="E22806" s="34">
        <v>13</v>
      </c>
      <c r="F22806" s="34">
        <v>25</v>
      </c>
      <c r="G22806" s="34">
        <v>32</v>
      </c>
      <c r="H22806" s="34">
        <v>17</v>
      </c>
      <c r="I22806" s="34">
        <v>24</v>
      </c>
      <c r="J22806" s="34">
        <v>36</v>
      </c>
      <c r="K22806" s="34">
        <v>44</v>
      </c>
      <c r="L22806" s="34">
        <v>25</v>
      </c>
      <c r="M22806" s="34">
        <v>23</v>
      </c>
      <c r="N22806" s="34">
        <v>29</v>
      </c>
      <c r="O22806" s="34">
        <v>30</v>
      </c>
      <c r="P22806" s="34">
        <v>27</v>
      </c>
      <c r="Q22806" s="34">
        <v>46</v>
      </c>
      <c r="R22806" s="34">
        <v>35</v>
      </c>
      <c r="S22806" s="34">
        <v>22</v>
      </c>
      <c r="T22806" s="34">
        <v>17</v>
      </c>
      <c r="U22806" s="34">
        <v>26</v>
      </c>
      <c r="V22806" s="34">
        <v>34</v>
      </c>
      <c r="W22806" s="34">
        <v>26</v>
      </c>
      <c r="X22806" s="34">
        <v>41</v>
      </c>
      <c r="Y22806" s="34">
        <v>28</v>
      </c>
      <c r="Z22806" s="34">
        <v>20</v>
      </c>
      <c r="AA22806" s="34">
        <v>26</v>
      </c>
      <c r="AB22806" s="34">
        <v>16</v>
      </c>
      <c r="AC22806" s="34">
        <v>23</v>
      </c>
    </row>
    <row r="22807" spans="1:29" x14ac:dyDescent="0.2">
      <c r="A22807" s="34" t="s">
        <v>83300</v>
      </c>
      <c r="B22807" s="34">
        <v>94</v>
      </c>
      <c r="C22807" s="34">
        <v>139</v>
      </c>
      <c r="D22807" s="34">
        <v>111</v>
      </c>
      <c r="E22807" s="34">
        <v>113</v>
      </c>
      <c r="F22807" s="34">
        <v>171</v>
      </c>
      <c r="G22807" s="34">
        <v>116</v>
      </c>
      <c r="H22807" s="34">
        <v>133</v>
      </c>
      <c r="I22807" s="34">
        <v>92</v>
      </c>
      <c r="J22807" s="34">
        <v>154</v>
      </c>
      <c r="K22807" s="34">
        <v>108</v>
      </c>
      <c r="L22807" s="34">
        <v>134</v>
      </c>
      <c r="M22807" s="34">
        <v>109</v>
      </c>
      <c r="N22807" s="34">
        <v>106</v>
      </c>
      <c r="O22807" s="34">
        <v>109</v>
      </c>
      <c r="P22807" s="34">
        <v>123</v>
      </c>
      <c r="Q22807" s="34">
        <v>121</v>
      </c>
      <c r="R22807" s="34">
        <v>176</v>
      </c>
      <c r="S22807" s="34">
        <v>151</v>
      </c>
      <c r="T22807" s="34">
        <v>162</v>
      </c>
      <c r="U22807" s="34">
        <v>119</v>
      </c>
      <c r="V22807" s="34">
        <v>161</v>
      </c>
      <c r="W22807" s="34">
        <v>192</v>
      </c>
      <c r="X22807" s="34">
        <v>175</v>
      </c>
      <c r="Y22807" s="34">
        <v>167</v>
      </c>
      <c r="Z22807" s="34">
        <v>158</v>
      </c>
      <c r="AA22807" s="34">
        <v>170</v>
      </c>
      <c r="AB22807" s="34">
        <v>250</v>
      </c>
      <c r="AC22807" s="34">
        <v>153</v>
      </c>
    </row>
    <row r="22808" spans="1:29" x14ac:dyDescent="0.2">
      <c r="A22808" s="34" t="s">
        <v>83301</v>
      </c>
      <c r="B22808" s="34">
        <v>143</v>
      </c>
      <c r="C22808" s="34">
        <v>153</v>
      </c>
      <c r="D22808" s="34">
        <v>159</v>
      </c>
      <c r="E22808" s="34">
        <v>201</v>
      </c>
      <c r="F22808" s="34">
        <v>134</v>
      </c>
      <c r="G22808" s="34">
        <v>208</v>
      </c>
      <c r="H22808" s="34">
        <v>187</v>
      </c>
      <c r="I22808" s="34">
        <v>164</v>
      </c>
      <c r="J22808" s="34">
        <v>151</v>
      </c>
      <c r="K22808" s="34">
        <v>143</v>
      </c>
      <c r="L22808" s="34">
        <v>189</v>
      </c>
      <c r="M22808" s="34">
        <v>146</v>
      </c>
      <c r="N22808" s="34">
        <v>186</v>
      </c>
      <c r="O22808" s="34">
        <v>186</v>
      </c>
      <c r="P22808" s="34">
        <v>132</v>
      </c>
      <c r="Q22808" s="34">
        <v>249</v>
      </c>
      <c r="R22808" s="34">
        <v>217</v>
      </c>
      <c r="S22808" s="34">
        <v>231</v>
      </c>
      <c r="T22808" s="34">
        <v>271</v>
      </c>
      <c r="U22808" s="34">
        <v>201</v>
      </c>
      <c r="V22808" s="34">
        <v>237</v>
      </c>
      <c r="W22808" s="34">
        <v>287</v>
      </c>
      <c r="X22808" s="34">
        <v>196</v>
      </c>
      <c r="Y22808" s="34">
        <v>267</v>
      </c>
      <c r="Z22808" s="34">
        <v>125</v>
      </c>
      <c r="AA22808" s="34">
        <v>223</v>
      </c>
      <c r="AB22808" s="34">
        <v>266</v>
      </c>
      <c r="AC22808" s="34">
        <v>277</v>
      </c>
    </row>
    <row r="22809" spans="1:29" x14ac:dyDescent="0.2">
      <c r="A22809" s="34" t="s">
        <v>83302</v>
      </c>
      <c r="B22809" s="34">
        <v>138</v>
      </c>
      <c r="C22809" s="34">
        <v>124</v>
      </c>
      <c r="D22809" s="34">
        <v>141</v>
      </c>
      <c r="E22809" s="34">
        <v>92</v>
      </c>
      <c r="F22809" s="34">
        <v>147</v>
      </c>
      <c r="G22809" s="34">
        <v>153</v>
      </c>
      <c r="H22809" s="34">
        <v>118</v>
      </c>
      <c r="I22809" s="34">
        <v>113</v>
      </c>
      <c r="J22809" s="34">
        <v>124</v>
      </c>
      <c r="K22809" s="34">
        <v>144</v>
      </c>
      <c r="L22809" s="34">
        <v>122</v>
      </c>
      <c r="M22809" s="34">
        <v>112</v>
      </c>
      <c r="N22809" s="34">
        <v>127</v>
      </c>
      <c r="O22809" s="34">
        <v>110</v>
      </c>
      <c r="P22809" s="34">
        <v>109</v>
      </c>
      <c r="Q22809" s="34">
        <v>216</v>
      </c>
      <c r="R22809" s="34">
        <v>183</v>
      </c>
      <c r="S22809" s="34">
        <v>156</v>
      </c>
      <c r="T22809" s="34">
        <v>224</v>
      </c>
      <c r="U22809" s="34">
        <v>140</v>
      </c>
      <c r="V22809" s="34">
        <v>179</v>
      </c>
      <c r="W22809" s="34">
        <v>199</v>
      </c>
      <c r="X22809" s="34">
        <v>220</v>
      </c>
      <c r="Y22809" s="34">
        <v>203</v>
      </c>
      <c r="Z22809" s="34">
        <v>163</v>
      </c>
      <c r="AA22809" s="34">
        <v>167</v>
      </c>
      <c r="AB22809" s="34">
        <v>264</v>
      </c>
      <c r="AC22809" s="34">
        <v>185</v>
      </c>
    </row>
    <row r="22810" spans="1:29" x14ac:dyDescent="0.2">
      <c r="A22810" s="34" t="s">
        <v>83303</v>
      </c>
      <c r="B22810" s="34">
        <v>34</v>
      </c>
      <c r="C22810" s="34">
        <v>19</v>
      </c>
      <c r="D22810" s="34">
        <v>37</v>
      </c>
      <c r="E22810" s="34">
        <v>24</v>
      </c>
      <c r="F22810" s="34">
        <v>32</v>
      </c>
      <c r="G22810" s="34">
        <v>13</v>
      </c>
      <c r="H22810" s="34">
        <v>35</v>
      </c>
      <c r="I22810" s="34">
        <v>22</v>
      </c>
      <c r="J22810" s="34">
        <v>28</v>
      </c>
      <c r="K22810" s="34">
        <v>27</v>
      </c>
      <c r="L22810" s="34">
        <v>31</v>
      </c>
      <c r="M22810" s="34">
        <v>23</v>
      </c>
      <c r="N22810" s="34">
        <v>11</v>
      </c>
      <c r="O22810" s="34">
        <v>19</v>
      </c>
      <c r="P22810" s="34">
        <v>15</v>
      </c>
      <c r="Q22810" s="34">
        <v>23</v>
      </c>
      <c r="R22810" s="34">
        <v>31</v>
      </c>
      <c r="S22810" s="34">
        <v>39</v>
      </c>
      <c r="T22810" s="34">
        <v>47</v>
      </c>
      <c r="U22810" s="34">
        <v>34</v>
      </c>
      <c r="V22810" s="34">
        <v>34</v>
      </c>
      <c r="W22810" s="34">
        <v>33</v>
      </c>
      <c r="X22810" s="34">
        <v>57</v>
      </c>
      <c r="Y22810" s="34">
        <v>43</v>
      </c>
      <c r="Z22810" s="34">
        <v>17</v>
      </c>
      <c r="AA22810" s="34">
        <v>30</v>
      </c>
      <c r="AB22810" s="34">
        <v>54</v>
      </c>
      <c r="AC22810" s="34">
        <v>36</v>
      </c>
    </row>
    <row r="22811" spans="1:29" x14ac:dyDescent="0.2">
      <c r="A22811" s="34" t="s">
        <v>83304</v>
      </c>
      <c r="B22811" s="34">
        <v>75</v>
      </c>
      <c r="C22811" s="34">
        <v>38</v>
      </c>
      <c r="D22811" s="34">
        <v>58</v>
      </c>
      <c r="E22811" s="34">
        <v>63</v>
      </c>
      <c r="F22811" s="34">
        <v>40</v>
      </c>
      <c r="G22811" s="34">
        <v>44</v>
      </c>
      <c r="H22811" s="34">
        <v>40</v>
      </c>
      <c r="I22811" s="34">
        <v>53</v>
      </c>
      <c r="J22811" s="34">
        <v>34</v>
      </c>
      <c r="K22811" s="34">
        <v>57</v>
      </c>
      <c r="L22811" s="34">
        <v>29</v>
      </c>
      <c r="M22811" s="34">
        <v>39</v>
      </c>
      <c r="N22811" s="34">
        <v>25</v>
      </c>
      <c r="O22811" s="34">
        <v>36</v>
      </c>
      <c r="P22811" s="34">
        <v>35</v>
      </c>
      <c r="Q22811" s="34">
        <v>44</v>
      </c>
      <c r="R22811" s="34">
        <v>47</v>
      </c>
      <c r="S22811" s="34">
        <v>77</v>
      </c>
      <c r="T22811" s="34">
        <v>29</v>
      </c>
      <c r="U22811" s="34">
        <v>60</v>
      </c>
      <c r="V22811" s="34">
        <v>51</v>
      </c>
      <c r="W22811" s="34">
        <v>43</v>
      </c>
      <c r="X22811" s="34">
        <v>50</v>
      </c>
      <c r="Y22811" s="34">
        <v>34</v>
      </c>
      <c r="Z22811" s="34">
        <v>63</v>
      </c>
      <c r="AA22811" s="34">
        <v>88</v>
      </c>
      <c r="AB22811" s="34">
        <v>46</v>
      </c>
      <c r="AC22811" s="34">
        <v>87</v>
      </c>
    </row>
    <row r="22812" spans="1:29" x14ac:dyDescent="0.2">
      <c r="A22812" s="34" t="s">
        <v>83305</v>
      </c>
      <c r="B22812" s="34">
        <v>30</v>
      </c>
      <c r="C22812" s="34">
        <v>25</v>
      </c>
      <c r="D22812" s="34">
        <v>7</v>
      </c>
      <c r="E22812" s="34">
        <v>8</v>
      </c>
      <c r="F22812" s="34">
        <v>12</v>
      </c>
      <c r="G22812" s="34">
        <v>12</v>
      </c>
      <c r="H22812" s="34">
        <v>19</v>
      </c>
      <c r="I22812" s="34">
        <v>13</v>
      </c>
      <c r="J22812" s="34">
        <v>12</v>
      </c>
      <c r="K22812" s="34">
        <v>39</v>
      </c>
      <c r="L22812" s="34">
        <v>19</v>
      </c>
      <c r="M22812" s="34">
        <v>10</v>
      </c>
      <c r="N22812" s="34">
        <v>7</v>
      </c>
      <c r="O22812" s="34">
        <v>6</v>
      </c>
      <c r="P22812" s="34">
        <v>14</v>
      </c>
      <c r="Q22812" s="34">
        <v>19</v>
      </c>
      <c r="R22812" s="34">
        <v>20</v>
      </c>
      <c r="S22812" s="34">
        <v>14</v>
      </c>
      <c r="T22812" s="34">
        <v>30</v>
      </c>
      <c r="U22812" s="34">
        <v>15</v>
      </c>
      <c r="V22812" s="34">
        <v>26</v>
      </c>
      <c r="W22812" s="34">
        <v>29</v>
      </c>
      <c r="X22812" s="34">
        <v>24</v>
      </c>
      <c r="Y22812" s="34">
        <v>23</v>
      </c>
      <c r="Z22812" s="34">
        <v>12</v>
      </c>
      <c r="AA22812" s="34">
        <v>20</v>
      </c>
      <c r="AB22812" s="34">
        <v>15</v>
      </c>
      <c r="AC22812" s="34">
        <v>16</v>
      </c>
    </row>
    <row r="22813" spans="1:29" x14ac:dyDescent="0.2">
      <c r="A22813" s="34" t="s">
        <v>83306</v>
      </c>
      <c r="B22813" s="34">
        <v>25</v>
      </c>
      <c r="C22813" s="34">
        <v>13</v>
      </c>
      <c r="D22813" s="34">
        <v>24</v>
      </c>
      <c r="E22813" s="34">
        <v>15</v>
      </c>
      <c r="F22813" s="34">
        <v>20</v>
      </c>
      <c r="G22813" s="34">
        <v>26</v>
      </c>
      <c r="H22813" s="34">
        <v>25</v>
      </c>
      <c r="I22813" s="34">
        <v>18</v>
      </c>
      <c r="J22813" s="34">
        <v>17</v>
      </c>
      <c r="K22813" s="34">
        <v>13</v>
      </c>
      <c r="L22813" s="34">
        <v>14</v>
      </c>
      <c r="M22813" s="34">
        <v>17</v>
      </c>
      <c r="N22813" s="34">
        <v>13</v>
      </c>
      <c r="O22813" s="34">
        <v>16</v>
      </c>
      <c r="P22813" s="34">
        <v>29</v>
      </c>
      <c r="Q22813" s="34">
        <v>26</v>
      </c>
      <c r="R22813" s="34">
        <v>22</v>
      </c>
      <c r="S22813" s="34">
        <v>23</v>
      </c>
      <c r="T22813" s="34">
        <v>17</v>
      </c>
      <c r="U22813" s="34">
        <v>16</v>
      </c>
      <c r="V22813" s="34">
        <v>13</v>
      </c>
      <c r="W22813" s="34">
        <v>16</v>
      </c>
      <c r="X22813" s="34">
        <v>30</v>
      </c>
      <c r="Y22813" s="34">
        <v>23</v>
      </c>
      <c r="Z22813" s="34">
        <v>18</v>
      </c>
      <c r="AA22813" s="34">
        <v>19</v>
      </c>
      <c r="AB22813" s="34">
        <v>27</v>
      </c>
      <c r="AC22813" s="34">
        <v>28</v>
      </c>
    </row>
    <row r="22814" spans="1:29" x14ac:dyDescent="0.2">
      <c r="A22814" s="34" t="s">
        <v>83307</v>
      </c>
      <c r="B22814" s="34">
        <v>196</v>
      </c>
      <c r="C22814" s="34">
        <v>144</v>
      </c>
      <c r="D22814" s="34">
        <v>193</v>
      </c>
      <c r="E22814" s="34">
        <v>121</v>
      </c>
      <c r="F22814" s="34">
        <v>186</v>
      </c>
      <c r="G22814" s="34">
        <v>159</v>
      </c>
      <c r="H22814" s="34">
        <v>205</v>
      </c>
      <c r="I22814" s="34">
        <v>128</v>
      </c>
      <c r="J22814" s="34">
        <v>224</v>
      </c>
      <c r="K22814" s="34">
        <v>135</v>
      </c>
      <c r="L22814" s="34">
        <v>229</v>
      </c>
      <c r="M22814" s="34">
        <v>109</v>
      </c>
      <c r="N22814" s="34">
        <v>235</v>
      </c>
      <c r="O22814" s="34">
        <v>116</v>
      </c>
      <c r="P22814" s="34">
        <v>217</v>
      </c>
      <c r="Q22814" s="34">
        <v>214</v>
      </c>
      <c r="R22814" s="34">
        <v>280</v>
      </c>
      <c r="S22814" s="34">
        <v>138</v>
      </c>
      <c r="T22814" s="34">
        <v>290</v>
      </c>
      <c r="U22814" s="34">
        <v>206</v>
      </c>
      <c r="V22814" s="34">
        <v>269</v>
      </c>
      <c r="W22814" s="34">
        <v>201</v>
      </c>
      <c r="X22814" s="34">
        <v>263</v>
      </c>
      <c r="Y22814" s="34">
        <v>201</v>
      </c>
      <c r="Z22814" s="34">
        <v>249</v>
      </c>
      <c r="AA22814" s="34">
        <v>157</v>
      </c>
      <c r="AB22814" s="34">
        <v>323</v>
      </c>
      <c r="AC22814" s="34">
        <v>239</v>
      </c>
    </row>
    <row r="22815" spans="1:29" x14ac:dyDescent="0.2">
      <c r="A22815" s="34" t="s">
        <v>83308</v>
      </c>
      <c r="B22815" s="34">
        <v>63</v>
      </c>
      <c r="C22815" s="34">
        <v>52</v>
      </c>
      <c r="D22815" s="34">
        <v>37</v>
      </c>
      <c r="E22815" s="34">
        <v>37</v>
      </c>
      <c r="F22815" s="34">
        <v>43</v>
      </c>
      <c r="G22815" s="34">
        <v>83</v>
      </c>
      <c r="H22815" s="34">
        <v>52</v>
      </c>
      <c r="I22815" s="34">
        <v>29</v>
      </c>
      <c r="J22815" s="34">
        <v>46</v>
      </c>
      <c r="K22815" s="34">
        <v>19</v>
      </c>
      <c r="L22815" s="34">
        <v>44</v>
      </c>
      <c r="M22815" s="34">
        <v>25</v>
      </c>
      <c r="N22815" s="34">
        <v>72</v>
      </c>
      <c r="O22815" s="34">
        <v>27</v>
      </c>
      <c r="P22815" s="34">
        <v>57</v>
      </c>
      <c r="Q22815" s="34">
        <v>51</v>
      </c>
      <c r="R22815" s="34">
        <v>93</v>
      </c>
      <c r="S22815" s="34">
        <v>49</v>
      </c>
      <c r="T22815" s="34">
        <v>54</v>
      </c>
      <c r="U22815" s="34">
        <v>12</v>
      </c>
      <c r="V22815" s="34">
        <v>63</v>
      </c>
      <c r="W22815" s="34">
        <v>57</v>
      </c>
      <c r="X22815" s="34">
        <v>47</v>
      </c>
      <c r="Y22815" s="34">
        <v>47</v>
      </c>
      <c r="Z22815" s="34">
        <v>51</v>
      </c>
      <c r="AA22815" s="34">
        <v>38</v>
      </c>
      <c r="AB22815" s="34">
        <v>93</v>
      </c>
      <c r="AC22815" s="34">
        <v>57</v>
      </c>
    </row>
    <row r="22816" spans="1:29" x14ac:dyDescent="0.2">
      <c r="A22816" s="34" t="s">
        <v>83309</v>
      </c>
      <c r="B22816" s="34">
        <v>54</v>
      </c>
      <c r="C22816" s="34">
        <v>52</v>
      </c>
      <c r="D22816" s="34">
        <v>76</v>
      </c>
      <c r="E22816" s="34">
        <v>60</v>
      </c>
      <c r="F22816" s="34">
        <v>54</v>
      </c>
      <c r="G22816" s="34">
        <v>70</v>
      </c>
      <c r="H22816" s="34">
        <v>56</v>
      </c>
      <c r="I22816" s="34">
        <v>57</v>
      </c>
      <c r="J22816" s="34">
        <v>55</v>
      </c>
      <c r="K22816" s="34">
        <v>95</v>
      </c>
      <c r="L22816" s="34">
        <v>24</v>
      </c>
      <c r="M22816" s="34">
        <v>46</v>
      </c>
      <c r="N22816" s="34">
        <v>54</v>
      </c>
      <c r="O22816" s="34">
        <v>33</v>
      </c>
      <c r="P22816" s="34">
        <v>42</v>
      </c>
      <c r="Q22816" s="34">
        <v>74</v>
      </c>
      <c r="R22816" s="34">
        <v>64</v>
      </c>
      <c r="S22816" s="34">
        <v>67</v>
      </c>
      <c r="T22816" s="34">
        <v>45</v>
      </c>
      <c r="U22816" s="34">
        <v>46</v>
      </c>
      <c r="V22816" s="34">
        <v>66</v>
      </c>
      <c r="W22816" s="34">
        <v>51</v>
      </c>
      <c r="X22816" s="34">
        <v>61</v>
      </c>
      <c r="Y22816" s="34">
        <v>59</v>
      </c>
      <c r="Z22816" s="34">
        <v>82</v>
      </c>
      <c r="AA22816" s="34">
        <v>69</v>
      </c>
      <c r="AB22816" s="34">
        <v>91</v>
      </c>
      <c r="AC22816" s="34">
        <v>84</v>
      </c>
    </row>
    <row r="22817" spans="1:29" x14ac:dyDescent="0.2">
      <c r="A22817" s="34" t="s">
        <v>83310</v>
      </c>
      <c r="B22817" s="34">
        <v>209</v>
      </c>
      <c r="C22817" s="34">
        <v>170</v>
      </c>
      <c r="D22817" s="34">
        <v>200</v>
      </c>
      <c r="E22817" s="34">
        <v>167</v>
      </c>
      <c r="F22817" s="34">
        <v>223</v>
      </c>
      <c r="G22817" s="34">
        <v>136</v>
      </c>
      <c r="H22817" s="34">
        <v>224</v>
      </c>
      <c r="I22817" s="34">
        <v>156</v>
      </c>
      <c r="J22817" s="34">
        <v>209</v>
      </c>
      <c r="K22817" s="34">
        <v>174</v>
      </c>
      <c r="L22817" s="34">
        <v>164</v>
      </c>
      <c r="M22817" s="34">
        <v>162</v>
      </c>
      <c r="N22817" s="34">
        <v>182</v>
      </c>
      <c r="O22817" s="34">
        <v>166</v>
      </c>
      <c r="P22817" s="34">
        <v>196</v>
      </c>
      <c r="Q22817" s="34">
        <v>211</v>
      </c>
      <c r="R22817" s="34">
        <v>254</v>
      </c>
      <c r="S22817" s="34">
        <v>216</v>
      </c>
      <c r="T22817" s="34">
        <v>249</v>
      </c>
      <c r="U22817" s="34">
        <v>187</v>
      </c>
      <c r="V22817" s="34">
        <v>238</v>
      </c>
      <c r="W22817" s="34">
        <v>298</v>
      </c>
      <c r="X22817" s="34">
        <v>281</v>
      </c>
      <c r="Y22817" s="34">
        <v>235</v>
      </c>
      <c r="Z22817" s="34">
        <v>235</v>
      </c>
      <c r="AA22817" s="34">
        <v>255</v>
      </c>
      <c r="AB22817" s="34">
        <v>239</v>
      </c>
      <c r="AC22817" s="34">
        <v>308</v>
      </c>
    </row>
    <row r="22818" spans="1:29" x14ac:dyDescent="0.2">
      <c r="A22818" s="34" t="s">
        <v>83311</v>
      </c>
      <c r="B22818" s="34">
        <v>142</v>
      </c>
      <c r="C22818" s="34">
        <v>103</v>
      </c>
      <c r="D22818" s="34">
        <v>126</v>
      </c>
      <c r="E22818" s="34">
        <v>100</v>
      </c>
      <c r="F22818" s="34">
        <v>134</v>
      </c>
      <c r="G22818" s="34">
        <v>144</v>
      </c>
      <c r="H22818" s="34">
        <v>127</v>
      </c>
      <c r="I22818" s="34">
        <v>148</v>
      </c>
      <c r="J22818" s="34">
        <v>150</v>
      </c>
      <c r="K22818" s="34">
        <v>115</v>
      </c>
      <c r="L22818" s="34">
        <v>132</v>
      </c>
      <c r="M22818" s="34">
        <v>121</v>
      </c>
      <c r="N22818" s="34">
        <v>97</v>
      </c>
      <c r="O22818" s="34">
        <v>95</v>
      </c>
      <c r="P22818" s="34">
        <v>115</v>
      </c>
      <c r="Q22818" s="34">
        <v>206</v>
      </c>
      <c r="R22818" s="34">
        <v>140</v>
      </c>
      <c r="S22818" s="34">
        <v>140</v>
      </c>
      <c r="T22818" s="34">
        <v>162</v>
      </c>
      <c r="U22818" s="34">
        <v>140</v>
      </c>
      <c r="V22818" s="34">
        <v>199</v>
      </c>
      <c r="W22818" s="34">
        <v>195</v>
      </c>
      <c r="X22818" s="34">
        <v>182</v>
      </c>
      <c r="Y22818" s="34">
        <v>147</v>
      </c>
      <c r="Z22818" s="34">
        <v>151</v>
      </c>
      <c r="AA22818" s="34">
        <v>110</v>
      </c>
      <c r="AB22818" s="34">
        <v>158</v>
      </c>
      <c r="AC22818" s="34">
        <v>199</v>
      </c>
    </row>
    <row r="22819" spans="1:29" x14ac:dyDescent="0.2">
      <c r="A22819" s="34" t="s">
        <v>83312</v>
      </c>
      <c r="B22819" s="34">
        <v>108</v>
      </c>
      <c r="C22819" s="34">
        <v>77</v>
      </c>
      <c r="D22819" s="34">
        <v>79</v>
      </c>
      <c r="E22819" s="34">
        <v>63</v>
      </c>
      <c r="F22819" s="34">
        <v>111</v>
      </c>
      <c r="G22819" s="34">
        <v>98</v>
      </c>
      <c r="H22819" s="34">
        <v>121</v>
      </c>
      <c r="I22819" s="34">
        <v>87</v>
      </c>
      <c r="J22819" s="34">
        <v>91</v>
      </c>
      <c r="K22819" s="34">
        <v>89</v>
      </c>
      <c r="L22819" s="34">
        <v>97</v>
      </c>
      <c r="M22819" s="34">
        <v>101</v>
      </c>
      <c r="N22819" s="34">
        <v>74</v>
      </c>
      <c r="O22819" s="34">
        <v>82</v>
      </c>
      <c r="P22819" s="34">
        <v>84</v>
      </c>
      <c r="Q22819" s="34">
        <v>122</v>
      </c>
      <c r="R22819" s="34">
        <v>139</v>
      </c>
      <c r="S22819" s="34">
        <v>93</v>
      </c>
      <c r="T22819" s="34">
        <v>159</v>
      </c>
      <c r="U22819" s="34">
        <v>99</v>
      </c>
      <c r="V22819" s="34">
        <v>95</v>
      </c>
      <c r="W22819" s="34">
        <v>172</v>
      </c>
      <c r="X22819" s="34">
        <v>75</v>
      </c>
      <c r="Y22819" s="34">
        <v>126</v>
      </c>
      <c r="Z22819" s="34">
        <v>73</v>
      </c>
      <c r="AA22819" s="34">
        <v>103</v>
      </c>
      <c r="AB22819" s="34">
        <v>131</v>
      </c>
      <c r="AC22819" s="34">
        <v>201</v>
      </c>
    </row>
    <row r="22820" spans="1:29" x14ac:dyDescent="0.2">
      <c r="A22820" s="34" t="s">
        <v>83313</v>
      </c>
      <c r="B22820" s="34">
        <v>114</v>
      </c>
      <c r="C22820" s="34">
        <v>81</v>
      </c>
      <c r="D22820" s="34">
        <v>139</v>
      </c>
      <c r="E22820" s="34">
        <v>92</v>
      </c>
      <c r="F22820" s="34">
        <v>89</v>
      </c>
      <c r="G22820" s="34">
        <v>129</v>
      </c>
      <c r="H22820" s="34">
        <v>130</v>
      </c>
      <c r="I22820" s="34">
        <v>67</v>
      </c>
      <c r="J22820" s="34">
        <v>110</v>
      </c>
      <c r="K22820" s="34">
        <v>80</v>
      </c>
      <c r="L22820" s="34">
        <v>129</v>
      </c>
      <c r="M22820" s="34">
        <v>64</v>
      </c>
      <c r="N22820" s="34">
        <v>110</v>
      </c>
      <c r="O22820" s="34">
        <v>99</v>
      </c>
      <c r="P22820" s="34">
        <v>116</v>
      </c>
      <c r="Q22820" s="34">
        <v>110</v>
      </c>
      <c r="R22820" s="34">
        <v>138</v>
      </c>
      <c r="S22820" s="34">
        <v>127</v>
      </c>
      <c r="T22820" s="34">
        <v>166</v>
      </c>
      <c r="U22820" s="34">
        <v>116</v>
      </c>
      <c r="V22820" s="34">
        <v>119</v>
      </c>
      <c r="W22820" s="34">
        <v>113</v>
      </c>
      <c r="X22820" s="34">
        <v>153</v>
      </c>
      <c r="Y22820" s="34">
        <v>142</v>
      </c>
      <c r="Z22820" s="34">
        <v>139</v>
      </c>
      <c r="AA22820" s="34">
        <v>116</v>
      </c>
      <c r="AB22820" s="34">
        <v>213</v>
      </c>
      <c r="AC22820" s="34">
        <v>153</v>
      </c>
    </row>
    <row r="22821" spans="1:29" x14ac:dyDescent="0.2">
      <c r="A22821" s="34" t="s">
        <v>83314</v>
      </c>
      <c r="B22821" s="34">
        <v>124</v>
      </c>
      <c r="C22821" s="34">
        <v>62</v>
      </c>
      <c r="D22821" s="34">
        <v>85</v>
      </c>
      <c r="E22821" s="34">
        <v>65</v>
      </c>
      <c r="F22821" s="34">
        <v>70</v>
      </c>
      <c r="G22821" s="34">
        <v>79</v>
      </c>
      <c r="H22821" s="34">
        <v>106</v>
      </c>
      <c r="I22821" s="34">
        <v>46</v>
      </c>
      <c r="J22821" s="34">
        <v>82</v>
      </c>
      <c r="K22821" s="34">
        <v>77</v>
      </c>
      <c r="L22821" s="34">
        <v>84</v>
      </c>
      <c r="M22821" s="34">
        <v>58</v>
      </c>
      <c r="N22821" s="34">
        <v>47</v>
      </c>
      <c r="O22821" s="34">
        <v>99</v>
      </c>
      <c r="P22821" s="34">
        <v>92</v>
      </c>
      <c r="Q22821" s="34">
        <v>118</v>
      </c>
      <c r="R22821" s="34">
        <v>135</v>
      </c>
      <c r="S22821" s="34">
        <v>90</v>
      </c>
      <c r="T22821" s="34">
        <v>133</v>
      </c>
      <c r="U22821" s="34">
        <v>78</v>
      </c>
      <c r="V22821" s="34">
        <v>89</v>
      </c>
      <c r="W22821" s="34">
        <v>96</v>
      </c>
      <c r="X22821" s="34">
        <v>124</v>
      </c>
      <c r="Y22821" s="34">
        <v>171</v>
      </c>
      <c r="Z22821" s="34">
        <v>80</v>
      </c>
      <c r="AA22821" s="34">
        <v>97</v>
      </c>
      <c r="AB22821" s="34">
        <v>134</v>
      </c>
      <c r="AC22821" s="34">
        <v>136</v>
      </c>
    </row>
    <row r="22822" spans="1:29" x14ac:dyDescent="0.2">
      <c r="A22822" s="34" t="s">
        <v>83315</v>
      </c>
      <c r="B22822" s="34">
        <v>83</v>
      </c>
      <c r="C22822" s="34">
        <v>52</v>
      </c>
      <c r="D22822" s="34">
        <v>76</v>
      </c>
      <c r="E22822" s="34">
        <v>55</v>
      </c>
      <c r="F22822" s="34">
        <v>64</v>
      </c>
      <c r="G22822" s="34">
        <v>40</v>
      </c>
      <c r="H22822" s="34">
        <v>65</v>
      </c>
      <c r="I22822" s="34">
        <v>42</v>
      </c>
      <c r="J22822" s="34">
        <v>73</v>
      </c>
      <c r="K22822" s="34">
        <v>51</v>
      </c>
      <c r="L22822" s="34">
        <v>43</v>
      </c>
      <c r="M22822" s="34">
        <v>39</v>
      </c>
      <c r="N22822" s="34">
        <v>65</v>
      </c>
      <c r="O22822" s="34">
        <v>51</v>
      </c>
      <c r="P22822" s="34">
        <v>71</v>
      </c>
      <c r="Q22822" s="34">
        <v>79</v>
      </c>
      <c r="R22822" s="34">
        <v>102</v>
      </c>
      <c r="S22822" s="34">
        <v>79</v>
      </c>
      <c r="T22822" s="34">
        <v>77</v>
      </c>
      <c r="U22822" s="34">
        <v>76</v>
      </c>
      <c r="V22822" s="34">
        <v>82</v>
      </c>
      <c r="W22822" s="34">
        <v>120</v>
      </c>
      <c r="X22822" s="34">
        <v>100</v>
      </c>
      <c r="Y22822" s="34">
        <v>80</v>
      </c>
      <c r="Z22822" s="34">
        <v>82</v>
      </c>
      <c r="AA22822" s="34">
        <v>90</v>
      </c>
      <c r="AB22822" s="34">
        <v>70</v>
      </c>
      <c r="AC22822" s="34">
        <v>82</v>
      </c>
    </row>
    <row r="22823" spans="1:29" x14ac:dyDescent="0.2">
      <c r="A22823" s="34" t="s">
        <v>83316</v>
      </c>
      <c r="B22823" s="34">
        <v>81</v>
      </c>
      <c r="C22823" s="34">
        <v>65</v>
      </c>
      <c r="D22823" s="34">
        <v>72</v>
      </c>
      <c r="E22823" s="34">
        <v>72</v>
      </c>
      <c r="F22823" s="34">
        <v>82</v>
      </c>
      <c r="G22823" s="34">
        <v>71</v>
      </c>
      <c r="H22823" s="34">
        <v>72</v>
      </c>
      <c r="I22823" s="34">
        <v>56</v>
      </c>
      <c r="J22823" s="34">
        <v>101</v>
      </c>
      <c r="K22823" s="34">
        <v>49</v>
      </c>
      <c r="L22823" s="34">
        <v>94</v>
      </c>
      <c r="M22823" s="34">
        <v>62</v>
      </c>
      <c r="N22823" s="34">
        <v>70</v>
      </c>
      <c r="O22823" s="34">
        <v>69</v>
      </c>
      <c r="P22823" s="34">
        <v>96</v>
      </c>
      <c r="Q22823" s="34">
        <v>60</v>
      </c>
      <c r="R22823" s="34">
        <v>95</v>
      </c>
      <c r="S22823" s="34">
        <v>59</v>
      </c>
      <c r="T22823" s="34">
        <v>119</v>
      </c>
      <c r="U22823" s="34">
        <v>63</v>
      </c>
      <c r="V22823" s="34">
        <v>162</v>
      </c>
      <c r="W22823" s="34">
        <v>84</v>
      </c>
      <c r="X22823" s="34">
        <v>121</v>
      </c>
      <c r="Y22823" s="34">
        <v>98</v>
      </c>
      <c r="Z22823" s="34">
        <v>78</v>
      </c>
      <c r="AA22823" s="34">
        <v>68</v>
      </c>
      <c r="AB22823" s="34">
        <v>126</v>
      </c>
      <c r="AC22823" s="34">
        <v>116</v>
      </c>
    </row>
    <row r="22824" spans="1:29" x14ac:dyDescent="0.2">
      <c r="A22824" s="34" t="s">
        <v>83317</v>
      </c>
      <c r="B22824" s="34">
        <v>64</v>
      </c>
      <c r="C22824" s="34">
        <v>140</v>
      </c>
      <c r="D22824" s="34">
        <v>87</v>
      </c>
      <c r="E22824" s="34">
        <v>142</v>
      </c>
      <c r="F22824" s="34">
        <v>122</v>
      </c>
      <c r="G22824" s="34">
        <v>119</v>
      </c>
      <c r="H22824" s="34">
        <v>122</v>
      </c>
      <c r="I22824" s="34">
        <v>130</v>
      </c>
      <c r="J22824" s="34">
        <v>122</v>
      </c>
      <c r="K22824" s="34">
        <v>199</v>
      </c>
      <c r="L22824" s="34">
        <v>113</v>
      </c>
      <c r="M22824" s="34">
        <v>169</v>
      </c>
      <c r="N22824" s="34">
        <v>91</v>
      </c>
      <c r="O22824" s="34">
        <v>113</v>
      </c>
      <c r="P22824" s="34">
        <v>105</v>
      </c>
      <c r="Q22824" s="34">
        <v>240</v>
      </c>
      <c r="R22824" s="34">
        <v>126</v>
      </c>
      <c r="S22824" s="34">
        <v>136</v>
      </c>
      <c r="T22824" s="34">
        <v>167</v>
      </c>
      <c r="U22824" s="34">
        <v>164</v>
      </c>
      <c r="V22824" s="34">
        <v>97</v>
      </c>
      <c r="W22824" s="34">
        <v>200</v>
      </c>
      <c r="X22824" s="34">
        <v>167</v>
      </c>
      <c r="Y22824" s="34">
        <v>209</v>
      </c>
      <c r="Z22824" s="34">
        <v>167</v>
      </c>
      <c r="AA22824" s="34">
        <v>182</v>
      </c>
      <c r="AB22824" s="34">
        <v>161</v>
      </c>
      <c r="AC22824" s="34">
        <v>264</v>
      </c>
    </row>
    <row r="22825" spans="1:29" x14ac:dyDescent="0.2">
      <c r="A22825" s="34" t="s">
        <v>83318</v>
      </c>
      <c r="B22825" s="34">
        <v>0</v>
      </c>
      <c r="C22825" s="34">
        <v>0</v>
      </c>
      <c r="D22825" s="34">
        <v>0</v>
      </c>
      <c r="E22825" s="34">
        <v>0</v>
      </c>
      <c r="F22825" s="34">
        <v>0</v>
      </c>
      <c r="G22825" s="34">
        <v>0</v>
      </c>
      <c r="H22825" s="34">
        <v>0</v>
      </c>
      <c r="I22825" s="34">
        <v>0</v>
      </c>
      <c r="J22825" s="34">
        <v>0</v>
      </c>
      <c r="K22825" s="34">
        <v>0</v>
      </c>
      <c r="L22825" s="34">
        <v>0</v>
      </c>
      <c r="M22825" s="34">
        <v>0</v>
      </c>
      <c r="N22825" s="34">
        <v>0</v>
      </c>
      <c r="O22825" s="34">
        <v>0</v>
      </c>
      <c r="P22825" s="34">
        <v>0</v>
      </c>
      <c r="Q22825" s="34">
        <v>0</v>
      </c>
      <c r="R22825" s="34">
        <v>0</v>
      </c>
      <c r="S22825" s="34">
        <v>0</v>
      </c>
      <c r="T22825" s="34">
        <v>0</v>
      </c>
      <c r="U22825" s="34">
        <v>0</v>
      </c>
      <c r="V22825" s="34">
        <v>0</v>
      </c>
      <c r="W22825" s="34">
        <v>0</v>
      </c>
      <c r="X22825" s="34">
        <v>0</v>
      </c>
      <c r="Y22825" s="34">
        <v>0</v>
      </c>
      <c r="Z22825" s="34">
        <v>0</v>
      </c>
      <c r="AA22825" s="34">
        <v>0</v>
      </c>
      <c r="AB22825" s="34">
        <v>0</v>
      </c>
      <c r="AC22825" s="34">
        <v>0</v>
      </c>
    </row>
    <row r="22826" spans="1:29" x14ac:dyDescent="0.2">
      <c r="A22826" s="34" t="s">
        <v>83319</v>
      </c>
      <c r="B22826" s="34">
        <v>115</v>
      </c>
      <c r="C22826" s="34">
        <v>37</v>
      </c>
      <c r="D22826" s="34">
        <v>75</v>
      </c>
      <c r="E22826" s="34">
        <v>36</v>
      </c>
      <c r="F22826" s="34">
        <v>55</v>
      </c>
      <c r="G22826" s="34">
        <v>73</v>
      </c>
      <c r="H22826" s="34">
        <v>44</v>
      </c>
      <c r="I22826" s="34">
        <v>41</v>
      </c>
      <c r="J22826" s="34">
        <v>76</v>
      </c>
      <c r="K22826" s="34">
        <v>39</v>
      </c>
      <c r="L22826" s="34">
        <v>50</v>
      </c>
      <c r="M22826" s="34">
        <v>43</v>
      </c>
      <c r="N22826" s="34">
        <v>46</v>
      </c>
      <c r="O22826" s="34">
        <v>55</v>
      </c>
      <c r="P22826" s="34">
        <v>82</v>
      </c>
      <c r="Q22826" s="34">
        <v>65</v>
      </c>
      <c r="R22826" s="34">
        <v>70</v>
      </c>
      <c r="S22826" s="34">
        <v>61</v>
      </c>
      <c r="T22826" s="34">
        <v>93</v>
      </c>
      <c r="U22826" s="34">
        <v>66</v>
      </c>
      <c r="V22826" s="34">
        <v>68</v>
      </c>
      <c r="W22826" s="34">
        <v>79</v>
      </c>
      <c r="X22826" s="34">
        <v>48</v>
      </c>
      <c r="Y22826" s="34">
        <v>48</v>
      </c>
      <c r="Z22826" s="34">
        <v>67</v>
      </c>
      <c r="AA22826" s="34">
        <v>57</v>
      </c>
      <c r="AB22826" s="34">
        <v>93</v>
      </c>
      <c r="AC22826" s="34">
        <v>88</v>
      </c>
    </row>
    <row r="22827" spans="1:29" x14ac:dyDescent="0.2">
      <c r="A22827" s="34" t="s">
        <v>83320</v>
      </c>
      <c r="B22827" s="34">
        <v>401</v>
      </c>
      <c r="C22827" s="34">
        <v>230</v>
      </c>
      <c r="D22827" s="34">
        <v>337</v>
      </c>
      <c r="E22827" s="34">
        <v>250</v>
      </c>
      <c r="F22827" s="34">
        <v>403</v>
      </c>
      <c r="G22827" s="34">
        <v>264</v>
      </c>
      <c r="H22827" s="34">
        <v>460</v>
      </c>
      <c r="I22827" s="34">
        <v>258</v>
      </c>
      <c r="J22827" s="34">
        <v>499</v>
      </c>
      <c r="K22827" s="34">
        <v>269</v>
      </c>
      <c r="L22827" s="34">
        <v>557</v>
      </c>
      <c r="M22827" s="34">
        <v>265</v>
      </c>
      <c r="N22827" s="34">
        <v>391</v>
      </c>
      <c r="O22827" s="34">
        <v>284</v>
      </c>
      <c r="P22827" s="34">
        <v>409</v>
      </c>
      <c r="Q22827" s="34">
        <v>468</v>
      </c>
      <c r="R22827" s="34">
        <v>638</v>
      </c>
      <c r="S22827" s="34">
        <v>266</v>
      </c>
      <c r="T22827" s="34">
        <v>710</v>
      </c>
      <c r="U22827" s="34">
        <v>297</v>
      </c>
      <c r="V22827" s="34">
        <v>531</v>
      </c>
      <c r="W22827" s="34">
        <v>518</v>
      </c>
      <c r="X22827" s="34">
        <v>562</v>
      </c>
      <c r="Y22827" s="34">
        <v>462</v>
      </c>
      <c r="Z22827" s="34">
        <v>394</v>
      </c>
      <c r="AA22827" s="34">
        <v>359</v>
      </c>
      <c r="AB22827" s="34">
        <v>746</v>
      </c>
      <c r="AC22827" s="34">
        <v>459</v>
      </c>
    </row>
    <row r="22828" spans="1:29" x14ac:dyDescent="0.2">
      <c r="A22828" s="34" t="s">
        <v>83321</v>
      </c>
      <c r="B22828" s="34">
        <v>104</v>
      </c>
      <c r="C22828" s="34">
        <v>63</v>
      </c>
      <c r="D22828" s="34">
        <v>65</v>
      </c>
      <c r="E22828" s="34">
        <v>42</v>
      </c>
      <c r="F22828" s="34">
        <v>52</v>
      </c>
      <c r="G22828" s="34">
        <v>50</v>
      </c>
      <c r="H22828" s="34">
        <v>65</v>
      </c>
      <c r="I22828" s="34">
        <v>49</v>
      </c>
      <c r="J22828" s="34">
        <v>68</v>
      </c>
      <c r="K22828" s="34">
        <v>44</v>
      </c>
      <c r="L22828" s="34">
        <v>38</v>
      </c>
      <c r="M22828" s="34">
        <v>50</v>
      </c>
      <c r="N22828" s="34">
        <v>52</v>
      </c>
      <c r="O22828" s="34">
        <v>51</v>
      </c>
      <c r="P22828" s="34">
        <v>47</v>
      </c>
      <c r="Q22828" s="34">
        <v>63</v>
      </c>
      <c r="R22828" s="34">
        <v>71</v>
      </c>
      <c r="S22828" s="34">
        <v>68</v>
      </c>
      <c r="T22828" s="34">
        <v>68</v>
      </c>
      <c r="U22828" s="34">
        <v>34</v>
      </c>
      <c r="V22828" s="34">
        <v>82</v>
      </c>
      <c r="W22828" s="34">
        <v>74</v>
      </c>
      <c r="X22828" s="34">
        <v>79</v>
      </c>
      <c r="Y22828" s="34">
        <v>44</v>
      </c>
      <c r="Z22828" s="34">
        <v>74</v>
      </c>
      <c r="AA22828" s="34">
        <v>43</v>
      </c>
      <c r="AB22828" s="34">
        <v>56</v>
      </c>
      <c r="AC22828" s="34">
        <v>87</v>
      </c>
    </row>
    <row r="22829" spans="1:29" x14ac:dyDescent="0.2">
      <c r="A22829" s="34" t="s">
        <v>83322</v>
      </c>
      <c r="B22829" s="34">
        <v>161</v>
      </c>
      <c r="C22829" s="34">
        <v>91</v>
      </c>
      <c r="D22829" s="34">
        <v>103</v>
      </c>
      <c r="E22829" s="34">
        <v>106</v>
      </c>
      <c r="F22829" s="34">
        <v>103</v>
      </c>
      <c r="G22829" s="34">
        <v>59</v>
      </c>
      <c r="H22829" s="34">
        <v>111</v>
      </c>
      <c r="I22829" s="34">
        <v>80</v>
      </c>
      <c r="J22829" s="34">
        <v>115</v>
      </c>
      <c r="K22829" s="34">
        <v>162</v>
      </c>
      <c r="L22829" s="34">
        <v>124</v>
      </c>
      <c r="M22829" s="34">
        <v>133</v>
      </c>
      <c r="N22829" s="34">
        <v>111</v>
      </c>
      <c r="O22829" s="34">
        <v>100</v>
      </c>
      <c r="P22829" s="34">
        <v>86</v>
      </c>
      <c r="Q22829" s="34">
        <v>170</v>
      </c>
      <c r="R22829" s="34">
        <v>144</v>
      </c>
      <c r="S22829" s="34">
        <v>114</v>
      </c>
      <c r="T22829" s="34">
        <v>165</v>
      </c>
      <c r="U22829" s="34">
        <v>115</v>
      </c>
      <c r="V22829" s="34">
        <v>156</v>
      </c>
      <c r="W22829" s="34">
        <v>220</v>
      </c>
      <c r="X22829" s="34">
        <v>163</v>
      </c>
      <c r="Y22829" s="34">
        <v>167</v>
      </c>
      <c r="Z22829" s="34">
        <v>103</v>
      </c>
      <c r="AA22829" s="34">
        <v>146</v>
      </c>
      <c r="AB22829" s="34">
        <v>183</v>
      </c>
      <c r="AC22829" s="34">
        <v>217</v>
      </c>
    </row>
    <row r="22830" spans="1:29" x14ac:dyDescent="0.2">
      <c r="A22830" s="34" t="s">
        <v>83323</v>
      </c>
      <c r="B22830" s="34">
        <v>191</v>
      </c>
      <c r="C22830" s="34">
        <v>153</v>
      </c>
      <c r="D22830" s="34">
        <v>189</v>
      </c>
      <c r="E22830" s="34">
        <v>155</v>
      </c>
      <c r="F22830" s="34">
        <v>199</v>
      </c>
      <c r="G22830" s="34">
        <v>159</v>
      </c>
      <c r="H22830" s="34">
        <v>210</v>
      </c>
      <c r="I22830" s="34">
        <v>144</v>
      </c>
      <c r="J22830" s="34">
        <v>216</v>
      </c>
      <c r="K22830" s="34">
        <v>159</v>
      </c>
      <c r="L22830" s="34">
        <v>184</v>
      </c>
      <c r="M22830" s="34">
        <v>159</v>
      </c>
      <c r="N22830" s="34">
        <v>151</v>
      </c>
      <c r="O22830" s="34">
        <v>104</v>
      </c>
      <c r="P22830" s="34">
        <v>182</v>
      </c>
      <c r="Q22830" s="34">
        <v>244</v>
      </c>
      <c r="R22830" s="34">
        <v>215</v>
      </c>
      <c r="S22830" s="34">
        <v>199</v>
      </c>
      <c r="T22830" s="34">
        <v>238</v>
      </c>
      <c r="U22830" s="34">
        <v>177</v>
      </c>
      <c r="V22830" s="34">
        <v>221</v>
      </c>
      <c r="W22830" s="34">
        <v>241</v>
      </c>
      <c r="X22830" s="34">
        <v>240</v>
      </c>
      <c r="Y22830" s="34">
        <v>214</v>
      </c>
      <c r="Z22830" s="34">
        <v>189</v>
      </c>
      <c r="AA22830" s="34">
        <v>208</v>
      </c>
      <c r="AB22830" s="34">
        <v>307</v>
      </c>
      <c r="AC22830" s="34">
        <v>271</v>
      </c>
    </row>
    <row r="22831" spans="1:29" x14ac:dyDescent="0.2">
      <c r="A22831" s="34" t="s">
        <v>83324</v>
      </c>
      <c r="B22831" s="34">
        <v>36</v>
      </c>
      <c r="C22831" s="34">
        <v>20</v>
      </c>
      <c r="D22831" s="34">
        <v>48</v>
      </c>
      <c r="E22831" s="34">
        <v>54</v>
      </c>
      <c r="F22831" s="34">
        <v>39</v>
      </c>
      <c r="G22831" s="34">
        <v>43</v>
      </c>
      <c r="H22831" s="34">
        <v>65</v>
      </c>
      <c r="I22831" s="34">
        <v>16</v>
      </c>
      <c r="J22831" s="34">
        <v>47</v>
      </c>
      <c r="K22831" s="34">
        <v>29</v>
      </c>
      <c r="L22831" s="34">
        <v>33</v>
      </c>
      <c r="M22831" s="34">
        <v>39</v>
      </c>
      <c r="N22831" s="34">
        <v>35</v>
      </c>
      <c r="O22831" s="34">
        <v>66</v>
      </c>
      <c r="P22831" s="34">
        <v>29</v>
      </c>
      <c r="Q22831" s="34">
        <v>43</v>
      </c>
      <c r="R22831" s="34">
        <v>67</v>
      </c>
      <c r="S22831" s="34">
        <v>47</v>
      </c>
      <c r="T22831" s="34">
        <v>38</v>
      </c>
      <c r="U22831" s="34">
        <v>32</v>
      </c>
      <c r="V22831" s="34">
        <v>61</v>
      </c>
      <c r="W22831" s="34">
        <v>31</v>
      </c>
      <c r="X22831" s="34">
        <v>89</v>
      </c>
      <c r="Y22831" s="34">
        <v>41</v>
      </c>
      <c r="Z22831" s="34">
        <v>27</v>
      </c>
      <c r="AA22831" s="34">
        <v>37</v>
      </c>
      <c r="AB22831" s="34">
        <v>30</v>
      </c>
      <c r="AC22831" s="34">
        <v>49</v>
      </c>
    </row>
    <row r="22832" spans="1:29" x14ac:dyDescent="0.2">
      <c r="A22832" s="34" t="s">
        <v>83325</v>
      </c>
      <c r="B22832" s="34">
        <v>144</v>
      </c>
      <c r="C22832" s="34">
        <v>116</v>
      </c>
      <c r="D22832" s="34">
        <v>142</v>
      </c>
      <c r="E22832" s="34">
        <v>121</v>
      </c>
      <c r="F22832" s="34">
        <v>184</v>
      </c>
      <c r="G22832" s="34">
        <v>102</v>
      </c>
      <c r="H22832" s="34">
        <v>187</v>
      </c>
      <c r="I22832" s="34">
        <v>90</v>
      </c>
      <c r="J22832" s="34">
        <v>185</v>
      </c>
      <c r="K22832" s="34">
        <v>133</v>
      </c>
      <c r="L22832" s="34">
        <v>203</v>
      </c>
      <c r="M22832" s="34">
        <v>116</v>
      </c>
      <c r="N22832" s="34">
        <v>148</v>
      </c>
      <c r="O22832" s="34">
        <v>89</v>
      </c>
      <c r="P22832" s="34">
        <v>174</v>
      </c>
      <c r="Q22832" s="34">
        <v>158</v>
      </c>
      <c r="R22832" s="34">
        <v>251</v>
      </c>
      <c r="S22832" s="34">
        <v>135</v>
      </c>
      <c r="T22832" s="34">
        <v>267</v>
      </c>
      <c r="U22832" s="34">
        <v>127</v>
      </c>
      <c r="V22832" s="34">
        <v>222</v>
      </c>
      <c r="W22832" s="34">
        <v>241</v>
      </c>
      <c r="X22832" s="34">
        <v>268</v>
      </c>
      <c r="Y22832" s="34">
        <v>176</v>
      </c>
      <c r="Z22832" s="34">
        <v>192</v>
      </c>
      <c r="AA22832" s="34">
        <v>124</v>
      </c>
      <c r="AB22832" s="34">
        <v>271</v>
      </c>
      <c r="AC22832" s="34">
        <v>137</v>
      </c>
    </row>
    <row r="22833" spans="1:29" x14ac:dyDescent="0.2">
      <c r="A22833" s="34" t="s">
        <v>83326</v>
      </c>
      <c r="B22833" s="34">
        <v>38</v>
      </c>
      <c r="C22833" s="34">
        <v>15</v>
      </c>
      <c r="D22833" s="34">
        <v>47</v>
      </c>
      <c r="E22833" s="34">
        <v>39</v>
      </c>
      <c r="F22833" s="34">
        <v>55</v>
      </c>
      <c r="G22833" s="34">
        <v>44</v>
      </c>
      <c r="H22833" s="34">
        <v>23</v>
      </c>
      <c r="I22833" s="34">
        <v>34</v>
      </c>
      <c r="J22833" s="34">
        <v>39</v>
      </c>
      <c r="K22833" s="34">
        <v>48</v>
      </c>
      <c r="L22833" s="34">
        <v>40</v>
      </c>
      <c r="M22833" s="34">
        <v>29</v>
      </c>
      <c r="N22833" s="34">
        <v>30</v>
      </c>
      <c r="O22833" s="34">
        <v>33</v>
      </c>
      <c r="P22833" s="34">
        <v>49</v>
      </c>
      <c r="Q22833" s="34">
        <v>44</v>
      </c>
      <c r="R22833" s="34">
        <v>100</v>
      </c>
      <c r="S22833" s="34">
        <v>32</v>
      </c>
      <c r="T22833" s="34">
        <v>56</v>
      </c>
      <c r="U22833" s="34">
        <v>45</v>
      </c>
      <c r="V22833" s="34">
        <v>43</v>
      </c>
      <c r="W22833" s="34">
        <v>37</v>
      </c>
      <c r="X22833" s="34">
        <v>74</v>
      </c>
      <c r="Y22833" s="34">
        <v>33</v>
      </c>
      <c r="Z22833" s="34">
        <v>58</v>
      </c>
      <c r="AA22833" s="34">
        <v>46</v>
      </c>
      <c r="AB22833" s="34">
        <v>43</v>
      </c>
      <c r="AC22833" s="34">
        <v>75</v>
      </c>
    </row>
    <row r="22834" spans="1:29" x14ac:dyDescent="0.2">
      <c r="A22834" s="34" t="s">
        <v>83327</v>
      </c>
      <c r="B22834" s="34">
        <v>95</v>
      </c>
      <c r="C22834" s="34">
        <v>37</v>
      </c>
      <c r="D22834" s="34">
        <v>80</v>
      </c>
      <c r="E22834" s="34">
        <v>69</v>
      </c>
      <c r="F22834" s="34">
        <v>60</v>
      </c>
      <c r="G22834" s="34">
        <v>50</v>
      </c>
      <c r="H22834" s="34">
        <v>71</v>
      </c>
      <c r="I22834" s="34">
        <v>78</v>
      </c>
      <c r="J22834" s="34">
        <v>62</v>
      </c>
      <c r="K22834" s="34">
        <v>100</v>
      </c>
      <c r="L22834" s="34">
        <v>57</v>
      </c>
      <c r="M22834" s="34">
        <v>60</v>
      </c>
      <c r="N22834" s="34">
        <v>40</v>
      </c>
      <c r="O22834" s="34">
        <v>60</v>
      </c>
      <c r="P22834" s="34">
        <v>46</v>
      </c>
      <c r="Q22834" s="34">
        <v>99</v>
      </c>
      <c r="R22834" s="34">
        <v>108</v>
      </c>
      <c r="S22834" s="34">
        <v>91</v>
      </c>
      <c r="T22834" s="34">
        <v>75</v>
      </c>
      <c r="U22834" s="34">
        <v>76</v>
      </c>
      <c r="V22834" s="34">
        <v>85</v>
      </c>
      <c r="W22834" s="34">
        <v>100</v>
      </c>
      <c r="X22834" s="34">
        <v>56</v>
      </c>
      <c r="Y22834" s="34">
        <v>102</v>
      </c>
      <c r="Z22834" s="34">
        <v>81</v>
      </c>
      <c r="AA22834" s="34">
        <v>76</v>
      </c>
      <c r="AB22834" s="34">
        <v>93</v>
      </c>
      <c r="AC22834" s="34">
        <v>111</v>
      </c>
    </row>
    <row r="22835" spans="1:29" x14ac:dyDescent="0.2">
      <c r="A22835" s="34" t="s">
        <v>83328</v>
      </c>
      <c r="B22835" s="34">
        <v>364</v>
      </c>
      <c r="C22835" s="34">
        <v>200</v>
      </c>
      <c r="D22835" s="34">
        <v>346</v>
      </c>
      <c r="E22835" s="34">
        <v>202</v>
      </c>
      <c r="F22835" s="34">
        <v>329</v>
      </c>
      <c r="G22835" s="34">
        <v>145</v>
      </c>
      <c r="H22835" s="34">
        <v>322</v>
      </c>
      <c r="I22835" s="34">
        <v>175</v>
      </c>
      <c r="J22835" s="34">
        <v>387</v>
      </c>
      <c r="K22835" s="34">
        <v>197</v>
      </c>
      <c r="L22835" s="34">
        <v>395</v>
      </c>
      <c r="M22835" s="34">
        <v>188</v>
      </c>
      <c r="N22835" s="34">
        <v>324</v>
      </c>
      <c r="O22835" s="34">
        <v>173</v>
      </c>
      <c r="P22835" s="34">
        <v>314</v>
      </c>
      <c r="Q22835" s="34">
        <v>305</v>
      </c>
      <c r="R22835" s="34">
        <v>482</v>
      </c>
      <c r="S22835" s="34">
        <v>287</v>
      </c>
      <c r="T22835" s="34">
        <v>549</v>
      </c>
      <c r="U22835" s="34">
        <v>212</v>
      </c>
      <c r="V22835" s="34">
        <v>474</v>
      </c>
      <c r="W22835" s="34">
        <v>288</v>
      </c>
      <c r="X22835" s="34">
        <v>474</v>
      </c>
      <c r="Y22835" s="34">
        <v>299</v>
      </c>
      <c r="Z22835" s="34">
        <v>301</v>
      </c>
      <c r="AA22835" s="34">
        <v>244</v>
      </c>
      <c r="AB22835" s="34">
        <v>569</v>
      </c>
      <c r="AC22835" s="34">
        <v>385</v>
      </c>
    </row>
    <row r="22836" spans="1:29" x14ac:dyDescent="0.2">
      <c r="A22836" s="34" t="s">
        <v>83329</v>
      </c>
      <c r="B22836" s="34">
        <v>69</v>
      </c>
      <c r="C22836" s="34">
        <v>74</v>
      </c>
      <c r="D22836" s="34">
        <v>84</v>
      </c>
      <c r="E22836" s="34">
        <v>79</v>
      </c>
      <c r="F22836" s="34">
        <v>100</v>
      </c>
      <c r="G22836" s="34">
        <v>80</v>
      </c>
      <c r="H22836" s="34">
        <v>98</v>
      </c>
      <c r="I22836" s="34">
        <v>66</v>
      </c>
      <c r="J22836" s="34">
        <v>56</v>
      </c>
      <c r="K22836" s="34">
        <v>68</v>
      </c>
      <c r="L22836" s="34">
        <v>82</v>
      </c>
      <c r="M22836" s="34">
        <v>62</v>
      </c>
      <c r="N22836" s="34">
        <v>74</v>
      </c>
      <c r="O22836" s="34">
        <v>61</v>
      </c>
      <c r="P22836" s="34">
        <v>73</v>
      </c>
      <c r="Q22836" s="34">
        <v>79</v>
      </c>
      <c r="R22836" s="34">
        <v>99</v>
      </c>
      <c r="S22836" s="34">
        <v>65</v>
      </c>
      <c r="T22836" s="34">
        <v>112</v>
      </c>
      <c r="U22836" s="34">
        <v>102</v>
      </c>
      <c r="V22836" s="34">
        <v>86</v>
      </c>
      <c r="W22836" s="34">
        <v>100</v>
      </c>
      <c r="X22836" s="34">
        <v>95</v>
      </c>
      <c r="Y22836" s="34">
        <v>117</v>
      </c>
      <c r="Z22836" s="34">
        <v>84</v>
      </c>
      <c r="AA22836" s="34">
        <v>97</v>
      </c>
      <c r="AB22836" s="34">
        <v>109</v>
      </c>
      <c r="AC22836" s="34">
        <v>135</v>
      </c>
    </row>
    <row r="22837" spans="1:29" x14ac:dyDescent="0.2">
      <c r="A22837" s="34" t="s">
        <v>83330</v>
      </c>
      <c r="B22837" s="34">
        <v>34</v>
      </c>
      <c r="C22837" s="34">
        <v>23</v>
      </c>
      <c r="D22837" s="34">
        <v>39</v>
      </c>
      <c r="E22837" s="34">
        <v>35</v>
      </c>
      <c r="F22837" s="34">
        <v>22</v>
      </c>
      <c r="G22837" s="34">
        <v>35</v>
      </c>
      <c r="H22837" s="34">
        <v>16</v>
      </c>
      <c r="I22837" s="34">
        <v>21</v>
      </c>
      <c r="J22837" s="34">
        <v>30</v>
      </c>
      <c r="K22837" s="34">
        <v>44</v>
      </c>
      <c r="L22837" s="34">
        <v>18</v>
      </c>
      <c r="M22837" s="34">
        <v>28</v>
      </c>
      <c r="N22837" s="34">
        <v>21</v>
      </c>
      <c r="O22837" s="34">
        <v>36</v>
      </c>
      <c r="P22837" s="34">
        <v>22</v>
      </c>
      <c r="Q22837" s="34">
        <v>65</v>
      </c>
      <c r="R22837" s="34">
        <v>27</v>
      </c>
      <c r="S22837" s="34">
        <v>37</v>
      </c>
      <c r="T22837" s="34">
        <v>21</v>
      </c>
      <c r="U22837" s="34">
        <v>31</v>
      </c>
      <c r="V22837" s="34">
        <v>31</v>
      </c>
      <c r="W22837" s="34">
        <v>45</v>
      </c>
      <c r="X22837" s="34">
        <v>33</v>
      </c>
      <c r="Y22837" s="34">
        <v>16</v>
      </c>
      <c r="Z22837" s="34">
        <v>34</v>
      </c>
      <c r="AA22837" s="34">
        <v>38</v>
      </c>
      <c r="AB22837" s="34">
        <v>31</v>
      </c>
      <c r="AC22837" s="34">
        <v>52</v>
      </c>
    </row>
    <row r="22838" spans="1:29" x14ac:dyDescent="0.2">
      <c r="A22838" s="34" t="s">
        <v>83331</v>
      </c>
      <c r="B22838" s="34">
        <v>495</v>
      </c>
      <c r="C22838" s="34">
        <v>422</v>
      </c>
      <c r="D22838" s="34">
        <v>504</v>
      </c>
      <c r="E22838" s="34">
        <v>540</v>
      </c>
      <c r="F22838" s="34">
        <v>566</v>
      </c>
      <c r="G22838" s="34">
        <v>488</v>
      </c>
      <c r="H22838" s="34">
        <v>551</v>
      </c>
      <c r="I22838" s="34">
        <v>394</v>
      </c>
      <c r="J22838" s="34">
        <v>518</v>
      </c>
      <c r="K22838" s="34">
        <v>444</v>
      </c>
      <c r="L22838" s="34">
        <v>551</v>
      </c>
      <c r="M22838" s="34">
        <v>426</v>
      </c>
      <c r="N22838" s="34">
        <v>538</v>
      </c>
      <c r="O22838" s="34">
        <v>409</v>
      </c>
      <c r="P22838" s="34">
        <v>547</v>
      </c>
      <c r="Q22838" s="34">
        <v>703</v>
      </c>
      <c r="R22838" s="34">
        <v>747</v>
      </c>
      <c r="S22838" s="34">
        <v>578</v>
      </c>
      <c r="T22838" s="34">
        <v>708</v>
      </c>
      <c r="U22838" s="34">
        <v>539</v>
      </c>
      <c r="V22838" s="34">
        <v>594</v>
      </c>
      <c r="W22838" s="34">
        <v>719</v>
      </c>
      <c r="X22838" s="34">
        <v>628</v>
      </c>
      <c r="Y22838" s="34">
        <v>761</v>
      </c>
      <c r="Z22838" s="34">
        <v>575</v>
      </c>
      <c r="AA22838" s="34">
        <v>627</v>
      </c>
      <c r="AB22838" s="34">
        <v>838</v>
      </c>
      <c r="AC22838" s="34">
        <v>842</v>
      </c>
    </row>
    <row r="22839" spans="1:29" x14ac:dyDescent="0.2">
      <c r="A22839" s="34" t="s">
        <v>83332</v>
      </c>
      <c r="B22839" s="34">
        <v>43</v>
      </c>
      <c r="C22839" s="34">
        <v>28</v>
      </c>
      <c r="D22839" s="34">
        <v>52</v>
      </c>
      <c r="E22839" s="34">
        <v>41</v>
      </c>
      <c r="F22839" s="34">
        <v>39</v>
      </c>
      <c r="G22839" s="34">
        <v>39</v>
      </c>
      <c r="H22839" s="34">
        <v>33</v>
      </c>
      <c r="I22839" s="34">
        <v>39</v>
      </c>
      <c r="J22839" s="34">
        <v>30</v>
      </c>
      <c r="K22839" s="34">
        <v>48</v>
      </c>
      <c r="L22839" s="34">
        <v>25</v>
      </c>
      <c r="M22839" s="34">
        <v>52</v>
      </c>
      <c r="N22839" s="34">
        <v>20</v>
      </c>
      <c r="O22839" s="34">
        <v>41</v>
      </c>
      <c r="P22839" s="34">
        <v>25</v>
      </c>
      <c r="Q22839" s="34">
        <v>40</v>
      </c>
      <c r="R22839" s="34">
        <v>51</v>
      </c>
      <c r="S22839" s="34">
        <v>55</v>
      </c>
      <c r="T22839" s="34">
        <v>31</v>
      </c>
      <c r="U22839" s="34">
        <v>34</v>
      </c>
      <c r="V22839" s="34">
        <v>56</v>
      </c>
      <c r="W22839" s="34">
        <v>44</v>
      </c>
      <c r="X22839" s="34">
        <v>41</v>
      </c>
      <c r="Y22839" s="34">
        <v>30</v>
      </c>
      <c r="Z22839" s="34">
        <v>29</v>
      </c>
      <c r="AA22839" s="34">
        <v>55</v>
      </c>
      <c r="AB22839" s="34">
        <v>39</v>
      </c>
      <c r="AC22839" s="34">
        <v>65</v>
      </c>
    </row>
    <row r="22840" spans="1:29" x14ac:dyDescent="0.2">
      <c r="A22840" s="34" t="s">
        <v>83333</v>
      </c>
      <c r="B22840" s="34">
        <v>75</v>
      </c>
      <c r="C22840" s="34">
        <v>98</v>
      </c>
      <c r="D22840" s="34">
        <v>105</v>
      </c>
      <c r="E22840" s="34">
        <v>106</v>
      </c>
      <c r="F22840" s="34">
        <v>108</v>
      </c>
      <c r="G22840" s="34">
        <v>102</v>
      </c>
      <c r="H22840" s="34">
        <v>107</v>
      </c>
      <c r="I22840" s="34">
        <v>146</v>
      </c>
      <c r="J22840" s="34">
        <v>94</v>
      </c>
      <c r="K22840" s="34">
        <v>97</v>
      </c>
      <c r="L22840" s="34">
        <v>74</v>
      </c>
      <c r="M22840" s="34">
        <v>82</v>
      </c>
      <c r="N22840" s="34">
        <v>93</v>
      </c>
      <c r="O22840" s="34">
        <v>83</v>
      </c>
      <c r="P22840" s="34">
        <v>90</v>
      </c>
      <c r="Q22840" s="34">
        <v>151</v>
      </c>
      <c r="R22840" s="34">
        <v>130</v>
      </c>
      <c r="S22840" s="34">
        <v>117</v>
      </c>
      <c r="T22840" s="34">
        <v>126</v>
      </c>
      <c r="U22840" s="34">
        <v>107</v>
      </c>
      <c r="V22840" s="34">
        <v>125</v>
      </c>
      <c r="W22840" s="34">
        <v>122</v>
      </c>
      <c r="X22840" s="34">
        <v>108</v>
      </c>
      <c r="Y22840" s="34">
        <v>105</v>
      </c>
      <c r="Z22840" s="34">
        <v>104</v>
      </c>
      <c r="AA22840" s="34">
        <v>154</v>
      </c>
      <c r="AB22840" s="34">
        <v>90</v>
      </c>
      <c r="AC22840" s="34">
        <v>144</v>
      </c>
    </row>
    <row r="22841" spans="1:29" x14ac:dyDescent="0.2">
      <c r="A22841" s="34" t="s">
        <v>83334</v>
      </c>
      <c r="B22841" s="34">
        <v>75</v>
      </c>
      <c r="C22841" s="34">
        <v>93</v>
      </c>
      <c r="D22841" s="34">
        <v>92</v>
      </c>
      <c r="E22841" s="34">
        <v>78</v>
      </c>
      <c r="F22841" s="34">
        <v>75</v>
      </c>
      <c r="G22841" s="34">
        <v>76</v>
      </c>
      <c r="H22841" s="34">
        <v>98</v>
      </c>
      <c r="I22841" s="34">
        <v>97</v>
      </c>
      <c r="J22841" s="34">
        <v>86</v>
      </c>
      <c r="K22841" s="34">
        <v>78</v>
      </c>
      <c r="L22841" s="34">
        <v>62</v>
      </c>
      <c r="M22841" s="34">
        <v>68</v>
      </c>
      <c r="N22841" s="34">
        <v>78</v>
      </c>
      <c r="O22841" s="34">
        <v>87</v>
      </c>
      <c r="P22841" s="34">
        <v>103</v>
      </c>
      <c r="Q22841" s="34">
        <v>93</v>
      </c>
      <c r="R22841" s="34">
        <v>109</v>
      </c>
      <c r="S22841" s="34">
        <v>111</v>
      </c>
      <c r="T22841" s="34">
        <v>114</v>
      </c>
      <c r="U22841" s="34">
        <v>80</v>
      </c>
      <c r="V22841" s="34">
        <v>85</v>
      </c>
      <c r="W22841" s="34">
        <v>79</v>
      </c>
      <c r="X22841" s="34">
        <v>136</v>
      </c>
      <c r="Y22841" s="34">
        <v>89</v>
      </c>
      <c r="Z22841" s="34">
        <v>103</v>
      </c>
      <c r="AA22841" s="34">
        <v>113</v>
      </c>
      <c r="AB22841" s="34">
        <v>113</v>
      </c>
      <c r="AC22841" s="34">
        <v>132</v>
      </c>
    </row>
    <row r="22842" spans="1:29" x14ac:dyDescent="0.2">
      <c r="A22842" s="34" t="s">
        <v>83335</v>
      </c>
      <c r="B22842" s="34">
        <v>74</v>
      </c>
      <c r="C22842" s="34">
        <v>42</v>
      </c>
      <c r="D22842" s="34">
        <v>57</v>
      </c>
      <c r="E22842" s="34">
        <v>62</v>
      </c>
      <c r="F22842" s="34">
        <v>52</v>
      </c>
      <c r="G22842" s="34">
        <v>73</v>
      </c>
      <c r="H22842" s="34">
        <v>67</v>
      </c>
      <c r="I22842" s="34">
        <v>46</v>
      </c>
      <c r="J22842" s="34">
        <v>50</v>
      </c>
      <c r="K22842" s="34">
        <v>41</v>
      </c>
      <c r="L22842" s="34">
        <v>44</v>
      </c>
      <c r="M22842" s="34">
        <v>64</v>
      </c>
      <c r="N22842" s="34">
        <v>62</v>
      </c>
      <c r="O22842" s="34">
        <v>39</v>
      </c>
      <c r="P22842" s="34">
        <v>83</v>
      </c>
      <c r="Q22842" s="34">
        <v>85</v>
      </c>
      <c r="R22842" s="34">
        <v>91</v>
      </c>
      <c r="S22842" s="34">
        <v>78</v>
      </c>
      <c r="T22842" s="34">
        <v>70</v>
      </c>
      <c r="U22842" s="34">
        <v>60</v>
      </c>
      <c r="V22842" s="34">
        <v>49</v>
      </c>
      <c r="W22842" s="34">
        <v>80</v>
      </c>
      <c r="X22842" s="34">
        <v>54</v>
      </c>
      <c r="Y22842" s="34">
        <v>60</v>
      </c>
      <c r="Z22842" s="34">
        <v>65</v>
      </c>
      <c r="AA22842" s="34">
        <v>68</v>
      </c>
      <c r="AB22842" s="34">
        <v>81</v>
      </c>
      <c r="AC22842" s="34">
        <v>107</v>
      </c>
    </row>
    <row r="22843" spans="1:29" x14ac:dyDescent="0.2">
      <c r="A22843" s="34" t="s">
        <v>83336</v>
      </c>
      <c r="B22843" s="34">
        <v>48</v>
      </c>
      <c r="C22843" s="34">
        <v>28</v>
      </c>
      <c r="D22843" s="34">
        <v>40</v>
      </c>
      <c r="E22843" s="34">
        <v>53</v>
      </c>
      <c r="F22843" s="34">
        <v>28</v>
      </c>
      <c r="G22843" s="34">
        <v>49</v>
      </c>
      <c r="H22843" s="34">
        <v>28</v>
      </c>
      <c r="I22843" s="34">
        <v>64</v>
      </c>
      <c r="J22843" s="34">
        <v>13</v>
      </c>
      <c r="K22843" s="34">
        <v>66</v>
      </c>
      <c r="L22843" s="34">
        <v>23</v>
      </c>
      <c r="M22843" s="34">
        <v>37</v>
      </c>
      <c r="N22843" s="34">
        <v>38</v>
      </c>
      <c r="O22843" s="34">
        <v>50</v>
      </c>
      <c r="P22843" s="34">
        <v>42</v>
      </c>
      <c r="Q22843" s="34">
        <v>83</v>
      </c>
      <c r="R22843" s="34">
        <v>37</v>
      </c>
      <c r="S22843" s="34">
        <v>64</v>
      </c>
      <c r="T22843" s="34">
        <v>22</v>
      </c>
      <c r="U22843" s="34">
        <v>37</v>
      </c>
      <c r="V22843" s="34">
        <v>32</v>
      </c>
      <c r="W22843" s="34">
        <v>53</v>
      </c>
      <c r="X22843" s="34">
        <v>50</v>
      </c>
      <c r="Y22843" s="34">
        <v>50</v>
      </c>
      <c r="Z22843" s="34">
        <v>44</v>
      </c>
      <c r="AA22843" s="34">
        <v>46</v>
      </c>
      <c r="AB22843" s="34">
        <v>47</v>
      </c>
      <c r="AC22843" s="34">
        <v>93</v>
      </c>
    </row>
    <row r="22844" spans="1:29" x14ac:dyDescent="0.2">
      <c r="A22844" s="34" t="s">
        <v>83337</v>
      </c>
      <c r="B22844" s="34">
        <v>81</v>
      </c>
      <c r="C22844" s="34">
        <v>92</v>
      </c>
      <c r="D22844" s="34">
        <v>81</v>
      </c>
      <c r="E22844" s="34">
        <v>103</v>
      </c>
      <c r="F22844" s="34">
        <v>141</v>
      </c>
      <c r="G22844" s="34">
        <v>139</v>
      </c>
      <c r="H22844" s="34">
        <v>109</v>
      </c>
      <c r="I22844" s="34">
        <v>75</v>
      </c>
      <c r="J22844" s="34">
        <v>93</v>
      </c>
      <c r="K22844" s="34">
        <v>75</v>
      </c>
      <c r="L22844" s="34">
        <v>69</v>
      </c>
      <c r="M22844" s="34">
        <v>43</v>
      </c>
      <c r="N22844" s="34">
        <v>80</v>
      </c>
      <c r="O22844" s="34">
        <v>63</v>
      </c>
      <c r="P22844" s="34">
        <v>76</v>
      </c>
      <c r="Q22844" s="34">
        <v>121</v>
      </c>
      <c r="R22844" s="34">
        <v>96</v>
      </c>
      <c r="S22844" s="34">
        <v>105</v>
      </c>
      <c r="T22844" s="34">
        <v>117</v>
      </c>
      <c r="U22844" s="34">
        <v>83</v>
      </c>
      <c r="V22844" s="34">
        <v>128</v>
      </c>
      <c r="W22844" s="34">
        <v>120</v>
      </c>
      <c r="X22844" s="34">
        <v>102</v>
      </c>
      <c r="Y22844" s="34">
        <v>91</v>
      </c>
      <c r="Z22844" s="34">
        <v>79</v>
      </c>
      <c r="AA22844" s="34">
        <v>99</v>
      </c>
      <c r="AB22844" s="34">
        <v>130</v>
      </c>
      <c r="AC22844" s="34">
        <v>141</v>
      </c>
    </row>
    <row r="22845" spans="1:29" x14ac:dyDescent="0.2">
      <c r="A22845" s="34" t="s">
        <v>83338</v>
      </c>
      <c r="B22845" s="34">
        <v>63</v>
      </c>
      <c r="C22845" s="34">
        <v>71</v>
      </c>
      <c r="D22845" s="34">
        <v>58</v>
      </c>
      <c r="E22845" s="34">
        <v>36</v>
      </c>
      <c r="F22845" s="34">
        <v>82</v>
      </c>
      <c r="G22845" s="34">
        <v>55</v>
      </c>
      <c r="H22845" s="34">
        <v>87</v>
      </c>
      <c r="I22845" s="34">
        <v>54</v>
      </c>
      <c r="J22845" s="34">
        <v>71</v>
      </c>
      <c r="K22845" s="34">
        <v>48</v>
      </c>
      <c r="L22845" s="34">
        <v>61</v>
      </c>
      <c r="M22845" s="34">
        <v>54</v>
      </c>
      <c r="N22845" s="34">
        <v>93</v>
      </c>
      <c r="O22845" s="34">
        <v>37</v>
      </c>
      <c r="P22845" s="34">
        <v>94</v>
      </c>
      <c r="Q22845" s="34">
        <v>60</v>
      </c>
      <c r="R22845" s="34">
        <v>132</v>
      </c>
      <c r="S22845" s="34">
        <v>88</v>
      </c>
      <c r="T22845" s="34">
        <v>100</v>
      </c>
      <c r="U22845" s="34">
        <v>60</v>
      </c>
      <c r="V22845" s="34">
        <v>97</v>
      </c>
      <c r="W22845" s="34">
        <v>57</v>
      </c>
      <c r="X22845" s="34">
        <v>131</v>
      </c>
      <c r="Y22845" s="34">
        <v>54</v>
      </c>
      <c r="Z22845" s="34">
        <v>113</v>
      </c>
      <c r="AA22845" s="34">
        <v>71</v>
      </c>
      <c r="AB22845" s="34">
        <v>103</v>
      </c>
      <c r="AC22845" s="34">
        <v>53</v>
      </c>
    </row>
    <row r="22846" spans="1:29" x14ac:dyDescent="0.2">
      <c r="A22846" s="34" t="s">
        <v>83339</v>
      </c>
      <c r="B22846" s="34">
        <v>88</v>
      </c>
      <c r="C22846" s="34">
        <v>84</v>
      </c>
      <c r="D22846" s="34">
        <v>103</v>
      </c>
      <c r="E22846" s="34">
        <v>124</v>
      </c>
      <c r="F22846" s="34">
        <v>94</v>
      </c>
      <c r="G22846" s="34">
        <v>104</v>
      </c>
      <c r="H22846" s="34">
        <v>109</v>
      </c>
      <c r="I22846" s="34">
        <v>113</v>
      </c>
      <c r="J22846" s="34">
        <v>69</v>
      </c>
      <c r="K22846" s="34">
        <v>117</v>
      </c>
      <c r="L22846" s="34">
        <v>121</v>
      </c>
      <c r="M22846" s="34">
        <v>127</v>
      </c>
      <c r="N22846" s="34">
        <v>83</v>
      </c>
      <c r="O22846" s="34">
        <v>116</v>
      </c>
      <c r="P22846" s="34">
        <v>117</v>
      </c>
      <c r="Q22846" s="34">
        <v>184</v>
      </c>
      <c r="R22846" s="34">
        <v>135</v>
      </c>
      <c r="S22846" s="34">
        <v>152</v>
      </c>
      <c r="T22846" s="34">
        <v>158</v>
      </c>
      <c r="U22846" s="34">
        <v>166</v>
      </c>
      <c r="V22846" s="34">
        <v>112</v>
      </c>
      <c r="W22846" s="34">
        <v>182</v>
      </c>
      <c r="X22846" s="34">
        <v>139</v>
      </c>
      <c r="Y22846" s="34">
        <v>160</v>
      </c>
      <c r="Z22846" s="34">
        <v>109</v>
      </c>
      <c r="AA22846" s="34">
        <v>150</v>
      </c>
      <c r="AB22846" s="34">
        <v>160</v>
      </c>
      <c r="AC22846" s="34">
        <v>219</v>
      </c>
    </row>
    <row r="22847" spans="1:29" x14ac:dyDescent="0.2">
      <c r="A22847" s="34" t="s">
        <v>83340</v>
      </c>
      <c r="B22847" s="34">
        <v>69</v>
      </c>
      <c r="C22847" s="34">
        <v>64</v>
      </c>
      <c r="D22847" s="34">
        <v>75</v>
      </c>
      <c r="E22847" s="34">
        <v>61</v>
      </c>
      <c r="F22847" s="34">
        <v>102</v>
      </c>
      <c r="G22847" s="34">
        <v>83</v>
      </c>
      <c r="H22847" s="34">
        <v>65</v>
      </c>
      <c r="I22847" s="34">
        <v>67</v>
      </c>
      <c r="J22847" s="34">
        <v>86</v>
      </c>
      <c r="K22847" s="34">
        <v>46</v>
      </c>
      <c r="L22847" s="34">
        <v>68</v>
      </c>
      <c r="M22847" s="34">
        <v>55</v>
      </c>
      <c r="N22847" s="34">
        <v>67</v>
      </c>
      <c r="O22847" s="34">
        <v>52</v>
      </c>
      <c r="P22847" s="34">
        <v>77</v>
      </c>
      <c r="Q22847" s="34">
        <v>86</v>
      </c>
      <c r="R22847" s="34">
        <v>112</v>
      </c>
      <c r="S22847" s="34">
        <v>78</v>
      </c>
      <c r="T22847" s="34">
        <v>127</v>
      </c>
      <c r="U22847" s="34">
        <v>75</v>
      </c>
      <c r="V22847" s="34">
        <v>126</v>
      </c>
      <c r="W22847" s="34">
        <v>95</v>
      </c>
      <c r="X22847" s="34">
        <v>105</v>
      </c>
      <c r="Y22847" s="34">
        <v>77</v>
      </c>
      <c r="Z22847" s="34">
        <v>68</v>
      </c>
      <c r="AA22847" s="34">
        <v>81</v>
      </c>
      <c r="AB22847" s="34">
        <v>124</v>
      </c>
      <c r="AC22847" s="34">
        <v>86</v>
      </c>
    </row>
    <row r="22848" spans="1:29" x14ac:dyDescent="0.2">
      <c r="A22848" s="34" t="s">
        <v>83341</v>
      </c>
      <c r="B22848" s="34">
        <v>55</v>
      </c>
      <c r="C22848" s="34">
        <v>81</v>
      </c>
      <c r="D22848" s="34">
        <v>70</v>
      </c>
      <c r="E22848" s="34">
        <v>109</v>
      </c>
      <c r="F22848" s="34">
        <v>92</v>
      </c>
      <c r="G22848" s="34">
        <v>98</v>
      </c>
      <c r="H22848" s="34">
        <v>105</v>
      </c>
      <c r="I22848" s="34">
        <v>75</v>
      </c>
      <c r="J22848" s="34">
        <v>70</v>
      </c>
      <c r="K22848" s="34">
        <v>95</v>
      </c>
      <c r="L22848" s="34">
        <v>59</v>
      </c>
      <c r="M22848" s="34">
        <v>77</v>
      </c>
      <c r="N22848" s="34">
        <v>61</v>
      </c>
      <c r="O22848" s="34">
        <v>72</v>
      </c>
      <c r="P22848" s="34">
        <v>67</v>
      </c>
      <c r="Q22848" s="34">
        <v>100</v>
      </c>
      <c r="R22848" s="34">
        <v>73</v>
      </c>
      <c r="S22848" s="34">
        <v>145</v>
      </c>
      <c r="T22848" s="34">
        <v>82</v>
      </c>
      <c r="U22848" s="34">
        <v>68</v>
      </c>
      <c r="V22848" s="34">
        <v>77</v>
      </c>
      <c r="W22848" s="34">
        <v>84</v>
      </c>
      <c r="X22848" s="34">
        <v>96</v>
      </c>
      <c r="Y22848" s="34">
        <v>96</v>
      </c>
      <c r="Z22848" s="34">
        <v>100</v>
      </c>
      <c r="AA22848" s="34">
        <v>113</v>
      </c>
      <c r="AB22848" s="34">
        <v>94</v>
      </c>
      <c r="AC22848" s="34">
        <v>165</v>
      </c>
    </row>
    <row r="22849" spans="1:29" x14ac:dyDescent="0.2">
      <c r="A22849" s="34" t="s">
        <v>83342</v>
      </c>
      <c r="B22849" s="34">
        <v>106</v>
      </c>
      <c r="C22849" s="34">
        <v>46</v>
      </c>
      <c r="D22849" s="34">
        <v>73</v>
      </c>
      <c r="E22849" s="34">
        <v>70</v>
      </c>
      <c r="F22849" s="34">
        <v>85</v>
      </c>
      <c r="G22849" s="34">
        <v>43</v>
      </c>
      <c r="H22849" s="34">
        <v>51</v>
      </c>
      <c r="I22849" s="34">
        <v>78</v>
      </c>
      <c r="J22849" s="34">
        <v>82</v>
      </c>
      <c r="K22849" s="34">
        <v>73</v>
      </c>
      <c r="L22849" s="34">
        <v>99</v>
      </c>
      <c r="M22849" s="34">
        <v>49</v>
      </c>
      <c r="N22849" s="34">
        <v>59</v>
      </c>
      <c r="O22849" s="34">
        <v>55</v>
      </c>
      <c r="P22849" s="34">
        <v>90</v>
      </c>
      <c r="Q22849" s="34">
        <v>96</v>
      </c>
      <c r="R22849" s="34">
        <v>127</v>
      </c>
      <c r="S22849" s="34">
        <v>56</v>
      </c>
      <c r="T22849" s="34">
        <v>124</v>
      </c>
      <c r="U22849" s="34">
        <v>73</v>
      </c>
      <c r="V22849" s="34">
        <v>89</v>
      </c>
      <c r="W22849" s="34">
        <v>116</v>
      </c>
      <c r="X22849" s="34">
        <v>118</v>
      </c>
      <c r="Y22849" s="34">
        <v>105</v>
      </c>
      <c r="Z22849" s="34">
        <v>97</v>
      </c>
      <c r="AA22849" s="34">
        <v>96</v>
      </c>
      <c r="AB22849" s="34">
        <v>110</v>
      </c>
      <c r="AC22849" s="34">
        <v>128</v>
      </c>
    </row>
    <row r="22850" spans="1:29" x14ac:dyDescent="0.2">
      <c r="A22850" s="34" t="s">
        <v>83343</v>
      </c>
      <c r="B22850" s="34">
        <v>37</v>
      </c>
      <c r="C22850" s="34">
        <v>9</v>
      </c>
      <c r="D22850" s="34">
        <v>9</v>
      </c>
      <c r="E22850" s="34">
        <v>7</v>
      </c>
      <c r="F22850" s="34">
        <v>17</v>
      </c>
      <c r="G22850" s="34">
        <v>10</v>
      </c>
      <c r="H22850" s="34">
        <v>10</v>
      </c>
      <c r="I22850" s="34">
        <v>13</v>
      </c>
      <c r="J22850" s="34">
        <v>6</v>
      </c>
      <c r="K22850" s="34">
        <v>16</v>
      </c>
      <c r="L22850" s="34">
        <v>8</v>
      </c>
      <c r="M22850" s="34">
        <v>9</v>
      </c>
      <c r="N22850" s="34">
        <v>4</v>
      </c>
      <c r="O22850" s="34">
        <v>10</v>
      </c>
      <c r="P22850" s="34">
        <v>5</v>
      </c>
      <c r="Q22850" s="34">
        <v>5</v>
      </c>
      <c r="R22850" s="34">
        <v>9</v>
      </c>
      <c r="S22850" s="34">
        <v>11</v>
      </c>
      <c r="T22850" s="34">
        <v>20</v>
      </c>
      <c r="U22850" s="34">
        <v>8</v>
      </c>
      <c r="V22850" s="34">
        <v>19</v>
      </c>
      <c r="W22850" s="34">
        <v>6</v>
      </c>
      <c r="X22850" s="34">
        <v>16</v>
      </c>
      <c r="Y22850" s="34">
        <v>13</v>
      </c>
      <c r="Z22850" s="34">
        <v>6</v>
      </c>
      <c r="AA22850" s="34">
        <v>13</v>
      </c>
      <c r="AB22850" s="34">
        <v>3</v>
      </c>
      <c r="AC22850" s="34">
        <v>29</v>
      </c>
    </row>
    <row r="22851" spans="1:29" x14ac:dyDescent="0.2">
      <c r="A22851" s="34" t="s">
        <v>83344</v>
      </c>
      <c r="B22851" s="34">
        <v>89</v>
      </c>
      <c r="C22851" s="34">
        <v>106</v>
      </c>
      <c r="D22851" s="34">
        <v>102</v>
      </c>
      <c r="E22851" s="34">
        <v>97</v>
      </c>
      <c r="F22851" s="34">
        <v>132</v>
      </c>
      <c r="G22851" s="34">
        <v>72</v>
      </c>
      <c r="H22851" s="34">
        <v>94</v>
      </c>
      <c r="I22851" s="34">
        <v>97</v>
      </c>
      <c r="J22851" s="34">
        <v>95</v>
      </c>
      <c r="K22851" s="34">
        <v>86</v>
      </c>
      <c r="L22851" s="34">
        <v>109</v>
      </c>
      <c r="M22851" s="34">
        <v>97</v>
      </c>
      <c r="N22851" s="34">
        <v>115</v>
      </c>
      <c r="O22851" s="34">
        <v>106</v>
      </c>
      <c r="P22851" s="34">
        <v>99</v>
      </c>
      <c r="Q22851" s="34">
        <v>188</v>
      </c>
      <c r="R22851" s="34">
        <v>136</v>
      </c>
      <c r="S22851" s="34">
        <v>146</v>
      </c>
      <c r="T22851" s="34">
        <v>117</v>
      </c>
      <c r="U22851" s="34">
        <v>123</v>
      </c>
      <c r="V22851" s="34">
        <v>132</v>
      </c>
      <c r="W22851" s="34">
        <v>164</v>
      </c>
      <c r="X22851" s="34">
        <v>141</v>
      </c>
      <c r="Y22851" s="34">
        <v>150</v>
      </c>
      <c r="Z22851" s="34">
        <v>115</v>
      </c>
      <c r="AA22851" s="34">
        <v>182</v>
      </c>
      <c r="AB22851" s="34">
        <v>109</v>
      </c>
      <c r="AC22851" s="34">
        <v>242</v>
      </c>
    </row>
    <row r="22852" spans="1:29" x14ac:dyDescent="0.2">
      <c r="A22852" s="34" t="s">
        <v>83345</v>
      </c>
      <c r="B22852" s="34">
        <v>14</v>
      </c>
      <c r="C22852" s="34">
        <v>5</v>
      </c>
      <c r="D22852" s="34">
        <v>4</v>
      </c>
      <c r="E22852" s="34">
        <v>4</v>
      </c>
      <c r="F22852" s="34">
        <v>9</v>
      </c>
      <c r="G22852" s="34">
        <v>5</v>
      </c>
      <c r="H22852" s="34">
        <v>9</v>
      </c>
      <c r="I22852" s="34">
        <v>4</v>
      </c>
      <c r="J22852" s="34">
        <v>3</v>
      </c>
      <c r="K22852" s="34">
        <v>3</v>
      </c>
      <c r="L22852" s="34">
        <v>7</v>
      </c>
      <c r="M22852" s="34">
        <v>7</v>
      </c>
      <c r="N22852" s="34">
        <v>3</v>
      </c>
      <c r="O22852" s="34">
        <v>0</v>
      </c>
      <c r="P22852" s="34">
        <v>7</v>
      </c>
      <c r="Q22852" s="34">
        <v>7</v>
      </c>
      <c r="R22852" s="34">
        <v>7</v>
      </c>
      <c r="S22852" s="34">
        <v>9</v>
      </c>
      <c r="T22852" s="34">
        <v>4</v>
      </c>
      <c r="U22852" s="34">
        <v>8</v>
      </c>
      <c r="V22852" s="34">
        <v>5</v>
      </c>
      <c r="W22852" s="34">
        <v>9</v>
      </c>
      <c r="X22852" s="34">
        <v>0</v>
      </c>
      <c r="Y22852" s="34">
        <v>10</v>
      </c>
      <c r="Z22852" s="34">
        <v>7</v>
      </c>
      <c r="AA22852" s="34">
        <v>7</v>
      </c>
      <c r="AB22852" s="34">
        <v>9</v>
      </c>
      <c r="AC22852" s="34">
        <v>13</v>
      </c>
    </row>
    <row r="22853" spans="1:29" x14ac:dyDescent="0.2">
      <c r="A22853" s="34" t="s">
        <v>83346</v>
      </c>
      <c r="B22853" s="34">
        <v>93</v>
      </c>
      <c r="C22853" s="34">
        <v>60</v>
      </c>
      <c r="D22853" s="34">
        <v>78</v>
      </c>
      <c r="E22853" s="34">
        <v>78</v>
      </c>
      <c r="F22853" s="34">
        <v>105</v>
      </c>
      <c r="G22853" s="34">
        <v>79</v>
      </c>
      <c r="H22853" s="34">
        <v>94</v>
      </c>
      <c r="I22853" s="34">
        <v>56</v>
      </c>
      <c r="J22853" s="34">
        <v>113</v>
      </c>
      <c r="K22853" s="34">
        <v>78</v>
      </c>
      <c r="L22853" s="34">
        <v>78</v>
      </c>
      <c r="M22853" s="34">
        <v>57</v>
      </c>
      <c r="N22853" s="34">
        <v>94</v>
      </c>
      <c r="O22853" s="34">
        <v>63</v>
      </c>
      <c r="P22853" s="34">
        <v>86</v>
      </c>
      <c r="Q22853" s="34">
        <v>90</v>
      </c>
      <c r="R22853" s="34">
        <v>168</v>
      </c>
      <c r="S22853" s="34">
        <v>72</v>
      </c>
      <c r="T22853" s="34">
        <v>190</v>
      </c>
      <c r="U22853" s="34">
        <v>89</v>
      </c>
      <c r="V22853" s="34">
        <v>134</v>
      </c>
      <c r="W22853" s="34">
        <v>61</v>
      </c>
      <c r="X22853" s="34">
        <v>104</v>
      </c>
      <c r="Y22853" s="34">
        <v>106</v>
      </c>
      <c r="Z22853" s="34">
        <v>92</v>
      </c>
      <c r="AA22853" s="34">
        <v>77</v>
      </c>
      <c r="AB22853" s="34">
        <v>131</v>
      </c>
      <c r="AC22853" s="34">
        <v>103</v>
      </c>
    </row>
    <row r="22854" spans="1:29" x14ac:dyDescent="0.2">
      <c r="A22854" s="34" t="s">
        <v>83347</v>
      </c>
      <c r="B22854" s="34">
        <v>54</v>
      </c>
      <c r="C22854" s="34">
        <v>15</v>
      </c>
      <c r="D22854" s="34">
        <v>45</v>
      </c>
      <c r="E22854" s="34">
        <v>13</v>
      </c>
      <c r="F22854" s="34">
        <v>45</v>
      </c>
      <c r="G22854" s="34">
        <v>27</v>
      </c>
      <c r="H22854" s="34">
        <v>53</v>
      </c>
      <c r="I22854" s="34">
        <v>45</v>
      </c>
      <c r="J22854" s="34">
        <v>36</v>
      </c>
      <c r="K22854" s="34">
        <v>36</v>
      </c>
      <c r="L22854" s="34">
        <v>36</v>
      </c>
      <c r="M22854" s="34">
        <v>36</v>
      </c>
      <c r="N22854" s="34">
        <v>30</v>
      </c>
      <c r="O22854" s="34">
        <v>38</v>
      </c>
      <c r="P22854" s="34">
        <v>49</v>
      </c>
      <c r="Q22854" s="34">
        <v>68</v>
      </c>
      <c r="R22854" s="34">
        <v>69</v>
      </c>
      <c r="S22854" s="34">
        <v>48</v>
      </c>
      <c r="T22854" s="34">
        <v>38</v>
      </c>
      <c r="U22854" s="34">
        <v>32</v>
      </c>
      <c r="V22854" s="34">
        <v>45</v>
      </c>
      <c r="W22854" s="34">
        <v>66</v>
      </c>
      <c r="X22854" s="34">
        <v>28</v>
      </c>
      <c r="Y22854" s="34">
        <v>45</v>
      </c>
      <c r="Z22854" s="34">
        <v>36</v>
      </c>
      <c r="AA22854" s="34">
        <v>37</v>
      </c>
      <c r="AB22854" s="34">
        <v>53</v>
      </c>
      <c r="AC22854" s="34">
        <v>47</v>
      </c>
    </row>
    <row r="22855" spans="1:29" x14ac:dyDescent="0.2">
      <c r="A22855" s="34" t="s">
        <v>83348</v>
      </c>
      <c r="B22855" s="34">
        <v>101</v>
      </c>
      <c r="C22855" s="34">
        <v>95</v>
      </c>
      <c r="D22855" s="34">
        <v>106</v>
      </c>
      <c r="E22855" s="34">
        <v>91</v>
      </c>
      <c r="F22855" s="34">
        <v>89</v>
      </c>
      <c r="G22855" s="34">
        <v>94</v>
      </c>
      <c r="H22855" s="34">
        <v>66</v>
      </c>
      <c r="I22855" s="34">
        <v>91</v>
      </c>
      <c r="J22855" s="34">
        <v>75</v>
      </c>
      <c r="K22855" s="34">
        <v>101</v>
      </c>
      <c r="L22855" s="34">
        <v>60</v>
      </c>
      <c r="M22855" s="34">
        <v>57</v>
      </c>
      <c r="N22855" s="34">
        <v>62</v>
      </c>
      <c r="O22855" s="34">
        <v>69</v>
      </c>
      <c r="P22855" s="34">
        <v>91</v>
      </c>
      <c r="Q22855" s="34">
        <v>99</v>
      </c>
      <c r="R22855" s="34">
        <v>108</v>
      </c>
      <c r="S22855" s="34">
        <v>121</v>
      </c>
      <c r="T22855" s="34">
        <v>66</v>
      </c>
      <c r="U22855" s="34">
        <v>54</v>
      </c>
      <c r="V22855" s="34">
        <v>79</v>
      </c>
      <c r="W22855" s="34">
        <v>77</v>
      </c>
      <c r="X22855" s="34">
        <v>101</v>
      </c>
      <c r="Y22855" s="34">
        <v>80</v>
      </c>
      <c r="Z22855" s="34">
        <v>118</v>
      </c>
      <c r="AA22855" s="34">
        <v>103</v>
      </c>
      <c r="AB22855" s="34">
        <v>53</v>
      </c>
      <c r="AC22855" s="34">
        <v>128</v>
      </c>
    </row>
    <row r="22856" spans="1:29" x14ac:dyDescent="0.2">
      <c r="A22856" s="34" t="s">
        <v>83349</v>
      </c>
      <c r="B22856" s="34">
        <v>82</v>
      </c>
      <c r="C22856" s="34">
        <v>74</v>
      </c>
      <c r="D22856" s="34">
        <v>59</v>
      </c>
      <c r="E22856" s="34">
        <v>79</v>
      </c>
      <c r="F22856" s="34">
        <v>56</v>
      </c>
      <c r="G22856" s="34">
        <v>83</v>
      </c>
      <c r="H22856" s="34">
        <v>54</v>
      </c>
      <c r="I22856" s="34">
        <v>78</v>
      </c>
      <c r="J22856" s="34">
        <v>62</v>
      </c>
      <c r="K22856" s="34">
        <v>76</v>
      </c>
      <c r="L22856" s="34">
        <v>51</v>
      </c>
      <c r="M22856" s="34">
        <v>68</v>
      </c>
      <c r="N22856" s="34">
        <v>29</v>
      </c>
      <c r="O22856" s="34">
        <v>76</v>
      </c>
      <c r="P22856" s="34">
        <v>52</v>
      </c>
      <c r="Q22856" s="34">
        <v>84</v>
      </c>
      <c r="R22856" s="34">
        <v>85</v>
      </c>
      <c r="S22856" s="34">
        <v>72</v>
      </c>
      <c r="T22856" s="34">
        <v>84</v>
      </c>
      <c r="U22856" s="34">
        <v>96</v>
      </c>
      <c r="V22856" s="34">
        <v>109</v>
      </c>
      <c r="W22856" s="34">
        <v>120</v>
      </c>
      <c r="X22856" s="34">
        <v>85</v>
      </c>
      <c r="Y22856" s="34">
        <v>126</v>
      </c>
      <c r="Z22856" s="34">
        <v>77</v>
      </c>
      <c r="AA22856" s="34">
        <v>107</v>
      </c>
      <c r="AB22856" s="34">
        <v>105</v>
      </c>
      <c r="AC22856" s="34">
        <v>145</v>
      </c>
    </row>
    <row r="22857" spans="1:29" x14ac:dyDescent="0.2">
      <c r="A22857" s="34" t="s">
        <v>83350</v>
      </c>
      <c r="B22857" s="34">
        <v>45</v>
      </c>
      <c r="C22857" s="34">
        <v>46</v>
      </c>
      <c r="D22857" s="34">
        <v>99</v>
      </c>
      <c r="E22857" s="34">
        <v>87</v>
      </c>
      <c r="F22857" s="34">
        <v>80</v>
      </c>
      <c r="G22857" s="34">
        <v>61</v>
      </c>
      <c r="H22857" s="34">
        <v>107</v>
      </c>
      <c r="I22857" s="34">
        <v>47</v>
      </c>
      <c r="J22857" s="34">
        <v>64</v>
      </c>
      <c r="K22857" s="34">
        <v>41</v>
      </c>
      <c r="L22857" s="34">
        <v>69</v>
      </c>
      <c r="M22857" s="34">
        <v>44</v>
      </c>
      <c r="N22857" s="34">
        <v>78</v>
      </c>
      <c r="O22857" s="34">
        <v>55</v>
      </c>
      <c r="P22857" s="34">
        <v>105</v>
      </c>
      <c r="Q22857" s="34">
        <v>55</v>
      </c>
      <c r="R22857" s="34">
        <v>116</v>
      </c>
      <c r="S22857" s="34">
        <v>33</v>
      </c>
      <c r="T22857" s="34">
        <v>93</v>
      </c>
      <c r="U22857" s="34">
        <v>52</v>
      </c>
      <c r="V22857" s="34">
        <v>99</v>
      </c>
      <c r="W22857" s="34">
        <v>48</v>
      </c>
      <c r="X22857" s="34">
        <v>102</v>
      </c>
      <c r="Y22857" s="34">
        <v>47</v>
      </c>
      <c r="Z22857" s="34">
        <v>75</v>
      </c>
      <c r="AA22857" s="34">
        <v>62</v>
      </c>
      <c r="AB22857" s="34">
        <v>134</v>
      </c>
      <c r="AC22857" s="34">
        <v>82</v>
      </c>
    </row>
    <row r="22858" spans="1:29" x14ac:dyDescent="0.2">
      <c r="A22858" s="34" t="s">
        <v>83351</v>
      </c>
      <c r="B22858" s="34">
        <v>85</v>
      </c>
      <c r="C22858" s="34">
        <v>113</v>
      </c>
      <c r="D22858" s="34">
        <v>79</v>
      </c>
      <c r="E22858" s="34">
        <v>72</v>
      </c>
      <c r="F22858" s="34">
        <v>115</v>
      </c>
      <c r="G22858" s="34">
        <v>95</v>
      </c>
      <c r="H22858" s="34">
        <v>101</v>
      </c>
      <c r="I22858" s="34">
        <v>77</v>
      </c>
      <c r="J22858" s="34">
        <v>120</v>
      </c>
      <c r="K22858" s="34">
        <v>95</v>
      </c>
      <c r="L22858" s="34">
        <v>98</v>
      </c>
      <c r="M22858" s="34">
        <v>58</v>
      </c>
      <c r="N22858" s="34">
        <v>73</v>
      </c>
      <c r="O22858" s="34">
        <v>84</v>
      </c>
      <c r="P22858" s="34">
        <v>124</v>
      </c>
      <c r="Q22858" s="34">
        <v>150</v>
      </c>
      <c r="R22858" s="34">
        <v>132</v>
      </c>
      <c r="S22858" s="34">
        <v>107</v>
      </c>
      <c r="T22858" s="34">
        <v>132</v>
      </c>
      <c r="U22858" s="34">
        <v>104</v>
      </c>
      <c r="V22858" s="34">
        <v>136</v>
      </c>
      <c r="W22858" s="34">
        <v>148</v>
      </c>
      <c r="X22858" s="34">
        <v>149</v>
      </c>
      <c r="Y22858" s="34">
        <v>125</v>
      </c>
      <c r="Z22858" s="34">
        <v>125</v>
      </c>
      <c r="AA22858" s="34">
        <v>173</v>
      </c>
      <c r="AB22858" s="34">
        <v>134</v>
      </c>
      <c r="AC22858" s="34">
        <v>163</v>
      </c>
    </row>
    <row r="22859" spans="1:29" x14ac:dyDescent="0.2">
      <c r="A22859" s="34" t="s">
        <v>83352</v>
      </c>
      <c r="B22859" s="34">
        <v>126</v>
      </c>
      <c r="C22859" s="34">
        <v>89</v>
      </c>
      <c r="D22859" s="34">
        <v>67</v>
      </c>
      <c r="E22859" s="34">
        <v>81</v>
      </c>
      <c r="F22859" s="34">
        <v>79</v>
      </c>
      <c r="G22859" s="34">
        <v>37</v>
      </c>
      <c r="H22859" s="34">
        <v>78</v>
      </c>
      <c r="I22859" s="34">
        <v>68</v>
      </c>
      <c r="J22859" s="34">
        <v>91</v>
      </c>
      <c r="K22859" s="34">
        <v>68</v>
      </c>
      <c r="L22859" s="34">
        <v>102</v>
      </c>
      <c r="M22859" s="34">
        <v>77</v>
      </c>
      <c r="N22859" s="34">
        <v>87</v>
      </c>
      <c r="O22859" s="34">
        <v>69</v>
      </c>
      <c r="P22859" s="34">
        <v>95</v>
      </c>
      <c r="Q22859" s="34">
        <v>114</v>
      </c>
      <c r="R22859" s="34">
        <v>101</v>
      </c>
      <c r="S22859" s="34">
        <v>55</v>
      </c>
      <c r="T22859" s="34">
        <v>151</v>
      </c>
      <c r="U22859" s="34">
        <v>79</v>
      </c>
      <c r="V22859" s="34">
        <v>95</v>
      </c>
      <c r="W22859" s="34">
        <v>137</v>
      </c>
      <c r="X22859" s="34">
        <v>103</v>
      </c>
      <c r="Y22859" s="34">
        <v>93</v>
      </c>
      <c r="Z22859" s="34">
        <v>113</v>
      </c>
      <c r="AA22859" s="34">
        <v>81</v>
      </c>
      <c r="AB22859" s="34">
        <v>166</v>
      </c>
      <c r="AC22859" s="34">
        <v>131</v>
      </c>
    </row>
    <row r="22860" spans="1:29" x14ac:dyDescent="0.2">
      <c r="A22860" s="34" t="s">
        <v>83353</v>
      </c>
      <c r="B22860" s="34">
        <v>49</v>
      </c>
      <c r="C22860" s="34">
        <v>22</v>
      </c>
      <c r="D22860" s="34">
        <v>32</v>
      </c>
      <c r="E22860" s="34">
        <v>46</v>
      </c>
      <c r="F22860" s="34">
        <v>67</v>
      </c>
      <c r="G22860" s="34">
        <v>19</v>
      </c>
      <c r="H22860" s="34">
        <v>39</v>
      </c>
      <c r="I22860" s="34">
        <v>35</v>
      </c>
      <c r="J22860" s="34">
        <v>36</v>
      </c>
      <c r="K22860" s="34">
        <v>35</v>
      </c>
      <c r="L22860" s="34">
        <v>29</v>
      </c>
      <c r="M22860" s="34">
        <v>29</v>
      </c>
      <c r="N22860" s="34">
        <v>44</v>
      </c>
      <c r="O22860" s="34">
        <v>37</v>
      </c>
      <c r="P22860" s="34">
        <v>29</v>
      </c>
      <c r="Q22860" s="34">
        <v>41</v>
      </c>
      <c r="R22860" s="34">
        <v>46</v>
      </c>
      <c r="S22860" s="34">
        <v>49</v>
      </c>
      <c r="T22860" s="34">
        <v>52</v>
      </c>
      <c r="U22860" s="34">
        <v>38</v>
      </c>
      <c r="V22860" s="34">
        <v>50</v>
      </c>
      <c r="W22860" s="34">
        <v>60</v>
      </c>
      <c r="X22860" s="34">
        <v>48</v>
      </c>
      <c r="Y22860" s="34">
        <v>43</v>
      </c>
      <c r="Z22860" s="34">
        <v>44</v>
      </c>
      <c r="AA22860" s="34">
        <v>71</v>
      </c>
      <c r="AB22860" s="34">
        <v>52</v>
      </c>
      <c r="AC22860" s="34">
        <v>66</v>
      </c>
    </row>
    <row r="22861" spans="1:29" x14ac:dyDescent="0.2">
      <c r="A22861" s="34" t="s">
        <v>83354</v>
      </c>
      <c r="B22861" s="34">
        <v>78</v>
      </c>
      <c r="C22861" s="34">
        <v>76</v>
      </c>
      <c r="D22861" s="34">
        <v>78</v>
      </c>
      <c r="E22861" s="34">
        <v>48</v>
      </c>
      <c r="F22861" s="34">
        <v>101</v>
      </c>
      <c r="G22861" s="34">
        <v>54</v>
      </c>
      <c r="H22861" s="34">
        <v>100</v>
      </c>
      <c r="I22861" s="34">
        <v>53</v>
      </c>
      <c r="J22861" s="34">
        <v>87</v>
      </c>
      <c r="K22861" s="34">
        <v>85</v>
      </c>
      <c r="L22861" s="34">
        <v>80</v>
      </c>
      <c r="M22861" s="34">
        <v>56</v>
      </c>
      <c r="N22861" s="34">
        <v>60</v>
      </c>
      <c r="O22861" s="34">
        <v>58</v>
      </c>
      <c r="P22861" s="34">
        <v>96</v>
      </c>
      <c r="Q22861" s="34">
        <v>103</v>
      </c>
      <c r="R22861" s="34">
        <v>124</v>
      </c>
      <c r="S22861" s="34">
        <v>79</v>
      </c>
      <c r="T22861" s="34">
        <v>131</v>
      </c>
      <c r="U22861" s="34">
        <v>64</v>
      </c>
      <c r="V22861" s="34">
        <v>102</v>
      </c>
      <c r="W22861" s="34">
        <v>107</v>
      </c>
      <c r="X22861" s="34">
        <v>116</v>
      </c>
      <c r="Y22861" s="34">
        <v>71</v>
      </c>
      <c r="Z22861" s="34">
        <v>86</v>
      </c>
      <c r="AA22861" s="34">
        <v>100</v>
      </c>
      <c r="AB22861" s="34">
        <v>170</v>
      </c>
      <c r="AC22861" s="34">
        <v>132</v>
      </c>
    </row>
    <row r="22862" spans="1:29" x14ac:dyDescent="0.2">
      <c r="A22862" s="34" t="s">
        <v>83355</v>
      </c>
      <c r="B22862" s="34">
        <v>178</v>
      </c>
      <c r="C22862" s="34">
        <v>97</v>
      </c>
      <c r="D22862" s="34">
        <v>162</v>
      </c>
      <c r="E22862" s="34">
        <v>112</v>
      </c>
      <c r="F22862" s="34">
        <v>182</v>
      </c>
      <c r="G22862" s="34">
        <v>107</v>
      </c>
      <c r="H22862" s="34">
        <v>172</v>
      </c>
      <c r="I22862" s="34">
        <v>95</v>
      </c>
      <c r="J22862" s="34">
        <v>168</v>
      </c>
      <c r="K22862" s="34">
        <v>102</v>
      </c>
      <c r="L22862" s="34">
        <v>163</v>
      </c>
      <c r="M22862" s="34">
        <v>120</v>
      </c>
      <c r="N22862" s="34">
        <v>167</v>
      </c>
      <c r="O22862" s="34">
        <v>139</v>
      </c>
      <c r="P22862" s="34">
        <v>148</v>
      </c>
      <c r="Q22862" s="34">
        <v>190</v>
      </c>
      <c r="R22862" s="34">
        <v>288</v>
      </c>
      <c r="S22862" s="34">
        <v>187</v>
      </c>
      <c r="T22862" s="34">
        <v>231</v>
      </c>
      <c r="U22862" s="34">
        <v>162</v>
      </c>
      <c r="V22862" s="34">
        <v>168</v>
      </c>
      <c r="W22862" s="34">
        <v>194</v>
      </c>
      <c r="X22862" s="34">
        <v>182</v>
      </c>
      <c r="Y22862" s="34">
        <v>195</v>
      </c>
      <c r="Z22862" s="34">
        <v>188</v>
      </c>
      <c r="AA22862" s="34">
        <v>179</v>
      </c>
      <c r="AB22862" s="34">
        <v>259</v>
      </c>
      <c r="AC22862" s="34">
        <v>206</v>
      </c>
    </row>
    <row r="22863" spans="1:29" x14ac:dyDescent="0.2">
      <c r="A22863" s="34" t="s">
        <v>83356</v>
      </c>
      <c r="B22863" s="34">
        <v>40</v>
      </c>
      <c r="C22863" s="34">
        <v>10</v>
      </c>
      <c r="D22863" s="34">
        <v>8</v>
      </c>
      <c r="E22863" s="34">
        <v>13</v>
      </c>
      <c r="F22863" s="34">
        <v>6</v>
      </c>
      <c r="G22863" s="34">
        <v>6</v>
      </c>
      <c r="H22863" s="34">
        <v>6</v>
      </c>
      <c r="I22863" s="34">
        <v>2</v>
      </c>
      <c r="J22863" s="34">
        <v>10</v>
      </c>
      <c r="K22863" s="34">
        <v>7</v>
      </c>
      <c r="L22863" s="34">
        <v>8</v>
      </c>
      <c r="M22863" s="34">
        <v>1</v>
      </c>
      <c r="N22863" s="34">
        <v>6</v>
      </c>
      <c r="O22863" s="34">
        <v>7</v>
      </c>
      <c r="P22863" s="34">
        <v>7</v>
      </c>
      <c r="Q22863" s="34">
        <v>12</v>
      </c>
      <c r="R22863" s="34">
        <v>18</v>
      </c>
      <c r="S22863" s="34">
        <v>6</v>
      </c>
      <c r="T22863" s="34">
        <v>13</v>
      </c>
      <c r="U22863" s="34">
        <v>7</v>
      </c>
      <c r="V22863" s="34">
        <v>14</v>
      </c>
      <c r="W22863" s="34">
        <v>11</v>
      </c>
      <c r="X22863" s="34">
        <v>18</v>
      </c>
      <c r="Y22863" s="34">
        <v>9</v>
      </c>
      <c r="Z22863" s="34">
        <v>21</v>
      </c>
      <c r="AA22863" s="34">
        <v>6</v>
      </c>
      <c r="AB22863" s="34">
        <v>13</v>
      </c>
      <c r="AC22863" s="34">
        <v>11</v>
      </c>
    </row>
    <row r="22864" spans="1:29" x14ac:dyDescent="0.2">
      <c r="A22864" s="34" t="s">
        <v>83357</v>
      </c>
      <c r="B22864" s="34">
        <v>69</v>
      </c>
      <c r="C22864" s="34">
        <v>21</v>
      </c>
      <c r="D22864" s="34">
        <v>31</v>
      </c>
      <c r="E22864" s="34">
        <v>36</v>
      </c>
      <c r="F22864" s="34">
        <v>34</v>
      </c>
      <c r="G22864" s="34">
        <v>20</v>
      </c>
      <c r="H22864" s="34">
        <v>17</v>
      </c>
      <c r="I22864" s="34">
        <v>34</v>
      </c>
      <c r="J22864" s="34">
        <v>35</v>
      </c>
      <c r="K22864" s="34">
        <v>31</v>
      </c>
      <c r="L22864" s="34">
        <v>56</v>
      </c>
      <c r="M22864" s="34">
        <v>32</v>
      </c>
      <c r="N22864" s="34">
        <v>37</v>
      </c>
      <c r="O22864" s="34">
        <v>22</v>
      </c>
      <c r="P22864" s="34">
        <v>46</v>
      </c>
      <c r="Q22864" s="34">
        <v>48</v>
      </c>
      <c r="R22864" s="34">
        <v>61</v>
      </c>
      <c r="S22864" s="34">
        <v>27</v>
      </c>
      <c r="T22864" s="34">
        <v>58</v>
      </c>
      <c r="U22864" s="34">
        <v>39</v>
      </c>
      <c r="V22864" s="34">
        <v>35</v>
      </c>
      <c r="W22864" s="34">
        <v>60</v>
      </c>
      <c r="X22864" s="34">
        <v>57</v>
      </c>
      <c r="Y22864" s="34">
        <v>52</v>
      </c>
      <c r="Z22864" s="34">
        <v>46</v>
      </c>
      <c r="AA22864" s="34">
        <v>57</v>
      </c>
      <c r="AB22864" s="34">
        <v>36</v>
      </c>
      <c r="AC22864" s="34">
        <v>39</v>
      </c>
    </row>
    <row r="22865" spans="1:29" x14ac:dyDescent="0.2">
      <c r="A22865" s="34" t="s">
        <v>83358</v>
      </c>
      <c r="B22865" s="34">
        <v>123</v>
      </c>
      <c r="C22865" s="34">
        <v>65</v>
      </c>
      <c r="D22865" s="34">
        <v>73</v>
      </c>
      <c r="E22865" s="34">
        <v>65</v>
      </c>
      <c r="F22865" s="34">
        <v>97</v>
      </c>
      <c r="G22865" s="34">
        <v>80</v>
      </c>
      <c r="H22865" s="34">
        <v>82</v>
      </c>
      <c r="I22865" s="34">
        <v>44</v>
      </c>
      <c r="J22865" s="34">
        <v>77</v>
      </c>
      <c r="K22865" s="34">
        <v>84</v>
      </c>
      <c r="L22865" s="34">
        <v>105</v>
      </c>
      <c r="M22865" s="34">
        <v>60</v>
      </c>
      <c r="N22865" s="34">
        <v>95</v>
      </c>
      <c r="O22865" s="34">
        <v>62</v>
      </c>
      <c r="P22865" s="34">
        <v>78</v>
      </c>
      <c r="Q22865" s="34">
        <v>116</v>
      </c>
      <c r="R22865" s="34">
        <v>145</v>
      </c>
      <c r="S22865" s="34">
        <v>97</v>
      </c>
      <c r="T22865" s="34">
        <v>122</v>
      </c>
      <c r="U22865" s="34">
        <v>80</v>
      </c>
      <c r="V22865" s="34">
        <v>111</v>
      </c>
      <c r="W22865" s="34">
        <v>82</v>
      </c>
      <c r="X22865" s="34">
        <v>98</v>
      </c>
      <c r="Y22865" s="34">
        <v>112</v>
      </c>
      <c r="Z22865" s="34">
        <v>51</v>
      </c>
      <c r="AA22865" s="34">
        <v>111</v>
      </c>
      <c r="AB22865" s="34">
        <v>170</v>
      </c>
      <c r="AC22865" s="34">
        <v>116</v>
      </c>
    </row>
    <row r="22866" spans="1:29" x14ac:dyDescent="0.2">
      <c r="A22866" s="34" t="s">
        <v>83359</v>
      </c>
      <c r="B22866" s="34">
        <v>219</v>
      </c>
      <c r="C22866" s="34">
        <v>142</v>
      </c>
      <c r="D22866" s="34">
        <v>165</v>
      </c>
      <c r="E22866" s="34">
        <v>150</v>
      </c>
      <c r="F22866" s="34">
        <v>222</v>
      </c>
      <c r="G22866" s="34">
        <v>139</v>
      </c>
      <c r="H22866" s="34">
        <v>218</v>
      </c>
      <c r="I22866" s="34">
        <v>132</v>
      </c>
      <c r="J22866" s="34">
        <v>201</v>
      </c>
      <c r="K22866" s="34">
        <v>200</v>
      </c>
      <c r="L22866" s="34">
        <v>193</v>
      </c>
      <c r="M22866" s="34">
        <v>151</v>
      </c>
      <c r="N22866" s="34">
        <v>186</v>
      </c>
      <c r="O22866" s="34">
        <v>132</v>
      </c>
      <c r="P22866" s="34">
        <v>177</v>
      </c>
      <c r="Q22866" s="34">
        <v>217</v>
      </c>
      <c r="R22866" s="34">
        <v>319</v>
      </c>
      <c r="S22866" s="34">
        <v>157</v>
      </c>
      <c r="T22866" s="34">
        <v>250</v>
      </c>
      <c r="U22866" s="34">
        <v>196</v>
      </c>
      <c r="V22866" s="34">
        <v>263</v>
      </c>
      <c r="W22866" s="34">
        <v>268</v>
      </c>
      <c r="X22866" s="34">
        <v>250</v>
      </c>
      <c r="Y22866" s="34">
        <v>261</v>
      </c>
      <c r="Z22866" s="34">
        <v>233</v>
      </c>
      <c r="AA22866" s="34">
        <v>203</v>
      </c>
      <c r="AB22866" s="34">
        <v>258</v>
      </c>
      <c r="AC22866" s="34">
        <v>275</v>
      </c>
    </row>
    <row r="22867" spans="1:29" x14ac:dyDescent="0.2">
      <c r="A22867" s="34" t="s">
        <v>83360</v>
      </c>
      <c r="B22867" s="34">
        <v>109</v>
      </c>
      <c r="C22867" s="34">
        <v>91</v>
      </c>
      <c r="D22867" s="34">
        <v>146</v>
      </c>
      <c r="E22867" s="34">
        <v>125</v>
      </c>
      <c r="F22867" s="34">
        <v>119</v>
      </c>
      <c r="G22867" s="34">
        <v>105</v>
      </c>
      <c r="H22867" s="34">
        <v>121</v>
      </c>
      <c r="I22867" s="34">
        <v>114</v>
      </c>
      <c r="J22867" s="34">
        <v>103</v>
      </c>
      <c r="K22867" s="34">
        <v>92</v>
      </c>
      <c r="L22867" s="34">
        <v>145</v>
      </c>
      <c r="M22867" s="34">
        <v>73</v>
      </c>
      <c r="N22867" s="34">
        <v>94</v>
      </c>
      <c r="O22867" s="34">
        <v>79</v>
      </c>
      <c r="P22867" s="34">
        <v>108</v>
      </c>
      <c r="Q22867" s="34">
        <v>149</v>
      </c>
      <c r="R22867" s="34">
        <v>172</v>
      </c>
      <c r="S22867" s="34">
        <v>155</v>
      </c>
      <c r="T22867" s="34">
        <v>154</v>
      </c>
      <c r="U22867" s="34">
        <v>117</v>
      </c>
      <c r="V22867" s="34">
        <v>118</v>
      </c>
      <c r="W22867" s="34">
        <v>203</v>
      </c>
      <c r="X22867" s="34">
        <v>144</v>
      </c>
      <c r="Y22867" s="34">
        <v>207</v>
      </c>
      <c r="Z22867" s="34">
        <v>136</v>
      </c>
      <c r="AA22867" s="34">
        <v>152</v>
      </c>
      <c r="AB22867" s="34">
        <v>210</v>
      </c>
      <c r="AC22867" s="34">
        <v>160</v>
      </c>
    </row>
    <row r="22868" spans="1:29" x14ac:dyDescent="0.2">
      <c r="A22868" s="34" t="s">
        <v>83361</v>
      </c>
      <c r="B22868" s="34">
        <v>126</v>
      </c>
      <c r="C22868" s="34">
        <v>113</v>
      </c>
      <c r="D22868" s="34">
        <v>139</v>
      </c>
      <c r="E22868" s="34">
        <v>133</v>
      </c>
      <c r="F22868" s="34">
        <v>156</v>
      </c>
      <c r="G22868" s="34">
        <v>160</v>
      </c>
      <c r="H22868" s="34">
        <v>145</v>
      </c>
      <c r="I22868" s="34">
        <v>102</v>
      </c>
      <c r="J22868" s="34">
        <v>147</v>
      </c>
      <c r="K22868" s="34">
        <v>153</v>
      </c>
      <c r="L22868" s="34">
        <v>118</v>
      </c>
      <c r="M22868" s="34">
        <v>101</v>
      </c>
      <c r="N22868" s="34">
        <v>110</v>
      </c>
      <c r="O22868" s="34">
        <v>127</v>
      </c>
      <c r="P22868" s="34">
        <v>125</v>
      </c>
      <c r="Q22868" s="34">
        <v>195</v>
      </c>
      <c r="R22868" s="34">
        <v>186</v>
      </c>
      <c r="S22868" s="34">
        <v>133</v>
      </c>
      <c r="T22868" s="34">
        <v>202</v>
      </c>
      <c r="U22868" s="34">
        <v>159</v>
      </c>
      <c r="V22868" s="34">
        <v>168</v>
      </c>
      <c r="W22868" s="34">
        <v>151</v>
      </c>
      <c r="X22868" s="34">
        <v>159</v>
      </c>
      <c r="Y22868" s="34">
        <v>164</v>
      </c>
      <c r="Z22868" s="34">
        <v>176</v>
      </c>
      <c r="AA22868" s="34">
        <v>136</v>
      </c>
      <c r="AB22868" s="34">
        <v>250</v>
      </c>
      <c r="AC22868" s="34">
        <v>183</v>
      </c>
    </row>
    <row r="22869" spans="1:29" x14ac:dyDescent="0.2">
      <c r="A22869" s="34" t="s">
        <v>83362</v>
      </c>
      <c r="B22869" s="34">
        <v>85</v>
      </c>
      <c r="C22869" s="34">
        <v>82</v>
      </c>
      <c r="D22869" s="34">
        <v>103</v>
      </c>
      <c r="E22869" s="34">
        <v>68</v>
      </c>
      <c r="F22869" s="34">
        <v>83</v>
      </c>
      <c r="G22869" s="34">
        <v>120</v>
      </c>
      <c r="H22869" s="34">
        <v>97</v>
      </c>
      <c r="I22869" s="34">
        <v>53</v>
      </c>
      <c r="J22869" s="34">
        <v>63</v>
      </c>
      <c r="K22869" s="34">
        <v>95</v>
      </c>
      <c r="L22869" s="34">
        <v>80</v>
      </c>
      <c r="M22869" s="34">
        <v>55</v>
      </c>
      <c r="N22869" s="34">
        <v>61</v>
      </c>
      <c r="O22869" s="34">
        <v>75</v>
      </c>
      <c r="P22869" s="34">
        <v>101</v>
      </c>
      <c r="Q22869" s="34">
        <v>115</v>
      </c>
      <c r="R22869" s="34">
        <v>94</v>
      </c>
      <c r="S22869" s="34">
        <v>129</v>
      </c>
      <c r="T22869" s="34">
        <v>109</v>
      </c>
      <c r="U22869" s="34">
        <v>112</v>
      </c>
      <c r="V22869" s="34">
        <v>85</v>
      </c>
      <c r="W22869" s="34">
        <v>145</v>
      </c>
      <c r="X22869" s="34">
        <v>96</v>
      </c>
      <c r="Y22869" s="34">
        <v>147</v>
      </c>
      <c r="Z22869" s="34">
        <v>88</v>
      </c>
      <c r="AA22869" s="34">
        <v>118</v>
      </c>
      <c r="AB22869" s="34">
        <v>68</v>
      </c>
      <c r="AC22869" s="34">
        <v>137</v>
      </c>
    </row>
    <row r="22870" spans="1:29" x14ac:dyDescent="0.2">
      <c r="A22870" s="34" t="s">
        <v>83363</v>
      </c>
      <c r="B22870" s="34">
        <v>51</v>
      </c>
      <c r="C22870" s="34">
        <v>31</v>
      </c>
      <c r="D22870" s="34">
        <v>26</v>
      </c>
      <c r="E22870" s="34">
        <v>45</v>
      </c>
      <c r="F22870" s="34">
        <v>37</v>
      </c>
      <c r="G22870" s="34">
        <v>40</v>
      </c>
      <c r="H22870" s="34">
        <v>26</v>
      </c>
      <c r="I22870" s="34">
        <v>22</v>
      </c>
      <c r="J22870" s="34">
        <v>39</v>
      </c>
      <c r="K22870" s="34">
        <v>23</v>
      </c>
      <c r="L22870" s="34">
        <v>23</v>
      </c>
      <c r="M22870" s="34">
        <v>32</v>
      </c>
      <c r="N22870" s="34">
        <v>26</v>
      </c>
      <c r="O22870" s="34">
        <v>24</v>
      </c>
      <c r="P22870" s="34">
        <v>37</v>
      </c>
      <c r="Q22870" s="34">
        <v>39</v>
      </c>
      <c r="R22870" s="34">
        <v>26</v>
      </c>
      <c r="S22870" s="34">
        <v>36</v>
      </c>
      <c r="T22870" s="34">
        <v>21</v>
      </c>
      <c r="U22870" s="34">
        <v>40</v>
      </c>
      <c r="V22870" s="34">
        <v>36</v>
      </c>
      <c r="W22870" s="34">
        <v>37</v>
      </c>
      <c r="X22870" s="34">
        <v>55</v>
      </c>
      <c r="Y22870" s="34">
        <v>48</v>
      </c>
      <c r="Z22870" s="34">
        <v>31</v>
      </c>
      <c r="AA22870" s="34">
        <v>55</v>
      </c>
      <c r="AB22870" s="34">
        <v>33</v>
      </c>
      <c r="AC22870" s="34">
        <v>64</v>
      </c>
    </row>
    <row r="22871" spans="1:29" x14ac:dyDescent="0.2">
      <c r="A22871" s="34" t="s">
        <v>83364</v>
      </c>
      <c r="B22871" s="34">
        <v>90</v>
      </c>
      <c r="C22871" s="34">
        <v>100</v>
      </c>
      <c r="D22871" s="34">
        <v>103</v>
      </c>
      <c r="E22871" s="34">
        <v>74</v>
      </c>
      <c r="F22871" s="34">
        <v>100</v>
      </c>
      <c r="G22871" s="34">
        <v>87</v>
      </c>
      <c r="H22871" s="34">
        <v>115</v>
      </c>
      <c r="I22871" s="34">
        <v>88</v>
      </c>
      <c r="J22871" s="34">
        <v>96</v>
      </c>
      <c r="K22871" s="34">
        <v>93</v>
      </c>
      <c r="L22871" s="34">
        <v>92</v>
      </c>
      <c r="M22871" s="34">
        <v>78</v>
      </c>
      <c r="N22871" s="34">
        <v>114</v>
      </c>
      <c r="O22871" s="34">
        <v>82</v>
      </c>
      <c r="P22871" s="34">
        <v>111</v>
      </c>
      <c r="Q22871" s="34">
        <v>108</v>
      </c>
      <c r="R22871" s="34">
        <v>140</v>
      </c>
      <c r="S22871" s="34">
        <v>80</v>
      </c>
      <c r="T22871" s="34">
        <v>147</v>
      </c>
      <c r="U22871" s="34">
        <v>102</v>
      </c>
      <c r="V22871" s="34">
        <v>141</v>
      </c>
      <c r="W22871" s="34">
        <v>127</v>
      </c>
      <c r="X22871" s="34">
        <v>107</v>
      </c>
      <c r="Y22871" s="34">
        <v>107</v>
      </c>
      <c r="Z22871" s="34">
        <v>99</v>
      </c>
      <c r="AA22871" s="34">
        <v>118</v>
      </c>
      <c r="AB22871" s="34">
        <v>176</v>
      </c>
      <c r="AC22871" s="34">
        <v>150</v>
      </c>
    </row>
    <row r="22872" spans="1:29" x14ac:dyDescent="0.2">
      <c r="A22872" s="34" t="s">
        <v>83365</v>
      </c>
      <c r="B22872" s="34">
        <v>87</v>
      </c>
      <c r="C22872" s="34">
        <v>81</v>
      </c>
      <c r="D22872" s="34">
        <v>94</v>
      </c>
      <c r="E22872" s="34">
        <v>94</v>
      </c>
      <c r="F22872" s="34">
        <v>65</v>
      </c>
      <c r="G22872" s="34">
        <v>104</v>
      </c>
      <c r="H22872" s="34">
        <v>89</v>
      </c>
      <c r="I22872" s="34">
        <v>79</v>
      </c>
      <c r="J22872" s="34">
        <v>74</v>
      </c>
      <c r="K22872" s="34">
        <v>123</v>
      </c>
      <c r="L22872" s="34">
        <v>58</v>
      </c>
      <c r="M22872" s="34">
        <v>85</v>
      </c>
      <c r="N22872" s="34">
        <v>70</v>
      </c>
      <c r="O22872" s="34">
        <v>73</v>
      </c>
      <c r="P22872" s="34">
        <v>76</v>
      </c>
      <c r="Q22872" s="34">
        <v>120</v>
      </c>
      <c r="R22872" s="34">
        <v>71</v>
      </c>
      <c r="S22872" s="34">
        <v>113</v>
      </c>
      <c r="T22872" s="34">
        <v>83</v>
      </c>
      <c r="U22872" s="34">
        <v>120</v>
      </c>
      <c r="V22872" s="34">
        <v>90</v>
      </c>
      <c r="W22872" s="34">
        <v>154</v>
      </c>
      <c r="X22872" s="34">
        <v>92</v>
      </c>
      <c r="Y22872" s="34">
        <v>102</v>
      </c>
      <c r="Z22872" s="34">
        <v>96</v>
      </c>
      <c r="AA22872" s="34">
        <v>132</v>
      </c>
      <c r="AB22872" s="34">
        <v>67</v>
      </c>
      <c r="AC22872" s="34">
        <v>175</v>
      </c>
    </row>
    <row r="22873" spans="1:29" x14ac:dyDescent="0.2">
      <c r="A22873" s="34" t="s">
        <v>83366</v>
      </c>
      <c r="B22873" s="34">
        <v>23</v>
      </c>
      <c r="C22873" s="34">
        <v>52</v>
      </c>
      <c r="D22873" s="34">
        <v>44</v>
      </c>
      <c r="E22873" s="34">
        <v>49</v>
      </c>
      <c r="F22873" s="34">
        <v>52</v>
      </c>
      <c r="G22873" s="34">
        <v>55</v>
      </c>
      <c r="H22873" s="34">
        <v>56</v>
      </c>
      <c r="I22873" s="34">
        <v>38</v>
      </c>
      <c r="J22873" s="34">
        <v>42</v>
      </c>
      <c r="K22873" s="34">
        <v>58</v>
      </c>
      <c r="L22873" s="34">
        <v>41</v>
      </c>
      <c r="M22873" s="34">
        <v>51</v>
      </c>
      <c r="N22873" s="34">
        <v>42</v>
      </c>
      <c r="O22873" s="34">
        <v>54</v>
      </c>
      <c r="P22873" s="34">
        <v>46</v>
      </c>
      <c r="Q22873" s="34">
        <v>62</v>
      </c>
      <c r="R22873" s="34">
        <v>56</v>
      </c>
      <c r="S22873" s="34">
        <v>49</v>
      </c>
      <c r="T22873" s="34">
        <v>29</v>
      </c>
      <c r="U22873" s="34">
        <v>36</v>
      </c>
      <c r="V22873" s="34">
        <v>58</v>
      </c>
      <c r="W22873" s="34">
        <v>53</v>
      </c>
      <c r="X22873" s="34">
        <v>69</v>
      </c>
      <c r="Y22873" s="34">
        <v>58</v>
      </c>
      <c r="Z22873" s="34">
        <v>56</v>
      </c>
      <c r="AA22873" s="34">
        <v>60</v>
      </c>
      <c r="AB22873" s="34">
        <v>53</v>
      </c>
      <c r="AC22873" s="34">
        <v>77</v>
      </c>
    </row>
    <row r="22874" spans="1:29" x14ac:dyDescent="0.2">
      <c r="A22874" s="34" t="s">
        <v>83367</v>
      </c>
      <c r="B22874" s="34">
        <v>113</v>
      </c>
      <c r="C22874" s="34">
        <v>82</v>
      </c>
      <c r="D22874" s="34">
        <v>92</v>
      </c>
      <c r="E22874" s="34">
        <v>90</v>
      </c>
      <c r="F22874" s="34">
        <v>98</v>
      </c>
      <c r="G22874" s="34">
        <v>67</v>
      </c>
      <c r="H22874" s="34">
        <v>102</v>
      </c>
      <c r="I22874" s="34">
        <v>62</v>
      </c>
      <c r="J22874" s="34">
        <v>93</v>
      </c>
      <c r="K22874" s="34">
        <v>88</v>
      </c>
      <c r="L22874" s="34">
        <v>118</v>
      </c>
      <c r="M22874" s="34">
        <v>64</v>
      </c>
      <c r="N22874" s="34">
        <v>91</v>
      </c>
      <c r="O22874" s="34">
        <v>79</v>
      </c>
      <c r="P22874" s="34">
        <v>106</v>
      </c>
      <c r="Q22874" s="34">
        <v>113</v>
      </c>
      <c r="R22874" s="34">
        <v>157</v>
      </c>
      <c r="S22874" s="34">
        <v>82</v>
      </c>
      <c r="T22874" s="34">
        <v>133</v>
      </c>
      <c r="U22874" s="34">
        <v>97</v>
      </c>
      <c r="V22874" s="34">
        <v>94</v>
      </c>
      <c r="W22874" s="34">
        <v>142</v>
      </c>
      <c r="X22874" s="34">
        <v>131</v>
      </c>
      <c r="Y22874" s="34">
        <v>130</v>
      </c>
      <c r="Z22874" s="34">
        <v>123</v>
      </c>
      <c r="AA22874" s="34">
        <v>116</v>
      </c>
      <c r="AB22874" s="34">
        <v>101</v>
      </c>
      <c r="AC22874" s="34">
        <v>169</v>
      </c>
    </row>
    <row r="22875" spans="1:29" x14ac:dyDescent="0.2">
      <c r="A22875" s="34" t="s">
        <v>83368</v>
      </c>
      <c r="B22875" s="34">
        <v>51</v>
      </c>
      <c r="C22875" s="34">
        <v>18</v>
      </c>
      <c r="D22875" s="34">
        <v>45</v>
      </c>
      <c r="E22875" s="34">
        <v>30</v>
      </c>
      <c r="F22875" s="34">
        <v>33</v>
      </c>
      <c r="G22875" s="34">
        <v>17</v>
      </c>
      <c r="H22875" s="34">
        <v>22</v>
      </c>
      <c r="I22875" s="34">
        <v>20</v>
      </c>
      <c r="J22875" s="34">
        <v>29</v>
      </c>
      <c r="K22875" s="34">
        <v>31</v>
      </c>
      <c r="L22875" s="34">
        <v>23</v>
      </c>
      <c r="M22875" s="34">
        <v>14</v>
      </c>
      <c r="N22875" s="34">
        <v>25</v>
      </c>
      <c r="O22875" s="34">
        <v>31</v>
      </c>
      <c r="P22875" s="34">
        <v>21</v>
      </c>
      <c r="Q22875" s="34">
        <v>22</v>
      </c>
      <c r="R22875" s="34">
        <v>40</v>
      </c>
      <c r="S22875" s="34">
        <v>33</v>
      </c>
      <c r="T22875" s="34">
        <v>35</v>
      </c>
      <c r="U22875" s="34">
        <v>44</v>
      </c>
      <c r="V22875" s="34">
        <v>27</v>
      </c>
      <c r="W22875" s="34">
        <v>24</v>
      </c>
      <c r="X22875" s="34">
        <v>35</v>
      </c>
      <c r="Y22875" s="34">
        <v>26</v>
      </c>
      <c r="Z22875" s="34">
        <v>37</v>
      </c>
      <c r="AA22875" s="34">
        <v>35</v>
      </c>
      <c r="AB22875" s="34">
        <v>23</v>
      </c>
      <c r="AC22875" s="34">
        <v>53</v>
      </c>
    </row>
    <row r="22876" spans="1:29" x14ac:dyDescent="0.2">
      <c r="A22876" s="34" t="s">
        <v>83369</v>
      </c>
      <c r="B22876" s="34">
        <v>72</v>
      </c>
      <c r="C22876" s="34">
        <v>78</v>
      </c>
      <c r="D22876" s="34">
        <v>63</v>
      </c>
      <c r="E22876" s="34">
        <v>91</v>
      </c>
      <c r="F22876" s="34">
        <v>98</v>
      </c>
      <c r="G22876" s="34">
        <v>90</v>
      </c>
      <c r="H22876" s="34">
        <v>80</v>
      </c>
      <c r="I22876" s="34">
        <v>90</v>
      </c>
      <c r="J22876" s="34">
        <v>55</v>
      </c>
      <c r="K22876" s="34">
        <v>85</v>
      </c>
      <c r="L22876" s="34">
        <v>61</v>
      </c>
      <c r="M22876" s="34">
        <v>78</v>
      </c>
      <c r="N22876" s="34">
        <v>70</v>
      </c>
      <c r="O22876" s="34">
        <v>61</v>
      </c>
      <c r="P22876" s="34">
        <v>66</v>
      </c>
      <c r="Q22876" s="34">
        <v>120</v>
      </c>
      <c r="R22876" s="34">
        <v>82</v>
      </c>
      <c r="S22876" s="34">
        <v>87</v>
      </c>
      <c r="T22876" s="34">
        <v>65</v>
      </c>
      <c r="U22876" s="34">
        <v>73</v>
      </c>
      <c r="V22876" s="34">
        <v>87</v>
      </c>
      <c r="W22876" s="34">
        <v>119</v>
      </c>
      <c r="X22876" s="34">
        <v>75</v>
      </c>
      <c r="Y22876" s="34">
        <v>136</v>
      </c>
      <c r="Z22876" s="34">
        <v>95</v>
      </c>
      <c r="AA22876" s="34">
        <v>134</v>
      </c>
      <c r="AB22876" s="34">
        <v>98</v>
      </c>
      <c r="AC22876" s="34">
        <v>120</v>
      </c>
    </row>
    <row r="22877" spans="1:29" x14ac:dyDescent="0.2">
      <c r="A22877" s="34" t="s">
        <v>83370</v>
      </c>
      <c r="B22877" s="34">
        <v>48</v>
      </c>
      <c r="C22877" s="34">
        <v>65</v>
      </c>
      <c r="D22877" s="34">
        <v>48</v>
      </c>
      <c r="E22877" s="34">
        <v>62</v>
      </c>
      <c r="F22877" s="34">
        <v>69</v>
      </c>
      <c r="G22877" s="34">
        <v>111</v>
      </c>
      <c r="H22877" s="34">
        <v>57</v>
      </c>
      <c r="I22877" s="34">
        <v>78</v>
      </c>
      <c r="J22877" s="34">
        <v>53</v>
      </c>
      <c r="K22877" s="34">
        <v>88</v>
      </c>
      <c r="L22877" s="34">
        <v>40</v>
      </c>
      <c r="M22877" s="34">
        <v>66</v>
      </c>
      <c r="N22877" s="34">
        <v>65</v>
      </c>
      <c r="O22877" s="34">
        <v>56</v>
      </c>
      <c r="P22877" s="34">
        <v>49</v>
      </c>
      <c r="Q22877" s="34">
        <v>111</v>
      </c>
      <c r="R22877" s="34">
        <v>58</v>
      </c>
      <c r="S22877" s="34">
        <v>104</v>
      </c>
      <c r="T22877" s="34">
        <v>36</v>
      </c>
      <c r="U22877" s="34">
        <v>67</v>
      </c>
      <c r="V22877" s="34">
        <v>60</v>
      </c>
      <c r="W22877" s="34">
        <v>80</v>
      </c>
      <c r="X22877" s="34">
        <v>74</v>
      </c>
      <c r="Y22877" s="34">
        <v>73</v>
      </c>
      <c r="Z22877" s="34">
        <v>63</v>
      </c>
      <c r="AA22877" s="34">
        <v>95</v>
      </c>
      <c r="AB22877" s="34">
        <v>70</v>
      </c>
      <c r="AC22877" s="34">
        <v>123</v>
      </c>
    </row>
    <row r="22878" spans="1:29" x14ac:dyDescent="0.2">
      <c r="A22878" s="34" t="s">
        <v>83371</v>
      </c>
      <c r="B22878" s="34">
        <v>90</v>
      </c>
      <c r="C22878" s="34">
        <v>81</v>
      </c>
      <c r="D22878" s="34">
        <v>109</v>
      </c>
      <c r="E22878" s="34">
        <v>85</v>
      </c>
      <c r="F22878" s="34">
        <v>122</v>
      </c>
      <c r="G22878" s="34">
        <v>87</v>
      </c>
      <c r="H22878" s="34">
        <v>95</v>
      </c>
      <c r="I22878" s="34">
        <v>56</v>
      </c>
      <c r="J22878" s="34">
        <v>119</v>
      </c>
      <c r="K22878" s="34">
        <v>107</v>
      </c>
      <c r="L22878" s="34">
        <v>95</v>
      </c>
      <c r="M22878" s="34">
        <v>60</v>
      </c>
      <c r="N22878" s="34">
        <v>117</v>
      </c>
      <c r="O22878" s="34">
        <v>57</v>
      </c>
      <c r="P22878" s="34">
        <v>92</v>
      </c>
      <c r="Q22878" s="34">
        <v>94</v>
      </c>
      <c r="R22878" s="34">
        <v>157</v>
      </c>
      <c r="S22878" s="34">
        <v>94</v>
      </c>
      <c r="T22878" s="34">
        <v>110</v>
      </c>
      <c r="U22878" s="34">
        <v>91</v>
      </c>
      <c r="V22878" s="34">
        <v>115</v>
      </c>
      <c r="W22878" s="34">
        <v>99</v>
      </c>
      <c r="X22878" s="34">
        <v>150</v>
      </c>
      <c r="Y22878" s="34">
        <v>62</v>
      </c>
      <c r="Z22878" s="34">
        <v>85</v>
      </c>
      <c r="AA22878" s="34">
        <v>88</v>
      </c>
      <c r="AB22878" s="34">
        <v>124</v>
      </c>
      <c r="AC22878" s="34">
        <v>100</v>
      </c>
    </row>
    <row r="22879" spans="1:29" x14ac:dyDescent="0.2">
      <c r="A22879" s="34" t="s">
        <v>83372</v>
      </c>
      <c r="B22879" s="34">
        <v>108</v>
      </c>
      <c r="C22879" s="34">
        <v>95</v>
      </c>
      <c r="D22879" s="34">
        <v>91</v>
      </c>
      <c r="E22879" s="34">
        <v>101</v>
      </c>
      <c r="F22879" s="34">
        <v>129</v>
      </c>
      <c r="G22879" s="34">
        <v>78</v>
      </c>
      <c r="H22879" s="34">
        <v>124</v>
      </c>
      <c r="I22879" s="34">
        <v>87</v>
      </c>
      <c r="J22879" s="34">
        <v>109</v>
      </c>
      <c r="K22879" s="34">
        <v>151</v>
      </c>
      <c r="L22879" s="34">
        <v>130</v>
      </c>
      <c r="M22879" s="34">
        <v>134</v>
      </c>
      <c r="N22879" s="34">
        <v>108</v>
      </c>
      <c r="O22879" s="34">
        <v>103</v>
      </c>
      <c r="P22879" s="34">
        <v>119</v>
      </c>
      <c r="Q22879" s="34">
        <v>152</v>
      </c>
      <c r="R22879" s="34">
        <v>208</v>
      </c>
      <c r="S22879" s="34">
        <v>134</v>
      </c>
      <c r="T22879" s="34">
        <v>171</v>
      </c>
      <c r="U22879" s="34">
        <v>124</v>
      </c>
      <c r="V22879" s="34">
        <v>119</v>
      </c>
      <c r="W22879" s="34">
        <v>180</v>
      </c>
      <c r="X22879" s="34">
        <v>145</v>
      </c>
      <c r="Y22879" s="34">
        <v>159</v>
      </c>
      <c r="Z22879" s="34">
        <v>125</v>
      </c>
      <c r="AA22879" s="34">
        <v>139</v>
      </c>
      <c r="AB22879" s="34">
        <v>160</v>
      </c>
      <c r="AC22879" s="34">
        <v>159</v>
      </c>
    </row>
    <row r="22880" spans="1:29" x14ac:dyDescent="0.2">
      <c r="A22880" s="34" t="s">
        <v>83373</v>
      </c>
      <c r="B22880" s="34">
        <v>31</v>
      </c>
      <c r="C22880" s="34">
        <v>34</v>
      </c>
      <c r="D22880" s="34">
        <v>36</v>
      </c>
      <c r="E22880" s="34">
        <v>24</v>
      </c>
      <c r="F22880" s="34">
        <v>45</v>
      </c>
      <c r="G22880" s="34">
        <v>54</v>
      </c>
      <c r="H22880" s="34">
        <v>28</v>
      </c>
      <c r="I22880" s="34">
        <v>44</v>
      </c>
      <c r="J22880" s="34">
        <v>37</v>
      </c>
      <c r="K22880" s="34">
        <v>48</v>
      </c>
      <c r="L22880" s="34">
        <v>21</v>
      </c>
      <c r="M22880" s="34">
        <v>32</v>
      </c>
      <c r="N22880" s="34">
        <v>22</v>
      </c>
      <c r="O22880" s="34">
        <v>24</v>
      </c>
      <c r="P22880" s="34">
        <v>38</v>
      </c>
      <c r="Q22880" s="34">
        <v>36</v>
      </c>
      <c r="R22880" s="34">
        <v>41</v>
      </c>
      <c r="S22880" s="34">
        <v>55</v>
      </c>
      <c r="T22880" s="34">
        <v>33</v>
      </c>
      <c r="U22880" s="34">
        <v>50</v>
      </c>
      <c r="V22880" s="34">
        <v>50</v>
      </c>
      <c r="W22880" s="34">
        <v>57</v>
      </c>
      <c r="X22880" s="34">
        <v>69</v>
      </c>
      <c r="Y22880" s="34">
        <v>33</v>
      </c>
      <c r="Z22880" s="34">
        <v>36</v>
      </c>
      <c r="AA22880" s="34">
        <v>56</v>
      </c>
      <c r="AB22880" s="34">
        <v>24</v>
      </c>
      <c r="AC22880" s="34">
        <v>41</v>
      </c>
    </row>
    <row r="22881" spans="1:29" x14ac:dyDescent="0.2">
      <c r="A22881" s="34" t="s">
        <v>83374</v>
      </c>
      <c r="B22881" s="34">
        <v>92</v>
      </c>
      <c r="C22881" s="34">
        <v>67</v>
      </c>
      <c r="D22881" s="34">
        <v>72</v>
      </c>
      <c r="E22881" s="34">
        <v>59</v>
      </c>
      <c r="F22881" s="34">
        <v>76</v>
      </c>
      <c r="G22881" s="34">
        <v>42</v>
      </c>
      <c r="H22881" s="34">
        <v>78</v>
      </c>
      <c r="I22881" s="34">
        <v>80</v>
      </c>
      <c r="J22881" s="34">
        <v>64</v>
      </c>
      <c r="K22881" s="34">
        <v>56</v>
      </c>
      <c r="L22881" s="34">
        <v>65</v>
      </c>
      <c r="M22881" s="34">
        <v>60</v>
      </c>
      <c r="N22881" s="34">
        <v>61</v>
      </c>
      <c r="O22881" s="34">
        <v>62</v>
      </c>
      <c r="P22881" s="34">
        <v>71</v>
      </c>
      <c r="Q22881" s="34">
        <v>87</v>
      </c>
      <c r="R22881" s="34">
        <v>114</v>
      </c>
      <c r="S22881" s="34">
        <v>85</v>
      </c>
      <c r="T22881" s="34">
        <v>76</v>
      </c>
      <c r="U22881" s="34">
        <v>78</v>
      </c>
      <c r="V22881" s="34">
        <v>86</v>
      </c>
      <c r="W22881" s="34">
        <v>73</v>
      </c>
      <c r="X22881" s="34">
        <v>88</v>
      </c>
      <c r="Y22881" s="34">
        <v>73</v>
      </c>
      <c r="Z22881" s="34">
        <v>69</v>
      </c>
      <c r="AA22881" s="34">
        <v>95</v>
      </c>
      <c r="AB22881" s="34">
        <v>88</v>
      </c>
      <c r="AC22881" s="34">
        <v>132</v>
      </c>
    </row>
    <row r="22882" spans="1:29" x14ac:dyDescent="0.2">
      <c r="A22882" s="34" t="s">
        <v>83375</v>
      </c>
      <c r="B22882" s="34">
        <v>51</v>
      </c>
      <c r="C22882" s="34">
        <v>50</v>
      </c>
      <c r="D22882" s="34">
        <v>55</v>
      </c>
      <c r="E22882" s="34">
        <v>42</v>
      </c>
      <c r="F22882" s="34">
        <v>59</v>
      </c>
      <c r="G22882" s="34">
        <v>55</v>
      </c>
      <c r="H22882" s="34">
        <v>50</v>
      </c>
      <c r="I22882" s="34">
        <v>26</v>
      </c>
      <c r="J22882" s="34">
        <v>48</v>
      </c>
      <c r="K22882" s="34">
        <v>69</v>
      </c>
      <c r="L22882" s="34">
        <v>40</v>
      </c>
      <c r="M22882" s="34">
        <v>47</v>
      </c>
      <c r="N22882" s="34">
        <v>37</v>
      </c>
      <c r="O22882" s="34">
        <v>29</v>
      </c>
      <c r="P22882" s="34">
        <v>39</v>
      </c>
      <c r="Q22882" s="34">
        <v>48</v>
      </c>
      <c r="R22882" s="34">
        <v>61</v>
      </c>
      <c r="S22882" s="34">
        <v>70</v>
      </c>
      <c r="T22882" s="34">
        <v>70</v>
      </c>
      <c r="U22882" s="34">
        <v>51</v>
      </c>
      <c r="V22882" s="34">
        <v>47</v>
      </c>
      <c r="W22882" s="34">
        <v>47</v>
      </c>
      <c r="X22882" s="34">
        <v>35</v>
      </c>
      <c r="Y22882" s="34">
        <v>86</v>
      </c>
      <c r="Z22882" s="34">
        <v>50</v>
      </c>
      <c r="AA22882" s="34">
        <v>63</v>
      </c>
      <c r="AB22882" s="34">
        <v>63</v>
      </c>
      <c r="AC22882" s="34">
        <v>59</v>
      </c>
    </row>
    <row r="22883" spans="1:29" x14ac:dyDescent="0.2">
      <c r="A22883" s="34" t="s">
        <v>83376</v>
      </c>
      <c r="B22883" s="34">
        <v>36</v>
      </c>
      <c r="C22883" s="34">
        <v>22</v>
      </c>
      <c r="D22883" s="34">
        <v>20</v>
      </c>
      <c r="E22883" s="34">
        <v>30</v>
      </c>
      <c r="F22883" s="34">
        <v>22</v>
      </c>
      <c r="G22883" s="34">
        <v>32</v>
      </c>
      <c r="H22883" s="34">
        <v>27</v>
      </c>
      <c r="I22883" s="34">
        <v>25</v>
      </c>
      <c r="J22883" s="34">
        <v>15</v>
      </c>
      <c r="K22883" s="34">
        <v>23</v>
      </c>
      <c r="L22883" s="34">
        <v>28</v>
      </c>
      <c r="M22883" s="34">
        <v>20</v>
      </c>
      <c r="N22883" s="34">
        <v>25</v>
      </c>
      <c r="O22883" s="34">
        <v>14</v>
      </c>
      <c r="P22883" s="34">
        <v>36</v>
      </c>
      <c r="Q22883" s="34">
        <v>38</v>
      </c>
      <c r="R22883" s="34">
        <v>38</v>
      </c>
      <c r="S22883" s="34">
        <v>27</v>
      </c>
      <c r="T22883" s="34">
        <v>36</v>
      </c>
      <c r="U22883" s="34">
        <v>30</v>
      </c>
      <c r="V22883" s="34">
        <v>28</v>
      </c>
      <c r="W22883" s="34">
        <v>24</v>
      </c>
      <c r="X22883" s="34">
        <v>42</v>
      </c>
      <c r="Y22883" s="34">
        <v>34</v>
      </c>
      <c r="Z22883" s="34">
        <v>26</v>
      </c>
      <c r="AA22883" s="34">
        <v>35</v>
      </c>
      <c r="AB22883" s="34">
        <v>32</v>
      </c>
      <c r="AC22883" s="34">
        <v>35</v>
      </c>
    </row>
    <row r="22884" spans="1:29" x14ac:dyDescent="0.2">
      <c r="A22884" s="34" t="s">
        <v>83377</v>
      </c>
      <c r="B22884" s="34">
        <v>43</v>
      </c>
      <c r="C22884" s="34">
        <v>12</v>
      </c>
      <c r="D22884" s="34">
        <v>23</v>
      </c>
      <c r="E22884" s="34">
        <v>18</v>
      </c>
      <c r="F22884" s="34">
        <v>15</v>
      </c>
      <c r="G22884" s="34">
        <v>4</v>
      </c>
      <c r="H22884" s="34">
        <v>20</v>
      </c>
      <c r="I22884" s="34">
        <v>20</v>
      </c>
      <c r="J22884" s="34">
        <v>10</v>
      </c>
      <c r="K22884" s="34">
        <v>14</v>
      </c>
      <c r="L22884" s="34">
        <v>17</v>
      </c>
      <c r="M22884" s="34">
        <v>9</v>
      </c>
      <c r="N22884" s="34">
        <v>11</v>
      </c>
      <c r="O22884" s="34">
        <v>16</v>
      </c>
      <c r="P22884" s="34">
        <v>24</v>
      </c>
      <c r="Q22884" s="34">
        <v>16</v>
      </c>
      <c r="R22884" s="34">
        <v>36</v>
      </c>
      <c r="S22884" s="34">
        <v>19</v>
      </c>
      <c r="T22884" s="34">
        <v>27</v>
      </c>
      <c r="U22884" s="34">
        <v>9</v>
      </c>
      <c r="V22884" s="34">
        <v>24</v>
      </c>
      <c r="W22884" s="34">
        <v>40</v>
      </c>
      <c r="X22884" s="34">
        <v>16</v>
      </c>
      <c r="Y22884" s="34">
        <v>29</v>
      </c>
      <c r="Z22884" s="34">
        <v>14</v>
      </c>
      <c r="AA22884" s="34">
        <v>13</v>
      </c>
      <c r="AB22884" s="34">
        <v>34</v>
      </c>
      <c r="AC22884" s="34">
        <v>41</v>
      </c>
    </row>
    <row r="22885" spans="1:29" x14ac:dyDescent="0.2">
      <c r="A22885" s="34" t="s">
        <v>83378</v>
      </c>
      <c r="B22885" s="34">
        <v>79</v>
      </c>
      <c r="C22885" s="34">
        <v>58</v>
      </c>
      <c r="D22885" s="34">
        <v>66</v>
      </c>
      <c r="E22885" s="34">
        <v>70</v>
      </c>
      <c r="F22885" s="34">
        <v>65</v>
      </c>
      <c r="G22885" s="34">
        <v>16</v>
      </c>
      <c r="H22885" s="34">
        <v>65</v>
      </c>
      <c r="I22885" s="34">
        <v>46</v>
      </c>
      <c r="J22885" s="34">
        <v>76</v>
      </c>
      <c r="K22885" s="34">
        <v>74</v>
      </c>
      <c r="L22885" s="34">
        <v>76</v>
      </c>
      <c r="M22885" s="34">
        <v>56</v>
      </c>
      <c r="N22885" s="34">
        <v>66</v>
      </c>
      <c r="O22885" s="34">
        <v>47</v>
      </c>
      <c r="P22885" s="34">
        <v>68</v>
      </c>
      <c r="Q22885" s="34">
        <v>76</v>
      </c>
      <c r="R22885" s="34">
        <v>98</v>
      </c>
      <c r="S22885" s="34">
        <v>64</v>
      </c>
      <c r="T22885" s="34">
        <v>58</v>
      </c>
      <c r="U22885" s="34">
        <v>62</v>
      </c>
      <c r="V22885" s="34">
        <v>72</v>
      </c>
      <c r="W22885" s="34">
        <v>72</v>
      </c>
      <c r="X22885" s="34">
        <v>78</v>
      </c>
      <c r="Y22885" s="34">
        <v>58</v>
      </c>
      <c r="Z22885" s="34">
        <v>81</v>
      </c>
      <c r="AA22885" s="34">
        <v>66</v>
      </c>
      <c r="AB22885" s="34">
        <v>98</v>
      </c>
      <c r="AC22885" s="34">
        <v>99</v>
      </c>
    </row>
    <row r="22886" spans="1:29" x14ac:dyDescent="0.2">
      <c r="A22886" s="34" t="s">
        <v>83379</v>
      </c>
      <c r="B22886" s="34">
        <v>61</v>
      </c>
      <c r="C22886" s="34">
        <v>27</v>
      </c>
      <c r="D22886" s="34">
        <v>43</v>
      </c>
      <c r="E22886" s="34">
        <v>20</v>
      </c>
      <c r="F22886" s="34">
        <v>45</v>
      </c>
      <c r="G22886" s="34">
        <v>29</v>
      </c>
      <c r="H22886" s="34">
        <v>40</v>
      </c>
      <c r="I22886" s="34">
        <v>24</v>
      </c>
      <c r="J22886" s="34">
        <v>48</v>
      </c>
      <c r="K22886" s="34">
        <v>19</v>
      </c>
      <c r="L22886" s="34">
        <v>40</v>
      </c>
      <c r="M22886" s="34">
        <v>24</v>
      </c>
      <c r="N22886" s="34">
        <v>44</v>
      </c>
      <c r="O22886" s="34">
        <v>23</v>
      </c>
      <c r="P22886" s="34">
        <v>38</v>
      </c>
      <c r="Q22886" s="34">
        <v>47</v>
      </c>
      <c r="R22886" s="34">
        <v>66</v>
      </c>
      <c r="S22886" s="34">
        <v>47</v>
      </c>
      <c r="T22886" s="34">
        <v>77</v>
      </c>
      <c r="U22886" s="34">
        <v>29</v>
      </c>
      <c r="V22886" s="34">
        <v>42</v>
      </c>
      <c r="W22886" s="34">
        <v>43</v>
      </c>
      <c r="X22886" s="34">
        <v>70</v>
      </c>
      <c r="Y22886" s="34">
        <v>45</v>
      </c>
      <c r="Z22886" s="34">
        <v>37</v>
      </c>
      <c r="AA22886" s="34">
        <v>30</v>
      </c>
      <c r="AB22886" s="34">
        <v>61</v>
      </c>
      <c r="AC22886" s="34">
        <v>63</v>
      </c>
    </row>
    <row r="22887" spans="1:29" x14ac:dyDescent="0.2">
      <c r="A22887" s="34" t="s">
        <v>83380</v>
      </c>
      <c r="B22887" s="34">
        <v>71</v>
      </c>
      <c r="C22887" s="34">
        <v>55</v>
      </c>
      <c r="D22887" s="34">
        <v>66</v>
      </c>
      <c r="E22887" s="34">
        <v>57</v>
      </c>
      <c r="F22887" s="34">
        <v>78</v>
      </c>
      <c r="G22887" s="34">
        <v>55</v>
      </c>
      <c r="H22887" s="34">
        <v>44</v>
      </c>
      <c r="I22887" s="34">
        <v>48</v>
      </c>
      <c r="J22887" s="34">
        <v>66</v>
      </c>
      <c r="K22887" s="34">
        <v>50</v>
      </c>
      <c r="L22887" s="34">
        <v>44</v>
      </c>
      <c r="M22887" s="34">
        <v>45</v>
      </c>
      <c r="N22887" s="34">
        <v>51</v>
      </c>
      <c r="O22887" s="34">
        <v>50</v>
      </c>
      <c r="P22887" s="34">
        <v>82</v>
      </c>
      <c r="Q22887" s="34">
        <v>83</v>
      </c>
      <c r="R22887" s="34">
        <v>56</v>
      </c>
      <c r="S22887" s="34">
        <v>82</v>
      </c>
      <c r="T22887" s="34">
        <v>55</v>
      </c>
      <c r="U22887" s="34">
        <v>52</v>
      </c>
      <c r="V22887" s="34">
        <v>80</v>
      </c>
      <c r="W22887" s="34">
        <v>96</v>
      </c>
      <c r="X22887" s="34">
        <v>81</v>
      </c>
      <c r="Y22887" s="34">
        <v>64</v>
      </c>
      <c r="Z22887" s="34">
        <v>82</v>
      </c>
      <c r="AA22887" s="34">
        <v>111</v>
      </c>
      <c r="AB22887" s="34">
        <v>56</v>
      </c>
      <c r="AC22887" s="34">
        <v>100</v>
      </c>
    </row>
    <row r="22888" spans="1:29" x14ac:dyDescent="0.2">
      <c r="A22888" s="34" t="s">
        <v>83381</v>
      </c>
      <c r="B22888" s="34">
        <v>91</v>
      </c>
      <c r="C22888" s="34">
        <v>53</v>
      </c>
      <c r="D22888" s="34">
        <v>76</v>
      </c>
      <c r="E22888" s="34">
        <v>69</v>
      </c>
      <c r="F22888" s="34">
        <v>80</v>
      </c>
      <c r="G22888" s="34">
        <v>58</v>
      </c>
      <c r="H22888" s="34">
        <v>83</v>
      </c>
      <c r="I22888" s="34">
        <v>41</v>
      </c>
      <c r="J22888" s="34">
        <v>76</v>
      </c>
      <c r="K22888" s="34">
        <v>45</v>
      </c>
      <c r="L22888" s="34">
        <v>68</v>
      </c>
      <c r="M22888" s="34">
        <v>63</v>
      </c>
      <c r="N22888" s="34">
        <v>73</v>
      </c>
      <c r="O22888" s="34">
        <v>68</v>
      </c>
      <c r="P22888" s="34">
        <v>63</v>
      </c>
      <c r="Q22888" s="34">
        <v>73</v>
      </c>
      <c r="R22888" s="34">
        <v>103</v>
      </c>
      <c r="S22888" s="34">
        <v>95</v>
      </c>
      <c r="T22888" s="34">
        <v>86</v>
      </c>
      <c r="U22888" s="34">
        <v>85</v>
      </c>
      <c r="V22888" s="34">
        <v>94</v>
      </c>
      <c r="W22888" s="34">
        <v>131</v>
      </c>
      <c r="X22888" s="34">
        <v>125</v>
      </c>
      <c r="Y22888" s="34">
        <v>92</v>
      </c>
      <c r="Z22888" s="34">
        <v>86</v>
      </c>
      <c r="AA22888" s="34">
        <v>74</v>
      </c>
      <c r="AB22888" s="34">
        <v>81</v>
      </c>
      <c r="AC22888" s="34">
        <v>112</v>
      </c>
    </row>
    <row r="22889" spans="1:29" x14ac:dyDescent="0.2">
      <c r="A22889" s="34" t="s">
        <v>83382</v>
      </c>
      <c r="B22889" s="34">
        <v>179</v>
      </c>
      <c r="C22889" s="34">
        <v>118</v>
      </c>
      <c r="D22889" s="34">
        <v>140</v>
      </c>
      <c r="E22889" s="34">
        <v>146</v>
      </c>
      <c r="F22889" s="34">
        <v>144</v>
      </c>
      <c r="G22889" s="34">
        <v>115</v>
      </c>
      <c r="H22889" s="34">
        <v>122</v>
      </c>
      <c r="I22889" s="34">
        <v>146</v>
      </c>
      <c r="J22889" s="34">
        <v>139</v>
      </c>
      <c r="K22889" s="34">
        <v>130</v>
      </c>
      <c r="L22889" s="34">
        <v>87</v>
      </c>
      <c r="M22889" s="34">
        <v>111</v>
      </c>
      <c r="N22889" s="34">
        <v>124</v>
      </c>
      <c r="O22889" s="34">
        <v>83</v>
      </c>
      <c r="P22889" s="34">
        <v>119</v>
      </c>
      <c r="Q22889" s="34">
        <v>148</v>
      </c>
      <c r="R22889" s="34">
        <v>138</v>
      </c>
      <c r="S22889" s="34">
        <v>141</v>
      </c>
      <c r="T22889" s="34">
        <v>143</v>
      </c>
      <c r="U22889" s="34">
        <v>138</v>
      </c>
      <c r="V22889" s="34">
        <v>167</v>
      </c>
      <c r="W22889" s="34">
        <v>144</v>
      </c>
      <c r="X22889" s="34">
        <v>166</v>
      </c>
      <c r="Y22889" s="34">
        <v>153</v>
      </c>
      <c r="Z22889" s="34">
        <v>147</v>
      </c>
      <c r="AA22889" s="34">
        <v>157</v>
      </c>
      <c r="AB22889" s="34">
        <v>119</v>
      </c>
      <c r="AC22889" s="34">
        <v>199</v>
      </c>
    </row>
    <row r="22890" spans="1:29" x14ac:dyDescent="0.2">
      <c r="A22890" s="34" t="s">
        <v>83383</v>
      </c>
      <c r="B22890" s="34">
        <v>107</v>
      </c>
      <c r="C22890" s="34">
        <v>57</v>
      </c>
      <c r="D22890" s="34">
        <v>113</v>
      </c>
      <c r="E22890" s="34">
        <v>47</v>
      </c>
      <c r="F22890" s="34">
        <v>87</v>
      </c>
      <c r="G22890" s="34">
        <v>79</v>
      </c>
      <c r="H22890" s="34">
        <v>90</v>
      </c>
      <c r="I22890" s="34">
        <v>57</v>
      </c>
      <c r="J22890" s="34">
        <v>91</v>
      </c>
      <c r="K22890" s="34">
        <v>57</v>
      </c>
      <c r="L22890" s="34">
        <v>85</v>
      </c>
      <c r="M22890" s="34">
        <v>91</v>
      </c>
      <c r="N22890" s="34">
        <v>88</v>
      </c>
      <c r="O22890" s="34">
        <v>80</v>
      </c>
      <c r="P22890" s="34">
        <v>75</v>
      </c>
      <c r="Q22890" s="34">
        <v>90</v>
      </c>
      <c r="R22890" s="34">
        <v>112</v>
      </c>
      <c r="S22890" s="34">
        <v>77</v>
      </c>
      <c r="T22890" s="34">
        <v>128</v>
      </c>
      <c r="U22890" s="34">
        <v>62</v>
      </c>
      <c r="V22890" s="34">
        <v>125</v>
      </c>
      <c r="W22890" s="34">
        <v>114</v>
      </c>
      <c r="X22890" s="34">
        <v>98</v>
      </c>
      <c r="Y22890" s="34">
        <v>73</v>
      </c>
      <c r="Z22890" s="34">
        <v>90</v>
      </c>
      <c r="AA22890" s="34">
        <v>105</v>
      </c>
      <c r="AB22890" s="34">
        <v>108</v>
      </c>
      <c r="AC22890" s="34">
        <v>126</v>
      </c>
    </row>
    <row r="22891" spans="1:29" x14ac:dyDescent="0.2">
      <c r="A22891" s="34" t="s">
        <v>83384</v>
      </c>
      <c r="B22891" s="34">
        <v>75</v>
      </c>
      <c r="C22891" s="34">
        <v>42</v>
      </c>
      <c r="D22891" s="34">
        <v>41</v>
      </c>
      <c r="E22891" s="34">
        <v>87</v>
      </c>
      <c r="F22891" s="34">
        <v>34</v>
      </c>
      <c r="G22891" s="34">
        <v>21</v>
      </c>
      <c r="H22891" s="34">
        <v>29</v>
      </c>
      <c r="I22891" s="34">
        <v>41</v>
      </c>
      <c r="J22891" s="34">
        <v>48</v>
      </c>
      <c r="K22891" s="34">
        <v>43</v>
      </c>
      <c r="L22891" s="34">
        <v>25</v>
      </c>
      <c r="M22891" s="34">
        <v>65</v>
      </c>
      <c r="N22891" s="34">
        <v>26</v>
      </c>
      <c r="O22891" s="34">
        <v>48</v>
      </c>
      <c r="P22891" s="34">
        <v>42</v>
      </c>
      <c r="Q22891" s="34">
        <v>73</v>
      </c>
      <c r="R22891" s="34">
        <v>43</v>
      </c>
      <c r="S22891" s="34">
        <v>68</v>
      </c>
      <c r="T22891" s="34">
        <v>48</v>
      </c>
      <c r="U22891" s="34">
        <v>69</v>
      </c>
      <c r="V22891" s="34">
        <v>46</v>
      </c>
      <c r="W22891" s="34">
        <v>66</v>
      </c>
      <c r="X22891" s="34">
        <v>52</v>
      </c>
      <c r="Y22891" s="34">
        <v>70</v>
      </c>
      <c r="Z22891" s="34">
        <v>48</v>
      </c>
      <c r="AA22891" s="34">
        <v>68</v>
      </c>
      <c r="AB22891" s="34">
        <v>37</v>
      </c>
      <c r="AC22891" s="34">
        <v>90</v>
      </c>
    </row>
    <row r="22892" spans="1:29" x14ac:dyDescent="0.2">
      <c r="A22892" s="34" t="s">
        <v>83385</v>
      </c>
      <c r="B22892" s="34">
        <v>80</v>
      </c>
      <c r="C22892" s="34">
        <v>87</v>
      </c>
      <c r="D22892" s="34">
        <v>123</v>
      </c>
      <c r="E22892" s="34">
        <v>99</v>
      </c>
      <c r="F22892" s="34">
        <v>105</v>
      </c>
      <c r="G22892" s="34">
        <v>106</v>
      </c>
      <c r="H22892" s="34">
        <v>79</v>
      </c>
      <c r="I22892" s="34">
        <v>75</v>
      </c>
      <c r="J22892" s="34">
        <v>113</v>
      </c>
      <c r="K22892" s="34">
        <v>80</v>
      </c>
      <c r="L22892" s="34">
        <v>94</v>
      </c>
      <c r="M22892" s="34">
        <v>83</v>
      </c>
      <c r="N22892" s="34">
        <v>112</v>
      </c>
      <c r="O22892" s="34">
        <v>111</v>
      </c>
      <c r="P22892" s="34">
        <v>77</v>
      </c>
      <c r="Q22892" s="34">
        <v>104</v>
      </c>
      <c r="R22892" s="34">
        <v>135</v>
      </c>
      <c r="S22892" s="34">
        <v>117</v>
      </c>
      <c r="T22892" s="34">
        <v>87</v>
      </c>
      <c r="U22892" s="34">
        <v>95</v>
      </c>
      <c r="V22892" s="34">
        <v>126</v>
      </c>
      <c r="W22892" s="34">
        <v>126</v>
      </c>
      <c r="X22892" s="34">
        <v>129</v>
      </c>
      <c r="Y22892" s="34">
        <v>150</v>
      </c>
      <c r="Z22892" s="34">
        <v>127</v>
      </c>
      <c r="AA22892" s="34">
        <v>94</v>
      </c>
      <c r="AB22892" s="34">
        <v>162</v>
      </c>
      <c r="AC22892" s="34">
        <v>189</v>
      </c>
    </row>
    <row r="22893" spans="1:29" x14ac:dyDescent="0.2">
      <c r="A22893" s="34" t="s">
        <v>83386</v>
      </c>
      <c r="B22893" s="34">
        <v>390</v>
      </c>
      <c r="C22893" s="34">
        <v>324</v>
      </c>
      <c r="D22893" s="34">
        <v>457</v>
      </c>
      <c r="E22893" s="34">
        <v>358</v>
      </c>
      <c r="F22893" s="34">
        <v>457</v>
      </c>
      <c r="G22893" s="34">
        <v>319</v>
      </c>
      <c r="H22893" s="34">
        <v>533</v>
      </c>
      <c r="I22893" s="34">
        <v>303</v>
      </c>
      <c r="J22893" s="34">
        <v>460</v>
      </c>
      <c r="K22893" s="34">
        <v>375</v>
      </c>
      <c r="L22893" s="34">
        <v>478</v>
      </c>
      <c r="M22893" s="34">
        <v>316</v>
      </c>
      <c r="N22893" s="34">
        <v>398</v>
      </c>
      <c r="O22893" s="34">
        <v>342</v>
      </c>
      <c r="P22893" s="34">
        <v>422</v>
      </c>
      <c r="Q22893" s="34">
        <v>493</v>
      </c>
      <c r="R22893" s="34">
        <v>636</v>
      </c>
      <c r="S22893" s="34">
        <v>420</v>
      </c>
      <c r="T22893" s="34">
        <v>608</v>
      </c>
      <c r="U22893" s="34">
        <v>473</v>
      </c>
      <c r="V22893" s="34">
        <v>607</v>
      </c>
      <c r="W22893" s="34">
        <v>631</v>
      </c>
      <c r="X22893" s="34">
        <v>556</v>
      </c>
      <c r="Y22893" s="34">
        <v>501</v>
      </c>
      <c r="Z22893" s="34">
        <v>403</v>
      </c>
      <c r="AA22893" s="34">
        <v>503</v>
      </c>
      <c r="AB22893" s="34">
        <v>726</v>
      </c>
      <c r="AC22893" s="34">
        <v>561</v>
      </c>
    </row>
    <row r="22894" spans="1:29" x14ac:dyDescent="0.2">
      <c r="A22894" s="34" t="s">
        <v>83387</v>
      </c>
      <c r="B22894" s="34">
        <v>82</v>
      </c>
      <c r="C22894" s="34">
        <v>80</v>
      </c>
      <c r="D22894" s="34">
        <v>79</v>
      </c>
      <c r="E22894" s="34">
        <v>104</v>
      </c>
      <c r="F22894" s="34">
        <v>59</v>
      </c>
      <c r="G22894" s="34">
        <v>59</v>
      </c>
      <c r="H22894" s="34">
        <v>80</v>
      </c>
      <c r="I22894" s="34">
        <v>46</v>
      </c>
      <c r="J22894" s="34">
        <v>59</v>
      </c>
      <c r="K22894" s="34">
        <v>82</v>
      </c>
      <c r="L22894" s="34">
        <v>48</v>
      </c>
      <c r="M22894" s="34">
        <v>56</v>
      </c>
      <c r="N22894" s="34">
        <v>35</v>
      </c>
      <c r="O22894" s="34">
        <v>86</v>
      </c>
      <c r="P22894" s="34">
        <v>77</v>
      </c>
      <c r="Q22894" s="34">
        <v>75</v>
      </c>
      <c r="R22894" s="34">
        <v>103</v>
      </c>
      <c r="S22894" s="34">
        <v>55</v>
      </c>
      <c r="T22894" s="34">
        <v>57</v>
      </c>
      <c r="U22894" s="34">
        <v>72</v>
      </c>
      <c r="V22894" s="34">
        <v>77</v>
      </c>
      <c r="W22894" s="34">
        <v>83</v>
      </c>
      <c r="X22894" s="34">
        <v>84</v>
      </c>
      <c r="Y22894" s="34">
        <v>72</v>
      </c>
      <c r="Z22894" s="34">
        <v>42</v>
      </c>
      <c r="AA22894" s="34">
        <v>105</v>
      </c>
      <c r="AB22894" s="34">
        <v>68</v>
      </c>
      <c r="AC22894" s="34">
        <v>95</v>
      </c>
    </row>
    <row r="22895" spans="1:29" x14ac:dyDescent="0.2">
      <c r="A22895" s="34" t="s">
        <v>83388</v>
      </c>
      <c r="B22895" s="34">
        <v>103</v>
      </c>
      <c r="C22895" s="34">
        <v>81</v>
      </c>
      <c r="D22895" s="34">
        <v>113</v>
      </c>
      <c r="E22895" s="34">
        <v>76</v>
      </c>
      <c r="F22895" s="34">
        <v>148</v>
      </c>
      <c r="G22895" s="34">
        <v>58</v>
      </c>
      <c r="H22895" s="34">
        <v>129</v>
      </c>
      <c r="I22895" s="34">
        <v>63</v>
      </c>
      <c r="J22895" s="34">
        <v>127</v>
      </c>
      <c r="K22895" s="34">
        <v>79</v>
      </c>
      <c r="L22895" s="34">
        <v>144</v>
      </c>
      <c r="M22895" s="34">
        <v>77</v>
      </c>
      <c r="N22895" s="34">
        <v>110</v>
      </c>
      <c r="O22895" s="34">
        <v>80</v>
      </c>
      <c r="P22895" s="34">
        <v>112</v>
      </c>
      <c r="Q22895" s="34">
        <v>136</v>
      </c>
      <c r="R22895" s="34">
        <v>198</v>
      </c>
      <c r="S22895" s="34">
        <v>99</v>
      </c>
      <c r="T22895" s="34">
        <v>222</v>
      </c>
      <c r="U22895" s="34">
        <v>94</v>
      </c>
      <c r="V22895" s="34">
        <v>142</v>
      </c>
      <c r="W22895" s="34">
        <v>142</v>
      </c>
      <c r="X22895" s="34">
        <v>146</v>
      </c>
      <c r="Y22895" s="34">
        <v>105</v>
      </c>
      <c r="Z22895" s="34">
        <v>135</v>
      </c>
      <c r="AA22895" s="34">
        <v>114</v>
      </c>
      <c r="AB22895" s="34">
        <v>183</v>
      </c>
      <c r="AC22895" s="34">
        <v>127</v>
      </c>
    </row>
    <row r="22896" spans="1:29" x14ac:dyDescent="0.2">
      <c r="A22896" s="34" t="s">
        <v>83389</v>
      </c>
      <c r="B22896" s="34">
        <v>87</v>
      </c>
      <c r="C22896" s="34">
        <v>46</v>
      </c>
      <c r="D22896" s="34">
        <v>36</v>
      </c>
      <c r="E22896" s="34">
        <v>49</v>
      </c>
      <c r="F22896" s="34">
        <v>51</v>
      </c>
      <c r="G22896" s="34">
        <v>75</v>
      </c>
      <c r="H22896" s="34">
        <v>51</v>
      </c>
      <c r="I22896" s="34">
        <v>30</v>
      </c>
      <c r="J22896" s="34">
        <v>68</v>
      </c>
      <c r="K22896" s="34">
        <v>48</v>
      </c>
      <c r="L22896" s="34">
        <v>93</v>
      </c>
      <c r="M22896" s="34">
        <v>36</v>
      </c>
      <c r="N22896" s="34">
        <v>70</v>
      </c>
      <c r="O22896" s="34">
        <v>37</v>
      </c>
      <c r="P22896" s="34">
        <v>54</v>
      </c>
      <c r="Q22896" s="34">
        <v>53</v>
      </c>
      <c r="R22896" s="34">
        <v>72</v>
      </c>
      <c r="S22896" s="34">
        <v>67</v>
      </c>
      <c r="T22896" s="34">
        <v>59</v>
      </c>
      <c r="U22896" s="34">
        <v>61</v>
      </c>
      <c r="V22896" s="34">
        <v>77</v>
      </c>
      <c r="W22896" s="34">
        <v>34</v>
      </c>
      <c r="X22896" s="34">
        <v>98</v>
      </c>
      <c r="Y22896" s="34">
        <v>73</v>
      </c>
      <c r="Z22896" s="34">
        <v>62</v>
      </c>
      <c r="AA22896" s="34">
        <v>43</v>
      </c>
      <c r="AB22896" s="34">
        <v>72</v>
      </c>
      <c r="AC22896" s="34">
        <v>96</v>
      </c>
    </row>
    <row r="22897" spans="1:29" x14ac:dyDescent="0.2">
      <c r="A22897" s="34" t="s">
        <v>83390</v>
      </c>
      <c r="B22897" s="34">
        <v>45</v>
      </c>
      <c r="C22897" s="34">
        <v>5</v>
      </c>
      <c r="D22897" s="34">
        <v>16</v>
      </c>
      <c r="E22897" s="34">
        <v>16</v>
      </c>
      <c r="F22897" s="34">
        <v>20</v>
      </c>
      <c r="G22897" s="34">
        <v>18</v>
      </c>
      <c r="H22897" s="34">
        <v>21</v>
      </c>
      <c r="I22897" s="34">
        <v>16</v>
      </c>
      <c r="J22897" s="34">
        <v>26</v>
      </c>
      <c r="K22897" s="34">
        <v>12</v>
      </c>
      <c r="L22897" s="34">
        <v>8</v>
      </c>
      <c r="M22897" s="34">
        <v>12</v>
      </c>
      <c r="N22897" s="34">
        <v>9</v>
      </c>
      <c r="O22897" s="34">
        <v>11</v>
      </c>
      <c r="P22897" s="34">
        <v>42</v>
      </c>
      <c r="Q22897" s="34">
        <v>23</v>
      </c>
      <c r="R22897" s="34">
        <v>32</v>
      </c>
      <c r="S22897" s="34">
        <v>17</v>
      </c>
      <c r="T22897" s="34">
        <v>41</v>
      </c>
      <c r="U22897" s="34">
        <v>11</v>
      </c>
      <c r="V22897" s="34">
        <v>45</v>
      </c>
      <c r="W22897" s="34">
        <v>23</v>
      </c>
      <c r="X22897" s="34">
        <v>63</v>
      </c>
      <c r="Y22897" s="34">
        <v>14</v>
      </c>
      <c r="Z22897" s="34">
        <v>32</v>
      </c>
      <c r="AA22897" s="34">
        <v>13</v>
      </c>
      <c r="AB22897" s="34">
        <v>54</v>
      </c>
      <c r="AC22897" s="34">
        <v>24</v>
      </c>
    </row>
    <row r="22898" spans="1:29" x14ac:dyDescent="0.2">
      <c r="A22898" s="34" t="s">
        <v>83391</v>
      </c>
      <c r="B22898" s="34">
        <v>101</v>
      </c>
      <c r="C22898" s="34">
        <v>38</v>
      </c>
      <c r="D22898" s="34">
        <v>60</v>
      </c>
      <c r="E22898" s="34">
        <v>45</v>
      </c>
      <c r="F22898" s="34">
        <v>60</v>
      </c>
      <c r="G22898" s="34">
        <v>18</v>
      </c>
      <c r="H22898" s="34">
        <v>66</v>
      </c>
      <c r="I22898" s="34">
        <v>22</v>
      </c>
      <c r="J22898" s="34">
        <v>69</v>
      </c>
      <c r="K22898" s="34">
        <v>46</v>
      </c>
      <c r="L22898" s="34">
        <v>74</v>
      </c>
      <c r="M22898" s="34">
        <v>34</v>
      </c>
      <c r="N22898" s="34">
        <v>53</v>
      </c>
      <c r="O22898" s="34">
        <v>33</v>
      </c>
      <c r="P22898" s="34">
        <v>65</v>
      </c>
      <c r="Q22898" s="34">
        <v>41</v>
      </c>
      <c r="R22898" s="34">
        <v>48</v>
      </c>
      <c r="S22898" s="34">
        <v>40</v>
      </c>
      <c r="T22898" s="34">
        <v>94</v>
      </c>
      <c r="U22898" s="34">
        <v>57</v>
      </c>
      <c r="V22898" s="34">
        <v>68</v>
      </c>
      <c r="W22898" s="34">
        <v>83</v>
      </c>
      <c r="X22898" s="34">
        <v>121</v>
      </c>
      <c r="Y22898" s="34">
        <v>66</v>
      </c>
      <c r="Z22898" s="34">
        <v>58</v>
      </c>
      <c r="AA22898" s="34">
        <v>52</v>
      </c>
      <c r="AB22898" s="34">
        <v>80</v>
      </c>
      <c r="AC22898" s="34">
        <v>58</v>
      </c>
    </row>
    <row r="22899" spans="1:29" x14ac:dyDescent="0.2">
      <c r="A22899" s="34" t="s">
        <v>83392</v>
      </c>
      <c r="B22899" s="34">
        <v>38</v>
      </c>
      <c r="C22899" s="34">
        <v>48</v>
      </c>
      <c r="D22899" s="34">
        <v>59</v>
      </c>
      <c r="E22899" s="34">
        <v>49</v>
      </c>
      <c r="F22899" s="34">
        <v>50</v>
      </c>
      <c r="G22899" s="34">
        <v>48</v>
      </c>
      <c r="H22899" s="34">
        <v>34</v>
      </c>
      <c r="I22899" s="34">
        <v>36</v>
      </c>
      <c r="J22899" s="34">
        <v>44</v>
      </c>
      <c r="K22899" s="34">
        <v>55</v>
      </c>
      <c r="L22899" s="34">
        <v>20</v>
      </c>
      <c r="M22899" s="34">
        <v>62</v>
      </c>
      <c r="N22899" s="34">
        <v>49</v>
      </c>
      <c r="O22899" s="34">
        <v>40</v>
      </c>
      <c r="P22899" s="34">
        <v>31</v>
      </c>
      <c r="Q22899" s="34">
        <v>43</v>
      </c>
      <c r="R22899" s="34">
        <v>31</v>
      </c>
      <c r="S22899" s="34">
        <v>51</v>
      </c>
      <c r="T22899" s="34">
        <v>43</v>
      </c>
      <c r="U22899" s="34">
        <v>24</v>
      </c>
      <c r="V22899" s="34">
        <v>29</v>
      </c>
      <c r="W22899" s="34">
        <v>60</v>
      </c>
      <c r="X22899" s="34">
        <v>52</v>
      </c>
      <c r="Y22899" s="34">
        <v>38</v>
      </c>
      <c r="Z22899" s="34">
        <v>69</v>
      </c>
      <c r="AA22899" s="34">
        <v>49</v>
      </c>
      <c r="AB22899" s="34">
        <v>46</v>
      </c>
      <c r="AC22899" s="34">
        <v>63</v>
      </c>
    </row>
    <row r="22900" spans="1:29" x14ac:dyDescent="0.2">
      <c r="A22900" s="34" t="s">
        <v>83393</v>
      </c>
      <c r="B22900" s="34">
        <v>51</v>
      </c>
      <c r="C22900" s="34">
        <v>49</v>
      </c>
      <c r="D22900" s="34">
        <v>85</v>
      </c>
      <c r="E22900" s="34">
        <v>66</v>
      </c>
      <c r="F22900" s="34">
        <v>71</v>
      </c>
      <c r="G22900" s="34">
        <v>116</v>
      </c>
      <c r="H22900" s="34">
        <v>58</v>
      </c>
      <c r="I22900" s="34">
        <v>77</v>
      </c>
      <c r="J22900" s="34">
        <v>61</v>
      </c>
      <c r="K22900" s="34">
        <v>69</v>
      </c>
      <c r="L22900" s="34">
        <v>73</v>
      </c>
      <c r="M22900" s="34">
        <v>60</v>
      </c>
      <c r="N22900" s="34">
        <v>61</v>
      </c>
      <c r="O22900" s="34">
        <v>46</v>
      </c>
      <c r="P22900" s="34">
        <v>97</v>
      </c>
      <c r="Q22900" s="34">
        <v>103</v>
      </c>
      <c r="R22900" s="34">
        <v>92</v>
      </c>
      <c r="S22900" s="34">
        <v>66</v>
      </c>
      <c r="T22900" s="34">
        <v>89</v>
      </c>
      <c r="U22900" s="34">
        <v>62</v>
      </c>
      <c r="V22900" s="34">
        <v>93</v>
      </c>
      <c r="W22900" s="34">
        <v>83</v>
      </c>
      <c r="X22900" s="34">
        <v>99</v>
      </c>
      <c r="Y22900" s="34">
        <v>98</v>
      </c>
      <c r="Z22900" s="34">
        <v>61</v>
      </c>
      <c r="AA22900" s="34">
        <v>85</v>
      </c>
      <c r="AB22900" s="34">
        <v>94</v>
      </c>
      <c r="AC22900" s="34">
        <v>116</v>
      </c>
    </row>
    <row r="22901" spans="1:29" x14ac:dyDescent="0.2">
      <c r="A22901" s="34" t="s">
        <v>83394</v>
      </c>
      <c r="B22901" s="34">
        <v>45</v>
      </c>
      <c r="C22901" s="34">
        <v>22</v>
      </c>
      <c r="D22901" s="34">
        <v>38</v>
      </c>
      <c r="E22901" s="34">
        <v>43</v>
      </c>
      <c r="F22901" s="34">
        <v>36</v>
      </c>
      <c r="G22901" s="34">
        <v>25</v>
      </c>
      <c r="H22901" s="34">
        <v>33</v>
      </c>
      <c r="I22901" s="34">
        <v>21</v>
      </c>
      <c r="J22901" s="34">
        <v>23</v>
      </c>
      <c r="K22901" s="34">
        <v>22</v>
      </c>
      <c r="L22901" s="34">
        <v>39</v>
      </c>
      <c r="M22901" s="34">
        <v>14</v>
      </c>
      <c r="N22901" s="34">
        <v>47</v>
      </c>
      <c r="O22901" s="34">
        <v>17</v>
      </c>
      <c r="P22901" s="34">
        <v>27</v>
      </c>
      <c r="Q22901" s="34">
        <v>52</v>
      </c>
      <c r="R22901" s="34">
        <v>38</v>
      </c>
      <c r="S22901" s="34">
        <v>40</v>
      </c>
      <c r="T22901" s="34">
        <v>47</v>
      </c>
      <c r="U22901" s="34">
        <v>34</v>
      </c>
      <c r="V22901" s="34">
        <v>47</v>
      </c>
      <c r="W22901" s="34">
        <v>33</v>
      </c>
      <c r="X22901" s="34">
        <v>43</v>
      </c>
      <c r="Y22901" s="34">
        <v>27</v>
      </c>
      <c r="Z22901" s="34">
        <v>19</v>
      </c>
      <c r="AA22901" s="34">
        <v>41</v>
      </c>
      <c r="AB22901" s="34">
        <v>70</v>
      </c>
      <c r="AC22901" s="34">
        <v>43</v>
      </c>
    </row>
    <row r="22902" spans="1:29" x14ac:dyDescent="0.2">
      <c r="A22902" s="34" t="s">
        <v>83395</v>
      </c>
      <c r="B22902" s="34">
        <v>83</v>
      </c>
      <c r="C22902" s="34">
        <v>92</v>
      </c>
      <c r="D22902" s="34">
        <v>99</v>
      </c>
      <c r="E22902" s="34">
        <v>85</v>
      </c>
      <c r="F22902" s="34">
        <v>104</v>
      </c>
      <c r="G22902" s="34">
        <v>37</v>
      </c>
      <c r="H22902" s="34">
        <v>65</v>
      </c>
      <c r="I22902" s="34">
        <v>73</v>
      </c>
      <c r="J22902" s="34">
        <v>51</v>
      </c>
      <c r="K22902" s="34">
        <v>103</v>
      </c>
      <c r="L22902" s="34">
        <v>50</v>
      </c>
      <c r="M22902" s="34">
        <v>69</v>
      </c>
      <c r="N22902" s="34">
        <v>56</v>
      </c>
      <c r="O22902" s="34">
        <v>47</v>
      </c>
      <c r="P22902" s="34">
        <v>73</v>
      </c>
      <c r="Q22902" s="34">
        <v>132</v>
      </c>
      <c r="R22902" s="34">
        <v>134</v>
      </c>
      <c r="S22902" s="34">
        <v>101</v>
      </c>
      <c r="T22902" s="34">
        <v>66</v>
      </c>
      <c r="U22902" s="34">
        <v>66</v>
      </c>
      <c r="V22902" s="34">
        <v>107</v>
      </c>
      <c r="W22902" s="34">
        <v>76</v>
      </c>
      <c r="X22902" s="34">
        <v>105</v>
      </c>
      <c r="Y22902" s="34">
        <v>101</v>
      </c>
      <c r="Z22902" s="34">
        <v>93</v>
      </c>
      <c r="AA22902" s="34">
        <v>98</v>
      </c>
      <c r="AB22902" s="34">
        <v>89</v>
      </c>
      <c r="AC22902" s="34">
        <v>101</v>
      </c>
    </row>
    <row r="22903" spans="1:29" x14ac:dyDescent="0.2">
      <c r="A22903" s="34" t="s">
        <v>83396</v>
      </c>
      <c r="B22903" s="34">
        <v>129</v>
      </c>
      <c r="C22903" s="34">
        <v>62</v>
      </c>
      <c r="D22903" s="34">
        <v>70</v>
      </c>
      <c r="E22903" s="34">
        <v>69</v>
      </c>
      <c r="F22903" s="34">
        <v>113</v>
      </c>
      <c r="G22903" s="34">
        <v>39</v>
      </c>
      <c r="H22903" s="34">
        <v>83</v>
      </c>
      <c r="I22903" s="34">
        <v>83</v>
      </c>
      <c r="J22903" s="34">
        <v>102</v>
      </c>
      <c r="K22903" s="34">
        <v>70</v>
      </c>
      <c r="L22903" s="34">
        <v>95</v>
      </c>
      <c r="M22903" s="34">
        <v>64</v>
      </c>
      <c r="N22903" s="34">
        <v>70</v>
      </c>
      <c r="O22903" s="34">
        <v>50</v>
      </c>
      <c r="P22903" s="34">
        <v>84</v>
      </c>
      <c r="Q22903" s="34">
        <v>104</v>
      </c>
      <c r="R22903" s="34">
        <v>145</v>
      </c>
      <c r="S22903" s="34">
        <v>102</v>
      </c>
      <c r="T22903" s="34">
        <v>160</v>
      </c>
      <c r="U22903" s="34">
        <v>77</v>
      </c>
      <c r="V22903" s="34">
        <v>113</v>
      </c>
      <c r="W22903" s="34">
        <v>158</v>
      </c>
      <c r="X22903" s="34">
        <v>90</v>
      </c>
      <c r="Y22903" s="34">
        <v>138</v>
      </c>
      <c r="Z22903" s="34">
        <v>95</v>
      </c>
      <c r="AA22903" s="34">
        <v>88</v>
      </c>
      <c r="AB22903" s="34">
        <v>138</v>
      </c>
      <c r="AC22903" s="34">
        <v>111</v>
      </c>
    </row>
    <row r="22904" spans="1:29" x14ac:dyDescent="0.2">
      <c r="A22904" s="34" t="s">
        <v>83397</v>
      </c>
      <c r="B22904" s="34">
        <v>55</v>
      </c>
      <c r="C22904" s="34">
        <v>71</v>
      </c>
      <c r="D22904" s="34">
        <v>94</v>
      </c>
      <c r="E22904" s="34">
        <v>63</v>
      </c>
      <c r="F22904" s="34">
        <v>57</v>
      </c>
      <c r="G22904" s="34">
        <v>93</v>
      </c>
      <c r="H22904" s="34">
        <v>39</v>
      </c>
      <c r="I22904" s="34">
        <v>80</v>
      </c>
      <c r="J22904" s="34">
        <v>48</v>
      </c>
      <c r="K22904" s="34">
        <v>53</v>
      </c>
      <c r="L22904" s="34">
        <v>13</v>
      </c>
      <c r="M22904" s="34">
        <v>64</v>
      </c>
      <c r="N22904" s="34">
        <v>35</v>
      </c>
      <c r="O22904" s="34">
        <v>52</v>
      </c>
      <c r="P22904" s="34">
        <v>29</v>
      </c>
      <c r="Q22904" s="34">
        <v>75</v>
      </c>
      <c r="R22904" s="34">
        <v>31</v>
      </c>
      <c r="S22904" s="34">
        <v>93</v>
      </c>
      <c r="T22904" s="34">
        <v>47</v>
      </c>
      <c r="U22904" s="34">
        <v>53</v>
      </c>
      <c r="V22904" s="34">
        <v>46</v>
      </c>
      <c r="W22904" s="34">
        <v>67</v>
      </c>
      <c r="X22904" s="34">
        <v>54</v>
      </c>
      <c r="Y22904" s="34">
        <v>43</v>
      </c>
      <c r="Z22904" s="34">
        <v>60</v>
      </c>
      <c r="AA22904" s="34">
        <v>101</v>
      </c>
      <c r="AB22904" s="34">
        <v>35</v>
      </c>
      <c r="AC22904" s="34">
        <v>86</v>
      </c>
    </row>
    <row r="22905" spans="1:29" x14ac:dyDescent="0.2">
      <c r="A22905" s="34" t="s">
        <v>83398</v>
      </c>
      <c r="B22905" s="34">
        <v>255</v>
      </c>
      <c r="C22905" s="34">
        <v>205</v>
      </c>
      <c r="D22905" s="34">
        <v>273</v>
      </c>
      <c r="E22905" s="34">
        <v>242</v>
      </c>
      <c r="F22905" s="34">
        <v>268</v>
      </c>
      <c r="G22905" s="34">
        <v>251</v>
      </c>
      <c r="H22905" s="34">
        <v>303</v>
      </c>
      <c r="I22905" s="34">
        <v>220</v>
      </c>
      <c r="J22905" s="34">
        <v>270</v>
      </c>
      <c r="K22905" s="34">
        <v>225</v>
      </c>
      <c r="L22905" s="34">
        <v>238</v>
      </c>
      <c r="M22905" s="34">
        <v>230</v>
      </c>
      <c r="N22905" s="34">
        <v>236</v>
      </c>
      <c r="O22905" s="34">
        <v>188</v>
      </c>
      <c r="P22905" s="34">
        <v>232</v>
      </c>
      <c r="Q22905" s="34">
        <v>283</v>
      </c>
      <c r="R22905" s="34">
        <v>348</v>
      </c>
      <c r="S22905" s="34">
        <v>274</v>
      </c>
      <c r="T22905" s="34">
        <v>330</v>
      </c>
      <c r="U22905" s="34">
        <v>226</v>
      </c>
      <c r="V22905" s="34">
        <v>348</v>
      </c>
      <c r="W22905" s="34">
        <v>331</v>
      </c>
      <c r="X22905" s="34">
        <v>324</v>
      </c>
      <c r="Y22905" s="34">
        <v>280</v>
      </c>
      <c r="Z22905" s="34">
        <v>309</v>
      </c>
      <c r="AA22905" s="34">
        <v>259</v>
      </c>
      <c r="AB22905" s="34">
        <v>354</v>
      </c>
      <c r="AC22905" s="34">
        <v>392</v>
      </c>
    </row>
    <row r="22906" spans="1:29" x14ac:dyDescent="0.2">
      <c r="A22906" s="34" t="s">
        <v>83399</v>
      </c>
      <c r="B22906" s="34">
        <v>62</v>
      </c>
      <c r="C22906" s="34">
        <v>31</v>
      </c>
      <c r="D22906" s="34">
        <v>55</v>
      </c>
      <c r="E22906" s="34">
        <v>47</v>
      </c>
      <c r="F22906" s="34">
        <v>45</v>
      </c>
      <c r="G22906" s="34">
        <v>43</v>
      </c>
      <c r="H22906" s="34">
        <v>57</v>
      </c>
      <c r="I22906" s="34">
        <v>43</v>
      </c>
      <c r="J22906" s="34">
        <v>38</v>
      </c>
      <c r="K22906" s="34">
        <v>60</v>
      </c>
      <c r="L22906" s="34">
        <v>40</v>
      </c>
      <c r="M22906" s="34">
        <v>43</v>
      </c>
      <c r="N22906" s="34">
        <v>51</v>
      </c>
      <c r="O22906" s="34">
        <v>46</v>
      </c>
      <c r="P22906" s="34">
        <v>45</v>
      </c>
      <c r="Q22906" s="34">
        <v>87</v>
      </c>
      <c r="R22906" s="34">
        <v>63</v>
      </c>
      <c r="S22906" s="34">
        <v>54</v>
      </c>
      <c r="T22906" s="34">
        <v>63</v>
      </c>
      <c r="U22906" s="34">
        <v>48</v>
      </c>
      <c r="V22906" s="34">
        <v>63</v>
      </c>
      <c r="W22906" s="34">
        <v>62</v>
      </c>
      <c r="X22906" s="34">
        <v>84</v>
      </c>
      <c r="Y22906" s="34">
        <v>94</v>
      </c>
      <c r="Z22906" s="34">
        <v>63</v>
      </c>
      <c r="AA22906" s="34">
        <v>76</v>
      </c>
      <c r="AB22906" s="34">
        <v>67</v>
      </c>
      <c r="AC22906" s="34">
        <v>88</v>
      </c>
    </row>
    <row r="22907" spans="1:29" x14ac:dyDescent="0.2">
      <c r="A22907" s="34" t="s">
        <v>83400</v>
      </c>
      <c r="B22907" s="34">
        <v>44</v>
      </c>
      <c r="C22907" s="34">
        <v>44</v>
      </c>
      <c r="D22907" s="34">
        <v>46</v>
      </c>
      <c r="E22907" s="34">
        <v>39</v>
      </c>
      <c r="F22907" s="34">
        <v>45</v>
      </c>
      <c r="G22907" s="34">
        <v>25</v>
      </c>
      <c r="H22907" s="34">
        <v>38</v>
      </c>
      <c r="I22907" s="34">
        <v>43</v>
      </c>
      <c r="J22907" s="34">
        <v>56</v>
      </c>
      <c r="K22907" s="34">
        <v>62</v>
      </c>
      <c r="L22907" s="34">
        <v>32</v>
      </c>
      <c r="M22907" s="34">
        <v>36</v>
      </c>
      <c r="N22907" s="34">
        <v>37</v>
      </c>
      <c r="O22907" s="34">
        <v>30</v>
      </c>
      <c r="P22907" s="34">
        <v>41</v>
      </c>
      <c r="Q22907" s="34">
        <v>77</v>
      </c>
      <c r="R22907" s="34">
        <v>41</v>
      </c>
      <c r="S22907" s="34">
        <v>76</v>
      </c>
      <c r="T22907" s="34">
        <v>55</v>
      </c>
      <c r="U22907" s="34">
        <v>62</v>
      </c>
      <c r="V22907" s="34">
        <v>67</v>
      </c>
      <c r="W22907" s="34">
        <v>42</v>
      </c>
      <c r="X22907" s="34">
        <v>57</v>
      </c>
      <c r="Y22907" s="34">
        <v>45</v>
      </c>
      <c r="Z22907" s="34">
        <v>40</v>
      </c>
      <c r="AA22907" s="34">
        <v>49</v>
      </c>
      <c r="AB22907" s="34">
        <v>55</v>
      </c>
      <c r="AC22907" s="34">
        <v>60</v>
      </c>
    </row>
    <row r="22908" spans="1:29" x14ac:dyDescent="0.2">
      <c r="A22908" s="34" t="s">
        <v>83401</v>
      </c>
      <c r="B22908" s="34">
        <v>13</v>
      </c>
      <c r="C22908" s="34">
        <v>2</v>
      </c>
      <c r="D22908" s="34">
        <v>3</v>
      </c>
      <c r="E22908" s="34">
        <v>11</v>
      </c>
      <c r="F22908" s="34">
        <v>4</v>
      </c>
      <c r="G22908" s="34">
        <v>10</v>
      </c>
      <c r="H22908" s="34">
        <v>1</v>
      </c>
      <c r="I22908" s="34">
        <v>2</v>
      </c>
      <c r="J22908" s="34">
        <v>9</v>
      </c>
      <c r="K22908" s="34">
        <v>7</v>
      </c>
      <c r="L22908" s="34">
        <v>2</v>
      </c>
      <c r="M22908" s="34">
        <v>0</v>
      </c>
      <c r="N22908" s="34">
        <v>3</v>
      </c>
      <c r="O22908" s="34">
        <v>1</v>
      </c>
      <c r="P22908" s="34">
        <v>7</v>
      </c>
      <c r="Q22908" s="34">
        <v>0</v>
      </c>
      <c r="R22908" s="34">
        <v>3</v>
      </c>
      <c r="S22908" s="34">
        <v>13</v>
      </c>
      <c r="T22908" s="34">
        <v>11</v>
      </c>
      <c r="U22908" s="34">
        <v>2</v>
      </c>
      <c r="V22908" s="34">
        <v>5</v>
      </c>
      <c r="W22908" s="34">
        <v>0</v>
      </c>
      <c r="X22908" s="34">
        <v>4</v>
      </c>
      <c r="Y22908" s="34">
        <v>2</v>
      </c>
      <c r="Z22908" s="34">
        <v>9</v>
      </c>
      <c r="AA22908" s="34">
        <v>2</v>
      </c>
      <c r="AB22908" s="34">
        <v>16</v>
      </c>
      <c r="AC22908" s="34">
        <v>9</v>
      </c>
    </row>
    <row r="22909" spans="1:29" x14ac:dyDescent="0.2">
      <c r="A22909" s="34" t="s">
        <v>83402</v>
      </c>
      <c r="B22909" s="34">
        <v>146</v>
      </c>
      <c r="C22909" s="34">
        <v>135</v>
      </c>
      <c r="D22909" s="34">
        <v>207</v>
      </c>
      <c r="E22909" s="34">
        <v>140</v>
      </c>
      <c r="F22909" s="34">
        <v>200</v>
      </c>
      <c r="G22909" s="34">
        <v>136</v>
      </c>
      <c r="H22909" s="34">
        <v>198</v>
      </c>
      <c r="I22909" s="34">
        <v>156</v>
      </c>
      <c r="J22909" s="34">
        <v>161</v>
      </c>
      <c r="K22909" s="34">
        <v>183</v>
      </c>
      <c r="L22909" s="34">
        <v>176</v>
      </c>
      <c r="M22909" s="34">
        <v>144</v>
      </c>
      <c r="N22909" s="34">
        <v>133</v>
      </c>
      <c r="O22909" s="34">
        <v>148</v>
      </c>
      <c r="P22909" s="34">
        <v>185</v>
      </c>
      <c r="Q22909" s="34">
        <v>236</v>
      </c>
      <c r="R22909" s="34">
        <v>261</v>
      </c>
      <c r="S22909" s="34">
        <v>207</v>
      </c>
      <c r="T22909" s="34">
        <v>230</v>
      </c>
      <c r="U22909" s="34">
        <v>171</v>
      </c>
      <c r="V22909" s="34">
        <v>217</v>
      </c>
      <c r="W22909" s="34">
        <v>248</v>
      </c>
      <c r="X22909" s="34">
        <v>263</v>
      </c>
      <c r="Y22909" s="34">
        <v>204</v>
      </c>
      <c r="Z22909" s="34">
        <v>209</v>
      </c>
      <c r="AA22909" s="34">
        <v>221</v>
      </c>
      <c r="AB22909" s="34">
        <v>296</v>
      </c>
      <c r="AC22909" s="34">
        <v>294</v>
      </c>
    </row>
    <row r="22910" spans="1:29" x14ac:dyDescent="0.2">
      <c r="A22910" s="34" t="s">
        <v>83403</v>
      </c>
      <c r="B22910" s="34">
        <v>32</v>
      </c>
      <c r="C22910" s="34">
        <v>28</v>
      </c>
      <c r="D22910" s="34">
        <v>44</v>
      </c>
      <c r="E22910" s="34">
        <v>17</v>
      </c>
      <c r="F22910" s="34">
        <v>43</v>
      </c>
      <c r="G22910" s="34">
        <v>20</v>
      </c>
      <c r="H22910" s="34">
        <v>26</v>
      </c>
      <c r="I22910" s="34">
        <v>26</v>
      </c>
      <c r="J22910" s="34">
        <v>36</v>
      </c>
      <c r="K22910" s="34">
        <v>24</v>
      </c>
      <c r="L22910" s="34">
        <v>31</v>
      </c>
      <c r="M22910" s="34">
        <v>21</v>
      </c>
      <c r="N22910" s="34">
        <v>30</v>
      </c>
      <c r="O22910" s="34">
        <v>12</v>
      </c>
      <c r="P22910" s="34">
        <v>39</v>
      </c>
      <c r="Q22910" s="34">
        <v>22</v>
      </c>
      <c r="R22910" s="34">
        <v>33</v>
      </c>
      <c r="S22910" s="34">
        <v>43</v>
      </c>
      <c r="T22910" s="34">
        <v>15</v>
      </c>
      <c r="U22910" s="34">
        <v>23</v>
      </c>
      <c r="V22910" s="34">
        <v>22</v>
      </c>
      <c r="W22910" s="34">
        <v>25</v>
      </c>
      <c r="X22910" s="34">
        <v>21</v>
      </c>
      <c r="Y22910" s="34">
        <v>24</v>
      </c>
      <c r="Z22910" s="34">
        <v>27</v>
      </c>
      <c r="AA22910" s="34">
        <v>35</v>
      </c>
      <c r="AB22910" s="34">
        <v>51</v>
      </c>
      <c r="AC22910" s="34">
        <v>31</v>
      </c>
    </row>
    <row r="22911" spans="1:29" x14ac:dyDescent="0.2">
      <c r="A22911" s="34" t="s">
        <v>83404</v>
      </c>
      <c r="B22911" s="34">
        <v>126</v>
      </c>
      <c r="C22911" s="34">
        <v>33</v>
      </c>
      <c r="D22911" s="34">
        <v>66</v>
      </c>
      <c r="E22911" s="34">
        <v>51</v>
      </c>
      <c r="F22911" s="34">
        <v>76</v>
      </c>
      <c r="G22911" s="34">
        <v>33</v>
      </c>
      <c r="H22911" s="34">
        <v>57</v>
      </c>
      <c r="I22911" s="34">
        <v>33</v>
      </c>
      <c r="J22911" s="34">
        <v>61</v>
      </c>
      <c r="K22911" s="34">
        <v>48</v>
      </c>
      <c r="L22911" s="34">
        <v>67</v>
      </c>
      <c r="M22911" s="34">
        <v>50</v>
      </c>
      <c r="N22911" s="34">
        <v>53</v>
      </c>
      <c r="O22911" s="34">
        <v>35</v>
      </c>
      <c r="P22911" s="34">
        <v>46</v>
      </c>
      <c r="Q22911" s="34">
        <v>55</v>
      </c>
      <c r="R22911" s="34">
        <v>84</v>
      </c>
      <c r="S22911" s="34">
        <v>90</v>
      </c>
      <c r="T22911" s="34">
        <v>100</v>
      </c>
      <c r="U22911" s="34">
        <v>59</v>
      </c>
      <c r="V22911" s="34">
        <v>64</v>
      </c>
      <c r="W22911" s="34">
        <v>80</v>
      </c>
      <c r="X22911" s="34">
        <v>106</v>
      </c>
      <c r="Y22911" s="34">
        <v>56</v>
      </c>
      <c r="Z22911" s="34">
        <v>66</v>
      </c>
      <c r="AA22911" s="34">
        <v>64</v>
      </c>
      <c r="AB22911" s="34">
        <v>77</v>
      </c>
      <c r="AC22911" s="34">
        <v>102</v>
      </c>
    </row>
    <row r="22912" spans="1:29" x14ac:dyDescent="0.2">
      <c r="A22912" s="34" t="s">
        <v>83405</v>
      </c>
      <c r="B22912" s="34">
        <v>92</v>
      </c>
      <c r="C22912" s="34">
        <v>49</v>
      </c>
      <c r="D22912" s="34">
        <v>53</v>
      </c>
      <c r="E22912" s="34">
        <v>102</v>
      </c>
      <c r="F22912" s="34">
        <v>72</v>
      </c>
      <c r="G22912" s="34">
        <v>88</v>
      </c>
      <c r="H22912" s="34">
        <v>92</v>
      </c>
      <c r="I22912" s="34">
        <v>69</v>
      </c>
      <c r="J22912" s="34">
        <v>60</v>
      </c>
      <c r="K22912" s="34">
        <v>74</v>
      </c>
      <c r="L22912" s="34">
        <v>73</v>
      </c>
      <c r="M22912" s="34">
        <v>76</v>
      </c>
      <c r="N22912" s="34">
        <v>65</v>
      </c>
      <c r="O22912" s="34">
        <v>63</v>
      </c>
      <c r="P22912" s="34">
        <v>77</v>
      </c>
      <c r="Q22912" s="34">
        <v>145</v>
      </c>
      <c r="R22912" s="34">
        <v>130</v>
      </c>
      <c r="S22912" s="34">
        <v>79</v>
      </c>
      <c r="T22912" s="34">
        <v>80</v>
      </c>
      <c r="U22912" s="34">
        <v>91</v>
      </c>
      <c r="V22912" s="34">
        <v>117</v>
      </c>
      <c r="W22912" s="34">
        <v>107</v>
      </c>
      <c r="X22912" s="34">
        <v>86</v>
      </c>
      <c r="Y22912" s="34">
        <v>102</v>
      </c>
      <c r="Z22912" s="34">
        <v>78</v>
      </c>
      <c r="AA22912" s="34">
        <v>115</v>
      </c>
      <c r="AB22912" s="34">
        <v>79</v>
      </c>
      <c r="AC22912" s="34">
        <v>126</v>
      </c>
    </row>
    <row r="22913" spans="1:29" x14ac:dyDescent="0.2">
      <c r="A22913" s="34" t="s">
        <v>83406</v>
      </c>
      <c r="B22913" s="34">
        <v>134</v>
      </c>
      <c r="C22913" s="34">
        <v>177</v>
      </c>
      <c r="D22913" s="34">
        <v>159</v>
      </c>
      <c r="E22913" s="34">
        <v>203</v>
      </c>
      <c r="F22913" s="34">
        <v>217</v>
      </c>
      <c r="G22913" s="34">
        <v>209</v>
      </c>
      <c r="H22913" s="34">
        <v>170</v>
      </c>
      <c r="I22913" s="34">
        <v>178</v>
      </c>
      <c r="J22913" s="34">
        <v>169</v>
      </c>
      <c r="K22913" s="34">
        <v>183</v>
      </c>
      <c r="L22913" s="34">
        <v>191</v>
      </c>
      <c r="M22913" s="34">
        <v>198</v>
      </c>
      <c r="N22913" s="34">
        <v>137</v>
      </c>
      <c r="O22913" s="34">
        <v>180</v>
      </c>
      <c r="P22913" s="34">
        <v>162</v>
      </c>
      <c r="Q22913" s="34">
        <v>262</v>
      </c>
      <c r="R22913" s="34">
        <v>200</v>
      </c>
      <c r="S22913" s="34">
        <v>253</v>
      </c>
      <c r="T22913" s="34">
        <v>203</v>
      </c>
      <c r="U22913" s="34">
        <v>207</v>
      </c>
      <c r="V22913" s="34">
        <v>149</v>
      </c>
      <c r="W22913" s="34">
        <v>278</v>
      </c>
      <c r="X22913" s="34">
        <v>210</v>
      </c>
      <c r="Y22913" s="34">
        <v>232</v>
      </c>
      <c r="Z22913" s="34">
        <v>179</v>
      </c>
      <c r="AA22913" s="34">
        <v>200</v>
      </c>
      <c r="AB22913" s="34">
        <v>226</v>
      </c>
      <c r="AC22913" s="34">
        <v>302</v>
      </c>
    </row>
    <row r="22914" spans="1:29" x14ac:dyDescent="0.2">
      <c r="A22914" s="34" t="s">
        <v>83407</v>
      </c>
      <c r="B22914" s="34">
        <v>320</v>
      </c>
      <c r="C22914" s="34">
        <v>82</v>
      </c>
      <c r="D22914" s="34">
        <v>93</v>
      </c>
      <c r="E22914" s="34">
        <v>139</v>
      </c>
      <c r="F22914" s="34">
        <v>148</v>
      </c>
      <c r="G22914" s="34">
        <v>112</v>
      </c>
      <c r="H22914" s="34">
        <v>133</v>
      </c>
      <c r="I22914" s="34">
        <v>94</v>
      </c>
      <c r="J22914" s="34">
        <v>106</v>
      </c>
      <c r="K22914" s="34">
        <v>99</v>
      </c>
      <c r="L22914" s="34">
        <v>167</v>
      </c>
      <c r="M22914" s="34">
        <v>83</v>
      </c>
      <c r="N22914" s="34">
        <v>133</v>
      </c>
      <c r="O22914" s="34">
        <v>134</v>
      </c>
      <c r="P22914" s="34">
        <v>111</v>
      </c>
      <c r="Q22914" s="34">
        <v>142</v>
      </c>
      <c r="R22914" s="34">
        <v>195</v>
      </c>
      <c r="S22914" s="34">
        <v>143</v>
      </c>
      <c r="T22914" s="34">
        <v>313</v>
      </c>
      <c r="U22914" s="34">
        <v>114</v>
      </c>
      <c r="V22914" s="34">
        <v>164</v>
      </c>
      <c r="W22914" s="34">
        <v>221</v>
      </c>
      <c r="X22914" s="34">
        <v>172</v>
      </c>
      <c r="Y22914" s="34">
        <v>229</v>
      </c>
      <c r="Z22914" s="34">
        <v>132</v>
      </c>
      <c r="AA22914" s="34">
        <v>154</v>
      </c>
      <c r="AB22914" s="34">
        <v>304</v>
      </c>
      <c r="AC22914" s="34">
        <v>179</v>
      </c>
    </row>
    <row r="22915" spans="1:29" x14ac:dyDescent="0.2">
      <c r="A22915" s="34" t="s">
        <v>83408</v>
      </c>
      <c r="B22915" s="34">
        <v>2</v>
      </c>
      <c r="C22915" s="34">
        <v>0</v>
      </c>
      <c r="D22915" s="34">
        <v>0</v>
      </c>
      <c r="E22915" s="34">
        <v>0</v>
      </c>
      <c r="F22915" s="34">
        <v>0</v>
      </c>
      <c r="G22915" s="34">
        <v>0</v>
      </c>
      <c r="H22915" s="34">
        <v>0</v>
      </c>
      <c r="I22915" s="34">
        <v>0</v>
      </c>
      <c r="J22915" s="34">
        <v>0</v>
      </c>
      <c r="K22915" s="34">
        <v>0</v>
      </c>
      <c r="L22915" s="34">
        <v>0</v>
      </c>
      <c r="M22915" s="34">
        <v>0</v>
      </c>
      <c r="N22915" s="34">
        <v>0</v>
      </c>
      <c r="O22915" s="34">
        <v>0</v>
      </c>
      <c r="P22915" s="34">
        <v>0</v>
      </c>
      <c r="Q22915" s="34">
        <v>0</v>
      </c>
      <c r="R22915" s="34">
        <v>0</v>
      </c>
      <c r="S22915" s="34">
        <v>0</v>
      </c>
      <c r="T22915" s="34">
        <v>0</v>
      </c>
      <c r="U22915" s="34">
        <v>0</v>
      </c>
      <c r="V22915" s="34">
        <v>0</v>
      </c>
      <c r="W22915" s="34">
        <v>0</v>
      </c>
      <c r="X22915" s="34">
        <v>0</v>
      </c>
      <c r="Y22915" s="34">
        <v>0</v>
      </c>
      <c r="Z22915" s="34">
        <v>0</v>
      </c>
      <c r="AA22915" s="34">
        <v>0</v>
      </c>
      <c r="AB22915" s="34">
        <v>0</v>
      </c>
      <c r="AC22915" s="34">
        <v>0</v>
      </c>
    </row>
    <row r="22916" spans="1:29" x14ac:dyDescent="0.2">
      <c r="A22916" s="34" t="s">
        <v>83409</v>
      </c>
      <c r="B22916" s="34">
        <v>296</v>
      </c>
      <c r="C22916" s="34">
        <v>230</v>
      </c>
      <c r="D22916" s="34">
        <v>306</v>
      </c>
      <c r="E22916" s="34">
        <v>253</v>
      </c>
      <c r="F22916" s="34">
        <v>324</v>
      </c>
      <c r="G22916" s="34">
        <v>232</v>
      </c>
      <c r="H22916" s="34">
        <v>357</v>
      </c>
      <c r="I22916" s="34">
        <v>254</v>
      </c>
      <c r="J22916" s="34">
        <v>359</v>
      </c>
      <c r="K22916" s="34">
        <v>261</v>
      </c>
      <c r="L22916" s="34">
        <v>326</v>
      </c>
      <c r="M22916" s="34">
        <v>270</v>
      </c>
      <c r="N22916" s="34">
        <v>275</v>
      </c>
      <c r="O22916" s="34">
        <v>223</v>
      </c>
      <c r="P22916" s="34">
        <v>323</v>
      </c>
      <c r="Q22916" s="34">
        <v>391</v>
      </c>
      <c r="R22916" s="34">
        <v>465</v>
      </c>
      <c r="S22916" s="34">
        <v>332</v>
      </c>
      <c r="T22916" s="34">
        <v>437</v>
      </c>
      <c r="U22916" s="34">
        <v>273</v>
      </c>
      <c r="V22916" s="34">
        <v>455</v>
      </c>
      <c r="W22916" s="34">
        <v>437</v>
      </c>
      <c r="X22916" s="34">
        <v>362</v>
      </c>
      <c r="Y22916" s="34">
        <v>359</v>
      </c>
      <c r="Z22916" s="34">
        <v>389</v>
      </c>
      <c r="AA22916" s="34">
        <v>320</v>
      </c>
      <c r="AB22916" s="34">
        <v>484</v>
      </c>
      <c r="AC22916" s="34">
        <v>443</v>
      </c>
    </row>
    <row r="22917" spans="1:29" x14ac:dyDescent="0.2">
      <c r="A22917" s="34" t="s">
        <v>83410</v>
      </c>
      <c r="B22917" s="34">
        <v>192</v>
      </c>
      <c r="C22917" s="34">
        <v>135</v>
      </c>
      <c r="D22917" s="34">
        <v>145</v>
      </c>
      <c r="E22917" s="34">
        <v>124</v>
      </c>
      <c r="F22917" s="34">
        <v>207</v>
      </c>
      <c r="G22917" s="34">
        <v>104</v>
      </c>
      <c r="H22917" s="34">
        <v>221</v>
      </c>
      <c r="I22917" s="34">
        <v>117</v>
      </c>
      <c r="J22917" s="34">
        <v>240</v>
      </c>
      <c r="K22917" s="34">
        <v>103</v>
      </c>
      <c r="L22917" s="34">
        <v>185</v>
      </c>
      <c r="M22917" s="34">
        <v>95</v>
      </c>
      <c r="N22917" s="34">
        <v>156</v>
      </c>
      <c r="O22917" s="34">
        <v>102</v>
      </c>
      <c r="P22917" s="34">
        <v>164</v>
      </c>
      <c r="Q22917" s="34">
        <v>186</v>
      </c>
      <c r="R22917" s="34">
        <v>213</v>
      </c>
      <c r="S22917" s="34">
        <v>181</v>
      </c>
      <c r="T22917" s="34">
        <v>252</v>
      </c>
      <c r="U22917" s="34">
        <v>158</v>
      </c>
      <c r="V22917" s="34">
        <v>239</v>
      </c>
      <c r="W22917" s="34">
        <v>183</v>
      </c>
      <c r="X22917" s="34">
        <v>172</v>
      </c>
      <c r="Y22917" s="34">
        <v>191</v>
      </c>
      <c r="Z22917" s="34">
        <v>206</v>
      </c>
      <c r="AA22917" s="34">
        <v>182</v>
      </c>
      <c r="AB22917" s="34">
        <v>278</v>
      </c>
      <c r="AC22917" s="34">
        <v>177</v>
      </c>
    </row>
    <row r="22918" spans="1:29" x14ac:dyDescent="0.2">
      <c r="A22918" s="34" t="s">
        <v>83411</v>
      </c>
      <c r="B22918" s="34">
        <v>194</v>
      </c>
      <c r="C22918" s="34">
        <v>168</v>
      </c>
      <c r="D22918" s="34">
        <v>244</v>
      </c>
      <c r="E22918" s="34">
        <v>197</v>
      </c>
      <c r="F22918" s="34">
        <v>247</v>
      </c>
      <c r="G22918" s="34">
        <v>145</v>
      </c>
      <c r="H22918" s="34">
        <v>212</v>
      </c>
      <c r="I22918" s="34">
        <v>190</v>
      </c>
      <c r="J22918" s="34">
        <v>257</v>
      </c>
      <c r="K22918" s="34">
        <v>185</v>
      </c>
      <c r="L22918" s="34">
        <v>223</v>
      </c>
      <c r="M22918" s="34">
        <v>175</v>
      </c>
      <c r="N22918" s="34">
        <v>198</v>
      </c>
      <c r="O22918" s="34">
        <v>182</v>
      </c>
      <c r="P22918" s="34">
        <v>264</v>
      </c>
      <c r="Q22918" s="34">
        <v>279</v>
      </c>
      <c r="R22918" s="34">
        <v>368</v>
      </c>
      <c r="S22918" s="34">
        <v>238</v>
      </c>
      <c r="T22918" s="34">
        <v>354</v>
      </c>
      <c r="U22918" s="34">
        <v>281</v>
      </c>
      <c r="V22918" s="34">
        <v>346</v>
      </c>
      <c r="W22918" s="34">
        <v>305</v>
      </c>
      <c r="X22918" s="34">
        <v>386</v>
      </c>
      <c r="Y22918" s="34">
        <v>273</v>
      </c>
      <c r="Z22918" s="34">
        <v>294</v>
      </c>
      <c r="AA22918" s="34">
        <v>213</v>
      </c>
      <c r="AB22918" s="34">
        <v>393</v>
      </c>
      <c r="AC22918" s="34">
        <v>330</v>
      </c>
    </row>
    <row r="22919" spans="1:29" x14ac:dyDescent="0.2">
      <c r="A22919" s="34" t="s">
        <v>83412</v>
      </c>
      <c r="B22919" s="34">
        <v>199</v>
      </c>
      <c r="C22919" s="34">
        <v>175</v>
      </c>
      <c r="D22919" s="34">
        <v>196</v>
      </c>
      <c r="E22919" s="34">
        <v>211</v>
      </c>
      <c r="F22919" s="34">
        <v>244</v>
      </c>
      <c r="G22919" s="34">
        <v>156</v>
      </c>
      <c r="H22919" s="34">
        <v>253</v>
      </c>
      <c r="I22919" s="34">
        <v>174</v>
      </c>
      <c r="J22919" s="34">
        <v>213</v>
      </c>
      <c r="K22919" s="34">
        <v>180</v>
      </c>
      <c r="L22919" s="34">
        <v>189</v>
      </c>
      <c r="M22919" s="34">
        <v>160</v>
      </c>
      <c r="N22919" s="34">
        <v>172</v>
      </c>
      <c r="O22919" s="34">
        <v>213</v>
      </c>
      <c r="P22919" s="34">
        <v>185</v>
      </c>
      <c r="Q22919" s="34">
        <v>263</v>
      </c>
      <c r="R22919" s="34">
        <v>283</v>
      </c>
      <c r="S22919" s="34">
        <v>193</v>
      </c>
      <c r="T22919" s="34">
        <v>253</v>
      </c>
      <c r="U22919" s="34">
        <v>222</v>
      </c>
      <c r="V22919" s="34">
        <v>247</v>
      </c>
      <c r="W22919" s="34">
        <v>222</v>
      </c>
      <c r="X22919" s="34">
        <v>288</v>
      </c>
      <c r="Y22919" s="34">
        <v>280</v>
      </c>
      <c r="Z22919" s="34">
        <v>214</v>
      </c>
      <c r="AA22919" s="34">
        <v>255</v>
      </c>
      <c r="AB22919" s="34">
        <v>370</v>
      </c>
      <c r="AC22919" s="34">
        <v>282</v>
      </c>
    </row>
    <row r="22920" spans="1:29" x14ac:dyDescent="0.2">
      <c r="A22920" s="34" t="s">
        <v>83413</v>
      </c>
      <c r="B22920" s="34">
        <v>222</v>
      </c>
      <c r="C22920" s="34">
        <v>361</v>
      </c>
      <c r="D22920" s="34">
        <v>562</v>
      </c>
      <c r="E22920" s="34">
        <v>465</v>
      </c>
      <c r="F22920" s="34">
        <v>446</v>
      </c>
      <c r="G22920" s="34">
        <v>419</v>
      </c>
      <c r="H22920" s="34">
        <v>469</v>
      </c>
      <c r="I22920" s="34">
        <v>360</v>
      </c>
      <c r="J22920" s="34">
        <v>459</v>
      </c>
      <c r="K22920" s="34">
        <v>339</v>
      </c>
      <c r="L22920" s="34">
        <v>360</v>
      </c>
      <c r="M22920" s="34">
        <v>347</v>
      </c>
      <c r="N22920" s="34">
        <v>424</v>
      </c>
      <c r="O22920" s="34">
        <v>373</v>
      </c>
      <c r="P22920" s="34">
        <v>437</v>
      </c>
      <c r="Q22920" s="34">
        <v>559</v>
      </c>
      <c r="R22920" s="34">
        <v>612</v>
      </c>
      <c r="S22920" s="34">
        <v>468</v>
      </c>
      <c r="T22920" s="34">
        <v>463</v>
      </c>
      <c r="U22920" s="34">
        <v>386</v>
      </c>
      <c r="V22920" s="34">
        <v>657</v>
      </c>
      <c r="W22920" s="34">
        <v>434</v>
      </c>
      <c r="X22920" s="34">
        <v>701</v>
      </c>
      <c r="Y22920" s="34">
        <v>346</v>
      </c>
      <c r="Z22920" s="34">
        <v>574</v>
      </c>
      <c r="AA22920" s="34">
        <v>523</v>
      </c>
      <c r="AB22920" s="34">
        <v>584</v>
      </c>
      <c r="AC22920" s="34">
        <v>644</v>
      </c>
    </row>
    <row r="22921" spans="1:29" x14ac:dyDescent="0.2">
      <c r="A22921" s="34" t="s">
        <v>83414</v>
      </c>
      <c r="B22921" s="34">
        <v>83</v>
      </c>
      <c r="C22921" s="34">
        <v>345</v>
      </c>
      <c r="D22921" s="34">
        <v>147</v>
      </c>
      <c r="E22921" s="34">
        <v>395</v>
      </c>
      <c r="F22921" s="34">
        <v>188</v>
      </c>
      <c r="G22921" s="34">
        <v>417</v>
      </c>
      <c r="H22921" s="34">
        <v>121</v>
      </c>
      <c r="I22921" s="34">
        <v>407</v>
      </c>
      <c r="J22921" s="34">
        <v>127</v>
      </c>
      <c r="K22921" s="34">
        <v>393</v>
      </c>
      <c r="L22921" s="34">
        <v>108</v>
      </c>
      <c r="M22921" s="34">
        <v>287</v>
      </c>
      <c r="N22921" s="34">
        <v>129</v>
      </c>
      <c r="O22921" s="34">
        <v>355</v>
      </c>
      <c r="P22921" s="34">
        <v>148</v>
      </c>
      <c r="Q22921" s="34">
        <v>460</v>
      </c>
      <c r="R22921" s="34">
        <v>154</v>
      </c>
      <c r="S22921" s="34">
        <v>410</v>
      </c>
      <c r="T22921" s="34">
        <v>125</v>
      </c>
      <c r="U22921" s="34">
        <v>353</v>
      </c>
      <c r="V22921" s="34">
        <v>146</v>
      </c>
      <c r="W22921" s="34">
        <v>308</v>
      </c>
      <c r="X22921" s="34">
        <v>153</v>
      </c>
      <c r="Y22921" s="34">
        <v>323</v>
      </c>
      <c r="Z22921" s="34">
        <v>224</v>
      </c>
      <c r="AA22921" s="34">
        <v>387</v>
      </c>
      <c r="AB22921" s="34">
        <v>191</v>
      </c>
      <c r="AC22921" s="34">
        <v>484</v>
      </c>
    </row>
    <row r="22922" spans="1:29" x14ac:dyDescent="0.2">
      <c r="A22922" s="34" t="s">
        <v>83415</v>
      </c>
      <c r="B22922" s="34">
        <v>189</v>
      </c>
      <c r="C22922" s="34">
        <v>242</v>
      </c>
      <c r="D22922" s="34">
        <v>282</v>
      </c>
      <c r="E22922" s="34">
        <v>259</v>
      </c>
      <c r="F22922" s="34">
        <v>315</v>
      </c>
      <c r="G22922" s="34">
        <v>204</v>
      </c>
      <c r="H22922" s="34">
        <v>302</v>
      </c>
      <c r="I22922" s="34">
        <v>254</v>
      </c>
      <c r="J22922" s="34">
        <v>285</v>
      </c>
      <c r="K22922" s="34">
        <v>228</v>
      </c>
      <c r="L22922" s="34">
        <v>250</v>
      </c>
      <c r="M22922" s="34">
        <v>218</v>
      </c>
      <c r="N22922" s="34">
        <v>229</v>
      </c>
      <c r="O22922" s="34">
        <v>241</v>
      </c>
      <c r="P22922" s="34">
        <v>278</v>
      </c>
      <c r="Q22922" s="34">
        <v>293</v>
      </c>
      <c r="R22922" s="34">
        <v>399</v>
      </c>
      <c r="S22922" s="34">
        <v>264</v>
      </c>
      <c r="T22922" s="34">
        <v>366</v>
      </c>
      <c r="U22922" s="34">
        <v>213</v>
      </c>
      <c r="V22922" s="34">
        <v>286</v>
      </c>
      <c r="W22922" s="34">
        <v>278</v>
      </c>
      <c r="X22922" s="34">
        <v>387</v>
      </c>
      <c r="Y22922" s="34">
        <v>338</v>
      </c>
      <c r="Z22922" s="34">
        <v>326</v>
      </c>
      <c r="AA22922" s="34">
        <v>290</v>
      </c>
      <c r="AB22922" s="34">
        <v>431</v>
      </c>
      <c r="AC22922" s="34">
        <v>426</v>
      </c>
    </row>
    <row r="22923" spans="1:29" x14ac:dyDescent="0.2">
      <c r="A22923" s="34" t="s">
        <v>83416</v>
      </c>
      <c r="B22923" s="34">
        <v>209</v>
      </c>
      <c r="C22923" s="34">
        <v>187</v>
      </c>
      <c r="D22923" s="34">
        <v>273</v>
      </c>
      <c r="E22923" s="34">
        <v>204</v>
      </c>
      <c r="F22923" s="34">
        <v>299</v>
      </c>
      <c r="G22923" s="34">
        <v>215</v>
      </c>
      <c r="H22923" s="34">
        <v>228</v>
      </c>
      <c r="I22923" s="34">
        <v>179</v>
      </c>
      <c r="J22923" s="34">
        <v>290</v>
      </c>
      <c r="K22923" s="34">
        <v>212</v>
      </c>
      <c r="L22923" s="34">
        <v>309</v>
      </c>
      <c r="M22923" s="34">
        <v>175</v>
      </c>
      <c r="N22923" s="34">
        <v>276</v>
      </c>
      <c r="O22923" s="34">
        <v>235</v>
      </c>
      <c r="P22923" s="34">
        <v>249</v>
      </c>
      <c r="Q22923" s="34">
        <v>329</v>
      </c>
      <c r="R22923" s="34">
        <v>406</v>
      </c>
      <c r="S22923" s="34">
        <v>237</v>
      </c>
      <c r="T22923" s="34">
        <v>389</v>
      </c>
      <c r="U22923" s="34">
        <v>222</v>
      </c>
      <c r="V22923" s="34">
        <v>359</v>
      </c>
      <c r="W22923" s="34">
        <v>325</v>
      </c>
      <c r="X22923" s="34">
        <v>319</v>
      </c>
      <c r="Y22923" s="34">
        <v>334</v>
      </c>
      <c r="Z22923" s="34">
        <v>294</v>
      </c>
      <c r="AA22923" s="34">
        <v>262</v>
      </c>
      <c r="AB22923" s="34">
        <v>443</v>
      </c>
      <c r="AC22923" s="34">
        <v>363</v>
      </c>
    </row>
    <row r="22924" spans="1:29" x14ac:dyDescent="0.2">
      <c r="A22924" s="34" t="s">
        <v>83417</v>
      </c>
      <c r="B22924" s="34">
        <v>116</v>
      </c>
      <c r="C22924" s="34">
        <v>68</v>
      </c>
      <c r="D22924" s="34">
        <v>123</v>
      </c>
      <c r="E22924" s="34">
        <v>92</v>
      </c>
      <c r="F22924" s="34">
        <v>138</v>
      </c>
      <c r="G22924" s="34">
        <v>66</v>
      </c>
      <c r="H22924" s="34">
        <v>98</v>
      </c>
      <c r="I22924" s="34">
        <v>85</v>
      </c>
      <c r="J22924" s="34">
        <v>108</v>
      </c>
      <c r="K22924" s="34">
        <v>111</v>
      </c>
      <c r="L22924" s="34">
        <v>81</v>
      </c>
      <c r="M22924" s="34">
        <v>90</v>
      </c>
      <c r="N22924" s="34">
        <v>88</v>
      </c>
      <c r="O22924" s="34">
        <v>76</v>
      </c>
      <c r="P22924" s="34">
        <v>105</v>
      </c>
      <c r="Q22924" s="34">
        <v>103</v>
      </c>
      <c r="R22924" s="34">
        <v>137</v>
      </c>
      <c r="S22924" s="34">
        <v>117</v>
      </c>
      <c r="T22924" s="34">
        <v>106</v>
      </c>
      <c r="U22924" s="34">
        <v>81</v>
      </c>
      <c r="V22924" s="34">
        <v>146</v>
      </c>
      <c r="W22924" s="34">
        <v>86</v>
      </c>
      <c r="X22924" s="34">
        <v>133</v>
      </c>
      <c r="Y22924" s="34">
        <v>104</v>
      </c>
      <c r="Z22924" s="34">
        <v>152</v>
      </c>
      <c r="AA22924" s="34">
        <v>121</v>
      </c>
      <c r="AB22924" s="34">
        <v>134</v>
      </c>
      <c r="AC22924" s="34">
        <v>105</v>
      </c>
    </row>
    <row r="22925" spans="1:29" x14ac:dyDescent="0.2">
      <c r="A22925" s="34" t="s">
        <v>83418</v>
      </c>
      <c r="B22925" s="34">
        <v>255</v>
      </c>
      <c r="C22925" s="34">
        <v>280</v>
      </c>
      <c r="D22925" s="34">
        <v>236</v>
      </c>
      <c r="E22925" s="34">
        <v>281</v>
      </c>
      <c r="F22925" s="34">
        <v>218</v>
      </c>
      <c r="G22925" s="34">
        <v>332</v>
      </c>
      <c r="H22925" s="34">
        <v>243</v>
      </c>
      <c r="I22925" s="34">
        <v>294</v>
      </c>
      <c r="J22925" s="34">
        <v>159</v>
      </c>
      <c r="K22925" s="34">
        <v>309</v>
      </c>
      <c r="L22925" s="34">
        <v>157</v>
      </c>
      <c r="M22925" s="34">
        <v>267</v>
      </c>
      <c r="N22925" s="34">
        <v>186</v>
      </c>
      <c r="O22925" s="34">
        <v>271</v>
      </c>
      <c r="P22925" s="34">
        <v>186</v>
      </c>
      <c r="Q22925" s="34">
        <v>313</v>
      </c>
      <c r="R22925" s="34">
        <v>271</v>
      </c>
      <c r="S22925" s="34">
        <v>360</v>
      </c>
      <c r="T22925" s="34">
        <v>206</v>
      </c>
      <c r="U22925" s="34">
        <v>323</v>
      </c>
      <c r="V22925" s="34">
        <v>283</v>
      </c>
      <c r="W22925" s="34">
        <v>312</v>
      </c>
      <c r="X22925" s="34">
        <v>292</v>
      </c>
      <c r="Y22925" s="34">
        <v>315</v>
      </c>
      <c r="Z22925" s="34">
        <v>240</v>
      </c>
      <c r="AA22925" s="34">
        <v>329</v>
      </c>
      <c r="AB22925" s="34">
        <v>232</v>
      </c>
      <c r="AC22925" s="34">
        <v>460</v>
      </c>
    </row>
    <row r="22926" spans="1:29" x14ac:dyDescent="0.2">
      <c r="A22926" s="34" t="s">
        <v>83419</v>
      </c>
      <c r="B22926" s="34">
        <v>91</v>
      </c>
      <c r="C22926" s="34">
        <v>99</v>
      </c>
      <c r="D22926" s="34">
        <v>106</v>
      </c>
      <c r="E22926" s="34">
        <v>105</v>
      </c>
      <c r="F22926" s="34">
        <v>94</v>
      </c>
      <c r="G22926" s="34">
        <v>82</v>
      </c>
      <c r="H22926" s="34">
        <v>88</v>
      </c>
      <c r="I22926" s="34">
        <v>91</v>
      </c>
      <c r="J22926" s="34">
        <v>93</v>
      </c>
      <c r="K22926" s="34">
        <v>130</v>
      </c>
      <c r="L22926" s="34">
        <v>100</v>
      </c>
      <c r="M22926" s="34">
        <v>65</v>
      </c>
      <c r="N22926" s="34">
        <v>78</v>
      </c>
      <c r="O22926" s="34">
        <v>78</v>
      </c>
      <c r="P22926" s="34">
        <v>102</v>
      </c>
      <c r="Q22926" s="34">
        <v>160</v>
      </c>
      <c r="R22926" s="34">
        <v>120</v>
      </c>
      <c r="S22926" s="34">
        <v>155</v>
      </c>
      <c r="T22926" s="34">
        <v>105</v>
      </c>
      <c r="U22926" s="34">
        <v>98</v>
      </c>
      <c r="V22926" s="34">
        <v>123</v>
      </c>
      <c r="W22926" s="34">
        <v>127</v>
      </c>
      <c r="X22926" s="34">
        <v>121</v>
      </c>
      <c r="Y22926" s="34">
        <v>113</v>
      </c>
      <c r="Z22926" s="34">
        <v>106</v>
      </c>
      <c r="AA22926" s="34">
        <v>114</v>
      </c>
      <c r="AB22926" s="34">
        <v>165</v>
      </c>
      <c r="AC22926" s="34">
        <v>174</v>
      </c>
    </row>
    <row r="22927" spans="1:29" x14ac:dyDescent="0.2">
      <c r="A22927" s="34" t="s">
        <v>83420</v>
      </c>
      <c r="B22927" s="34">
        <v>2144</v>
      </c>
      <c r="C22927" s="34">
        <v>1268</v>
      </c>
      <c r="D22927" s="34">
        <v>1725</v>
      </c>
      <c r="E22927" s="34">
        <v>1379</v>
      </c>
      <c r="F22927" s="34">
        <v>2106</v>
      </c>
      <c r="G22927" s="34">
        <v>1357</v>
      </c>
      <c r="H22927" s="34">
        <v>2168</v>
      </c>
      <c r="I22927" s="34">
        <v>1363</v>
      </c>
      <c r="J22927" s="34">
        <v>2140</v>
      </c>
      <c r="K22927" s="34">
        <v>1357</v>
      </c>
      <c r="L22927" s="34">
        <v>3194</v>
      </c>
      <c r="M22927" s="34">
        <v>1349</v>
      </c>
      <c r="N22927" s="34">
        <v>1968</v>
      </c>
      <c r="O22927" s="34">
        <v>1339</v>
      </c>
      <c r="P22927" s="34">
        <v>2278</v>
      </c>
      <c r="Q22927" s="34">
        <v>2246</v>
      </c>
      <c r="R22927" s="34">
        <v>3157</v>
      </c>
      <c r="S22927" s="34">
        <v>1783</v>
      </c>
      <c r="T22927" s="34">
        <v>3859</v>
      </c>
      <c r="U22927" s="34">
        <v>1809</v>
      </c>
      <c r="V22927" s="34">
        <v>3187</v>
      </c>
      <c r="W22927" s="34">
        <v>3006</v>
      </c>
      <c r="X22927" s="34">
        <v>2835</v>
      </c>
      <c r="Y22927" s="34">
        <v>2655</v>
      </c>
      <c r="Z22927" s="34">
        <v>2106</v>
      </c>
      <c r="AA22927" s="34">
        <v>1877</v>
      </c>
      <c r="AB22927" s="34">
        <v>4109</v>
      </c>
      <c r="AC22927" s="34">
        <v>2629</v>
      </c>
    </row>
    <row r="22928" spans="1:29" x14ac:dyDescent="0.2">
      <c r="A22928" s="34" t="s">
        <v>83421</v>
      </c>
      <c r="B22928" s="34">
        <v>187</v>
      </c>
      <c r="C22928" s="34">
        <v>120</v>
      </c>
      <c r="D22928" s="34">
        <v>190</v>
      </c>
      <c r="E22928" s="34">
        <v>150</v>
      </c>
      <c r="F22928" s="34">
        <v>191</v>
      </c>
      <c r="G22928" s="34">
        <v>138</v>
      </c>
      <c r="H22928" s="34">
        <v>190</v>
      </c>
      <c r="I22928" s="34">
        <v>186</v>
      </c>
      <c r="J22928" s="34">
        <v>148</v>
      </c>
      <c r="K22928" s="34">
        <v>198</v>
      </c>
      <c r="L22928" s="34">
        <v>136</v>
      </c>
      <c r="M22928" s="34">
        <v>127</v>
      </c>
      <c r="N22928" s="34">
        <v>173</v>
      </c>
      <c r="O22928" s="34">
        <v>141</v>
      </c>
      <c r="P22928" s="34">
        <v>201</v>
      </c>
      <c r="Q22928" s="34">
        <v>197</v>
      </c>
      <c r="R22928" s="34">
        <v>210</v>
      </c>
      <c r="S22928" s="34">
        <v>215</v>
      </c>
      <c r="T22928" s="34">
        <v>187</v>
      </c>
      <c r="U22928" s="34">
        <v>151</v>
      </c>
      <c r="V22928" s="34">
        <v>229</v>
      </c>
      <c r="W22928" s="34">
        <v>182</v>
      </c>
      <c r="X22928" s="34">
        <v>271</v>
      </c>
      <c r="Y22928" s="34">
        <v>187</v>
      </c>
      <c r="Z22928" s="34">
        <v>196</v>
      </c>
      <c r="AA22928" s="34">
        <v>208</v>
      </c>
      <c r="AB22928" s="34">
        <v>253</v>
      </c>
      <c r="AC22928" s="34">
        <v>272</v>
      </c>
    </row>
    <row r="22929" spans="1:29" x14ac:dyDescent="0.2">
      <c r="A22929" s="34" t="s">
        <v>83422</v>
      </c>
      <c r="B22929" s="34">
        <v>272</v>
      </c>
      <c r="C22929" s="34">
        <v>222</v>
      </c>
      <c r="D22929" s="34">
        <v>402</v>
      </c>
      <c r="E22929" s="34">
        <v>290</v>
      </c>
      <c r="F22929" s="34">
        <v>345</v>
      </c>
      <c r="G22929" s="34">
        <v>226</v>
      </c>
      <c r="H22929" s="34">
        <v>322</v>
      </c>
      <c r="I22929" s="34">
        <v>243</v>
      </c>
      <c r="J22929" s="34">
        <v>253</v>
      </c>
      <c r="K22929" s="34">
        <v>275</v>
      </c>
      <c r="L22929" s="34">
        <v>235</v>
      </c>
      <c r="M22929" s="34">
        <v>207</v>
      </c>
      <c r="N22929" s="34">
        <v>288</v>
      </c>
      <c r="O22929" s="34">
        <v>246</v>
      </c>
      <c r="P22929" s="34">
        <v>306</v>
      </c>
      <c r="Q22929" s="34">
        <v>404</v>
      </c>
      <c r="R22929" s="34">
        <v>408</v>
      </c>
      <c r="S22929" s="34">
        <v>360</v>
      </c>
      <c r="T22929" s="34">
        <v>349</v>
      </c>
      <c r="U22929" s="34">
        <v>259</v>
      </c>
      <c r="V22929" s="34">
        <v>355</v>
      </c>
      <c r="W22929" s="34">
        <v>293</v>
      </c>
      <c r="X22929" s="34">
        <v>451</v>
      </c>
      <c r="Y22929" s="34">
        <v>239</v>
      </c>
      <c r="Z22929" s="34">
        <v>364</v>
      </c>
      <c r="AA22929" s="34">
        <v>331</v>
      </c>
      <c r="AB22929" s="34">
        <v>324</v>
      </c>
      <c r="AC22929" s="34">
        <v>392</v>
      </c>
    </row>
    <row r="22930" spans="1:29" x14ac:dyDescent="0.2">
      <c r="A22930" s="34" t="s">
        <v>83423</v>
      </c>
      <c r="B22930" s="34">
        <v>244</v>
      </c>
      <c r="C22930" s="34">
        <v>213</v>
      </c>
      <c r="D22930" s="34">
        <v>348</v>
      </c>
      <c r="E22930" s="34">
        <v>189</v>
      </c>
      <c r="F22930" s="34">
        <v>328</v>
      </c>
      <c r="G22930" s="34">
        <v>151</v>
      </c>
      <c r="H22930" s="34">
        <v>331</v>
      </c>
      <c r="I22930" s="34">
        <v>201</v>
      </c>
      <c r="J22930" s="34">
        <v>359</v>
      </c>
      <c r="K22930" s="34">
        <v>192</v>
      </c>
      <c r="L22930" s="34">
        <v>359</v>
      </c>
      <c r="M22930" s="34">
        <v>187</v>
      </c>
      <c r="N22930" s="34">
        <v>293</v>
      </c>
      <c r="O22930" s="34">
        <v>167</v>
      </c>
      <c r="P22930" s="34">
        <v>360</v>
      </c>
      <c r="Q22930" s="34">
        <v>255</v>
      </c>
      <c r="R22930" s="34">
        <v>469</v>
      </c>
      <c r="S22930" s="34">
        <v>244</v>
      </c>
      <c r="T22930" s="34">
        <v>434</v>
      </c>
      <c r="U22930" s="34">
        <v>229</v>
      </c>
      <c r="V22930" s="34">
        <v>359</v>
      </c>
      <c r="W22930" s="34">
        <v>282</v>
      </c>
      <c r="X22930" s="34">
        <v>410</v>
      </c>
      <c r="Y22930" s="34">
        <v>285</v>
      </c>
      <c r="Z22930" s="34">
        <v>398</v>
      </c>
      <c r="AA22930" s="34">
        <v>260</v>
      </c>
      <c r="AB22930" s="34">
        <v>411</v>
      </c>
      <c r="AC22930" s="34">
        <v>290</v>
      </c>
    </row>
    <row r="22931" spans="1:29" x14ac:dyDescent="0.2">
      <c r="A22931" s="34" t="s">
        <v>83424</v>
      </c>
      <c r="B22931" s="34">
        <v>78</v>
      </c>
      <c r="C22931" s="34">
        <v>65</v>
      </c>
      <c r="D22931" s="34">
        <v>76</v>
      </c>
      <c r="E22931" s="34">
        <v>110</v>
      </c>
      <c r="F22931" s="34">
        <v>66</v>
      </c>
      <c r="G22931" s="34">
        <v>62</v>
      </c>
      <c r="H22931" s="34">
        <v>69</v>
      </c>
      <c r="I22931" s="34">
        <v>78</v>
      </c>
      <c r="J22931" s="34">
        <v>62</v>
      </c>
      <c r="K22931" s="34">
        <v>82</v>
      </c>
      <c r="L22931" s="34">
        <v>45</v>
      </c>
      <c r="M22931" s="34">
        <v>56</v>
      </c>
      <c r="N22931" s="34">
        <v>41</v>
      </c>
      <c r="O22931" s="34">
        <v>61</v>
      </c>
      <c r="P22931" s="34">
        <v>62</v>
      </c>
      <c r="Q22931" s="34">
        <v>74</v>
      </c>
      <c r="R22931" s="34">
        <v>118</v>
      </c>
      <c r="S22931" s="34">
        <v>120</v>
      </c>
      <c r="T22931" s="34">
        <v>63</v>
      </c>
      <c r="U22931" s="34">
        <v>60</v>
      </c>
      <c r="V22931" s="34">
        <v>65</v>
      </c>
      <c r="W22931" s="34">
        <v>73</v>
      </c>
      <c r="X22931" s="34">
        <v>68</v>
      </c>
      <c r="Y22931" s="34">
        <v>72</v>
      </c>
      <c r="Z22931" s="34">
        <v>65</v>
      </c>
      <c r="AA22931" s="34">
        <v>84</v>
      </c>
      <c r="AB22931" s="34">
        <v>52</v>
      </c>
      <c r="AC22931" s="34">
        <v>126</v>
      </c>
    </row>
    <row r="22932" spans="1:29" x14ac:dyDescent="0.2">
      <c r="A22932" s="34" t="s">
        <v>83425</v>
      </c>
      <c r="B22932" s="34">
        <v>143</v>
      </c>
      <c r="C22932" s="34">
        <v>179</v>
      </c>
      <c r="D22932" s="34">
        <v>209</v>
      </c>
      <c r="E22932" s="34">
        <v>257</v>
      </c>
      <c r="F22932" s="34">
        <v>195</v>
      </c>
      <c r="G22932" s="34">
        <v>153</v>
      </c>
      <c r="H22932" s="34">
        <v>144</v>
      </c>
      <c r="I22932" s="34">
        <v>214</v>
      </c>
      <c r="J22932" s="34">
        <v>170</v>
      </c>
      <c r="K22932" s="34">
        <v>195</v>
      </c>
      <c r="L22932" s="34">
        <v>138</v>
      </c>
      <c r="M22932" s="34">
        <v>188</v>
      </c>
      <c r="N22932" s="34">
        <v>176</v>
      </c>
      <c r="O22932" s="34">
        <v>194</v>
      </c>
      <c r="P22932" s="34">
        <v>201</v>
      </c>
      <c r="Q22932" s="34">
        <v>278</v>
      </c>
      <c r="R22932" s="34">
        <v>222</v>
      </c>
      <c r="S22932" s="34">
        <v>254</v>
      </c>
      <c r="T22932" s="34">
        <v>153</v>
      </c>
      <c r="U22932" s="34">
        <v>208</v>
      </c>
      <c r="V22932" s="34">
        <v>199</v>
      </c>
      <c r="W22932" s="34">
        <v>197</v>
      </c>
      <c r="X22932" s="34">
        <v>251</v>
      </c>
      <c r="Y22932" s="34">
        <v>198</v>
      </c>
      <c r="Z22932" s="34">
        <v>204</v>
      </c>
      <c r="AA22932" s="34">
        <v>284</v>
      </c>
      <c r="AB22932" s="34">
        <v>249</v>
      </c>
      <c r="AC22932" s="34">
        <v>352</v>
      </c>
    </row>
    <row r="22933" spans="1:29" x14ac:dyDescent="0.2">
      <c r="A22933" s="34" t="s">
        <v>83426</v>
      </c>
      <c r="B22933" s="34">
        <v>119</v>
      </c>
      <c r="C22933" s="34">
        <v>134</v>
      </c>
      <c r="D22933" s="34">
        <v>118</v>
      </c>
      <c r="E22933" s="34">
        <v>101</v>
      </c>
      <c r="F22933" s="34">
        <v>165</v>
      </c>
      <c r="G22933" s="34">
        <v>141</v>
      </c>
      <c r="H22933" s="34">
        <v>140</v>
      </c>
      <c r="I22933" s="34">
        <v>119</v>
      </c>
      <c r="J22933" s="34">
        <v>114</v>
      </c>
      <c r="K22933" s="34">
        <v>138</v>
      </c>
      <c r="L22933" s="34">
        <v>145</v>
      </c>
      <c r="M22933" s="34">
        <v>89</v>
      </c>
      <c r="N22933" s="34">
        <v>110</v>
      </c>
      <c r="O22933" s="34">
        <v>121</v>
      </c>
      <c r="P22933" s="34">
        <v>144</v>
      </c>
      <c r="Q22933" s="34">
        <v>157</v>
      </c>
      <c r="R22933" s="34">
        <v>165</v>
      </c>
      <c r="S22933" s="34">
        <v>108</v>
      </c>
      <c r="T22933" s="34">
        <v>229</v>
      </c>
      <c r="U22933" s="34">
        <v>145</v>
      </c>
      <c r="V22933" s="34">
        <v>153</v>
      </c>
      <c r="W22933" s="34">
        <v>198</v>
      </c>
      <c r="X22933" s="34">
        <v>176</v>
      </c>
      <c r="Y22933" s="34">
        <v>142</v>
      </c>
      <c r="Z22933" s="34">
        <v>149</v>
      </c>
      <c r="AA22933" s="34">
        <v>151</v>
      </c>
      <c r="AB22933" s="34">
        <v>202</v>
      </c>
      <c r="AC22933" s="34">
        <v>215</v>
      </c>
    </row>
    <row r="22934" spans="1:29" x14ac:dyDescent="0.2">
      <c r="A22934" s="34" t="s">
        <v>83427</v>
      </c>
      <c r="B22934" s="34">
        <v>220</v>
      </c>
      <c r="C22934" s="34">
        <v>266</v>
      </c>
      <c r="D22934" s="34">
        <v>240</v>
      </c>
      <c r="E22934" s="34">
        <v>296</v>
      </c>
      <c r="F22934" s="34">
        <v>228</v>
      </c>
      <c r="G22934" s="34">
        <v>308</v>
      </c>
      <c r="H22934" s="34">
        <v>229</v>
      </c>
      <c r="I22934" s="34">
        <v>294</v>
      </c>
      <c r="J22934" s="34">
        <v>217</v>
      </c>
      <c r="K22934" s="34">
        <v>339</v>
      </c>
      <c r="L22934" s="34">
        <v>250</v>
      </c>
      <c r="M22934" s="34">
        <v>261</v>
      </c>
      <c r="N22934" s="34">
        <v>198</v>
      </c>
      <c r="O22934" s="34">
        <v>247</v>
      </c>
      <c r="P22934" s="34">
        <v>234</v>
      </c>
      <c r="Q22934" s="34">
        <v>353</v>
      </c>
      <c r="R22934" s="34">
        <v>335</v>
      </c>
      <c r="S22934" s="34">
        <v>402</v>
      </c>
      <c r="T22934" s="34">
        <v>345</v>
      </c>
      <c r="U22934" s="34">
        <v>318</v>
      </c>
      <c r="V22934" s="34">
        <v>320</v>
      </c>
      <c r="W22934" s="34">
        <v>409</v>
      </c>
      <c r="X22934" s="34">
        <v>269</v>
      </c>
      <c r="Y22934" s="34">
        <v>416</v>
      </c>
      <c r="Z22934" s="34">
        <v>273</v>
      </c>
      <c r="AA22934" s="34">
        <v>428</v>
      </c>
      <c r="AB22934" s="34">
        <v>353</v>
      </c>
      <c r="AC22934" s="34">
        <v>466</v>
      </c>
    </row>
    <row r="22935" spans="1:29" x14ac:dyDescent="0.2">
      <c r="A22935" s="34" t="s">
        <v>83428</v>
      </c>
      <c r="B22935" s="34">
        <v>204</v>
      </c>
      <c r="C22935" s="34">
        <v>184</v>
      </c>
      <c r="D22935" s="34">
        <v>253</v>
      </c>
      <c r="E22935" s="34">
        <v>207</v>
      </c>
      <c r="F22935" s="34">
        <v>239</v>
      </c>
      <c r="G22935" s="34">
        <v>257</v>
      </c>
      <c r="H22935" s="34">
        <v>226</v>
      </c>
      <c r="I22935" s="34">
        <v>177</v>
      </c>
      <c r="J22935" s="34">
        <v>197</v>
      </c>
      <c r="K22935" s="34">
        <v>165</v>
      </c>
      <c r="L22935" s="34">
        <v>136</v>
      </c>
      <c r="M22935" s="34">
        <v>188</v>
      </c>
      <c r="N22935" s="34">
        <v>178</v>
      </c>
      <c r="O22935" s="34">
        <v>152</v>
      </c>
      <c r="P22935" s="34">
        <v>222</v>
      </c>
      <c r="Q22935" s="34">
        <v>223</v>
      </c>
      <c r="R22935" s="34">
        <v>288</v>
      </c>
      <c r="S22935" s="34">
        <v>217</v>
      </c>
      <c r="T22935" s="34">
        <v>236</v>
      </c>
      <c r="U22935" s="34">
        <v>210</v>
      </c>
      <c r="V22935" s="34">
        <v>230</v>
      </c>
      <c r="W22935" s="34">
        <v>158</v>
      </c>
      <c r="X22935" s="34">
        <v>249</v>
      </c>
      <c r="Y22935" s="34">
        <v>211</v>
      </c>
      <c r="Z22935" s="34">
        <v>256</v>
      </c>
      <c r="AA22935" s="34">
        <v>237</v>
      </c>
      <c r="AB22935" s="34">
        <v>270</v>
      </c>
      <c r="AC22935" s="34">
        <v>264</v>
      </c>
    </row>
    <row r="22936" spans="1:29" x14ac:dyDescent="0.2">
      <c r="A22936" s="34" t="s">
        <v>83429</v>
      </c>
      <c r="B22936" s="34">
        <v>36</v>
      </c>
      <c r="C22936" s="34">
        <v>44</v>
      </c>
      <c r="D22936" s="34">
        <v>42</v>
      </c>
      <c r="E22936" s="34">
        <v>25</v>
      </c>
      <c r="F22936" s="34">
        <v>26</v>
      </c>
      <c r="G22936" s="34">
        <v>36</v>
      </c>
      <c r="H22936" s="34">
        <v>50</v>
      </c>
      <c r="I22936" s="34">
        <v>30</v>
      </c>
      <c r="J22936" s="34">
        <v>50</v>
      </c>
      <c r="K22936" s="34">
        <v>36</v>
      </c>
      <c r="L22936" s="34">
        <v>39</v>
      </c>
      <c r="M22936" s="34">
        <v>37</v>
      </c>
      <c r="N22936" s="34">
        <v>38</v>
      </c>
      <c r="O22936" s="34">
        <v>42</v>
      </c>
      <c r="P22936" s="34">
        <v>36</v>
      </c>
      <c r="Q22936" s="34">
        <v>42</v>
      </c>
      <c r="R22936" s="34">
        <v>52</v>
      </c>
      <c r="S22936" s="34">
        <v>40</v>
      </c>
      <c r="T22936" s="34">
        <v>33</v>
      </c>
      <c r="U22936" s="34">
        <v>45</v>
      </c>
      <c r="V22936" s="34">
        <v>56</v>
      </c>
      <c r="W22936" s="34">
        <v>46</v>
      </c>
      <c r="X22936" s="34">
        <v>42</v>
      </c>
      <c r="Y22936" s="34">
        <v>77</v>
      </c>
      <c r="Z22936" s="34">
        <v>44</v>
      </c>
      <c r="AA22936" s="34">
        <v>47</v>
      </c>
      <c r="AB22936" s="34">
        <v>47</v>
      </c>
      <c r="AC22936" s="34">
        <v>48</v>
      </c>
    </row>
    <row r="22937" spans="1:29" x14ac:dyDescent="0.2">
      <c r="A22937" s="34" t="s">
        <v>83430</v>
      </c>
      <c r="B22937" s="34">
        <v>203</v>
      </c>
      <c r="C22937" s="34">
        <v>219</v>
      </c>
      <c r="D22937" s="34">
        <v>273</v>
      </c>
      <c r="E22937" s="34">
        <v>286</v>
      </c>
      <c r="F22937" s="34">
        <v>246</v>
      </c>
      <c r="G22937" s="34">
        <v>243</v>
      </c>
      <c r="H22937" s="34">
        <v>222</v>
      </c>
      <c r="I22937" s="34">
        <v>212</v>
      </c>
      <c r="J22937" s="34">
        <v>236</v>
      </c>
      <c r="K22937" s="34">
        <v>255</v>
      </c>
      <c r="L22937" s="34">
        <v>224</v>
      </c>
      <c r="M22937" s="34">
        <v>190</v>
      </c>
      <c r="N22937" s="34">
        <v>218</v>
      </c>
      <c r="O22937" s="34">
        <v>186</v>
      </c>
      <c r="P22937" s="34">
        <v>208</v>
      </c>
      <c r="Q22937" s="34">
        <v>314</v>
      </c>
      <c r="R22937" s="34">
        <v>345</v>
      </c>
      <c r="S22937" s="34">
        <v>294</v>
      </c>
      <c r="T22937" s="34">
        <v>269</v>
      </c>
      <c r="U22937" s="34">
        <v>236</v>
      </c>
      <c r="V22937" s="34">
        <v>218</v>
      </c>
      <c r="W22937" s="34">
        <v>229</v>
      </c>
      <c r="X22937" s="34">
        <v>237</v>
      </c>
      <c r="Y22937" s="34">
        <v>247</v>
      </c>
      <c r="Z22937" s="34">
        <v>275</v>
      </c>
      <c r="AA22937" s="34">
        <v>301</v>
      </c>
      <c r="AB22937" s="34">
        <v>329</v>
      </c>
      <c r="AC22937" s="34">
        <v>343</v>
      </c>
    </row>
    <row r="22938" spans="1:29" x14ac:dyDescent="0.2">
      <c r="A22938" s="34" t="s">
        <v>83431</v>
      </c>
      <c r="B22938" s="34">
        <v>177</v>
      </c>
      <c r="C22938" s="34">
        <v>82</v>
      </c>
      <c r="D22938" s="34">
        <v>125</v>
      </c>
      <c r="E22938" s="34">
        <v>83</v>
      </c>
      <c r="F22938" s="34">
        <v>126</v>
      </c>
      <c r="G22938" s="34">
        <v>81</v>
      </c>
      <c r="H22938" s="34">
        <v>92</v>
      </c>
      <c r="I22938" s="34">
        <v>64</v>
      </c>
      <c r="J22938" s="34">
        <v>113</v>
      </c>
      <c r="K22938" s="34">
        <v>74</v>
      </c>
      <c r="L22938" s="34">
        <v>131</v>
      </c>
      <c r="M22938" s="34">
        <v>60</v>
      </c>
      <c r="N22938" s="34">
        <v>108</v>
      </c>
      <c r="O22938" s="34">
        <v>62</v>
      </c>
      <c r="P22938" s="34">
        <v>100</v>
      </c>
      <c r="Q22938" s="34">
        <v>113</v>
      </c>
      <c r="R22938" s="34">
        <v>164</v>
      </c>
      <c r="S22938" s="34">
        <v>95</v>
      </c>
      <c r="T22938" s="34">
        <v>150</v>
      </c>
      <c r="U22938" s="34">
        <v>116</v>
      </c>
      <c r="V22938" s="34">
        <v>133</v>
      </c>
      <c r="W22938" s="34">
        <v>131</v>
      </c>
      <c r="X22938" s="34">
        <v>155</v>
      </c>
      <c r="Y22938" s="34">
        <v>119</v>
      </c>
      <c r="Z22938" s="34">
        <v>116</v>
      </c>
      <c r="AA22938" s="34">
        <v>129</v>
      </c>
      <c r="AB22938" s="34">
        <v>127</v>
      </c>
      <c r="AC22938" s="34">
        <v>142</v>
      </c>
    </row>
    <row r="22939" spans="1:29" x14ac:dyDescent="0.2">
      <c r="A22939" s="34" t="s">
        <v>83432</v>
      </c>
      <c r="B22939" s="34">
        <v>166</v>
      </c>
      <c r="C22939" s="34">
        <v>183</v>
      </c>
      <c r="D22939" s="34">
        <v>216</v>
      </c>
      <c r="E22939" s="34">
        <v>272</v>
      </c>
      <c r="F22939" s="34">
        <v>230</v>
      </c>
      <c r="G22939" s="34">
        <v>276</v>
      </c>
      <c r="H22939" s="34">
        <v>184</v>
      </c>
      <c r="I22939" s="34">
        <v>193</v>
      </c>
      <c r="J22939" s="34">
        <v>201</v>
      </c>
      <c r="K22939" s="34">
        <v>193</v>
      </c>
      <c r="L22939" s="34">
        <v>187</v>
      </c>
      <c r="M22939" s="34">
        <v>180</v>
      </c>
      <c r="N22939" s="34">
        <v>180</v>
      </c>
      <c r="O22939" s="34">
        <v>183</v>
      </c>
      <c r="P22939" s="34">
        <v>212</v>
      </c>
      <c r="Q22939" s="34">
        <v>307</v>
      </c>
      <c r="R22939" s="34">
        <v>224</v>
      </c>
      <c r="S22939" s="34">
        <v>270</v>
      </c>
      <c r="T22939" s="34">
        <v>233</v>
      </c>
      <c r="U22939" s="34">
        <v>200</v>
      </c>
      <c r="V22939" s="34">
        <v>261</v>
      </c>
      <c r="W22939" s="34">
        <v>285</v>
      </c>
      <c r="X22939" s="34">
        <v>279</v>
      </c>
      <c r="Y22939" s="34">
        <v>254</v>
      </c>
      <c r="Z22939" s="34">
        <v>223</v>
      </c>
      <c r="AA22939" s="34">
        <v>288</v>
      </c>
      <c r="AB22939" s="34">
        <v>298</v>
      </c>
      <c r="AC22939" s="34">
        <v>364</v>
      </c>
    </row>
    <row r="22940" spans="1:29" x14ac:dyDescent="0.2">
      <c r="A22940" s="34" t="s">
        <v>83433</v>
      </c>
      <c r="B22940" s="34">
        <v>301</v>
      </c>
      <c r="C22940" s="34">
        <v>335</v>
      </c>
      <c r="D22940" s="34">
        <v>556</v>
      </c>
      <c r="E22940" s="34">
        <v>321</v>
      </c>
      <c r="F22940" s="34">
        <v>617</v>
      </c>
      <c r="G22940" s="34">
        <v>349</v>
      </c>
      <c r="H22940" s="34">
        <v>618</v>
      </c>
      <c r="I22940" s="34">
        <v>324</v>
      </c>
      <c r="J22940" s="34">
        <v>584</v>
      </c>
      <c r="K22940" s="34">
        <v>348</v>
      </c>
      <c r="L22940" s="34">
        <v>585</v>
      </c>
      <c r="M22940" s="34">
        <v>337</v>
      </c>
      <c r="N22940" s="34">
        <v>556</v>
      </c>
      <c r="O22940" s="34">
        <v>340</v>
      </c>
      <c r="P22940" s="34">
        <v>589</v>
      </c>
      <c r="Q22940" s="34">
        <v>463</v>
      </c>
      <c r="R22940" s="34">
        <v>801</v>
      </c>
      <c r="S22940" s="34">
        <v>404</v>
      </c>
      <c r="T22940" s="34">
        <v>845</v>
      </c>
      <c r="U22940" s="34">
        <v>354</v>
      </c>
      <c r="V22940" s="34">
        <v>621</v>
      </c>
      <c r="W22940" s="34">
        <v>430</v>
      </c>
      <c r="X22940" s="34">
        <v>804</v>
      </c>
      <c r="Y22940" s="34">
        <v>437</v>
      </c>
      <c r="Z22940" s="34">
        <v>562</v>
      </c>
      <c r="AA22940" s="34">
        <v>486</v>
      </c>
      <c r="AB22940" s="34">
        <v>912</v>
      </c>
      <c r="AC22940" s="34">
        <v>647</v>
      </c>
    </row>
    <row r="22941" spans="1:29" x14ac:dyDescent="0.2">
      <c r="A22941" s="34" t="s">
        <v>83434</v>
      </c>
      <c r="B22941" s="34">
        <v>387</v>
      </c>
      <c r="C22941" s="34">
        <v>393</v>
      </c>
      <c r="D22941" s="34">
        <v>543</v>
      </c>
      <c r="E22941" s="34">
        <v>439</v>
      </c>
      <c r="F22941" s="34">
        <v>588</v>
      </c>
      <c r="G22941" s="34">
        <v>266</v>
      </c>
      <c r="H22941" s="34">
        <v>623</v>
      </c>
      <c r="I22941" s="34">
        <v>362</v>
      </c>
      <c r="J22941" s="34">
        <v>638</v>
      </c>
      <c r="K22941" s="34">
        <v>372</v>
      </c>
      <c r="L22941" s="34">
        <v>606</v>
      </c>
      <c r="M22941" s="34">
        <v>353</v>
      </c>
      <c r="N22941" s="34">
        <v>482</v>
      </c>
      <c r="O22941" s="34">
        <v>384</v>
      </c>
      <c r="P22941" s="34">
        <v>617</v>
      </c>
      <c r="Q22941" s="34">
        <v>573</v>
      </c>
      <c r="R22941" s="34">
        <v>874</v>
      </c>
      <c r="S22941" s="34">
        <v>479</v>
      </c>
      <c r="T22941" s="34">
        <v>769</v>
      </c>
      <c r="U22941" s="34">
        <v>485</v>
      </c>
      <c r="V22941" s="34">
        <v>743</v>
      </c>
      <c r="W22941" s="34">
        <v>640</v>
      </c>
      <c r="X22941" s="34">
        <v>685</v>
      </c>
      <c r="Y22941" s="34">
        <v>557</v>
      </c>
      <c r="Z22941" s="34">
        <v>614</v>
      </c>
      <c r="AA22941" s="34">
        <v>492</v>
      </c>
      <c r="AB22941" s="34">
        <v>896</v>
      </c>
      <c r="AC22941" s="34">
        <v>702</v>
      </c>
    </row>
    <row r="22942" spans="1:29" x14ac:dyDescent="0.2">
      <c r="A22942" s="34" t="s">
        <v>83435</v>
      </c>
      <c r="B22942" s="34">
        <v>173</v>
      </c>
      <c r="C22942" s="34">
        <v>207</v>
      </c>
      <c r="D22942" s="34">
        <v>271</v>
      </c>
      <c r="E22942" s="34">
        <v>265</v>
      </c>
      <c r="F22942" s="34">
        <v>270</v>
      </c>
      <c r="G22942" s="34">
        <v>236</v>
      </c>
      <c r="H22942" s="34">
        <v>240</v>
      </c>
      <c r="I22942" s="34">
        <v>231</v>
      </c>
      <c r="J22942" s="34">
        <v>250</v>
      </c>
      <c r="K22942" s="34">
        <v>256</v>
      </c>
      <c r="L22942" s="34">
        <v>229</v>
      </c>
      <c r="M22942" s="34">
        <v>191</v>
      </c>
      <c r="N22942" s="34">
        <v>223</v>
      </c>
      <c r="O22942" s="34">
        <v>241</v>
      </c>
      <c r="P22942" s="34">
        <v>278</v>
      </c>
      <c r="Q22942" s="34">
        <v>328</v>
      </c>
      <c r="R22942" s="34">
        <v>339</v>
      </c>
      <c r="S22942" s="34">
        <v>298</v>
      </c>
      <c r="T22942" s="34">
        <v>316</v>
      </c>
      <c r="U22942" s="34">
        <v>239</v>
      </c>
      <c r="V22942" s="34">
        <v>372</v>
      </c>
      <c r="W22942" s="34">
        <v>303</v>
      </c>
      <c r="X22942" s="34">
        <v>373</v>
      </c>
      <c r="Y22942" s="34">
        <v>293</v>
      </c>
      <c r="Z22942" s="34">
        <v>302</v>
      </c>
      <c r="AA22942" s="34">
        <v>261</v>
      </c>
      <c r="AB22942" s="34">
        <v>374</v>
      </c>
      <c r="AC22942" s="34">
        <v>427</v>
      </c>
    </row>
    <row r="22943" spans="1:29" x14ac:dyDescent="0.2">
      <c r="A22943" s="34" t="s">
        <v>83436</v>
      </c>
      <c r="B22943" s="34">
        <v>161</v>
      </c>
      <c r="C22943" s="34">
        <v>215</v>
      </c>
      <c r="D22943" s="34">
        <v>166</v>
      </c>
      <c r="E22943" s="34">
        <v>226</v>
      </c>
      <c r="F22943" s="34">
        <v>209</v>
      </c>
      <c r="G22943" s="34">
        <v>213</v>
      </c>
      <c r="H22943" s="34">
        <v>186</v>
      </c>
      <c r="I22943" s="34">
        <v>204</v>
      </c>
      <c r="J22943" s="34">
        <v>190</v>
      </c>
      <c r="K22943" s="34">
        <v>182</v>
      </c>
      <c r="L22943" s="34">
        <v>153</v>
      </c>
      <c r="M22943" s="34">
        <v>164</v>
      </c>
      <c r="N22943" s="34">
        <v>149</v>
      </c>
      <c r="O22943" s="34">
        <v>161</v>
      </c>
      <c r="P22943" s="34">
        <v>181</v>
      </c>
      <c r="Q22943" s="34">
        <v>301</v>
      </c>
      <c r="R22943" s="34">
        <v>249</v>
      </c>
      <c r="S22943" s="34">
        <v>226</v>
      </c>
      <c r="T22943" s="34">
        <v>238</v>
      </c>
      <c r="U22943" s="34">
        <v>227</v>
      </c>
      <c r="V22943" s="34">
        <v>227</v>
      </c>
      <c r="W22943" s="34">
        <v>319</v>
      </c>
      <c r="X22943" s="34">
        <v>303</v>
      </c>
      <c r="Y22943" s="34">
        <v>257</v>
      </c>
      <c r="Z22943" s="34">
        <v>215</v>
      </c>
      <c r="AA22943" s="34">
        <v>240</v>
      </c>
      <c r="AB22943" s="34">
        <v>244</v>
      </c>
      <c r="AC22943" s="34">
        <v>366</v>
      </c>
    </row>
    <row r="22944" spans="1:29" x14ac:dyDescent="0.2">
      <c r="A22944" s="34" t="s">
        <v>83437</v>
      </c>
      <c r="B22944" s="34">
        <v>135</v>
      </c>
      <c r="C22944" s="34">
        <v>60</v>
      </c>
      <c r="D22944" s="34">
        <v>150</v>
      </c>
      <c r="E22944" s="34">
        <v>100</v>
      </c>
      <c r="F22944" s="34">
        <v>111</v>
      </c>
      <c r="G22944" s="34">
        <v>107</v>
      </c>
      <c r="H22944" s="34">
        <v>99</v>
      </c>
      <c r="I22944" s="34">
        <v>113</v>
      </c>
      <c r="J22944" s="34">
        <v>108</v>
      </c>
      <c r="K22944" s="34">
        <v>103</v>
      </c>
      <c r="L22944" s="34">
        <v>89</v>
      </c>
      <c r="M22944" s="34">
        <v>128</v>
      </c>
      <c r="N22944" s="34">
        <v>90</v>
      </c>
      <c r="O22944" s="34">
        <v>94</v>
      </c>
      <c r="P22944" s="34">
        <v>114</v>
      </c>
      <c r="Q22944" s="34">
        <v>202</v>
      </c>
      <c r="R22944" s="34">
        <v>184</v>
      </c>
      <c r="S22944" s="34">
        <v>124</v>
      </c>
      <c r="T22944" s="34">
        <v>155</v>
      </c>
      <c r="U22944" s="34">
        <v>107</v>
      </c>
      <c r="V22944" s="34">
        <v>139</v>
      </c>
      <c r="W22944" s="34">
        <v>122</v>
      </c>
      <c r="X22944" s="34">
        <v>178</v>
      </c>
      <c r="Y22944" s="34">
        <v>135</v>
      </c>
      <c r="Z22944" s="34">
        <v>114</v>
      </c>
      <c r="AA22944" s="34">
        <v>129</v>
      </c>
      <c r="AB22944" s="34">
        <v>187</v>
      </c>
      <c r="AC22944" s="34">
        <v>173</v>
      </c>
    </row>
    <row r="22945" spans="1:29" x14ac:dyDescent="0.2">
      <c r="A22945" s="34" t="s">
        <v>83438</v>
      </c>
      <c r="B22945" s="34">
        <v>198</v>
      </c>
      <c r="C22945" s="34">
        <v>274</v>
      </c>
      <c r="D22945" s="34">
        <v>204</v>
      </c>
      <c r="E22945" s="34">
        <v>252</v>
      </c>
      <c r="F22945" s="34">
        <v>253</v>
      </c>
      <c r="G22945" s="34">
        <v>339</v>
      </c>
      <c r="H22945" s="34">
        <v>275</v>
      </c>
      <c r="I22945" s="34">
        <v>280</v>
      </c>
      <c r="J22945" s="34">
        <v>230</v>
      </c>
      <c r="K22945" s="34">
        <v>297</v>
      </c>
      <c r="L22945" s="34">
        <v>220</v>
      </c>
      <c r="M22945" s="34">
        <v>309</v>
      </c>
      <c r="N22945" s="34">
        <v>218</v>
      </c>
      <c r="O22945" s="34">
        <v>286</v>
      </c>
      <c r="P22945" s="34">
        <v>229</v>
      </c>
      <c r="Q22945" s="34">
        <v>416</v>
      </c>
      <c r="R22945" s="34">
        <v>333</v>
      </c>
      <c r="S22945" s="34">
        <v>359</v>
      </c>
      <c r="T22945" s="34">
        <v>287</v>
      </c>
      <c r="U22945" s="34">
        <v>305</v>
      </c>
      <c r="V22945" s="34">
        <v>272</v>
      </c>
      <c r="W22945" s="34">
        <v>437</v>
      </c>
      <c r="X22945" s="34">
        <v>330</v>
      </c>
      <c r="Y22945" s="34">
        <v>416</v>
      </c>
      <c r="Z22945" s="34">
        <v>276</v>
      </c>
      <c r="AA22945" s="34">
        <v>391</v>
      </c>
      <c r="AB22945" s="34">
        <v>372</v>
      </c>
      <c r="AC22945" s="34">
        <v>499</v>
      </c>
    </row>
    <row r="22946" spans="1:29" x14ac:dyDescent="0.2">
      <c r="A22946" s="34" t="s">
        <v>83439</v>
      </c>
      <c r="B22946" s="34">
        <v>131</v>
      </c>
      <c r="C22946" s="34">
        <v>105</v>
      </c>
      <c r="D22946" s="34">
        <v>153</v>
      </c>
      <c r="E22946" s="34">
        <v>127</v>
      </c>
      <c r="F22946" s="34">
        <v>155</v>
      </c>
      <c r="G22946" s="34">
        <v>129</v>
      </c>
      <c r="H22946" s="34">
        <v>144</v>
      </c>
      <c r="I22946" s="34">
        <v>94</v>
      </c>
      <c r="J22946" s="34">
        <v>136</v>
      </c>
      <c r="K22946" s="34">
        <v>100</v>
      </c>
      <c r="L22946" s="34">
        <v>127</v>
      </c>
      <c r="M22946" s="34">
        <v>122</v>
      </c>
      <c r="N22946" s="34">
        <v>117</v>
      </c>
      <c r="O22946" s="34">
        <v>107</v>
      </c>
      <c r="P22946" s="34">
        <v>150</v>
      </c>
      <c r="Q22946" s="34">
        <v>153</v>
      </c>
      <c r="R22946" s="34">
        <v>201</v>
      </c>
      <c r="S22946" s="34">
        <v>152</v>
      </c>
      <c r="T22946" s="34">
        <v>151</v>
      </c>
      <c r="U22946" s="34">
        <v>137</v>
      </c>
      <c r="V22946" s="34">
        <v>203</v>
      </c>
      <c r="W22946" s="34">
        <v>121</v>
      </c>
      <c r="X22946" s="34">
        <v>257</v>
      </c>
      <c r="Y22946" s="34">
        <v>127</v>
      </c>
      <c r="Z22946" s="34">
        <v>222</v>
      </c>
      <c r="AA22946" s="34">
        <v>178</v>
      </c>
      <c r="AB22946" s="34">
        <v>209</v>
      </c>
      <c r="AC22946" s="34">
        <v>195</v>
      </c>
    </row>
    <row r="22947" spans="1:29" x14ac:dyDescent="0.2">
      <c r="A22947" s="34" t="s">
        <v>83440</v>
      </c>
      <c r="B22947" s="34">
        <v>402</v>
      </c>
      <c r="C22947" s="34">
        <v>279</v>
      </c>
      <c r="D22947" s="34">
        <v>313</v>
      </c>
      <c r="E22947" s="34">
        <v>251</v>
      </c>
      <c r="F22947" s="34">
        <v>296</v>
      </c>
      <c r="G22947" s="34">
        <v>263</v>
      </c>
      <c r="H22947" s="34">
        <v>325</v>
      </c>
      <c r="I22947" s="34">
        <v>301</v>
      </c>
      <c r="J22947" s="34">
        <v>284</v>
      </c>
      <c r="K22947" s="34">
        <v>268</v>
      </c>
      <c r="L22947" s="34">
        <v>318</v>
      </c>
      <c r="M22947" s="34">
        <v>272</v>
      </c>
      <c r="N22947" s="34">
        <v>315</v>
      </c>
      <c r="O22947" s="34">
        <v>246</v>
      </c>
      <c r="P22947" s="34">
        <v>289</v>
      </c>
      <c r="Q22947" s="34">
        <v>401</v>
      </c>
      <c r="R22947" s="34">
        <v>451</v>
      </c>
      <c r="S22947" s="34">
        <v>289</v>
      </c>
      <c r="T22947" s="34">
        <v>367</v>
      </c>
      <c r="U22947" s="34">
        <v>331</v>
      </c>
      <c r="V22947" s="34">
        <v>339</v>
      </c>
      <c r="W22947" s="34">
        <v>412</v>
      </c>
      <c r="X22947" s="34">
        <v>396</v>
      </c>
      <c r="Y22947" s="34">
        <v>396</v>
      </c>
      <c r="Z22947" s="34">
        <v>389</v>
      </c>
      <c r="AA22947" s="34">
        <v>353</v>
      </c>
      <c r="AB22947" s="34">
        <v>471</v>
      </c>
      <c r="AC22947" s="34">
        <v>438</v>
      </c>
    </row>
    <row r="22948" spans="1:29" x14ac:dyDescent="0.2">
      <c r="A22948" s="34" t="s">
        <v>83441</v>
      </c>
      <c r="B22948" s="34">
        <v>204</v>
      </c>
      <c r="C22948" s="34">
        <v>142</v>
      </c>
      <c r="D22948" s="34">
        <v>179</v>
      </c>
      <c r="E22948" s="34">
        <v>181</v>
      </c>
      <c r="F22948" s="34">
        <v>172</v>
      </c>
      <c r="G22948" s="34">
        <v>145</v>
      </c>
      <c r="H22948" s="34">
        <v>129</v>
      </c>
      <c r="I22948" s="34">
        <v>151</v>
      </c>
      <c r="J22948" s="34">
        <v>128</v>
      </c>
      <c r="K22948" s="34">
        <v>179</v>
      </c>
      <c r="L22948" s="34">
        <v>180</v>
      </c>
      <c r="M22948" s="34">
        <v>133</v>
      </c>
      <c r="N22948" s="34">
        <v>157</v>
      </c>
      <c r="O22948" s="34">
        <v>137</v>
      </c>
      <c r="P22948" s="34">
        <v>150</v>
      </c>
      <c r="Q22948" s="34">
        <v>234</v>
      </c>
      <c r="R22948" s="34">
        <v>239</v>
      </c>
      <c r="S22948" s="34">
        <v>149</v>
      </c>
      <c r="T22948" s="34">
        <v>211</v>
      </c>
      <c r="U22948" s="34">
        <v>179</v>
      </c>
      <c r="V22948" s="34">
        <v>208</v>
      </c>
      <c r="W22948" s="34">
        <v>234</v>
      </c>
      <c r="X22948" s="34">
        <v>206</v>
      </c>
      <c r="Y22948" s="34">
        <v>229</v>
      </c>
      <c r="Z22948" s="34">
        <v>171</v>
      </c>
      <c r="AA22948" s="34">
        <v>199</v>
      </c>
      <c r="AB22948" s="34">
        <v>189</v>
      </c>
      <c r="AC22948" s="34">
        <v>287</v>
      </c>
    </row>
    <row r="22949" spans="1:29" x14ac:dyDescent="0.2">
      <c r="A22949" s="34" t="s">
        <v>83442</v>
      </c>
      <c r="B22949" s="34">
        <v>189</v>
      </c>
      <c r="C22949" s="34">
        <v>220</v>
      </c>
      <c r="D22949" s="34">
        <v>232</v>
      </c>
      <c r="E22949" s="34">
        <v>191</v>
      </c>
      <c r="F22949" s="34">
        <v>253</v>
      </c>
      <c r="G22949" s="34">
        <v>111</v>
      </c>
      <c r="H22949" s="34">
        <v>221</v>
      </c>
      <c r="I22949" s="34">
        <v>178</v>
      </c>
      <c r="J22949" s="34">
        <v>230</v>
      </c>
      <c r="K22949" s="34">
        <v>164</v>
      </c>
      <c r="L22949" s="34">
        <v>252</v>
      </c>
      <c r="M22949" s="34">
        <v>140</v>
      </c>
      <c r="N22949" s="34">
        <v>227</v>
      </c>
      <c r="O22949" s="34">
        <v>165</v>
      </c>
      <c r="P22949" s="34">
        <v>215</v>
      </c>
      <c r="Q22949" s="34">
        <v>274</v>
      </c>
      <c r="R22949" s="34">
        <v>324</v>
      </c>
      <c r="S22949" s="34">
        <v>243</v>
      </c>
      <c r="T22949" s="34">
        <v>389</v>
      </c>
      <c r="U22949" s="34">
        <v>221</v>
      </c>
      <c r="V22949" s="34">
        <v>291</v>
      </c>
      <c r="W22949" s="34">
        <v>257</v>
      </c>
      <c r="X22949" s="34">
        <v>295</v>
      </c>
      <c r="Y22949" s="34">
        <v>209</v>
      </c>
      <c r="Z22949" s="34">
        <v>245</v>
      </c>
      <c r="AA22949" s="34">
        <v>217</v>
      </c>
      <c r="AB22949" s="34">
        <v>371</v>
      </c>
      <c r="AC22949" s="34">
        <v>328</v>
      </c>
    </row>
    <row r="22950" spans="1:29" x14ac:dyDescent="0.2">
      <c r="A22950" s="34" t="s">
        <v>83443</v>
      </c>
      <c r="B22950" s="34">
        <v>127</v>
      </c>
      <c r="C22950" s="34">
        <v>98</v>
      </c>
      <c r="D22950" s="34">
        <v>90</v>
      </c>
      <c r="E22950" s="34">
        <v>126</v>
      </c>
      <c r="F22950" s="34">
        <v>85</v>
      </c>
      <c r="G22950" s="34">
        <v>124</v>
      </c>
      <c r="H22950" s="34">
        <v>135</v>
      </c>
      <c r="I22950" s="34">
        <v>64</v>
      </c>
      <c r="J22950" s="34">
        <v>85</v>
      </c>
      <c r="K22950" s="34">
        <v>113</v>
      </c>
      <c r="L22950" s="34">
        <v>100</v>
      </c>
      <c r="M22950" s="34">
        <v>147</v>
      </c>
      <c r="N22950" s="34">
        <v>73</v>
      </c>
      <c r="O22950" s="34">
        <v>106</v>
      </c>
      <c r="P22950" s="34">
        <v>87</v>
      </c>
      <c r="Q22950" s="34">
        <v>182</v>
      </c>
      <c r="R22950" s="34">
        <v>143</v>
      </c>
      <c r="S22950" s="34">
        <v>102</v>
      </c>
      <c r="T22950" s="34">
        <v>154</v>
      </c>
      <c r="U22950" s="34">
        <v>177</v>
      </c>
      <c r="V22950" s="34">
        <v>80</v>
      </c>
      <c r="W22950" s="34">
        <v>132</v>
      </c>
      <c r="X22950" s="34">
        <v>109</v>
      </c>
      <c r="Y22950" s="34">
        <v>134</v>
      </c>
      <c r="Z22950" s="34">
        <v>126</v>
      </c>
      <c r="AA22950" s="34">
        <v>159</v>
      </c>
      <c r="AB22950" s="34">
        <v>146</v>
      </c>
      <c r="AC22950" s="34">
        <v>167</v>
      </c>
    </row>
    <row r="22951" spans="1:29" x14ac:dyDescent="0.2">
      <c r="A22951" s="34" t="s">
        <v>83444</v>
      </c>
      <c r="B22951" s="34">
        <v>310</v>
      </c>
      <c r="C22951" s="34">
        <v>336</v>
      </c>
      <c r="D22951" s="34">
        <v>388</v>
      </c>
      <c r="E22951" s="34">
        <v>291</v>
      </c>
      <c r="F22951" s="34">
        <v>335</v>
      </c>
      <c r="G22951" s="34">
        <v>346</v>
      </c>
      <c r="H22951" s="34">
        <v>343</v>
      </c>
      <c r="I22951" s="34">
        <v>310</v>
      </c>
      <c r="J22951" s="34">
        <v>228</v>
      </c>
      <c r="K22951" s="34">
        <v>320</v>
      </c>
      <c r="L22951" s="34">
        <v>205</v>
      </c>
      <c r="M22951" s="34">
        <v>309</v>
      </c>
      <c r="N22951" s="34">
        <v>284</v>
      </c>
      <c r="O22951" s="34">
        <v>304</v>
      </c>
      <c r="P22951" s="34">
        <v>287</v>
      </c>
      <c r="Q22951" s="34">
        <v>368</v>
      </c>
      <c r="R22951" s="34">
        <v>325</v>
      </c>
      <c r="S22951" s="34">
        <v>389</v>
      </c>
      <c r="T22951" s="34">
        <v>233</v>
      </c>
      <c r="U22951" s="34">
        <v>293</v>
      </c>
      <c r="V22951" s="34">
        <v>408</v>
      </c>
      <c r="W22951" s="34">
        <v>310</v>
      </c>
      <c r="X22951" s="34">
        <v>396</v>
      </c>
      <c r="Y22951" s="34">
        <v>255</v>
      </c>
      <c r="Z22951" s="34">
        <v>401</v>
      </c>
      <c r="AA22951" s="34">
        <v>372</v>
      </c>
      <c r="AB22951" s="34">
        <v>315</v>
      </c>
      <c r="AC22951" s="34">
        <v>484</v>
      </c>
    </row>
    <row r="22952" spans="1:29" x14ac:dyDescent="0.2">
      <c r="A22952" s="34" t="s">
        <v>83445</v>
      </c>
      <c r="B22952" s="34">
        <v>132</v>
      </c>
      <c r="C22952" s="34">
        <v>99</v>
      </c>
      <c r="D22952" s="34">
        <v>131</v>
      </c>
      <c r="E22952" s="34">
        <v>124</v>
      </c>
      <c r="F22952" s="34">
        <v>159</v>
      </c>
      <c r="G22952" s="34">
        <v>131</v>
      </c>
      <c r="H22952" s="34">
        <v>138</v>
      </c>
      <c r="I22952" s="34">
        <v>121</v>
      </c>
      <c r="J22952" s="34">
        <v>106</v>
      </c>
      <c r="K22952" s="34">
        <v>89</v>
      </c>
      <c r="L22952" s="34">
        <v>85</v>
      </c>
      <c r="M22952" s="34">
        <v>111</v>
      </c>
      <c r="N22952" s="34">
        <v>117</v>
      </c>
      <c r="O22952" s="34">
        <v>115</v>
      </c>
      <c r="P22952" s="34">
        <v>138</v>
      </c>
      <c r="Q22952" s="34">
        <v>174</v>
      </c>
      <c r="R22952" s="34">
        <v>195</v>
      </c>
      <c r="S22952" s="34">
        <v>136</v>
      </c>
      <c r="T22952" s="34">
        <v>117</v>
      </c>
      <c r="U22952" s="34">
        <v>97</v>
      </c>
      <c r="V22952" s="34">
        <v>184</v>
      </c>
      <c r="W22952" s="34">
        <v>132</v>
      </c>
      <c r="X22952" s="34">
        <v>198</v>
      </c>
      <c r="Y22952" s="34">
        <v>116</v>
      </c>
      <c r="Z22952" s="34">
        <v>135</v>
      </c>
      <c r="AA22952" s="34">
        <v>155</v>
      </c>
      <c r="AB22952" s="34">
        <v>185</v>
      </c>
      <c r="AC22952" s="34">
        <v>165</v>
      </c>
    </row>
    <row r="22953" spans="1:29" x14ac:dyDescent="0.2">
      <c r="A22953" s="34" t="s">
        <v>83446</v>
      </c>
      <c r="B22953" s="34">
        <v>149</v>
      </c>
      <c r="C22953" s="34">
        <v>146</v>
      </c>
      <c r="D22953" s="34">
        <v>151</v>
      </c>
      <c r="E22953" s="34">
        <v>168</v>
      </c>
      <c r="F22953" s="34">
        <v>156</v>
      </c>
      <c r="G22953" s="34">
        <v>218</v>
      </c>
      <c r="H22953" s="34">
        <v>151</v>
      </c>
      <c r="I22953" s="34">
        <v>159</v>
      </c>
      <c r="J22953" s="34">
        <v>153</v>
      </c>
      <c r="K22953" s="34">
        <v>165</v>
      </c>
      <c r="L22953" s="34">
        <v>143</v>
      </c>
      <c r="M22953" s="34">
        <v>166</v>
      </c>
      <c r="N22953" s="34">
        <v>167</v>
      </c>
      <c r="O22953" s="34">
        <v>139</v>
      </c>
      <c r="P22953" s="34">
        <v>216</v>
      </c>
      <c r="Q22953" s="34">
        <v>216</v>
      </c>
      <c r="R22953" s="34">
        <v>230</v>
      </c>
      <c r="S22953" s="34">
        <v>189</v>
      </c>
      <c r="T22953" s="34">
        <v>172</v>
      </c>
      <c r="U22953" s="34">
        <v>172</v>
      </c>
      <c r="V22953" s="34">
        <v>205</v>
      </c>
      <c r="W22953" s="34">
        <v>205</v>
      </c>
      <c r="X22953" s="34">
        <v>234</v>
      </c>
      <c r="Y22953" s="34">
        <v>201</v>
      </c>
      <c r="Z22953" s="34">
        <v>208</v>
      </c>
      <c r="AA22953" s="34">
        <v>221</v>
      </c>
      <c r="AB22953" s="34">
        <v>274</v>
      </c>
      <c r="AC22953" s="34">
        <v>245</v>
      </c>
    </row>
    <row r="22954" spans="1:29" x14ac:dyDescent="0.2">
      <c r="A22954" s="34" t="s">
        <v>83447</v>
      </c>
      <c r="B22954" s="34">
        <v>156</v>
      </c>
      <c r="C22954" s="34">
        <v>193</v>
      </c>
      <c r="D22954" s="34">
        <v>196</v>
      </c>
      <c r="E22954" s="34">
        <v>184</v>
      </c>
      <c r="F22954" s="34">
        <v>223</v>
      </c>
      <c r="G22954" s="34">
        <v>233</v>
      </c>
      <c r="H22954" s="34">
        <v>175</v>
      </c>
      <c r="I22954" s="34">
        <v>201</v>
      </c>
      <c r="J22954" s="34">
        <v>190</v>
      </c>
      <c r="K22954" s="34">
        <v>197</v>
      </c>
      <c r="L22954" s="34">
        <v>143</v>
      </c>
      <c r="M22954" s="34">
        <v>191</v>
      </c>
      <c r="N22954" s="34">
        <v>163</v>
      </c>
      <c r="O22954" s="34">
        <v>165</v>
      </c>
      <c r="P22954" s="34">
        <v>194</v>
      </c>
      <c r="Q22954" s="34">
        <v>242</v>
      </c>
      <c r="R22954" s="34">
        <v>261</v>
      </c>
      <c r="S22954" s="34">
        <v>243</v>
      </c>
      <c r="T22954" s="34">
        <v>205</v>
      </c>
      <c r="U22954" s="34">
        <v>256</v>
      </c>
      <c r="V22954" s="34">
        <v>290</v>
      </c>
      <c r="W22954" s="34">
        <v>252</v>
      </c>
      <c r="X22954" s="34">
        <v>243</v>
      </c>
      <c r="Y22954" s="34">
        <v>230</v>
      </c>
      <c r="Z22954" s="34">
        <v>225</v>
      </c>
      <c r="AA22954" s="34">
        <v>320</v>
      </c>
      <c r="AB22954" s="34">
        <v>251</v>
      </c>
      <c r="AC22954" s="34">
        <v>295</v>
      </c>
    </row>
    <row r="22955" spans="1:29" x14ac:dyDescent="0.2">
      <c r="A22955" s="34" t="s">
        <v>83448</v>
      </c>
      <c r="B22955" s="34">
        <v>197</v>
      </c>
      <c r="C22955" s="34">
        <v>214</v>
      </c>
      <c r="D22955" s="34">
        <v>331</v>
      </c>
      <c r="E22955" s="34">
        <v>268</v>
      </c>
      <c r="F22955" s="34">
        <v>303</v>
      </c>
      <c r="G22955" s="34">
        <v>239</v>
      </c>
      <c r="H22955" s="34">
        <v>232</v>
      </c>
      <c r="I22955" s="34">
        <v>258</v>
      </c>
      <c r="J22955" s="34">
        <v>240</v>
      </c>
      <c r="K22955" s="34">
        <v>222</v>
      </c>
      <c r="L22955" s="34">
        <v>208</v>
      </c>
      <c r="M22955" s="34">
        <v>202</v>
      </c>
      <c r="N22955" s="34">
        <v>261</v>
      </c>
      <c r="O22955" s="34">
        <v>237</v>
      </c>
      <c r="P22955" s="34">
        <v>258</v>
      </c>
      <c r="Q22955" s="34">
        <v>268</v>
      </c>
      <c r="R22955" s="34">
        <v>315</v>
      </c>
      <c r="S22955" s="34">
        <v>305</v>
      </c>
      <c r="T22955" s="34">
        <v>220</v>
      </c>
      <c r="U22955" s="34">
        <v>247</v>
      </c>
      <c r="V22955" s="34">
        <v>389</v>
      </c>
      <c r="W22955" s="34">
        <v>236</v>
      </c>
      <c r="X22955" s="34">
        <v>332</v>
      </c>
      <c r="Y22955" s="34">
        <v>248</v>
      </c>
      <c r="Z22955" s="34">
        <v>354</v>
      </c>
      <c r="AA22955" s="34">
        <v>307</v>
      </c>
      <c r="AB22955" s="34">
        <v>319</v>
      </c>
      <c r="AC22955" s="34">
        <v>381</v>
      </c>
    </row>
    <row r="22956" spans="1:29" x14ac:dyDescent="0.2">
      <c r="A22956" s="34" t="s">
        <v>83449</v>
      </c>
      <c r="B22956" s="34">
        <v>356</v>
      </c>
      <c r="C22956" s="34">
        <v>269</v>
      </c>
      <c r="D22956" s="34">
        <v>310</v>
      </c>
      <c r="E22956" s="34">
        <v>291</v>
      </c>
      <c r="F22956" s="34">
        <v>329</v>
      </c>
      <c r="G22956" s="34">
        <v>168</v>
      </c>
      <c r="H22956" s="34">
        <v>333</v>
      </c>
      <c r="I22956" s="34">
        <v>211</v>
      </c>
      <c r="J22956" s="34">
        <v>389</v>
      </c>
      <c r="K22956" s="34">
        <v>263</v>
      </c>
      <c r="L22956" s="34">
        <v>466</v>
      </c>
      <c r="M22956" s="34">
        <v>218</v>
      </c>
      <c r="N22956" s="34">
        <v>344</v>
      </c>
      <c r="O22956" s="34">
        <v>246</v>
      </c>
      <c r="P22956" s="34">
        <v>336</v>
      </c>
      <c r="Q22956" s="34">
        <v>387</v>
      </c>
      <c r="R22956" s="34">
        <v>521</v>
      </c>
      <c r="S22956" s="34">
        <v>316</v>
      </c>
      <c r="T22956" s="34">
        <v>576</v>
      </c>
      <c r="U22956" s="34">
        <v>281</v>
      </c>
      <c r="V22956" s="34">
        <v>457</v>
      </c>
      <c r="W22956" s="34">
        <v>449</v>
      </c>
      <c r="X22956" s="34">
        <v>412</v>
      </c>
      <c r="Y22956" s="34">
        <v>412</v>
      </c>
      <c r="Z22956" s="34">
        <v>331</v>
      </c>
      <c r="AA22956" s="34">
        <v>275</v>
      </c>
      <c r="AB22956" s="34">
        <v>628</v>
      </c>
      <c r="AC22956" s="34">
        <v>348</v>
      </c>
    </row>
    <row r="22957" spans="1:29" x14ac:dyDescent="0.2">
      <c r="A22957" s="34" t="s">
        <v>83450</v>
      </c>
      <c r="B22957" s="34">
        <v>248</v>
      </c>
      <c r="C22957" s="34">
        <v>152</v>
      </c>
      <c r="D22957" s="34">
        <v>193</v>
      </c>
      <c r="E22957" s="34">
        <v>180</v>
      </c>
      <c r="F22957" s="34">
        <v>218</v>
      </c>
      <c r="G22957" s="34">
        <v>189</v>
      </c>
      <c r="H22957" s="34">
        <v>203</v>
      </c>
      <c r="I22957" s="34">
        <v>186</v>
      </c>
      <c r="J22957" s="34">
        <v>225</v>
      </c>
      <c r="K22957" s="34">
        <v>224</v>
      </c>
      <c r="L22957" s="34">
        <v>251</v>
      </c>
      <c r="M22957" s="34">
        <v>142</v>
      </c>
      <c r="N22957" s="34">
        <v>149</v>
      </c>
      <c r="O22957" s="34">
        <v>138</v>
      </c>
      <c r="P22957" s="34">
        <v>231</v>
      </c>
      <c r="Q22957" s="34">
        <v>287</v>
      </c>
      <c r="R22957" s="34">
        <v>379</v>
      </c>
      <c r="S22957" s="34">
        <v>221</v>
      </c>
      <c r="T22957" s="34">
        <v>315</v>
      </c>
      <c r="U22957" s="34">
        <v>261</v>
      </c>
      <c r="V22957" s="34">
        <v>295</v>
      </c>
      <c r="W22957" s="34">
        <v>277</v>
      </c>
      <c r="X22957" s="34">
        <v>280</v>
      </c>
      <c r="Y22957" s="34">
        <v>311</v>
      </c>
      <c r="Z22957" s="34">
        <v>171</v>
      </c>
      <c r="AA22957" s="34">
        <v>244</v>
      </c>
      <c r="AB22957" s="34">
        <v>407</v>
      </c>
      <c r="AC22957" s="34">
        <v>329</v>
      </c>
    </row>
    <row r="22958" spans="1:29" x14ac:dyDescent="0.2">
      <c r="A22958" s="34" t="s">
        <v>83451</v>
      </c>
      <c r="B22958" s="34">
        <v>242</v>
      </c>
      <c r="C22958" s="34">
        <v>232</v>
      </c>
      <c r="D22958" s="34">
        <v>340</v>
      </c>
      <c r="E22958" s="34">
        <v>257</v>
      </c>
      <c r="F22958" s="34">
        <v>324</v>
      </c>
      <c r="G22958" s="34">
        <v>173</v>
      </c>
      <c r="H22958" s="34">
        <v>328</v>
      </c>
      <c r="I22958" s="34">
        <v>183</v>
      </c>
      <c r="J22958" s="34">
        <v>296</v>
      </c>
      <c r="K22958" s="34">
        <v>244</v>
      </c>
      <c r="L22958" s="34">
        <v>269</v>
      </c>
      <c r="M22958" s="34">
        <v>250</v>
      </c>
      <c r="N22958" s="34">
        <v>264</v>
      </c>
      <c r="O22958" s="34">
        <v>217</v>
      </c>
      <c r="P22958" s="34">
        <v>271</v>
      </c>
      <c r="Q22958" s="34">
        <v>324</v>
      </c>
      <c r="R22958" s="34">
        <v>418</v>
      </c>
      <c r="S22958" s="34">
        <v>305</v>
      </c>
      <c r="T22958" s="34">
        <v>388</v>
      </c>
      <c r="U22958" s="34">
        <v>279</v>
      </c>
      <c r="V22958" s="34">
        <v>343</v>
      </c>
      <c r="W22958" s="34">
        <v>347</v>
      </c>
      <c r="X22958" s="34">
        <v>386</v>
      </c>
      <c r="Y22958" s="34">
        <v>326</v>
      </c>
      <c r="Z22958" s="34">
        <v>341</v>
      </c>
      <c r="AA22958" s="34">
        <v>291</v>
      </c>
      <c r="AB22958" s="34">
        <v>465</v>
      </c>
      <c r="AC22958" s="34">
        <v>365</v>
      </c>
    </row>
    <row r="22959" spans="1:29" x14ac:dyDescent="0.2">
      <c r="A22959" s="34" t="s">
        <v>83452</v>
      </c>
      <c r="B22959" s="34">
        <v>261</v>
      </c>
      <c r="C22959" s="34">
        <v>432</v>
      </c>
      <c r="D22959" s="34">
        <v>369</v>
      </c>
      <c r="E22959" s="34">
        <v>464</v>
      </c>
      <c r="F22959" s="34">
        <v>360</v>
      </c>
      <c r="G22959" s="34">
        <v>401</v>
      </c>
      <c r="H22959" s="34">
        <v>372</v>
      </c>
      <c r="I22959" s="34">
        <v>365</v>
      </c>
      <c r="J22959" s="34">
        <v>402</v>
      </c>
      <c r="K22959" s="34">
        <v>346</v>
      </c>
      <c r="L22959" s="34">
        <v>353</v>
      </c>
      <c r="M22959" s="34">
        <v>418</v>
      </c>
      <c r="N22959" s="34">
        <v>330</v>
      </c>
      <c r="O22959" s="34">
        <v>391</v>
      </c>
      <c r="P22959" s="34">
        <v>419</v>
      </c>
      <c r="Q22959" s="34">
        <v>525</v>
      </c>
      <c r="R22959" s="34">
        <v>458</v>
      </c>
      <c r="S22959" s="34">
        <v>517</v>
      </c>
      <c r="T22959" s="34">
        <v>439</v>
      </c>
      <c r="U22959" s="34">
        <v>449</v>
      </c>
      <c r="V22959" s="34">
        <v>437</v>
      </c>
      <c r="W22959" s="34">
        <v>634</v>
      </c>
      <c r="X22959" s="34">
        <v>437</v>
      </c>
      <c r="Y22959" s="34">
        <v>613</v>
      </c>
      <c r="Z22959" s="34">
        <v>413</v>
      </c>
      <c r="AA22959" s="34">
        <v>504</v>
      </c>
      <c r="AB22959" s="34">
        <v>575</v>
      </c>
      <c r="AC22959" s="34">
        <v>621</v>
      </c>
    </row>
    <row r="22960" spans="1:29" x14ac:dyDescent="0.2">
      <c r="A22960" s="34" t="s">
        <v>83453</v>
      </c>
      <c r="B22960" s="34">
        <v>327</v>
      </c>
      <c r="C22960" s="34">
        <v>352</v>
      </c>
      <c r="D22960" s="34">
        <v>461</v>
      </c>
      <c r="E22960" s="34">
        <v>406</v>
      </c>
      <c r="F22960" s="34">
        <v>551</v>
      </c>
      <c r="G22960" s="34">
        <v>405</v>
      </c>
      <c r="H22960" s="34">
        <v>443</v>
      </c>
      <c r="I22960" s="34">
        <v>330</v>
      </c>
      <c r="J22960" s="34">
        <v>410</v>
      </c>
      <c r="K22960" s="34">
        <v>360</v>
      </c>
      <c r="L22960" s="34">
        <v>292</v>
      </c>
      <c r="M22960" s="34">
        <v>344</v>
      </c>
      <c r="N22960" s="34">
        <v>355</v>
      </c>
      <c r="O22960" s="34">
        <v>353</v>
      </c>
      <c r="P22960" s="34">
        <v>403</v>
      </c>
      <c r="Q22960" s="34">
        <v>431</v>
      </c>
      <c r="R22960" s="34">
        <v>566</v>
      </c>
      <c r="S22960" s="34">
        <v>441</v>
      </c>
      <c r="T22960" s="34">
        <v>486</v>
      </c>
      <c r="U22960" s="34">
        <v>377</v>
      </c>
      <c r="V22960" s="34">
        <v>502</v>
      </c>
      <c r="W22960" s="34">
        <v>409</v>
      </c>
      <c r="X22960" s="34">
        <v>664</v>
      </c>
      <c r="Y22960" s="34">
        <v>366</v>
      </c>
      <c r="Z22960" s="34">
        <v>599</v>
      </c>
      <c r="AA22960" s="34">
        <v>524</v>
      </c>
      <c r="AB22960" s="34">
        <v>491</v>
      </c>
      <c r="AC22960" s="34">
        <v>722</v>
      </c>
    </row>
    <row r="22961" spans="1:29" x14ac:dyDescent="0.2">
      <c r="A22961" s="34" t="s">
        <v>83454</v>
      </c>
      <c r="B22961" s="34">
        <v>84</v>
      </c>
      <c r="C22961" s="34">
        <v>85</v>
      </c>
      <c r="D22961" s="34">
        <v>100</v>
      </c>
      <c r="E22961" s="34">
        <v>120</v>
      </c>
      <c r="F22961" s="34">
        <v>82</v>
      </c>
      <c r="G22961" s="34">
        <v>85</v>
      </c>
      <c r="H22961" s="34">
        <v>110</v>
      </c>
      <c r="I22961" s="34">
        <v>125</v>
      </c>
      <c r="J22961" s="34">
        <v>112</v>
      </c>
      <c r="K22961" s="34">
        <v>130</v>
      </c>
      <c r="L22961" s="34">
        <v>66</v>
      </c>
      <c r="M22961" s="34">
        <v>120</v>
      </c>
      <c r="N22961" s="34">
        <v>98</v>
      </c>
      <c r="O22961" s="34">
        <v>128</v>
      </c>
      <c r="P22961" s="34">
        <v>89</v>
      </c>
      <c r="Q22961" s="34">
        <v>148</v>
      </c>
      <c r="R22961" s="34">
        <v>114</v>
      </c>
      <c r="S22961" s="34">
        <v>121</v>
      </c>
      <c r="T22961" s="34">
        <v>98</v>
      </c>
      <c r="U22961" s="34">
        <v>125</v>
      </c>
      <c r="V22961" s="34">
        <v>122</v>
      </c>
      <c r="W22961" s="34">
        <v>114</v>
      </c>
      <c r="X22961" s="34">
        <v>172</v>
      </c>
      <c r="Y22961" s="34">
        <v>154</v>
      </c>
      <c r="Z22961" s="34">
        <v>105</v>
      </c>
      <c r="AA22961" s="34">
        <v>141</v>
      </c>
      <c r="AB22961" s="34">
        <v>129</v>
      </c>
      <c r="AC22961" s="34">
        <v>223</v>
      </c>
    </row>
    <row r="22962" spans="1:29" x14ac:dyDescent="0.2">
      <c r="A22962" s="34" t="s">
        <v>83455</v>
      </c>
      <c r="B22962" s="34">
        <v>205</v>
      </c>
      <c r="C22962" s="34">
        <v>274</v>
      </c>
      <c r="D22962" s="34">
        <v>276</v>
      </c>
      <c r="E22962" s="34">
        <v>282</v>
      </c>
      <c r="F22962" s="34">
        <v>322</v>
      </c>
      <c r="G22962" s="34">
        <v>370</v>
      </c>
      <c r="H22962" s="34">
        <v>247</v>
      </c>
      <c r="I22962" s="34">
        <v>266</v>
      </c>
      <c r="J22962" s="34">
        <v>296</v>
      </c>
      <c r="K22962" s="34">
        <v>280</v>
      </c>
      <c r="L22962" s="34">
        <v>250</v>
      </c>
      <c r="M22962" s="34">
        <v>240</v>
      </c>
      <c r="N22962" s="34">
        <v>260</v>
      </c>
      <c r="O22962" s="34">
        <v>224</v>
      </c>
      <c r="P22962" s="34">
        <v>214</v>
      </c>
      <c r="Q22962" s="34">
        <v>362</v>
      </c>
      <c r="R22962" s="34">
        <v>436</v>
      </c>
      <c r="S22962" s="34">
        <v>361</v>
      </c>
      <c r="T22962" s="34">
        <v>328</v>
      </c>
      <c r="U22962" s="34">
        <v>303</v>
      </c>
      <c r="V22962" s="34">
        <v>352</v>
      </c>
      <c r="W22962" s="34">
        <v>411</v>
      </c>
      <c r="X22962" s="34">
        <v>398</v>
      </c>
      <c r="Y22962" s="34">
        <v>329</v>
      </c>
      <c r="Z22962" s="34">
        <v>315</v>
      </c>
      <c r="AA22962" s="34">
        <v>365</v>
      </c>
      <c r="AB22962" s="34">
        <v>377</v>
      </c>
      <c r="AC22962" s="34">
        <v>478</v>
      </c>
    </row>
    <row r="22963" spans="1:29" x14ac:dyDescent="0.2">
      <c r="A22963" s="34" t="s">
        <v>83456</v>
      </c>
      <c r="B22963" s="34">
        <v>316</v>
      </c>
      <c r="C22963" s="34">
        <v>345</v>
      </c>
      <c r="D22963" s="34">
        <v>451</v>
      </c>
      <c r="E22963" s="34">
        <v>492</v>
      </c>
      <c r="F22963" s="34">
        <v>488</v>
      </c>
      <c r="G22963" s="34">
        <v>464</v>
      </c>
      <c r="H22963" s="34">
        <v>508</v>
      </c>
      <c r="I22963" s="34">
        <v>422</v>
      </c>
      <c r="J22963" s="34">
        <v>511</v>
      </c>
      <c r="K22963" s="34">
        <v>482</v>
      </c>
      <c r="L22963" s="34">
        <v>566</v>
      </c>
      <c r="M22963" s="34">
        <v>401</v>
      </c>
      <c r="N22963" s="34">
        <v>393</v>
      </c>
      <c r="O22963" s="34">
        <v>453</v>
      </c>
      <c r="P22963" s="34">
        <v>495</v>
      </c>
      <c r="Q22963" s="34">
        <v>604</v>
      </c>
      <c r="R22963" s="34">
        <v>670</v>
      </c>
      <c r="S22963" s="34">
        <v>536</v>
      </c>
      <c r="T22963" s="34">
        <v>731</v>
      </c>
      <c r="U22963" s="34">
        <v>469</v>
      </c>
      <c r="V22963" s="34">
        <v>571</v>
      </c>
      <c r="W22963" s="34">
        <v>647</v>
      </c>
      <c r="X22963" s="34">
        <v>514</v>
      </c>
      <c r="Y22963" s="34">
        <v>649</v>
      </c>
      <c r="Z22963" s="34">
        <v>454</v>
      </c>
      <c r="AA22963" s="34">
        <v>462</v>
      </c>
      <c r="AB22963" s="34">
        <v>632</v>
      </c>
      <c r="AC22963" s="34">
        <v>711</v>
      </c>
    </row>
    <row r="22964" spans="1:29" x14ac:dyDescent="0.2">
      <c r="A22964" s="34" t="s">
        <v>83457</v>
      </c>
      <c r="B22964" s="34">
        <v>230</v>
      </c>
      <c r="C22964" s="34">
        <v>207</v>
      </c>
      <c r="D22964" s="34">
        <v>233</v>
      </c>
      <c r="E22964" s="34">
        <v>247</v>
      </c>
      <c r="F22964" s="34">
        <v>229</v>
      </c>
      <c r="G22964" s="34">
        <v>266</v>
      </c>
      <c r="H22964" s="34">
        <v>209</v>
      </c>
      <c r="I22964" s="34">
        <v>179</v>
      </c>
      <c r="J22964" s="34">
        <v>284</v>
      </c>
      <c r="K22964" s="34">
        <v>205</v>
      </c>
      <c r="L22964" s="34">
        <v>214</v>
      </c>
      <c r="M22964" s="34">
        <v>185</v>
      </c>
      <c r="N22964" s="34">
        <v>194</v>
      </c>
      <c r="O22964" s="34">
        <v>208</v>
      </c>
      <c r="P22964" s="34">
        <v>247</v>
      </c>
      <c r="Q22964" s="34">
        <v>315</v>
      </c>
      <c r="R22964" s="34">
        <v>286</v>
      </c>
      <c r="S22964" s="34">
        <v>250</v>
      </c>
      <c r="T22964" s="34">
        <v>330</v>
      </c>
      <c r="U22964" s="34">
        <v>218</v>
      </c>
      <c r="V22964" s="34">
        <v>273</v>
      </c>
      <c r="W22964" s="34">
        <v>374</v>
      </c>
      <c r="X22964" s="34">
        <v>294</v>
      </c>
      <c r="Y22964" s="34">
        <v>285</v>
      </c>
      <c r="Z22964" s="34">
        <v>260</v>
      </c>
      <c r="AA22964" s="34">
        <v>252</v>
      </c>
      <c r="AB22964" s="34">
        <v>411</v>
      </c>
      <c r="AC22964" s="34">
        <v>354</v>
      </c>
    </row>
    <row r="22965" spans="1:29" x14ac:dyDescent="0.2">
      <c r="A22965" s="34" t="s">
        <v>83458</v>
      </c>
      <c r="B22965" s="34">
        <v>78</v>
      </c>
      <c r="C22965" s="34">
        <v>93</v>
      </c>
      <c r="D22965" s="34">
        <v>114</v>
      </c>
      <c r="E22965" s="34">
        <v>102</v>
      </c>
      <c r="F22965" s="34">
        <v>115</v>
      </c>
      <c r="G22965" s="34">
        <v>82</v>
      </c>
      <c r="H22965" s="34">
        <v>72</v>
      </c>
      <c r="I22965" s="34">
        <v>98</v>
      </c>
      <c r="J22965" s="34">
        <v>109</v>
      </c>
      <c r="K22965" s="34">
        <v>100</v>
      </c>
      <c r="L22965" s="34">
        <v>71</v>
      </c>
      <c r="M22965" s="34">
        <v>90</v>
      </c>
      <c r="N22965" s="34">
        <v>113</v>
      </c>
      <c r="O22965" s="34">
        <v>98</v>
      </c>
      <c r="P22965" s="34">
        <v>100</v>
      </c>
      <c r="Q22965" s="34">
        <v>152</v>
      </c>
      <c r="R22965" s="34">
        <v>168</v>
      </c>
      <c r="S22965" s="34">
        <v>120</v>
      </c>
      <c r="T22965" s="34">
        <v>129</v>
      </c>
      <c r="U22965" s="34">
        <v>91</v>
      </c>
      <c r="V22965" s="34">
        <v>121</v>
      </c>
      <c r="W22965" s="34">
        <v>108</v>
      </c>
      <c r="X22965" s="34">
        <v>112</v>
      </c>
      <c r="Y22965" s="34">
        <v>135</v>
      </c>
      <c r="Z22965" s="34">
        <v>98</v>
      </c>
      <c r="AA22965" s="34">
        <v>91</v>
      </c>
      <c r="AB22965" s="34">
        <v>180</v>
      </c>
      <c r="AC22965" s="34">
        <v>169</v>
      </c>
    </row>
    <row r="22966" spans="1:29" x14ac:dyDescent="0.2">
      <c r="A22966" s="34" t="s">
        <v>83459</v>
      </c>
      <c r="B22966" s="34">
        <v>275</v>
      </c>
      <c r="C22966" s="34">
        <v>471</v>
      </c>
      <c r="D22966" s="34">
        <v>491</v>
      </c>
      <c r="E22966" s="34">
        <v>563</v>
      </c>
      <c r="F22966" s="34">
        <v>421</v>
      </c>
      <c r="G22966" s="34">
        <v>432</v>
      </c>
      <c r="H22966" s="34">
        <v>385</v>
      </c>
      <c r="I22966" s="34">
        <v>355</v>
      </c>
      <c r="J22966" s="34">
        <v>317</v>
      </c>
      <c r="K22966" s="34">
        <v>472</v>
      </c>
      <c r="L22966" s="34">
        <v>270</v>
      </c>
      <c r="M22966" s="34">
        <v>398</v>
      </c>
      <c r="N22966" s="34">
        <v>333</v>
      </c>
      <c r="O22966" s="34">
        <v>400</v>
      </c>
      <c r="P22966" s="34">
        <v>326</v>
      </c>
      <c r="Q22966" s="34">
        <v>520</v>
      </c>
      <c r="R22966" s="34">
        <v>440</v>
      </c>
      <c r="S22966" s="34">
        <v>618</v>
      </c>
      <c r="T22966" s="34">
        <v>335</v>
      </c>
      <c r="U22966" s="34">
        <v>380</v>
      </c>
      <c r="V22966" s="34">
        <v>423</v>
      </c>
      <c r="W22966" s="34">
        <v>527</v>
      </c>
      <c r="X22966" s="34">
        <v>497</v>
      </c>
      <c r="Y22966" s="34">
        <v>371</v>
      </c>
      <c r="Z22966" s="34">
        <v>467</v>
      </c>
      <c r="AA22966" s="34">
        <v>661</v>
      </c>
      <c r="AB22966" s="34">
        <v>433</v>
      </c>
      <c r="AC22966" s="34">
        <v>636</v>
      </c>
    </row>
    <row r="22967" spans="1:29" x14ac:dyDescent="0.2">
      <c r="A22967" s="34" t="s">
        <v>83460</v>
      </c>
      <c r="B22967" s="34">
        <v>191</v>
      </c>
      <c r="C22967" s="34">
        <v>115</v>
      </c>
      <c r="D22967" s="34">
        <v>185</v>
      </c>
      <c r="E22967" s="34">
        <v>121</v>
      </c>
      <c r="F22967" s="34">
        <v>249</v>
      </c>
      <c r="G22967" s="34">
        <v>98</v>
      </c>
      <c r="H22967" s="34">
        <v>220</v>
      </c>
      <c r="I22967" s="34">
        <v>153</v>
      </c>
      <c r="J22967" s="34">
        <v>166</v>
      </c>
      <c r="K22967" s="34">
        <v>119</v>
      </c>
      <c r="L22967" s="34">
        <v>208</v>
      </c>
      <c r="M22967" s="34">
        <v>105</v>
      </c>
      <c r="N22967" s="34">
        <v>165</v>
      </c>
      <c r="O22967" s="34">
        <v>117</v>
      </c>
      <c r="P22967" s="34">
        <v>196</v>
      </c>
      <c r="Q22967" s="34">
        <v>236</v>
      </c>
      <c r="R22967" s="34">
        <v>289</v>
      </c>
      <c r="S22967" s="34">
        <v>132</v>
      </c>
      <c r="T22967" s="34">
        <v>279</v>
      </c>
      <c r="U22967" s="34">
        <v>146</v>
      </c>
      <c r="V22967" s="34">
        <v>207</v>
      </c>
      <c r="W22967" s="34">
        <v>313</v>
      </c>
      <c r="X22967" s="34">
        <v>274</v>
      </c>
      <c r="Y22967" s="34">
        <v>246</v>
      </c>
      <c r="Z22967" s="34">
        <v>204</v>
      </c>
      <c r="AA22967" s="34">
        <v>175</v>
      </c>
      <c r="AB22967" s="34">
        <v>374</v>
      </c>
      <c r="AC22967" s="34">
        <v>240</v>
      </c>
    </row>
    <row r="22968" spans="1:29" x14ac:dyDescent="0.2">
      <c r="A22968" s="34" t="s">
        <v>83461</v>
      </c>
      <c r="B22968" s="34">
        <v>191</v>
      </c>
      <c r="C22968" s="34">
        <v>237</v>
      </c>
      <c r="D22968" s="34">
        <v>278</v>
      </c>
      <c r="E22968" s="34">
        <v>238</v>
      </c>
      <c r="F22968" s="34">
        <v>249</v>
      </c>
      <c r="G22968" s="34">
        <v>249</v>
      </c>
      <c r="H22968" s="34">
        <v>245</v>
      </c>
      <c r="I22968" s="34">
        <v>206</v>
      </c>
      <c r="J22968" s="34">
        <v>253</v>
      </c>
      <c r="K22968" s="34">
        <v>254</v>
      </c>
      <c r="L22968" s="34">
        <v>226</v>
      </c>
      <c r="M22968" s="34">
        <v>206</v>
      </c>
      <c r="N22968" s="34">
        <v>249</v>
      </c>
      <c r="O22968" s="34">
        <v>186</v>
      </c>
      <c r="P22968" s="34">
        <v>212</v>
      </c>
      <c r="Q22968" s="34">
        <v>321</v>
      </c>
      <c r="R22968" s="34">
        <v>300</v>
      </c>
      <c r="S22968" s="34">
        <v>241</v>
      </c>
      <c r="T22968" s="34">
        <v>346</v>
      </c>
      <c r="U22968" s="34">
        <v>259</v>
      </c>
      <c r="V22968" s="34">
        <v>336</v>
      </c>
      <c r="W22968" s="34">
        <v>298</v>
      </c>
      <c r="X22968" s="34">
        <v>340</v>
      </c>
      <c r="Y22968" s="34">
        <v>379</v>
      </c>
      <c r="Z22968" s="34">
        <v>241</v>
      </c>
      <c r="AA22968" s="34">
        <v>330</v>
      </c>
      <c r="AB22968" s="34">
        <v>334</v>
      </c>
      <c r="AC22968" s="34">
        <v>431</v>
      </c>
    </row>
    <row r="22969" spans="1:29" x14ac:dyDescent="0.2">
      <c r="A22969" s="34" t="s">
        <v>83462</v>
      </c>
      <c r="B22969" s="34">
        <v>134</v>
      </c>
      <c r="C22969" s="34">
        <v>181</v>
      </c>
      <c r="D22969" s="34">
        <v>158</v>
      </c>
      <c r="E22969" s="34">
        <v>233</v>
      </c>
      <c r="F22969" s="34">
        <v>171</v>
      </c>
      <c r="G22969" s="34">
        <v>205</v>
      </c>
      <c r="H22969" s="34">
        <v>200</v>
      </c>
      <c r="I22969" s="34">
        <v>204</v>
      </c>
      <c r="J22969" s="34">
        <v>174</v>
      </c>
      <c r="K22969" s="34">
        <v>178</v>
      </c>
      <c r="L22969" s="34">
        <v>134</v>
      </c>
      <c r="M22969" s="34">
        <v>174</v>
      </c>
      <c r="N22969" s="34">
        <v>152</v>
      </c>
      <c r="O22969" s="34">
        <v>142</v>
      </c>
      <c r="P22969" s="34">
        <v>165</v>
      </c>
      <c r="Q22969" s="34">
        <v>235</v>
      </c>
      <c r="R22969" s="34">
        <v>207</v>
      </c>
      <c r="S22969" s="34">
        <v>203</v>
      </c>
      <c r="T22969" s="34">
        <v>194</v>
      </c>
      <c r="U22969" s="34">
        <v>192</v>
      </c>
      <c r="V22969" s="34">
        <v>214</v>
      </c>
      <c r="W22969" s="34">
        <v>184</v>
      </c>
      <c r="X22969" s="34">
        <v>164</v>
      </c>
      <c r="Y22969" s="34">
        <v>253</v>
      </c>
      <c r="Z22969" s="34">
        <v>207</v>
      </c>
      <c r="AA22969" s="34">
        <v>270</v>
      </c>
      <c r="AB22969" s="34">
        <v>235</v>
      </c>
      <c r="AC22969" s="34">
        <v>275</v>
      </c>
    </row>
    <row r="22970" spans="1:29" x14ac:dyDescent="0.2">
      <c r="A22970" s="34" t="s">
        <v>83463</v>
      </c>
      <c r="B22970" s="34">
        <v>112</v>
      </c>
      <c r="C22970" s="34">
        <v>149</v>
      </c>
      <c r="D22970" s="34">
        <v>168</v>
      </c>
      <c r="E22970" s="34">
        <v>166</v>
      </c>
      <c r="F22970" s="34">
        <v>170</v>
      </c>
      <c r="G22970" s="34">
        <v>131</v>
      </c>
      <c r="H22970" s="34">
        <v>159</v>
      </c>
      <c r="I22970" s="34">
        <v>139</v>
      </c>
      <c r="J22970" s="34">
        <v>176</v>
      </c>
      <c r="K22970" s="34">
        <v>164</v>
      </c>
      <c r="L22970" s="34">
        <v>100</v>
      </c>
      <c r="M22970" s="34">
        <v>141</v>
      </c>
      <c r="N22970" s="34">
        <v>143</v>
      </c>
      <c r="O22970" s="34">
        <v>117</v>
      </c>
      <c r="P22970" s="34">
        <v>154</v>
      </c>
      <c r="Q22970" s="34">
        <v>190</v>
      </c>
      <c r="R22970" s="34">
        <v>188</v>
      </c>
      <c r="S22970" s="34">
        <v>167</v>
      </c>
      <c r="T22970" s="34">
        <v>160</v>
      </c>
      <c r="U22970" s="34">
        <v>161</v>
      </c>
      <c r="V22970" s="34">
        <v>151</v>
      </c>
      <c r="W22970" s="34">
        <v>163</v>
      </c>
      <c r="X22970" s="34">
        <v>172</v>
      </c>
      <c r="Y22970" s="34">
        <v>196</v>
      </c>
      <c r="Z22970" s="34">
        <v>167</v>
      </c>
      <c r="AA22970" s="34">
        <v>198</v>
      </c>
      <c r="AB22970" s="34">
        <v>153</v>
      </c>
      <c r="AC22970" s="34">
        <v>220</v>
      </c>
    </row>
    <row r="22971" spans="1:29" x14ac:dyDescent="0.2">
      <c r="A22971" s="34" t="s">
        <v>83464</v>
      </c>
      <c r="B22971" s="34">
        <v>304</v>
      </c>
      <c r="C22971" s="34">
        <v>378</v>
      </c>
      <c r="D22971" s="34">
        <v>418</v>
      </c>
      <c r="E22971" s="34">
        <v>346</v>
      </c>
      <c r="F22971" s="34">
        <v>363</v>
      </c>
      <c r="G22971" s="34">
        <v>366</v>
      </c>
      <c r="H22971" s="34">
        <v>370</v>
      </c>
      <c r="I22971" s="34">
        <v>347</v>
      </c>
      <c r="J22971" s="34">
        <v>327</v>
      </c>
      <c r="K22971" s="34">
        <v>349</v>
      </c>
      <c r="L22971" s="34">
        <v>323</v>
      </c>
      <c r="M22971" s="34">
        <v>335</v>
      </c>
      <c r="N22971" s="34">
        <v>345</v>
      </c>
      <c r="O22971" s="34">
        <v>295</v>
      </c>
      <c r="P22971" s="34">
        <v>345</v>
      </c>
      <c r="Q22971" s="34">
        <v>415</v>
      </c>
      <c r="R22971" s="34">
        <v>568</v>
      </c>
      <c r="S22971" s="34">
        <v>425</v>
      </c>
      <c r="T22971" s="34">
        <v>396</v>
      </c>
      <c r="U22971" s="34">
        <v>324</v>
      </c>
      <c r="V22971" s="34">
        <v>503</v>
      </c>
      <c r="W22971" s="34">
        <v>403</v>
      </c>
      <c r="X22971" s="34">
        <v>504</v>
      </c>
      <c r="Y22971" s="34">
        <v>358</v>
      </c>
      <c r="Z22971" s="34">
        <v>406</v>
      </c>
      <c r="AA22971" s="34">
        <v>408</v>
      </c>
      <c r="AB22971" s="34">
        <v>432</v>
      </c>
      <c r="AC22971" s="34">
        <v>629</v>
      </c>
    </row>
    <row r="22972" spans="1:29" x14ac:dyDescent="0.2">
      <c r="A22972" s="34" t="s">
        <v>83465</v>
      </c>
      <c r="B22972" s="34">
        <v>157</v>
      </c>
      <c r="C22972" s="34">
        <v>304</v>
      </c>
      <c r="D22972" s="34">
        <v>286</v>
      </c>
      <c r="E22972" s="34">
        <v>238</v>
      </c>
      <c r="F22972" s="34">
        <v>239</v>
      </c>
      <c r="G22972" s="34">
        <v>339</v>
      </c>
      <c r="H22972" s="34">
        <v>225</v>
      </c>
      <c r="I22972" s="34">
        <v>227</v>
      </c>
      <c r="J22972" s="34">
        <v>241</v>
      </c>
      <c r="K22972" s="34">
        <v>315</v>
      </c>
      <c r="L22972" s="34">
        <v>191</v>
      </c>
      <c r="M22972" s="34">
        <v>216</v>
      </c>
      <c r="N22972" s="34">
        <v>184</v>
      </c>
      <c r="O22972" s="34">
        <v>230</v>
      </c>
      <c r="P22972" s="34">
        <v>193</v>
      </c>
      <c r="Q22972" s="34">
        <v>321</v>
      </c>
      <c r="R22972" s="34">
        <v>253</v>
      </c>
      <c r="S22972" s="34">
        <v>322</v>
      </c>
      <c r="T22972" s="34">
        <v>201</v>
      </c>
      <c r="U22972" s="34">
        <v>291</v>
      </c>
      <c r="V22972" s="34">
        <v>278</v>
      </c>
      <c r="W22972" s="34">
        <v>264</v>
      </c>
      <c r="X22972" s="34">
        <v>294</v>
      </c>
      <c r="Y22972" s="34">
        <v>271</v>
      </c>
      <c r="Z22972" s="34">
        <v>281</v>
      </c>
      <c r="AA22972" s="34">
        <v>282</v>
      </c>
      <c r="AB22972" s="34">
        <v>230</v>
      </c>
      <c r="AC22972" s="34">
        <v>468</v>
      </c>
    </row>
    <row r="22973" spans="1:29" x14ac:dyDescent="0.2">
      <c r="A22973" s="34" t="s">
        <v>83466</v>
      </c>
      <c r="B22973" s="34">
        <v>259</v>
      </c>
      <c r="C22973" s="34">
        <v>389</v>
      </c>
      <c r="D22973" s="34">
        <v>289</v>
      </c>
      <c r="E22973" s="34">
        <v>357</v>
      </c>
      <c r="F22973" s="34">
        <v>368</v>
      </c>
      <c r="G22973" s="34">
        <v>427</v>
      </c>
      <c r="H22973" s="34">
        <v>317</v>
      </c>
      <c r="I22973" s="34">
        <v>402</v>
      </c>
      <c r="J22973" s="34">
        <v>319</v>
      </c>
      <c r="K22973" s="34">
        <v>362</v>
      </c>
      <c r="L22973" s="34">
        <v>352</v>
      </c>
      <c r="M22973" s="34">
        <v>391</v>
      </c>
      <c r="N22973" s="34">
        <v>284</v>
      </c>
      <c r="O22973" s="34">
        <v>385</v>
      </c>
      <c r="P22973" s="34">
        <v>293</v>
      </c>
      <c r="Q22973" s="34">
        <v>580</v>
      </c>
      <c r="R22973" s="34">
        <v>444</v>
      </c>
      <c r="S22973" s="34">
        <v>485</v>
      </c>
      <c r="T22973" s="34">
        <v>536</v>
      </c>
      <c r="U22973" s="34">
        <v>401</v>
      </c>
      <c r="V22973" s="34">
        <v>411</v>
      </c>
      <c r="W22973" s="34">
        <v>482</v>
      </c>
      <c r="X22973" s="34">
        <v>378</v>
      </c>
      <c r="Y22973" s="34">
        <v>467</v>
      </c>
      <c r="Z22973" s="34">
        <v>279</v>
      </c>
      <c r="AA22973" s="34">
        <v>466</v>
      </c>
      <c r="AB22973" s="34">
        <v>489</v>
      </c>
      <c r="AC22973" s="34">
        <v>507</v>
      </c>
    </row>
    <row r="22974" spans="1:29" x14ac:dyDescent="0.2">
      <c r="A22974" s="34" t="s">
        <v>83467</v>
      </c>
      <c r="B22974" s="34">
        <v>230</v>
      </c>
      <c r="C22974" s="34">
        <v>230</v>
      </c>
      <c r="D22974" s="34">
        <v>262</v>
      </c>
      <c r="E22974" s="34">
        <v>343</v>
      </c>
      <c r="F22974" s="34">
        <v>336</v>
      </c>
      <c r="G22974" s="34">
        <v>317</v>
      </c>
      <c r="H22974" s="34">
        <v>279</v>
      </c>
      <c r="I22974" s="34">
        <v>250</v>
      </c>
      <c r="J22974" s="34">
        <v>252</v>
      </c>
      <c r="K22974" s="34">
        <v>282</v>
      </c>
      <c r="L22974" s="34">
        <v>169</v>
      </c>
      <c r="M22974" s="34">
        <v>275</v>
      </c>
      <c r="N22974" s="34">
        <v>244</v>
      </c>
      <c r="O22974" s="34">
        <v>264</v>
      </c>
      <c r="P22974" s="34">
        <v>275</v>
      </c>
      <c r="Q22974" s="34">
        <v>343</v>
      </c>
      <c r="R22974" s="34">
        <v>345</v>
      </c>
      <c r="S22974" s="34">
        <v>309</v>
      </c>
      <c r="T22974" s="34">
        <v>234</v>
      </c>
      <c r="U22974" s="34">
        <v>281</v>
      </c>
      <c r="V22974" s="34">
        <v>350</v>
      </c>
      <c r="W22974" s="34">
        <v>328</v>
      </c>
      <c r="X22974" s="34">
        <v>353</v>
      </c>
      <c r="Y22974" s="34">
        <v>292</v>
      </c>
      <c r="Z22974" s="34">
        <v>334</v>
      </c>
      <c r="AA22974" s="34">
        <v>343</v>
      </c>
      <c r="AB22974" s="34">
        <v>364</v>
      </c>
      <c r="AC22974" s="34">
        <v>506</v>
      </c>
    </row>
    <row r="22975" spans="1:29" x14ac:dyDescent="0.2">
      <c r="A22975" s="34" t="s">
        <v>83468</v>
      </c>
      <c r="B22975" s="34">
        <v>207</v>
      </c>
      <c r="C22975" s="34">
        <v>177</v>
      </c>
      <c r="D22975" s="34">
        <v>177</v>
      </c>
      <c r="E22975" s="34">
        <v>207</v>
      </c>
      <c r="F22975" s="34">
        <v>206</v>
      </c>
      <c r="G22975" s="34">
        <v>220</v>
      </c>
      <c r="H22975" s="34">
        <v>230</v>
      </c>
      <c r="I22975" s="34">
        <v>154</v>
      </c>
      <c r="J22975" s="34">
        <v>263</v>
      </c>
      <c r="K22975" s="34">
        <v>167</v>
      </c>
      <c r="L22975" s="34">
        <v>252</v>
      </c>
      <c r="M22975" s="34">
        <v>171</v>
      </c>
      <c r="N22975" s="34">
        <v>194</v>
      </c>
      <c r="O22975" s="34">
        <v>208</v>
      </c>
      <c r="P22975" s="34">
        <v>249</v>
      </c>
      <c r="Q22975" s="34">
        <v>270</v>
      </c>
      <c r="R22975" s="34">
        <v>288</v>
      </c>
      <c r="S22975" s="34">
        <v>187</v>
      </c>
      <c r="T22975" s="34">
        <v>379</v>
      </c>
      <c r="U22975" s="34">
        <v>196</v>
      </c>
      <c r="V22975" s="34">
        <v>294</v>
      </c>
      <c r="W22975" s="34">
        <v>272</v>
      </c>
      <c r="X22975" s="34">
        <v>330</v>
      </c>
      <c r="Y22975" s="34">
        <v>232</v>
      </c>
      <c r="Z22975" s="34">
        <v>197</v>
      </c>
      <c r="AA22975" s="34">
        <v>209</v>
      </c>
      <c r="AB22975" s="34">
        <v>377</v>
      </c>
      <c r="AC22975" s="34">
        <v>321</v>
      </c>
    </row>
    <row r="22976" spans="1:29" x14ac:dyDescent="0.2">
      <c r="A22976" s="34" t="s">
        <v>83469</v>
      </c>
      <c r="B22976" s="34">
        <v>240</v>
      </c>
      <c r="C22976" s="34">
        <v>383</v>
      </c>
      <c r="D22976" s="34">
        <v>362</v>
      </c>
      <c r="E22976" s="34">
        <v>402</v>
      </c>
      <c r="F22976" s="34">
        <v>366</v>
      </c>
      <c r="G22976" s="34">
        <v>374</v>
      </c>
      <c r="H22976" s="34">
        <v>406</v>
      </c>
      <c r="I22976" s="34">
        <v>334</v>
      </c>
      <c r="J22976" s="34">
        <v>343</v>
      </c>
      <c r="K22976" s="34">
        <v>347</v>
      </c>
      <c r="L22976" s="34">
        <v>290</v>
      </c>
      <c r="M22976" s="34">
        <v>320</v>
      </c>
      <c r="N22976" s="34">
        <v>269</v>
      </c>
      <c r="O22976" s="34">
        <v>327</v>
      </c>
      <c r="P22976" s="34">
        <v>357</v>
      </c>
      <c r="Q22976" s="34">
        <v>485</v>
      </c>
      <c r="R22976" s="34">
        <v>527</v>
      </c>
      <c r="S22976" s="34">
        <v>473</v>
      </c>
      <c r="T22976" s="34">
        <v>480</v>
      </c>
      <c r="U22976" s="34">
        <v>402</v>
      </c>
      <c r="V22976" s="34">
        <v>496</v>
      </c>
      <c r="W22976" s="34">
        <v>478</v>
      </c>
      <c r="X22976" s="34">
        <v>506</v>
      </c>
      <c r="Y22976" s="34">
        <v>440</v>
      </c>
      <c r="Z22976" s="34">
        <v>402</v>
      </c>
      <c r="AA22976" s="34">
        <v>472</v>
      </c>
      <c r="AB22976" s="34">
        <v>439</v>
      </c>
      <c r="AC22976" s="34">
        <v>596</v>
      </c>
    </row>
    <row r="22977" spans="1:29" x14ac:dyDescent="0.2">
      <c r="A22977" s="34" t="s">
        <v>83470</v>
      </c>
      <c r="B22977" s="34">
        <v>231</v>
      </c>
      <c r="C22977" s="34">
        <v>243</v>
      </c>
      <c r="D22977" s="34">
        <v>383</v>
      </c>
      <c r="E22977" s="34">
        <v>323</v>
      </c>
      <c r="F22977" s="34">
        <v>369</v>
      </c>
      <c r="G22977" s="34">
        <v>309</v>
      </c>
      <c r="H22977" s="34">
        <v>291</v>
      </c>
      <c r="I22977" s="34">
        <v>265</v>
      </c>
      <c r="J22977" s="34">
        <v>301</v>
      </c>
      <c r="K22977" s="34">
        <v>317</v>
      </c>
      <c r="L22977" s="34">
        <v>221</v>
      </c>
      <c r="M22977" s="34">
        <v>255</v>
      </c>
      <c r="N22977" s="34">
        <v>282</v>
      </c>
      <c r="O22977" s="34">
        <v>281</v>
      </c>
      <c r="P22977" s="34">
        <v>319</v>
      </c>
      <c r="Q22977" s="34">
        <v>354</v>
      </c>
      <c r="R22977" s="34">
        <v>362</v>
      </c>
      <c r="S22977" s="34">
        <v>383</v>
      </c>
      <c r="T22977" s="34">
        <v>340</v>
      </c>
      <c r="U22977" s="34">
        <v>290</v>
      </c>
      <c r="V22977" s="34">
        <v>379</v>
      </c>
      <c r="W22977" s="34">
        <v>338</v>
      </c>
      <c r="X22977" s="34">
        <v>378</v>
      </c>
      <c r="Y22977" s="34">
        <v>321</v>
      </c>
      <c r="Z22977" s="34">
        <v>357</v>
      </c>
      <c r="AA22977" s="34">
        <v>409</v>
      </c>
      <c r="AB22977" s="34">
        <v>377</v>
      </c>
      <c r="AC22977" s="34">
        <v>473</v>
      </c>
    </row>
    <row r="22978" spans="1:29" x14ac:dyDescent="0.2">
      <c r="A22978" s="34" t="s">
        <v>83471</v>
      </c>
      <c r="B22978" s="34">
        <v>142</v>
      </c>
      <c r="C22978" s="34">
        <v>86</v>
      </c>
      <c r="D22978" s="34">
        <v>82</v>
      </c>
      <c r="E22978" s="34">
        <v>153</v>
      </c>
      <c r="F22978" s="34">
        <v>134</v>
      </c>
      <c r="G22978" s="34">
        <v>133</v>
      </c>
      <c r="H22978" s="34">
        <v>119</v>
      </c>
      <c r="I22978" s="34">
        <v>87</v>
      </c>
      <c r="J22978" s="34">
        <v>112</v>
      </c>
      <c r="K22978" s="34">
        <v>127</v>
      </c>
      <c r="L22978" s="34">
        <v>104</v>
      </c>
      <c r="M22978" s="34">
        <v>84</v>
      </c>
      <c r="N22978" s="34">
        <v>117</v>
      </c>
      <c r="O22978" s="34">
        <v>111</v>
      </c>
      <c r="P22978" s="34">
        <v>109</v>
      </c>
      <c r="Q22978" s="34">
        <v>119</v>
      </c>
      <c r="R22978" s="34">
        <v>129</v>
      </c>
      <c r="S22978" s="34">
        <v>114</v>
      </c>
      <c r="T22978" s="34">
        <v>143</v>
      </c>
      <c r="U22978" s="34">
        <v>102</v>
      </c>
      <c r="V22978" s="34">
        <v>148</v>
      </c>
      <c r="W22978" s="34">
        <v>133</v>
      </c>
      <c r="X22978" s="34">
        <v>154</v>
      </c>
      <c r="Y22978" s="34">
        <v>111</v>
      </c>
      <c r="Z22978" s="34">
        <v>113</v>
      </c>
      <c r="AA22978" s="34">
        <v>160</v>
      </c>
      <c r="AB22978" s="34">
        <v>135</v>
      </c>
      <c r="AC22978" s="34">
        <v>218</v>
      </c>
    </row>
    <row r="22979" spans="1:29" x14ac:dyDescent="0.2">
      <c r="A22979" s="34" t="s">
        <v>83472</v>
      </c>
      <c r="B22979" s="34">
        <v>263</v>
      </c>
      <c r="C22979" s="34">
        <v>208</v>
      </c>
      <c r="D22979" s="34">
        <v>302</v>
      </c>
      <c r="E22979" s="34">
        <v>243</v>
      </c>
      <c r="F22979" s="34">
        <v>356</v>
      </c>
      <c r="G22979" s="34">
        <v>164</v>
      </c>
      <c r="H22979" s="34">
        <v>337</v>
      </c>
      <c r="I22979" s="34">
        <v>212</v>
      </c>
      <c r="J22979" s="34">
        <v>329</v>
      </c>
      <c r="K22979" s="34">
        <v>193</v>
      </c>
      <c r="L22979" s="34">
        <v>292</v>
      </c>
      <c r="M22979" s="34">
        <v>257</v>
      </c>
      <c r="N22979" s="34">
        <v>239</v>
      </c>
      <c r="O22979" s="34">
        <v>211</v>
      </c>
      <c r="P22979" s="34">
        <v>284</v>
      </c>
      <c r="Q22979" s="34">
        <v>311</v>
      </c>
      <c r="R22979" s="34">
        <v>341</v>
      </c>
      <c r="S22979" s="34">
        <v>290</v>
      </c>
      <c r="T22979" s="34">
        <v>348</v>
      </c>
      <c r="U22979" s="34">
        <v>235</v>
      </c>
      <c r="V22979" s="34">
        <v>359</v>
      </c>
      <c r="W22979" s="34">
        <v>233</v>
      </c>
      <c r="X22979" s="34">
        <v>366</v>
      </c>
      <c r="Y22979" s="34">
        <v>252</v>
      </c>
      <c r="Z22979" s="34">
        <v>334</v>
      </c>
      <c r="AA22979" s="34">
        <v>278</v>
      </c>
      <c r="AB22979" s="34">
        <v>396</v>
      </c>
      <c r="AC22979" s="34">
        <v>458</v>
      </c>
    </row>
    <row r="22980" spans="1:29" x14ac:dyDescent="0.2">
      <c r="A22980" s="34" t="s">
        <v>83473</v>
      </c>
      <c r="B22980" s="34">
        <v>374</v>
      </c>
      <c r="C22980" s="34">
        <v>334</v>
      </c>
      <c r="D22980" s="34">
        <v>481</v>
      </c>
      <c r="E22980" s="34">
        <v>427</v>
      </c>
      <c r="F22980" s="34">
        <v>568</v>
      </c>
      <c r="G22980" s="34">
        <v>370</v>
      </c>
      <c r="H22980" s="34">
        <v>576</v>
      </c>
      <c r="I22980" s="34">
        <v>393</v>
      </c>
      <c r="J22980" s="34">
        <v>549</v>
      </c>
      <c r="K22980" s="34">
        <v>371</v>
      </c>
      <c r="L22980" s="34">
        <v>625</v>
      </c>
      <c r="M22980" s="34">
        <v>363</v>
      </c>
      <c r="N22980" s="34">
        <v>503</v>
      </c>
      <c r="O22980" s="34">
        <v>371</v>
      </c>
      <c r="P22980" s="34">
        <v>521</v>
      </c>
      <c r="Q22980" s="34">
        <v>533</v>
      </c>
      <c r="R22980" s="34">
        <v>701</v>
      </c>
      <c r="S22980" s="34">
        <v>450</v>
      </c>
      <c r="T22980" s="34">
        <v>778</v>
      </c>
      <c r="U22980" s="34">
        <v>454</v>
      </c>
      <c r="V22980" s="34">
        <v>801</v>
      </c>
      <c r="W22980" s="34">
        <v>523</v>
      </c>
      <c r="X22980" s="34">
        <v>711</v>
      </c>
      <c r="Y22980" s="34">
        <v>628</v>
      </c>
      <c r="Z22980" s="34">
        <v>489</v>
      </c>
      <c r="AA22980" s="34">
        <v>433</v>
      </c>
      <c r="AB22980" s="34">
        <v>924</v>
      </c>
      <c r="AC22980" s="34">
        <v>713</v>
      </c>
    </row>
    <row r="22981" spans="1:29" x14ac:dyDescent="0.2">
      <c r="A22981" s="34" t="s">
        <v>83474</v>
      </c>
      <c r="B22981" s="34">
        <v>572</v>
      </c>
      <c r="C22981" s="34">
        <v>313</v>
      </c>
      <c r="D22981" s="34">
        <v>464</v>
      </c>
      <c r="E22981" s="34">
        <v>442</v>
      </c>
      <c r="F22981" s="34">
        <v>477</v>
      </c>
      <c r="G22981" s="34">
        <v>462</v>
      </c>
      <c r="H22981" s="34">
        <v>565</v>
      </c>
      <c r="I22981" s="34">
        <v>335</v>
      </c>
      <c r="J22981" s="34">
        <v>510</v>
      </c>
      <c r="K22981" s="34">
        <v>427</v>
      </c>
      <c r="L22981" s="34">
        <v>651</v>
      </c>
      <c r="M22981" s="34">
        <v>385</v>
      </c>
      <c r="N22981" s="34">
        <v>498</v>
      </c>
      <c r="O22981" s="34">
        <v>383</v>
      </c>
      <c r="P22981" s="34">
        <v>624</v>
      </c>
      <c r="Q22981" s="34">
        <v>552</v>
      </c>
      <c r="R22981" s="34">
        <v>763</v>
      </c>
      <c r="S22981" s="34">
        <v>438</v>
      </c>
      <c r="T22981" s="34">
        <v>970</v>
      </c>
      <c r="U22981" s="34">
        <v>467</v>
      </c>
      <c r="V22981" s="34">
        <v>635</v>
      </c>
      <c r="W22981" s="34">
        <v>754</v>
      </c>
      <c r="X22981" s="34">
        <v>658</v>
      </c>
      <c r="Y22981" s="34">
        <v>678</v>
      </c>
      <c r="Z22981" s="34">
        <v>560</v>
      </c>
      <c r="AA22981" s="34">
        <v>490</v>
      </c>
      <c r="AB22981" s="34">
        <v>969</v>
      </c>
      <c r="AC22981" s="34">
        <v>726</v>
      </c>
    </row>
    <row r="22982" spans="1:29" x14ac:dyDescent="0.2">
      <c r="A22982" s="34" t="s">
        <v>83475</v>
      </c>
      <c r="B22982" s="34">
        <v>133</v>
      </c>
      <c r="C22982" s="34">
        <v>134</v>
      </c>
      <c r="D22982" s="34">
        <v>127</v>
      </c>
      <c r="E22982" s="34">
        <v>163</v>
      </c>
      <c r="F22982" s="34">
        <v>157</v>
      </c>
      <c r="G22982" s="34">
        <v>90</v>
      </c>
      <c r="H22982" s="34">
        <v>143</v>
      </c>
      <c r="I22982" s="34">
        <v>132</v>
      </c>
      <c r="J22982" s="34">
        <v>104</v>
      </c>
      <c r="K22982" s="34">
        <v>132</v>
      </c>
      <c r="L22982" s="34">
        <v>75</v>
      </c>
      <c r="M22982" s="34">
        <v>105</v>
      </c>
      <c r="N22982" s="34">
        <v>98</v>
      </c>
      <c r="O22982" s="34">
        <v>135</v>
      </c>
      <c r="P22982" s="34">
        <v>113</v>
      </c>
      <c r="Q22982" s="34">
        <v>158</v>
      </c>
      <c r="R22982" s="34">
        <v>147</v>
      </c>
      <c r="S22982" s="34">
        <v>150</v>
      </c>
      <c r="T22982" s="34">
        <v>130</v>
      </c>
      <c r="U22982" s="34">
        <v>139</v>
      </c>
      <c r="V22982" s="34">
        <v>117</v>
      </c>
      <c r="W22982" s="34">
        <v>178</v>
      </c>
      <c r="X22982" s="34">
        <v>166</v>
      </c>
      <c r="Y22982" s="34">
        <v>151</v>
      </c>
      <c r="Z22982" s="34">
        <v>162</v>
      </c>
      <c r="AA22982" s="34">
        <v>153</v>
      </c>
      <c r="AB22982" s="34">
        <v>153</v>
      </c>
      <c r="AC22982" s="34">
        <v>190</v>
      </c>
    </row>
    <row r="22983" spans="1:29" x14ac:dyDescent="0.2">
      <c r="A22983" s="34" t="s">
        <v>83476</v>
      </c>
      <c r="B22983" s="34">
        <v>467</v>
      </c>
      <c r="C22983" s="34">
        <v>406</v>
      </c>
      <c r="D22983" s="34">
        <v>631</v>
      </c>
      <c r="E22983" s="34">
        <v>422</v>
      </c>
      <c r="F22983" s="34">
        <v>625</v>
      </c>
      <c r="G22983" s="34">
        <v>472</v>
      </c>
      <c r="H22983" s="34">
        <v>558</v>
      </c>
      <c r="I22983" s="34">
        <v>383</v>
      </c>
      <c r="J22983" s="34">
        <v>422</v>
      </c>
      <c r="K22983" s="34">
        <v>412</v>
      </c>
      <c r="L22983" s="34">
        <v>335</v>
      </c>
      <c r="M22983" s="34">
        <v>422</v>
      </c>
      <c r="N22983" s="34">
        <v>506</v>
      </c>
      <c r="O22983" s="34">
        <v>392</v>
      </c>
      <c r="P22983" s="34">
        <v>458</v>
      </c>
      <c r="Q22983" s="34">
        <v>662</v>
      </c>
      <c r="R22983" s="34">
        <v>698</v>
      </c>
      <c r="S22983" s="34">
        <v>562</v>
      </c>
      <c r="T22983" s="34">
        <v>552</v>
      </c>
      <c r="U22983" s="34">
        <v>477</v>
      </c>
      <c r="V22983" s="34">
        <v>611</v>
      </c>
      <c r="W22983" s="34">
        <v>438</v>
      </c>
      <c r="X22983" s="34">
        <v>836</v>
      </c>
      <c r="Y22983" s="34">
        <v>439</v>
      </c>
      <c r="Z22983" s="34">
        <v>610</v>
      </c>
      <c r="AA22983" s="34">
        <v>530</v>
      </c>
      <c r="AB22983" s="34">
        <v>632</v>
      </c>
      <c r="AC22983" s="34">
        <v>746</v>
      </c>
    </row>
    <row r="22984" spans="1:29" x14ac:dyDescent="0.2">
      <c r="A22984" s="34" t="s">
        <v>83477</v>
      </c>
      <c r="B22984" s="34">
        <v>359</v>
      </c>
      <c r="C22984" s="34">
        <v>242</v>
      </c>
      <c r="D22984" s="34">
        <v>328</v>
      </c>
      <c r="E22984" s="34">
        <v>237</v>
      </c>
      <c r="F22984" s="34">
        <v>337</v>
      </c>
      <c r="G22984" s="34">
        <v>247</v>
      </c>
      <c r="H22984" s="34">
        <v>348</v>
      </c>
      <c r="I22984" s="34">
        <v>225</v>
      </c>
      <c r="J22984" s="34">
        <v>320</v>
      </c>
      <c r="K22984" s="34">
        <v>240</v>
      </c>
      <c r="L22984" s="34">
        <v>504</v>
      </c>
      <c r="M22984" s="34">
        <v>233</v>
      </c>
      <c r="N22984" s="34">
        <v>238</v>
      </c>
      <c r="O22984" s="34">
        <v>208</v>
      </c>
      <c r="P22984" s="34">
        <v>362</v>
      </c>
      <c r="Q22984" s="34">
        <v>357</v>
      </c>
      <c r="R22984" s="34">
        <v>467</v>
      </c>
      <c r="S22984" s="34">
        <v>245</v>
      </c>
      <c r="T22984" s="34">
        <v>535</v>
      </c>
      <c r="U22984" s="34">
        <v>301</v>
      </c>
      <c r="V22984" s="34">
        <v>405</v>
      </c>
      <c r="W22984" s="34">
        <v>412</v>
      </c>
      <c r="X22984" s="34">
        <v>460</v>
      </c>
      <c r="Y22984" s="34">
        <v>362</v>
      </c>
      <c r="Z22984" s="34">
        <v>319</v>
      </c>
      <c r="AA22984" s="34">
        <v>310</v>
      </c>
      <c r="AB22984" s="34">
        <v>677</v>
      </c>
      <c r="AC22984" s="34">
        <v>419</v>
      </c>
    </row>
    <row r="22985" spans="1:29" x14ac:dyDescent="0.2">
      <c r="A22985" s="34" t="s">
        <v>83478</v>
      </c>
      <c r="B22985" s="34">
        <v>201</v>
      </c>
      <c r="C22985" s="34">
        <v>136</v>
      </c>
      <c r="D22985" s="34">
        <v>162</v>
      </c>
      <c r="E22985" s="34">
        <v>120</v>
      </c>
      <c r="F22985" s="34">
        <v>171</v>
      </c>
      <c r="G22985" s="34">
        <v>144</v>
      </c>
      <c r="H22985" s="34">
        <v>197</v>
      </c>
      <c r="I22985" s="34">
        <v>109</v>
      </c>
      <c r="J22985" s="34">
        <v>199</v>
      </c>
      <c r="K22985" s="34">
        <v>165</v>
      </c>
      <c r="L22985" s="34">
        <v>177</v>
      </c>
      <c r="M22985" s="34">
        <v>168</v>
      </c>
      <c r="N22985" s="34">
        <v>146</v>
      </c>
      <c r="O22985" s="34">
        <v>115</v>
      </c>
      <c r="P22985" s="34">
        <v>160</v>
      </c>
      <c r="Q22985" s="34">
        <v>187</v>
      </c>
      <c r="R22985" s="34">
        <v>226</v>
      </c>
      <c r="S22985" s="34">
        <v>157</v>
      </c>
      <c r="T22985" s="34">
        <v>271</v>
      </c>
      <c r="U22985" s="34">
        <v>158</v>
      </c>
      <c r="V22985" s="34">
        <v>204</v>
      </c>
      <c r="W22985" s="34">
        <v>191</v>
      </c>
      <c r="X22985" s="34">
        <v>178</v>
      </c>
      <c r="Y22985" s="34">
        <v>183</v>
      </c>
      <c r="Z22985" s="34">
        <v>224</v>
      </c>
      <c r="AA22985" s="34">
        <v>178</v>
      </c>
      <c r="AB22985" s="34">
        <v>253</v>
      </c>
      <c r="AC22985" s="34">
        <v>257</v>
      </c>
    </row>
    <row r="22986" spans="1:29" x14ac:dyDescent="0.2">
      <c r="A22986" s="34" t="s">
        <v>83479</v>
      </c>
      <c r="B22986" s="34">
        <v>226</v>
      </c>
      <c r="C22986" s="34">
        <v>217</v>
      </c>
      <c r="D22986" s="34">
        <v>268</v>
      </c>
      <c r="E22986" s="34">
        <v>277</v>
      </c>
      <c r="F22986" s="34">
        <v>333</v>
      </c>
      <c r="G22986" s="34">
        <v>211</v>
      </c>
      <c r="H22986" s="34">
        <v>358</v>
      </c>
      <c r="I22986" s="34">
        <v>283</v>
      </c>
      <c r="J22986" s="34">
        <v>337</v>
      </c>
      <c r="K22986" s="34">
        <v>287</v>
      </c>
      <c r="L22986" s="34">
        <v>304</v>
      </c>
      <c r="M22986" s="34">
        <v>252</v>
      </c>
      <c r="N22986" s="34">
        <v>338</v>
      </c>
      <c r="O22986" s="34">
        <v>251</v>
      </c>
      <c r="P22986" s="34">
        <v>303</v>
      </c>
      <c r="Q22986" s="34">
        <v>444</v>
      </c>
      <c r="R22986" s="34">
        <v>395</v>
      </c>
      <c r="S22986" s="34">
        <v>363</v>
      </c>
      <c r="T22986" s="34">
        <v>472</v>
      </c>
      <c r="U22986" s="34">
        <v>374</v>
      </c>
      <c r="V22986" s="34">
        <v>422</v>
      </c>
      <c r="W22986" s="34">
        <v>356</v>
      </c>
      <c r="X22986" s="34">
        <v>371</v>
      </c>
      <c r="Y22986" s="34">
        <v>368</v>
      </c>
      <c r="Z22986" s="34">
        <v>371</v>
      </c>
      <c r="AA22986" s="34">
        <v>386</v>
      </c>
      <c r="AB22986" s="34">
        <v>404</v>
      </c>
      <c r="AC22986" s="34">
        <v>419</v>
      </c>
    </row>
    <row r="22987" spans="1:29" x14ac:dyDescent="0.2">
      <c r="A22987" s="34" t="s">
        <v>83480</v>
      </c>
      <c r="B22987" s="34">
        <v>75</v>
      </c>
      <c r="C22987" s="34">
        <v>112</v>
      </c>
      <c r="D22987" s="34">
        <v>124</v>
      </c>
      <c r="E22987" s="34">
        <v>116</v>
      </c>
      <c r="F22987" s="34">
        <v>165</v>
      </c>
      <c r="G22987" s="34">
        <v>65</v>
      </c>
      <c r="H22987" s="34">
        <v>145</v>
      </c>
      <c r="I22987" s="34">
        <v>122</v>
      </c>
      <c r="J22987" s="34">
        <v>133</v>
      </c>
      <c r="K22987" s="34">
        <v>128</v>
      </c>
      <c r="L22987" s="34">
        <v>95</v>
      </c>
      <c r="M22987" s="34">
        <v>110</v>
      </c>
      <c r="N22987" s="34">
        <v>115</v>
      </c>
      <c r="O22987" s="34">
        <v>94</v>
      </c>
      <c r="P22987" s="34">
        <v>165</v>
      </c>
      <c r="Q22987" s="34">
        <v>217</v>
      </c>
      <c r="R22987" s="34">
        <v>158</v>
      </c>
      <c r="S22987" s="34">
        <v>151</v>
      </c>
      <c r="T22987" s="34">
        <v>131</v>
      </c>
      <c r="U22987" s="34">
        <v>109</v>
      </c>
      <c r="V22987" s="34">
        <v>169</v>
      </c>
      <c r="W22987" s="34">
        <v>153</v>
      </c>
      <c r="X22987" s="34">
        <v>183</v>
      </c>
      <c r="Y22987" s="34">
        <v>147</v>
      </c>
      <c r="Z22987" s="34">
        <v>166</v>
      </c>
      <c r="AA22987" s="34">
        <v>141</v>
      </c>
      <c r="AB22987" s="34">
        <v>181</v>
      </c>
      <c r="AC22987" s="34">
        <v>171</v>
      </c>
    </row>
    <row r="22988" spans="1:29" x14ac:dyDescent="0.2">
      <c r="A22988" s="34" t="s">
        <v>83481</v>
      </c>
      <c r="B22988" s="34">
        <v>282</v>
      </c>
      <c r="C22988" s="34">
        <v>208</v>
      </c>
      <c r="D22988" s="34">
        <v>240</v>
      </c>
      <c r="E22988" s="34">
        <v>235</v>
      </c>
      <c r="F22988" s="34">
        <v>257</v>
      </c>
      <c r="G22988" s="34">
        <v>263</v>
      </c>
      <c r="H22988" s="34">
        <v>248</v>
      </c>
      <c r="I22988" s="34">
        <v>163</v>
      </c>
      <c r="J22988" s="34">
        <v>247</v>
      </c>
      <c r="K22988" s="34">
        <v>244</v>
      </c>
      <c r="L22988" s="34">
        <v>204</v>
      </c>
      <c r="M22988" s="34">
        <v>161</v>
      </c>
      <c r="N22988" s="34">
        <v>222</v>
      </c>
      <c r="O22988" s="34">
        <v>154</v>
      </c>
      <c r="P22988" s="34">
        <v>217</v>
      </c>
      <c r="Q22988" s="34">
        <v>296</v>
      </c>
      <c r="R22988" s="34">
        <v>330</v>
      </c>
      <c r="S22988" s="34">
        <v>257</v>
      </c>
      <c r="T22988" s="34">
        <v>285</v>
      </c>
      <c r="U22988" s="34">
        <v>217</v>
      </c>
      <c r="V22988" s="34">
        <v>287</v>
      </c>
      <c r="W22988" s="34">
        <v>277</v>
      </c>
      <c r="X22988" s="34">
        <v>317</v>
      </c>
      <c r="Y22988" s="34">
        <v>298</v>
      </c>
      <c r="Z22988" s="34">
        <v>256</v>
      </c>
      <c r="AA22988" s="34">
        <v>283</v>
      </c>
      <c r="AB22988" s="34">
        <v>286</v>
      </c>
      <c r="AC22988" s="34">
        <v>361</v>
      </c>
    </row>
    <row r="22989" spans="1:29" x14ac:dyDescent="0.2">
      <c r="A22989" s="34" t="s">
        <v>83482</v>
      </c>
      <c r="B22989" s="34">
        <v>104</v>
      </c>
      <c r="C22989" s="34">
        <v>241</v>
      </c>
      <c r="D22989" s="34">
        <v>290</v>
      </c>
      <c r="E22989" s="34">
        <v>255</v>
      </c>
      <c r="F22989" s="34">
        <v>188</v>
      </c>
      <c r="G22989" s="34">
        <v>256</v>
      </c>
      <c r="H22989" s="34">
        <v>126</v>
      </c>
      <c r="I22989" s="34">
        <v>174</v>
      </c>
      <c r="J22989" s="34">
        <v>128</v>
      </c>
      <c r="K22989" s="34">
        <v>171</v>
      </c>
      <c r="L22989" s="34">
        <v>82</v>
      </c>
      <c r="M22989" s="34">
        <v>142</v>
      </c>
      <c r="N22989" s="34">
        <v>127</v>
      </c>
      <c r="O22989" s="34">
        <v>166</v>
      </c>
      <c r="P22989" s="34">
        <v>127</v>
      </c>
      <c r="Q22989" s="34">
        <v>209</v>
      </c>
      <c r="R22989" s="34">
        <v>186</v>
      </c>
      <c r="S22989" s="34">
        <v>244</v>
      </c>
      <c r="T22989" s="34">
        <v>101</v>
      </c>
      <c r="U22989" s="34">
        <v>151</v>
      </c>
      <c r="V22989" s="34">
        <v>165</v>
      </c>
      <c r="W22989" s="34">
        <v>164</v>
      </c>
      <c r="X22989" s="34">
        <v>239</v>
      </c>
      <c r="Y22989" s="34">
        <v>169</v>
      </c>
      <c r="Z22989" s="34">
        <v>240</v>
      </c>
      <c r="AA22989" s="34">
        <v>219</v>
      </c>
      <c r="AB22989" s="34">
        <v>135</v>
      </c>
      <c r="AC22989" s="34">
        <v>304</v>
      </c>
    </row>
    <row r="22990" spans="1:29" x14ac:dyDescent="0.2">
      <c r="A22990" s="34" t="s">
        <v>83483</v>
      </c>
      <c r="B22990" s="34">
        <v>70</v>
      </c>
      <c r="C22990" s="34">
        <v>123</v>
      </c>
      <c r="D22990" s="34">
        <v>145</v>
      </c>
      <c r="E22990" s="34">
        <v>122</v>
      </c>
      <c r="F22990" s="34">
        <v>96</v>
      </c>
      <c r="G22990" s="34">
        <v>130</v>
      </c>
      <c r="H22990" s="34">
        <v>124</v>
      </c>
      <c r="I22990" s="34">
        <v>120</v>
      </c>
      <c r="J22990" s="34">
        <v>92</v>
      </c>
      <c r="K22990" s="34">
        <v>120</v>
      </c>
      <c r="L22990" s="34">
        <v>65</v>
      </c>
      <c r="M22990" s="34">
        <v>123</v>
      </c>
      <c r="N22990" s="34">
        <v>107</v>
      </c>
      <c r="O22990" s="34">
        <v>87</v>
      </c>
      <c r="P22990" s="34">
        <v>108</v>
      </c>
      <c r="Q22990" s="34">
        <v>179</v>
      </c>
      <c r="R22990" s="34">
        <v>88</v>
      </c>
      <c r="S22990" s="34">
        <v>173</v>
      </c>
      <c r="T22990" s="34">
        <v>82</v>
      </c>
      <c r="U22990" s="34">
        <v>109</v>
      </c>
      <c r="V22990" s="34">
        <v>142</v>
      </c>
      <c r="W22990" s="34">
        <v>97</v>
      </c>
      <c r="X22990" s="34">
        <v>126</v>
      </c>
      <c r="Y22990" s="34">
        <v>107</v>
      </c>
      <c r="Z22990" s="34">
        <v>156</v>
      </c>
      <c r="AA22990" s="34">
        <v>188</v>
      </c>
      <c r="AB22990" s="34">
        <v>113</v>
      </c>
      <c r="AC22990" s="34">
        <v>185</v>
      </c>
    </row>
    <row r="22991" spans="1:29" x14ac:dyDescent="0.2">
      <c r="A22991" s="34" t="s">
        <v>83484</v>
      </c>
      <c r="B22991" s="34">
        <v>370</v>
      </c>
      <c r="C22991" s="34">
        <v>176</v>
      </c>
      <c r="D22991" s="34">
        <v>213</v>
      </c>
      <c r="E22991" s="34">
        <v>163</v>
      </c>
      <c r="F22991" s="34">
        <v>237</v>
      </c>
      <c r="G22991" s="34">
        <v>220</v>
      </c>
      <c r="H22991" s="34">
        <v>254</v>
      </c>
      <c r="I22991" s="34">
        <v>210</v>
      </c>
      <c r="J22991" s="34">
        <v>288</v>
      </c>
      <c r="K22991" s="34">
        <v>227</v>
      </c>
      <c r="L22991" s="34">
        <v>367</v>
      </c>
      <c r="M22991" s="34">
        <v>168</v>
      </c>
      <c r="N22991" s="34">
        <v>259</v>
      </c>
      <c r="O22991" s="34">
        <v>198</v>
      </c>
      <c r="P22991" s="34">
        <v>198</v>
      </c>
      <c r="Q22991" s="34">
        <v>327</v>
      </c>
      <c r="R22991" s="34">
        <v>336</v>
      </c>
      <c r="S22991" s="34">
        <v>207</v>
      </c>
      <c r="T22991" s="34">
        <v>441</v>
      </c>
      <c r="U22991" s="34">
        <v>276</v>
      </c>
      <c r="V22991" s="34">
        <v>317</v>
      </c>
      <c r="W22991" s="34">
        <v>389</v>
      </c>
      <c r="X22991" s="34">
        <v>319</v>
      </c>
      <c r="Y22991" s="34">
        <v>304</v>
      </c>
      <c r="Z22991" s="34">
        <v>221</v>
      </c>
      <c r="AA22991" s="34">
        <v>244</v>
      </c>
      <c r="AB22991" s="34">
        <v>489</v>
      </c>
      <c r="AC22991" s="34">
        <v>326</v>
      </c>
    </row>
    <row r="22992" spans="1:29" x14ac:dyDescent="0.2">
      <c r="A22992" s="34" t="s">
        <v>83485</v>
      </c>
      <c r="B22992" s="34">
        <v>519</v>
      </c>
      <c r="C22992" s="34">
        <v>327</v>
      </c>
      <c r="D22992" s="34">
        <v>471</v>
      </c>
      <c r="E22992" s="34">
        <v>376</v>
      </c>
      <c r="F22992" s="34">
        <v>480</v>
      </c>
      <c r="G22992" s="34">
        <v>354</v>
      </c>
      <c r="H22992" s="34">
        <v>406</v>
      </c>
      <c r="I22992" s="34">
        <v>390</v>
      </c>
      <c r="J22992" s="34">
        <v>409</v>
      </c>
      <c r="K22992" s="34">
        <v>342</v>
      </c>
      <c r="L22992" s="34">
        <v>408</v>
      </c>
      <c r="M22992" s="34">
        <v>365</v>
      </c>
      <c r="N22992" s="34">
        <v>373</v>
      </c>
      <c r="O22992" s="34">
        <v>360</v>
      </c>
      <c r="P22992" s="34">
        <v>409</v>
      </c>
      <c r="Q22992" s="34">
        <v>464</v>
      </c>
      <c r="R22992" s="34">
        <v>594</v>
      </c>
      <c r="S22992" s="34">
        <v>508</v>
      </c>
      <c r="T22992" s="34">
        <v>615</v>
      </c>
      <c r="U22992" s="34">
        <v>378</v>
      </c>
      <c r="V22992" s="34">
        <v>588</v>
      </c>
      <c r="W22992" s="34">
        <v>511</v>
      </c>
      <c r="X22992" s="34">
        <v>610</v>
      </c>
      <c r="Y22992" s="34">
        <v>449</v>
      </c>
      <c r="Z22992" s="34">
        <v>534</v>
      </c>
      <c r="AA22992" s="34">
        <v>470</v>
      </c>
      <c r="AB22992" s="34">
        <v>677</v>
      </c>
      <c r="AC22992" s="34">
        <v>577</v>
      </c>
    </row>
    <row r="22993" spans="1:29" x14ac:dyDescent="0.2">
      <c r="A22993" s="34" t="s">
        <v>83486</v>
      </c>
      <c r="B22993" s="34">
        <v>472</v>
      </c>
      <c r="C22993" s="34">
        <v>266</v>
      </c>
      <c r="D22993" s="34">
        <v>312</v>
      </c>
      <c r="E22993" s="34">
        <v>333</v>
      </c>
      <c r="F22993" s="34">
        <v>401</v>
      </c>
      <c r="G22993" s="34">
        <v>314</v>
      </c>
      <c r="H22993" s="34">
        <v>433</v>
      </c>
      <c r="I22993" s="34">
        <v>350</v>
      </c>
      <c r="J22993" s="34">
        <v>431</v>
      </c>
      <c r="K22993" s="34">
        <v>345</v>
      </c>
      <c r="L22993" s="34">
        <v>507</v>
      </c>
      <c r="M22993" s="34">
        <v>312</v>
      </c>
      <c r="N22993" s="34">
        <v>338</v>
      </c>
      <c r="O22993" s="34">
        <v>309</v>
      </c>
      <c r="P22993" s="34">
        <v>406</v>
      </c>
      <c r="Q22993" s="34">
        <v>517</v>
      </c>
      <c r="R22993" s="34">
        <v>557</v>
      </c>
      <c r="S22993" s="34">
        <v>433</v>
      </c>
      <c r="T22993" s="34">
        <v>713</v>
      </c>
      <c r="U22993" s="34">
        <v>440</v>
      </c>
      <c r="V22993" s="34">
        <v>430</v>
      </c>
      <c r="W22993" s="34">
        <v>598</v>
      </c>
      <c r="X22993" s="34">
        <v>490</v>
      </c>
      <c r="Y22993" s="34">
        <v>518</v>
      </c>
      <c r="Z22993" s="34">
        <v>398</v>
      </c>
      <c r="AA22993" s="34">
        <v>438</v>
      </c>
      <c r="AB22993" s="34">
        <v>715</v>
      </c>
      <c r="AC22993" s="34">
        <v>634</v>
      </c>
    </row>
    <row r="22994" spans="1:29" x14ac:dyDescent="0.2">
      <c r="A22994" s="34" t="s">
        <v>83487</v>
      </c>
      <c r="B22994" s="34">
        <v>103</v>
      </c>
      <c r="C22994" s="34">
        <v>165</v>
      </c>
      <c r="D22994" s="34">
        <v>159</v>
      </c>
      <c r="E22994" s="34">
        <v>164</v>
      </c>
      <c r="F22994" s="34">
        <v>155</v>
      </c>
      <c r="G22994" s="34">
        <v>151</v>
      </c>
      <c r="H22994" s="34">
        <v>104</v>
      </c>
      <c r="I22994" s="34">
        <v>143</v>
      </c>
      <c r="J22994" s="34">
        <v>127</v>
      </c>
      <c r="K22994" s="34">
        <v>192</v>
      </c>
      <c r="L22994" s="34">
        <v>83</v>
      </c>
      <c r="M22994" s="34">
        <v>101</v>
      </c>
      <c r="N22994" s="34">
        <v>117</v>
      </c>
      <c r="O22994" s="34">
        <v>122</v>
      </c>
      <c r="P22994" s="34">
        <v>103</v>
      </c>
      <c r="Q22994" s="34">
        <v>166</v>
      </c>
      <c r="R22994" s="34">
        <v>136</v>
      </c>
      <c r="S22994" s="34">
        <v>164</v>
      </c>
      <c r="T22994" s="34">
        <v>97</v>
      </c>
      <c r="U22994" s="34">
        <v>149</v>
      </c>
      <c r="V22994" s="34">
        <v>197</v>
      </c>
      <c r="W22994" s="34">
        <v>147</v>
      </c>
      <c r="X22994" s="34">
        <v>133</v>
      </c>
      <c r="Y22994" s="34">
        <v>122</v>
      </c>
      <c r="Z22994" s="34">
        <v>148</v>
      </c>
      <c r="AA22994" s="34">
        <v>179</v>
      </c>
      <c r="AB22994" s="34">
        <v>131</v>
      </c>
      <c r="AC22994" s="34">
        <v>213</v>
      </c>
    </row>
    <row r="22995" spans="1:29" x14ac:dyDescent="0.2">
      <c r="A22995" s="34" t="s">
        <v>83488</v>
      </c>
      <c r="B22995" s="34">
        <v>398</v>
      </c>
      <c r="C22995" s="34">
        <v>361</v>
      </c>
      <c r="D22995" s="34">
        <v>380</v>
      </c>
      <c r="E22995" s="34">
        <v>375</v>
      </c>
      <c r="F22995" s="34">
        <v>340</v>
      </c>
      <c r="G22995" s="34">
        <v>405</v>
      </c>
      <c r="H22995" s="34">
        <v>328</v>
      </c>
      <c r="I22995" s="34">
        <v>280</v>
      </c>
      <c r="J22995" s="34">
        <v>386</v>
      </c>
      <c r="K22995" s="34">
        <v>349</v>
      </c>
      <c r="L22995" s="34">
        <v>354</v>
      </c>
      <c r="M22995" s="34">
        <v>358</v>
      </c>
      <c r="N22995" s="34">
        <v>324</v>
      </c>
      <c r="O22995" s="34">
        <v>346</v>
      </c>
      <c r="P22995" s="34">
        <v>352</v>
      </c>
      <c r="Q22995" s="34">
        <v>538</v>
      </c>
      <c r="R22995" s="34">
        <v>516</v>
      </c>
      <c r="S22995" s="34">
        <v>454</v>
      </c>
      <c r="T22995" s="34">
        <v>483</v>
      </c>
      <c r="U22995" s="34">
        <v>454</v>
      </c>
      <c r="V22995" s="34">
        <v>461</v>
      </c>
      <c r="W22995" s="34">
        <v>574</v>
      </c>
      <c r="X22995" s="34">
        <v>458</v>
      </c>
      <c r="Y22995" s="34">
        <v>604</v>
      </c>
      <c r="Z22995" s="34">
        <v>403</v>
      </c>
      <c r="AA22995" s="34">
        <v>498</v>
      </c>
      <c r="AB22995" s="34">
        <v>601</v>
      </c>
      <c r="AC22995" s="34">
        <v>597</v>
      </c>
    </row>
    <row r="22996" spans="1:29" x14ac:dyDescent="0.2">
      <c r="A22996" s="34" t="s">
        <v>83489</v>
      </c>
      <c r="B22996" s="34">
        <v>140</v>
      </c>
      <c r="C22996" s="34">
        <v>112</v>
      </c>
      <c r="D22996" s="34">
        <v>106</v>
      </c>
      <c r="E22996" s="34">
        <v>152</v>
      </c>
      <c r="F22996" s="34">
        <v>133</v>
      </c>
      <c r="G22996" s="34">
        <v>171</v>
      </c>
      <c r="H22996" s="34">
        <v>142</v>
      </c>
      <c r="I22996" s="34">
        <v>151</v>
      </c>
      <c r="J22996" s="34">
        <v>150</v>
      </c>
      <c r="K22996" s="34">
        <v>182</v>
      </c>
      <c r="L22996" s="34">
        <v>116</v>
      </c>
      <c r="M22996" s="34">
        <v>133</v>
      </c>
      <c r="N22996" s="34">
        <v>125</v>
      </c>
      <c r="O22996" s="34">
        <v>103</v>
      </c>
      <c r="P22996" s="34">
        <v>138</v>
      </c>
      <c r="Q22996" s="34">
        <v>209</v>
      </c>
      <c r="R22996" s="34">
        <v>148</v>
      </c>
      <c r="S22996" s="34">
        <v>150</v>
      </c>
      <c r="T22996" s="34">
        <v>163</v>
      </c>
      <c r="U22996" s="34">
        <v>159</v>
      </c>
      <c r="V22996" s="34">
        <v>175</v>
      </c>
      <c r="W22996" s="34">
        <v>167</v>
      </c>
      <c r="X22996" s="34">
        <v>160</v>
      </c>
      <c r="Y22996" s="34">
        <v>222</v>
      </c>
      <c r="Z22996" s="34">
        <v>186</v>
      </c>
      <c r="AA22996" s="34">
        <v>196</v>
      </c>
      <c r="AB22996" s="34">
        <v>214</v>
      </c>
      <c r="AC22996" s="34">
        <v>251</v>
      </c>
    </row>
    <row r="22997" spans="1:29" x14ac:dyDescent="0.2">
      <c r="A22997" s="34" t="s">
        <v>83490</v>
      </c>
      <c r="B22997" s="34">
        <v>680</v>
      </c>
      <c r="C22997" s="34">
        <v>519</v>
      </c>
      <c r="D22997" s="34">
        <v>701</v>
      </c>
      <c r="E22997" s="34">
        <v>631</v>
      </c>
      <c r="F22997" s="34">
        <v>768</v>
      </c>
      <c r="G22997" s="34">
        <v>530</v>
      </c>
      <c r="H22997" s="34">
        <v>658</v>
      </c>
      <c r="I22997" s="34">
        <v>529</v>
      </c>
      <c r="J22997" s="34">
        <v>791</v>
      </c>
      <c r="K22997" s="34">
        <v>603</v>
      </c>
      <c r="L22997" s="34">
        <v>729</v>
      </c>
      <c r="M22997" s="34">
        <v>504</v>
      </c>
      <c r="N22997" s="34">
        <v>672</v>
      </c>
      <c r="O22997" s="34">
        <v>522</v>
      </c>
      <c r="P22997" s="34">
        <v>706</v>
      </c>
      <c r="Q22997" s="34">
        <v>925</v>
      </c>
      <c r="R22997" s="34">
        <v>1034</v>
      </c>
      <c r="S22997" s="34">
        <v>706</v>
      </c>
      <c r="T22997" s="34">
        <v>949</v>
      </c>
      <c r="U22997" s="34">
        <v>637</v>
      </c>
      <c r="V22997" s="34">
        <v>962</v>
      </c>
      <c r="W22997" s="34">
        <v>880</v>
      </c>
      <c r="X22997" s="34">
        <v>920</v>
      </c>
      <c r="Y22997" s="34">
        <v>883</v>
      </c>
      <c r="Z22997" s="34">
        <v>740</v>
      </c>
      <c r="AA22997" s="34">
        <v>713</v>
      </c>
      <c r="AB22997" s="34">
        <v>1136</v>
      </c>
      <c r="AC22997" s="34">
        <v>999</v>
      </c>
    </row>
    <row r="22998" spans="1:29" x14ac:dyDescent="0.2">
      <c r="A22998" s="34" t="s">
        <v>83491</v>
      </c>
      <c r="B22998" s="34">
        <v>282</v>
      </c>
      <c r="C22998" s="34">
        <v>262</v>
      </c>
      <c r="D22998" s="34">
        <v>345</v>
      </c>
      <c r="E22998" s="34">
        <v>315</v>
      </c>
      <c r="F22998" s="34">
        <v>336</v>
      </c>
      <c r="G22998" s="34">
        <v>363</v>
      </c>
      <c r="H22998" s="34">
        <v>330</v>
      </c>
      <c r="I22998" s="34">
        <v>282</v>
      </c>
      <c r="J22998" s="34">
        <v>274</v>
      </c>
      <c r="K22998" s="34">
        <v>364</v>
      </c>
      <c r="L22998" s="34">
        <v>204</v>
      </c>
      <c r="M22998" s="34">
        <v>262</v>
      </c>
      <c r="N22998" s="34">
        <v>264</v>
      </c>
      <c r="O22998" s="34">
        <v>263</v>
      </c>
      <c r="P22998" s="34">
        <v>313</v>
      </c>
      <c r="Q22998" s="34">
        <v>354</v>
      </c>
      <c r="R22998" s="34">
        <v>396</v>
      </c>
      <c r="S22998" s="34">
        <v>415</v>
      </c>
      <c r="T22998" s="34">
        <v>260</v>
      </c>
      <c r="U22998" s="34">
        <v>292</v>
      </c>
      <c r="V22998" s="34">
        <v>326</v>
      </c>
      <c r="W22998" s="34">
        <v>294</v>
      </c>
      <c r="X22998" s="34">
        <v>413</v>
      </c>
      <c r="Y22998" s="34">
        <v>333</v>
      </c>
      <c r="Z22998" s="34">
        <v>400</v>
      </c>
      <c r="AA22998" s="34">
        <v>415</v>
      </c>
      <c r="AB22998" s="34">
        <v>311</v>
      </c>
      <c r="AC22998" s="34">
        <v>473</v>
      </c>
    </row>
    <row r="22999" spans="1:29" x14ac:dyDescent="0.2">
      <c r="A22999" s="34" t="s">
        <v>83492</v>
      </c>
      <c r="B22999" s="34">
        <v>208</v>
      </c>
      <c r="C22999" s="34">
        <v>258</v>
      </c>
      <c r="D22999" s="34">
        <v>364</v>
      </c>
      <c r="E22999" s="34">
        <v>259</v>
      </c>
      <c r="F22999" s="34">
        <v>383</v>
      </c>
      <c r="G22999" s="34">
        <v>316</v>
      </c>
      <c r="H22999" s="34">
        <v>421</v>
      </c>
      <c r="I22999" s="34">
        <v>252</v>
      </c>
      <c r="J22999" s="34">
        <v>390</v>
      </c>
      <c r="K22999" s="34">
        <v>285</v>
      </c>
      <c r="L22999" s="34">
        <v>342</v>
      </c>
      <c r="M22999" s="34">
        <v>265</v>
      </c>
      <c r="N22999" s="34">
        <v>330</v>
      </c>
      <c r="O22999" s="34">
        <v>293</v>
      </c>
      <c r="P22999" s="34">
        <v>343</v>
      </c>
      <c r="Q22999" s="34">
        <v>417</v>
      </c>
      <c r="R22999" s="34">
        <v>440</v>
      </c>
      <c r="S22999" s="34">
        <v>316</v>
      </c>
      <c r="T22999" s="34">
        <v>432</v>
      </c>
      <c r="U22999" s="34">
        <v>306</v>
      </c>
      <c r="V22999" s="34">
        <v>381</v>
      </c>
      <c r="W22999" s="34">
        <v>402</v>
      </c>
      <c r="X22999" s="34">
        <v>408</v>
      </c>
      <c r="Y22999" s="34">
        <v>352</v>
      </c>
      <c r="Z22999" s="34">
        <v>449</v>
      </c>
      <c r="AA22999" s="34">
        <v>364</v>
      </c>
      <c r="AB22999" s="34">
        <v>435</v>
      </c>
      <c r="AC22999" s="34">
        <v>491</v>
      </c>
    </row>
    <row r="23000" spans="1:29" x14ac:dyDescent="0.2">
      <c r="A23000" s="34" t="s">
        <v>83493</v>
      </c>
      <c r="B23000" s="34">
        <v>119</v>
      </c>
      <c r="C23000" s="34">
        <v>134</v>
      </c>
      <c r="D23000" s="34">
        <v>160</v>
      </c>
      <c r="E23000" s="34">
        <v>148</v>
      </c>
      <c r="F23000" s="34">
        <v>190</v>
      </c>
      <c r="G23000" s="34">
        <v>124</v>
      </c>
      <c r="H23000" s="34">
        <v>186</v>
      </c>
      <c r="I23000" s="34">
        <v>146</v>
      </c>
      <c r="J23000" s="34">
        <v>167</v>
      </c>
      <c r="K23000" s="34">
        <v>153</v>
      </c>
      <c r="L23000" s="34">
        <v>113</v>
      </c>
      <c r="M23000" s="34">
        <v>157</v>
      </c>
      <c r="N23000" s="34">
        <v>173</v>
      </c>
      <c r="O23000" s="34">
        <v>137</v>
      </c>
      <c r="P23000" s="34">
        <v>105</v>
      </c>
      <c r="Q23000" s="34">
        <v>193</v>
      </c>
      <c r="R23000" s="34">
        <v>202</v>
      </c>
      <c r="S23000" s="34">
        <v>185</v>
      </c>
      <c r="T23000" s="34">
        <v>166</v>
      </c>
      <c r="U23000" s="34">
        <v>151</v>
      </c>
      <c r="V23000" s="34">
        <v>131</v>
      </c>
      <c r="W23000" s="34">
        <v>216</v>
      </c>
      <c r="X23000" s="34">
        <v>206</v>
      </c>
      <c r="Y23000" s="34">
        <v>179</v>
      </c>
      <c r="Z23000" s="34">
        <v>180</v>
      </c>
      <c r="AA23000" s="34">
        <v>159</v>
      </c>
      <c r="AB23000" s="34">
        <v>204</v>
      </c>
      <c r="AC23000" s="34">
        <v>246</v>
      </c>
    </row>
    <row r="23001" spans="1:29" x14ac:dyDescent="0.2">
      <c r="A23001" s="34" t="s">
        <v>83494</v>
      </c>
      <c r="B23001" s="34">
        <v>218</v>
      </c>
      <c r="C23001" s="34">
        <v>145</v>
      </c>
      <c r="D23001" s="34">
        <v>212</v>
      </c>
      <c r="E23001" s="34">
        <v>136</v>
      </c>
      <c r="F23001" s="34">
        <v>175</v>
      </c>
      <c r="G23001" s="34">
        <v>167</v>
      </c>
      <c r="H23001" s="34">
        <v>168</v>
      </c>
      <c r="I23001" s="34">
        <v>141</v>
      </c>
      <c r="J23001" s="34">
        <v>138</v>
      </c>
      <c r="K23001" s="34">
        <v>174</v>
      </c>
      <c r="L23001" s="34">
        <v>79</v>
      </c>
      <c r="M23001" s="34">
        <v>107</v>
      </c>
      <c r="N23001" s="34">
        <v>132</v>
      </c>
      <c r="O23001" s="34">
        <v>137</v>
      </c>
      <c r="P23001" s="34">
        <v>127</v>
      </c>
      <c r="Q23001" s="34">
        <v>147</v>
      </c>
      <c r="R23001" s="34">
        <v>182</v>
      </c>
      <c r="S23001" s="34">
        <v>227</v>
      </c>
      <c r="T23001" s="34">
        <v>134</v>
      </c>
      <c r="U23001" s="34">
        <v>119</v>
      </c>
      <c r="V23001" s="34">
        <v>144</v>
      </c>
      <c r="W23001" s="34">
        <v>136</v>
      </c>
      <c r="X23001" s="34">
        <v>192</v>
      </c>
      <c r="Y23001" s="34">
        <v>174</v>
      </c>
      <c r="Z23001" s="34">
        <v>207</v>
      </c>
      <c r="AA23001" s="34">
        <v>234</v>
      </c>
      <c r="AB23001" s="34">
        <v>161</v>
      </c>
      <c r="AC23001" s="34">
        <v>264</v>
      </c>
    </row>
    <row r="23002" spans="1:29" x14ac:dyDescent="0.2">
      <c r="A23002" s="34" t="s">
        <v>83495</v>
      </c>
      <c r="B23002" s="34">
        <v>154</v>
      </c>
      <c r="C23002" s="34">
        <v>198</v>
      </c>
      <c r="D23002" s="34">
        <v>198</v>
      </c>
      <c r="E23002" s="34">
        <v>266</v>
      </c>
      <c r="F23002" s="34">
        <v>225</v>
      </c>
      <c r="G23002" s="34">
        <v>251</v>
      </c>
      <c r="H23002" s="34">
        <v>188</v>
      </c>
      <c r="I23002" s="34">
        <v>241</v>
      </c>
      <c r="J23002" s="34">
        <v>197</v>
      </c>
      <c r="K23002" s="34">
        <v>309</v>
      </c>
      <c r="L23002" s="34">
        <v>217</v>
      </c>
      <c r="M23002" s="34">
        <v>218</v>
      </c>
      <c r="N23002" s="34">
        <v>223</v>
      </c>
      <c r="O23002" s="34">
        <v>237</v>
      </c>
      <c r="P23002" s="34">
        <v>220</v>
      </c>
      <c r="Q23002" s="34">
        <v>396</v>
      </c>
      <c r="R23002" s="34">
        <v>247</v>
      </c>
      <c r="S23002" s="34">
        <v>308</v>
      </c>
      <c r="T23002" s="34">
        <v>221</v>
      </c>
      <c r="U23002" s="34">
        <v>251</v>
      </c>
      <c r="V23002" s="34">
        <v>246</v>
      </c>
      <c r="W23002" s="34">
        <v>347</v>
      </c>
      <c r="X23002" s="34">
        <v>293</v>
      </c>
      <c r="Y23002" s="34">
        <v>336</v>
      </c>
      <c r="Z23002" s="34">
        <v>195</v>
      </c>
      <c r="AA23002" s="34">
        <v>274</v>
      </c>
      <c r="AB23002" s="34">
        <v>257</v>
      </c>
      <c r="AC23002" s="34">
        <v>426</v>
      </c>
    </row>
    <row r="23003" spans="1:29" x14ac:dyDescent="0.2">
      <c r="A23003" s="34" t="s">
        <v>83496</v>
      </c>
      <c r="B23003" s="34">
        <v>145</v>
      </c>
      <c r="C23003" s="34">
        <v>212</v>
      </c>
      <c r="D23003" s="34">
        <v>211</v>
      </c>
      <c r="E23003" s="34">
        <v>212</v>
      </c>
      <c r="F23003" s="34">
        <v>214</v>
      </c>
      <c r="G23003" s="34">
        <v>163</v>
      </c>
      <c r="H23003" s="34">
        <v>221</v>
      </c>
      <c r="I23003" s="34">
        <v>235</v>
      </c>
      <c r="J23003" s="34">
        <v>192</v>
      </c>
      <c r="K23003" s="34">
        <v>197</v>
      </c>
      <c r="L23003" s="34">
        <v>149</v>
      </c>
      <c r="M23003" s="34">
        <v>194</v>
      </c>
      <c r="N23003" s="34">
        <v>181</v>
      </c>
      <c r="O23003" s="34">
        <v>209</v>
      </c>
      <c r="P23003" s="34">
        <v>212</v>
      </c>
      <c r="Q23003" s="34">
        <v>289</v>
      </c>
      <c r="R23003" s="34">
        <v>286</v>
      </c>
      <c r="S23003" s="34">
        <v>253</v>
      </c>
      <c r="T23003" s="34">
        <v>209</v>
      </c>
      <c r="U23003" s="34">
        <v>251</v>
      </c>
      <c r="V23003" s="34">
        <v>284</v>
      </c>
      <c r="W23003" s="34">
        <v>231</v>
      </c>
      <c r="X23003" s="34">
        <v>244</v>
      </c>
      <c r="Y23003" s="34">
        <v>215</v>
      </c>
      <c r="Z23003" s="34">
        <v>251</v>
      </c>
      <c r="AA23003" s="34">
        <v>220</v>
      </c>
      <c r="AB23003" s="34">
        <v>303</v>
      </c>
      <c r="AC23003" s="34">
        <v>280</v>
      </c>
    </row>
    <row r="23004" spans="1:29" x14ac:dyDescent="0.2">
      <c r="A23004" s="34" t="s">
        <v>83497</v>
      </c>
      <c r="B23004" s="34">
        <v>110</v>
      </c>
      <c r="C23004" s="34">
        <v>63</v>
      </c>
      <c r="D23004" s="34">
        <v>59</v>
      </c>
      <c r="E23004" s="34">
        <v>106</v>
      </c>
      <c r="F23004" s="34">
        <v>78</v>
      </c>
      <c r="G23004" s="34">
        <v>79</v>
      </c>
      <c r="H23004" s="34">
        <v>96</v>
      </c>
      <c r="I23004" s="34">
        <v>60</v>
      </c>
      <c r="J23004" s="34">
        <v>103</v>
      </c>
      <c r="K23004" s="34">
        <v>67</v>
      </c>
      <c r="L23004" s="34">
        <v>89</v>
      </c>
      <c r="M23004" s="34">
        <v>74</v>
      </c>
      <c r="N23004" s="34">
        <v>82</v>
      </c>
      <c r="O23004" s="34">
        <v>79</v>
      </c>
      <c r="P23004" s="34">
        <v>101</v>
      </c>
      <c r="Q23004" s="34">
        <v>122</v>
      </c>
      <c r="R23004" s="34">
        <v>119</v>
      </c>
      <c r="S23004" s="34">
        <v>111</v>
      </c>
      <c r="T23004" s="34">
        <v>127</v>
      </c>
      <c r="U23004" s="34">
        <v>99</v>
      </c>
      <c r="V23004" s="34">
        <v>127</v>
      </c>
      <c r="W23004" s="34">
        <v>148</v>
      </c>
      <c r="X23004" s="34">
        <v>115</v>
      </c>
      <c r="Y23004" s="34">
        <v>92</v>
      </c>
      <c r="Z23004" s="34">
        <v>121</v>
      </c>
      <c r="AA23004" s="34">
        <v>121</v>
      </c>
      <c r="AB23004" s="34">
        <v>117</v>
      </c>
      <c r="AC23004" s="34">
        <v>134</v>
      </c>
    </row>
    <row r="23005" spans="1:29" x14ac:dyDescent="0.2">
      <c r="A23005" s="34" t="s">
        <v>83498</v>
      </c>
      <c r="B23005" s="34">
        <v>97</v>
      </c>
      <c r="C23005" s="34">
        <v>166</v>
      </c>
      <c r="D23005" s="34">
        <v>205</v>
      </c>
      <c r="E23005" s="34">
        <v>231</v>
      </c>
      <c r="F23005" s="34">
        <v>152</v>
      </c>
      <c r="G23005" s="34">
        <v>179</v>
      </c>
      <c r="H23005" s="34">
        <v>146</v>
      </c>
      <c r="I23005" s="34">
        <v>126</v>
      </c>
      <c r="J23005" s="34">
        <v>130</v>
      </c>
      <c r="K23005" s="34">
        <v>181</v>
      </c>
      <c r="L23005" s="34">
        <v>81</v>
      </c>
      <c r="M23005" s="34">
        <v>150</v>
      </c>
      <c r="N23005" s="34">
        <v>123</v>
      </c>
      <c r="O23005" s="34">
        <v>164</v>
      </c>
      <c r="P23005" s="34">
        <v>124</v>
      </c>
      <c r="Q23005" s="34">
        <v>215</v>
      </c>
      <c r="R23005" s="34">
        <v>202</v>
      </c>
      <c r="S23005" s="34">
        <v>236</v>
      </c>
      <c r="T23005" s="34">
        <v>77</v>
      </c>
      <c r="U23005" s="34">
        <v>141</v>
      </c>
      <c r="V23005" s="34">
        <v>166</v>
      </c>
      <c r="W23005" s="34">
        <v>126</v>
      </c>
      <c r="X23005" s="34">
        <v>218</v>
      </c>
      <c r="Y23005" s="34">
        <v>116</v>
      </c>
      <c r="Z23005" s="34">
        <v>219</v>
      </c>
      <c r="AA23005" s="34">
        <v>230</v>
      </c>
      <c r="AB23005" s="34">
        <v>153</v>
      </c>
      <c r="AC23005" s="34">
        <v>275</v>
      </c>
    </row>
    <row r="23006" spans="1:29" x14ac:dyDescent="0.2">
      <c r="A23006" s="34" t="s">
        <v>83499</v>
      </c>
      <c r="B23006" s="34">
        <v>113</v>
      </c>
      <c r="C23006" s="34">
        <v>152</v>
      </c>
      <c r="D23006" s="34">
        <v>208</v>
      </c>
      <c r="E23006" s="34">
        <v>142</v>
      </c>
      <c r="F23006" s="34">
        <v>256</v>
      </c>
      <c r="G23006" s="34">
        <v>198</v>
      </c>
      <c r="H23006" s="34">
        <v>202</v>
      </c>
      <c r="I23006" s="34">
        <v>142</v>
      </c>
      <c r="J23006" s="34">
        <v>187</v>
      </c>
      <c r="K23006" s="34">
        <v>164</v>
      </c>
      <c r="L23006" s="34">
        <v>139</v>
      </c>
      <c r="M23006" s="34">
        <v>156</v>
      </c>
      <c r="N23006" s="34">
        <v>150</v>
      </c>
      <c r="O23006" s="34">
        <v>160</v>
      </c>
      <c r="P23006" s="34">
        <v>206</v>
      </c>
      <c r="Q23006" s="34">
        <v>238</v>
      </c>
      <c r="R23006" s="34">
        <v>234</v>
      </c>
      <c r="S23006" s="34">
        <v>200</v>
      </c>
      <c r="T23006" s="34">
        <v>194</v>
      </c>
      <c r="U23006" s="34">
        <v>194</v>
      </c>
      <c r="V23006" s="34">
        <v>247</v>
      </c>
      <c r="W23006" s="34">
        <v>156</v>
      </c>
      <c r="X23006" s="34">
        <v>275</v>
      </c>
      <c r="Y23006" s="34">
        <v>184</v>
      </c>
      <c r="Z23006" s="34">
        <v>256</v>
      </c>
      <c r="AA23006" s="34">
        <v>212</v>
      </c>
      <c r="AB23006" s="34">
        <v>222</v>
      </c>
      <c r="AC23006" s="34">
        <v>306</v>
      </c>
    </row>
    <row r="23007" spans="1:29" x14ac:dyDescent="0.2">
      <c r="A23007" s="34" t="s">
        <v>83500</v>
      </c>
      <c r="B23007" s="34">
        <v>65</v>
      </c>
      <c r="C23007" s="34">
        <v>122</v>
      </c>
      <c r="D23007" s="34">
        <v>111</v>
      </c>
      <c r="E23007" s="34">
        <v>76</v>
      </c>
      <c r="F23007" s="34">
        <v>90</v>
      </c>
      <c r="G23007" s="34">
        <v>73</v>
      </c>
      <c r="H23007" s="34">
        <v>89</v>
      </c>
      <c r="I23007" s="34">
        <v>74</v>
      </c>
      <c r="J23007" s="34">
        <v>58</v>
      </c>
      <c r="K23007" s="34">
        <v>115</v>
      </c>
      <c r="L23007" s="34">
        <v>85</v>
      </c>
      <c r="M23007" s="34">
        <v>72</v>
      </c>
      <c r="N23007" s="34">
        <v>104</v>
      </c>
      <c r="O23007" s="34">
        <v>82</v>
      </c>
      <c r="P23007" s="34">
        <v>84</v>
      </c>
      <c r="Q23007" s="34">
        <v>124</v>
      </c>
      <c r="R23007" s="34">
        <v>134</v>
      </c>
      <c r="S23007" s="34">
        <v>123</v>
      </c>
      <c r="T23007" s="34">
        <v>87</v>
      </c>
      <c r="U23007" s="34">
        <v>117</v>
      </c>
      <c r="V23007" s="34">
        <v>106</v>
      </c>
      <c r="W23007" s="34">
        <v>141</v>
      </c>
      <c r="X23007" s="34">
        <v>134</v>
      </c>
      <c r="Y23007" s="34">
        <v>142</v>
      </c>
      <c r="Z23007" s="34">
        <v>102</v>
      </c>
      <c r="AA23007" s="34">
        <v>138</v>
      </c>
      <c r="AB23007" s="34">
        <v>137</v>
      </c>
      <c r="AC23007" s="34">
        <v>186</v>
      </c>
    </row>
    <row r="23008" spans="1:29" x14ac:dyDescent="0.2">
      <c r="A23008" s="34" t="s">
        <v>83501</v>
      </c>
      <c r="B23008" s="34">
        <v>144</v>
      </c>
      <c r="C23008" s="34">
        <v>98</v>
      </c>
      <c r="D23008" s="34">
        <v>161</v>
      </c>
      <c r="E23008" s="34">
        <v>114</v>
      </c>
      <c r="F23008" s="34">
        <v>143</v>
      </c>
      <c r="G23008" s="34">
        <v>92</v>
      </c>
      <c r="H23008" s="34">
        <v>172</v>
      </c>
      <c r="I23008" s="34">
        <v>96</v>
      </c>
      <c r="J23008" s="34">
        <v>135</v>
      </c>
      <c r="K23008" s="34">
        <v>74</v>
      </c>
      <c r="L23008" s="34">
        <v>138</v>
      </c>
      <c r="M23008" s="34">
        <v>63</v>
      </c>
      <c r="N23008" s="34">
        <v>136</v>
      </c>
      <c r="O23008" s="34">
        <v>89</v>
      </c>
      <c r="P23008" s="34">
        <v>153</v>
      </c>
      <c r="Q23008" s="34">
        <v>159</v>
      </c>
      <c r="R23008" s="34">
        <v>211</v>
      </c>
      <c r="S23008" s="34">
        <v>152</v>
      </c>
      <c r="T23008" s="34">
        <v>201</v>
      </c>
      <c r="U23008" s="34">
        <v>117</v>
      </c>
      <c r="V23008" s="34">
        <v>217</v>
      </c>
      <c r="W23008" s="34">
        <v>122</v>
      </c>
      <c r="X23008" s="34">
        <v>201</v>
      </c>
      <c r="Y23008" s="34">
        <v>183</v>
      </c>
      <c r="Z23008" s="34">
        <v>138</v>
      </c>
      <c r="AA23008" s="34">
        <v>117</v>
      </c>
      <c r="AB23008" s="34">
        <v>219</v>
      </c>
      <c r="AC23008" s="34">
        <v>152</v>
      </c>
    </row>
    <row r="23009" spans="1:29" x14ac:dyDescent="0.2">
      <c r="A23009" s="34" t="s">
        <v>83502</v>
      </c>
      <c r="B23009" s="34">
        <v>302</v>
      </c>
      <c r="C23009" s="34">
        <v>250</v>
      </c>
      <c r="D23009" s="34">
        <v>290</v>
      </c>
      <c r="E23009" s="34">
        <v>305</v>
      </c>
      <c r="F23009" s="34">
        <v>377</v>
      </c>
      <c r="G23009" s="34">
        <v>275</v>
      </c>
      <c r="H23009" s="34">
        <v>320</v>
      </c>
      <c r="I23009" s="34">
        <v>314</v>
      </c>
      <c r="J23009" s="34">
        <v>353</v>
      </c>
      <c r="K23009" s="34">
        <v>316</v>
      </c>
      <c r="L23009" s="34">
        <v>424</v>
      </c>
      <c r="M23009" s="34">
        <v>236</v>
      </c>
      <c r="N23009" s="34">
        <v>283</v>
      </c>
      <c r="O23009" s="34">
        <v>280</v>
      </c>
      <c r="P23009" s="34">
        <v>362</v>
      </c>
      <c r="Q23009" s="34">
        <v>481</v>
      </c>
      <c r="R23009" s="34">
        <v>513</v>
      </c>
      <c r="S23009" s="34">
        <v>356</v>
      </c>
      <c r="T23009" s="34">
        <v>446</v>
      </c>
      <c r="U23009" s="34">
        <v>348</v>
      </c>
      <c r="V23009" s="34">
        <v>341</v>
      </c>
      <c r="W23009" s="34">
        <v>540</v>
      </c>
      <c r="X23009" s="34">
        <v>447</v>
      </c>
      <c r="Y23009" s="34">
        <v>478</v>
      </c>
      <c r="Z23009" s="34">
        <v>395</v>
      </c>
      <c r="AA23009" s="34">
        <v>356</v>
      </c>
      <c r="AB23009" s="34">
        <v>486</v>
      </c>
      <c r="AC23009" s="34">
        <v>537</v>
      </c>
    </row>
    <row r="23010" spans="1:29" x14ac:dyDescent="0.2">
      <c r="A23010" s="34" t="s">
        <v>83503</v>
      </c>
      <c r="B23010" s="34">
        <v>275</v>
      </c>
      <c r="C23010" s="34">
        <v>196</v>
      </c>
      <c r="D23010" s="34">
        <v>242</v>
      </c>
      <c r="E23010" s="34">
        <v>211</v>
      </c>
      <c r="F23010" s="34">
        <v>359</v>
      </c>
      <c r="G23010" s="34">
        <v>268</v>
      </c>
      <c r="H23010" s="34">
        <v>302</v>
      </c>
      <c r="I23010" s="34">
        <v>178</v>
      </c>
      <c r="J23010" s="34">
        <v>375</v>
      </c>
      <c r="K23010" s="34">
        <v>183</v>
      </c>
      <c r="L23010" s="34">
        <v>309</v>
      </c>
      <c r="M23010" s="34">
        <v>192</v>
      </c>
      <c r="N23010" s="34">
        <v>254</v>
      </c>
      <c r="O23010" s="34">
        <v>219</v>
      </c>
      <c r="P23010" s="34">
        <v>283</v>
      </c>
      <c r="Q23010" s="34">
        <v>323</v>
      </c>
      <c r="R23010" s="34">
        <v>394</v>
      </c>
      <c r="S23010" s="34">
        <v>256</v>
      </c>
      <c r="T23010" s="34">
        <v>481</v>
      </c>
      <c r="U23010" s="34">
        <v>254</v>
      </c>
      <c r="V23010" s="34">
        <v>419</v>
      </c>
      <c r="W23010" s="34">
        <v>322</v>
      </c>
      <c r="X23010" s="34">
        <v>347</v>
      </c>
      <c r="Y23010" s="34">
        <v>258</v>
      </c>
      <c r="Z23010" s="34">
        <v>340</v>
      </c>
      <c r="AA23010" s="34">
        <v>266</v>
      </c>
      <c r="AB23010" s="34">
        <v>512</v>
      </c>
      <c r="AC23010" s="34">
        <v>359</v>
      </c>
    </row>
    <row r="23011" spans="1:29" x14ac:dyDescent="0.2">
      <c r="A23011" s="34" t="s">
        <v>83504</v>
      </c>
      <c r="B23011" s="34">
        <v>96</v>
      </c>
      <c r="C23011" s="34">
        <v>66</v>
      </c>
      <c r="D23011" s="34">
        <v>61</v>
      </c>
      <c r="E23011" s="34">
        <v>102</v>
      </c>
      <c r="F23011" s="34">
        <v>85</v>
      </c>
      <c r="G23011" s="34">
        <v>141</v>
      </c>
      <c r="H23011" s="34">
        <v>79</v>
      </c>
      <c r="I23011" s="34">
        <v>60</v>
      </c>
      <c r="J23011" s="34">
        <v>73</v>
      </c>
      <c r="K23011" s="34">
        <v>115</v>
      </c>
      <c r="L23011" s="34">
        <v>98</v>
      </c>
      <c r="M23011" s="34">
        <v>95</v>
      </c>
      <c r="N23011" s="34">
        <v>66</v>
      </c>
      <c r="O23011" s="34">
        <v>102</v>
      </c>
      <c r="P23011" s="34">
        <v>79</v>
      </c>
      <c r="Q23011" s="34">
        <v>145</v>
      </c>
      <c r="R23011" s="34">
        <v>120</v>
      </c>
      <c r="S23011" s="34">
        <v>96</v>
      </c>
      <c r="T23011" s="34">
        <v>139</v>
      </c>
      <c r="U23011" s="34">
        <v>96</v>
      </c>
      <c r="V23011" s="34">
        <v>101</v>
      </c>
      <c r="W23011" s="34">
        <v>150</v>
      </c>
      <c r="X23011" s="34">
        <v>104</v>
      </c>
      <c r="Y23011" s="34">
        <v>111</v>
      </c>
      <c r="Z23011" s="34">
        <v>88</v>
      </c>
      <c r="AA23011" s="34">
        <v>120</v>
      </c>
      <c r="AB23011" s="34">
        <v>100</v>
      </c>
      <c r="AC23011" s="34">
        <v>182</v>
      </c>
    </row>
    <row r="23012" spans="1:29" x14ac:dyDescent="0.2">
      <c r="A23012" s="34" t="s">
        <v>83505</v>
      </c>
      <c r="B23012" s="34">
        <v>213</v>
      </c>
      <c r="C23012" s="34">
        <v>336</v>
      </c>
      <c r="D23012" s="34">
        <v>345</v>
      </c>
      <c r="E23012" s="34">
        <v>424</v>
      </c>
      <c r="F23012" s="34">
        <v>297</v>
      </c>
      <c r="G23012" s="34">
        <v>447</v>
      </c>
      <c r="H23012" s="34">
        <v>263</v>
      </c>
      <c r="I23012" s="34">
        <v>346</v>
      </c>
      <c r="J23012" s="34">
        <v>251</v>
      </c>
      <c r="K23012" s="34">
        <v>368</v>
      </c>
      <c r="L23012" s="34">
        <v>157</v>
      </c>
      <c r="M23012" s="34">
        <v>323</v>
      </c>
      <c r="N23012" s="34">
        <v>226</v>
      </c>
      <c r="O23012" s="34">
        <v>340</v>
      </c>
      <c r="P23012" s="34">
        <v>270</v>
      </c>
      <c r="Q23012" s="34">
        <v>437</v>
      </c>
      <c r="R23012" s="34">
        <v>387</v>
      </c>
      <c r="S23012" s="34">
        <v>486</v>
      </c>
      <c r="T23012" s="34">
        <v>241</v>
      </c>
      <c r="U23012" s="34">
        <v>383</v>
      </c>
      <c r="V23012" s="34">
        <v>285</v>
      </c>
      <c r="W23012" s="34">
        <v>355</v>
      </c>
      <c r="X23012" s="34">
        <v>429</v>
      </c>
      <c r="Y23012" s="34">
        <v>285</v>
      </c>
      <c r="Z23012" s="34">
        <v>351</v>
      </c>
      <c r="AA23012" s="34">
        <v>468</v>
      </c>
      <c r="AB23012" s="34">
        <v>262</v>
      </c>
      <c r="AC23012" s="34">
        <v>642</v>
      </c>
    </row>
    <row r="23013" spans="1:29" x14ac:dyDescent="0.2">
      <c r="A23013" s="34" t="s">
        <v>83506</v>
      </c>
      <c r="B23013" s="34">
        <v>68</v>
      </c>
      <c r="C23013" s="34">
        <v>69</v>
      </c>
      <c r="D23013" s="34">
        <v>68</v>
      </c>
      <c r="E23013" s="34">
        <v>69</v>
      </c>
      <c r="F23013" s="34">
        <v>79</v>
      </c>
      <c r="G23013" s="34">
        <v>105</v>
      </c>
      <c r="H23013" s="34">
        <v>52</v>
      </c>
      <c r="I23013" s="34">
        <v>54</v>
      </c>
      <c r="J23013" s="34">
        <v>78</v>
      </c>
      <c r="K23013" s="34">
        <v>60</v>
      </c>
      <c r="L23013" s="34">
        <v>61</v>
      </c>
      <c r="M23013" s="34">
        <v>70</v>
      </c>
      <c r="N23013" s="34">
        <v>48</v>
      </c>
      <c r="O23013" s="34">
        <v>89</v>
      </c>
      <c r="P23013" s="34">
        <v>44</v>
      </c>
      <c r="Q23013" s="34">
        <v>122</v>
      </c>
      <c r="R23013" s="34">
        <v>89</v>
      </c>
      <c r="S23013" s="34">
        <v>77</v>
      </c>
      <c r="T23013" s="34">
        <v>74</v>
      </c>
      <c r="U23013" s="34">
        <v>52</v>
      </c>
      <c r="V23013" s="34">
        <v>97</v>
      </c>
      <c r="W23013" s="34">
        <v>82</v>
      </c>
      <c r="X23013" s="34">
        <v>77</v>
      </c>
      <c r="Y23013" s="34">
        <v>83</v>
      </c>
      <c r="Z23013" s="34">
        <v>85</v>
      </c>
      <c r="AA23013" s="34">
        <v>97</v>
      </c>
      <c r="AB23013" s="34">
        <v>106</v>
      </c>
      <c r="AC23013" s="34">
        <v>98</v>
      </c>
    </row>
    <row r="23014" spans="1:29" x14ac:dyDescent="0.2">
      <c r="A23014" s="34" t="s">
        <v>83507</v>
      </c>
      <c r="B23014" s="34">
        <v>104</v>
      </c>
      <c r="C23014" s="34">
        <v>82</v>
      </c>
      <c r="D23014" s="34">
        <v>95</v>
      </c>
      <c r="E23014" s="34">
        <v>53</v>
      </c>
      <c r="F23014" s="34">
        <v>91</v>
      </c>
      <c r="G23014" s="34">
        <v>98</v>
      </c>
      <c r="H23014" s="34">
        <v>149</v>
      </c>
      <c r="I23014" s="34">
        <v>56</v>
      </c>
      <c r="J23014" s="34">
        <v>96</v>
      </c>
      <c r="K23014" s="34">
        <v>79</v>
      </c>
      <c r="L23014" s="34">
        <v>79</v>
      </c>
      <c r="M23014" s="34">
        <v>50</v>
      </c>
      <c r="N23014" s="34">
        <v>78</v>
      </c>
      <c r="O23014" s="34">
        <v>64</v>
      </c>
      <c r="P23014" s="34">
        <v>87</v>
      </c>
      <c r="Q23014" s="34">
        <v>97</v>
      </c>
      <c r="R23014" s="34">
        <v>122</v>
      </c>
      <c r="S23014" s="34">
        <v>89</v>
      </c>
      <c r="T23014" s="34">
        <v>102</v>
      </c>
      <c r="U23014" s="34">
        <v>77</v>
      </c>
      <c r="V23014" s="34">
        <v>137</v>
      </c>
      <c r="W23014" s="34">
        <v>72</v>
      </c>
      <c r="X23014" s="34">
        <v>120</v>
      </c>
      <c r="Y23014" s="34">
        <v>86</v>
      </c>
      <c r="Z23014" s="34">
        <v>127</v>
      </c>
      <c r="AA23014" s="34">
        <v>96</v>
      </c>
      <c r="AB23014" s="34">
        <v>122</v>
      </c>
      <c r="AC23014" s="34">
        <v>121</v>
      </c>
    </row>
    <row r="23015" spans="1:29" x14ac:dyDescent="0.2">
      <c r="A23015" s="34" t="s">
        <v>83508</v>
      </c>
      <c r="B23015" s="34">
        <v>344</v>
      </c>
      <c r="C23015" s="34">
        <v>188</v>
      </c>
      <c r="D23015" s="34">
        <v>272</v>
      </c>
      <c r="E23015" s="34">
        <v>161</v>
      </c>
      <c r="F23015" s="34">
        <v>288</v>
      </c>
      <c r="G23015" s="34">
        <v>176</v>
      </c>
      <c r="H23015" s="34">
        <v>261</v>
      </c>
      <c r="I23015" s="34">
        <v>218</v>
      </c>
      <c r="J23015" s="34">
        <v>253</v>
      </c>
      <c r="K23015" s="34">
        <v>175</v>
      </c>
      <c r="L23015" s="34">
        <v>331</v>
      </c>
      <c r="M23015" s="34">
        <v>229</v>
      </c>
      <c r="N23015" s="34">
        <v>278</v>
      </c>
      <c r="O23015" s="34">
        <v>218</v>
      </c>
      <c r="P23015" s="34">
        <v>268</v>
      </c>
      <c r="Q23015" s="34">
        <v>310</v>
      </c>
      <c r="R23015" s="34">
        <v>437</v>
      </c>
      <c r="S23015" s="34">
        <v>268</v>
      </c>
      <c r="T23015" s="34">
        <v>377</v>
      </c>
      <c r="U23015" s="34">
        <v>227</v>
      </c>
      <c r="V23015" s="34">
        <v>345</v>
      </c>
      <c r="W23015" s="34">
        <v>328</v>
      </c>
      <c r="X23015" s="34">
        <v>393</v>
      </c>
      <c r="Y23015" s="34">
        <v>336</v>
      </c>
      <c r="Z23015" s="34">
        <v>292</v>
      </c>
      <c r="AA23015" s="34">
        <v>237</v>
      </c>
      <c r="AB23015" s="34">
        <v>464</v>
      </c>
      <c r="AC23015" s="34">
        <v>377</v>
      </c>
    </row>
    <row r="23016" spans="1:29" x14ac:dyDescent="0.2">
      <c r="A23016" s="34" t="s">
        <v>83509</v>
      </c>
      <c r="B23016" s="34">
        <v>202</v>
      </c>
      <c r="C23016" s="34">
        <v>278</v>
      </c>
      <c r="D23016" s="34">
        <v>269</v>
      </c>
      <c r="E23016" s="34">
        <v>286</v>
      </c>
      <c r="F23016" s="34">
        <v>268</v>
      </c>
      <c r="G23016" s="34">
        <v>309</v>
      </c>
      <c r="H23016" s="34">
        <v>305</v>
      </c>
      <c r="I23016" s="34">
        <v>256</v>
      </c>
      <c r="J23016" s="34">
        <v>261</v>
      </c>
      <c r="K23016" s="34">
        <v>315</v>
      </c>
      <c r="L23016" s="34">
        <v>211</v>
      </c>
      <c r="M23016" s="34">
        <v>206</v>
      </c>
      <c r="N23016" s="34">
        <v>264</v>
      </c>
      <c r="O23016" s="34">
        <v>282</v>
      </c>
      <c r="P23016" s="34">
        <v>244</v>
      </c>
      <c r="Q23016" s="34">
        <v>375</v>
      </c>
      <c r="R23016" s="34">
        <v>395</v>
      </c>
      <c r="S23016" s="34">
        <v>354</v>
      </c>
      <c r="T23016" s="34">
        <v>363</v>
      </c>
      <c r="U23016" s="34">
        <v>319</v>
      </c>
      <c r="V23016" s="34">
        <v>297</v>
      </c>
      <c r="W23016" s="34">
        <v>462</v>
      </c>
      <c r="X23016" s="34">
        <v>419</v>
      </c>
      <c r="Y23016" s="34">
        <v>415</v>
      </c>
      <c r="Z23016" s="34">
        <v>306</v>
      </c>
      <c r="AA23016" s="34">
        <v>400</v>
      </c>
      <c r="AB23016" s="34">
        <v>389</v>
      </c>
      <c r="AC23016" s="34">
        <v>480</v>
      </c>
    </row>
    <row r="23017" spans="1:29" x14ac:dyDescent="0.2">
      <c r="A23017" s="34" t="s">
        <v>83510</v>
      </c>
      <c r="B23017" s="34">
        <v>104</v>
      </c>
      <c r="C23017" s="34">
        <v>95</v>
      </c>
      <c r="D23017" s="34">
        <v>119</v>
      </c>
      <c r="E23017" s="34">
        <v>88</v>
      </c>
      <c r="F23017" s="34">
        <v>111</v>
      </c>
      <c r="G23017" s="34">
        <v>108</v>
      </c>
      <c r="H23017" s="34">
        <v>99</v>
      </c>
      <c r="I23017" s="34">
        <v>65</v>
      </c>
      <c r="J23017" s="34">
        <v>96</v>
      </c>
      <c r="K23017" s="34">
        <v>107</v>
      </c>
      <c r="L23017" s="34">
        <v>57</v>
      </c>
      <c r="M23017" s="34">
        <v>78</v>
      </c>
      <c r="N23017" s="34">
        <v>69</v>
      </c>
      <c r="O23017" s="34">
        <v>100</v>
      </c>
      <c r="P23017" s="34">
        <v>107</v>
      </c>
      <c r="Q23017" s="34">
        <v>140</v>
      </c>
      <c r="R23017" s="34">
        <v>121</v>
      </c>
      <c r="S23017" s="34">
        <v>132</v>
      </c>
      <c r="T23017" s="34">
        <v>104</v>
      </c>
      <c r="U23017" s="34">
        <v>91</v>
      </c>
      <c r="V23017" s="34">
        <v>125</v>
      </c>
      <c r="W23017" s="34">
        <v>104</v>
      </c>
      <c r="X23017" s="34">
        <v>141</v>
      </c>
      <c r="Y23017" s="34">
        <v>90</v>
      </c>
      <c r="Z23017" s="34">
        <v>121</v>
      </c>
      <c r="AA23017" s="34">
        <v>126</v>
      </c>
      <c r="AB23017" s="34">
        <v>128</v>
      </c>
      <c r="AC23017" s="34">
        <v>143</v>
      </c>
    </row>
    <row r="23018" spans="1:29" x14ac:dyDescent="0.2">
      <c r="A23018" s="34" t="s">
        <v>83511</v>
      </c>
      <c r="B23018" s="34">
        <v>322</v>
      </c>
      <c r="C23018" s="34">
        <v>273</v>
      </c>
      <c r="D23018" s="34">
        <v>314</v>
      </c>
      <c r="E23018" s="34">
        <v>256</v>
      </c>
      <c r="F23018" s="34">
        <v>374</v>
      </c>
      <c r="G23018" s="34">
        <v>253</v>
      </c>
      <c r="H23018" s="34">
        <v>345</v>
      </c>
      <c r="I23018" s="34">
        <v>269</v>
      </c>
      <c r="J23018" s="34">
        <v>338</v>
      </c>
      <c r="K23018" s="34">
        <v>307</v>
      </c>
      <c r="L23018" s="34">
        <v>255</v>
      </c>
      <c r="M23018" s="34">
        <v>252</v>
      </c>
      <c r="N23018" s="34">
        <v>314</v>
      </c>
      <c r="O23018" s="34">
        <v>245</v>
      </c>
      <c r="P23018" s="34">
        <v>355</v>
      </c>
      <c r="Q23018" s="34">
        <v>391</v>
      </c>
      <c r="R23018" s="34">
        <v>445</v>
      </c>
      <c r="S23018" s="34">
        <v>393</v>
      </c>
      <c r="T23018" s="34">
        <v>445</v>
      </c>
      <c r="U23018" s="34">
        <v>273</v>
      </c>
      <c r="V23018" s="34">
        <v>374</v>
      </c>
      <c r="W23018" s="34">
        <v>379</v>
      </c>
      <c r="X23018" s="34">
        <v>437</v>
      </c>
      <c r="Y23018" s="34">
        <v>375</v>
      </c>
      <c r="Z23018" s="34">
        <v>420</v>
      </c>
      <c r="AA23018" s="34">
        <v>350</v>
      </c>
      <c r="AB23018" s="34">
        <v>441</v>
      </c>
      <c r="AC23018" s="34">
        <v>602</v>
      </c>
    </row>
    <row r="23019" spans="1:29" x14ac:dyDescent="0.2">
      <c r="A23019" s="34" t="s">
        <v>83512</v>
      </c>
      <c r="B23019" s="34">
        <v>296</v>
      </c>
      <c r="C23019" s="34">
        <v>314</v>
      </c>
      <c r="D23019" s="34">
        <v>281</v>
      </c>
      <c r="E23019" s="34">
        <v>367</v>
      </c>
      <c r="F23019" s="34">
        <v>361</v>
      </c>
      <c r="G23019" s="34">
        <v>258</v>
      </c>
      <c r="H23019" s="34">
        <v>328</v>
      </c>
      <c r="I23019" s="34">
        <v>281</v>
      </c>
      <c r="J23019" s="34">
        <v>302</v>
      </c>
      <c r="K23019" s="34">
        <v>300</v>
      </c>
      <c r="L23019" s="34">
        <v>323</v>
      </c>
      <c r="M23019" s="34">
        <v>296</v>
      </c>
      <c r="N23019" s="34">
        <v>255</v>
      </c>
      <c r="O23019" s="34">
        <v>297</v>
      </c>
      <c r="P23019" s="34">
        <v>276</v>
      </c>
      <c r="Q23019" s="34">
        <v>431</v>
      </c>
      <c r="R23019" s="34">
        <v>430</v>
      </c>
      <c r="S23019" s="34">
        <v>344</v>
      </c>
      <c r="T23019" s="34">
        <v>377</v>
      </c>
      <c r="U23019" s="34">
        <v>438</v>
      </c>
      <c r="V23019" s="34">
        <v>380</v>
      </c>
      <c r="W23019" s="34">
        <v>506</v>
      </c>
      <c r="X23019" s="34">
        <v>384</v>
      </c>
      <c r="Y23019" s="34">
        <v>384</v>
      </c>
      <c r="Z23019" s="34">
        <v>315</v>
      </c>
      <c r="AA23019" s="34">
        <v>348</v>
      </c>
      <c r="AB23019" s="34">
        <v>476</v>
      </c>
      <c r="AC23019" s="34">
        <v>462</v>
      </c>
    </row>
    <row r="23020" spans="1:29" x14ac:dyDescent="0.2">
      <c r="A23020" s="34" t="s">
        <v>83513</v>
      </c>
      <c r="B23020" s="34">
        <v>258</v>
      </c>
      <c r="C23020" s="34">
        <v>218</v>
      </c>
      <c r="D23020" s="34">
        <v>272</v>
      </c>
      <c r="E23020" s="34">
        <v>265</v>
      </c>
      <c r="F23020" s="34">
        <v>317</v>
      </c>
      <c r="G23020" s="34">
        <v>245</v>
      </c>
      <c r="H23020" s="34">
        <v>301</v>
      </c>
      <c r="I23020" s="34">
        <v>250</v>
      </c>
      <c r="J23020" s="34">
        <v>328</v>
      </c>
      <c r="K23020" s="34">
        <v>264</v>
      </c>
      <c r="L23020" s="34">
        <v>289</v>
      </c>
      <c r="M23020" s="34">
        <v>244</v>
      </c>
      <c r="N23020" s="34">
        <v>243</v>
      </c>
      <c r="O23020" s="34">
        <v>243</v>
      </c>
      <c r="P23020" s="34">
        <v>319</v>
      </c>
      <c r="Q23020" s="34">
        <v>371</v>
      </c>
      <c r="R23020" s="34">
        <v>388</v>
      </c>
      <c r="S23020" s="34">
        <v>334</v>
      </c>
      <c r="T23020" s="34">
        <v>397</v>
      </c>
      <c r="U23020" s="34">
        <v>291</v>
      </c>
      <c r="V23020" s="34">
        <v>342</v>
      </c>
      <c r="W23020" s="34">
        <v>406</v>
      </c>
      <c r="X23020" s="34">
        <v>383</v>
      </c>
      <c r="Y23020" s="34">
        <v>354</v>
      </c>
      <c r="Z23020" s="34">
        <v>284</v>
      </c>
      <c r="AA23020" s="34">
        <v>293</v>
      </c>
      <c r="AB23020" s="34">
        <v>485</v>
      </c>
      <c r="AC23020" s="34">
        <v>508</v>
      </c>
    </row>
    <row r="23021" spans="1:29" x14ac:dyDescent="0.2">
      <c r="A23021" s="34" t="s">
        <v>83514</v>
      </c>
      <c r="B23021" s="34">
        <v>197</v>
      </c>
      <c r="C23021" s="34">
        <v>213</v>
      </c>
      <c r="D23021" s="34">
        <v>175</v>
      </c>
      <c r="E23021" s="34">
        <v>197</v>
      </c>
      <c r="F23021" s="34">
        <v>240</v>
      </c>
      <c r="G23021" s="34">
        <v>198</v>
      </c>
      <c r="H23021" s="34">
        <v>228</v>
      </c>
      <c r="I23021" s="34">
        <v>208</v>
      </c>
      <c r="J23021" s="34">
        <v>238</v>
      </c>
      <c r="K23021" s="34">
        <v>178</v>
      </c>
      <c r="L23021" s="34">
        <v>212</v>
      </c>
      <c r="M23021" s="34">
        <v>151</v>
      </c>
      <c r="N23021" s="34">
        <v>182</v>
      </c>
      <c r="O23021" s="34">
        <v>161</v>
      </c>
      <c r="P23021" s="34">
        <v>207</v>
      </c>
      <c r="Q23021" s="34">
        <v>232</v>
      </c>
      <c r="R23021" s="34">
        <v>263</v>
      </c>
      <c r="S23021" s="34">
        <v>193</v>
      </c>
      <c r="T23021" s="34">
        <v>255</v>
      </c>
      <c r="U23021" s="34">
        <v>177</v>
      </c>
      <c r="V23021" s="34">
        <v>230</v>
      </c>
      <c r="W23021" s="34">
        <v>265</v>
      </c>
      <c r="X23021" s="34">
        <v>243</v>
      </c>
      <c r="Y23021" s="34">
        <v>289</v>
      </c>
      <c r="Z23021" s="34">
        <v>191</v>
      </c>
      <c r="AA23021" s="34">
        <v>238</v>
      </c>
      <c r="AB23021" s="34">
        <v>238</v>
      </c>
      <c r="AC23021" s="34">
        <v>306</v>
      </c>
    </row>
    <row r="23022" spans="1:29" x14ac:dyDescent="0.2">
      <c r="A23022" s="34" t="s">
        <v>83515</v>
      </c>
      <c r="B23022" s="34">
        <v>326</v>
      </c>
      <c r="C23022" s="34">
        <v>295</v>
      </c>
      <c r="D23022" s="34">
        <v>321</v>
      </c>
      <c r="E23022" s="34">
        <v>303</v>
      </c>
      <c r="F23022" s="34">
        <v>401</v>
      </c>
      <c r="G23022" s="34">
        <v>312</v>
      </c>
      <c r="H23022" s="34">
        <v>319</v>
      </c>
      <c r="I23022" s="34">
        <v>283</v>
      </c>
      <c r="J23022" s="34">
        <v>306</v>
      </c>
      <c r="K23022" s="34">
        <v>364</v>
      </c>
      <c r="L23022" s="34">
        <v>316</v>
      </c>
      <c r="M23022" s="34">
        <v>260</v>
      </c>
      <c r="N23022" s="34">
        <v>309</v>
      </c>
      <c r="O23022" s="34">
        <v>251</v>
      </c>
      <c r="P23022" s="34">
        <v>364</v>
      </c>
      <c r="Q23022" s="34">
        <v>485</v>
      </c>
      <c r="R23022" s="34">
        <v>511</v>
      </c>
      <c r="S23022" s="34">
        <v>370</v>
      </c>
      <c r="T23022" s="34">
        <v>470</v>
      </c>
      <c r="U23022" s="34">
        <v>337</v>
      </c>
      <c r="V23022" s="34">
        <v>452</v>
      </c>
      <c r="W23022" s="34">
        <v>497</v>
      </c>
      <c r="X23022" s="34">
        <v>446</v>
      </c>
      <c r="Y23022" s="34">
        <v>430</v>
      </c>
      <c r="Z23022" s="34">
        <v>436</v>
      </c>
      <c r="AA23022" s="34">
        <v>364</v>
      </c>
      <c r="AB23022" s="34">
        <v>610</v>
      </c>
      <c r="AC23022" s="34">
        <v>488</v>
      </c>
    </row>
    <row r="23023" spans="1:29" x14ac:dyDescent="0.2">
      <c r="A23023" s="34" t="s">
        <v>83516</v>
      </c>
      <c r="B23023" s="34">
        <v>263</v>
      </c>
      <c r="C23023" s="34">
        <v>226</v>
      </c>
      <c r="D23023" s="34">
        <v>303</v>
      </c>
      <c r="E23023" s="34">
        <v>263</v>
      </c>
      <c r="F23023" s="34">
        <v>332</v>
      </c>
      <c r="G23023" s="34">
        <v>274</v>
      </c>
      <c r="H23023" s="34">
        <v>341</v>
      </c>
      <c r="I23023" s="34">
        <v>244</v>
      </c>
      <c r="J23023" s="34">
        <v>321</v>
      </c>
      <c r="K23023" s="34">
        <v>250</v>
      </c>
      <c r="L23023" s="34">
        <v>284</v>
      </c>
      <c r="M23023" s="34">
        <v>238</v>
      </c>
      <c r="N23023" s="34">
        <v>277</v>
      </c>
      <c r="O23023" s="34">
        <v>268</v>
      </c>
      <c r="P23023" s="34">
        <v>318</v>
      </c>
      <c r="Q23023" s="34">
        <v>407</v>
      </c>
      <c r="R23023" s="34">
        <v>435</v>
      </c>
      <c r="S23023" s="34">
        <v>323</v>
      </c>
      <c r="T23023" s="34">
        <v>446</v>
      </c>
      <c r="U23023" s="34">
        <v>266</v>
      </c>
      <c r="V23023" s="34">
        <v>388</v>
      </c>
      <c r="W23023" s="34">
        <v>353</v>
      </c>
      <c r="X23023" s="34">
        <v>435</v>
      </c>
      <c r="Y23023" s="34">
        <v>332</v>
      </c>
      <c r="Z23023" s="34">
        <v>353</v>
      </c>
      <c r="AA23023" s="34">
        <v>342</v>
      </c>
      <c r="AB23023" s="34">
        <v>438</v>
      </c>
      <c r="AC23023" s="34">
        <v>409</v>
      </c>
    </row>
    <row r="23024" spans="1:29" x14ac:dyDescent="0.2">
      <c r="A23024" s="34" t="s">
        <v>83517</v>
      </c>
      <c r="B23024" s="34">
        <v>211</v>
      </c>
      <c r="C23024" s="34">
        <v>181</v>
      </c>
      <c r="D23024" s="34">
        <v>171</v>
      </c>
      <c r="E23024" s="34">
        <v>212</v>
      </c>
      <c r="F23024" s="34">
        <v>211</v>
      </c>
      <c r="G23024" s="34">
        <v>151</v>
      </c>
      <c r="H23024" s="34">
        <v>284</v>
      </c>
      <c r="I23024" s="34">
        <v>182</v>
      </c>
      <c r="J23024" s="34">
        <v>223</v>
      </c>
      <c r="K23024" s="34">
        <v>148</v>
      </c>
      <c r="L23024" s="34">
        <v>290</v>
      </c>
      <c r="M23024" s="34">
        <v>162</v>
      </c>
      <c r="N23024" s="34">
        <v>190</v>
      </c>
      <c r="O23024" s="34">
        <v>130</v>
      </c>
      <c r="P23024" s="34">
        <v>200</v>
      </c>
      <c r="Q23024" s="34">
        <v>322</v>
      </c>
      <c r="R23024" s="34">
        <v>319</v>
      </c>
      <c r="S23024" s="34">
        <v>230</v>
      </c>
      <c r="T23024" s="34">
        <v>295</v>
      </c>
      <c r="U23024" s="34">
        <v>203</v>
      </c>
      <c r="V23024" s="34">
        <v>293</v>
      </c>
      <c r="W23024" s="34">
        <v>336</v>
      </c>
      <c r="X23024" s="34">
        <v>278</v>
      </c>
      <c r="Y23024" s="34">
        <v>263</v>
      </c>
      <c r="Z23024" s="34">
        <v>231</v>
      </c>
      <c r="AA23024" s="34">
        <v>273</v>
      </c>
      <c r="AB23024" s="34">
        <v>370</v>
      </c>
      <c r="AC23024" s="34">
        <v>305</v>
      </c>
    </row>
    <row r="23025" spans="1:29" x14ac:dyDescent="0.2">
      <c r="A23025" s="34" t="s">
        <v>83518</v>
      </c>
      <c r="B23025" s="34">
        <v>77</v>
      </c>
      <c r="C23025" s="34">
        <v>72</v>
      </c>
      <c r="D23025" s="34">
        <v>63</v>
      </c>
      <c r="E23025" s="34">
        <v>84</v>
      </c>
      <c r="F23025" s="34">
        <v>73</v>
      </c>
      <c r="G23025" s="34">
        <v>71</v>
      </c>
      <c r="H23025" s="34">
        <v>77</v>
      </c>
      <c r="I23025" s="34">
        <v>63</v>
      </c>
      <c r="J23025" s="34">
        <v>89</v>
      </c>
      <c r="K23025" s="34">
        <v>61</v>
      </c>
      <c r="L23025" s="34">
        <v>77</v>
      </c>
      <c r="M23025" s="34">
        <v>61</v>
      </c>
      <c r="N23025" s="34">
        <v>69</v>
      </c>
      <c r="O23025" s="34">
        <v>80</v>
      </c>
      <c r="P23025" s="34">
        <v>62</v>
      </c>
      <c r="Q23025" s="34">
        <v>147</v>
      </c>
      <c r="R23025" s="34">
        <v>103</v>
      </c>
      <c r="S23025" s="34">
        <v>108</v>
      </c>
      <c r="T23025" s="34">
        <v>125</v>
      </c>
      <c r="U23025" s="34">
        <v>93</v>
      </c>
      <c r="V23025" s="34">
        <v>104</v>
      </c>
      <c r="W23025" s="34">
        <v>113</v>
      </c>
      <c r="X23025" s="34">
        <v>115</v>
      </c>
      <c r="Y23025" s="34">
        <v>129</v>
      </c>
      <c r="Z23025" s="34">
        <v>66</v>
      </c>
      <c r="AA23025" s="34">
        <v>134</v>
      </c>
      <c r="AB23025" s="34">
        <v>118</v>
      </c>
      <c r="AC23025" s="34">
        <v>148</v>
      </c>
    </row>
    <row r="23026" spans="1:29" x14ac:dyDescent="0.2">
      <c r="A23026" s="34" t="s">
        <v>83519</v>
      </c>
      <c r="B23026" s="34">
        <v>0</v>
      </c>
      <c r="C23026" s="34">
        <v>0</v>
      </c>
      <c r="D23026" s="34">
        <v>0</v>
      </c>
      <c r="E23026" s="34">
        <v>0</v>
      </c>
      <c r="F23026" s="34">
        <v>0</v>
      </c>
      <c r="G23026" s="34">
        <v>0</v>
      </c>
      <c r="H23026" s="34">
        <v>0</v>
      </c>
      <c r="I23026" s="34">
        <v>0</v>
      </c>
      <c r="J23026" s="34">
        <v>0</v>
      </c>
      <c r="K23026" s="34">
        <v>0</v>
      </c>
      <c r="L23026" s="34">
        <v>1</v>
      </c>
      <c r="M23026" s="34">
        <v>0</v>
      </c>
      <c r="N23026" s="34">
        <v>0</v>
      </c>
      <c r="O23026" s="34">
        <v>0</v>
      </c>
      <c r="P23026" s="34">
        <v>0</v>
      </c>
      <c r="Q23026" s="34">
        <v>0</v>
      </c>
      <c r="R23026" s="34">
        <v>0</v>
      </c>
      <c r="S23026" s="34">
        <v>0</v>
      </c>
      <c r="T23026" s="34">
        <v>0</v>
      </c>
      <c r="U23026" s="34">
        <v>0</v>
      </c>
      <c r="V23026" s="34">
        <v>0</v>
      </c>
      <c r="W23026" s="34">
        <v>0</v>
      </c>
      <c r="X23026" s="34">
        <v>0</v>
      </c>
      <c r="Y23026" s="34">
        <v>0</v>
      </c>
      <c r="Z23026" s="34">
        <v>0</v>
      </c>
      <c r="AA23026" s="34">
        <v>0</v>
      </c>
      <c r="AB23026" s="34">
        <v>0</v>
      </c>
      <c r="AC23026" s="34">
        <v>0</v>
      </c>
    </row>
    <row r="23027" spans="1:29" x14ac:dyDescent="0.2">
      <c r="A23027" s="34" t="s">
        <v>83520</v>
      </c>
      <c r="B23027" s="34">
        <v>302</v>
      </c>
      <c r="C23027" s="34">
        <v>185</v>
      </c>
      <c r="D23027" s="34">
        <v>182</v>
      </c>
      <c r="E23027" s="34">
        <v>202</v>
      </c>
      <c r="F23027" s="34">
        <v>214</v>
      </c>
      <c r="G23027" s="34">
        <v>204</v>
      </c>
      <c r="H23027" s="34">
        <v>207</v>
      </c>
      <c r="I23027" s="34">
        <v>185</v>
      </c>
      <c r="J23027" s="34">
        <v>213</v>
      </c>
      <c r="K23027" s="34">
        <v>207</v>
      </c>
      <c r="L23027" s="34">
        <v>280</v>
      </c>
      <c r="M23027" s="34">
        <v>172</v>
      </c>
      <c r="N23027" s="34">
        <v>160</v>
      </c>
      <c r="O23027" s="34">
        <v>213</v>
      </c>
      <c r="P23027" s="34">
        <v>199</v>
      </c>
      <c r="Q23027" s="34">
        <v>300</v>
      </c>
      <c r="R23027" s="34">
        <v>308</v>
      </c>
      <c r="S23027" s="34">
        <v>246</v>
      </c>
      <c r="T23027" s="34">
        <v>313</v>
      </c>
      <c r="U23027" s="34">
        <v>198</v>
      </c>
      <c r="V23027" s="34">
        <v>287</v>
      </c>
      <c r="W23027" s="34">
        <v>242</v>
      </c>
      <c r="X23027" s="34">
        <v>343</v>
      </c>
      <c r="Y23027" s="34">
        <v>292</v>
      </c>
      <c r="Z23027" s="34">
        <v>216</v>
      </c>
      <c r="AA23027" s="34">
        <v>246</v>
      </c>
      <c r="AB23027" s="34">
        <v>312</v>
      </c>
      <c r="AC23027" s="34">
        <v>328</v>
      </c>
    </row>
    <row r="23028" spans="1:29" x14ac:dyDescent="0.2">
      <c r="A23028" s="34" t="s">
        <v>83521</v>
      </c>
      <c r="B23028" s="34">
        <v>789</v>
      </c>
      <c r="C23028" s="34">
        <v>474</v>
      </c>
      <c r="D23028" s="34">
        <v>655</v>
      </c>
      <c r="E23028" s="34">
        <v>565</v>
      </c>
      <c r="F23028" s="34">
        <v>775</v>
      </c>
      <c r="G23028" s="34">
        <v>530</v>
      </c>
      <c r="H23028" s="34">
        <v>736</v>
      </c>
      <c r="I23028" s="34">
        <v>500</v>
      </c>
      <c r="J23028" s="34">
        <v>823</v>
      </c>
      <c r="K23028" s="34">
        <v>512</v>
      </c>
      <c r="L23028" s="34">
        <v>944</v>
      </c>
      <c r="M23028" s="34">
        <v>456</v>
      </c>
      <c r="N23028" s="34">
        <v>676</v>
      </c>
      <c r="O23028" s="34">
        <v>516</v>
      </c>
      <c r="P23028" s="34">
        <v>762</v>
      </c>
      <c r="Q23028" s="34">
        <v>822</v>
      </c>
      <c r="R23028" s="34">
        <v>1118</v>
      </c>
      <c r="S23028" s="34">
        <v>622</v>
      </c>
      <c r="T23028" s="34">
        <v>1150</v>
      </c>
      <c r="U23028" s="34">
        <v>677</v>
      </c>
      <c r="V23028" s="34">
        <v>965</v>
      </c>
      <c r="W23028" s="34">
        <v>1045</v>
      </c>
      <c r="X23028" s="34">
        <v>847</v>
      </c>
      <c r="Y23028" s="34">
        <v>905</v>
      </c>
      <c r="Z23028" s="34">
        <v>838</v>
      </c>
      <c r="AA23028" s="34">
        <v>716</v>
      </c>
      <c r="AB23028" s="34">
        <v>1192</v>
      </c>
      <c r="AC23028" s="34">
        <v>946</v>
      </c>
    </row>
    <row r="23029" spans="1:29" x14ac:dyDescent="0.2">
      <c r="A23029" s="34" t="s">
        <v>83522</v>
      </c>
      <c r="B23029" s="34">
        <v>227</v>
      </c>
      <c r="C23029" s="34">
        <v>221</v>
      </c>
      <c r="D23029" s="34">
        <v>219</v>
      </c>
      <c r="E23029" s="34">
        <v>185</v>
      </c>
      <c r="F23029" s="34">
        <v>250</v>
      </c>
      <c r="G23029" s="34">
        <v>198</v>
      </c>
      <c r="H23029" s="34">
        <v>192</v>
      </c>
      <c r="I23029" s="34">
        <v>202</v>
      </c>
      <c r="J23029" s="34">
        <v>222</v>
      </c>
      <c r="K23029" s="34">
        <v>245</v>
      </c>
      <c r="L23029" s="34">
        <v>200</v>
      </c>
      <c r="M23029" s="34">
        <v>209</v>
      </c>
      <c r="N23029" s="34">
        <v>218</v>
      </c>
      <c r="O23029" s="34">
        <v>177</v>
      </c>
      <c r="P23029" s="34">
        <v>225</v>
      </c>
      <c r="Q23029" s="34">
        <v>299</v>
      </c>
      <c r="R23029" s="34">
        <v>303</v>
      </c>
      <c r="S23029" s="34">
        <v>269</v>
      </c>
      <c r="T23029" s="34">
        <v>232</v>
      </c>
      <c r="U23029" s="34">
        <v>251</v>
      </c>
      <c r="V23029" s="34">
        <v>211</v>
      </c>
      <c r="W23029" s="34">
        <v>292</v>
      </c>
      <c r="X23029" s="34">
        <v>299</v>
      </c>
      <c r="Y23029" s="34">
        <v>245</v>
      </c>
      <c r="Z23029" s="34">
        <v>297</v>
      </c>
      <c r="AA23029" s="34">
        <v>276</v>
      </c>
      <c r="AB23029" s="34">
        <v>308</v>
      </c>
      <c r="AC23029" s="34">
        <v>358</v>
      </c>
    </row>
    <row r="23030" spans="1:29" x14ac:dyDescent="0.2">
      <c r="A23030" s="34" t="s">
        <v>83523</v>
      </c>
      <c r="B23030" s="34">
        <v>398</v>
      </c>
      <c r="C23030" s="34">
        <v>334</v>
      </c>
      <c r="D23030" s="34">
        <v>347</v>
      </c>
      <c r="E23030" s="34">
        <v>399</v>
      </c>
      <c r="F23030" s="34">
        <v>345</v>
      </c>
      <c r="G23030" s="34">
        <v>375</v>
      </c>
      <c r="H23030" s="34">
        <v>325</v>
      </c>
      <c r="I23030" s="34">
        <v>304</v>
      </c>
      <c r="J23030" s="34">
        <v>322</v>
      </c>
      <c r="K23030" s="34">
        <v>383</v>
      </c>
      <c r="L23030" s="34">
        <v>384</v>
      </c>
      <c r="M23030" s="34">
        <v>350</v>
      </c>
      <c r="N23030" s="34">
        <v>381</v>
      </c>
      <c r="O23030" s="34">
        <v>312</v>
      </c>
      <c r="P23030" s="34">
        <v>390</v>
      </c>
      <c r="Q23030" s="34">
        <v>591</v>
      </c>
      <c r="R23030" s="34">
        <v>470</v>
      </c>
      <c r="S23030" s="34">
        <v>406</v>
      </c>
      <c r="T23030" s="34">
        <v>526</v>
      </c>
      <c r="U23030" s="34">
        <v>453</v>
      </c>
      <c r="V23030" s="34">
        <v>485</v>
      </c>
      <c r="W23030" s="34">
        <v>676</v>
      </c>
      <c r="X23030" s="34">
        <v>419</v>
      </c>
      <c r="Y23030" s="34">
        <v>639</v>
      </c>
      <c r="Z23030" s="34">
        <v>408</v>
      </c>
      <c r="AA23030" s="34">
        <v>498</v>
      </c>
      <c r="AB23030" s="34">
        <v>700</v>
      </c>
      <c r="AC23030" s="34">
        <v>677</v>
      </c>
    </row>
    <row r="23031" spans="1:29" x14ac:dyDescent="0.2">
      <c r="A23031" s="34" t="s">
        <v>83524</v>
      </c>
      <c r="B23031" s="34">
        <v>410</v>
      </c>
      <c r="C23031" s="34">
        <v>336</v>
      </c>
      <c r="D23031" s="34">
        <v>420</v>
      </c>
      <c r="E23031" s="34">
        <v>402</v>
      </c>
      <c r="F23031" s="34">
        <v>475</v>
      </c>
      <c r="G23031" s="34">
        <v>389</v>
      </c>
      <c r="H23031" s="34">
        <v>492</v>
      </c>
      <c r="I23031" s="34">
        <v>355</v>
      </c>
      <c r="J23031" s="34">
        <v>480</v>
      </c>
      <c r="K23031" s="34">
        <v>392</v>
      </c>
      <c r="L23031" s="34">
        <v>531</v>
      </c>
      <c r="M23031" s="34">
        <v>359</v>
      </c>
      <c r="N23031" s="34">
        <v>391</v>
      </c>
      <c r="O23031" s="34">
        <v>359</v>
      </c>
      <c r="P23031" s="34">
        <v>477</v>
      </c>
      <c r="Q23031" s="34">
        <v>562</v>
      </c>
      <c r="R23031" s="34">
        <v>630</v>
      </c>
      <c r="S23031" s="34">
        <v>509</v>
      </c>
      <c r="T23031" s="34">
        <v>631</v>
      </c>
      <c r="U23031" s="34">
        <v>423</v>
      </c>
      <c r="V23031" s="34">
        <v>585</v>
      </c>
      <c r="W23031" s="34">
        <v>525</v>
      </c>
      <c r="X23031" s="34">
        <v>575</v>
      </c>
      <c r="Y23031" s="34">
        <v>568</v>
      </c>
      <c r="Z23031" s="34">
        <v>534</v>
      </c>
      <c r="AA23031" s="34">
        <v>491</v>
      </c>
      <c r="AB23031" s="34">
        <v>655</v>
      </c>
      <c r="AC23031" s="34">
        <v>695</v>
      </c>
    </row>
    <row r="23032" spans="1:29" x14ac:dyDescent="0.2">
      <c r="A23032" s="34" t="s">
        <v>83525</v>
      </c>
      <c r="B23032" s="34">
        <v>52</v>
      </c>
      <c r="C23032" s="34">
        <v>80</v>
      </c>
      <c r="D23032" s="34">
        <v>81</v>
      </c>
      <c r="E23032" s="34">
        <v>82</v>
      </c>
      <c r="F23032" s="34">
        <v>106</v>
      </c>
      <c r="G23032" s="34">
        <v>50</v>
      </c>
      <c r="H23032" s="34">
        <v>99</v>
      </c>
      <c r="I23032" s="34">
        <v>66</v>
      </c>
      <c r="J23032" s="34">
        <v>89</v>
      </c>
      <c r="K23032" s="34">
        <v>61</v>
      </c>
      <c r="L23032" s="34">
        <v>71</v>
      </c>
      <c r="M23032" s="34">
        <v>58</v>
      </c>
      <c r="N23032" s="34">
        <v>79</v>
      </c>
      <c r="O23032" s="34">
        <v>51</v>
      </c>
      <c r="P23032" s="34">
        <v>95</v>
      </c>
      <c r="Q23032" s="34">
        <v>135</v>
      </c>
      <c r="R23032" s="34">
        <v>117</v>
      </c>
      <c r="S23032" s="34">
        <v>112</v>
      </c>
      <c r="T23032" s="34">
        <v>100</v>
      </c>
      <c r="U23032" s="34">
        <v>62</v>
      </c>
      <c r="V23032" s="34">
        <v>98</v>
      </c>
      <c r="W23032" s="34">
        <v>54</v>
      </c>
      <c r="X23032" s="34">
        <v>116</v>
      </c>
      <c r="Y23032" s="34">
        <v>67</v>
      </c>
      <c r="Z23032" s="34">
        <v>85</v>
      </c>
      <c r="AA23032" s="34">
        <v>123</v>
      </c>
      <c r="AB23032" s="34">
        <v>128</v>
      </c>
      <c r="AC23032" s="34">
        <v>96</v>
      </c>
    </row>
    <row r="23033" spans="1:29" x14ac:dyDescent="0.2">
      <c r="A23033" s="34" t="s">
        <v>83526</v>
      </c>
      <c r="B23033" s="34">
        <v>202</v>
      </c>
      <c r="C23033" s="34">
        <v>294</v>
      </c>
      <c r="D23033" s="34">
        <v>183</v>
      </c>
      <c r="E23033" s="34">
        <v>270</v>
      </c>
      <c r="F23033" s="34">
        <v>206</v>
      </c>
      <c r="G23033" s="34">
        <v>267</v>
      </c>
      <c r="H23033" s="34">
        <v>189</v>
      </c>
      <c r="I23033" s="34">
        <v>299</v>
      </c>
      <c r="J23033" s="34">
        <v>161</v>
      </c>
      <c r="K23033" s="34">
        <v>272</v>
      </c>
      <c r="L23033" s="34">
        <v>197</v>
      </c>
      <c r="M23033" s="34">
        <v>341</v>
      </c>
      <c r="N23033" s="34">
        <v>155</v>
      </c>
      <c r="O23033" s="34">
        <v>279</v>
      </c>
      <c r="P23033" s="34">
        <v>152</v>
      </c>
      <c r="Q23033" s="34">
        <v>379</v>
      </c>
      <c r="R23033" s="34">
        <v>242</v>
      </c>
      <c r="S23033" s="34">
        <v>319</v>
      </c>
      <c r="T23033" s="34">
        <v>270</v>
      </c>
      <c r="U23033" s="34">
        <v>302</v>
      </c>
      <c r="V23033" s="34">
        <v>186</v>
      </c>
      <c r="W23033" s="34">
        <v>374</v>
      </c>
      <c r="X23033" s="34">
        <v>146</v>
      </c>
      <c r="Y23033" s="34">
        <v>409</v>
      </c>
      <c r="Z23033" s="34">
        <v>176</v>
      </c>
      <c r="AA23033" s="34">
        <v>254</v>
      </c>
      <c r="AB23033" s="34">
        <v>254</v>
      </c>
      <c r="AC23033" s="34">
        <v>432</v>
      </c>
    </row>
    <row r="23034" spans="1:29" x14ac:dyDescent="0.2">
      <c r="A23034" s="34" t="s">
        <v>83527</v>
      </c>
      <c r="B23034" s="34">
        <v>108</v>
      </c>
      <c r="C23034" s="34">
        <v>157</v>
      </c>
      <c r="D23034" s="34">
        <v>151</v>
      </c>
      <c r="E23034" s="34">
        <v>184</v>
      </c>
      <c r="F23034" s="34">
        <v>172</v>
      </c>
      <c r="G23034" s="34">
        <v>161</v>
      </c>
      <c r="H23034" s="34">
        <v>180</v>
      </c>
      <c r="I23034" s="34">
        <v>171</v>
      </c>
      <c r="J23034" s="34">
        <v>157</v>
      </c>
      <c r="K23034" s="34">
        <v>205</v>
      </c>
      <c r="L23034" s="34">
        <v>105</v>
      </c>
      <c r="M23034" s="34">
        <v>174</v>
      </c>
      <c r="N23034" s="34">
        <v>161</v>
      </c>
      <c r="O23034" s="34">
        <v>143</v>
      </c>
      <c r="P23034" s="34">
        <v>120</v>
      </c>
      <c r="Q23034" s="34">
        <v>223</v>
      </c>
      <c r="R23034" s="34">
        <v>210</v>
      </c>
      <c r="S23034" s="34">
        <v>163</v>
      </c>
      <c r="T23034" s="34">
        <v>129</v>
      </c>
      <c r="U23034" s="34">
        <v>153</v>
      </c>
      <c r="V23034" s="34">
        <v>180</v>
      </c>
      <c r="W23034" s="34">
        <v>207</v>
      </c>
      <c r="X23034" s="34">
        <v>192</v>
      </c>
      <c r="Y23034" s="34">
        <v>198</v>
      </c>
      <c r="Z23034" s="34">
        <v>168</v>
      </c>
      <c r="AA23034" s="34">
        <v>223</v>
      </c>
      <c r="AB23034" s="34">
        <v>162</v>
      </c>
      <c r="AC23034" s="34">
        <v>232</v>
      </c>
    </row>
    <row r="23035" spans="1:29" x14ac:dyDescent="0.2">
      <c r="A23035" s="34" t="s">
        <v>83528</v>
      </c>
      <c r="B23035" s="34">
        <v>317</v>
      </c>
      <c r="C23035" s="34">
        <v>249</v>
      </c>
      <c r="D23035" s="34">
        <v>275</v>
      </c>
      <c r="E23035" s="34">
        <v>271</v>
      </c>
      <c r="F23035" s="34">
        <v>335</v>
      </c>
      <c r="G23035" s="34">
        <v>285</v>
      </c>
      <c r="H23035" s="34">
        <v>343</v>
      </c>
      <c r="I23035" s="34">
        <v>266</v>
      </c>
      <c r="J23035" s="34">
        <v>334</v>
      </c>
      <c r="K23035" s="34">
        <v>330</v>
      </c>
      <c r="L23035" s="34">
        <v>315</v>
      </c>
      <c r="M23035" s="34">
        <v>263</v>
      </c>
      <c r="N23035" s="34">
        <v>293</v>
      </c>
      <c r="O23035" s="34">
        <v>267</v>
      </c>
      <c r="P23035" s="34">
        <v>301</v>
      </c>
      <c r="Q23035" s="34">
        <v>458</v>
      </c>
      <c r="R23035" s="34">
        <v>468</v>
      </c>
      <c r="S23035" s="34">
        <v>348</v>
      </c>
      <c r="T23035" s="34">
        <v>360</v>
      </c>
      <c r="U23035" s="34">
        <v>335</v>
      </c>
      <c r="V23035" s="34">
        <v>480</v>
      </c>
      <c r="W23035" s="34">
        <v>524</v>
      </c>
      <c r="X23035" s="34">
        <v>401</v>
      </c>
      <c r="Y23035" s="34">
        <v>431</v>
      </c>
      <c r="Z23035" s="34">
        <v>318</v>
      </c>
      <c r="AA23035" s="34">
        <v>400</v>
      </c>
      <c r="AB23035" s="34">
        <v>413</v>
      </c>
      <c r="AC23035" s="34">
        <v>503</v>
      </c>
    </row>
    <row r="23036" spans="1:29" x14ac:dyDescent="0.2">
      <c r="A23036" s="34" t="s">
        <v>83529</v>
      </c>
      <c r="B23036" s="34">
        <v>809</v>
      </c>
      <c r="C23036" s="34">
        <v>540</v>
      </c>
      <c r="D23036" s="34">
        <v>778</v>
      </c>
      <c r="E23036" s="34">
        <v>561</v>
      </c>
      <c r="F23036" s="34">
        <v>987</v>
      </c>
      <c r="G23036" s="34">
        <v>569</v>
      </c>
      <c r="H23036" s="34">
        <v>919</v>
      </c>
      <c r="I23036" s="34">
        <v>540</v>
      </c>
      <c r="J23036" s="34">
        <v>966</v>
      </c>
      <c r="K23036" s="34">
        <v>503</v>
      </c>
      <c r="L23036" s="34">
        <v>956</v>
      </c>
      <c r="M23036" s="34">
        <v>516</v>
      </c>
      <c r="N23036" s="34">
        <v>745</v>
      </c>
      <c r="O23036" s="34">
        <v>529</v>
      </c>
      <c r="P23036" s="34">
        <v>900</v>
      </c>
      <c r="Q23036" s="34">
        <v>892</v>
      </c>
      <c r="R23036" s="34">
        <v>1247</v>
      </c>
      <c r="S23036" s="34">
        <v>751</v>
      </c>
      <c r="T23036" s="34">
        <v>1325</v>
      </c>
      <c r="U23036" s="34">
        <v>643</v>
      </c>
      <c r="V23036" s="34">
        <v>1150</v>
      </c>
      <c r="W23036" s="34">
        <v>854</v>
      </c>
      <c r="X23036" s="34">
        <v>1083</v>
      </c>
      <c r="Y23036" s="34">
        <v>1004</v>
      </c>
      <c r="Z23036" s="34">
        <v>1020</v>
      </c>
      <c r="AA23036" s="34">
        <v>658</v>
      </c>
      <c r="AB23036" s="34">
        <v>1372</v>
      </c>
      <c r="AC23036" s="34">
        <v>962</v>
      </c>
    </row>
    <row r="23037" spans="1:29" x14ac:dyDescent="0.2">
      <c r="A23037" s="34" t="s">
        <v>83530</v>
      </c>
      <c r="B23037" s="34">
        <v>220</v>
      </c>
      <c r="C23037" s="34">
        <v>189</v>
      </c>
      <c r="D23037" s="34">
        <v>222</v>
      </c>
      <c r="E23037" s="34">
        <v>214</v>
      </c>
      <c r="F23037" s="34">
        <v>279</v>
      </c>
      <c r="G23037" s="34">
        <v>228</v>
      </c>
      <c r="H23037" s="34">
        <v>212</v>
      </c>
      <c r="I23037" s="34">
        <v>193</v>
      </c>
      <c r="J23037" s="34">
        <v>246</v>
      </c>
      <c r="K23037" s="34">
        <v>205</v>
      </c>
      <c r="L23037" s="34">
        <v>239</v>
      </c>
      <c r="M23037" s="34">
        <v>177</v>
      </c>
      <c r="N23037" s="34">
        <v>228</v>
      </c>
      <c r="O23037" s="34">
        <v>198</v>
      </c>
      <c r="P23037" s="34">
        <v>223</v>
      </c>
      <c r="Q23037" s="34">
        <v>299</v>
      </c>
      <c r="R23037" s="34">
        <v>317</v>
      </c>
      <c r="S23037" s="34">
        <v>271</v>
      </c>
      <c r="T23037" s="34">
        <v>303</v>
      </c>
      <c r="U23037" s="34">
        <v>220</v>
      </c>
      <c r="V23037" s="34">
        <v>324</v>
      </c>
      <c r="W23037" s="34">
        <v>359</v>
      </c>
      <c r="X23037" s="34">
        <v>284</v>
      </c>
      <c r="Y23037" s="34">
        <v>322</v>
      </c>
      <c r="Z23037" s="34">
        <v>237</v>
      </c>
      <c r="AA23037" s="34">
        <v>277</v>
      </c>
      <c r="AB23037" s="34">
        <v>419</v>
      </c>
      <c r="AC23037" s="34">
        <v>285</v>
      </c>
    </row>
    <row r="23038" spans="1:29" x14ac:dyDescent="0.2">
      <c r="A23038" s="34" t="s">
        <v>83531</v>
      </c>
      <c r="B23038" s="34">
        <v>79</v>
      </c>
      <c r="C23038" s="34">
        <v>119</v>
      </c>
      <c r="D23038" s="34">
        <v>100</v>
      </c>
      <c r="E23038" s="34">
        <v>104</v>
      </c>
      <c r="F23038" s="34">
        <v>123</v>
      </c>
      <c r="G23038" s="34">
        <v>94</v>
      </c>
      <c r="H23038" s="34">
        <v>105</v>
      </c>
      <c r="I23038" s="34">
        <v>74</v>
      </c>
      <c r="J23038" s="34">
        <v>103</v>
      </c>
      <c r="K23038" s="34">
        <v>95</v>
      </c>
      <c r="L23038" s="34">
        <v>45</v>
      </c>
      <c r="M23038" s="34">
        <v>81</v>
      </c>
      <c r="N23038" s="34">
        <v>103</v>
      </c>
      <c r="O23038" s="34">
        <v>73</v>
      </c>
      <c r="P23038" s="34">
        <v>94</v>
      </c>
      <c r="Q23038" s="34">
        <v>119</v>
      </c>
      <c r="R23038" s="34">
        <v>103</v>
      </c>
      <c r="S23038" s="34">
        <v>115</v>
      </c>
      <c r="T23038" s="34">
        <v>84</v>
      </c>
      <c r="U23038" s="34">
        <v>77</v>
      </c>
      <c r="V23038" s="34">
        <v>95</v>
      </c>
      <c r="W23038" s="34">
        <v>102</v>
      </c>
      <c r="X23038" s="34">
        <v>112</v>
      </c>
      <c r="Y23038" s="34">
        <v>76</v>
      </c>
      <c r="Z23038" s="34">
        <v>113</v>
      </c>
      <c r="AA23038" s="34">
        <v>92</v>
      </c>
      <c r="AB23038" s="34">
        <v>71</v>
      </c>
      <c r="AC23038" s="34">
        <v>189</v>
      </c>
    </row>
    <row r="23039" spans="1:29" x14ac:dyDescent="0.2">
      <c r="A23039" s="34" t="s">
        <v>83532</v>
      </c>
      <c r="B23039" s="34">
        <v>964</v>
      </c>
      <c r="C23039" s="34">
        <v>755</v>
      </c>
      <c r="D23039" s="34">
        <v>900</v>
      </c>
      <c r="E23039" s="34">
        <v>774</v>
      </c>
      <c r="F23039" s="34">
        <v>1055</v>
      </c>
      <c r="G23039" s="34">
        <v>850</v>
      </c>
      <c r="H23039" s="34">
        <v>972</v>
      </c>
      <c r="I23039" s="34">
        <v>678</v>
      </c>
      <c r="J23039" s="34">
        <v>1120</v>
      </c>
      <c r="K23039" s="34">
        <v>744</v>
      </c>
      <c r="L23039" s="34">
        <v>1161</v>
      </c>
      <c r="M23039" s="34">
        <v>774</v>
      </c>
      <c r="N23039" s="34">
        <v>878</v>
      </c>
      <c r="O23039" s="34">
        <v>711</v>
      </c>
      <c r="P23039" s="34">
        <v>1077</v>
      </c>
      <c r="Q23039" s="34">
        <v>1227</v>
      </c>
      <c r="R23039" s="34">
        <v>1438</v>
      </c>
      <c r="S23039" s="34">
        <v>903</v>
      </c>
      <c r="T23039" s="34">
        <v>1445</v>
      </c>
      <c r="U23039" s="34">
        <v>867</v>
      </c>
      <c r="V23039" s="34">
        <v>1326</v>
      </c>
      <c r="W23039" s="34">
        <v>1203</v>
      </c>
      <c r="X23039" s="34">
        <v>1299</v>
      </c>
      <c r="Y23039" s="34">
        <v>1197</v>
      </c>
      <c r="Z23039" s="34">
        <v>1046</v>
      </c>
      <c r="AA23039" s="34">
        <v>1042</v>
      </c>
      <c r="AB23039" s="34">
        <v>1770</v>
      </c>
      <c r="AC23039" s="34">
        <v>1429</v>
      </c>
    </row>
    <row r="23040" spans="1:29" x14ac:dyDescent="0.2">
      <c r="A23040" s="34" t="s">
        <v>83533</v>
      </c>
      <c r="B23040" s="34">
        <v>109</v>
      </c>
      <c r="C23040" s="34">
        <v>61</v>
      </c>
      <c r="D23040" s="34">
        <v>71</v>
      </c>
      <c r="E23040" s="34">
        <v>55</v>
      </c>
      <c r="F23040" s="34">
        <v>108</v>
      </c>
      <c r="G23040" s="34">
        <v>68</v>
      </c>
      <c r="H23040" s="34">
        <v>84</v>
      </c>
      <c r="I23040" s="34">
        <v>54</v>
      </c>
      <c r="J23040" s="34">
        <v>73</v>
      </c>
      <c r="K23040" s="34">
        <v>86</v>
      </c>
      <c r="L23040" s="34">
        <v>48</v>
      </c>
      <c r="M23040" s="34">
        <v>64</v>
      </c>
      <c r="N23040" s="34">
        <v>52</v>
      </c>
      <c r="O23040" s="34">
        <v>45</v>
      </c>
      <c r="P23040" s="34">
        <v>83</v>
      </c>
      <c r="Q23040" s="34">
        <v>118</v>
      </c>
      <c r="R23040" s="34">
        <v>75</v>
      </c>
      <c r="S23040" s="34">
        <v>76</v>
      </c>
      <c r="T23040" s="34">
        <v>73</v>
      </c>
      <c r="U23040" s="34">
        <v>74</v>
      </c>
      <c r="V23040" s="34">
        <v>86</v>
      </c>
      <c r="W23040" s="34">
        <v>71</v>
      </c>
      <c r="X23040" s="34">
        <v>120</v>
      </c>
      <c r="Y23040" s="34">
        <v>69</v>
      </c>
      <c r="Z23040" s="34">
        <v>98</v>
      </c>
      <c r="AA23040" s="34">
        <v>104</v>
      </c>
      <c r="AB23040" s="34">
        <v>86</v>
      </c>
      <c r="AC23040" s="34">
        <v>122</v>
      </c>
    </row>
    <row r="23041" spans="1:29" x14ac:dyDescent="0.2">
      <c r="A23041" s="34" t="s">
        <v>83534</v>
      </c>
      <c r="B23041" s="34">
        <v>148</v>
      </c>
      <c r="C23041" s="34">
        <v>222</v>
      </c>
      <c r="D23041" s="34">
        <v>279</v>
      </c>
      <c r="E23041" s="34">
        <v>169</v>
      </c>
      <c r="F23041" s="34">
        <v>233</v>
      </c>
      <c r="G23041" s="34">
        <v>228</v>
      </c>
      <c r="H23041" s="34">
        <v>227</v>
      </c>
      <c r="I23041" s="34">
        <v>192</v>
      </c>
      <c r="J23041" s="34">
        <v>198</v>
      </c>
      <c r="K23041" s="34">
        <v>216</v>
      </c>
      <c r="L23041" s="34">
        <v>173</v>
      </c>
      <c r="M23041" s="34">
        <v>150</v>
      </c>
      <c r="N23041" s="34">
        <v>250</v>
      </c>
      <c r="O23041" s="34">
        <v>149</v>
      </c>
      <c r="P23041" s="34">
        <v>207</v>
      </c>
      <c r="Q23041" s="34">
        <v>236</v>
      </c>
      <c r="R23041" s="34">
        <v>230</v>
      </c>
      <c r="S23041" s="34">
        <v>253</v>
      </c>
      <c r="T23041" s="34">
        <v>198</v>
      </c>
      <c r="U23041" s="34">
        <v>185</v>
      </c>
      <c r="V23041" s="34">
        <v>247</v>
      </c>
      <c r="W23041" s="34">
        <v>181</v>
      </c>
      <c r="X23041" s="34">
        <v>262</v>
      </c>
      <c r="Y23041" s="34">
        <v>210</v>
      </c>
      <c r="Z23041" s="34">
        <v>236</v>
      </c>
      <c r="AA23041" s="34">
        <v>216</v>
      </c>
      <c r="AB23041" s="34">
        <v>244</v>
      </c>
      <c r="AC23041" s="34">
        <v>332</v>
      </c>
    </row>
    <row r="23042" spans="1:29" x14ac:dyDescent="0.2">
      <c r="A23042" s="34" t="s">
        <v>83535</v>
      </c>
      <c r="B23042" s="34">
        <v>208</v>
      </c>
      <c r="C23042" s="34">
        <v>201</v>
      </c>
      <c r="D23042" s="34">
        <v>333</v>
      </c>
      <c r="E23042" s="34">
        <v>266</v>
      </c>
      <c r="F23042" s="34">
        <v>313</v>
      </c>
      <c r="G23042" s="34">
        <v>230</v>
      </c>
      <c r="H23042" s="34">
        <v>328</v>
      </c>
      <c r="I23042" s="34">
        <v>242</v>
      </c>
      <c r="J23042" s="34">
        <v>307</v>
      </c>
      <c r="K23042" s="34">
        <v>301</v>
      </c>
      <c r="L23042" s="34">
        <v>209</v>
      </c>
      <c r="M23042" s="34">
        <v>205</v>
      </c>
      <c r="N23042" s="34">
        <v>255</v>
      </c>
      <c r="O23042" s="34">
        <v>261</v>
      </c>
      <c r="P23042" s="34">
        <v>237</v>
      </c>
      <c r="Q23042" s="34">
        <v>318</v>
      </c>
      <c r="R23042" s="34">
        <v>380</v>
      </c>
      <c r="S23042" s="34">
        <v>327</v>
      </c>
      <c r="T23042" s="34">
        <v>322</v>
      </c>
      <c r="U23042" s="34">
        <v>300</v>
      </c>
      <c r="V23042" s="34">
        <v>355</v>
      </c>
      <c r="W23042" s="34">
        <v>279</v>
      </c>
      <c r="X23042" s="34">
        <v>344</v>
      </c>
      <c r="Y23042" s="34">
        <v>267</v>
      </c>
      <c r="Z23042" s="34">
        <v>272</v>
      </c>
      <c r="AA23042" s="34">
        <v>314</v>
      </c>
      <c r="AB23042" s="34">
        <v>412</v>
      </c>
      <c r="AC23042" s="34">
        <v>397</v>
      </c>
    </row>
    <row r="23043" spans="1:29" x14ac:dyDescent="0.2">
      <c r="A23043" s="34" t="s">
        <v>83536</v>
      </c>
      <c r="B23043" s="34">
        <v>225</v>
      </c>
      <c r="C23043" s="34">
        <v>188</v>
      </c>
      <c r="D23043" s="34">
        <v>189</v>
      </c>
      <c r="E23043" s="34">
        <v>192</v>
      </c>
      <c r="F23043" s="34">
        <v>232</v>
      </c>
      <c r="G23043" s="34">
        <v>181</v>
      </c>
      <c r="H23043" s="34">
        <v>203</v>
      </c>
      <c r="I23043" s="34">
        <v>222</v>
      </c>
      <c r="J23043" s="34">
        <v>191</v>
      </c>
      <c r="K23043" s="34">
        <v>196</v>
      </c>
      <c r="L23043" s="34">
        <v>200</v>
      </c>
      <c r="M23043" s="34">
        <v>185</v>
      </c>
      <c r="N23043" s="34">
        <v>188</v>
      </c>
      <c r="O23043" s="34">
        <v>165</v>
      </c>
      <c r="P23043" s="34">
        <v>178</v>
      </c>
      <c r="Q23043" s="34">
        <v>220</v>
      </c>
      <c r="R23043" s="34">
        <v>250</v>
      </c>
      <c r="S23043" s="34">
        <v>219</v>
      </c>
      <c r="T23043" s="34">
        <v>281</v>
      </c>
      <c r="U23043" s="34">
        <v>207</v>
      </c>
      <c r="V23043" s="34">
        <v>261</v>
      </c>
      <c r="W23043" s="34">
        <v>261</v>
      </c>
      <c r="X23043" s="34">
        <v>293</v>
      </c>
      <c r="Y23043" s="34">
        <v>266</v>
      </c>
      <c r="Z23043" s="34">
        <v>239</v>
      </c>
      <c r="AA23043" s="34">
        <v>243</v>
      </c>
      <c r="AB23043" s="34">
        <v>267</v>
      </c>
      <c r="AC23043" s="34">
        <v>311</v>
      </c>
    </row>
    <row r="23044" spans="1:29" x14ac:dyDescent="0.2">
      <c r="A23044" s="34" t="s">
        <v>83537</v>
      </c>
      <c r="B23044" s="34">
        <v>186</v>
      </c>
      <c r="C23044" s="34">
        <v>225</v>
      </c>
      <c r="D23044" s="34">
        <v>267</v>
      </c>
      <c r="E23044" s="34">
        <v>234</v>
      </c>
      <c r="F23044" s="34">
        <v>317</v>
      </c>
      <c r="G23044" s="34">
        <v>158</v>
      </c>
      <c r="H23044" s="34">
        <v>267</v>
      </c>
      <c r="I23044" s="34">
        <v>180</v>
      </c>
      <c r="J23044" s="34">
        <v>297</v>
      </c>
      <c r="K23044" s="34">
        <v>191</v>
      </c>
      <c r="L23044" s="34">
        <v>153</v>
      </c>
      <c r="M23044" s="34">
        <v>146</v>
      </c>
      <c r="N23044" s="34">
        <v>250</v>
      </c>
      <c r="O23044" s="34">
        <v>226</v>
      </c>
      <c r="P23044" s="34">
        <v>224</v>
      </c>
      <c r="Q23044" s="34">
        <v>248</v>
      </c>
      <c r="R23044" s="34">
        <v>289</v>
      </c>
      <c r="S23044" s="34">
        <v>247</v>
      </c>
      <c r="T23044" s="34">
        <v>228</v>
      </c>
      <c r="U23044" s="34">
        <v>193</v>
      </c>
      <c r="V23044" s="34">
        <v>242</v>
      </c>
      <c r="W23044" s="34">
        <v>200</v>
      </c>
      <c r="X23044" s="34">
        <v>335</v>
      </c>
      <c r="Y23044" s="34">
        <v>208</v>
      </c>
      <c r="Z23044" s="34">
        <v>332</v>
      </c>
      <c r="AA23044" s="34">
        <v>244</v>
      </c>
      <c r="AB23044" s="34">
        <v>280</v>
      </c>
      <c r="AC23044" s="34">
        <v>347</v>
      </c>
    </row>
    <row r="23045" spans="1:29" x14ac:dyDescent="0.2">
      <c r="A23045" s="34" t="s">
        <v>83538</v>
      </c>
      <c r="B23045" s="34">
        <v>228</v>
      </c>
      <c r="C23045" s="34">
        <v>209</v>
      </c>
      <c r="D23045" s="34">
        <v>361</v>
      </c>
      <c r="E23045" s="34">
        <v>295</v>
      </c>
      <c r="F23045" s="34">
        <v>359</v>
      </c>
      <c r="G23045" s="34">
        <v>304</v>
      </c>
      <c r="H23045" s="34">
        <v>310</v>
      </c>
      <c r="I23045" s="34">
        <v>205</v>
      </c>
      <c r="J23045" s="34">
        <v>340</v>
      </c>
      <c r="K23045" s="34">
        <v>283</v>
      </c>
      <c r="L23045" s="34">
        <v>274</v>
      </c>
      <c r="M23045" s="34">
        <v>254</v>
      </c>
      <c r="N23045" s="34">
        <v>280</v>
      </c>
      <c r="O23045" s="34">
        <v>257</v>
      </c>
      <c r="P23045" s="34">
        <v>300</v>
      </c>
      <c r="Q23045" s="34">
        <v>342</v>
      </c>
      <c r="R23045" s="34">
        <v>394</v>
      </c>
      <c r="S23045" s="34">
        <v>292</v>
      </c>
      <c r="T23045" s="34">
        <v>374</v>
      </c>
      <c r="U23045" s="34">
        <v>268</v>
      </c>
      <c r="V23045" s="34">
        <v>419</v>
      </c>
      <c r="W23045" s="34">
        <v>252</v>
      </c>
      <c r="X23045" s="34">
        <v>403</v>
      </c>
      <c r="Y23045" s="34">
        <v>295</v>
      </c>
      <c r="Z23045" s="34">
        <v>354</v>
      </c>
      <c r="AA23045" s="34">
        <v>339</v>
      </c>
      <c r="AB23045" s="34">
        <v>433</v>
      </c>
      <c r="AC23045" s="34">
        <v>411</v>
      </c>
    </row>
    <row r="23046" spans="1:29" x14ac:dyDescent="0.2">
      <c r="A23046" s="34" t="s">
        <v>83539</v>
      </c>
      <c r="B23046" s="34">
        <v>97</v>
      </c>
      <c r="C23046" s="34">
        <v>123</v>
      </c>
      <c r="D23046" s="34">
        <v>117</v>
      </c>
      <c r="E23046" s="34">
        <v>141</v>
      </c>
      <c r="F23046" s="34">
        <v>163</v>
      </c>
      <c r="G23046" s="34">
        <v>173</v>
      </c>
      <c r="H23046" s="34">
        <v>141</v>
      </c>
      <c r="I23046" s="34">
        <v>101</v>
      </c>
      <c r="J23046" s="34">
        <v>116</v>
      </c>
      <c r="K23046" s="34">
        <v>141</v>
      </c>
      <c r="L23046" s="34">
        <v>91</v>
      </c>
      <c r="M23046" s="34">
        <v>101</v>
      </c>
      <c r="N23046" s="34">
        <v>100</v>
      </c>
      <c r="O23046" s="34">
        <v>90</v>
      </c>
      <c r="P23046" s="34">
        <v>138</v>
      </c>
      <c r="Q23046" s="34">
        <v>138</v>
      </c>
      <c r="R23046" s="34">
        <v>152</v>
      </c>
      <c r="S23046" s="34">
        <v>111</v>
      </c>
      <c r="T23046" s="34">
        <v>136</v>
      </c>
      <c r="U23046" s="34">
        <v>124</v>
      </c>
      <c r="V23046" s="34">
        <v>160</v>
      </c>
      <c r="W23046" s="34">
        <v>129</v>
      </c>
      <c r="X23046" s="34">
        <v>144</v>
      </c>
      <c r="Y23046" s="34">
        <v>151</v>
      </c>
      <c r="Z23046" s="34">
        <v>146</v>
      </c>
      <c r="AA23046" s="34">
        <v>147</v>
      </c>
      <c r="AB23046" s="34">
        <v>167</v>
      </c>
      <c r="AC23046" s="34">
        <v>180</v>
      </c>
    </row>
    <row r="23047" spans="1:29" x14ac:dyDescent="0.2">
      <c r="A23047" s="34" t="s">
        <v>83540</v>
      </c>
      <c r="B23047" s="34">
        <v>186</v>
      </c>
      <c r="C23047" s="34">
        <v>135</v>
      </c>
      <c r="D23047" s="34">
        <v>109</v>
      </c>
      <c r="E23047" s="34">
        <v>99</v>
      </c>
      <c r="F23047" s="34">
        <v>145</v>
      </c>
      <c r="G23047" s="34">
        <v>142</v>
      </c>
      <c r="H23047" s="34">
        <v>182</v>
      </c>
      <c r="I23047" s="34">
        <v>141</v>
      </c>
      <c r="J23047" s="34">
        <v>130</v>
      </c>
      <c r="K23047" s="34">
        <v>194</v>
      </c>
      <c r="L23047" s="34">
        <v>133</v>
      </c>
      <c r="M23047" s="34">
        <v>125</v>
      </c>
      <c r="N23047" s="34">
        <v>97</v>
      </c>
      <c r="O23047" s="34">
        <v>153</v>
      </c>
      <c r="P23047" s="34">
        <v>127</v>
      </c>
      <c r="Q23047" s="34">
        <v>195</v>
      </c>
      <c r="R23047" s="34">
        <v>196</v>
      </c>
      <c r="S23047" s="34">
        <v>191</v>
      </c>
      <c r="T23047" s="34">
        <v>208</v>
      </c>
      <c r="U23047" s="34">
        <v>145</v>
      </c>
      <c r="V23047" s="34">
        <v>200</v>
      </c>
      <c r="W23047" s="34">
        <v>216</v>
      </c>
      <c r="X23047" s="34">
        <v>199</v>
      </c>
      <c r="Y23047" s="34">
        <v>178</v>
      </c>
      <c r="Z23047" s="34">
        <v>141</v>
      </c>
      <c r="AA23047" s="34">
        <v>177</v>
      </c>
      <c r="AB23047" s="34">
        <v>174</v>
      </c>
      <c r="AC23047" s="34">
        <v>266</v>
      </c>
    </row>
    <row r="23048" spans="1:29" x14ac:dyDescent="0.2">
      <c r="A23048" s="34" t="s">
        <v>83541</v>
      </c>
      <c r="B23048" s="34">
        <v>126</v>
      </c>
      <c r="C23048" s="34">
        <v>69</v>
      </c>
      <c r="D23048" s="34">
        <v>73</v>
      </c>
      <c r="E23048" s="34">
        <v>71</v>
      </c>
      <c r="F23048" s="34">
        <v>72</v>
      </c>
      <c r="G23048" s="34">
        <v>94</v>
      </c>
      <c r="H23048" s="34">
        <v>72</v>
      </c>
      <c r="I23048" s="34">
        <v>85</v>
      </c>
      <c r="J23048" s="34">
        <v>88</v>
      </c>
      <c r="K23048" s="34">
        <v>68</v>
      </c>
      <c r="L23048" s="34">
        <v>82</v>
      </c>
      <c r="M23048" s="34">
        <v>65</v>
      </c>
      <c r="N23048" s="34">
        <v>99</v>
      </c>
      <c r="O23048" s="34">
        <v>80</v>
      </c>
      <c r="P23048" s="34">
        <v>91</v>
      </c>
      <c r="Q23048" s="34">
        <v>103</v>
      </c>
      <c r="R23048" s="34">
        <v>137</v>
      </c>
      <c r="S23048" s="34">
        <v>94</v>
      </c>
      <c r="T23048" s="34">
        <v>118</v>
      </c>
      <c r="U23048" s="34">
        <v>80</v>
      </c>
      <c r="V23048" s="34">
        <v>82</v>
      </c>
      <c r="W23048" s="34">
        <v>125</v>
      </c>
      <c r="X23048" s="34">
        <v>75</v>
      </c>
      <c r="Y23048" s="34">
        <v>108</v>
      </c>
      <c r="Z23048" s="34">
        <v>82</v>
      </c>
      <c r="AA23048" s="34">
        <v>97</v>
      </c>
      <c r="AB23048" s="34">
        <v>152</v>
      </c>
      <c r="AC23048" s="34">
        <v>111</v>
      </c>
    </row>
    <row r="23049" spans="1:29" x14ac:dyDescent="0.2">
      <c r="A23049" s="34" t="s">
        <v>83542</v>
      </c>
      <c r="B23049" s="34">
        <v>79</v>
      </c>
      <c r="C23049" s="34">
        <v>78</v>
      </c>
      <c r="D23049" s="34">
        <v>70</v>
      </c>
      <c r="E23049" s="34">
        <v>78</v>
      </c>
      <c r="F23049" s="34">
        <v>80</v>
      </c>
      <c r="G23049" s="34">
        <v>89</v>
      </c>
      <c r="H23049" s="34">
        <v>59</v>
      </c>
      <c r="I23049" s="34">
        <v>89</v>
      </c>
      <c r="J23049" s="34">
        <v>73</v>
      </c>
      <c r="K23049" s="34">
        <v>83</v>
      </c>
      <c r="L23049" s="34">
        <v>43</v>
      </c>
      <c r="M23049" s="34">
        <v>53</v>
      </c>
      <c r="N23049" s="34">
        <v>81</v>
      </c>
      <c r="O23049" s="34">
        <v>86</v>
      </c>
      <c r="P23049" s="34">
        <v>90</v>
      </c>
      <c r="Q23049" s="34">
        <v>93</v>
      </c>
      <c r="R23049" s="34">
        <v>97</v>
      </c>
      <c r="S23049" s="34">
        <v>124</v>
      </c>
      <c r="T23049" s="34">
        <v>46</v>
      </c>
      <c r="U23049" s="34">
        <v>68</v>
      </c>
      <c r="V23049" s="34">
        <v>71</v>
      </c>
      <c r="W23049" s="34">
        <v>95</v>
      </c>
      <c r="X23049" s="34">
        <v>106</v>
      </c>
      <c r="Y23049" s="34">
        <v>98</v>
      </c>
      <c r="Z23049" s="34">
        <v>100</v>
      </c>
      <c r="AA23049" s="34">
        <v>121</v>
      </c>
      <c r="AB23049" s="34">
        <v>75</v>
      </c>
      <c r="AC23049" s="34">
        <v>120</v>
      </c>
    </row>
    <row r="23050" spans="1:29" x14ac:dyDescent="0.2">
      <c r="A23050" s="34" t="s">
        <v>83543</v>
      </c>
      <c r="B23050" s="34">
        <v>188</v>
      </c>
      <c r="C23050" s="34">
        <v>75</v>
      </c>
      <c r="D23050" s="34">
        <v>120</v>
      </c>
      <c r="E23050" s="34">
        <v>86</v>
      </c>
      <c r="F23050" s="34">
        <v>108</v>
      </c>
      <c r="G23050" s="34">
        <v>58</v>
      </c>
      <c r="H23050" s="34">
        <v>99</v>
      </c>
      <c r="I23050" s="34">
        <v>77</v>
      </c>
      <c r="J23050" s="34">
        <v>109</v>
      </c>
      <c r="K23050" s="34">
        <v>95</v>
      </c>
      <c r="L23050" s="34">
        <v>128</v>
      </c>
      <c r="M23050" s="34">
        <v>97</v>
      </c>
      <c r="N23050" s="34">
        <v>124</v>
      </c>
      <c r="O23050" s="34">
        <v>91</v>
      </c>
      <c r="P23050" s="34">
        <v>139</v>
      </c>
      <c r="Q23050" s="34">
        <v>141</v>
      </c>
      <c r="R23050" s="34">
        <v>184</v>
      </c>
      <c r="S23050" s="34">
        <v>126</v>
      </c>
      <c r="T23050" s="34">
        <v>133</v>
      </c>
      <c r="U23050" s="34">
        <v>104</v>
      </c>
      <c r="V23050" s="34">
        <v>170</v>
      </c>
      <c r="W23050" s="34">
        <v>152</v>
      </c>
      <c r="X23050" s="34">
        <v>149</v>
      </c>
      <c r="Y23050" s="34">
        <v>156</v>
      </c>
      <c r="Z23050" s="34">
        <v>119</v>
      </c>
      <c r="AA23050" s="34">
        <v>125</v>
      </c>
      <c r="AB23050" s="34">
        <v>186</v>
      </c>
      <c r="AC23050" s="34">
        <v>164</v>
      </c>
    </row>
    <row r="23051" spans="1:29" x14ac:dyDescent="0.2">
      <c r="A23051" s="34" t="s">
        <v>83544</v>
      </c>
      <c r="B23051" s="34">
        <v>119</v>
      </c>
      <c r="C23051" s="34">
        <v>123</v>
      </c>
      <c r="D23051" s="34">
        <v>154</v>
      </c>
      <c r="E23051" s="34">
        <v>158</v>
      </c>
      <c r="F23051" s="34">
        <v>163</v>
      </c>
      <c r="G23051" s="34">
        <v>175</v>
      </c>
      <c r="H23051" s="34">
        <v>137</v>
      </c>
      <c r="I23051" s="34">
        <v>141</v>
      </c>
      <c r="J23051" s="34">
        <v>129</v>
      </c>
      <c r="K23051" s="34">
        <v>153</v>
      </c>
      <c r="L23051" s="34">
        <v>126</v>
      </c>
      <c r="M23051" s="34">
        <v>137</v>
      </c>
      <c r="N23051" s="34">
        <v>129</v>
      </c>
      <c r="O23051" s="34">
        <v>123</v>
      </c>
      <c r="P23051" s="34">
        <v>156</v>
      </c>
      <c r="Q23051" s="34">
        <v>165</v>
      </c>
      <c r="R23051" s="34">
        <v>199</v>
      </c>
      <c r="S23051" s="34">
        <v>184</v>
      </c>
      <c r="T23051" s="34">
        <v>151</v>
      </c>
      <c r="U23051" s="34">
        <v>124</v>
      </c>
      <c r="V23051" s="34">
        <v>153</v>
      </c>
      <c r="W23051" s="34">
        <v>162</v>
      </c>
      <c r="X23051" s="34">
        <v>170</v>
      </c>
      <c r="Y23051" s="34">
        <v>186</v>
      </c>
      <c r="Z23051" s="34">
        <v>174</v>
      </c>
      <c r="AA23051" s="34">
        <v>178</v>
      </c>
      <c r="AB23051" s="34">
        <v>228</v>
      </c>
      <c r="AC23051" s="34">
        <v>216</v>
      </c>
    </row>
    <row r="23052" spans="1:29" x14ac:dyDescent="0.2">
      <c r="A23052" s="34" t="s">
        <v>83545</v>
      </c>
      <c r="B23052" s="34">
        <v>270</v>
      </c>
      <c r="C23052" s="34">
        <v>264</v>
      </c>
      <c r="D23052" s="34">
        <v>254</v>
      </c>
      <c r="E23052" s="34">
        <v>287</v>
      </c>
      <c r="F23052" s="34">
        <v>251</v>
      </c>
      <c r="G23052" s="34">
        <v>220</v>
      </c>
      <c r="H23052" s="34">
        <v>298</v>
      </c>
      <c r="I23052" s="34">
        <v>249</v>
      </c>
      <c r="J23052" s="34">
        <v>246</v>
      </c>
      <c r="K23052" s="34">
        <v>232</v>
      </c>
      <c r="L23052" s="34">
        <v>250</v>
      </c>
      <c r="M23052" s="34">
        <v>247</v>
      </c>
      <c r="N23052" s="34">
        <v>248</v>
      </c>
      <c r="O23052" s="34">
        <v>271</v>
      </c>
      <c r="P23052" s="34">
        <v>225</v>
      </c>
      <c r="Q23052" s="34">
        <v>360</v>
      </c>
      <c r="R23052" s="34">
        <v>319</v>
      </c>
      <c r="S23052" s="34">
        <v>336</v>
      </c>
      <c r="T23052" s="34">
        <v>309</v>
      </c>
      <c r="U23052" s="34">
        <v>282</v>
      </c>
      <c r="V23052" s="34">
        <v>317</v>
      </c>
      <c r="W23052" s="34">
        <v>348</v>
      </c>
      <c r="X23052" s="34">
        <v>293</v>
      </c>
      <c r="Y23052" s="34">
        <v>355</v>
      </c>
      <c r="Z23052" s="34">
        <v>275</v>
      </c>
      <c r="AA23052" s="34">
        <v>347</v>
      </c>
      <c r="AB23052" s="34">
        <v>400</v>
      </c>
      <c r="AC23052" s="34">
        <v>466</v>
      </c>
    </row>
    <row r="23053" spans="1:29" x14ac:dyDescent="0.2">
      <c r="A23053" s="34" t="s">
        <v>83546</v>
      </c>
      <c r="B23053" s="34">
        <v>62</v>
      </c>
      <c r="C23053" s="34">
        <v>52</v>
      </c>
      <c r="D23053" s="34">
        <v>61</v>
      </c>
      <c r="E23053" s="34">
        <v>49</v>
      </c>
      <c r="F23053" s="34">
        <v>67</v>
      </c>
      <c r="G23053" s="34">
        <v>51</v>
      </c>
      <c r="H23053" s="34">
        <v>64</v>
      </c>
      <c r="I23053" s="34">
        <v>34</v>
      </c>
      <c r="J23053" s="34">
        <v>63</v>
      </c>
      <c r="K23053" s="34">
        <v>36</v>
      </c>
      <c r="L23053" s="34">
        <v>81</v>
      </c>
      <c r="M23053" s="34">
        <v>34</v>
      </c>
      <c r="N23053" s="34">
        <v>66</v>
      </c>
      <c r="O23053" s="34">
        <v>30</v>
      </c>
      <c r="P23053" s="34">
        <v>86</v>
      </c>
      <c r="Q23053" s="34">
        <v>92</v>
      </c>
      <c r="R23053" s="34">
        <v>127</v>
      </c>
      <c r="S23053" s="34">
        <v>49</v>
      </c>
      <c r="T23053" s="34">
        <v>90</v>
      </c>
      <c r="U23053" s="34">
        <v>47</v>
      </c>
      <c r="V23053" s="34">
        <v>87</v>
      </c>
      <c r="W23053" s="34">
        <v>69</v>
      </c>
      <c r="X23053" s="34">
        <v>87</v>
      </c>
      <c r="Y23053" s="34">
        <v>65</v>
      </c>
      <c r="Z23053" s="34">
        <v>88</v>
      </c>
      <c r="AA23053" s="34">
        <v>60</v>
      </c>
      <c r="AB23053" s="34">
        <v>98</v>
      </c>
      <c r="AC23053" s="34">
        <v>69</v>
      </c>
    </row>
    <row r="23054" spans="1:29" x14ac:dyDescent="0.2">
      <c r="A23054" s="34" t="s">
        <v>83547</v>
      </c>
      <c r="B23054" s="34">
        <v>177</v>
      </c>
      <c r="C23054" s="34">
        <v>129</v>
      </c>
      <c r="D23054" s="34">
        <v>187</v>
      </c>
      <c r="E23054" s="34">
        <v>149</v>
      </c>
      <c r="F23054" s="34">
        <v>210</v>
      </c>
      <c r="G23054" s="34">
        <v>119</v>
      </c>
      <c r="H23054" s="34">
        <v>211</v>
      </c>
      <c r="I23054" s="34">
        <v>127</v>
      </c>
      <c r="J23054" s="34">
        <v>197</v>
      </c>
      <c r="K23054" s="34">
        <v>156</v>
      </c>
      <c r="L23054" s="34">
        <v>187</v>
      </c>
      <c r="M23054" s="34">
        <v>156</v>
      </c>
      <c r="N23054" s="34">
        <v>189</v>
      </c>
      <c r="O23054" s="34">
        <v>151</v>
      </c>
      <c r="P23054" s="34">
        <v>176</v>
      </c>
      <c r="Q23054" s="34">
        <v>268</v>
      </c>
      <c r="R23054" s="34">
        <v>297</v>
      </c>
      <c r="S23054" s="34">
        <v>197</v>
      </c>
      <c r="T23054" s="34">
        <v>275</v>
      </c>
      <c r="U23054" s="34">
        <v>197</v>
      </c>
      <c r="V23054" s="34">
        <v>212</v>
      </c>
      <c r="W23054" s="34">
        <v>207</v>
      </c>
      <c r="X23054" s="34">
        <v>225</v>
      </c>
      <c r="Y23054" s="34">
        <v>263</v>
      </c>
      <c r="Z23054" s="34">
        <v>222</v>
      </c>
      <c r="AA23054" s="34">
        <v>214</v>
      </c>
      <c r="AB23054" s="34">
        <v>278</v>
      </c>
      <c r="AC23054" s="34">
        <v>248</v>
      </c>
    </row>
    <row r="23055" spans="1:29" x14ac:dyDescent="0.2">
      <c r="A23055" s="34" t="s">
        <v>83548</v>
      </c>
      <c r="B23055" s="34">
        <v>102</v>
      </c>
      <c r="C23055" s="34">
        <v>74</v>
      </c>
      <c r="D23055" s="34">
        <v>75</v>
      </c>
      <c r="E23055" s="34">
        <v>86</v>
      </c>
      <c r="F23055" s="34">
        <v>87</v>
      </c>
      <c r="G23055" s="34">
        <v>91</v>
      </c>
      <c r="H23055" s="34">
        <v>65</v>
      </c>
      <c r="I23055" s="34">
        <v>72</v>
      </c>
      <c r="J23055" s="34">
        <v>84</v>
      </c>
      <c r="K23055" s="34">
        <v>84</v>
      </c>
      <c r="L23055" s="34">
        <v>76</v>
      </c>
      <c r="M23055" s="34">
        <v>75</v>
      </c>
      <c r="N23055" s="34">
        <v>59</v>
      </c>
      <c r="O23055" s="34">
        <v>84</v>
      </c>
      <c r="P23055" s="34">
        <v>55</v>
      </c>
      <c r="Q23055" s="34">
        <v>113</v>
      </c>
      <c r="R23055" s="34">
        <v>78</v>
      </c>
      <c r="S23055" s="34">
        <v>65</v>
      </c>
      <c r="T23055" s="34">
        <v>128</v>
      </c>
      <c r="U23055" s="34">
        <v>95</v>
      </c>
      <c r="V23055" s="34">
        <v>95</v>
      </c>
      <c r="W23055" s="34">
        <v>125</v>
      </c>
      <c r="X23055" s="34">
        <v>71</v>
      </c>
      <c r="Y23055" s="34">
        <v>155</v>
      </c>
      <c r="Z23055" s="34">
        <v>100</v>
      </c>
      <c r="AA23055" s="34">
        <v>100</v>
      </c>
      <c r="AB23055" s="34">
        <v>110</v>
      </c>
      <c r="AC23055" s="34">
        <v>164</v>
      </c>
    </row>
    <row r="23056" spans="1:29" x14ac:dyDescent="0.2">
      <c r="A23056" s="34" t="s">
        <v>83549</v>
      </c>
      <c r="B23056" s="34">
        <v>219</v>
      </c>
      <c r="C23056" s="34">
        <v>272</v>
      </c>
      <c r="D23056" s="34">
        <v>313</v>
      </c>
      <c r="E23056" s="34">
        <v>300</v>
      </c>
      <c r="F23056" s="34">
        <v>325</v>
      </c>
      <c r="G23056" s="34">
        <v>315</v>
      </c>
      <c r="H23056" s="34">
        <v>291</v>
      </c>
      <c r="I23056" s="34">
        <v>314</v>
      </c>
      <c r="J23056" s="34">
        <v>267</v>
      </c>
      <c r="K23056" s="34">
        <v>342</v>
      </c>
      <c r="L23056" s="34">
        <v>178</v>
      </c>
      <c r="M23056" s="34">
        <v>254</v>
      </c>
      <c r="N23056" s="34">
        <v>207</v>
      </c>
      <c r="O23056" s="34">
        <v>258</v>
      </c>
      <c r="P23056" s="34">
        <v>295</v>
      </c>
      <c r="Q23056" s="34">
        <v>341</v>
      </c>
      <c r="R23056" s="34">
        <v>314</v>
      </c>
      <c r="S23056" s="34">
        <v>342</v>
      </c>
      <c r="T23056" s="34">
        <v>301</v>
      </c>
      <c r="U23056" s="34">
        <v>271</v>
      </c>
      <c r="V23056" s="34">
        <v>361</v>
      </c>
      <c r="W23056" s="34">
        <v>337</v>
      </c>
      <c r="X23056" s="34">
        <v>324</v>
      </c>
      <c r="Y23056" s="34">
        <v>350</v>
      </c>
      <c r="Z23056" s="34">
        <v>309</v>
      </c>
      <c r="AA23056" s="34">
        <v>384</v>
      </c>
      <c r="AB23056" s="34">
        <v>292</v>
      </c>
      <c r="AC23056" s="34">
        <v>446</v>
      </c>
    </row>
    <row r="23057" spans="1:29" x14ac:dyDescent="0.2">
      <c r="A23057" s="34" t="s">
        <v>83550</v>
      </c>
      <c r="B23057" s="34">
        <v>194</v>
      </c>
      <c r="C23057" s="34">
        <v>128</v>
      </c>
      <c r="D23057" s="34">
        <v>154</v>
      </c>
      <c r="E23057" s="34">
        <v>144</v>
      </c>
      <c r="F23057" s="34">
        <v>196</v>
      </c>
      <c r="G23057" s="34">
        <v>99</v>
      </c>
      <c r="H23057" s="34">
        <v>163</v>
      </c>
      <c r="I23057" s="34">
        <v>121</v>
      </c>
      <c r="J23057" s="34">
        <v>192</v>
      </c>
      <c r="K23057" s="34">
        <v>189</v>
      </c>
      <c r="L23057" s="34">
        <v>173</v>
      </c>
      <c r="M23057" s="34">
        <v>134</v>
      </c>
      <c r="N23057" s="34">
        <v>152</v>
      </c>
      <c r="O23057" s="34">
        <v>133</v>
      </c>
      <c r="P23057" s="34">
        <v>162</v>
      </c>
      <c r="Q23057" s="34">
        <v>270</v>
      </c>
      <c r="R23057" s="34">
        <v>211</v>
      </c>
      <c r="S23057" s="34">
        <v>157</v>
      </c>
      <c r="T23057" s="34">
        <v>223</v>
      </c>
      <c r="U23057" s="34">
        <v>124</v>
      </c>
      <c r="V23057" s="34">
        <v>171</v>
      </c>
      <c r="W23057" s="34">
        <v>200</v>
      </c>
      <c r="X23057" s="34">
        <v>264</v>
      </c>
      <c r="Y23057" s="34">
        <v>188</v>
      </c>
      <c r="Z23057" s="34">
        <v>195</v>
      </c>
      <c r="AA23057" s="34">
        <v>224</v>
      </c>
      <c r="AB23057" s="34">
        <v>331</v>
      </c>
      <c r="AC23057" s="34">
        <v>287</v>
      </c>
    </row>
    <row r="23058" spans="1:29" x14ac:dyDescent="0.2">
      <c r="A23058" s="34" t="s">
        <v>83551</v>
      </c>
      <c r="B23058" s="34">
        <v>89</v>
      </c>
      <c r="C23058" s="34">
        <v>116</v>
      </c>
      <c r="D23058" s="34">
        <v>134</v>
      </c>
      <c r="E23058" s="34">
        <v>110</v>
      </c>
      <c r="F23058" s="34">
        <v>151</v>
      </c>
      <c r="G23058" s="34">
        <v>97</v>
      </c>
      <c r="H23058" s="34">
        <v>108</v>
      </c>
      <c r="I23058" s="34">
        <v>130</v>
      </c>
      <c r="J23058" s="34">
        <v>111</v>
      </c>
      <c r="K23058" s="34">
        <v>131</v>
      </c>
      <c r="L23058" s="34">
        <v>123</v>
      </c>
      <c r="M23058" s="34">
        <v>112</v>
      </c>
      <c r="N23058" s="34">
        <v>156</v>
      </c>
      <c r="O23058" s="34">
        <v>91</v>
      </c>
      <c r="P23058" s="34">
        <v>151</v>
      </c>
      <c r="Q23058" s="34">
        <v>168</v>
      </c>
      <c r="R23058" s="34">
        <v>192</v>
      </c>
      <c r="S23058" s="34">
        <v>133</v>
      </c>
      <c r="T23058" s="34">
        <v>168</v>
      </c>
      <c r="U23058" s="34">
        <v>138</v>
      </c>
      <c r="V23058" s="34">
        <v>173</v>
      </c>
      <c r="W23058" s="34">
        <v>123</v>
      </c>
      <c r="X23058" s="34">
        <v>186</v>
      </c>
      <c r="Y23058" s="34">
        <v>184</v>
      </c>
      <c r="Z23058" s="34">
        <v>157</v>
      </c>
      <c r="AA23058" s="34">
        <v>172</v>
      </c>
      <c r="AB23058" s="34">
        <v>163</v>
      </c>
      <c r="AC23058" s="34">
        <v>233</v>
      </c>
    </row>
    <row r="23059" spans="1:29" x14ac:dyDescent="0.2">
      <c r="A23059" s="34" t="s">
        <v>83552</v>
      </c>
      <c r="B23059" s="34">
        <v>215</v>
      </c>
      <c r="C23059" s="34">
        <v>154</v>
      </c>
      <c r="D23059" s="34">
        <v>244</v>
      </c>
      <c r="E23059" s="34">
        <v>173</v>
      </c>
      <c r="F23059" s="34">
        <v>295</v>
      </c>
      <c r="G23059" s="34">
        <v>257</v>
      </c>
      <c r="H23059" s="34">
        <v>287</v>
      </c>
      <c r="I23059" s="34">
        <v>183</v>
      </c>
      <c r="J23059" s="34">
        <v>240</v>
      </c>
      <c r="K23059" s="34">
        <v>219</v>
      </c>
      <c r="L23059" s="34">
        <v>233</v>
      </c>
      <c r="M23059" s="34">
        <v>168</v>
      </c>
      <c r="N23059" s="34">
        <v>268</v>
      </c>
      <c r="O23059" s="34">
        <v>187</v>
      </c>
      <c r="P23059" s="34">
        <v>227</v>
      </c>
      <c r="Q23059" s="34">
        <v>263</v>
      </c>
      <c r="R23059" s="34">
        <v>354</v>
      </c>
      <c r="S23059" s="34">
        <v>201</v>
      </c>
      <c r="T23059" s="34">
        <v>371</v>
      </c>
      <c r="U23059" s="34">
        <v>215</v>
      </c>
      <c r="V23059" s="34">
        <v>300</v>
      </c>
      <c r="W23059" s="34">
        <v>310</v>
      </c>
      <c r="X23059" s="34">
        <v>331</v>
      </c>
      <c r="Y23059" s="34">
        <v>303</v>
      </c>
      <c r="Z23059" s="34">
        <v>297</v>
      </c>
      <c r="AA23059" s="34">
        <v>227</v>
      </c>
      <c r="AB23059" s="34">
        <v>533</v>
      </c>
      <c r="AC23059" s="34">
        <v>348</v>
      </c>
    </row>
    <row r="23060" spans="1:29" x14ac:dyDescent="0.2">
      <c r="A23060" s="34" t="s">
        <v>83553</v>
      </c>
      <c r="B23060" s="34">
        <v>355</v>
      </c>
      <c r="C23060" s="34">
        <v>296</v>
      </c>
      <c r="D23060" s="34">
        <v>236</v>
      </c>
      <c r="E23060" s="34">
        <v>312</v>
      </c>
      <c r="F23060" s="34">
        <v>228</v>
      </c>
      <c r="G23060" s="34">
        <v>419</v>
      </c>
      <c r="H23060" s="34">
        <v>320</v>
      </c>
      <c r="I23060" s="34">
        <v>289</v>
      </c>
      <c r="J23060" s="34">
        <v>279</v>
      </c>
      <c r="K23060" s="34">
        <v>289</v>
      </c>
      <c r="L23060" s="34">
        <v>308</v>
      </c>
      <c r="M23060" s="34">
        <v>268</v>
      </c>
      <c r="N23060" s="34">
        <v>268</v>
      </c>
      <c r="O23060" s="34">
        <v>317</v>
      </c>
      <c r="P23060" s="34">
        <v>233</v>
      </c>
      <c r="Q23060" s="34">
        <v>484</v>
      </c>
      <c r="R23060" s="34">
        <v>383</v>
      </c>
      <c r="S23060" s="34">
        <v>291</v>
      </c>
      <c r="T23060" s="34">
        <v>391</v>
      </c>
      <c r="U23060" s="34">
        <v>349</v>
      </c>
      <c r="V23060" s="34">
        <v>306</v>
      </c>
      <c r="W23060" s="34">
        <v>521</v>
      </c>
      <c r="X23060" s="34">
        <v>315</v>
      </c>
      <c r="Y23060" s="34">
        <v>440</v>
      </c>
      <c r="Z23060" s="34">
        <v>202</v>
      </c>
      <c r="AA23060" s="34">
        <v>397</v>
      </c>
      <c r="AB23060" s="34">
        <v>409</v>
      </c>
      <c r="AC23060" s="34">
        <v>459</v>
      </c>
    </row>
    <row r="23061" spans="1:29" x14ac:dyDescent="0.2">
      <c r="A23061" s="34" t="s">
        <v>83554</v>
      </c>
      <c r="B23061" s="34">
        <v>104</v>
      </c>
      <c r="C23061" s="34">
        <v>140</v>
      </c>
      <c r="D23061" s="34">
        <v>111</v>
      </c>
      <c r="E23061" s="34">
        <v>94</v>
      </c>
      <c r="F23061" s="34">
        <v>128</v>
      </c>
      <c r="G23061" s="34">
        <v>90</v>
      </c>
      <c r="H23061" s="34">
        <v>138</v>
      </c>
      <c r="I23061" s="34">
        <v>89</v>
      </c>
      <c r="J23061" s="34">
        <v>92</v>
      </c>
      <c r="K23061" s="34">
        <v>88</v>
      </c>
      <c r="L23061" s="34">
        <v>91</v>
      </c>
      <c r="M23061" s="34">
        <v>83</v>
      </c>
      <c r="N23061" s="34">
        <v>61</v>
      </c>
      <c r="O23061" s="34">
        <v>82</v>
      </c>
      <c r="P23061" s="34">
        <v>139</v>
      </c>
      <c r="Q23061" s="34">
        <v>130</v>
      </c>
      <c r="R23061" s="34">
        <v>171</v>
      </c>
      <c r="S23061" s="34">
        <v>136</v>
      </c>
      <c r="T23061" s="34">
        <v>100</v>
      </c>
      <c r="U23061" s="34">
        <v>116</v>
      </c>
      <c r="V23061" s="34">
        <v>154</v>
      </c>
      <c r="W23061" s="34">
        <v>166</v>
      </c>
      <c r="X23061" s="34">
        <v>133</v>
      </c>
      <c r="Y23061" s="34">
        <v>126</v>
      </c>
      <c r="Z23061" s="34">
        <v>117</v>
      </c>
      <c r="AA23061" s="34">
        <v>133</v>
      </c>
      <c r="AB23061" s="34">
        <v>153</v>
      </c>
      <c r="AC23061" s="34">
        <v>163</v>
      </c>
    </row>
    <row r="23062" spans="1:29" x14ac:dyDescent="0.2">
      <c r="A23062" s="34" t="s">
        <v>83555</v>
      </c>
      <c r="B23062" s="34">
        <v>226</v>
      </c>
      <c r="C23062" s="34">
        <v>146</v>
      </c>
      <c r="D23062" s="34">
        <v>205</v>
      </c>
      <c r="E23062" s="34">
        <v>182</v>
      </c>
      <c r="F23062" s="34">
        <v>281</v>
      </c>
      <c r="G23062" s="34">
        <v>212</v>
      </c>
      <c r="H23062" s="34">
        <v>219</v>
      </c>
      <c r="I23062" s="34">
        <v>188</v>
      </c>
      <c r="J23062" s="34">
        <v>197</v>
      </c>
      <c r="K23062" s="34">
        <v>191</v>
      </c>
      <c r="L23062" s="34">
        <v>192</v>
      </c>
      <c r="M23062" s="34">
        <v>148</v>
      </c>
      <c r="N23062" s="34">
        <v>204</v>
      </c>
      <c r="O23062" s="34">
        <v>167</v>
      </c>
      <c r="P23062" s="34">
        <v>227</v>
      </c>
      <c r="Q23062" s="34">
        <v>200</v>
      </c>
      <c r="R23062" s="34">
        <v>265</v>
      </c>
      <c r="S23062" s="34">
        <v>213</v>
      </c>
      <c r="T23062" s="34">
        <v>282</v>
      </c>
      <c r="U23062" s="34">
        <v>172</v>
      </c>
      <c r="V23062" s="34">
        <v>228</v>
      </c>
      <c r="W23062" s="34">
        <v>277</v>
      </c>
      <c r="X23062" s="34">
        <v>252</v>
      </c>
      <c r="Y23062" s="34">
        <v>220</v>
      </c>
      <c r="Z23062" s="34">
        <v>240</v>
      </c>
      <c r="AA23062" s="34">
        <v>265</v>
      </c>
      <c r="AB23062" s="34">
        <v>251</v>
      </c>
      <c r="AC23062" s="34">
        <v>293</v>
      </c>
    </row>
    <row r="23063" spans="1:29" x14ac:dyDescent="0.2">
      <c r="A23063" s="34" t="s">
        <v>83556</v>
      </c>
      <c r="B23063" s="34">
        <v>307</v>
      </c>
      <c r="C23063" s="34">
        <v>124</v>
      </c>
      <c r="D23063" s="34">
        <v>165</v>
      </c>
      <c r="E23063" s="34">
        <v>160</v>
      </c>
      <c r="F23063" s="34">
        <v>225</v>
      </c>
      <c r="G23063" s="34">
        <v>141</v>
      </c>
      <c r="H23063" s="34">
        <v>184</v>
      </c>
      <c r="I23063" s="34">
        <v>122</v>
      </c>
      <c r="J23063" s="34">
        <v>212</v>
      </c>
      <c r="K23063" s="34">
        <v>180</v>
      </c>
      <c r="L23063" s="34">
        <v>233</v>
      </c>
      <c r="M23063" s="34">
        <v>145</v>
      </c>
      <c r="N23063" s="34">
        <v>147</v>
      </c>
      <c r="O23063" s="34">
        <v>126</v>
      </c>
      <c r="P23063" s="34">
        <v>184</v>
      </c>
      <c r="Q23063" s="34">
        <v>219</v>
      </c>
      <c r="R23063" s="34">
        <v>267</v>
      </c>
      <c r="S23063" s="34">
        <v>178</v>
      </c>
      <c r="T23063" s="34">
        <v>310</v>
      </c>
      <c r="U23063" s="34">
        <v>164</v>
      </c>
      <c r="V23063" s="34">
        <v>261</v>
      </c>
      <c r="W23063" s="34">
        <v>250</v>
      </c>
      <c r="X23063" s="34">
        <v>254</v>
      </c>
      <c r="Y23063" s="34">
        <v>298</v>
      </c>
      <c r="Z23063" s="34">
        <v>194</v>
      </c>
      <c r="AA23063" s="34">
        <v>203</v>
      </c>
      <c r="AB23063" s="34">
        <v>376</v>
      </c>
      <c r="AC23063" s="34">
        <v>271</v>
      </c>
    </row>
    <row r="23064" spans="1:29" x14ac:dyDescent="0.2">
      <c r="A23064" s="34" t="s">
        <v>83557</v>
      </c>
      <c r="B23064" s="34">
        <v>91</v>
      </c>
      <c r="C23064" s="34">
        <v>56</v>
      </c>
      <c r="D23064" s="34">
        <v>87</v>
      </c>
      <c r="E23064" s="34">
        <v>57</v>
      </c>
      <c r="F23064" s="34">
        <v>79</v>
      </c>
      <c r="G23064" s="34">
        <v>67</v>
      </c>
      <c r="H23064" s="34">
        <v>71</v>
      </c>
      <c r="I23064" s="34">
        <v>52</v>
      </c>
      <c r="J23064" s="34">
        <v>93</v>
      </c>
      <c r="K23064" s="34">
        <v>59</v>
      </c>
      <c r="L23064" s="34">
        <v>99</v>
      </c>
      <c r="M23064" s="34">
        <v>50</v>
      </c>
      <c r="N23064" s="34">
        <v>65</v>
      </c>
      <c r="O23064" s="34">
        <v>68</v>
      </c>
      <c r="P23064" s="34">
        <v>81</v>
      </c>
      <c r="Q23064" s="34">
        <v>76</v>
      </c>
      <c r="R23064" s="34">
        <v>122</v>
      </c>
      <c r="S23064" s="34">
        <v>85</v>
      </c>
      <c r="T23064" s="34">
        <v>117</v>
      </c>
      <c r="U23064" s="34">
        <v>76</v>
      </c>
      <c r="V23064" s="34">
        <v>86</v>
      </c>
      <c r="W23064" s="34">
        <v>76</v>
      </c>
      <c r="X23064" s="34">
        <v>117</v>
      </c>
      <c r="Y23064" s="34">
        <v>77</v>
      </c>
      <c r="Z23064" s="34">
        <v>89</v>
      </c>
      <c r="AA23064" s="34">
        <v>81</v>
      </c>
      <c r="AB23064" s="34">
        <v>138</v>
      </c>
      <c r="AC23064" s="34">
        <v>89</v>
      </c>
    </row>
    <row r="23065" spans="1:29" x14ac:dyDescent="0.2">
      <c r="A23065" s="34" t="s">
        <v>83558</v>
      </c>
      <c r="B23065" s="34">
        <v>155</v>
      </c>
      <c r="C23065" s="34">
        <v>129</v>
      </c>
      <c r="D23065" s="34">
        <v>144</v>
      </c>
      <c r="E23065" s="34">
        <v>172</v>
      </c>
      <c r="F23065" s="34">
        <v>174</v>
      </c>
      <c r="G23065" s="34">
        <v>181</v>
      </c>
      <c r="H23065" s="34">
        <v>159</v>
      </c>
      <c r="I23065" s="34">
        <v>113</v>
      </c>
      <c r="J23065" s="34">
        <v>152</v>
      </c>
      <c r="K23065" s="34">
        <v>159</v>
      </c>
      <c r="L23065" s="34">
        <v>163</v>
      </c>
      <c r="M23065" s="34">
        <v>163</v>
      </c>
      <c r="N23065" s="34">
        <v>154</v>
      </c>
      <c r="O23065" s="34">
        <v>162</v>
      </c>
      <c r="P23065" s="34">
        <v>148</v>
      </c>
      <c r="Q23065" s="34">
        <v>260</v>
      </c>
      <c r="R23065" s="34">
        <v>206</v>
      </c>
      <c r="S23065" s="34">
        <v>192</v>
      </c>
      <c r="T23065" s="34">
        <v>197</v>
      </c>
      <c r="U23065" s="34">
        <v>182</v>
      </c>
      <c r="V23065" s="34">
        <v>201</v>
      </c>
      <c r="W23065" s="34">
        <v>259</v>
      </c>
      <c r="X23065" s="34">
        <v>278</v>
      </c>
      <c r="Y23065" s="34">
        <v>270</v>
      </c>
      <c r="Z23065" s="34">
        <v>169</v>
      </c>
      <c r="AA23065" s="34">
        <v>207</v>
      </c>
      <c r="AB23065" s="34">
        <v>316</v>
      </c>
      <c r="AC23065" s="34">
        <v>265</v>
      </c>
    </row>
    <row r="23066" spans="1:29" x14ac:dyDescent="0.2">
      <c r="A23066" s="34" t="s">
        <v>83559</v>
      </c>
      <c r="B23066" s="34">
        <v>251</v>
      </c>
      <c r="C23066" s="34">
        <v>176</v>
      </c>
      <c r="D23066" s="34">
        <v>209</v>
      </c>
      <c r="E23066" s="34">
        <v>134</v>
      </c>
      <c r="F23066" s="34">
        <v>205</v>
      </c>
      <c r="G23066" s="34">
        <v>228</v>
      </c>
      <c r="H23066" s="34">
        <v>187</v>
      </c>
      <c r="I23066" s="34">
        <v>164</v>
      </c>
      <c r="J23066" s="34">
        <v>206</v>
      </c>
      <c r="K23066" s="34">
        <v>198</v>
      </c>
      <c r="L23066" s="34">
        <v>238</v>
      </c>
      <c r="M23066" s="34">
        <v>168</v>
      </c>
      <c r="N23066" s="34">
        <v>154</v>
      </c>
      <c r="O23066" s="34">
        <v>190</v>
      </c>
      <c r="P23066" s="34">
        <v>226</v>
      </c>
      <c r="Q23066" s="34">
        <v>208</v>
      </c>
      <c r="R23066" s="34">
        <v>301</v>
      </c>
      <c r="S23066" s="34">
        <v>182</v>
      </c>
      <c r="T23066" s="34">
        <v>277</v>
      </c>
      <c r="U23066" s="34">
        <v>168</v>
      </c>
      <c r="V23066" s="34">
        <v>307</v>
      </c>
      <c r="W23066" s="34">
        <v>273</v>
      </c>
      <c r="X23066" s="34">
        <v>303</v>
      </c>
      <c r="Y23066" s="34">
        <v>278</v>
      </c>
      <c r="Z23066" s="34">
        <v>240</v>
      </c>
      <c r="AA23066" s="34">
        <v>213</v>
      </c>
      <c r="AB23066" s="34">
        <v>338</v>
      </c>
      <c r="AC23066" s="34">
        <v>301</v>
      </c>
    </row>
    <row r="23067" spans="1:29" x14ac:dyDescent="0.2">
      <c r="A23067" s="34" t="s">
        <v>83560</v>
      </c>
      <c r="B23067" s="34">
        <v>688</v>
      </c>
      <c r="C23067" s="34">
        <v>460</v>
      </c>
      <c r="D23067" s="34">
        <v>746</v>
      </c>
      <c r="E23067" s="34">
        <v>559</v>
      </c>
      <c r="F23067" s="34">
        <v>879</v>
      </c>
      <c r="G23067" s="34">
        <v>514</v>
      </c>
      <c r="H23067" s="34">
        <v>797</v>
      </c>
      <c r="I23067" s="34">
        <v>508</v>
      </c>
      <c r="J23067" s="34">
        <v>771</v>
      </c>
      <c r="K23067" s="34">
        <v>539</v>
      </c>
      <c r="L23067" s="34">
        <v>881</v>
      </c>
      <c r="M23067" s="34">
        <v>505</v>
      </c>
      <c r="N23067" s="34">
        <v>763</v>
      </c>
      <c r="O23067" s="34">
        <v>534</v>
      </c>
      <c r="P23067" s="34">
        <v>819</v>
      </c>
      <c r="Q23067" s="34">
        <v>814</v>
      </c>
      <c r="R23067" s="34">
        <v>1089</v>
      </c>
      <c r="S23067" s="34">
        <v>740</v>
      </c>
      <c r="T23067" s="34">
        <v>1123</v>
      </c>
      <c r="U23067" s="34">
        <v>659</v>
      </c>
      <c r="V23067" s="34">
        <v>1045</v>
      </c>
      <c r="W23067" s="34">
        <v>906</v>
      </c>
      <c r="X23067" s="34">
        <v>1083</v>
      </c>
      <c r="Y23067" s="34">
        <v>821</v>
      </c>
      <c r="Z23067" s="34">
        <v>835</v>
      </c>
      <c r="AA23067" s="34">
        <v>752</v>
      </c>
      <c r="AB23067" s="34">
        <v>1358</v>
      </c>
      <c r="AC23067" s="34">
        <v>996</v>
      </c>
    </row>
    <row r="23068" spans="1:29" x14ac:dyDescent="0.2">
      <c r="A23068" s="34" t="s">
        <v>83561</v>
      </c>
      <c r="B23068" s="34">
        <v>211</v>
      </c>
      <c r="C23068" s="34">
        <v>132</v>
      </c>
      <c r="D23068" s="34">
        <v>136</v>
      </c>
      <c r="E23068" s="34">
        <v>104</v>
      </c>
      <c r="F23068" s="34">
        <v>191</v>
      </c>
      <c r="G23068" s="34">
        <v>154</v>
      </c>
      <c r="H23068" s="34">
        <v>194</v>
      </c>
      <c r="I23068" s="34">
        <v>162</v>
      </c>
      <c r="J23068" s="34">
        <v>180</v>
      </c>
      <c r="K23068" s="34">
        <v>142</v>
      </c>
      <c r="L23068" s="34">
        <v>204</v>
      </c>
      <c r="M23068" s="34">
        <v>126</v>
      </c>
      <c r="N23068" s="34">
        <v>152</v>
      </c>
      <c r="O23068" s="34">
        <v>142</v>
      </c>
      <c r="P23068" s="34">
        <v>174</v>
      </c>
      <c r="Q23068" s="34">
        <v>223</v>
      </c>
      <c r="R23068" s="34">
        <v>253</v>
      </c>
      <c r="S23068" s="34">
        <v>189</v>
      </c>
      <c r="T23068" s="34">
        <v>299</v>
      </c>
      <c r="U23068" s="34">
        <v>147</v>
      </c>
      <c r="V23068" s="34">
        <v>215</v>
      </c>
      <c r="W23068" s="34">
        <v>209</v>
      </c>
      <c r="X23068" s="34">
        <v>205</v>
      </c>
      <c r="Y23068" s="34">
        <v>180</v>
      </c>
      <c r="Z23068" s="34">
        <v>147</v>
      </c>
      <c r="AA23068" s="34">
        <v>159</v>
      </c>
      <c r="AB23068" s="34">
        <v>228</v>
      </c>
      <c r="AC23068" s="34">
        <v>242</v>
      </c>
    </row>
    <row r="23069" spans="1:29" x14ac:dyDescent="0.2">
      <c r="A23069" s="34" t="s">
        <v>83562</v>
      </c>
      <c r="B23069" s="34">
        <v>281</v>
      </c>
      <c r="C23069" s="34">
        <v>254</v>
      </c>
      <c r="D23069" s="34">
        <v>285</v>
      </c>
      <c r="E23069" s="34">
        <v>266</v>
      </c>
      <c r="F23069" s="34">
        <v>302</v>
      </c>
      <c r="G23069" s="34">
        <v>272</v>
      </c>
      <c r="H23069" s="34">
        <v>252</v>
      </c>
      <c r="I23069" s="34">
        <v>315</v>
      </c>
      <c r="J23069" s="34">
        <v>299</v>
      </c>
      <c r="K23069" s="34">
        <v>252</v>
      </c>
      <c r="L23069" s="34">
        <v>319</v>
      </c>
      <c r="M23069" s="34">
        <v>238</v>
      </c>
      <c r="N23069" s="34">
        <v>278</v>
      </c>
      <c r="O23069" s="34">
        <v>257</v>
      </c>
      <c r="P23069" s="34">
        <v>358</v>
      </c>
      <c r="Q23069" s="34">
        <v>421</v>
      </c>
      <c r="R23069" s="34">
        <v>470</v>
      </c>
      <c r="S23069" s="34">
        <v>343</v>
      </c>
      <c r="T23069" s="34">
        <v>374</v>
      </c>
      <c r="U23069" s="34">
        <v>307</v>
      </c>
      <c r="V23069" s="34">
        <v>338</v>
      </c>
      <c r="W23069" s="34">
        <v>414</v>
      </c>
      <c r="X23069" s="34">
        <v>402</v>
      </c>
      <c r="Y23069" s="34">
        <v>396</v>
      </c>
      <c r="Z23069" s="34">
        <v>325</v>
      </c>
      <c r="AA23069" s="34">
        <v>390</v>
      </c>
      <c r="AB23069" s="34">
        <v>403</v>
      </c>
      <c r="AC23069" s="34">
        <v>522</v>
      </c>
    </row>
    <row r="23070" spans="1:29" x14ac:dyDescent="0.2">
      <c r="A23070" s="34" t="s">
        <v>83563</v>
      </c>
      <c r="B23070" s="34">
        <v>139</v>
      </c>
      <c r="C23070" s="34">
        <v>107</v>
      </c>
      <c r="D23070" s="34">
        <v>136</v>
      </c>
      <c r="E23070" s="34">
        <v>120</v>
      </c>
      <c r="F23070" s="34">
        <v>153</v>
      </c>
      <c r="G23070" s="34">
        <v>113</v>
      </c>
      <c r="H23070" s="34">
        <v>155</v>
      </c>
      <c r="I23070" s="34">
        <v>114</v>
      </c>
      <c r="J23070" s="34">
        <v>147</v>
      </c>
      <c r="K23070" s="34">
        <v>128</v>
      </c>
      <c r="L23070" s="34">
        <v>106</v>
      </c>
      <c r="M23070" s="34">
        <v>87</v>
      </c>
      <c r="N23070" s="34">
        <v>113</v>
      </c>
      <c r="O23070" s="34">
        <v>102</v>
      </c>
      <c r="P23070" s="34">
        <v>124</v>
      </c>
      <c r="Q23070" s="34">
        <v>150</v>
      </c>
      <c r="R23070" s="34">
        <v>161</v>
      </c>
      <c r="S23070" s="34">
        <v>150</v>
      </c>
      <c r="T23070" s="34">
        <v>185</v>
      </c>
      <c r="U23070" s="34">
        <v>107</v>
      </c>
      <c r="V23070" s="34">
        <v>165</v>
      </c>
      <c r="W23070" s="34">
        <v>135</v>
      </c>
      <c r="X23070" s="34">
        <v>167</v>
      </c>
      <c r="Y23070" s="34">
        <v>152</v>
      </c>
      <c r="Z23070" s="34">
        <v>137</v>
      </c>
      <c r="AA23070" s="34">
        <v>153</v>
      </c>
      <c r="AB23070" s="34">
        <v>193</v>
      </c>
      <c r="AC23070" s="34">
        <v>174</v>
      </c>
    </row>
    <row r="23071" spans="1:29" x14ac:dyDescent="0.2">
      <c r="A23071" s="34" t="s">
        <v>83564</v>
      </c>
      <c r="B23071" s="34">
        <v>82</v>
      </c>
      <c r="C23071" s="34">
        <v>151</v>
      </c>
      <c r="D23071" s="34">
        <v>114</v>
      </c>
      <c r="E23071" s="34">
        <v>171</v>
      </c>
      <c r="F23071" s="34">
        <v>108</v>
      </c>
      <c r="G23071" s="34">
        <v>162</v>
      </c>
      <c r="H23071" s="34">
        <v>101</v>
      </c>
      <c r="I23071" s="34">
        <v>142</v>
      </c>
      <c r="J23071" s="34">
        <v>79</v>
      </c>
      <c r="K23071" s="34">
        <v>139</v>
      </c>
      <c r="L23071" s="34">
        <v>62</v>
      </c>
      <c r="M23071" s="34">
        <v>138</v>
      </c>
      <c r="N23071" s="34">
        <v>101</v>
      </c>
      <c r="O23071" s="34">
        <v>123</v>
      </c>
      <c r="P23071" s="34">
        <v>87</v>
      </c>
      <c r="Q23071" s="34">
        <v>182</v>
      </c>
      <c r="R23071" s="34">
        <v>99</v>
      </c>
      <c r="S23071" s="34">
        <v>192</v>
      </c>
      <c r="T23071" s="34">
        <v>83</v>
      </c>
      <c r="U23071" s="34">
        <v>129</v>
      </c>
      <c r="V23071" s="34">
        <v>116</v>
      </c>
      <c r="W23071" s="34">
        <v>209</v>
      </c>
      <c r="X23071" s="34">
        <v>159</v>
      </c>
      <c r="Y23071" s="34">
        <v>132</v>
      </c>
      <c r="Z23071" s="34">
        <v>97</v>
      </c>
      <c r="AA23071" s="34">
        <v>203</v>
      </c>
      <c r="AB23071" s="34">
        <v>96</v>
      </c>
      <c r="AC23071" s="34">
        <v>275</v>
      </c>
    </row>
    <row r="23072" spans="1:29" x14ac:dyDescent="0.2">
      <c r="A23072" s="34" t="s">
        <v>83565</v>
      </c>
      <c r="B23072" s="34">
        <v>105</v>
      </c>
      <c r="C23072" s="34">
        <v>78</v>
      </c>
      <c r="D23072" s="34">
        <v>101</v>
      </c>
      <c r="E23072" s="34">
        <v>61</v>
      </c>
      <c r="F23072" s="34">
        <v>121</v>
      </c>
      <c r="G23072" s="34">
        <v>98</v>
      </c>
      <c r="H23072" s="34">
        <v>102</v>
      </c>
      <c r="I23072" s="34">
        <v>40</v>
      </c>
      <c r="J23072" s="34">
        <v>79</v>
      </c>
      <c r="K23072" s="34">
        <v>86</v>
      </c>
      <c r="L23072" s="34">
        <v>102</v>
      </c>
      <c r="M23072" s="34">
        <v>85</v>
      </c>
      <c r="N23072" s="34">
        <v>85</v>
      </c>
      <c r="O23072" s="34">
        <v>76</v>
      </c>
      <c r="P23072" s="34">
        <v>86</v>
      </c>
      <c r="Q23072" s="34">
        <v>126</v>
      </c>
      <c r="R23072" s="34">
        <v>148</v>
      </c>
      <c r="S23072" s="34">
        <v>126</v>
      </c>
      <c r="T23072" s="34">
        <v>131</v>
      </c>
      <c r="U23072" s="34">
        <v>85</v>
      </c>
      <c r="V23072" s="34">
        <v>118</v>
      </c>
      <c r="W23072" s="34">
        <v>107</v>
      </c>
      <c r="X23072" s="34">
        <v>149</v>
      </c>
      <c r="Y23072" s="34">
        <v>87</v>
      </c>
      <c r="Z23072" s="34">
        <v>112</v>
      </c>
      <c r="AA23072" s="34">
        <v>108</v>
      </c>
      <c r="AB23072" s="34">
        <v>105</v>
      </c>
      <c r="AC23072" s="34">
        <v>135</v>
      </c>
    </row>
    <row r="23073" spans="1:29" x14ac:dyDescent="0.2">
      <c r="A23073" s="34" t="s">
        <v>83566</v>
      </c>
      <c r="B23073" s="34">
        <v>200</v>
      </c>
      <c r="C23073" s="34">
        <v>171</v>
      </c>
      <c r="D23073" s="34">
        <v>206</v>
      </c>
      <c r="E23073" s="34">
        <v>209</v>
      </c>
      <c r="F23073" s="34">
        <v>240</v>
      </c>
      <c r="G23073" s="34">
        <v>214</v>
      </c>
      <c r="H23073" s="34">
        <v>226</v>
      </c>
      <c r="I23073" s="34">
        <v>142</v>
      </c>
      <c r="J23073" s="34">
        <v>183</v>
      </c>
      <c r="K23073" s="34">
        <v>205</v>
      </c>
      <c r="L23073" s="34">
        <v>180</v>
      </c>
      <c r="M23073" s="34">
        <v>140</v>
      </c>
      <c r="N23073" s="34">
        <v>158</v>
      </c>
      <c r="O23073" s="34">
        <v>147</v>
      </c>
      <c r="P23073" s="34">
        <v>168</v>
      </c>
      <c r="Q23073" s="34">
        <v>284</v>
      </c>
      <c r="R23073" s="34">
        <v>239</v>
      </c>
      <c r="S23073" s="34">
        <v>252</v>
      </c>
      <c r="T23073" s="34">
        <v>173</v>
      </c>
      <c r="U23073" s="34">
        <v>232</v>
      </c>
      <c r="V23073" s="34">
        <v>253</v>
      </c>
      <c r="W23073" s="34">
        <v>203</v>
      </c>
      <c r="X23073" s="34">
        <v>243</v>
      </c>
      <c r="Y23073" s="34">
        <v>176</v>
      </c>
      <c r="Z23073" s="34">
        <v>230</v>
      </c>
      <c r="AA23073" s="34">
        <v>174</v>
      </c>
      <c r="AB23073" s="34">
        <v>241</v>
      </c>
      <c r="AC23073" s="34">
        <v>391</v>
      </c>
    </row>
    <row r="23074" spans="1:29" x14ac:dyDescent="0.2">
      <c r="A23074" s="34" t="s">
        <v>83567</v>
      </c>
      <c r="B23074" s="34">
        <v>102</v>
      </c>
      <c r="C23074" s="34">
        <v>208</v>
      </c>
      <c r="D23074" s="34">
        <v>196</v>
      </c>
      <c r="E23074" s="34">
        <v>173</v>
      </c>
      <c r="F23074" s="34">
        <v>221</v>
      </c>
      <c r="G23074" s="34">
        <v>155</v>
      </c>
      <c r="H23074" s="34">
        <v>161</v>
      </c>
      <c r="I23074" s="34">
        <v>172</v>
      </c>
      <c r="J23074" s="34">
        <v>160</v>
      </c>
      <c r="K23074" s="34">
        <v>189</v>
      </c>
      <c r="L23074" s="34">
        <v>107</v>
      </c>
      <c r="M23074" s="34">
        <v>137</v>
      </c>
      <c r="N23074" s="34">
        <v>159</v>
      </c>
      <c r="O23074" s="34">
        <v>149</v>
      </c>
      <c r="P23074" s="34">
        <v>171</v>
      </c>
      <c r="Q23074" s="34">
        <v>227</v>
      </c>
      <c r="R23074" s="34">
        <v>176</v>
      </c>
      <c r="S23074" s="34">
        <v>255</v>
      </c>
      <c r="T23074" s="34">
        <v>147</v>
      </c>
      <c r="U23074" s="34">
        <v>207</v>
      </c>
      <c r="V23074" s="34">
        <v>216</v>
      </c>
      <c r="W23074" s="34">
        <v>185</v>
      </c>
      <c r="X23074" s="34">
        <v>239</v>
      </c>
      <c r="Y23074" s="34">
        <v>183</v>
      </c>
      <c r="Z23074" s="34">
        <v>200</v>
      </c>
      <c r="AA23074" s="34">
        <v>235</v>
      </c>
      <c r="AB23074" s="34">
        <v>188</v>
      </c>
      <c r="AC23074" s="34">
        <v>306</v>
      </c>
    </row>
    <row r="23075" spans="1:29" x14ac:dyDescent="0.2">
      <c r="A23075" s="34" t="s">
        <v>83568</v>
      </c>
      <c r="B23075" s="34">
        <v>344</v>
      </c>
      <c r="C23075" s="34">
        <v>449</v>
      </c>
      <c r="D23075" s="34">
        <v>351</v>
      </c>
      <c r="E23075" s="34">
        <v>439</v>
      </c>
      <c r="F23075" s="34">
        <v>286</v>
      </c>
      <c r="G23075" s="34">
        <v>647</v>
      </c>
      <c r="H23075" s="34">
        <v>358</v>
      </c>
      <c r="I23075" s="34">
        <v>443</v>
      </c>
      <c r="J23075" s="34">
        <v>358</v>
      </c>
      <c r="K23075" s="34">
        <v>505</v>
      </c>
      <c r="L23075" s="34">
        <v>442</v>
      </c>
      <c r="M23075" s="34">
        <v>457</v>
      </c>
      <c r="N23075" s="34">
        <v>280</v>
      </c>
      <c r="O23075" s="34">
        <v>449</v>
      </c>
      <c r="P23075" s="34">
        <v>330</v>
      </c>
      <c r="Q23075" s="34">
        <v>553</v>
      </c>
      <c r="R23075" s="34">
        <v>486</v>
      </c>
      <c r="S23075" s="34">
        <v>430</v>
      </c>
      <c r="T23075" s="34">
        <v>517</v>
      </c>
      <c r="U23075" s="34">
        <v>503</v>
      </c>
      <c r="V23075" s="34">
        <v>471</v>
      </c>
      <c r="W23075" s="34">
        <v>717</v>
      </c>
      <c r="X23075" s="34">
        <v>435</v>
      </c>
      <c r="Y23075" s="34">
        <v>538</v>
      </c>
      <c r="Z23075" s="34">
        <v>364</v>
      </c>
      <c r="AA23075" s="34">
        <v>521</v>
      </c>
      <c r="AB23075" s="34">
        <v>585</v>
      </c>
      <c r="AC23075" s="34">
        <v>700</v>
      </c>
    </row>
    <row r="23076" spans="1:29" x14ac:dyDescent="0.2">
      <c r="A23076" s="34" t="s">
        <v>83569</v>
      </c>
      <c r="B23076" s="34">
        <v>110</v>
      </c>
      <c r="C23076" s="34">
        <v>129</v>
      </c>
      <c r="D23076" s="34">
        <v>129</v>
      </c>
      <c r="E23076" s="34">
        <v>154</v>
      </c>
      <c r="F23076" s="34">
        <v>127</v>
      </c>
      <c r="G23076" s="34">
        <v>171</v>
      </c>
      <c r="H23076" s="34">
        <v>146</v>
      </c>
      <c r="I23076" s="34">
        <v>114</v>
      </c>
      <c r="J23076" s="34">
        <v>138</v>
      </c>
      <c r="K23076" s="34">
        <v>149</v>
      </c>
      <c r="L23076" s="34">
        <v>113</v>
      </c>
      <c r="M23076" s="34">
        <v>106</v>
      </c>
      <c r="N23076" s="34">
        <v>110</v>
      </c>
      <c r="O23076" s="34">
        <v>151</v>
      </c>
      <c r="P23076" s="34">
        <v>132</v>
      </c>
      <c r="Q23076" s="34">
        <v>187</v>
      </c>
      <c r="R23076" s="34">
        <v>183</v>
      </c>
      <c r="S23076" s="34">
        <v>169</v>
      </c>
      <c r="T23076" s="34">
        <v>158</v>
      </c>
      <c r="U23076" s="34">
        <v>131</v>
      </c>
      <c r="V23076" s="34">
        <v>144</v>
      </c>
      <c r="W23076" s="34">
        <v>145</v>
      </c>
      <c r="X23076" s="34">
        <v>179</v>
      </c>
      <c r="Y23076" s="34">
        <v>132</v>
      </c>
      <c r="Z23076" s="34">
        <v>194</v>
      </c>
      <c r="AA23076" s="34">
        <v>151</v>
      </c>
      <c r="AB23076" s="34">
        <v>158</v>
      </c>
      <c r="AC23076" s="34">
        <v>248</v>
      </c>
    </row>
    <row r="23077" spans="1:29" x14ac:dyDescent="0.2">
      <c r="A23077" s="34" t="s">
        <v>83570</v>
      </c>
      <c r="B23077" s="34">
        <v>186</v>
      </c>
      <c r="C23077" s="34">
        <v>203</v>
      </c>
      <c r="D23077" s="34">
        <v>205</v>
      </c>
      <c r="E23077" s="34">
        <v>224</v>
      </c>
      <c r="F23077" s="34">
        <v>258</v>
      </c>
      <c r="G23077" s="34">
        <v>240</v>
      </c>
      <c r="H23077" s="34">
        <v>194</v>
      </c>
      <c r="I23077" s="34">
        <v>232</v>
      </c>
      <c r="J23077" s="34">
        <v>207</v>
      </c>
      <c r="K23077" s="34">
        <v>193</v>
      </c>
      <c r="L23077" s="34">
        <v>199</v>
      </c>
      <c r="M23077" s="34">
        <v>228</v>
      </c>
      <c r="N23077" s="34">
        <v>199</v>
      </c>
      <c r="O23077" s="34">
        <v>189</v>
      </c>
      <c r="P23077" s="34">
        <v>196</v>
      </c>
      <c r="Q23077" s="34">
        <v>301</v>
      </c>
      <c r="R23077" s="34">
        <v>280</v>
      </c>
      <c r="S23077" s="34">
        <v>288</v>
      </c>
      <c r="T23077" s="34">
        <v>246</v>
      </c>
      <c r="U23077" s="34">
        <v>225</v>
      </c>
      <c r="V23077" s="34">
        <v>255</v>
      </c>
      <c r="W23077" s="34">
        <v>232</v>
      </c>
      <c r="X23077" s="34">
        <v>250</v>
      </c>
      <c r="Y23077" s="34">
        <v>298</v>
      </c>
      <c r="Z23077" s="34">
        <v>252</v>
      </c>
      <c r="AA23077" s="34">
        <v>256</v>
      </c>
      <c r="AB23077" s="34">
        <v>274</v>
      </c>
      <c r="AC23077" s="34">
        <v>334</v>
      </c>
    </row>
    <row r="23078" spans="1:29" x14ac:dyDescent="0.2">
      <c r="A23078" s="34" t="s">
        <v>83571</v>
      </c>
      <c r="B23078" s="34">
        <v>77</v>
      </c>
      <c r="C23078" s="34">
        <v>60</v>
      </c>
      <c r="D23078" s="34">
        <v>50</v>
      </c>
      <c r="E23078" s="34">
        <v>71</v>
      </c>
      <c r="F23078" s="34">
        <v>62</v>
      </c>
      <c r="G23078" s="34">
        <v>76</v>
      </c>
      <c r="H23078" s="34">
        <v>44</v>
      </c>
      <c r="I23078" s="34">
        <v>49</v>
      </c>
      <c r="J23078" s="34">
        <v>52</v>
      </c>
      <c r="K23078" s="34">
        <v>73</v>
      </c>
      <c r="L23078" s="34">
        <v>33</v>
      </c>
      <c r="M23078" s="34">
        <v>56</v>
      </c>
      <c r="N23078" s="34">
        <v>46</v>
      </c>
      <c r="O23078" s="34">
        <v>51</v>
      </c>
      <c r="P23078" s="34">
        <v>32</v>
      </c>
      <c r="Q23078" s="34">
        <v>81</v>
      </c>
      <c r="R23078" s="34">
        <v>83</v>
      </c>
      <c r="S23078" s="34">
        <v>96</v>
      </c>
      <c r="T23078" s="34">
        <v>40</v>
      </c>
      <c r="U23078" s="34">
        <v>49</v>
      </c>
      <c r="V23078" s="34">
        <v>46</v>
      </c>
      <c r="W23078" s="34">
        <v>64</v>
      </c>
      <c r="X23078" s="34">
        <v>73</v>
      </c>
      <c r="Y23078" s="34">
        <v>52</v>
      </c>
      <c r="Z23078" s="34">
        <v>68</v>
      </c>
      <c r="AA23078" s="34">
        <v>80</v>
      </c>
      <c r="AB23078" s="34">
        <v>50</v>
      </c>
      <c r="AC23078" s="34">
        <v>85</v>
      </c>
    </row>
    <row r="23079" spans="1:29" x14ac:dyDescent="0.2">
      <c r="A23079" s="34" t="s">
        <v>83572</v>
      </c>
      <c r="B23079" s="34">
        <v>209</v>
      </c>
      <c r="C23079" s="34">
        <v>177</v>
      </c>
      <c r="D23079" s="34">
        <v>202</v>
      </c>
      <c r="E23079" s="34">
        <v>151</v>
      </c>
      <c r="F23079" s="34">
        <v>261</v>
      </c>
      <c r="G23079" s="34">
        <v>179</v>
      </c>
      <c r="H23079" s="34">
        <v>213</v>
      </c>
      <c r="I23079" s="34">
        <v>155</v>
      </c>
      <c r="J23079" s="34">
        <v>233</v>
      </c>
      <c r="K23079" s="34">
        <v>192</v>
      </c>
      <c r="L23079" s="34">
        <v>245</v>
      </c>
      <c r="M23079" s="34">
        <v>170</v>
      </c>
      <c r="N23079" s="34">
        <v>254</v>
      </c>
      <c r="O23079" s="34">
        <v>153</v>
      </c>
      <c r="P23079" s="34">
        <v>208</v>
      </c>
      <c r="Q23079" s="34">
        <v>249</v>
      </c>
      <c r="R23079" s="34">
        <v>280</v>
      </c>
      <c r="S23079" s="34">
        <v>243</v>
      </c>
      <c r="T23079" s="34">
        <v>317</v>
      </c>
      <c r="U23079" s="34">
        <v>184</v>
      </c>
      <c r="V23079" s="34">
        <v>327</v>
      </c>
      <c r="W23079" s="34">
        <v>235</v>
      </c>
      <c r="X23079" s="34">
        <v>331</v>
      </c>
      <c r="Y23079" s="34">
        <v>236</v>
      </c>
      <c r="Z23079" s="34">
        <v>230</v>
      </c>
      <c r="AA23079" s="34">
        <v>206</v>
      </c>
      <c r="AB23079" s="34">
        <v>317</v>
      </c>
      <c r="AC23079" s="34">
        <v>362</v>
      </c>
    </row>
    <row r="23080" spans="1:29" x14ac:dyDescent="0.2">
      <c r="A23080" s="34" t="s">
        <v>83573</v>
      </c>
      <c r="B23080" s="34">
        <v>200</v>
      </c>
      <c r="C23080" s="34">
        <v>114</v>
      </c>
      <c r="D23080" s="34">
        <v>192</v>
      </c>
      <c r="E23080" s="34">
        <v>138</v>
      </c>
      <c r="F23080" s="34">
        <v>181</v>
      </c>
      <c r="G23080" s="34">
        <v>150</v>
      </c>
      <c r="H23080" s="34">
        <v>231</v>
      </c>
      <c r="I23080" s="34">
        <v>153</v>
      </c>
      <c r="J23080" s="34">
        <v>171</v>
      </c>
      <c r="K23080" s="34">
        <v>137</v>
      </c>
      <c r="L23080" s="34">
        <v>202</v>
      </c>
      <c r="M23080" s="34">
        <v>144</v>
      </c>
      <c r="N23080" s="34">
        <v>179</v>
      </c>
      <c r="O23080" s="34">
        <v>155</v>
      </c>
      <c r="P23080" s="34">
        <v>189</v>
      </c>
      <c r="Q23080" s="34">
        <v>202</v>
      </c>
      <c r="R23080" s="34">
        <v>265</v>
      </c>
      <c r="S23080" s="34">
        <v>164</v>
      </c>
      <c r="T23080" s="34">
        <v>304</v>
      </c>
      <c r="U23080" s="34">
        <v>216</v>
      </c>
      <c r="V23080" s="34">
        <v>232</v>
      </c>
      <c r="W23080" s="34">
        <v>272</v>
      </c>
      <c r="X23080" s="34">
        <v>251</v>
      </c>
      <c r="Y23080" s="34">
        <v>255</v>
      </c>
      <c r="Z23080" s="34">
        <v>196</v>
      </c>
      <c r="AA23080" s="34">
        <v>188</v>
      </c>
      <c r="AB23080" s="34">
        <v>329</v>
      </c>
      <c r="AC23080" s="34">
        <v>290</v>
      </c>
    </row>
    <row r="23081" spans="1:29" x14ac:dyDescent="0.2">
      <c r="A23081" s="34" t="s">
        <v>83574</v>
      </c>
      <c r="B23081" s="34">
        <v>67</v>
      </c>
      <c r="C23081" s="34">
        <v>165</v>
      </c>
      <c r="D23081" s="34">
        <v>119</v>
      </c>
      <c r="E23081" s="34">
        <v>139</v>
      </c>
      <c r="F23081" s="34">
        <v>130</v>
      </c>
      <c r="G23081" s="34">
        <v>153</v>
      </c>
      <c r="H23081" s="34">
        <v>79</v>
      </c>
      <c r="I23081" s="34">
        <v>147</v>
      </c>
      <c r="J23081" s="34">
        <v>89</v>
      </c>
      <c r="K23081" s="34">
        <v>112</v>
      </c>
      <c r="L23081" s="34">
        <v>55</v>
      </c>
      <c r="M23081" s="34">
        <v>150</v>
      </c>
      <c r="N23081" s="34">
        <v>82</v>
      </c>
      <c r="O23081" s="34">
        <v>124</v>
      </c>
      <c r="P23081" s="34">
        <v>96</v>
      </c>
      <c r="Q23081" s="34">
        <v>187</v>
      </c>
      <c r="R23081" s="34">
        <v>131</v>
      </c>
      <c r="S23081" s="34">
        <v>158</v>
      </c>
      <c r="T23081" s="34">
        <v>97</v>
      </c>
      <c r="U23081" s="34">
        <v>163</v>
      </c>
      <c r="V23081" s="34">
        <v>132</v>
      </c>
      <c r="W23081" s="34">
        <v>166</v>
      </c>
      <c r="X23081" s="34">
        <v>121</v>
      </c>
      <c r="Y23081" s="34">
        <v>158</v>
      </c>
      <c r="Z23081" s="34">
        <v>136</v>
      </c>
      <c r="AA23081" s="34">
        <v>211</v>
      </c>
      <c r="AB23081" s="34">
        <v>81</v>
      </c>
      <c r="AC23081" s="34">
        <v>216</v>
      </c>
    </row>
    <row r="23082" spans="1:29" x14ac:dyDescent="0.2">
      <c r="A23082" s="34" t="s">
        <v>83575</v>
      </c>
      <c r="B23082" s="34">
        <v>232</v>
      </c>
      <c r="C23082" s="34">
        <v>205</v>
      </c>
      <c r="D23082" s="34">
        <v>226</v>
      </c>
      <c r="E23082" s="34">
        <v>230</v>
      </c>
      <c r="F23082" s="34">
        <v>287</v>
      </c>
      <c r="G23082" s="34">
        <v>129</v>
      </c>
      <c r="H23082" s="34">
        <v>316</v>
      </c>
      <c r="I23082" s="34">
        <v>155</v>
      </c>
      <c r="J23082" s="34">
        <v>256</v>
      </c>
      <c r="K23082" s="34">
        <v>184</v>
      </c>
      <c r="L23082" s="34">
        <v>181</v>
      </c>
      <c r="M23082" s="34">
        <v>198</v>
      </c>
      <c r="N23082" s="34">
        <v>263</v>
      </c>
      <c r="O23082" s="34">
        <v>148</v>
      </c>
      <c r="P23082" s="34">
        <v>206</v>
      </c>
      <c r="Q23082" s="34">
        <v>334</v>
      </c>
      <c r="R23082" s="34">
        <v>294</v>
      </c>
      <c r="S23082" s="34">
        <v>195</v>
      </c>
      <c r="T23082" s="34">
        <v>277</v>
      </c>
      <c r="U23082" s="34">
        <v>216</v>
      </c>
      <c r="V23082" s="34">
        <v>289</v>
      </c>
      <c r="W23082" s="34">
        <v>268</v>
      </c>
      <c r="X23082" s="34">
        <v>316</v>
      </c>
      <c r="Y23082" s="34">
        <v>257</v>
      </c>
      <c r="Z23082" s="34">
        <v>302</v>
      </c>
      <c r="AA23082" s="34">
        <v>244</v>
      </c>
      <c r="AB23082" s="34">
        <v>381</v>
      </c>
      <c r="AC23082" s="34">
        <v>371</v>
      </c>
    </row>
    <row r="23083" spans="1:29" x14ac:dyDescent="0.2">
      <c r="A23083" s="34" t="s">
        <v>83576</v>
      </c>
      <c r="B23083" s="34">
        <v>129</v>
      </c>
      <c r="C23083" s="34">
        <v>186</v>
      </c>
      <c r="D23083" s="34">
        <v>161</v>
      </c>
      <c r="E23083" s="34">
        <v>214</v>
      </c>
      <c r="F23083" s="34">
        <v>234</v>
      </c>
      <c r="G23083" s="34">
        <v>193</v>
      </c>
      <c r="H23083" s="34">
        <v>196</v>
      </c>
      <c r="I23083" s="34">
        <v>213</v>
      </c>
      <c r="J23083" s="34">
        <v>191</v>
      </c>
      <c r="K23083" s="34">
        <v>214</v>
      </c>
      <c r="L23083" s="34">
        <v>169</v>
      </c>
      <c r="M23083" s="34">
        <v>170</v>
      </c>
      <c r="N23083" s="34">
        <v>158</v>
      </c>
      <c r="O23083" s="34">
        <v>190</v>
      </c>
      <c r="P23083" s="34">
        <v>197</v>
      </c>
      <c r="Q23083" s="34">
        <v>299</v>
      </c>
      <c r="R23083" s="34">
        <v>240</v>
      </c>
      <c r="S23083" s="34">
        <v>249</v>
      </c>
      <c r="T23083" s="34">
        <v>222</v>
      </c>
      <c r="U23083" s="34">
        <v>219</v>
      </c>
      <c r="V23083" s="34">
        <v>210</v>
      </c>
      <c r="W23083" s="34">
        <v>269</v>
      </c>
      <c r="X23083" s="34">
        <v>280</v>
      </c>
      <c r="Y23083" s="34">
        <v>310</v>
      </c>
      <c r="Z23083" s="34">
        <v>212</v>
      </c>
      <c r="AA23083" s="34">
        <v>242</v>
      </c>
      <c r="AB23083" s="34">
        <v>281</v>
      </c>
      <c r="AC23083" s="34">
        <v>317</v>
      </c>
    </row>
    <row r="23084" spans="1:29" x14ac:dyDescent="0.2">
      <c r="A23084" s="34" t="s">
        <v>83577</v>
      </c>
      <c r="B23084" s="34">
        <v>159</v>
      </c>
      <c r="C23084" s="34">
        <v>176</v>
      </c>
      <c r="D23084" s="34">
        <v>226</v>
      </c>
      <c r="E23084" s="34">
        <v>246</v>
      </c>
      <c r="F23084" s="34">
        <v>246</v>
      </c>
      <c r="G23084" s="34">
        <v>227</v>
      </c>
      <c r="H23084" s="34">
        <v>190</v>
      </c>
      <c r="I23084" s="34">
        <v>180</v>
      </c>
      <c r="J23084" s="34">
        <v>254</v>
      </c>
      <c r="K23084" s="34">
        <v>178</v>
      </c>
      <c r="L23084" s="34">
        <v>216</v>
      </c>
      <c r="M23084" s="34">
        <v>210</v>
      </c>
      <c r="N23084" s="34">
        <v>214</v>
      </c>
      <c r="O23084" s="34">
        <v>193</v>
      </c>
      <c r="P23084" s="34">
        <v>219</v>
      </c>
      <c r="Q23084" s="34">
        <v>259</v>
      </c>
      <c r="R23084" s="34">
        <v>331</v>
      </c>
      <c r="S23084" s="34">
        <v>262</v>
      </c>
      <c r="T23084" s="34">
        <v>287</v>
      </c>
      <c r="U23084" s="34">
        <v>216</v>
      </c>
      <c r="V23084" s="34">
        <v>346</v>
      </c>
      <c r="W23084" s="34">
        <v>299</v>
      </c>
      <c r="X23084" s="34">
        <v>291</v>
      </c>
      <c r="Y23084" s="34">
        <v>296</v>
      </c>
      <c r="Z23084" s="34">
        <v>244</v>
      </c>
      <c r="AA23084" s="34">
        <v>252</v>
      </c>
      <c r="AB23084" s="34">
        <v>333</v>
      </c>
      <c r="AC23084" s="34">
        <v>339</v>
      </c>
    </row>
    <row r="23085" spans="1:29" x14ac:dyDescent="0.2">
      <c r="A23085" s="34" t="s">
        <v>83578</v>
      </c>
      <c r="B23085" s="34">
        <v>156</v>
      </c>
      <c r="C23085" s="34">
        <v>85</v>
      </c>
      <c r="D23085" s="34">
        <v>132</v>
      </c>
      <c r="E23085" s="34">
        <v>131</v>
      </c>
      <c r="F23085" s="34">
        <v>150</v>
      </c>
      <c r="G23085" s="34">
        <v>115</v>
      </c>
      <c r="H23085" s="34">
        <v>107</v>
      </c>
      <c r="I23085" s="34">
        <v>136</v>
      </c>
      <c r="J23085" s="34">
        <v>130</v>
      </c>
      <c r="K23085" s="34">
        <v>119</v>
      </c>
      <c r="L23085" s="34">
        <v>144</v>
      </c>
      <c r="M23085" s="34">
        <v>118</v>
      </c>
      <c r="N23085" s="34">
        <v>118</v>
      </c>
      <c r="O23085" s="34">
        <v>104</v>
      </c>
      <c r="P23085" s="34">
        <v>123</v>
      </c>
      <c r="Q23085" s="34">
        <v>187</v>
      </c>
      <c r="R23085" s="34">
        <v>175</v>
      </c>
      <c r="S23085" s="34">
        <v>106</v>
      </c>
      <c r="T23085" s="34">
        <v>229</v>
      </c>
      <c r="U23085" s="34">
        <v>137</v>
      </c>
      <c r="V23085" s="34">
        <v>180</v>
      </c>
      <c r="W23085" s="34">
        <v>227</v>
      </c>
      <c r="X23085" s="34">
        <v>144</v>
      </c>
      <c r="Y23085" s="34">
        <v>228</v>
      </c>
      <c r="Z23085" s="34">
        <v>106</v>
      </c>
      <c r="AA23085" s="34">
        <v>204</v>
      </c>
      <c r="AB23085" s="34">
        <v>263</v>
      </c>
      <c r="AC23085" s="34">
        <v>212</v>
      </c>
    </row>
    <row r="23086" spans="1:29" x14ac:dyDescent="0.2">
      <c r="A23086" s="34" t="s">
        <v>83579</v>
      </c>
      <c r="B23086" s="34">
        <v>180</v>
      </c>
      <c r="C23086" s="34">
        <v>182</v>
      </c>
      <c r="D23086" s="34">
        <v>243</v>
      </c>
      <c r="E23086" s="34">
        <v>172</v>
      </c>
      <c r="F23086" s="34">
        <v>189</v>
      </c>
      <c r="G23086" s="34">
        <v>174</v>
      </c>
      <c r="H23086" s="34">
        <v>234</v>
      </c>
      <c r="I23086" s="34">
        <v>173</v>
      </c>
      <c r="J23086" s="34">
        <v>219</v>
      </c>
      <c r="K23086" s="34">
        <v>191</v>
      </c>
      <c r="L23086" s="34">
        <v>212</v>
      </c>
      <c r="M23086" s="34">
        <v>190</v>
      </c>
      <c r="N23086" s="34">
        <v>199</v>
      </c>
      <c r="O23086" s="34">
        <v>178</v>
      </c>
      <c r="P23086" s="34">
        <v>194</v>
      </c>
      <c r="Q23086" s="34">
        <v>243</v>
      </c>
      <c r="R23086" s="34">
        <v>318</v>
      </c>
      <c r="S23086" s="34">
        <v>237</v>
      </c>
      <c r="T23086" s="34">
        <v>304</v>
      </c>
      <c r="U23086" s="34">
        <v>211</v>
      </c>
      <c r="V23086" s="34">
        <v>221</v>
      </c>
      <c r="W23086" s="34">
        <v>253</v>
      </c>
      <c r="X23086" s="34">
        <v>268</v>
      </c>
      <c r="Y23086" s="34">
        <v>236</v>
      </c>
      <c r="Z23086" s="34">
        <v>295</v>
      </c>
      <c r="AA23086" s="34">
        <v>217</v>
      </c>
      <c r="AB23086" s="34">
        <v>316</v>
      </c>
      <c r="AC23086" s="34">
        <v>282</v>
      </c>
    </row>
    <row r="23087" spans="1:29" x14ac:dyDescent="0.2">
      <c r="A23087" s="34" t="s">
        <v>83580</v>
      </c>
      <c r="B23087" s="34">
        <v>128</v>
      </c>
      <c r="C23087" s="34">
        <v>54</v>
      </c>
      <c r="D23087" s="34">
        <v>57</v>
      </c>
      <c r="E23087" s="34">
        <v>77</v>
      </c>
      <c r="F23087" s="34">
        <v>105</v>
      </c>
      <c r="G23087" s="34">
        <v>81</v>
      </c>
      <c r="H23087" s="34">
        <v>88</v>
      </c>
      <c r="I23087" s="34">
        <v>83</v>
      </c>
      <c r="J23087" s="34">
        <v>70</v>
      </c>
      <c r="K23087" s="34">
        <v>74</v>
      </c>
      <c r="L23087" s="34">
        <v>91</v>
      </c>
      <c r="M23087" s="34">
        <v>71</v>
      </c>
      <c r="N23087" s="34">
        <v>64</v>
      </c>
      <c r="O23087" s="34">
        <v>78</v>
      </c>
      <c r="P23087" s="34">
        <v>79</v>
      </c>
      <c r="Q23087" s="34">
        <v>90</v>
      </c>
      <c r="R23087" s="34">
        <v>102</v>
      </c>
      <c r="S23087" s="34">
        <v>74</v>
      </c>
      <c r="T23087" s="34">
        <v>138</v>
      </c>
      <c r="U23087" s="34">
        <v>89</v>
      </c>
      <c r="V23087" s="34">
        <v>102</v>
      </c>
      <c r="W23087" s="34">
        <v>147</v>
      </c>
      <c r="X23087" s="34">
        <v>84</v>
      </c>
      <c r="Y23087" s="34">
        <v>132</v>
      </c>
      <c r="Z23087" s="34">
        <v>93</v>
      </c>
      <c r="AA23087" s="34">
        <v>115</v>
      </c>
      <c r="AB23087" s="34">
        <v>119</v>
      </c>
      <c r="AC23087" s="34">
        <v>136</v>
      </c>
    </row>
    <row r="23088" spans="1:29" x14ac:dyDescent="0.2">
      <c r="A23088" s="34" t="s">
        <v>83581</v>
      </c>
      <c r="B23088" s="34">
        <v>145</v>
      </c>
      <c r="C23088" s="34">
        <v>146</v>
      </c>
      <c r="D23088" s="34">
        <v>175</v>
      </c>
      <c r="E23088" s="34">
        <v>134</v>
      </c>
      <c r="F23088" s="34">
        <v>182</v>
      </c>
      <c r="G23088" s="34">
        <v>196</v>
      </c>
      <c r="H23088" s="34">
        <v>180</v>
      </c>
      <c r="I23088" s="34">
        <v>126</v>
      </c>
      <c r="J23088" s="34">
        <v>165</v>
      </c>
      <c r="K23088" s="34">
        <v>158</v>
      </c>
      <c r="L23088" s="34">
        <v>172</v>
      </c>
      <c r="M23088" s="34">
        <v>124</v>
      </c>
      <c r="N23088" s="34">
        <v>133</v>
      </c>
      <c r="O23088" s="34">
        <v>142</v>
      </c>
      <c r="P23088" s="34">
        <v>144</v>
      </c>
      <c r="Q23088" s="34">
        <v>220</v>
      </c>
      <c r="R23088" s="34">
        <v>254</v>
      </c>
      <c r="S23088" s="34">
        <v>193</v>
      </c>
      <c r="T23088" s="34">
        <v>199</v>
      </c>
      <c r="U23088" s="34">
        <v>155</v>
      </c>
      <c r="V23088" s="34">
        <v>150</v>
      </c>
      <c r="W23088" s="34">
        <v>246</v>
      </c>
      <c r="X23088" s="34">
        <v>183</v>
      </c>
      <c r="Y23088" s="34">
        <v>166</v>
      </c>
      <c r="Z23088" s="34">
        <v>182</v>
      </c>
      <c r="AA23088" s="34">
        <v>237</v>
      </c>
      <c r="AB23088" s="34">
        <v>186</v>
      </c>
      <c r="AC23088" s="34">
        <v>252</v>
      </c>
    </row>
    <row r="23089" spans="1:29" x14ac:dyDescent="0.2">
      <c r="A23089" s="34" t="s">
        <v>83582</v>
      </c>
      <c r="B23089" s="34">
        <v>198</v>
      </c>
      <c r="C23089" s="34">
        <v>242</v>
      </c>
      <c r="D23089" s="34">
        <v>233</v>
      </c>
      <c r="E23089" s="34">
        <v>285</v>
      </c>
      <c r="F23089" s="34">
        <v>273</v>
      </c>
      <c r="G23089" s="34">
        <v>263</v>
      </c>
      <c r="H23089" s="34">
        <v>279</v>
      </c>
      <c r="I23089" s="34">
        <v>215</v>
      </c>
      <c r="J23089" s="34">
        <v>248</v>
      </c>
      <c r="K23089" s="34">
        <v>263</v>
      </c>
      <c r="L23089" s="34">
        <v>204</v>
      </c>
      <c r="M23089" s="34">
        <v>243</v>
      </c>
      <c r="N23089" s="34">
        <v>219</v>
      </c>
      <c r="O23089" s="34">
        <v>276</v>
      </c>
      <c r="P23089" s="34">
        <v>214</v>
      </c>
      <c r="Q23089" s="34">
        <v>314</v>
      </c>
      <c r="R23089" s="34">
        <v>357</v>
      </c>
      <c r="S23089" s="34">
        <v>369</v>
      </c>
      <c r="T23089" s="34">
        <v>280</v>
      </c>
      <c r="U23089" s="34">
        <v>312</v>
      </c>
      <c r="V23089" s="34">
        <v>278</v>
      </c>
      <c r="W23089" s="34">
        <v>361</v>
      </c>
      <c r="X23089" s="34">
        <v>327</v>
      </c>
      <c r="Y23089" s="34">
        <v>317</v>
      </c>
      <c r="Z23089" s="34">
        <v>263</v>
      </c>
      <c r="AA23089" s="34">
        <v>367</v>
      </c>
      <c r="AB23089" s="34">
        <v>293</v>
      </c>
      <c r="AC23089" s="34">
        <v>423</v>
      </c>
    </row>
    <row r="23090" spans="1:29" x14ac:dyDescent="0.2">
      <c r="A23090" s="34" t="s">
        <v>83583</v>
      </c>
      <c r="B23090" s="34">
        <v>455</v>
      </c>
      <c r="C23090" s="34">
        <v>479</v>
      </c>
      <c r="D23090" s="34">
        <v>577</v>
      </c>
      <c r="E23090" s="34">
        <v>509</v>
      </c>
      <c r="F23090" s="34">
        <v>543</v>
      </c>
      <c r="G23090" s="34">
        <v>556</v>
      </c>
      <c r="H23090" s="34">
        <v>545</v>
      </c>
      <c r="I23090" s="34">
        <v>465</v>
      </c>
      <c r="J23090" s="34">
        <v>472</v>
      </c>
      <c r="K23090" s="34">
        <v>568</v>
      </c>
      <c r="L23090" s="34">
        <v>419</v>
      </c>
      <c r="M23090" s="34">
        <v>448</v>
      </c>
      <c r="N23090" s="34">
        <v>484</v>
      </c>
      <c r="O23090" s="34">
        <v>591</v>
      </c>
      <c r="P23090" s="34">
        <v>441</v>
      </c>
      <c r="Q23090" s="34">
        <v>741</v>
      </c>
      <c r="R23090" s="34">
        <v>667</v>
      </c>
      <c r="S23090" s="34">
        <v>654</v>
      </c>
      <c r="T23090" s="34">
        <v>609</v>
      </c>
      <c r="U23090" s="34">
        <v>541</v>
      </c>
      <c r="V23090" s="34">
        <v>587</v>
      </c>
      <c r="W23090" s="34">
        <v>680</v>
      </c>
      <c r="X23090" s="34">
        <v>649</v>
      </c>
      <c r="Y23090" s="34">
        <v>608</v>
      </c>
      <c r="Z23090" s="34">
        <v>669</v>
      </c>
      <c r="AA23090" s="34">
        <v>576</v>
      </c>
      <c r="AB23090" s="34">
        <v>694</v>
      </c>
      <c r="AC23090" s="34">
        <v>891</v>
      </c>
    </row>
    <row r="23091" spans="1:29" x14ac:dyDescent="0.2">
      <c r="A23091" s="34" t="s">
        <v>83584</v>
      </c>
      <c r="B23091" s="34">
        <v>150</v>
      </c>
      <c r="C23091" s="34">
        <v>155</v>
      </c>
      <c r="D23091" s="34">
        <v>115</v>
      </c>
      <c r="E23091" s="34">
        <v>113</v>
      </c>
      <c r="F23091" s="34">
        <v>139</v>
      </c>
      <c r="G23091" s="34">
        <v>135</v>
      </c>
      <c r="H23091" s="34">
        <v>138</v>
      </c>
      <c r="I23091" s="34">
        <v>103</v>
      </c>
      <c r="J23091" s="34">
        <v>133</v>
      </c>
      <c r="K23091" s="34">
        <v>157</v>
      </c>
      <c r="L23091" s="34">
        <v>117</v>
      </c>
      <c r="M23091" s="34">
        <v>93</v>
      </c>
      <c r="N23091" s="34">
        <v>115</v>
      </c>
      <c r="O23091" s="34">
        <v>107</v>
      </c>
      <c r="P23091" s="34">
        <v>137</v>
      </c>
      <c r="Q23091" s="34">
        <v>160</v>
      </c>
      <c r="R23091" s="34">
        <v>176</v>
      </c>
      <c r="S23091" s="34">
        <v>159</v>
      </c>
      <c r="T23091" s="34">
        <v>202</v>
      </c>
      <c r="U23091" s="34">
        <v>136</v>
      </c>
      <c r="V23091" s="34">
        <v>146</v>
      </c>
      <c r="W23091" s="34">
        <v>192</v>
      </c>
      <c r="X23091" s="34">
        <v>149</v>
      </c>
      <c r="Y23091" s="34">
        <v>198</v>
      </c>
      <c r="Z23091" s="34">
        <v>155</v>
      </c>
      <c r="AA23091" s="34">
        <v>218</v>
      </c>
      <c r="AB23091" s="34">
        <v>200</v>
      </c>
      <c r="AC23091" s="34">
        <v>236</v>
      </c>
    </row>
    <row r="23092" spans="1:29" x14ac:dyDescent="0.2">
      <c r="A23092" s="34" t="s">
        <v>83585</v>
      </c>
      <c r="B23092" s="34">
        <v>176</v>
      </c>
      <c r="C23092" s="34">
        <v>508</v>
      </c>
      <c r="D23092" s="34">
        <v>163</v>
      </c>
      <c r="E23092" s="34">
        <v>618</v>
      </c>
      <c r="F23092" s="34">
        <v>176</v>
      </c>
      <c r="G23092" s="34">
        <v>567</v>
      </c>
      <c r="H23092" s="34">
        <v>142</v>
      </c>
      <c r="I23092" s="34">
        <v>503</v>
      </c>
      <c r="J23092" s="34">
        <v>174</v>
      </c>
      <c r="K23092" s="34">
        <v>619</v>
      </c>
      <c r="L23092" s="34">
        <v>169</v>
      </c>
      <c r="M23092" s="34">
        <v>528</v>
      </c>
      <c r="N23092" s="34">
        <v>169</v>
      </c>
      <c r="O23092" s="34">
        <v>437</v>
      </c>
      <c r="P23092" s="34">
        <v>165</v>
      </c>
      <c r="Q23092" s="34">
        <v>631</v>
      </c>
      <c r="R23092" s="34">
        <v>242</v>
      </c>
      <c r="S23092" s="34">
        <v>559</v>
      </c>
      <c r="T23092" s="34">
        <v>213</v>
      </c>
      <c r="U23092" s="34">
        <v>500</v>
      </c>
      <c r="V23092" s="34">
        <v>240</v>
      </c>
      <c r="W23092" s="34">
        <v>570</v>
      </c>
      <c r="X23092" s="34">
        <v>208</v>
      </c>
      <c r="Y23092" s="34">
        <v>633</v>
      </c>
      <c r="Z23092" s="34">
        <v>214</v>
      </c>
      <c r="AA23092" s="34">
        <v>506</v>
      </c>
      <c r="AB23092" s="34">
        <v>265</v>
      </c>
      <c r="AC23092" s="34">
        <v>758</v>
      </c>
    </row>
    <row r="23093" spans="1:29" x14ac:dyDescent="0.2">
      <c r="A23093" s="34" t="s">
        <v>83586</v>
      </c>
      <c r="B23093" s="34">
        <v>156</v>
      </c>
      <c r="C23093" s="34">
        <v>123</v>
      </c>
      <c r="D23093" s="34">
        <v>230</v>
      </c>
      <c r="E23093" s="34">
        <v>166</v>
      </c>
      <c r="F23093" s="34">
        <v>254</v>
      </c>
      <c r="G23093" s="34">
        <v>133</v>
      </c>
      <c r="H23093" s="34">
        <v>233</v>
      </c>
      <c r="I23093" s="34">
        <v>139</v>
      </c>
      <c r="J23093" s="34">
        <v>244</v>
      </c>
      <c r="K23093" s="34">
        <v>100</v>
      </c>
      <c r="L23093" s="34">
        <v>176</v>
      </c>
      <c r="M23093" s="34">
        <v>141</v>
      </c>
      <c r="N23093" s="34">
        <v>195</v>
      </c>
      <c r="O23093" s="34">
        <v>110</v>
      </c>
      <c r="P23093" s="34">
        <v>211</v>
      </c>
      <c r="Q23093" s="34">
        <v>193</v>
      </c>
      <c r="R23093" s="34">
        <v>371</v>
      </c>
      <c r="S23093" s="34">
        <v>151</v>
      </c>
      <c r="T23093" s="34">
        <v>263</v>
      </c>
      <c r="U23093" s="34">
        <v>146</v>
      </c>
      <c r="V23093" s="34">
        <v>287</v>
      </c>
      <c r="W23093" s="34">
        <v>146</v>
      </c>
      <c r="X23093" s="34">
        <v>325</v>
      </c>
      <c r="Y23093" s="34">
        <v>214</v>
      </c>
      <c r="Z23093" s="34">
        <v>242</v>
      </c>
      <c r="AA23093" s="34">
        <v>193</v>
      </c>
      <c r="AB23093" s="34">
        <v>287</v>
      </c>
      <c r="AC23093" s="34">
        <v>222</v>
      </c>
    </row>
    <row r="23094" spans="1:29" x14ac:dyDescent="0.2">
      <c r="A23094" s="34" t="s">
        <v>83587</v>
      </c>
      <c r="B23094" s="34">
        <v>745</v>
      </c>
      <c r="C23094" s="34">
        <v>447</v>
      </c>
      <c r="D23094" s="34">
        <v>605</v>
      </c>
      <c r="E23094" s="34">
        <v>534</v>
      </c>
      <c r="F23094" s="34">
        <v>672</v>
      </c>
      <c r="G23094" s="34">
        <v>437</v>
      </c>
      <c r="H23094" s="34">
        <v>659</v>
      </c>
      <c r="I23094" s="34">
        <v>454</v>
      </c>
      <c r="J23094" s="34">
        <v>597</v>
      </c>
      <c r="K23094" s="34">
        <v>518</v>
      </c>
      <c r="L23094" s="34">
        <v>578</v>
      </c>
      <c r="M23094" s="34">
        <v>479</v>
      </c>
      <c r="N23094" s="34">
        <v>563</v>
      </c>
      <c r="O23094" s="34">
        <v>536</v>
      </c>
      <c r="P23094" s="34">
        <v>542</v>
      </c>
      <c r="Q23094" s="34">
        <v>701</v>
      </c>
      <c r="R23094" s="34">
        <v>759</v>
      </c>
      <c r="S23094" s="34">
        <v>616</v>
      </c>
      <c r="T23094" s="34">
        <v>821</v>
      </c>
      <c r="U23094" s="34">
        <v>637</v>
      </c>
      <c r="V23094" s="34">
        <v>806</v>
      </c>
      <c r="W23094" s="34">
        <v>886</v>
      </c>
      <c r="X23094" s="34">
        <v>764</v>
      </c>
      <c r="Y23094" s="34">
        <v>760</v>
      </c>
      <c r="Z23094" s="34">
        <v>700</v>
      </c>
      <c r="AA23094" s="34">
        <v>721</v>
      </c>
      <c r="AB23094" s="34">
        <v>877</v>
      </c>
      <c r="AC23094" s="34">
        <v>931</v>
      </c>
    </row>
    <row r="23095" spans="1:29" x14ac:dyDescent="0.2">
      <c r="A23095" s="34" t="s">
        <v>83588</v>
      </c>
      <c r="B23095" s="34">
        <v>158</v>
      </c>
      <c r="C23095" s="34">
        <v>145</v>
      </c>
      <c r="D23095" s="34">
        <v>134</v>
      </c>
      <c r="E23095" s="34">
        <v>108</v>
      </c>
      <c r="F23095" s="34">
        <v>140</v>
      </c>
      <c r="G23095" s="34">
        <v>167</v>
      </c>
      <c r="H23095" s="34">
        <v>128</v>
      </c>
      <c r="I23095" s="34">
        <v>169</v>
      </c>
      <c r="J23095" s="34">
        <v>148</v>
      </c>
      <c r="K23095" s="34">
        <v>114</v>
      </c>
      <c r="L23095" s="34">
        <v>84</v>
      </c>
      <c r="M23095" s="34">
        <v>123</v>
      </c>
      <c r="N23095" s="34">
        <v>86</v>
      </c>
      <c r="O23095" s="34">
        <v>132</v>
      </c>
      <c r="P23095" s="34">
        <v>141</v>
      </c>
      <c r="Q23095" s="34">
        <v>142</v>
      </c>
      <c r="R23095" s="34">
        <v>149</v>
      </c>
      <c r="S23095" s="34">
        <v>155</v>
      </c>
      <c r="T23095" s="34">
        <v>140</v>
      </c>
      <c r="U23095" s="34">
        <v>134</v>
      </c>
      <c r="V23095" s="34">
        <v>151</v>
      </c>
      <c r="W23095" s="34">
        <v>140</v>
      </c>
      <c r="X23095" s="34">
        <v>178</v>
      </c>
      <c r="Y23095" s="34">
        <v>146</v>
      </c>
      <c r="Z23095" s="34">
        <v>155</v>
      </c>
      <c r="AA23095" s="34">
        <v>182</v>
      </c>
      <c r="AB23095" s="34">
        <v>168</v>
      </c>
      <c r="AC23095" s="34">
        <v>246</v>
      </c>
    </row>
    <row r="23096" spans="1:29" x14ac:dyDescent="0.2">
      <c r="A23096" s="34" t="s">
        <v>83589</v>
      </c>
      <c r="B23096" s="34">
        <v>187</v>
      </c>
      <c r="C23096" s="34">
        <v>126</v>
      </c>
      <c r="D23096" s="34">
        <v>198</v>
      </c>
      <c r="E23096" s="34">
        <v>143</v>
      </c>
      <c r="F23096" s="34">
        <v>188</v>
      </c>
      <c r="G23096" s="34">
        <v>159</v>
      </c>
      <c r="H23096" s="34">
        <v>192</v>
      </c>
      <c r="I23096" s="34">
        <v>148</v>
      </c>
      <c r="J23096" s="34">
        <v>214</v>
      </c>
      <c r="K23096" s="34">
        <v>162</v>
      </c>
      <c r="L23096" s="34">
        <v>231</v>
      </c>
      <c r="M23096" s="34">
        <v>145</v>
      </c>
      <c r="N23096" s="34">
        <v>164</v>
      </c>
      <c r="O23096" s="34">
        <v>153</v>
      </c>
      <c r="P23096" s="34">
        <v>159</v>
      </c>
      <c r="Q23096" s="34">
        <v>225</v>
      </c>
      <c r="R23096" s="34">
        <v>268</v>
      </c>
      <c r="S23096" s="34">
        <v>213</v>
      </c>
      <c r="T23096" s="34">
        <v>307</v>
      </c>
      <c r="U23096" s="34">
        <v>208</v>
      </c>
      <c r="V23096" s="34">
        <v>168</v>
      </c>
      <c r="W23096" s="34">
        <v>309</v>
      </c>
      <c r="X23096" s="34">
        <v>255</v>
      </c>
      <c r="Y23096" s="34">
        <v>247</v>
      </c>
      <c r="Z23096" s="34">
        <v>173</v>
      </c>
      <c r="AA23096" s="34">
        <v>176</v>
      </c>
      <c r="AB23096" s="34">
        <v>292</v>
      </c>
      <c r="AC23096" s="34">
        <v>296</v>
      </c>
    </row>
    <row r="23097" spans="1:29" x14ac:dyDescent="0.2">
      <c r="A23097" s="34" t="s">
        <v>83590</v>
      </c>
      <c r="B23097" s="34">
        <v>212</v>
      </c>
      <c r="C23097" s="34">
        <v>113</v>
      </c>
      <c r="D23097" s="34">
        <v>169</v>
      </c>
      <c r="E23097" s="34">
        <v>120</v>
      </c>
      <c r="F23097" s="34">
        <v>186</v>
      </c>
      <c r="G23097" s="34">
        <v>97</v>
      </c>
      <c r="H23097" s="34">
        <v>152</v>
      </c>
      <c r="I23097" s="34">
        <v>133</v>
      </c>
      <c r="J23097" s="34">
        <v>189</v>
      </c>
      <c r="K23097" s="34">
        <v>156</v>
      </c>
      <c r="L23097" s="34">
        <v>152</v>
      </c>
      <c r="M23097" s="34">
        <v>125</v>
      </c>
      <c r="N23097" s="34">
        <v>139</v>
      </c>
      <c r="O23097" s="34">
        <v>93</v>
      </c>
      <c r="P23097" s="34">
        <v>185</v>
      </c>
      <c r="Q23097" s="34">
        <v>224</v>
      </c>
      <c r="R23097" s="34">
        <v>232</v>
      </c>
      <c r="S23097" s="34">
        <v>155</v>
      </c>
      <c r="T23097" s="34">
        <v>221</v>
      </c>
      <c r="U23097" s="34">
        <v>136</v>
      </c>
      <c r="V23097" s="34">
        <v>212</v>
      </c>
      <c r="W23097" s="34">
        <v>160</v>
      </c>
      <c r="X23097" s="34">
        <v>199</v>
      </c>
      <c r="Y23097" s="34">
        <v>236</v>
      </c>
      <c r="Z23097" s="34">
        <v>181</v>
      </c>
      <c r="AA23097" s="34">
        <v>184</v>
      </c>
      <c r="AB23097" s="34">
        <v>265</v>
      </c>
      <c r="AC23097" s="34">
        <v>241</v>
      </c>
    </row>
    <row r="23098" spans="1:29" x14ac:dyDescent="0.2">
      <c r="A23098" s="34" t="s">
        <v>83591</v>
      </c>
      <c r="B23098" s="34">
        <v>69</v>
      </c>
      <c r="C23098" s="34">
        <v>69</v>
      </c>
      <c r="D23098" s="34">
        <v>50</v>
      </c>
      <c r="E23098" s="34">
        <v>68</v>
      </c>
      <c r="F23098" s="34">
        <v>68</v>
      </c>
      <c r="G23098" s="34">
        <v>98</v>
      </c>
      <c r="H23098" s="34">
        <v>98</v>
      </c>
      <c r="I23098" s="34">
        <v>68</v>
      </c>
      <c r="J23098" s="34">
        <v>48</v>
      </c>
      <c r="K23098" s="34">
        <v>86</v>
      </c>
      <c r="L23098" s="34">
        <v>76</v>
      </c>
      <c r="M23098" s="34">
        <v>91</v>
      </c>
      <c r="N23098" s="34">
        <v>59</v>
      </c>
      <c r="O23098" s="34">
        <v>78</v>
      </c>
      <c r="P23098" s="34">
        <v>72</v>
      </c>
      <c r="Q23098" s="34">
        <v>83</v>
      </c>
      <c r="R23098" s="34">
        <v>116</v>
      </c>
      <c r="S23098" s="34">
        <v>98</v>
      </c>
      <c r="T23098" s="34">
        <v>82</v>
      </c>
      <c r="U23098" s="34">
        <v>75</v>
      </c>
      <c r="V23098" s="34">
        <v>56</v>
      </c>
      <c r="W23098" s="34">
        <v>124</v>
      </c>
      <c r="X23098" s="34">
        <v>74</v>
      </c>
      <c r="Y23098" s="34">
        <v>107</v>
      </c>
      <c r="Z23098" s="34">
        <v>68</v>
      </c>
      <c r="AA23098" s="34">
        <v>116</v>
      </c>
      <c r="AB23098" s="34">
        <v>70</v>
      </c>
      <c r="AC23098" s="34">
        <v>146</v>
      </c>
    </row>
    <row r="23099" spans="1:29" x14ac:dyDescent="0.2">
      <c r="A23099" s="34" t="s">
        <v>83592</v>
      </c>
      <c r="B23099" s="34">
        <v>253</v>
      </c>
      <c r="C23099" s="34">
        <v>175</v>
      </c>
      <c r="D23099" s="34">
        <v>195</v>
      </c>
      <c r="E23099" s="34">
        <v>193</v>
      </c>
      <c r="F23099" s="34">
        <v>233</v>
      </c>
      <c r="G23099" s="34">
        <v>194</v>
      </c>
      <c r="H23099" s="34">
        <v>233</v>
      </c>
      <c r="I23099" s="34">
        <v>159</v>
      </c>
      <c r="J23099" s="34">
        <v>251</v>
      </c>
      <c r="K23099" s="34">
        <v>228</v>
      </c>
      <c r="L23099" s="34">
        <v>285</v>
      </c>
      <c r="M23099" s="34">
        <v>185</v>
      </c>
      <c r="N23099" s="34">
        <v>190</v>
      </c>
      <c r="O23099" s="34">
        <v>153</v>
      </c>
      <c r="P23099" s="34">
        <v>217</v>
      </c>
      <c r="Q23099" s="34">
        <v>332</v>
      </c>
      <c r="R23099" s="34">
        <v>233</v>
      </c>
      <c r="S23099" s="34">
        <v>205</v>
      </c>
      <c r="T23099" s="34">
        <v>354</v>
      </c>
      <c r="U23099" s="34">
        <v>242</v>
      </c>
      <c r="V23099" s="34">
        <v>306</v>
      </c>
      <c r="W23099" s="34">
        <v>351</v>
      </c>
      <c r="X23099" s="34">
        <v>199</v>
      </c>
      <c r="Y23099" s="34">
        <v>259</v>
      </c>
      <c r="Z23099" s="34">
        <v>234</v>
      </c>
      <c r="AA23099" s="34">
        <v>266</v>
      </c>
      <c r="AB23099" s="34">
        <v>319</v>
      </c>
      <c r="AC23099" s="34">
        <v>347</v>
      </c>
    </row>
    <row r="23100" spans="1:29" x14ac:dyDescent="0.2">
      <c r="A23100" s="34" t="s">
        <v>83593</v>
      </c>
      <c r="B23100" s="34">
        <v>127</v>
      </c>
      <c r="C23100" s="34">
        <v>264</v>
      </c>
      <c r="D23100" s="34">
        <v>290</v>
      </c>
      <c r="E23100" s="34">
        <v>285</v>
      </c>
      <c r="F23100" s="34">
        <v>186</v>
      </c>
      <c r="G23100" s="34">
        <v>336</v>
      </c>
      <c r="H23100" s="34">
        <v>189</v>
      </c>
      <c r="I23100" s="34">
        <v>242</v>
      </c>
      <c r="J23100" s="34">
        <v>139</v>
      </c>
      <c r="K23100" s="34">
        <v>295</v>
      </c>
      <c r="L23100" s="34">
        <v>86</v>
      </c>
      <c r="M23100" s="34">
        <v>195</v>
      </c>
      <c r="N23100" s="34">
        <v>189</v>
      </c>
      <c r="O23100" s="34">
        <v>231</v>
      </c>
      <c r="P23100" s="34">
        <v>171</v>
      </c>
      <c r="Q23100" s="34">
        <v>270</v>
      </c>
      <c r="R23100" s="34">
        <v>194</v>
      </c>
      <c r="S23100" s="34">
        <v>352</v>
      </c>
      <c r="T23100" s="34">
        <v>118</v>
      </c>
      <c r="U23100" s="34">
        <v>216</v>
      </c>
      <c r="V23100" s="34">
        <v>218</v>
      </c>
      <c r="W23100" s="34">
        <v>195</v>
      </c>
      <c r="X23100" s="34">
        <v>250</v>
      </c>
      <c r="Y23100" s="34">
        <v>196</v>
      </c>
      <c r="Z23100" s="34">
        <v>257</v>
      </c>
      <c r="AA23100" s="34">
        <v>290</v>
      </c>
      <c r="AB23100" s="34">
        <v>141</v>
      </c>
      <c r="AC23100" s="34">
        <v>472</v>
      </c>
    </row>
    <row r="23101" spans="1:29" x14ac:dyDescent="0.2">
      <c r="A23101" s="34" t="s">
        <v>83594</v>
      </c>
      <c r="B23101" s="34">
        <v>172</v>
      </c>
      <c r="C23101" s="34">
        <v>153</v>
      </c>
      <c r="D23101" s="34">
        <v>158</v>
      </c>
      <c r="E23101" s="34">
        <v>177</v>
      </c>
      <c r="F23101" s="34">
        <v>221</v>
      </c>
      <c r="G23101" s="34">
        <v>159</v>
      </c>
      <c r="H23101" s="34">
        <v>216</v>
      </c>
      <c r="I23101" s="34">
        <v>174</v>
      </c>
      <c r="J23101" s="34">
        <v>185</v>
      </c>
      <c r="K23101" s="34">
        <v>216</v>
      </c>
      <c r="L23101" s="34">
        <v>195</v>
      </c>
      <c r="M23101" s="34">
        <v>161</v>
      </c>
      <c r="N23101" s="34">
        <v>179</v>
      </c>
      <c r="O23101" s="34">
        <v>184</v>
      </c>
      <c r="P23101" s="34">
        <v>236</v>
      </c>
      <c r="Q23101" s="34">
        <v>288</v>
      </c>
      <c r="R23101" s="34">
        <v>261</v>
      </c>
      <c r="S23101" s="34">
        <v>263</v>
      </c>
      <c r="T23101" s="34">
        <v>301</v>
      </c>
      <c r="U23101" s="34">
        <v>182</v>
      </c>
      <c r="V23101" s="34">
        <v>280</v>
      </c>
      <c r="W23101" s="34">
        <v>351</v>
      </c>
      <c r="X23101" s="34">
        <v>299</v>
      </c>
      <c r="Y23101" s="34">
        <v>266</v>
      </c>
      <c r="Z23101" s="34">
        <v>205</v>
      </c>
      <c r="AA23101" s="34">
        <v>241</v>
      </c>
      <c r="AB23101" s="34">
        <v>321</v>
      </c>
      <c r="AC23101" s="34">
        <v>380</v>
      </c>
    </row>
    <row r="23102" spans="1:29" x14ac:dyDescent="0.2">
      <c r="A23102" s="34" t="s">
        <v>83595</v>
      </c>
      <c r="B23102" s="34">
        <v>184</v>
      </c>
      <c r="C23102" s="34">
        <v>189</v>
      </c>
      <c r="D23102" s="34">
        <v>208</v>
      </c>
      <c r="E23102" s="34">
        <v>162</v>
      </c>
      <c r="F23102" s="34">
        <v>209</v>
      </c>
      <c r="G23102" s="34">
        <v>177</v>
      </c>
      <c r="H23102" s="34">
        <v>195</v>
      </c>
      <c r="I23102" s="34">
        <v>163</v>
      </c>
      <c r="J23102" s="34">
        <v>223</v>
      </c>
      <c r="K23102" s="34">
        <v>172</v>
      </c>
      <c r="L23102" s="34">
        <v>197</v>
      </c>
      <c r="M23102" s="34">
        <v>146</v>
      </c>
      <c r="N23102" s="34">
        <v>199</v>
      </c>
      <c r="O23102" s="34">
        <v>182</v>
      </c>
      <c r="P23102" s="34">
        <v>210</v>
      </c>
      <c r="Q23102" s="34">
        <v>203</v>
      </c>
      <c r="R23102" s="34">
        <v>278</v>
      </c>
      <c r="S23102" s="34">
        <v>241</v>
      </c>
      <c r="T23102" s="34">
        <v>318</v>
      </c>
      <c r="U23102" s="34">
        <v>194</v>
      </c>
      <c r="V23102" s="34">
        <v>206</v>
      </c>
      <c r="W23102" s="34">
        <v>268</v>
      </c>
      <c r="X23102" s="34">
        <v>258</v>
      </c>
      <c r="Y23102" s="34">
        <v>243</v>
      </c>
      <c r="Z23102" s="34">
        <v>233</v>
      </c>
      <c r="AA23102" s="34">
        <v>227</v>
      </c>
      <c r="AB23102" s="34">
        <v>279</v>
      </c>
      <c r="AC23102" s="34">
        <v>329</v>
      </c>
    </row>
    <row r="23103" spans="1:29" x14ac:dyDescent="0.2">
      <c r="A23103" s="34" t="s">
        <v>83596</v>
      </c>
      <c r="B23103" s="34">
        <v>202</v>
      </c>
      <c r="C23103" s="34">
        <v>174</v>
      </c>
      <c r="D23103" s="34">
        <v>192</v>
      </c>
      <c r="E23103" s="34">
        <v>222</v>
      </c>
      <c r="F23103" s="34">
        <v>254</v>
      </c>
      <c r="G23103" s="34">
        <v>237</v>
      </c>
      <c r="H23103" s="34">
        <v>186</v>
      </c>
      <c r="I23103" s="34">
        <v>194</v>
      </c>
      <c r="J23103" s="34">
        <v>173</v>
      </c>
      <c r="K23103" s="34">
        <v>262</v>
      </c>
      <c r="L23103" s="34">
        <v>150</v>
      </c>
      <c r="M23103" s="34">
        <v>177</v>
      </c>
      <c r="N23103" s="34">
        <v>155</v>
      </c>
      <c r="O23103" s="34">
        <v>217</v>
      </c>
      <c r="P23103" s="34">
        <v>156</v>
      </c>
      <c r="Q23103" s="34">
        <v>279</v>
      </c>
      <c r="R23103" s="34">
        <v>249</v>
      </c>
      <c r="S23103" s="34">
        <v>262</v>
      </c>
      <c r="T23103" s="34">
        <v>212</v>
      </c>
      <c r="U23103" s="34">
        <v>210</v>
      </c>
      <c r="V23103" s="34">
        <v>231</v>
      </c>
      <c r="W23103" s="34">
        <v>252</v>
      </c>
      <c r="X23103" s="34">
        <v>290</v>
      </c>
      <c r="Y23103" s="34">
        <v>217</v>
      </c>
      <c r="Z23103" s="34">
        <v>246</v>
      </c>
      <c r="AA23103" s="34">
        <v>297</v>
      </c>
      <c r="AB23103" s="34">
        <v>213</v>
      </c>
      <c r="AC23103" s="34">
        <v>291</v>
      </c>
    </row>
    <row r="23104" spans="1:29" x14ac:dyDescent="0.2">
      <c r="A23104" s="34" t="s">
        <v>83597</v>
      </c>
      <c r="B23104" s="34">
        <v>274</v>
      </c>
      <c r="C23104" s="34">
        <v>149</v>
      </c>
      <c r="D23104" s="34">
        <v>197</v>
      </c>
      <c r="E23104" s="34">
        <v>184</v>
      </c>
      <c r="F23104" s="34">
        <v>246</v>
      </c>
      <c r="G23104" s="34">
        <v>158</v>
      </c>
      <c r="H23104" s="34">
        <v>209</v>
      </c>
      <c r="I23104" s="34">
        <v>192</v>
      </c>
      <c r="J23104" s="34">
        <v>241</v>
      </c>
      <c r="K23104" s="34">
        <v>216</v>
      </c>
      <c r="L23104" s="34">
        <v>257</v>
      </c>
      <c r="M23104" s="34">
        <v>141</v>
      </c>
      <c r="N23104" s="34">
        <v>208</v>
      </c>
      <c r="O23104" s="34">
        <v>142</v>
      </c>
      <c r="P23104" s="34">
        <v>225</v>
      </c>
      <c r="Q23104" s="34">
        <v>298</v>
      </c>
      <c r="R23104" s="34">
        <v>281</v>
      </c>
      <c r="S23104" s="34">
        <v>239</v>
      </c>
      <c r="T23104" s="34">
        <v>378</v>
      </c>
      <c r="U23104" s="34">
        <v>213</v>
      </c>
      <c r="V23104" s="34">
        <v>268</v>
      </c>
      <c r="W23104" s="34">
        <v>360</v>
      </c>
      <c r="X23104" s="34">
        <v>334</v>
      </c>
      <c r="Y23104" s="34">
        <v>297</v>
      </c>
      <c r="Z23104" s="34">
        <v>242</v>
      </c>
      <c r="AA23104" s="34">
        <v>299</v>
      </c>
      <c r="AB23104" s="34">
        <v>398</v>
      </c>
      <c r="AC23104" s="34">
        <v>324</v>
      </c>
    </row>
    <row r="23105" spans="1:29" x14ac:dyDescent="0.2">
      <c r="A23105" s="34" t="s">
        <v>83598</v>
      </c>
      <c r="B23105" s="34">
        <v>90</v>
      </c>
      <c r="C23105" s="34">
        <v>75</v>
      </c>
      <c r="D23105" s="34">
        <v>107</v>
      </c>
      <c r="E23105" s="34">
        <v>107</v>
      </c>
      <c r="F23105" s="34">
        <v>84</v>
      </c>
      <c r="G23105" s="34">
        <v>95</v>
      </c>
      <c r="H23105" s="34">
        <v>68</v>
      </c>
      <c r="I23105" s="34">
        <v>85</v>
      </c>
      <c r="J23105" s="34">
        <v>59</v>
      </c>
      <c r="K23105" s="34">
        <v>88</v>
      </c>
      <c r="L23105" s="34">
        <v>39</v>
      </c>
      <c r="M23105" s="34">
        <v>87</v>
      </c>
      <c r="N23105" s="34">
        <v>64</v>
      </c>
      <c r="O23105" s="34">
        <v>72</v>
      </c>
      <c r="P23105" s="34">
        <v>74</v>
      </c>
      <c r="Q23105" s="34">
        <v>71</v>
      </c>
      <c r="R23105" s="34">
        <v>64</v>
      </c>
      <c r="S23105" s="34">
        <v>106</v>
      </c>
      <c r="T23105" s="34">
        <v>53</v>
      </c>
      <c r="U23105" s="34">
        <v>77</v>
      </c>
      <c r="V23105" s="34">
        <v>68</v>
      </c>
      <c r="W23105" s="34">
        <v>95</v>
      </c>
      <c r="X23105" s="34">
        <v>93</v>
      </c>
      <c r="Y23105" s="34">
        <v>51</v>
      </c>
      <c r="Z23105" s="34">
        <v>107</v>
      </c>
      <c r="AA23105" s="34">
        <v>113</v>
      </c>
      <c r="AB23105" s="34">
        <v>58</v>
      </c>
      <c r="AC23105" s="34">
        <v>125</v>
      </c>
    </row>
    <row r="23106" spans="1:29" x14ac:dyDescent="0.2">
      <c r="A23106" s="34" t="s">
        <v>83599</v>
      </c>
      <c r="B23106" s="34">
        <v>524</v>
      </c>
      <c r="C23106" s="34">
        <v>479</v>
      </c>
      <c r="D23106" s="34">
        <v>573</v>
      </c>
      <c r="E23106" s="34">
        <v>500</v>
      </c>
      <c r="F23106" s="34">
        <v>613</v>
      </c>
      <c r="G23106" s="34">
        <v>419</v>
      </c>
      <c r="H23106" s="34">
        <v>563</v>
      </c>
      <c r="I23106" s="34">
        <v>487</v>
      </c>
      <c r="J23106" s="34">
        <v>546</v>
      </c>
      <c r="K23106" s="34">
        <v>461</v>
      </c>
      <c r="L23106" s="34">
        <v>454</v>
      </c>
      <c r="M23106" s="34">
        <v>423</v>
      </c>
      <c r="N23106" s="34">
        <v>570</v>
      </c>
      <c r="O23106" s="34">
        <v>351</v>
      </c>
      <c r="P23106" s="34">
        <v>517</v>
      </c>
      <c r="Q23106" s="34">
        <v>624</v>
      </c>
      <c r="R23106" s="34">
        <v>689</v>
      </c>
      <c r="S23106" s="34">
        <v>650</v>
      </c>
      <c r="T23106" s="34">
        <v>668</v>
      </c>
      <c r="U23106" s="34">
        <v>495</v>
      </c>
      <c r="V23106" s="34">
        <v>594</v>
      </c>
      <c r="W23106" s="34">
        <v>640</v>
      </c>
      <c r="X23106" s="34">
        <v>719</v>
      </c>
      <c r="Y23106" s="34">
        <v>652</v>
      </c>
      <c r="Z23106" s="34">
        <v>613</v>
      </c>
      <c r="AA23106" s="34">
        <v>581</v>
      </c>
      <c r="AB23106" s="34">
        <v>724</v>
      </c>
      <c r="AC23106" s="34">
        <v>784</v>
      </c>
    </row>
    <row r="23107" spans="1:29" x14ac:dyDescent="0.2">
      <c r="A23107" s="34" t="s">
        <v>83600</v>
      </c>
      <c r="B23107" s="34">
        <v>149</v>
      </c>
      <c r="C23107" s="34">
        <v>224</v>
      </c>
      <c r="D23107" s="34">
        <v>237</v>
      </c>
      <c r="E23107" s="34">
        <v>208</v>
      </c>
      <c r="F23107" s="34">
        <v>220</v>
      </c>
      <c r="G23107" s="34">
        <v>183</v>
      </c>
      <c r="H23107" s="34">
        <v>203</v>
      </c>
      <c r="I23107" s="34">
        <v>165</v>
      </c>
      <c r="J23107" s="34">
        <v>240</v>
      </c>
      <c r="K23107" s="34">
        <v>220</v>
      </c>
      <c r="L23107" s="34">
        <v>229</v>
      </c>
      <c r="M23107" s="34">
        <v>171</v>
      </c>
      <c r="N23107" s="34">
        <v>198</v>
      </c>
      <c r="O23107" s="34">
        <v>196</v>
      </c>
      <c r="P23107" s="34">
        <v>218</v>
      </c>
      <c r="Q23107" s="34">
        <v>305</v>
      </c>
      <c r="R23107" s="34">
        <v>354</v>
      </c>
      <c r="S23107" s="34">
        <v>239</v>
      </c>
      <c r="T23107" s="34">
        <v>312</v>
      </c>
      <c r="U23107" s="34">
        <v>243</v>
      </c>
      <c r="V23107" s="34">
        <v>264</v>
      </c>
      <c r="W23107" s="34">
        <v>326</v>
      </c>
      <c r="X23107" s="34">
        <v>274</v>
      </c>
      <c r="Y23107" s="34">
        <v>273</v>
      </c>
      <c r="Z23107" s="34">
        <v>229</v>
      </c>
      <c r="AA23107" s="34">
        <v>264</v>
      </c>
      <c r="AB23107" s="34">
        <v>302</v>
      </c>
      <c r="AC23107" s="34">
        <v>327</v>
      </c>
    </row>
    <row r="23108" spans="1:29" x14ac:dyDescent="0.2">
      <c r="A23108" s="34" t="s">
        <v>83601</v>
      </c>
      <c r="B23108" s="34">
        <v>99</v>
      </c>
      <c r="C23108" s="34">
        <v>109</v>
      </c>
      <c r="D23108" s="34">
        <v>154</v>
      </c>
      <c r="E23108" s="34">
        <v>125</v>
      </c>
      <c r="F23108" s="34">
        <v>138</v>
      </c>
      <c r="G23108" s="34">
        <v>101</v>
      </c>
      <c r="H23108" s="34">
        <v>106</v>
      </c>
      <c r="I23108" s="34">
        <v>115</v>
      </c>
      <c r="J23108" s="34">
        <v>83</v>
      </c>
      <c r="K23108" s="34">
        <v>90</v>
      </c>
      <c r="L23108" s="34">
        <v>78</v>
      </c>
      <c r="M23108" s="34">
        <v>101</v>
      </c>
      <c r="N23108" s="34">
        <v>96</v>
      </c>
      <c r="O23108" s="34">
        <v>66</v>
      </c>
      <c r="P23108" s="34">
        <v>103</v>
      </c>
      <c r="Q23108" s="34">
        <v>155</v>
      </c>
      <c r="R23108" s="34">
        <v>141</v>
      </c>
      <c r="S23108" s="34">
        <v>145</v>
      </c>
      <c r="T23108" s="34">
        <v>106</v>
      </c>
      <c r="U23108" s="34">
        <v>96</v>
      </c>
      <c r="V23108" s="34">
        <v>150</v>
      </c>
      <c r="W23108" s="34">
        <v>130</v>
      </c>
      <c r="X23108" s="34">
        <v>120</v>
      </c>
      <c r="Y23108" s="34">
        <v>108</v>
      </c>
      <c r="Z23108" s="34">
        <v>128</v>
      </c>
      <c r="AA23108" s="34">
        <v>163</v>
      </c>
      <c r="AB23108" s="34">
        <v>126</v>
      </c>
      <c r="AC23108" s="34">
        <v>177</v>
      </c>
    </row>
    <row r="23109" spans="1:29" x14ac:dyDescent="0.2">
      <c r="A23109" s="34" t="s">
        <v>83602</v>
      </c>
      <c r="B23109" s="34">
        <v>60</v>
      </c>
      <c r="C23109" s="34">
        <v>65</v>
      </c>
      <c r="D23109" s="34">
        <v>60</v>
      </c>
      <c r="E23109" s="34">
        <v>52</v>
      </c>
      <c r="F23109" s="34">
        <v>42</v>
      </c>
      <c r="G23109" s="34">
        <v>47</v>
      </c>
      <c r="H23109" s="34">
        <v>84</v>
      </c>
      <c r="I23109" s="34">
        <v>52</v>
      </c>
      <c r="J23109" s="34">
        <v>44</v>
      </c>
      <c r="K23109" s="34">
        <v>55</v>
      </c>
      <c r="L23109" s="34">
        <v>50</v>
      </c>
      <c r="M23109" s="34">
        <v>79</v>
      </c>
      <c r="N23109" s="34">
        <v>42</v>
      </c>
      <c r="O23109" s="34">
        <v>45</v>
      </c>
      <c r="P23109" s="34">
        <v>43</v>
      </c>
      <c r="Q23109" s="34">
        <v>74</v>
      </c>
      <c r="R23109" s="34">
        <v>92</v>
      </c>
      <c r="S23109" s="34">
        <v>51</v>
      </c>
      <c r="T23109" s="34">
        <v>50</v>
      </c>
      <c r="U23109" s="34">
        <v>74</v>
      </c>
      <c r="V23109" s="34">
        <v>56</v>
      </c>
      <c r="W23109" s="34">
        <v>96</v>
      </c>
      <c r="X23109" s="34">
        <v>73</v>
      </c>
      <c r="Y23109" s="34">
        <v>82</v>
      </c>
      <c r="Z23109" s="34">
        <v>60</v>
      </c>
      <c r="AA23109" s="34">
        <v>81</v>
      </c>
      <c r="AB23109" s="34">
        <v>41</v>
      </c>
      <c r="AC23109" s="34">
        <v>103</v>
      </c>
    </row>
    <row r="23110" spans="1:29" x14ac:dyDescent="0.2">
      <c r="A23110" s="34" t="s">
        <v>83603</v>
      </c>
      <c r="B23110" s="34">
        <v>257</v>
      </c>
      <c r="C23110" s="34">
        <v>282</v>
      </c>
      <c r="D23110" s="34">
        <v>297</v>
      </c>
      <c r="E23110" s="34">
        <v>328</v>
      </c>
      <c r="F23110" s="34">
        <v>313</v>
      </c>
      <c r="G23110" s="34">
        <v>320</v>
      </c>
      <c r="H23110" s="34">
        <v>272</v>
      </c>
      <c r="I23110" s="34">
        <v>289</v>
      </c>
      <c r="J23110" s="34">
        <v>278</v>
      </c>
      <c r="K23110" s="34">
        <v>308</v>
      </c>
      <c r="L23110" s="34">
        <v>299</v>
      </c>
      <c r="M23110" s="34">
        <v>290</v>
      </c>
      <c r="N23110" s="34">
        <v>260</v>
      </c>
      <c r="O23110" s="34">
        <v>266</v>
      </c>
      <c r="P23110" s="34">
        <v>380</v>
      </c>
      <c r="Q23110" s="34">
        <v>393</v>
      </c>
      <c r="R23110" s="34">
        <v>440</v>
      </c>
      <c r="S23110" s="34">
        <v>367</v>
      </c>
      <c r="T23110" s="34">
        <v>364</v>
      </c>
      <c r="U23110" s="34">
        <v>332</v>
      </c>
      <c r="V23110" s="34">
        <v>373</v>
      </c>
      <c r="W23110" s="34">
        <v>417</v>
      </c>
      <c r="X23110" s="34">
        <v>369</v>
      </c>
      <c r="Y23110" s="34">
        <v>441</v>
      </c>
      <c r="Z23110" s="34">
        <v>352</v>
      </c>
      <c r="AA23110" s="34">
        <v>469</v>
      </c>
      <c r="AB23110" s="34">
        <v>387</v>
      </c>
      <c r="AC23110" s="34">
        <v>524</v>
      </c>
    </row>
    <row r="23111" spans="1:29" x14ac:dyDescent="0.2">
      <c r="A23111" s="34" t="s">
        <v>83604</v>
      </c>
      <c r="B23111" s="34">
        <v>60</v>
      </c>
      <c r="C23111" s="34">
        <v>73</v>
      </c>
      <c r="D23111" s="34">
        <v>29</v>
      </c>
      <c r="E23111" s="34">
        <v>56</v>
      </c>
      <c r="F23111" s="34">
        <v>34</v>
      </c>
      <c r="G23111" s="34">
        <v>52</v>
      </c>
      <c r="H23111" s="34">
        <v>24</v>
      </c>
      <c r="I23111" s="34">
        <v>78</v>
      </c>
      <c r="J23111" s="34">
        <v>31</v>
      </c>
      <c r="K23111" s="34">
        <v>39</v>
      </c>
      <c r="L23111" s="34">
        <v>21</v>
      </c>
      <c r="M23111" s="34">
        <v>36</v>
      </c>
      <c r="N23111" s="34">
        <v>36</v>
      </c>
      <c r="O23111" s="34">
        <v>52</v>
      </c>
      <c r="P23111" s="34">
        <v>41</v>
      </c>
      <c r="Q23111" s="34">
        <v>72</v>
      </c>
      <c r="R23111" s="34">
        <v>38</v>
      </c>
      <c r="S23111" s="34">
        <v>75</v>
      </c>
      <c r="T23111" s="34">
        <v>32</v>
      </c>
      <c r="U23111" s="34">
        <v>57</v>
      </c>
      <c r="V23111" s="34">
        <v>57</v>
      </c>
      <c r="W23111" s="34">
        <v>56</v>
      </c>
      <c r="X23111" s="34">
        <v>35</v>
      </c>
      <c r="Y23111" s="34">
        <v>59</v>
      </c>
      <c r="Z23111" s="34">
        <v>40</v>
      </c>
      <c r="AA23111" s="34">
        <v>64</v>
      </c>
      <c r="AB23111" s="34">
        <v>33</v>
      </c>
      <c r="AC23111" s="34">
        <v>93</v>
      </c>
    </row>
    <row r="23112" spans="1:29" x14ac:dyDescent="0.2">
      <c r="A23112" s="34" t="s">
        <v>83605</v>
      </c>
      <c r="B23112" s="34">
        <v>362</v>
      </c>
      <c r="C23112" s="34">
        <v>210</v>
      </c>
      <c r="D23112" s="34">
        <v>305</v>
      </c>
      <c r="E23112" s="34">
        <v>251</v>
      </c>
      <c r="F23112" s="34">
        <v>352</v>
      </c>
      <c r="G23112" s="34">
        <v>234</v>
      </c>
      <c r="H23112" s="34">
        <v>314</v>
      </c>
      <c r="I23112" s="34">
        <v>186</v>
      </c>
      <c r="J23112" s="34">
        <v>304</v>
      </c>
      <c r="K23112" s="34">
        <v>231</v>
      </c>
      <c r="L23112" s="34">
        <v>350</v>
      </c>
      <c r="M23112" s="34">
        <v>177</v>
      </c>
      <c r="N23112" s="34">
        <v>280</v>
      </c>
      <c r="O23112" s="34">
        <v>213</v>
      </c>
      <c r="P23112" s="34">
        <v>281</v>
      </c>
      <c r="Q23112" s="34">
        <v>331</v>
      </c>
      <c r="R23112" s="34">
        <v>511</v>
      </c>
      <c r="S23112" s="34">
        <v>241</v>
      </c>
      <c r="T23112" s="34">
        <v>527</v>
      </c>
      <c r="U23112" s="34">
        <v>358</v>
      </c>
      <c r="V23112" s="34">
        <v>381</v>
      </c>
      <c r="W23112" s="34">
        <v>440</v>
      </c>
      <c r="X23112" s="34">
        <v>454</v>
      </c>
      <c r="Y23112" s="34">
        <v>399</v>
      </c>
      <c r="Z23112" s="34">
        <v>308</v>
      </c>
      <c r="AA23112" s="34">
        <v>308</v>
      </c>
      <c r="AB23112" s="34">
        <v>552</v>
      </c>
      <c r="AC23112" s="34">
        <v>426</v>
      </c>
    </row>
    <row r="23113" spans="1:29" x14ac:dyDescent="0.2">
      <c r="A23113" s="34" t="s">
        <v>83606</v>
      </c>
      <c r="B23113" s="34">
        <v>180</v>
      </c>
      <c r="C23113" s="34">
        <v>164</v>
      </c>
      <c r="D23113" s="34">
        <v>129</v>
      </c>
      <c r="E23113" s="34">
        <v>181</v>
      </c>
      <c r="F23113" s="34">
        <v>147</v>
      </c>
      <c r="G23113" s="34">
        <v>217</v>
      </c>
      <c r="H23113" s="34">
        <v>149</v>
      </c>
      <c r="I23113" s="34">
        <v>177</v>
      </c>
      <c r="J23113" s="34">
        <v>122</v>
      </c>
      <c r="K23113" s="34">
        <v>219</v>
      </c>
      <c r="L23113" s="34">
        <v>135</v>
      </c>
      <c r="M23113" s="34">
        <v>160</v>
      </c>
      <c r="N23113" s="34">
        <v>120</v>
      </c>
      <c r="O23113" s="34">
        <v>165</v>
      </c>
      <c r="P23113" s="34">
        <v>152</v>
      </c>
      <c r="Q23113" s="34">
        <v>236</v>
      </c>
      <c r="R23113" s="34">
        <v>171</v>
      </c>
      <c r="S23113" s="34">
        <v>213</v>
      </c>
      <c r="T23113" s="34">
        <v>192</v>
      </c>
      <c r="U23113" s="34">
        <v>229</v>
      </c>
      <c r="V23113" s="34">
        <v>135</v>
      </c>
      <c r="W23113" s="34">
        <v>275</v>
      </c>
      <c r="X23113" s="34">
        <v>212</v>
      </c>
      <c r="Y23113" s="34">
        <v>310</v>
      </c>
      <c r="Z23113" s="34">
        <v>124</v>
      </c>
      <c r="AA23113" s="34">
        <v>199</v>
      </c>
      <c r="AB23113" s="34">
        <v>199</v>
      </c>
      <c r="AC23113" s="34">
        <v>291</v>
      </c>
    </row>
    <row r="23114" spans="1:29" x14ac:dyDescent="0.2">
      <c r="A23114" s="34" t="s">
        <v>83607</v>
      </c>
      <c r="B23114" s="34">
        <v>333</v>
      </c>
      <c r="C23114" s="34">
        <v>222</v>
      </c>
      <c r="D23114" s="34">
        <v>240</v>
      </c>
      <c r="E23114" s="34">
        <v>235</v>
      </c>
      <c r="F23114" s="34">
        <v>299</v>
      </c>
      <c r="G23114" s="34">
        <v>257</v>
      </c>
      <c r="H23114" s="34">
        <v>290</v>
      </c>
      <c r="I23114" s="34">
        <v>227</v>
      </c>
      <c r="J23114" s="34">
        <v>262</v>
      </c>
      <c r="K23114" s="34">
        <v>297</v>
      </c>
      <c r="L23114" s="34">
        <v>331</v>
      </c>
      <c r="M23114" s="34">
        <v>242</v>
      </c>
      <c r="N23114" s="34">
        <v>242</v>
      </c>
      <c r="O23114" s="34">
        <v>228</v>
      </c>
      <c r="P23114" s="34">
        <v>264</v>
      </c>
      <c r="Q23114" s="34">
        <v>380</v>
      </c>
      <c r="R23114" s="34">
        <v>377</v>
      </c>
      <c r="S23114" s="34">
        <v>307</v>
      </c>
      <c r="T23114" s="34">
        <v>322</v>
      </c>
      <c r="U23114" s="34">
        <v>338</v>
      </c>
      <c r="V23114" s="34">
        <v>275</v>
      </c>
      <c r="W23114" s="34">
        <v>370</v>
      </c>
      <c r="X23114" s="34">
        <v>368</v>
      </c>
      <c r="Y23114" s="34">
        <v>401</v>
      </c>
      <c r="Z23114" s="34">
        <v>243</v>
      </c>
      <c r="AA23114" s="34">
        <v>327</v>
      </c>
      <c r="AB23114" s="34">
        <v>331</v>
      </c>
      <c r="AC23114" s="34">
        <v>392</v>
      </c>
    </row>
    <row r="23115" spans="1:29" x14ac:dyDescent="0.2">
      <c r="A23115" s="34" t="s">
        <v>83608</v>
      </c>
      <c r="B23115" s="34">
        <v>849</v>
      </c>
      <c r="C23115" s="34">
        <v>471</v>
      </c>
      <c r="D23115" s="34">
        <v>431</v>
      </c>
      <c r="E23115" s="34">
        <v>557</v>
      </c>
      <c r="F23115" s="34">
        <v>450</v>
      </c>
      <c r="G23115" s="34">
        <v>470</v>
      </c>
      <c r="H23115" s="34">
        <v>532</v>
      </c>
      <c r="I23115" s="34">
        <v>429</v>
      </c>
      <c r="J23115" s="34">
        <v>576</v>
      </c>
      <c r="K23115" s="34">
        <v>435</v>
      </c>
      <c r="L23115" s="34">
        <v>845</v>
      </c>
      <c r="M23115" s="34">
        <v>428</v>
      </c>
      <c r="N23115" s="34">
        <v>409</v>
      </c>
      <c r="O23115" s="34">
        <v>433</v>
      </c>
      <c r="P23115" s="34">
        <v>556</v>
      </c>
      <c r="Q23115" s="34">
        <v>818</v>
      </c>
      <c r="R23115" s="34">
        <v>808</v>
      </c>
      <c r="S23115" s="34">
        <v>506</v>
      </c>
      <c r="T23115" s="34">
        <v>990</v>
      </c>
      <c r="U23115" s="34">
        <v>662</v>
      </c>
      <c r="V23115" s="34">
        <v>673</v>
      </c>
      <c r="W23115" s="34">
        <v>1216</v>
      </c>
      <c r="X23115" s="34">
        <v>616</v>
      </c>
      <c r="Y23115" s="34">
        <v>905</v>
      </c>
      <c r="Z23115" s="34">
        <v>502</v>
      </c>
      <c r="AA23115" s="34">
        <v>632</v>
      </c>
      <c r="AB23115" s="34">
        <v>1026</v>
      </c>
      <c r="AC23115" s="34">
        <v>866</v>
      </c>
    </row>
    <row r="23116" spans="1:29" x14ac:dyDescent="0.2">
      <c r="A23116" s="34" t="s">
        <v>83609</v>
      </c>
      <c r="B23116" s="34">
        <v>8</v>
      </c>
      <c r="C23116" s="34">
        <v>0</v>
      </c>
      <c r="D23116" s="34">
        <v>1</v>
      </c>
      <c r="E23116" s="34">
        <v>0</v>
      </c>
      <c r="F23116" s="34">
        <v>0</v>
      </c>
      <c r="G23116" s="34">
        <v>0</v>
      </c>
      <c r="H23116" s="34">
        <v>0</v>
      </c>
      <c r="I23116" s="34">
        <v>0</v>
      </c>
      <c r="J23116" s="34">
        <v>0</v>
      </c>
      <c r="K23116" s="34">
        <v>0</v>
      </c>
      <c r="L23116" s="34">
        <v>0</v>
      </c>
      <c r="M23116" s="34">
        <v>0</v>
      </c>
      <c r="N23116" s="34">
        <v>0</v>
      </c>
      <c r="O23116" s="34">
        <v>0</v>
      </c>
      <c r="P23116" s="34">
        <v>0</v>
      </c>
      <c r="Q23116" s="34">
        <v>0</v>
      </c>
      <c r="R23116" s="34">
        <v>0</v>
      </c>
      <c r="S23116" s="34">
        <v>0</v>
      </c>
      <c r="T23116" s="34">
        <v>0</v>
      </c>
      <c r="U23116" s="34">
        <v>0</v>
      </c>
      <c r="V23116" s="34">
        <v>0</v>
      </c>
      <c r="W23116" s="34">
        <v>0</v>
      </c>
      <c r="X23116" s="34">
        <v>0</v>
      </c>
      <c r="Y23116" s="34">
        <v>0</v>
      </c>
      <c r="Z23116" s="34">
        <v>0</v>
      </c>
      <c r="AA23116" s="34">
        <v>0</v>
      </c>
      <c r="AB23116" s="34">
        <v>0</v>
      </c>
      <c r="AC23116" s="34">
        <v>0</v>
      </c>
    </row>
    <row r="23117" spans="1:29" x14ac:dyDescent="0.2">
      <c r="A23117" s="34" t="s">
        <v>83610</v>
      </c>
      <c r="B23117" s="34">
        <v>111</v>
      </c>
      <c r="C23117" s="34">
        <v>120</v>
      </c>
      <c r="D23117" s="34">
        <v>134</v>
      </c>
      <c r="E23117" s="34">
        <v>98</v>
      </c>
      <c r="F23117" s="34">
        <v>131</v>
      </c>
      <c r="G23117" s="34">
        <v>143</v>
      </c>
      <c r="H23117" s="34">
        <v>133</v>
      </c>
      <c r="I23117" s="34">
        <v>99</v>
      </c>
      <c r="J23117" s="34">
        <v>149</v>
      </c>
      <c r="K23117" s="34">
        <v>105</v>
      </c>
      <c r="L23117" s="34">
        <v>103</v>
      </c>
      <c r="M23117" s="34">
        <v>88</v>
      </c>
      <c r="N23117" s="34">
        <v>107</v>
      </c>
      <c r="O23117" s="34">
        <v>126</v>
      </c>
      <c r="P23117" s="34">
        <v>115</v>
      </c>
      <c r="Q23117" s="34">
        <v>126</v>
      </c>
      <c r="R23117" s="34">
        <v>180</v>
      </c>
      <c r="S23117" s="34">
        <v>149</v>
      </c>
      <c r="T23117" s="34">
        <v>163</v>
      </c>
      <c r="U23117" s="34">
        <v>79</v>
      </c>
      <c r="V23117" s="34">
        <v>160</v>
      </c>
      <c r="W23117" s="34">
        <v>176</v>
      </c>
      <c r="X23117" s="34">
        <v>165</v>
      </c>
      <c r="Y23117" s="34">
        <v>119</v>
      </c>
      <c r="Z23117" s="34">
        <v>134</v>
      </c>
      <c r="AA23117" s="34">
        <v>145</v>
      </c>
      <c r="AB23117" s="34">
        <v>173</v>
      </c>
      <c r="AC23117" s="34">
        <v>189</v>
      </c>
    </row>
    <row r="23118" spans="1:29" x14ac:dyDescent="0.2">
      <c r="A23118" s="34" t="s">
        <v>83611</v>
      </c>
      <c r="B23118" s="34">
        <v>116</v>
      </c>
      <c r="C23118" s="34">
        <v>100</v>
      </c>
      <c r="D23118" s="34">
        <v>114</v>
      </c>
      <c r="E23118" s="34">
        <v>102</v>
      </c>
      <c r="F23118" s="34">
        <v>82</v>
      </c>
      <c r="G23118" s="34">
        <v>146</v>
      </c>
      <c r="H23118" s="34">
        <v>128</v>
      </c>
      <c r="I23118" s="34">
        <v>88</v>
      </c>
      <c r="J23118" s="34">
        <v>101</v>
      </c>
      <c r="K23118" s="34">
        <v>89</v>
      </c>
      <c r="L23118" s="34">
        <v>106</v>
      </c>
      <c r="M23118" s="34">
        <v>87</v>
      </c>
      <c r="N23118" s="34">
        <v>80</v>
      </c>
      <c r="O23118" s="34">
        <v>91</v>
      </c>
      <c r="P23118" s="34">
        <v>76</v>
      </c>
      <c r="Q23118" s="34">
        <v>125</v>
      </c>
      <c r="R23118" s="34">
        <v>126</v>
      </c>
      <c r="S23118" s="34">
        <v>120</v>
      </c>
      <c r="T23118" s="34">
        <v>138</v>
      </c>
      <c r="U23118" s="34">
        <v>69</v>
      </c>
      <c r="V23118" s="34">
        <v>108</v>
      </c>
      <c r="W23118" s="34">
        <v>115</v>
      </c>
      <c r="X23118" s="34">
        <v>127</v>
      </c>
      <c r="Y23118" s="34">
        <v>110</v>
      </c>
      <c r="Z23118" s="34">
        <v>134</v>
      </c>
      <c r="AA23118" s="34">
        <v>107</v>
      </c>
      <c r="AB23118" s="34">
        <v>193</v>
      </c>
      <c r="AC23118" s="34">
        <v>155</v>
      </c>
    </row>
    <row r="23119" spans="1:29" x14ac:dyDescent="0.2">
      <c r="A23119" s="34" t="s">
        <v>83612</v>
      </c>
      <c r="B23119" s="34">
        <v>91</v>
      </c>
      <c r="C23119" s="34">
        <v>60</v>
      </c>
      <c r="D23119" s="34">
        <v>79</v>
      </c>
      <c r="E23119" s="34">
        <v>73</v>
      </c>
      <c r="F23119" s="34">
        <v>89</v>
      </c>
      <c r="G23119" s="34">
        <v>93</v>
      </c>
      <c r="H23119" s="34">
        <v>93</v>
      </c>
      <c r="I23119" s="34">
        <v>83</v>
      </c>
      <c r="J23119" s="34">
        <v>79</v>
      </c>
      <c r="K23119" s="34">
        <v>70</v>
      </c>
      <c r="L23119" s="34">
        <v>55</v>
      </c>
      <c r="M23119" s="34">
        <v>65</v>
      </c>
      <c r="N23119" s="34">
        <v>78</v>
      </c>
      <c r="O23119" s="34">
        <v>61</v>
      </c>
      <c r="P23119" s="34">
        <v>47</v>
      </c>
      <c r="Q23119" s="34">
        <v>76</v>
      </c>
      <c r="R23119" s="34">
        <v>89</v>
      </c>
      <c r="S23119" s="34">
        <v>67</v>
      </c>
      <c r="T23119" s="34">
        <v>94</v>
      </c>
      <c r="U23119" s="34">
        <v>81</v>
      </c>
      <c r="V23119" s="34">
        <v>69</v>
      </c>
      <c r="W23119" s="34">
        <v>104</v>
      </c>
      <c r="X23119" s="34">
        <v>79</v>
      </c>
      <c r="Y23119" s="34">
        <v>98</v>
      </c>
      <c r="Z23119" s="34">
        <v>71</v>
      </c>
      <c r="AA23119" s="34">
        <v>85</v>
      </c>
      <c r="AB23119" s="34">
        <v>97</v>
      </c>
      <c r="AC23119" s="34">
        <v>142</v>
      </c>
    </row>
    <row r="23120" spans="1:29" x14ac:dyDescent="0.2">
      <c r="A23120" s="34" t="s">
        <v>83613</v>
      </c>
      <c r="B23120" s="34">
        <v>109</v>
      </c>
      <c r="C23120" s="34">
        <v>146</v>
      </c>
      <c r="D23120" s="34">
        <v>132</v>
      </c>
      <c r="E23120" s="34">
        <v>133</v>
      </c>
      <c r="F23120" s="34">
        <v>162</v>
      </c>
      <c r="G23120" s="34">
        <v>148</v>
      </c>
      <c r="H23120" s="34">
        <v>150</v>
      </c>
      <c r="I23120" s="34">
        <v>117</v>
      </c>
      <c r="J23120" s="34">
        <v>158</v>
      </c>
      <c r="K23120" s="34">
        <v>100</v>
      </c>
      <c r="L23120" s="34">
        <v>109</v>
      </c>
      <c r="M23120" s="34">
        <v>118</v>
      </c>
      <c r="N23120" s="34">
        <v>115</v>
      </c>
      <c r="O23120" s="34">
        <v>90</v>
      </c>
      <c r="P23120" s="34">
        <v>155</v>
      </c>
      <c r="Q23120" s="34">
        <v>200</v>
      </c>
      <c r="R23120" s="34">
        <v>199</v>
      </c>
      <c r="S23120" s="34">
        <v>192</v>
      </c>
      <c r="T23120" s="34">
        <v>136</v>
      </c>
      <c r="U23120" s="34">
        <v>127</v>
      </c>
      <c r="V23120" s="34">
        <v>155</v>
      </c>
      <c r="W23120" s="34">
        <v>153</v>
      </c>
      <c r="X23120" s="34">
        <v>175</v>
      </c>
      <c r="Y23120" s="34">
        <v>175</v>
      </c>
      <c r="Z23120" s="34">
        <v>150</v>
      </c>
      <c r="AA23120" s="34">
        <v>208</v>
      </c>
      <c r="AB23120" s="34">
        <v>198</v>
      </c>
      <c r="AC23120" s="34">
        <v>178</v>
      </c>
    </row>
    <row r="23121" spans="1:29" x14ac:dyDescent="0.2">
      <c r="A23121" s="34" t="s">
        <v>83614</v>
      </c>
      <c r="B23121" s="34">
        <v>66</v>
      </c>
      <c r="C23121" s="34">
        <v>93</v>
      </c>
      <c r="D23121" s="34">
        <v>88</v>
      </c>
      <c r="E23121" s="34">
        <v>80</v>
      </c>
      <c r="F23121" s="34">
        <v>74</v>
      </c>
      <c r="G23121" s="34">
        <v>114</v>
      </c>
      <c r="H23121" s="34">
        <v>94</v>
      </c>
      <c r="I23121" s="34">
        <v>82</v>
      </c>
      <c r="J23121" s="34">
        <v>74</v>
      </c>
      <c r="K23121" s="34">
        <v>66</v>
      </c>
      <c r="L23121" s="34">
        <v>61</v>
      </c>
      <c r="M23121" s="34">
        <v>91</v>
      </c>
      <c r="N23121" s="34">
        <v>79</v>
      </c>
      <c r="O23121" s="34">
        <v>79</v>
      </c>
      <c r="P23121" s="34">
        <v>93</v>
      </c>
      <c r="Q23121" s="34">
        <v>113</v>
      </c>
      <c r="R23121" s="34">
        <v>75</v>
      </c>
      <c r="S23121" s="34">
        <v>119</v>
      </c>
      <c r="T23121" s="34">
        <v>57</v>
      </c>
      <c r="U23121" s="34">
        <v>80</v>
      </c>
      <c r="V23121" s="34">
        <v>92</v>
      </c>
      <c r="W23121" s="34">
        <v>92</v>
      </c>
      <c r="X23121" s="34">
        <v>116</v>
      </c>
      <c r="Y23121" s="34">
        <v>53</v>
      </c>
      <c r="Z23121" s="34">
        <v>88</v>
      </c>
      <c r="AA23121" s="34">
        <v>100</v>
      </c>
      <c r="AB23121" s="34">
        <v>78</v>
      </c>
      <c r="AC23121" s="34">
        <v>109</v>
      </c>
    </row>
    <row r="23122" spans="1:29" x14ac:dyDescent="0.2">
      <c r="A23122" s="34" t="s">
        <v>83615</v>
      </c>
      <c r="B23122" s="34">
        <v>57</v>
      </c>
      <c r="C23122" s="34">
        <v>64</v>
      </c>
      <c r="D23122" s="34">
        <v>58</v>
      </c>
      <c r="E23122" s="34">
        <v>58</v>
      </c>
      <c r="F23122" s="34">
        <v>63</v>
      </c>
      <c r="G23122" s="34">
        <v>59</v>
      </c>
      <c r="H23122" s="34">
        <v>77</v>
      </c>
      <c r="I23122" s="34">
        <v>58</v>
      </c>
      <c r="J23122" s="34">
        <v>41</v>
      </c>
      <c r="K23122" s="34">
        <v>71</v>
      </c>
      <c r="L23122" s="34">
        <v>36</v>
      </c>
      <c r="M23122" s="34">
        <v>58</v>
      </c>
      <c r="N23122" s="34">
        <v>52</v>
      </c>
      <c r="O23122" s="34">
        <v>62</v>
      </c>
      <c r="P23122" s="34">
        <v>51</v>
      </c>
      <c r="Q23122" s="34">
        <v>110</v>
      </c>
      <c r="R23122" s="34">
        <v>81</v>
      </c>
      <c r="S23122" s="34">
        <v>109</v>
      </c>
      <c r="T23122" s="34">
        <v>46</v>
      </c>
      <c r="U23122" s="34">
        <v>58</v>
      </c>
      <c r="V23122" s="34">
        <v>94</v>
      </c>
      <c r="W23122" s="34">
        <v>67</v>
      </c>
      <c r="X23122" s="34">
        <v>89</v>
      </c>
      <c r="Y23122" s="34">
        <v>48</v>
      </c>
      <c r="Z23122" s="34">
        <v>62</v>
      </c>
      <c r="AA23122" s="34">
        <v>77</v>
      </c>
      <c r="AB23122" s="34">
        <v>54</v>
      </c>
      <c r="AC23122" s="34">
        <v>137</v>
      </c>
    </row>
    <row r="23123" spans="1:29" x14ac:dyDescent="0.2">
      <c r="A23123" s="34" t="s">
        <v>83616</v>
      </c>
      <c r="B23123" s="34">
        <v>143</v>
      </c>
      <c r="C23123" s="34">
        <v>135</v>
      </c>
      <c r="D23123" s="34">
        <v>160</v>
      </c>
      <c r="E23123" s="34">
        <v>121</v>
      </c>
      <c r="F23123" s="34">
        <v>193</v>
      </c>
      <c r="G23123" s="34">
        <v>145</v>
      </c>
      <c r="H23123" s="34">
        <v>131</v>
      </c>
      <c r="I23123" s="34">
        <v>117</v>
      </c>
      <c r="J23123" s="34">
        <v>124</v>
      </c>
      <c r="K23123" s="34">
        <v>133</v>
      </c>
      <c r="L23123" s="34">
        <v>119</v>
      </c>
      <c r="M23123" s="34">
        <v>133</v>
      </c>
      <c r="N23123" s="34">
        <v>122</v>
      </c>
      <c r="O23123" s="34">
        <v>140</v>
      </c>
      <c r="P23123" s="34">
        <v>105</v>
      </c>
      <c r="Q23123" s="34">
        <v>196</v>
      </c>
      <c r="R23123" s="34">
        <v>177</v>
      </c>
      <c r="S23123" s="34">
        <v>146</v>
      </c>
      <c r="T23123" s="34">
        <v>145</v>
      </c>
      <c r="U23123" s="34">
        <v>113</v>
      </c>
      <c r="V23123" s="34">
        <v>125</v>
      </c>
      <c r="W23123" s="34">
        <v>139</v>
      </c>
      <c r="X23123" s="34">
        <v>164</v>
      </c>
      <c r="Y23123" s="34">
        <v>161</v>
      </c>
      <c r="Z23123" s="34">
        <v>142</v>
      </c>
      <c r="AA23123" s="34">
        <v>135</v>
      </c>
      <c r="AB23123" s="34">
        <v>152</v>
      </c>
      <c r="AC23123" s="34">
        <v>265</v>
      </c>
    </row>
    <row r="23124" spans="1:29" x14ac:dyDescent="0.2">
      <c r="A23124" s="34" t="s">
        <v>83617</v>
      </c>
      <c r="B23124" s="34">
        <v>94</v>
      </c>
      <c r="C23124" s="34">
        <v>62</v>
      </c>
      <c r="D23124" s="34">
        <v>68</v>
      </c>
      <c r="E23124" s="34">
        <v>39</v>
      </c>
      <c r="F23124" s="34">
        <v>57</v>
      </c>
      <c r="G23124" s="34">
        <v>44</v>
      </c>
      <c r="H23124" s="34">
        <v>58</v>
      </c>
      <c r="I23124" s="34">
        <v>50</v>
      </c>
      <c r="J23124" s="34">
        <v>82</v>
      </c>
      <c r="K23124" s="34">
        <v>32</v>
      </c>
      <c r="L23124" s="34">
        <v>77</v>
      </c>
      <c r="M23124" s="34">
        <v>35</v>
      </c>
      <c r="N23124" s="34">
        <v>65</v>
      </c>
      <c r="O23124" s="34">
        <v>42</v>
      </c>
      <c r="P23124" s="34">
        <v>83</v>
      </c>
      <c r="Q23124" s="34">
        <v>68</v>
      </c>
      <c r="R23124" s="34">
        <v>83</v>
      </c>
      <c r="S23124" s="34">
        <v>61</v>
      </c>
      <c r="T23124" s="34">
        <v>75</v>
      </c>
      <c r="U23124" s="34">
        <v>50</v>
      </c>
      <c r="V23124" s="34">
        <v>79</v>
      </c>
      <c r="W23124" s="34">
        <v>68</v>
      </c>
      <c r="X23124" s="34">
        <v>59</v>
      </c>
      <c r="Y23124" s="34">
        <v>57</v>
      </c>
      <c r="Z23124" s="34">
        <v>91</v>
      </c>
      <c r="AA23124" s="34">
        <v>72</v>
      </c>
      <c r="AB23124" s="34">
        <v>120</v>
      </c>
      <c r="AC23124" s="34">
        <v>85</v>
      </c>
    </row>
    <row r="23125" spans="1:29" x14ac:dyDescent="0.2">
      <c r="A23125" s="34" t="s">
        <v>83618</v>
      </c>
      <c r="B23125" s="34">
        <v>52</v>
      </c>
      <c r="C23125" s="34">
        <v>35</v>
      </c>
      <c r="D23125" s="34">
        <v>45</v>
      </c>
      <c r="E23125" s="34">
        <v>36</v>
      </c>
      <c r="F23125" s="34">
        <v>28</v>
      </c>
      <c r="G23125" s="34">
        <v>27</v>
      </c>
      <c r="H23125" s="34">
        <v>35</v>
      </c>
      <c r="I23125" s="34">
        <v>28</v>
      </c>
      <c r="J23125" s="34">
        <v>43</v>
      </c>
      <c r="K23125" s="34">
        <v>21</v>
      </c>
      <c r="L23125" s="34">
        <v>26</v>
      </c>
      <c r="M23125" s="34">
        <v>42</v>
      </c>
      <c r="N23125" s="34">
        <v>27</v>
      </c>
      <c r="O23125" s="34">
        <v>23</v>
      </c>
      <c r="P23125" s="34">
        <v>34</v>
      </c>
      <c r="Q23125" s="34">
        <v>54</v>
      </c>
      <c r="R23125" s="34">
        <v>44</v>
      </c>
      <c r="S23125" s="34">
        <v>39</v>
      </c>
      <c r="T23125" s="34">
        <v>29</v>
      </c>
      <c r="U23125" s="34">
        <v>36</v>
      </c>
      <c r="V23125" s="34">
        <v>35</v>
      </c>
      <c r="W23125" s="34">
        <v>36</v>
      </c>
      <c r="X23125" s="34">
        <v>38</v>
      </c>
      <c r="Y23125" s="34">
        <v>38</v>
      </c>
      <c r="Z23125" s="34">
        <v>58</v>
      </c>
      <c r="AA23125" s="34">
        <v>43</v>
      </c>
      <c r="AB23125" s="34">
        <v>32</v>
      </c>
      <c r="AC23125" s="34">
        <v>55</v>
      </c>
    </row>
    <row r="23126" spans="1:29" x14ac:dyDescent="0.2">
      <c r="A23126" s="34" t="s">
        <v>83619</v>
      </c>
      <c r="B23126" s="34">
        <v>152</v>
      </c>
      <c r="C23126" s="34">
        <v>137</v>
      </c>
      <c r="D23126" s="34">
        <v>238</v>
      </c>
      <c r="E23126" s="34">
        <v>191</v>
      </c>
      <c r="F23126" s="34">
        <v>230</v>
      </c>
      <c r="G23126" s="34">
        <v>137</v>
      </c>
      <c r="H23126" s="34">
        <v>182</v>
      </c>
      <c r="I23126" s="34">
        <v>168</v>
      </c>
      <c r="J23126" s="34">
        <v>138</v>
      </c>
      <c r="K23126" s="34">
        <v>154</v>
      </c>
      <c r="L23126" s="34">
        <v>117</v>
      </c>
      <c r="M23126" s="34">
        <v>163</v>
      </c>
      <c r="N23126" s="34">
        <v>166</v>
      </c>
      <c r="O23126" s="34">
        <v>140</v>
      </c>
      <c r="P23126" s="34">
        <v>173</v>
      </c>
      <c r="Q23126" s="34">
        <v>185</v>
      </c>
      <c r="R23126" s="34">
        <v>185</v>
      </c>
      <c r="S23126" s="34">
        <v>244</v>
      </c>
      <c r="T23126" s="34">
        <v>176</v>
      </c>
      <c r="U23126" s="34">
        <v>146</v>
      </c>
      <c r="V23126" s="34">
        <v>196</v>
      </c>
      <c r="W23126" s="34">
        <v>170</v>
      </c>
      <c r="X23126" s="34">
        <v>237</v>
      </c>
      <c r="Y23126" s="34">
        <v>134</v>
      </c>
      <c r="Z23126" s="34">
        <v>206</v>
      </c>
      <c r="AA23126" s="34">
        <v>184</v>
      </c>
      <c r="AB23126" s="34">
        <v>163</v>
      </c>
      <c r="AC23126" s="34">
        <v>228</v>
      </c>
    </row>
    <row r="23127" spans="1:29" x14ac:dyDescent="0.2">
      <c r="A23127" s="34" t="s">
        <v>83620</v>
      </c>
      <c r="B23127" s="34">
        <v>40</v>
      </c>
      <c r="C23127" s="34">
        <v>27</v>
      </c>
      <c r="D23127" s="34">
        <v>71</v>
      </c>
      <c r="E23127" s="34">
        <v>43</v>
      </c>
      <c r="F23127" s="34">
        <v>57</v>
      </c>
      <c r="G23127" s="34">
        <v>33</v>
      </c>
      <c r="H23127" s="34">
        <v>71</v>
      </c>
      <c r="I23127" s="34">
        <v>37</v>
      </c>
      <c r="J23127" s="34">
        <v>53</v>
      </c>
      <c r="K23127" s="34">
        <v>54</v>
      </c>
      <c r="L23127" s="34">
        <v>37</v>
      </c>
      <c r="M23127" s="34">
        <v>24</v>
      </c>
      <c r="N23127" s="34">
        <v>43</v>
      </c>
      <c r="O23127" s="34">
        <v>41</v>
      </c>
      <c r="P23127" s="34">
        <v>52</v>
      </c>
      <c r="Q23127" s="34">
        <v>48</v>
      </c>
      <c r="R23127" s="34">
        <v>50</v>
      </c>
      <c r="S23127" s="34">
        <v>67</v>
      </c>
      <c r="T23127" s="34">
        <v>29</v>
      </c>
      <c r="U23127" s="34">
        <v>43</v>
      </c>
      <c r="V23127" s="34">
        <v>45</v>
      </c>
      <c r="W23127" s="34">
        <v>58</v>
      </c>
      <c r="X23127" s="34">
        <v>78</v>
      </c>
      <c r="Y23127" s="34">
        <v>46</v>
      </c>
      <c r="Z23127" s="34">
        <v>62</v>
      </c>
      <c r="AA23127" s="34">
        <v>49</v>
      </c>
      <c r="AB23127" s="34">
        <v>69</v>
      </c>
      <c r="AC23127" s="34">
        <v>74</v>
      </c>
    </row>
    <row r="23128" spans="1:29" x14ac:dyDescent="0.2">
      <c r="A23128" s="34" t="s">
        <v>83621</v>
      </c>
      <c r="B23128" s="34">
        <v>913</v>
      </c>
      <c r="C23128" s="34">
        <v>750</v>
      </c>
      <c r="D23128" s="34">
        <v>861</v>
      </c>
      <c r="E23128" s="34">
        <v>719</v>
      </c>
      <c r="F23128" s="34">
        <v>939</v>
      </c>
      <c r="G23128" s="34">
        <v>851</v>
      </c>
      <c r="H23128" s="34">
        <v>868</v>
      </c>
      <c r="I23128" s="34">
        <v>806</v>
      </c>
      <c r="J23128" s="34">
        <v>940</v>
      </c>
      <c r="K23128" s="34">
        <v>663</v>
      </c>
      <c r="L23128" s="34">
        <v>1021</v>
      </c>
      <c r="M23128" s="34">
        <v>700</v>
      </c>
      <c r="N23128" s="34">
        <v>824</v>
      </c>
      <c r="O23128" s="34">
        <v>711</v>
      </c>
      <c r="P23128" s="34">
        <v>833</v>
      </c>
      <c r="Q23128" s="34">
        <v>1052</v>
      </c>
      <c r="R23128" s="34">
        <v>1252</v>
      </c>
      <c r="S23128" s="34">
        <v>923</v>
      </c>
      <c r="T23128" s="34">
        <v>1416</v>
      </c>
      <c r="U23128" s="34">
        <v>856</v>
      </c>
      <c r="V23128" s="34">
        <v>1264</v>
      </c>
      <c r="W23128" s="34">
        <v>1183</v>
      </c>
      <c r="X23128" s="34">
        <v>1140</v>
      </c>
      <c r="Y23128" s="34">
        <v>1128</v>
      </c>
      <c r="Z23128" s="34">
        <v>916</v>
      </c>
      <c r="AA23128" s="34">
        <v>901</v>
      </c>
      <c r="AB23128" s="34">
        <v>1526</v>
      </c>
      <c r="AC23128" s="34">
        <v>1205</v>
      </c>
    </row>
    <row r="23129" spans="1:29" x14ac:dyDescent="0.2">
      <c r="A23129" s="34" t="s">
        <v>83622</v>
      </c>
      <c r="B23129" s="34">
        <v>121</v>
      </c>
      <c r="C23129" s="34">
        <v>174</v>
      </c>
      <c r="D23129" s="34">
        <v>204</v>
      </c>
      <c r="E23129" s="34">
        <v>140</v>
      </c>
      <c r="F23129" s="34">
        <v>135</v>
      </c>
      <c r="G23129" s="34">
        <v>129</v>
      </c>
      <c r="H23129" s="34">
        <v>169</v>
      </c>
      <c r="I23129" s="34">
        <v>96</v>
      </c>
      <c r="J23129" s="34">
        <v>121</v>
      </c>
      <c r="K23129" s="34">
        <v>153</v>
      </c>
      <c r="L23129" s="34">
        <v>111</v>
      </c>
      <c r="M23129" s="34">
        <v>112</v>
      </c>
      <c r="N23129" s="34">
        <v>131</v>
      </c>
      <c r="O23129" s="34">
        <v>122</v>
      </c>
      <c r="P23129" s="34">
        <v>156</v>
      </c>
      <c r="Q23129" s="34">
        <v>215</v>
      </c>
      <c r="R23129" s="34">
        <v>170</v>
      </c>
      <c r="S23129" s="34">
        <v>192</v>
      </c>
      <c r="T23129" s="34">
        <v>154</v>
      </c>
      <c r="U23129" s="34">
        <v>122</v>
      </c>
      <c r="V23129" s="34">
        <v>186</v>
      </c>
      <c r="W23129" s="34">
        <v>151</v>
      </c>
      <c r="X23129" s="34">
        <v>214</v>
      </c>
      <c r="Y23129" s="34">
        <v>128</v>
      </c>
      <c r="Z23129" s="34">
        <v>221</v>
      </c>
      <c r="AA23129" s="34">
        <v>163</v>
      </c>
      <c r="AB23129" s="34">
        <v>142</v>
      </c>
      <c r="AC23129" s="34">
        <v>229</v>
      </c>
    </row>
    <row r="23130" spans="1:29" x14ac:dyDescent="0.2">
      <c r="A23130" s="34" t="s">
        <v>83623</v>
      </c>
      <c r="B23130" s="34">
        <v>181</v>
      </c>
      <c r="C23130" s="34">
        <v>303</v>
      </c>
      <c r="D23130" s="34">
        <v>327</v>
      </c>
      <c r="E23130" s="34">
        <v>326</v>
      </c>
      <c r="F23130" s="34">
        <v>254</v>
      </c>
      <c r="G23130" s="34">
        <v>315</v>
      </c>
      <c r="H23130" s="34">
        <v>251</v>
      </c>
      <c r="I23130" s="34">
        <v>343</v>
      </c>
      <c r="J23130" s="34">
        <v>224</v>
      </c>
      <c r="K23130" s="34">
        <v>323</v>
      </c>
      <c r="L23130" s="34">
        <v>162</v>
      </c>
      <c r="M23130" s="34">
        <v>242</v>
      </c>
      <c r="N23130" s="34">
        <v>220</v>
      </c>
      <c r="O23130" s="34">
        <v>344</v>
      </c>
      <c r="P23130" s="34">
        <v>216</v>
      </c>
      <c r="Q23130" s="34">
        <v>362</v>
      </c>
      <c r="R23130" s="34">
        <v>268</v>
      </c>
      <c r="S23130" s="34">
        <v>371</v>
      </c>
      <c r="T23130" s="34">
        <v>238</v>
      </c>
      <c r="U23130" s="34">
        <v>296</v>
      </c>
      <c r="V23130" s="34">
        <v>318</v>
      </c>
      <c r="W23130" s="34">
        <v>320</v>
      </c>
      <c r="X23130" s="34">
        <v>375</v>
      </c>
      <c r="Y23130" s="34">
        <v>247</v>
      </c>
      <c r="Z23130" s="34">
        <v>323</v>
      </c>
      <c r="AA23130" s="34">
        <v>414</v>
      </c>
      <c r="AB23130" s="34">
        <v>305</v>
      </c>
      <c r="AC23130" s="34">
        <v>486</v>
      </c>
    </row>
    <row r="23131" spans="1:29" x14ac:dyDescent="0.2">
      <c r="A23131" s="34" t="s">
        <v>83624</v>
      </c>
      <c r="B23131" s="34">
        <v>77</v>
      </c>
      <c r="C23131" s="34">
        <v>47</v>
      </c>
      <c r="D23131" s="34">
        <v>63</v>
      </c>
      <c r="E23131" s="34">
        <v>80</v>
      </c>
      <c r="F23131" s="34">
        <v>64</v>
      </c>
      <c r="G23131" s="34">
        <v>35</v>
      </c>
      <c r="H23131" s="34">
        <v>69</v>
      </c>
      <c r="I23131" s="34">
        <v>36</v>
      </c>
      <c r="J23131" s="34">
        <v>39</v>
      </c>
      <c r="K23131" s="34">
        <v>64</v>
      </c>
      <c r="L23131" s="34">
        <v>56</v>
      </c>
      <c r="M23131" s="34">
        <v>45</v>
      </c>
      <c r="N23131" s="34">
        <v>36</v>
      </c>
      <c r="O23131" s="34">
        <v>39</v>
      </c>
      <c r="P23131" s="34">
        <v>56</v>
      </c>
      <c r="Q23131" s="34">
        <v>107</v>
      </c>
      <c r="R23131" s="34">
        <v>64</v>
      </c>
      <c r="S23131" s="34">
        <v>66</v>
      </c>
      <c r="T23131" s="34">
        <v>91</v>
      </c>
      <c r="U23131" s="34">
        <v>55</v>
      </c>
      <c r="V23131" s="34">
        <v>67</v>
      </c>
      <c r="W23131" s="34">
        <v>87</v>
      </c>
      <c r="X23131" s="34">
        <v>40</v>
      </c>
      <c r="Y23131" s="34">
        <v>90</v>
      </c>
      <c r="Z23131" s="34">
        <v>47</v>
      </c>
      <c r="AA23131" s="34">
        <v>59</v>
      </c>
      <c r="AB23131" s="34">
        <v>92</v>
      </c>
      <c r="AC23131" s="34">
        <v>111</v>
      </c>
    </row>
    <row r="23132" spans="1:29" x14ac:dyDescent="0.2">
      <c r="A23132" s="34" t="s">
        <v>83625</v>
      </c>
      <c r="B23132" s="34">
        <v>83</v>
      </c>
      <c r="C23132" s="34">
        <v>162</v>
      </c>
      <c r="D23132" s="34">
        <v>174</v>
      </c>
      <c r="E23132" s="34">
        <v>171</v>
      </c>
      <c r="F23132" s="34">
        <v>155</v>
      </c>
      <c r="G23132" s="34">
        <v>151</v>
      </c>
      <c r="H23132" s="34">
        <v>113</v>
      </c>
      <c r="I23132" s="34">
        <v>178</v>
      </c>
      <c r="J23132" s="34">
        <v>114</v>
      </c>
      <c r="K23132" s="34">
        <v>157</v>
      </c>
      <c r="L23132" s="34">
        <v>83</v>
      </c>
      <c r="M23132" s="34">
        <v>144</v>
      </c>
      <c r="N23132" s="34">
        <v>118</v>
      </c>
      <c r="O23132" s="34">
        <v>133</v>
      </c>
      <c r="P23132" s="34">
        <v>129</v>
      </c>
      <c r="Q23132" s="34">
        <v>184</v>
      </c>
      <c r="R23132" s="34">
        <v>120</v>
      </c>
      <c r="S23132" s="34">
        <v>218</v>
      </c>
      <c r="T23132" s="34">
        <v>112</v>
      </c>
      <c r="U23132" s="34">
        <v>145</v>
      </c>
      <c r="V23132" s="34">
        <v>152</v>
      </c>
      <c r="W23132" s="34">
        <v>143</v>
      </c>
      <c r="X23132" s="34">
        <v>176</v>
      </c>
      <c r="Y23132" s="34">
        <v>148</v>
      </c>
      <c r="Z23132" s="34">
        <v>134</v>
      </c>
      <c r="AA23132" s="34">
        <v>256</v>
      </c>
      <c r="AB23132" s="34">
        <v>145</v>
      </c>
      <c r="AC23132" s="34">
        <v>252</v>
      </c>
    </row>
    <row r="23133" spans="1:29" x14ac:dyDescent="0.2">
      <c r="A23133" s="34" t="s">
        <v>83626</v>
      </c>
      <c r="B23133" s="34">
        <v>77</v>
      </c>
      <c r="C23133" s="34">
        <v>110</v>
      </c>
      <c r="D23133" s="34">
        <v>106</v>
      </c>
      <c r="E23133" s="34">
        <v>175</v>
      </c>
      <c r="F23133" s="34">
        <v>118</v>
      </c>
      <c r="G23133" s="34">
        <v>130</v>
      </c>
      <c r="H23133" s="34">
        <v>100</v>
      </c>
      <c r="I23133" s="34">
        <v>134</v>
      </c>
      <c r="J23133" s="34">
        <v>103</v>
      </c>
      <c r="K23133" s="34">
        <v>149</v>
      </c>
      <c r="L23133" s="34">
        <v>54</v>
      </c>
      <c r="M23133" s="34">
        <v>106</v>
      </c>
      <c r="N23133" s="34">
        <v>96</v>
      </c>
      <c r="O23133" s="34">
        <v>90</v>
      </c>
      <c r="P23133" s="34">
        <v>99</v>
      </c>
      <c r="Q23133" s="34">
        <v>175</v>
      </c>
      <c r="R23133" s="34">
        <v>119</v>
      </c>
      <c r="S23133" s="34">
        <v>203</v>
      </c>
      <c r="T23133" s="34">
        <v>90</v>
      </c>
      <c r="U23133" s="34">
        <v>135</v>
      </c>
      <c r="V23133" s="34">
        <v>141</v>
      </c>
      <c r="W23133" s="34">
        <v>126</v>
      </c>
      <c r="X23133" s="34">
        <v>143</v>
      </c>
      <c r="Y23133" s="34">
        <v>124</v>
      </c>
      <c r="Z23133" s="34">
        <v>106</v>
      </c>
      <c r="AA23133" s="34">
        <v>160</v>
      </c>
      <c r="AB23133" s="34">
        <v>90</v>
      </c>
      <c r="AC23133" s="34">
        <v>180</v>
      </c>
    </row>
    <row r="23134" spans="1:29" x14ac:dyDescent="0.2">
      <c r="A23134" s="34" t="s">
        <v>83627</v>
      </c>
      <c r="B23134" s="34">
        <v>68</v>
      </c>
      <c r="C23134" s="34">
        <v>84</v>
      </c>
      <c r="D23134" s="34">
        <v>84</v>
      </c>
      <c r="E23134" s="34">
        <v>64</v>
      </c>
      <c r="F23134" s="34">
        <v>110</v>
      </c>
      <c r="G23134" s="34">
        <v>78</v>
      </c>
      <c r="H23134" s="34">
        <v>100</v>
      </c>
      <c r="I23134" s="34">
        <v>71</v>
      </c>
      <c r="J23134" s="34">
        <v>93</v>
      </c>
      <c r="K23134" s="34">
        <v>96</v>
      </c>
      <c r="L23134" s="34">
        <v>70</v>
      </c>
      <c r="M23134" s="34">
        <v>51</v>
      </c>
      <c r="N23134" s="34">
        <v>74</v>
      </c>
      <c r="O23134" s="34">
        <v>83</v>
      </c>
      <c r="P23134" s="34">
        <v>64</v>
      </c>
      <c r="Q23134" s="34">
        <v>133</v>
      </c>
      <c r="R23134" s="34">
        <v>113</v>
      </c>
      <c r="S23134" s="34">
        <v>83</v>
      </c>
      <c r="T23134" s="34">
        <v>112</v>
      </c>
      <c r="U23134" s="34">
        <v>74</v>
      </c>
      <c r="V23134" s="34">
        <v>112</v>
      </c>
      <c r="W23134" s="34">
        <v>130</v>
      </c>
      <c r="X23134" s="34">
        <v>109</v>
      </c>
      <c r="Y23134" s="34">
        <v>93</v>
      </c>
      <c r="Z23134" s="34">
        <v>141</v>
      </c>
      <c r="AA23134" s="34">
        <v>94</v>
      </c>
      <c r="AB23134" s="34">
        <v>137</v>
      </c>
      <c r="AC23134" s="34">
        <v>125</v>
      </c>
    </row>
    <row r="23135" spans="1:29" x14ac:dyDescent="0.2">
      <c r="A23135" s="34" t="s">
        <v>83628</v>
      </c>
      <c r="B23135" s="34">
        <v>127</v>
      </c>
      <c r="C23135" s="34">
        <v>122</v>
      </c>
      <c r="D23135" s="34">
        <v>128</v>
      </c>
      <c r="E23135" s="34">
        <v>122</v>
      </c>
      <c r="F23135" s="34">
        <v>140</v>
      </c>
      <c r="G23135" s="34">
        <v>127</v>
      </c>
      <c r="H23135" s="34">
        <v>125</v>
      </c>
      <c r="I23135" s="34">
        <v>132</v>
      </c>
      <c r="J23135" s="34">
        <v>93</v>
      </c>
      <c r="K23135" s="34">
        <v>142</v>
      </c>
      <c r="L23135" s="34">
        <v>89</v>
      </c>
      <c r="M23135" s="34">
        <v>105</v>
      </c>
      <c r="N23135" s="34">
        <v>83</v>
      </c>
      <c r="O23135" s="34">
        <v>123</v>
      </c>
      <c r="P23135" s="34">
        <v>115</v>
      </c>
      <c r="Q23135" s="34">
        <v>162</v>
      </c>
      <c r="R23135" s="34">
        <v>175</v>
      </c>
      <c r="S23135" s="34">
        <v>152</v>
      </c>
      <c r="T23135" s="34">
        <v>163</v>
      </c>
      <c r="U23135" s="34">
        <v>164</v>
      </c>
      <c r="V23135" s="34">
        <v>145</v>
      </c>
      <c r="W23135" s="34">
        <v>141</v>
      </c>
      <c r="X23135" s="34">
        <v>140</v>
      </c>
      <c r="Y23135" s="34">
        <v>140</v>
      </c>
      <c r="Z23135" s="34">
        <v>150</v>
      </c>
      <c r="AA23135" s="34">
        <v>163</v>
      </c>
      <c r="AB23135" s="34">
        <v>117</v>
      </c>
      <c r="AC23135" s="34">
        <v>159</v>
      </c>
    </row>
    <row r="23136" spans="1:29" x14ac:dyDescent="0.2">
      <c r="A23136" s="34" t="s">
        <v>83629</v>
      </c>
      <c r="B23136" s="34">
        <v>104</v>
      </c>
      <c r="C23136" s="34">
        <v>168</v>
      </c>
      <c r="D23136" s="34">
        <v>179</v>
      </c>
      <c r="E23136" s="34">
        <v>230</v>
      </c>
      <c r="F23136" s="34">
        <v>173</v>
      </c>
      <c r="G23136" s="34">
        <v>159</v>
      </c>
      <c r="H23136" s="34">
        <v>148</v>
      </c>
      <c r="I23136" s="34">
        <v>204</v>
      </c>
      <c r="J23136" s="34">
        <v>130</v>
      </c>
      <c r="K23136" s="34">
        <v>157</v>
      </c>
      <c r="L23136" s="34">
        <v>83</v>
      </c>
      <c r="M23136" s="34">
        <v>185</v>
      </c>
      <c r="N23136" s="34">
        <v>125</v>
      </c>
      <c r="O23136" s="34">
        <v>152</v>
      </c>
      <c r="P23136" s="34">
        <v>114</v>
      </c>
      <c r="Q23136" s="34">
        <v>159</v>
      </c>
      <c r="R23136" s="34">
        <v>185</v>
      </c>
      <c r="S23136" s="34">
        <v>215</v>
      </c>
      <c r="T23136" s="34">
        <v>127</v>
      </c>
      <c r="U23136" s="34">
        <v>161</v>
      </c>
      <c r="V23136" s="34">
        <v>163</v>
      </c>
      <c r="W23136" s="34">
        <v>199</v>
      </c>
      <c r="X23136" s="34">
        <v>167</v>
      </c>
      <c r="Y23136" s="34">
        <v>170</v>
      </c>
      <c r="Z23136" s="34">
        <v>244</v>
      </c>
      <c r="AA23136" s="34">
        <v>231</v>
      </c>
      <c r="AB23136" s="34">
        <v>135</v>
      </c>
      <c r="AC23136" s="34">
        <v>287</v>
      </c>
    </row>
    <row r="23137" spans="1:29" x14ac:dyDescent="0.2">
      <c r="A23137" s="34" t="s">
        <v>83630</v>
      </c>
      <c r="B23137" s="34">
        <v>18</v>
      </c>
      <c r="C23137" s="34">
        <v>47</v>
      </c>
      <c r="D23137" s="34">
        <v>25</v>
      </c>
      <c r="E23137" s="34">
        <v>8</v>
      </c>
      <c r="F23137" s="34">
        <v>19</v>
      </c>
      <c r="G23137" s="34">
        <v>15</v>
      </c>
      <c r="H23137" s="34">
        <v>11</v>
      </c>
      <c r="I23137" s="34">
        <v>4</v>
      </c>
      <c r="J23137" s="34">
        <v>13</v>
      </c>
      <c r="K23137" s="34">
        <v>12</v>
      </c>
      <c r="L23137" s="34">
        <v>11</v>
      </c>
      <c r="M23137" s="34">
        <v>8</v>
      </c>
      <c r="N23137" s="34">
        <v>0</v>
      </c>
      <c r="O23137" s="34">
        <v>2</v>
      </c>
      <c r="P23137" s="34">
        <v>9</v>
      </c>
      <c r="Q23137" s="34">
        <v>11</v>
      </c>
      <c r="R23137" s="34">
        <v>22</v>
      </c>
      <c r="S23137" s="34">
        <v>11</v>
      </c>
      <c r="T23137" s="34">
        <v>6</v>
      </c>
      <c r="U23137" s="34">
        <v>4</v>
      </c>
      <c r="V23137" s="34">
        <v>18</v>
      </c>
      <c r="W23137" s="34">
        <v>5</v>
      </c>
      <c r="X23137" s="34">
        <v>15</v>
      </c>
      <c r="Y23137" s="34">
        <v>5</v>
      </c>
      <c r="Z23137" s="34">
        <v>10</v>
      </c>
      <c r="AA23137" s="34">
        <v>10</v>
      </c>
      <c r="AB23137" s="34">
        <v>20</v>
      </c>
      <c r="AC23137" s="34">
        <v>24</v>
      </c>
    </row>
    <row r="23138" spans="1:29" x14ac:dyDescent="0.2">
      <c r="A23138" s="34" t="s">
        <v>83631</v>
      </c>
      <c r="B23138" s="34">
        <v>103</v>
      </c>
      <c r="C23138" s="34">
        <v>61</v>
      </c>
      <c r="D23138" s="34">
        <v>118</v>
      </c>
      <c r="E23138" s="34">
        <v>90</v>
      </c>
      <c r="F23138" s="34">
        <v>82</v>
      </c>
      <c r="G23138" s="34">
        <v>84</v>
      </c>
      <c r="H23138" s="34">
        <v>94</v>
      </c>
      <c r="I23138" s="34">
        <v>51</v>
      </c>
      <c r="J23138" s="34">
        <v>88</v>
      </c>
      <c r="K23138" s="34">
        <v>67</v>
      </c>
      <c r="L23138" s="34">
        <v>82</v>
      </c>
      <c r="M23138" s="34">
        <v>72</v>
      </c>
      <c r="N23138" s="34">
        <v>77</v>
      </c>
      <c r="O23138" s="34">
        <v>72</v>
      </c>
      <c r="P23138" s="34">
        <v>114</v>
      </c>
      <c r="Q23138" s="34">
        <v>69</v>
      </c>
      <c r="R23138" s="34">
        <v>107</v>
      </c>
      <c r="S23138" s="34">
        <v>92</v>
      </c>
      <c r="T23138" s="34">
        <v>71</v>
      </c>
      <c r="U23138" s="34">
        <v>74</v>
      </c>
      <c r="V23138" s="34">
        <v>106</v>
      </c>
      <c r="W23138" s="34">
        <v>85</v>
      </c>
      <c r="X23138" s="34">
        <v>145</v>
      </c>
      <c r="Y23138" s="34">
        <v>68</v>
      </c>
      <c r="Z23138" s="34">
        <v>83</v>
      </c>
      <c r="AA23138" s="34">
        <v>97</v>
      </c>
      <c r="AB23138" s="34">
        <v>121</v>
      </c>
      <c r="AC23138" s="34">
        <v>116</v>
      </c>
    </row>
    <row r="23139" spans="1:29" x14ac:dyDescent="0.2">
      <c r="A23139" s="34" t="s">
        <v>83632</v>
      </c>
      <c r="B23139" s="34">
        <v>80</v>
      </c>
      <c r="C23139" s="34">
        <v>37</v>
      </c>
      <c r="D23139" s="34">
        <v>67</v>
      </c>
      <c r="E23139" s="34">
        <v>38</v>
      </c>
      <c r="F23139" s="34">
        <v>55</v>
      </c>
      <c r="G23139" s="34">
        <v>32</v>
      </c>
      <c r="H23139" s="34">
        <v>65</v>
      </c>
      <c r="I23139" s="34">
        <v>46</v>
      </c>
      <c r="J23139" s="34">
        <v>57</v>
      </c>
      <c r="K23139" s="34">
        <v>52</v>
      </c>
      <c r="L23139" s="34">
        <v>45</v>
      </c>
      <c r="M23139" s="34">
        <v>31</v>
      </c>
      <c r="N23139" s="34">
        <v>47</v>
      </c>
      <c r="O23139" s="34">
        <v>37</v>
      </c>
      <c r="P23139" s="34">
        <v>53</v>
      </c>
      <c r="Q23139" s="34">
        <v>50</v>
      </c>
      <c r="R23139" s="34">
        <v>69</v>
      </c>
      <c r="S23139" s="34">
        <v>53</v>
      </c>
      <c r="T23139" s="34">
        <v>64</v>
      </c>
      <c r="U23139" s="34">
        <v>38</v>
      </c>
      <c r="V23139" s="34">
        <v>66</v>
      </c>
      <c r="W23139" s="34">
        <v>43</v>
      </c>
      <c r="X23139" s="34">
        <v>57</v>
      </c>
      <c r="Y23139" s="34">
        <v>53</v>
      </c>
      <c r="Z23139" s="34">
        <v>77</v>
      </c>
      <c r="AA23139" s="34">
        <v>43</v>
      </c>
      <c r="AB23139" s="34">
        <v>57</v>
      </c>
      <c r="AC23139" s="34">
        <v>93</v>
      </c>
    </row>
    <row r="23140" spans="1:29" x14ac:dyDescent="0.2">
      <c r="A23140" s="34" t="s">
        <v>83633</v>
      </c>
      <c r="B23140" s="34">
        <v>103</v>
      </c>
      <c r="C23140" s="34">
        <v>64</v>
      </c>
      <c r="D23140" s="34">
        <v>123</v>
      </c>
      <c r="E23140" s="34">
        <v>91</v>
      </c>
      <c r="F23140" s="34">
        <v>134</v>
      </c>
      <c r="G23140" s="34">
        <v>121</v>
      </c>
      <c r="H23140" s="34">
        <v>127</v>
      </c>
      <c r="I23140" s="34">
        <v>73</v>
      </c>
      <c r="J23140" s="34">
        <v>94</v>
      </c>
      <c r="K23140" s="34">
        <v>78</v>
      </c>
      <c r="L23140" s="34">
        <v>99</v>
      </c>
      <c r="M23140" s="34">
        <v>79</v>
      </c>
      <c r="N23140" s="34">
        <v>80</v>
      </c>
      <c r="O23140" s="34">
        <v>67</v>
      </c>
      <c r="P23140" s="34">
        <v>96</v>
      </c>
      <c r="Q23140" s="34">
        <v>97</v>
      </c>
      <c r="R23140" s="34">
        <v>148</v>
      </c>
      <c r="S23140" s="34">
        <v>79</v>
      </c>
      <c r="T23140" s="34">
        <v>97</v>
      </c>
      <c r="U23140" s="34">
        <v>114</v>
      </c>
      <c r="V23140" s="34">
        <v>140</v>
      </c>
      <c r="W23140" s="34">
        <v>96</v>
      </c>
      <c r="X23140" s="34">
        <v>112</v>
      </c>
      <c r="Y23140" s="34">
        <v>106</v>
      </c>
      <c r="Z23140" s="34">
        <v>103</v>
      </c>
      <c r="AA23140" s="34">
        <v>82</v>
      </c>
      <c r="AB23140" s="34">
        <v>146</v>
      </c>
      <c r="AC23140" s="34">
        <v>119</v>
      </c>
    </row>
    <row r="23141" spans="1:29" x14ac:dyDescent="0.2">
      <c r="A23141" s="34" t="s">
        <v>83634</v>
      </c>
      <c r="B23141" s="34">
        <v>88</v>
      </c>
      <c r="C23141" s="34">
        <v>76</v>
      </c>
      <c r="D23141" s="34">
        <v>71</v>
      </c>
      <c r="E23141" s="34">
        <v>97</v>
      </c>
      <c r="F23141" s="34">
        <v>79</v>
      </c>
      <c r="G23141" s="34">
        <v>86</v>
      </c>
      <c r="H23141" s="34">
        <v>63</v>
      </c>
      <c r="I23141" s="34">
        <v>84</v>
      </c>
      <c r="J23141" s="34">
        <v>73</v>
      </c>
      <c r="K23141" s="34">
        <v>109</v>
      </c>
      <c r="L23141" s="34">
        <v>46</v>
      </c>
      <c r="M23141" s="34">
        <v>59</v>
      </c>
      <c r="N23141" s="34">
        <v>73</v>
      </c>
      <c r="O23141" s="34">
        <v>47</v>
      </c>
      <c r="P23141" s="34">
        <v>77</v>
      </c>
      <c r="Q23141" s="34">
        <v>88</v>
      </c>
      <c r="R23141" s="34">
        <v>113</v>
      </c>
      <c r="S23141" s="34">
        <v>99</v>
      </c>
      <c r="T23141" s="34">
        <v>81</v>
      </c>
      <c r="U23141" s="34">
        <v>71</v>
      </c>
      <c r="V23141" s="34">
        <v>95</v>
      </c>
      <c r="W23141" s="34">
        <v>89</v>
      </c>
      <c r="X23141" s="34">
        <v>58</v>
      </c>
      <c r="Y23141" s="34">
        <v>67</v>
      </c>
      <c r="Z23141" s="34">
        <v>84</v>
      </c>
      <c r="AA23141" s="34">
        <v>73</v>
      </c>
      <c r="AB23141" s="34">
        <v>116</v>
      </c>
      <c r="AC23141" s="34">
        <v>118</v>
      </c>
    </row>
    <row r="23142" spans="1:29" x14ac:dyDescent="0.2">
      <c r="A23142" s="34" t="s">
        <v>83635</v>
      </c>
      <c r="B23142" s="34">
        <v>173</v>
      </c>
      <c r="C23142" s="34">
        <v>186</v>
      </c>
      <c r="D23142" s="34">
        <v>210</v>
      </c>
      <c r="E23142" s="34">
        <v>175</v>
      </c>
      <c r="F23142" s="34">
        <v>234</v>
      </c>
      <c r="G23142" s="34">
        <v>175</v>
      </c>
      <c r="H23142" s="34">
        <v>210</v>
      </c>
      <c r="I23142" s="34">
        <v>222</v>
      </c>
      <c r="J23142" s="34">
        <v>225</v>
      </c>
      <c r="K23142" s="34">
        <v>196</v>
      </c>
      <c r="L23142" s="34">
        <v>190</v>
      </c>
      <c r="M23142" s="34">
        <v>180</v>
      </c>
      <c r="N23142" s="34">
        <v>181</v>
      </c>
      <c r="O23142" s="34">
        <v>144</v>
      </c>
      <c r="P23142" s="34">
        <v>220</v>
      </c>
      <c r="Q23142" s="34">
        <v>279</v>
      </c>
      <c r="R23142" s="34">
        <v>286</v>
      </c>
      <c r="S23142" s="34">
        <v>224</v>
      </c>
      <c r="T23142" s="34">
        <v>257</v>
      </c>
      <c r="U23142" s="34">
        <v>184</v>
      </c>
      <c r="V23142" s="34">
        <v>249</v>
      </c>
      <c r="W23142" s="34">
        <v>252</v>
      </c>
      <c r="X23142" s="34">
        <v>262</v>
      </c>
      <c r="Y23142" s="34">
        <v>239</v>
      </c>
      <c r="Z23142" s="34">
        <v>252</v>
      </c>
      <c r="AA23142" s="34">
        <v>216</v>
      </c>
      <c r="AB23142" s="34">
        <v>374</v>
      </c>
      <c r="AC23142" s="34">
        <v>314</v>
      </c>
    </row>
    <row r="23143" spans="1:29" x14ac:dyDescent="0.2">
      <c r="A23143" s="34" t="s">
        <v>83636</v>
      </c>
      <c r="B23143" s="34">
        <v>74</v>
      </c>
      <c r="C23143" s="34">
        <v>92</v>
      </c>
      <c r="D23143" s="34">
        <v>83</v>
      </c>
      <c r="E23143" s="34">
        <v>115</v>
      </c>
      <c r="F23143" s="34">
        <v>85</v>
      </c>
      <c r="G23143" s="34">
        <v>90</v>
      </c>
      <c r="H23143" s="34">
        <v>89</v>
      </c>
      <c r="I23143" s="34">
        <v>118</v>
      </c>
      <c r="J23143" s="34">
        <v>77</v>
      </c>
      <c r="K23143" s="34">
        <v>97</v>
      </c>
      <c r="L23143" s="34">
        <v>64</v>
      </c>
      <c r="M23143" s="34">
        <v>120</v>
      </c>
      <c r="N23143" s="34">
        <v>57</v>
      </c>
      <c r="O23143" s="34">
        <v>100</v>
      </c>
      <c r="P23143" s="34">
        <v>106</v>
      </c>
      <c r="Q23143" s="34">
        <v>138</v>
      </c>
      <c r="R23143" s="34">
        <v>103</v>
      </c>
      <c r="S23143" s="34">
        <v>109</v>
      </c>
      <c r="T23143" s="34">
        <v>78</v>
      </c>
      <c r="U23143" s="34">
        <v>120</v>
      </c>
      <c r="V23143" s="34">
        <v>95</v>
      </c>
      <c r="W23143" s="34">
        <v>125</v>
      </c>
      <c r="X23143" s="34">
        <v>113</v>
      </c>
      <c r="Y23143" s="34">
        <v>108</v>
      </c>
      <c r="Z23143" s="34">
        <v>125</v>
      </c>
      <c r="AA23143" s="34">
        <v>117</v>
      </c>
      <c r="AB23143" s="34">
        <v>112</v>
      </c>
      <c r="AC23143" s="34">
        <v>151</v>
      </c>
    </row>
    <row r="23144" spans="1:29" x14ac:dyDescent="0.2">
      <c r="A23144" s="34" t="s">
        <v>83637</v>
      </c>
      <c r="B23144" s="34">
        <v>70</v>
      </c>
      <c r="C23144" s="34">
        <v>85</v>
      </c>
      <c r="D23144" s="34">
        <v>95</v>
      </c>
      <c r="E23144" s="34">
        <v>117</v>
      </c>
      <c r="F23144" s="34">
        <v>90</v>
      </c>
      <c r="G23144" s="34">
        <v>88</v>
      </c>
      <c r="H23144" s="34">
        <v>92</v>
      </c>
      <c r="I23144" s="34">
        <v>73</v>
      </c>
      <c r="J23144" s="34">
        <v>60</v>
      </c>
      <c r="K23144" s="34">
        <v>132</v>
      </c>
      <c r="L23144" s="34">
        <v>79</v>
      </c>
      <c r="M23144" s="34">
        <v>92</v>
      </c>
      <c r="N23144" s="34">
        <v>68</v>
      </c>
      <c r="O23144" s="34">
        <v>87</v>
      </c>
      <c r="P23144" s="34">
        <v>63</v>
      </c>
      <c r="Q23144" s="34">
        <v>129</v>
      </c>
      <c r="R23144" s="34">
        <v>106</v>
      </c>
      <c r="S23144" s="34">
        <v>129</v>
      </c>
      <c r="T23144" s="34">
        <v>92</v>
      </c>
      <c r="U23144" s="34">
        <v>87</v>
      </c>
      <c r="V23144" s="34">
        <v>106</v>
      </c>
      <c r="W23144" s="34">
        <v>110</v>
      </c>
      <c r="X23144" s="34">
        <v>98</v>
      </c>
      <c r="Y23144" s="34">
        <v>88</v>
      </c>
      <c r="Z23144" s="34">
        <v>111</v>
      </c>
      <c r="AA23144" s="34">
        <v>109</v>
      </c>
      <c r="AB23144" s="34">
        <v>96</v>
      </c>
      <c r="AC23144" s="34">
        <v>162</v>
      </c>
    </row>
    <row r="23145" spans="1:29" x14ac:dyDescent="0.2">
      <c r="A23145" s="34" t="s">
        <v>83638</v>
      </c>
      <c r="B23145" s="34">
        <v>77</v>
      </c>
      <c r="C23145" s="34">
        <v>109</v>
      </c>
      <c r="D23145" s="34">
        <v>89</v>
      </c>
      <c r="E23145" s="34">
        <v>108</v>
      </c>
      <c r="F23145" s="34">
        <v>96</v>
      </c>
      <c r="G23145" s="34">
        <v>97</v>
      </c>
      <c r="H23145" s="34">
        <v>89</v>
      </c>
      <c r="I23145" s="34">
        <v>88</v>
      </c>
      <c r="J23145" s="34">
        <v>73</v>
      </c>
      <c r="K23145" s="34">
        <v>94</v>
      </c>
      <c r="L23145" s="34">
        <v>76</v>
      </c>
      <c r="M23145" s="34">
        <v>101</v>
      </c>
      <c r="N23145" s="34">
        <v>106</v>
      </c>
      <c r="O23145" s="34">
        <v>76</v>
      </c>
      <c r="P23145" s="34">
        <v>54</v>
      </c>
      <c r="Q23145" s="34">
        <v>108</v>
      </c>
      <c r="R23145" s="34">
        <v>131</v>
      </c>
      <c r="S23145" s="34">
        <v>113</v>
      </c>
      <c r="T23145" s="34">
        <v>78</v>
      </c>
      <c r="U23145" s="34">
        <v>65</v>
      </c>
      <c r="V23145" s="34">
        <v>73</v>
      </c>
      <c r="W23145" s="34">
        <v>81</v>
      </c>
      <c r="X23145" s="34">
        <v>122</v>
      </c>
      <c r="Y23145" s="34">
        <v>95</v>
      </c>
      <c r="Z23145" s="34">
        <v>84</v>
      </c>
      <c r="AA23145" s="34">
        <v>100</v>
      </c>
      <c r="AB23145" s="34">
        <v>109</v>
      </c>
      <c r="AC23145" s="34">
        <v>148</v>
      </c>
    </row>
    <row r="23146" spans="1:29" x14ac:dyDescent="0.2">
      <c r="A23146" s="34" t="s">
        <v>83639</v>
      </c>
      <c r="B23146" s="34">
        <v>99</v>
      </c>
      <c r="C23146" s="34">
        <v>72</v>
      </c>
      <c r="D23146" s="34">
        <v>117</v>
      </c>
      <c r="E23146" s="34">
        <v>70</v>
      </c>
      <c r="F23146" s="34">
        <v>90</v>
      </c>
      <c r="G23146" s="34">
        <v>63</v>
      </c>
      <c r="H23146" s="34">
        <v>98</v>
      </c>
      <c r="I23146" s="34">
        <v>56</v>
      </c>
      <c r="J23146" s="34">
        <v>97</v>
      </c>
      <c r="K23146" s="34">
        <v>54</v>
      </c>
      <c r="L23146" s="34">
        <v>103</v>
      </c>
      <c r="M23146" s="34">
        <v>50</v>
      </c>
      <c r="N23146" s="34">
        <v>136</v>
      </c>
      <c r="O23146" s="34">
        <v>71</v>
      </c>
      <c r="P23146" s="34">
        <v>102</v>
      </c>
      <c r="Q23146" s="34">
        <v>99</v>
      </c>
      <c r="R23146" s="34">
        <v>145</v>
      </c>
      <c r="S23146" s="34">
        <v>119</v>
      </c>
      <c r="T23146" s="34">
        <v>137</v>
      </c>
      <c r="U23146" s="34">
        <v>97</v>
      </c>
      <c r="V23146" s="34">
        <v>95</v>
      </c>
      <c r="W23146" s="34">
        <v>108</v>
      </c>
      <c r="X23146" s="34">
        <v>103</v>
      </c>
      <c r="Y23146" s="34">
        <v>95</v>
      </c>
      <c r="Z23146" s="34">
        <v>125</v>
      </c>
      <c r="AA23146" s="34">
        <v>77</v>
      </c>
      <c r="AB23146" s="34">
        <v>152</v>
      </c>
      <c r="AC23146" s="34">
        <v>106</v>
      </c>
    </row>
    <row r="23147" spans="1:29" x14ac:dyDescent="0.2">
      <c r="A23147" s="34" t="s">
        <v>83640</v>
      </c>
      <c r="B23147" s="34">
        <v>70</v>
      </c>
      <c r="C23147" s="34">
        <v>81</v>
      </c>
      <c r="D23147" s="34">
        <v>79</v>
      </c>
      <c r="E23147" s="34">
        <v>116</v>
      </c>
      <c r="F23147" s="34">
        <v>75</v>
      </c>
      <c r="G23147" s="34">
        <v>84</v>
      </c>
      <c r="H23147" s="34">
        <v>74</v>
      </c>
      <c r="I23147" s="34">
        <v>70</v>
      </c>
      <c r="J23147" s="34">
        <v>63</v>
      </c>
      <c r="K23147" s="34">
        <v>79</v>
      </c>
      <c r="L23147" s="34">
        <v>36</v>
      </c>
      <c r="M23147" s="34">
        <v>54</v>
      </c>
      <c r="N23147" s="34">
        <v>66</v>
      </c>
      <c r="O23147" s="34">
        <v>54</v>
      </c>
      <c r="P23147" s="34">
        <v>79</v>
      </c>
      <c r="Q23147" s="34">
        <v>136</v>
      </c>
      <c r="R23147" s="34">
        <v>69</v>
      </c>
      <c r="S23147" s="34">
        <v>90</v>
      </c>
      <c r="T23147" s="34">
        <v>58</v>
      </c>
      <c r="U23147" s="34">
        <v>102</v>
      </c>
      <c r="V23147" s="34">
        <v>82</v>
      </c>
      <c r="W23147" s="34">
        <v>71</v>
      </c>
      <c r="X23147" s="34">
        <v>101</v>
      </c>
      <c r="Y23147" s="34">
        <v>59</v>
      </c>
      <c r="Z23147" s="34">
        <v>92</v>
      </c>
      <c r="AA23147" s="34">
        <v>79</v>
      </c>
      <c r="AB23147" s="34">
        <v>83</v>
      </c>
      <c r="AC23147" s="34">
        <v>120</v>
      </c>
    </row>
    <row r="23148" spans="1:29" x14ac:dyDescent="0.2">
      <c r="A23148" s="34" t="s">
        <v>83641</v>
      </c>
      <c r="B23148" s="34">
        <v>290</v>
      </c>
      <c r="C23148" s="34">
        <v>364</v>
      </c>
      <c r="D23148" s="34">
        <v>358</v>
      </c>
      <c r="E23148" s="34">
        <v>437</v>
      </c>
      <c r="F23148" s="34">
        <v>395</v>
      </c>
      <c r="G23148" s="34">
        <v>332</v>
      </c>
      <c r="H23148" s="34">
        <v>444</v>
      </c>
      <c r="I23148" s="34">
        <v>368</v>
      </c>
      <c r="J23148" s="34">
        <v>367</v>
      </c>
      <c r="K23148" s="34">
        <v>369</v>
      </c>
      <c r="L23148" s="34">
        <v>350</v>
      </c>
      <c r="M23148" s="34">
        <v>326</v>
      </c>
      <c r="N23148" s="34">
        <v>325</v>
      </c>
      <c r="O23148" s="34">
        <v>326</v>
      </c>
      <c r="P23148" s="34">
        <v>445</v>
      </c>
      <c r="Q23148" s="34">
        <v>450</v>
      </c>
      <c r="R23148" s="34">
        <v>506</v>
      </c>
      <c r="S23148" s="34">
        <v>444</v>
      </c>
      <c r="T23148" s="34">
        <v>482</v>
      </c>
      <c r="U23148" s="34">
        <v>384</v>
      </c>
      <c r="V23148" s="34">
        <v>429</v>
      </c>
      <c r="W23148" s="34">
        <v>408</v>
      </c>
      <c r="X23148" s="34">
        <v>530</v>
      </c>
      <c r="Y23148" s="34">
        <v>461</v>
      </c>
      <c r="Z23148" s="34">
        <v>495</v>
      </c>
      <c r="AA23148" s="34">
        <v>435</v>
      </c>
      <c r="AB23148" s="34">
        <v>481</v>
      </c>
      <c r="AC23148" s="34">
        <v>649</v>
      </c>
    </row>
    <row r="23149" spans="1:29" x14ac:dyDescent="0.2">
      <c r="A23149" s="34" t="s">
        <v>83642</v>
      </c>
      <c r="B23149" s="34">
        <v>150</v>
      </c>
      <c r="C23149" s="34">
        <v>404</v>
      </c>
      <c r="D23149" s="34">
        <v>361</v>
      </c>
      <c r="E23149" s="34">
        <v>483</v>
      </c>
      <c r="F23149" s="34">
        <v>328</v>
      </c>
      <c r="G23149" s="34">
        <v>461</v>
      </c>
      <c r="H23149" s="34">
        <v>308</v>
      </c>
      <c r="I23149" s="34">
        <v>408</v>
      </c>
      <c r="J23149" s="34">
        <v>251</v>
      </c>
      <c r="K23149" s="34">
        <v>359</v>
      </c>
      <c r="L23149" s="34">
        <v>265</v>
      </c>
      <c r="M23149" s="34">
        <v>364</v>
      </c>
      <c r="N23149" s="34">
        <v>283</v>
      </c>
      <c r="O23149" s="34">
        <v>347</v>
      </c>
      <c r="P23149" s="34">
        <v>282</v>
      </c>
      <c r="Q23149" s="34">
        <v>447</v>
      </c>
      <c r="R23149" s="34">
        <v>427</v>
      </c>
      <c r="S23149" s="34">
        <v>402</v>
      </c>
      <c r="T23149" s="34">
        <v>341</v>
      </c>
      <c r="U23149" s="34">
        <v>335</v>
      </c>
      <c r="V23149" s="34">
        <v>381</v>
      </c>
      <c r="W23149" s="34">
        <v>426</v>
      </c>
      <c r="X23149" s="34">
        <v>369</v>
      </c>
      <c r="Y23149" s="34">
        <v>495</v>
      </c>
      <c r="Z23149" s="34">
        <v>358</v>
      </c>
      <c r="AA23149" s="34">
        <v>377</v>
      </c>
      <c r="AB23149" s="34">
        <v>502</v>
      </c>
      <c r="AC23149" s="34">
        <v>612</v>
      </c>
    </row>
    <row r="23150" spans="1:29" x14ac:dyDescent="0.2">
      <c r="A23150" s="34" t="s">
        <v>83643</v>
      </c>
      <c r="B23150" s="34">
        <v>62</v>
      </c>
      <c r="C23150" s="34">
        <v>96</v>
      </c>
      <c r="D23150" s="34">
        <v>65</v>
      </c>
      <c r="E23150" s="34">
        <v>71</v>
      </c>
      <c r="F23150" s="34">
        <v>108</v>
      </c>
      <c r="G23150" s="34">
        <v>67</v>
      </c>
      <c r="H23150" s="34">
        <v>105</v>
      </c>
      <c r="I23150" s="34">
        <v>77</v>
      </c>
      <c r="J23150" s="34">
        <v>89</v>
      </c>
      <c r="K23150" s="34">
        <v>54</v>
      </c>
      <c r="L23150" s="34">
        <v>74</v>
      </c>
      <c r="M23150" s="34">
        <v>50</v>
      </c>
      <c r="N23150" s="34">
        <v>81</v>
      </c>
      <c r="O23150" s="34">
        <v>52</v>
      </c>
      <c r="P23150" s="34">
        <v>83</v>
      </c>
      <c r="Q23150" s="34">
        <v>79</v>
      </c>
      <c r="R23150" s="34">
        <v>114</v>
      </c>
      <c r="S23150" s="34">
        <v>102</v>
      </c>
      <c r="T23150" s="34">
        <v>116</v>
      </c>
      <c r="U23150" s="34">
        <v>82</v>
      </c>
      <c r="V23150" s="34">
        <v>99</v>
      </c>
      <c r="W23150" s="34">
        <v>91</v>
      </c>
      <c r="X23150" s="34">
        <v>61</v>
      </c>
      <c r="Y23150" s="34">
        <v>78</v>
      </c>
      <c r="Z23150" s="34">
        <v>84</v>
      </c>
      <c r="AA23150" s="34">
        <v>99</v>
      </c>
      <c r="AB23150" s="34">
        <v>104</v>
      </c>
      <c r="AC23150" s="34">
        <v>94</v>
      </c>
    </row>
    <row r="23151" spans="1:29" x14ac:dyDescent="0.2">
      <c r="A23151" s="34" t="s">
        <v>83644</v>
      </c>
      <c r="B23151" s="34">
        <v>80</v>
      </c>
      <c r="C23151" s="34">
        <v>45</v>
      </c>
      <c r="D23151" s="34">
        <v>100</v>
      </c>
      <c r="E23151" s="34">
        <v>57</v>
      </c>
      <c r="F23151" s="34">
        <v>91</v>
      </c>
      <c r="G23151" s="34">
        <v>80</v>
      </c>
      <c r="H23151" s="34">
        <v>84</v>
      </c>
      <c r="I23151" s="34">
        <v>68</v>
      </c>
      <c r="J23151" s="34">
        <v>89</v>
      </c>
      <c r="K23151" s="34">
        <v>47</v>
      </c>
      <c r="L23151" s="34">
        <v>51</v>
      </c>
      <c r="M23151" s="34">
        <v>52</v>
      </c>
      <c r="N23151" s="34">
        <v>60</v>
      </c>
      <c r="O23151" s="34">
        <v>42</v>
      </c>
      <c r="P23151" s="34">
        <v>68</v>
      </c>
      <c r="Q23151" s="34">
        <v>82</v>
      </c>
      <c r="R23151" s="34">
        <v>98</v>
      </c>
      <c r="S23151" s="34">
        <v>58</v>
      </c>
      <c r="T23151" s="34">
        <v>80</v>
      </c>
      <c r="U23151" s="34">
        <v>51</v>
      </c>
      <c r="V23151" s="34">
        <v>122</v>
      </c>
      <c r="W23151" s="34">
        <v>84</v>
      </c>
      <c r="X23151" s="34">
        <v>120</v>
      </c>
      <c r="Y23151" s="34">
        <v>58</v>
      </c>
      <c r="Z23151" s="34">
        <v>83</v>
      </c>
      <c r="AA23151" s="34">
        <v>61</v>
      </c>
      <c r="AB23151" s="34">
        <v>125</v>
      </c>
      <c r="AC23151" s="34">
        <v>100</v>
      </c>
    </row>
    <row r="23152" spans="1:29" x14ac:dyDescent="0.2">
      <c r="A23152" s="34" t="s">
        <v>83645</v>
      </c>
      <c r="B23152" s="34">
        <v>142</v>
      </c>
      <c r="C23152" s="34">
        <v>143</v>
      </c>
      <c r="D23152" s="34">
        <v>146</v>
      </c>
      <c r="E23152" s="34">
        <v>121</v>
      </c>
      <c r="F23152" s="34">
        <v>121</v>
      </c>
      <c r="G23152" s="34">
        <v>159</v>
      </c>
      <c r="H23152" s="34">
        <v>95</v>
      </c>
      <c r="I23152" s="34">
        <v>120</v>
      </c>
      <c r="J23152" s="34">
        <v>81</v>
      </c>
      <c r="K23152" s="34">
        <v>151</v>
      </c>
      <c r="L23152" s="34">
        <v>35</v>
      </c>
      <c r="M23152" s="34">
        <v>116</v>
      </c>
      <c r="N23152" s="34">
        <v>84</v>
      </c>
      <c r="O23152" s="34">
        <v>100</v>
      </c>
      <c r="P23152" s="34">
        <v>66</v>
      </c>
      <c r="Q23152" s="34">
        <v>125</v>
      </c>
      <c r="R23152" s="34">
        <v>106</v>
      </c>
      <c r="S23152" s="34">
        <v>166</v>
      </c>
      <c r="T23152" s="34">
        <v>61</v>
      </c>
      <c r="U23152" s="34">
        <v>104</v>
      </c>
      <c r="V23152" s="34">
        <v>127</v>
      </c>
      <c r="W23152" s="34">
        <v>132</v>
      </c>
      <c r="X23152" s="34">
        <v>133</v>
      </c>
      <c r="Y23152" s="34">
        <v>79</v>
      </c>
      <c r="Z23152" s="34">
        <v>167</v>
      </c>
      <c r="AA23152" s="34">
        <v>171</v>
      </c>
      <c r="AB23152" s="34">
        <v>88</v>
      </c>
      <c r="AC23152" s="34">
        <v>169</v>
      </c>
    </row>
    <row r="23153" spans="1:29" x14ac:dyDescent="0.2">
      <c r="A23153" s="34" t="s">
        <v>83646</v>
      </c>
      <c r="B23153" s="34">
        <v>94</v>
      </c>
      <c r="C23153" s="34">
        <v>109</v>
      </c>
      <c r="D23153" s="34">
        <v>176</v>
      </c>
      <c r="E23153" s="34">
        <v>127</v>
      </c>
      <c r="F23153" s="34">
        <v>176</v>
      </c>
      <c r="G23153" s="34">
        <v>97</v>
      </c>
      <c r="H23153" s="34">
        <v>123</v>
      </c>
      <c r="I23153" s="34">
        <v>86</v>
      </c>
      <c r="J23153" s="34">
        <v>102</v>
      </c>
      <c r="K23153" s="34">
        <v>81</v>
      </c>
      <c r="L23153" s="34">
        <v>64</v>
      </c>
      <c r="M23153" s="34">
        <v>103</v>
      </c>
      <c r="N23153" s="34">
        <v>93</v>
      </c>
      <c r="O23153" s="34">
        <v>102</v>
      </c>
      <c r="P23153" s="34">
        <v>134</v>
      </c>
      <c r="Q23153" s="34">
        <v>127</v>
      </c>
      <c r="R23153" s="34">
        <v>150</v>
      </c>
      <c r="S23153" s="34">
        <v>149</v>
      </c>
      <c r="T23153" s="34">
        <v>117</v>
      </c>
      <c r="U23153" s="34">
        <v>106</v>
      </c>
      <c r="V23153" s="34">
        <v>163</v>
      </c>
      <c r="W23153" s="34">
        <v>115</v>
      </c>
      <c r="X23153" s="34">
        <v>142</v>
      </c>
      <c r="Y23153" s="34">
        <v>93</v>
      </c>
      <c r="Z23153" s="34">
        <v>162</v>
      </c>
      <c r="AA23153" s="34">
        <v>120</v>
      </c>
      <c r="AB23153" s="34">
        <v>133</v>
      </c>
      <c r="AC23153" s="34">
        <v>182</v>
      </c>
    </row>
    <row r="23154" spans="1:29" x14ac:dyDescent="0.2">
      <c r="A23154" s="34" t="s">
        <v>83647</v>
      </c>
      <c r="B23154" s="34">
        <v>103</v>
      </c>
      <c r="C23154" s="34">
        <v>150</v>
      </c>
      <c r="D23154" s="34">
        <v>186</v>
      </c>
      <c r="E23154" s="34">
        <v>145</v>
      </c>
      <c r="F23154" s="34">
        <v>156</v>
      </c>
      <c r="G23154" s="34">
        <v>137</v>
      </c>
      <c r="H23154" s="34">
        <v>179</v>
      </c>
      <c r="I23154" s="34">
        <v>172</v>
      </c>
      <c r="J23154" s="34">
        <v>153</v>
      </c>
      <c r="K23154" s="34">
        <v>158</v>
      </c>
      <c r="L23154" s="34">
        <v>92</v>
      </c>
      <c r="M23154" s="34">
        <v>114</v>
      </c>
      <c r="N23154" s="34">
        <v>118</v>
      </c>
      <c r="O23154" s="34">
        <v>131</v>
      </c>
      <c r="P23154" s="34">
        <v>131</v>
      </c>
      <c r="Q23154" s="34">
        <v>221</v>
      </c>
      <c r="R23154" s="34">
        <v>139</v>
      </c>
      <c r="S23154" s="34">
        <v>198</v>
      </c>
      <c r="T23154" s="34">
        <v>135</v>
      </c>
      <c r="U23154" s="34">
        <v>148</v>
      </c>
      <c r="V23154" s="34">
        <v>166</v>
      </c>
      <c r="W23154" s="34">
        <v>177</v>
      </c>
      <c r="X23154" s="34">
        <v>203</v>
      </c>
      <c r="Y23154" s="34">
        <v>152</v>
      </c>
      <c r="Z23154" s="34">
        <v>153</v>
      </c>
      <c r="AA23154" s="34">
        <v>170</v>
      </c>
      <c r="AB23154" s="34">
        <v>154</v>
      </c>
      <c r="AC23154" s="34">
        <v>219</v>
      </c>
    </row>
    <row r="23155" spans="1:29" x14ac:dyDescent="0.2">
      <c r="A23155" s="34" t="s">
        <v>83648</v>
      </c>
      <c r="B23155" s="34">
        <v>107</v>
      </c>
      <c r="C23155" s="34">
        <v>162</v>
      </c>
      <c r="D23155" s="34">
        <v>201</v>
      </c>
      <c r="E23155" s="34">
        <v>200</v>
      </c>
      <c r="F23155" s="34">
        <v>202</v>
      </c>
      <c r="G23155" s="34">
        <v>194</v>
      </c>
      <c r="H23155" s="34">
        <v>185</v>
      </c>
      <c r="I23155" s="34">
        <v>156</v>
      </c>
      <c r="J23155" s="34">
        <v>161</v>
      </c>
      <c r="K23155" s="34">
        <v>167</v>
      </c>
      <c r="L23155" s="34">
        <v>148</v>
      </c>
      <c r="M23155" s="34">
        <v>167</v>
      </c>
      <c r="N23155" s="34">
        <v>124</v>
      </c>
      <c r="O23155" s="34">
        <v>143</v>
      </c>
      <c r="P23155" s="34">
        <v>174</v>
      </c>
      <c r="Q23155" s="34">
        <v>195</v>
      </c>
      <c r="R23155" s="34">
        <v>178</v>
      </c>
      <c r="S23155" s="34">
        <v>207</v>
      </c>
      <c r="T23155" s="34">
        <v>152</v>
      </c>
      <c r="U23155" s="34">
        <v>167</v>
      </c>
      <c r="V23155" s="34">
        <v>223</v>
      </c>
      <c r="W23155" s="34">
        <v>183</v>
      </c>
      <c r="X23155" s="34">
        <v>182</v>
      </c>
      <c r="Y23155" s="34">
        <v>157</v>
      </c>
      <c r="Z23155" s="34">
        <v>258</v>
      </c>
      <c r="AA23155" s="34">
        <v>169</v>
      </c>
      <c r="AB23155" s="34">
        <v>189</v>
      </c>
      <c r="AC23155" s="34">
        <v>274</v>
      </c>
    </row>
    <row r="23156" spans="1:29" x14ac:dyDescent="0.2">
      <c r="A23156" s="34" t="s">
        <v>83649</v>
      </c>
      <c r="B23156" s="34">
        <v>54</v>
      </c>
      <c r="C23156" s="34">
        <v>42</v>
      </c>
      <c r="D23156" s="34">
        <v>43</v>
      </c>
      <c r="E23156" s="34">
        <v>61</v>
      </c>
      <c r="F23156" s="34">
        <v>27</v>
      </c>
      <c r="G23156" s="34">
        <v>51</v>
      </c>
      <c r="H23156" s="34">
        <v>35</v>
      </c>
      <c r="I23156" s="34">
        <v>55</v>
      </c>
      <c r="J23156" s="34">
        <v>49</v>
      </c>
      <c r="K23156" s="34">
        <v>44</v>
      </c>
      <c r="L23156" s="34">
        <v>11</v>
      </c>
      <c r="M23156" s="34">
        <v>29</v>
      </c>
      <c r="N23156" s="34">
        <v>31</v>
      </c>
      <c r="O23156" s="34">
        <v>25</v>
      </c>
      <c r="P23156" s="34">
        <v>15</v>
      </c>
      <c r="Q23156" s="34">
        <v>58</v>
      </c>
      <c r="R23156" s="34">
        <v>46</v>
      </c>
      <c r="S23156" s="34">
        <v>43</v>
      </c>
      <c r="T23156" s="34">
        <v>24</v>
      </c>
      <c r="U23156" s="34">
        <v>28</v>
      </c>
      <c r="V23156" s="34">
        <v>31</v>
      </c>
      <c r="W23156" s="34">
        <v>39</v>
      </c>
      <c r="X23156" s="34">
        <v>55</v>
      </c>
      <c r="Y23156" s="34">
        <v>36</v>
      </c>
      <c r="Z23156" s="34">
        <v>39</v>
      </c>
      <c r="AA23156" s="34">
        <v>80</v>
      </c>
      <c r="AB23156" s="34">
        <v>50</v>
      </c>
      <c r="AC23156" s="34">
        <v>62</v>
      </c>
    </row>
    <row r="23157" spans="1:29" x14ac:dyDescent="0.2">
      <c r="A23157" s="34" t="s">
        <v>83650</v>
      </c>
      <c r="B23157" s="34">
        <v>204</v>
      </c>
      <c r="C23157" s="34">
        <v>274</v>
      </c>
      <c r="D23157" s="34">
        <v>263</v>
      </c>
      <c r="E23157" s="34">
        <v>292</v>
      </c>
      <c r="F23157" s="34">
        <v>285</v>
      </c>
      <c r="G23157" s="34">
        <v>280</v>
      </c>
      <c r="H23157" s="34">
        <v>231</v>
      </c>
      <c r="I23157" s="34">
        <v>269</v>
      </c>
      <c r="J23157" s="34">
        <v>268</v>
      </c>
      <c r="K23157" s="34">
        <v>240</v>
      </c>
      <c r="L23157" s="34">
        <v>322</v>
      </c>
      <c r="M23157" s="34">
        <v>252</v>
      </c>
      <c r="N23157" s="34">
        <v>261</v>
      </c>
      <c r="O23157" s="34">
        <v>262</v>
      </c>
      <c r="P23157" s="34">
        <v>301</v>
      </c>
      <c r="Q23157" s="34">
        <v>450</v>
      </c>
      <c r="R23157" s="34">
        <v>397</v>
      </c>
      <c r="S23157" s="34">
        <v>273</v>
      </c>
      <c r="T23157" s="34">
        <v>369</v>
      </c>
      <c r="U23157" s="34">
        <v>341</v>
      </c>
      <c r="V23157" s="34">
        <v>323</v>
      </c>
      <c r="W23157" s="34">
        <v>438</v>
      </c>
      <c r="X23157" s="34">
        <v>344</v>
      </c>
      <c r="Y23157" s="34">
        <v>400</v>
      </c>
      <c r="Z23157" s="34">
        <v>259</v>
      </c>
      <c r="AA23157" s="34">
        <v>310</v>
      </c>
      <c r="AB23157" s="34">
        <v>427</v>
      </c>
      <c r="AC23157" s="34">
        <v>518</v>
      </c>
    </row>
    <row r="23158" spans="1:29" x14ac:dyDescent="0.2">
      <c r="A23158" s="34" t="s">
        <v>83651</v>
      </c>
      <c r="B23158" s="34">
        <v>123</v>
      </c>
      <c r="C23158" s="34">
        <v>134</v>
      </c>
      <c r="D23158" s="34">
        <v>139</v>
      </c>
      <c r="E23158" s="34">
        <v>154</v>
      </c>
      <c r="F23158" s="34">
        <v>157</v>
      </c>
      <c r="G23158" s="34">
        <v>107</v>
      </c>
      <c r="H23158" s="34">
        <v>119</v>
      </c>
      <c r="I23158" s="34">
        <v>149</v>
      </c>
      <c r="J23158" s="34">
        <v>140</v>
      </c>
      <c r="K23158" s="34">
        <v>131</v>
      </c>
      <c r="L23158" s="34">
        <v>151</v>
      </c>
      <c r="M23158" s="34">
        <v>142</v>
      </c>
      <c r="N23158" s="34">
        <v>142</v>
      </c>
      <c r="O23158" s="34">
        <v>161</v>
      </c>
      <c r="P23158" s="34">
        <v>104</v>
      </c>
      <c r="Q23158" s="34">
        <v>190</v>
      </c>
      <c r="R23158" s="34">
        <v>194</v>
      </c>
      <c r="S23158" s="34">
        <v>189</v>
      </c>
      <c r="T23158" s="34">
        <v>166</v>
      </c>
      <c r="U23158" s="34">
        <v>134</v>
      </c>
      <c r="V23158" s="34">
        <v>124</v>
      </c>
      <c r="W23158" s="34">
        <v>225</v>
      </c>
      <c r="X23158" s="34">
        <v>169</v>
      </c>
      <c r="Y23158" s="34">
        <v>247</v>
      </c>
      <c r="Z23158" s="34">
        <v>130</v>
      </c>
      <c r="AA23158" s="34">
        <v>193</v>
      </c>
      <c r="AB23158" s="34">
        <v>183</v>
      </c>
      <c r="AC23158" s="34">
        <v>312</v>
      </c>
    </row>
    <row r="23159" spans="1:29" x14ac:dyDescent="0.2">
      <c r="A23159" s="34" t="s">
        <v>83652</v>
      </c>
      <c r="B23159" s="34">
        <v>173</v>
      </c>
      <c r="C23159" s="34">
        <v>240</v>
      </c>
      <c r="D23159" s="34">
        <v>337</v>
      </c>
      <c r="E23159" s="34">
        <v>190</v>
      </c>
      <c r="F23159" s="34">
        <v>275</v>
      </c>
      <c r="G23159" s="34">
        <v>295</v>
      </c>
      <c r="H23159" s="34">
        <v>331</v>
      </c>
      <c r="I23159" s="34">
        <v>228</v>
      </c>
      <c r="J23159" s="34">
        <v>266</v>
      </c>
      <c r="K23159" s="34">
        <v>211</v>
      </c>
      <c r="L23159" s="34">
        <v>235</v>
      </c>
      <c r="M23159" s="34">
        <v>200</v>
      </c>
      <c r="N23159" s="34">
        <v>261</v>
      </c>
      <c r="O23159" s="34">
        <v>171</v>
      </c>
      <c r="P23159" s="34">
        <v>274</v>
      </c>
      <c r="Q23159" s="34">
        <v>265</v>
      </c>
      <c r="R23159" s="34">
        <v>366</v>
      </c>
      <c r="S23159" s="34">
        <v>257</v>
      </c>
      <c r="T23159" s="34">
        <v>355</v>
      </c>
      <c r="U23159" s="34">
        <v>218</v>
      </c>
      <c r="V23159" s="34">
        <v>315</v>
      </c>
      <c r="W23159" s="34">
        <v>305</v>
      </c>
      <c r="X23159" s="34">
        <v>344</v>
      </c>
      <c r="Y23159" s="34">
        <v>240</v>
      </c>
      <c r="Z23159" s="34">
        <v>332</v>
      </c>
      <c r="AA23159" s="34">
        <v>264</v>
      </c>
      <c r="AB23159" s="34">
        <v>365</v>
      </c>
      <c r="AC23159" s="34">
        <v>325</v>
      </c>
    </row>
    <row r="23160" spans="1:29" x14ac:dyDescent="0.2">
      <c r="A23160" s="34" t="s">
        <v>83653</v>
      </c>
      <c r="B23160" s="34">
        <v>111</v>
      </c>
      <c r="C23160" s="34">
        <v>92</v>
      </c>
      <c r="D23160" s="34">
        <v>118</v>
      </c>
      <c r="E23160" s="34">
        <v>119</v>
      </c>
      <c r="F23160" s="34">
        <v>109</v>
      </c>
      <c r="G23160" s="34">
        <v>70</v>
      </c>
      <c r="H23160" s="34">
        <v>102</v>
      </c>
      <c r="I23160" s="34">
        <v>121</v>
      </c>
      <c r="J23160" s="34">
        <v>111</v>
      </c>
      <c r="K23160" s="34">
        <v>135</v>
      </c>
      <c r="L23160" s="34">
        <v>86</v>
      </c>
      <c r="M23160" s="34">
        <v>51</v>
      </c>
      <c r="N23160" s="34">
        <v>90</v>
      </c>
      <c r="O23160" s="34">
        <v>73</v>
      </c>
      <c r="P23160" s="34">
        <v>106</v>
      </c>
      <c r="Q23160" s="34">
        <v>127</v>
      </c>
      <c r="R23160" s="34">
        <v>156</v>
      </c>
      <c r="S23160" s="34">
        <v>137</v>
      </c>
      <c r="T23160" s="34">
        <v>118</v>
      </c>
      <c r="U23160" s="34">
        <v>114</v>
      </c>
      <c r="V23160" s="34">
        <v>140</v>
      </c>
      <c r="W23160" s="34">
        <v>117</v>
      </c>
      <c r="X23160" s="34">
        <v>140</v>
      </c>
      <c r="Y23160" s="34">
        <v>116</v>
      </c>
      <c r="Z23160" s="34">
        <v>134</v>
      </c>
      <c r="AA23160" s="34">
        <v>151</v>
      </c>
      <c r="AB23160" s="34">
        <v>134</v>
      </c>
      <c r="AC23160" s="34">
        <v>176</v>
      </c>
    </row>
    <row r="23161" spans="1:29" x14ac:dyDescent="0.2">
      <c r="A23161" s="34" t="s">
        <v>83654</v>
      </c>
      <c r="B23161" s="34">
        <v>179</v>
      </c>
      <c r="C23161" s="34">
        <v>205</v>
      </c>
      <c r="D23161" s="34">
        <v>350</v>
      </c>
      <c r="E23161" s="34">
        <v>250</v>
      </c>
      <c r="F23161" s="34">
        <v>256</v>
      </c>
      <c r="G23161" s="34">
        <v>201</v>
      </c>
      <c r="H23161" s="34">
        <v>242</v>
      </c>
      <c r="I23161" s="34">
        <v>189</v>
      </c>
      <c r="J23161" s="34">
        <v>237</v>
      </c>
      <c r="K23161" s="34">
        <v>219</v>
      </c>
      <c r="L23161" s="34">
        <v>163</v>
      </c>
      <c r="M23161" s="34">
        <v>167</v>
      </c>
      <c r="N23161" s="34">
        <v>215</v>
      </c>
      <c r="O23161" s="34">
        <v>189</v>
      </c>
      <c r="P23161" s="34">
        <v>246</v>
      </c>
      <c r="Q23161" s="34">
        <v>261</v>
      </c>
      <c r="R23161" s="34">
        <v>288</v>
      </c>
      <c r="S23161" s="34">
        <v>284</v>
      </c>
      <c r="T23161" s="34">
        <v>200</v>
      </c>
      <c r="U23161" s="34">
        <v>206</v>
      </c>
      <c r="V23161" s="34">
        <v>269</v>
      </c>
      <c r="W23161" s="34">
        <v>191</v>
      </c>
      <c r="X23161" s="34">
        <v>356</v>
      </c>
      <c r="Y23161" s="34">
        <v>217</v>
      </c>
      <c r="Z23161" s="34">
        <v>355</v>
      </c>
      <c r="AA23161" s="34">
        <v>289</v>
      </c>
      <c r="AB23161" s="34">
        <v>275</v>
      </c>
      <c r="AC23161" s="34">
        <v>344</v>
      </c>
    </row>
    <row r="23162" spans="1:29" x14ac:dyDescent="0.2">
      <c r="A23162" s="34" t="s">
        <v>83655</v>
      </c>
      <c r="B23162" s="34">
        <v>31</v>
      </c>
      <c r="C23162" s="34">
        <v>41</v>
      </c>
      <c r="D23162" s="34">
        <v>48</v>
      </c>
      <c r="E23162" s="34">
        <v>38</v>
      </c>
      <c r="F23162" s="34">
        <v>40</v>
      </c>
      <c r="G23162" s="34">
        <v>24</v>
      </c>
      <c r="H23162" s="34">
        <v>48</v>
      </c>
      <c r="I23162" s="34">
        <v>12</v>
      </c>
      <c r="J23162" s="34">
        <v>44</v>
      </c>
      <c r="K23162" s="34">
        <v>21</v>
      </c>
      <c r="L23162" s="34">
        <v>24</v>
      </c>
      <c r="M23162" s="34">
        <v>29</v>
      </c>
      <c r="N23162" s="34">
        <v>31</v>
      </c>
      <c r="O23162" s="34">
        <v>27</v>
      </c>
      <c r="P23162" s="34">
        <v>43</v>
      </c>
      <c r="Q23162" s="34">
        <v>25</v>
      </c>
      <c r="R23162" s="34">
        <v>58</v>
      </c>
      <c r="S23162" s="34">
        <v>52</v>
      </c>
      <c r="T23162" s="34">
        <v>35</v>
      </c>
      <c r="U23162" s="34">
        <v>27</v>
      </c>
      <c r="V23162" s="34">
        <v>43</v>
      </c>
      <c r="W23162" s="34">
        <v>32</v>
      </c>
      <c r="X23162" s="34">
        <v>40</v>
      </c>
      <c r="Y23162" s="34">
        <v>30</v>
      </c>
      <c r="Z23162" s="34">
        <v>29</v>
      </c>
      <c r="AA23162" s="34">
        <v>33</v>
      </c>
      <c r="AB23162" s="34">
        <v>73</v>
      </c>
      <c r="AC23162" s="34">
        <v>27</v>
      </c>
    </row>
    <row r="23163" spans="1:29" x14ac:dyDescent="0.2">
      <c r="A23163" s="34" t="s">
        <v>83656</v>
      </c>
      <c r="B23163" s="34">
        <v>86</v>
      </c>
      <c r="C23163" s="34">
        <v>123</v>
      </c>
      <c r="D23163" s="34">
        <v>122</v>
      </c>
      <c r="E23163" s="34">
        <v>153</v>
      </c>
      <c r="F23163" s="34">
        <v>164</v>
      </c>
      <c r="G23163" s="34">
        <v>80</v>
      </c>
      <c r="H23163" s="34">
        <v>117</v>
      </c>
      <c r="I23163" s="34">
        <v>82</v>
      </c>
      <c r="J23163" s="34">
        <v>140</v>
      </c>
      <c r="K23163" s="34">
        <v>155</v>
      </c>
      <c r="L23163" s="34">
        <v>91</v>
      </c>
      <c r="M23163" s="34">
        <v>91</v>
      </c>
      <c r="N23163" s="34">
        <v>120</v>
      </c>
      <c r="O23163" s="34">
        <v>126</v>
      </c>
      <c r="P23163" s="34">
        <v>145</v>
      </c>
      <c r="Q23163" s="34">
        <v>125</v>
      </c>
      <c r="R23163" s="34">
        <v>203</v>
      </c>
      <c r="S23163" s="34">
        <v>151</v>
      </c>
      <c r="T23163" s="34">
        <v>142</v>
      </c>
      <c r="U23163" s="34">
        <v>150</v>
      </c>
      <c r="V23163" s="34">
        <v>118</v>
      </c>
      <c r="W23163" s="34">
        <v>146</v>
      </c>
      <c r="X23163" s="34">
        <v>200</v>
      </c>
      <c r="Y23163" s="34">
        <v>134</v>
      </c>
      <c r="Z23163" s="34">
        <v>115</v>
      </c>
      <c r="AA23163" s="34">
        <v>161</v>
      </c>
      <c r="AB23163" s="34">
        <v>175</v>
      </c>
      <c r="AC23163" s="34">
        <v>149</v>
      </c>
    </row>
    <row r="23164" spans="1:29" x14ac:dyDescent="0.2">
      <c r="A23164" s="34" t="s">
        <v>83657</v>
      </c>
      <c r="B23164" s="34">
        <v>119</v>
      </c>
      <c r="C23164" s="34">
        <v>127</v>
      </c>
      <c r="D23164" s="34">
        <v>115</v>
      </c>
      <c r="E23164" s="34">
        <v>104</v>
      </c>
      <c r="F23164" s="34">
        <v>135</v>
      </c>
      <c r="G23164" s="34">
        <v>88</v>
      </c>
      <c r="H23164" s="34">
        <v>106</v>
      </c>
      <c r="I23164" s="34">
        <v>132</v>
      </c>
      <c r="J23164" s="34">
        <v>119</v>
      </c>
      <c r="K23164" s="34">
        <v>107</v>
      </c>
      <c r="L23164" s="34">
        <v>84</v>
      </c>
      <c r="M23164" s="34">
        <v>93</v>
      </c>
      <c r="N23164" s="34">
        <v>108</v>
      </c>
      <c r="O23164" s="34">
        <v>95</v>
      </c>
      <c r="P23164" s="34">
        <v>119</v>
      </c>
      <c r="Q23164" s="34">
        <v>189</v>
      </c>
      <c r="R23164" s="34">
        <v>195</v>
      </c>
      <c r="S23164" s="34">
        <v>137</v>
      </c>
      <c r="T23164" s="34">
        <v>144</v>
      </c>
      <c r="U23164" s="34">
        <v>131</v>
      </c>
      <c r="V23164" s="34">
        <v>122</v>
      </c>
      <c r="W23164" s="34">
        <v>144</v>
      </c>
      <c r="X23164" s="34">
        <v>153</v>
      </c>
      <c r="Y23164" s="34">
        <v>153</v>
      </c>
      <c r="Z23164" s="34">
        <v>131</v>
      </c>
      <c r="AA23164" s="34">
        <v>150</v>
      </c>
      <c r="AB23164" s="34">
        <v>165</v>
      </c>
      <c r="AC23164" s="34">
        <v>175</v>
      </c>
    </row>
    <row r="23165" spans="1:29" x14ac:dyDescent="0.2">
      <c r="A23165" s="34" t="s">
        <v>83658</v>
      </c>
      <c r="B23165" s="34">
        <v>150</v>
      </c>
      <c r="C23165" s="34">
        <v>160</v>
      </c>
      <c r="D23165" s="34">
        <v>133</v>
      </c>
      <c r="E23165" s="34">
        <v>169</v>
      </c>
      <c r="F23165" s="34">
        <v>106</v>
      </c>
      <c r="G23165" s="34">
        <v>145</v>
      </c>
      <c r="H23165" s="34">
        <v>116</v>
      </c>
      <c r="I23165" s="34">
        <v>213</v>
      </c>
      <c r="J23165" s="34">
        <v>167</v>
      </c>
      <c r="K23165" s="34">
        <v>178</v>
      </c>
      <c r="L23165" s="34">
        <v>143</v>
      </c>
      <c r="M23165" s="34">
        <v>140</v>
      </c>
      <c r="N23165" s="34">
        <v>102</v>
      </c>
      <c r="O23165" s="34">
        <v>90</v>
      </c>
      <c r="P23165" s="34">
        <v>93</v>
      </c>
      <c r="Q23165" s="34">
        <v>193</v>
      </c>
      <c r="R23165" s="34">
        <v>159</v>
      </c>
      <c r="S23165" s="34">
        <v>238</v>
      </c>
      <c r="T23165" s="34">
        <v>130</v>
      </c>
      <c r="U23165" s="34">
        <v>161</v>
      </c>
      <c r="V23165" s="34">
        <v>242</v>
      </c>
      <c r="W23165" s="34">
        <v>287</v>
      </c>
      <c r="X23165" s="34">
        <v>234</v>
      </c>
      <c r="Y23165" s="34">
        <v>211</v>
      </c>
      <c r="Z23165" s="34">
        <v>114</v>
      </c>
      <c r="AA23165" s="34">
        <v>239</v>
      </c>
      <c r="AB23165" s="34">
        <v>164</v>
      </c>
      <c r="AC23165" s="34">
        <v>274</v>
      </c>
    </row>
    <row r="23166" spans="1:29" x14ac:dyDescent="0.2">
      <c r="A23166" s="34" t="s">
        <v>83659</v>
      </c>
      <c r="B23166" s="34">
        <v>36</v>
      </c>
      <c r="C23166" s="34">
        <v>39</v>
      </c>
      <c r="D23166" s="34">
        <v>31</v>
      </c>
      <c r="E23166" s="34">
        <v>44</v>
      </c>
      <c r="F23166" s="34">
        <v>30</v>
      </c>
      <c r="G23166" s="34">
        <v>21</v>
      </c>
      <c r="H23166" s="34">
        <v>34</v>
      </c>
      <c r="I23166" s="34">
        <v>50</v>
      </c>
      <c r="J23166" s="34">
        <v>29</v>
      </c>
      <c r="K23166" s="34">
        <v>57</v>
      </c>
      <c r="L23166" s="34">
        <v>21</v>
      </c>
      <c r="M23166" s="34">
        <v>25</v>
      </c>
      <c r="N23166" s="34">
        <v>23</v>
      </c>
      <c r="O23166" s="34">
        <v>26</v>
      </c>
      <c r="P23166" s="34">
        <v>31</v>
      </c>
      <c r="Q23166" s="34">
        <v>63</v>
      </c>
      <c r="R23166" s="34">
        <v>31</v>
      </c>
      <c r="S23166" s="34">
        <v>41</v>
      </c>
      <c r="T23166" s="34">
        <v>18</v>
      </c>
      <c r="U23166" s="34">
        <v>37</v>
      </c>
      <c r="V23166" s="34">
        <v>36</v>
      </c>
      <c r="W23166" s="34">
        <v>30</v>
      </c>
      <c r="X23166" s="34">
        <v>36</v>
      </c>
      <c r="Y23166" s="34">
        <v>33</v>
      </c>
      <c r="Z23166" s="34">
        <v>21</v>
      </c>
      <c r="AA23166" s="34">
        <v>31</v>
      </c>
      <c r="AB23166" s="34">
        <v>22</v>
      </c>
      <c r="AC23166" s="34">
        <v>56</v>
      </c>
    </row>
    <row r="23167" spans="1:29" x14ac:dyDescent="0.2">
      <c r="A23167" s="34" t="s">
        <v>83660</v>
      </c>
      <c r="B23167" s="34">
        <v>166</v>
      </c>
      <c r="C23167" s="34">
        <v>376</v>
      </c>
      <c r="D23167" s="34">
        <v>413</v>
      </c>
      <c r="E23167" s="34">
        <v>471</v>
      </c>
      <c r="F23167" s="34">
        <v>314</v>
      </c>
      <c r="G23167" s="34">
        <v>379</v>
      </c>
      <c r="H23167" s="34">
        <v>217</v>
      </c>
      <c r="I23167" s="34">
        <v>356</v>
      </c>
      <c r="J23167" s="34">
        <v>283</v>
      </c>
      <c r="K23167" s="34">
        <v>402</v>
      </c>
      <c r="L23167" s="34">
        <v>161</v>
      </c>
      <c r="M23167" s="34">
        <v>340</v>
      </c>
      <c r="N23167" s="34">
        <v>299</v>
      </c>
      <c r="O23167" s="34">
        <v>326</v>
      </c>
      <c r="P23167" s="34">
        <v>273</v>
      </c>
      <c r="Q23167" s="34">
        <v>405</v>
      </c>
      <c r="R23167" s="34">
        <v>368</v>
      </c>
      <c r="S23167" s="34">
        <v>467</v>
      </c>
      <c r="T23167" s="34">
        <v>214</v>
      </c>
      <c r="U23167" s="34">
        <v>310</v>
      </c>
      <c r="V23167" s="34">
        <v>358</v>
      </c>
      <c r="W23167" s="34">
        <v>347</v>
      </c>
      <c r="X23167" s="34">
        <v>418</v>
      </c>
      <c r="Y23167" s="34">
        <v>260</v>
      </c>
      <c r="Z23167" s="34">
        <v>390</v>
      </c>
      <c r="AA23167" s="34">
        <v>457</v>
      </c>
      <c r="AB23167" s="34">
        <v>286</v>
      </c>
      <c r="AC23167" s="34">
        <v>498</v>
      </c>
    </row>
    <row r="23168" spans="1:29" x14ac:dyDescent="0.2">
      <c r="A23168" s="34" t="s">
        <v>83661</v>
      </c>
      <c r="B23168" s="34">
        <v>100</v>
      </c>
      <c r="C23168" s="34">
        <v>184</v>
      </c>
      <c r="D23168" s="34">
        <v>167</v>
      </c>
      <c r="E23168" s="34">
        <v>203</v>
      </c>
      <c r="F23168" s="34">
        <v>163</v>
      </c>
      <c r="G23168" s="34">
        <v>176</v>
      </c>
      <c r="H23168" s="34">
        <v>143</v>
      </c>
      <c r="I23168" s="34">
        <v>156</v>
      </c>
      <c r="J23168" s="34">
        <v>161</v>
      </c>
      <c r="K23168" s="34">
        <v>162</v>
      </c>
      <c r="L23168" s="34">
        <v>167</v>
      </c>
      <c r="M23168" s="34">
        <v>155</v>
      </c>
      <c r="N23168" s="34">
        <v>141</v>
      </c>
      <c r="O23168" s="34">
        <v>148</v>
      </c>
      <c r="P23168" s="34">
        <v>171</v>
      </c>
      <c r="Q23168" s="34">
        <v>269</v>
      </c>
      <c r="R23168" s="34">
        <v>258</v>
      </c>
      <c r="S23168" s="34">
        <v>192</v>
      </c>
      <c r="T23168" s="34">
        <v>225</v>
      </c>
      <c r="U23168" s="34">
        <v>188</v>
      </c>
      <c r="V23168" s="34">
        <v>178</v>
      </c>
      <c r="W23168" s="34">
        <v>297</v>
      </c>
      <c r="X23168" s="34">
        <v>190</v>
      </c>
      <c r="Y23168" s="34">
        <v>199</v>
      </c>
      <c r="Z23168" s="34">
        <v>218</v>
      </c>
      <c r="AA23168" s="34">
        <v>220</v>
      </c>
      <c r="AB23168" s="34">
        <v>188</v>
      </c>
      <c r="AC23168" s="34">
        <v>278</v>
      </c>
    </row>
    <row r="23169" spans="1:29" x14ac:dyDescent="0.2">
      <c r="A23169" s="34" t="s">
        <v>83662</v>
      </c>
      <c r="B23169" s="34">
        <v>82</v>
      </c>
      <c r="C23169" s="34">
        <v>104</v>
      </c>
      <c r="D23169" s="34">
        <v>59</v>
      </c>
      <c r="E23169" s="34">
        <v>128</v>
      </c>
      <c r="F23169" s="34">
        <v>62</v>
      </c>
      <c r="G23169" s="34">
        <v>152</v>
      </c>
      <c r="H23169" s="34">
        <v>71</v>
      </c>
      <c r="I23169" s="34">
        <v>119</v>
      </c>
      <c r="J23169" s="34">
        <v>56</v>
      </c>
      <c r="K23169" s="34">
        <v>146</v>
      </c>
      <c r="L23169" s="34">
        <v>50</v>
      </c>
      <c r="M23169" s="34">
        <v>91</v>
      </c>
      <c r="N23169" s="34">
        <v>56</v>
      </c>
      <c r="O23169" s="34">
        <v>110</v>
      </c>
      <c r="P23169" s="34">
        <v>43</v>
      </c>
      <c r="Q23169" s="34">
        <v>176</v>
      </c>
      <c r="R23169" s="34">
        <v>55</v>
      </c>
      <c r="S23169" s="34">
        <v>161</v>
      </c>
      <c r="T23169" s="34">
        <v>63</v>
      </c>
      <c r="U23169" s="34">
        <v>118</v>
      </c>
      <c r="V23169" s="34">
        <v>76</v>
      </c>
      <c r="W23169" s="34">
        <v>157</v>
      </c>
      <c r="X23169" s="34">
        <v>70</v>
      </c>
      <c r="Y23169" s="34">
        <v>105</v>
      </c>
      <c r="Z23169" s="34">
        <v>55</v>
      </c>
      <c r="AA23169" s="34">
        <v>99</v>
      </c>
      <c r="AB23169" s="34">
        <v>84</v>
      </c>
      <c r="AC23169" s="34">
        <v>208</v>
      </c>
    </row>
    <row r="23170" spans="1:29" x14ac:dyDescent="0.2">
      <c r="A23170" s="34" t="s">
        <v>83663</v>
      </c>
      <c r="B23170" s="34">
        <v>70</v>
      </c>
      <c r="C23170" s="34">
        <v>91</v>
      </c>
      <c r="D23170" s="34">
        <v>87</v>
      </c>
      <c r="E23170" s="34">
        <v>176</v>
      </c>
      <c r="F23170" s="34">
        <v>94</v>
      </c>
      <c r="G23170" s="34">
        <v>122</v>
      </c>
      <c r="H23170" s="34">
        <v>68</v>
      </c>
      <c r="I23170" s="34">
        <v>105</v>
      </c>
      <c r="J23170" s="34">
        <v>76</v>
      </c>
      <c r="K23170" s="34">
        <v>116</v>
      </c>
      <c r="L23170" s="34">
        <v>61</v>
      </c>
      <c r="M23170" s="34">
        <v>107</v>
      </c>
      <c r="N23170" s="34">
        <v>70</v>
      </c>
      <c r="O23170" s="34">
        <v>78</v>
      </c>
      <c r="P23170" s="34">
        <v>91</v>
      </c>
      <c r="Q23170" s="34">
        <v>153</v>
      </c>
      <c r="R23170" s="34">
        <v>118</v>
      </c>
      <c r="S23170" s="34">
        <v>124</v>
      </c>
      <c r="T23170" s="34">
        <v>80</v>
      </c>
      <c r="U23170" s="34">
        <v>129</v>
      </c>
      <c r="V23170" s="34">
        <v>89</v>
      </c>
      <c r="W23170" s="34">
        <v>190</v>
      </c>
      <c r="X23170" s="34">
        <v>115</v>
      </c>
      <c r="Y23170" s="34">
        <v>122</v>
      </c>
      <c r="Z23170" s="34">
        <v>108</v>
      </c>
      <c r="AA23170" s="34">
        <v>134</v>
      </c>
      <c r="AB23170" s="34">
        <v>106</v>
      </c>
      <c r="AC23170" s="34">
        <v>185</v>
      </c>
    </row>
    <row r="23171" spans="1:29" x14ac:dyDescent="0.2">
      <c r="A23171" s="34" t="s">
        <v>83664</v>
      </c>
      <c r="B23171" s="34">
        <v>61</v>
      </c>
      <c r="C23171" s="34">
        <v>130</v>
      </c>
      <c r="D23171" s="34">
        <v>128</v>
      </c>
      <c r="E23171" s="34">
        <v>92</v>
      </c>
      <c r="F23171" s="34">
        <v>94</v>
      </c>
      <c r="G23171" s="34">
        <v>63</v>
      </c>
      <c r="H23171" s="34">
        <v>103</v>
      </c>
      <c r="I23171" s="34">
        <v>110</v>
      </c>
      <c r="J23171" s="34">
        <v>96</v>
      </c>
      <c r="K23171" s="34">
        <v>60</v>
      </c>
      <c r="L23171" s="34">
        <v>59</v>
      </c>
      <c r="M23171" s="34">
        <v>99</v>
      </c>
      <c r="N23171" s="34">
        <v>84</v>
      </c>
      <c r="O23171" s="34">
        <v>78</v>
      </c>
      <c r="P23171" s="34">
        <v>112</v>
      </c>
      <c r="Q23171" s="34">
        <v>109</v>
      </c>
      <c r="R23171" s="34">
        <v>103</v>
      </c>
      <c r="S23171" s="34">
        <v>149</v>
      </c>
      <c r="T23171" s="34">
        <v>92</v>
      </c>
      <c r="U23171" s="34">
        <v>87</v>
      </c>
      <c r="V23171" s="34">
        <v>127</v>
      </c>
      <c r="W23171" s="34">
        <v>84</v>
      </c>
      <c r="X23171" s="34">
        <v>93</v>
      </c>
      <c r="Y23171" s="34">
        <v>74</v>
      </c>
      <c r="Z23171" s="34">
        <v>117</v>
      </c>
      <c r="AA23171" s="34">
        <v>95</v>
      </c>
      <c r="AB23171" s="34">
        <v>85</v>
      </c>
      <c r="AC23171" s="34">
        <v>150</v>
      </c>
    </row>
    <row r="23172" spans="1:29" x14ac:dyDescent="0.2">
      <c r="A23172" s="34" t="s">
        <v>83665</v>
      </c>
      <c r="B23172" s="34">
        <v>158</v>
      </c>
      <c r="C23172" s="34">
        <v>126</v>
      </c>
      <c r="D23172" s="34">
        <v>196</v>
      </c>
      <c r="E23172" s="34">
        <v>217</v>
      </c>
      <c r="F23172" s="34">
        <v>186</v>
      </c>
      <c r="G23172" s="34">
        <v>162</v>
      </c>
      <c r="H23172" s="34">
        <v>189</v>
      </c>
      <c r="I23172" s="34">
        <v>167</v>
      </c>
      <c r="J23172" s="34">
        <v>148</v>
      </c>
      <c r="K23172" s="34">
        <v>162</v>
      </c>
      <c r="L23172" s="34">
        <v>129</v>
      </c>
      <c r="M23172" s="34">
        <v>140</v>
      </c>
      <c r="N23172" s="34">
        <v>134</v>
      </c>
      <c r="O23172" s="34">
        <v>137</v>
      </c>
      <c r="P23172" s="34">
        <v>176</v>
      </c>
      <c r="Q23172" s="34">
        <v>225</v>
      </c>
      <c r="R23172" s="34">
        <v>218</v>
      </c>
      <c r="S23172" s="34">
        <v>210</v>
      </c>
      <c r="T23172" s="34">
        <v>184</v>
      </c>
      <c r="U23172" s="34">
        <v>134</v>
      </c>
      <c r="V23172" s="34">
        <v>248</v>
      </c>
      <c r="W23172" s="34">
        <v>192</v>
      </c>
      <c r="X23172" s="34">
        <v>215</v>
      </c>
      <c r="Y23172" s="34">
        <v>157</v>
      </c>
      <c r="Z23172" s="34">
        <v>188</v>
      </c>
      <c r="AA23172" s="34">
        <v>233</v>
      </c>
      <c r="AB23172" s="34">
        <v>200</v>
      </c>
      <c r="AC23172" s="34">
        <v>273</v>
      </c>
    </row>
    <row r="23173" spans="1:29" x14ac:dyDescent="0.2">
      <c r="A23173" s="34" t="s">
        <v>83666</v>
      </c>
      <c r="B23173" s="34">
        <v>46</v>
      </c>
      <c r="C23173" s="34">
        <v>86</v>
      </c>
      <c r="D23173" s="34">
        <v>97</v>
      </c>
      <c r="E23173" s="34">
        <v>85</v>
      </c>
      <c r="F23173" s="34">
        <v>89</v>
      </c>
      <c r="G23173" s="34">
        <v>58</v>
      </c>
      <c r="H23173" s="34">
        <v>90</v>
      </c>
      <c r="I23173" s="34">
        <v>78</v>
      </c>
      <c r="J23173" s="34">
        <v>59</v>
      </c>
      <c r="K23173" s="34">
        <v>90</v>
      </c>
      <c r="L23173" s="34">
        <v>55</v>
      </c>
      <c r="M23173" s="34">
        <v>78</v>
      </c>
      <c r="N23173" s="34">
        <v>58</v>
      </c>
      <c r="O23173" s="34">
        <v>73</v>
      </c>
      <c r="P23173" s="34">
        <v>94</v>
      </c>
      <c r="Q23173" s="34">
        <v>104</v>
      </c>
      <c r="R23173" s="34">
        <v>123</v>
      </c>
      <c r="S23173" s="34">
        <v>126</v>
      </c>
      <c r="T23173" s="34">
        <v>66</v>
      </c>
      <c r="U23173" s="34">
        <v>104</v>
      </c>
      <c r="V23173" s="34">
        <v>95</v>
      </c>
      <c r="W23173" s="34">
        <v>67</v>
      </c>
      <c r="X23173" s="34">
        <v>94</v>
      </c>
      <c r="Y23173" s="34">
        <v>92</v>
      </c>
      <c r="Z23173" s="34">
        <v>98</v>
      </c>
      <c r="AA23173" s="34">
        <v>129</v>
      </c>
      <c r="AB23173" s="34">
        <v>61</v>
      </c>
      <c r="AC23173" s="34">
        <v>132</v>
      </c>
    </row>
    <row r="23174" spans="1:29" x14ac:dyDescent="0.2">
      <c r="A23174" s="34" t="s">
        <v>83667</v>
      </c>
      <c r="B23174" s="34">
        <v>188</v>
      </c>
      <c r="C23174" s="34">
        <v>239</v>
      </c>
      <c r="D23174" s="34">
        <v>312</v>
      </c>
      <c r="E23174" s="34">
        <v>277</v>
      </c>
      <c r="F23174" s="34">
        <v>306</v>
      </c>
      <c r="G23174" s="34">
        <v>254</v>
      </c>
      <c r="H23174" s="34">
        <v>309</v>
      </c>
      <c r="I23174" s="34">
        <v>229</v>
      </c>
      <c r="J23174" s="34">
        <v>330</v>
      </c>
      <c r="K23174" s="34">
        <v>289</v>
      </c>
      <c r="L23174" s="34">
        <v>269</v>
      </c>
      <c r="M23174" s="34">
        <v>269</v>
      </c>
      <c r="N23174" s="34">
        <v>284</v>
      </c>
      <c r="O23174" s="34">
        <v>218</v>
      </c>
      <c r="P23174" s="34">
        <v>295</v>
      </c>
      <c r="Q23174" s="34">
        <v>367</v>
      </c>
      <c r="R23174" s="34">
        <v>367</v>
      </c>
      <c r="S23174" s="34">
        <v>330</v>
      </c>
      <c r="T23174" s="34">
        <v>315</v>
      </c>
      <c r="U23174" s="34">
        <v>299</v>
      </c>
      <c r="V23174" s="34">
        <v>348</v>
      </c>
      <c r="W23174" s="34">
        <v>371</v>
      </c>
      <c r="X23174" s="34">
        <v>344</v>
      </c>
      <c r="Y23174" s="34">
        <v>348</v>
      </c>
      <c r="Z23174" s="34">
        <v>278</v>
      </c>
      <c r="AA23174" s="34">
        <v>319</v>
      </c>
      <c r="AB23174" s="34">
        <v>438</v>
      </c>
      <c r="AC23174" s="34">
        <v>416</v>
      </c>
    </row>
    <row r="23175" spans="1:29" x14ac:dyDescent="0.2">
      <c r="A23175" s="34" t="s">
        <v>83668</v>
      </c>
      <c r="B23175" s="34">
        <v>125</v>
      </c>
      <c r="C23175" s="34">
        <v>179</v>
      </c>
      <c r="D23175" s="34">
        <v>269</v>
      </c>
      <c r="E23175" s="34">
        <v>211</v>
      </c>
      <c r="F23175" s="34">
        <v>223</v>
      </c>
      <c r="G23175" s="34">
        <v>223</v>
      </c>
      <c r="H23175" s="34">
        <v>194</v>
      </c>
      <c r="I23175" s="34">
        <v>220</v>
      </c>
      <c r="J23175" s="34">
        <v>183</v>
      </c>
      <c r="K23175" s="34">
        <v>206</v>
      </c>
      <c r="L23175" s="34">
        <v>152</v>
      </c>
      <c r="M23175" s="34">
        <v>171</v>
      </c>
      <c r="N23175" s="34">
        <v>194</v>
      </c>
      <c r="O23175" s="34">
        <v>170</v>
      </c>
      <c r="P23175" s="34">
        <v>165</v>
      </c>
      <c r="Q23175" s="34">
        <v>242</v>
      </c>
      <c r="R23175" s="34">
        <v>224</v>
      </c>
      <c r="S23175" s="34">
        <v>240</v>
      </c>
      <c r="T23175" s="34">
        <v>181</v>
      </c>
      <c r="U23175" s="34">
        <v>166</v>
      </c>
      <c r="V23175" s="34">
        <v>267</v>
      </c>
      <c r="W23175" s="34">
        <v>154</v>
      </c>
      <c r="X23175" s="34">
        <v>257</v>
      </c>
      <c r="Y23175" s="34">
        <v>161</v>
      </c>
      <c r="Z23175" s="34">
        <v>261</v>
      </c>
      <c r="AA23175" s="34">
        <v>227</v>
      </c>
      <c r="AB23175" s="34">
        <v>210</v>
      </c>
      <c r="AC23175" s="34">
        <v>329</v>
      </c>
    </row>
    <row r="23176" spans="1:29" x14ac:dyDescent="0.2">
      <c r="A23176" s="34" t="s">
        <v>83669</v>
      </c>
      <c r="B23176" s="34">
        <v>133</v>
      </c>
      <c r="C23176" s="34">
        <v>135</v>
      </c>
      <c r="D23176" s="34">
        <v>101</v>
      </c>
      <c r="E23176" s="34">
        <v>125</v>
      </c>
      <c r="F23176" s="34">
        <v>99</v>
      </c>
      <c r="G23176" s="34">
        <v>102</v>
      </c>
      <c r="H23176" s="34">
        <v>136</v>
      </c>
      <c r="I23176" s="34">
        <v>112</v>
      </c>
      <c r="J23176" s="34">
        <v>87</v>
      </c>
      <c r="K23176" s="34">
        <v>136</v>
      </c>
      <c r="L23176" s="34">
        <v>116</v>
      </c>
      <c r="M23176" s="34">
        <v>101</v>
      </c>
      <c r="N23176" s="34">
        <v>116</v>
      </c>
      <c r="O23176" s="34">
        <v>125</v>
      </c>
      <c r="P23176" s="34">
        <v>108</v>
      </c>
      <c r="Q23176" s="34">
        <v>205</v>
      </c>
      <c r="R23176" s="34">
        <v>180</v>
      </c>
      <c r="S23176" s="34">
        <v>132</v>
      </c>
      <c r="T23176" s="34">
        <v>150</v>
      </c>
      <c r="U23176" s="34">
        <v>136</v>
      </c>
      <c r="V23176" s="34">
        <v>152</v>
      </c>
      <c r="W23176" s="34">
        <v>138</v>
      </c>
      <c r="X23176" s="34">
        <v>84</v>
      </c>
      <c r="Y23176" s="34">
        <v>174</v>
      </c>
      <c r="Z23176" s="34">
        <v>110</v>
      </c>
      <c r="AA23176" s="34">
        <v>160</v>
      </c>
      <c r="AB23176" s="34">
        <v>176</v>
      </c>
      <c r="AC23176" s="34">
        <v>180</v>
      </c>
    </row>
    <row r="23177" spans="1:29" x14ac:dyDescent="0.2">
      <c r="A23177" s="34" t="s">
        <v>83670</v>
      </c>
      <c r="B23177" s="34">
        <v>126</v>
      </c>
      <c r="C23177" s="34">
        <v>146</v>
      </c>
      <c r="D23177" s="34">
        <v>184</v>
      </c>
      <c r="E23177" s="34">
        <v>137</v>
      </c>
      <c r="F23177" s="34">
        <v>170</v>
      </c>
      <c r="G23177" s="34">
        <v>116</v>
      </c>
      <c r="H23177" s="34">
        <v>150</v>
      </c>
      <c r="I23177" s="34">
        <v>115</v>
      </c>
      <c r="J23177" s="34">
        <v>117</v>
      </c>
      <c r="K23177" s="34">
        <v>154</v>
      </c>
      <c r="L23177" s="34">
        <v>136</v>
      </c>
      <c r="M23177" s="34">
        <v>112</v>
      </c>
      <c r="N23177" s="34">
        <v>152</v>
      </c>
      <c r="O23177" s="34">
        <v>116</v>
      </c>
      <c r="P23177" s="34">
        <v>150</v>
      </c>
      <c r="Q23177" s="34">
        <v>150</v>
      </c>
      <c r="R23177" s="34">
        <v>193</v>
      </c>
      <c r="S23177" s="34">
        <v>149</v>
      </c>
      <c r="T23177" s="34">
        <v>151</v>
      </c>
      <c r="U23177" s="34">
        <v>123</v>
      </c>
      <c r="V23177" s="34">
        <v>196</v>
      </c>
      <c r="W23177" s="34">
        <v>153</v>
      </c>
      <c r="X23177" s="34">
        <v>154</v>
      </c>
      <c r="Y23177" s="34">
        <v>139</v>
      </c>
      <c r="Z23177" s="34">
        <v>128</v>
      </c>
      <c r="AA23177" s="34">
        <v>187</v>
      </c>
      <c r="AB23177" s="34">
        <v>148</v>
      </c>
      <c r="AC23177" s="34">
        <v>205</v>
      </c>
    </row>
    <row r="23178" spans="1:29" x14ac:dyDescent="0.2">
      <c r="A23178" s="34" t="s">
        <v>83671</v>
      </c>
      <c r="B23178" s="34">
        <v>156</v>
      </c>
      <c r="C23178" s="34">
        <v>224</v>
      </c>
      <c r="D23178" s="34">
        <v>304</v>
      </c>
      <c r="E23178" s="34">
        <v>290</v>
      </c>
      <c r="F23178" s="34">
        <v>251</v>
      </c>
      <c r="G23178" s="34">
        <v>318</v>
      </c>
      <c r="H23178" s="34">
        <v>205</v>
      </c>
      <c r="I23178" s="34">
        <v>259</v>
      </c>
      <c r="J23178" s="34">
        <v>222</v>
      </c>
      <c r="K23178" s="34">
        <v>251</v>
      </c>
      <c r="L23178" s="34">
        <v>136</v>
      </c>
      <c r="M23178" s="34">
        <v>224</v>
      </c>
      <c r="N23178" s="34">
        <v>214</v>
      </c>
      <c r="O23178" s="34">
        <v>229</v>
      </c>
      <c r="P23178" s="34">
        <v>212</v>
      </c>
      <c r="Q23178" s="34">
        <v>285</v>
      </c>
      <c r="R23178" s="34">
        <v>303</v>
      </c>
      <c r="S23178" s="34">
        <v>296</v>
      </c>
      <c r="T23178" s="34">
        <v>191</v>
      </c>
      <c r="U23178" s="34">
        <v>208</v>
      </c>
      <c r="V23178" s="34">
        <v>196</v>
      </c>
      <c r="W23178" s="34">
        <v>287</v>
      </c>
      <c r="X23178" s="34">
        <v>207</v>
      </c>
      <c r="Y23178" s="34">
        <v>206</v>
      </c>
      <c r="Z23178" s="34">
        <v>236</v>
      </c>
      <c r="AA23178" s="34">
        <v>337</v>
      </c>
      <c r="AB23178" s="34">
        <v>199</v>
      </c>
      <c r="AC23178" s="34">
        <v>373</v>
      </c>
    </row>
    <row r="23179" spans="1:29" x14ac:dyDescent="0.2">
      <c r="A23179" s="34" t="s">
        <v>83672</v>
      </c>
      <c r="B23179" s="34">
        <v>62</v>
      </c>
      <c r="C23179" s="34">
        <v>65</v>
      </c>
      <c r="D23179" s="34">
        <v>49</v>
      </c>
      <c r="E23179" s="34">
        <v>60</v>
      </c>
      <c r="F23179" s="34">
        <v>66</v>
      </c>
      <c r="G23179" s="34">
        <v>85</v>
      </c>
      <c r="H23179" s="34">
        <v>55</v>
      </c>
      <c r="I23179" s="34">
        <v>51</v>
      </c>
      <c r="J23179" s="34">
        <v>46</v>
      </c>
      <c r="K23179" s="34">
        <v>50</v>
      </c>
      <c r="L23179" s="34">
        <v>43</v>
      </c>
      <c r="M23179" s="34">
        <v>52</v>
      </c>
      <c r="N23179" s="34">
        <v>48</v>
      </c>
      <c r="O23179" s="34">
        <v>41</v>
      </c>
      <c r="P23179" s="34">
        <v>42</v>
      </c>
      <c r="Q23179" s="34">
        <v>67</v>
      </c>
      <c r="R23179" s="34">
        <v>76</v>
      </c>
      <c r="S23179" s="34">
        <v>74</v>
      </c>
      <c r="T23179" s="34">
        <v>54</v>
      </c>
      <c r="U23179" s="34">
        <v>63</v>
      </c>
      <c r="V23179" s="34">
        <v>61</v>
      </c>
      <c r="W23179" s="34">
        <v>88</v>
      </c>
      <c r="X23179" s="34">
        <v>64</v>
      </c>
      <c r="Y23179" s="34">
        <v>80</v>
      </c>
      <c r="Z23179" s="34">
        <v>44</v>
      </c>
      <c r="AA23179" s="34">
        <v>95</v>
      </c>
      <c r="AB23179" s="34">
        <v>60</v>
      </c>
      <c r="AC23179" s="34">
        <v>91</v>
      </c>
    </row>
    <row r="23180" spans="1:29" x14ac:dyDescent="0.2">
      <c r="A23180" s="34" t="s">
        <v>83673</v>
      </c>
      <c r="B23180" s="34">
        <v>158</v>
      </c>
      <c r="C23180" s="34">
        <v>223</v>
      </c>
      <c r="D23180" s="34">
        <v>220</v>
      </c>
      <c r="E23180" s="34">
        <v>259</v>
      </c>
      <c r="F23180" s="34">
        <v>230</v>
      </c>
      <c r="G23180" s="34">
        <v>244</v>
      </c>
      <c r="H23180" s="34">
        <v>224</v>
      </c>
      <c r="I23180" s="34">
        <v>229</v>
      </c>
      <c r="J23180" s="34">
        <v>164</v>
      </c>
      <c r="K23180" s="34">
        <v>248</v>
      </c>
      <c r="L23180" s="34">
        <v>143</v>
      </c>
      <c r="M23180" s="34">
        <v>190</v>
      </c>
      <c r="N23180" s="34">
        <v>170</v>
      </c>
      <c r="O23180" s="34">
        <v>179</v>
      </c>
      <c r="P23180" s="34">
        <v>216</v>
      </c>
      <c r="Q23180" s="34">
        <v>280</v>
      </c>
      <c r="R23180" s="34">
        <v>208</v>
      </c>
      <c r="S23180" s="34">
        <v>334</v>
      </c>
      <c r="T23180" s="34">
        <v>211</v>
      </c>
      <c r="U23180" s="34">
        <v>237</v>
      </c>
      <c r="V23180" s="34">
        <v>227</v>
      </c>
      <c r="W23180" s="34">
        <v>267</v>
      </c>
      <c r="X23180" s="34">
        <v>282</v>
      </c>
      <c r="Y23180" s="34">
        <v>243</v>
      </c>
      <c r="Z23180" s="34">
        <v>238</v>
      </c>
      <c r="AA23180" s="34">
        <v>299</v>
      </c>
      <c r="AB23180" s="34">
        <v>245</v>
      </c>
      <c r="AC23180" s="34">
        <v>409</v>
      </c>
    </row>
    <row r="23181" spans="1:29" x14ac:dyDescent="0.2">
      <c r="A23181" s="34" t="s">
        <v>83674</v>
      </c>
      <c r="B23181" s="34">
        <v>204</v>
      </c>
      <c r="C23181" s="34">
        <v>274</v>
      </c>
      <c r="D23181" s="34">
        <v>229</v>
      </c>
      <c r="E23181" s="34">
        <v>306</v>
      </c>
      <c r="F23181" s="34">
        <v>229</v>
      </c>
      <c r="G23181" s="34">
        <v>237</v>
      </c>
      <c r="H23181" s="34">
        <v>251</v>
      </c>
      <c r="I23181" s="34">
        <v>253</v>
      </c>
      <c r="J23181" s="34">
        <v>235</v>
      </c>
      <c r="K23181" s="34">
        <v>259</v>
      </c>
      <c r="L23181" s="34">
        <v>249</v>
      </c>
      <c r="M23181" s="34">
        <v>207</v>
      </c>
      <c r="N23181" s="34">
        <v>218</v>
      </c>
      <c r="O23181" s="34">
        <v>266</v>
      </c>
      <c r="P23181" s="34">
        <v>256</v>
      </c>
      <c r="Q23181" s="34">
        <v>354</v>
      </c>
      <c r="R23181" s="34">
        <v>369</v>
      </c>
      <c r="S23181" s="34">
        <v>318</v>
      </c>
      <c r="T23181" s="34">
        <v>305</v>
      </c>
      <c r="U23181" s="34">
        <v>265</v>
      </c>
      <c r="V23181" s="34">
        <v>311</v>
      </c>
      <c r="W23181" s="34">
        <v>310</v>
      </c>
      <c r="X23181" s="34">
        <v>314</v>
      </c>
      <c r="Y23181" s="34">
        <v>346</v>
      </c>
      <c r="Z23181" s="34">
        <v>277</v>
      </c>
      <c r="AA23181" s="34">
        <v>358</v>
      </c>
      <c r="AB23181" s="34">
        <v>400</v>
      </c>
      <c r="AC23181" s="34">
        <v>456</v>
      </c>
    </row>
    <row r="23182" spans="1:29" x14ac:dyDescent="0.2">
      <c r="A23182" s="34" t="s">
        <v>83675</v>
      </c>
      <c r="B23182" s="34">
        <v>196</v>
      </c>
      <c r="C23182" s="34">
        <v>136</v>
      </c>
      <c r="D23182" s="34">
        <v>141</v>
      </c>
      <c r="E23182" s="34">
        <v>164</v>
      </c>
      <c r="F23182" s="34">
        <v>188</v>
      </c>
      <c r="G23182" s="34">
        <v>220</v>
      </c>
      <c r="H23182" s="34">
        <v>194</v>
      </c>
      <c r="I23182" s="34">
        <v>188</v>
      </c>
      <c r="J23182" s="34">
        <v>149</v>
      </c>
      <c r="K23182" s="34">
        <v>163</v>
      </c>
      <c r="L23182" s="34">
        <v>182</v>
      </c>
      <c r="M23182" s="34">
        <v>173</v>
      </c>
      <c r="N23182" s="34">
        <v>141</v>
      </c>
      <c r="O23182" s="34">
        <v>140</v>
      </c>
      <c r="P23182" s="34">
        <v>158</v>
      </c>
      <c r="Q23182" s="34">
        <v>231</v>
      </c>
      <c r="R23182" s="34">
        <v>243</v>
      </c>
      <c r="S23182" s="34">
        <v>181</v>
      </c>
      <c r="T23182" s="34">
        <v>237</v>
      </c>
      <c r="U23182" s="34">
        <v>223</v>
      </c>
      <c r="V23182" s="34">
        <v>175</v>
      </c>
      <c r="W23182" s="34">
        <v>298</v>
      </c>
      <c r="X23182" s="34">
        <v>188</v>
      </c>
      <c r="Y23182" s="34">
        <v>269</v>
      </c>
      <c r="Z23182" s="34">
        <v>175</v>
      </c>
      <c r="AA23182" s="34">
        <v>225</v>
      </c>
      <c r="AB23182" s="34">
        <v>259</v>
      </c>
      <c r="AC23182" s="34">
        <v>282</v>
      </c>
    </row>
    <row r="23183" spans="1:29" x14ac:dyDescent="0.2">
      <c r="A23183" s="34" t="s">
        <v>83676</v>
      </c>
      <c r="B23183" s="34">
        <v>62</v>
      </c>
      <c r="C23183" s="34">
        <v>50</v>
      </c>
      <c r="D23183" s="34">
        <v>55</v>
      </c>
      <c r="E23183" s="34">
        <v>19</v>
      </c>
      <c r="F23183" s="34">
        <v>53</v>
      </c>
      <c r="G23183" s="34">
        <v>32</v>
      </c>
      <c r="H23183" s="34">
        <v>31</v>
      </c>
      <c r="I23183" s="34">
        <v>40</v>
      </c>
      <c r="J23183" s="34">
        <v>48</v>
      </c>
      <c r="K23183" s="34">
        <v>29</v>
      </c>
      <c r="L23183" s="34">
        <v>25</v>
      </c>
      <c r="M23183" s="34">
        <v>31</v>
      </c>
      <c r="N23183" s="34">
        <v>55</v>
      </c>
      <c r="O23183" s="34">
        <v>31</v>
      </c>
      <c r="P23183" s="34">
        <v>32</v>
      </c>
      <c r="Q23183" s="34">
        <v>43</v>
      </c>
      <c r="R23183" s="34">
        <v>41</v>
      </c>
      <c r="S23183" s="34">
        <v>51</v>
      </c>
      <c r="T23183" s="34">
        <v>37</v>
      </c>
      <c r="U23183" s="34">
        <v>34</v>
      </c>
      <c r="V23183" s="34">
        <v>51</v>
      </c>
      <c r="W23183" s="34">
        <v>47</v>
      </c>
      <c r="X23183" s="34">
        <v>40</v>
      </c>
      <c r="Y23183" s="34">
        <v>40</v>
      </c>
      <c r="Z23183" s="34">
        <v>73</v>
      </c>
      <c r="AA23183" s="34">
        <v>48</v>
      </c>
      <c r="AB23183" s="34">
        <v>43</v>
      </c>
      <c r="AC23183" s="34">
        <v>82</v>
      </c>
    </row>
    <row r="23184" spans="1:29" x14ac:dyDescent="0.2">
      <c r="A23184" s="34" t="s">
        <v>83677</v>
      </c>
      <c r="B23184" s="34">
        <v>253</v>
      </c>
      <c r="C23184" s="34">
        <v>255</v>
      </c>
      <c r="D23184" s="34">
        <v>354</v>
      </c>
      <c r="E23184" s="34">
        <v>233</v>
      </c>
      <c r="F23184" s="34">
        <v>287</v>
      </c>
      <c r="G23184" s="34">
        <v>228</v>
      </c>
      <c r="H23184" s="34">
        <v>296</v>
      </c>
      <c r="I23184" s="34">
        <v>197</v>
      </c>
      <c r="J23184" s="34">
        <v>280</v>
      </c>
      <c r="K23184" s="34">
        <v>210</v>
      </c>
      <c r="L23184" s="34">
        <v>181</v>
      </c>
      <c r="M23184" s="34">
        <v>191</v>
      </c>
      <c r="N23184" s="34">
        <v>258</v>
      </c>
      <c r="O23184" s="34">
        <v>177</v>
      </c>
      <c r="P23184" s="34">
        <v>231</v>
      </c>
      <c r="Q23184" s="34">
        <v>310</v>
      </c>
      <c r="R23184" s="34">
        <v>304</v>
      </c>
      <c r="S23184" s="34">
        <v>330</v>
      </c>
      <c r="T23184" s="34">
        <v>248</v>
      </c>
      <c r="U23184" s="34">
        <v>165</v>
      </c>
      <c r="V23184" s="34">
        <v>363</v>
      </c>
      <c r="W23184" s="34">
        <v>205</v>
      </c>
      <c r="X23184" s="34">
        <v>384</v>
      </c>
      <c r="Y23184" s="34">
        <v>212</v>
      </c>
      <c r="Z23184" s="34">
        <v>350</v>
      </c>
      <c r="AA23184" s="34">
        <v>212</v>
      </c>
      <c r="AB23184" s="34">
        <v>318</v>
      </c>
      <c r="AC23184" s="34">
        <v>368</v>
      </c>
    </row>
    <row r="23185" spans="1:29" x14ac:dyDescent="0.2">
      <c r="A23185" s="34" t="s">
        <v>83678</v>
      </c>
      <c r="B23185" s="34">
        <v>159</v>
      </c>
      <c r="C23185" s="34">
        <v>142</v>
      </c>
      <c r="D23185" s="34">
        <v>122</v>
      </c>
      <c r="E23185" s="34">
        <v>156</v>
      </c>
      <c r="F23185" s="34">
        <v>133</v>
      </c>
      <c r="G23185" s="34">
        <v>167</v>
      </c>
      <c r="H23185" s="34">
        <v>122</v>
      </c>
      <c r="I23185" s="34">
        <v>145</v>
      </c>
      <c r="J23185" s="34">
        <v>137</v>
      </c>
      <c r="K23185" s="34">
        <v>120</v>
      </c>
      <c r="L23185" s="34">
        <v>166</v>
      </c>
      <c r="M23185" s="34">
        <v>150</v>
      </c>
      <c r="N23185" s="34">
        <v>145</v>
      </c>
      <c r="O23185" s="34">
        <v>122</v>
      </c>
      <c r="P23185" s="34">
        <v>137</v>
      </c>
      <c r="Q23185" s="34">
        <v>238</v>
      </c>
      <c r="R23185" s="34">
        <v>177</v>
      </c>
      <c r="S23185" s="34">
        <v>149</v>
      </c>
      <c r="T23185" s="34">
        <v>235</v>
      </c>
      <c r="U23185" s="34">
        <v>173</v>
      </c>
      <c r="V23185" s="34">
        <v>194</v>
      </c>
      <c r="W23185" s="34">
        <v>227</v>
      </c>
      <c r="X23185" s="34">
        <v>153</v>
      </c>
      <c r="Y23185" s="34">
        <v>183</v>
      </c>
      <c r="Z23185" s="34">
        <v>145</v>
      </c>
      <c r="AA23185" s="34">
        <v>199</v>
      </c>
      <c r="AB23185" s="34">
        <v>170</v>
      </c>
      <c r="AC23185" s="34">
        <v>228</v>
      </c>
    </row>
    <row r="23186" spans="1:29" x14ac:dyDescent="0.2">
      <c r="A23186" s="34" t="s">
        <v>83679</v>
      </c>
      <c r="B23186" s="34">
        <v>89</v>
      </c>
      <c r="C23186" s="34">
        <v>90</v>
      </c>
      <c r="D23186" s="34">
        <v>100</v>
      </c>
      <c r="E23186" s="34">
        <v>57</v>
      </c>
      <c r="F23186" s="34">
        <v>114</v>
      </c>
      <c r="G23186" s="34">
        <v>64</v>
      </c>
      <c r="H23186" s="34">
        <v>101</v>
      </c>
      <c r="I23186" s="34">
        <v>85</v>
      </c>
      <c r="J23186" s="34">
        <v>93</v>
      </c>
      <c r="K23186" s="34">
        <v>100</v>
      </c>
      <c r="L23186" s="34">
        <v>79</v>
      </c>
      <c r="M23186" s="34">
        <v>63</v>
      </c>
      <c r="N23186" s="34">
        <v>61</v>
      </c>
      <c r="O23186" s="34">
        <v>71</v>
      </c>
      <c r="P23186" s="34">
        <v>96</v>
      </c>
      <c r="Q23186" s="34">
        <v>93</v>
      </c>
      <c r="R23186" s="34">
        <v>105</v>
      </c>
      <c r="S23186" s="34">
        <v>75</v>
      </c>
      <c r="T23186" s="34">
        <v>133</v>
      </c>
      <c r="U23186" s="34">
        <v>90</v>
      </c>
      <c r="V23186" s="34">
        <v>140</v>
      </c>
      <c r="W23186" s="34">
        <v>81</v>
      </c>
      <c r="X23186" s="34">
        <v>98</v>
      </c>
      <c r="Y23186" s="34">
        <v>94</v>
      </c>
      <c r="Z23186" s="34">
        <v>121</v>
      </c>
      <c r="AA23186" s="34">
        <v>105</v>
      </c>
      <c r="AB23186" s="34">
        <v>133</v>
      </c>
      <c r="AC23186" s="34">
        <v>141</v>
      </c>
    </row>
    <row r="23187" spans="1:29" x14ac:dyDescent="0.2">
      <c r="A23187" s="34" t="s">
        <v>83680</v>
      </c>
      <c r="B23187" s="34">
        <v>123</v>
      </c>
      <c r="C23187" s="34">
        <v>172</v>
      </c>
      <c r="D23187" s="34">
        <v>159</v>
      </c>
      <c r="E23187" s="34">
        <v>181</v>
      </c>
      <c r="F23187" s="34">
        <v>151</v>
      </c>
      <c r="G23187" s="34">
        <v>110</v>
      </c>
      <c r="H23187" s="34">
        <v>149</v>
      </c>
      <c r="I23187" s="34">
        <v>110</v>
      </c>
      <c r="J23187" s="34">
        <v>163</v>
      </c>
      <c r="K23187" s="34">
        <v>119</v>
      </c>
      <c r="L23187" s="34">
        <v>128</v>
      </c>
      <c r="M23187" s="34">
        <v>114</v>
      </c>
      <c r="N23187" s="34">
        <v>101</v>
      </c>
      <c r="O23187" s="34">
        <v>99</v>
      </c>
      <c r="P23187" s="34">
        <v>146</v>
      </c>
      <c r="Q23187" s="34">
        <v>129</v>
      </c>
      <c r="R23187" s="34">
        <v>140</v>
      </c>
      <c r="S23187" s="34">
        <v>138</v>
      </c>
      <c r="T23187" s="34">
        <v>163</v>
      </c>
      <c r="U23187" s="34">
        <v>146</v>
      </c>
      <c r="V23187" s="34">
        <v>134</v>
      </c>
      <c r="W23187" s="34">
        <v>143</v>
      </c>
      <c r="X23187" s="34">
        <v>171</v>
      </c>
      <c r="Y23187" s="34">
        <v>163</v>
      </c>
      <c r="Z23187" s="34">
        <v>155</v>
      </c>
      <c r="AA23187" s="34">
        <v>138</v>
      </c>
      <c r="AB23187" s="34">
        <v>156</v>
      </c>
      <c r="AC23187" s="34">
        <v>227</v>
      </c>
    </row>
    <row r="23188" spans="1:29" x14ac:dyDescent="0.2">
      <c r="A23188" s="34" t="s">
        <v>83681</v>
      </c>
      <c r="B23188" s="34">
        <v>37</v>
      </c>
      <c r="C23188" s="34">
        <v>26</v>
      </c>
      <c r="D23188" s="34">
        <v>40</v>
      </c>
      <c r="E23188" s="34">
        <v>43</v>
      </c>
      <c r="F23188" s="34">
        <v>37</v>
      </c>
      <c r="G23188" s="34">
        <v>54</v>
      </c>
      <c r="H23188" s="34">
        <v>31</v>
      </c>
      <c r="I23188" s="34">
        <v>27</v>
      </c>
      <c r="J23188" s="34">
        <v>25</v>
      </c>
      <c r="K23188" s="34">
        <v>30</v>
      </c>
      <c r="L23188" s="34">
        <v>25</v>
      </c>
      <c r="M23188" s="34">
        <v>27</v>
      </c>
      <c r="N23188" s="34">
        <v>27</v>
      </c>
      <c r="O23188" s="34">
        <v>22</v>
      </c>
      <c r="P23188" s="34">
        <v>24</v>
      </c>
      <c r="Q23188" s="34">
        <v>34</v>
      </c>
      <c r="R23188" s="34">
        <v>41</v>
      </c>
      <c r="S23188" s="34">
        <v>37</v>
      </c>
      <c r="T23188" s="34">
        <v>26</v>
      </c>
      <c r="U23188" s="34">
        <v>29</v>
      </c>
      <c r="V23188" s="34">
        <v>27</v>
      </c>
      <c r="W23188" s="34">
        <v>14</v>
      </c>
      <c r="X23188" s="34">
        <v>49</v>
      </c>
      <c r="Y23188" s="34">
        <v>23</v>
      </c>
      <c r="Z23188" s="34">
        <v>31</v>
      </c>
      <c r="AA23188" s="34">
        <v>30</v>
      </c>
      <c r="AB23188" s="34">
        <v>45</v>
      </c>
      <c r="AC23188" s="34">
        <v>52</v>
      </c>
    </row>
    <row r="23189" spans="1:29" x14ac:dyDescent="0.2">
      <c r="A23189" s="34" t="s">
        <v>83682</v>
      </c>
      <c r="B23189" s="34">
        <v>138</v>
      </c>
      <c r="C23189" s="34">
        <v>197</v>
      </c>
      <c r="D23189" s="34">
        <v>166</v>
      </c>
      <c r="E23189" s="34">
        <v>215</v>
      </c>
      <c r="F23189" s="34">
        <v>151</v>
      </c>
      <c r="G23189" s="34">
        <v>136</v>
      </c>
      <c r="H23189" s="34">
        <v>151</v>
      </c>
      <c r="I23189" s="34">
        <v>194</v>
      </c>
      <c r="J23189" s="34">
        <v>150</v>
      </c>
      <c r="K23189" s="34">
        <v>192</v>
      </c>
      <c r="L23189" s="34">
        <v>100</v>
      </c>
      <c r="M23189" s="34">
        <v>175</v>
      </c>
      <c r="N23189" s="34">
        <v>119</v>
      </c>
      <c r="O23189" s="34">
        <v>156</v>
      </c>
      <c r="P23189" s="34">
        <v>137</v>
      </c>
      <c r="Q23189" s="34">
        <v>241</v>
      </c>
      <c r="R23189" s="34">
        <v>191</v>
      </c>
      <c r="S23189" s="34">
        <v>239</v>
      </c>
      <c r="T23189" s="34">
        <v>164</v>
      </c>
      <c r="U23189" s="34">
        <v>196</v>
      </c>
      <c r="V23189" s="34">
        <v>157</v>
      </c>
      <c r="W23189" s="34">
        <v>239</v>
      </c>
      <c r="X23189" s="34">
        <v>191</v>
      </c>
      <c r="Y23189" s="34">
        <v>197</v>
      </c>
      <c r="Z23189" s="34">
        <v>179</v>
      </c>
      <c r="AA23189" s="34">
        <v>224</v>
      </c>
      <c r="AB23189" s="34">
        <v>196</v>
      </c>
      <c r="AC23189" s="34">
        <v>307</v>
      </c>
    </row>
    <row r="23190" spans="1:29" x14ac:dyDescent="0.2">
      <c r="A23190" s="34" t="s">
        <v>83683</v>
      </c>
      <c r="B23190" s="34">
        <v>55</v>
      </c>
      <c r="C23190" s="34">
        <v>65</v>
      </c>
      <c r="D23190" s="34">
        <v>88</v>
      </c>
      <c r="E23190" s="34">
        <v>105</v>
      </c>
      <c r="F23190" s="34">
        <v>81</v>
      </c>
      <c r="G23190" s="34">
        <v>78</v>
      </c>
      <c r="H23190" s="34">
        <v>61</v>
      </c>
      <c r="I23190" s="34">
        <v>73</v>
      </c>
      <c r="J23190" s="34">
        <v>67</v>
      </c>
      <c r="K23190" s="34">
        <v>74</v>
      </c>
      <c r="L23190" s="34">
        <v>18</v>
      </c>
      <c r="M23190" s="34">
        <v>76</v>
      </c>
      <c r="N23190" s="34">
        <v>61</v>
      </c>
      <c r="O23190" s="34">
        <v>58</v>
      </c>
      <c r="P23190" s="34">
        <v>62</v>
      </c>
      <c r="Q23190" s="34">
        <v>74</v>
      </c>
      <c r="R23190" s="34">
        <v>57</v>
      </c>
      <c r="S23190" s="34">
        <v>99</v>
      </c>
      <c r="T23190" s="34">
        <v>29</v>
      </c>
      <c r="U23190" s="34">
        <v>46</v>
      </c>
      <c r="V23190" s="34">
        <v>63</v>
      </c>
      <c r="W23190" s="34">
        <v>62</v>
      </c>
      <c r="X23190" s="34">
        <v>89</v>
      </c>
      <c r="Y23190" s="34">
        <v>40</v>
      </c>
      <c r="Z23190" s="34">
        <v>105</v>
      </c>
      <c r="AA23190" s="34">
        <v>101</v>
      </c>
      <c r="AB23190" s="34">
        <v>58</v>
      </c>
      <c r="AC23190" s="34">
        <v>118</v>
      </c>
    </row>
    <row r="23191" spans="1:29" x14ac:dyDescent="0.2">
      <c r="A23191" s="34" t="s">
        <v>83684</v>
      </c>
      <c r="B23191" s="34">
        <v>41</v>
      </c>
      <c r="C23191" s="34">
        <v>70</v>
      </c>
      <c r="D23191" s="34">
        <v>81</v>
      </c>
      <c r="E23191" s="34">
        <v>58</v>
      </c>
      <c r="F23191" s="34">
        <v>52</v>
      </c>
      <c r="G23191" s="34">
        <v>79</v>
      </c>
      <c r="H23191" s="34">
        <v>34</v>
      </c>
      <c r="I23191" s="34">
        <v>52</v>
      </c>
      <c r="J23191" s="34">
        <v>57</v>
      </c>
      <c r="K23191" s="34">
        <v>68</v>
      </c>
      <c r="L23191" s="34">
        <v>26</v>
      </c>
      <c r="M23191" s="34">
        <v>55</v>
      </c>
      <c r="N23191" s="34">
        <v>40</v>
      </c>
      <c r="O23191" s="34">
        <v>30</v>
      </c>
      <c r="P23191" s="34">
        <v>40</v>
      </c>
      <c r="Q23191" s="34">
        <v>68</v>
      </c>
      <c r="R23191" s="34">
        <v>59</v>
      </c>
      <c r="S23191" s="34">
        <v>69</v>
      </c>
      <c r="T23191" s="34">
        <v>41</v>
      </c>
      <c r="U23191" s="34">
        <v>37</v>
      </c>
      <c r="V23191" s="34">
        <v>63</v>
      </c>
      <c r="W23191" s="34">
        <v>39</v>
      </c>
      <c r="X23191" s="34">
        <v>84</v>
      </c>
      <c r="Y23191" s="34">
        <v>38</v>
      </c>
      <c r="Z23191" s="34">
        <v>70</v>
      </c>
      <c r="AA23191" s="34">
        <v>46</v>
      </c>
      <c r="AB23191" s="34">
        <v>35</v>
      </c>
      <c r="AC23191" s="34">
        <v>60</v>
      </c>
    </row>
    <row r="23192" spans="1:29" x14ac:dyDescent="0.2">
      <c r="A23192" s="34" t="s">
        <v>83685</v>
      </c>
      <c r="B23192" s="34">
        <v>215</v>
      </c>
      <c r="C23192" s="34">
        <v>145</v>
      </c>
      <c r="D23192" s="34">
        <v>164</v>
      </c>
      <c r="E23192" s="34">
        <v>165</v>
      </c>
      <c r="F23192" s="34">
        <v>237</v>
      </c>
      <c r="G23192" s="34">
        <v>114</v>
      </c>
      <c r="H23192" s="34">
        <v>165</v>
      </c>
      <c r="I23192" s="34">
        <v>136</v>
      </c>
      <c r="J23192" s="34">
        <v>211</v>
      </c>
      <c r="K23192" s="34">
        <v>134</v>
      </c>
      <c r="L23192" s="34">
        <v>241</v>
      </c>
      <c r="M23192" s="34">
        <v>151</v>
      </c>
      <c r="N23192" s="34">
        <v>203</v>
      </c>
      <c r="O23192" s="34">
        <v>142</v>
      </c>
      <c r="P23192" s="34">
        <v>234</v>
      </c>
      <c r="Q23192" s="34">
        <v>227</v>
      </c>
      <c r="R23192" s="34">
        <v>275</v>
      </c>
      <c r="S23192" s="34">
        <v>175</v>
      </c>
      <c r="T23192" s="34">
        <v>393</v>
      </c>
      <c r="U23192" s="34">
        <v>189</v>
      </c>
      <c r="V23192" s="34">
        <v>270</v>
      </c>
      <c r="W23192" s="34">
        <v>325</v>
      </c>
      <c r="X23192" s="34">
        <v>300</v>
      </c>
      <c r="Y23192" s="34">
        <v>225</v>
      </c>
      <c r="Z23192" s="34">
        <v>216</v>
      </c>
      <c r="AA23192" s="34">
        <v>194</v>
      </c>
      <c r="AB23192" s="34">
        <v>305</v>
      </c>
      <c r="AC23192" s="34">
        <v>281</v>
      </c>
    </row>
    <row r="23193" spans="1:29" x14ac:dyDescent="0.2">
      <c r="A23193" s="34" t="s">
        <v>83686</v>
      </c>
      <c r="B23193" s="34">
        <v>318</v>
      </c>
      <c r="C23193" s="34">
        <v>400</v>
      </c>
      <c r="D23193" s="34">
        <v>448</v>
      </c>
      <c r="E23193" s="34">
        <v>424</v>
      </c>
      <c r="F23193" s="34">
        <v>417</v>
      </c>
      <c r="G23193" s="34">
        <v>336</v>
      </c>
      <c r="H23193" s="34">
        <v>328</v>
      </c>
      <c r="I23193" s="34">
        <v>363</v>
      </c>
      <c r="J23193" s="34">
        <v>294</v>
      </c>
      <c r="K23193" s="34">
        <v>424</v>
      </c>
      <c r="L23193" s="34">
        <v>298</v>
      </c>
      <c r="M23193" s="34">
        <v>385</v>
      </c>
      <c r="N23193" s="34">
        <v>329</v>
      </c>
      <c r="O23193" s="34">
        <v>369</v>
      </c>
      <c r="P23193" s="34">
        <v>375</v>
      </c>
      <c r="Q23193" s="34">
        <v>460</v>
      </c>
      <c r="R23193" s="34">
        <v>493</v>
      </c>
      <c r="S23193" s="34">
        <v>465</v>
      </c>
      <c r="T23193" s="34">
        <v>371</v>
      </c>
      <c r="U23193" s="34">
        <v>374</v>
      </c>
      <c r="V23193" s="34">
        <v>497</v>
      </c>
      <c r="W23193" s="34">
        <v>576</v>
      </c>
      <c r="X23193" s="34">
        <v>520</v>
      </c>
      <c r="Y23193" s="34">
        <v>405</v>
      </c>
      <c r="Z23193" s="34">
        <v>439</v>
      </c>
      <c r="AA23193" s="34">
        <v>543</v>
      </c>
      <c r="AB23193" s="34">
        <v>530</v>
      </c>
      <c r="AC23193" s="34">
        <v>564</v>
      </c>
    </row>
    <row r="23194" spans="1:29" x14ac:dyDescent="0.2">
      <c r="A23194" s="34" t="s">
        <v>83687</v>
      </c>
      <c r="B23194" s="34">
        <v>196</v>
      </c>
      <c r="C23194" s="34">
        <v>124</v>
      </c>
      <c r="D23194" s="34">
        <v>159</v>
      </c>
      <c r="E23194" s="34">
        <v>134</v>
      </c>
      <c r="F23194" s="34">
        <v>198</v>
      </c>
      <c r="G23194" s="34">
        <v>139</v>
      </c>
      <c r="H23194" s="34">
        <v>198</v>
      </c>
      <c r="I23194" s="34">
        <v>121</v>
      </c>
      <c r="J23194" s="34">
        <v>163</v>
      </c>
      <c r="K23194" s="34">
        <v>125</v>
      </c>
      <c r="L23194" s="34">
        <v>216</v>
      </c>
      <c r="M23194" s="34">
        <v>102</v>
      </c>
      <c r="N23194" s="34">
        <v>180</v>
      </c>
      <c r="O23194" s="34">
        <v>92</v>
      </c>
      <c r="P23194" s="34">
        <v>196</v>
      </c>
      <c r="Q23194" s="34">
        <v>185</v>
      </c>
      <c r="R23194" s="34">
        <v>200</v>
      </c>
      <c r="S23194" s="34">
        <v>122</v>
      </c>
      <c r="T23194" s="34">
        <v>294</v>
      </c>
      <c r="U23194" s="34">
        <v>120</v>
      </c>
      <c r="V23194" s="34">
        <v>257</v>
      </c>
      <c r="W23194" s="34">
        <v>232</v>
      </c>
      <c r="X23194" s="34">
        <v>177</v>
      </c>
      <c r="Y23194" s="34">
        <v>143</v>
      </c>
      <c r="Z23194" s="34">
        <v>171</v>
      </c>
      <c r="AA23194" s="34">
        <v>158</v>
      </c>
      <c r="AB23194" s="34">
        <v>335</v>
      </c>
      <c r="AC23194" s="34">
        <v>229</v>
      </c>
    </row>
    <row r="23195" spans="1:29" x14ac:dyDescent="0.2">
      <c r="A23195" s="34" t="s">
        <v>83688</v>
      </c>
      <c r="B23195" s="34">
        <v>34</v>
      </c>
      <c r="C23195" s="34">
        <v>56</v>
      </c>
      <c r="D23195" s="34">
        <v>65</v>
      </c>
      <c r="E23195" s="34">
        <v>80</v>
      </c>
      <c r="F23195" s="34">
        <v>67</v>
      </c>
      <c r="G23195" s="34">
        <v>66</v>
      </c>
      <c r="H23195" s="34">
        <v>41</v>
      </c>
      <c r="I23195" s="34">
        <v>61</v>
      </c>
      <c r="J23195" s="34">
        <v>64</v>
      </c>
      <c r="K23195" s="34">
        <v>74</v>
      </c>
      <c r="L23195" s="34">
        <v>35</v>
      </c>
      <c r="M23195" s="34">
        <v>61</v>
      </c>
      <c r="N23195" s="34">
        <v>63</v>
      </c>
      <c r="O23195" s="34">
        <v>51</v>
      </c>
      <c r="P23195" s="34">
        <v>34</v>
      </c>
      <c r="Q23195" s="34">
        <v>84</v>
      </c>
      <c r="R23195" s="34">
        <v>81</v>
      </c>
      <c r="S23195" s="34">
        <v>66</v>
      </c>
      <c r="T23195" s="34">
        <v>55</v>
      </c>
      <c r="U23195" s="34">
        <v>68</v>
      </c>
      <c r="V23195" s="34">
        <v>51</v>
      </c>
      <c r="W23195" s="34">
        <v>67</v>
      </c>
      <c r="X23195" s="34">
        <v>66</v>
      </c>
      <c r="Y23195" s="34">
        <v>51</v>
      </c>
      <c r="Z23195" s="34">
        <v>62</v>
      </c>
      <c r="AA23195" s="34">
        <v>87</v>
      </c>
      <c r="AB23195" s="34">
        <v>36</v>
      </c>
      <c r="AC23195" s="34">
        <v>122</v>
      </c>
    </row>
    <row r="23196" spans="1:29" x14ac:dyDescent="0.2">
      <c r="A23196" s="34" t="s">
        <v>83689</v>
      </c>
      <c r="B23196" s="34">
        <v>150</v>
      </c>
      <c r="C23196" s="34">
        <v>132</v>
      </c>
      <c r="D23196" s="34">
        <v>97</v>
      </c>
      <c r="E23196" s="34">
        <v>140</v>
      </c>
      <c r="F23196" s="34">
        <v>104</v>
      </c>
      <c r="G23196" s="34">
        <v>123</v>
      </c>
      <c r="H23196" s="34">
        <v>96</v>
      </c>
      <c r="I23196" s="34">
        <v>114</v>
      </c>
      <c r="J23196" s="34">
        <v>81</v>
      </c>
      <c r="K23196" s="34">
        <v>148</v>
      </c>
      <c r="L23196" s="34">
        <v>87</v>
      </c>
      <c r="M23196" s="34">
        <v>135</v>
      </c>
      <c r="N23196" s="34">
        <v>95</v>
      </c>
      <c r="O23196" s="34">
        <v>88</v>
      </c>
      <c r="P23196" s="34">
        <v>94</v>
      </c>
      <c r="Q23196" s="34">
        <v>124</v>
      </c>
      <c r="R23196" s="34">
        <v>112</v>
      </c>
      <c r="S23196" s="34">
        <v>112</v>
      </c>
      <c r="T23196" s="34">
        <v>114</v>
      </c>
      <c r="U23196" s="34">
        <v>148</v>
      </c>
      <c r="V23196" s="34">
        <v>127</v>
      </c>
      <c r="W23196" s="34">
        <v>140</v>
      </c>
      <c r="X23196" s="34">
        <v>124</v>
      </c>
      <c r="Y23196" s="34">
        <v>121</v>
      </c>
      <c r="Z23196" s="34">
        <v>98</v>
      </c>
      <c r="AA23196" s="34">
        <v>157</v>
      </c>
      <c r="AB23196" s="34">
        <v>159</v>
      </c>
      <c r="AC23196" s="34">
        <v>230</v>
      </c>
    </row>
    <row r="23197" spans="1:29" x14ac:dyDescent="0.2">
      <c r="A23197" s="34" t="s">
        <v>83690</v>
      </c>
      <c r="B23197" s="34">
        <v>74</v>
      </c>
      <c r="C23197" s="34">
        <v>50</v>
      </c>
      <c r="D23197" s="34">
        <v>74</v>
      </c>
      <c r="E23197" s="34">
        <v>53</v>
      </c>
      <c r="F23197" s="34">
        <v>75</v>
      </c>
      <c r="G23197" s="34">
        <v>38</v>
      </c>
      <c r="H23197" s="34">
        <v>47</v>
      </c>
      <c r="I23197" s="34">
        <v>60</v>
      </c>
      <c r="J23197" s="34">
        <v>69</v>
      </c>
      <c r="K23197" s="34">
        <v>41</v>
      </c>
      <c r="L23197" s="34">
        <v>47</v>
      </c>
      <c r="M23197" s="34">
        <v>45</v>
      </c>
      <c r="N23197" s="34">
        <v>63</v>
      </c>
      <c r="O23197" s="34">
        <v>55</v>
      </c>
      <c r="P23197" s="34">
        <v>60</v>
      </c>
      <c r="Q23197" s="34">
        <v>68</v>
      </c>
      <c r="R23197" s="34">
        <v>99</v>
      </c>
      <c r="S23197" s="34">
        <v>84</v>
      </c>
      <c r="T23197" s="34">
        <v>82</v>
      </c>
      <c r="U23197" s="34">
        <v>64</v>
      </c>
      <c r="V23197" s="34">
        <v>96</v>
      </c>
      <c r="W23197" s="34">
        <v>58</v>
      </c>
      <c r="X23197" s="34">
        <v>79</v>
      </c>
      <c r="Y23197" s="34">
        <v>80</v>
      </c>
      <c r="Z23197" s="34">
        <v>57</v>
      </c>
      <c r="AA23197" s="34">
        <v>70</v>
      </c>
      <c r="AB23197" s="34">
        <v>116</v>
      </c>
      <c r="AC23197" s="34">
        <v>90</v>
      </c>
    </row>
    <row r="23198" spans="1:29" x14ac:dyDescent="0.2">
      <c r="A23198" s="34" t="s">
        <v>83691</v>
      </c>
      <c r="B23198" s="34">
        <v>371</v>
      </c>
      <c r="C23198" s="34">
        <v>395</v>
      </c>
      <c r="D23198" s="34">
        <v>440</v>
      </c>
      <c r="E23198" s="34">
        <v>465</v>
      </c>
      <c r="F23198" s="34">
        <v>420</v>
      </c>
      <c r="G23198" s="34">
        <v>492</v>
      </c>
      <c r="H23198" s="34">
        <v>373</v>
      </c>
      <c r="I23198" s="34">
        <v>466</v>
      </c>
      <c r="J23198" s="34">
        <v>388</v>
      </c>
      <c r="K23198" s="34">
        <v>450</v>
      </c>
      <c r="L23198" s="34">
        <v>356</v>
      </c>
      <c r="M23198" s="34">
        <v>395</v>
      </c>
      <c r="N23198" s="34">
        <v>331</v>
      </c>
      <c r="O23198" s="34">
        <v>413</v>
      </c>
      <c r="P23198" s="34">
        <v>347</v>
      </c>
      <c r="Q23198" s="34">
        <v>504</v>
      </c>
      <c r="R23198" s="34">
        <v>524</v>
      </c>
      <c r="S23198" s="34">
        <v>550</v>
      </c>
      <c r="T23198" s="34">
        <v>446</v>
      </c>
      <c r="U23198" s="34">
        <v>461</v>
      </c>
      <c r="V23198" s="34">
        <v>545</v>
      </c>
      <c r="W23198" s="34">
        <v>640</v>
      </c>
      <c r="X23198" s="34">
        <v>479</v>
      </c>
      <c r="Y23198" s="34">
        <v>611</v>
      </c>
      <c r="Z23198" s="34">
        <v>459</v>
      </c>
      <c r="AA23198" s="34">
        <v>633</v>
      </c>
      <c r="AB23198" s="34">
        <v>526</v>
      </c>
      <c r="AC23198" s="34">
        <v>755</v>
      </c>
    </row>
    <row r="23199" spans="1:29" x14ac:dyDescent="0.2">
      <c r="A23199" s="34" t="s">
        <v>83692</v>
      </c>
      <c r="B23199" s="34">
        <v>149</v>
      </c>
      <c r="C23199" s="34">
        <v>150</v>
      </c>
      <c r="D23199" s="34">
        <v>206</v>
      </c>
      <c r="E23199" s="34">
        <v>160</v>
      </c>
      <c r="F23199" s="34">
        <v>157</v>
      </c>
      <c r="G23199" s="34">
        <v>187</v>
      </c>
      <c r="H23199" s="34">
        <v>131</v>
      </c>
      <c r="I23199" s="34">
        <v>147</v>
      </c>
      <c r="J23199" s="34">
        <v>115</v>
      </c>
      <c r="K23199" s="34">
        <v>167</v>
      </c>
      <c r="L23199" s="34">
        <v>81</v>
      </c>
      <c r="M23199" s="34">
        <v>148</v>
      </c>
      <c r="N23199" s="34">
        <v>101</v>
      </c>
      <c r="O23199" s="34">
        <v>132</v>
      </c>
      <c r="P23199" s="34">
        <v>114</v>
      </c>
      <c r="Q23199" s="34">
        <v>156</v>
      </c>
      <c r="R23199" s="34">
        <v>136</v>
      </c>
      <c r="S23199" s="34">
        <v>174</v>
      </c>
      <c r="T23199" s="34">
        <v>87</v>
      </c>
      <c r="U23199" s="34">
        <v>95</v>
      </c>
      <c r="V23199" s="34">
        <v>163</v>
      </c>
      <c r="W23199" s="34">
        <v>144</v>
      </c>
      <c r="X23199" s="34">
        <v>163</v>
      </c>
      <c r="Y23199" s="34">
        <v>138</v>
      </c>
      <c r="Z23199" s="34">
        <v>194</v>
      </c>
      <c r="AA23199" s="34">
        <v>199</v>
      </c>
      <c r="AB23199" s="34">
        <v>141</v>
      </c>
      <c r="AC23199" s="34">
        <v>216</v>
      </c>
    </row>
    <row r="23200" spans="1:29" x14ac:dyDescent="0.2">
      <c r="A23200" s="34" t="s">
        <v>83693</v>
      </c>
      <c r="B23200" s="34">
        <v>69</v>
      </c>
      <c r="C23200" s="34">
        <v>72</v>
      </c>
      <c r="D23200" s="34">
        <v>93</v>
      </c>
      <c r="E23200" s="34">
        <v>54</v>
      </c>
      <c r="F23200" s="34">
        <v>83</v>
      </c>
      <c r="G23200" s="34">
        <v>70</v>
      </c>
      <c r="H23200" s="34">
        <v>60</v>
      </c>
      <c r="I23200" s="34">
        <v>86</v>
      </c>
      <c r="J23200" s="34">
        <v>70</v>
      </c>
      <c r="K23200" s="34">
        <v>60</v>
      </c>
      <c r="L23200" s="34">
        <v>59</v>
      </c>
      <c r="M23200" s="34">
        <v>69</v>
      </c>
      <c r="N23200" s="34">
        <v>54</v>
      </c>
      <c r="O23200" s="34">
        <v>66</v>
      </c>
      <c r="P23200" s="34">
        <v>74</v>
      </c>
      <c r="Q23200" s="34">
        <v>119</v>
      </c>
      <c r="R23200" s="34">
        <v>102</v>
      </c>
      <c r="S23200" s="34">
        <v>100</v>
      </c>
      <c r="T23200" s="34">
        <v>69</v>
      </c>
      <c r="U23200" s="34">
        <v>77</v>
      </c>
      <c r="V23200" s="34">
        <v>82</v>
      </c>
      <c r="W23200" s="34">
        <v>81</v>
      </c>
      <c r="X23200" s="34">
        <v>135</v>
      </c>
      <c r="Y23200" s="34">
        <v>80</v>
      </c>
      <c r="Z23200" s="34">
        <v>61</v>
      </c>
      <c r="AA23200" s="34">
        <v>87</v>
      </c>
      <c r="AB23200" s="34">
        <v>93</v>
      </c>
      <c r="AC23200" s="34">
        <v>112</v>
      </c>
    </row>
    <row r="23201" spans="1:29" x14ac:dyDescent="0.2">
      <c r="A23201" s="34" t="s">
        <v>83694</v>
      </c>
      <c r="B23201" s="34">
        <v>41</v>
      </c>
      <c r="C23201" s="34">
        <v>29</v>
      </c>
      <c r="D23201" s="34">
        <v>40</v>
      </c>
      <c r="E23201" s="34">
        <v>41</v>
      </c>
      <c r="F23201" s="34">
        <v>25</v>
      </c>
      <c r="G23201" s="34">
        <v>21</v>
      </c>
      <c r="H23201" s="34">
        <v>28</v>
      </c>
      <c r="I23201" s="34">
        <v>15</v>
      </c>
      <c r="J23201" s="34">
        <v>18</v>
      </c>
      <c r="K23201" s="34">
        <v>11</v>
      </c>
      <c r="L23201" s="34">
        <v>18</v>
      </c>
      <c r="M23201" s="34">
        <v>10</v>
      </c>
      <c r="N23201" s="34">
        <v>23</v>
      </c>
      <c r="O23201" s="34">
        <v>11</v>
      </c>
      <c r="P23201" s="34">
        <v>21</v>
      </c>
      <c r="Q23201" s="34">
        <v>19</v>
      </c>
      <c r="R23201" s="34">
        <v>23</v>
      </c>
      <c r="S23201" s="34">
        <v>19</v>
      </c>
      <c r="T23201" s="34">
        <v>23</v>
      </c>
      <c r="U23201" s="34">
        <v>22</v>
      </c>
      <c r="V23201" s="34">
        <v>30</v>
      </c>
      <c r="W23201" s="34">
        <v>17</v>
      </c>
      <c r="X23201" s="34">
        <v>37</v>
      </c>
      <c r="Y23201" s="34">
        <v>15</v>
      </c>
      <c r="Z23201" s="34">
        <v>29</v>
      </c>
      <c r="AA23201" s="34">
        <v>12</v>
      </c>
      <c r="AB23201" s="34">
        <v>29</v>
      </c>
      <c r="AC23201" s="34">
        <v>22</v>
      </c>
    </row>
    <row r="23202" spans="1:29" x14ac:dyDescent="0.2">
      <c r="A23202" s="34" t="s">
        <v>83695</v>
      </c>
      <c r="B23202" s="34">
        <v>119</v>
      </c>
      <c r="C23202" s="34">
        <v>159</v>
      </c>
      <c r="D23202" s="34">
        <v>245</v>
      </c>
      <c r="E23202" s="34">
        <v>219</v>
      </c>
      <c r="F23202" s="34">
        <v>154</v>
      </c>
      <c r="G23202" s="34">
        <v>219</v>
      </c>
      <c r="H23202" s="34">
        <v>162</v>
      </c>
      <c r="I23202" s="34">
        <v>156</v>
      </c>
      <c r="J23202" s="34">
        <v>126</v>
      </c>
      <c r="K23202" s="34">
        <v>177</v>
      </c>
      <c r="L23202" s="34">
        <v>85</v>
      </c>
      <c r="M23202" s="34">
        <v>119</v>
      </c>
      <c r="N23202" s="34">
        <v>141</v>
      </c>
      <c r="O23202" s="34">
        <v>116</v>
      </c>
      <c r="P23202" s="34">
        <v>141</v>
      </c>
      <c r="Q23202" s="34">
        <v>147</v>
      </c>
      <c r="R23202" s="34">
        <v>174</v>
      </c>
      <c r="S23202" s="34">
        <v>166</v>
      </c>
      <c r="T23202" s="34">
        <v>88</v>
      </c>
      <c r="U23202" s="34">
        <v>104</v>
      </c>
      <c r="V23202" s="34">
        <v>182</v>
      </c>
      <c r="W23202" s="34">
        <v>131</v>
      </c>
      <c r="X23202" s="34">
        <v>235</v>
      </c>
      <c r="Y23202" s="34">
        <v>79</v>
      </c>
      <c r="Z23202" s="34">
        <v>207</v>
      </c>
      <c r="AA23202" s="34">
        <v>197</v>
      </c>
      <c r="AB23202" s="34">
        <v>110</v>
      </c>
      <c r="AC23202" s="34">
        <v>227</v>
      </c>
    </row>
    <row r="23203" spans="1:29" x14ac:dyDescent="0.2">
      <c r="A23203" s="34" t="s">
        <v>83696</v>
      </c>
      <c r="B23203" s="34">
        <v>65</v>
      </c>
      <c r="C23203" s="34">
        <v>78</v>
      </c>
      <c r="D23203" s="34">
        <v>103</v>
      </c>
      <c r="E23203" s="34">
        <v>103</v>
      </c>
      <c r="F23203" s="34">
        <v>97</v>
      </c>
      <c r="G23203" s="34">
        <v>102</v>
      </c>
      <c r="H23203" s="34">
        <v>108</v>
      </c>
      <c r="I23203" s="34">
        <v>70</v>
      </c>
      <c r="J23203" s="34">
        <v>73</v>
      </c>
      <c r="K23203" s="34">
        <v>102</v>
      </c>
      <c r="L23203" s="34">
        <v>77</v>
      </c>
      <c r="M23203" s="34">
        <v>82</v>
      </c>
      <c r="N23203" s="34">
        <v>69</v>
      </c>
      <c r="O23203" s="34">
        <v>80</v>
      </c>
      <c r="P23203" s="34">
        <v>85</v>
      </c>
      <c r="Q23203" s="34">
        <v>96</v>
      </c>
      <c r="R23203" s="34">
        <v>109</v>
      </c>
      <c r="S23203" s="34">
        <v>120</v>
      </c>
      <c r="T23203" s="34">
        <v>86</v>
      </c>
      <c r="U23203" s="34">
        <v>104</v>
      </c>
      <c r="V23203" s="34">
        <v>95</v>
      </c>
      <c r="W23203" s="34">
        <v>108</v>
      </c>
      <c r="X23203" s="34">
        <v>110</v>
      </c>
      <c r="Y23203" s="34">
        <v>105</v>
      </c>
      <c r="Z23203" s="34">
        <v>80</v>
      </c>
      <c r="AA23203" s="34">
        <v>125</v>
      </c>
      <c r="AB23203" s="34">
        <v>118</v>
      </c>
      <c r="AC23203" s="34">
        <v>146</v>
      </c>
    </row>
    <row r="23204" spans="1:29" x14ac:dyDescent="0.2">
      <c r="A23204" s="34" t="s">
        <v>83697</v>
      </c>
      <c r="B23204" s="34">
        <v>34</v>
      </c>
      <c r="C23204" s="34">
        <v>6</v>
      </c>
      <c r="D23204" s="34">
        <v>22</v>
      </c>
      <c r="E23204" s="34">
        <v>16</v>
      </c>
      <c r="F23204" s="34">
        <v>28</v>
      </c>
      <c r="G23204" s="34">
        <v>10</v>
      </c>
      <c r="H23204" s="34">
        <v>18</v>
      </c>
      <c r="I23204" s="34">
        <v>43</v>
      </c>
      <c r="J23204" s="34">
        <v>23</v>
      </c>
      <c r="K23204" s="34">
        <v>26</v>
      </c>
      <c r="L23204" s="34">
        <v>17</v>
      </c>
      <c r="M23204" s="34">
        <v>14</v>
      </c>
      <c r="N23204" s="34">
        <v>17</v>
      </c>
      <c r="O23204" s="34">
        <v>22</v>
      </c>
      <c r="P23204" s="34">
        <v>16</v>
      </c>
      <c r="Q23204" s="34">
        <v>33</v>
      </c>
      <c r="R23204" s="34">
        <v>19</v>
      </c>
      <c r="S23204" s="34">
        <v>27</v>
      </c>
      <c r="T23204" s="34">
        <v>23</v>
      </c>
      <c r="U23204" s="34">
        <v>24</v>
      </c>
      <c r="V23204" s="34">
        <v>28</v>
      </c>
      <c r="W23204" s="34">
        <v>7</v>
      </c>
      <c r="X23204" s="34">
        <v>14</v>
      </c>
      <c r="Y23204" s="34">
        <v>13</v>
      </c>
      <c r="Z23204" s="34">
        <v>28</v>
      </c>
      <c r="AA23204" s="34">
        <v>39</v>
      </c>
      <c r="AB23204" s="34">
        <v>19</v>
      </c>
      <c r="AC23204" s="34">
        <v>33</v>
      </c>
    </row>
    <row r="23205" spans="1:29" x14ac:dyDescent="0.2">
      <c r="A23205" s="34" t="s">
        <v>83698</v>
      </c>
      <c r="B23205" s="34">
        <v>92</v>
      </c>
      <c r="C23205" s="34">
        <v>84</v>
      </c>
      <c r="D23205" s="34">
        <v>113</v>
      </c>
      <c r="E23205" s="34">
        <v>111</v>
      </c>
      <c r="F23205" s="34">
        <v>138</v>
      </c>
      <c r="G23205" s="34">
        <v>85</v>
      </c>
      <c r="H23205" s="34">
        <v>107</v>
      </c>
      <c r="I23205" s="34">
        <v>81</v>
      </c>
      <c r="J23205" s="34">
        <v>80</v>
      </c>
      <c r="K23205" s="34">
        <v>96</v>
      </c>
      <c r="L23205" s="34">
        <v>72</v>
      </c>
      <c r="M23205" s="34">
        <v>63</v>
      </c>
      <c r="N23205" s="34">
        <v>78</v>
      </c>
      <c r="O23205" s="34">
        <v>90</v>
      </c>
      <c r="P23205" s="34">
        <v>72</v>
      </c>
      <c r="Q23205" s="34">
        <v>120</v>
      </c>
      <c r="R23205" s="34">
        <v>122</v>
      </c>
      <c r="S23205" s="34">
        <v>114</v>
      </c>
      <c r="T23205" s="34">
        <v>94</v>
      </c>
      <c r="U23205" s="34">
        <v>98</v>
      </c>
      <c r="V23205" s="34">
        <v>93</v>
      </c>
      <c r="W23205" s="34">
        <v>117</v>
      </c>
      <c r="X23205" s="34">
        <v>124</v>
      </c>
      <c r="Y23205" s="34">
        <v>99</v>
      </c>
      <c r="Z23205" s="34">
        <v>131</v>
      </c>
      <c r="AA23205" s="34">
        <v>114</v>
      </c>
      <c r="AB23205" s="34">
        <v>127</v>
      </c>
      <c r="AC23205" s="34">
        <v>149</v>
      </c>
    </row>
    <row r="23206" spans="1:29" x14ac:dyDescent="0.2">
      <c r="A23206" s="34" t="s">
        <v>83699</v>
      </c>
      <c r="B23206" s="34">
        <v>70</v>
      </c>
      <c r="C23206" s="34">
        <v>80</v>
      </c>
      <c r="D23206" s="34">
        <v>111</v>
      </c>
      <c r="E23206" s="34">
        <v>96</v>
      </c>
      <c r="F23206" s="34">
        <v>82</v>
      </c>
      <c r="G23206" s="34">
        <v>104</v>
      </c>
      <c r="H23206" s="34">
        <v>58</v>
      </c>
      <c r="I23206" s="34">
        <v>77</v>
      </c>
      <c r="J23206" s="34">
        <v>57</v>
      </c>
      <c r="K23206" s="34">
        <v>91</v>
      </c>
      <c r="L23206" s="34">
        <v>32</v>
      </c>
      <c r="M23206" s="34">
        <v>69</v>
      </c>
      <c r="N23206" s="34">
        <v>64</v>
      </c>
      <c r="O23206" s="34">
        <v>66</v>
      </c>
      <c r="P23206" s="34">
        <v>72</v>
      </c>
      <c r="Q23206" s="34">
        <v>116</v>
      </c>
      <c r="R23206" s="34">
        <v>77</v>
      </c>
      <c r="S23206" s="34">
        <v>110</v>
      </c>
      <c r="T23206" s="34">
        <v>48</v>
      </c>
      <c r="U23206" s="34">
        <v>64</v>
      </c>
      <c r="V23206" s="34">
        <v>112</v>
      </c>
      <c r="W23206" s="34">
        <v>71</v>
      </c>
      <c r="X23206" s="34">
        <v>102</v>
      </c>
      <c r="Y23206" s="34">
        <v>63</v>
      </c>
      <c r="Z23206" s="34">
        <v>120</v>
      </c>
      <c r="AA23206" s="34">
        <v>99</v>
      </c>
      <c r="AB23206" s="34">
        <v>70</v>
      </c>
      <c r="AC23206" s="34">
        <v>123</v>
      </c>
    </row>
    <row r="23207" spans="1:29" x14ac:dyDescent="0.2">
      <c r="A23207" s="34" t="s">
        <v>83700</v>
      </c>
      <c r="B23207" s="34">
        <v>39</v>
      </c>
      <c r="C23207" s="34">
        <v>60</v>
      </c>
      <c r="D23207" s="34">
        <v>45</v>
      </c>
      <c r="E23207" s="34">
        <v>46</v>
      </c>
      <c r="F23207" s="34">
        <v>31</v>
      </c>
      <c r="G23207" s="34">
        <v>76</v>
      </c>
      <c r="H23207" s="34">
        <v>36</v>
      </c>
      <c r="I23207" s="34">
        <v>75</v>
      </c>
      <c r="J23207" s="34">
        <v>36</v>
      </c>
      <c r="K23207" s="34">
        <v>62</v>
      </c>
      <c r="L23207" s="34">
        <v>15</v>
      </c>
      <c r="M23207" s="34">
        <v>37</v>
      </c>
      <c r="N23207" s="34">
        <v>33</v>
      </c>
      <c r="O23207" s="34">
        <v>56</v>
      </c>
      <c r="P23207" s="34">
        <v>23</v>
      </c>
      <c r="Q23207" s="34">
        <v>62</v>
      </c>
      <c r="R23207" s="34">
        <v>29</v>
      </c>
      <c r="S23207" s="34">
        <v>79</v>
      </c>
      <c r="T23207" s="34">
        <v>35</v>
      </c>
      <c r="U23207" s="34">
        <v>41</v>
      </c>
      <c r="V23207" s="34">
        <v>54</v>
      </c>
      <c r="W23207" s="34">
        <v>39</v>
      </c>
      <c r="X23207" s="34">
        <v>39</v>
      </c>
      <c r="Y23207" s="34">
        <v>56</v>
      </c>
      <c r="Z23207" s="34">
        <v>37</v>
      </c>
      <c r="AA23207" s="34">
        <v>56</v>
      </c>
      <c r="AB23207" s="34">
        <v>28</v>
      </c>
      <c r="AC23207" s="34">
        <v>62</v>
      </c>
    </row>
    <row r="23208" spans="1:29" x14ac:dyDescent="0.2">
      <c r="A23208" s="34" t="s">
        <v>83701</v>
      </c>
      <c r="B23208" s="34">
        <v>43</v>
      </c>
      <c r="C23208" s="34">
        <v>84</v>
      </c>
      <c r="D23208" s="34">
        <v>62</v>
      </c>
      <c r="E23208" s="34">
        <v>66</v>
      </c>
      <c r="F23208" s="34">
        <v>53</v>
      </c>
      <c r="G23208" s="34">
        <v>80</v>
      </c>
      <c r="H23208" s="34">
        <v>47</v>
      </c>
      <c r="I23208" s="34">
        <v>43</v>
      </c>
      <c r="J23208" s="34">
        <v>31</v>
      </c>
      <c r="K23208" s="34">
        <v>81</v>
      </c>
      <c r="L23208" s="34">
        <v>33</v>
      </c>
      <c r="M23208" s="34">
        <v>91</v>
      </c>
      <c r="N23208" s="34">
        <v>63</v>
      </c>
      <c r="O23208" s="34">
        <v>60</v>
      </c>
      <c r="P23208" s="34">
        <v>54</v>
      </c>
      <c r="Q23208" s="34">
        <v>85</v>
      </c>
      <c r="R23208" s="34">
        <v>64</v>
      </c>
      <c r="S23208" s="34">
        <v>65</v>
      </c>
      <c r="T23208" s="34">
        <v>38</v>
      </c>
      <c r="U23208" s="34">
        <v>51</v>
      </c>
      <c r="V23208" s="34">
        <v>68</v>
      </c>
      <c r="W23208" s="34">
        <v>66</v>
      </c>
      <c r="X23208" s="34">
        <v>65</v>
      </c>
      <c r="Y23208" s="34">
        <v>45</v>
      </c>
      <c r="Z23208" s="34">
        <v>36</v>
      </c>
      <c r="AA23208" s="34">
        <v>110</v>
      </c>
      <c r="AB23208" s="34">
        <v>54</v>
      </c>
      <c r="AC23208" s="34">
        <v>137</v>
      </c>
    </row>
    <row r="23209" spans="1:29" x14ac:dyDescent="0.2">
      <c r="A23209" s="34" t="s">
        <v>83702</v>
      </c>
      <c r="B23209" s="34">
        <v>71</v>
      </c>
      <c r="C23209" s="34">
        <v>42</v>
      </c>
      <c r="D23209" s="34">
        <v>49</v>
      </c>
      <c r="E23209" s="34">
        <v>64</v>
      </c>
      <c r="F23209" s="34">
        <v>46</v>
      </c>
      <c r="G23209" s="34">
        <v>58</v>
      </c>
      <c r="H23209" s="34">
        <v>48</v>
      </c>
      <c r="I23209" s="34">
        <v>38</v>
      </c>
      <c r="J23209" s="34">
        <v>52</v>
      </c>
      <c r="K23209" s="34">
        <v>36</v>
      </c>
      <c r="L23209" s="34">
        <v>50</v>
      </c>
      <c r="M23209" s="34">
        <v>47</v>
      </c>
      <c r="N23209" s="34">
        <v>60</v>
      </c>
      <c r="O23209" s="34">
        <v>38</v>
      </c>
      <c r="P23209" s="34">
        <v>49</v>
      </c>
      <c r="Q23209" s="34">
        <v>50</v>
      </c>
      <c r="R23209" s="34">
        <v>71</v>
      </c>
      <c r="S23209" s="34">
        <v>52</v>
      </c>
      <c r="T23209" s="34">
        <v>59</v>
      </c>
      <c r="U23209" s="34">
        <v>37</v>
      </c>
      <c r="V23209" s="34">
        <v>73</v>
      </c>
      <c r="W23209" s="34">
        <v>39</v>
      </c>
      <c r="X23209" s="34">
        <v>77</v>
      </c>
      <c r="Y23209" s="34">
        <v>44</v>
      </c>
      <c r="Z23209" s="34">
        <v>57</v>
      </c>
      <c r="AA23209" s="34">
        <v>49</v>
      </c>
      <c r="AB23209" s="34">
        <v>85</v>
      </c>
      <c r="AC23209" s="34">
        <v>66</v>
      </c>
    </row>
    <row r="23210" spans="1:29" x14ac:dyDescent="0.2">
      <c r="A23210" s="34" t="s">
        <v>83703</v>
      </c>
      <c r="B23210" s="34">
        <v>111</v>
      </c>
      <c r="C23210" s="34">
        <v>87</v>
      </c>
      <c r="D23210" s="34">
        <v>145</v>
      </c>
      <c r="E23210" s="34">
        <v>111</v>
      </c>
      <c r="F23210" s="34">
        <v>112</v>
      </c>
      <c r="G23210" s="34">
        <v>104</v>
      </c>
      <c r="H23210" s="34">
        <v>110</v>
      </c>
      <c r="I23210" s="34">
        <v>135</v>
      </c>
      <c r="J23210" s="34">
        <v>111</v>
      </c>
      <c r="K23210" s="34">
        <v>97</v>
      </c>
      <c r="L23210" s="34">
        <v>123</v>
      </c>
      <c r="M23210" s="34">
        <v>114</v>
      </c>
      <c r="N23210" s="34">
        <v>95</v>
      </c>
      <c r="O23210" s="34">
        <v>86</v>
      </c>
      <c r="P23210" s="34">
        <v>132</v>
      </c>
      <c r="Q23210" s="34">
        <v>202</v>
      </c>
      <c r="R23210" s="34">
        <v>202</v>
      </c>
      <c r="S23210" s="34">
        <v>135</v>
      </c>
      <c r="T23210" s="34">
        <v>181</v>
      </c>
      <c r="U23210" s="34">
        <v>137</v>
      </c>
      <c r="V23210" s="34">
        <v>153</v>
      </c>
      <c r="W23210" s="34">
        <v>160</v>
      </c>
      <c r="X23210" s="34">
        <v>155</v>
      </c>
      <c r="Y23210" s="34">
        <v>140</v>
      </c>
      <c r="Z23210" s="34">
        <v>138</v>
      </c>
      <c r="AA23210" s="34">
        <v>137</v>
      </c>
      <c r="AB23210" s="34">
        <v>178</v>
      </c>
      <c r="AC23210" s="34">
        <v>231</v>
      </c>
    </row>
    <row r="23211" spans="1:29" x14ac:dyDescent="0.2">
      <c r="A23211" s="34" t="s">
        <v>83704</v>
      </c>
      <c r="B23211" s="34">
        <v>127</v>
      </c>
      <c r="C23211" s="34">
        <v>127</v>
      </c>
      <c r="D23211" s="34">
        <v>114</v>
      </c>
      <c r="E23211" s="34">
        <v>148</v>
      </c>
      <c r="F23211" s="34">
        <v>138</v>
      </c>
      <c r="G23211" s="34">
        <v>190</v>
      </c>
      <c r="H23211" s="34">
        <v>168</v>
      </c>
      <c r="I23211" s="34">
        <v>171</v>
      </c>
      <c r="J23211" s="34">
        <v>129</v>
      </c>
      <c r="K23211" s="34">
        <v>159</v>
      </c>
      <c r="L23211" s="34">
        <v>146</v>
      </c>
      <c r="M23211" s="34">
        <v>147</v>
      </c>
      <c r="N23211" s="34">
        <v>121</v>
      </c>
      <c r="O23211" s="34">
        <v>136</v>
      </c>
      <c r="P23211" s="34">
        <v>168</v>
      </c>
      <c r="Q23211" s="34">
        <v>217</v>
      </c>
      <c r="R23211" s="34">
        <v>162</v>
      </c>
      <c r="S23211" s="34">
        <v>168</v>
      </c>
      <c r="T23211" s="34">
        <v>185</v>
      </c>
      <c r="U23211" s="34">
        <v>146</v>
      </c>
      <c r="V23211" s="34">
        <v>152</v>
      </c>
      <c r="W23211" s="34">
        <v>234</v>
      </c>
      <c r="X23211" s="34">
        <v>186</v>
      </c>
      <c r="Y23211" s="34">
        <v>222</v>
      </c>
      <c r="Z23211" s="34">
        <v>144</v>
      </c>
      <c r="AA23211" s="34">
        <v>190</v>
      </c>
      <c r="AB23211" s="34">
        <v>207</v>
      </c>
      <c r="AC23211" s="34">
        <v>222</v>
      </c>
    </row>
    <row r="23212" spans="1:29" x14ac:dyDescent="0.2">
      <c r="A23212" s="34" t="s">
        <v>83705</v>
      </c>
      <c r="B23212" s="34">
        <v>35</v>
      </c>
      <c r="C23212" s="34">
        <v>35</v>
      </c>
      <c r="D23212" s="34">
        <v>37</v>
      </c>
      <c r="E23212" s="34">
        <v>27</v>
      </c>
      <c r="F23212" s="34">
        <v>33</v>
      </c>
      <c r="G23212" s="34">
        <v>17</v>
      </c>
      <c r="H23212" s="34">
        <v>58</v>
      </c>
      <c r="I23212" s="34">
        <v>41</v>
      </c>
      <c r="J23212" s="34">
        <v>37</v>
      </c>
      <c r="K23212" s="34">
        <v>42</v>
      </c>
      <c r="L23212" s="34">
        <v>29</v>
      </c>
      <c r="M23212" s="34">
        <v>31</v>
      </c>
      <c r="N23212" s="34">
        <v>24</v>
      </c>
      <c r="O23212" s="34">
        <v>20</v>
      </c>
      <c r="P23212" s="34">
        <v>41</v>
      </c>
      <c r="Q23212" s="34">
        <v>53</v>
      </c>
      <c r="R23212" s="34">
        <v>44</v>
      </c>
      <c r="S23212" s="34">
        <v>24</v>
      </c>
      <c r="T23212" s="34">
        <v>27</v>
      </c>
      <c r="U23212" s="34">
        <v>40</v>
      </c>
      <c r="V23212" s="34">
        <v>62</v>
      </c>
      <c r="W23212" s="34">
        <v>41</v>
      </c>
      <c r="X23212" s="34">
        <v>34</v>
      </c>
      <c r="Y23212" s="34">
        <v>41</v>
      </c>
      <c r="Z23212" s="34">
        <v>45</v>
      </c>
      <c r="AA23212" s="34">
        <v>29</v>
      </c>
      <c r="AB23212" s="34">
        <v>64</v>
      </c>
      <c r="AC23212" s="34">
        <v>43</v>
      </c>
    </row>
    <row r="23213" spans="1:29" x14ac:dyDescent="0.2">
      <c r="A23213" s="34" t="s">
        <v>83706</v>
      </c>
      <c r="B23213" s="34">
        <v>122</v>
      </c>
      <c r="C23213" s="34">
        <v>202</v>
      </c>
      <c r="D23213" s="34">
        <v>228</v>
      </c>
      <c r="E23213" s="34">
        <v>231</v>
      </c>
      <c r="F23213" s="34">
        <v>231</v>
      </c>
      <c r="G23213" s="34">
        <v>240</v>
      </c>
      <c r="H23213" s="34">
        <v>215</v>
      </c>
      <c r="I23213" s="34">
        <v>161</v>
      </c>
      <c r="J23213" s="34">
        <v>180</v>
      </c>
      <c r="K23213" s="34">
        <v>286</v>
      </c>
      <c r="L23213" s="34">
        <v>89</v>
      </c>
      <c r="M23213" s="34">
        <v>174</v>
      </c>
      <c r="N23213" s="34">
        <v>180</v>
      </c>
      <c r="O23213" s="34">
        <v>157</v>
      </c>
      <c r="P23213" s="34">
        <v>189</v>
      </c>
      <c r="Q23213" s="34">
        <v>236</v>
      </c>
      <c r="R23213" s="34">
        <v>245</v>
      </c>
      <c r="S23213" s="34">
        <v>226</v>
      </c>
      <c r="T23213" s="34">
        <v>120</v>
      </c>
      <c r="U23213" s="34">
        <v>189</v>
      </c>
      <c r="V23213" s="34">
        <v>258</v>
      </c>
      <c r="W23213" s="34">
        <v>169</v>
      </c>
      <c r="X23213" s="34">
        <v>280</v>
      </c>
      <c r="Y23213" s="34">
        <v>179</v>
      </c>
      <c r="Z23213" s="34">
        <v>217</v>
      </c>
      <c r="AA23213" s="34">
        <v>254</v>
      </c>
      <c r="AB23213" s="34">
        <v>150</v>
      </c>
      <c r="AC23213" s="34">
        <v>282</v>
      </c>
    </row>
    <row r="23214" spans="1:29" x14ac:dyDescent="0.2">
      <c r="A23214" s="34" t="s">
        <v>83707</v>
      </c>
      <c r="B23214" s="34">
        <v>42</v>
      </c>
      <c r="C23214" s="34">
        <v>21</v>
      </c>
      <c r="D23214" s="34">
        <v>28</v>
      </c>
      <c r="E23214" s="34">
        <v>29</v>
      </c>
      <c r="F23214" s="34">
        <v>37</v>
      </c>
      <c r="G23214" s="34">
        <v>24</v>
      </c>
      <c r="H23214" s="34">
        <v>29</v>
      </c>
      <c r="I23214" s="34">
        <v>19</v>
      </c>
      <c r="J23214" s="34">
        <v>11</v>
      </c>
      <c r="K23214" s="34">
        <v>28</v>
      </c>
      <c r="L23214" s="34">
        <v>15</v>
      </c>
      <c r="M23214" s="34">
        <v>22</v>
      </c>
      <c r="N23214" s="34">
        <v>13</v>
      </c>
      <c r="O23214" s="34">
        <v>27</v>
      </c>
      <c r="P23214" s="34">
        <v>19</v>
      </c>
      <c r="Q23214" s="34">
        <v>34</v>
      </c>
      <c r="R23214" s="34">
        <v>35</v>
      </c>
      <c r="S23214" s="34">
        <v>29</v>
      </c>
      <c r="T23214" s="34">
        <v>39</v>
      </c>
      <c r="U23214" s="34">
        <v>17</v>
      </c>
      <c r="V23214" s="34">
        <v>18</v>
      </c>
      <c r="W23214" s="34">
        <v>30</v>
      </c>
      <c r="X23214" s="34">
        <v>57</v>
      </c>
      <c r="Y23214" s="34">
        <v>27</v>
      </c>
      <c r="Z23214" s="34">
        <v>28</v>
      </c>
      <c r="AA23214" s="34">
        <v>28</v>
      </c>
      <c r="AB23214" s="34">
        <v>17</v>
      </c>
      <c r="AC23214" s="34">
        <v>41</v>
      </c>
    </row>
    <row r="23215" spans="1:29" x14ac:dyDescent="0.2">
      <c r="A23215" s="34" t="s">
        <v>83708</v>
      </c>
      <c r="B23215" s="34">
        <v>40</v>
      </c>
      <c r="C23215" s="34">
        <v>52</v>
      </c>
      <c r="D23215" s="34">
        <v>84</v>
      </c>
      <c r="E23215" s="34">
        <v>79</v>
      </c>
      <c r="F23215" s="34">
        <v>68</v>
      </c>
      <c r="G23215" s="34">
        <v>61</v>
      </c>
      <c r="H23215" s="34">
        <v>72</v>
      </c>
      <c r="I23215" s="34">
        <v>71</v>
      </c>
      <c r="J23215" s="34">
        <v>44</v>
      </c>
      <c r="K23215" s="34">
        <v>78</v>
      </c>
      <c r="L23215" s="34">
        <v>39</v>
      </c>
      <c r="M23215" s="34">
        <v>48</v>
      </c>
      <c r="N23215" s="34">
        <v>38</v>
      </c>
      <c r="O23215" s="34">
        <v>59</v>
      </c>
      <c r="P23215" s="34">
        <v>66</v>
      </c>
      <c r="Q23215" s="34">
        <v>79</v>
      </c>
      <c r="R23215" s="34">
        <v>63</v>
      </c>
      <c r="S23215" s="34">
        <v>83</v>
      </c>
      <c r="T23215" s="34">
        <v>61</v>
      </c>
      <c r="U23215" s="34">
        <v>95</v>
      </c>
      <c r="V23215" s="34">
        <v>61</v>
      </c>
      <c r="W23215" s="34">
        <v>75</v>
      </c>
      <c r="X23215" s="34">
        <v>97</v>
      </c>
      <c r="Y23215" s="34">
        <v>66</v>
      </c>
      <c r="Z23215" s="34">
        <v>72</v>
      </c>
      <c r="AA23215" s="34">
        <v>95</v>
      </c>
      <c r="AB23215" s="34">
        <v>78</v>
      </c>
      <c r="AC23215" s="34">
        <v>144</v>
      </c>
    </row>
    <row r="23216" spans="1:29" x14ac:dyDescent="0.2">
      <c r="A23216" s="34" t="s">
        <v>83709</v>
      </c>
      <c r="B23216" s="34">
        <v>140</v>
      </c>
      <c r="C23216" s="34">
        <v>141</v>
      </c>
      <c r="D23216" s="34">
        <v>188</v>
      </c>
      <c r="E23216" s="34">
        <v>113</v>
      </c>
      <c r="F23216" s="34">
        <v>191</v>
      </c>
      <c r="G23216" s="34">
        <v>145</v>
      </c>
      <c r="H23216" s="34">
        <v>134</v>
      </c>
      <c r="I23216" s="34">
        <v>97</v>
      </c>
      <c r="J23216" s="34">
        <v>153</v>
      </c>
      <c r="K23216" s="34">
        <v>156</v>
      </c>
      <c r="L23216" s="34">
        <v>145</v>
      </c>
      <c r="M23216" s="34">
        <v>104</v>
      </c>
      <c r="N23216" s="34">
        <v>145</v>
      </c>
      <c r="O23216" s="34">
        <v>138</v>
      </c>
      <c r="P23216" s="34">
        <v>128</v>
      </c>
      <c r="Q23216" s="34">
        <v>186</v>
      </c>
      <c r="R23216" s="34">
        <v>250</v>
      </c>
      <c r="S23216" s="34">
        <v>145</v>
      </c>
      <c r="T23216" s="34">
        <v>156</v>
      </c>
      <c r="U23216" s="34">
        <v>156</v>
      </c>
      <c r="V23216" s="34">
        <v>186</v>
      </c>
      <c r="W23216" s="34">
        <v>208</v>
      </c>
      <c r="X23216" s="34">
        <v>194</v>
      </c>
      <c r="Y23216" s="34">
        <v>199</v>
      </c>
      <c r="Z23216" s="34">
        <v>146</v>
      </c>
      <c r="AA23216" s="34">
        <v>180</v>
      </c>
      <c r="AB23216" s="34">
        <v>234</v>
      </c>
      <c r="AC23216" s="34">
        <v>248</v>
      </c>
    </row>
    <row r="23217" spans="1:29" x14ac:dyDescent="0.2">
      <c r="A23217" s="34" t="s">
        <v>83710</v>
      </c>
      <c r="B23217" s="34">
        <v>79</v>
      </c>
      <c r="C23217" s="34">
        <v>346</v>
      </c>
      <c r="D23217" s="34">
        <v>144</v>
      </c>
      <c r="E23217" s="34">
        <v>390</v>
      </c>
      <c r="F23217" s="34">
        <v>123</v>
      </c>
      <c r="G23217" s="34">
        <v>376</v>
      </c>
      <c r="H23217" s="34">
        <v>117</v>
      </c>
      <c r="I23217" s="34">
        <v>331</v>
      </c>
      <c r="J23217" s="34">
        <v>94</v>
      </c>
      <c r="K23217" s="34">
        <v>361</v>
      </c>
      <c r="L23217" s="34">
        <v>88</v>
      </c>
      <c r="M23217" s="34">
        <v>272</v>
      </c>
      <c r="N23217" s="34">
        <v>113</v>
      </c>
      <c r="O23217" s="34">
        <v>276</v>
      </c>
      <c r="P23217" s="34">
        <v>115</v>
      </c>
      <c r="Q23217" s="34">
        <v>393</v>
      </c>
      <c r="R23217" s="34">
        <v>130</v>
      </c>
      <c r="S23217" s="34">
        <v>339</v>
      </c>
      <c r="T23217" s="34">
        <v>149</v>
      </c>
      <c r="U23217" s="34">
        <v>280</v>
      </c>
      <c r="V23217" s="34">
        <v>161</v>
      </c>
      <c r="W23217" s="34">
        <v>325</v>
      </c>
      <c r="X23217" s="34">
        <v>174</v>
      </c>
      <c r="Y23217" s="34">
        <v>281</v>
      </c>
      <c r="Z23217" s="34">
        <v>110</v>
      </c>
      <c r="AA23217" s="34">
        <v>298</v>
      </c>
      <c r="AB23217" s="34">
        <v>140</v>
      </c>
      <c r="AC23217" s="34">
        <v>488</v>
      </c>
    </row>
    <row r="23218" spans="1:29" x14ac:dyDescent="0.2">
      <c r="A23218" s="34" t="s">
        <v>83711</v>
      </c>
      <c r="B23218" s="34">
        <v>60</v>
      </c>
      <c r="C23218" s="34">
        <v>75</v>
      </c>
      <c r="D23218" s="34">
        <v>119</v>
      </c>
      <c r="E23218" s="34">
        <v>72</v>
      </c>
      <c r="F23218" s="34">
        <v>70</v>
      </c>
      <c r="G23218" s="34">
        <v>101</v>
      </c>
      <c r="H23218" s="34">
        <v>81</v>
      </c>
      <c r="I23218" s="34">
        <v>53</v>
      </c>
      <c r="J23218" s="34">
        <v>67</v>
      </c>
      <c r="K23218" s="34">
        <v>76</v>
      </c>
      <c r="L23218" s="34">
        <v>56</v>
      </c>
      <c r="M23218" s="34">
        <v>85</v>
      </c>
      <c r="N23218" s="34">
        <v>58</v>
      </c>
      <c r="O23218" s="34">
        <v>93</v>
      </c>
      <c r="P23218" s="34">
        <v>61</v>
      </c>
      <c r="Q23218" s="34">
        <v>73</v>
      </c>
      <c r="R23218" s="34">
        <v>92</v>
      </c>
      <c r="S23218" s="34">
        <v>136</v>
      </c>
      <c r="T23218" s="34">
        <v>53</v>
      </c>
      <c r="U23218" s="34">
        <v>80</v>
      </c>
      <c r="V23218" s="34">
        <v>73</v>
      </c>
      <c r="W23218" s="34">
        <v>84</v>
      </c>
      <c r="X23218" s="34">
        <v>83</v>
      </c>
      <c r="Y23218" s="34">
        <v>96</v>
      </c>
      <c r="Z23218" s="34">
        <v>87</v>
      </c>
      <c r="AA23218" s="34">
        <v>112</v>
      </c>
      <c r="AB23218" s="34">
        <v>52</v>
      </c>
      <c r="AC23218" s="34">
        <v>104</v>
      </c>
    </row>
    <row r="23219" spans="1:29" x14ac:dyDescent="0.2">
      <c r="A23219" s="34" t="s">
        <v>83712</v>
      </c>
      <c r="B23219" s="34">
        <v>143</v>
      </c>
      <c r="C23219" s="34">
        <v>872</v>
      </c>
      <c r="D23219" s="34">
        <v>140</v>
      </c>
      <c r="E23219" s="34">
        <v>964</v>
      </c>
      <c r="F23219" s="34">
        <v>115</v>
      </c>
      <c r="G23219" s="34">
        <v>831</v>
      </c>
      <c r="H23219" s="34">
        <v>111</v>
      </c>
      <c r="I23219" s="34">
        <v>872</v>
      </c>
      <c r="J23219" s="34">
        <v>90</v>
      </c>
      <c r="K23219" s="34">
        <v>962</v>
      </c>
      <c r="L23219" s="34">
        <v>59</v>
      </c>
      <c r="M23219" s="34">
        <v>821</v>
      </c>
      <c r="N23219" s="34">
        <v>91</v>
      </c>
      <c r="O23219" s="34">
        <v>737</v>
      </c>
      <c r="P23219" s="34">
        <v>108</v>
      </c>
      <c r="Q23219" s="34">
        <v>923</v>
      </c>
      <c r="R23219" s="34">
        <v>116</v>
      </c>
      <c r="S23219" s="34">
        <v>880</v>
      </c>
      <c r="T23219" s="34">
        <v>112</v>
      </c>
      <c r="U23219" s="34">
        <v>629</v>
      </c>
      <c r="V23219" s="34">
        <v>101</v>
      </c>
      <c r="W23219" s="34">
        <v>667</v>
      </c>
      <c r="X23219" s="34">
        <v>159</v>
      </c>
      <c r="Y23219" s="34">
        <v>603</v>
      </c>
      <c r="Z23219" s="34">
        <v>154</v>
      </c>
      <c r="AA23219" s="34">
        <v>734</v>
      </c>
      <c r="AB23219" s="34">
        <v>150</v>
      </c>
      <c r="AC23219" s="34">
        <v>973</v>
      </c>
    </row>
    <row r="23220" spans="1:29" x14ac:dyDescent="0.2">
      <c r="A23220" s="34" t="s">
        <v>83713</v>
      </c>
      <c r="B23220" s="34">
        <v>165</v>
      </c>
      <c r="C23220" s="34">
        <v>150</v>
      </c>
      <c r="D23220" s="34">
        <v>203</v>
      </c>
      <c r="E23220" s="34">
        <v>195</v>
      </c>
      <c r="F23220" s="34">
        <v>247</v>
      </c>
      <c r="G23220" s="34">
        <v>199</v>
      </c>
      <c r="H23220" s="34">
        <v>247</v>
      </c>
      <c r="I23220" s="34">
        <v>199</v>
      </c>
      <c r="J23220" s="34">
        <v>201</v>
      </c>
      <c r="K23220" s="34">
        <v>206</v>
      </c>
      <c r="L23220" s="34">
        <v>232</v>
      </c>
      <c r="M23220" s="34">
        <v>204</v>
      </c>
      <c r="N23220" s="34">
        <v>239</v>
      </c>
      <c r="O23220" s="34">
        <v>149</v>
      </c>
      <c r="P23220" s="34">
        <v>216</v>
      </c>
      <c r="Q23220" s="34">
        <v>261</v>
      </c>
      <c r="R23220" s="34">
        <v>267</v>
      </c>
      <c r="S23220" s="34">
        <v>218</v>
      </c>
      <c r="T23220" s="34">
        <v>280</v>
      </c>
      <c r="U23220" s="34">
        <v>219</v>
      </c>
      <c r="V23220" s="34">
        <v>328</v>
      </c>
      <c r="W23220" s="34">
        <v>242</v>
      </c>
      <c r="X23220" s="34">
        <v>289</v>
      </c>
      <c r="Y23220" s="34">
        <v>264</v>
      </c>
      <c r="Z23220" s="34">
        <v>232</v>
      </c>
      <c r="AA23220" s="34">
        <v>239</v>
      </c>
      <c r="AB23220" s="34">
        <v>310</v>
      </c>
      <c r="AC23220" s="34">
        <v>349</v>
      </c>
    </row>
    <row r="23221" spans="1:29" x14ac:dyDescent="0.2">
      <c r="A23221" s="34" t="s">
        <v>83714</v>
      </c>
      <c r="B23221" s="34">
        <v>127</v>
      </c>
      <c r="C23221" s="34">
        <v>164</v>
      </c>
      <c r="D23221" s="34">
        <v>173</v>
      </c>
      <c r="E23221" s="34">
        <v>201</v>
      </c>
      <c r="F23221" s="34">
        <v>176</v>
      </c>
      <c r="G23221" s="34">
        <v>154</v>
      </c>
      <c r="H23221" s="34">
        <v>173</v>
      </c>
      <c r="I23221" s="34">
        <v>118</v>
      </c>
      <c r="J23221" s="34">
        <v>155</v>
      </c>
      <c r="K23221" s="34">
        <v>166</v>
      </c>
      <c r="L23221" s="34">
        <v>141</v>
      </c>
      <c r="M23221" s="34">
        <v>159</v>
      </c>
      <c r="N23221" s="34">
        <v>146</v>
      </c>
      <c r="O23221" s="34">
        <v>138</v>
      </c>
      <c r="P23221" s="34">
        <v>143</v>
      </c>
      <c r="Q23221" s="34">
        <v>214</v>
      </c>
      <c r="R23221" s="34">
        <v>227</v>
      </c>
      <c r="S23221" s="34">
        <v>179</v>
      </c>
      <c r="T23221" s="34">
        <v>172</v>
      </c>
      <c r="U23221" s="34">
        <v>184</v>
      </c>
      <c r="V23221" s="34">
        <v>204</v>
      </c>
      <c r="W23221" s="34">
        <v>221</v>
      </c>
      <c r="X23221" s="34">
        <v>216</v>
      </c>
      <c r="Y23221" s="34">
        <v>179</v>
      </c>
      <c r="Z23221" s="34">
        <v>166</v>
      </c>
      <c r="AA23221" s="34">
        <v>177</v>
      </c>
      <c r="AB23221" s="34">
        <v>219</v>
      </c>
      <c r="AC23221" s="34">
        <v>281</v>
      </c>
    </row>
    <row r="23222" spans="1:29" x14ac:dyDescent="0.2">
      <c r="A23222" s="34" t="s">
        <v>83715</v>
      </c>
      <c r="B23222" s="34">
        <v>125</v>
      </c>
      <c r="C23222" s="34">
        <v>96</v>
      </c>
      <c r="D23222" s="34">
        <v>125</v>
      </c>
      <c r="E23222" s="34">
        <v>145</v>
      </c>
      <c r="F23222" s="34">
        <v>148</v>
      </c>
      <c r="G23222" s="34">
        <v>127</v>
      </c>
      <c r="H23222" s="34">
        <v>123</v>
      </c>
      <c r="I23222" s="34">
        <v>133</v>
      </c>
      <c r="J23222" s="34">
        <v>116</v>
      </c>
      <c r="K23222" s="34">
        <v>129</v>
      </c>
      <c r="L23222" s="34">
        <v>107</v>
      </c>
      <c r="M23222" s="34">
        <v>107</v>
      </c>
      <c r="N23222" s="34">
        <v>115</v>
      </c>
      <c r="O23222" s="34">
        <v>119</v>
      </c>
      <c r="P23222" s="34">
        <v>127</v>
      </c>
      <c r="Q23222" s="34">
        <v>161</v>
      </c>
      <c r="R23222" s="34">
        <v>144</v>
      </c>
      <c r="S23222" s="34">
        <v>142</v>
      </c>
      <c r="T23222" s="34">
        <v>164</v>
      </c>
      <c r="U23222" s="34">
        <v>129</v>
      </c>
      <c r="V23222" s="34">
        <v>189</v>
      </c>
      <c r="W23222" s="34">
        <v>205</v>
      </c>
      <c r="X23222" s="34">
        <v>148</v>
      </c>
      <c r="Y23222" s="34">
        <v>133</v>
      </c>
      <c r="Z23222" s="34">
        <v>156</v>
      </c>
      <c r="AA23222" s="34">
        <v>210</v>
      </c>
      <c r="AB23222" s="34">
        <v>155</v>
      </c>
      <c r="AC23222" s="34">
        <v>228</v>
      </c>
    </row>
    <row r="23223" spans="1:29" x14ac:dyDescent="0.2">
      <c r="A23223" s="34" t="s">
        <v>83716</v>
      </c>
      <c r="B23223" s="34">
        <v>162</v>
      </c>
      <c r="C23223" s="34">
        <v>175</v>
      </c>
      <c r="D23223" s="34">
        <v>239</v>
      </c>
      <c r="E23223" s="34">
        <v>159</v>
      </c>
      <c r="F23223" s="34">
        <v>211</v>
      </c>
      <c r="G23223" s="34">
        <v>237</v>
      </c>
      <c r="H23223" s="34">
        <v>210</v>
      </c>
      <c r="I23223" s="34">
        <v>185</v>
      </c>
      <c r="J23223" s="34">
        <v>213</v>
      </c>
      <c r="K23223" s="34">
        <v>185</v>
      </c>
      <c r="L23223" s="34">
        <v>166</v>
      </c>
      <c r="M23223" s="34">
        <v>174</v>
      </c>
      <c r="N23223" s="34">
        <v>206</v>
      </c>
      <c r="O23223" s="34">
        <v>155</v>
      </c>
      <c r="P23223" s="34">
        <v>206</v>
      </c>
      <c r="Q23223" s="34">
        <v>230</v>
      </c>
      <c r="R23223" s="34">
        <v>297</v>
      </c>
      <c r="S23223" s="34">
        <v>233</v>
      </c>
      <c r="T23223" s="34">
        <v>291</v>
      </c>
      <c r="U23223" s="34">
        <v>231</v>
      </c>
      <c r="V23223" s="34">
        <v>201</v>
      </c>
      <c r="W23223" s="34">
        <v>300</v>
      </c>
      <c r="X23223" s="34">
        <v>280</v>
      </c>
      <c r="Y23223" s="34">
        <v>238</v>
      </c>
      <c r="Z23223" s="34">
        <v>225</v>
      </c>
      <c r="AA23223" s="34">
        <v>267</v>
      </c>
      <c r="AB23223" s="34">
        <v>297</v>
      </c>
      <c r="AC23223" s="34">
        <v>298</v>
      </c>
    </row>
    <row r="23224" spans="1:29" x14ac:dyDescent="0.2">
      <c r="A23224" s="34" t="s">
        <v>83717</v>
      </c>
      <c r="B23224" s="34">
        <v>109</v>
      </c>
      <c r="C23224" s="34">
        <v>69</v>
      </c>
      <c r="D23224" s="34">
        <v>99</v>
      </c>
      <c r="E23224" s="34">
        <v>71</v>
      </c>
      <c r="F23224" s="34">
        <v>83</v>
      </c>
      <c r="G23224" s="34">
        <v>90</v>
      </c>
      <c r="H23224" s="34">
        <v>85</v>
      </c>
      <c r="I23224" s="34">
        <v>70</v>
      </c>
      <c r="J23224" s="34">
        <v>105</v>
      </c>
      <c r="K23224" s="34">
        <v>72</v>
      </c>
      <c r="L23224" s="34">
        <v>56</v>
      </c>
      <c r="M23224" s="34">
        <v>58</v>
      </c>
      <c r="N23224" s="34">
        <v>82</v>
      </c>
      <c r="O23224" s="34">
        <v>63</v>
      </c>
      <c r="P23224" s="34">
        <v>99</v>
      </c>
      <c r="Q23224" s="34">
        <v>97</v>
      </c>
      <c r="R23224" s="34">
        <v>138</v>
      </c>
      <c r="S23224" s="34">
        <v>118</v>
      </c>
      <c r="T23224" s="34">
        <v>123</v>
      </c>
      <c r="U23224" s="34">
        <v>99</v>
      </c>
      <c r="V23224" s="34">
        <v>99</v>
      </c>
      <c r="W23224" s="34">
        <v>114</v>
      </c>
      <c r="X23224" s="34">
        <v>118</v>
      </c>
      <c r="Y23224" s="34">
        <v>86</v>
      </c>
      <c r="Z23224" s="34">
        <v>106</v>
      </c>
      <c r="AA23224" s="34">
        <v>101</v>
      </c>
      <c r="AB23224" s="34">
        <v>160</v>
      </c>
      <c r="AC23224" s="34">
        <v>116</v>
      </c>
    </row>
    <row r="23225" spans="1:29" x14ac:dyDescent="0.2">
      <c r="A23225" s="34" t="s">
        <v>83718</v>
      </c>
      <c r="B23225" s="34">
        <v>90</v>
      </c>
      <c r="C23225" s="34">
        <v>93</v>
      </c>
      <c r="D23225" s="34">
        <v>92</v>
      </c>
      <c r="E23225" s="34">
        <v>100</v>
      </c>
      <c r="F23225" s="34">
        <v>118</v>
      </c>
      <c r="G23225" s="34">
        <v>92</v>
      </c>
      <c r="H23225" s="34">
        <v>113</v>
      </c>
      <c r="I23225" s="34">
        <v>82</v>
      </c>
      <c r="J23225" s="34">
        <v>113</v>
      </c>
      <c r="K23225" s="34">
        <v>112</v>
      </c>
      <c r="L23225" s="34">
        <v>106</v>
      </c>
      <c r="M23225" s="34">
        <v>98</v>
      </c>
      <c r="N23225" s="34">
        <v>96</v>
      </c>
      <c r="O23225" s="34">
        <v>73</v>
      </c>
      <c r="P23225" s="34">
        <v>80</v>
      </c>
      <c r="Q23225" s="34">
        <v>121</v>
      </c>
      <c r="R23225" s="34">
        <v>136</v>
      </c>
      <c r="S23225" s="34">
        <v>88</v>
      </c>
      <c r="T23225" s="34">
        <v>145</v>
      </c>
      <c r="U23225" s="34">
        <v>79</v>
      </c>
      <c r="V23225" s="34">
        <v>150</v>
      </c>
      <c r="W23225" s="34">
        <v>128</v>
      </c>
      <c r="X23225" s="34">
        <v>126</v>
      </c>
      <c r="Y23225" s="34">
        <v>163</v>
      </c>
      <c r="Z23225" s="34">
        <v>102</v>
      </c>
      <c r="AA23225" s="34">
        <v>98</v>
      </c>
      <c r="AB23225" s="34">
        <v>177</v>
      </c>
      <c r="AC23225" s="34">
        <v>153</v>
      </c>
    </row>
    <row r="23226" spans="1:29" x14ac:dyDescent="0.2">
      <c r="A23226" s="34" t="s">
        <v>83719</v>
      </c>
      <c r="B23226" s="34">
        <v>54</v>
      </c>
      <c r="C23226" s="34">
        <v>87</v>
      </c>
      <c r="D23226" s="34">
        <v>80</v>
      </c>
      <c r="E23226" s="34">
        <v>65</v>
      </c>
      <c r="F23226" s="34">
        <v>127</v>
      </c>
      <c r="G23226" s="34">
        <v>86</v>
      </c>
      <c r="H23226" s="34">
        <v>64</v>
      </c>
      <c r="I23226" s="34">
        <v>139</v>
      </c>
      <c r="J23226" s="34">
        <v>109</v>
      </c>
      <c r="K23226" s="34">
        <v>55</v>
      </c>
      <c r="L23226" s="34">
        <v>102</v>
      </c>
      <c r="M23226" s="34">
        <v>76</v>
      </c>
      <c r="N23226" s="34">
        <v>90</v>
      </c>
      <c r="O23226" s="34">
        <v>94</v>
      </c>
      <c r="P23226" s="34">
        <v>95</v>
      </c>
      <c r="Q23226" s="34">
        <v>130</v>
      </c>
      <c r="R23226" s="34">
        <v>122</v>
      </c>
      <c r="S23226" s="34">
        <v>114</v>
      </c>
      <c r="T23226" s="34">
        <v>120</v>
      </c>
      <c r="U23226" s="34">
        <v>102</v>
      </c>
      <c r="V23226" s="34">
        <v>118</v>
      </c>
      <c r="W23226" s="34">
        <v>119</v>
      </c>
      <c r="X23226" s="34">
        <v>106</v>
      </c>
      <c r="Y23226" s="34">
        <v>127</v>
      </c>
      <c r="Z23226" s="34">
        <v>88</v>
      </c>
      <c r="AA23226" s="34">
        <v>117</v>
      </c>
      <c r="AB23226" s="34">
        <v>103</v>
      </c>
      <c r="AC23226" s="34">
        <v>113</v>
      </c>
    </row>
    <row r="23227" spans="1:29" x14ac:dyDescent="0.2">
      <c r="A23227" s="34" t="s">
        <v>83720</v>
      </c>
      <c r="B23227" s="34">
        <v>0</v>
      </c>
      <c r="C23227" s="34">
        <v>0</v>
      </c>
      <c r="D23227" s="34">
        <v>0</v>
      </c>
      <c r="E23227" s="34">
        <v>0</v>
      </c>
      <c r="F23227" s="34">
        <v>0</v>
      </c>
      <c r="G23227" s="34">
        <v>0</v>
      </c>
      <c r="H23227" s="34">
        <v>0</v>
      </c>
      <c r="I23227" s="34">
        <v>0</v>
      </c>
      <c r="J23227" s="34">
        <v>0</v>
      </c>
      <c r="K23227" s="34">
        <v>0</v>
      </c>
      <c r="L23227" s="34">
        <v>0</v>
      </c>
      <c r="M23227" s="34">
        <v>0</v>
      </c>
      <c r="N23227" s="34">
        <v>0</v>
      </c>
      <c r="O23227" s="34">
        <v>0</v>
      </c>
      <c r="P23227" s="34">
        <v>0</v>
      </c>
      <c r="Q23227" s="34">
        <v>0</v>
      </c>
      <c r="R23227" s="34">
        <v>0</v>
      </c>
      <c r="S23227" s="34">
        <v>0</v>
      </c>
      <c r="T23227" s="34">
        <v>0</v>
      </c>
      <c r="U23227" s="34">
        <v>0</v>
      </c>
      <c r="V23227" s="34">
        <v>0</v>
      </c>
      <c r="W23227" s="34">
        <v>0</v>
      </c>
      <c r="X23227" s="34">
        <v>0</v>
      </c>
      <c r="Y23227" s="34">
        <v>0</v>
      </c>
      <c r="Z23227" s="34">
        <v>0</v>
      </c>
      <c r="AA23227" s="34">
        <v>0</v>
      </c>
      <c r="AB23227" s="34">
        <v>0</v>
      </c>
      <c r="AC23227" s="34">
        <v>0</v>
      </c>
    </row>
    <row r="23228" spans="1:29" x14ac:dyDescent="0.2">
      <c r="A23228" s="34" t="s">
        <v>83721</v>
      </c>
      <c r="B23228" s="34">
        <v>197</v>
      </c>
      <c r="C23228" s="34">
        <v>196</v>
      </c>
      <c r="D23228" s="34">
        <v>266</v>
      </c>
      <c r="E23228" s="34">
        <v>172</v>
      </c>
      <c r="F23228" s="34">
        <v>264</v>
      </c>
      <c r="G23228" s="34">
        <v>240</v>
      </c>
      <c r="H23228" s="34">
        <v>251</v>
      </c>
      <c r="I23228" s="34">
        <v>210</v>
      </c>
      <c r="J23228" s="34">
        <v>227</v>
      </c>
      <c r="K23228" s="34">
        <v>251</v>
      </c>
      <c r="L23228" s="34">
        <v>211</v>
      </c>
      <c r="M23228" s="34">
        <v>199</v>
      </c>
      <c r="N23228" s="34">
        <v>222</v>
      </c>
      <c r="O23228" s="34">
        <v>177</v>
      </c>
      <c r="P23228" s="34">
        <v>193</v>
      </c>
      <c r="Q23228" s="34">
        <v>234</v>
      </c>
      <c r="R23228" s="34">
        <v>311</v>
      </c>
      <c r="S23228" s="34">
        <v>212</v>
      </c>
      <c r="T23228" s="34">
        <v>244</v>
      </c>
      <c r="U23228" s="34">
        <v>234</v>
      </c>
      <c r="V23228" s="34">
        <v>260</v>
      </c>
      <c r="W23228" s="34">
        <v>320</v>
      </c>
      <c r="X23228" s="34">
        <v>266</v>
      </c>
      <c r="Y23228" s="34">
        <v>243</v>
      </c>
      <c r="Z23228" s="34">
        <v>277</v>
      </c>
      <c r="AA23228" s="34">
        <v>268</v>
      </c>
      <c r="AB23228" s="34">
        <v>294</v>
      </c>
      <c r="AC23228" s="34">
        <v>334</v>
      </c>
    </row>
    <row r="23229" spans="1:29" x14ac:dyDescent="0.2">
      <c r="A23229" s="34" t="s">
        <v>83722</v>
      </c>
      <c r="B23229" s="34">
        <v>414</v>
      </c>
      <c r="C23229" s="34">
        <v>304</v>
      </c>
      <c r="D23229" s="34">
        <v>387</v>
      </c>
      <c r="E23229" s="34">
        <v>376</v>
      </c>
      <c r="F23229" s="34">
        <v>449</v>
      </c>
      <c r="G23229" s="34">
        <v>284</v>
      </c>
      <c r="H23229" s="34">
        <v>431</v>
      </c>
      <c r="I23229" s="34">
        <v>330</v>
      </c>
      <c r="J23229" s="34">
        <v>474</v>
      </c>
      <c r="K23229" s="34">
        <v>335</v>
      </c>
      <c r="L23229" s="34">
        <v>483</v>
      </c>
      <c r="M23229" s="34">
        <v>272</v>
      </c>
      <c r="N23229" s="34">
        <v>373</v>
      </c>
      <c r="O23229" s="34">
        <v>316</v>
      </c>
      <c r="P23229" s="34">
        <v>387</v>
      </c>
      <c r="Q23229" s="34">
        <v>472</v>
      </c>
      <c r="R23229" s="34">
        <v>575</v>
      </c>
      <c r="S23229" s="34">
        <v>447</v>
      </c>
      <c r="T23229" s="34">
        <v>624</v>
      </c>
      <c r="U23229" s="34">
        <v>429</v>
      </c>
      <c r="V23229" s="34">
        <v>616</v>
      </c>
      <c r="W23229" s="34">
        <v>708</v>
      </c>
      <c r="X23229" s="34">
        <v>508</v>
      </c>
      <c r="Y23229" s="34">
        <v>493</v>
      </c>
      <c r="Z23229" s="34">
        <v>404</v>
      </c>
      <c r="AA23229" s="34">
        <v>515</v>
      </c>
      <c r="AB23229" s="34">
        <v>735</v>
      </c>
      <c r="AC23229" s="34">
        <v>678</v>
      </c>
    </row>
    <row r="23230" spans="1:29" x14ac:dyDescent="0.2">
      <c r="A23230" s="34" t="s">
        <v>83723</v>
      </c>
      <c r="B23230" s="34">
        <v>120</v>
      </c>
      <c r="C23230" s="34">
        <v>153</v>
      </c>
      <c r="D23230" s="34">
        <v>126</v>
      </c>
      <c r="E23230" s="34">
        <v>149</v>
      </c>
      <c r="F23230" s="34">
        <v>120</v>
      </c>
      <c r="G23230" s="34">
        <v>163</v>
      </c>
      <c r="H23230" s="34">
        <v>94</v>
      </c>
      <c r="I23230" s="34">
        <v>129</v>
      </c>
      <c r="J23230" s="34">
        <v>86</v>
      </c>
      <c r="K23230" s="34">
        <v>203</v>
      </c>
      <c r="L23230" s="34">
        <v>64</v>
      </c>
      <c r="M23230" s="34">
        <v>110</v>
      </c>
      <c r="N23230" s="34">
        <v>104</v>
      </c>
      <c r="O23230" s="34">
        <v>120</v>
      </c>
      <c r="P23230" s="34">
        <v>93</v>
      </c>
      <c r="Q23230" s="34">
        <v>153</v>
      </c>
      <c r="R23230" s="34">
        <v>104</v>
      </c>
      <c r="S23230" s="34">
        <v>148</v>
      </c>
      <c r="T23230" s="34">
        <v>91</v>
      </c>
      <c r="U23230" s="34">
        <v>100</v>
      </c>
      <c r="V23230" s="34">
        <v>128</v>
      </c>
      <c r="W23230" s="34">
        <v>169</v>
      </c>
      <c r="X23230" s="34">
        <v>112</v>
      </c>
      <c r="Y23230" s="34">
        <v>130</v>
      </c>
      <c r="Z23230" s="34">
        <v>108</v>
      </c>
      <c r="AA23230" s="34">
        <v>173</v>
      </c>
      <c r="AB23230" s="34">
        <v>130</v>
      </c>
      <c r="AC23230" s="34">
        <v>194</v>
      </c>
    </row>
    <row r="23231" spans="1:29" x14ac:dyDescent="0.2">
      <c r="A23231" s="34" t="s">
        <v>83724</v>
      </c>
      <c r="B23231" s="34">
        <v>215</v>
      </c>
      <c r="C23231" s="34">
        <v>151</v>
      </c>
      <c r="D23231" s="34">
        <v>213</v>
      </c>
      <c r="E23231" s="34">
        <v>151</v>
      </c>
      <c r="F23231" s="34">
        <v>204</v>
      </c>
      <c r="G23231" s="34">
        <v>163</v>
      </c>
      <c r="H23231" s="34">
        <v>210</v>
      </c>
      <c r="I23231" s="34">
        <v>184</v>
      </c>
      <c r="J23231" s="34">
        <v>180</v>
      </c>
      <c r="K23231" s="34">
        <v>169</v>
      </c>
      <c r="L23231" s="34">
        <v>223</v>
      </c>
      <c r="M23231" s="34">
        <v>146</v>
      </c>
      <c r="N23231" s="34">
        <v>208</v>
      </c>
      <c r="O23231" s="34">
        <v>160</v>
      </c>
      <c r="P23231" s="34">
        <v>165</v>
      </c>
      <c r="Q23231" s="34">
        <v>241</v>
      </c>
      <c r="R23231" s="34">
        <v>264</v>
      </c>
      <c r="S23231" s="34">
        <v>208</v>
      </c>
      <c r="T23231" s="34">
        <v>299</v>
      </c>
      <c r="U23231" s="34">
        <v>184</v>
      </c>
      <c r="V23231" s="34">
        <v>273</v>
      </c>
      <c r="W23231" s="34">
        <v>244</v>
      </c>
      <c r="X23231" s="34">
        <v>240</v>
      </c>
      <c r="Y23231" s="34">
        <v>203</v>
      </c>
      <c r="Z23231" s="34">
        <v>235</v>
      </c>
      <c r="AA23231" s="34">
        <v>191</v>
      </c>
      <c r="AB23231" s="34">
        <v>308</v>
      </c>
      <c r="AC23231" s="34">
        <v>287</v>
      </c>
    </row>
    <row r="23232" spans="1:29" x14ac:dyDescent="0.2">
      <c r="A23232" s="34" t="s">
        <v>83725</v>
      </c>
      <c r="B23232" s="34">
        <v>231</v>
      </c>
      <c r="C23232" s="34">
        <v>279</v>
      </c>
      <c r="D23232" s="34">
        <v>276</v>
      </c>
      <c r="E23232" s="34">
        <v>355</v>
      </c>
      <c r="F23232" s="34">
        <v>333</v>
      </c>
      <c r="G23232" s="34">
        <v>319</v>
      </c>
      <c r="H23232" s="34">
        <v>272</v>
      </c>
      <c r="I23232" s="34">
        <v>288</v>
      </c>
      <c r="J23232" s="34">
        <v>285</v>
      </c>
      <c r="K23232" s="34">
        <v>351</v>
      </c>
      <c r="L23232" s="34">
        <v>239</v>
      </c>
      <c r="M23232" s="34">
        <v>274</v>
      </c>
      <c r="N23232" s="34">
        <v>265</v>
      </c>
      <c r="O23232" s="34">
        <v>301</v>
      </c>
      <c r="P23232" s="34">
        <v>298</v>
      </c>
      <c r="Q23232" s="34">
        <v>427</v>
      </c>
      <c r="R23232" s="34">
        <v>405</v>
      </c>
      <c r="S23232" s="34">
        <v>437</v>
      </c>
      <c r="T23232" s="34">
        <v>331</v>
      </c>
      <c r="U23232" s="34">
        <v>340</v>
      </c>
      <c r="V23232" s="34">
        <v>385</v>
      </c>
      <c r="W23232" s="34">
        <v>414</v>
      </c>
      <c r="X23232" s="34">
        <v>384</v>
      </c>
      <c r="Y23232" s="34">
        <v>448</v>
      </c>
      <c r="Z23232" s="34">
        <v>371</v>
      </c>
      <c r="AA23232" s="34">
        <v>401</v>
      </c>
      <c r="AB23232" s="34">
        <v>336</v>
      </c>
      <c r="AC23232" s="34">
        <v>573</v>
      </c>
    </row>
    <row r="23233" spans="1:29" x14ac:dyDescent="0.2">
      <c r="A23233" s="34" t="s">
        <v>83726</v>
      </c>
      <c r="B23233" s="34">
        <v>17</v>
      </c>
      <c r="C23233" s="34">
        <v>12</v>
      </c>
      <c r="D23233" s="34">
        <v>11</v>
      </c>
      <c r="E23233" s="34">
        <v>10</v>
      </c>
      <c r="F23233" s="34">
        <v>8</v>
      </c>
      <c r="G23233" s="34">
        <v>4</v>
      </c>
      <c r="H23233" s="34">
        <v>5</v>
      </c>
      <c r="I23233" s="34">
        <v>9</v>
      </c>
      <c r="J23233" s="34">
        <v>3</v>
      </c>
      <c r="K23233" s="34">
        <v>9</v>
      </c>
      <c r="L23233" s="34">
        <v>6</v>
      </c>
      <c r="M23233" s="34">
        <v>6</v>
      </c>
      <c r="N23233" s="34">
        <v>9</v>
      </c>
      <c r="O23233" s="34">
        <v>1</v>
      </c>
      <c r="P23233" s="34">
        <v>10</v>
      </c>
      <c r="Q23233" s="34">
        <v>11</v>
      </c>
      <c r="R23233" s="34">
        <v>8</v>
      </c>
      <c r="S23233" s="34">
        <v>7</v>
      </c>
      <c r="T23233" s="34">
        <v>5</v>
      </c>
      <c r="U23233" s="34">
        <v>6</v>
      </c>
      <c r="V23233" s="34">
        <v>17</v>
      </c>
      <c r="W23233" s="34">
        <v>12</v>
      </c>
      <c r="X23233" s="34">
        <v>19</v>
      </c>
      <c r="Y23233" s="34">
        <v>12</v>
      </c>
      <c r="Z23233" s="34">
        <v>18</v>
      </c>
      <c r="AA23233" s="34">
        <v>11</v>
      </c>
      <c r="AB23233" s="34">
        <v>8</v>
      </c>
      <c r="AC23233" s="34">
        <v>23</v>
      </c>
    </row>
    <row r="23234" spans="1:29" x14ac:dyDescent="0.2">
      <c r="A23234" s="34" t="s">
        <v>83727</v>
      </c>
      <c r="B23234" s="34">
        <v>93</v>
      </c>
      <c r="C23234" s="34">
        <v>175</v>
      </c>
      <c r="D23234" s="34">
        <v>129</v>
      </c>
      <c r="E23234" s="34">
        <v>102</v>
      </c>
      <c r="F23234" s="34">
        <v>132</v>
      </c>
      <c r="G23234" s="34">
        <v>134</v>
      </c>
      <c r="H23234" s="34">
        <v>162</v>
      </c>
      <c r="I23234" s="34">
        <v>109</v>
      </c>
      <c r="J23234" s="34">
        <v>133</v>
      </c>
      <c r="K23234" s="34">
        <v>123</v>
      </c>
      <c r="L23234" s="34">
        <v>138</v>
      </c>
      <c r="M23234" s="34">
        <v>123</v>
      </c>
      <c r="N23234" s="34">
        <v>109</v>
      </c>
      <c r="O23234" s="34">
        <v>140</v>
      </c>
      <c r="P23234" s="34">
        <v>115</v>
      </c>
      <c r="Q23234" s="34">
        <v>163</v>
      </c>
      <c r="R23234" s="34">
        <v>169</v>
      </c>
      <c r="S23234" s="34">
        <v>141</v>
      </c>
      <c r="T23234" s="34">
        <v>181</v>
      </c>
      <c r="U23234" s="34">
        <v>173</v>
      </c>
      <c r="V23234" s="34">
        <v>147</v>
      </c>
      <c r="W23234" s="34">
        <v>158</v>
      </c>
      <c r="X23234" s="34">
        <v>159</v>
      </c>
      <c r="Y23234" s="34">
        <v>194</v>
      </c>
      <c r="Z23234" s="34">
        <v>162</v>
      </c>
      <c r="AA23234" s="34">
        <v>146</v>
      </c>
      <c r="AB23234" s="34">
        <v>137</v>
      </c>
      <c r="AC23234" s="34">
        <v>200</v>
      </c>
    </row>
    <row r="23235" spans="1:29" x14ac:dyDescent="0.2">
      <c r="A23235" s="34" t="s">
        <v>83728</v>
      </c>
      <c r="B23235" s="34">
        <v>50</v>
      </c>
      <c r="C23235" s="34">
        <v>37</v>
      </c>
      <c r="D23235" s="34">
        <v>26</v>
      </c>
      <c r="E23235" s="34">
        <v>40</v>
      </c>
      <c r="F23235" s="34">
        <v>35</v>
      </c>
      <c r="G23235" s="34">
        <v>30</v>
      </c>
      <c r="H23235" s="34">
        <v>41</v>
      </c>
      <c r="I23235" s="34">
        <v>39</v>
      </c>
      <c r="J23235" s="34">
        <v>27</v>
      </c>
      <c r="K23235" s="34">
        <v>40</v>
      </c>
      <c r="L23235" s="34">
        <v>22</v>
      </c>
      <c r="M23235" s="34">
        <v>30</v>
      </c>
      <c r="N23235" s="34">
        <v>24</v>
      </c>
      <c r="O23235" s="34">
        <v>36</v>
      </c>
      <c r="P23235" s="34">
        <v>45</v>
      </c>
      <c r="Q23235" s="34">
        <v>42</v>
      </c>
      <c r="R23235" s="34">
        <v>27</v>
      </c>
      <c r="S23235" s="34">
        <v>47</v>
      </c>
      <c r="T23235" s="34">
        <v>23</v>
      </c>
      <c r="U23235" s="34">
        <v>43</v>
      </c>
      <c r="V23235" s="34">
        <v>33</v>
      </c>
      <c r="W23235" s="34">
        <v>44</v>
      </c>
      <c r="X23235" s="34">
        <v>40</v>
      </c>
      <c r="Y23235" s="34">
        <v>59</v>
      </c>
      <c r="Z23235" s="34">
        <v>33</v>
      </c>
      <c r="AA23235" s="34">
        <v>43</v>
      </c>
      <c r="AB23235" s="34">
        <v>40</v>
      </c>
      <c r="AC23235" s="34">
        <v>46</v>
      </c>
    </row>
    <row r="23236" spans="1:29" x14ac:dyDescent="0.2">
      <c r="A23236" s="34" t="s">
        <v>83729</v>
      </c>
      <c r="B23236" s="34">
        <v>135</v>
      </c>
      <c r="C23236" s="34">
        <v>148</v>
      </c>
      <c r="D23236" s="34">
        <v>160</v>
      </c>
      <c r="E23236" s="34">
        <v>145</v>
      </c>
      <c r="F23236" s="34">
        <v>135</v>
      </c>
      <c r="G23236" s="34">
        <v>135</v>
      </c>
      <c r="H23236" s="34">
        <v>154</v>
      </c>
      <c r="I23236" s="34">
        <v>127</v>
      </c>
      <c r="J23236" s="34">
        <v>129</v>
      </c>
      <c r="K23236" s="34">
        <v>169</v>
      </c>
      <c r="L23236" s="34">
        <v>129</v>
      </c>
      <c r="M23236" s="34">
        <v>143</v>
      </c>
      <c r="N23236" s="34">
        <v>138</v>
      </c>
      <c r="O23236" s="34">
        <v>178</v>
      </c>
      <c r="P23236" s="34">
        <v>133</v>
      </c>
      <c r="Q23236" s="34">
        <v>243</v>
      </c>
      <c r="R23236" s="34">
        <v>173</v>
      </c>
      <c r="S23236" s="34">
        <v>212</v>
      </c>
      <c r="T23236" s="34">
        <v>148</v>
      </c>
      <c r="U23236" s="34">
        <v>161</v>
      </c>
      <c r="V23236" s="34">
        <v>195</v>
      </c>
      <c r="W23236" s="34">
        <v>240</v>
      </c>
      <c r="X23236" s="34">
        <v>171</v>
      </c>
      <c r="Y23236" s="34">
        <v>205</v>
      </c>
      <c r="Z23236" s="34">
        <v>152</v>
      </c>
      <c r="AA23236" s="34">
        <v>196</v>
      </c>
      <c r="AB23236" s="34">
        <v>168</v>
      </c>
      <c r="AC23236" s="34">
        <v>262</v>
      </c>
    </row>
    <row r="23237" spans="1:29" x14ac:dyDescent="0.2">
      <c r="A23237" s="34" t="s">
        <v>83730</v>
      </c>
      <c r="B23237" s="34">
        <v>358</v>
      </c>
      <c r="C23237" s="34">
        <v>194</v>
      </c>
      <c r="D23237" s="34">
        <v>306</v>
      </c>
      <c r="E23237" s="34">
        <v>259</v>
      </c>
      <c r="F23237" s="34">
        <v>289</v>
      </c>
      <c r="G23237" s="34">
        <v>265</v>
      </c>
      <c r="H23237" s="34">
        <v>265</v>
      </c>
      <c r="I23237" s="34">
        <v>219</v>
      </c>
      <c r="J23237" s="34">
        <v>287</v>
      </c>
      <c r="K23237" s="34">
        <v>254</v>
      </c>
      <c r="L23237" s="34">
        <v>353</v>
      </c>
      <c r="M23237" s="34">
        <v>211</v>
      </c>
      <c r="N23237" s="34">
        <v>252</v>
      </c>
      <c r="O23237" s="34">
        <v>266</v>
      </c>
      <c r="P23237" s="34">
        <v>261</v>
      </c>
      <c r="Q23237" s="34">
        <v>344</v>
      </c>
      <c r="R23237" s="34">
        <v>404</v>
      </c>
      <c r="S23237" s="34">
        <v>302</v>
      </c>
      <c r="T23237" s="34">
        <v>347</v>
      </c>
      <c r="U23237" s="34">
        <v>255</v>
      </c>
      <c r="V23237" s="34">
        <v>334</v>
      </c>
      <c r="W23237" s="34">
        <v>389</v>
      </c>
      <c r="X23237" s="34">
        <v>338</v>
      </c>
      <c r="Y23237" s="34">
        <v>356</v>
      </c>
      <c r="Z23237" s="34">
        <v>313</v>
      </c>
      <c r="AA23237" s="34">
        <v>336</v>
      </c>
      <c r="AB23237" s="34">
        <v>385</v>
      </c>
      <c r="AC23237" s="34">
        <v>416</v>
      </c>
    </row>
    <row r="23238" spans="1:29" x14ac:dyDescent="0.2">
      <c r="A23238" s="34" t="s">
        <v>83731</v>
      </c>
      <c r="B23238" s="34">
        <v>115</v>
      </c>
      <c r="C23238" s="34">
        <v>81</v>
      </c>
      <c r="D23238" s="34">
        <v>83</v>
      </c>
      <c r="E23238" s="34">
        <v>133</v>
      </c>
      <c r="F23238" s="34">
        <v>108</v>
      </c>
      <c r="G23238" s="34">
        <v>125</v>
      </c>
      <c r="H23238" s="34">
        <v>95</v>
      </c>
      <c r="I23238" s="34">
        <v>135</v>
      </c>
      <c r="J23238" s="34">
        <v>94</v>
      </c>
      <c r="K23238" s="34">
        <v>109</v>
      </c>
      <c r="L23238" s="34">
        <v>96</v>
      </c>
      <c r="M23238" s="34">
        <v>109</v>
      </c>
      <c r="N23238" s="34">
        <v>81</v>
      </c>
      <c r="O23238" s="34">
        <v>78</v>
      </c>
      <c r="P23238" s="34">
        <v>99</v>
      </c>
      <c r="Q23238" s="34">
        <v>130</v>
      </c>
      <c r="R23238" s="34">
        <v>119</v>
      </c>
      <c r="S23238" s="34">
        <v>158</v>
      </c>
      <c r="T23238" s="34">
        <v>115</v>
      </c>
      <c r="U23238" s="34">
        <v>120</v>
      </c>
      <c r="V23238" s="34">
        <v>149</v>
      </c>
      <c r="W23238" s="34">
        <v>179</v>
      </c>
      <c r="X23238" s="34">
        <v>190</v>
      </c>
      <c r="Y23238" s="34">
        <v>126</v>
      </c>
      <c r="Z23238" s="34">
        <v>82</v>
      </c>
      <c r="AA23238" s="34">
        <v>128</v>
      </c>
      <c r="AB23238" s="34">
        <v>121</v>
      </c>
      <c r="AC23238" s="34">
        <v>189</v>
      </c>
    </row>
    <row r="23239" spans="1:29" x14ac:dyDescent="0.2">
      <c r="A23239" s="34" t="s">
        <v>83732</v>
      </c>
      <c r="B23239" s="34">
        <v>43</v>
      </c>
      <c r="C23239" s="34">
        <v>81</v>
      </c>
      <c r="D23239" s="34">
        <v>77</v>
      </c>
      <c r="E23239" s="34">
        <v>89</v>
      </c>
      <c r="F23239" s="34">
        <v>60</v>
      </c>
      <c r="G23239" s="34">
        <v>75</v>
      </c>
      <c r="H23239" s="34">
        <v>43</v>
      </c>
      <c r="I23239" s="34">
        <v>55</v>
      </c>
      <c r="J23239" s="34">
        <v>61</v>
      </c>
      <c r="K23239" s="34">
        <v>40</v>
      </c>
      <c r="L23239" s="34">
        <v>22</v>
      </c>
      <c r="M23239" s="34">
        <v>75</v>
      </c>
      <c r="N23239" s="34">
        <v>55</v>
      </c>
      <c r="O23239" s="34">
        <v>54</v>
      </c>
      <c r="P23239" s="34">
        <v>55</v>
      </c>
      <c r="Q23239" s="34">
        <v>61</v>
      </c>
      <c r="R23239" s="34">
        <v>64</v>
      </c>
      <c r="S23239" s="34">
        <v>115</v>
      </c>
      <c r="T23239" s="34">
        <v>45</v>
      </c>
      <c r="U23239" s="34">
        <v>39</v>
      </c>
      <c r="V23239" s="34">
        <v>72</v>
      </c>
      <c r="W23239" s="34">
        <v>62</v>
      </c>
      <c r="X23239" s="34">
        <v>92</v>
      </c>
      <c r="Y23239" s="34">
        <v>51</v>
      </c>
      <c r="Z23239" s="34">
        <v>65</v>
      </c>
      <c r="AA23239" s="34">
        <v>71</v>
      </c>
      <c r="AB23239" s="34">
        <v>70</v>
      </c>
      <c r="AC23239" s="34">
        <v>128</v>
      </c>
    </row>
    <row r="23240" spans="1:29" x14ac:dyDescent="0.2">
      <c r="A23240" s="34" t="s">
        <v>83733</v>
      </c>
      <c r="B23240" s="34">
        <v>413</v>
      </c>
      <c r="C23240" s="34">
        <v>175</v>
      </c>
      <c r="D23240" s="34">
        <v>242</v>
      </c>
      <c r="E23240" s="34">
        <v>184</v>
      </c>
      <c r="F23240" s="34">
        <v>227</v>
      </c>
      <c r="G23240" s="34">
        <v>145</v>
      </c>
      <c r="H23240" s="34">
        <v>286</v>
      </c>
      <c r="I23240" s="34">
        <v>160</v>
      </c>
      <c r="J23240" s="34">
        <v>235</v>
      </c>
      <c r="K23240" s="34">
        <v>148</v>
      </c>
      <c r="L23240" s="34">
        <v>234</v>
      </c>
      <c r="M23240" s="34">
        <v>158</v>
      </c>
      <c r="N23240" s="34">
        <v>243</v>
      </c>
      <c r="O23240" s="34">
        <v>146</v>
      </c>
      <c r="P23240" s="34">
        <v>223</v>
      </c>
      <c r="Q23240" s="34">
        <v>235</v>
      </c>
      <c r="R23240" s="34">
        <v>335</v>
      </c>
      <c r="S23240" s="34">
        <v>174</v>
      </c>
      <c r="T23240" s="34">
        <v>297</v>
      </c>
      <c r="U23240" s="34">
        <v>163</v>
      </c>
      <c r="V23240" s="34">
        <v>286</v>
      </c>
      <c r="W23240" s="34">
        <v>299</v>
      </c>
      <c r="X23240" s="34">
        <v>261</v>
      </c>
      <c r="Y23240" s="34">
        <v>215</v>
      </c>
      <c r="Z23240" s="34">
        <v>292</v>
      </c>
      <c r="AA23240" s="34">
        <v>207</v>
      </c>
      <c r="AB23240" s="34">
        <v>267</v>
      </c>
      <c r="AC23240" s="34">
        <v>296</v>
      </c>
    </row>
    <row r="23241" spans="1:29" x14ac:dyDescent="0.2">
      <c r="A23241" s="34" t="s">
        <v>83734</v>
      </c>
      <c r="B23241" s="34">
        <v>84</v>
      </c>
      <c r="C23241" s="34">
        <v>125</v>
      </c>
      <c r="D23241" s="34">
        <v>164</v>
      </c>
      <c r="E23241" s="34">
        <v>140</v>
      </c>
      <c r="F23241" s="34">
        <v>132</v>
      </c>
      <c r="G23241" s="34">
        <v>139</v>
      </c>
      <c r="H23241" s="34">
        <v>96</v>
      </c>
      <c r="I23241" s="34">
        <v>97</v>
      </c>
      <c r="J23241" s="34">
        <v>129</v>
      </c>
      <c r="K23241" s="34">
        <v>130</v>
      </c>
      <c r="L23241" s="34">
        <v>94</v>
      </c>
      <c r="M23241" s="34">
        <v>110</v>
      </c>
      <c r="N23241" s="34">
        <v>127</v>
      </c>
      <c r="O23241" s="34">
        <v>119</v>
      </c>
      <c r="P23241" s="34">
        <v>120</v>
      </c>
      <c r="Q23241" s="34">
        <v>133</v>
      </c>
      <c r="R23241" s="34">
        <v>161</v>
      </c>
      <c r="S23241" s="34">
        <v>163</v>
      </c>
      <c r="T23241" s="34">
        <v>104</v>
      </c>
      <c r="U23241" s="34">
        <v>90</v>
      </c>
      <c r="V23241" s="34">
        <v>116</v>
      </c>
      <c r="W23241" s="34">
        <v>107</v>
      </c>
      <c r="X23241" s="34">
        <v>208</v>
      </c>
      <c r="Y23241" s="34">
        <v>133</v>
      </c>
      <c r="Z23241" s="34">
        <v>192</v>
      </c>
      <c r="AA23241" s="34">
        <v>183</v>
      </c>
      <c r="AB23241" s="34">
        <v>107</v>
      </c>
      <c r="AC23241" s="34">
        <v>179</v>
      </c>
    </row>
    <row r="23242" spans="1:29" x14ac:dyDescent="0.2">
      <c r="A23242" s="34" t="s">
        <v>83735</v>
      </c>
      <c r="B23242" s="34">
        <v>50</v>
      </c>
      <c r="C23242" s="34">
        <v>54</v>
      </c>
      <c r="D23242" s="34">
        <v>58</v>
      </c>
      <c r="E23242" s="34">
        <v>88</v>
      </c>
      <c r="F23242" s="34">
        <v>52</v>
      </c>
      <c r="G23242" s="34">
        <v>96</v>
      </c>
      <c r="H23242" s="34">
        <v>77</v>
      </c>
      <c r="I23242" s="34">
        <v>72</v>
      </c>
      <c r="J23242" s="34">
        <v>58</v>
      </c>
      <c r="K23242" s="34">
        <v>73</v>
      </c>
      <c r="L23242" s="34">
        <v>44</v>
      </c>
      <c r="M23242" s="34">
        <v>36</v>
      </c>
      <c r="N23242" s="34">
        <v>58</v>
      </c>
      <c r="O23242" s="34">
        <v>58</v>
      </c>
      <c r="P23242" s="34">
        <v>58</v>
      </c>
      <c r="Q23242" s="34">
        <v>80</v>
      </c>
      <c r="R23242" s="34">
        <v>79</v>
      </c>
      <c r="S23242" s="34">
        <v>82</v>
      </c>
      <c r="T23242" s="34">
        <v>41</v>
      </c>
      <c r="U23242" s="34">
        <v>47</v>
      </c>
      <c r="V23242" s="34">
        <v>78</v>
      </c>
      <c r="W23242" s="34">
        <v>60</v>
      </c>
      <c r="X23242" s="34">
        <v>56</v>
      </c>
      <c r="Y23242" s="34">
        <v>50</v>
      </c>
      <c r="Z23242" s="34">
        <v>53</v>
      </c>
      <c r="AA23242" s="34">
        <v>79</v>
      </c>
      <c r="AB23242" s="34">
        <v>72</v>
      </c>
      <c r="AC23242" s="34">
        <v>96</v>
      </c>
    </row>
    <row r="23243" spans="1:29" x14ac:dyDescent="0.2">
      <c r="A23243" s="34" t="s">
        <v>83736</v>
      </c>
      <c r="B23243" s="34">
        <v>113</v>
      </c>
      <c r="C23243" s="34">
        <v>86</v>
      </c>
      <c r="D23243" s="34">
        <v>130</v>
      </c>
      <c r="E23243" s="34">
        <v>99</v>
      </c>
      <c r="F23243" s="34">
        <v>132</v>
      </c>
      <c r="G23243" s="34">
        <v>85</v>
      </c>
      <c r="H23243" s="34">
        <v>91</v>
      </c>
      <c r="I23243" s="34">
        <v>103</v>
      </c>
      <c r="J23243" s="34">
        <v>79</v>
      </c>
      <c r="K23243" s="34">
        <v>78</v>
      </c>
      <c r="L23243" s="34">
        <v>81</v>
      </c>
      <c r="M23243" s="34">
        <v>104</v>
      </c>
      <c r="N23243" s="34">
        <v>88</v>
      </c>
      <c r="O23243" s="34">
        <v>72</v>
      </c>
      <c r="P23243" s="34">
        <v>93</v>
      </c>
      <c r="Q23243" s="34">
        <v>132</v>
      </c>
      <c r="R23243" s="34">
        <v>142</v>
      </c>
      <c r="S23243" s="34">
        <v>134</v>
      </c>
      <c r="T23243" s="34">
        <v>127</v>
      </c>
      <c r="U23243" s="34">
        <v>84</v>
      </c>
      <c r="V23243" s="34">
        <v>141</v>
      </c>
      <c r="W23243" s="34">
        <v>137</v>
      </c>
      <c r="X23243" s="34">
        <v>128</v>
      </c>
      <c r="Y23243" s="34">
        <v>100</v>
      </c>
      <c r="Z23243" s="34">
        <v>145</v>
      </c>
      <c r="AA23243" s="34">
        <v>138</v>
      </c>
      <c r="AB23243" s="34">
        <v>116</v>
      </c>
      <c r="AC23243" s="34">
        <v>183</v>
      </c>
    </row>
    <row r="23244" spans="1:29" x14ac:dyDescent="0.2">
      <c r="A23244" s="34" t="s">
        <v>83737</v>
      </c>
      <c r="B23244" s="34">
        <v>125</v>
      </c>
      <c r="C23244" s="34">
        <v>188</v>
      </c>
      <c r="D23244" s="34">
        <v>224</v>
      </c>
      <c r="E23244" s="34">
        <v>170</v>
      </c>
      <c r="F23244" s="34">
        <v>190</v>
      </c>
      <c r="G23244" s="34">
        <v>185</v>
      </c>
      <c r="H23244" s="34">
        <v>196</v>
      </c>
      <c r="I23244" s="34">
        <v>141</v>
      </c>
      <c r="J23244" s="34">
        <v>201</v>
      </c>
      <c r="K23244" s="34">
        <v>165</v>
      </c>
      <c r="L23244" s="34">
        <v>159</v>
      </c>
      <c r="M23244" s="34">
        <v>151</v>
      </c>
      <c r="N23244" s="34">
        <v>178</v>
      </c>
      <c r="O23244" s="34">
        <v>178</v>
      </c>
      <c r="P23244" s="34">
        <v>152</v>
      </c>
      <c r="Q23244" s="34">
        <v>231</v>
      </c>
      <c r="R23244" s="34">
        <v>229</v>
      </c>
      <c r="S23244" s="34">
        <v>218</v>
      </c>
      <c r="T23244" s="34">
        <v>188</v>
      </c>
      <c r="U23244" s="34">
        <v>177</v>
      </c>
      <c r="V23244" s="34">
        <v>207</v>
      </c>
      <c r="W23244" s="34">
        <v>256</v>
      </c>
      <c r="X23244" s="34">
        <v>234</v>
      </c>
      <c r="Y23244" s="34">
        <v>191</v>
      </c>
      <c r="Z23244" s="34">
        <v>229</v>
      </c>
      <c r="AA23244" s="34">
        <v>246</v>
      </c>
      <c r="AB23244" s="34">
        <v>227</v>
      </c>
      <c r="AC23244" s="34">
        <v>298</v>
      </c>
    </row>
    <row r="23245" spans="1:29" x14ac:dyDescent="0.2">
      <c r="A23245" s="34" t="s">
        <v>83738</v>
      </c>
      <c r="B23245" s="34">
        <v>55</v>
      </c>
      <c r="C23245" s="34">
        <v>34</v>
      </c>
      <c r="D23245" s="34">
        <v>53</v>
      </c>
      <c r="E23245" s="34">
        <v>35</v>
      </c>
      <c r="F23245" s="34">
        <v>32</v>
      </c>
      <c r="G23245" s="34">
        <v>36</v>
      </c>
      <c r="H23245" s="34">
        <v>30</v>
      </c>
      <c r="I23245" s="34">
        <v>35</v>
      </c>
      <c r="J23245" s="34">
        <v>31</v>
      </c>
      <c r="K23245" s="34">
        <v>62</v>
      </c>
      <c r="L23245" s="34">
        <v>25</v>
      </c>
      <c r="M23245" s="34">
        <v>25</v>
      </c>
      <c r="N23245" s="34">
        <v>33</v>
      </c>
      <c r="O23245" s="34">
        <v>29</v>
      </c>
      <c r="P23245" s="34">
        <v>24</v>
      </c>
      <c r="Q23245" s="34">
        <v>51</v>
      </c>
      <c r="R23245" s="34">
        <v>59</v>
      </c>
      <c r="S23245" s="34">
        <v>29</v>
      </c>
      <c r="T23245" s="34">
        <v>16</v>
      </c>
      <c r="U23245" s="34">
        <v>39</v>
      </c>
      <c r="V23245" s="34">
        <v>29</v>
      </c>
      <c r="W23245" s="34">
        <v>31</v>
      </c>
      <c r="X23245" s="34">
        <v>52</v>
      </c>
      <c r="Y23245" s="34">
        <v>32</v>
      </c>
      <c r="Z23245" s="34">
        <v>38</v>
      </c>
      <c r="AA23245" s="34">
        <v>56</v>
      </c>
      <c r="AB23245" s="34">
        <v>23</v>
      </c>
      <c r="AC23245" s="34">
        <v>67</v>
      </c>
    </row>
    <row r="23246" spans="1:29" x14ac:dyDescent="0.2">
      <c r="A23246" s="34" t="s">
        <v>83739</v>
      </c>
      <c r="B23246" s="34">
        <v>101</v>
      </c>
      <c r="C23246" s="34">
        <v>120</v>
      </c>
      <c r="D23246" s="34">
        <v>140</v>
      </c>
      <c r="E23246" s="34">
        <v>129</v>
      </c>
      <c r="F23246" s="34">
        <v>138</v>
      </c>
      <c r="G23246" s="34">
        <v>114</v>
      </c>
      <c r="H23246" s="34">
        <v>134</v>
      </c>
      <c r="I23246" s="34">
        <v>98</v>
      </c>
      <c r="J23246" s="34">
        <v>92</v>
      </c>
      <c r="K23246" s="34">
        <v>119</v>
      </c>
      <c r="L23246" s="34">
        <v>88</v>
      </c>
      <c r="M23246" s="34">
        <v>80</v>
      </c>
      <c r="N23246" s="34">
        <v>95</v>
      </c>
      <c r="O23246" s="34">
        <v>114</v>
      </c>
      <c r="P23246" s="34">
        <v>95</v>
      </c>
      <c r="Q23246" s="34">
        <v>120</v>
      </c>
      <c r="R23246" s="34">
        <v>146</v>
      </c>
      <c r="S23246" s="34">
        <v>136</v>
      </c>
      <c r="T23246" s="34">
        <v>139</v>
      </c>
      <c r="U23246" s="34">
        <v>92</v>
      </c>
      <c r="V23246" s="34">
        <v>144</v>
      </c>
      <c r="W23246" s="34">
        <v>89</v>
      </c>
      <c r="X23246" s="34">
        <v>180</v>
      </c>
      <c r="Y23246" s="34">
        <v>110</v>
      </c>
      <c r="Z23246" s="34">
        <v>112</v>
      </c>
      <c r="AA23246" s="34">
        <v>167</v>
      </c>
      <c r="AB23246" s="34">
        <v>117</v>
      </c>
      <c r="AC23246" s="34">
        <v>175</v>
      </c>
    </row>
    <row r="23247" spans="1:29" x14ac:dyDescent="0.2">
      <c r="A23247" s="34" t="s">
        <v>83740</v>
      </c>
      <c r="B23247" s="34">
        <v>41</v>
      </c>
      <c r="C23247" s="34">
        <v>21</v>
      </c>
      <c r="D23247" s="34">
        <v>27</v>
      </c>
      <c r="E23247" s="34">
        <v>37</v>
      </c>
      <c r="F23247" s="34">
        <v>18</v>
      </c>
      <c r="G23247" s="34">
        <v>47</v>
      </c>
      <c r="H23247" s="34">
        <v>15</v>
      </c>
      <c r="I23247" s="34">
        <v>33</v>
      </c>
      <c r="J23247" s="34">
        <v>18</v>
      </c>
      <c r="K23247" s="34">
        <v>34</v>
      </c>
      <c r="L23247" s="34">
        <v>24</v>
      </c>
      <c r="M23247" s="34">
        <v>43</v>
      </c>
      <c r="N23247" s="34">
        <v>26</v>
      </c>
      <c r="O23247" s="34">
        <v>31</v>
      </c>
      <c r="P23247" s="34">
        <v>29</v>
      </c>
      <c r="Q23247" s="34">
        <v>44</v>
      </c>
      <c r="R23247" s="34">
        <v>39</v>
      </c>
      <c r="S23247" s="34">
        <v>39</v>
      </c>
      <c r="T23247" s="34">
        <v>44</v>
      </c>
      <c r="U23247" s="34">
        <v>21</v>
      </c>
      <c r="V23247" s="34">
        <v>49</v>
      </c>
      <c r="W23247" s="34">
        <v>33</v>
      </c>
      <c r="X23247" s="34">
        <v>36</v>
      </c>
      <c r="Y23247" s="34">
        <v>45</v>
      </c>
      <c r="Z23247" s="34">
        <v>35</v>
      </c>
      <c r="AA23247" s="34">
        <v>26</v>
      </c>
      <c r="AB23247" s="34">
        <v>57</v>
      </c>
      <c r="AC23247" s="34">
        <v>57</v>
      </c>
    </row>
    <row r="23248" spans="1:29" x14ac:dyDescent="0.2">
      <c r="A23248" s="34" t="s">
        <v>83741</v>
      </c>
      <c r="B23248" s="34">
        <v>110</v>
      </c>
      <c r="C23248" s="34">
        <v>81</v>
      </c>
      <c r="D23248" s="34">
        <v>116</v>
      </c>
      <c r="E23248" s="34">
        <v>82</v>
      </c>
      <c r="F23248" s="34">
        <v>105</v>
      </c>
      <c r="G23248" s="34">
        <v>63</v>
      </c>
      <c r="H23248" s="34">
        <v>94</v>
      </c>
      <c r="I23248" s="34">
        <v>93</v>
      </c>
      <c r="J23248" s="34">
        <v>103</v>
      </c>
      <c r="K23248" s="34">
        <v>73</v>
      </c>
      <c r="L23248" s="34">
        <v>89</v>
      </c>
      <c r="M23248" s="34">
        <v>94</v>
      </c>
      <c r="N23248" s="34">
        <v>71</v>
      </c>
      <c r="O23248" s="34">
        <v>72</v>
      </c>
      <c r="P23248" s="34">
        <v>93</v>
      </c>
      <c r="Q23248" s="34">
        <v>122</v>
      </c>
      <c r="R23248" s="34">
        <v>83</v>
      </c>
      <c r="S23248" s="34">
        <v>96</v>
      </c>
      <c r="T23248" s="34">
        <v>80</v>
      </c>
      <c r="U23248" s="34">
        <v>94</v>
      </c>
      <c r="V23248" s="34">
        <v>122</v>
      </c>
      <c r="W23248" s="34">
        <v>136</v>
      </c>
      <c r="X23248" s="34">
        <v>103</v>
      </c>
      <c r="Y23248" s="34">
        <v>116</v>
      </c>
      <c r="Z23248" s="34">
        <v>115</v>
      </c>
      <c r="AA23248" s="34">
        <v>123</v>
      </c>
      <c r="AB23248" s="34">
        <v>134</v>
      </c>
      <c r="AC23248" s="34">
        <v>161</v>
      </c>
    </row>
    <row r="23249" spans="1:29" x14ac:dyDescent="0.2">
      <c r="A23249" s="34" t="s">
        <v>83742</v>
      </c>
      <c r="B23249" s="34">
        <v>123</v>
      </c>
      <c r="C23249" s="34">
        <v>179</v>
      </c>
      <c r="D23249" s="34">
        <v>217</v>
      </c>
      <c r="E23249" s="34">
        <v>233</v>
      </c>
      <c r="F23249" s="34">
        <v>231</v>
      </c>
      <c r="G23249" s="34">
        <v>198</v>
      </c>
      <c r="H23249" s="34">
        <v>260</v>
      </c>
      <c r="I23249" s="34">
        <v>166</v>
      </c>
      <c r="J23249" s="34">
        <v>221</v>
      </c>
      <c r="K23249" s="34">
        <v>222</v>
      </c>
      <c r="L23249" s="34">
        <v>176</v>
      </c>
      <c r="M23249" s="34">
        <v>200</v>
      </c>
      <c r="N23249" s="34">
        <v>187</v>
      </c>
      <c r="O23249" s="34">
        <v>211</v>
      </c>
      <c r="P23249" s="34">
        <v>186</v>
      </c>
      <c r="Q23249" s="34">
        <v>303</v>
      </c>
      <c r="R23249" s="34">
        <v>252</v>
      </c>
      <c r="S23249" s="34">
        <v>293</v>
      </c>
      <c r="T23249" s="34">
        <v>255</v>
      </c>
      <c r="U23249" s="34">
        <v>247</v>
      </c>
      <c r="V23249" s="34">
        <v>263</v>
      </c>
      <c r="W23249" s="34">
        <v>402</v>
      </c>
      <c r="X23249" s="34">
        <v>241</v>
      </c>
      <c r="Y23249" s="34">
        <v>309</v>
      </c>
      <c r="Z23249" s="34">
        <v>253</v>
      </c>
      <c r="AA23249" s="34">
        <v>342</v>
      </c>
      <c r="AB23249" s="34">
        <v>268</v>
      </c>
      <c r="AC23249" s="34">
        <v>364</v>
      </c>
    </row>
    <row r="23250" spans="1:29" x14ac:dyDescent="0.2">
      <c r="A23250" s="34" t="s">
        <v>83743</v>
      </c>
      <c r="B23250" s="34">
        <v>41</v>
      </c>
      <c r="C23250" s="34">
        <v>29</v>
      </c>
      <c r="D23250" s="34">
        <v>28</v>
      </c>
      <c r="E23250" s="34">
        <v>49</v>
      </c>
      <c r="F23250" s="34">
        <v>49</v>
      </c>
      <c r="G23250" s="34">
        <v>50</v>
      </c>
      <c r="H23250" s="34">
        <v>37</v>
      </c>
      <c r="I23250" s="34">
        <v>33</v>
      </c>
      <c r="J23250" s="34">
        <v>27</v>
      </c>
      <c r="K23250" s="34">
        <v>47</v>
      </c>
      <c r="L23250" s="34">
        <v>14</v>
      </c>
      <c r="M23250" s="34">
        <v>29</v>
      </c>
      <c r="N23250" s="34">
        <v>28</v>
      </c>
      <c r="O23250" s="34">
        <v>26</v>
      </c>
      <c r="P23250" s="34">
        <v>35</v>
      </c>
      <c r="Q23250" s="34">
        <v>32</v>
      </c>
      <c r="R23250" s="34">
        <v>30</v>
      </c>
      <c r="S23250" s="34">
        <v>43</v>
      </c>
      <c r="T23250" s="34">
        <v>25</v>
      </c>
      <c r="U23250" s="34">
        <v>29</v>
      </c>
      <c r="V23250" s="34">
        <v>38</v>
      </c>
      <c r="W23250" s="34">
        <v>31</v>
      </c>
      <c r="X23250" s="34">
        <v>51</v>
      </c>
      <c r="Y23250" s="34">
        <v>27</v>
      </c>
      <c r="Z23250" s="34">
        <v>53</v>
      </c>
      <c r="AA23250" s="34">
        <v>44</v>
      </c>
      <c r="AB23250" s="34">
        <v>25</v>
      </c>
      <c r="AC23250" s="34">
        <v>46</v>
      </c>
    </row>
    <row r="23251" spans="1:29" x14ac:dyDescent="0.2">
      <c r="A23251" s="34" t="s">
        <v>83744</v>
      </c>
      <c r="B23251" s="34">
        <v>106</v>
      </c>
      <c r="C23251" s="34">
        <v>80</v>
      </c>
      <c r="D23251" s="34">
        <v>127</v>
      </c>
      <c r="E23251" s="34">
        <v>76</v>
      </c>
      <c r="F23251" s="34">
        <v>96</v>
      </c>
      <c r="G23251" s="34">
        <v>69</v>
      </c>
      <c r="H23251" s="34">
        <v>93</v>
      </c>
      <c r="I23251" s="34">
        <v>74</v>
      </c>
      <c r="J23251" s="34">
        <v>92</v>
      </c>
      <c r="K23251" s="34">
        <v>112</v>
      </c>
      <c r="L23251" s="34">
        <v>108</v>
      </c>
      <c r="M23251" s="34">
        <v>80</v>
      </c>
      <c r="N23251" s="34">
        <v>88</v>
      </c>
      <c r="O23251" s="34">
        <v>75</v>
      </c>
      <c r="P23251" s="34">
        <v>87</v>
      </c>
      <c r="Q23251" s="34">
        <v>130</v>
      </c>
      <c r="R23251" s="34">
        <v>139</v>
      </c>
      <c r="S23251" s="34">
        <v>115</v>
      </c>
      <c r="T23251" s="34">
        <v>140</v>
      </c>
      <c r="U23251" s="34">
        <v>67</v>
      </c>
      <c r="V23251" s="34">
        <v>111</v>
      </c>
      <c r="W23251" s="34">
        <v>110</v>
      </c>
      <c r="X23251" s="34">
        <v>177</v>
      </c>
      <c r="Y23251" s="34">
        <v>95</v>
      </c>
      <c r="Z23251" s="34">
        <v>156</v>
      </c>
      <c r="AA23251" s="34">
        <v>87</v>
      </c>
      <c r="AB23251" s="34">
        <v>138</v>
      </c>
      <c r="AC23251" s="34">
        <v>110</v>
      </c>
    </row>
    <row r="23252" spans="1:29" x14ac:dyDescent="0.2">
      <c r="A23252" s="34" t="s">
        <v>83745</v>
      </c>
      <c r="B23252" s="34">
        <v>111</v>
      </c>
      <c r="C23252" s="34">
        <v>108</v>
      </c>
      <c r="D23252" s="34">
        <v>165</v>
      </c>
      <c r="E23252" s="34">
        <v>120</v>
      </c>
      <c r="F23252" s="34">
        <v>151</v>
      </c>
      <c r="G23252" s="34">
        <v>97</v>
      </c>
      <c r="H23252" s="34">
        <v>147</v>
      </c>
      <c r="I23252" s="34">
        <v>131</v>
      </c>
      <c r="J23252" s="34">
        <v>132</v>
      </c>
      <c r="K23252" s="34">
        <v>116</v>
      </c>
      <c r="L23252" s="34">
        <v>104</v>
      </c>
      <c r="M23252" s="34">
        <v>123</v>
      </c>
      <c r="N23252" s="34">
        <v>126</v>
      </c>
      <c r="O23252" s="34">
        <v>92</v>
      </c>
      <c r="P23252" s="34">
        <v>105</v>
      </c>
      <c r="Q23252" s="34">
        <v>155</v>
      </c>
      <c r="R23252" s="34">
        <v>214</v>
      </c>
      <c r="S23252" s="34">
        <v>141</v>
      </c>
      <c r="T23252" s="34">
        <v>142</v>
      </c>
      <c r="U23252" s="34">
        <v>86</v>
      </c>
      <c r="V23252" s="34">
        <v>171</v>
      </c>
      <c r="W23252" s="34">
        <v>170</v>
      </c>
      <c r="X23252" s="34">
        <v>160</v>
      </c>
      <c r="Y23252" s="34">
        <v>129</v>
      </c>
      <c r="Z23252" s="34">
        <v>159</v>
      </c>
      <c r="AA23252" s="34">
        <v>131</v>
      </c>
      <c r="AB23252" s="34">
        <v>188</v>
      </c>
      <c r="AC23252" s="34">
        <v>167</v>
      </c>
    </row>
    <row r="23253" spans="1:29" x14ac:dyDescent="0.2">
      <c r="A23253" s="34" t="s">
        <v>83746</v>
      </c>
      <c r="B23253" s="34">
        <v>163</v>
      </c>
      <c r="C23253" s="34">
        <v>195</v>
      </c>
      <c r="D23253" s="34">
        <v>179</v>
      </c>
      <c r="E23253" s="34">
        <v>279</v>
      </c>
      <c r="F23253" s="34">
        <v>187</v>
      </c>
      <c r="G23253" s="34">
        <v>175</v>
      </c>
      <c r="H23253" s="34">
        <v>186</v>
      </c>
      <c r="I23253" s="34">
        <v>181</v>
      </c>
      <c r="J23253" s="34">
        <v>216</v>
      </c>
      <c r="K23253" s="34">
        <v>237</v>
      </c>
      <c r="L23253" s="34">
        <v>157</v>
      </c>
      <c r="M23253" s="34">
        <v>208</v>
      </c>
      <c r="N23253" s="34">
        <v>153</v>
      </c>
      <c r="O23253" s="34">
        <v>182</v>
      </c>
      <c r="P23253" s="34">
        <v>173</v>
      </c>
      <c r="Q23253" s="34">
        <v>316</v>
      </c>
      <c r="R23253" s="34">
        <v>244</v>
      </c>
      <c r="S23253" s="34">
        <v>244</v>
      </c>
      <c r="T23253" s="34">
        <v>196</v>
      </c>
      <c r="U23253" s="34">
        <v>212</v>
      </c>
      <c r="V23253" s="34">
        <v>200</v>
      </c>
      <c r="W23253" s="34">
        <v>286</v>
      </c>
      <c r="X23253" s="34">
        <v>296</v>
      </c>
      <c r="Y23253" s="34">
        <v>225</v>
      </c>
      <c r="Z23253" s="34">
        <v>225</v>
      </c>
      <c r="AA23253" s="34">
        <v>305</v>
      </c>
      <c r="AB23253" s="34">
        <v>171</v>
      </c>
      <c r="AC23253" s="34">
        <v>356</v>
      </c>
    </row>
    <row r="23254" spans="1:29" x14ac:dyDescent="0.2">
      <c r="A23254" s="34" t="s">
        <v>83747</v>
      </c>
      <c r="B23254" s="34">
        <v>27</v>
      </c>
      <c r="C23254" s="34">
        <v>30</v>
      </c>
      <c r="D23254" s="34">
        <v>41</v>
      </c>
      <c r="E23254" s="34">
        <v>44</v>
      </c>
      <c r="F23254" s="34">
        <v>38</v>
      </c>
      <c r="G23254" s="34">
        <v>19</v>
      </c>
      <c r="H23254" s="34">
        <v>15</v>
      </c>
      <c r="I23254" s="34">
        <v>22</v>
      </c>
      <c r="J23254" s="34">
        <v>29</v>
      </c>
      <c r="K23254" s="34">
        <v>21</v>
      </c>
      <c r="L23254" s="34">
        <v>18</v>
      </c>
      <c r="M23254" s="34">
        <v>25</v>
      </c>
      <c r="N23254" s="34">
        <v>30</v>
      </c>
      <c r="O23254" s="34">
        <v>21</v>
      </c>
      <c r="P23254" s="34">
        <v>29</v>
      </c>
      <c r="Q23254" s="34">
        <v>30</v>
      </c>
      <c r="R23254" s="34">
        <v>30</v>
      </c>
      <c r="S23254" s="34">
        <v>25</v>
      </c>
      <c r="T23254" s="34">
        <v>22</v>
      </c>
      <c r="U23254" s="34">
        <v>21</v>
      </c>
      <c r="V23254" s="34">
        <v>43</v>
      </c>
      <c r="W23254" s="34">
        <v>34</v>
      </c>
      <c r="X23254" s="34">
        <v>33</v>
      </c>
      <c r="Y23254" s="34">
        <v>34</v>
      </c>
      <c r="Z23254" s="34">
        <v>26</v>
      </c>
      <c r="AA23254" s="34">
        <v>25</v>
      </c>
      <c r="AB23254" s="34">
        <v>36</v>
      </c>
      <c r="AC23254" s="34">
        <v>46</v>
      </c>
    </row>
    <row r="23255" spans="1:29" x14ac:dyDescent="0.2">
      <c r="A23255" s="34" t="s">
        <v>83748</v>
      </c>
      <c r="B23255" s="34">
        <v>118</v>
      </c>
      <c r="C23255" s="34">
        <v>142</v>
      </c>
      <c r="D23255" s="34">
        <v>130</v>
      </c>
      <c r="E23255" s="34">
        <v>161</v>
      </c>
      <c r="F23255" s="34">
        <v>184</v>
      </c>
      <c r="G23255" s="34">
        <v>160</v>
      </c>
      <c r="H23255" s="34">
        <v>140</v>
      </c>
      <c r="I23255" s="34">
        <v>123</v>
      </c>
      <c r="J23255" s="34">
        <v>131</v>
      </c>
      <c r="K23255" s="34">
        <v>152</v>
      </c>
      <c r="L23255" s="34">
        <v>148</v>
      </c>
      <c r="M23255" s="34">
        <v>133</v>
      </c>
      <c r="N23255" s="34">
        <v>136</v>
      </c>
      <c r="O23255" s="34">
        <v>128</v>
      </c>
      <c r="P23255" s="34">
        <v>179</v>
      </c>
      <c r="Q23255" s="34">
        <v>205</v>
      </c>
      <c r="R23255" s="34">
        <v>183</v>
      </c>
      <c r="S23255" s="34">
        <v>189</v>
      </c>
      <c r="T23255" s="34">
        <v>230</v>
      </c>
      <c r="U23255" s="34">
        <v>187</v>
      </c>
      <c r="V23255" s="34">
        <v>190</v>
      </c>
      <c r="W23255" s="34">
        <v>194</v>
      </c>
      <c r="X23255" s="34">
        <v>186</v>
      </c>
      <c r="Y23255" s="34">
        <v>222</v>
      </c>
      <c r="Z23255" s="34">
        <v>179</v>
      </c>
      <c r="AA23255" s="34">
        <v>194</v>
      </c>
      <c r="AB23255" s="34">
        <v>231</v>
      </c>
      <c r="AC23255" s="34">
        <v>275</v>
      </c>
    </row>
    <row r="23256" spans="1:29" x14ac:dyDescent="0.2">
      <c r="A23256" s="34" t="s">
        <v>83749</v>
      </c>
      <c r="B23256" s="34">
        <v>50</v>
      </c>
      <c r="C23256" s="34">
        <v>18</v>
      </c>
      <c r="D23256" s="34">
        <v>40</v>
      </c>
      <c r="E23256" s="34">
        <v>28</v>
      </c>
      <c r="F23256" s="34">
        <v>27</v>
      </c>
      <c r="G23256" s="34">
        <v>35</v>
      </c>
      <c r="H23256" s="34">
        <v>68</v>
      </c>
      <c r="I23256" s="34">
        <v>23</v>
      </c>
      <c r="J23256" s="34">
        <v>52</v>
      </c>
      <c r="K23256" s="34">
        <v>41</v>
      </c>
      <c r="L23256" s="34">
        <v>35</v>
      </c>
      <c r="M23256" s="34">
        <v>36</v>
      </c>
      <c r="N23256" s="34">
        <v>41</v>
      </c>
      <c r="O23256" s="34">
        <v>37</v>
      </c>
      <c r="P23256" s="34">
        <v>51</v>
      </c>
      <c r="Q23256" s="34">
        <v>57</v>
      </c>
      <c r="R23256" s="34">
        <v>60</v>
      </c>
      <c r="S23256" s="34">
        <v>38</v>
      </c>
      <c r="T23256" s="34">
        <v>36</v>
      </c>
      <c r="U23256" s="34">
        <v>41</v>
      </c>
      <c r="V23256" s="34">
        <v>43</v>
      </c>
      <c r="W23256" s="34">
        <v>68</v>
      </c>
      <c r="X23256" s="34">
        <v>83</v>
      </c>
      <c r="Y23256" s="34">
        <v>46</v>
      </c>
      <c r="Z23256" s="34">
        <v>35</v>
      </c>
      <c r="AA23256" s="34">
        <v>48</v>
      </c>
      <c r="AB23256" s="34">
        <v>71</v>
      </c>
      <c r="AC23256" s="34">
        <v>76</v>
      </c>
    </row>
    <row r="23257" spans="1:29" x14ac:dyDescent="0.2">
      <c r="A23257" s="34" t="s">
        <v>83750</v>
      </c>
      <c r="B23257" s="34">
        <v>81</v>
      </c>
      <c r="C23257" s="34">
        <v>68</v>
      </c>
      <c r="D23257" s="34">
        <v>96</v>
      </c>
      <c r="E23257" s="34">
        <v>89</v>
      </c>
      <c r="F23257" s="34">
        <v>80</v>
      </c>
      <c r="G23257" s="34">
        <v>95</v>
      </c>
      <c r="H23257" s="34">
        <v>69</v>
      </c>
      <c r="I23257" s="34">
        <v>100</v>
      </c>
      <c r="J23257" s="34">
        <v>53</v>
      </c>
      <c r="K23257" s="34">
        <v>106</v>
      </c>
      <c r="L23257" s="34">
        <v>47</v>
      </c>
      <c r="M23257" s="34">
        <v>64</v>
      </c>
      <c r="N23257" s="34">
        <v>49</v>
      </c>
      <c r="O23257" s="34">
        <v>68</v>
      </c>
      <c r="P23257" s="34">
        <v>81</v>
      </c>
      <c r="Q23257" s="34">
        <v>73</v>
      </c>
      <c r="R23257" s="34">
        <v>78</v>
      </c>
      <c r="S23257" s="34">
        <v>99</v>
      </c>
      <c r="T23257" s="34">
        <v>68</v>
      </c>
      <c r="U23257" s="34">
        <v>57</v>
      </c>
      <c r="V23257" s="34">
        <v>110</v>
      </c>
      <c r="W23257" s="34">
        <v>90</v>
      </c>
      <c r="X23257" s="34">
        <v>107</v>
      </c>
      <c r="Y23257" s="34">
        <v>67</v>
      </c>
      <c r="Z23257" s="34">
        <v>90</v>
      </c>
      <c r="AA23257" s="34">
        <v>75</v>
      </c>
      <c r="AB23257" s="34">
        <v>97</v>
      </c>
      <c r="AC23257" s="34">
        <v>136</v>
      </c>
    </row>
    <row r="23258" spans="1:29" x14ac:dyDescent="0.2">
      <c r="A23258" s="34" t="s">
        <v>83751</v>
      </c>
      <c r="B23258" s="34">
        <v>157</v>
      </c>
      <c r="C23258" s="34">
        <v>238</v>
      </c>
      <c r="D23258" s="34">
        <v>222</v>
      </c>
      <c r="E23258" s="34">
        <v>249</v>
      </c>
      <c r="F23258" s="34">
        <v>224</v>
      </c>
      <c r="G23258" s="34">
        <v>220</v>
      </c>
      <c r="H23258" s="34">
        <v>292</v>
      </c>
      <c r="I23258" s="34">
        <v>158</v>
      </c>
      <c r="J23258" s="34">
        <v>142</v>
      </c>
      <c r="K23258" s="34">
        <v>223</v>
      </c>
      <c r="L23258" s="34">
        <v>198</v>
      </c>
      <c r="M23258" s="34">
        <v>161</v>
      </c>
      <c r="N23258" s="34">
        <v>181</v>
      </c>
      <c r="O23258" s="34">
        <v>213</v>
      </c>
      <c r="P23258" s="34">
        <v>180</v>
      </c>
      <c r="Q23258" s="34">
        <v>236</v>
      </c>
      <c r="R23258" s="34">
        <v>246</v>
      </c>
      <c r="S23258" s="34">
        <v>247</v>
      </c>
      <c r="T23258" s="34">
        <v>213</v>
      </c>
      <c r="U23258" s="34">
        <v>228</v>
      </c>
      <c r="V23258" s="34">
        <v>250</v>
      </c>
      <c r="W23258" s="34">
        <v>302</v>
      </c>
      <c r="X23258" s="34">
        <v>224</v>
      </c>
      <c r="Y23258" s="34">
        <v>208</v>
      </c>
      <c r="Z23258" s="34">
        <v>215</v>
      </c>
      <c r="AA23258" s="34">
        <v>290</v>
      </c>
      <c r="AB23258" s="34">
        <v>278</v>
      </c>
      <c r="AC23258" s="34">
        <v>360</v>
      </c>
    </row>
    <row r="23259" spans="1:29" x14ac:dyDescent="0.2">
      <c r="A23259" s="34" t="s">
        <v>83752</v>
      </c>
      <c r="B23259" s="34">
        <v>56</v>
      </c>
      <c r="C23259" s="34">
        <v>50</v>
      </c>
      <c r="D23259" s="34">
        <v>73</v>
      </c>
      <c r="E23259" s="34">
        <v>73</v>
      </c>
      <c r="F23259" s="34">
        <v>53</v>
      </c>
      <c r="G23259" s="34">
        <v>48</v>
      </c>
      <c r="H23259" s="34">
        <v>77</v>
      </c>
      <c r="I23259" s="34">
        <v>61</v>
      </c>
      <c r="J23259" s="34">
        <v>60</v>
      </c>
      <c r="K23259" s="34">
        <v>76</v>
      </c>
      <c r="L23259" s="34">
        <v>54</v>
      </c>
      <c r="M23259" s="34">
        <v>62</v>
      </c>
      <c r="N23259" s="34">
        <v>60</v>
      </c>
      <c r="O23259" s="34">
        <v>39</v>
      </c>
      <c r="P23259" s="34">
        <v>56</v>
      </c>
      <c r="Q23259" s="34">
        <v>58</v>
      </c>
      <c r="R23259" s="34">
        <v>68</v>
      </c>
      <c r="S23259" s="34">
        <v>61</v>
      </c>
      <c r="T23259" s="34">
        <v>71</v>
      </c>
      <c r="U23259" s="34">
        <v>57</v>
      </c>
      <c r="V23259" s="34">
        <v>64</v>
      </c>
      <c r="W23259" s="34">
        <v>68</v>
      </c>
      <c r="X23259" s="34">
        <v>107</v>
      </c>
      <c r="Y23259" s="34">
        <v>53</v>
      </c>
      <c r="Z23259" s="34">
        <v>73</v>
      </c>
      <c r="AA23259" s="34">
        <v>73</v>
      </c>
      <c r="AB23259" s="34">
        <v>73</v>
      </c>
      <c r="AC23259" s="34">
        <v>84</v>
      </c>
    </row>
    <row r="23260" spans="1:29" x14ac:dyDescent="0.2">
      <c r="A23260" s="34" t="s">
        <v>83753</v>
      </c>
      <c r="B23260" s="34">
        <v>140</v>
      </c>
      <c r="C23260" s="34">
        <v>190</v>
      </c>
      <c r="D23260" s="34">
        <v>261</v>
      </c>
      <c r="E23260" s="34">
        <v>219</v>
      </c>
      <c r="F23260" s="34">
        <v>262</v>
      </c>
      <c r="G23260" s="34">
        <v>218</v>
      </c>
      <c r="H23260" s="34">
        <v>238</v>
      </c>
      <c r="I23260" s="34">
        <v>213</v>
      </c>
      <c r="J23260" s="34">
        <v>244</v>
      </c>
      <c r="K23260" s="34">
        <v>240</v>
      </c>
      <c r="L23260" s="34">
        <v>234</v>
      </c>
      <c r="M23260" s="34">
        <v>209</v>
      </c>
      <c r="N23260" s="34">
        <v>245</v>
      </c>
      <c r="O23260" s="34">
        <v>286</v>
      </c>
      <c r="P23260" s="34">
        <v>286</v>
      </c>
      <c r="Q23260" s="34">
        <v>369</v>
      </c>
      <c r="R23260" s="34">
        <v>365</v>
      </c>
      <c r="S23260" s="34">
        <v>280</v>
      </c>
      <c r="T23260" s="34">
        <v>326</v>
      </c>
      <c r="U23260" s="34">
        <v>268</v>
      </c>
      <c r="V23260" s="34">
        <v>312</v>
      </c>
      <c r="W23260" s="34">
        <v>357</v>
      </c>
      <c r="X23260" s="34">
        <v>348</v>
      </c>
      <c r="Y23260" s="34">
        <v>251</v>
      </c>
      <c r="Z23260" s="34">
        <v>254</v>
      </c>
      <c r="AA23260" s="34">
        <v>255</v>
      </c>
      <c r="AB23260" s="34">
        <v>364</v>
      </c>
      <c r="AC23260" s="34">
        <v>369</v>
      </c>
    </row>
    <row r="23261" spans="1:29" x14ac:dyDescent="0.2">
      <c r="A23261" s="34" t="s">
        <v>83754</v>
      </c>
      <c r="B23261" s="34">
        <v>138</v>
      </c>
      <c r="C23261" s="34">
        <v>148</v>
      </c>
      <c r="D23261" s="34">
        <v>115</v>
      </c>
      <c r="E23261" s="34">
        <v>120</v>
      </c>
      <c r="F23261" s="34">
        <v>117</v>
      </c>
      <c r="G23261" s="34">
        <v>144</v>
      </c>
      <c r="H23261" s="34">
        <v>123</v>
      </c>
      <c r="I23261" s="34">
        <v>184</v>
      </c>
      <c r="J23261" s="34">
        <v>92</v>
      </c>
      <c r="K23261" s="34">
        <v>142</v>
      </c>
      <c r="L23261" s="34">
        <v>89</v>
      </c>
      <c r="M23261" s="34">
        <v>126</v>
      </c>
      <c r="N23261" s="34">
        <v>79</v>
      </c>
      <c r="O23261" s="34">
        <v>131</v>
      </c>
      <c r="P23261" s="34">
        <v>106</v>
      </c>
      <c r="Q23261" s="34">
        <v>188</v>
      </c>
      <c r="R23261" s="34">
        <v>168</v>
      </c>
      <c r="S23261" s="34">
        <v>184</v>
      </c>
      <c r="T23261" s="34">
        <v>154</v>
      </c>
      <c r="U23261" s="34">
        <v>168</v>
      </c>
      <c r="V23261" s="34">
        <v>124</v>
      </c>
      <c r="W23261" s="34">
        <v>183</v>
      </c>
      <c r="X23261" s="34">
        <v>157</v>
      </c>
      <c r="Y23261" s="34">
        <v>148</v>
      </c>
      <c r="Z23261" s="34">
        <v>117</v>
      </c>
      <c r="AA23261" s="34">
        <v>176</v>
      </c>
      <c r="AB23261" s="34">
        <v>159</v>
      </c>
      <c r="AC23261" s="34">
        <v>209</v>
      </c>
    </row>
    <row r="23262" spans="1:29" x14ac:dyDescent="0.2">
      <c r="A23262" s="34" t="s">
        <v>83755</v>
      </c>
      <c r="B23262" s="34">
        <v>69</v>
      </c>
      <c r="C23262" s="34">
        <v>78</v>
      </c>
      <c r="D23262" s="34">
        <v>110</v>
      </c>
      <c r="E23262" s="34">
        <v>90</v>
      </c>
      <c r="F23262" s="34">
        <v>88</v>
      </c>
      <c r="G23262" s="34">
        <v>65</v>
      </c>
      <c r="H23262" s="34">
        <v>64</v>
      </c>
      <c r="I23262" s="34">
        <v>72</v>
      </c>
      <c r="J23262" s="34">
        <v>96</v>
      </c>
      <c r="K23262" s="34">
        <v>97</v>
      </c>
      <c r="L23262" s="34">
        <v>55</v>
      </c>
      <c r="M23262" s="34">
        <v>102</v>
      </c>
      <c r="N23262" s="34">
        <v>103</v>
      </c>
      <c r="O23262" s="34">
        <v>85</v>
      </c>
      <c r="P23262" s="34">
        <v>74</v>
      </c>
      <c r="Q23262" s="34">
        <v>123</v>
      </c>
      <c r="R23262" s="34">
        <v>125</v>
      </c>
      <c r="S23262" s="34">
        <v>112</v>
      </c>
      <c r="T23262" s="34">
        <v>88</v>
      </c>
      <c r="U23262" s="34">
        <v>84</v>
      </c>
      <c r="V23262" s="34">
        <v>86</v>
      </c>
      <c r="W23262" s="34">
        <v>134</v>
      </c>
      <c r="X23262" s="34">
        <v>129</v>
      </c>
      <c r="Y23262" s="34">
        <v>95</v>
      </c>
      <c r="Z23262" s="34">
        <v>137</v>
      </c>
      <c r="AA23262" s="34">
        <v>141</v>
      </c>
      <c r="AB23262" s="34">
        <v>94</v>
      </c>
      <c r="AC23262" s="34">
        <v>166</v>
      </c>
    </row>
    <row r="23263" spans="1:29" x14ac:dyDescent="0.2">
      <c r="A23263" s="34" t="s">
        <v>83756</v>
      </c>
      <c r="B23263" s="34">
        <v>86</v>
      </c>
      <c r="C23263" s="34">
        <v>56</v>
      </c>
      <c r="D23263" s="34">
        <v>86</v>
      </c>
      <c r="E23263" s="34">
        <v>70</v>
      </c>
      <c r="F23263" s="34">
        <v>88</v>
      </c>
      <c r="G23263" s="34">
        <v>58</v>
      </c>
      <c r="H23263" s="34">
        <v>81</v>
      </c>
      <c r="I23263" s="34">
        <v>72</v>
      </c>
      <c r="J23263" s="34">
        <v>88</v>
      </c>
      <c r="K23263" s="34">
        <v>94</v>
      </c>
      <c r="L23263" s="34">
        <v>76</v>
      </c>
      <c r="M23263" s="34">
        <v>76</v>
      </c>
      <c r="N23263" s="34">
        <v>71</v>
      </c>
      <c r="O23263" s="34">
        <v>67</v>
      </c>
      <c r="P23263" s="34">
        <v>85</v>
      </c>
      <c r="Q23263" s="34">
        <v>94</v>
      </c>
      <c r="R23263" s="34">
        <v>111</v>
      </c>
      <c r="S23263" s="34">
        <v>97</v>
      </c>
      <c r="T23263" s="34">
        <v>97</v>
      </c>
      <c r="U23263" s="34">
        <v>79</v>
      </c>
      <c r="V23263" s="34">
        <v>102</v>
      </c>
      <c r="W23263" s="34">
        <v>115</v>
      </c>
      <c r="X23263" s="34">
        <v>106</v>
      </c>
      <c r="Y23263" s="34">
        <v>86</v>
      </c>
      <c r="Z23263" s="34">
        <v>95</v>
      </c>
      <c r="AA23263" s="34">
        <v>67</v>
      </c>
      <c r="AB23263" s="34">
        <v>103</v>
      </c>
      <c r="AC23263" s="34">
        <v>113</v>
      </c>
    </row>
    <row r="23264" spans="1:29" x14ac:dyDescent="0.2">
      <c r="A23264" s="34" t="s">
        <v>83757</v>
      </c>
      <c r="B23264" s="34">
        <v>239</v>
      </c>
      <c r="C23264" s="34">
        <v>232</v>
      </c>
      <c r="D23264" s="34">
        <v>318</v>
      </c>
      <c r="E23264" s="34">
        <v>286</v>
      </c>
      <c r="F23264" s="34">
        <v>373</v>
      </c>
      <c r="G23264" s="34">
        <v>252</v>
      </c>
      <c r="H23264" s="34">
        <v>310</v>
      </c>
      <c r="I23264" s="34">
        <v>264</v>
      </c>
      <c r="J23264" s="34">
        <v>335</v>
      </c>
      <c r="K23264" s="34">
        <v>239</v>
      </c>
      <c r="L23264" s="34">
        <v>301</v>
      </c>
      <c r="M23264" s="34">
        <v>238</v>
      </c>
      <c r="N23264" s="34">
        <v>316</v>
      </c>
      <c r="O23264" s="34">
        <v>272</v>
      </c>
      <c r="P23264" s="34">
        <v>337</v>
      </c>
      <c r="Q23264" s="34">
        <v>414</v>
      </c>
      <c r="R23264" s="34">
        <v>478</v>
      </c>
      <c r="S23264" s="34">
        <v>322</v>
      </c>
      <c r="T23264" s="34">
        <v>479</v>
      </c>
      <c r="U23264" s="34">
        <v>265</v>
      </c>
      <c r="V23264" s="34">
        <v>451</v>
      </c>
      <c r="W23264" s="34">
        <v>340</v>
      </c>
      <c r="X23264" s="34">
        <v>425</v>
      </c>
      <c r="Y23264" s="34">
        <v>397</v>
      </c>
      <c r="Z23264" s="34">
        <v>383</v>
      </c>
      <c r="AA23264" s="34">
        <v>331</v>
      </c>
      <c r="AB23264" s="34">
        <v>474</v>
      </c>
      <c r="AC23264" s="34">
        <v>426</v>
      </c>
    </row>
    <row r="23265" spans="1:29" x14ac:dyDescent="0.2">
      <c r="A23265" s="34" t="s">
        <v>83758</v>
      </c>
      <c r="B23265" s="34">
        <v>49</v>
      </c>
      <c r="C23265" s="34">
        <v>48</v>
      </c>
      <c r="D23265" s="34">
        <v>38</v>
      </c>
      <c r="E23265" s="34">
        <v>50</v>
      </c>
      <c r="F23265" s="34">
        <v>35</v>
      </c>
      <c r="G23265" s="34">
        <v>39</v>
      </c>
      <c r="H23265" s="34">
        <v>33</v>
      </c>
      <c r="I23265" s="34">
        <v>34</v>
      </c>
      <c r="J23265" s="34">
        <v>45</v>
      </c>
      <c r="K23265" s="34">
        <v>49</v>
      </c>
      <c r="L23265" s="34">
        <v>26</v>
      </c>
      <c r="M23265" s="34">
        <v>32</v>
      </c>
      <c r="N23265" s="34">
        <v>24</v>
      </c>
      <c r="O23265" s="34">
        <v>38</v>
      </c>
      <c r="P23265" s="34">
        <v>29</v>
      </c>
      <c r="Q23265" s="34">
        <v>60</v>
      </c>
      <c r="R23265" s="34">
        <v>35</v>
      </c>
      <c r="S23265" s="34">
        <v>48</v>
      </c>
      <c r="T23265" s="34">
        <v>53</v>
      </c>
      <c r="U23265" s="34">
        <v>41</v>
      </c>
      <c r="V23265" s="34">
        <v>43</v>
      </c>
      <c r="W23265" s="34">
        <v>55</v>
      </c>
      <c r="X23265" s="34">
        <v>49</v>
      </c>
      <c r="Y23265" s="34">
        <v>39</v>
      </c>
      <c r="Z23265" s="34">
        <v>59</v>
      </c>
      <c r="AA23265" s="34">
        <v>56</v>
      </c>
      <c r="AB23265" s="34">
        <v>55</v>
      </c>
      <c r="AC23265" s="34">
        <v>75</v>
      </c>
    </row>
    <row r="23266" spans="1:29" x14ac:dyDescent="0.2">
      <c r="A23266" s="34" t="s">
        <v>83759</v>
      </c>
      <c r="B23266" s="34">
        <v>75</v>
      </c>
      <c r="C23266" s="34">
        <v>115</v>
      </c>
      <c r="D23266" s="34">
        <v>74</v>
      </c>
      <c r="E23266" s="34">
        <v>107</v>
      </c>
      <c r="F23266" s="34">
        <v>77</v>
      </c>
      <c r="G23266" s="34">
        <v>157</v>
      </c>
      <c r="H23266" s="34">
        <v>90</v>
      </c>
      <c r="I23266" s="34">
        <v>102</v>
      </c>
      <c r="J23266" s="34">
        <v>79</v>
      </c>
      <c r="K23266" s="34">
        <v>87</v>
      </c>
      <c r="L23266" s="34">
        <v>69</v>
      </c>
      <c r="M23266" s="34">
        <v>99</v>
      </c>
      <c r="N23266" s="34">
        <v>60</v>
      </c>
      <c r="O23266" s="34">
        <v>79</v>
      </c>
      <c r="P23266" s="34">
        <v>84</v>
      </c>
      <c r="Q23266" s="34">
        <v>141</v>
      </c>
      <c r="R23266" s="34">
        <v>108</v>
      </c>
      <c r="S23266" s="34">
        <v>119</v>
      </c>
      <c r="T23266" s="34">
        <v>92</v>
      </c>
      <c r="U23266" s="34">
        <v>99</v>
      </c>
      <c r="V23266" s="34">
        <v>102</v>
      </c>
      <c r="W23266" s="34">
        <v>148</v>
      </c>
      <c r="X23266" s="34">
        <v>102</v>
      </c>
      <c r="Y23266" s="34">
        <v>105</v>
      </c>
      <c r="Z23266" s="34">
        <v>75</v>
      </c>
      <c r="AA23266" s="34">
        <v>99</v>
      </c>
      <c r="AB23266" s="34">
        <v>115</v>
      </c>
      <c r="AC23266" s="34">
        <v>139</v>
      </c>
    </row>
    <row r="23267" spans="1:29" x14ac:dyDescent="0.2">
      <c r="A23267" s="34" t="s">
        <v>83760</v>
      </c>
      <c r="B23267" s="34">
        <v>144</v>
      </c>
      <c r="C23267" s="34">
        <v>52</v>
      </c>
      <c r="D23267" s="34">
        <v>90</v>
      </c>
      <c r="E23267" s="34">
        <v>85</v>
      </c>
      <c r="F23267" s="34">
        <v>98</v>
      </c>
      <c r="G23267" s="34">
        <v>115</v>
      </c>
      <c r="H23267" s="34">
        <v>116</v>
      </c>
      <c r="I23267" s="34">
        <v>71</v>
      </c>
      <c r="J23267" s="34">
        <v>99</v>
      </c>
      <c r="K23267" s="34">
        <v>90</v>
      </c>
      <c r="L23267" s="34">
        <v>91</v>
      </c>
      <c r="M23267" s="34">
        <v>56</v>
      </c>
      <c r="N23267" s="34">
        <v>88</v>
      </c>
      <c r="O23267" s="34">
        <v>78</v>
      </c>
      <c r="P23267" s="34">
        <v>88</v>
      </c>
      <c r="Q23267" s="34">
        <v>127</v>
      </c>
      <c r="R23267" s="34">
        <v>111</v>
      </c>
      <c r="S23267" s="34">
        <v>86</v>
      </c>
      <c r="T23267" s="34">
        <v>77</v>
      </c>
      <c r="U23267" s="34">
        <v>86</v>
      </c>
      <c r="V23267" s="34">
        <v>131</v>
      </c>
      <c r="W23267" s="34">
        <v>124</v>
      </c>
      <c r="X23267" s="34">
        <v>134</v>
      </c>
      <c r="Y23267" s="34">
        <v>103</v>
      </c>
      <c r="Z23267" s="34">
        <v>99</v>
      </c>
      <c r="AA23267" s="34">
        <v>106</v>
      </c>
      <c r="AB23267" s="34">
        <v>103</v>
      </c>
      <c r="AC23267" s="34">
        <v>162</v>
      </c>
    </row>
    <row r="23268" spans="1:29" x14ac:dyDescent="0.2">
      <c r="A23268" s="34" t="s">
        <v>83761</v>
      </c>
      <c r="B23268" s="34">
        <v>303</v>
      </c>
      <c r="C23268" s="34">
        <v>226</v>
      </c>
      <c r="D23268" s="34">
        <v>323</v>
      </c>
      <c r="E23268" s="34">
        <v>246</v>
      </c>
      <c r="F23268" s="34">
        <v>340</v>
      </c>
      <c r="G23268" s="34">
        <v>253</v>
      </c>
      <c r="H23268" s="34">
        <v>341</v>
      </c>
      <c r="I23268" s="34">
        <v>246</v>
      </c>
      <c r="J23268" s="34">
        <v>318</v>
      </c>
      <c r="K23268" s="34">
        <v>276</v>
      </c>
      <c r="L23268" s="34">
        <v>303</v>
      </c>
      <c r="M23268" s="34">
        <v>228</v>
      </c>
      <c r="N23268" s="34">
        <v>241</v>
      </c>
      <c r="O23268" s="34">
        <v>256</v>
      </c>
      <c r="P23268" s="34">
        <v>262</v>
      </c>
      <c r="Q23268" s="34">
        <v>367</v>
      </c>
      <c r="R23268" s="34">
        <v>343</v>
      </c>
      <c r="S23268" s="34">
        <v>302</v>
      </c>
      <c r="T23268" s="34">
        <v>385</v>
      </c>
      <c r="U23268" s="34">
        <v>326</v>
      </c>
      <c r="V23268" s="34">
        <v>356</v>
      </c>
      <c r="W23268" s="34">
        <v>385</v>
      </c>
      <c r="X23268" s="34">
        <v>421</v>
      </c>
      <c r="Y23268" s="34">
        <v>342</v>
      </c>
      <c r="Z23268" s="34">
        <v>281</v>
      </c>
      <c r="AA23268" s="34">
        <v>331</v>
      </c>
      <c r="AB23268" s="34">
        <v>408</v>
      </c>
      <c r="AC23268" s="34">
        <v>466</v>
      </c>
    </row>
    <row r="23269" spans="1:29" x14ac:dyDescent="0.2">
      <c r="A23269" s="34" t="s">
        <v>83762</v>
      </c>
      <c r="B23269" s="34">
        <v>120</v>
      </c>
      <c r="C23269" s="34">
        <v>128</v>
      </c>
      <c r="D23269" s="34">
        <v>147</v>
      </c>
      <c r="E23269" s="34">
        <v>125</v>
      </c>
      <c r="F23269" s="34">
        <v>142</v>
      </c>
      <c r="G23269" s="34">
        <v>139</v>
      </c>
      <c r="H23269" s="34">
        <v>139</v>
      </c>
      <c r="I23269" s="34">
        <v>148</v>
      </c>
      <c r="J23269" s="34">
        <v>135</v>
      </c>
      <c r="K23269" s="34">
        <v>112</v>
      </c>
      <c r="L23269" s="34">
        <v>130</v>
      </c>
      <c r="M23269" s="34">
        <v>108</v>
      </c>
      <c r="N23269" s="34">
        <v>113</v>
      </c>
      <c r="O23269" s="34">
        <v>113</v>
      </c>
      <c r="P23269" s="34">
        <v>142</v>
      </c>
      <c r="Q23269" s="34">
        <v>140</v>
      </c>
      <c r="R23269" s="34">
        <v>204</v>
      </c>
      <c r="S23269" s="34">
        <v>173</v>
      </c>
      <c r="T23269" s="34">
        <v>210</v>
      </c>
      <c r="U23269" s="34">
        <v>123</v>
      </c>
      <c r="V23269" s="34">
        <v>180</v>
      </c>
      <c r="W23269" s="34">
        <v>156</v>
      </c>
      <c r="X23269" s="34">
        <v>185</v>
      </c>
      <c r="Y23269" s="34">
        <v>140</v>
      </c>
      <c r="Z23269" s="34">
        <v>154</v>
      </c>
      <c r="AA23269" s="34">
        <v>160</v>
      </c>
      <c r="AB23269" s="34">
        <v>201</v>
      </c>
      <c r="AC23269" s="34">
        <v>262</v>
      </c>
    </row>
    <row r="23270" spans="1:29" x14ac:dyDescent="0.2">
      <c r="A23270" s="34" t="s">
        <v>83763</v>
      </c>
      <c r="B23270" s="34">
        <v>137</v>
      </c>
      <c r="C23270" s="34">
        <v>165</v>
      </c>
      <c r="D23270" s="34">
        <v>198</v>
      </c>
      <c r="E23270" s="34">
        <v>198</v>
      </c>
      <c r="F23270" s="34">
        <v>261</v>
      </c>
      <c r="G23270" s="34">
        <v>146</v>
      </c>
      <c r="H23270" s="34">
        <v>233</v>
      </c>
      <c r="I23270" s="34">
        <v>162</v>
      </c>
      <c r="J23270" s="34">
        <v>233</v>
      </c>
      <c r="K23270" s="34">
        <v>173</v>
      </c>
      <c r="L23270" s="34">
        <v>210</v>
      </c>
      <c r="M23270" s="34">
        <v>160</v>
      </c>
      <c r="N23270" s="34">
        <v>159</v>
      </c>
      <c r="O23270" s="34">
        <v>175</v>
      </c>
      <c r="P23270" s="34">
        <v>202</v>
      </c>
      <c r="Q23270" s="34">
        <v>245</v>
      </c>
      <c r="R23270" s="34">
        <v>241</v>
      </c>
      <c r="S23270" s="34">
        <v>241</v>
      </c>
      <c r="T23270" s="34">
        <v>232</v>
      </c>
      <c r="U23270" s="34">
        <v>155</v>
      </c>
      <c r="V23270" s="34">
        <v>243</v>
      </c>
      <c r="W23270" s="34">
        <v>294</v>
      </c>
      <c r="X23270" s="34">
        <v>284</v>
      </c>
      <c r="Y23270" s="34">
        <v>218</v>
      </c>
      <c r="Z23270" s="34">
        <v>232</v>
      </c>
      <c r="AA23270" s="34">
        <v>211</v>
      </c>
      <c r="AB23270" s="34">
        <v>298</v>
      </c>
      <c r="AC23270" s="34">
        <v>339</v>
      </c>
    </row>
    <row r="23271" spans="1:29" x14ac:dyDescent="0.2">
      <c r="A23271" s="34" t="s">
        <v>83764</v>
      </c>
      <c r="B23271" s="34">
        <v>85</v>
      </c>
      <c r="C23271" s="34">
        <v>48</v>
      </c>
      <c r="D23271" s="34">
        <v>95</v>
      </c>
      <c r="E23271" s="34">
        <v>60</v>
      </c>
      <c r="F23271" s="34">
        <v>92</v>
      </c>
      <c r="G23271" s="34">
        <v>63</v>
      </c>
      <c r="H23271" s="34">
        <v>65</v>
      </c>
      <c r="I23271" s="34">
        <v>38</v>
      </c>
      <c r="J23271" s="34">
        <v>75</v>
      </c>
      <c r="K23271" s="34">
        <v>84</v>
      </c>
      <c r="L23271" s="34">
        <v>62</v>
      </c>
      <c r="M23271" s="34">
        <v>62</v>
      </c>
      <c r="N23271" s="34">
        <v>70</v>
      </c>
      <c r="O23271" s="34">
        <v>48</v>
      </c>
      <c r="P23271" s="34">
        <v>62</v>
      </c>
      <c r="Q23271" s="34">
        <v>97</v>
      </c>
      <c r="R23271" s="34">
        <v>98</v>
      </c>
      <c r="S23271" s="34">
        <v>92</v>
      </c>
      <c r="T23271" s="34">
        <v>92</v>
      </c>
      <c r="U23271" s="34">
        <v>72</v>
      </c>
      <c r="V23271" s="34">
        <v>75</v>
      </c>
      <c r="W23271" s="34">
        <v>108</v>
      </c>
      <c r="X23271" s="34">
        <v>113</v>
      </c>
      <c r="Y23271" s="34">
        <v>90</v>
      </c>
      <c r="Z23271" s="34">
        <v>85</v>
      </c>
      <c r="AA23271" s="34">
        <v>98</v>
      </c>
      <c r="AB23271" s="34">
        <v>105</v>
      </c>
      <c r="AC23271" s="34">
        <v>131</v>
      </c>
    </row>
    <row r="23272" spans="1:29" x14ac:dyDescent="0.2">
      <c r="A23272" s="34" t="s">
        <v>83765</v>
      </c>
      <c r="B23272" s="34">
        <v>50</v>
      </c>
      <c r="C23272" s="34">
        <v>64</v>
      </c>
      <c r="D23272" s="34">
        <v>77</v>
      </c>
      <c r="E23272" s="34">
        <v>57</v>
      </c>
      <c r="F23272" s="34">
        <v>97</v>
      </c>
      <c r="G23272" s="34">
        <v>65</v>
      </c>
      <c r="H23272" s="34">
        <v>62</v>
      </c>
      <c r="I23272" s="34">
        <v>40</v>
      </c>
      <c r="J23272" s="34">
        <v>60</v>
      </c>
      <c r="K23272" s="34">
        <v>43</v>
      </c>
      <c r="L23272" s="34">
        <v>35</v>
      </c>
      <c r="M23272" s="34">
        <v>63</v>
      </c>
      <c r="N23272" s="34">
        <v>55</v>
      </c>
      <c r="O23272" s="34">
        <v>49</v>
      </c>
      <c r="P23272" s="34">
        <v>39</v>
      </c>
      <c r="Q23272" s="34">
        <v>66</v>
      </c>
      <c r="R23272" s="34">
        <v>64</v>
      </c>
      <c r="S23272" s="34">
        <v>80</v>
      </c>
      <c r="T23272" s="34">
        <v>65</v>
      </c>
      <c r="U23272" s="34">
        <v>52</v>
      </c>
      <c r="V23272" s="34">
        <v>67</v>
      </c>
      <c r="W23272" s="34">
        <v>58</v>
      </c>
      <c r="X23272" s="34">
        <v>100</v>
      </c>
      <c r="Y23272" s="34">
        <v>38</v>
      </c>
      <c r="Z23272" s="34">
        <v>81</v>
      </c>
      <c r="AA23272" s="34">
        <v>75</v>
      </c>
      <c r="AB23272" s="34">
        <v>65</v>
      </c>
      <c r="AC23272" s="34">
        <v>71</v>
      </c>
    </row>
    <row r="23273" spans="1:29" x14ac:dyDescent="0.2">
      <c r="A23273" s="34" t="s">
        <v>83766</v>
      </c>
      <c r="B23273" s="34">
        <v>77</v>
      </c>
      <c r="C23273" s="34">
        <v>43</v>
      </c>
      <c r="D23273" s="34">
        <v>34</v>
      </c>
      <c r="E23273" s="34">
        <v>45</v>
      </c>
      <c r="F23273" s="34">
        <v>52</v>
      </c>
      <c r="G23273" s="34">
        <v>26</v>
      </c>
      <c r="H23273" s="34">
        <v>47</v>
      </c>
      <c r="I23273" s="34">
        <v>35</v>
      </c>
      <c r="J23273" s="34">
        <v>25</v>
      </c>
      <c r="K23273" s="34">
        <v>22</v>
      </c>
      <c r="L23273" s="34">
        <v>38</v>
      </c>
      <c r="M23273" s="34">
        <v>35</v>
      </c>
      <c r="N23273" s="34">
        <v>17</v>
      </c>
      <c r="O23273" s="34">
        <v>34</v>
      </c>
      <c r="P23273" s="34">
        <v>25</v>
      </c>
      <c r="Q23273" s="34">
        <v>58</v>
      </c>
      <c r="R23273" s="34">
        <v>81</v>
      </c>
      <c r="S23273" s="34">
        <v>68</v>
      </c>
      <c r="T23273" s="34">
        <v>27</v>
      </c>
      <c r="U23273" s="34">
        <v>28</v>
      </c>
      <c r="V23273" s="34">
        <v>39</v>
      </c>
      <c r="W23273" s="34">
        <v>43</v>
      </c>
      <c r="X23273" s="34">
        <v>56</v>
      </c>
      <c r="Y23273" s="34">
        <v>30</v>
      </c>
      <c r="Z23273" s="34">
        <v>61</v>
      </c>
      <c r="AA23273" s="34">
        <v>48</v>
      </c>
      <c r="AB23273" s="34">
        <v>48</v>
      </c>
      <c r="AC23273" s="34">
        <v>47</v>
      </c>
    </row>
    <row r="23274" spans="1:29" x14ac:dyDescent="0.2">
      <c r="A23274" s="34" t="s">
        <v>83767</v>
      </c>
      <c r="B23274" s="34">
        <v>106</v>
      </c>
      <c r="C23274" s="34">
        <v>130</v>
      </c>
      <c r="D23274" s="34">
        <v>146</v>
      </c>
      <c r="E23274" s="34">
        <v>126</v>
      </c>
      <c r="F23274" s="34">
        <v>142</v>
      </c>
      <c r="G23274" s="34">
        <v>182</v>
      </c>
      <c r="H23274" s="34">
        <v>109</v>
      </c>
      <c r="I23274" s="34">
        <v>122</v>
      </c>
      <c r="J23274" s="34">
        <v>125</v>
      </c>
      <c r="K23274" s="34">
        <v>128</v>
      </c>
      <c r="L23274" s="34">
        <v>67</v>
      </c>
      <c r="M23274" s="34">
        <v>119</v>
      </c>
      <c r="N23274" s="34">
        <v>112</v>
      </c>
      <c r="O23274" s="34">
        <v>101</v>
      </c>
      <c r="P23274" s="34">
        <v>107</v>
      </c>
      <c r="Q23274" s="34">
        <v>132</v>
      </c>
      <c r="R23274" s="34">
        <v>144</v>
      </c>
      <c r="S23274" s="34">
        <v>141</v>
      </c>
      <c r="T23274" s="34">
        <v>107</v>
      </c>
      <c r="U23274" s="34">
        <v>118</v>
      </c>
      <c r="V23274" s="34">
        <v>152</v>
      </c>
      <c r="W23274" s="34">
        <v>118</v>
      </c>
      <c r="X23274" s="34">
        <v>180</v>
      </c>
      <c r="Y23274" s="34">
        <v>104</v>
      </c>
      <c r="Z23274" s="34">
        <v>145</v>
      </c>
      <c r="AA23274" s="34">
        <v>134</v>
      </c>
      <c r="AB23274" s="34">
        <v>119</v>
      </c>
      <c r="AC23274" s="34">
        <v>208</v>
      </c>
    </row>
    <row r="23275" spans="1:29" x14ac:dyDescent="0.2">
      <c r="A23275" s="34" t="s">
        <v>83768</v>
      </c>
      <c r="B23275" s="34">
        <v>42</v>
      </c>
      <c r="C23275" s="34">
        <v>80</v>
      </c>
      <c r="D23275" s="34">
        <v>83</v>
      </c>
      <c r="E23275" s="34">
        <v>85</v>
      </c>
      <c r="F23275" s="34">
        <v>86</v>
      </c>
      <c r="G23275" s="34">
        <v>105</v>
      </c>
      <c r="H23275" s="34">
        <v>59</v>
      </c>
      <c r="I23275" s="34">
        <v>75</v>
      </c>
      <c r="J23275" s="34">
        <v>62</v>
      </c>
      <c r="K23275" s="34">
        <v>95</v>
      </c>
      <c r="L23275" s="34">
        <v>41</v>
      </c>
      <c r="M23275" s="34">
        <v>68</v>
      </c>
      <c r="N23275" s="34">
        <v>59</v>
      </c>
      <c r="O23275" s="34">
        <v>54</v>
      </c>
      <c r="P23275" s="34">
        <v>59</v>
      </c>
      <c r="Q23275" s="34">
        <v>78</v>
      </c>
      <c r="R23275" s="34">
        <v>60</v>
      </c>
      <c r="S23275" s="34">
        <v>111</v>
      </c>
      <c r="T23275" s="34">
        <v>42</v>
      </c>
      <c r="U23275" s="34">
        <v>73</v>
      </c>
      <c r="V23275" s="34">
        <v>62</v>
      </c>
      <c r="W23275" s="34">
        <v>69</v>
      </c>
      <c r="X23275" s="34">
        <v>75</v>
      </c>
      <c r="Y23275" s="34">
        <v>74</v>
      </c>
      <c r="Z23275" s="34">
        <v>76</v>
      </c>
      <c r="AA23275" s="34">
        <v>125</v>
      </c>
      <c r="AB23275" s="34">
        <v>59</v>
      </c>
      <c r="AC23275" s="34">
        <v>152</v>
      </c>
    </row>
    <row r="23276" spans="1:29" x14ac:dyDescent="0.2">
      <c r="A23276" s="34" t="s">
        <v>83769</v>
      </c>
      <c r="B23276" s="34">
        <v>112</v>
      </c>
      <c r="C23276" s="34">
        <v>106</v>
      </c>
      <c r="D23276" s="34">
        <v>91</v>
      </c>
      <c r="E23276" s="34">
        <v>74</v>
      </c>
      <c r="F23276" s="34">
        <v>147</v>
      </c>
      <c r="G23276" s="34">
        <v>125</v>
      </c>
      <c r="H23276" s="34">
        <v>83</v>
      </c>
      <c r="I23276" s="34">
        <v>100</v>
      </c>
      <c r="J23276" s="34">
        <v>88</v>
      </c>
      <c r="K23276" s="34">
        <v>86</v>
      </c>
      <c r="L23276" s="34">
        <v>104</v>
      </c>
      <c r="M23276" s="34">
        <v>95</v>
      </c>
      <c r="N23276" s="34">
        <v>87</v>
      </c>
      <c r="O23276" s="34">
        <v>123</v>
      </c>
      <c r="P23276" s="34">
        <v>84</v>
      </c>
      <c r="Q23276" s="34">
        <v>110</v>
      </c>
      <c r="R23276" s="34">
        <v>107</v>
      </c>
      <c r="S23276" s="34">
        <v>124</v>
      </c>
      <c r="T23276" s="34">
        <v>110</v>
      </c>
      <c r="U23276" s="34">
        <v>93</v>
      </c>
      <c r="V23276" s="34">
        <v>104</v>
      </c>
      <c r="W23276" s="34">
        <v>126</v>
      </c>
      <c r="X23276" s="34">
        <v>177</v>
      </c>
      <c r="Y23276" s="34">
        <v>99</v>
      </c>
      <c r="Z23276" s="34">
        <v>117</v>
      </c>
      <c r="AA23276" s="34">
        <v>133</v>
      </c>
      <c r="AB23276" s="34">
        <v>118</v>
      </c>
      <c r="AC23276" s="34">
        <v>157</v>
      </c>
    </row>
    <row r="23277" spans="1:29" x14ac:dyDescent="0.2">
      <c r="A23277" s="34" t="s">
        <v>83770</v>
      </c>
      <c r="B23277" s="34">
        <v>51</v>
      </c>
      <c r="C23277" s="34">
        <v>51</v>
      </c>
      <c r="D23277" s="34">
        <v>67</v>
      </c>
      <c r="E23277" s="34">
        <v>36</v>
      </c>
      <c r="F23277" s="34">
        <v>35</v>
      </c>
      <c r="G23277" s="34">
        <v>57</v>
      </c>
      <c r="H23277" s="34">
        <v>25</v>
      </c>
      <c r="I23277" s="34">
        <v>33</v>
      </c>
      <c r="J23277" s="34">
        <v>49</v>
      </c>
      <c r="K23277" s="34">
        <v>58</v>
      </c>
      <c r="L23277" s="34">
        <v>17</v>
      </c>
      <c r="M23277" s="34">
        <v>28</v>
      </c>
      <c r="N23277" s="34">
        <v>48</v>
      </c>
      <c r="O23277" s="34">
        <v>45</v>
      </c>
      <c r="P23277" s="34">
        <v>34</v>
      </c>
      <c r="Q23277" s="34">
        <v>17</v>
      </c>
      <c r="R23277" s="34">
        <v>36</v>
      </c>
      <c r="S23277" s="34">
        <v>39</v>
      </c>
      <c r="T23277" s="34">
        <v>33</v>
      </c>
      <c r="U23277" s="34">
        <v>39</v>
      </c>
      <c r="V23277" s="34">
        <v>23</v>
      </c>
      <c r="W23277" s="34">
        <v>30</v>
      </c>
      <c r="X23277" s="34">
        <v>42</v>
      </c>
      <c r="Y23277" s="34">
        <v>42</v>
      </c>
      <c r="Z23277" s="34">
        <v>39</v>
      </c>
      <c r="AA23277" s="34">
        <v>51</v>
      </c>
      <c r="AB23277" s="34">
        <v>47</v>
      </c>
      <c r="AC23277" s="34">
        <v>34</v>
      </c>
    </row>
    <row r="23278" spans="1:29" x14ac:dyDescent="0.2">
      <c r="A23278" s="34" t="s">
        <v>83771</v>
      </c>
      <c r="B23278" s="34">
        <v>86</v>
      </c>
      <c r="C23278" s="34">
        <v>68</v>
      </c>
      <c r="D23278" s="34">
        <v>108</v>
      </c>
      <c r="E23278" s="34">
        <v>96</v>
      </c>
      <c r="F23278" s="34">
        <v>96</v>
      </c>
      <c r="G23278" s="34">
        <v>107</v>
      </c>
      <c r="H23278" s="34">
        <v>96</v>
      </c>
      <c r="I23278" s="34">
        <v>58</v>
      </c>
      <c r="J23278" s="34">
        <v>85</v>
      </c>
      <c r="K23278" s="34">
        <v>108</v>
      </c>
      <c r="L23278" s="34">
        <v>79</v>
      </c>
      <c r="M23278" s="34">
        <v>86</v>
      </c>
      <c r="N23278" s="34">
        <v>102</v>
      </c>
      <c r="O23278" s="34">
        <v>76</v>
      </c>
      <c r="P23278" s="34">
        <v>93</v>
      </c>
      <c r="Q23278" s="34">
        <v>112</v>
      </c>
      <c r="R23278" s="34">
        <v>120</v>
      </c>
      <c r="S23278" s="34">
        <v>138</v>
      </c>
      <c r="T23278" s="34">
        <v>131</v>
      </c>
      <c r="U23278" s="34">
        <v>93</v>
      </c>
      <c r="V23278" s="34">
        <v>107</v>
      </c>
      <c r="W23278" s="34">
        <v>85</v>
      </c>
      <c r="X23278" s="34">
        <v>107</v>
      </c>
      <c r="Y23278" s="34">
        <v>82</v>
      </c>
      <c r="Z23278" s="34">
        <v>97</v>
      </c>
      <c r="AA23278" s="34">
        <v>108</v>
      </c>
      <c r="AB23278" s="34">
        <v>118</v>
      </c>
      <c r="AC23278" s="34">
        <v>149</v>
      </c>
    </row>
    <row r="23279" spans="1:29" x14ac:dyDescent="0.2">
      <c r="A23279" s="34" t="s">
        <v>83772</v>
      </c>
      <c r="B23279" s="34">
        <v>72</v>
      </c>
      <c r="C23279" s="34">
        <v>139</v>
      </c>
      <c r="D23279" s="34">
        <v>196</v>
      </c>
      <c r="E23279" s="34">
        <v>161</v>
      </c>
      <c r="F23279" s="34">
        <v>120</v>
      </c>
      <c r="G23279" s="34">
        <v>144</v>
      </c>
      <c r="H23279" s="34">
        <v>94</v>
      </c>
      <c r="I23279" s="34">
        <v>162</v>
      </c>
      <c r="J23279" s="34">
        <v>116</v>
      </c>
      <c r="K23279" s="34">
        <v>176</v>
      </c>
      <c r="L23279" s="34">
        <v>70</v>
      </c>
      <c r="M23279" s="34">
        <v>164</v>
      </c>
      <c r="N23279" s="34">
        <v>117</v>
      </c>
      <c r="O23279" s="34">
        <v>149</v>
      </c>
      <c r="P23279" s="34">
        <v>103</v>
      </c>
      <c r="Q23279" s="34">
        <v>198</v>
      </c>
      <c r="R23279" s="34">
        <v>118</v>
      </c>
      <c r="S23279" s="34">
        <v>162</v>
      </c>
      <c r="T23279" s="34">
        <v>106</v>
      </c>
      <c r="U23279" s="34">
        <v>117</v>
      </c>
      <c r="V23279" s="34">
        <v>172</v>
      </c>
      <c r="W23279" s="34">
        <v>176</v>
      </c>
      <c r="X23279" s="34">
        <v>188</v>
      </c>
      <c r="Y23279" s="34">
        <v>117</v>
      </c>
      <c r="Z23279" s="34">
        <v>152</v>
      </c>
      <c r="AA23279" s="34">
        <v>155</v>
      </c>
      <c r="AB23279" s="34">
        <v>113</v>
      </c>
      <c r="AC23279" s="34">
        <v>232</v>
      </c>
    </row>
    <row r="23280" spans="1:29" x14ac:dyDescent="0.2">
      <c r="A23280" s="34" t="s">
        <v>83773</v>
      </c>
      <c r="B23280" s="34">
        <v>69</v>
      </c>
      <c r="C23280" s="34">
        <v>36</v>
      </c>
      <c r="D23280" s="34">
        <v>43</v>
      </c>
      <c r="E23280" s="34">
        <v>68</v>
      </c>
      <c r="F23280" s="34">
        <v>35</v>
      </c>
      <c r="G23280" s="34">
        <v>48</v>
      </c>
      <c r="H23280" s="34">
        <v>41</v>
      </c>
      <c r="I23280" s="34">
        <v>48</v>
      </c>
      <c r="J23280" s="34">
        <v>27</v>
      </c>
      <c r="K23280" s="34">
        <v>63</v>
      </c>
      <c r="L23280" s="34">
        <v>23</v>
      </c>
      <c r="M23280" s="34">
        <v>35</v>
      </c>
      <c r="N23280" s="34">
        <v>31</v>
      </c>
      <c r="O23280" s="34">
        <v>35</v>
      </c>
      <c r="P23280" s="34">
        <v>38</v>
      </c>
      <c r="Q23280" s="34">
        <v>47</v>
      </c>
      <c r="R23280" s="34">
        <v>47</v>
      </c>
      <c r="S23280" s="34">
        <v>50</v>
      </c>
      <c r="T23280" s="34">
        <v>37</v>
      </c>
      <c r="U23280" s="34">
        <v>37</v>
      </c>
      <c r="V23280" s="34">
        <v>26</v>
      </c>
      <c r="W23280" s="34">
        <v>79</v>
      </c>
      <c r="X23280" s="34">
        <v>37</v>
      </c>
      <c r="Y23280" s="34">
        <v>44</v>
      </c>
      <c r="Z23280" s="34">
        <v>53</v>
      </c>
      <c r="AA23280" s="34">
        <v>64</v>
      </c>
      <c r="AB23280" s="34">
        <v>57</v>
      </c>
      <c r="AC23280" s="34">
        <v>104</v>
      </c>
    </row>
    <row r="23281" spans="1:29" x14ac:dyDescent="0.2">
      <c r="A23281" s="34" t="s">
        <v>83774</v>
      </c>
      <c r="B23281" s="34">
        <v>114</v>
      </c>
      <c r="C23281" s="34">
        <v>116</v>
      </c>
      <c r="D23281" s="34">
        <v>181</v>
      </c>
      <c r="E23281" s="34">
        <v>133</v>
      </c>
      <c r="F23281" s="34">
        <v>187</v>
      </c>
      <c r="G23281" s="34">
        <v>147</v>
      </c>
      <c r="H23281" s="34">
        <v>147</v>
      </c>
      <c r="I23281" s="34">
        <v>104</v>
      </c>
      <c r="J23281" s="34">
        <v>176</v>
      </c>
      <c r="K23281" s="34">
        <v>157</v>
      </c>
      <c r="L23281" s="34">
        <v>156</v>
      </c>
      <c r="M23281" s="34">
        <v>106</v>
      </c>
      <c r="N23281" s="34">
        <v>177</v>
      </c>
      <c r="O23281" s="34">
        <v>122</v>
      </c>
      <c r="P23281" s="34">
        <v>172</v>
      </c>
      <c r="Q23281" s="34">
        <v>161</v>
      </c>
      <c r="R23281" s="34">
        <v>214</v>
      </c>
      <c r="S23281" s="34">
        <v>175</v>
      </c>
      <c r="T23281" s="34">
        <v>249</v>
      </c>
      <c r="U23281" s="34">
        <v>139</v>
      </c>
      <c r="V23281" s="34">
        <v>224</v>
      </c>
      <c r="W23281" s="34">
        <v>154</v>
      </c>
      <c r="X23281" s="34">
        <v>186</v>
      </c>
      <c r="Y23281" s="34">
        <v>183</v>
      </c>
      <c r="Z23281" s="34">
        <v>179</v>
      </c>
      <c r="AA23281" s="34">
        <v>138</v>
      </c>
      <c r="AB23281" s="34">
        <v>215</v>
      </c>
      <c r="AC23281" s="34">
        <v>257</v>
      </c>
    </row>
    <row r="23282" spans="1:29" x14ac:dyDescent="0.2">
      <c r="A23282" s="34" t="s">
        <v>83775</v>
      </c>
      <c r="B23282" s="34">
        <v>29</v>
      </c>
      <c r="C23282" s="34">
        <v>26</v>
      </c>
      <c r="D23282" s="34">
        <v>29</v>
      </c>
      <c r="E23282" s="34">
        <v>35</v>
      </c>
      <c r="F23282" s="34">
        <v>20</v>
      </c>
      <c r="G23282" s="34">
        <v>32</v>
      </c>
      <c r="H23282" s="34">
        <v>32</v>
      </c>
      <c r="I23282" s="34">
        <v>25</v>
      </c>
      <c r="J23282" s="34">
        <v>17</v>
      </c>
      <c r="K23282" s="34">
        <v>40</v>
      </c>
      <c r="L23282" s="34">
        <v>17</v>
      </c>
      <c r="M23282" s="34">
        <v>22</v>
      </c>
      <c r="N23282" s="34">
        <v>14</v>
      </c>
      <c r="O23282" s="34">
        <v>29</v>
      </c>
      <c r="P23282" s="34">
        <v>25</v>
      </c>
      <c r="Q23282" s="34">
        <v>31</v>
      </c>
      <c r="R23282" s="34">
        <v>35</v>
      </c>
      <c r="S23282" s="34">
        <v>44</v>
      </c>
      <c r="T23282" s="34">
        <v>24</v>
      </c>
      <c r="U23282" s="34">
        <v>28</v>
      </c>
      <c r="V23282" s="34">
        <v>32</v>
      </c>
      <c r="W23282" s="34">
        <v>21</v>
      </c>
      <c r="X23282" s="34">
        <v>13</v>
      </c>
      <c r="Y23282" s="34">
        <v>16</v>
      </c>
      <c r="Z23282" s="34">
        <v>43</v>
      </c>
      <c r="AA23282" s="34">
        <v>26</v>
      </c>
      <c r="AB23282" s="34">
        <v>20</v>
      </c>
      <c r="AC23282" s="34">
        <v>49</v>
      </c>
    </row>
    <row r="23283" spans="1:29" x14ac:dyDescent="0.2">
      <c r="A23283" s="34" t="s">
        <v>83776</v>
      </c>
      <c r="B23283" s="34">
        <v>153</v>
      </c>
      <c r="C23283" s="34">
        <v>108</v>
      </c>
      <c r="D23283" s="34">
        <v>219</v>
      </c>
      <c r="E23283" s="34">
        <v>139</v>
      </c>
      <c r="F23283" s="34">
        <v>180</v>
      </c>
      <c r="G23283" s="34">
        <v>120</v>
      </c>
      <c r="H23283" s="34">
        <v>161</v>
      </c>
      <c r="I23283" s="34">
        <v>136</v>
      </c>
      <c r="J23283" s="34">
        <v>161</v>
      </c>
      <c r="K23283" s="34">
        <v>144</v>
      </c>
      <c r="L23283" s="34">
        <v>134</v>
      </c>
      <c r="M23283" s="34">
        <v>126</v>
      </c>
      <c r="N23283" s="34">
        <v>172</v>
      </c>
      <c r="O23283" s="34">
        <v>115</v>
      </c>
      <c r="P23283" s="34">
        <v>175</v>
      </c>
      <c r="Q23283" s="34">
        <v>189</v>
      </c>
      <c r="R23283" s="34">
        <v>212</v>
      </c>
      <c r="S23283" s="34">
        <v>173</v>
      </c>
      <c r="T23283" s="34">
        <v>199</v>
      </c>
      <c r="U23283" s="34">
        <v>113</v>
      </c>
      <c r="V23283" s="34">
        <v>205</v>
      </c>
      <c r="W23283" s="34">
        <v>206</v>
      </c>
      <c r="X23283" s="34">
        <v>147</v>
      </c>
      <c r="Y23283" s="34">
        <v>141</v>
      </c>
      <c r="Z23283" s="34">
        <v>191</v>
      </c>
      <c r="AA23283" s="34">
        <v>177</v>
      </c>
      <c r="AB23283" s="34">
        <v>219</v>
      </c>
      <c r="AC23283" s="34">
        <v>232</v>
      </c>
    </row>
    <row r="23284" spans="1:29" x14ac:dyDescent="0.2">
      <c r="A23284" s="34" t="s">
        <v>83777</v>
      </c>
      <c r="B23284" s="34">
        <v>61</v>
      </c>
      <c r="C23284" s="34">
        <v>41</v>
      </c>
      <c r="D23284" s="34">
        <v>63</v>
      </c>
      <c r="E23284" s="34">
        <v>45</v>
      </c>
      <c r="F23284" s="34">
        <v>61</v>
      </c>
      <c r="G23284" s="34">
        <v>43</v>
      </c>
      <c r="H23284" s="34">
        <v>36</v>
      </c>
      <c r="I23284" s="34">
        <v>25</v>
      </c>
      <c r="J23284" s="34">
        <v>55</v>
      </c>
      <c r="K23284" s="34">
        <v>46</v>
      </c>
      <c r="L23284" s="34">
        <v>48</v>
      </c>
      <c r="M23284" s="34">
        <v>42</v>
      </c>
      <c r="N23284" s="34">
        <v>55</v>
      </c>
      <c r="O23284" s="34">
        <v>43</v>
      </c>
      <c r="P23284" s="34">
        <v>55</v>
      </c>
      <c r="Q23284" s="34">
        <v>67</v>
      </c>
      <c r="R23284" s="34">
        <v>64</v>
      </c>
      <c r="S23284" s="34">
        <v>65</v>
      </c>
      <c r="T23284" s="34">
        <v>60</v>
      </c>
      <c r="U23284" s="34">
        <v>40</v>
      </c>
      <c r="V23284" s="34">
        <v>53</v>
      </c>
      <c r="W23284" s="34">
        <v>52</v>
      </c>
      <c r="X23284" s="34">
        <v>71</v>
      </c>
      <c r="Y23284" s="34">
        <v>38</v>
      </c>
      <c r="Z23284" s="34">
        <v>50</v>
      </c>
      <c r="AA23284" s="34">
        <v>62</v>
      </c>
      <c r="AB23284" s="34">
        <v>42</v>
      </c>
      <c r="AC23284" s="34">
        <v>96</v>
      </c>
    </row>
    <row r="23285" spans="1:29" x14ac:dyDescent="0.2">
      <c r="A23285" s="34" t="s">
        <v>83778</v>
      </c>
      <c r="B23285" s="34">
        <v>97</v>
      </c>
      <c r="C23285" s="34">
        <v>160</v>
      </c>
      <c r="D23285" s="34">
        <v>158</v>
      </c>
      <c r="E23285" s="34">
        <v>173</v>
      </c>
      <c r="F23285" s="34">
        <v>158</v>
      </c>
      <c r="G23285" s="34">
        <v>183</v>
      </c>
      <c r="H23285" s="34">
        <v>159</v>
      </c>
      <c r="I23285" s="34">
        <v>137</v>
      </c>
      <c r="J23285" s="34">
        <v>120</v>
      </c>
      <c r="K23285" s="34">
        <v>173</v>
      </c>
      <c r="L23285" s="34">
        <v>90</v>
      </c>
      <c r="M23285" s="34">
        <v>111</v>
      </c>
      <c r="N23285" s="34">
        <v>123</v>
      </c>
      <c r="O23285" s="34">
        <v>134</v>
      </c>
      <c r="P23285" s="34">
        <v>119</v>
      </c>
      <c r="Q23285" s="34">
        <v>222</v>
      </c>
      <c r="R23285" s="34">
        <v>161</v>
      </c>
      <c r="S23285" s="34">
        <v>176</v>
      </c>
      <c r="T23285" s="34">
        <v>136</v>
      </c>
      <c r="U23285" s="34">
        <v>130</v>
      </c>
      <c r="V23285" s="34">
        <v>133</v>
      </c>
      <c r="W23285" s="34">
        <v>190</v>
      </c>
      <c r="X23285" s="34">
        <v>152</v>
      </c>
      <c r="Y23285" s="34">
        <v>130</v>
      </c>
      <c r="Z23285" s="34">
        <v>150</v>
      </c>
      <c r="AA23285" s="34">
        <v>163</v>
      </c>
      <c r="AB23285" s="34">
        <v>164</v>
      </c>
      <c r="AC23285" s="34">
        <v>219</v>
      </c>
    </row>
    <row r="23286" spans="1:29" x14ac:dyDescent="0.2">
      <c r="A23286" s="34" t="s">
        <v>83779</v>
      </c>
      <c r="B23286" s="34">
        <v>139</v>
      </c>
      <c r="C23286" s="34">
        <v>118</v>
      </c>
      <c r="D23286" s="34">
        <v>124</v>
      </c>
      <c r="E23286" s="34">
        <v>160</v>
      </c>
      <c r="F23286" s="34">
        <v>180</v>
      </c>
      <c r="G23286" s="34">
        <v>118</v>
      </c>
      <c r="H23286" s="34">
        <v>160</v>
      </c>
      <c r="I23286" s="34">
        <v>158</v>
      </c>
      <c r="J23286" s="34">
        <v>193</v>
      </c>
      <c r="K23286" s="34">
        <v>150</v>
      </c>
      <c r="L23286" s="34">
        <v>164</v>
      </c>
      <c r="M23286" s="34">
        <v>157</v>
      </c>
      <c r="N23286" s="34">
        <v>179</v>
      </c>
      <c r="O23286" s="34">
        <v>141</v>
      </c>
      <c r="P23286" s="34">
        <v>187</v>
      </c>
      <c r="Q23286" s="34">
        <v>219</v>
      </c>
      <c r="R23286" s="34">
        <v>227</v>
      </c>
      <c r="S23286" s="34">
        <v>147</v>
      </c>
      <c r="T23286" s="34">
        <v>256</v>
      </c>
      <c r="U23286" s="34">
        <v>164</v>
      </c>
      <c r="V23286" s="34">
        <v>198</v>
      </c>
      <c r="W23286" s="34">
        <v>234</v>
      </c>
      <c r="X23286" s="34">
        <v>197</v>
      </c>
      <c r="Y23286" s="34">
        <v>223</v>
      </c>
      <c r="Z23286" s="34">
        <v>190</v>
      </c>
      <c r="AA23286" s="34">
        <v>185</v>
      </c>
      <c r="AB23286" s="34">
        <v>232</v>
      </c>
      <c r="AC23286" s="34">
        <v>242</v>
      </c>
    </row>
    <row r="23287" spans="1:29" x14ac:dyDescent="0.2">
      <c r="A23287" s="34" t="s">
        <v>83780</v>
      </c>
      <c r="B23287" s="34">
        <v>106</v>
      </c>
      <c r="C23287" s="34">
        <v>131</v>
      </c>
      <c r="D23287" s="34">
        <v>148</v>
      </c>
      <c r="E23287" s="34">
        <v>114</v>
      </c>
      <c r="F23287" s="34">
        <v>148</v>
      </c>
      <c r="G23287" s="34">
        <v>108</v>
      </c>
      <c r="H23287" s="34">
        <v>110</v>
      </c>
      <c r="I23287" s="34">
        <v>102</v>
      </c>
      <c r="J23287" s="34">
        <v>136</v>
      </c>
      <c r="K23287" s="34">
        <v>123</v>
      </c>
      <c r="L23287" s="34">
        <v>119</v>
      </c>
      <c r="M23287" s="34">
        <v>91</v>
      </c>
      <c r="N23287" s="34">
        <v>127</v>
      </c>
      <c r="O23287" s="34">
        <v>95</v>
      </c>
      <c r="P23287" s="34">
        <v>135</v>
      </c>
      <c r="Q23287" s="34">
        <v>180</v>
      </c>
      <c r="R23287" s="34">
        <v>164</v>
      </c>
      <c r="S23287" s="34">
        <v>135</v>
      </c>
      <c r="T23287" s="34">
        <v>146</v>
      </c>
      <c r="U23287" s="34">
        <v>151</v>
      </c>
      <c r="V23287" s="34">
        <v>216</v>
      </c>
      <c r="W23287" s="34">
        <v>137</v>
      </c>
      <c r="X23287" s="34">
        <v>186</v>
      </c>
      <c r="Y23287" s="34">
        <v>128</v>
      </c>
      <c r="Z23287" s="34">
        <v>161</v>
      </c>
      <c r="AA23287" s="34">
        <v>186</v>
      </c>
      <c r="AB23287" s="34">
        <v>159</v>
      </c>
      <c r="AC23287" s="34">
        <v>243</v>
      </c>
    </row>
    <row r="23288" spans="1:29" x14ac:dyDescent="0.2">
      <c r="A23288" s="34" t="s">
        <v>83781</v>
      </c>
      <c r="B23288" s="34">
        <v>75</v>
      </c>
      <c r="C23288" s="34">
        <v>52</v>
      </c>
      <c r="D23288" s="34">
        <v>72</v>
      </c>
      <c r="E23288" s="34">
        <v>84</v>
      </c>
      <c r="F23288" s="34">
        <v>85</v>
      </c>
      <c r="G23288" s="34">
        <v>107</v>
      </c>
      <c r="H23288" s="34">
        <v>102</v>
      </c>
      <c r="I23288" s="34">
        <v>66</v>
      </c>
      <c r="J23288" s="34">
        <v>79</v>
      </c>
      <c r="K23288" s="34">
        <v>96</v>
      </c>
      <c r="L23288" s="34">
        <v>109</v>
      </c>
      <c r="M23288" s="34">
        <v>75</v>
      </c>
      <c r="N23288" s="34">
        <v>81</v>
      </c>
      <c r="O23288" s="34">
        <v>68</v>
      </c>
      <c r="P23288" s="34">
        <v>84</v>
      </c>
      <c r="Q23288" s="34">
        <v>93</v>
      </c>
      <c r="R23288" s="34">
        <v>103</v>
      </c>
      <c r="S23288" s="34">
        <v>103</v>
      </c>
      <c r="T23288" s="34">
        <v>107</v>
      </c>
      <c r="U23288" s="34">
        <v>71</v>
      </c>
      <c r="V23288" s="34">
        <v>109</v>
      </c>
      <c r="W23288" s="34">
        <v>90</v>
      </c>
      <c r="X23288" s="34">
        <v>105</v>
      </c>
      <c r="Y23288" s="34">
        <v>118</v>
      </c>
      <c r="Z23288" s="34">
        <v>80</v>
      </c>
      <c r="AA23288" s="34">
        <v>82</v>
      </c>
      <c r="AB23288" s="34">
        <v>91</v>
      </c>
      <c r="AC23288" s="34">
        <v>176</v>
      </c>
    </row>
    <row r="23289" spans="1:29" x14ac:dyDescent="0.2">
      <c r="A23289" s="34" t="s">
        <v>83782</v>
      </c>
      <c r="B23289" s="34">
        <v>123</v>
      </c>
      <c r="C23289" s="34">
        <v>139</v>
      </c>
      <c r="D23289" s="34">
        <v>165</v>
      </c>
      <c r="E23289" s="34">
        <v>148</v>
      </c>
      <c r="F23289" s="34">
        <v>145</v>
      </c>
      <c r="G23289" s="34">
        <v>199</v>
      </c>
      <c r="H23289" s="34">
        <v>161</v>
      </c>
      <c r="I23289" s="34">
        <v>144</v>
      </c>
      <c r="J23289" s="34">
        <v>134</v>
      </c>
      <c r="K23289" s="34">
        <v>179</v>
      </c>
      <c r="L23289" s="34">
        <v>130</v>
      </c>
      <c r="M23289" s="34">
        <v>165</v>
      </c>
      <c r="N23289" s="34">
        <v>106</v>
      </c>
      <c r="O23289" s="34">
        <v>134</v>
      </c>
      <c r="P23289" s="34">
        <v>131</v>
      </c>
      <c r="Q23289" s="34">
        <v>185</v>
      </c>
      <c r="R23289" s="34">
        <v>193</v>
      </c>
      <c r="S23289" s="34">
        <v>172</v>
      </c>
      <c r="T23289" s="34">
        <v>160</v>
      </c>
      <c r="U23289" s="34">
        <v>168</v>
      </c>
      <c r="V23289" s="34">
        <v>169</v>
      </c>
      <c r="W23289" s="34">
        <v>190</v>
      </c>
      <c r="X23289" s="34">
        <v>189</v>
      </c>
      <c r="Y23289" s="34">
        <v>186</v>
      </c>
      <c r="Z23289" s="34">
        <v>191</v>
      </c>
      <c r="AA23289" s="34">
        <v>263</v>
      </c>
      <c r="AB23289" s="34">
        <v>151</v>
      </c>
      <c r="AC23289" s="34">
        <v>238</v>
      </c>
    </row>
    <row r="23290" spans="1:29" x14ac:dyDescent="0.2">
      <c r="A23290" s="34" t="s">
        <v>83783</v>
      </c>
      <c r="B23290" s="34">
        <v>114</v>
      </c>
      <c r="C23290" s="34">
        <v>129</v>
      </c>
      <c r="D23290" s="34">
        <v>176</v>
      </c>
      <c r="E23290" s="34">
        <v>171</v>
      </c>
      <c r="F23290" s="34">
        <v>191</v>
      </c>
      <c r="G23290" s="34">
        <v>117</v>
      </c>
      <c r="H23290" s="34">
        <v>167</v>
      </c>
      <c r="I23290" s="34">
        <v>174</v>
      </c>
      <c r="J23290" s="34">
        <v>146</v>
      </c>
      <c r="K23290" s="34">
        <v>147</v>
      </c>
      <c r="L23290" s="34">
        <v>126</v>
      </c>
      <c r="M23290" s="34">
        <v>122</v>
      </c>
      <c r="N23290" s="34">
        <v>133</v>
      </c>
      <c r="O23290" s="34">
        <v>121</v>
      </c>
      <c r="P23290" s="34">
        <v>111</v>
      </c>
      <c r="Q23290" s="34">
        <v>220</v>
      </c>
      <c r="R23290" s="34">
        <v>170</v>
      </c>
      <c r="S23290" s="34">
        <v>178</v>
      </c>
      <c r="T23290" s="34">
        <v>128</v>
      </c>
      <c r="U23290" s="34">
        <v>148</v>
      </c>
      <c r="V23290" s="34">
        <v>202</v>
      </c>
      <c r="W23290" s="34">
        <v>156</v>
      </c>
      <c r="X23290" s="34">
        <v>193</v>
      </c>
      <c r="Y23290" s="34">
        <v>152</v>
      </c>
      <c r="Z23290" s="34">
        <v>167</v>
      </c>
      <c r="AA23290" s="34">
        <v>177</v>
      </c>
      <c r="AB23290" s="34">
        <v>136</v>
      </c>
      <c r="AC23290" s="34">
        <v>226</v>
      </c>
    </row>
    <row r="23291" spans="1:29" x14ac:dyDescent="0.2">
      <c r="A23291" s="34" t="s">
        <v>83784</v>
      </c>
      <c r="B23291" s="34">
        <v>149</v>
      </c>
      <c r="C23291" s="34">
        <v>149</v>
      </c>
      <c r="D23291" s="34">
        <v>135</v>
      </c>
      <c r="E23291" s="34">
        <v>143</v>
      </c>
      <c r="F23291" s="34">
        <v>107</v>
      </c>
      <c r="G23291" s="34">
        <v>150</v>
      </c>
      <c r="H23291" s="34">
        <v>109</v>
      </c>
      <c r="I23291" s="34">
        <v>116</v>
      </c>
      <c r="J23291" s="34">
        <v>89</v>
      </c>
      <c r="K23291" s="34">
        <v>136</v>
      </c>
      <c r="L23291" s="34">
        <v>62</v>
      </c>
      <c r="M23291" s="34">
        <v>120</v>
      </c>
      <c r="N23291" s="34">
        <v>81</v>
      </c>
      <c r="O23291" s="34">
        <v>119</v>
      </c>
      <c r="P23291" s="34">
        <v>99</v>
      </c>
      <c r="Q23291" s="34">
        <v>135</v>
      </c>
      <c r="R23291" s="34">
        <v>143</v>
      </c>
      <c r="S23291" s="34">
        <v>153</v>
      </c>
      <c r="T23291" s="34">
        <v>129</v>
      </c>
      <c r="U23291" s="34">
        <v>133</v>
      </c>
      <c r="V23291" s="34">
        <v>132</v>
      </c>
      <c r="W23291" s="34">
        <v>144</v>
      </c>
      <c r="X23291" s="34">
        <v>159</v>
      </c>
      <c r="Y23291" s="34">
        <v>138</v>
      </c>
      <c r="Z23291" s="34">
        <v>112</v>
      </c>
      <c r="AA23291" s="34">
        <v>127</v>
      </c>
      <c r="AB23291" s="34">
        <v>103</v>
      </c>
      <c r="AC23291" s="34">
        <v>137</v>
      </c>
    </row>
    <row r="23292" spans="1:29" x14ac:dyDescent="0.2">
      <c r="A23292" s="34" t="s">
        <v>83785</v>
      </c>
      <c r="B23292" s="34">
        <v>62</v>
      </c>
      <c r="C23292" s="34">
        <v>49</v>
      </c>
      <c r="D23292" s="34">
        <v>33</v>
      </c>
      <c r="E23292" s="34">
        <v>49</v>
      </c>
      <c r="F23292" s="34">
        <v>29</v>
      </c>
      <c r="G23292" s="34">
        <v>48</v>
      </c>
      <c r="H23292" s="34">
        <v>33</v>
      </c>
      <c r="I23292" s="34">
        <v>22</v>
      </c>
      <c r="J23292" s="34">
        <v>31</v>
      </c>
      <c r="K23292" s="34">
        <v>49</v>
      </c>
      <c r="L23292" s="34">
        <v>28</v>
      </c>
      <c r="M23292" s="34">
        <v>31</v>
      </c>
      <c r="N23292" s="34">
        <v>20</v>
      </c>
      <c r="O23292" s="34">
        <v>35</v>
      </c>
      <c r="P23292" s="34">
        <v>30</v>
      </c>
      <c r="Q23292" s="34">
        <v>37</v>
      </c>
      <c r="R23292" s="34">
        <v>41</v>
      </c>
      <c r="S23292" s="34">
        <v>55</v>
      </c>
      <c r="T23292" s="34">
        <v>35</v>
      </c>
      <c r="U23292" s="34">
        <v>42</v>
      </c>
      <c r="V23292" s="34">
        <v>34</v>
      </c>
      <c r="W23292" s="34">
        <v>54</v>
      </c>
      <c r="X23292" s="34">
        <v>32</v>
      </c>
      <c r="Y23292" s="34">
        <v>64</v>
      </c>
      <c r="Z23292" s="34">
        <v>21</v>
      </c>
      <c r="AA23292" s="34">
        <v>52</v>
      </c>
      <c r="AB23292" s="34">
        <v>26</v>
      </c>
      <c r="AC23292" s="34">
        <v>59</v>
      </c>
    </row>
    <row r="23293" spans="1:29" x14ac:dyDescent="0.2">
      <c r="A23293" s="34" t="s">
        <v>83786</v>
      </c>
      <c r="B23293" s="34">
        <v>141</v>
      </c>
      <c r="C23293" s="34">
        <v>166</v>
      </c>
      <c r="D23293" s="34">
        <v>210</v>
      </c>
      <c r="E23293" s="34">
        <v>195</v>
      </c>
      <c r="F23293" s="34">
        <v>198</v>
      </c>
      <c r="G23293" s="34">
        <v>163</v>
      </c>
      <c r="H23293" s="34">
        <v>225</v>
      </c>
      <c r="I23293" s="34">
        <v>143</v>
      </c>
      <c r="J23293" s="34">
        <v>179</v>
      </c>
      <c r="K23293" s="34">
        <v>164</v>
      </c>
      <c r="L23293" s="34">
        <v>159</v>
      </c>
      <c r="M23293" s="34">
        <v>161</v>
      </c>
      <c r="N23293" s="34">
        <v>197</v>
      </c>
      <c r="O23293" s="34">
        <v>161</v>
      </c>
      <c r="P23293" s="34">
        <v>215</v>
      </c>
      <c r="Q23293" s="34">
        <v>167</v>
      </c>
      <c r="R23293" s="34">
        <v>236</v>
      </c>
      <c r="S23293" s="34">
        <v>209</v>
      </c>
      <c r="T23293" s="34">
        <v>288</v>
      </c>
      <c r="U23293" s="34">
        <v>176</v>
      </c>
      <c r="V23293" s="34">
        <v>244</v>
      </c>
      <c r="W23293" s="34">
        <v>246</v>
      </c>
      <c r="X23293" s="34">
        <v>311</v>
      </c>
      <c r="Y23293" s="34">
        <v>195</v>
      </c>
      <c r="Z23293" s="34">
        <v>209</v>
      </c>
      <c r="AA23293" s="34">
        <v>226</v>
      </c>
      <c r="AB23293" s="34">
        <v>224</v>
      </c>
      <c r="AC23293" s="34">
        <v>285</v>
      </c>
    </row>
    <row r="23294" spans="1:29" x14ac:dyDescent="0.2">
      <c r="A23294" s="34" t="s">
        <v>83787</v>
      </c>
      <c r="B23294" s="34">
        <v>73</v>
      </c>
      <c r="C23294" s="34">
        <v>88</v>
      </c>
      <c r="D23294" s="34">
        <v>113</v>
      </c>
      <c r="E23294" s="34">
        <v>98</v>
      </c>
      <c r="F23294" s="34">
        <v>98</v>
      </c>
      <c r="G23294" s="34">
        <v>79</v>
      </c>
      <c r="H23294" s="34">
        <v>92</v>
      </c>
      <c r="I23294" s="34">
        <v>61</v>
      </c>
      <c r="J23294" s="34">
        <v>104</v>
      </c>
      <c r="K23294" s="34">
        <v>69</v>
      </c>
      <c r="L23294" s="34">
        <v>72</v>
      </c>
      <c r="M23294" s="34">
        <v>49</v>
      </c>
      <c r="N23294" s="34">
        <v>74</v>
      </c>
      <c r="O23294" s="34">
        <v>75</v>
      </c>
      <c r="P23294" s="34">
        <v>73</v>
      </c>
      <c r="Q23294" s="34">
        <v>74</v>
      </c>
      <c r="R23294" s="34">
        <v>115</v>
      </c>
      <c r="S23294" s="34">
        <v>96</v>
      </c>
      <c r="T23294" s="34">
        <v>85</v>
      </c>
      <c r="U23294" s="34">
        <v>59</v>
      </c>
      <c r="V23294" s="34">
        <v>112</v>
      </c>
      <c r="W23294" s="34">
        <v>89</v>
      </c>
      <c r="X23294" s="34">
        <v>106</v>
      </c>
      <c r="Y23294" s="34">
        <v>49</v>
      </c>
      <c r="Z23294" s="34">
        <v>94</v>
      </c>
      <c r="AA23294" s="34">
        <v>82</v>
      </c>
      <c r="AB23294" s="34">
        <v>103</v>
      </c>
      <c r="AC23294" s="34">
        <v>132</v>
      </c>
    </row>
    <row r="23295" spans="1:29" x14ac:dyDescent="0.2">
      <c r="A23295" s="34" t="s">
        <v>83788</v>
      </c>
      <c r="B23295" s="34">
        <v>446</v>
      </c>
      <c r="C23295" s="34">
        <v>407</v>
      </c>
      <c r="D23295" s="34">
        <v>546</v>
      </c>
      <c r="E23295" s="34">
        <v>384</v>
      </c>
      <c r="F23295" s="34">
        <v>542</v>
      </c>
      <c r="G23295" s="34">
        <v>389</v>
      </c>
      <c r="H23295" s="34">
        <v>515</v>
      </c>
      <c r="I23295" s="34">
        <v>335</v>
      </c>
      <c r="J23295" s="34">
        <v>464</v>
      </c>
      <c r="K23295" s="34">
        <v>417</v>
      </c>
      <c r="L23295" s="34">
        <v>482</v>
      </c>
      <c r="M23295" s="34">
        <v>345</v>
      </c>
      <c r="N23295" s="34">
        <v>401</v>
      </c>
      <c r="O23295" s="34">
        <v>373</v>
      </c>
      <c r="P23295" s="34">
        <v>473</v>
      </c>
      <c r="Q23295" s="34">
        <v>506</v>
      </c>
      <c r="R23295" s="34">
        <v>627</v>
      </c>
      <c r="S23295" s="34">
        <v>486</v>
      </c>
      <c r="T23295" s="34">
        <v>581</v>
      </c>
      <c r="U23295" s="34">
        <v>468</v>
      </c>
      <c r="V23295" s="34">
        <v>573</v>
      </c>
      <c r="W23295" s="34">
        <v>549</v>
      </c>
      <c r="X23295" s="34">
        <v>647</v>
      </c>
      <c r="Y23295" s="34">
        <v>492</v>
      </c>
      <c r="Z23295" s="34">
        <v>545</v>
      </c>
      <c r="AA23295" s="34">
        <v>540</v>
      </c>
      <c r="AB23295" s="34">
        <v>755</v>
      </c>
      <c r="AC23295" s="34">
        <v>649</v>
      </c>
    </row>
    <row r="23296" spans="1:29" x14ac:dyDescent="0.2">
      <c r="A23296" s="34" t="s">
        <v>83789</v>
      </c>
      <c r="B23296" s="34">
        <v>74</v>
      </c>
      <c r="C23296" s="34">
        <v>89</v>
      </c>
      <c r="D23296" s="34">
        <v>80</v>
      </c>
      <c r="E23296" s="34">
        <v>108</v>
      </c>
      <c r="F23296" s="34">
        <v>91</v>
      </c>
      <c r="G23296" s="34">
        <v>54</v>
      </c>
      <c r="H23296" s="34">
        <v>73</v>
      </c>
      <c r="I23296" s="34">
        <v>92</v>
      </c>
      <c r="J23296" s="34">
        <v>62</v>
      </c>
      <c r="K23296" s="34">
        <v>109</v>
      </c>
      <c r="L23296" s="34">
        <v>27</v>
      </c>
      <c r="M23296" s="34">
        <v>71</v>
      </c>
      <c r="N23296" s="34">
        <v>70</v>
      </c>
      <c r="O23296" s="34">
        <v>85</v>
      </c>
      <c r="P23296" s="34">
        <v>59</v>
      </c>
      <c r="Q23296" s="34">
        <v>68</v>
      </c>
      <c r="R23296" s="34">
        <v>83</v>
      </c>
      <c r="S23296" s="34">
        <v>103</v>
      </c>
      <c r="T23296" s="34">
        <v>67</v>
      </c>
      <c r="U23296" s="34">
        <v>64</v>
      </c>
      <c r="V23296" s="34">
        <v>88</v>
      </c>
      <c r="W23296" s="34">
        <v>91</v>
      </c>
      <c r="X23296" s="34">
        <v>91</v>
      </c>
      <c r="Y23296" s="34">
        <v>91</v>
      </c>
      <c r="Z23296" s="34">
        <v>73</v>
      </c>
      <c r="AA23296" s="34">
        <v>129</v>
      </c>
      <c r="AB23296" s="34">
        <v>82</v>
      </c>
      <c r="AC23296" s="34">
        <v>143</v>
      </c>
    </row>
    <row r="23297" spans="1:29" x14ac:dyDescent="0.2">
      <c r="A23297" s="34" t="s">
        <v>83790</v>
      </c>
      <c r="B23297" s="34">
        <v>103</v>
      </c>
      <c r="C23297" s="34">
        <v>119</v>
      </c>
      <c r="D23297" s="34">
        <v>103</v>
      </c>
      <c r="E23297" s="34">
        <v>119</v>
      </c>
      <c r="F23297" s="34">
        <v>114</v>
      </c>
      <c r="G23297" s="34">
        <v>118</v>
      </c>
      <c r="H23297" s="34">
        <v>127</v>
      </c>
      <c r="I23297" s="34">
        <v>77</v>
      </c>
      <c r="J23297" s="34">
        <v>127</v>
      </c>
      <c r="K23297" s="34">
        <v>71</v>
      </c>
      <c r="L23297" s="34">
        <v>116</v>
      </c>
      <c r="M23297" s="34">
        <v>97</v>
      </c>
      <c r="N23297" s="34">
        <v>93</v>
      </c>
      <c r="O23297" s="34">
        <v>110</v>
      </c>
      <c r="P23297" s="34">
        <v>107</v>
      </c>
      <c r="Q23297" s="34">
        <v>173</v>
      </c>
      <c r="R23297" s="34">
        <v>164</v>
      </c>
      <c r="S23297" s="34">
        <v>109</v>
      </c>
      <c r="T23297" s="34">
        <v>147</v>
      </c>
      <c r="U23297" s="34">
        <v>121</v>
      </c>
      <c r="V23297" s="34">
        <v>112</v>
      </c>
      <c r="W23297" s="34">
        <v>120</v>
      </c>
      <c r="X23297" s="34">
        <v>171</v>
      </c>
      <c r="Y23297" s="34">
        <v>163</v>
      </c>
      <c r="Z23297" s="34">
        <v>112</v>
      </c>
      <c r="AA23297" s="34">
        <v>137</v>
      </c>
      <c r="AB23297" s="34">
        <v>136</v>
      </c>
      <c r="AC23297" s="34">
        <v>155</v>
      </c>
    </row>
    <row r="23298" spans="1:29" x14ac:dyDescent="0.2">
      <c r="A23298" s="34" t="s">
        <v>83791</v>
      </c>
      <c r="B23298" s="34">
        <v>130</v>
      </c>
      <c r="C23298" s="34">
        <v>109</v>
      </c>
      <c r="D23298" s="34">
        <v>125</v>
      </c>
      <c r="E23298" s="34">
        <v>114</v>
      </c>
      <c r="F23298" s="34">
        <v>154</v>
      </c>
      <c r="G23298" s="34">
        <v>117</v>
      </c>
      <c r="H23298" s="34">
        <v>100</v>
      </c>
      <c r="I23298" s="34">
        <v>93</v>
      </c>
      <c r="J23298" s="34">
        <v>121</v>
      </c>
      <c r="K23298" s="34">
        <v>89</v>
      </c>
      <c r="L23298" s="34">
        <v>102</v>
      </c>
      <c r="M23298" s="34">
        <v>100</v>
      </c>
      <c r="N23298" s="34">
        <v>102</v>
      </c>
      <c r="O23298" s="34">
        <v>85</v>
      </c>
      <c r="P23298" s="34">
        <v>135</v>
      </c>
      <c r="Q23298" s="34">
        <v>177</v>
      </c>
      <c r="R23298" s="34">
        <v>202</v>
      </c>
      <c r="S23298" s="34">
        <v>109</v>
      </c>
      <c r="T23298" s="34">
        <v>167</v>
      </c>
      <c r="U23298" s="34">
        <v>125</v>
      </c>
      <c r="V23298" s="34">
        <v>154</v>
      </c>
      <c r="W23298" s="34">
        <v>127</v>
      </c>
      <c r="X23298" s="34">
        <v>155</v>
      </c>
      <c r="Y23298" s="34">
        <v>148</v>
      </c>
      <c r="Z23298" s="34">
        <v>155</v>
      </c>
      <c r="AA23298" s="34">
        <v>140</v>
      </c>
      <c r="AB23298" s="34">
        <v>188</v>
      </c>
      <c r="AC23298" s="34">
        <v>182</v>
      </c>
    </row>
    <row r="23299" spans="1:29" x14ac:dyDescent="0.2">
      <c r="A23299" s="34" t="s">
        <v>83792</v>
      </c>
      <c r="B23299" s="34">
        <v>34</v>
      </c>
      <c r="C23299" s="34">
        <v>17</v>
      </c>
      <c r="D23299" s="34">
        <v>42</v>
      </c>
      <c r="E23299" s="34">
        <v>16</v>
      </c>
      <c r="F23299" s="34">
        <v>26</v>
      </c>
      <c r="G23299" s="34">
        <v>24</v>
      </c>
      <c r="H23299" s="34">
        <v>25</v>
      </c>
      <c r="I23299" s="34">
        <v>22</v>
      </c>
      <c r="J23299" s="34">
        <v>23</v>
      </c>
      <c r="K23299" s="34">
        <v>18</v>
      </c>
      <c r="L23299" s="34">
        <v>23</v>
      </c>
      <c r="M23299" s="34">
        <v>25</v>
      </c>
      <c r="N23299" s="34">
        <v>27</v>
      </c>
      <c r="O23299" s="34">
        <v>17</v>
      </c>
      <c r="P23299" s="34">
        <v>26</v>
      </c>
      <c r="Q23299" s="34">
        <v>14</v>
      </c>
      <c r="R23299" s="34">
        <v>34</v>
      </c>
      <c r="S23299" s="34">
        <v>33</v>
      </c>
      <c r="T23299" s="34">
        <v>28</v>
      </c>
      <c r="U23299" s="34">
        <v>25</v>
      </c>
      <c r="V23299" s="34">
        <v>25</v>
      </c>
      <c r="W23299" s="34">
        <v>31</v>
      </c>
      <c r="X23299" s="34">
        <v>26</v>
      </c>
      <c r="Y23299" s="34">
        <v>25</v>
      </c>
      <c r="Z23299" s="34">
        <v>13</v>
      </c>
      <c r="AA23299" s="34">
        <v>33</v>
      </c>
      <c r="AB23299" s="34">
        <v>40</v>
      </c>
      <c r="AC23299" s="34">
        <v>22</v>
      </c>
    </row>
    <row r="23300" spans="1:29" x14ac:dyDescent="0.2">
      <c r="A23300" s="34" t="s">
        <v>83793</v>
      </c>
      <c r="B23300" s="34">
        <v>122</v>
      </c>
      <c r="C23300" s="34">
        <v>61</v>
      </c>
      <c r="D23300" s="34">
        <v>67</v>
      </c>
      <c r="E23300" s="34">
        <v>83</v>
      </c>
      <c r="F23300" s="34">
        <v>65</v>
      </c>
      <c r="G23300" s="34">
        <v>51</v>
      </c>
      <c r="H23300" s="34">
        <v>68</v>
      </c>
      <c r="I23300" s="34">
        <v>50</v>
      </c>
      <c r="J23300" s="34">
        <v>57</v>
      </c>
      <c r="K23300" s="34">
        <v>76</v>
      </c>
      <c r="L23300" s="34">
        <v>70</v>
      </c>
      <c r="M23300" s="34">
        <v>66</v>
      </c>
      <c r="N23300" s="34">
        <v>61</v>
      </c>
      <c r="O23300" s="34">
        <v>40</v>
      </c>
      <c r="P23300" s="34">
        <v>62</v>
      </c>
      <c r="Q23300" s="34">
        <v>81</v>
      </c>
      <c r="R23300" s="34">
        <v>88</v>
      </c>
      <c r="S23300" s="34">
        <v>84</v>
      </c>
      <c r="T23300" s="34">
        <v>102</v>
      </c>
      <c r="U23300" s="34">
        <v>103</v>
      </c>
      <c r="V23300" s="34">
        <v>71</v>
      </c>
      <c r="W23300" s="34">
        <v>124</v>
      </c>
      <c r="X23300" s="34">
        <v>85</v>
      </c>
      <c r="Y23300" s="34">
        <v>96</v>
      </c>
      <c r="Z23300" s="34">
        <v>71</v>
      </c>
      <c r="AA23300" s="34">
        <v>81</v>
      </c>
      <c r="AB23300" s="34">
        <v>78</v>
      </c>
      <c r="AC23300" s="34">
        <v>107</v>
      </c>
    </row>
    <row r="23301" spans="1:29" x14ac:dyDescent="0.2">
      <c r="A23301" s="34" t="s">
        <v>83794</v>
      </c>
      <c r="B23301" s="34">
        <v>51</v>
      </c>
      <c r="C23301" s="34">
        <v>63</v>
      </c>
      <c r="D23301" s="34">
        <v>61</v>
      </c>
      <c r="E23301" s="34">
        <v>57</v>
      </c>
      <c r="F23301" s="34">
        <v>54</v>
      </c>
      <c r="G23301" s="34">
        <v>37</v>
      </c>
      <c r="H23301" s="34">
        <v>45</v>
      </c>
      <c r="I23301" s="34">
        <v>52</v>
      </c>
      <c r="J23301" s="34">
        <v>36</v>
      </c>
      <c r="K23301" s="34">
        <v>70</v>
      </c>
      <c r="L23301" s="34">
        <v>22</v>
      </c>
      <c r="M23301" s="34">
        <v>36</v>
      </c>
      <c r="N23301" s="34">
        <v>39</v>
      </c>
      <c r="O23301" s="34">
        <v>39</v>
      </c>
      <c r="P23301" s="34">
        <v>43</v>
      </c>
      <c r="Q23301" s="34">
        <v>57</v>
      </c>
      <c r="R23301" s="34">
        <v>47</v>
      </c>
      <c r="S23301" s="34">
        <v>83</v>
      </c>
      <c r="T23301" s="34">
        <v>26</v>
      </c>
      <c r="U23301" s="34">
        <v>29</v>
      </c>
      <c r="V23301" s="34">
        <v>32</v>
      </c>
      <c r="W23301" s="34">
        <v>24</v>
      </c>
      <c r="X23301" s="34">
        <v>64</v>
      </c>
      <c r="Y23301" s="34">
        <v>57</v>
      </c>
      <c r="Z23301" s="34">
        <v>57</v>
      </c>
      <c r="AA23301" s="34">
        <v>57</v>
      </c>
      <c r="AB23301" s="34">
        <v>38</v>
      </c>
      <c r="AC23301" s="34">
        <v>57</v>
      </c>
    </row>
    <row r="23302" spans="1:29" x14ac:dyDescent="0.2">
      <c r="A23302" s="34" t="s">
        <v>83795</v>
      </c>
      <c r="B23302" s="34">
        <v>99</v>
      </c>
      <c r="C23302" s="34">
        <v>135</v>
      </c>
      <c r="D23302" s="34">
        <v>196</v>
      </c>
      <c r="E23302" s="34">
        <v>137</v>
      </c>
      <c r="F23302" s="34">
        <v>162</v>
      </c>
      <c r="G23302" s="34">
        <v>108</v>
      </c>
      <c r="H23302" s="34">
        <v>172</v>
      </c>
      <c r="I23302" s="34">
        <v>121</v>
      </c>
      <c r="J23302" s="34">
        <v>125</v>
      </c>
      <c r="K23302" s="34">
        <v>116</v>
      </c>
      <c r="L23302" s="34">
        <v>150</v>
      </c>
      <c r="M23302" s="34">
        <v>109</v>
      </c>
      <c r="N23302" s="34">
        <v>146</v>
      </c>
      <c r="O23302" s="34">
        <v>132</v>
      </c>
      <c r="P23302" s="34">
        <v>165</v>
      </c>
      <c r="Q23302" s="34">
        <v>211</v>
      </c>
      <c r="R23302" s="34">
        <v>230</v>
      </c>
      <c r="S23302" s="34">
        <v>178</v>
      </c>
      <c r="T23302" s="34">
        <v>174</v>
      </c>
      <c r="U23302" s="34">
        <v>182</v>
      </c>
      <c r="V23302" s="34">
        <v>173</v>
      </c>
      <c r="W23302" s="34">
        <v>205</v>
      </c>
      <c r="X23302" s="34">
        <v>196</v>
      </c>
      <c r="Y23302" s="34">
        <v>173</v>
      </c>
      <c r="Z23302" s="34">
        <v>174</v>
      </c>
      <c r="AA23302" s="34">
        <v>170</v>
      </c>
      <c r="AB23302" s="34">
        <v>223</v>
      </c>
      <c r="AC23302" s="34">
        <v>208</v>
      </c>
    </row>
    <row r="23303" spans="1:29" x14ac:dyDescent="0.2">
      <c r="A23303" s="34" t="s">
        <v>83796</v>
      </c>
      <c r="B23303" s="34">
        <v>99</v>
      </c>
      <c r="C23303" s="34">
        <v>131</v>
      </c>
      <c r="D23303" s="34">
        <v>102</v>
      </c>
      <c r="E23303" s="34">
        <v>90</v>
      </c>
      <c r="F23303" s="34">
        <v>107</v>
      </c>
      <c r="G23303" s="34">
        <v>137</v>
      </c>
      <c r="H23303" s="34">
        <v>108</v>
      </c>
      <c r="I23303" s="34">
        <v>86</v>
      </c>
      <c r="J23303" s="34">
        <v>118</v>
      </c>
      <c r="K23303" s="34">
        <v>116</v>
      </c>
      <c r="L23303" s="34">
        <v>97</v>
      </c>
      <c r="M23303" s="34">
        <v>88</v>
      </c>
      <c r="N23303" s="34">
        <v>81</v>
      </c>
      <c r="O23303" s="34">
        <v>90</v>
      </c>
      <c r="P23303" s="34">
        <v>76</v>
      </c>
      <c r="Q23303" s="34">
        <v>144</v>
      </c>
      <c r="R23303" s="34">
        <v>111</v>
      </c>
      <c r="S23303" s="34">
        <v>131</v>
      </c>
      <c r="T23303" s="34">
        <v>145</v>
      </c>
      <c r="U23303" s="34">
        <v>95</v>
      </c>
      <c r="V23303" s="34">
        <v>137</v>
      </c>
      <c r="W23303" s="34">
        <v>157</v>
      </c>
      <c r="X23303" s="34">
        <v>111</v>
      </c>
      <c r="Y23303" s="34">
        <v>124</v>
      </c>
      <c r="Z23303" s="34">
        <v>108</v>
      </c>
      <c r="AA23303" s="34">
        <v>140</v>
      </c>
      <c r="AB23303" s="34">
        <v>101</v>
      </c>
      <c r="AC23303" s="34">
        <v>159</v>
      </c>
    </row>
    <row r="23304" spans="1:29" x14ac:dyDescent="0.2">
      <c r="A23304" s="34" t="s">
        <v>83797</v>
      </c>
      <c r="B23304" s="34">
        <v>123</v>
      </c>
      <c r="C23304" s="34">
        <v>188</v>
      </c>
      <c r="D23304" s="34">
        <v>201</v>
      </c>
      <c r="E23304" s="34">
        <v>195</v>
      </c>
      <c r="F23304" s="34">
        <v>195</v>
      </c>
      <c r="G23304" s="34">
        <v>154</v>
      </c>
      <c r="H23304" s="34">
        <v>176</v>
      </c>
      <c r="I23304" s="34">
        <v>155</v>
      </c>
      <c r="J23304" s="34">
        <v>149</v>
      </c>
      <c r="K23304" s="34">
        <v>188</v>
      </c>
      <c r="L23304" s="34">
        <v>115</v>
      </c>
      <c r="M23304" s="34">
        <v>171</v>
      </c>
      <c r="N23304" s="34">
        <v>153</v>
      </c>
      <c r="O23304" s="34">
        <v>162</v>
      </c>
      <c r="P23304" s="34">
        <v>177</v>
      </c>
      <c r="Q23304" s="34">
        <v>214</v>
      </c>
      <c r="R23304" s="34">
        <v>210</v>
      </c>
      <c r="S23304" s="34">
        <v>220</v>
      </c>
      <c r="T23304" s="34">
        <v>155</v>
      </c>
      <c r="U23304" s="34">
        <v>211</v>
      </c>
      <c r="V23304" s="34">
        <v>172</v>
      </c>
      <c r="W23304" s="34">
        <v>161</v>
      </c>
      <c r="X23304" s="34">
        <v>271</v>
      </c>
      <c r="Y23304" s="34">
        <v>152</v>
      </c>
      <c r="Z23304" s="34">
        <v>167</v>
      </c>
      <c r="AA23304" s="34">
        <v>223</v>
      </c>
      <c r="AB23304" s="34">
        <v>158</v>
      </c>
      <c r="AC23304" s="34">
        <v>243</v>
      </c>
    </row>
    <row r="23305" spans="1:29" x14ac:dyDescent="0.2">
      <c r="A23305" s="34" t="s">
        <v>83798</v>
      </c>
      <c r="B23305" s="34">
        <v>124</v>
      </c>
      <c r="C23305" s="34">
        <v>80</v>
      </c>
      <c r="D23305" s="34">
        <v>140</v>
      </c>
      <c r="E23305" s="34">
        <v>91</v>
      </c>
      <c r="F23305" s="34">
        <v>121</v>
      </c>
      <c r="G23305" s="34">
        <v>96</v>
      </c>
      <c r="H23305" s="34">
        <v>79</v>
      </c>
      <c r="I23305" s="34">
        <v>153</v>
      </c>
      <c r="J23305" s="34">
        <v>130</v>
      </c>
      <c r="K23305" s="34">
        <v>88</v>
      </c>
      <c r="L23305" s="34">
        <v>110</v>
      </c>
      <c r="M23305" s="34">
        <v>97</v>
      </c>
      <c r="N23305" s="34">
        <v>130</v>
      </c>
      <c r="O23305" s="34">
        <v>77</v>
      </c>
      <c r="P23305" s="34">
        <v>130</v>
      </c>
      <c r="Q23305" s="34">
        <v>117</v>
      </c>
      <c r="R23305" s="34">
        <v>167</v>
      </c>
      <c r="S23305" s="34">
        <v>127</v>
      </c>
      <c r="T23305" s="34">
        <v>188</v>
      </c>
      <c r="U23305" s="34">
        <v>109</v>
      </c>
      <c r="V23305" s="34">
        <v>151</v>
      </c>
      <c r="W23305" s="34">
        <v>158</v>
      </c>
      <c r="X23305" s="34">
        <v>133</v>
      </c>
      <c r="Y23305" s="34">
        <v>157</v>
      </c>
      <c r="Z23305" s="34">
        <v>131</v>
      </c>
      <c r="AA23305" s="34">
        <v>159</v>
      </c>
      <c r="AB23305" s="34">
        <v>216</v>
      </c>
      <c r="AC23305" s="34">
        <v>155</v>
      </c>
    </row>
    <row r="23306" spans="1:29" x14ac:dyDescent="0.2">
      <c r="A23306" s="34" t="s">
        <v>83799</v>
      </c>
      <c r="B23306" s="34">
        <v>40</v>
      </c>
      <c r="C23306" s="34">
        <v>52</v>
      </c>
      <c r="D23306" s="34">
        <v>44</v>
      </c>
      <c r="E23306" s="34">
        <v>21</v>
      </c>
      <c r="F23306" s="34">
        <v>18</v>
      </c>
      <c r="G23306" s="34">
        <v>29</v>
      </c>
      <c r="H23306" s="34">
        <v>16</v>
      </c>
      <c r="I23306" s="34">
        <v>24</v>
      </c>
      <c r="J23306" s="34">
        <v>12</v>
      </c>
      <c r="K23306" s="34">
        <v>39</v>
      </c>
      <c r="L23306" s="34">
        <v>15</v>
      </c>
      <c r="M23306" s="34">
        <v>18</v>
      </c>
      <c r="N23306" s="34">
        <v>19</v>
      </c>
      <c r="O23306" s="34">
        <v>19</v>
      </c>
      <c r="P23306" s="34">
        <v>22</v>
      </c>
      <c r="Q23306" s="34">
        <v>32</v>
      </c>
      <c r="R23306" s="34">
        <v>12</v>
      </c>
      <c r="S23306" s="34">
        <v>43</v>
      </c>
      <c r="T23306" s="34">
        <v>12</v>
      </c>
      <c r="U23306" s="34">
        <v>28</v>
      </c>
      <c r="V23306" s="34">
        <v>23</v>
      </c>
      <c r="W23306" s="34">
        <v>28</v>
      </c>
      <c r="X23306" s="34">
        <v>22</v>
      </c>
      <c r="Y23306" s="34">
        <v>10</v>
      </c>
      <c r="Z23306" s="34">
        <v>17</v>
      </c>
      <c r="AA23306" s="34">
        <v>39</v>
      </c>
      <c r="AB23306" s="34">
        <v>13</v>
      </c>
      <c r="AC23306" s="34">
        <v>57</v>
      </c>
    </row>
    <row r="23307" spans="1:29" x14ac:dyDescent="0.2">
      <c r="A23307" s="34" t="s">
        <v>83800</v>
      </c>
      <c r="B23307" s="34">
        <v>339</v>
      </c>
      <c r="C23307" s="34">
        <v>497</v>
      </c>
      <c r="D23307" s="34">
        <v>560</v>
      </c>
      <c r="E23307" s="34">
        <v>495</v>
      </c>
      <c r="F23307" s="34">
        <v>522</v>
      </c>
      <c r="G23307" s="34">
        <v>496</v>
      </c>
      <c r="H23307" s="34">
        <v>519</v>
      </c>
      <c r="I23307" s="34">
        <v>408</v>
      </c>
      <c r="J23307" s="34">
        <v>480</v>
      </c>
      <c r="K23307" s="34">
        <v>460</v>
      </c>
      <c r="L23307" s="34">
        <v>336</v>
      </c>
      <c r="M23307" s="34">
        <v>446</v>
      </c>
      <c r="N23307" s="34">
        <v>446</v>
      </c>
      <c r="O23307" s="34">
        <v>390</v>
      </c>
      <c r="P23307" s="34">
        <v>448</v>
      </c>
      <c r="Q23307" s="34">
        <v>602</v>
      </c>
      <c r="R23307" s="34">
        <v>592</v>
      </c>
      <c r="S23307" s="34">
        <v>580</v>
      </c>
      <c r="T23307" s="34">
        <v>491</v>
      </c>
      <c r="U23307" s="34">
        <v>419</v>
      </c>
      <c r="V23307" s="34">
        <v>590</v>
      </c>
      <c r="W23307" s="34">
        <v>576</v>
      </c>
      <c r="X23307" s="34">
        <v>683</v>
      </c>
      <c r="Y23307" s="34">
        <v>424</v>
      </c>
      <c r="Z23307" s="34">
        <v>599</v>
      </c>
      <c r="AA23307" s="34">
        <v>578</v>
      </c>
      <c r="AB23307" s="34">
        <v>508</v>
      </c>
      <c r="AC23307" s="34">
        <v>686</v>
      </c>
    </row>
    <row r="23308" spans="1:29" x14ac:dyDescent="0.2">
      <c r="A23308" s="34" t="s">
        <v>83801</v>
      </c>
      <c r="B23308" s="34">
        <v>85</v>
      </c>
      <c r="C23308" s="34">
        <v>95</v>
      </c>
      <c r="D23308" s="34">
        <v>112</v>
      </c>
      <c r="E23308" s="34">
        <v>100</v>
      </c>
      <c r="F23308" s="34">
        <v>105</v>
      </c>
      <c r="G23308" s="34">
        <v>131</v>
      </c>
      <c r="H23308" s="34">
        <v>96</v>
      </c>
      <c r="I23308" s="34">
        <v>90</v>
      </c>
      <c r="J23308" s="34">
        <v>85</v>
      </c>
      <c r="K23308" s="34">
        <v>191</v>
      </c>
      <c r="L23308" s="34">
        <v>104</v>
      </c>
      <c r="M23308" s="34">
        <v>88</v>
      </c>
      <c r="N23308" s="34">
        <v>58</v>
      </c>
      <c r="O23308" s="34">
        <v>112</v>
      </c>
      <c r="P23308" s="34">
        <v>83</v>
      </c>
      <c r="Q23308" s="34">
        <v>147</v>
      </c>
      <c r="R23308" s="34">
        <v>116</v>
      </c>
      <c r="S23308" s="34">
        <v>136</v>
      </c>
      <c r="T23308" s="34">
        <v>113</v>
      </c>
      <c r="U23308" s="34">
        <v>144</v>
      </c>
      <c r="V23308" s="34">
        <v>152</v>
      </c>
      <c r="W23308" s="34">
        <v>161</v>
      </c>
      <c r="X23308" s="34">
        <v>115</v>
      </c>
      <c r="Y23308" s="34">
        <v>137</v>
      </c>
      <c r="Z23308" s="34">
        <v>124</v>
      </c>
      <c r="AA23308" s="34">
        <v>133</v>
      </c>
      <c r="AB23308" s="34">
        <v>120</v>
      </c>
      <c r="AC23308" s="34">
        <v>227</v>
      </c>
    </row>
    <row r="23309" spans="1:29" x14ac:dyDescent="0.2">
      <c r="A23309" s="34" t="s">
        <v>83802</v>
      </c>
      <c r="B23309" s="34">
        <v>28</v>
      </c>
      <c r="C23309" s="34">
        <v>22</v>
      </c>
      <c r="D23309" s="34">
        <v>58</v>
      </c>
      <c r="E23309" s="34">
        <v>35</v>
      </c>
      <c r="F23309" s="34">
        <v>32</v>
      </c>
      <c r="G23309" s="34">
        <v>45</v>
      </c>
      <c r="H23309" s="34">
        <v>54</v>
      </c>
      <c r="I23309" s="34">
        <v>28</v>
      </c>
      <c r="J23309" s="34">
        <v>39</v>
      </c>
      <c r="K23309" s="34">
        <v>48</v>
      </c>
      <c r="L23309" s="34">
        <v>21</v>
      </c>
      <c r="M23309" s="34">
        <v>44</v>
      </c>
      <c r="N23309" s="34">
        <v>32</v>
      </c>
      <c r="O23309" s="34">
        <v>39</v>
      </c>
      <c r="P23309" s="34">
        <v>34</v>
      </c>
      <c r="Q23309" s="34">
        <v>36</v>
      </c>
      <c r="R23309" s="34">
        <v>37</v>
      </c>
      <c r="S23309" s="34">
        <v>51</v>
      </c>
      <c r="T23309" s="34">
        <v>25</v>
      </c>
      <c r="U23309" s="34">
        <v>29</v>
      </c>
      <c r="V23309" s="34">
        <v>23</v>
      </c>
      <c r="W23309" s="34">
        <v>55</v>
      </c>
      <c r="X23309" s="34">
        <v>52</v>
      </c>
      <c r="Y23309" s="34">
        <v>35</v>
      </c>
      <c r="Z23309" s="34">
        <v>48</v>
      </c>
      <c r="AA23309" s="34">
        <v>72</v>
      </c>
      <c r="AB23309" s="34">
        <v>36</v>
      </c>
      <c r="AC23309" s="34">
        <v>59</v>
      </c>
    </row>
    <row r="23310" spans="1:29" x14ac:dyDescent="0.2">
      <c r="A23310" s="34" t="s">
        <v>83803</v>
      </c>
      <c r="B23310" s="34">
        <v>16</v>
      </c>
      <c r="C23310" s="34">
        <v>31</v>
      </c>
      <c r="D23310" s="34">
        <v>57</v>
      </c>
      <c r="E23310" s="34">
        <v>40</v>
      </c>
      <c r="F23310" s="34">
        <v>44</v>
      </c>
      <c r="G23310" s="34">
        <v>33</v>
      </c>
      <c r="H23310" s="34">
        <v>39</v>
      </c>
      <c r="I23310" s="34">
        <v>29</v>
      </c>
      <c r="J23310" s="34">
        <v>28</v>
      </c>
      <c r="K23310" s="34">
        <v>50</v>
      </c>
      <c r="L23310" s="34">
        <v>29</v>
      </c>
      <c r="M23310" s="34">
        <v>32</v>
      </c>
      <c r="N23310" s="34">
        <v>24</v>
      </c>
      <c r="O23310" s="34">
        <v>40</v>
      </c>
      <c r="P23310" s="34">
        <v>40</v>
      </c>
      <c r="Q23310" s="34">
        <v>47</v>
      </c>
      <c r="R23310" s="34">
        <v>32</v>
      </c>
      <c r="S23310" s="34">
        <v>31</v>
      </c>
      <c r="T23310" s="34">
        <v>24</v>
      </c>
      <c r="U23310" s="34">
        <v>40</v>
      </c>
      <c r="V23310" s="34">
        <v>41</v>
      </c>
      <c r="W23310" s="34">
        <v>40</v>
      </c>
      <c r="X23310" s="34">
        <v>50</v>
      </c>
      <c r="Y23310" s="34">
        <v>35</v>
      </c>
      <c r="Z23310" s="34">
        <v>50</v>
      </c>
      <c r="AA23310" s="34">
        <v>34</v>
      </c>
      <c r="AB23310" s="34">
        <v>39</v>
      </c>
      <c r="AC23310" s="34">
        <v>68</v>
      </c>
    </row>
    <row r="23311" spans="1:29" x14ac:dyDescent="0.2">
      <c r="A23311" s="34" t="s">
        <v>83804</v>
      </c>
      <c r="B23311" s="34">
        <v>143</v>
      </c>
      <c r="C23311" s="34">
        <v>128</v>
      </c>
      <c r="D23311" s="34">
        <v>143</v>
      </c>
      <c r="E23311" s="34">
        <v>128</v>
      </c>
      <c r="F23311" s="34">
        <v>132</v>
      </c>
      <c r="G23311" s="34">
        <v>134</v>
      </c>
      <c r="H23311" s="34">
        <v>159</v>
      </c>
      <c r="I23311" s="34">
        <v>133</v>
      </c>
      <c r="J23311" s="34">
        <v>129</v>
      </c>
      <c r="K23311" s="34">
        <v>149</v>
      </c>
      <c r="L23311" s="34">
        <v>134</v>
      </c>
      <c r="M23311" s="34">
        <v>103</v>
      </c>
      <c r="N23311" s="34">
        <v>123</v>
      </c>
      <c r="O23311" s="34">
        <v>140</v>
      </c>
      <c r="P23311" s="34">
        <v>116</v>
      </c>
      <c r="Q23311" s="34">
        <v>173</v>
      </c>
      <c r="R23311" s="34">
        <v>167</v>
      </c>
      <c r="S23311" s="34">
        <v>187</v>
      </c>
      <c r="T23311" s="34">
        <v>135</v>
      </c>
      <c r="U23311" s="34">
        <v>125</v>
      </c>
      <c r="V23311" s="34">
        <v>137</v>
      </c>
      <c r="W23311" s="34">
        <v>145</v>
      </c>
      <c r="X23311" s="34">
        <v>204</v>
      </c>
      <c r="Y23311" s="34">
        <v>130</v>
      </c>
      <c r="Z23311" s="34">
        <v>121</v>
      </c>
      <c r="AA23311" s="34">
        <v>171</v>
      </c>
      <c r="AB23311" s="34">
        <v>175</v>
      </c>
      <c r="AC23311" s="34">
        <v>235</v>
      </c>
    </row>
    <row r="23312" spans="1:29" x14ac:dyDescent="0.2">
      <c r="A23312" s="34" t="s">
        <v>83805</v>
      </c>
      <c r="B23312" s="34">
        <v>35</v>
      </c>
      <c r="C23312" s="34">
        <v>23</v>
      </c>
      <c r="D23312" s="34">
        <v>24</v>
      </c>
      <c r="E23312" s="34">
        <v>33</v>
      </c>
      <c r="F23312" s="34">
        <v>18</v>
      </c>
      <c r="G23312" s="34">
        <v>52</v>
      </c>
      <c r="H23312" s="34">
        <v>22</v>
      </c>
      <c r="I23312" s="34">
        <v>27</v>
      </c>
      <c r="J23312" s="34">
        <v>11</v>
      </c>
      <c r="K23312" s="34">
        <v>18</v>
      </c>
      <c r="L23312" s="34">
        <v>12</v>
      </c>
      <c r="M23312" s="34">
        <v>10</v>
      </c>
      <c r="N23312" s="34">
        <v>16</v>
      </c>
      <c r="O23312" s="34">
        <v>43</v>
      </c>
      <c r="P23312" s="34">
        <v>12</v>
      </c>
      <c r="Q23312" s="34">
        <v>36</v>
      </c>
      <c r="R23312" s="34">
        <v>22</v>
      </c>
      <c r="S23312" s="34">
        <v>39</v>
      </c>
      <c r="T23312" s="34">
        <v>9</v>
      </c>
      <c r="U23312" s="34">
        <v>10</v>
      </c>
      <c r="V23312" s="34">
        <v>15</v>
      </c>
      <c r="W23312" s="34">
        <v>18</v>
      </c>
      <c r="X23312" s="34">
        <v>19</v>
      </c>
      <c r="Y23312" s="34">
        <v>26</v>
      </c>
      <c r="Z23312" s="34">
        <v>23</v>
      </c>
      <c r="AA23312" s="34">
        <v>43</v>
      </c>
      <c r="AB23312" s="34">
        <v>15</v>
      </c>
      <c r="AC23312" s="34">
        <v>42</v>
      </c>
    </row>
    <row r="23313" spans="1:29" x14ac:dyDescent="0.2">
      <c r="A23313" s="34" t="s">
        <v>83806</v>
      </c>
      <c r="B23313" s="34">
        <v>160</v>
      </c>
      <c r="C23313" s="34">
        <v>95</v>
      </c>
      <c r="D23313" s="34">
        <v>106</v>
      </c>
      <c r="E23313" s="34">
        <v>126</v>
      </c>
      <c r="F23313" s="34">
        <v>154</v>
      </c>
      <c r="G23313" s="34">
        <v>115</v>
      </c>
      <c r="H23313" s="34">
        <v>98</v>
      </c>
      <c r="I23313" s="34">
        <v>118</v>
      </c>
      <c r="J23313" s="34">
        <v>126</v>
      </c>
      <c r="K23313" s="34">
        <v>122</v>
      </c>
      <c r="L23313" s="34">
        <v>112</v>
      </c>
      <c r="M23313" s="34">
        <v>96</v>
      </c>
      <c r="N23313" s="34">
        <v>104</v>
      </c>
      <c r="O23313" s="34">
        <v>117</v>
      </c>
      <c r="P23313" s="34">
        <v>121</v>
      </c>
      <c r="Q23313" s="34">
        <v>144</v>
      </c>
      <c r="R23313" s="34">
        <v>177</v>
      </c>
      <c r="S23313" s="34">
        <v>136</v>
      </c>
      <c r="T23313" s="34">
        <v>156</v>
      </c>
      <c r="U23313" s="34">
        <v>116</v>
      </c>
      <c r="V23313" s="34">
        <v>132</v>
      </c>
      <c r="W23313" s="34">
        <v>177</v>
      </c>
      <c r="X23313" s="34">
        <v>169</v>
      </c>
      <c r="Y23313" s="34">
        <v>146</v>
      </c>
      <c r="Z23313" s="34">
        <v>141</v>
      </c>
      <c r="AA23313" s="34">
        <v>119</v>
      </c>
      <c r="AB23313" s="34">
        <v>153</v>
      </c>
      <c r="AC23313" s="34">
        <v>198</v>
      </c>
    </row>
    <row r="23314" spans="1:29" x14ac:dyDescent="0.2">
      <c r="A23314" s="34" t="s">
        <v>83807</v>
      </c>
      <c r="B23314" s="34">
        <v>96</v>
      </c>
      <c r="C23314" s="34">
        <v>78</v>
      </c>
      <c r="D23314" s="34">
        <v>76</v>
      </c>
      <c r="E23314" s="34">
        <v>90</v>
      </c>
      <c r="F23314" s="34">
        <v>80</v>
      </c>
      <c r="G23314" s="34">
        <v>64</v>
      </c>
      <c r="H23314" s="34">
        <v>84</v>
      </c>
      <c r="I23314" s="34">
        <v>80</v>
      </c>
      <c r="J23314" s="34">
        <v>48</v>
      </c>
      <c r="K23314" s="34">
        <v>81</v>
      </c>
      <c r="L23314" s="34">
        <v>58</v>
      </c>
      <c r="M23314" s="34">
        <v>56</v>
      </c>
      <c r="N23314" s="34">
        <v>57</v>
      </c>
      <c r="O23314" s="34">
        <v>70</v>
      </c>
      <c r="P23314" s="34">
        <v>80</v>
      </c>
      <c r="Q23314" s="34">
        <v>112</v>
      </c>
      <c r="R23314" s="34">
        <v>80</v>
      </c>
      <c r="S23314" s="34">
        <v>101</v>
      </c>
      <c r="T23314" s="34">
        <v>95</v>
      </c>
      <c r="U23314" s="34">
        <v>57</v>
      </c>
      <c r="V23314" s="34">
        <v>93</v>
      </c>
      <c r="W23314" s="34">
        <v>108</v>
      </c>
      <c r="X23314" s="34">
        <v>85</v>
      </c>
      <c r="Y23314" s="34">
        <v>109</v>
      </c>
      <c r="Z23314" s="34">
        <v>113</v>
      </c>
      <c r="AA23314" s="34">
        <v>90</v>
      </c>
      <c r="AB23314" s="34">
        <v>72</v>
      </c>
      <c r="AC23314" s="34">
        <v>121</v>
      </c>
    </row>
    <row r="23315" spans="1:29" x14ac:dyDescent="0.2">
      <c r="A23315" s="34" t="s">
        <v>83808</v>
      </c>
      <c r="B23315" s="34">
        <v>136</v>
      </c>
      <c r="C23315" s="34">
        <v>140</v>
      </c>
      <c r="D23315" s="34">
        <v>121</v>
      </c>
      <c r="E23315" s="34">
        <v>138</v>
      </c>
      <c r="F23315" s="34">
        <v>123</v>
      </c>
      <c r="G23315" s="34">
        <v>179</v>
      </c>
      <c r="H23315" s="34">
        <v>147</v>
      </c>
      <c r="I23315" s="34">
        <v>128</v>
      </c>
      <c r="J23315" s="34">
        <v>110</v>
      </c>
      <c r="K23315" s="34">
        <v>136</v>
      </c>
      <c r="L23315" s="34">
        <v>130</v>
      </c>
      <c r="M23315" s="34">
        <v>88</v>
      </c>
      <c r="N23315" s="34">
        <v>119</v>
      </c>
      <c r="O23315" s="34">
        <v>95</v>
      </c>
      <c r="P23315" s="34">
        <v>120</v>
      </c>
      <c r="Q23315" s="34">
        <v>176</v>
      </c>
      <c r="R23315" s="34">
        <v>148</v>
      </c>
      <c r="S23315" s="34">
        <v>156</v>
      </c>
      <c r="T23315" s="34">
        <v>159</v>
      </c>
      <c r="U23315" s="34">
        <v>153</v>
      </c>
      <c r="V23315" s="34">
        <v>155</v>
      </c>
      <c r="W23315" s="34">
        <v>231</v>
      </c>
      <c r="X23315" s="34">
        <v>142</v>
      </c>
      <c r="Y23315" s="34">
        <v>199</v>
      </c>
      <c r="Z23315" s="34">
        <v>121</v>
      </c>
      <c r="AA23315" s="34">
        <v>156</v>
      </c>
      <c r="AB23315" s="34">
        <v>199</v>
      </c>
      <c r="AC23315" s="34">
        <v>246</v>
      </c>
    </row>
    <row r="23316" spans="1:29" x14ac:dyDescent="0.2">
      <c r="A23316" s="34" t="s">
        <v>83809</v>
      </c>
      <c r="B23316" s="34">
        <v>599</v>
      </c>
      <c r="C23316" s="34">
        <v>393</v>
      </c>
      <c r="D23316" s="34">
        <v>450</v>
      </c>
      <c r="E23316" s="34">
        <v>385</v>
      </c>
      <c r="F23316" s="34">
        <v>507</v>
      </c>
      <c r="G23316" s="34">
        <v>384</v>
      </c>
      <c r="H23316" s="34">
        <v>531</v>
      </c>
      <c r="I23316" s="34">
        <v>411</v>
      </c>
      <c r="J23316" s="34">
        <v>529</v>
      </c>
      <c r="K23316" s="34">
        <v>435</v>
      </c>
      <c r="L23316" s="34">
        <v>707</v>
      </c>
      <c r="M23316" s="34">
        <v>425</v>
      </c>
      <c r="N23316" s="34">
        <v>432</v>
      </c>
      <c r="O23316" s="34">
        <v>364</v>
      </c>
      <c r="P23316" s="34">
        <v>577</v>
      </c>
      <c r="Q23316" s="34">
        <v>670</v>
      </c>
      <c r="R23316" s="34">
        <v>721</v>
      </c>
      <c r="S23316" s="34">
        <v>475</v>
      </c>
      <c r="T23316" s="34">
        <v>1008</v>
      </c>
      <c r="U23316" s="34">
        <v>560</v>
      </c>
      <c r="V23316" s="34">
        <v>652</v>
      </c>
      <c r="W23316" s="34">
        <v>947</v>
      </c>
      <c r="X23316" s="34">
        <v>500</v>
      </c>
      <c r="Y23316" s="34">
        <v>721</v>
      </c>
      <c r="Z23316" s="34">
        <v>490</v>
      </c>
      <c r="AA23316" s="34">
        <v>517</v>
      </c>
      <c r="AB23316" s="34">
        <v>841</v>
      </c>
      <c r="AC23316" s="34">
        <v>613</v>
      </c>
    </row>
    <row r="23317" spans="1:29" x14ac:dyDescent="0.2">
      <c r="A23317" s="34" t="s">
        <v>83810</v>
      </c>
      <c r="B23317" s="34">
        <v>4</v>
      </c>
      <c r="C23317" s="34">
        <v>0</v>
      </c>
      <c r="D23317" s="34">
        <v>0</v>
      </c>
      <c r="E23317" s="34">
        <v>0</v>
      </c>
      <c r="F23317" s="34">
        <v>0</v>
      </c>
      <c r="G23317" s="34">
        <v>0</v>
      </c>
      <c r="H23317" s="34">
        <v>0</v>
      </c>
      <c r="I23317" s="34">
        <v>0</v>
      </c>
      <c r="J23317" s="34">
        <v>0</v>
      </c>
      <c r="K23317" s="34">
        <v>0</v>
      </c>
      <c r="L23317" s="34">
        <v>0</v>
      </c>
      <c r="M23317" s="34">
        <v>0</v>
      </c>
      <c r="N23317" s="34">
        <v>0</v>
      </c>
      <c r="O23317" s="34">
        <v>0</v>
      </c>
      <c r="P23317" s="34">
        <v>0</v>
      </c>
      <c r="Q23317" s="34">
        <v>0</v>
      </c>
      <c r="R23317" s="34">
        <v>0</v>
      </c>
      <c r="S23317" s="34">
        <v>0</v>
      </c>
      <c r="T23317" s="34">
        <v>0</v>
      </c>
      <c r="U23317" s="34">
        <v>0</v>
      </c>
      <c r="V23317" s="34">
        <v>0</v>
      </c>
      <c r="W23317" s="34">
        <v>0</v>
      </c>
      <c r="X23317" s="34">
        <v>0</v>
      </c>
      <c r="Y23317" s="34">
        <v>0</v>
      </c>
      <c r="Z23317" s="34">
        <v>0</v>
      </c>
      <c r="AA23317" s="34">
        <v>0</v>
      </c>
      <c r="AB23317" s="34">
        <v>0</v>
      </c>
      <c r="AC23317" s="34">
        <v>0</v>
      </c>
    </row>
    <row r="23318" spans="1:29" x14ac:dyDescent="0.2">
      <c r="A23318" s="34" t="s">
        <v>83811</v>
      </c>
      <c r="B23318" s="34">
        <v>152</v>
      </c>
      <c r="C23318" s="34">
        <v>283</v>
      </c>
      <c r="D23318" s="34">
        <v>296</v>
      </c>
      <c r="E23318" s="34">
        <v>228</v>
      </c>
      <c r="F23318" s="34">
        <v>249</v>
      </c>
      <c r="G23318" s="34">
        <v>298</v>
      </c>
      <c r="H23318" s="34">
        <v>178</v>
      </c>
      <c r="I23318" s="34">
        <v>222</v>
      </c>
      <c r="J23318" s="34">
        <v>183</v>
      </c>
      <c r="K23318" s="34">
        <v>285</v>
      </c>
      <c r="L23318" s="34">
        <v>136</v>
      </c>
      <c r="M23318" s="34">
        <v>207</v>
      </c>
      <c r="N23318" s="34">
        <v>209</v>
      </c>
      <c r="O23318" s="34">
        <v>215</v>
      </c>
      <c r="P23318" s="34">
        <v>177</v>
      </c>
      <c r="Q23318" s="34">
        <v>285</v>
      </c>
      <c r="R23318" s="34">
        <v>246</v>
      </c>
      <c r="S23318" s="34">
        <v>303</v>
      </c>
      <c r="T23318" s="34">
        <v>188</v>
      </c>
      <c r="U23318" s="34">
        <v>230</v>
      </c>
      <c r="V23318" s="34">
        <v>289</v>
      </c>
      <c r="W23318" s="34">
        <v>230</v>
      </c>
      <c r="X23318" s="34">
        <v>255</v>
      </c>
      <c r="Y23318" s="34">
        <v>207</v>
      </c>
      <c r="Z23318" s="34">
        <v>266</v>
      </c>
      <c r="AA23318" s="34">
        <v>296</v>
      </c>
      <c r="AB23318" s="34">
        <v>200</v>
      </c>
      <c r="AC23318" s="34">
        <v>361</v>
      </c>
    </row>
    <row r="23319" spans="1:29" x14ac:dyDescent="0.2">
      <c r="A23319" s="34" t="s">
        <v>83812</v>
      </c>
      <c r="B23319" s="34">
        <v>106</v>
      </c>
      <c r="C23319" s="34">
        <v>245</v>
      </c>
      <c r="D23319" s="34">
        <v>163</v>
      </c>
      <c r="E23319" s="34">
        <v>245</v>
      </c>
      <c r="F23319" s="34">
        <v>167</v>
      </c>
      <c r="G23319" s="34">
        <v>204</v>
      </c>
      <c r="H23319" s="34">
        <v>114</v>
      </c>
      <c r="I23319" s="34">
        <v>170</v>
      </c>
      <c r="J23319" s="34">
        <v>124</v>
      </c>
      <c r="K23319" s="34">
        <v>252</v>
      </c>
      <c r="L23319" s="34">
        <v>85</v>
      </c>
      <c r="M23319" s="34">
        <v>186</v>
      </c>
      <c r="N23319" s="34">
        <v>141</v>
      </c>
      <c r="O23319" s="34">
        <v>180</v>
      </c>
      <c r="P23319" s="34">
        <v>135</v>
      </c>
      <c r="Q23319" s="34">
        <v>253</v>
      </c>
      <c r="R23319" s="34">
        <v>184</v>
      </c>
      <c r="S23319" s="34">
        <v>277</v>
      </c>
      <c r="T23319" s="34">
        <v>160</v>
      </c>
      <c r="U23319" s="34">
        <v>146</v>
      </c>
      <c r="V23319" s="34">
        <v>216</v>
      </c>
      <c r="W23319" s="34">
        <v>209</v>
      </c>
      <c r="X23319" s="34">
        <v>189</v>
      </c>
      <c r="Y23319" s="34">
        <v>204</v>
      </c>
      <c r="Z23319" s="34">
        <v>182</v>
      </c>
      <c r="AA23319" s="34">
        <v>218</v>
      </c>
      <c r="AB23319" s="34">
        <v>186</v>
      </c>
      <c r="AC23319" s="34">
        <v>297</v>
      </c>
    </row>
    <row r="23320" spans="1:29" x14ac:dyDescent="0.2">
      <c r="A23320" s="34" t="s">
        <v>83813</v>
      </c>
      <c r="B23320" s="34">
        <v>95</v>
      </c>
      <c r="C23320" s="34">
        <v>136</v>
      </c>
      <c r="D23320" s="34">
        <v>175</v>
      </c>
      <c r="E23320" s="34">
        <v>137</v>
      </c>
      <c r="F23320" s="34">
        <v>124</v>
      </c>
      <c r="G23320" s="34">
        <v>96</v>
      </c>
      <c r="H23320" s="34">
        <v>100</v>
      </c>
      <c r="I23320" s="34">
        <v>114</v>
      </c>
      <c r="J23320" s="34">
        <v>108</v>
      </c>
      <c r="K23320" s="34">
        <v>127</v>
      </c>
      <c r="L23320" s="34">
        <v>71</v>
      </c>
      <c r="M23320" s="34">
        <v>113</v>
      </c>
      <c r="N23320" s="34">
        <v>101</v>
      </c>
      <c r="O23320" s="34">
        <v>104</v>
      </c>
      <c r="P23320" s="34">
        <v>142</v>
      </c>
      <c r="Q23320" s="34">
        <v>121</v>
      </c>
      <c r="R23320" s="34">
        <v>101</v>
      </c>
      <c r="S23320" s="34">
        <v>184</v>
      </c>
      <c r="T23320" s="34">
        <v>87</v>
      </c>
      <c r="U23320" s="34">
        <v>112</v>
      </c>
      <c r="V23320" s="34">
        <v>131</v>
      </c>
      <c r="W23320" s="34">
        <v>86</v>
      </c>
      <c r="X23320" s="34">
        <v>185</v>
      </c>
      <c r="Y23320" s="34">
        <v>106</v>
      </c>
      <c r="Z23320" s="34">
        <v>129</v>
      </c>
      <c r="AA23320" s="34">
        <v>135</v>
      </c>
      <c r="AB23320" s="34">
        <v>104</v>
      </c>
      <c r="AC23320" s="34">
        <v>170</v>
      </c>
    </row>
    <row r="23321" spans="1:29" x14ac:dyDescent="0.2">
      <c r="A23321" s="34" t="s">
        <v>83814</v>
      </c>
      <c r="B23321" s="34">
        <v>123</v>
      </c>
      <c r="C23321" s="34">
        <v>128</v>
      </c>
      <c r="D23321" s="34">
        <v>185</v>
      </c>
      <c r="E23321" s="34">
        <v>167</v>
      </c>
      <c r="F23321" s="34">
        <v>161</v>
      </c>
      <c r="G23321" s="34">
        <v>105</v>
      </c>
      <c r="H23321" s="34">
        <v>119</v>
      </c>
      <c r="I23321" s="34">
        <v>159</v>
      </c>
      <c r="J23321" s="34">
        <v>121</v>
      </c>
      <c r="K23321" s="34">
        <v>158</v>
      </c>
      <c r="L23321" s="34">
        <v>65</v>
      </c>
      <c r="M23321" s="34">
        <v>116</v>
      </c>
      <c r="N23321" s="34">
        <v>138</v>
      </c>
      <c r="O23321" s="34">
        <v>155</v>
      </c>
      <c r="P23321" s="34">
        <v>132</v>
      </c>
      <c r="Q23321" s="34">
        <v>199</v>
      </c>
      <c r="R23321" s="34">
        <v>141</v>
      </c>
      <c r="S23321" s="34">
        <v>206</v>
      </c>
      <c r="T23321" s="34">
        <v>105</v>
      </c>
      <c r="U23321" s="34">
        <v>126</v>
      </c>
      <c r="V23321" s="34">
        <v>134</v>
      </c>
      <c r="W23321" s="34">
        <v>104</v>
      </c>
      <c r="X23321" s="34">
        <v>188</v>
      </c>
      <c r="Y23321" s="34">
        <v>120</v>
      </c>
      <c r="Z23321" s="34">
        <v>166</v>
      </c>
      <c r="AA23321" s="34">
        <v>176</v>
      </c>
      <c r="AB23321" s="34">
        <v>118</v>
      </c>
      <c r="AC23321" s="34">
        <v>237</v>
      </c>
    </row>
    <row r="23322" spans="1:29" x14ac:dyDescent="0.2">
      <c r="A23322" s="34" t="s">
        <v>83815</v>
      </c>
      <c r="B23322" s="34">
        <v>78</v>
      </c>
      <c r="C23322" s="34">
        <v>113</v>
      </c>
      <c r="D23322" s="34">
        <v>174</v>
      </c>
      <c r="E23322" s="34">
        <v>203</v>
      </c>
      <c r="F23322" s="34">
        <v>116</v>
      </c>
      <c r="G23322" s="34">
        <v>134</v>
      </c>
      <c r="H23322" s="34">
        <v>107</v>
      </c>
      <c r="I23322" s="34">
        <v>146</v>
      </c>
      <c r="J23322" s="34">
        <v>84</v>
      </c>
      <c r="K23322" s="34">
        <v>175</v>
      </c>
      <c r="L23322" s="34">
        <v>43</v>
      </c>
      <c r="M23322" s="34">
        <v>96</v>
      </c>
      <c r="N23322" s="34">
        <v>91</v>
      </c>
      <c r="O23322" s="34">
        <v>108</v>
      </c>
      <c r="P23322" s="34">
        <v>98</v>
      </c>
      <c r="Q23322" s="34">
        <v>162</v>
      </c>
      <c r="R23322" s="34">
        <v>102</v>
      </c>
      <c r="S23322" s="34">
        <v>211</v>
      </c>
      <c r="T23322" s="34">
        <v>67</v>
      </c>
      <c r="U23322" s="34">
        <v>91</v>
      </c>
      <c r="V23322" s="34">
        <v>133</v>
      </c>
      <c r="W23322" s="34">
        <v>127</v>
      </c>
      <c r="X23322" s="34">
        <v>144</v>
      </c>
      <c r="Y23322" s="34">
        <v>65</v>
      </c>
      <c r="Z23322" s="34">
        <v>166</v>
      </c>
      <c r="AA23322" s="34">
        <v>200</v>
      </c>
      <c r="AB23322" s="34">
        <v>85</v>
      </c>
      <c r="AC23322" s="34">
        <v>215</v>
      </c>
    </row>
    <row r="23323" spans="1:29" x14ac:dyDescent="0.2">
      <c r="A23323" s="34" t="s">
        <v>83816</v>
      </c>
      <c r="B23323" s="34">
        <v>40</v>
      </c>
      <c r="C23323" s="34">
        <v>110</v>
      </c>
      <c r="D23323" s="34">
        <v>98</v>
      </c>
      <c r="E23323" s="34">
        <v>93</v>
      </c>
      <c r="F23323" s="34">
        <v>89</v>
      </c>
      <c r="G23323" s="34">
        <v>97</v>
      </c>
      <c r="H23323" s="34">
        <v>84</v>
      </c>
      <c r="I23323" s="34">
        <v>97</v>
      </c>
      <c r="J23323" s="34">
        <v>52</v>
      </c>
      <c r="K23323" s="34">
        <v>99</v>
      </c>
      <c r="L23323" s="34">
        <v>31</v>
      </c>
      <c r="M23323" s="34">
        <v>78</v>
      </c>
      <c r="N23323" s="34">
        <v>57</v>
      </c>
      <c r="O23323" s="34">
        <v>79</v>
      </c>
      <c r="P23323" s="34">
        <v>76</v>
      </c>
      <c r="Q23323" s="34">
        <v>90</v>
      </c>
      <c r="R23323" s="34">
        <v>78</v>
      </c>
      <c r="S23323" s="34">
        <v>158</v>
      </c>
      <c r="T23323" s="34">
        <v>43</v>
      </c>
      <c r="U23323" s="34">
        <v>53</v>
      </c>
      <c r="V23323" s="34">
        <v>74</v>
      </c>
      <c r="W23323" s="34">
        <v>61</v>
      </c>
      <c r="X23323" s="34">
        <v>118</v>
      </c>
      <c r="Y23323" s="34">
        <v>58</v>
      </c>
      <c r="Z23323" s="34">
        <v>122</v>
      </c>
      <c r="AA23323" s="34">
        <v>102</v>
      </c>
      <c r="AB23323" s="34">
        <v>36</v>
      </c>
      <c r="AC23323" s="34">
        <v>152</v>
      </c>
    </row>
    <row r="23324" spans="1:29" x14ac:dyDescent="0.2">
      <c r="A23324" s="34" t="s">
        <v>83817</v>
      </c>
      <c r="B23324" s="34">
        <v>143</v>
      </c>
      <c r="C23324" s="34">
        <v>227</v>
      </c>
      <c r="D23324" s="34">
        <v>215</v>
      </c>
      <c r="E23324" s="34">
        <v>187</v>
      </c>
      <c r="F23324" s="34">
        <v>180</v>
      </c>
      <c r="G23324" s="34">
        <v>216</v>
      </c>
      <c r="H23324" s="34">
        <v>160</v>
      </c>
      <c r="I23324" s="34">
        <v>177</v>
      </c>
      <c r="J23324" s="34">
        <v>174</v>
      </c>
      <c r="K23324" s="34">
        <v>251</v>
      </c>
      <c r="L23324" s="34">
        <v>101</v>
      </c>
      <c r="M23324" s="34">
        <v>171</v>
      </c>
      <c r="N23324" s="34">
        <v>153</v>
      </c>
      <c r="O23324" s="34">
        <v>151</v>
      </c>
      <c r="P23324" s="34">
        <v>142</v>
      </c>
      <c r="Q23324" s="34">
        <v>224</v>
      </c>
      <c r="R23324" s="34">
        <v>223</v>
      </c>
      <c r="S23324" s="34">
        <v>252</v>
      </c>
      <c r="T23324" s="34">
        <v>128</v>
      </c>
      <c r="U23324" s="34">
        <v>142</v>
      </c>
      <c r="V23324" s="34">
        <v>211</v>
      </c>
      <c r="W23324" s="34">
        <v>168</v>
      </c>
      <c r="X23324" s="34">
        <v>287</v>
      </c>
      <c r="Y23324" s="34">
        <v>138</v>
      </c>
      <c r="Z23324" s="34">
        <v>224</v>
      </c>
      <c r="AA23324" s="34">
        <v>287</v>
      </c>
      <c r="AB23324" s="34">
        <v>162</v>
      </c>
      <c r="AC23324" s="34">
        <v>332</v>
      </c>
    </row>
    <row r="23325" spans="1:29" x14ac:dyDescent="0.2">
      <c r="A23325" s="34" t="s">
        <v>83818</v>
      </c>
      <c r="B23325" s="34">
        <v>98</v>
      </c>
      <c r="C23325" s="34">
        <v>51</v>
      </c>
      <c r="D23325" s="34">
        <v>106</v>
      </c>
      <c r="E23325" s="34">
        <v>74</v>
      </c>
      <c r="F23325" s="34">
        <v>122</v>
      </c>
      <c r="G23325" s="34">
        <v>48</v>
      </c>
      <c r="H23325" s="34">
        <v>111</v>
      </c>
      <c r="I23325" s="34">
        <v>58</v>
      </c>
      <c r="J23325" s="34">
        <v>86</v>
      </c>
      <c r="K23325" s="34">
        <v>89</v>
      </c>
      <c r="L23325" s="34">
        <v>76</v>
      </c>
      <c r="M23325" s="34">
        <v>89</v>
      </c>
      <c r="N23325" s="34">
        <v>83</v>
      </c>
      <c r="O23325" s="34">
        <v>81</v>
      </c>
      <c r="P23325" s="34">
        <v>86</v>
      </c>
      <c r="Q23325" s="34">
        <v>112</v>
      </c>
      <c r="R23325" s="34">
        <v>122</v>
      </c>
      <c r="S23325" s="34">
        <v>94</v>
      </c>
      <c r="T23325" s="34">
        <v>100</v>
      </c>
      <c r="U23325" s="34">
        <v>80</v>
      </c>
      <c r="V23325" s="34">
        <v>106</v>
      </c>
      <c r="W23325" s="34">
        <v>98</v>
      </c>
      <c r="X23325" s="34">
        <v>110</v>
      </c>
      <c r="Y23325" s="34">
        <v>80</v>
      </c>
      <c r="Z23325" s="34">
        <v>103</v>
      </c>
      <c r="AA23325" s="34">
        <v>83</v>
      </c>
      <c r="AB23325" s="34">
        <v>83</v>
      </c>
      <c r="AC23325" s="34">
        <v>136</v>
      </c>
    </row>
    <row r="23326" spans="1:29" x14ac:dyDescent="0.2">
      <c r="A23326" s="34" t="s">
        <v>83819</v>
      </c>
      <c r="B23326" s="34">
        <v>49</v>
      </c>
      <c r="C23326" s="34">
        <v>66</v>
      </c>
      <c r="D23326" s="34">
        <v>70</v>
      </c>
      <c r="E23326" s="34">
        <v>65</v>
      </c>
      <c r="F23326" s="34">
        <v>51</v>
      </c>
      <c r="G23326" s="34">
        <v>60</v>
      </c>
      <c r="H23326" s="34">
        <v>48</v>
      </c>
      <c r="I23326" s="34">
        <v>61</v>
      </c>
      <c r="J23326" s="34">
        <v>38</v>
      </c>
      <c r="K23326" s="34">
        <v>72</v>
      </c>
      <c r="L23326" s="34">
        <v>26</v>
      </c>
      <c r="M23326" s="34">
        <v>61</v>
      </c>
      <c r="N23326" s="34">
        <v>41</v>
      </c>
      <c r="O23326" s="34">
        <v>58</v>
      </c>
      <c r="P23326" s="34">
        <v>38</v>
      </c>
      <c r="Q23326" s="34">
        <v>54</v>
      </c>
      <c r="R23326" s="34">
        <v>76</v>
      </c>
      <c r="S23326" s="34">
        <v>67</v>
      </c>
      <c r="T23326" s="34">
        <v>35</v>
      </c>
      <c r="U23326" s="34">
        <v>45</v>
      </c>
      <c r="V23326" s="34">
        <v>69</v>
      </c>
      <c r="W23326" s="34">
        <v>57</v>
      </c>
      <c r="X23326" s="34">
        <v>62</v>
      </c>
      <c r="Y23326" s="34">
        <v>41</v>
      </c>
      <c r="Z23326" s="34">
        <v>67</v>
      </c>
      <c r="AA23326" s="34">
        <v>85</v>
      </c>
      <c r="AB23326" s="34">
        <v>39</v>
      </c>
      <c r="AC23326" s="34">
        <v>96</v>
      </c>
    </row>
    <row r="23327" spans="1:29" x14ac:dyDescent="0.2">
      <c r="A23327" s="34" t="s">
        <v>83820</v>
      </c>
      <c r="B23327" s="34">
        <v>183</v>
      </c>
      <c r="C23327" s="34">
        <v>393</v>
      </c>
      <c r="D23327" s="34">
        <v>363</v>
      </c>
      <c r="E23327" s="34">
        <v>413</v>
      </c>
      <c r="F23327" s="34">
        <v>284</v>
      </c>
      <c r="G23327" s="34">
        <v>393</v>
      </c>
      <c r="H23327" s="34">
        <v>291</v>
      </c>
      <c r="I23327" s="34">
        <v>342</v>
      </c>
      <c r="J23327" s="34">
        <v>205</v>
      </c>
      <c r="K23327" s="34">
        <v>380</v>
      </c>
      <c r="L23327" s="34">
        <v>124</v>
      </c>
      <c r="M23327" s="34">
        <v>265</v>
      </c>
      <c r="N23327" s="34">
        <v>242</v>
      </c>
      <c r="O23327" s="34">
        <v>269</v>
      </c>
      <c r="P23327" s="34">
        <v>274</v>
      </c>
      <c r="Q23327" s="34">
        <v>345</v>
      </c>
      <c r="R23327" s="34">
        <v>316</v>
      </c>
      <c r="S23327" s="34">
        <v>469</v>
      </c>
      <c r="T23327" s="34">
        <v>180</v>
      </c>
      <c r="U23327" s="34">
        <v>251</v>
      </c>
      <c r="V23327" s="34">
        <v>327</v>
      </c>
      <c r="W23327" s="34">
        <v>272</v>
      </c>
      <c r="X23327" s="34">
        <v>316</v>
      </c>
      <c r="Y23327" s="34">
        <v>217</v>
      </c>
      <c r="Z23327" s="34">
        <v>410</v>
      </c>
      <c r="AA23327" s="34">
        <v>442</v>
      </c>
      <c r="AB23327" s="34">
        <v>172</v>
      </c>
      <c r="AC23327" s="34">
        <v>472</v>
      </c>
    </row>
    <row r="23328" spans="1:29" x14ac:dyDescent="0.2">
      <c r="A23328" s="34" t="s">
        <v>83821</v>
      </c>
      <c r="B23328" s="34">
        <v>48</v>
      </c>
      <c r="C23328" s="34">
        <v>96</v>
      </c>
      <c r="D23328" s="34">
        <v>68</v>
      </c>
      <c r="E23328" s="34">
        <v>88</v>
      </c>
      <c r="F23328" s="34">
        <v>45</v>
      </c>
      <c r="G23328" s="34">
        <v>60</v>
      </c>
      <c r="H23328" s="34">
        <v>49</v>
      </c>
      <c r="I23328" s="34">
        <v>67</v>
      </c>
      <c r="J23328" s="34">
        <v>33</v>
      </c>
      <c r="K23328" s="34">
        <v>98</v>
      </c>
      <c r="L23328" s="34">
        <v>28</v>
      </c>
      <c r="M23328" s="34">
        <v>57</v>
      </c>
      <c r="N23328" s="34">
        <v>50</v>
      </c>
      <c r="O23328" s="34">
        <v>46</v>
      </c>
      <c r="P23328" s="34">
        <v>53</v>
      </c>
      <c r="Q23328" s="34">
        <v>79</v>
      </c>
      <c r="R23328" s="34">
        <v>57</v>
      </c>
      <c r="S23328" s="34">
        <v>117</v>
      </c>
      <c r="T23328" s="34">
        <v>35</v>
      </c>
      <c r="U23328" s="34">
        <v>47</v>
      </c>
      <c r="V23328" s="34">
        <v>51</v>
      </c>
      <c r="W23328" s="34">
        <v>66</v>
      </c>
      <c r="X23328" s="34">
        <v>67</v>
      </c>
      <c r="Y23328" s="34">
        <v>55</v>
      </c>
      <c r="Z23328" s="34">
        <v>68</v>
      </c>
      <c r="AA23328" s="34">
        <v>76</v>
      </c>
      <c r="AB23328" s="34">
        <v>36</v>
      </c>
      <c r="AC23328" s="34">
        <v>104</v>
      </c>
    </row>
    <row r="23329" spans="1:29" x14ac:dyDescent="0.2">
      <c r="A23329" s="34" t="s">
        <v>83822</v>
      </c>
      <c r="B23329" s="34">
        <v>814</v>
      </c>
      <c r="C23329" s="34">
        <v>670</v>
      </c>
      <c r="D23329" s="34">
        <v>708</v>
      </c>
      <c r="E23329" s="34">
        <v>602</v>
      </c>
      <c r="F23329" s="34">
        <v>837</v>
      </c>
      <c r="G23329" s="34">
        <v>620</v>
      </c>
      <c r="H23329" s="34">
        <v>700</v>
      </c>
      <c r="I23329" s="34">
        <v>627</v>
      </c>
      <c r="J23329" s="34">
        <v>819</v>
      </c>
      <c r="K23329" s="34">
        <v>650</v>
      </c>
      <c r="L23329" s="34">
        <v>972</v>
      </c>
      <c r="M23329" s="34">
        <v>539</v>
      </c>
      <c r="N23329" s="34">
        <v>658</v>
      </c>
      <c r="O23329" s="34">
        <v>587</v>
      </c>
      <c r="P23329" s="34">
        <v>749</v>
      </c>
      <c r="Q23329" s="34">
        <v>831</v>
      </c>
      <c r="R23329" s="34">
        <v>1085</v>
      </c>
      <c r="S23329" s="34">
        <v>846</v>
      </c>
      <c r="T23329" s="34">
        <v>1194</v>
      </c>
      <c r="U23329" s="34">
        <v>654</v>
      </c>
      <c r="V23329" s="34">
        <v>1013</v>
      </c>
      <c r="W23329" s="34">
        <v>1038</v>
      </c>
      <c r="X23329" s="34">
        <v>976</v>
      </c>
      <c r="Y23329" s="34">
        <v>911</v>
      </c>
      <c r="Z23329" s="34">
        <v>949</v>
      </c>
      <c r="AA23329" s="34">
        <v>844</v>
      </c>
      <c r="AB23329" s="34">
        <v>1282</v>
      </c>
      <c r="AC23329" s="34">
        <v>1091</v>
      </c>
    </row>
    <row r="23330" spans="1:29" x14ac:dyDescent="0.2">
      <c r="A23330" s="34" t="s">
        <v>83823</v>
      </c>
      <c r="B23330" s="34">
        <v>113</v>
      </c>
      <c r="C23330" s="34">
        <v>180</v>
      </c>
      <c r="D23330" s="34">
        <v>226</v>
      </c>
      <c r="E23330" s="34">
        <v>204</v>
      </c>
      <c r="F23330" s="34">
        <v>179</v>
      </c>
      <c r="G23330" s="34">
        <v>186</v>
      </c>
      <c r="H23330" s="34">
        <v>136</v>
      </c>
      <c r="I23330" s="34">
        <v>133</v>
      </c>
      <c r="J23330" s="34">
        <v>131</v>
      </c>
      <c r="K23330" s="34">
        <v>228</v>
      </c>
      <c r="L23330" s="34">
        <v>58</v>
      </c>
      <c r="M23330" s="34">
        <v>169</v>
      </c>
      <c r="N23330" s="34">
        <v>133</v>
      </c>
      <c r="O23330" s="34">
        <v>134</v>
      </c>
      <c r="P23330" s="34">
        <v>128</v>
      </c>
      <c r="Q23330" s="34">
        <v>180</v>
      </c>
      <c r="R23330" s="34">
        <v>143</v>
      </c>
      <c r="S23330" s="34">
        <v>238</v>
      </c>
      <c r="T23330" s="34">
        <v>110</v>
      </c>
      <c r="U23330" s="34">
        <v>120</v>
      </c>
      <c r="V23330" s="34">
        <v>182</v>
      </c>
      <c r="W23330" s="34">
        <v>177</v>
      </c>
      <c r="X23330" s="34">
        <v>203</v>
      </c>
      <c r="Y23330" s="34">
        <v>127</v>
      </c>
      <c r="Z23330" s="34">
        <v>207</v>
      </c>
      <c r="AA23330" s="34">
        <v>209</v>
      </c>
      <c r="AB23330" s="34">
        <v>134</v>
      </c>
      <c r="AC23330" s="34">
        <v>278</v>
      </c>
    </row>
    <row r="23331" spans="1:29" x14ac:dyDescent="0.2">
      <c r="A23331" s="34" t="s">
        <v>83824</v>
      </c>
      <c r="B23331" s="34">
        <v>134</v>
      </c>
      <c r="C23331" s="34">
        <v>314</v>
      </c>
      <c r="D23331" s="34">
        <v>319</v>
      </c>
      <c r="E23331" s="34">
        <v>366</v>
      </c>
      <c r="F23331" s="34">
        <v>235</v>
      </c>
      <c r="G23331" s="34">
        <v>303</v>
      </c>
      <c r="H23331" s="34">
        <v>194</v>
      </c>
      <c r="I23331" s="34">
        <v>255</v>
      </c>
      <c r="J23331" s="34">
        <v>156</v>
      </c>
      <c r="K23331" s="34">
        <v>350</v>
      </c>
      <c r="L23331" s="34">
        <v>91</v>
      </c>
      <c r="M23331" s="34">
        <v>214</v>
      </c>
      <c r="N23331" s="34">
        <v>172</v>
      </c>
      <c r="O23331" s="34">
        <v>201</v>
      </c>
      <c r="P23331" s="34">
        <v>199</v>
      </c>
      <c r="Q23331" s="34">
        <v>289</v>
      </c>
      <c r="R23331" s="34">
        <v>217</v>
      </c>
      <c r="S23331" s="34">
        <v>381</v>
      </c>
      <c r="T23331" s="34">
        <v>115</v>
      </c>
      <c r="U23331" s="34">
        <v>171</v>
      </c>
      <c r="V23331" s="34">
        <v>253</v>
      </c>
      <c r="W23331" s="34">
        <v>272</v>
      </c>
      <c r="X23331" s="34">
        <v>276</v>
      </c>
      <c r="Y23331" s="34">
        <v>151</v>
      </c>
      <c r="Z23331" s="34">
        <v>303</v>
      </c>
      <c r="AA23331" s="34">
        <v>370</v>
      </c>
      <c r="AB23331" s="34">
        <v>140</v>
      </c>
      <c r="AC23331" s="34">
        <v>374</v>
      </c>
    </row>
    <row r="23332" spans="1:29" x14ac:dyDescent="0.2">
      <c r="A23332" s="34" t="s">
        <v>83825</v>
      </c>
      <c r="B23332" s="34">
        <v>112</v>
      </c>
      <c r="C23332" s="34">
        <v>120</v>
      </c>
      <c r="D23332" s="34">
        <v>178</v>
      </c>
      <c r="E23332" s="34">
        <v>102</v>
      </c>
      <c r="F23332" s="34">
        <v>105</v>
      </c>
      <c r="G23332" s="34">
        <v>156</v>
      </c>
      <c r="H23332" s="34">
        <v>132</v>
      </c>
      <c r="I23332" s="34">
        <v>68</v>
      </c>
      <c r="J23332" s="34">
        <v>158</v>
      </c>
      <c r="K23332" s="34">
        <v>114</v>
      </c>
      <c r="L23332" s="34">
        <v>90</v>
      </c>
      <c r="M23332" s="34">
        <v>99</v>
      </c>
      <c r="N23332" s="34">
        <v>136</v>
      </c>
      <c r="O23332" s="34">
        <v>108</v>
      </c>
      <c r="P23332" s="34">
        <v>130</v>
      </c>
      <c r="Q23332" s="34">
        <v>155</v>
      </c>
      <c r="R23332" s="34">
        <v>197</v>
      </c>
      <c r="S23332" s="34">
        <v>188</v>
      </c>
      <c r="T23332" s="34">
        <v>126</v>
      </c>
      <c r="U23332" s="34">
        <v>147</v>
      </c>
      <c r="V23332" s="34">
        <v>189</v>
      </c>
      <c r="W23332" s="34">
        <v>139</v>
      </c>
      <c r="X23332" s="34">
        <v>198</v>
      </c>
      <c r="Y23332" s="34">
        <v>144</v>
      </c>
      <c r="Z23332" s="34">
        <v>166</v>
      </c>
      <c r="AA23332" s="34">
        <v>162</v>
      </c>
      <c r="AB23332" s="34">
        <v>167</v>
      </c>
      <c r="AC23332" s="34">
        <v>198</v>
      </c>
    </row>
    <row r="23333" spans="1:29" x14ac:dyDescent="0.2">
      <c r="A23333" s="34" t="s">
        <v>83826</v>
      </c>
      <c r="B23333" s="34">
        <v>65</v>
      </c>
      <c r="C23333" s="34">
        <v>83</v>
      </c>
      <c r="D23333" s="34">
        <v>131</v>
      </c>
      <c r="E23333" s="34">
        <v>119</v>
      </c>
      <c r="F23333" s="34">
        <v>86</v>
      </c>
      <c r="G23333" s="34">
        <v>119</v>
      </c>
      <c r="H23333" s="34">
        <v>67</v>
      </c>
      <c r="I23333" s="34">
        <v>81</v>
      </c>
      <c r="J23333" s="34">
        <v>60</v>
      </c>
      <c r="K23333" s="34">
        <v>113</v>
      </c>
      <c r="L23333" s="34">
        <v>37</v>
      </c>
      <c r="M23333" s="34">
        <v>71</v>
      </c>
      <c r="N23333" s="34">
        <v>80</v>
      </c>
      <c r="O23333" s="34">
        <v>68</v>
      </c>
      <c r="P23333" s="34">
        <v>61</v>
      </c>
      <c r="Q23333" s="34">
        <v>65</v>
      </c>
      <c r="R23333" s="34">
        <v>72</v>
      </c>
      <c r="S23333" s="34">
        <v>110</v>
      </c>
      <c r="T23333" s="34">
        <v>47</v>
      </c>
      <c r="U23333" s="34">
        <v>45</v>
      </c>
      <c r="V23333" s="34">
        <v>88</v>
      </c>
      <c r="W23333" s="34">
        <v>62</v>
      </c>
      <c r="X23333" s="34">
        <v>104</v>
      </c>
      <c r="Y23333" s="34">
        <v>51</v>
      </c>
      <c r="Z23333" s="34">
        <v>153</v>
      </c>
      <c r="AA23333" s="34">
        <v>101</v>
      </c>
      <c r="AB23333" s="34">
        <v>65</v>
      </c>
      <c r="AC23333" s="34">
        <v>160</v>
      </c>
    </row>
    <row r="23334" spans="1:29" x14ac:dyDescent="0.2">
      <c r="A23334" s="34" t="s">
        <v>83827</v>
      </c>
      <c r="B23334" s="34">
        <v>99</v>
      </c>
      <c r="C23334" s="34">
        <v>176</v>
      </c>
      <c r="D23334" s="34">
        <v>201</v>
      </c>
      <c r="E23334" s="34">
        <v>204</v>
      </c>
      <c r="F23334" s="34">
        <v>158</v>
      </c>
      <c r="G23334" s="34">
        <v>135</v>
      </c>
      <c r="H23334" s="34">
        <v>127</v>
      </c>
      <c r="I23334" s="34">
        <v>99</v>
      </c>
      <c r="J23334" s="34">
        <v>94</v>
      </c>
      <c r="K23334" s="34">
        <v>195</v>
      </c>
      <c r="L23334" s="34">
        <v>43</v>
      </c>
      <c r="M23334" s="34">
        <v>137</v>
      </c>
      <c r="N23334" s="34">
        <v>130</v>
      </c>
      <c r="O23334" s="34">
        <v>127</v>
      </c>
      <c r="P23334" s="34">
        <v>102</v>
      </c>
      <c r="Q23334" s="34">
        <v>149</v>
      </c>
      <c r="R23334" s="34">
        <v>156</v>
      </c>
      <c r="S23334" s="34">
        <v>209</v>
      </c>
      <c r="T23334" s="34">
        <v>61</v>
      </c>
      <c r="U23334" s="34">
        <v>110</v>
      </c>
      <c r="V23334" s="34">
        <v>190</v>
      </c>
      <c r="W23334" s="34">
        <v>136</v>
      </c>
      <c r="X23334" s="34">
        <v>209</v>
      </c>
      <c r="Y23334" s="34">
        <v>84</v>
      </c>
      <c r="Z23334" s="34">
        <v>199</v>
      </c>
      <c r="AA23334" s="34">
        <v>232</v>
      </c>
      <c r="AB23334" s="34">
        <v>127</v>
      </c>
      <c r="AC23334" s="34">
        <v>223</v>
      </c>
    </row>
    <row r="23335" spans="1:29" x14ac:dyDescent="0.2">
      <c r="A23335" s="34" t="s">
        <v>83828</v>
      </c>
      <c r="B23335" s="34">
        <v>67</v>
      </c>
      <c r="C23335" s="34">
        <v>117</v>
      </c>
      <c r="D23335" s="34">
        <v>107</v>
      </c>
      <c r="E23335" s="34">
        <v>116</v>
      </c>
      <c r="F23335" s="34">
        <v>106</v>
      </c>
      <c r="G23335" s="34">
        <v>116</v>
      </c>
      <c r="H23335" s="34">
        <v>86</v>
      </c>
      <c r="I23335" s="34">
        <v>76</v>
      </c>
      <c r="J23335" s="34">
        <v>95</v>
      </c>
      <c r="K23335" s="34">
        <v>111</v>
      </c>
      <c r="L23335" s="34">
        <v>45</v>
      </c>
      <c r="M23335" s="34">
        <v>102</v>
      </c>
      <c r="N23335" s="34">
        <v>83</v>
      </c>
      <c r="O23335" s="34">
        <v>65</v>
      </c>
      <c r="P23335" s="34">
        <v>73</v>
      </c>
      <c r="Q23335" s="34">
        <v>116</v>
      </c>
      <c r="R23335" s="34">
        <v>90</v>
      </c>
      <c r="S23335" s="34">
        <v>124</v>
      </c>
      <c r="T23335" s="34">
        <v>72</v>
      </c>
      <c r="U23335" s="34">
        <v>82</v>
      </c>
      <c r="V23335" s="34">
        <v>96</v>
      </c>
      <c r="W23335" s="34">
        <v>110</v>
      </c>
      <c r="X23335" s="34">
        <v>110</v>
      </c>
      <c r="Y23335" s="34">
        <v>84</v>
      </c>
      <c r="Z23335" s="34">
        <v>132</v>
      </c>
      <c r="AA23335" s="34">
        <v>118</v>
      </c>
      <c r="AB23335" s="34">
        <v>102</v>
      </c>
      <c r="AC23335" s="34">
        <v>170</v>
      </c>
    </row>
    <row r="23336" spans="1:29" x14ac:dyDescent="0.2">
      <c r="A23336" s="34" t="s">
        <v>83829</v>
      </c>
      <c r="B23336" s="34">
        <v>111</v>
      </c>
      <c r="C23336" s="34">
        <v>144</v>
      </c>
      <c r="D23336" s="34">
        <v>184</v>
      </c>
      <c r="E23336" s="34">
        <v>204</v>
      </c>
      <c r="F23336" s="34">
        <v>172</v>
      </c>
      <c r="G23336" s="34">
        <v>162</v>
      </c>
      <c r="H23336" s="34">
        <v>121</v>
      </c>
      <c r="I23336" s="34">
        <v>164</v>
      </c>
      <c r="J23336" s="34">
        <v>113</v>
      </c>
      <c r="K23336" s="34">
        <v>173</v>
      </c>
      <c r="L23336" s="34">
        <v>83</v>
      </c>
      <c r="M23336" s="34">
        <v>141</v>
      </c>
      <c r="N23336" s="34">
        <v>154</v>
      </c>
      <c r="O23336" s="34">
        <v>127</v>
      </c>
      <c r="P23336" s="34">
        <v>132</v>
      </c>
      <c r="Q23336" s="34">
        <v>167</v>
      </c>
      <c r="R23336" s="34">
        <v>145</v>
      </c>
      <c r="S23336" s="34">
        <v>209</v>
      </c>
      <c r="T23336" s="34">
        <v>125</v>
      </c>
      <c r="U23336" s="34">
        <v>150</v>
      </c>
      <c r="V23336" s="34">
        <v>147</v>
      </c>
      <c r="W23336" s="34">
        <v>198</v>
      </c>
      <c r="X23336" s="34">
        <v>224</v>
      </c>
      <c r="Y23336" s="34">
        <v>162</v>
      </c>
      <c r="Z23336" s="34">
        <v>177</v>
      </c>
      <c r="AA23336" s="34">
        <v>215</v>
      </c>
      <c r="AB23336" s="34">
        <v>180</v>
      </c>
      <c r="AC23336" s="34">
        <v>263</v>
      </c>
    </row>
    <row r="23337" spans="1:29" x14ac:dyDescent="0.2">
      <c r="A23337" s="34" t="s">
        <v>83830</v>
      </c>
      <c r="B23337" s="34">
        <v>102</v>
      </c>
      <c r="C23337" s="34">
        <v>240</v>
      </c>
      <c r="D23337" s="34">
        <v>218</v>
      </c>
      <c r="E23337" s="34">
        <v>278</v>
      </c>
      <c r="F23337" s="34">
        <v>147</v>
      </c>
      <c r="G23337" s="34">
        <v>249</v>
      </c>
      <c r="H23337" s="34">
        <v>128</v>
      </c>
      <c r="I23337" s="34">
        <v>179</v>
      </c>
      <c r="J23337" s="34">
        <v>126</v>
      </c>
      <c r="K23337" s="34">
        <v>259</v>
      </c>
      <c r="L23337" s="34">
        <v>46</v>
      </c>
      <c r="M23337" s="34">
        <v>144</v>
      </c>
      <c r="N23337" s="34">
        <v>158</v>
      </c>
      <c r="O23337" s="34">
        <v>163</v>
      </c>
      <c r="P23337" s="34">
        <v>141</v>
      </c>
      <c r="Q23337" s="34">
        <v>190</v>
      </c>
      <c r="R23337" s="34">
        <v>168</v>
      </c>
      <c r="S23337" s="34">
        <v>242</v>
      </c>
      <c r="T23337" s="34">
        <v>74</v>
      </c>
      <c r="U23337" s="34">
        <v>122</v>
      </c>
      <c r="V23337" s="34">
        <v>165</v>
      </c>
      <c r="W23337" s="34">
        <v>148</v>
      </c>
      <c r="X23337" s="34">
        <v>221</v>
      </c>
      <c r="Y23337" s="34">
        <v>140</v>
      </c>
      <c r="Z23337" s="34">
        <v>191</v>
      </c>
      <c r="AA23337" s="34">
        <v>231</v>
      </c>
      <c r="AB23337" s="34">
        <v>101</v>
      </c>
      <c r="AC23337" s="34">
        <v>257</v>
      </c>
    </row>
    <row r="23338" spans="1:29" x14ac:dyDescent="0.2">
      <c r="A23338" s="34" t="s">
        <v>83831</v>
      </c>
      <c r="B23338" s="34">
        <v>21</v>
      </c>
      <c r="C23338" s="34">
        <v>41</v>
      </c>
      <c r="D23338" s="34">
        <v>41</v>
      </c>
      <c r="E23338" s="34">
        <v>33</v>
      </c>
      <c r="F23338" s="34">
        <v>25</v>
      </c>
      <c r="G23338" s="34">
        <v>30</v>
      </c>
      <c r="H23338" s="34">
        <v>31</v>
      </c>
      <c r="I23338" s="34">
        <v>22</v>
      </c>
      <c r="J23338" s="34">
        <v>20</v>
      </c>
      <c r="K23338" s="34">
        <v>47</v>
      </c>
      <c r="L23338" s="34">
        <v>13</v>
      </c>
      <c r="M23338" s="34">
        <v>34</v>
      </c>
      <c r="N23338" s="34">
        <v>23</v>
      </c>
      <c r="O23338" s="34">
        <v>27</v>
      </c>
      <c r="P23338" s="34">
        <v>25</v>
      </c>
      <c r="Q23338" s="34">
        <v>42</v>
      </c>
      <c r="R23338" s="34">
        <v>21</v>
      </c>
      <c r="S23338" s="34">
        <v>53</v>
      </c>
      <c r="T23338" s="34">
        <v>18</v>
      </c>
      <c r="U23338" s="34">
        <v>42</v>
      </c>
      <c r="V23338" s="34">
        <v>31</v>
      </c>
      <c r="W23338" s="34">
        <v>20</v>
      </c>
      <c r="X23338" s="34">
        <v>43</v>
      </c>
      <c r="Y23338" s="34">
        <v>11</v>
      </c>
      <c r="Z23338" s="34">
        <v>47</v>
      </c>
      <c r="AA23338" s="34">
        <v>38</v>
      </c>
      <c r="AB23338" s="34">
        <v>18</v>
      </c>
      <c r="AC23338" s="34">
        <v>57</v>
      </c>
    </row>
    <row r="23339" spans="1:29" x14ac:dyDescent="0.2">
      <c r="A23339" s="34" t="s">
        <v>83832</v>
      </c>
      <c r="B23339" s="34">
        <v>111</v>
      </c>
      <c r="C23339" s="34">
        <v>90</v>
      </c>
      <c r="D23339" s="34">
        <v>155</v>
      </c>
      <c r="E23339" s="34">
        <v>75</v>
      </c>
      <c r="F23339" s="34">
        <v>111</v>
      </c>
      <c r="G23339" s="34">
        <v>110</v>
      </c>
      <c r="H23339" s="34">
        <v>92</v>
      </c>
      <c r="I23339" s="34">
        <v>52</v>
      </c>
      <c r="J23339" s="34">
        <v>63</v>
      </c>
      <c r="K23339" s="34">
        <v>103</v>
      </c>
      <c r="L23339" s="34">
        <v>45</v>
      </c>
      <c r="M23339" s="34">
        <v>59</v>
      </c>
      <c r="N23339" s="34">
        <v>72</v>
      </c>
      <c r="O23339" s="34">
        <v>79</v>
      </c>
      <c r="P23339" s="34">
        <v>79</v>
      </c>
      <c r="Q23339" s="34">
        <v>91</v>
      </c>
      <c r="R23339" s="34">
        <v>82</v>
      </c>
      <c r="S23339" s="34">
        <v>109</v>
      </c>
      <c r="T23339" s="34">
        <v>82</v>
      </c>
      <c r="U23339" s="34">
        <v>67</v>
      </c>
      <c r="V23339" s="34">
        <v>119</v>
      </c>
      <c r="W23339" s="34">
        <v>82</v>
      </c>
      <c r="X23339" s="34">
        <v>100</v>
      </c>
      <c r="Y23339" s="34">
        <v>79</v>
      </c>
      <c r="Z23339" s="34">
        <v>139</v>
      </c>
      <c r="AA23339" s="34">
        <v>84</v>
      </c>
      <c r="AB23339" s="34">
        <v>111</v>
      </c>
      <c r="AC23339" s="34">
        <v>173</v>
      </c>
    </row>
    <row r="23340" spans="1:29" x14ac:dyDescent="0.2">
      <c r="A23340" s="34" t="s">
        <v>83833</v>
      </c>
      <c r="B23340" s="34">
        <v>113</v>
      </c>
      <c r="C23340" s="34">
        <v>179</v>
      </c>
      <c r="D23340" s="34">
        <v>111</v>
      </c>
      <c r="E23340" s="34">
        <v>164</v>
      </c>
      <c r="F23340" s="34">
        <v>115</v>
      </c>
      <c r="G23340" s="34">
        <v>182</v>
      </c>
      <c r="H23340" s="34">
        <v>93</v>
      </c>
      <c r="I23340" s="34">
        <v>151</v>
      </c>
      <c r="J23340" s="34">
        <v>108</v>
      </c>
      <c r="K23340" s="34">
        <v>128</v>
      </c>
      <c r="L23340" s="34">
        <v>64</v>
      </c>
      <c r="M23340" s="34">
        <v>138</v>
      </c>
      <c r="N23340" s="34">
        <v>94</v>
      </c>
      <c r="O23340" s="34">
        <v>94</v>
      </c>
      <c r="P23340" s="34">
        <v>103</v>
      </c>
      <c r="Q23340" s="34">
        <v>165</v>
      </c>
      <c r="R23340" s="34">
        <v>118</v>
      </c>
      <c r="S23340" s="34">
        <v>166</v>
      </c>
      <c r="T23340" s="34">
        <v>96</v>
      </c>
      <c r="U23340" s="34">
        <v>141</v>
      </c>
      <c r="V23340" s="34">
        <v>100</v>
      </c>
      <c r="W23340" s="34">
        <v>192</v>
      </c>
      <c r="X23340" s="34">
        <v>94</v>
      </c>
      <c r="Y23340" s="34">
        <v>126</v>
      </c>
      <c r="Z23340" s="34">
        <v>94</v>
      </c>
      <c r="AA23340" s="34">
        <v>184</v>
      </c>
      <c r="AB23340" s="34">
        <v>113</v>
      </c>
      <c r="AC23340" s="34">
        <v>232</v>
      </c>
    </row>
    <row r="23341" spans="1:29" x14ac:dyDescent="0.2">
      <c r="A23341" s="34" t="s">
        <v>83834</v>
      </c>
      <c r="B23341" s="34">
        <v>99</v>
      </c>
      <c r="C23341" s="34">
        <v>185</v>
      </c>
      <c r="D23341" s="34">
        <v>150</v>
      </c>
      <c r="E23341" s="34">
        <v>199</v>
      </c>
      <c r="F23341" s="34">
        <v>136</v>
      </c>
      <c r="G23341" s="34">
        <v>196</v>
      </c>
      <c r="H23341" s="34">
        <v>129</v>
      </c>
      <c r="I23341" s="34">
        <v>151</v>
      </c>
      <c r="J23341" s="34">
        <v>115</v>
      </c>
      <c r="K23341" s="34">
        <v>226</v>
      </c>
      <c r="L23341" s="34">
        <v>82</v>
      </c>
      <c r="M23341" s="34">
        <v>143</v>
      </c>
      <c r="N23341" s="34">
        <v>108</v>
      </c>
      <c r="O23341" s="34">
        <v>167</v>
      </c>
      <c r="P23341" s="34">
        <v>116</v>
      </c>
      <c r="Q23341" s="34">
        <v>172</v>
      </c>
      <c r="R23341" s="34">
        <v>145</v>
      </c>
      <c r="S23341" s="34">
        <v>210</v>
      </c>
      <c r="T23341" s="34">
        <v>81</v>
      </c>
      <c r="U23341" s="34">
        <v>129</v>
      </c>
      <c r="V23341" s="34">
        <v>186</v>
      </c>
      <c r="W23341" s="34">
        <v>143</v>
      </c>
      <c r="X23341" s="34">
        <v>149</v>
      </c>
      <c r="Y23341" s="34">
        <v>116</v>
      </c>
      <c r="Z23341" s="34">
        <v>137</v>
      </c>
      <c r="AA23341" s="34">
        <v>223</v>
      </c>
      <c r="AB23341" s="34">
        <v>116</v>
      </c>
      <c r="AC23341" s="34">
        <v>301</v>
      </c>
    </row>
    <row r="23342" spans="1:29" x14ac:dyDescent="0.2">
      <c r="A23342" s="34" t="s">
        <v>83835</v>
      </c>
      <c r="B23342" s="34">
        <v>229</v>
      </c>
      <c r="C23342" s="34">
        <v>429</v>
      </c>
      <c r="D23342" s="34">
        <v>550</v>
      </c>
      <c r="E23342" s="34">
        <v>429</v>
      </c>
      <c r="F23342" s="34">
        <v>450</v>
      </c>
      <c r="G23342" s="34">
        <v>424</v>
      </c>
      <c r="H23342" s="34">
        <v>329</v>
      </c>
      <c r="I23342" s="34">
        <v>402</v>
      </c>
      <c r="J23342" s="34">
        <v>332</v>
      </c>
      <c r="K23342" s="34">
        <v>487</v>
      </c>
      <c r="L23342" s="34">
        <v>239</v>
      </c>
      <c r="M23342" s="34">
        <v>341</v>
      </c>
      <c r="N23342" s="34">
        <v>368</v>
      </c>
      <c r="O23342" s="34">
        <v>383</v>
      </c>
      <c r="P23342" s="34">
        <v>364</v>
      </c>
      <c r="Q23342" s="34">
        <v>444</v>
      </c>
      <c r="R23342" s="34">
        <v>455</v>
      </c>
      <c r="S23342" s="34">
        <v>581</v>
      </c>
      <c r="T23342" s="34">
        <v>325</v>
      </c>
      <c r="U23342" s="34">
        <v>340</v>
      </c>
      <c r="V23342" s="34">
        <v>446</v>
      </c>
      <c r="W23342" s="34">
        <v>429</v>
      </c>
      <c r="X23342" s="34">
        <v>425</v>
      </c>
      <c r="Y23342" s="34">
        <v>400</v>
      </c>
      <c r="Z23342" s="34">
        <v>563</v>
      </c>
      <c r="AA23342" s="34">
        <v>523</v>
      </c>
      <c r="AB23342" s="34">
        <v>361</v>
      </c>
      <c r="AC23342" s="34">
        <v>679</v>
      </c>
    </row>
    <row r="23343" spans="1:29" x14ac:dyDescent="0.2">
      <c r="A23343" s="34" t="s">
        <v>83836</v>
      </c>
      <c r="B23343" s="34">
        <v>161</v>
      </c>
      <c r="C23343" s="34">
        <v>199</v>
      </c>
      <c r="D23343" s="34">
        <v>280</v>
      </c>
      <c r="E23343" s="34">
        <v>228</v>
      </c>
      <c r="F23343" s="34">
        <v>286</v>
      </c>
      <c r="G23343" s="34">
        <v>192</v>
      </c>
      <c r="H23343" s="34">
        <v>222</v>
      </c>
      <c r="I23343" s="34">
        <v>235</v>
      </c>
      <c r="J23343" s="34">
        <v>226</v>
      </c>
      <c r="K23343" s="34">
        <v>223</v>
      </c>
      <c r="L23343" s="34">
        <v>162</v>
      </c>
      <c r="M23343" s="34">
        <v>233</v>
      </c>
      <c r="N23343" s="34">
        <v>206</v>
      </c>
      <c r="O23343" s="34">
        <v>207</v>
      </c>
      <c r="P23343" s="34">
        <v>240</v>
      </c>
      <c r="Q23343" s="34">
        <v>275</v>
      </c>
      <c r="R23343" s="34">
        <v>290</v>
      </c>
      <c r="S23343" s="34">
        <v>277</v>
      </c>
      <c r="T23343" s="34">
        <v>233</v>
      </c>
      <c r="U23343" s="34">
        <v>238</v>
      </c>
      <c r="V23343" s="34">
        <v>288</v>
      </c>
      <c r="W23343" s="34">
        <v>273</v>
      </c>
      <c r="X23343" s="34">
        <v>328</v>
      </c>
      <c r="Y23343" s="34">
        <v>256</v>
      </c>
      <c r="Z23343" s="34">
        <v>279</v>
      </c>
      <c r="AA23343" s="34">
        <v>289</v>
      </c>
      <c r="AB23343" s="34">
        <v>256</v>
      </c>
      <c r="AC23343" s="34">
        <v>384</v>
      </c>
    </row>
    <row r="23344" spans="1:29" x14ac:dyDescent="0.2">
      <c r="A23344" s="34" t="s">
        <v>83837</v>
      </c>
      <c r="B23344" s="34">
        <v>82</v>
      </c>
      <c r="C23344" s="34">
        <v>143</v>
      </c>
      <c r="D23344" s="34">
        <v>140</v>
      </c>
      <c r="E23344" s="34">
        <v>151</v>
      </c>
      <c r="F23344" s="34">
        <v>135</v>
      </c>
      <c r="G23344" s="34">
        <v>136</v>
      </c>
      <c r="H23344" s="34">
        <v>107</v>
      </c>
      <c r="I23344" s="34">
        <v>141</v>
      </c>
      <c r="J23344" s="34">
        <v>80</v>
      </c>
      <c r="K23344" s="34">
        <v>173</v>
      </c>
      <c r="L23344" s="34">
        <v>52</v>
      </c>
      <c r="M23344" s="34">
        <v>110</v>
      </c>
      <c r="N23344" s="34">
        <v>111</v>
      </c>
      <c r="O23344" s="34">
        <v>127</v>
      </c>
      <c r="P23344" s="34">
        <v>95</v>
      </c>
      <c r="Q23344" s="34">
        <v>133</v>
      </c>
      <c r="R23344" s="34">
        <v>105</v>
      </c>
      <c r="S23344" s="34">
        <v>190</v>
      </c>
      <c r="T23344" s="34">
        <v>67</v>
      </c>
      <c r="U23344" s="34">
        <v>92</v>
      </c>
      <c r="V23344" s="34">
        <v>108</v>
      </c>
      <c r="W23344" s="34">
        <v>95</v>
      </c>
      <c r="X23344" s="34">
        <v>156</v>
      </c>
      <c r="Y23344" s="34">
        <v>68</v>
      </c>
      <c r="Z23344" s="34">
        <v>134</v>
      </c>
      <c r="AA23344" s="34">
        <v>150</v>
      </c>
      <c r="AB23344" s="34">
        <v>76</v>
      </c>
      <c r="AC23344" s="34">
        <v>206</v>
      </c>
    </row>
    <row r="23345" spans="1:29" x14ac:dyDescent="0.2">
      <c r="A23345" s="34" t="s">
        <v>83838</v>
      </c>
      <c r="B23345" s="34">
        <v>104</v>
      </c>
      <c r="C23345" s="34">
        <v>105</v>
      </c>
      <c r="D23345" s="34">
        <v>133</v>
      </c>
      <c r="E23345" s="34">
        <v>103</v>
      </c>
      <c r="F23345" s="34">
        <v>109</v>
      </c>
      <c r="G23345" s="34">
        <v>82</v>
      </c>
      <c r="H23345" s="34">
        <v>68</v>
      </c>
      <c r="I23345" s="34">
        <v>85</v>
      </c>
      <c r="J23345" s="34">
        <v>66</v>
      </c>
      <c r="K23345" s="34">
        <v>116</v>
      </c>
      <c r="L23345" s="34">
        <v>60</v>
      </c>
      <c r="M23345" s="34">
        <v>59</v>
      </c>
      <c r="N23345" s="34">
        <v>71</v>
      </c>
      <c r="O23345" s="34">
        <v>68</v>
      </c>
      <c r="P23345" s="34">
        <v>63</v>
      </c>
      <c r="Q23345" s="34">
        <v>107</v>
      </c>
      <c r="R23345" s="34">
        <v>103</v>
      </c>
      <c r="S23345" s="34">
        <v>109</v>
      </c>
      <c r="T23345" s="34">
        <v>72</v>
      </c>
      <c r="U23345" s="34">
        <v>68</v>
      </c>
      <c r="V23345" s="34">
        <v>79</v>
      </c>
      <c r="W23345" s="34">
        <v>72</v>
      </c>
      <c r="X23345" s="34">
        <v>94</v>
      </c>
      <c r="Y23345" s="34">
        <v>63</v>
      </c>
      <c r="Z23345" s="34">
        <v>106</v>
      </c>
      <c r="AA23345" s="34">
        <v>114</v>
      </c>
      <c r="AB23345" s="34">
        <v>77</v>
      </c>
      <c r="AC23345" s="34">
        <v>126</v>
      </c>
    </row>
    <row r="23346" spans="1:29" x14ac:dyDescent="0.2">
      <c r="A23346" s="34" t="s">
        <v>83839</v>
      </c>
      <c r="B23346" s="34">
        <v>63</v>
      </c>
      <c r="C23346" s="34">
        <v>100</v>
      </c>
      <c r="D23346" s="34">
        <v>106</v>
      </c>
      <c r="E23346" s="34">
        <v>111</v>
      </c>
      <c r="F23346" s="34">
        <v>113</v>
      </c>
      <c r="G23346" s="34">
        <v>78</v>
      </c>
      <c r="H23346" s="34">
        <v>83</v>
      </c>
      <c r="I23346" s="34">
        <v>85</v>
      </c>
      <c r="J23346" s="34">
        <v>97</v>
      </c>
      <c r="K23346" s="34">
        <v>107</v>
      </c>
      <c r="L23346" s="34">
        <v>52</v>
      </c>
      <c r="M23346" s="34">
        <v>104</v>
      </c>
      <c r="N23346" s="34">
        <v>88</v>
      </c>
      <c r="O23346" s="34">
        <v>109</v>
      </c>
      <c r="P23346" s="34">
        <v>61</v>
      </c>
      <c r="Q23346" s="34">
        <v>110</v>
      </c>
      <c r="R23346" s="34">
        <v>101</v>
      </c>
      <c r="S23346" s="34">
        <v>149</v>
      </c>
      <c r="T23346" s="34">
        <v>67</v>
      </c>
      <c r="U23346" s="34">
        <v>61</v>
      </c>
      <c r="V23346" s="34">
        <v>110</v>
      </c>
      <c r="W23346" s="34">
        <v>104</v>
      </c>
      <c r="X23346" s="34">
        <v>131</v>
      </c>
      <c r="Y23346" s="34">
        <v>65</v>
      </c>
      <c r="Z23346" s="34">
        <v>128</v>
      </c>
      <c r="AA23346" s="34">
        <v>117</v>
      </c>
      <c r="AB23346" s="34">
        <v>85</v>
      </c>
      <c r="AC23346" s="34">
        <v>165</v>
      </c>
    </row>
    <row r="23347" spans="1:29" x14ac:dyDescent="0.2">
      <c r="A23347" s="34" t="s">
        <v>83840</v>
      </c>
      <c r="B23347" s="34">
        <v>149</v>
      </c>
      <c r="C23347" s="34">
        <v>211</v>
      </c>
      <c r="D23347" s="34">
        <v>301</v>
      </c>
      <c r="E23347" s="34">
        <v>259</v>
      </c>
      <c r="F23347" s="34">
        <v>280</v>
      </c>
      <c r="G23347" s="34">
        <v>285</v>
      </c>
      <c r="H23347" s="34">
        <v>279</v>
      </c>
      <c r="I23347" s="34">
        <v>193</v>
      </c>
      <c r="J23347" s="34">
        <v>205</v>
      </c>
      <c r="K23347" s="34">
        <v>265</v>
      </c>
      <c r="L23347" s="34">
        <v>157</v>
      </c>
      <c r="M23347" s="34">
        <v>201</v>
      </c>
      <c r="N23347" s="34">
        <v>212</v>
      </c>
      <c r="O23347" s="34">
        <v>215</v>
      </c>
      <c r="P23347" s="34">
        <v>231</v>
      </c>
      <c r="Q23347" s="34">
        <v>305</v>
      </c>
      <c r="R23347" s="34">
        <v>255</v>
      </c>
      <c r="S23347" s="34">
        <v>318</v>
      </c>
      <c r="T23347" s="34">
        <v>241</v>
      </c>
      <c r="U23347" s="34">
        <v>171</v>
      </c>
      <c r="V23347" s="34">
        <v>299</v>
      </c>
      <c r="W23347" s="34">
        <v>246</v>
      </c>
      <c r="X23347" s="34">
        <v>327</v>
      </c>
      <c r="Y23347" s="34">
        <v>240</v>
      </c>
      <c r="Z23347" s="34">
        <v>303</v>
      </c>
      <c r="AA23347" s="34">
        <v>276</v>
      </c>
      <c r="AB23347" s="34">
        <v>217</v>
      </c>
      <c r="AC23347" s="34">
        <v>407</v>
      </c>
    </row>
    <row r="23348" spans="1:29" x14ac:dyDescent="0.2">
      <c r="A23348" s="34" t="s">
        <v>83841</v>
      </c>
      <c r="B23348" s="34">
        <v>79</v>
      </c>
      <c r="C23348" s="34">
        <v>129</v>
      </c>
      <c r="D23348" s="34">
        <v>211</v>
      </c>
      <c r="E23348" s="34">
        <v>163</v>
      </c>
      <c r="F23348" s="34">
        <v>155</v>
      </c>
      <c r="G23348" s="34">
        <v>110</v>
      </c>
      <c r="H23348" s="34">
        <v>165</v>
      </c>
      <c r="I23348" s="34">
        <v>105</v>
      </c>
      <c r="J23348" s="34">
        <v>108</v>
      </c>
      <c r="K23348" s="34">
        <v>199</v>
      </c>
      <c r="L23348" s="34">
        <v>74</v>
      </c>
      <c r="M23348" s="34">
        <v>132</v>
      </c>
      <c r="N23348" s="34">
        <v>109</v>
      </c>
      <c r="O23348" s="34">
        <v>110</v>
      </c>
      <c r="P23348" s="34">
        <v>134</v>
      </c>
      <c r="Q23348" s="34">
        <v>159</v>
      </c>
      <c r="R23348" s="34">
        <v>109</v>
      </c>
      <c r="S23348" s="34">
        <v>214</v>
      </c>
      <c r="T23348" s="34">
        <v>77</v>
      </c>
      <c r="U23348" s="34">
        <v>109</v>
      </c>
      <c r="V23348" s="34">
        <v>152</v>
      </c>
      <c r="W23348" s="34">
        <v>108</v>
      </c>
      <c r="X23348" s="34">
        <v>164</v>
      </c>
      <c r="Y23348" s="34">
        <v>86</v>
      </c>
      <c r="Z23348" s="34">
        <v>194</v>
      </c>
      <c r="AA23348" s="34">
        <v>168</v>
      </c>
      <c r="AB23348" s="34">
        <v>107</v>
      </c>
      <c r="AC23348" s="34">
        <v>194</v>
      </c>
    </row>
    <row r="23349" spans="1:29" x14ac:dyDescent="0.2">
      <c r="A23349" s="34" t="s">
        <v>83842</v>
      </c>
      <c r="B23349" s="34">
        <v>328</v>
      </c>
      <c r="C23349" s="34">
        <v>572</v>
      </c>
      <c r="D23349" s="34">
        <v>606</v>
      </c>
      <c r="E23349" s="34">
        <v>593</v>
      </c>
      <c r="F23349" s="34">
        <v>579</v>
      </c>
      <c r="G23349" s="34">
        <v>531</v>
      </c>
      <c r="H23349" s="34">
        <v>540</v>
      </c>
      <c r="I23349" s="34">
        <v>524</v>
      </c>
      <c r="J23349" s="34">
        <v>405</v>
      </c>
      <c r="K23349" s="34">
        <v>626</v>
      </c>
      <c r="L23349" s="34">
        <v>299</v>
      </c>
      <c r="M23349" s="34">
        <v>546</v>
      </c>
      <c r="N23349" s="34">
        <v>421</v>
      </c>
      <c r="O23349" s="34">
        <v>524</v>
      </c>
      <c r="P23349" s="34">
        <v>442</v>
      </c>
      <c r="Q23349" s="34">
        <v>679</v>
      </c>
      <c r="R23349" s="34">
        <v>546</v>
      </c>
      <c r="S23349" s="34">
        <v>705</v>
      </c>
      <c r="T23349" s="34">
        <v>404</v>
      </c>
      <c r="U23349" s="34">
        <v>529</v>
      </c>
      <c r="V23349" s="34">
        <v>588</v>
      </c>
      <c r="W23349" s="34">
        <v>532</v>
      </c>
      <c r="X23349" s="34">
        <v>669</v>
      </c>
      <c r="Y23349" s="34">
        <v>482</v>
      </c>
      <c r="Z23349" s="34">
        <v>565</v>
      </c>
      <c r="AA23349" s="34">
        <v>654</v>
      </c>
      <c r="AB23349" s="34">
        <v>528</v>
      </c>
      <c r="AC23349" s="34">
        <v>866</v>
      </c>
    </row>
    <row r="23350" spans="1:29" x14ac:dyDescent="0.2">
      <c r="A23350" s="34" t="s">
        <v>83843</v>
      </c>
      <c r="B23350" s="34">
        <v>131</v>
      </c>
      <c r="C23350" s="34">
        <v>211</v>
      </c>
      <c r="D23350" s="34">
        <v>205</v>
      </c>
      <c r="E23350" s="34">
        <v>228</v>
      </c>
      <c r="F23350" s="34">
        <v>181</v>
      </c>
      <c r="G23350" s="34">
        <v>196</v>
      </c>
      <c r="H23350" s="34">
        <v>197</v>
      </c>
      <c r="I23350" s="34">
        <v>200</v>
      </c>
      <c r="J23350" s="34">
        <v>104</v>
      </c>
      <c r="K23350" s="34">
        <v>190</v>
      </c>
      <c r="L23350" s="34">
        <v>88</v>
      </c>
      <c r="M23350" s="34">
        <v>148</v>
      </c>
      <c r="N23350" s="34">
        <v>129</v>
      </c>
      <c r="O23350" s="34">
        <v>185</v>
      </c>
      <c r="P23350" s="34">
        <v>127</v>
      </c>
      <c r="Q23350" s="34">
        <v>225</v>
      </c>
      <c r="R23350" s="34">
        <v>157</v>
      </c>
      <c r="S23350" s="34">
        <v>248</v>
      </c>
      <c r="T23350" s="34">
        <v>146</v>
      </c>
      <c r="U23350" s="34">
        <v>167</v>
      </c>
      <c r="V23350" s="34">
        <v>155</v>
      </c>
      <c r="W23350" s="34">
        <v>212</v>
      </c>
      <c r="X23350" s="34">
        <v>202</v>
      </c>
      <c r="Y23350" s="34">
        <v>153</v>
      </c>
      <c r="Z23350" s="34">
        <v>211</v>
      </c>
      <c r="AA23350" s="34">
        <v>237</v>
      </c>
      <c r="AB23350" s="34">
        <v>149</v>
      </c>
      <c r="AC23350" s="34">
        <v>282</v>
      </c>
    </row>
    <row r="23351" spans="1:29" x14ac:dyDescent="0.2">
      <c r="A23351" s="34" t="s">
        <v>83844</v>
      </c>
      <c r="B23351" s="34">
        <v>91</v>
      </c>
      <c r="C23351" s="34">
        <v>126</v>
      </c>
      <c r="D23351" s="34">
        <v>169</v>
      </c>
      <c r="E23351" s="34">
        <v>178</v>
      </c>
      <c r="F23351" s="34">
        <v>148</v>
      </c>
      <c r="G23351" s="34">
        <v>245</v>
      </c>
      <c r="H23351" s="34">
        <v>120</v>
      </c>
      <c r="I23351" s="34">
        <v>132</v>
      </c>
      <c r="J23351" s="34">
        <v>101</v>
      </c>
      <c r="K23351" s="34">
        <v>140</v>
      </c>
      <c r="L23351" s="34">
        <v>69</v>
      </c>
      <c r="M23351" s="34">
        <v>134</v>
      </c>
      <c r="N23351" s="34">
        <v>128</v>
      </c>
      <c r="O23351" s="34">
        <v>135</v>
      </c>
      <c r="P23351" s="34">
        <v>125</v>
      </c>
      <c r="Q23351" s="34">
        <v>167</v>
      </c>
      <c r="R23351" s="34">
        <v>161</v>
      </c>
      <c r="S23351" s="34">
        <v>206</v>
      </c>
      <c r="T23351" s="34">
        <v>106</v>
      </c>
      <c r="U23351" s="34">
        <v>113</v>
      </c>
      <c r="V23351" s="34">
        <v>156</v>
      </c>
      <c r="W23351" s="34">
        <v>156</v>
      </c>
      <c r="X23351" s="34">
        <v>140</v>
      </c>
      <c r="Y23351" s="34">
        <v>122</v>
      </c>
      <c r="Z23351" s="34">
        <v>127</v>
      </c>
      <c r="AA23351" s="34">
        <v>186</v>
      </c>
      <c r="AB23351" s="34">
        <v>117</v>
      </c>
      <c r="AC23351" s="34">
        <v>242</v>
      </c>
    </row>
    <row r="23352" spans="1:29" x14ac:dyDescent="0.2">
      <c r="A23352" s="34" t="s">
        <v>83845</v>
      </c>
      <c r="B23352" s="34">
        <v>76</v>
      </c>
      <c r="C23352" s="34">
        <v>182</v>
      </c>
      <c r="D23352" s="34">
        <v>223</v>
      </c>
      <c r="E23352" s="34">
        <v>239</v>
      </c>
      <c r="F23352" s="34">
        <v>186</v>
      </c>
      <c r="G23352" s="34">
        <v>176</v>
      </c>
      <c r="H23352" s="34">
        <v>169</v>
      </c>
      <c r="I23352" s="34">
        <v>143</v>
      </c>
      <c r="J23352" s="34">
        <v>161</v>
      </c>
      <c r="K23352" s="34">
        <v>217</v>
      </c>
      <c r="L23352" s="34">
        <v>105</v>
      </c>
      <c r="M23352" s="34">
        <v>116</v>
      </c>
      <c r="N23352" s="34">
        <v>153</v>
      </c>
      <c r="O23352" s="34">
        <v>137</v>
      </c>
      <c r="P23352" s="34">
        <v>143</v>
      </c>
      <c r="Q23352" s="34">
        <v>203</v>
      </c>
      <c r="R23352" s="34">
        <v>212</v>
      </c>
      <c r="S23352" s="34">
        <v>237</v>
      </c>
      <c r="T23352" s="34">
        <v>137</v>
      </c>
      <c r="U23352" s="34">
        <v>171</v>
      </c>
      <c r="V23352" s="34">
        <v>201</v>
      </c>
      <c r="W23352" s="34">
        <v>178</v>
      </c>
      <c r="X23352" s="34">
        <v>199</v>
      </c>
      <c r="Y23352" s="34">
        <v>179</v>
      </c>
      <c r="Z23352" s="34">
        <v>223</v>
      </c>
      <c r="AA23352" s="34">
        <v>201</v>
      </c>
      <c r="AB23352" s="34">
        <v>179</v>
      </c>
      <c r="AC23352" s="34">
        <v>323</v>
      </c>
    </row>
    <row r="23353" spans="1:29" x14ac:dyDescent="0.2">
      <c r="A23353" s="34" t="s">
        <v>83846</v>
      </c>
      <c r="B23353" s="34">
        <v>139</v>
      </c>
      <c r="C23353" s="34">
        <v>275</v>
      </c>
      <c r="D23353" s="34">
        <v>269</v>
      </c>
      <c r="E23353" s="34">
        <v>280</v>
      </c>
      <c r="F23353" s="34">
        <v>161</v>
      </c>
      <c r="G23353" s="34">
        <v>178</v>
      </c>
      <c r="H23353" s="34">
        <v>96</v>
      </c>
      <c r="I23353" s="34">
        <v>187</v>
      </c>
      <c r="J23353" s="34">
        <v>86</v>
      </c>
      <c r="K23353" s="34">
        <v>217</v>
      </c>
      <c r="L23353" s="34">
        <v>52</v>
      </c>
      <c r="M23353" s="34">
        <v>155</v>
      </c>
      <c r="N23353" s="34">
        <v>124</v>
      </c>
      <c r="O23353" s="34">
        <v>123</v>
      </c>
      <c r="P23353" s="34">
        <v>113</v>
      </c>
      <c r="Q23353" s="34">
        <v>154</v>
      </c>
      <c r="R23353" s="34">
        <v>107</v>
      </c>
      <c r="S23353" s="34">
        <v>293</v>
      </c>
      <c r="T23353" s="34">
        <v>59</v>
      </c>
      <c r="U23353" s="34">
        <v>105</v>
      </c>
      <c r="V23353" s="34">
        <v>161</v>
      </c>
      <c r="W23353" s="34">
        <v>113</v>
      </c>
      <c r="X23353" s="34">
        <v>207</v>
      </c>
      <c r="Y23353" s="34">
        <v>80</v>
      </c>
      <c r="Z23353" s="34">
        <v>230</v>
      </c>
      <c r="AA23353" s="34">
        <v>221</v>
      </c>
      <c r="AB23353" s="34">
        <v>65</v>
      </c>
      <c r="AC23353" s="34">
        <v>270</v>
      </c>
    </row>
    <row r="23354" spans="1:29" x14ac:dyDescent="0.2">
      <c r="A23354" s="34" t="s">
        <v>83847</v>
      </c>
      <c r="B23354" s="34">
        <v>70</v>
      </c>
      <c r="C23354" s="34">
        <v>89</v>
      </c>
      <c r="D23354" s="34">
        <v>130</v>
      </c>
      <c r="E23354" s="34">
        <v>130</v>
      </c>
      <c r="F23354" s="34">
        <v>78</v>
      </c>
      <c r="G23354" s="34">
        <v>93</v>
      </c>
      <c r="H23354" s="34">
        <v>68</v>
      </c>
      <c r="I23354" s="34">
        <v>110</v>
      </c>
      <c r="J23354" s="34">
        <v>55</v>
      </c>
      <c r="K23354" s="34">
        <v>114</v>
      </c>
      <c r="L23354" s="34">
        <v>33</v>
      </c>
      <c r="M23354" s="34">
        <v>83</v>
      </c>
      <c r="N23354" s="34">
        <v>58</v>
      </c>
      <c r="O23354" s="34">
        <v>83</v>
      </c>
      <c r="P23354" s="34">
        <v>99</v>
      </c>
      <c r="Q23354" s="34">
        <v>117</v>
      </c>
      <c r="R23354" s="34">
        <v>91</v>
      </c>
      <c r="S23354" s="34">
        <v>94</v>
      </c>
      <c r="T23354" s="34">
        <v>49</v>
      </c>
      <c r="U23354" s="34">
        <v>65</v>
      </c>
      <c r="V23354" s="34">
        <v>93</v>
      </c>
      <c r="W23354" s="34">
        <v>66</v>
      </c>
      <c r="X23354" s="34">
        <v>95</v>
      </c>
      <c r="Y23354" s="34">
        <v>55</v>
      </c>
      <c r="Z23354" s="34">
        <v>149</v>
      </c>
      <c r="AA23354" s="34">
        <v>77</v>
      </c>
      <c r="AB23354" s="34">
        <v>95</v>
      </c>
      <c r="AC23354" s="34">
        <v>185</v>
      </c>
    </row>
    <row r="23355" spans="1:29" x14ac:dyDescent="0.2">
      <c r="A23355" s="34" t="s">
        <v>83848</v>
      </c>
      <c r="B23355" s="34">
        <v>70</v>
      </c>
      <c r="C23355" s="34">
        <v>121</v>
      </c>
      <c r="D23355" s="34">
        <v>157</v>
      </c>
      <c r="E23355" s="34">
        <v>123</v>
      </c>
      <c r="F23355" s="34">
        <v>98</v>
      </c>
      <c r="G23355" s="34">
        <v>153</v>
      </c>
      <c r="H23355" s="34">
        <v>85</v>
      </c>
      <c r="I23355" s="34">
        <v>89</v>
      </c>
      <c r="J23355" s="34">
        <v>85</v>
      </c>
      <c r="K23355" s="34">
        <v>130</v>
      </c>
      <c r="L23355" s="34">
        <v>54</v>
      </c>
      <c r="M23355" s="34">
        <v>94</v>
      </c>
      <c r="N23355" s="34">
        <v>64</v>
      </c>
      <c r="O23355" s="34">
        <v>85</v>
      </c>
      <c r="P23355" s="34">
        <v>81</v>
      </c>
      <c r="Q23355" s="34">
        <v>127</v>
      </c>
      <c r="R23355" s="34">
        <v>110</v>
      </c>
      <c r="S23355" s="34">
        <v>152</v>
      </c>
      <c r="T23355" s="34">
        <v>77</v>
      </c>
      <c r="U23355" s="34">
        <v>78</v>
      </c>
      <c r="V23355" s="34">
        <v>116</v>
      </c>
      <c r="W23355" s="34">
        <v>102</v>
      </c>
      <c r="X23355" s="34">
        <v>152</v>
      </c>
      <c r="Y23355" s="34">
        <v>80</v>
      </c>
      <c r="Z23355" s="34">
        <v>103</v>
      </c>
      <c r="AA23355" s="34">
        <v>142</v>
      </c>
      <c r="AB23355" s="34">
        <v>80</v>
      </c>
      <c r="AC23355" s="34">
        <v>159</v>
      </c>
    </row>
    <row r="23356" spans="1:29" x14ac:dyDescent="0.2">
      <c r="A23356" s="34" t="s">
        <v>83849</v>
      </c>
      <c r="B23356" s="34">
        <v>85</v>
      </c>
      <c r="C23356" s="34">
        <v>100</v>
      </c>
      <c r="D23356" s="34">
        <v>153</v>
      </c>
      <c r="E23356" s="34">
        <v>155</v>
      </c>
      <c r="F23356" s="34">
        <v>111</v>
      </c>
      <c r="G23356" s="34">
        <v>170</v>
      </c>
      <c r="H23356" s="34">
        <v>117</v>
      </c>
      <c r="I23356" s="34">
        <v>86</v>
      </c>
      <c r="J23356" s="34">
        <v>109</v>
      </c>
      <c r="K23356" s="34">
        <v>134</v>
      </c>
      <c r="L23356" s="34">
        <v>58</v>
      </c>
      <c r="M23356" s="34">
        <v>108</v>
      </c>
      <c r="N23356" s="34">
        <v>104</v>
      </c>
      <c r="O23356" s="34">
        <v>109</v>
      </c>
      <c r="P23356" s="34">
        <v>103</v>
      </c>
      <c r="Q23356" s="34">
        <v>124</v>
      </c>
      <c r="R23356" s="34">
        <v>105</v>
      </c>
      <c r="S23356" s="34">
        <v>149</v>
      </c>
      <c r="T23356" s="34">
        <v>80</v>
      </c>
      <c r="U23356" s="34">
        <v>104</v>
      </c>
      <c r="V23356" s="34">
        <v>117</v>
      </c>
      <c r="W23356" s="34">
        <v>94</v>
      </c>
      <c r="X23356" s="34">
        <v>144</v>
      </c>
      <c r="Y23356" s="34">
        <v>96</v>
      </c>
      <c r="Z23356" s="34">
        <v>125</v>
      </c>
      <c r="AA23356" s="34">
        <v>158</v>
      </c>
      <c r="AB23356" s="34">
        <v>84</v>
      </c>
      <c r="AC23356" s="34">
        <v>188</v>
      </c>
    </row>
    <row r="23357" spans="1:29" x14ac:dyDescent="0.2">
      <c r="A23357" s="34" t="s">
        <v>83850</v>
      </c>
      <c r="B23357" s="34">
        <v>99</v>
      </c>
      <c r="C23357" s="34">
        <v>162</v>
      </c>
      <c r="D23357" s="34">
        <v>240</v>
      </c>
      <c r="E23357" s="34">
        <v>175</v>
      </c>
      <c r="F23357" s="34">
        <v>135</v>
      </c>
      <c r="G23357" s="34">
        <v>151</v>
      </c>
      <c r="H23357" s="34">
        <v>102</v>
      </c>
      <c r="I23357" s="34">
        <v>114</v>
      </c>
      <c r="J23357" s="34">
        <v>67</v>
      </c>
      <c r="K23357" s="34">
        <v>157</v>
      </c>
      <c r="L23357" s="34">
        <v>33</v>
      </c>
      <c r="M23357" s="34">
        <v>106</v>
      </c>
      <c r="N23357" s="34">
        <v>73</v>
      </c>
      <c r="O23357" s="34">
        <v>106</v>
      </c>
      <c r="P23357" s="34">
        <v>64</v>
      </c>
      <c r="Q23357" s="34">
        <v>127</v>
      </c>
      <c r="R23357" s="34">
        <v>114</v>
      </c>
      <c r="S23357" s="34">
        <v>196</v>
      </c>
      <c r="T23357" s="34">
        <v>50</v>
      </c>
      <c r="U23357" s="34">
        <v>79</v>
      </c>
      <c r="V23357" s="34">
        <v>91</v>
      </c>
      <c r="W23357" s="34">
        <v>76</v>
      </c>
      <c r="X23357" s="34">
        <v>148</v>
      </c>
      <c r="Y23357" s="34">
        <v>66</v>
      </c>
      <c r="Z23357" s="34">
        <v>149</v>
      </c>
      <c r="AA23357" s="34">
        <v>153</v>
      </c>
      <c r="AB23357" s="34">
        <v>80</v>
      </c>
      <c r="AC23357" s="34">
        <v>230</v>
      </c>
    </row>
    <row r="23358" spans="1:29" x14ac:dyDescent="0.2">
      <c r="A23358" s="34" t="s">
        <v>83851</v>
      </c>
      <c r="B23358" s="34">
        <v>214</v>
      </c>
      <c r="C23358" s="34">
        <v>295</v>
      </c>
      <c r="D23358" s="34">
        <v>334</v>
      </c>
      <c r="E23358" s="34">
        <v>294</v>
      </c>
      <c r="F23358" s="34">
        <v>289</v>
      </c>
      <c r="G23358" s="34">
        <v>262</v>
      </c>
      <c r="H23358" s="34">
        <v>308</v>
      </c>
      <c r="I23358" s="34">
        <v>274</v>
      </c>
      <c r="J23358" s="34">
        <v>254</v>
      </c>
      <c r="K23358" s="34">
        <v>324</v>
      </c>
      <c r="L23358" s="34">
        <v>217</v>
      </c>
      <c r="M23358" s="34">
        <v>269</v>
      </c>
      <c r="N23358" s="34">
        <v>211</v>
      </c>
      <c r="O23358" s="34">
        <v>226</v>
      </c>
      <c r="P23358" s="34">
        <v>265</v>
      </c>
      <c r="Q23358" s="34">
        <v>332</v>
      </c>
      <c r="R23358" s="34">
        <v>417</v>
      </c>
      <c r="S23358" s="34">
        <v>365</v>
      </c>
      <c r="T23358" s="34">
        <v>320</v>
      </c>
      <c r="U23358" s="34">
        <v>290</v>
      </c>
      <c r="V23358" s="34">
        <v>299</v>
      </c>
      <c r="W23358" s="34">
        <v>281</v>
      </c>
      <c r="X23358" s="34">
        <v>352</v>
      </c>
      <c r="Y23358" s="34">
        <v>327</v>
      </c>
      <c r="Z23358" s="34">
        <v>318</v>
      </c>
      <c r="AA23358" s="34">
        <v>311</v>
      </c>
      <c r="AB23358" s="34">
        <v>366</v>
      </c>
      <c r="AC23358" s="34">
        <v>417</v>
      </c>
    </row>
    <row r="23359" spans="1:29" x14ac:dyDescent="0.2">
      <c r="A23359" s="34" t="s">
        <v>83852</v>
      </c>
      <c r="B23359" s="34">
        <v>164</v>
      </c>
      <c r="C23359" s="34">
        <v>190</v>
      </c>
      <c r="D23359" s="34">
        <v>265</v>
      </c>
      <c r="E23359" s="34">
        <v>227</v>
      </c>
      <c r="F23359" s="34">
        <v>266</v>
      </c>
      <c r="G23359" s="34">
        <v>151</v>
      </c>
      <c r="H23359" s="34">
        <v>222</v>
      </c>
      <c r="I23359" s="34">
        <v>185</v>
      </c>
      <c r="J23359" s="34">
        <v>199</v>
      </c>
      <c r="K23359" s="34">
        <v>187</v>
      </c>
      <c r="L23359" s="34">
        <v>180</v>
      </c>
      <c r="M23359" s="34">
        <v>142</v>
      </c>
      <c r="N23359" s="34">
        <v>192</v>
      </c>
      <c r="O23359" s="34">
        <v>208</v>
      </c>
      <c r="P23359" s="34">
        <v>218</v>
      </c>
      <c r="Q23359" s="34">
        <v>215</v>
      </c>
      <c r="R23359" s="34">
        <v>305</v>
      </c>
      <c r="S23359" s="34">
        <v>249</v>
      </c>
      <c r="T23359" s="34">
        <v>206</v>
      </c>
      <c r="U23359" s="34">
        <v>168</v>
      </c>
      <c r="V23359" s="34">
        <v>235</v>
      </c>
      <c r="W23359" s="34">
        <v>252</v>
      </c>
      <c r="X23359" s="34">
        <v>288</v>
      </c>
      <c r="Y23359" s="34">
        <v>222</v>
      </c>
      <c r="Z23359" s="34">
        <v>249</v>
      </c>
      <c r="AA23359" s="34">
        <v>228</v>
      </c>
      <c r="AB23359" s="34">
        <v>285</v>
      </c>
      <c r="AC23359" s="34">
        <v>301</v>
      </c>
    </row>
    <row r="23360" spans="1:29" x14ac:dyDescent="0.2">
      <c r="A23360" s="34" t="s">
        <v>83853</v>
      </c>
      <c r="B23360" s="34">
        <v>119</v>
      </c>
      <c r="C23360" s="34">
        <v>137</v>
      </c>
      <c r="D23360" s="34">
        <v>154</v>
      </c>
      <c r="E23360" s="34">
        <v>154</v>
      </c>
      <c r="F23360" s="34">
        <v>143</v>
      </c>
      <c r="G23360" s="34">
        <v>140</v>
      </c>
      <c r="H23360" s="34">
        <v>109</v>
      </c>
      <c r="I23360" s="34">
        <v>129</v>
      </c>
      <c r="J23360" s="34">
        <v>96</v>
      </c>
      <c r="K23360" s="34">
        <v>138</v>
      </c>
      <c r="L23360" s="34">
        <v>73</v>
      </c>
      <c r="M23360" s="34">
        <v>95</v>
      </c>
      <c r="N23360" s="34">
        <v>107</v>
      </c>
      <c r="O23360" s="34">
        <v>89</v>
      </c>
      <c r="P23360" s="34">
        <v>121</v>
      </c>
      <c r="Q23360" s="34">
        <v>131</v>
      </c>
      <c r="R23360" s="34">
        <v>140</v>
      </c>
      <c r="S23360" s="34">
        <v>171</v>
      </c>
      <c r="T23360" s="34">
        <v>71</v>
      </c>
      <c r="U23360" s="34">
        <v>142</v>
      </c>
      <c r="V23360" s="34">
        <v>135</v>
      </c>
      <c r="W23360" s="34">
        <v>104</v>
      </c>
      <c r="X23360" s="34">
        <v>162</v>
      </c>
      <c r="Y23360" s="34">
        <v>99</v>
      </c>
      <c r="Z23360" s="34">
        <v>126</v>
      </c>
      <c r="AA23360" s="34">
        <v>175</v>
      </c>
      <c r="AB23360" s="34">
        <v>121</v>
      </c>
      <c r="AC23360" s="34">
        <v>237</v>
      </c>
    </row>
    <row r="23361" spans="1:29" x14ac:dyDescent="0.2">
      <c r="A23361" s="34" t="s">
        <v>83854</v>
      </c>
      <c r="B23361" s="34">
        <v>131</v>
      </c>
      <c r="C23361" s="34">
        <v>339</v>
      </c>
      <c r="D23361" s="34">
        <v>351</v>
      </c>
      <c r="E23361" s="34">
        <v>301</v>
      </c>
      <c r="F23361" s="34">
        <v>290</v>
      </c>
      <c r="G23361" s="34">
        <v>375</v>
      </c>
      <c r="H23361" s="34">
        <v>218</v>
      </c>
      <c r="I23361" s="34">
        <v>266</v>
      </c>
      <c r="J23361" s="34">
        <v>224</v>
      </c>
      <c r="K23361" s="34">
        <v>327</v>
      </c>
      <c r="L23361" s="34">
        <v>133</v>
      </c>
      <c r="M23361" s="34">
        <v>287</v>
      </c>
      <c r="N23361" s="34">
        <v>211</v>
      </c>
      <c r="O23361" s="34">
        <v>245</v>
      </c>
      <c r="P23361" s="34">
        <v>193</v>
      </c>
      <c r="Q23361" s="34">
        <v>310</v>
      </c>
      <c r="R23361" s="34">
        <v>240</v>
      </c>
      <c r="S23361" s="34">
        <v>347</v>
      </c>
      <c r="T23361" s="34">
        <v>211</v>
      </c>
      <c r="U23361" s="34">
        <v>230</v>
      </c>
      <c r="V23361" s="34">
        <v>326</v>
      </c>
      <c r="W23361" s="34">
        <v>294</v>
      </c>
      <c r="X23361" s="34">
        <v>336</v>
      </c>
      <c r="Y23361" s="34">
        <v>232</v>
      </c>
      <c r="Z23361" s="34">
        <v>350</v>
      </c>
      <c r="AA23361" s="34">
        <v>370</v>
      </c>
      <c r="AB23361" s="34">
        <v>277</v>
      </c>
      <c r="AC23361" s="34">
        <v>472</v>
      </c>
    </row>
    <row r="23362" spans="1:29" x14ac:dyDescent="0.2">
      <c r="A23362" s="34" t="s">
        <v>83855</v>
      </c>
      <c r="B23362" s="34">
        <v>176</v>
      </c>
      <c r="C23362" s="34">
        <v>274</v>
      </c>
      <c r="D23362" s="34">
        <v>363</v>
      </c>
      <c r="E23362" s="34">
        <v>241</v>
      </c>
      <c r="F23362" s="34">
        <v>247</v>
      </c>
      <c r="G23362" s="34">
        <v>262</v>
      </c>
      <c r="H23362" s="34">
        <v>214</v>
      </c>
      <c r="I23362" s="34">
        <v>184</v>
      </c>
      <c r="J23362" s="34">
        <v>139</v>
      </c>
      <c r="K23362" s="34">
        <v>284</v>
      </c>
      <c r="L23362" s="34">
        <v>65</v>
      </c>
      <c r="M23362" s="34">
        <v>199</v>
      </c>
      <c r="N23362" s="34">
        <v>158</v>
      </c>
      <c r="O23362" s="34">
        <v>198</v>
      </c>
      <c r="P23362" s="34">
        <v>174</v>
      </c>
      <c r="Q23362" s="34">
        <v>207</v>
      </c>
      <c r="R23362" s="34">
        <v>201</v>
      </c>
      <c r="S23362" s="34">
        <v>342</v>
      </c>
      <c r="T23362" s="34">
        <v>112</v>
      </c>
      <c r="U23362" s="34">
        <v>147</v>
      </c>
      <c r="V23362" s="34">
        <v>253</v>
      </c>
      <c r="W23362" s="34">
        <v>159</v>
      </c>
      <c r="X23362" s="34">
        <v>298</v>
      </c>
      <c r="Y23362" s="34">
        <v>149</v>
      </c>
      <c r="Z23362" s="34">
        <v>278</v>
      </c>
      <c r="AA23362" s="34">
        <v>277</v>
      </c>
      <c r="AB23362" s="34">
        <v>154</v>
      </c>
      <c r="AC23362" s="34">
        <v>367</v>
      </c>
    </row>
    <row r="23363" spans="1:29" x14ac:dyDescent="0.2">
      <c r="A23363" s="34" t="s">
        <v>83856</v>
      </c>
      <c r="B23363" s="34">
        <v>25</v>
      </c>
      <c r="C23363" s="34">
        <v>35</v>
      </c>
      <c r="D23363" s="34">
        <v>40</v>
      </c>
      <c r="E23363" s="34">
        <v>39</v>
      </c>
      <c r="F23363" s="34">
        <v>45</v>
      </c>
      <c r="G23363" s="34">
        <v>45</v>
      </c>
      <c r="H23363" s="34">
        <v>28</v>
      </c>
      <c r="I23363" s="34">
        <v>28</v>
      </c>
      <c r="J23363" s="34">
        <v>37</v>
      </c>
      <c r="K23363" s="34">
        <v>40</v>
      </c>
      <c r="L23363" s="34">
        <v>12</v>
      </c>
      <c r="M23363" s="34">
        <v>18</v>
      </c>
      <c r="N23363" s="34">
        <v>28</v>
      </c>
      <c r="O23363" s="34">
        <v>33</v>
      </c>
      <c r="P23363" s="34">
        <v>21</v>
      </c>
      <c r="Q23363" s="34">
        <v>36</v>
      </c>
      <c r="R23363" s="34">
        <v>22</v>
      </c>
      <c r="S23363" s="34">
        <v>41</v>
      </c>
      <c r="T23363" s="34">
        <v>18</v>
      </c>
      <c r="U23363" s="34">
        <v>27</v>
      </c>
      <c r="V23363" s="34">
        <v>48</v>
      </c>
      <c r="W23363" s="34">
        <v>29</v>
      </c>
      <c r="X23363" s="34">
        <v>51</v>
      </c>
      <c r="Y23363" s="34">
        <v>20</v>
      </c>
      <c r="Z23363" s="34">
        <v>41</v>
      </c>
      <c r="AA23363" s="34">
        <v>56</v>
      </c>
      <c r="AB23363" s="34">
        <v>32</v>
      </c>
      <c r="AC23363" s="34">
        <v>66</v>
      </c>
    </row>
    <row r="23364" spans="1:29" x14ac:dyDescent="0.2">
      <c r="A23364" s="34" t="s">
        <v>83857</v>
      </c>
      <c r="B23364" s="34">
        <v>123</v>
      </c>
      <c r="C23364" s="34">
        <v>258</v>
      </c>
      <c r="D23364" s="34">
        <v>353</v>
      </c>
      <c r="E23364" s="34">
        <v>303</v>
      </c>
      <c r="F23364" s="34">
        <v>247</v>
      </c>
      <c r="G23364" s="34">
        <v>285</v>
      </c>
      <c r="H23364" s="34">
        <v>195</v>
      </c>
      <c r="I23364" s="34">
        <v>234</v>
      </c>
      <c r="J23364" s="34">
        <v>167</v>
      </c>
      <c r="K23364" s="34">
        <v>321</v>
      </c>
      <c r="L23364" s="34">
        <v>124</v>
      </c>
      <c r="M23364" s="34">
        <v>245</v>
      </c>
      <c r="N23364" s="34">
        <v>187</v>
      </c>
      <c r="O23364" s="34">
        <v>244</v>
      </c>
      <c r="P23364" s="34">
        <v>193</v>
      </c>
      <c r="Q23364" s="34">
        <v>269</v>
      </c>
      <c r="R23364" s="34">
        <v>223</v>
      </c>
      <c r="S23364" s="34">
        <v>359</v>
      </c>
      <c r="T23364" s="34">
        <v>142</v>
      </c>
      <c r="U23364" s="34">
        <v>220</v>
      </c>
      <c r="V23364" s="34">
        <v>272</v>
      </c>
      <c r="W23364" s="34">
        <v>242</v>
      </c>
      <c r="X23364" s="34">
        <v>303</v>
      </c>
      <c r="Y23364" s="34">
        <v>166</v>
      </c>
      <c r="Z23364" s="34">
        <v>264</v>
      </c>
      <c r="AA23364" s="34">
        <v>380</v>
      </c>
      <c r="AB23364" s="34">
        <v>175</v>
      </c>
      <c r="AC23364" s="34">
        <v>426</v>
      </c>
    </row>
    <row r="23365" spans="1:29" x14ac:dyDescent="0.2">
      <c r="A23365" s="34" t="s">
        <v>83858</v>
      </c>
      <c r="B23365" s="34">
        <v>190</v>
      </c>
      <c r="C23365" s="34">
        <v>261</v>
      </c>
      <c r="D23365" s="34">
        <v>362</v>
      </c>
      <c r="E23365" s="34">
        <v>320</v>
      </c>
      <c r="F23365" s="34">
        <v>337</v>
      </c>
      <c r="G23365" s="34">
        <v>250</v>
      </c>
      <c r="H23365" s="34">
        <v>353</v>
      </c>
      <c r="I23365" s="34">
        <v>287</v>
      </c>
      <c r="J23365" s="34">
        <v>290</v>
      </c>
      <c r="K23365" s="34">
        <v>328</v>
      </c>
      <c r="L23365" s="34">
        <v>238</v>
      </c>
      <c r="M23365" s="34">
        <v>306</v>
      </c>
      <c r="N23365" s="34">
        <v>272</v>
      </c>
      <c r="O23365" s="34">
        <v>271</v>
      </c>
      <c r="P23365" s="34">
        <v>352</v>
      </c>
      <c r="Q23365" s="34">
        <v>359</v>
      </c>
      <c r="R23365" s="34">
        <v>411</v>
      </c>
      <c r="S23365" s="34">
        <v>391</v>
      </c>
      <c r="T23365" s="34">
        <v>245</v>
      </c>
      <c r="U23365" s="34">
        <v>303</v>
      </c>
      <c r="V23365" s="34">
        <v>405</v>
      </c>
      <c r="W23365" s="34">
        <v>333</v>
      </c>
      <c r="X23365" s="34">
        <v>489</v>
      </c>
      <c r="Y23365" s="34">
        <v>348</v>
      </c>
      <c r="Z23365" s="34">
        <v>367</v>
      </c>
      <c r="AA23365" s="34">
        <v>457</v>
      </c>
      <c r="AB23365" s="34">
        <v>438</v>
      </c>
      <c r="AC23365" s="34">
        <v>553</v>
      </c>
    </row>
    <row r="23366" spans="1:29" x14ac:dyDescent="0.2">
      <c r="A23366" s="34" t="s">
        <v>83859</v>
      </c>
      <c r="B23366" s="34">
        <v>107</v>
      </c>
      <c r="C23366" s="34">
        <v>176</v>
      </c>
      <c r="D23366" s="34">
        <v>104</v>
      </c>
      <c r="E23366" s="34">
        <v>214</v>
      </c>
      <c r="F23366" s="34">
        <v>102</v>
      </c>
      <c r="G23366" s="34">
        <v>263</v>
      </c>
      <c r="H23366" s="34">
        <v>75</v>
      </c>
      <c r="I23366" s="34">
        <v>197</v>
      </c>
      <c r="J23366" s="34">
        <v>70</v>
      </c>
      <c r="K23366" s="34">
        <v>176</v>
      </c>
      <c r="L23366" s="34">
        <v>42</v>
      </c>
      <c r="M23366" s="34">
        <v>151</v>
      </c>
      <c r="N23366" s="34">
        <v>56</v>
      </c>
      <c r="O23366" s="34">
        <v>197</v>
      </c>
      <c r="P23366" s="34">
        <v>88</v>
      </c>
      <c r="Q23366" s="34">
        <v>201</v>
      </c>
      <c r="R23366" s="34">
        <v>97</v>
      </c>
      <c r="S23366" s="34">
        <v>276</v>
      </c>
      <c r="T23366" s="34">
        <v>87</v>
      </c>
      <c r="U23366" s="34">
        <v>164</v>
      </c>
      <c r="V23366" s="34">
        <v>111</v>
      </c>
      <c r="W23366" s="34">
        <v>215</v>
      </c>
      <c r="X23366" s="34">
        <v>146</v>
      </c>
      <c r="Y23366" s="34">
        <v>131</v>
      </c>
      <c r="Z23366" s="34">
        <v>74</v>
      </c>
      <c r="AA23366" s="34">
        <v>222</v>
      </c>
      <c r="AB23366" s="34">
        <v>105</v>
      </c>
      <c r="AC23366" s="34">
        <v>236</v>
      </c>
    </row>
    <row r="23367" spans="1:29" x14ac:dyDescent="0.2">
      <c r="A23367" s="34" t="s">
        <v>83860</v>
      </c>
      <c r="B23367" s="34">
        <v>34</v>
      </c>
      <c r="C23367" s="34">
        <v>79</v>
      </c>
      <c r="D23367" s="34">
        <v>81</v>
      </c>
      <c r="E23367" s="34">
        <v>81</v>
      </c>
      <c r="F23367" s="34">
        <v>67</v>
      </c>
      <c r="G23367" s="34">
        <v>58</v>
      </c>
      <c r="H23367" s="34">
        <v>43</v>
      </c>
      <c r="I23367" s="34">
        <v>64</v>
      </c>
      <c r="J23367" s="34">
        <v>51</v>
      </c>
      <c r="K23367" s="34">
        <v>64</v>
      </c>
      <c r="L23367" s="34">
        <v>26</v>
      </c>
      <c r="M23367" s="34">
        <v>50</v>
      </c>
      <c r="N23367" s="34">
        <v>59</v>
      </c>
      <c r="O23367" s="34">
        <v>36</v>
      </c>
      <c r="P23367" s="34">
        <v>55</v>
      </c>
      <c r="Q23367" s="34">
        <v>60</v>
      </c>
      <c r="R23367" s="34">
        <v>55</v>
      </c>
      <c r="S23367" s="34">
        <v>96</v>
      </c>
      <c r="T23367" s="34">
        <v>41</v>
      </c>
      <c r="U23367" s="34">
        <v>47</v>
      </c>
      <c r="V23367" s="34">
        <v>73</v>
      </c>
      <c r="W23367" s="34">
        <v>70</v>
      </c>
      <c r="X23367" s="34">
        <v>69</v>
      </c>
      <c r="Y23367" s="34">
        <v>43</v>
      </c>
      <c r="Z23367" s="34">
        <v>84</v>
      </c>
      <c r="AA23367" s="34">
        <v>89</v>
      </c>
      <c r="AB23367" s="34">
        <v>44</v>
      </c>
      <c r="AC23367" s="34">
        <v>95</v>
      </c>
    </row>
    <row r="23368" spans="1:29" x14ac:dyDescent="0.2">
      <c r="A23368" s="34" t="s">
        <v>83861</v>
      </c>
      <c r="B23368" s="34">
        <v>205</v>
      </c>
      <c r="C23368" s="34">
        <v>390</v>
      </c>
      <c r="D23368" s="34">
        <v>526</v>
      </c>
      <c r="E23368" s="34">
        <v>511</v>
      </c>
      <c r="F23368" s="34">
        <v>335</v>
      </c>
      <c r="G23368" s="34">
        <v>329</v>
      </c>
      <c r="H23368" s="34">
        <v>294</v>
      </c>
      <c r="I23368" s="34">
        <v>371</v>
      </c>
      <c r="J23368" s="34">
        <v>228</v>
      </c>
      <c r="K23368" s="34">
        <v>492</v>
      </c>
      <c r="L23368" s="34">
        <v>88</v>
      </c>
      <c r="M23368" s="34">
        <v>333</v>
      </c>
      <c r="N23368" s="34">
        <v>250</v>
      </c>
      <c r="O23368" s="34">
        <v>276</v>
      </c>
      <c r="P23368" s="34">
        <v>233</v>
      </c>
      <c r="Q23368" s="34">
        <v>318</v>
      </c>
      <c r="R23368" s="34">
        <v>312</v>
      </c>
      <c r="S23368" s="34">
        <v>518</v>
      </c>
      <c r="T23368" s="34">
        <v>130</v>
      </c>
      <c r="U23368" s="34">
        <v>240</v>
      </c>
      <c r="V23368" s="34">
        <v>338</v>
      </c>
      <c r="W23368" s="34">
        <v>299</v>
      </c>
      <c r="X23368" s="34">
        <v>403</v>
      </c>
      <c r="Y23368" s="34">
        <v>211</v>
      </c>
      <c r="Z23368" s="34">
        <v>412</v>
      </c>
      <c r="AA23368" s="34">
        <v>414</v>
      </c>
      <c r="AB23368" s="34">
        <v>179</v>
      </c>
      <c r="AC23368" s="34">
        <v>574</v>
      </c>
    </row>
    <row r="23369" spans="1:29" x14ac:dyDescent="0.2">
      <c r="A23369" s="34" t="s">
        <v>83862</v>
      </c>
      <c r="B23369" s="34">
        <v>130</v>
      </c>
      <c r="C23369" s="34">
        <v>231</v>
      </c>
      <c r="D23369" s="34">
        <v>232</v>
      </c>
      <c r="E23369" s="34">
        <v>231</v>
      </c>
      <c r="F23369" s="34">
        <v>233</v>
      </c>
      <c r="G23369" s="34">
        <v>302</v>
      </c>
      <c r="H23369" s="34">
        <v>231</v>
      </c>
      <c r="I23369" s="34">
        <v>235</v>
      </c>
      <c r="J23369" s="34">
        <v>173</v>
      </c>
      <c r="K23369" s="34">
        <v>279</v>
      </c>
      <c r="L23369" s="34">
        <v>170</v>
      </c>
      <c r="M23369" s="34">
        <v>195</v>
      </c>
      <c r="N23369" s="34">
        <v>192</v>
      </c>
      <c r="O23369" s="34">
        <v>200</v>
      </c>
      <c r="P23369" s="34">
        <v>206</v>
      </c>
      <c r="Q23369" s="34">
        <v>302</v>
      </c>
      <c r="R23369" s="34">
        <v>254</v>
      </c>
      <c r="S23369" s="34">
        <v>322</v>
      </c>
      <c r="T23369" s="34">
        <v>263</v>
      </c>
      <c r="U23369" s="34">
        <v>219</v>
      </c>
      <c r="V23369" s="34">
        <v>337</v>
      </c>
      <c r="W23369" s="34">
        <v>254</v>
      </c>
      <c r="X23369" s="34">
        <v>352</v>
      </c>
      <c r="Y23369" s="34">
        <v>249</v>
      </c>
      <c r="Z23369" s="34">
        <v>228</v>
      </c>
      <c r="AA23369" s="34">
        <v>278</v>
      </c>
      <c r="AB23369" s="34">
        <v>292</v>
      </c>
      <c r="AC23369" s="34">
        <v>346</v>
      </c>
    </row>
    <row r="23370" spans="1:29" x14ac:dyDescent="0.2">
      <c r="A23370" s="34" t="s">
        <v>83863</v>
      </c>
      <c r="B23370" s="34">
        <v>77</v>
      </c>
      <c r="C23370" s="34">
        <v>113</v>
      </c>
      <c r="D23370" s="34">
        <v>108</v>
      </c>
      <c r="E23370" s="34">
        <v>132</v>
      </c>
      <c r="F23370" s="34">
        <v>124</v>
      </c>
      <c r="G23370" s="34">
        <v>80</v>
      </c>
      <c r="H23370" s="34">
        <v>107</v>
      </c>
      <c r="I23370" s="34">
        <v>133</v>
      </c>
      <c r="J23370" s="34">
        <v>98</v>
      </c>
      <c r="K23370" s="34">
        <v>123</v>
      </c>
      <c r="L23370" s="34">
        <v>75</v>
      </c>
      <c r="M23370" s="34">
        <v>115</v>
      </c>
      <c r="N23370" s="34">
        <v>66</v>
      </c>
      <c r="O23370" s="34">
        <v>93</v>
      </c>
      <c r="P23370" s="34">
        <v>109</v>
      </c>
      <c r="Q23370" s="34">
        <v>101</v>
      </c>
      <c r="R23370" s="34">
        <v>136</v>
      </c>
      <c r="S23370" s="34">
        <v>156</v>
      </c>
      <c r="T23370" s="34">
        <v>89</v>
      </c>
      <c r="U23370" s="34">
        <v>90</v>
      </c>
      <c r="V23370" s="34">
        <v>122</v>
      </c>
      <c r="W23370" s="34">
        <v>75</v>
      </c>
      <c r="X23370" s="34">
        <v>132</v>
      </c>
      <c r="Y23370" s="34">
        <v>76</v>
      </c>
      <c r="Z23370" s="34">
        <v>159</v>
      </c>
      <c r="AA23370" s="34">
        <v>145</v>
      </c>
      <c r="AB23370" s="34">
        <v>110</v>
      </c>
      <c r="AC23370" s="34">
        <v>189</v>
      </c>
    </row>
    <row r="23371" spans="1:29" x14ac:dyDescent="0.2">
      <c r="A23371" s="34" t="s">
        <v>83864</v>
      </c>
      <c r="B23371" s="34">
        <v>108</v>
      </c>
      <c r="C23371" s="34">
        <v>276</v>
      </c>
      <c r="D23371" s="34">
        <v>349</v>
      </c>
      <c r="E23371" s="34">
        <v>276</v>
      </c>
      <c r="F23371" s="34">
        <v>195</v>
      </c>
      <c r="G23371" s="34">
        <v>285</v>
      </c>
      <c r="H23371" s="34">
        <v>179</v>
      </c>
      <c r="I23371" s="34">
        <v>217</v>
      </c>
      <c r="J23371" s="34">
        <v>146</v>
      </c>
      <c r="K23371" s="34">
        <v>293</v>
      </c>
      <c r="L23371" s="34">
        <v>73</v>
      </c>
      <c r="M23371" s="34">
        <v>182</v>
      </c>
      <c r="N23371" s="34">
        <v>171</v>
      </c>
      <c r="O23371" s="34">
        <v>172</v>
      </c>
      <c r="P23371" s="34">
        <v>150</v>
      </c>
      <c r="Q23371" s="34">
        <v>214</v>
      </c>
      <c r="R23371" s="34">
        <v>161</v>
      </c>
      <c r="S23371" s="34">
        <v>303</v>
      </c>
      <c r="T23371" s="34">
        <v>95</v>
      </c>
      <c r="U23371" s="34">
        <v>140</v>
      </c>
      <c r="V23371" s="34">
        <v>193</v>
      </c>
      <c r="W23371" s="34">
        <v>165</v>
      </c>
      <c r="X23371" s="34">
        <v>259</v>
      </c>
      <c r="Y23371" s="34">
        <v>136</v>
      </c>
      <c r="Z23371" s="34">
        <v>250</v>
      </c>
      <c r="AA23371" s="34">
        <v>274</v>
      </c>
      <c r="AB23371" s="34">
        <v>144</v>
      </c>
      <c r="AC23371" s="34">
        <v>318</v>
      </c>
    </row>
    <row r="23372" spans="1:29" x14ac:dyDescent="0.2">
      <c r="A23372" s="34" t="s">
        <v>83865</v>
      </c>
      <c r="B23372" s="34">
        <v>94</v>
      </c>
      <c r="C23372" s="34">
        <v>260</v>
      </c>
      <c r="D23372" s="34">
        <v>336</v>
      </c>
      <c r="E23372" s="34">
        <v>325</v>
      </c>
      <c r="F23372" s="34">
        <v>280</v>
      </c>
      <c r="G23372" s="34">
        <v>275</v>
      </c>
      <c r="H23372" s="34">
        <v>262</v>
      </c>
      <c r="I23372" s="34">
        <v>227</v>
      </c>
      <c r="J23372" s="34">
        <v>187</v>
      </c>
      <c r="K23372" s="34">
        <v>248</v>
      </c>
      <c r="L23372" s="34">
        <v>103</v>
      </c>
      <c r="M23372" s="34">
        <v>179</v>
      </c>
      <c r="N23372" s="34">
        <v>190</v>
      </c>
      <c r="O23372" s="34">
        <v>211</v>
      </c>
      <c r="P23372" s="34">
        <v>200</v>
      </c>
      <c r="Q23372" s="34">
        <v>252</v>
      </c>
      <c r="R23372" s="34">
        <v>180</v>
      </c>
      <c r="S23372" s="34">
        <v>289</v>
      </c>
      <c r="T23372" s="34">
        <v>133</v>
      </c>
      <c r="U23372" s="34">
        <v>183</v>
      </c>
      <c r="V23372" s="34">
        <v>268</v>
      </c>
      <c r="W23372" s="34">
        <v>172</v>
      </c>
      <c r="X23372" s="34">
        <v>349</v>
      </c>
      <c r="Y23372" s="34">
        <v>194</v>
      </c>
      <c r="Z23372" s="34">
        <v>287</v>
      </c>
      <c r="AA23372" s="34">
        <v>305</v>
      </c>
      <c r="AB23372" s="34">
        <v>183</v>
      </c>
      <c r="AC23372" s="34">
        <v>406</v>
      </c>
    </row>
    <row r="23373" spans="1:29" x14ac:dyDescent="0.2">
      <c r="A23373" s="34" t="s">
        <v>83866</v>
      </c>
      <c r="B23373" s="34">
        <v>121</v>
      </c>
      <c r="C23373" s="34">
        <v>165</v>
      </c>
      <c r="D23373" s="34">
        <v>187</v>
      </c>
      <c r="E23373" s="34">
        <v>184</v>
      </c>
      <c r="F23373" s="34">
        <v>148</v>
      </c>
      <c r="G23373" s="34">
        <v>127</v>
      </c>
      <c r="H23373" s="34">
        <v>115</v>
      </c>
      <c r="I23373" s="34">
        <v>138</v>
      </c>
      <c r="J23373" s="34">
        <v>101</v>
      </c>
      <c r="K23373" s="34">
        <v>116</v>
      </c>
      <c r="L23373" s="34">
        <v>69</v>
      </c>
      <c r="M23373" s="34">
        <v>139</v>
      </c>
      <c r="N23373" s="34">
        <v>148</v>
      </c>
      <c r="O23373" s="34">
        <v>114</v>
      </c>
      <c r="P23373" s="34">
        <v>146</v>
      </c>
      <c r="Q23373" s="34">
        <v>140</v>
      </c>
      <c r="R23373" s="34">
        <v>122</v>
      </c>
      <c r="S23373" s="34">
        <v>171</v>
      </c>
      <c r="T23373" s="34">
        <v>68</v>
      </c>
      <c r="U23373" s="34">
        <v>100</v>
      </c>
      <c r="V23373" s="34">
        <v>167</v>
      </c>
      <c r="W23373" s="34">
        <v>102</v>
      </c>
      <c r="X23373" s="34">
        <v>220</v>
      </c>
      <c r="Y23373" s="34">
        <v>86</v>
      </c>
      <c r="Z23373" s="34">
        <v>174</v>
      </c>
      <c r="AA23373" s="34">
        <v>203</v>
      </c>
      <c r="AB23373" s="34">
        <v>129</v>
      </c>
      <c r="AC23373" s="34">
        <v>213</v>
      </c>
    </row>
    <row r="23374" spans="1:29" x14ac:dyDescent="0.2">
      <c r="A23374" s="34" t="s">
        <v>83867</v>
      </c>
      <c r="B23374" s="34">
        <v>150</v>
      </c>
      <c r="C23374" s="34">
        <v>361</v>
      </c>
      <c r="D23374" s="34">
        <v>467</v>
      </c>
      <c r="E23374" s="34">
        <v>386</v>
      </c>
      <c r="F23374" s="34">
        <v>354</v>
      </c>
      <c r="G23374" s="34">
        <v>408</v>
      </c>
      <c r="H23374" s="34">
        <v>257</v>
      </c>
      <c r="I23374" s="34">
        <v>274</v>
      </c>
      <c r="J23374" s="34">
        <v>229</v>
      </c>
      <c r="K23374" s="34">
        <v>350</v>
      </c>
      <c r="L23374" s="34">
        <v>119</v>
      </c>
      <c r="M23374" s="34">
        <v>286</v>
      </c>
      <c r="N23374" s="34">
        <v>279</v>
      </c>
      <c r="O23374" s="34">
        <v>262</v>
      </c>
      <c r="P23374" s="34">
        <v>274</v>
      </c>
      <c r="Q23374" s="34">
        <v>326</v>
      </c>
      <c r="R23374" s="34">
        <v>258</v>
      </c>
      <c r="S23374" s="34">
        <v>501</v>
      </c>
      <c r="T23374" s="34">
        <v>186</v>
      </c>
      <c r="U23374" s="34">
        <v>184</v>
      </c>
      <c r="V23374" s="34">
        <v>356</v>
      </c>
      <c r="W23374" s="34">
        <v>218</v>
      </c>
      <c r="X23374" s="34">
        <v>386</v>
      </c>
      <c r="Y23374" s="34">
        <v>176</v>
      </c>
      <c r="Z23374" s="34">
        <v>398</v>
      </c>
      <c r="AA23374" s="34">
        <v>348</v>
      </c>
      <c r="AB23374" s="34">
        <v>171</v>
      </c>
      <c r="AC23374" s="34">
        <v>483</v>
      </c>
    </row>
    <row r="23375" spans="1:29" x14ac:dyDescent="0.2">
      <c r="A23375" s="34" t="s">
        <v>83868</v>
      </c>
      <c r="B23375" s="34">
        <v>167</v>
      </c>
      <c r="C23375" s="34">
        <v>285</v>
      </c>
      <c r="D23375" s="34">
        <v>464</v>
      </c>
      <c r="E23375" s="34">
        <v>283</v>
      </c>
      <c r="F23375" s="34">
        <v>363</v>
      </c>
      <c r="G23375" s="34">
        <v>308</v>
      </c>
      <c r="H23375" s="34">
        <v>341</v>
      </c>
      <c r="I23375" s="34">
        <v>278</v>
      </c>
      <c r="J23375" s="34">
        <v>314</v>
      </c>
      <c r="K23375" s="34">
        <v>326</v>
      </c>
      <c r="L23375" s="34">
        <v>232</v>
      </c>
      <c r="M23375" s="34">
        <v>259</v>
      </c>
      <c r="N23375" s="34">
        <v>343</v>
      </c>
      <c r="O23375" s="34">
        <v>240</v>
      </c>
      <c r="P23375" s="34">
        <v>321</v>
      </c>
      <c r="Q23375" s="34">
        <v>428</v>
      </c>
      <c r="R23375" s="34">
        <v>490</v>
      </c>
      <c r="S23375" s="34">
        <v>343</v>
      </c>
      <c r="T23375" s="34">
        <v>289</v>
      </c>
      <c r="U23375" s="34">
        <v>297</v>
      </c>
      <c r="V23375" s="34">
        <v>375</v>
      </c>
      <c r="W23375" s="34">
        <v>286</v>
      </c>
      <c r="X23375" s="34">
        <v>479</v>
      </c>
      <c r="Y23375" s="34">
        <v>295</v>
      </c>
      <c r="Z23375" s="34">
        <v>373</v>
      </c>
      <c r="AA23375" s="34">
        <v>384</v>
      </c>
      <c r="AB23375" s="34">
        <v>362</v>
      </c>
      <c r="AC23375" s="34">
        <v>472</v>
      </c>
    </row>
    <row r="23376" spans="1:29" x14ac:dyDescent="0.2">
      <c r="A23376" s="34" t="s">
        <v>83869</v>
      </c>
      <c r="B23376" s="34">
        <v>86</v>
      </c>
      <c r="C23376" s="34">
        <v>198</v>
      </c>
      <c r="D23376" s="34">
        <v>238</v>
      </c>
      <c r="E23376" s="34">
        <v>231</v>
      </c>
      <c r="F23376" s="34">
        <v>180</v>
      </c>
      <c r="G23376" s="34">
        <v>204</v>
      </c>
      <c r="H23376" s="34">
        <v>115</v>
      </c>
      <c r="I23376" s="34">
        <v>176</v>
      </c>
      <c r="J23376" s="34">
        <v>113</v>
      </c>
      <c r="K23376" s="34">
        <v>234</v>
      </c>
      <c r="L23376" s="34">
        <v>53</v>
      </c>
      <c r="M23376" s="34">
        <v>171</v>
      </c>
      <c r="N23376" s="34">
        <v>137</v>
      </c>
      <c r="O23376" s="34">
        <v>132</v>
      </c>
      <c r="P23376" s="34">
        <v>119</v>
      </c>
      <c r="Q23376" s="34">
        <v>175</v>
      </c>
      <c r="R23376" s="34">
        <v>111</v>
      </c>
      <c r="S23376" s="34">
        <v>238</v>
      </c>
      <c r="T23376" s="34">
        <v>54</v>
      </c>
      <c r="U23376" s="34">
        <v>137</v>
      </c>
      <c r="V23376" s="34">
        <v>124</v>
      </c>
      <c r="W23376" s="34">
        <v>135</v>
      </c>
      <c r="X23376" s="34">
        <v>181</v>
      </c>
      <c r="Y23376" s="34">
        <v>138</v>
      </c>
      <c r="Z23376" s="34">
        <v>161</v>
      </c>
      <c r="AA23376" s="34">
        <v>247</v>
      </c>
      <c r="AB23376" s="34">
        <v>93</v>
      </c>
      <c r="AC23376" s="34">
        <v>293</v>
      </c>
    </row>
    <row r="23377" spans="1:29" x14ac:dyDescent="0.2">
      <c r="A23377" s="34" t="s">
        <v>83870</v>
      </c>
      <c r="B23377" s="34">
        <v>187</v>
      </c>
      <c r="C23377" s="34">
        <v>246</v>
      </c>
      <c r="D23377" s="34">
        <v>356</v>
      </c>
      <c r="E23377" s="34">
        <v>205</v>
      </c>
      <c r="F23377" s="34">
        <v>323</v>
      </c>
      <c r="G23377" s="34">
        <v>241</v>
      </c>
      <c r="H23377" s="34">
        <v>242</v>
      </c>
      <c r="I23377" s="34">
        <v>226</v>
      </c>
      <c r="J23377" s="34">
        <v>317</v>
      </c>
      <c r="K23377" s="34">
        <v>274</v>
      </c>
      <c r="L23377" s="34">
        <v>239</v>
      </c>
      <c r="M23377" s="34">
        <v>223</v>
      </c>
      <c r="N23377" s="34">
        <v>271</v>
      </c>
      <c r="O23377" s="34">
        <v>244</v>
      </c>
      <c r="P23377" s="34">
        <v>313</v>
      </c>
      <c r="Q23377" s="34">
        <v>316</v>
      </c>
      <c r="R23377" s="34">
        <v>446</v>
      </c>
      <c r="S23377" s="34">
        <v>278</v>
      </c>
      <c r="T23377" s="34">
        <v>336</v>
      </c>
      <c r="U23377" s="34">
        <v>281</v>
      </c>
      <c r="V23377" s="34">
        <v>412</v>
      </c>
      <c r="W23377" s="34">
        <v>319</v>
      </c>
      <c r="X23377" s="34">
        <v>444</v>
      </c>
      <c r="Y23377" s="34">
        <v>252</v>
      </c>
      <c r="Z23377" s="34">
        <v>356</v>
      </c>
      <c r="AA23377" s="34">
        <v>317</v>
      </c>
      <c r="AB23377" s="34">
        <v>405</v>
      </c>
      <c r="AC23377" s="34">
        <v>419</v>
      </c>
    </row>
    <row r="23378" spans="1:29" x14ac:dyDescent="0.2">
      <c r="A23378" s="34" t="s">
        <v>83871</v>
      </c>
      <c r="B23378" s="34">
        <v>153</v>
      </c>
      <c r="C23378" s="34">
        <v>284</v>
      </c>
      <c r="D23378" s="34">
        <v>358</v>
      </c>
      <c r="E23378" s="34">
        <v>263</v>
      </c>
      <c r="F23378" s="34">
        <v>262</v>
      </c>
      <c r="G23378" s="34">
        <v>217</v>
      </c>
      <c r="H23378" s="34">
        <v>257</v>
      </c>
      <c r="I23378" s="34">
        <v>224</v>
      </c>
      <c r="J23378" s="34">
        <v>174</v>
      </c>
      <c r="K23378" s="34">
        <v>225</v>
      </c>
      <c r="L23378" s="34">
        <v>104</v>
      </c>
      <c r="M23378" s="34">
        <v>182</v>
      </c>
      <c r="N23378" s="34">
        <v>191</v>
      </c>
      <c r="O23378" s="34">
        <v>164</v>
      </c>
      <c r="P23378" s="34">
        <v>212</v>
      </c>
      <c r="Q23378" s="34">
        <v>256</v>
      </c>
      <c r="R23378" s="34">
        <v>206</v>
      </c>
      <c r="S23378" s="34">
        <v>299</v>
      </c>
      <c r="T23378" s="34">
        <v>155</v>
      </c>
      <c r="U23378" s="34">
        <v>165</v>
      </c>
      <c r="V23378" s="34">
        <v>294</v>
      </c>
      <c r="W23378" s="34">
        <v>204</v>
      </c>
      <c r="X23378" s="34">
        <v>288</v>
      </c>
      <c r="Y23378" s="34">
        <v>197</v>
      </c>
      <c r="Z23378" s="34">
        <v>272</v>
      </c>
      <c r="AA23378" s="34">
        <v>255</v>
      </c>
      <c r="AB23378" s="34">
        <v>200</v>
      </c>
      <c r="AC23378" s="34">
        <v>305</v>
      </c>
    </row>
    <row r="23379" spans="1:29" x14ac:dyDescent="0.2">
      <c r="A23379" s="34" t="s">
        <v>83872</v>
      </c>
      <c r="B23379" s="34">
        <v>97</v>
      </c>
      <c r="C23379" s="34">
        <v>113</v>
      </c>
      <c r="D23379" s="34">
        <v>123</v>
      </c>
      <c r="E23379" s="34">
        <v>135</v>
      </c>
      <c r="F23379" s="34">
        <v>102</v>
      </c>
      <c r="G23379" s="34">
        <v>112</v>
      </c>
      <c r="H23379" s="34">
        <v>69</v>
      </c>
      <c r="I23379" s="34">
        <v>88</v>
      </c>
      <c r="J23379" s="34">
        <v>50</v>
      </c>
      <c r="K23379" s="34">
        <v>134</v>
      </c>
      <c r="L23379" s="34">
        <v>31</v>
      </c>
      <c r="M23379" s="34">
        <v>103</v>
      </c>
      <c r="N23379" s="34">
        <v>57</v>
      </c>
      <c r="O23379" s="34">
        <v>107</v>
      </c>
      <c r="P23379" s="34">
        <v>68</v>
      </c>
      <c r="Q23379" s="34">
        <v>116</v>
      </c>
      <c r="R23379" s="34">
        <v>66</v>
      </c>
      <c r="S23379" s="34">
        <v>171</v>
      </c>
      <c r="T23379" s="34">
        <v>39</v>
      </c>
      <c r="U23379" s="34">
        <v>67</v>
      </c>
      <c r="V23379" s="34">
        <v>95</v>
      </c>
      <c r="W23379" s="34">
        <v>97</v>
      </c>
      <c r="X23379" s="34">
        <v>84</v>
      </c>
      <c r="Y23379" s="34">
        <v>63</v>
      </c>
      <c r="Z23379" s="34">
        <v>101</v>
      </c>
      <c r="AA23379" s="34">
        <v>133</v>
      </c>
      <c r="AB23379" s="34">
        <v>52</v>
      </c>
      <c r="AC23379" s="34">
        <v>177</v>
      </c>
    </row>
    <row r="23380" spans="1:29" x14ac:dyDescent="0.2">
      <c r="A23380" s="34" t="s">
        <v>83873</v>
      </c>
      <c r="B23380" s="34">
        <v>96</v>
      </c>
      <c r="C23380" s="34">
        <v>135</v>
      </c>
      <c r="D23380" s="34">
        <v>249</v>
      </c>
      <c r="E23380" s="34">
        <v>178</v>
      </c>
      <c r="F23380" s="34">
        <v>200</v>
      </c>
      <c r="G23380" s="34">
        <v>157</v>
      </c>
      <c r="H23380" s="34">
        <v>155</v>
      </c>
      <c r="I23380" s="34">
        <v>163</v>
      </c>
      <c r="J23380" s="34">
        <v>160</v>
      </c>
      <c r="K23380" s="34">
        <v>173</v>
      </c>
      <c r="L23380" s="34">
        <v>94</v>
      </c>
      <c r="M23380" s="34">
        <v>160</v>
      </c>
      <c r="N23380" s="34">
        <v>138</v>
      </c>
      <c r="O23380" s="34">
        <v>154</v>
      </c>
      <c r="P23380" s="34">
        <v>188</v>
      </c>
      <c r="Q23380" s="34">
        <v>185</v>
      </c>
      <c r="R23380" s="34">
        <v>188</v>
      </c>
      <c r="S23380" s="34">
        <v>200</v>
      </c>
      <c r="T23380" s="34">
        <v>141</v>
      </c>
      <c r="U23380" s="34">
        <v>130</v>
      </c>
      <c r="V23380" s="34">
        <v>180</v>
      </c>
      <c r="W23380" s="34">
        <v>161</v>
      </c>
      <c r="X23380" s="34">
        <v>285</v>
      </c>
      <c r="Y23380" s="34">
        <v>163</v>
      </c>
      <c r="Z23380" s="34">
        <v>218</v>
      </c>
      <c r="AA23380" s="34">
        <v>201</v>
      </c>
      <c r="AB23380" s="34">
        <v>179</v>
      </c>
      <c r="AC23380" s="34">
        <v>248</v>
      </c>
    </row>
    <row r="23381" spans="1:29" x14ac:dyDescent="0.2">
      <c r="A23381" s="34" t="s">
        <v>83874</v>
      </c>
      <c r="B23381" s="34">
        <v>186</v>
      </c>
      <c r="C23381" s="34">
        <v>348</v>
      </c>
      <c r="D23381" s="34">
        <v>524</v>
      </c>
      <c r="E23381" s="34">
        <v>343</v>
      </c>
      <c r="F23381" s="34">
        <v>374</v>
      </c>
      <c r="G23381" s="34">
        <v>287</v>
      </c>
      <c r="H23381" s="34">
        <v>321</v>
      </c>
      <c r="I23381" s="34">
        <v>295</v>
      </c>
      <c r="J23381" s="34">
        <v>284</v>
      </c>
      <c r="K23381" s="34">
        <v>354</v>
      </c>
      <c r="L23381" s="34">
        <v>172</v>
      </c>
      <c r="M23381" s="34">
        <v>237</v>
      </c>
      <c r="N23381" s="34">
        <v>290</v>
      </c>
      <c r="O23381" s="34">
        <v>243</v>
      </c>
      <c r="P23381" s="34">
        <v>313</v>
      </c>
      <c r="Q23381" s="34">
        <v>313</v>
      </c>
      <c r="R23381" s="34">
        <v>301</v>
      </c>
      <c r="S23381" s="34">
        <v>413</v>
      </c>
      <c r="T23381" s="34">
        <v>211</v>
      </c>
      <c r="U23381" s="34">
        <v>209</v>
      </c>
      <c r="V23381" s="34">
        <v>398</v>
      </c>
      <c r="W23381" s="34">
        <v>282</v>
      </c>
      <c r="X23381" s="34">
        <v>450</v>
      </c>
      <c r="Y23381" s="34">
        <v>203</v>
      </c>
      <c r="Z23381" s="34">
        <v>477</v>
      </c>
      <c r="AA23381" s="34">
        <v>348</v>
      </c>
      <c r="AB23381" s="34">
        <v>266</v>
      </c>
      <c r="AC23381" s="34">
        <v>471</v>
      </c>
    </row>
    <row r="23382" spans="1:29" x14ac:dyDescent="0.2">
      <c r="A23382" s="34" t="s">
        <v>83875</v>
      </c>
      <c r="B23382" s="34">
        <v>222</v>
      </c>
      <c r="C23382" s="34">
        <v>376</v>
      </c>
      <c r="D23382" s="34">
        <v>471</v>
      </c>
      <c r="E23382" s="34">
        <v>405</v>
      </c>
      <c r="F23382" s="34">
        <v>430</v>
      </c>
      <c r="G23382" s="34">
        <v>369</v>
      </c>
      <c r="H23382" s="34">
        <v>349</v>
      </c>
      <c r="I23382" s="34">
        <v>396</v>
      </c>
      <c r="J23382" s="34">
        <v>372</v>
      </c>
      <c r="K23382" s="34">
        <v>436</v>
      </c>
      <c r="L23382" s="34">
        <v>268</v>
      </c>
      <c r="M23382" s="34">
        <v>354</v>
      </c>
      <c r="N23382" s="34">
        <v>360</v>
      </c>
      <c r="O23382" s="34">
        <v>451</v>
      </c>
      <c r="P23382" s="34">
        <v>355</v>
      </c>
      <c r="Q23382" s="34">
        <v>512</v>
      </c>
      <c r="R23382" s="34">
        <v>461</v>
      </c>
      <c r="S23382" s="34">
        <v>483</v>
      </c>
      <c r="T23382" s="34">
        <v>359</v>
      </c>
      <c r="U23382" s="34">
        <v>474</v>
      </c>
      <c r="V23382" s="34">
        <v>422</v>
      </c>
      <c r="W23382" s="34">
        <v>450</v>
      </c>
      <c r="X23382" s="34">
        <v>492</v>
      </c>
      <c r="Y23382" s="34">
        <v>361</v>
      </c>
      <c r="Z23382" s="34">
        <v>422</v>
      </c>
      <c r="AA23382" s="34">
        <v>614</v>
      </c>
      <c r="AB23382" s="34">
        <v>467</v>
      </c>
      <c r="AC23382" s="34">
        <v>676</v>
      </c>
    </row>
    <row r="23383" spans="1:29" x14ac:dyDescent="0.2">
      <c r="A23383" s="34" t="s">
        <v>83876</v>
      </c>
      <c r="B23383" s="34">
        <v>272</v>
      </c>
      <c r="C23383" s="34">
        <v>400</v>
      </c>
      <c r="D23383" s="34">
        <v>389</v>
      </c>
      <c r="E23383" s="34">
        <v>444</v>
      </c>
      <c r="F23383" s="34">
        <v>389</v>
      </c>
      <c r="G23383" s="34">
        <v>347</v>
      </c>
      <c r="H23383" s="34">
        <v>386</v>
      </c>
      <c r="I23383" s="34">
        <v>382</v>
      </c>
      <c r="J23383" s="34">
        <v>314</v>
      </c>
      <c r="K23383" s="34">
        <v>389</v>
      </c>
      <c r="L23383" s="34">
        <v>296</v>
      </c>
      <c r="M23383" s="34">
        <v>315</v>
      </c>
      <c r="N23383" s="34">
        <v>295</v>
      </c>
      <c r="O23383" s="34">
        <v>340</v>
      </c>
      <c r="P23383" s="34">
        <v>291</v>
      </c>
      <c r="Q23383" s="34">
        <v>495</v>
      </c>
      <c r="R23383" s="34">
        <v>421</v>
      </c>
      <c r="S23383" s="34">
        <v>481</v>
      </c>
      <c r="T23383" s="34">
        <v>427</v>
      </c>
      <c r="U23383" s="34">
        <v>347</v>
      </c>
      <c r="V23383" s="34">
        <v>394</v>
      </c>
      <c r="W23383" s="34">
        <v>438</v>
      </c>
      <c r="X23383" s="34">
        <v>427</v>
      </c>
      <c r="Y23383" s="34">
        <v>399</v>
      </c>
      <c r="Z23383" s="34">
        <v>357</v>
      </c>
      <c r="AA23383" s="34">
        <v>437</v>
      </c>
      <c r="AB23383" s="34">
        <v>425</v>
      </c>
      <c r="AC23383" s="34">
        <v>572</v>
      </c>
    </row>
    <row r="23384" spans="1:29" x14ac:dyDescent="0.2">
      <c r="A23384" s="34" t="s">
        <v>83877</v>
      </c>
      <c r="B23384" s="34">
        <v>62</v>
      </c>
      <c r="C23384" s="34">
        <v>93</v>
      </c>
      <c r="D23384" s="34">
        <v>128</v>
      </c>
      <c r="E23384" s="34">
        <v>141</v>
      </c>
      <c r="F23384" s="34">
        <v>83</v>
      </c>
      <c r="G23384" s="34">
        <v>145</v>
      </c>
      <c r="H23384" s="34">
        <v>59</v>
      </c>
      <c r="I23384" s="34">
        <v>77</v>
      </c>
      <c r="J23384" s="34">
        <v>65</v>
      </c>
      <c r="K23384" s="34">
        <v>160</v>
      </c>
      <c r="L23384" s="34">
        <v>32</v>
      </c>
      <c r="M23384" s="34">
        <v>94</v>
      </c>
      <c r="N23384" s="34">
        <v>54</v>
      </c>
      <c r="O23384" s="34">
        <v>98</v>
      </c>
      <c r="P23384" s="34">
        <v>88</v>
      </c>
      <c r="Q23384" s="34">
        <v>123</v>
      </c>
      <c r="R23384" s="34">
        <v>77</v>
      </c>
      <c r="S23384" s="34">
        <v>149</v>
      </c>
      <c r="T23384" s="34">
        <v>62</v>
      </c>
      <c r="U23384" s="34">
        <v>87</v>
      </c>
      <c r="V23384" s="34">
        <v>85</v>
      </c>
      <c r="W23384" s="34">
        <v>73</v>
      </c>
      <c r="X23384" s="34">
        <v>100</v>
      </c>
      <c r="Y23384" s="34">
        <v>53</v>
      </c>
      <c r="Z23384" s="34">
        <v>122</v>
      </c>
      <c r="AA23384" s="34">
        <v>140</v>
      </c>
      <c r="AB23384" s="34">
        <v>43</v>
      </c>
      <c r="AC23384" s="34">
        <v>147</v>
      </c>
    </row>
    <row r="23385" spans="1:29" x14ac:dyDescent="0.2">
      <c r="A23385" s="34" t="s">
        <v>83878</v>
      </c>
      <c r="B23385" s="34">
        <v>281</v>
      </c>
      <c r="C23385" s="34">
        <v>484</v>
      </c>
      <c r="D23385" s="34">
        <v>595</v>
      </c>
      <c r="E23385" s="34">
        <v>535</v>
      </c>
      <c r="F23385" s="34">
        <v>366</v>
      </c>
      <c r="G23385" s="34">
        <v>465</v>
      </c>
      <c r="H23385" s="34">
        <v>316</v>
      </c>
      <c r="I23385" s="34">
        <v>371</v>
      </c>
      <c r="J23385" s="34">
        <v>254</v>
      </c>
      <c r="K23385" s="34">
        <v>461</v>
      </c>
      <c r="L23385" s="34">
        <v>137</v>
      </c>
      <c r="M23385" s="34">
        <v>324</v>
      </c>
      <c r="N23385" s="34">
        <v>304</v>
      </c>
      <c r="O23385" s="34">
        <v>357</v>
      </c>
      <c r="P23385" s="34">
        <v>270</v>
      </c>
      <c r="Q23385" s="34">
        <v>414</v>
      </c>
      <c r="R23385" s="34">
        <v>343</v>
      </c>
      <c r="S23385" s="34">
        <v>577</v>
      </c>
      <c r="T23385" s="34">
        <v>174</v>
      </c>
      <c r="U23385" s="34">
        <v>252</v>
      </c>
      <c r="V23385" s="34">
        <v>356</v>
      </c>
      <c r="W23385" s="34">
        <v>315</v>
      </c>
      <c r="X23385" s="34">
        <v>424</v>
      </c>
      <c r="Y23385" s="34">
        <v>272</v>
      </c>
      <c r="Z23385" s="34">
        <v>470</v>
      </c>
      <c r="AA23385" s="34">
        <v>598</v>
      </c>
      <c r="AB23385" s="34">
        <v>193</v>
      </c>
      <c r="AC23385" s="34">
        <v>582</v>
      </c>
    </row>
    <row r="23386" spans="1:29" x14ac:dyDescent="0.2">
      <c r="A23386" s="34" t="s">
        <v>83879</v>
      </c>
      <c r="B23386" s="34">
        <v>266</v>
      </c>
      <c r="C23386" s="34">
        <v>394</v>
      </c>
      <c r="D23386" s="34">
        <v>402</v>
      </c>
      <c r="E23386" s="34">
        <v>450</v>
      </c>
      <c r="F23386" s="34">
        <v>396</v>
      </c>
      <c r="G23386" s="34">
        <v>363</v>
      </c>
      <c r="H23386" s="34">
        <v>353</v>
      </c>
      <c r="I23386" s="34">
        <v>376</v>
      </c>
      <c r="J23386" s="34">
        <v>377</v>
      </c>
      <c r="K23386" s="34">
        <v>393</v>
      </c>
      <c r="L23386" s="34">
        <v>298</v>
      </c>
      <c r="M23386" s="34">
        <v>363</v>
      </c>
      <c r="N23386" s="34">
        <v>334</v>
      </c>
      <c r="O23386" s="34">
        <v>411</v>
      </c>
      <c r="P23386" s="34">
        <v>361</v>
      </c>
      <c r="Q23386" s="34">
        <v>591</v>
      </c>
      <c r="R23386" s="34">
        <v>524</v>
      </c>
      <c r="S23386" s="34">
        <v>500</v>
      </c>
      <c r="T23386" s="34">
        <v>456</v>
      </c>
      <c r="U23386" s="34">
        <v>478</v>
      </c>
      <c r="V23386" s="34">
        <v>456</v>
      </c>
      <c r="W23386" s="34">
        <v>594</v>
      </c>
      <c r="X23386" s="34">
        <v>545</v>
      </c>
      <c r="Y23386" s="34">
        <v>475</v>
      </c>
      <c r="Z23386" s="34">
        <v>434</v>
      </c>
      <c r="AA23386" s="34">
        <v>572</v>
      </c>
      <c r="AB23386" s="34">
        <v>477</v>
      </c>
      <c r="AC23386" s="34">
        <v>693</v>
      </c>
    </row>
    <row r="23387" spans="1:29" x14ac:dyDescent="0.2">
      <c r="A23387" s="34" t="s">
        <v>83880</v>
      </c>
      <c r="B23387" s="34">
        <v>149</v>
      </c>
      <c r="C23387" s="34">
        <v>200</v>
      </c>
      <c r="D23387" s="34">
        <v>286</v>
      </c>
      <c r="E23387" s="34">
        <v>246</v>
      </c>
      <c r="F23387" s="34">
        <v>296</v>
      </c>
      <c r="G23387" s="34">
        <v>181</v>
      </c>
      <c r="H23387" s="34">
        <v>260</v>
      </c>
      <c r="I23387" s="34">
        <v>202</v>
      </c>
      <c r="J23387" s="34">
        <v>201</v>
      </c>
      <c r="K23387" s="34">
        <v>288</v>
      </c>
      <c r="L23387" s="34">
        <v>165</v>
      </c>
      <c r="M23387" s="34">
        <v>209</v>
      </c>
      <c r="N23387" s="34">
        <v>195</v>
      </c>
      <c r="O23387" s="34">
        <v>212</v>
      </c>
      <c r="P23387" s="34">
        <v>235</v>
      </c>
      <c r="Q23387" s="34">
        <v>266</v>
      </c>
      <c r="R23387" s="34">
        <v>291</v>
      </c>
      <c r="S23387" s="34">
        <v>296</v>
      </c>
      <c r="T23387" s="34">
        <v>179</v>
      </c>
      <c r="U23387" s="34">
        <v>189</v>
      </c>
      <c r="V23387" s="34">
        <v>332</v>
      </c>
      <c r="W23387" s="34">
        <v>287</v>
      </c>
      <c r="X23387" s="34">
        <v>327</v>
      </c>
      <c r="Y23387" s="34">
        <v>217</v>
      </c>
      <c r="Z23387" s="34">
        <v>320</v>
      </c>
      <c r="AA23387" s="34">
        <v>291</v>
      </c>
      <c r="AB23387" s="34">
        <v>229</v>
      </c>
      <c r="AC23387" s="34">
        <v>372</v>
      </c>
    </row>
    <row r="23388" spans="1:29" x14ac:dyDescent="0.2">
      <c r="A23388" s="34" t="s">
        <v>83881</v>
      </c>
      <c r="B23388" s="34">
        <v>109</v>
      </c>
      <c r="C23388" s="34">
        <v>182</v>
      </c>
      <c r="D23388" s="34">
        <v>158</v>
      </c>
      <c r="E23388" s="34">
        <v>152</v>
      </c>
      <c r="F23388" s="34">
        <v>181</v>
      </c>
      <c r="G23388" s="34">
        <v>191</v>
      </c>
      <c r="H23388" s="34">
        <v>152</v>
      </c>
      <c r="I23388" s="34">
        <v>158</v>
      </c>
      <c r="J23388" s="34">
        <v>139</v>
      </c>
      <c r="K23388" s="34">
        <v>195</v>
      </c>
      <c r="L23388" s="34">
        <v>87</v>
      </c>
      <c r="M23388" s="34">
        <v>146</v>
      </c>
      <c r="N23388" s="34">
        <v>139</v>
      </c>
      <c r="O23388" s="34">
        <v>145</v>
      </c>
      <c r="P23388" s="34">
        <v>155</v>
      </c>
      <c r="Q23388" s="34">
        <v>165</v>
      </c>
      <c r="R23388" s="34">
        <v>163</v>
      </c>
      <c r="S23388" s="34">
        <v>242</v>
      </c>
      <c r="T23388" s="34">
        <v>145</v>
      </c>
      <c r="U23388" s="34">
        <v>136</v>
      </c>
      <c r="V23388" s="34">
        <v>207</v>
      </c>
      <c r="W23388" s="34">
        <v>145</v>
      </c>
      <c r="X23388" s="34">
        <v>208</v>
      </c>
      <c r="Y23388" s="34">
        <v>199</v>
      </c>
      <c r="Z23388" s="34">
        <v>194</v>
      </c>
      <c r="AA23388" s="34">
        <v>211</v>
      </c>
      <c r="AB23388" s="34">
        <v>181</v>
      </c>
      <c r="AC23388" s="34">
        <v>290</v>
      </c>
    </row>
    <row r="23389" spans="1:29" x14ac:dyDescent="0.2">
      <c r="A23389" s="34" t="s">
        <v>83882</v>
      </c>
      <c r="B23389" s="34">
        <v>37</v>
      </c>
      <c r="C23389" s="34">
        <v>127</v>
      </c>
      <c r="D23389" s="34">
        <v>76</v>
      </c>
      <c r="E23389" s="34">
        <v>113</v>
      </c>
      <c r="F23389" s="34">
        <v>51</v>
      </c>
      <c r="G23389" s="34">
        <v>115</v>
      </c>
      <c r="H23389" s="34">
        <v>39</v>
      </c>
      <c r="I23389" s="34">
        <v>128</v>
      </c>
      <c r="J23389" s="34">
        <v>36</v>
      </c>
      <c r="K23389" s="34">
        <v>121</v>
      </c>
      <c r="L23389" s="34">
        <v>30</v>
      </c>
      <c r="M23389" s="34">
        <v>99</v>
      </c>
      <c r="N23389" s="34">
        <v>44</v>
      </c>
      <c r="O23389" s="34">
        <v>79</v>
      </c>
      <c r="P23389" s="34">
        <v>34</v>
      </c>
      <c r="Q23389" s="34">
        <v>124</v>
      </c>
      <c r="R23389" s="34">
        <v>50</v>
      </c>
      <c r="S23389" s="34">
        <v>124</v>
      </c>
      <c r="T23389" s="34">
        <v>31</v>
      </c>
      <c r="U23389" s="34">
        <v>71</v>
      </c>
      <c r="V23389" s="34">
        <v>68</v>
      </c>
      <c r="W23389" s="34">
        <v>79</v>
      </c>
      <c r="X23389" s="34">
        <v>75</v>
      </c>
      <c r="Y23389" s="34">
        <v>53</v>
      </c>
      <c r="Z23389" s="34">
        <v>56</v>
      </c>
      <c r="AA23389" s="34">
        <v>124</v>
      </c>
      <c r="AB23389" s="34">
        <v>28</v>
      </c>
      <c r="AC23389" s="34">
        <v>132</v>
      </c>
    </row>
    <row r="23390" spans="1:29" x14ac:dyDescent="0.2">
      <c r="A23390" s="34" t="s">
        <v>83883</v>
      </c>
      <c r="B23390" s="34">
        <v>157</v>
      </c>
      <c r="C23390" s="34">
        <v>304</v>
      </c>
      <c r="D23390" s="34">
        <v>337</v>
      </c>
      <c r="E23390" s="34">
        <v>347</v>
      </c>
      <c r="F23390" s="34">
        <v>323</v>
      </c>
      <c r="G23390" s="34">
        <v>284</v>
      </c>
      <c r="H23390" s="34">
        <v>204</v>
      </c>
      <c r="I23390" s="34">
        <v>278</v>
      </c>
      <c r="J23390" s="34">
        <v>230</v>
      </c>
      <c r="K23390" s="34">
        <v>323</v>
      </c>
      <c r="L23390" s="34">
        <v>125</v>
      </c>
      <c r="M23390" s="34">
        <v>219</v>
      </c>
      <c r="N23390" s="34">
        <v>247</v>
      </c>
      <c r="O23390" s="34">
        <v>275</v>
      </c>
      <c r="P23390" s="34">
        <v>202</v>
      </c>
      <c r="Q23390" s="34">
        <v>269</v>
      </c>
      <c r="R23390" s="34">
        <v>221</v>
      </c>
      <c r="S23390" s="34">
        <v>337</v>
      </c>
      <c r="T23390" s="34">
        <v>178</v>
      </c>
      <c r="U23390" s="34">
        <v>223</v>
      </c>
      <c r="V23390" s="34">
        <v>271</v>
      </c>
      <c r="W23390" s="34">
        <v>245</v>
      </c>
      <c r="X23390" s="34">
        <v>327</v>
      </c>
      <c r="Y23390" s="34">
        <v>209</v>
      </c>
      <c r="Z23390" s="34">
        <v>287</v>
      </c>
      <c r="AA23390" s="34">
        <v>341</v>
      </c>
      <c r="AB23390" s="34">
        <v>183</v>
      </c>
      <c r="AC23390" s="34">
        <v>502</v>
      </c>
    </row>
    <row r="23391" spans="1:29" x14ac:dyDescent="0.2">
      <c r="A23391" s="34" t="s">
        <v>83884</v>
      </c>
      <c r="B23391" s="34">
        <v>59</v>
      </c>
      <c r="C23391" s="34">
        <v>122</v>
      </c>
      <c r="D23391" s="34">
        <v>117</v>
      </c>
      <c r="E23391" s="34">
        <v>151</v>
      </c>
      <c r="F23391" s="34">
        <v>63</v>
      </c>
      <c r="G23391" s="34">
        <v>106</v>
      </c>
      <c r="H23391" s="34">
        <v>45</v>
      </c>
      <c r="I23391" s="34">
        <v>73</v>
      </c>
      <c r="J23391" s="34">
        <v>32</v>
      </c>
      <c r="K23391" s="34">
        <v>93</v>
      </c>
      <c r="L23391" s="34">
        <v>19</v>
      </c>
      <c r="M23391" s="34">
        <v>65</v>
      </c>
      <c r="N23391" s="34">
        <v>34</v>
      </c>
      <c r="O23391" s="34">
        <v>52</v>
      </c>
      <c r="P23391" s="34">
        <v>26</v>
      </c>
      <c r="Q23391" s="34">
        <v>69</v>
      </c>
      <c r="R23391" s="34">
        <v>44</v>
      </c>
      <c r="S23391" s="34">
        <v>140</v>
      </c>
      <c r="T23391" s="34">
        <v>10</v>
      </c>
      <c r="U23391" s="34">
        <v>59</v>
      </c>
      <c r="V23391" s="34">
        <v>53</v>
      </c>
      <c r="W23391" s="34">
        <v>30</v>
      </c>
      <c r="X23391" s="34">
        <v>60</v>
      </c>
      <c r="Y23391" s="34">
        <v>35</v>
      </c>
      <c r="Z23391" s="34">
        <v>88</v>
      </c>
      <c r="AA23391" s="34">
        <v>111</v>
      </c>
      <c r="AB23391" s="34">
        <v>29</v>
      </c>
      <c r="AC23391" s="34">
        <v>107</v>
      </c>
    </row>
    <row r="23392" spans="1:29" x14ac:dyDescent="0.2">
      <c r="A23392" s="34" t="s">
        <v>83885</v>
      </c>
      <c r="B23392" s="34">
        <v>44</v>
      </c>
      <c r="C23392" s="34">
        <v>75</v>
      </c>
      <c r="D23392" s="34">
        <v>86</v>
      </c>
      <c r="E23392" s="34">
        <v>82</v>
      </c>
      <c r="F23392" s="34">
        <v>51</v>
      </c>
      <c r="G23392" s="34">
        <v>101</v>
      </c>
      <c r="H23392" s="34">
        <v>51</v>
      </c>
      <c r="I23392" s="34">
        <v>52</v>
      </c>
      <c r="J23392" s="34">
        <v>28</v>
      </c>
      <c r="K23392" s="34">
        <v>79</v>
      </c>
      <c r="L23392" s="34">
        <v>6</v>
      </c>
      <c r="M23392" s="34">
        <v>45</v>
      </c>
      <c r="N23392" s="34">
        <v>45</v>
      </c>
      <c r="O23392" s="34">
        <v>74</v>
      </c>
      <c r="P23392" s="34">
        <v>46</v>
      </c>
      <c r="Q23392" s="34">
        <v>65</v>
      </c>
      <c r="R23392" s="34">
        <v>36</v>
      </c>
      <c r="S23392" s="34">
        <v>127</v>
      </c>
      <c r="T23392" s="34">
        <v>13</v>
      </c>
      <c r="U23392" s="34">
        <v>49</v>
      </c>
      <c r="V23392" s="34">
        <v>33</v>
      </c>
      <c r="W23392" s="34">
        <v>31</v>
      </c>
      <c r="X23392" s="34">
        <v>60</v>
      </c>
      <c r="Y23392" s="34">
        <v>32</v>
      </c>
      <c r="Z23392" s="34">
        <v>47</v>
      </c>
      <c r="AA23392" s="34">
        <v>70</v>
      </c>
      <c r="AB23392" s="34">
        <v>20</v>
      </c>
      <c r="AC23392" s="34">
        <v>109</v>
      </c>
    </row>
    <row r="23393" spans="1:29" x14ac:dyDescent="0.2">
      <c r="A23393" s="34" t="s">
        <v>83886</v>
      </c>
      <c r="B23393" s="34">
        <v>221</v>
      </c>
      <c r="C23393" s="34">
        <v>214</v>
      </c>
      <c r="D23393" s="34">
        <v>214</v>
      </c>
      <c r="E23393" s="34">
        <v>250</v>
      </c>
      <c r="F23393" s="34">
        <v>254</v>
      </c>
      <c r="G23393" s="34">
        <v>207</v>
      </c>
      <c r="H23393" s="34">
        <v>261</v>
      </c>
      <c r="I23393" s="34">
        <v>224</v>
      </c>
      <c r="J23393" s="34">
        <v>202</v>
      </c>
      <c r="K23393" s="34">
        <v>225</v>
      </c>
      <c r="L23393" s="34">
        <v>200</v>
      </c>
      <c r="M23393" s="34">
        <v>236</v>
      </c>
      <c r="N23393" s="34">
        <v>215</v>
      </c>
      <c r="O23393" s="34">
        <v>169</v>
      </c>
      <c r="P23393" s="34">
        <v>182</v>
      </c>
      <c r="Q23393" s="34">
        <v>352</v>
      </c>
      <c r="R23393" s="34">
        <v>288</v>
      </c>
      <c r="S23393" s="34">
        <v>295</v>
      </c>
      <c r="T23393" s="34">
        <v>208</v>
      </c>
      <c r="U23393" s="34">
        <v>189</v>
      </c>
      <c r="V23393" s="34">
        <v>259</v>
      </c>
      <c r="W23393" s="34">
        <v>296</v>
      </c>
      <c r="X23393" s="34">
        <v>286</v>
      </c>
      <c r="Y23393" s="34">
        <v>290</v>
      </c>
      <c r="Z23393" s="34">
        <v>267</v>
      </c>
      <c r="AA23393" s="34">
        <v>348</v>
      </c>
      <c r="AB23393" s="34">
        <v>293</v>
      </c>
      <c r="AC23393" s="34">
        <v>394</v>
      </c>
    </row>
    <row r="23394" spans="1:29" x14ac:dyDescent="0.2">
      <c r="A23394" s="34" t="s">
        <v>83887</v>
      </c>
      <c r="B23394" s="34">
        <v>234</v>
      </c>
      <c r="C23394" s="34">
        <v>187</v>
      </c>
      <c r="D23394" s="34">
        <v>230</v>
      </c>
      <c r="E23394" s="34">
        <v>251</v>
      </c>
      <c r="F23394" s="34">
        <v>201</v>
      </c>
      <c r="G23394" s="34">
        <v>203</v>
      </c>
      <c r="H23394" s="34">
        <v>185</v>
      </c>
      <c r="I23394" s="34">
        <v>181</v>
      </c>
      <c r="J23394" s="34">
        <v>174</v>
      </c>
      <c r="K23394" s="34">
        <v>180</v>
      </c>
      <c r="L23394" s="34">
        <v>88</v>
      </c>
      <c r="M23394" s="34">
        <v>151</v>
      </c>
      <c r="N23394" s="34">
        <v>159</v>
      </c>
      <c r="O23394" s="34">
        <v>172</v>
      </c>
      <c r="P23394" s="34">
        <v>151</v>
      </c>
      <c r="Q23394" s="34">
        <v>236</v>
      </c>
      <c r="R23394" s="34">
        <v>179</v>
      </c>
      <c r="S23394" s="34">
        <v>226</v>
      </c>
      <c r="T23394" s="34">
        <v>126</v>
      </c>
      <c r="U23394" s="34">
        <v>116</v>
      </c>
      <c r="V23394" s="34">
        <v>170</v>
      </c>
      <c r="W23394" s="34">
        <v>186</v>
      </c>
      <c r="X23394" s="34">
        <v>232</v>
      </c>
      <c r="Y23394" s="34">
        <v>147</v>
      </c>
      <c r="Z23394" s="34">
        <v>248</v>
      </c>
      <c r="AA23394" s="34">
        <v>244</v>
      </c>
      <c r="AB23394" s="34">
        <v>166</v>
      </c>
      <c r="AC23394" s="34">
        <v>277</v>
      </c>
    </row>
    <row r="23395" spans="1:29" x14ac:dyDescent="0.2">
      <c r="A23395" s="34" t="s">
        <v>83888</v>
      </c>
      <c r="B23395" s="34">
        <v>215</v>
      </c>
      <c r="C23395" s="34">
        <v>173</v>
      </c>
      <c r="D23395" s="34">
        <v>266</v>
      </c>
      <c r="E23395" s="34">
        <v>228</v>
      </c>
      <c r="F23395" s="34">
        <v>231</v>
      </c>
      <c r="G23395" s="34">
        <v>256</v>
      </c>
      <c r="H23395" s="34">
        <v>263</v>
      </c>
      <c r="I23395" s="34">
        <v>237</v>
      </c>
      <c r="J23395" s="34">
        <v>240</v>
      </c>
      <c r="K23395" s="34">
        <v>243</v>
      </c>
      <c r="L23395" s="34">
        <v>193</v>
      </c>
      <c r="M23395" s="34">
        <v>181</v>
      </c>
      <c r="N23395" s="34">
        <v>223</v>
      </c>
      <c r="O23395" s="34">
        <v>212</v>
      </c>
      <c r="P23395" s="34">
        <v>234</v>
      </c>
      <c r="Q23395" s="34">
        <v>268</v>
      </c>
      <c r="R23395" s="34">
        <v>330</v>
      </c>
      <c r="S23395" s="34">
        <v>281</v>
      </c>
      <c r="T23395" s="34">
        <v>309</v>
      </c>
      <c r="U23395" s="34">
        <v>176</v>
      </c>
      <c r="V23395" s="34">
        <v>243</v>
      </c>
      <c r="W23395" s="34">
        <v>245</v>
      </c>
      <c r="X23395" s="34">
        <v>285</v>
      </c>
      <c r="Y23395" s="34">
        <v>261</v>
      </c>
      <c r="Z23395" s="34">
        <v>257</v>
      </c>
      <c r="AA23395" s="34">
        <v>257</v>
      </c>
      <c r="AB23395" s="34">
        <v>317</v>
      </c>
      <c r="AC23395" s="34">
        <v>294</v>
      </c>
    </row>
    <row r="23396" spans="1:29" x14ac:dyDescent="0.2">
      <c r="A23396" s="34" t="s">
        <v>83889</v>
      </c>
      <c r="B23396" s="34">
        <v>59</v>
      </c>
      <c r="C23396" s="34">
        <v>238</v>
      </c>
      <c r="D23396" s="34">
        <v>215</v>
      </c>
      <c r="E23396" s="34">
        <v>269</v>
      </c>
      <c r="F23396" s="34">
        <v>140</v>
      </c>
      <c r="G23396" s="34">
        <v>289</v>
      </c>
      <c r="H23396" s="34">
        <v>134</v>
      </c>
      <c r="I23396" s="34">
        <v>195</v>
      </c>
      <c r="J23396" s="34">
        <v>95</v>
      </c>
      <c r="K23396" s="34">
        <v>268</v>
      </c>
      <c r="L23396" s="34">
        <v>46</v>
      </c>
      <c r="M23396" s="34">
        <v>189</v>
      </c>
      <c r="N23396" s="34">
        <v>128</v>
      </c>
      <c r="O23396" s="34">
        <v>153</v>
      </c>
      <c r="P23396" s="34">
        <v>110</v>
      </c>
      <c r="Q23396" s="34">
        <v>222</v>
      </c>
      <c r="R23396" s="34">
        <v>145</v>
      </c>
      <c r="S23396" s="34">
        <v>322</v>
      </c>
      <c r="T23396" s="34">
        <v>63</v>
      </c>
      <c r="U23396" s="34">
        <v>149</v>
      </c>
      <c r="V23396" s="34">
        <v>149</v>
      </c>
      <c r="W23396" s="34">
        <v>145</v>
      </c>
      <c r="X23396" s="34">
        <v>186</v>
      </c>
      <c r="Y23396" s="34">
        <v>118</v>
      </c>
      <c r="Z23396" s="34">
        <v>201</v>
      </c>
      <c r="AA23396" s="34">
        <v>260</v>
      </c>
      <c r="AB23396" s="34">
        <v>73</v>
      </c>
      <c r="AC23396" s="34">
        <v>312</v>
      </c>
    </row>
    <row r="23397" spans="1:29" x14ac:dyDescent="0.2">
      <c r="A23397" s="34" t="s">
        <v>83890</v>
      </c>
      <c r="B23397" s="34">
        <v>207</v>
      </c>
      <c r="C23397" s="34">
        <v>245</v>
      </c>
      <c r="D23397" s="34">
        <v>217</v>
      </c>
      <c r="E23397" s="34">
        <v>297</v>
      </c>
      <c r="F23397" s="34">
        <v>227</v>
      </c>
      <c r="G23397" s="34">
        <v>300</v>
      </c>
      <c r="H23397" s="34">
        <v>171</v>
      </c>
      <c r="I23397" s="34">
        <v>175</v>
      </c>
      <c r="J23397" s="34">
        <v>171</v>
      </c>
      <c r="K23397" s="34">
        <v>282</v>
      </c>
      <c r="L23397" s="34">
        <v>125</v>
      </c>
      <c r="M23397" s="34">
        <v>199</v>
      </c>
      <c r="N23397" s="34">
        <v>177</v>
      </c>
      <c r="O23397" s="34">
        <v>211</v>
      </c>
      <c r="P23397" s="34">
        <v>172</v>
      </c>
      <c r="Q23397" s="34">
        <v>237</v>
      </c>
      <c r="R23397" s="34">
        <v>233</v>
      </c>
      <c r="S23397" s="34">
        <v>355</v>
      </c>
      <c r="T23397" s="34">
        <v>173</v>
      </c>
      <c r="U23397" s="34">
        <v>216</v>
      </c>
      <c r="V23397" s="34">
        <v>235</v>
      </c>
      <c r="W23397" s="34">
        <v>269</v>
      </c>
      <c r="X23397" s="34">
        <v>232</v>
      </c>
      <c r="Y23397" s="34">
        <v>230</v>
      </c>
      <c r="Z23397" s="34">
        <v>201</v>
      </c>
      <c r="AA23397" s="34">
        <v>278</v>
      </c>
      <c r="AB23397" s="34">
        <v>220</v>
      </c>
      <c r="AC23397" s="34">
        <v>396</v>
      </c>
    </row>
    <row r="23398" spans="1:29" x14ac:dyDescent="0.2">
      <c r="A23398" s="34" t="s">
        <v>83891</v>
      </c>
      <c r="B23398" s="34">
        <v>105</v>
      </c>
      <c r="C23398" s="34">
        <v>110</v>
      </c>
      <c r="D23398" s="34">
        <v>122</v>
      </c>
      <c r="E23398" s="34">
        <v>113</v>
      </c>
      <c r="F23398" s="34">
        <v>141</v>
      </c>
      <c r="G23398" s="34">
        <v>99</v>
      </c>
      <c r="H23398" s="34">
        <v>85</v>
      </c>
      <c r="I23398" s="34">
        <v>117</v>
      </c>
      <c r="J23398" s="34">
        <v>92</v>
      </c>
      <c r="K23398" s="34">
        <v>105</v>
      </c>
      <c r="L23398" s="34">
        <v>56</v>
      </c>
      <c r="M23398" s="34">
        <v>89</v>
      </c>
      <c r="N23398" s="34">
        <v>110</v>
      </c>
      <c r="O23398" s="34">
        <v>95</v>
      </c>
      <c r="P23398" s="34">
        <v>117</v>
      </c>
      <c r="Q23398" s="34">
        <v>87</v>
      </c>
      <c r="R23398" s="34">
        <v>106</v>
      </c>
      <c r="S23398" s="34">
        <v>132</v>
      </c>
      <c r="T23398" s="34">
        <v>95</v>
      </c>
      <c r="U23398" s="34">
        <v>70</v>
      </c>
      <c r="V23398" s="34">
        <v>120</v>
      </c>
      <c r="W23398" s="34">
        <v>128</v>
      </c>
      <c r="X23398" s="34">
        <v>147</v>
      </c>
      <c r="Y23398" s="34">
        <v>84</v>
      </c>
      <c r="Z23398" s="34">
        <v>155</v>
      </c>
      <c r="AA23398" s="34">
        <v>130</v>
      </c>
      <c r="AB23398" s="34">
        <v>129</v>
      </c>
      <c r="AC23398" s="34">
        <v>177</v>
      </c>
    </row>
    <row r="23399" spans="1:29" x14ac:dyDescent="0.2">
      <c r="A23399" s="34" t="s">
        <v>83892</v>
      </c>
      <c r="B23399" s="34">
        <v>318</v>
      </c>
      <c r="C23399" s="34">
        <v>370</v>
      </c>
      <c r="D23399" s="34">
        <v>533</v>
      </c>
      <c r="E23399" s="34">
        <v>439</v>
      </c>
      <c r="F23399" s="34">
        <v>443</v>
      </c>
      <c r="G23399" s="34">
        <v>404</v>
      </c>
      <c r="H23399" s="34">
        <v>391</v>
      </c>
      <c r="I23399" s="34">
        <v>412</v>
      </c>
      <c r="J23399" s="34">
        <v>351</v>
      </c>
      <c r="K23399" s="34">
        <v>398</v>
      </c>
      <c r="L23399" s="34">
        <v>219</v>
      </c>
      <c r="M23399" s="34">
        <v>354</v>
      </c>
      <c r="N23399" s="34">
        <v>306</v>
      </c>
      <c r="O23399" s="34">
        <v>351</v>
      </c>
      <c r="P23399" s="34">
        <v>326</v>
      </c>
      <c r="Q23399" s="34">
        <v>495</v>
      </c>
      <c r="R23399" s="34">
        <v>469</v>
      </c>
      <c r="S23399" s="34">
        <v>555</v>
      </c>
      <c r="T23399" s="34">
        <v>302</v>
      </c>
      <c r="U23399" s="34">
        <v>328</v>
      </c>
      <c r="V23399" s="34">
        <v>471</v>
      </c>
      <c r="W23399" s="34">
        <v>400</v>
      </c>
      <c r="X23399" s="34">
        <v>477</v>
      </c>
      <c r="Y23399" s="34">
        <v>347</v>
      </c>
      <c r="Z23399" s="34">
        <v>610</v>
      </c>
      <c r="AA23399" s="34">
        <v>497</v>
      </c>
      <c r="AB23399" s="34">
        <v>309</v>
      </c>
      <c r="AC23399" s="34">
        <v>651</v>
      </c>
    </row>
    <row r="23400" spans="1:29" x14ac:dyDescent="0.2">
      <c r="A23400" s="34" t="s">
        <v>83893</v>
      </c>
      <c r="B23400" s="34">
        <v>168</v>
      </c>
      <c r="C23400" s="34">
        <v>403</v>
      </c>
      <c r="D23400" s="34">
        <v>520</v>
      </c>
      <c r="E23400" s="34">
        <v>366</v>
      </c>
      <c r="F23400" s="34">
        <v>359</v>
      </c>
      <c r="G23400" s="34">
        <v>315</v>
      </c>
      <c r="H23400" s="34">
        <v>291</v>
      </c>
      <c r="I23400" s="34">
        <v>365</v>
      </c>
      <c r="J23400" s="34">
        <v>242</v>
      </c>
      <c r="K23400" s="34">
        <v>443</v>
      </c>
      <c r="L23400" s="34">
        <v>110</v>
      </c>
      <c r="M23400" s="34">
        <v>303</v>
      </c>
      <c r="N23400" s="34">
        <v>260</v>
      </c>
      <c r="O23400" s="34">
        <v>269</v>
      </c>
      <c r="P23400" s="34">
        <v>246</v>
      </c>
      <c r="Q23400" s="34">
        <v>312</v>
      </c>
      <c r="R23400" s="34">
        <v>279</v>
      </c>
      <c r="S23400" s="34">
        <v>453</v>
      </c>
      <c r="T23400" s="34">
        <v>166</v>
      </c>
      <c r="U23400" s="34">
        <v>207</v>
      </c>
      <c r="V23400" s="34">
        <v>338</v>
      </c>
      <c r="W23400" s="34">
        <v>249</v>
      </c>
      <c r="X23400" s="34">
        <v>470</v>
      </c>
      <c r="Y23400" s="34">
        <v>197</v>
      </c>
      <c r="Z23400" s="34">
        <v>432</v>
      </c>
      <c r="AA23400" s="34">
        <v>444</v>
      </c>
      <c r="AB23400" s="34">
        <v>213</v>
      </c>
      <c r="AC23400" s="34">
        <v>542</v>
      </c>
    </row>
    <row r="23401" spans="1:29" x14ac:dyDescent="0.2">
      <c r="A23401" s="34" t="s">
        <v>83894</v>
      </c>
      <c r="B23401" s="34">
        <v>114</v>
      </c>
      <c r="C23401" s="34">
        <v>199</v>
      </c>
      <c r="D23401" s="34">
        <v>302</v>
      </c>
      <c r="E23401" s="34">
        <v>164</v>
      </c>
      <c r="F23401" s="34">
        <v>233</v>
      </c>
      <c r="G23401" s="34">
        <v>160</v>
      </c>
      <c r="H23401" s="34">
        <v>208</v>
      </c>
      <c r="I23401" s="34">
        <v>151</v>
      </c>
      <c r="J23401" s="34">
        <v>171</v>
      </c>
      <c r="K23401" s="34">
        <v>149</v>
      </c>
      <c r="L23401" s="34">
        <v>94</v>
      </c>
      <c r="M23401" s="34">
        <v>103</v>
      </c>
      <c r="N23401" s="34">
        <v>177</v>
      </c>
      <c r="O23401" s="34">
        <v>118</v>
      </c>
      <c r="P23401" s="34">
        <v>172</v>
      </c>
      <c r="Q23401" s="34">
        <v>152</v>
      </c>
      <c r="R23401" s="34">
        <v>218</v>
      </c>
      <c r="S23401" s="34">
        <v>198</v>
      </c>
      <c r="T23401" s="34">
        <v>143</v>
      </c>
      <c r="U23401" s="34">
        <v>103</v>
      </c>
      <c r="V23401" s="34">
        <v>207</v>
      </c>
      <c r="W23401" s="34">
        <v>130</v>
      </c>
      <c r="X23401" s="34">
        <v>227</v>
      </c>
      <c r="Y23401" s="34">
        <v>85</v>
      </c>
      <c r="Z23401" s="34">
        <v>269</v>
      </c>
      <c r="AA23401" s="34">
        <v>164</v>
      </c>
      <c r="AB23401" s="34">
        <v>160</v>
      </c>
      <c r="AC23401" s="34">
        <v>206</v>
      </c>
    </row>
    <row r="23402" spans="1:29" x14ac:dyDescent="0.2">
      <c r="A23402" s="34" t="s">
        <v>83895</v>
      </c>
      <c r="B23402" s="34">
        <v>48</v>
      </c>
      <c r="C23402" s="34">
        <v>75</v>
      </c>
      <c r="D23402" s="34">
        <v>102</v>
      </c>
      <c r="E23402" s="34">
        <v>81</v>
      </c>
      <c r="F23402" s="34">
        <v>83</v>
      </c>
      <c r="G23402" s="34">
        <v>81</v>
      </c>
      <c r="H23402" s="34">
        <v>83</v>
      </c>
      <c r="I23402" s="34">
        <v>72</v>
      </c>
      <c r="J23402" s="34">
        <v>48</v>
      </c>
      <c r="K23402" s="34">
        <v>123</v>
      </c>
      <c r="L23402" s="34">
        <v>29</v>
      </c>
      <c r="M23402" s="34">
        <v>61</v>
      </c>
      <c r="N23402" s="34">
        <v>64</v>
      </c>
      <c r="O23402" s="34">
        <v>51</v>
      </c>
      <c r="P23402" s="34">
        <v>60</v>
      </c>
      <c r="Q23402" s="34">
        <v>60</v>
      </c>
      <c r="R23402" s="34">
        <v>68</v>
      </c>
      <c r="S23402" s="34">
        <v>113</v>
      </c>
      <c r="T23402" s="34">
        <v>54</v>
      </c>
      <c r="U23402" s="34">
        <v>49</v>
      </c>
      <c r="V23402" s="34">
        <v>69</v>
      </c>
      <c r="W23402" s="34">
        <v>107</v>
      </c>
      <c r="X23402" s="34">
        <v>87</v>
      </c>
      <c r="Y23402" s="34">
        <v>48</v>
      </c>
      <c r="Z23402" s="34">
        <v>98</v>
      </c>
      <c r="AA23402" s="34">
        <v>83</v>
      </c>
      <c r="AB23402" s="34">
        <v>59</v>
      </c>
      <c r="AC23402" s="34">
        <v>103</v>
      </c>
    </row>
    <row r="23403" spans="1:29" x14ac:dyDescent="0.2">
      <c r="A23403" s="34" t="s">
        <v>83896</v>
      </c>
      <c r="B23403" s="34">
        <v>153</v>
      </c>
      <c r="C23403" s="34">
        <v>290</v>
      </c>
      <c r="D23403" s="34">
        <v>378</v>
      </c>
      <c r="E23403" s="34">
        <v>337</v>
      </c>
      <c r="F23403" s="34">
        <v>236</v>
      </c>
      <c r="G23403" s="34">
        <v>358</v>
      </c>
      <c r="H23403" s="34">
        <v>174</v>
      </c>
      <c r="I23403" s="34">
        <v>254</v>
      </c>
      <c r="J23403" s="34">
        <v>147</v>
      </c>
      <c r="K23403" s="34">
        <v>291</v>
      </c>
      <c r="L23403" s="34">
        <v>53</v>
      </c>
      <c r="M23403" s="34">
        <v>210</v>
      </c>
      <c r="N23403" s="34">
        <v>159</v>
      </c>
      <c r="O23403" s="34">
        <v>165</v>
      </c>
      <c r="P23403" s="34">
        <v>182</v>
      </c>
      <c r="Q23403" s="34">
        <v>210</v>
      </c>
      <c r="R23403" s="34">
        <v>192</v>
      </c>
      <c r="S23403" s="34">
        <v>406</v>
      </c>
      <c r="T23403" s="34">
        <v>80</v>
      </c>
      <c r="U23403" s="34">
        <v>144</v>
      </c>
      <c r="V23403" s="34">
        <v>222</v>
      </c>
      <c r="W23403" s="34">
        <v>190</v>
      </c>
      <c r="X23403" s="34">
        <v>258</v>
      </c>
      <c r="Y23403" s="34">
        <v>117</v>
      </c>
      <c r="Z23403" s="34">
        <v>291</v>
      </c>
      <c r="AA23403" s="34">
        <v>260</v>
      </c>
      <c r="AB23403" s="34">
        <v>110</v>
      </c>
      <c r="AC23403" s="34">
        <v>373</v>
      </c>
    </row>
    <row r="23404" spans="1:29" x14ac:dyDescent="0.2">
      <c r="A23404" s="34" t="s">
        <v>83897</v>
      </c>
      <c r="B23404" s="34">
        <v>90</v>
      </c>
      <c r="C23404" s="34">
        <v>116</v>
      </c>
      <c r="D23404" s="34">
        <v>119</v>
      </c>
      <c r="E23404" s="34">
        <v>117</v>
      </c>
      <c r="F23404" s="34">
        <v>118</v>
      </c>
      <c r="G23404" s="34">
        <v>126</v>
      </c>
      <c r="H23404" s="34">
        <v>115</v>
      </c>
      <c r="I23404" s="34">
        <v>119</v>
      </c>
      <c r="J23404" s="34">
        <v>127</v>
      </c>
      <c r="K23404" s="34">
        <v>126</v>
      </c>
      <c r="L23404" s="34">
        <v>75</v>
      </c>
      <c r="M23404" s="34">
        <v>107</v>
      </c>
      <c r="N23404" s="34">
        <v>79</v>
      </c>
      <c r="O23404" s="34">
        <v>105</v>
      </c>
      <c r="P23404" s="34">
        <v>94</v>
      </c>
      <c r="Q23404" s="34">
        <v>165</v>
      </c>
      <c r="R23404" s="34">
        <v>103</v>
      </c>
      <c r="S23404" s="34">
        <v>144</v>
      </c>
      <c r="T23404" s="34">
        <v>89</v>
      </c>
      <c r="U23404" s="34">
        <v>111</v>
      </c>
      <c r="V23404" s="34">
        <v>129</v>
      </c>
      <c r="W23404" s="34">
        <v>81</v>
      </c>
      <c r="X23404" s="34">
        <v>153</v>
      </c>
      <c r="Y23404" s="34">
        <v>85</v>
      </c>
      <c r="Z23404" s="34">
        <v>148</v>
      </c>
      <c r="AA23404" s="34">
        <v>147</v>
      </c>
      <c r="AB23404" s="34">
        <v>75</v>
      </c>
      <c r="AC23404" s="34">
        <v>193</v>
      </c>
    </row>
    <row r="23405" spans="1:29" x14ac:dyDescent="0.2">
      <c r="A23405" s="34" t="s">
        <v>83898</v>
      </c>
      <c r="B23405" s="34">
        <v>51</v>
      </c>
      <c r="C23405" s="34">
        <v>130</v>
      </c>
      <c r="D23405" s="34">
        <v>153</v>
      </c>
      <c r="E23405" s="34">
        <v>172</v>
      </c>
      <c r="F23405" s="34">
        <v>90</v>
      </c>
      <c r="G23405" s="34">
        <v>134</v>
      </c>
      <c r="H23405" s="34">
        <v>109</v>
      </c>
      <c r="I23405" s="34">
        <v>125</v>
      </c>
      <c r="J23405" s="34">
        <v>92</v>
      </c>
      <c r="K23405" s="34">
        <v>189</v>
      </c>
      <c r="L23405" s="34">
        <v>48</v>
      </c>
      <c r="M23405" s="34">
        <v>103</v>
      </c>
      <c r="N23405" s="34">
        <v>95</v>
      </c>
      <c r="O23405" s="34">
        <v>121</v>
      </c>
      <c r="P23405" s="34">
        <v>86</v>
      </c>
      <c r="Q23405" s="34">
        <v>159</v>
      </c>
      <c r="R23405" s="34">
        <v>102</v>
      </c>
      <c r="S23405" s="34">
        <v>223</v>
      </c>
      <c r="T23405" s="34">
        <v>47</v>
      </c>
      <c r="U23405" s="34">
        <v>109</v>
      </c>
      <c r="V23405" s="34">
        <v>118</v>
      </c>
      <c r="W23405" s="34">
        <v>116</v>
      </c>
      <c r="X23405" s="34">
        <v>117</v>
      </c>
      <c r="Y23405" s="34">
        <v>116</v>
      </c>
      <c r="Z23405" s="34">
        <v>142</v>
      </c>
      <c r="AA23405" s="34">
        <v>185</v>
      </c>
      <c r="AB23405" s="34">
        <v>70</v>
      </c>
      <c r="AC23405" s="34">
        <v>200</v>
      </c>
    </row>
    <row r="23406" spans="1:29" x14ac:dyDescent="0.2">
      <c r="A23406" s="34" t="s">
        <v>83899</v>
      </c>
      <c r="B23406" s="34">
        <v>110</v>
      </c>
      <c r="C23406" s="34">
        <v>317</v>
      </c>
      <c r="D23406" s="34">
        <v>221</v>
      </c>
      <c r="E23406" s="34">
        <v>272</v>
      </c>
      <c r="F23406" s="34">
        <v>212</v>
      </c>
      <c r="G23406" s="34">
        <v>261</v>
      </c>
      <c r="H23406" s="34">
        <v>174</v>
      </c>
      <c r="I23406" s="34">
        <v>271</v>
      </c>
      <c r="J23406" s="34">
        <v>170</v>
      </c>
      <c r="K23406" s="34">
        <v>369</v>
      </c>
      <c r="L23406" s="34">
        <v>106</v>
      </c>
      <c r="M23406" s="34">
        <v>280</v>
      </c>
      <c r="N23406" s="34">
        <v>188</v>
      </c>
      <c r="O23406" s="34">
        <v>266</v>
      </c>
      <c r="P23406" s="34">
        <v>163</v>
      </c>
      <c r="Q23406" s="34">
        <v>275</v>
      </c>
      <c r="R23406" s="34">
        <v>193</v>
      </c>
      <c r="S23406" s="34">
        <v>316</v>
      </c>
      <c r="T23406" s="34">
        <v>112</v>
      </c>
      <c r="U23406" s="34">
        <v>218</v>
      </c>
      <c r="V23406" s="34">
        <v>177</v>
      </c>
      <c r="W23406" s="34">
        <v>271</v>
      </c>
      <c r="X23406" s="34">
        <v>210</v>
      </c>
      <c r="Y23406" s="34">
        <v>201</v>
      </c>
      <c r="Z23406" s="34">
        <v>194</v>
      </c>
      <c r="AA23406" s="34">
        <v>305</v>
      </c>
      <c r="AB23406" s="34">
        <v>137</v>
      </c>
      <c r="AC23406" s="34">
        <v>385</v>
      </c>
    </row>
    <row r="23407" spans="1:29" x14ac:dyDescent="0.2">
      <c r="A23407" s="34" t="s">
        <v>83900</v>
      </c>
      <c r="B23407" s="34">
        <v>53</v>
      </c>
      <c r="C23407" s="34">
        <v>111</v>
      </c>
      <c r="D23407" s="34">
        <v>132</v>
      </c>
      <c r="E23407" s="34">
        <v>140</v>
      </c>
      <c r="F23407" s="34">
        <v>66</v>
      </c>
      <c r="G23407" s="34">
        <v>143</v>
      </c>
      <c r="H23407" s="34">
        <v>57</v>
      </c>
      <c r="I23407" s="34">
        <v>115</v>
      </c>
      <c r="J23407" s="34">
        <v>35</v>
      </c>
      <c r="K23407" s="34">
        <v>159</v>
      </c>
      <c r="L23407" s="34">
        <v>14</v>
      </c>
      <c r="M23407" s="34">
        <v>65</v>
      </c>
      <c r="N23407" s="34">
        <v>47</v>
      </c>
      <c r="O23407" s="34">
        <v>71</v>
      </c>
      <c r="P23407" s="34">
        <v>51</v>
      </c>
      <c r="Q23407" s="34">
        <v>66</v>
      </c>
      <c r="R23407" s="34">
        <v>46</v>
      </c>
      <c r="S23407" s="34">
        <v>150</v>
      </c>
      <c r="T23407" s="34">
        <v>16</v>
      </c>
      <c r="U23407" s="34">
        <v>63</v>
      </c>
      <c r="V23407" s="34">
        <v>70</v>
      </c>
      <c r="W23407" s="34">
        <v>53</v>
      </c>
      <c r="X23407" s="34">
        <v>73</v>
      </c>
      <c r="Y23407" s="34">
        <v>29</v>
      </c>
      <c r="Z23407" s="34">
        <v>82</v>
      </c>
      <c r="AA23407" s="34">
        <v>110</v>
      </c>
      <c r="AB23407" s="34">
        <v>36</v>
      </c>
      <c r="AC23407" s="34">
        <v>97</v>
      </c>
    </row>
    <row r="23408" spans="1:29" x14ac:dyDescent="0.2">
      <c r="A23408" s="34" t="s">
        <v>83901</v>
      </c>
      <c r="B23408" s="34">
        <v>59</v>
      </c>
      <c r="C23408" s="34">
        <v>114</v>
      </c>
      <c r="D23408" s="34">
        <v>188</v>
      </c>
      <c r="E23408" s="34">
        <v>110</v>
      </c>
      <c r="F23408" s="34">
        <v>130</v>
      </c>
      <c r="G23408" s="34">
        <v>100</v>
      </c>
      <c r="H23408" s="34">
        <v>96</v>
      </c>
      <c r="I23408" s="34">
        <v>125</v>
      </c>
      <c r="J23408" s="34">
        <v>69</v>
      </c>
      <c r="K23408" s="34">
        <v>79</v>
      </c>
      <c r="L23408" s="34">
        <v>38</v>
      </c>
      <c r="M23408" s="34">
        <v>91</v>
      </c>
      <c r="N23408" s="34">
        <v>105</v>
      </c>
      <c r="O23408" s="34">
        <v>83</v>
      </c>
      <c r="P23408" s="34">
        <v>84</v>
      </c>
      <c r="Q23408" s="34">
        <v>110</v>
      </c>
      <c r="R23408" s="34">
        <v>83</v>
      </c>
      <c r="S23408" s="34">
        <v>163</v>
      </c>
      <c r="T23408" s="34">
        <v>75</v>
      </c>
      <c r="U23408" s="34">
        <v>86</v>
      </c>
      <c r="V23408" s="34">
        <v>115</v>
      </c>
      <c r="W23408" s="34">
        <v>95</v>
      </c>
      <c r="X23408" s="34">
        <v>164</v>
      </c>
      <c r="Y23408" s="34">
        <v>55</v>
      </c>
      <c r="Z23408" s="34">
        <v>145</v>
      </c>
      <c r="AA23408" s="34">
        <v>153</v>
      </c>
      <c r="AB23408" s="34">
        <v>98</v>
      </c>
      <c r="AC23408" s="34">
        <v>148</v>
      </c>
    </row>
    <row r="23409" spans="1:29" x14ac:dyDescent="0.2">
      <c r="A23409" s="34" t="s">
        <v>83902</v>
      </c>
      <c r="B23409" s="34">
        <v>22</v>
      </c>
      <c r="C23409" s="34">
        <v>49</v>
      </c>
      <c r="D23409" s="34">
        <v>75</v>
      </c>
      <c r="E23409" s="34">
        <v>49</v>
      </c>
      <c r="F23409" s="34">
        <v>46</v>
      </c>
      <c r="G23409" s="34">
        <v>32</v>
      </c>
      <c r="H23409" s="34">
        <v>54</v>
      </c>
      <c r="I23409" s="34">
        <v>42</v>
      </c>
      <c r="J23409" s="34">
        <v>31</v>
      </c>
      <c r="K23409" s="34">
        <v>41</v>
      </c>
      <c r="L23409" s="34">
        <v>19</v>
      </c>
      <c r="M23409" s="34">
        <v>40</v>
      </c>
      <c r="N23409" s="34">
        <v>26</v>
      </c>
      <c r="O23409" s="34">
        <v>19</v>
      </c>
      <c r="P23409" s="34">
        <v>19</v>
      </c>
      <c r="Q23409" s="34">
        <v>42</v>
      </c>
      <c r="R23409" s="34">
        <v>56</v>
      </c>
      <c r="S23409" s="34">
        <v>53</v>
      </c>
      <c r="T23409" s="34">
        <v>33</v>
      </c>
      <c r="U23409" s="34">
        <v>29</v>
      </c>
      <c r="V23409" s="34">
        <v>39</v>
      </c>
      <c r="W23409" s="34">
        <v>20</v>
      </c>
      <c r="X23409" s="34">
        <v>42</v>
      </c>
      <c r="Y23409" s="34">
        <v>33</v>
      </c>
      <c r="Z23409" s="34">
        <v>46</v>
      </c>
      <c r="AA23409" s="34">
        <v>46</v>
      </c>
      <c r="AB23409" s="34">
        <v>35</v>
      </c>
      <c r="AC23409" s="34">
        <v>82</v>
      </c>
    </row>
    <row r="23410" spans="1:29" x14ac:dyDescent="0.2">
      <c r="A23410" s="34" t="s">
        <v>83903</v>
      </c>
      <c r="B23410" s="34">
        <v>62</v>
      </c>
      <c r="C23410" s="34">
        <v>67</v>
      </c>
      <c r="D23410" s="34">
        <v>78</v>
      </c>
      <c r="E23410" s="34">
        <v>72</v>
      </c>
      <c r="F23410" s="34">
        <v>62</v>
      </c>
      <c r="G23410" s="34">
        <v>75</v>
      </c>
      <c r="H23410" s="34">
        <v>65</v>
      </c>
      <c r="I23410" s="34">
        <v>65</v>
      </c>
      <c r="J23410" s="34">
        <v>63</v>
      </c>
      <c r="K23410" s="34">
        <v>84</v>
      </c>
      <c r="L23410" s="34">
        <v>41</v>
      </c>
      <c r="M23410" s="34">
        <v>63</v>
      </c>
      <c r="N23410" s="34">
        <v>61</v>
      </c>
      <c r="O23410" s="34">
        <v>51</v>
      </c>
      <c r="P23410" s="34">
        <v>82</v>
      </c>
      <c r="Q23410" s="34">
        <v>76</v>
      </c>
      <c r="R23410" s="34">
        <v>62</v>
      </c>
      <c r="S23410" s="34">
        <v>75</v>
      </c>
      <c r="T23410" s="34">
        <v>54</v>
      </c>
      <c r="U23410" s="34">
        <v>60</v>
      </c>
      <c r="V23410" s="34">
        <v>60</v>
      </c>
      <c r="W23410" s="34">
        <v>80</v>
      </c>
      <c r="X23410" s="34">
        <v>109</v>
      </c>
      <c r="Y23410" s="34">
        <v>52</v>
      </c>
      <c r="Z23410" s="34">
        <v>83</v>
      </c>
      <c r="AA23410" s="34">
        <v>79</v>
      </c>
      <c r="AB23410" s="34">
        <v>55</v>
      </c>
      <c r="AC23410" s="34">
        <v>106</v>
      </c>
    </row>
    <row r="23411" spans="1:29" x14ac:dyDescent="0.2">
      <c r="A23411" s="34" t="s">
        <v>83904</v>
      </c>
      <c r="B23411" s="34">
        <v>184</v>
      </c>
      <c r="C23411" s="34">
        <v>254</v>
      </c>
      <c r="D23411" s="34">
        <v>393</v>
      </c>
      <c r="E23411" s="34">
        <v>288</v>
      </c>
      <c r="F23411" s="34">
        <v>395</v>
      </c>
      <c r="G23411" s="34">
        <v>241</v>
      </c>
      <c r="H23411" s="34">
        <v>268</v>
      </c>
      <c r="I23411" s="34">
        <v>230</v>
      </c>
      <c r="J23411" s="34">
        <v>290</v>
      </c>
      <c r="K23411" s="34">
        <v>298</v>
      </c>
      <c r="L23411" s="34">
        <v>236</v>
      </c>
      <c r="M23411" s="34">
        <v>223</v>
      </c>
      <c r="N23411" s="34">
        <v>291</v>
      </c>
      <c r="O23411" s="34">
        <v>255</v>
      </c>
      <c r="P23411" s="34">
        <v>290</v>
      </c>
      <c r="Q23411" s="34">
        <v>357</v>
      </c>
      <c r="R23411" s="34">
        <v>440</v>
      </c>
      <c r="S23411" s="34">
        <v>363</v>
      </c>
      <c r="T23411" s="34">
        <v>342</v>
      </c>
      <c r="U23411" s="34">
        <v>285</v>
      </c>
      <c r="V23411" s="34">
        <v>415</v>
      </c>
      <c r="W23411" s="34">
        <v>320</v>
      </c>
      <c r="X23411" s="34">
        <v>413</v>
      </c>
      <c r="Y23411" s="34">
        <v>267</v>
      </c>
      <c r="Z23411" s="34">
        <v>383</v>
      </c>
      <c r="AA23411" s="34">
        <v>328</v>
      </c>
      <c r="AB23411" s="34">
        <v>380</v>
      </c>
      <c r="AC23411" s="34">
        <v>450</v>
      </c>
    </row>
    <row r="23412" spans="1:29" x14ac:dyDescent="0.2">
      <c r="A23412" s="34" t="s">
        <v>83905</v>
      </c>
      <c r="B23412" s="34">
        <v>163</v>
      </c>
      <c r="C23412" s="34">
        <v>241</v>
      </c>
      <c r="D23412" s="34">
        <v>235</v>
      </c>
      <c r="E23412" s="34">
        <v>233</v>
      </c>
      <c r="F23412" s="34">
        <v>200</v>
      </c>
      <c r="G23412" s="34">
        <v>265</v>
      </c>
      <c r="H23412" s="34">
        <v>191</v>
      </c>
      <c r="I23412" s="34">
        <v>156</v>
      </c>
      <c r="J23412" s="34">
        <v>164</v>
      </c>
      <c r="K23412" s="34">
        <v>245</v>
      </c>
      <c r="L23412" s="34">
        <v>124</v>
      </c>
      <c r="M23412" s="34">
        <v>219</v>
      </c>
      <c r="N23412" s="34">
        <v>169</v>
      </c>
      <c r="O23412" s="34">
        <v>235</v>
      </c>
      <c r="P23412" s="34">
        <v>174</v>
      </c>
      <c r="Q23412" s="34">
        <v>294</v>
      </c>
      <c r="R23412" s="34">
        <v>191</v>
      </c>
      <c r="S23412" s="34">
        <v>264</v>
      </c>
      <c r="T23412" s="34">
        <v>193</v>
      </c>
      <c r="U23412" s="34">
        <v>197</v>
      </c>
      <c r="V23412" s="34">
        <v>219</v>
      </c>
      <c r="W23412" s="34">
        <v>288</v>
      </c>
      <c r="X23412" s="34">
        <v>164</v>
      </c>
      <c r="Y23412" s="34">
        <v>252</v>
      </c>
      <c r="Z23412" s="34">
        <v>225</v>
      </c>
      <c r="AA23412" s="34">
        <v>265</v>
      </c>
      <c r="AB23412" s="34">
        <v>255</v>
      </c>
      <c r="AC23412" s="34">
        <v>365</v>
      </c>
    </row>
    <row r="23413" spans="1:29" x14ac:dyDescent="0.2">
      <c r="A23413" s="34" t="s">
        <v>83906</v>
      </c>
      <c r="B23413" s="34">
        <v>53</v>
      </c>
      <c r="C23413" s="34">
        <v>94</v>
      </c>
      <c r="D23413" s="34">
        <v>122</v>
      </c>
      <c r="E23413" s="34">
        <v>100</v>
      </c>
      <c r="F23413" s="34">
        <v>72</v>
      </c>
      <c r="G23413" s="34">
        <v>151</v>
      </c>
      <c r="H23413" s="34">
        <v>74</v>
      </c>
      <c r="I23413" s="34">
        <v>79</v>
      </c>
      <c r="J23413" s="34">
        <v>60</v>
      </c>
      <c r="K23413" s="34">
        <v>104</v>
      </c>
      <c r="L23413" s="34">
        <v>40</v>
      </c>
      <c r="M23413" s="34">
        <v>52</v>
      </c>
      <c r="N23413" s="34">
        <v>88</v>
      </c>
      <c r="O23413" s="34">
        <v>56</v>
      </c>
      <c r="P23413" s="34">
        <v>69</v>
      </c>
      <c r="Q23413" s="34">
        <v>89</v>
      </c>
      <c r="R23413" s="34">
        <v>103</v>
      </c>
      <c r="S23413" s="34">
        <v>116</v>
      </c>
      <c r="T23413" s="34">
        <v>59</v>
      </c>
      <c r="U23413" s="34">
        <v>66</v>
      </c>
      <c r="V23413" s="34">
        <v>95</v>
      </c>
      <c r="W23413" s="34">
        <v>105</v>
      </c>
      <c r="X23413" s="34">
        <v>101</v>
      </c>
      <c r="Y23413" s="34">
        <v>65</v>
      </c>
      <c r="Z23413" s="34">
        <v>79</v>
      </c>
      <c r="AA23413" s="34">
        <v>110</v>
      </c>
      <c r="AB23413" s="34">
        <v>69</v>
      </c>
      <c r="AC23413" s="34">
        <v>111</v>
      </c>
    </row>
    <row r="23414" spans="1:29" x14ac:dyDescent="0.2">
      <c r="A23414" s="34" t="s">
        <v>83907</v>
      </c>
      <c r="B23414" s="34">
        <v>141</v>
      </c>
      <c r="C23414" s="34">
        <v>406</v>
      </c>
      <c r="D23414" s="34">
        <v>385</v>
      </c>
      <c r="E23414" s="34">
        <v>514</v>
      </c>
      <c r="F23414" s="34">
        <v>255</v>
      </c>
      <c r="G23414" s="34">
        <v>553</v>
      </c>
      <c r="H23414" s="34">
        <v>215</v>
      </c>
      <c r="I23414" s="34">
        <v>326</v>
      </c>
      <c r="J23414" s="34">
        <v>133</v>
      </c>
      <c r="K23414" s="34">
        <v>459</v>
      </c>
      <c r="L23414" s="34">
        <v>89</v>
      </c>
      <c r="M23414" s="34">
        <v>346</v>
      </c>
      <c r="N23414" s="34">
        <v>160</v>
      </c>
      <c r="O23414" s="34">
        <v>297</v>
      </c>
      <c r="P23414" s="34">
        <v>182</v>
      </c>
      <c r="Q23414" s="34">
        <v>313</v>
      </c>
      <c r="R23414" s="34">
        <v>120</v>
      </c>
      <c r="S23414" s="34">
        <v>473</v>
      </c>
      <c r="T23414" s="34">
        <v>87</v>
      </c>
      <c r="U23414" s="34">
        <v>188</v>
      </c>
      <c r="V23414" s="34">
        <v>204</v>
      </c>
      <c r="W23414" s="34">
        <v>205</v>
      </c>
      <c r="X23414" s="34">
        <v>274</v>
      </c>
      <c r="Y23414" s="34">
        <v>178</v>
      </c>
      <c r="Z23414" s="34">
        <v>277</v>
      </c>
      <c r="AA23414" s="34">
        <v>421</v>
      </c>
      <c r="AB23414" s="34">
        <v>99</v>
      </c>
      <c r="AC23414" s="34">
        <v>479</v>
      </c>
    </row>
    <row r="23415" spans="1:29" x14ac:dyDescent="0.2">
      <c r="A23415" s="34" t="s">
        <v>83908</v>
      </c>
      <c r="B23415" s="34">
        <v>41</v>
      </c>
      <c r="C23415" s="34">
        <v>80</v>
      </c>
      <c r="D23415" s="34">
        <v>76</v>
      </c>
      <c r="E23415" s="34">
        <v>66</v>
      </c>
      <c r="F23415" s="34">
        <v>65</v>
      </c>
      <c r="G23415" s="34">
        <v>54</v>
      </c>
      <c r="H23415" s="34">
        <v>36</v>
      </c>
      <c r="I23415" s="34">
        <v>67</v>
      </c>
      <c r="J23415" s="34">
        <v>52</v>
      </c>
      <c r="K23415" s="34">
        <v>65</v>
      </c>
      <c r="L23415" s="34">
        <v>46</v>
      </c>
      <c r="M23415" s="34">
        <v>80</v>
      </c>
      <c r="N23415" s="34">
        <v>46</v>
      </c>
      <c r="O23415" s="34">
        <v>56</v>
      </c>
      <c r="P23415" s="34">
        <v>50</v>
      </c>
      <c r="Q23415" s="34">
        <v>81</v>
      </c>
      <c r="R23415" s="34">
        <v>56</v>
      </c>
      <c r="S23415" s="34">
        <v>71</v>
      </c>
      <c r="T23415" s="34">
        <v>30</v>
      </c>
      <c r="U23415" s="34">
        <v>55</v>
      </c>
      <c r="V23415" s="34">
        <v>70</v>
      </c>
      <c r="W23415" s="34">
        <v>69</v>
      </c>
      <c r="X23415" s="34">
        <v>87</v>
      </c>
      <c r="Y23415" s="34">
        <v>64</v>
      </c>
      <c r="Z23415" s="34">
        <v>82</v>
      </c>
      <c r="AA23415" s="34">
        <v>77</v>
      </c>
      <c r="AB23415" s="34">
        <v>68</v>
      </c>
      <c r="AC23415" s="34">
        <v>102</v>
      </c>
    </row>
    <row r="23416" spans="1:29" x14ac:dyDescent="0.2">
      <c r="A23416" s="34" t="s">
        <v>83909</v>
      </c>
      <c r="B23416" s="34">
        <v>57</v>
      </c>
      <c r="C23416" s="34">
        <v>54</v>
      </c>
      <c r="D23416" s="34">
        <v>81</v>
      </c>
      <c r="E23416" s="34">
        <v>61</v>
      </c>
      <c r="F23416" s="34">
        <v>61</v>
      </c>
      <c r="G23416" s="34">
        <v>39</v>
      </c>
      <c r="H23416" s="34">
        <v>53</v>
      </c>
      <c r="I23416" s="34">
        <v>46</v>
      </c>
      <c r="J23416" s="34">
        <v>49</v>
      </c>
      <c r="K23416" s="34">
        <v>44</v>
      </c>
      <c r="L23416" s="34">
        <v>29</v>
      </c>
      <c r="M23416" s="34">
        <v>58</v>
      </c>
      <c r="N23416" s="34">
        <v>38</v>
      </c>
      <c r="O23416" s="34">
        <v>32</v>
      </c>
      <c r="P23416" s="34">
        <v>43</v>
      </c>
      <c r="Q23416" s="34">
        <v>54</v>
      </c>
      <c r="R23416" s="34">
        <v>56</v>
      </c>
      <c r="S23416" s="34">
        <v>57</v>
      </c>
      <c r="T23416" s="34">
        <v>50</v>
      </c>
      <c r="U23416" s="34">
        <v>51</v>
      </c>
      <c r="V23416" s="34">
        <v>46</v>
      </c>
      <c r="W23416" s="34">
        <v>31</v>
      </c>
      <c r="X23416" s="34">
        <v>81</v>
      </c>
      <c r="Y23416" s="34">
        <v>21</v>
      </c>
      <c r="Z23416" s="34">
        <v>68</v>
      </c>
      <c r="AA23416" s="34">
        <v>53</v>
      </c>
      <c r="AB23416" s="34">
        <v>48</v>
      </c>
      <c r="AC23416" s="34">
        <v>84</v>
      </c>
    </row>
    <row r="23417" spans="1:29" x14ac:dyDescent="0.2">
      <c r="A23417" s="34" t="s">
        <v>83910</v>
      </c>
      <c r="B23417" s="34">
        <v>200</v>
      </c>
      <c r="C23417" s="34">
        <v>266</v>
      </c>
      <c r="D23417" s="34">
        <v>281</v>
      </c>
      <c r="E23417" s="34">
        <v>275</v>
      </c>
      <c r="F23417" s="34">
        <v>300</v>
      </c>
      <c r="G23417" s="34">
        <v>246</v>
      </c>
      <c r="H23417" s="34">
        <v>223</v>
      </c>
      <c r="I23417" s="34">
        <v>194</v>
      </c>
      <c r="J23417" s="34">
        <v>184</v>
      </c>
      <c r="K23417" s="34">
        <v>248</v>
      </c>
      <c r="L23417" s="34">
        <v>155</v>
      </c>
      <c r="M23417" s="34">
        <v>230</v>
      </c>
      <c r="N23417" s="34">
        <v>184</v>
      </c>
      <c r="O23417" s="34">
        <v>215</v>
      </c>
      <c r="P23417" s="34">
        <v>193</v>
      </c>
      <c r="Q23417" s="34">
        <v>286</v>
      </c>
      <c r="R23417" s="34">
        <v>230</v>
      </c>
      <c r="S23417" s="34">
        <v>249</v>
      </c>
      <c r="T23417" s="34">
        <v>215</v>
      </c>
      <c r="U23417" s="34">
        <v>211</v>
      </c>
      <c r="V23417" s="34">
        <v>296</v>
      </c>
      <c r="W23417" s="34">
        <v>264</v>
      </c>
      <c r="X23417" s="34">
        <v>318</v>
      </c>
      <c r="Y23417" s="34">
        <v>177</v>
      </c>
      <c r="Z23417" s="34">
        <v>257</v>
      </c>
      <c r="AA23417" s="34">
        <v>272</v>
      </c>
      <c r="AB23417" s="34">
        <v>270</v>
      </c>
      <c r="AC23417" s="34">
        <v>320</v>
      </c>
    </row>
    <row r="23418" spans="1:29" x14ac:dyDescent="0.2">
      <c r="A23418" s="34" t="s">
        <v>83911</v>
      </c>
      <c r="B23418" s="34">
        <v>101</v>
      </c>
      <c r="C23418" s="34">
        <v>185</v>
      </c>
      <c r="D23418" s="34">
        <v>188</v>
      </c>
      <c r="E23418" s="34">
        <v>231</v>
      </c>
      <c r="F23418" s="34">
        <v>138</v>
      </c>
      <c r="G23418" s="34">
        <v>222</v>
      </c>
      <c r="H23418" s="34">
        <v>128</v>
      </c>
      <c r="I23418" s="34">
        <v>175</v>
      </c>
      <c r="J23418" s="34">
        <v>134</v>
      </c>
      <c r="K23418" s="34">
        <v>208</v>
      </c>
      <c r="L23418" s="34">
        <v>86</v>
      </c>
      <c r="M23418" s="34">
        <v>172</v>
      </c>
      <c r="N23418" s="34">
        <v>131</v>
      </c>
      <c r="O23418" s="34">
        <v>168</v>
      </c>
      <c r="P23418" s="34">
        <v>110</v>
      </c>
      <c r="Q23418" s="34">
        <v>206</v>
      </c>
      <c r="R23418" s="34">
        <v>134</v>
      </c>
      <c r="S23418" s="34">
        <v>220</v>
      </c>
      <c r="T23418" s="34">
        <v>99</v>
      </c>
      <c r="U23418" s="34">
        <v>147</v>
      </c>
      <c r="V23418" s="34">
        <v>120</v>
      </c>
      <c r="W23418" s="34">
        <v>222</v>
      </c>
      <c r="X23418" s="34">
        <v>177</v>
      </c>
      <c r="Y23418" s="34">
        <v>152</v>
      </c>
      <c r="Z23418" s="34">
        <v>187</v>
      </c>
      <c r="AA23418" s="34">
        <v>218</v>
      </c>
      <c r="AB23418" s="34">
        <v>126</v>
      </c>
      <c r="AC23418" s="34">
        <v>224</v>
      </c>
    </row>
    <row r="23419" spans="1:29" x14ac:dyDescent="0.2">
      <c r="A23419" s="34" t="s">
        <v>83912</v>
      </c>
      <c r="B23419" s="34">
        <v>57</v>
      </c>
      <c r="C23419" s="34">
        <v>122</v>
      </c>
      <c r="D23419" s="34">
        <v>104</v>
      </c>
      <c r="E23419" s="34">
        <v>85</v>
      </c>
      <c r="F23419" s="34">
        <v>104</v>
      </c>
      <c r="G23419" s="34">
        <v>74</v>
      </c>
      <c r="H23419" s="34">
        <v>73</v>
      </c>
      <c r="I23419" s="34">
        <v>81</v>
      </c>
      <c r="J23419" s="34">
        <v>41</v>
      </c>
      <c r="K23419" s="34">
        <v>56</v>
      </c>
      <c r="L23419" s="34">
        <v>17</v>
      </c>
      <c r="M23419" s="34">
        <v>55</v>
      </c>
      <c r="N23419" s="34">
        <v>47</v>
      </c>
      <c r="O23419" s="34">
        <v>70</v>
      </c>
      <c r="P23419" s="34">
        <v>49</v>
      </c>
      <c r="Q23419" s="34">
        <v>60</v>
      </c>
      <c r="R23419" s="34">
        <v>55</v>
      </c>
      <c r="S23419" s="34">
        <v>111</v>
      </c>
      <c r="T23419" s="34">
        <v>37</v>
      </c>
      <c r="U23419" s="34">
        <v>59</v>
      </c>
      <c r="V23419" s="34">
        <v>79</v>
      </c>
      <c r="W23419" s="34">
        <v>70</v>
      </c>
      <c r="X23419" s="34">
        <v>65</v>
      </c>
      <c r="Y23419" s="34">
        <v>46</v>
      </c>
      <c r="Z23419" s="34">
        <v>96</v>
      </c>
      <c r="AA23419" s="34">
        <v>93</v>
      </c>
      <c r="AB23419" s="34">
        <v>44</v>
      </c>
      <c r="AC23419" s="34">
        <v>120</v>
      </c>
    </row>
    <row r="23420" spans="1:29" x14ac:dyDescent="0.2">
      <c r="A23420" s="34" t="s">
        <v>83913</v>
      </c>
      <c r="B23420" s="34">
        <v>184</v>
      </c>
      <c r="C23420" s="34">
        <v>258</v>
      </c>
      <c r="D23420" s="34">
        <v>328</v>
      </c>
      <c r="E23420" s="34">
        <v>311</v>
      </c>
      <c r="F23420" s="34">
        <v>226</v>
      </c>
      <c r="G23420" s="34">
        <v>289</v>
      </c>
      <c r="H23420" s="34">
        <v>244</v>
      </c>
      <c r="I23420" s="34">
        <v>239</v>
      </c>
      <c r="J23420" s="34">
        <v>173</v>
      </c>
      <c r="K23420" s="34">
        <v>314</v>
      </c>
      <c r="L23420" s="34">
        <v>109</v>
      </c>
      <c r="M23420" s="34">
        <v>218</v>
      </c>
      <c r="N23420" s="34">
        <v>183</v>
      </c>
      <c r="O23420" s="34">
        <v>210</v>
      </c>
      <c r="P23420" s="34">
        <v>209</v>
      </c>
      <c r="Q23420" s="34">
        <v>320</v>
      </c>
      <c r="R23420" s="34">
        <v>269</v>
      </c>
      <c r="S23420" s="34">
        <v>328</v>
      </c>
      <c r="T23420" s="34">
        <v>153</v>
      </c>
      <c r="U23420" s="34">
        <v>201</v>
      </c>
      <c r="V23420" s="34">
        <v>248</v>
      </c>
      <c r="W23420" s="34">
        <v>215</v>
      </c>
      <c r="X23420" s="34">
        <v>283</v>
      </c>
      <c r="Y23420" s="34">
        <v>204</v>
      </c>
      <c r="Z23420" s="34">
        <v>295</v>
      </c>
      <c r="AA23420" s="34">
        <v>315</v>
      </c>
      <c r="AB23420" s="34">
        <v>200</v>
      </c>
      <c r="AC23420" s="34">
        <v>430</v>
      </c>
    </row>
    <row r="23421" spans="1:29" x14ac:dyDescent="0.2">
      <c r="A23421" s="34" t="s">
        <v>83914</v>
      </c>
      <c r="B23421" s="34">
        <v>126</v>
      </c>
      <c r="C23421" s="34">
        <v>150</v>
      </c>
      <c r="D23421" s="34">
        <v>177</v>
      </c>
      <c r="E23421" s="34">
        <v>172</v>
      </c>
      <c r="F23421" s="34">
        <v>182</v>
      </c>
      <c r="G23421" s="34">
        <v>139</v>
      </c>
      <c r="H23421" s="34">
        <v>162</v>
      </c>
      <c r="I23421" s="34">
        <v>150</v>
      </c>
      <c r="J23421" s="34">
        <v>152</v>
      </c>
      <c r="K23421" s="34">
        <v>173</v>
      </c>
      <c r="L23421" s="34">
        <v>94</v>
      </c>
      <c r="M23421" s="34">
        <v>148</v>
      </c>
      <c r="N23421" s="34">
        <v>139</v>
      </c>
      <c r="O23421" s="34">
        <v>159</v>
      </c>
      <c r="P23421" s="34">
        <v>139</v>
      </c>
      <c r="Q23421" s="34">
        <v>182</v>
      </c>
      <c r="R23421" s="34">
        <v>213</v>
      </c>
      <c r="S23421" s="34">
        <v>180</v>
      </c>
      <c r="T23421" s="34">
        <v>137</v>
      </c>
      <c r="U23421" s="34">
        <v>139</v>
      </c>
      <c r="V23421" s="34">
        <v>210</v>
      </c>
      <c r="W23421" s="34">
        <v>160</v>
      </c>
      <c r="X23421" s="34">
        <v>223</v>
      </c>
      <c r="Y23421" s="34">
        <v>132</v>
      </c>
      <c r="Z23421" s="34">
        <v>184</v>
      </c>
      <c r="AA23421" s="34">
        <v>216</v>
      </c>
      <c r="AB23421" s="34">
        <v>150</v>
      </c>
      <c r="AC23421" s="34">
        <v>275</v>
      </c>
    </row>
    <row r="23422" spans="1:29" x14ac:dyDescent="0.2">
      <c r="A23422" s="34" t="s">
        <v>83915</v>
      </c>
      <c r="B23422" s="34">
        <v>142</v>
      </c>
      <c r="C23422" s="34">
        <v>129</v>
      </c>
      <c r="D23422" s="34">
        <v>173</v>
      </c>
      <c r="E23422" s="34">
        <v>150</v>
      </c>
      <c r="F23422" s="34">
        <v>166</v>
      </c>
      <c r="G23422" s="34">
        <v>151</v>
      </c>
      <c r="H23422" s="34">
        <v>132</v>
      </c>
      <c r="I23422" s="34">
        <v>141</v>
      </c>
      <c r="J23422" s="34">
        <v>117</v>
      </c>
      <c r="K23422" s="34">
        <v>158</v>
      </c>
      <c r="L23422" s="34">
        <v>91</v>
      </c>
      <c r="M23422" s="34">
        <v>144</v>
      </c>
      <c r="N23422" s="34">
        <v>122</v>
      </c>
      <c r="O23422" s="34">
        <v>125</v>
      </c>
      <c r="P23422" s="34">
        <v>136</v>
      </c>
      <c r="Q23422" s="34">
        <v>173</v>
      </c>
      <c r="R23422" s="34">
        <v>157</v>
      </c>
      <c r="S23422" s="34">
        <v>198</v>
      </c>
      <c r="T23422" s="34">
        <v>104</v>
      </c>
      <c r="U23422" s="34">
        <v>161</v>
      </c>
      <c r="V23422" s="34">
        <v>155</v>
      </c>
      <c r="W23422" s="34">
        <v>213</v>
      </c>
      <c r="X23422" s="34">
        <v>217</v>
      </c>
      <c r="Y23422" s="34">
        <v>128</v>
      </c>
      <c r="Z23422" s="34">
        <v>156</v>
      </c>
      <c r="AA23422" s="34">
        <v>177</v>
      </c>
      <c r="AB23422" s="34">
        <v>150</v>
      </c>
      <c r="AC23422" s="34">
        <v>216</v>
      </c>
    </row>
    <row r="23423" spans="1:29" x14ac:dyDescent="0.2">
      <c r="A23423" s="34" t="s">
        <v>83916</v>
      </c>
      <c r="B23423" s="34">
        <v>130</v>
      </c>
      <c r="C23423" s="34">
        <v>262</v>
      </c>
      <c r="D23423" s="34">
        <v>240</v>
      </c>
      <c r="E23423" s="34">
        <v>259</v>
      </c>
      <c r="F23423" s="34">
        <v>250</v>
      </c>
      <c r="G23423" s="34">
        <v>231</v>
      </c>
      <c r="H23423" s="34">
        <v>184</v>
      </c>
      <c r="I23423" s="34">
        <v>214</v>
      </c>
      <c r="J23423" s="34">
        <v>126</v>
      </c>
      <c r="K23423" s="34">
        <v>250</v>
      </c>
      <c r="L23423" s="34">
        <v>124</v>
      </c>
      <c r="M23423" s="34">
        <v>189</v>
      </c>
      <c r="N23423" s="34">
        <v>167</v>
      </c>
      <c r="O23423" s="34">
        <v>198</v>
      </c>
      <c r="P23423" s="34">
        <v>155</v>
      </c>
      <c r="Q23423" s="34">
        <v>254</v>
      </c>
      <c r="R23423" s="34">
        <v>272</v>
      </c>
      <c r="S23423" s="34">
        <v>287</v>
      </c>
      <c r="T23423" s="34">
        <v>158</v>
      </c>
      <c r="U23423" s="34">
        <v>167</v>
      </c>
      <c r="V23423" s="34">
        <v>275</v>
      </c>
      <c r="W23423" s="34">
        <v>219</v>
      </c>
      <c r="X23423" s="34">
        <v>253</v>
      </c>
      <c r="Y23423" s="34">
        <v>181</v>
      </c>
      <c r="Z23423" s="34">
        <v>220</v>
      </c>
      <c r="AA23423" s="34">
        <v>262</v>
      </c>
      <c r="AB23423" s="34">
        <v>177</v>
      </c>
      <c r="AC23423" s="34">
        <v>321</v>
      </c>
    </row>
    <row r="23424" spans="1:29" x14ac:dyDescent="0.2">
      <c r="A23424" s="34" t="s">
        <v>83917</v>
      </c>
      <c r="B23424" s="34">
        <v>247</v>
      </c>
      <c r="C23424" s="34">
        <v>305</v>
      </c>
      <c r="D23424" s="34">
        <v>454</v>
      </c>
      <c r="E23424" s="34">
        <v>367</v>
      </c>
      <c r="F23424" s="34">
        <v>336</v>
      </c>
      <c r="G23424" s="34">
        <v>313</v>
      </c>
      <c r="H23424" s="34">
        <v>303</v>
      </c>
      <c r="I23424" s="34">
        <v>349</v>
      </c>
      <c r="J23424" s="34">
        <v>313</v>
      </c>
      <c r="K23424" s="34">
        <v>349</v>
      </c>
      <c r="L23424" s="34">
        <v>193</v>
      </c>
      <c r="M23424" s="34">
        <v>304</v>
      </c>
      <c r="N23424" s="34">
        <v>311</v>
      </c>
      <c r="O23424" s="34">
        <v>313</v>
      </c>
      <c r="P23424" s="34">
        <v>314</v>
      </c>
      <c r="Q23424" s="34">
        <v>351</v>
      </c>
      <c r="R23424" s="34">
        <v>388</v>
      </c>
      <c r="S23424" s="34">
        <v>393</v>
      </c>
      <c r="T23424" s="34">
        <v>290</v>
      </c>
      <c r="U23424" s="34">
        <v>307</v>
      </c>
      <c r="V23424" s="34">
        <v>326</v>
      </c>
      <c r="W23424" s="34">
        <v>345</v>
      </c>
      <c r="X23424" s="34">
        <v>401</v>
      </c>
      <c r="Y23424" s="34">
        <v>286</v>
      </c>
      <c r="Z23424" s="34">
        <v>434</v>
      </c>
      <c r="AA23424" s="34">
        <v>494</v>
      </c>
      <c r="AB23424" s="34">
        <v>336</v>
      </c>
      <c r="AC23424" s="34">
        <v>538</v>
      </c>
    </row>
    <row r="23425" spans="1:29" x14ac:dyDescent="0.2">
      <c r="A23425" s="34" t="s">
        <v>83918</v>
      </c>
      <c r="B23425" s="34">
        <v>138</v>
      </c>
      <c r="C23425" s="34">
        <v>240</v>
      </c>
      <c r="D23425" s="34">
        <v>257</v>
      </c>
      <c r="E23425" s="34">
        <v>250</v>
      </c>
      <c r="F23425" s="34">
        <v>210</v>
      </c>
      <c r="G23425" s="34">
        <v>215</v>
      </c>
      <c r="H23425" s="34">
        <v>152</v>
      </c>
      <c r="I23425" s="34">
        <v>181</v>
      </c>
      <c r="J23425" s="34">
        <v>141</v>
      </c>
      <c r="K23425" s="34">
        <v>252</v>
      </c>
      <c r="L23425" s="34">
        <v>108</v>
      </c>
      <c r="M23425" s="34">
        <v>165</v>
      </c>
      <c r="N23425" s="34">
        <v>171</v>
      </c>
      <c r="O23425" s="34">
        <v>140</v>
      </c>
      <c r="P23425" s="34">
        <v>161</v>
      </c>
      <c r="Q23425" s="34">
        <v>230</v>
      </c>
      <c r="R23425" s="34">
        <v>219</v>
      </c>
      <c r="S23425" s="34">
        <v>278</v>
      </c>
      <c r="T23425" s="34">
        <v>149</v>
      </c>
      <c r="U23425" s="34">
        <v>127</v>
      </c>
      <c r="V23425" s="34">
        <v>260</v>
      </c>
      <c r="W23425" s="34">
        <v>193</v>
      </c>
      <c r="X23425" s="34">
        <v>319</v>
      </c>
      <c r="Y23425" s="34">
        <v>150</v>
      </c>
      <c r="Z23425" s="34">
        <v>197</v>
      </c>
      <c r="AA23425" s="34">
        <v>205</v>
      </c>
      <c r="AB23425" s="34">
        <v>167</v>
      </c>
      <c r="AC23425" s="34">
        <v>282</v>
      </c>
    </row>
    <row r="23426" spans="1:29" x14ac:dyDescent="0.2">
      <c r="A23426" s="34" t="s">
        <v>83919</v>
      </c>
      <c r="B23426" s="34">
        <v>133</v>
      </c>
      <c r="C23426" s="34">
        <v>117</v>
      </c>
      <c r="D23426" s="34">
        <v>172</v>
      </c>
      <c r="E23426" s="34">
        <v>227</v>
      </c>
      <c r="F23426" s="34">
        <v>215</v>
      </c>
      <c r="G23426" s="34">
        <v>149</v>
      </c>
      <c r="H23426" s="34">
        <v>174</v>
      </c>
      <c r="I23426" s="34">
        <v>174</v>
      </c>
      <c r="J23426" s="34">
        <v>165</v>
      </c>
      <c r="K23426" s="34">
        <v>139</v>
      </c>
      <c r="L23426" s="34">
        <v>118</v>
      </c>
      <c r="M23426" s="34">
        <v>132</v>
      </c>
      <c r="N23426" s="34">
        <v>147</v>
      </c>
      <c r="O23426" s="34">
        <v>138</v>
      </c>
      <c r="P23426" s="34">
        <v>145</v>
      </c>
      <c r="Q23426" s="34">
        <v>184</v>
      </c>
      <c r="R23426" s="34">
        <v>202</v>
      </c>
      <c r="S23426" s="34">
        <v>180</v>
      </c>
      <c r="T23426" s="34">
        <v>164</v>
      </c>
      <c r="U23426" s="34">
        <v>153</v>
      </c>
      <c r="V23426" s="34">
        <v>227</v>
      </c>
      <c r="W23426" s="34">
        <v>190</v>
      </c>
      <c r="X23426" s="34">
        <v>209</v>
      </c>
      <c r="Y23426" s="34">
        <v>170</v>
      </c>
      <c r="Z23426" s="34">
        <v>233</v>
      </c>
      <c r="AA23426" s="34">
        <v>212</v>
      </c>
      <c r="AB23426" s="34">
        <v>184</v>
      </c>
      <c r="AC23426" s="34">
        <v>207</v>
      </c>
    </row>
    <row r="23427" spans="1:29" x14ac:dyDescent="0.2">
      <c r="A23427" s="34" t="s">
        <v>83920</v>
      </c>
      <c r="B23427" s="34">
        <v>69</v>
      </c>
      <c r="C23427" s="34">
        <v>152</v>
      </c>
      <c r="D23427" s="34">
        <v>179</v>
      </c>
      <c r="E23427" s="34">
        <v>213</v>
      </c>
      <c r="F23427" s="34">
        <v>155</v>
      </c>
      <c r="G23427" s="34">
        <v>216</v>
      </c>
      <c r="H23427" s="34">
        <v>109</v>
      </c>
      <c r="I23427" s="34">
        <v>133</v>
      </c>
      <c r="J23427" s="34">
        <v>111</v>
      </c>
      <c r="K23427" s="34">
        <v>211</v>
      </c>
      <c r="L23427" s="34">
        <v>91</v>
      </c>
      <c r="M23427" s="34">
        <v>126</v>
      </c>
      <c r="N23427" s="34">
        <v>114</v>
      </c>
      <c r="O23427" s="34">
        <v>127</v>
      </c>
      <c r="P23427" s="34">
        <v>104</v>
      </c>
      <c r="Q23427" s="34">
        <v>216</v>
      </c>
      <c r="R23427" s="34">
        <v>143</v>
      </c>
      <c r="S23427" s="34">
        <v>190</v>
      </c>
      <c r="T23427" s="34">
        <v>90</v>
      </c>
      <c r="U23427" s="34">
        <v>148</v>
      </c>
      <c r="V23427" s="34">
        <v>187</v>
      </c>
      <c r="W23427" s="34">
        <v>185</v>
      </c>
      <c r="X23427" s="34">
        <v>208</v>
      </c>
      <c r="Y23427" s="34">
        <v>140</v>
      </c>
      <c r="Z23427" s="34">
        <v>111</v>
      </c>
      <c r="AA23427" s="34">
        <v>199</v>
      </c>
      <c r="AB23427" s="34">
        <v>136</v>
      </c>
      <c r="AC23427" s="34">
        <v>286</v>
      </c>
    </row>
    <row r="23428" spans="1:29" x14ac:dyDescent="0.2">
      <c r="A23428" s="34" t="s">
        <v>83921</v>
      </c>
      <c r="B23428" s="34">
        <v>0</v>
      </c>
      <c r="C23428" s="34">
        <v>0</v>
      </c>
      <c r="D23428" s="34">
        <v>0</v>
      </c>
      <c r="E23428" s="34">
        <v>0</v>
      </c>
      <c r="F23428" s="34">
        <v>0</v>
      </c>
      <c r="G23428" s="34">
        <v>0</v>
      </c>
      <c r="H23428" s="34">
        <v>0</v>
      </c>
      <c r="I23428" s="34">
        <v>0</v>
      </c>
      <c r="J23428" s="34">
        <v>0</v>
      </c>
      <c r="K23428" s="34">
        <v>0</v>
      </c>
      <c r="L23428" s="34">
        <v>0</v>
      </c>
      <c r="M23428" s="34">
        <v>0</v>
      </c>
      <c r="N23428" s="34">
        <v>0</v>
      </c>
      <c r="O23428" s="34">
        <v>0</v>
      </c>
      <c r="P23428" s="34">
        <v>0</v>
      </c>
      <c r="Q23428" s="34">
        <v>0</v>
      </c>
      <c r="R23428" s="34">
        <v>0</v>
      </c>
      <c r="S23428" s="34">
        <v>0</v>
      </c>
      <c r="T23428" s="34">
        <v>0</v>
      </c>
      <c r="U23428" s="34">
        <v>0</v>
      </c>
      <c r="V23428" s="34">
        <v>0</v>
      </c>
      <c r="W23428" s="34">
        <v>0</v>
      </c>
      <c r="X23428" s="34">
        <v>0</v>
      </c>
      <c r="Y23428" s="34">
        <v>0</v>
      </c>
      <c r="Z23428" s="34">
        <v>0</v>
      </c>
      <c r="AA23428" s="34">
        <v>0</v>
      </c>
      <c r="AB23428" s="34">
        <v>0</v>
      </c>
      <c r="AC23428" s="34">
        <v>0</v>
      </c>
    </row>
    <row r="23429" spans="1:29" x14ac:dyDescent="0.2">
      <c r="A23429" s="34" t="s">
        <v>83922</v>
      </c>
      <c r="B23429" s="34">
        <v>166</v>
      </c>
      <c r="C23429" s="34">
        <v>217</v>
      </c>
      <c r="D23429" s="34">
        <v>265</v>
      </c>
      <c r="E23429" s="34">
        <v>218</v>
      </c>
      <c r="F23429" s="34">
        <v>205</v>
      </c>
      <c r="G23429" s="34">
        <v>169</v>
      </c>
      <c r="H23429" s="34">
        <v>209</v>
      </c>
      <c r="I23429" s="34">
        <v>184</v>
      </c>
      <c r="J23429" s="34">
        <v>178</v>
      </c>
      <c r="K23429" s="34">
        <v>211</v>
      </c>
      <c r="L23429" s="34">
        <v>114</v>
      </c>
      <c r="M23429" s="34">
        <v>205</v>
      </c>
      <c r="N23429" s="34">
        <v>164</v>
      </c>
      <c r="O23429" s="34">
        <v>171</v>
      </c>
      <c r="P23429" s="34">
        <v>164</v>
      </c>
      <c r="Q23429" s="34">
        <v>281</v>
      </c>
      <c r="R23429" s="34">
        <v>196</v>
      </c>
      <c r="S23429" s="34">
        <v>292</v>
      </c>
      <c r="T23429" s="34">
        <v>121</v>
      </c>
      <c r="U23429" s="34">
        <v>158</v>
      </c>
      <c r="V23429" s="34">
        <v>158</v>
      </c>
      <c r="W23429" s="34">
        <v>218</v>
      </c>
      <c r="X23429" s="34">
        <v>244</v>
      </c>
      <c r="Y23429" s="34">
        <v>202</v>
      </c>
      <c r="Z23429" s="34">
        <v>212</v>
      </c>
      <c r="AA23429" s="34">
        <v>210</v>
      </c>
      <c r="AB23429" s="34">
        <v>183</v>
      </c>
      <c r="AC23429" s="34">
        <v>275</v>
      </c>
    </row>
    <row r="23430" spans="1:29" x14ac:dyDescent="0.2">
      <c r="A23430" s="34" t="s">
        <v>83923</v>
      </c>
      <c r="B23430" s="34">
        <v>415</v>
      </c>
      <c r="C23430" s="34">
        <v>314</v>
      </c>
      <c r="D23430" s="34">
        <v>542</v>
      </c>
      <c r="E23430" s="34">
        <v>317</v>
      </c>
      <c r="F23430" s="34">
        <v>448</v>
      </c>
      <c r="G23430" s="34">
        <v>412</v>
      </c>
      <c r="H23430" s="34">
        <v>364</v>
      </c>
      <c r="I23430" s="34">
        <v>345</v>
      </c>
      <c r="J23430" s="34">
        <v>388</v>
      </c>
      <c r="K23430" s="34">
        <v>352</v>
      </c>
      <c r="L23430" s="34">
        <v>298</v>
      </c>
      <c r="M23430" s="34">
        <v>301</v>
      </c>
      <c r="N23430" s="34">
        <v>344</v>
      </c>
      <c r="O23430" s="34">
        <v>263</v>
      </c>
      <c r="P23430" s="34">
        <v>370</v>
      </c>
      <c r="Q23430" s="34">
        <v>404</v>
      </c>
      <c r="R23430" s="34">
        <v>411</v>
      </c>
      <c r="S23430" s="34">
        <v>421</v>
      </c>
      <c r="T23430" s="34">
        <v>450</v>
      </c>
      <c r="U23430" s="34">
        <v>316</v>
      </c>
      <c r="V23430" s="34">
        <v>493</v>
      </c>
      <c r="W23430" s="34">
        <v>386</v>
      </c>
      <c r="X23430" s="34">
        <v>480</v>
      </c>
      <c r="Y23430" s="34">
        <v>398</v>
      </c>
      <c r="Z23430" s="34">
        <v>424</v>
      </c>
      <c r="AA23430" s="34">
        <v>451</v>
      </c>
      <c r="AB23430" s="34">
        <v>471</v>
      </c>
      <c r="AC23430" s="34">
        <v>571</v>
      </c>
    </row>
    <row r="23431" spans="1:29" x14ac:dyDescent="0.2">
      <c r="A23431" s="34" t="s">
        <v>83924</v>
      </c>
      <c r="B23431" s="34">
        <v>126</v>
      </c>
      <c r="C23431" s="34">
        <v>232</v>
      </c>
      <c r="D23431" s="34">
        <v>186</v>
      </c>
      <c r="E23431" s="34">
        <v>237</v>
      </c>
      <c r="F23431" s="34">
        <v>165</v>
      </c>
      <c r="G23431" s="34">
        <v>197</v>
      </c>
      <c r="H23431" s="34">
        <v>119</v>
      </c>
      <c r="I23431" s="34">
        <v>183</v>
      </c>
      <c r="J23431" s="34">
        <v>104</v>
      </c>
      <c r="K23431" s="34">
        <v>237</v>
      </c>
      <c r="L23431" s="34">
        <v>47</v>
      </c>
      <c r="M23431" s="34">
        <v>159</v>
      </c>
      <c r="N23431" s="34">
        <v>144</v>
      </c>
      <c r="O23431" s="34">
        <v>159</v>
      </c>
      <c r="P23431" s="34">
        <v>131</v>
      </c>
      <c r="Q23431" s="34">
        <v>258</v>
      </c>
      <c r="R23431" s="34">
        <v>139</v>
      </c>
      <c r="S23431" s="34">
        <v>290</v>
      </c>
      <c r="T23431" s="34">
        <v>111</v>
      </c>
      <c r="U23431" s="34">
        <v>139</v>
      </c>
      <c r="V23431" s="34">
        <v>174</v>
      </c>
      <c r="W23431" s="34">
        <v>174</v>
      </c>
      <c r="X23431" s="34">
        <v>193</v>
      </c>
      <c r="Y23431" s="34">
        <v>130</v>
      </c>
      <c r="Z23431" s="34">
        <v>165</v>
      </c>
      <c r="AA23431" s="34">
        <v>260</v>
      </c>
      <c r="AB23431" s="34">
        <v>138</v>
      </c>
      <c r="AC23431" s="34">
        <v>314</v>
      </c>
    </row>
    <row r="23432" spans="1:29" x14ac:dyDescent="0.2">
      <c r="A23432" s="34" t="s">
        <v>83925</v>
      </c>
      <c r="B23432" s="34">
        <v>253</v>
      </c>
      <c r="C23432" s="34">
        <v>367</v>
      </c>
      <c r="D23432" s="34">
        <v>420</v>
      </c>
      <c r="E23432" s="34">
        <v>412</v>
      </c>
      <c r="F23432" s="34">
        <v>377</v>
      </c>
      <c r="G23432" s="34">
        <v>417</v>
      </c>
      <c r="H23432" s="34">
        <v>336</v>
      </c>
      <c r="I23432" s="34">
        <v>357</v>
      </c>
      <c r="J23432" s="34">
        <v>317</v>
      </c>
      <c r="K23432" s="34">
        <v>353</v>
      </c>
      <c r="L23432" s="34">
        <v>252</v>
      </c>
      <c r="M23432" s="34">
        <v>311</v>
      </c>
      <c r="N23432" s="34">
        <v>275</v>
      </c>
      <c r="O23432" s="34">
        <v>298</v>
      </c>
      <c r="P23432" s="34">
        <v>306</v>
      </c>
      <c r="Q23432" s="34">
        <v>426</v>
      </c>
      <c r="R23432" s="34">
        <v>404</v>
      </c>
      <c r="S23432" s="34">
        <v>450</v>
      </c>
      <c r="T23432" s="34">
        <v>335</v>
      </c>
      <c r="U23432" s="34">
        <v>310</v>
      </c>
      <c r="V23432" s="34">
        <v>396</v>
      </c>
      <c r="W23432" s="34">
        <v>419</v>
      </c>
      <c r="X23432" s="34">
        <v>450</v>
      </c>
      <c r="Y23432" s="34">
        <v>405</v>
      </c>
      <c r="Z23432" s="34">
        <v>372</v>
      </c>
      <c r="AA23432" s="34">
        <v>527</v>
      </c>
      <c r="AB23432" s="34">
        <v>342</v>
      </c>
      <c r="AC23432" s="34">
        <v>561</v>
      </c>
    </row>
    <row r="23433" spans="1:29" x14ac:dyDescent="0.2">
      <c r="A23433" s="34" t="s">
        <v>83926</v>
      </c>
      <c r="B23433" s="34">
        <v>244</v>
      </c>
      <c r="C23433" s="34">
        <v>311</v>
      </c>
      <c r="D23433" s="34">
        <v>428</v>
      </c>
      <c r="E23433" s="34">
        <v>334</v>
      </c>
      <c r="F23433" s="34">
        <v>351</v>
      </c>
      <c r="G23433" s="34">
        <v>342</v>
      </c>
      <c r="H23433" s="34">
        <v>331</v>
      </c>
      <c r="I23433" s="34">
        <v>289</v>
      </c>
      <c r="J23433" s="34">
        <v>292</v>
      </c>
      <c r="K23433" s="34">
        <v>325</v>
      </c>
      <c r="L23433" s="34">
        <v>159</v>
      </c>
      <c r="M23433" s="34">
        <v>292</v>
      </c>
      <c r="N23433" s="34">
        <v>243</v>
      </c>
      <c r="O23433" s="34">
        <v>298</v>
      </c>
      <c r="P23433" s="34">
        <v>269</v>
      </c>
      <c r="Q23433" s="34">
        <v>390</v>
      </c>
      <c r="R23433" s="34">
        <v>375</v>
      </c>
      <c r="S23433" s="34">
        <v>417</v>
      </c>
      <c r="T23433" s="34">
        <v>258</v>
      </c>
      <c r="U23433" s="34">
        <v>279</v>
      </c>
      <c r="V23433" s="34">
        <v>377</v>
      </c>
      <c r="W23433" s="34">
        <v>351</v>
      </c>
      <c r="X23433" s="34">
        <v>362</v>
      </c>
      <c r="Y23433" s="34">
        <v>294</v>
      </c>
      <c r="Z23433" s="34">
        <v>374</v>
      </c>
      <c r="AA23433" s="34">
        <v>458</v>
      </c>
      <c r="AB23433" s="34">
        <v>303</v>
      </c>
      <c r="AC23433" s="34">
        <v>486</v>
      </c>
    </row>
    <row r="23434" spans="1:29" x14ac:dyDescent="0.2">
      <c r="A23434" s="34" t="s">
        <v>83927</v>
      </c>
      <c r="B23434" s="34">
        <v>13</v>
      </c>
      <c r="C23434" s="34">
        <v>26</v>
      </c>
      <c r="D23434" s="34">
        <v>32</v>
      </c>
      <c r="E23434" s="34">
        <v>22</v>
      </c>
      <c r="F23434" s="34">
        <v>25</v>
      </c>
      <c r="G23434" s="34">
        <v>20</v>
      </c>
      <c r="H23434" s="34">
        <v>20</v>
      </c>
      <c r="I23434" s="34">
        <v>20</v>
      </c>
      <c r="J23434" s="34">
        <v>26</v>
      </c>
      <c r="K23434" s="34">
        <v>27</v>
      </c>
      <c r="L23434" s="34">
        <v>2</v>
      </c>
      <c r="M23434" s="34">
        <v>19</v>
      </c>
      <c r="N23434" s="34">
        <v>22</v>
      </c>
      <c r="O23434" s="34">
        <v>27</v>
      </c>
      <c r="P23434" s="34">
        <v>29</v>
      </c>
      <c r="Q23434" s="34">
        <v>20</v>
      </c>
      <c r="R23434" s="34">
        <v>24</v>
      </c>
      <c r="S23434" s="34">
        <v>31</v>
      </c>
      <c r="T23434" s="34">
        <v>8</v>
      </c>
      <c r="U23434" s="34">
        <v>20</v>
      </c>
      <c r="V23434" s="34">
        <v>27</v>
      </c>
      <c r="W23434" s="34">
        <v>16</v>
      </c>
      <c r="X23434" s="34">
        <v>15</v>
      </c>
      <c r="Y23434" s="34">
        <v>29</v>
      </c>
      <c r="Z23434" s="34">
        <v>33</v>
      </c>
      <c r="AA23434" s="34">
        <v>22</v>
      </c>
      <c r="AB23434" s="34">
        <v>9</v>
      </c>
      <c r="AC23434" s="34">
        <v>44</v>
      </c>
    </row>
    <row r="23435" spans="1:29" x14ac:dyDescent="0.2">
      <c r="A23435" s="34" t="s">
        <v>83928</v>
      </c>
      <c r="B23435" s="34">
        <v>135</v>
      </c>
      <c r="C23435" s="34">
        <v>180</v>
      </c>
      <c r="D23435" s="34">
        <v>167</v>
      </c>
      <c r="E23435" s="34">
        <v>191</v>
      </c>
      <c r="F23435" s="34">
        <v>201</v>
      </c>
      <c r="G23435" s="34">
        <v>204</v>
      </c>
      <c r="H23435" s="34">
        <v>177</v>
      </c>
      <c r="I23435" s="34">
        <v>117</v>
      </c>
      <c r="J23435" s="34">
        <v>173</v>
      </c>
      <c r="K23435" s="34">
        <v>225</v>
      </c>
      <c r="L23435" s="34">
        <v>129</v>
      </c>
      <c r="M23435" s="34">
        <v>171</v>
      </c>
      <c r="N23435" s="34">
        <v>143</v>
      </c>
      <c r="O23435" s="34">
        <v>141</v>
      </c>
      <c r="P23435" s="34">
        <v>193</v>
      </c>
      <c r="Q23435" s="34">
        <v>276</v>
      </c>
      <c r="R23435" s="34">
        <v>198</v>
      </c>
      <c r="S23435" s="34">
        <v>229</v>
      </c>
      <c r="T23435" s="34">
        <v>152</v>
      </c>
      <c r="U23435" s="34">
        <v>166</v>
      </c>
      <c r="V23435" s="34">
        <v>219</v>
      </c>
      <c r="W23435" s="34">
        <v>197</v>
      </c>
      <c r="X23435" s="34">
        <v>251</v>
      </c>
      <c r="Y23435" s="34">
        <v>178</v>
      </c>
      <c r="Z23435" s="34">
        <v>204</v>
      </c>
      <c r="AA23435" s="34">
        <v>222</v>
      </c>
      <c r="AB23435" s="34">
        <v>180</v>
      </c>
      <c r="AC23435" s="34">
        <v>294</v>
      </c>
    </row>
    <row r="23436" spans="1:29" x14ac:dyDescent="0.2">
      <c r="A23436" s="34" t="s">
        <v>83929</v>
      </c>
      <c r="B23436" s="34">
        <v>53</v>
      </c>
      <c r="C23436" s="34">
        <v>126</v>
      </c>
      <c r="D23436" s="34">
        <v>117</v>
      </c>
      <c r="E23436" s="34">
        <v>123</v>
      </c>
      <c r="F23436" s="34">
        <v>80</v>
      </c>
      <c r="G23436" s="34">
        <v>82</v>
      </c>
      <c r="H23436" s="34">
        <v>76</v>
      </c>
      <c r="I23436" s="34">
        <v>102</v>
      </c>
      <c r="J23436" s="34">
        <v>65</v>
      </c>
      <c r="K23436" s="34">
        <v>130</v>
      </c>
      <c r="L23436" s="34">
        <v>39</v>
      </c>
      <c r="M23436" s="34">
        <v>103</v>
      </c>
      <c r="N23436" s="34">
        <v>86</v>
      </c>
      <c r="O23436" s="34">
        <v>79</v>
      </c>
      <c r="P23436" s="34">
        <v>65</v>
      </c>
      <c r="Q23436" s="34">
        <v>89</v>
      </c>
      <c r="R23436" s="34">
        <v>75</v>
      </c>
      <c r="S23436" s="34">
        <v>175</v>
      </c>
      <c r="T23436" s="34">
        <v>56</v>
      </c>
      <c r="U23436" s="34">
        <v>75</v>
      </c>
      <c r="V23436" s="34">
        <v>104</v>
      </c>
      <c r="W23436" s="34">
        <v>89</v>
      </c>
      <c r="X23436" s="34">
        <v>114</v>
      </c>
      <c r="Y23436" s="34">
        <v>77</v>
      </c>
      <c r="Z23436" s="34">
        <v>105</v>
      </c>
      <c r="AA23436" s="34">
        <v>115</v>
      </c>
      <c r="AB23436" s="34">
        <v>42</v>
      </c>
      <c r="AC23436" s="34">
        <v>132</v>
      </c>
    </row>
    <row r="23437" spans="1:29" x14ac:dyDescent="0.2">
      <c r="A23437" s="34" t="s">
        <v>83930</v>
      </c>
      <c r="B23437" s="34">
        <v>158</v>
      </c>
      <c r="C23437" s="34">
        <v>254</v>
      </c>
      <c r="D23437" s="34">
        <v>235</v>
      </c>
      <c r="E23437" s="34">
        <v>261</v>
      </c>
      <c r="F23437" s="34">
        <v>192</v>
      </c>
      <c r="G23437" s="34">
        <v>222</v>
      </c>
      <c r="H23437" s="34">
        <v>195</v>
      </c>
      <c r="I23437" s="34">
        <v>211</v>
      </c>
      <c r="J23437" s="34">
        <v>147</v>
      </c>
      <c r="K23437" s="34">
        <v>265</v>
      </c>
      <c r="L23437" s="34">
        <v>95</v>
      </c>
      <c r="M23437" s="34">
        <v>168</v>
      </c>
      <c r="N23437" s="34">
        <v>170</v>
      </c>
      <c r="O23437" s="34">
        <v>197</v>
      </c>
      <c r="P23437" s="34">
        <v>136</v>
      </c>
      <c r="Q23437" s="34">
        <v>233</v>
      </c>
      <c r="R23437" s="34">
        <v>178</v>
      </c>
      <c r="S23437" s="34">
        <v>313</v>
      </c>
      <c r="T23437" s="34">
        <v>119</v>
      </c>
      <c r="U23437" s="34">
        <v>175</v>
      </c>
      <c r="V23437" s="34">
        <v>236</v>
      </c>
      <c r="W23437" s="34">
        <v>275</v>
      </c>
      <c r="X23437" s="34">
        <v>222</v>
      </c>
      <c r="Y23437" s="34">
        <v>203</v>
      </c>
      <c r="Z23437" s="34">
        <v>194</v>
      </c>
      <c r="AA23437" s="34">
        <v>331</v>
      </c>
      <c r="AB23437" s="34">
        <v>157</v>
      </c>
      <c r="AC23437" s="34">
        <v>389</v>
      </c>
    </row>
    <row r="23438" spans="1:29" x14ac:dyDescent="0.2">
      <c r="A23438" s="34" t="s">
        <v>83931</v>
      </c>
      <c r="B23438" s="34">
        <v>409</v>
      </c>
      <c r="C23438" s="34">
        <v>337</v>
      </c>
      <c r="D23438" s="34">
        <v>441</v>
      </c>
      <c r="E23438" s="34">
        <v>382</v>
      </c>
      <c r="F23438" s="34">
        <v>503</v>
      </c>
      <c r="G23438" s="34">
        <v>388</v>
      </c>
      <c r="H23438" s="34">
        <v>369</v>
      </c>
      <c r="I23438" s="34">
        <v>305</v>
      </c>
      <c r="J23438" s="34">
        <v>342</v>
      </c>
      <c r="K23438" s="34">
        <v>371</v>
      </c>
      <c r="L23438" s="34">
        <v>257</v>
      </c>
      <c r="M23438" s="34">
        <v>312</v>
      </c>
      <c r="N23438" s="34">
        <v>362</v>
      </c>
      <c r="O23438" s="34">
        <v>277</v>
      </c>
      <c r="P23438" s="34">
        <v>388</v>
      </c>
      <c r="Q23438" s="34">
        <v>441</v>
      </c>
      <c r="R23438" s="34">
        <v>485</v>
      </c>
      <c r="S23438" s="34">
        <v>431</v>
      </c>
      <c r="T23438" s="34">
        <v>363</v>
      </c>
      <c r="U23438" s="34">
        <v>319</v>
      </c>
      <c r="V23438" s="34">
        <v>501</v>
      </c>
      <c r="W23438" s="34">
        <v>377</v>
      </c>
      <c r="X23438" s="34">
        <v>493</v>
      </c>
      <c r="Y23438" s="34">
        <v>394</v>
      </c>
      <c r="Z23438" s="34">
        <v>466</v>
      </c>
      <c r="AA23438" s="34">
        <v>400</v>
      </c>
      <c r="AB23438" s="34">
        <v>434</v>
      </c>
      <c r="AC23438" s="34">
        <v>510</v>
      </c>
    </row>
    <row r="23439" spans="1:29" x14ac:dyDescent="0.2">
      <c r="A23439" s="34" t="s">
        <v>83932</v>
      </c>
      <c r="B23439" s="34">
        <v>90</v>
      </c>
      <c r="C23439" s="34">
        <v>122</v>
      </c>
      <c r="D23439" s="34">
        <v>110</v>
      </c>
      <c r="E23439" s="34">
        <v>138</v>
      </c>
      <c r="F23439" s="34">
        <v>120</v>
      </c>
      <c r="G23439" s="34">
        <v>180</v>
      </c>
      <c r="H23439" s="34">
        <v>71</v>
      </c>
      <c r="I23439" s="34">
        <v>157</v>
      </c>
      <c r="J23439" s="34">
        <v>96</v>
      </c>
      <c r="K23439" s="34">
        <v>139</v>
      </c>
      <c r="L23439" s="34">
        <v>52</v>
      </c>
      <c r="M23439" s="34">
        <v>111</v>
      </c>
      <c r="N23439" s="34">
        <v>92</v>
      </c>
      <c r="O23439" s="34">
        <v>117</v>
      </c>
      <c r="P23439" s="34">
        <v>86</v>
      </c>
      <c r="Q23439" s="34">
        <v>145</v>
      </c>
      <c r="R23439" s="34">
        <v>96</v>
      </c>
      <c r="S23439" s="34">
        <v>155</v>
      </c>
      <c r="T23439" s="34">
        <v>76</v>
      </c>
      <c r="U23439" s="34">
        <v>105</v>
      </c>
      <c r="V23439" s="34">
        <v>92</v>
      </c>
      <c r="W23439" s="34">
        <v>121</v>
      </c>
      <c r="X23439" s="34">
        <v>142</v>
      </c>
      <c r="Y23439" s="34">
        <v>106</v>
      </c>
      <c r="Z23439" s="34">
        <v>122</v>
      </c>
      <c r="AA23439" s="34">
        <v>149</v>
      </c>
      <c r="AB23439" s="34">
        <v>96</v>
      </c>
      <c r="AC23439" s="34">
        <v>195</v>
      </c>
    </row>
    <row r="23440" spans="1:29" x14ac:dyDescent="0.2">
      <c r="A23440" s="34" t="s">
        <v>83933</v>
      </c>
      <c r="B23440" s="34">
        <v>46</v>
      </c>
      <c r="C23440" s="34">
        <v>89</v>
      </c>
      <c r="D23440" s="34">
        <v>111</v>
      </c>
      <c r="E23440" s="34">
        <v>103</v>
      </c>
      <c r="F23440" s="34">
        <v>84</v>
      </c>
      <c r="G23440" s="34">
        <v>109</v>
      </c>
      <c r="H23440" s="34">
        <v>45</v>
      </c>
      <c r="I23440" s="34">
        <v>68</v>
      </c>
      <c r="J23440" s="34">
        <v>34</v>
      </c>
      <c r="K23440" s="34">
        <v>101</v>
      </c>
      <c r="L23440" s="34">
        <v>30</v>
      </c>
      <c r="M23440" s="34">
        <v>77</v>
      </c>
      <c r="N23440" s="34">
        <v>35</v>
      </c>
      <c r="O23440" s="34">
        <v>64</v>
      </c>
      <c r="P23440" s="34">
        <v>44</v>
      </c>
      <c r="Q23440" s="34">
        <v>78</v>
      </c>
      <c r="R23440" s="34">
        <v>46</v>
      </c>
      <c r="S23440" s="34">
        <v>137</v>
      </c>
      <c r="T23440" s="34">
        <v>20</v>
      </c>
      <c r="U23440" s="34">
        <v>49</v>
      </c>
      <c r="V23440" s="34">
        <v>70</v>
      </c>
      <c r="W23440" s="34">
        <v>48</v>
      </c>
      <c r="X23440" s="34">
        <v>88</v>
      </c>
      <c r="Y23440" s="34">
        <v>47</v>
      </c>
      <c r="Z23440" s="34">
        <v>80</v>
      </c>
      <c r="AA23440" s="34">
        <v>102</v>
      </c>
      <c r="AB23440" s="34">
        <v>46</v>
      </c>
      <c r="AC23440" s="34">
        <v>97</v>
      </c>
    </row>
    <row r="23441" spans="1:29" x14ac:dyDescent="0.2">
      <c r="A23441" s="34" t="s">
        <v>83934</v>
      </c>
      <c r="B23441" s="34">
        <v>481</v>
      </c>
      <c r="C23441" s="34">
        <v>354</v>
      </c>
      <c r="D23441" s="34">
        <v>546</v>
      </c>
      <c r="E23441" s="34">
        <v>411</v>
      </c>
      <c r="F23441" s="34">
        <v>515</v>
      </c>
      <c r="G23441" s="34">
        <v>368</v>
      </c>
      <c r="H23441" s="34">
        <v>411</v>
      </c>
      <c r="I23441" s="34">
        <v>375</v>
      </c>
      <c r="J23441" s="34">
        <v>396</v>
      </c>
      <c r="K23441" s="34">
        <v>356</v>
      </c>
      <c r="L23441" s="34">
        <v>352</v>
      </c>
      <c r="M23441" s="34">
        <v>361</v>
      </c>
      <c r="N23441" s="34">
        <v>446</v>
      </c>
      <c r="O23441" s="34">
        <v>324</v>
      </c>
      <c r="P23441" s="34">
        <v>412</v>
      </c>
      <c r="Q23441" s="34">
        <v>427</v>
      </c>
      <c r="R23441" s="34">
        <v>578</v>
      </c>
      <c r="S23441" s="34">
        <v>522</v>
      </c>
      <c r="T23441" s="34">
        <v>439</v>
      </c>
      <c r="U23441" s="34">
        <v>340</v>
      </c>
      <c r="V23441" s="34">
        <v>503</v>
      </c>
      <c r="W23441" s="34">
        <v>421</v>
      </c>
      <c r="X23441" s="34">
        <v>604</v>
      </c>
      <c r="Y23441" s="34">
        <v>451</v>
      </c>
      <c r="Z23441" s="34">
        <v>541</v>
      </c>
      <c r="AA23441" s="34">
        <v>496</v>
      </c>
      <c r="AB23441" s="34">
        <v>494</v>
      </c>
      <c r="AC23441" s="34">
        <v>669</v>
      </c>
    </row>
    <row r="23442" spans="1:29" x14ac:dyDescent="0.2">
      <c r="A23442" s="34" t="s">
        <v>83935</v>
      </c>
      <c r="B23442" s="34">
        <v>78</v>
      </c>
      <c r="C23442" s="34">
        <v>132</v>
      </c>
      <c r="D23442" s="34">
        <v>223</v>
      </c>
      <c r="E23442" s="34">
        <v>169</v>
      </c>
      <c r="F23442" s="34">
        <v>119</v>
      </c>
      <c r="G23442" s="34">
        <v>162</v>
      </c>
      <c r="H23442" s="34">
        <v>109</v>
      </c>
      <c r="I23442" s="34">
        <v>118</v>
      </c>
      <c r="J23442" s="34">
        <v>78</v>
      </c>
      <c r="K23442" s="34">
        <v>197</v>
      </c>
      <c r="L23442" s="34">
        <v>45</v>
      </c>
      <c r="M23442" s="34">
        <v>127</v>
      </c>
      <c r="N23442" s="34">
        <v>97</v>
      </c>
      <c r="O23442" s="34">
        <v>101</v>
      </c>
      <c r="P23442" s="34">
        <v>83</v>
      </c>
      <c r="Q23442" s="34">
        <v>121</v>
      </c>
      <c r="R23442" s="34">
        <v>95</v>
      </c>
      <c r="S23442" s="34">
        <v>205</v>
      </c>
      <c r="T23442" s="34">
        <v>76</v>
      </c>
      <c r="U23442" s="34">
        <v>86</v>
      </c>
      <c r="V23442" s="34">
        <v>134</v>
      </c>
      <c r="W23442" s="34">
        <v>104</v>
      </c>
      <c r="X23442" s="34">
        <v>173</v>
      </c>
      <c r="Y23442" s="34">
        <v>90</v>
      </c>
      <c r="Z23442" s="34">
        <v>165</v>
      </c>
      <c r="AA23442" s="34">
        <v>174</v>
      </c>
      <c r="AB23442" s="34">
        <v>83</v>
      </c>
      <c r="AC23442" s="34">
        <v>229</v>
      </c>
    </row>
    <row r="23443" spans="1:29" x14ac:dyDescent="0.2">
      <c r="A23443" s="34" t="s">
        <v>83936</v>
      </c>
      <c r="B23443" s="34">
        <v>58</v>
      </c>
      <c r="C23443" s="34">
        <v>124</v>
      </c>
      <c r="D23443" s="34">
        <v>159</v>
      </c>
      <c r="E23443" s="34">
        <v>119</v>
      </c>
      <c r="F23443" s="34">
        <v>100</v>
      </c>
      <c r="G23443" s="34">
        <v>141</v>
      </c>
      <c r="H23443" s="34">
        <v>100</v>
      </c>
      <c r="I23443" s="34">
        <v>122</v>
      </c>
      <c r="J23443" s="34">
        <v>85</v>
      </c>
      <c r="K23443" s="34">
        <v>150</v>
      </c>
      <c r="L23443" s="34">
        <v>34</v>
      </c>
      <c r="M23443" s="34">
        <v>85</v>
      </c>
      <c r="N23443" s="34">
        <v>74</v>
      </c>
      <c r="O23443" s="34">
        <v>97</v>
      </c>
      <c r="P23443" s="34">
        <v>76</v>
      </c>
      <c r="Q23443" s="34">
        <v>115</v>
      </c>
      <c r="R23443" s="34">
        <v>119</v>
      </c>
      <c r="S23443" s="34">
        <v>156</v>
      </c>
      <c r="T23443" s="34">
        <v>54</v>
      </c>
      <c r="U23443" s="34">
        <v>75</v>
      </c>
      <c r="V23443" s="34">
        <v>108</v>
      </c>
      <c r="W23443" s="34">
        <v>87</v>
      </c>
      <c r="X23443" s="34">
        <v>135</v>
      </c>
      <c r="Y23443" s="34">
        <v>80</v>
      </c>
      <c r="Z23443" s="34">
        <v>138</v>
      </c>
      <c r="AA23443" s="34">
        <v>136</v>
      </c>
      <c r="AB23443" s="34">
        <v>85</v>
      </c>
      <c r="AC23443" s="34">
        <v>182</v>
      </c>
    </row>
    <row r="23444" spans="1:29" x14ac:dyDescent="0.2">
      <c r="A23444" s="34" t="s">
        <v>83937</v>
      </c>
      <c r="B23444" s="34">
        <v>111</v>
      </c>
      <c r="C23444" s="34">
        <v>211</v>
      </c>
      <c r="D23444" s="34">
        <v>266</v>
      </c>
      <c r="E23444" s="34">
        <v>328</v>
      </c>
      <c r="F23444" s="34">
        <v>242</v>
      </c>
      <c r="G23444" s="34">
        <v>221</v>
      </c>
      <c r="H23444" s="34">
        <v>174</v>
      </c>
      <c r="I23444" s="34">
        <v>208</v>
      </c>
      <c r="J23444" s="34">
        <v>145</v>
      </c>
      <c r="K23444" s="34">
        <v>229</v>
      </c>
      <c r="L23444" s="34">
        <v>93</v>
      </c>
      <c r="M23444" s="34">
        <v>201</v>
      </c>
      <c r="N23444" s="34">
        <v>180</v>
      </c>
      <c r="O23444" s="34">
        <v>177</v>
      </c>
      <c r="P23444" s="34">
        <v>148</v>
      </c>
      <c r="Q23444" s="34">
        <v>274</v>
      </c>
      <c r="R23444" s="34">
        <v>166</v>
      </c>
      <c r="S23444" s="34">
        <v>341</v>
      </c>
      <c r="T23444" s="34">
        <v>112</v>
      </c>
      <c r="U23444" s="34">
        <v>199</v>
      </c>
      <c r="V23444" s="34">
        <v>190</v>
      </c>
      <c r="W23444" s="34">
        <v>214</v>
      </c>
      <c r="X23444" s="34">
        <v>270</v>
      </c>
      <c r="Y23444" s="34">
        <v>178</v>
      </c>
      <c r="Z23444" s="34">
        <v>257</v>
      </c>
      <c r="AA23444" s="34">
        <v>347</v>
      </c>
      <c r="AB23444" s="34">
        <v>125</v>
      </c>
      <c r="AC23444" s="34">
        <v>384</v>
      </c>
    </row>
    <row r="23445" spans="1:29" x14ac:dyDescent="0.2">
      <c r="A23445" s="34" t="s">
        <v>83938</v>
      </c>
      <c r="B23445" s="34">
        <v>156</v>
      </c>
      <c r="C23445" s="34">
        <v>257</v>
      </c>
      <c r="D23445" s="34">
        <v>262</v>
      </c>
      <c r="E23445" s="34">
        <v>344</v>
      </c>
      <c r="F23445" s="34">
        <v>278</v>
      </c>
      <c r="G23445" s="34">
        <v>351</v>
      </c>
      <c r="H23445" s="34">
        <v>249</v>
      </c>
      <c r="I23445" s="34">
        <v>268</v>
      </c>
      <c r="J23445" s="34">
        <v>182</v>
      </c>
      <c r="K23445" s="34">
        <v>269</v>
      </c>
      <c r="L23445" s="34">
        <v>126</v>
      </c>
      <c r="M23445" s="34">
        <v>229</v>
      </c>
      <c r="N23445" s="34">
        <v>203</v>
      </c>
      <c r="O23445" s="34">
        <v>226</v>
      </c>
      <c r="P23445" s="34">
        <v>185</v>
      </c>
      <c r="Q23445" s="34">
        <v>315</v>
      </c>
      <c r="R23445" s="34">
        <v>283</v>
      </c>
      <c r="S23445" s="34">
        <v>371</v>
      </c>
      <c r="T23445" s="34">
        <v>136</v>
      </c>
      <c r="U23445" s="34">
        <v>207</v>
      </c>
      <c r="V23445" s="34">
        <v>260</v>
      </c>
      <c r="W23445" s="34">
        <v>250</v>
      </c>
      <c r="X23445" s="34">
        <v>305</v>
      </c>
      <c r="Y23445" s="34">
        <v>209</v>
      </c>
      <c r="Z23445" s="34">
        <v>309</v>
      </c>
      <c r="AA23445" s="34">
        <v>397</v>
      </c>
      <c r="AB23445" s="34">
        <v>216</v>
      </c>
      <c r="AC23445" s="34">
        <v>429</v>
      </c>
    </row>
    <row r="23446" spans="1:29" x14ac:dyDescent="0.2">
      <c r="A23446" s="34" t="s">
        <v>83939</v>
      </c>
      <c r="B23446" s="34">
        <v>85</v>
      </c>
      <c r="C23446" s="34">
        <v>145</v>
      </c>
      <c r="D23446" s="34">
        <v>218</v>
      </c>
      <c r="E23446" s="34">
        <v>132</v>
      </c>
      <c r="F23446" s="34">
        <v>137</v>
      </c>
      <c r="G23446" s="34">
        <v>162</v>
      </c>
      <c r="H23446" s="34">
        <v>111</v>
      </c>
      <c r="I23446" s="34">
        <v>111</v>
      </c>
      <c r="J23446" s="34">
        <v>95</v>
      </c>
      <c r="K23446" s="34">
        <v>157</v>
      </c>
      <c r="L23446" s="34">
        <v>41</v>
      </c>
      <c r="M23446" s="34">
        <v>93</v>
      </c>
      <c r="N23446" s="34">
        <v>80</v>
      </c>
      <c r="O23446" s="34">
        <v>84</v>
      </c>
      <c r="P23446" s="34">
        <v>96</v>
      </c>
      <c r="Q23446" s="34">
        <v>138</v>
      </c>
      <c r="R23446" s="34">
        <v>103</v>
      </c>
      <c r="S23446" s="34">
        <v>162</v>
      </c>
      <c r="T23446" s="34">
        <v>52</v>
      </c>
      <c r="U23446" s="34">
        <v>76</v>
      </c>
      <c r="V23446" s="34">
        <v>133</v>
      </c>
      <c r="W23446" s="34">
        <v>118</v>
      </c>
      <c r="X23446" s="34">
        <v>129</v>
      </c>
      <c r="Y23446" s="34">
        <v>51</v>
      </c>
      <c r="Z23446" s="34">
        <v>148</v>
      </c>
      <c r="AA23446" s="34">
        <v>142</v>
      </c>
      <c r="AB23446" s="34">
        <v>81</v>
      </c>
      <c r="AC23446" s="34">
        <v>168</v>
      </c>
    </row>
    <row r="23447" spans="1:29" x14ac:dyDescent="0.2">
      <c r="A23447" s="34" t="s">
        <v>83940</v>
      </c>
      <c r="B23447" s="34">
        <v>109</v>
      </c>
      <c r="C23447" s="34">
        <v>112</v>
      </c>
      <c r="D23447" s="34">
        <v>163</v>
      </c>
      <c r="E23447" s="34">
        <v>162</v>
      </c>
      <c r="F23447" s="34">
        <v>124</v>
      </c>
      <c r="G23447" s="34">
        <v>102</v>
      </c>
      <c r="H23447" s="34">
        <v>112</v>
      </c>
      <c r="I23447" s="34">
        <v>122</v>
      </c>
      <c r="J23447" s="34">
        <v>84</v>
      </c>
      <c r="K23447" s="34">
        <v>138</v>
      </c>
      <c r="L23447" s="34">
        <v>62</v>
      </c>
      <c r="M23447" s="34">
        <v>107</v>
      </c>
      <c r="N23447" s="34">
        <v>104</v>
      </c>
      <c r="O23447" s="34">
        <v>90</v>
      </c>
      <c r="P23447" s="34">
        <v>83</v>
      </c>
      <c r="Q23447" s="34">
        <v>133</v>
      </c>
      <c r="R23447" s="34">
        <v>117</v>
      </c>
      <c r="S23447" s="34">
        <v>170</v>
      </c>
      <c r="T23447" s="34">
        <v>68</v>
      </c>
      <c r="U23447" s="34">
        <v>70</v>
      </c>
      <c r="V23447" s="34">
        <v>109</v>
      </c>
      <c r="W23447" s="34">
        <v>94</v>
      </c>
      <c r="X23447" s="34">
        <v>133</v>
      </c>
      <c r="Y23447" s="34">
        <v>93</v>
      </c>
      <c r="Z23447" s="34">
        <v>150</v>
      </c>
      <c r="AA23447" s="34">
        <v>174</v>
      </c>
      <c r="AB23447" s="34">
        <v>81</v>
      </c>
      <c r="AC23447" s="34">
        <v>184</v>
      </c>
    </row>
    <row r="23448" spans="1:29" x14ac:dyDescent="0.2">
      <c r="A23448" s="34" t="s">
        <v>83941</v>
      </c>
      <c r="B23448" s="34">
        <v>38</v>
      </c>
      <c r="C23448" s="34">
        <v>92</v>
      </c>
      <c r="D23448" s="34">
        <v>119</v>
      </c>
      <c r="E23448" s="34">
        <v>116</v>
      </c>
      <c r="F23448" s="34">
        <v>95</v>
      </c>
      <c r="G23448" s="34">
        <v>128</v>
      </c>
      <c r="H23448" s="34">
        <v>93</v>
      </c>
      <c r="I23448" s="34">
        <v>90</v>
      </c>
      <c r="J23448" s="34">
        <v>63</v>
      </c>
      <c r="K23448" s="34">
        <v>109</v>
      </c>
      <c r="L23448" s="34">
        <v>20</v>
      </c>
      <c r="M23448" s="34">
        <v>104</v>
      </c>
      <c r="N23448" s="34">
        <v>69</v>
      </c>
      <c r="O23448" s="34">
        <v>81</v>
      </c>
      <c r="P23448" s="34">
        <v>79</v>
      </c>
      <c r="Q23448" s="34">
        <v>103</v>
      </c>
      <c r="R23448" s="34">
        <v>63</v>
      </c>
      <c r="S23448" s="34">
        <v>147</v>
      </c>
      <c r="T23448" s="34">
        <v>56</v>
      </c>
      <c r="U23448" s="34">
        <v>61</v>
      </c>
      <c r="V23448" s="34">
        <v>58</v>
      </c>
      <c r="W23448" s="34">
        <v>64</v>
      </c>
      <c r="X23448" s="34">
        <v>64</v>
      </c>
      <c r="Y23448" s="34">
        <v>63</v>
      </c>
      <c r="Z23448" s="34">
        <v>112</v>
      </c>
      <c r="AA23448" s="34">
        <v>140</v>
      </c>
      <c r="AB23448" s="34">
        <v>56</v>
      </c>
      <c r="AC23448" s="34">
        <v>148</v>
      </c>
    </row>
    <row r="23449" spans="1:29" x14ac:dyDescent="0.2">
      <c r="A23449" s="34" t="s">
        <v>83942</v>
      </c>
      <c r="B23449" s="34">
        <v>126</v>
      </c>
      <c r="C23449" s="34">
        <v>143</v>
      </c>
      <c r="D23449" s="34">
        <v>186</v>
      </c>
      <c r="E23449" s="34">
        <v>176</v>
      </c>
      <c r="F23449" s="34">
        <v>185</v>
      </c>
      <c r="G23449" s="34">
        <v>134</v>
      </c>
      <c r="H23449" s="34">
        <v>182</v>
      </c>
      <c r="I23449" s="34">
        <v>154</v>
      </c>
      <c r="J23449" s="34">
        <v>107</v>
      </c>
      <c r="K23449" s="34">
        <v>189</v>
      </c>
      <c r="L23449" s="34">
        <v>110</v>
      </c>
      <c r="M23449" s="34">
        <v>123</v>
      </c>
      <c r="N23449" s="34">
        <v>146</v>
      </c>
      <c r="O23449" s="34">
        <v>135</v>
      </c>
      <c r="P23449" s="34">
        <v>147</v>
      </c>
      <c r="Q23449" s="34">
        <v>174</v>
      </c>
      <c r="R23449" s="34">
        <v>170</v>
      </c>
      <c r="S23449" s="34">
        <v>241</v>
      </c>
      <c r="T23449" s="34">
        <v>134</v>
      </c>
      <c r="U23449" s="34">
        <v>163</v>
      </c>
      <c r="V23449" s="34">
        <v>190</v>
      </c>
      <c r="W23449" s="34">
        <v>180</v>
      </c>
      <c r="X23449" s="34">
        <v>191</v>
      </c>
      <c r="Y23449" s="34">
        <v>150</v>
      </c>
      <c r="Z23449" s="34">
        <v>203</v>
      </c>
      <c r="AA23449" s="34">
        <v>202</v>
      </c>
      <c r="AB23449" s="34">
        <v>177</v>
      </c>
      <c r="AC23449" s="34">
        <v>275</v>
      </c>
    </row>
    <row r="23450" spans="1:29" x14ac:dyDescent="0.2">
      <c r="A23450" s="34" t="s">
        <v>83943</v>
      </c>
      <c r="B23450" s="34">
        <v>104</v>
      </c>
      <c r="C23450" s="34">
        <v>261</v>
      </c>
      <c r="D23450" s="34">
        <v>159</v>
      </c>
      <c r="E23450" s="34">
        <v>293</v>
      </c>
      <c r="F23450" s="34">
        <v>148</v>
      </c>
      <c r="G23450" s="34">
        <v>282</v>
      </c>
      <c r="H23450" s="34">
        <v>134</v>
      </c>
      <c r="I23450" s="34">
        <v>257</v>
      </c>
      <c r="J23450" s="34">
        <v>123</v>
      </c>
      <c r="K23450" s="34">
        <v>258</v>
      </c>
      <c r="L23450" s="34">
        <v>60</v>
      </c>
      <c r="M23450" s="34">
        <v>220</v>
      </c>
      <c r="N23450" s="34">
        <v>99</v>
      </c>
      <c r="O23450" s="34">
        <v>218</v>
      </c>
      <c r="P23450" s="34">
        <v>120</v>
      </c>
      <c r="Q23450" s="34">
        <v>238</v>
      </c>
      <c r="R23450" s="34">
        <v>140</v>
      </c>
      <c r="S23450" s="34">
        <v>265</v>
      </c>
      <c r="T23450" s="34">
        <v>132</v>
      </c>
      <c r="U23450" s="34">
        <v>198</v>
      </c>
      <c r="V23450" s="34">
        <v>174</v>
      </c>
      <c r="W23450" s="34">
        <v>245</v>
      </c>
      <c r="X23450" s="34">
        <v>158</v>
      </c>
      <c r="Y23450" s="34">
        <v>195</v>
      </c>
      <c r="Z23450" s="34">
        <v>195</v>
      </c>
      <c r="AA23450" s="34">
        <v>330</v>
      </c>
      <c r="AB23450" s="34">
        <v>148</v>
      </c>
      <c r="AC23450" s="34">
        <v>355</v>
      </c>
    </row>
    <row r="23451" spans="1:29" x14ac:dyDescent="0.2">
      <c r="A23451" s="34" t="s">
        <v>83944</v>
      </c>
      <c r="B23451" s="34">
        <v>82</v>
      </c>
      <c r="C23451" s="34">
        <v>185</v>
      </c>
      <c r="D23451" s="34">
        <v>153</v>
      </c>
      <c r="E23451" s="34">
        <v>237</v>
      </c>
      <c r="F23451" s="34">
        <v>118</v>
      </c>
      <c r="G23451" s="34">
        <v>155</v>
      </c>
      <c r="H23451" s="34">
        <v>98</v>
      </c>
      <c r="I23451" s="34">
        <v>173</v>
      </c>
      <c r="J23451" s="34">
        <v>62</v>
      </c>
      <c r="K23451" s="34">
        <v>207</v>
      </c>
      <c r="L23451" s="34">
        <v>34</v>
      </c>
      <c r="M23451" s="34">
        <v>153</v>
      </c>
      <c r="N23451" s="34">
        <v>95</v>
      </c>
      <c r="O23451" s="34">
        <v>132</v>
      </c>
      <c r="P23451" s="34">
        <v>83</v>
      </c>
      <c r="Q23451" s="34">
        <v>125</v>
      </c>
      <c r="R23451" s="34">
        <v>101</v>
      </c>
      <c r="S23451" s="34">
        <v>206</v>
      </c>
      <c r="T23451" s="34">
        <v>39</v>
      </c>
      <c r="U23451" s="34">
        <v>90</v>
      </c>
      <c r="V23451" s="34">
        <v>94</v>
      </c>
      <c r="W23451" s="34">
        <v>127</v>
      </c>
      <c r="X23451" s="34">
        <v>115</v>
      </c>
      <c r="Y23451" s="34">
        <v>78</v>
      </c>
      <c r="Z23451" s="34">
        <v>140</v>
      </c>
      <c r="AA23451" s="34">
        <v>163</v>
      </c>
      <c r="AB23451" s="34">
        <v>66</v>
      </c>
      <c r="AC23451" s="34">
        <v>243</v>
      </c>
    </row>
    <row r="23452" spans="1:29" x14ac:dyDescent="0.2">
      <c r="A23452" s="34" t="s">
        <v>83945</v>
      </c>
      <c r="B23452" s="34">
        <v>155</v>
      </c>
      <c r="C23452" s="34">
        <v>157</v>
      </c>
      <c r="D23452" s="34">
        <v>209</v>
      </c>
      <c r="E23452" s="34">
        <v>152</v>
      </c>
      <c r="F23452" s="34">
        <v>192</v>
      </c>
      <c r="G23452" s="34">
        <v>176</v>
      </c>
      <c r="H23452" s="34">
        <v>157</v>
      </c>
      <c r="I23452" s="34">
        <v>144</v>
      </c>
      <c r="J23452" s="34">
        <v>159</v>
      </c>
      <c r="K23452" s="34">
        <v>212</v>
      </c>
      <c r="L23452" s="34">
        <v>131</v>
      </c>
      <c r="M23452" s="34">
        <v>141</v>
      </c>
      <c r="N23452" s="34">
        <v>131</v>
      </c>
      <c r="O23452" s="34">
        <v>129</v>
      </c>
      <c r="P23452" s="34">
        <v>152</v>
      </c>
      <c r="Q23452" s="34">
        <v>206</v>
      </c>
      <c r="R23452" s="34">
        <v>170</v>
      </c>
      <c r="S23452" s="34">
        <v>199</v>
      </c>
      <c r="T23452" s="34">
        <v>110</v>
      </c>
      <c r="U23452" s="34">
        <v>135</v>
      </c>
      <c r="V23452" s="34">
        <v>176</v>
      </c>
      <c r="W23452" s="34">
        <v>175</v>
      </c>
      <c r="X23452" s="34">
        <v>235</v>
      </c>
      <c r="Y23452" s="34">
        <v>168</v>
      </c>
      <c r="Z23452" s="34">
        <v>204</v>
      </c>
      <c r="AA23452" s="34">
        <v>189</v>
      </c>
      <c r="AB23452" s="34">
        <v>175</v>
      </c>
      <c r="AC23452" s="34">
        <v>263</v>
      </c>
    </row>
    <row r="23453" spans="1:29" x14ac:dyDescent="0.2">
      <c r="A23453" s="34" t="s">
        <v>83946</v>
      </c>
      <c r="B23453" s="34">
        <v>97</v>
      </c>
      <c r="C23453" s="34">
        <v>242</v>
      </c>
      <c r="D23453" s="34">
        <v>217</v>
      </c>
      <c r="E23453" s="34">
        <v>262</v>
      </c>
      <c r="F23453" s="34">
        <v>192</v>
      </c>
      <c r="G23453" s="34">
        <v>178</v>
      </c>
      <c r="H23453" s="34">
        <v>155</v>
      </c>
      <c r="I23453" s="34">
        <v>161</v>
      </c>
      <c r="J23453" s="34">
        <v>122</v>
      </c>
      <c r="K23453" s="34">
        <v>214</v>
      </c>
      <c r="L23453" s="34">
        <v>78</v>
      </c>
      <c r="M23453" s="34">
        <v>168</v>
      </c>
      <c r="N23453" s="34">
        <v>138</v>
      </c>
      <c r="O23453" s="34">
        <v>167</v>
      </c>
      <c r="P23453" s="34">
        <v>112</v>
      </c>
      <c r="Q23453" s="34">
        <v>211</v>
      </c>
      <c r="R23453" s="34">
        <v>132</v>
      </c>
      <c r="S23453" s="34">
        <v>241</v>
      </c>
      <c r="T23453" s="34">
        <v>99</v>
      </c>
      <c r="U23453" s="34">
        <v>133</v>
      </c>
      <c r="V23453" s="34">
        <v>148</v>
      </c>
      <c r="W23453" s="34">
        <v>162</v>
      </c>
      <c r="X23453" s="34">
        <v>198</v>
      </c>
      <c r="Y23453" s="34">
        <v>128</v>
      </c>
      <c r="Z23453" s="34">
        <v>166</v>
      </c>
      <c r="AA23453" s="34">
        <v>228</v>
      </c>
      <c r="AB23453" s="34">
        <v>87</v>
      </c>
      <c r="AC23453" s="34">
        <v>321</v>
      </c>
    </row>
    <row r="23454" spans="1:29" x14ac:dyDescent="0.2">
      <c r="A23454" s="34" t="s">
        <v>83947</v>
      </c>
      <c r="B23454" s="34">
        <v>157</v>
      </c>
      <c r="C23454" s="34">
        <v>284</v>
      </c>
      <c r="D23454" s="34">
        <v>317</v>
      </c>
      <c r="E23454" s="34">
        <v>289</v>
      </c>
      <c r="F23454" s="34">
        <v>235</v>
      </c>
      <c r="G23454" s="34">
        <v>225</v>
      </c>
      <c r="H23454" s="34">
        <v>226</v>
      </c>
      <c r="I23454" s="34">
        <v>232</v>
      </c>
      <c r="J23454" s="34">
        <v>194</v>
      </c>
      <c r="K23454" s="34">
        <v>264</v>
      </c>
      <c r="L23454" s="34">
        <v>123</v>
      </c>
      <c r="M23454" s="34">
        <v>249</v>
      </c>
      <c r="N23454" s="34">
        <v>201</v>
      </c>
      <c r="O23454" s="34">
        <v>206</v>
      </c>
      <c r="P23454" s="34">
        <v>180</v>
      </c>
      <c r="Q23454" s="34">
        <v>319</v>
      </c>
      <c r="R23454" s="34">
        <v>270</v>
      </c>
      <c r="S23454" s="34">
        <v>305</v>
      </c>
      <c r="T23454" s="34">
        <v>167</v>
      </c>
      <c r="U23454" s="34">
        <v>157</v>
      </c>
      <c r="V23454" s="34">
        <v>278</v>
      </c>
      <c r="W23454" s="34">
        <v>229</v>
      </c>
      <c r="X23454" s="34">
        <v>287</v>
      </c>
      <c r="Y23454" s="34">
        <v>173</v>
      </c>
      <c r="Z23454" s="34">
        <v>267</v>
      </c>
      <c r="AA23454" s="34">
        <v>293</v>
      </c>
      <c r="AB23454" s="34">
        <v>208</v>
      </c>
      <c r="AC23454" s="34">
        <v>401</v>
      </c>
    </row>
    <row r="23455" spans="1:29" x14ac:dyDescent="0.2">
      <c r="A23455" s="34" t="s">
        <v>83948</v>
      </c>
      <c r="B23455" s="34">
        <v>34</v>
      </c>
      <c r="C23455" s="34">
        <v>39</v>
      </c>
      <c r="D23455" s="34">
        <v>49</v>
      </c>
      <c r="E23455" s="34">
        <v>65</v>
      </c>
      <c r="F23455" s="34">
        <v>40</v>
      </c>
      <c r="G23455" s="34">
        <v>65</v>
      </c>
      <c r="H23455" s="34">
        <v>19</v>
      </c>
      <c r="I23455" s="34">
        <v>35</v>
      </c>
      <c r="J23455" s="34">
        <v>20</v>
      </c>
      <c r="K23455" s="34">
        <v>46</v>
      </c>
      <c r="L23455" s="34">
        <v>19</v>
      </c>
      <c r="M23455" s="34">
        <v>31</v>
      </c>
      <c r="N23455" s="34">
        <v>20</v>
      </c>
      <c r="O23455" s="34">
        <v>24</v>
      </c>
      <c r="P23455" s="34">
        <v>41</v>
      </c>
      <c r="Q23455" s="34">
        <v>29</v>
      </c>
      <c r="R23455" s="34">
        <v>40</v>
      </c>
      <c r="S23455" s="34">
        <v>68</v>
      </c>
      <c r="T23455" s="34">
        <v>19</v>
      </c>
      <c r="U23455" s="34">
        <v>37</v>
      </c>
      <c r="V23455" s="34">
        <v>30</v>
      </c>
      <c r="W23455" s="34">
        <v>34</v>
      </c>
      <c r="X23455" s="34">
        <v>46</v>
      </c>
      <c r="Y23455" s="34">
        <v>23</v>
      </c>
      <c r="Z23455" s="34">
        <v>21</v>
      </c>
      <c r="AA23455" s="34">
        <v>25</v>
      </c>
      <c r="AB23455" s="34">
        <v>19</v>
      </c>
      <c r="AC23455" s="34">
        <v>60</v>
      </c>
    </row>
    <row r="23456" spans="1:29" x14ac:dyDescent="0.2">
      <c r="A23456" s="34" t="s">
        <v>83949</v>
      </c>
      <c r="B23456" s="34">
        <v>103</v>
      </c>
      <c r="C23456" s="34">
        <v>123</v>
      </c>
      <c r="D23456" s="34">
        <v>161</v>
      </c>
      <c r="E23456" s="34">
        <v>154</v>
      </c>
      <c r="F23456" s="34">
        <v>137</v>
      </c>
      <c r="G23456" s="34">
        <v>108</v>
      </c>
      <c r="H23456" s="34">
        <v>142</v>
      </c>
      <c r="I23456" s="34">
        <v>118</v>
      </c>
      <c r="J23456" s="34">
        <v>93</v>
      </c>
      <c r="K23456" s="34">
        <v>162</v>
      </c>
      <c r="L23456" s="34">
        <v>90</v>
      </c>
      <c r="M23456" s="34">
        <v>146</v>
      </c>
      <c r="N23456" s="34">
        <v>104</v>
      </c>
      <c r="O23456" s="34">
        <v>88</v>
      </c>
      <c r="P23456" s="34">
        <v>124</v>
      </c>
      <c r="Q23456" s="34">
        <v>130</v>
      </c>
      <c r="R23456" s="34">
        <v>155</v>
      </c>
      <c r="S23456" s="34">
        <v>187</v>
      </c>
      <c r="T23456" s="34">
        <v>113</v>
      </c>
      <c r="U23456" s="34">
        <v>115</v>
      </c>
      <c r="V23456" s="34">
        <v>171</v>
      </c>
      <c r="W23456" s="34">
        <v>139</v>
      </c>
      <c r="X23456" s="34">
        <v>153</v>
      </c>
      <c r="Y23456" s="34">
        <v>106</v>
      </c>
      <c r="Z23456" s="34">
        <v>144</v>
      </c>
      <c r="AA23456" s="34">
        <v>163</v>
      </c>
      <c r="AB23456" s="34">
        <v>138</v>
      </c>
      <c r="AC23456" s="34">
        <v>265</v>
      </c>
    </row>
    <row r="23457" spans="1:29" x14ac:dyDescent="0.2">
      <c r="A23457" s="34" t="s">
        <v>83950</v>
      </c>
      <c r="B23457" s="34">
        <v>72</v>
      </c>
      <c r="C23457" s="34">
        <v>153</v>
      </c>
      <c r="D23457" s="34">
        <v>148</v>
      </c>
      <c r="E23457" s="34">
        <v>180</v>
      </c>
      <c r="F23457" s="34">
        <v>143</v>
      </c>
      <c r="G23457" s="34">
        <v>170</v>
      </c>
      <c r="H23457" s="34">
        <v>151</v>
      </c>
      <c r="I23457" s="34">
        <v>170</v>
      </c>
      <c r="J23457" s="34">
        <v>125</v>
      </c>
      <c r="K23457" s="34">
        <v>175</v>
      </c>
      <c r="L23457" s="34">
        <v>77</v>
      </c>
      <c r="M23457" s="34">
        <v>133</v>
      </c>
      <c r="N23457" s="34">
        <v>114</v>
      </c>
      <c r="O23457" s="34">
        <v>148</v>
      </c>
      <c r="P23457" s="34">
        <v>123</v>
      </c>
      <c r="Q23457" s="34">
        <v>250</v>
      </c>
      <c r="R23457" s="34">
        <v>145</v>
      </c>
      <c r="S23457" s="34">
        <v>197</v>
      </c>
      <c r="T23457" s="34">
        <v>120</v>
      </c>
      <c r="U23457" s="34">
        <v>155</v>
      </c>
      <c r="V23457" s="34">
        <v>161</v>
      </c>
      <c r="W23457" s="34">
        <v>185</v>
      </c>
      <c r="X23457" s="34">
        <v>161</v>
      </c>
      <c r="Y23457" s="34">
        <v>158</v>
      </c>
      <c r="Z23457" s="34">
        <v>142</v>
      </c>
      <c r="AA23457" s="34">
        <v>194</v>
      </c>
      <c r="AB23457" s="34">
        <v>117</v>
      </c>
      <c r="AC23457" s="34">
        <v>343</v>
      </c>
    </row>
    <row r="23458" spans="1:29" x14ac:dyDescent="0.2">
      <c r="A23458" s="34" t="s">
        <v>83951</v>
      </c>
      <c r="B23458" s="34">
        <v>99</v>
      </c>
      <c r="C23458" s="34">
        <v>97</v>
      </c>
      <c r="D23458" s="34">
        <v>145</v>
      </c>
      <c r="E23458" s="34">
        <v>131</v>
      </c>
      <c r="F23458" s="34">
        <v>95</v>
      </c>
      <c r="G23458" s="34">
        <v>143</v>
      </c>
      <c r="H23458" s="34">
        <v>61</v>
      </c>
      <c r="I23458" s="34">
        <v>85</v>
      </c>
      <c r="J23458" s="34">
        <v>77</v>
      </c>
      <c r="K23458" s="34">
        <v>119</v>
      </c>
      <c r="L23458" s="34">
        <v>37</v>
      </c>
      <c r="M23458" s="34">
        <v>77</v>
      </c>
      <c r="N23458" s="34">
        <v>78</v>
      </c>
      <c r="O23458" s="34">
        <v>101</v>
      </c>
      <c r="P23458" s="34">
        <v>95</v>
      </c>
      <c r="Q23458" s="34">
        <v>89</v>
      </c>
      <c r="R23458" s="34">
        <v>90</v>
      </c>
      <c r="S23458" s="34">
        <v>141</v>
      </c>
      <c r="T23458" s="34">
        <v>38</v>
      </c>
      <c r="U23458" s="34">
        <v>49</v>
      </c>
      <c r="V23458" s="34">
        <v>99</v>
      </c>
      <c r="W23458" s="34">
        <v>87</v>
      </c>
      <c r="X23458" s="34">
        <v>134</v>
      </c>
      <c r="Y23458" s="34">
        <v>47</v>
      </c>
      <c r="Z23458" s="34">
        <v>115</v>
      </c>
      <c r="AA23458" s="34">
        <v>104</v>
      </c>
      <c r="AB23458" s="34">
        <v>73</v>
      </c>
      <c r="AC23458" s="34">
        <v>144</v>
      </c>
    </row>
    <row r="23459" spans="1:29" x14ac:dyDescent="0.2">
      <c r="A23459" s="34" t="s">
        <v>83952</v>
      </c>
      <c r="B23459" s="34">
        <v>179</v>
      </c>
      <c r="C23459" s="34">
        <v>302</v>
      </c>
      <c r="D23459" s="34">
        <v>362</v>
      </c>
      <c r="E23459" s="34">
        <v>336</v>
      </c>
      <c r="F23459" s="34">
        <v>339</v>
      </c>
      <c r="G23459" s="34">
        <v>284</v>
      </c>
      <c r="H23459" s="34">
        <v>295</v>
      </c>
      <c r="I23459" s="34">
        <v>252</v>
      </c>
      <c r="J23459" s="34">
        <v>265</v>
      </c>
      <c r="K23459" s="34">
        <v>354</v>
      </c>
      <c r="L23459" s="34">
        <v>177</v>
      </c>
      <c r="M23459" s="34">
        <v>245</v>
      </c>
      <c r="N23459" s="34">
        <v>239</v>
      </c>
      <c r="O23459" s="34">
        <v>246</v>
      </c>
      <c r="P23459" s="34">
        <v>266</v>
      </c>
      <c r="Q23459" s="34">
        <v>343</v>
      </c>
      <c r="R23459" s="34">
        <v>391</v>
      </c>
      <c r="S23459" s="34">
        <v>476</v>
      </c>
      <c r="T23459" s="34">
        <v>216</v>
      </c>
      <c r="U23459" s="34">
        <v>310</v>
      </c>
      <c r="V23459" s="34">
        <v>358</v>
      </c>
      <c r="W23459" s="34">
        <v>319</v>
      </c>
      <c r="X23459" s="34">
        <v>356</v>
      </c>
      <c r="Y23459" s="34">
        <v>289</v>
      </c>
      <c r="Z23459" s="34">
        <v>378</v>
      </c>
      <c r="AA23459" s="34">
        <v>420</v>
      </c>
      <c r="AB23459" s="34">
        <v>270</v>
      </c>
      <c r="AC23459" s="34">
        <v>589</v>
      </c>
    </row>
    <row r="23460" spans="1:29" x14ac:dyDescent="0.2">
      <c r="A23460" s="34" t="s">
        <v>83953</v>
      </c>
      <c r="B23460" s="34">
        <v>63</v>
      </c>
      <c r="C23460" s="34">
        <v>96</v>
      </c>
      <c r="D23460" s="34">
        <v>104</v>
      </c>
      <c r="E23460" s="34">
        <v>69</v>
      </c>
      <c r="F23460" s="34">
        <v>98</v>
      </c>
      <c r="G23460" s="34">
        <v>131</v>
      </c>
      <c r="H23460" s="34">
        <v>96</v>
      </c>
      <c r="I23460" s="34">
        <v>94</v>
      </c>
      <c r="J23460" s="34">
        <v>66</v>
      </c>
      <c r="K23460" s="34">
        <v>77</v>
      </c>
      <c r="L23460" s="34">
        <v>39</v>
      </c>
      <c r="M23460" s="34">
        <v>68</v>
      </c>
      <c r="N23460" s="34">
        <v>55</v>
      </c>
      <c r="O23460" s="34">
        <v>57</v>
      </c>
      <c r="P23460" s="34">
        <v>58</v>
      </c>
      <c r="Q23460" s="34">
        <v>68</v>
      </c>
      <c r="R23460" s="34">
        <v>77</v>
      </c>
      <c r="S23460" s="34">
        <v>103</v>
      </c>
      <c r="T23460" s="34">
        <v>49</v>
      </c>
      <c r="U23460" s="34">
        <v>73</v>
      </c>
      <c r="V23460" s="34">
        <v>110</v>
      </c>
      <c r="W23460" s="34">
        <v>81</v>
      </c>
      <c r="X23460" s="34">
        <v>110</v>
      </c>
      <c r="Y23460" s="34">
        <v>54</v>
      </c>
      <c r="Z23460" s="34">
        <v>88</v>
      </c>
      <c r="AA23460" s="34">
        <v>88</v>
      </c>
      <c r="AB23460" s="34">
        <v>60</v>
      </c>
      <c r="AC23460" s="34">
        <v>107</v>
      </c>
    </row>
    <row r="23461" spans="1:29" x14ac:dyDescent="0.2">
      <c r="A23461" s="34" t="s">
        <v>83954</v>
      </c>
      <c r="B23461" s="34">
        <v>189</v>
      </c>
      <c r="C23461" s="34">
        <v>258</v>
      </c>
      <c r="D23461" s="34">
        <v>419</v>
      </c>
      <c r="E23461" s="34">
        <v>341</v>
      </c>
      <c r="F23461" s="34">
        <v>325</v>
      </c>
      <c r="G23461" s="34">
        <v>273</v>
      </c>
      <c r="H23461" s="34">
        <v>278</v>
      </c>
      <c r="I23461" s="34">
        <v>335</v>
      </c>
      <c r="J23461" s="34">
        <v>215</v>
      </c>
      <c r="K23461" s="34">
        <v>418</v>
      </c>
      <c r="L23461" s="34">
        <v>141</v>
      </c>
      <c r="M23461" s="34">
        <v>271</v>
      </c>
      <c r="N23461" s="34">
        <v>222</v>
      </c>
      <c r="O23461" s="34">
        <v>240</v>
      </c>
      <c r="P23461" s="34">
        <v>299</v>
      </c>
      <c r="Q23461" s="34">
        <v>353</v>
      </c>
      <c r="R23461" s="34">
        <v>290</v>
      </c>
      <c r="S23461" s="34">
        <v>371</v>
      </c>
      <c r="T23461" s="34">
        <v>260</v>
      </c>
      <c r="U23461" s="34">
        <v>240</v>
      </c>
      <c r="V23461" s="34">
        <v>347</v>
      </c>
      <c r="W23461" s="34">
        <v>247</v>
      </c>
      <c r="X23461" s="34">
        <v>406</v>
      </c>
      <c r="Y23461" s="34">
        <v>247</v>
      </c>
      <c r="Z23461" s="34">
        <v>380</v>
      </c>
      <c r="AA23461" s="34">
        <v>363</v>
      </c>
      <c r="AB23461" s="34">
        <v>247</v>
      </c>
      <c r="AC23461" s="34">
        <v>499</v>
      </c>
    </row>
    <row r="23462" spans="1:29" x14ac:dyDescent="0.2">
      <c r="A23462" s="34" t="s">
        <v>83955</v>
      </c>
      <c r="B23462" s="34">
        <v>249</v>
      </c>
      <c r="C23462" s="34">
        <v>296</v>
      </c>
      <c r="D23462" s="34">
        <v>311</v>
      </c>
      <c r="E23462" s="34">
        <v>324</v>
      </c>
      <c r="F23462" s="34">
        <v>278</v>
      </c>
      <c r="G23462" s="34">
        <v>354</v>
      </c>
      <c r="H23462" s="34">
        <v>250</v>
      </c>
      <c r="I23462" s="34">
        <v>268</v>
      </c>
      <c r="J23462" s="34">
        <v>209</v>
      </c>
      <c r="K23462" s="34">
        <v>335</v>
      </c>
      <c r="L23462" s="34">
        <v>146</v>
      </c>
      <c r="M23462" s="34">
        <v>215</v>
      </c>
      <c r="N23462" s="34">
        <v>219</v>
      </c>
      <c r="O23462" s="34">
        <v>221</v>
      </c>
      <c r="P23462" s="34">
        <v>194</v>
      </c>
      <c r="Q23462" s="34">
        <v>319</v>
      </c>
      <c r="R23462" s="34">
        <v>261</v>
      </c>
      <c r="S23462" s="34">
        <v>321</v>
      </c>
      <c r="T23462" s="34">
        <v>219</v>
      </c>
      <c r="U23462" s="34">
        <v>280</v>
      </c>
      <c r="V23462" s="34">
        <v>303</v>
      </c>
      <c r="W23462" s="34">
        <v>351</v>
      </c>
      <c r="X23462" s="34">
        <v>303</v>
      </c>
      <c r="Y23462" s="34">
        <v>256</v>
      </c>
      <c r="Z23462" s="34">
        <v>249</v>
      </c>
      <c r="AA23462" s="34">
        <v>346</v>
      </c>
      <c r="AB23462" s="34">
        <v>281</v>
      </c>
      <c r="AC23462" s="34">
        <v>476</v>
      </c>
    </row>
    <row r="23463" spans="1:29" x14ac:dyDescent="0.2">
      <c r="A23463" s="34" t="s">
        <v>83956</v>
      </c>
      <c r="B23463" s="34">
        <v>65</v>
      </c>
      <c r="C23463" s="34">
        <v>104</v>
      </c>
      <c r="D23463" s="34">
        <v>95</v>
      </c>
      <c r="E23463" s="34">
        <v>143</v>
      </c>
      <c r="F23463" s="34">
        <v>106</v>
      </c>
      <c r="G23463" s="34">
        <v>141</v>
      </c>
      <c r="H23463" s="34">
        <v>88</v>
      </c>
      <c r="I23463" s="34">
        <v>126</v>
      </c>
      <c r="J23463" s="34">
        <v>69</v>
      </c>
      <c r="K23463" s="34">
        <v>125</v>
      </c>
      <c r="L23463" s="34">
        <v>44</v>
      </c>
      <c r="M23463" s="34">
        <v>85</v>
      </c>
      <c r="N23463" s="34">
        <v>93</v>
      </c>
      <c r="O23463" s="34">
        <v>90</v>
      </c>
      <c r="P23463" s="34">
        <v>61</v>
      </c>
      <c r="Q23463" s="34">
        <v>132</v>
      </c>
      <c r="R23463" s="34">
        <v>93</v>
      </c>
      <c r="S23463" s="34">
        <v>151</v>
      </c>
      <c r="T23463" s="34">
        <v>70</v>
      </c>
      <c r="U23463" s="34">
        <v>97</v>
      </c>
      <c r="V23463" s="34">
        <v>84</v>
      </c>
      <c r="W23463" s="34">
        <v>121</v>
      </c>
      <c r="X23463" s="34">
        <v>114</v>
      </c>
      <c r="Y23463" s="34">
        <v>83</v>
      </c>
      <c r="Z23463" s="34">
        <v>95</v>
      </c>
      <c r="AA23463" s="34">
        <v>136</v>
      </c>
      <c r="AB23463" s="34">
        <v>83</v>
      </c>
      <c r="AC23463" s="34">
        <v>189</v>
      </c>
    </row>
    <row r="23464" spans="1:29" x14ac:dyDescent="0.2">
      <c r="A23464" s="34" t="s">
        <v>83957</v>
      </c>
      <c r="B23464" s="34">
        <v>101</v>
      </c>
      <c r="C23464" s="34">
        <v>100</v>
      </c>
      <c r="D23464" s="34">
        <v>113</v>
      </c>
      <c r="E23464" s="34">
        <v>138</v>
      </c>
      <c r="F23464" s="34">
        <v>129</v>
      </c>
      <c r="G23464" s="34">
        <v>61</v>
      </c>
      <c r="H23464" s="34">
        <v>100</v>
      </c>
      <c r="I23464" s="34">
        <v>90</v>
      </c>
      <c r="J23464" s="34">
        <v>53</v>
      </c>
      <c r="K23464" s="34">
        <v>119</v>
      </c>
      <c r="L23464" s="34">
        <v>57</v>
      </c>
      <c r="M23464" s="34">
        <v>106</v>
      </c>
      <c r="N23464" s="34">
        <v>110</v>
      </c>
      <c r="O23464" s="34">
        <v>74</v>
      </c>
      <c r="P23464" s="34">
        <v>94</v>
      </c>
      <c r="Q23464" s="34">
        <v>99</v>
      </c>
      <c r="R23464" s="34">
        <v>102</v>
      </c>
      <c r="S23464" s="34">
        <v>119</v>
      </c>
      <c r="T23464" s="34">
        <v>78</v>
      </c>
      <c r="U23464" s="34">
        <v>96</v>
      </c>
      <c r="V23464" s="34">
        <v>98</v>
      </c>
      <c r="W23464" s="34">
        <v>91</v>
      </c>
      <c r="X23464" s="34">
        <v>140</v>
      </c>
      <c r="Y23464" s="34">
        <v>76</v>
      </c>
      <c r="Z23464" s="34">
        <v>118</v>
      </c>
      <c r="AA23464" s="34">
        <v>118</v>
      </c>
      <c r="AB23464" s="34">
        <v>97</v>
      </c>
      <c r="AC23464" s="34">
        <v>170</v>
      </c>
    </row>
    <row r="23465" spans="1:29" x14ac:dyDescent="0.2">
      <c r="A23465" s="34" t="s">
        <v>83958</v>
      </c>
      <c r="B23465" s="34">
        <v>192</v>
      </c>
      <c r="C23465" s="34">
        <v>186</v>
      </c>
      <c r="D23465" s="34">
        <v>244</v>
      </c>
      <c r="E23465" s="34">
        <v>236</v>
      </c>
      <c r="F23465" s="34">
        <v>250</v>
      </c>
      <c r="G23465" s="34">
        <v>216</v>
      </c>
      <c r="H23465" s="34">
        <v>203</v>
      </c>
      <c r="I23465" s="34">
        <v>141</v>
      </c>
      <c r="J23465" s="34">
        <v>173</v>
      </c>
      <c r="K23465" s="34">
        <v>207</v>
      </c>
      <c r="L23465" s="34">
        <v>150</v>
      </c>
      <c r="M23465" s="34">
        <v>139</v>
      </c>
      <c r="N23465" s="34">
        <v>190</v>
      </c>
      <c r="O23465" s="34">
        <v>170</v>
      </c>
      <c r="P23465" s="34">
        <v>171</v>
      </c>
      <c r="Q23465" s="34">
        <v>221</v>
      </c>
      <c r="R23465" s="34">
        <v>242</v>
      </c>
      <c r="S23465" s="34">
        <v>290</v>
      </c>
      <c r="T23465" s="34">
        <v>221</v>
      </c>
      <c r="U23465" s="34">
        <v>191</v>
      </c>
      <c r="V23465" s="34">
        <v>237</v>
      </c>
      <c r="W23465" s="34">
        <v>203</v>
      </c>
      <c r="X23465" s="34">
        <v>199</v>
      </c>
      <c r="Y23465" s="34">
        <v>219</v>
      </c>
      <c r="Z23465" s="34">
        <v>215</v>
      </c>
      <c r="AA23465" s="34">
        <v>233</v>
      </c>
      <c r="AB23465" s="34">
        <v>184</v>
      </c>
      <c r="AC23465" s="34">
        <v>317</v>
      </c>
    </row>
    <row r="23466" spans="1:29" x14ac:dyDescent="0.2">
      <c r="A23466" s="34" t="s">
        <v>83959</v>
      </c>
      <c r="B23466" s="34">
        <v>75</v>
      </c>
      <c r="C23466" s="34">
        <v>68</v>
      </c>
      <c r="D23466" s="34">
        <v>105</v>
      </c>
      <c r="E23466" s="34">
        <v>112</v>
      </c>
      <c r="F23466" s="34">
        <v>79</v>
      </c>
      <c r="G23466" s="34">
        <v>111</v>
      </c>
      <c r="H23466" s="34">
        <v>72</v>
      </c>
      <c r="I23466" s="34">
        <v>88</v>
      </c>
      <c r="J23466" s="34">
        <v>81</v>
      </c>
      <c r="K23466" s="34">
        <v>91</v>
      </c>
      <c r="L23466" s="34">
        <v>51</v>
      </c>
      <c r="M23466" s="34">
        <v>55</v>
      </c>
      <c r="N23466" s="34">
        <v>70</v>
      </c>
      <c r="O23466" s="34">
        <v>68</v>
      </c>
      <c r="P23466" s="34">
        <v>89</v>
      </c>
      <c r="Q23466" s="34">
        <v>84</v>
      </c>
      <c r="R23466" s="34">
        <v>71</v>
      </c>
      <c r="S23466" s="34">
        <v>103</v>
      </c>
      <c r="T23466" s="34">
        <v>72</v>
      </c>
      <c r="U23466" s="34">
        <v>82</v>
      </c>
      <c r="V23466" s="34">
        <v>90</v>
      </c>
      <c r="W23466" s="34">
        <v>60</v>
      </c>
      <c r="X23466" s="34">
        <v>110</v>
      </c>
      <c r="Y23466" s="34">
        <v>76</v>
      </c>
      <c r="Z23466" s="34">
        <v>92</v>
      </c>
      <c r="AA23466" s="34">
        <v>90</v>
      </c>
      <c r="AB23466" s="34">
        <v>67</v>
      </c>
      <c r="AC23466" s="34">
        <v>105</v>
      </c>
    </row>
    <row r="23467" spans="1:29" x14ac:dyDescent="0.2">
      <c r="A23467" s="34" t="s">
        <v>83960</v>
      </c>
      <c r="B23467" s="34">
        <v>81</v>
      </c>
      <c r="C23467" s="34">
        <v>89</v>
      </c>
      <c r="D23467" s="34">
        <v>96</v>
      </c>
      <c r="E23467" s="34">
        <v>94</v>
      </c>
      <c r="F23467" s="34">
        <v>52</v>
      </c>
      <c r="G23467" s="34">
        <v>61</v>
      </c>
      <c r="H23467" s="34">
        <v>56</v>
      </c>
      <c r="I23467" s="34">
        <v>77</v>
      </c>
      <c r="J23467" s="34">
        <v>60</v>
      </c>
      <c r="K23467" s="34">
        <v>76</v>
      </c>
      <c r="L23467" s="34">
        <v>39</v>
      </c>
      <c r="M23467" s="34">
        <v>65</v>
      </c>
      <c r="N23467" s="34">
        <v>56</v>
      </c>
      <c r="O23467" s="34">
        <v>57</v>
      </c>
      <c r="P23467" s="34">
        <v>67</v>
      </c>
      <c r="Q23467" s="34">
        <v>88</v>
      </c>
      <c r="R23467" s="34">
        <v>78</v>
      </c>
      <c r="S23467" s="34">
        <v>75</v>
      </c>
      <c r="T23467" s="34">
        <v>49</v>
      </c>
      <c r="U23467" s="34">
        <v>58</v>
      </c>
      <c r="V23467" s="34">
        <v>77</v>
      </c>
      <c r="W23467" s="34">
        <v>77</v>
      </c>
      <c r="X23467" s="34">
        <v>82</v>
      </c>
      <c r="Y23467" s="34">
        <v>61</v>
      </c>
      <c r="Z23467" s="34">
        <v>88</v>
      </c>
      <c r="AA23467" s="34">
        <v>110</v>
      </c>
      <c r="AB23467" s="34">
        <v>52</v>
      </c>
      <c r="AC23467" s="34">
        <v>104</v>
      </c>
    </row>
    <row r="23468" spans="1:29" x14ac:dyDescent="0.2">
      <c r="A23468" s="34" t="s">
        <v>83961</v>
      </c>
      <c r="B23468" s="34">
        <v>130</v>
      </c>
      <c r="C23468" s="34">
        <v>166</v>
      </c>
      <c r="D23468" s="34">
        <v>215</v>
      </c>
      <c r="E23468" s="34">
        <v>210</v>
      </c>
      <c r="F23468" s="34">
        <v>210</v>
      </c>
      <c r="G23468" s="34">
        <v>222</v>
      </c>
      <c r="H23468" s="34">
        <v>174</v>
      </c>
      <c r="I23468" s="34">
        <v>175</v>
      </c>
      <c r="J23468" s="34">
        <v>179</v>
      </c>
      <c r="K23468" s="34">
        <v>183</v>
      </c>
      <c r="L23468" s="34">
        <v>100</v>
      </c>
      <c r="M23468" s="34">
        <v>168</v>
      </c>
      <c r="N23468" s="34">
        <v>154</v>
      </c>
      <c r="O23468" s="34">
        <v>160</v>
      </c>
      <c r="P23468" s="34">
        <v>191</v>
      </c>
      <c r="Q23468" s="34">
        <v>207</v>
      </c>
      <c r="R23468" s="34">
        <v>235</v>
      </c>
      <c r="S23468" s="34">
        <v>246</v>
      </c>
      <c r="T23468" s="34">
        <v>148</v>
      </c>
      <c r="U23468" s="34">
        <v>198</v>
      </c>
      <c r="V23468" s="34">
        <v>201</v>
      </c>
      <c r="W23468" s="34">
        <v>232</v>
      </c>
      <c r="X23468" s="34">
        <v>210</v>
      </c>
      <c r="Y23468" s="34">
        <v>153</v>
      </c>
      <c r="Z23468" s="34">
        <v>214</v>
      </c>
      <c r="AA23468" s="34">
        <v>255</v>
      </c>
      <c r="AB23468" s="34">
        <v>181</v>
      </c>
      <c r="AC23468" s="34">
        <v>331</v>
      </c>
    </row>
    <row r="23469" spans="1:29" x14ac:dyDescent="0.2">
      <c r="A23469" s="34" t="s">
        <v>83962</v>
      </c>
      <c r="B23469" s="34">
        <v>311</v>
      </c>
      <c r="C23469" s="34">
        <v>341</v>
      </c>
      <c r="D23469" s="34">
        <v>458</v>
      </c>
      <c r="E23469" s="34">
        <v>393</v>
      </c>
      <c r="F23469" s="34">
        <v>386</v>
      </c>
      <c r="G23469" s="34">
        <v>374</v>
      </c>
      <c r="H23469" s="34">
        <v>403</v>
      </c>
      <c r="I23469" s="34">
        <v>360</v>
      </c>
      <c r="J23469" s="34">
        <v>307</v>
      </c>
      <c r="K23469" s="34">
        <v>410</v>
      </c>
      <c r="L23469" s="34">
        <v>262</v>
      </c>
      <c r="M23469" s="34">
        <v>281</v>
      </c>
      <c r="N23469" s="34">
        <v>338</v>
      </c>
      <c r="O23469" s="34">
        <v>319</v>
      </c>
      <c r="P23469" s="34">
        <v>336</v>
      </c>
      <c r="Q23469" s="34">
        <v>463</v>
      </c>
      <c r="R23469" s="34">
        <v>444</v>
      </c>
      <c r="S23469" s="34">
        <v>445</v>
      </c>
      <c r="T23469" s="34">
        <v>320</v>
      </c>
      <c r="U23469" s="34">
        <v>345</v>
      </c>
      <c r="V23469" s="34">
        <v>420</v>
      </c>
      <c r="W23469" s="34">
        <v>383</v>
      </c>
      <c r="X23469" s="34">
        <v>465</v>
      </c>
      <c r="Y23469" s="34">
        <v>374</v>
      </c>
      <c r="Z23469" s="34">
        <v>441</v>
      </c>
      <c r="AA23469" s="34">
        <v>554</v>
      </c>
      <c r="AB23469" s="34">
        <v>380</v>
      </c>
      <c r="AC23469" s="34">
        <v>564</v>
      </c>
    </row>
    <row r="23470" spans="1:29" x14ac:dyDescent="0.2">
      <c r="A23470" s="34" t="s">
        <v>83963</v>
      </c>
      <c r="B23470" s="34">
        <v>108</v>
      </c>
      <c r="C23470" s="34">
        <v>186</v>
      </c>
      <c r="D23470" s="34">
        <v>235</v>
      </c>
      <c r="E23470" s="34">
        <v>209</v>
      </c>
      <c r="F23470" s="34">
        <v>227</v>
      </c>
      <c r="G23470" s="34">
        <v>220</v>
      </c>
      <c r="H23470" s="34">
        <v>231</v>
      </c>
      <c r="I23470" s="34">
        <v>199</v>
      </c>
      <c r="J23470" s="34">
        <v>147</v>
      </c>
      <c r="K23470" s="34">
        <v>215</v>
      </c>
      <c r="L23470" s="34">
        <v>137</v>
      </c>
      <c r="M23470" s="34">
        <v>222</v>
      </c>
      <c r="N23470" s="34">
        <v>173</v>
      </c>
      <c r="O23470" s="34">
        <v>155</v>
      </c>
      <c r="P23470" s="34">
        <v>183</v>
      </c>
      <c r="Q23470" s="34">
        <v>237</v>
      </c>
      <c r="R23470" s="34">
        <v>222</v>
      </c>
      <c r="S23470" s="34">
        <v>303</v>
      </c>
      <c r="T23470" s="34">
        <v>177</v>
      </c>
      <c r="U23470" s="34">
        <v>180</v>
      </c>
      <c r="V23470" s="34">
        <v>247</v>
      </c>
      <c r="W23470" s="34">
        <v>214</v>
      </c>
      <c r="X23470" s="34">
        <v>253</v>
      </c>
      <c r="Y23470" s="34">
        <v>183</v>
      </c>
      <c r="Z23470" s="34">
        <v>208</v>
      </c>
      <c r="AA23470" s="34">
        <v>253</v>
      </c>
      <c r="AB23470" s="34">
        <v>183</v>
      </c>
      <c r="AC23470" s="34">
        <v>347</v>
      </c>
    </row>
    <row r="23471" spans="1:29" x14ac:dyDescent="0.2">
      <c r="A23471" s="34" t="s">
        <v>83964</v>
      </c>
      <c r="B23471" s="34">
        <v>154</v>
      </c>
      <c r="C23471" s="34">
        <v>214</v>
      </c>
      <c r="D23471" s="34">
        <v>224</v>
      </c>
      <c r="E23471" s="34">
        <v>246</v>
      </c>
      <c r="F23471" s="34">
        <v>192</v>
      </c>
      <c r="G23471" s="34">
        <v>184</v>
      </c>
      <c r="H23471" s="34">
        <v>209</v>
      </c>
      <c r="I23471" s="34">
        <v>184</v>
      </c>
      <c r="J23471" s="34">
        <v>163</v>
      </c>
      <c r="K23471" s="34">
        <v>323</v>
      </c>
      <c r="L23471" s="34">
        <v>103</v>
      </c>
      <c r="M23471" s="34">
        <v>218</v>
      </c>
      <c r="N23471" s="34">
        <v>177</v>
      </c>
      <c r="O23471" s="34">
        <v>194</v>
      </c>
      <c r="P23471" s="34">
        <v>196</v>
      </c>
      <c r="Q23471" s="34">
        <v>306</v>
      </c>
      <c r="R23471" s="34">
        <v>196</v>
      </c>
      <c r="S23471" s="34">
        <v>281</v>
      </c>
      <c r="T23471" s="34">
        <v>165</v>
      </c>
      <c r="U23471" s="34">
        <v>216</v>
      </c>
      <c r="V23471" s="34">
        <v>225</v>
      </c>
      <c r="W23471" s="34">
        <v>211</v>
      </c>
      <c r="X23471" s="34">
        <v>228</v>
      </c>
      <c r="Y23471" s="34">
        <v>201</v>
      </c>
      <c r="Z23471" s="34">
        <v>223</v>
      </c>
      <c r="AA23471" s="34">
        <v>361</v>
      </c>
      <c r="AB23471" s="34">
        <v>165</v>
      </c>
      <c r="AC23471" s="34">
        <v>360</v>
      </c>
    </row>
    <row r="23472" spans="1:29" x14ac:dyDescent="0.2">
      <c r="A23472" s="34" t="s">
        <v>83965</v>
      </c>
      <c r="B23472" s="34">
        <v>92</v>
      </c>
      <c r="C23472" s="34">
        <v>109</v>
      </c>
      <c r="D23472" s="34">
        <v>120</v>
      </c>
      <c r="E23472" s="34">
        <v>127</v>
      </c>
      <c r="F23472" s="34">
        <v>81</v>
      </c>
      <c r="G23472" s="34">
        <v>92</v>
      </c>
      <c r="H23472" s="34">
        <v>71</v>
      </c>
      <c r="I23472" s="34">
        <v>84</v>
      </c>
      <c r="J23472" s="34">
        <v>55</v>
      </c>
      <c r="K23472" s="34">
        <v>113</v>
      </c>
      <c r="L23472" s="34">
        <v>40</v>
      </c>
      <c r="M23472" s="34">
        <v>79</v>
      </c>
      <c r="N23472" s="34">
        <v>59</v>
      </c>
      <c r="O23472" s="34">
        <v>67</v>
      </c>
      <c r="P23472" s="34">
        <v>44</v>
      </c>
      <c r="Q23472" s="34">
        <v>119</v>
      </c>
      <c r="R23472" s="34">
        <v>79</v>
      </c>
      <c r="S23472" s="34">
        <v>118</v>
      </c>
      <c r="T23472" s="34">
        <v>54</v>
      </c>
      <c r="U23472" s="34">
        <v>78</v>
      </c>
      <c r="V23472" s="34">
        <v>73</v>
      </c>
      <c r="W23472" s="34">
        <v>108</v>
      </c>
      <c r="X23472" s="34">
        <v>80</v>
      </c>
      <c r="Y23472" s="34">
        <v>61</v>
      </c>
      <c r="Z23472" s="34">
        <v>96</v>
      </c>
      <c r="AA23472" s="34">
        <v>127</v>
      </c>
      <c r="AB23472" s="34">
        <v>63</v>
      </c>
      <c r="AC23472" s="34">
        <v>139</v>
      </c>
    </row>
    <row r="23473" spans="1:29" x14ac:dyDescent="0.2">
      <c r="A23473" s="34" t="s">
        <v>83966</v>
      </c>
      <c r="B23473" s="34">
        <v>55</v>
      </c>
      <c r="C23473" s="34">
        <v>147</v>
      </c>
      <c r="D23473" s="34">
        <v>119</v>
      </c>
      <c r="E23473" s="34">
        <v>129</v>
      </c>
      <c r="F23473" s="34">
        <v>96</v>
      </c>
      <c r="G23473" s="34">
        <v>88</v>
      </c>
      <c r="H23473" s="34">
        <v>73</v>
      </c>
      <c r="I23473" s="34">
        <v>75</v>
      </c>
      <c r="J23473" s="34">
        <v>57</v>
      </c>
      <c r="K23473" s="34">
        <v>94</v>
      </c>
      <c r="L23473" s="34">
        <v>35</v>
      </c>
      <c r="M23473" s="34">
        <v>62</v>
      </c>
      <c r="N23473" s="34">
        <v>68</v>
      </c>
      <c r="O23473" s="34">
        <v>87</v>
      </c>
      <c r="P23473" s="34">
        <v>67</v>
      </c>
      <c r="Q23473" s="34">
        <v>94</v>
      </c>
      <c r="R23473" s="34">
        <v>92</v>
      </c>
      <c r="S23473" s="34">
        <v>131</v>
      </c>
      <c r="T23473" s="34">
        <v>31</v>
      </c>
      <c r="U23473" s="34">
        <v>57</v>
      </c>
      <c r="V23473" s="34">
        <v>76</v>
      </c>
      <c r="W23473" s="34">
        <v>69</v>
      </c>
      <c r="X23473" s="34">
        <v>88</v>
      </c>
      <c r="Y23473" s="34">
        <v>53</v>
      </c>
      <c r="Z23473" s="34">
        <v>125</v>
      </c>
      <c r="AA23473" s="34">
        <v>104</v>
      </c>
      <c r="AB23473" s="34">
        <v>55</v>
      </c>
      <c r="AC23473" s="34">
        <v>132</v>
      </c>
    </row>
    <row r="23474" spans="1:29" x14ac:dyDescent="0.2">
      <c r="A23474" s="34" t="s">
        <v>83967</v>
      </c>
      <c r="B23474" s="34">
        <v>97</v>
      </c>
      <c r="C23474" s="34">
        <v>239</v>
      </c>
      <c r="D23474" s="34">
        <v>218</v>
      </c>
      <c r="E23474" s="34">
        <v>260</v>
      </c>
      <c r="F23474" s="34">
        <v>180</v>
      </c>
      <c r="G23474" s="34">
        <v>237</v>
      </c>
      <c r="H23474" s="34">
        <v>121</v>
      </c>
      <c r="I23474" s="34">
        <v>198</v>
      </c>
      <c r="J23474" s="34">
        <v>142</v>
      </c>
      <c r="K23474" s="34">
        <v>283</v>
      </c>
      <c r="L23474" s="34">
        <v>80</v>
      </c>
      <c r="M23474" s="34">
        <v>197</v>
      </c>
      <c r="N23474" s="34">
        <v>149</v>
      </c>
      <c r="O23474" s="34">
        <v>160</v>
      </c>
      <c r="P23474" s="34">
        <v>154</v>
      </c>
      <c r="Q23474" s="34">
        <v>257</v>
      </c>
      <c r="R23474" s="34">
        <v>204</v>
      </c>
      <c r="S23474" s="34">
        <v>306</v>
      </c>
      <c r="T23474" s="34">
        <v>117</v>
      </c>
      <c r="U23474" s="34">
        <v>182</v>
      </c>
      <c r="V23474" s="34">
        <v>212</v>
      </c>
      <c r="W23474" s="34">
        <v>238</v>
      </c>
      <c r="X23474" s="34">
        <v>251</v>
      </c>
      <c r="Y23474" s="34">
        <v>198</v>
      </c>
      <c r="Z23474" s="34">
        <v>210</v>
      </c>
      <c r="AA23474" s="34">
        <v>305</v>
      </c>
      <c r="AB23474" s="34">
        <v>153</v>
      </c>
      <c r="AC23474" s="34">
        <v>289</v>
      </c>
    </row>
    <row r="23475" spans="1:29" x14ac:dyDescent="0.2">
      <c r="A23475" s="34" t="s">
        <v>83968</v>
      </c>
      <c r="B23475" s="34">
        <v>107</v>
      </c>
      <c r="C23475" s="34">
        <v>263</v>
      </c>
      <c r="D23475" s="34">
        <v>236</v>
      </c>
      <c r="E23475" s="34">
        <v>224</v>
      </c>
      <c r="F23475" s="34">
        <v>173</v>
      </c>
      <c r="G23475" s="34">
        <v>205</v>
      </c>
      <c r="H23475" s="34">
        <v>204</v>
      </c>
      <c r="I23475" s="34">
        <v>235</v>
      </c>
      <c r="J23475" s="34">
        <v>117</v>
      </c>
      <c r="K23475" s="34">
        <v>257</v>
      </c>
      <c r="L23475" s="34">
        <v>72</v>
      </c>
      <c r="M23475" s="34">
        <v>160</v>
      </c>
      <c r="N23475" s="34">
        <v>145</v>
      </c>
      <c r="O23475" s="34">
        <v>136</v>
      </c>
      <c r="P23475" s="34">
        <v>168</v>
      </c>
      <c r="Q23475" s="34">
        <v>209</v>
      </c>
      <c r="R23475" s="34">
        <v>178</v>
      </c>
      <c r="S23475" s="34">
        <v>314</v>
      </c>
      <c r="T23475" s="34">
        <v>106</v>
      </c>
      <c r="U23475" s="34">
        <v>155</v>
      </c>
      <c r="V23475" s="34">
        <v>222</v>
      </c>
      <c r="W23475" s="34">
        <v>221</v>
      </c>
      <c r="X23475" s="34">
        <v>233</v>
      </c>
      <c r="Y23475" s="34">
        <v>163</v>
      </c>
      <c r="Z23475" s="34">
        <v>293</v>
      </c>
      <c r="AA23475" s="34">
        <v>268</v>
      </c>
      <c r="AB23475" s="34">
        <v>137</v>
      </c>
      <c r="AC23475" s="34">
        <v>341</v>
      </c>
    </row>
    <row r="23476" spans="1:29" x14ac:dyDescent="0.2">
      <c r="A23476" s="34" t="s">
        <v>83969</v>
      </c>
      <c r="B23476" s="34">
        <v>57</v>
      </c>
      <c r="C23476" s="34">
        <v>181</v>
      </c>
      <c r="D23476" s="34">
        <v>220</v>
      </c>
      <c r="E23476" s="34">
        <v>229</v>
      </c>
      <c r="F23476" s="34">
        <v>160</v>
      </c>
      <c r="G23476" s="34">
        <v>184</v>
      </c>
      <c r="H23476" s="34">
        <v>114</v>
      </c>
      <c r="I23476" s="34">
        <v>120</v>
      </c>
      <c r="J23476" s="34">
        <v>76</v>
      </c>
      <c r="K23476" s="34">
        <v>170</v>
      </c>
      <c r="L23476" s="34">
        <v>47</v>
      </c>
      <c r="M23476" s="34">
        <v>126</v>
      </c>
      <c r="N23476" s="34">
        <v>131</v>
      </c>
      <c r="O23476" s="34">
        <v>159</v>
      </c>
      <c r="P23476" s="34">
        <v>75</v>
      </c>
      <c r="Q23476" s="34">
        <v>151</v>
      </c>
      <c r="R23476" s="34">
        <v>109</v>
      </c>
      <c r="S23476" s="34">
        <v>233</v>
      </c>
      <c r="T23476" s="34">
        <v>59</v>
      </c>
      <c r="U23476" s="34">
        <v>116</v>
      </c>
      <c r="V23476" s="34">
        <v>152</v>
      </c>
      <c r="W23476" s="34">
        <v>127</v>
      </c>
      <c r="X23476" s="34">
        <v>201</v>
      </c>
      <c r="Y23476" s="34">
        <v>80</v>
      </c>
      <c r="Z23476" s="34">
        <v>224</v>
      </c>
      <c r="AA23476" s="34">
        <v>200</v>
      </c>
      <c r="AB23476" s="34">
        <v>86</v>
      </c>
      <c r="AC23476" s="34">
        <v>283</v>
      </c>
    </row>
    <row r="23477" spans="1:29" x14ac:dyDescent="0.2">
      <c r="A23477" s="34" t="s">
        <v>83970</v>
      </c>
      <c r="B23477" s="34">
        <v>91</v>
      </c>
      <c r="C23477" s="34">
        <v>89</v>
      </c>
      <c r="D23477" s="34">
        <v>118</v>
      </c>
      <c r="E23477" s="34">
        <v>125</v>
      </c>
      <c r="F23477" s="34">
        <v>94</v>
      </c>
      <c r="G23477" s="34">
        <v>117</v>
      </c>
      <c r="H23477" s="34">
        <v>105</v>
      </c>
      <c r="I23477" s="34">
        <v>118</v>
      </c>
      <c r="J23477" s="34">
        <v>80</v>
      </c>
      <c r="K23477" s="34">
        <v>116</v>
      </c>
      <c r="L23477" s="34">
        <v>64</v>
      </c>
      <c r="M23477" s="34">
        <v>101</v>
      </c>
      <c r="N23477" s="34">
        <v>94</v>
      </c>
      <c r="O23477" s="34">
        <v>76</v>
      </c>
      <c r="P23477" s="34">
        <v>93</v>
      </c>
      <c r="Q23477" s="34">
        <v>156</v>
      </c>
      <c r="R23477" s="34">
        <v>139</v>
      </c>
      <c r="S23477" s="34">
        <v>140</v>
      </c>
      <c r="T23477" s="34">
        <v>72</v>
      </c>
      <c r="U23477" s="34">
        <v>103</v>
      </c>
      <c r="V23477" s="34">
        <v>84</v>
      </c>
      <c r="W23477" s="34">
        <v>116</v>
      </c>
      <c r="X23477" s="34">
        <v>129</v>
      </c>
      <c r="Y23477" s="34">
        <v>128</v>
      </c>
      <c r="Z23477" s="34">
        <v>102</v>
      </c>
      <c r="AA23477" s="34">
        <v>115</v>
      </c>
      <c r="AB23477" s="34">
        <v>118</v>
      </c>
      <c r="AC23477" s="34">
        <v>223</v>
      </c>
    </row>
    <row r="23478" spans="1:29" x14ac:dyDescent="0.2">
      <c r="A23478" s="34" t="s">
        <v>83971</v>
      </c>
      <c r="B23478" s="34">
        <v>50</v>
      </c>
      <c r="C23478" s="34">
        <v>74</v>
      </c>
      <c r="D23478" s="34">
        <v>129</v>
      </c>
      <c r="E23478" s="34">
        <v>84</v>
      </c>
      <c r="F23478" s="34">
        <v>66</v>
      </c>
      <c r="G23478" s="34">
        <v>45</v>
      </c>
      <c r="H23478" s="34">
        <v>69</v>
      </c>
      <c r="I23478" s="34">
        <v>60</v>
      </c>
      <c r="J23478" s="34">
        <v>26</v>
      </c>
      <c r="K23478" s="34">
        <v>65</v>
      </c>
      <c r="L23478" s="34">
        <v>18</v>
      </c>
      <c r="M23478" s="34">
        <v>50</v>
      </c>
      <c r="N23478" s="34">
        <v>63</v>
      </c>
      <c r="O23478" s="34">
        <v>44</v>
      </c>
      <c r="P23478" s="34">
        <v>51</v>
      </c>
      <c r="Q23478" s="34">
        <v>74</v>
      </c>
      <c r="R23478" s="34">
        <v>70</v>
      </c>
      <c r="S23478" s="34">
        <v>92</v>
      </c>
      <c r="T23478" s="34">
        <v>35</v>
      </c>
      <c r="U23478" s="34">
        <v>36</v>
      </c>
      <c r="V23478" s="34">
        <v>67</v>
      </c>
      <c r="W23478" s="34">
        <v>53</v>
      </c>
      <c r="X23478" s="34">
        <v>85</v>
      </c>
      <c r="Y23478" s="34">
        <v>40</v>
      </c>
      <c r="Z23478" s="34">
        <v>64</v>
      </c>
      <c r="AA23478" s="34">
        <v>96</v>
      </c>
      <c r="AB23478" s="34">
        <v>29</v>
      </c>
      <c r="AC23478" s="34">
        <v>97</v>
      </c>
    </row>
    <row r="23479" spans="1:29" x14ac:dyDescent="0.2">
      <c r="A23479" s="34" t="s">
        <v>83972</v>
      </c>
      <c r="B23479" s="34">
        <v>101</v>
      </c>
      <c r="C23479" s="34">
        <v>191</v>
      </c>
      <c r="D23479" s="34">
        <v>153</v>
      </c>
      <c r="E23479" s="34">
        <v>125</v>
      </c>
      <c r="F23479" s="34">
        <v>118</v>
      </c>
      <c r="G23479" s="34">
        <v>147</v>
      </c>
      <c r="H23479" s="34">
        <v>94</v>
      </c>
      <c r="I23479" s="34">
        <v>132</v>
      </c>
      <c r="J23479" s="34">
        <v>83</v>
      </c>
      <c r="K23479" s="34">
        <v>126</v>
      </c>
      <c r="L23479" s="34">
        <v>69</v>
      </c>
      <c r="M23479" s="34">
        <v>101</v>
      </c>
      <c r="N23479" s="34">
        <v>86</v>
      </c>
      <c r="O23479" s="34">
        <v>92</v>
      </c>
      <c r="P23479" s="34">
        <v>76</v>
      </c>
      <c r="Q23479" s="34">
        <v>159</v>
      </c>
      <c r="R23479" s="34">
        <v>87</v>
      </c>
      <c r="S23479" s="34">
        <v>151</v>
      </c>
      <c r="T23479" s="34">
        <v>76</v>
      </c>
      <c r="U23479" s="34">
        <v>100</v>
      </c>
      <c r="V23479" s="34">
        <v>126</v>
      </c>
      <c r="W23479" s="34">
        <v>120</v>
      </c>
      <c r="X23479" s="34">
        <v>140</v>
      </c>
      <c r="Y23479" s="34">
        <v>96</v>
      </c>
      <c r="Z23479" s="34">
        <v>186</v>
      </c>
      <c r="AA23479" s="34">
        <v>161</v>
      </c>
      <c r="AB23479" s="34">
        <v>106</v>
      </c>
      <c r="AC23479" s="34">
        <v>205</v>
      </c>
    </row>
    <row r="23480" spans="1:29" x14ac:dyDescent="0.2">
      <c r="A23480" s="34" t="s">
        <v>83973</v>
      </c>
      <c r="B23480" s="34">
        <v>95</v>
      </c>
      <c r="C23480" s="34">
        <v>183</v>
      </c>
      <c r="D23480" s="34">
        <v>250</v>
      </c>
      <c r="E23480" s="34">
        <v>219</v>
      </c>
      <c r="F23480" s="34">
        <v>165</v>
      </c>
      <c r="G23480" s="34">
        <v>183</v>
      </c>
      <c r="H23480" s="34">
        <v>110</v>
      </c>
      <c r="I23480" s="34">
        <v>159</v>
      </c>
      <c r="J23480" s="34">
        <v>113</v>
      </c>
      <c r="K23480" s="34">
        <v>183</v>
      </c>
      <c r="L23480" s="34">
        <v>42</v>
      </c>
      <c r="M23480" s="34">
        <v>93</v>
      </c>
      <c r="N23480" s="34">
        <v>107</v>
      </c>
      <c r="O23480" s="34">
        <v>114</v>
      </c>
      <c r="P23480" s="34">
        <v>83</v>
      </c>
      <c r="Q23480" s="34">
        <v>146</v>
      </c>
      <c r="R23480" s="34">
        <v>126</v>
      </c>
      <c r="S23480" s="34">
        <v>239</v>
      </c>
      <c r="T23480" s="34">
        <v>61</v>
      </c>
      <c r="U23480" s="34">
        <v>88</v>
      </c>
      <c r="V23480" s="34">
        <v>175</v>
      </c>
      <c r="W23480" s="34">
        <v>112</v>
      </c>
      <c r="X23480" s="34">
        <v>196</v>
      </c>
      <c r="Y23480" s="34">
        <v>75</v>
      </c>
      <c r="Z23480" s="34">
        <v>178</v>
      </c>
      <c r="AA23480" s="34">
        <v>156</v>
      </c>
      <c r="AB23480" s="34">
        <v>107</v>
      </c>
      <c r="AC23480" s="34">
        <v>212</v>
      </c>
    </row>
    <row r="23481" spans="1:29" x14ac:dyDescent="0.2">
      <c r="A23481" s="34" t="s">
        <v>83974</v>
      </c>
      <c r="B23481" s="34">
        <v>107</v>
      </c>
      <c r="C23481" s="34">
        <v>221</v>
      </c>
      <c r="D23481" s="34">
        <v>232</v>
      </c>
      <c r="E23481" s="34">
        <v>239</v>
      </c>
      <c r="F23481" s="34">
        <v>157</v>
      </c>
      <c r="G23481" s="34">
        <v>187</v>
      </c>
      <c r="H23481" s="34">
        <v>163</v>
      </c>
      <c r="I23481" s="34">
        <v>153</v>
      </c>
      <c r="J23481" s="34">
        <v>151</v>
      </c>
      <c r="K23481" s="34">
        <v>240</v>
      </c>
      <c r="L23481" s="34">
        <v>97</v>
      </c>
      <c r="M23481" s="34">
        <v>142</v>
      </c>
      <c r="N23481" s="34">
        <v>153</v>
      </c>
      <c r="O23481" s="34">
        <v>185</v>
      </c>
      <c r="P23481" s="34">
        <v>158</v>
      </c>
      <c r="Q23481" s="34">
        <v>211</v>
      </c>
      <c r="R23481" s="34">
        <v>195</v>
      </c>
      <c r="S23481" s="34">
        <v>244</v>
      </c>
      <c r="T23481" s="34">
        <v>123</v>
      </c>
      <c r="U23481" s="34">
        <v>153</v>
      </c>
      <c r="V23481" s="34">
        <v>236</v>
      </c>
      <c r="W23481" s="34">
        <v>208</v>
      </c>
      <c r="X23481" s="34">
        <v>231</v>
      </c>
      <c r="Y23481" s="34">
        <v>151</v>
      </c>
      <c r="Z23481" s="34">
        <v>215</v>
      </c>
      <c r="AA23481" s="34">
        <v>230</v>
      </c>
      <c r="AB23481" s="34">
        <v>179</v>
      </c>
      <c r="AC23481" s="34">
        <v>349</v>
      </c>
    </row>
    <row r="23482" spans="1:29" x14ac:dyDescent="0.2">
      <c r="A23482" s="34" t="s">
        <v>83975</v>
      </c>
      <c r="B23482" s="34">
        <v>154</v>
      </c>
      <c r="C23482" s="34">
        <v>231</v>
      </c>
      <c r="D23482" s="34">
        <v>303</v>
      </c>
      <c r="E23482" s="34">
        <v>234</v>
      </c>
      <c r="F23482" s="34">
        <v>216</v>
      </c>
      <c r="G23482" s="34">
        <v>239</v>
      </c>
      <c r="H23482" s="34">
        <v>207</v>
      </c>
      <c r="I23482" s="34">
        <v>195</v>
      </c>
      <c r="J23482" s="34">
        <v>171</v>
      </c>
      <c r="K23482" s="34">
        <v>214</v>
      </c>
      <c r="L23482" s="34">
        <v>134</v>
      </c>
      <c r="M23482" s="34">
        <v>184</v>
      </c>
      <c r="N23482" s="34">
        <v>176</v>
      </c>
      <c r="O23482" s="34">
        <v>186</v>
      </c>
      <c r="P23482" s="34">
        <v>210</v>
      </c>
      <c r="Q23482" s="34">
        <v>262</v>
      </c>
      <c r="R23482" s="34">
        <v>270</v>
      </c>
      <c r="S23482" s="34">
        <v>281</v>
      </c>
      <c r="T23482" s="34">
        <v>170</v>
      </c>
      <c r="U23482" s="34">
        <v>186</v>
      </c>
      <c r="V23482" s="34">
        <v>276</v>
      </c>
      <c r="W23482" s="34">
        <v>227</v>
      </c>
      <c r="X23482" s="34">
        <v>299</v>
      </c>
      <c r="Y23482" s="34">
        <v>178</v>
      </c>
      <c r="Z23482" s="34">
        <v>244</v>
      </c>
      <c r="AA23482" s="34">
        <v>279</v>
      </c>
      <c r="AB23482" s="34">
        <v>197</v>
      </c>
      <c r="AC23482" s="34">
        <v>342</v>
      </c>
    </row>
    <row r="23483" spans="1:29" x14ac:dyDescent="0.2">
      <c r="A23483" s="34" t="s">
        <v>83976</v>
      </c>
      <c r="B23483" s="34">
        <v>45</v>
      </c>
      <c r="C23483" s="34">
        <v>57</v>
      </c>
      <c r="D23483" s="34">
        <v>85</v>
      </c>
      <c r="E23483" s="34">
        <v>49</v>
      </c>
      <c r="F23483" s="34">
        <v>62</v>
      </c>
      <c r="G23483" s="34">
        <v>44</v>
      </c>
      <c r="H23483" s="34">
        <v>42</v>
      </c>
      <c r="I23483" s="34">
        <v>51</v>
      </c>
      <c r="J23483" s="34">
        <v>53</v>
      </c>
      <c r="K23483" s="34">
        <v>87</v>
      </c>
      <c r="L23483" s="34">
        <v>23</v>
      </c>
      <c r="M23483" s="34">
        <v>39</v>
      </c>
      <c r="N23483" s="34">
        <v>47</v>
      </c>
      <c r="O23483" s="34">
        <v>32</v>
      </c>
      <c r="P23483" s="34">
        <v>48</v>
      </c>
      <c r="Q23483" s="34">
        <v>55</v>
      </c>
      <c r="R23483" s="34">
        <v>44</v>
      </c>
      <c r="S23483" s="34">
        <v>75</v>
      </c>
      <c r="T23483" s="34">
        <v>24</v>
      </c>
      <c r="U23483" s="34">
        <v>30</v>
      </c>
      <c r="V23483" s="34">
        <v>60</v>
      </c>
      <c r="W23483" s="34">
        <v>44</v>
      </c>
      <c r="X23483" s="34">
        <v>49</v>
      </c>
      <c r="Y23483" s="34">
        <v>44</v>
      </c>
      <c r="Z23483" s="34">
        <v>54</v>
      </c>
      <c r="AA23483" s="34">
        <v>75</v>
      </c>
      <c r="AB23483" s="34">
        <v>48</v>
      </c>
      <c r="AC23483" s="34">
        <v>71</v>
      </c>
    </row>
    <row r="23484" spans="1:29" x14ac:dyDescent="0.2">
      <c r="A23484" s="34" t="s">
        <v>83977</v>
      </c>
      <c r="B23484" s="34">
        <v>142</v>
      </c>
      <c r="C23484" s="34">
        <v>266</v>
      </c>
      <c r="D23484" s="34">
        <v>307</v>
      </c>
      <c r="E23484" s="34">
        <v>223</v>
      </c>
      <c r="F23484" s="34">
        <v>159</v>
      </c>
      <c r="G23484" s="34">
        <v>255</v>
      </c>
      <c r="H23484" s="34">
        <v>166</v>
      </c>
      <c r="I23484" s="34">
        <v>232</v>
      </c>
      <c r="J23484" s="34">
        <v>133</v>
      </c>
      <c r="K23484" s="34">
        <v>219</v>
      </c>
      <c r="L23484" s="34">
        <v>98</v>
      </c>
      <c r="M23484" s="34">
        <v>215</v>
      </c>
      <c r="N23484" s="34">
        <v>156</v>
      </c>
      <c r="O23484" s="34">
        <v>202</v>
      </c>
      <c r="P23484" s="34">
        <v>161</v>
      </c>
      <c r="Q23484" s="34">
        <v>208</v>
      </c>
      <c r="R23484" s="34">
        <v>169</v>
      </c>
      <c r="S23484" s="34">
        <v>302</v>
      </c>
      <c r="T23484" s="34">
        <v>100</v>
      </c>
      <c r="U23484" s="34">
        <v>172</v>
      </c>
      <c r="V23484" s="34">
        <v>226</v>
      </c>
      <c r="W23484" s="34">
        <v>172</v>
      </c>
      <c r="X23484" s="34">
        <v>256</v>
      </c>
      <c r="Y23484" s="34">
        <v>149</v>
      </c>
      <c r="Z23484" s="34">
        <v>232</v>
      </c>
      <c r="AA23484" s="34">
        <v>267</v>
      </c>
      <c r="AB23484" s="34">
        <v>142</v>
      </c>
      <c r="AC23484" s="34">
        <v>355</v>
      </c>
    </row>
    <row r="23485" spans="1:29" x14ac:dyDescent="0.2">
      <c r="A23485" s="34" t="s">
        <v>83978</v>
      </c>
      <c r="B23485" s="34">
        <v>77</v>
      </c>
      <c r="C23485" s="34">
        <v>77</v>
      </c>
      <c r="D23485" s="34">
        <v>170</v>
      </c>
      <c r="E23485" s="34">
        <v>136</v>
      </c>
      <c r="F23485" s="34">
        <v>139</v>
      </c>
      <c r="G23485" s="34">
        <v>99</v>
      </c>
      <c r="H23485" s="34">
        <v>116</v>
      </c>
      <c r="I23485" s="34">
        <v>99</v>
      </c>
      <c r="J23485" s="34">
        <v>118</v>
      </c>
      <c r="K23485" s="34">
        <v>114</v>
      </c>
      <c r="L23485" s="34">
        <v>75</v>
      </c>
      <c r="M23485" s="34">
        <v>81</v>
      </c>
      <c r="N23485" s="34">
        <v>131</v>
      </c>
      <c r="O23485" s="34">
        <v>89</v>
      </c>
      <c r="P23485" s="34">
        <v>107</v>
      </c>
      <c r="Q23485" s="34">
        <v>106</v>
      </c>
      <c r="R23485" s="34">
        <v>139</v>
      </c>
      <c r="S23485" s="34">
        <v>131</v>
      </c>
      <c r="T23485" s="34">
        <v>99</v>
      </c>
      <c r="U23485" s="34">
        <v>97</v>
      </c>
      <c r="V23485" s="34">
        <v>175</v>
      </c>
      <c r="W23485" s="34">
        <v>80</v>
      </c>
      <c r="X23485" s="34">
        <v>172</v>
      </c>
      <c r="Y23485" s="34">
        <v>85</v>
      </c>
      <c r="Z23485" s="34">
        <v>127</v>
      </c>
      <c r="AA23485" s="34">
        <v>82</v>
      </c>
      <c r="AB23485" s="34">
        <v>149</v>
      </c>
      <c r="AC23485" s="34">
        <v>157</v>
      </c>
    </row>
    <row r="23486" spans="1:29" x14ac:dyDescent="0.2">
      <c r="A23486" s="34" t="s">
        <v>83979</v>
      </c>
      <c r="B23486" s="34">
        <v>119</v>
      </c>
      <c r="C23486" s="34">
        <v>236</v>
      </c>
      <c r="D23486" s="34">
        <v>250</v>
      </c>
      <c r="E23486" s="34">
        <v>214</v>
      </c>
      <c r="F23486" s="34">
        <v>236</v>
      </c>
      <c r="G23486" s="34">
        <v>222</v>
      </c>
      <c r="H23486" s="34">
        <v>177</v>
      </c>
      <c r="I23486" s="34">
        <v>202</v>
      </c>
      <c r="J23486" s="34">
        <v>173</v>
      </c>
      <c r="K23486" s="34">
        <v>243</v>
      </c>
      <c r="L23486" s="34">
        <v>104</v>
      </c>
      <c r="M23486" s="34">
        <v>205</v>
      </c>
      <c r="N23486" s="34">
        <v>155</v>
      </c>
      <c r="O23486" s="34">
        <v>192</v>
      </c>
      <c r="P23486" s="34">
        <v>174</v>
      </c>
      <c r="Q23486" s="34">
        <v>246</v>
      </c>
      <c r="R23486" s="34">
        <v>206</v>
      </c>
      <c r="S23486" s="34">
        <v>282</v>
      </c>
      <c r="T23486" s="34">
        <v>134</v>
      </c>
      <c r="U23486" s="34">
        <v>141</v>
      </c>
      <c r="V23486" s="34">
        <v>231</v>
      </c>
      <c r="W23486" s="34">
        <v>168</v>
      </c>
      <c r="X23486" s="34">
        <v>219</v>
      </c>
      <c r="Y23486" s="34">
        <v>180</v>
      </c>
      <c r="Z23486" s="34">
        <v>271</v>
      </c>
      <c r="AA23486" s="34">
        <v>256</v>
      </c>
      <c r="AB23486" s="34">
        <v>169</v>
      </c>
      <c r="AC23486" s="34">
        <v>354</v>
      </c>
    </row>
    <row r="23487" spans="1:29" x14ac:dyDescent="0.2">
      <c r="A23487" s="34" t="s">
        <v>83980</v>
      </c>
      <c r="B23487" s="34">
        <v>76</v>
      </c>
      <c r="C23487" s="34">
        <v>75</v>
      </c>
      <c r="D23487" s="34">
        <v>94</v>
      </c>
      <c r="E23487" s="34">
        <v>73</v>
      </c>
      <c r="F23487" s="34">
        <v>95</v>
      </c>
      <c r="G23487" s="34">
        <v>110</v>
      </c>
      <c r="H23487" s="34">
        <v>53</v>
      </c>
      <c r="I23487" s="34">
        <v>46</v>
      </c>
      <c r="J23487" s="34">
        <v>99</v>
      </c>
      <c r="K23487" s="34">
        <v>104</v>
      </c>
      <c r="L23487" s="34">
        <v>45</v>
      </c>
      <c r="M23487" s="34">
        <v>55</v>
      </c>
      <c r="N23487" s="34">
        <v>70</v>
      </c>
      <c r="O23487" s="34">
        <v>67</v>
      </c>
      <c r="P23487" s="34">
        <v>82</v>
      </c>
      <c r="Q23487" s="34">
        <v>103</v>
      </c>
      <c r="R23487" s="34">
        <v>97</v>
      </c>
      <c r="S23487" s="34">
        <v>82</v>
      </c>
      <c r="T23487" s="34">
        <v>72</v>
      </c>
      <c r="U23487" s="34">
        <v>99</v>
      </c>
      <c r="V23487" s="34">
        <v>87</v>
      </c>
      <c r="W23487" s="34">
        <v>81</v>
      </c>
      <c r="X23487" s="34">
        <v>69</v>
      </c>
      <c r="Y23487" s="34">
        <v>120</v>
      </c>
      <c r="Z23487" s="34">
        <v>71</v>
      </c>
      <c r="AA23487" s="34">
        <v>101</v>
      </c>
      <c r="AB23487" s="34">
        <v>84</v>
      </c>
      <c r="AC23487" s="34">
        <v>100</v>
      </c>
    </row>
    <row r="23488" spans="1:29" x14ac:dyDescent="0.2">
      <c r="A23488" s="34" t="s">
        <v>83981</v>
      </c>
      <c r="B23488" s="34">
        <v>134</v>
      </c>
      <c r="C23488" s="34">
        <v>220</v>
      </c>
      <c r="D23488" s="34">
        <v>216</v>
      </c>
      <c r="E23488" s="34">
        <v>225</v>
      </c>
      <c r="F23488" s="34">
        <v>184</v>
      </c>
      <c r="G23488" s="34">
        <v>238</v>
      </c>
      <c r="H23488" s="34">
        <v>187</v>
      </c>
      <c r="I23488" s="34">
        <v>131</v>
      </c>
      <c r="J23488" s="34">
        <v>156</v>
      </c>
      <c r="K23488" s="34">
        <v>186</v>
      </c>
      <c r="L23488" s="34">
        <v>114</v>
      </c>
      <c r="M23488" s="34">
        <v>179</v>
      </c>
      <c r="N23488" s="34">
        <v>162</v>
      </c>
      <c r="O23488" s="34">
        <v>150</v>
      </c>
      <c r="P23488" s="34">
        <v>140</v>
      </c>
      <c r="Q23488" s="34">
        <v>207</v>
      </c>
      <c r="R23488" s="34">
        <v>203</v>
      </c>
      <c r="S23488" s="34">
        <v>212</v>
      </c>
      <c r="T23488" s="34">
        <v>157</v>
      </c>
      <c r="U23488" s="34">
        <v>178</v>
      </c>
      <c r="V23488" s="34">
        <v>217</v>
      </c>
      <c r="W23488" s="34">
        <v>171</v>
      </c>
      <c r="X23488" s="34">
        <v>240</v>
      </c>
      <c r="Y23488" s="34">
        <v>150</v>
      </c>
      <c r="Z23488" s="34">
        <v>245</v>
      </c>
      <c r="AA23488" s="34">
        <v>181</v>
      </c>
      <c r="AB23488" s="34">
        <v>139</v>
      </c>
      <c r="AC23488" s="34">
        <v>203</v>
      </c>
    </row>
    <row r="23489" spans="1:29" x14ac:dyDescent="0.2">
      <c r="A23489" s="34" t="s">
        <v>83982</v>
      </c>
      <c r="B23489" s="34">
        <v>79</v>
      </c>
      <c r="C23489" s="34">
        <v>109</v>
      </c>
      <c r="D23489" s="34">
        <v>124</v>
      </c>
      <c r="E23489" s="34">
        <v>161</v>
      </c>
      <c r="F23489" s="34">
        <v>146</v>
      </c>
      <c r="G23489" s="34">
        <v>123</v>
      </c>
      <c r="H23489" s="34">
        <v>97</v>
      </c>
      <c r="I23489" s="34">
        <v>101</v>
      </c>
      <c r="J23489" s="34">
        <v>76</v>
      </c>
      <c r="K23489" s="34">
        <v>154</v>
      </c>
      <c r="L23489" s="34">
        <v>59</v>
      </c>
      <c r="M23489" s="34">
        <v>80</v>
      </c>
      <c r="N23489" s="34">
        <v>103</v>
      </c>
      <c r="O23489" s="34">
        <v>89</v>
      </c>
      <c r="P23489" s="34">
        <v>87</v>
      </c>
      <c r="Q23489" s="34">
        <v>162</v>
      </c>
      <c r="R23489" s="34">
        <v>139</v>
      </c>
      <c r="S23489" s="34">
        <v>107</v>
      </c>
      <c r="T23489" s="34">
        <v>75</v>
      </c>
      <c r="U23489" s="34">
        <v>100</v>
      </c>
      <c r="V23489" s="34">
        <v>65</v>
      </c>
      <c r="W23489" s="34">
        <v>154</v>
      </c>
      <c r="X23489" s="34">
        <v>124</v>
      </c>
      <c r="Y23489" s="34">
        <v>122</v>
      </c>
      <c r="Z23489" s="34">
        <v>110</v>
      </c>
      <c r="AA23489" s="34">
        <v>91</v>
      </c>
      <c r="AB23489" s="34">
        <v>94</v>
      </c>
      <c r="AC23489" s="34">
        <v>93</v>
      </c>
    </row>
    <row r="23490" spans="1:29" x14ac:dyDescent="0.2">
      <c r="A23490" s="34" t="s">
        <v>83983</v>
      </c>
      <c r="B23490" s="34">
        <v>118</v>
      </c>
      <c r="C23490" s="34">
        <v>200</v>
      </c>
      <c r="D23490" s="34">
        <v>211</v>
      </c>
      <c r="E23490" s="34">
        <v>183</v>
      </c>
      <c r="F23490" s="34">
        <v>178</v>
      </c>
      <c r="G23490" s="34">
        <v>214</v>
      </c>
      <c r="H23490" s="34">
        <v>208</v>
      </c>
      <c r="I23490" s="34">
        <v>181</v>
      </c>
      <c r="J23490" s="34">
        <v>160</v>
      </c>
      <c r="K23490" s="34">
        <v>188</v>
      </c>
      <c r="L23490" s="34">
        <v>92</v>
      </c>
      <c r="M23490" s="34">
        <v>156</v>
      </c>
      <c r="N23490" s="34">
        <v>135</v>
      </c>
      <c r="O23490" s="34">
        <v>139</v>
      </c>
      <c r="P23490" s="34">
        <v>186</v>
      </c>
      <c r="Q23490" s="34">
        <v>229</v>
      </c>
      <c r="R23490" s="34">
        <v>167</v>
      </c>
      <c r="S23490" s="34">
        <v>242</v>
      </c>
      <c r="T23490" s="34">
        <v>118</v>
      </c>
      <c r="U23490" s="34">
        <v>149</v>
      </c>
      <c r="V23490" s="34">
        <v>197</v>
      </c>
      <c r="W23490" s="34">
        <v>183</v>
      </c>
      <c r="X23490" s="34">
        <v>207</v>
      </c>
      <c r="Y23490" s="34">
        <v>142</v>
      </c>
      <c r="Z23490" s="34">
        <v>189</v>
      </c>
      <c r="AA23490" s="34">
        <v>229</v>
      </c>
      <c r="AB23490" s="34">
        <v>123</v>
      </c>
      <c r="AC23490" s="34">
        <v>258</v>
      </c>
    </row>
    <row r="23491" spans="1:29" x14ac:dyDescent="0.2">
      <c r="A23491" s="34" t="s">
        <v>83984</v>
      </c>
      <c r="B23491" s="34">
        <v>117</v>
      </c>
      <c r="C23491" s="34">
        <v>228</v>
      </c>
      <c r="D23491" s="34">
        <v>221</v>
      </c>
      <c r="E23491" s="34">
        <v>235</v>
      </c>
      <c r="F23491" s="34">
        <v>176</v>
      </c>
      <c r="G23491" s="34">
        <v>199</v>
      </c>
      <c r="H23491" s="34">
        <v>162</v>
      </c>
      <c r="I23491" s="34">
        <v>175</v>
      </c>
      <c r="J23491" s="34">
        <v>118</v>
      </c>
      <c r="K23491" s="34">
        <v>235</v>
      </c>
      <c r="L23491" s="34">
        <v>80</v>
      </c>
      <c r="M23491" s="34">
        <v>158</v>
      </c>
      <c r="N23491" s="34">
        <v>134</v>
      </c>
      <c r="O23491" s="34">
        <v>151</v>
      </c>
      <c r="P23491" s="34">
        <v>142</v>
      </c>
      <c r="Q23491" s="34">
        <v>172</v>
      </c>
      <c r="R23491" s="34">
        <v>137</v>
      </c>
      <c r="S23491" s="34">
        <v>275</v>
      </c>
      <c r="T23491" s="34">
        <v>95</v>
      </c>
      <c r="U23491" s="34">
        <v>156</v>
      </c>
      <c r="V23491" s="34">
        <v>175</v>
      </c>
      <c r="W23491" s="34">
        <v>147</v>
      </c>
      <c r="X23491" s="34">
        <v>214</v>
      </c>
      <c r="Y23491" s="34">
        <v>151</v>
      </c>
      <c r="Z23491" s="34">
        <v>199</v>
      </c>
      <c r="AA23491" s="34">
        <v>222</v>
      </c>
      <c r="AB23491" s="34">
        <v>100</v>
      </c>
      <c r="AC23491" s="34">
        <v>285</v>
      </c>
    </row>
    <row r="23492" spans="1:29" x14ac:dyDescent="0.2">
      <c r="A23492" s="34" t="s">
        <v>83985</v>
      </c>
      <c r="B23492" s="34">
        <v>270</v>
      </c>
      <c r="C23492" s="34">
        <v>595</v>
      </c>
      <c r="D23492" s="34">
        <v>641</v>
      </c>
      <c r="E23492" s="34">
        <v>693</v>
      </c>
      <c r="F23492" s="34">
        <v>521</v>
      </c>
      <c r="G23492" s="34">
        <v>630</v>
      </c>
      <c r="H23492" s="34">
        <v>393</v>
      </c>
      <c r="I23492" s="34">
        <v>523</v>
      </c>
      <c r="J23492" s="34">
        <v>355</v>
      </c>
      <c r="K23492" s="34">
        <v>666</v>
      </c>
      <c r="L23492" s="34">
        <v>180</v>
      </c>
      <c r="M23492" s="34">
        <v>479</v>
      </c>
      <c r="N23492" s="34">
        <v>319</v>
      </c>
      <c r="O23492" s="34">
        <v>473</v>
      </c>
      <c r="P23492" s="34">
        <v>335</v>
      </c>
      <c r="Q23492" s="34">
        <v>567</v>
      </c>
      <c r="R23492" s="34">
        <v>441</v>
      </c>
      <c r="S23492" s="34">
        <v>682</v>
      </c>
      <c r="T23492" s="34">
        <v>242</v>
      </c>
      <c r="U23492" s="34">
        <v>353</v>
      </c>
      <c r="V23492" s="34">
        <v>407</v>
      </c>
      <c r="W23492" s="34">
        <v>487</v>
      </c>
      <c r="X23492" s="34">
        <v>538</v>
      </c>
      <c r="Y23492" s="34">
        <v>380</v>
      </c>
      <c r="Z23492" s="34">
        <v>561</v>
      </c>
      <c r="AA23492" s="34">
        <v>669</v>
      </c>
      <c r="AB23492" s="34">
        <v>324</v>
      </c>
      <c r="AC23492" s="34">
        <v>811</v>
      </c>
    </row>
    <row r="23493" spans="1:29" x14ac:dyDescent="0.2">
      <c r="A23493" s="34" t="s">
        <v>83986</v>
      </c>
      <c r="B23493" s="34">
        <v>81</v>
      </c>
      <c r="C23493" s="34">
        <v>83</v>
      </c>
      <c r="D23493" s="34">
        <v>105</v>
      </c>
      <c r="E23493" s="34">
        <v>96</v>
      </c>
      <c r="F23493" s="34">
        <v>82</v>
      </c>
      <c r="G23493" s="34">
        <v>64</v>
      </c>
      <c r="H23493" s="34">
        <v>72</v>
      </c>
      <c r="I23493" s="34">
        <v>75</v>
      </c>
      <c r="J23493" s="34">
        <v>59</v>
      </c>
      <c r="K23493" s="34">
        <v>95</v>
      </c>
      <c r="L23493" s="34">
        <v>34</v>
      </c>
      <c r="M23493" s="34">
        <v>61</v>
      </c>
      <c r="N23493" s="34">
        <v>72</v>
      </c>
      <c r="O23493" s="34">
        <v>71</v>
      </c>
      <c r="P23493" s="34">
        <v>63</v>
      </c>
      <c r="Q23493" s="34">
        <v>131</v>
      </c>
      <c r="R23493" s="34">
        <v>72</v>
      </c>
      <c r="S23493" s="34">
        <v>129</v>
      </c>
      <c r="T23493" s="34">
        <v>52</v>
      </c>
      <c r="U23493" s="34">
        <v>80</v>
      </c>
      <c r="V23493" s="34">
        <v>91</v>
      </c>
      <c r="W23493" s="34">
        <v>77</v>
      </c>
      <c r="X23493" s="34">
        <v>101</v>
      </c>
      <c r="Y23493" s="34">
        <v>55</v>
      </c>
      <c r="Z23493" s="34">
        <v>118</v>
      </c>
      <c r="AA23493" s="34">
        <v>114</v>
      </c>
      <c r="AB23493" s="34">
        <v>66</v>
      </c>
      <c r="AC23493" s="34">
        <v>142</v>
      </c>
    </row>
    <row r="23494" spans="1:29" x14ac:dyDescent="0.2">
      <c r="A23494" s="34" t="s">
        <v>83987</v>
      </c>
      <c r="B23494" s="34">
        <v>92</v>
      </c>
      <c r="C23494" s="34">
        <v>76</v>
      </c>
      <c r="D23494" s="34">
        <v>94</v>
      </c>
      <c r="E23494" s="34">
        <v>79</v>
      </c>
      <c r="F23494" s="34">
        <v>88</v>
      </c>
      <c r="G23494" s="34">
        <v>70</v>
      </c>
      <c r="H23494" s="34">
        <v>61</v>
      </c>
      <c r="I23494" s="34">
        <v>74</v>
      </c>
      <c r="J23494" s="34">
        <v>34</v>
      </c>
      <c r="K23494" s="34">
        <v>100</v>
      </c>
      <c r="L23494" s="34">
        <v>29</v>
      </c>
      <c r="M23494" s="34">
        <v>62</v>
      </c>
      <c r="N23494" s="34">
        <v>68</v>
      </c>
      <c r="O23494" s="34">
        <v>81</v>
      </c>
      <c r="P23494" s="34">
        <v>78</v>
      </c>
      <c r="Q23494" s="34">
        <v>98</v>
      </c>
      <c r="R23494" s="34">
        <v>81</v>
      </c>
      <c r="S23494" s="34">
        <v>95</v>
      </c>
      <c r="T23494" s="34">
        <v>58</v>
      </c>
      <c r="U23494" s="34">
        <v>57</v>
      </c>
      <c r="V23494" s="34">
        <v>93</v>
      </c>
      <c r="W23494" s="34">
        <v>80</v>
      </c>
      <c r="X23494" s="34">
        <v>95</v>
      </c>
      <c r="Y23494" s="34">
        <v>73</v>
      </c>
      <c r="Z23494" s="34">
        <v>57</v>
      </c>
      <c r="AA23494" s="34">
        <v>133</v>
      </c>
      <c r="AB23494" s="34">
        <v>81</v>
      </c>
      <c r="AC23494" s="34">
        <v>128</v>
      </c>
    </row>
    <row r="23495" spans="1:29" x14ac:dyDescent="0.2">
      <c r="A23495" s="34" t="s">
        <v>83988</v>
      </c>
      <c r="B23495" s="34">
        <v>86</v>
      </c>
      <c r="C23495" s="34">
        <v>116</v>
      </c>
      <c r="D23495" s="34">
        <v>166</v>
      </c>
      <c r="E23495" s="34">
        <v>150</v>
      </c>
      <c r="F23495" s="34">
        <v>99</v>
      </c>
      <c r="G23495" s="34">
        <v>162</v>
      </c>
      <c r="H23495" s="34">
        <v>80</v>
      </c>
      <c r="I23495" s="34">
        <v>114</v>
      </c>
      <c r="J23495" s="34">
        <v>58</v>
      </c>
      <c r="K23495" s="34">
        <v>148</v>
      </c>
      <c r="L23495" s="34">
        <v>51</v>
      </c>
      <c r="M23495" s="34">
        <v>112</v>
      </c>
      <c r="N23495" s="34">
        <v>104</v>
      </c>
      <c r="O23495" s="34">
        <v>88</v>
      </c>
      <c r="P23495" s="34">
        <v>81</v>
      </c>
      <c r="Q23495" s="34">
        <v>127</v>
      </c>
      <c r="R23495" s="34">
        <v>96</v>
      </c>
      <c r="S23495" s="34">
        <v>165</v>
      </c>
      <c r="T23495" s="34">
        <v>68</v>
      </c>
      <c r="U23495" s="34">
        <v>91</v>
      </c>
      <c r="V23495" s="34">
        <v>110</v>
      </c>
      <c r="W23495" s="34">
        <v>105</v>
      </c>
      <c r="X23495" s="34">
        <v>134</v>
      </c>
      <c r="Y23495" s="34">
        <v>86</v>
      </c>
      <c r="Z23495" s="34">
        <v>110</v>
      </c>
      <c r="AA23495" s="34">
        <v>145</v>
      </c>
      <c r="AB23495" s="34">
        <v>87</v>
      </c>
      <c r="AC23495" s="34">
        <v>213</v>
      </c>
    </row>
    <row r="23496" spans="1:29" x14ac:dyDescent="0.2">
      <c r="A23496" s="34" t="s">
        <v>83989</v>
      </c>
      <c r="B23496" s="34">
        <v>517</v>
      </c>
      <c r="C23496" s="34">
        <v>671</v>
      </c>
      <c r="D23496" s="34">
        <v>911</v>
      </c>
      <c r="E23496" s="34">
        <v>681</v>
      </c>
      <c r="F23496" s="34">
        <v>773</v>
      </c>
      <c r="G23496" s="34">
        <v>640</v>
      </c>
      <c r="H23496" s="34">
        <v>633</v>
      </c>
      <c r="I23496" s="34">
        <v>543</v>
      </c>
      <c r="J23496" s="34">
        <v>605</v>
      </c>
      <c r="K23496" s="34">
        <v>705</v>
      </c>
      <c r="L23496" s="34">
        <v>372</v>
      </c>
      <c r="M23496" s="34">
        <v>560</v>
      </c>
      <c r="N23496" s="34">
        <v>654</v>
      </c>
      <c r="O23496" s="34">
        <v>612</v>
      </c>
      <c r="P23496" s="34">
        <v>630</v>
      </c>
      <c r="Q23496" s="34">
        <v>822</v>
      </c>
      <c r="R23496" s="34">
        <v>743</v>
      </c>
      <c r="S23496" s="34">
        <v>802</v>
      </c>
      <c r="T23496" s="34">
        <v>490</v>
      </c>
      <c r="U23496" s="34">
        <v>536</v>
      </c>
      <c r="V23496" s="34">
        <v>750</v>
      </c>
      <c r="W23496" s="34">
        <v>686</v>
      </c>
      <c r="X23496" s="34">
        <v>974</v>
      </c>
      <c r="Y23496" s="34">
        <v>605</v>
      </c>
      <c r="Z23496" s="34">
        <v>765</v>
      </c>
      <c r="AA23496" s="34">
        <v>725</v>
      </c>
      <c r="AB23496" s="34">
        <v>632</v>
      </c>
      <c r="AC23496" s="34">
        <v>1040</v>
      </c>
    </row>
    <row r="23497" spans="1:29" x14ac:dyDescent="0.2">
      <c r="A23497" s="34" t="s">
        <v>83990</v>
      </c>
      <c r="B23497" s="34">
        <v>102</v>
      </c>
      <c r="C23497" s="34">
        <v>122</v>
      </c>
      <c r="D23497" s="34">
        <v>131</v>
      </c>
      <c r="E23497" s="34">
        <v>130</v>
      </c>
      <c r="F23497" s="34">
        <v>83</v>
      </c>
      <c r="G23497" s="34">
        <v>146</v>
      </c>
      <c r="H23497" s="34">
        <v>64</v>
      </c>
      <c r="I23497" s="34">
        <v>111</v>
      </c>
      <c r="J23497" s="34">
        <v>62</v>
      </c>
      <c r="K23497" s="34">
        <v>111</v>
      </c>
      <c r="L23497" s="34">
        <v>33</v>
      </c>
      <c r="M23497" s="34">
        <v>88</v>
      </c>
      <c r="N23497" s="34">
        <v>60</v>
      </c>
      <c r="O23497" s="34">
        <v>56</v>
      </c>
      <c r="P23497" s="34">
        <v>54</v>
      </c>
      <c r="Q23497" s="34">
        <v>97</v>
      </c>
      <c r="R23497" s="34">
        <v>85</v>
      </c>
      <c r="S23497" s="34">
        <v>161</v>
      </c>
      <c r="T23497" s="34">
        <v>41</v>
      </c>
      <c r="U23497" s="34">
        <v>94</v>
      </c>
      <c r="V23497" s="34">
        <v>92</v>
      </c>
      <c r="W23497" s="34">
        <v>95</v>
      </c>
      <c r="X23497" s="34">
        <v>82</v>
      </c>
      <c r="Y23497" s="34">
        <v>50</v>
      </c>
      <c r="Z23497" s="34">
        <v>91</v>
      </c>
      <c r="AA23497" s="34">
        <v>124</v>
      </c>
      <c r="AB23497" s="34">
        <v>51</v>
      </c>
      <c r="AC23497" s="34">
        <v>167</v>
      </c>
    </row>
    <row r="23498" spans="1:29" x14ac:dyDescent="0.2">
      <c r="A23498" s="34" t="s">
        <v>83991</v>
      </c>
      <c r="B23498" s="34">
        <v>131</v>
      </c>
      <c r="C23498" s="34">
        <v>221</v>
      </c>
      <c r="D23498" s="34">
        <v>287</v>
      </c>
      <c r="E23498" s="34">
        <v>223</v>
      </c>
      <c r="F23498" s="34">
        <v>265</v>
      </c>
      <c r="G23498" s="34">
        <v>232</v>
      </c>
      <c r="H23498" s="34">
        <v>230</v>
      </c>
      <c r="I23498" s="34">
        <v>210</v>
      </c>
      <c r="J23498" s="34">
        <v>259</v>
      </c>
      <c r="K23498" s="34">
        <v>196</v>
      </c>
      <c r="L23498" s="34">
        <v>168</v>
      </c>
      <c r="M23498" s="34">
        <v>186</v>
      </c>
      <c r="N23498" s="34">
        <v>264</v>
      </c>
      <c r="O23498" s="34">
        <v>210</v>
      </c>
      <c r="P23498" s="34">
        <v>227</v>
      </c>
      <c r="Q23498" s="34">
        <v>318</v>
      </c>
      <c r="R23498" s="34">
        <v>327</v>
      </c>
      <c r="S23498" s="34">
        <v>252</v>
      </c>
      <c r="T23498" s="34">
        <v>256</v>
      </c>
      <c r="U23498" s="34">
        <v>214</v>
      </c>
      <c r="V23498" s="34">
        <v>263</v>
      </c>
      <c r="W23498" s="34">
        <v>250</v>
      </c>
      <c r="X23498" s="34">
        <v>317</v>
      </c>
      <c r="Y23498" s="34">
        <v>238</v>
      </c>
      <c r="Z23498" s="34">
        <v>336</v>
      </c>
      <c r="AA23498" s="34">
        <v>267</v>
      </c>
      <c r="AB23498" s="34">
        <v>282</v>
      </c>
      <c r="AC23498" s="34">
        <v>323</v>
      </c>
    </row>
    <row r="23499" spans="1:29" x14ac:dyDescent="0.2">
      <c r="A23499" s="34" t="s">
        <v>83992</v>
      </c>
      <c r="B23499" s="34">
        <v>162</v>
      </c>
      <c r="C23499" s="34">
        <v>147</v>
      </c>
      <c r="D23499" s="34">
        <v>214</v>
      </c>
      <c r="E23499" s="34">
        <v>180</v>
      </c>
      <c r="F23499" s="34">
        <v>239</v>
      </c>
      <c r="G23499" s="34">
        <v>154</v>
      </c>
      <c r="H23499" s="34">
        <v>203</v>
      </c>
      <c r="I23499" s="34">
        <v>177</v>
      </c>
      <c r="J23499" s="34">
        <v>186</v>
      </c>
      <c r="K23499" s="34">
        <v>222</v>
      </c>
      <c r="L23499" s="34">
        <v>118</v>
      </c>
      <c r="M23499" s="34">
        <v>108</v>
      </c>
      <c r="N23499" s="34">
        <v>183</v>
      </c>
      <c r="O23499" s="34">
        <v>142</v>
      </c>
      <c r="P23499" s="34">
        <v>193</v>
      </c>
      <c r="Q23499" s="34">
        <v>261</v>
      </c>
      <c r="R23499" s="34">
        <v>260</v>
      </c>
      <c r="S23499" s="34">
        <v>270</v>
      </c>
      <c r="T23499" s="34">
        <v>192</v>
      </c>
      <c r="U23499" s="34">
        <v>131</v>
      </c>
      <c r="V23499" s="34">
        <v>225</v>
      </c>
      <c r="W23499" s="34">
        <v>196</v>
      </c>
      <c r="X23499" s="34">
        <v>263</v>
      </c>
      <c r="Y23499" s="34">
        <v>185</v>
      </c>
      <c r="Z23499" s="34">
        <v>222</v>
      </c>
      <c r="AA23499" s="34">
        <v>260</v>
      </c>
      <c r="AB23499" s="34">
        <v>201</v>
      </c>
      <c r="AC23499" s="34">
        <v>330</v>
      </c>
    </row>
    <row r="23500" spans="1:29" x14ac:dyDescent="0.2">
      <c r="A23500" s="34" t="s">
        <v>83993</v>
      </c>
      <c r="B23500" s="34">
        <v>67</v>
      </c>
      <c r="C23500" s="34">
        <v>134</v>
      </c>
      <c r="D23500" s="34">
        <v>188</v>
      </c>
      <c r="E23500" s="34">
        <v>149</v>
      </c>
      <c r="F23500" s="34">
        <v>139</v>
      </c>
      <c r="G23500" s="34">
        <v>135</v>
      </c>
      <c r="H23500" s="34">
        <v>155</v>
      </c>
      <c r="I23500" s="34">
        <v>125</v>
      </c>
      <c r="J23500" s="34">
        <v>122</v>
      </c>
      <c r="K23500" s="34">
        <v>151</v>
      </c>
      <c r="L23500" s="34">
        <v>87</v>
      </c>
      <c r="M23500" s="34">
        <v>123</v>
      </c>
      <c r="N23500" s="34">
        <v>130</v>
      </c>
      <c r="O23500" s="34">
        <v>112</v>
      </c>
      <c r="P23500" s="34">
        <v>131</v>
      </c>
      <c r="Q23500" s="34">
        <v>130</v>
      </c>
      <c r="R23500" s="34">
        <v>162</v>
      </c>
      <c r="S23500" s="34">
        <v>151</v>
      </c>
      <c r="T23500" s="34">
        <v>106</v>
      </c>
      <c r="U23500" s="34">
        <v>87</v>
      </c>
      <c r="V23500" s="34">
        <v>129</v>
      </c>
      <c r="W23500" s="34">
        <v>130</v>
      </c>
      <c r="X23500" s="34">
        <v>186</v>
      </c>
      <c r="Y23500" s="34">
        <v>88</v>
      </c>
      <c r="Z23500" s="34">
        <v>158</v>
      </c>
      <c r="AA23500" s="34">
        <v>140</v>
      </c>
      <c r="AB23500" s="34">
        <v>105</v>
      </c>
      <c r="AC23500" s="34">
        <v>201</v>
      </c>
    </row>
    <row r="23501" spans="1:29" x14ac:dyDescent="0.2">
      <c r="A23501" s="34" t="s">
        <v>83994</v>
      </c>
      <c r="B23501" s="34">
        <v>149</v>
      </c>
      <c r="C23501" s="34">
        <v>149</v>
      </c>
      <c r="D23501" s="34">
        <v>141</v>
      </c>
      <c r="E23501" s="34">
        <v>143</v>
      </c>
      <c r="F23501" s="34">
        <v>137</v>
      </c>
      <c r="G23501" s="34">
        <v>89</v>
      </c>
      <c r="H23501" s="34">
        <v>124</v>
      </c>
      <c r="I23501" s="34">
        <v>171</v>
      </c>
      <c r="J23501" s="34">
        <v>152</v>
      </c>
      <c r="K23501" s="34">
        <v>144</v>
      </c>
      <c r="L23501" s="34">
        <v>107</v>
      </c>
      <c r="M23501" s="34">
        <v>116</v>
      </c>
      <c r="N23501" s="34">
        <v>142</v>
      </c>
      <c r="O23501" s="34">
        <v>158</v>
      </c>
      <c r="P23501" s="34">
        <v>134</v>
      </c>
      <c r="Q23501" s="34">
        <v>167</v>
      </c>
      <c r="R23501" s="34">
        <v>156</v>
      </c>
      <c r="S23501" s="34">
        <v>197</v>
      </c>
      <c r="T23501" s="34">
        <v>132</v>
      </c>
      <c r="U23501" s="34">
        <v>140</v>
      </c>
      <c r="V23501" s="34">
        <v>151</v>
      </c>
      <c r="W23501" s="34">
        <v>205</v>
      </c>
      <c r="X23501" s="34">
        <v>163</v>
      </c>
      <c r="Y23501" s="34">
        <v>165</v>
      </c>
      <c r="Z23501" s="34">
        <v>138</v>
      </c>
      <c r="AA23501" s="34">
        <v>204</v>
      </c>
      <c r="AB23501" s="34">
        <v>175</v>
      </c>
      <c r="AC23501" s="34">
        <v>245</v>
      </c>
    </row>
    <row r="23502" spans="1:29" x14ac:dyDescent="0.2">
      <c r="A23502" s="34" t="s">
        <v>83995</v>
      </c>
      <c r="B23502" s="34">
        <v>67</v>
      </c>
      <c r="C23502" s="34">
        <v>178</v>
      </c>
      <c r="D23502" s="34">
        <v>202</v>
      </c>
      <c r="E23502" s="34">
        <v>242</v>
      </c>
      <c r="F23502" s="34">
        <v>120</v>
      </c>
      <c r="G23502" s="34">
        <v>186</v>
      </c>
      <c r="H23502" s="34">
        <v>98</v>
      </c>
      <c r="I23502" s="34">
        <v>175</v>
      </c>
      <c r="J23502" s="34">
        <v>77</v>
      </c>
      <c r="K23502" s="34">
        <v>288</v>
      </c>
      <c r="L23502" s="34">
        <v>23</v>
      </c>
      <c r="M23502" s="34">
        <v>158</v>
      </c>
      <c r="N23502" s="34">
        <v>87</v>
      </c>
      <c r="O23502" s="34">
        <v>142</v>
      </c>
      <c r="P23502" s="34">
        <v>130</v>
      </c>
      <c r="Q23502" s="34">
        <v>142</v>
      </c>
      <c r="R23502" s="34">
        <v>66</v>
      </c>
      <c r="S23502" s="34">
        <v>270</v>
      </c>
      <c r="T23502" s="34">
        <v>43</v>
      </c>
      <c r="U23502" s="34">
        <v>122</v>
      </c>
      <c r="V23502" s="34">
        <v>126</v>
      </c>
      <c r="W23502" s="34">
        <v>94</v>
      </c>
      <c r="X23502" s="34">
        <v>145</v>
      </c>
      <c r="Y23502" s="34">
        <v>75</v>
      </c>
      <c r="Z23502" s="34">
        <v>162</v>
      </c>
      <c r="AA23502" s="34">
        <v>238</v>
      </c>
      <c r="AB23502" s="34">
        <v>32</v>
      </c>
      <c r="AC23502" s="34">
        <v>299</v>
      </c>
    </row>
    <row r="23503" spans="1:29" x14ac:dyDescent="0.2">
      <c r="A23503" s="34" t="s">
        <v>83996</v>
      </c>
      <c r="B23503" s="34">
        <v>109</v>
      </c>
      <c r="C23503" s="34">
        <v>136</v>
      </c>
      <c r="D23503" s="34">
        <v>190</v>
      </c>
      <c r="E23503" s="34">
        <v>108</v>
      </c>
      <c r="F23503" s="34">
        <v>180</v>
      </c>
      <c r="G23503" s="34">
        <v>133</v>
      </c>
      <c r="H23503" s="34">
        <v>140</v>
      </c>
      <c r="I23503" s="34">
        <v>97</v>
      </c>
      <c r="J23503" s="34">
        <v>119</v>
      </c>
      <c r="K23503" s="34">
        <v>148</v>
      </c>
      <c r="L23503" s="34">
        <v>82</v>
      </c>
      <c r="M23503" s="34">
        <v>115</v>
      </c>
      <c r="N23503" s="34">
        <v>103</v>
      </c>
      <c r="O23503" s="34">
        <v>110</v>
      </c>
      <c r="P23503" s="34">
        <v>108</v>
      </c>
      <c r="Q23503" s="34">
        <v>153</v>
      </c>
      <c r="R23503" s="34">
        <v>169</v>
      </c>
      <c r="S23503" s="34">
        <v>173</v>
      </c>
      <c r="T23503" s="34">
        <v>135</v>
      </c>
      <c r="U23503" s="34">
        <v>118</v>
      </c>
      <c r="V23503" s="34">
        <v>133</v>
      </c>
      <c r="W23503" s="34">
        <v>146</v>
      </c>
      <c r="X23503" s="34">
        <v>165</v>
      </c>
      <c r="Y23503" s="34">
        <v>127</v>
      </c>
      <c r="Z23503" s="34">
        <v>189</v>
      </c>
      <c r="AA23503" s="34">
        <v>159</v>
      </c>
      <c r="AB23503" s="34">
        <v>122</v>
      </c>
      <c r="AC23503" s="34">
        <v>181</v>
      </c>
    </row>
    <row r="23504" spans="1:29" x14ac:dyDescent="0.2">
      <c r="A23504" s="34" t="s">
        <v>83997</v>
      </c>
      <c r="B23504" s="34">
        <v>101</v>
      </c>
      <c r="C23504" s="34">
        <v>178</v>
      </c>
      <c r="D23504" s="34">
        <v>216</v>
      </c>
      <c r="E23504" s="34">
        <v>143</v>
      </c>
      <c r="F23504" s="34">
        <v>168</v>
      </c>
      <c r="G23504" s="34">
        <v>208</v>
      </c>
      <c r="H23504" s="34">
        <v>138</v>
      </c>
      <c r="I23504" s="34">
        <v>140</v>
      </c>
      <c r="J23504" s="34">
        <v>141</v>
      </c>
      <c r="K23504" s="34">
        <v>168</v>
      </c>
      <c r="L23504" s="34">
        <v>106</v>
      </c>
      <c r="M23504" s="34">
        <v>136</v>
      </c>
      <c r="N23504" s="34">
        <v>147</v>
      </c>
      <c r="O23504" s="34">
        <v>155</v>
      </c>
      <c r="P23504" s="34">
        <v>150</v>
      </c>
      <c r="Q23504" s="34">
        <v>145</v>
      </c>
      <c r="R23504" s="34">
        <v>206</v>
      </c>
      <c r="S23504" s="34">
        <v>190</v>
      </c>
      <c r="T23504" s="34">
        <v>92</v>
      </c>
      <c r="U23504" s="34">
        <v>140</v>
      </c>
      <c r="V23504" s="34">
        <v>200</v>
      </c>
      <c r="W23504" s="34">
        <v>142</v>
      </c>
      <c r="X23504" s="34">
        <v>239</v>
      </c>
      <c r="Y23504" s="34">
        <v>103</v>
      </c>
      <c r="Z23504" s="34">
        <v>199</v>
      </c>
      <c r="AA23504" s="34">
        <v>180</v>
      </c>
      <c r="AB23504" s="34">
        <v>108</v>
      </c>
      <c r="AC23504" s="34">
        <v>226</v>
      </c>
    </row>
    <row r="23505" spans="1:29" x14ac:dyDescent="0.2">
      <c r="A23505" s="34" t="s">
        <v>83998</v>
      </c>
      <c r="B23505" s="34">
        <v>116</v>
      </c>
      <c r="C23505" s="34">
        <v>224</v>
      </c>
      <c r="D23505" s="34">
        <v>210</v>
      </c>
      <c r="E23505" s="34">
        <v>208</v>
      </c>
      <c r="F23505" s="34">
        <v>175</v>
      </c>
      <c r="G23505" s="34">
        <v>205</v>
      </c>
      <c r="H23505" s="34">
        <v>135</v>
      </c>
      <c r="I23505" s="34">
        <v>200</v>
      </c>
      <c r="J23505" s="34">
        <v>110</v>
      </c>
      <c r="K23505" s="34">
        <v>171</v>
      </c>
      <c r="L23505" s="34">
        <v>76</v>
      </c>
      <c r="M23505" s="34">
        <v>149</v>
      </c>
      <c r="N23505" s="34">
        <v>131</v>
      </c>
      <c r="O23505" s="34">
        <v>126</v>
      </c>
      <c r="P23505" s="34">
        <v>112</v>
      </c>
      <c r="Q23505" s="34">
        <v>178</v>
      </c>
      <c r="R23505" s="34">
        <v>141</v>
      </c>
      <c r="S23505" s="34">
        <v>229</v>
      </c>
      <c r="T23505" s="34">
        <v>79</v>
      </c>
      <c r="U23505" s="34">
        <v>111</v>
      </c>
      <c r="V23505" s="34">
        <v>147</v>
      </c>
      <c r="W23505" s="34">
        <v>145</v>
      </c>
      <c r="X23505" s="34">
        <v>171</v>
      </c>
      <c r="Y23505" s="34">
        <v>98</v>
      </c>
      <c r="Z23505" s="34">
        <v>221</v>
      </c>
      <c r="AA23505" s="34">
        <v>192</v>
      </c>
      <c r="AB23505" s="34">
        <v>113</v>
      </c>
      <c r="AC23505" s="34">
        <v>229</v>
      </c>
    </row>
    <row r="23506" spans="1:29" x14ac:dyDescent="0.2">
      <c r="A23506" s="34" t="s">
        <v>83999</v>
      </c>
      <c r="B23506" s="34">
        <v>148</v>
      </c>
      <c r="C23506" s="34">
        <v>149</v>
      </c>
      <c r="D23506" s="34">
        <v>235</v>
      </c>
      <c r="E23506" s="34">
        <v>229</v>
      </c>
      <c r="F23506" s="34">
        <v>165</v>
      </c>
      <c r="G23506" s="34">
        <v>158</v>
      </c>
      <c r="H23506" s="34">
        <v>157</v>
      </c>
      <c r="I23506" s="34">
        <v>183</v>
      </c>
      <c r="J23506" s="34">
        <v>112</v>
      </c>
      <c r="K23506" s="34">
        <v>202</v>
      </c>
      <c r="L23506" s="34">
        <v>97</v>
      </c>
      <c r="M23506" s="34">
        <v>139</v>
      </c>
      <c r="N23506" s="34">
        <v>136</v>
      </c>
      <c r="O23506" s="34">
        <v>190</v>
      </c>
      <c r="P23506" s="34">
        <v>129</v>
      </c>
      <c r="Q23506" s="34">
        <v>215</v>
      </c>
      <c r="R23506" s="34">
        <v>183</v>
      </c>
      <c r="S23506" s="34">
        <v>265</v>
      </c>
      <c r="T23506" s="34">
        <v>138</v>
      </c>
      <c r="U23506" s="34">
        <v>167</v>
      </c>
      <c r="V23506" s="34">
        <v>167</v>
      </c>
      <c r="W23506" s="34">
        <v>252</v>
      </c>
      <c r="X23506" s="34">
        <v>211</v>
      </c>
      <c r="Y23506" s="34">
        <v>186</v>
      </c>
      <c r="Z23506" s="34">
        <v>174</v>
      </c>
      <c r="AA23506" s="34">
        <v>280</v>
      </c>
      <c r="AB23506" s="34">
        <v>175</v>
      </c>
      <c r="AC23506" s="34">
        <v>348</v>
      </c>
    </row>
    <row r="23507" spans="1:29" x14ac:dyDescent="0.2">
      <c r="A23507" s="34" t="s">
        <v>84000</v>
      </c>
      <c r="B23507" s="34">
        <v>55</v>
      </c>
      <c r="C23507" s="34">
        <v>93</v>
      </c>
      <c r="D23507" s="34">
        <v>113</v>
      </c>
      <c r="E23507" s="34">
        <v>108</v>
      </c>
      <c r="F23507" s="34">
        <v>57</v>
      </c>
      <c r="G23507" s="34">
        <v>39</v>
      </c>
      <c r="H23507" s="34">
        <v>22</v>
      </c>
      <c r="I23507" s="34">
        <v>59</v>
      </c>
      <c r="J23507" s="34">
        <v>24</v>
      </c>
      <c r="K23507" s="34">
        <v>113</v>
      </c>
      <c r="L23507" s="34">
        <v>6</v>
      </c>
      <c r="M23507" s="34">
        <v>63</v>
      </c>
      <c r="N23507" s="34">
        <v>43</v>
      </c>
      <c r="O23507" s="34">
        <v>46</v>
      </c>
      <c r="P23507" s="34">
        <v>37</v>
      </c>
      <c r="Q23507" s="34">
        <v>41</v>
      </c>
      <c r="R23507" s="34">
        <v>20</v>
      </c>
      <c r="S23507" s="34">
        <v>79</v>
      </c>
      <c r="T23507" s="34">
        <v>12</v>
      </c>
      <c r="U23507" s="34">
        <v>34</v>
      </c>
      <c r="V23507" s="34">
        <v>30</v>
      </c>
      <c r="W23507" s="34">
        <v>33</v>
      </c>
      <c r="X23507" s="34">
        <v>57</v>
      </c>
      <c r="Y23507" s="34">
        <v>22</v>
      </c>
      <c r="Z23507" s="34">
        <v>47</v>
      </c>
      <c r="AA23507" s="34">
        <v>72</v>
      </c>
      <c r="AB23507" s="34">
        <v>18</v>
      </c>
      <c r="AC23507" s="34">
        <v>86</v>
      </c>
    </row>
    <row r="23508" spans="1:29" x14ac:dyDescent="0.2">
      <c r="A23508" s="34" t="s">
        <v>84001</v>
      </c>
      <c r="B23508" s="34">
        <v>296</v>
      </c>
      <c r="C23508" s="34">
        <v>402</v>
      </c>
      <c r="D23508" s="34">
        <v>558</v>
      </c>
      <c r="E23508" s="34">
        <v>408</v>
      </c>
      <c r="F23508" s="34">
        <v>430</v>
      </c>
      <c r="G23508" s="34">
        <v>476</v>
      </c>
      <c r="H23508" s="34">
        <v>365</v>
      </c>
      <c r="I23508" s="34">
        <v>347</v>
      </c>
      <c r="J23508" s="34">
        <v>275</v>
      </c>
      <c r="K23508" s="34">
        <v>426</v>
      </c>
      <c r="L23508" s="34">
        <v>164</v>
      </c>
      <c r="M23508" s="34">
        <v>295</v>
      </c>
      <c r="N23508" s="34">
        <v>307</v>
      </c>
      <c r="O23508" s="34">
        <v>394</v>
      </c>
      <c r="P23508" s="34">
        <v>289</v>
      </c>
      <c r="Q23508" s="34">
        <v>423</v>
      </c>
      <c r="R23508" s="34">
        <v>386</v>
      </c>
      <c r="S23508" s="34">
        <v>576</v>
      </c>
      <c r="T23508" s="34">
        <v>254</v>
      </c>
      <c r="U23508" s="34">
        <v>311</v>
      </c>
      <c r="V23508" s="34">
        <v>383</v>
      </c>
      <c r="W23508" s="34">
        <v>296</v>
      </c>
      <c r="X23508" s="34">
        <v>452</v>
      </c>
      <c r="Y23508" s="34">
        <v>281</v>
      </c>
      <c r="Z23508" s="34">
        <v>441</v>
      </c>
      <c r="AA23508" s="34">
        <v>547</v>
      </c>
      <c r="AB23508" s="34">
        <v>267</v>
      </c>
      <c r="AC23508" s="34">
        <v>542</v>
      </c>
    </row>
    <row r="23509" spans="1:29" x14ac:dyDescent="0.2">
      <c r="A23509" s="34" t="s">
        <v>84002</v>
      </c>
      <c r="B23509" s="34">
        <v>89</v>
      </c>
      <c r="C23509" s="34">
        <v>74</v>
      </c>
      <c r="D23509" s="34">
        <v>115</v>
      </c>
      <c r="E23509" s="34">
        <v>123</v>
      </c>
      <c r="F23509" s="34">
        <v>103</v>
      </c>
      <c r="G23509" s="34">
        <v>96</v>
      </c>
      <c r="H23509" s="34">
        <v>96</v>
      </c>
      <c r="I23509" s="34">
        <v>70</v>
      </c>
      <c r="J23509" s="34">
        <v>78</v>
      </c>
      <c r="K23509" s="34">
        <v>82</v>
      </c>
      <c r="L23509" s="34">
        <v>55</v>
      </c>
      <c r="M23509" s="34">
        <v>83</v>
      </c>
      <c r="N23509" s="34">
        <v>107</v>
      </c>
      <c r="O23509" s="34">
        <v>89</v>
      </c>
      <c r="P23509" s="34">
        <v>91</v>
      </c>
      <c r="Q23509" s="34">
        <v>136</v>
      </c>
      <c r="R23509" s="34">
        <v>114</v>
      </c>
      <c r="S23509" s="34">
        <v>113</v>
      </c>
      <c r="T23509" s="34">
        <v>75</v>
      </c>
      <c r="U23509" s="34">
        <v>109</v>
      </c>
      <c r="V23509" s="34">
        <v>132</v>
      </c>
      <c r="W23509" s="34">
        <v>88</v>
      </c>
      <c r="X23509" s="34">
        <v>162</v>
      </c>
      <c r="Y23509" s="34">
        <v>89</v>
      </c>
      <c r="Z23509" s="34">
        <v>119</v>
      </c>
      <c r="AA23509" s="34">
        <v>111</v>
      </c>
      <c r="AB23509" s="34">
        <v>102</v>
      </c>
      <c r="AC23509" s="34">
        <v>173</v>
      </c>
    </row>
    <row r="23510" spans="1:29" x14ac:dyDescent="0.2">
      <c r="A23510" s="34" t="s">
        <v>84003</v>
      </c>
      <c r="B23510" s="34">
        <v>76</v>
      </c>
      <c r="C23510" s="34">
        <v>126</v>
      </c>
      <c r="D23510" s="34">
        <v>121</v>
      </c>
      <c r="E23510" s="34">
        <v>106</v>
      </c>
      <c r="F23510" s="34">
        <v>75</v>
      </c>
      <c r="G23510" s="34">
        <v>114</v>
      </c>
      <c r="H23510" s="34">
        <v>68</v>
      </c>
      <c r="I23510" s="34">
        <v>99</v>
      </c>
      <c r="J23510" s="34">
        <v>57</v>
      </c>
      <c r="K23510" s="34">
        <v>108</v>
      </c>
      <c r="L23510" s="34">
        <v>34</v>
      </c>
      <c r="M23510" s="34">
        <v>87</v>
      </c>
      <c r="N23510" s="34">
        <v>80</v>
      </c>
      <c r="O23510" s="34">
        <v>89</v>
      </c>
      <c r="P23510" s="34">
        <v>66</v>
      </c>
      <c r="Q23510" s="34">
        <v>98</v>
      </c>
      <c r="R23510" s="34">
        <v>86</v>
      </c>
      <c r="S23510" s="34">
        <v>77</v>
      </c>
      <c r="T23510" s="34">
        <v>41</v>
      </c>
      <c r="U23510" s="34">
        <v>61</v>
      </c>
      <c r="V23510" s="34">
        <v>77</v>
      </c>
      <c r="W23510" s="34">
        <v>74</v>
      </c>
      <c r="X23510" s="34">
        <v>113</v>
      </c>
      <c r="Y23510" s="34">
        <v>49</v>
      </c>
      <c r="Z23510" s="34">
        <v>115</v>
      </c>
      <c r="AA23510" s="34">
        <v>109</v>
      </c>
      <c r="AB23510" s="34">
        <v>47</v>
      </c>
      <c r="AC23510" s="34">
        <v>137</v>
      </c>
    </row>
    <row r="23511" spans="1:29" x14ac:dyDescent="0.2">
      <c r="A23511" s="34" t="s">
        <v>84004</v>
      </c>
      <c r="B23511" s="34">
        <v>12</v>
      </c>
      <c r="C23511" s="34">
        <v>24</v>
      </c>
      <c r="D23511" s="34">
        <v>13</v>
      </c>
      <c r="E23511" s="34">
        <v>10</v>
      </c>
      <c r="F23511" s="34">
        <v>10</v>
      </c>
      <c r="G23511" s="34">
        <v>24</v>
      </c>
      <c r="H23511" s="34">
        <v>4</v>
      </c>
      <c r="I23511" s="34">
        <v>14</v>
      </c>
      <c r="J23511" s="34">
        <v>4</v>
      </c>
      <c r="K23511" s="34">
        <v>11</v>
      </c>
      <c r="L23511" s="34">
        <v>5</v>
      </c>
      <c r="M23511" s="34">
        <v>10</v>
      </c>
      <c r="N23511" s="34">
        <v>5</v>
      </c>
      <c r="O23511" s="34">
        <v>14</v>
      </c>
      <c r="P23511" s="34">
        <v>4</v>
      </c>
      <c r="Q23511" s="34">
        <v>3</v>
      </c>
      <c r="R23511" s="34">
        <v>12</v>
      </c>
      <c r="S23511" s="34">
        <v>9</v>
      </c>
      <c r="T23511" s="34">
        <v>3</v>
      </c>
      <c r="U23511" s="34">
        <v>16</v>
      </c>
      <c r="V23511" s="34">
        <v>12</v>
      </c>
      <c r="W23511" s="34">
        <v>14</v>
      </c>
      <c r="X23511" s="34">
        <v>6</v>
      </c>
      <c r="Y23511" s="34">
        <v>2</v>
      </c>
      <c r="Z23511" s="34">
        <v>12</v>
      </c>
      <c r="AA23511" s="34">
        <v>12</v>
      </c>
      <c r="AB23511" s="34">
        <v>16</v>
      </c>
      <c r="AC23511" s="34">
        <v>12</v>
      </c>
    </row>
    <row r="23512" spans="1:29" x14ac:dyDescent="0.2">
      <c r="A23512" s="34" t="s">
        <v>84005</v>
      </c>
      <c r="B23512" s="34">
        <v>166</v>
      </c>
      <c r="C23512" s="34">
        <v>226</v>
      </c>
      <c r="D23512" s="34">
        <v>246</v>
      </c>
      <c r="E23512" s="34">
        <v>318</v>
      </c>
      <c r="F23512" s="34">
        <v>232</v>
      </c>
      <c r="G23512" s="34">
        <v>329</v>
      </c>
      <c r="H23512" s="34">
        <v>215</v>
      </c>
      <c r="I23512" s="34">
        <v>284</v>
      </c>
      <c r="J23512" s="34">
        <v>190</v>
      </c>
      <c r="K23512" s="34">
        <v>274</v>
      </c>
      <c r="L23512" s="34">
        <v>115</v>
      </c>
      <c r="M23512" s="34">
        <v>210</v>
      </c>
      <c r="N23512" s="34">
        <v>178</v>
      </c>
      <c r="O23512" s="34">
        <v>218</v>
      </c>
      <c r="P23512" s="34">
        <v>177</v>
      </c>
      <c r="Q23512" s="34">
        <v>332</v>
      </c>
      <c r="R23512" s="34">
        <v>217</v>
      </c>
      <c r="S23512" s="34">
        <v>356</v>
      </c>
      <c r="T23512" s="34">
        <v>166</v>
      </c>
      <c r="U23512" s="34">
        <v>208</v>
      </c>
      <c r="V23512" s="34">
        <v>253</v>
      </c>
      <c r="W23512" s="34">
        <v>256</v>
      </c>
      <c r="X23512" s="34">
        <v>226</v>
      </c>
      <c r="Y23512" s="34">
        <v>231</v>
      </c>
      <c r="Z23512" s="34">
        <v>271</v>
      </c>
      <c r="AA23512" s="34">
        <v>293</v>
      </c>
      <c r="AB23512" s="34">
        <v>191</v>
      </c>
      <c r="AC23512" s="34">
        <v>440</v>
      </c>
    </row>
    <row r="23513" spans="1:29" x14ac:dyDescent="0.2">
      <c r="A23513" s="34" t="s">
        <v>84006</v>
      </c>
      <c r="B23513" s="34">
        <v>43</v>
      </c>
      <c r="C23513" s="34">
        <v>49</v>
      </c>
      <c r="D23513" s="34">
        <v>50</v>
      </c>
      <c r="E23513" s="34">
        <v>100</v>
      </c>
      <c r="F23513" s="34">
        <v>53</v>
      </c>
      <c r="G23513" s="34">
        <v>75</v>
      </c>
      <c r="H23513" s="34">
        <v>40</v>
      </c>
      <c r="I23513" s="34">
        <v>54</v>
      </c>
      <c r="J23513" s="34">
        <v>34</v>
      </c>
      <c r="K23513" s="34">
        <v>66</v>
      </c>
      <c r="L23513" s="34">
        <v>18</v>
      </c>
      <c r="M23513" s="34">
        <v>62</v>
      </c>
      <c r="N23513" s="34">
        <v>32</v>
      </c>
      <c r="O23513" s="34">
        <v>56</v>
      </c>
      <c r="P23513" s="34">
        <v>24</v>
      </c>
      <c r="Q23513" s="34">
        <v>65</v>
      </c>
      <c r="R23513" s="34">
        <v>26</v>
      </c>
      <c r="S23513" s="34">
        <v>104</v>
      </c>
      <c r="T23513" s="34">
        <v>12</v>
      </c>
      <c r="U23513" s="34">
        <v>33</v>
      </c>
      <c r="V23513" s="34">
        <v>45</v>
      </c>
      <c r="W23513" s="34">
        <v>43</v>
      </c>
      <c r="X23513" s="34">
        <v>45</v>
      </c>
      <c r="Y23513" s="34">
        <v>31</v>
      </c>
      <c r="Z23513" s="34">
        <v>55</v>
      </c>
      <c r="AA23513" s="34">
        <v>76</v>
      </c>
      <c r="AB23513" s="34">
        <v>29</v>
      </c>
      <c r="AC23513" s="34">
        <v>101</v>
      </c>
    </row>
    <row r="23514" spans="1:29" x14ac:dyDescent="0.2">
      <c r="A23514" s="34" t="s">
        <v>84007</v>
      </c>
      <c r="B23514" s="34">
        <v>178</v>
      </c>
      <c r="C23514" s="34">
        <v>177</v>
      </c>
      <c r="D23514" s="34">
        <v>215</v>
      </c>
      <c r="E23514" s="34">
        <v>202</v>
      </c>
      <c r="F23514" s="34">
        <v>238</v>
      </c>
      <c r="G23514" s="34">
        <v>228</v>
      </c>
      <c r="H23514" s="34">
        <v>239</v>
      </c>
      <c r="I23514" s="34">
        <v>196</v>
      </c>
      <c r="J23514" s="34">
        <v>234</v>
      </c>
      <c r="K23514" s="34">
        <v>212</v>
      </c>
      <c r="L23514" s="34">
        <v>144</v>
      </c>
      <c r="M23514" s="34">
        <v>224</v>
      </c>
      <c r="N23514" s="34">
        <v>181</v>
      </c>
      <c r="O23514" s="34">
        <v>191</v>
      </c>
      <c r="P23514" s="34">
        <v>200</v>
      </c>
      <c r="Q23514" s="34">
        <v>249</v>
      </c>
      <c r="R23514" s="34">
        <v>276</v>
      </c>
      <c r="S23514" s="34">
        <v>260</v>
      </c>
      <c r="T23514" s="34">
        <v>192</v>
      </c>
      <c r="U23514" s="34">
        <v>210</v>
      </c>
      <c r="V23514" s="34">
        <v>249</v>
      </c>
      <c r="W23514" s="34">
        <v>217</v>
      </c>
      <c r="X23514" s="34">
        <v>240</v>
      </c>
      <c r="Y23514" s="34">
        <v>200</v>
      </c>
      <c r="Z23514" s="34">
        <v>245</v>
      </c>
      <c r="AA23514" s="34">
        <v>254</v>
      </c>
      <c r="AB23514" s="34">
        <v>216</v>
      </c>
      <c r="AC23514" s="34">
        <v>352</v>
      </c>
    </row>
    <row r="23515" spans="1:29" x14ac:dyDescent="0.2">
      <c r="A23515" s="34" t="s">
        <v>84008</v>
      </c>
      <c r="B23515" s="34">
        <v>150</v>
      </c>
      <c r="C23515" s="34">
        <v>171</v>
      </c>
      <c r="D23515" s="34">
        <v>204</v>
      </c>
      <c r="E23515" s="34">
        <v>226</v>
      </c>
      <c r="F23515" s="34">
        <v>189</v>
      </c>
      <c r="G23515" s="34">
        <v>227</v>
      </c>
      <c r="H23515" s="34">
        <v>132</v>
      </c>
      <c r="I23515" s="34">
        <v>176</v>
      </c>
      <c r="J23515" s="34">
        <v>125</v>
      </c>
      <c r="K23515" s="34">
        <v>203</v>
      </c>
      <c r="L23515" s="34">
        <v>114</v>
      </c>
      <c r="M23515" s="34">
        <v>150</v>
      </c>
      <c r="N23515" s="34">
        <v>116</v>
      </c>
      <c r="O23515" s="34">
        <v>132</v>
      </c>
      <c r="P23515" s="34">
        <v>149</v>
      </c>
      <c r="Q23515" s="34">
        <v>228</v>
      </c>
      <c r="R23515" s="34">
        <v>162</v>
      </c>
      <c r="S23515" s="34">
        <v>258</v>
      </c>
      <c r="T23515" s="34">
        <v>128</v>
      </c>
      <c r="U23515" s="34">
        <v>151</v>
      </c>
      <c r="V23515" s="34">
        <v>184</v>
      </c>
      <c r="W23515" s="34">
        <v>199</v>
      </c>
      <c r="X23515" s="34">
        <v>231</v>
      </c>
      <c r="Y23515" s="34">
        <v>133</v>
      </c>
      <c r="Z23515" s="34">
        <v>162</v>
      </c>
      <c r="AA23515" s="34">
        <v>246</v>
      </c>
      <c r="AB23515" s="34">
        <v>154</v>
      </c>
      <c r="AC23515" s="34">
        <v>322</v>
      </c>
    </row>
    <row r="23516" spans="1:29" x14ac:dyDescent="0.2">
      <c r="A23516" s="34" t="s">
        <v>84009</v>
      </c>
      <c r="B23516" s="34">
        <v>184</v>
      </c>
      <c r="C23516" s="34">
        <v>248</v>
      </c>
      <c r="D23516" s="34">
        <v>249</v>
      </c>
      <c r="E23516" s="34">
        <v>337</v>
      </c>
      <c r="F23516" s="34">
        <v>271</v>
      </c>
      <c r="G23516" s="34">
        <v>235</v>
      </c>
      <c r="H23516" s="34">
        <v>265</v>
      </c>
      <c r="I23516" s="34">
        <v>244</v>
      </c>
      <c r="J23516" s="34">
        <v>181</v>
      </c>
      <c r="K23516" s="34">
        <v>254</v>
      </c>
      <c r="L23516" s="34">
        <v>177</v>
      </c>
      <c r="M23516" s="34">
        <v>210</v>
      </c>
      <c r="N23516" s="34">
        <v>197</v>
      </c>
      <c r="O23516" s="34">
        <v>204</v>
      </c>
      <c r="P23516" s="34">
        <v>205</v>
      </c>
      <c r="Q23516" s="34">
        <v>287</v>
      </c>
      <c r="R23516" s="34">
        <v>284</v>
      </c>
      <c r="S23516" s="34">
        <v>332</v>
      </c>
      <c r="T23516" s="34">
        <v>175</v>
      </c>
      <c r="U23516" s="34">
        <v>210</v>
      </c>
      <c r="V23516" s="34">
        <v>228</v>
      </c>
      <c r="W23516" s="34">
        <v>247</v>
      </c>
      <c r="X23516" s="34">
        <v>333</v>
      </c>
      <c r="Y23516" s="34">
        <v>217</v>
      </c>
      <c r="Z23516" s="34">
        <v>226</v>
      </c>
      <c r="AA23516" s="34">
        <v>305</v>
      </c>
      <c r="AB23516" s="34">
        <v>282</v>
      </c>
      <c r="AC23516" s="34">
        <v>329</v>
      </c>
    </row>
    <row r="23517" spans="1:29" x14ac:dyDescent="0.2">
      <c r="A23517" s="34" t="s">
        <v>84010</v>
      </c>
      <c r="B23517" s="34">
        <v>543</v>
      </c>
      <c r="C23517" s="34">
        <v>369</v>
      </c>
      <c r="D23517" s="34">
        <v>422</v>
      </c>
      <c r="E23517" s="34">
        <v>412</v>
      </c>
      <c r="F23517" s="34">
        <v>495</v>
      </c>
      <c r="G23517" s="34">
        <v>485</v>
      </c>
      <c r="H23517" s="34">
        <v>487</v>
      </c>
      <c r="I23517" s="34">
        <v>441</v>
      </c>
      <c r="J23517" s="34">
        <v>461</v>
      </c>
      <c r="K23517" s="34">
        <v>400</v>
      </c>
      <c r="L23517" s="34">
        <v>518</v>
      </c>
      <c r="M23517" s="34">
        <v>364</v>
      </c>
      <c r="N23517" s="34">
        <v>390</v>
      </c>
      <c r="O23517" s="34">
        <v>373</v>
      </c>
      <c r="P23517" s="34">
        <v>457</v>
      </c>
      <c r="Q23517" s="34">
        <v>648</v>
      </c>
      <c r="R23517" s="34">
        <v>594</v>
      </c>
      <c r="S23517" s="34">
        <v>481</v>
      </c>
      <c r="T23517" s="34">
        <v>670</v>
      </c>
      <c r="U23517" s="34">
        <v>456</v>
      </c>
      <c r="V23517" s="34">
        <v>614</v>
      </c>
      <c r="W23517" s="34">
        <v>834</v>
      </c>
      <c r="X23517" s="34">
        <v>537</v>
      </c>
      <c r="Y23517" s="34">
        <v>715</v>
      </c>
      <c r="Z23517" s="34">
        <v>389</v>
      </c>
      <c r="AA23517" s="34">
        <v>523</v>
      </c>
      <c r="AB23517" s="34">
        <v>643</v>
      </c>
      <c r="AC23517" s="34">
        <v>692</v>
      </c>
    </row>
    <row r="23518" spans="1:29" x14ac:dyDescent="0.2">
      <c r="A23518" s="34" t="s">
        <v>84011</v>
      </c>
      <c r="B23518" s="34">
        <v>4</v>
      </c>
      <c r="C23518" s="34">
        <v>1</v>
      </c>
      <c r="D23518" s="34">
        <v>0</v>
      </c>
      <c r="E23518" s="34">
        <v>0</v>
      </c>
      <c r="F23518" s="34">
        <v>0</v>
      </c>
      <c r="G23518" s="34">
        <v>0</v>
      </c>
      <c r="H23518" s="34">
        <v>0</v>
      </c>
      <c r="I23518" s="34">
        <v>0</v>
      </c>
      <c r="J23518" s="34">
        <v>0</v>
      </c>
      <c r="K23518" s="34">
        <v>0</v>
      </c>
      <c r="L23518" s="34">
        <v>0</v>
      </c>
      <c r="M23518" s="34">
        <v>0</v>
      </c>
      <c r="N23518" s="34">
        <v>0</v>
      </c>
      <c r="O23518" s="34">
        <v>0</v>
      </c>
      <c r="P23518" s="34">
        <v>0</v>
      </c>
      <c r="Q23518" s="34">
        <v>0</v>
      </c>
      <c r="R23518" s="34">
        <v>0</v>
      </c>
      <c r="S23518" s="34">
        <v>0</v>
      </c>
      <c r="T23518" s="34">
        <v>0</v>
      </c>
      <c r="U23518" s="34">
        <v>0</v>
      </c>
      <c r="V23518" s="34">
        <v>0</v>
      </c>
      <c r="W23518" s="34">
        <v>0</v>
      </c>
      <c r="X23518" s="34">
        <v>0</v>
      </c>
      <c r="Y23518" s="34">
        <v>0</v>
      </c>
      <c r="Z23518" s="34">
        <v>0</v>
      </c>
      <c r="AA23518" s="34">
        <v>0</v>
      </c>
      <c r="AB23518" s="34">
        <v>0</v>
      </c>
      <c r="AC23518" s="34">
        <v>0</v>
      </c>
    </row>
    <row r="23519" spans="1:29" x14ac:dyDescent="0.2">
      <c r="A23519" s="34" t="s">
        <v>84012</v>
      </c>
      <c r="B23519" s="34">
        <v>128</v>
      </c>
      <c r="C23519" s="34">
        <v>114</v>
      </c>
      <c r="D23519" s="34">
        <v>129</v>
      </c>
      <c r="E23519" s="34">
        <v>115</v>
      </c>
      <c r="F23519" s="34">
        <v>127</v>
      </c>
      <c r="G23519" s="34">
        <v>92</v>
      </c>
      <c r="H23519" s="34">
        <v>112</v>
      </c>
      <c r="I23519" s="34">
        <v>98</v>
      </c>
      <c r="J23519" s="34">
        <v>92</v>
      </c>
      <c r="K23519" s="34">
        <v>108</v>
      </c>
      <c r="L23519" s="34">
        <v>104</v>
      </c>
      <c r="M23519" s="34">
        <v>84</v>
      </c>
      <c r="N23519" s="34">
        <v>95</v>
      </c>
      <c r="O23519" s="34">
        <v>126</v>
      </c>
      <c r="P23519" s="34">
        <v>87</v>
      </c>
      <c r="Q23519" s="34">
        <v>130</v>
      </c>
      <c r="R23519" s="34">
        <v>143</v>
      </c>
      <c r="S23519" s="34">
        <v>111</v>
      </c>
      <c r="T23519" s="34">
        <v>122</v>
      </c>
      <c r="U23519" s="34">
        <v>149</v>
      </c>
      <c r="V23519" s="34">
        <v>141</v>
      </c>
      <c r="W23519" s="34">
        <v>176</v>
      </c>
      <c r="X23519" s="34">
        <v>122</v>
      </c>
      <c r="Y23519" s="34">
        <v>114</v>
      </c>
      <c r="Z23519" s="34">
        <v>165</v>
      </c>
      <c r="AA23519" s="34">
        <v>135</v>
      </c>
      <c r="AB23519" s="34">
        <v>142</v>
      </c>
      <c r="AC23519" s="34">
        <v>166</v>
      </c>
    </row>
    <row r="23520" spans="1:29" x14ac:dyDescent="0.2">
      <c r="A23520" s="34" t="s">
        <v>84013</v>
      </c>
      <c r="B23520" s="34">
        <v>116</v>
      </c>
      <c r="C23520" s="34">
        <v>109</v>
      </c>
      <c r="D23520" s="34">
        <v>111</v>
      </c>
      <c r="E23520" s="34">
        <v>131</v>
      </c>
      <c r="F23520" s="34">
        <v>96</v>
      </c>
      <c r="G23520" s="34">
        <v>114</v>
      </c>
      <c r="H23520" s="34">
        <v>101</v>
      </c>
      <c r="I23520" s="34">
        <v>136</v>
      </c>
      <c r="J23520" s="34">
        <v>104</v>
      </c>
      <c r="K23520" s="34">
        <v>100</v>
      </c>
      <c r="L23520" s="34">
        <v>116</v>
      </c>
      <c r="M23520" s="34">
        <v>110</v>
      </c>
      <c r="N23520" s="34">
        <v>82</v>
      </c>
      <c r="O23520" s="34">
        <v>126</v>
      </c>
      <c r="P23520" s="34">
        <v>66</v>
      </c>
      <c r="Q23520" s="34">
        <v>135</v>
      </c>
      <c r="R23520" s="34">
        <v>126</v>
      </c>
      <c r="S23520" s="34">
        <v>155</v>
      </c>
      <c r="T23520" s="34">
        <v>98</v>
      </c>
      <c r="U23520" s="34">
        <v>115</v>
      </c>
      <c r="V23520" s="34">
        <v>127</v>
      </c>
      <c r="W23520" s="34">
        <v>173</v>
      </c>
      <c r="X23520" s="34">
        <v>127</v>
      </c>
      <c r="Y23520" s="34">
        <v>146</v>
      </c>
      <c r="Z23520" s="34">
        <v>123</v>
      </c>
      <c r="AA23520" s="34">
        <v>209</v>
      </c>
      <c r="AB23520" s="34">
        <v>153</v>
      </c>
      <c r="AC23520" s="34">
        <v>186</v>
      </c>
    </row>
    <row r="23521" spans="1:29" x14ac:dyDescent="0.2">
      <c r="A23521" s="34" t="s">
        <v>84014</v>
      </c>
      <c r="B23521" s="34">
        <v>76</v>
      </c>
      <c r="C23521" s="34">
        <v>52</v>
      </c>
      <c r="D23521" s="34">
        <v>54</v>
      </c>
      <c r="E23521" s="34">
        <v>42</v>
      </c>
      <c r="F23521" s="34">
        <v>72</v>
      </c>
      <c r="G23521" s="34">
        <v>79</v>
      </c>
      <c r="H23521" s="34">
        <v>71</v>
      </c>
      <c r="I23521" s="34">
        <v>42</v>
      </c>
      <c r="J23521" s="34">
        <v>57</v>
      </c>
      <c r="K23521" s="34">
        <v>60</v>
      </c>
      <c r="L23521" s="34">
        <v>52</v>
      </c>
      <c r="M23521" s="34">
        <v>48</v>
      </c>
      <c r="N23521" s="34">
        <v>43</v>
      </c>
      <c r="O23521" s="34">
        <v>45</v>
      </c>
      <c r="P23521" s="34">
        <v>43</v>
      </c>
      <c r="Q23521" s="34">
        <v>57</v>
      </c>
      <c r="R23521" s="34">
        <v>55</v>
      </c>
      <c r="S23521" s="34">
        <v>62</v>
      </c>
      <c r="T23521" s="34">
        <v>72</v>
      </c>
      <c r="U23521" s="34">
        <v>34</v>
      </c>
      <c r="V23521" s="34">
        <v>91</v>
      </c>
      <c r="W23521" s="34">
        <v>75</v>
      </c>
      <c r="X23521" s="34">
        <v>76</v>
      </c>
      <c r="Y23521" s="34">
        <v>44</v>
      </c>
      <c r="Z23521" s="34">
        <v>78</v>
      </c>
      <c r="AA23521" s="34">
        <v>77</v>
      </c>
      <c r="AB23521" s="34">
        <v>83</v>
      </c>
      <c r="AC23521" s="34">
        <v>94</v>
      </c>
    </row>
    <row r="23522" spans="1:29" x14ac:dyDescent="0.2">
      <c r="A23522" s="34" t="s">
        <v>84015</v>
      </c>
      <c r="B23522" s="34">
        <v>148</v>
      </c>
      <c r="C23522" s="34">
        <v>150</v>
      </c>
      <c r="D23522" s="34">
        <v>212</v>
      </c>
      <c r="E23522" s="34">
        <v>212</v>
      </c>
      <c r="F23522" s="34">
        <v>240</v>
      </c>
      <c r="G23522" s="34">
        <v>157</v>
      </c>
      <c r="H23522" s="34">
        <v>228</v>
      </c>
      <c r="I23522" s="34">
        <v>173</v>
      </c>
      <c r="J23522" s="34">
        <v>208</v>
      </c>
      <c r="K23522" s="34">
        <v>167</v>
      </c>
      <c r="L23522" s="34">
        <v>190</v>
      </c>
      <c r="M23522" s="34">
        <v>138</v>
      </c>
      <c r="N23522" s="34">
        <v>214</v>
      </c>
      <c r="O23522" s="34">
        <v>193</v>
      </c>
      <c r="P23522" s="34">
        <v>162</v>
      </c>
      <c r="Q23522" s="34">
        <v>280</v>
      </c>
      <c r="R23522" s="34">
        <v>286</v>
      </c>
      <c r="S23522" s="34">
        <v>258</v>
      </c>
      <c r="T23522" s="34">
        <v>260</v>
      </c>
      <c r="U23522" s="34">
        <v>183</v>
      </c>
      <c r="V23522" s="34">
        <v>302</v>
      </c>
      <c r="W23522" s="34">
        <v>256</v>
      </c>
      <c r="X23522" s="34">
        <v>248</v>
      </c>
      <c r="Y23522" s="34">
        <v>227</v>
      </c>
      <c r="Z23522" s="34">
        <v>248</v>
      </c>
      <c r="AA23522" s="34">
        <v>205</v>
      </c>
      <c r="AB23522" s="34">
        <v>279</v>
      </c>
      <c r="AC23522" s="34">
        <v>334</v>
      </c>
    </row>
    <row r="23523" spans="1:29" x14ac:dyDescent="0.2">
      <c r="A23523" s="34" t="s">
        <v>84016</v>
      </c>
      <c r="B23523" s="34">
        <v>74</v>
      </c>
      <c r="C23523" s="34">
        <v>113</v>
      </c>
      <c r="D23523" s="34">
        <v>72</v>
      </c>
      <c r="E23523" s="34">
        <v>152</v>
      </c>
      <c r="F23523" s="34">
        <v>88</v>
      </c>
      <c r="G23523" s="34">
        <v>159</v>
      </c>
      <c r="H23523" s="34">
        <v>86</v>
      </c>
      <c r="I23523" s="34">
        <v>137</v>
      </c>
      <c r="J23523" s="34">
        <v>60</v>
      </c>
      <c r="K23523" s="34">
        <v>232</v>
      </c>
      <c r="L23523" s="34">
        <v>46</v>
      </c>
      <c r="M23523" s="34">
        <v>113</v>
      </c>
      <c r="N23523" s="34">
        <v>83</v>
      </c>
      <c r="O23523" s="34">
        <v>103</v>
      </c>
      <c r="P23523" s="34">
        <v>80</v>
      </c>
      <c r="Q23523" s="34">
        <v>158</v>
      </c>
      <c r="R23523" s="34">
        <v>88</v>
      </c>
      <c r="S23523" s="34">
        <v>129</v>
      </c>
      <c r="T23523" s="34">
        <v>79</v>
      </c>
      <c r="U23523" s="34">
        <v>159</v>
      </c>
      <c r="V23523" s="34">
        <v>103</v>
      </c>
      <c r="W23523" s="34">
        <v>165</v>
      </c>
      <c r="X23523" s="34">
        <v>124</v>
      </c>
      <c r="Y23523" s="34">
        <v>130</v>
      </c>
      <c r="Z23523" s="34">
        <v>143</v>
      </c>
      <c r="AA23523" s="34">
        <v>149</v>
      </c>
      <c r="AB23523" s="34">
        <v>94</v>
      </c>
      <c r="AC23523" s="34">
        <v>247</v>
      </c>
    </row>
    <row r="23524" spans="1:29" x14ac:dyDescent="0.2">
      <c r="A23524" s="34" t="s">
        <v>84017</v>
      </c>
      <c r="B23524" s="34">
        <v>80</v>
      </c>
      <c r="C23524" s="34">
        <v>94</v>
      </c>
      <c r="D23524" s="34">
        <v>98</v>
      </c>
      <c r="E23524" s="34">
        <v>109</v>
      </c>
      <c r="F23524" s="34">
        <v>103</v>
      </c>
      <c r="G23524" s="34">
        <v>131</v>
      </c>
      <c r="H23524" s="34">
        <v>118</v>
      </c>
      <c r="I23524" s="34">
        <v>110</v>
      </c>
      <c r="J23524" s="34">
        <v>80</v>
      </c>
      <c r="K23524" s="34">
        <v>100</v>
      </c>
      <c r="L23524" s="34">
        <v>78</v>
      </c>
      <c r="M23524" s="34">
        <v>77</v>
      </c>
      <c r="N23524" s="34">
        <v>102</v>
      </c>
      <c r="O23524" s="34">
        <v>86</v>
      </c>
      <c r="P23524" s="34">
        <v>111</v>
      </c>
      <c r="Q23524" s="34">
        <v>110</v>
      </c>
      <c r="R23524" s="34">
        <v>127</v>
      </c>
      <c r="S23524" s="34">
        <v>121</v>
      </c>
      <c r="T23524" s="34">
        <v>89</v>
      </c>
      <c r="U23524" s="34">
        <v>74</v>
      </c>
      <c r="V23524" s="34">
        <v>146</v>
      </c>
      <c r="W23524" s="34">
        <v>94</v>
      </c>
      <c r="X23524" s="34">
        <v>155</v>
      </c>
      <c r="Y23524" s="34">
        <v>89</v>
      </c>
      <c r="Z23524" s="34">
        <v>124</v>
      </c>
      <c r="AA23524" s="34">
        <v>98</v>
      </c>
      <c r="AB23524" s="34">
        <v>119</v>
      </c>
      <c r="AC23524" s="34">
        <v>156</v>
      </c>
    </row>
    <row r="23525" spans="1:29" x14ac:dyDescent="0.2">
      <c r="A23525" s="34" t="s">
        <v>84018</v>
      </c>
      <c r="B23525" s="34">
        <v>127</v>
      </c>
      <c r="C23525" s="34">
        <v>138</v>
      </c>
      <c r="D23525" s="34">
        <v>183</v>
      </c>
      <c r="E23525" s="34">
        <v>167</v>
      </c>
      <c r="F23525" s="34">
        <v>144</v>
      </c>
      <c r="G23525" s="34">
        <v>132</v>
      </c>
      <c r="H23525" s="34">
        <v>134</v>
      </c>
      <c r="I23525" s="34">
        <v>144</v>
      </c>
      <c r="J23525" s="34">
        <v>97</v>
      </c>
      <c r="K23525" s="34">
        <v>143</v>
      </c>
      <c r="L23525" s="34">
        <v>134</v>
      </c>
      <c r="M23525" s="34">
        <v>141</v>
      </c>
      <c r="N23525" s="34">
        <v>137</v>
      </c>
      <c r="O23525" s="34">
        <v>92</v>
      </c>
      <c r="P23525" s="34">
        <v>123</v>
      </c>
      <c r="Q23525" s="34">
        <v>191</v>
      </c>
      <c r="R23525" s="34">
        <v>165</v>
      </c>
      <c r="S23525" s="34">
        <v>175</v>
      </c>
      <c r="T23525" s="34">
        <v>144</v>
      </c>
      <c r="U23525" s="34">
        <v>112</v>
      </c>
      <c r="V23525" s="34">
        <v>176</v>
      </c>
      <c r="W23525" s="34">
        <v>134</v>
      </c>
      <c r="X23525" s="34">
        <v>193</v>
      </c>
      <c r="Y23525" s="34">
        <v>163</v>
      </c>
      <c r="Z23525" s="34">
        <v>165</v>
      </c>
      <c r="AA23525" s="34">
        <v>191</v>
      </c>
      <c r="AB23525" s="34">
        <v>169</v>
      </c>
      <c r="AC23525" s="34">
        <v>227</v>
      </c>
    </row>
    <row r="23526" spans="1:29" x14ac:dyDescent="0.2">
      <c r="A23526" s="34" t="s">
        <v>84019</v>
      </c>
      <c r="B23526" s="34">
        <v>66</v>
      </c>
      <c r="C23526" s="34">
        <v>36</v>
      </c>
      <c r="D23526" s="34">
        <v>55</v>
      </c>
      <c r="E23526" s="34">
        <v>33</v>
      </c>
      <c r="F23526" s="34">
        <v>60</v>
      </c>
      <c r="G23526" s="34">
        <v>53</v>
      </c>
      <c r="H23526" s="34">
        <v>47</v>
      </c>
      <c r="I23526" s="34">
        <v>39</v>
      </c>
      <c r="J23526" s="34">
        <v>52</v>
      </c>
      <c r="K23526" s="34">
        <v>41</v>
      </c>
      <c r="L23526" s="34">
        <v>49</v>
      </c>
      <c r="M23526" s="34">
        <v>46</v>
      </c>
      <c r="N23526" s="34">
        <v>33</v>
      </c>
      <c r="O23526" s="34">
        <v>36</v>
      </c>
      <c r="P23526" s="34">
        <v>44</v>
      </c>
      <c r="Q23526" s="34">
        <v>59</v>
      </c>
      <c r="R23526" s="34">
        <v>75</v>
      </c>
      <c r="S23526" s="34">
        <v>52</v>
      </c>
      <c r="T23526" s="34">
        <v>65</v>
      </c>
      <c r="U23526" s="34">
        <v>46</v>
      </c>
      <c r="V23526" s="34">
        <v>50</v>
      </c>
      <c r="W23526" s="34">
        <v>53</v>
      </c>
      <c r="X23526" s="34">
        <v>82</v>
      </c>
      <c r="Y23526" s="34">
        <v>51</v>
      </c>
      <c r="Z23526" s="34">
        <v>58</v>
      </c>
      <c r="AA23526" s="34">
        <v>51</v>
      </c>
      <c r="AB23526" s="34">
        <v>45</v>
      </c>
      <c r="AC23526" s="34">
        <v>72</v>
      </c>
    </row>
    <row r="23527" spans="1:29" x14ac:dyDescent="0.2">
      <c r="A23527" s="34" t="s">
        <v>84020</v>
      </c>
      <c r="B23527" s="34">
        <v>75</v>
      </c>
      <c r="C23527" s="34">
        <v>106</v>
      </c>
      <c r="D23527" s="34">
        <v>95</v>
      </c>
      <c r="E23527" s="34">
        <v>135</v>
      </c>
      <c r="F23527" s="34">
        <v>98</v>
      </c>
      <c r="G23527" s="34">
        <v>138</v>
      </c>
      <c r="H23527" s="34">
        <v>68</v>
      </c>
      <c r="I23527" s="34">
        <v>121</v>
      </c>
      <c r="J23527" s="34">
        <v>59</v>
      </c>
      <c r="K23527" s="34">
        <v>123</v>
      </c>
      <c r="L23527" s="34">
        <v>35</v>
      </c>
      <c r="M23527" s="34">
        <v>94</v>
      </c>
      <c r="N23527" s="34">
        <v>68</v>
      </c>
      <c r="O23527" s="34">
        <v>96</v>
      </c>
      <c r="P23527" s="34">
        <v>75</v>
      </c>
      <c r="Q23527" s="34">
        <v>148</v>
      </c>
      <c r="R23527" s="34">
        <v>94</v>
      </c>
      <c r="S23527" s="34">
        <v>152</v>
      </c>
      <c r="T23527" s="34">
        <v>57</v>
      </c>
      <c r="U23527" s="34">
        <v>110</v>
      </c>
      <c r="V23527" s="34">
        <v>101</v>
      </c>
      <c r="W23527" s="34">
        <v>95</v>
      </c>
      <c r="X23527" s="34">
        <v>91</v>
      </c>
      <c r="Y23527" s="34">
        <v>93</v>
      </c>
      <c r="Z23527" s="34">
        <v>108</v>
      </c>
      <c r="AA23527" s="34">
        <v>122</v>
      </c>
      <c r="AB23527" s="34">
        <v>84</v>
      </c>
      <c r="AC23527" s="34">
        <v>177</v>
      </c>
    </row>
    <row r="23528" spans="1:29" x14ac:dyDescent="0.2">
      <c r="A23528" s="34" t="s">
        <v>84021</v>
      </c>
      <c r="B23528" s="34">
        <v>133</v>
      </c>
      <c r="C23528" s="34">
        <v>163</v>
      </c>
      <c r="D23528" s="34">
        <v>196</v>
      </c>
      <c r="E23528" s="34">
        <v>187</v>
      </c>
      <c r="F23528" s="34">
        <v>136</v>
      </c>
      <c r="G23528" s="34">
        <v>171</v>
      </c>
      <c r="H23528" s="34">
        <v>129</v>
      </c>
      <c r="I23528" s="34">
        <v>209</v>
      </c>
      <c r="J23528" s="34">
        <v>118</v>
      </c>
      <c r="K23528" s="34">
        <v>186</v>
      </c>
      <c r="L23528" s="34">
        <v>79</v>
      </c>
      <c r="M23528" s="34">
        <v>108</v>
      </c>
      <c r="N23528" s="34">
        <v>120</v>
      </c>
      <c r="O23528" s="34">
        <v>130</v>
      </c>
      <c r="P23528" s="34">
        <v>140</v>
      </c>
      <c r="Q23528" s="34">
        <v>160</v>
      </c>
      <c r="R23528" s="34">
        <v>170</v>
      </c>
      <c r="S23528" s="34">
        <v>155</v>
      </c>
      <c r="T23528" s="34">
        <v>109</v>
      </c>
      <c r="U23528" s="34">
        <v>138</v>
      </c>
      <c r="V23528" s="34">
        <v>162</v>
      </c>
      <c r="W23528" s="34">
        <v>165</v>
      </c>
      <c r="X23528" s="34">
        <v>179</v>
      </c>
      <c r="Y23528" s="34">
        <v>128</v>
      </c>
      <c r="Z23528" s="34">
        <v>240</v>
      </c>
      <c r="AA23528" s="34">
        <v>175</v>
      </c>
      <c r="AB23528" s="34">
        <v>146</v>
      </c>
      <c r="AC23528" s="34">
        <v>226</v>
      </c>
    </row>
    <row r="23529" spans="1:29" x14ac:dyDescent="0.2">
      <c r="A23529" s="34" t="s">
        <v>84022</v>
      </c>
      <c r="B23529" s="34">
        <v>43</v>
      </c>
      <c r="C23529" s="34">
        <v>25</v>
      </c>
      <c r="D23529" s="34">
        <v>45</v>
      </c>
      <c r="E23529" s="34">
        <v>25</v>
      </c>
      <c r="F23529" s="34">
        <v>31</v>
      </c>
      <c r="G23529" s="34">
        <v>32</v>
      </c>
      <c r="H23529" s="34">
        <v>24</v>
      </c>
      <c r="I23529" s="34">
        <v>31</v>
      </c>
      <c r="J23529" s="34">
        <v>33</v>
      </c>
      <c r="K23529" s="34">
        <v>25</v>
      </c>
      <c r="L23529" s="34">
        <v>17</v>
      </c>
      <c r="M23529" s="34">
        <v>20</v>
      </c>
      <c r="N23529" s="34">
        <v>30</v>
      </c>
      <c r="O23529" s="34">
        <v>33</v>
      </c>
      <c r="P23529" s="34">
        <v>30</v>
      </c>
      <c r="Q23529" s="34">
        <v>21</v>
      </c>
      <c r="R23529" s="34">
        <v>25</v>
      </c>
      <c r="S23529" s="34">
        <v>29</v>
      </c>
      <c r="T23529" s="34">
        <v>15</v>
      </c>
      <c r="U23529" s="34">
        <v>10</v>
      </c>
      <c r="V23529" s="34">
        <v>46</v>
      </c>
      <c r="W23529" s="34">
        <v>32</v>
      </c>
      <c r="X23529" s="34">
        <v>61</v>
      </c>
      <c r="Y23529" s="34">
        <v>44</v>
      </c>
      <c r="Z23529" s="34">
        <v>43</v>
      </c>
      <c r="AA23529" s="34">
        <v>49</v>
      </c>
      <c r="AB23529" s="34">
        <v>45</v>
      </c>
      <c r="AC23529" s="34">
        <v>33</v>
      </c>
    </row>
    <row r="23530" spans="1:29" x14ac:dyDescent="0.2">
      <c r="A23530" s="34" t="s">
        <v>84023</v>
      </c>
      <c r="B23530" s="34">
        <v>986</v>
      </c>
      <c r="C23530" s="34">
        <v>553</v>
      </c>
      <c r="D23530" s="34">
        <v>890</v>
      </c>
      <c r="E23530" s="34">
        <v>652</v>
      </c>
      <c r="F23530" s="34">
        <v>911</v>
      </c>
      <c r="G23530" s="34">
        <v>645</v>
      </c>
      <c r="H23530" s="34">
        <v>808</v>
      </c>
      <c r="I23530" s="34">
        <v>625</v>
      </c>
      <c r="J23530" s="34">
        <v>1013</v>
      </c>
      <c r="K23530" s="34">
        <v>725</v>
      </c>
      <c r="L23530" s="34">
        <v>1184</v>
      </c>
      <c r="M23530" s="34">
        <v>603</v>
      </c>
      <c r="N23530" s="34">
        <v>800</v>
      </c>
      <c r="O23530" s="34">
        <v>557</v>
      </c>
      <c r="P23530" s="34">
        <v>786</v>
      </c>
      <c r="Q23530" s="34">
        <v>1036</v>
      </c>
      <c r="R23530" s="34">
        <v>1347</v>
      </c>
      <c r="S23530" s="34">
        <v>806</v>
      </c>
      <c r="T23530" s="34">
        <v>1651</v>
      </c>
      <c r="U23530" s="34">
        <v>729</v>
      </c>
      <c r="V23530" s="34">
        <v>1182</v>
      </c>
      <c r="W23530" s="34">
        <v>1149</v>
      </c>
      <c r="X23530" s="34">
        <v>1097</v>
      </c>
      <c r="Y23530" s="34">
        <v>1009</v>
      </c>
      <c r="Z23530" s="34">
        <v>837</v>
      </c>
      <c r="AA23530" s="34">
        <v>832</v>
      </c>
      <c r="AB23530" s="34">
        <v>1502</v>
      </c>
      <c r="AC23530" s="34">
        <v>1142</v>
      </c>
    </row>
    <row r="23531" spans="1:29" x14ac:dyDescent="0.2">
      <c r="A23531" s="34" t="s">
        <v>84024</v>
      </c>
      <c r="B23531" s="34">
        <v>141</v>
      </c>
      <c r="C23531" s="34">
        <v>148</v>
      </c>
      <c r="D23531" s="34">
        <v>235</v>
      </c>
      <c r="E23531" s="34">
        <v>192</v>
      </c>
      <c r="F23531" s="34">
        <v>212</v>
      </c>
      <c r="G23531" s="34">
        <v>166</v>
      </c>
      <c r="H23531" s="34">
        <v>211</v>
      </c>
      <c r="I23531" s="34">
        <v>156</v>
      </c>
      <c r="J23531" s="34">
        <v>195</v>
      </c>
      <c r="K23531" s="34">
        <v>177</v>
      </c>
      <c r="L23531" s="34">
        <v>136</v>
      </c>
      <c r="M23531" s="34">
        <v>137</v>
      </c>
      <c r="N23531" s="34">
        <v>173</v>
      </c>
      <c r="O23531" s="34">
        <v>183</v>
      </c>
      <c r="P23531" s="34">
        <v>169</v>
      </c>
      <c r="Q23531" s="34">
        <v>207</v>
      </c>
      <c r="R23531" s="34">
        <v>284</v>
      </c>
      <c r="S23531" s="34">
        <v>219</v>
      </c>
      <c r="T23531" s="34">
        <v>189</v>
      </c>
      <c r="U23531" s="34">
        <v>157</v>
      </c>
      <c r="V23531" s="34">
        <v>272</v>
      </c>
      <c r="W23531" s="34">
        <v>237</v>
      </c>
      <c r="X23531" s="34">
        <v>237</v>
      </c>
      <c r="Y23531" s="34">
        <v>222</v>
      </c>
      <c r="Z23531" s="34">
        <v>247</v>
      </c>
      <c r="AA23531" s="34">
        <v>248</v>
      </c>
      <c r="AB23531" s="34">
        <v>238</v>
      </c>
      <c r="AC23531" s="34">
        <v>287</v>
      </c>
    </row>
    <row r="23532" spans="1:29" x14ac:dyDescent="0.2">
      <c r="A23532" s="34" t="s">
        <v>84025</v>
      </c>
      <c r="B23532" s="34">
        <v>95</v>
      </c>
      <c r="C23532" s="34">
        <v>60</v>
      </c>
      <c r="D23532" s="34">
        <v>90</v>
      </c>
      <c r="E23532" s="34">
        <v>47</v>
      </c>
      <c r="F23532" s="34">
        <v>69</v>
      </c>
      <c r="G23532" s="34">
        <v>79</v>
      </c>
      <c r="H23532" s="34">
        <v>53</v>
      </c>
      <c r="I23532" s="34">
        <v>70</v>
      </c>
      <c r="J23532" s="34">
        <v>56</v>
      </c>
      <c r="K23532" s="34">
        <v>56</v>
      </c>
      <c r="L23532" s="34">
        <v>33</v>
      </c>
      <c r="M23532" s="34">
        <v>49</v>
      </c>
      <c r="N23532" s="34">
        <v>40</v>
      </c>
      <c r="O23532" s="34">
        <v>52</v>
      </c>
      <c r="P23532" s="34">
        <v>40</v>
      </c>
      <c r="Q23532" s="34">
        <v>71</v>
      </c>
      <c r="R23532" s="34">
        <v>41</v>
      </c>
      <c r="S23532" s="34">
        <v>78</v>
      </c>
      <c r="T23532" s="34">
        <v>43</v>
      </c>
      <c r="U23532" s="34">
        <v>42</v>
      </c>
      <c r="V23532" s="34">
        <v>57</v>
      </c>
      <c r="W23532" s="34">
        <v>49</v>
      </c>
      <c r="X23532" s="34">
        <v>93</v>
      </c>
      <c r="Y23532" s="34">
        <v>44</v>
      </c>
      <c r="Z23532" s="34">
        <v>63</v>
      </c>
      <c r="AA23532" s="34">
        <v>91</v>
      </c>
      <c r="AB23532" s="34">
        <v>74</v>
      </c>
      <c r="AC23532" s="34">
        <v>106</v>
      </c>
    </row>
    <row r="23533" spans="1:29" x14ac:dyDescent="0.2">
      <c r="A23533" s="34" t="s">
        <v>84026</v>
      </c>
      <c r="B23533" s="34">
        <v>96</v>
      </c>
      <c r="C23533" s="34">
        <v>60</v>
      </c>
      <c r="D23533" s="34">
        <v>80</v>
      </c>
      <c r="E23533" s="34">
        <v>87</v>
      </c>
      <c r="F23533" s="34">
        <v>84</v>
      </c>
      <c r="G23533" s="34">
        <v>67</v>
      </c>
      <c r="H23533" s="34">
        <v>84</v>
      </c>
      <c r="I23533" s="34">
        <v>78</v>
      </c>
      <c r="J23533" s="34">
        <v>64</v>
      </c>
      <c r="K23533" s="34">
        <v>58</v>
      </c>
      <c r="L23533" s="34">
        <v>77</v>
      </c>
      <c r="M23533" s="34">
        <v>59</v>
      </c>
      <c r="N23533" s="34">
        <v>44</v>
      </c>
      <c r="O23533" s="34">
        <v>70</v>
      </c>
      <c r="P23533" s="34">
        <v>58</v>
      </c>
      <c r="Q23533" s="34">
        <v>115</v>
      </c>
      <c r="R23533" s="34">
        <v>85</v>
      </c>
      <c r="S23533" s="34">
        <v>77</v>
      </c>
      <c r="T23533" s="34">
        <v>85</v>
      </c>
      <c r="U23533" s="34">
        <v>70</v>
      </c>
      <c r="V23533" s="34">
        <v>76</v>
      </c>
      <c r="W23533" s="34">
        <v>62</v>
      </c>
      <c r="X23533" s="34">
        <v>79</v>
      </c>
      <c r="Y23533" s="34">
        <v>88</v>
      </c>
      <c r="Z23533" s="34">
        <v>124</v>
      </c>
      <c r="AA23533" s="34">
        <v>61</v>
      </c>
      <c r="AB23533" s="34">
        <v>100</v>
      </c>
      <c r="AC23533" s="34">
        <v>103</v>
      </c>
    </row>
    <row r="23534" spans="1:29" x14ac:dyDescent="0.2">
      <c r="A23534" s="34" t="s">
        <v>84027</v>
      </c>
      <c r="B23534" s="34">
        <v>101</v>
      </c>
      <c r="C23534" s="34">
        <v>100</v>
      </c>
      <c r="D23534" s="34">
        <v>228</v>
      </c>
      <c r="E23534" s="34">
        <v>163</v>
      </c>
      <c r="F23534" s="34">
        <v>169</v>
      </c>
      <c r="G23534" s="34">
        <v>105</v>
      </c>
      <c r="H23534" s="34">
        <v>119</v>
      </c>
      <c r="I23534" s="34">
        <v>101</v>
      </c>
      <c r="J23534" s="34">
        <v>123</v>
      </c>
      <c r="K23534" s="34">
        <v>138</v>
      </c>
      <c r="L23534" s="34">
        <v>73</v>
      </c>
      <c r="M23534" s="34">
        <v>102</v>
      </c>
      <c r="N23534" s="34">
        <v>124</v>
      </c>
      <c r="O23534" s="34">
        <v>98</v>
      </c>
      <c r="P23534" s="34">
        <v>125</v>
      </c>
      <c r="Q23534" s="34">
        <v>151</v>
      </c>
      <c r="R23534" s="34">
        <v>152</v>
      </c>
      <c r="S23534" s="34">
        <v>180</v>
      </c>
      <c r="T23534" s="34">
        <v>130</v>
      </c>
      <c r="U23534" s="34">
        <v>93</v>
      </c>
      <c r="V23534" s="34">
        <v>194</v>
      </c>
      <c r="W23534" s="34">
        <v>142</v>
      </c>
      <c r="X23534" s="34">
        <v>188</v>
      </c>
      <c r="Y23534" s="34">
        <v>92</v>
      </c>
      <c r="Z23534" s="34">
        <v>182</v>
      </c>
      <c r="AA23534" s="34">
        <v>161</v>
      </c>
      <c r="AB23534" s="34">
        <v>144</v>
      </c>
      <c r="AC23534" s="34">
        <v>174</v>
      </c>
    </row>
    <row r="23535" spans="1:29" x14ac:dyDescent="0.2">
      <c r="A23535" s="34" t="s">
        <v>84028</v>
      </c>
      <c r="B23535" s="34">
        <v>118</v>
      </c>
      <c r="C23535" s="34">
        <v>163</v>
      </c>
      <c r="D23535" s="34">
        <v>201</v>
      </c>
      <c r="E23535" s="34">
        <v>151</v>
      </c>
      <c r="F23535" s="34">
        <v>196</v>
      </c>
      <c r="G23535" s="34">
        <v>106</v>
      </c>
      <c r="H23535" s="34">
        <v>137</v>
      </c>
      <c r="I23535" s="34">
        <v>151</v>
      </c>
      <c r="J23535" s="34">
        <v>160</v>
      </c>
      <c r="K23535" s="34">
        <v>148</v>
      </c>
      <c r="L23535" s="34">
        <v>122</v>
      </c>
      <c r="M23535" s="34">
        <v>149</v>
      </c>
      <c r="N23535" s="34">
        <v>155</v>
      </c>
      <c r="O23535" s="34">
        <v>137</v>
      </c>
      <c r="P23535" s="34">
        <v>177</v>
      </c>
      <c r="Q23535" s="34">
        <v>179</v>
      </c>
      <c r="R23535" s="34">
        <v>223</v>
      </c>
      <c r="S23535" s="34">
        <v>171</v>
      </c>
      <c r="T23535" s="34">
        <v>135</v>
      </c>
      <c r="U23535" s="34">
        <v>159</v>
      </c>
      <c r="V23535" s="34">
        <v>197</v>
      </c>
      <c r="W23535" s="34">
        <v>141</v>
      </c>
      <c r="X23535" s="34">
        <v>263</v>
      </c>
      <c r="Y23535" s="34">
        <v>125</v>
      </c>
      <c r="Z23535" s="34">
        <v>193</v>
      </c>
      <c r="AA23535" s="34">
        <v>164</v>
      </c>
      <c r="AB23535" s="34">
        <v>181</v>
      </c>
      <c r="AC23535" s="34">
        <v>240</v>
      </c>
    </row>
    <row r="23536" spans="1:29" x14ac:dyDescent="0.2">
      <c r="A23536" s="34" t="s">
        <v>84029</v>
      </c>
      <c r="B23536" s="34">
        <v>48</v>
      </c>
      <c r="C23536" s="34">
        <v>54</v>
      </c>
      <c r="D23536" s="34">
        <v>52</v>
      </c>
      <c r="E23536" s="34">
        <v>59</v>
      </c>
      <c r="F23536" s="34">
        <v>53</v>
      </c>
      <c r="G23536" s="34">
        <v>76</v>
      </c>
      <c r="H23536" s="34">
        <v>55</v>
      </c>
      <c r="I23536" s="34">
        <v>49</v>
      </c>
      <c r="J23536" s="34">
        <v>55</v>
      </c>
      <c r="K23536" s="34">
        <v>63</v>
      </c>
      <c r="L23536" s="34">
        <v>65</v>
      </c>
      <c r="M23536" s="34">
        <v>43</v>
      </c>
      <c r="N23536" s="34">
        <v>36</v>
      </c>
      <c r="O23536" s="34">
        <v>40</v>
      </c>
      <c r="P23536" s="34">
        <v>60</v>
      </c>
      <c r="Q23536" s="34">
        <v>91</v>
      </c>
      <c r="R23536" s="34">
        <v>65</v>
      </c>
      <c r="S23536" s="34">
        <v>62</v>
      </c>
      <c r="T23536" s="34">
        <v>72</v>
      </c>
      <c r="U23536" s="34">
        <v>61</v>
      </c>
      <c r="V23536" s="34">
        <v>69</v>
      </c>
      <c r="W23536" s="34">
        <v>85</v>
      </c>
      <c r="X23536" s="34">
        <v>79</v>
      </c>
      <c r="Y23536" s="34">
        <v>72</v>
      </c>
      <c r="Z23536" s="34">
        <v>69</v>
      </c>
      <c r="AA23536" s="34">
        <v>63</v>
      </c>
      <c r="AB23536" s="34">
        <v>112</v>
      </c>
      <c r="AC23536" s="34">
        <v>84</v>
      </c>
    </row>
    <row r="23537" spans="1:29" x14ac:dyDescent="0.2">
      <c r="A23537" s="34" t="s">
        <v>84030</v>
      </c>
      <c r="B23537" s="34">
        <v>124</v>
      </c>
      <c r="C23537" s="34">
        <v>149</v>
      </c>
      <c r="D23537" s="34">
        <v>121</v>
      </c>
      <c r="E23537" s="34">
        <v>114</v>
      </c>
      <c r="F23537" s="34">
        <v>110</v>
      </c>
      <c r="G23537" s="34">
        <v>118</v>
      </c>
      <c r="H23537" s="34">
        <v>115</v>
      </c>
      <c r="I23537" s="34">
        <v>108</v>
      </c>
      <c r="J23537" s="34">
        <v>112</v>
      </c>
      <c r="K23537" s="34">
        <v>130</v>
      </c>
      <c r="L23537" s="34">
        <v>80</v>
      </c>
      <c r="M23537" s="34">
        <v>116</v>
      </c>
      <c r="N23537" s="34">
        <v>105</v>
      </c>
      <c r="O23537" s="34">
        <v>96</v>
      </c>
      <c r="P23537" s="34">
        <v>82</v>
      </c>
      <c r="Q23537" s="34">
        <v>172</v>
      </c>
      <c r="R23537" s="34">
        <v>126</v>
      </c>
      <c r="S23537" s="34">
        <v>126</v>
      </c>
      <c r="T23537" s="34">
        <v>113</v>
      </c>
      <c r="U23537" s="34">
        <v>101</v>
      </c>
      <c r="V23537" s="34">
        <v>163</v>
      </c>
      <c r="W23537" s="34">
        <v>155</v>
      </c>
      <c r="X23537" s="34">
        <v>126</v>
      </c>
      <c r="Y23537" s="34">
        <v>96</v>
      </c>
      <c r="Z23537" s="34">
        <v>121</v>
      </c>
      <c r="AA23537" s="34">
        <v>143</v>
      </c>
      <c r="AB23537" s="34">
        <v>159</v>
      </c>
      <c r="AC23537" s="34">
        <v>217</v>
      </c>
    </row>
    <row r="23538" spans="1:29" x14ac:dyDescent="0.2">
      <c r="A23538" s="34" t="s">
        <v>84031</v>
      </c>
      <c r="B23538" s="34">
        <v>148</v>
      </c>
      <c r="C23538" s="34">
        <v>222</v>
      </c>
      <c r="D23538" s="34">
        <v>208</v>
      </c>
      <c r="E23538" s="34">
        <v>222</v>
      </c>
      <c r="F23538" s="34">
        <v>215</v>
      </c>
      <c r="G23538" s="34">
        <v>234</v>
      </c>
      <c r="H23538" s="34">
        <v>158</v>
      </c>
      <c r="I23538" s="34">
        <v>192</v>
      </c>
      <c r="J23538" s="34">
        <v>160</v>
      </c>
      <c r="K23538" s="34">
        <v>231</v>
      </c>
      <c r="L23538" s="34">
        <v>94</v>
      </c>
      <c r="M23538" s="34">
        <v>172</v>
      </c>
      <c r="N23538" s="34">
        <v>178</v>
      </c>
      <c r="O23538" s="34">
        <v>137</v>
      </c>
      <c r="P23538" s="34">
        <v>170</v>
      </c>
      <c r="Q23538" s="34">
        <v>208</v>
      </c>
      <c r="R23538" s="34">
        <v>228</v>
      </c>
      <c r="S23538" s="34">
        <v>265</v>
      </c>
      <c r="T23538" s="34">
        <v>132</v>
      </c>
      <c r="U23538" s="34">
        <v>175</v>
      </c>
      <c r="V23538" s="34">
        <v>220</v>
      </c>
      <c r="W23538" s="34">
        <v>197</v>
      </c>
      <c r="X23538" s="34">
        <v>265</v>
      </c>
      <c r="Y23538" s="34">
        <v>143</v>
      </c>
      <c r="Z23538" s="34">
        <v>232</v>
      </c>
      <c r="AA23538" s="34">
        <v>204</v>
      </c>
      <c r="AB23538" s="34">
        <v>194</v>
      </c>
      <c r="AC23538" s="34">
        <v>303</v>
      </c>
    </row>
    <row r="23539" spans="1:29" x14ac:dyDescent="0.2">
      <c r="A23539" s="34" t="s">
        <v>84032</v>
      </c>
      <c r="B23539" s="34">
        <v>26</v>
      </c>
      <c r="C23539" s="34">
        <v>6</v>
      </c>
      <c r="D23539" s="34">
        <v>3</v>
      </c>
      <c r="E23539" s="34">
        <v>5</v>
      </c>
      <c r="F23539" s="34">
        <v>14</v>
      </c>
      <c r="G23539" s="34">
        <v>9</v>
      </c>
      <c r="H23539" s="34">
        <v>12</v>
      </c>
      <c r="I23539" s="34">
        <v>13</v>
      </c>
      <c r="J23539" s="34">
        <v>11</v>
      </c>
      <c r="K23539" s="34">
        <v>16</v>
      </c>
      <c r="L23539" s="34">
        <v>5</v>
      </c>
      <c r="M23539" s="34">
        <v>8</v>
      </c>
      <c r="N23539" s="34">
        <v>14</v>
      </c>
      <c r="O23539" s="34">
        <v>3</v>
      </c>
      <c r="P23539" s="34">
        <v>17</v>
      </c>
      <c r="Q23539" s="34">
        <v>12</v>
      </c>
      <c r="R23539" s="34">
        <v>14</v>
      </c>
      <c r="S23539" s="34">
        <v>17</v>
      </c>
      <c r="T23539" s="34">
        <v>14</v>
      </c>
      <c r="U23539" s="34">
        <v>15</v>
      </c>
      <c r="V23539" s="34">
        <v>15</v>
      </c>
      <c r="W23539" s="34">
        <v>16</v>
      </c>
      <c r="X23539" s="34">
        <v>25</v>
      </c>
      <c r="Y23539" s="34">
        <v>8</v>
      </c>
      <c r="Z23539" s="34">
        <v>18</v>
      </c>
      <c r="AA23539" s="34">
        <v>5</v>
      </c>
      <c r="AB23539" s="34">
        <v>13</v>
      </c>
      <c r="AC23539" s="34">
        <v>14</v>
      </c>
    </row>
    <row r="23540" spans="1:29" x14ac:dyDescent="0.2">
      <c r="A23540" s="34" t="s">
        <v>84033</v>
      </c>
      <c r="B23540" s="34">
        <v>98</v>
      </c>
      <c r="C23540" s="34">
        <v>80</v>
      </c>
      <c r="D23540" s="34">
        <v>115</v>
      </c>
      <c r="E23540" s="34">
        <v>59</v>
      </c>
      <c r="F23540" s="34">
        <v>108</v>
      </c>
      <c r="G23540" s="34">
        <v>89</v>
      </c>
      <c r="H23540" s="34">
        <v>75</v>
      </c>
      <c r="I23540" s="34">
        <v>65</v>
      </c>
      <c r="J23540" s="34">
        <v>78</v>
      </c>
      <c r="K23540" s="34">
        <v>90</v>
      </c>
      <c r="L23540" s="34">
        <v>50</v>
      </c>
      <c r="M23540" s="34">
        <v>73</v>
      </c>
      <c r="N23540" s="34">
        <v>57</v>
      </c>
      <c r="O23540" s="34">
        <v>78</v>
      </c>
      <c r="P23540" s="34">
        <v>116</v>
      </c>
      <c r="Q23540" s="34">
        <v>114</v>
      </c>
      <c r="R23540" s="34">
        <v>112</v>
      </c>
      <c r="S23540" s="34">
        <v>105</v>
      </c>
      <c r="T23540" s="34">
        <v>73</v>
      </c>
      <c r="U23540" s="34">
        <v>90</v>
      </c>
      <c r="V23540" s="34">
        <v>120</v>
      </c>
      <c r="W23540" s="34">
        <v>86</v>
      </c>
      <c r="X23540" s="34">
        <v>137</v>
      </c>
      <c r="Y23540" s="34">
        <v>99</v>
      </c>
      <c r="Z23540" s="34">
        <v>91</v>
      </c>
      <c r="AA23540" s="34">
        <v>113</v>
      </c>
      <c r="AB23540" s="34">
        <v>93</v>
      </c>
      <c r="AC23540" s="34">
        <v>166</v>
      </c>
    </row>
    <row r="23541" spans="1:29" x14ac:dyDescent="0.2">
      <c r="A23541" s="34" t="s">
        <v>84034</v>
      </c>
      <c r="B23541" s="34">
        <v>105</v>
      </c>
      <c r="C23541" s="34">
        <v>61</v>
      </c>
      <c r="D23541" s="34">
        <v>116</v>
      </c>
      <c r="E23541" s="34">
        <v>103</v>
      </c>
      <c r="F23541" s="34">
        <v>114</v>
      </c>
      <c r="G23541" s="34">
        <v>104</v>
      </c>
      <c r="H23541" s="34">
        <v>99</v>
      </c>
      <c r="I23541" s="34">
        <v>53</v>
      </c>
      <c r="J23541" s="34">
        <v>90</v>
      </c>
      <c r="K23541" s="34">
        <v>87</v>
      </c>
      <c r="L23541" s="34">
        <v>75</v>
      </c>
      <c r="M23541" s="34">
        <v>67</v>
      </c>
      <c r="N23541" s="34">
        <v>71</v>
      </c>
      <c r="O23541" s="34">
        <v>64</v>
      </c>
      <c r="P23541" s="34">
        <v>106</v>
      </c>
      <c r="Q23541" s="34">
        <v>95</v>
      </c>
      <c r="R23541" s="34">
        <v>142</v>
      </c>
      <c r="S23541" s="34">
        <v>87</v>
      </c>
      <c r="T23541" s="34">
        <v>103</v>
      </c>
      <c r="U23541" s="34">
        <v>74</v>
      </c>
      <c r="V23541" s="34">
        <v>112</v>
      </c>
      <c r="W23541" s="34">
        <v>82</v>
      </c>
      <c r="X23541" s="34">
        <v>122</v>
      </c>
      <c r="Y23541" s="34">
        <v>64</v>
      </c>
      <c r="Z23541" s="34">
        <v>117</v>
      </c>
      <c r="AA23541" s="34">
        <v>73</v>
      </c>
      <c r="AB23541" s="34">
        <v>134</v>
      </c>
      <c r="AC23541" s="34">
        <v>103</v>
      </c>
    </row>
    <row r="23542" spans="1:29" x14ac:dyDescent="0.2">
      <c r="A23542" s="34" t="s">
        <v>84035</v>
      </c>
      <c r="B23542" s="34">
        <v>69</v>
      </c>
      <c r="C23542" s="34">
        <v>36</v>
      </c>
      <c r="D23542" s="34">
        <v>37</v>
      </c>
      <c r="E23542" s="34">
        <v>68</v>
      </c>
      <c r="F23542" s="34">
        <v>49</v>
      </c>
      <c r="G23542" s="34">
        <v>33</v>
      </c>
      <c r="H23542" s="34">
        <v>39</v>
      </c>
      <c r="I23542" s="34">
        <v>39</v>
      </c>
      <c r="J23542" s="34">
        <v>33</v>
      </c>
      <c r="K23542" s="34">
        <v>53</v>
      </c>
      <c r="L23542" s="34">
        <v>31</v>
      </c>
      <c r="M23542" s="34">
        <v>50</v>
      </c>
      <c r="N23542" s="34">
        <v>32</v>
      </c>
      <c r="O23542" s="34">
        <v>39</v>
      </c>
      <c r="P23542" s="34">
        <v>30</v>
      </c>
      <c r="Q23542" s="34">
        <v>51</v>
      </c>
      <c r="R23542" s="34">
        <v>40</v>
      </c>
      <c r="S23542" s="34">
        <v>75</v>
      </c>
      <c r="T23542" s="34">
        <v>29</v>
      </c>
      <c r="U23542" s="34">
        <v>50</v>
      </c>
      <c r="V23542" s="34">
        <v>41</v>
      </c>
      <c r="W23542" s="34">
        <v>62</v>
      </c>
      <c r="X23542" s="34">
        <v>61</v>
      </c>
      <c r="Y23542" s="34">
        <v>47</v>
      </c>
      <c r="Z23542" s="34">
        <v>48</v>
      </c>
      <c r="AA23542" s="34">
        <v>60</v>
      </c>
      <c r="AB23542" s="34">
        <v>50</v>
      </c>
      <c r="AC23542" s="34">
        <v>89</v>
      </c>
    </row>
    <row r="23543" spans="1:29" x14ac:dyDescent="0.2">
      <c r="A23543" s="34" t="s">
        <v>84036</v>
      </c>
      <c r="B23543" s="34">
        <v>72</v>
      </c>
      <c r="C23543" s="34">
        <v>48</v>
      </c>
      <c r="D23543" s="34">
        <v>52</v>
      </c>
      <c r="E23543" s="34">
        <v>45</v>
      </c>
      <c r="F23543" s="34">
        <v>32</v>
      </c>
      <c r="G23543" s="34">
        <v>20</v>
      </c>
      <c r="H23543" s="34">
        <v>58</v>
      </c>
      <c r="I23543" s="34">
        <v>44</v>
      </c>
      <c r="J23543" s="34">
        <v>57</v>
      </c>
      <c r="K23543" s="34">
        <v>61</v>
      </c>
      <c r="L23543" s="34">
        <v>44</v>
      </c>
      <c r="M23543" s="34">
        <v>36</v>
      </c>
      <c r="N23543" s="34">
        <v>40</v>
      </c>
      <c r="O23543" s="34">
        <v>50</v>
      </c>
      <c r="P23543" s="34">
        <v>49</v>
      </c>
      <c r="Q23543" s="34">
        <v>42</v>
      </c>
      <c r="R23543" s="34">
        <v>75</v>
      </c>
      <c r="S23543" s="34">
        <v>48</v>
      </c>
      <c r="T23543" s="34">
        <v>38</v>
      </c>
      <c r="U23543" s="34">
        <v>39</v>
      </c>
      <c r="V23543" s="34">
        <v>62</v>
      </c>
      <c r="W23543" s="34">
        <v>41</v>
      </c>
      <c r="X23543" s="34">
        <v>98</v>
      </c>
      <c r="Y23543" s="34">
        <v>34</v>
      </c>
      <c r="Z23543" s="34">
        <v>58</v>
      </c>
      <c r="AA23543" s="34">
        <v>54</v>
      </c>
      <c r="AB23543" s="34">
        <v>62</v>
      </c>
      <c r="AC23543" s="34">
        <v>64</v>
      </c>
    </row>
    <row r="23544" spans="1:29" x14ac:dyDescent="0.2">
      <c r="A23544" s="34" t="s">
        <v>84037</v>
      </c>
      <c r="B23544" s="34">
        <v>119</v>
      </c>
      <c r="C23544" s="34">
        <v>73</v>
      </c>
      <c r="D23544" s="34">
        <v>101</v>
      </c>
      <c r="E23544" s="34">
        <v>86</v>
      </c>
      <c r="F23544" s="34">
        <v>112</v>
      </c>
      <c r="G23544" s="34">
        <v>89</v>
      </c>
      <c r="H23544" s="34">
        <v>96</v>
      </c>
      <c r="I23544" s="34">
        <v>104</v>
      </c>
      <c r="J23544" s="34">
        <v>87</v>
      </c>
      <c r="K23544" s="34">
        <v>112</v>
      </c>
      <c r="L23544" s="34">
        <v>94</v>
      </c>
      <c r="M23544" s="34">
        <v>97</v>
      </c>
      <c r="N23544" s="34">
        <v>104</v>
      </c>
      <c r="O23544" s="34">
        <v>74</v>
      </c>
      <c r="P23544" s="34">
        <v>103</v>
      </c>
      <c r="Q23544" s="34">
        <v>137</v>
      </c>
      <c r="R23544" s="34">
        <v>148</v>
      </c>
      <c r="S23544" s="34">
        <v>109</v>
      </c>
      <c r="T23544" s="34">
        <v>136</v>
      </c>
      <c r="U23544" s="34">
        <v>124</v>
      </c>
      <c r="V23544" s="34">
        <v>113</v>
      </c>
      <c r="W23544" s="34">
        <v>99</v>
      </c>
      <c r="X23544" s="34">
        <v>147</v>
      </c>
      <c r="Y23544" s="34">
        <v>122</v>
      </c>
      <c r="Z23544" s="34">
        <v>129</v>
      </c>
      <c r="AA23544" s="34">
        <v>156</v>
      </c>
      <c r="AB23544" s="34">
        <v>130</v>
      </c>
      <c r="AC23544" s="34">
        <v>171</v>
      </c>
    </row>
    <row r="23545" spans="1:29" x14ac:dyDescent="0.2">
      <c r="A23545" s="34" t="s">
        <v>84038</v>
      </c>
      <c r="B23545" s="34">
        <v>69</v>
      </c>
      <c r="C23545" s="34">
        <v>76</v>
      </c>
      <c r="D23545" s="34">
        <v>74</v>
      </c>
      <c r="E23545" s="34">
        <v>81</v>
      </c>
      <c r="F23545" s="34">
        <v>64</v>
      </c>
      <c r="G23545" s="34">
        <v>89</v>
      </c>
      <c r="H23545" s="34">
        <v>47</v>
      </c>
      <c r="I23545" s="34">
        <v>96</v>
      </c>
      <c r="J23545" s="34">
        <v>50</v>
      </c>
      <c r="K23545" s="34">
        <v>110</v>
      </c>
      <c r="L23545" s="34">
        <v>30</v>
      </c>
      <c r="M23545" s="34">
        <v>89</v>
      </c>
      <c r="N23545" s="34">
        <v>44</v>
      </c>
      <c r="O23545" s="34">
        <v>82</v>
      </c>
      <c r="P23545" s="34">
        <v>44</v>
      </c>
      <c r="Q23545" s="34">
        <v>121</v>
      </c>
      <c r="R23545" s="34">
        <v>95</v>
      </c>
      <c r="S23545" s="34">
        <v>137</v>
      </c>
      <c r="T23545" s="34">
        <v>50</v>
      </c>
      <c r="U23545" s="34">
        <v>95</v>
      </c>
      <c r="V23545" s="34">
        <v>50</v>
      </c>
      <c r="W23545" s="34">
        <v>109</v>
      </c>
      <c r="X23545" s="34">
        <v>112</v>
      </c>
      <c r="Y23545" s="34">
        <v>114</v>
      </c>
      <c r="Z23545" s="34">
        <v>87</v>
      </c>
      <c r="AA23545" s="34">
        <v>159</v>
      </c>
      <c r="AB23545" s="34">
        <v>81</v>
      </c>
      <c r="AC23545" s="34">
        <v>204</v>
      </c>
    </row>
    <row r="23546" spans="1:29" x14ac:dyDescent="0.2">
      <c r="A23546" s="34" t="s">
        <v>84039</v>
      </c>
      <c r="B23546" s="34">
        <v>99</v>
      </c>
      <c r="C23546" s="34">
        <v>54</v>
      </c>
      <c r="D23546" s="34">
        <v>84</v>
      </c>
      <c r="E23546" s="34">
        <v>45</v>
      </c>
      <c r="F23546" s="34">
        <v>57</v>
      </c>
      <c r="G23546" s="34">
        <v>37</v>
      </c>
      <c r="H23546" s="34">
        <v>57</v>
      </c>
      <c r="I23546" s="34">
        <v>43</v>
      </c>
      <c r="J23546" s="34">
        <v>65</v>
      </c>
      <c r="K23546" s="34">
        <v>80</v>
      </c>
      <c r="L23546" s="34">
        <v>53</v>
      </c>
      <c r="M23546" s="34">
        <v>26</v>
      </c>
      <c r="N23546" s="34">
        <v>54</v>
      </c>
      <c r="O23546" s="34">
        <v>45</v>
      </c>
      <c r="P23546" s="34">
        <v>45</v>
      </c>
      <c r="Q23546" s="34">
        <v>85</v>
      </c>
      <c r="R23546" s="34">
        <v>98</v>
      </c>
      <c r="S23546" s="34">
        <v>86</v>
      </c>
      <c r="T23546" s="34">
        <v>73</v>
      </c>
      <c r="U23546" s="34">
        <v>54</v>
      </c>
      <c r="V23546" s="34">
        <v>80</v>
      </c>
      <c r="W23546" s="34">
        <v>57</v>
      </c>
      <c r="X23546" s="34">
        <v>98</v>
      </c>
      <c r="Y23546" s="34">
        <v>34</v>
      </c>
      <c r="Z23546" s="34">
        <v>69</v>
      </c>
      <c r="AA23546" s="34">
        <v>59</v>
      </c>
      <c r="AB23546" s="34">
        <v>60</v>
      </c>
      <c r="AC23546" s="34">
        <v>59</v>
      </c>
    </row>
    <row r="23547" spans="1:29" x14ac:dyDescent="0.2">
      <c r="A23547" s="34" t="s">
        <v>84040</v>
      </c>
      <c r="B23547" s="34">
        <v>77</v>
      </c>
      <c r="C23547" s="34">
        <v>63</v>
      </c>
      <c r="D23547" s="34">
        <v>104</v>
      </c>
      <c r="E23547" s="34">
        <v>80</v>
      </c>
      <c r="F23547" s="34">
        <v>58</v>
      </c>
      <c r="G23547" s="34">
        <v>94</v>
      </c>
      <c r="H23547" s="34">
        <v>82</v>
      </c>
      <c r="I23547" s="34">
        <v>61</v>
      </c>
      <c r="J23547" s="34">
        <v>83</v>
      </c>
      <c r="K23547" s="34">
        <v>79</v>
      </c>
      <c r="L23547" s="34">
        <v>64</v>
      </c>
      <c r="M23547" s="34">
        <v>70</v>
      </c>
      <c r="N23547" s="34">
        <v>48</v>
      </c>
      <c r="O23547" s="34">
        <v>60</v>
      </c>
      <c r="P23547" s="34">
        <v>58</v>
      </c>
      <c r="Q23547" s="34">
        <v>85</v>
      </c>
      <c r="R23547" s="34">
        <v>61</v>
      </c>
      <c r="S23547" s="34">
        <v>99</v>
      </c>
      <c r="T23547" s="34">
        <v>92</v>
      </c>
      <c r="U23547" s="34">
        <v>68</v>
      </c>
      <c r="V23547" s="34">
        <v>100</v>
      </c>
      <c r="W23547" s="34">
        <v>67</v>
      </c>
      <c r="X23547" s="34">
        <v>91</v>
      </c>
      <c r="Y23547" s="34">
        <v>66</v>
      </c>
      <c r="Z23547" s="34">
        <v>106</v>
      </c>
      <c r="AA23547" s="34">
        <v>94</v>
      </c>
      <c r="AB23547" s="34">
        <v>92</v>
      </c>
      <c r="AC23547" s="34">
        <v>105</v>
      </c>
    </row>
    <row r="23548" spans="1:29" x14ac:dyDescent="0.2">
      <c r="A23548" s="34" t="s">
        <v>84041</v>
      </c>
      <c r="B23548" s="34">
        <v>100</v>
      </c>
      <c r="C23548" s="34">
        <v>48</v>
      </c>
      <c r="D23548" s="34">
        <v>55</v>
      </c>
      <c r="E23548" s="34">
        <v>40</v>
      </c>
      <c r="F23548" s="34">
        <v>56</v>
      </c>
      <c r="G23548" s="34">
        <v>31</v>
      </c>
      <c r="H23548" s="34">
        <v>71</v>
      </c>
      <c r="I23548" s="34">
        <v>38</v>
      </c>
      <c r="J23548" s="34">
        <v>65</v>
      </c>
      <c r="K23548" s="34">
        <v>53</v>
      </c>
      <c r="L23548" s="34">
        <v>46</v>
      </c>
      <c r="M23548" s="34">
        <v>54</v>
      </c>
      <c r="N23548" s="34">
        <v>49</v>
      </c>
      <c r="O23548" s="34">
        <v>44</v>
      </c>
      <c r="P23548" s="34">
        <v>59</v>
      </c>
      <c r="Q23548" s="34">
        <v>76</v>
      </c>
      <c r="R23548" s="34">
        <v>89</v>
      </c>
      <c r="S23548" s="34">
        <v>76</v>
      </c>
      <c r="T23548" s="34">
        <v>58</v>
      </c>
      <c r="U23548" s="34">
        <v>51</v>
      </c>
      <c r="V23548" s="34">
        <v>88</v>
      </c>
      <c r="W23548" s="34">
        <v>57</v>
      </c>
      <c r="X23548" s="34">
        <v>77</v>
      </c>
      <c r="Y23548" s="34">
        <v>51</v>
      </c>
      <c r="Z23548" s="34">
        <v>70</v>
      </c>
      <c r="AA23548" s="34">
        <v>63</v>
      </c>
      <c r="AB23548" s="34">
        <v>74</v>
      </c>
      <c r="AC23548" s="34">
        <v>102</v>
      </c>
    </row>
    <row r="23549" spans="1:29" x14ac:dyDescent="0.2">
      <c r="A23549" s="34" t="s">
        <v>84042</v>
      </c>
      <c r="B23549" s="34">
        <v>51</v>
      </c>
      <c r="C23549" s="34">
        <v>51</v>
      </c>
      <c r="D23549" s="34">
        <v>64</v>
      </c>
      <c r="E23549" s="34">
        <v>73</v>
      </c>
      <c r="F23549" s="34">
        <v>52</v>
      </c>
      <c r="G23549" s="34">
        <v>54</v>
      </c>
      <c r="H23549" s="34">
        <v>45</v>
      </c>
      <c r="I23549" s="34">
        <v>67</v>
      </c>
      <c r="J23549" s="34">
        <v>52</v>
      </c>
      <c r="K23549" s="34">
        <v>32</v>
      </c>
      <c r="L23549" s="34">
        <v>39</v>
      </c>
      <c r="M23549" s="34">
        <v>51</v>
      </c>
      <c r="N23549" s="34">
        <v>35</v>
      </c>
      <c r="O23549" s="34">
        <v>51</v>
      </c>
      <c r="P23549" s="34">
        <v>71</v>
      </c>
      <c r="Q23549" s="34">
        <v>59</v>
      </c>
      <c r="R23549" s="34">
        <v>57</v>
      </c>
      <c r="S23549" s="34">
        <v>76</v>
      </c>
      <c r="T23549" s="34">
        <v>50</v>
      </c>
      <c r="U23549" s="34">
        <v>49</v>
      </c>
      <c r="V23549" s="34">
        <v>76</v>
      </c>
      <c r="W23549" s="34">
        <v>39</v>
      </c>
      <c r="X23549" s="34">
        <v>84</v>
      </c>
      <c r="Y23549" s="34">
        <v>35</v>
      </c>
      <c r="Z23549" s="34">
        <v>65</v>
      </c>
      <c r="AA23549" s="34">
        <v>80</v>
      </c>
      <c r="AB23549" s="34">
        <v>39</v>
      </c>
      <c r="AC23549" s="34">
        <v>111</v>
      </c>
    </row>
    <row r="23550" spans="1:29" x14ac:dyDescent="0.2">
      <c r="A23550" s="34" t="s">
        <v>84043</v>
      </c>
      <c r="B23550" s="34">
        <v>279</v>
      </c>
      <c r="C23550" s="34">
        <v>441</v>
      </c>
      <c r="D23550" s="34">
        <v>330</v>
      </c>
      <c r="E23550" s="34">
        <v>572</v>
      </c>
      <c r="F23550" s="34">
        <v>377</v>
      </c>
      <c r="G23550" s="34">
        <v>551</v>
      </c>
      <c r="H23550" s="34">
        <v>375</v>
      </c>
      <c r="I23550" s="34">
        <v>499</v>
      </c>
      <c r="J23550" s="34">
        <v>372</v>
      </c>
      <c r="K23550" s="34">
        <v>526</v>
      </c>
      <c r="L23550" s="34">
        <v>312</v>
      </c>
      <c r="M23550" s="34">
        <v>478</v>
      </c>
      <c r="N23550" s="34">
        <v>281</v>
      </c>
      <c r="O23550" s="34">
        <v>389</v>
      </c>
      <c r="P23550" s="34">
        <v>393</v>
      </c>
      <c r="Q23550" s="34">
        <v>646</v>
      </c>
      <c r="R23550" s="34">
        <v>460</v>
      </c>
      <c r="S23550" s="34">
        <v>502</v>
      </c>
      <c r="T23550" s="34">
        <v>393</v>
      </c>
      <c r="U23550" s="34">
        <v>489</v>
      </c>
      <c r="V23550" s="34">
        <v>455</v>
      </c>
      <c r="W23550" s="34">
        <v>531</v>
      </c>
      <c r="X23550" s="34">
        <v>424</v>
      </c>
      <c r="Y23550" s="34">
        <v>575</v>
      </c>
      <c r="Z23550" s="34">
        <v>429</v>
      </c>
      <c r="AA23550" s="34">
        <v>510</v>
      </c>
      <c r="AB23550" s="34">
        <v>441</v>
      </c>
      <c r="AC23550" s="34">
        <v>773</v>
      </c>
    </row>
    <row r="23551" spans="1:29" x14ac:dyDescent="0.2">
      <c r="A23551" s="34" t="s">
        <v>84044</v>
      </c>
      <c r="B23551" s="34">
        <v>109</v>
      </c>
      <c r="C23551" s="34">
        <v>67</v>
      </c>
      <c r="D23551" s="34">
        <v>116</v>
      </c>
      <c r="E23551" s="34">
        <v>80</v>
      </c>
      <c r="F23551" s="34">
        <v>104</v>
      </c>
      <c r="G23551" s="34">
        <v>68</v>
      </c>
      <c r="H23551" s="34">
        <v>92</v>
      </c>
      <c r="I23551" s="34">
        <v>75</v>
      </c>
      <c r="J23551" s="34">
        <v>90</v>
      </c>
      <c r="K23551" s="34">
        <v>84</v>
      </c>
      <c r="L23551" s="34">
        <v>77</v>
      </c>
      <c r="M23551" s="34">
        <v>66</v>
      </c>
      <c r="N23551" s="34">
        <v>86</v>
      </c>
      <c r="O23551" s="34">
        <v>49</v>
      </c>
      <c r="P23551" s="34">
        <v>103</v>
      </c>
      <c r="Q23551" s="34">
        <v>94</v>
      </c>
      <c r="R23551" s="34">
        <v>131</v>
      </c>
      <c r="S23551" s="34">
        <v>109</v>
      </c>
      <c r="T23551" s="34">
        <v>96</v>
      </c>
      <c r="U23551" s="34">
        <v>98</v>
      </c>
      <c r="V23551" s="34">
        <v>125</v>
      </c>
      <c r="W23551" s="34">
        <v>86</v>
      </c>
      <c r="X23551" s="34">
        <v>122</v>
      </c>
      <c r="Y23551" s="34">
        <v>108</v>
      </c>
      <c r="Z23551" s="34">
        <v>112</v>
      </c>
      <c r="AA23551" s="34">
        <v>72</v>
      </c>
      <c r="AB23551" s="34">
        <v>128</v>
      </c>
      <c r="AC23551" s="34">
        <v>131</v>
      </c>
    </row>
    <row r="23552" spans="1:29" x14ac:dyDescent="0.2">
      <c r="A23552" s="34" t="s">
        <v>84045</v>
      </c>
      <c r="B23552" s="34">
        <v>69</v>
      </c>
      <c r="C23552" s="34">
        <v>24</v>
      </c>
      <c r="D23552" s="34">
        <v>31</v>
      </c>
      <c r="E23552" s="34">
        <v>24</v>
      </c>
      <c r="F23552" s="34">
        <v>32</v>
      </c>
      <c r="G23552" s="34">
        <v>30</v>
      </c>
      <c r="H23552" s="34">
        <v>22</v>
      </c>
      <c r="I23552" s="34">
        <v>29</v>
      </c>
      <c r="J23552" s="34">
        <v>18</v>
      </c>
      <c r="K23552" s="34">
        <v>18</v>
      </c>
      <c r="L23552" s="34">
        <v>13</v>
      </c>
      <c r="M23552" s="34">
        <v>23</v>
      </c>
      <c r="N23552" s="34">
        <v>31</v>
      </c>
      <c r="O23552" s="34">
        <v>29</v>
      </c>
      <c r="P23552" s="34">
        <v>23</v>
      </c>
      <c r="Q23552" s="34">
        <v>32</v>
      </c>
      <c r="R23552" s="34">
        <v>57</v>
      </c>
      <c r="S23552" s="34">
        <v>38</v>
      </c>
      <c r="T23552" s="34">
        <v>23</v>
      </c>
      <c r="U23552" s="34">
        <v>16</v>
      </c>
      <c r="V23552" s="34">
        <v>16</v>
      </c>
      <c r="W23552" s="34">
        <v>26</v>
      </c>
      <c r="X23552" s="34">
        <v>34</v>
      </c>
      <c r="Y23552" s="34">
        <v>33</v>
      </c>
      <c r="Z23552" s="34">
        <v>24</v>
      </c>
      <c r="AA23552" s="34">
        <v>31</v>
      </c>
      <c r="AB23552" s="34">
        <v>70</v>
      </c>
      <c r="AC23552" s="34">
        <v>35</v>
      </c>
    </row>
    <row r="23553" spans="1:29" x14ac:dyDescent="0.2">
      <c r="A23553" s="34" t="s">
        <v>84046</v>
      </c>
      <c r="B23553" s="34">
        <v>125</v>
      </c>
      <c r="C23553" s="34">
        <v>173</v>
      </c>
      <c r="D23553" s="34">
        <v>146</v>
      </c>
      <c r="E23553" s="34">
        <v>185</v>
      </c>
      <c r="F23553" s="34">
        <v>201</v>
      </c>
      <c r="G23553" s="34">
        <v>140</v>
      </c>
      <c r="H23553" s="34">
        <v>169</v>
      </c>
      <c r="I23553" s="34">
        <v>155</v>
      </c>
      <c r="J23553" s="34">
        <v>156</v>
      </c>
      <c r="K23553" s="34">
        <v>218</v>
      </c>
      <c r="L23553" s="34">
        <v>133</v>
      </c>
      <c r="M23553" s="34">
        <v>129</v>
      </c>
      <c r="N23553" s="34">
        <v>141</v>
      </c>
      <c r="O23553" s="34">
        <v>136</v>
      </c>
      <c r="P23553" s="34">
        <v>158</v>
      </c>
      <c r="Q23553" s="34">
        <v>263</v>
      </c>
      <c r="R23553" s="34">
        <v>217</v>
      </c>
      <c r="S23553" s="34">
        <v>164</v>
      </c>
      <c r="T23553" s="34">
        <v>190</v>
      </c>
      <c r="U23553" s="34">
        <v>172</v>
      </c>
      <c r="V23553" s="34">
        <v>167</v>
      </c>
      <c r="W23553" s="34">
        <v>248</v>
      </c>
      <c r="X23553" s="34">
        <v>178</v>
      </c>
      <c r="Y23553" s="34">
        <v>205</v>
      </c>
      <c r="Z23553" s="34">
        <v>148</v>
      </c>
      <c r="AA23553" s="34">
        <v>193</v>
      </c>
      <c r="AB23553" s="34">
        <v>216</v>
      </c>
      <c r="AC23553" s="34">
        <v>246</v>
      </c>
    </row>
    <row r="23554" spans="1:29" x14ac:dyDescent="0.2">
      <c r="A23554" s="34" t="s">
        <v>84047</v>
      </c>
      <c r="B23554" s="34">
        <v>191</v>
      </c>
      <c r="C23554" s="34">
        <v>207</v>
      </c>
      <c r="D23554" s="34">
        <v>316</v>
      </c>
      <c r="E23554" s="34">
        <v>227</v>
      </c>
      <c r="F23554" s="34">
        <v>238</v>
      </c>
      <c r="G23554" s="34">
        <v>167</v>
      </c>
      <c r="H23554" s="34">
        <v>191</v>
      </c>
      <c r="I23554" s="34">
        <v>170</v>
      </c>
      <c r="J23554" s="34">
        <v>171</v>
      </c>
      <c r="K23554" s="34">
        <v>209</v>
      </c>
      <c r="L23554" s="34">
        <v>84</v>
      </c>
      <c r="M23554" s="34">
        <v>167</v>
      </c>
      <c r="N23554" s="34">
        <v>165</v>
      </c>
      <c r="O23554" s="34">
        <v>179</v>
      </c>
      <c r="P23554" s="34">
        <v>151</v>
      </c>
      <c r="Q23554" s="34">
        <v>209</v>
      </c>
      <c r="R23554" s="34">
        <v>196</v>
      </c>
      <c r="S23554" s="34">
        <v>351</v>
      </c>
      <c r="T23554" s="34">
        <v>130</v>
      </c>
      <c r="U23554" s="34">
        <v>167</v>
      </c>
      <c r="V23554" s="34">
        <v>223</v>
      </c>
      <c r="W23554" s="34">
        <v>177</v>
      </c>
      <c r="X23554" s="34">
        <v>261</v>
      </c>
      <c r="Y23554" s="34">
        <v>120</v>
      </c>
      <c r="Z23554" s="34">
        <v>281</v>
      </c>
      <c r="AA23554" s="34">
        <v>221</v>
      </c>
      <c r="AB23554" s="34">
        <v>166</v>
      </c>
      <c r="AC23554" s="34">
        <v>266</v>
      </c>
    </row>
    <row r="23555" spans="1:29" x14ac:dyDescent="0.2">
      <c r="A23555" s="34" t="s">
        <v>84048</v>
      </c>
      <c r="B23555" s="34">
        <v>71</v>
      </c>
      <c r="C23555" s="34">
        <v>135</v>
      </c>
      <c r="D23555" s="34">
        <v>84</v>
      </c>
      <c r="E23555" s="34">
        <v>131</v>
      </c>
      <c r="F23555" s="34">
        <v>87</v>
      </c>
      <c r="G23555" s="34">
        <v>121</v>
      </c>
      <c r="H23555" s="34">
        <v>61</v>
      </c>
      <c r="I23555" s="34">
        <v>104</v>
      </c>
      <c r="J23555" s="34">
        <v>50</v>
      </c>
      <c r="K23555" s="34">
        <v>140</v>
      </c>
      <c r="L23555" s="34">
        <v>45</v>
      </c>
      <c r="M23555" s="34">
        <v>100</v>
      </c>
      <c r="N23555" s="34">
        <v>50</v>
      </c>
      <c r="O23555" s="34">
        <v>105</v>
      </c>
      <c r="P23555" s="34">
        <v>81</v>
      </c>
      <c r="Q23555" s="34">
        <v>143</v>
      </c>
      <c r="R23555" s="34">
        <v>74</v>
      </c>
      <c r="S23555" s="34">
        <v>180</v>
      </c>
      <c r="T23555" s="34">
        <v>75</v>
      </c>
      <c r="U23555" s="34">
        <v>101</v>
      </c>
      <c r="V23555" s="34">
        <v>78</v>
      </c>
      <c r="W23555" s="34">
        <v>130</v>
      </c>
      <c r="X23555" s="34">
        <v>63</v>
      </c>
      <c r="Y23555" s="34">
        <v>118</v>
      </c>
      <c r="Z23555" s="34">
        <v>111</v>
      </c>
      <c r="AA23555" s="34">
        <v>169</v>
      </c>
      <c r="AB23555" s="34">
        <v>74</v>
      </c>
      <c r="AC23555" s="34">
        <v>160</v>
      </c>
    </row>
    <row r="23556" spans="1:29" x14ac:dyDescent="0.2">
      <c r="A23556" s="34" t="s">
        <v>84049</v>
      </c>
      <c r="B23556" s="34">
        <v>92</v>
      </c>
      <c r="C23556" s="34">
        <v>105</v>
      </c>
      <c r="D23556" s="34">
        <v>117</v>
      </c>
      <c r="E23556" s="34">
        <v>116</v>
      </c>
      <c r="F23556" s="34">
        <v>89</v>
      </c>
      <c r="G23556" s="34">
        <v>106</v>
      </c>
      <c r="H23556" s="34">
        <v>67</v>
      </c>
      <c r="I23556" s="34">
        <v>116</v>
      </c>
      <c r="J23556" s="34">
        <v>75</v>
      </c>
      <c r="K23556" s="34">
        <v>102</v>
      </c>
      <c r="L23556" s="34">
        <v>58</v>
      </c>
      <c r="M23556" s="34">
        <v>100</v>
      </c>
      <c r="N23556" s="34">
        <v>69</v>
      </c>
      <c r="O23556" s="34">
        <v>99</v>
      </c>
      <c r="P23556" s="34">
        <v>74</v>
      </c>
      <c r="Q23556" s="34">
        <v>135</v>
      </c>
      <c r="R23556" s="34">
        <v>96</v>
      </c>
      <c r="S23556" s="34">
        <v>139</v>
      </c>
      <c r="T23556" s="34">
        <v>81</v>
      </c>
      <c r="U23556" s="34">
        <v>137</v>
      </c>
      <c r="V23556" s="34">
        <v>97</v>
      </c>
      <c r="W23556" s="34">
        <v>133</v>
      </c>
      <c r="X23556" s="34">
        <v>133</v>
      </c>
      <c r="Y23556" s="34">
        <v>113</v>
      </c>
      <c r="Z23556" s="34">
        <v>106</v>
      </c>
      <c r="AA23556" s="34">
        <v>131</v>
      </c>
      <c r="AB23556" s="34">
        <v>106</v>
      </c>
      <c r="AC23556" s="34">
        <v>215</v>
      </c>
    </row>
    <row r="23557" spans="1:29" x14ac:dyDescent="0.2">
      <c r="A23557" s="34" t="s">
        <v>84050</v>
      </c>
      <c r="B23557" s="34">
        <v>72</v>
      </c>
      <c r="C23557" s="34">
        <v>84</v>
      </c>
      <c r="D23557" s="34">
        <v>100</v>
      </c>
      <c r="E23557" s="34">
        <v>135</v>
      </c>
      <c r="F23557" s="34">
        <v>95</v>
      </c>
      <c r="G23557" s="34">
        <v>108</v>
      </c>
      <c r="H23557" s="34">
        <v>105</v>
      </c>
      <c r="I23557" s="34">
        <v>89</v>
      </c>
      <c r="J23557" s="34">
        <v>80</v>
      </c>
      <c r="K23557" s="34">
        <v>103</v>
      </c>
      <c r="L23557" s="34">
        <v>48</v>
      </c>
      <c r="M23557" s="34">
        <v>83</v>
      </c>
      <c r="N23557" s="34">
        <v>90</v>
      </c>
      <c r="O23557" s="34">
        <v>78</v>
      </c>
      <c r="P23557" s="34">
        <v>101</v>
      </c>
      <c r="Q23557" s="34">
        <v>121</v>
      </c>
      <c r="R23557" s="34">
        <v>94</v>
      </c>
      <c r="S23557" s="34">
        <v>130</v>
      </c>
      <c r="T23557" s="34">
        <v>90</v>
      </c>
      <c r="U23557" s="34">
        <v>91</v>
      </c>
      <c r="V23557" s="34">
        <v>104</v>
      </c>
      <c r="W23557" s="34">
        <v>103</v>
      </c>
      <c r="X23557" s="34">
        <v>120</v>
      </c>
      <c r="Y23557" s="34">
        <v>94</v>
      </c>
      <c r="Z23557" s="34">
        <v>105</v>
      </c>
      <c r="AA23557" s="34">
        <v>115</v>
      </c>
      <c r="AB23557" s="34">
        <v>122</v>
      </c>
      <c r="AC23557" s="34">
        <v>148</v>
      </c>
    </row>
    <row r="23558" spans="1:29" x14ac:dyDescent="0.2">
      <c r="A23558" s="34" t="s">
        <v>84051</v>
      </c>
      <c r="B23558" s="34">
        <v>94</v>
      </c>
      <c r="C23558" s="34">
        <v>128</v>
      </c>
      <c r="D23558" s="34">
        <v>126</v>
      </c>
      <c r="E23558" s="34">
        <v>128</v>
      </c>
      <c r="F23558" s="34">
        <v>59</v>
      </c>
      <c r="G23558" s="34">
        <v>440</v>
      </c>
      <c r="H23558" s="34">
        <v>83</v>
      </c>
      <c r="I23558" s="34">
        <v>96</v>
      </c>
      <c r="J23558" s="34">
        <v>85</v>
      </c>
      <c r="K23558" s="34">
        <v>97</v>
      </c>
      <c r="L23558" s="34">
        <v>47</v>
      </c>
      <c r="M23558" s="34">
        <v>85</v>
      </c>
      <c r="N23558" s="34">
        <v>74</v>
      </c>
      <c r="O23558" s="34">
        <v>81</v>
      </c>
      <c r="P23558" s="34">
        <v>47</v>
      </c>
      <c r="Q23558" s="34">
        <v>326</v>
      </c>
      <c r="R23558" s="34">
        <v>111</v>
      </c>
      <c r="S23558" s="34">
        <v>146</v>
      </c>
      <c r="T23558" s="34">
        <v>43</v>
      </c>
      <c r="U23558" s="34">
        <v>85</v>
      </c>
      <c r="V23558" s="34">
        <v>101</v>
      </c>
      <c r="W23558" s="34">
        <v>104</v>
      </c>
      <c r="X23558" s="34">
        <v>112</v>
      </c>
      <c r="Y23558" s="34">
        <v>77</v>
      </c>
      <c r="Z23558" s="34">
        <v>130</v>
      </c>
      <c r="AA23558" s="34">
        <v>146</v>
      </c>
      <c r="AB23558" s="34">
        <v>76</v>
      </c>
      <c r="AC23558" s="34">
        <v>212</v>
      </c>
    </row>
    <row r="23559" spans="1:29" x14ac:dyDescent="0.2">
      <c r="A23559" s="34" t="s">
        <v>84052</v>
      </c>
      <c r="B23559" s="34">
        <v>166</v>
      </c>
      <c r="C23559" s="34">
        <v>164</v>
      </c>
      <c r="D23559" s="34">
        <v>122</v>
      </c>
      <c r="E23559" s="34">
        <v>190</v>
      </c>
      <c r="F23559" s="34">
        <v>127</v>
      </c>
      <c r="G23559" s="34">
        <v>193</v>
      </c>
      <c r="H23559" s="34">
        <v>114</v>
      </c>
      <c r="I23559" s="34">
        <v>200</v>
      </c>
      <c r="J23559" s="34">
        <v>136</v>
      </c>
      <c r="K23559" s="34">
        <v>191</v>
      </c>
      <c r="L23559" s="34">
        <v>153</v>
      </c>
      <c r="M23559" s="34">
        <v>196</v>
      </c>
      <c r="N23559" s="34">
        <v>128</v>
      </c>
      <c r="O23559" s="34">
        <v>177</v>
      </c>
      <c r="P23559" s="34">
        <v>136</v>
      </c>
      <c r="Q23559" s="34">
        <v>223</v>
      </c>
      <c r="R23559" s="34">
        <v>156</v>
      </c>
      <c r="S23559" s="34">
        <v>210</v>
      </c>
      <c r="T23559" s="34">
        <v>172</v>
      </c>
      <c r="U23559" s="34">
        <v>185</v>
      </c>
      <c r="V23559" s="34">
        <v>159</v>
      </c>
      <c r="W23559" s="34">
        <v>248</v>
      </c>
      <c r="X23559" s="34">
        <v>137</v>
      </c>
      <c r="Y23559" s="34">
        <v>220</v>
      </c>
      <c r="Z23559" s="34">
        <v>114</v>
      </c>
      <c r="AA23559" s="34">
        <v>208</v>
      </c>
      <c r="AB23559" s="34">
        <v>190</v>
      </c>
      <c r="AC23559" s="34">
        <v>272</v>
      </c>
    </row>
    <row r="23560" spans="1:29" x14ac:dyDescent="0.2">
      <c r="A23560" s="34" t="s">
        <v>84053</v>
      </c>
      <c r="B23560" s="34">
        <v>153</v>
      </c>
      <c r="C23560" s="34">
        <v>101</v>
      </c>
      <c r="D23560" s="34">
        <v>117</v>
      </c>
      <c r="E23560" s="34">
        <v>126</v>
      </c>
      <c r="F23560" s="34">
        <v>129</v>
      </c>
      <c r="G23560" s="34">
        <v>146</v>
      </c>
      <c r="H23560" s="34">
        <v>104</v>
      </c>
      <c r="I23560" s="34">
        <v>85</v>
      </c>
      <c r="J23560" s="34">
        <v>96</v>
      </c>
      <c r="K23560" s="34">
        <v>120</v>
      </c>
      <c r="L23560" s="34">
        <v>111</v>
      </c>
      <c r="M23560" s="34">
        <v>111</v>
      </c>
      <c r="N23560" s="34">
        <v>97</v>
      </c>
      <c r="O23560" s="34">
        <v>101</v>
      </c>
      <c r="P23560" s="34">
        <v>71</v>
      </c>
      <c r="Q23560" s="34">
        <v>205</v>
      </c>
      <c r="R23560" s="34">
        <v>191</v>
      </c>
      <c r="S23560" s="34">
        <v>177</v>
      </c>
      <c r="T23560" s="34">
        <v>145</v>
      </c>
      <c r="U23560" s="34">
        <v>144</v>
      </c>
      <c r="V23560" s="34">
        <v>142</v>
      </c>
      <c r="W23560" s="34">
        <v>141</v>
      </c>
      <c r="X23560" s="34">
        <v>172</v>
      </c>
      <c r="Y23560" s="34">
        <v>155</v>
      </c>
      <c r="Z23560" s="34">
        <v>157</v>
      </c>
      <c r="AA23560" s="34">
        <v>157</v>
      </c>
      <c r="AB23560" s="34">
        <v>146</v>
      </c>
      <c r="AC23560" s="34">
        <v>233</v>
      </c>
    </row>
    <row r="23561" spans="1:29" x14ac:dyDescent="0.2">
      <c r="A23561" s="34" t="s">
        <v>84054</v>
      </c>
      <c r="B23561" s="34">
        <v>118</v>
      </c>
      <c r="C23561" s="34">
        <v>140</v>
      </c>
      <c r="D23561" s="34">
        <v>166</v>
      </c>
      <c r="E23561" s="34">
        <v>147</v>
      </c>
      <c r="F23561" s="34">
        <v>177</v>
      </c>
      <c r="G23561" s="34">
        <v>171</v>
      </c>
      <c r="H23561" s="34">
        <v>154</v>
      </c>
      <c r="I23561" s="34">
        <v>143</v>
      </c>
      <c r="J23561" s="34">
        <v>149</v>
      </c>
      <c r="K23561" s="34">
        <v>183</v>
      </c>
      <c r="L23561" s="34">
        <v>102</v>
      </c>
      <c r="M23561" s="34">
        <v>119</v>
      </c>
      <c r="N23561" s="34">
        <v>145</v>
      </c>
      <c r="O23561" s="34">
        <v>130</v>
      </c>
      <c r="P23561" s="34">
        <v>133</v>
      </c>
      <c r="Q23561" s="34">
        <v>214</v>
      </c>
      <c r="R23561" s="34">
        <v>171</v>
      </c>
      <c r="S23561" s="34">
        <v>193</v>
      </c>
      <c r="T23561" s="34">
        <v>136</v>
      </c>
      <c r="U23561" s="34">
        <v>154</v>
      </c>
      <c r="V23561" s="34">
        <v>202</v>
      </c>
      <c r="W23561" s="34">
        <v>220</v>
      </c>
      <c r="X23561" s="34">
        <v>180</v>
      </c>
      <c r="Y23561" s="34">
        <v>179</v>
      </c>
      <c r="Z23561" s="34">
        <v>170</v>
      </c>
      <c r="AA23561" s="34">
        <v>216</v>
      </c>
      <c r="AB23561" s="34">
        <v>174</v>
      </c>
      <c r="AC23561" s="34">
        <v>250</v>
      </c>
    </row>
    <row r="23562" spans="1:29" x14ac:dyDescent="0.2">
      <c r="A23562" s="34" t="s">
        <v>84055</v>
      </c>
      <c r="B23562" s="34">
        <v>126</v>
      </c>
      <c r="C23562" s="34">
        <v>157</v>
      </c>
      <c r="D23562" s="34">
        <v>133</v>
      </c>
      <c r="E23562" s="34">
        <v>167</v>
      </c>
      <c r="F23562" s="34">
        <v>162</v>
      </c>
      <c r="G23562" s="34">
        <v>108</v>
      </c>
      <c r="H23562" s="34">
        <v>131</v>
      </c>
      <c r="I23562" s="34">
        <v>143</v>
      </c>
      <c r="J23562" s="34">
        <v>147</v>
      </c>
      <c r="K23562" s="34">
        <v>157</v>
      </c>
      <c r="L23562" s="34">
        <v>124</v>
      </c>
      <c r="M23562" s="34">
        <v>131</v>
      </c>
      <c r="N23562" s="34">
        <v>118</v>
      </c>
      <c r="O23562" s="34">
        <v>107</v>
      </c>
      <c r="P23562" s="34">
        <v>119</v>
      </c>
      <c r="Q23562" s="34">
        <v>206</v>
      </c>
      <c r="R23562" s="34">
        <v>199</v>
      </c>
      <c r="S23562" s="34">
        <v>190</v>
      </c>
      <c r="T23562" s="34">
        <v>137</v>
      </c>
      <c r="U23562" s="34">
        <v>137</v>
      </c>
      <c r="V23562" s="34">
        <v>173</v>
      </c>
      <c r="W23562" s="34">
        <v>170</v>
      </c>
      <c r="X23562" s="34">
        <v>192</v>
      </c>
      <c r="Y23562" s="34">
        <v>151</v>
      </c>
      <c r="Z23562" s="34">
        <v>156</v>
      </c>
      <c r="AA23562" s="34">
        <v>184</v>
      </c>
      <c r="AB23562" s="34">
        <v>150</v>
      </c>
      <c r="AC23562" s="34">
        <v>184</v>
      </c>
    </row>
    <row r="23563" spans="1:29" x14ac:dyDescent="0.2">
      <c r="A23563" s="34" t="s">
        <v>84056</v>
      </c>
      <c r="B23563" s="34">
        <v>174</v>
      </c>
      <c r="C23563" s="34">
        <v>173</v>
      </c>
      <c r="D23563" s="34">
        <v>289</v>
      </c>
      <c r="E23563" s="34">
        <v>232</v>
      </c>
      <c r="F23563" s="34">
        <v>189</v>
      </c>
      <c r="G23563" s="34">
        <v>113</v>
      </c>
      <c r="H23563" s="34">
        <v>195</v>
      </c>
      <c r="I23563" s="34">
        <v>157</v>
      </c>
      <c r="J23563" s="34">
        <v>151</v>
      </c>
      <c r="K23563" s="34">
        <v>157</v>
      </c>
      <c r="L23563" s="34">
        <v>125</v>
      </c>
      <c r="M23563" s="34">
        <v>154</v>
      </c>
      <c r="N23563" s="34">
        <v>177</v>
      </c>
      <c r="O23563" s="34">
        <v>159</v>
      </c>
      <c r="P23563" s="34">
        <v>144</v>
      </c>
      <c r="Q23563" s="34">
        <v>254</v>
      </c>
      <c r="R23563" s="34">
        <v>248</v>
      </c>
      <c r="S23563" s="34">
        <v>246</v>
      </c>
      <c r="T23563" s="34">
        <v>166</v>
      </c>
      <c r="U23563" s="34">
        <v>113</v>
      </c>
      <c r="V23563" s="34">
        <v>215</v>
      </c>
      <c r="W23563" s="34">
        <v>141</v>
      </c>
      <c r="X23563" s="34">
        <v>254</v>
      </c>
      <c r="Y23563" s="34">
        <v>125</v>
      </c>
      <c r="Z23563" s="34">
        <v>229</v>
      </c>
      <c r="AA23563" s="34">
        <v>222</v>
      </c>
      <c r="AB23563" s="34">
        <v>175</v>
      </c>
      <c r="AC23563" s="34">
        <v>258</v>
      </c>
    </row>
    <row r="23564" spans="1:29" x14ac:dyDescent="0.2">
      <c r="A23564" s="34" t="s">
        <v>84057</v>
      </c>
      <c r="B23564" s="34">
        <v>32</v>
      </c>
      <c r="C23564" s="34">
        <v>25</v>
      </c>
      <c r="D23564" s="34">
        <v>40</v>
      </c>
      <c r="E23564" s="34">
        <v>37</v>
      </c>
      <c r="F23564" s="34">
        <v>34</v>
      </c>
      <c r="G23564" s="34">
        <v>62</v>
      </c>
      <c r="H23564" s="34">
        <v>21</v>
      </c>
      <c r="I23564" s="34">
        <v>15</v>
      </c>
      <c r="J23564" s="34">
        <v>24</v>
      </c>
      <c r="K23564" s="34">
        <v>44</v>
      </c>
      <c r="L23564" s="34">
        <v>13</v>
      </c>
      <c r="M23564" s="34">
        <v>23</v>
      </c>
      <c r="N23564" s="34">
        <v>28</v>
      </c>
      <c r="O23564" s="34">
        <v>34</v>
      </c>
      <c r="P23564" s="34">
        <v>14</v>
      </c>
      <c r="Q23564" s="34">
        <v>43</v>
      </c>
      <c r="R23564" s="34">
        <v>24</v>
      </c>
      <c r="S23564" s="34">
        <v>45</v>
      </c>
      <c r="T23564" s="34">
        <v>27</v>
      </c>
      <c r="U23564" s="34">
        <v>28</v>
      </c>
      <c r="V23564" s="34">
        <v>39</v>
      </c>
      <c r="W23564" s="34">
        <v>27</v>
      </c>
      <c r="X23564" s="34">
        <v>52</v>
      </c>
      <c r="Y23564" s="34">
        <v>23</v>
      </c>
      <c r="Z23564" s="34">
        <v>45</v>
      </c>
      <c r="AA23564" s="34">
        <v>33</v>
      </c>
      <c r="AB23564" s="34">
        <v>48</v>
      </c>
      <c r="AC23564" s="34">
        <v>53</v>
      </c>
    </row>
    <row r="23565" spans="1:29" x14ac:dyDescent="0.2">
      <c r="A23565" s="34" t="s">
        <v>84058</v>
      </c>
      <c r="B23565" s="34">
        <v>70</v>
      </c>
      <c r="C23565" s="34">
        <v>57</v>
      </c>
      <c r="D23565" s="34">
        <v>72</v>
      </c>
      <c r="E23565" s="34">
        <v>108</v>
      </c>
      <c r="F23565" s="34">
        <v>74</v>
      </c>
      <c r="G23565" s="34">
        <v>73</v>
      </c>
      <c r="H23565" s="34">
        <v>72</v>
      </c>
      <c r="I23565" s="34">
        <v>49</v>
      </c>
      <c r="J23565" s="34">
        <v>39</v>
      </c>
      <c r="K23565" s="34">
        <v>84</v>
      </c>
      <c r="L23565" s="34">
        <v>38</v>
      </c>
      <c r="M23565" s="34">
        <v>69</v>
      </c>
      <c r="N23565" s="34">
        <v>43</v>
      </c>
      <c r="O23565" s="34">
        <v>57</v>
      </c>
      <c r="P23565" s="34">
        <v>66</v>
      </c>
      <c r="Q23565" s="34">
        <v>89</v>
      </c>
      <c r="R23565" s="34">
        <v>75</v>
      </c>
      <c r="S23565" s="34">
        <v>111</v>
      </c>
      <c r="T23565" s="34">
        <v>32</v>
      </c>
      <c r="U23565" s="34">
        <v>75</v>
      </c>
      <c r="V23565" s="34">
        <v>52</v>
      </c>
      <c r="W23565" s="34">
        <v>107</v>
      </c>
      <c r="X23565" s="34">
        <v>54</v>
      </c>
      <c r="Y23565" s="34">
        <v>53</v>
      </c>
      <c r="Z23565" s="34">
        <v>55</v>
      </c>
      <c r="AA23565" s="34">
        <v>92</v>
      </c>
      <c r="AB23565" s="34">
        <v>80</v>
      </c>
      <c r="AC23565" s="34">
        <v>132</v>
      </c>
    </row>
    <row r="23566" spans="1:29" x14ac:dyDescent="0.2">
      <c r="A23566" s="34" t="s">
        <v>84059</v>
      </c>
      <c r="B23566" s="34">
        <v>164</v>
      </c>
      <c r="C23566" s="34">
        <v>132</v>
      </c>
      <c r="D23566" s="34">
        <v>147</v>
      </c>
      <c r="E23566" s="34">
        <v>167</v>
      </c>
      <c r="F23566" s="34">
        <v>164</v>
      </c>
      <c r="G23566" s="34">
        <v>131</v>
      </c>
      <c r="H23566" s="34">
        <v>188</v>
      </c>
      <c r="I23566" s="34">
        <v>131</v>
      </c>
      <c r="J23566" s="34">
        <v>153</v>
      </c>
      <c r="K23566" s="34">
        <v>202</v>
      </c>
      <c r="L23566" s="34">
        <v>156</v>
      </c>
      <c r="M23566" s="34">
        <v>115</v>
      </c>
      <c r="N23566" s="34">
        <v>138</v>
      </c>
      <c r="O23566" s="34">
        <v>162</v>
      </c>
      <c r="P23566" s="34">
        <v>141</v>
      </c>
      <c r="Q23566" s="34">
        <v>231</v>
      </c>
      <c r="R23566" s="34">
        <v>199</v>
      </c>
      <c r="S23566" s="34">
        <v>160</v>
      </c>
      <c r="T23566" s="34">
        <v>203</v>
      </c>
      <c r="U23566" s="34">
        <v>162</v>
      </c>
      <c r="V23566" s="34">
        <v>183</v>
      </c>
      <c r="W23566" s="34">
        <v>265</v>
      </c>
      <c r="X23566" s="34">
        <v>214</v>
      </c>
      <c r="Y23566" s="34">
        <v>184</v>
      </c>
      <c r="Z23566" s="34">
        <v>178</v>
      </c>
      <c r="AA23566" s="34">
        <v>148</v>
      </c>
      <c r="AB23566" s="34">
        <v>209</v>
      </c>
      <c r="AC23566" s="34">
        <v>232</v>
      </c>
    </row>
    <row r="23567" spans="1:29" x14ac:dyDescent="0.2">
      <c r="A23567" s="34" t="s">
        <v>84060</v>
      </c>
      <c r="B23567" s="34">
        <v>81</v>
      </c>
      <c r="C23567" s="34">
        <v>182</v>
      </c>
      <c r="D23567" s="34">
        <v>61</v>
      </c>
      <c r="E23567" s="34">
        <v>226</v>
      </c>
      <c r="F23567" s="34">
        <v>78</v>
      </c>
      <c r="G23567" s="34">
        <v>167</v>
      </c>
      <c r="H23567" s="34">
        <v>84</v>
      </c>
      <c r="I23567" s="34">
        <v>192</v>
      </c>
      <c r="J23567" s="34">
        <v>72</v>
      </c>
      <c r="K23567" s="34">
        <v>206</v>
      </c>
      <c r="L23567" s="34">
        <v>74</v>
      </c>
      <c r="M23567" s="34">
        <v>185</v>
      </c>
      <c r="N23567" s="34">
        <v>62</v>
      </c>
      <c r="O23567" s="34">
        <v>182</v>
      </c>
      <c r="P23567" s="34">
        <v>101</v>
      </c>
      <c r="Q23567" s="34">
        <v>226</v>
      </c>
      <c r="R23567" s="34">
        <v>95</v>
      </c>
      <c r="S23567" s="34">
        <v>219</v>
      </c>
      <c r="T23567" s="34">
        <v>94</v>
      </c>
      <c r="U23567" s="34">
        <v>195</v>
      </c>
      <c r="V23567" s="34">
        <v>133</v>
      </c>
      <c r="W23567" s="34">
        <v>183</v>
      </c>
      <c r="X23567" s="34">
        <v>105</v>
      </c>
      <c r="Y23567" s="34">
        <v>185</v>
      </c>
      <c r="Z23567" s="34">
        <v>132</v>
      </c>
      <c r="AA23567" s="34">
        <v>214</v>
      </c>
      <c r="AB23567" s="34">
        <v>88</v>
      </c>
      <c r="AC23567" s="34">
        <v>269</v>
      </c>
    </row>
    <row r="23568" spans="1:29" x14ac:dyDescent="0.2">
      <c r="A23568" s="34" t="s">
        <v>84061</v>
      </c>
      <c r="B23568" s="34">
        <v>76</v>
      </c>
      <c r="C23568" s="34">
        <v>74</v>
      </c>
      <c r="D23568" s="34">
        <v>120</v>
      </c>
      <c r="E23568" s="34">
        <v>101</v>
      </c>
      <c r="F23568" s="34">
        <v>105</v>
      </c>
      <c r="G23568" s="34">
        <v>52</v>
      </c>
      <c r="H23568" s="34">
        <v>122</v>
      </c>
      <c r="I23568" s="34">
        <v>58</v>
      </c>
      <c r="J23568" s="34">
        <v>88</v>
      </c>
      <c r="K23568" s="34">
        <v>91</v>
      </c>
      <c r="L23568" s="34">
        <v>81</v>
      </c>
      <c r="M23568" s="34">
        <v>55</v>
      </c>
      <c r="N23568" s="34">
        <v>90</v>
      </c>
      <c r="O23568" s="34">
        <v>64</v>
      </c>
      <c r="P23568" s="34">
        <v>97</v>
      </c>
      <c r="Q23568" s="34">
        <v>105</v>
      </c>
      <c r="R23568" s="34">
        <v>110</v>
      </c>
      <c r="S23568" s="34">
        <v>91</v>
      </c>
      <c r="T23568" s="34">
        <v>100</v>
      </c>
      <c r="U23568" s="34">
        <v>71</v>
      </c>
      <c r="V23568" s="34">
        <v>97</v>
      </c>
      <c r="W23568" s="34">
        <v>75</v>
      </c>
      <c r="X23568" s="34">
        <v>137</v>
      </c>
      <c r="Y23568" s="34">
        <v>75</v>
      </c>
      <c r="Z23568" s="34">
        <v>144</v>
      </c>
      <c r="AA23568" s="34">
        <v>102</v>
      </c>
      <c r="AB23568" s="34">
        <v>126</v>
      </c>
      <c r="AC23568" s="34">
        <v>121</v>
      </c>
    </row>
    <row r="23569" spans="1:29" x14ac:dyDescent="0.2">
      <c r="A23569" s="34" t="s">
        <v>84062</v>
      </c>
      <c r="B23569" s="34">
        <v>172</v>
      </c>
      <c r="C23569" s="34">
        <v>176</v>
      </c>
      <c r="D23569" s="34">
        <v>209</v>
      </c>
      <c r="E23569" s="34">
        <v>221</v>
      </c>
      <c r="F23569" s="34">
        <v>171</v>
      </c>
      <c r="G23569" s="34">
        <v>174</v>
      </c>
      <c r="H23569" s="34">
        <v>140</v>
      </c>
      <c r="I23569" s="34">
        <v>140</v>
      </c>
      <c r="J23569" s="34">
        <v>106</v>
      </c>
      <c r="K23569" s="34">
        <v>191</v>
      </c>
      <c r="L23569" s="34">
        <v>72</v>
      </c>
      <c r="M23569" s="34">
        <v>117</v>
      </c>
      <c r="N23569" s="34">
        <v>100</v>
      </c>
      <c r="O23569" s="34">
        <v>125</v>
      </c>
      <c r="P23569" s="34">
        <v>100</v>
      </c>
      <c r="Q23569" s="34">
        <v>211</v>
      </c>
      <c r="R23569" s="34">
        <v>141</v>
      </c>
      <c r="S23569" s="34">
        <v>231</v>
      </c>
      <c r="T23569" s="34">
        <v>100</v>
      </c>
      <c r="U23569" s="34">
        <v>136</v>
      </c>
      <c r="V23569" s="34">
        <v>170</v>
      </c>
      <c r="W23569" s="34">
        <v>152</v>
      </c>
      <c r="X23569" s="34">
        <v>156</v>
      </c>
      <c r="Y23569" s="34">
        <v>142</v>
      </c>
      <c r="Z23569" s="34">
        <v>181</v>
      </c>
      <c r="AA23569" s="34">
        <v>160</v>
      </c>
      <c r="AB23569" s="34">
        <v>147</v>
      </c>
      <c r="AC23569" s="34">
        <v>231</v>
      </c>
    </row>
    <row r="23570" spans="1:29" x14ac:dyDescent="0.2">
      <c r="A23570" s="34" t="s">
        <v>84063</v>
      </c>
      <c r="B23570" s="34">
        <v>168</v>
      </c>
      <c r="C23570" s="34">
        <v>139</v>
      </c>
      <c r="D23570" s="34">
        <v>241</v>
      </c>
      <c r="E23570" s="34">
        <v>154</v>
      </c>
      <c r="F23570" s="34">
        <v>219</v>
      </c>
      <c r="G23570" s="34">
        <v>146</v>
      </c>
      <c r="H23570" s="34">
        <v>227</v>
      </c>
      <c r="I23570" s="34">
        <v>174</v>
      </c>
      <c r="J23570" s="34">
        <v>219</v>
      </c>
      <c r="K23570" s="34">
        <v>172</v>
      </c>
      <c r="L23570" s="34">
        <v>177</v>
      </c>
      <c r="M23570" s="34">
        <v>114</v>
      </c>
      <c r="N23570" s="34">
        <v>203</v>
      </c>
      <c r="O23570" s="34">
        <v>147</v>
      </c>
      <c r="P23570" s="34">
        <v>199</v>
      </c>
      <c r="Q23570" s="34">
        <v>202</v>
      </c>
      <c r="R23570" s="34">
        <v>243</v>
      </c>
      <c r="S23570" s="34">
        <v>177</v>
      </c>
      <c r="T23570" s="34">
        <v>311</v>
      </c>
      <c r="U23570" s="34">
        <v>187</v>
      </c>
      <c r="V23570" s="34">
        <v>246</v>
      </c>
      <c r="W23570" s="34">
        <v>207</v>
      </c>
      <c r="X23570" s="34">
        <v>268</v>
      </c>
      <c r="Y23570" s="34">
        <v>183</v>
      </c>
      <c r="Z23570" s="34">
        <v>234</v>
      </c>
      <c r="AA23570" s="34">
        <v>227</v>
      </c>
      <c r="AB23570" s="34">
        <v>306</v>
      </c>
      <c r="AC23570" s="34">
        <v>212</v>
      </c>
    </row>
    <row r="23571" spans="1:29" x14ac:dyDescent="0.2">
      <c r="A23571" s="34" t="s">
        <v>84064</v>
      </c>
      <c r="B23571" s="34">
        <v>111</v>
      </c>
      <c r="C23571" s="34">
        <v>126</v>
      </c>
      <c r="D23571" s="34">
        <v>128</v>
      </c>
      <c r="E23571" s="34">
        <v>142</v>
      </c>
      <c r="F23571" s="34">
        <v>110</v>
      </c>
      <c r="G23571" s="34">
        <v>158</v>
      </c>
      <c r="H23571" s="34">
        <v>80</v>
      </c>
      <c r="I23571" s="34">
        <v>90</v>
      </c>
      <c r="J23571" s="34">
        <v>113</v>
      </c>
      <c r="K23571" s="34">
        <v>119</v>
      </c>
      <c r="L23571" s="34">
        <v>87</v>
      </c>
      <c r="M23571" s="34">
        <v>107</v>
      </c>
      <c r="N23571" s="34">
        <v>106</v>
      </c>
      <c r="O23571" s="34">
        <v>143</v>
      </c>
      <c r="P23571" s="34">
        <v>103</v>
      </c>
      <c r="Q23571" s="34">
        <v>124</v>
      </c>
      <c r="R23571" s="34">
        <v>116</v>
      </c>
      <c r="S23571" s="34">
        <v>170</v>
      </c>
      <c r="T23571" s="34">
        <v>121</v>
      </c>
      <c r="U23571" s="34">
        <v>132</v>
      </c>
      <c r="V23571" s="34">
        <v>84</v>
      </c>
      <c r="W23571" s="34">
        <v>203</v>
      </c>
      <c r="X23571" s="34">
        <v>141</v>
      </c>
      <c r="Y23571" s="34">
        <v>131</v>
      </c>
      <c r="Z23571" s="34">
        <v>109</v>
      </c>
      <c r="AA23571" s="34">
        <v>145</v>
      </c>
      <c r="AB23571" s="34">
        <v>124</v>
      </c>
      <c r="AC23571" s="34">
        <v>228</v>
      </c>
    </row>
    <row r="23572" spans="1:29" x14ac:dyDescent="0.2">
      <c r="A23572" s="34" t="s">
        <v>84065</v>
      </c>
      <c r="B23572" s="34">
        <v>68</v>
      </c>
      <c r="C23572" s="34">
        <v>62</v>
      </c>
      <c r="D23572" s="34">
        <v>78</v>
      </c>
      <c r="E23572" s="34">
        <v>71</v>
      </c>
      <c r="F23572" s="34">
        <v>65</v>
      </c>
      <c r="G23572" s="34">
        <v>61</v>
      </c>
      <c r="H23572" s="34">
        <v>51</v>
      </c>
      <c r="I23572" s="34">
        <v>42</v>
      </c>
      <c r="J23572" s="34">
        <v>49</v>
      </c>
      <c r="K23572" s="34">
        <v>67</v>
      </c>
      <c r="L23572" s="34">
        <v>41</v>
      </c>
      <c r="M23572" s="34">
        <v>40</v>
      </c>
      <c r="N23572" s="34">
        <v>31</v>
      </c>
      <c r="O23572" s="34">
        <v>54</v>
      </c>
      <c r="P23572" s="34">
        <v>48</v>
      </c>
      <c r="Q23572" s="34">
        <v>61</v>
      </c>
      <c r="R23572" s="34">
        <v>65</v>
      </c>
      <c r="S23572" s="34">
        <v>72</v>
      </c>
      <c r="T23572" s="34">
        <v>49</v>
      </c>
      <c r="U23572" s="34">
        <v>47</v>
      </c>
      <c r="V23572" s="34">
        <v>57</v>
      </c>
      <c r="W23572" s="34">
        <v>38</v>
      </c>
      <c r="X23572" s="34">
        <v>40</v>
      </c>
      <c r="Y23572" s="34">
        <v>58</v>
      </c>
      <c r="Z23572" s="34">
        <v>43</v>
      </c>
      <c r="AA23572" s="34">
        <v>91</v>
      </c>
      <c r="AB23572" s="34">
        <v>46</v>
      </c>
      <c r="AC23572" s="34">
        <v>62</v>
      </c>
    </row>
    <row r="23573" spans="1:29" x14ac:dyDescent="0.2">
      <c r="A23573" s="34" t="s">
        <v>84066</v>
      </c>
      <c r="B23573" s="34">
        <v>55</v>
      </c>
      <c r="C23573" s="34">
        <v>95</v>
      </c>
      <c r="D23573" s="34">
        <v>62</v>
      </c>
      <c r="E23573" s="34">
        <v>108</v>
      </c>
      <c r="F23573" s="34">
        <v>40</v>
      </c>
      <c r="G23573" s="34">
        <v>78</v>
      </c>
      <c r="H23573" s="34">
        <v>71</v>
      </c>
      <c r="I23573" s="34">
        <v>100</v>
      </c>
      <c r="J23573" s="34">
        <v>65</v>
      </c>
      <c r="K23573" s="34">
        <v>111</v>
      </c>
      <c r="L23573" s="34">
        <v>48</v>
      </c>
      <c r="M23573" s="34">
        <v>75</v>
      </c>
      <c r="N23573" s="34">
        <v>57</v>
      </c>
      <c r="O23573" s="34">
        <v>62</v>
      </c>
      <c r="P23573" s="34">
        <v>40</v>
      </c>
      <c r="Q23573" s="34">
        <v>102</v>
      </c>
      <c r="R23573" s="34">
        <v>79</v>
      </c>
      <c r="S23573" s="34">
        <v>97</v>
      </c>
      <c r="T23573" s="34">
        <v>46</v>
      </c>
      <c r="U23573" s="34">
        <v>69</v>
      </c>
      <c r="V23573" s="34">
        <v>100</v>
      </c>
      <c r="W23573" s="34">
        <v>62</v>
      </c>
      <c r="X23573" s="34">
        <v>72</v>
      </c>
      <c r="Y23573" s="34">
        <v>70</v>
      </c>
      <c r="Z23573" s="34">
        <v>80</v>
      </c>
      <c r="AA23573" s="34">
        <v>85</v>
      </c>
      <c r="AB23573" s="34">
        <v>55</v>
      </c>
      <c r="AC23573" s="34">
        <v>127</v>
      </c>
    </row>
    <row r="23574" spans="1:29" x14ac:dyDescent="0.2">
      <c r="A23574" s="34" t="s">
        <v>84067</v>
      </c>
      <c r="B23574" s="34">
        <v>138</v>
      </c>
      <c r="C23574" s="34">
        <v>129</v>
      </c>
      <c r="D23574" s="34">
        <v>218</v>
      </c>
      <c r="E23574" s="34">
        <v>157</v>
      </c>
      <c r="F23574" s="34">
        <v>134</v>
      </c>
      <c r="G23574" s="34">
        <v>115</v>
      </c>
      <c r="H23574" s="34">
        <v>112</v>
      </c>
      <c r="I23574" s="34">
        <v>116</v>
      </c>
      <c r="J23574" s="34">
        <v>122</v>
      </c>
      <c r="K23574" s="34">
        <v>168</v>
      </c>
      <c r="L23574" s="34">
        <v>94</v>
      </c>
      <c r="M23574" s="34">
        <v>115</v>
      </c>
      <c r="N23574" s="34">
        <v>103</v>
      </c>
      <c r="O23574" s="34">
        <v>117</v>
      </c>
      <c r="P23574" s="34">
        <v>133</v>
      </c>
      <c r="Q23574" s="34">
        <v>182</v>
      </c>
      <c r="R23574" s="34">
        <v>177</v>
      </c>
      <c r="S23574" s="34">
        <v>188</v>
      </c>
      <c r="T23574" s="34">
        <v>137</v>
      </c>
      <c r="U23574" s="34">
        <v>129</v>
      </c>
      <c r="V23574" s="34">
        <v>180</v>
      </c>
      <c r="W23574" s="34">
        <v>137</v>
      </c>
      <c r="X23574" s="34">
        <v>178</v>
      </c>
      <c r="Y23574" s="34">
        <v>143</v>
      </c>
      <c r="Z23574" s="34">
        <v>147</v>
      </c>
      <c r="AA23574" s="34">
        <v>144</v>
      </c>
      <c r="AB23574" s="34">
        <v>152</v>
      </c>
      <c r="AC23574" s="34">
        <v>228</v>
      </c>
    </row>
    <row r="23575" spans="1:29" x14ac:dyDescent="0.2">
      <c r="A23575" s="34" t="s">
        <v>84068</v>
      </c>
      <c r="B23575" s="34">
        <v>56</v>
      </c>
      <c r="C23575" s="34">
        <v>123</v>
      </c>
      <c r="D23575" s="34">
        <v>75</v>
      </c>
      <c r="E23575" s="34">
        <v>137</v>
      </c>
      <c r="F23575" s="34">
        <v>58</v>
      </c>
      <c r="G23575" s="34">
        <v>99</v>
      </c>
      <c r="H23575" s="34">
        <v>54</v>
      </c>
      <c r="I23575" s="34">
        <v>99</v>
      </c>
      <c r="J23575" s="34">
        <v>71</v>
      </c>
      <c r="K23575" s="34">
        <v>131</v>
      </c>
      <c r="L23575" s="34">
        <v>28</v>
      </c>
      <c r="M23575" s="34">
        <v>121</v>
      </c>
      <c r="N23575" s="34">
        <v>70</v>
      </c>
      <c r="O23575" s="34">
        <v>91</v>
      </c>
      <c r="P23575" s="34">
        <v>71</v>
      </c>
      <c r="Q23575" s="34">
        <v>125</v>
      </c>
      <c r="R23575" s="34">
        <v>74</v>
      </c>
      <c r="S23575" s="34">
        <v>112</v>
      </c>
      <c r="T23575" s="34">
        <v>41</v>
      </c>
      <c r="U23575" s="34">
        <v>77</v>
      </c>
      <c r="V23575" s="34">
        <v>87</v>
      </c>
      <c r="W23575" s="34">
        <v>92</v>
      </c>
      <c r="X23575" s="34">
        <v>92</v>
      </c>
      <c r="Y23575" s="34">
        <v>79</v>
      </c>
      <c r="Z23575" s="34">
        <v>80</v>
      </c>
      <c r="AA23575" s="34">
        <v>108</v>
      </c>
      <c r="AB23575" s="34">
        <v>60</v>
      </c>
      <c r="AC23575" s="34">
        <v>155</v>
      </c>
    </row>
    <row r="23576" spans="1:29" x14ac:dyDescent="0.2">
      <c r="A23576" s="34" t="s">
        <v>84069</v>
      </c>
      <c r="B23576" s="34">
        <v>129</v>
      </c>
      <c r="C23576" s="34">
        <v>104</v>
      </c>
      <c r="D23576" s="34">
        <v>128</v>
      </c>
      <c r="E23576" s="34">
        <v>133</v>
      </c>
      <c r="F23576" s="34">
        <v>120</v>
      </c>
      <c r="G23576" s="34">
        <v>161</v>
      </c>
      <c r="H23576" s="34">
        <v>144</v>
      </c>
      <c r="I23576" s="34">
        <v>133</v>
      </c>
      <c r="J23576" s="34">
        <v>122</v>
      </c>
      <c r="K23576" s="34">
        <v>145</v>
      </c>
      <c r="L23576" s="34">
        <v>102</v>
      </c>
      <c r="M23576" s="34">
        <v>112</v>
      </c>
      <c r="N23576" s="34">
        <v>104</v>
      </c>
      <c r="O23576" s="34">
        <v>147</v>
      </c>
      <c r="P23576" s="34">
        <v>111</v>
      </c>
      <c r="Q23576" s="34">
        <v>158</v>
      </c>
      <c r="R23576" s="34">
        <v>163</v>
      </c>
      <c r="S23576" s="34">
        <v>109</v>
      </c>
      <c r="T23576" s="34">
        <v>178</v>
      </c>
      <c r="U23576" s="34">
        <v>150</v>
      </c>
      <c r="V23576" s="34">
        <v>217</v>
      </c>
      <c r="W23576" s="34">
        <v>193</v>
      </c>
      <c r="X23576" s="34">
        <v>144</v>
      </c>
      <c r="Y23576" s="34">
        <v>163</v>
      </c>
      <c r="Z23576" s="34">
        <v>167</v>
      </c>
      <c r="AA23576" s="34">
        <v>154</v>
      </c>
      <c r="AB23576" s="34">
        <v>181</v>
      </c>
      <c r="AC23576" s="34">
        <v>197</v>
      </c>
    </row>
    <row r="23577" spans="1:29" x14ac:dyDescent="0.2">
      <c r="A23577" s="34" t="s">
        <v>84070</v>
      </c>
      <c r="B23577" s="34">
        <v>151</v>
      </c>
      <c r="C23577" s="34">
        <v>281</v>
      </c>
      <c r="D23577" s="34">
        <v>288</v>
      </c>
      <c r="E23577" s="34">
        <v>251</v>
      </c>
      <c r="F23577" s="34">
        <v>239</v>
      </c>
      <c r="G23577" s="34">
        <v>267</v>
      </c>
      <c r="H23577" s="34">
        <v>251</v>
      </c>
      <c r="I23577" s="34">
        <v>261</v>
      </c>
      <c r="J23577" s="34">
        <v>234</v>
      </c>
      <c r="K23577" s="34">
        <v>228</v>
      </c>
      <c r="L23577" s="34">
        <v>150</v>
      </c>
      <c r="M23577" s="34">
        <v>229</v>
      </c>
      <c r="N23577" s="34">
        <v>208</v>
      </c>
      <c r="O23577" s="34">
        <v>257</v>
      </c>
      <c r="P23577" s="34">
        <v>172</v>
      </c>
      <c r="Q23577" s="34">
        <v>280</v>
      </c>
      <c r="R23577" s="34">
        <v>265</v>
      </c>
      <c r="S23577" s="34">
        <v>285</v>
      </c>
      <c r="T23577" s="34">
        <v>208</v>
      </c>
      <c r="U23577" s="34">
        <v>196</v>
      </c>
      <c r="V23577" s="34">
        <v>286</v>
      </c>
      <c r="W23577" s="34">
        <v>206</v>
      </c>
      <c r="X23577" s="34">
        <v>294</v>
      </c>
      <c r="Y23577" s="34">
        <v>228</v>
      </c>
      <c r="Z23577" s="34">
        <v>307</v>
      </c>
      <c r="AA23577" s="34">
        <v>327</v>
      </c>
      <c r="AB23577" s="34">
        <v>257</v>
      </c>
      <c r="AC23577" s="34">
        <v>402</v>
      </c>
    </row>
    <row r="23578" spans="1:29" x14ac:dyDescent="0.2">
      <c r="A23578" s="34" t="s">
        <v>84071</v>
      </c>
      <c r="B23578" s="34">
        <v>155</v>
      </c>
      <c r="C23578" s="34">
        <v>174</v>
      </c>
      <c r="D23578" s="34">
        <v>134</v>
      </c>
      <c r="E23578" s="34">
        <v>158</v>
      </c>
      <c r="F23578" s="34">
        <v>190</v>
      </c>
      <c r="G23578" s="34">
        <v>181</v>
      </c>
      <c r="H23578" s="34">
        <v>142</v>
      </c>
      <c r="I23578" s="34">
        <v>172</v>
      </c>
      <c r="J23578" s="34">
        <v>170</v>
      </c>
      <c r="K23578" s="34">
        <v>166</v>
      </c>
      <c r="L23578" s="34">
        <v>213</v>
      </c>
      <c r="M23578" s="34">
        <v>162</v>
      </c>
      <c r="N23578" s="34">
        <v>191</v>
      </c>
      <c r="O23578" s="34">
        <v>165</v>
      </c>
      <c r="P23578" s="34">
        <v>190</v>
      </c>
      <c r="Q23578" s="34">
        <v>207</v>
      </c>
      <c r="R23578" s="34">
        <v>247</v>
      </c>
      <c r="S23578" s="34">
        <v>205</v>
      </c>
      <c r="T23578" s="34">
        <v>276</v>
      </c>
      <c r="U23578" s="34">
        <v>213</v>
      </c>
      <c r="V23578" s="34">
        <v>274</v>
      </c>
      <c r="W23578" s="34">
        <v>278</v>
      </c>
      <c r="X23578" s="34">
        <v>227</v>
      </c>
      <c r="Y23578" s="34">
        <v>250</v>
      </c>
      <c r="Z23578" s="34">
        <v>185</v>
      </c>
      <c r="AA23578" s="34">
        <v>157</v>
      </c>
      <c r="AB23578" s="34">
        <v>268</v>
      </c>
      <c r="AC23578" s="34">
        <v>272</v>
      </c>
    </row>
    <row r="23579" spans="1:29" x14ac:dyDescent="0.2">
      <c r="A23579" s="34" t="s">
        <v>84072</v>
      </c>
      <c r="B23579" s="34">
        <v>127</v>
      </c>
      <c r="C23579" s="34">
        <v>151</v>
      </c>
      <c r="D23579" s="34">
        <v>151</v>
      </c>
      <c r="E23579" s="34">
        <v>104</v>
      </c>
      <c r="F23579" s="34">
        <v>169</v>
      </c>
      <c r="G23579" s="34">
        <v>168</v>
      </c>
      <c r="H23579" s="34">
        <v>189</v>
      </c>
      <c r="I23579" s="34">
        <v>135</v>
      </c>
      <c r="J23579" s="34">
        <v>172</v>
      </c>
      <c r="K23579" s="34">
        <v>167</v>
      </c>
      <c r="L23579" s="34">
        <v>108</v>
      </c>
      <c r="M23579" s="34">
        <v>135</v>
      </c>
      <c r="N23579" s="34">
        <v>152</v>
      </c>
      <c r="O23579" s="34">
        <v>106</v>
      </c>
      <c r="P23579" s="34">
        <v>156</v>
      </c>
      <c r="Q23579" s="34">
        <v>187</v>
      </c>
      <c r="R23579" s="34">
        <v>173</v>
      </c>
      <c r="S23579" s="34">
        <v>178</v>
      </c>
      <c r="T23579" s="34">
        <v>163</v>
      </c>
      <c r="U23579" s="34">
        <v>153</v>
      </c>
      <c r="V23579" s="34">
        <v>174</v>
      </c>
      <c r="W23579" s="34">
        <v>160</v>
      </c>
      <c r="X23579" s="34">
        <v>169</v>
      </c>
      <c r="Y23579" s="34">
        <v>153</v>
      </c>
      <c r="Z23579" s="34">
        <v>198</v>
      </c>
      <c r="AA23579" s="34">
        <v>184</v>
      </c>
      <c r="AB23579" s="34">
        <v>197</v>
      </c>
      <c r="AC23579" s="34">
        <v>213</v>
      </c>
    </row>
    <row r="23580" spans="1:29" x14ac:dyDescent="0.2">
      <c r="A23580" s="34" t="s">
        <v>84073</v>
      </c>
      <c r="B23580" s="34">
        <v>128</v>
      </c>
      <c r="C23580" s="34">
        <v>185</v>
      </c>
      <c r="D23580" s="34">
        <v>200</v>
      </c>
      <c r="E23580" s="34">
        <v>170</v>
      </c>
      <c r="F23580" s="34">
        <v>196</v>
      </c>
      <c r="G23580" s="34">
        <v>194</v>
      </c>
      <c r="H23580" s="34">
        <v>148</v>
      </c>
      <c r="I23580" s="34">
        <v>163</v>
      </c>
      <c r="J23580" s="34">
        <v>113</v>
      </c>
      <c r="K23580" s="34">
        <v>160</v>
      </c>
      <c r="L23580" s="34">
        <v>90</v>
      </c>
      <c r="M23580" s="34">
        <v>132</v>
      </c>
      <c r="N23580" s="34">
        <v>154</v>
      </c>
      <c r="O23580" s="34">
        <v>144</v>
      </c>
      <c r="P23580" s="34">
        <v>150</v>
      </c>
      <c r="Q23580" s="34">
        <v>164</v>
      </c>
      <c r="R23580" s="34">
        <v>190</v>
      </c>
      <c r="S23580" s="34">
        <v>222</v>
      </c>
      <c r="T23580" s="34">
        <v>115</v>
      </c>
      <c r="U23580" s="34">
        <v>171</v>
      </c>
      <c r="V23580" s="34">
        <v>164</v>
      </c>
      <c r="W23580" s="34">
        <v>187</v>
      </c>
      <c r="X23580" s="34">
        <v>208</v>
      </c>
      <c r="Y23580" s="34">
        <v>116</v>
      </c>
      <c r="Z23580" s="34">
        <v>217</v>
      </c>
      <c r="AA23580" s="34">
        <v>169</v>
      </c>
      <c r="AB23580" s="34">
        <v>155</v>
      </c>
      <c r="AC23580" s="34">
        <v>211</v>
      </c>
    </row>
    <row r="23581" spans="1:29" x14ac:dyDescent="0.2">
      <c r="A23581" s="34" t="s">
        <v>84074</v>
      </c>
      <c r="B23581" s="34">
        <v>57</v>
      </c>
      <c r="C23581" s="34">
        <v>30</v>
      </c>
      <c r="D23581" s="34">
        <v>30</v>
      </c>
      <c r="E23581" s="34">
        <v>31</v>
      </c>
      <c r="F23581" s="34">
        <v>39</v>
      </c>
      <c r="G23581" s="34">
        <v>40</v>
      </c>
      <c r="H23581" s="34">
        <v>34</v>
      </c>
      <c r="I23581" s="34">
        <v>25</v>
      </c>
      <c r="J23581" s="34">
        <v>47</v>
      </c>
      <c r="K23581" s="34">
        <v>33</v>
      </c>
      <c r="L23581" s="34">
        <v>25</v>
      </c>
      <c r="M23581" s="34">
        <v>31</v>
      </c>
      <c r="N23581" s="34">
        <v>17</v>
      </c>
      <c r="O23581" s="34">
        <v>30</v>
      </c>
      <c r="P23581" s="34">
        <v>27</v>
      </c>
      <c r="Q23581" s="34">
        <v>32</v>
      </c>
      <c r="R23581" s="34">
        <v>41</v>
      </c>
      <c r="S23581" s="34">
        <v>36</v>
      </c>
      <c r="T23581" s="34">
        <v>49</v>
      </c>
      <c r="U23581" s="34">
        <v>39</v>
      </c>
      <c r="V23581" s="34">
        <v>38</v>
      </c>
      <c r="W23581" s="34">
        <v>53</v>
      </c>
      <c r="X23581" s="34">
        <v>28</v>
      </c>
      <c r="Y23581" s="34">
        <v>48</v>
      </c>
      <c r="Z23581" s="34">
        <v>33</v>
      </c>
      <c r="AA23581" s="34">
        <v>30</v>
      </c>
      <c r="AB23581" s="34">
        <v>34</v>
      </c>
      <c r="AC23581" s="34">
        <v>46</v>
      </c>
    </row>
    <row r="23582" spans="1:29" x14ac:dyDescent="0.2">
      <c r="A23582" s="34" t="s">
        <v>84075</v>
      </c>
      <c r="B23582" s="34">
        <v>120</v>
      </c>
      <c r="C23582" s="34">
        <v>163</v>
      </c>
      <c r="D23582" s="34">
        <v>134</v>
      </c>
      <c r="E23582" s="34">
        <v>147</v>
      </c>
      <c r="F23582" s="34">
        <v>121</v>
      </c>
      <c r="G23582" s="34">
        <v>178</v>
      </c>
      <c r="H23582" s="34">
        <v>106</v>
      </c>
      <c r="I23582" s="34">
        <v>122</v>
      </c>
      <c r="J23582" s="34">
        <v>90</v>
      </c>
      <c r="K23582" s="34">
        <v>190</v>
      </c>
      <c r="L23582" s="34">
        <v>70</v>
      </c>
      <c r="M23582" s="34">
        <v>148</v>
      </c>
      <c r="N23582" s="34">
        <v>105</v>
      </c>
      <c r="O23582" s="34">
        <v>101</v>
      </c>
      <c r="P23582" s="34">
        <v>89</v>
      </c>
      <c r="Q23582" s="34">
        <v>176</v>
      </c>
      <c r="R23582" s="34">
        <v>101</v>
      </c>
      <c r="S23582" s="34">
        <v>129</v>
      </c>
      <c r="T23582" s="34">
        <v>84</v>
      </c>
      <c r="U23582" s="34">
        <v>113</v>
      </c>
      <c r="V23582" s="34">
        <v>136</v>
      </c>
      <c r="W23582" s="34">
        <v>158</v>
      </c>
      <c r="X23582" s="34">
        <v>117</v>
      </c>
      <c r="Y23582" s="34">
        <v>91</v>
      </c>
      <c r="Z23582" s="34">
        <v>145</v>
      </c>
      <c r="AA23582" s="34">
        <v>130</v>
      </c>
      <c r="AB23582" s="34">
        <v>123</v>
      </c>
      <c r="AC23582" s="34">
        <v>217</v>
      </c>
    </row>
    <row r="23583" spans="1:29" x14ac:dyDescent="0.2">
      <c r="A23583" s="34" t="s">
        <v>84076</v>
      </c>
      <c r="B23583" s="34">
        <v>185</v>
      </c>
      <c r="C23583" s="34">
        <v>293</v>
      </c>
      <c r="D23583" s="34">
        <v>187</v>
      </c>
      <c r="E23583" s="34">
        <v>361</v>
      </c>
      <c r="F23583" s="34">
        <v>216</v>
      </c>
      <c r="G23583" s="34">
        <v>320</v>
      </c>
      <c r="H23583" s="34">
        <v>193</v>
      </c>
      <c r="I23583" s="34">
        <v>295</v>
      </c>
      <c r="J23583" s="34">
        <v>177</v>
      </c>
      <c r="K23583" s="34">
        <v>287</v>
      </c>
      <c r="L23583" s="34">
        <v>167</v>
      </c>
      <c r="M23583" s="34">
        <v>280</v>
      </c>
      <c r="N23583" s="34">
        <v>162</v>
      </c>
      <c r="O23583" s="34">
        <v>280</v>
      </c>
      <c r="P23583" s="34">
        <v>169</v>
      </c>
      <c r="Q23583" s="34">
        <v>379</v>
      </c>
      <c r="R23583" s="34">
        <v>252</v>
      </c>
      <c r="S23583" s="34">
        <v>315</v>
      </c>
      <c r="T23583" s="34">
        <v>210</v>
      </c>
      <c r="U23583" s="34">
        <v>295</v>
      </c>
      <c r="V23583" s="34">
        <v>222</v>
      </c>
      <c r="W23583" s="34">
        <v>349</v>
      </c>
      <c r="X23583" s="34">
        <v>217</v>
      </c>
      <c r="Y23583" s="34">
        <v>385</v>
      </c>
      <c r="Z23583" s="34">
        <v>225</v>
      </c>
      <c r="AA23583" s="34">
        <v>271</v>
      </c>
      <c r="AB23583" s="34">
        <v>324</v>
      </c>
      <c r="AC23583" s="34">
        <v>400</v>
      </c>
    </row>
    <row r="23584" spans="1:29" x14ac:dyDescent="0.2">
      <c r="A23584" s="34" t="s">
        <v>84077</v>
      </c>
      <c r="B23584" s="34">
        <v>292</v>
      </c>
      <c r="C23584" s="34">
        <v>169</v>
      </c>
      <c r="D23584" s="34">
        <v>197</v>
      </c>
      <c r="E23584" s="34">
        <v>133</v>
      </c>
      <c r="F23584" s="34">
        <v>187</v>
      </c>
      <c r="G23584" s="34">
        <v>143</v>
      </c>
      <c r="H23584" s="34">
        <v>196</v>
      </c>
      <c r="I23584" s="34">
        <v>145</v>
      </c>
      <c r="J23584" s="34">
        <v>199</v>
      </c>
      <c r="K23584" s="34">
        <v>170</v>
      </c>
      <c r="L23584" s="34">
        <v>183</v>
      </c>
      <c r="M23584" s="34">
        <v>114</v>
      </c>
      <c r="N23584" s="34">
        <v>207</v>
      </c>
      <c r="O23584" s="34">
        <v>127</v>
      </c>
      <c r="P23584" s="34">
        <v>198</v>
      </c>
      <c r="Q23584" s="34">
        <v>222</v>
      </c>
      <c r="R23584" s="34">
        <v>249</v>
      </c>
      <c r="S23584" s="34">
        <v>170</v>
      </c>
      <c r="T23584" s="34">
        <v>227</v>
      </c>
      <c r="U23584" s="34">
        <v>152</v>
      </c>
      <c r="V23584" s="34">
        <v>245</v>
      </c>
      <c r="W23584" s="34">
        <v>224</v>
      </c>
      <c r="X23584" s="34">
        <v>220</v>
      </c>
      <c r="Y23584" s="34">
        <v>199</v>
      </c>
      <c r="Z23584" s="34">
        <v>186</v>
      </c>
      <c r="AA23584" s="34">
        <v>224</v>
      </c>
      <c r="AB23584" s="34">
        <v>262</v>
      </c>
      <c r="AC23584" s="34">
        <v>289</v>
      </c>
    </row>
    <row r="23585" spans="1:29" x14ac:dyDescent="0.2">
      <c r="A23585" s="34" t="s">
        <v>84078</v>
      </c>
      <c r="B23585" s="34">
        <v>79</v>
      </c>
      <c r="C23585" s="34">
        <v>83</v>
      </c>
      <c r="D23585" s="34">
        <v>63</v>
      </c>
      <c r="E23585" s="34">
        <v>95</v>
      </c>
      <c r="F23585" s="34">
        <v>45</v>
      </c>
      <c r="G23585" s="34">
        <v>99</v>
      </c>
      <c r="H23585" s="34">
        <v>52</v>
      </c>
      <c r="I23585" s="34">
        <v>70</v>
      </c>
      <c r="J23585" s="34">
        <v>56</v>
      </c>
      <c r="K23585" s="34">
        <v>63</v>
      </c>
      <c r="L23585" s="34">
        <v>52</v>
      </c>
      <c r="M23585" s="34">
        <v>74</v>
      </c>
      <c r="N23585" s="34">
        <v>51</v>
      </c>
      <c r="O23585" s="34">
        <v>71</v>
      </c>
      <c r="P23585" s="34">
        <v>68</v>
      </c>
      <c r="Q23585" s="34">
        <v>91</v>
      </c>
      <c r="R23585" s="34">
        <v>62</v>
      </c>
      <c r="S23585" s="34">
        <v>61</v>
      </c>
      <c r="T23585" s="34">
        <v>50</v>
      </c>
      <c r="U23585" s="34">
        <v>56</v>
      </c>
      <c r="V23585" s="34">
        <v>101</v>
      </c>
      <c r="W23585" s="34">
        <v>87</v>
      </c>
      <c r="X23585" s="34">
        <v>124</v>
      </c>
      <c r="Y23585" s="34">
        <v>80</v>
      </c>
      <c r="Z23585" s="34">
        <v>80</v>
      </c>
      <c r="AA23585" s="34">
        <v>69</v>
      </c>
      <c r="AB23585" s="34">
        <v>83</v>
      </c>
      <c r="AC23585" s="34">
        <v>107</v>
      </c>
    </row>
    <row r="23586" spans="1:29" x14ac:dyDescent="0.2">
      <c r="A23586" s="34" t="s">
        <v>84079</v>
      </c>
      <c r="B23586" s="34">
        <v>269</v>
      </c>
      <c r="C23586" s="34">
        <v>368</v>
      </c>
      <c r="D23586" s="34">
        <v>397</v>
      </c>
      <c r="E23586" s="34">
        <v>317</v>
      </c>
      <c r="F23586" s="34">
        <v>338</v>
      </c>
      <c r="G23586" s="34">
        <v>300</v>
      </c>
      <c r="H23586" s="34">
        <v>276</v>
      </c>
      <c r="I23586" s="34">
        <v>286</v>
      </c>
      <c r="J23586" s="34">
        <v>298</v>
      </c>
      <c r="K23586" s="34">
        <v>372</v>
      </c>
      <c r="L23586" s="34">
        <v>179</v>
      </c>
      <c r="M23586" s="34">
        <v>260</v>
      </c>
      <c r="N23586" s="34">
        <v>248</v>
      </c>
      <c r="O23586" s="34">
        <v>296</v>
      </c>
      <c r="P23586" s="34">
        <v>297</v>
      </c>
      <c r="Q23586" s="34">
        <v>346</v>
      </c>
      <c r="R23586" s="34">
        <v>381</v>
      </c>
      <c r="S23586" s="34">
        <v>435</v>
      </c>
      <c r="T23586" s="34">
        <v>286</v>
      </c>
      <c r="U23586" s="34">
        <v>279</v>
      </c>
      <c r="V23586" s="34">
        <v>333</v>
      </c>
      <c r="W23586" s="34">
        <v>309</v>
      </c>
      <c r="X23586" s="34">
        <v>364</v>
      </c>
      <c r="Y23586" s="34">
        <v>282</v>
      </c>
      <c r="Z23586" s="34">
        <v>342</v>
      </c>
      <c r="AA23586" s="34">
        <v>410</v>
      </c>
      <c r="AB23586" s="34">
        <v>304</v>
      </c>
      <c r="AC23586" s="34">
        <v>521</v>
      </c>
    </row>
    <row r="23587" spans="1:29" x14ac:dyDescent="0.2">
      <c r="A23587" s="34" t="s">
        <v>84080</v>
      </c>
      <c r="B23587" s="34">
        <v>248</v>
      </c>
      <c r="C23587" s="34">
        <v>231</v>
      </c>
      <c r="D23587" s="34">
        <v>254</v>
      </c>
      <c r="E23587" s="34">
        <v>279</v>
      </c>
      <c r="F23587" s="34">
        <v>238</v>
      </c>
      <c r="G23587" s="34">
        <v>295</v>
      </c>
      <c r="H23587" s="34">
        <v>251</v>
      </c>
      <c r="I23587" s="34">
        <v>250</v>
      </c>
      <c r="J23587" s="34">
        <v>273</v>
      </c>
      <c r="K23587" s="34">
        <v>306</v>
      </c>
      <c r="L23587" s="34">
        <v>314</v>
      </c>
      <c r="M23587" s="34">
        <v>248</v>
      </c>
      <c r="N23587" s="34">
        <v>259</v>
      </c>
      <c r="O23587" s="34">
        <v>233</v>
      </c>
      <c r="P23587" s="34">
        <v>304</v>
      </c>
      <c r="Q23587" s="34">
        <v>432</v>
      </c>
      <c r="R23587" s="34">
        <v>369</v>
      </c>
      <c r="S23587" s="34">
        <v>305</v>
      </c>
      <c r="T23587" s="34">
        <v>406</v>
      </c>
      <c r="U23587" s="34">
        <v>311</v>
      </c>
      <c r="V23587" s="34">
        <v>354</v>
      </c>
      <c r="W23587" s="34">
        <v>455</v>
      </c>
      <c r="X23587" s="34">
        <v>326</v>
      </c>
      <c r="Y23587" s="34">
        <v>461</v>
      </c>
      <c r="Z23587" s="34">
        <v>240</v>
      </c>
      <c r="AA23587" s="34">
        <v>392</v>
      </c>
      <c r="AB23587" s="34">
        <v>418</v>
      </c>
      <c r="AC23587" s="34">
        <v>537</v>
      </c>
    </row>
    <row r="23588" spans="1:29" x14ac:dyDescent="0.2">
      <c r="A23588" s="34" t="s">
        <v>84081</v>
      </c>
      <c r="B23588" s="34">
        <v>129</v>
      </c>
      <c r="C23588" s="34">
        <v>128</v>
      </c>
      <c r="D23588" s="34">
        <v>170</v>
      </c>
      <c r="E23588" s="34">
        <v>111</v>
      </c>
      <c r="F23588" s="34">
        <v>203</v>
      </c>
      <c r="G23588" s="34">
        <v>166</v>
      </c>
      <c r="H23588" s="34">
        <v>191</v>
      </c>
      <c r="I23588" s="34">
        <v>144</v>
      </c>
      <c r="J23588" s="34">
        <v>172</v>
      </c>
      <c r="K23588" s="34">
        <v>158</v>
      </c>
      <c r="L23588" s="34">
        <v>151</v>
      </c>
      <c r="M23588" s="34">
        <v>145</v>
      </c>
      <c r="N23588" s="34">
        <v>144</v>
      </c>
      <c r="O23588" s="34">
        <v>121</v>
      </c>
      <c r="P23588" s="34">
        <v>174</v>
      </c>
      <c r="Q23588" s="34">
        <v>174</v>
      </c>
      <c r="R23588" s="34">
        <v>218</v>
      </c>
      <c r="S23588" s="34">
        <v>186</v>
      </c>
      <c r="T23588" s="34">
        <v>207</v>
      </c>
      <c r="U23588" s="34">
        <v>164</v>
      </c>
      <c r="V23588" s="34">
        <v>235</v>
      </c>
      <c r="W23588" s="34">
        <v>137</v>
      </c>
      <c r="X23588" s="34">
        <v>259</v>
      </c>
      <c r="Y23588" s="34">
        <v>175</v>
      </c>
      <c r="Z23588" s="34">
        <v>170</v>
      </c>
      <c r="AA23588" s="34">
        <v>177</v>
      </c>
      <c r="AB23588" s="34">
        <v>224</v>
      </c>
      <c r="AC23588" s="34">
        <v>200</v>
      </c>
    </row>
    <row r="23589" spans="1:29" x14ac:dyDescent="0.2">
      <c r="A23589" s="34" t="s">
        <v>84082</v>
      </c>
      <c r="B23589" s="34">
        <v>114</v>
      </c>
      <c r="C23589" s="34">
        <v>54</v>
      </c>
      <c r="D23589" s="34">
        <v>123</v>
      </c>
      <c r="E23589" s="34">
        <v>82</v>
      </c>
      <c r="F23589" s="34">
        <v>150</v>
      </c>
      <c r="G23589" s="34">
        <v>52</v>
      </c>
      <c r="H23589" s="34">
        <v>118</v>
      </c>
      <c r="I23589" s="34">
        <v>100</v>
      </c>
      <c r="J23589" s="34">
        <v>112</v>
      </c>
      <c r="K23589" s="34">
        <v>77</v>
      </c>
      <c r="L23589" s="34">
        <v>89</v>
      </c>
      <c r="M23589" s="34">
        <v>81</v>
      </c>
      <c r="N23589" s="34">
        <v>84</v>
      </c>
      <c r="O23589" s="34">
        <v>67</v>
      </c>
      <c r="P23589" s="34">
        <v>165</v>
      </c>
      <c r="Q23589" s="34">
        <v>115</v>
      </c>
      <c r="R23589" s="34">
        <v>137</v>
      </c>
      <c r="S23589" s="34">
        <v>94</v>
      </c>
      <c r="T23589" s="34">
        <v>119</v>
      </c>
      <c r="U23589" s="34">
        <v>103</v>
      </c>
      <c r="V23589" s="34">
        <v>144</v>
      </c>
      <c r="W23589" s="34">
        <v>141</v>
      </c>
      <c r="X23589" s="34">
        <v>177</v>
      </c>
      <c r="Y23589" s="34">
        <v>113</v>
      </c>
      <c r="Z23589" s="34">
        <v>147</v>
      </c>
      <c r="AA23589" s="34">
        <v>125</v>
      </c>
      <c r="AB23589" s="34">
        <v>194</v>
      </c>
      <c r="AC23589" s="34">
        <v>187</v>
      </c>
    </row>
    <row r="23590" spans="1:29" x14ac:dyDescent="0.2">
      <c r="A23590" s="34" t="s">
        <v>84083</v>
      </c>
      <c r="B23590" s="34">
        <v>66</v>
      </c>
      <c r="C23590" s="34">
        <v>63</v>
      </c>
      <c r="D23590" s="34">
        <v>87</v>
      </c>
      <c r="E23590" s="34">
        <v>81</v>
      </c>
      <c r="F23590" s="34">
        <v>120</v>
      </c>
      <c r="G23590" s="34">
        <v>99</v>
      </c>
      <c r="H23590" s="34">
        <v>70</v>
      </c>
      <c r="I23590" s="34">
        <v>61</v>
      </c>
      <c r="J23590" s="34">
        <v>126</v>
      </c>
      <c r="K23590" s="34">
        <v>72</v>
      </c>
      <c r="L23590" s="34">
        <v>65</v>
      </c>
      <c r="M23590" s="34">
        <v>59</v>
      </c>
      <c r="N23590" s="34">
        <v>56</v>
      </c>
      <c r="O23590" s="34">
        <v>65</v>
      </c>
      <c r="P23590" s="34">
        <v>63</v>
      </c>
      <c r="Q23590" s="34">
        <v>93</v>
      </c>
      <c r="R23590" s="34">
        <v>103</v>
      </c>
      <c r="S23590" s="34">
        <v>73</v>
      </c>
      <c r="T23590" s="34">
        <v>102</v>
      </c>
      <c r="U23590" s="34">
        <v>59</v>
      </c>
      <c r="V23590" s="34">
        <v>99</v>
      </c>
      <c r="W23590" s="34">
        <v>47</v>
      </c>
      <c r="X23590" s="34">
        <v>98</v>
      </c>
      <c r="Y23590" s="34">
        <v>76</v>
      </c>
      <c r="Z23590" s="34">
        <v>95</v>
      </c>
      <c r="AA23590" s="34">
        <v>66</v>
      </c>
      <c r="AB23590" s="34">
        <v>122</v>
      </c>
      <c r="AC23590" s="34">
        <v>91</v>
      </c>
    </row>
    <row r="23591" spans="1:29" x14ac:dyDescent="0.2">
      <c r="A23591" s="34" t="s">
        <v>84084</v>
      </c>
      <c r="B23591" s="34">
        <v>209</v>
      </c>
      <c r="C23591" s="34">
        <v>280</v>
      </c>
      <c r="D23591" s="34">
        <v>282</v>
      </c>
      <c r="E23591" s="34">
        <v>276</v>
      </c>
      <c r="F23591" s="34">
        <v>275</v>
      </c>
      <c r="G23591" s="34">
        <v>328</v>
      </c>
      <c r="H23591" s="34">
        <v>278</v>
      </c>
      <c r="I23591" s="34">
        <v>232</v>
      </c>
      <c r="J23591" s="34">
        <v>219</v>
      </c>
      <c r="K23591" s="34">
        <v>516</v>
      </c>
      <c r="L23591" s="34">
        <v>212</v>
      </c>
      <c r="M23591" s="34">
        <v>227</v>
      </c>
      <c r="N23591" s="34">
        <v>224</v>
      </c>
      <c r="O23591" s="34">
        <v>214</v>
      </c>
      <c r="P23591" s="34">
        <v>284</v>
      </c>
      <c r="Q23591" s="34">
        <v>325</v>
      </c>
      <c r="R23591" s="34">
        <v>311</v>
      </c>
      <c r="S23591" s="34">
        <v>304</v>
      </c>
      <c r="T23591" s="34">
        <v>291</v>
      </c>
      <c r="U23591" s="34">
        <v>225</v>
      </c>
      <c r="V23591" s="34">
        <v>300</v>
      </c>
      <c r="W23591" s="34">
        <v>309</v>
      </c>
      <c r="X23591" s="34">
        <v>346</v>
      </c>
      <c r="Y23591" s="34">
        <v>269</v>
      </c>
      <c r="Z23591" s="34">
        <v>325</v>
      </c>
      <c r="AA23591" s="34">
        <v>442</v>
      </c>
      <c r="AB23591" s="34">
        <v>391</v>
      </c>
      <c r="AC23591" s="34">
        <v>428</v>
      </c>
    </row>
    <row r="23592" spans="1:29" x14ac:dyDescent="0.2">
      <c r="A23592" s="34" t="s">
        <v>84085</v>
      </c>
      <c r="B23592" s="34">
        <v>39</v>
      </c>
      <c r="C23592" s="34">
        <v>97</v>
      </c>
      <c r="D23592" s="34">
        <v>85</v>
      </c>
      <c r="E23592" s="34">
        <v>52</v>
      </c>
      <c r="F23592" s="34">
        <v>62</v>
      </c>
      <c r="G23592" s="34">
        <v>82</v>
      </c>
      <c r="H23592" s="34">
        <v>38</v>
      </c>
      <c r="I23592" s="34">
        <v>58</v>
      </c>
      <c r="J23592" s="34">
        <v>30</v>
      </c>
      <c r="K23592" s="34">
        <v>54</v>
      </c>
      <c r="L23592" s="34">
        <v>20</v>
      </c>
      <c r="M23592" s="34">
        <v>52</v>
      </c>
      <c r="N23592" s="34">
        <v>24</v>
      </c>
      <c r="O23592" s="34">
        <v>49</v>
      </c>
      <c r="P23592" s="34">
        <v>44</v>
      </c>
      <c r="Q23592" s="34">
        <v>48</v>
      </c>
      <c r="R23592" s="34">
        <v>33</v>
      </c>
      <c r="S23592" s="34">
        <v>65</v>
      </c>
      <c r="T23592" s="34">
        <v>25</v>
      </c>
      <c r="U23592" s="34">
        <v>37</v>
      </c>
      <c r="V23592" s="34">
        <v>59</v>
      </c>
      <c r="W23592" s="34">
        <v>37</v>
      </c>
      <c r="X23592" s="34">
        <v>76</v>
      </c>
      <c r="Y23592" s="34">
        <v>26</v>
      </c>
      <c r="Z23592" s="34">
        <v>66</v>
      </c>
      <c r="AA23592" s="34">
        <v>82</v>
      </c>
      <c r="AB23592" s="34">
        <v>23</v>
      </c>
      <c r="AC23592" s="34">
        <v>81</v>
      </c>
    </row>
    <row r="23593" spans="1:29" x14ac:dyDescent="0.2">
      <c r="A23593" s="34" t="s">
        <v>84086</v>
      </c>
      <c r="B23593" s="34">
        <v>38</v>
      </c>
      <c r="C23593" s="34">
        <v>42</v>
      </c>
      <c r="D23593" s="34">
        <v>46</v>
      </c>
      <c r="E23593" s="34">
        <v>31</v>
      </c>
      <c r="F23593" s="34">
        <v>47</v>
      </c>
      <c r="G23593" s="34">
        <v>52</v>
      </c>
      <c r="H23593" s="34">
        <v>31</v>
      </c>
      <c r="I23593" s="34">
        <v>16</v>
      </c>
      <c r="J23593" s="34">
        <v>18</v>
      </c>
      <c r="K23593" s="34">
        <v>55</v>
      </c>
      <c r="L23593" s="34">
        <v>19</v>
      </c>
      <c r="M23593" s="34">
        <v>28</v>
      </c>
      <c r="N23593" s="34">
        <v>27</v>
      </c>
      <c r="O23593" s="34">
        <v>23</v>
      </c>
      <c r="P23593" s="34">
        <v>25</v>
      </c>
      <c r="Q23593" s="34">
        <v>39</v>
      </c>
      <c r="R23593" s="34">
        <v>25</v>
      </c>
      <c r="S23593" s="34">
        <v>50</v>
      </c>
      <c r="T23593" s="34">
        <v>23</v>
      </c>
      <c r="U23593" s="34">
        <v>16</v>
      </c>
      <c r="V23593" s="34">
        <v>31</v>
      </c>
      <c r="W23593" s="34">
        <v>22</v>
      </c>
      <c r="X23593" s="34">
        <v>42</v>
      </c>
      <c r="Y23593" s="34">
        <v>27</v>
      </c>
      <c r="Z23593" s="34">
        <v>50</v>
      </c>
      <c r="AA23593" s="34">
        <v>45</v>
      </c>
      <c r="AB23593" s="34">
        <v>31</v>
      </c>
      <c r="AC23593" s="34">
        <v>58</v>
      </c>
    </row>
    <row r="23594" spans="1:29" x14ac:dyDescent="0.2">
      <c r="A23594" s="34" t="s">
        <v>84087</v>
      </c>
      <c r="B23594" s="34">
        <v>187</v>
      </c>
      <c r="C23594" s="34">
        <v>89</v>
      </c>
      <c r="D23594" s="34">
        <v>123</v>
      </c>
      <c r="E23594" s="34">
        <v>101</v>
      </c>
      <c r="F23594" s="34">
        <v>104</v>
      </c>
      <c r="G23594" s="34">
        <v>86</v>
      </c>
      <c r="H23594" s="34">
        <v>139</v>
      </c>
      <c r="I23594" s="34">
        <v>104</v>
      </c>
      <c r="J23594" s="34">
        <v>127</v>
      </c>
      <c r="K23594" s="34">
        <v>99</v>
      </c>
      <c r="L23594" s="34">
        <v>117</v>
      </c>
      <c r="M23594" s="34">
        <v>104</v>
      </c>
      <c r="N23594" s="34">
        <v>131</v>
      </c>
      <c r="O23594" s="34">
        <v>127</v>
      </c>
      <c r="P23594" s="34">
        <v>130</v>
      </c>
      <c r="Q23594" s="34">
        <v>157</v>
      </c>
      <c r="R23594" s="34">
        <v>193</v>
      </c>
      <c r="S23594" s="34">
        <v>140</v>
      </c>
      <c r="T23594" s="34">
        <v>230</v>
      </c>
      <c r="U23594" s="34">
        <v>138</v>
      </c>
      <c r="V23594" s="34">
        <v>184</v>
      </c>
      <c r="W23594" s="34">
        <v>163</v>
      </c>
      <c r="X23594" s="34">
        <v>135</v>
      </c>
      <c r="Y23594" s="34">
        <v>168</v>
      </c>
      <c r="Z23594" s="34">
        <v>134</v>
      </c>
      <c r="AA23594" s="34">
        <v>136</v>
      </c>
      <c r="AB23594" s="34">
        <v>263</v>
      </c>
      <c r="AC23594" s="34">
        <v>215</v>
      </c>
    </row>
    <row r="23595" spans="1:29" x14ac:dyDescent="0.2">
      <c r="A23595" s="34" t="s">
        <v>84088</v>
      </c>
      <c r="B23595" s="34">
        <v>336</v>
      </c>
      <c r="C23595" s="34">
        <v>258</v>
      </c>
      <c r="D23595" s="34">
        <v>376</v>
      </c>
      <c r="E23595" s="34">
        <v>353</v>
      </c>
      <c r="F23595" s="34">
        <v>361</v>
      </c>
      <c r="G23595" s="34">
        <v>279</v>
      </c>
      <c r="H23595" s="34">
        <v>310</v>
      </c>
      <c r="I23595" s="34">
        <v>252</v>
      </c>
      <c r="J23595" s="34">
        <v>305</v>
      </c>
      <c r="K23595" s="34">
        <v>276</v>
      </c>
      <c r="L23595" s="34">
        <v>252</v>
      </c>
      <c r="M23595" s="34">
        <v>244</v>
      </c>
      <c r="N23595" s="34">
        <v>327</v>
      </c>
      <c r="O23595" s="34">
        <v>263</v>
      </c>
      <c r="P23595" s="34">
        <v>320</v>
      </c>
      <c r="Q23595" s="34">
        <v>387</v>
      </c>
      <c r="R23595" s="34">
        <v>395</v>
      </c>
      <c r="S23595" s="34">
        <v>368</v>
      </c>
      <c r="T23595" s="34">
        <v>339</v>
      </c>
      <c r="U23595" s="34">
        <v>268</v>
      </c>
      <c r="V23595" s="34">
        <v>437</v>
      </c>
      <c r="W23595" s="34">
        <v>255</v>
      </c>
      <c r="X23595" s="34">
        <v>430</v>
      </c>
      <c r="Y23595" s="34">
        <v>277</v>
      </c>
      <c r="Z23595" s="34">
        <v>405</v>
      </c>
      <c r="AA23595" s="34">
        <v>338</v>
      </c>
      <c r="AB23595" s="34">
        <v>386</v>
      </c>
      <c r="AC23595" s="34">
        <v>370</v>
      </c>
    </row>
    <row r="23596" spans="1:29" x14ac:dyDescent="0.2">
      <c r="A23596" s="34" t="s">
        <v>84089</v>
      </c>
      <c r="B23596" s="34">
        <v>240</v>
      </c>
      <c r="C23596" s="34">
        <v>176</v>
      </c>
      <c r="D23596" s="34">
        <v>165</v>
      </c>
      <c r="E23596" s="34">
        <v>203</v>
      </c>
      <c r="F23596" s="34">
        <v>195</v>
      </c>
      <c r="G23596" s="34">
        <v>243</v>
      </c>
      <c r="H23596" s="34">
        <v>277</v>
      </c>
      <c r="I23596" s="34">
        <v>192</v>
      </c>
      <c r="J23596" s="34">
        <v>229</v>
      </c>
      <c r="K23596" s="34">
        <v>232</v>
      </c>
      <c r="L23596" s="34">
        <v>216</v>
      </c>
      <c r="M23596" s="34">
        <v>206</v>
      </c>
      <c r="N23596" s="34">
        <v>194</v>
      </c>
      <c r="O23596" s="34">
        <v>217</v>
      </c>
      <c r="P23596" s="34">
        <v>194</v>
      </c>
      <c r="Q23596" s="34">
        <v>255</v>
      </c>
      <c r="R23596" s="34">
        <v>298</v>
      </c>
      <c r="S23596" s="34">
        <v>194</v>
      </c>
      <c r="T23596" s="34">
        <v>278</v>
      </c>
      <c r="U23596" s="34">
        <v>172</v>
      </c>
      <c r="V23596" s="34">
        <v>254</v>
      </c>
      <c r="W23596" s="34">
        <v>303</v>
      </c>
      <c r="X23596" s="34">
        <v>231</v>
      </c>
      <c r="Y23596" s="34">
        <v>302</v>
      </c>
      <c r="Z23596" s="34">
        <v>249</v>
      </c>
      <c r="AA23596" s="34">
        <v>227</v>
      </c>
      <c r="AB23596" s="34">
        <v>347</v>
      </c>
      <c r="AC23596" s="34">
        <v>366</v>
      </c>
    </row>
    <row r="23597" spans="1:29" x14ac:dyDescent="0.2">
      <c r="A23597" s="34" t="s">
        <v>84090</v>
      </c>
      <c r="B23597" s="34">
        <v>44</v>
      </c>
      <c r="C23597" s="34">
        <v>54</v>
      </c>
      <c r="D23597" s="34">
        <v>55</v>
      </c>
      <c r="E23597" s="34">
        <v>77</v>
      </c>
      <c r="F23597" s="34">
        <v>53</v>
      </c>
      <c r="G23597" s="34">
        <v>59</v>
      </c>
      <c r="H23597" s="34">
        <v>56</v>
      </c>
      <c r="I23597" s="34">
        <v>49</v>
      </c>
      <c r="J23597" s="34">
        <v>40</v>
      </c>
      <c r="K23597" s="34">
        <v>72</v>
      </c>
      <c r="L23597" s="34">
        <v>20</v>
      </c>
      <c r="M23597" s="34">
        <v>48</v>
      </c>
      <c r="N23597" s="34">
        <v>45</v>
      </c>
      <c r="O23597" s="34">
        <v>44</v>
      </c>
      <c r="P23597" s="34">
        <v>43</v>
      </c>
      <c r="Q23597" s="34">
        <v>62</v>
      </c>
      <c r="R23597" s="34">
        <v>62</v>
      </c>
      <c r="S23597" s="34">
        <v>49</v>
      </c>
      <c r="T23597" s="34">
        <v>39</v>
      </c>
      <c r="U23597" s="34">
        <v>51</v>
      </c>
      <c r="V23597" s="34">
        <v>63</v>
      </c>
      <c r="W23597" s="34">
        <v>49</v>
      </c>
      <c r="X23597" s="34">
        <v>54</v>
      </c>
      <c r="Y23597" s="34">
        <v>28</v>
      </c>
      <c r="Z23597" s="34">
        <v>65</v>
      </c>
      <c r="AA23597" s="34">
        <v>61</v>
      </c>
      <c r="AB23597" s="34">
        <v>46</v>
      </c>
      <c r="AC23597" s="34">
        <v>75</v>
      </c>
    </row>
    <row r="23598" spans="1:29" x14ac:dyDescent="0.2">
      <c r="A23598" s="34" t="s">
        <v>84091</v>
      </c>
      <c r="B23598" s="34">
        <v>158</v>
      </c>
      <c r="C23598" s="34">
        <v>51</v>
      </c>
      <c r="D23598" s="34">
        <v>96</v>
      </c>
      <c r="E23598" s="34">
        <v>98</v>
      </c>
      <c r="F23598" s="34">
        <v>72</v>
      </c>
      <c r="G23598" s="34">
        <v>80</v>
      </c>
      <c r="H23598" s="34">
        <v>54</v>
      </c>
      <c r="I23598" s="34">
        <v>21</v>
      </c>
      <c r="J23598" s="34">
        <v>52</v>
      </c>
      <c r="K23598" s="34">
        <v>93</v>
      </c>
      <c r="L23598" s="34">
        <v>55</v>
      </c>
      <c r="M23598" s="34">
        <v>53</v>
      </c>
      <c r="N23598" s="34">
        <v>50</v>
      </c>
      <c r="O23598" s="34">
        <v>49</v>
      </c>
      <c r="P23598" s="34">
        <v>52</v>
      </c>
      <c r="Q23598" s="34">
        <v>79</v>
      </c>
      <c r="R23598" s="34">
        <v>93</v>
      </c>
      <c r="S23598" s="34">
        <v>75</v>
      </c>
      <c r="T23598" s="34">
        <v>45</v>
      </c>
      <c r="U23598" s="34">
        <v>66</v>
      </c>
      <c r="V23598" s="34">
        <v>79</v>
      </c>
      <c r="W23598" s="34">
        <v>83</v>
      </c>
      <c r="X23598" s="34">
        <v>92</v>
      </c>
      <c r="Y23598" s="34">
        <v>76</v>
      </c>
      <c r="Z23598" s="34">
        <v>55</v>
      </c>
      <c r="AA23598" s="34">
        <v>85</v>
      </c>
      <c r="AB23598" s="34">
        <v>55</v>
      </c>
      <c r="AC23598" s="34">
        <v>102</v>
      </c>
    </row>
    <row r="23599" spans="1:29" x14ac:dyDescent="0.2">
      <c r="A23599" s="34" t="s">
        <v>84092</v>
      </c>
      <c r="B23599" s="34">
        <v>66</v>
      </c>
      <c r="C23599" s="34">
        <v>60</v>
      </c>
      <c r="D23599" s="34">
        <v>68</v>
      </c>
      <c r="E23599" s="34">
        <v>56</v>
      </c>
      <c r="F23599" s="34">
        <v>64</v>
      </c>
      <c r="G23599" s="34">
        <v>35</v>
      </c>
      <c r="H23599" s="34">
        <v>44</v>
      </c>
      <c r="I23599" s="34">
        <v>49</v>
      </c>
      <c r="J23599" s="34">
        <v>50</v>
      </c>
      <c r="K23599" s="34">
        <v>66</v>
      </c>
      <c r="L23599" s="34">
        <v>34</v>
      </c>
      <c r="M23599" s="34">
        <v>45</v>
      </c>
      <c r="N23599" s="34">
        <v>32</v>
      </c>
      <c r="O23599" s="34">
        <v>40</v>
      </c>
      <c r="P23599" s="34">
        <v>63</v>
      </c>
      <c r="Q23599" s="34">
        <v>53</v>
      </c>
      <c r="R23599" s="34">
        <v>67</v>
      </c>
      <c r="S23599" s="34">
        <v>58</v>
      </c>
      <c r="T23599" s="34">
        <v>56</v>
      </c>
      <c r="U23599" s="34">
        <v>45</v>
      </c>
      <c r="V23599" s="34">
        <v>62</v>
      </c>
      <c r="W23599" s="34">
        <v>50</v>
      </c>
      <c r="X23599" s="34">
        <v>57</v>
      </c>
      <c r="Y23599" s="34">
        <v>57</v>
      </c>
      <c r="Z23599" s="34">
        <v>45</v>
      </c>
      <c r="AA23599" s="34">
        <v>62</v>
      </c>
      <c r="AB23599" s="34">
        <v>83</v>
      </c>
      <c r="AC23599" s="34">
        <v>61</v>
      </c>
    </row>
    <row r="23600" spans="1:29" x14ac:dyDescent="0.2">
      <c r="A23600" s="34" t="s">
        <v>84093</v>
      </c>
      <c r="B23600" s="34">
        <v>386</v>
      </c>
      <c r="C23600" s="34">
        <v>499</v>
      </c>
      <c r="D23600" s="34">
        <v>474</v>
      </c>
      <c r="E23600" s="34">
        <v>595</v>
      </c>
      <c r="F23600" s="34">
        <v>450</v>
      </c>
      <c r="G23600" s="34">
        <v>567</v>
      </c>
      <c r="H23600" s="34">
        <v>426</v>
      </c>
      <c r="I23600" s="34">
        <v>546</v>
      </c>
      <c r="J23600" s="34">
        <v>461</v>
      </c>
      <c r="K23600" s="34">
        <v>544</v>
      </c>
      <c r="L23600" s="34">
        <v>366</v>
      </c>
      <c r="M23600" s="34">
        <v>502</v>
      </c>
      <c r="N23600" s="34">
        <v>407</v>
      </c>
      <c r="O23600" s="34">
        <v>404</v>
      </c>
      <c r="P23600" s="34">
        <v>403</v>
      </c>
      <c r="Q23600" s="34">
        <v>786</v>
      </c>
      <c r="R23600" s="34">
        <v>563</v>
      </c>
      <c r="S23600" s="34">
        <v>685</v>
      </c>
      <c r="T23600" s="34">
        <v>456</v>
      </c>
      <c r="U23600" s="34">
        <v>483</v>
      </c>
      <c r="V23600" s="34">
        <v>468</v>
      </c>
      <c r="W23600" s="34">
        <v>710</v>
      </c>
      <c r="X23600" s="34">
        <v>503</v>
      </c>
      <c r="Y23600" s="34">
        <v>489</v>
      </c>
      <c r="Z23600" s="34">
        <v>528</v>
      </c>
      <c r="AA23600" s="34">
        <v>660</v>
      </c>
      <c r="AB23600" s="34">
        <v>558</v>
      </c>
      <c r="AC23600" s="34">
        <v>809</v>
      </c>
    </row>
    <row r="23601" spans="1:29" x14ac:dyDescent="0.2">
      <c r="A23601" s="34" t="s">
        <v>84094</v>
      </c>
      <c r="B23601" s="34">
        <v>174</v>
      </c>
      <c r="C23601" s="34">
        <v>272</v>
      </c>
      <c r="D23601" s="34">
        <v>248</v>
      </c>
      <c r="E23601" s="34">
        <v>257</v>
      </c>
      <c r="F23601" s="34">
        <v>212</v>
      </c>
      <c r="G23601" s="34">
        <v>462</v>
      </c>
      <c r="H23601" s="34">
        <v>167</v>
      </c>
      <c r="I23601" s="34">
        <v>186</v>
      </c>
      <c r="J23601" s="34">
        <v>179</v>
      </c>
      <c r="K23601" s="34">
        <v>253</v>
      </c>
      <c r="L23601" s="34">
        <v>114</v>
      </c>
      <c r="M23601" s="34">
        <v>213</v>
      </c>
      <c r="N23601" s="34">
        <v>177</v>
      </c>
      <c r="O23601" s="34">
        <v>182</v>
      </c>
      <c r="P23601" s="34">
        <v>153</v>
      </c>
      <c r="Q23601" s="34">
        <v>301</v>
      </c>
      <c r="R23601" s="34">
        <v>205</v>
      </c>
      <c r="S23601" s="34">
        <v>332</v>
      </c>
      <c r="T23601" s="34">
        <v>124</v>
      </c>
      <c r="U23601" s="34">
        <v>217</v>
      </c>
      <c r="V23601" s="34">
        <v>198</v>
      </c>
      <c r="W23601" s="34">
        <v>258</v>
      </c>
      <c r="X23601" s="34">
        <v>237</v>
      </c>
      <c r="Y23601" s="34">
        <v>171</v>
      </c>
      <c r="Z23601" s="34">
        <v>219</v>
      </c>
      <c r="AA23601" s="34">
        <v>260</v>
      </c>
      <c r="AB23601" s="34">
        <v>158</v>
      </c>
      <c r="AC23601" s="34">
        <v>419</v>
      </c>
    </row>
    <row r="23602" spans="1:29" x14ac:dyDescent="0.2">
      <c r="A23602" s="34" t="s">
        <v>84095</v>
      </c>
      <c r="B23602" s="34">
        <v>88</v>
      </c>
      <c r="C23602" s="34">
        <v>112</v>
      </c>
      <c r="D23602" s="34">
        <v>130</v>
      </c>
      <c r="E23602" s="34">
        <v>128</v>
      </c>
      <c r="F23602" s="34">
        <v>149</v>
      </c>
      <c r="G23602" s="34">
        <v>139</v>
      </c>
      <c r="H23602" s="34">
        <v>103</v>
      </c>
      <c r="I23602" s="34">
        <v>97</v>
      </c>
      <c r="J23602" s="34">
        <v>87</v>
      </c>
      <c r="K23602" s="34">
        <v>148</v>
      </c>
      <c r="L23602" s="34">
        <v>77</v>
      </c>
      <c r="M23602" s="34">
        <v>112</v>
      </c>
      <c r="N23602" s="34">
        <v>106</v>
      </c>
      <c r="O23602" s="34">
        <v>94</v>
      </c>
      <c r="P23602" s="34">
        <v>94</v>
      </c>
      <c r="Q23602" s="34">
        <v>163</v>
      </c>
      <c r="R23602" s="34">
        <v>134</v>
      </c>
      <c r="S23602" s="34">
        <v>144</v>
      </c>
      <c r="T23602" s="34">
        <v>122</v>
      </c>
      <c r="U23602" s="34">
        <v>118</v>
      </c>
      <c r="V23602" s="34">
        <v>150</v>
      </c>
      <c r="W23602" s="34">
        <v>150</v>
      </c>
      <c r="X23602" s="34">
        <v>171</v>
      </c>
      <c r="Y23602" s="34">
        <v>111</v>
      </c>
      <c r="Z23602" s="34">
        <v>147</v>
      </c>
      <c r="AA23602" s="34">
        <v>119</v>
      </c>
      <c r="AB23602" s="34">
        <v>163</v>
      </c>
      <c r="AC23602" s="34">
        <v>186</v>
      </c>
    </row>
    <row r="23603" spans="1:29" x14ac:dyDescent="0.2">
      <c r="A23603" s="34" t="s">
        <v>84096</v>
      </c>
      <c r="B23603" s="34">
        <v>61</v>
      </c>
      <c r="C23603" s="34">
        <v>67</v>
      </c>
      <c r="D23603" s="34">
        <v>111</v>
      </c>
      <c r="E23603" s="34">
        <v>80</v>
      </c>
      <c r="F23603" s="34">
        <v>114</v>
      </c>
      <c r="G23603" s="34">
        <v>103</v>
      </c>
      <c r="H23603" s="34">
        <v>77</v>
      </c>
      <c r="I23603" s="34">
        <v>83</v>
      </c>
      <c r="J23603" s="34">
        <v>109</v>
      </c>
      <c r="K23603" s="34">
        <v>77</v>
      </c>
      <c r="L23603" s="34">
        <v>72</v>
      </c>
      <c r="M23603" s="34">
        <v>76</v>
      </c>
      <c r="N23603" s="34">
        <v>71</v>
      </c>
      <c r="O23603" s="34">
        <v>71</v>
      </c>
      <c r="P23603" s="34">
        <v>90</v>
      </c>
      <c r="Q23603" s="34">
        <v>117</v>
      </c>
      <c r="R23603" s="34">
        <v>126</v>
      </c>
      <c r="S23603" s="34">
        <v>101</v>
      </c>
      <c r="T23603" s="34">
        <v>103</v>
      </c>
      <c r="U23603" s="34">
        <v>75</v>
      </c>
      <c r="V23603" s="34">
        <v>126</v>
      </c>
      <c r="W23603" s="34">
        <v>96</v>
      </c>
      <c r="X23603" s="34">
        <v>141</v>
      </c>
      <c r="Y23603" s="34">
        <v>71</v>
      </c>
      <c r="Z23603" s="34">
        <v>110</v>
      </c>
      <c r="AA23603" s="34">
        <v>94</v>
      </c>
      <c r="AB23603" s="34">
        <v>117</v>
      </c>
      <c r="AC23603" s="34">
        <v>152</v>
      </c>
    </row>
    <row r="23604" spans="1:29" x14ac:dyDescent="0.2">
      <c r="A23604" s="34" t="s">
        <v>84097</v>
      </c>
      <c r="B23604" s="34">
        <v>115</v>
      </c>
      <c r="C23604" s="34">
        <v>121</v>
      </c>
      <c r="D23604" s="34">
        <v>174</v>
      </c>
      <c r="E23604" s="34">
        <v>138</v>
      </c>
      <c r="F23604" s="34">
        <v>127</v>
      </c>
      <c r="G23604" s="34">
        <v>96</v>
      </c>
      <c r="H23604" s="34">
        <v>83</v>
      </c>
      <c r="I23604" s="34">
        <v>86</v>
      </c>
      <c r="J23604" s="34">
        <v>81</v>
      </c>
      <c r="K23604" s="34">
        <v>154</v>
      </c>
      <c r="L23604" s="34">
        <v>62</v>
      </c>
      <c r="M23604" s="34">
        <v>84</v>
      </c>
      <c r="N23604" s="34">
        <v>95</v>
      </c>
      <c r="O23604" s="34">
        <v>85</v>
      </c>
      <c r="P23604" s="34">
        <v>113</v>
      </c>
      <c r="Q23604" s="34">
        <v>148</v>
      </c>
      <c r="R23604" s="34">
        <v>118</v>
      </c>
      <c r="S23604" s="34">
        <v>182</v>
      </c>
      <c r="T23604" s="34">
        <v>54</v>
      </c>
      <c r="U23604" s="34">
        <v>95</v>
      </c>
      <c r="V23604" s="34">
        <v>121</v>
      </c>
      <c r="W23604" s="34">
        <v>103</v>
      </c>
      <c r="X23604" s="34">
        <v>130</v>
      </c>
      <c r="Y23604" s="34">
        <v>82</v>
      </c>
      <c r="Z23604" s="34">
        <v>145</v>
      </c>
      <c r="AA23604" s="34">
        <v>146</v>
      </c>
      <c r="AB23604" s="34">
        <v>113</v>
      </c>
      <c r="AC23604" s="34">
        <v>184</v>
      </c>
    </row>
    <row r="23605" spans="1:29" x14ac:dyDescent="0.2">
      <c r="A23605" s="34" t="s">
        <v>84098</v>
      </c>
      <c r="B23605" s="34">
        <v>70</v>
      </c>
      <c r="C23605" s="34">
        <v>55</v>
      </c>
      <c r="D23605" s="34">
        <v>73</v>
      </c>
      <c r="E23605" s="34">
        <v>69</v>
      </c>
      <c r="F23605" s="34">
        <v>44</v>
      </c>
      <c r="G23605" s="34">
        <v>79</v>
      </c>
      <c r="H23605" s="34">
        <v>45</v>
      </c>
      <c r="I23605" s="34">
        <v>71</v>
      </c>
      <c r="J23605" s="34">
        <v>35</v>
      </c>
      <c r="K23605" s="34">
        <v>47</v>
      </c>
      <c r="L23605" s="34">
        <v>40</v>
      </c>
      <c r="M23605" s="34">
        <v>63</v>
      </c>
      <c r="N23605" s="34">
        <v>56</v>
      </c>
      <c r="O23605" s="34">
        <v>38</v>
      </c>
      <c r="P23605" s="34">
        <v>50</v>
      </c>
      <c r="Q23605" s="34">
        <v>67</v>
      </c>
      <c r="R23605" s="34">
        <v>69</v>
      </c>
      <c r="S23605" s="34">
        <v>59</v>
      </c>
      <c r="T23605" s="34">
        <v>60</v>
      </c>
      <c r="U23605" s="34">
        <v>69</v>
      </c>
      <c r="V23605" s="34">
        <v>62</v>
      </c>
      <c r="W23605" s="34">
        <v>69</v>
      </c>
      <c r="X23605" s="34">
        <v>75</v>
      </c>
      <c r="Y23605" s="34">
        <v>56</v>
      </c>
      <c r="Z23605" s="34">
        <v>66</v>
      </c>
      <c r="AA23605" s="34">
        <v>70</v>
      </c>
      <c r="AB23605" s="34">
        <v>77</v>
      </c>
      <c r="AC23605" s="34">
        <v>69</v>
      </c>
    </row>
    <row r="23606" spans="1:29" x14ac:dyDescent="0.2">
      <c r="A23606" s="34" t="s">
        <v>84099</v>
      </c>
      <c r="B23606" s="34">
        <v>37</v>
      </c>
      <c r="C23606" s="34">
        <v>37</v>
      </c>
      <c r="D23606" s="34">
        <v>19</v>
      </c>
      <c r="E23606" s="34">
        <v>12</v>
      </c>
      <c r="F23606" s="34">
        <v>16</v>
      </c>
      <c r="G23606" s="34">
        <v>25</v>
      </c>
      <c r="H23606" s="34">
        <v>16</v>
      </c>
      <c r="I23606" s="34">
        <v>23</v>
      </c>
      <c r="J23606" s="34">
        <v>14</v>
      </c>
      <c r="K23606" s="34">
        <v>38</v>
      </c>
      <c r="L23606" s="34">
        <v>9</v>
      </c>
      <c r="M23606" s="34">
        <v>23</v>
      </c>
      <c r="N23606" s="34">
        <v>6</v>
      </c>
      <c r="O23606" s="34">
        <v>22</v>
      </c>
      <c r="P23606" s="34">
        <v>15</v>
      </c>
      <c r="Q23606" s="34">
        <v>22</v>
      </c>
      <c r="R23606" s="34">
        <v>15</v>
      </c>
      <c r="S23606" s="34">
        <v>49</v>
      </c>
      <c r="T23606" s="34">
        <v>17</v>
      </c>
      <c r="U23606" s="34">
        <v>19</v>
      </c>
      <c r="V23606" s="34">
        <v>15</v>
      </c>
      <c r="W23606" s="34">
        <v>24</v>
      </c>
      <c r="X23606" s="34">
        <v>10</v>
      </c>
      <c r="Y23606" s="34">
        <v>23</v>
      </c>
      <c r="Z23606" s="34">
        <v>16</v>
      </c>
      <c r="AA23606" s="34">
        <v>25</v>
      </c>
      <c r="AB23606" s="34">
        <v>8</v>
      </c>
      <c r="AC23606" s="34">
        <v>49</v>
      </c>
    </row>
    <row r="23607" spans="1:29" x14ac:dyDescent="0.2">
      <c r="A23607" s="34" t="s">
        <v>84100</v>
      </c>
      <c r="B23607" s="34">
        <v>117</v>
      </c>
      <c r="C23607" s="34">
        <v>183</v>
      </c>
      <c r="D23607" s="34">
        <v>256</v>
      </c>
      <c r="E23607" s="34">
        <v>221</v>
      </c>
      <c r="F23607" s="34">
        <v>200</v>
      </c>
      <c r="G23607" s="34">
        <v>174</v>
      </c>
      <c r="H23607" s="34">
        <v>225</v>
      </c>
      <c r="I23607" s="34">
        <v>148</v>
      </c>
      <c r="J23607" s="34">
        <v>169</v>
      </c>
      <c r="K23607" s="34">
        <v>242</v>
      </c>
      <c r="L23607" s="34">
        <v>175</v>
      </c>
      <c r="M23607" s="34">
        <v>152</v>
      </c>
      <c r="N23607" s="34">
        <v>160</v>
      </c>
      <c r="O23607" s="34">
        <v>165</v>
      </c>
      <c r="P23607" s="34">
        <v>186</v>
      </c>
      <c r="Q23607" s="34">
        <v>237</v>
      </c>
      <c r="R23607" s="34">
        <v>274</v>
      </c>
      <c r="S23607" s="34">
        <v>197</v>
      </c>
      <c r="T23607" s="34">
        <v>264</v>
      </c>
      <c r="U23607" s="34">
        <v>166</v>
      </c>
      <c r="V23607" s="34">
        <v>252</v>
      </c>
      <c r="W23607" s="34">
        <v>210</v>
      </c>
      <c r="X23607" s="34">
        <v>288</v>
      </c>
      <c r="Y23607" s="34">
        <v>209</v>
      </c>
      <c r="Z23607" s="34">
        <v>242</v>
      </c>
      <c r="AA23607" s="34">
        <v>241</v>
      </c>
      <c r="AB23607" s="34">
        <v>298</v>
      </c>
      <c r="AC23607" s="34">
        <v>268</v>
      </c>
    </row>
    <row r="23608" spans="1:29" x14ac:dyDescent="0.2">
      <c r="A23608" s="34" t="s">
        <v>84101</v>
      </c>
      <c r="B23608" s="34">
        <v>56</v>
      </c>
      <c r="C23608" s="34">
        <v>134</v>
      </c>
      <c r="D23608" s="34">
        <v>151</v>
      </c>
      <c r="E23608" s="34">
        <v>101</v>
      </c>
      <c r="F23608" s="34">
        <v>71</v>
      </c>
      <c r="G23608" s="34">
        <v>112</v>
      </c>
      <c r="H23608" s="34">
        <v>90</v>
      </c>
      <c r="I23608" s="34">
        <v>93</v>
      </c>
      <c r="J23608" s="34">
        <v>59</v>
      </c>
      <c r="K23608" s="34">
        <v>96</v>
      </c>
      <c r="L23608" s="34">
        <v>37</v>
      </c>
      <c r="M23608" s="34">
        <v>81</v>
      </c>
      <c r="N23608" s="34">
        <v>64</v>
      </c>
      <c r="O23608" s="34">
        <v>96</v>
      </c>
      <c r="P23608" s="34">
        <v>59</v>
      </c>
      <c r="Q23608" s="34">
        <v>91</v>
      </c>
      <c r="R23608" s="34">
        <v>91</v>
      </c>
      <c r="S23608" s="34">
        <v>108</v>
      </c>
      <c r="T23608" s="34">
        <v>51</v>
      </c>
      <c r="U23608" s="34">
        <v>52</v>
      </c>
      <c r="V23608" s="34">
        <v>94</v>
      </c>
      <c r="W23608" s="34">
        <v>93</v>
      </c>
      <c r="X23608" s="34">
        <v>75</v>
      </c>
      <c r="Y23608" s="34">
        <v>50</v>
      </c>
      <c r="Z23608" s="34">
        <v>100</v>
      </c>
      <c r="AA23608" s="34">
        <v>115</v>
      </c>
      <c r="AB23608" s="34">
        <v>53</v>
      </c>
      <c r="AC23608" s="34">
        <v>136</v>
      </c>
    </row>
    <row r="23609" spans="1:29" x14ac:dyDescent="0.2">
      <c r="A23609" s="34" t="s">
        <v>84102</v>
      </c>
      <c r="B23609" s="34">
        <v>63</v>
      </c>
      <c r="C23609" s="34">
        <v>77</v>
      </c>
      <c r="D23609" s="34">
        <v>84</v>
      </c>
      <c r="E23609" s="34">
        <v>109</v>
      </c>
      <c r="F23609" s="34">
        <v>103</v>
      </c>
      <c r="G23609" s="34">
        <v>91</v>
      </c>
      <c r="H23609" s="34">
        <v>59</v>
      </c>
      <c r="I23609" s="34">
        <v>69</v>
      </c>
      <c r="J23609" s="34">
        <v>50</v>
      </c>
      <c r="K23609" s="34">
        <v>69</v>
      </c>
      <c r="L23609" s="34">
        <v>53</v>
      </c>
      <c r="M23609" s="34">
        <v>59</v>
      </c>
      <c r="N23609" s="34">
        <v>45</v>
      </c>
      <c r="O23609" s="34">
        <v>59</v>
      </c>
      <c r="P23609" s="34">
        <v>44</v>
      </c>
      <c r="Q23609" s="34">
        <v>117</v>
      </c>
      <c r="R23609" s="34">
        <v>77</v>
      </c>
      <c r="S23609" s="34">
        <v>98</v>
      </c>
      <c r="T23609" s="34">
        <v>45</v>
      </c>
      <c r="U23609" s="34">
        <v>90</v>
      </c>
      <c r="V23609" s="34">
        <v>52</v>
      </c>
      <c r="W23609" s="34">
        <v>100</v>
      </c>
      <c r="X23609" s="34">
        <v>109</v>
      </c>
      <c r="Y23609" s="34">
        <v>90</v>
      </c>
      <c r="Z23609" s="34">
        <v>96</v>
      </c>
      <c r="AA23609" s="34">
        <v>98</v>
      </c>
      <c r="AB23609" s="34">
        <v>48</v>
      </c>
      <c r="AC23609" s="34">
        <v>133</v>
      </c>
    </row>
    <row r="23610" spans="1:29" x14ac:dyDescent="0.2">
      <c r="A23610" s="34" t="s">
        <v>84103</v>
      </c>
      <c r="B23610" s="34">
        <v>22</v>
      </c>
      <c r="C23610" s="34">
        <v>11</v>
      </c>
      <c r="D23610" s="34">
        <v>27</v>
      </c>
      <c r="E23610" s="34">
        <v>13</v>
      </c>
      <c r="F23610" s="34">
        <v>14</v>
      </c>
      <c r="G23610" s="34">
        <v>21</v>
      </c>
      <c r="H23610" s="34">
        <v>14</v>
      </c>
      <c r="I23610" s="34">
        <v>15</v>
      </c>
      <c r="J23610" s="34">
        <v>13</v>
      </c>
      <c r="K23610" s="34">
        <v>18</v>
      </c>
      <c r="L23610" s="34">
        <v>11</v>
      </c>
      <c r="M23610" s="34">
        <v>15</v>
      </c>
      <c r="N23610" s="34">
        <v>20</v>
      </c>
      <c r="O23610" s="34">
        <v>7</v>
      </c>
      <c r="P23610" s="34">
        <v>17</v>
      </c>
      <c r="Q23610" s="34">
        <v>7</v>
      </c>
      <c r="R23610" s="34">
        <v>17</v>
      </c>
      <c r="S23610" s="34">
        <v>23</v>
      </c>
      <c r="T23610" s="34">
        <v>9</v>
      </c>
      <c r="U23610" s="34">
        <v>16</v>
      </c>
      <c r="V23610" s="34">
        <v>10</v>
      </c>
      <c r="W23610" s="34">
        <v>17</v>
      </c>
      <c r="X23610" s="34">
        <v>18</v>
      </c>
      <c r="Y23610" s="34">
        <v>13</v>
      </c>
      <c r="Z23610" s="34">
        <v>14</v>
      </c>
      <c r="AA23610" s="34">
        <v>18</v>
      </c>
      <c r="AB23610" s="34">
        <v>15</v>
      </c>
      <c r="AC23610" s="34">
        <v>19</v>
      </c>
    </row>
    <row r="23611" spans="1:29" x14ac:dyDescent="0.2">
      <c r="A23611" s="34" t="s">
        <v>84104</v>
      </c>
      <c r="B23611" s="34">
        <v>71</v>
      </c>
      <c r="C23611" s="34">
        <v>38</v>
      </c>
      <c r="D23611" s="34">
        <v>79</v>
      </c>
      <c r="E23611" s="34">
        <v>77</v>
      </c>
      <c r="F23611" s="34">
        <v>77</v>
      </c>
      <c r="G23611" s="34">
        <v>51</v>
      </c>
      <c r="H23611" s="34">
        <v>82</v>
      </c>
      <c r="I23611" s="34">
        <v>67</v>
      </c>
      <c r="J23611" s="34">
        <v>64</v>
      </c>
      <c r="K23611" s="34">
        <v>75</v>
      </c>
      <c r="L23611" s="34">
        <v>56</v>
      </c>
      <c r="M23611" s="34">
        <v>64</v>
      </c>
      <c r="N23611" s="34">
        <v>58</v>
      </c>
      <c r="O23611" s="34">
        <v>73</v>
      </c>
      <c r="P23611" s="34">
        <v>55</v>
      </c>
      <c r="Q23611" s="34">
        <v>100</v>
      </c>
      <c r="R23611" s="34">
        <v>84</v>
      </c>
      <c r="S23611" s="34">
        <v>82</v>
      </c>
      <c r="T23611" s="34">
        <v>69</v>
      </c>
      <c r="U23611" s="34">
        <v>69</v>
      </c>
      <c r="V23611" s="34">
        <v>77</v>
      </c>
      <c r="W23611" s="34">
        <v>80</v>
      </c>
      <c r="X23611" s="34">
        <v>92</v>
      </c>
      <c r="Y23611" s="34">
        <v>83</v>
      </c>
      <c r="Z23611" s="34">
        <v>77</v>
      </c>
      <c r="AA23611" s="34">
        <v>107</v>
      </c>
      <c r="AB23611" s="34">
        <v>90</v>
      </c>
      <c r="AC23611" s="34">
        <v>119</v>
      </c>
    </row>
    <row r="23612" spans="1:29" x14ac:dyDescent="0.2">
      <c r="A23612" s="34" t="s">
        <v>84105</v>
      </c>
      <c r="B23612" s="34">
        <v>104</v>
      </c>
      <c r="C23612" s="34">
        <v>80</v>
      </c>
      <c r="D23612" s="34">
        <v>85</v>
      </c>
      <c r="E23612" s="34">
        <v>51</v>
      </c>
      <c r="F23612" s="34">
        <v>106</v>
      </c>
      <c r="G23612" s="34">
        <v>61</v>
      </c>
      <c r="H23612" s="34">
        <v>65</v>
      </c>
      <c r="I23612" s="34">
        <v>83</v>
      </c>
      <c r="J23612" s="34">
        <v>83</v>
      </c>
      <c r="K23612" s="34">
        <v>64</v>
      </c>
      <c r="L23612" s="34">
        <v>99</v>
      </c>
      <c r="M23612" s="34">
        <v>66</v>
      </c>
      <c r="N23612" s="34">
        <v>57</v>
      </c>
      <c r="O23612" s="34">
        <v>48</v>
      </c>
      <c r="P23612" s="34">
        <v>90</v>
      </c>
      <c r="Q23612" s="34">
        <v>119</v>
      </c>
      <c r="R23612" s="34">
        <v>92</v>
      </c>
      <c r="S23612" s="34">
        <v>62</v>
      </c>
      <c r="T23612" s="34">
        <v>144</v>
      </c>
      <c r="U23612" s="34">
        <v>94</v>
      </c>
      <c r="V23612" s="34">
        <v>95</v>
      </c>
      <c r="W23612" s="34">
        <v>90</v>
      </c>
      <c r="X23612" s="34">
        <v>117</v>
      </c>
      <c r="Y23612" s="34">
        <v>114</v>
      </c>
      <c r="Z23612" s="34">
        <v>71</v>
      </c>
      <c r="AA23612" s="34">
        <v>88</v>
      </c>
      <c r="AB23612" s="34">
        <v>123</v>
      </c>
      <c r="AC23612" s="34">
        <v>127</v>
      </c>
    </row>
    <row r="23613" spans="1:29" x14ac:dyDescent="0.2">
      <c r="A23613" s="34" t="s">
        <v>84106</v>
      </c>
      <c r="B23613" s="34">
        <v>151</v>
      </c>
      <c r="C23613" s="34">
        <v>264</v>
      </c>
      <c r="D23613" s="34">
        <v>196</v>
      </c>
      <c r="E23613" s="34">
        <v>284</v>
      </c>
      <c r="F23613" s="34">
        <v>146</v>
      </c>
      <c r="G23613" s="34">
        <v>302</v>
      </c>
      <c r="H23613" s="34">
        <v>148</v>
      </c>
      <c r="I23613" s="34">
        <v>321</v>
      </c>
      <c r="J23613" s="34">
        <v>139</v>
      </c>
      <c r="K23613" s="34">
        <v>273</v>
      </c>
      <c r="L23613" s="34">
        <v>182</v>
      </c>
      <c r="M23613" s="34">
        <v>277</v>
      </c>
      <c r="N23613" s="34">
        <v>164</v>
      </c>
      <c r="O23613" s="34">
        <v>270</v>
      </c>
      <c r="P23613" s="34">
        <v>173</v>
      </c>
      <c r="Q23613" s="34">
        <v>450</v>
      </c>
      <c r="R23613" s="34">
        <v>226</v>
      </c>
      <c r="S23613" s="34">
        <v>308</v>
      </c>
      <c r="T23613" s="34">
        <v>178</v>
      </c>
      <c r="U23613" s="34">
        <v>271</v>
      </c>
      <c r="V23613" s="34">
        <v>230</v>
      </c>
      <c r="W23613" s="34">
        <v>415</v>
      </c>
      <c r="X23613" s="34">
        <v>220</v>
      </c>
      <c r="Y23613" s="34">
        <v>347</v>
      </c>
      <c r="Z23613" s="34">
        <v>203</v>
      </c>
      <c r="AA23613" s="34">
        <v>331</v>
      </c>
      <c r="AB23613" s="34">
        <v>239</v>
      </c>
      <c r="AC23613" s="34">
        <v>403</v>
      </c>
    </row>
    <row r="23614" spans="1:29" x14ac:dyDescent="0.2">
      <c r="A23614" s="34" t="s">
        <v>84107</v>
      </c>
      <c r="B23614" s="34">
        <v>62</v>
      </c>
      <c r="C23614" s="34">
        <v>259</v>
      </c>
      <c r="D23614" s="34">
        <v>91</v>
      </c>
      <c r="E23614" s="34">
        <v>254</v>
      </c>
      <c r="F23614" s="34">
        <v>98</v>
      </c>
      <c r="G23614" s="34">
        <v>281</v>
      </c>
      <c r="H23614" s="34">
        <v>69</v>
      </c>
      <c r="I23614" s="34">
        <v>215</v>
      </c>
      <c r="J23614" s="34">
        <v>79</v>
      </c>
      <c r="K23614" s="34">
        <v>243</v>
      </c>
      <c r="L23614" s="34">
        <v>38</v>
      </c>
      <c r="M23614" s="34">
        <v>249</v>
      </c>
      <c r="N23614" s="34">
        <v>52</v>
      </c>
      <c r="O23614" s="34">
        <v>196</v>
      </c>
      <c r="P23614" s="34">
        <v>69</v>
      </c>
      <c r="Q23614" s="34">
        <v>264</v>
      </c>
      <c r="R23614" s="34">
        <v>111</v>
      </c>
      <c r="S23614" s="34">
        <v>218</v>
      </c>
      <c r="T23614" s="34">
        <v>102</v>
      </c>
      <c r="U23614" s="34">
        <v>193</v>
      </c>
      <c r="V23614" s="34">
        <v>77</v>
      </c>
      <c r="W23614" s="34">
        <v>250</v>
      </c>
      <c r="X23614" s="34">
        <v>92</v>
      </c>
      <c r="Y23614" s="34">
        <v>213</v>
      </c>
      <c r="Z23614" s="34">
        <v>106</v>
      </c>
      <c r="AA23614" s="34">
        <v>222</v>
      </c>
      <c r="AB23614" s="34">
        <v>67</v>
      </c>
      <c r="AC23614" s="34">
        <v>367</v>
      </c>
    </row>
    <row r="23615" spans="1:29" x14ac:dyDescent="0.2">
      <c r="A23615" s="34" t="s">
        <v>84108</v>
      </c>
      <c r="B23615" s="34">
        <v>97</v>
      </c>
      <c r="C23615" s="34">
        <v>209</v>
      </c>
      <c r="D23615" s="34">
        <v>198</v>
      </c>
      <c r="E23615" s="34">
        <v>242</v>
      </c>
      <c r="F23615" s="34">
        <v>132</v>
      </c>
      <c r="G23615" s="34">
        <v>264</v>
      </c>
      <c r="H23615" s="34">
        <v>130</v>
      </c>
      <c r="I23615" s="34">
        <v>201</v>
      </c>
      <c r="J23615" s="34">
        <v>84</v>
      </c>
      <c r="K23615" s="34">
        <v>231</v>
      </c>
      <c r="L23615" s="34">
        <v>69</v>
      </c>
      <c r="M23615" s="34">
        <v>192</v>
      </c>
      <c r="N23615" s="34">
        <v>121</v>
      </c>
      <c r="O23615" s="34">
        <v>201</v>
      </c>
      <c r="P23615" s="34">
        <v>97</v>
      </c>
      <c r="Q23615" s="34">
        <v>244</v>
      </c>
      <c r="R23615" s="34">
        <v>135</v>
      </c>
      <c r="S23615" s="34">
        <v>243</v>
      </c>
      <c r="T23615" s="34">
        <v>83</v>
      </c>
      <c r="U23615" s="34">
        <v>203</v>
      </c>
      <c r="V23615" s="34">
        <v>112</v>
      </c>
      <c r="W23615" s="34">
        <v>197</v>
      </c>
      <c r="X23615" s="34">
        <v>141</v>
      </c>
      <c r="Y23615" s="34">
        <v>161</v>
      </c>
      <c r="Z23615" s="34">
        <v>136</v>
      </c>
      <c r="AA23615" s="34">
        <v>286</v>
      </c>
      <c r="AB23615" s="34">
        <v>90</v>
      </c>
      <c r="AC23615" s="34">
        <v>311</v>
      </c>
    </row>
    <row r="23616" spans="1:29" x14ac:dyDescent="0.2">
      <c r="A23616" s="34" t="s">
        <v>84109</v>
      </c>
      <c r="B23616" s="34">
        <v>36</v>
      </c>
      <c r="C23616" s="34">
        <v>45</v>
      </c>
      <c r="D23616" s="34">
        <v>35</v>
      </c>
      <c r="E23616" s="34">
        <v>53</v>
      </c>
      <c r="F23616" s="34">
        <v>56</v>
      </c>
      <c r="G23616" s="34">
        <v>93</v>
      </c>
      <c r="H23616" s="34">
        <v>29</v>
      </c>
      <c r="I23616" s="34">
        <v>53</v>
      </c>
      <c r="J23616" s="34">
        <v>25</v>
      </c>
      <c r="K23616" s="34">
        <v>65</v>
      </c>
      <c r="L23616" s="34">
        <v>38</v>
      </c>
      <c r="M23616" s="34">
        <v>38</v>
      </c>
      <c r="N23616" s="34">
        <v>33</v>
      </c>
      <c r="O23616" s="34">
        <v>45</v>
      </c>
      <c r="P23616" s="34">
        <v>26</v>
      </c>
      <c r="Q23616" s="34">
        <v>71</v>
      </c>
      <c r="R23616" s="34">
        <v>58</v>
      </c>
      <c r="S23616" s="34">
        <v>69</v>
      </c>
      <c r="T23616" s="34">
        <v>39</v>
      </c>
      <c r="U23616" s="34">
        <v>82</v>
      </c>
      <c r="V23616" s="34">
        <v>56</v>
      </c>
      <c r="W23616" s="34">
        <v>54</v>
      </c>
      <c r="X23616" s="34">
        <v>57</v>
      </c>
      <c r="Y23616" s="34">
        <v>82</v>
      </c>
      <c r="Z23616" s="34">
        <v>39</v>
      </c>
      <c r="AA23616" s="34">
        <v>96</v>
      </c>
      <c r="AB23616" s="34">
        <v>57</v>
      </c>
      <c r="AC23616" s="34">
        <v>115</v>
      </c>
    </row>
    <row r="23617" spans="1:29" x14ac:dyDescent="0.2">
      <c r="A23617" s="34" t="s">
        <v>84110</v>
      </c>
      <c r="B23617" s="34">
        <v>71</v>
      </c>
      <c r="C23617" s="34">
        <v>218</v>
      </c>
      <c r="D23617" s="34">
        <v>85</v>
      </c>
      <c r="E23617" s="34">
        <v>164</v>
      </c>
      <c r="F23617" s="34">
        <v>60</v>
      </c>
      <c r="G23617" s="34">
        <v>184</v>
      </c>
      <c r="H23617" s="34">
        <v>65</v>
      </c>
      <c r="I23617" s="34">
        <v>170</v>
      </c>
      <c r="J23617" s="34">
        <v>54</v>
      </c>
      <c r="K23617" s="34">
        <v>208</v>
      </c>
      <c r="L23617" s="34">
        <v>47</v>
      </c>
      <c r="M23617" s="34">
        <v>175</v>
      </c>
      <c r="N23617" s="34">
        <v>44</v>
      </c>
      <c r="O23617" s="34">
        <v>180</v>
      </c>
      <c r="P23617" s="34">
        <v>54</v>
      </c>
      <c r="Q23617" s="34">
        <v>218</v>
      </c>
      <c r="R23617" s="34">
        <v>88</v>
      </c>
      <c r="S23617" s="34">
        <v>249</v>
      </c>
      <c r="T23617" s="34">
        <v>65</v>
      </c>
      <c r="U23617" s="34">
        <v>127</v>
      </c>
      <c r="V23617" s="34">
        <v>113</v>
      </c>
      <c r="W23617" s="34">
        <v>157</v>
      </c>
      <c r="X23617" s="34">
        <v>103</v>
      </c>
      <c r="Y23617" s="34">
        <v>116</v>
      </c>
      <c r="Z23617" s="34">
        <v>87</v>
      </c>
      <c r="AA23617" s="34">
        <v>176</v>
      </c>
      <c r="AB23617" s="34">
        <v>70</v>
      </c>
      <c r="AC23617" s="34">
        <v>228</v>
      </c>
    </row>
    <row r="23618" spans="1:29" x14ac:dyDescent="0.2">
      <c r="A23618" s="34" t="s">
        <v>84111</v>
      </c>
      <c r="B23618" s="34">
        <v>221</v>
      </c>
      <c r="C23618" s="34">
        <v>142</v>
      </c>
      <c r="D23618" s="34">
        <v>198</v>
      </c>
      <c r="E23618" s="34">
        <v>136</v>
      </c>
      <c r="F23618" s="34">
        <v>219</v>
      </c>
      <c r="G23618" s="34">
        <v>179</v>
      </c>
      <c r="H23618" s="34">
        <v>212</v>
      </c>
      <c r="I23618" s="34">
        <v>167</v>
      </c>
      <c r="J23618" s="34">
        <v>184</v>
      </c>
      <c r="K23618" s="34">
        <v>164</v>
      </c>
      <c r="L23618" s="34">
        <v>207</v>
      </c>
      <c r="M23618" s="34">
        <v>152</v>
      </c>
      <c r="N23618" s="34">
        <v>164</v>
      </c>
      <c r="O23618" s="34">
        <v>128</v>
      </c>
      <c r="P23618" s="34">
        <v>189</v>
      </c>
      <c r="Q23618" s="34">
        <v>212</v>
      </c>
      <c r="R23618" s="34">
        <v>264</v>
      </c>
      <c r="S23618" s="34">
        <v>235</v>
      </c>
      <c r="T23618" s="34">
        <v>210</v>
      </c>
      <c r="U23618" s="34">
        <v>190</v>
      </c>
      <c r="V23618" s="34">
        <v>253</v>
      </c>
      <c r="W23618" s="34">
        <v>235</v>
      </c>
      <c r="X23618" s="34">
        <v>249</v>
      </c>
      <c r="Y23618" s="34">
        <v>202</v>
      </c>
      <c r="Z23618" s="34">
        <v>210</v>
      </c>
      <c r="AA23618" s="34">
        <v>173</v>
      </c>
      <c r="AB23618" s="34">
        <v>334</v>
      </c>
      <c r="AC23618" s="34">
        <v>268</v>
      </c>
    </row>
    <row r="23619" spans="1:29" x14ac:dyDescent="0.2">
      <c r="A23619" s="34" t="s">
        <v>84112</v>
      </c>
      <c r="B23619" s="34">
        <v>103</v>
      </c>
      <c r="C23619" s="34">
        <v>78</v>
      </c>
      <c r="D23619" s="34">
        <v>89</v>
      </c>
      <c r="E23619" s="34">
        <v>99</v>
      </c>
      <c r="F23619" s="34">
        <v>100</v>
      </c>
      <c r="G23619" s="34">
        <v>54</v>
      </c>
      <c r="H23619" s="34">
        <v>102</v>
      </c>
      <c r="I23619" s="34">
        <v>93</v>
      </c>
      <c r="J23619" s="34">
        <v>92</v>
      </c>
      <c r="K23619" s="34">
        <v>114</v>
      </c>
      <c r="L23619" s="34">
        <v>71</v>
      </c>
      <c r="M23619" s="34">
        <v>99</v>
      </c>
      <c r="N23619" s="34">
        <v>79</v>
      </c>
      <c r="O23619" s="34">
        <v>106</v>
      </c>
      <c r="P23619" s="34">
        <v>73</v>
      </c>
      <c r="Q23619" s="34">
        <v>114</v>
      </c>
      <c r="R23619" s="34">
        <v>101</v>
      </c>
      <c r="S23619" s="34">
        <v>102</v>
      </c>
      <c r="T23619" s="34">
        <v>119</v>
      </c>
      <c r="U23619" s="34">
        <v>66</v>
      </c>
      <c r="V23619" s="34">
        <v>109</v>
      </c>
      <c r="W23619" s="34">
        <v>126</v>
      </c>
      <c r="X23619" s="34">
        <v>142</v>
      </c>
      <c r="Y23619" s="34">
        <v>95</v>
      </c>
      <c r="Z23619" s="34">
        <v>85</v>
      </c>
      <c r="AA23619" s="34">
        <v>118</v>
      </c>
      <c r="AB23619" s="34">
        <v>102</v>
      </c>
      <c r="AC23619" s="34">
        <v>149</v>
      </c>
    </row>
    <row r="23620" spans="1:29" x14ac:dyDescent="0.2">
      <c r="A23620" s="34" t="s">
        <v>84113</v>
      </c>
      <c r="B23620" s="34">
        <v>57</v>
      </c>
      <c r="C23620" s="34">
        <v>47</v>
      </c>
      <c r="D23620" s="34">
        <v>96</v>
      </c>
      <c r="E23620" s="34">
        <v>102</v>
      </c>
      <c r="F23620" s="34">
        <v>121</v>
      </c>
      <c r="G23620" s="34">
        <v>46</v>
      </c>
      <c r="H23620" s="34">
        <v>59</v>
      </c>
      <c r="I23620" s="34">
        <v>78</v>
      </c>
      <c r="J23620" s="34">
        <v>85</v>
      </c>
      <c r="K23620" s="34">
        <v>59</v>
      </c>
      <c r="L23620" s="34">
        <v>39</v>
      </c>
      <c r="M23620" s="34">
        <v>53</v>
      </c>
      <c r="N23620" s="34">
        <v>84</v>
      </c>
      <c r="O23620" s="34">
        <v>65</v>
      </c>
      <c r="P23620" s="34">
        <v>88</v>
      </c>
      <c r="Q23620" s="34">
        <v>106</v>
      </c>
      <c r="R23620" s="34">
        <v>99</v>
      </c>
      <c r="S23620" s="34">
        <v>74</v>
      </c>
      <c r="T23620" s="34">
        <v>55</v>
      </c>
      <c r="U23620" s="34">
        <v>47</v>
      </c>
      <c r="V23620" s="34">
        <v>63</v>
      </c>
      <c r="W23620" s="34">
        <v>74</v>
      </c>
      <c r="X23620" s="34">
        <v>106</v>
      </c>
      <c r="Y23620" s="34">
        <v>80</v>
      </c>
      <c r="Z23620" s="34">
        <v>94</v>
      </c>
      <c r="AA23620" s="34">
        <v>110</v>
      </c>
      <c r="AB23620" s="34">
        <v>52</v>
      </c>
      <c r="AC23620" s="34">
        <v>115</v>
      </c>
    </row>
    <row r="23621" spans="1:29" x14ac:dyDescent="0.2">
      <c r="A23621" s="34" t="s">
        <v>84114</v>
      </c>
      <c r="B23621" s="34">
        <v>206</v>
      </c>
      <c r="C23621" s="34">
        <v>238</v>
      </c>
      <c r="D23621" s="34">
        <v>253</v>
      </c>
      <c r="E23621" s="34">
        <v>294</v>
      </c>
      <c r="F23621" s="34">
        <v>235</v>
      </c>
      <c r="G23621" s="34">
        <v>223</v>
      </c>
      <c r="H23621" s="34">
        <v>209</v>
      </c>
      <c r="I23621" s="34">
        <v>285</v>
      </c>
      <c r="J23621" s="34">
        <v>115</v>
      </c>
      <c r="K23621" s="34">
        <v>948</v>
      </c>
      <c r="L23621" s="34">
        <v>187</v>
      </c>
      <c r="M23621" s="34">
        <v>212</v>
      </c>
      <c r="N23621" s="34">
        <v>196</v>
      </c>
      <c r="O23621" s="34">
        <v>198</v>
      </c>
      <c r="P23621" s="34">
        <v>192</v>
      </c>
      <c r="Q23621" s="34">
        <v>339</v>
      </c>
      <c r="R23621" s="34">
        <v>283</v>
      </c>
      <c r="S23621" s="34">
        <v>301</v>
      </c>
      <c r="T23621" s="34">
        <v>196</v>
      </c>
      <c r="U23621" s="34">
        <v>212</v>
      </c>
      <c r="V23621" s="34">
        <v>297</v>
      </c>
      <c r="W23621" s="34">
        <v>236</v>
      </c>
      <c r="X23621" s="34">
        <v>259</v>
      </c>
      <c r="Y23621" s="34">
        <v>236</v>
      </c>
      <c r="Z23621" s="34">
        <v>144</v>
      </c>
      <c r="AA23621" s="34">
        <v>626</v>
      </c>
      <c r="AB23621" s="34">
        <v>252</v>
      </c>
      <c r="AC23621" s="34">
        <v>375</v>
      </c>
    </row>
    <row r="23622" spans="1:29" x14ac:dyDescent="0.2">
      <c r="A23622" s="34" t="s">
        <v>84115</v>
      </c>
      <c r="B23622" s="34">
        <v>159</v>
      </c>
      <c r="C23622" s="34">
        <v>146</v>
      </c>
      <c r="D23622" s="34">
        <v>148</v>
      </c>
      <c r="E23622" s="34">
        <v>163</v>
      </c>
      <c r="F23622" s="34">
        <v>181</v>
      </c>
      <c r="G23622" s="34">
        <v>147</v>
      </c>
      <c r="H23622" s="34">
        <v>153</v>
      </c>
      <c r="I23622" s="34">
        <v>159</v>
      </c>
      <c r="J23622" s="34">
        <v>143</v>
      </c>
      <c r="K23622" s="34">
        <v>190</v>
      </c>
      <c r="L23622" s="34">
        <v>111</v>
      </c>
      <c r="M23622" s="34">
        <v>126</v>
      </c>
      <c r="N23622" s="34">
        <v>145</v>
      </c>
      <c r="O23622" s="34">
        <v>153</v>
      </c>
      <c r="P23622" s="34">
        <v>121</v>
      </c>
      <c r="Q23622" s="34">
        <v>200</v>
      </c>
      <c r="R23622" s="34">
        <v>142</v>
      </c>
      <c r="S23622" s="34">
        <v>167</v>
      </c>
      <c r="T23622" s="34">
        <v>163</v>
      </c>
      <c r="U23622" s="34">
        <v>150</v>
      </c>
      <c r="V23622" s="34">
        <v>193</v>
      </c>
      <c r="W23622" s="34">
        <v>233</v>
      </c>
      <c r="X23622" s="34">
        <v>216</v>
      </c>
      <c r="Y23622" s="34">
        <v>156</v>
      </c>
      <c r="Z23622" s="34">
        <v>149</v>
      </c>
      <c r="AA23622" s="34">
        <v>222</v>
      </c>
      <c r="AB23622" s="34">
        <v>181</v>
      </c>
      <c r="AC23622" s="34">
        <v>293</v>
      </c>
    </row>
    <row r="23623" spans="1:29" x14ac:dyDescent="0.2">
      <c r="A23623" s="34" t="s">
        <v>84116</v>
      </c>
      <c r="B23623" s="34">
        <v>138</v>
      </c>
      <c r="C23623" s="34">
        <v>107</v>
      </c>
      <c r="D23623" s="34">
        <v>140</v>
      </c>
      <c r="E23623" s="34">
        <v>103</v>
      </c>
      <c r="F23623" s="34">
        <v>132</v>
      </c>
      <c r="G23623" s="34">
        <v>80</v>
      </c>
      <c r="H23623" s="34">
        <v>152</v>
      </c>
      <c r="I23623" s="34">
        <v>82</v>
      </c>
      <c r="J23623" s="34">
        <v>119</v>
      </c>
      <c r="K23623" s="34">
        <v>94</v>
      </c>
      <c r="L23623" s="34">
        <v>129</v>
      </c>
      <c r="M23623" s="34">
        <v>94</v>
      </c>
      <c r="N23623" s="34">
        <v>144</v>
      </c>
      <c r="O23623" s="34">
        <v>90</v>
      </c>
      <c r="P23623" s="34">
        <v>126</v>
      </c>
      <c r="Q23623" s="34">
        <v>145</v>
      </c>
      <c r="R23623" s="34">
        <v>184</v>
      </c>
      <c r="S23623" s="34">
        <v>131</v>
      </c>
      <c r="T23623" s="34">
        <v>146</v>
      </c>
      <c r="U23623" s="34">
        <v>136</v>
      </c>
      <c r="V23623" s="34">
        <v>158</v>
      </c>
      <c r="W23623" s="34">
        <v>152</v>
      </c>
      <c r="X23623" s="34">
        <v>207</v>
      </c>
      <c r="Y23623" s="34">
        <v>155</v>
      </c>
      <c r="Z23623" s="34">
        <v>157</v>
      </c>
      <c r="AA23623" s="34">
        <v>104</v>
      </c>
      <c r="AB23623" s="34">
        <v>206</v>
      </c>
      <c r="AC23623" s="34">
        <v>144</v>
      </c>
    </row>
    <row r="23624" spans="1:29" x14ac:dyDescent="0.2">
      <c r="A23624" s="34" t="s">
        <v>84117</v>
      </c>
      <c r="B23624" s="34">
        <v>81</v>
      </c>
      <c r="C23624" s="34">
        <v>49</v>
      </c>
      <c r="D23624" s="34">
        <v>68</v>
      </c>
      <c r="E23624" s="34">
        <v>77</v>
      </c>
      <c r="F23624" s="34">
        <v>75</v>
      </c>
      <c r="G23624" s="34">
        <v>74</v>
      </c>
      <c r="H23624" s="34">
        <v>58</v>
      </c>
      <c r="I23624" s="34">
        <v>52</v>
      </c>
      <c r="J23624" s="34">
        <v>55</v>
      </c>
      <c r="K23624" s="34">
        <v>75</v>
      </c>
      <c r="L23624" s="34">
        <v>39</v>
      </c>
      <c r="M23624" s="34">
        <v>52</v>
      </c>
      <c r="N23624" s="34">
        <v>29</v>
      </c>
      <c r="O23624" s="34">
        <v>84</v>
      </c>
      <c r="P23624" s="34">
        <v>58</v>
      </c>
      <c r="Q23624" s="34">
        <v>94</v>
      </c>
      <c r="R23624" s="34">
        <v>92</v>
      </c>
      <c r="S23624" s="34">
        <v>63</v>
      </c>
      <c r="T23624" s="34">
        <v>66</v>
      </c>
      <c r="U23624" s="34">
        <v>58</v>
      </c>
      <c r="V23624" s="34">
        <v>49</v>
      </c>
      <c r="W23624" s="34">
        <v>74</v>
      </c>
      <c r="X23624" s="34">
        <v>77</v>
      </c>
      <c r="Y23624" s="34">
        <v>61</v>
      </c>
      <c r="Z23624" s="34">
        <v>72</v>
      </c>
      <c r="AA23624" s="34">
        <v>66</v>
      </c>
      <c r="AB23624" s="34">
        <v>60</v>
      </c>
      <c r="AC23624" s="34">
        <v>137</v>
      </c>
    </row>
    <row r="23625" spans="1:29" x14ac:dyDescent="0.2">
      <c r="A23625" s="34" t="s">
        <v>84118</v>
      </c>
      <c r="B23625" s="34">
        <v>163</v>
      </c>
      <c r="C23625" s="34">
        <v>83</v>
      </c>
      <c r="D23625" s="34">
        <v>116</v>
      </c>
      <c r="E23625" s="34">
        <v>110</v>
      </c>
      <c r="F23625" s="34">
        <v>107</v>
      </c>
      <c r="G23625" s="34">
        <v>100</v>
      </c>
      <c r="H23625" s="34">
        <v>124</v>
      </c>
      <c r="I23625" s="34">
        <v>79</v>
      </c>
      <c r="J23625" s="34">
        <v>94</v>
      </c>
      <c r="K23625" s="34">
        <v>77</v>
      </c>
      <c r="L23625" s="34">
        <v>92</v>
      </c>
      <c r="M23625" s="34">
        <v>84</v>
      </c>
      <c r="N23625" s="34">
        <v>117</v>
      </c>
      <c r="O23625" s="34">
        <v>75</v>
      </c>
      <c r="P23625" s="34">
        <v>90</v>
      </c>
      <c r="Q23625" s="34">
        <v>101</v>
      </c>
      <c r="R23625" s="34">
        <v>123</v>
      </c>
      <c r="S23625" s="34">
        <v>129</v>
      </c>
      <c r="T23625" s="34">
        <v>134</v>
      </c>
      <c r="U23625" s="34">
        <v>100</v>
      </c>
      <c r="V23625" s="34">
        <v>115</v>
      </c>
      <c r="W23625" s="34">
        <v>146</v>
      </c>
      <c r="X23625" s="34">
        <v>104</v>
      </c>
      <c r="Y23625" s="34">
        <v>122</v>
      </c>
      <c r="Z23625" s="34">
        <v>130</v>
      </c>
      <c r="AA23625" s="34">
        <v>146</v>
      </c>
      <c r="AB23625" s="34">
        <v>128</v>
      </c>
      <c r="AC23625" s="34">
        <v>181</v>
      </c>
    </row>
    <row r="23626" spans="1:29" x14ac:dyDescent="0.2">
      <c r="A23626" s="34" t="s">
        <v>84119</v>
      </c>
      <c r="B23626" s="34">
        <v>120</v>
      </c>
      <c r="C23626" s="34">
        <v>78</v>
      </c>
      <c r="D23626" s="34">
        <v>92</v>
      </c>
      <c r="E23626" s="34">
        <v>90</v>
      </c>
      <c r="F23626" s="34">
        <v>95</v>
      </c>
      <c r="G23626" s="34">
        <v>98</v>
      </c>
      <c r="H23626" s="34">
        <v>112</v>
      </c>
      <c r="I23626" s="34">
        <v>57</v>
      </c>
      <c r="J23626" s="34">
        <v>89</v>
      </c>
      <c r="K23626" s="34">
        <v>78</v>
      </c>
      <c r="L23626" s="34">
        <v>77</v>
      </c>
      <c r="M23626" s="34">
        <v>63</v>
      </c>
      <c r="N23626" s="34">
        <v>58</v>
      </c>
      <c r="O23626" s="34">
        <v>42</v>
      </c>
      <c r="P23626" s="34">
        <v>93</v>
      </c>
      <c r="Q23626" s="34">
        <v>83</v>
      </c>
      <c r="R23626" s="34">
        <v>132</v>
      </c>
      <c r="S23626" s="34">
        <v>97</v>
      </c>
      <c r="T23626" s="34">
        <v>103</v>
      </c>
      <c r="U23626" s="34">
        <v>58</v>
      </c>
      <c r="V23626" s="34">
        <v>91</v>
      </c>
      <c r="W23626" s="34">
        <v>84</v>
      </c>
      <c r="X23626" s="34">
        <v>100</v>
      </c>
      <c r="Y23626" s="34">
        <v>90</v>
      </c>
      <c r="Z23626" s="34">
        <v>107</v>
      </c>
      <c r="AA23626" s="34">
        <v>70</v>
      </c>
      <c r="AB23626" s="34">
        <v>101</v>
      </c>
      <c r="AC23626" s="34">
        <v>103</v>
      </c>
    </row>
    <row r="23627" spans="1:29" x14ac:dyDescent="0.2">
      <c r="A23627" s="34" t="s">
        <v>84120</v>
      </c>
      <c r="B23627" s="34">
        <v>82</v>
      </c>
      <c r="C23627" s="34">
        <v>36</v>
      </c>
      <c r="D23627" s="34">
        <v>20</v>
      </c>
      <c r="E23627" s="34">
        <v>44</v>
      </c>
      <c r="F23627" s="34">
        <v>30</v>
      </c>
      <c r="G23627" s="34">
        <v>43</v>
      </c>
      <c r="H23627" s="34">
        <v>53</v>
      </c>
      <c r="I23627" s="34">
        <v>49</v>
      </c>
      <c r="J23627" s="34">
        <v>21</v>
      </c>
      <c r="K23627" s="34">
        <v>42</v>
      </c>
      <c r="L23627" s="34">
        <v>24</v>
      </c>
      <c r="M23627" s="34">
        <v>28</v>
      </c>
      <c r="N23627" s="34">
        <v>23</v>
      </c>
      <c r="O23627" s="34">
        <v>32</v>
      </c>
      <c r="P23627" s="34">
        <v>36</v>
      </c>
      <c r="Q23627" s="34">
        <v>39</v>
      </c>
      <c r="R23627" s="34">
        <v>32</v>
      </c>
      <c r="S23627" s="34">
        <v>40</v>
      </c>
      <c r="T23627" s="34">
        <v>42</v>
      </c>
      <c r="U23627" s="34">
        <v>33</v>
      </c>
      <c r="V23627" s="34">
        <v>19</v>
      </c>
      <c r="W23627" s="34">
        <v>43</v>
      </c>
      <c r="X23627" s="34">
        <v>40</v>
      </c>
      <c r="Y23627" s="34">
        <v>41</v>
      </c>
      <c r="Z23627" s="34">
        <v>32</v>
      </c>
      <c r="AA23627" s="34">
        <v>39</v>
      </c>
      <c r="AB23627" s="34">
        <v>19</v>
      </c>
      <c r="AC23627" s="34">
        <v>50</v>
      </c>
    </row>
    <row r="23628" spans="1:29" x14ac:dyDescent="0.2">
      <c r="A23628" s="34" t="s">
        <v>84121</v>
      </c>
      <c r="B23628" s="34">
        <v>40</v>
      </c>
      <c r="C23628" s="34">
        <v>53</v>
      </c>
      <c r="D23628" s="34">
        <v>45</v>
      </c>
      <c r="E23628" s="34">
        <v>54</v>
      </c>
      <c r="F23628" s="34">
        <v>46</v>
      </c>
      <c r="G23628" s="34">
        <v>31</v>
      </c>
      <c r="H23628" s="34">
        <v>49</v>
      </c>
      <c r="I23628" s="34">
        <v>68</v>
      </c>
      <c r="J23628" s="34">
        <v>32</v>
      </c>
      <c r="K23628" s="34">
        <v>143</v>
      </c>
      <c r="L23628" s="34">
        <v>51</v>
      </c>
      <c r="M23628" s="34">
        <v>34</v>
      </c>
      <c r="N23628" s="34">
        <v>45</v>
      </c>
      <c r="O23628" s="34">
        <v>31</v>
      </c>
      <c r="P23628" s="34">
        <v>35</v>
      </c>
      <c r="Q23628" s="34">
        <v>48</v>
      </c>
      <c r="R23628" s="34">
        <v>42</v>
      </c>
      <c r="S23628" s="34">
        <v>38</v>
      </c>
      <c r="T23628" s="34">
        <v>56</v>
      </c>
      <c r="U23628" s="34">
        <v>52</v>
      </c>
      <c r="V23628" s="34">
        <v>57</v>
      </c>
      <c r="W23628" s="34">
        <v>40</v>
      </c>
      <c r="X23628" s="34">
        <v>37</v>
      </c>
      <c r="Y23628" s="34">
        <v>56</v>
      </c>
      <c r="Z23628" s="34">
        <v>19</v>
      </c>
      <c r="AA23628" s="34">
        <v>102</v>
      </c>
      <c r="AB23628" s="34">
        <v>45</v>
      </c>
      <c r="AC23628" s="34">
        <v>74</v>
      </c>
    </row>
    <row r="23629" spans="1:29" x14ac:dyDescent="0.2">
      <c r="A23629" s="34" t="s">
        <v>84122</v>
      </c>
      <c r="B23629" s="34">
        <v>0</v>
      </c>
      <c r="C23629" s="34">
        <v>0</v>
      </c>
      <c r="D23629" s="34">
        <v>0</v>
      </c>
      <c r="E23629" s="34">
        <v>0</v>
      </c>
      <c r="F23629" s="34">
        <v>0</v>
      </c>
      <c r="G23629" s="34">
        <v>0</v>
      </c>
      <c r="H23629" s="34">
        <v>0</v>
      </c>
      <c r="I23629" s="34">
        <v>0</v>
      </c>
      <c r="J23629" s="34">
        <v>0</v>
      </c>
      <c r="K23629" s="34">
        <v>0</v>
      </c>
      <c r="L23629" s="34">
        <v>0</v>
      </c>
      <c r="M23629" s="34">
        <v>0</v>
      </c>
      <c r="N23629" s="34">
        <v>0</v>
      </c>
      <c r="O23629" s="34">
        <v>0</v>
      </c>
      <c r="P23629" s="34">
        <v>0</v>
      </c>
      <c r="Q23629" s="34">
        <v>0</v>
      </c>
      <c r="R23629" s="34">
        <v>0</v>
      </c>
      <c r="S23629" s="34">
        <v>0</v>
      </c>
      <c r="T23629" s="34">
        <v>0</v>
      </c>
      <c r="U23629" s="34">
        <v>0</v>
      </c>
      <c r="V23629" s="34">
        <v>0</v>
      </c>
      <c r="W23629" s="34">
        <v>0</v>
      </c>
      <c r="X23629" s="34">
        <v>0</v>
      </c>
      <c r="Y23629" s="34">
        <v>0</v>
      </c>
      <c r="Z23629" s="34">
        <v>0</v>
      </c>
      <c r="AA23629" s="34">
        <v>0</v>
      </c>
      <c r="AB23629" s="34">
        <v>0</v>
      </c>
      <c r="AC23629" s="34">
        <v>0</v>
      </c>
    </row>
    <row r="23630" spans="1:29" x14ac:dyDescent="0.2">
      <c r="A23630" s="34" t="s">
        <v>84123</v>
      </c>
      <c r="B23630" s="34">
        <v>158</v>
      </c>
      <c r="C23630" s="34">
        <v>89</v>
      </c>
      <c r="D23630" s="34">
        <v>115</v>
      </c>
      <c r="E23630" s="34">
        <v>96</v>
      </c>
      <c r="F23630" s="34">
        <v>125</v>
      </c>
      <c r="G23630" s="34">
        <v>62</v>
      </c>
      <c r="H23630" s="34">
        <v>112</v>
      </c>
      <c r="I23630" s="34">
        <v>88</v>
      </c>
      <c r="J23630" s="34">
        <v>118</v>
      </c>
      <c r="K23630" s="34">
        <v>98</v>
      </c>
      <c r="L23630" s="34">
        <v>86</v>
      </c>
      <c r="M23630" s="34">
        <v>78</v>
      </c>
      <c r="N23630" s="34">
        <v>68</v>
      </c>
      <c r="O23630" s="34">
        <v>79</v>
      </c>
      <c r="P23630" s="34">
        <v>102</v>
      </c>
      <c r="Q23630" s="34">
        <v>129</v>
      </c>
      <c r="R23630" s="34">
        <v>151</v>
      </c>
      <c r="S23630" s="34">
        <v>101</v>
      </c>
      <c r="T23630" s="34">
        <v>106</v>
      </c>
      <c r="U23630" s="34">
        <v>80</v>
      </c>
      <c r="V23630" s="34">
        <v>152</v>
      </c>
      <c r="W23630" s="34">
        <v>100</v>
      </c>
      <c r="X23630" s="34">
        <v>126</v>
      </c>
      <c r="Y23630" s="34">
        <v>111</v>
      </c>
      <c r="Z23630" s="34">
        <v>109</v>
      </c>
      <c r="AA23630" s="34">
        <v>107</v>
      </c>
      <c r="AB23630" s="34">
        <v>137</v>
      </c>
      <c r="AC23630" s="34">
        <v>142</v>
      </c>
    </row>
    <row r="23631" spans="1:29" x14ac:dyDescent="0.2">
      <c r="A23631" s="34" t="s">
        <v>84124</v>
      </c>
      <c r="B23631" s="34">
        <v>378</v>
      </c>
      <c r="C23631" s="34">
        <v>240</v>
      </c>
      <c r="D23631" s="34">
        <v>367</v>
      </c>
      <c r="E23631" s="34">
        <v>316</v>
      </c>
      <c r="F23631" s="34">
        <v>379</v>
      </c>
      <c r="G23631" s="34">
        <v>301</v>
      </c>
      <c r="H23631" s="34">
        <v>393</v>
      </c>
      <c r="I23631" s="34">
        <v>261</v>
      </c>
      <c r="J23631" s="34">
        <v>376</v>
      </c>
      <c r="K23631" s="34">
        <v>257</v>
      </c>
      <c r="L23631" s="34">
        <v>412</v>
      </c>
      <c r="M23631" s="34">
        <v>237</v>
      </c>
      <c r="N23631" s="34">
        <v>353</v>
      </c>
      <c r="O23631" s="34">
        <v>249</v>
      </c>
      <c r="P23631" s="34">
        <v>394</v>
      </c>
      <c r="Q23631" s="34">
        <v>396</v>
      </c>
      <c r="R23631" s="34">
        <v>488</v>
      </c>
      <c r="S23631" s="34">
        <v>321</v>
      </c>
      <c r="T23631" s="34">
        <v>490</v>
      </c>
      <c r="U23631" s="34">
        <v>353</v>
      </c>
      <c r="V23631" s="34">
        <v>459</v>
      </c>
      <c r="W23631" s="34">
        <v>466</v>
      </c>
      <c r="X23631" s="34">
        <v>460</v>
      </c>
      <c r="Y23631" s="34">
        <v>443</v>
      </c>
      <c r="Z23631" s="34">
        <v>398</v>
      </c>
      <c r="AA23631" s="34">
        <v>406</v>
      </c>
      <c r="AB23631" s="34">
        <v>576</v>
      </c>
      <c r="AC23631" s="34">
        <v>507</v>
      </c>
    </row>
    <row r="23632" spans="1:29" x14ac:dyDescent="0.2">
      <c r="A23632" s="34" t="s">
        <v>84125</v>
      </c>
      <c r="B23632" s="34">
        <v>137</v>
      </c>
      <c r="C23632" s="34">
        <v>115</v>
      </c>
      <c r="D23632" s="34">
        <v>154</v>
      </c>
      <c r="E23632" s="34">
        <v>151</v>
      </c>
      <c r="F23632" s="34">
        <v>166</v>
      </c>
      <c r="G23632" s="34">
        <v>140</v>
      </c>
      <c r="H23632" s="34">
        <v>124</v>
      </c>
      <c r="I23632" s="34">
        <v>150</v>
      </c>
      <c r="J23632" s="34">
        <v>148</v>
      </c>
      <c r="K23632" s="34">
        <v>102</v>
      </c>
      <c r="L23632" s="34">
        <v>107</v>
      </c>
      <c r="M23632" s="34">
        <v>130</v>
      </c>
      <c r="N23632" s="34">
        <v>141</v>
      </c>
      <c r="O23632" s="34">
        <v>135</v>
      </c>
      <c r="P23632" s="34">
        <v>119</v>
      </c>
      <c r="Q23632" s="34">
        <v>156</v>
      </c>
      <c r="R23632" s="34">
        <v>150</v>
      </c>
      <c r="S23632" s="34">
        <v>157</v>
      </c>
      <c r="T23632" s="34">
        <v>136</v>
      </c>
      <c r="U23632" s="34">
        <v>135</v>
      </c>
      <c r="V23632" s="34">
        <v>189</v>
      </c>
      <c r="W23632" s="34">
        <v>190</v>
      </c>
      <c r="X23632" s="34">
        <v>158</v>
      </c>
      <c r="Y23632" s="34">
        <v>119</v>
      </c>
      <c r="Z23632" s="34">
        <v>180</v>
      </c>
      <c r="AA23632" s="34">
        <v>163</v>
      </c>
      <c r="AB23632" s="34">
        <v>165</v>
      </c>
      <c r="AC23632" s="34">
        <v>208</v>
      </c>
    </row>
    <row r="23633" spans="1:29" x14ac:dyDescent="0.2">
      <c r="A23633" s="34" t="s">
        <v>84126</v>
      </c>
      <c r="B23633" s="34">
        <v>194</v>
      </c>
      <c r="C23633" s="34">
        <v>195</v>
      </c>
      <c r="D23633" s="34">
        <v>173</v>
      </c>
      <c r="E23633" s="34">
        <v>180</v>
      </c>
      <c r="F23633" s="34">
        <v>209</v>
      </c>
      <c r="G23633" s="34">
        <v>164</v>
      </c>
      <c r="H23633" s="34">
        <v>239</v>
      </c>
      <c r="I23633" s="34">
        <v>201</v>
      </c>
      <c r="J23633" s="34">
        <v>174</v>
      </c>
      <c r="K23633" s="34">
        <v>160</v>
      </c>
      <c r="L23633" s="34">
        <v>182</v>
      </c>
      <c r="M23633" s="34">
        <v>199</v>
      </c>
      <c r="N23633" s="34">
        <v>194</v>
      </c>
      <c r="O23633" s="34">
        <v>180</v>
      </c>
      <c r="P23633" s="34">
        <v>153</v>
      </c>
      <c r="Q23633" s="34">
        <v>278</v>
      </c>
      <c r="R23633" s="34">
        <v>287</v>
      </c>
      <c r="S23633" s="34">
        <v>181</v>
      </c>
      <c r="T23633" s="34">
        <v>249</v>
      </c>
      <c r="U23633" s="34">
        <v>189</v>
      </c>
      <c r="V23633" s="34">
        <v>225</v>
      </c>
      <c r="W23633" s="34">
        <v>302</v>
      </c>
      <c r="X23633" s="34">
        <v>201</v>
      </c>
      <c r="Y23633" s="34">
        <v>239</v>
      </c>
      <c r="Z23633" s="34">
        <v>160</v>
      </c>
      <c r="AA23633" s="34">
        <v>222</v>
      </c>
      <c r="AB23633" s="34">
        <v>307</v>
      </c>
      <c r="AC23633" s="34">
        <v>293</v>
      </c>
    </row>
    <row r="23634" spans="1:29" x14ac:dyDescent="0.2">
      <c r="A23634" s="34" t="s">
        <v>84127</v>
      </c>
      <c r="B23634" s="34">
        <v>198</v>
      </c>
      <c r="C23634" s="34">
        <v>96</v>
      </c>
      <c r="D23634" s="34">
        <v>125</v>
      </c>
      <c r="E23634" s="34">
        <v>129</v>
      </c>
      <c r="F23634" s="34">
        <v>115</v>
      </c>
      <c r="G23634" s="34">
        <v>110</v>
      </c>
      <c r="H23634" s="34">
        <v>109</v>
      </c>
      <c r="I23634" s="34">
        <v>82</v>
      </c>
      <c r="J23634" s="34">
        <v>116</v>
      </c>
      <c r="K23634" s="34">
        <v>77</v>
      </c>
      <c r="L23634" s="34">
        <v>95</v>
      </c>
      <c r="M23634" s="34">
        <v>77</v>
      </c>
      <c r="N23634" s="34">
        <v>138</v>
      </c>
      <c r="O23634" s="34">
        <v>98</v>
      </c>
      <c r="P23634" s="34">
        <v>133</v>
      </c>
      <c r="Q23634" s="34">
        <v>137</v>
      </c>
      <c r="R23634" s="34">
        <v>135</v>
      </c>
      <c r="S23634" s="34">
        <v>132</v>
      </c>
      <c r="T23634" s="34">
        <v>152</v>
      </c>
      <c r="U23634" s="34">
        <v>97</v>
      </c>
      <c r="V23634" s="34">
        <v>107</v>
      </c>
      <c r="W23634" s="34">
        <v>146</v>
      </c>
      <c r="X23634" s="34">
        <v>132</v>
      </c>
      <c r="Y23634" s="34">
        <v>149</v>
      </c>
      <c r="Z23634" s="34">
        <v>142</v>
      </c>
      <c r="AA23634" s="34">
        <v>135</v>
      </c>
      <c r="AB23634" s="34">
        <v>182</v>
      </c>
      <c r="AC23634" s="34">
        <v>179</v>
      </c>
    </row>
    <row r="23635" spans="1:29" x14ac:dyDescent="0.2">
      <c r="A23635" s="34" t="s">
        <v>84128</v>
      </c>
      <c r="B23635" s="34">
        <v>18</v>
      </c>
      <c r="C23635" s="34">
        <v>9</v>
      </c>
      <c r="D23635" s="34">
        <v>16</v>
      </c>
      <c r="E23635" s="34">
        <v>22</v>
      </c>
      <c r="F23635" s="34">
        <v>13</v>
      </c>
      <c r="G23635" s="34">
        <v>7</v>
      </c>
      <c r="H23635" s="34">
        <v>12</v>
      </c>
      <c r="I23635" s="34">
        <v>12</v>
      </c>
      <c r="J23635" s="34">
        <v>10</v>
      </c>
      <c r="K23635" s="34">
        <v>14</v>
      </c>
      <c r="L23635" s="34">
        <v>12</v>
      </c>
      <c r="M23635" s="34">
        <v>18</v>
      </c>
      <c r="N23635" s="34">
        <v>12</v>
      </c>
      <c r="O23635" s="34">
        <v>9</v>
      </c>
      <c r="P23635" s="34">
        <v>13</v>
      </c>
      <c r="Q23635" s="34">
        <v>18</v>
      </c>
      <c r="R23635" s="34">
        <v>12</v>
      </c>
      <c r="S23635" s="34">
        <v>7</v>
      </c>
      <c r="T23635" s="34">
        <v>17</v>
      </c>
      <c r="U23635" s="34">
        <v>11</v>
      </c>
      <c r="V23635" s="34">
        <v>15</v>
      </c>
      <c r="W23635" s="34">
        <v>25</v>
      </c>
      <c r="X23635" s="34">
        <v>11</v>
      </c>
      <c r="Y23635" s="34">
        <v>10</v>
      </c>
      <c r="Z23635" s="34">
        <v>22</v>
      </c>
      <c r="AA23635" s="34">
        <v>24</v>
      </c>
      <c r="AB23635" s="34">
        <v>17</v>
      </c>
      <c r="AC23635" s="34">
        <v>35</v>
      </c>
    </row>
    <row r="23636" spans="1:29" x14ac:dyDescent="0.2">
      <c r="A23636" s="34" t="s">
        <v>84129</v>
      </c>
      <c r="B23636" s="34">
        <v>121</v>
      </c>
      <c r="C23636" s="34">
        <v>107</v>
      </c>
      <c r="D23636" s="34">
        <v>94</v>
      </c>
      <c r="E23636" s="34">
        <v>149</v>
      </c>
      <c r="F23636" s="34">
        <v>111</v>
      </c>
      <c r="G23636" s="34">
        <v>182</v>
      </c>
      <c r="H23636" s="34">
        <v>110</v>
      </c>
      <c r="I23636" s="34">
        <v>164</v>
      </c>
      <c r="J23636" s="34">
        <v>80</v>
      </c>
      <c r="K23636" s="34">
        <v>156</v>
      </c>
      <c r="L23636" s="34">
        <v>94</v>
      </c>
      <c r="M23636" s="34">
        <v>135</v>
      </c>
      <c r="N23636" s="34">
        <v>78</v>
      </c>
      <c r="O23636" s="34">
        <v>146</v>
      </c>
      <c r="P23636" s="34">
        <v>108</v>
      </c>
      <c r="Q23636" s="34">
        <v>246</v>
      </c>
      <c r="R23636" s="34">
        <v>123</v>
      </c>
      <c r="S23636" s="34">
        <v>209</v>
      </c>
      <c r="T23636" s="34">
        <v>140</v>
      </c>
      <c r="U23636" s="34">
        <v>203</v>
      </c>
      <c r="V23636" s="34">
        <v>120</v>
      </c>
      <c r="W23636" s="34">
        <v>218</v>
      </c>
      <c r="X23636" s="34">
        <v>148</v>
      </c>
      <c r="Y23636" s="34">
        <v>273</v>
      </c>
      <c r="Z23636" s="34">
        <v>146</v>
      </c>
      <c r="AA23636" s="34">
        <v>193</v>
      </c>
      <c r="AB23636" s="34">
        <v>168</v>
      </c>
      <c r="AC23636" s="34">
        <v>268</v>
      </c>
    </row>
    <row r="23637" spans="1:29" x14ac:dyDescent="0.2">
      <c r="A23637" s="34" t="s">
        <v>84130</v>
      </c>
      <c r="B23637" s="34">
        <v>75</v>
      </c>
      <c r="C23637" s="34">
        <v>111</v>
      </c>
      <c r="D23637" s="34">
        <v>94</v>
      </c>
      <c r="E23637" s="34">
        <v>114</v>
      </c>
      <c r="F23637" s="34">
        <v>73</v>
      </c>
      <c r="G23637" s="34">
        <v>96</v>
      </c>
      <c r="H23637" s="34">
        <v>67</v>
      </c>
      <c r="I23637" s="34">
        <v>64</v>
      </c>
      <c r="J23637" s="34">
        <v>74</v>
      </c>
      <c r="K23637" s="34">
        <v>91</v>
      </c>
      <c r="L23637" s="34">
        <v>56</v>
      </c>
      <c r="M23637" s="34">
        <v>92</v>
      </c>
      <c r="N23637" s="34">
        <v>107</v>
      </c>
      <c r="O23637" s="34">
        <v>63</v>
      </c>
      <c r="P23637" s="34">
        <v>78</v>
      </c>
      <c r="Q23637" s="34">
        <v>110</v>
      </c>
      <c r="R23637" s="34">
        <v>86</v>
      </c>
      <c r="S23637" s="34">
        <v>91</v>
      </c>
      <c r="T23637" s="34">
        <v>61</v>
      </c>
      <c r="U23637" s="34">
        <v>86</v>
      </c>
      <c r="V23637" s="34">
        <v>81</v>
      </c>
      <c r="W23637" s="34">
        <v>80</v>
      </c>
      <c r="X23637" s="34">
        <v>99</v>
      </c>
      <c r="Y23637" s="34">
        <v>79</v>
      </c>
      <c r="Z23637" s="34">
        <v>92</v>
      </c>
      <c r="AA23637" s="34">
        <v>109</v>
      </c>
      <c r="AB23637" s="34">
        <v>83</v>
      </c>
      <c r="AC23637" s="34">
        <v>142</v>
      </c>
    </row>
    <row r="23638" spans="1:29" x14ac:dyDescent="0.2">
      <c r="A23638" s="34" t="s">
        <v>84131</v>
      </c>
      <c r="B23638" s="34">
        <v>148</v>
      </c>
      <c r="C23638" s="34">
        <v>151</v>
      </c>
      <c r="D23638" s="34">
        <v>148</v>
      </c>
      <c r="E23638" s="34">
        <v>100</v>
      </c>
      <c r="F23638" s="34">
        <v>137</v>
      </c>
      <c r="G23638" s="34">
        <v>126</v>
      </c>
      <c r="H23638" s="34">
        <v>118</v>
      </c>
      <c r="I23638" s="34">
        <v>116</v>
      </c>
      <c r="J23638" s="34">
        <v>91</v>
      </c>
      <c r="K23638" s="34">
        <v>118</v>
      </c>
      <c r="L23638" s="34">
        <v>128</v>
      </c>
      <c r="M23638" s="34">
        <v>132</v>
      </c>
      <c r="N23638" s="34">
        <v>135</v>
      </c>
      <c r="O23638" s="34">
        <v>118</v>
      </c>
      <c r="P23638" s="34">
        <v>135</v>
      </c>
      <c r="Q23638" s="34">
        <v>196</v>
      </c>
      <c r="R23638" s="34">
        <v>129</v>
      </c>
      <c r="S23638" s="34">
        <v>194</v>
      </c>
      <c r="T23638" s="34">
        <v>123</v>
      </c>
      <c r="U23638" s="34">
        <v>141</v>
      </c>
      <c r="V23638" s="34">
        <v>161</v>
      </c>
      <c r="W23638" s="34">
        <v>178</v>
      </c>
      <c r="X23638" s="34">
        <v>160</v>
      </c>
      <c r="Y23638" s="34">
        <v>174</v>
      </c>
      <c r="Z23638" s="34">
        <v>145</v>
      </c>
      <c r="AA23638" s="34">
        <v>179</v>
      </c>
      <c r="AB23638" s="34">
        <v>183</v>
      </c>
      <c r="AC23638" s="34">
        <v>248</v>
      </c>
    </row>
    <row r="23639" spans="1:29" x14ac:dyDescent="0.2">
      <c r="A23639" s="34" t="s">
        <v>84132</v>
      </c>
      <c r="B23639" s="34">
        <v>452</v>
      </c>
      <c r="C23639" s="34">
        <v>450</v>
      </c>
      <c r="D23639" s="34">
        <v>567</v>
      </c>
      <c r="E23639" s="34">
        <v>463</v>
      </c>
      <c r="F23639" s="34">
        <v>524</v>
      </c>
      <c r="G23639" s="34">
        <v>451</v>
      </c>
      <c r="H23639" s="34">
        <v>545</v>
      </c>
      <c r="I23639" s="34">
        <v>431</v>
      </c>
      <c r="J23639" s="34">
        <v>523</v>
      </c>
      <c r="K23639" s="34">
        <v>474</v>
      </c>
      <c r="L23639" s="34">
        <v>475</v>
      </c>
      <c r="M23639" s="34">
        <v>400</v>
      </c>
      <c r="N23639" s="34">
        <v>475</v>
      </c>
      <c r="O23639" s="34">
        <v>426</v>
      </c>
      <c r="P23639" s="34">
        <v>550</v>
      </c>
      <c r="Q23639" s="34">
        <v>643</v>
      </c>
      <c r="R23639" s="34">
        <v>664</v>
      </c>
      <c r="S23639" s="34">
        <v>600</v>
      </c>
      <c r="T23639" s="34">
        <v>661</v>
      </c>
      <c r="U23639" s="34">
        <v>504</v>
      </c>
      <c r="V23639" s="34">
        <v>614</v>
      </c>
      <c r="W23639" s="34">
        <v>729</v>
      </c>
      <c r="X23639" s="34">
        <v>749</v>
      </c>
      <c r="Y23639" s="34">
        <v>635</v>
      </c>
      <c r="Z23639" s="34">
        <v>532</v>
      </c>
      <c r="AA23639" s="34">
        <v>646</v>
      </c>
      <c r="AB23639" s="34">
        <v>720</v>
      </c>
      <c r="AC23639" s="34">
        <v>849</v>
      </c>
    </row>
    <row r="23640" spans="1:29" x14ac:dyDescent="0.2">
      <c r="A23640" s="34" t="s">
        <v>84133</v>
      </c>
      <c r="B23640" s="34">
        <v>83</v>
      </c>
      <c r="C23640" s="34">
        <v>62</v>
      </c>
      <c r="D23640" s="34">
        <v>54</v>
      </c>
      <c r="E23640" s="34">
        <v>78</v>
      </c>
      <c r="F23640" s="34">
        <v>63</v>
      </c>
      <c r="G23640" s="34">
        <v>51</v>
      </c>
      <c r="H23640" s="34">
        <v>63</v>
      </c>
      <c r="I23640" s="34">
        <v>52</v>
      </c>
      <c r="J23640" s="34">
        <v>57</v>
      </c>
      <c r="K23640" s="34">
        <v>69</v>
      </c>
      <c r="L23640" s="34">
        <v>54</v>
      </c>
      <c r="M23640" s="34">
        <v>55</v>
      </c>
      <c r="N23640" s="34">
        <v>78</v>
      </c>
      <c r="O23640" s="34">
        <v>67</v>
      </c>
      <c r="P23640" s="34">
        <v>60</v>
      </c>
      <c r="Q23640" s="34">
        <v>92</v>
      </c>
      <c r="R23640" s="34">
        <v>73</v>
      </c>
      <c r="S23640" s="34">
        <v>80</v>
      </c>
      <c r="T23640" s="34">
        <v>65</v>
      </c>
      <c r="U23640" s="34">
        <v>56</v>
      </c>
      <c r="V23640" s="34">
        <v>64</v>
      </c>
      <c r="W23640" s="34">
        <v>94</v>
      </c>
      <c r="X23640" s="34">
        <v>86</v>
      </c>
      <c r="Y23640" s="34">
        <v>113</v>
      </c>
      <c r="Z23640" s="34">
        <v>69</v>
      </c>
      <c r="AA23640" s="34">
        <v>74</v>
      </c>
      <c r="AB23640" s="34">
        <v>67</v>
      </c>
      <c r="AC23640" s="34">
        <v>134</v>
      </c>
    </row>
    <row r="23641" spans="1:29" x14ac:dyDescent="0.2">
      <c r="A23641" s="34" t="s">
        <v>84134</v>
      </c>
      <c r="B23641" s="34">
        <v>40</v>
      </c>
      <c r="C23641" s="34">
        <v>57</v>
      </c>
      <c r="D23641" s="34">
        <v>77</v>
      </c>
      <c r="E23641" s="34">
        <v>51</v>
      </c>
      <c r="F23641" s="34">
        <v>65</v>
      </c>
      <c r="G23641" s="34">
        <v>85</v>
      </c>
      <c r="H23641" s="34">
        <v>42</v>
      </c>
      <c r="I23641" s="34">
        <v>64</v>
      </c>
      <c r="J23641" s="34">
        <v>49</v>
      </c>
      <c r="K23641" s="34">
        <v>59</v>
      </c>
      <c r="L23641" s="34">
        <v>18</v>
      </c>
      <c r="M23641" s="34">
        <v>52</v>
      </c>
      <c r="N23641" s="34">
        <v>56</v>
      </c>
      <c r="O23641" s="34">
        <v>53</v>
      </c>
      <c r="P23641" s="34">
        <v>52</v>
      </c>
      <c r="Q23641" s="34">
        <v>62</v>
      </c>
      <c r="R23641" s="34">
        <v>36</v>
      </c>
      <c r="S23641" s="34">
        <v>62</v>
      </c>
      <c r="T23641" s="34">
        <v>33</v>
      </c>
      <c r="U23641" s="34">
        <v>44</v>
      </c>
      <c r="V23641" s="34">
        <v>64</v>
      </c>
      <c r="W23641" s="34">
        <v>71</v>
      </c>
      <c r="X23641" s="34">
        <v>67</v>
      </c>
      <c r="Y23641" s="34">
        <v>43</v>
      </c>
      <c r="Z23641" s="34">
        <v>39</v>
      </c>
      <c r="AA23641" s="34">
        <v>82</v>
      </c>
      <c r="AB23641" s="34">
        <v>39</v>
      </c>
      <c r="AC23641" s="34">
        <v>100</v>
      </c>
    </row>
    <row r="23642" spans="1:29" x14ac:dyDescent="0.2">
      <c r="A23642" s="34" t="s">
        <v>84135</v>
      </c>
      <c r="B23642" s="34">
        <v>614</v>
      </c>
      <c r="C23642" s="34">
        <v>511</v>
      </c>
      <c r="D23642" s="34">
        <v>697</v>
      </c>
      <c r="E23642" s="34">
        <v>567</v>
      </c>
      <c r="F23642" s="34">
        <v>592</v>
      </c>
      <c r="G23642" s="34">
        <v>529</v>
      </c>
      <c r="H23642" s="34">
        <v>613</v>
      </c>
      <c r="I23642" s="34">
        <v>484</v>
      </c>
      <c r="J23642" s="34">
        <v>586</v>
      </c>
      <c r="K23642" s="34">
        <v>645</v>
      </c>
      <c r="L23642" s="34">
        <v>554</v>
      </c>
      <c r="M23642" s="34">
        <v>524</v>
      </c>
      <c r="N23642" s="34">
        <v>477</v>
      </c>
      <c r="O23642" s="34">
        <v>506</v>
      </c>
      <c r="P23642" s="34">
        <v>613</v>
      </c>
      <c r="Q23642" s="34">
        <v>793</v>
      </c>
      <c r="R23642" s="34">
        <v>780</v>
      </c>
      <c r="S23642" s="34">
        <v>771</v>
      </c>
      <c r="T23642" s="34">
        <v>796</v>
      </c>
      <c r="U23642" s="34">
        <v>598</v>
      </c>
      <c r="V23642" s="34">
        <v>792</v>
      </c>
      <c r="W23642" s="34">
        <v>871</v>
      </c>
      <c r="X23642" s="34">
        <v>731</v>
      </c>
      <c r="Y23642" s="34">
        <v>764</v>
      </c>
      <c r="Z23642" s="34">
        <v>556</v>
      </c>
      <c r="AA23642" s="34">
        <v>611</v>
      </c>
      <c r="AB23642" s="34">
        <v>849</v>
      </c>
      <c r="AC23642" s="34">
        <v>899</v>
      </c>
    </row>
    <row r="23643" spans="1:29" x14ac:dyDescent="0.2">
      <c r="A23643" s="34" t="s">
        <v>84136</v>
      </c>
      <c r="B23643" s="34">
        <v>59</v>
      </c>
      <c r="C23643" s="34">
        <v>58</v>
      </c>
      <c r="D23643" s="34">
        <v>83</v>
      </c>
      <c r="E23643" s="34">
        <v>64</v>
      </c>
      <c r="F23643" s="34">
        <v>41</v>
      </c>
      <c r="G23643" s="34">
        <v>192</v>
      </c>
      <c r="H23643" s="34">
        <v>53</v>
      </c>
      <c r="I23643" s="34">
        <v>72</v>
      </c>
      <c r="J23643" s="34">
        <v>56</v>
      </c>
      <c r="K23643" s="34">
        <v>93</v>
      </c>
      <c r="L23643" s="34">
        <v>46</v>
      </c>
      <c r="M23643" s="34">
        <v>44</v>
      </c>
      <c r="N23643" s="34">
        <v>52</v>
      </c>
      <c r="O23643" s="34">
        <v>55</v>
      </c>
      <c r="P23643" s="34">
        <v>40</v>
      </c>
      <c r="Q23643" s="34">
        <v>201</v>
      </c>
      <c r="R23643" s="34">
        <v>71</v>
      </c>
      <c r="S23643" s="34">
        <v>82</v>
      </c>
      <c r="T23643" s="34">
        <v>42</v>
      </c>
      <c r="U23643" s="34">
        <v>63</v>
      </c>
      <c r="V23643" s="34">
        <v>69</v>
      </c>
      <c r="W23643" s="34">
        <v>59</v>
      </c>
      <c r="X23643" s="34">
        <v>70</v>
      </c>
      <c r="Y23643" s="34">
        <v>51</v>
      </c>
      <c r="Z23643" s="34">
        <v>72</v>
      </c>
      <c r="AA23643" s="34">
        <v>115</v>
      </c>
      <c r="AB23643" s="34">
        <v>82</v>
      </c>
      <c r="AC23643" s="34">
        <v>106</v>
      </c>
    </row>
    <row r="23644" spans="1:29" x14ac:dyDescent="0.2">
      <c r="A23644" s="34" t="s">
        <v>84137</v>
      </c>
      <c r="B23644" s="34">
        <v>66</v>
      </c>
      <c r="C23644" s="34">
        <v>124</v>
      </c>
      <c r="D23644" s="34">
        <v>104</v>
      </c>
      <c r="E23644" s="34">
        <v>131</v>
      </c>
      <c r="F23644" s="34">
        <v>124</v>
      </c>
      <c r="G23644" s="34">
        <v>160</v>
      </c>
      <c r="H23644" s="34">
        <v>102</v>
      </c>
      <c r="I23644" s="34">
        <v>109</v>
      </c>
      <c r="J23644" s="34">
        <v>87</v>
      </c>
      <c r="K23644" s="34">
        <v>132</v>
      </c>
      <c r="L23644" s="34">
        <v>72</v>
      </c>
      <c r="M23644" s="34">
        <v>103</v>
      </c>
      <c r="N23644" s="34">
        <v>75</v>
      </c>
      <c r="O23644" s="34">
        <v>102</v>
      </c>
      <c r="P23644" s="34">
        <v>86</v>
      </c>
      <c r="Q23644" s="34">
        <v>157</v>
      </c>
      <c r="R23644" s="34">
        <v>89</v>
      </c>
      <c r="S23644" s="34">
        <v>139</v>
      </c>
      <c r="T23644" s="34">
        <v>61</v>
      </c>
      <c r="U23644" s="34">
        <v>119</v>
      </c>
      <c r="V23644" s="34">
        <v>134</v>
      </c>
      <c r="W23644" s="34">
        <v>149</v>
      </c>
      <c r="X23644" s="34">
        <v>123</v>
      </c>
      <c r="Y23644" s="34">
        <v>97</v>
      </c>
      <c r="Z23644" s="34">
        <v>117</v>
      </c>
      <c r="AA23644" s="34">
        <v>206</v>
      </c>
      <c r="AB23644" s="34">
        <v>102</v>
      </c>
      <c r="AC23644" s="34">
        <v>229</v>
      </c>
    </row>
    <row r="23645" spans="1:29" x14ac:dyDescent="0.2">
      <c r="A23645" s="34" t="s">
        <v>84138</v>
      </c>
      <c r="B23645" s="34">
        <v>106</v>
      </c>
      <c r="C23645" s="34">
        <v>73</v>
      </c>
      <c r="D23645" s="34">
        <v>108</v>
      </c>
      <c r="E23645" s="34">
        <v>75</v>
      </c>
      <c r="F23645" s="34">
        <v>88</v>
      </c>
      <c r="G23645" s="34">
        <v>63</v>
      </c>
      <c r="H23645" s="34">
        <v>84</v>
      </c>
      <c r="I23645" s="34">
        <v>71</v>
      </c>
      <c r="J23645" s="34">
        <v>89</v>
      </c>
      <c r="K23645" s="34">
        <v>89</v>
      </c>
      <c r="L23645" s="34">
        <v>48</v>
      </c>
      <c r="M23645" s="34">
        <v>91</v>
      </c>
      <c r="N23645" s="34">
        <v>86</v>
      </c>
      <c r="O23645" s="34">
        <v>66</v>
      </c>
      <c r="P23645" s="34">
        <v>101</v>
      </c>
      <c r="Q23645" s="34">
        <v>115</v>
      </c>
      <c r="R23645" s="34">
        <v>148</v>
      </c>
      <c r="S23645" s="34">
        <v>136</v>
      </c>
      <c r="T23645" s="34">
        <v>86</v>
      </c>
      <c r="U23645" s="34">
        <v>76</v>
      </c>
      <c r="V23645" s="34">
        <v>104</v>
      </c>
      <c r="W23645" s="34">
        <v>102</v>
      </c>
      <c r="X23645" s="34">
        <v>140</v>
      </c>
      <c r="Y23645" s="34">
        <v>88</v>
      </c>
      <c r="Z23645" s="34">
        <v>115</v>
      </c>
      <c r="AA23645" s="34">
        <v>131</v>
      </c>
      <c r="AB23645" s="34">
        <v>104</v>
      </c>
      <c r="AC23645" s="34">
        <v>113</v>
      </c>
    </row>
    <row r="23646" spans="1:29" x14ac:dyDescent="0.2">
      <c r="A23646" s="34" t="s">
        <v>84139</v>
      </c>
      <c r="B23646" s="34">
        <v>117</v>
      </c>
      <c r="C23646" s="34">
        <v>113</v>
      </c>
      <c r="D23646" s="34">
        <v>81</v>
      </c>
      <c r="E23646" s="34">
        <v>134</v>
      </c>
      <c r="F23646" s="34">
        <v>133</v>
      </c>
      <c r="G23646" s="34">
        <v>178</v>
      </c>
      <c r="H23646" s="34">
        <v>123</v>
      </c>
      <c r="I23646" s="34">
        <v>126</v>
      </c>
      <c r="J23646" s="34">
        <v>91</v>
      </c>
      <c r="K23646" s="34">
        <v>129</v>
      </c>
      <c r="L23646" s="34">
        <v>92</v>
      </c>
      <c r="M23646" s="34">
        <v>73</v>
      </c>
      <c r="N23646" s="34">
        <v>65</v>
      </c>
      <c r="O23646" s="34">
        <v>98</v>
      </c>
      <c r="P23646" s="34">
        <v>88</v>
      </c>
      <c r="Q23646" s="34">
        <v>179</v>
      </c>
      <c r="R23646" s="34">
        <v>107</v>
      </c>
      <c r="S23646" s="34">
        <v>178</v>
      </c>
      <c r="T23646" s="34">
        <v>96</v>
      </c>
      <c r="U23646" s="34">
        <v>122</v>
      </c>
      <c r="V23646" s="34">
        <v>110</v>
      </c>
      <c r="W23646" s="34">
        <v>131</v>
      </c>
      <c r="X23646" s="34">
        <v>145</v>
      </c>
      <c r="Y23646" s="34">
        <v>155</v>
      </c>
      <c r="Z23646" s="34">
        <v>102</v>
      </c>
      <c r="AA23646" s="34">
        <v>163</v>
      </c>
      <c r="AB23646" s="34">
        <v>85</v>
      </c>
      <c r="AC23646" s="34">
        <v>200</v>
      </c>
    </row>
    <row r="23647" spans="1:29" x14ac:dyDescent="0.2">
      <c r="A23647" s="34" t="s">
        <v>84140</v>
      </c>
      <c r="B23647" s="34">
        <v>65</v>
      </c>
      <c r="C23647" s="34">
        <v>94</v>
      </c>
      <c r="D23647" s="34">
        <v>117</v>
      </c>
      <c r="E23647" s="34">
        <v>67</v>
      </c>
      <c r="F23647" s="34">
        <v>114</v>
      </c>
      <c r="G23647" s="34">
        <v>82</v>
      </c>
      <c r="H23647" s="34">
        <v>87</v>
      </c>
      <c r="I23647" s="34">
        <v>55</v>
      </c>
      <c r="J23647" s="34">
        <v>87</v>
      </c>
      <c r="K23647" s="34">
        <v>78</v>
      </c>
      <c r="L23647" s="34">
        <v>39</v>
      </c>
      <c r="M23647" s="34">
        <v>77</v>
      </c>
      <c r="N23647" s="34">
        <v>64</v>
      </c>
      <c r="O23647" s="34">
        <v>43</v>
      </c>
      <c r="P23647" s="34">
        <v>99</v>
      </c>
      <c r="Q23647" s="34">
        <v>83</v>
      </c>
      <c r="R23647" s="34">
        <v>75</v>
      </c>
      <c r="S23647" s="34">
        <v>99</v>
      </c>
      <c r="T23647" s="34">
        <v>63</v>
      </c>
      <c r="U23647" s="34">
        <v>50</v>
      </c>
      <c r="V23647" s="34">
        <v>99</v>
      </c>
      <c r="W23647" s="34">
        <v>79</v>
      </c>
      <c r="X23647" s="34">
        <v>90</v>
      </c>
      <c r="Y23647" s="34">
        <v>61</v>
      </c>
      <c r="Z23647" s="34">
        <v>103</v>
      </c>
      <c r="AA23647" s="34">
        <v>107</v>
      </c>
      <c r="AB23647" s="34">
        <v>59</v>
      </c>
      <c r="AC23647" s="34">
        <v>108</v>
      </c>
    </row>
    <row r="23648" spans="1:29" x14ac:dyDescent="0.2">
      <c r="A23648" s="34" t="s">
        <v>84141</v>
      </c>
      <c r="B23648" s="34">
        <v>103</v>
      </c>
      <c r="C23648" s="34">
        <v>132</v>
      </c>
      <c r="D23648" s="34">
        <v>129</v>
      </c>
      <c r="E23648" s="34">
        <v>149</v>
      </c>
      <c r="F23648" s="34">
        <v>118</v>
      </c>
      <c r="G23648" s="34">
        <v>158</v>
      </c>
      <c r="H23648" s="34">
        <v>127</v>
      </c>
      <c r="I23648" s="34">
        <v>108</v>
      </c>
      <c r="J23648" s="34">
        <v>95</v>
      </c>
      <c r="K23648" s="34">
        <v>122</v>
      </c>
      <c r="L23648" s="34">
        <v>66</v>
      </c>
      <c r="M23648" s="34">
        <v>126</v>
      </c>
      <c r="N23648" s="34">
        <v>107</v>
      </c>
      <c r="O23648" s="34">
        <v>140</v>
      </c>
      <c r="P23648" s="34">
        <v>94</v>
      </c>
      <c r="Q23648" s="34">
        <v>198</v>
      </c>
      <c r="R23648" s="34">
        <v>128</v>
      </c>
      <c r="S23648" s="34">
        <v>163</v>
      </c>
      <c r="T23648" s="34">
        <v>105</v>
      </c>
      <c r="U23648" s="34">
        <v>101</v>
      </c>
      <c r="V23648" s="34">
        <v>111</v>
      </c>
      <c r="W23648" s="34">
        <v>128</v>
      </c>
      <c r="X23648" s="34">
        <v>137</v>
      </c>
      <c r="Y23648" s="34">
        <v>128</v>
      </c>
      <c r="Z23648" s="34">
        <v>136</v>
      </c>
      <c r="AA23648" s="34">
        <v>145</v>
      </c>
      <c r="AB23648" s="34">
        <v>107</v>
      </c>
      <c r="AC23648" s="34">
        <v>216</v>
      </c>
    </row>
    <row r="23649" spans="1:29" x14ac:dyDescent="0.2">
      <c r="A23649" s="34" t="s">
        <v>84142</v>
      </c>
      <c r="B23649" s="34">
        <v>55</v>
      </c>
      <c r="C23649" s="34">
        <v>91</v>
      </c>
      <c r="D23649" s="34">
        <v>59</v>
      </c>
      <c r="E23649" s="34">
        <v>80</v>
      </c>
      <c r="F23649" s="34">
        <v>62</v>
      </c>
      <c r="G23649" s="34">
        <v>85</v>
      </c>
      <c r="H23649" s="34">
        <v>75</v>
      </c>
      <c r="I23649" s="34">
        <v>87</v>
      </c>
      <c r="J23649" s="34">
        <v>65</v>
      </c>
      <c r="K23649" s="34">
        <v>140</v>
      </c>
      <c r="L23649" s="34">
        <v>42</v>
      </c>
      <c r="M23649" s="34">
        <v>89</v>
      </c>
      <c r="N23649" s="34">
        <v>53</v>
      </c>
      <c r="O23649" s="34">
        <v>70</v>
      </c>
      <c r="P23649" s="34">
        <v>71</v>
      </c>
      <c r="Q23649" s="34">
        <v>118</v>
      </c>
      <c r="R23649" s="34">
        <v>77</v>
      </c>
      <c r="S23649" s="34">
        <v>119</v>
      </c>
      <c r="T23649" s="34">
        <v>74</v>
      </c>
      <c r="U23649" s="34">
        <v>109</v>
      </c>
      <c r="V23649" s="34">
        <v>61</v>
      </c>
      <c r="W23649" s="34">
        <v>104</v>
      </c>
      <c r="X23649" s="34">
        <v>85</v>
      </c>
      <c r="Y23649" s="34">
        <v>114</v>
      </c>
      <c r="Z23649" s="34">
        <v>92</v>
      </c>
      <c r="AA23649" s="34">
        <v>112</v>
      </c>
      <c r="AB23649" s="34">
        <v>75</v>
      </c>
      <c r="AC23649" s="34">
        <v>175</v>
      </c>
    </row>
    <row r="23650" spans="1:29" x14ac:dyDescent="0.2">
      <c r="A23650" s="34" t="s">
        <v>84143</v>
      </c>
      <c r="B23650" s="34">
        <v>104</v>
      </c>
      <c r="C23650" s="34">
        <v>112</v>
      </c>
      <c r="D23650" s="34">
        <v>142</v>
      </c>
      <c r="E23650" s="34">
        <v>131</v>
      </c>
      <c r="F23650" s="34">
        <v>85</v>
      </c>
      <c r="G23650" s="34">
        <v>121</v>
      </c>
      <c r="H23650" s="34">
        <v>101</v>
      </c>
      <c r="I23650" s="34">
        <v>102</v>
      </c>
      <c r="J23650" s="34">
        <v>110</v>
      </c>
      <c r="K23650" s="34">
        <v>97</v>
      </c>
      <c r="L23650" s="34">
        <v>92</v>
      </c>
      <c r="M23650" s="34">
        <v>65</v>
      </c>
      <c r="N23650" s="34">
        <v>69</v>
      </c>
      <c r="O23650" s="34">
        <v>86</v>
      </c>
      <c r="P23650" s="34">
        <v>88</v>
      </c>
      <c r="Q23650" s="34">
        <v>158</v>
      </c>
      <c r="R23650" s="34">
        <v>108</v>
      </c>
      <c r="S23650" s="34">
        <v>134</v>
      </c>
      <c r="T23650" s="34">
        <v>135</v>
      </c>
      <c r="U23650" s="34">
        <v>98</v>
      </c>
      <c r="V23650" s="34">
        <v>106</v>
      </c>
      <c r="W23650" s="34">
        <v>166</v>
      </c>
      <c r="X23650" s="34">
        <v>140</v>
      </c>
      <c r="Y23650" s="34">
        <v>120</v>
      </c>
      <c r="Z23650" s="34">
        <v>135</v>
      </c>
      <c r="AA23650" s="34">
        <v>87</v>
      </c>
      <c r="AB23650" s="34">
        <v>128</v>
      </c>
      <c r="AC23650" s="34">
        <v>206</v>
      </c>
    </row>
    <row r="23651" spans="1:29" x14ac:dyDescent="0.2">
      <c r="A23651" s="34" t="s">
        <v>84144</v>
      </c>
      <c r="B23651" s="34">
        <v>99</v>
      </c>
      <c r="C23651" s="34">
        <v>71</v>
      </c>
      <c r="D23651" s="34">
        <v>94</v>
      </c>
      <c r="E23651" s="34">
        <v>120</v>
      </c>
      <c r="F23651" s="34">
        <v>109</v>
      </c>
      <c r="G23651" s="34">
        <v>123</v>
      </c>
      <c r="H23651" s="34">
        <v>113</v>
      </c>
      <c r="I23651" s="34">
        <v>121</v>
      </c>
      <c r="J23651" s="34">
        <v>131</v>
      </c>
      <c r="K23651" s="34">
        <v>105</v>
      </c>
      <c r="L23651" s="34">
        <v>103</v>
      </c>
      <c r="M23651" s="34">
        <v>71</v>
      </c>
      <c r="N23651" s="34">
        <v>78</v>
      </c>
      <c r="O23651" s="34">
        <v>96</v>
      </c>
      <c r="P23651" s="34">
        <v>91</v>
      </c>
      <c r="Q23651" s="34">
        <v>134</v>
      </c>
      <c r="R23651" s="34">
        <v>136</v>
      </c>
      <c r="S23651" s="34">
        <v>103</v>
      </c>
      <c r="T23651" s="34">
        <v>158</v>
      </c>
      <c r="U23651" s="34">
        <v>94</v>
      </c>
      <c r="V23651" s="34">
        <v>125</v>
      </c>
      <c r="W23651" s="34">
        <v>121</v>
      </c>
      <c r="X23651" s="34">
        <v>160</v>
      </c>
      <c r="Y23651" s="34">
        <v>105</v>
      </c>
      <c r="Z23651" s="34">
        <v>115</v>
      </c>
      <c r="AA23651" s="34">
        <v>158</v>
      </c>
      <c r="AB23651" s="34">
        <v>104</v>
      </c>
      <c r="AC23651" s="34">
        <v>131</v>
      </c>
    </row>
    <row r="23652" spans="1:29" x14ac:dyDescent="0.2">
      <c r="A23652" s="34" t="s">
        <v>84145</v>
      </c>
      <c r="B23652" s="34">
        <v>49</v>
      </c>
      <c r="C23652" s="34">
        <v>100</v>
      </c>
      <c r="D23652" s="34">
        <v>88</v>
      </c>
      <c r="E23652" s="34">
        <v>78</v>
      </c>
      <c r="F23652" s="34">
        <v>66</v>
      </c>
      <c r="G23652" s="34">
        <v>81</v>
      </c>
      <c r="H23652" s="34">
        <v>61</v>
      </c>
      <c r="I23652" s="34">
        <v>66</v>
      </c>
      <c r="J23652" s="34">
        <v>42</v>
      </c>
      <c r="K23652" s="34">
        <v>84</v>
      </c>
      <c r="L23652" s="34">
        <v>28</v>
      </c>
      <c r="M23652" s="34">
        <v>41</v>
      </c>
      <c r="N23652" s="34">
        <v>51</v>
      </c>
      <c r="O23652" s="34">
        <v>74</v>
      </c>
      <c r="P23652" s="34">
        <v>37</v>
      </c>
      <c r="Q23652" s="34">
        <v>89</v>
      </c>
      <c r="R23652" s="34">
        <v>66</v>
      </c>
      <c r="S23652" s="34">
        <v>98</v>
      </c>
      <c r="T23652" s="34">
        <v>32</v>
      </c>
      <c r="U23652" s="34">
        <v>58</v>
      </c>
      <c r="V23652" s="34">
        <v>101</v>
      </c>
      <c r="W23652" s="34">
        <v>60</v>
      </c>
      <c r="X23652" s="34">
        <v>84</v>
      </c>
      <c r="Y23652" s="34">
        <v>57</v>
      </c>
      <c r="Z23652" s="34">
        <v>80</v>
      </c>
      <c r="AA23652" s="34">
        <v>73</v>
      </c>
      <c r="AB23652" s="34">
        <v>33</v>
      </c>
      <c r="AC23652" s="34">
        <v>85</v>
      </c>
    </row>
    <row r="23653" spans="1:29" x14ac:dyDescent="0.2">
      <c r="A23653" s="34" t="s">
        <v>84146</v>
      </c>
      <c r="B23653" s="34">
        <v>133</v>
      </c>
      <c r="C23653" s="34">
        <v>56</v>
      </c>
      <c r="D23653" s="34">
        <v>95</v>
      </c>
      <c r="E23653" s="34">
        <v>55</v>
      </c>
      <c r="F23653" s="34">
        <v>84</v>
      </c>
      <c r="G23653" s="34">
        <v>57</v>
      </c>
      <c r="H23653" s="34">
        <v>91</v>
      </c>
      <c r="I23653" s="34">
        <v>54</v>
      </c>
      <c r="J23653" s="34">
        <v>94</v>
      </c>
      <c r="K23653" s="34">
        <v>58</v>
      </c>
      <c r="L23653" s="34">
        <v>75</v>
      </c>
      <c r="M23653" s="34">
        <v>82</v>
      </c>
      <c r="N23653" s="34">
        <v>78</v>
      </c>
      <c r="O23653" s="34">
        <v>47</v>
      </c>
      <c r="P23653" s="34">
        <v>117</v>
      </c>
      <c r="Q23653" s="34">
        <v>88</v>
      </c>
      <c r="R23653" s="34">
        <v>109</v>
      </c>
      <c r="S23653" s="34">
        <v>69</v>
      </c>
      <c r="T23653" s="34">
        <v>107</v>
      </c>
      <c r="U23653" s="34">
        <v>78</v>
      </c>
      <c r="V23653" s="34">
        <v>99</v>
      </c>
      <c r="W23653" s="34">
        <v>77</v>
      </c>
      <c r="X23653" s="34">
        <v>127</v>
      </c>
      <c r="Y23653" s="34">
        <v>83</v>
      </c>
      <c r="Z23653" s="34">
        <v>105</v>
      </c>
      <c r="AA23653" s="34">
        <v>94</v>
      </c>
      <c r="AB23653" s="34">
        <v>168</v>
      </c>
      <c r="AC23653" s="34">
        <v>144</v>
      </c>
    </row>
    <row r="23654" spans="1:29" x14ac:dyDescent="0.2">
      <c r="A23654" s="34" t="s">
        <v>84147</v>
      </c>
      <c r="B23654" s="34">
        <v>46</v>
      </c>
      <c r="C23654" s="34">
        <v>44</v>
      </c>
      <c r="D23654" s="34">
        <v>76</v>
      </c>
      <c r="E23654" s="34">
        <v>36</v>
      </c>
      <c r="F23654" s="34">
        <v>38</v>
      </c>
      <c r="G23654" s="34">
        <v>54</v>
      </c>
      <c r="H23654" s="34">
        <v>32</v>
      </c>
      <c r="I23654" s="34">
        <v>50</v>
      </c>
      <c r="J23654" s="34">
        <v>41</v>
      </c>
      <c r="K23654" s="34">
        <v>61</v>
      </c>
      <c r="L23654" s="34">
        <v>37</v>
      </c>
      <c r="M23654" s="34">
        <v>25</v>
      </c>
      <c r="N23654" s="34">
        <v>39</v>
      </c>
      <c r="O23654" s="34">
        <v>39</v>
      </c>
      <c r="P23654" s="34">
        <v>30</v>
      </c>
      <c r="Q23654" s="34">
        <v>56</v>
      </c>
      <c r="R23654" s="34">
        <v>44</v>
      </c>
      <c r="S23654" s="34">
        <v>72</v>
      </c>
      <c r="T23654" s="34">
        <v>37</v>
      </c>
      <c r="U23654" s="34">
        <v>45</v>
      </c>
      <c r="V23654" s="34">
        <v>40</v>
      </c>
      <c r="W23654" s="34">
        <v>36</v>
      </c>
      <c r="X23654" s="34">
        <v>52</v>
      </c>
      <c r="Y23654" s="34">
        <v>59</v>
      </c>
      <c r="Z23654" s="34">
        <v>47</v>
      </c>
      <c r="AA23654" s="34">
        <v>62</v>
      </c>
      <c r="AB23654" s="34">
        <v>57</v>
      </c>
      <c r="AC23654" s="34">
        <v>85</v>
      </c>
    </row>
    <row r="23655" spans="1:29" x14ac:dyDescent="0.2">
      <c r="A23655" s="34" t="s">
        <v>84148</v>
      </c>
      <c r="B23655" s="34">
        <v>146</v>
      </c>
      <c r="C23655" s="34">
        <v>109</v>
      </c>
      <c r="D23655" s="34">
        <v>163</v>
      </c>
      <c r="E23655" s="34">
        <v>147</v>
      </c>
      <c r="F23655" s="34">
        <v>138</v>
      </c>
      <c r="G23655" s="34">
        <v>203</v>
      </c>
      <c r="H23655" s="34">
        <v>177</v>
      </c>
      <c r="I23655" s="34">
        <v>176</v>
      </c>
      <c r="J23655" s="34">
        <v>153</v>
      </c>
      <c r="K23655" s="34">
        <v>182</v>
      </c>
      <c r="L23655" s="34">
        <v>104</v>
      </c>
      <c r="M23655" s="34">
        <v>155</v>
      </c>
      <c r="N23655" s="34">
        <v>141</v>
      </c>
      <c r="O23655" s="34">
        <v>127</v>
      </c>
      <c r="P23655" s="34">
        <v>165</v>
      </c>
      <c r="Q23655" s="34">
        <v>198</v>
      </c>
      <c r="R23655" s="34">
        <v>206</v>
      </c>
      <c r="S23655" s="34">
        <v>191</v>
      </c>
      <c r="T23655" s="34">
        <v>164</v>
      </c>
      <c r="U23655" s="34">
        <v>185</v>
      </c>
      <c r="V23655" s="34">
        <v>192</v>
      </c>
      <c r="W23655" s="34">
        <v>175</v>
      </c>
      <c r="X23655" s="34">
        <v>184</v>
      </c>
      <c r="Y23655" s="34">
        <v>162</v>
      </c>
      <c r="Z23655" s="34">
        <v>172</v>
      </c>
      <c r="AA23655" s="34">
        <v>189</v>
      </c>
      <c r="AB23655" s="34">
        <v>203</v>
      </c>
      <c r="AC23655" s="34">
        <v>296</v>
      </c>
    </row>
    <row r="23656" spans="1:29" x14ac:dyDescent="0.2">
      <c r="A23656" s="34" t="s">
        <v>84149</v>
      </c>
      <c r="B23656" s="34">
        <v>22</v>
      </c>
      <c r="C23656" s="34">
        <v>15</v>
      </c>
      <c r="D23656" s="34">
        <v>2</v>
      </c>
      <c r="E23656" s="34">
        <v>29</v>
      </c>
      <c r="F23656" s="34">
        <v>13</v>
      </c>
      <c r="G23656" s="34">
        <v>15</v>
      </c>
      <c r="H23656" s="34">
        <v>4</v>
      </c>
      <c r="I23656" s="34">
        <v>23</v>
      </c>
      <c r="J23656" s="34">
        <v>6</v>
      </c>
      <c r="K23656" s="34">
        <v>12</v>
      </c>
      <c r="L23656" s="34">
        <v>6</v>
      </c>
      <c r="M23656" s="34">
        <v>7</v>
      </c>
      <c r="N23656" s="34">
        <v>8</v>
      </c>
      <c r="O23656" s="34">
        <v>3</v>
      </c>
      <c r="P23656" s="34">
        <v>1</v>
      </c>
      <c r="Q23656" s="34">
        <v>10</v>
      </c>
      <c r="R23656" s="34">
        <v>15</v>
      </c>
      <c r="S23656" s="34">
        <v>14</v>
      </c>
      <c r="T23656" s="34">
        <v>8</v>
      </c>
      <c r="U23656" s="34">
        <v>11</v>
      </c>
      <c r="V23656" s="34">
        <v>10</v>
      </c>
      <c r="W23656" s="34">
        <v>11</v>
      </c>
      <c r="X23656" s="34">
        <v>13</v>
      </c>
      <c r="Y23656" s="34">
        <v>11</v>
      </c>
      <c r="Z23656" s="34">
        <v>2</v>
      </c>
      <c r="AA23656" s="34">
        <v>17</v>
      </c>
      <c r="AB23656" s="34">
        <v>6</v>
      </c>
      <c r="AC23656" s="34">
        <v>11</v>
      </c>
    </row>
    <row r="23657" spans="1:29" x14ac:dyDescent="0.2">
      <c r="A23657" s="34" t="s">
        <v>84150</v>
      </c>
      <c r="B23657" s="34">
        <v>96</v>
      </c>
      <c r="C23657" s="34">
        <v>47</v>
      </c>
      <c r="D23657" s="34">
        <v>71</v>
      </c>
      <c r="E23657" s="34">
        <v>46</v>
      </c>
      <c r="F23657" s="34">
        <v>87</v>
      </c>
      <c r="G23657" s="34">
        <v>39</v>
      </c>
      <c r="H23657" s="34">
        <v>100</v>
      </c>
      <c r="I23657" s="34">
        <v>34</v>
      </c>
      <c r="J23657" s="34">
        <v>90</v>
      </c>
      <c r="K23657" s="34">
        <v>48</v>
      </c>
      <c r="L23657" s="34">
        <v>51</v>
      </c>
      <c r="M23657" s="34">
        <v>38</v>
      </c>
      <c r="N23657" s="34">
        <v>66</v>
      </c>
      <c r="O23657" s="34">
        <v>45</v>
      </c>
      <c r="P23657" s="34">
        <v>60</v>
      </c>
      <c r="Q23657" s="34">
        <v>84</v>
      </c>
      <c r="R23657" s="34">
        <v>115</v>
      </c>
      <c r="S23657" s="34">
        <v>57</v>
      </c>
      <c r="T23657" s="34">
        <v>102</v>
      </c>
      <c r="U23657" s="34">
        <v>84</v>
      </c>
      <c r="V23657" s="34">
        <v>75</v>
      </c>
      <c r="W23657" s="34">
        <v>79</v>
      </c>
      <c r="X23657" s="34">
        <v>96</v>
      </c>
      <c r="Y23657" s="34">
        <v>84</v>
      </c>
      <c r="Z23657" s="34">
        <v>75</v>
      </c>
      <c r="AA23657" s="34">
        <v>60</v>
      </c>
      <c r="AB23657" s="34">
        <v>101</v>
      </c>
      <c r="AC23657" s="34">
        <v>93</v>
      </c>
    </row>
    <row r="23658" spans="1:29" x14ac:dyDescent="0.2">
      <c r="A23658" s="34" t="s">
        <v>84151</v>
      </c>
      <c r="B23658" s="34">
        <v>83</v>
      </c>
      <c r="C23658" s="34">
        <v>72</v>
      </c>
      <c r="D23658" s="34">
        <v>130</v>
      </c>
      <c r="E23658" s="34">
        <v>107</v>
      </c>
      <c r="F23658" s="34">
        <v>108</v>
      </c>
      <c r="G23658" s="34">
        <v>89</v>
      </c>
      <c r="H23658" s="34">
        <v>126</v>
      </c>
      <c r="I23658" s="34">
        <v>94</v>
      </c>
      <c r="J23658" s="34">
        <v>148</v>
      </c>
      <c r="K23658" s="34">
        <v>111</v>
      </c>
      <c r="L23658" s="34">
        <v>126</v>
      </c>
      <c r="M23658" s="34">
        <v>79</v>
      </c>
      <c r="N23658" s="34">
        <v>122</v>
      </c>
      <c r="O23658" s="34">
        <v>99</v>
      </c>
      <c r="P23658" s="34">
        <v>98</v>
      </c>
      <c r="Q23658" s="34">
        <v>152</v>
      </c>
      <c r="R23658" s="34">
        <v>155</v>
      </c>
      <c r="S23658" s="34">
        <v>120</v>
      </c>
      <c r="T23658" s="34">
        <v>117</v>
      </c>
      <c r="U23658" s="34">
        <v>94</v>
      </c>
      <c r="V23658" s="34">
        <v>128</v>
      </c>
      <c r="W23658" s="34">
        <v>147</v>
      </c>
      <c r="X23658" s="34">
        <v>150</v>
      </c>
      <c r="Y23658" s="34">
        <v>148</v>
      </c>
      <c r="Z23658" s="34">
        <v>161</v>
      </c>
      <c r="AA23658" s="34">
        <v>138</v>
      </c>
      <c r="AB23658" s="34">
        <v>153</v>
      </c>
      <c r="AC23658" s="34">
        <v>199</v>
      </c>
    </row>
    <row r="23659" spans="1:29" x14ac:dyDescent="0.2">
      <c r="A23659" s="34" t="s">
        <v>84152</v>
      </c>
      <c r="B23659" s="34">
        <v>115</v>
      </c>
      <c r="C23659" s="34">
        <v>133</v>
      </c>
      <c r="D23659" s="34">
        <v>184</v>
      </c>
      <c r="E23659" s="34">
        <v>111</v>
      </c>
      <c r="F23659" s="34">
        <v>133</v>
      </c>
      <c r="G23659" s="34">
        <v>135</v>
      </c>
      <c r="H23659" s="34">
        <v>113</v>
      </c>
      <c r="I23659" s="34">
        <v>87</v>
      </c>
      <c r="J23659" s="34">
        <v>99</v>
      </c>
      <c r="K23659" s="34">
        <v>128</v>
      </c>
      <c r="L23659" s="34">
        <v>79</v>
      </c>
      <c r="M23659" s="34">
        <v>98</v>
      </c>
      <c r="N23659" s="34">
        <v>129</v>
      </c>
      <c r="O23659" s="34">
        <v>107</v>
      </c>
      <c r="P23659" s="34">
        <v>111</v>
      </c>
      <c r="Q23659" s="34">
        <v>156</v>
      </c>
      <c r="R23659" s="34">
        <v>149</v>
      </c>
      <c r="S23659" s="34">
        <v>179</v>
      </c>
      <c r="T23659" s="34">
        <v>94</v>
      </c>
      <c r="U23659" s="34">
        <v>111</v>
      </c>
      <c r="V23659" s="34">
        <v>183</v>
      </c>
      <c r="W23659" s="34">
        <v>126</v>
      </c>
      <c r="X23659" s="34">
        <v>192</v>
      </c>
      <c r="Y23659" s="34">
        <v>106</v>
      </c>
      <c r="Z23659" s="34">
        <v>177</v>
      </c>
      <c r="AA23659" s="34">
        <v>146</v>
      </c>
      <c r="AB23659" s="34">
        <v>124</v>
      </c>
      <c r="AC23659" s="34">
        <v>177</v>
      </c>
    </row>
    <row r="23660" spans="1:29" x14ac:dyDescent="0.2">
      <c r="A23660" s="34" t="s">
        <v>84153</v>
      </c>
      <c r="B23660" s="34">
        <v>97</v>
      </c>
      <c r="C23660" s="34">
        <v>110</v>
      </c>
      <c r="D23660" s="34">
        <v>163</v>
      </c>
      <c r="E23660" s="34">
        <v>126</v>
      </c>
      <c r="F23660" s="34">
        <v>137</v>
      </c>
      <c r="G23660" s="34">
        <v>124</v>
      </c>
      <c r="H23660" s="34">
        <v>142</v>
      </c>
      <c r="I23660" s="34">
        <v>133</v>
      </c>
      <c r="J23660" s="34">
        <v>111</v>
      </c>
      <c r="K23660" s="34">
        <v>144</v>
      </c>
      <c r="L23660" s="34">
        <v>98</v>
      </c>
      <c r="M23660" s="34">
        <v>96</v>
      </c>
      <c r="N23660" s="34">
        <v>78</v>
      </c>
      <c r="O23660" s="34">
        <v>94</v>
      </c>
      <c r="P23660" s="34">
        <v>89</v>
      </c>
      <c r="Q23660" s="34">
        <v>172</v>
      </c>
      <c r="R23660" s="34">
        <v>152</v>
      </c>
      <c r="S23660" s="34">
        <v>178</v>
      </c>
      <c r="T23660" s="34">
        <v>132</v>
      </c>
      <c r="U23660" s="34">
        <v>105</v>
      </c>
      <c r="V23660" s="34">
        <v>140</v>
      </c>
      <c r="W23660" s="34">
        <v>164</v>
      </c>
      <c r="X23660" s="34">
        <v>150</v>
      </c>
      <c r="Y23660" s="34">
        <v>164</v>
      </c>
      <c r="Z23660" s="34">
        <v>165</v>
      </c>
      <c r="AA23660" s="34">
        <v>174</v>
      </c>
      <c r="AB23660" s="34">
        <v>146</v>
      </c>
      <c r="AC23660" s="34">
        <v>191</v>
      </c>
    </row>
    <row r="23661" spans="1:29" x14ac:dyDescent="0.2">
      <c r="A23661" s="34" t="s">
        <v>84154</v>
      </c>
      <c r="B23661" s="34">
        <v>42</v>
      </c>
      <c r="C23661" s="34">
        <v>65</v>
      </c>
      <c r="D23661" s="34">
        <v>54</v>
      </c>
      <c r="E23661" s="34">
        <v>40</v>
      </c>
      <c r="F23661" s="34">
        <v>56</v>
      </c>
      <c r="G23661" s="34">
        <v>33</v>
      </c>
      <c r="H23661" s="34">
        <v>59</v>
      </c>
      <c r="I23661" s="34">
        <v>47</v>
      </c>
      <c r="J23661" s="34">
        <v>33</v>
      </c>
      <c r="K23661" s="34">
        <v>56</v>
      </c>
      <c r="L23661" s="34">
        <v>43</v>
      </c>
      <c r="M23661" s="34">
        <v>59</v>
      </c>
      <c r="N23661" s="34">
        <v>46</v>
      </c>
      <c r="O23661" s="34">
        <v>54</v>
      </c>
      <c r="P23661" s="34">
        <v>66</v>
      </c>
      <c r="Q23661" s="34">
        <v>75</v>
      </c>
      <c r="R23661" s="34">
        <v>108</v>
      </c>
      <c r="S23661" s="34">
        <v>66</v>
      </c>
      <c r="T23661" s="34">
        <v>46</v>
      </c>
      <c r="U23661" s="34">
        <v>52</v>
      </c>
      <c r="V23661" s="34">
        <v>51</v>
      </c>
      <c r="W23661" s="34">
        <v>60</v>
      </c>
      <c r="X23661" s="34">
        <v>73</v>
      </c>
      <c r="Y23661" s="34">
        <v>62</v>
      </c>
      <c r="Z23661" s="34">
        <v>59</v>
      </c>
      <c r="AA23661" s="34">
        <v>49</v>
      </c>
      <c r="AB23661" s="34">
        <v>49</v>
      </c>
      <c r="AC23661" s="34">
        <v>56</v>
      </c>
    </row>
    <row r="23662" spans="1:29" x14ac:dyDescent="0.2">
      <c r="A23662" s="34" t="s">
        <v>84155</v>
      </c>
      <c r="B23662" s="34">
        <v>109</v>
      </c>
      <c r="C23662" s="34">
        <v>130</v>
      </c>
      <c r="D23662" s="34">
        <v>102</v>
      </c>
      <c r="E23662" s="34">
        <v>128</v>
      </c>
      <c r="F23662" s="34">
        <v>119</v>
      </c>
      <c r="G23662" s="34">
        <v>153</v>
      </c>
      <c r="H23662" s="34">
        <v>95</v>
      </c>
      <c r="I23662" s="34">
        <v>137</v>
      </c>
      <c r="J23662" s="34">
        <v>126</v>
      </c>
      <c r="K23662" s="34">
        <v>148</v>
      </c>
      <c r="L23662" s="34">
        <v>68</v>
      </c>
      <c r="M23662" s="34">
        <v>124</v>
      </c>
      <c r="N23662" s="34">
        <v>83</v>
      </c>
      <c r="O23662" s="34">
        <v>129</v>
      </c>
      <c r="P23662" s="34">
        <v>61</v>
      </c>
      <c r="Q23662" s="34">
        <v>174</v>
      </c>
      <c r="R23662" s="34">
        <v>149</v>
      </c>
      <c r="S23662" s="34">
        <v>191</v>
      </c>
      <c r="T23662" s="34">
        <v>102</v>
      </c>
      <c r="U23662" s="34">
        <v>122</v>
      </c>
      <c r="V23662" s="34">
        <v>138</v>
      </c>
      <c r="W23662" s="34">
        <v>145</v>
      </c>
      <c r="X23662" s="34">
        <v>132</v>
      </c>
      <c r="Y23662" s="34">
        <v>149</v>
      </c>
      <c r="Z23662" s="34">
        <v>139</v>
      </c>
      <c r="AA23662" s="34">
        <v>152</v>
      </c>
      <c r="AB23662" s="34">
        <v>106</v>
      </c>
      <c r="AC23662" s="34">
        <v>218</v>
      </c>
    </row>
    <row r="23663" spans="1:29" x14ac:dyDescent="0.2">
      <c r="A23663" s="34" t="s">
        <v>84156</v>
      </c>
      <c r="B23663" s="34">
        <v>221</v>
      </c>
      <c r="C23663" s="34">
        <v>148</v>
      </c>
      <c r="D23663" s="34">
        <v>172</v>
      </c>
      <c r="E23663" s="34">
        <v>154</v>
      </c>
      <c r="F23663" s="34">
        <v>195</v>
      </c>
      <c r="G23663" s="34">
        <v>222</v>
      </c>
      <c r="H23663" s="34">
        <v>245</v>
      </c>
      <c r="I23663" s="34">
        <v>134</v>
      </c>
      <c r="J23663" s="34">
        <v>244</v>
      </c>
      <c r="K23663" s="34">
        <v>182</v>
      </c>
      <c r="L23663" s="34">
        <v>143</v>
      </c>
      <c r="M23663" s="34">
        <v>169</v>
      </c>
      <c r="N23663" s="34">
        <v>148</v>
      </c>
      <c r="O23663" s="34">
        <v>126</v>
      </c>
      <c r="P23663" s="34">
        <v>175</v>
      </c>
      <c r="Q23663" s="34">
        <v>228</v>
      </c>
      <c r="R23663" s="34">
        <v>233</v>
      </c>
      <c r="S23663" s="34">
        <v>175</v>
      </c>
      <c r="T23663" s="34">
        <v>260</v>
      </c>
      <c r="U23663" s="34">
        <v>168</v>
      </c>
      <c r="V23663" s="34">
        <v>162</v>
      </c>
      <c r="W23663" s="34">
        <v>221</v>
      </c>
      <c r="X23663" s="34">
        <v>246</v>
      </c>
      <c r="Y23663" s="34">
        <v>202</v>
      </c>
      <c r="Z23663" s="34">
        <v>171</v>
      </c>
      <c r="AA23663" s="34">
        <v>167</v>
      </c>
      <c r="AB23663" s="34">
        <v>185</v>
      </c>
      <c r="AC23663" s="34">
        <v>294</v>
      </c>
    </row>
    <row r="23664" spans="1:29" x14ac:dyDescent="0.2">
      <c r="A23664" s="34" t="s">
        <v>84157</v>
      </c>
      <c r="B23664" s="34">
        <v>75</v>
      </c>
      <c r="C23664" s="34">
        <v>69</v>
      </c>
      <c r="D23664" s="34">
        <v>107</v>
      </c>
      <c r="E23664" s="34">
        <v>72</v>
      </c>
      <c r="F23664" s="34">
        <v>107</v>
      </c>
      <c r="G23664" s="34">
        <v>87</v>
      </c>
      <c r="H23664" s="34">
        <v>64</v>
      </c>
      <c r="I23664" s="34">
        <v>72</v>
      </c>
      <c r="J23664" s="34">
        <v>81</v>
      </c>
      <c r="K23664" s="34">
        <v>67</v>
      </c>
      <c r="L23664" s="34">
        <v>48</v>
      </c>
      <c r="M23664" s="34">
        <v>61</v>
      </c>
      <c r="N23664" s="34">
        <v>89</v>
      </c>
      <c r="O23664" s="34">
        <v>87</v>
      </c>
      <c r="P23664" s="34">
        <v>72</v>
      </c>
      <c r="Q23664" s="34">
        <v>83</v>
      </c>
      <c r="R23664" s="34">
        <v>99</v>
      </c>
      <c r="S23664" s="34">
        <v>81</v>
      </c>
      <c r="T23664" s="34">
        <v>80</v>
      </c>
      <c r="U23664" s="34">
        <v>75</v>
      </c>
      <c r="V23664" s="34">
        <v>94</v>
      </c>
      <c r="W23664" s="34">
        <v>82</v>
      </c>
      <c r="X23664" s="34">
        <v>96</v>
      </c>
      <c r="Y23664" s="34">
        <v>63</v>
      </c>
      <c r="Z23664" s="34">
        <v>117</v>
      </c>
      <c r="AA23664" s="34">
        <v>90</v>
      </c>
      <c r="AB23664" s="34">
        <v>84</v>
      </c>
      <c r="AC23664" s="34">
        <v>137</v>
      </c>
    </row>
    <row r="23665" spans="1:29" x14ac:dyDescent="0.2">
      <c r="A23665" s="34" t="s">
        <v>84158</v>
      </c>
      <c r="B23665" s="34">
        <v>87</v>
      </c>
      <c r="C23665" s="34">
        <v>78</v>
      </c>
      <c r="D23665" s="34">
        <v>65</v>
      </c>
      <c r="E23665" s="34">
        <v>94</v>
      </c>
      <c r="F23665" s="34">
        <v>76</v>
      </c>
      <c r="G23665" s="34">
        <v>94</v>
      </c>
      <c r="H23665" s="34">
        <v>108</v>
      </c>
      <c r="I23665" s="34">
        <v>81</v>
      </c>
      <c r="J23665" s="34">
        <v>83</v>
      </c>
      <c r="K23665" s="34">
        <v>107</v>
      </c>
      <c r="L23665" s="34">
        <v>54</v>
      </c>
      <c r="M23665" s="34">
        <v>73</v>
      </c>
      <c r="N23665" s="34">
        <v>84</v>
      </c>
      <c r="O23665" s="34">
        <v>77</v>
      </c>
      <c r="P23665" s="34">
        <v>71</v>
      </c>
      <c r="Q23665" s="34">
        <v>110</v>
      </c>
      <c r="R23665" s="34">
        <v>92</v>
      </c>
      <c r="S23665" s="34">
        <v>103</v>
      </c>
      <c r="T23665" s="34">
        <v>92</v>
      </c>
      <c r="U23665" s="34">
        <v>80</v>
      </c>
      <c r="V23665" s="34">
        <v>89</v>
      </c>
      <c r="W23665" s="34">
        <v>123</v>
      </c>
      <c r="X23665" s="34">
        <v>111</v>
      </c>
      <c r="Y23665" s="34">
        <v>66</v>
      </c>
      <c r="Z23665" s="34">
        <v>94</v>
      </c>
      <c r="AA23665" s="34">
        <v>94</v>
      </c>
      <c r="AB23665" s="34">
        <v>110</v>
      </c>
      <c r="AC23665" s="34">
        <v>113</v>
      </c>
    </row>
    <row r="23666" spans="1:29" x14ac:dyDescent="0.2">
      <c r="A23666" s="34" t="s">
        <v>84159</v>
      </c>
      <c r="B23666" s="34">
        <v>307</v>
      </c>
      <c r="C23666" s="34">
        <v>287</v>
      </c>
      <c r="D23666" s="34">
        <v>398</v>
      </c>
      <c r="E23666" s="34">
        <v>290</v>
      </c>
      <c r="F23666" s="34">
        <v>346</v>
      </c>
      <c r="G23666" s="34">
        <v>296</v>
      </c>
      <c r="H23666" s="34">
        <v>357</v>
      </c>
      <c r="I23666" s="34">
        <v>257</v>
      </c>
      <c r="J23666" s="34">
        <v>353</v>
      </c>
      <c r="K23666" s="34">
        <v>292</v>
      </c>
      <c r="L23666" s="34">
        <v>318</v>
      </c>
      <c r="M23666" s="34">
        <v>271</v>
      </c>
      <c r="N23666" s="34">
        <v>299</v>
      </c>
      <c r="O23666" s="34">
        <v>357</v>
      </c>
      <c r="P23666" s="34">
        <v>326</v>
      </c>
      <c r="Q23666" s="34">
        <v>505</v>
      </c>
      <c r="R23666" s="34">
        <v>479</v>
      </c>
      <c r="S23666" s="34">
        <v>341</v>
      </c>
      <c r="T23666" s="34">
        <v>437</v>
      </c>
      <c r="U23666" s="34">
        <v>365</v>
      </c>
      <c r="V23666" s="34">
        <v>475</v>
      </c>
      <c r="W23666" s="34">
        <v>501</v>
      </c>
      <c r="X23666" s="34">
        <v>475</v>
      </c>
      <c r="Y23666" s="34">
        <v>447</v>
      </c>
      <c r="Z23666" s="34">
        <v>377</v>
      </c>
      <c r="AA23666" s="34">
        <v>424</v>
      </c>
      <c r="AB23666" s="34">
        <v>472</v>
      </c>
      <c r="AC23666" s="34">
        <v>566</v>
      </c>
    </row>
    <row r="23667" spans="1:29" x14ac:dyDescent="0.2">
      <c r="A23667" s="34" t="s">
        <v>84160</v>
      </c>
      <c r="B23667" s="34">
        <v>56</v>
      </c>
      <c r="C23667" s="34">
        <v>81</v>
      </c>
      <c r="D23667" s="34">
        <v>79</v>
      </c>
      <c r="E23667" s="34">
        <v>94</v>
      </c>
      <c r="F23667" s="34">
        <v>80</v>
      </c>
      <c r="G23667" s="34">
        <v>81</v>
      </c>
      <c r="H23667" s="34">
        <v>82</v>
      </c>
      <c r="I23667" s="34">
        <v>62</v>
      </c>
      <c r="J23667" s="34">
        <v>81</v>
      </c>
      <c r="K23667" s="34">
        <v>74</v>
      </c>
      <c r="L23667" s="34">
        <v>51</v>
      </c>
      <c r="M23667" s="34">
        <v>64</v>
      </c>
      <c r="N23667" s="34">
        <v>58</v>
      </c>
      <c r="O23667" s="34">
        <v>71</v>
      </c>
      <c r="P23667" s="34">
        <v>63</v>
      </c>
      <c r="Q23667" s="34">
        <v>80</v>
      </c>
      <c r="R23667" s="34">
        <v>86</v>
      </c>
      <c r="S23667" s="34">
        <v>85</v>
      </c>
      <c r="T23667" s="34">
        <v>80</v>
      </c>
      <c r="U23667" s="34">
        <v>88</v>
      </c>
      <c r="V23667" s="34">
        <v>111</v>
      </c>
      <c r="W23667" s="34">
        <v>104</v>
      </c>
      <c r="X23667" s="34">
        <v>79</v>
      </c>
      <c r="Y23667" s="34">
        <v>88</v>
      </c>
      <c r="Z23667" s="34">
        <v>95</v>
      </c>
      <c r="AA23667" s="34">
        <v>107</v>
      </c>
      <c r="AB23667" s="34">
        <v>76</v>
      </c>
      <c r="AC23667" s="34">
        <v>123</v>
      </c>
    </row>
    <row r="23668" spans="1:29" x14ac:dyDescent="0.2">
      <c r="A23668" s="34" t="s">
        <v>84161</v>
      </c>
      <c r="B23668" s="34">
        <v>96</v>
      </c>
      <c r="C23668" s="34">
        <v>86</v>
      </c>
      <c r="D23668" s="34">
        <v>130</v>
      </c>
      <c r="E23668" s="34">
        <v>86</v>
      </c>
      <c r="F23668" s="34">
        <v>97</v>
      </c>
      <c r="G23668" s="34">
        <v>84</v>
      </c>
      <c r="H23668" s="34">
        <v>111</v>
      </c>
      <c r="I23668" s="34">
        <v>74</v>
      </c>
      <c r="J23668" s="34">
        <v>92</v>
      </c>
      <c r="K23668" s="34">
        <v>89</v>
      </c>
      <c r="L23668" s="34">
        <v>83</v>
      </c>
      <c r="M23668" s="34">
        <v>90</v>
      </c>
      <c r="N23668" s="34">
        <v>88</v>
      </c>
      <c r="O23668" s="34">
        <v>62</v>
      </c>
      <c r="P23668" s="34">
        <v>129</v>
      </c>
      <c r="Q23668" s="34">
        <v>114</v>
      </c>
      <c r="R23668" s="34">
        <v>114</v>
      </c>
      <c r="S23668" s="34">
        <v>144</v>
      </c>
      <c r="T23668" s="34">
        <v>162</v>
      </c>
      <c r="U23668" s="34">
        <v>82</v>
      </c>
      <c r="V23668" s="34">
        <v>87</v>
      </c>
      <c r="W23668" s="34">
        <v>122</v>
      </c>
      <c r="X23668" s="34">
        <v>137</v>
      </c>
      <c r="Y23668" s="34">
        <v>87</v>
      </c>
      <c r="Z23668" s="34">
        <v>117</v>
      </c>
      <c r="AA23668" s="34">
        <v>121</v>
      </c>
      <c r="AB23668" s="34">
        <v>135</v>
      </c>
      <c r="AC23668" s="34">
        <v>125</v>
      </c>
    </row>
    <row r="23669" spans="1:29" x14ac:dyDescent="0.2">
      <c r="A23669" s="34" t="s">
        <v>84162</v>
      </c>
      <c r="B23669" s="34">
        <v>168</v>
      </c>
      <c r="C23669" s="34">
        <v>440</v>
      </c>
      <c r="D23669" s="34">
        <v>208</v>
      </c>
      <c r="E23669" s="34">
        <v>444</v>
      </c>
      <c r="F23669" s="34">
        <v>189</v>
      </c>
      <c r="G23669" s="34">
        <v>369</v>
      </c>
      <c r="H23669" s="34">
        <v>197</v>
      </c>
      <c r="I23669" s="34">
        <v>412</v>
      </c>
      <c r="J23669" s="34">
        <v>193</v>
      </c>
      <c r="K23669" s="34">
        <v>416</v>
      </c>
      <c r="L23669" s="34">
        <v>164</v>
      </c>
      <c r="M23669" s="34">
        <v>362</v>
      </c>
      <c r="N23669" s="34">
        <v>203</v>
      </c>
      <c r="O23669" s="34">
        <v>377</v>
      </c>
      <c r="P23669" s="34">
        <v>164</v>
      </c>
      <c r="Q23669" s="34">
        <v>515</v>
      </c>
      <c r="R23669" s="34">
        <v>273</v>
      </c>
      <c r="S23669" s="34">
        <v>425</v>
      </c>
      <c r="T23669" s="34">
        <v>233</v>
      </c>
      <c r="U23669" s="34">
        <v>380</v>
      </c>
      <c r="V23669" s="34">
        <v>195</v>
      </c>
      <c r="W23669" s="34">
        <v>406</v>
      </c>
      <c r="X23669" s="34">
        <v>217</v>
      </c>
      <c r="Y23669" s="34">
        <v>323</v>
      </c>
      <c r="Z23669" s="34">
        <v>221</v>
      </c>
      <c r="AA23669" s="34">
        <v>412</v>
      </c>
      <c r="AB23669" s="34">
        <v>253</v>
      </c>
      <c r="AC23669" s="34">
        <v>568</v>
      </c>
    </row>
    <row r="23670" spans="1:29" x14ac:dyDescent="0.2">
      <c r="A23670" s="34" t="s">
        <v>84163</v>
      </c>
      <c r="B23670" s="34">
        <v>352</v>
      </c>
      <c r="C23670" s="34">
        <v>226</v>
      </c>
      <c r="D23670" s="34">
        <v>338</v>
      </c>
      <c r="E23670" s="34">
        <v>203</v>
      </c>
      <c r="F23670" s="34">
        <v>384</v>
      </c>
      <c r="G23670" s="34">
        <v>228</v>
      </c>
      <c r="H23670" s="34">
        <v>440</v>
      </c>
      <c r="I23670" s="34">
        <v>265</v>
      </c>
      <c r="J23670" s="34">
        <v>309</v>
      </c>
      <c r="K23670" s="34">
        <v>286</v>
      </c>
      <c r="L23670" s="34">
        <v>334</v>
      </c>
      <c r="M23670" s="34">
        <v>226</v>
      </c>
      <c r="N23670" s="34">
        <v>295</v>
      </c>
      <c r="O23670" s="34">
        <v>233</v>
      </c>
      <c r="P23670" s="34">
        <v>369</v>
      </c>
      <c r="Q23670" s="34">
        <v>352</v>
      </c>
      <c r="R23670" s="34">
        <v>455</v>
      </c>
      <c r="S23670" s="34">
        <v>335</v>
      </c>
      <c r="T23670" s="34">
        <v>452</v>
      </c>
      <c r="U23670" s="34">
        <v>244</v>
      </c>
      <c r="V23670" s="34">
        <v>325</v>
      </c>
      <c r="W23670" s="34">
        <v>360</v>
      </c>
      <c r="X23670" s="34">
        <v>408</v>
      </c>
      <c r="Y23670" s="34">
        <v>290</v>
      </c>
      <c r="Z23670" s="34">
        <v>457</v>
      </c>
      <c r="AA23670" s="34">
        <v>381</v>
      </c>
      <c r="AB23670" s="34">
        <v>460</v>
      </c>
      <c r="AC23670" s="34">
        <v>469</v>
      </c>
    </row>
    <row r="23671" spans="1:29" x14ac:dyDescent="0.2">
      <c r="A23671" s="34" t="s">
        <v>84164</v>
      </c>
      <c r="B23671" s="34">
        <v>120</v>
      </c>
      <c r="C23671" s="34">
        <v>127</v>
      </c>
      <c r="D23671" s="34">
        <v>137</v>
      </c>
      <c r="E23671" s="34">
        <v>202</v>
      </c>
      <c r="F23671" s="34">
        <v>120</v>
      </c>
      <c r="G23671" s="34">
        <v>152</v>
      </c>
      <c r="H23671" s="34">
        <v>186</v>
      </c>
      <c r="I23671" s="34">
        <v>147</v>
      </c>
      <c r="J23671" s="34">
        <v>110</v>
      </c>
      <c r="K23671" s="34">
        <v>150</v>
      </c>
      <c r="L23671" s="34">
        <v>119</v>
      </c>
      <c r="M23671" s="34">
        <v>132</v>
      </c>
      <c r="N23671" s="34">
        <v>92</v>
      </c>
      <c r="O23671" s="34">
        <v>142</v>
      </c>
      <c r="P23671" s="34">
        <v>123</v>
      </c>
      <c r="Q23671" s="34">
        <v>169</v>
      </c>
      <c r="R23671" s="34">
        <v>183</v>
      </c>
      <c r="S23671" s="34">
        <v>159</v>
      </c>
      <c r="T23671" s="34">
        <v>154</v>
      </c>
      <c r="U23671" s="34">
        <v>156</v>
      </c>
      <c r="V23671" s="34">
        <v>149</v>
      </c>
      <c r="W23671" s="34">
        <v>225</v>
      </c>
      <c r="X23671" s="34">
        <v>155</v>
      </c>
      <c r="Y23671" s="34">
        <v>190</v>
      </c>
      <c r="Z23671" s="34">
        <v>143</v>
      </c>
      <c r="AA23671" s="34">
        <v>197</v>
      </c>
      <c r="AB23671" s="34">
        <v>146</v>
      </c>
      <c r="AC23671" s="34">
        <v>264</v>
      </c>
    </row>
    <row r="23672" spans="1:29" x14ac:dyDescent="0.2">
      <c r="A23672" s="34" t="s">
        <v>84165</v>
      </c>
      <c r="B23672" s="34">
        <v>147</v>
      </c>
      <c r="C23672" s="34">
        <v>95</v>
      </c>
      <c r="D23672" s="34">
        <v>143</v>
      </c>
      <c r="E23672" s="34">
        <v>127</v>
      </c>
      <c r="F23672" s="34">
        <v>99</v>
      </c>
      <c r="G23672" s="34">
        <v>117</v>
      </c>
      <c r="H23672" s="34">
        <v>120</v>
      </c>
      <c r="I23672" s="34">
        <v>90</v>
      </c>
      <c r="J23672" s="34">
        <v>131</v>
      </c>
      <c r="K23672" s="34">
        <v>90</v>
      </c>
      <c r="L23672" s="34">
        <v>87</v>
      </c>
      <c r="M23672" s="34">
        <v>95</v>
      </c>
      <c r="N23672" s="34">
        <v>111</v>
      </c>
      <c r="O23672" s="34">
        <v>65</v>
      </c>
      <c r="P23672" s="34">
        <v>127</v>
      </c>
      <c r="Q23672" s="34">
        <v>123</v>
      </c>
      <c r="R23672" s="34">
        <v>167</v>
      </c>
      <c r="S23672" s="34">
        <v>130</v>
      </c>
      <c r="T23672" s="34">
        <v>161</v>
      </c>
      <c r="U23672" s="34">
        <v>75</v>
      </c>
      <c r="V23672" s="34">
        <v>128</v>
      </c>
      <c r="W23672" s="34">
        <v>141</v>
      </c>
      <c r="X23672" s="34">
        <v>143</v>
      </c>
      <c r="Y23672" s="34">
        <v>139</v>
      </c>
      <c r="Z23672" s="34">
        <v>146</v>
      </c>
      <c r="AA23672" s="34">
        <v>156</v>
      </c>
      <c r="AB23672" s="34">
        <v>139</v>
      </c>
      <c r="AC23672" s="34">
        <v>193</v>
      </c>
    </row>
    <row r="23673" spans="1:29" x14ac:dyDescent="0.2">
      <c r="A23673" s="34" t="s">
        <v>84166</v>
      </c>
      <c r="B23673" s="34">
        <v>97</v>
      </c>
      <c r="C23673" s="34">
        <v>71</v>
      </c>
      <c r="D23673" s="34">
        <v>103</v>
      </c>
      <c r="E23673" s="34">
        <v>94</v>
      </c>
      <c r="F23673" s="34">
        <v>88</v>
      </c>
      <c r="G23673" s="34">
        <v>99</v>
      </c>
      <c r="H23673" s="34">
        <v>74</v>
      </c>
      <c r="I23673" s="34">
        <v>72</v>
      </c>
      <c r="J23673" s="34">
        <v>71</v>
      </c>
      <c r="K23673" s="34">
        <v>83</v>
      </c>
      <c r="L23673" s="34">
        <v>59</v>
      </c>
      <c r="M23673" s="34">
        <v>82</v>
      </c>
      <c r="N23673" s="34">
        <v>79</v>
      </c>
      <c r="O23673" s="34">
        <v>65</v>
      </c>
      <c r="P23673" s="34">
        <v>71</v>
      </c>
      <c r="Q23673" s="34">
        <v>102</v>
      </c>
      <c r="R23673" s="34">
        <v>103</v>
      </c>
      <c r="S23673" s="34">
        <v>119</v>
      </c>
      <c r="T23673" s="34">
        <v>79</v>
      </c>
      <c r="U23673" s="34">
        <v>70</v>
      </c>
      <c r="V23673" s="34">
        <v>94</v>
      </c>
      <c r="W23673" s="34">
        <v>145</v>
      </c>
      <c r="X23673" s="34">
        <v>79</v>
      </c>
      <c r="Y23673" s="34">
        <v>112</v>
      </c>
      <c r="Z23673" s="34">
        <v>58</v>
      </c>
      <c r="AA23673" s="34">
        <v>129</v>
      </c>
      <c r="AB23673" s="34">
        <v>93</v>
      </c>
      <c r="AC23673" s="34">
        <v>148</v>
      </c>
    </row>
    <row r="23674" spans="1:29" x14ac:dyDescent="0.2">
      <c r="A23674" s="34" t="s">
        <v>84167</v>
      </c>
      <c r="B23674" s="34">
        <v>43</v>
      </c>
      <c r="C23674" s="34">
        <v>45</v>
      </c>
      <c r="D23674" s="34">
        <v>31</v>
      </c>
      <c r="E23674" s="34">
        <v>42</v>
      </c>
      <c r="F23674" s="34">
        <v>38</v>
      </c>
      <c r="G23674" s="34">
        <v>23</v>
      </c>
      <c r="H23674" s="34">
        <v>26</v>
      </c>
      <c r="I23674" s="34">
        <v>27</v>
      </c>
      <c r="J23674" s="34">
        <v>34</v>
      </c>
      <c r="K23674" s="34">
        <v>38</v>
      </c>
      <c r="L23674" s="34">
        <v>11</v>
      </c>
      <c r="M23674" s="34">
        <v>35</v>
      </c>
      <c r="N23674" s="34">
        <v>29</v>
      </c>
      <c r="O23674" s="34">
        <v>26</v>
      </c>
      <c r="P23674" s="34">
        <v>26</v>
      </c>
      <c r="Q23674" s="34">
        <v>34</v>
      </c>
      <c r="R23674" s="34">
        <v>33</v>
      </c>
      <c r="S23674" s="34">
        <v>50</v>
      </c>
      <c r="T23674" s="34">
        <v>24</v>
      </c>
      <c r="U23674" s="34">
        <v>24</v>
      </c>
      <c r="V23674" s="34">
        <v>37</v>
      </c>
      <c r="W23674" s="34">
        <v>30</v>
      </c>
      <c r="X23674" s="34">
        <v>46</v>
      </c>
      <c r="Y23674" s="34">
        <v>30</v>
      </c>
      <c r="Z23674" s="34">
        <v>57</v>
      </c>
      <c r="AA23674" s="34">
        <v>33</v>
      </c>
      <c r="AB23674" s="34">
        <v>24</v>
      </c>
      <c r="AC23674" s="34">
        <v>66</v>
      </c>
    </row>
    <row r="23675" spans="1:29" x14ac:dyDescent="0.2">
      <c r="A23675" s="34" t="s">
        <v>84168</v>
      </c>
      <c r="B23675" s="34">
        <v>83</v>
      </c>
      <c r="C23675" s="34">
        <v>102</v>
      </c>
      <c r="D23675" s="34">
        <v>123</v>
      </c>
      <c r="E23675" s="34">
        <v>130</v>
      </c>
      <c r="F23675" s="34">
        <v>104</v>
      </c>
      <c r="G23675" s="34">
        <v>116</v>
      </c>
      <c r="H23675" s="34">
        <v>102</v>
      </c>
      <c r="I23675" s="34">
        <v>85</v>
      </c>
      <c r="J23675" s="34">
        <v>81</v>
      </c>
      <c r="K23675" s="34">
        <v>185</v>
      </c>
      <c r="L23675" s="34">
        <v>74</v>
      </c>
      <c r="M23675" s="34">
        <v>75</v>
      </c>
      <c r="N23675" s="34">
        <v>94</v>
      </c>
      <c r="O23675" s="34">
        <v>104</v>
      </c>
      <c r="P23675" s="34">
        <v>118</v>
      </c>
      <c r="Q23675" s="34">
        <v>155</v>
      </c>
      <c r="R23675" s="34">
        <v>123</v>
      </c>
      <c r="S23675" s="34">
        <v>106</v>
      </c>
      <c r="T23675" s="34">
        <v>101</v>
      </c>
      <c r="U23675" s="34">
        <v>114</v>
      </c>
      <c r="V23675" s="34">
        <v>152</v>
      </c>
      <c r="W23675" s="34">
        <v>164</v>
      </c>
      <c r="X23675" s="34">
        <v>128</v>
      </c>
      <c r="Y23675" s="34">
        <v>110</v>
      </c>
      <c r="Z23675" s="34">
        <v>126</v>
      </c>
      <c r="AA23675" s="34">
        <v>144</v>
      </c>
      <c r="AB23675" s="34">
        <v>145</v>
      </c>
      <c r="AC23675" s="34">
        <v>182</v>
      </c>
    </row>
    <row r="23676" spans="1:29" x14ac:dyDescent="0.2">
      <c r="A23676" s="34" t="s">
        <v>84169</v>
      </c>
      <c r="B23676" s="34">
        <v>84</v>
      </c>
      <c r="C23676" s="34">
        <v>46</v>
      </c>
      <c r="D23676" s="34">
        <v>89</v>
      </c>
      <c r="E23676" s="34">
        <v>94</v>
      </c>
      <c r="F23676" s="34">
        <v>96</v>
      </c>
      <c r="G23676" s="34">
        <v>103</v>
      </c>
      <c r="H23676" s="34">
        <v>71</v>
      </c>
      <c r="I23676" s="34">
        <v>70</v>
      </c>
      <c r="J23676" s="34">
        <v>75</v>
      </c>
      <c r="K23676" s="34">
        <v>76</v>
      </c>
      <c r="L23676" s="34">
        <v>47</v>
      </c>
      <c r="M23676" s="34">
        <v>82</v>
      </c>
      <c r="N23676" s="34">
        <v>64</v>
      </c>
      <c r="O23676" s="34">
        <v>69</v>
      </c>
      <c r="P23676" s="34">
        <v>66</v>
      </c>
      <c r="Q23676" s="34">
        <v>96</v>
      </c>
      <c r="R23676" s="34">
        <v>77</v>
      </c>
      <c r="S23676" s="34">
        <v>115</v>
      </c>
      <c r="T23676" s="34">
        <v>60</v>
      </c>
      <c r="U23676" s="34">
        <v>82</v>
      </c>
      <c r="V23676" s="34">
        <v>78</v>
      </c>
      <c r="W23676" s="34">
        <v>103</v>
      </c>
      <c r="X23676" s="34">
        <v>102</v>
      </c>
      <c r="Y23676" s="34">
        <v>88</v>
      </c>
      <c r="Z23676" s="34">
        <v>83</v>
      </c>
      <c r="AA23676" s="34">
        <v>103</v>
      </c>
      <c r="AB23676" s="34">
        <v>109</v>
      </c>
      <c r="AC23676" s="34">
        <v>138</v>
      </c>
    </row>
    <row r="23677" spans="1:29" x14ac:dyDescent="0.2">
      <c r="A23677" s="34" t="s">
        <v>84170</v>
      </c>
      <c r="B23677" s="34">
        <v>53</v>
      </c>
      <c r="C23677" s="34">
        <v>85</v>
      </c>
      <c r="D23677" s="34">
        <v>114</v>
      </c>
      <c r="E23677" s="34">
        <v>98</v>
      </c>
      <c r="F23677" s="34">
        <v>89</v>
      </c>
      <c r="G23677" s="34">
        <v>61</v>
      </c>
      <c r="H23677" s="34">
        <v>75</v>
      </c>
      <c r="I23677" s="34">
        <v>74</v>
      </c>
      <c r="J23677" s="34">
        <v>81</v>
      </c>
      <c r="K23677" s="34">
        <v>90</v>
      </c>
      <c r="L23677" s="34">
        <v>57</v>
      </c>
      <c r="M23677" s="34">
        <v>73</v>
      </c>
      <c r="N23677" s="34">
        <v>66</v>
      </c>
      <c r="O23677" s="34">
        <v>70</v>
      </c>
      <c r="P23677" s="34">
        <v>83</v>
      </c>
      <c r="Q23677" s="34">
        <v>84</v>
      </c>
      <c r="R23677" s="34">
        <v>110</v>
      </c>
      <c r="S23677" s="34">
        <v>116</v>
      </c>
      <c r="T23677" s="34">
        <v>69</v>
      </c>
      <c r="U23677" s="34">
        <v>52</v>
      </c>
      <c r="V23677" s="34">
        <v>98</v>
      </c>
      <c r="W23677" s="34">
        <v>81</v>
      </c>
      <c r="X23677" s="34">
        <v>112</v>
      </c>
      <c r="Y23677" s="34">
        <v>72</v>
      </c>
      <c r="Z23677" s="34">
        <v>91</v>
      </c>
      <c r="AA23677" s="34">
        <v>92</v>
      </c>
      <c r="AB23677" s="34">
        <v>82</v>
      </c>
      <c r="AC23677" s="34">
        <v>149</v>
      </c>
    </row>
    <row r="23678" spans="1:29" x14ac:dyDescent="0.2">
      <c r="A23678" s="34" t="s">
        <v>84171</v>
      </c>
      <c r="B23678" s="34">
        <v>118</v>
      </c>
      <c r="C23678" s="34">
        <v>121</v>
      </c>
      <c r="D23678" s="34">
        <v>71</v>
      </c>
      <c r="E23678" s="34">
        <v>162</v>
      </c>
      <c r="F23678" s="34">
        <v>102</v>
      </c>
      <c r="G23678" s="34">
        <v>153</v>
      </c>
      <c r="H23678" s="34">
        <v>101</v>
      </c>
      <c r="I23678" s="34">
        <v>130</v>
      </c>
      <c r="J23678" s="34">
        <v>96</v>
      </c>
      <c r="K23678" s="34">
        <v>150</v>
      </c>
      <c r="L23678" s="34">
        <v>70</v>
      </c>
      <c r="M23678" s="34">
        <v>102</v>
      </c>
      <c r="N23678" s="34">
        <v>110</v>
      </c>
      <c r="O23678" s="34">
        <v>138</v>
      </c>
      <c r="P23678" s="34">
        <v>94</v>
      </c>
      <c r="Q23678" s="34">
        <v>228</v>
      </c>
      <c r="R23678" s="34">
        <v>159</v>
      </c>
      <c r="S23678" s="34">
        <v>177</v>
      </c>
      <c r="T23678" s="34">
        <v>124</v>
      </c>
      <c r="U23678" s="34">
        <v>157</v>
      </c>
      <c r="V23678" s="34">
        <v>119</v>
      </c>
      <c r="W23678" s="34">
        <v>213</v>
      </c>
      <c r="X23678" s="34">
        <v>115</v>
      </c>
      <c r="Y23678" s="34">
        <v>161</v>
      </c>
      <c r="Z23678" s="34">
        <v>130</v>
      </c>
      <c r="AA23678" s="34">
        <v>200</v>
      </c>
      <c r="AB23678" s="34">
        <v>173</v>
      </c>
      <c r="AC23678" s="34">
        <v>282</v>
      </c>
    </row>
    <row r="23679" spans="1:29" x14ac:dyDescent="0.2">
      <c r="A23679" s="34" t="s">
        <v>84172</v>
      </c>
      <c r="B23679" s="34">
        <v>79</v>
      </c>
      <c r="C23679" s="34">
        <v>113</v>
      </c>
      <c r="D23679" s="34">
        <v>99</v>
      </c>
      <c r="E23679" s="34">
        <v>108</v>
      </c>
      <c r="F23679" s="34">
        <v>102</v>
      </c>
      <c r="G23679" s="34">
        <v>94</v>
      </c>
      <c r="H23679" s="34">
        <v>91</v>
      </c>
      <c r="I23679" s="34">
        <v>72</v>
      </c>
      <c r="J23679" s="34">
        <v>96</v>
      </c>
      <c r="K23679" s="34">
        <v>101</v>
      </c>
      <c r="L23679" s="34">
        <v>56</v>
      </c>
      <c r="M23679" s="34">
        <v>91</v>
      </c>
      <c r="N23679" s="34">
        <v>111</v>
      </c>
      <c r="O23679" s="34">
        <v>75</v>
      </c>
      <c r="P23679" s="34">
        <v>80</v>
      </c>
      <c r="Q23679" s="34">
        <v>134</v>
      </c>
      <c r="R23679" s="34">
        <v>109</v>
      </c>
      <c r="S23679" s="34">
        <v>122</v>
      </c>
      <c r="T23679" s="34">
        <v>116</v>
      </c>
      <c r="U23679" s="34">
        <v>86</v>
      </c>
      <c r="V23679" s="34">
        <v>150</v>
      </c>
      <c r="W23679" s="34">
        <v>99</v>
      </c>
      <c r="X23679" s="34">
        <v>133</v>
      </c>
      <c r="Y23679" s="34">
        <v>76</v>
      </c>
      <c r="Z23679" s="34">
        <v>90</v>
      </c>
      <c r="AA23679" s="34">
        <v>103</v>
      </c>
      <c r="AB23679" s="34">
        <v>142</v>
      </c>
      <c r="AC23679" s="34">
        <v>146</v>
      </c>
    </row>
    <row r="23680" spans="1:29" x14ac:dyDescent="0.2">
      <c r="A23680" s="34" t="s">
        <v>84173</v>
      </c>
      <c r="B23680" s="34">
        <v>85</v>
      </c>
      <c r="C23680" s="34">
        <v>77</v>
      </c>
      <c r="D23680" s="34">
        <v>83</v>
      </c>
      <c r="E23680" s="34">
        <v>96</v>
      </c>
      <c r="F23680" s="34">
        <v>73</v>
      </c>
      <c r="G23680" s="34">
        <v>80</v>
      </c>
      <c r="H23680" s="34">
        <v>78</v>
      </c>
      <c r="I23680" s="34">
        <v>85</v>
      </c>
      <c r="J23680" s="34">
        <v>55</v>
      </c>
      <c r="K23680" s="34">
        <v>83</v>
      </c>
      <c r="L23680" s="34">
        <v>45</v>
      </c>
      <c r="M23680" s="34">
        <v>67</v>
      </c>
      <c r="N23680" s="34">
        <v>53</v>
      </c>
      <c r="O23680" s="34">
        <v>84</v>
      </c>
      <c r="P23680" s="34">
        <v>57</v>
      </c>
      <c r="Q23680" s="34">
        <v>139</v>
      </c>
      <c r="R23680" s="34">
        <v>75</v>
      </c>
      <c r="S23680" s="34">
        <v>99</v>
      </c>
      <c r="T23680" s="34">
        <v>57</v>
      </c>
      <c r="U23680" s="34">
        <v>58</v>
      </c>
      <c r="V23680" s="34">
        <v>81</v>
      </c>
      <c r="W23680" s="34">
        <v>108</v>
      </c>
      <c r="X23680" s="34">
        <v>58</v>
      </c>
      <c r="Y23680" s="34">
        <v>102</v>
      </c>
      <c r="Z23680" s="34">
        <v>89</v>
      </c>
      <c r="AA23680" s="34">
        <v>94</v>
      </c>
      <c r="AB23680" s="34">
        <v>52</v>
      </c>
      <c r="AC23680" s="34">
        <v>126</v>
      </c>
    </row>
    <row r="23681" spans="1:29" x14ac:dyDescent="0.2">
      <c r="A23681" s="34" t="s">
        <v>84174</v>
      </c>
      <c r="B23681" s="34">
        <v>57</v>
      </c>
      <c r="C23681" s="34">
        <v>56</v>
      </c>
      <c r="D23681" s="34">
        <v>75</v>
      </c>
      <c r="E23681" s="34">
        <v>86</v>
      </c>
      <c r="F23681" s="34">
        <v>74</v>
      </c>
      <c r="G23681" s="34">
        <v>72</v>
      </c>
      <c r="H23681" s="34">
        <v>50</v>
      </c>
      <c r="I23681" s="34">
        <v>72</v>
      </c>
      <c r="J23681" s="34">
        <v>39</v>
      </c>
      <c r="K23681" s="34">
        <v>64</v>
      </c>
      <c r="L23681" s="34">
        <v>34</v>
      </c>
      <c r="M23681" s="34">
        <v>48</v>
      </c>
      <c r="N23681" s="34">
        <v>59</v>
      </c>
      <c r="O23681" s="34">
        <v>55</v>
      </c>
      <c r="P23681" s="34">
        <v>40</v>
      </c>
      <c r="Q23681" s="34">
        <v>74</v>
      </c>
      <c r="R23681" s="34">
        <v>60</v>
      </c>
      <c r="S23681" s="34">
        <v>69</v>
      </c>
      <c r="T23681" s="34">
        <v>34</v>
      </c>
      <c r="U23681" s="34">
        <v>59</v>
      </c>
      <c r="V23681" s="34">
        <v>61</v>
      </c>
      <c r="W23681" s="34">
        <v>45</v>
      </c>
      <c r="X23681" s="34">
        <v>51</v>
      </c>
      <c r="Y23681" s="34">
        <v>49</v>
      </c>
      <c r="Z23681" s="34">
        <v>66</v>
      </c>
      <c r="AA23681" s="34">
        <v>55</v>
      </c>
      <c r="AB23681" s="34">
        <v>50</v>
      </c>
      <c r="AC23681" s="34">
        <v>68</v>
      </c>
    </row>
    <row r="23682" spans="1:29" x14ac:dyDescent="0.2">
      <c r="A23682" s="34" t="s">
        <v>84175</v>
      </c>
      <c r="B23682" s="34">
        <v>106</v>
      </c>
      <c r="C23682" s="34">
        <v>139</v>
      </c>
      <c r="D23682" s="34">
        <v>140</v>
      </c>
      <c r="E23682" s="34">
        <v>119</v>
      </c>
      <c r="F23682" s="34">
        <v>151</v>
      </c>
      <c r="G23682" s="34">
        <v>90</v>
      </c>
      <c r="H23682" s="34">
        <v>115</v>
      </c>
      <c r="I23682" s="34">
        <v>127</v>
      </c>
      <c r="J23682" s="34">
        <v>127</v>
      </c>
      <c r="K23682" s="34">
        <v>137</v>
      </c>
      <c r="L23682" s="34">
        <v>99</v>
      </c>
      <c r="M23682" s="34">
        <v>122</v>
      </c>
      <c r="N23682" s="34">
        <v>115</v>
      </c>
      <c r="O23682" s="34">
        <v>133</v>
      </c>
      <c r="P23682" s="34">
        <v>130</v>
      </c>
      <c r="Q23682" s="34">
        <v>192</v>
      </c>
      <c r="R23682" s="34">
        <v>191</v>
      </c>
      <c r="S23682" s="34">
        <v>142</v>
      </c>
      <c r="T23682" s="34">
        <v>149</v>
      </c>
      <c r="U23682" s="34">
        <v>136</v>
      </c>
      <c r="V23682" s="34">
        <v>156</v>
      </c>
      <c r="W23682" s="34">
        <v>192</v>
      </c>
      <c r="X23682" s="34">
        <v>148</v>
      </c>
      <c r="Y23682" s="34">
        <v>152</v>
      </c>
      <c r="Z23682" s="34">
        <v>145</v>
      </c>
      <c r="AA23682" s="34">
        <v>154</v>
      </c>
      <c r="AB23682" s="34">
        <v>145</v>
      </c>
      <c r="AC23682" s="34">
        <v>219</v>
      </c>
    </row>
    <row r="23683" spans="1:29" x14ac:dyDescent="0.2">
      <c r="A23683" s="34" t="s">
        <v>84176</v>
      </c>
      <c r="B23683" s="34">
        <v>114</v>
      </c>
      <c r="C23683" s="34">
        <v>108</v>
      </c>
      <c r="D23683" s="34">
        <v>134</v>
      </c>
      <c r="E23683" s="34">
        <v>110</v>
      </c>
      <c r="F23683" s="34">
        <v>126</v>
      </c>
      <c r="G23683" s="34">
        <v>98</v>
      </c>
      <c r="H23683" s="34">
        <v>110</v>
      </c>
      <c r="I23683" s="34">
        <v>83</v>
      </c>
      <c r="J23683" s="34">
        <v>156</v>
      </c>
      <c r="K23683" s="34">
        <v>83</v>
      </c>
      <c r="L23683" s="34">
        <v>93</v>
      </c>
      <c r="M23683" s="34">
        <v>108</v>
      </c>
      <c r="N23683" s="34">
        <v>117</v>
      </c>
      <c r="O23683" s="34">
        <v>105</v>
      </c>
      <c r="P23683" s="34">
        <v>129</v>
      </c>
      <c r="Q23683" s="34">
        <v>104</v>
      </c>
      <c r="R23683" s="34">
        <v>156</v>
      </c>
      <c r="S23683" s="34">
        <v>129</v>
      </c>
      <c r="T23683" s="34">
        <v>141</v>
      </c>
      <c r="U23683" s="34">
        <v>105</v>
      </c>
      <c r="V23683" s="34">
        <v>116</v>
      </c>
      <c r="W23683" s="34">
        <v>105</v>
      </c>
      <c r="X23683" s="34">
        <v>163</v>
      </c>
      <c r="Y23683" s="34">
        <v>103</v>
      </c>
      <c r="Z23683" s="34">
        <v>139</v>
      </c>
      <c r="AA23683" s="34">
        <v>141</v>
      </c>
      <c r="AB23683" s="34">
        <v>151</v>
      </c>
      <c r="AC23683" s="34">
        <v>161</v>
      </c>
    </row>
    <row r="23684" spans="1:29" x14ac:dyDescent="0.2">
      <c r="A23684" s="34" t="s">
        <v>84177</v>
      </c>
      <c r="B23684" s="34">
        <v>36</v>
      </c>
      <c r="C23684" s="34">
        <v>38</v>
      </c>
      <c r="D23684" s="34">
        <v>29</v>
      </c>
      <c r="E23684" s="34">
        <v>56</v>
      </c>
      <c r="F23684" s="34">
        <v>18</v>
      </c>
      <c r="G23684" s="34">
        <v>29</v>
      </c>
      <c r="H23684" s="34">
        <v>51</v>
      </c>
      <c r="I23684" s="34">
        <v>45</v>
      </c>
      <c r="J23684" s="34">
        <v>15</v>
      </c>
      <c r="K23684" s="34">
        <v>40</v>
      </c>
      <c r="L23684" s="34">
        <v>17</v>
      </c>
      <c r="M23684" s="34">
        <v>38</v>
      </c>
      <c r="N23684" s="34">
        <v>13</v>
      </c>
      <c r="O23684" s="34">
        <v>42</v>
      </c>
      <c r="P23684" s="34">
        <v>35</v>
      </c>
      <c r="Q23684" s="34">
        <v>55</v>
      </c>
      <c r="R23684" s="34">
        <v>31</v>
      </c>
      <c r="S23684" s="34">
        <v>50</v>
      </c>
      <c r="T23684" s="34">
        <v>20</v>
      </c>
      <c r="U23684" s="34">
        <v>52</v>
      </c>
      <c r="V23684" s="34">
        <v>21</v>
      </c>
      <c r="W23684" s="34">
        <v>47</v>
      </c>
      <c r="X23684" s="34">
        <v>37</v>
      </c>
      <c r="Y23684" s="34">
        <v>43</v>
      </c>
      <c r="Z23684" s="34">
        <v>33</v>
      </c>
      <c r="AA23684" s="34">
        <v>53</v>
      </c>
      <c r="AB23684" s="34">
        <v>32</v>
      </c>
      <c r="AC23684" s="34">
        <v>97</v>
      </c>
    </row>
    <row r="23685" spans="1:29" x14ac:dyDescent="0.2">
      <c r="A23685" s="34" t="s">
        <v>84178</v>
      </c>
      <c r="B23685" s="34">
        <v>86</v>
      </c>
      <c r="C23685" s="34">
        <v>94</v>
      </c>
      <c r="D23685" s="34">
        <v>107</v>
      </c>
      <c r="E23685" s="34">
        <v>97</v>
      </c>
      <c r="F23685" s="34">
        <v>86</v>
      </c>
      <c r="G23685" s="34">
        <v>61</v>
      </c>
      <c r="H23685" s="34">
        <v>87</v>
      </c>
      <c r="I23685" s="34">
        <v>108</v>
      </c>
      <c r="J23685" s="34">
        <v>84</v>
      </c>
      <c r="K23685" s="34">
        <v>111</v>
      </c>
      <c r="L23685" s="34">
        <v>54</v>
      </c>
      <c r="M23685" s="34">
        <v>93</v>
      </c>
      <c r="N23685" s="34">
        <v>53</v>
      </c>
      <c r="O23685" s="34">
        <v>90</v>
      </c>
      <c r="P23685" s="34">
        <v>59</v>
      </c>
      <c r="Q23685" s="34">
        <v>137</v>
      </c>
      <c r="R23685" s="34">
        <v>85</v>
      </c>
      <c r="S23685" s="34">
        <v>99</v>
      </c>
      <c r="T23685" s="34">
        <v>86</v>
      </c>
      <c r="U23685" s="34">
        <v>79</v>
      </c>
      <c r="V23685" s="34">
        <v>76</v>
      </c>
      <c r="W23685" s="34">
        <v>97</v>
      </c>
      <c r="X23685" s="34">
        <v>92</v>
      </c>
      <c r="Y23685" s="34">
        <v>96</v>
      </c>
      <c r="Z23685" s="34">
        <v>95</v>
      </c>
      <c r="AA23685" s="34">
        <v>100</v>
      </c>
      <c r="AB23685" s="34">
        <v>85</v>
      </c>
      <c r="AC23685" s="34">
        <v>156</v>
      </c>
    </row>
    <row r="23686" spans="1:29" x14ac:dyDescent="0.2">
      <c r="A23686" s="34" t="s">
        <v>84179</v>
      </c>
      <c r="B23686" s="34">
        <v>76</v>
      </c>
      <c r="C23686" s="34">
        <v>107</v>
      </c>
      <c r="D23686" s="34">
        <v>120</v>
      </c>
      <c r="E23686" s="34">
        <v>125</v>
      </c>
      <c r="F23686" s="34">
        <v>108</v>
      </c>
      <c r="G23686" s="34">
        <v>111</v>
      </c>
      <c r="H23686" s="34">
        <v>100</v>
      </c>
      <c r="I23686" s="34">
        <v>105</v>
      </c>
      <c r="J23686" s="34">
        <v>86</v>
      </c>
      <c r="K23686" s="34">
        <v>149</v>
      </c>
      <c r="L23686" s="34">
        <v>88</v>
      </c>
      <c r="M23686" s="34">
        <v>75</v>
      </c>
      <c r="N23686" s="34">
        <v>94</v>
      </c>
      <c r="O23686" s="34">
        <v>79</v>
      </c>
      <c r="P23686" s="34">
        <v>104</v>
      </c>
      <c r="Q23686" s="34">
        <v>148</v>
      </c>
      <c r="R23686" s="34">
        <v>99</v>
      </c>
      <c r="S23686" s="34">
        <v>117</v>
      </c>
      <c r="T23686" s="34">
        <v>122</v>
      </c>
      <c r="U23686" s="34">
        <v>96</v>
      </c>
      <c r="V23686" s="34">
        <v>146</v>
      </c>
      <c r="W23686" s="34">
        <v>144</v>
      </c>
      <c r="X23686" s="34">
        <v>191</v>
      </c>
      <c r="Y23686" s="34">
        <v>117</v>
      </c>
      <c r="Z23686" s="34">
        <v>95</v>
      </c>
      <c r="AA23686" s="34">
        <v>150</v>
      </c>
      <c r="AB23686" s="34">
        <v>88</v>
      </c>
      <c r="AC23686" s="34">
        <v>178</v>
      </c>
    </row>
    <row r="23687" spans="1:29" x14ac:dyDescent="0.2">
      <c r="A23687" s="34" t="s">
        <v>84180</v>
      </c>
      <c r="B23687" s="34">
        <v>71</v>
      </c>
      <c r="C23687" s="34">
        <v>88</v>
      </c>
      <c r="D23687" s="34">
        <v>85</v>
      </c>
      <c r="E23687" s="34">
        <v>118</v>
      </c>
      <c r="F23687" s="34">
        <v>76</v>
      </c>
      <c r="G23687" s="34">
        <v>122</v>
      </c>
      <c r="H23687" s="34">
        <v>71</v>
      </c>
      <c r="I23687" s="34">
        <v>111</v>
      </c>
      <c r="J23687" s="34">
        <v>82</v>
      </c>
      <c r="K23687" s="34">
        <v>107</v>
      </c>
      <c r="L23687" s="34">
        <v>52</v>
      </c>
      <c r="M23687" s="34">
        <v>69</v>
      </c>
      <c r="N23687" s="34">
        <v>81</v>
      </c>
      <c r="O23687" s="34">
        <v>87</v>
      </c>
      <c r="P23687" s="34">
        <v>94</v>
      </c>
      <c r="Q23687" s="34">
        <v>103</v>
      </c>
      <c r="R23687" s="34">
        <v>102</v>
      </c>
      <c r="S23687" s="34">
        <v>115</v>
      </c>
      <c r="T23687" s="34">
        <v>87</v>
      </c>
      <c r="U23687" s="34">
        <v>94</v>
      </c>
      <c r="V23687" s="34">
        <v>120</v>
      </c>
      <c r="W23687" s="34">
        <v>151</v>
      </c>
      <c r="X23687" s="34">
        <v>90</v>
      </c>
      <c r="Y23687" s="34">
        <v>94</v>
      </c>
      <c r="Z23687" s="34">
        <v>93</v>
      </c>
      <c r="AA23687" s="34">
        <v>124</v>
      </c>
      <c r="AB23687" s="34">
        <v>112</v>
      </c>
      <c r="AC23687" s="34">
        <v>171</v>
      </c>
    </row>
    <row r="23688" spans="1:29" x14ac:dyDescent="0.2">
      <c r="A23688" s="34" t="s">
        <v>84181</v>
      </c>
      <c r="B23688" s="34">
        <v>90</v>
      </c>
      <c r="C23688" s="34">
        <v>60</v>
      </c>
      <c r="D23688" s="34">
        <v>80</v>
      </c>
      <c r="E23688" s="34">
        <v>63</v>
      </c>
      <c r="F23688" s="34">
        <v>72</v>
      </c>
      <c r="G23688" s="34">
        <v>55</v>
      </c>
      <c r="H23688" s="34">
        <v>64</v>
      </c>
      <c r="I23688" s="34">
        <v>75</v>
      </c>
      <c r="J23688" s="34">
        <v>87</v>
      </c>
      <c r="K23688" s="34">
        <v>92</v>
      </c>
      <c r="L23688" s="34">
        <v>105</v>
      </c>
      <c r="M23688" s="34">
        <v>63</v>
      </c>
      <c r="N23688" s="34">
        <v>43</v>
      </c>
      <c r="O23688" s="34">
        <v>66</v>
      </c>
      <c r="P23688" s="34">
        <v>75</v>
      </c>
      <c r="Q23688" s="34">
        <v>87</v>
      </c>
      <c r="R23688" s="34">
        <v>98</v>
      </c>
      <c r="S23688" s="34">
        <v>72</v>
      </c>
      <c r="T23688" s="34">
        <v>106</v>
      </c>
      <c r="U23688" s="34">
        <v>92</v>
      </c>
      <c r="V23688" s="34">
        <v>75</v>
      </c>
      <c r="W23688" s="34">
        <v>98</v>
      </c>
      <c r="X23688" s="34">
        <v>87</v>
      </c>
      <c r="Y23688" s="34">
        <v>135</v>
      </c>
      <c r="Z23688" s="34">
        <v>84</v>
      </c>
      <c r="AA23688" s="34">
        <v>108</v>
      </c>
      <c r="AB23688" s="34">
        <v>63</v>
      </c>
      <c r="AC23688" s="34">
        <v>96</v>
      </c>
    </row>
    <row r="23689" spans="1:29" x14ac:dyDescent="0.2">
      <c r="A23689" s="34" t="s">
        <v>84182</v>
      </c>
      <c r="B23689" s="34">
        <v>129</v>
      </c>
      <c r="C23689" s="34">
        <v>142</v>
      </c>
      <c r="D23689" s="34">
        <v>148</v>
      </c>
      <c r="E23689" s="34">
        <v>156</v>
      </c>
      <c r="F23689" s="34">
        <v>117</v>
      </c>
      <c r="G23689" s="34">
        <v>101</v>
      </c>
      <c r="H23689" s="34">
        <v>115</v>
      </c>
      <c r="I23689" s="34">
        <v>109</v>
      </c>
      <c r="J23689" s="34">
        <v>97</v>
      </c>
      <c r="K23689" s="34">
        <v>153</v>
      </c>
      <c r="L23689" s="34">
        <v>101</v>
      </c>
      <c r="M23689" s="34">
        <v>113</v>
      </c>
      <c r="N23689" s="34">
        <v>104</v>
      </c>
      <c r="O23689" s="34">
        <v>120</v>
      </c>
      <c r="P23689" s="34">
        <v>120</v>
      </c>
      <c r="Q23689" s="34">
        <v>150</v>
      </c>
      <c r="R23689" s="34">
        <v>165</v>
      </c>
      <c r="S23689" s="34">
        <v>189</v>
      </c>
      <c r="T23689" s="34">
        <v>143</v>
      </c>
      <c r="U23689" s="34">
        <v>138</v>
      </c>
      <c r="V23689" s="34">
        <v>144</v>
      </c>
      <c r="W23689" s="34">
        <v>173</v>
      </c>
      <c r="X23689" s="34">
        <v>168</v>
      </c>
      <c r="Y23689" s="34">
        <v>172</v>
      </c>
      <c r="Z23689" s="34">
        <v>114</v>
      </c>
      <c r="AA23689" s="34">
        <v>174</v>
      </c>
      <c r="AB23689" s="34">
        <v>171</v>
      </c>
      <c r="AC23689" s="34">
        <v>218</v>
      </c>
    </row>
    <row r="23690" spans="1:29" x14ac:dyDescent="0.2">
      <c r="A23690" s="34" t="s">
        <v>84183</v>
      </c>
      <c r="B23690" s="34">
        <v>58</v>
      </c>
      <c r="C23690" s="34">
        <v>38</v>
      </c>
      <c r="D23690" s="34">
        <v>40</v>
      </c>
      <c r="E23690" s="34">
        <v>52</v>
      </c>
      <c r="F23690" s="34">
        <v>35</v>
      </c>
      <c r="G23690" s="34">
        <v>53</v>
      </c>
      <c r="H23690" s="34">
        <v>39</v>
      </c>
      <c r="I23690" s="34">
        <v>34</v>
      </c>
      <c r="J23690" s="34">
        <v>38</v>
      </c>
      <c r="K23690" s="34">
        <v>59</v>
      </c>
      <c r="L23690" s="34">
        <v>25</v>
      </c>
      <c r="M23690" s="34">
        <v>35</v>
      </c>
      <c r="N23690" s="34">
        <v>45</v>
      </c>
      <c r="O23690" s="34">
        <v>27</v>
      </c>
      <c r="P23690" s="34">
        <v>32</v>
      </c>
      <c r="Q23690" s="34">
        <v>65</v>
      </c>
      <c r="R23690" s="34">
        <v>43</v>
      </c>
      <c r="S23690" s="34">
        <v>43</v>
      </c>
      <c r="T23690" s="34">
        <v>47</v>
      </c>
      <c r="U23690" s="34">
        <v>54</v>
      </c>
      <c r="V23690" s="34">
        <v>64</v>
      </c>
      <c r="W23690" s="34">
        <v>64</v>
      </c>
      <c r="X23690" s="34">
        <v>56</v>
      </c>
      <c r="Y23690" s="34">
        <v>59</v>
      </c>
      <c r="Z23690" s="34">
        <v>56</v>
      </c>
      <c r="AA23690" s="34">
        <v>63</v>
      </c>
      <c r="AB23690" s="34">
        <v>45</v>
      </c>
      <c r="AC23690" s="34">
        <v>54</v>
      </c>
    </row>
    <row r="23691" spans="1:29" x14ac:dyDescent="0.2">
      <c r="A23691" s="34" t="s">
        <v>84184</v>
      </c>
      <c r="B23691" s="34">
        <v>86</v>
      </c>
      <c r="C23691" s="34">
        <v>60</v>
      </c>
      <c r="D23691" s="34">
        <v>77</v>
      </c>
      <c r="E23691" s="34">
        <v>90</v>
      </c>
      <c r="F23691" s="34">
        <v>76</v>
      </c>
      <c r="G23691" s="34">
        <v>51</v>
      </c>
      <c r="H23691" s="34">
        <v>80</v>
      </c>
      <c r="I23691" s="34">
        <v>84</v>
      </c>
      <c r="J23691" s="34">
        <v>81</v>
      </c>
      <c r="K23691" s="34">
        <v>77</v>
      </c>
      <c r="L23691" s="34">
        <v>57</v>
      </c>
      <c r="M23691" s="34">
        <v>54</v>
      </c>
      <c r="N23691" s="34">
        <v>85</v>
      </c>
      <c r="O23691" s="34">
        <v>53</v>
      </c>
      <c r="P23691" s="34">
        <v>75</v>
      </c>
      <c r="Q23691" s="34">
        <v>78</v>
      </c>
      <c r="R23691" s="34">
        <v>110</v>
      </c>
      <c r="S23691" s="34">
        <v>81</v>
      </c>
      <c r="T23691" s="34">
        <v>77</v>
      </c>
      <c r="U23691" s="34">
        <v>85</v>
      </c>
      <c r="V23691" s="34">
        <v>112</v>
      </c>
      <c r="W23691" s="34">
        <v>82</v>
      </c>
      <c r="X23691" s="34">
        <v>105</v>
      </c>
      <c r="Y23691" s="34">
        <v>88</v>
      </c>
      <c r="Z23691" s="34">
        <v>114</v>
      </c>
      <c r="AA23691" s="34">
        <v>92</v>
      </c>
      <c r="AB23691" s="34">
        <v>79</v>
      </c>
      <c r="AC23691" s="34">
        <v>96</v>
      </c>
    </row>
    <row r="23692" spans="1:29" x14ac:dyDescent="0.2">
      <c r="A23692" s="34" t="s">
        <v>84185</v>
      </c>
      <c r="B23692" s="34">
        <v>122</v>
      </c>
      <c r="C23692" s="34">
        <v>189</v>
      </c>
      <c r="D23692" s="34">
        <v>138</v>
      </c>
      <c r="E23692" s="34">
        <v>172</v>
      </c>
      <c r="F23692" s="34">
        <v>150</v>
      </c>
      <c r="G23692" s="34">
        <v>191</v>
      </c>
      <c r="H23692" s="34">
        <v>129</v>
      </c>
      <c r="I23692" s="34">
        <v>146</v>
      </c>
      <c r="J23692" s="34">
        <v>115</v>
      </c>
      <c r="K23692" s="34">
        <v>163</v>
      </c>
      <c r="L23692" s="34">
        <v>89</v>
      </c>
      <c r="M23692" s="34">
        <v>180</v>
      </c>
      <c r="N23692" s="34">
        <v>144</v>
      </c>
      <c r="O23692" s="34">
        <v>160</v>
      </c>
      <c r="P23692" s="34">
        <v>93</v>
      </c>
      <c r="Q23692" s="34">
        <v>265</v>
      </c>
      <c r="R23692" s="34">
        <v>205</v>
      </c>
      <c r="S23692" s="34">
        <v>191</v>
      </c>
      <c r="T23692" s="34">
        <v>132</v>
      </c>
      <c r="U23692" s="34">
        <v>175</v>
      </c>
      <c r="V23692" s="34">
        <v>186</v>
      </c>
      <c r="W23692" s="34">
        <v>207</v>
      </c>
      <c r="X23692" s="34">
        <v>186</v>
      </c>
      <c r="Y23692" s="34">
        <v>182</v>
      </c>
      <c r="Z23692" s="34">
        <v>188</v>
      </c>
      <c r="AA23692" s="34">
        <v>224</v>
      </c>
      <c r="AB23692" s="34">
        <v>165</v>
      </c>
      <c r="AC23692" s="34">
        <v>321</v>
      </c>
    </row>
    <row r="23693" spans="1:29" x14ac:dyDescent="0.2">
      <c r="A23693" s="34" t="s">
        <v>84186</v>
      </c>
      <c r="B23693" s="34">
        <v>165</v>
      </c>
      <c r="C23693" s="34">
        <v>118</v>
      </c>
      <c r="D23693" s="34">
        <v>115</v>
      </c>
      <c r="E23693" s="34">
        <v>153</v>
      </c>
      <c r="F23693" s="34">
        <v>126</v>
      </c>
      <c r="G23693" s="34">
        <v>88</v>
      </c>
      <c r="H23693" s="34">
        <v>101</v>
      </c>
      <c r="I23693" s="34">
        <v>106</v>
      </c>
      <c r="J23693" s="34">
        <v>93</v>
      </c>
      <c r="K23693" s="34">
        <v>129</v>
      </c>
      <c r="L23693" s="34">
        <v>81</v>
      </c>
      <c r="M23693" s="34">
        <v>104</v>
      </c>
      <c r="N23693" s="34">
        <v>59</v>
      </c>
      <c r="O23693" s="34">
        <v>134</v>
      </c>
      <c r="P23693" s="34">
        <v>102</v>
      </c>
      <c r="Q23693" s="34">
        <v>149</v>
      </c>
      <c r="R23693" s="34">
        <v>129</v>
      </c>
      <c r="S23693" s="34">
        <v>133</v>
      </c>
      <c r="T23693" s="34">
        <v>74</v>
      </c>
      <c r="U23693" s="34">
        <v>108</v>
      </c>
      <c r="V23693" s="34">
        <v>137</v>
      </c>
      <c r="W23693" s="34">
        <v>115</v>
      </c>
      <c r="X23693" s="34">
        <v>120</v>
      </c>
      <c r="Y23693" s="34">
        <v>98</v>
      </c>
      <c r="Z23693" s="34">
        <v>105</v>
      </c>
      <c r="AA23693" s="34">
        <v>101</v>
      </c>
      <c r="AB23693" s="34">
        <v>113</v>
      </c>
      <c r="AC23693" s="34">
        <v>195</v>
      </c>
    </row>
    <row r="23694" spans="1:29" x14ac:dyDescent="0.2">
      <c r="A23694" s="34" t="s">
        <v>84187</v>
      </c>
      <c r="B23694" s="34">
        <v>72</v>
      </c>
      <c r="C23694" s="34">
        <v>46</v>
      </c>
      <c r="D23694" s="34">
        <v>29</v>
      </c>
      <c r="E23694" s="34">
        <v>28</v>
      </c>
      <c r="F23694" s="34">
        <v>47</v>
      </c>
      <c r="G23694" s="34">
        <v>28</v>
      </c>
      <c r="H23694" s="34">
        <v>21</v>
      </c>
      <c r="I23694" s="34">
        <v>24</v>
      </c>
      <c r="J23694" s="34">
        <v>22</v>
      </c>
      <c r="K23694" s="34">
        <v>38</v>
      </c>
      <c r="L23694" s="34">
        <v>24</v>
      </c>
      <c r="M23694" s="34">
        <v>35</v>
      </c>
      <c r="N23694" s="34">
        <v>28</v>
      </c>
      <c r="O23694" s="34">
        <v>18</v>
      </c>
      <c r="P23694" s="34">
        <v>19</v>
      </c>
      <c r="Q23694" s="34">
        <v>54</v>
      </c>
      <c r="R23694" s="34">
        <v>43</v>
      </c>
      <c r="S23694" s="34">
        <v>31</v>
      </c>
      <c r="T23694" s="34">
        <v>31</v>
      </c>
      <c r="U23694" s="34">
        <v>34</v>
      </c>
      <c r="V23694" s="34">
        <v>27</v>
      </c>
      <c r="W23694" s="34">
        <v>52</v>
      </c>
      <c r="X23694" s="34">
        <v>45</v>
      </c>
      <c r="Y23694" s="34">
        <v>40</v>
      </c>
      <c r="Z23694" s="34">
        <v>27</v>
      </c>
      <c r="AA23694" s="34">
        <v>55</v>
      </c>
      <c r="AB23694" s="34">
        <v>26</v>
      </c>
      <c r="AC23694" s="34">
        <v>38</v>
      </c>
    </row>
    <row r="23695" spans="1:29" x14ac:dyDescent="0.2">
      <c r="A23695" s="34" t="s">
        <v>84188</v>
      </c>
      <c r="B23695" s="34">
        <v>72</v>
      </c>
      <c r="C23695" s="34">
        <v>190</v>
      </c>
      <c r="D23695" s="34">
        <v>32</v>
      </c>
      <c r="E23695" s="34">
        <v>225</v>
      </c>
      <c r="F23695" s="34">
        <v>34</v>
      </c>
      <c r="G23695" s="34">
        <v>181</v>
      </c>
      <c r="H23695" s="34">
        <v>37</v>
      </c>
      <c r="I23695" s="34">
        <v>168</v>
      </c>
      <c r="J23695" s="34">
        <v>36</v>
      </c>
      <c r="K23695" s="34">
        <v>198</v>
      </c>
      <c r="L23695" s="34">
        <v>37</v>
      </c>
      <c r="M23695" s="34">
        <v>198</v>
      </c>
      <c r="N23695" s="34">
        <v>34</v>
      </c>
      <c r="O23695" s="34">
        <v>169</v>
      </c>
      <c r="P23695" s="34">
        <v>48</v>
      </c>
      <c r="Q23695" s="34">
        <v>192</v>
      </c>
      <c r="R23695" s="34">
        <v>43</v>
      </c>
      <c r="S23695" s="34">
        <v>202</v>
      </c>
      <c r="T23695" s="34">
        <v>46</v>
      </c>
      <c r="U23695" s="34">
        <v>161</v>
      </c>
      <c r="V23695" s="34">
        <v>72</v>
      </c>
      <c r="W23695" s="34">
        <v>138</v>
      </c>
      <c r="X23695" s="34">
        <v>67</v>
      </c>
      <c r="Y23695" s="34">
        <v>116</v>
      </c>
      <c r="Z23695" s="34">
        <v>54</v>
      </c>
      <c r="AA23695" s="34">
        <v>170</v>
      </c>
      <c r="AB23695" s="34">
        <v>64</v>
      </c>
      <c r="AC23695" s="34">
        <v>203</v>
      </c>
    </row>
    <row r="23696" spans="1:29" x14ac:dyDescent="0.2">
      <c r="A23696" s="34" t="s">
        <v>84189</v>
      </c>
      <c r="B23696" s="34">
        <v>117</v>
      </c>
      <c r="C23696" s="34">
        <v>100</v>
      </c>
      <c r="D23696" s="34">
        <v>194</v>
      </c>
      <c r="E23696" s="34">
        <v>159</v>
      </c>
      <c r="F23696" s="34">
        <v>172</v>
      </c>
      <c r="G23696" s="34">
        <v>111</v>
      </c>
      <c r="H23696" s="34">
        <v>121</v>
      </c>
      <c r="I23696" s="34">
        <v>122</v>
      </c>
      <c r="J23696" s="34">
        <v>128</v>
      </c>
      <c r="K23696" s="34">
        <v>136</v>
      </c>
      <c r="L23696" s="34">
        <v>76</v>
      </c>
      <c r="M23696" s="34">
        <v>112</v>
      </c>
      <c r="N23696" s="34">
        <v>128</v>
      </c>
      <c r="O23696" s="34">
        <v>81</v>
      </c>
      <c r="P23696" s="34">
        <v>123</v>
      </c>
      <c r="Q23696" s="34">
        <v>161</v>
      </c>
      <c r="R23696" s="34">
        <v>200</v>
      </c>
      <c r="S23696" s="34">
        <v>193</v>
      </c>
      <c r="T23696" s="34">
        <v>163</v>
      </c>
      <c r="U23696" s="34">
        <v>109</v>
      </c>
      <c r="V23696" s="34">
        <v>216</v>
      </c>
      <c r="W23696" s="34">
        <v>126</v>
      </c>
      <c r="X23696" s="34">
        <v>240</v>
      </c>
      <c r="Y23696" s="34">
        <v>109</v>
      </c>
      <c r="Z23696" s="34">
        <v>152</v>
      </c>
      <c r="AA23696" s="34">
        <v>186</v>
      </c>
      <c r="AB23696" s="34">
        <v>131</v>
      </c>
      <c r="AC23696" s="34">
        <v>211</v>
      </c>
    </row>
    <row r="23697" spans="1:29" x14ac:dyDescent="0.2">
      <c r="A23697" s="34" t="s">
        <v>84190</v>
      </c>
      <c r="B23697" s="34">
        <v>446</v>
      </c>
      <c r="C23697" s="34">
        <v>412</v>
      </c>
      <c r="D23697" s="34">
        <v>516</v>
      </c>
      <c r="E23697" s="34">
        <v>478</v>
      </c>
      <c r="F23697" s="34">
        <v>511</v>
      </c>
      <c r="G23697" s="34">
        <v>303</v>
      </c>
      <c r="H23697" s="34">
        <v>435</v>
      </c>
      <c r="I23697" s="34">
        <v>408</v>
      </c>
      <c r="J23697" s="34">
        <v>398</v>
      </c>
      <c r="K23697" s="34">
        <v>440</v>
      </c>
      <c r="L23697" s="34">
        <v>347</v>
      </c>
      <c r="M23697" s="34">
        <v>381</v>
      </c>
      <c r="N23697" s="34">
        <v>408</v>
      </c>
      <c r="O23697" s="34">
        <v>361</v>
      </c>
      <c r="P23697" s="34">
        <v>456</v>
      </c>
      <c r="Q23697" s="34">
        <v>542</v>
      </c>
      <c r="R23697" s="34">
        <v>593</v>
      </c>
      <c r="S23697" s="34">
        <v>551</v>
      </c>
      <c r="T23697" s="34">
        <v>418</v>
      </c>
      <c r="U23697" s="34">
        <v>489</v>
      </c>
      <c r="V23697" s="34">
        <v>518</v>
      </c>
      <c r="W23697" s="34">
        <v>624</v>
      </c>
      <c r="X23697" s="34">
        <v>683</v>
      </c>
      <c r="Y23697" s="34">
        <v>566</v>
      </c>
      <c r="Z23697" s="34">
        <v>495</v>
      </c>
      <c r="AA23697" s="34">
        <v>634</v>
      </c>
      <c r="AB23697" s="34">
        <v>675</v>
      </c>
      <c r="AC23697" s="34">
        <v>745</v>
      </c>
    </row>
    <row r="23698" spans="1:29" x14ac:dyDescent="0.2">
      <c r="A23698" s="34" t="s">
        <v>84191</v>
      </c>
      <c r="B23698" s="34">
        <v>102</v>
      </c>
      <c r="C23698" s="34">
        <v>164</v>
      </c>
      <c r="D23698" s="34">
        <v>165</v>
      </c>
      <c r="E23698" s="34">
        <v>186</v>
      </c>
      <c r="F23698" s="34">
        <v>119</v>
      </c>
      <c r="G23698" s="34">
        <v>218</v>
      </c>
      <c r="H23698" s="34">
        <v>129</v>
      </c>
      <c r="I23698" s="34">
        <v>161</v>
      </c>
      <c r="J23698" s="34">
        <v>103</v>
      </c>
      <c r="K23698" s="34">
        <v>233</v>
      </c>
      <c r="L23698" s="34">
        <v>86</v>
      </c>
      <c r="M23698" s="34">
        <v>110</v>
      </c>
      <c r="N23698" s="34">
        <v>111</v>
      </c>
      <c r="O23698" s="34">
        <v>98</v>
      </c>
      <c r="P23698" s="34">
        <v>102</v>
      </c>
      <c r="Q23698" s="34">
        <v>229</v>
      </c>
      <c r="R23698" s="34">
        <v>126</v>
      </c>
      <c r="S23698" s="34">
        <v>208</v>
      </c>
      <c r="T23698" s="34">
        <v>124</v>
      </c>
      <c r="U23698" s="34">
        <v>132</v>
      </c>
      <c r="V23698" s="34">
        <v>95</v>
      </c>
      <c r="W23698" s="34">
        <v>148</v>
      </c>
      <c r="X23698" s="34">
        <v>172</v>
      </c>
      <c r="Y23698" s="34">
        <v>150</v>
      </c>
      <c r="Z23698" s="34">
        <v>153</v>
      </c>
      <c r="AA23698" s="34">
        <v>204</v>
      </c>
      <c r="AB23698" s="34">
        <v>152</v>
      </c>
      <c r="AC23698" s="34">
        <v>242</v>
      </c>
    </row>
    <row r="23699" spans="1:29" x14ac:dyDescent="0.2">
      <c r="A23699" s="34" t="s">
        <v>84192</v>
      </c>
      <c r="B23699" s="34">
        <v>115</v>
      </c>
      <c r="C23699" s="34">
        <v>55</v>
      </c>
      <c r="D23699" s="34">
        <v>66</v>
      </c>
      <c r="E23699" s="34">
        <v>65</v>
      </c>
      <c r="F23699" s="34">
        <v>74</v>
      </c>
      <c r="G23699" s="34">
        <v>78</v>
      </c>
      <c r="H23699" s="34">
        <v>52</v>
      </c>
      <c r="I23699" s="34">
        <v>69</v>
      </c>
      <c r="J23699" s="34">
        <v>64</v>
      </c>
      <c r="K23699" s="34">
        <v>74</v>
      </c>
      <c r="L23699" s="34">
        <v>91</v>
      </c>
      <c r="M23699" s="34">
        <v>69</v>
      </c>
      <c r="N23699" s="34">
        <v>78</v>
      </c>
      <c r="O23699" s="34">
        <v>73</v>
      </c>
      <c r="P23699" s="34">
        <v>100</v>
      </c>
      <c r="Q23699" s="34">
        <v>122</v>
      </c>
      <c r="R23699" s="34">
        <v>123</v>
      </c>
      <c r="S23699" s="34">
        <v>58</v>
      </c>
      <c r="T23699" s="34">
        <v>103</v>
      </c>
      <c r="U23699" s="34">
        <v>90</v>
      </c>
      <c r="V23699" s="34">
        <v>84</v>
      </c>
      <c r="W23699" s="34">
        <v>136</v>
      </c>
      <c r="X23699" s="34">
        <v>154</v>
      </c>
      <c r="Y23699" s="34">
        <v>83</v>
      </c>
      <c r="Z23699" s="34">
        <v>58</v>
      </c>
      <c r="AA23699" s="34">
        <v>104</v>
      </c>
      <c r="AB23699" s="34">
        <v>139</v>
      </c>
      <c r="AC23699" s="34">
        <v>103</v>
      </c>
    </row>
    <row r="23700" spans="1:29" x14ac:dyDescent="0.2">
      <c r="A23700" s="34" t="s">
        <v>84193</v>
      </c>
      <c r="B23700" s="34">
        <v>133</v>
      </c>
      <c r="C23700" s="34">
        <v>96</v>
      </c>
      <c r="D23700" s="34">
        <v>136</v>
      </c>
      <c r="E23700" s="34">
        <v>131</v>
      </c>
      <c r="F23700" s="34">
        <v>113</v>
      </c>
      <c r="G23700" s="34">
        <v>118</v>
      </c>
      <c r="H23700" s="34">
        <v>137</v>
      </c>
      <c r="I23700" s="34">
        <v>125</v>
      </c>
      <c r="J23700" s="34">
        <v>116</v>
      </c>
      <c r="K23700" s="34">
        <v>142</v>
      </c>
      <c r="L23700" s="34">
        <v>105</v>
      </c>
      <c r="M23700" s="34">
        <v>118</v>
      </c>
      <c r="N23700" s="34">
        <v>107</v>
      </c>
      <c r="O23700" s="34">
        <v>122</v>
      </c>
      <c r="P23700" s="34">
        <v>119</v>
      </c>
      <c r="Q23700" s="34">
        <v>173</v>
      </c>
      <c r="R23700" s="34">
        <v>176</v>
      </c>
      <c r="S23700" s="34">
        <v>158</v>
      </c>
      <c r="T23700" s="34">
        <v>145</v>
      </c>
      <c r="U23700" s="34">
        <v>157</v>
      </c>
      <c r="V23700" s="34">
        <v>149</v>
      </c>
      <c r="W23700" s="34">
        <v>205</v>
      </c>
      <c r="X23700" s="34">
        <v>169</v>
      </c>
      <c r="Y23700" s="34">
        <v>152</v>
      </c>
      <c r="Z23700" s="34">
        <v>151</v>
      </c>
      <c r="AA23700" s="34">
        <v>221</v>
      </c>
      <c r="AB23700" s="34">
        <v>222</v>
      </c>
      <c r="AC23700" s="34">
        <v>222</v>
      </c>
    </row>
    <row r="23701" spans="1:29" x14ac:dyDescent="0.2">
      <c r="A23701" s="34" t="s">
        <v>84194</v>
      </c>
      <c r="B23701" s="34">
        <v>70</v>
      </c>
      <c r="C23701" s="34">
        <v>50</v>
      </c>
      <c r="D23701" s="34">
        <v>87</v>
      </c>
      <c r="E23701" s="34">
        <v>69</v>
      </c>
      <c r="F23701" s="34">
        <v>73</v>
      </c>
      <c r="G23701" s="34">
        <v>68</v>
      </c>
      <c r="H23701" s="34">
        <v>60</v>
      </c>
      <c r="I23701" s="34">
        <v>55</v>
      </c>
      <c r="J23701" s="34">
        <v>82</v>
      </c>
      <c r="K23701" s="34">
        <v>79</v>
      </c>
      <c r="L23701" s="34">
        <v>48</v>
      </c>
      <c r="M23701" s="34">
        <v>74</v>
      </c>
      <c r="N23701" s="34">
        <v>61</v>
      </c>
      <c r="O23701" s="34">
        <v>60</v>
      </c>
      <c r="P23701" s="34">
        <v>72</v>
      </c>
      <c r="Q23701" s="34">
        <v>62</v>
      </c>
      <c r="R23701" s="34">
        <v>86</v>
      </c>
      <c r="S23701" s="34">
        <v>85</v>
      </c>
      <c r="T23701" s="34">
        <v>72</v>
      </c>
      <c r="U23701" s="34">
        <v>64</v>
      </c>
      <c r="V23701" s="34">
        <v>82</v>
      </c>
      <c r="W23701" s="34">
        <v>87</v>
      </c>
      <c r="X23701" s="34">
        <v>104</v>
      </c>
      <c r="Y23701" s="34">
        <v>58</v>
      </c>
      <c r="Z23701" s="34">
        <v>77</v>
      </c>
      <c r="AA23701" s="34">
        <v>68</v>
      </c>
      <c r="AB23701" s="34">
        <v>64</v>
      </c>
      <c r="AC23701" s="34">
        <v>96</v>
      </c>
    </row>
    <row r="23702" spans="1:29" x14ac:dyDescent="0.2">
      <c r="A23702" s="34" t="s">
        <v>84195</v>
      </c>
      <c r="B23702" s="34">
        <v>131</v>
      </c>
      <c r="C23702" s="34">
        <v>75</v>
      </c>
      <c r="D23702" s="34">
        <v>92</v>
      </c>
      <c r="E23702" s="34">
        <v>99</v>
      </c>
      <c r="F23702" s="34">
        <v>87</v>
      </c>
      <c r="G23702" s="34">
        <v>95</v>
      </c>
      <c r="H23702" s="34">
        <v>89</v>
      </c>
      <c r="I23702" s="34">
        <v>101</v>
      </c>
      <c r="J23702" s="34">
        <v>40</v>
      </c>
      <c r="K23702" s="34">
        <v>153</v>
      </c>
      <c r="L23702" s="34">
        <v>69</v>
      </c>
      <c r="M23702" s="34">
        <v>88</v>
      </c>
      <c r="N23702" s="34">
        <v>52</v>
      </c>
      <c r="O23702" s="34">
        <v>88</v>
      </c>
      <c r="P23702" s="34">
        <v>70</v>
      </c>
      <c r="Q23702" s="34">
        <v>140</v>
      </c>
      <c r="R23702" s="34">
        <v>90</v>
      </c>
      <c r="S23702" s="34">
        <v>106</v>
      </c>
      <c r="T23702" s="34">
        <v>88</v>
      </c>
      <c r="U23702" s="34">
        <v>127</v>
      </c>
      <c r="V23702" s="34">
        <v>89</v>
      </c>
      <c r="W23702" s="34">
        <v>123</v>
      </c>
      <c r="X23702" s="34">
        <v>103</v>
      </c>
      <c r="Y23702" s="34">
        <v>137</v>
      </c>
      <c r="Z23702" s="34">
        <v>89</v>
      </c>
      <c r="AA23702" s="34">
        <v>175</v>
      </c>
      <c r="AB23702" s="34">
        <v>96</v>
      </c>
      <c r="AC23702" s="34">
        <v>194</v>
      </c>
    </row>
    <row r="23703" spans="1:29" x14ac:dyDescent="0.2">
      <c r="A23703" s="34" t="s">
        <v>84196</v>
      </c>
      <c r="B23703" s="34">
        <v>56</v>
      </c>
      <c r="C23703" s="34">
        <v>103</v>
      </c>
      <c r="D23703" s="34">
        <v>105</v>
      </c>
      <c r="E23703" s="34">
        <v>102</v>
      </c>
      <c r="F23703" s="34">
        <v>65</v>
      </c>
      <c r="G23703" s="34">
        <v>153</v>
      </c>
      <c r="H23703" s="34">
        <v>57</v>
      </c>
      <c r="I23703" s="34">
        <v>105</v>
      </c>
      <c r="J23703" s="34">
        <v>66</v>
      </c>
      <c r="K23703" s="34">
        <v>117</v>
      </c>
      <c r="L23703" s="34">
        <v>36</v>
      </c>
      <c r="M23703" s="34">
        <v>73</v>
      </c>
      <c r="N23703" s="34">
        <v>60</v>
      </c>
      <c r="O23703" s="34">
        <v>65</v>
      </c>
      <c r="P23703" s="34">
        <v>40</v>
      </c>
      <c r="Q23703" s="34">
        <v>94</v>
      </c>
      <c r="R23703" s="34">
        <v>75</v>
      </c>
      <c r="S23703" s="34">
        <v>119</v>
      </c>
      <c r="T23703" s="34">
        <v>41</v>
      </c>
      <c r="U23703" s="34">
        <v>62</v>
      </c>
      <c r="V23703" s="34">
        <v>66</v>
      </c>
      <c r="W23703" s="34">
        <v>94</v>
      </c>
      <c r="X23703" s="34">
        <v>93</v>
      </c>
      <c r="Y23703" s="34">
        <v>62</v>
      </c>
      <c r="Z23703" s="34">
        <v>119</v>
      </c>
      <c r="AA23703" s="34">
        <v>115</v>
      </c>
      <c r="AB23703" s="34">
        <v>45</v>
      </c>
      <c r="AC23703" s="34">
        <v>156</v>
      </c>
    </row>
    <row r="23704" spans="1:29" x14ac:dyDescent="0.2">
      <c r="A23704" s="34" t="s">
        <v>84197</v>
      </c>
      <c r="B23704" s="34">
        <v>111</v>
      </c>
      <c r="C23704" s="34">
        <v>32</v>
      </c>
      <c r="D23704" s="34">
        <v>90</v>
      </c>
      <c r="E23704" s="34">
        <v>87</v>
      </c>
      <c r="F23704" s="34">
        <v>108</v>
      </c>
      <c r="G23704" s="34">
        <v>109</v>
      </c>
      <c r="H23704" s="34">
        <v>72</v>
      </c>
      <c r="I23704" s="34">
        <v>69</v>
      </c>
      <c r="J23704" s="34">
        <v>100</v>
      </c>
      <c r="K23704" s="34">
        <v>95</v>
      </c>
      <c r="L23704" s="34">
        <v>72</v>
      </c>
      <c r="M23704" s="34">
        <v>70</v>
      </c>
      <c r="N23704" s="34">
        <v>62</v>
      </c>
      <c r="O23704" s="34">
        <v>90</v>
      </c>
      <c r="P23704" s="34">
        <v>76</v>
      </c>
      <c r="Q23704" s="34">
        <v>87</v>
      </c>
      <c r="R23704" s="34">
        <v>100</v>
      </c>
      <c r="S23704" s="34">
        <v>104</v>
      </c>
      <c r="T23704" s="34">
        <v>112</v>
      </c>
      <c r="U23704" s="34">
        <v>82</v>
      </c>
      <c r="V23704" s="34">
        <v>145</v>
      </c>
      <c r="W23704" s="34">
        <v>99</v>
      </c>
      <c r="X23704" s="34">
        <v>113</v>
      </c>
      <c r="Y23704" s="34">
        <v>81</v>
      </c>
      <c r="Z23704" s="34">
        <v>97</v>
      </c>
      <c r="AA23704" s="34">
        <v>72</v>
      </c>
      <c r="AB23704" s="34">
        <v>68</v>
      </c>
      <c r="AC23704" s="34">
        <v>115</v>
      </c>
    </row>
    <row r="23705" spans="1:29" x14ac:dyDescent="0.2">
      <c r="A23705" s="34" t="s">
        <v>84198</v>
      </c>
      <c r="B23705" s="34">
        <v>70</v>
      </c>
      <c r="C23705" s="34">
        <v>85</v>
      </c>
      <c r="D23705" s="34">
        <v>88</v>
      </c>
      <c r="E23705" s="34">
        <v>58</v>
      </c>
      <c r="F23705" s="34">
        <v>63</v>
      </c>
      <c r="G23705" s="34">
        <v>105</v>
      </c>
      <c r="H23705" s="34">
        <v>82</v>
      </c>
      <c r="I23705" s="34">
        <v>70</v>
      </c>
      <c r="J23705" s="34">
        <v>63</v>
      </c>
      <c r="K23705" s="34">
        <v>69</v>
      </c>
      <c r="L23705" s="34">
        <v>53</v>
      </c>
      <c r="M23705" s="34">
        <v>89</v>
      </c>
      <c r="N23705" s="34">
        <v>74</v>
      </c>
      <c r="O23705" s="34">
        <v>83</v>
      </c>
      <c r="P23705" s="34">
        <v>55</v>
      </c>
      <c r="Q23705" s="34">
        <v>162</v>
      </c>
      <c r="R23705" s="34">
        <v>92</v>
      </c>
      <c r="S23705" s="34">
        <v>114</v>
      </c>
      <c r="T23705" s="34">
        <v>61</v>
      </c>
      <c r="U23705" s="34">
        <v>92</v>
      </c>
      <c r="V23705" s="34">
        <v>85</v>
      </c>
      <c r="W23705" s="34">
        <v>139</v>
      </c>
      <c r="X23705" s="34">
        <v>90</v>
      </c>
      <c r="Y23705" s="34">
        <v>110</v>
      </c>
      <c r="Z23705" s="34">
        <v>79</v>
      </c>
      <c r="AA23705" s="34">
        <v>122</v>
      </c>
      <c r="AB23705" s="34">
        <v>91</v>
      </c>
      <c r="AC23705" s="34">
        <v>152</v>
      </c>
    </row>
    <row r="23706" spans="1:29" x14ac:dyDescent="0.2">
      <c r="A23706" s="34" t="s">
        <v>84199</v>
      </c>
      <c r="B23706" s="34">
        <v>126</v>
      </c>
      <c r="C23706" s="34">
        <v>202</v>
      </c>
      <c r="D23706" s="34">
        <v>205</v>
      </c>
      <c r="E23706" s="34">
        <v>183</v>
      </c>
      <c r="F23706" s="34">
        <v>151</v>
      </c>
      <c r="G23706" s="34">
        <v>201</v>
      </c>
      <c r="H23706" s="34">
        <v>144</v>
      </c>
      <c r="I23706" s="34">
        <v>149</v>
      </c>
      <c r="J23706" s="34">
        <v>135</v>
      </c>
      <c r="K23706" s="34">
        <v>217</v>
      </c>
      <c r="L23706" s="34">
        <v>96</v>
      </c>
      <c r="M23706" s="34">
        <v>155</v>
      </c>
      <c r="N23706" s="34">
        <v>141</v>
      </c>
      <c r="O23706" s="34">
        <v>163</v>
      </c>
      <c r="P23706" s="34">
        <v>155</v>
      </c>
      <c r="Q23706" s="34">
        <v>221</v>
      </c>
      <c r="R23706" s="34">
        <v>156</v>
      </c>
      <c r="S23706" s="34">
        <v>220</v>
      </c>
      <c r="T23706" s="34">
        <v>141</v>
      </c>
      <c r="U23706" s="34">
        <v>150</v>
      </c>
      <c r="V23706" s="34">
        <v>185</v>
      </c>
      <c r="W23706" s="34">
        <v>189</v>
      </c>
      <c r="X23706" s="34">
        <v>218</v>
      </c>
      <c r="Y23706" s="34">
        <v>152</v>
      </c>
      <c r="Z23706" s="34">
        <v>228</v>
      </c>
      <c r="AA23706" s="34">
        <v>262</v>
      </c>
      <c r="AB23706" s="34">
        <v>201</v>
      </c>
      <c r="AC23706" s="34">
        <v>289</v>
      </c>
    </row>
    <row r="23707" spans="1:29" x14ac:dyDescent="0.2">
      <c r="A23707" s="34" t="s">
        <v>84200</v>
      </c>
      <c r="B23707" s="34">
        <v>163</v>
      </c>
      <c r="C23707" s="34">
        <v>116</v>
      </c>
      <c r="D23707" s="34">
        <v>160</v>
      </c>
      <c r="E23707" s="34">
        <v>172</v>
      </c>
      <c r="F23707" s="34">
        <v>169</v>
      </c>
      <c r="G23707" s="34">
        <v>149</v>
      </c>
      <c r="H23707" s="34">
        <v>138</v>
      </c>
      <c r="I23707" s="34">
        <v>109</v>
      </c>
      <c r="J23707" s="34">
        <v>153</v>
      </c>
      <c r="K23707" s="34">
        <v>113</v>
      </c>
      <c r="L23707" s="34">
        <v>155</v>
      </c>
      <c r="M23707" s="34">
        <v>100</v>
      </c>
      <c r="N23707" s="34">
        <v>154</v>
      </c>
      <c r="O23707" s="34">
        <v>124</v>
      </c>
      <c r="P23707" s="34">
        <v>171</v>
      </c>
      <c r="Q23707" s="34">
        <v>137</v>
      </c>
      <c r="R23707" s="34">
        <v>209</v>
      </c>
      <c r="S23707" s="34">
        <v>120</v>
      </c>
      <c r="T23707" s="34">
        <v>224</v>
      </c>
      <c r="U23707" s="34">
        <v>162</v>
      </c>
      <c r="V23707" s="34">
        <v>232</v>
      </c>
      <c r="W23707" s="34">
        <v>253</v>
      </c>
      <c r="X23707" s="34">
        <v>245</v>
      </c>
      <c r="Y23707" s="34">
        <v>170</v>
      </c>
      <c r="Z23707" s="34">
        <v>157</v>
      </c>
      <c r="AA23707" s="34">
        <v>131</v>
      </c>
      <c r="AB23707" s="34">
        <v>196</v>
      </c>
      <c r="AC23707" s="34">
        <v>222</v>
      </c>
    </row>
    <row r="23708" spans="1:29" x14ac:dyDescent="0.2">
      <c r="A23708" s="34" t="s">
        <v>84201</v>
      </c>
      <c r="B23708" s="34">
        <v>41</v>
      </c>
      <c r="C23708" s="34">
        <v>50</v>
      </c>
      <c r="D23708" s="34">
        <v>52</v>
      </c>
      <c r="E23708" s="34">
        <v>40</v>
      </c>
      <c r="F23708" s="34">
        <v>35</v>
      </c>
      <c r="G23708" s="34">
        <v>21</v>
      </c>
      <c r="H23708" s="34">
        <v>29</v>
      </c>
      <c r="I23708" s="34">
        <v>21</v>
      </c>
      <c r="J23708" s="34">
        <v>22</v>
      </c>
      <c r="K23708" s="34">
        <v>46</v>
      </c>
      <c r="L23708" s="34">
        <v>16</v>
      </c>
      <c r="M23708" s="34">
        <v>15</v>
      </c>
      <c r="N23708" s="34">
        <v>34</v>
      </c>
      <c r="O23708" s="34">
        <v>23</v>
      </c>
      <c r="P23708" s="34">
        <v>31</v>
      </c>
      <c r="Q23708" s="34">
        <v>16</v>
      </c>
      <c r="R23708" s="34">
        <v>23</v>
      </c>
      <c r="S23708" s="34">
        <v>48</v>
      </c>
      <c r="T23708" s="34">
        <v>8</v>
      </c>
      <c r="U23708" s="34">
        <v>22</v>
      </c>
      <c r="V23708" s="34">
        <v>37</v>
      </c>
      <c r="W23708" s="34">
        <v>13</v>
      </c>
      <c r="X23708" s="34">
        <v>44</v>
      </c>
      <c r="Y23708" s="34">
        <v>9</v>
      </c>
      <c r="Z23708" s="34">
        <v>43</v>
      </c>
      <c r="AA23708" s="34">
        <v>51</v>
      </c>
      <c r="AB23708" s="34">
        <v>24</v>
      </c>
      <c r="AC23708" s="34">
        <v>41</v>
      </c>
    </row>
    <row r="23709" spans="1:29" x14ac:dyDescent="0.2">
      <c r="A23709" s="34" t="s">
        <v>84202</v>
      </c>
      <c r="B23709" s="34">
        <v>288</v>
      </c>
      <c r="C23709" s="34">
        <v>286</v>
      </c>
      <c r="D23709" s="34">
        <v>381</v>
      </c>
      <c r="E23709" s="34">
        <v>317</v>
      </c>
      <c r="F23709" s="34">
        <v>303</v>
      </c>
      <c r="G23709" s="34">
        <v>314</v>
      </c>
      <c r="H23709" s="34">
        <v>278</v>
      </c>
      <c r="I23709" s="34">
        <v>249</v>
      </c>
      <c r="J23709" s="34">
        <v>291</v>
      </c>
      <c r="K23709" s="34">
        <v>292</v>
      </c>
      <c r="L23709" s="34">
        <v>265</v>
      </c>
      <c r="M23709" s="34">
        <v>265</v>
      </c>
      <c r="N23709" s="34">
        <v>307</v>
      </c>
      <c r="O23709" s="34">
        <v>248</v>
      </c>
      <c r="P23709" s="34">
        <v>314</v>
      </c>
      <c r="Q23709" s="34">
        <v>403</v>
      </c>
      <c r="R23709" s="34">
        <v>356</v>
      </c>
      <c r="S23709" s="34">
        <v>371</v>
      </c>
      <c r="T23709" s="34">
        <v>282</v>
      </c>
      <c r="U23709" s="34">
        <v>285</v>
      </c>
      <c r="V23709" s="34">
        <v>325</v>
      </c>
      <c r="W23709" s="34">
        <v>327</v>
      </c>
      <c r="X23709" s="34">
        <v>406</v>
      </c>
      <c r="Y23709" s="34">
        <v>239</v>
      </c>
      <c r="Z23709" s="34">
        <v>391</v>
      </c>
      <c r="AA23709" s="34">
        <v>394</v>
      </c>
      <c r="AB23709" s="34">
        <v>325</v>
      </c>
      <c r="AC23709" s="34">
        <v>432</v>
      </c>
    </row>
    <row r="23710" spans="1:29" x14ac:dyDescent="0.2">
      <c r="A23710" s="34" t="s">
        <v>84203</v>
      </c>
      <c r="B23710" s="34">
        <v>64</v>
      </c>
      <c r="C23710" s="34">
        <v>105</v>
      </c>
      <c r="D23710" s="34">
        <v>66</v>
      </c>
      <c r="E23710" s="34">
        <v>146</v>
      </c>
      <c r="F23710" s="34">
        <v>99</v>
      </c>
      <c r="G23710" s="34">
        <v>194</v>
      </c>
      <c r="H23710" s="34">
        <v>96</v>
      </c>
      <c r="I23710" s="34">
        <v>120</v>
      </c>
      <c r="J23710" s="34">
        <v>78</v>
      </c>
      <c r="K23710" s="34">
        <v>121</v>
      </c>
      <c r="L23710" s="34">
        <v>74</v>
      </c>
      <c r="M23710" s="34">
        <v>113</v>
      </c>
      <c r="N23710" s="34">
        <v>88</v>
      </c>
      <c r="O23710" s="34">
        <v>90</v>
      </c>
      <c r="P23710" s="34">
        <v>68</v>
      </c>
      <c r="Q23710" s="34">
        <v>165</v>
      </c>
      <c r="R23710" s="34">
        <v>117</v>
      </c>
      <c r="S23710" s="34">
        <v>151</v>
      </c>
      <c r="T23710" s="34">
        <v>118</v>
      </c>
      <c r="U23710" s="34">
        <v>131</v>
      </c>
      <c r="V23710" s="34">
        <v>97</v>
      </c>
      <c r="W23710" s="34">
        <v>163</v>
      </c>
      <c r="X23710" s="34">
        <v>100</v>
      </c>
      <c r="Y23710" s="34">
        <v>134</v>
      </c>
      <c r="Z23710" s="34">
        <v>87</v>
      </c>
      <c r="AA23710" s="34">
        <v>165</v>
      </c>
      <c r="AB23710" s="34">
        <v>103</v>
      </c>
      <c r="AC23710" s="34">
        <v>162</v>
      </c>
    </row>
    <row r="23711" spans="1:29" x14ac:dyDescent="0.2">
      <c r="A23711" s="34" t="s">
        <v>84204</v>
      </c>
      <c r="B23711" s="34">
        <v>52</v>
      </c>
      <c r="C23711" s="34">
        <v>44</v>
      </c>
      <c r="D23711" s="34">
        <v>51</v>
      </c>
      <c r="E23711" s="34">
        <v>37</v>
      </c>
      <c r="F23711" s="34">
        <v>59</v>
      </c>
      <c r="G23711" s="34">
        <v>14</v>
      </c>
      <c r="H23711" s="34">
        <v>38</v>
      </c>
      <c r="I23711" s="34">
        <v>32</v>
      </c>
      <c r="J23711" s="34">
        <v>48</v>
      </c>
      <c r="K23711" s="34">
        <v>89</v>
      </c>
      <c r="L23711" s="34">
        <v>30</v>
      </c>
      <c r="M23711" s="34">
        <v>66</v>
      </c>
      <c r="N23711" s="34">
        <v>45</v>
      </c>
      <c r="O23711" s="34">
        <v>40</v>
      </c>
      <c r="P23711" s="34">
        <v>30</v>
      </c>
      <c r="Q23711" s="34">
        <v>49</v>
      </c>
      <c r="R23711" s="34">
        <v>49</v>
      </c>
      <c r="S23711" s="34">
        <v>69</v>
      </c>
      <c r="T23711" s="34">
        <v>46</v>
      </c>
      <c r="U23711" s="34">
        <v>35</v>
      </c>
      <c r="V23711" s="34">
        <v>46</v>
      </c>
      <c r="W23711" s="34">
        <v>46</v>
      </c>
      <c r="X23711" s="34">
        <v>71</v>
      </c>
      <c r="Y23711" s="34">
        <v>50</v>
      </c>
      <c r="Z23711" s="34">
        <v>61</v>
      </c>
      <c r="AA23711" s="34">
        <v>65</v>
      </c>
      <c r="AB23711" s="34">
        <v>51</v>
      </c>
      <c r="AC23711" s="34">
        <v>68</v>
      </c>
    </row>
    <row r="23712" spans="1:29" x14ac:dyDescent="0.2">
      <c r="A23712" s="34" t="s">
        <v>84205</v>
      </c>
      <c r="B23712" s="34">
        <v>28</v>
      </c>
      <c r="C23712" s="34">
        <v>37</v>
      </c>
      <c r="D23712" s="34">
        <v>28</v>
      </c>
      <c r="E23712" s="34">
        <v>29</v>
      </c>
      <c r="F23712" s="34">
        <v>36</v>
      </c>
      <c r="G23712" s="34">
        <v>29</v>
      </c>
      <c r="H23712" s="34">
        <v>25</v>
      </c>
      <c r="I23712" s="34">
        <v>30</v>
      </c>
      <c r="J23712" s="34">
        <v>22</v>
      </c>
      <c r="K23712" s="34">
        <v>29</v>
      </c>
      <c r="L23712" s="34">
        <v>12</v>
      </c>
      <c r="M23712" s="34">
        <v>24</v>
      </c>
      <c r="N23712" s="34">
        <v>20</v>
      </c>
      <c r="O23712" s="34">
        <v>35</v>
      </c>
      <c r="P23712" s="34">
        <v>29</v>
      </c>
      <c r="Q23712" s="34">
        <v>48</v>
      </c>
      <c r="R23712" s="34">
        <v>32</v>
      </c>
      <c r="S23712" s="34">
        <v>64</v>
      </c>
      <c r="T23712" s="34">
        <v>18</v>
      </c>
      <c r="U23712" s="34">
        <v>25</v>
      </c>
      <c r="V23712" s="34">
        <v>21</v>
      </c>
      <c r="W23712" s="34">
        <v>29</v>
      </c>
      <c r="X23712" s="34">
        <v>15</v>
      </c>
      <c r="Y23712" s="34">
        <v>23</v>
      </c>
      <c r="Z23712" s="34">
        <v>19</v>
      </c>
      <c r="AA23712" s="34">
        <v>39</v>
      </c>
      <c r="AB23712" s="34">
        <v>21</v>
      </c>
      <c r="AC23712" s="34">
        <v>40</v>
      </c>
    </row>
    <row r="23713" spans="1:29" x14ac:dyDescent="0.2">
      <c r="A23713" s="34" t="s">
        <v>84206</v>
      </c>
      <c r="B23713" s="34">
        <v>175</v>
      </c>
      <c r="C23713" s="34">
        <v>158</v>
      </c>
      <c r="D23713" s="34">
        <v>169</v>
      </c>
      <c r="E23713" s="34">
        <v>179</v>
      </c>
      <c r="F23713" s="34">
        <v>192</v>
      </c>
      <c r="G23713" s="34">
        <v>221</v>
      </c>
      <c r="H23713" s="34">
        <v>190</v>
      </c>
      <c r="I23713" s="34">
        <v>153</v>
      </c>
      <c r="J23713" s="34">
        <v>188</v>
      </c>
      <c r="K23713" s="34">
        <v>177</v>
      </c>
      <c r="L23713" s="34">
        <v>149</v>
      </c>
      <c r="M23713" s="34">
        <v>161</v>
      </c>
      <c r="N23713" s="34">
        <v>131</v>
      </c>
      <c r="O23713" s="34">
        <v>153</v>
      </c>
      <c r="P23713" s="34">
        <v>169</v>
      </c>
      <c r="Q23713" s="34">
        <v>208</v>
      </c>
      <c r="R23713" s="34">
        <v>235</v>
      </c>
      <c r="S23713" s="34">
        <v>267</v>
      </c>
      <c r="T23713" s="34">
        <v>199</v>
      </c>
      <c r="U23713" s="34">
        <v>187</v>
      </c>
      <c r="V23713" s="34">
        <v>217</v>
      </c>
      <c r="W23713" s="34">
        <v>233</v>
      </c>
      <c r="X23713" s="34">
        <v>298</v>
      </c>
      <c r="Y23713" s="34">
        <v>272</v>
      </c>
      <c r="Z23713" s="34">
        <v>216</v>
      </c>
      <c r="AA23713" s="34">
        <v>237</v>
      </c>
      <c r="AB23713" s="34">
        <v>215</v>
      </c>
      <c r="AC23713" s="34">
        <v>284</v>
      </c>
    </row>
    <row r="23714" spans="1:29" x14ac:dyDescent="0.2">
      <c r="A23714" s="34" t="s">
        <v>84207</v>
      </c>
      <c r="B23714" s="34">
        <v>41</v>
      </c>
      <c r="C23714" s="34">
        <v>26</v>
      </c>
      <c r="D23714" s="34">
        <v>31</v>
      </c>
      <c r="E23714" s="34">
        <v>33</v>
      </c>
      <c r="F23714" s="34">
        <v>23</v>
      </c>
      <c r="G23714" s="34">
        <v>10</v>
      </c>
      <c r="H23714" s="34">
        <v>28</v>
      </c>
      <c r="I23714" s="34">
        <v>19</v>
      </c>
      <c r="J23714" s="34">
        <v>23</v>
      </c>
      <c r="K23714" s="34">
        <v>29</v>
      </c>
      <c r="L23714" s="34">
        <v>16</v>
      </c>
      <c r="M23714" s="34">
        <v>20</v>
      </c>
      <c r="N23714" s="34">
        <v>20</v>
      </c>
      <c r="O23714" s="34">
        <v>20</v>
      </c>
      <c r="P23714" s="34">
        <v>15</v>
      </c>
      <c r="Q23714" s="34">
        <v>36</v>
      </c>
      <c r="R23714" s="34">
        <v>23</v>
      </c>
      <c r="S23714" s="34">
        <v>30</v>
      </c>
      <c r="T23714" s="34">
        <v>14</v>
      </c>
      <c r="U23714" s="34">
        <v>20</v>
      </c>
      <c r="V23714" s="34">
        <v>16</v>
      </c>
      <c r="W23714" s="34">
        <v>26</v>
      </c>
      <c r="X23714" s="34">
        <v>34</v>
      </c>
      <c r="Y23714" s="34">
        <v>20</v>
      </c>
      <c r="Z23714" s="34">
        <v>24</v>
      </c>
      <c r="AA23714" s="34">
        <v>51</v>
      </c>
      <c r="AB23714" s="34">
        <v>32</v>
      </c>
      <c r="AC23714" s="34">
        <v>32</v>
      </c>
    </row>
    <row r="23715" spans="1:29" x14ac:dyDescent="0.2">
      <c r="A23715" s="34" t="s">
        <v>84208</v>
      </c>
      <c r="B23715" s="34">
        <v>170</v>
      </c>
      <c r="C23715" s="34">
        <v>116</v>
      </c>
      <c r="D23715" s="34">
        <v>92</v>
      </c>
      <c r="E23715" s="34">
        <v>82</v>
      </c>
      <c r="F23715" s="34">
        <v>103</v>
      </c>
      <c r="G23715" s="34">
        <v>113</v>
      </c>
      <c r="H23715" s="34">
        <v>119</v>
      </c>
      <c r="I23715" s="34">
        <v>94</v>
      </c>
      <c r="J23715" s="34">
        <v>98</v>
      </c>
      <c r="K23715" s="34">
        <v>132</v>
      </c>
      <c r="L23715" s="34">
        <v>98</v>
      </c>
      <c r="M23715" s="34">
        <v>107</v>
      </c>
      <c r="N23715" s="34">
        <v>97</v>
      </c>
      <c r="O23715" s="34">
        <v>122</v>
      </c>
      <c r="P23715" s="34">
        <v>121</v>
      </c>
      <c r="Q23715" s="34">
        <v>163</v>
      </c>
      <c r="R23715" s="34">
        <v>125</v>
      </c>
      <c r="S23715" s="34">
        <v>107</v>
      </c>
      <c r="T23715" s="34">
        <v>146</v>
      </c>
      <c r="U23715" s="34">
        <v>104</v>
      </c>
      <c r="V23715" s="34">
        <v>142</v>
      </c>
      <c r="W23715" s="34">
        <v>189</v>
      </c>
      <c r="X23715" s="34">
        <v>146</v>
      </c>
      <c r="Y23715" s="34">
        <v>179</v>
      </c>
      <c r="Z23715" s="34">
        <v>155</v>
      </c>
      <c r="AA23715" s="34">
        <v>138</v>
      </c>
      <c r="AB23715" s="34">
        <v>170</v>
      </c>
      <c r="AC23715" s="34">
        <v>155</v>
      </c>
    </row>
    <row r="23716" spans="1:29" x14ac:dyDescent="0.2">
      <c r="A23716" s="34" t="s">
        <v>84209</v>
      </c>
      <c r="B23716" s="34">
        <v>98</v>
      </c>
      <c r="C23716" s="34">
        <v>79</v>
      </c>
      <c r="D23716" s="34">
        <v>74</v>
      </c>
      <c r="E23716" s="34">
        <v>73</v>
      </c>
      <c r="F23716" s="34">
        <v>76</v>
      </c>
      <c r="G23716" s="34">
        <v>35</v>
      </c>
      <c r="H23716" s="34">
        <v>76</v>
      </c>
      <c r="I23716" s="34">
        <v>64</v>
      </c>
      <c r="J23716" s="34">
        <v>90</v>
      </c>
      <c r="K23716" s="34">
        <v>74</v>
      </c>
      <c r="L23716" s="34">
        <v>79</v>
      </c>
      <c r="M23716" s="34">
        <v>55</v>
      </c>
      <c r="N23716" s="34">
        <v>72</v>
      </c>
      <c r="O23716" s="34">
        <v>66</v>
      </c>
      <c r="P23716" s="34">
        <v>69</v>
      </c>
      <c r="Q23716" s="34">
        <v>88</v>
      </c>
      <c r="R23716" s="34">
        <v>123</v>
      </c>
      <c r="S23716" s="34">
        <v>98</v>
      </c>
      <c r="T23716" s="34">
        <v>91</v>
      </c>
      <c r="U23716" s="34">
        <v>87</v>
      </c>
      <c r="V23716" s="34">
        <v>98</v>
      </c>
      <c r="W23716" s="34">
        <v>87</v>
      </c>
      <c r="X23716" s="34">
        <v>66</v>
      </c>
      <c r="Y23716" s="34">
        <v>105</v>
      </c>
      <c r="Z23716" s="34">
        <v>91</v>
      </c>
      <c r="AA23716" s="34">
        <v>84</v>
      </c>
      <c r="AB23716" s="34">
        <v>86</v>
      </c>
      <c r="AC23716" s="34">
        <v>115</v>
      </c>
    </row>
    <row r="23717" spans="1:29" x14ac:dyDescent="0.2">
      <c r="A23717" s="34" t="s">
        <v>84210</v>
      </c>
      <c r="B23717" s="34">
        <v>177</v>
      </c>
      <c r="C23717" s="34">
        <v>135</v>
      </c>
      <c r="D23717" s="34">
        <v>145</v>
      </c>
      <c r="E23717" s="34">
        <v>153</v>
      </c>
      <c r="F23717" s="34">
        <v>119</v>
      </c>
      <c r="G23717" s="34">
        <v>126</v>
      </c>
      <c r="H23717" s="34">
        <v>125</v>
      </c>
      <c r="I23717" s="34">
        <v>132</v>
      </c>
      <c r="J23717" s="34">
        <v>133</v>
      </c>
      <c r="K23717" s="34">
        <v>129</v>
      </c>
      <c r="L23717" s="34">
        <v>115</v>
      </c>
      <c r="M23717" s="34">
        <v>130</v>
      </c>
      <c r="N23717" s="34">
        <v>102</v>
      </c>
      <c r="O23717" s="34">
        <v>103</v>
      </c>
      <c r="P23717" s="34">
        <v>123</v>
      </c>
      <c r="Q23717" s="34">
        <v>187</v>
      </c>
      <c r="R23717" s="34">
        <v>168</v>
      </c>
      <c r="S23717" s="34">
        <v>147</v>
      </c>
      <c r="T23717" s="34">
        <v>162</v>
      </c>
      <c r="U23717" s="34">
        <v>137</v>
      </c>
      <c r="V23717" s="34">
        <v>124</v>
      </c>
      <c r="W23717" s="34">
        <v>191</v>
      </c>
      <c r="X23717" s="34">
        <v>202</v>
      </c>
      <c r="Y23717" s="34">
        <v>138</v>
      </c>
      <c r="Z23717" s="34">
        <v>182</v>
      </c>
      <c r="AA23717" s="34">
        <v>147</v>
      </c>
      <c r="AB23717" s="34">
        <v>171</v>
      </c>
      <c r="AC23717" s="34">
        <v>215</v>
      </c>
    </row>
    <row r="23718" spans="1:29" x14ac:dyDescent="0.2">
      <c r="A23718" s="34" t="s">
        <v>84211</v>
      </c>
      <c r="B23718" s="34">
        <v>410</v>
      </c>
      <c r="C23718" s="34">
        <v>123</v>
      </c>
      <c r="D23718" s="34">
        <v>152</v>
      </c>
      <c r="E23718" s="34">
        <v>122</v>
      </c>
      <c r="F23718" s="34">
        <v>167</v>
      </c>
      <c r="G23718" s="34">
        <v>107</v>
      </c>
      <c r="H23718" s="34">
        <v>172</v>
      </c>
      <c r="I23718" s="34">
        <v>96</v>
      </c>
      <c r="J23718" s="34">
        <v>181</v>
      </c>
      <c r="K23718" s="34">
        <v>112</v>
      </c>
      <c r="L23718" s="34">
        <v>212</v>
      </c>
      <c r="M23718" s="34">
        <v>125</v>
      </c>
      <c r="N23718" s="34">
        <v>156</v>
      </c>
      <c r="O23718" s="34">
        <v>123</v>
      </c>
      <c r="P23718" s="34">
        <v>148</v>
      </c>
      <c r="Q23718" s="34">
        <v>178</v>
      </c>
      <c r="R23718" s="34">
        <v>221</v>
      </c>
      <c r="S23718" s="34">
        <v>142</v>
      </c>
      <c r="T23718" s="34">
        <v>297</v>
      </c>
      <c r="U23718" s="34">
        <v>176</v>
      </c>
      <c r="V23718" s="34">
        <v>261</v>
      </c>
      <c r="W23718" s="34">
        <v>309</v>
      </c>
      <c r="X23718" s="34">
        <v>198</v>
      </c>
      <c r="Y23718" s="34">
        <v>266</v>
      </c>
      <c r="Z23718" s="34">
        <v>158</v>
      </c>
      <c r="AA23718" s="34">
        <v>189</v>
      </c>
      <c r="AB23718" s="34">
        <v>319</v>
      </c>
      <c r="AC23718" s="34">
        <v>244</v>
      </c>
    </row>
    <row r="23719" spans="1:29" x14ac:dyDescent="0.2">
      <c r="A23719" s="34" t="s">
        <v>84212</v>
      </c>
      <c r="B23719" s="34">
        <v>5</v>
      </c>
      <c r="C23719" s="34">
        <v>0</v>
      </c>
      <c r="D23719" s="34">
        <v>0</v>
      </c>
      <c r="E23719" s="34">
        <v>0</v>
      </c>
      <c r="F23719" s="34">
        <v>0</v>
      </c>
      <c r="G23719" s="34">
        <v>0</v>
      </c>
      <c r="H23719" s="34">
        <v>0</v>
      </c>
      <c r="I23719" s="34">
        <v>0</v>
      </c>
      <c r="J23719" s="34">
        <v>0</v>
      </c>
      <c r="K23719" s="34">
        <v>0</v>
      </c>
      <c r="L23719" s="34">
        <v>0</v>
      </c>
      <c r="M23719" s="34">
        <v>0</v>
      </c>
      <c r="N23719" s="34">
        <v>0</v>
      </c>
      <c r="O23719" s="34">
        <v>0</v>
      </c>
      <c r="P23719" s="34">
        <v>0</v>
      </c>
      <c r="Q23719" s="34">
        <v>0</v>
      </c>
      <c r="R23719" s="34">
        <v>0</v>
      </c>
      <c r="S23719" s="34">
        <v>0</v>
      </c>
      <c r="T23719" s="34">
        <v>0</v>
      </c>
      <c r="U23719" s="34">
        <v>0</v>
      </c>
      <c r="V23719" s="34">
        <v>0</v>
      </c>
      <c r="W23719" s="34">
        <v>0</v>
      </c>
      <c r="X23719" s="34">
        <v>0</v>
      </c>
      <c r="Y23719" s="34">
        <v>0</v>
      </c>
      <c r="Z23719" s="34">
        <v>0</v>
      </c>
      <c r="AA23719" s="34">
        <v>0</v>
      </c>
      <c r="AB23719" s="34">
        <v>0</v>
      </c>
      <c r="AC23719" s="34">
        <v>1</v>
      </c>
    </row>
    <row r="23720" spans="1:29" x14ac:dyDescent="0.2">
      <c r="A23720" s="34" t="s">
        <v>84213</v>
      </c>
      <c r="B23720" s="34">
        <v>150</v>
      </c>
      <c r="C23720" s="34">
        <v>307</v>
      </c>
      <c r="D23720" s="34">
        <v>162</v>
      </c>
      <c r="E23720" s="34">
        <v>281</v>
      </c>
      <c r="F23720" s="34">
        <v>213</v>
      </c>
      <c r="G23720" s="34">
        <v>247</v>
      </c>
      <c r="H23720" s="34">
        <v>193</v>
      </c>
      <c r="I23720" s="34">
        <v>278</v>
      </c>
      <c r="J23720" s="34">
        <v>164</v>
      </c>
      <c r="K23720" s="34">
        <v>331</v>
      </c>
      <c r="L23720" s="34">
        <v>207</v>
      </c>
      <c r="M23720" s="34">
        <v>244</v>
      </c>
      <c r="N23720" s="34">
        <v>180</v>
      </c>
      <c r="O23720" s="34">
        <v>232</v>
      </c>
      <c r="P23720" s="34">
        <v>181</v>
      </c>
      <c r="Q23720" s="34">
        <v>363</v>
      </c>
      <c r="R23720" s="34">
        <v>244</v>
      </c>
      <c r="S23720" s="34">
        <v>341</v>
      </c>
      <c r="T23720" s="34">
        <v>245</v>
      </c>
      <c r="U23720" s="34">
        <v>280</v>
      </c>
      <c r="V23720" s="34">
        <v>220</v>
      </c>
      <c r="W23720" s="34">
        <v>434</v>
      </c>
      <c r="X23720" s="34">
        <v>237</v>
      </c>
      <c r="Y23720" s="34">
        <v>351</v>
      </c>
      <c r="Z23720" s="34">
        <v>227</v>
      </c>
      <c r="AA23720" s="34">
        <v>341</v>
      </c>
      <c r="AB23720" s="34">
        <v>295</v>
      </c>
      <c r="AC23720" s="34">
        <v>459</v>
      </c>
    </row>
    <row r="23721" spans="1:29" x14ac:dyDescent="0.2">
      <c r="A23721" s="34" t="s">
        <v>84214</v>
      </c>
      <c r="B23721" s="34">
        <v>157</v>
      </c>
      <c r="C23721" s="34">
        <v>171</v>
      </c>
      <c r="D23721" s="34">
        <v>180</v>
      </c>
      <c r="E23721" s="34">
        <v>318</v>
      </c>
      <c r="F23721" s="34">
        <v>200</v>
      </c>
      <c r="G23721" s="34">
        <v>247</v>
      </c>
      <c r="H23721" s="34">
        <v>186</v>
      </c>
      <c r="I23721" s="34">
        <v>217</v>
      </c>
      <c r="J23721" s="34">
        <v>168</v>
      </c>
      <c r="K23721" s="34">
        <v>258</v>
      </c>
      <c r="L23721" s="34">
        <v>158</v>
      </c>
      <c r="M23721" s="34">
        <v>183</v>
      </c>
      <c r="N23721" s="34">
        <v>166</v>
      </c>
      <c r="O23721" s="34">
        <v>212</v>
      </c>
      <c r="P23721" s="34">
        <v>203</v>
      </c>
      <c r="Q23721" s="34">
        <v>265</v>
      </c>
      <c r="R23721" s="34">
        <v>264</v>
      </c>
      <c r="S23721" s="34">
        <v>250</v>
      </c>
      <c r="T23721" s="34">
        <v>235</v>
      </c>
      <c r="U23721" s="34">
        <v>216</v>
      </c>
      <c r="V23721" s="34">
        <v>233</v>
      </c>
      <c r="W23721" s="34">
        <v>399</v>
      </c>
      <c r="X23721" s="34">
        <v>236</v>
      </c>
      <c r="Y23721" s="34">
        <v>223</v>
      </c>
      <c r="Z23721" s="34">
        <v>231</v>
      </c>
      <c r="AA23721" s="34">
        <v>246</v>
      </c>
      <c r="AB23721" s="34">
        <v>257</v>
      </c>
      <c r="AC23721" s="34">
        <v>380</v>
      </c>
    </row>
    <row r="23722" spans="1:29" x14ac:dyDescent="0.2">
      <c r="A23722" s="34" t="s">
        <v>84215</v>
      </c>
      <c r="B23722" s="34">
        <v>103</v>
      </c>
      <c r="C23722" s="34">
        <v>109</v>
      </c>
      <c r="D23722" s="34">
        <v>149</v>
      </c>
      <c r="E23722" s="34">
        <v>110</v>
      </c>
      <c r="F23722" s="34">
        <v>150</v>
      </c>
      <c r="G23722" s="34">
        <v>148</v>
      </c>
      <c r="H23722" s="34">
        <v>115</v>
      </c>
      <c r="I23722" s="34">
        <v>90</v>
      </c>
      <c r="J23722" s="34">
        <v>132</v>
      </c>
      <c r="K23722" s="34">
        <v>130</v>
      </c>
      <c r="L23722" s="34">
        <v>129</v>
      </c>
      <c r="M23722" s="34">
        <v>120</v>
      </c>
      <c r="N23722" s="34">
        <v>114</v>
      </c>
      <c r="O23722" s="34">
        <v>103</v>
      </c>
      <c r="P23722" s="34">
        <v>145</v>
      </c>
      <c r="Q23722" s="34">
        <v>139</v>
      </c>
      <c r="R23722" s="34">
        <v>157</v>
      </c>
      <c r="S23722" s="34">
        <v>157</v>
      </c>
      <c r="T23722" s="34">
        <v>156</v>
      </c>
      <c r="U23722" s="34">
        <v>93</v>
      </c>
      <c r="V23722" s="34">
        <v>152</v>
      </c>
      <c r="W23722" s="34">
        <v>155</v>
      </c>
      <c r="X23722" s="34">
        <v>153</v>
      </c>
      <c r="Y23722" s="34">
        <v>97</v>
      </c>
      <c r="Z23722" s="34">
        <v>160</v>
      </c>
      <c r="AA23722" s="34">
        <v>128</v>
      </c>
      <c r="AB23722" s="34">
        <v>138</v>
      </c>
      <c r="AC23722" s="34">
        <v>198</v>
      </c>
    </row>
    <row r="23723" spans="1:29" x14ac:dyDescent="0.2">
      <c r="A23723" s="34" t="s">
        <v>84216</v>
      </c>
      <c r="B23723" s="34">
        <v>139</v>
      </c>
      <c r="C23723" s="34">
        <v>131</v>
      </c>
      <c r="D23723" s="34">
        <v>168</v>
      </c>
      <c r="E23723" s="34">
        <v>113</v>
      </c>
      <c r="F23723" s="34">
        <v>213</v>
      </c>
      <c r="G23723" s="34">
        <v>117</v>
      </c>
      <c r="H23723" s="34">
        <v>177</v>
      </c>
      <c r="I23723" s="34">
        <v>145</v>
      </c>
      <c r="J23723" s="34">
        <v>185</v>
      </c>
      <c r="K23723" s="34">
        <v>143</v>
      </c>
      <c r="L23723" s="34">
        <v>153</v>
      </c>
      <c r="M23723" s="34">
        <v>133</v>
      </c>
      <c r="N23723" s="34">
        <v>141</v>
      </c>
      <c r="O23723" s="34">
        <v>146</v>
      </c>
      <c r="P23723" s="34">
        <v>165</v>
      </c>
      <c r="Q23723" s="34">
        <v>196</v>
      </c>
      <c r="R23723" s="34">
        <v>249</v>
      </c>
      <c r="S23723" s="34">
        <v>185</v>
      </c>
      <c r="T23723" s="34">
        <v>237</v>
      </c>
      <c r="U23723" s="34">
        <v>126</v>
      </c>
      <c r="V23723" s="34">
        <v>241</v>
      </c>
      <c r="W23723" s="34">
        <v>137</v>
      </c>
      <c r="X23723" s="34">
        <v>289</v>
      </c>
      <c r="Y23723" s="34">
        <v>184</v>
      </c>
      <c r="Z23723" s="34">
        <v>195</v>
      </c>
      <c r="AA23723" s="34">
        <v>189</v>
      </c>
      <c r="AB23723" s="34">
        <v>260</v>
      </c>
      <c r="AC23723" s="34">
        <v>244</v>
      </c>
    </row>
    <row r="23724" spans="1:29" x14ac:dyDescent="0.2">
      <c r="A23724" s="34" t="s">
        <v>84217</v>
      </c>
      <c r="B23724" s="34">
        <v>74</v>
      </c>
      <c r="C23724" s="34">
        <v>96</v>
      </c>
      <c r="D23724" s="34">
        <v>110</v>
      </c>
      <c r="E23724" s="34">
        <v>129</v>
      </c>
      <c r="F23724" s="34">
        <v>103</v>
      </c>
      <c r="G23724" s="34">
        <v>80</v>
      </c>
      <c r="H23724" s="34">
        <v>108</v>
      </c>
      <c r="I23724" s="34">
        <v>90</v>
      </c>
      <c r="J23724" s="34">
        <v>79</v>
      </c>
      <c r="K23724" s="34">
        <v>72</v>
      </c>
      <c r="L23724" s="34">
        <v>70</v>
      </c>
      <c r="M23724" s="34">
        <v>67</v>
      </c>
      <c r="N23724" s="34">
        <v>78</v>
      </c>
      <c r="O23724" s="34">
        <v>62</v>
      </c>
      <c r="P23724" s="34">
        <v>81</v>
      </c>
      <c r="Q23724" s="34">
        <v>133</v>
      </c>
      <c r="R23724" s="34">
        <v>149</v>
      </c>
      <c r="S23724" s="34">
        <v>99</v>
      </c>
      <c r="T23724" s="34">
        <v>131</v>
      </c>
      <c r="U23724" s="34">
        <v>82</v>
      </c>
      <c r="V23724" s="34">
        <v>143</v>
      </c>
      <c r="W23724" s="34">
        <v>112</v>
      </c>
      <c r="X23724" s="34">
        <v>140</v>
      </c>
      <c r="Y23724" s="34">
        <v>72</v>
      </c>
      <c r="Z23724" s="34">
        <v>137</v>
      </c>
      <c r="AA23724" s="34">
        <v>104</v>
      </c>
      <c r="AB23724" s="34">
        <v>97</v>
      </c>
      <c r="AC23724" s="34">
        <v>142</v>
      </c>
    </row>
    <row r="23725" spans="1:29" x14ac:dyDescent="0.2">
      <c r="A23725" s="34" t="s">
        <v>84218</v>
      </c>
      <c r="B23725" s="34">
        <v>49</v>
      </c>
      <c r="C23725" s="34">
        <v>69</v>
      </c>
      <c r="D23725" s="34">
        <v>100</v>
      </c>
      <c r="E23725" s="34">
        <v>88</v>
      </c>
      <c r="F23725" s="34">
        <v>105</v>
      </c>
      <c r="G23725" s="34">
        <v>115</v>
      </c>
      <c r="H23725" s="34">
        <v>57</v>
      </c>
      <c r="I23725" s="34">
        <v>100</v>
      </c>
      <c r="J23725" s="34">
        <v>81</v>
      </c>
      <c r="K23725" s="34">
        <v>86</v>
      </c>
      <c r="L23725" s="34">
        <v>47</v>
      </c>
      <c r="M23725" s="34">
        <v>97</v>
      </c>
      <c r="N23725" s="34">
        <v>70</v>
      </c>
      <c r="O23725" s="34">
        <v>68</v>
      </c>
      <c r="P23725" s="34">
        <v>82</v>
      </c>
      <c r="Q23725" s="34">
        <v>127</v>
      </c>
      <c r="R23725" s="34">
        <v>85</v>
      </c>
      <c r="S23725" s="34">
        <v>118</v>
      </c>
      <c r="T23725" s="34">
        <v>69</v>
      </c>
      <c r="U23725" s="34">
        <v>78</v>
      </c>
      <c r="V23725" s="34">
        <v>117</v>
      </c>
      <c r="W23725" s="34">
        <v>97</v>
      </c>
      <c r="X23725" s="34">
        <v>95</v>
      </c>
      <c r="Y23725" s="34">
        <v>85</v>
      </c>
      <c r="Z23725" s="34">
        <v>100</v>
      </c>
      <c r="AA23725" s="34">
        <v>97</v>
      </c>
      <c r="AB23725" s="34">
        <v>62</v>
      </c>
      <c r="AC23725" s="34">
        <v>155</v>
      </c>
    </row>
    <row r="23726" spans="1:29" x14ac:dyDescent="0.2">
      <c r="A23726" s="34" t="s">
        <v>84219</v>
      </c>
      <c r="B23726" s="34">
        <v>106</v>
      </c>
      <c r="C23726" s="34">
        <v>76</v>
      </c>
      <c r="D23726" s="34">
        <v>88</v>
      </c>
      <c r="E23726" s="34">
        <v>111</v>
      </c>
      <c r="F23726" s="34">
        <v>96</v>
      </c>
      <c r="G23726" s="34">
        <v>92</v>
      </c>
      <c r="H23726" s="34">
        <v>96</v>
      </c>
      <c r="I23726" s="34">
        <v>56</v>
      </c>
      <c r="J23726" s="34">
        <v>106</v>
      </c>
      <c r="K23726" s="34">
        <v>89</v>
      </c>
      <c r="L23726" s="34">
        <v>76</v>
      </c>
      <c r="M23726" s="34">
        <v>72</v>
      </c>
      <c r="N23726" s="34">
        <v>74</v>
      </c>
      <c r="O23726" s="34">
        <v>79</v>
      </c>
      <c r="P23726" s="34">
        <v>81</v>
      </c>
      <c r="Q23726" s="34">
        <v>109</v>
      </c>
      <c r="R23726" s="34">
        <v>118</v>
      </c>
      <c r="S23726" s="34">
        <v>105</v>
      </c>
      <c r="T23726" s="34">
        <v>71</v>
      </c>
      <c r="U23726" s="34">
        <v>84</v>
      </c>
      <c r="V23726" s="34">
        <v>166</v>
      </c>
      <c r="W23726" s="34">
        <v>101</v>
      </c>
      <c r="X23726" s="34">
        <v>115</v>
      </c>
      <c r="Y23726" s="34">
        <v>101</v>
      </c>
      <c r="Z23726" s="34">
        <v>96</v>
      </c>
      <c r="AA23726" s="34">
        <v>116</v>
      </c>
      <c r="AB23726" s="34">
        <v>106</v>
      </c>
      <c r="AC23726" s="34">
        <v>125</v>
      </c>
    </row>
    <row r="23727" spans="1:29" x14ac:dyDescent="0.2">
      <c r="A23727" s="34" t="s">
        <v>84220</v>
      </c>
      <c r="B23727" s="34">
        <v>102</v>
      </c>
      <c r="C23727" s="34">
        <v>49</v>
      </c>
      <c r="D23727" s="34">
        <v>77</v>
      </c>
      <c r="E23727" s="34">
        <v>71</v>
      </c>
      <c r="F23727" s="34">
        <v>88</v>
      </c>
      <c r="G23727" s="34">
        <v>79</v>
      </c>
      <c r="H23727" s="34">
        <v>84</v>
      </c>
      <c r="I23727" s="34">
        <v>72</v>
      </c>
      <c r="J23727" s="34">
        <v>70</v>
      </c>
      <c r="K23727" s="34">
        <v>51</v>
      </c>
      <c r="L23727" s="34">
        <v>108</v>
      </c>
      <c r="M23727" s="34">
        <v>85</v>
      </c>
      <c r="N23727" s="34">
        <v>80</v>
      </c>
      <c r="O23727" s="34">
        <v>66</v>
      </c>
      <c r="P23727" s="34">
        <v>75</v>
      </c>
      <c r="Q23727" s="34">
        <v>97</v>
      </c>
      <c r="R23727" s="34">
        <v>109</v>
      </c>
      <c r="S23727" s="34">
        <v>98</v>
      </c>
      <c r="T23727" s="34">
        <v>103</v>
      </c>
      <c r="U23727" s="34">
        <v>111</v>
      </c>
      <c r="V23727" s="34">
        <v>110</v>
      </c>
      <c r="W23727" s="34">
        <v>106</v>
      </c>
      <c r="X23727" s="34">
        <v>139</v>
      </c>
      <c r="Y23727" s="34">
        <v>125</v>
      </c>
      <c r="Z23727" s="34">
        <v>116</v>
      </c>
      <c r="AA23727" s="34">
        <v>89</v>
      </c>
      <c r="AB23727" s="34">
        <v>120</v>
      </c>
      <c r="AC23727" s="34">
        <v>106</v>
      </c>
    </row>
    <row r="23728" spans="1:29" x14ac:dyDescent="0.2">
      <c r="A23728" s="34" t="s">
        <v>84221</v>
      </c>
      <c r="B23728" s="34">
        <v>74</v>
      </c>
      <c r="C23728" s="34">
        <v>98</v>
      </c>
      <c r="D23728" s="34">
        <v>113</v>
      </c>
      <c r="E23728" s="34">
        <v>89</v>
      </c>
      <c r="F23728" s="34">
        <v>89</v>
      </c>
      <c r="G23728" s="34">
        <v>117</v>
      </c>
      <c r="H23728" s="34">
        <v>54</v>
      </c>
      <c r="I23728" s="34">
        <v>88</v>
      </c>
      <c r="J23728" s="34">
        <v>78</v>
      </c>
      <c r="K23728" s="34">
        <v>102</v>
      </c>
      <c r="L23728" s="34">
        <v>49</v>
      </c>
      <c r="M23728" s="34">
        <v>102</v>
      </c>
      <c r="N23728" s="34">
        <v>66</v>
      </c>
      <c r="O23728" s="34">
        <v>98</v>
      </c>
      <c r="P23728" s="34">
        <v>65</v>
      </c>
      <c r="Q23728" s="34">
        <v>156</v>
      </c>
      <c r="R23728" s="34">
        <v>83</v>
      </c>
      <c r="S23728" s="34">
        <v>100</v>
      </c>
      <c r="T23728" s="34">
        <v>54</v>
      </c>
      <c r="U23728" s="34">
        <v>82</v>
      </c>
      <c r="V23728" s="34">
        <v>71</v>
      </c>
      <c r="W23728" s="34">
        <v>91</v>
      </c>
      <c r="X23728" s="34">
        <v>84</v>
      </c>
      <c r="Y23728" s="34">
        <v>86</v>
      </c>
      <c r="Z23728" s="34">
        <v>113</v>
      </c>
      <c r="AA23728" s="34">
        <v>148</v>
      </c>
      <c r="AB23728" s="34">
        <v>83</v>
      </c>
      <c r="AC23728" s="34">
        <v>116</v>
      </c>
    </row>
    <row r="23729" spans="1:29" x14ac:dyDescent="0.2">
      <c r="A23729" s="34" t="s">
        <v>84222</v>
      </c>
      <c r="B23729" s="34">
        <v>164</v>
      </c>
      <c r="C23729" s="34">
        <v>206</v>
      </c>
      <c r="D23729" s="34">
        <v>265</v>
      </c>
      <c r="E23729" s="34">
        <v>199</v>
      </c>
      <c r="F23729" s="34">
        <v>229</v>
      </c>
      <c r="G23729" s="34">
        <v>207</v>
      </c>
      <c r="H23729" s="34">
        <v>210</v>
      </c>
      <c r="I23729" s="34">
        <v>194</v>
      </c>
      <c r="J23729" s="34">
        <v>220</v>
      </c>
      <c r="K23729" s="34">
        <v>194</v>
      </c>
      <c r="L23729" s="34">
        <v>151</v>
      </c>
      <c r="M23729" s="34">
        <v>161</v>
      </c>
      <c r="N23729" s="34">
        <v>185</v>
      </c>
      <c r="O23729" s="34">
        <v>184</v>
      </c>
      <c r="P23729" s="34">
        <v>220</v>
      </c>
      <c r="Q23729" s="34">
        <v>255</v>
      </c>
      <c r="R23729" s="34">
        <v>282</v>
      </c>
      <c r="S23729" s="34">
        <v>207</v>
      </c>
      <c r="T23729" s="34">
        <v>224</v>
      </c>
      <c r="U23729" s="34">
        <v>201</v>
      </c>
      <c r="V23729" s="34">
        <v>249</v>
      </c>
      <c r="W23729" s="34">
        <v>219</v>
      </c>
      <c r="X23729" s="34">
        <v>282</v>
      </c>
      <c r="Y23729" s="34">
        <v>187</v>
      </c>
      <c r="Z23729" s="34">
        <v>301</v>
      </c>
      <c r="AA23729" s="34">
        <v>253</v>
      </c>
      <c r="AB23729" s="34">
        <v>206</v>
      </c>
      <c r="AC23729" s="34">
        <v>316</v>
      </c>
    </row>
    <row r="23730" spans="1:29" x14ac:dyDescent="0.2">
      <c r="A23730" s="34" t="s">
        <v>84223</v>
      </c>
      <c r="B23730" s="34">
        <v>36</v>
      </c>
      <c r="C23730" s="34">
        <v>30</v>
      </c>
      <c r="D23730" s="34">
        <v>45</v>
      </c>
      <c r="E23730" s="34">
        <v>44</v>
      </c>
      <c r="F23730" s="34">
        <v>30</v>
      </c>
      <c r="G23730" s="34">
        <v>38</v>
      </c>
      <c r="H23730" s="34">
        <v>31</v>
      </c>
      <c r="I23730" s="34">
        <v>36</v>
      </c>
      <c r="J23730" s="34">
        <v>47</v>
      </c>
      <c r="K23730" s="34">
        <v>44</v>
      </c>
      <c r="L23730" s="34">
        <v>38</v>
      </c>
      <c r="M23730" s="34">
        <v>50</v>
      </c>
      <c r="N23730" s="34">
        <v>48</v>
      </c>
      <c r="O23730" s="34">
        <v>34</v>
      </c>
      <c r="P23730" s="34">
        <v>37</v>
      </c>
      <c r="Q23730" s="34">
        <v>51</v>
      </c>
      <c r="R23730" s="34">
        <v>59</v>
      </c>
      <c r="S23730" s="34">
        <v>45</v>
      </c>
      <c r="T23730" s="34">
        <v>33</v>
      </c>
      <c r="U23730" s="34">
        <v>34</v>
      </c>
      <c r="V23730" s="34">
        <v>40</v>
      </c>
      <c r="W23730" s="34">
        <v>65</v>
      </c>
      <c r="X23730" s="34">
        <v>63</v>
      </c>
      <c r="Y23730" s="34">
        <v>58</v>
      </c>
      <c r="Z23730" s="34">
        <v>58</v>
      </c>
      <c r="AA23730" s="34">
        <v>50</v>
      </c>
      <c r="AB23730" s="34">
        <v>26</v>
      </c>
      <c r="AC23730" s="34">
        <v>47</v>
      </c>
    </row>
    <row r="23731" spans="1:29" x14ac:dyDescent="0.2">
      <c r="A23731" s="34" t="s">
        <v>84224</v>
      </c>
      <c r="B23731" s="34">
        <v>909</v>
      </c>
      <c r="C23731" s="34">
        <v>580</v>
      </c>
      <c r="D23731" s="34">
        <v>856</v>
      </c>
      <c r="E23731" s="34">
        <v>631</v>
      </c>
      <c r="F23731" s="34">
        <v>963</v>
      </c>
      <c r="G23731" s="34">
        <v>540</v>
      </c>
      <c r="H23731" s="34">
        <v>915</v>
      </c>
      <c r="I23731" s="34">
        <v>599</v>
      </c>
      <c r="J23731" s="34">
        <v>954</v>
      </c>
      <c r="K23731" s="34">
        <v>681</v>
      </c>
      <c r="L23731" s="34">
        <v>1098</v>
      </c>
      <c r="M23731" s="34">
        <v>632</v>
      </c>
      <c r="N23731" s="34">
        <v>794</v>
      </c>
      <c r="O23731" s="34">
        <v>623</v>
      </c>
      <c r="P23731" s="34">
        <v>915</v>
      </c>
      <c r="Q23731" s="34">
        <v>1102</v>
      </c>
      <c r="R23731" s="34">
        <v>1263</v>
      </c>
      <c r="S23731" s="34">
        <v>785</v>
      </c>
      <c r="T23731" s="34">
        <v>1473</v>
      </c>
      <c r="U23731" s="34">
        <v>908</v>
      </c>
      <c r="V23731" s="34">
        <v>1247</v>
      </c>
      <c r="W23731" s="34">
        <v>1181</v>
      </c>
      <c r="X23731" s="34">
        <v>1279</v>
      </c>
      <c r="Y23731" s="34">
        <v>1060</v>
      </c>
      <c r="Z23731" s="34">
        <v>897</v>
      </c>
      <c r="AA23731" s="34">
        <v>817</v>
      </c>
      <c r="AB23731" s="34">
        <v>1579</v>
      </c>
      <c r="AC23731" s="34">
        <v>1161</v>
      </c>
    </row>
    <row r="23732" spans="1:29" x14ac:dyDescent="0.2">
      <c r="A23732" s="34" t="s">
        <v>84225</v>
      </c>
      <c r="B23732" s="34">
        <v>117</v>
      </c>
      <c r="C23732" s="34">
        <v>143</v>
      </c>
      <c r="D23732" s="34">
        <v>157</v>
      </c>
      <c r="E23732" s="34">
        <v>134</v>
      </c>
      <c r="F23732" s="34">
        <v>98</v>
      </c>
      <c r="G23732" s="34">
        <v>128</v>
      </c>
      <c r="H23732" s="34">
        <v>123</v>
      </c>
      <c r="I23732" s="34">
        <v>120</v>
      </c>
      <c r="J23732" s="34">
        <v>97</v>
      </c>
      <c r="K23732" s="34">
        <v>192</v>
      </c>
      <c r="L23732" s="34">
        <v>98</v>
      </c>
      <c r="M23732" s="34">
        <v>116</v>
      </c>
      <c r="N23732" s="34">
        <v>66</v>
      </c>
      <c r="O23732" s="34">
        <v>114</v>
      </c>
      <c r="P23732" s="34">
        <v>113</v>
      </c>
      <c r="Q23732" s="34">
        <v>184</v>
      </c>
      <c r="R23732" s="34">
        <v>123</v>
      </c>
      <c r="S23732" s="34">
        <v>184</v>
      </c>
      <c r="T23732" s="34">
        <v>131</v>
      </c>
      <c r="U23732" s="34">
        <v>139</v>
      </c>
      <c r="V23732" s="34">
        <v>135</v>
      </c>
      <c r="W23732" s="34">
        <v>217</v>
      </c>
      <c r="X23732" s="34">
        <v>183</v>
      </c>
      <c r="Y23732" s="34">
        <v>136</v>
      </c>
      <c r="Z23732" s="34">
        <v>179</v>
      </c>
      <c r="AA23732" s="34">
        <v>122</v>
      </c>
      <c r="AB23732" s="34">
        <v>123</v>
      </c>
      <c r="AC23732" s="34">
        <v>246</v>
      </c>
    </row>
    <row r="23733" spans="1:29" x14ac:dyDescent="0.2">
      <c r="A23733" s="34" t="s">
        <v>84226</v>
      </c>
      <c r="B23733" s="34">
        <v>145</v>
      </c>
      <c r="C23733" s="34">
        <v>175</v>
      </c>
      <c r="D23733" s="34">
        <v>164</v>
      </c>
      <c r="E23733" s="34">
        <v>214</v>
      </c>
      <c r="F23733" s="34">
        <v>156</v>
      </c>
      <c r="G23733" s="34">
        <v>106</v>
      </c>
      <c r="H23733" s="34">
        <v>123</v>
      </c>
      <c r="I23733" s="34">
        <v>153</v>
      </c>
      <c r="J23733" s="34">
        <v>116</v>
      </c>
      <c r="K23733" s="34">
        <v>243</v>
      </c>
      <c r="L23733" s="34">
        <v>107</v>
      </c>
      <c r="M23733" s="34">
        <v>149</v>
      </c>
      <c r="N23733" s="34">
        <v>130</v>
      </c>
      <c r="O23733" s="34">
        <v>163</v>
      </c>
      <c r="P23733" s="34">
        <v>139</v>
      </c>
      <c r="Q23733" s="34">
        <v>218</v>
      </c>
      <c r="R23733" s="34">
        <v>178</v>
      </c>
      <c r="S23733" s="34">
        <v>196</v>
      </c>
      <c r="T23733" s="34">
        <v>125</v>
      </c>
      <c r="U23733" s="34">
        <v>164</v>
      </c>
      <c r="V23733" s="34">
        <v>153</v>
      </c>
      <c r="W23733" s="34">
        <v>237</v>
      </c>
      <c r="X23733" s="34">
        <v>181</v>
      </c>
      <c r="Y23733" s="34">
        <v>162</v>
      </c>
      <c r="Z23733" s="34">
        <v>159</v>
      </c>
      <c r="AA23733" s="34">
        <v>218</v>
      </c>
      <c r="AB23733" s="34">
        <v>124</v>
      </c>
      <c r="AC23733" s="34">
        <v>292</v>
      </c>
    </row>
    <row r="23734" spans="1:29" x14ac:dyDescent="0.2">
      <c r="A23734" s="34" t="s">
        <v>84227</v>
      </c>
      <c r="B23734" s="34">
        <v>100</v>
      </c>
      <c r="C23734" s="34">
        <v>69</v>
      </c>
      <c r="D23734" s="34">
        <v>91</v>
      </c>
      <c r="E23734" s="34">
        <v>81</v>
      </c>
      <c r="F23734" s="34">
        <v>60</v>
      </c>
      <c r="G23734" s="34">
        <v>100</v>
      </c>
      <c r="H23734" s="34">
        <v>80</v>
      </c>
      <c r="I23734" s="34">
        <v>45</v>
      </c>
      <c r="J23734" s="34">
        <v>85</v>
      </c>
      <c r="K23734" s="34">
        <v>74</v>
      </c>
      <c r="L23734" s="34">
        <v>92</v>
      </c>
      <c r="M23734" s="34">
        <v>67</v>
      </c>
      <c r="N23734" s="34">
        <v>68</v>
      </c>
      <c r="O23734" s="34">
        <v>72</v>
      </c>
      <c r="P23734" s="34">
        <v>79</v>
      </c>
      <c r="Q23734" s="34">
        <v>122</v>
      </c>
      <c r="R23734" s="34">
        <v>108</v>
      </c>
      <c r="S23734" s="34">
        <v>109</v>
      </c>
      <c r="T23734" s="34">
        <v>112</v>
      </c>
      <c r="U23734" s="34">
        <v>78</v>
      </c>
      <c r="V23734" s="34">
        <v>90</v>
      </c>
      <c r="W23734" s="34">
        <v>101</v>
      </c>
      <c r="X23734" s="34">
        <v>94</v>
      </c>
      <c r="Y23734" s="34">
        <v>149</v>
      </c>
      <c r="Z23734" s="34">
        <v>84</v>
      </c>
      <c r="AA23734" s="34">
        <v>144</v>
      </c>
      <c r="AB23734" s="34">
        <v>112</v>
      </c>
      <c r="AC23734" s="34">
        <v>119</v>
      </c>
    </row>
    <row r="23735" spans="1:29" x14ac:dyDescent="0.2">
      <c r="A23735" s="34" t="s">
        <v>84228</v>
      </c>
      <c r="B23735" s="34">
        <v>79</v>
      </c>
      <c r="C23735" s="34">
        <v>94</v>
      </c>
      <c r="D23735" s="34">
        <v>154</v>
      </c>
      <c r="E23735" s="34">
        <v>101</v>
      </c>
      <c r="F23735" s="34">
        <v>117</v>
      </c>
      <c r="G23735" s="34">
        <v>104</v>
      </c>
      <c r="H23735" s="34">
        <v>81</v>
      </c>
      <c r="I23735" s="34">
        <v>84</v>
      </c>
      <c r="J23735" s="34">
        <v>93</v>
      </c>
      <c r="K23735" s="34">
        <v>76</v>
      </c>
      <c r="L23735" s="34">
        <v>91</v>
      </c>
      <c r="M23735" s="34">
        <v>71</v>
      </c>
      <c r="N23735" s="34">
        <v>114</v>
      </c>
      <c r="O23735" s="34">
        <v>52</v>
      </c>
      <c r="P23735" s="34">
        <v>111</v>
      </c>
      <c r="Q23735" s="34">
        <v>89</v>
      </c>
      <c r="R23735" s="34">
        <v>160</v>
      </c>
      <c r="S23735" s="34">
        <v>115</v>
      </c>
      <c r="T23735" s="34">
        <v>109</v>
      </c>
      <c r="U23735" s="34">
        <v>82</v>
      </c>
      <c r="V23735" s="34">
        <v>147</v>
      </c>
      <c r="W23735" s="34">
        <v>69</v>
      </c>
      <c r="X23735" s="34">
        <v>154</v>
      </c>
      <c r="Y23735" s="34">
        <v>77</v>
      </c>
      <c r="Z23735" s="34">
        <v>123</v>
      </c>
      <c r="AA23735" s="34">
        <v>85</v>
      </c>
      <c r="AB23735" s="34">
        <v>135</v>
      </c>
      <c r="AC23735" s="34">
        <v>130</v>
      </c>
    </row>
    <row r="23736" spans="1:29" x14ac:dyDescent="0.2">
      <c r="A23736" s="34" t="s">
        <v>84229</v>
      </c>
      <c r="B23736" s="34">
        <v>89</v>
      </c>
      <c r="C23736" s="34">
        <v>121</v>
      </c>
      <c r="D23736" s="34">
        <v>152</v>
      </c>
      <c r="E23736" s="34">
        <v>105</v>
      </c>
      <c r="F23736" s="34">
        <v>134</v>
      </c>
      <c r="G23736" s="34">
        <v>100</v>
      </c>
      <c r="H23736" s="34">
        <v>110</v>
      </c>
      <c r="I23736" s="34">
        <v>105</v>
      </c>
      <c r="J23736" s="34">
        <v>113</v>
      </c>
      <c r="K23736" s="34">
        <v>91</v>
      </c>
      <c r="L23736" s="34">
        <v>81</v>
      </c>
      <c r="M23736" s="34">
        <v>92</v>
      </c>
      <c r="N23736" s="34">
        <v>106</v>
      </c>
      <c r="O23736" s="34">
        <v>95</v>
      </c>
      <c r="P23736" s="34">
        <v>107</v>
      </c>
      <c r="Q23736" s="34">
        <v>131</v>
      </c>
      <c r="R23736" s="34">
        <v>119</v>
      </c>
      <c r="S23736" s="34">
        <v>149</v>
      </c>
      <c r="T23736" s="34">
        <v>113</v>
      </c>
      <c r="U23736" s="34">
        <v>87</v>
      </c>
      <c r="V23736" s="34">
        <v>145</v>
      </c>
      <c r="W23736" s="34">
        <v>126</v>
      </c>
      <c r="X23736" s="34">
        <v>181</v>
      </c>
      <c r="Y23736" s="34">
        <v>126</v>
      </c>
      <c r="Z23736" s="34">
        <v>148</v>
      </c>
      <c r="AA23736" s="34">
        <v>115</v>
      </c>
      <c r="AB23736" s="34">
        <v>150</v>
      </c>
      <c r="AC23736" s="34">
        <v>168</v>
      </c>
    </row>
    <row r="23737" spans="1:29" x14ac:dyDescent="0.2">
      <c r="A23737" s="34" t="s">
        <v>84230</v>
      </c>
      <c r="B23737" s="34">
        <v>66</v>
      </c>
      <c r="C23737" s="34">
        <v>40</v>
      </c>
      <c r="D23737" s="34">
        <v>64</v>
      </c>
      <c r="E23737" s="34">
        <v>36</v>
      </c>
      <c r="F23737" s="34">
        <v>68</v>
      </c>
      <c r="G23737" s="34">
        <v>50</v>
      </c>
      <c r="H23737" s="34">
        <v>81</v>
      </c>
      <c r="I23737" s="34">
        <v>49</v>
      </c>
      <c r="J23737" s="34">
        <v>57</v>
      </c>
      <c r="K23737" s="34">
        <v>43</v>
      </c>
      <c r="L23737" s="34">
        <v>63</v>
      </c>
      <c r="M23737" s="34">
        <v>41</v>
      </c>
      <c r="N23737" s="34">
        <v>37</v>
      </c>
      <c r="O23737" s="34">
        <v>29</v>
      </c>
      <c r="P23737" s="34">
        <v>79</v>
      </c>
      <c r="Q23737" s="34">
        <v>46</v>
      </c>
      <c r="R23737" s="34">
        <v>59</v>
      </c>
      <c r="S23737" s="34">
        <v>51</v>
      </c>
      <c r="T23737" s="34">
        <v>59</v>
      </c>
      <c r="U23737" s="34">
        <v>43</v>
      </c>
      <c r="V23737" s="34">
        <v>71</v>
      </c>
      <c r="W23737" s="34">
        <v>51</v>
      </c>
      <c r="X23737" s="34">
        <v>64</v>
      </c>
      <c r="Y23737" s="34">
        <v>55</v>
      </c>
      <c r="Z23737" s="34">
        <v>63</v>
      </c>
      <c r="AA23737" s="34">
        <v>50</v>
      </c>
      <c r="AB23737" s="34">
        <v>82</v>
      </c>
      <c r="AC23737" s="34">
        <v>83</v>
      </c>
    </row>
    <row r="23738" spans="1:29" x14ac:dyDescent="0.2">
      <c r="A23738" s="34" t="s">
        <v>84231</v>
      </c>
      <c r="B23738" s="34">
        <v>86</v>
      </c>
      <c r="C23738" s="34">
        <v>81</v>
      </c>
      <c r="D23738" s="34">
        <v>78</v>
      </c>
      <c r="E23738" s="34">
        <v>88</v>
      </c>
      <c r="F23738" s="34">
        <v>66</v>
      </c>
      <c r="G23738" s="34">
        <v>94</v>
      </c>
      <c r="H23738" s="34">
        <v>60</v>
      </c>
      <c r="I23738" s="34">
        <v>90</v>
      </c>
      <c r="J23738" s="34">
        <v>66</v>
      </c>
      <c r="K23738" s="34">
        <v>85</v>
      </c>
      <c r="L23738" s="34">
        <v>60</v>
      </c>
      <c r="M23738" s="34">
        <v>52</v>
      </c>
      <c r="N23738" s="34">
        <v>72</v>
      </c>
      <c r="O23738" s="34">
        <v>60</v>
      </c>
      <c r="P23738" s="34">
        <v>80</v>
      </c>
      <c r="Q23738" s="34">
        <v>107</v>
      </c>
      <c r="R23738" s="34">
        <v>101</v>
      </c>
      <c r="S23738" s="34">
        <v>88</v>
      </c>
      <c r="T23738" s="34">
        <v>83</v>
      </c>
      <c r="U23738" s="34">
        <v>100</v>
      </c>
      <c r="V23738" s="34">
        <v>89</v>
      </c>
      <c r="W23738" s="34">
        <v>111</v>
      </c>
      <c r="X23738" s="34">
        <v>119</v>
      </c>
      <c r="Y23738" s="34">
        <v>66</v>
      </c>
      <c r="Z23738" s="34">
        <v>81</v>
      </c>
      <c r="AA23738" s="34">
        <v>114</v>
      </c>
      <c r="AB23738" s="34">
        <v>106</v>
      </c>
      <c r="AC23738" s="34">
        <v>158</v>
      </c>
    </row>
    <row r="23739" spans="1:29" x14ac:dyDescent="0.2">
      <c r="A23739" s="34" t="s">
        <v>84232</v>
      </c>
      <c r="B23739" s="34">
        <v>127</v>
      </c>
      <c r="C23739" s="34">
        <v>179</v>
      </c>
      <c r="D23739" s="34">
        <v>231</v>
      </c>
      <c r="E23739" s="34">
        <v>234</v>
      </c>
      <c r="F23739" s="34">
        <v>183</v>
      </c>
      <c r="G23739" s="34">
        <v>175</v>
      </c>
      <c r="H23739" s="34">
        <v>183</v>
      </c>
      <c r="I23739" s="34">
        <v>162</v>
      </c>
      <c r="J23739" s="34">
        <v>148</v>
      </c>
      <c r="K23739" s="34">
        <v>149</v>
      </c>
      <c r="L23739" s="34">
        <v>110</v>
      </c>
      <c r="M23739" s="34">
        <v>122</v>
      </c>
      <c r="N23739" s="34">
        <v>186</v>
      </c>
      <c r="O23739" s="34">
        <v>157</v>
      </c>
      <c r="P23739" s="34">
        <v>161</v>
      </c>
      <c r="Q23739" s="34">
        <v>186</v>
      </c>
      <c r="R23739" s="34">
        <v>184</v>
      </c>
      <c r="S23739" s="34">
        <v>178</v>
      </c>
      <c r="T23739" s="34">
        <v>181</v>
      </c>
      <c r="U23739" s="34">
        <v>128</v>
      </c>
      <c r="V23739" s="34">
        <v>209</v>
      </c>
      <c r="W23739" s="34">
        <v>179</v>
      </c>
      <c r="X23739" s="34">
        <v>253</v>
      </c>
      <c r="Y23739" s="34">
        <v>124</v>
      </c>
      <c r="Z23739" s="34">
        <v>213</v>
      </c>
      <c r="AA23739" s="34">
        <v>196</v>
      </c>
      <c r="AB23739" s="34">
        <v>172</v>
      </c>
      <c r="AC23739" s="34">
        <v>260</v>
      </c>
    </row>
    <row r="23740" spans="1:29" x14ac:dyDescent="0.2">
      <c r="A23740" s="34" t="s">
        <v>84233</v>
      </c>
      <c r="B23740" s="34">
        <v>31</v>
      </c>
      <c r="C23740" s="34">
        <v>36</v>
      </c>
      <c r="D23740" s="34">
        <v>61</v>
      </c>
      <c r="E23740" s="34">
        <v>34</v>
      </c>
      <c r="F23740" s="34">
        <v>46</v>
      </c>
      <c r="G23740" s="34">
        <v>39</v>
      </c>
      <c r="H23740" s="34">
        <v>48</v>
      </c>
      <c r="I23740" s="34">
        <v>43</v>
      </c>
      <c r="J23740" s="34">
        <v>33</v>
      </c>
      <c r="K23740" s="34">
        <v>35</v>
      </c>
      <c r="L23740" s="34">
        <v>30</v>
      </c>
      <c r="M23740" s="34">
        <v>28</v>
      </c>
      <c r="N23740" s="34">
        <v>25</v>
      </c>
      <c r="O23740" s="34">
        <v>41</v>
      </c>
      <c r="P23740" s="34">
        <v>51</v>
      </c>
      <c r="Q23740" s="34">
        <v>45</v>
      </c>
      <c r="R23740" s="34">
        <v>66</v>
      </c>
      <c r="S23740" s="34">
        <v>24</v>
      </c>
      <c r="T23740" s="34">
        <v>30</v>
      </c>
      <c r="U23740" s="34">
        <v>33</v>
      </c>
      <c r="V23740" s="34">
        <v>69</v>
      </c>
      <c r="W23740" s="34">
        <v>40</v>
      </c>
      <c r="X23740" s="34">
        <v>85</v>
      </c>
      <c r="Y23740" s="34">
        <v>37</v>
      </c>
      <c r="Z23740" s="34">
        <v>36</v>
      </c>
      <c r="AA23740" s="34">
        <v>39</v>
      </c>
      <c r="AB23740" s="34">
        <v>65</v>
      </c>
      <c r="AC23740" s="34">
        <v>79</v>
      </c>
    </row>
    <row r="23741" spans="1:29" x14ac:dyDescent="0.2">
      <c r="A23741" s="34" t="s">
        <v>84234</v>
      </c>
      <c r="B23741" s="34">
        <v>114</v>
      </c>
      <c r="C23741" s="34">
        <v>151</v>
      </c>
      <c r="D23741" s="34">
        <v>167</v>
      </c>
      <c r="E23741" s="34">
        <v>166</v>
      </c>
      <c r="F23741" s="34">
        <v>158</v>
      </c>
      <c r="G23741" s="34">
        <v>188</v>
      </c>
      <c r="H23741" s="34">
        <v>157</v>
      </c>
      <c r="I23741" s="34">
        <v>152</v>
      </c>
      <c r="J23741" s="34">
        <v>179</v>
      </c>
      <c r="K23741" s="34">
        <v>213</v>
      </c>
      <c r="L23741" s="34">
        <v>150</v>
      </c>
      <c r="M23741" s="34">
        <v>174</v>
      </c>
      <c r="N23741" s="34">
        <v>150</v>
      </c>
      <c r="O23741" s="34">
        <v>152</v>
      </c>
      <c r="P23741" s="34">
        <v>122</v>
      </c>
      <c r="Q23741" s="34">
        <v>205</v>
      </c>
      <c r="R23741" s="34">
        <v>236</v>
      </c>
      <c r="S23741" s="34">
        <v>208</v>
      </c>
      <c r="T23741" s="34">
        <v>170</v>
      </c>
      <c r="U23741" s="34">
        <v>155</v>
      </c>
      <c r="V23741" s="34">
        <v>219</v>
      </c>
      <c r="W23741" s="34">
        <v>200</v>
      </c>
      <c r="X23741" s="34">
        <v>276</v>
      </c>
      <c r="Y23741" s="34">
        <v>158</v>
      </c>
      <c r="Z23741" s="34">
        <v>218</v>
      </c>
      <c r="AA23741" s="34">
        <v>229</v>
      </c>
      <c r="AB23741" s="34">
        <v>189</v>
      </c>
      <c r="AC23741" s="34">
        <v>318</v>
      </c>
    </row>
    <row r="23742" spans="1:29" x14ac:dyDescent="0.2">
      <c r="A23742" s="34" t="s">
        <v>84235</v>
      </c>
      <c r="B23742" s="34">
        <v>106</v>
      </c>
      <c r="C23742" s="34">
        <v>47</v>
      </c>
      <c r="D23742" s="34">
        <v>57</v>
      </c>
      <c r="E23742" s="34">
        <v>29</v>
      </c>
      <c r="F23742" s="34">
        <v>59</v>
      </c>
      <c r="G23742" s="34">
        <v>31</v>
      </c>
      <c r="H23742" s="34">
        <v>59</v>
      </c>
      <c r="I23742" s="34">
        <v>42</v>
      </c>
      <c r="J23742" s="34">
        <v>67</v>
      </c>
      <c r="K23742" s="34">
        <v>42</v>
      </c>
      <c r="L23742" s="34">
        <v>36</v>
      </c>
      <c r="M23742" s="34">
        <v>49</v>
      </c>
      <c r="N23742" s="34">
        <v>63</v>
      </c>
      <c r="O23742" s="34">
        <v>26</v>
      </c>
      <c r="P23742" s="34">
        <v>51</v>
      </c>
      <c r="Q23742" s="34">
        <v>64</v>
      </c>
      <c r="R23742" s="34">
        <v>86</v>
      </c>
      <c r="S23742" s="34">
        <v>99</v>
      </c>
      <c r="T23742" s="34">
        <v>84</v>
      </c>
      <c r="U23742" s="34">
        <v>50</v>
      </c>
      <c r="V23742" s="34">
        <v>51</v>
      </c>
      <c r="W23742" s="34">
        <v>88</v>
      </c>
      <c r="X23742" s="34">
        <v>60</v>
      </c>
      <c r="Y23742" s="34">
        <v>63</v>
      </c>
      <c r="Z23742" s="34">
        <v>64</v>
      </c>
      <c r="AA23742" s="34">
        <v>44</v>
      </c>
      <c r="AB23742" s="34">
        <v>87</v>
      </c>
      <c r="AC23742" s="34">
        <v>80</v>
      </c>
    </row>
    <row r="23743" spans="1:29" x14ac:dyDescent="0.2">
      <c r="A23743" s="34" t="s">
        <v>84236</v>
      </c>
      <c r="B23743" s="34">
        <v>87</v>
      </c>
      <c r="C23743" s="34">
        <v>119</v>
      </c>
      <c r="D23743" s="34">
        <v>82</v>
      </c>
      <c r="E23743" s="34">
        <v>81</v>
      </c>
      <c r="F23743" s="34">
        <v>78</v>
      </c>
      <c r="G23743" s="34">
        <v>151</v>
      </c>
      <c r="H23743" s="34">
        <v>82</v>
      </c>
      <c r="I23743" s="34">
        <v>121</v>
      </c>
      <c r="J23743" s="34">
        <v>65</v>
      </c>
      <c r="K23743" s="34">
        <v>151</v>
      </c>
      <c r="L23743" s="34">
        <v>56</v>
      </c>
      <c r="M23743" s="34">
        <v>103</v>
      </c>
      <c r="N23743" s="34">
        <v>68</v>
      </c>
      <c r="O23743" s="34">
        <v>95</v>
      </c>
      <c r="P23743" s="34">
        <v>72</v>
      </c>
      <c r="Q23743" s="34">
        <v>138</v>
      </c>
      <c r="R23743" s="34">
        <v>82</v>
      </c>
      <c r="S23743" s="34">
        <v>112</v>
      </c>
      <c r="T23743" s="34">
        <v>82</v>
      </c>
      <c r="U23743" s="34">
        <v>100</v>
      </c>
      <c r="V23743" s="34">
        <v>110</v>
      </c>
      <c r="W23743" s="34">
        <v>102</v>
      </c>
      <c r="X23743" s="34">
        <v>94</v>
      </c>
      <c r="Y23743" s="34">
        <v>104</v>
      </c>
      <c r="Z23743" s="34">
        <v>74</v>
      </c>
      <c r="AA23743" s="34">
        <v>116</v>
      </c>
      <c r="AB23743" s="34">
        <v>93</v>
      </c>
      <c r="AC23743" s="34">
        <v>169</v>
      </c>
    </row>
    <row r="23744" spans="1:29" x14ac:dyDescent="0.2">
      <c r="A23744" s="34" t="s">
        <v>84237</v>
      </c>
      <c r="B23744" s="34">
        <v>83</v>
      </c>
      <c r="C23744" s="34">
        <v>47</v>
      </c>
      <c r="D23744" s="34">
        <v>95</v>
      </c>
      <c r="E23744" s="34">
        <v>61</v>
      </c>
      <c r="F23744" s="34">
        <v>66</v>
      </c>
      <c r="G23744" s="34">
        <v>91</v>
      </c>
      <c r="H23744" s="34">
        <v>104</v>
      </c>
      <c r="I23744" s="34">
        <v>53</v>
      </c>
      <c r="J23744" s="34">
        <v>87</v>
      </c>
      <c r="K23744" s="34">
        <v>85</v>
      </c>
      <c r="L23744" s="34">
        <v>69</v>
      </c>
      <c r="M23744" s="34">
        <v>48</v>
      </c>
      <c r="N23744" s="34">
        <v>57</v>
      </c>
      <c r="O23744" s="34">
        <v>62</v>
      </c>
      <c r="P23744" s="34">
        <v>82</v>
      </c>
      <c r="Q23744" s="34">
        <v>84</v>
      </c>
      <c r="R23744" s="34">
        <v>122</v>
      </c>
      <c r="S23744" s="34">
        <v>103</v>
      </c>
      <c r="T23744" s="34">
        <v>82</v>
      </c>
      <c r="U23744" s="34">
        <v>70</v>
      </c>
      <c r="V23744" s="34">
        <v>92</v>
      </c>
      <c r="W23744" s="34">
        <v>79</v>
      </c>
      <c r="X23744" s="34">
        <v>129</v>
      </c>
      <c r="Y23744" s="34">
        <v>62</v>
      </c>
      <c r="Z23744" s="34">
        <v>81</v>
      </c>
      <c r="AA23744" s="34">
        <v>79</v>
      </c>
      <c r="AB23744" s="34">
        <v>86</v>
      </c>
      <c r="AC23744" s="34">
        <v>99</v>
      </c>
    </row>
    <row r="23745" spans="1:29" x14ac:dyDescent="0.2">
      <c r="A23745" s="34" t="s">
        <v>84238</v>
      </c>
      <c r="B23745" s="34">
        <v>224</v>
      </c>
      <c r="C23745" s="34">
        <v>257</v>
      </c>
      <c r="D23745" s="34">
        <v>344</v>
      </c>
      <c r="E23745" s="34">
        <v>324</v>
      </c>
      <c r="F23745" s="34">
        <v>418</v>
      </c>
      <c r="G23745" s="34">
        <v>255</v>
      </c>
      <c r="H23745" s="34">
        <v>412</v>
      </c>
      <c r="I23745" s="34">
        <v>269</v>
      </c>
      <c r="J23745" s="34">
        <v>329</v>
      </c>
      <c r="K23745" s="34">
        <v>283</v>
      </c>
      <c r="L23745" s="34">
        <v>351</v>
      </c>
      <c r="M23745" s="34">
        <v>256</v>
      </c>
      <c r="N23745" s="34">
        <v>305</v>
      </c>
      <c r="O23745" s="34">
        <v>239</v>
      </c>
      <c r="P23745" s="34">
        <v>346</v>
      </c>
      <c r="Q23745" s="34">
        <v>361</v>
      </c>
      <c r="R23745" s="34">
        <v>477</v>
      </c>
      <c r="S23745" s="34">
        <v>337</v>
      </c>
      <c r="T23745" s="34">
        <v>486</v>
      </c>
      <c r="U23745" s="34">
        <v>310</v>
      </c>
      <c r="V23745" s="34">
        <v>381</v>
      </c>
      <c r="W23745" s="34">
        <v>381</v>
      </c>
      <c r="X23745" s="34">
        <v>392</v>
      </c>
      <c r="Y23745" s="34">
        <v>334</v>
      </c>
      <c r="Z23745" s="34">
        <v>380</v>
      </c>
      <c r="AA23745" s="34">
        <v>355</v>
      </c>
      <c r="AB23745" s="34">
        <v>451</v>
      </c>
      <c r="AC23745" s="34">
        <v>457</v>
      </c>
    </row>
    <row r="23746" spans="1:29" x14ac:dyDescent="0.2">
      <c r="A23746" s="34" t="s">
        <v>84239</v>
      </c>
      <c r="B23746" s="34">
        <v>58</v>
      </c>
      <c r="C23746" s="34">
        <v>57</v>
      </c>
      <c r="D23746" s="34">
        <v>71</v>
      </c>
      <c r="E23746" s="34">
        <v>85</v>
      </c>
      <c r="F23746" s="34">
        <v>89</v>
      </c>
      <c r="G23746" s="34">
        <v>70</v>
      </c>
      <c r="H23746" s="34">
        <v>72</v>
      </c>
      <c r="I23746" s="34">
        <v>78</v>
      </c>
      <c r="J23746" s="34">
        <v>92</v>
      </c>
      <c r="K23746" s="34">
        <v>102</v>
      </c>
      <c r="L23746" s="34">
        <v>59</v>
      </c>
      <c r="M23746" s="34">
        <v>71</v>
      </c>
      <c r="N23746" s="34">
        <v>81</v>
      </c>
      <c r="O23746" s="34">
        <v>43</v>
      </c>
      <c r="P23746" s="34">
        <v>85</v>
      </c>
      <c r="Q23746" s="34">
        <v>99</v>
      </c>
      <c r="R23746" s="34">
        <v>80</v>
      </c>
      <c r="S23746" s="34">
        <v>83</v>
      </c>
      <c r="T23746" s="34">
        <v>79</v>
      </c>
      <c r="U23746" s="34">
        <v>82</v>
      </c>
      <c r="V23746" s="34">
        <v>95</v>
      </c>
      <c r="W23746" s="34">
        <v>73</v>
      </c>
      <c r="X23746" s="34">
        <v>75</v>
      </c>
      <c r="Y23746" s="34">
        <v>115</v>
      </c>
      <c r="Z23746" s="34">
        <v>83</v>
      </c>
      <c r="AA23746" s="34">
        <v>89</v>
      </c>
      <c r="AB23746" s="34">
        <v>113</v>
      </c>
      <c r="AC23746" s="34">
        <v>113</v>
      </c>
    </row>
    <row r="23747" spans="1:29" x14ac:dyDescent="0.2">
      <c r="A23747" s="34" t="s">
        <v>84240</v>
      </c>
      <c r="B23747" s="34">
        <v>121</v>
      </c>
      <c r="C23747" s="34">
        <v>110</v>
      </c>
      <c r="D23747" s="34">
        <v>161</v>
      </c>
      <c r="E23747" s="34">
        <v>147</v>
      </c>
      <c r="F23747" s="34">
        <v>147</v>
      </c>
      <c r="G23747" s="34">
        <v>146</v>
      </c>
      <c r="H23747" s="34">
        <v>122</v>
      </c>
      <c r="I23747" s="34">
        <v>99</v>
      </c>
      <c r="J23747" s="34">
        <v>140</v>
      </c>
      <c r="K23747" s="34">
        <v>99</v>
      </c>
      <c r="L23747" s="34">
        <v>76</v>
      </c>
      <c r="M23747" s="34">
        <v>103</v>
      </c>
      <c r="N23747" s="34">
        <v>103</v>
      </c>
      <c r="O23747" s="34">
        <v>84</v>
      </c>
      <c r="P23747" s="34">
        <v>151</v>
      </c>
      <c r="Q23747" s="34">
        <v>178</v>
      </c>
      <c r="R23747" s="34">
        <v>164</v>
      </c>
      <c r="S23747" s="34">
        <v>161</v>
      </c>
      <c r="T23747" s="34">
        <v>148</v>
      </c>
      <c r="U23747" s="34">
        <v>115</v>
      </c>
      <c r="V23747" s="34">
        <v>169</v>
      </c>
      <c r="W23747" s="34">
        <v>158</v>
      </c>
      <c r="X23747" s="34">
        <v>182</v>
      </c>
      <c r="Y23747" s="34">
        <v>167</v>
      </c>
      <c r="Z23747" s="34">
        <v>179</v>
      </c>
      <c r="AA23747" s="34">
        <v>153</v>
      </c>
      <c r="AB23747" s="34">
        <v>167</v>
      </c>
      <c r="AC23747" s="34">
        <v>222</v>
      </c>
    </row>
    <row r="23748" spans="1:29" x14ac:dyDescent="0.2">
      <c r="A23748" s="34" t="s">
        <v>84241</v>
      </c>
      <c r="B23748" s="34">
        <v>189</v>
      </c>
      <c r="C23748" s="34">
        <v>387</v>
      </c>
      <c r="D23748" s="34">
        <v>548</v>
      </c>
      <c r="E23748" s="34">
        <v>375</v>
      </c>
      <c r="F23748" s="34">
        <v>467</v>
      </c>
      <c r="G23748" s="34">
        <v>226</v>
      </c>
      <c r="H23748" s="34">
        <v>498</v>
      </c>
      <c r="I23748" s="34">
        <v>306</v>
      </c>
      <c r="J23748" s="34">
        <v>570</v>
      </c>
      <c r="K23748" s="34">
        <v>267</v>
      </c>
      <c r="L23748" s="34">
        <v>352</v>
      </c>
      <c r="M23748" s="34">
        <v>300</v>
      </c>
      <c r="N23748" s="34">
        <v>501</v>
      </c>
      <c r="O23748" s="34">
        <v>234</v>
      </c>
      <c r="P23748" s="34">
        <v>538</v>
      </c>
      <c r="Q23748" s="34">
        <v>441</v>
      </c>
      <c r="R23748" s="34">
        <v>607</v>
      </c>
      <c r="S23748" s="34">
        <v>371</v>
      </c>
      <c r="T23748" s="34">
        <v>593</v>
      </c>
      <c r="U23748" s="34">
        <v>289</v>
      </c>
      <c r="V23748" s="34">
        <v>737</v>
      </c>
      <c r="W23748" s="34">
        <v>315</v>
      </c>
      <c r="X23748" s="34">
        <v>773</v>
      </c>
      <c r="Y23748" s="34">
        <v>303</v>
      </c>
      <c r="Z23748" s="34">
        <v>605</v>
      </c>
      <c r="AA23748" s="34">
        <v>317</v>
      </c>
      <c r="AB23748" s="34">
        <v>506</v>
      </c>
      <c r="AC23748" s="34">
        <v>610</v>
      </c>
    </row>
    <row r="23749" spans="1:29" x14ac:dyDescent="0.2">
      <c r="A23749" s="34" t="s">
        <v>84242</v>
      </c>
      <c r="B23749" s="34">
        <v>110</v>
      </c>
      <c r="C23749" s="34">
        <v>89</v>
      </c>
      <c r="D23749" s="34">
        <v>113</v>
      </c>
      <c r="E23749" s="34">
        <v>54</v>
      </c>
      <c r="F23749" s="34">
        <v>107</v>
      </c>
      <c r="G23749" s="34">
        <v>76</v>
      </c>
      <c r="H23749" s="34">
        <v>136</v>
      </c>
      <c r="I23749" s="34">
        <v>53</v>
      </c>
      <c r="J23749" s="34">
        <v>115</v>
      </c>
      <c r="K23749" s="34">
        <v>84</v>
      </c>
      <c r="L23749" s="34">
        <v>90</v>
      </c>
      <c r="M23749" s="34">
        <v>74</v>
      </c>
      <c r="N23749" s="34">
        <v>118</v>
      </c>
      <c r="O23749" s="34">
        <v>57</v>
      </c>
      <c r="P23749" s="34">
        <v>112</v>
      </c>
      <c r="Q23749" s="34">
        <v>91</v>
      </c>
      <c r="R23749" s="34">
        <v>145</v>
      </c>
      <c r="S23749" s="34">
        <v>102</v>
      </c>
      <c r="T23749" s="34">
        <v>131</v>
      </c>
      <c r="U23749" s="34">
        <v>80</v>
      </c>
      <c r="V23749" s="34">
        <v>114</v>
      </c>
      <c r="W23749" s="34">
        <v>131</v>
      </c>
      <c r="X23749" s="34">
        <v>170</v>
      </c>
      <c r="Y23749" s="34">
        <v>92</v>
      </c>
      <c r="Z23749" s="34">
        <v>112</v>
      </c>
      <c r="AA23749" s="34">
        <v>96</v>
      </c>
      <c r="AB23749" s="34">
        <v>139</v>
      </c>
      <c r="AC23749" s="34">
        <v>116</v>
      </c>
    </row>
    <row r="23750" spans="1:29" x14ac:dyDescent="0.2">
      <c r="A23750" s="34" t="s">
        <v>84243</v>
      </c>
      <c r="B23750" s="34">
        <v>113</v>
      </c>
      <c r="C23750" s="34">
        <v>134</v>
      </c>
      <c r="D23750" s="34">
        <v>217</v>
      </c>
      <c r="E23750" s="34">
        <v>156</v>
      </c>
      <c r="F23750" s="34">
        <v>192</v>
      </c>
      <c r="G23750" s="34">
        <v>169</v>
      </c>
      <c r="H23750" s="34">
        <v>188</v>
      </c>
      <c r="I23750" s="34">
        <v>172</v>
      </c>
      <c r="J23750" s="34">
        <v>159</v>
      </c>
      <c r="K23750" s="34">
        <v>123</v>
      </c>
      <c r="L23750" s="34">
        <v>130</v>
      </c>
      <c r="M23750" s="34">
        <v>150</v>
      </c>
      <c r="N23750" s="34">
        <v>159</v>
      </c>
      <c r="O23750" s="34">
        <v>136</v>
      </c>
      <c r="P23750" s="34">
        <v>162</v>
      </c>
      <c r="Q23750" s="34">
        <v>186</v>
      </c>
      <c r="R23750" s="34">
        <v>226</v>
      </c>
      <c r="S23750" s="34">
        <v>184</v>
      </c>
      <c r="T23750" s="34">
        <v>156</v>
      </c>
      <c r="U23750" s="34">
        <v>132</v>
      </c>
      <c r="V23750" s="34">
        <v>173</v>
      </c>
      <c r="W23750" s="34">
        <v>184</v>
      </c>
      <c r="X23750" s="34">
        <v>230</v>
      </c>
      <c r="Y23750" s="34">
        <v>170</v>
      </c>
      <c r="Z23750" s="34">
        <v>182</v>
      </c>
      <c r="AA23750" s="34">
        <v>186</v>
      </c>
      <c r="AB23750" s="34">
        <v>235</v>
      </c>
      <c r="AC23750" s="34">
        <v>255</v>
      </c>
    </row>
    <row r="23751" spans="1:29" x14ac:dyDescent="0.2">
      <c r="A23751" s="34" t="s">
        <v>84244</v>
      </c>
      <c r="B23751" s="34">
        <v>277</v>
      </c>
      <c r="C23751" s="34">
        <v>282</v>
      </c>
      <c r="D23751" s="34">
        <v>290</v>
      </c>
      <c r="E23751" s="34">
        <v>279</v>
      </c>
      <c r="F23751" s="34">
        <v>336</v>
      </c>
      <c r="G23751" s="34">
        <v>310</v>
      </c>
      <c r="H23751" s="34">
        <v>340</v>
      </c>
      <c r="I23751" s="34">
        <v>274</v>
      </c>
      <c r="J23751" s="34">
        <v>331</v>
      </c>
      <c r="K23751" s="34">
        <v>309</v>
      </c>
      <c r="L23751" s="34">
        <v>296</v>
      </c>
      <c r="M23751" s="34">
        <v>272</v>
      </c>
      <c r="N23751" s="34">
        <v>238</v>
      </c>
      <c r="O23751" s="34">
        <v>190</v>
      </c>
      <c r="P23751" s="34">
        <v>274</v>
      </c>
      <c r="Q23751" s="34">
        <v>362</v>
      </c>
      <c r="R23751" s="34">
        <v>418</v>
      </c>
      <c r="S23751" s="34">
        <v>350</v>
      </c>
      <c r="T23751" s="34">
        <v>359</v>
      </c>
      <c r="U23751" s="34">
        <v>335</v>
      </c>
      <c r="V23751" s="34">
        <v>441</v>
      </c>
      <c r="W23751" s="34">
        <v>387</v>
      </c>
      <c r="X23751" s="34">
        <v>424</v>
      </c>
      <c r="Y23751" s="34">
        <v>431</v>
      </c>
      <c r="Z23751" s="34">
        <v>365</v>
      </c>
      <c r="AA23751" s="34">
        <v>386</v>
      </c>
      <c r="AB23751" s="34">
        <v>472</v>
      </c>
      <c r="AC23751" s="34">
        <v>488</v>
      </c>
    </row>
    <row r="23752" spans="1:29" x14ac:dyDescent="0.2">
      <c r="A23752" s="34" t="s">
        <v>84245</v>
      </c>
      <c r="B23752" s="34">
        <v>102</v>
      </c>
      <c r="C23752" s="34">
        <v>60</v>
      </c>
      <c r="D23752" s="34">
        <v>51</v>
      </c>
      <c r="E23752" s="34">
        <v>75</v>
      </c>
      <c r="F23752" s="34">
        <v>69</v>
      </c>
      <c r="G23752" s="34">
        <v>53</v>
      </c>
      <c r="H23752" s="34">
        <v>69</v>
      </c>
      <c r="I23752" s="34">
        <v>68</v>
      </c>
      <c r="J23752" s="34">
        <v>60</v>
      </c>
      <c r="K23752" s="34">
        <v>102</v>
      </c>
      <c r="L23752" s="34">
        <v>60</v>
      </c>
      <c r="M23752" s="34">
        <v>67</v>
      </c>
      <c r="N23752" s="34">
        <v>43</v>
      </c>
      <c r="O23752" s="34">
        <v>78</v>
      </c>
      <c r="P23752" s="34">
        <v>45</v>
      </c>
      <c r="Q23752" s="34">
        <v>90</v>
      </c>
      <c r="R23752" s="34">
        <v>66</v>
      </c>
      <c r="S23752" s="34">
        <v>89</v>
      </c>
      <c r="T23752" s="34">
        <v>52</v>
      </c>
      <c r="U23752" s="34">
        <v>63</v>
      </c>
      <c r="V23752" s="34">
        <v>76</v>
      </c>
      <c r="W23752" s="34">
        <v>92</v>
      </c>
      <c r="X23752" s="34">
        <v>59</v>
      </c>
      <c r="Y23752" s="34">
        <v>102</v>
      </c>
      <c r="Z23752" s="34">
        <v>52</v>
      </c>
      <c r="AA23752" s="34">
        <v>88</v>
      </c>
      <c r="AB23752" s="34">
        <v>66</v>
      </c>
      <c r="AC23752" s="34">
        <v>85</v>
      </c>
    </row>
    <row r="23753" spans="1:29" x14ac:dyDescent="0.2">
      <c r="A23753" s="34" t="s">
        <v>84246</v>
      </c>
      <c r="B23753" s="34">
        <v>100</v>
      </c>
      <c r="C23753" s="34">
        <v>219</v>
      </c>
      <c r="D23753" s="34">
        <v>158</v>
      </c>
      <c r="E23753" s="34">
        <v>201</v>
      </c>
      <c r="F23753" s="34">
        <v>192</v>
      </c>
      <c r="G23753" s="34">
        <v>249</v>
      </c>
      <c r="H23753" s="34">
        <v>173</v>
      </c>
      <c r="I23753" s="34">
        <v>181</v>
      </c>
      <c r="J23753" s="34">
        <v>168</v>
      </c>
      <c r="K23753" s="34">
        <v>209</v>
      </c>
      <c r="L23753" s="34">
        <v>122</v>
      </c>
      <c r="M23753" s="34">
        <v>195</v>
      </c>
      <c r="N23753" s="34">
        <v>161</v>
      </c>
      <c r="O23753" s="34">
        <v>162</v>
      </c>
      <c r="P23753" s="34">
        <v>172</v>
      </c>
      <c r="Q23753" s="34">
        <v>286</v>
      </c>
      <c r="R23753" s="34">
        <v>216</v>
      </c>
      <c r="S23753" s="34">
        <v>193</v>
      </c>
      <c r="T23753" s="34">
        <v>177</v>
      </c>
      <c r="U23753" s="34">
        <v>236</v>
      </c>
      <c r="V23753" s="34">
        <v>157</v>
      </c>
      <c r="W23753" s="34">
        <v>228</v>
      </c>
      <c r="X23753" s="34">
        <v>184</v>
      </c>
      <c r="Y23753" s="34">
        <v>252</v>
      </c>
      <c r="Z23753" s="34">
        <v>182</v>
      </c>
      <c r="AA23753" s="34">
        <v>256</v>
      </c>
      <c r="AB23753" s="34">
        <v>219</v>
      </c>
      <c r="AC23753" s="34">
        <v>315</v>
      </c>
    </row>
    <row r="23754" spans="1:29" x14ac:dyDescent="0.2">
      <c r="A23754" s="34" t="s">
        <v>84247</v>
      </c>
      <c r="B23754" s="34">
        <v>61</v>
      </c>
      <c r="C23754" s="34">
        <v>79</v>
      </c>
      <c r="D23754" s="34">
        <v>56</v>
      </c>
      <c r="E23754" s="34">
        <v>60</v>
      </c>
      <c r="F23754" s="34">
        <v>80</v>
      </c>
      <c r="G23754" s="34">
        <v>82</v>
      </c>
      <c r="H23754" s="34">
        <v>63</v>
      </c>
      <c r="I23754" s="34">
        <v>47</v>
      </c>
      <c r="J23754" s="34">
        <v>56</v>
      </c>
      <c r="K23754" s="34">
        <v>74</v>
      </c>
      <c r="L23754" s="34">
        <v>57</v>
      </c>
      <c r="M23754" s="34">
        <v>63</v>
      </c>
      <c r="N23754" s="34">
        <v>56</v>
      </c>
      <c r="O23754" s="34">
        <v>38</v>
      </c>
      <c r="P23754" s="34">
        <v>70</v>
      </c>
      <c r="Q23754" s="34">
        <v>100</v>
      </c>
      <c r="R23754" s="34">
        <v>73</v>
      </c>
      <c r="S23754" s="34">
        <v>75</v>
      </c>
      <c r="T23754" s="34">
        <v>65</v>
      </c>
      <c r="U23754" s="34">
        <v>50</v>
      </c>
      <c r="V23754" s="34">
        <v>79</v>
      </c>
      <c r="W23754" s="34">
        <v>67</v>
      </c>
      <c r="X23754" s="34">
        <v>88</v>
      </c>
      <c r="Y23754" s="34">
        <v>93</v>
      </c>
      <c r="Z23754" s="34">
        <v>66</v>
      </c>
      <c r="AA23754" s="34">
        <v>56</v>
      </c>
      <c r="AB23754" s="34">
        <v>107</v>
      </c>
      <c r="AC23754" s="34">
        <v>92</v>
      </c>
    </row>
    <row r="23755" spans="1:29" x14ac:dyDescent="0.2">
      <c r="A23755" s="34" t="s">
        <v>84248</v>
      </c>
      <c r="B23755" s="34">
        <v>176</v>
      </c>
      <c r="C23755" s="34">
        <v>129</v>
      </c>
      <c r="D23755" s="34">
        <v>217</v>
      </c>
      <c r="E23755" s="34">
        <v>144</v>
      </c>
      <c r="F23755" s="34">
        <v>179</v>
      </c>
      <c r="G23755" s="34">
        <v>222</v>
      </c>
      <c r="H23755" s="34">
        <v>175</v>
      </c>
      <c r="I23755" s="34">
        <v>131</v>
      </c>
      <c r="J23755" s="34">
        <v>94</v>
      </c>
      <c r="K23755" s="34">
        <v>140</v>
      </c>
      <c r="L23755" s="34">
        <v>72</v>
      </c>
      <c r="M23755" s="34">
        <v>125</v>
      </c>
      <c r="N23755" s="34">
        <v>142</v>
      </c>
      <c r="O23755" s="34">
        <v>98</v>
      </c>
      <c r="P23755" s="34">
        <v>138</v>
      </c>
      <c r="Q23755" s="34">
        <v>124</v>
      </c>
      <c r="R23755" s="34">
        <v>168</v>
      </c>
      <c r="S23755" s="34">
        <v>219</v>
      </c>
      <c r="T23755" s="34">
        <v>107</v>
      </c>
      <c r="U23755" s="34">
        <v>124</v>
      </c>
      <c r="V23755" s="34">
        <v>193</v>
      </c>
      <c r="W23755" s="34">
        <v>142</v>
      </c>
      <c r="X23755" s="34">
        <v>182</v>
      </c>
      <c r="Y23755" s="34">
        <v>109</v>
      </c>
      <c r="Z23755" s="34">
        <v>213</v>
      </c>
      <c r="AA23755" s="34">
        <v>215</v>
      </c>
      <c r="AB23755" s="34">
        <v>111</v>
      </c>
      <c r="AC23755" s="34">
        <v>237</v>
      </c>
    </row>
    <row r="23756" spans="1:29" x14ac:dyDescent="0.2">
      <c r="A23756" s="34" t="s">
        <v>84249</v>
      </c>
      <c r="B23756" s="34">
        <v>83</v>
      </c>
      <c r="C23756" s="34">
        <v>63</v>
      </c>
      <c r="D23756" s="34">
        <v>105</v>
      </c>
      <c r="E23756" s="34">
        <v>108</v>
      </c>
      <c r="F23756" s="34">
        <v>86</v>
      </c>
      <c r="G23756" s="34">
        <v>140</v>
      </c>
      <c r="H23756" s="34">
        <v>78</v>
      </c>
      <c r="I23756" s="34">
        <v>79</v>
      </c>
      <c r="J23756" s="34">
        <v>73</v>
      </c>
      <c r="K23756" s="34">
        <v>87</v>
      </c>
      <c r="L23756" s="34">
        <v>66</v>
      </c>
      <c r="M23756" s="34">
        <v>107</v>
      </c>
      <c r="N23756" s="34">
        <v>44</v>
      </c>
      <c r="O23756" s="34">
        <v>89</v>
      </c>
      <c r="P23756" s="34">
        <v>83</v>
      </c>
      <c r="Q23756" s="34">
        <v>93</v>
      </c>
      <c r="R23756" s="34">
        <v>83</v>
      </c>
      <c r="S23756" s="34">
        <v>134</v>
      </c>
      <c r="T23756" s="34">
        <v>72</v>
      </c>
      <c r="U23756" s="34">
        <v>100</v>
      </c>
      <c r="V23756" s="34">
        <v>91</v>
      </c>
      <c r="W23756" s="34">
        <v>123</v>
      </c>
      <c r="X23756" s="34">
        <v>93</v>
      </c>
      <c r="Y23756" s="34">
        <v>125</v>
      </c>
      <c r="Z23756" s="34">
        <v>68</v>
      </c>
      <c r="AA23756" s="34">
        <v>119</v>
      </c>
      <c r="AB23756" s="34">
        <v>71</v>
      </c>
      <c r="AC23756" s="34">
        <v>181</v>
      </c>
    </row>
    <row r="23757" spans="1:29" x14ac:dyDescent="0.2">
      <c r="A23757" s="34" t="s">
        <v>84250</v>
      </c>
      <c r="B23757" s="34">
        <v>91</v>
      </c>
      <c r="C23757" s="34">
        <v>145</v>
      </c>
      <c r="D23757" s="34">
        <v>128</v>
      </c>
      <c r="E23757" s="34">
        <v>146</v>
      </c>
      <c r="F23757" s="34">
        <v>156</v>
      </c>
      <c r="G23757" s="34">
        <v>122</v>
      </c>
      <c r="H23757" s="34">
        <v>142</v>
      </c>
      <c r="I23757" s="34">
        <v>131</v>
      </c>
      <c r="J23757" s="34">
        <v>101</v>
      </c>
      <c r="K23757" s="34">
        <v>128</v>
      </c>
      <c r="L23757" s="34">
        <v>93</v>
      </c>
      <c r="M23757" s="34">
        <v>121</v>
      </c>
      <c r="N23757" s="34">
        <v>117</v>
      </c>
      <c r="O23757" s="34">
        <v>157</v>
      </c>
      <c r="P23757" s="34">
        <v>123</v>
      </c>
      <c r="Q23757" s="34">
        <v>170</v>
      </c>
      <c r="R23757" s="34">
        <v>144</v>
      </c>
      <c r="S23757" s="34">
        <v>183</v>
      </c>
      <c r="T23757" s="34">
        <v>150</v>
      </c>
      <c r="U23757" s="34">
        <v>135</v>
      </c>
      <c r="V23757" s="34">
        <v>150</v>
      </c>
      <c r="W23757" s="34">
        <v>183</v>
      </c>
      <c r="X23757" s="34">
        <v>170</v>
      </c>
      <c r="Y23757" s="34">
        <v>150</v>
      </c>
      <c r="Z23757" s="34">
        <v>186</v>
      </c>
      <c r="AA23757" s="34">
        <v>167</v>
      </c>
      <c r="AB23757" s="34">
        <v>190</v>
      </c>
      <c r="AC23757" s="34">
        <v>245</v>
      </c>
    </row>
    <row r="23758" spans="1:29" x14ac:dyDescent="0.2">
      <c r="A23758" s="34" t="s">
        <v>84251</v>
      </c>
      <c r="B23758" s="34">
        <v>77</v>
      </c>
      <c r="C23758" s="34">
        <v>119</v>
      </c>
      <c r="D23758" s="34">
        <v>157</v>
      </c>
      <c r="E23758" s="34">
        <v>95</v>
      </c>
      <c r="F23758" s="34">
        <v>90</v>
      </c>
      <c r="G23758" s="34">
        <v>126</v>
      </c>
      <c r="H23758" s="34">
        <v>124</v>
      </c>
      <c r="I23758" s="34">
        <v>134</v>
      </c>
      <c r="J23758" s="34">
        <v>106</v>
      </c>
      <c r="K23758" s="34">
        <v>94</v>
      </c>
      <c r="L23758" s="34">
        <v>81</v>
      </c>
      <c r="M23758" s="34">
        <v>74</v>
      </c>
      <c r="N23758" s="34">
        <v>91</v>
      </c>
      <c r="O23758" s="34">
        <v>71</v>
      </c>
      <c r="P23758" s="34">
        <v>95</v>
      </c>
      <c r="Q23758" s="34">
        <v>107</v>
      </c>
      <c r="R23758" s="34">
        <v>129</v>
      </c>
      <c r="S23758" s="34">
        <v>136</v>
      </c>
      <c r="T23758" s="34">
        <v>112</v>
      </c>
      <c r="U23758" s="34">
        <v>85</v>
      </c>
      <c r="V23758" s="34">
        <v>164</v>
      </c>
      <c r="W23758" s="34">
        <v>95</v>
      </c>
      <c r="X23758" s="34">
        <v>153</v>
      </c>
      <c r="Y23758" s="34">
        <v>87</v>
      </c>
      <c r="Z23758" s="34">
        <v>118</v>
      </c>
      <c r="AA23758" s="34">
        <v>118</v>
      </c>
      <c r="AB23758" s="34">
        <v>155</v>
      </c>
      <c r="AC23758" s="34">
        <v>122</v>
      </c>
    </row>
    <row r="23759" spans="1:29" x14ac:dyDescent="0.2">
      <c r="A23759" s="34" t="s">
        <v>84252</v>
      </c>
      <c r="B23759" s="34">
        <v>87</v>
      </c>
      <c r="C23759" s="34">
        <v>80</v>
      </c>
      <c r="D23759" s="34">
        <v>142</v>
      </c>
      <c r="E23759" s="34">
        <v>108</v>
      </c>
      <c r="F23759" s="34">
        <v>126</v>
      </c>
      <c r="G23759" s="34">
        <v>103</v>
      </c>
      <c r="H23759" s="34">
        <v>102</v>
      </c>
      <c r="I23759" s="34">
        <v>83</v>
      </c>
      <c r="J23759" s="34">
        <v>62</v>
      </c>
      <c r="K23759" s="34">
        <v>109</v>
      </c>
      <c r="L23759" s="34">
        <v>50</v>
      </c>
      <c r="M23759" s="34">
        <v>82</v>
      </c>
      <c r="N23759" s="34">
        <v>86</v>
      </c>
      <c r="O23759" s="34">
        <v>80</v>
      </c>
      <c r="P23759" s="34">
        <v>71</v>
      </c>
      <c r="Q23759" s="34">
        <v>118</v>
      </c>
      <c r="R23759" s="34">
        <v>88</v>
      </c>
      <c r="S23759" s="34">
        <v>128</v>
      </c>
      <c r="T23759" s="34">
        <v>66</v>
      </c>
      <c r="U23759" s="34">
        <v>73</v>
      </c>
      <c r="V23759" s="34">
        <v>101</v>
      </c>
      <c r="W23759" s="34">
        <v>84</v>
      </c>
      <c r="X23759" s="34">
        <v>122</v>
      </c>
      <c r="Y23759" s="34">
        <v>83</v>
      </c>
      <c r="Z23759" s="34">
        <v>128</v>
      </c>
      <c r="AA23759" s="34">
        <v>111</v>
      </c>
      <c r="AB23759" s="34">
        <v>80</v>
      </c>
      <c r="AC23759" s="34">
        <v>159</v>
      </c>
    </row>
    <row r="23760" spans="1:29" x14ac:dyDescent="0.2">
      <c r="A23760" s="34" t="s">
        <v>84253</v>
      </c>
      <c r="B23760" s="34">
        <v>122</v>
      </c>
      <c r="C23760" s="34">
        <v>14</v>
      </c>
      <c r="D23760" s="34">
        <v>6</v>
      </c>
      <c r="E23760" s="34">
        <v>8</v>
      </c>
      <c r="F23760" s="34">
        <v>7</v>
      </c>
      <c r="G23760" s="34">
        <v>23</v>
      </c>
      <c r="H23760" s="34">
        <v>14</v>
      </c>
      <c r="I23760" s="34">
        <v>6</v>
      </c>
      <c r="J23760" s="34">
        <v>4</v>
      </c>
      <c r="K23760" s="34">
        <v>7</v>
      </c>
      <c r="L23760" s="34">
        <v>16</v>
      </c>
      <c r="M23760" s="34">
        <v>9</v>
      </c>
      <c r="N23760" s="34">
        <v>10</v>
      </c>
      <c r="O23760" s="34">
        <v>17</v>
      </c>
      <c r="P23760" s="34">
        <v>8</v>
      </c>
      <c r="Q23760" s="34">
        <v>14</v>
      </c>
      <c r="R23760" s="34">
        <v>21</v>
      </c>
      <c r="S23760" s="34">
        <v>12</v>
      </c>
      <c r="T23760" s="34">
        <v>11</v>
      </c>
      <c r="U23760" s="34">
        <v>14</v>
      </c>
      <c r="V23760" s="34">
        <v>22</v>
      </c>
      <c r="W23760" s="34">
        <v>25</v>
      </c>
      <c r="X23760" s="34">
        <v>27</v>
      </c>
      <c r="Y23760" s="34">
        <v>19</v>
      </c>
      <c r="Z23760" s="34">
        <v>18</v>
      </c>
      <c r="AA23760" s="34">
        <v>10</v>
      </c>
      <c r="AB23760" s="34">
        <v>22</v>
      </c>
      <c r="AC23760" s="34">
        <v>29</v>
      </c>
    </row>
    <row r="23761" spans="1:29" x14ac:dyDescent="0.2">
      <c r="A23761" s="34" t="s">
        <v>84254</v>
      </c>
      <c r="B23761" s="34">
        <v>135</v>
      </c>
      <c r="C23761" s="34">
        <v>95</v>
      </c>
      <c r="D23761" s="34">
        <v>85</v>
      </c>
      <c r="E23761" s="34">
        <v>108</v>
      </c>
      <c r="F23761" s="34">
        <v>101</v>
      </c>
      <c r="G23761" s="34">
        <v>88</v>
      </c>
      <c r="H23761" s="34">
        <v>107</v>
      </c>
      <c r="I23761" s="34">
        <v>118</v>
      </c>
      <c r="J23761" s="34">
        <v>103</v>
      </c>
      <c r="K23761" s="34">
        <v>103</v>
      </c>
      <c r="L23761" s="34">
        <v>132</v>
      </c>
      <c r="M23761" s="34">
        <v>103</v>
      </c>
      <c r="N23761" s="34">
        <v>86</v>
      </c>
      <c r="O23761" s="34">
        <v>97</v>
      </c>
      <c r="P23761" s="34">
        <v>110</v>
      </c>
      <c r="Q23761" s="34">
        <v>178</v>
      </c>
      <c r="R23761" s="34">
        <v>173</v>
      </c>
      <c r="S23761" s="34">
        <v>121</v>
      </c>
      <c r="T23761" s="34">
        <v>150</v>
      </c>
      <c r="U23761" s="34">
        <v>113</v>
      </c>
      <c r="V23761" s="34">
        <v>143</v>
      </c>
      <c r="W23761" s="34">
        <v>192</v>
      </c>
      <c r="X23761" s="34">
        <v>141</v>
      </c>
      <c r="Y23761" s="34">
        <v>152</v>
      </c>
      <c r="Z23761" s="34">
        <v>99</v>
      </c>
      <c r="AA23761" s="34">
        <v>187</v>
      </c>
      <c r="AB23761" s="34">
        <v>218</v>
      </c>
      <c r="AC23761" s="34">
        <v>157</v>
      </c>
    </row>
    <row r="23762" spans="1:29" x14ac:dyDescent="0.2">
      <c r="A23762" s="34" t="s">
        <v>84255</v>
      </c>
      <c r="B23762" s="34">
        <v>112</v>
      </c>
      <c r="C23762" s="34">
        <v>186</v>
      </c>
      <c r="D23762" s="34">
        <v>186</v>
      </c>
      <c r="E23762" s="34">
        <v>176</v>
      </c>
      <c r="F23762" s="34">
        <v>174</v>
      </c>
      <c r="G23762" s="34">
        <v>172</v>
      </c>
      <c r="H23762" s="34">
        <v>155</v>
      </c>
      <c r="I23762" s="34">
        <v>191</v>
      </c>
      <c r="J23762" s="34">
        <v>155</v>
      </c>
      <c r="K23762" s="34">
        <v>145</v>
      </c>
      <c r="L23762" s="34">
        <v>123</v>
      </c>
      <c r="M23762" s="34">
        <v>165</v>
      </c>
      <c r="N23762" s="34">
        <v>156</v>
      </c>
      <c r="O23762" s="34">
        <v>136</v>
      </c>
      <c r="P23762" s="34">
        <v>160</v>
      </c>
      <c r="Q23762" s="34">
        <v>222</v>
      </c>
      <c r="R23762" s="34">
        <v>202</v>
      </c>
      <c r="S23762" s="34">
        <v>210</v>
      </c>
      <c r="T23762" s="34">
        <v>147</v>
      </c>
      <c r="U23762" s="34">
        <v>201</v>
      </c>
      <c r="V23762" s="34">
        <v>212</v>
      </c>
      <c r="W23762" s="34">
        <v>197</v>
      </c>
      <c r="X23762" s="34">
        <v>226</v>
      </c>
      <c r="Y23762" s="34">
        <v>172</v>
      </c>
      <c r="Z23762" s="34">
        <v>184</v>
      </c>
      <c r="AA23762" s="34">
        <v>217</v>
      </c>
      <c r="AB23762" s="34">
        <v>199</v>
      </c>
      <c r="AC23762" s="34">
        <v>254</v>
      </c>
    </row>
    <row r="23763" spans="1:29" x14ac:dyDescent="0.2">
      <c r="A23763" s="34" t="s">
        <v>84256</v>
      </c>
      <c r="B23763" s="34">
        <v>157</v>
      </c>
      <c r="C23763" s="34">
        <v>202</v>
      </c>
      <c r="D23763" s="34">
        <v>304</v>
      </c>
      <c r="E23763" s="34">
        <v>278</v>
      </c>
      <c r="F23763" s="34">
        <v>281</v>
      </c>
      <c r="G23763" s="34">
        <v>220</v>
      </c>
      <c r="H23763" s="34">
        <v>270</v>
      </c>
      <c r="I23763" s="34">
        <v>239</v>
      </c>
      <c r="J23763" s="34">
        <v>247</v>
      </c>
      <c r="K23763" s="34">
        <v>273</v>
      </c>
      <c r="L23763" s="34">
        <v>200</v>
      </c>
      <c r="M23763" s="34">
        <v>215</v>
      </c>
      <c r="N23763" s="34">
        <v>228</v>
      </c>
      <c r="O23763" s="34">
        <v>221</v>
      </c>
      <c r="P23763" s="34">
        <v>242</v>
      </c>
      <c r="Q23763" s="34">
        <v>327</v>
      </c>
      <c r="R23763" s="34">
        <v>339</v>
      </c>
      <c r="S23763" s="34">
        <v>291</v>
      </c>
      <c r="T23763" s="34">
        <v>295</v>
      </c>
      <c r="U23763" s="34">
        <v>287</v>
      </c>
      <c r="V23763" s="34">
        <v>305</v>
      </c>
      <c r="W23763" s="34">
        <v>324</v>
      </c>
      <c r="X23763" s="34">
        <v>328</v>
      </c>
      <c r="Y23763" s="34">
        <v>270</v>
      </c>
      <c r="Z23763" s="34">
        <v>263</v>
      </c>
      <c r="AA23763" s="34">
        <v>285</v>
      </c>
      <c r="AB23763" s="34">
        <v>321</v>
      </c>
      <c r="AC23763" s="34">
        <v>421</v>
      </c>
    </row>
    <row r="23764" spans="1:29" x14ac:dyDescent="0.2">
      <c r="A23764" s="34" t="s">
        <v>84257</v>
      </c>
      <c r="B23764" s="34">
        <v>190</v>
      </c>
      <c r="C23764" s="34">
        <v>197</v>
      </c>
      <c r="D23764" s="34">
        <v>332</v>
      </c>
      <c r="E23764" s="34">
        <v>208</v>
      </c>
      <c r="F23764" s="34">
        <v>278</v>
      </c>
      <c r="G23764" s="34">
        <v>224</v>
      </c>
      <c r="H23764" s="34">
        <v>276</v>
      </c>
      <c r="I23764" s="34">
        <v>221</v>
      </c>
      <c r="J23764" s="34">
        <v>241</v>
      </c>
      <c r="K23764" s="34">
        <v>180</v>
      </c>
      <c r="L23764" s="34">
        <v>157</v>
      </c>
      <c r="M23764" s="34">
        <v>184</v>
      </c>
      <c r="N23764" s="34">
        <v>213</v>
      </c>
      <c r="O23764" s="34">
        <v>159</v>
      </c>
      <c r="P23764" s="34">
        <v>213</v>
      </c>
      <c r="Q23764" s="34">
        <v>255</v>
      </c>
      <c r="R23764" s="34">
        <v>263</v>
      </c>
      <c r="S23764" s="34">
        <v>296</v>
      </c>
      <c r="T23764" s="34">
        <v>206</v>
      </c>
      <c r="U23764" s="34">
        <v>212</v>
      </c>
      <c r="V23764" s="34">
        <v>317</v>
      </c>
      <c r="W23764" s="34">
        <v>220</v>
      </c>
      <c r="X23764" s="34">
        <v>277</v>
      </c>
      <c r="Y23764" s="34">
        <v>166</v>
      </c>
      <c r="Z23764" s="34">
        <v>277</v>
      </c>
      <c r="AA23764" s="34">
        <v>266</v>
      </c>
      <c r="AB23764" s="34">
        <v>263</v>
      </c>
      <c r="AC23764" s="34">
        <v>347</v>
      </c>
    </row>
    <row r="23765" spans="1:29" x14ac:dyDescent="0.2">
      <c r="A23765" s="34" t="s">
        <v>84258</v>
      </c>
      <c r="B23765" s="34">
        <v>25</v>
      </c>
      <c r="C23765" s="34">
        <v>24</v>
      </c>
      <c r="D23765" s="34">
        <v>28</v>
      </c>
      <c r="E23765" s="34">
        <v>40</v>
      </c>
      <c r="F23765" s="34">
        <v>25</v>
      </c>
      <c r="G23765" s="34">
        <v>49</v>
      </c>
      <c r="H23765" s="34">
        <v>25</v>
      </c>
      <c r="I23765" s="34">
        <v>39</v>
      </c>
      <c r="J23765" s="34">
        <v>35</v>
      </c>
      <c r="K23765" s="34">
        <v>29</v>
      </c>
      <c r="L23765" s="34">
        <v>27</v>
      </c>
      <c r="M23765" s="34">
        <v>22</v>
      </c>
      <c r="N23765" s="34">
        <v>37</v>
      </c>
      <c r="O23765" s="34">
        <v>48</v>
      </c>
      <c r="P23765" s="34">
        <v>33</v>
      </c>
      <c r="Q23765" s="34">
        <v>34</v>
      </c>
      <c r="R23765" s="34">
        <v>42</v>
      </c>
      <c r="S23765" s="34">
        <v>28</v>
      </c>
      <c r="T23765" s="34">
        <v>18</v>
      </c>
      <c r="U23765" s="34">
        <v>24</v>
      </c>
      <c r="V23765" s="34">
        <v>56</v>
      </c>
      <c r="W23765" s="34">
        <v>30</v>
      </c>
      <c r="X23765" s="34">
        <v>52</v>
      </c>
      <c r="Y23765" s="34">
        <v>20</v>
      </c>
      <c r="Z23765" s="34">
        <v>45</v>
      </c>
      <c r="AA23765" s="34">
        <v>27</v>
      </c>
      <c r="AB23765" s="34">
        <v>28</v>
      </c>
      <c r="AC23765" s="34">
        <v>59</v>
      </c>
    </row>
    <row r="23766" spans="1:29" x14ac:dyDescent="0.2">
      <c r="A23766" s="34" t="s">
        <v>84259</v>
      </c>
      <c r="B23766" s="34">
        <v>67</v>
      </c>
      <c r="C23766" s="34">
        <v>69</v>
      </c>
      <c r="D23766" s="34">
        <v>78</v>
      </c>
      <c r="E23766" s="34">
        <v>57</v>
      </c>
      <c r="F23766" s="34">
        <v>86</v>
      </c>
      <c r="G23766" s="34">
        <v>55</v>
      </c>
      <c r="H23766" s="34">
        <v>79</v>
      </c>
      <c r="I23766" s="34">
        <v>39</v>
      </c>
      <c r="J23766" s="34">
        <v>61</v>
      </c>
      <c r="K23766" s="34">
        <v>51</v>
      </c>
      <c r="L23766" s="34">
        <v>32</v>
      </c>
      <c r="M23766" s="34">
        <v>64</v>
      </c>
      <c r="N23766" s="34">
        <v>59</v>
      </c>
      <c r="O23766" s="34">
        <v>51</v>
      </c>
      <c r="P23766" s="34">
        <v>53</v>
      </c>
      <c r="Q23766" s="34">
        <v>77</v>
      </c>
      <c r="R23766" s="34">
        <v>67</v>
      </c>
      <c r="S23766" s="34">
        <v>80</v>
      </c>
      <c r="T23766" s="34">
        <v>57</v>
      </c>
      <c r="U23766" s="34">
        <v>61</v>
      </c>
      <c r="V23766" s="34">
        <v>84</v>
      </c>
      <c r="W23766" s="34">
        <v>59</v>
      </c>
      <c r="X23766" s="34">
        <v>65</v>
      </c>
      <c r="Y23766" s="34">
        <v>46</v>
      </c>
      <c r="Z23766" s="34">
        <v>80</v>
      </c>
      <c r="AA23766" s="34">
        <v>75</v>
      </c>
      <c r="AB23766" s="34">
        <v>101</v>
      </c>
      <c r="AC23766" s="34">
        <v>84</v>
      </c>
    </row>
    <row r="23767" spans="1:29" x14ac:dyDescent="0.2">
      <c r="A23767" s="34" t="s">
        <v>84260</v>
      </c>
      <c r="B23767" s="34">
        <v>149</v>
      </c>
      <c r="C23767" s="34">
        <v>181</v>
      </c>
      <c r="D23767" s="34">
        <v>152</v>
      </c>
      <c r="E23767" s="34">
        <v>158</v>
      </c>
      <c r="F23767" s="34">
        <v>177</v>
      </c>
      <c r="G23767" s="34">
        <v>139</v>
      </c>
      <c r="H23767" s="34">
        <v>167</v>
      </c>
      <c r="I23767" s="34">
        <v>130</v>
      </c>
      <c r="J23767" s="34">
        <v>221</v>
      </c>
      <c r="K23767" s="34">
        <v>199</v>
      </c>
      <c r="L23767" s="34">
        <v>143</v>
      </c>
      <c r="M23767" s="34">
        <v>153</v>
      </c>
      <c r="N23767" s="34">
        <v>131</v>
      </c>
      <c r="O23767" s="34">
        <v>139</v>
      </c>
      <c r="P23767" s="34">
        <v>203</v>
      </c>
      <c r="Q23767" s="34">
        <v>225</v>
      </c>
      <c r="R23767" s="34">
        <v>244</v>
      </c>
      <c r="S23767" s="34">
        <v>204</v>
      </c>
      <c r="T23767" s="34">
        <v>253</v>
      </c>
      <c r="U23767" s="34">
        <v>205</v>
      </c>
      <c r="V23767" s="34">
        <v>183</v>
      </c>
      <c r="W23767" s="34">
        <v>247</v>
      </c>
      <c r="X23767" s="34">
        <v>299</v>
      </c>
      <c r="Y23767" s="34">
        <v>193</v>
      </c>
      <c r="Z23767" s="34">
        <v>221</v>
      </c>
      <c r="AA23767" s="34">
        <v>184</v>
      </c>
      <c r="AB23767" s="34">
        <v>247</v>
      </c>
      <c r="AC23767" s="34">
        <v>198</v>
      </c>
    </row>
    <row r="23768" spans="1:29" x14ac:dyDescent="0.2">
      <c r="A23768" s="34" t="s">
        <v>84261</v>
      </c>
      <c r="B23768" s="34">
        <v>147</v>
      </c>
      <c r="C23768" s="34">
        <v>154</v>
      </c>
      <c r="D23768" s="34">
        <v>100</v>
      </c>
      <c r="E23768" s="34">
        <v>160</v>
      </c>
      <c r="F23768" s="34">
        <v>97</v>
      </c>
      <c r="G23768" s="34">
        <v>138</v>
      </c>
      <c r="H23768" s="34">
        <v>92</v>
      </c>
      <c r="I23768" s="34">
        <v>155</v>
      </c>
      <c r="J23768" s="34">
        <v>101</v>
      </c>
      <c r="K23768" s="34">
        <v>155</v>
      </c>
      <c r="L23768" s="34">
        <v>75</v>
      </c>
      <c r="M23768" s="34">
        <v>105</v>
      </c>
      <c r="N23768" s="34">
        <v>90</v>
      </c>
      <c r="O23768" s="34">
        <v>145</v>
      </c>
      <c r="P23768" s="34">
        <v>76</v>
      </c>
      <c r="Q23768" s="34">
        <v>205</v>
      </c>
      <c r="R23768" s="34">
        <v>156</v>
      </c>
      <c r="S23768" s="34">
        <v>160</v>
      </c>
      <c r="T23768" s="34">
        <v>101</v>
      </c>
      <c r="U23768" s="34">
        <v>179</v>
      </c>
      <c r="V23768" s="34">
        <v>148</v>
      </c>
      <c r="W23768" s="34">
        <v>177</v>
      </c>
      <c r="X23768" s="34">
        <v>150</v>
      </c>
      <c r="Y23768" s="34">
        <v>167</v>
      </c>
      <c r="Z23768" s="34">
        <v>122</v>
      </c>
      <c r="AA23768" s="34">
        <v>207</v>
      </c>
      <c r="AB23768" s="34">
        <v>156</v>
      </c>
      <c r="AC23768" s="34">
        <v>247</v>
      </c>
    </row>
    <row r="23769" spans="1:29" x14ac:dyDescent="0.2">
      <c r="A23769" s="34" t="s">
        <v>84262</v>
      </c>
      <c r="B23769" s="34">
        <v>37</v>
      </c>
      <c r="C23769" s="34">
        <v>64</v>
      </c>
      <c r="D23769" s="34">
        <v>31</v>
      </c>
      <c r="E23769" s="34">
        <v>63</v>
      </c>
      <c r="F23769" s="34">
        <v>40</v>
      </c>
      <c r="G23769" s="34">
        <v>88</v>
      </c>
      <c r="H23769" s="34">
        <v>29</v>
      </c>
      <c r="I23769" s="34">
        <v>56</v>
      </c>
      <c r="J23769" s="34">
        <v>20</v>
      </c>
      <c r="K23769" s="34">
        <v>60</v>
      </c>
      <c r="L23769" s="34">
        <v>19</v>
      </c>
      <c r="M23769" s="34">
        <v>47</v>
      </c>
      <c r="N23769" s="34">
        <v>44</v>
      </c>
      <c r="O23769" s="34">
        <v>48</v>
      </c>
      <c r="P23769" s="34">
        <v>30</v>
      </c>
      <c r="Q23769" s="34">
        <v>90</v>
      </c>
      <c r="R23769" s="34">
        <v>44</v>
      </c>
      <c r="S23769" s="34">
        <v>64</v>
      </c>
      <c r="T23769" s="34">
        <v>27</v>
      </c>
      <c r="U23769" s="34">
        <v>51</v>
      </c>
      <c r="V23769" s="34">
        <v>32</v>
      </c>
      <c r="W23769" s="34">
        <v>58</v>
      </c>
      <c r="X23769" s="34">
        <v>68</v>
      </c>
      <c r="Y23769" s="34">
        <v>57</v>
      </c>
      <c r="Z23769" s="34">
        <v>56</v>
      </c>
      <c r="AA23769" s="34">
        <v>63</v>
      </c>
      <c r="AB23769" s="34">
        <v>56</v>
      </c>
      <c r="AC23769" s="34">
        <v>112</v>
      </c>
    </row>
    <row r="23770" spans="1:29" x14ac:dyDescent="0.2">
      <c r="A23770" s="34" t="s">
        <v>84263</v>
      </c>
      <c r="B23770" s="34">
        <v>159</v>
      </c>
      <c r="C23770" s="34">
        <v>213</v>
      </c>
      <c r="D23770" s="34">
        <v>260</v>
      </c>
      <c r="E23770" s="34">
        <v>245</v>
      </c>
      <c r="F23770" s="34">
        <v>172</v>
      </c>
      <c r="G23770" s="34">
        <v>142</v>
      </c>
      <c r="H23770" s="34">
        <v>183</v>
      </c>
      <c r="I23770" s="34">
        <v>149</v>
      </c>
      <c r="J23770" s="34">
        <v>116</v>
      </c>
      <c r="K23770" s="34">
        <v>232</v>
      </c>
      <c r="L23770" s="34">
        <v>97</v>
      </c>
      <c r="M23770" s="34">
        <v>212</v>
      </c>
      <c r="N23770" s="34">
        <v>168</v>
      </c>
      <c r="O23770" s="34">
        <v>149</v>
      </c>
      <c r="P23770" s="34">
        <v>198</v>
      </c>
      <c r="Q23770" s="34">
        <v>255</v>
      </c>
      <c r="R23770" s="34">
        <v>192</v>
      </c>
      <c r="S23770" s="34">
        <v>247</v>
      </c>
      <c r="T23770" s="34">
        <v>144</v>
      </c>
      <c r="U23770" s="34">
        <v>204</v>
      </c>
      <c r="V23770" s="34">
        <v>199</v>
      </c>
      <c r="W23770" s="34">
        <v>252</v>
      </c>
      <c r="X23770" s="34">
        <v>224</v>
      </c>
      <c r="Y23770" s="34">
        <v>199</v>
      </c>
      <c r="Z23770" s="34">
        <v>217</v>
      </c>
      <c r="AA23770" s="34">
        <v>271</v>
      </c>
      <c r="AB23770" s="34">
        <v>198</v>
      </c>
      <c r="AC23770" s="34">
        <v>373</v>
      </c>
    </row>
    <row r="23771" spans="1:29" x14ac:dyDescent="0.2">
      <c r="A23771" s="34" t="s">
        <v>84264</v>
      </c>
      <c r="B23771" s="34">
        <v>120</v>
      </c>
      <c r="C23771" s="34">
        <v>85</v>
      </c>
      <c r="D23771" s="34">
        <v>121</v>
      </c>
      <c r="E23771" s="34">
        <v>131</v>
      </c>
      <c r="F23771" s="34">
        <v>134</v>
      </c>
      <c r="G23771" s="34">
        <v>106</v>
      </c>
      <c r="H23771" s="34">
        <v>149</v>
      </c>
      <c r="I23771" s="34">
        <v>111</v>
      </c>
      <c r="J23771" s="34">
        <v>143</v>
      </c>
      <c r="K23771" s="34">
        <v>141</v>
      </c>
      <c r="L23771" s="34">
        <v>132</v>
      </c>
      <c r="M23771" s="34">
        <v>106</v>
      </c>
      <c r="N23771" s="34">
        <v>107</v>
      </c>
      <c r="O23771" s="34">
        <v>109</v>
      </c>
      <c r="P23771" s="34">
        <v>93</v>
      </c>
      <c r="Q23771" s="34">
        <v>116</v>
      </c>
      <c r="R23771" s="34">
        <v>187</v>
      </c>
      <c r="S23771" s="34">
        <v>138</v>
      </c>
      <c r="T23771" s="34">
        <v>134</v>
      </c>
      <c r="U23771" s="34">
        <v>94</v>
      </c>
      <c r="V23771" s="34">
        <v>135</v>
      </c>
      <c r="W23771" s="34">
        <v>174</v>
      </c>
      <c r="X23771" s="34">
        <v>164</v>
      </c>
      <c r="Y23771" s="34">
        <v>131</v>
      </c>
      <c r="Z23771" s="34">
        <v>133</v>
      </c>
      <c r="AA23771" s="34">
        <v>136</v>
      </c>
      <c r="AB23771" s="34">
        <v>205</v>
      </c>
      <c r="AC23771" s="34">
        <v>153</v>
      </c>
    </row>
    <row r="23772" spans="1:29" x14ac:dyDescent="0.2">
      <c r="A23772" s="34" t="s">
        <v>84265</v>
      </c>
      <c r="B23772" s="34">
        <v>106</v>
      </c>
      <c r="C23772" s="34">
        <v>129</v>
      </c>
      <c r="D23772" s="34">
        <v>140</v>
      </c>
      <c r="E23772" s="34">
        <v>195</v>
      </c>
      <c r="F23772" s="34">
        <v>165</v>
      </c>
      <c r="G23772" s="34">
        <v>137</v>
      </c>
      <c r="H23772" s="34">
        <v>127</v>
      </c>
      <c r="I23772" s="34">
        <v>161</v>
      </c>
      <c r="J23772" s="34">
        <v>140</v>
      </c>
      <c r="K23772" s="34">
        <v>125</v>
      </c>
      <c r="L23772" s="34">
        <v>123</v>
      </c>
      <c r="M23772" s="34">
        <v>136</v>
      </c>
      <c r="N23772" s="34">
        <v>112</v>
      </c>
      <c r="O23772" s="34">
        <v>127</v>
      </c>
      <c r="P23772" s="34">
        <v>135</v>
      </c>
      <c r="Q23772" s="34">
        <v>198</v>
      </c>
      <c r="R23772" s="34">
        <v>173</v>
      </c>
      <c r="S23772" s="34">
        <v>169</v>
      </c>
      <c r="T23772" s="34">
        <v>198</v>
      </c>
      <c r="U23772" s="34">
        <v>147</v>
      </c>
      <c r="V23772" s="34">
        <v>176</v>
      </c>
      <c r="W23772" s="34">
        <v>193</v>
      </c>
      <c r="X23772" s="34">
        <v>196</v>
      </c>
      <c r="Y23772" s="34">
        <v>228</v>
      </c>
      <c r="Z23772" s="34">
        <v>138</v>
      </c>
      <c r="AA23772" s="34">
        <v>187</v>
      </c>
      <c r="AB23772" s="34">
        <v>201</v>
      </c>
      <c r="AC23772" s="34">
        <v>271</v>
      </c>
    </row>
    <row r="23773" spans="1:29" x14ac:dyDescent="0.2">
      <c r="A23773" s="34" t="s">
        <v>84266</v>
      </c>
      <c r="B23773" s="34">
        <v>74</v>
      </c>
      <c r="C23773" s="34">
        <v>69</v>
      </c>
      <c r="D23773" s="34">
        <v>58</v>
      </c>
      <c r="E23773" s="34">
        <v>53</v>
      </c>
      <c r="F23773" s="34">
        <v>42</v>
      </c>
      <c r="G23773" s="34">
        <v>45</v>
      </c>
      <c r="H23773" s="34">
        <v>43</v>
      </c>
      <c r="I23773" s="34">
        <v>47</v>
      </c>
      <c r="J23773" s="34">
        <v>43</v>
      </c>
      <c r="K23773" s="34">
        <v>67</v>
      </c>
      <c r="L23773" s="34">
        <v>34</v>
      </c>
      <c r="M23773" s="34">
        <v>48</v>
      </c>
      <c r="N23773" s="34">
        <v>56</v>
      </c>
      <c r="O23773" s="34">
        <v>36</v>
      </c>
      <c r="P23773" s="34">
        <v>27</v>
      </c>
      <c r="Q23773" s="34">
        <v>63</v>
      </c>
      <c r="R23773" s="34">
        <v>66</v>
      </c>
      <c r="S23773" s="34">
        <v>50</v>
      </c>
      <c r="T23773" s="34">
        <v>53</v>
      </c>
      <c r="U23773" s="34">
        <v>70</v>
      </c>
      <c r="V23773" s="34">
        <v>41</v>
      </c>
      <c r="W23773" s="34">
        <v>56</v>
      </c>
      <c r="X23773" s="34">
        <v>70</v>
      </c>
      <c r="Y23773" s="34">
        <v>59</v>
      </c>
      <c r="Z23773" s="34">
        <v>64</v>
      </c>
      <c r="AA23773" s="34">
        <v>62</v>
      </c>
      <c r="AB23773" s="34">
        <v>82</v>
      </c>
      <c r="AC23773" s="34">
        <v>56</v>
      </c>
    </row>
    <row r="23774" spans="1:29" x14ac:dyDescent="0.2">
      <c r="A23774" s="34" t="s">
        <v>84267</v>
      </c>
      <c r="B23774" s="34">
        <v>41</v>
      </c>
      <c r="C23774" s="34">
        <v>79</v>
      </c>
      <c r="D23774" s="34">
        <v>82</v>
      </c>
      <c r="E23774" s="34">
        <v>85</v>
      </c>
      <c r="F23774" s="34">
        <v>90</v>
      </c>
      <c r="G23774" s="34">
        <v>76</v>
      </c>
      <c r="H23774" s="34">
        <v>79</v>
      </c>
      <c r="I23774" s="34">
        <v>58</v>
      </c>
      <c r="J23774" s="34">
        <v>76</v>
      </c>
      <c r="K23774" s="34">
        <v>75</v>
      </c>
      <c r="L23774" s="34">
        <v>46</v>
      </c>
      <c r="M23774" s="34">
        <v>65</v>
      </c>
      <c r="N23774" s="34">
        <v>64</v>
      </c>
      <c r="O23774" s="34">
        <v>80</v>
      </c>
      <c r="P23774" s="34">
        <v>56</v>
      </c>
      <c r="Q23774" s="34">
        <v>96</v>
      </c>
      <c r="R23774" s="34">
        <v>84</v>
      </c>
      <c r="S23774" s="34">
        <v>122</v>
      </c>
      <c r="T23774" s="34">
        <v>58</v>
      </c>
      <c r="U23774" s="34">
        <v>78</v>
      </c>
      <c r="V23774" s="34">
        <v>90</v>
      </c>
      <c r="W23774" s="34">
        <v>91</v>
      </c>
      <c r="X23774" s="34">
        <v>67</v>
      </c>
      <c r="Y23774" s="34">
        <v>80</v>
      </c>
      <c r="Z23774" s="34">
        <v>74</v>
      </c>
      <c r="AA23774" s="34">
        <v>82</v>
      </c>
      <c r="AB23774" s="34">
        <v>82</v>
      </c>
      <c r="AC23774" s="34">
        <v>125</v>
      </c>
    </row>
    <row r="23775" spans="1:29" x14ac:dyDescent="0.2">
      <c r="A23775" s="34" t="s">
        <v>84268</v>
      </c>
      <c r="B23775" s="34">
        <v>169</v>
      </c>
      <c r="C23775" s="34">
        <v>134</v>
      </c>
      <c r="D23775" s="34">
        <v>160</v>
      </c>
      <c r="E23775" s="34">
        <v>132</v>
      </c>
      <c r="F23775" s="34">
        <v>191</v>
      </c>
      <c r="G23775" s="34">
        <v>168</v>
      </c>
      <c r="H23775" s="34">
        <v>145</v>
      </c>
      <c r="I23775" s="34">
        <v>172</v>
      </c>
      <c r="J23775" s="34">
        <v>182</v>
      </c>
      <c r="K23775" s="34">
        <v>171</v>
      </c>
      <c r="L23775" s="34">
        <v>112</v>
      </c>
      <c r="M23775" s="34">
        <v>130</v>
      </c>
      <c r="N23775" s="34">
        <v>133</v>
      </c>
      <c r="O23775" s="34">
        <v>113</v>
      </c>
      <c r="P23775" s="34">
        <v>193</v>
      </c>
      <c r="Q23775" s="34">
        <v>181</v>
      </c>
      <c r="R23775" s="34">
        <v>195</v>
      </c>
      <c r="S23775" s="34">
        <v>177</v>
      </c>
      <c r="T23775" s="34">
        <v>161</v>
      </c>
      <c r="U23775" s="34">
        <v>155</v>
      </c>
      <c r="V23775" s="34">
        <v>152</v>
      </c>
      <c r="W23775" s="34">
        <v>193</v>
      </c>
      <c r="X23775" s="34">
        <v>238</v>
      </c>
      <c r="Y23775" s="34">
        <v>170</v>
      </c>
      <c r="Z23775" s="34">
        <v>149</v>
      </c>
      <c r="AA23775" s="34">
        <v>214</v>
      </c>
      <c r="AB23775" s="34">
        <v>224</v>
      </c>
      <c r="AC23775" s="34">
        <v>270</v>
      </c>
    </row>
    <row r="23776" spans="1:29" x14ac:dyDescent="0.2">
      <c r="A23776" s="34" t="s">
        <v>84269</v>
      </c>
      <c r="B23776" s="34">
        <v>93</v>
      </c>
      <c r="C23776" s="34">
        <v>138</v>
      </c>
      <c r="D23776" s="34">
        <v>126</v>
      </c>
      <c r="E23776" s="34">
        <v>142</v>
      </c>
      <c r="F23776" s="34">
        <v>126</v>
      </c>
      <c r="G23776" s="34">
        <v>153</v>
      </c>
      <c r="H23776" s="34">
        <v>87</v>
      </c>
      <c r="I23776" s="34">
        <v>167</v>
      </c>
      <c r="J23776" s="34">
        <v>109</v>
      </c>
      <c r="K23776" s="34">
        <v>168</v>
      </c>
      <c r="L23776" s="34">
        <v>63</v>
      </c>
      <c r="M23776" s="34">
        <v>128</v>
      </c>
      <c r="N23776" s="34">
        <v>93</v>
      </c>
      <c r="O23776" s="34">
        <v>131</v>
      </c>
      <c r="P23776" s="34">
        <v>93</v>
      </c>
      <c r="Q23776" s="34">
        <v>200</v>
      </c>
      <c r="R23776" s="34">
        <v>137</v>
      </c>
      <c r="S23776" s="34">
        <v>169</v>
      </c>
      <c r="T23776" s="34">
        <v>64</v>
      </c>
      <c r="U23776" s="34">
        <v>115</v>
      </c>
      <c r="V23776" s="34">
        <v>136</v>
      </c>
      <c r="W23776" s="34">
        <v>119</v>
      </c>
      <c r="X23776" s="34">
        <v>118</v>
      </c>
      <c r="Y23776" s="34">
        <v>146</v>
      </c>
      <c r="Z23776" s="34">
        <v>165</v>
      </c>
      <c r="AA23776" s="34">
        <v>213</v>
      </c>
      <c r="AB23776" s="34">
        <v>108</v>
      </c>
      <c r="AC23776" s="34">
        <v>200</v>
      </c>
    </row>
    <row r="23777" spans="1:29" x14ac:dyDescent="0.2">
      <c r="A23777" s="34" t="s">
        <v>84270</v>
      </c>
      <c r="B23777" s="34">
        <v>168</v>
      </c>
      <c r="C23777" s="34">
        <v>220</v>
      </c>
      <c r="D23777" s="34">
        <v>235</v>
      </c>
      <c r="E23777" s="34">
        <v>222</v>
      </c>
      <c r="F23777" s="34">
        <v>278</v>
      </c>
      <c r="G23777" s="34">
        <v>244</v>
      </c>
      <c r="H23777" s="34">
        <v>252</v>
      </c>
      <c r="I23777" s="34">
        <v>215</v>
      </c>
      <c r="J23777" s="34">
        <v>251</v>
      </c>
      <c r="K23777" s="34">
        <v>240</v>
      </c>
      <c r="L23777" s="34">
        <v>283</v>
      </c>
      <c r="M23777" s="34">
        <v>189</v>
      </c>
      <c r="N23777" s="34">
        <v>229</v>
      </c>
      <c r="O23777" s="34">
        <v>243</v>
      </c>
      <c r="P23777" s="34">
        <v>264</v>
      </c>
      <c r="Q23777" s="34">
        <v>310</v>
      </c>
      <c r="R23777" s="34">
        <v>338</v>
      </c>
      <c r="S23777" s="34">
        <v>240</v>
      </c>
      <c r="T23777" s="34">
        <v>358</v>
      </c>
      <c r="U23777" s="34">
        <v>277</v>
      </c>
      <c r="V23777" s="34">
        <v>387</v>
      </c>
      <c r="W23777" s="34">
        <v>300</v>
      </c>
      <c r="X23777" s="34">
        <v>349</v>
      </c>
      <c r="Y23777" s="34">
        <v>279</v>
      </c>
      <c r="Z23777" s="34">
        <v>282</v>
      </c>
      <c r="AA23777" s="34">
        <v>257</v>
      </c>
      <c r="AB23777" s="34">
        <v>325</v>
      </c>
      <c r="AC23777" s="34">
        <v>307</v>
      </c>
    </row>
    <row r="23778" spans="1:29" x14ac:dyDescent="0.2">
      <c r="A23778" s="34" t="s">
        <v>84271</v>
      </c>
      <c r="B23778" s="34">
        <v>119</v>
      </c>
      <c r="C23778" s="34">
        <v>189</v>
      </c>
      <c r="D23778" s="34">
        <v>194</v>
      </c>
      <c r="E23778" s="34">
        <v>197</v>
      </c>
      <c r="F23778" s="34">
        <v>167</v>
      </c>
      <c r="G23778" s="34">
        <v>265</v>
      </c>
      <c r="H23778" s="34">
        <v>145</v>
      </c>
      <c r="I23778" s="34">
        <v>195</v>
      </c>
      <c r="J23778" s="34">
        <v>146</v>
      </c>
      <c r="K23778" s="34">
        <v>222</v>
      </c>
      <c r="L23778" s="34">
        <v>82</v>
      </c>
      <c r="M23778" s="34">
        <v>172</v>
      </c>
      <c r="N23778" s="34">
        <v>138</v>
      </c>
      <c r="O23778" s="34">
        <v>181</v>
      </c>
      <c r="P23778" s="34">
        <v>166</v>
      </c>
      <c r="Q23778" s="34">
        <v>277</v>
      </c>
      <c r="R23778" s="34">
        <v>194</v>
      </c>
      <c r="S23778" s="34">
        <v>217</v>
      </c>
      <c r="T23778" s="34">
        <v>127</v>
      </c>
      <c r="U23778" s="34">
        <v>146</v>
      </c>
      <c r="V23778" s="34">
        <v>207</v>
      </c>
      <c r="W23778" s="34">
        <v>180</v>
      </c>
      <c r="X23778" s="34">
        <v>211</v>
      </c>
      <c r="Y23778" s="34">
        <v>136</v>
      </c>
      <c r="Z23778" s="34">
        <v>165</v>
      </c>
      <c r="AA23778" s="34">
        <v>204</v>
      </c>
      <c r="AB23778" s="34">
        <v>137</v>
      </c>
      <c r="AC23778" s="34">
        <v>322</v>
      </c>
    </row>
    <row r="23779" spans="1:29" x14ac:dyDescent="0.2">
      <c r="A23779" s="34" t="s">
        <v>84272</v>
      </c>
      <c r="B23779" s="34">
        <v>134</v>
      </c>
      <c r="C23779" s="34">
        <v>129</v>
      </c>
      <c r="D23779" s="34">
        <v>153</v>
      </c>
      <c r="E23779" s="34">
        <v>99</v>
      </c>
      <c r="F23779" s="34">
        <v>160</v>
      </c>
      <c r="G23779" s="34">
        <v>155</v>
      </c>
      <c r="H23779" s="34">
        <v>167</v>
      </c>
      <c r="I23779" s="34">
        <v>154</v>
      </c>
      <c r="J23779" s="34">
        <v>157</v>
      </c>
      <c r="K23779" s="34">
        <v>159</v>
      </c>
      <c r="L23779" s="34">
        <v>214</v>
      </c>
      <c r="M23779" s="34">
        <v>107</v>
      </c>
      <c r="N23779" s="34">
        <v>120</v>
      </c>
      <c r="O23779" s="34">
        <v>134</v>
      </c>
      <c r="P23779" s="34">
        <v>168</v>
      </c>
      <c r="Q23779" s="34">
        <v>206</v>
      </c>
      <c r="R23779" s="34">
        <v>204</v>
      </c>
      <c r="S23779" s="34">
        <v>156</v>
      </c>
      <c r="T23779" s="34">
        <v>261</v>
      </c>
      <c r="U23779" s="34">
        <v>164</v>
      </c>
      <c r="V23779" s="34">
        <v>175</v>
      </c>
      <c r="W23779" s="34">
        <v>201</v>
      </c>
      <c r="X23779" s="34">
        <v>157</v>
      </c>
      <c r="Y23779" s="34">
        <v>171</v>
      </c>
      <c r="Z23779" s="34">
        <v>166</v>
      </c>
      <c r="AA23779" s="34">
        <v>174</v>
      </c>
      <c r="AB23779" s="34">
        <v>278</v>
      </c>
      <c r="AC23779" s="34">
        <v>203</v>
      </c>
    </row>
    <row r="23780" spans="1:29" x14ac:dyDescent="0.2">
      <c r="A23780" s="34" t="s">
        <v>84273</v>
      </c>
      <c r="B23780" s="34">
        <v>146</v>
      </c>
      <c r="C23780" s="34">
        <v>185</v>
      </c>
      <c r="D23780" s="34">
        <v>205</v>
      </c>
      <c r="E23780" s="34">
        <v>154</v>
      </c>
      <c r="F23780" s="34">
        <v>207</v>
      </c>
      <c r="G23780" s="34">
        <v>189</v>
      </c>
      <c r="H23780" s="34">
        <v>209</v>
      </c>
      <c r="I23780" s="34">
        <v>177</v>
      </c>
      <c r="J23780" s="34">
        <v>211</v>
      </c>
      <c r="K23780" s="34">
        <v>139</v>
      </c>
      <c r="L23780" s="34">
        <v>183</v>
      </c>
      <c r="M23780" s="34">
        <v>132</v>
      </c>
      <c r="N23780" s="34">
        <v>196</v>
      </c>
      <c r="O23780" s="34">
        <v>164</v>
      </c>
      <c r="P23780" s="34">
        <v>206</v>
      </c>
      <c r="Q23780" s="34">
        <v>241</v>
      </c>
      <c r="R23780" s="34">
        <v>181</v>
      </c>
      <c r="S23780" s="34">
        <v>257</v>
      </c>
      <c r="T23780" s="34">
        <v>177</v>
      </c>
      <c r="U23780" s="34">
        <v>169</v>
      </c>
      <c r="V23780" s="34">
        <v>228</v>
      </c>
      <c r="W23780" s="34">
        <v>173</v>
      </c>
      <c r="X23780" s="34">
        <v>234</v>
      </c>
      <c r="Y23780" s="34">
        <v>199</v>
      </c>
      <c r="Z23780" s="34">
        <v>231</v>
      </c>
      <c r="AA23780" s="34">
        <v>180</v>
      </c>
      <c r="AB23780" s="34">
        <v>256</v>
      </c>
      <c r="AC23780" s="34">
        <v>316</v>
      </c>
    </row>
    <row r="23781" spans="1:29" x14ac:dyDescent="0.2">
      <c r="A23781" s="34" t="s">
        <v>84274</v>
      </c>
      <c r="B23781" s="34">
        <v>78</v>
      </c>
      <c r="C23781" s="34">
        <v>48</v>
      </c>
      <c r="D23781" s="34">
        <v>66</v>
      </c>
      <c r="E23781" s="34">
        <v>72</v>
      </c>
      <c r="F23781" s="34">
        <v>53</v>
      </c>
      <c r="G23781" s="34">
        <v>70</v>
      </c>
      <c r="H23781" s="34">
        <v>59</v>
      </c>
      <c r="I23781" s="34">
        <v>42</v>
      </c>
      <c r="J23781" s="34">
        <v>45</v>
      </c>
      <c r="K23781" s="34">
        <v>45</v>
      </c>
      <c r="L23781" s="34">
        <v>40</v>
      </c>
      <c r="M23781" s="34">
        <v>28</v>
      </c>
      <c r="N23781" s="34">
        <v>56</v>
      </c>
      <c r="O23781" s="34">
        <v>44</v>
      </c>
      <c r="P23781" s="34">
        <v>74</v>
      </c>
      <c r="Q23781" s="34">
        <v>60</v>
      </c>
      <c r="R23781" s="34">
        <v>35</v>
      </c>
      <c r="S23781" s="34">
        <v>52</v>
      </c>
      <c r="T23781" s="34">
        <v>57</v>
      </c>
      <c r="U23781" s="34">
        <v>41</v>
      </c>
      <c r="V23781" s="34">
        <v>61</v>
      </c>
      <c r="W23781" s="34">
        <v>63</v>
      </c>
      <c r="X23781" s="34">
        <v>57</v>
      </c>
      <c r="Y23781" s="34">
        <v>50</v>
      </c>
      <c r="Z23781" s="34">
        <v>90</v>
      </c>
      <c r="AA23781" s="34">
        <v>95</v>
      </c>
      <c r="AB23781" s="34">
        <v>63</v>
      </c>
      <c r="AC23781" s="34">
        <v>79</v>
      </c>
    </row>
    <row r="23782" spans="1:29" x14ac:dyDescent="0.2">
      <c r="A23782" s="34" t="s">
        <v>84275</v>
      </c>
      <c r="B23782" s="34">
        <v>72</v>
      </c>
      <c r="C23782" s="34">
        <v>104</v>
      </c>
      <c r="D23782" s="34">
        <v>91</v>
      </c>
      <c r="E23782" s="34">
        <v>102</v>
      </c>
      <c r="F23782" s="34">
        <v>68</v>
      </c>
      <c r="G23782" s="34">
        <v>72</v>
      </c>
      <c r="H23782" s="34">
        <v>110</v>
      </c>
      <c r="I23782" s="34">
        <v>78</v>
      </c>
      <c r="J23782" s="34">
        <v>69</v>
      </c>
      <c r="K23782" s="34">
        <v>128</v>
      </c>
      <c r="L23782" s="34">
        <v>78</v>
      </c>
      <c r="M23782" s="34">
        <v>93</v>
      </c>
      <c r="N23782" s="34">
        <v>80</v>
      </c>
      <c r="O23782" s="34">
        <v>70</v>
      </c>
      <c r="P23782" s="34">
        <v>94</v>
      </c>
      <c r="Q23782" s="34">
        <v>94</v>
      </c>
      <c r="R23782" s="34">
        <v>114</v>
      </c>
      <c r="S23782" s="34">
        <v>123</v>
      </c>
      <c r="T23782" s="34">
        <v>124</v>
      </c>
      <c r="U23782" s="34">
        <v>104</v>
      </c>
      <c r="V23782" s="34">
        <v>124</v>
      </c>
      <c r="W23782" s="34">
        <v>112</v>
      </c>
      <c r="X23782" s="34">
        <v>132</v>
      </c>
      <c r="Y23782" s="34">
        <v>117</v>
      </c>
      <c r="Z23782" s="34">
        <v>115</v>
      </c>
      <c r="AA23782" s="34">
        <v>113</v>
      </c>
      <c r="AB23782" s="34">
        <v>112</v>
      </c>
      <c r="AC23782" s="34">
        <v>123</v>
      </c>
    </row>
    <row r="23783" spans="1:29" x14ac:dyDescent="0.2">
      <c r="A23783" s="34" t="s">
        <v>84276</v>
      </c>
      <c r="B23783" s="34">
        <v>121</v>
      </c>
      <c r="C23783" s="34">
        <v>120</v>
      </c>
      <c r="D23783" s="34">
        <v>162</v>
      </c>
      <c r="E23783" s="34">
        <v>155</v>
      </c>
      <c r="F23783" s="34">
        <v>141</v>
      </c>
      <c r="G23783" s="34">
        <v>118</v>
      </c>
      <c r="H23783" s="34">
        <v>149</v>
      </c>
      <c r="I23783" s="34">
        <v>120</v>
      </c>
      <c r="J23783" s="34">
        <v>173</v>
      </c>
      <c r="K23783" s="34">
        <v>143</v>
      </c>
      <c r="L23783" s="34">
        <v>87</v>
      </c>
      <c r="M23783" s="34">
        <v>148</v>
      </c>
      <c r="N23783" s="34">
        <v>117</v>
      </c>
      <c r="O23783" s="34">
        <v>151</v>
      </c>
      <c r="P23783" s="34">
        <v>167</v>
      </c>
      <c r="Q23783" s="34">
        <v>165</v>
      </c>
      <c r="R23783" s="34">
        <v>180</v>
      </c>
      <c r="S23783" s="34">
        <v>177</v>
      </c>
      <c r="T23783" s="34">
        <v>145</v>
      </c>
      <c r="U23783" s="34">
        <v>186</v>
      </c>
      <c r="V23783" s="34">
        <v>196</v>
      </c>
      <c r="W23783" s="34">
        <v>144</v>
      </c>
      <c r="X23783" s="34">
        <v>168</v>
      </c>
      <c r="Y23783" s="34">
        <v>169</v>
      </c>
      <c r="Z23783" s="34">
        <v>239</v>
      </c>
      <c r="AA23783" s="34">
        <v>233</v>
      </c>
      <c r="AB23783" s="34">
        <v>164</v>
      </c>
      <c r="AC23783" s="34">
        <v>247</v>
      </c>
    </row>
    <row r="23784" spans="1:29" x14ac:dyDescent="0.2">
      <c r="A23784" s="34" t="s">
        <v>84277</v>
      </c>
      <c r="B23784" s="34">
        <v>141</v>
      </c>
      <c r="C23784" s="34">
        <v>131</v>
      </c>
      <c r="D23784" s="34">
        <v>161</v>
      </c>
      <c r="E23784" s="34">
        <v>155</v>
      </c>
      <c r="F23784" s="34">
        <v>179</v>
      </c>
      <c r="G23784" s="34">
        <v>132</v>
      </c>
      <c r="H23784" s="34">
        <v>174</v>
      </c>
      <c r="I23784" s="34">
        <v>149</v>
      </c>
      <c r="J23784" s="34">
        <v>147</v>
      </c>
      <c r="K23784" s="34">
        <v>121</v>
      </c>
      <c r="L23784" s="34">
        <v>125</v>
      </c>
      <c r="M23784" s="34">
        <v>81</v>
      </c>
      <c r="N23784" s="34">
        <v>113</v>
      </c>
      <c r="O23784" s="34">
        <v>139</v>
      </c>
      <c r="P23784" s="34">
        <v>170</v>
      </c>
      <c r="Q23784" s="34">
        <v>217</v>
      </c>
      <c r="R23784" s="34">
        <v>243</v>
      </c>
      <c r="S23784" s="34">
        <v>169</v>
      </c>
      <c r="T23784" s="34">
        <v>228</v>
      </c>
      <c r="U23784" s="34">
        <v>149</v>
      </c>
      <c r="V23784" s="34">
        <v>203</v>
      </c>
      <c r="W23784" s="34">
        <v>179</v>
      </c>
      <c r="X23784" s="34">
        <v>187</v>
      </c>
      <c r="Y23784" s="34">
        <v>167</v>
      </c>
      <c r="Z23784" s="34">
        <v>178</v>
      </c>
      <c r="AA23784" s="34">
        <v>171</v>
      </c>
      <c r="AB23784" s="34">
        <v>206</v>
      </c>
      <c r="AC23784" s="34">
        <v>200</v>
      </c>
    </row>
    <row r="23785" spans="1:29" x14ac:dyDescent="0.2">
      <c r="A23785" s="34" t="s">
        <v>84278</v>
      </c>
      <c r="B23785" s="34">
        <v>270</v>
      </c>
      <c r="C23785" s="34">
        <v>161</v>
      </c>
      <c r="D23785" s="34">
        <v>243</v>
      </c>
      <c r="E23785" s="34">
        <v>220</v>
      </c>
      <c r="F23785" s="34">
        <v>241</v>
      </c>
      <c r="G23785" s="34">
        <v>209</v>
      </c>
      <c r="H23785" s="34">
        <v>273</v>
      </c>
      <c r="I23785" s="34">
        <v>180</v>
      </c>
      <c r="J23785" s="34">
        <v>302</v>
      </c>
      <c r="K23785" s="34">
        <v>216</v>
      </c>
      <c r="L23785" s="34">
        <v>311</v>
      </c>
      <c r="M23785" s="34">
        <v>212</v>
      </c>
      <c r="N23785" s="34">
        <v>219</v>
      </c>
      <c r="O23785" s="34">
        <v>157</v>
      </c>
      <c r="P23785" s="34">
        <v>274</v>
      </c>
      <c r="Q23785" s="34">
        <v>296</v>
      </c>
      <c r="R23785" s="34">
        <v>404</v>
      </c>
      <c r="S23785" s="34">
        <v>232</v>
      </c>
      <c r="T23785" s="34">
        <v>329</v>
      </c>
      <c r="U23785" s="34">
        <v>226</v>
      </c>
      <c r="V23785" s="34">
        <v>321</v>
      </c>
      <c r="W23785" s="34">
        <v>344</v>
      </c>
      <c r="X23785" s="34">
        <v>338</v>
      </c>
      <c r="Y23785" s="34">
        <v>280</v>
      </c>
      <c r="Z23785" s="34">
        <v>296</v>
      </c>
      <c r="AA23785" s="34">
        <v>252</v>
      </c>
      <c r="AB23785" s="34">
        <v>436</v>
      </c>
      <c r="AC23785" s="34">
        <v>307</v>
      </c>
    </row>
    <row r="23786" spans="1:29" x14ac:dyDescent="0.2">
      <c r="A23786" s="34" t="s">
        <v>84279</v>
      </c>
      <c r="B23786" s="34">
        <v>97</v>
      </c>
      <c r="C23786" s="34">
        <v>96</v>
      </c>
      <c r="D23786" s="34">
        <v>68</v>
      </c>
      <c r="E23786" s="34">
        <v>108</v>
      </c>
      <c r="F23786" s="34">
        <v>97</v>
      </c>
      <c r="G23786" s="34">
        <v>94</v>
      </c>
      <c r="H23786" s="34">
        <v>69</v>
      </c>
      <c r="I23786" s="34">
        <v>60</v>
      </c>
      <c r="J23786" s="34">
        <v>66</v>
      </c>
      <c r="K23786" s="34">
        <v>96</v>
      </c>
      <c r="L23786" s="34">
        <v>58</v>
      </c>
      <c r="M23786" s="34">
        <v>81</v>
      </c>
      <c r="N23786" s="34">
        <v>67</v>
      </c>
      <c r="O23786" s="34">
        <v>59</v>
      </c>
      <c r="P23786" s="34">
        <v>85</v>
      </c>
      <c r="Q23786" s="34">
        <v>94</v>
      </c>
      <c r="R23786" s="34">
        <v>107</v>
      </c>
      <c r="S23786" s="34">
        <v>101</v>
      </c>
      <c r="T23786" s="34">
        <v>78</v>
      </c>
      <c r="U23786" s="34">
        <v>63</v>
      </c>
      <c r="V23786" s="34">
        <v>117</v>
      </c>
      <c r="W23786" s="34">
        <v>81</v>
      </c>
      <c r="X23786" s="34">
        <v>100</v>
      </c>
      <c r="Y23786" s="34">
        <v>66</v>
      </c>
      <c r="Z23786" s="34">
        <v>110</v>
      </c>
      <c r="AA23786" s="34">
        <v>112</v>
      </c>
      <c r="AB23786" s="34">
        <v>92</v>
      </c>
      <c r="AC23786" s="34">
        <v>108</v>
      </c>
    </row>
    <row r="23787" spans="1:29" x14ac:dyDescent="0.2">
      <c r="A23787" s="34" t="s">
        <v>84280</v>
      </c>
      <c r="B23787" s="34">
        <v>235</v>
      </c>
      <c r="C23787" s="34">
        <v>248</v>
      </c>
      <c r="D23787" s="34">
        <v>313</v>
      </c>
      <c r="E23787" s="34">
        <v>243</v>
      </c>
      <c r="F23787" s="34">
        <v>319</v>
      </c>
      <c r="G23787" s="34">
        <v>202</v>
      </c>
      <c r="H23787" s="34">
        <v>243</v>
      </c>
      <c r="I23787" s="34">
        <v>227</v>
      </c>
      <c r="J23787" s="34">
        <v>220</v>
      </c>
      <c r="K23787" s="34">
        <v>293</v>
      </c>
      <c r="L23787" s="34">
        <v>175</v>
      </c>
      <c r="M23787" s="34">
        <v>196</v>
      </c>
      <c r="N23787" s="34">
        <v>286</v>
      </c>
      <c r="O23787" s="34">
        <v>197</v>
      </c>
      <c r="P23787" s="34">
        <v>254</v>
      </c>
      <c r="Q23787" s="34">
        <v>317</v>
      </c>
      <c r="R23787" s="34">
        <v>301</v>
      </c>
      <c r="S23787" s="34">
        <v>284</v>
      </c>
      <c r="T23787" s="34">
        <v>219</v>
      </c>
      <c r="U23787" s="34">
        <v>196</v>
      </c>
      <c r="V23787" s="34">
        <v>343</v>
      </c>
      <c r="W23787" s="34">
        <v>235</v>
      </c>
      <c r="X23787" s="34">
        <v>330</v>
      </c>
      <c r="Y23787" s="34">
        <v>205</v>
      </c>
      <c r="Z23787" s="34">
        <v>368</v>
      </c>
      <c r="AA23787" s="34">
        <v>273</v>
      </c>
      <c r="AB23787" s="34">
        <v>274</v>
      </c>
      <c r="AC23787" s="34">
        <v>413</v>
      </c>
    </row>
    <row r="23788" spans="1:29" x14ac:dyDescent="0.2">
      <c r="A23788" s="34" t="s">
        <v>84281</v>
      </c>
      <c r="B23788" s="34">
        <v>213</v>
      </c>
      <c r="C23788" s="34">
        <v>138</v>
      </c>
      <c r="D23788" s="34">
        <v>226</v>
      </c>
      <c r="E23788" s="34">
        <v>168</v>
      </c>
      <c r="F23788" s="34">
        <v>212</v>
      </c>
      <c r="G23788" s="34">
        <v>184</v>
      </c>
      <c r="H23788" s="34">
        <v>229</v>
      </c>
      <c r="I23788" s="34">
        <v>183</v>
      </c>
      <c r="J23788" s="34">
        <v>244</v>
      </c>
      <c r="K23788" s="34">
        <v>174</v>
      </c>
      <c r="L23788" s="34">
        <v>287</v>
      </c>
      <c r="M23788" s="34">
        <v>185</v>
      </c>
      <c r="N23788" s="34">
        <v>204</v>
      </c>
      <c r="O23788" s="34">
        <v>164</v>
      </c>
      <c r="P23788" s="34">
        <v>216</v>
      </c>
      <c r="Q23788" s="34">
        <v>252</v>
      </c>
      <c r="R23788" s="34">
        <v>297</v>
      </c>
      <c r="S23788" s="34">
        <v>233</v>
      </c>
      <c r="T23788" s="34">
        <v>341</v>
      </c>
      <c r="U23788" s="34">
        <v>173</v>
      </c>
      <c r="V23788" s="34">
        <v>292</v>
      </c>
      <c r="W23788" s="34">
        <v>237</v>
      </c>
      <c r="X23788" s="34">
        <v>281</v>
      </c>
      <c r="Y23788" s="34">
        <v>231</v>
      </c>
      <c r="Z23788" s="34">
        <v>227</v>
      </c>
      <c r="AA23788" s="34">
        <v>228</v>
      </c>
      <c r="AB23788" s="34">
        <v>418</v>
      </c>
      <c r="AC23788" s="34">
        <v>275</v>
      </c>
    </row>
    <row r="23789" spans="1:29" x14ac:dyDescent="0.2">
      <c r="A23789" s="34" t="s">
        <v>84282</v>
      </c>
      <c r="B23789" s="34">
        <v>89</v>
      </c>
      <c r="C23789" s="34">
        <v>96</v>
      </c>
      <c r="D23789" s="34">
        <v>129</v>
      </c>
      <c r="E23789" s="34">
        <v>87</v>
      </c>
      <c r="F23789" s="34">
        <v>152</v>
      </c>
      <c r="G23789" s="34">
        <v>64</v>
      </c>
      <c r="H23789" s="34">
        <v>132</v>
      </c>
      <c r="I23789" s="34">
        <v>77</v>
      </c>
      <c r="J23789" s="34">
        <v>116</v>
      </c>
      <c r="K23789" s="34">
        <v>94</v>
      </c>
      <c r="L23789" s="34">
        <v>110</v>
      </c>
      <c r="M23789" s="34">
        <v>82</v>
      </c>
      <c r="N23789" s="34">
        <v>104</v>
      </c>
      <c r="O23789" s="34">
        <v>74</v>
      </c>
      <c r="P23789" s="34">
        <v>97</v>
      </c>
      <c r="Q23789" s="34">
        <v>107</v>
      </c>
      <c r="R23789" s="34">
        <v>123</v>
      </c>
      <c r="S23789" s="34">
        <v>128</v>
      </c>
      <c r="T23789" s="34">
        <v>117</v>
      </c>
      <c r="U23789" s="34">
        <v>91</v>
      </c>
      <c r="V23789" s="34">
        <v>100</v>
      </c>
      <c r="W23789" s="34">
        <v>120</v>
      </c>
      <c r="X23789" s="34">
        <v>144</v>
      </c>
      <c r="Y23789" s="34">
        <v>104</v>
      </c>
      <c r="Z23789" s="34">
        <v>92</v>
      </c>
      <c r="AA23789" s="34">
        <v>126</v>
      </c>
      <c r="AB23789" s="34">
        <v>151</v>
      </c>
      <c r="AC23789" s="34">
        <v>168</v>
      </c>
    </row>
    <row r="23790" spans="1:29" x14ac:dyDescent="0.2">
      <c r="A23790" s="34" t="s">
        <v>84283</v>
      </c>
      <c r="B23790" s="34">
        <v>72</v>
      </c>
      <c r="C23790" s="34">
        <v>15</v>
      </c>
      <c r="D23790" s="34">
        <v>35</v>
      </c>
      <c r="E23790" s="34">
        <v>15</v>
      </c>
      <c r="F23790" s="34">
        <v>15</v>
      </c>
      <c r="G23790" s="34">
        <v>34</v>
      </c>
      <c r="H23790" s="34">
        <v>15</v>
      </c>
      <c r="I23790" s="34">
        <v>20</v>
      </c>
      <c r="J23790" s="34">
        <v>25</v>
      </c>
      <c r="K23790" s="34">
        <v>27</v>
      </c>
      <c r="L23790" s="34">
        <v>14</v>
      </c>
      <c r="M23790" s="34">
        <v>26</v>
      </c>
      <c r="N23790" s="34">
        <v>19</v>
      </c>
      <c r="O23790" s="34">
        <v>9</v>
      </c>
      <c r="P23790" s="34">
        <v>32</v>
      </c>
      <c r="Q23790" s="34">
        <v>23</v>
      </c>
      <c r="R23790" s="34">
        <v>30</v>
      </c>
      <c r="S23790" s="34">
        <v>29</v>
      </c>
      <c r="T23790" s="34">
        <v>20</v>
      </c>
      <c r="U23790" s="34">
        <v>26</v>
      </c>
      <c r="V23790" s="34">
        <v>40</v>
      </c>
      <c r="W23790" s="34">
        <v>28</v>
      </c>
      <c r="X23790" s="34">
        <v>26</v>
      </c>
      <c r="Y23790" s="34">
        <v>21</v>
      </c>
      <c r="Z23790" s="34">
        <v>21</v>
      </c>
      <c r="AA23790" s="34">
        <v>28</v>
      </c>
      <c r="AB23790" s="34">
        <v>16</v>
      </c>
      <c r="AC23790" s="34">
        <v>47</v>
      </c>
    </row>
    <row r="23791" spans="1:29" x14ac:dyDescent="0.2">
      <c r="A23791" s="34" t="s">
        <v>84284</v>
      </c>
      <c r="B23791" s="34">
        <v>68</v>
      </c>
      <c r="C23791" s="34">
        <v>178</v>
      </c>
      <c r="D23791" s="34">
        <v>108</v>
      </c>
      <c r="E23791" s="34">
        <v>193</v>
      </c>
      <c r="F23791" s="34">
        <v>151</v>
      </c>
      <c r="G23791" s="34">
        <v>194</v>
      </c>
      <c r="H23791" s="34">
        <v>101</v>
      </c>
      <c r="I23791" s="34">
        <v>123</v>
      </c>
      <c r="J23791" s="34">
        <v>100</v>
      </c>
      <c r="K23791" s="34">
        <v>195</v>
      </c>
      <c r="L23791" s="34">
        <v>81</v>
      </c>
      <c r="M23791" s="34">
        <v>137</v>
      </c>
      <c r="N23791" s="34">
        <v>111</v>
      </c>
      <c r="O23791" s="34">
        <v>126</v>
      </c>
      <c r="P23791" s="34">
        <v>84</v>
      </c>
      <c r="Q23791" s="34">
        <v>195</v>
      </c>
      <c r="R23791" s="34">
        <v>145</v>
      </c>
      <c r="S23791" s="34">
        <v>173</v>
      </c>
      <c r="T23791" s="34">
        <v>122</v>
      </c>
      <c r="U23791" s="34">
        <v>107</v>
      </c>
      <c r="V23791" s="34">
        <v>117</v>
      </c>
      <c r="W23791" s="34">
        <v>171</v>
      </c>
      <c r="X23791" s="34">
        <v>161</v>
      </c>
      <c r="Y23791" s="34">
        <v>155</v>
      </c>
      <c r="Z23791" s="34">
        <v>103</v>
      </c>
      <c r="AA23791" s="34">
        <v>142</v>
      </c>
      <c r="AB23791" s="34">
        <v>146</v>
      </c>
      <c r="AC23791" s="34">
        <v>207</v>
      </c>
    </row>
    <row r="23792" spans="1:29" x14ac:dyDescent="0.2">
      <c r="A23792" s="34" t="s">
        <v>84285</v>
      </c>
      <c r="B23792" s="34">
        <v>141</v>
      </c>
      <c r="C23792" s="34">
        <v>105</v>
      </c>
      <c r="D23792" s="34">
        <v>156</v>
      </c>
      <c r="E23792" s="34">
        <v>108</v>
      </c>
      <c r="F23792" s="34">
        <v>137</v>
      </c>
      <c r="G23792" s="34">
        <v>74</v>
      </c>
      <c r="H23792" s="34">
        <v>101</v>
      </c>
      <c r="I23792" s="34">
        <v>78</v>
      </c>
      <c r="J23792" s="34">
        <v>103</v>
      </c>
      <c r="K23792" s="34">
        <v>113</v>
      </c>
      <c r="L23792" s="34">
        <v>98</v>
      </c>
      <c r="M23792" s="34">
        <v>100</v>
      </c>
      <c r="N23792" s="34">
        <v>77</v>
      </c>
      <c r="O23792" s="34">
        <v>113</v>
      </c>
      <c r="P23792" s="34">
        <v>122</v>
      </c>
      <c r="Q23792" s="34">
        <v>120</v>
      </c>
      <c r="R23792" s="34">
        <v>122</v>
      </c>
      <c r="S23792" s="34">
        <v>145</v>
      </c>
      <c r="T23792" s="34">
        <v>122</v>
      </c>
      <c r="U23792" s="34">
        <v>103</v>
      </c>
      <c r="V23792" s="34">
        <v>174</v>
      </c>
      <c r="W23792" s="34">
        <v>119</v>
      </c>
      <c r="X23792" s="34">
        <v>158</v>
      </c>
      <c r="Y23792" s="34">
        <v>131</v>
      </c>
      <c r="Z23792" s="34">
        <v>133</v>
      </c>
      <c r="AA23792" s="34">
        <v>114</v>
      </c>
      <c r="AB23792" s="34">
        <v>171</v>
      </c>
      <c r="AC23792" s="34">
        <v>154</v>
      </c>
    </row>
    <row r="23793" spans="1:29" x14ac:dyDescent="0.2">
      <c r="A23793" s="34" t="s">
        <v>84286</v>
      </c>
      <c r="B23793" s="34">
        <v>38</v>
      </c>
      <c r="C23793" s="34">
        <v>26</v>
      </c>
      <c r="D23793" s="34">
        <v>43</v>
      </c>
      <c r="E23793" s="34">
        <v>58</v>
      </c>
      <c r="F23793" s="34">
        <v>34</v>
      </c>
      <c r="G23793" s="34">
        <v>36</v>
      </c>
      <c r="H23793" s="34">
        <v>26</v>
      </c>
      <c r="I23793" s="34">
        <v>38</v>
      </c>
      <c r="J23793" s="34">
        <v>20</v>
      </c>
      <c r="K23793" s="34">
        <v>32</v>
      </c>
      <c r="L23793" s="34">
        <v>10</v>
      </c>
      <c r="M23793" s="34">
        <v>38</v>
      </c>
      <c r="N23793" s="34">
        <v>26</v>
      </c>
      <c r="O23793" s="34">
        <v>39</v>
      </c>
      <c r="P23793" s="34">
        <v>32</v>
      </c>
      <c r="Q23793" s="34">
        <v>40</v>
      </c>
      <c r="R23793" s="34">
        <v>22</v>
      </c>
      <c r="S23793" s="34">
        <v>44</v>
      </c>
      <c r="T23793" s="34">
        <v>16</v>
      </c>
      <c r="U23793" s="34">
        <v>33</v>
      </c>
      <c r="V23793" s="34">
        <v>26</v>
      </c>
      <c r="W23793" s="34">
        <v>24</v>
      </c>
      <c r="X23793" s="34">
        <v>33</v>
      </c>
      <c r="Y23793" s="34">
        <v>16</v>
      </c>
      <c r="Z23793" s="34">
        <v>42</v>
      </c>
      <c r="AA23793" s="34">
        <v>32</v>
      </c>
      <c r="AB23793" s="34">
        <v>22</v>
      </c>
      <c r="AC23793" s="34">
        <v>78</v>
      </c>
    </row>
    <row r="23794" spans="1:29" x14ac:dyDescent="0.2">
      <c r="A23794" s="34" t="s">
        <v>84287</v>
      </c>
      <c r="B23794" s="34">
        <v>43</v>
      </c>
      <c r="C23794" s="34">
        <v>63</v>
      </c>
      <c r="D23794" s="34">
        <v>68</v>
      </c>
      <c r="E23794" s="34">
        <v>64</v>
      </c>
      <c r="F23794" s="34">
        <v>67</v>
      </c>
      <c r="G23794" s="34">
        <v>93</v>
      </c>
      <c r="H23794" s="34">
        <v>69</v>
      </c>
      <c r="I23794" s="34">
        <v>48</v>
      </c>
      <c r="J23794" s="34">
        <v>38</v>
      </c>
      <c r="K23794" s="34">
        <v>59</v>
      </c>
      <c r="L23794" s="34">
        <v>24</v>
      </c>
      <c r="M23794" s="34">
        <v>32</v>
      </c>
      <c r="N23794" s="34">
        <v>50</v>
      </c>
      <c r="O23794" s="34">
        <v>46</v>
      </c>
      <c r="P23794" s="34">
        <v>48</v>
      </c>
      <c r="Q23794" s="34">
        <v>42</v>
      </c>
      <c r="R23794" s="34">
        <v>55</v>
      </c>
      <c r="S23794" s="34">
        <v>97</v>
      </c>
      <c r="T23794" s="34">
        <v>39</v>
      </c>
      <c r="U23794" s="34">
        <v>55</v>
      </c>
      <c r="V23794" s="34">
        <v>64</v>
      </c>
      <c r="W23794" s="34">
        <v>46</v>
      </c>
      <c r="X23794" s="34">
        <v>63</v>
      </c>
      <c r="Y23794" s="34">
        <v>45</v>
      </c>
      <c r="Z23794" s="34">
        <v>62</v>
      </c>
      <c r="AA23794" s="34">
        <v>77</v>
      </c>
      <c r="AB23794" s="34">
        <v>47</v>
      </c>
      <c r="AC23794" s="34">
        <v>52</v>
      </c>
    </row>
    <row r="23795" spans="1:29" x14ac:dyDescent="0.2">
      <c r="A23795" s="34" t="s">
        <v>84288</v>
      </c>
      <c r="B23795" s="34">
        <v>228</v>
      </c>
      <c r="C23795" s="34">
        <v>191</v>
      </c>
      <c r="D23795" s="34">
        <v>186</v>
      </c>
      <c r="E23795" s="34">
        <v>173</v>
      </c>
      <c r="F23795" s="34">
        <v>250</v>
      </c>
      <c r="G23795" s="34">
        <v>140</v>
      </c>
      <c r="H23795" s="34">
        <v>256</v>
      </c>
      <c r="I23795" s="34">
        <v>148</v>
      </c>
      <c r="J23795" s="34">
        <v>213</v>
      </c>
      <c r="K23795" s="34">
        <v>173</v>
      </c>
      <c r="L23795" s="34">
        <v>261</v>
      </c>
      <c r="M23795" s="34">
        <v>179</v>
      </c>
      <c r="N23795" s="34">
        <v>211</v>
      </c>
      <c r="O23795" s="34">
        <v>170</v>
      </c>
      <c r="P23795" s="34">
        <v>187</v>
      </c>
      <c r="Q23795" s="34">
        <v>222</v>
      </c>
      <c r="R23795" s="34">
        <v>322</v>
      </c>
      <c r="S23795" s="34">
        <v>227</v>
      </c>
      <c r="T23795" s="34">
        <v>369</v>
      </c>
      <c r="U23795" s="34">
        <v>228</v>
      </c>
      <c r="V23795" s="34">
        <v>271</v>
      </c>
      <c r="W23795" s="34">
        <v>351</v>
      </c>
      <c r="X23795" s="34">
        <v>265</v>
      </c>
      <c r="Y23795" s="34">
        <v>270</v>
      </c>
      <c r="Z23795" s="34">
        <v>245</v>
      </c>
      <c r="AA23795" s="34">
        <v>215</v>
      </c>
      <c r="AB23795" s="34">
        <v>340</v>
      </c>
      <c r="AC23795" s="34">
        <v>301</v>
      </c>
    </row>
    <row r="23796" spans="1:29" x14ac:dyDescent="0.2">
      <c r="A23796" s="34" t="s">
        <v>84289</v>
      </c>
      <c r="B23796" s="34">
        <v>368</v>
      </c>
      <c r="C23796" s="34">
        <v>455</v>
      </c>
      <c r="D23796" s="34">
        <v>597</v>
      </c>
      <c r="E23796" s="34">
        <v>552</v>
      </c>
      <c r="F23796" s="34">
        <v>593</v>
      </c>
      <c r="G23796" s="34">
        <v>449</v>
      </c>
      <c r="H23796" s="34">
        <v>534</v>
      </c>
      <c r="I23796" s="34">
        <v>423</v>
      </c>
      <c r="J23796" s="34">
        <v>546</v>
      </c>
      <c r="K23796" s="34">
        <v>563</v>
      </c>
      <c r="L23796" s="34">
        <v>443</v>
      </c>
      <c r="M23796" s="34">
        <v>442</v>
      </c>
      <c r="N23796" s="34">
        <v>495</v>
      </c>
      <c r="O23796" s="34">
        <v>485</v>
      </c>
      <c r="P23796" s="34">
        <v>560</v>
      </c>
      <c r="Q23796" s="34">
        <v>646</v>
      </c>
      <c r="R23796" s="34">
        <v>662</v>
      </c>
      <c r="S23796" s="34">
        <v>601</v>
      </c>
      <c r="T23796" s="34">
        <v>545</v>
      </c>
      <c r="U23796" s="34">
        <v>457</v>
      </c>
      <c r="V23796" s="34">
        <v>675</v>
      </c>
      <c r="W23796" s="34">
        <v>602</v>
      </c>
      <c r="X23796" s="34">
        <v>760</v>
      </c>
      <c r="Y23796" s="34">
        <v>564</v>
      </c>
      <c r="Z23796" s="34">
        <v>644</v>
      </c>
      <c r="AA23796" s="34">
        <v>590</v>
      </c>
      <c r="AB23796" s="34">
        <v>664</v>
      </c>
      <c r="AC23796" s="34">
        <v>756</v>
      </c>
    </row>
    <row r="23797" spans="1:29" x14ac:dyDescent="0.2">
      <c r="A23797" s="34" t="s">
        <v>84290</v>
      </c>
      <c r="B23797" s="34">
        <v>259</v>
      </c>
      <c r="C23797" s="34">
        <v>261</v>
      </c>
      <c r="D23797" s="34">
        <v>239</v>
      </c>
      <c r="E23797" s="34">
        <v>327</v>
      </c>
      <c r="F23797" s="34">
        <v>306</v>
      </c>
      <c r="G23797" s="34">
        <v>278</v>
      </c>
      <c r="H23797" s="34">
        <v>327</v>
      </c>
      <c r="I23797" s="34">
        <v>302</v>
      </c>
      <c r="J23797" s="34">
        <v>307</v>
      </c>
      <c r="K23797" s="34">
        <v>340</v>
      </c>
      <c r="L23797" s="34">
        <v>358</v>
      </c>
      <c r="M23797" s="34">
        <v>255</v>
      </c>
      <c r="N23797" s="34">
        <v>268</v>
      </c>
      <c r="O23797" s="34">
        <v>259</v>
      </c>
      <c r="P23797" s="34">
        <v>321</v>
      </c>
      <c r="Q23797" s="34">
        <v>445</v>
      </c>
      <c r="R23797" s="34">
        <v>482</v>
      </c>
      <c r="S23797" s="34">
        <v>381</v>
      </c>
      <c r="T23797" s="34">
        <v>421</v>
      </c>
      <c r="U23797" s="34">
        <v>349</v>
      </c>
      <c r="V23797" s="34">
        <v>418</v>
      </c>
      <c r="W23797" s="34">
        <v>583</v>
      </c>
      <c r="X23797" s="34">
        <v>451</v>
      </c>
      <c r="Y23797" s="34">
        <v>394</v>
      </c>
      <c r="Z23797" s="34">
        <v>342</v>
      </c>
      <c r="AA23797" s="34">
        <v>367</v>
      </c>
      <c r="AB23797" s="34">
        <v>485</v>
      </c>
      <c r="AC23797" s="34">
        <v>598</v>
      </c>
    </row>
    <row r="23798" spans="1:29" x14ac:dyDescent="0.2">
      <c r="A23798" s="34" t="s">
        <v>84291</v>
      </c>
      <c r="B23798" s="34">
        <v>56</v>
      </c>
      <c r="C23798" s="34">
        <v>70</v>
      </c>
      <c r="D23798" s="34">
        <v>58</v>
      </c>
      <c r="E23798" s="34">
        <v>46</v>
      </c>
      <c r="F23798" s="34">
        <v>65</v>
      </c>
      <c r="G23798" s="34">
        <v>79</v>
      </c>
      <c r="H23798" s="34">
        <v>41</v>
      </c>
      <c r="I23798" s="34">
        <v>56</v>
      </c>
      <c r="J23798" s="34">
        <v>43</v>
      </c>
      <c r="K23798" s="34">
        <v>56</v>
      </c>
      <c r="L23798" s="34">
        <v>31</v>
      </c>
      <c r="M23798" s="34">
        <v>46</v>
      </c>
      <c r="N23798" s="34">
        <v>55</v>
      </c>
      <c r="O23798" s="34">
        <v>51</v>
      </c>
      <c r="P23798" s="34">
        <v>51</v>
      </c>
      <c r="Q23798" s="34">
        <v>69</v>
      </c>
      <c r="R23798" s="34">
        <v>52</v>
      </c>
      <c r="S23798" s="34">
        <v>105</v>
      </c>
      <c r="T23798" s="34">
        <v>53</v>
      </c>
      <c r="U23798" s="34">
        <v>55</v>
      </c>
      <c r="V23798" s="34">
        <v>64</v>
      </c>
      <c r="W23798" s="34">
        <v>49</v>
      </c>
      <c r="X23798" s="34">
        <v>40</v>
      </c>
      <c r="Y23798" s="34">
        <v>62</v>
      </c>
      <c r="Z23798" s="34">
        <v>60</v>
      </c>
      <c r="AA23798" s="34">
        <v>71</v>
      </c>
      <c r="AB23798" s="34">
        <v>52</v>
      </c>
      <c r="AC23798" s="34">
        <v>92</v>
      </c>
    </row>
    <row r="23799" spans="1:29" x14ac:dyDescent="0.2">
      <c r="A23799" s="34" t="s">
        <v>84292</v>
      </c>
      <c r="B23799" s="34">
        <v>183</v>
      </c>
      <c r="C23799" s="34">
        <v>207</v>
      </c>
      <c r="D23799" s="34">
        <v>188</v>
      </c>
      <c r="E23799" s="34">
        <v>245</v>
      </c>
      <c r="F23799" s="34">
        <v>216</v>
      </c>
      <c r="G23799" s="34">
        <v>237</v>
      </c>
      <c r="H23799" s="34">
        <v>175</v>
      </c>
      <c r="I23799" s="34">
        <v>240</v>
      </c>
      <c r="J23799" s="34">
        <v>204</v>
      </c>
      <c r="K23799" s="34">
        <v>229</v>
      </c>
      <c r="L23799" s="34">
        <v>165</v>
      </c>
      <c r="M23799" s="34">
        <v>205</v>
      </c>
      <c r="N23799" s="34">
        <v>183</v>
      </c>
      <c r="O23799" s="34">
        <v>170</v>
      </c>
      <c r="P23799" s="34">
        <v>179</v>
      </c>
      <c r="Q23799" s="34">
        <v>316</v>
      </c>
      <c r="R23799" s="34">
        <v>300</v>
      </c>
      <c r="S23799" s="34">
        <v>302</v>
      </c>
      <c r="T23799" s="34">
        <v>261</v>
      </c>
      <c r="U23799" s="34">
        <v>225</v>
      </c>
      <c r="V23799" s="34">
        <v>283</v>
      </c>
      <c r="W23799" s="34">
        <v>290</v>
      </c>
      <c r="X23799" s="34">
        <v>297</v>
      </c>
      <c r="Y23799" s="34">
        <v>264</v>
      </c>
      <c r="Z23799" s="34">
        <v>179</v>
      </c>
      <c r="AA23799" s="34">
        <v>241</v>
      </c>
      <c r="AB23799" s="34">
        <v>339</v>
      </c>
      <c r="AC23799" s="34">
        <v>303</v>
      </c>
    </row>
    <row r="23800" spans="1:29" x14ac:dyDescent="0.2">
      <c r="A23800" s="34" t="s">
        <v>84293</v>
      </c>
      <c r="B23800" s="34">
        <v>122</v>
      </c>
      <c r="C23800" s="34">
        <v>152</v>
      </c>
      <c r="D23800" s="34">
        <v>190</v>
      </c>
      <c r="E23800" s="34">
        <v>191</v>
      </c>
      <c r="F23800" s="34">
        <v>191</v>
      </c>
      <c r="G23800" s="34">
        <v>152</v>
      </c>
      <c r="H23800" s="34">
        <v>170</v>
      </c>
      <c r="I23800" s="34">
        <v>147</v>
      </c>
      <c r="J23800" s="34">
        <v>194</v>
      </c>
      <c r="K23800" s="34">
        <v>128</v>
      </c>
      <c r="L23800" s="34">
        <v>152</v>
      </c>
      <c r="M23800" s="34">
        <v>152</v>
      </c>
      <c r="N23800" s="34">
        <v>162</v>
      </c>
      <c r="O23800" s="34">
        <v>121</v>
      </c>
      <c r="P23800" s="34">
        <v>208</v>
      </c>
      <c r="Q23800" s="34">
        <v>193</v>
      </c>
      <c r="R23800" s="34">
        <v>231</v>
      </c>
      <c r="S23800" s="34">
        <v>192</v>
      </c>
      <c r="T23800" s="34">
        <v>245</v>
      </c>
      <c r="U23800" s="34">
        <v>156</v>
      </c>
      <c r="V23800" s="34">
        <v>252</v>
      </c>
      <c r="W23800" s="34">
        <v>223</v>
      </c>
      <c r="X23800" s="34">
        <v>241</v>
      </c>
      <c r="Y23800" s="34">
        <v>191</v>
      </c>
      <c r="Z23800" s="34">
        <v>196</v>
      </c>
      <c r="AA23800" s="34">
        <v>205</v>
      </c>
      <c r="AB23800" s="34">
        <v>252</v>
      </c>
      <c r="AC23800" s="34">
        <v>255</v>
      </c>
    </row>
    <row r="23801" spans="1:29" x14ac:dyDescent="0.2">
      <c r="A23801" s="34" t="s">
        <v>84294</v>
      </c>
      <c r="B23801" s="34">
        <v>362</v>
      </c>
      <c r="C23801" s="34">
        <v>340</v>
      </c>
      <c r="D23801" s="34">
        <v>424</v>
      </c>
      <c r="E23801" s="34">
        <v>301</v>
      </c>
      <c r="F23801" s="34">
        <v>485</v>
      </c>
      <c r="G23801" s="34">
        <v>284</v>
      </c>
      <c r="H23801" s="34">
        <v>424</v>
      </c>
      <c r="I23801" s="34">
        <v>267</v>
      </c>
      <c r="J23801" s="34">
        <v>401</v>
      </c>
      <c r="K23801" s="34">
        <v>314</v>
      </c>
      <c r="L23801" s="34">
        <v>383</v>
      </c>
      <c r="M23801" s="34">
        <v>295</v>
      </c>
      <c r="N23801" s="34">
        <v>350</v>
      </c>
      <c r="O23801" s="34">
        <v>278</v>
      </c>
      <c r="P23801" s="34">
        <v>421</v>
      </c>
      <c r="Q23801" s="34">
        <v>387</v>
      </c>
      <c r="R23801" s="34">
        <v>536</v>
      </c>
      <c r="S23801" s="34">
        <v>346</v>
      </c>
      <c r="T23801" s="34">
        <v>498</v>
      </c>
      <c r="U23801" s="34">
        <v>335</v>
      </c>
      <c r="V23801" s="34">
        <v>473</v>
      </c>
      <c r="W23801" s="34">
        <v>425</v>
      </c>
      <c r="X23801" s="34">
        <v>524</v>
      </c>
      <c r="Y23801" s="34">
        <v>435</v>
      </c>
      <c r="Z23801" s="34">
        <v>408</v>
      </c>
      <c r="AA23801" s="34">
        <v>416</v>
      </c>
      <c r="AB23801" s="34">
        <v>575</v>
      </c>
      <c r="AC23801" s="34">
        <v>480</v>
      </c>
    </row>
    <row r="23802" spans="1:29" x14ac:dyDescent="0.2">
      <c r="A23802" s="34" t="s">
        <v>84295</v>
      </c>
      <c r="B23802" s="34">
        <v>182</v>
      </c>
      <c r="C23802" s="34">
        <v>261</v>
      </c>
      <c r="D23802" s="34">
        <v>295</v>
      </c>
      <c r="E23802" s="34">
        <v>310</v>
      </c>
      <c r="F23802" s="34">
        <v>247</v>
      </c>
      <c r="G23802" s="34">
        <v>375</v>
      </c>
      <c r="H23802" s="34">
        <v>231</v>
      </c>
      <c r="I23802" s="34">
        <v>292</v>
      </c>
      <c r="J23802" s="34">
        <v>206</v>
      </c>
      <c r="K23802" s="34">
        <v>244</v>
      </c>
      <c r="L23802" s="34">
        <v>146</v>
      </c>
      <c r="M23802" s="34">
        <v>246</v>
      </c>
      <c r="N23802" s="34">
        <v>184</v>
      </c>
      <c r="O23802" s="34">
        <v>243</v>
      </c>
      <c r="P23802" s="34">
        <v>240</v>
      </c>
      <c r="Q23802" s="34">
        <v>297</v>
      </c>
      <c r="R23802" s="34">
        <v>262</v>
      </c>
      <c r="S23802" s="34">
        <v>366</v>
      </c>
      <c r="T23802" s="34">
        <v>182</v>
      </c>
      <c r="U23802" s="34">
        <v>228</v>
      </c>
      <c r="V23802" s="34">
        <v>300</v>
      </c>
      <c r="W23802" s="34">
        <v>282</v>
      </c>
      <c r="X23802" s="34">
        <v>322</v>
      </c>
      <c r="Y23802" s="34">
        <v>265</v>
      </c>
      <c r="Z23802" s="34">
        <v>278</v>
      </c>
      <c r="AA23802" s="34">
        <v>336</v>
      </c>
      <c r="AB23802" s="34">
        <v>229</v>
      </c>
      <c r="AC23802" s="34">
        <v>466</v>
      </c>
    </row>
    <row r="23803" spans="1:29" x14ac:dyDescent="0.2">
      <c r="A23803" s="34" t="s">
        <v>84296</v>
      </c>
      <c r="B23803" s="34">
        <v>100</v>
      </c>
      <c r="C23803" s="34">
        <v>166</v>
      </c>
      <c r="D23803" s="34">
        <v>218</v>
      </c>
      <c r="E23803" s="34">
        <v>164</v>
      </c>
      <c r="F23803" s="34">
        <v>210</v>
      </c>
      <c r="G23803" s="34">
        <v>156</v>
      </c>
      <c r="H23803" s="34">
        <v>196</v>
      </c>
      <c r="I23803" s="34">
        <v>135</v>
      </c>
      <c r="J23803" s="34">
        <v>165</v>
      </c>
      <c r="K23803" s="34">
        <v>129</v>
      </c>
      <c r="L23803" s="34">
        <v>119</v>
      </c>
      <c r="M23803" s="34">
        <v>111</v>
      </c>
      <c r="N23803" s="34">
        <v>140</v>
      </c>
      <c r="O23803" s="34">
        <v>153</v>
      </c>
      <c r="P23803" s="34">
        <v>181</v>
      </c>
      <c r="Q23803" s="34">
        <v>180</v>
      </c>
      <c r="R23803" s="34">
        <v>249</v>
      </c>
      <c r="S23803" s="34">
        <v>143</v>
      </c>
      <c r="T23803" s="34">
        <v>198</v>
      </c>
      <c r="U23803" s="34">
        <v>154</v>
      </c>
      <c r="V23803" s="34">
        <v>169</v>
      </c>
      <c r="W23803" s="34">
        <v>177</v>
      </c>
      <c r="X23803" s="34">
        <v>286</v>
      </c>
      <c r="Y23803" s="34">
        <v>130</v>
      </c>
      <c r="Z23803" s="34">
        <v>200</v>
      </c>
      <c r="AA23803" s="34">
        <v>188</v>
      </c>
      <c r="AB23803" s="34">
        <v>225</v>
      </c>
      <c r="AC23803" s="34">
        <v>234</v>
      </c>
    </row>
    <row r="23804" spans="1:29" x14ac:dyDescent="0.2">
      <c r="A23804" s="34" t="s">
        <v>84297</v>
      </c>
      <c r="B23804" s="34">
        <v>79</v>
      </c>
      <c r="C23804" s="34">
        <v>125</v>
      </c>
      <c r="D23804" s="34">
        <v>112</v>
      </c>
      <c r="E23804" s="34">
        <v>110</v>
      </c>
      <c r="F23804" s="34">
        <v>126</v>
      </c>
      <c r="G23804" s="34">
        <v>162</v>
      </c>
      <c r="H23804" s="34">
        <v>71</v>
      </c>
      <c r="I23804" s="34">
        <v>89</v>
      </c>
      <c r="J23804" s="34">
        <v>96</v>
      </c>
      <c r="K23804" s="34">
        <v>112</v>
      </c>
      <c r="L23804" s="34">
        <v>72</v>
      </c>
      <c r="M23804" s="34">
        <v>127</v>
      </c>
      <c r="N23804" s="34">
        <v>130</v>
      </c>
      <c r="O23804" s="34">
        <v>114</v>
      </c>
      <c r="P23804" s="34">
        <v>93</v>
      </c>
      <c r="Q23804" s="34">
        <v>165</v>
      </c>
      <c r="R23804" s="34">
        <v>139</v>
      </c>
      <c r="S23804" s="34">
        <v>159</v>
      </c>
      <c r="T23804" s="34">
        <v>93</v>
      </c>
      <c r="U23804" s="34">
        <v>121</v>
      </c>
      <c r="V23804" s="34">
        <v>126</v>
      </c>
      <c r="W23804" s="34">
        <v>132</v>
      </c>
      <c r="X23804" s="34">
        <v>150</v>
      </c>
      <c r="Y23804" s="34">
        <v>106</v>
      </c>
      <c r="Z23804" s="34">
        <v>141</v>
      </c>
      <c r="AA23804" s="34">
        <v>156</v>
      </c>
      <c r="AB23804" s="34">
        <v>149</v>
      </c>
      <c r="AC23804" s="34">
        <v>179</v>
      </c>
    </row>
    <row r="23805" spans="1:29" x14ac:dyDescent="0.2">
      <c r="A23805" s="34" t="s">
        <v>84298</v>
      </c>
      <c r="B23805" s="34">
        <v>118</v>
      </c>
      <c r="C23805" s="34">
        <v>68</v>
      </c>
      <c r="D23805" s="34">
        <v>122</v>
      </c>
      <c r="E23805" s="34">
        <v>107</v>
      </c>
      <c r="F23805" s="34">
        <v>120</v>
      </c>
      <c r="G23805" s="34">
        <v>115</v>
      </c>
      <c r="H23805" s="34">
        <v>78</v>
      </c>
      <c r="I23805" s="34">
        <v>82</v>
      </c>
      <c r="J23805" s="34">
        <v>91</v>
      </c>
      <c r="K23805" s="34">
        <v>92</v>
      </c>
      <c r="L23805" s="34">
        <v>50</v>
      </c>
      <c r="M23805" s="34">
        <v>75</v>
      </c>
      <c r="N23805" s="34">
        <v>69</v>
      </c>
      <c r="O23805" s="34">
        <v>75</v>
      </c>
      <c r="P23805" s="34">
        <v>90</v>
      </c>
      <c r="Q23805" s="34">
        <v>101</v>
      </c>
      <c r="R23805" s="34">
        <v>92</v>
      </c>
      <c r="S23805" s="34">
        <v>133</v>
      </c>
      <c r="T23805" s="34">
        <v>74</v>
      </c>
      <c r="U23805" s="34">
        <v>68</v>
      </c>
      <c r="V23805" s="34">
        <v>120</v>
      </c>
      <c r="W23805" s="34">
        <v>82</v>
      </c>
      <c r="X23805" s="34">
        <v>143</v>
      </c>
      <c r="Y23805" s="34">
        <v>81</v>
      </c>
      <c r="Z23805" s="34">
        <v>144</v>
      </c>
      <c r="AA23805" s="34">
        <v>102</v>
      </c>
      <c r="AB23805" s="34">
        <v>95</v>
      </c>
      <c r="AC23805" s="34">
        <v>136</v>
      </c>
    </row>
    <row r="23806" spans="1:29" x14ac:dyDescent="0.2">
      <c r="A23806" s="34" t="s">
        <v>84299</v>
      </c>
      <c r="B23806" s="34">
        <v>76</v>
      </c>
      <c r="C23806" s="34">
        <v>79</v>
      </c>
      <c r="D23806" s="34">
        <v>65</v>
      </c>
      <c r="E23806" s="34">
        <v>78</v>
      </c>
      <c r="F23806" s="34">
        <v>84</v>
      </c>
      <c r="G23806" s="34">
        <v>53</v>
      </c>
      <c r="H23806" s="34">
        <v>58</v>
      </c>
      <c r="I23806" s="34">
        <v>85</v>
      </c>
      <c r="J23806" s="34">
        <v>56</v>
      </c>
      <c r="K23806" s="34">
        <v>73</v>
      </c>
      <c r="L23806" s="34">
        <v>50</v>
      </c>
      <c r="M23806" s="34">
        <v>78</v>
      </c>
      <c r="N23806" s="34">
        <v>48</v>
      </c>
      <c r="O23806" s="34">
        <v>86</v>
      </c>
      <c r="P23806" s="34">
        <v>60</v>
      </c>
      <c r="Q23806" s="34">
        <v>124</v>
      </c>
      <c r="R23806" s="34">
        <v>65</v>
      </c>
      <c r="S23806" s="34">
        <v>110</v>
      </c>
      <c r="T23806" s="34">
        <v>55</v>
      </c>
      <c r="U23806" s="34">
        <v>100</v>
      </c>
      <c r="V23806" s="34">
        <v>67</v>
      </c>
      <c r="W23806" s="34">
        <v>101</v>
      </c>
      <c r="X23806" s="34">
        <v>66</v>
      </c>
      <c r="Y23806" s="34">
        <v>110</v>
      </c>
      <c r="Z23806" s="34">
        <v>79</v>
      </c>
      <c r="AA23806" s="34">
        <v>123</v>
      </c>
      <c r="AB23806" s="34">
        <v>101</v>
      </c>
      <c r="AC23806" s="34">
        <v>152</v>
      </c>
    </row>
    <row r="23807" spans="1:29" x14ac:dyDescent="0.2">
      <c r="A23807" s="34" t="s">
        <v>84300</v>
      </c>
      <c r="B23807" s="34">
        <v>52</v>
      </c>
      <c r="C23807" s="34">
        <v>72</v>
      </c>
      <c r="D23807" s="34">
        <v>98</v>
      </c>
      <c r="E23807" s="34">
        <v>80</v>
      </c>
      <c r="F23807" s="34">
        <v>66</v>
      </c>
      <c r="G23807" s="34">
        <v>57</v>
      </c>
      <c r="H23807" s="34">
        <v>75</v>
      </c>
      <c r="I23807" s="34">
        <v>82</v>
      </c>
      <c r="J23807" s="34">
        <v>77</v>
      </c>
      <c r="K23807" s="34">
        <v>81</v>
      </c>
      <c r="L23807" s="34">
        <v>55</v>
      </c>
      <c r="M23807" s="34">
        <v>76</v>
      </c>
      <c r="N23807" s="34">
        <v>85</v>
      </c>
      <c r="O23807" s="34">
        <v>45</v>
      </c>
      <c r="P23807" s="34">
        <v>66</v>
      </c>
      <c r="Q23807" s="34">
        <v>92</v>
      </c>
      <c r="R23807" s="34">
        <v>104</v>
      </c>
      <c r="S23807" s="34">
        <v>110</v>
      </c>
      <c r="T23807" s="34">
        <v>75</v>
      </c>
      <c r="U23807" s="34">
        <v>49</v>
      </c>
      <c r="V23807" s="34">
        <v>93</v>
      </c>
      <c r="W23807" s="34">
        <v>59</v>
      </c>
      <c r="X23807" s="34">
        <v>118</v>
      </c>
      <c r="Y23807" s="34">
        <v>65</v>
      </c>
      <c r="Z23807" s="34">
        <v>103</v>
      </c>
      <c r="AA23807" s="34">
        <v>86</v>
      </c>
      <c r="AB23807" s="34">
        <v>127</v>
      </c>
      <c r="AC23807" s="34">
        <v>129</v>
      </c>
    </row>
    <row r="23808" spans="1:29" x14ac:dyDescent="0.2">
      <c r="A23808" s="34" t="s">
        <v>84301</v>
      </c>
      <c r="B23808" s="34">
        <v>122</v>
      </c>
      <c r="C23808" s="34">
        <v>196</v>
      </c>
      <c r="D23808" s="34">
        <v>179</v>
      </c>
      <c r="E23808" s="34">
        <v>178</v>
      </c>
      <c r="F23808" s="34">
        <v>265</v>
      </c>
      <c r="G23808" s="34">
        <v>153</v>
      </c>
      <c r="H23808" s="34">
        <v>208</v>
      </c>
      <c r="I23808" s="34">
        <v>203</v>
      </c>
      <c r="J23808" s="34">
        <v>241</v>
      </c>
      <c r="K23808" s="34">
        <v>172</v>
      </c>
      <c r="L23808" s="34">
        <v>189</v>
      </c>
      <c r="M23808" s="34">
        <v>137</v>
      </c>
      <c r="N23808" s="34">
        <v>184</v>
      </c>
      <c r="O23808" s="34">
        <v>130</v>
      </c>
      <c r="P23808" s="34">
        <v>170</v>
      </c>
      <c r="Q23808" s="34">
        <v>226</v>
      </c>
      <c r="R23808" s="34">
        <v>251</v>
      </c>
      <c r="S23808" s="34">
        <v>174</v>
      </c>
      <c r="T23808" s="34">
        <v>232</v>
      </c>
      <c r="U23808" s="34">
        <v>187</v>
      </c>
      <c r="V23808" s="34">
        <v>254</v>
      </c>
      <c r="W23808" s="34">
        <v>282</v>
      </c>
      <c r="X23808" s="34">
        <v>264</v>
      </c>
      <c r="Y23808" s="34">
        <v>198</v>
      </c>
      <c r="Z23808" s="34">
        <v>181</v>
      </c>
      <c r="AA23808" s="34">
        <v>199</v>
      </c>
      <c r="AB23808" s="34">
        <v>274</v>
      </c>
      <c r="AC23808" s="34">
        <v>231</v>
      </c>
    </row>
    <row r="23809" spans="1:29" x14ac:dyDescent="0.2">
      <c r="A23809" s="34" t="s">
        <v>84302</v>
      </c>
      <c r="B23809" s="34">
        <v>47</v>
      </c>
      <c r="C23809" s="34">
        <v>56</v>
      </c>
      <c r="D23809" s="34">
        <v>87</v>
      </c>
      <c r="E23809" s="34">
        <v>61</v>
      </c>
      <c r="F23809" s="34">
        <v>55</v>
      </c>
      <c r="G23809" s="34">
        <v>77</v>
      </c>
      <c r="H23809" s="34">
        <v>57</v>
      </c>
      <c r="I23809" s="34">
        <v>61</v>
      </c>
      <c r="J23809" s="34">
        <v>44</v>
      </c>
      <c r="K23809" s="34">
        <v>54</v>
      </c>
      <c r="L23809" s="34">
        <v>17</v>
      </c>
      <c r="M23809" s="34">
        <v>67</v>
      </c>
      <c r="N23809" s="34">
        <v>43</v>
      </c>
      <c r="O23809" s="34">
        <v>38</v>
      </c>
      <c r="P23809" s="34">
        <v>44</v>
      </c>
      <c r="Q23809" s="34">
        <v>65</v>
      </c>
      <c r="R23809" s="34">
        <v>48</v>
      </c>
      <c r="S23809" s="34">
        <v>101</v>
      </c>
      <c r="T23809" s="34">
        <v>26</v>
      </c>
      <c r="U23809" s="34">
        <v>50</v>
      </c>
      <c r="V23809" s="34">
        <v>46</v>
      </c>
      <c r="W23809" s="34">
        <v>45</v>
      </c>
      <c r="X23809" s="34">
        <v>61</v>
      </c>
      <c r="Y23809" s="34">
        <v>36</v>
      </c>
      <c r="Z23809" s="34">
        <v>67</v>
      </c>
      <c r="AA23809" s="34">
        <v>83</v>
      </c>
      <c r="AB23809" s="34">
        <v>45</v>
      </c>
      <c r="AC23809" s="34">
        <v>115</v>
      </c>
    </row>
    <row r="23810" spans="1:29" x14ac:dyDescent="0.2">
      <c r="A23810" s="34" t="s">
        <v>84303</v>
      </c>
      <c r="B23810" s="34">
        <v>55</v>
      </c>
      <c r="C23810" s="34">
        <v>79</v>
      </c>
      <c r="D23810" s="34">
        <v>76</v>
      </c>
      <c r="E23810" s="34">
        <v>52</v>
      </c>
      <c r="F23810" s="34">
        <v>70</v>
      </c>
      <c r="G23810" s="34">
        <v>79</v>
      </c>
      <c r="H23810" s="34">
        <v>75</v>
      </c>
      <c r="I23810" s="34">
        <v>60</v>
      </c>
      <c r="J23810" s="34">
        <v>54</v>
      </c>
      <c r="K23810" s="34">
        <v>89</v>
      </c>
      <c r="L23810" s="34">
        <v>49</v>
      </c>
      <c r="M23810" s="34">
        <v>61</v>
      </c>
      <c r="N23810" s="34">
        <v>47</v>
      </c>
      <c r="O23810" s="34">
        <v>47</v>
      </c>
      <c r="P23810" s="34">
        <v>73</v>
      </c>
      <c r="Q23810" s="34">
        <v>99</v>
      </c>
      <c r="R23810" s="34">
        <v>80</v>
      </c>
      <c r="S23810" s="34">
        <v>96</v>
      </c>
      <c r="T23810" s="34">
        <v>39</v>
      </c>
      <c r="U23810" s="34">
        <v>75</v>
      </c>
      <c r="V23810" s="34">
        <v>77</v>
      </c>
      <c r="W23810" s="34">
        <v>48</v>
      </c>
      <c r="X23810" s="34">
        <v>93</v>
      </c>
      <c r="Y23810" s="34">
        <v>70</v>
      </c>
      <c r="Z23810" s="34">
        <v>83</v>
      </c>
      <c r="AA23810" s="34">
        <v>78</v>
      </c>
      <c r="AB23810" s="34">
        <v>62</v>
      </c>
      <c r="AC23810" s="34">
        <v>137</v>
      </c>
    </row>
    <row r="23811" spans="1:29" x14ac:dyDescent="0.2">
      <c r="A23811" s="34" t="s">
        <v>84304</v>
      </c>
      <c r="B23811" s="34">
        <v>37</v>
      </c>
      <c r="C23811" s="34">
        <v>43</v>
      </c>
      <c r="D23811" s="34">
        <v>79</v>
      </c>
      <c r="E23811" s="34">
        <v>53</v>
      </c>
      <c r="F23811" s="34">
        <v>44</v>
      </c>
      <c r="G23811" s="34">
        <v>40</v>
      </c>
      <c r="H23811" s="34">
        <v>60</v>
      </c>
      <c r="I23811" s="34">
        <v>57</v>
      </c>
      <c r="J23811" s="34">
        <v>47</v>
      </c>
      <c r="K23811" s="34">
        <v>51</v>
      </c>
      <c r="L23811" s="34">
        <v>31</v>
      </c>
      <c r="M23811" s="34">
        <v>51</v>
      </c>
      <c r="N23811" s="34">
        <v>54</v>
      </c>
      <c r="O23811" s="34">
        <v>52</v>
      </c>
      <c r="P23811" s="34">
        <v>51</v>
      </c>
      <c r="Q23811" s="34">
        <v>45</v>
      </c>
      <c r="R23811" s="34">
        <v>87</v>
      </c>
      <c r="S23811" s="34">
        <v>67</v>
      </c>
      <c r="T23811" s="34">
        <v>57</v>
      </c>
      <c r="U23811" s="34">
        <v>51</v>
      </c>
      <c r="V23811" s="34">
        <v>66</v>
      </c>
      <c r="W23811" s="34">
        <v>74</v>
      </c>
      <c r="X23811" s="34">
        <v>82</v>
      </c>
      <c r="Y23811" s="34">
        <v>53</v>
      </c>
      <c r="Z23811" s="34">
        <v>67</v>
      </c>
      <c r="AA23811" s="34">
        <v>64</v>
      </c>
      <c r="AB23811" s="34">
        <v>62</v>
      </c>
      <c r="AC23811" s="34">
        <v>63</v>
      </c>
    </row>
    <row r="23812" spans="1:29" x14ac:dyDescent="0.2">
      <c r="A23812" s="34" t="s">
        <v>84305</v>
      </c>
      <c r="B23812" s="34">
        <v>74</v>
      </c>
      <c r="C23812" s="34">
        <v>49</v>
      </c>
      <c r="D23812" s="34">
        <v>89</v>
      </c>
      <c r="E23812" s="34">
        <v>83</v>
      </c>
      <c r="F23812" s="34">
        <v>73</v>
      </c>
      <c r="G23812" s="34">
        <v>85</v>
      </c>
      <c r="H23812" s="34">
        <v>66</v>
      </c>
      <c r="I23812" s="34">
        <v>42</v>
      </c>
      <c r="J23812" s="34">
        <v>78</v>
      </c>
      <c r="K23812" s="34">
        <v>77</v>
      </c>
      <c r="L23812" s="34">
        <v>44</v>
      </c>
      <c r="M23812" s="34">
        <v>52</v>
      </c>
      <c r="N23812" s="34">
        <v>58</v>
      </c>
      <c r="O23812" s="34">
        <v>66</v>
      </c>
      <c r="P23812" s="34">
        <v>76</v>
      </c>
      <c r="Q23812" s="34">
        <v>80</v>
      </c>
      <c r="R23812" s="34">
        <v>63</v>
      </c>
      <c r="S23812" s="34">
        <v>76</v>
      </c>
      <c r="T23812" s="34">
        <v>94</v>
      </c>
      <c r="U23812" s="34">
        <v>62</v>
      </c>
      <c r="V23812" s="34">
        <v>74</v>
      </c>
      <c r="W23812" s="34">
        <v>76</v>
      </c>
      <c r="X23812" s="34">
        <v>134</v>
      </c>
      <c r="Y23812" s="34">
        <v>61</v>
      </c>
      <c r="Z23812" s="34">
        <v>105</v>
      </c>
      <c r="AA23812" s="34">
        <v>96</v>
      </c>
      <c r="AB23812" s="34">
        <v>107</v>
      </c>
      <c r="AC23812" s="34">
        <v>108</v>
      </c>
    </row>
    <row r="23813" spans="1:29" x14ac:dyDescent="0.2">
      <c r="A23813" s="34" t="s">
        <v>84306</v>
      </c>
      <c r="B23813" s="34">
        <v>188</v>
      </c>
      <c r="C23813" s="34">
        <v>150</v>
      </c>
      <c r="D23813" s="34">
        <v>247</v>
      </c>
      <c r="E23813" s="34">
        <v>150</v>
      </c>
      <c r="F23813" s="34">
        <v>344</v>
      </c>
      <c r="G23813" s="34">
        <v>171</v>
      </c>
      <c r="H23813" s="34">
        <v>297</v>
      </c>
      <c r="I23813" s="34">
        <v>185</v>
      </c>
      <c r="J23813" s="34">
        <v>264</v>
      </c>
      <c r="K23813" s="34">
        <v>132</v>
      </c>
      <c r="L23813" s="34">
        <v>248</v>
      </c>
      <c r="M23813" s="34">
        <v>155</v>
      </c>
      <c r="N23813" s="34">
        <v>255</v>
      </c>
      <c r="O23813" s="34">
        <v>164</v>
      </c>
      <c r="P23813" s="34">
        <v>250</v>
      </c>
      <c r="Q23813" s="34">
        <v>305</v>
      </c>
      <c r="R23813" s="34">
        <v>381</v>
      </c>
      <c r="S23813" s="34">
        <v>193</v>
      </c>
      <c r="T23813" s="34">
        <v>389</v>
      </c>
      <c r="U23813" s="34">
        <v>199</v>
      </c>
      <c r="V23813" s="34">
        <v>301</v>
      </c>
      <c r="W23813" s="34">
        <v>249</v>
      </c>
      <c r="X23813" s="34">
        <v>332</v>
      </c>
      <c r="Y23813" s="34">
        <v>254</v>
      </c>
      <c r="Z23813" s="34">
        <v>245</v>
      </c>
      <c r="AA23813" s="34">
        <v>243</v>
      </c>
      <c r="AB23813" s="34">
        <v>444</v>
      </c>
      <c r="AC23813" s="34">
        <v>318</v>
      </c>
    </row>
    <row r="23814" spans="1:29" x14ac:dyDescent="0.2">
      <c r="A23814" s="34" t="s">
        <v>84307</v>
      </c>
      <c r="B23814" s="34">
        <v>172</v>
      </c>
      <c r="C23814" s="34">
        <v>171</v>
      </c>
      <c r="D23814" s="34">
        <v>247</v>
      </c>
      <c r="E23814" s="34">
        <v>173</v>
      </c>
      <c r="F23814" s="34">
        <v>230</v>
      </c>
      <c r="G23814" s="34">
        <v>212</v>
      </c>
      <c r="H23814" s="34">
        <v>198</v>
      </c>
      <c r="I23814" s="34">
        <v>196</v>
      </c>
      <c r="J23814" s="34">
        <v>237</v>
      </c>
      <c r="K23814" s="34">
        <v>184</v>
      </c>
      <c r="L23814" s="34">
        <v>226</v>
      </c>
      <c r="M23814" s="34">
        <v>170</v>
      </c>
      <c r="N23814" s="34">
        <v>205</v>
      </c>
      <c r="O23814" s="34">
        <v>170</v>
      </c>
      <c r="P23814" s="34">
        <v>210</v>
      </c>
      <c r="Q23814" s="34">
        <v>269</v>
      </c>
      <c r="R23814" s="34">
        <v>234</v>
      </c>
      <c r="S23814" s="34">
        <v>196</v>
      </c>
      <c r="T23814" s="34">
        <v>327</v>
      </c>
      <c r="U23814" s="34">
        <v>222</v>
      </c>
      <c r="V23814" s="34">
        <v>273</v>
      </c>
      <c r="W23814" s="34">
        <v>251</v>
      </c>
      <c r="X23814" s="34">
        <v>318</v>
      </c>
      <c r="Y23814" s="34">
        <v>257</v>
      </c>
      <c r="Z23814" s="34">
        <v>195</v>
      </c>
      <c r="AA23814" s="34">
        <v>258</v>
      </c>
      <c r="AB23814" s="34">
        <v>304</v>
      </c>
      <c r="AC23814" s="34">
        <v>305</v>
      </c>
    </row>
    <row r="23815" spans="1:29" x14ac:dyDescent="0.2">
      <c r="A23815" s="34" t="s">
        <v>84308</v>
      </c>
      <c r="B23815" s="34">
        <v>48</v>
      </c>
      <c r="C23815" s="34">
        <v>38</v>
      </c>
      <c r="D23815" s="34">
        <v>62</v>
      </c>
      <c r="E23815" s="34">
        <v>36</v>
      </c>
      <c r="F23815" s="34">
        <v>44</v>
      </c>
      <c r="G23815" s="34">
        <v>44</v>
      </c>
      <c r="H23815" s="34">
        <v>42</v>
      </c>
      <c r="I23815" s="34">
        <v>58</v>
      </c>
      <c r="J23815" s="34">
        <v>40</v>
      </c>
      <c r="K23815" s="34">
        <v>70</v>
      </c>
      <c r="L23815" s="34">
        <v>39</v>
      </c>
      <c r="M23815" s="34">
        <v>53</v>
      </c>
      <c r="N23815" s="34">
        <v>42</v>
      </c>
      <c r="O23815" s="34">
        <v>32</v>
      </c>
      <c r="P23815" s="34">
        <v>75</v>
      </c>
      <c r="Q23815" s="34">
        <v>74</v>
      </c>
      <c r="R23815" s="34">
        <v>55</v>
      </c>
      <c r="S23815" s="34">
        <v>59</v>
      </c>
      <c r="T23815" s="34">
        <v>58</v>
      </c>
      <c r="U23815" s="34">
        <v>44</v>
      </c>
      <c r="V23815" s="34">
        <v>56</v>
      </c>
      <c r="W23815" s="34">
        <v>77</v>
      </c>
      <c r="X23815" s="34">
        <v>35</v>
      </c>
      <c r="Y23815" s="34">
        <v>46</v>
      </c>
      <c r="Z23815" s="34">
        <v>57</v>
      </c>
      <c r="AA23815" s="34">
        <v>51</v>
      </c>
      <c r="AB23815" s="34">
        <v>46</v>
      </c>
      <c r="AC23815" s="34">
        <v>87</v>
      </c>
    </row>
    <row r="23816" spans="1:29" x14ac:dyDescent="0.2">
      <c r="A23816" s="34" t="s">
        <v>84309</v>
      </c>
      <c r="B23816" s="34">
        <v>80</v>
      </c>
      <c r="C23816" s="34">
        <v>208</v>
      </c>
      <c r="D23816" s="34">
        <v>202</v>
      </c>
      <c r="E23816" s="34">
        <v>231</v>
      </c>
      <c r="F23816" s="34">
        <v>118</v>
      </c>
      <c r="G23816" s="34">
        <v>155</v>
      </c>
      <c r="H23816" s="34">
        <v>128</v>
      </c>
      <c r="I23816" s="34">
        <v>153</v>
      </c>
      <c r="J23816" s="34">
        <v>116</v>
      </c>
      <c r="K23816" s="34">
        <v>185</v>
      </c>
      <c r="L23816" s="34">
        <v>60</v>
      </c>
      <c r="M23816" s="34">
        <v>171</v>
      </c>
      <c r="N23816" s="34">
        <v>120</v>
      </c>
      <c r="O23816" s="34">
        <v>143</v>
      </c>
      <c r="P23816" s="34">
        <v>140</v>
      </c>
      <c r="Q23816" s="34">
        <v>192</v>
      </c>
      <c r="R23816" s="34">
        <v>144</v>
      </c>
      <c r="S23816" s="34">
        <v>194</v>
      </c>
      <c r="T23816" s="34">
        <v>81</v>
      </c>
      <c r="U23816" s="34">
        <v>147</v>
      </c>
      <c r="V23816" s="34">
        <v>169</v>
      </c>
      <c r="W23816" s="34">
        <v>118</v>
      </c>
      <c r="X23816" s="34">
        <v>193</v>
      </c>
      <c r="Y23816" s="34">
        <v>138</v>
      </c>
      <c r="Z23816" s="34">
        <v>187</v>
      </c>
      <c r="AA23816" s="34">
        <v>208</v>
      </c>
      <c r="AB23816" s="34">
        <v>142</v>
      </c>
      <c r="AC23816" s="34">
        <v>238</v>
      </c>
    </row>
    <row r="23817" spans="1:29" x14ac:dyDescent="0.2">
      <c r="A23817" s="34" t="s">
        <v>84310</v>
      </c>
      <c r="B23817" s="34">
        <v>61</v>
      </c>
      <c r="C23817" s="34">
        <v>121</v>
      </c>
      <c r="D23817" s="34">
        <v>90</v>
      </c>
      <c r="E23817" s="34">
        <v>113</v>
      </c>
      <c r="F23817" s="34">
        <v>106</v>
      </c>
      <c r="G23817" s="34">
        <v>102</v>
      </c>
      <c r="H23817" s="34">
        <v>86</v>
      </c>
      <c r="I23817" s="34">
        <v>112</v>
      </c>
      <c r="J23817" s="34">
        <v>76</v>
      </c>
      <c r="K23817" s="34">
        <v>108</v>
      </c>
      <c r="L23817" s="34">
        <v>62</v>
      </c>
      <c r="M23817" s="34">
        <v>88</v>
      </c>
      <c r="N23817" s="34">
        <v>103</v>
      </c>
      <c r="O23817" s="34">
        <v>108</v>
      </c>
      <c r="P23817" s="34">
        <v>65</v>
      </c>
      <c r="Q23817" s="34">
        <v>135</v>
      </c>
      <c r="R23817" s="34">
        <v>121</v>
      </c>
      <c r="S23817" s="34">
        <v>121</v>
      </c>
      <c r="T23817" s="34">
        <v>108</v>
      </c>
      <c r="U23817" s="34">
        <v>90</v>
      </c>
      <c r="V23817" s="34">
        <v>126</v>
      </c>
      <c r="W23817" s="34">
        <v>166</v>
      </c>
      <c r="X23817" s="34">
        <v>83</v>
      </c>
      <c r="Y23817" s="34">
        <v>113</v>
      </c>
      <c r="Z23817" s="34">
        <v>68</v>
      </c>
      <c r="AA23817" s="34">
        <v>161</v>
      </c>
      <c r="AB23817" s="34">
        <v>108</v>
      </c>
      <c r="AC23817" s="34">
        <v>146</v>
      </c>
    </row>
    <row r="23818" spans="1:29" x14ac:dyDescent="0.2">
      <c r="A23818" s="34" t="s">
        <v>84311</v>
      </c>
      <c r="B23818" s="34">
        <v>44</v>
      </c>
      <c r="C23818" s="34">
        <v>32</v>
      </c>
      <c r="D23818" s="34">
        <v>31</v>
      </c>
      <c r="E23818" s="34">
        <v>34</v>
      </c>
      <c r="F23818" s="34">
        <v>28</v>
      </c>
      <c r="G23818" s="34">
        <v>41</v>
      </c>
      <c r="H23818" s="34">
        <v>41</v>
      </c>
      <c r="I23818" s="34">
        <v>29</v>
      </c>
      <c r="J23818" s="34">
        <v>27</v>
      </c>
      <c r="K23818" s="34">
        <v>50</v>
      </c>
      <c r="L23818" s="34">
        <v>27</v>
      </c>
      <c r="M23818" s="34">
        <v>42</v>
      </c>
      <c r="N23818" s="34">
        <v>24</v>
      </c>
      <c r="O23818" s="34">
        <v>29</v>
      </c>
      <c r="P23818" s="34">
        <v>26</v>
      </c>
      <c r="Q23818" s="34">
        <v>39</v>
      </c>
      <c r="R23818" s="34">
        <v>54</v>
      </c>
      <c r="S23818" s="34">
        <v>41</v>
      </c>
      <c r="T23818" s="34">
        <v>27</v>
      </c>
      <c r="U23818" s="34">
        <v>34</v>
      </c>
      <c r="V23818" s="34">
        <v>23</v>
      </c>
      <c r="W23818" s="34">
        <v>48</v>
      </c>
      <c r="X23818" s="34">
        <v>44</v>
      </c>
      <c r="Y23818" s="34">
        <v>30</v>
      </c>
      <c r="Z23818" s="34">
        <v>45</v>
      </c>
      <c r="AA23818" s="34">
        <v>24</v>
      </c>
      <c r="AB23818" s="34">
        <v>37</v>
      </c>
      <c r="AC23818" s="34">
        <v>43</v>
      </c>
    </row>
    <row r="23819" spans="1:29" x14ac:dyDescent="0.2">
      <c r="A23819" s="34" t="s">
        <v>84312</v>
      </c>
      <c r="B23819" s="34">
        <v>245</v>
      </c>
      <c r="C23819" s="34">
        <v>114</v>
      </c>
      <c r="D23819" s="34">
        <v>236</v>
      </c>
      <c r="E23819" s="34">
        <v>176</v>
      </c>
      <c r="F23819" s="34">
        <v>231</v>
      </c>
      <c r="G23819" s="34">
        <v>144</v>
      </c>
      <c r="H23819" s="34">
        <v>221</v>
      </c>
      <c r="I23819" s="34">
        <v>117</v>
      </c>
      <c r="J23819" s="34">
        <v>249</v>
      </c>
      <c r="K23819" s="34">
        <v>146</v>
      </c>
      <c r="L23819" s="34">
        <v>229</v>
      </c>
      <c r="M23819" s="34">
        <v>122</v>
      </c>
      <c r="N23819" s="34">
        <v>203</v>
      </c>
      <c r="O23819" s="34">
        <v>123</v>
      </c>
      <c r="P23819" s="34">
        <v>201</v>
      </c>
      <c r="Q23819" s="34">
        <v>245</v>
      </c>
      <c r="R23819" s="34">
        <v>357</v>
      </c>
      <c r="S23819" s="34">
        <v>191</v>
      </c>
      <c r="T23819" s="34">
        <v>323</v>
      </c>
      <c r="U23819" s="34">
        <v>171</v>
      </c>
      <c r="V23819" s="34">
        <v>267</v>
      </c>
      <c r="W23819" s="34">
        <v>219</v>
      </c>
      <c r="X23819" s="34">
        <v>260</v>
      </c>
      <c r="Y23819" s="34">
        <v>167</v>
      </c>
      <c r="Z23819" s="34">
        <v>295</v>
      </c>
      <c r="AA23819" s="34">
        <v>169</v>
      </c>
      <c r="AB23819" s="34">
        <v>410</v>
      </c>
      <c r="AC23819" s="34">
        <v>228</v>
      </c>
    </row>
    <row r="23820" spans="1:29" x14ac:dyDescent="0.2">
      <c r="A23820" s="34" t="s">
        <v>84313</v>
      </c>
      <c r="B23820" s="34">
        <v>95</v>
      </c>
      <c r="C23820" s="34">
        <v>89</v>
      </c>
      <c r="D23820" s="34">
        <v>103</v>
      </c>
      <c r="E23820" s="34">
        <v>130</v>
      </c>
      <c r="F23820" s="34">
        <v>101</v>
      </c>
      <c r="G23820" s="34">
        <v>117</v>
      </c>
      <c r="H23820" s="34">
        <v>117</v>
      </c>
      <c r="I23820" s="34">
        <v>102</v>
      </c>
      <c r="J23820" s="34">
        <v>111</v>
      </c>
      <c r="K23820" s="34">
        <v>109</v>
      </c>
      <c r="L23820" s="34">
        <v>66</v>
      </c>
      <c r="M23820" s="34">
        <v>92</v>
      </c>
      <c r="N23820" s="34">
        <v>96</v>
      </c>
      <c r="O23820" s="34">
        <v>114</v>
      </c>
      <c r="P23820" s="34">
        <v>98</v>
      </c>
      <c r="Q23820" s="34">
        <v>181</v>
      </c>
      <c r="R23820" s="34">
        <v>129</v>
      </c>
      <c r="S23820" s="34">
        <v>125</v>
      </c>
      <c r="T23820" s="34">
        <v>114</v>
      </c>
      <c r="U23820" s="34">
        <v>95</v>
      </c>
      <c r="V23820" s="34">
        <v>112</v>
      </c>
      <c r="W23820" s="34">
        <v>141</v>
      </c>
      <c r="X23820" s="34">
        <v>104</v>
      </c>
      <c r="Y23820" s="34">
        <v>141</v>
      </c>
      <c r="Z23820" s="34">
        <v>99</v>
      </c>
      <c r="AA23820" s="34">
        <v>135</v>
      </c>
      <c r="AB23820" s="34">
        <v>141</v>
      </c>
      <c r="AC23820" s="34">
        <v>166</v>
      </c>
    </row>
    <row r="23821" spans="1:29" x14ac:dyDescent="0.2">
      <c r="A23821" s="34" t="s">
        <v>84314</v>
      </c>
      <c r="B23821" s="34">
        <v>78</v>
      </c>
      <c r="C23821" s="34">
        <v>109</v>
      </c>
      <c r="D23821" s="34">
        <v>129</v>
      </c>
      <c r="E23821" s="34">
        <v>119</v>
      </c>
      <c r="F23821" s="34">
        <v>130</v>
      </c>
      <c r="G23821" s="34">
        <v>121</v>
      </c>
      <c r="H23821" s="34">
        <v>110</v>
      </c>
      <c r="I23821" s="34">
        <v>125</v>
      </c>
      <c r="J23821" s="34">
        <v>118</v>
      </c>
      <c r="K23821" s="34">
        <v>117</v>
      </c>
      <c r="L23821" s="34">
        <v>68</v>
      </c>
      <c r="M23821" s="34">
        <v>130</v>
      </c>
      <c r="N23821" s="34">
        <v>130</v>
      </c>
      <c r="O23821" s="34">
        <v>89</v>
      </c>
      <c r="P23821" s="34">
        <v>131</v>
      </c>
      <c r="Q23821" s="34">
        <v>180</v>
      </c>
      <c r="R23821" s="34">
        <v>129</v>
      </c>
      <c r="S23821" s="34">
        <v>150</v>
      </c>
      <c r="T23821" s="34">
        <v>88</v>
      </c>
      <c r="U23821" s="34">
        <v>125</v>
      </c>
      <c r="V23821" s="34">
        <v>127</v>
      </c>
      <c r="W23821" s="34">
        <v>105</v>
      </c>
      <c r="X23821" s="34">
        <v>130</v>
      </c>
      <c r="Y23821" s="34">
        <v>133</v>
      </c>
      <c r="Z23821" s="34">
        <v>140</v>
      </c>
      <c r="AA23821" s="34">
        <v>151</v>
      </c>
      <c r="AB23821" s="34">
        <v>131</v>
      </c>
      <c r="AC23821" s="34">
        <v>198</v>
      </c>
    </row>
    <row r="23822" spans="1:29" x14ac:dyDescent="0.2">
      <c r="A23822" s="34" t="s">
        <v>84315</v>
      </c>
      <c r="B23822" s="34">
        <v>233</v>
      </c>
      <c r="C23822" s="34">
        <v>251</v>
      </c>
      <c r="D23822" s="34">
        <v>345</v>
      </c>
      <c r="E23822" s="34">
        <v>312</v>
      </c>
      <c r="F23822" s="34">
        <v>325</v>
      </c>
      <c r="G23822" s="34">
        <v>263</v>
      </c>
      <c r="H23822" s="34">
        <v>276</v>
      </c>
      <c r="I23822" s="34">
        <v>219</v>
      </c>
      <c r="J23822" s="34">
        <v>327</v>
      </c>
      <c r="K23822" s="34">
        <v>260</v>
      </c>
      <c r="L23822" s="34">
        <v>213</v>
      </c>
      <c r="M23822" s="34">
        <v>231</v>
      </c>
      <c r="N23822" s="34">
        <v>279</v>
      </c>
      <c r="O23822" s="34">
        <v>228</v>
      </c>
      <c r="P23822" s="34">
        <v>295</v>
      </c>
      <c r="Q23822" s="34">
        <v>365</v>
      </c>
      <c r="R23822" s="34">
        <v>461</v>
      </c>
      <c r="S23822" s="34">
        <v>328</v>
      </c>
      <c r="T23822" s="34">
        <v>300</v>
      </c>
      <c r="U23822" s="34">
        <v>223</v>
      </c>
      <c r="V23822" s="34">
        <v>355</v>
      </c>
      <c r="W23822" s="34">
        <v>284</v>
      </c>
      <c r="X23822" s="34">
        <v>380</v>
      </c>
      <c r="Y23822" s="34">
        <v>263</v>
      </c>
      <c r="Z23822" s="34">
        <v>338</v>
      </c>
      <c r="AA23822" s="34">
        <v>288</v>
      </c>
      <c r="AB23822" s="34">
        <v>336</v>
      </c>
      <c r="AC23822" s="34">
        <v>407</v>
      </c>
    </row>
    <row r="23823" spans="1:29" x14ac:dyDescent="0.2">
      <c r="A23823" s="34" t="s">
        <v>84316</v>
      </c>
      <c r="B23823" s="34">
        <v>143</v>
      </c>
      <c r="C23823" s="34">
        <v>157</v>
      </c>
      <c r="D23823" s="34">
        <v>106</v>
      </c>
      <c r="E23823" s="34">
        <v>141</v>
      </c>
      <c r="F23823" s="34">
        <v>162</v>
      </c>
      <c r="G23823" s="34">
        <v>155</v>
      </c>
      <c r="H23823" s="34">
        <v>117</v>
      </c>
      <c r="I23823" s="34">
        <v>98</v>
      </c>
      <c r="J23823" s="34">
        <v>147</v>
      </c>
      <c r="K23823" s="34">
        <v>163</v>
      </c>
      <c r="L23823" s="34">
        <v>111</v>
      </c>
      <c r="M23823" s="34">
        <v>133</v>
      </c>
      <c r="N23823" s="34">
        <v>100</v>
      </c>
      <c r="O23823" s="34">
        <v>131</v>
      </c>
      <c r="P23823" s="34">
        <v>133</v>
      </c>
      <c r="Q23823" s="34">
        <v>173</v>
      </c>
      <c r="R23823" s="34">
        <v>201</v>
      </c>
      <c r="S23823" s="34">
        <v>167</v>
      </c>
      <c r="T23823" s="34">
        <v>176</v>
      </c>
      <c r="U23823" s="34">
        <v>125</v>
      </c>
      <c r="V23823" s="34">
        <v>218</v>
      </c>
      <c r="W23823" s="34">
        <v>206</v>
      </c>
      <c r="X23823" s="34">
        <v>159</v>
      </c>
      <c r="Y23823" s="34">
        <v>187</v>
      </c>
      <c r="Z23823" s="34">
        <v>156</v>
      </c>
      <c r="AA23823" s="34">
        <v>167</v>
      </c>
      <c r="AB23823" s="34">
        <v>146</v>
      </c>
      <c r="AC23823" s="34">
        <v>229</v>
      </c>
    </row>
    <row r="23824" spans="1:29" x14ac:dyDescent="0.2">
      <c r="A23824" s="34" t="s">
        <v>84317</v>
      </c>
      <c r="B23824" s="34">
        <v>134</v>
      </c>
      <c r="C23824" s="34">
        <v>116</v>
      </c>
      <c r="D23824" s="34">
        <v>175</v>
      </c>
      <c r="E23824" s="34">
        <v>106</v>
      </c>
      <c r="F23824" s="34">
        <v>185</v>
      </c>
      <c r="G23824" s="34">
        <v>149</v>
      </c>
      <c r="H23824" s="34">
        <v>157</v>
      </c>
      <c r="I23824" s="34">
        <v>86</v>
      </c>
      <c r="J23824" s="34">
        <v>173</v>
      </c>
      <c r="K23824" s="34">
        <v>115</v>
      </c>
      <c r="L23824" s="34">
        <v>172</v>
      </c>
      <c r="M23824" s="34">
        <v>78</v>
      </c>
      <c r="N23824" s="34">
        <v>125</v>
      </c>
      <c r="O23824" s="34">
        <v>101</v>
      </c>
      <c r="P23824" s="34">
        <v>176</v>
      </c>
      <c r="Q23824" s="34">
        <v>164</v>
      </c>
      <c r="R23824" s="34">
        <v>240</v>
      </c>
      <c r="S23824" s="34">
        <v>147</v>
      </c>
      <c r="T23824" s="34">
        <v>182</v>
      </c>
      <c r="U23824" s="34">
        <v>95</v>
      </c>
      <c r="V23824" s="34">
        <v>224</v>
      </c>
      <c r="W23824" s="34">
        <v>208</v>
      </c>
      <c r="X23824" s="34">
        <v>191</v>
      </c>
      <c r="Y23824" s="34">
        <v>162</v>
      </c>
      <c r="Z23824" s="34">
        <v>195</v>
      </c>
      <c r="AA23824" s="34">
        <v>142</v>
      </c>
      <c r="AB23824" s="34">
        <v>235</v>
      </c>
      <c r="AC23824" s="34">
        <v>179</v>
      </c>
    </row>
    <row r="23825" spans="1:29" x14ac:dyDescent="0.2">
      <c r="A23825" s="34" t="s">
        <v>84318</v>
      </c>
      <c r="B23825" s="34">
        <v>135</v>
      </c>
      <c r="C23825" s="34">
        <v>128</v>
      </c>
      <c r="D23825" s="34">
        <v>143</v>
      </c>
      <c r="E23825" s="34">
        <v>132</v>
      </c>
      <c r="F23825" s="34">
        <v>131</v>
      </c>
      <c r="G23825" s="34">
        <v>133</v>
      </c>
      <c r="H23825" s="34">
        <v>145</v>
      </c>
      <c r="I23825" s="34">
        <v>118</v>
      </c>
      <c r="J23825" s="34">
        <v>155</v>
      </c>
      <c r="K23825" s="34">
        <v>138</v>
      </c>
      <c r="L23825" s="34">
        <v>132</v>
      </c>
      <c r="M23825" s="34">
        <v>110</v>
      </c>
      <c r="N23825" s="34">
        <v>132</v>
      </c>
      <c r="O23825" s="34">
        <v>164</v>
      </c>
      <c r="P23825" s="34">
        <v>157</v>
      </c>
      <c r="Q23825" s="34">
        <v>188</v>
      </c>
      <c r="R23825" s="34">
        <v>182</v>
      </c>
      <c r="S23825" s="34">
        <v>195</v>
      </c>
      <c r="T23825" s="34">
        <v>180</v>
      </c>
      <c r="U23825" s="34">
        <v>158</v>
      </c>
      <c r="V23825" s="34">
        <v>161</v>
      </c>
      <c r="W23825" s="34">
        <v>194</v>
      </c>
      <c r="X23825" s="34">
        <v>177</v>
      </c>
      <c r="Y23825" s="34">
        <v>187</v>
      </c>
      <c r="Z23825" s="34">
        <v>155</v>
      </c>
      <c r="AA23825" s="34">
        <v>200</v>
      </c>
      <c r="AB23825" s="34">
        <v>217</v>
      </c>
      <c r="AC23825" s="34">
        <v>276</v>
      </c>
    </row>
    <row r="23826" spans="1:29" x14ac:dyDescent="0.2">
      <c r="A23826" s="34" t="s">
        <v>84319</v>
      </c>
      <c r="B23826" s="34">
        <v>156</v>
      </c>
      <c r="C23826" s="34">
        <v>497</v>
      </c>
      <c r="D23826" s="34">
        <v>186</v>
      </c>
      <c r="E23826" s="34">
        <v>547</v>
      </c>
      <c r="F23826" s="34">
        <v>207</v>
      </c>
      <c r="G23826" s="34">
        <v>509</v>
      </c>
      <c r="H23826" s="34">
        <v>178</v>
      </c>
      <c r="I23826" s="34">
        <v>499</v>
      </c>
      <c r="J23826" s="34">
        <v>165</v>
      </c>
      <c r="K23826" s="34">
        <v>540</v>
      </c>
      <c r="L23826" s="34">
        <v>154</v>
      </c>
      <c r="M23826" s="34">
        <v>514</v>
      </c>
      <c r="N23826" s="34">
        <v>155</v>
      </c>
      <c r="O23826" s="34">
        <v>508</v>
      </c>
      <c r="P23826" s="34">
        <v>170</v>
      </c>
      <c r="Q23826" s="34">
        <v>638</v>
      </c>
      <c r="R23826" s="34">
        <v>262</v>
      </c>
      <c r="S23826" s="34">
        <v>482</v>
      </c>
      <c r="T23826" s="34">
        <v>179</v>
      </c>
      <c r="U23826" s="34">
        <v>479</v>
      </c>
      <c r="V23826" s="34">
        <v>194</v>
      </c>
      <c r="W23826" s="34">
        <v>508</v>
      </c>
      <c r="X23826" s="34">
        <v>194</v>
      </c>
      <c r="Y23826" s="34">
        <v>477</v>
      </c>
      <c r="Z23826" s="34">
        <v>190</v>
      </c>
      <c r="AA23826" s="34">
        <v>524</v>
      </c>
      <c r="AB23826" s="34">
        <v>268</v>
      </c>
      <c r="AC23826" s="34">
        <v>673</v>
      </c>
    </row>
    <row r="23827" spans="1:29" x14ac:dyDescent="0.2">
      <c r="A23827" s="34" t="s">
        <v>84320</v>
      </c>
      <c r="B23827" s="34">
        <v>161</v>
      </c>
      <c r="C23827" s="34">
        <v>168</v>
      </c>
      <c r="D23827" s="34">
        <v>197</v>
      </c>
      <c r="E23827" s="34">
        <v>191</v>
      </c>
      <c r="F23827" s="34">
        <v>206</v>
      </c>
      <c r="G23827" s="34">
        <v>178</v>
      </c>
      <c r="H23827" s="34">
        <v>171</v>
      </c>
      <c r="I23827" s="34">
        <v>170</v>
      </c>
      <c r="J23827" s="34">
        <v>176</v>
      </c>
      <c r="K23827" s="34">
        <v>188</v>
      </c>
      <c r="L23827" s="34">
        <v>160</v>
      </c>
      <c r="M23827" s="34">
        <v>185</v>
      </c>
      <c r="N23827" s="34">
        <v>168</v>
      </c>
      <c r="O23827" s="34">
        <v>179</v>
      </c>
      <c r="P23827" s="34">
        <v>213</v>
      </c>
      <c r="Q23827" s="34">
        <v>253</v>
      </c>
      <c r="R23827" s="34">
        <v>245</v>
      </c>
      <c r="S23827" s="34">
        <v>188</v>
      </c>
      <c r="T23827" s="34">
        <v>222</v>
      </c>
      <c r="U23827" s="34">
        <v>154</v>
      </c>
      <c r="V23827" s="34">
        <v>280</v>
      </c>
      <c r="W23827" s="34">
        <v>215</v>
      </c>
      <c r="X23827" s="34">
        <v>303</v>
      </c>
      <c r="Y23827" s="34">
        <v>196</v>
      </c>
      <c r="Z23827" s="34">
        <v>246</v>
      </c>
      <c r="AA23827" s="34">
        <v>208</v>
      </c>
      <c r="AB23827" s="34">
        <v>277</v>
      </c>
      <c r="AC23827" s="34">
        <v>290</v>
      </c>
    </row>
    <row r="23828" spans="1:29" x14ac:dyDescent="0.2">
      <c r="A23828" s="34" t="s">
        <v>84321</v>
      </c>
      <c r="B23828" s="34">
        <v>129</v>
      </c>
      <c r="C23828" s="34">
        <v>101</v>
      </c>
      <c r="D23828" s="34">
        <v>116</v>
      </c>
      <c r="E23828" s="34">
        <v>110</v>
      </c>
      <c r="F23828" s="34">
        <v>153</v>
      </c>
      <c r="G23828" s="34">
        <v>114</v>
      </c>
      <c r="H23828" s="34">
        <v>139</v>
      </c>
      <c r="I23828" s="34">
        <v>95</v>
      </c>
      <c r="J23828" s="34">
        <v>142</v>
      </c>
      <c r="K23828" s="34">
        <v>131</v>
      </c>
      <c r="L23828" s="34">
        <v>119</v>
      </c>
      <c r="M23828" s="34">
        <v>84</v>
      </c>
      <c r="N23828" s="34">
        <v>126</v>
      </c>
      <c r="O23828" s="34">
        <v>82</v>
      </c>
      <c r="P23828" s="34">
        <v>158</v>
      </c>
      <c r="Q23828" s="34">
        <v>178</v>
      </c>
      <c r="R23828" s="34">
        <v>210</v>
      </c>
      <c r="S23828" s="34">
        <v>141</v>
      </c>
      <c r="T23828" s="34">
        <v>164</v>
      </c>
      <c r="U23828" s="34">
        <v>129</v>
      </c>
      <c r="V23828" s="34">
        <v>178</v>
      </c>
      <c r="W23828" s="34">
        <v>170</v>
      </c>
      <c r="X23828" s="34">
        <v>154</v>
      </c>
      <c r="Y23828" s="34">
        <v>176</v>
      </c>
      <c r="Z23828" s="34">
        <v>130</v>
      </c>
      <c r="AA23828" s="34">
        <v>145</v>
      </c>
      <c r="AB23828" s="34">
        <v>150</v>
      </c>
      <c r="AC23828" s="34">
        <v>206</v>
      </c>
    </row>
    <row r="23829" spans="1:29" x14ac:dyDescent="0.2">
      <c r="A23829" s="34" t="s">
        <v>84322</v>
      </c>
      <c r="B23829" s="34">
        <v>52</v>
      </c>
      <c r="C23829" s="34">
        <v>69</v>
      </c>
      <c r="D23829" s="34">
        <v>57</v>
      </c>
      <c r="E23829" s="34">
        <v>57</v>
      </c>
      <c r="F23829" s="34">
        <v>72</v>
      </c>
      <c r="G23829" s="34">
        <v>57</v>
      </c>
      <c r="H23829" s="34">
        <v>48</v>
      </c>
      <c r="I23829" s="34">
        <v>69</v>
      </c>
      <c r="J23829" s="34">
        <v>68</v>
      </c>
      <c r="K23829" s="34">
        <v>47</v>
      </c>
      <c r="L23829" s="34">
        <v>61</v>
      </c>
      <c r="M23829" s="34">
        <v>65</v>
      </c>
      <c r="N23829" s="34">
        <v>54</v>
      </c>
      <c r="O23829" s="34">
        <v>60</v>
      </c>
      <c r="P23829" s="34">
        <v>45</v>
      </c>
      <c r="Q23829" s="34">
        <v>76</v>
      </c>
      <c r="R23829" s="34">
        <v>88</v>
      </c>
      <c r="S23829" s="34">
        <v>67</v>
      </c>
      <c r="T23829" s="34">
        <v>80</v>
      </c>
      <c r="U23829" s="34">
        <v>81</v>
      </c>
      <c r="V23829" s="34">
        <v>63</v>
      </c>
      <c r="W23829" s="34">
        <v>80</v>
      </c>
      <c r="X23829" s="34">
        <v>77</v>
      </c>
      <c r="Y23829" s="34">
        <v>64</v>
      </c>
      <c r="Z23829" s="34">
        <v>73</v>
      </c>
      <c r="AA23829" s="34">
        <v>67</v>
      </c>
      <c r="AB23829" s="34">
        <v>83</v>
      </c>
      <c r="AC23829" s="34">
        <v>97</v>
      </c>
    </row>
    <row r="23830" spans="1:29" x14ac:dyDescent="0.2">
      <c r="A23830" s="34" t="s">
        <v>84323</v>
      </c>
      <c r="B23830" s="34">
        <v>0</v>
      </c>
      <c r="C23830" s="34">
        <v>0</v>
      </c>
      <c r="D23830" s="34">
        <v>0</v>
      </c>
      <c r="E23830" s="34">
        <v>0</v>
      </c>
      <c r="F23830" s="34">
        <v>0</v>
      </c>
      <c r="G23830" s="34">
        <v>0</v>
      </c>
      <c r="H23830" s="34">
        <v>0</v>
      </c>
      <c r="I23830" s="34">
        <v>0</v>
      </c>
      <c r="J23830" s="34">
        <v>0</v>
      </c>
      <c r="K23830" s="34">
        <v>0</v>
      </c>
      <c r="L23830" s="34">
        <v>0</v>
      </c>
      <c r="M23830" s="34">
        <v>0</v>
      </c>
      <c r="N23830" s="34">
        <v>0</v>
      </c>
      <c r="O23830" s="34">
        <v>0</v>
      </c>
      <c r="P23830" s="34">
        <v>0</v>
      </c>
      <c r="Q23830" s="34">
        <v>0</v>
      </c>
      <c r="R23830" s="34">
        <v>0</v>
      </c>
      <c r="S23830" s="34">
        <v>0</v>
      </c>
      <c r="T23830" s="34">
        <v>0</v>
      </c>
      <c r="U23830" s="34">
        <v>0</v>
      </c>
      <c r="V23830" s="34">
        <v>0</v>
      </c>
      <c r="W23830" s="34">
        <v>0</v>
      </c>
      <c r="X23830" s="34">
        <v>0</v>
      </c>
      <c r="Y23830" s="34">
        <v>0</v>
      </c>
      <c r="Z23830" s="34">
        <v>0</v>
      </c>
      <c r="AA23830" s="34">
        <v>0</v>
      </c>
      <c r="AB23830" s="34">
        <v>0</v>
      </c>
      <c r="AC23830" s="34">
        <v>0</v>
      </c>
    </row>
    <row r="23831" spans="1:29" x14ac:dyDescent="0.2">
      <c r="A23831" s="34" t="s">
        <v>84324</v>
      </c>
      <c r="B23831" s="34">
        <v>137</v>
      </c>
      <c r="C23831" s="34">
        <v>106</v>
      </c>
      <c r="D23831" s="34">
        <v>113</v>
      </c>
      <c r="E23831" s="34">
        <v>97</v>
      </c>
      <c r="F23831" s="34">
        <v>141</v>
      </c>
      <c r="G23831" s="34">
        <v>126</v>
      </c>
      <c r="H23831" s="34">
        <v>91</v>
      </c>
      <c r="I23831" s="34">
        <v>78</v>
      </c>
      <c r="J23831" s="34">
        <v>111</v>
      </c>
      <c r="K23831" s="34">
        <v>88</v>
      </c>
      <c r="L23831" s="34">
        <v>98</v>
      </c>
      <c r="M23831" s="34">
        <v>94</v>
      </c>
      <c r="N23831" s="34">
        <v>95</v>
      </c>
      <c r="O23831" s="34">
        <v>91</v>
      </c>
      <c r="P23831" s="34">
        <v>85</v>
      </c>
      <c r="Q23831" s="34">
        <v>121</v>
      </c>
      <c r="R23831" s="34">
        <v>172</v>
      </c>
      <c r="S23831" s="34">
        <v>129</v>
      </c>
      <c r="T23831" s="34">
        <v>147</v>
      </c>
      <c r="U23831" s="34">
        <v>128</v>
      </c>
      <c r="V23831" s="34">
        <v>144</v>
      </c>
      <c r="W23831" s="34">
        <v>113</v>
      </c>
      <c r="X23831" s="34">
        <v>162</v>
      </c>
      <c r="Y23831" s="34">
        <v>179</v>
      </c>
      <c r="Z23831" s="34">
        <v>127</v>
      </c>
      <c r="AA23831" s="34">
        <v>110</v>
      </c>
      <c r="AB23831" s="34">
        <v>114</v>
      </c>
      <c r="AC23831" s="34">
        <v>182</v>
      </c>
    </row>
    <row r="23832" spans="1:29" x14ac:dyDescent="0.2">
      <c r="A23832" s="34" t="s">
        <v>84325</v>
      </c>
      <c r="B23832" s="34">
        <v>345</v>
      </c>
      <c r="C23832" s="34">
        <v>199</v>
      </c>
      <c r="D23832" s="34">
        <v>304</v>
      </c>
      <c r="E23832" s="34">
        <v>224</v>
      </c>
      <c r="F23832" s="34">
        <v>320</v>
      </c>
      <c r="G23832" s="34">
        <v>202</v>
      </c>
      <c r="H23832" s="34">
        <v>302</v>
      </c>
      <c r="I23832" s="34">
        <v>185</v>
      </c>
      <c r="J23832" s="34">
        <v>344</v>
      </c>
      <c r="K23832" s="34">
        <v>237</v>
      </c>
      <c r="L23832" s="34">
        <v>365</v>
      </c>
      <c r="M23832" s="34">
        <v>186</v>
      </c>
      <c r="N23832" s="34">
        <v>314</v>
      </c>
      <c r="O23832" s="34">
        <v>227</v>
      </c>
      <c r="P23832" s="34">
        <v>324</v>
      </c>
      <c r="Q23832" s="34">
        <v>299</v>
      </c>
      <c r="R23832" s="34">
        <v>452</v>
      </c>
      <c r="S23832" s="34">
        <v>305</v>
      </c>
      <c r="T23832" s="34">
        <v>461</v>
      </c>
      <c r="U23832" s="34">
        <v>304</v>
      </c>
      <c r="V23832" s="34">
        <v>332</v>
      </c>
      <c r="W23832" s="34">
        <v>404</v>
      </c>
      <c r="X23832" s="34">
        <v>384</v>
      </c>
      <c r="Y23832" s="34">
        <v>370</v>
      </c>
      <c r="Z23832" s="34">
        <v>368</v>
      </c>
      <c r="AA23832" s="34">
        <v>320</v>
      </c>
      <c r="AB23832" s="34">
        <v>589</v>
      </c>
      <c r="AC23832" s="34">
        <v>504</v>
      </c>
    </row>
    <row r="23833" spans="1:29" x14ac:dyDescent="0.2">
      <c r="A23833" s="34" t="s">
        <v>84326</v>
      </c>
      <c r="B23833" s="34">
        <v>136</v>
      </c>
      <c r="C23833" s="34">
        <v>137</v>
      </c>
      <c r="D23833" s="34">
        <v>160</v>
      </c>
      <c r="E23833" s="34">
        <v>200</v>
      </c>
      <c r="F23833" s="34">
        <v>196</v>
      </c>
      <c r="G23833" s="34">
        <v>177</v>
      </c>
      <c r="H23833" s="34">
        <v>181</v>
      </c>
      <c r="I23833" s="34">
        <v>161</v>
      </c>
      <c r="J23833" s="34">
        <v>143</v>
      </c>
      <c r="K23833" s="34">
        <v>193</v>
      </c>
      <c r="L23833" s="34">
        <v>97</v>
      </c>
      <c r="M23833" s="34">
        <v>119</v>
      </c>
      <c r="N23833" s="34">
        <v>120</v>
      </c>
      <c r="O23833" s="34">
        <v>123</v>
      </c>
      <c r="P23833" s="34">
        <v>163</v>
      </c>
      <c r="Q23833" s="34">
        <v>216</v>
      </c>
      <c r="R23833" s="34">
        <v>170</v>
      </c>
      <c r="S23833" s="34">
        <v>234</v>
      </c>
      <c r="T23833" s="34">
        <v>168</v>
      </c>
      <c r="U23833" s="34">
        <v>169</v>
      </c>
      <c r="V23833" s="34">
        <v>186</v>
      </c>
      <c r="W23833" s="34">
        <v>200</v>
      </c>
      <c r="X23833" s="34">
        <v>220</v>
      </c>
      <c r="Y23833" s="34">
        <v>191</v>
      </c>
      <c r="Z23833" s="34">
        <v>188</v>
      </c>
      <c r="AA23833" s="34">
        <v>218</v>
      </c>
      <c r="AB23833" s="34">
        <v>143</v>
      </c>
      <c r="AC23833" s="34">
        <v>307</v>
      </c>
    </row>
    <row r="23834" spans="1:29" x14ac:dyDescent="0.2">
      <c r="A23834" s="34" t="s">
        <v>84327</v>
      </c>
      <c r="B23834" s="34">
        <v>243</v>
      </c>
      <c r="C23834" s="34">
        <v>197</v>
      </c>
      <c r="D23834" s="34">
        <v>232</v>
      </c>
      <c r="E23834" s="34">
        <v>210</v>
      </c>
      <c r="F23834" s="34">
        <v>242</v>
      </c>
      <c r="G23834" s="34">
        <v>219</v>
      </c>
      <c r="H23834" s="34">
        <v>267</v>
      </c>
      <c r="I23834" s="34">
        <v>234</v>
      </c>
      <c r="J23834" s="34">
        <v>278</v>
      </c>
      <c r="K23834" s="34">
        <v>218</v>
      </c>
      <c r="L23834" s="34">
        <v>322</v>
      </c>
      <c r="M23834" s="34">
        <v>232</v>
      </c>
      <c r="N23834" s="34">
        <v>219</v>
      </c>
      <c r="O23834" s="34">
        <v>219</v>
      </c>
      <c r="P23834" s="34">
        <v>227</v>
      </c>
      <c r="Q23834" s="34">
        <v>293</v>
      </c>
      <c r="R23834" s="34">
        <v>275</v>
      </c>
      <c r="S23834" s="34">
        <v>216</v>
      </c>
      <c r="T23834" s="34">
        <v>301</v>
      </c>
      <c r="U23834" s="34">
        <v>305</v>
      </c>
      <c r="V23834" s="34">
        <v>309</v>
      </c>
      <c r="W23834" s="34">
        <v>343</v>
      </c>
      <c r="X23834" s="34">
        <v>337</v>
      </c>
      <c r="Y23834" s="34">
        <v>323</v>
      </c>
      <c r="Z23834" s="34">
        <v>261</v>
      </c>
      <c r="AA23834" s="34">
        <v>318</v>
      </c>
      <c r="AB23834" s="34">
        <v>376</v>
      </c>
      <c r="AC23834" s="34">
        <v>412</v>
      </c>
    </row>
    <row r="23835" spans="1:29" x14ac:dyDescent="0.2">
      <c r="A23835" s="34" t="s">
        <v>84328</v>
      </c>
      <c r="B23835" s="34">
        <v>206</v>
      </c>
      <c r="C23835" s="34">
        <v>102</v>
      </c>
      <c r="D23835" s="34">
        <v>161</v>
      </c>
      <c r="E23835" s="34">
        <v>83</v>
      </c>
      <c r="F23835" s="34">
        <v>170</v>
      </c>
      <c r="G23835" s="34">
        <v>128</v>
      </c>
      <c r="H23835" s="34">
        <v>122</v>
      </c>
      <c r="I23835" s="34">
        <v>122</v>
      </c>
      <c r="J23835" s="34">
        <v>117</v>
      </c>
      <c r="K23835" s="34">
        <v>135</v>
      </c>
      <c r="L23835" s="34">
        <v>113</v>
      </c>
      <c r="M23835" s="34">
        <v>109</v>
      </c>
      <c r="N23835" s="34">
        <v>124</v>
      </c>
      <c r="O23835" s="34">
        <v>88</v>
      </c>
      <c r="P23835" s="34">
        <v>156</v>
      </c>
      <c r="Q23835" s="34">
        <v>164</v>
      </c>
      <c r="R23835" s="34">
        <v>162</v>
      </c>
      <c r="S23835" s="34">
        <v>114</v>
      </c>
      <c r="T23835" s="34">
        <v>184</v>
      </c>
      <c r="U23835" s="34">
        <v>107</v>
      </c>
      <c r="V23835" s="34">
        <v>163</v>
      </c>
      <c r="W23835" s="34">
        <v>165</v>
      </c>
      <c r="X23835" s="34">
        <v>171</v>
      </c>
      <c r="Y23835" s="34">
        <v>152</v>
      </c>
      <c r="Z23835" s="34">
        <v>119</v>
      </c>
      <c r="AA23835" s="34">
        <v>131</v>
      </c>
      <c r="AB23835" s="34">
        <v>174</v>
      </c>
      <c r="AC23835" s="34">
        <v>224</v>
      </c>
    </row>
    <row r="23836" spans="1:29" x14ac:dyDescent="0.2">
      <c r="A23836" s="34" t="s">
        <v>84329</v>
      </c>
      <c r="B23836" s="34">
        <v>22</v>
      </c>
      <c r="C23836" s="34">
        <v>59</v>
      </c>
      <c r="D23836" s="34">
        <v>8</v>
      </c>
      <c r="E23836" s="34">
        <v>50</v>
      </c>
      <c r="F23836" s="34">
        <v>25</v>
      </c>
      <c r="G23836" s="34">
        <v>71</v>
      </c>
      <c r="H23836" s="34">
        <v>16</v>
      </c>
      <c r="I23836" s="34">
        <v>67</v>
      </c>
      <c r="J23836" s="34">
        <v>14</v>
      </c>
      <c r="K23836" s="34">
        <v>74</v>
      </c>
      <c r="L23836" s="34">
        <v>2</v>
      </c>
      <c r="M23836" s="34">
        <v>29</v>
      </c>
      <c r="N23836" s="34">
        <v>15</v>
      </c>
      <c r="O23836" s="34">
        <v>62</v>
      </c>
      <c r="P23836" s="34">
        <v>26</v>
      </c>
      <c r="Q23836" s="34">
        <v>61</v>
      </c>
      <c r="R23836" s="34">
        <v>19</v>
      </c>
      <c r="S23836" s="34">
        <v>51</v>
      </c>
      <c r="T23836" s="34">
        <v>8</v>
      </c>
      <c r="U23836" s="34">
        <v>48</v>
      </c>
      <c r="V23836" s="34">
        <v>12</v>
      </c>
      <c r="W23836" s="34">
        <v>40</v>
      </c>
      <c r="X23836" s="34">
        <v>9</v>
      </c>
      <c r="Y23836" s="34">
        <v>50</v>
      </c>
      <c r="Z23836" s="34">
        <v>16</v>
      </c>
      <c r="AA23836" s="34">
        <v>31</v>
      </c>
      <c r="AB23836" s="34">
        <v>7</v>
      </c>
      <c r="AC23836" s="34">
        <v>50</v>
      </c>
    </row>
    <row r="23837" spans="1:29" x14ac:dyDescent="0.2">
      <c r="A23837" s="34" t="s">
        <v>84330</v>
      </c>
      <c r="B23837" s="34">
        <v>118</v>
      </c>
      <c r="C23837" s="34">
        <v>303</v>
      </c>
      <c r="D23837" s="34">
        <v>136</v>
      </c>
      <c r="E23837" s="34">
        <v>381</v>
      </c>
      <c r="F23837" s="34">
        <v>143</v>
      </c>
      <c r="G23837" s="34">
        <v>398</v>
      </c>
      <c r="H23837" s="34">
        <v>139</v>
      </c>
      <c r="I23837" s="34">
        <v>292</v>
      </c>
      <c r="J23837" s="34">
        <v>156</v>
      </c>
      <c r="K23837" s="34">
        <v>391</v>
      </c>
      <c r="L23837" s="34">
        <v>139</v>
      </c>
      <c r="M23837" s="34">
        <v>278</v>
      </c>
      <c r="N23837" s="34">
        <v>118</v>
      </c>
      <c r="O23837" s="34">
        <v>262</v>
      </c>
      <c r="P23837" s="34">
        <v>181</v>
      </c>
      <c r="Q23837" s="34">
        <v>449</v>
      </c>
      <c r="R23837" s="34">
        <v>188</v>
      </c>
      <c r="S23837" s="34">
        <v>337</v>
      </c>
      <c r="T23837" s="34">
        <v>195</v>
      </c>
      <c r="U23837" s="34">
        <v>359</v>
      </c>
      <c r="V23837" s="34">
        <v>212</v>
      </c>
      <c r="W23837" s="34">
        <v>465</v>
      </c>
      <c r="X23837" s="34">
        <v>198</v>
      </c>
      <c r="Y23837" s="34">
        <v>403</v>
      </c>
      <c r="Z23837" s="34">
        <v>186</v>
      </c>
      <c r="AA23837" s="34">
        <v>408</v>
      </c>
      <c r="AB23837" s="34">
        <v>200</v>
      </c>
      <c r="AC23837" s="34">
        <v>395</v>
      </c>
    </row>
    <row r="23838" spans="1:29" x14ac:dyDescent="0.2">
      <c r="A23838" s="34" t="s">
        <v>84331</v>
      </c>
      <c r="B23838" s="34">
        <v>64</v>
      </c>
      <c r="C23838" s="34">
        <v>60</v>
      </c>
      <c r="D23838" s="34">
        <v>142</v>
      </c>
      <c r="E23838" s="34">
        <v>101</v>
      </c>
      <c r="F23838" s="34">
        <v>99</v>
      </c>
      <c r="G23838" s="34">
        <v>105</v>
      </c>
      <c r="H23838" s="34">
        <v>93</v>
      </c>
      <c r="I23838" s="34">
        <v>81</v>
      </c>
      <c r="J23838" s="34">
        <v>88</v>
      </c>
      <c r="K23838" s="34">
        <v>89</v>
      </c>
      <c r="L23838" s="34">
        <v>55</v>
      </c>
      <c r="M23838" s="34">
        <v>80</v>
      </c>
      <c r="N23838" s="34">
        <v>71</v>
      </c>
      <c r="O23838" s="34">
        <v>78</v>
      </c>
      <c r="P23838" s="34">
        <v>73</v>
      </c>
      <c r="Q23838" s="34">
        <v>137</v>
      </c>
      <c r="R23838" s="34">
        <v>102</v>
      </c>
      <c r="S23838" s="34">
        <v>99</v>
      </c>
      <c r="T23838" s="34">
        <v>76</v>
      </c>
      <c r="U23838" s="34">
        <v>95</v>
      </c>
      <c r="V23838" s="34">
        <v>60</v>
      </c>
      <c r="W23838" s="34">
        <v>74</v>
      </c>
      <c r="X23838" s="34">
        <v>121</v>
      </c>
      <c r="Y23838" s="34">
        <v>86</v>
      </c>
      <c r="Z23838" s="34">
        <v>125</v>
      </c>
      <c r="AA23838" s="34">
        <v>140</v>
      </c>
      <c r="AB23838" s="34">
        <v>89</v>
      </c>
      <c r="AC23838" s="34">
        <v>150</v>
      </c>
    </row>
    <row r="23839" spans="1:29" x14ac:dyDescent="0.2">
      <c r="A23839" s="34" t="s">
        <v>84332</v>
      </c>
      <c r="B23839" s="34">
        <v>129</v>
      </c>
      <c r="C23839" s="34">
        <v>97</v>
      </c>
      <c r="D23839" s="34">
        <v>132</v>
      </c>
      <c r="E23839" s="34">
        <v>129</v>
      </c>
      <c r="F23839" s="34">
        <v>103</v>
      </c>
      <c r="G23839" s="34">
        <v>149</v>
      </c>
      <c r="H23839" s="34">
        <v>105</v>
      </c>
      <c r="I23839" s="34">
        <v>98</v>
      </c>
      <c r="J23839" s="34">
        <v>98</v>
      </c>
      <c r="K23839" s="34">
        <v>78</v>
      </c>
      <c r="L23839" s="34">
        <v>106</v>
      </c>
      <c r="M23839" s="34">
        <v>81</v>
      </c>
      <c r="N23839" s="34">
        <v>95</v>
      </c>
      <c r="O23839" s="34">
        <v>76</v>
      </c>
      <c r="P23839" s="34">
        <v>96</v>
      </c>
      <c r="Q23839" s="34">
        <v>180</v>
      </c>
      <c r="R23839" s="34">
        <v>112</v>
      </c>
      <c r="S23839" s="34">
        <v>111</v>
      </c>
      <c r="T23839" s="34">
        <v>114</v>
      </c>
      <c r="U23839" s="34">
        <v>101</v>
      </c>
      <c r="V23839" s="34">
        <v>87</v>
      </c>
      <c r="W23839" s="34">
        <v>120</v>
      </c>
      <c r="X23839" s="34">
        <v>141</v>
      </c>
      <c r="Y23839" s="34">
        <v>111</v>
      </c>
      <c r="Z23839" s="34">
        <v>126</v>
      </c>
      <c r="AA23839" s="34">
        <v>117</v>
      </c>
      <c r="AB23839" s="34">
        <v>185</v>
      </c>
      <c r="AC23839" s="34">
        <v>173</v>
      </c>
    </row>
    <row r="23840" spans="1:29" x14ac:dyDescent="0.2">
      <c r="A23840" s="34" t="s">
        <v>84333</v>
      </c>
      <c r="B23840" s="34">
        <v>471</v>
      </c>
      <c r="C23840" s="34">
        <v>307</v>
      </c>
      <c r="D23840" s="34">
        <v>467</v>
      </c>
      <c r="E23840" s="34">
        <v>339</v>
      </c>
      <c r="F23840" s="34">
        <v>473</v>
      </c>
      <c r="G23840" s="34">
        <v>273</v>
      </c>
      <c r="H23840" s="34">
        <v>487</v>
      </c>
      <c r="I23840" s="34">
        <v>285</v>
      </c>
      <c r="J23840" s="34">
        <v>462</v>
      </c>
      <c r="K23840" s="34">
        <v>280</v>
      </c>
      <c r="L23840" s="34">
        <v>478</v>
      </c>
      <c r="M23840" s="34">
        <v>344</v>
      </c>
      <c r="N23840" s="34">
        <v>387</v>
      </c>
      <c r="O23840" s="34">
        <v>287</v>
      </c>
      <c r="P23840" s="34">
        <v>485</v>
      </c>
      <c r="Q23840" s="34">
        <v>454</v>
      </c>
      <c r="R23840" s="34">
        <v>666</v>
      </c>
      <c r="S23840" s="34">
        <v>419</v>
      </c>
      <c r="T23840" s="34">
        <v>608</v>
      </c>
      <c r="U23840" s="34">
        <v>410</v>
      </c>
      <c r="V23840" s="34">
        <v>622</v>
      </c>
      <c r="W23840" s="34">
        <v>555</v>
      </c>
      <c r="X23840" s="34">
        <v>670</v>
      </c>
      <c r="Y23840" s="34">
        <v>455</v>
      </c>
      <c r="Z23840" s="34">
        <v>540</v>
      </c>
      <c r="AA23840" s="34">
        <v>420</v>
      </c>
      <c r="AB23840" s="34">
        <v>644</v>
      </c>
      <c r="AC23840" s="34">
        <v>624</v>
      </c>
    </row>
    <row r="23841" spans="1:29" x14ac:dyDescent="0.2">
      <c r="A23841" s="34" t="s">
        <v>84334</v>
      </c>
      <c r="B23841" s="34">
        <v>113</v>
      </c>
      <c r="C23841" s="34">
        <v>108</v>
      </c>
      <c r="D23841" s="34">
        <v>103</v>
      </c>
      <c r="E23841" s="34">
        <v>92</v>
      </c>
      <c r="F23841" s="34">
        <v>89</v>
      </c>
      <c r="G23841" s="34">
        <v>108</v>
      </c>
      <c r="H23841" s="34">
        <v>81</v>
      </c>
      <c r="I23841" s="34">
        <v>98</v>
      </c>
      <c r="J23841" s="34">
        <v>105</v>
      </c>
      <c r="K23841" s="34">
        <v>121</v>
      </c>
      <c r="L23841" s="34">
        <v>101</v>
      </c>
      <c r="M23841" s="34">
        <v>85</v>
      </c>
      <c r="N23841" s="34">
        <v>90</v>
      </c>
      <c r="O23841" s="34">
        <v>128</v>
      </c>
      <c r="P23841" s="34">
        <v>88</v>
      </c>
      <c r="Q23841" s="34">
        <v>165</v>
      </c>
      <c r="R23841" s="34">
        <v>152</v>
      </c>
      <c r="S23841" s="34">
        <v>149</v>
      </c>
      <c r="T23841" s="34">
        <v>157</v>
      </c>
      <c r="U23841" s="34">
        <v>95</v>
      </c>
      <c r="V23841" s="34">
        <v>164</v>
      </c>
      <c r="W23841" s="34">
        <v>125</v>
      </c>
      <c r="X23841" s="34">
        <v>134</v>
      </c>
      <c r="Y23841" s="34">
        <v>132</v>
      </c>
      <c r="Z23841" s="34">
        <v>117</v>
      </c>
      <c r="AA23841" s="34">
        <v>138</v>
      </c>
      <c r="AB23841" s="34">
        <v>158</v>
      </c>
      <c r="AC23841" s="34">
        <v>139</v>
      </c>
    </row>
    <row r="23842" spans="1:29" x14ac:dyDescent="0.2">
      <c r="A23842" s="34" t="s">
        <v>84335</v>
      </c>
      <c r="B23842" s="34">
        <v>26</v>
      </c>
      <c r="C23842" s="34">
        <v>53</v>
      </c>
      <c r="D23842" s="34">
        <v>57</v>
      </c>
      <c r="E23842" s="34">
        <v>54</v>
      </c>
      <c r="F23842" s="34">
        <v>45</v>
      </c>
      <c r="G23842" s="34">
        <v>85</v>
      </c>
      <c r="H23842" s="34">
        <v>44</v>
      </c>
      <c r="I23842" s="34">
        <v>51</v>
      </c>
      <c r="J23842" s="34">
        <v>47</v>
      </c>
      <c r="K23842" s="34">
        <v>76</v>
      </c>
      <c r="L23842" s="34">
        <v>14</v>
      </c>
      <c r="M23842" s="34">
        <v>43</v>
      </c>
      <c r="N23842" s="34">
        <v>13</v>
      </c>
      <c r="O23842" s="34">
        <v>39</v>
      </c>
      <c r="P23842" s="34">
        <v>25</v>
      </c>
      <c r="Q23842" s="34">
        <v>57</v>
      </c>
      <c r="R23842" s="34">
        <v>37</v>
      </c>
      <c r="S23842" s="34">
        <v>58</v>
      </c>
      <c r="T23842" s="34">
        <v>26</v>
      </c>
      <c r="U23842" s="34">
        <v>44</v>
      </c>
      <c r="V23842" s="34">
        <v>50</v>
      </c>
      <c r="W23842" s="34">
        <v>48</v>
      </c>
      <c r="X23842" s="34">
        <v>46</v>
      </c>
      <c r="Y23842" s="34">
        <v>43</v>
      </c>
      <c r="Z23842" s="34">
        <v>58</v>
      </c>
      <c r="AA23842" s="34">
        <v>64</v>
      </c>
      <c r="AB23842" s="34">
        <v>28</v>
      </c>
      <c r="AC23842" s="34">
        <v>99</v>
      </c>
    </row>
    <row r="23843" spans="1:29" x14ac:dyDescent="0.2">
      <c r="A23843" s="34" t="s">
        <v>84336</v>
      </c>
      <c r="B23843" s="34">
        <v>524</v>
      </c>
      <c r="C23843" s="34">
        <v>346</v>
      </c>
      <c r="D23843" s="34">
        <v>425</v>
      </c>
      <c r="E23843" s="34">
        <v>313</v>
      </c>
      <c r="F23843" s="34">
        <v>418</v>
      </c>
      <c r="G23843" s="34">
        <v>289</v>
      </c>
      <c r="H23843" s="34">
        <v>476</v>
      </c>
      <c r="I23843" s="34">
        <v>402</v>
      </c>
      <c r="J23843" s="34">
        <v>388</v>
      </c>
      <c r="K23843" s="34">
        <v>313</v>
      </c>
      <c r="L23843" s="34">
        <v>387</v>
      </c>
      <c r="M23843" s="34">
        <v>293</v>
      </c>
      <c r="N23843" s="34">
        <v>347</v>
      </c>
      <c r="O23843" s="34">
        <v>269</v>
      </c>
      <c r="P23843" s="34">
        <v>431</v>
      </c>
      <c r="Q23843" s="34">
        <v>389</v>
      </c>
      <c r="R23843" s="34">
        <v>545</v>
      </c>
      <c r="S23843" s="34">
        <v>346</v>
      </c>
      <c r="T23843" s="34">
        <v>509</v>
      </c>
      <c r="U23843" s="34">
        <v>396</v>
      </c>
      <c r="V23843" s="34">
        <v>447</v>
      </c>
      <c r="W23843" s="34">
        <v>450</v>
      </c>
      <c r="X23843" s="34">
        <v>546</v>
      </c>
      <c r="Y23843" s="34">
        <v>469</v>
      </c>
      <c r="Z23843" s="34">
        <v>397</v>
      </c>
      <c r="AA23843" s="34">
        <v>390</v>
      </c>
      <c r="AB23843" s="34">
        <v>597</v>
      </c>
      <c r="AC23843" s="34">
        <v>515</v>
      </c>
    </row>
    <row r="23844" spans="1:29" x14ac:dyDescent="0.2">
      <c r="A23844" s="34" t="s">
        <v>84337</v>
      </c>
      <c r="B23844" s="34">
        <v>71</v>
      </c>
      <c r="C23844" s="34">
        <v>110</v>
      </c>
      <c r="D23844" s="34">
        <v>73</v>
      </c>
      <c r="E23844" s="34">
        <v>120</v>
      </c>
      <c r="F23844" s="34">
        <v>77</v>
      </c>
      <c r="G23844" s="34">
        <v>96</v>
      </c>
      <c r="H23844" s="34">
        <v>70</v>
      </c>
      <c r="I23844" s="34">
        <v>76</v>
      </c>
      <c r="J23844" s="34">
        <v>78</v>
      </c>
      <c r="K23844" s="34">
        <v>103</v>
      </c>
      <c r="L23844" s="34">
        <v>49</v>
      </c>
      <c r="M23844" s="34">
        <v>84</v>
      </c>
      <c r="N23844" s="34">
        <v>56</v>
      </c>
      <c r="O23844" s="34">
        <v>81</v>
      </c>
      <c r="P23844" s="34">
        <v>57</v>
      </c>
      <c r="Q23844" s="34">
        <v>91</v>
      </c>
      <c r="R23844" s="34">
        <v>63</v>
      </c>
      <c r="S23844" s="34">
        <v>109</v>
      </c>
      <c r="T23844" s="34">
        <v>75</v>
      </c>
      <c r="U23844" s="34">
        <v>86</v>
      </c>
      <c r="V23844" s="34">
        <v>89</v>
      </c>
      <c r="W23844" s="34">
        <v>92</v>
      </c>
      <c r="X23844" s="34">
        <v>90</v>
      </c>
      <c r="Y23844" s="34">
        <v>97</v>
      </c>
      <c r="Z23844" s="34">
        <v>92</v>
      </c>
      <c r="AA23844" s="34">
        <v>113</v>
      </c>
      <c r="AB23844" s="34">
        <v>66</v>
      </c>
      <c r="AC23844" s="34">
        <v>145</v>
      </c>
    </row>
    <row r="23845" spans="1:29" x14ac:dyDescent="0.2">
      <c r="A23845" s="34" t="s">
        <v>84338</v>
      </c>
      <c r="B23845" s="34">
        <v>62</v>
      </c>
      <c r="C23845" s="34">
        <v>157</v>
      </c>
      <c r="D23845" s="34">
        <v>109</v>
      </c>
      <c r="E23845" s="34">
        <v>123</v>
      </c>
      <c r="F23845" s="34">
        <v>101</v>
      </c>
      <c r="G23845" s="34">
        <v>144</v>
      </c>
      <c r="H23845" s="34">
        <v>71</v>
      </c>
      <c r="I23845" s="34">
        <v>135</v>
      </c>
      <c r="J23845" s="34">
        <v>60</v>
      </c>
      <c r="K23845" s="34">
        <v>211</v>
      </c>
      <c r="L23845" s="34">
        <v>49</v>
      </c>
      <c r="M23845" s="34">
        <v>125</v>
      </c>
      <c r="N23845" s="34">
        <v>64</v>
      </c>
      <c r="O23845" s="34">
        <v>131</v>
      </c>
      <c r="P23845" s="34">
        <v>79</v>
      </c>
      <c r="Q23845" s="34">
        <v>145</v>
      </c>
      <c r="R23845" s="34">
        <v>121</v>
      </c>
      <c r="S23845" s="34">
        <v>146</v>
      </c>
      <c r="T23845" s="34">
        <v>75</v>
      </c>
      <c r="U23845" s="34">
        <v>121</v>
      </c>
      <c r="V23845" s="34">
        <v>87</v>
      </c>
      <c r="W23845" s="34">
        <v>108</v>
      </c>
      <c r="X23845" s="34">
        <v>117</v>
      </c>
      <c r="Y23845" s="34">
        <v>129</v>
      </c>
      <c r="Z23845" s="34">
        <v>90</v>
      </c>
      <c r="AA23845" s="34">
        <v>190</v>
      </c>
      <c r="AB23845" s="34">
        <v>121</v>
      </c>
      <c r="AC23845" s="34">
        <v>280</v>
      </c>
    </row>
    <row r="23846" spans="1:29" x14ac:dyDescent="0.2">
      <c r="A23846" s="34" t="s">
        <v>84339</v>
      </c>
      <c r="B23846" s="34">
        <v>111</v>
      </c>
      <c r="C23846" s="34">
        <v>125</v>
      </c>
      <c r="D23846" s="34">
        <v>147</v>
      </c>
      <c r="E23846" s="34">
        <v>146</v>
      </c>
      <c r="F23846" s="34">
        <v>135</v>
      </c>
      <c r="G23846" s="34">
        <v>101</v>
      </c>
      <c r="H23846" s="34">
        <v>133</v>
      </c>
      <c r="I23846" s="34">
        <v>161</v>
      </c>
      <c r="J23846" s="34">
        <v>107</v>
      </c>
      <c r="K23846" s="34">
        <v>140</v>
      </c>
      <c r="L23846" s="34">
        <v>92</v>
      </c>
      <c r="M23846" s="34">
        <v>85</v>
      </c>
      <c r="N23846" s="34">
        <v>111</v>
      </c>
      <c r="O23846" s="34">
        <v>95</v>
      </c>
      <c r="P23846" s="34">
        <v>123</v>
      </c>
      <c r="Q23846" s="34">
        <v>140</v>
      </c>
      <c r="R23846" s="34">
        <v>117</v>
      </c>
      <c r="S23846" s="34">
        <v>163</v>
      </c>
      <c r="T23846" s="34">
        <v>96</v>
      </c>
      <c r="U23846" s="34">
        <v>160</v>
      </c>
      <c r="V23846" s="34">
        <v>135</v>
      </c>
      <c r="W23846" s="34">
        <v>123</v>
      </c>
      <c r="X23846" s="34">
        <v>195</v>
      </c>
      <c r="Y23846" s="34">
        <v>92</v>
      </c>
      <c r="Z23846" s="34">
        <v>163</v>
      </c>
      <c r="AA23846" s="34">
        <v>186</v>
      </c>
      <c r="AB23846" s="34">
        <v>141</v>
      </c>
      <c r="AC23846" s="34">
        <v>209</v>
      </c>
    </row>
    <row r="23847" spans="1:29" x14ac:dyDescent="0.2">
      <c r="A23847" s="34" t="s">
        <v>84340</v>
      </c>
      <c r="B23847" s="34">
        <v>120</v>
      </c>
      <c r="C23847" s="34">
        <v>144</v>
      </c>
      <c r="D23847" s="34">
        <v>204</v>
      </c>
      <c r="E23847" s="34">
        <v>223</v>
      </c>
      <c r="F23847" s="34">
        <v>195</v>
      </c>
      <c r="G23847" s="34">
        <v>243</v>
      </c>
      <c r="H23847" s="34">
        <v>180</v>
      </c>
      <c r="I23847" s="34">
        <v>188</v>
      </c>
      <c r="J23847" s="34">
        <v>158</v>
      </c>
      <c r="K23847" s="34">
        <v>262</v>
      </c>
      <c r="L23847" s="34">
        <v>149</v>
      </c>
      <c r="M23847" s="34">
        <v>169</v>
      </c>
      <c r="N23847" s="34">
        <v>150</v>
      </c>
      <c r="O23847" s="34">
        <v>159</v>
      </c>
      <c r="P23847" s="34">
        <v>165</v>
      </c>
      <c r="Q23847" s="34">
        <v>286</v>
      </c>
      <c r="R23847" s="34">
        <v>226</v>
      </c>
      <c r="S23847" s="34">
        <v>263</v>
      </c>
      <c r="T23847" s="34">
        <v>199</v>
      </c>
      <c r="U23847" s="34">
        <v>225</v>
      </c>
      <c r="V23847" s="34">
        <v>210</v>
      </c>
      <c r="W23847" s="34">
        <v>253</v>
      </c>
      <c r="X23847" s="34">
        <v>209</v>
      </c>
      <c r="Y23847" s="34">
        <v>263</v>
      </c>
      <c r="Z23847" s="34">
        <v>226</v>
      </c>
      <c r="AA23847" s="34">
        <v>315</v>
      </c>
      <c r="AB23847" s="34">
        <v>260</v>
      </c>
      <c r="AC23847" s="34">
        <v>330</v>
      </c>
    </row>
    <row r="23848" spans="1:29" x14ac:dyDescent="0.2">
      <c r="A23848" s="34" t="s">
        <v>84341</v>
      </c>
      <c r="B23848" s="34">
        <v>111</v>
      </c>
      <c r="C23848" s="34">
        <v>186</v>
      </c>
      <c r="D23848" s="34">
        <v>219</v>
      </c>
      <c r="E23848" s="34">
        <v>194</v>
      </c>
      <c r="F23848" s="34">
        <v>181</v>
      </c>
      <c r="G23848" s="34">
        <v>229</v>
      </c>
      <c r="H23848" s="34">
        <v>140</v>
      </c>
      <c r="I23848" s="34">
        <v>141</v>
      </c>
      <c r="J23848" s="34">
        <v>104</v>
      </c>
      <c r="K23848" s="34">
        <v>187</v>
      </c>
      <c r="L23848" s="34">
        <v>83</v>
      </c>
      <c r="M23848" s="34">
        <v>180</v>
      </c>
      <c r="N23848" s="34">
        <v>144</v>
      </c>
      <c r="O23848" s="34">
        <v>147</v>
      </c>
      <c r="P23848" s="34">
        <v>158</v>
      </c>
      <c r="Q23848" s="34">
        <v>165</v>
      </c>
      <c r="R23848" s="34">
        <v>160</v>
      </c>
      <c r="S23848" s="34">
        <v>216</v>
      </c>
      <c r="T23848" s="34">
        <v>129</v>
      </c>
      <c r="U23848" s="34">
        <v>109</v>
      </c>
      <c r="V23848" s="34">
        <v>151</v>
      </c>
      <c r="W23848" s="34">
        <v>215</v>
      </c>
      <c r="X23848" s="34">
        <v>215</v>
      </c>
      <c r="Y23848" s="34">
        <v>144</v>
      </c>
      <c r="Z23848" s="34">
        <v>219</v>
      </c>
      <c r="AA23848" s="34">
        <v>226</v>
      </c>
      <c r="AB23848" s="34">
        <v>155</v>
      </c>
      <c r="AC23848" s="34">
        <v>314</v>
      </c>
    </row>
    <row r="23849" spans="1:29" x14ac:dyDescent="0.2">
      <c r="A23849" s="34" t="s">
        <v>84342</v>
      </c>
      <c r="B23849" s="34">
        <v>99</v>
      </c>
      <c r="C23849" s="34">
        <v>71</v>
      </c>
      <c r="D23849" s="34">
        <v>79</v>
      </c>
      <c r="E23849" s="34">
        <v>68</v>
      </c>
      <c r="F23849" s="34">
        <v>81</v>
      </c>
      <c r="G23849" s="34">
        <v>61</v>
      </c>
      <c r="H23849" s="34">
        <v>83</v>
      </c>
      <c r="I23849" s="34">
        <v>64</v>
      </c>
      <c r="J23849" s="34">
        <v>72</v>
      </c>
      <c r="K23849" s="34">
        <v>99</v>
      </c>
      <c r="L23849" s="34">
        <v>66</v>
      </c>
      <c r="M23849" s="34">
        <v>74</v>
      </c>
      <c r="N23849" s="34">
        <v>61</v>
      </c>
      <c r="O23849" s="34">
        <v>65</v>
      </c>
      <c r="P23849" s="34">
        <v>58</v>
      </c>
      <c r="Q23849" s="34">
        <v>91</v>
      </c>
      <c r="R23849" s="34">
        <v>72</v>
      </c>
      <c r="S23849" s="34">
        <v>90</v>
      </c>
      <c r="T23849" s="34">
        <v>82</v>
      </c>
      <c r="U23849" s="34">
        <v>67</v>
      </c>
      <c r="V23849" s="34">
        <v>93</v>
      </c>
      <c r="W23849" s="34">
        <v>82</v>
      </c>
      <c r="X23849" s="34">
        <v>88</v>
      </c>
      <c r="Y23849" s="34">
        <v>68</v>
      </c>
      <c r="Z23849" s="34">
        <v>77</v>
      </c>
      <c r="AA23849" s="34">
        <v>99</v>
      </c>
      <c r="AB23849" s="34">
        <v>80</v>
      </c>
      <c r="AC23849" s="34">
        <v>110</v>
      </c>
    </row>
    <row r="23850" spans="1:29" x14ac:dyDescent="0.2">
      <c r="A23850" s="34" t="s">
        <v>84343</v>
      </c>
      <c r="B23850" s="34">
        <v>98</v>
      </c>
      <c r="C23850" s="34">
        <v>104</v>
      </c>
      <c r="D23850" s="34">
        <v>140</v>
      </c>
      <c r="E23850" s="34">
        <v>120</v>
      </c>
      <c r="F23850" s="34">
        <v>132</v>
      </c>
      <c r="G23850" s="34">
        <v>129</v>
      </c>
      <c r="H23850" s="34">
        <v>126</v>
      </c>
      <c r="I23850" s="34">
        <v>97</v>
      </c>
      <c r="J23850" s="34">
        <v>126</v>
      </c>
      <c r="K23850" s="34">
        <v>94</v>
      </c>
      <c r="L23850" s="34">
        <v>116</v>
      </c>
      <c r="M23850" s="34">
        <v>82</v>
      </c>
      <c r="N23850" s="34">
        <v>144</v>
      </c>
      <c r="O23850" s="34">
        <v>98</v>
      </c>
      <c r="P23850" s="34">
        <v>111</v>
      </c>
      <c r="Q23850" s="34">
        <v>168</v>
      </c>
      <c r="R23850" s="34">
        <v>190</v>
      </c>
      <c r="S23850" s="34">
        <v>138</v>
      </c>
      <c r="T23850" s="34">
        <v>160</v>
      </c>
      <c r="U23850" s="34">
        <v>134</v>
      </c>
      <c r="V23850" s="34">
        <v>181</v>
      </c>
      <c r="W23850" s="34">
        <v>144</v>
      </c>
      <c r="X23850" s="34">
        <v>188</v>
      </c>
      <c r="Y23850" s="34">
        <v>132</v>
      </c>
      <c r="Z23850" s="34">
        <v>141</v>
      </c>
      <c r="AA23850" s="34">
        <v>128</v>
      </c>
      <c r="AB23850" s="34">
        <v>162</v>
      </c>
      <c r="AC23850" s="34">
        <v>192</v>
      </c>
    </row>
    <row r="23851" spans="1:29" x14ac:dyDescent="0.2">
      <c r="A23851" s="34" t="s">
        <v>84344</v>
      </c>
      <c r="B23851" s="34">
        <v>106</v>
      </c>
      <c r="C23851" s="34">
        <v>92</v>
      </c>
      <c r="D23851" s="34">
        <v>87</v>
      </c>
      <c r="E23851" s="34">
        <v>84</v>
      </c>
      <c r="F23851" s="34">
        <v>118</v>
      </c>
      <c r="G23851" s="34">
        <v>56</v>
      </c>
      <c r="H23851" s="34">
        <v>87</v>
      </c>
      <c r="I23851" s="34">
        <v>81</v>
      </c>
      <c r="J23851" s="34">
        <v>109</v>
      </c>
      <c r="K23851" s="34">
        <v>76</v>
      </c>
      <c r="L23851" s="34">
        <v>90</v>
      </c>
      <c r="M23851" s="34">
        <v>56</v>
      </c>
      <c r="N23851" s="34">
        <v>90</v>
      </c>
      <c r="O23851" s="34">
        <v>59</v>
      </c>
      <c r="P23851" s="34">
        <v>106</v>
      </c>
      <c r="Q23851" s="34">
        <v>89</v>
      </c>
      <c r="R23851" s="34">
        <v>129</v>
      </c>
      <c r="S23851" s="34">
        <v>99</v>
      </c>
      <c r="T23851" s="34">
        <v>113</v>
      </c>
      <c r="U23851" s="34">
        <v>76</v>
      </c>
      <c r="V23851" s="34">
        <v>104</v>
      </c>
      <c r="W23851" s="34">
        <v>128</v>
      </c>
      <c r="X23851" s="34">
        <v>128</v>
      </c>
      <c r="Y23851" s="34">
        <v>107</v>
      </c>
      <c r="Z23851" s="34">
        <v>90</v>
      </c>
      <c r="AA23851" s="34">
        <v>114</v>
      </c>
      <c r="AB23851" s="34">
        <v>143</v>
      </c>
      <c r="AC23851" s="34">
        <v>158</v>
      </c>
    </row>
    <row r="23852" spans="1:29" x14ac:dyDescent="0.2">
      <c r="A23852" s="34" t="s">
        <v>84345</v>
      </c>
      <c r="B23852" s="34">
        <v>66</v>
      </c>
      <c r="C23852" s="34">
        <v>69</v>
      </c>
      <c r="D23852" s="34">
        <v>50</v>
      </c>
      <c r="E23852" s="34">
        <v>39</v>
      </c>
      <c r="F23852" s="34">
        <v>44</v>
      </c>
      <c r="G23852" s="34">
        <v>55</v>
      </c>
      <c r="H23852" s="34">
        <v>34</v>
      </c>
      <c r="I23852" s="34">
        <v>38</v>
      </c>
      <c r="J23852" s="34">
        <v>44</v>
      </c>
      <c r="K23852" s="34">
        <v>32</v>
      </c>
      <c r="L23852" s="34">
        <v>41</v>
      </c>
      <c r="M23852" s="34">
        <v>39</v>
      </c>
      <c r="N23852" s="34">
        <v>47</v>
      </c>
      <c r="O23852" s="34">
        <v>39</v>
      </c>
      <c r="P23852" s="34">
        <v>50</v>
      </c>
      <c r="Q23852" s="34">
        <v>58</v>
      </c>
      <c r="R23852" s="34">
        <v>52</v>
      </c>
      <c r="S23852" s="34">
        <v>62</v>
      </c>
      <c r="T23852" s="34">
        <v>54</v>
      </c>
      <c r="U23852" s="34">
        <v>52</v>
      </c>
      <c r="V23852" s="34">
        <v>78</v>
      </c>
      <c r="W23852" s="34">
        <v>56</v>
      </c>
      <c r="X23852" s="34">
        <v>90</v>
      </c>
      <c r="Y23852" s="34">
        <v>50</v>
      </c>
      <c r="Z23852" s="34">
        <v>70</v>
      </c>
      <c r="AA23852" s="34">
        <v>79</v>
      </c>
      <c r="AB23852" s="34">
        <v>77</v>
      </c>
      <c r="AC23852" s="34">
        <v>109</v>
      </c>
    </row>
    <row r="23853" spans="1:29" x14ac:dyDescent="0.2">
      <c r="A23853" s="34" t="s">
        <v>84346</v>
      </c>
      <c r="B23853" s="34">
        <v>36</v>
      </c>
      <c r="C23853" s="34">
        <v>14</v>
      </c>
      <c r="D23853" s="34">
        <v>28</v>
      </c>
      <c r="E23853" s="34">
        <v>29</v>
      </c>
      <c r="F23853" s="34">
        <v>27</v>
      </c>
      <c r="G23853" s="34">
        <v>36</v>
      </c>
      <c r="H23853" s="34">
        <v>36</v>
      </c>
      <c r="I23853" s="34">
        <v>15</v>
      </c>
      <c r="J23853" s="34">
        <v>40</v>
      </c>
      <c r="K23853" s="34">
        <v>31</v>
      </c>
      <c r="L23853" s="34">
        <v>15</v>
      </c>
      <c r="M23853" s="34">
        <v>23</v>
      </c>
      <c r="N23853" s="34">
        <v>21</v>
      </c>
      <c r="O23853" s="34">
        <v>26</v>
      </c>
      <c r="P23853" s="34">
        <v>48</v>
      </c>
      <c r="Q23853" s="34">
        <v>18</v>
      </c>
      <c r="R23853" s="34">
        <v>28</v>
      </c>
      <c r="S23853" s="34">
        <v>43</v>
      </c>
      <c r="T23853" s="34">
        <v>25</v>
      </c>
      <c r="U23853" s="34">
        <v>30</v>
      </c>
      <c r="V23853" s="34">
        <v>35</v>
      </c>
      <c r="W23853" s="34">
        <v>14</v>
      </c>
      <c r="X23853" s="34">
        <v>64</v>
      </c>
      <c r="Y23853" s="34">
        <v>16</v>
      </c>
      <c r="Z23853" s="34">
        <v>23</v>
      </c>
      <c r="AA23853" s="34">
        <v>28</v>
      </c>
      <c r="AB23853" s="34">
        <v>25</v>
      </c>
      <c r="AC23853" s="34">
        <v>31</v>
      </c>
    </row>
    <row r="23854" spans="1:29" x14ac:dyDescent="0.2">
      <c r="A23854" s="34" t="s">
        <v>84347</v>
      </c>
      <c r="B23854" s="34">
        <v>133</v>
      </c>
      <c r="C23854" s="34">
        <v>108</v>
      </c>
      <c r="D23854" s="34">
        <v>144</v>
      </c>
      <c r="E23854" s="34">
        <v>155</v>
      </c>
      <c r="F23854" s="34">
        <v>155</v>
      </c>
      <c r="G23854" s="34">
        <v>100</v>
      </c>
      <c r="H23854" s="34">
        <v>173</v>
      </c>
      <c r="I23854" s="34">
        <v>122</v>
      </c>
      <c r="J23854" s="34">
        <v>212</v>
      </c>
      <c r="K23854" s="34">
        <v>111</v>
      </c>
      <c r="L23854" s="34">
        <v>159</v>
      </c>
      <c r="M23854" s="34">
        <v>87</v>
      </c>
      <c r="N23854" s="34">
        <v>170</v>
      </c>
      <c r="O23854" s="34">
        <v>101</v>
      </c>
      <c r="P23854" s="34">
        <v>146</v>
      </c>
      <c r="Q23854" s="34">
        <v>159</v>
      </c>
      <c r="R23854" s="34">
        <v>215</v>
      </c>
      <c r="S23854" s="34">
        <v>137</v>
      </c>
      <c r="T23854" s="34">
        <v>230</v>
      </c>
      <c r="U23854" s="34">
        <v>97</v>
      </c>
      <c r="V23854" s="34">
        <v>200</v>
      </c>
      <c r="W23854" s="34">
        <v>165</v>
      </c>
      <c r="X23854" s="34">
        <v>174</v>
      </c>
      <c r="Y23854" s="34">
        <v>147</v>
      </c>
      <c r="Z23854" s="34">
        <v>161</v>
      </c>
      <c r="AA23854" s="34">
        <v>174</v>
      </c>
      <c r="AB23854" s="34">
        <v>243</v>
      </c>
      <c r="AC23854" s="34">
        <v>171</v>
      </c>
    </row>
    <row r="23855" spans="1:29" x14ac:dyDescent="0.2">
      <c r="A23855" s="34" t="s">
        <v>84348</v>
      </c>
      <c r="B23855" s="34">
        <v>75</v>
      </c>
      <c r="C23855" s="34">
        <v>32</v>
      </c>
      <c r="D23855" s="34">
        <v>76</v>
      </c>
      <c r="E23855" s="34">
        <v>45</v>
      </c>
      <c r="F23855" s="34">
        <v>64</v>
      </c>
      <c r="G23855" s="34">
        <v>24</v>
      </c>
      <c r="H23855" s="34">
        <v>40</v>
      </c>
      <c r="I23855" s="34">
        <v>41</v>
      </c>
      <c r="J23855" s="34">
        <v>42</v>
      </c>
      <c r="K23855" s="34">
        <v>58</v>
      </c>
      <c r="L23855" s="34">
        <v>21</v>
      </c>
      <c r="M23855" s="34">
        <v>23</v>
      </c>
      <c r="N23855" s="34">
        <v>24</v>
      </c>
      <c r="O23855" s="34">
        <v>17</v>
      </c>
      <c r="P23855" s="34">
        <v>32</v>
      </c>
      <c r="Q23855" s="34">
        <v>68</v>
      </c>
      <c r="R23855" s="34">
        <v>60</v>
      </c>
      <c r="S23855" s="34">
        <v>65</v>
      </c>
      <c r="T23855" s="34">
        <v>32</v>
      </c>
      <c r="U23855" s="34">
        <v>52</v>
      </c>
      <c r="V23855" s="34">
        <v>57</v>
      </c>
      <c r="W23855" s="34">
        <v>51</v>
      </c>
      <c r="X23855" s="34">
        <v>33</v>
      </c>
      <c r="Y23855" s="34">
        <v>47</v>
      </c>
      <c r="Z23855" s="34">
        <v>61</v>
      </c>
      <c r="AA23855" s="34">
        <v>49</v>
      </c>
      <c r="AB23855" s="34">
        <v>43</v>
      </c>
      <c r="AC23855" s="34">
        <v>89</v>
      </c>
    </row>
    <row r="23856" spans="1:29" x14ac:dyDescent="0.2">
      <c r="A23856" s="34" t="s">
        <v>84349</v>
      </c>
      <c r="B23856" s="34">
        <v>171</v>
      </c>
      <c r="C23856" s="34">
        <v>241</v>
      </c>
      <c r="D23856" s="34">
        <v>317</v>
      </c>
      <c r="E23856" s="34">
        <v>276</v>
      </c>
      <c r="F23856" s="34">
        <v>296</v>
      </c>
      <c r="G23856" s="34">
        <v>186</v>
      </c>
      <c r="H23856" s="34">
        <v>254</v>
      </c>
      <c r="I23856" s="34">
        <v>206</v>
      </c>
      <c r="J23856" s="34">
        <v>270</v>
      </c>
      <c r="K23856" s="34">
        <v>232</v>
      </c>
      <c r="L23856" s="34">
        <v>224</v>
      </c>
      <c r="M23856" s="34">
        <v>232</v>
      </c>
      <c r="N23856" s="34">
        <v>231</v>
      </c>
      <c r="O23856" s="34">
        <v>239</v>
      </c>
      <c r="P23856" s="34">
        <v>239</v>
      </c>
      <c r="Q23856" s="34">
        <v>343</v>
      </c>
      <c r="R23856" s="34">
        <v>370</v>
      </c>
      <c r="S23856" s="34">
        <v>295</v>
      </c>
      <c r="T23856" s="34">
        <v>322</v>
      </c>
      <c r="U23856" s="34">
        <v>268</v>
      </c>
      <c r="V23856" s="34">
        <v>317</v>
      </c>
      <c r="W23856" s="34">
        <v>305</v>
      </c>
      <c r="X23856" s="34">
        <v>378</v>
      </c>
      <c r="Y23856" s="34">
        <v>249</v>
      </c>
      <c r="Z23856" s="34">
        <v>356</v>
      </c>
      <c r="AA23856" s="34">
        <v>286</v>
      </c>
      <c r="AB23856" s="34">
        <v>362</v>
      </c>
      <c r="AC23856" s="34">
        <v>341</v>
      </c>
    </row>
    <row r="23857" spans="1:29" x14ac:dyDescent="0.2">
      <c r="A23857" s="34" t="s">
        <v>84350</v>
      </c>
      <c r="B23857" s="34">
        <v>27</v>
      </c>
      <c r="C23857" s="34">
        <v>17</v>
      </c>
      <c r="D23857" s="34">
        <v>6</v>
      </c>
      <c r="E23857" s="34">
        <v>8</v>
      </c>
      <c r="F23857" s="34">
        <v>16</v>
      </c>
      <c r="G23857" s="34">
        <v>6</v>
      </c>
      <c r="H23857" s="34">
        <v>13</v>
      </c>
      <c r="I23857" s="34">
        <v>2</v>
      </c>
      <c r="J23857" s="34">
        <v>10</v>
      </c>
      <c r="K23857" s="34">
        <v>10</v>
      </c>
      <c r="L23857" s="34">
        <v>12</v>
      </c>
      <c r="M23857" s="34">
        <v>10</v>
      </c>
      <c r="N23857" s="34">
        <v>11</v>
      </c>
      <c r="O23857" s="34">
        <v>7</v>
      </c>
      <c r="P23857" s="34">
        <v>5</v>
      </c>
      <c r="Q23857" s="34">
        <v>8</v>
      </c>
      <c r="R23857" s="34">
        <v>15</v>
      </c>
      <c r="S23857" s="34">
        <v>6</v>
      </c>
      <c r="T23857" s="34">
        <v>5</v>
      </c>
      <c r="U23857" s="34">
        <v>6</v>
      </c>
      <c r="V23857" s="34">
        <v>29</v>
      </c>
      <c r="W23857" s="34">
        <v>13</v>
      </c>
      <c r="X23857" s="34">
        <v>7</v>
      </c>
      <c r="Y23857" s="34">
        <v>15</v>
      </c>
      <c r="Z23857" s="34">
        <v>2</v>
      </c>
      <c r="AA23857" s="34">
        <v>5</v>
      </c>
      <c r="AB23857" s="34">
        <v>14</v>
      </c>
      <c r="AC23857" s="34">
        <v>26</v>
      </c>
    </row>
    <row r="23858" spans="1:29" x14ac:dyDescent="0.2">
      <c r="A23858" s="34" t="s">
        <v>84351</v>
      </c>
      <c r="B23858" s="34">
        <v>104</v>
      </c>
      <c r="C23858" s="34">
        <v>75</v>
      </c>
      <c r="D23858" s="34">
        <v>99</v>
      </c>
      <c r="E23858" s="34">
        <v>112</v>
      </c>
      <c r="F23858" s="34">
        <v>122</v>
      </c>
      <c r="G23858" s="34">
        <v>70</v>
      </c>
      <c r="H23858" s="34">
        <v>116</v>
      </c>
      <c r="I23858" s="34">
        <v>104</v>
      </c>
      <c r="J23858" s="34">
        <v>141</v>
      </c>
      <c r="K23858" s="34">
        <v>92</v>
      </c>
      <c r="L23858" s="34">
        <v>99</v>
      </c>
      <c r="M23858" s="34">
        <v>80</v>
      </c>
      <c r="N23858" s="34">
        <v>95</v>
      </c>
      <c r="O23858" s="34">
        <v>76</v>
      </c>
      <c r="P23858" s="34">
        <v>107</v>
      </c>
      <c r="Q23858" s="34">
        <v>149</v>
      </c>
      <c r="R23858" s="34">
        <v>116</v>
      </c>
      <c r="S23858" s="34">
        <v>92</v>
      </c>
      <c r="T23858" s="34">
        <v>140</v>
      </c>
      <c r="U23858" s="34">
        <v>119</v>
      </c>
      <c r="V23858" s="34">
        <v>120</v>
      </c>
      <c r="W23858" s="34">
        <v>124</v>
      </c>
      <c r="X23858" s="34">
        <v>131</v>
      </c>
      <c r="Y23858" s="34">
        <v>92</v>
      </c>
      <c r="Z23858" s="34">
        <v>122</v>
      </c>
      <c r="AA23858" s="34">
        <v>146</v>
      </c>
      <c r="AB23858" s="34">
        <v>183</v>
      </c>
      <c r="AC23858" s="34">
        <v>157</v>
      </c>
    </row>
    <row r="23859" spans="1:29" x14ac:dyDescent="0.2">
      <c r="A23859" s="34" t="s">
        <v>84352</v>
      </c>
      <c r="B23859" s="34">
        <v>59</v>
      </c>
      <c r="C23859" s="34">
        <v>35</v>
      </c>
      <c r="D23859" s="34">
        <v>34</v>
      </c>
      <c r="E23859" s="34">
        <v>21</v>
      </c>
      <c r="F23859" s="34">
        <v>35</v>
      </c>
      <c r="G23859" s="34">
        <v>21</v>
      </c>
      <c r="H23859" s="34">
        <v>39</v>
      </c>
      <c r="I23859" s="34">
        <v>11</v>
      </c>
      <c r="J23859" s="34">
        <v>28</v>
      </c>
      <c r="K23859" s="34">
        <v>22</v>
      </c>
      <c r="L23859" s="34">
        <v>22</v>
      </c>
      <c r="M23859" s="34">
        <v>28</v>
      </c>
      <c r="N23859" s="34">
        <v>32</v>
      </c>
      <c r="O23859" s="34">
        <v>30</v>
      </c>
      <c r="P23859" s="34">
        <v>35</v>
      </c>
      <c r="Q23859" s="34">
        <v>33</v>
      </c>
      <c r="R23859" s="34">
        <v>48</v>
      </c>
      <c r="S23859" s="34">
        <v>50</v>
      </c>
      <c r="T23859" s="34">
        <v>57</v>
      </c>
      <c r="U23859" s="34">
        <v>39</v>
      </c>
      <c r="V23859" s="34">
        <v>48</v>
      </c>
      <c r="W23859" s="34">
        <v>50</v>
      </c>
      <c r="X23859" s="34">
        <v>45</v>
      </c>
      <c r="Y23859" s="34">
        <v>36</v>
      </c>
      <c r="Z23859" s="34">
        <v>37</v>
      </c>
      <c r="AA23859" s="34">
        <v>40</v>
      </c>
      <c r="AB23859" s="34">
        <v>53</v>
      </c>
      <c r="AC23859" s="34">
        <v>36</v>
      </c>
    </row>
    <row r="23860" spans="1:29" x14ac:dyDescent="0.2">
      <c r="A23860" s="34" t="s">
        <v>84353</v>
      </c>
      <c r="B23860" s="34">
        <v>134</v>
      </c>
      <c r="C23860" s="34">
        <v>136</v>
      </c>
      <c r="D23860" s="34">
        <v>203</v>
      </c>
      <c r="E23860" s="34">
        <v>148</v>
      </c>
      <c r="F23860" s="34">
        <v>177</v>
      </c>
      <c r="G23860" s="34">
        <v>140</v>
      </c>
      <c r="H23860" s="34">
        <v>170</v>
      </c>
      <c r="I23860" s="34">
        <v>133</v>
      </c>
      <c r="J23860" s="34">
        <v>116</v>
      </c>
      <c r="K23860" s="34">
        <v>161</v>
      </c>
      <c r="L23860" s="34">
        <v>79</v>
      </c>
      <c r="M23860" s="34">
        <v>133</v>
      </c>
      <c r="N23860" s="34">
        <v>142</v>
      </c>
      <c r="O23860" s="34">
        <v>143</v>
      </c>
      <c r="P23860" s="34">
        <v>132</v>
      </c>
      <c r="Q23860" s="34">
        <v>175</v>
      </c>
      <c r="R23860" s="34">
        <v>181</v>
      </c>
      <c r="S23860" s="34">
        <v>170</v>
      </c>
      <c r="T23860" s="34">
        <v>143</v>
      </c>
      <c r="U23860" s="34">
        <v>108</v>
      </c>
      <c r="V23860" s="34">
        <v>189</v>
      </c>
      <c r="W23860" s="34">
        <v>117</v>
      </c>
      <c r="X23860" s="34">
        <v>205</v>
      </c>
      <c r="Y23860" s="34">
        <v>126</v>
      </c>
      <c r="Z23860" s="34">
        <v>164</v>
      </c>
      <c r="AA23860" s="34">
        <v>162</v>
      </c>
      <c r="AB23860" s="34">
        <v>142</v>
      </c>
      <c r="AC23860" s="34">
        <v>168</v>
      </c>
    </row>
    <row r="23861" spans="1:29" x14ac:dyDescent="0.2">
      <c r="A23861" s="34" t="s">
        <v>84354</v>
      </c>
      <c r="B23861" s="34">
        <v>90</v>
      </c>
      <c r="C23861" s="34">
        <v>114</v>
      </c>
      <c r="D23861" s="34">
        <v>117</v>
      </c>
      <c r="E23861" s="34">
        <v>107</v>
      </c>
      <c r="F23861" s="34">
        <v>145</v>
      </c>
      <c r="G23861" s="34">
        <v>126</v>
      </c>
      <c r="H23861" s="34">
        <v>125</v>
      </c>
      <c r="I23861" s="34">
        <v>96</v>
      </c>
      <c r="J23861" s="34">
        <v>106</v>
      </c>
      <c r="K23861" s="34">
        <v>89</v>
      </c>
      <c r="L23861" s="34">
        <v>85</v>
      </c>
      <c r="M23861" s="34">
        <v>130</v>
      </c>
      <c r="N23861" s="34">
        <v>96</v>
      </c>
      <c r="O23861" s="34">
        <v>89</v>
      </c>
      <c r="P23861" s="34">
        <v>94</v>
      </c>
      <c r="Q23861" s="34">
        <v>177</v>
      </c>
      <c r="R23861" s="34">
        <v>129</v>
      </c>
      <c r="S23861" s="34">
        <v>152</v>
      </c>
      <c r="T23861" s="34">
        <v>105</v>
      </c>
      <c r="U23861" s="34">
        <v>120</v>
      </c>
      <c r="V23861" s="34">
        <v>144</v>
      </c>
      <c r="W23861" s="34">
        <v>125</v>
      </c>
      <c r="X23861" s="34">
        <v>124</v>
      </c>
      <c r="Y23861" s="34">
        <v>142</v>
      </c>
      <c r="Z23861" s="34">
        <v>130</v>
      </c>
      <c r="AA23861" s="34">
        <v>180</v>
      </c>
      <c r="AB23861" s="34">
        <v>113</v>
      </c>
      <c r="AC23861" s="34">
        <v>124</v>
      </c>
    </row>
    <row r="23862" spans="1:29" x14ac:dyDescent="0.2">
      <c r="A23862" s="34" t="s">
        <v>84355</v>
      </c>
      <c r="B23862" s="34">
        <v>45</v>
      </c>
      <c r="C23862" s="34">
        <v>55</v>
      </c>
      <c r="D23862" s="34">
        <v>87</v>
      </c>
      <c r="E23862" s="34">
        <v>50</v>
      </c>
      <c r="F23862" s="34">
        <v>82</v>
      </c>
      <c r="G23862" s="34">
        <v>65</v>
      </c>
      <c r="H23862" s="34">
        <v>64</v>
      </c>
      <c r="I23862" s="34">
        <v>56</v>
      </c>
      <c r="J23862" s="34">
        <v>55</v>
      </c>
      <c r="K23862" s="34">
        <v>52</v>
      </c>
      <c r="L23862" s="34">
        <v>42</v>
      </c>
      <c r="M23862" s="34">
        <v>52</v>
      </c>
      <c r="N23862" s="34">
        <v>57</v>
      </c>
      <c r="O23862" s="34">
        <v>50</v>
      </c>
      <c r="P23862" s="34">
        <v>60</v>
      </c>
      <c r="Q23862" s="34">
        <v>70</v>
      </c>
      <c r="R23862" s="34">
        <v>82</v>
      </c>
      <c r="S23862" s="34">
        <v>78</v>
      </c>
      <c r="T23862" s="34">
        <v>40</v>
      </c>
      <c r="U23862" s="34">
        <v>53</v>
      </c>
      <c r="V23862" s="34">
        <v>66</v>
      </c>
      <c r="W23862" s="34">
        <v>64</v>
      </c>
      <c r="X23862" s="34">
        <v>126</v>
      </c>
      <c r="Y23862" s="34">
        <v>65</v>
      </c>
      <c r="Z23862" s="34">
        <v>88</v>
      </c>
      <c r="AA23862" s="34">
        <v>50</v>
      </c>
      <c r="AB23862" s="34">
        <v>64</v>
      </c>
      <c r="AC23862" s="34">
        <v>94</v>
      </c>
    </row>
    <row r="23863" spans="1:29" x14ac:dyDescent="0.2">
      <c r="A23863" s="34" t="s">
        <v>84356</v>
      </c>
      <c r="B23863" s="34">
        <v>111</v>
      </c>
      <c r="C23863" s="34">
        <v>120</v>
      </c>
      <c r="D23863" s="34">
        <v>141</v>
      </c>
      <c r="E23863" s="34">
        <v>142</v>
      </c>
      <c r="F23863" s="34">
        <v>166</v>
      </c>
      <c r="G23863" s="34">
        <v>103</v>
      </c>
      <c r="H23863" s="34">
        <v>173</v>
      </c>
      <c r="I23863" s="34">
        <v>93</v>
      </c>
      <c r="J23863" s="34">
        <v>142</v>
      </c>
      <c r="K23863" s="34">
        <v>92</v>
      </c>
      <c r="L23863" s="34">
        <v>147</v>
      </c>
      <c r="M23863" s="34">
        <v>101</v>
      </c>
      <c r="N23863" s="34">
        <v>160</v>
      </c>
      <c r="O23863" s="34">
        <v>143</v>
      </c>
      <c r="P23863" s="34">
        <v>153</v>
      </c>
      <c r="Q23863" s="34">
        <v>197</v>
      </c>
      <c r="R23863" s="34">
        <v>220</v>
      </c>
      <c r="S23863" s="34">
        <v>179</v>
      </c>
      <c r="T23863" s="34">
        <v>181</v>
      </c>
      <c r="U23863" s="34">
        <v>139</v>
      </c>
      <c r="V23863" s="34">
        <v>164</v>
      </c>
      <c r="W23863" s="34">
        <v>184</v>
      </c>
      <c r="X23863" s="34">
        <v>157</v>
      </c>
      <c r="Y23863" s="34">
        <v>167</v>
      </c>
      <c r="Z23863" s="34">
        <v>153</v>
      </c>
      <c r="AA23863" s="34">
        <v>156</v>
      </c>
      <c r="AB23863" s="34">
        <v>233</v>
      </c>
      <c r="AC23863" s="34">
        <v>199</v>
      </c>
    </row>
    <row r="23864" spans="1:29" x14ac:dyDescent="0.2">
      <c r="A23864" s="34" t="s">
        <v>84357</v>
      </c>
      <c r="B23864" s="34">
        <v>193</v>
      </c>
      <c r="C23864" s="34">
        <v>194</v>
      </c>
      <c r="D23864" s="34">
        <v>184</v>
      </c>
      <c r="E23864" s="34">
        <v>237</v>
      </c>
      <c r="F23864" s="34">
        <v>212</v>
      </c>
      <c r="G23864" s="34">
        <v>276</v>
      </c>
      <c r="H23864" s="34">
        <v>227</v>
      </c>
      <c r="I23864" s="34">
        <v>231</v>
      </c>
      <c r="J23864" s="34">
        <v>203</v>
      </c>
      <c r="K23864" s="34">
        <v>172</v>
      </c>
      <c r="L23864" s="34">
        <v>244</v>
      </c>
      <c r="M23864" s="34">
        <v>214</v>
      </c>
      <c r="N23864" s="34">
        <v>217</v>
      </c>
      <c r="O23864" s="34">
        <v>203</v>
      </c>
      <c r="P23864" s="34">
        <v>206</v>
      </c>
      <c r="Q23864" s="34">
        <v>283</v>
      </c>
      <c r="R23864" s="34">
        <v>299</v>
      </c>
      <c r="S23864" s="34">
        <v>268</v>
      </c>
      <c r="T23864" s="34">
        <v>297</v>
      </c>
      <c r="U23864" s="34">
        <v>244</v>
      </c>
      <c r="V23864" s="34">
        <v>211</v>
      </c>
      <c r="W23864" s="34">
        <v>339</v>
      </c>
      <c r="X23864" s="34">
        <v>277</v>
      </c>
      <c r="Y23864" s="34">
        <v>299</v>
      </c>
      <c r="Z23864" s="34">
        <v>197</v>
      </c>
      <c r="AA23864" s="34">
        <v>253</v>
      </c>
      <c r="AB23864" s="34">
        <v>340</v>
      </c>
      <c r="AC23864" s="34">
        <v>368</v>
      </c>
    </row>
    <row r="23865" spans="1:29" x14ac:dyDescent="0.2">
      <c r="A23865" s="34" t="s">
        <v>84358</v>
      </c>
      <c r="B23865" s="34">
        <v>75</v>
      </c>
      <c r="C23865" s="34">
        <v>69</v>
      </c>
      <c r="D23865" s="34">
        <v>84</v>
      </c>
      <c r="E23865" s="34">
        <v>49</v>
      </c>
      <c r="F23865" s="34">
        <v>93</v>
      </c>
      <c r="G23865" s="34">
        <v>103</v>
      </c>
      <c r="H23865" s="34">
        <v>95</v>
      </c>
      <c r="I23865" s="34">
        <v>87</v>
      </c>
      <c r="J23865" s="34">
        <v>61</v>
      </c>
      <c r="K23865" s="34">
        <v>40</v>
      </c>
      <c r="L23865" s="34">
        <v>63</v>
      </c>
      <c r="M23865" s="34">
        <v>65</v>
      </c>
      <c r="N23865" s="34">
        <v>59</v>
      </c>
      <c r="O23865" s="34">
        <v>51</v>
      </c>
      <c r="P23865" s="34">
        <v>65</v>
      </c>
      <c r="Q23865" s="34">
        <v>113</v>
      </c>
      <c r="R23865" s="34">
        <v>81</v>
      </c>
      <c r="S23865" s="34">
        <v>95</v>
      </c>
      <c r="T23865" s="34">
        <v>75</v>
      </c>
      <c r="U23865" s="34">
        <v>66</v>
      </c>
      <c r="V23865" s="34">
        <v>76</v>
      </c>
      <c r="W23865" s="34">
        <v>109</v>
      </c>
      <c r="X23865" s="34">
        <v>85</v>
      </c>
      <c r="Y23865" s="34">
        <v>83</v>
      </c>
      <c r="Z23865" s="34">
        <v>118</v>
      </c>
      <c r="AA23865" s="34">
        <v>81</v>
      </c>
      <c r="AB23865" s="34">
        <v>54</v>
      </c>
      <c r="AC23865" s="34">
        <v>153</v>
      </c>
    </row>
    <row r="23866" spans="1:29" x14ac:dyDescent="0.2">
      <c r="A23866" s="34" t="s">
        <v>84359</v>
      </c>
      <c r="B23866" s="34">
        <v>91</v>
      </c>
      <c r="C23866" s="34">
        <v>73</v>
      </c>
      <c r="D23866" s="34">
        <v>69</v>
      </c>
      <c r="E23866" s="34">
        <v>71</v>
      </c>
      <c r="F23866" s="34">
        <v>74</v>
      </c>
      <c r="G23866" s="34">
        <v>54</v>
      </c>
      <c r="H23866" s="34">
        <v>57</v>
      </c>
      <c r="I23866" s="34">
        <v>55</v>
      </c>
      <c r="J23866" s="34">
        <v>90</v>
      </c>
      <c r="K23866" s="34">
        <v>73</v>
      </c>
      <c r="L23866" s="34">
        <v>59</v>
      </c>
      <c r="M23866" s="34">
        <v>59</v>
      </c>
      <c r="N23866" s="34">
        <v>79</v>
      </c>
      <c r="O23866" s="34">
        <v>57</v>
      </c>
      <c r="P23866" s="34">
        <v>91</v>
      </c>
      <c r="Q23866" s="34">
        <v>66</v>
      </c>
      <c r="R23866" s="34">
        <v>96</v>
      </c>
      <c r="S23866" s="34">
        <v>77</v>
      </c>
      <c r="T23866" s="34">
        <v>78</v>
      </c>
      <c r="U23866" s="34">
        <v>48</v>
      </c>
      <c r="V23866" s="34">
        <v>80</v>
      </c>
      <c r="W23866" s="34">
        <v>79</v>
      </c>
      <c r="X23866" s="34">
        <v>73</v>
      </c>
      <c r="Y23866" s="34">
        <v>88</v>
      </c>
      <c r="Z23866" s="34">
        <v>86</v>
      </c>
      <c r="AA23866" s="34">
        <v>99</v>
      </c>
      <c r="AB23866" s="34">
        <v>99</v>
      </c>
      <c r="AC23866" s="34">
        <v>105</v>
      </c>
    </row>
    <row r="23867" spans="1:29" x14ac:dyDescent="0.2">
      <c r="A23867" s="34" t="s">
        <v>84360</v>
      </c>
      <c r="B23867" s="34">
        <v>285</v>
      </c>
      <c r="C23867" s="34">
        <v>379</v>
      </c>
      <c r="D23867" s="34">
        <v>367</v>
      </c>
      <c r="E23867" s="34">
        <v>368</v>
      </c>
      <c r="F23867" s="34">
        <v>393</v>
      </c>
      <c r="G23867" s="34">
        <v>409</v>
      </c>
      <c r="H23867" s="34">
        <v>401</v>
      </c>
      <c r="I23867" s="34">
        <v>334</v>
      </c>
      <c r="J23867" s="34">
        <v>378</v>
      </c>
      <c r="K23867" s="34">
        <v>277</v>
      </c>
      <c r="L23867" s="34">
        <v>407</v>
      </c>
      <c r="M23867" s="34">
        <v>287</v>
      </c>
      <c r="N23867" s="34">
        <v>336</v>
      </c>
      <c r="O23867" s="34">
        <v>315</v>
      </c>
      <c r="P23867" s="34">
        <v>369</v>
      </c>
      <c r="Q23867" s="34">
        <v>567</v>
      </c>
      <c r="R23867" s="34">
        <v>490</v>
      </c>
      <c r="S23867" s="34">
        <v>450</v>
      </c>
      <c r="T23867" s="34">
        <v>429</v>
      </c>
      <c r="U23867" s="34">
        <v>376</v>
      </c>
      <c r="V23867" s="34">
        <v>456</v>
      </c>
      <c r="W23867" s="34">
        <v>486</v>
      </c>
      <c r="X23867" s="34">
        <v>454</v>
      </c>
      <c r="Y23867" s="34">
        <v>432</v>
      </c>
      <c r="Z23867" s="34">
        <v>351</v>
      </c>
      <c r="AA23867" s="34">
        <v>431</v>
      </c>
      <c r="AB23867" s="34">
        <v>522</v>
      </c>
      <c r="AC23867" s="34">
        <v>650</v>
      </c>
    </row>
    <row r="23868" spans="1:29" x14ac:dyDescent="0.2">
      <c r="A23868" s="34" t="s">
        <v>84361</v>
      </c>
      <c r="B23868" s="34">
        <v>57</v>
      </c>
      <c r="C23868" s="34">
        <v>57</v>
      </c>
      <c r="D23868" s="34">
        <v>33</v>
      </c>
      <c r="E23868" s="34">
        <v>45</v>
      </c>
      <c r="F23868" s="34">
        <v>49</v>
      </c>
      <c r="G23868" s="34">
        <v>55</v>
      </c>
      <c r="H23868" s="34">
        <v>76</v>
      </c>
      <c r="I23868" s="34">
        <v>53</v>
      </c>
      <c r="J23868" s="34">
        <v>33</v>
      </c>
      <c r="K23868" s="34">
        <v>30</v>
      </c>
      <c r="L23868" s="34">
        <v>42</v>
      </c>
      <c r="M23868" s="34">
        <v>53</v>
      </c>
      <c r="N23868" s="34">
        <v>54</v>
      </c>
      <c r="O23868" s="34">
        <v>24</v>
      </c>
      <c r="P23868" s="34">
        <v>38</v>
      </c>
      <c r="Q23868" s="34">
        <v>59</v>
      </c>
      <c r="R23868" s="34">
        <v>75</v>
      </c>
      <c r="S23868" s="34">
        <v>45</v>
      </c>
      <c r="T23868" s="34">
        <v>54</v>
      </c>
      <c r="U23868" s="34">
        <v>42</v>
      </c>
      <c r="V23868" s="34">
        <v>35</v>
      </c>
      <c r="W23868" s="34">
        <v>55</v>
      </c>
      <c r="X23868" s="34">
        <v>50</v>
      </c>
      <c r="Y23868" s="34">
        <v>45</v>
      </c>
      <c r="Z23868" s="34">
        <v>66</v>
      </c>
      <c r="AA23868" s="34">
        <v>63</v>
      </c>
      <c r="AB23868" s="34">
        <v>61</v>
      </c>
      <c r="AC23868" s="34">
        <v>64</v>
      </c>
    </row>
    <row r="23869" spans="1:29" x14ac:dyDescent="0.2">
      <c r="A23869" s="34" t="s">
        <v>84362</v>
      </c>
      <c r="B23869" s="34">
        <v>113</v>
      </c>
      <c r="C23869" s="34">
        <v>93</v>
      </c>
      <c r="D23869" s="34">
        <v>80</v>
      </c>
      <c r="E23869" s="34">
        <v>125</v>
      </c>
      <c r="F23869" s="34">
        <v>75</v>
      </c>
      <c r="G23869" s="34">
        <v>51</v>
      </c>
      <c r="H23869" s="34">
        <v>101</v>
      </c>
      <c r="I23869" s="34">
        <v>76</v>
      </c>
      <c r="J23869" s="34">
        <v>114</v>
      </c>
      <c r="K23869" s="34">
        <v>70</v>
      </c>
      <c r="L23869" s="34">
        <v>58</v>
      </c>
      <c r="M23869" s="34">
        <v>65</v>
      </c>
      <c r="N23869" s="34">
        <v>64</v>
      </c>
      <c r="O23869" s="34">
        <v>71</v>
      </c>
      <c r="P23869" s="34">
        <v>85</v>
      </c>
      <c r="Q23869" s="34">
        <v>90</v>
      </c>
      <c r="R23869" s="34">
        <v>101</v>
      </c>
      <c r="S23869" s="34">
        <v>114</v>
      </c>
      <c r="T23869" s="34">
        <v>143</v>
      </c>
      <c r="U23869" s="34">
        <v>112</v>
      </c>
      <c r="V23869" s="34">
        <v>91</v>
      </c>
      <c r="W23869" s="34">
        <v>124</v>
      </c>
      <c r="X23869" s="34">
        <v>130</v>
      </c>
      <c r="Y23869" s="34">
        <v>89</v>
      </c>
      <c r="Z23869" s="34">
        <v>67</v>
      </c>
      <c r="AA23869" s="34">
        <v>128</v>
      </c>
      <c r="AB23869" s="34">
        <v>122</v>
      </c>
      <c r="AC23869" s="34">
        <v>135</v>
      </c>
    </row>
    <row r="23870" spans="1:29" x14ac:dyDescent="0.2">
      <c r="A23870" s="34" t="s">
        <v>84363</v>
      </c>
      <c r="B23870" s="34">
        <v>129</v>
      </c>
      <c r="C23870" s="34">
        <v>54</v>
      </c>
      <c r="D23870" s="34">
        <v>99</v>
      </c>
      <c r="E23870" s="34">
        <v>107</v>
      </c>
      <c r="F23870" s="34">
        <v>70</v>
      </c>
      <c r="G23870" s="34">
        <v>67</v>
      </c>
      <c r="H23870" s="34">
        <v>78</v>
      </c>
      <c r="I23870" s="34">
        <v>74</v>
      </c>
      <c r="J23870" s="34">
        <v>103</v>
      </c>
      <c r="K23870" s="34">
        <v>141</v>
      </c>
      <c r="L23870" s="34">
        <v>96</v>
      </c>
      <c r="M23870" s="34">
        <v>76</v>
      </c>
      <c r="N23870" s="34">
        <v>75</v>
      </c>
      <c r="O23870" s="34">
        <v>79</v>
      </c>
      <c r="P23870" s="34">
        <v>83</v>
      </c>
      <c r="Q23870" s="34">
        <v>119</v>
      </c>
      <c r="R23870" s="34">
        <v>104</v>
      </c>
      <c r="S23870" s="34">
        <v>144</v>
      </c>
      <c r="T23870" s="34">
        <v>84</v>
      </c>
      <c r="U23870" s="34">
        <v>93</v>
      </c>
      <c r="V23870" s="34">
        <v>128</v>
      </c>
      <c r="W23870" s="34">
        <v>126</v>
      </c>
      <c r="X23870" s="34">
        <v>148</v>
      </c>
      <c r="Y23870" s="34">
        <v>129</v>
      </c>
      <c r="Z23870" s="34">
        <v>115</v>
      </c>
      <c r="AA23870" s="34">
        <v>149</v>
      </c>
      <c r="AB23870" s="34">
        <v>107</v>
      </c>
      <c r="AC23870" s="34">
        <v>148</v>
      </c>
    </row>
    <row r="23871" spans="1:29" x14ac:dyDescent="0.2">
      <c r="A23871" s="34" t="s">
        <v>84364</v>
      </c>
      <c r="B23871" s="34">
        <v>294</v>
      </c>
      <c r="C23871" s="34">
        <v>218</v>
      </c>
      <c r="D23871" s="34">
        <v>343</v>
      </c>
      <c r="E23871" s="34">
        <v>273</v>
      </c>
      <c r="F23871" s="34">
        <v>374</v>
      </c>
      <c r="G23871" s="34">
        <v>249</v>
      </c>
      <c r="H23871" s="34">
        <v>386</v>
      </c>
      <c r="I23871" s="34">
        <v>233</v>
      </c>
      <c r="J23871" s="34">
        <v>352</v>
      </c>
      <c r="K23871" s="34">
        <v>315</v>
      </c>
      <c r="L23871" s="34">
        <v>368</v>
      </c>
      <c r="M23871" s="34">
        <v>242</v>
      </c>
      <c r="N23871" s="34">
        <v>354</v>
      </c>
      <c r="O23871" s="34">
        <v>190</v>
      </c>
      <c r="P23871" s="34">
        <v>319</v>
      </c>
      <c r="Q23871" s="34">
        <v>371</v>
      </c>
      <c r="R23871" s="34">
        <v>407</v>
      </c>
      <c r="S23871" s="34">
        <v>337</v>
      </c>
      <c r="T23871" s="34">
        <v>475</v>
      </c>
      <c r="U23871" s="34">
        <v>305</v>
      </c>
      <c r="V23871" s="34">
        <v>485</v>
      </c>
      <c r="W23871" s="34">
        <v>312</v>
      </c>
      <c r="X23871" s="34">
        <v>490</v>
      </c>
      <c r="Y23871" s="34">
        <v>342</v>
      </c>
      <c r="Z23871" s="34">
        <v>448</v>
      </c>
      <c r="AA23871" s="34">
        <v>308</v>
      </c>
      <c r="AB23871" s="34">
        <v>439</v>
      </c>
      <c r="AC23871" s="34">
        <v>406</v>
      </c>
    </row>
    <row r="23872" spans="1:29" x14ac:dyDescent="0.2">
      <c r="A23872" s="34" t="s">
        <v>84365</v>
      </c>
      <c r="B23872" s="34">
        <v>151</v>
      </c>
      <c r="C23872" s="34">
        <v>95</v>
      </c>
      <c r="D23872" s="34">
        <v>135</v>
      </c>
      <c r="E23872" s="34">
        <v>75</v>
      </c>
      <c r="F23872" s="34">
        <v>131</v>
      </c>
      <c r="G23872" s="34">
        <v>120</v>
      </c>
      <c r="H23872" s="34">
        <v>136</v>
      </c>
      <c r="I23872" s="34">
        <v>94</v>
      </c>
      <c r="J23872" s="34">
        <v>145</v>
      </c>
      <c r="K23872" s="34">
        <v>118</v>
      </c>
      <c r="L23872" s="34">
        <v>89</v>
      </c>
      <c r="M23872" s="34">
        <v>111</v>
      </c>
      <c r="N23872" s="34">
        <v>92</v>
      </c>
      <c r="O23872" s="34">
        <v>92</v>
      </c>
      <c r="P23872" s="34">
        <v>149</v>
      </c>
      <c r="Q23872" s="34">
        <v>160</v>
      </c>
      <c r="R23872" s="34">
        <v>168</v>
      </c>
      <c r="S23872" s="34">
        <v>138</v>
      </c>
      <c r="T23872" s="34">
        <v>164</v>
      </c>
      <c r="U23872" s="34">
        <v>100</v>
      </c>
      <c r="V23872" s="34">
        <v>175</v>
      </c>
      <c r="W23872" s="34">
        <v>126</v>
      </c>
      <c r="X23872" s="34">
        <v>182</v>
      </c>
      <c r="Y23872" s="34">
        <v>167</v>
      </c>
      <c r="Z23872" s="34">
        <v>119</v>
      </c>
      <c r="AA23872" s="34">
        <v>145</v>
      </c>
      <c r="AB23872" s="34">
        <v>179</v>
      </c>
      <c r="AC23872" s="34">
        <v>163</v>
      </c>
    </row>
    <row r="23873" spans="1:29" x14ac:dyDescent="0.2">
      <c r="A23873" s="34" t="s">
        <v>84366</v>
      </c>
      <c r="B23873" s="34">
        <v>146</v>
      </c>
      <c r="C23873" s="34">
        <v>105</v>
      </c>
      <c r="D23873" s="34">
        <v>142</v>
      </c>
      <c r="E23873" s="34">
        <v>117</v>
      </c>
      <c r="F23873" s="34">
        <v>180</v>
      </c>
      <c r="G23873" s="34">
        <v>138</v>
      </c>
      <c r="H23873" s="34">
        <v>132</v>
      </c>
      <c r="I23873" s="34">
        <v>132</v>
      </c>
      <c r="J23873" s="34">
        <v>150</v>
      </c>
      <c r="K23873" s="34">
        <v>104</v>
      </c>
      <c r="L23873" s="34">
        <v>125</v>
      </c>
      <c r="M23873" s="34">
        <v>98</v>
      </c>
      <c r="N23873" s="34">
        <v>128</v>
      </c>
      <c r="O23873" s="34">
        <v>93</v>
      </c>
      <c r="P23873" s="34">
        <v>130</v>
      </c>
      <c r="Q23873" s="34">
        <v>173</v>
      </c>
      <c r="R23873" s="34">
        <v>133</v>
      </c>
      <c r="S23873" s="34">
        <v>131</v>
      </c>
      <c r="T23873" s="34">
        <v>171</v>
      </c>
      <c r="U23873" s="34">
        <v>100</v>
      </c>
      <c r="V23873" s="34">
        <v>166</v>
      </c>
      <c r="W23873" s="34">
        <v>163</v>
      </c>
      <c r="X23873" s="34">
        <v>225</v>
      </c>
      <c r="Y23873" s="34">
        <v>151</v>
      </c>
      <c r="Z23873" s="34">
        <v>163</v>
      </c>
      <c r="AA23873" s="34">
        <v>148</v>
      </c>
      <c r="AB23873" s="34">
        <v>231</v>
      </c>
      <c r="AC23873" s="34">
        <v>247</v>
      </c>
    </row>
    <row r="23874" spans="1:29" x14ac:dyDescent="0.2">
      <c r="A23874" s="34" t="s">
        <v>84367</v>
      </c>
      <c r="B23874" s="34">
        <v>101</v>
      </c>
      <c r="C23874" s="34">
        <v>92</v>
      </c>
      <c r="D23874" s="34">
        <v>145</v>
      </c>
      <c r="E23874" s="34">
        <v>104</v>
      </c>
      <c r="F23874" s="34">
        <v>105</v>
      </c>
      <c r="G23874" s="34">
        <v>114</v>
      </c>
      <c r="H23874" s="34">
        <v>116</v>
      </c>
      <c r="I23874" s="34">
        <v>107</v>
      </c>
      <c r="J23874" s="34">
        <v>110</v>
      </c>
      <c r="K23874" s="34">
        <v>113</v>
      </c>
      <c r="L23874" s="34">
        <v>106</v>
      </c>
      <c r="M23874" s="34">
        <v>91</v>
      </c>
      <c r="N23874" s="34">
        <v>100</v>
      </c>
      <c r="O23874" s="34">
        <v>89</v>
      </c>
      <c r="P23874" s="34">
        <v>91</v>
      </c>
      <c r="Q23874" s="34">
        <v>97</v>
      </c>
      <c r="R23874" s="34">
        <v>142</v>
      </c>
      <c r="S23874" s="34">
        <v>143</v>
      </c>
      <c r="T23874" s="34">
        <v>103</v>
      </c>
      <c r="U23874" s="34">
        <v>113</v>
      </c>
      <c r="V23874" s="34">
        <v>115</v>
      </c>
      <c r="W23874" s="34">
        <v>124</v>
      </c>
      <c r="X23874" s="34">
        <v>192</v>
      </c>
      <c r="Y23874" s="34">
        <v>160</v>
      </c>
      <c r="Z23874" s="34">
        <v>125</v>
      </c>
      <c r="AA23874" s="34">
        <v>159</v>
      </c>
      <c r="AB23874" s="34">
        <v>135</v>
      </c>
      <c r="AC23874" s="34">
        <v>150</v>
      </c>
    </row>
    <row r="23875" spans="1:29" x14ac:dyDescent="0.2">
      <c r="A23875" s="34" t="s">
        <v>84368</v>
      </c>
      <c r="B23875" s="34">
        <v>46</v>
      </c>
      <c r="C23875" s="34">
        <v>34</v>
      </c>
      <c r="D23875" s="34">
        <v>41</v>
      </c>
      <c r="E23875" s="34">
        <v>46</v>
      </c>
      <c r="F23875" s="34">
        <v>48</v>
      </c>
      <c r="G23875" s="34">
        <v>30</v>
      </c>
      <c r="H23875" s="34">
        <v>47</v>
      </c>
      <c r="I23875" s="34">
        <v>31</v>
      </c>
      <c r="J23875" s="34">
        <v>28</v>
      </c>
      <c r="K23875" s="34">
        <v>63</v>
      </c>
      <c r="L23875" s="34">
        <v>27</v>
      </c>
      <c r="M23875" s="34">
        <v>41</v>
      </c>
      <c r="N23875" s="34">
        <v>32</v>
      </c>
      <c r="O23875" s="34">
        <v>33</v>
      </c>
      <c r="P23875" s="34">
        <v>48</v>
      </c>
      <c r="Q23875" s="34">
        <v>62</v>
      </c>
      <c r="R23875" s="34">
        <v>52</v>
      </c>
      <c r="S23875" s="34">
        <v>76</v>
      </c>
      <c r="T23875" s="34">
        <v>33</v>
      </c>
      <c r="U23875" s="34">
        <v>33</v>
      </c>
      <c r="V23875" s="34">
        <v>61</v>
      </c>
      <c r="W23875" s="34">
        <v>41</v>
      </c>
      <c r="X23875" s="34">
        <v>59</v>
      </c>
      <c r="Y23875" s="34">
        <v>55</v>
      </c>
      <c r="Z23875" s="34">
        <v>63</v>
      </c>
      <c r="AA23875" s="34">
        <v>56</v>
      </c>
      <c r="AB23875" s="34">
        <v>42</v>
      </c>
      <c r="AC23875" s="34">
        <v>76</v>
      </c>
    </row>
    <row r="23876" spans="1:29" x14ac:dyDescent="0.2">
      <c r="A23876" s="34" t="s">
        <v>84369</v>
      </c>
      <c r="B23876" s="34">
        <v>83</v>
      </c>
      <c r="C23876" s="34">
        <v>157</v>
      </c>
      <c r="D23876" s="34">
        <v>101</v>
      </c>
      <c r="E23876" s="34">
        <v>175</v>
      </c>
      <c r="F23876" s="34">
        <v>115</v>
      </c>
      <c r="G23876" s="34">
        <v>187</v>
      </c>
      <c r="H23876" s="34">
        <v>54</v>
      </c>
      <c r="I23876" s="34">
        <v>131</v>
      </c>
      <c r="J23876" s="34">
        <v>69</v>
      </c>
      <c r="K23876" s="34">
        <v>128</v>
      </c>
      <c r="L23876" s="34">
        <v>69</v>
      </c>
      <c r="M23876" s="34">
        <v>154</v>
      </c>
      <c r="N23876" s="34">
        <v>71</v>
      </c>
      <c r="O23876" s="34">
        <v>116</v>
      </c>
      <c r="P23876" s="34">
        <v>84</v>
      </c>
      <c r="Q23876" s="34">
        <v>172</v>
      </c>
      <c r="R23876" s="34">
        <v>127</v>
      </c>
      <c r="S23876" s="34">
        <v>163</v>
      </c>
      <c r="T23876" s="34">
        <v>83</v>
      </c>
      <c r="U23876" s="34">
        <v>141</v>
      </c>
      <c r="V23876" s="34">
        <v>153</v>
      </c>
      <c r="W23876" s="34">
        <v>191</v>
      </c>
      <c r="X23876" s="34">
        <v>114</v>
      </c>
      <c r="Y23876" s="34">
        <v>144</v>
      </c>
      <c r="Z23876" s="34">
        <v>106</v>
      </c>
      <c r="AA23876" s="34">
        <v>176</v>
      </c>
      <c r="AB23876" s="34">
        <v>113</v>
      </c>
      <c r="AC23876" s="34">
        <v>244</v>
      </c>
    </row>
    <row r="23877" spans="1:29" x14ac:dyDescent="0.2">
      <c r="A23877" s="34" t="s">
        <v>84370</v>
      </c>
      <c r="B23877" s="34">
        <v>98</v>
      </c>
      <c r="C23877" s="34">
        <v>68</v>
      </c>
      <c r="D23877" s="34">
        <v>69</v>
      </c>
      <c r="E23877" s="34">
        <v>98</v>
      </c>
      <c r="F23877" s="34">
        <v>85</v>
      </c>
      <c r="G23877" s="34">
        <v>45</v>
      </c>
      <c r="H23877" s="34">
        <v>76</v>
      </c>
      <c r="I23877" s="34">
        <v>64</v>
      </c>
      <c r="J23877" s="34">
        <v>65</v>
      </c>
      <c r="K23877" s="34">
        <v>99</v>
      </c>
      <c r="L23877" s="34">
        <v>40</v>
      </c>
      <c r="M23877" s="34">
        <v>61</v>
      </c>
      <c r="N23877" s="34">
        <v>59</v>
      </c>
      <c r="O23877" s="34">
        <v>74</v>
      </c>
      <c r="P23877" s="34">
        <v>83</v>
      </c>
      <c r="Q23877" s="34">
        <v>90</v>
      </c>
      <c r="R23877" s="34">
        <v>100</v>
      </c>
      <c r="S23877" s="34">
        <v>106</v>
      </c>
      <c r="T23877" s="34">
        <v>56</v>
      </c>
      <c r="U23877" s="34">
        <v>85</v>
      </c>
      <c r="V23877" s="34">
        <v>91</v>
      </c>
      <c r="W23877" s="34">
        <v>110</v>
      </c>
      <c r="X23877" s="34">
        <v>74</v>
      </c>
      <c r="Y23877" s="34">
        <v>57</v>
      </c>
      <c r="Z23877" s="34">
        <v>101</v>
      </c>
      <c r="AA23877" s="34">
        <v>137</v>
      </c>
      <c r="AB23877" s="34">
        <v>53</v>
      </c>
      <c r="AC23877" s="34">
        <v>119</v>
      </c>
    </row>
    <row r="23878" spans="1:29" x14ac:dyDescent="0.2">
      <c r="A23878" s="34" t="s">
        <v>84371</v>
      </c>
      <c r="B23878" s="34">
        <v>39</v>
      </c>
      <c r="C23878" s="34">
        <v>76</v>
      </c>
      <c r="D23878" s="34">
        <v>132</v>
      </c>
      <c r="E23878" s="34">
        <v>96</v>
      </c>
      <c r="F23878" s="34">
        <v>135</v>
      </c>
      <c r="G23878" s="34">
        <v>58</v>
      </c>
      <c r="H23878" s="34">
        <v>118</v>
      </c>
      <c r="I23878" s="34">
        <v>89</v>
      </c>
      <c r="J23878" s="34">
        <v>82</v>
      </c>
      <c r="K23878" s="34">
        <v>90</v>
      </c>
      <c r="L23878" s="34">
        <v>55</v>
      </c>
      <c r="M23878" s="34">
        <v>72</v>
      </c>
      <c r="N23878" s="34">
        <v>110</v>
      </c>
      <c r="O23878" s="34">
        <v>86</v>
      </c>
      <c r="P23878" s="34">
        <v>81</v>
      </c>
      <c r="Q23878" s="34">
        <v>107</v>
      </c>
      <c r="R23878" s="34">
        <v>117</v>
      </c>
      <c r="S23878" s="34">
        <v>109</v>
      </c>
      <c r="T23878" s="34">
        <v>74</v>
      </c>
      <c r="U23878" s="34">
        <v>78</v>
      </c>
      <c r="V23878" s="34">
        <v>121</v>
      </c>
      <c r="W23878" s="34">
        <v>69</v>
      </c>
      <c r="X23878" s="34">
        <v>148</v>
      </c>
      <c r="Y23878" s="34">
        <v>75</v>
      </c>
      <c r="Z23878" s="34">
        <v>139</v>
      </c>
      <c r="AA23878" s="34">
        <v>117</v>
      </c>
      <c r="AB23878" s="34">
        <v>91</v>
      </c>
      <c r="AC23878" s="34">
        <v>149</v>
      </c>
    </row>
    <row r="23879" spans="1:29" x14ac:dyDescent="0.2">
      <c r="A23879" s="34" t="s">
        <v>84372</v>
      </c>
      <c r="B23879" s="34">
        <v>125</v>
      </c>
      <c r="C23879" s="34">
        <v>162</v>
      </c>
      <c r="D23879" s="34">
        <v>145</v>
      </c>
      <c r="E23879" s="34">
        <v>147</v>
      </c>
      <c r="F23879" s="34">
        <v>135</v>
      </c>
      <c r="G23879" s="34">
        <v>177</v>
      </c>
      <c r="H23879" s="34">
        <v>131</v>
      </c>
      <c r="I23879" s="34">
        <v>151</v>
      </c>
      <c r="J23879" s="34">
        <v>112</v>
      </c>
      <c r="K23879" s="34">
        <v>138</v>
      </c>
      <c r="L23879" s="34">
        <v>129</v>
      </c>
      <c r="M23879" s="34">
        <v>112</v>
      </c>
      <c r="N23879" s="34">
        <v>102</v>
      </c>
      <c r="O23879" s="34">
        <v>123</v>
      </c>
      <c r="P23879" s="34">
        <v>93</v>
      </c>
      <c r="Q23879" s="34">
        <v>202</v>
      </c>
      <c r="R23879" s="34">
        <v>230</v>
      </c>
      <c r="S23879" s="34">
        <v>168</v>
      </c>
      <c r="T23879" s="34">
        <v>157</v>
      </c>
      <c r="U23879" s="34">
        <v>173</v>
      </c>
      <c r="V23879" s="34">
        <v>183</v>
      </c>
      <c r="W23879" s="34">
        <v>223</v>
      </c>
      <c r="X23879" s="34">
        <v>140</v>
      </c>
      <c r="Y23879" s="34">
        <v>220</v>
      </c>
      <c r="Z23879" s="34">
        <v>137</v>
      </c>
      <c r="AA23879" s="34">
        <v>224</v>
      </c>
      <c r="AB23879" s="34">
        <v>169</v>
      </c>
      <c r="AC23879" s="34">
        <v>252</v>
      </c>
    </row>
    <row r="23880" spans="1:29" x14ac:dyDescent="0.2">
      <c r="A23880" s="34" t="s">
        <v>84373</v>
      </c>
      <c r="B23880" s="34">
        <v>67</v>
      </c>
      <c r="C23880" s="34">
        <v>70</v>
      </c>
      <c r="D23880" s="34">
        <v>100</v>
      </c>
      <c r="E23880" s="34">
        <v>67</v>
      </c>
      <c r="F23880" s="34">
        <v>71</v>
      </c>
      <c r="G23880" s="34">
        <v>71</v>
      </c>
      <c r="H23880" s="34">
        <v>84</v>
      </c>
      <c r="I23880" s="34">
        <v>55</v>
      </c>
      <c r="J23880" s="34">
        <v>69</v>
      </c>
      <c r="K23880" s="34">
        <v>79</v>
      </c>
      <c r="L23880" s="34">
        <v>31</v>
      </c>
      <c r="M23880" s="34">
        <v>45</v>
      </c>
      <c r="N23880" s="34">
        <v>66</v>
      </c>
      <c r="O23880" s="34">
        <v>40</v>
      </c>
      <c r="P23880" s="34">
        <v>59</v>
      </c>
      <c r="Q23880" s="34">
        <v>69</v>
      </c>
      <c r="R23880" s="34">
        <v>80</v>
      </c>
      <c r="S23880" s="34">
        <v>104</v>
      </c>
      <c r="T23880" s="34">
        <v>63</v>
      </c>
      <c r="U23880" s="34">
        <v>103</v>
      </c>
      <c r="V23880" s="34">
        <v>85</v>
      </c>
      <c r="W23880" s="34">
        <v>88</v>
      </c>
      <c r="X23880" s="34">
        <v>59</v>
      </c>
      <c r="Y23880" s="34">
        <v>74</v>
      </c>
      <c r="Z23880" s="34">
        <v>100</v>
      </c>
      <c r="AA23880" s="34">
        <v>105</v>
      </c>
      <c r="AB23880" s="34">
        <v>54</v>
      </c>
      <c r="AC23880" s="34">
        <v>117</v>
      </c>
    </row>
    <row r="23881" spans="1:29" x14ac:dyDescent="0.2">
      <c r="A23881" s="34" t="s">
        <v>84374</v>
      </c>
      <c r="B23881" s="34">
        <v>115</v>
      </c>
      <c r="C23881" s="34">
        <v>174</v>
      </c>
      <c r="D23881" s="34">
        <v>209</v>
      </c>
      <c r="E23881" s="34">
        <v>144</v>
      </c>
      <c r="F23881" s="34">
        <v>195</v>
      </c>
      <c r="G23881" s="34">
        <v>106</v>
      </c>
      <c r="H23881" s="34">
        <v>240</v>
      </c>
      <c r="I23881" s="34">
        <v>164</v>
      </c>
      <c r="J23881" s="34">
        <v>158</v>
      </c>
      <c r="K23881" s="34">
        <v>221</v>
      </c>
      <c r="L23881" s="34">
        <v>134</v>
      </c>
      <c r="M23881" s="34">
        <v>127</v>
      </c>
      <c r="N23881" s="34">
        <v>153</v>
      </c>
      <c r="O23881" s="34">
        <v>140</v>
      </c>
      <c r="P23881" s="34">
        <v>197</v>
      </c>
      <c r="Q23881" s="34">
        <v>230</v>
      </c>
      <c r="R23881" s="34">
        <v>206</v>
      </c>
      <c r="S23881" s="34">
        <v>224</v>
      </c>
      <c r="T23881" s="34">
        <v>177</v>
      </c>
      <c r="U23881" s="34">
        <v>120</v>
      </c>
      <c r="V23881" s="34">
        <v>220</v>
      </c>
      <c r="W23881" s="34">
        <v>182</v>
      </c>
      <c r="X23881" s="34">
        <v>187</v>
      </c>
      <c r="Y23881" s="34">
        <v>173</v>
      </c>
      <c r="Z23881" s="34">
        <v>177</v>
      </c>
      <c r="AA23881" s="34">
        <v>226</v>
      </c>
      <c r="AB23881" s="34">
        <v>241</v>
      </c>
      <c r="AC23881" s="34">
        <v>284</v>
      </c>
    </row>
    <row r="23882" spans="1:29" x14ac:dyDescent="0.2">
      <c r="A23882" s="34" t="s">
        <v>84375</v>
      </c>
      <c r="B23882" s="34">
        <v>49</v>
      </c>
      <c r="C23882" s="34">
        <v>64</v>
      </c>
      <c r="D23882" s="34">
        <v>69</v>
      </c>
      <c r="E23882" s="34">
        <v>89</v>
      </c>
      <c r="F23882" s="34">
        <v>69</v>
      </c>
      <c r="G23882" s="34">
        <v>52</v>
      </c>
      <c r="H23882" s="34">
        <v>88</v>
      </c>
      <c r="I23882" s="34">
        <v>58</v>
      </c>
      <c r="J23882" s="34">
        <v>58</v>
      </c>
      <c r="K23882" s="34">
        <v>56</v>
      </c>
      <c r="L23882" s="34">
        <v>23</v>
      </c>
      <c r="M23882" s="34">
        <v>58</v>
      </c>
      <c r="N23882" s="34">
        <v>32</v>
      </c>
      <c r="O23882" s="34">
        <v>55</v>
      </c>
      <c r="P23882" s="34">
        <v>43</v>
      </c>
      <c r="Q23882" s="34">
        <v>64</v>
      </c>
      <c r="R23882" s="34">
        <v>72</v>
      </c>
      <c r="S23882" s="34">
        <v>76</v>
      </c>
      <c r="T23882" s="34">
        <v>50</v>
      </c>
      <c r="U23882" s="34">
        <v>52</v>
      </c>
      <c r="V23882" s="34">
        <v>78</v>
      </c>
      <c r="W23882" s="34">
        <v>57</v>
      </c>
      <c r="X23882" s="34">
        <v>84</v>
      </c>
      <c r="Y23882" s="34">
        <v>59</v>
      </c>
      <c r="Z23882" s="34">
        <v>71</v>
      </c>
      <c r="AA23882" s="34">
        <v>119</v>
      </c>
      <c r="AB23882" s="34">
        <v>51</v>
      </c>
      <c r="AC23882" s="34">
        <v>135</v>
      </c>
    </row>
    <row r="23883" spans="1:29" x14ac:dyDescent="0.2">
      <c r="A23883" s="34" t="s">
        <v>84376</v>
      </c>
      <c r="B23883" s="34">
        <v>93</v>
      </c>
      <c r="C23883" s="34">
        <v>79</v>
      </c>
      <c r="D23883" s="34">
        <v>61</v>
      </c>
      <c r="E23883" s="34">
        <v>73</v>
      </c>
      <c r="F23883" s="34">
        <v>71</v>
      </c>
      <c r="G23883" s="34">
        <v>79</v>
      </c>
      <c r="H23883" s="34">
        <v>55</v>
      </c>
      <c r="I23883" s="34">
        <v>60</v>
      </c>
      <c r="J23883" s="34">
        <v>53</v>
      </c>
      <c r="K23883" s="34">
        <v>90</v>
      </c>
      <c r="L23883" s="34">
        <v>48</v>
      </c>
      <c r="M23883" s="34">
        <v>51</v>
      </c>
      <c r="N23883" s="34">
        <v>55</v>
      </c>
      <c r="O23883" s="34">
        <v>44</v>
      </c>
      <c r="P23883" s="34">
        <v>48</v>
      </c>
      <c r="Q23883" s="34">
        <v>89</v>
      </c>
      <c r="R23883" s="34">
        <v>59</v>
      </c>
      <c r="S23883" s="34">
        <v>77</v>
      </c>
      <c r="T23883" s="34">
        <v>57</v>
      </c>
      <c r="U23883" s="34">
        <v>68</v>
      </c>
      <c r="V23883" s="34">
        <v>100</v>
      </c>
      <c r="W23883" s="34">
        <v>67</v>
      </c>
      <c r="X23883" s="34">
        <v>70</v>
      </c>
      <c r="Y23883" s="34">
        <v>68</v>
      </c>
      <c r="Z23883" s="34">
        <v>57</v>
      </c>
      <c r="AA23883" s="34">
        <v>85</v>
      </c>
      <c r="AB23883" s="34">
        <v>82</v>
      </c>
      <c r="AC23883" s="34">
        <v>74</v>
      </c>
    </row>
    <row r="23884" spans="1:29" x14ac:dyDescent="0.2">
      <c r="A23884" s="34" t="s">
        <v>84377</v>
      </c>
      <c r="B23884" s="34">
        <v>114</v>
      </c>
      <c r="C23884" s="34">
        <v>90</v>
      </c>
      <c r="D23884" s="34">
        <v>77</v>
      </c>
      <c r="E23884" s="34">
        <v>81</v>
      </c>
      <c r="F23884" s="34">
        <v>113</v>
      </c>
      <c r="G23884" s="34">
        <v>87</v>
      </c>
      <c r="H23884" s="34">
        <v>94</v>
      </c>
      <c r="I23884" s="34">
        <v>63</v>
      </c>
      <c r="J23884" s="34">
        <v>84</v>
      </c>
      <c r="K23884" s="34">
        <v>86</v>
      </c>
      <c r="L23884" s="34">
        <v>68</v>
      </c>
      <c r="M23884" s="34">
        <v>78</v>
      </c>
      <c r="N23884" s="34">
        <v>81</v>
      </c>
      <c r="O23884" s="34">
        <v>86</v>
      </c>
      <c r="P23884" s="34">
        <v>90</v>
      </c>
      <c r="Q23884" s="34">
        <v>95</v>
      </c>
      <c r="R23884" s="34">
        <v>114</v>
      </c>
      <c r="S23884" s="34">
        <v>102</v>
      </c>
      <c r="T23884" s="34">
        <v>98</v>
      </c>
      <c r="U23884" s="34">
        <v>82</v>
      </c>
      <c r="V23884" s="34">
        <v>102</v>
      </c>
      <c r="W23884" s="34">
        <v>146</v>
      </c>
      <c r="X23884" s="34">
        <v>119</v>
      </c>
      <c r="Y23884" s="34">
        <v>99</v>
      </c>
      <c r="Z23884" s="34">
        <v>112</v>
      </c>
      <c r="AA23884" s="34">
        <v>102</v>
      </c>
      <c r="AB23884" s="34">
        <v>110</v>
      </c>
      <c r="AC23884" s="34">
        <v>115</v>
      </c>
    </row>
    <row r="23885" spans="1:29" x14ac:dyDescent="0.2">
      <c r="A23885" s="34" t="s">
        <v>84378</v>
      </c>
      <c r="B23885" s="34">
        <v>46</v>
      </c>
      <c r="C23885" s="34">
        <v>18</v>
      </c>
      <c r="D23885" s="34">
        <v>58</v>
      </c>
      <c r="E23885" s="34">
        <v>26</v>
      </c>
      <c r="F23885" s="34">
        <v>30</v>
      </c>
      <c r="G23885" s="34">
        <v>30</v>
      </c>
      <c r="H23885" s="34">
        <v>31</v>
      </c>
      <c r="I23885" s="34">
        <v>32</v>
      </c>
      <c r="J23885" s="34">
        <v>28</v>
      </c>
      <c r="K23885" s="34">
        <v>18</v>
      </c>
      <c r="L23885" s="34">
        <v>25</v>
      </c>
      <c r="M23885" s="34">
        <v>31</v>
      </c>
      <c r="N23885" s="34">
        <v>34</v>
      </c>
      <c r="O23885" s="34">
        <v>30</v>
      </c>
      <c r="P23885" s="34">
        <v>15</v>
      </c>
      <c r="Q23885" s="34">
        <v>39</v>
      </c>
      <c r="R23885" s="34">
        <v>35</v>
      </c>
      <c r="S23885" s="34">
        <v>28</v>
      </c>
      <c r="T23885" s="34">
        <v>24</v>
      </c>
      <c r="U23885" s="34">
        <v>30</v>
      </c>
      <c r="V23885" s="34">
        <v>14</v>
      </c>
      <c r="W23885" s="34">
        <v>32</v>
      </c>
      <c r="X23885" s="34">
        <v>27</v>
      </c>
      <c r="Y23885" s="34">
        <v>24</v>
      </c>
      <c r="Z23885" s="34">
        <v>40</v>
      </c>
      <c r="AA23885" s="34">
        <v>23</v>
      </c>
      <c r="AB23885" s="34">
        <v>30</v>
      </c>
      <c r="AC23885" s="34">
        <v>40</v>
      </c>
    </row>
    <row r="23886" spans="1:29" x14ac:dyDescent="0.2">
      <c r="A23886" s="34" t="s">
        <v>84379</v>
      </c>
      <c r="B23886" s="34">
        <v>153</v>
      </c>
      <c r="C23886" s="34">
        <v>209</v>
      </c>
      <c r="D23886" s="34">
        <v>203</v>
      </c>
      <c r="E23886" s="34">
        <v>250</v>
      </c>
      <c r="F23886" s="34">
        <v>232</v>
      </c>
      <c r="G23886" s="34">
        <v>251</v>
      </c>
      <c r="H23886" s="34">
        <v>216</v>
      </c>
      <c r="I23886" s="34">
        <v>226</v>
      </c>
      <c r="J23886" s="34">
        <v>187</v>
      </c>
      <c r="K23886" s="34">
        <v>306</v>
      </c>
      <c r="L23886" s="34">
        <v>138</v>
      </c>
      <c r="M23886" s="34">
        <v>221</v>
      </c>
      <c r="N23886" s="34">
        <v>172</v>
      </c>
      <c r="O23886" s="34">
        <v>179</v>
      </c>
      <c r="P23886" s="34">
        <v>209</v>
      </c>
      <c r="Q23886" s="34">
        <v>296</v>
      </c>
      <c r="R23886" s="34">
        <v>242</v>
      </c>
      <c r="S23886" s="34">
        <v>307</v>
      </c>
      <c r="T23886" s="34">
        <v>195</v>
      </c>
      <c r="U23886" s="34">
        <v>228</v>
      </c>
      <c r="V23886" s="34">
        <v>203</v>
      </c>
      <c r="W23886" s="34">
        <v>273</v>
      </c>
      <c r="X23886" s="34">
        <v>222</v>
      </c>
      <c r="Y23886" s="34">
        <v>271</v>
      </c>
      <c r="Z23886" s="34">
        <v>240</v>
      </c>
      <c r="AA23886" s="34">
        <v>306</v>
      </c>
      <c r="AB23886" s="34">
        <v>247</v>
      </c>
      <c r="AC23886" s="34">
        <v>376</v>
      </c>
    </row>
    <row r="23887" spans="1:29" x14ac:dyDescent="0.2">
      <c r="A23887" s="34" t="s">
        <v>84380</v>
      </c>
      <c r="B23887" s="34">
        <v>72</v>
      </c>
      <c r="C23887" s="34">
        <v>58</v>
      </c>
      <c r="D23887" s="34">
        <v>81</v>
      </c>
      <c r="E23887" s="34">
        <v>69</v>
      </c>
      <c r="F23887" s="34">
        <v>75</v>
      </c>
      <c r="G23887" s="34">
        <v>66</v>
      </c>
      <c r="H23887" s="34">
        <v>77</v>
      </c>
      <c r="I23887" s="34">
        <v>75</v>
      </c>
      <c r="J23887" s="34">
        <v>77</v>
      </c>
      <c r="K23887" s="34">
        <v>65</v>
      </c>
      <c r="L23887" s="34">
        <v>57</v>
      </c>
      <c r="M23887" s="34">
        <v>33</v>
      </c>
      <c r="N23887" s="34">
        <v>57</v>
      </c>
      <c r="O23887" s="34">
        <v>52</v>
      </c>
      <c r="P23887" s="34">
        <v>71</v>
      </c>
      <c r="Q23887" s="34">
        <v>91</v>
      </c>
      <c r="R23887" s="34">
        <v>71</v>
      </c>
      <c r="S23887" s="34">
        <v>95</v>
      </c>
      <c r="T23887" s="34">
        <v>92</v>
      </c>
      <c r="U23887" s="34">
        <v>74</v>
      </c>
      <c r="V23887" s="34">
        <v>82</v>
      </c>
      <c r="W23887" s="34">
        <v>71</v>
      </c>
      <c r="X23887" s="34">
        <v>121</v>
      </c>
      <c r="Y23887" s="34">
        <v>83</v>
      </c>
      <c r="Z23887" s="34">
        <v>87</v>
      </c>
      <c r="AA23887" s="34">
        <v>63</v>
      </c>
      <c r="AB23887" s="34">
        <v>80</v>
      </c>
      <c r="AC23887" s="34">
        <v>135</v>
      </c>
    </row>
    <row r="23888" spans="1:29" x14ac:dyDescent="0.2">
      <c r="A23888" s="34" t="s">
        <v>84381</v>
      </c>
      <c r="B23888" s="34">
        <v>104</v>
      </c>
      <c r="C23888" s="34">
        <v>119</v>
      </c>
      <c r="D23888" s="34">
        <v>153</v>
      </c>
      <c r="E23888" s="34">
        <v>123</v>
      </c>
      <c r="F23888" s="34">
        <v>136</v>
      </c>
      <c r="G23888" s="34">
        <v>124</v>
      </c>
      <c r="H23888" s="34">
        <v>145</v>
      </c>
      <c r="I23888" s="34">
        <v>98</v>
      </c>
      <c r="J23888" s="34">
        <v>171</v>
      </c>
      <c r="K23888" s="34">
        <v>129</v>
      </c>
      <c r="L23888" s="34">
        <v>125</v>
      </c>
      <c r="M23888" s="34">
        <v>101</v>
      </c>
      <c r="N23888" s="34">
        <v>134</v>
      </c>
      <c r="O23888" s="34">
        <v>111</v>
      </c>
      <c r="P23888" s="34">
        <v>146</v>
      </c>
      <c r="Q23888" s="34">
        <v>167</v>
      </c>
      <c r="R23888" s="34">
        <v>166</v>
      </c>
      <c r="S23888" s="34">
        <v>182</v>
      </c>
      <c r="T23888" s="34">
        <v>175</v>
      </c>
      <c r="U23888" s="34">
        <v>115</v>
      </c>
      <c r="V23888" s="34">
        <v>203</v>
      </c>
      <c r="W23888" s="34">
        <v>180</v>
      </c>
      <c r="X23888" s="34">
        <v>224</v>
      </c>
      <c r="Y23888" s="34">
        <v>164</v>
      </c>
      <c r="Z23888" s="34">
        <v>172</v>
      </c>
      <c r="AA23888" s="34">
        <v>165</v>
      </c>
      <c r="AB23888" s="34">
        <v>212</v>
      </c>
      <c r="AC23888" s="34">
        <v>226</v>
      </c>
    </row>
    <row r="23889" spans="1:29" x14ac:dyDescent="0.2">
      <c r="A23889" s="34" t="s">
        <v>84382</v>
      </c>
      <c r="B23889" s="34">
        <v>81</v>
      </c>
      <c r="C23889" s="34">
        <v>45</v>
      </c>
      <c r="D23889" s="34">
        <v>28</v>
      </c>
      <c r="E23889" s="34">
        <v>61</v>
      </c>
      <c r="F23889" s="34">
        <v>41</v>
      </c>
      <c r="G23889" s="34">
        <v>68</v>
      </c>
      <c r="H23889" s="34">
        <v>63</v>
      </c>
      <c r="I23889" s="34">
        <v>49</v>
      </c>
      <c r="J23889" s="34">
        <v>35</v>
      </c>
      <c r="K23889" s="34">
        <v>48</v>
      </c>
      <c r="L23889" s="34">
        <v>46</v>
      </c>
      <c r="M23889" s="34">
        <v>31</v>
      </c>
      <c r="N23889" s="34">
        <v>48</v>
      </c>
      <c r="O23889" s="34">
        <v>44</v>
      </c>
      <c r="P23889" s="34">
        <v>62</v>
      </c>
      <c r="Q23889" s="34">
        <v>68</v>
      </c>
      <c r="R23889" s="34">
        <v>72</v>
      </c>
      <c r="S23889" s="34">
        <v>56</v>
      </c>
      <c r="T23889" s="34">
        <v>50</v>
      </c>
      <c r="U23889" s="34">
        <v>66</v>
      </c>
      <c r="V23889" s="34">
        <v>74</v>
      </c>
      <c r="W23889" s="34">
        <v>76</v>
      </c>
      <c r="X23889" s="34">
        <v>37</v>
      </c>
      <c r="Y23889" s="34">
        <v>68</v>
      </c>
      <c r="Z23889" s="34">
        <v>39</v>
      </c>
      <c r="AA23889" s="34">
        <v>75</v>
      </c>
      <c r="AB23889" s="34">
        <v>56</v>
      </c>
      <c r="AC23889" s="34">
        <v>82</v>
      </c>
    </row>
    <row r="23890" spans="1:29" x14ac:dyDescent="0.2">
      <c r="A23890" s="34" t="s">
        <v>84383</v>
      </c>
      <c r="B23890" s="34">
        <v>89</v>
      </c>
      <c r="C23890" s="34">
        <v>94</v>
      </c>
      <c r="D23890" s="34">
        <v>121</v>
      </c>
      <c r="E23890" s="34">
        <v>150</v>
      </c>
      <c r="F23890" s="34">
        <v>136</v>
      </c>
      <c r="G23890" s="34">
        <v>143</v>
      </c>
      <c r="H23890" s="34">
        <v>119</v>
      </c>
      <c r="I23890" s="34">
        <v>135</v>
      </c>
      <c r="J23890" s="34">
        <v>103</v>
      </c>
      <c r="K23890" s="34">
        <v>117</v>
      </c>
      <c r="L23890" s="34">
        <v>62</v>
      </c>
      <c r="M23890" s="34">
        <v>129</v>
      </c>
      <c r="N23890" s="34">
        <v>94</v>
      </c>
      <c r="O23890" s="34">
        <v>103</v>
      </c>
      <c r="P23890" s="34">
        <v>84</v>
      </c>
      <c r="Q23890" s="34">
        <v>174</v>
      </c>
      <c r="R23890" s="34">
        <v>137</v>
      </c>
      <c r="S23890" s="34">
        <v>129</v>
      </c>
      <c r="T23890" s="34">
        <v>99</v>
      </c>
      <c r="U23890" s="34">
        <v>126</v>
      </c>
      <c r="V23890" s="34">
        <v>117</v>
      </c>
      <c r="W23890" s="34">
        <v>188</v>
      </c>
      <c r="X23890" s="34">
        <v>165</v>
      </c>
      <c r="Y23890" s="34">
        <v>161</v>
      </c>
      <c r="Z23890" s="34">
        <v>119</v>
      </c>
      <c r="AA23890" s="34">
        <v>184</v>
      </c>
      <c r="AB23890" s="34">
        <v>121</v>
      </c>
      <c r="AC23890" s="34">
        <v>194</v>
      </c>
    </row>
    <row r="23891" spans="1:29" x14ac:dyDescent="0.2">
      <c r="A23891" s="34" t="s">
        <v>84384</v>
      </c>
      <c r="B23891" s="34">
        <v>95</v>
      </c>
      <c r="C23891" s="34">
        <v>216</v>
      </c>
      <c r="D23891" s="34">
        <v>89</v>
      </c>
      <c r="E23891" s="34">
        <v>199</v>
      </c>
      <c r="F23891" s="34">
        <v>124</v>
      </c>
      <c r="G23891" s="34">
        <v>257</v>
      </c>
      <c r="H23891" s="34">
        <v>99</v>
      </c>
      <c r="I23891" s="34">
        <v>233</v>
      </c>
      <c r="J23891" s="34">
        <v>95</v>
      </c>
      <c r="K23891" s="34">
        <v>224</v>
      </c>
      <c r="L23891" s="34">
        <v>82</v>
      </c>
      <c r="M23891" s="34">
        <v>217</v>
      </c>
      <c r="N23891" s="34">
        <v>94</v>
      </c>
      <c r="O23891" s="34">
        <v>187</v>
      </c>
      <c r="P23891" s="34">
        <v>68</v>
      </c>
      <c r="Q23891" s="34">
        <v>253</v>
      </c>
      <c r="R23891" s="34">
        <v>137</v>
      </c>
      <c r="S23891" s="34">
        <v>213</v>
      </c>
      <c r="T23891" s="34">
        <v>145</v>
      </c>
      <c r="U23891" s="34">
        <v>195</v>
      </c>
      <c r="V23891" s="34">
        <v>118</v>
      </c>
      <c r="W23891" s="34">
        <v>268</v>
      </c>
      <c r="X23891" s="34">
        <v>155</v>
      </c>
      <c r="Y23891" s="34">
        <v>227</v>
      </c>
      <c r="Z23891" s="34">
        <v>123</v>
      </c>
      <c r="AA23891" s="34">
        <v>203</v>
      </c>
      <c r="AB23891" s="34">
        <v>114</v>
      </c>
      <c r="AC23891" s="34">
        <v>324</v>
      </c>
    </row>
    <row r="23892" spans="1:29" x14ac:dyDescent="0.2">
      <c r="A23892" s="34" t="s">
        <v>84385</v>
      </c>
      <c r="B23892" s="34">
        <v>105</v>
      </c>
      <c r="C23892" s="34">
        <v>89</v>
      </c>
      <c r="D23892" s="34">
        <v>127</v>
      </c>
      <c r="E23892" s="34">
        <v>86</v>
      </c>
      <c r="F23892" s="34">
        <v>125</v>
      </c>
      <c r="G23892" s="34">
        <v>91</v>
      </c>
      <c r="H23892" s="34">
        <v>122</v>
      </c>
      <c r="I23892" s="34">
        <v>95</v>
      </c>
      <c r="J23892" s="34">
        <v>132</v>
      </c>
      <c r="K23892" s="34">
        <v>119</v>
      </c>
      <c r="L23892" s="34">
        <v>95</v>
      </c>
      <c r="M23892" s="34">
        <v>65</v>
      </c>
      <c r="N23892" s="34">
        <v>80</v>
      </c>
      <c r="O23892" s="34">
        <v>110</v>
      </c>
      <c r="P23892" s="34">
        <v>119</v>
      </c>
      <c r="Q23892" s="34">
        <v>104</v>
      </c>
      <c r="R23892" s="34">
        <v>127</v>
      </c>
      <c r="S23892" s="34">
        <v>142</v>
      </c>
      <c r="T23892" s="34">
        <v>107</v>
      </c>
      <c r="U23892" s="34">
        <v>88</v>
      </c>
      <c r="V23892" s="34">
        <v>127</v>
      </c>
      <c r="W23892" s="34">
        <v>113</v>
      </c>
      <c r="X23892" s="34">
        <v>136</v>
      </c>
      <c r="Y23892" s="34">
        <v>94</v>
      </c>
      <c r="Z23892" s="34">
        <v>147</v>
      </c>
      <c r="AA23892" s="34">
        <v>112</v>
      </c>
      <c r="AB23892" s="34">
        <v>164</v>
      </c>
      <c r="AC23892" s="34">
        <v>122</v>
      </c>
    </row>
    <row r="23893" spans="1:29" x14ac:dyDescent="0.2">
      <c r="A23893" s="34" t="s">
        <v>84386</v>
      </c>
      <c r="B23893" s="34">
        <v>97</v>
      </c>
      <c r="C23893" s="34">
        <v>64</v>
      </c>
      <c r="D23893" s="34">
        <v>95</v>
      </c>
      <c r="E23893" s="34">
        <v>85</v>
      </c>
      <c r="F23893" s="34">
        <v>86</v>
      </c>
      <c r="G23893" s="34">
        <v>80</v>
      </c>
      <c r="H23893" s="34">
        <v>94</v>
      </c>
      <c r="I23893" s="34">
        <v>71</v>
      </c>
      <c r="J23893" s="34">
        <v>72</v>
      </c>
      <c r="K23893" s="34">
        <v>81</v>
      </c>
      <c r="L23893" s="34">
        <v>65</v>
      </c>
      <c r="M23893" s="34">
        <v>69</v>
      </c>
      <c r="N23893" s="34">
        <v>80</v>
      </c>
      <c r="O23893" s="34">
        <v>78</v>
      </c>
      <c r="P23893" s="34">
        <v>61</v>
      </c>
      <c r="Q23893" s="34">
        <v>73</v>
      </c>
      <c r="R23893" s="34">
        <v>88</v>
      </c>
      <c r="S23893" s="34">
        <v>104</v>
      </c>
      <c r="T23893" s="34">
        <v>60</v>
      </c>
      <c r="U23893" s="34">
        <v>70</v>
      </c>
      <c r="V23893" s="34">
        <v>87</v>
      </c>
      <c r="W23893" s="34">
        <v>79</v>
      </c>
      <c r="X23893" s="34">
        <v>84</v>
      </c>
      <c r="Y23893" s="34">
        <v>82</v>
      </c>
      <c r="Z23893" s="34">
        <v>52</v>
      </c>
      <c r="AA23893" s="34">
        <v>88</v>
      </c>
      <c r="AB23893" s="34">
        <v>96</v>
      </c>
      <c r="AC23893" s="34">
        <v>124</v>
      </c>
    </row>
    <row r="23894" spans="1:29" x14ac:dyDescent="0.2">
      <c r="A23894" s="34" t="s">
        <v>84387</v>
      </c>
      <c r="B23894" s="34">
        <v>265</v>
      </c>
      <c r="C23894" s="34">
        <v>172</v>
      </c>
      <c r="D23894" s="34">
        <v>322</v>
      </c>
      <c r="E23894" s="34">
        <v>247</v>
      </c>
      <c r="F23894" s="34">
        <v>320</v>
      </c>
      <c r="G23894" s="34">
        <v>199</v>
      </c>
      <c r="H23894" s="34">
        <v>233</v>
      </c>
      <c r="I23894" s="34">
        <v>197</v>
      </c>
      <c r="J23894" s="34">
        <v>266</v>
      </c>
      <c r="K23894" s="34">
        <v>276</v>
      </c>
      <c r="L23894" s="34">
        <v>178</v>
      </c>
      <c r="M23894" s="34">
        <v>235</v>
      </c>
      <c r="N23894" s="34">
        <v>239</v>
      </c>
      <c r="O23894" s="34">
        <v>234</v>
      </c>
      <c r="P23894" s="34">
        <v>282</v>
      </c>
      <c r="Q23894" s="34">
        <v>314</v>
      </c>
      <c r="R23894" s="34">
        <v>350</v>
      </c>
      <c r="S23894" s="34">
        <v>285</v>
      </c>
      <c r="T23894" s="34">
        <v>255</v>
      </c>
      <c r="U23894" s="34">
        <v>284</v>
      </c>
      <c r="V23894" s="34">
        <v>296</v>
      </c>
      <c r="W23894" s="34">
        <v>320</v>
      </c>
      <c r="X23894" s="34">
        <v>412</v>
      </c>
      <c r="Y23894" s="34">
        <v>269</v>
      </c>
      <c r="Z23894" s="34">
        <v>340</v>
      </c>
      <c r="AA23894" s="34">
        <v>306</v>
      </c>
      <c r="AB23894" s="34">
        <v>315</v>
      </c>
      <c r="AC23894" s="34">
        <v>388</v>
      </c>
    </row>
    <row r="23895" spans="1:29" x14ac:dyDescent="0.2">
      <c r="A23895" s="34" t="s">
        <v>84388</v>
      </c>
      <c r="B23895" s="34">
        <v>84</v>
      </c>
      <c r="C23895" s="34">
        <v>88</v>
      </c>
      <c r="D23895" s="34">
        <v>116</v>
      </c>
      <c r="E23895" s="34">
        <v>97</v>
      </c>
      <c r="F23895" s="34">
        <v>119</v>
      </c>
      <c r="G23895" s="34">
        <v>107</v>
      </c>
      <c r="H23895" s="34">
        <v>81</v>
      </c>
      <c r="I23895" s="34">
        <v>58</v>
      </c>
      <c r="J23895" s="34">
        <v>93</v>
      </c>
      <c r="K23895" s="34">
        <v>78</v>
      </c>
      <c r="L23895" s="34">
        <v>90</v>
      </c>
      <c r="M23895" s="34">
        <v>67</v>
      </c>
      <c r="N23895" s="34">
        <v>87</v>
      </c>
      <c r="O23895" s="34">
        <v>60</v>
      </c>
      <c r="P23895" s="34">
        <v>66</v>
      </c>
      <c r="Q23895" s="34">
        <v>98</v>
      </c>
      <c r="R23895" s="34">
        <v>107</v>
      </c>
      <c r="S23895" s="34">
        <v>77</v>
      </c>
      <c r="T23895" s="34">
        <v>89</v>
      </c>
      <c r="U23895" s="34">
        <v>79</v>
      </c>
      <c r="V23895" s="34">
        <v>127</v>
      </c>
      <c r="W23895" s="34">
        <v>123</v>
      </c>
      <c r="X23895" s="34">
        <v>131</v>
      </c>
      <c r="Y23895" s="34">
        <v>106</v>
      </c>
      <c r="Z23895" s="34">
        <v>124</v>
      </c>
      <c r="AA23895" s="34">
        <v>103</v>
      </c>
      <c r="AB23895" s="34">
        <v>110</v>
      </c>
      <c r="AC23895" s="34">
        <v>134</v>
      </c>
    </row>
    <row r="23896" spans="1:29" x14ac:dyDescent="0.2">
      <c r="A23896" s="34" t="s">
        <v>84389</v>
      </c>
      <c r="B23896" s="34">
        <v>138</v>
      </c>
      <c r="C23896" s="34">
        <v>136</v>
      </c>
      <c r="D23896" s="34">
        <v>142</v>
      </c>
      <c r="E23896" s="34">
        <v>129</v>
      </c>
      <c r="F23896" s="34">
        <v>122</v>
      </c>
      <c r="G23896" s="34">
        <v>156</v>
      </c>
      <c r="H23896" s="34">
        <v>107</v>
      </c>
      <c r="I23896" s="34">
        <v>152</v>
      </c>
      <c r="J23896" s="34">
        <v>152</v>
      </c>
      <c r="K23896" s="34">
        <v>157</v>
      </c>
      <c r="L23896" s="34">
        <v>112</v>
      </c>
      <c r="M23896" s="34">
        <v>156</v>
      </c>
      <c r="N23896" s="34">
        <v>100</v>
      </c>
      <c r="O23896" s="34">
        <v>130</v>
      </c>
      <c r="P23896" s="34">
        <v>147</v>
      </c>
      <c r="Q23896" s="34">
        <v>161</v>
      </c>
      <c r="R23896" s="34">
        <v>158</v>
      </c>
      <c r="S23896" s="34">
        <v>161</v>
      </c>
      <c r="T23896" s="34">
        <v>140</v>
      </c>
      <c r="U23896" s="34">
        <v>133</v>
      </c>
      <c r="V23896" s="34">
        <v>170</v>
      </c>
      <c r="W23896" s="34">
        <v>145</v>
      </c>
      <c r="X23896" s="34">
        <v>157</v>
      </c>
      <c r="Y23896" s="34">
        <v>112</v>
      </c>
      <c r="Z23896" s="34">
        <v>117</v>
      </c>
      <c r="AA23896" s="34">
        <v>179</v>
      </c>
      <c r="AB23896" s="34">
        <v>155</v>
      </c>
      <c r="AC23896" s="34">
        <v>164</v>
      </c>
    </row>
    <row r="23897" spans="1:29" x14ac:dyDescent="0.2">
      <c r="A23897" s="34" t="s">
        <v>84390</v>
      </c>
      <c r="B23897" s="34">
        <v>79</v>
      </c>
      <c r="C23897" s="34">
        <v>84</v>
      </c>
      <c r="D23897" s="34">
        <v>139</v>
      </c>
      <c r="E23897" s="34">
        <v>87</v>
      </c>
      <c r="F23897" s="34">
        <v>100</v>
      </c>
      <c r="G23897" s="34">
        <v>92</v>
      </c>
      <c r="H23897" s="34">
        <v>103</v>
      </c>
      <c r="I23897" s="34">
        <v>110</v>
      </c>
      <c r="J23897" s="34">
        <v>100</v>
      </c>
      <c r="K23897" s="34">
        <v>104</v>
      </c>
      <c r="L23897" s="34">
        <v>82</v>
      </c>
      <c r="M23897" s="34">
        <v>91</v>
      </c>
      <c r="N23897" s="34">
        <v>85</v>
      </c>
      <c r="O23897" s="34">
        <v>80</v>
      </c>
      <c r="P23897" s="34">
        <v>121</v>
      </c>
      <c r="Q23897" s="34">
        <v>123</v>
      </c>
      <c r="R23897" s="34">
        <v>133</v>
      </c>
      <c r="S23897" s="34">
        <v>122</v>
      </c>
      <c r="T23897" s="34">
        <v>121</v>
      </c>
      <c r="U23897" s="34">
        <v>110</v>
      </c>
      <c r="V23897" s="34">
        <v>122</v>
      </c>
      <c r="W23897" s="34">
        <v>101</v>
      </c>
      <c r="X23897" s="34">
        <v>120</v>
      </c>
      <c r="Y23897" s="34">
        <v>126</v>
      </c>
      <c r="Z23897" s="34">
        <v>126</v>
      </c>
      <c r="AA23897" s="34">
        <v>161</v>
      </c>
      <c r="AB23897" s="34">
        <v>79</v>
      </c>
      <c r="AC23897" s="34">
        <v>192</v>
      </c>
    </row>
    <row r="23898" spans="1:29" x14ac:dyDescent="0.2">
      <c r="A23898" s="34" t="s">
        <v>84391</v>
      </c>
      <c r="B23898" s="34">
        <v>548</v>
      </c>
      <c r="C23898" s="34">
        <v>605</v>
      </c>
      <c r="D23898" s="34">
        <v>817</v>
      </c>
      <c r="E23898" s="34">
        <v>633</v>
      </c>
      <c r="F23898" s="34">
        <v>849</v>
      </c>
      <c r="G23898" s="34">
        <v>608</v>
      </c>
      <c r="H23898" s="34">
        <v>729</v>
      </c>
      <c r="I23898" s="34">
        <v>575</v>
      </c>
      <c r="J23898" s="34">
        <v>729</v>
      </c>
      <c r="K23898" s="34">
        <v>652</v>
      </c>
      <c r="L23898" s="34">
        <v>577</v>
      </c>
      <c r="M23898" s="34">
        <v>601</v>
      </c>
      <c r="N23898" s="34">
        <v>681</v>
      </c>
      <c r="O23898" s="34">
        <v>595</v>
      </c>
      <c r="P23898" s="34">
        <v>651</v>
      </c>
      <c r="Q23898" s="34">
        <v>857</v>
      </c>
      <c r="R23898" s="34">
        <v>987</v>
      </c>
      <c r="S23898" s="34">
        <v>805</v>
      </c>
      <c r="T23898" s="34">
        <v>853</v>
      </c>
      <c r="U23898" s="34">
        <v>726</v>
      </c>
      <c r="V23898" s="34">
        <v>820</v>
      </c>
      <c r="W23898" s="34">
        <v>854</v>
      </c>
      <c r="X23898" s="34">
        <v>851</v>
      </c>
      <c r="Y23898" s="34">
        <v>804</v>
      </c>
      <c r="Z23898" s="34">
        <v>808</v>
      </c>
      <c r="AA23898" s="34">
        <v>800</v>
      </c>
      <c r="AB23898" s="34">
        <v>996</v>
      </c>
      <c r="AC23898" s="34">
        <v>1080</v>
      </c>
    </row>
    <row r="23899" spans="1:29" x14ac:dyDescent="0.2">
      <c r="A23899" s="34" t="s">
        <v>84392</v>
      </c>
      <c r="B23899" s="34">
        <v>65</v>
      </c>
      <c r="C23899" s="34">
        <v>56</v>
      </c>
      <c r="D23899" s="34">
        <v>56</v>
      </c>
      <c r="E23899" s="34">
        <v>63</v>
      </c>
      <c r="F23899" s="34">
        <v>52</v>
      </c>
      <c r="G23899" s="34">
        <v>46</v>
      </c>
      <c r="H23899" s="34">
        <v>48</v>
      </c>
      <c r="I23899" s="34">
        <v>68</v>
      </c>
      <c r="J23899" s="34">
        <v>38</v>
      </c>
      <c r="K23899" s="34">
        <v>85</v>
      </c>
      <c r="L23899" s="34">
        <v>40</v>
      </c>
      <c r="M23899" s="34">
        <v>45</v>
      </c>
      <c r="N23899" s="34">
        <v>45</v>
      </c>
      <c r="O23899" s="34">
        <v>71</v>
      </c>
      <c r="P23899" s="34">
        <v>44</v>
      </c>
      <c r="Q23899" s="34">
        <v>91</v>
      </c>
      <c r="R23899" s="34">
        <v>51</v>
      </c>
      <c r="S23899" s="34">
        <v>90</v>
      </c>
      <c r="T23899" s="34">
        <v>47</v>
      </c>
      <c r="U23899" s="34">
        <v>60</v>
      </c>
      <c r="V23899" s="34">
        <v>58</v>
      </c>
      <c r="W23899" s="34">
        <v>69</v>
      </c>
      <c r="X23899" s="34">
        <v>67</v>
      </c>
      <c r="Y23899" s="34">
        <v>64</v>
      </c>
      <c r="Z23899" s="34">
        <v>80</v>
      </c>
      <c r="AA23899" s="34">
        <v>92</v>
      </c>
      <c r="AB23899" s="34">
        <v>56</v>
      </c>
      <c r="AC23899" s="34">
        <v>113</v>
      </c>
    </row>
    <row r="23900" spans="1:29" x14ac:dyDescent="0.2">
      <c r="A23900" s="34" t="s">
        <v>84393</v>
      </c>
      <c r="B23900" s="34">
        <v>90</v>
      </c>
      <c r="C23900" s="34">
        <v>31</v>
      </c>
      <c r="D23900" s="34">
        <v>31</v>
      </c>
      <c r="E23900" s="34">
        <v>53</v>
      </c>
      <c r="F23900" s="34">
        <v>28</v>
      </c>
      <c r="G23900" s="34">
        <v>56</v>
      </c>
      <c r="H23900" s="34">
        <v>52</v>
      </c>
      <c r="I23900" s="34">
        <v>57</v>
      </c>
      <c r="J23900" s="34">
        <v>36</v>
      </c>
      <c r="K23900" s="34">
        <v>43</v>
      </c>
      <c r="L23900" s="34">
        <v>39</v>
      </c>
      <c r="M23900" s="34">
        <v>42</v>
      </c>
      <c r="N23900" s="34">
        <v>48</v>
      </c>
      <c r="O23900" s="34">
        <v>33</v>
      </c>
      <c r="P23900" s="34">
        <v>49</v>
      </c>
      <c r="Q23900" s="34">
        <v>46</v>
      </c>
      <c r="R23900" s="34">
        <v>68</v>
      </c>
      <c r="S23900" s="34">
        <v>50</v>
      </c>
      <c r="T23900" s="34">
        <v>48</v>
      </c>
      <c r="U23900" s="34">
        <v>71</v>
      </c>
      <c r="V23900" s="34">
        <v>67</v>
      </c>
      <c r="W23900" s="34">
        <v>55</v>
      </c>
      <c r="X23900" s="34">
        <v>54</v>
      </c>
      <c r="Y23900" s="34">
        <v>72</v>
      </c>
      <c r="Z23900" s="34">
        <v>69</v>
      </c>
      <c r="AA23900" s="34">
        <v>69</v>
      </c>
      <c r="AB23900" s="34">
        <v>58</v>
      </c>
      <c r="AC23900" s="34">
        <v>68</v>
      </c>
    </row>
    <row r="23901" spans="1:29" x14ac:dyDescent="0.2">
      <c r="A23901" s="34" t="s">
        <v>84394</v>
      </c>
      <c r="B23901" s="34">
        <v>125</v>
      </c>
      <c r="C23901" s="34">
        <v>157</v>
      </c>
      <c r="D23901" s="34">
        <v>110</v>
      </c>
      <c r="E23901" s="34">
        <v>131</v>
      </c>
      <c r="F23901" s="34">
        <v>105</v>
      </c>
      <c r="G23901" s="34">
        <v>123</v>
      </c>
      <c r="H23901" s="34">
        <v>151</v>
      </c>
      <c r="I23901" s="34">
        <v>114</v>
      </c>
      <c r="J23901" s="34">
        <v>114</v>
      </c>
      <c r="K23901" s="34">
        <v>187</v>
      </c>
      <c r="L23901" s="34">
        <v>95</v>
      </c>
      <c r="M23901" s="34">
        <v>140</v>
      </c>
      <c r="N23901" s="34">
        <v>108</v>
      </c>
      <c r="O23901" s="34">
        <v>107</v>
      </c>
      <c r="P23901" s="34">
        <v>119</v>
      </c>
      <c r="Q23901" s="34">
        <v>210</v>
      </c>
      <c r="R23901" s="34">
        <v>188</v>
      </c>
      <c r="S23901" s="34">
        <v>180</v>
      </c>
      <c r="T23901" s="34">
        <v>126</v>
      </c>
      <c r="U23901" s="34">
        <v>178</v>
      </c>
      <c r="V23901" s="34">
        <v>128</v>
      </c>
      <c r="W23901" s="34">
        <v>179</v>
      </c>
      <c r="X23901" s="34">
        <v>187</v>
      </c>
      <c r="Y23901" s="34">
        <v>162</v>
      </c>
      <c r="Z23901" s="34">
        <v>123</v>
      </c>
      <c r="AA23901" s="34">
        <v>165</v>
      </c>
      <c r="AB23901" s="34">
        <v>174</v>
      </c>
      <c r="AC23901" s="34">
        <v>200</v>
      </c>
    </row>
    <row r="23902" spans="1:29" x14ac:dyDescent="0.2">
      <c r="A23902" s="34" t="s">
        <v>84395</v>
      </c>
      <c r="B23902" s="34">
        <v>47</v>
      </c>
      <c r="C23902" s="34">
        <v>85</v>
      </c>
      <c r="D23902" s="34">
        <v>60</v>
      </c>
      <c r="E23902" s="34">
        <v>84</v>
      </c>
      <c r="F23902" s="34">
        <v>77</v>
      </c>
      <c r="G23902" s="34">
        <v>46</v>
      </c>
      <c r="H23902" s="34">
        <v>64</v>
      </c>
      <c r="I23902" s="34">
        <v>68</v>
      </c>
      <c r="J23902" s="34">
        <v>50</v>
      </c>
      <c r="K23902" s="34">
        <v>98</v>
      </c>
      <c r="L23902" s="34">
        <v>54</v>
      </c>
      <c r="M23902" s="34">
        <v>88</v>
      </c>
      <c r="N23902" s="34">
        <v>56</v>
      </c>
      <c r="O23902" s="34">
        <v>94</v>
      </c>
      <c r="P23902" s="34">
        <v>40</v>
      </c>
      <c r="Q23902" s="34">
        <v>69</v>
      </c>
      <c r="R23902" s="34">
        <v>94</v>
      </c>
      <c r="S23902" s="34">
        <v>57</v>
      </c>
      <c r="T23902" s="34">
        <v>85</v>
      </c>
      <c r="U23902" s="34">
        <v>79</v>
      </c>
      <c r="V23902" s="34">
        <v>120</v>
      </c>
      <c r="W23902" s="34">
        <v>94</v>
      </c>
      <c r="X23902" s="34">
        <v>99</v>
      </c>
      <c r="Y23902" s="34">
        <v>92</v>
      </c>
      <c r="Z23902" s="34">
        <v>104</v>
      </c>
      <c r="AA23902" s="34">
        <v>73</v>
      </c>
      <c r="AB23902" s="34">
        <v>85</v>
      </c>
      <c r="AC23902" s="34">
        <v>136</v>
      </c>
    </row>
    <row r="23903" spans="1:29" x14ac:dyDescent="0.2">
      <c r="A23903" s="34" t="s">
        <v>84396</v>
      </c>
      <c r="B23903" s="34">
        <v>154</v>
      </c>
      <c r="C23903" s="34">
        <v>119</v>
      </c>
      <c r="D23903" s="34">
        <v>142</v>
      </c>
      <c r="E23903" s="34">
        <v>117</v>
      </c>
      <c r="F23903" s="34">
        <v>145</v>
      </c>
      <c r="G23903" s="34">
        <v>120</v>
      </c>
      <c r="H23903" s="34">
        <v>131</v>
      </c>
      <c r="I23903" s="34">
        <v>77</v>
      </c>
      <c r="J23903" s="34">
        <v>121</v>
      </c>
      <c r="K23903" s="34">
        <v>94</v>
      </c>
      <c r="L23903" s="34">
        <v>140</v>
      </c>
      <c r="M23903" s="34">
        <v>112</v>
      </c>
      <c r="N23903" s="34">
        <v>99</v>
      </c>
      <c r="O23903" s="34">
        <v>122</v>
      </c>
      <c r="P23903" s="34">
        <v>103</v>
      </c>
      <c r="Q23903" s="34">
        <v>133</v>
      </c>
      <c r="R23903" s="34">
        <v>178</v>
      </c>
      <c r="S23903" s="34">
        <v>104</v>
      </c>
      <c r="T23903" s="34">
        <v>160</v>
      </c>
      <c r="U23903" s="34">
        <v>108</v>
      </c>
      <c r="V23903" s="34">
        <v>123</v>
      </c>
      <c r="W23903" s="34">
        <v>140</v>
      </c>
      <c r="X23903" s="34">
        <v>134</v>
      </c>
      <c r="Y23903" s="34">
        <v>165</v>
      </c>
      <c r="Z23903" s="34">
        <v>125</v>
      </c>
      <c r="AA23903" s="34">
        <v>154</v>
      </c>
      <c r="AB23903" s="34">
        <v>193</v>
      </c>
      <c r="AC23903" s="34">
        <v>228</v>
      </c>
    </row>
    <row r="23904" spans="1:29" x14ac:dyDescent="0.2">
      <c r="A23904" s="34" t="s">
        <v>84397</v>
      </c>
      <c r="B23904" s="34">
        <v>67</v>
      </c>
      <c r="C23904" s="34">
        <v>79</v>
      </c>
      <c r="D23904" s="34">
        <v>84</v>
      </c>
      <c r="E23904" s="34">
        <v>89</v>
      </c>
      <c r="F23904" s="34">
        <v>56</v>
      </c>
      <c r="G23904" s="34">
        <v>57</v>
      </c>
      <c r="H23904" s="34">
        <v>41</v>
      </c>
      <c r="I23904" s="34">
        <v>47</v>
      </c>
      <c r="J23904" s="34">
        <v>47</v>
      </c>
      <c r="K23904" s="34">
        <v>75</v>
      </c>
      <c r="L23904" s="34">
        <v>14</v>
      </c>
      <c r="M23904" s="34">
        <v>40</v>
      </c>
      <c r="N23904" s="34">
        <v>38</v>
      </c>
      <c r="O23904" s="34">
        <v>69</v>
      </c>
      <c r="P23904" s="34">
        <v>38</v>
      </c>
      <c r="Q23904" s="34">
        <v>66</v>
      </c>
      <c r="R23904" s="34">
        <v>66</v>
      </c>
      <c r="S23904" s="34">
        <v>80</v>
      </c>
      <c r="T23904" s="34">
        <v>34</v>
      </c>
      <c r="U23904" s="34">
        <v>53</v>
      </c>
      <c r="V23904" s="34">
        <v>65</v>
      </c>
      <c r="W23904" s="34">
        <v>73</v>
      </c>
      <c r="X23904" s="34">
        <v>59</v>
      </c>
      <c r="Y23904" s="34">
        <v>33</v>
      </c>
      <c r="Z23904" s="34">
        <v>62</v>
      </c>
      <c r="AA23904" s="34">
        <v>87</v>
      </c>
      <c r="AB23904" s="34">
        <v>50</v>
      </c>
      <c r="AC23904" s="34">
        <v>102</v>
      </c>
    </row>
    <row r="23905" spans="1:29" x14ac:dyDescent="0.2">
      <c r="A23905" s="34" t="s">
        <v>84398</v>
      </c>
      <c r="B23905" s="34">
        <v>71</v>
      </c>
      <c r="C23905" s="34">
        <v>112</v>
      </c>
      <c r="D23905" s="34">
        <v>30</v>
      </c>
      <c r="E23905" s="34">
        <v>88</v>
      </c>
      <c r="F23905" s="34">
        <v>44</v>
      </c>
      <c r="G23905" s="34">
        <v>107</v>
      </c>
      <c r="H23905" s="34">
        <v>34</v>
      </c>
      <c r="I23905" s="34">
        <v>69</v>
      </c>
      <c r="J23905" s="34">
        <v>48</v>
      </c>
      <c r="K23905" s="34">
        <v>93</v>
      </c>
      <c r="L23905" s="34">
        <v>50</v>
      </c>
      <c r="M23905" s="34">
        <v>69</v>
      </c>
      <c r="N23905" s="34">
        <v>54</v>
      </c>
      <c r="O23905" s="34">
        <v>78</v>
      </c>
      <c r="P23905" s="34">
        <v>52</v>
      </c>
      <c r="Q23905" s="34">
        <v>119</v>
      </c>
      <c r="R23905" s="34">
        <v>63</v>
      </c>
      <c r="S23905" s="34">
        <v>86</v>
      </c>
      <c r="T23905" s="34">
        <v>74</v>
      </c>
      <c r="U23905" s="34">
        <v>88</v>
      </c>
      <c r="V23905" s="34">
        <v>58</v>
      </c>
      <c r="W23905" s="34">
        <v>108</v>
      </c>
      <c r="X23905" s="34">
        <v>63</v>
      </c>
      <c r="Y23905" s="34">
        <v>88</v>
      </c>
      <c r="Z23905" s="34">
        <v>80</v>
      </c>
      <c r="AA23905" s="34">
        <v>104</v>
      </c>
      <c r="AB23905" s="34">
        <v>53</v>
      </c>
      <c r="AC23905" s="34">
        <v>160</v>
      </c>
    </row>
    <row r="23906" spans="1:29" x14ac:dyDescent="0.2">
      <c r="A23906" s="34" t="s">
        <v>84399</v>
      </c>
      <c r="B23906" s="34">
        <v>90</v>
      </c>
      <c r="C23906" s="34">
        <v>33</v>
      </c>
      <c r="D23906" s="34">
        <v>78</v>
      </c>
      <c r="E23906" s="34">
        <v>69</v>
      </c>
      <c r="F23906" s="34">
        <v>88</v>
      </c>
      <c r="G23906" s="34">
        <v>90</v>
      </c>
      <c r="H23906" s="34">
        <v>117</v>
      </c>
      <c r="I23906" s="34">
        <v>50</v>
      </c>
      <c r="J23906" s="34">
        <v>72</v>
      </c>
      <c r="K23906" s="34">
        <v>58</v>
      </c>
      <c r="L23906" s="34">
        <v>77</v>
      </c>
      <c r="M23906" s="34">
        <v>49</v>
      </c>
      <c r="N23906" s="34">
        <v>68</v>
      </c>
      <c r="O23906" s="34">
        <v>57</v>
      </c>
      <c r="P23906" s="34">
        <v>83</v>
      </c>
      <c r="Q23906" s="34">
        <v>72</v>
      </c>
      <c r="R23906" s="34">
        <v>106</v>
      </c>
      <c r="S23906" s="34">
        <v>89</v>
      </c>
      <c r="T23906" s="34">
        <v>101</v>
      </c>
      <c r="U23906" s="34">
        <v>56</v>
      </c>
      <c r="V23906" s="34">
        <v>73</v>
      </c>
      <c r="W23906" s="34">
        <v>102</v>
      </c>
      <c r="X23906" s="34">
        <v>145</v>
      </c>
      <c r="Y23906" s="34">
        <v>97</v>
      </c>
      <c r="Z23906" s="34">
        <v>85</v>
      </c>
      <c r="AA23906" s="34">
        <v>57</v>
      </c>
      <c r="AB23906" s="34">
        <v>86</v>
      </c>
      <c r="AC23906" s="34">
        <v>90</v>
      </c>
    </row>
    <row r="23907" spans="1:29" x14ac:dyDescent="0.2">
      <c r="A23907" s="34" t="s">
        <v>84400</v>
      </c>
      <c r="B23907" s="34">
        <v>125</v>
      </c>
      <c r="C23907" s="34">
        <v>130</v>
      </c>
      <c r="D23907" s="34">
        <v>120</v>
      </c>
      <c r="E23907" s="34">
        <v>110</v>
      </c>
      <c r="F23907" s="34">
        <v>105</v>
      </c>
      <c r="G23907" s="34">
        <v>129</v>
      </c>
      <c r="H23907" s="34">
        <v>66</v>
      </c>
      <c r="I23907" s="34">
        <v>114</v>
      </c>
      <c r="J23907" s="34">
        <v>97</v>
      </c>
      <c r="K23907" s="34">
        <v>90</v>
      </c>
      <c r="L23907" s="34">
        <v>83</v>
      </c>
      <c r="M23907" s="34">
        <v>72</v>
      </c>
      <c r="N23907" s="34">
        <v>102</v>
      </c>
      <c r="O23907" s="34">
        <v>102</v>
      </c>
      <c r="P23907" s="34">
        <v>100</v>
      </c>
      <c r="Q23907" s="34">
        <v>122</v>
      </c>
      <c r="R23907" s="34">
        <v>99</v>
      </c>
      <c r="S23907" s="34">
        <v>167</v>
      </c>
      <c r="T23907" s="34">
        <v>85</v>
      </c>
      <c r="U23907" s="34">
        <v>101</v>
      </c>
      <c r="V23907" s="34">
        <v>127</v>
      </c>
      <c r="W23907" s="34">
        <v>130</v>
      </c>
      <c r="X23907" s="34">
        <v>114</v>
      </c>
      <c r="Y23907" s="34">
        <v>103</v>
      </c>
      <c r="Z23907" s="34">
        <v>130</v>
      </c>
      <c r="AA23907" s="34">
        <v>126</v>
      </c>
      <c r="AB23907" s="34">
        <v>114</v>
      </c>
      <c r="AC23907" s="34">
        <v>203</v>
      </c>
    </row>
    <row r="23908" spans="1:29" x14ac:dyDescent="0.2">
      <c r="A23908" s="34" t="s">
        <v>84401</v>
      </c>
      <c r="B23908" s="34">
        <v>159</v>
      </c>
      <c r="C23908" s="34">
        <v>194</v>
      </c>
      <c r="D23908" s="34">
        <v>167</v>
      </c>
      <c r="E23908" s="34">
        <v>171</v>
      </c>
      <c r="F23908" s="34">
        <v>188</v>
      </c>
      <c r="G23908" s="34">
        <v>204</v>
      </c>
      <c r="H23908" s="34">
        <v>208</v>
      </c>
      <c r="I23908" s="34">
        <v>131</v>
      </c>
      <c r="J23908" s="34">
        <v>175</v>
      </c>
      <c r="K23908" s="34">
        <v>203</v>
      </c>
      <c r="L23908" s="34">
        <v>188</v>
      </c>
      <c r="M23908" s="34">
        <v>139</v>
      </c>
      <c r="N23908" s="34">
        <v>147</v>
      </c>
      <c r="O23908" s="34">
        <v>123</v>
      </c>
      <c r="P23908" s="34">
        <v>198</v>
      </c>
      <c r="Q23908" s="34">
        <v>189</v>
      </c>
      <c r="R23908" s="34">
        <v>231</v>
      </c>
      <c r="S23908" s="34">
        <v>207</v>
      </c>
      <c r="T23908" s="34">
        <v>248</v>
      </c>
      <c r="U23908" s="34">
        <v>149</v>
      </c>
      <c r="V23908" s="34">
        <v>225</v>
      </c>
      <c r="W23908" s="34">
        <v>289</v>
      </c>
      <c r="X23908" s="34">
        <v>247</v>
      </c>
      <c r="Y23908" s="34">
        <v>224</v>
      </c>
      <c r="Z23908" s="34">
        <v>185</v>
      </c>
      <c r="AA23908" s="34">
        <v>205</v>
      </c>
      <c r="AB23908" s="34">
        <v>244</v>
      </c>
      <c r="AC23908" s="34">
        <v>243</v>
      </c>
    </row>
    <row r="23909" spans="1:29" x14ac:dyDescent="0.2">
      <c r="A23909" s="34" t="s">
        <v>84402</v>
      </c>
      <c r="B23909" s="34">
        <v>63</v>
      </c>
      <c r="C23909" s="34">
        <v>56</v>
      </c>
      <c r="D23909" s="34">
        <v>66</v>
      </c>
      <c r="E23909" s="34">
        <v>76</v>
      </c>
      <c r="F23909" s="34">
        <v>63</v>
      </c>
      <c r="G23909" s="34">
        <v>95</v>
      </c>
      <c r="H23909" s="34">
        <v>24</v>
      </c>
      <c r="I23909" s="34">
        <v>33</v>
      </c>
      <c r="J23909" s="34">
        <v>26</v>
      </c>
      <c r="K23909" s="34">
        <v>81</v>
      </c>
      <c r="L23909" s="34">
        <v>10</v>
      </c>
      <c r="M23909" s="34">
        <v>41</v>
      </c>
      <c r="N23909" s="34">
        <v>41</v>
      </c>
      <c r="O23909" s="34">
        <v>48</v>
      </c>
      <c r="P23909" s="34">
        <v>37</v>
      </c>
      <c r="Q23909" s="34">
        <v>39</v>
      </c>
      <c r="R23909" s="34">
        <v>44</v>
      </c>
      <c r="S23909" s="34">
        <v>86</v>
      </c>
      <c r="T23909" s="34">
        <v>19</v>
      </c>
      <c r="U23909" s="34">
        <v>34</v>
      </c>
      <c r="V23909" s="34">
        <v>83</v>
      </c>
      <c r="W23909" s="34">
        <v>66</v>
      </c>
      <c r="X23909" s="34">
        <v>49</v>
      </c>
      <c r="Y23909" s="34">
        <v>27</v>
      </c>
      <c r="Z23909" s="34">
        <v>57</v>
      </c>
      <c r="AA23909" s="34">
        <v>76</v>
      </c>
      <c r="AB23909" s="34">
        <v>43</v>
      </c>
      <c r="AC23909" s="34">
        <v>71</v>
      </c>
    </row>
    <row r="23910" spans="1:29" x14ac:dyDescent="0.2">
      <c r="A23910" s="34" t="s">
        <v>84403</v>
      </c>
      <c r="B23910" s="34">
        <v>299</v>
      </c>
      <c r="C23910" s="34">
        <v>280</v>
      </c>
      <c r="D23910" s="34">
        <v>352</v>
      </c>
      <c r="E23910" s="34">
        <v>294</v>
      </c>
      <c r="F23910" s="34">
        <v>342</v>
      </c>
      <c r="G23910" s="34">
        <v>357</v>
      </c>
      <c r="H23910" s="34">
        <v>248</v>
      </c>
      <c r="I23910" s="34">
        <v>325</v>
      </c>
      <c r="J23910" s="34">
        <v>280</v>
      </c>
      <c r="K23910" s="34">
        <v>346</v>
      </c>
      <c r="L23910" s="34">
        <v>236</v>
      </c>
      <c r="M23910" s="34">
        <v>277</v>
      </c>
      <c r="N23910" s="34">
        <v>302</v>
      </c>
      <c r="O23910" s="34">
        <v>286</v>
      </c>
      <c r="P23910" s="34">
        <v>247</v>
      </c>
      <c r="Q23910" s="34">
        <v>390</v>
      </c>
      <c r="R23910" s="34">
        <v>358</v>
      </c>
      <c r="S23910" s="34">
        <v>329</v>
      </c>
      <c r="T23910" s="34">
        <v>309</v>
      </c>
      <c r="U23910" s="34">
        <v>266</v>
      </c>
      <c r="V23910" s="34">
        <v>388</v>
      </c>
      <c r="W23910" s="34">
        <v>392</v>
      </c>
      <c r="X23910" s="34">
        <v>437</v>
      </c>
      <c r="Y23910" s="34">
        <v>339</v>
      </c>
      <c r="Z23910" s="34">
        <v>421</v>
      </c>
      <c r="AA23910" s="34">
        <v>384</v>
      </c>
      <c r="AB23910" s="34">
        <v>434</v>
      </c>
      <c r="AC23910" s="34">
        <v>471</v>
      </c>
    </row>
    <row r="23911" spans="1:29" x14ac:dyDescent="0.2">
      <c r="A23911" s="34" t="s">
        <v>84404</v>
      </c>
      <c r="B23911" s="34">
        <v>74</v>
      </c>
      <c r="C23911" s="34">
        <v>56</v>
      </c>
      <c r="D23911" s="34">
        <v>86</v>
      </c>
      <c r="E23911" s="34">
        <v>60</v>
      </c>
      <c r="F23911" s="34">
        <v>85</v>
      </c>
      <c r="G23911" s="34">
        <v>37</v>
      </c>
      <c r="H23911" s="34">
        <v>71</v>
      </c>
      <c r="I23911" s="34">
        <v>66</v>
      </c>
      <c r="J23911" s="34">
        <v>55</v>
      </c>
      <c r="K23911" s="34">
        <v>80</v>
      </c>
      <c r="L23911" s="34">
        <v>71</v>
      </c>
      <c r="M23911" s="34">
        <v>76</v>
      </c>
      <c r="N23911" s="34">
        <v>72</v>
      </c>
      <c r="O23911" s="34">
        <v>64</v>
      </c>
      <c r="P23911" s="34">
        <v>68</v>
      </c>
      <c r="Q23911" s="34">
        <v>77</v>
      </c>
      <c r="R23911" s="34">
        <v>102</v>
      </c>
      <c r="S23911" s="34">
        <v>76</v>
      </c>
      <c r="T23911" s="34">
        <v>75</v>
      </c>
      <c r="U23911" s="34">
        <v>70</v>
      </c>
      <c r="V23911" s="34">
        <v>76</v>
      </c>
      <c r="W23911" s="34">
        <v>99</v>
      </c>
      <c r="X23911" s="34">
        <v>107</v>
      </c>
      <c r="Y23911" s="34">
        <v>110</v>
      </c>
      <c r="Z23911" s="34">
        <v>75</v>
      </c>
      <c r="AA23911" s="34">
        <v>116</v>
      </c>
      <c r="AB23911" s="34">
        <v>75</v>
      </c>
      <c r="AC23911" s="34">
        <v>98</v>
      </c>
    </row>
    <row r="23912" spans="1:29" x14ac:dyDescent="0.2">
      <c r="A23912" s="34" t="s">
        <v>84405</v>
      </c>
      <c r="B23912" s="34">
        <v>58</v>
      </c>
      <c r="C23912" s="34">
        <v>75</v>
      </c>
      <c r="D23912" s="34">
        <v>90</v>
      </c>
      <c r="E23912" s="34">
        <v>90</v>
      </c>
      <c r="F23912" s="34">
        <v>71</v>
      </c>
      <c r="G23912" s="34">
        <v>37</v>
      </c>
      <c r="H23912" s="34">
        <v>59</v>
      </c>
      <c r="I23912" s="34">
        <v>74</v>
      </c>
      <c r="J23912" s="34">
        <v>78</v>
      </c>
      <c r="K23912" s="34">
        <v>81</v>
      </c>
      <c r="L23912" s="34">
        <v>36</v>
      </c>
      <c r="M23912" s="34">
        <v>53</v>
      </c>
      <c r="N23912" s="34">
        <v>80</v>
      </c>
      <c r="O23912" s="34">
        <v>62</v>
      </c>
      <c r="P23912" s="34">
        <v>60</v>
      </c>
      <c r="Q23912" s="34">
        <v>84</v>
      </c>
      <c r="R23912" s="34">
        <v>105</v>
      </c>
      <c r="S23912" s="34">
        <v>82</v>
      </c>
      <c r="T23912" s="34">
        <v>82</v>
      </c>
      <c r="U23912" s="34">
        <v>72</v>
      </c>
      <c r="V23912" s="34">
        <v>108</v>
      </c>
      <c r="W23912" s="34">
        <v>64</v>
      </c>
      <c r="X23912" s="34">
        <v>92</v>
      </c>
      <c r="Y23912" s="34">
        <v>52</v>
      </c>
      <c r="Z23912" s="34">
        <v>106</v>
      </c>
      <c r="AA23912" s="34">
        <v>113</v>
      </c>
      <c r="AB23912" s="34">
        <v>90</v>
      </c>
      <c r="AC23912" s="34">
        <v>95</v>
      </c>
    </row>
    <row r="23913" spans="1:29" x14ac:dyDescent="0.2">
      <c r="A23913" s="34" t="s">
        <v>84406</v>
      </c>
      <c r="B23913" s="34">
        <v>24</v>
      </c>
      <c r="C23913" s="34">
        <v>4</v>
      </c>
      <c r="D23913" s="34">
        <v>4</v>
      </c>
      <c r="E23913" s="34">
        <v>11</v>
      </c>
      <c r="F23913" s="34">
        <v>9</v>
      </c>
      <c r="G23913" s="34">
        <v>0</v>
      </c>
      <c r="H23913" s="34">
        <v>2</v>
      </c>
      <c r="I23913" s="34">
        <v>7</v>
      </c>
      <c r="J23913" s="34">
        <v>6</v>
      </c>
      <c r="K23913" s="34">
        <v>2</v>
      </c>
      <c r="L23913" s="34">
        <v>6</v>
      </c>
      <c r="M23913" s="34">
        <v>1</v>
      </c>
      <c r="N23913" s="34">
        <v>5</v>
      </c>
      <c r="O23913" s="34">
        <v>6</v>
      </c>
      <c r="P23913" s="34">
        <v>5</v>
      </c>
      <c r="Q23913" s="34">
        <v>15</v>
      </c>
      <c r="R23913" s="34">
        <v>4</v>
      </c>
      <c r="S23913" s="34">
        <v>15</v>
      </c>
      <c r="T23913" s="34">
        <v>4</v>
      </c>
      <c r="U23913" s="34">
        <v>2</v>
      </c>
      <c r="V23913" s="34">
        <v>11</v>
      </c>
      <c r="W23913" s="34">
        <v>6</v>
      </c>
      <c r="X23913" s="34">
        <v>12</v>
      </c>
      <c r="Y23913" s="34">
        <v>4</v>
      </c>
      <c r="Z23913" s="34">
        <v>0</v>
      </c>
      <c r="AA23913" s="34">
        <v>10</v>
      </c>
      <c r="AB23913" s="34">
        <v>4</v>
      </c>
      <c r="AC23913" s="34">
        <v>14</v>
      </c>
    </row>
    <row r="23914" spans="1:29" x14ac:dyDescent="0.2">
      <c r="A23914" s="34" t="s">
        <v>84407</v>
      </c>
      <c r="B23914" s="34">
        <v>152</v>
      </c>
      <c r="C23914" s="34">
        <v>126</v>
      </c>
      <c r="D23914" s="34">
        <v>126</v>
      </c>
      <c r="E23914" s="34">
        <v>150</v>
      </c>
      <c r="F23914" s="34">
        <v>149</v>
      </c>
      <c r="G23914" s="34">
        <v>94</v>
      </c>
      <c r="H23914" s="34">
        <v>134</v>
      </c>
      <c r="I23914" s="34">
        <v>118</v>
      </c>
      <c r="J23914" s="34">
        <v>138</v>
      </c>
      <c r="K23914" s="34">
        <v>128</v>
      </c>
      <c r="L23914" s="34">
        <v>145</v>
      </c>
      <c r="M23914" s="34">
        <v>105</v>
      </c>
      <c r="N23914" s="34">
        <v>115</v>
      </c>
      <c r="O23914" s="34">
        <v>117</v>
      </c>
      <c r="P23914" s="34">
        <v>171</v>
      </c>
      <c r="Q23914" s="34">
        <v>145</v>
      </c>
      <c r="R23914" s="34">
        <v>198</v>
      </c>
      <c r="S23914" s="34">
        <v>152</v>
      </c>
      <c r="T23914" s="34">
        <v>138</v>
      </c>
      <c r="U23914" s="34">
        <v>121</v>
      </c>
      <c r="V23914" s="34">
        <v>210</v>
      </c>
      <c r="W23914" s="34">
        <v>166</v>
      </c>
      <c r="X23914" s="34">
        <v>180</v>
      </c>
      <c r="Y23914" s="34">
        <v>120</v>
      </c>
      <c r="Z23914" s="34">
        <v>137</v>
      </c>
      <c r="AA23914" s="34">
        <v>157</v>
      </c>
      <c r="AB23914" s="34">
        <v>190</v>
      </c>
      <c r="AC23914" s="34">
        <v>205</v>
      </c>
    </row>
    <row r="23915" spans="1:29" x14ac:dyDescent="0.2">
      <c r="A23915" s="34" t="s">
        <v>84408</v>
      </c>
      <c r="B23915" s="34">
        <v>38</v>
      </c>
      <c r="C23915" s="34">
        <v>73</v>
      </c>
      <c r="D23915" s="34">
        <v>50</v>
      </c>
      <c r="E23915" s="34">
        <v>59</v>
      </c>
      <c r="F23915" s="34">
        <v>45</v>
      </c>
      <c r="G23915" s="34">
        <v>49</v>
      </c>
      <c r="H23915" s="34">
        <v>48</v>
      </c>
      <c r="I23915" s="34">
        <v>44</v>
      </c>
      <c r="J23915" s="34">
        <v>44</v>
      </c>
      <c r="K23915" s="34">
        <v>69</v>
      </c>
      <c r="L23915" s="34">
        <v>22</v>
      </c>
      <c r="M23915" s="34">
        <v>47</v>
      </c>
      <c r="N23915" s="34">
        <v>48</v>
      </c>
      <c r="O23915" s="34">
        <v>54</v>
      </c>
      <c r="P23915" s="34">
        <v>31</v>
      </c>
      <c r="Q23915" s="34">
        <v>55</v>
      </c>
      <c r="R23915" s="34">
        <v>40</v>
      </c>
      <c r="S23915" s="34">
        <v>75</v>
      </c>
      <c r="T23915" s="34">
        <v>27</v>
      </c>
      <c r="U23915" s="34">
        <v>66</v>
      </c>
      <c r="V23915" s="34">
        <v>49</v>
      </c>
      <c r="W23915" s="34">
        <v>78</v>
      </c>
      <c r="X23915" s="34">
        <v>68</v>
      </c>
      <c r="Y23915" s="34">
        <v>66</v>
      </c>
      <c r="Z23915" s="34">
        <v>65</v>
      </c>
      <c r="AA23915" s="34">
        <v>76</v>
      </c>
      <c r="AB23915" s="34">
        <v>36</v>
      </c>
      <c r="AC23915" s="34">
        <v>96</v>
      </c>
    </row>
    <row r="23916" spans="1:29" x14ac:dyDescent="0.2">
      <c r="A23916" s="34" t="s">
        <v>84409</v>
      </c>
      <c r="B23916" s="34">
        <v>166</v>
      </c>
      <c r="C23916" s="34">
        <v>103</v>
      </c>
      <c r="D23916" s="34">
        <v>118</v>
      </c>
      <c r="E23916" s="34">
        <v>90</v>
      </c>
      <c r="F23916" s="34">
        <v>137</v>
      </c>
      <c r="G23916" s="34">
        <v>147</v>
      </c>
      <c r="H23916" s="34">
        <v>160</v>
      </c>
      <c r="I23916" s="34">
        <v>104</v>
      </c>
      <c r="J23916" s="34">
        <v>146</v>
      </c>
      <c r="K23916" s="34">
        <v>110</v>
      </c>
      <c r="L23916" s="34">
        <v>148</v>
      </c>
      <c r="M23916" s="34">
        <v>131</v>
      </c>
      <c r="N23916" s="34">
        <v>110</v>
      </c>
      <c r="O23916" s="34">
        <v>85</v>
      </c>
      <c r="P23916" s="34">
        <v>144</v>
      </c>
      <c r="Q23916" s="34">
        <v>149</v>
      </c>
      <c r="R23916" s="34">
        <v>203</v>
      </c>
      <c r="S23916" s="34">
        <v>120</v>
      </c>
      <c r="T23916" s="34">
        <v>195</v>
      </c>
      <c r="U23916" s="34">
        <v>135</v>
      </c>
      <c r="V23916" s="34">
        <v>196</v>
      </c>
      <c r="W23916" s="34">
        <v>181</v>
      </c>
      <c r="X23916" s="34">
        <v>198</v>
      </c>
      <c r="Y23916" s="34">
        <v>182</v>
      </c>
      <c r="Z23916" s="34">
        <v>158</v>
      </c>
      <c r="AA23916" s="34">
        <v>146</v>
      </c>
      <c r="AB23916" s="34">
        <v>300</v>
      </c>
      <c r="AC23916" s="34">
        <v>229</v>
      </c>
    </row>
    <row r="23917" spans="1:29" x14ac:dyDescent="0.2">
      <c r="A23917" s="34" t="s">
        <v>84410</v>
      </c>
      <c r="B23917" s="34">
        <v>117</v>
      </c>
      <c r="C23917" s="34">
        <v>94</v>
      </c>
      <c r="D23917" s="34">
        <v>113</v>
      </c>
      <c r="E23917" s="34">
        <v>104</v>
      </c>
      <c r="F23917" s="34">
        <v>142</v>
      </c>
      <c r="G23917" s="34">
        <v>112</v>
      </c>
      <c r="H23917" s="34">
        <v>114</v>
      </c>
      <c r="I23917" s="34">
        <v>77</v>
      </c>
      <c r="J23917" s="34">
        <v>125</v>
      </c>
      <c r="K23917" s="34">
        <v>62</v>
      </c>
      <c r="L23917" s="34">
        <v>84</v>
      </c>
      <c r="M23917" s="34">
        <v>115</v>
      </c>
      <c r="N23917" s="34">
        <v>100</v>
      </c>
      <c r="O23917" s="34">
        <v>87</v>
      </c>
      <c r="P23917" s="34">
        <v>121</v>
      </c>
      <c r="Q23917" s="34">
        <v>139</v>
      </c>
      <c r="R23917" s="34">
        <v>143</v>
      </c>
      <c r="S23917" s="34">
        <v>100</v>
      </c>
      <c r="T23917" s="34">
        <v>136</v>
      </c>
      <c r="U23917" s="34">
        <v>71</v>
      </c>
      <c r="V23917" s="34">
        <v>164</v>
      </c>
      <c r="W23917" s="34">
        <v>113</v>
      </c>
      <c r="X23917" s="34">
        <v>109</v>
      </c>
      <c r="Y23917" s="34">
        <v>129</v>
      </c>
      <c r="Z23917" s="34">
        <v>128</v>
      </c>
      <c r="AA23917" s="34">
        <v>144</v>
      </c>
      <c r="AB23917" s="34">
        <v>191</v>
      </c>
      <c r="AC23917" s="34">
        <v>143</v>
      </c>
    </row>
    <row r="23918" spans="1:29" x14ac:dyDescent="0.2">
      <c r="A23918" s="34" t="s">
        <v>84411</v>
      </c>
      <c r="B23918" s="34">
        <v>180</v>
      </c>
      <c r="C23918" s="34">
        <v>122</v>
      </c>
      <c r="D23918" s="34">
        <v>195</v>
      </c>
      <c r="E23918" s="34">
        <v>179</v>
      </c>
      <c r="F23918" s="34">
        <v>195</v>
      </c>
      <c r="G23918" s="34">
        <v>224</v>
      </c>
      <c r="H23918" s="34">
        <v>212</v>
      </c>
      <c r="I23918" s="34">
        <v>148</v>
      </c>
      <c r="J23918" s="34">
        <v>204</v>
      </c>
      <c r="K23918" s="34">
        <v>224</v>
      </c>
      <c r="L23918" s="34">
        <v>201</v>
      </c>
      <c r="M23918" s="34">
        <v>147</v>
      </c>
      <c r="N23918" s="34">
        <v>153</v>
      </c>
      <c r="O23918" s="34">
        <v>145</v>
      </c>
      <c r="P23918" s="34">
        <v>179</v>
      </c>
      <c r="Q23918" s="34">
        <v>250</v>
      </c>
      <c r="R23918" s="34">
        <v>302</v>
      </c>
      <c r="S23918" s="34">
        <v>204</v>
      </c>
      <c r="T23918" s="34">
        <v>193</v>
      </c>
      <c r="U23918" s="34">
        <v>217</v>
      </c>
      <c r="V23918" s="34">
        <v>224</v>
      </c>
      <c r="W23918" s="34">
        <v>260</v>
      </c>
      <c r="X23918" s="34">
        <v>215</v>
      </c>
      <c r="Y23918" s="34">
        <v>211</v>
      </c>
      <c r="Z23918" s="34">
        <v>229</v>
      </c>
      <c r="AA23918" s="34">
        <v>222</v>
      </c>
      <c r="AB23918" s="34">
        <v>309</v>
      </c>
      <c r="AC23918" s="34">
        <v>307</v>
      </c>
    </row>
    <row r="23919" spans="1:29" x14ac:dyDescent="0.2">
      <c r="A23919" s="34" t="s">
        <v>84412</v>
      </c>
      <c r="B23919" s="34">
        <v>532</v>
      </c>
      <c r="C23919" s="34">
        <v>270</v>
      </c>
      <c r="D23919" s="34">
        <v>292</v>
      </c>
      <c r="E23919" s="34">
        <v>262</v>
      </c>
      <c r="F23919" s="34">
        <v>326</v>
      </c>
      <c r="G23919" s="34">
        <v>263</v>
      </c>
      <c r="H23919" s="34">
        <v>330</v>
      </c>
      <c r="I23919" s="34">
        <v>255</v>
      </c>
      <c r="J23919" s="34">
        <v>385</v>
      </c>
      <c r="K23919" s="34">
        <v>278</v>
      </c>
      <c r="L23919" s="34">
        <v>534</v>
      </c>
      <c r="M23919" s="34">
        <v>230</v>
      </c>
      <c r="N23919" s="34">
        <v>290</v>
      </c>
      <c r="O23919" s="34">
        <v>285</v>
      </c>
      <c r="P23919" s="34">
        <v>388</v>
      </c>
      <c r="Q23919" s="34">
        <v>379</v>
      </c>
      <c r="R23919" s="34">
        <v>421</v>
      </c>
      <c r="S23919" s="34">
        <v>327</v>
      </c>
      <c r="T23919" s="34">
        <v>553</v>
      </c>
      <c r="U23919" s="34">
        <v>346</v>
      </c>
      <c r="V23919" s="34">
        <v>543</v>
      </c>
      <c r="W23919" s="34">
        <v>601</v>
      </c>
      <c r="X23919" s="34">
        <v>388</v>
      </c>
      <c r="Y23919" s="34">
        <v>472</v>
      </c>
      <c r="Z23919" s="34">
        <v>375</v>
      </c>
      <c r="AA23919" s="34">
        <v>379</v>
      </c>
      <c r="AB23919" s="34">
        <v>656</v>
      </c>
      <c r="AC23919" s="34">
        <v>487</v>
      </c>
    </row>
    <row r="23920" spans="1:29" x14ac:dyDescent="0.2">
      <c r="A23920" s="34" t="s">
        <v>84413</v>
      </c>
      <c r="B23920" s="34">
        <v>3</v>
      </c>
      <c r="C23920" s="34">
        <v>0</v>
      </c>
      <c r="D23920" s="34">
        <v>0</v>
      </c>
      <c r="E23920" s="34">
        <v>0</v>
      </c>
      <c r="F23920" s="34">
        <v>0</v>
      </c>
      <c r="G23920" s="34">
        <v>0</v>
      </c>
      <c r="H23920" s="34">
        <v>0</v>
      </c>
      <c r="I23920" s="34">
        <v>0</v>
      </c>
      <c r="J23920" s="34">
        <v>0</v>
      </c>
      <c r="K23920" s="34">
        <v>0</v>
      </c>
      <c r="L23920" s="34">
        <v>0</v>
      </c>
      <c r="M23920" s="34">
        <v>0</v>
      </c>
      <c r="N23920" s="34">
        <v>0</v>
      </c>
      <c r="O23920" s="34">
        <v>0</v>
      </c>
      <c r="P23920" s="34">
        <v>0</v>
      </c>
      <c r="Q23920" s="34">
        <v>0</v>
      </c>
      <c r="R23920" s="34">
        <v>0</v>
      </c>
      <c r="S23920" s="34">
        <v>0</v>
      </c>
      <c r="T23920" s="34">
        <v>0</v>
      </c>
      <c r="U23920" s="34">
        <v>0</v>
      </c>
      <c r="V23920" s="34">
        <v>0</v>
      </c>
      <c r="W23920" s="34">
        <v>0</v>
      </c>
      <c r="X23920" s="34">
        <v>0</v>
      </c>
      <c r="Y23920" s="34">
        <v>0</v>
      </c>
      <c r="Z23920" s="34">
        <v>0</v>
      </c>
      <c r="AA23920" s="34">
        <v>0</v>
      </c>
      <c r="AB23920" s="34">
        <v>0</v>
      </c>
      <c r="AC23920" s="34">
        <v>0</v>
      </c>
    </row>
    <row r="23921" spans="1:29" x14ac:dyDescent="0.2">
      <c r="A23921" s="34" t="s">
        <v>84414</v>
      </c>
      <c r="B23921" s="34">
        <v>40</v>
      </c>
      <c r="C23921" s="34">
        <v>39</v>
      </c>
      <c r="D23921" s="34">
        <v>41</v>
      </c>
      <c r="E23921" s="34">
        <v>54</v>
      </c>
      <c r="F23921" s="34">
        <v>36</v>
      </c>
      <c r="G23921" s="34">
        <v>52</v>
      </c>
      <c r="H23921" s="34">
        <v>23</v>
      </c>
      <c r="I23921" s="34">
        <v>45</v>
      </c>
      <c r="J23921" s="34">
        <v>30</v>
      </c>
      <c r="K23921" s="34">
        <v>47</v>
      </c>
      <c r="L23921" s="34">
        <v>29</v>
      </c>
      <c r="M23921" s="34">
        <v>28</v>
      </c>
      <c r="N23921" s="34">
        <v>28</v>
      </c>
      <c r="O23921" s="34">
        <v>36</v>
      </c>
      <c r="P23921" s="34">
        <v>34</v>
      </c>
      <c r="Q23921" s="34">
        <v>59</v>
      </c>
      <c r="R23921" s="34">
        <v>59</v>
      </c>
      <c r="S23921" s="34">
        <v>58</v>
      </c>
      <c r="T23921" s="34">
        <v>55</v>
      </c>
      <c r="U23921" s="34">
        <v>41</v>
      </c>
      <c r="V23921" s="34">
        <v>49</v>
      </c>
      <c r="W23921" s="34">
        <v>65</v>
      </c>
      <c r="X23921" s="34">
        <v>29</v>
      </c>
      <c r="Y23921" s="34">
        <v>40</v>
      </c>
      <c r="Z23921" s="34">
        <v>26</v>
      </c>
      <c r="AA23921" s="34">
        <v>46</v>
      </c>
      <c r="AB23921" s="34">
        <v>49</v>
      </c>
      <c r="AC23921" s="34">
        <v>77</v>
      </c>
    </row>
    <row r="23922" spans="1:29" x14ac:dyDescent="0.2">
      <c r="A23922" s="34" t="s">
        <v>84415</v>
      </c>
      <c r="B23922" s="34">
        <v>48</v>
      </c>
      <c r="C23922" s="34">
        <v>40</v>
      </c>
      <c r="D23922" s="34">
        <v>45</v>
      </c>
      <c r="E23922" s="34">
        <v>44</v>
      </c>
      <c r="F23922" s="34">
        <v>51</v>
      </c>
      <c r="G23922" s="34">
        <v>47</v>
      </c>
      <c r="H23922" s="34">
        <v>48</v>
      </c>
      <c r="I23922" s="34">
        <v>48</v>
      </c>
      <c r="J23922" s="34">
        <v>49</v>
      </c>
      <c r="K23922" s="34">
        <v>40</v>
      </c>
      <c r="L23922" s="34">
        <v>29</v>
      </c>
      <c r="M23922" s="34">
        <v>41</v>
      </c>
      <c r="N23922" s="34">
        <v>33</v>
      </c>
      <c r="O23922" s="34">
        <v>35</v>
      </c>
      <c r="P23922" s="34">
        <v>34</v>
      </c>
      <c r="Q23922" s="34">
        <v>50</v>
      </c>
      <c r="R23922" s="34">
        <v>41</v>
      </c>
      <c r="S23922" s="34">
        <v>36</v>
      </c>
      <c r="T23922" s="34">
        <v>69</v>
      </c>
      <c r="U23922" s="34">
        <v>25</v>
      </c>
      <c r="V23922" s="34">
        <v>56</v>
      </c>
      <c r="W23922" s="34">
        <v>44</v>
      </c>
      <c r="X23922" s="34">
        <v>47</v>
      </c>
      <c r="Y23922" s="34">
        <v>40</v>
      </c>
      <c r="Z23922" s="34">
        <v>51</v>
      </c>
      <c r="AA23922" s="34">
        <v>43</v>
      </c>
      <c r="AB23922" s="34">
        <v>54</v>
      </c>
      <c r="AC23922" s="34">
        <v>58</v>
      </c>
    </row>
    <row r="23923" spans="1:29" x14ac:dyDescent="0.2">
      <c r="A23923" s="34" t="s">
        <v>84416</v>
      </c>
      <c r="B23923" s="34">
        <v>21</v>
      </c>
      <c r="C23923" s="34">
        <v>17</v>
      </c>
      <c r="D23923" s="34">
        <v>7</v>
      </c>
      <c r="E23923" s="34">
        <v>18</v>
      </c>
      <c r="F23923" s="34">
        <v>15</v>
      </c>
      <c r="G23923" s="34">
        <v>5</v>
      </c>
      <c r="H23923" s="34">
        <v>11</v>
      </c>
      <c r="I23923" s="34">
        <v>17</v>
      </c>
      <c r="J23923" s="34">
        <v>8</v>
      </c>
      <c r="K23923" s="34">
        <v>12</v>
      </c>
      <c r="L23923" s="34">
        <v>5</v>
      </c>
      <c r="M23923" s="34">
        <v>16</v>
      </c>
      <c r="N23923" s="34">
        <v>8</v>
      </c>
      <c r="O23923" s="34">
        <v>8</v>
      </c>
      <c r="P23923" s="34">
        <v>18</v>
      </c>
      <c r="Q23923" s="34">
        <v>10</v>
      </c>
      <c r="R23923" s="34">
        <v>17</v>
      </c>
      <c r="S23923" s="34">
        <v>18</v>
      </c>
      <c r="T23923" s="34">
        <v>14</v>
      </c>
      <c r="U23923" s="34">
        <v>25</v>
      </c>
      <c r="V23923" s="34">
        <v>16</v>
      </c>
      <c r="W23923" s="34">
        <v>28</v>
      </c>
      <c r="X23923" s="34">
        <v>11</v>
      </c>
      <c r="Y23923" s="34">
        <v>22</v>
      </c>
      <c r="Z23923" s="34">
        <v>10</v>
      </c>
      <c r="AA23923" s="34">
        <v>22</v>
      </c>
      <c r="AB23923" s="34">
        <v>15</v>
      </c>
      <c r="AC23923" s="34">
        <v>32</v>
      </c>
    </row>
    <row r="23924" spans="1:29" x14ac:dyDescent="0.2">
      <c r="A23924" s="34" t="s">
        <v>84417</v>
      </c>
      <c r="B23924" s="34">
        <v>25</v>
      </c>
      <c r="C23924" s="34">
        <v>13</v>
      </c>
      <c r="D23924" s="34">
        <v>51</v>
      </c>
      <c r="E23924" s="34">
        <v>30</v>
      </c>
      <c r="F23924" s="34">
        <v>39</v>
      </c>
      <c r="G23924" s="34">
        <v>24</v>
      </c>
      <c r="H23924" s="34">
        <v>33</v>
      </c>
      <c r="I23924" s="34">
        <v>25</v>
      </c>
      <c r="J23924" s="34">
        <v>37</v>
      </c>
      <c r="K23924" s="34">
        <v>23</v>
      </c>
      <c r="L23924" s="34">
        <v>21</v>
      </c>
      <c r="M23924" s="34">
        <v>8</v>
      </c>
      <c r="N23924" s="34">
        <v>35</v>
      </c>
      <c r="O23924" s="34">
        <v>34</v>
      </c>
      <c r="P23924" s="34">
        <v>25</v>
      </c>
      <c r="Q23924" s="34">
        <v>39</v>
      </c>
      <c r="R23924" s="34">
        <v>34</v>
      </c>
      <c r="S23924" s="34">
        <v>26</v>
      </c>
      <c r="T23924" s="34">
        <v>29</v>
      </c>
      <c r="U23924" s="34">
        <v>23</v>
      </c>
      <c r="V23924" s="34">
        <v>64</v>
      </c>
      <c r="W23924" s="34">
        <v>15</v>
      </c>
      <c r="X23924" s="34">
        <v>51</v>
      </c>
      <c r="Y23924" s="34">
        <v>37</v>
      </c>
      <c r="Z23924" s="34">
        <v>43</v>
      </c>
      <c r="AA23924" s="34">
        <v>29</v>
      </c>
      <c r="AB23924" s="34">
        <v>47</v>
      </c>
      <c r="AC23924" s="34">
        <v>38</v>
      </c>
    </row>
    <row r="23925" spans="1:29" x14ac:dyDescent="0.2">
      <c r="A23925" s="34" t="s">
        <v>84418</v>
      </c>
      <c r="B23925" s="34">
        <v>30</v>
      </c>
      <c r="C23925" s="34">
        <v>48</v>
      </c>
      <c r="D23925" s="34">
        <v>38</v>
      </c>
      <c r="E23925" s="34">
        <v>33</v>
      </c>
      <c r="F23925" s="34">
        <v>39</v>
      </c>
      <c r="G23925" s="34">
        <v>65</v>
      </c>
      <c r="H23925" s="34">
        <v>32</v>
      </c>
      <c r="I23925" s="34">
        <v>56</v>
      </c>
      <c r="J23925" s="34">
        <v>26</v>
      </c>
      <c r="K23925" s="34">
        <v>56</v>
      </c>
      <c r="L23925" s="34">
        <v>10</v>
      </c>
      <c r="M23925" s="34">
        <v>34</v>
      </c>
      <c r="N23925" s="34">
        <v>26</v>
      </c>
      <c r="O23925" s="34">
        <v>33</v>
      </c>
      <c r="P23925" s="34">
        <v>27</v>
      </c>
      <c r="Q23925" s="34">
        <v>65</v>
      </c>
      <c r="R23925" s="34">
        <v>34</v>
      </c>
      <c r="S23925" s="34">
        <v>46</v>
      </c>
      <c r="T23925" s="34">
        <v>23</v>
      </c>
      <c r="U23925" s="34">
        <v>37</v>
      </c>
      <c r="V23925" s="34">
        <v>35</v>
      </c>
      <c r="W23925" s="34">
        <v>40</v>
      </c>
      <c r="X23925" s="34">
        <v>56</v>
      </c>
      <c r="Y23925" s="34">
        <v>47</v>
      </c>
      <c r="Z23925" s="34">
        <v>47</v>
      </c>
      <c r="AA23925" s="34">
        <v>65</v>
      </c>
      <c r="AB23925" s="34">
        <v>32</v>
      </c>
      <c r="AC23925" s="34">
        <v>61</v>
      </c>
    </row>
    <row r="23926" spans="1:29" x14ac:dyDescent="0.2">
      <c r="A23926" s="34" t="s">
        <v>84419</v>
      </c>
      <c r="B23926" s="34">
        <v>7</v>
      </c>
      <c r="C23926" s="34">
        <v>19</v>
      </c>
      <c r="D23926" s="34">
        <v>43</v>
      </c>
      <c r="E23926" s="34">
        <v>36</v>
      </c>
      <c r="F23926" s="34">
        <v>45</v>
      </c>
      <c r="G23926" s="34">
        <v>59</v>
      </c>
      <c r="H23926" s="34">
        <v>32</v>
      </c>
      <c r="I23926" s="34">
        <v>32</v>
      </c>
      <c r="J23926" s="34">
        <v>31</v>
      </c>
      <c r="K23926" s="34">
        <v>32</v>
      </c>
      <c r="L23926" s="34">
        <v>13</v>
      </c>
      <c r="M23926" s="34">
        <v>34</v>
      </c>
      <c r="N23926" s="34">
        <v>27</v>
      </c>
      <c r="O23926" s="34">
        <v>37</v>
      </c>
      <c r="P23926" s="34">
        <v>31</v>
      </c>
      <c r="Q23926" s="34">
        <v>55</v>
      </c>
      <c r="R23926" s="34">
        <v>23</v>
      </c>
      <c r="S23926" s="34">
        <v>38</v>
      </c>
      <c r="T23926" s="34">
        <v>23</v>
      </c>
      <c r="U23926" s="34">
        <v>20</v>
      </c>
      <c r="V23926" s="34">
        <v>44</v>
      </c>
      <c r="W23926" s="34">
        <v>41</v>
      </c>
      <c r="X23926" s="34">
        <v>41</v>
      </c>
      <c r="Y23926" s="34">
        <v>23</v>
      </c>
      <c r="Z23926" s="34">
        <v>42</v>
      </c>
      <c r="AA23926" s="34">
        <v>48</v>
      </c>
      <c r="AB23926" s="34">
        <v>22</v>
      </c>
      <c r="AC23926" s="34">
        <v>56</v>
      </c>
    </row>
    <row r="23927" spans="1:29" x14ac:dyDescent="0.2">
      <c r="A23927" s="34" t="s">
        <v>84420</v>
      </c>
      <c r="B23927" s="34">
        <v>46</v>
      </c>
      <c r="C23927" s="34">
        <v>127</v>
      </c>
      <c r="D23927" s="34">
        <v>120</v>
      </c>
      <c r="E23927" s="34">
        <v>136</v>
      </c>
      <c r="F23927" s="34">
        <v>116</v>
      </c>
      <c r="G23927" s="34">
        <v>136</v>
      </c>
      <c r="H23927" s="34">
        <v>118</v>
      </c>
      <c r="I23927" s="34">
        <v>120</v>
      </c>
      <c r="J23927" s="34">
        <v>90</v>
      </c>
      <c r="K23927" s="34">
        <v>118</v>
      </c>
      <c r="L23927" s="34">
        <v>73</v>
      </c>
      <c r="M23927" s="34">
        <v>130</v>
      </c>
      <c r="N23927" s="34">
        <v>106</v>
      </c>
      <c r="O23927" s="34">
        <v>106</v>
      </c>
      <c r="P23927" s="34">
        <v>79</v>
      </c>
      <c r="Q23927" s="34">
        <v>152</v>
      </c>
      <c r="R23927" s="34">
        <v>131</v>
      </c>
      <c r="S23927" s="34">
        <v>139</v>
      </c>
      <c r="T23927" s="34">
        <v>109</v>
      </c>
      <c r="U23927" s="34">
        <v>133</v>
      </c>
      <c r="V23927" s="34">
        <v>113</v>
      </c>
      <c r="W23927" s="34">
        <v>139</v>
      </c>
      <c r="X23927" s="34">
        <v>150</v>
      </c>
      <c r="Y23927" s="34">
        <v>126</v>
      </c>
      <c r="Z23927" s="34">
        <v>130</v>
      </c>
      <c r="AA23927" s="34">
        <v>138</v>
      </c>
      <c r="AB23927" s="34">
        <v>142</v>
      </c>
      <c r="AC23927" s="34">
        <v>209</v>
      </c>
    </row>
    <row r="23928" spans="1:29" x14ac:dyDescent="0.2">
      <c r="A23928" s="34" t="s">
        <v>84421</v>
      </c>
      <c r="B23928" s="34">
        <v>32</v>
      </c>
      <c r="C23928" s="34">
        <v>39</v>
      </c>
      <c r="D23928" s="34">
        <v>36</v>
      </c>
      <c r="E23928" s="34">
        <v>30</v>
      </c>
      <c r="F23928" s="34">
        <v>32</v>
      </c>
      <c r="G23928" s="34">
        <v>71</v>
      </c>
      <c r="H23928" s="34">
        <v>32</v>
      </c>
      <c r="I23928" s="34">
        <v>23</v>
      </c>
      <c r="J23928" s="34">
        <v>31</v>
      </c>
      <c r="K23928" s="34">
        <v>26</v>
      </c>
      <c r="L23928" s="34">
        <v>22</v>
      </c>
      <c r="M23928" s="34">
        <v>34</v>
      </c>
      <c r="N23928" s="34">
        <v>19</v>
      </c>
      <c r="O23928" s="34">
        <v>42</v>
      </c>
      <c r="P23928" s="34">
        <v>29</v>
      </c>
      <c r="Q23928" s="34">
        <v>49</v>
      </c>
      <c r="R23928" s="34">
        <v>29</v>
      </c>
      <c r="S23928" s="34">
        <v>34</v>
      </c>
      <c r="T23928" s="34">
        <v>34</v>
      </c>
      <c r="U23928" s="34">
        <v>37</v>
      </c>
      <c r="V23928" s="34">
        <v>42</v>
      </c>
      <c r="W23928" s="34">
        <v>52</v>
      </c>
      <c r="X23928" s="34">
        <v>37</v>
      </c>
      <c r="Y23928" s="34">
        <v>46</v>
      </c>
      <c r="Z23928" s="34">
        <v>49</v>
      </c>
      <c r="AA23928" s="34">
        <v>44</v>
      </c>
      <c r="AB23928" s="34">
        <v>14</v>
      </c>
      <c r="AC23928" s="34">
        <v>50</v>
      </c>
    </row>
    <row r="23929" spans="1:29" x14ac:dyDescent="0.2">
      <c r="A23929" s="34" t="s">
        <v>84422</v>
      </c>
      <c r="B23929" s="34">
        <v>12</v>
      </c>
      <c r="C23929" s="34">
        <v>11</v>
      </c>
      <c r="D23929" s="34">
        <v>4</v>
      </c>
      <c r="E23929" s="34">
        <v>4</v>
      </c>
      <c r="F23929" s="34">
        <v>3</v>
      </c>
      <c r="G23929" s="34">
        <v>22</v>
      </c>
      <c r="H23929" s="34">
        <v>6</v>
      </c>
      <c r="I23929" s="34">
        <v>8</v>
      </c>
      <c r="J23929" s="34">
        <v>3</v>
      </c>
      <c r="K23929" s="34">
        <v>17</v>
      </c>
      <c r="L23929" s="34">
        <v>3</v>
      </c>
      <c r="M23929" s="34">
        <v>7</v>
      </c>
      <c r="N23929" s="34">
        <v>0</v>
      </c>
      <c r="O23929" s="34">
        <v>8</v>
      </c>
      <c r="P23929" s="34">
        <v>5</v>
      </c>
      <c r="Q23929" s="34">
        <v>5</v>
      </c>
      <c r="R23929" s="34">
        <v>4</v>
      </c>
      <c r="S23929" s="34">
        <v>3</v>
      </c>
      <c r="T23929" s="34">
        <v>6</v>
      </c>
      <c r="U23929" s="34">
        <v>5</v>
      </c>
      <c r="V23929" s="34">
        <v>2</v>
      </c>
      <c r="W23929" s="34">
        <v>9</v>
      </c>
      <c r="X23929" s="34">
        <v>3</v>
      </c>
      <c r="Y23929" s="34">
        <v>10</v>
      </c>
      <c r="Z23929" s="34">
        <v>5</v>
      </c>
      <c r="AA23929" s="34">
        <v>10</v>
      </c>
      <c r="AB23929" s="34">
        <v>0</v>
      </c>
      <c r="AC23929" s="34">
        <v>15</v>
      </c>
    </row>
    <row r="23930" spans="1:29" x14ac:dyDescent="0.2">
      <c r="A23930" s="34" t="s">
        <v>84423</v>
      </c>
      <c r="B23930" s="34">
        <v>40</v>
      </c>
      <c r="C23930" s="34">
        <v>24</v>
      </c>
      <c r="D23930" s="34">
        <v>33</v>
      </c>
      <c r="E23930" s="34">
        <v>32</v>
      </c>
      <c r="F23930" s="34">
        <v>22</v>
      </c>
      <c r="G23930" s="34">
        <v>27</v>
      </c>
      <c r="H23930" s="34">
        <v>25</v>
      </c>
      <c r="I23930" s="34">
        <v>17</v>
      </c>
      <c r="J23930" s="34">
        <v>17</v>
      </c>
      <c r="K23930" s="34">
        <v>32</v>
      </c>
      <c r="L23930" s="34">
        <v>18</v>
      </c>
      <c r="M23930" s="34">
        <v>20</v>
      </c>
      <c r="N23930" s="34">
        <v>26</v>
      </c>
      <c r="O23930" s="34">
        <v>27</v>
      </c>
      <c r="P23930" s="34">
        <v>20</v>
      </c>
      <c r="Q23930" s="34">
        <v>46</v>
      </c>
      <c r="R23930" s="34">
        <v>35</v>
      </c>
      <c r="S23930" s="34">
        <v>37</v>
      </c>
      <c r="T23930" s="34">
        <v>20</v>
      </c>
      <c r="U23930" s="34">
        <v>34</v>
      </c>
      <c r="V23930" s="34">
        <v>19</v>
      </c>
      <c r="W23930" s="34">
        <v>38</v>
      </c>
      <c r="X23930" s="34">
        <v>18</v>
      </c>
      <c r="Y23930" s="34">
        <v>25</v>
      </c>
      <c r="Z23930" s="34">
        <v>23</v>
      </c>
      <c r="AA23930" s="34">
        <v>49</v>
      </c>
      <c r="AB23930" s="34">
        <v>24</v>
      </c>
      <c r="AC23930" s="34">
        <v>35</v>
      </c>
    </row>
    <row r="23931" spans="1:29" x14ac:dyDescent="0.2">
      <c r="A23931" s="34" t="s">
        <v>84424</v>
      </c>
      <c r="B23931" s="34">
        <v>13</v>
      </c>
      <c r="C23931" s="34">
        <v>9</v>
      </c>
      <c r="D23931" s="34">
        <v>14</v>
      </c>
      <c r="E23931" s="34">
        <v>4</v>
      </c>
      <c r="F23931" s="34">
        <v>6</v>
      </c>
      <c r="G23931" s="34">
        <v>9</v>
      </c>
      <c r="H23931" s="34">
        <v>8</v>
      </c>
      <c r="I23931" s="34">
        <v>8</v>
      </c>
      <c r="J23931" s="34">
        <v>5</v>
      </c>
      <c r="K23931" s="34">
        <v>18</v>
      </c>
      <c r="L23931" s="34">
        <v>0</v>
      </c>
      <c r="M23931" s="34">
        <v>6</v>
      </c>
      <c r="N23931" s="34">
        <v>4</v>
      </c>
      <c r="O23931" s="34">
        <v>5</v>
      </c>
      <c r="P23931" s="34">
        <v>3</v>
      </c>
      <c r="Q23931" s="34">
        <v>17</v>
      </c>
      <c r="R23931" s="34">
        <v>7</v>
      </c>
      <c r="S23931" s="34">
        <v>18</v>
      </c>
      <c r="T23931" s="34">
        <v>2</v>
      </c>
      <c r="U23931" s="34">
        <v>3</v>
      </c>
      <c r="V23931" s="34">
        <v>8</v>
      </c>
      <c r="W23931" s="34">
        <v>8</v>
      </c>
      <c r="X23931" s="34">
        <v>5</v>
      </c>
      <c r="Y23931" s="34">
        <v>8</v>
      </c>
      <c r="Z23931" s="34">
        <v>4</v>
      </c>
      <c r="AA23931" s="34">
        <v>16</v>
      </c>
      <c r="AB23931" s="34">
        <v>8</v>
      </c>
      <c r="AC23931" s="34">
        <v>11</v>
      </c>
    </row>
    <row r="23932" spans="1:29" x14ac:dyDescent="0.2">
      <c r="A23932" s="34" t="s">
        <v>84425</v>
      </c>
      <c r="B23932" s="34">
        <v>369</v>
      </c>
      <c r="C23932" s="34">
        <v>472</v>
      </c>
      <c r="D23932" s="34">
        <v>383</v>
      </c>
      <c r="E23932" s="34">
        <v>590</v>
      </c>
      <c r="F23932" s="34">
        <v>486</v>
      </c>
      <c r="G23932" s="34">
        <v>538</v>
      </c>
      <c r="H23932" s="34">
        <v>513</v>
      </c>
      <c r="I23932" s="34">
        <v>462</v>
      </c>
      <c r="J23932" s="34">
        <v>491</v>
      </c>
      <c r="K23932" s="34">
        <v>475</v>
      </c>
      <c r="L23932" s="34">
        <v>486</v>
      </c>
      <c r="M23932" s="34">
        <v>495</v>
      </c>
      <c r="N23932" s="34">
        <v>390</v>
      </c>
      <c r="O23932" s="34">
        <v>490</v>
      </c>
      <c r="P23932" s="34">
        <v>447</v>
      </c>
      <c r="Q23932" s="34">
        <v>612</v>
      </c>
      <c r="R23932" s="34">
        <v>614</v>
      </c>
      <c r="S23932" s="34">
        <v>503</v>
      </c>
      <c r="T23932" s="34">
        <v>693</v>
      </c>
      <c r="U23932" s="34">
        <v>616</v>
      </c>
      <c r="V23932" s="34">
        <v>583</v>
      </c>
      <c r="W23932" s="34">
        <v>773</v>
      </c>
      <c r="X23932" s="34">
        <v>644</v>
      </c>
      <c r="Y23932" s="34">
        <v>666</v>
      </c>
      <c r="Z23932" s="34">
        <v>486</v>
      </c>
      <c r="AA23932" s="34">
        <v>554</v>
      </c>
      <c r="AB23932" s="34">
        <v>771</v>
      </c>
      <c r="AC23932" s="34">
        <v>788</v>
      </c>
    </row>
    <row r="23933" spans="1:29" x14ac:dyDescent="0.2">
      <c r="A23933" s="34" t="s">
        <v>84426</v>
      </c>
      <c r="B23933" s="34">
        <v>32</v>
      </c>
      <c r="C23933" s="34">
        <v>26</v>
      </c>
      <c r="D23933" s="34">
        <v>16</v>
      </c>
      <c r="E23933" s="34">
        <v>34</v>
      </c>
      <c r="F23933" s="34">
        <v>25</v>
      </c>
      <c r="G23933" s="34">
        <v>24</v>
      </c>
      <c r="H23933" s="34">
        <v>22</v>
      </c>
      <c r="I23933" s="34">
        <v>31</v>
      </c>
      <c r="J23933" s="34">
        <v>19</v>
      </c>
      <c r="K23933" s="34">
        <v>36</v>
      </c>
      <c r="L23933" s="34">
        <v>13</v>
      </c>
      <c r="M23933" s="34">
        <v>22</v>
      </c>
      <c r="N23933" s="34">
        <v>23</v>
      </c>
      <c r="O23933" s="34">
        <v>27</v>
      </c>
      <c r="P23933" s="34">
        <v>21</v>
      </c>
      <c r="Q23933" s="34">
        <v>32</v>
      </c>
      <c r="R23933" s="34">
        <v>25</v>
      </c>
      <c r="S23933" s="34">
        <v>28</v>
      </c>
      <c r="T23933" s="34">
        <v>21</v>
      </c>
      <c r="U23933" s="34">
        <v>31</v>
      </c>
      <c r="V23933" s="34">
        <v>34</v>
      </c>
      <c r="W23933" s="34">
        <v>37</v>
      </c>
      <c r="X23933" s="34">
        <v>31</v>
      </c>
      <c r="Y23933" s="34">
        <v>29</v>
      </c>
      <c r="Z23933" s="34">
        <v>37</v>
      </c>
      <c r="AA23933" s="34">
        <v>53</v>
      </c>
      <c r="AB23933" s="34">
        <v>14</v>
      </c>
      <c r="AC23933" s="34">
        <v>55</v>
      </c>
    </row>
    <row r="23934" spans="1:29" x14ac:dyDescent="0.2">
      <c r="A23934" s="34" t="s">
        <v>84427</v>
      </c>
      <c r="B23934" s="34">
        <v>32</v>
      </c>
      <c r="C23934" s="34">
        <v>44</v>
      </c>
      <c r="D23934" s="34">
        <v>85</v>
      </c>
      <c r="E23934" s="34">
        <v>66</v>
      </c>
      <c r="F23934" s="34">
        <v>37</v>
      </c>
      <c r="G23934" s="34">
        <v>49</v>
      </c>
      <c r="H23934" s="34">
        <v>44</v>
      </c>
      <c r="I23934" s="34">
        <v>40</v>
      </c>
      <c r="J23934" s="34">
        <v>46</v>
      </c>
      <c r="K23934" s="34">
        <v>46</v>
      </c>
      <c r="L23934" s="34">
        <v>24</v>
      </c>
      <c r="M23934" s="34">
        <v>34</v>
      </c>
      <c r="N23934" s="34">
        <v>32</v>
      </c>
      <c r="O23934" s="34">
        <v>40</v>
      </c>
      <c r="P23934" s="34">
        <v>32</v>
      </c>
      <c r="Q23934" s="34">
        <v>42</v>
      </c>
      <c r="R23934" s="34">
        <v>52</v>
      </c>
      <c r="S23934" s="34">
        <v>47</v>
      </c>
      <c r="T23934" s="34">
        <v>33</v>
      </c>
      <c r="U23934" s="34">
        <v>35</v>
      </c>
      <c r="V23934" s="34">
        <v>63</v>
      </c>
      <c r="W23934" s="34">
        <v>54</v>
      </c>
      <c r="X23934" s="34">
        <v>45</v>
      </c>
      <c r="Y23934" s="34">
        <v>27</v>
      </c>
      <c r="Z23934" s="34">
        <v>83</v>
      </c>
      <c r="AA23934" s="34">
        <v>73</v>
      </c>
      <c r="AB23934" s="34">
        <v>42</v>
      </c>
      <c r="AC23934" s="34">
        <v>62</v>
      </c>
    </row>
    <row r="23935" spans="1:29" x14ac:dyDescent="0.2">
      <c r="A23935" s="34" t="s">
        <v>84428</v>
      </c>
      <c r="B23935" s="34">
        <v>39</v>
      </c>
      <c r="C23935" s="34">
        <v>73</v>
      </c>
      <c r="D23935" s="34">
        <v>72</v>
      </c>
      <c r="E23935" s="34">
        <v>85</v>
      </c>
      <c r="F23935" s="34">
        <v>61</v>
      </c>
      <c r="G23935" s="34">
        <v>81</v>
      </c>
      <c r="H23935" s="34">
        <v>76</v>
      </c>
      <c r="I23935" s="34">
        <v>90</v>
      </c>
      <c r="J23935" s="34">
        <v>68</v>
      </c>
      <c r="K23935" s="34">
        <v>63</v>
      </c>
      <c r="L23935" s="34">
        <v>68</v>
      </c>
      <c r="M23935" s="34">
        <v>95</v>
      </c>
      <c r="N23935" s="34">
        <v>75</v>
      </c>
      <c r="O23935" s="34">
        <v>59</v>
      </c>
      <c r="P23935" s="34">
        <v>61</v>
      </c>
      <c r="Q23935" s="34">
        <v>57</v>
      </c>
      <c r="R23935" s="34">
        <v>79</v>
      </c>
      <c r="S23935" s="34">
        <v>86</v>
      </c>
      <c r="T23935" s="34">
        <v>68</v>
      </c>
      <c r="U23935" s="34">
        <v>70</v>
      </c>
      <c r="V23935" s="34">
        <v>86</v>
      </c>
      <c r="W23935" s="34">
        <v>96</v>
      </c>
      <c r="X23935" s="34">
        <v>104</v>
      </c>
      <c r="Y23935" s="34">
        <v>101</v>
      </c>
      <c r="Z23935" s="34">
        <v>85</v>
      </c>
      <c r="AA23935" s="34">
        <v>116</v>
      </c>
      <c r="AB23935" s="34">
        <v>112</v>
      </c>
      <c r="AC23935" s="34">
        <v>104</v>
      </c>
    </row>
    <row r="23936" spans="1:29" x14ac:dyDescent="0.2">
      <c r="A23936" s="34" t="s">
        <v>84429</v>
      </c>
      <c r="B23936" s="34">
        <v>13</v>
      </c>
      <c r="C23936" s="34">
        <v>7</v>
      </c>
      <c r="D23936" s="34">
        <v>24</v>
      </c>
      <c r="E23936" s="34">
        <v>10</v>
      </c>
      <c r="F23936" s="34">
        <v>18</v>
      </c>
      <c r="G23936" s="34">
        <v>16</v>
      </c>
      <c r="H23936" s="34">
        <v>19</v>
      </c>
      <c r="I23936" s="34">
        <v>5</v>
      </c>
      <c r="J23936" s="34">
        <v>26</v>
      </c>
      <c r="K23936" s="34">
        <v>37</v>
      </c>
      <c r="L23936" s="34">
        <v>8</v>
      </c>
      <c r="M23936" s="34">
        <v>12</v>
      </c>
      <c r="N23936" s="34">
        <v>11</v>
      </c>
      <c r="O23936" s="34">
        <v>10</v>
      </c>
      <c r="P23936" s="34">
        <v>16</v>
      </c>
      <c r="Q23936" s="34">
        <v>24</v>
      </c>
      <c r="R23936" s="34">
        <v>24</v>
      </c>
      <c r="S23936" s="34">
        <v>10</v>
      </c>
      <c r="T23936" s="34">
        <v>6</v>
      </c>
      <c r="U23936" s="34">
        <v>20</v>
      </c>
      <c r="V23936" s="34">
        <v>11</v>
      </c>
      <c r="W23936" s="34">
        <v>17</v>
      </c>
      <c r="X23936" s="34">
        <v>14</v>
      </c>
      <c r="Y23936" s="34">
        <v>8</v>
      </c>
      <c r="Z23936" s="34">
        <v>19</v>
      </c>
      <c r="AA23936" s="34">
        <v>21</v>
      </c>
      <c r="AB23936" s="34">
        <v>12</v>
      </c>
      <c r="AC23936" s="34">
        <v>22</v>
      </c>
    </row>
    <row r="23937" spans="1:29" x14ac:dyDescent="0.2">
      <c r="A23937" s="34" t="s">
        <v>84430</v>
      </c>
      <c r="B23937" s="34">
        <v>26</v>
      </c>
      <c r="C23937" s="34">
        <v>37</v>
      </c>
      <c r="D23937" s="34">
        <v>44</v>
      </c>
      <c r="E23937" s="34">
        <v>65</v>
      </c>
      <c r="F23937" s="34">
        <v>41</v>
      </c>
      <c r="G23937" s="34">
        <v>20</v>
      </c>
      <c r="H23937" s="34">
        <v>21</v>
      </c>
      <c r="I23937" s="34">
        <v>24</v>
      </c>
      <c r="J23937" s="34">
        <v>30</v>
      </c>
      <c r="K23937" s="34">
        <v>31</v>
      </c>
      <c r="L23937" s="34">
        <v>10</v>
      </c>
      <c r="M23937" s="34">
        <v>39</v>
      </c>
      <c r="N23937" s="34">
        <v>26</v>
      </c>
      <c r="O23937" s="34">
        <v>29</v>
      </c>
      <c r="P23937" s="34">
        <v>21</v>
      </c>
      <c r="Q23937" s="34">
        <v>38</v>
      </c>
      <c r="R23937" s="34">
        <v>25</v>
      </c>
      <c r="S23937" s="34">
        <v>62</v>
      </c>
      <c r="T23937" s="34">
        <v>23</v>
      </c>
      <c r="U23937" s="34">
        <v>16</v>
      </c>
      <c r="V23937" s="34">
        <v>32</v>
      </c>
      <c r="W23937" s="34">
        <v>41</v>
      </c>
      <c r="X23937" s="34">
        <v>44</v>
      </c>
      <c r="Y23937" s="34">
        <v>30</v>
      </c>
      <c r="Z23937" s="34">
        <v>46</v>
      </c>
      <c r="AA23937" s="34">
        <v>42</v>
      </c>
      <c r="AB23937" s="34">
        <v>28</v>
      </c>
      <c r="AC23937" s="34">
        <v>64</v>
      </c>
    </row>
    <row r="23938" spans="1:29" x14ac:dyDescent="0.2">
      <c r="A23938" s="34" t="s">
        <v>84431</v>
      </c>
      <c r="B23938" s="34">
        <v>24</v>
      </c>
      <c r="C23938" s="34">
        <v>96</v>
      </c>
      <c r="D23938" s="34">
        <v>69</v>
      </c>
      <c r="E23938" s="34">
        <v>90</v>
      </c>
      <c r="F23938" s="34">
        <v>92</v>
      </c>
      <c r="G23938" s="34">
        <v>142</v>
      </c>
      <c r="H23938" s="34">
        <v>71</v>
      </c>
      <c r="I23938" s="34">
        <v>113</v>
      </c>
      <c r="J23938" s="34">
        <v>94</v>
      </c>
      <c r="K23938" s="34">
        <v>145</v>
      </c>
      <c r="L23938" s="34">
        <v>54</v>
      </c>
      <c r="M23938" s="34">
        <v>84</v>
      </c>
      <c r="N23938" s="34">
        <v>57</v>
      </c>
      <c r="O23938" s="34">
        <v>88</v>
      </c>
      <c r="P23938" s="34">
        <v>90</v>
      </c>
      <c r="Q23938" s="34">
        <v>103</v>
      </c>
      <c r="R23938" s="34">
        <v>78</v>
      </c>
      <c r="S23938" s="34">
        <v>118</v>
      </c>
      <c r="T23938" s="34">
        <v>80</v>
      </c>
      <c r="U23938" s="34">
        <v>94</v>
      </c>
      <c r="V23938" s="34">
        <v>106</v>
      </c>
      <c r="W23938" s="34">
        <v>122</v>
      </c>
      <c r="X23938" s="34">
        <v>108</v>
      </c>
      <c r="Y23938" s="34">
        <v>132</v>
      </c>
      <c r="Z23938" s="34">
        <v>86</v>
      </c>
      <c r="AA23938" s="34">
        <v>105</v>
      </c>
      <c r="AB23938" s="34">
        <v>118</v>
      </c>
      <c r="AC23938" s="34">
        <v>168</v>
      </c>
    </row>
    <row r="23939" spans="1:29" x14ac:dyDescent="0.2">
      <c r="A23939" s="34" t="s">
        <v>84432</v>
      </c>
      <c r="B23939" s="34">
        <v>33</v>
      </c>
      <c r="C23939" s="34">
        <v>36</v>
      </c>
      <c r="D23939" s="34">
        <v>39</v>
      </c>
      <c r="E23939" s="34">
        <v>30</v>
      </c>
      <c r="F23939" s="34">
        <v>36</v>
      </c>
      <c r="G23939" s="34">
        <v>61</v>
      </c>
      <c r="H23939" s="34">
        <v>34</v>
      </c>
      <c r="I23939" s="34">
        <v>64</v>
      </c>
      <c r="J23939" s="34">
        <v>31</v>
      </c>
      <c r="K23939" s="34">
        <v>50</v>
      </c>
      <c r="L23939" s="34">
        <v>21</v>
      </c>
      <c r="M23939" s="34">
        <v>45</v>
      </c>
      <c r="N23939" s="34">
        <v>32</v>
      </c>
      <c r="O23939" s="34">
        <v>39</v>
      </c>
      <c r="P23939" s="34">
        <v>24</v>
      </c>
      <c r="Q23939" s="34">
        <v>53</v>
      </c>
      <c r="R23939" s="34">
        <v>27</v>
      </c>
      <c r="S23939" s="34">
        <v>71</v>
      </c>
      <c r="T23939" s="34">
        <v>46</v>
      </c>
      <c r="U23939" s="34">
        <v>50</v>
      </c>
      <c r="V23939" s="34">
        <v>51</v>
      </c>
      <c r="W23939" s="34">
        <v>65</v>
      </c>
      <c r="X23939" s="34">
        <v>54</v>
      </c>
      <c r="Y23939" s="34">
        <v>51</v>
      </c>
      <c r="Z23939" s="34">
        <v>21</v>
      </c>
      <c r="AA23939" s="34">
        <v>45</v>
      </c>
      <c r="AB23939" s="34">
        <v>53</v>
      </c>
      <c r="AC23939" s="34">
        <v>83</v>
      </c>
    </row>
    <row r="23940" spans="1:29" x14ac:dyDescent="0.2">
      <c r="A23940" s="34" t="s">
        <v>84433</v>
      </c>
      <c r="B23940" s="34">
        <v>37</v>
      </c>
      <c r="C23940" s="34">
        <v>39</v>
      </c>
      <c r="D23940" s="34">
        <v>39</v>
      </c>
      <c r="E23940" s="34">
        <v>32</v>
      </c>
      <c r="F23940" s="34">
        <v>39</v>
      </c>
      <c r="G23940" s="34">
        <v>69</v>
      </c>
      <c r="H23940" s="34">
        <v>31</v>
      </c>
      <c r="I23940" s="34">
        <v>46</v>
      </c>
      <c r="J23940" s="34">
        <v>29</v>
      </c>
      <c r="K23940" s="34">
        <v>56</v>
      </c>
      <c r="L23940" s="34">
        <v>18</v>
      </c>
      <c r="M23940" s="34">
        <v>58</v>
      </c>
      <c r="N23940" s="34">
        <v>31</v>
      </c>
      <c r="O23940" s="34">
        <v>41</v>
      </c>
      <c r="P23940" s="34">
        <v>26</v>
      </c>
      <c r="Q23940" s="34">
        <v>73</v>
      </c>
      <c r="R23940" s="34">
        <v>31</v>
      </c>
      <c r="S23940" s="34">
        <v>57</v>
      </c>
      <c r="T23940" s="34">
        <v>20</v>
      </c>
      <c r="U23940" s="34">
        <v>65</v>
      </c>
      <c r="V23940" s="34">
        <v>42</v>
      </c>
      <c r="W23940" s="34">
        <v>36</v>
      </c>
      <c r="X23940" s="34">
        <v>27</v>
      </c>
      <c r="Y23940" s="34">
        <v>42</v>
      </c>
      <c r="Z23940" s="34">
        <v>28</v>
      </c>
      <c r="AA23940" s="34">
        <v>52</v>
      </c>
      <c r="AB23940" s="34">
        <v>34</v>
      </c>
      <c r="AC23940" s="34">
        <v>71</v>
      </c>
    </row>
    <row r="23941" spans="1:29" x14ac:dyDescent="0.2">
      <c r="A23941" s="34" t="s">
        <v>84434</v>
      </c>
      <c r="B23941" s="34">
        <v>12</v>
      </c>
      <c r="C23941" s="34">
        <v>9</v>
      </c>
      <c r="D23941" s="34">
        <v>17</v>
      </c>
      <c r="E23941" s="34">
        <v>12</v>
      </c>
      <c r="F23941" s="34">
        <v>20</v>
      </c>
      <c r="G23941" s="34">
        <v>8</v>
      </c>
      <c r="H23941" s="34">
        <v>13</v>
      </c>
      <c r="I23941" s="34">
        <v>24</v>
      </c>
      <c r="J23941" s="34">
        <v>8</v>
      </c>
      <c r="K23941" s="34">
        <v>29</v>
      </c>
      <c r="L23941" s="34">
        <v>5</v>
      </c>
      <c r="M23941" s="34">
        <v>12</v>
      </c>
      <c r="N23941" s="34">
        <v>5</v>
      </c>
      <c r="O23941" s="34">
        <v>14</v>
      </c>
      <c r="P23941" s="34">
        <v>6</v>
      </c>
      <c r="Q23941" s="34">
        <v>21</v>
      </c>
      <c r="R23941" s="34">
        <v>20</v>
      </c>
      <c r="S23941" s="34">
        <v>26</v>
      </c>
      <c r="T23941" s="34">
        <v>11</v>
      </c>
      <c r="U23941" s="34">
        <v>8</v>
      </c>
      <c r="V23941" s="34">
        <v>21</v>
      </c>
      <c r="W23941" s="34">
        <v>17</v>
      </c>
      <c r="X23941" s="34">
        <v>13</v>
      </c>
      <c r="Y23941" s="34">
        <v>11</v>
      </c>
      <c r="Z23941" s="34">
        <v>20</v>
      </c>
      <c r="AA23941" s="34">
        <v>20</v>
      </c>
      <c r="AB23941" s="34">
        <v>5</v>
      </c>
      <c r="AC23941" s="34">
        <v>20</v>
      </c>
    </row>
    <row r="23942" spans="1:29" x14ac:dyDescent="0.2">
      <c r="A23942" s="34" t="s">
        <v>84435</v>
      </c>
      <c r="B23942" s="34">
        <v>31</v>
      </c>
      <c r="C23942" s="34">
        <v>29</v>
      </c>
      <c r="D23942" s="34">
        <v>24</v>
      </c>
      <c r="E23942" s="34">
        <v>25</v>
      </c>
      <c r="F23942" s="34">
        <v>32</v>
      </c>
      <c r="G23942" s="34">
        <v>51</v>
      </c>
      <c r="H23942" s="34">
        <v>39</v>
      </c>
      <c r="I23942" s="34">
        <v>15</v>
      </c>
      <c r="J23942" s="34">
        <v>23</v>
      </c>
      <c r="K23942" s="34">
        <v>26</v>
      </c>
      <c r="L23942" s="34">
        <v>10</v>
      </c>
      <c r="M23942" s="34">
        <v>32</v>
      </c>
      <c r="N23942" s="34">
        <v>17</v>
      </c>
      <c r="O23942" s="34">
        <v>24</v>
      </c>
      <c r="P23942" s="34">
        <v>21</v>
      </c>
      <c r="Q23942" s="34">
        <v>33</v>
      </c>
      <c r="R23942" s="34">
        <v>24</v>
      </c>
      <c r="S23942" s="34">
        <v>41</v>
      </c>
      <c r="T23942" s="34">
        <v>31</v>
      </c>
      <c r="U23942" s="34">
        <v>26</v>
      </c>
      <c r="V23942" s="34">
        <v>30</v>
      </c>
      <c r="W23942" s="34">
        <v>30</v>
      </c>
      <c r="X23942" s="34">
        <v>65</v>
      </c>
      <c r="Y23942" s="34">
        <v>33</v>
      </c>
      <c r="Z23942" s="34">
        <v>39</v>
      </c>
      <c r="AA23942" s="34">
        <v>31</v>
      </c>
      <c r="AB23942" s="34">
        <v>23</v>
      </c>
      <c r="AC23942" s="34">
        <v>43</v>
      </c>
    </row>
    <row r="23943" spans="1:29" x14ac:dyDescent="0.2">
      <c r="A23943" s="34" t="s">
        <v>84436</v>
      </c>
      <c r="B23943" s="34">
        <v>26</v>
      </c>
      <c r="C23943" s="34">
        <v>61</v>
      </c>
      <c r="D23943" s="34">
        <v>36</v>
      </c>
      <c r="E23943" s="34">
        <v>52</v>
      </c>
      <c r="F23943" s="34">
        <v>49</v>
      </c>
      <c r="G23943" s="34">
        <v>47</v>
      </c>
      <c r="H23943" s="34">
        <v>39</v>
      </c>
      <c r="I23943" s="34">
        <v>70</v>
      </c>
      <c r="J23943" s="34">
        <v>39</v>
      </c>
      <c r="K23943" s="34">
        <v>62</v>
      </c>
      <c r="L23943" s="34">
        <v>46</v>
      </c>
      <c r="M23943" s="34">
        <v>57</v>
      </c>
      <c r="N23943" s="34">
        <v>53</v>
      </c>
      <c r="O23943" s="34">
        <v>68</v>
      </c>
      <c r="P23943" s="34">
        <v>25</v>
      </c>
      <c r="Q23943" s="34">
        <v>79</v>
      </c>
      <c r="R23943" s="34">
        <v>66</v>
      </c>
      <c r="S23943" s="34">
        <v>87</v>
      </c>
      <c r="T23943" s="34">
        <v>42</v>
      </c>
      <c r="U23943" s="34">
        <v>57</v>
      </c>
      <c r="V23943" s="34">
        <v>43</v>
      </c>
      <c r="W23943" s="34">
        <v>116</v>
      </c>
      <c r="X23943" s="34">
        <v>51</v>
      </c>
      <c r="Y23943" s="34">
        <v>93</v>
      </c>
      <c r="Z23943" s="34">
        <v>59</v>
      </c>
      <c r="AA23943" s="34">
        <v>56</v>
      </c>
      <c r="AB23943" s="34">
        <v>65</v>
      </c>
      <c r="AC23943" s="34">
        <v>111</v>
      </c>
    </row>
    <row r="23944" spans="1:29" x14ac:dyDescent="0.2">
      <c r="A23944" s="34" t="s">
        <v>84437</v>
      </c>
      <c r="B23944" s="34">
        <v>19</v>
      </c>
      <c r="C23944" s="34">
        <v>17</v>
      </c>
      <c r="D23944" s="34">
        <v>14</v>
      </c>
      <c r="E23944" s="34">
        <v>19</v>
      </c>
      <c r="F23944" s="34">
        <v>7</v>
      </c>
      <c r="G23944" s="34">
        <v>10</v>
      </c>
      <c r="H23944" s="34">
        <v>8</v>
      </c>
      <c r="I23944" s="34">
        <v>27</v>
      </c>
      <c r="J23944" s="34">
        <v>8</v>
      </c>
      <c r="K23944" s="34">
        <v>10</v>
      </c>
      <c r="L23944" s="34">
        <v>8</v>
      </c>
      <c r="M23944" s="34">
        <v>12</v>
      </c>
      <c r="N23944" s="34">
        <v>12</v>
      </c>
      <c r="O23944" s="34">
        <v>9</v>
      </c>
      <c r="P23944" s="34">
        <v>11</v>
      </c>
      <c r="Q23944" s="34">
        <v>13</v>
      </c>
      <c r="R23944" s="34">
        <v>14</v>
      </c>
      <c r="S23944" s="34">
        <v>12</v>
      </c>
      <c r="T23944" s="34">
        <v>4</v>
      </c>
      <c r="U23944" s="34">
        <v>13</v>
      </c>
      <c r="V23944" s="34">
        <v>10</v>
      </c>
      <c r="W23944" s="34">
        <v>17</v>
      </c>
      <c r="X23944" s="34">
        <v>9</v>
      </c>
      <c r="Y23944" s="34">
        <v>11</v>
      </c>
      <c r="Z23944" s="34">
        <v>20</v>
      </c>
      <c r="AA23944" s="34">
        <v>21</v>
      </c>
      <c r="AB23944" s="34">
        <v>16</v>
      </c>
      <c r="AC23944" s="34">
        <v>25</v>
      </c>
    </row>
    <row r="23945" spans="1:29" x14ac:dyDescent="0.2">
      <c r="A23945" s="34" t="s">
        <v>84438</v>
      </c>
      <c r="B23945" s="34">
        <v>33</v>
      </c>
      <c r="C23945" s="34">
        <v>36</v>
      </c>
      <c r="D23945" s="34">
        <v>21</v>
      </c>
      <c r="E23945" s="34">
        <v>67</v>
      </c>
      <c r="F23945" s="34">
        <v>28</v>
      </c>
      <c r="G23945" s="34">
        <v>37</v>
      </c>
      <c r="H23945" s="34">
        <v>28</v>
      </c>
      <c r="I23945" s="34">
        <v>46</v>
      </c>
      <c r="J23945" s="34">
        <v>19</v>
      </c>
      <c r="K23945" s="34">
        <v>64</v>
      </c>
      <c r="L23945" s="34">
        <v>19</v>
      </c>
      <c r="M23945" s="34">
        <v>30</v>
      </c>
      <c r="N23945" s="34">
        <v>23</v>
      </c>
      <c r="O23945" s="34">
        <v>34</v>
      </c>
      <c r="P23945" s="34">
        <v>36</v>
      </c>
      <c r="Q23945" s="34">
        <v>73</v>
      </c>
      <c r="R23945" s="34">
        <v>35</v>
      </c>
      <c r="S23945" s="34">
        <v>58</v>
      </c>
      <c r="T23945" s="34">
        <v>39</v>
      </c>
      <c r="U23945" s="34">
        <v>41</v>
      </c>
      <c r="V23945" s="34">
        <v>34</v>
      </c>
      <c r="W23945" s="34">
        <v>66</v>
      </c>
      <c r="X23945" s="34">
        <v>15</v>
      </c>
      <c r="Y23945" s="34">
        <v>25</v>
      </c>
      <c r="Z23945" s="34">
        <v>38</v>
      </c>
      <c r="AA23945" s="34">
        <v>72</v>
      </c>
      <c r="AB23945" s="34">
        <v>43</v>
      </c>
      <c r="AC23945" s="34">
        <v>82</v>
      </c>
    </row>
    <row r="23946" spans="1:29" x14ac:dyDescent="0.2">
      <c r="A23946" s="34" t="s">
        <v>84439</v>
      </c>
      <c r="B23946" s="34">
        <v>90</v>
      </c>
      <c r="C23946" s="34">
        <v>127</v>
      </c>
      <c r="D23946" s="34">
        <v>196</v>
      </c>
      <c r="E23946" s="34">
        <v>113</v>
      </c>
      <c r="F23946" s="34">
        <v>218</v>
      </c>
      <c r="G23946" s="34">
        <v>101</v>
      </c>
      <c r="H23946" s="34">
        <v>166</v>
      </c>
      <c r="I23946" s="34">
        <v>124</v>
      </c>
      <c r="J23946" s="34">
        <v>170</v>
      </c>
      <c r="K23946" s="34">
        <v>126</v>
      </c>
      <c r="L23946" s="34">
        <v>144</v>
      </c>
      <c r="M23946" s="34">
        <v>91</v>
      </c>
      <c r="N23946" s="34">
        <v>161</v>
      </c>
      <c r="O23946" s="34">
        <v>110</v>
      </c>
      <c r="P23946" s="34">
        <v>177</v>
      </c>
      <c r="Q23946" s="34">
        <v>166</v>
      </c>
      <c r="R23946" s="34">
        <v>224</v>
      </c>
      <c r="S23946" s="34">
        <v>165</v>
      </c>
      <c r="T23946" s="34">
        <v>189</v>
      </c>
      <c r="U23946" s="34">
        <v>132</v>
      </c>
      <c r="V23946" s="34">
        <v>219</v>
      </c>
      <c r="W23946" s="34">
        <v>153</v>
      </c>
      <c r="X23946" s="34">
        <v>232</v>
      </c>
      <c r="Y23946" s="34">
        <v>146</v>
      </c>
      <c r="Z23946" s="34">
        <v>199</v>
      </c>
      <c r="AA23946" s="34">
        <v>149</v>
      </c>
      <c r="AB23946" s="34">
        <v>274</v>
      </c>
      <c r="AC23946" s="34">
        <v>214</v>
      </c>
    </row>
    <row r="23947" spans="1:29" x14ac:dyDescent="0.2">
      <c r="A23947" s="34" t="s">
        <v>84440</v>
      </c>
      <c r="B23947" s="34">
        <v>28</v>
      </c>
      <c r="C23947" s="34">
        <v>41</v>
      </c>
      <c r="D23947" s="34">
        <v>76</v>
      </c>
      <c r="E23947" s="34">
        <v>41</v>
      </c>
      <c r="F23947" s="34">
        <v>66</v>
      </c>
      <c r="G23947" s="34">
        <v>56</v>
      </c>
      <c r="H23947" s="34">
        <v>54</v>
      </c>
      <c r="I23947" s="34">
        <v>46</v>
      </c>
      <c r="J23947" s="34">
        <v>54</v>
      </c>
      <c r="K23947" s="34">
        <v>67</v>
      </c>
      <c r="L23947" s="34">
        <v>48</v>
      </c>
      <c r="M23947" s="34">
        <v>28</v>
      </c>
      <c r="N23947" s="34">
        <v>56</v>
      </c>
      <c r="O23947" s="34">
        <v>65</v>
      </c>
      <c r="P23947" s="34">
        <v>62</v>
      </c>
      <c r="Q23947" s="34">
        <v>47</v>
      </c>
      <c r="R23947" s="34">
        <v>63</v>
      </c>
      <c r="S23947" s="34">
        <v>57</v>
      </c>
      <c r="T23947" s="34">
        <v>43</v>
      </c>
      <c r="U23947" s="34">
        <v>58</v>
      </c>
      <c r="V23947" s="34">
        <v>107</v>
      </c>
      <c r="W23947" s="34">
        <v>51</v>
      </c>
      <c r="X23947" s="34">
        <v>88</v>
      </c>
      <c r="Y23947" s="34">
        <v>51</v>
      </c>
      <c r="Z23947" s="34">
        <v>57</v>
      </c>
      <c r="AA23947" s="34">
        <v>60</v>
      </c>
      <c r="AB23947" s="34">
        <v>66</v>
      </c>
      <c r="AC23947" s="34">
        <v>89</v>
      </c>
    </row>
    <row r="23948" spans="1:29" x14ac:dyDescent="0.2">
      <c r="A23948" s="34" t="s">
        <v>84441</v>
      </c>
      <c r="B23948" s="34">
        <v>34</v>
      </c>
      <c r="C23948" s="34">
        <v>70</v>
      </c>
      <c r="D23948" s="34">
        <v>42</v>
      </c>
      <c r="E23948" s="34">
        <v>79</v>
      </c>
      <c r="F23948" s="34">
        <v>59</v>
      </c>
      <c r="G23948" s="34">
        <v>52</v>
      </c>
      <c r="H23948" s="34">
        <v>48</v>
      </c>
      <c r="I23948" s="34">
        <v>48</v>
      </c>
      <c r="J23948" s="34">
        <v>59</v>
      </c>
      <c r="K23948" s="34">
        <v>47</v>
      </c>
      <c r="L23948" s="34">
        <v>43</v>
      </c>
      <c r="M23948" s="34">
        <v>72</v>
      </c>
      <c r="N23948" s="34">
        <v>43</v>
      </c>
      <c r="O23948" s="34">
        <v>52</v>
      </c>
      <c r="P23948" s="34">
        <v>52</v>
      </c>
      <c r="Q23948" s="34">
        <v>51</v>
      </c>
      <c r="R23948" s="34">
        <v>82</v>
      </c>
      <c r="S23948" s="34">
        <v>51</v>
      </c>
      <c r="T23948" s="34">
        <v>45</v>
      </c>
      <c r="U23948" s="34">
        <v>73</v>
      </c>
      <c r="V23948" s="34">
        <v>79</v>
      </c>
      <c r="W23948" s="34">
        <v>42</v>
      </c>
      <c r="X23948" s="34">
        <v>41</v>
      </c>
      <c r="Y23948" s="34">
        <v>60</v>
      </c>
      <c r="Z23948" s="34">
        <v>64</v>
      </c>
      <c r="AA23948" s="34">
        <v>64</v>
      </c>
      <c r="AB23948" s="34">
        <v>42</v>
      </c>
      <c r="AC23948" s="34">
        <v>106</v>
      </c>
    </row>
    <row r="23949" spans="1:29" x14ac:dyDescent="0.2">
      <c r="A23949" s="34" t="s">
        <v>84442</v>
      </c>
      <c r="B23949" s="34">
        <v>16</v>
      </c>
      <c r="C23949" s="34">
        <v>6</v>
      </c>
      <c r="D23949" s="34">
        <v>12</v>
      </c>
      <c r="E23949" s="34">
        <v>5</v>
      </c>
      <c r="F23949" s="34">
        <v>7</v>
      </c>
      <c r="G23949" s="34">
        <v>15</v>
      </c>
      <c r="H23949" s="34">
        <v>7</v>
      </c>
      <c r="I23949" s="34">
        <v>5</v>
      </c>
      <c r="J23949" s="34">
        <v>6</v>
      </c>
      <c r="K23949" s="34">
        <v>8</v>
      </c>
      <c r="L23949" s="34">
        <v>5</v>
      </c>
      <c r="M23949" s="34">
        <v>4</v>
      </c>
      <c r="N23949" s="34">
        <v>11</v>
      </c>
      <c r="O23949" s="34">
        <v>5</v>
      </c>
      <c r="P23949" s="34">
        <v>3</v>
      </c>
      <c r="Q23949" s="34">
        <v>6</v>
      </c>
      <c r="R23949" s="34">
        <v>13</v>
      </c>
      <c r="S23949" s="34">
        <v>12</v>
      </c>
      <c r="T23949" s="34">
        <v>6</v>
      </c>
      <c r="U23949" s="34">
        <v>7</v>
      </c>
      <c r="V23949" s="34">
        <v>9</v>
      </c>
      <c r="W23949" s="34">
        <v>11</v>
      </c>
      <c r="X23949" s="34">
        <v>10</v>
      </c>
      <c r="Y23949" s="34">
        <v>5</v>
      </c>
      <c r="Z23949" s="34">
        <v>7</v>
      </c>
      <c r="AA23949" s="34">
        <v>8</v>
      </c>
      <c r="AB23949" s="34">
        <v>14</v>
      </c>
      <c r="AC23949" s="34">
        <v>14</v>
      </c>
    </row>
    <row r="23950" spans="1:29" x14ac:dyDescent="0.2">
      <c r="A23950" s="34" t="s">
        <v>84443</v>
      </c>
      <c r="B23950" s="34">
        <v>39</v>
      </c>
      <c r="C23950" s="34">
        <v>94</v>
      </c>
      <c r="D23950" s="34">
        <v>77</v>
      </c>
      <c r="E23950" s="34">
        <v>106</v>
      </c>
      <c r="F23950" s="34">
        <v>78</v>
      </c>
      <c r="G23950" s="34">
        <v>78</v>
      </c>
      <c r="H23950" s="34">
        <v>66</v>
      </c>
      <c r="I23950" s="34">
        <v>80</v>
      </c>
      <c r="J23950" s="34">
        <v>61</v>
      </c>
      <c r="K23950" s="34">
        <v>75</v>
      </c>
      <c r="L23950" s="34">
        <v>56</v>
      </c>
      <c r="M23950" s="34">
        <v>74</v>
      </c>
      <c r="N23950" s="34">
        <v>46</v>
      </c>
      <c r="O23950" s="34">
        <v>85</v>
      </c>
      <c r="P23950" s="34">
        <v>75</v>
      </c>
      <c r="Q23950" s="34">
        <v>96</v>
      </c>
      <c r="R23950" s="34">
        <v>73</v>
      </c>
      <c r="S23950" s="34">
        <v>117</v>
      </c>
      <c r="T23950" s="34">
        <v>60</v>
      </c>
      <c r="U23950" s="34">
        <v>84</v>
      </c>
      <c r="V23950" s="34">
        <v>79</v>
      </c>
      <c r="W23950" s="34">
        <v>85</v>
      </c>
      <c r="X23950" s="34">
        <v>84</v>
      </c>
      <c r="Y23950" s="34">
        <v>113</v>
      </c>
      <c r="Z23950" s="34">
        <v>69</v>
      </c>
      <c r="AA23950" s="34">
        <v>102</v>
      </c>
      <c r="AB23950" s="34">
        <v>97</v>
      </c>
      <c r="AC23950" s="34">
        <v>119</v>
      </c>
    </row>
    <row r="23951" spans="1:29" x14ac:dyDescent="0.2">
      <c r="A23951" s="34" t="s">
        <v>84444</v>
      </c>
      <c r="B23951" s="34">
        <v>19</v>
      </c>
      <c r="C23951" s="34">
        <v>22</v>
      </c>
      <c r="D23951" s="34">
        <v>33</v>
      </c>
      <c r="E23951" s="34">
        <v>24</v>
      </c>
      <c r="F23951" s="34">
        <v>49</v>
      </c>
      <c r="G23951" s="34">
        <v>31</v>
      </c>
      <c r="H23951" s="34">
        <v>22</v>
      </c>
      <c r="I23951" s="34">
        <v>34</v>
      </c>
      <c r="J23951" s="34">
        <v>22</v>
      </c>
      <c r="K23951" s="34">
        <v>35</v>
      </c>
      <c r="L23951" s="34">
        <v>17</v>
      </c>
      <c r="M23951" s="34">
        <v>37</v>
      </c>
      <c r="N23951" s="34">
        <v>29</v>
      </c>
      <c r="O23951" s="34">
        <v>37</v>
      </c>
      <c r="P23951" s="34">
        <v>25</v>
      </c>
      <c r="Q23951" s="34">
        <v>38</v>
      </c>
      <c r="R23951" s="34">
        <v>31</v>
      </c>
      <c r="S23951" s="34">
        <v>45</v>
      </c>
      <c r="T23951" s="34">
        <v>21</v>
      </c>
      <c r="U23951" s="34">
        <v>25</v>
      </c>
      <c r="V23951" s="34">
        <v>35</v>
      </c>
      <c r="W23951" s="34">
        <v>34</v>
      </c>
      <c r="X23951" s="34">
        <v>29</v>
      </c>
      <c r="Y23951" s="34">
        <v>18</v>
      </c>
      <c r="Z23951" s="34">
        <v>19</v>
      </c>
      <c r="AA23951" s="34">
        <v>29</v>
      </c>
      <c r="AB23951" s="34">
        <v>16</v>
      </c>
      <c r="AC23951" s="34">
        <v>39</v>
      </c>
    </row>
    <row r="23952" spans="1:29" x14ac:dyDescent="0.2">
      <c r="A23952" s="34" t="s">
        <v>84445</v>
      </c>
      <c r="B23952" s="34">
        <v>102</v>
      </c>
      <c r="C23952" s="34">
        <v>141</v>
      </c>
      <c r="D23952" s="34">
        <v>140</v>
      </c>
      <c r="E23952" s="34">
        <v>122</v>
      </c>
      <c r="F23952" s="34">
        <v>121</v>
      </c>
      <c r="G23952" s="34">
        <v>147</v>
      </c>
      <c r="H23952" s="34">
        <v>173</v>
      </c>
      <c r="I23952" s="34">
        <v>101</v>
      </c>
      <c r="J23952" s="34">
        <v>142</v>
      </c>
      <c r="K23952" s="34">
        <v>126</v>
      </c>
      <c r="L23952" s="34">
        <v>111</v>
      </c>
      <c r="M23952" s="34">
        <v>93</v>
      </c>
      <c r="N23952" s="34">
        <v>149</v>
      </c>
      <c r="O23952" s="34">
        <v>101</v>
      </c>
      <c r="P23952" s="34">
        <v>129</v>
      </c>
      <c r="Q23952" s="34">
        <v>138</v>
      </c>
      <c r="R23952" s="34">
        <v>183</v>
      </c>
      <c r="S23952" s="34">
        <v>137</v>
      </c>
      <c r="T23952" s="34">
        <v>136</v>
      </c>
      <c r="U23952" s="34">
        <v>120</v>
      </c>
      <c r="V23952" s="34">
        <v>191</v>
      </c>
      <c r="W23952" s="34">
        <v>139</v>
      </c>
      <c r="X23952" s="34">
        <v>194</v>
      </c>
      <c r="Y23952" s="34">
        <v>148</v>
      </c>
      <c r="Z23952" s="34">
        <v>158</v>
      </c>
      <c r="AA23952" s="34">
        <v>129</v>
      </c>
      <c r="AB23952" s="34">
        <v>172</v>
      </c>
      <c r="AC23952" s="34">
        <v>205</v>
      </c>
    </row>
    <row r="23953" spans="1:29" x14ac:dyDescent="0.2">
      <c r="A23953" s="34" t="s">
        <v>84446</v>
      </c>
      <c r="B23953" s="34">
        <v>25</v>
      </c>
      <c r="C23953" s="34">
        <v>55</v>
      </c>
      <c r="D23953" s="34">
        <v>50</v>
      </c>
      <c r="E23953" s="34">
        <v>89</v>
      </c>
      <c r="F23953" s="34">
        <v>46</v>
      </c>
      <c r="G23953" s="34">
        <v>52</v>
      </c>
      <c r="H23953" s="34">
        <v>44</v>
      </c>
      <c r="I23953" s="34">
        <v>44</v>
      </c>
      <c r="J23953" s="34">
        <v>55</v>
      </c>
      <c r="K23953" s="34">
        <v>52</v>
      </c>
      <c r="L23953" s="34">
        <v>25</v>
      </c>
      <c r="M23953" s="34">
        <v>63</v>
      </c>
      <c r="N23953" s="34">
        <v>46</v>
      </c>
      <c r="O23953" s="34">
        <v>36</v>
      </c>
      <c r="P23953" s="34">
        <v>44</v>
      </c>
      <c r="Q23953" s="34">
        <v>88</v>
      </c>
      <c r="R23953" s="34">
        <v>50</v>
      </c>
      <c r="S23953" s="34">
        <v>69</v>
      </c>
      <c r="T23953" s="34">
        <v>39</v>
      </c>
      <c r="U23953" s="34">
        <v>58</v>
      </c>
      <c r="V23953" s="34">
        <v>42</v>
      </c>
      <c r="W23953" s="34">
        <v>52</v>
      </c>
      <c r="X23953" s="34">
        <v>41</v>
      </c>
      <c r="Y23953" s="34">
        <v>53</v>
      </c>
      <c r="Z23953" s="34">
        <v>55</v>
      </c>
      <c r="AA23953" s="34">
        <v>50</v>
      </c>
      <c r="AB23953" s="34">
        <v>60</v>
      </c>
      <c r="AC23953" s="34">
        <v>84</v>
      </c>
    </row>
    <row r="23954" spans="1:29" x14ac:dyDescent="0.2">
      <c r="A23954" s="34" t="s">
        <v>84447</v>
      </c>
      <c r="B23954" s="34">
        <v>38</v>
      </c>
      <c r="C23954" s="34">
        <v>30</v>
      </c>
      <c r="D23954" s="34">
        <v>39</v>
      </c>
      <c r="E23954" s="34">
        <v>42</v>
      </c>
      <c r="F23954" s="34">
        <v>50</v>
      </c>
      <c r="G23954" s="34">
        <v>45</v>
      </c>
      <c r="H23954" s="34">
        <v>31</v>
      </c>
      <c r="I23954" s="34">
        <v>39</v>
      </c>
      <c r="J23954" s="34">
        <v>28</v>
      </c>
      <c r="K23954" s="34">
        <v>54</v>
      </c>
      <c r="L23954" s="34">
        <v>26</v>
      </c>
      <c r="M23954" s="34">
        <v>30</v>
      </c>
      <c r="N23954" s="34">
        <v>28</v>
      </c>
      <c r="O23954" s="34">
        <v>38</v>
      </c>
      <c r="P23954" s="34">
        <v>28</v>
      </c>
      <c r="Q23954" s="34">
        <v>49</v>
      </c>
      <c r="R23954" s="34">
        <v>66</v>
      </c>
      <c r="S23954" s="34">
        <v>45</v>
      </c>
      <c r="T23954" s="34">
        <v>41</v>
      </c>
      <c r="U23954" s="34">
        <v>21</v>
      </c>
      <c r="V23954" s="34">
        <v>41</v>
      </c>
      <c r="W23954" s="34">
        <v>65</v>
      </c>
      <c r="X23954" s="34">
        <v>54</v>
      </c>
      <c r="Y23954" s="34">
        <v>25</v>
      </c>
      <c r="Z23954" s="34">
        <v>48</v>
      </c>
      <c r="AA23954" s="34">
        <v>53</v>
      </c>
      <c r="AB23954" s="34">
        <v>45</v>
      </c>
      <c r="AC23954" s="34">
        <v>56</v>
      </c>
    </row>
    <row r="23955" spans="1:29" x14ac:dyDescent="0.2">
      <c r="A23955" s="34" t="s">
        <v>84448</v>
      </c>
      <c r="B23955" s="34">
        <v>21</v>
      </c>
      <c r="C23955" s="34">
        <v>8</v>
      </c>
      <c r="D23955" s="34">
        <v>26</v>
      </c>
      <c r="E23955" s="34">
        <v>9</v>
      </c>
      <c r="F23955" s="34">
        <v>22</v>
      </c>
      <c r="G23955" s="34">
        <v>3</v>
      </c>
      <c r="H23955" s="34">
        <v>16</v>
      </c>
      <c r="I23955" s="34">
        <v>3</v>
      </c>
      <c r="J23955" s="34">
        <v>27</v>
      </c>
      <c r="K23955" s="34">
        <v>3</v>
      </c>
      <c r="L23955" s="34">
        <v>18</v>
      </c>
      <c r="M23955" s="34">
        <v>13</v>
      </c>
      <c r="N23955" s="34">
        <v>9</v>
      </c>
      <c r="O23955" s="34">
        <v>19</v>
      </c>
      <c r="P23955" s="34">
        <v>12</v>
      </c>
      <c r="Q23955" s="34">
        <v>20</v>
      </c>
      <c r="R23955" s="34">
        <v>14</v>
      </c>
      <c r="S23955" s="34">
        <v>16</v>
      </c>
      <c r="T23955" s="34">
        <v>20</v>
      </c>
      <c r="U23955" s="34">
        <v>17</v>
      </c>
      <c r="V23955" s="34">
        <v>13</v>
      </c>
      <c r="W23955" s="34">
        <v>19</v>
      </c>
      <c r="X23955" s="34">
        <v>12</v>
      </c>
      <c r="Y23955" s="34">
        <v>19</v>
      </c>
      <c r="Z23955" s="34">
        <v>22</v>
      </c>
      <c r="AA23955" s="34">
        <v>23</v>
      </c>
      <c r="AB23955" s="34">
        <v>30</v>
      </c>
      <c r="AC23955" s="34">
        <v>32</v>
      </c>
    </row>
    <row r="23956" spans="1:29" x14ac:dyDescent="0.2">
      <c r="A23956" s="34" t="s">
        <v>84449</v>
      </c>
      <c r="B23956" s="34">
        <v>58</v>
      </c>
      <c r="C23956" s="34">
        <v>130</v>
      </c>
      <c r="D23956" s="34">
        <v>111</v>
      </c>
      <c r="E23956" s="34">
        <v>161</v>
      </c>
      <c r="F23956" s="34">
        <v>86</v>
      </c>
      <c r="G23956" s="34">
        <v>158</v>
      </c>
      <c r="H23956" s="34">
        <v>87</v>
      </c>
      <c r="I23956" s="34">
        <v>160</v>
      </c>
      <c r="J23956" s="34">
        <v>68</v>
      </c>
      <c r="K23956" s="34">
        <v>163</v>
      </c>
      <c r="L23956" s="34">
        <v>30</v>
      </c>
      <c r="M23956" s="34">
        <v>122</v>
      </c>
      <c r="N23956" s="34">
        <v>48</v>
      </c>
      <c r="O23956" s="34">
        <v>105</v>
      </c>
      <c r="P23956" s="34">
        <v>81</v>
      </c>
      <c r="Q23956" s="34">
        <v>157</v>
      </c>
      <c r="R23956" s="34">
        <v>67</v>
      </c>
      <c r="S23956" s="34">
        <v>184</v>
      </c>
      <c r="T23956" s="34">
        <v>24</v>
      </c>
      <c r="U23956" s="34">
        <v>82</v>
      </c>
      <c r="V23956" s="34">
        <v>90</v>
      </c>
      <c r="W23956" s="34">
        <v>102</v>
      </c>
      <c r="X23956" s="34">
        <v>116</v>
      </c>
      <c r="Y23956" s="34">
        <v>63</v>
      </c>
      <c r="Z23956" s="34">
        <v>87</v>
      </c>
      <c r="AA23956" s="34">
        <v>139</v>
      </c>
      <c r="AB23956" s="34">
        <v>38</v>
      </c>
      <c r="AC23956" s="34">
        <v>200</v>
      </c>
    </row>
    <row r="23957" spans="1:29" x14ac:dyDescent="0.2">
      <c r="A23957" s="34" t="s">
        <v>84450</v>
      </c>
      <c r="B23957" s="34">
        <v>33</v>
      </c>
      <c r="C23957" s="34">
        <v>52</v>
      </c>
      <c r="D23957" s="34">
        <v>50</v>
      </c>
      <c r="E23957" s="34">
        <v>28</v>
      </c>
      <c r="F23957" s="34">
        <v>47</v>
      </c>
      <c r="G23957" s="34">
        <v>31</v>
      </c>
      <c r="H23957" s="34">
        <v>34</v>
      </c>
      <c r="I23957" s="34">
        <v>31</v>
      </c>
      <c r="J23957" s="34">
        <v>32</v>
      </c>
      <c r="K23957" s="34">
        <v>37</v>
      </c>
      <c r="L23957" s="34">
        <v>21</v>
      </c>
      <c r="M23957" s="34">
        <v>25</v>
      </c>
      <c r="N23957" s="34">
        <v>39</v>
      </c>
      <c r="O23957" s="34">
        <v>18</v>
      </c>
      <c r="P23957" s="34">
        <v>38</v>
      </c>
      <c r="Q23957" s="34">
        <v>55</v>
      </c>
      <c r="R23957" s="34">
        <v>45</v>
      </c>
      <c r="S23957" s="34">
        <v>45</v>
      </c>
      <c r="T23957" s="34">
        <v>19</v>
      </c>
      <c r="U23957" s="34">
        <v>23</v>
      </c>
      <c r="V23957" s="34">
        <v>38</v>
      </c>
      <c r="W23957" s="34">
        <v>40</v>
      </c>
      <c r="X23957" s="34">
        <v>36</v>
      </c>
      <c r="Y23957" s="34">
        <v>32</v>
      </c>
      <c r="Z23957" s="34">
        <v>34</v>
      </c>
      <c r="AA23957" s="34">
        <v>46</v>
      </c>
      <c r="AB23957" s="34">
        <v>31</v>
      </c>
      <c r="AC23957" s="34">
        <v>43</v>
      </c>
    </row>
    <row r="23958" spans="1:29" x14ac:dyDescent="0.2">
      <c r="A23958" s="34" t="s">
        <v>84451</v>
      </c>
      <c r="B23958" s="34">
        <v>35</v>
      </c>
      <c r="C23958" s="34">
        <v>114</v>
      </c>
      <c r="D23958" s="34">
        <v>84</v>
      </c>
      <c r="E23958" s="34">
        <v>95</v>
      </c>
      <c r="F23958" s="34">
        <v>88</v>
      </c>
      <c r="G23958" s="34">
        <v>114</v>
      </c>
      <c r="H23958" s="34">
        <v>60</v>
      </c>
      <c r="I23958" s="34">
        <v>80</v>
      </c>
      <c r="J23958" s="34">
        <v>49</v>
      </c>
      <c r="K23958" s="34">
        <v>92</v>
      </c>
      <c r="L23958" s="34">
        <v>45</v>
      </c>
      <c r="M23958" s="34">
        <v>83</v>
      </c>
      <c r="N23958" s="34">
        <v>79</v>
      </c>
      <c r="O23958" s="34">
        <v>43</v>
      </c>
      <c r="P23958" s="34">
        <v>44</v>
      </c>
      <c r="Q23958" s="34">
        <v>117</v>
      </c>
      <c r="R23958" s="34">
        <v>80</v>
      </c>
      <c r="S23958" s="34">
        <v>102</v>
      </c>
      <c r="T23958" s="34">
        <v>76</v>
      </c>
      <c r="U23958" s="34">
        <v>70</v>
      </c>
      <c r="V23958" s="34">
        <v>46</v>
      </c>
      <c r="W23958" s="34">
        <v>72</v>
      </c>
      <c r="X23958" s="34">
        <v>78</v>
      </c>
      <c r="Y23958" s="34">
        <v>50</v>
      </c>
      <c r="Z23958" s="34">
        <v>78</v>
      </c>
      <c r="AA23958" s="34">
        <v>93</v>
      </c>
      <c r="AB23958" s="34">
        <v>49</v>
      </c>
      <c r="AC23958" s="34">
        <v>125</v>
      </c>
    </row>
    <row r="23959" spans="1:29" x14ac:dyDescent="0.2">
      <c r="A23959" s="34" t="s">
        <v>84452</v>
      </c>
      <c r="B23959" s="34">
        <v>24</v>
      </c>
      <c r="C23959" s="34">
        <v>48</v>
      </c>
      <c r="D23959" s="34">
        <v>34</v>
      </c>
      <c r="E23959" s="34">
        <v>31</v>
      </c>
      <c r="F23959" s="34">
        <v>21</v>
      </c>
      <c r="G23959" s="34">
        <v>21</v>
      </c>
      <c r="H23959" s="34">
        <v>21</v>
      </c>
      <c r="I23959" s="34">
        <v>35</v>
      </c>
      <c r="J23959" s="34">
        <v>21</v>
      </c>
      <c r="K23959" s="34">
        <v>34</v>
      </c>
      <c r="L23959" s="34">
        <v>24</v>
      </c>
      <c r="M23959" s="34">
        <v>34</v>
      </c>
      <c r="N23959" s="34">
        <v>29</v>
      </c>
      <c r="O23959" s="34">
        <v>34</v>
      </c>
      <c r="P23959" s="34">
        <v>20</v>
      </c>
      <c r="Q23959" s="34">
        <v>30</v>
      </c>
      <c r="R23959" s="34">
        <v>38</v>
      </c>
      <c r="S23959" s="34">
        <v>40</v>
      </c>
      <c r="T23959" s="34">
        <v>15</v>
      </c>
      <c r="U23959" s="34">
        <v>36</v>
      </c>
      <c r="V23959" s="34">
        <v>54</v>
      </c>
      <c r="W23959" s="34">
        <v>31</v>
      </c>
      <c r="X23959" s="34">
        <v>50</v>
      </c>
      <c r="Y23959" s="34">
        <v>24</v>
      </c>
      <c r="Z23959" s="34">
        <v>48</v>
      </c>
      <c r="AA23959" s="34">
        <v>42</v>
      </c>
      <c r="AB23959" s="34">
        <v>32</v>
      </c>
      <c r="AC23959" s="34">
        <v>53</v>
      </c>
    </row>
    <row r="23960" spans="1:29" x14ac:dyDescent="0.2">
      <c r="A23960" s="34" t="s">
        <v>84453</v>
      </c>
      <c r="B23960" s="34">
        <v>19</v>
      </c>
      <c r="C23960" s="34">
        <v>27</v>
      </c>
      <c r="D23960" s="34">
        <v>40</v>
      </c>
      <c r="E23960" s="34">
        <v>31</v>
      </c>
      <c r="F23960" s="34">
        <v>28</v>
      </c>
      <c r="G23960" s="34">
        <v>33</v>
      </c>
      <c r="H23960" s="34">
        <v>12</v>
      </c>
      <c r="I23960" s="34">
        <v>29</v>
      </c>
      <c r="J23960" s="34">
        <v>22</v>
      </c>
      <c r="K23960" s="34">
        <v>34</v>
      </c>
      <c r="L23960" s="34">
        <v>14</v>
      </c>
      <c r="M23960" s="34">
        <v>29</v>
      </c>
      <c r="N23960" s="34">
        <v>28</v>
      </c>
      <c r="O23960" s="34">
        <v>15</v>
      </c>
      <c r="P23960" s="34">
        <v>20</v>
      </c>
      <c r="Q23960" s="34">
        <v>22</v>
      </c>
      <c r="R23960" s="34">
        <v>20</v>
      </c>
      <c r="S23960" s="34">
        <v>34</v>
      </c>
      <c r="T23960" s="34">
        <v>15</v>
      </c>
      <c r="U23960" s="34">
        <v>26</v>
      </c>
      <c r="V23960" s="34">
        <v>47</v>
      </c>
      <c r="W23960" s="34">
        <v>16</v>
      </c>
      <c r="X23960" s="34">
        <v>41</v>
      </c>
      <c r="Y23960" s="34">
        <v>18</v>
      </c>
      <c r="Z23960" s="34">
        <v>39</v>
      </c>
      <c r="AA23960" s="34">
        <v>30</v>
      </c>
      <c r="AB23960" s="34">
        <v>16</v>
      </c>
      <c r="AC23960" s="34">
        <v>36</v>
      </c>
    </row>
    <row r="23961" spans="1:29" x14ac:dyDescent="0.2">
      <c r="A23961" s="34" t="s">
        <v>84454</v>
      </c>
      <c r="B23961" s="34">
        <v>34</v>
      </c>
      <c r="C23961" s="34">
        <v>27</v>
      </c>
      <c r="D23961" s="34">
        <v>21</v>
      </c>
      <c r="E23961" s="34">
        <v>21</v>
      </c>
      <c r="F23961" s="34">
        <v>24</v>
      </c>
      <c r="G23961" s="34">
        <v>14</v>
      </c>
      <c r="H23961" s="34">
        <v>37</v>
      </c>
      <c r="I23961" s="34">
        <v>6</v>
      </c>
      <c r="J23961" s="34">
        <v>16</v>
      </c>
      <c r="K23961" s="34">
        <v>12</v>
      </c>
      <c r="L23961" s="34">
        <v>23</v>
      </c>
      <c r="M23961" s="34">
        <v>7</v>
      </c>
      <c r="N23961" s="34">
        <v>27</v>
      </c>
      <c r="O23961" s="34">
        <v>10</v>
      </c>
      <c r="P23961" s="34">
        <v>14</v>
      </c>
      <c r="Q23961" s="34">
        <v>41</v>
      </c>
      <c r="R23961" s="34">
        <v>48</v>
      </c>
      <c r="S23961" s="34">
        <v>27</v>
      </c>
      <c r="T23961" s="34">
        <v>38</v>
      </c>
      <c r="U23961" s="34">
        <v>18</v>
      </c>
      <c r="V23961" s="34">
        <v>13</v>
      </c>
      <c r="W23961" s="34">
        <v>22</v>
      </c>
      <c r="X23961" s="34">
        <v>23</v>
      </c>
      <c r="Y23961" s="34">
        <v>12</v>
      </c>
      <c r="Z23961" s="34">
        <v>19</v>
      </c>
      <c r="AA23961" s="34">
        <v>12</v>
      </c>
      <c r="AB23961" s="34">
        <v>43</v>
      </c>
      <c r="AC23961" s="34">
        <v>24</v>
      </c>
    </row>
    <row r="23962" spans="1:29" x14ac:dyDescent="0.2">
      <c r="A23962" s="34" t="s">
        <v>84455</v>
      </c>
      <c r="B23962" s="34">
        <v>45</v>
      </c>
      <c r="C23962" s="34">
        <v>50</v>
      </c>
      <c r="D23962" s="34">
        <v>38</v>
      </c>
      <c r="E23962" s="34">
        <v>31</v>
      </c>
      <c r="F23962" s="34">
        <v>50</v>
      </c>
      <c r="G23962" s="34">
        <v>37</v>
      </c>
      <c r="H23962" s="34">
        <v>35</v>
      </c>
      <c r="I23962" s="34">
        <v>26</v>
      </c>
      <c r="J23962" s="34">
        <v>36</v>
      </c>
      <c r="K23962" s="34">
        <v>29</v>
      </c>
      <c r="L23962" s="34">
        <v>39</v>
      </c>
      <c r="M23962" s="34">
        <v>21</v>
      </c>
      <c r="N23962" s="34">
        <v>32</v>
      </c>
      <c r="O23962" s="34">
        <v>24</v>
      </c>
      <c r="P23962" s="34">
        <v>33</v>
      </c>
      <c r="Q23962" s="34">
        <v>35</v>
      </c>
      <c r="R23962" s="34">
        <v>62</v>
      </c>
      <c r="S23962" s="34">
        <v>70</v>
      </c>
      <c r="T23962" s="34">
        <v>67</v>
      </c>
      <c r="U23962" s="34">
        <v>27</v>
      </c>
      <c r="V23962" s="34">
        <v>45</v>
      </c>
      <c r="W23962" s="34">
        <v>38</v>
      </c>
      <c r="X23962" s="34">
        <v>38</v>
      </c>
      <c r="Y23962" s="34">
        <v>17</v>
      </c>
      <c r="Z23962" s="34">
        <v>36</v>
      </c>
      <c r="AA23962" s="34">
        <v>53</v>
      </c>
      <c r="AB23962" s="34">
        <v>58</v>
      </c>
      <c r="AC23962" s="34">
        <v>41</v>
      </c>
    </row>
    <row r="23963" spans="1:29" x14ac:dyDescent="0.2">
      <c r="A23963" s="34" t="s">
        <v>84456</v>
      </c>
      <c r="B23963" s="34">
        <v>66</v>
      </c>
      <c r="C23963" s="34">
        <v>52</v>
      </c>
      <c r="D23963" s="34">
        <v>123</v>
      </c>
      <c r="E23963" s="34">
        <v>74</v>
      </c>
      <c r="F23963" s="34">
        <v>99</v>
      </c>
      <c r="G23963" s="34">
        <v>68</v>
      </c>
      <c r="H23963" s="34">
        <v>109</v>
      </c>
      <c r="I23963" s="34">
        <v>59</v>
      </c>
      <c r="J23963" s="34">
        <v>87</v>
      </c>
      <c r="K23963" s="34">
        <v>82</v>
      </c>
      <c r="L23963" s="34">
        <v>47</v>
      </c>
      <c r="M23963" s="34">
        <v>64</v>
      </c>
      <c r="N23963" s="34">
        <v>64</v>
      </c>
      <c r="O23963" s="34">
        <v>54</v>
      </c>
      <c r="P23963" s="34">
        <v>60</v>
      </c>
      <c r="Q23963" s="34">
        <v>141</v>
      </c>
      <c r="R23963" s="34">
        <v>95</v>
      </c>
      <c r="S23963" s="34">
        <v>70</v>
      </c>
      <c r="T23963" s="34">
        <v>71</v>
      </c>
      <c r="U23963" s="34">
        <v>75</v>
      </c>
      <c r="V23963" s="34">
        <v>69</v>
      </c>
      <c r="W23963" s="34">
        <v>81</v>
      </c>
      <c r="X23963" s="34">
        <v>94</v>
      </c>
      <c r="Y23963" s="34">
        <v>61</v>
      </c>
      <c r="Z23963" s="34">
        <v>156</v>
      </c>
      <c r="AA23963" s="34">
        <v>92</v>
      </c>
      <c r="AB23963" s="34">
        <v>72</v>
      </c>
      <c r="AC23963" s="34">
        <v>107</v>
      </c>
    </row>
    <row r="23964" spans="1:29" x14ac:dyDescent="0.2">
      <c r="A23964" s="34" t="s">
        <v>84457</v>
      </c>
      <c r="B23964" s="34">
        <v>49</v>
      </c>
      <c r="C23964" s="34">
        <v>43</v>
      </c>
      <c r="D23964" s="34">
        <v>42</v>
      </c>
      <c r="E23964" s="34">
        <v>64</v>
      </c>
      <c r="F23964" s="34">
        <v>51</v>
      </c>
      <c r="G23964" s="34">
        <v>80</v>
      </c>
      <c r="H23964" s="34">
        <v>47</v>
      </c>
      <c r="I23964" s="34">
        <v>69</v>
      </c>
      <c r="J23964" s="34">
        <v>47</v>
      </c>
      <c r="K23964" s="34">
        <v>41</v>
      </c>
      <c r="L23964" s="34">
        <v>42</v>
      </c>
      <c r="M23964" s="34">
        <v>50</v>
      </c>
      <c r="N23964" s="34">
        <v>50</v>
      </c>
      <c r="O23964" s="34">
        <v>54</v>
      </c>
      <c r="P23964" s="34">
        <v>42</v>
      </c>
      <c r="Q23964" s="34">
        <v>65</v>
      </c>
      <c r="R23964" s="34">
        <v>63</v>
      </c>
      <c r="S23964" s="34">
        <v>50</v>
      </c>
      <c r="T23964" s="34">
        <v>39</v>
      </c>
      <c r="U23964" s="34">
        <v>53</v>
      </c>
      <c r="V23964" s="34">
        <v>85</v>
      </c>
      <c r="W23964" s="34">
        <v>64</v>
      </c>
      <c r="X23964" s="34">
        <v>57</v>
      </c>
      <c r="Y23964" s="34">
        <v>53</v>
      </c>
      <c r="Z23964" s="34">
        <v>67</v>
      </c>
      <c r="AA23964" s="34">
        <v>58</v>
      </c>
      <c r="AB23964" s="34">
        <v>79</v>
      </c>
      <c r="AC23964" s="34">
        <v>98</v>
      </c>
    </row>
    <row r="23965" spans="1:29" x14ac:dyDescent="0.2">
      <c r="A23965" s="34" t="s">
        <v>84458</v>
      </c>
      <c r="B23965" s="34">
        <v>63</v>
      </c>
      <c r="C23965" s="34">
        <v>62</v>
      </c>
      <c r="D23965" s="34">
        <v>96</v>
      </c>
      <c r="E23965" s="34">
        <v>90</v>
      </c>
      <c r="F23965" s="34">
        <v>63</v>
      </c>
      <c r="G23965" s="34">
        <v>67</v>
      </c>
      <c r="H23965" s="34">
        <v>72</v>
      </c>
      <c r="I23965" s="34">
        <v>71</v>
      </c>
      <c r="J23965" s="34">
        <v>70</v>
      </c>
      <c r="K23965" s="34">
        <v>60</v>
      </c>
      <c r="L23965" s="34">
        <v>35</v>
      </c>
      <c r="M23965" s="34">
        <v>39</v>
      </c>
      <c r="N23965" s="34">
        <v>63</v>
      </c>
      <c r="O23965" s="34">
        <v>53</v>
      </c>
      <c r="P23965" s="34">
        <v>53</v>
      </c>
      <c r="Q23965" s="34">
        <v>59</v>
      </c>
      <c r="R23965" s="34">
        <v>67</v>
      </c>
      <c r="S23965" s="34">
        <v>59</v>
      </c>
      <c r="T23965" s="34">
        <v>43</v>
      </c>
      <c r="U23965" s="34">
        <v>34</v>
      </c>
      <c r="V23965" s="34">
        <v>90</v>
      </c>
      <c r="W23965" s="34">
        <v>57</v>
      </c>
      <c r="X23965" s="34">
        <v>104</v>
      </c>
      <c r="Y23965" s="34">
        <v>37</v>
      </c>
      <c r="Z23965" s="34">
        <v>105</v>
      </c>
      <c r="AA23965" s="34">
        <v>61</v>
      </c>
      <c r="AB23965" s="34">
        <v>70</v>
      </c>
      <c r="AC23965" s="34">
        <v>66</v>
      </c>
    </row>
    <row r="23966" spans="1:29" x14ac:dyDescent="0.2">
      <c r="A23966" s="34" t="s">
        <v>84459</v>
      </c>
      <c r="B23966" s="34">
        <v>4</v>
      </c>
      <c r="C23966" s="34">
        <v>0</v>
      </c>
      <c r="D23966" s="34">
        <v>1</v>
      </c>
      <c r="E23966" s="34">
        <v>0</v>
      </c>
      <c r="F23966" s="34">
        <v>0</v>
      </c>
      <c r="G23966" s="34">
        <v>0</v>
      </c>
      <c r="H23966" s="34">
        <v>0</v>
      </c>
      <c r="I23966" s="34">
        <v>1</v>
      </c>
      <c r="J23966" s="34">
        <v>0</v>
      </c>
      <c r="K23966" s="34">
        <v>2</v>
      </c>
      <c r="L23966" s="34">
        <v>1</v>
      </c>
      <c r="M23966" s="34">
        <v>1</v>
      </c>
      <c r="N23966" s="34">
        <v>1</v>
      </c>
      <c r="O23966" s="34">
        <v>0</v>
      </c>
      <c r="P23966" s="34">
        <v>0</v>
      </c>
      <c r="Q23966" s="34">
        <v>0</v>
      </c>
      <c r="R23966" s="34">
        <v>1</v>
      </c>
      <c r="S23966" s="34">
        <v>0</v>
      </c>
      <c r="T23966" s="34">
        <v>0</v>
      </c>
      <c r="U23966" s="34">
        <v>1</v>
      </c>
      <c r="V23966" s="34">
        <v>0</v>
      </c>
      <c r="W23966" s="34">
        <v>2</v>
      </c>
      <c r="X23966" s="34">
        <v>0</v>
      </c>
      <c r="Y23966" s="34">
        <v>0</v>
      </c>
      <c r="Z23966" s="34">
        <v>0</v>
      </c>
      <c r="AA23966" s="34">
        <v>1</v>
      </c>
      <c r="AB23966" s="34">
        <v>0</v>
      </c>
      <c r="AC23966" s="34">
        <v>5</v>
      </c>
    </row>
    <row r="23967" spans="1:29" x14ac:dyDescent="0.2">
      <c r="A23967" s="34" t="s">
        <v>84460</v>
      </c>
      <c r="B23967" s="34">
        <v>59</v>
      </c>
      <c r="C23967" s="34">
        <v>136</v>
      </c>
      <c r="D23967" s="34">
        <v>156</v>
      </c>
      <c r="E23967" s="34">
        <v>134</v>
      </c>
      <c r="F23967" s="34">
        <v>159</v>
      </c>
      <c r="G23967" s="34">
        <v>157</v>
      </c>
      <c r="H23967" s="34">
        <v>151</v>
      </c>
      <c r="I23967" s="34">
        <v>112</v>
      </c>
      <c r="J23967" s="34">
        <v>142</v>
      </c>
      <c r="K23967" s="34">
        <v>151</v>
      </c>
      <c r="L23967" s="34">
        <v>96</v>
      </c>
      <c r="M23967" s="34">
        <v>152</v>
      </c>
      <c r="N23967" s="34">
        <v>137</v>
      </c>
      <c r="O23967" s="34">
        <v>116</v>
      </c>
      <c r="P23967" s="34">
        <v>155</v>
      </c>
      <c r="Q23967" s="34">
        <v>170</v>
      </c>
      <c r="R23967" s="34">
        <v>200</v>
      </c>
      <c r="S23967" s="34">
        <v>193</v>
      </c>
      <c r="T23967" s="34">
        <v>119</v>
      </c>
      <c r="U23967" s="34">
        <v>118</v>
      </c>
      <c r="V23967" s="34">
        <v>157</v>
      </c>
      <c r="W23967" s="34">
        <v>153</v>
      </c>
      <c r="X23967" s="34">
        <v>157</v>
      </c>
      <c r="Y23967" s="34">
        <v>117</v>
      </c>
      <c r="Z23967" s="34">
        <v>169</v>
      </c>
      <c r="AA23967" s="34">
        <v>181</v>
      </c>
      <c r="AB23967" s="34">
        <v>158</v>
      </c>
      <c r="AC23967" s="34">
        <v>217</v>
      </c>
    </row>
    <row r="23968" spans="1:29" x14ac:dyDescent="0.2">
      <c r="A23968" s="34" t="s">
        <v>84461</v>
      </c>
      <c r="B23968" s="34">
        <v>44</v>
      </c>
      <c r="C23968" s="34">
        <v>91</v>
      </c>
      <c r="D23968" s="34">
        <v>63</v>
      </c>
      <c r="E23968" s="34">
        <v>81</v>
      </c>
      <c r="F23968" s="34">
        <v>61</v>
      </c>
      <c r="G23968" s="34">
        <v>56</v>
      </c>
      <c r="H23968" s="34">
        <v>56</v>
      </c>
      <c r="I23968" s="34">
        <v>76</v>
      </c>
      <c r="J23968" s="34">
        <v>83</v>
      </c>
      <c r="K23968" s="34">
        <v>83</v>
      </c>
      <c r="L23968" s="34">
        <v>73</v>
      </c>
      <c r="M23968" s="34">
        <v>56</v>
      </c>
      <c r="N23968" s="34">
        <v>69</v>
      </c>
      <c r="O23968" s="34">
        <v>72</v>
      </c>
      <c r="P23968" s="34">
        <v>72</v>
      </c>
      <c r="Q23968" s="34">
        <v>87</v>
      </c>
      <c r="R23968" s="34">
        <v>104</v>
      </c>
      <c r="S23968" s="34">
        <v>63</v>
      </c>
      <c r="T23968" s="34">
        <v>88</v>
      </c>
      <c r="U23968" s="34">
        <v>84</v>
      </c>
      <c r="V23968" s="34">
        <v>61</v>
      </c>
      <c r="W23968" s="34">
        <v>103</v>
      </c>
      <c r="X23968" s="34">
        <v>98</v>
      </c>
      <c r="Y23968" s="34">
        <v>80</v>
      </c>
      <c r="Z23968" s="34">
        <v>58</v>
      </c>
      <c r="AA23968" s="34">
        <v>98</v>
      </c>
      <c r="AB23968" s="34">
        <v>101</v>
      </c>
      <c r="AC23968" s="34">
        <v>151</v>
      </c>
    </row>
    <row r="23969" spans="1:29" x14ac:dyDescent="0.2">
      <c r="A23969" s="34" t="s">
        <v>84462</v>
      </c>
      <c r="B23969" s="34">
        <v>35</v>
      </c>
      <c r="C23969" s="34">
        <v>23</v>
      </c>
      <c r="D23969" s="34">
        <v>28</v>
      </c>
      <c r="E23969" s="34">
        <v>32</v>
      </c>
      <c r="F23969" s="34">
        <v>27</v>
      </c>
      <c r="G23969" s="34">
        <v>42</v>
      </c>
      <c r="H23969" s="34">
        <v>31</v>
      </c>
      <c r="I23969" s="34">
        <v>13</v>
      </c>
      <c r="J23969" s="34">
        <v>43</v>
      </c>
      <c r="K23969" s="34">
        <v>35</v>
      </c>
      <c r="L23969" s="34">
        <v>33</v>
      </c>
      <c r="M23969" s="34">
        <v>26</v>
      </c>
      <c r="N23969" s="34">
        <v>28</v>
      </c>
      <c r="O23969" s="34">
        <v>51</v>
      </c>
      <c r="P23969" s="34">
        <v>39</v>
      </c>
      <c r="Q23969" s="34">
        <v>71</v>
      </c>
      <c r="R23969" s="34">
        <v>40</v>
      </c>
      <c r="S23969" s="34">
        <v>59</v>
      </c>
      <c r="T23969" s="34">
        <v>31</v>
      </c>
      <c r="U23969" s="34">
        <v>34</v>
      </c>
      <c r="V23969" s="34">
        <v>47</v>
      </c>
      <c r="W23969" s="34">
        <v>60</v>
      </c>
      <c r="X23969" s="34">
        <v>22</v>
      </c>
      <c r="Y23969" s="34">
        <v>38</v>
      </c>
      <c r="Z23969" s="34">
        <v>56</v>
      </c>
      <c r="AA23969" s="34">
        <v>64</v>
      </c>
      <c r="AB23969" s="34">
        <v>65</v>
      </c>
      <c r="AC23969" s="34">
        <v>65</v>
      </c>
    </row>
    <row r="23970" spans="1:29" x14ac:dyDescent="0.2">
      <c r="A23970" s="34" t="s">
        <v>84463</v>
      </c>
      <c r="B23970" s="34">
        <v>15</v>
      </c>
      <c r="C23970" s="34">
        <v>9</v>
      </c>
      <c r="D23970" s="34">
        <v>14</v>
      </c>
      <c r="E23970" s="34">
        <v>5</v>
      </c>
      <c r="F23970" s="34">
        <v>23</v>
      </c>
      <c r="G23970" s="34">
        <v>12</v>
      </c>
      <c r="H23970" s="34">
        <v>12</v>
      </c>
      <c r="I23970" s="34">
        <v>13</v>
      </c>
      <c r="J23970" s="34">
        <v>6</v>
      </c>
      <c r="K23970" s="34">
        <v>12</v>
      </c>
      <c r="L23970" s="34">
        <v>10</v>
      </c>
      <c r="M23970" s="34">
        <v>9</v>
      </c>
      <c r="N23970" s="34">
        <v>11</v>
      </c>
      <c r="O23970" s="34">
        <v>10</v>
      </c>
      <c r="P23970" s="34">
        <v>14</v>
      </c>
      <c r="Q23970" s="34">
        <v>12</v>
      </c>
      <c r="R23970" s="34">
        <v>12</v>
      </c>
      <c r="S23970" s="34">
        <v>15</v>
      </c>
      <c r="T23970" s="34">
        <v>22</v>
      </c>
      <c r="U23970" s="34">
        <v>18</v>
      </c>
      <c r="V23970" s="34">
        <v>14</v>
      </c>
      <c r="W23970" s="34">
        <v>8</v>
      </c>
      <c r="X23970" s="34">
        <v>23</v>
      </c>
      <c r="Y23970" s="34">
        <v>14</v>
      </c>
      <c r="Z23970" s="34">
        <v>10</v>
      </c>
      <c r="AA23970" s="34">
        <v>7</v>
      </c>
      <c r="AB23970" s="34">
        <v>18</v>
      </c>
      <c r="AC23970" s="34">
        <v>16</v>
      </c>
    </row>
    <row r="23971" spans="1:29" x14ac:dyDescent="0.2">
      <c r="A23971" s="34" t="s">
        <v>84464</v>
      </c>
      <c r="B23971" s="34">
        <v>51</v>
      </c>
      <c r="C23971" s="34">
        <v>68</v>
      </c>
      <c r="D23971" s="34">
        <v>67</v>
      </c>
      <c r="E23971" s="34">
        <v>64</v>
      </c>
      <c r="F23971" s="34">
        <v>38</v>
      </c>
      <c r="G23971" s="34">
        <v>77</v>
      </c>
      <c r="H23971" s="34">
        <v>39</v>
      </c>
      <c r="I23971" s="34">
        <v>71</v>
      </c>
      <c r="J23971" s="34">
        <v>30</v>
      </c>
      <c r="K23971" s="34">
        <v>64</v>
      </c>
      <c r="L23971" s="34">
        <v>22</v>
      </c>
      <c r="M23971" s="34">
        <v>43</v>
      </c>
      <c r="N23971" s="34">
        <v>37</v>
      </c>
      <c r="O23971" s="34">
        <v>30</v>
      </c>
      <c r="P23971" s="34">
        <v>22</v>
      </c>
      <c r="Q23971" s="34">
        <v>52</v>
      </c>
      <c r="R23971" s="34">
        <v>20</v>
      </c>
      <c r="S23971" s="34">
        <v>51</v>
      </c>
      <c r="T23971" s="34">
        <v>23</v>
      </c>
      <c r="U23971" s="34">
        <v>52</v>
      </c>
      <c r="V23971" s="34">
        <v>51</v>
      </c>
      <c r="W23971" s="34">
        <v>41</v>
      </c>
      <c r="X23971" s="34">
        <v>75</v>
      </c>
      <c r="Y23971" s="34">
        <v>43</v>
      </c>
      <c r="Z23971" s="34">
        <v>54</v>
      </c>
      <c r="AA23971" s="34">
        <v>65</v>
      </c>
      <c r="AB23971" s="34">
        <v>32</v>
      </c>
      <c r="AC23971" s="34">
        <v>71</v>
      </c>
    </row>
    <row r="23972" spans="1:29" x14ac:dyDescent="0.2">
      <c r="A23972" s="34" t="s">
        <v>84465</v>
      </c>
      <c r="B23972" s="34">
        <v>52</v>
      </c>
      <c r="C23972" s="34">
        <v>31</v>
      </c>
      <c r="D23972" s="34">
        <v>45</v>
      </c>
      <c r="E23972" s="34">
        <v>41</v>
      </c>
      <c r="F23972" s="34">
        <v>45</v>
      </c>
      <c r="G23972" s="34">
        <v>27</v>
      </c>
      <c r="H23972" s="34">
        <v>55</v>
      </c>
      <c r="I23972" s="34">
        <v>42</v>
      </c>
      <c r="J23972" s="34">
        <v>39</v>
      </c>
      <c r="K23972" s="34">
        <v>48</v>
      </c>
      <c r="L23972" s="34">
        <v>49</v>
      </c>
      <c r="M23972" s="34">
        <v>43</v>
      </c>
      <c r="N23972" s="34">
        <v>58</v>
      </c>
      <c r="O23972" s="34">
        <v>35</v>
      </c>
      <c r="P23972" s="34">
        <v>44</v>
      </c>
      <c r="Q23972" s="34">
        <v>50</v>
      </c>
      <c r="R23972" s="34">
        <v>61</v>
      </c>
      <c r="S23972" s="34">
        <v>42</v>
      </c>
      <c r="T23972" s="34">
        <v>43</v>
      </c>
      <c r="U23972" s="34">
        <v>57</v>
      </c>
      <c r="V23972" s="34">
        <v>51</v>
      </c>
      <c r="W23972" s="34">
        <v>36</v>
      </c>
      <c r="X23972" s="34">
        <v>54</v>
      </c>
      <c r="Y23972" s="34">
        <v>47</v>
      </c>
      <c r="Z23972" s="34">
        <v>53</v>
      </c>
      <c r="AA23972" s="34">
        <v>48</v>
      </c>
      <c r="AB23972" s="34">
        <v>78</v>
      </c>
      <c r="AC23972" s="34">
        <v>73</v>
      </c>
    </row>
    <row r="23973" spans="1:29" x14ac:dyDescent="0.2">
      <c r="A23973" s="34" t="s">
        <v>84466</v>
      </c>
      <c r="B23973" s="34">
        <v>26</v>
      </c>
      <c r="C23973" s="34">
        <v>25</v>
      </c>
      <c r="D23973" s="34">
        <v>31</v>
      </c>
      <c r="E23973" s="34">
        <v>39</v>
      </c>
      <c r="F23973" s="34">
        <v>24</v>
      </c>
      <c r="G23973" s="34">
        <v>14</v>
      </c>
      <c r="H23973" s="34">
        <v>18</v>
      </c>
      <c r="I23973" s="34">
        <v>37</v>
      </c>
      <c r="J23973" s="34">
        <v>34</v>
      </c>
      <c r="K23973" s="34">
        <v>17</v>
      </c>
      <c r="L23973" s="34">
        <v>14</v>
      </c>
      <c r="M23973" s="34">
        <v>28</v>
      </c>
      <c r="N23973" s="34">
        <v>29</v>
      </c>
      <c r="O23973" s="34">
        <v>25</v>
      </c>
      <c r="P23973" s="34">
        <v>20</v>
      </c>
      <c r="Q23973" s="34">
        <v>46</v>
      </c>
      <c r="R23973" s="34">
        <v>29</v>
      </c>
      <c r="S23973" s="34">
        <v>31</v>
      </c>
      <c r="T23973" s="34">
        <v>24</v>
      </c>
      <c r="U23973" s="34">
        <v>21</v>
      </c>
      <c r="V23973" s="34">
        <v>25</v>
      </c>
      <c r="W23973" s="34">
        <v>28</v>
      </c>
      <c r="X23973" s="34">
        <v>29</v>
      </c>
      <c r="Y23973" s="34">
        <v>32</v>
      </c>
      <c r="Z23973" s="34">
        <v>17</v>
      </c>
      <c r="AA23973" s="34">
        <v>16</v>
      </c>
      <c r="AB23973" s="34">
        <v>48</v>
      </c>
      <c r="AC23973" s="34">
        <v>38</v>
      </c>
    </row>
    <row r="23974" spans="1:29" x14ac:dyDescent="0.2">
      <c r="A23974" s="34" t="s">
        <v>84467</v>
      </c>
      <c r="B23974" s="34">
        <v>28</v>
      </c>
      <c r="C23974" s="34">
        <v>42</v>
      </c>
      <c r="D23974" s="34">
        <v>25</v>
      </c>
      <c r="E23974" s="34">
        <v>64</v>
      </c>
      <c r="F23974" s="34">
        <v>50</v>
      </c>
      <c r="G23974" s="34">
        <v>59</v>
      </c>
      <c r="H23974" s="34">
        <v>38</v>
      </c>
      <c r="I23974" s="34">
        <v>42</v>
      </c>
      <c r="J23974" s="34">
        <v>36</v>
      </c>
      <c r="K23974" s="34">
        <v>42</v>
      </c>
      <c r="L23974" s="34">
        <v>32</v>
      </c>
      <c r="M23974" s="34">
        <v>56</v>
      </c>
      <c r="N23974" s="34">
        <v>22</v>
      </c>
      <c r="O23974" s="34">
        <v>49</v>
      </c>
      <c r="P23974" s="34">
        <v>40</v>
      </c>
      <c r="Q23974" s="34">
        <v>61</v>
      </c>
      <c r="R23974" s="34">
        <v>29</v>
      </c>
      <c r="S23974" s="34">
        <v>55</v>
      </c>
      <c r="T23974" s="34">
        <v>28</v>
      </c>
      <c r="U23974" s="34">
        <v>52</v>
      </c>
      <c r="V23974" s="34">
        <v>39</v>
      </c>
      <c r="W23974" s="34">
        <v>54</v>
      </c>
      <c r="X23974" s="34">
        <v>41</v>
      </c>
      <c r="Y23974" s="34">
        <v>63</v>
      </c>
      <c r="Z23974" s="34">
        <v>43</v>
      </c>
      <c r="AA23974" s="34">
        <v>66</v>
      </c>
      <c r="AB23974" s="34">
        <v>39</v>
      </c>
      <c r="AC23974" s="34">
        <v>55</v>
      </c>
    </row>
    <row r="23975" spans="1:29" x14ac:dyDescent="0.2">
      <c r="A23975" s="34" t="s">
        <v>84468</v>
      </c>
      <c r="B23975" s="34">
        <v>27</v>
      </c>
      <c r="C23975" s="34">
        <v>63</v>
      </c>
      <c r="D23975" s="34">
        <v>71</v>
      </c>
      <c r="E23975" s="34">
        <v>73</v>
      </c>
      <c r="F23975" s="34">
        <v>40</v>
      </c>
      <c r="G23975" s="34">
        <v>115</v>
      </c>
      <c r="H23975" s="34">
        <v>42</v>
      </c>
      <c r="I23975" s="34">
        <v>78</v>
      </c>
      <c r="J23975" s="34">
        <v>50</v>
      </c>
      <c r="K23975" s="34">
        <v>88</v>
      </c>
      <c r="L23975" s="34">
        <v>47</v>
      </c>
      <c r="M23975" s="34">
        <v>39</v>
      </c>
      <c r="N23975" s="34">
        <v>38</v>
      </c>
      <c r="O23975" s="34">
        <v>67</v>
      </c>
      <c r="P23975" s="34">
        <v>32</v>
      </c>
      <c r="Q23975" s="34">
        <v>71</v>
      </c>
      <c r="R23975" s="34">
        <v>68</v>
      </c>
      <c r="S23975" s="34">
        <v>72</v>
      </c>
      <c r="T23975" s="34">
        <v>53</v>
      </c>
      <c r="U23975" s="34">
        <v>70</v>
      </c>
      <c r="V23975" s="34">
        <v>82</v>
      </c>
      <c r="W23975" s="34">
        <v>33</v>
      </c>
      <c r="X23975" s="34">
        <v>81</v>
      </c>
      <c r="Y23975" s="34">
        <v>45</v>
      </c>
      <c r="Z23975" s="34">
        <v>70</v>
      </c>
      <c r="AA23975" s="34">
        <v>90</v>
      </c>
      <c r="AB23975" s="34">
        <v>33</v>
      </c>
      <c r="AC23975" s="34">
        <v>109</v>
      </c>
    </row>
    <row r="23976" spans="1:29" x14ac:dyDescent="0.2">
      <c r="A23976" s="34" t="s">
        <v>84469</v>
      </c>
      <c r="B23976" s="34">
        <v>63</v>
      </c>
      <c r="C23976" s="34">
        <v>106</v>
      </c>
      <c r="D23976" s="34">
        <v>89</v>
      </c>
      <c r="E23976" s="34">
        <v>95</v>
      </c>
      <c r="F23976" s="34">
        <v>73</v>
      </c>
      <c r="G23976" s="34">
        <v>129</v>
      </c>
      <c r="H23976" s="34">
        <v>78</v>
      </c>
      <c r="I23976" s="34">
        <v>102</v>
      </c>
      <c r="J23976" s="34">
        <v>84</v>
      </c>
      <c r="K23976" s="34">
        <v>138</v>
      </c>
      <c r="L23976" s="34">
        <v>55</v>
      </c>
      <c r="M23976" s="34">
        <v>85</v>
      </c>
      <c r="N23976" s="34">
        <v>88</v>
      </c>
      <c r="O23976" s="34">
        <v>86</v>
      </c>
      <c r="P23976" s="34">
        <v>66</v>
      </c>
      <c r="Q23976" s="34">
        <v>107</v>
      </c>
      <c r="R23976" s="34">
        <v>110</v>
      </c>
      <c r="S23976" s="34">
        <v>138</v>
      </c>
      <c r="T23976" s="34">
        <v>66</v>
      </c>
      <c r="U23976" s="34">
        <v>100</v>
      </c>
      <c r="V23976" s="34">
        <v>96</v>
      </c>
      <c r="W23976" s="34">
        <v>114</v>
      </c>
      <c r="X23976" s="34">
        <v>110</v>
      </c>
      <c r="Y23976" s="34">
        <v>109</v>
      </c>
      <c r="Z23976" s="34">
        <v>125</v>
      </c>
      <c r="AA23976" s="34">
        <v>101</v>
      </c>
      <c r="AB23976" s="34">
        <v>78</v>
      </c>
      <c r="AC23976" s="34">
        <v>145</v>
      </c>
    </row>
    <row r="23977" spans="1:29" x14ac:dyDescent="0.2">
      <c r="A23977" s="34" t="s">
        <v>84470</v>
      </c>
      <c r="B23977" s="34">
        <v>15</v>
      </c>
      <c r="C23977" s="34">
        <v>8</v>
      </c>
      <c r="D23977" s="34">
        <v>10</v>
      </c>
      <c r="E23977" s="34">
        <v>12</v>
      </c>
      <c r="F23977" s="34">
        <v>9</v>
      </c>
      <c r="G23977" s="34">
        <v>8</v>
      </c>
      <c r="H23977" s="34">
        <v>9</v>
      </c>
      <c r="I23977" s="34">
        <v>11</v>
      </c>
      <c r="J23977" s="34">
        <v>6</v>
      </c>
      <c r="K23977" s="34">
        <v>8</v>
      </c>
      <c r="L23977" s="34">
        <v>2</v>
      </c>
      <c r="M23977" s="34">
        <v>10</v>
      </c>
      <c r="N23977" s="34">
        <v>12</v>
      </c>
      <c r="O23977" s="34">
        <v>13</v>
      </c>
      <c r="P23977" s="34">
        <v>25</v>
      </c>
      <c r="Q23977" s="34">
        <v>10</v>
      </c>
      <c r="R23977" s="34">
        <v>5</v>
      </c>
      <c r="S23977" s="34">
        <v>16</v>
      </c>
      <c r="T23977" s="34">
        <v>3</v>
      </c>
      <c r="U23977" s="34">
        <v>9</v>
      </c>
      <c r="V23977" s="34">
        <v>9</v>
      </c>
      <c r="W23977" s="34">
        <v>12</v>
      </c>
      <c r="X23977" s="34">
        <v>9</v>
      </c>
      <c r="Y23977" s="34">
        <v>13</v>
      </c>
      <c r="Z23977" s="34">
        <v>11</v>
      </c>
      <c r="AA23977" s="34">
        <v>10</v>
      </c>
      <c r="AB23977" s="34">
        <v>6</v>
      </c>
      <c r="AC23977" s="34">
        <v>18</v>
      </c>
    </row>
    <row r="23978" spans="1:29" x14ac:dyDescent="0.2">
      <c r="A23978" s="34" t="s">
        <v>84471</v>
      </c>
      <c r="B23978" s="34">
        <v>46</v>
      </c>
      <c r="C23978" s="34">
        <v>43</v>
      </c>
      <c r="D23978" s="34">
        <v>33</v>
      </c>
      <c r="E23978" s="34">
        <v>27</v>
      </c>
      <c r="F23978" s="34">
        <v>58</v>
      </c>
      <c r="G23978" s="34">
        <v>21</v>
      </c>
      <c r="H23978" s="34">
        <v>28</v>
      </c>
      <c r="I23978" s="34">
        <v>38</v>
      </c>
      <c r="J23978" s="34">
        <v>50</v>
      </c>
      <c r="K23978" s="34">
        <v>36</v>
      </c>
      <c r="L23978" s="34">
        <v>34</v>
      </c>
      <c r="M23978" s="34">
        <v>35</v>
      </c>
      <c r="N23978" s="34">
        <v>28</v>
      </c>
      <c r="O23978" s="34">
        <v>33</v>
      </c>
      <c r="P23978" s="34">
        <v>18</v>
      </c>
      <c r="Q23978" s="34">
        <v>73</v>
      </c>
      <c r="R23978" s="34">
        <v>42</v>
      </c>
      <c r="S23978" s="34">
        <v>57</v>
      </c>
      <c r="T23978" s="34">
        <v>33</v>
      </c>
      <c r="U23978" s="34">
        <v>60</v>
      </c>
      <c r="V23978" s="34">
        <v>38</v>
      </c>
      <c r="W23978" s="34">
        <v>39</v>
      </c>
      <c r="X23978" s="34">
        <v>60</v>
      </c>
      <c r="Y23978" s="34">
        <v>36</v>
      </c>
      <c r="Z23978" s="34">
        <v>55</v>
      </c>
      <c r="AA23978" s="34">
        <v>66</v>
      </c>
      <c r="AB23978" s="34">
        <v>35</v>
      </c>
      <c r="AC23978" s="34">
        <v>57</v>
      </c>
    </row>
    <row r="23979" spans="1:29" x14ac:dyDescent="0.2">
      <c r="A23979" s="34" t="s">
        <v>84472</v>
      </c>
      <c r="B23979" s="34">
        <v>61</v>
      </c>
      <c r="C23979" s="34">
        <v>127</v>
      </c>
      <c r="D23979" s="34">
        <v>121</v>
      </c>
      <c r="E23979" s="34">
        <v>197</v>
      </c>
      <c r="F23979" s="34">
        <v>134</v>
      </c>
      <c r="G23979" s="34">
        <v>133</v>
      </c>
      <c r="H23979" s="34">
        <v>102</v>
      </c>
      <c r="I23979" s="34">
        <v>133</v>
      </c>
      <c r="J23979" s="34">
        <v>100</v>
      </c>
      <c r="K23979" s="34">
        <v>214</v>
      </c>
      <c r="L23979" s="34">
        <v>43</v>
      </c>
      <c r="M23979" s="34">
        <v>155</v>
      </c>
      <c r="N23979" s="34">
        <v>116</v>
      </c>
      <c r="O23979" s="34">
        <v>132</v>
      </c>
      <c r="P23979" s="34">
        <v>78</v>
      </c>
      <c r="Q23979" s="34">
        <v>194</v>
      </c>
      <c r="R23979" s="34">
        <v>119</v>
      </c>
      <c r="S23979" s="34">
        <v>221</v>
      </c>
      <c r="T23979" s="34">
        <v>74</v>
      </c>
      <c r="U23979" s="34">
        <v>131</v>
      </c>
      <c r="V23979" s="34">
        <v>140</v>
      </c>
      <c r="W23979" s="34">
        <v>134</v>
      </c>
      <c r="X23979" s="34">
        <v>134</v>
      </c>
      <c r="Y23979" s="34">
        <v>112</v>
      </c>
      <c r="Z23979" s="34">
        <v>136</v>
      </c>
      <c r="AA23979" s="34">
        <v>175</v>
      </c>
      <c r="AB23979" s="34">
        <v>88</v>
      </c>
      <c r="AC23979" s="34">
        <v>232</v>
      </c>
    </row>
    <row r="23980" spans="1:29" x14ac:dyDescent="0.2">
      <c r="A23980" s="34" t="s">
        <v>84473</v>
      </c>
      <c r="B23980" s="34">
        <v>34</v>
      </c>
      <c r="C23980" s="34">
        <v>16</v>
      </c>
      <c r="D23980" s="34">
        <v>27</v>
      </c>
      <c r="E23980" s="34">
        <v>37</v>
      </c>
      <c r="F23980" s="34">
        <v>32</v>
      </c>
      <c r="G23980" s="34">
        <v>26</v>
      </c>
      <c r="H23980" s="34">
        <v>21</v>
      </c>
      <c r="I23980" s="34">
        <v>37</v>
      </c>
      <c r="J23980" s="34">
        <v>18</v>
      </c>
      <c r="K23980" s="34">
        <v>31</v>
      </c>
      <c r="L23980" s="34">
        <v>25</v>
      </c>
      <c r="M23980" s="34">
        <v>45</v>
      </c>
      <c r="N23980" s="34">
        <v>20</v>
      </c>
      <c r="O23980" s="34">
        <v>32</v>
      </c>
      <c r="P23980" s="34">
        <v>33</v>
      </c>
      <c r="Q23980" s="34">
        <v>54</v>
      </c>
      <c r="R23980" s="34">
        <v>46</v>
      </c>
      <c r="S23980" s="34">
        <v>42</v>
      </c>
      <c r="T23980" s="34">
        <v>47</v>
      </c>
      <c r="U23980" s="34">
        <v>35</v>
      </c>
      <c r="V23980" s="34">
        <v>44</v>
      </c>
      <c r="W23980" s="34">
        <v>48</v>
      </c>
      <c r="X23980" s="34">
        <v>69</v>
      </c>
      <c r="Y23980" s="34">
        <v>40</v>
      </c>
      <c r="Z23980" s="34">
        <v>14</v>
      </c>
      <c r="AA23980" s="34">
        <v>30</v>
      </c>
      <c r="AB23980" s="34">
        <v>30</v>
      </c>
      <c r="AC23980" s="34">
        <v>56</v>
      </c>
    </row>
    <row r="23981" spans="1:29" x14ac:dyDescent="0.2">
      <c r="A23981" s="34" t="s">
        <v>84474</v>
      </c>
      <c r="B23981" s="34">
        <v>35</v>
      </c>
      <c r="C23981" s="34">
        <v>23</v>
      </c>
      <c r="D23981" s="34">
        <v>22</v>
      </c>
      <c r="E23981" s="34">
        <v>22</v>
      </c>
      <c r="F23981" s="34">
        <v>16</v>
      </c>
      <c r="G23981" s="34">
        <v>12</v>
      </c>
      <c r="H23981" s="34">
        <v>29</v>
      </c>
      <c r="I23981" s="34">
        <v>34</v>
      </c>
      <c r="J23981" s="34">
        <v>23</v>
      </c>
      <c r="K23981" s="34">
        <v>16</v>
      </c>
      <c r="L23981" s="34">
        <v>18</v>
      </c>
      <c r="M23981" s="34">
        <v>18</v>
      </c>
      <c r="N23981" s="34">
        <v>24</v>
      </c>
      <c r="O23981" s="34">
        <v>19</v>
      </c>
      <c r="P23981" s="34">
        <v>34</v>
      </c>
      <c r="Q23981" s="34">
        <v>22</v>
      </c>
      <c r="R23981" s="34">
        <v>26</v>
      </c>
      <c r="S23981" s="34">
        <v>22</v>
      </c>
      <c r="T23981" s="34">
        <v>23</v>
      </c>
      <c r="U23981" s="34">
        <v>14</v>
      </c>
      <c r="V23981" s="34">
        <v>24</v>
      </c>
      <c r="W23981" s="34">
        <v>26</v>
      </c>
      <c r="X23981" s="34">
        <v>39</v>
      </c>
      <c r="Y23981" s="34">
        <v>14</v>
      </c>
      <c r="Z23981" s="34">
        <v>28</v>
      </c>
      <c r="AA23981" s="34">
        <v>21</v>
      </c>
      <c r="AB23981" s="34">
        <v>42</v>
      </c>
      <c r="AC23981" s="34">
        <v>46</v>
      </c>
    </row>
    <row r="23982" spans="1:29" x14ac:dyDescent="0.2">
      <c r="A23982" s="34" t="s">
        <v>84475</v>
      </c>
      <c r="B23982" s="34">
        <v>36</v>
      </c>
      <c r="C23982" s="34">
        <v>31</v>
      </c>
      <c r="D23982" s="34">
        <v>56</v>
      </c>
      <c r="E23982" s="34">
        <v>45</v>
      </c>
      <c r="F23982" s="34">
        <v>36</v>
      </c>
      <c r="G23982" s="34">
        <v>26</v>
      </c>
      <c r="H23982" s="34">
        <v>39</v>
      </c>
      <c r="I23982" s="34">
        <v>32</v>
      </c>
      <c r="J23982" s="34">
        <v>23</v>
      </c>
      <c r="K23982" s="34">
        <v>40</v>
      </c>
      <c r="L23982" s="34">
        <v>17</v>
      </c>
      <c r="M23982" s="34">
        <v>29</v>
      </c>
      <c r="N23982" s="34">
        <v>23</v>
      </c>
      <c r="O23982" s="34">
        <v>42</v>
      </c>
      <c r="P23982" s="34">
        <v>38</v>
      </c>
      <c r="Q23982" s="34">
        <v>26</v>
      </c>
      <c r="R23982" s="34">
        <v>35</v>
      </c>
      <c r="S23982" s="34">
        <v>35</v>
      </c>
      <c r="T23982" s="34">
        <v>24</v>
      </c>
      <c r="U23982" s="34">
        <v>29</v>
      </c>
      <c r="V23982" s="34">
        <v>36</v>
      </c>
      <c r="W23982" s="34">
        <v>36</v>
      </c>
      <c r="X23982" s="34">
        <v>58</v>
      </c>
      <c r="Y23982" s="34">
        <v>26</v>
      </c>
      <c r="Z23982" s="34">
        <v>44</v>
      </c>
      <c r="AA23982" s="34">
        <v>53</v>
      </c>
      <c r="AB23982" s="34">
        <v>33</v>
      </c>
      <c r="AC23982" s="34">
        <v>58</v>
      </c>
    </row>
    <row r="23983" spans="1:29" x14ac:dyDescent="0.2">
      <c r="A23983" s="34" t="s">
        <v>84476</v>
      </c>
      <c r="B23983" s="34">
        <v>21</v>
      </c>
      <c r="C23983" s="34">
        <v>25</v>
      </c>
      <c r="D23983" s="34">
        <v>39</v>
      </c>
      <c r="E23983" s="34">
        <v>30</v>
      </c>
      <c r="F23983" s="34">
        <v>27</v>
      </c>
      <c r="G23983" s="34">
        <v>20</v>
      </c>
      <c r="H23983" s="34">
        <v>21</v>
      </c>
      <c r="I23983" s="34">
        <v>28</v>
      </c>
      <c r="J23983" s="34">
        <v>26</v>
      </c>
      <c r="K23983" s="34">
        <v>25</v>
      </c>
      <c r="L23983" s="34">
        <v>30</v>
      </c>
      <c r="M23983" s="34">
        <v>19</v>
      </c>
      <c r="N23983" s="34">
        <v>32</v>
      </c>
      <c r="O23983" s="34">
        <v>20</v>
      </c>
      <c r="P23983" s="34">
        <v>33</v>
      </c>
      <c r="Q23983" s="34">
        <v>49</v>
      </c>
      <c r="R23983" s="34">
        <v>31</v>
      </c>
      <c r="S23983" s="34">
        <v>32</v>
      </c>
      <c r="T23983" s="34">
        <v>23</v>
      </c>
      <c r="U23983" s="34">
        <v>29</v>
      </c>
      <c r="V23983" s="34">
        <v>25</v>
      </c>
      <c r="W23983" s="34">
        <v>18</v>
      </c>
      <c r="X23983" s="34">
        <v>47</v>
      </c>
      <c r="Y23983" s="34">
        <v>35</v>
      </c>
      <c r="Z23983" s="34">
        <v>31</v>
      </c>
      <c r="AA23983" s="34">
        <v>47</v>
      </c>
      <c r="AB23983" s="34">
        <v>28</v>
      </c>
      <c r="AC23983" s="34">
        <v>40</v>
      </c>
    </row>
    <row r="23984" spans="1:29" x14ac:dyDescent="0.2">
      <c r="A23984" s="34" t="s">
        <v>84477</v>
      </c>
      <c r="B23984" s="34">
        <v>50</v>
      </c>
      <c r="C23984" s="34">
        <v>85</v>
      </c>
      <c r="D23984" s="34">
        <v>116</v>
      </c>
      <c r="E23984" s="34">
        <v>70</v>
      </c>
      <c r="F23984" s="34">
        <v>101</v>
      </c>
      <c r="G23984" s="34">
        <v>99</v>
      </c>
      <c r="H23984" s="34">
        <v>79</v>
      </c>
      <c r="I23984" s="34">
        <v>44</v>
      </c>
      <c r="J23984" s="34">
        <v>72</v>
      </c>
      <c r="K23984" s="34">
        <v>53</v>
      </c>
      <c r="L23984" s="34">
        <v>39</v>
      </c>
      <c r="M23984" s="34">
        <v>59</v>
      </c>
      <c r="N23984" s="34">
        <v>66</v>
      </c>
      <c r="O23984" s="34">
        <v>55</v>
      </c>
      <c r="P23984" s="34">
        <v>88</v>
      </c>
      <c r="Q23984" s="34">
        <v>79</v>
      </c>
      <c r="R23984" s="34">
        <v>98</v>
      </c>
      <c r="S23984" s="34">
        <v>112</v>
      </c>
      <c r="T23984" s="34">
        <v>59</v>
      </c>
      <c r="U23984" s="34">
        <v>68</v>
      </c>
      <c r="V23984" s="34">
        <v>115</v>
      </c>
      <c r="W23984" s="34">
        <v>77</v>
      </c>
      <c r="X23984" s="34">
        <v>102</v>
      </c>
      <c r="Y23984" s="34">
        <v>46</v>
      </c>
      <c r="Z23984" s="34">
        <v>101</v>
      </c>
      <c r="AA23984" s="34">
        <v>114</v>
      </c>
      <c r="AB23984" s="34">
        <v>67</v>
      </c>
      <c r="AC23984" s="34">
        <v>150</v>
      </c>
    </row>
    <row r="23985" spans="1:29" x14ac:dyDescent="0.2">
      <c r="A23985" s="34" t="s">
        <v>84478</v>
      </c>
      <c r="B23985" s="34">
        <v>31</v>
      </c>
      <c r="C23985" s="34">
        <v>49</v>
      </c>
      <c r="D23985" s="34">
        <v>66</v>
      </c>
      <c r="E23985" s="34">
        <v>67</v>
      </c>
      <c r="F23985" s="34">
        <v>40</v>
      </c>
      <c r="G23985" s="34">
        <v>56</v>
      </c>
      <c r="H23985" s="34">
        <v>63</v>
      </c>
      <c r="I23985" s="34">
        <v>74</v>
      </c>
      <c r="J23985" s="34">
        <v>54</v>
      </c>
      <c r="K23985" s="34">
        <v>36</v>
      </c>
      <c r="L23985" s="34">
        <v>41</v>
      </c>
      <c r="M23985" s="34">
        <v>34</v>
      </c>
      <c r="N23985" s="34">
        <v>55</v>
      </c>
      <c r="O23985" s="34">
        <v>67</v>
      </c>
      <c r="P23985" s="34">
        <v>35</v>
      </c>
      <c r="Q23985" s="34">
        <v>65</v>
      </c>
      <c r="R23985" s="34">
        <v>80</v>
      </c>
      <c r="S23985" s="34">
        <v>53</v>
      </c>
      <c r="T23985" s="34">
        <v>68</v>
      </c>
      <c r="U23985" s="34">
        <v>69</v>
      </c>
      <c r="V23985" s="34">
        <v>59</v>
      </c>
      <c r="W23985" s="34">
        <v>55</v>
      </c>
      <c r="X23985" s="34">
        <v>80</v>
      </c>
      <c r="Y23985" s="34">
        <v>68</v>
      </c>
      <c r="Z23985" s="34">
        <v>41</v>
      </c>
      <c r="AA23985" s="34">
        <v>66</v>
      </c>
      <c r="AB23985" s="34">
        <v>53</v>
      </c>
      <c r="AC23985" s="34">
        <v>77</v>
      </c>
    </row>
    <row r="23986" spans="1:29" x14ac:dyDescent="0.2">
      <c r="A23986" s="34" t="s">
        <v>84479</v>
      </c>
      <c r="B23986" s="34">
        <v>67</v>
      </c>
      <c r="C23986" s="34">
        <v>70</v>
      </c>
      <c r="D23986" s="34">
        <v>65</v>
      </c>
      <c r="E23986" s="34">
        <v>81</v>
      </c>
      <c r="F23986" s="34">
        <v>85</v>
      </c>
      <c r="G23986" s="34">
        <v>81</v>
      </c>
      <c r="H23986" s="34">
        <v>96</v>
      </c>
      <c r="I23986" s="34">
        <v>74</v>
      </c>
      <c r="J23986" s="34">
        <v>97</v>
      </c>
      <c r="K23986" s="34">
        <v>70</v>
      </c>
      <c r="L23986" s="34">
        <v>94</v>
      </c>
      <c r="M23986" s="34">
        <v>76</v>
      </c>
      <c r="N23986" s="34">
        <v>54</v>
      </c>
      <c r="O23986" s="34">
        <v>62</v>
      </c>
      <c r="P23986" s="34">
        <v>70</v>
      </c>
      <c r="Q23986" s="34">
        <v>97</v>
      </c>
      <c r="R23986" s="34">
        <v>123</v>
      </c>
      <c r="S23986" s="34">
        <v>107</v>
      </c>
      <c r="T23986" s="34">
        <v>94</v>
      </c>
      <c r="U23986" s="34">
        <v>82</v>
      </c>
      <c r="V23986" s="34">
        <v>114</v>
      </c>
      <c r="W23986" s="34">
        <v>109</v>
      </c>
      <c r="X23986" s="34">
        <v>100</v>
      </c>
      <c r="Y23986" s="34">
        <v>118</v>
      </c>
      <c r="Z23986" s="34">
        <v>122</v>
      </c>
      <c r="AA23986" s="34">
        <v>111</v>
      </c>
      <c r="AB23986" s="34">
        <v>145</v>
      </c>
      <c r="AC23986" s="34">
        <v>141</v>
      </c>
    </row>
    <row r="23987" spans="1:29" x14ac:dyDescent="0.2">
      <c r="A23987" s="34" t="s">
        <v>84480</v>
      </c>
      <c r="B23987" s="34">
        <v>60</v>
      </c>
      <c r="C23987" s="34">
        <v>110</v>
      </c>
      <c r="D23987" s="34">
        <v>158</v>
      </c>
      <c r="E23987" s="34">
        <v>109</v>
      </c>
      <c r="F23987" s="34">
        <v>143</v>
      </c>
      <c r="G23987" s="34">
        <v>106</v>
      </c>
      <c r="H23987" s="34">
        <v>87</v>
      </c>
      <c r="I23987" s="34">
        <v>103</v>
      </c>
      <c r="J23987" s="34">
        <v>91</v>
      </c>
      <c r="K23987" s="34">
        <v>164</v>
      </c>
      <c r="L23987" s="34">
        <v>63</v>
      </c>
      <c r="M23987" s="34">
        <v>108</v>
      </c>
      <c r="N23987" s="34">
        <v>82</v>
      </c>
      <c r="O23987" s="34">
        <v>88</v>
      </c>
      <c r="P23987" s="34">
        <v>108</v>
      </c>
      <c r="Q23987" s="34">
        <v>132</v>
      </c>
      <c r="R23987" s="34">
        <v>125</v>
      </c>
      <c r="S23987" s="34">
        <v>159</v>
      </c>
      <c r="T23987" s="34">
        <v>82</v>
      </c>
      <c r="U23987" s="34">
        <v>108</v>
      </c>
      <c r="V23987" s="34">
        <v>147</v>
      </c>
      <c r="W23987" s="34">
        <v>107</v>
      </c>
      <c r="X23987" s="34">
        <v>120</v>
      </c>
      <c r="Y23987" s="34">
        <v>106</v>
      </c>
      <c r="Z23987" s="34">
        <v>114</v>
      </c>
      <c r="AA23987" s="34">
        <v>171</v>
      </c>
      <c r="AB23987" s="34">
        <v>114</v>
      </c>
      <c r="AC23987" s="34">
        <v>166</v>
      </c>
    </row>
    <row r="23988" spans="1:29" x14ac:dyDescent="0.2">
      <c r="A23988" s="34" t="s">
        <v>84481</v>
      </c>
      <c r="B23988" s="34">
        <v>72</v>
      </c>
      <c r="C23988" s="34">
        <v>78</v>
      </c>
      <c r="D23988" s="34">
        <v>107</v>
      </c>
      <c r="E23988" s="34">
        <v>83</v>
      </c>
      <c r="F23988" s="34">
        <v>83</v>
      </c>
      <c r="G23988" s="34">
        <v>53</v>
      </c>
      <c r="H23988" s="34">
        <v>56</v>
      </c>
      <c r="I23988" s="34">
        <v>60</v>
      </c>
      <c r="J23988" s="34">
        <v>52</v>
      </c>
      <c r="K23988" s="34">
        <v>60</v>
      </c>
      <c r="L23988" s="34">
        <v>42</v>
      </c>
      <c r="M23988" s="34">
        <v>60</v>
      </c>
      <c r="N23988" s="34">
        <v>52</v>
      </c>
      <c r="O23988" s="34">
        <v>61</v>
      </c>
      <c r="P23988" s="34">
        <v>57</v>
      </c>
      <c r="Q23988" s="34">
        <v>87</v>
      </c>
      <c r="R23988" s="34">
        <v>85</v>
      </c>
      <c r="S23988" s="34">
        <v>64</v>
      </c>
      <c r="T23988" s="34">
        <v>41</v>
      </c>
      <c r="U23988" s="34">
        <v>65</v>
      </c>
      <c r="V23988" s="34">
        <v>66</v>
      </c>
      <c r="W23988" s="34">
        <v>46</v>
      </c>
      <c r="X23988" s="34">
        <v>109</v>
      </c>
      <c r="Y23988" s="34">
        <v>35</v>
      </c>
      <c r="Z23988" s="34">
        <v>75</v>
      </c>
      <c r="AA23988" s="34">
        <v>80</v>
      </c>
      <c r="AB23988" s="34">
        <v>53</v>
      </c>
      <c r="AC23988" s="34">
        <v>80</v>
      </c>
    </row>
    <row r="23989" spans="1:29" x14ac:dyDescent="0.2">
      <c r="A23989" s="34" t="s">
        <v>84482</v>
      </c>
      <c r="B23989" s="34">
        <v>60</v>
      </c>
      <c r="C23989" s="34">
        <v>36</v>
      </c>
      <c r="D23989" s="34">
        <v>57</v>
      </c>
      <c r="E23989" s="34">
        <v>25</v>
      </c>
      <c r="F23989" s="34">
        <v>62</v>
      </c>
      <c r="G23989" s="34">
        <v>54</v>
      </c>
      <c r="H23989" s="34">
        <v>35</v>
      </c>
      <c r="I23989" s="34">
        <v>58</v>
      </c>
      <c r="J23989" s="34">
        <v>50</v>
      </c>
      <c r="K23989" s="34">
        <v>36</v>
      </c>
      <c r="L23989" s="34">
        <v>56</v>
      </c>
      <c r="M23989" s="34">
        <v>32</v>
      </c>
      <c r="N23989" s="34">
        <v>41</v>
      </c>
      <c r="O23989" s="34">
        <v>28</v>
      </c>
      <c r="P23989" s="34">
        <v>58</v>
      </c>
      <c r="Q23989" s="34">
        <v>59</v>
      </c>
      <c r="R23989" s="34">
        <v>93</v>
      </c>
      <c r="S23989" s="34">
        <v>59</v>
      </c>
      <c r="T23989" s="34">
        <v>105</v>
      </c>
      <c r="U23989" s="34">
        <v>58</v>
      </c>
      <c r="V23989" s="34">
        <v>64</v>
      </c>
      <c r="W23989" s="34">
        <v>46</v>
      </c>
      <c r="X23989" s="34">
        <v>55</v>
      </c>
      <c r="Y23989" s="34">
        <v>54</v>
      </c>
      <c r="Z23989" s="34">
        <v>69</v>
      </c>
      <c r="AA23989" s="34">
        <v>63</v>
      </c>
      <c r="AB23989" s="34">
        <v>74</v>
      </c>
      <c r="AC23989" s="34">
        <v>97</v>
      </c>
    </row>
    <row r="23990" spans="1:29" x14ac:dyDescent="0.2">
      <c r="A23990" s="34" t="s">
        <v>84483</v>
      </c>
      <c r="B23990" s="34">
        <v>15</v>
      </c>
      <c r="C23990" s="34">
        <v>28</v>
      </c>
      <c r="D23990" s="34">
        <v>21</v>
      </c>
      <c r="E23990" s="34">
        <v>24</v>
      </c>
      <c r="F23990" s="34">
        <v>23</v>
      </c>
      <c r="G23990" s="34">
        <v>16</v>
      </c>
      <c r="H23990" s="34">
        <v>22</v>
      </c>
      <c r="I23990" s="34">
        <v>47</v>
      </c>
      <c r="J23990" s="34">
        <v>28</v>
      </c>
      <c r="K23990" s="34">
        <v>45</v>
      </c>
      <c r="L23990" s="34">
        <v>29</v>
      </c>
      <c r="M23990" s="34">
        <v>27</v>
      </c>
      <c r="N23990" s="34">
        <v>28</v>
      </c>
      <c r="O23990" s="34">
        <v>25</v>
      </c>
      <c r="P23990" s="34">
        <v>14</v>
      </c>
      <c r="Q23990" s="34">
        <v>31</v>
      </c>
      <c r="R23990" s="34">
        <v>19</v>
      </c>
      <c r="S23990" s="34">
        <v>35</v>
      </c>
      <c r="T23990" s="34">
        <v>18</v>
      </c>
      <c r="U23990" s="34">
        <v>24</v>
      </c>
      <c r="V23990" s="34">
        <v>35</v>
      </c>
      <c r="W23990" s="34">
        <v>22</v>
      </c>
      <c r="X23990" s="34">
        <v>26</v>
      </c>
      <c r="Y23990" s="34">
        <v>23</v>
      </c>
      <c r="Z23990" s="34">
        <v>26</v>
      </c>
      <c r="AA23990" s="34">
        <v>36</v>
      </c>
      <c r="AB23990" s="34">
        <v>33</v>
      </c>
      <c r="AC23990" s="34">
        <v>41</v>
      </c>
    </row>
    <row r="23991" spans="1:29" x14ac:dyDescent="0.2">
      <c r="A23991" s="34" t="s">
        <v>84484</v>
      </c>
      <c r="B23991" s="34">
        <v>26</v>
      </c>
      <c r="C23991" s="34">
        <v>16</v>
      </c>
      <c r="D23991" s="34">
        <v>16</v>
      </c>
      <c r="E23991" s="34">
        <v>20</v>
      </c>
      <c r="F23991" s="34">
        <v>14</v>
      </c>
      <c r="G23991" s="34">
        <v>2</v>
      </c>
      <c r="H23991" s="34">
        <v>22</v>
      </c>
      <c r="I23991" s="34">
        <v>13</v>
      </c>
      <c r="J23991" s="34">
        <v>12</v>
      </c>
      <c r="K23991" s="34">
        <v>9</v>
      </c>
      <c r="L23991" s="34">
        <v>26</v>
      </c>
      <c r="M23991" s="34">
        <v>8</v>
      </c>
      <c r="N23991" s="34">
        <v>19</v>
      </c>
      <c r="O23991" s="34">
        <v>8</v>
      </c>
      <c r="P23991" s="34">
        <v>18</v>
      </c>
      <c r="Q23991" s="34">
        <v>8</v>
      </c>
      <c r="R23991" s="34">
        <v>22</v>
      </c>
      <c r="S23991" s="34">
        <v>12</v>
      </c>
      <c r="T23991" s="34">
        <v>24</v>
      </c>
      <c r="U23991" s="34">
        <v>10</v>
      </c>
      <c r="V23991" s="34">
        <v>22</v>
      </c>
      <c r="W23991" s="34">
        <v>12</v>
      </c>
      <c r="X23991" s="34">
        <v>50</v>
      </c>
      <c r="Y23991" s="34">
        <v>23</v>
      </c>
      <c r="Z23991" s="34">
        <v>27</v>
      </c>
      <c r="AA23991" s="34">
        <v>17</v>
      </c>
      <c r="AB23991" s="34">
        <v>21</v>
      </c>
      <c r="AC23991" s="34">
        <v>7</v>
      </c>
    </row>
    <row r="23992" spans="1:29" x14ac:dyDescent="0.2">
      <c r="A23992" s="34" t="s">
        <v>84485</v>
      </c>
      <c r="B23992" s="34">
        <v>13</v>
      </c>
      <c r="C23992" s="34">
        <v>2</v>
      </c>
      <c r="D23992" s="34">
        <v>7</v>
      </c>
      <c r="E23992" s="34">
        <v>2</v>
      </c>
      <c r="F23992" s="34">
        <v>4</v>
      </c>
      <c r="G23992" s="34">
        <v>1</v>
      </c>
      <c r="H23992" s="34">
        <v>9</v>
      </c>
      <c r="I23992" s="34">
        <v>1</v>
      </c>
      <c r="J23992" s="34">
        <v>3</v>
      </c>
      <c r="K23992" s="34">
        <v>3</v>
      </c>
      <c r="L23992" s="34">
        <v>6</v>
      </c>
      <c r="M23992" s="34">
        <v>2</v>
      </c>
      <c r="N23992" s="34">
        <v>0</v>
      </c>
      <c r="O23992" s="34">
        <v>0</v>
      </c>
      <c r="P23992" s="34">
        <v>5</v>
      </c>
      <c r="Q23992" s="34">
        <v>8</v>
      </c>
      <c r="R23992" s="34">
        <v>9</v>
      </c>
      <c r="S23992" s="34">
        <v>8</v>
      </c>
      <c r="T23992" s="34">
        <v>4</v>
      </c>
      <c r="U23992" s="34">
        <v>1</v>
      </c>
      <c r="V23992" s="34">
        <v>2</v>
      </c>
      <c r="W23992" s="34">
        <v>1</v>
      </c>
      <c r="X23992" s="34">
        <v>5</v>
      </c>
      <c r="Y23992" s="34">
        <v>2</v>
      </c>
      <c r="Z23992" s="34">
        <v>1</v>
      </c>
      <c r="AA23992" s="34">
        <v>8</v>
      </c>
      <c r="AB23992" s="34">
        <v>10</v>
      </c>
      <c r="AC23992" s="34">
        <v>4</v>
      </c>
    </row>
    <row r="23993" spans="1:29" x14ac:dyDescent="0.2">
      <c r="A23993" s="34" t="s">
        <v>84486</v>
      </c>
      <c r="B23993" s="34">
        <v>70</v>
      </c>
      <c r="C23993" s="34">
        <v>84</v>
      </c>
      <c r="D23993" s="34">
        <v>143</v>
      </c>
      <c r="E23993" s="34">
        <v>101</v>
      </c>
      <c r="F23993" s="34">
        <v>158</v>
      </c>
      <c r="G23993" s="34">
        <v>115</v>
      </c>
      <c r="H23993" s="34">
        <v>126</v>
      </c>
      <c r="I23993" s="34">
        <v>82</v>
      </c>
      <c r="J23993" s="34">
        <v>130</v>
      </c>
      <c r="K23993" s="34">
        <v>80</v>
      </c>
      <c r="L23993" s="34">
        <v>86</v>
      </c>
      <c r="M23993" s="34">
        <v>55</v>
      </c>
      <c r="N23993" s="34">
        <v>118</v>
      </c>
      <c r="O23993" s="34">
        <v>95</v>
      </c>
      <c r="P23993" s="34">
        <v>124</v>
      </c>
      <c r="Q23993" s="34">
        <v>101</v>
      </c>
      <c r="R23993" s="34">
        <v>144</v>
      </c>
      <c r="S23993" s="34">
        <v>110</v>
      </c>
      <c r="T23993" s="34">
        <v>138</v>
      </c>
      <c r="U23993" s="34">
        <v>115</v>
      </c>
      <c r="V23993" s="34">
        <v>141</v>
      </c>
      <c r="W23993" s="34">
        <v>100</v>
      </c>
      <c r="X23993" s="34">
        <v>170</v>
      </c>
      <c r="Y23993" s="34">
        <v>98</v>
      </c>
      <c r="Z23993" s="34">
        <v>155</v>
      </c>
      <c r="AA23993" s="34">
        <v>105</v>
      </c>
      <c r="AB23993" s="34">
        <v>132</v>
      </c>
      <c r="AC23993" s="34">
        <v>191</v>
      </c>
    </row>
    <row r="23994" spans="1:29" x14ac:dyDescent="0.2">
      <c r="A23994" s="34" t="s">
        <v>84487</v>
      </c>
      <c r="B23994" s="34">
        <v>25</v>
      </c>
      <c r="C23994" s="34">
        <v>40</v>
      </c>
      <c r="D23994" s="34">
        <v>42</v>
      </c>
      <c r="E23994" s="34">
        <v>44</v>
      </c>
      <c r="F23994" s="34">
        <v>33</v>
      </c>
      <c r="G23994" s="34">
        <v>41</v>
      </c>
      <c r="H23994" s="34">
        <v>32</v>
      </c>
      <c r="I23994" s="34">
        <v>34</v>
      </c>
      <c r="J23994" s="34">
        <v>19</v>
      </c>
      <c r="K23994" s="34">
        <v>25</v>
      </c>
      <c r="L23994" s="34">
        <v>10</v>
      </c>
      <c r="M23994" s="34">
        <v>27</v>
      </c>
      <c r="N23994" s="34">
        <v>23</v>
      </c>
      <c r="O23994" s="34">
        <v>31</v>
      </c>
      <c r="P23994" s="34">
        <v>17</v>
      </c>
      <c r="Q23994" s="34">
        <v>35</v>
      </c>
      <c r="R23994" s="34">
        <v>23</v>
      </c>
      <c r="S23994" s="34">
        <v>39</v>
      </c>
      <c r="T23994" s="34">
        <v>14</v>
      </c>
      <c r="U23994" s="34">
        <v>21</v>
      </c>
      <c r="V23994" s="34">
        <v>38</v>
      </c>
      <c r="W23994" s="34">
        <v>9</v>
      </c>
      <c r="X23994" s="34">
        <v>34</v>
      </c>
      <c r="Y23994" s="34">
        <v>20</v>
      </c>
      <c r="Z23994" s="34">
        <v>56</v>
      </c>
      <c r="AA23994" s="34">
        <v>58</v>
      </c>
      <c r="AB23994" s="34">
        <v>15</v>
      </c>
      <c r="AC23994" s="34">
        <v>51</v>
      </c>
    </row>
    <row r="23995" spans="1:29" x14ac:dyDescent="0.2">
      <c r="A23995" s="34" t="s">
        <v>84488</v>
      </c>
      <c r="B23995" s="34">
        <v>19</v>
      </c>
      <c r="C23995" s="34">
        <v>18</v>
      </c>
      <c r="D23995" s="34">
        <v>12</v>
      </c>
      <c r="E23995" s="34">
        <v>11</v>
      </c>
      <c r="F23995" s="34">
        <v>8</v>
      </c>
      <c r="G23995" s="34">
        <v>12</v>
      </c>
      <c r="H23995" s="34">
        <v>7</v>
      </c>
      <c r="I23995" s="34">
        <v>17</v>
      </c>
      <c r="J23995" s="34">
        <v>7</v>
      </c>
      <c r="K23995" s="34">
        <v>12</v>
      </c>
      <c r="L23995" s="34">
        <v>7</v>
      </c>
      <c r="M23995" s="34">
        <v>7</v>
      </c>
      <c r="N23995" s="34">
        <v>2</v>
      </c>
      <c r="O23995" s="34">
        <v>7</v>
      </c>
      <c r="P23995" s="34">
        <v>7</v>
      </c>
      <c r="Q23995" s="34">
        <v>10</v>
      </c>
      <c r="R23995" s="34">
        <v>14</v>
      </c>
      <c r="S23995" s="34">
        <v>16</v>
      </c>
      <c r="T23995" s="34">
        <v>3</v>
      </c>
      <c r="U23995" s="34">
        <v>16</v>
      </c>
      <c r="V23995" s="34">
        <v>11</v>
      </c>
      <c r="W23995" s="34">
        <v>8</v>
      </c>
      <c r="X23995" s="34">
        <v>25</v>
      </c>
      <c r="Y23995" s="34">
        <v>6</v>
      </c>
      <c r="Z23995" s="34">
        <v>16</v>
      </c>
      <c r="AA23995" s="34">
        <v>17</v>
      </c>
      <c r="AB23995" s="34">
        <v>12</v>
      </c>
      <c r="AC23995" s="34">
        <v>16</v>
      </c>
    </row>
    <row r="23996" spans="1:29" x14ac:dyDescent="0.2">
      <c r="A23996" s="34" t="s">
        <v>84489</v>
      </c>
      <c r="B23996" s="34">
        <v>109</v>
      </c>
      <c r="C23996" s="34">
        <v>123</v>
      </c>
      <c r="D23996" s="34">
        <v>157</v>
      </c>
      <c r="E23996" s="34">
        <v>140</v>
      </c>
      <c r="F23996" s="34">
        <v>190</v>
      </c>
      <c r="G23996" s="34">
        <v>113</v>
      </c>
      <c r="H23996" s="34">
        <v>130</v>
      </c>
      <c r="I23996" s="34">
        <v>118</v>
      </c>
      <c r="J23996" s="34">
        <v>156</v>
      </c>
      <c r="K23996" s="34">
        <v>154</v>
      </c>
      <c r="L23996" s="34">
        <v>191</v>
      </c>
      <c r="M23996" s="34">
        <v>123</v>
      </c>
      <c r="N23996" s="34">
        <v>171</v>
      </c>
      <c r="O23996" s="34">
        <v>145</v>
      </c>
      <c r="P23996" s="34">
        <v>203</v>
      </c>
      <c r="Q23996" s="34">
        <v>238</v>
      </c>
      <c r="R23996" s="34">
        <v>199</v>
      </c>
      <c r="S23996" s="34">
        <v>161</v>
      </c>
      <c r="T23996" s="34">
        <v>228</v>
      </c>
      <c r="U23996" s="34">
        <v>195</v>
      </c>
      <c r="V23996" s="34">
        <v>218</v>
      </c>
      <c r="W23996" s="34">
        <v>275</v>
      </c>
      <c r="X23996" s="34">
        <v>187</v>
      </c>
      <c r="Y23996" s="34">
        <v>203</v>
      </c>
      <c r="Z23996" s="34">
        <v>186</v>
      </c>
      <c r="AA23996" s="34">
        <v>190</v>
      </c>
      <c r="AB23996" s="34">
        <v>252</v>
      </c>
      <c r="AC23996" s="34">
        <v>263</v>
      </c>
    </row>
    <row r="23997" spans="1:29" x14ac:dyDescent="0.2">
      <c r="A23997" s="34" t="s">
        <v>84490</v>
      </c>
      <c r="B23997" s="34">
        <v>160</v>
      </c>
      <c r="C23997" s="34">
        <v>275</v>
      </c>
      <c r="D23997" s="34">
        <v>386</v>
      </c>
      <c r="E23997" s="34">
        <v>273</v>
      </c>
      <c r="F23997" s="34">
        <v>361</v>
      </c>
      <c r="G23997" s="34">
        <v>298</v>
      </c>
      <c r="H23997" s="34">
        <v>350</v>
      </c>
      <c r="I23997" s="34">
        <v>248</v>
      </c>
      <c r="J23997" s="34">
        <v>291</v>
      </c>
      <c r="K23997" s="34">
        <v>270</v>
      </c>
      <c r="L23997" s="34">
        <v>211</v>
      </c>
      <c r="M23997" s="34">
        <v>275</v>
      </c>
      <c r="N23997" s="34">
        <v>295</v>
      </c>
      <c r="O23997" s="34">
        <v>241</v>
      </c>
      <c r="P23997" s="34">
        <v>257</v>
      </c>
      <c r="Q23997" s="34">
        <v>300</v>
      </c>
      <c r="R23997" s="34">
        <v>379</v>
      </c>
      <c r="S23997" s="34">
        <v>338</v>
      </c>
      <c r="T23997" s="34">
        <v>298</v>
      </c>
      <c r="U23997" s="34">
        <v>301</v>
      </c>
      <c r="V23997" s="34">
        <v>354</v>
      </c>
      <c r="W23997" s="34">
        <v>324</v>
      </c>
      <c r="X23997" s="34">
        <v>460</v>
      </c>
      <c r="Y23997" s="34">
        <v>244</v>
      </c>
      <c r="Z23997" s="34">
        <v>370</v>
      </c>
      <c r="AA23997" s="34">
        <v>375</v>
      </c>
      <c r="AB23997" s="34">
        <v>371</v>
      </c>
      <c r="AC23997" s="34">
        <v>425</v>
      </c>
    </row>
    <row r="23998" spans="1:29" x14ac:dyDescent="0.2">
      <c r="A23998" s="34" t="s">
        <v>84491</v>
      </c>
      <c r="B23998" s="34">
        <v>73</v>
      </c>
      <c r="C23998" s="34">
        <v>48</v>
      </c>
      <c r="D23998" s="34">
        <v>87</v>
      </c>
      <c r="E23998" s="34">
        <v>75</v>
      </c>
      <c r="F23998" s="34">
        <v>75</v>
      </c>
      <c r="G23998" s="34">
        <v>85</v>
      </c>
      <c r="H23998" s="34">
        <v>106</v>
      </c>
      <c r="I23998" s="34">
        <v>60</v>
      </c>
      <c r="J23998" s="34">
        <v>135</v>
      </c>
      <c r="K23998" s="34">
        <v>81</v>
      </c>
      <c r="L23998" s="34">
        <v>95</v>
      </c>
      <c r="M23998" s="34">
        <v>80</v>
      </c>
      <c r="N23998" s="34">
        <v>107</v>
      </c>
      <c r="O23998" s="34">
        <v>75</v>
      </c>
      <c r="P23998" s="34">
        <v>83</v>
      </c>
      <c r="Q23998" s="34">
        <v>108</v>
      </c>
      <c r="R23998" s="34">
        <v>150</v>
      </c>
      <c r="S23998" s="34">
        <v>117</v>
      </c>
      <c r="T23998" s="34">
        <v>173</v>
      </c>
      <c r="U23998" s="34">
        <v>106</v>
      </c>
      <c r="V23998" s="34">
        <v>140</v>
      </c>
      <c r="W23998" s="34">
        <v>105</v>
      </c>
      <c r="X23998" s="34">
        <v>141</v>
      </c>
      <c r="Y23998" s="34">
        <v>125</v>
      </c>
      <c r="Z23998" s="34">
        <v>102</v>
      </c>
      <c r="AA23998" s="34">
        <v>85</v>
      </c>
      <c r="AB23998" s="34">
        <v>188</v>
      </c>
      <c r="AC23998" s="34">
        <v>111</v>
      </c>
    </row>
    <row r="23999" spans="1:29" x14ac:dyDescent="0.2">
      <c r="A23999" s="34" t="s">
        <v>84492</v>
      </c>
      <c r="B23999" s="34">
        <v>8</v>
      </c>
      <c r="C23999" s="34">
        <v>12</v>
      </c>
      <c r="D23999" s="34">
        <v>26</v>
      </c>
      <c r="E23999" s="34">
        <v>6</v>
      </c>
      <c r="F23999" s="34">
        <v>10</v>
      </c>
      <c r="G23999" s="34">
        <v>20</v>
      </c>
      <c r="H23999" s="34">
        <v>9</v>
      </c>
      <c r="I23999" s="34">
        <v>7</v>
      </c>
      <c r="J23999" s="34">
        <v>3</v>
      </c>
      <c r="K23999" s="34">
        <v>11</v>
      </c>
      <c r="L23999" s="34">
        <v>4</v>
      </c>
      <c r="M23999" s="34">
        <v>6</v>
      </c>
      <c r="N23999" s="34">
        <v>10</v>
      </c>
      <c r="O23999" s="34">
        <v>6</v>
      </c>
      <c r="P23999" s="34">
        <v>13</v>
      </c>
      <c r="Q23999" s="34">
        <v>9</v>
      </c>
      <c r="R23999" s="34">
        <v>10</v>
      </c>
      <c r="S23999" s="34">
        <v>13</v>
      </c>
      <c r="T23999" s="34">
        <v>8</v>
      </c>
      <c r="U23999" s="34">
        <v>14</v>
      </c>
      <c r="V23999" s="34">
        <v>5</v>
      </c>
      <c r="W23999" s="34">
        <v>12</v>
      </c>
      <c r="X23999" s="34">
        <v>22</v>
      </c>
      <c r="Y23999" s="34">
        <v>4</v>
      </c>
      <c r="Z23999" s="34">
        <v>7</v>
      </c>
      <c r="AA23999" s="34">
        <v>6</v>
      </c>
      <c r="AB23999" s="34">
        <v>8</v>
      </c>
      <c r="AC23999" s="34">
        <v>16</v>
      </c>
    </row>
    <row r="24000" spans="1:29" x14ac:dyDescent="0.2">
      <c r="A24000" s="34" t="s">
        <v>84493</v>
      </c>
      <c r="B24000" s="34">
        <v>75</v>
      </c>
      <c r="C24000" s="34">
        <v>66</v>
      </c>
      <c r="D24000" s="34">
        <v>87</v>
      </c>
      <c r="E24000" s="34">
        <v>61</v>
      </c>
      <c r="F24000" s="34">
        <v>93</v>
      </c>
      <c r="G24000" s="34">
        <v>108</v>
      </c>
      <c r="H24000" s="34">
        <v>89</v>
      </c>
      <c r="I24000" s="34">
        <v>93</v>
      </c>
      <c r="J24000" s="34">
        <v>89</v>
      </c>
      <c r="K24000" s="34">
        <v>73</v>
      </c>
      <c r="L24000" s="34">
        <v>66</v>
      </c>
      <c r="M24000" s="34">
        <v>61</v>
      </c>
      <c r="N24000" s="34">
        <v>119</v>
      </c>
      <c r="O24000" s="34">
        <v>72</v>
      </c>
      <c r="P24000" s="34">
        <v>98</v>
      </c>
      <c r="Q24000" s="34">
        <v>129</v>
      </c>
      <c r="R24000" s="34">
        <v>118</v>
      </c>
      <c r="S24000" s="34">
        <v>105</v>
      </c>
      <c r="T24000" s="34">
        <v>107</v>
      </c>
      <c r="U24000" s="34">
        <v>66</v>
      </c>
      <c r="V24000" s="34">
        <v>126</v>
      </c>
      <c r="W24000" s="34">
        <v>111</v>
      </c>
      <c r="X24000" s="34">
        <v>131</v>
      </c>
      <c r="Y24000" s="34">
        <v>115</v>
      </c>
      <c r="Z24000" s="34">
        <v>122</v>
      </c>
      <c r="AA24000" s="34">
        <v>106</v>
      </c>
      <c r="AB24000" s="34">
        <v>116</v>
      </c>
      <c r="AC24000" s="34">
        <v>138</v>
      </c>
    </row>
    <row r="24001" spans="1:29" x14ac:dyDescent="0.2">
      <c r="A24001" s="34" t="s">
        <v>84494</v>
      </c>
      <c r="B24001" s="34">
        <v>25</v>
      </c>
      <c r="C24001" s="34">
        <v>62</v>
      </c>
      <c r="D24001" s="34">
        <v>45</v>
      </c>
      <c r="E24001" s="34">
        <v>74</v>
      </c>
      <c r="F24001" s="34">
        <v>43</v>
      </c>
      <c r="G24001" s="34">
        <v>44</v>
      </c>
      <c r="H24001" s="34">
        <v>56</v>
      </c>
      <c r="I24001" s="34">
        <v>73</v>
      </c>
      <c r="J24001" s="34">
        <v>49</v>
      </c>
      <c r="K24001" s="34">
        <v>78</v>
      </c>
      <c r="L24001" s="34">
        <v>35</v>
      </c>
      <c r="M24001" s="34">
        <v>70</v>
      </c>
      <c r="N24001" s="34">
        <v>44</v>
      </c>
      <c r="O24001" s="34">
        <v>49</v>
      </c>
      <c r="P24001" s="34">
        <v>56</v>
      </c>
      <c r="Q24001" s="34">
        <v>95</v>
      </c>
      <c r="R24001" s="34">
        <v>71</v>
      </c>
      <c r="S24001" s="34">
        <v>70</v>
      </c>
      <c r="T24001" s="34">
        <v>42</v>
      </c>
      <c r="U24001" s="34">
        <v>45</v>
      </c>
      <c r="V24001" s="34">
        <v>78</v>
      </c>
      <c r="W24001" s="34">
        <v>73</v>
      </c>
      <c r="X24001" s="34">
        <v>41</v>
      </c>
      <c r="Y24001" s="34">
        <v>97</v>
      </c>
      <c r="Z24001" s="34">
        <v>53</v>
      </c>
      <c r="AA24001" s="34">
        <v>73</v>
      </c>
      <c r="AB24001" s="34">
        <v>49</v>
      </c>
      <c r="AC24001" s="34">
        <v>90</v>
      </c>
    </row>
    <row r="24002" spans="1:29" x14ac:dyDescent="0.2">
      <c r="A24002" s="34" t="s">
        <v>84495</v>
      </c>
      <c r="B24002" s="34">
        <v>87</v>
      </c>
      <c r="C24002" s="34">
        <v>70</v>
      </c>
      <c r="D24002" s="34">
        <v>52</v>
      </c>
      <c r="E24002" s="34">
        <v>65</v>
      </c>
      <c r="F24002" s="34">
        <v>75</v>
      </c>
      <c r="G24002" s="34">
        <v>97</v>
      </c>
      <c r="H24002" s="34">
        <v>95</v>
      </c>
      <c r="I24002" s="34">
        <v>50</v>
      </c>
      <c r="J24002" s="34">
        <v>71</v>
      </c>
      <c r="K24002" s="34">
        <v>66</v>
      </c>
      <c r="L24002" s="34">
        <v>56</v>
      </c>
      <c r="M24002" s="34">
        <v>51</v>
      </c>
      <c r="N24002" s="34">
        <v>59</v>
      </c>
      <c r="O24002" s="34">
        <v>57</v>
      </c>
      <c r="P24002" s="34">
        <v>59</v>
      </c>
      <c r="Q24002" s="34">
        <v>101</v>
      </c>
      <c r="R24002" s="34">
        <v>90</v>
      </c>
      <c r="S24002" s="34">
        <v>75</v>
      </c>
      <c r="T24002" s="34">
        <v>89</v>
      </c>
      <c r="U24002" s="34">
        <v>68</v>
      </c>
      <c r="V24002" s="34">
        <v>130</v>
      </c>
      <c r="W24002" s="34">
        <v>103</v>
      </c>
      <c r="X24002" s="34">
        <v>141</v>
      </c>
      <c r="Y24002" s="34">
        <v>85</v>
      </c>
      <c r="Z24002" s="34">
        <v>99</v>
      </c>
      <c r="AA24002" s="34">
        <v>62</v>
      </c>
      <c r="AB24002" s="34">
        <v>53</v>
      </c>
      <c r="AC24002" s="34">
        <v>114</v>
      </c>
    </row>
    <row r="24003" spans="1:29" x14ac:dyDescent="0.2">
      <c r="A24003" s="34" t="s">
        <v>84496</v>
      </c>
      <c r="B24003" s="34">
        <v>54</v>
      </c>
      <c r="C24003" s="34">
        <v>39</v>
      </c>
      <c r="D24003" s="34">
        <v>93</v>
      </c>
      <c r="E24003" s="34">
        <v>73</v>
      </c>
      <c r="F24003" s="34">
        <v>56</v>
      </c>
      <c r="G24003" s="34">
        <v>72</v>
      </c>
      <c r="H24003" s="34">
        <v>53</v>
      </c>
      <c r="I24003" s="34">
        <v>58</v>
      </c>
      <c r="J24003" s="34">
        <v>43</v>
      </c>
      <c r="K24003" s="34">
        <v>42</v>
      </c>
      <c r="L24003" s="34">
        <v>36</v>
      </c>
      <c r="M24003" s="34">
        <v>51</v>
      </c>
      <c r="N24003" s="34">
        <v>48</v>
      </c>
      <c r="O24003" s="34">
        <v>68</v>
      </c>
      <c r="P24003" s="34">
        <v>51</v>
      </c>
      <c r="Q24003" s="34">
        <v>50</v>
      </c>
      <c r="R24003" s="34">
        <v>41</v>
      </c>
      <c r="S24003" s="34">
        <v>70</v>
      </c>
      <c r="T24003" s="34">
        <v>50</v>
      </c>
      <c r="U24003" s="34">
        <v>29</v>
      </c>
      <c r="V24003" s="34">
        <v>47</v>
      </c>
      <c r="W24003" s="34">
        <v>51</v>
      </c>
      <c r="X24003" s="34">
        <v>76</v>
      </c>
      <c r="Y24003" s="34">
        <v>23</v>
      </c>
      <c r="Z24003" s="34">
        <v>72</v>
      </c>
      <c r="AA24003" s="34">
        <v>56</v>
      </c>
      <c r="AB24003" s="34">
        <v>57</v>
      </c>
      <c r="AC24003" s="34">
        <v>108</v>
      </c>
    </row>
    <row r="24004" spans="1:29" x14ac:dyDescent="0.2">
      <c r="A24004" s="34" t="s">
        <v>84497</v>
      </c>
      <c r="B24004" s="34">
        <v>26</v>
      </c>
      <c r="C24004" s="34">
        <v>8</v>
      </c>
      <c r="D24004" s="34">
        <v>26</v>
      </c>
      <c r="E24004" s="34">
        <v>12</v>
      </c>
      <c r="F24004" s="34">
        <v>24</v>
      </c>
      <c r="G24004" s="34">
        <v>23</v>
      </c>
      <c r="H24004" s="34">
        <v>17</v>
      </c>
      <c r="I24004" s="34">
        <v>14</v>
      </c>
      <c r="J24004" s="34">
        <v>12</v>
      </c>
      <c r="K24004" s="34">
        <v>15</v>
      </c>
      <c r="L24004" s="34">
        <v>11</v>
      </c>
      <c r="M24004" s="34">
        <v>17</v>
      </c>
      <c r="N24004" s="34">
        <v>8</v>
      </c>
      <c r="O24004" s="34">
        <v>12</v>
      </c>
      <c r="P24004" s="34">
        <v>28</v>
      </c>
      <c r="Q24004" s="34">
        <v>18</v>
      </c>
      <c r="R24004" s="34">
        <v>17</v>
      </c>
      <c r="S24004" s="34">
        <v>14</v>
      </c>
      <c r="T24004" s="34">
        <v>28</v>
      </c>
      <c r="U24004" s="34">
        <v>11</v>
      </c>
      <c r="V24004" s="34">
        <v>25</v>
      </c>
      <c r="W24004" s="34">
        <v>22</v>
      </c>
      <c r="X24004" s="34">
        <v>37</v>
      </c>
      <c r="Y24004" s="34">
        <v>6</v>
      </c>
      <c r="Z24004" s="34">
        <v>29</v>
      </c>
      <c r="AA24004" s="34">
        <v>16</v>
      </c>
      <c r="AB24004" s="34">
        <v>26</v>
      </c>
      <c r="AC24004" s="34">
        <v>43</v>
      </c>
    </row>
    <row r="24005" spans="1:29" x14ac:dyDescent="0.2">
      <c r="A24005" s="34" t="s">
        <v>84498</v>
      </c>
      <c r="B24005" s="34">
        <v>9</v>
      </c>
      <c r="C24005" s="34">
        <v>3</v>
      </c>
      <c r="D24005" s="34">
        <v>3</v>
      </c>
      <c r="E24005" s="34">
        <v>1</v>
      </c>
      <c r="F24005" s="34">
        <v>2</v>
      </c>
      <c r="G24005" s="34">
        <v>0</v>
      </c>
      <c r="H24005" s="34">
        <v>7</v>
      </c>
      <c r="I24005" s="34">
        <v>6</v>
      </c>
      <c r="J24005" s="34">
        <v>0</v>
      </c>
      <c r="K24005" s="34">
        <v>2</v>
      </c>
      <c r="L24005" s="34">
        <v>2</v>
      </c>
      <c r="M24005" s="34">
        <v>2</v>
      </c>
      <c r="N24005" s="34">
        <v>0</v>
      </c>
      <c r="O24005" s="34">
        <v>4</v>
      </c>
      <c r="P24005" s="34">
        <v>4</v>
      </c>
      <c r="Q24005" s="34">
        <v>3</v>
      </c>
      <c r="R24005" s="34">
        <v>1</v>
      </c>
      <c r="S24005" s="34">
        <v>4</v>
      </c>
      <c r="T24005" s="34">
        <v>2</v>
      </c>
      <c r="U24005" s="34">
        <v>1</v>
      </c>
      <c r="V24005" s="34">
        <v>2</v>
      </c>
      <c r="W24005" s="34">
        <v>12</v>
      </c>
      <c r="X24005" s="34">
        <v>1</v>
      </c>
      <c r="Y24005" s="34">
        <v>0</v>
      </c>
      <c r="Z24005" s="34">
        <v>2</v>
      </c>
      <c r="AA24005" s="34">
        <v>14</v>
      </c>
      <c r="AB24005" s="34">
        <v>2</v>
      </c>
      <c r="AC24005" s="34">
        <v>19</v>
      </c>
    </row>
    <row r="24006" spans="1:29" x14ac:dyDescent="0.2">
      <c r="A24006" s="34" t="s">
        <v>84499</v>
      </c>
      <c r="B24006" s="34">
        <v>43</v>
      </c>
      <c r="C24006" s="34">
        <v>81</v>
      </c>
      <c r="D24006" s="34">
        <v>79</v>
      </c>
      <c r="E24006" s="34">
        <v>56</v>
      </c>
      <c r="F24006" s="34">
        <v>52</v>
      </c>
      <c r="G24006" s="34">
        <v>47</v>
      </c>
      <c r="H24006" s="34">
        <v>42</v>
      </c>
      <c r="I24006" s="34">
        <v>41</v>
      </c>
      <c r="J24006" s="34">
        <v>42</v>
      </c>
      <c r="K24006" s="34">
        <v>87</v>
      </c>
      <c r="L24006" s="34">
        <v>26</v>
      </c>
      <c r="M24006" s="34">
        <v>51</v>
      </c>
      <c r="N24006" s="34">
        <v>44</v>
      </c>
      <c r="O24006" s="34">
        <v>51</v>
      </c>
      <c r="P24006" s="34">
        <v>41</v>
      </c>
      <c r="Q24006" s="34">
        <v>69</v>
      </c>
      <c r="R24006" s="34">
        <v>34</v>
      </c>
      <c r="S24006" s="34">
        <v>52</v>
      </c>
      <c r="T24006" s="34">
        <v>37</v>
      </c>
      <c r="U24006" s="34">
        <v>45</v>
      </c>
      <c r="V24006" s="34">
        <v>57</v>
      </c>
      <c r="W24006" s="34">
        <v>51</v>
      </c>
      <c r="X24006" s="34">
        <v>60</v>
      </c>
      <c r="Y24006" s="34">
        <v>31</v>
      </c>
      <c r="Z24006" s="34">
        <v>61</v>
      </c>
      <c r="AA24006" s="34">
        <v>69</v>
      </c>
      <c r="AB24006" s="34">
        <v>37</v>
      </c>
      <c r="AC24006" s="34">
        <v>106</v>
      </c>
    </row>
    <row r="24007" spans="1:29" x14ac:dyDescent="0.2">
      <c r="A24007" s="34" t="s">
        <v>84500</v>
      </c>
      <c r="B24007" s="34">
        <v>21</v>
      </c>
      <c r="C24007" s="34">
        <v>99</v>
      </c>
      <c r="D24007" s="34">
        <v>54</v>
      </c>
      <c r="E24007" s="34">
        <v>100</v>
      </c>
      <c r="F24007" s="34">
        <v>36</v>
      </c>
      <c r="G24007" s="34">
        <v>143</v>
      </c>
      <c r="H24007" s="34">
        <v>32</v>
      </c>
      <c r="I24007" s="34">
        <v>103</v>
      </c>
      <c r="J24007" s="34">
        <v>39</v>
      </c>
      <c r="K24007" s="34">
        <v>111</v>
      </c>
      <c r="L24007" s="34">
        <v>26</v>
      </c>
      <c r="M24007" s="34">
        <v>81</v>
      </c>
      <c r="N24007" s="34">
        <v>21</v>
      </c>
      <c r="O24007" s="34">
        <v>87</v>
      </c>
      <c r="P24007" s="34">
        <v>26</v>
      </c>
      <c r="Q24007" s="34">
        <v>77</v>
      </c>
      <c r="R24007" s="34">
        <v>73</v>
      </c>
      <c r="S24007" s="34">
        <v>88</v>
      </c>
      <c r="T24007" s="34">
        <v>50</v>
      </c>
      <c r="U24007" s="34">
        <v>77</v>
      </c>
      <c r="V24007" s="34">
        <v>58</v>
      </c>
      <c r="W24007" s="34">
        <v>79</v>
      </c>
      <c r="X24007" s="34">
        <v>41</v>
      </c>
      <c r="Y24007" s="34">
        <v>92</v>
      </c>
      <c r="Z24007" s="34">
        <v>52</v>
      </c>
      <c r="AA24007" s="34">
        <v>96</v>
      </c>
      <c r="AB24007" s="34">
        <v>40</v>
      </c>
      <c r="AC24007" s="34">
        <v>115</v>
      </c>
    </row>
    <row r="24008" spans="1:29" x14ac:dyDescent="0.2">
      <c r="A24008" s="34" t="s">
        <v>84501</v>
      </c>
      <c r="B24008" s="34">
        <v>9</v>
      </c>
      <c r="C24008" s="34">
        <v>7</v>
      </c>
      <c r="D24008" s="34">
        <v>12</v>
      </c>
      <c r="E24008" s="34">
        <v>13</v>
      </c>
      <c r="F24008" s="34">
        <v>12</v>
      </c>
      <c r="G24008" s="34">
        <v>2</v>
      </c>
      <c r="H24008" s="34">
        <v>28</v>
      </c>
      <c r="I24008" s="34">
        <v>8</v>
      </c>
      <c r="J24008" s="34">
        <v>6</v>
      </c>
      <c r="K24008" s="34">
        <v>4</v>
      </c>
      <c r="L24008" s="34">
        <v>3</v>
      </c>
      <c r="M24008" s="34">
        <v>10</v>
      </c>
      <c r="N24008" s="34">
        <v>12</v>
      </c>
      <c r="O24008" s="34">
        <v>8</v>
      </c>
      <c r="P24008" s="34">
        <v>8</v>
      </c>
      <c r="Q24008" s="34">
        <v>13</v>
      </c>
      <c r="R24008" s="34">
        <v>7</v>
      </c>
      <c r="S24008" s="34">
        <v>16</v>
      </c>
      <c r="T24008" s="34">
        <v>0</v>
      </c>
      <c r="U24008" s="34">
        <v>7</v>
      </c>
      <c r="V24008" s="34">
        <v>7</v>
      </c>
      <c r="W24008" s="34">
        <v>8</v>
      </c>
      <c r="X24008" s="34">
        <v>5</v>
      </c>
      <c r="Y24008" s="34">
        <v>5</v>
      </c>
      <c r="Z24008" s="34">
        <v>4</v>
      </c>
      <c r="AA24008" s="34">
        <v>11</v>
      </c>
      <c r="AB24008" s="34">
        <v>1</v>
      </c>
      <c r="AC24008" s="34">
        <v>5</v>
      </c>
    </row>
    <row r="24009" spans="1:29" x14ac:dyDescent="0.2">
      <c r="A24009" s="34" t="s">
        <v>84502</v>
      </c>
      <c r="B24009" s="34">
        <v>22</v>
      </c>
      <c r="C24009" s="34">
        <v>44</v>
      </c>
      <c r="D24009" s="34">
        <v>24</v>
      </c>
      <c r="E24009" s="34">
        <v>57</v>
      </c>
      <c r="F24009" s="34">
        <v>47</v>
      </c>
      <c r="G24009" s="34">
        <v>52</v>
      </c>
      <c r="H24009" s="34">
        <v>21</v>
      </c>
      <c r="I24009" s="34">
        <v>37</v>
      </c>
      <c r="J24009" s="34">
        <v>31</v>
      </c>
      <c r="K24009" s="34">
        <v>49</v>
      </c>
      <c r="L24009" s="34">
        <v>34</v>
      </c>
      <c r="M24009" s="34">
        <v>42</v>
      </c>
      <c r="N24009" s="34">
        <v>30</v>
      </c>
      <c r="O24009" s="34">
        <v>58</v>
      </c>
      <c r="P24009" s="34">
        <v>35</v>
      </c>
      <c r="Q24009" s="34">
        <v>28</v>
      </c>
      <c r="R24009" s="34">
        <v>30</v>
      </c>
      <c r="S24009" s="34">
        <v>58</v>
      </c>
      <c r="T24009" s="34">
        <v>32</v>
      </c>
      <c r="U24009" s="34">
        <v>47</v>
      </c>
      <c r="V24009" s="34">
        <v>45</v>
      </c>
      <c r="W24009" s="34">
        <v>58</v>
      </c>
      <c r="X24009" s="34">
        <v>23</v>
      </c>
      <c r="Y24009" s="34">
        <v>43</v>
      </c>
      <c r="Z24009" s="34">
        <v>38</v>
      </c>
      <c r="AA24009" s="34">
        <v>48</v>
      </c>
      <c r="AB24009" s="34">
        <v>44</v>
      </c>
      <c r="AC24009" s="34">
        <v>61</v>
      </c>
    </row>
    <row r="24010" spans="1:29" x14ac:dyDescent="0.2">
      <c r="A24010" s="34" t="s">
        <v>84503</v>
      </c>
      <c r="B24010" s="34">
        <v>31</v>
      </c>
      <c r="C24010" s="34">
        <v>65</v>
      </c>
      <c r="D24010" s="34">
        <v>105</v>
      </c>
      <c r="E24010" s="34">
        <v>82</v>
      </c>
      <c r="F24010" s="34">
        <v>73</v>
      </c>
      <c r="G24010" s="34">
        <v>52</v>
      </c>
      <c r="H24010" s="34">
        <v>37</v>
      </c>
      <c r="I24010" s="34">
        <v>74</v>
      </c>
      <c r="J24010" s="34">
        <v>55</v>
      </c>
      <c r="K24010" s="34">
        <v>68</v>
      </c>
      <c r="L24010" s="34">
        <v>21</v>
      </c>
      <c r="M24010" s="34">
        <v>54</v>
      </c>
      <c r="N24010" s="34">
        <v>31</v>
      </c>
      <c r="O24010" s="34">
        <v>47</v>
      </c>
      <c r="P24010" s="34">
        <v>36</v>
      </c>
      <c r="Q24010" s="34">
        <v>77</v>
      </c>
      <c r="R24010" s="34">
        <v>55</v>
      </c>
      <c r="S24010" s="34">
        <v>101</v>
      </c>
      <c r="T24010" s="34">
        <v>28</v>
      </c>
      <c r="U24010" s="34">
        <v>36</v>
      </c>
      <c r="V24010" s="34">
        <v>49</v>
      </c>
      <c r="W24010" s="34">
        <v>47</v>
      </c>
      <c r="X24010" s="34">
        <v>63</v>
      </c>
      <c r="Y24010" s="34">
        <v>25</v>
      </c>
      <c r="Z24010" s="34">
        <v>63</v>
      </c>
      <c r="AA24010" s="34">
        <v>81</v>
      </c>
      <c r="AB24010" s="34">
        <v>46</v>
      </c>
      <c r="AC24010" s="34">
        <v>66</v>
      </c>
    </row>
    <row r="24011" spans="1:29" x14ac:dyDescent="0.2">
      <c r="A24011" s="34" t="s">
        <v>84504</v>
      </c>
      <c r="B24011" s="34">
        <v>11</v>
      </c>
      <c r="C24011" s="34">
        <v>18</v>
      </c>
      <c r="D24011" s="34">
        <v>22</v>
      </c>
      <c r="E24011" s="34">
        <v>25</v>
      </c>
      <c r="F24011" s="34">
        <v>33</v>
      </c>
      <c r="G24011" s="34">
        <v>24</v>
      </c>
      <c r="H24011" s="34">
        <v>11</v>
      </c>
      <c r="I24011" s="34">
        <v>11</v>
      </c>
      <c r="J24011" s="34">
        <v>16</v>
      </c>
      <c r="K24011" s="34">
        <v>20</v>
      </c>
      <c r="L24011" s="34">
        <v>9</v>
      </c>
      <c r="M24011" s="34">
        <v>15</v>
      </c>
      <c r="N24011" s="34">
        <v>23</v>
      </c>
      <c r="O24011" s="34">
        <v>15</v>
      </c>
      <c r="P24011" s="34">
        <v>12</v>
      </c>
      <c r="Q24011" s="34">
        <v>22</v>
      </c>
      <c r="R24011" s="34">
        <v>26</v>
      </c>
      <c r="S24011" s="34">
        <v>30</v>
      </c>
      <c r="T24011" s="34">
        <v>12</v>
      </c>
      <c r="U24011" s="34">
        <v>24</v>
      </c>
      <c r="V24011" s="34">
        <v>14</v>
      </c>
      <c r="W24011" s="34">
        <v>17</v>
      </c>
      <c r="X24011" s="34">
        <v>31</v>
      </c>
      <c r="Y24011" s="34">
        <v>22</v>
      </c>
      <c r="Z24011" s="34">
        <v>40</v>
      </c>
      <c r="AA24011" s="34">
        <v>41</v>
      </c>
      <c r="AB24011" s="34">
        <v>10</v>
      </c>
      <c r="AC24011" s="34">
        <v>38</v>
      </c>
    </row>
    <row r="24012" spans="1:29" x14ac:dyDescent="0.2">
      <c r="A24012" s="34" t="s">
        <v>84505</v>
      </c>
      <c r="B24012" s="34">
        <v>35</v>
      </c>
      <c r="C24012" s="34">
        <v>99</v>
      </c>
      <c r="D24012" s="34">
        <v>116</v>
      </c>
      <c r="E24012" s="34">
        <v>117</v>
      </c>
      <c r="F24012" s="34">
        <v>120</v>
      </c>
      <c r="G24012" s="34">
        <v>129</v>
      </c>
      <c r="H24012" s="34">
        <v>101</v>
      </c>
      <c r="I24012" s="34">
        <v>106</v>
      </c>
      <c r="J24012" s="34">
        <v>98</v>
      </c>
      <c r="K24012" s="34">
        <v>109</v>
      </c>
      <c r="L24012" s="34">
        <v>30</v>
      </c>
      <c r="M24012" s="34">
        <v>81</v>
      </c>
      <c r="N24012" s="34">
        <v>95</v>
      </c>
      <c r="O24012" s="34">
        <v>70</v>
      </c>
      <c r="P24012" s="34">
        <v>95</v>
      </c>
      <c r="Q24012" s="34">
        <v>133</v>
      </c>
      <c r="R24012" s="34">
        <v>112</v>
      </c>
      <c r="S24012" s="34">
        <v>160</v>
      </c>
      <c r="T24012" s="34">
        <v>71</v>
      </c>
      <c r="U24012" s="34">
        <v>99</v>
      </c>
      <c r="V24012" s="34">
        <v>130</v>
      </c>
      <c r="W24012" s="34">
        <v>63</v>
      </c>
      <c r="X24012" s="34">
        <v>156</v>
      </c>
      <c r="Y24012" s="34">
        <v>70</v>
      </c>
      <c r="Z24012" s="34">
        <v>124</v>
      </c>
      <c r="AA24012" s="34">
        <v>144</v>
      </c>
      <c r="AB24012" s="34">
        <v>126</v>
      </c>
      <c r="AC24012" s="34">
        <v>149</v>
      </c>
    </row>
    <row r="24013" spans="1:29" x14ac:dyDescent="0.2">
      <c r="A24013" s="34" t="s">
        <v>84506</v>
      </c>
      <c r="B24013" s="34">
        <v>14</v>
      </c>
      <c r="C24013" s="34">
        <v>18</v>
      </c>
      <c r="D24013" s="34">
        <v>12</v>
      </c>
      <c r="E24013" s="34">
        <v>16</v>
      </c>
      <c r="F24013" s="34">
        <v>27</v>
      </c>
      <c r="G24013" s="34">
        <v>11</v>
      </c>
      <c r="H24013" s="34">
        <v>14</v>
      </c>
      <c r="I24013" s="34">
        <v>34</v>
      </c>
      <c r="J24013" s="34">
        <v>11</v>
      </c>
      <c r="K24013" s="34">
        <v>24</v>
      </c>
      <c r="L24013" s="34">
        <v>17</v>
      </c>
      <c r="M24013" s="34">
        <v>13</v>
      </c>
      <c r="N24013" s="34">
        <v>23</v>
      </c>
      <c r="O24013" s="34">
        <v>25</v>
      </c>
      <c r="P24013" s="34">
        <v>12</v>
      </c>
      <c r="Q24013" s="34">
        <v>19</v>
      </c>
      <c r="R24013" s="34">
        <v>28</v>
      </c>
      <c r="S24013" s="34">
        <v>41</v>
      </c>
      <c r="T24013" s="34">
        <v>13</v>
      </c>
      <c r="U24013" s="34">
        <v>12</v>
      </c>
      <c r="V24013" s="34">
        <v>18</v>
      </c>
      <c r="W24013" s="34">
        <v>12</v>
      </c>
      <c r="X24013" s="34">
        <v>24</v>
      </c>
      <c r="Y24013" s="34">
        <v>20</v>
      </c>
      <c r="Z24013" s="34">
        <v>14</v>
      </c>
      <c r="AA24013" s="34">
        <v>28</v>
      </c>
      <c r="AB24013" s="34">
        <v>20</v>
      </c>
      <c r="AC24013" s="34">
        <v>29</v>
      </c>
    </row>
    <row r="24014" spans="1:29" x14ac:dyDescent="0.2">
      <c r="A24014" s="34" t="s">
        <v>84507</v>
      </c>
      <c r="B24014" s="34">
        <v>30</v>
      </c>
      <c r="C24014" s="34">
        <v>12</v>
      </c>
      <c r="D24014" s="34">
        <v>43</v>
      </c>
      <c r="E24014" s="34">
        <v>17</v>
      </c>
      <c r="F24014" s="34">
        <v>37</v>
      </c>
      <c r="G24014" s="34">
        <v>20</v>
      </c>
      <c r="H24014" s="34">
        <v>21</v>
      </c>
      <c r="I24014" s="34">
        <v>19</v>
      </c>
      <c r="J24014" s="34">
        <v>22</v>
      </c>
      <c r="K24014" s="34">
        <v>3</v>
      </c>
      <c r="L24014" s="34">
        <v>44</v>
      </c>
      <c r="M24014" s="34">
        <v>8</v>
      </c>
      <c r="N24014" s="34">
        <v>18</v>
      </c>
      <c r="O24014" s="34">
        <v>12</v>
      </c>
      <c r="P24014" s="34">
        <v>28</v>
      </c>
      <c r="Q24014" s="34">
        <v>18</v>
      </c>
      <c r="R24014" s="34">
        <v>40</v>
      </c>
      <c r="S24014" s="34">
        <v>27</v>
      </c>
      <c r="T24014" s="34">
        <v>23</v>
      </c>
      <c r="U24014" s="34">
        <v>22</v>
      </c>
      <c r="V24014" s="34">
        <v>32</v>
      </c>
      <c r="W24014" s="34">
        <v>16</v>
      </c>
      <c r="X24014" s="34">
        <v>48</v>
      </c>
      <c r="Y24014" s="34">
        <v>24</v>
      </c>
      <c r="Z24014" s="34">
        <v>30</v>
      </c>
      <c r="AA24014" s="34">
        <v>30</v>
      </c>
      <c r="AB24014" s="34">
        <v>35</v>
      </c>
      <c r="AC24014" s="34">
        <v>25</v>
      </c>
    </row>
    <row r="24015" spans="1:29" x14ac:dyDescent="0.2">
      <c r="A24015" s="34" t="s">
        <v>84508</v>
      </c>
      <c r="B24015" s="34">
        <v>86</v>
      </c>
      <c r="C24015" s="34">
        <v>170</v>
      </c>
      <c r="D24015" s="34">
        <v>135</v>
      </c>
      <c r="E24015" s="34">
        <v>159</v>
      </c>
      <c r="F24015" s="34">
        <v>213</v>
      </c>
      <c r="G24015" s="34">
        <v>102</v>
      </c>
      <c r="H24015" s="34">
        <v>217</v>
      </c>
      <c r="I24015" s="34">
        <v>136</v>
      </c>
      <c r="J24015" s="34">
        <v>162</v>
      </c>
      <c r="K24015" s="34">
        <v>149</v>
      </c>
      <c r="L24015" s="34">
        <v>154</v>
      </c>
      <c r="M24015" s="34">
        <v>99</v>
      </c>
      <c r="N24015" s="34">
        <v>172</v>
      </c>
      <c r="O24015" s="34">
        <v>105</v>
      </c>
      <c r="P24015" s="34">
        <v>140</v>
      </c>
      <c r="Q24015" s="34">
        <v>200</v>
      </c>
      <c r="R24015" s="34">
        <v>218</v>
      </c>
      <c r="S24015" s="34">
        <v>196</v>
      </c>
      <c r="T24015" s="34">
        <v>188</v>
      </c>
      <c r="U24015" s="34">
        <v>161</v>
      </c>
      <c r="V24015" s="34">
        <v>113</v>
      </c>
      <c r="W24015" s="34">
        <v>279</v>
      </c>
      <c r="X24015" s="34">
        <v>340</v>
      </c>
      <c r="Y24015" s="34">
        <v>180</v>
      </c>
      <c r="Z24015" s="34">
        <v>253</v>
      </c>
      <c r="AA24015" s="34">
        <v>159</v>
      </c>
      <c r="AB24015" s="34">
        <v>214</v>
      </c>
      <c r="AC24015" s="34">
        <v>325</v>
      </c>
    </row>
    <row r="24016" spans="1:29" x14ac:dyDescent="0.2">
      <c r="A24016" s="34" t="s">
        <v>84509</v>
      </c>
      <c r="B24016" s="34">
        <v>13</v>
      </c>
      <c r="C24016" s="34">
        <v>16</v>
      </c>
      <c r="D24016" s="34">
        <v>8</v>
      </c>
      <c r="E24016" s="34">
        <v>14</v>
      </c>
      <c r="F24016" s="34">
        <v>10</v>
      </c>
      <c r="G24016" s="34">
        <v>23</v>
      </c>
      <c r="H24016" s="34">
        <v>11</v>
      </c>
      <c r="I24016" s="34">
        <v>13</v>
      </c>
      <c r="J24016" s="34">
        <v>7</v>
      </c>
      <c r="K24016" s="34">
        <v>26</v>
      </c>
      <c r="L24016" s="34">
        <v>12</v>
      </c>
      <c r="M24016" s="34">
        <v>16</v>
      </c>
      <c r="N24016" s="34">
        <v>8</v>
      </c>
      <c r="O24016" s="34">
        <v>13</v>
      </c>
      <c r="P24016" s="34">
        <v>23</v>
      </c>
      <c r="Q24016" s="34">
        <v>11</v>
      </c>
      <c r="R24016" s="34">
        <v>25</v>
      </c>
      <c r="S24016" s="34">
        <v>17</v>
      </c>
      <c r="T24016" s="34">
        <v>16</v>
      </c>
      <c r="U24016" s="34">
        <v>15</v>
      </c>
      <c r="V24016" s="34">
        <v>18</v>
      </c>
      <c r="W24016" s="34">
        <v>23</v>
      </c>
      <c r="X24016" s="34">
        <v>15</v>
      </c>
      <c r="Y24016" s="34">
        <v>15</v>
      </c>
      <c r="Z24016" s="34">
        <v>8</v>
      </c>
      <c r="AA24016" s="34">
        <v>25</v>
      </c>
      <c r="AB24016" s="34">
        <v>20</v>
      </c>
      <c r="AC24016" s="34">
        <v>24</v>
      </c>
    </row>
    <row r="24017" spans="1:29" x14ac:dyDescent="0.2">
      <c r="A24017" s="34" t="s">
        <v>84510</v>
      </c>
      <c r="B24017" s="34">
        <v>35</v>
      </c>
      <c r="C24017" s="34">
        <v>40</v>
      </c>
      <c r="D24017" s="34">
        <v>38</v>
      </c>
      <c r="E24017" s="34">
        <v>57</v>
      </c>
      <c r="F24017" s="34">
        <v>37</v>
      </c>
      <c r="G24017" s="34">
        <v>18</v>
      </c>
      <c r="H24017" s="34">
        <v>23</v>
      </c>
      <c r="I24017" s="34">
        <v>39</v>
      </c>
      <c r="J24017" s="34">
        <v>33</v>
      </c>
      <c r="K24017" s="34">
        <v>44</v>
      </c>
      <c r="L24017" s="34">
        <v>12</v>
      </c>
      <c r="M24017" s="34">
        <v>37</v>
      </c>
      <c r="N24017" s="34">
        <v>19</v>
      </c>
      <c r="O24017" s="34">
        <v>24</v>
      </c>
      <c r="P24017" s="34">
        <v>23</v>
      </c>
      <c r="Q24017" s="34">
        <v>40</v>
      </c>
      <c r="R24017" s="34">
        <v>25</v>
      </c>
      <c r="S24017" s="34">
        <v>45</v>
      </c>
      <c r="T24017" s="34">
        <v>12</v>
      </c>
      <c r="U24017" s="34">
        <v>42</v>
      </c>
      <c r="V24017" s="34">
        <v>39</v>
      </c>
      <c r="W24017" s="34">
        <v>26</v>
      </c>
      <c r="X24017" s="34">
        <v>29</v>
      </c>
      <c r="Y24017" s="34">
        <v>18</v>
      </c>
      <c r="Z24017" s="34">
        <v>37</v>
      </c>
      <c r="AA24017" s="34">
        <v>89</v>
      </c>
      <c r="AB24017" s="34">
        <v>19</v>
      </c>
      <c r="AC24017" s="34">
        <v>57</v>
      </c>
    </row>
    <row r="24018" spans="1:29" x14ac:dyDescent="0.2">
      <c r="A24018" s="34" t="s">
        <v>84511</v>
      </c>
      <c r="B24018" s="34">
        <v>10</v>
      </c>
      <c r="C24018" s="34">
        <v>0</v>
      </c>
      <c r="D24018" s="34">
        <v>0</v>
      </c>
      <c r="E24018" s="34">
        <v>0</v>
      </c>
      <c r="F24018" s="34">
        <v>0</v>
      </c>
      <c r="G24018" s="34">
        <v>0</v>
      </c>
      <c r="H24018" s="34">
        <v>1</v>
      </c>
      <c r="I24018" s="34">
        <v>0</v>
      </c>
      <c r="J24018" s="34">
        <v>0</v>
      </c>
      <c r="K24018" s="34">
        <v>2</v>
      </c>
      <c r="L24018" s="34">
        <v>0</v>
      </c>
      <c r="M24018" s="34">
        <v>0</v>
      </c>
      <c r="N24018" s="34">
        <v>0</v>
      </c>
      <c r="O24018" s="34">
        <v>0</v>
      </c>
      <c r="P24018" s="34">
        <v>0</v>
      </c>
      <c r="Q24018" s="34">
        <v>0</v>
      </c>
      <c r="R24018" s="34">
        <v>1</v>
      </c>
      <c r="S24018" s="34">
        <v>0</v>
      </c>
      <c r="T24018" s="34">
        <v>0</v>
      </c>
      <c r="U24018" s="34">
        <v>0</v>
      </c>
      <c r="V24018" s="34">
        <v>0</v>
      </c>
      <c r="W24018" s="34">
        <v>0</v>
      </c>
      <c r="X24018" s="34">
        <v>3</v>
      </c>
      <c r="Y24018" s="34">
        <v>1</v>
      </c>
      <c r="Z24018" s="34">
        <v>0</v>
      </c>
      <c r="AA24018" s="34">
        <v>0</v>
      </c>
      <c r="AB24018" s="34">
        <v>0</v>
      </c>
      <c r="AC24018" s="34">
        <v>2</v>
      </c>
    </row>
    <row r="24019" spans="1:29" x14ac:dyDescent="0.2">
      <c r="A24019" s="34" t="s">
        <v>84512</v>
      </c>
      <c r="B24019" s="34">
        <v>23</v>
      </c>
      <c r="C24019" s="34">
        <v>51</v>
      </c>
      <c r="D24019" s="34">
        <v>46</v>
      </c>
      <c r="E24019" s="34">
        <v>98</v>
      </c>
      <c r="F24019" s="34">
        <v>29</v>
      </c>
      <c r="G24019" s="34">
        <v>46</v>
      </c>
      <c r="H24019" s="34">
        <v>32</v>
      </c>
      <c r="I24019" s="34">
        <v>56</v>
      </c>
      <c r="J24019" s="34">
        <v>32</v>
      </c>
      <c r="K24019" s="34">
        <v>44</v>
      </c>
      <c r="L24019" s="34">
        <v>25</v>
      </c>
      <c r="M24019" s="34">
        <v>41</v>
      </c>
      <c r="N24019" s="34">
        <v>34</v>
      </c>
      <c r="O24019" s="34">
        <v>21</v>
      </c>
      <c r="P24019" s="34">
        <v>24</v>
      </c>
      <c r="Q24019" s="34">
        <v>47</v>
      </c>
      <c r="R24019" s="34">
        <v>54</v>
      </c>
      <c r="S24019" s="34">
        <v>69</v>
      </c>
      <c r="T24019" s="34">
        <v>33</v>
      </c>
      <c r="U24019" s="34">
        <v>55</v>
      </c>
      <c r="V24019" s="34">
        <v>74</v>
      </c>
      <c r="W24019" s="34">
        <v>68</v>
      </c>
      <c r="X24019" s="34">
        <v>71</v>
      </c>
      <c r="Y24019" s="34">
        <v>55</v>
      </c>
      <c r="Z24019" s="34">
        <v>59</v>
      </c>
      <c r="AA24019" s="34">
        <v>81</v>
      </c>
      <c r="AB24019" s="34">
        <v>50</v>
      </c>
      <c r="AC24019" s="34">
        <v>48</v>
      </c>
    </row>
    <row r="24020" spans="1:29" x14ac:dyDescent="0.2">
      <c r="A24020" s="34" t="s">
        <v>84513</v>
      </c>
      <c r="B24020" s="34">
        <v>51</v>
      </c>
      <c r="C24020" s="34">
        <v>33</v>
      </c>
      <c r="D24020" s="34">
        <v>39</v>
      </c>
      <c r="E24020" s="34">
        <v>41</v>
      </c>
      <c r="F24020" s="34">
        <v>50</v>
      </c>
      <c r="G24020" s="34">
        <v>58</v>
      </c>
      <c r="H24020" s="34">
        <v>55</v>
      </c>
      <c r="I24020" s="34">
        <v>40</v>
      </c>
      <c r="J24020" s="34">
        <v>35</v>
      </c>
      <c r="K24020" s="34">
        <v>39</v>
      </c>
      <c r="L24020" s="34">
        <v>24</v>
      </c>
      <c r="M24020" s="34">
        <v>37</v>
      </c>
      <c r="N24020" s="34">
        <v>45</v>
      </c>
      <c r="O24020" s="34">
        <v>40</v>
      </c>
      <c r="P24020" s="34">
        <v>56</v>
      </c>
      <c r="Q24020" s="34">
        <v>89</v>
      </c>
      <c r="R24020" s="34">
        <v>64</v>
      </c>
      <c r="S24020" s="34">
        <v>54</v>
      </c>
      <c r="T24020" s="34">
        <v>62</v>
      </c>
      <c r="U24020" s="34">
        <v>49</v>
      </c>
      <c r="V24020" s="34">
        <v>52</v>
      </c>
      <c r="W24020" s="34">
        <v>63</v>
      </c>
      <c r="X24020" s="34">
        <v>71</v>
      </c>
      <c r="Y24020" s="34">
        <v>39</v>
      </c>
      <c r="Z24020" s="34">
        <v>68</v>
      </c>
      <c r="AA24020" s="34">
        <v>60</v>
      </c>
      <c r="AB24020" s="34">
        <v>60</v>
      </c>
      <c r="AC24020" s="34">
        <v>116</v>
      </c>
    </row>
    <row r="24021" spans="1:29" x14ac:dyDescent="0.2">
      <c r="A24021" s="34" t="s">
        <v>84514</v>
      </c>
      <c r="B24021" s="34">
        <v>25</v>
      </c>
      <c r="C24021" s="34">
        <v>12</v>
      </c>
      <c r="D24021" s="34">
        <v>9</v>
      </c>
      <c r="E24021" s="34">
        <v>8</v>
      </c>
      <c r="F24021" s="34">
        <v>9</v>
      </c>
      <c r="G24021" s="34">
        <v>9</v>
      </c>
      <c r="H24021" s="34">
        <v>10</v>
      </c>
      <c r="I24021" s="34">
        <v>23</v>
      </c>
      <c r="J24021" s="34">
        <v>6</v>
      </c>
      <c r="K24021" s="34">
        <v>18</v>
      </c>
      <c r="L24021" s="34">
        <v>3</v>
      </c>
      <c r="M24021" s="34">
        <v>29</v>
      </c>
      <c r="N24021" s="34">
        <v>4</v>
      </c>
      <c r="O24021" s="34">
        <v>10</v>
      </c>
      <c r="P24021" s="34">
        <v>10</v>
      </c>
      <c r="Q24021" s="34">
        <v>10</v>
      </c>
      <c r="R24021" s="34">
        <v>3</v>
      </c>
      <c r="S24021" s="34">
        <v>14</v>
      </c>
      <c r="T24021" s="34">
        <v>9</v>
      </c>
      <c r="U24021" s="34">
        <v>18</v>
      </c>
      <c r="V24021" s="34">
        <v>13</v>
      </c>
      <c r="W24021" s="34">
        <v>22</v>
      </c>
      <c r="X24021" s="34">
        <v>4</v>
      </c>
      <c r="Y24021" s="34">
        <v>11</v>
      </c>
      <c r="Z24021" s="34">
        <v>13</v>
      </c>
      <c r="AA24021" s="34">
        <v>21</v>
      </c>
      <c r="AB24021" s="34">
        <v>9</v>
      </c>
      <c r="AC24021" s="34">
        <v>19</v>
      </c>
    </row>
    <row r="24022" spans="1:29" x14ac:dyDescent="0.2">
      <c r="A24022" s="34" t="s">
        <v>84515</v>
      </c>
      <c r="B24022" s="34">
        <v>29</v>
      </c>
      <c r="C24022" s="34">
        <v>41</v>
      </c>
      <c r="D24022" s="34">
        <v>39</v>
      </c>
      <c r="E24022" s="34">
        <v>55</v>
      </c>
      <c r="F24022" s="34">
        <v>55</v>
      </c>
      <c r="G24022" s="34">
        <v>37</v>
      </c>
      <c r="H24022" s="34">
        <v>37</v>
      </c>
      <c r="I24022" s="34">
        <v>52</v>
      </c>
      <c r="J24022" s="34">
        <v>35</v>
      </c>
      <c r="K24022" s="34">
        <v>36</v>
      </c>
      <c r="L24022" s="34">
        <v>25</v>
      </c>
      <c r="M24022" s="34">
        <v>43</v>
      </c>
      <c r="N24022" s="34">
        <v>28</v>
      </c>
      <c r="O24022" s="34">
        <v>33</v>
      </c>
      <c r="P24022" s="34">
        <v>35</v>
      </c>
      <c r="Q24022" s="34">
        <v>61</v>
      </c>
      <c r="R24022" s="34">
        <v>74</v>
      </c>
      <c r="S24022" s="34">
        <v>63</v>
      </c>
      <c r="T24022" s="34">
        <v>47</v>
      </c>
      <c r="U24022" s="34">
        <v>38</v>
      </c>
      <c r="V24022" s="34">
        <v>88</v>
      </c>
      <c r="W24022" s="34">
        <v>51</v>
      </c>
      <c r="X24022" s="34">
        <v>56</v>
      </c>
      <c r="Y24022" s="34">
        <v>50</v>
      </c>
      <c r="Z24022" s="34">
        <v>52</v>
      </c>
      <c r="AA24022" s="34">
        <v>52</v>
      </c>
      <c r="AB24022" s="34">
        <v>86</v>
      </c>
      <c r="AC24022" s="34">
        <v>57</v>
      </c>
    </row>
    <row r="24023" spans="1:29" x14ac:dyDescent="0.2">
      <c r="A24023" s="34" t="s">
        <v>84516</v>
      </c>
      <c r="B24023" s="34">
        <v>33</v>
      </c>
      <c r="C24023" s="34">
        <v>41</v>
      </c>
      <c r="D24023" s="34">
        <v>51</v>
      </c>
      <c r="E24023" s="34">
        <v>49</v>
      </c>
      <c r="F24023" s="34">
        <v>55</v>
      </c>
      <c r="G24023" s="34">
        <v>54</v>
      </c>
      <c r="H24023" s="34">
        <v>51</v>
      </c>
      <c r="I24023" s="34">
        <v>37</v>
      </c>
      <c r="J24023" s="34">
        <v>42</v>
      </c>
      <c r="K24023" s="34">
        <v>47</v>
      </c>
      <c r="L24023" s="34">
        <v>31</v>
      </c>
      <c r="M24023" s="34">
        <v>29</v>
      </c>
      <c r="N24023" s="34">
        <v>32</v>
      </c>
      <c r="O24023" s="34">
        <v>24</v>
      </c>
      <c r="P24023" s="34">
        <v>41</v>
      </c>
      <c r="Q24023" s="34">
        <v>61</v>
      </c>
      <c r="R24023" s="34">
        <v>55</v>
      </c>
      <c r="S24023" s="34">
        <v>86</v>
      </c>
      <c r="T24023" s="34">
        <v>32</v>
      </c>
      <c r="U24023" s="34">
        <v>55</v>
      </c>
      <c r="V24023" s="34">
        <v>64</v>
      </c>
      <c r="W24023" s="34">
        <v>66</v>
      </c>
      <c r="X24023" s="34">
        <v>46</v>
      </c>
      <c r="Y24023" s="34">
        <v>56</v>
      </c>
      <c r="Z24023" s="34">
        <v>49</v>
      </c>
      <c r="AA24023" s="34">
        <v>53</v>
      </c>
      <c r="AB24023" s="34">
        <v>59</v>
      </c>
      <c r="AC24023" s="34">
        <v>89</v>
      </c>
    </row>
    <row r="24024" spans="1:29" x14ac:dyDescent="0.2">
      <c r="A24024" s="34" t="s">
        <v>84517</v>
      </c>
      <c r="B24024" s="34">
        <v>57</v>
      </c>
      <c r="C24024" s="34">
        <v>145</v>
      </c>
      <c r="D24024" s="34">
        <v>133</v>
      </c>
      <c r="E24024" s="34">
        <v>145</v>
      </c>
      <c r="F24024" s="34">
        <v>106</v>
      </c>
      <c r="G24024" s="34">
        <v>163</v>
      </c>
      <c r="H24024" s="34">
        <v>103</v>
      </c>
      <c r="I24024" s="34">
        <v>174</v>
      </c>
      <c r="J24024" s="34">
        <v>64</v>
      </c>
      <c r="K24024" s="34">
        <v>154</v>
      </c>
      <c r="L24024" s="34">
        <v>80</v>
      </c>
      <c r="M24024" s="34">
        <v>145</v>
      </c>
      <c r="N24024" s="34">
        <v>50</v>
      </c>
      <c r="O24024" s="34">
        <v>125</v>
      </c>
      <c r="P24024" s="34">
        <v>99</v>
      </c>
      <c r="Q24024" s="34">
        <v>145</v>
      </c>
      <c r="R24024" s="34">
        <v>85</v>
      </c>
      <c r="S24024" s="34">
        <v>205</v>
      </c>
      <c r="T24024" s="34">
        <v>87</v>
      </c>
      <c r="U24024" s="34">
        <v>165</v>
      </c>
      <c r="V24024" s="34">
        <v>136</v>
      </c>
      <c r="W24024" s="34">
        <v>144</v>
      </c>
      <c r="X24024" s="34">
        <v>114</v>
      </c>
      <c r="Y24024" s="34">
        <v>143</v>
      </c>
      <c r="Z24024" s="34">
        <v>79</v>
      </c>
      <c r="AA24024" s="34">
        <v>146</v>
      </c>
      <c r="AB24024" s="34">
        <v>98</v>
      </c>
      <c r="AC24024" s="34">
        <v>234</v>
      </c>
    </row>
    <row r="24025" spans="1:29" x14ac:dyDescent="0.2">
      <c r="A24025" s="34" t="s">
        <v>84518</v>
      </c>
      <c r="B24025" s="34">
        <v>29</v>
      </c>
      <c r="C24025" s="34">
        <v>9</v>
      </c>
      <c r="D24025" s="34">
        <v>23</v>
      </c>
      <c r="E24025" s="34">
        <v>21</v>
      </c>
      <c r="F24025" s="34">
        <v>28</v>
      </c>
      <c r="G24025" s="34">
        <v>25</v>
      </c>
      <c r="H24025" s="34">
        <v>23</v>
      </c>
      <c r="I24025" s="34">
        <v>35</v>
      </c>
      <c r="J24025" s="34">
        <v>20</v>
      </c>
      <c r="K24025" s="34">
        <v>25</v>
      </c>
      <c r="L24025" s="34">
        <v>15</v>
      </c>
      <c r="M24025" s="34">
        <v>16</v>
      </c>
      <c r="N24025" s="34">
        <v>25</v>
      </c>
      <c r="O24025" s="34">
        <v>23</v>
      </c>
      <c r="P24025" s="34">
        <v>31</v>
      </c>
      <c r="Q24025" s="34">
        <v>43</v>
      </c>
      <c r="R24025" s="34">
        <v>32</v>
      </c>
      <c r="S24025" s="34">
        <v>23</v>
      </c>
      <c r="T24025" s="34">
        <v>22</v>
      </c>
      <c r="U24025" s="34">
        <v>19</v>
      </c>
      <c r="V24025" s="34">
        <v>20</v>
      </c>
      <c r="W24025" s="34">
        <v>37</v>
      </c>
      <c r="X24025" s="34">
        <v>43</v>
      </c>
      <c r="Y24025" s="34">
        <v>21</v>
      </c>
      <c r="Z24025" s="34">
        <v>17</v>
      </c>
      <c r="AA24025" s="34">
        <v>33</v>
      </c>
      <c r="AB24025" s="34">
        <v>26</v>
      </c>
      <c r="AC24025" s="34">
        <v>47</v>
      </c>
    </row>
    <row r="24026" spans="1:29" x14ac:dyDescent="0.2">
      <c r="A24026" s="34" t="s">
        <v>84519</v>
      </c>
      <c r="B24026" s="34">
        <v>31</v>
      </c>
      <c r="C24026" s="34">
        <v>26</v>
      </c>
      <c r="D24026" s="34">
        <v>12</v>
      </c>
      <c r="E24026" s="34">
        <v>14</v>
      </c>
      <c r="F24026" s="34">
        <v>13</v>
      </c>
      <c r="G24026" s="34">
        <v>12</v>
      </c>
      <c r="H24026" s="34">
        <v>14</v>
      </c>
      <c r="I24026" s="34">
        <v>4</v>
      </c>
      <c r="J24026" s="34">
        <v>13</v>
      </c>
      <c r="K24026" s="34">
        <v>16</v>
      </c>
      <c r="L24026" s="34">
        <v>17</v>
      </c>
      <c r="M24026" s="34">
        <v>7</v>
      </c>
      <c r="N24026" s="34">
        <v>11</v>
      </c>
      <c r="O24026" s="34">
        <v>16</v>
      </c>
      <c r="P24026" s="34">
        <v>10</v>
      </c>
      <c r="Q24026" s="34">
        <v>29</v>
      </c>
      <c r="R24026" s="34">
        <v>16</v>
      </c>
      <c r="S24026" s="34">
        <v>21</v>
      </c>
      <c r="T24026" s="34">
        <v>11</v>
      </c>
      <c r="U24026" s="34">
        <v>16</v>
      </c>
      <c r="V24026" s="34">
        <v>13</v>
      </c>
      <c r="W24026" s="34">
        <v>18</v>
      </c>
      <c r="X24026" s="34">
        <v>14</v>
      </c>
      <c r="Y24026" s="34">
        <v>35</v>
      </c>
      <c r="Z24026" s="34">
        <v>3</v>
      </c>
      <c r="AA24026" s="34">
        <v>20</v>
      </c>
      <c r="AB24026" s="34">
        <v>19</v>
      </c>
      <c r="AC24026" s="34">
        <v>25</v>
      </c>
    </row>
    <row r="24027" spans="1:29" x14ac:dyDescent="0.2">
      <c r="A24027" s="34" t="s">
        <v>84520</v>
      </c>
      <c r="B24027" s="34">
        <v>47</v>
      </c>
      <c r="C24027" s="34">
        <v>33</v>
      </c>
      <c r="D24027" s="34">
        <v>42</v>
      </c>
      <c r="E24027" s="34">
        <v>20</v>
      </c>
      <c r="F24027" s="34">
        <v>24</v>
      </c>
      <c r="G24027" s="34">
        <v>35</v>
      </c>
      <c r="H24027" s="34">
        <v>20</v>
      </c>
      <c r="I24027" s="34">
        <v>26</v>
      </c>
      <c r="J24027" s="34">
        <v>23</v>
      </c>
      <c r="K24027" s="34">
        <v>46</v>
      </c>
      <c r="L24027" s="34">
        <v>17</v>
      </c>
      <c r="M24027" s="34">
        <v>27</v>
      </c>
      <c r="N24027" s="34">
        <v>25</v>
      </c>
      <c r="O24027" s="34">
        <v>40</v>
      </c>
      <c r="P24027" s="34">
        <v>33</v>
      </c>
      <c r="Q24027" s="34">
        <v>41</v>
      </c>
      <c r="R24027" s="34">
        <v>40</v>
      </c>
      <c r="S24027" s="34">
        <v>32</v>
      </c>
      <c r="T24027" s="34">
        <v>26</v>
      </c>
      <c r="U24027" s="34">
        <v>40</v>
      </c>
      <c r="V24027" s="34">
        <v>34</v>
      </c>
      <c r="W24027" s="34">
        <v>37</v>
      </c>
      <c r="X24027" s="34">
        <v>67</v>
      </c>
      <c r="Y24027" s="34">
        <v>21</v>
      </c>
      <c r="Z24027" s="34">
        <v>22</v>
      </c>
      <c r="AA24027" s="34">
        <v>49</v>
      </c>
      <c r="AB24027" s="34">
        <v>33</v>
      </c>
      <c r="AC24027" s="34">
        <v>25</v>
      </c>
    </row>
    <row r="24028" spans="1:29" x14ac:dyDescent="0.2">
      <c r="A24028" s="34" t="s">
        <v>84521</v>
      </c>
      <c r="B24028" s="34">
        <v>52</v>
      </c>
      <c r="C24028" s="34">
        <v>77</v>
      </c>
      <c r="D24028" s="34">
        <v>95</v>
      </c>
      <c r="E24028" s="34">
        <v>77</v>
      </c>
      <c r="F24028" s="34">
        <v>87</v>
      </c>
      <c r="G24028" s="34">
        <v>59</v>
      </c>
      <c r="H24028" s="34">
        <v>83</v>
      </c>
      <c r="I24028" s="34">
        <v>70</v>
      </c>
      <c r="J24028" s="34">
        <v>64</v>
      </c>
      <c r="K24028" s="34">
        <v>77</v>
      </c>
      <c r="L24028" s="34">
        <v>60</v>
      </c>
      <c r="M24028" s="34">
        <v>40</v>
      </c>
      <c r="N24028" s="34">
        <v>59</v>
      </c>
      <c r="O24028" s="34">
        <v>73</v>
      </c>
      <c r="P24028" s="34">
        <v>71</v>
      </c>
      <c r="Q24028" s="34">
        <v>84</v>
      </c>
      <c r="R24028" s="34">
        <v>77</v>
      </c>
      <c r="S24028" s="34">
        <v>113</v>
      </c>
      <c r="T24028" s="34">
        <v>79</v>
      </c>
      <c r="U24028" s="34">
        <v>83</v>
      </c>
      <c r="V24028" s="34">
        <v>89</v>
      </c>
      <c r="W24028" s="34">
        <v>79</v>
      </c>
      <c r="X24028" s="34">
        <v>71</v>
      </c>
      <c r="Y24028" s="34">
        <v>70</v>
      </c>
      <c r="Z24028" s="34">
        <v>99</v>
      </c>
      <c r="AA24028" s="34">
        <v>82</v>
      </c>
      <c r="AB24028" s="34">
        <v>99</v>
      </c>
      <c r="AC24028" s="34">
        <v>124</v>
      </c>
    </row>
    <row r="24029" spans="1:29" x14ac:dyDescent="0.2">
      <c r="A24029" s="34" t="s">
        <v>84522</v>
      </c>
      <c r="B24029" s="34">
        <v>30</v>
      </c>
      <c r="C24029" s="34">
        <v>35</v>
      </c>
      <c r="D24029" s="34">
        <v>53</v>
      </c>
      <c r="E24029" s="34">
        <v>18</v>
      </c>
      <c r="F24029" s="34">
        <v>45</v>
      </c>
      <c r="G24029" s="34">
        <v>33</v>
      </c>
      <c r="H24029" s="34">
        <v>29</v>
      </c>
      <c r="I24029" s="34">
        <v>27</v>
      </c>
      <c r="J24029" s="34">
        <v>44</v>
      </c>
      <c r="K24029" s="34">
        <v>30</v>
      </c>
      <c r="L24029" s="34">
        <v>33</v>
      </c>
      <c r="M24029" s="34">
        <v>20</v>
      </c>
      <c r="N24029" s="34">
        <v>50</v>
      </c>
      <c r="O24029" s="34">
        <v>24</v>
      </c>
      <c r="P24029" s="34">
        <v>46</v>
      </c>
      <c r="Q24029" s="34">
        <v>14</v>
      </c>
      <c r="R24029" s="34">
        <v>59</v>
      </c>
      <c r="S24029" s="34">
        <v>35</v>
      </c>
      <c r="T24029" s="34">
        <v>77</v>
      </c>
      <c r="U24029" s="34">
        <v>27</v>
      </c>
      <c r="V24029" s="34">
        <v>57</v>
      </c>
      <c r="W24029" s="34">
        <v>49</v>
      </c>
      <c r="X24029" s="34">
        <v>37</v>
      </c>
      <c r="Y24029" s="34">
        <v>31</v>
      </c>
      <c r="Z24029" s="34">
        <v>51</v>
      </c>
      <c r="AA24029" s="34">
        <v>73</v>
      </c>
      <c r="AB24029" s="34">
        <v>114</v>
      </c>
      <c r="AC24029" s="34">
        <v>32</v>
      </c>
    </row>
    <row r="24030" spans="1:29" x14ac:dyDescent="0.2">
      <c r="A24030" s="34" t="s">
        <v>84523</v>
      </c>
      <c r="B24030" s="34">
        <v>7</v>
      </c>
      <c r="C24030" s="34">
        <v>2</v>
      </c>
      <c r="D24030" s="34">
        <v>3</v>
      </c>
      <c r="E24030" s="34">
        <v>6</v>
      </c>
      <c r="F24030" s="34">
        <v>5</v>
      </c>
      <c r="G24030" s="34">
        <v>0</v>
      </c>
      <c r="H24030" s="34">
        <v>0</v>
      </c>
      <c r="I24030" s="34">
        <v>7</v>
      </c>
      <c r="J24030" s="34">
        <v>2</v>
      </c>
      <c r="K24030" s="34">
        <v>8</v>
      </c>
      <c r="L24030" s="34">
        <v>2</v>
      </c>
      <c r="M24030" s="34">
        <v>2</v>
      </c>
      <c r="N24030" s="34">
        <v>5</v>
      </c>
      <c r="O24030" s="34">
        <v>2</v>
      </c>
      <c r="P24030" s="34">
        <v>0</v>
      </c>
      <c r="Q24030" s="34">
        <v>5</v>
      </c>
      <c r="R24030" s="34">
        <v>2</v>
      </c>
      <c r="S24030" s="34">
        <v>3</v>
      </c>
      <c r="T24030" s="34">
        <v>4</v>
      </c>
      <c r="U24030" s="34">
        <v>7</v>
      </c>
      <c r="V24030" s="34">
        <v>11</v>
      </c>
      <c r="W24030" s="34">
        <v>2</v>
      </c>
      <c r="X24030" s="34">
        <v>3</v>
      </c>
      <c r="Y24030" s="34">
        <v>1</v>
      </c>
      <c r="Z24030" s="34">
        <v>10</v>
      </c>
      <c r="AA24030" s="34">
        <v>2</v>
      </c>
      <c r="AB24030" s="34">
        <v>2</v>
      </c>
      <c r="AC24030" s="34">
        <v>1</v>
      </c>
    </row>
    <row r="24031" spans="1:29" x14ac:dyDescent="0.2">
      <c r="A24031" s="34" t="s">
        <v>84524</v>
      </c>
      <c r="B24031" s="34">
        <v>0</v>
      </c>
      <c r="C24031" s="34">
        <v>0</v>
      </c>
      <c r="D24031" s="34">
        <v>0</v>
      </c>
      <c r="E24031" s="34">
        <v>0</v>
      </c>
      <c r="F24031" s="34">
        <v>0</v>
      </c>
      <c r="G24031" s="34">
        <v>0</v>
      </c>
      <c r="H24031" s="34">
        <v>0</v>
      </c>
      <c r="I24031" s="34">
        <v>0</v>
      </c>
      <c r="J24031" s="34">
        <v>0</v>
      </c>
      <c r="K24031" s="34">
        <v>0</v>
      </c>
      <c r="L24031" s="34">
        <v>0</v>
      </c>
      <c r="M24031" s="34">
        <v>0</v>
      </c>
      <c r="N24031" s="34">
        <v>0</v>
      </c>
      <c r="O24031" s="34">
        <v>0</v>
      </c>
      <c r="P24031" s="34">
        <v>0</v>
      </c>
      <c r="Q24031" s="34">
        <v>0</v>
      </c>
      <c r="R24031" s="34">
        <v>0</v>
      </c>
      <c r="S24031" s="34">
        <v>0</v>
      </c>
      <c r="T24031" s="34">
        <v>0</v>
      </c>
      <c r="U24031" s="34">
        <v>0</v>
      </c>
      <c r="V24031" s="34">
        <v>0</v>
      </c>
      <c r="W24031" s="34">
        <v>0</v>
      </c>
      <c r="X24031" s="34">
        <v>0</v>
      </c>
      <c r="Y24031" s="34">
        <v>0</v>
      </c>
      <c r="Z24031" s="34">
        <v>0</v>
      </c>
      <c r="AA24031" s="34">
        <v>0</v>
      </c>
      <c r="AB24031" s="34">
        <v>0</v>
      </c>
      <c r="AC24031" s="34">
        <v>0</v>
      </c>
    </row>
    <row r="24032" spans="1:29" x14ac:dyDescent="0.2">
      <c r="A24032" s="34" t="s">
        <v>84525</v>
      </c>
      <c r="B24032" s="34">
        <v>27</v>
      </c>
      <c r="C24032" s="34">
        <v>23</v>
      </c>
      <c r="D24032" s="34">
        <v>8</v>
      </c>
      <c r="E24032" s="34">
        <v>17</v>
      </c>
      <c r="F24032" s="34">
        <v>22</v>
      </c>
      <c r="G24032" s="34">
        <v>32</v>
      </c>
      <c r="H24032" s="34">
        <v>21</v>
      </c>
      <c r="I24032" s="34">
        <v>29</v>
      </c>
      <c r="J24032" s="34">
        <v>17</v>
      </c>
      <c r="K24032" s="34">
        <v>22</v>
      </c>
      <c r="L24032" s="34">
        <v>21</v>
      </c>
      <c r="M24032" s="34">
        <v>11</v>
      </c>
      <c r="N24032" s="34">
        <v>18</v>
      </c>
      <c r="O24032" s="34">
        <v>19</v>
      </c>
      <c r="P24032" s="34">
        <v>18</v>
      </c>
      <c r="Q24032" s="34">
        <v>37</v>
      </c>
      <c r="R24032" s="34">
        <v>33</v>
      </c>
      <c r="S24032" s="34">
        <v>25</v>
      </c>
      <c r="T24032" s="34">
        <v>23</v>
      </c>
      <c r="U24032" s="34">
        <v>27</v>
      </c>
      <c r="V24032" s="34">
        <v>25</v>
      </c>
      <c r="W24032" s="34">
        <v>23</v>
      </c>
      <c r="X24032" s="34">
        <v>22</v>
      </c>
      <c r="Y24032" s="34">
        <v>19</v>
      </c>
      <c r="Z24032" s="34">
        <v>17</v>
      </c>
      <c r="AA24032" s="34">
        <v>21</v>
      </c>
      <c r="AB24032" s="34">
        <v>36</v>
      </c>
      <c r="AC24032" s="34">
        <v>55</v>
      </c>
    </row>
    <row r="24033" spans="1:29" x14ac:dyDescent="0.2">
      <c r="A24033" s="34" t="s">
        <v>84526</v>
      </c>
      <c r="B24033" s="34">
        <v>87</v>
      </c>
      <c r="C24033" s="34">
        <v>23</v>
      </c>
      <c r="D24033" s="34">
        <v>49</v>
      </c>
      <c r="E24033" s="34">
        <v>34</v>
      </c>
      <c r="F24033" s="34">
        <v>57</v>
      </c>
      <c r="G24033" s="34">
        <v>26</v>
      </c>
      <c r="H24033" s="34">
        <v>39</v>
      </c>
      <c r="I24033" s="34">
        <v>35</v>
      </c>
      <c r="J24033" s="34">
        <v>41</v>
      </c>
      <c r="K24033" s="34">
        <v>23</v>
      </c>
      <c r="L24033" s="34">
        <v>53</v>
      </c>
      <c r="M24033" s="34">
        <v>21</v>
      </c>
      <c r="N24033" s="34">
        <v>40</v>
      </c>
      <c r="O24033" s="34">
        <v>32</v>
      </c>
      <c r="P24033" s="34">
        <v>58</v>
      </c>
      <c r="Q24033" s="34">
        <v>41</v>
      </c>
      <c r="R24033" s="34">
        <v>73</v>
      </c>
      <c r="S24033" s="34">
        <v>36</v>
      </c>
      <c r="T24033" s="34">
        <v>80</v>
      </c>
      <c r="U24033" s="34">
        <v>36</v>
      </c>
      <c r="V24033" s="34">
        <v>55</v>
      </c>
      <c r="W24033" s="34">
        <v>37</v>
      </c>
      <c r="X24033" s="34">
        <v>42</v>
      </c>
      <c r="Y24033" s="34">
        <v>39</v>
      </c>
      <c r="Z24033" s="34">
        <v>45</v>
      </c>
      <c r="AA24033" s="34">
        <v>31</v>
      </c>
      <c r="AB24033" s="34">
        <v>41</v>
      </c>
      <c r="AC24033" s="34">
        <v>56</v>
      </c>
    </row>
    <row r="24034" spans="1:29" x14ac:dyDescent="0.2">
      <c r="A24034" s="34" t="s">
        <v>84527</v>
      </c>
      <c r="B24034" s="34">
        <v>35</v>
      </c>
      <c r="C24034" s="34">
        <v>69</v>
      </c>
      <c r="D24034" s="34">
        <v>68</v>
      </c>
      <c r="E24034" s="34">
        <v>70</v>
      </c>
      <c r="F24034" s="34">
        <v>76</v>
      </c>
      <c r="G24034" s="34">
        <v>72</v>
      </c>
      <c r="H24034" s="34">
        <v>51</v>
      </c>
      <c r="I24034" s="34">
        <v>63</v>
      </c>
      <c r="J24034" s="34">
        <v>42</v>
      </c>
      <c r="K24034" s="34">
        <v>85</v>
      </c>
      <c r="L24034" s="34">
        <v>40</v>
      </c>
      <c r="M24034" s="34">
        <v>68</v>
      </c>
      <c r="N24034" s="34">
        <v>83</v>
      </c>
      <c r="O24034" s="34">
        <v>46</v>
      </c>
      <c r="P24034" s="34">
        <v>46</v>
      </c>
      <c r="Q24034" s="34">
        <v>97</v>
      </c>
      <c r="R24034" s="34">
        <v>96</v>
      </c>
      <c r="S24034" s="34">
        <v>119</v>
      </c>
      <c r="T24034" s="34">
        <v>52</v>
      </c>
      <c r="U24034" s="34">
        <v>88</v>
      </c>
      <c r="V24034" s="34">
        <v>45</v>
      </c>
      <c r="W24034" s="34">
        <v>115</v>
      </c>
      <c r="X24034" s="34">
        <v>70</v>
      </c>
      <c r="Y24034" s="34">
        <v>103</v>
      </c>
      <c r="Z24034" s="34">
        <v>65</v>
      </c>
      <c r="AA24034" s="34">
        <v>110</v>
      </c>
      <c r="AB24034" s="34">
        <v>93</v>
      </c>
      <c r="AC24034" s="34">
        <v>180</v>
      </c>
    </row>
    <row r="24035" spans="1:29" x14ac:dyDescent="0.2">
      <c r="A24035" s="34" t="s">
        <v>84528</v>
      </c>
      <c r="B24035" s="34">
        <v>104</v>
      </c>
      <c r="C24035" s="34">
        <v>72</v>
      </c>
      <c r="D24035" s="34">
        <v>128</v>
      </c>
      <c r="E24035" s="34">
        <v>85</v>
      </c>
      <c r="F24035" s="34">
        <v>127</v>
      </c>
      <c r="G24035" s="34">
        <v>95</v>
      </c>
      <c r="H24035" s="34">
        <v>126</v>
      </c>
      <c r="I24035" s="34">
        <v>94</v>
      </c>
      <c r="J24035" s="34">
        <v>145</v>
      </c>
      <c r="K24035" s="34">
        <v>103</v>
      </c>
      <c r="L24035" s="34">
        <v>142</v>
      </c>
      <c r="M24035" s="34">
        <v>83</v>
      </c>
      <c r="N24035" s="34">
        <v>141</v>
      </c>
      <c r="O24035" s="34">
        <v>91</v>
      </c>
      <c r="P24035" s="34">
        <v>137</v>
      </c>
      <c r="Q24035" s="34">
        <v>121</v>
      </c>
      <c r="R24035" s="34">
        <v>222</v>
      </c>
      <c r="S24035" s="34">
        <v>136</v>
      </c>
      <c r="T24035" s="34">
        <v>182</v>
      </c>
      <c r="U24035" s="34">
        <v>113</v>
      </c>
      <c r="V24035" s="34">
        <v>214</v>
      </c>
      <c r="W24035" s="34">
        <v>161</v>
      </c>
      <c r="X24035" s="34">
        <v>215</v>
      </c>
      <c r="Y24035" s="34">
        <v>159</v>
      </c>
      <c r="Z24035" s="34">
        <v>129</v>
      </c>
      <c r="AA24035" s="34">
        <v>165</v>
      </c>
      <c r="AB24035" s="34">
        <v>230</v>
      </c>
      <c r="AC24035" s="34">
        <v>183</v>
      </c>
    </row>
    <row r="24036" spans="1:29" x14ac:dyDescent="0.2">
      <c r="A24036" s="34" t="s">
        <v>84529</v>
      </c>
      <c r="B24036" s="34">
        <v>78</v>
      </c>
      <c r="C24036" s="34">
        <v>53</v>
      </c>
      <c r="D24036" s="34">
        <v>46</v>
      </c>
      <c r="E24036" s="34">
        <v>34</v>
      </c>
      <c r="F24036" s="34">
        <v>62</v>
      </c>
      <c r="G24036" s="34">
        <v>37</v>
      </c>
      <c r="H24036" s="34">
        <v>35</v>
      </c>
      <c r="I24036" s="34">
        <v>66</v>
      </c>
      <c r="J24036" s="34">
        <v>54</v>
      </c>
      <c r="K24036" s="34">
        <v>33</v>
      </c>
      <c r="L24036" s="34">
        <v>32</v>
      </c>
      <c r="M24036" s="34">
        <v>40</v>
      </c>
      <c r="N24036" s="34">
        <v>45</v>
      </c>
      <c r="O24036" s="34">
        <v>34</v>
      </c>
      <c r="P24036" s="34">
        <v>42</v>
      </c>
      <c r="Q24036" s="34">
        <v>59</v>
      </c>
      <c r="R24036" s="34">
        <v>59</v>
      </c>
      <c r="S24036" s="34">
        <v>66</v>
      </c>
      <c r="T24036" s="34">
        <v>58</v>
      </c>
      <c r="U24036" s="34">
        <v>52</v>
      </c>
      <c r="V24036" s="34">
        <v>55</v>
      </c>
      <c r="W24036" s="34">
        <v>50</v>
      </c>
      <c r="X24036" s="34">
        <v>77</v>
      </c>
      <c r="Y24036" s="34">
        <v>63</v>
      </c>
      <c r="Z24036" s="34">
        <v>52</v>
      </c>
      <c r="AA24036" s="34">
        <v>70</v>
      </c>
      <c r="AB24036" s="34">
        <v>66</v>
      </c>
      <c r="AC24036" s="34">
        <v>79</v>
      </c>
    </row>
    <row r="24037" spans="1:29" x14ac:dyDescent="0.2">
      <c r="A24037" s="34" t="s">
        <v>84530</v>
      </c>
      <c r="B24037" s="34">
        <v>6</v>
      </c>
      <c r="C24037" s="34">
        <v>5</v>
      </c>
      <c r="D24037" s="34">
        <v>12</v>
      </c>
      <c r="E24037" s="34">
        <v>21</v>
      </c>
      <c r="F24037" s="34">
        <v>9</v>
      </c>
      <c r="G24037" s="34">
        <v>20</v>
      </c>
      <c r="H24037" s="34">
        <v>14</v>
      </c>
      <c r="I24037" s="34">
        <v>4</v>
      </c>
      <c r="J24037" s="34">
        <v>11</v>
      </c>
      <c r="K24037" s="34">
        <v>1</v>
      </c>
      <c r="L24037" s="34">
        <v>5</v>
      </c>
      <c r="M24037" s="34">
        <v>6</v>
      </c>
      <c r="N24037" s="34">
        <v>2</v>
      </c>
      <c r="O24037" s="34">
        <v>16</v>
      </c>
      <c r="P24037" s="34">
        <v>3</v>
      </c>
      <c r="Q24037" s="34">
        <v>11</v>
      </c>
      <c r="R24037" s="34">
        <v>1</v>
      </c>
      <c r="S24037" s="34">
        <v>10</v>
      </c>
      <c r="T24037" s="34">
        <v>2</v>
      </c>
      <c r="U24037" s="34">
        <v>9</v>
      </c>
      <c r="V24037" s="34">
        <v>14</v>
      </c>
      <c r="W24037" s="34">
        <v>14</v>
      </c>
      <c r="X24037" s="34">
        <v>15</v>
      </c>
      <c r="Y24037" s="34">
        <v>5</v>
      </c>
      <c r="Z24037" s="34">
        <v>13</v>
      </c>
      <c r="AA24037" s="34">
        <v>12</v>
      </c>
      <c r="AB24037" s="34">
        <v>4</v>
      </c>
      <c r="AC24037" s="34">
        <v>10</v>
      </c>
    </row>
    <row r="24038" spans="1:29" x14ac:dyDescent="0.2">
      <c r="A24038" s="34" t="s">
        <v>84531</v>
      </c>
      <c r="B24038" s="34">
        <v>26</v>
      </c>
      <c r="C24038" s="34">
        <v>32</v>
      </c>
      <c r="D24038" s="34">
        <v>40</v>
      </c>
      <c r="E24038" s="34">
        <v>24</v>
      </c>
      <c r="F24038" s="34">
        <v>41</v>
      </c>
      <c r="G24038" s="34">
        <v>21</v>
      </c>
      <c r="H24038" s="34">
        <v>66</v>
      </c>
      <c r="I24038" s="34">
        <v>30</v>
      </c>
      <c r="J24038" s="34">
        <v>44</v>
      </c>
      <c r="K24038" s="34">
        <v>33</v>
      </c>
      <c r="L24038" s="34">
        <v>44</v>
      </c>
      <c r="M24038" s="34">
        <v>22</v>
      </c>
      <c r="N24038" s="34">
        <v>29</v>
      </c>
      <c r="O24038" s="34">
        <v>12</v>
      </c>
      <c r="P24038" s="34">
        <v>37</v>
      </c>
      <c r="Q24038" s="34">
        <v>41</v>
      </c>
      <c r="R24038" s="34">
        <v>42</v>
      </c>
      <c r="S24038" s="34">
        <v>35</v>
      </c>
      <c r="T24038" s="34">
        <v>53</v>
      </c>
      <c r="U24038" s="34">
        <v>28</v>
      </c>
      <c r="V24038" s="34">
        <v>38</v>
      </c>
      <c r="W24038" s="34">
        <v>56</v>
      </c>
      <c r="X24038" s="34">
        <v>30</v>
      </c>
      <c r="Y24038" s="34">
        <v>32</v>
      </c>
      <c r="Z24038" s="34">
        <v>52</v>
      </c>
      <c r="AA24038" s="34">
        <v>49</v>
      </c>
      <c r="AB24038" s="34">
        <v>50</v>
      </c>
      <c r="AC24038" s="34">
        <v>39</v>
      </c>
    </row>
    <row r="24039" spans="1:29" x14ac:dyDescent="0.2">
      <c r="A24039" s="34" t="s">
        <v>84532</v>
      </c>
      <c r="B24039" s="34">
        <v>14</v>
      </c>
      <c r="C24039" s="34">
        <v>24</v>
      </c>
      <c r="D24039" s="34">
        <v>21</v>
      </c>
      <c r="E24039" s="34">
        <v>8</v>
      </c>
      <c r="F24039" s="34">
        <v>16</v>
      </c>
      <c r="G24039" s="34">
        <v>41</v>
      </c>
      <c r="H24039" s="34">
        <v>16</v>
      </c>
      <c r="I24039" s="34">
        <v>23</v>
      </c>
      <c r="J24039" s="34">
        <v>9</v>
      </c>
      <c r="K24039" s="34">
        <v>16</v>
      </c>
      <c r="L24039" s="34">
        <v>8</v>
      </c>
      <c r="M24039" s="34">
        <v>17</v>
      </c>
      <c r="N24039" s="34">
        <v>21</v>
      </c>
      <c r="O24039" s="34">
        <v>18</v>
      </c>
      <c r="P24039" s="34">
        <v>8</v>
      </c>
      <c r="Q24039" s="34">
        <v>15</v>
      </c>
      <c r="R24039" s="34">
        <v>15</v>
      </c>
      <c r="S24039" s="34">
        <v>27</v>
      </c>
      <c r="T24039" s="34">
        <v>11</v>
      </c>
      <c r="U24039" s="34">
        <v>14</v>
      </c>
      <c r="V24039" s="34">
        <v>15</v>
      </c>
      <c r="W24039" s="34">
        <v>19</v>
      </c>
      <c r="X24039" s="34">
        <v>26</v>
      </c>
      <c r="Y24039" s="34">
        <v>28</v>
      </c>
      <c r="Z24039" s="34">
        <v>14</v>
      </c>
      <c r="AA24039" s="34">
        <v>17</v>
      </c>
      <c r="AB24039" s="34">
        <v>21</v>
      </c>
      <c r="AC24039" s="34">
        <v>32</v>
      </c>
    </row>
    <row r="24040" spans="1:29" x14ac:dyDescent="0.2">
      <c r="A24040" s="34" t="s">
        <v>84533</v>
      </c>
      <c r="B24040" s="34">
        <v>29</v>
      </c>
      <c r="C24040" s="34">
        <v>30</v>
      </c>
      <c r="D24040" s="34">
        <v>37</v>
      </c>
      <c r="E24040" s="34">
        <v>33</v>
      </c>
      <c r="F24040" s="34">
        <v>33</v>
      </c>
      <c r="G24040" s="34">
        <v>36</v>
      </c>
      <c r="H24040" s="34">
        <v>27</v>
      </c>
      <c r="I24040" s="34">
        <v>25</v>
      </c>
      <c r="J24040" s="34">
        <v>33</v>
      </c>
      <c r="K24040" s="34">
        <v>30</v>
      </c>
      <c r="L24040" s="34">
        <v>21</v>
      </c>
      <c r="M24040" s="34">
        <v>26</v>
      </c>
      <c r="N24040" s="34">
        <v>16</v>
      </c>
      <c r="O24040" s="34">
        <v>37</v>
      </c>
      <c r="P24040" s="34">
        <v>24</v>
      </c>
      <c r="Q24040" s="34">
        <v>41</v>
      </c>
      <c r="R24040" s="34">
        <v>49</v>
      </c>
      <c r="S24040" s="34">
        <v>41</v>
      </c>
      <c r="T24040" s="34">
        <v>41</v>
      </c>
      <c r="U24040" s="34">
        <v>36</v>
      </c>
      <c r="V24040" s="34">
        <v>32</v>
      </c>
      <c r="W24040" s="34">
        <v>50</v>
      </c>
      <c r="X24040" s="34">
        <v>13</v>
      </c>
      <c r="Y24040" s="34">
        <v>34</v>
      </c>
      <c r="Z24040" s="34">
        <v>29</v>
      </c>
      <c r="AA24040" s="34">
        <v>43</v>
      </c>
      <c r="AB24040" s="34">
        <v>34</v>
      </c>
      <c r="AC24040" s="34">
        <v>57</v>
      </c>
    </row>
    <row r="24041" spans="1:29" x14ac:dyDescent="0.2">
      <c r="A24041" s="34" t="s">
        <v>84534</v>
      </c>
      <c r="B24041" s="34">
        <v>138</v>
      </c>
      <c r="C24041" s="34">
        <v>183</v>
      </c>
      <c r="D24041" s="34">
        <v>186</v>
      </c>
      <c r="E24041" s="34">
        <v>166</v>
      </c>
      <c r="F24041" s="34">
        <v>258</v>
      </c>
      <c r="G24041" s="34">
        <v>137</v>
      </c>
      <c r="H24041" s="34">
        <v>214</v>
      </c>
      <c r="I24041" s="34">
        <v>139</v>
      </c>
      <c r="J24041" s="34">
        <v>187</v>
      </c>
      <c r="K24041" s="34">
        <v>148</v>
      </c>
      <c r="L24041" s="34">
        <v>203</v>
      </c>
      <c r="M24041" s="34">
        <v>149</v>
      </c>
      <c r="N24041" s="34">
        <v>182</v>
      </c>
      <c r="O24041" s="34">
        <v>116</v>
      </c>
      <c r="P24041" s="34">
        <v>181</v>
      </c>
      <c r="Q24041" s="34">
        <v>225</v>
      </c>
      <c r="R24041" s="34">
        <v>263</v>
      </c>
      <c r="S24041" s="34">
        <v>209</v>
      </c>
      <c r="T24041" s="34">
        <v>263</v>
      </c>
      <c r="U24041" s="34">
        <v>160</v>
      </c>
      <c r="V24041" s="34">
        <v>239</v>
      </c>
      <c r="W24041" s="34">
        <v>237</v>
      </c>
      <c r="X24041" s="34">
        <v>242</v>
      </c>
      <c r="Y24041" s="34">
        <v>233</v>
      </c>
      <c r="Z24041" s="34">
        <v>270</v>
      </c>
      <c r="AA24041" s="34">
        <v>217</v>
      </c>
      <c r="AB24041" s="34">
        <v>247</v>
      </c>
      <c r="AC24041" s="34">
        <v>306</v>
      </c>
    </row>
    <row r="24042" spans="1:29" x14ac:dyDescent="0.2">
      <c r="A24042" s="34" t="s">
        <v>84535</v>
      </c>
      <c r="B24042" s="34">
        <v>36</v>
      </c>
      <c r="C24042" s="34">
        <v>49</v>
      </c>
      <c r="D24042" s="34">
        <v>56</v>
      </c>
      <c r="E24042" s="34">
        <v>41</v>
      </c>
      <c r="F24042" s="34">
        <v>68</v>
      </c>
      <c r="G24042" s="34">
        <v>27</v>
      </c>
      <c r="H24042" s="34">
        <v>38</v>
      </c>
      <c r="I24042" s="34">
        <v>42</v>
      </c>
      <c r="J24042" s="34">
        <v>43</v>
      </c>
      <c r="K24042" s="34">
        <v>41</v>
      </c>
      <c r="L24042" s="34">
        <v>58</v>
      </c>
      <c r="M24042" s="34">
        <v>30</v>
      </c>
      <c r="N24042" s="34">
        <v>45</v>
      </c>
      <c r="O24042" s="34">
        <v>31</v>
      </c>
      <c r="P24042" s="34">
        <v>60</v>
      </c>
      <c r="Q24042" s="34">
        <v>60</v>
      </c>
      <c r="R24042" s="34">
        <v>52</v>
      </c>
      <c r="S24042" s="34">
        <v>63</v>
      </c>
      <c r="T24042" s="34">
        <v>68</v>
      </c>
      <c r="U24042" s="34">
        <v>51</v>
      </c>
      <c r="V24042" s="34">
        <v>86</v>
      </c>
      <c r="W24042" s="34">
        <v>59</v>
      </c>
      <c r="X24042" s="34">
        <v>78</v>
      </c>
      <c r="Y24042" s="34">
        <v>73</v>
      </c>
      <c r="Z24042" s="34">
        <v>53</v>
      </c>
      <c r="AA24042" s="34">
        <v>67</v>
      </c>
      <c r="AB24042" s="34">
        <v>78</v>
      </c>
      <c r="AC24042" s="34">
        <v>54</v>
      </c>
    </row>
    <row r="24043" spans="1:29" x14ac:dyDescent="0.2">
      <c r="A24043" s="34" t="s">
        <v>84536</v>
      </c>
      <c r="B24043" s="34">
        <v>16</v>
      </c>
      <c r="C24043" s="34">
        <v>22</v>
      </c>
      <c r="D24043" s="34">
        <v>28</v>
      </c>
      <c r="E24043" s="34">
        <v>28</v>
      </c>
      <c r="F24043" s="34">
        <v>11</v>
      </c>
      <c r="G24043" s="34">
        <v>27</v>
      </c>
      <c r="H24043" s="34">
        <v>9</v>
      </c>
      <c r="I24043" s="34">
        <v>26</v>
      </c>
      <c r="J24043" s="34">
        <v>9</v>
      </c>
      <c r="K24043" s="34">
        <v>39</v>
      </c>
      <c r="L24043" s="34">
        <v>5</v>
      </c>
      <c r="M24043" s="34">
        <v>19</v>
      </c>
      <c r="N24043" s="34">
        <v>12</v>
      </c>
      <c r="O24043" s="34">
        <v>15</v>
      </c>
      <c r="P24043" s="34">
        <v>7</v>
      </c>
      <c r="Q24043" s="34">
        <v>26</v>
      </c>
      <c r="R24043" s="34">
        <v>15</v>
      </c>
      <c r="S24043" s="34">
        <v>32</v>
      </c>
      <c r="T24043" s="34">
        <v>9</v>
      </c>
      <c r="U24043" s="34">
        <v>8</v>
      </c>
      <c r="V24043" s="34">
        <v>8</v>
      </c>
      <c r="W24043" s="34">
        <v>11</v>
      </c>
      <c r="X24043" s="34">
        <v>6</v>
      </c>
      <c r="Y24043" s="34">
        <v>22</v>
      </c>
      <c r="Z24043" s="34">
        <v>11</v>
      </c>
      <c r="AA24043" s="34">
        <v>25</v>
      </c>
      <c r="AB24043" s="34">
        <v>5</v>
      </c>
      <c r="AC24043" s="34">
        <v>57</v>
      </c>
    </row>
    <row r="24044" spans="1:29" x14ac:dyDescent="0.2">
      <c r="A24044" s="34" t="s">
        <v>84537</v>
      </c>
      <c r="B24044" s="34">
        <v>222</v>
      </c>
      <c r="C24044" s="34">
        <v>198</v>
      </c>
      <c r="D24044" s="34">
        <v>297</v>
      </c>
      <c r="E24044" s="34">
        <v>205</v>
      </c>
      <c r="F24044" s="34">
        <v>340</v>
      </c>
      <c r="G24044" s="34">
        <v>194</v>
      </c>
      <c r="H24044" s="34">
        <v>262</v>
      </c>
      <c r="I24044" s="34">
        <v>243</v>
      </c>
      <c r="J24044" s="34">
        <v>319</v>
      </c>
      <c r="K24044" s="34">
        <v>198</v>
      </c>
      <c r="L24044" s="34">
        <v>307</v>
      </c>
      <c r="M24044" s="34">
        <v>159</v>
      </c>
      <c r="N24044" s="34">
        <v>298</v>
      </c>
      <c r="O24044" s="34">
        <v>220</v>
      </c>
      <c r="P24044" s="34">
        <v>288</v>
      </c>
      <c r="Q24044" s="34">
        <v>281</v>
      </c>
      <c r="R24044" s="34">
        <v>405</v>
      </c>
      <c r="S24044" s="34">
        <v>236</v>
      </c>
      <c r="T24044" s="34">
        <v>387</v>
      </c>
      <c r="U24044" s="34">
        <v>189</v>
      </c>
      <c r="V24044" s="34">
        <v>362</v>
      </c>
      <c r="W24044" s="34">
        <v>247</v>
      </c>
      <c r="X24044" s="34">
        <v>373</v>
      </c>
      <c r="Y24044" s="34">
        <v>241</v>
      </c>
      <c r="Z24044" s="34">
        <v>381</v>
      </c>
      <c r="AA24044" s="34">
        <v>295</v>
      </c>
      <c r="AB24044" s="34">
        <v>427</v>
      </c>
      <c r="AC24044" s="34">
        <v>363</v>
      </c>
    </row>
    <row r="24045" spans="1:29" x14ac:dyDescent="0.2">
      <c r="A24045" s="34" t="s">
        <v>84538</v>
      </c>
      <c r="B24045" s="34">
        <v>21</v>
      </c>
      <c r="C24045" s="34">
        <v>23</v>
      </c>
      <c r="D24045" s="34">
        <v>48</v>
      </c>
      <c r="E24045" s="34">
        <v>36</v>
      </c>
      <c r="F24045" s="34">
        <v>34</v>
      </c>
      <c r="G24045" s="34">
        <v>39</v>
      </c>
      <c r="H24045" s="34">
        <v>49</v>
      </c>
      <c r="I24045" s="34">
        <v>32</v>
      </c>
      <c r="J24045" s="34">
        <v>36</v>
      </c>
      <c r="K24045" s="34">
        <v>45</v>
      </c>
      <c r="L24045" s="34">
        <v>19</v>
      </c>
      <c r="M24045" s="34">
        <v>43</v>
      </c>
      <c r="N24045" s="34">
        <v>25</v>
      </c>
      <c r="O24045" s="34">
        <v>35</v>
      </c>
      <c r="P24045" s="34">
        <v>33</v>
      </c>
      <c r="Q24045" s="34">
        <v>32</v>
      </c>
      <c r="R24045" s="34">
        <v>34</v>
      </c>
      <c r="S24045" s="34">
        <v>54</v>
      </c>
      <c r="T24045" s="34">
        <v>18</v>
      </c>
      <c r="U24045" s="34">
        <v>30</v>
      </c>
      <c r="V24045" s="34">
        <v>44</v>
      </c>
      <c r="W24045" s="34">
        <v>41</v>
      </c>
      <c r="X24045" s="34">
        <v>42</v>
      </c>
      <c r="Y24045" s="34">
        <v>27</v>
      </c>
      <c r="Z24045" s="34">
        <v>54</v>
      </c>
      <c r="AA24045" s="34">
        <v>56</v>
      </c>
      <c r="AB24045" s="34">
        <v>45</v>
      </c>
      <c r="AC24045" s="34">
        <v>74</v>
      </c>
    </row>
    <row r="24046" spans="1:29" x14ac:dyDescent="0.2">
      <c r="A24046" s="34" t="s">
        <v>84539</v>
      </c>
      <c r="B24046" s="34">
        <v>30</v>
      </c>
      <c r="C24046" s="34">
        <v>41</v>
      </c>
      <c r="D24046" s="34">
        <v>61</v>
      </c>
      <c r="E24046" s="34">
        <v>65</v>
      </c>
      <c r="F24046" s="34">
        <v>48</v>
      </c>
      <c r="G24046" s="34">
        <v>52</v>
      </c>
      <c r="H24046" s="34">
        <v>70</v>
      </c>
      <c r="I24046" s="34">
        <v>30</v>
      </c>
      <c r="J24046" s="34">
        <v>40</v>
      </c>
      <c r="K24046" s="34">
        <v>48</v>
      </c>
      <c r="L24046" s="34">
        <v>21</v>
      </c>
      <c r="M24046" s="34">
        <v>43</v>
      </c>
      <c r="N24046" s="34">
        <v>53</v>
      </c>
      <c r="O24046" s="34">
        <v>23</v>
      </c>
      <c r="P24046" s="34">
        <v>53</v>
      </c>
      <c r="Q24046" s="34">
        <v>69</v>
      </c>
      <c r="R24046" s="34">
        <v>50</v>
      </c>
      <c r="S24046" s="34">
        <v>68</v>
      </c>
      <c r="T24046" s="34">
        <v>42</v>
      </c>
      <c r="U24046" s="34">
        <v>50</v>
      </c>
      <c r="V24046" s="34">
        <v>61</v>
      </c>
      <c r="W24046" s="34">
        <v>41</v>
      </c>
      <c r="X24046" s="34">
        <v>68</v>
      </c>
      <c r="Y24046" s="34">
        <v>28</v>
      </c>
      <c r="Z24046" s="34">
        <v>56</v>
      </c>
      <c r="AA24046" s="34">
        <v>44</v>
      </c>
      <c r="AB24046" s="34">
        <v>69</v>
      </c>
      <c r="AC24046" s="34">
        <v>69</v>
      </c>
    </row>
    <row r="24047" spans="1:29" x14ac:dyDescent="0.2">
      <c r="A24047" s="34" t="s">
        <v>84540</v>
      </c>
      <c r="B24047" s="34">
        <v>32</v>
      </c>
      <c r="C24047" s="34">
        <v>26</v>
      </c>
      <c r="D24047" s="34">
        <v>17</v>
      </c>
      <c r="E24047" s="34">
        <v>23</v>
      </c>
      <c r="F24047" s="34">
        <v>29</v>
      </c>
      <c r="G24047" s="34">
        <v>22</v>
      </c>
      <c r="H24047" s="34">
        <v>15</v>
      </c>
      <c r="I24047" s="34">
        <v>18</v>
      </c>
      <c r="J24047" s="34">
        <v>11</v>
      </c>
      <c r="K24047" s="34">
        <v>17</v>
      </c>
      <c r="L24047" s="34">
        <v>5</v>
      </c>
      <c r="M24047" s="34">
        <v>12</v>
      </c>
      <c r="N24047" s="34">
        <v>13</v>
      </c>
      <c r="O24047" s="34">
        <v>13</v>
      </c>
      <c r="P24047" s="34">
        <v>16</v>
      </c>
      <c r="Q24047" s="34">
        <v>23</v>
      </c>
      <c r="R24047" s="34">
        <v>19</v>
      </c>
      <c r="S24047" s="34">
        <v>24</v>
      </c>
      <c r="T24047" s="34">
        <v>10</v>
      </c>
      <c r="U24047" s="34">
        <v>17</v>
      </c>
      <c r="V24047" s="34">
        <v>26</v>
      </c>
      <c r="W24047" s="34">
        <v>11</v>
      </c>
      <c r="X24047" s="34">
        <v>31</v>
      </c>
      <c r="Y24047" s="34">
        <v>8</v>
      </c>
      <c r="Z24047" s="34">
        <v>26</v>
      </c>
      <c r="AA24047" s="34">
        <v>15</v>
      </c>
      <c r="AB24047" s="34">
        <v>29</v>
      </c>
      <c r="AC24047" s="34">
        <v>18</v>
      </c>
    </row>
    <row r="24048" spans="1:29" x14ac:dyDescent="0.2">
      <c r="A24048" s="34" t="s">
        <v>84541</v>
      </c>
      <c r="B24048" s="34">
        <v>42</v>
      </c>
      <c r="C24048" s="34">
        <v>84</v>
      </c>
      <c r="D24048" s="34">
        <v>87</v>
      </c>
      <c r="E24048" s="34">
        <v>53</v>
      </c>
      <c r="F24048" s="34">
        <v>59</v>
      </c>
      <c r="G24048" s="34">
        <v>73</v>
      </c>
      <c r="H24048" s="34">
        <v>54</v>
      </c>
      <c r="I24048" s="34">
        <v>64</v>
      </c>
      <c r="J24048" s="34">
        <v>75</v>
      </c>
      <c r="K24048" s="34">
        <v>69</v>
      </c>
      <c r="L24048" s="34">
        <v>67</v>
      </c>
      <c r="M24048" s="34">
        <v>45</v>
      </c>
      <c r="N24048" s="34">
        <v>71</v>
      </c>
      <c r="O24048" s="34">
        <v>41</v>
      </c>
      <c r="P24048" s="34">
        <v>69</v>
      </c>
      <c r="Q24048" s="34">
        <v>80</v>
      </c>
      <c r="R24048" s="34">
        <v>89</v>
      </c>
      <c r="S24048" s="34">
        <v>62</v>
      </c>
      <c r="T24048" s="34">
        <v>73</v>
      </c>
      <c r="U24048" s="34">
        <v>47</v>
      </c>
      <c r="V24048" s="34">
        <v>80</v>
      </c>
      <c r="W24048" s="34">
        <v>70</v>
      </c>
      <c r="X24048" s="34">
        <v>107</v>
      </c>
      <c r="Y24048" s="34">
        <v>70</v>
      </c>
      <c r="Z24048" s="34">
        <v>86</v>
      </c>
      <c r="AA24048" s="34">
        <v>93</v>
      </c>
      <c r="AB24048" s="34">
        <v>130</v>
      </c>
      <c r="AC24048" s="34">
        <v>120</v>
      </c>
    </row>
    <row r="24049" spans="1:29" x14ac:dyDescent="0.2">
      <c r="A24049" s="34" t="s">
        <v>84542</v>
      </c>
      <c r="B24049" s="34">
        <v>19</v>
      </c>
      <c r="C24049" s="34">
        <v>27</v>
      </c>
      <c r="D24049" s="34">
        <v>46</v>
      </c>
      <c r="E24049" s="34">
        <v>20</v>
      </c>
      <c r="F24049" s="34">
        <v>18</v>
      </c>
      <c r="G24049" s="34">
        <v>30</v>
      </c>
      <c r="H24049" s="34">
        <v>25</v>
      </c>
      <c r="I24049" s="34">
        <v>28</v>
      </c>
      <c r="J24049" s="34">
        <v>14</v>
      </c>
      <c r="K24049" s="34">
        <v>15</v>
      </c>
      <c r="L24049" s="34">
        <v>10</v>
      </c>
      <c r="M24049" s="34">
        <v>29</v>
      </c>
      <c r="N24049" s="34">
        <v>19</v>
      </c>
      <c r="O24049" s="34">
        <v>20</v>
      </c>
      <c r="P24049" s="34">
        <v>7</v>
      </c>
      <c r="Q24049" s="34">
        <v>27</v>
      </c>
      <c r="R24049" s="34">
        <v>16</v>
      </c>
      <c r="S24049" s="34">
        <v>24</v>
      </c>
      <c r="T24049" s="34">
        <v>6</v>
      </c>
      <c r="U24049" s="34">
        <v>24</v>
      </c>
      <c r="V24049" s="34">
        <v>22</v>
      </c>
      <c r="W24049" s="34">
        <v>20</v>
      </c>
      <c r="X24049" s="34">
        <v>29</v>
      </c>
      <c r="Y24049" s="34">
        <v>11</v>
      </c>
      <c r="Z24049" s="34">
        <v>31</v>
      </c>
      <c r="AA24049" s="34">
        <v>34</v>
      </c>
      <c r="AB24049" s="34">
        <v>10</v>
      </c>
      <c r="AC24049" s="34">
        <v>44</v>
      </c>
    </row>
    <row r="24050" spans="1:29" x14ac:dyDescent="0.2">
      <c r="A24050" s="34" t="s">
        <v>84543</v>
      </c>
      <c r="B24050" s="34">
        <v>23</v>
      </c>
      <c r="C24050" s="34">
        <v>33</v>
      </c>
      <c r="D24050" s="34">
        <v>64</v>
      </c>
      <c r="E24050" s="34">
        <v>33</v>
      </c>
      <c r="F24050" s="34">
        <v>54</v>
      </c>
      <c r="G24050" s="34">
        <v>31</v>
      </c>
      <c r="H24050" s="34">
        <v>43</v>
      </c>
      <c r="I24050" s="34">
        <v>25</v>
      </c>
      <c r="J24050" s="34">
        <v>34</v>
      </c>
      <c r="K24050" s="34">
        <v>35</v>
      </c>
      <c r="L24050" s="34">
        <v>21</v>
      </c>
      <c r="M24050" s="34">
        <v>38</v>
      </c>
      <c r="N24050" s="34">
        <v>40</v>
      </c>
      <c r="O24050" s="34">
        <v>28</v>
      </c>
      <c r="P24050" s="34">
        <v>39</v>
      </c>
      <c r="Q24050" s="34">
        <v>45</v>
      </c>
      <c r="R24050" s="34">
        <v>51</v>
      </c>
      <c r="S24050" s="34">
        <v>78</v>
      </c>
      <c r="T24050" s="34">
        <v>32</v>
      </c>
      <c r="U24050" s="34">
        <v>56</v>
      </c>
      <c r="V24050" s="34">
        <v>62</v>
      </c>
      <c r="W24050" s="34">
        <v>35</v>
      </c>
      <c r="X24050" s="34">
        <v>49</v>
      </c>
      <c r="Y24050" s="34">
        <v>39</v>
      </c>
      <c r="Z24050" s="34">
        <v>65</v>
      </c>
      <c r="AA24050" s="34">
        <v>53</v>
      </c>
      <c r="AB24050" s="34">
        <v>64</v>
      </c>
      <c r="AC24050" s="34">
        <v>61</v>
      </c>
    </row>
    <row r="24051" spans="1:29" x14ac:dyDescent="0.2">
      <c r="A24051" s="34" t="s">
        <v>84544</v>
      </c>
      <c r="B24051" s="34">
        <v>14</v>
      </c>
      <c r="C24051" s="34">
        <v>17</v>
      </c>
      <c r="D24051" s="34">
        <v>15</v>
      </c>
      <c r="E24051" s="34">
        <v>10</v>
      </c>
      <c r="F24051" s="34">
        <v>15</v>
      </c>
      <c r="G24051" s="34">
        <v>7</v>
      </c>
      <c r="H24051" s="34">
        <v>17</v>
      </c>
      <c r="I24051" s="34">
        <v>15</v>
      </c>
      <c r="J24051" s="34">
        <v>19</v>
      </c>
      <c r="K24051" s="34">
        <v>15</v>
      </c>
      <c r="L24051" s="34">
        <v>5</v>
      </c>
      <c r="M24051" s="34">
        <v>13</v>
      </c>
      <c r="N24051" s="34">
        <v>10</v>
      </c>
      <c r="O24051" s="34">
        <v>6</v>
      </c>
      <c r="P24051" s="34">
        <v>22</v>
      </c>
      <c r="Q24051" s="34">
        <v>9</v>
      </c>
      <c r="R24051" s="34">
        <v>10</v>
      </c>
      <c r="S24051" s="34">
        <v>20</v>
      </c>
      <c r="T24051" s="34">
        <v>11</v>
      </c>
      <c r="U24051" s="34">
        <v>21</v>
      </c>
      <c r="V24051" s="34">
        <v>22</v>
      </c>
      <c r="W24051" s="34">
        <v>24</v>
      </c>
      <c r="X24051" s="34">
        <v>24</v>
      </c>
      <c r="Y24051" s="34">
        <v>16</v>
      </c>
      <c r="Z24051" s="34">
        <v>14</v>
      </c>
      <c r="AA24051" s="34">
        <v>24</v>
      </c>
      <c r="AB24051" s="34">
        <v>12</v>
      </c>
      <c r="AC24051" s="34">
        <v>15</v>
      </c>
    </row>
    <row r="24052" spans="1:29" x14ac:dyDescent="0.2">
      <c r="A24052" s="34" t="s">
        <v>84545</v>
      </c>
      <c r="B24052" s="34">
        <v>30</v>
      </c>
      <c r="C24052" s="34">
        <v>76</v>
      </c>
      <c r="D24052" s="34">
        <v>40</v>
      </c>
      <c r="E24052" s="34">
        <v>72</v>
      </c>
      <c r="F24052" s="34">
        <v>53</v>
      </c>
      <c r="G24052" s="34">
        <v>56</v>
      </c>
      <c r="H24052" s="34">
        <v>40</v>
      </c>
      <c r="I24052" s="34">
        <v>49</v>
      </c>
      <c r="J24052" s="34">
        <v>50</v>
      </c>
      <c r="K24052" s="34">
        <v>53</v>
      </c>
      <c r="L24052" s="34">
        <v>36</v>
      </c>
      <c r="M24052" s="34">
        <v>59</v>
      </c>
      <c r="N24052" s="34">
        <v>57</v>
      </c>
      <c r="O24052" s="34">
        <v>54</v>
      </c>
      <c r="P24052" s="34">
        <v>41</v>
      </c>
      <c r="Q24052" s="34">
        <v>83</v>
      </c>
      <c r="R24052" s="34">
        <v>60</v>
      </c>
      <c r="S24052" s="34">
        <v>60</v>
      </c>
      <c r="T24052" s="34">
        <v>51</v>
      </c>
      <c r="U24052" s="34">
        <v>59</v>
      </c>
      <c r="V24052" s="34">
        <v>42</v>
      </c>
      <c r="W24052" s="34">
        <v>54</v>
      </c>
      <c r="X24052" s="34">
        <v>71</v>
      </c>
      <c r="Y24052" s="34">
        <v>80</v>
      </c>
      <c r="Z24052" s="34">
        <v>58</v>
      </c>
      <c r="AA24052" s="34">
        <v>89</v>
      </c>
      <c r="AB24052" s="34">
        <v>49</v>
      </c>
      <c r="AC24052" s="34">
        <v>92</v>
      </c>
    </row>
    <row r="24053" spans="1:29" x14ac:dyDescent="0.2">
      <c r="A24053" s="34" t="s">
        <v>84546</v>
      </c>
      <c r="B24053" s="34">
        <v>33</v>
      </c>
      <c r="C24053" s="34">
        <v>29</v>
      </c>
      <c r="D24053" s="34">
        <v>23</v>
      </c>
      <c r="E24053" s="34">
        <v>14</v>
      </c>
      <c r="F24053" s="34">
        <v>31</v>
      </c>
      <c r="G24053" s="34">
        <v>30</v>
      </c>
      <c r="H24053" s="34">
        <v>24</v>
      </c>
      <c r="I24053" s="34">
        <v>25</v>
      </c>
      <c r="J24053" s="34">
        <v>21</v>
      </c>
      <c r="K24053" s="34">
        <v>9</v>
      </c>
      <c r="L24053" s="34">
        <v>22</v>
      </c>
      <c r="M24053" s="34">
        <v>19</v>
      </c>
      <c r="N24053" s="34">
        <v>14</v>
      </c>
      <c r="O24053" s="34">
        <v>19</v>
      </c>
      <c r="P24053" s="34">
        <v>34</v>
      </c>
      <c r="Q24053" s="34">
        <v>23</v>
      </c>
      <c r="R24053" s="34">
        <v>28</v>
      </c>
      <c r="S24053" s="34">
        <v>26</v>
      </c>
      <c r="T24053" s="34">
        <v>24</v>
      </c>
      <c r="U24053" s="34">
        <v>25</v>
      </c>
      <c r="V24053" s="34">
        <v>16</v>
      </c>
      <c r="W24053" s="34">
        <v>21</v>
      </c>
      <c r="X24053" s="34">
        <v>32</v>
      </c>
      <c r="Y24053" s="34">
        <v>25</v>
      </c>
      <c r="Z24053" s="34">
        <v>27</v>
      </c>
      <c r="AA24053" s="34">
        <v>19</v>
      </c>
      <c r="AB24053" s="34">
        <v>19</v>
      </c>
      <c r="AC24053" s="34">
        <v>24</v>
      </c>
    </row>
    <row r="24054" spans="1:29" x14ac:dyDescent="0.2">
      <c r="A24054" s="34" t="s">
        <v>84547</v>
      </c>
      <c r="B24054" s="34">
        <v>16</v>
      </c>
      <c r="C24054" s="34">
        <v>3</v>
      </c>
      <c r="D24054" s="34">
        <v>18</v>
      </c>
      <c r="E24054" s="34">
        <v>5</v>
      </c>
      <c r="F24054" s="34">
        <v>11</v>
      </c>
      <c r="G24054" s="34">
        <v>9</v>
      </c>
      <c r="H24054" s="34">
        <v>4</v>
      </c>
      <c r="I24054" s="34">
        <v>9</v>
      </c>
      <c r="J24054" s="34">
        <v>5</v>
      </c>
      <c r="K24054" s="34">
        <v>10</v>
      </c>
      <c r="L24054" s="34">
        <v>3</v>
      </c>
      <c r="M24054" s="34">
        <v>7</v>
      </c>
      <c r="N24054" s="34">
        <v>5</v>
      </c>
      <c r="O24054" s="34">
        <v>1</v>
      </c>
      <c r="P24054" s="34">
        <v>4</v>
      </c>
      <c r="Q24054" s="34">
        <v>3</v>
      </c>
      <c r="R24054" s="34">
        <v>1</v>
      </c>
      <c r="S24054" s="34">
        <v>2</v>
      </c>
      <c r="T24054" s="34">
        <v>0</v>
      </c>
      <c r="U24054" s="34">
        <v>2</v>
      </c>
      <c r="V24054" s="34">
        <v>8</v>
      </c>
      <c r="W24054" s="34">
        <v>2</v>
      </c>
      <c r="X24054" s="34">
        <v>16</v>
      </c>
      <c r="Y24054" s="34">
        <v>6</v>
      </c>
      <c r="Z24054" s="34">
        <v>11</v>
      </c>
      <c r="AA24054" s="34">
        <v>7</v>
      </c>
      <c r="AB24054" s="34">
        <v>3</v>
      </c>
      <c r="AC24054" s="34">
        <v>7</v>
      </c>
    </row>
    <row r="24055" spans="1:29" x14ac:dyDescent="0.2">
      <c r="A24055" s="34" t="s">
        <v>84548</v>
      </c>
      <c r="B24055" s="34">
        <v>31</v>
      </c>
      <c r="C24055" s="34">
        <v>20</v>
      </c>
      <c r="D24055" s="34">
        <v>54</v>
      </c>
      <c r="E24055" s="34">
        <v>25</v>
      </c>
      <c r="F24055" s="34">
        <v>55</v>
      </c>
      <c r="G24055" s="34">
        <v>29</v>
      </c>
      <c r="H24055" s="34">
        <v>63</v>
      </c>
      <c r="I24055" s="34">
        <v>37</v>
      </c>
      <c r="J24055" s="34">
        <v>40</v>
      </c>
      <c r="K24055" s="34">
        <v>41</v>
      </c>
      <c r="L24055" s="34">
        <v>46</v>
      </c>
      <c r="M24055" s="34">
        <v>25</v>
      </c>
      <c r="N24055" s="34">
        <v>42</v>
      </c>
      <c r="O24055" s="34">
        <v>41</v>
      </c>
      <c r="P24055" s="34">
        <v>55</v>
      </c>
      <c r="Q24055" s="34">
        <v>69</v>
      </c>
      <c r="R24055" s="34">
        <v>76</v>
      </c>
      <c r="S24055" s="34">
        <v>43</v>
      </c>
      <c r="T24055" s="34">
        <v>69</v>
      </c>
      <c r="U24055" s="34">
        <v>28</v>
      </c>
      <c r="V24055" s="34">
        <v>69</v>
      </c>
      <c r="W24055" s="34">
        <v>64</v>
      </c>
      <c r="X24055" s="34">
        <v>81</v>
      </c>
      <c r="Y24055" s="34">
        <v>37</v>
      </c>
      <c r="Z24055" s="34">
        <v>73</v>
      </c>
      <c r="AA24055" s="34">
        <v>36</v>
      </c>
      <c r="AB24055" s="34">
        <v>83</v>
      </c>
      <c r="AC24055" s="34">
        <v>34</v>
      </c>
    </row>
    <row r="24056" spans="1:29" x14ac:dyDescent="0.2">
      <c r="A24056" s="34" t="s">
        <v>84549</v>
      </c>
      <c r="B24056" s="34">
        <v>16</v>
      </c>
      <c r="C24056" s="34">
        <v>21</v>
      </c>
      <c r="D24056" s="34">
        <v>13</v>
      </c>
      <c r="E24056" s="34">
        <v>13</v>
      </c>
      <c r="F24056" s="34">
        <v>3</v>
      </c>
      <c r="G24056" s="34">
        <v>6</v>
      </c>
      <c r="H24056" s="34">
        <v>7</v>
      </c>
      <c r="I24056" s="34">
        <v>13</v>
      </c>
      <c r="J24056" s="34">
        <v>12</v>
      </c>
      <c r="K24056" s="34">
        <v>14</v>
      </c>
      <c r="L24056" s="34">
        <v>3</v>
      </c>
      <c r="M24056" s="34">
        <v>9</v>
      </c>
      <c r="N24056" s="34">
        <v>7</v>
      </c>
      <c r="O24056" s="34">
        <v>6</v>
      </c>
      <c r="P24056" s="34">
        <v>7</v>
      </c>
      <c r="Q24056" s="34">
        <v>9</v>
      </c>
      <c r="R24056" s="34">
        <v>15</v>
      </c>
      <c r="S24056" s="34">
        <v>10</v>
      </c>
      <c r="T24056" s="34">
        <v>14</v>
      </c>
      <c r="U24056" s="34">
        <v>4</v>
      </c>
      <c r="V24056" s="34">
        <v>6</v>
      </c>
      <c r="W24056" s="34">
        <v>8</v>
      </c>
      <c r="X24056" s="34">
        <v>13</v>
      </c>
      <c r="Y24056" s="34">
        <v>13</v>
      </c>
      <c r="Z24056" s="34">
        <v>16</v>
      </c>
      <c r="AA24056" s="34">
        <v>7</v>
      </c>
      <c r="AB24056" s="34">
        <v>8</v>
      </c>
      <c r="AC24056" s="34">
        <v>20</v>
      </c>
    </row>
    <row r="24057" spans="1:29" x14ac:dyDescent="0.2">
      <c r="A24057" s="34" t="s">
        <v>84550</v>
      </c>
      <c r="B24057" s="34">
        <v>37</v>
      </c>
      <c r="C24057" s="34">
        <v>37</v>
      </c>
      <c r="D24057" s="34">
        <v>33</v>
      </c>
      <c r="E24057" s="34">
        <v>29</v>
      </c>
      <c r="F24057" s="34">
        <v>49</v>
      </c>
      <c r="G24057" s="34">
        <v>14</v>
      </c>
      <c r="H24057" s="34">
        <v>46</v>
      </c>
      <c r="I24057" s="34">
        <v>35</v>
      </c>
      <c r="J24057" s="34">
        <v>44</v>
      </c>
      <c r="K24057" s="34">
        <v>40</v>
      </c>
      <c r="L24057" s="34">
        <v>34</v>
      </c>
      <c r="M24057" s="34">
        <v>40</v>
      </c>
      <c r="N24057" s="34">
        <v>37</v>
      </c>
      <c r="O24057" s="34">
        <v>17</v>
      </c>
      <c r="P24057" s="34">
        <v>46</v>
      </c>
      <c r="Q24057" s="34">
        <v>35</v>
      </c>
      <c r="R24057" s="34">
        <v>49</v>
      </c>
      <c r="S24057" s="34">
        <v>51</v>
      </c>
      <c r="T24057" s="34">
        <v>37</v>
      </c>
      <c r="U24057" s="34">
        <v>35</v>
      </c>
      <c r="V24057" s="34">
        <v>37</v>
      </c>
      <c r="W24057" s="34">
        <v>27</v>
      </c>
      <c r="X24057" s="34">
        <v>44</v>
      </c>
      <c r="Y24057" s="34">
        <v>35</v>
      </c>
      <c r="Z24057" s="34">
        <v>44</v>
      </c>
      <c r="AA24057" s="34">
        <v>49</v>
      </c>
      <c r="AB24057" s="34">
        <v>44</v>
      </c>
      <c r="AC24057" s="34">
        <v>51</v>
      </c>
    </row>
    <row r="24058" spans="1:29" x14ac:dyDescent="0.2">
      <c r="A24058" s="34" t="s">
        <v>84551</v>
      </c>
      <c r="B24058" s="34">
        <v>8</v>
      </c>
      <c r="C24058" s="34">
        <v>23</v>
      </c>
      <c r="D24058" s="34">
        <v>15</v>
      </c>
      <c r="E24058" s="34">
        <v>27</v>
      </c>
      <c r="F24058" s="34">
        <v>13</v>
      </c>
      <c r="G24058" s="34">
        <v>16</v>
      </c>
      <c r="H24058" s="34">
        <v>13</v>
      </c>
      <c r="I24058" s="34">
        <v>23</v>
      </c>
      <c r="J24058" s="34">
        <v>13</v>
      </c>
      <c r="K24058" s="34">
        <v>11</v>
      </c>
      <c r="L24058" s="34">
        <v>11</v>
      </c>
      <c r="M24058" s="34">
        <v>18</v>
      </c>
      <c r="N24058" s="34">
        <v>11</v>
      </c>
      <c r="O24058" s="34">
        <v>20</v>
      </c>
      <c r="P24058" s="34">
        <v>8</v>
      </c>
      <c r="Q24058" s="34">
        <v>12</v>
      </c>
      <c r="R24058" s="34">
        <v>22</v>
      </c>
      <c r="S24058" s="34">
        <v>31</v>
      </c>
      <c r="T24058" s="34">
        <v>6</v>
      </c>
      <c r="U24058" s="34">
        <v>20</v>
      </c>
      <c r="V24058" s="34">
        <v>19</v>
      </c>
      <c r="W24058" s="34">
        <v>21</v>
      </c>
      <c r="X24058" s="34">
        <v>23</v>
      </c>
      <c r="Y24058" s="34">
        <v>21</v>
      </c>
      <c r="Z24058" s="34">
        <v>30</v>
      </c>
      <c r="AA24058" s="34">
        <v>20</v>
      </c>
      <c r="AB24058" s="34">
        <v>34</v>
      </c>
      <c r="AC24058" s="34">
        <v>23</v>
      </c>
    </row>
    <row r="24059" spans="1:29" x14ac:dyDescent="0.2">
      <c r="A24059" s="34" t="s">
        <v>84552</v>
      </c>
      <c r="B24059" s="34">
        <v>46</v>
      </c>
      <c r="C24059" s="34">
        <v>92</v>
      </c>
      <c r="D24059" s="34">
        <v>70</v>
      </c>
      <c r="E24059" s="34">
        <v>104</v>
      </c>
      <c r="F24059" s="34">
        <v>74</v>
      </c>
      <c r="G24059" s="34">
        <v>34</v>
      </c>
      <c r="H24059" s="34">
        <v>79</v>
      </c>
      <c r="I24059" s="34">
        <v>72</v>
      </c>
      <c r="J24059" s="34">
        <v>64</v>
      </c>
      <c r="K24059" s="34">
        <v>101</v>
      </c>
      <c r="L24059" s="34">
        <v>55</v>
      </c>
      <c r="M24059" s="34">
        <v>97</v>
      </c>
      <c r="N24059" s="34">
        <v>87</v>
      </c>
      <c r="O24059" s="34">
        <v>74</v>
      </c>
      <c r="P24059" s="34">
        <v>83</v>
      </c>
      <c r="Q24059" s="34">
        <v>96</v>
      </c>
      <c r="R24059" s="34">
        <v>83</v>
      </c>
      <c r="S24059" s="34">
        <v>94</v>
      </c>
      <c r="T24059" s="34">
        <v>76</v>
      </c>
      <c r="U24059" s="34">
        <v>74</v>
      </c>
      <c r="V24059" s="34">
        <v>83</v>
      </c>
      <c r="W24059" s="34">
        <v>79</v>
      </c>
      <c r="X24059" s="34">
        <v>87</v>
      </c>
      <c r="Y24059" s="34">
        <v>111</v>
      </c>
      <c r="Z24059" s="34">
        <v>83</v>
      </c>
      <c r="AA24059" s="34">
        <v>112</v>
      </c>
      <c r="AB24059" s="34">
        <v>109</v>
      </c>
      <c r="AC24059" s="34">
        <v>128</v>
      </c>
    </row>
    <row r="24060" spans="1:29" x14ac:dyDescent="0.2">
      <c r="A24060" s="34" t="s">
        <v>84553</v>
      </c>
      <c r="B24060" s="34">
        <v>29</v>
      </c>
      <c r="C24060" s="34">
        <v>22</v>
      </c>
      <c r="D24060" s="34">
        <v>55</v>
      </c>
      <c r="E24060" s="34">
        <v>36</v>
      </c>
      <c r="F24060" s="34">
        <v>69</v>
      </c>
      <c r="G24060" s="34">
        <v>29</v>
      </c>
      <c r="H24060" s="34">
        <v>70</v>
      </c>
      <c r="I24060" s="34">
        <v>33</v>
      </c>
      <c r="J24060" s="34">
        <v>62</v>
      </c>
      <c r="K24060" s="34">
        <v>29</v>
      </c>
      <c r="L24060" s="34">
        <v>43</v>
      </c>
      <c r="M24060" s="34">
        <v>35</v>
      </c>
      <c r="N24060" s="34">
        <v>48</v>
      </c>
      <c r="O24060" s="34">
        <v>33</v>
      </c>
      <c r="P24060" s="34">
        <v>66</v>
      </c>
      <c r="Q24060" s="34">
        <v>40</v>
      </c>
      <c r="R24060" s="34">
        <v>109</v>
      </c>
      <c r="S24060" s="34">
        <v>42</v>
      </c>
      <c r="T24060" s="34">
        <v>96</v>
      </c>
      <c r="U24060" s="34">
        <v>40</v>
      </c>
      <c r="V24060" s="34">
        <v>67</v>
      </c>
      <c r="W24060" s="34">
        <v>49</v>
      </c>
      <c r="X24060" s="34">
        <v>115</v>
      </c>
      <c r="Y24060" s="34">
        <v>61</v>
      </c>
      <c r="Z24060" s="34">
        <v>99</v>
      </c>
      <c r="AA24060" s="34">
        <v>30</v>
      </c>
      <c r="AB24060" s="34">
        <v>72</v>
      </c>
      <c r="AC24060" s="34">
        <v>39</v>
      </c>
    </row>
    <row r="24061" spans="1:29" x14ac:dyDescent="0.2">
      <c r="A24061" s="34" t="s">
        <v>84554</v>
      </c>
      <c r="B24061" s="34">
        <v>42</v>
      </c>
      <c r="C24061" s="34">
        <v>124</v>
      </c>
      <c r="D24061" s="34">
        <v>137</v>
      </c>
      <c r="E24061" s="34">
        <v>113</v>
      </c>
      <c r="F24061" s="34">
        <v>88</v>
      </c>
      <c r="G24061" s="34">
        <v>97</v>
      </c>
      <c r="H24061" s="34">
        <v>57</v>
      </c>
      <c r="I24061" s="34">
        <v>114</v>
      </c>
      <c r="J24061" s="34">
        <v>58</v>
      </c>
      <c r="K24061" s="34">
        <v>108</v>
      </c>
      <c r="L24061" s="34">
        <v>37</v>
      </c>
      <c r="M24061" s="34">
        <v>116</v>
      </c>
      <c r="N24061" s="34">
        <v>65</v>
      </c>
      <c r="O24061" s="34">
        <v>97</v>
      </c>
      <c r="P24061" s="34">
        <v>68</v>
      </c>
      <c r="Q24061" s="34">
        <v>112</v>
      </c>
      <c r="R24061" s="34">
        <v>79</v>
      </c>
      <c r="S24061" s="34">
        <v>116</v>
      </c>
      <c r="T24061" s="34">
        <v>49</v>
      </c>
      <c r="U24061" s="34">
        <v>109</v>
      </c>
      <c r="V24061" s="34">
        <v>80</v>
      </c>
      <c r="W24061" s="34">
        <v>111</v>
      </c>
      <c r="X24061" s="34">
        <v>95</v>
      </c>
      <c r="Y24061" s="34">
        <v>78</v>
      </c>
      <c r="Z24061" s="34">
        <v>111</v>
      </c>
      <c r="AA24061" s="34">
        <v>188</v>
      </c>
      <c r="AB24061" s="34">
        <v>65</v>
      </c>
      <c r="AC24061" s="34">
        <v>170</v>
      </c>
    </row>
    <row r="24062" spans="1:29" x14ac:dyDescent="0.2">
      <c r="A24062" s="34" t="s">
        <v>84555</v>
      </c>
      <c r="B24062" s="34">
        <v>31</v>
      </c>
      <c r="C24062" s="34">
        <v>32</v>
      </c>
      <c r="D24062" s="34">
        <v>80</v>
      </c>
      <c r="E24062" s="34">
        <v>52</v>
      </c>
      <c r="F24062" s="34">
        <v>71</v>
      </c>
      <c r="G24062" s="34">
        <v>62</v>
      </c>
      <c r="H24062" s="34">
        <v>54</v>
      </c>
      <c r="I24062" s="34">
        <v>48</v>
      </c>
      <c r="J24062" s="34">
        <v>60</v>
      </c>
      <c r="K24062" s="34">
        <v>49</v>
      </c>
      <c r="L24062" s="34">
        <v>29</v>
      </c>
      <c r="M24062" s="34">
        <v>21</v>
      </c>
      <c r="N24062" s="34">
        <v>63</v>
      </c>
      <c r="O24062" s="34">
        <v>51</v>
      </c>
      <c r="P24062" s="34">
        <v>57</v>
      </c>
      <c r="Q24062" s="34">
        <v>76</v>
      </c>
      <c r="R24062" s="34">
        <v>75</v>
      </c>
      <c r="S24062" s="34">
        <v>46</v>
      </c>
      <c r="T24062" s="34">
        <v>62</v>
      </c>
      <c r="U24062" s="34">
        <v>50</v>
      </c>
      <c r="V24062" s="34">
        <v>61</v>
      </c>
      <c r="W24062" s="34">
        <v>55</v>
      </c>
      <c r="X24062" s="34">
        <v>69</v>
      </c>
      <c r="Y24062" s="34">
        <v>38</v>
      </c>
      <c r="Z24062" s="34">
        <v>54</v>
      </c>
      <c r="AA24062" s="34">
        <v>63</v>
      </c>
      <c r="AB24062" s="34">
        <v>55</v>
      </c>
      <c r="AC24062" s="34">
        <v>61</v>
      </c>
    </row>
    <row r="24063" spans="1:29" x14ac:dyDescent="0.2">
      <c r="A24063" s="34" t="s">
        <v>84556</v>
      </c>
      <c r="B24063" s="34">
        <v>12</v>
      </c>
      <c r="C24063" s="34">
        <v>32</v>
      </c>
      <c r="D24063" s="34">
        <v>25</v>
      </c>
      <c r="E24063" s="34">
        <v>44</v>
      </c>
      <c r="F24063" s="34">
        <v>21</v>
      </c>
      <c r="G24063" s="34">
        <v>60</v>
      </c>
      <c r="H24063" s="34">
        <v>21</v>
      </c>
      <c r="I24063" s="34">
        <v>33</v>
      </c>
      <c r="J24063" s="34">
        <v>22</v>
      </c>
      <c r="K24063" s="34">
        <v>40</v>
      </c>
      <c r="L24063" s="34">
        <v>22</v>
      </c>
      <c r="M24063" s="34">
        <v>27</v>
      </c>
      <c r="N24063" s="34">
        <v>31</v>
      </c>
      <c r="O24063" s="34">
        <v>37</v>
      </c>
      <c r="P24063" s="34">
        <v>39</v>
      </c>
      <c r="Q24063" s="34">
        <v>28</v>
      </c>
      <c r="R24063" s="34">
        <v>21</v>
      </c>
      <c r="S24063" s="34">
        <v>39</v>
      </c>
      <c r="T24063" s="34">
        <v>21</v>
      </c>
      <c r="U24063" s="34">
        <v>21</v>
      </c>
      <c r="V24063" s="34">
        <v>32</v>
      </c>
      <c r="W24063" s="34">
        <v>21</v>
      </c>
      <c r="X24063" s="34">
        <v>41</v>
      </c>
      <c r="Y24063" s="34">
        <v>36</v>
      </c>
      <c r="Z24063" s="34">
        <v>48</v>
      </c>
      <c r="AA24063" s="34">
        <v>35</v>
      </c>
      <c r="AB24063" s="34">
        <v>31</v>
      </c>
      <c r="AC24063" s="34">
        <v>45</v>
      </c>
    </row>
    <row r="24064" spans="1:29" x14ac:dyDescent="0.2">
      <c r="A24064" s="34" t="s">
        <v>84557</v>
      </c>
      <c r="B24064" s="34">
        <v>28</v>
      </c>
      <c r="C24064" s="34">
        <v>15</v>
      </c>
      <c r="D24064" s="34">
        <v>22</v>
      </c>
      <c r="E24064" s="34">
        <v>25</v>
      </c>
      <c r="F24064" s="34">
        <v>26</v>
      </c>
      <c r="G24064" s="34">
        <v>14</v>
      </c>
      <c r="H24064" s="34">
        <v>20</v>
      </c>
      <c r="I24064" s="34">
        <v>12</v>
      </c>
      <c r="J24064" s="34">
        <v>26</v>
      </c>
      <c r="K24064" s="34">
        <v>25</v>
      </c>
      <c r="L24064" s="34">
        <v>12</v>
      </c>
      <c r="M24064" s="34">
        <v>24</v>
      </c>
      <c r="N24064" s="34">
        <v>16</v>
      </c>
      <c r="O24064" s="34">
        <v>4</v>
      </c>
      <c r="P24064" s="34">
        <v>9</v>
      </c>
      <c r="Q24064" s="34">
        <v>32</v>
      </c>
      <c r="R24064" s="34">
        <v>26</v>
      </c>
      <c r="S24064" s="34">
        <v>29</v>
      </c>
      <c r="T24064" s="34">
        <v>31</v>
      </c>
      <c r="U24064" s="34">
        <v>20</v>
      </c>
      <c r="V24064" s="34">
        <v>28</v>
      </c>
      <c r="W24064" s="34">
        <v>43</v>
      </c>
      <c r="X24064" s="34">
        <v>22</v>
      </c>
      <c r="Y24064" s="34">
        <v>34</v>
      </c>
      <c r="Z24064" s="34">
        <v>29</v>
      </c>
      <c r="AA24064" s="34">
        <v>20</v>
      </c>
      <c r="AB24064" s="34">
        <v>17</v>
      </c>
      <c r="AC24064" s="34">
        <v>38</v>
      </c>
    </row>
    <row r="24065" spans="1:29" x14ac:dyDescent="0.2">
      <c r="A24065" s="34" t="s">
        <v>84558</v>
      </c>
      <c r="B24065" s="34">
        <v>54</v>
      </c>
      <c r="C24065" s="34">
        <v>39</v>
      </c>
      <c r="D24065" s="34">
        <v>60</v>
      </c>
      <c r="E24065" s="34">
        <v>50</v>
      </c>
      <c r="F24065" s="34">
        <v>45</v>
      </c>
      <c r="G24065" s="34">
        <v>86</v>
      </c>
      <c r="H24065" s="34">
        <v>57</v>
      </c>
      <c r="I24065" s="34">
        <v>45</v>
      </c>
      <c r="J24065" s="34">
        <v>54</v>
      </c>
      <c r="K24065" s="34">
        <v>60</v>
      </c>
      <c r="L24065" s="34">
        <v>71</v>
      </c>
      <c r="M24065" s="34">
        <v>50</v>
      </c>
      <c r="N24065" s="34">
        <v>64</v>
      </c>
      <c r="O24065" s="34">
        <v>69</v>
      </c>
      <c r="P24065" s="34">
        <v>89</v>
      </c>
      <c r="Q24065" s="34">
        <v>99</v>
      </c>
      <c r="R24065" s="34">
        <v>87</v>
      </c>
      <c r="S24065" s="34">
        <v>62</v>
      </c>
      <c r="T24065" s="34">
        <v>55</v>
      </c>
      <c r="U24065" s="34">
        <v>73</v>
      </c>
      <c r="V24065" s="34">
        <v>86</v>
      </c>
      <c r="W24065" s="34">
        <v>97</v>
      </c>
      <c r="X24065" s="34">
        <v>100</v>
      </c>
      <c r="Y24065" s="34">
        <v>74</v>
      </c>
      <c r="Z24065" s="34">
        <v>68</v>
      </c>
      <c r="AA24065" s="34">
        <v>53</v>
      </c>
      <c r="AB24065" s="34">
        <v>98</v>
      </c>
      <c r="AC24065" s="34">
        <v>75</v>
      </c>
    </row>
    <row r="24066" spans="1:29" x14ac:dyDescent="0.2">
      <c r="A24066" s="34" t="s">
        <v>84559</v>
      </c>
      <c r="B24066" s="34">
        <v>21</v>
      </c>
      <c r="C24066" s="34">
        <v>66</v>
      </c>
      <c r="D24066" s="34">
        <v>45</v>
      </c>
      <c r="E24066" s="34">
        <v>53</v>
      </c>
      <c r="F24066" s="34">
        <v>33</v>
      </c>
      <c r="G24066" s="34">
        <v>40</v>
      </c>
      <c r="H24066" s="34">
        <v>26</v>
      </c>
      <c r="I24066" s="34">
        <v>56</v>
      </c>
      <c r="J24066" s="34">
        <v>45</v>
      </c>
      <c r="K24066" s="34">
        <v>42</v>
      </c>
      <c r="L24066" s="34">
        <v>13</v>
      </c>
      <c r="M24066" s="34">
        <v>35</v>
      </c>
      <c r="N24066" s="34">
        <v>25</v>
      </c>
      <c r="O24066" s="34">
        <v>42</v>
      </c>
      <c r="P24066" s="34">
        <v>22</v>
      </c>
      <c r="Q24066" s="34">
        <v>73</v>
      </c>
      <c r="R24066" s="34">
        <v>35</v>
      </c>
      <c r="S24066" s="34">
        <v>81</v>
      </c>
      <c r="T24066" s="34">
        <v>34</v>
      </c>
      <c r="U24066" s="34">
        <v>73</v>
      </c>
      <c r="V24066" s="34">
        <v>27</v>
      </c>
      <c r="W24066" s="34">
        <v>41</v>
      </c>
      <c r="X24066" s="34">
        <v>72</v>
      </c>
      <c r="Y24066" s="34">
        <v>61</v>
      </c>
      <c r="Z24066" s="34">
        <v>31</v>
      </c>
      <c r="AA24066" s="34">
        <v>75</v>
      </c>
      <c r="AB24066" s="34">
        <v>33</v>
      </c>
      <c r="AC24066" s="34">
        <v>70</v>
      </c>
    </row>
    <row r="24067" spans="1:29" x14ac:dyDescent="0.2">
      <c r="A24067" s="34" t="s">
        <v>84560</v>
      </c>
      <c r="B24067" s="34">
        <v>34</v>
      </c>
      <c r="C24067" s="34">
        <v>43</v>
      </c>
      <c r="D24067" s="34">
        <v>64</v>
      </c>
      <c r="E24067" s="34">
        <v>72</v>
      </c>
      <c r="F24067" s="34">
        <v>47</v>
      </c>
      <c r="G24067" s="34">
        <v>44</v>
      </c>
      <c r="H24067" s="34">
        <v>63</v>
      </c>
      <c r="I24067" s="34">
        <v>76</v>
      </c>
      <c r="J24067" s="34">
        <v>52</v>
      </c>
      <c r="K24067" s="34">
        <v>43</v>
      </c>
      <c r="L24067" s="34">
        <v>34</v>
      </c>
      <c r="M24067" s="34">
        <v>36</v>
      </c>
      <c r="N24067" s="34">
        <v>35</v>
      </c>
      <c r="O24067" s="34">
        <v>53</v>
      </c>
      <c r="P24067" s="34">
        <v>55</v>
      </c>
      <c r="Q24067" s="34">
        <v>67</v>
      </c>
      <c r="R24067" s="34">
        <v>63</v>
      </c>
      <c r="S24067" s="34">
        <v>55</v>
      </c>
      <c r="T24067" s="34">
        <v>46</v>
      </c>
      <c r="U24067" s="34">
        <v>51</v>
      </c>
      <c r="V24067" s="34">
        <v>49</v>
      </c>
      <c r="W24067" s="34">
        <v>82</v>
      </c>
      <c r="X24067" s="34">
        <v>49</v>
      </c>
      <c r="Y24067" s="34">
        <v>58</v>
      </c>
      <c r="Z24067" s="34">
        <v>51</v>
      </c>
      <c r="AA24067" s="34">
        <v>78</v>
      </c>
      <c r="AB24067" s="34">
        <v>40</v>
      </c>
      <c r="AC24067" s="34">
        <v>107</v>
      </c>
    </row>
    <row r="24068" spans="1:29" x14ac:dyDescent="0.2">
      <c r="A24068" s="34" t="s">
        <v>84561</v>
      </c>
      <c r="B24068" s="34">
        <v>73</v>
      </c>
      <c r="C24068" s="34">
        <v>54</v>
      </c>
      <c r="D24068" s="34">
        <v>97</v>
      </c>
      <c r="E24068" s="34">
        <v>72</v>
      </c>
      <c r="F24068" s="34">
        <v>115</v>
      </c>
      <c r="G24068" s="34">
        <v>58</v>
      </c>
      <c r="H24068" s="34">
        <v>103</v>
      </c>
      <c r="I24068" s="34">
        <v>56</v>
      </c>
      <c r="J24068" s="34">
        <v>99</v>
      </c>
      <c r="K24068" s="34">
        <v>86</v>
      </c>
      <c r="L24068" s="34">
        <v>108</v>
      </c>
      <c r="M24068" s="34">
        <v>40</v>
      </c>
      <c r="N24068" s="34">
        <v>89</v>
      </c>
      <c r="O24068" s="34">
        <v>69</v>
      </c>
      <c r="P24068" s="34">
        <v>93</v>
      </c>
      <c r="Q24068" s="34">
        <v>71</v>
      </c>
      <c r="R24068" s="34">
        <v>113</v>
      </c>
      <c r="S24068" s="34">
        <v>75</v>
      </c>
      <c r="T24068" s="34">
        <v>128</v>
      </c>
      <c r="U24068" s="34">
        <v>85</v>
      </c>
      <c r="V24068" s="34">
        <v>141</v>
      </c>
      <c r="W24068" s="34">
        <v>112</v>
      </c>
      <c r="X24068" s="34">
        <v>170</v>
      </c>
      <c r="Y24068" s="34">
        <v>90</v>
      </c>
      <c r="Z24068" s="34">
        <v>106</v>
      </c>
      <c r="AA24068" s="34">
        <v>94</v>
      </c>
      <c r="AB24068" s="34">
        <v>121</v>
      </c>
      <c r="AC24068" s="34">
        <v>102</v>
      </c>
    </row>
    <row r="24069" spans="1:29" x14ac:dyDescent="0.2">
      <c r="A24069" s="34" t="s">
        <v>84562</v>
      </c>
      <c r="B24069" s="34">
        <v>17</v>
      </c>
      <c r="C24069" s="34">
        <v>13</v>
      </c>
      <c r="D24069" s="34">
        <v>29</v>
      </c>
      <c r="E24069" s="34">
        <v>21</v>
      </c>
      <c r="F24069" s="34">
        <v>46</v>
      </c>
      <c r="G24069" s="34">
        <v>11</v>
      </c>
      <c r="H24069" s="34">
        <v>27</v>
      </c>
      <c r="I24069" s="34">
        <v>25</v>
      </c>
      <c r="J24069" s="34">
        <v>15</v>
      </c>
      <c r="K24069" s="34">
        <v>22</v>
      </c>
      <c r="L24069" s="34">
        <v>24</v>
      </c>
      <c r="M24069" s="34">
        <v>16</v>
      </c>
      <c r="N24069" s="34">
        <v>14</v>
      </c>
      <c r="O24069" s="34">
        <v>13</v>
      </c>
      <c r="P24069" s="34">
        <v>35</v>
      </c>
      <c r="Q24069" s="34">
        <v>14</v>
      </c>
      <c r="R24069" s="34">
        <v>33</v>
      </c>
      <c r="S24069" s="34">
        <v>20</v>
      </c>
      <c r="T24069" s="34">
        <v>38</v>
      </c>
      <c r="U24069" s="34">
        <v>17</v>
      </c>
      <c r="V24069" s="34">
        <v>29</v>
      </c>
      <c r="W24069" s="34">
        <v>10</v>
      </c>
      <c r="X24069" s="34">
        <v>43</v>
      </c>
      <c r="Y24069" s="34">
        <v>31</v>
      </c>
      <c r="Z24069" s="34">
        <v>39</v>
      </c>
      <c r="AA24069" s="34">
        <v>32</v>
      </c>
      <c r="AB24069" s="34">
        <v>27</v>
      </c>
      <c r="AC24069" s="34">
        <v>42</v>
      </c>
    </row>
    <row r="24070" spans="1:29" x14ac:dyDescent="0.2">
      <c r="A24070" s="34" t="s">
        <v>84563</v>
      </c>
      <c r="B24070" s="34">
        <v>45</v>
      </c>
      <c r="C24070" s="34">
        <v>37</v>
      </c>
      <c r="D24070" s="34">
        <v>50</v>
      </c>
      <c r="E24070" s="34">
        <v>50</v>
      </c>
      <c r="F24070" s="34">
        <v>62</v>
      </c>
      <c r="G24070" s="34">
        <v>31</v>
      </c>
      <c r="H24070" s="34">
        <v>45</v>
      </c>
      <c r="I24070" s="34">
        <v>22</v>
      </c>
      <c r="J24070" s="34">
        <v>53</v>
      </c>
      <c r="K24070" s="34">
        <v>31</v>
      </c>
      <c r="L24070" s="34">
        <v>36</v>
      </c>
      <c r="M24070" s="34">
        <v>30</v>
      </c>
      <c r="N24070" s="34">
        <v>47</v>
      </c>
      <c r="O24070" s="34">
        <v>38</v>
      </c>
      <c r="P24070" s="34">
        <v>40</v>
      </c>
      <c r="Q24070" s="34">
        <v>67</v>
      </c>
      <c r="R24070" s="34">
        <v>63</v>
      </c>
      <c r="S24070" s="34">
        <v>66</v>
      </c>
      <c r="T24070" s="34">
        <v>46</v>
      </c>
      <c r="U24070" s="34">
        <v>29</v>
      </c>
      <c r="V24070" s="34">
        <v>53</v>
      </c>
      <c r="W24070" s="34">
        <v>58</v>
      </c>
      <c r="X24070" s="34">
        <v>63</v>
      </c>
      <c r="Y24070" s="34">
        <v>51</v>
      </c>
      <c r="Z24070" s="34">
        <v>55</v>
      </c>
      <c r="AA24070" s="34">
        <v>60</v>
      </c>
      <c r="AB24070" s="34">
        <v>74</v>
      </c>
      <c r="AC24070" s="34">
        <v>74</v>
      </c>
    </row>
    <row r="24071" spans="1:29" x14ac:dyDescent="0.2">
      <c r="A24071" s="34" t="s">
        <v>84564</v>
      </c>
      <c r="B24071" s="34">
        <v>35</v>
      </c>
      <c r="C24071" s="34">
        <v>7</v>
      </c>
      <c r="D24071" s="34">
        <v>18</v>
      </c>
      <c r="E24071" s="34">
        <v>12</v>
      </c>
      <c r="F24071" s="34">
        <v>5</v>
      </c>
      <c r="G24071" s="34">
        <v>6</v>
      </c>
      <c r="H24071" s="34">
        <v>18</v>
      </c>
      <c r="I24071" s="34">
        <v>16</v>
      </c>
      <c r="J24071" s="34">
        <v>21</v>
      </c>
      <c r="K24071" s="34">
        <v>15</v>
      </c>
      <c r="L24071" s="34">
        <v>12</v>
      </c>
      <c r="M24071" s="34">
        <v>3</v>
      </c>
      <c r="N24071" s="34">
        <v>6</v>
      </c>
      <c r="O24071" s="34">
        <v>7</v>
      </c>
      <c r="P24071" s="34">
        <v>11</v>
      </c>
      <c r="Q24071" s="34">
        <v>23</v>
      </c>
      <c r="R24071" s="34">
        <v>16</v>
      </c>
      <c r="S24071" s="34">
        <v>15</v>
      </c>
      <c r="T24071" s="34">
        <v>12</v>
      </c>
      <c r="U24071" s="34">
        <v>18</v>
      </c>
      <c r="V24071" s="34">
        <v>14</v>
      </c>
      <c r="W24071" s="34">
        <v>8</v>
      </c>
      <c r="X24071" s="34">
        <v>15</v>
      </c>
      <c r="Y24071" s="34">
        <v>9</v>
      </c>
      <c r="Z24071" s="34">
        <v>10</v>
      </c>
      <c r="AA24071" s="34">
        <v>7</v>
      </c>
      <c r="AB24071" s="34">
        <v>11</v>
      </c>
      <c r="AC24071" s="34">
        <v>26</v>
      </c>
    </row>
    <row r="24072" spans="1:29" x14ac:dyDescent="0.2">
      <c r="A24072" s="34" t="s">
        <v>84565</v>
      </c>
      <c r="B24072" s="34">
        <v>70</v>
      </c>
      <c r="C24072" s="34">
        <v>54</v>
      </c>
      <c r="D24072" s="34">
        <v>52</v>
      </c>
      <c r="E24072" s="34">
        <v>87</v>
      </c>
      <c r="F24072" s="34">
        <v>51</v>
      </c>
      <c r="G24072" s="34">
        <v>94</v>
      </c>
      <c r="H24072" s="34">
        <v>61</v>
      </c>
      <c r="I24072" s="34">
        <v>46</v>
      </c>
      <c r="J24072" s="34">
        <v>41</v>
      </c>
      <c r="K24072" s="34">
        <v>60</v>
      </c>
      <c r="L24072" s="34">
        <v>49</v>
      </c>
      <c r="M24072" s="34">
        <v>79</v>
      </c>
      <c r="N24072" s="34">
        <v>35</v>
      </c>
      <c r="O24072" s="34">
        <v>87</v>
      </c>
      <c r="P24072" s="34">
        <v>51</v>
      </c>
      <c r="Q24072" s="34">
        <v>107</v>
      </c>
      <c r="R24072" s="34">
        <v>58</v>
      </c>
      <c r="S24072" s="34">
        <v>88</v>
      </c>
      <c r="T24072" s="34">
        <v>55</v>
      </c>
      <c r="U24072" s="34">
        <v>70</v>
      </c>
      <c r="V24072" s="34">
        <v>59</v>
      </c>
      <c r="W24072" s="34">
        <v>100</v>
      </c>
      <c r="X24072" s="34">
        <v>83</v>
      </c>
      <c r="Y24072" s="34">
        <v>110</v>
      </c>
      <c r="Z24072" s="34">
        <v>57</v>
      </c>
      <c r="AA24072" s="34">
        <v>109</v>
      </c>
      <c r="AB24072" s="34">
        <v>52</v>
      </c>
      <c r="AC24072" s="34">
        <v>106</v>
      </c>
    </row>
    <row r="24073" spans="1:29" x14ac:dyDescent="0.2">
      <c r="A24073" s="34" t="s">
        <v>84566</v>
      </c>
      <c r="B24073" s="34">
        <v>31</v>
      </c>
      <c r="C24073" s="34">
        <v>47</v>
      </c>
      <c r="D24073" s="34">
        <v>37</v>
      </c>
      <c r="E24073" s="34">
        <v>54</v>
      </c>
      <c r="F24073" s="34">
        <v>44</v>
      </c>
      <c r="G24073" s="34">
        <v>62</v>
      </c>
      <c r="H24073" s="34">
        <v>29</v>
      </c>
      <c r="I24073" s="34">
        <v>57</v>
      </c>
      <c r="J24073" s="34">
        <v>30</v>
      </c>
      <c r="K24073" s="34">
        <v>48</v>
      </c>
      <c r="L24073" s="34">
        <v>28</v>
      </c>
      <c r="M24073" s="34">
        <v>44</v>
      </c>
      <c r="N24073" s="34">
        <v>48</v>
      </c>
      <c r="O24073" s="34">
        <v>45</v>
      </c>
      <c r="P24073" s="34">
        <v>33</v>
      </c>
      <c r="Q24073" s="34">
        <v>44</v>
      </c>
      <c r="R24073" s="34">
        <v>42</v>
      </c>
      <c r="S24073" s="34">
        <v>52</v>
      </c>
      <c r="T24073" s="34">
        <v>33</v>
      </c>
      <c r="U24073" s="34">
        <v>45</v>
      </c>
      <c r="V24073" s="34">
        <v>35</v>
      </c>
      <c r="W24073" s="34">
        <v>62</v>
      </c>
      <c r="X24073" s="34">
        <v>53</v>
      </c>
      <c r="Y24073" s="34">
        <v>60</v>
      </c>
      <c r="Z24073" s="34">
        <v>31</v>
      </c>
      <c r="AA24073" s="34">
        <v>46</v>
      </c>
      <c r="AB24073" s="34">
        <v>45</v>
      </c>
      <c r="AC24073" s="34">
        <v>101</v>
      </c>
    </row>
    <row r="24074" spans="1:29" x14ac:dyDescent="0.2">
      <c r="A24074" s="34" t="s">
        <v>84567</v>
      </c>
      <c r="B24074" s="34">
        <v>31</v>
      </c>
      <c r="C24074" s="34">
        <v>46</v>
      </c>
      <c r="D24074" s="34">
        <v>30</v>
      </c>
      <c r="E24074" s="34">
        <v>48</v>
      </c>
      <c r="F24074" s="34">
        <v>40</v>
      </c>
      <c r="G24074" s="34">
        <v>49</v>
      </c>
      <c r="H24074" s="34">
        <v>36</v>
      </c>
      <c r="I24074" s="34">
        <v>44</v>
      </c>
      <c r="J24074" s="34">
        <v>40</v>
      </c>
      <c r="K24074" s="34">
        <v>55</v>
      </c>
      <c r="L24074" s="34">
        <v>16</v>
      </c>
      <c r="M24074" s="34">
        <v>27</v>
      </c>
      <c r="N24074" s="34">
        <v>39</v>
      </c>
      <c r="O24074" s="34">
        <v>46</v>
      </c>
      <c r="P24074" s="34">
        <v>36</v>
      </c>
      <c r="Q24074" s="34">
        <v>45</v>
      </c>
      <c r="R24074" s="34">
        <v>40</v>
      </c>
      <c r="S24074" s="34">
        <v>64</v>
      </c>
      <c r="T24074" s="34">
        <v>48</v>
      </c>
      <c r="U24074" s="34">
        <v>51</v>
      </c>
      <c r="V24074" s="34">
        <v>55</v>
      </c>
      <c r="W24074" s="34">
        <v>60</v>
      </c>
      <c r="X24074" s="34">
        <v>46</v>
      </c>
      <c r="Y24074" s="34">
        <v>54</v>
      </c>
      <c r="Z24074" s="34">
        <v>29</v>
      </c>
      <c r="AA24074" s="34">
        <v>50</v>
      </c>
      <c r="AB24074" s="34">
        <v>45</v>
      </c>
      <c r="AC24074" s="34">
        <v>66</v>
      </c>
    </row>
    <row r="24075" spans="1:29" x14ac:dyDescent="0.2">
      <c r="A24075" s="34" t="s">
        <v>84568</v>
      </c>
      <c r="B24075" s="34">
        <v>42</v>
      </c>
      <c r="C24075" s="34">
        <v>77</v>
      </c>
      <c r="D24075" s="34">
        <v>114</v>
      </c>
      <c r="E24075" s="34">
        <v>91</v>
      </c>
      <c r="F24075" s="34">
        <v>95</v>
      </c>
      <c r="G24075" s="34">
        <v>58</v>
      </c>
      <c r="H24075" s="34">
        <v>83</v>
      </c>
      <c r="I24075" s="34">
        <v>64</v>
      </c>
      <c r="J24075" s="34">
        <v>77</v>
      </c>
      <c r="K24075" s="34">
        <v>75</v>
      </c>
      <c r="L24075" s="34">
        <v>53</v>
      </c>
      <c r="M24075" s="34">
        <v>81</v>
      </c>
      <c r="N24075" s="34">
        <v>78</v>
      </c>
      <c r="O24075" s="34">
        <v>102</v>
      </c>
      <c r="P24075" s="34">
        <v>81</v>
      </c>
      <c r="Q24075" s="34">
        <v>89</v>
      </c>
      <c r="R24075" s="34">
        <v>99</v>
      </c>
      <c r="S24075" s="34">
        <v>104</v>
      </c>
      <c r="T24075" s="34">
        <v>75</v>
      </c>
      <c r="U24075" s="34">
        <v>74</v>
      </c>
      <c r="V24075" s="34">
        <v>125</v>
      </c>
      <c r="W24075" s="34">
        <v>86</v>
      </c>
      <c r="X24075" s="34">
        <v>108</v>
      </c>
      <c r="Y24075" s="34">
        <v>78</v>
      </c>
      <c r="Z24075" s="34">
        <v>123</v>
      </c>
      <c r="AA24075" s="34">
        <v>126</v>
      </c>
      <c r="AB24075" s="34">
        <v>110</v>
      </c>
      <c r="AC24075" s="34">
        <v>151</v>
      </c>
    </row>
    <row r="24076" spans="1:29" x14ac:dyDescent="0.2">
      <c r="A24076" s="34" t="s">
        <v>84569</v>
      </c>
      <c r="B24076" s="34">
        <v>10</v>
      </c>
      <c r="C24076" s="34">
        <v>8</v>
      </c>
      <c r="D24076" s="34">
        <v>6</v>
      </c>
      <c r="E24076" s="34">
        <v>3</v>
      </c>
      <c r="F24076" s="34">
        <v>6</v>
      </c>
      <c r="G24076" s="34">
        <v>7</v>
      </c>
      <c r="H24076" s="34">
        <v>3</v>
      </c>
      <c r="I24076" s="34">
        <v>6</v>
      </c>
      <c r="J24076" s="34">
        <v>3</v>
      </c>
      <c r="K24076" s="34">
        <v>15</v>
      </c>
      <c r="L24076" s="34">
        <v>1</v>
      </c>
      <c r="M24076" s="34">
        <v>2</v>
      </c>
      <c r="N24076" s="34">
        <v>7</v>
      </c>
      <c r="O24076" s="34">
        <v>15</v>
      </c>
      <c r="P24076" s="34">
        <v>4</v>
      </c>
      <c r="Q24076" s="34">
        <v>7</v>
      </c>
      <c r="R24076" s="34">
        <v>2</v>
      </c>
      <c r="S24076" s="34">
        <v>10</v>
      </c>
      <c r="T24076" s="34">
        <v>1</v>
      </c>
      <c r="U24076" s="34">
        <v>10</v>
      </c>
      <c r="V24076" s="34">
        <v>6</v>
      </c>
      <c r="W24076" s="34">
        <v>6</v>
      </c>
      <c r="X24076" s="34">
        <v>14</v>
      </c>
      <c r="Y24076" s="34">
        <v>6</v>
      </c>
      <c r="Z24076" s="34">
        <v>14</v>
      </c>
      <c r="AA24076" s="34">
        <v>7</v>
      </c>
      <c r="AB24076" s="34">
        <v>6</v>
      </c>
      <c r="AC24076" s="34">
        <v>19</v>
      </c>
    </row>
    <row r="24077" spans="1:29" x14ac:dyDescent="0.2">
      <c r="A24077" s="34" t="s">
        <v>84570</v>
      </c>
      <c r="B24077" s="34">
        <v>47</v>
      </c>
      <c r="C24077" s="34">
        <v>55</v>
      </c>
      <c r="D24077" s="34">
        <v>74</v>
      </c>
      <c r="E24077" s="34">
        <v>63</v>
      </c>
      <c r="F24077" s="34">
        <v>61</v>
      </c>
      <c r="G24077" s="34">
        <v>42</v>
      </c>
      <c r="H24077" s="34">
        <v>63</v>
      </c>
      <c r="I24077" s="34">
        <v>53</v>
      </c>
      <c r="J24077" s="34">
        <v>60</v>
      </c>
      <c r="K24077" s="34">
        <v>57</v>
      </c>
      <c r="L24077" s="34">
        <v>48</v>
      </c>
      <c r="M24077" s="34">
        <v>47</v>
      </c>
      <c r="N24077" s="34">
        <v>58</v>
      </c>
      <c r="O24077" s="34">
        <v>59</v>
      </c>
      <c r="P24077" s="34">
        <v>45</v>
      </c>
      <c r="Q24077" s="34">
        <v>98</v>
      </c>
      <c r="R24077" s="34">
        <v>70</v>
      </c>
      <c r="S24077" s="34">
        <v>60</v>
      </c>
      <c r="T24077" s="34">
        <v>45</v>
      </c>
      <c r="U24077" s="34">
        <v>78</v>
      </c>
      <c r="V24077" s="34">
        <v>96</v>
      </c>
      <c r="W24077" s="34">
        <v>76</v>
      </c>
      <c r="X24077" s="34">
        <v>79</v>
      </c>
      <c r="Y24077" s="34">
        <v>40</v>
      </c>
      <c r="Z24077" s="34">
        <v>86</v>
      </c>
      <c r="AA24077" s="34">
        <v>75</v>
      </c>
      <c r="AB24077" s="34">
        <v>74</v>
      </c>
      <c r="AC24077" s="34">
        <v>89</v>
      </c>
    </row>
    <row r="24078" spans="1:29" x14ac:dyDescent="0.2">
      <c r="A24078" s="34" t="s">
        <v>84571</v>
      </c>
      <c r="B24078" s="34">
        <v>41</v>
      </c>
      <c r="C24078" s="34">
        <v>97</v>
      </c>
      <c r="D24078" s="34">
        <v>91</v>
      </c>
      <c r="E24078" s="34">
        <v>102</v>
      </c>
      <c r="F24078" s="34">
        <v>77</v>
      </c>
      <c r="G24078" s="34">
        <v>118</v>
      </c>
      <c r="H24078" s="34">
        <v>71</v>
      </c>
      <c r="I24078" s="34">
        <v>117</v>
      </c>
      <c r="J24078" s="34">
        <v>64</v>
      </c>
      <c r="K24078" s="34">
        <v>84</v>
      </c>
      <c r="L24078" s="34">
        <v>45</v>
      </c>
      <c r="M24078" s="34">
        <v>99</v>
      </c>
      <c r="N24078" s="34">
        <v>51</v>
      </c>
      <c r="O24078" s="34">
        <v>106</v>
      </c>
      <c r="P24078" s="34">
        <v>55</v>
      </c>
      <c r="Q24078" s="34">
        <v>135</v>
      </c>
      <c r="R24078" s="34">
        <v>90</v>
      </c>
      <c r="S24078" s="34">
        <v>71</v>
      </c>
      <c r="T24078" s="34">
        <v>39</v>
      </c>
      <c r="U24078" s="34">
        <v>81</v>
      </c>
      <c r="V24078" s="34">
        <v>44</v>
      </c>
      <c r="W24078" s="34">
        <v>106</v>
      </c>
      <c r="X24078" s="34">
        <v>78</v>
      </c>
      <c r="Y24078" s="34">
        <v>64</v>
      </c>
      <c r="Z24078" s="34">
        <v>78</v>
      </c>
      <c r="AA24078" s="34">
        <v>118</v>
      </c>
      <c r="AB24078" s="34">
        <v>112</v>
      </c>
      <c r="AC24078" s="34">
        <v>136</v>
      </c>
    </row>
    <row r="24079" spans="1:29" x14ac:dyDescent="0.2">
      <c r="A24079" s="34" t="s">
        <v>84572</v>
      </c>
      <c r="B24079" s="34">
        <v>9</v>
      </c>
      <c r="C24079" s="34">
        <v>9</v>
      </c>
      <c r="D24079" s="34">
        <v>14</v>
      </c>
      <c r="E24079" s="34">
        <v>7</v>
      </c>
      <c r="F24079" s="34">
        <v>6</v>
      </c>
      <c r="G24079" s="34">
        <v>15</v>
      </c>
      <c r="H24079" s="34">
        <v>10</v>
      </c>
      <c r="I24079" s="34">
        <v>18</v>
      </c>
      <c r="J24079" s="34">
        <v>4</v>
      </c>
      <c r="K24079" s="34">
        <v>6</v>
      </c>
      <c r="L24079" s="34">
        <v>1</v>
      </c>
      <c r="M24079" s="34">
        <v>9</v>
      </c>
      <c r="N24079" s="34">
        <v>12</v>
      </c>
      <c r="O24079" s="34">
        <v>4</v>
      </c>
      <c r="P24079" s="34">
        <v>6</v>
      </c>
      <c r="Q24079" s="34">
        <v>11</v>
      </c>
      <c r="R24079" s="34">
        <v>13</v>
      </c>
      <c r="S24079" s="34">
        <v>13</v>
      </c>
      <c r="T24079" s="34">
        <v>6</v>
      </c>
      <c r="U24079" s="34">
        <v>3</v>
      </c>
      <c r="V24079" s="34">
        <v>7</v>
      </c>
      <c r="W24079" s="34">
        <v>7</v>
      </c>
      <c r="X24079" s="34">
        <v>26</v>
      </c>
      <c r="Y24079" s="34">
        <v>7</v>
      </c>
      <c r="Z24079" s="34">
        <v>6</v>
      </c>
      <c r="AA24079" s="34">
        <v>7</v>
      </c>
      <c r="AB24079" s="34">
        <v>7</v>
      </c>
      <c r="AC24079" s="34">
        <v>14</v>
      </c>
    </row>
    <row r="24080" spans="1:29" x14ac:dyDescent="0.2">
      <c r="A24080" s="34" t="s">
        <v>84573</v>
      </c>
      <c r="B24080" s="34">
        <v>40</v>
      </c>
      <c r="C24080" s="34">
        <v>72</v>
      </c>
      <c r="D24080" s="34">
        <v>91</v>
      </c>
      <c r="E24080" s="34">
        <v>75</v>
      </c>
      <c r="F24080" s="34">
        <v>78</v>
      </c>
      <c r="G24080" s="34">
        <v>83</v>
      </c>
      <c r="H24080" s="34">
        <v>87</v>
      </c>
      <c r="I24080" s="34">
        <v>59</v>
      </c>
      <c r="J24080" s="34">
        <v>51</v>
      </c>
      <c r="K24080" s="34">
        <v>106</v>
      </c>
      <c r="L24080" s="34">
        <v>59</v>
      </c>
      <c r="M24080" s="34">
        <v>85</v>
      </c>
      <c r="N24080" s="34">
        <v>59</v>
      </c>
      <c r="O24080" s="34">
        <v>59</v>
      </c>
      <c r="P24080" s="34">
        <v>55</v>
      </c>
      <c r="Q24080" s="34">
        <v>99</v>
      </c>
      <c r="R24080" s="34">
        <v>97</v>
      </c>
      <c r="S24080" s="34">
        <v>100</v>
      </c>
      <c r="T24080" s="34">
        <v>80</v>
      </c>
      <c r="U24080" s="34">
        <v>91</v>
      </c>
      <c r="V24080" s="34">
        <v>84</v>
      </c>
      <c r="W24080" s="34">
        <v>93</v>
      </c>
      <c r="X24080" s="34">
        <v>86</v>
      </c>
      <c r="Y24080" s="34">
        <v>92</v>
      </c>
      <c r="Z24080" s="34">
        <v>85</v>
      </c>
      <c r="AA24080" s="34">
        <v>98</v>
      </c>
      <c r="AB24080" s="34">
        <v>87</v>
      </c>
      <c r="AC24080" s="34">
        <v>103</v>
      </c>
    </row>
    <row r="24081" spans="1:29" x14ac:dyDescent="0.2">
      <c r="A24081" s="34" t="s">
        <v>84574</v>
      </c>
      <c r="B24081" s="34">
        <v>20</v>
      </c>
      <c r="C24081" s="34">
        <v>25</v>
      </c>
      <c r="D24081" s="34">
        <v>30</v>
      </c>
      <c r="E24081" s="34">
        <v>43</v>
      </c>
      <c r="F24081" s="34">
        <v>37</v>
      </c>
      <c r="G24081" s="34">
        <v>28</v>
      </c>
      <c r="H24081" s="34">
        <v>15</v>
      </c>
      <c r="I24081" s="34">
        <v>14</v>
      </c>
      <c r="J24081" s="34">
        <v>25</v>
      </c>
      <c r="K24081" s="34">
        <v>25</v>
      </c>
      <c r="L24081" s="34">
        <v>10</v>
      </c>
      <c r="M24081" s="34">
        <v>30</v>
      </c>
      <c r="N24081" s="34">
        <v>22</v>
      </c>
      <c r="O24081" s="34">
        <v>23</v>
      </c>
      <c r="P24081" s="34">
        <v>19</v>
      </c>
      <c r="Q24081" s="34">
        <v>30</v>
      </c>
      <c r="R24081" s="34">
        <v>24</v>
      </c>
      <c r="S24081" s="34">
        <v>48</v>
      </c>
      <c r="T24081" s="34">
        <v>21</v>
      </c>
      <c r="U24081" s="34">
        <v>17</v>
      </c>
      <c r="V24081" s="34">
        <v>33</v>
      </c>
      <c r="W24081" s="34">
        <v>22</v>
      </c>
      <c r="X24081" s="34">
        <v>25</v>
      </c>
      <c r="Y24081" s="34">
        <v>16</v>
      </c>
      <c r="Z24081" s="34">
        <v>52</v>
      </c>
      <c r="AA24081" s="34">
        <v>31</v>
      </c>
      <c r="AB24081" s="34">
        <v>29</v>
      </c>
      <c r="AC24081" s="34">
        <v>38</v>
      </c>
    </row>
    <row r="24082" spans="1:29" x14ac:dyDescent="0.2">
      <c r="A24082" s="34" t="s">
        <v>84575</v>
      </c>
      <c r="B24082" s="34">
        <v>47</v>
      </c>
      <c r="C24082" s="34">
        <v>49</v>
      </c>
      <c r="D24082" s="34">
        <v>97</v>
      </c>
      <c r="E24082" s="34">
        <v>61</v>
      </c>
      <c r="F24082" s="34">
        <v>79</v>
      </c>
      <c r="G24082" s="34">
        <v>72</v>
      </c>
      <c r="H24082" s="34">
        <v>87</v>
      </c>
      <c r="I24082" s="34">
        <v>55</v>
      </c>
      <c r="J24082" s="34">
        <v>77</v>
      </c>
      <c r="K24082" s="34">
        <v>69</v>
      </c>
      <c r="L24082" s="34">
        <v>53</v>
      </c>
      <c r="M24082" s="34">
        <v>79</v>
      </c>
      <c r="N24082" s="34">
        <v>80</v>
      </c>
      <c r="O24082" s="34">
        <v>44</v>
      </c>
      <c r="P24082" s="34">
        <v>56</v>
      </c>
      <c r="Q24082" s="34">
        <v>67</v>
      </c>
      <c r="R24082" s="34">
        <v>88</v>
      </c>
      <c r="S24082" s="34">
        <v>74</v>
      </c>
      <c r="T24082" s="34">
        <v>80</v>
      </c>
      <c r="U24082" s="34">
        <v>50</v>
      </c>
      <c r="V24082" s="34">
        <v>89</v>
      </c>
      <c r="W24082" s="34">
        <v>81</v>
      </c>
      <c r="X24082" s="34">
        <v>126</v>
      </c>
      <c r="Y24082" s="34">
        <v>79</v>
      </c>
      <c r="Z24082" s="34">
        <v>82</v>
      </c>
      <c r="AA24082" s="34">
        <v>80</v>
      </c>
      <c r="AB24082" s="34">
        <v>72</v>
      </c>
      <c r="AC24082" s="34">
        <v>97</v>
      </c>
    </row>
    <row r="24083" spans="1:29" x14ac:dyDescent="0.2">
      <c r="A24083" s="34" t="s">
        <v>84576</v>
      </c>
      <c r="B24083" s="34">
        <v>12</v>
      </c>
      <c r="C24083" s="34">
        <v>15</v>
      </c>
      <c r="D24083" s="34">
        <v>30</v>
      </c>
      <c r="E24083" s="34">
        <v>19</v>
      </c>
      <c r="F24083" s="34">
        <v>21</v>
      </c>
      <c r="G24083" s="34">
        <v>24</v>
      </c>
      <c r="H24083" s="34">
        <v>4</v>
      </c>
      <c r="I24083" s="34">
        <v>13</v>
      </c>
      <c r="J24083" s="34">
        <v>18</v>
      </c>
      <c r="K24083" s="34">
        <v>29</v>
      </c>
      <c r="L24083" s="34">
        <v>5</v>
      </c>
      <c r="M24083" s="34">
        <v>25</v>
      </c>
      <c r="N24083" s="34">
        <v>12</v>
      </c>
      <c r="O24083" s="34">
        <v>12</v>
      </c>
      <c r="P24083" s="34">
        <v>11</v>
      </c>
      <c r="Q24083" s="34">
        <v>29</v>
      </c>
      <c r="R24083" s="34">
        <v>21</v>
      </c>
      <c r="S24083" s="34">
        <v>10</v>
      </c>
      <c r="T24083" s="34">
        <v>10</v>
      </c>
      <c r="U24083" s="34">
        <v>13</v>
      </c>
      <c r="V24083" s="34">
        <v>21</v>
      </c>
      <c r="W24083" s="34">
        <v>14</v>
      </c>
      <c r="X24083" s="34">
        <v>13</v>
      </c>
      <c r="Y24083" s="34">
        <v>14</v>
      </c>
      <c r="Z24083" s="34">
        <v>22</v>
      </c>
      <c r="AA24083" s="34">
        <v>13</v>
      </c>
      <c r="AB24083" s="34">
        <v>9</v>
      </c>
      <c r="AC24083" s="34">
        <v>29</v>
      </c>
    </row>
    <row r="24084" spans="1:29" x14ac:dyDescent="0.2">
      <c r="A24084" s="34" t="s">
        <v>84577</v>
      </c>
      <c r="B24084" s="34">
        <v>19</v>
      </c>
      <c r="C24084" s="34">
        <v>10</v>
      </c>
      <c r="D24084" s="34">
        <v>14</v>
      </c>
      <c r="E24084" s="34">
        <v>28</v>
      </c>
      <c r="F24084" s="34">
        <v>12</v>
      </c>
      <c r="G24084" s="34">
        <v>12</v>
      </c>
      <c r="H24084" s="34">
        <v>25</v>
      </c>
      <c r="I24084" s="34">
        <v>25</v>
      </c>
      <c r="J24084" s="34">
        <v>7</v>
      </c>
      <c r="K24084" s="34">
        <v>33</v>
      </c>
      <c r="L24084" s="34">
        <v>8</v>
      </c>
      <c r="M24084" s="34">
        <v>15</v>
      </c>
      <c r="N24084" s="34">
        <v>12</v>
      </c>
      <c r="O24084" s="34">
        <v>6</v>
      </c>
      <c r="P24084" s="34">
        <v>13</v>
      </c>
      <c r="Q24084" s="34">
        <v>20</v>
      </c>
      <c r="R24084" s="34">
        <v>20</v>
      </c>
      <c r="S24084" s="34">
        <v>18</v>
      </c>
      <c r="T24084" s="34">
        <v>9</v>
      </c>
      <c r="U24084" s="34">
        <v>4</v>
      </c>
      <c r="V24084" s="34">
        <v>20</v>
      </c>
      <c r="W24084" s="34">
        <v>26</v>
      </c>
      <c r="X24084" s="34">
        <v>5</v>
      </c>
      <c r="Y24084" s="34">
        <v>14</v>
      </c>
      <c r="Z24084" s="34">
        <v>4</v>
      </c>
      <c r="AA24084" s="34">
        <v>21</v>
      </c>
      <c r="AB24084" s="34">
        <v>32</v>
      </c>
      <c r="AC24084" s="34">
        <v>34</v>
      </c>
    </row>
    <row r="24085" spans="1:29" x14ac:dyDescent="0.2">
      <c r="A24085" s="34" t="s">
        <v>84578</v>
      </c>
      <c r="B24085" s="34">
        <v>20</v>
      </c>
      <c r="C24085" s="34">
        <v>19</v>
      </c>
      <c r="D24085" s="34">
        <v>26</v>
      </c>
      <c r="E24085" s="34">
        <v>13</v>
      </c>
      <c r="F24085" s="34">
        <v>25</v>
      </c>
      <c r="G24085" s="34">
        <v>12</v>
      </c>
      <c r="H24085" s="34">
        <v>19</v>
      </c>
      <c r="I24085" s="34">
        <v>7</v>
      </c>
      <c r="J24085" s="34">
        <v>25</v>
      </c>
      <c r="K24085" s="34">
        <v>25</v>
      </c>
      <c r="L24085" s="34">
        <v>10</v>
      </c>
      <c r="M24085" s="34">
        <v>19</v>
      </c>
      <c r="N24085" s="34">
        <v>12</v>
      </c>
      <c r="O24085" s="34">
        <v>7</v>
      </c>
      <c r="P24085" s="34">
        <v>30</v>
      </c>
      <c r="Q24085" s="34">
        <v>20</v>
      </c>
      <c r="R24085" s="34">
        <v>15</v>
      </c>
      <c r="S24085" s="34">
        <v>14</v>
      </c>
      <c r="T24085" s="34">
        <v>14</v>
      </c>
      <c r="U24085" s="34">
        <v>14</v>
      </c>
      <c r="V24085" s="34">
        <v>28</v>
      </c>
      <c r="W24085" s="34">
        <v>8</v>
      </c>
      <c r="X24085" s="34">
        <v>32</v>
      </c>
      <c r="Y24085" s="34">
        <v>15</v>
      </c>
      <c r="Z24085" s="34">
        <v>6</v>
      </c>
      <c r="AA24085" s="34">
        <v>21</v>
      </c>
      <c r="AB24085" s="34">
        <v>25</v>
      </c>
      <c r="AC24085" s="34">
        <v>28</v>
      </c>
    </row>
    <row r="24086" spans="1:29" x14ac:dyDescent="0.2">
      <c r="A24086" s="34" t="s">
        <v>84579</v>
      </c>
      <c r="B24086" s="34">
        <v>15</v>
      </c>
      <c r="C24086" s="34">
        <v>47</v>
      </c>
      <c r="D24086" s="34">
        <v>34</v>
      </c>
      <c r="E24086" s="34">
        <v>21</v>
      </c>
      <c r="F24086" s="34">
        <v>30</v>
      </c>
      <c r="G24086" s="34">
        <v>25</v>
      </c>
      <c r="H24086" s="34">
        <v>25</v>
      </c>
      <c r="I24086" s="34">
        <v>37</v>
      </c>
      <c r="J24086" s="34">
        <v>32</v>
      </c>
      <c r="K24086" s="34">
        <v>49</v>
      </c>
      <c r="L24086" s="34">
        <v>15</v>
      </c>
      <c r="M24086" s="34">
        <v>34</v>
      </c>
      <c r="N24086" s="34">
        <v>45</v>
      </c>
      <c r="O24086" s="34">
        <v>49</v>
      </c>
      <c r="P24086" s="34">
        <v>26</v>
      </c>
      <c r="Q24086" s="34">
        <v>35</v>
      </c>
      <c r="R24086" s="34">
        <v>39</v>
      </c>
      <c r="S24086" s="34">
        <v>31</v>
      </c>
      <c r="T24086" s="34">
        <v>17</v>
      </c>
      <c r="U24086" s="34">
        <v>26</v>
      </c>
      <c r="V24086" s="34">
        <v>39</v>
      </c>
      <c r="W24086" s="34">
        <v>38</v>
      </c>
      <c r="X24086" s="34">
        <v>35</v>
      </c>
      <c r="Y24086" s="34">
        <v>34</v>
      </c>
      <c r="Z24086" s="34">
        <v>44</v>
      </c>
      <c r="AA24086" s="34">
        <v>35</v>
      </c>
      <c r="AB24086" s="34">
        <v>44</v>
      </c>
      <c r="AC24086" s="34">
        <v>63</v>
      </c>
    </row>
    <row r="24087" spans="1:29" x14ac:dyDescent="0.2">
      <c r="A24087" s="34" t="s">
        <v>84580</v>
      </c>
      <c r="B24087" s="34">
        <v>54</v>
      </c>
      <c r="C24087" s="34">
        <v>122</v>
      </c>
      <c r="D24087" s="34">
        <v>78</v>
      </c>
      <c r="E24087" s="34">
        <v>120</v>
      </c>
      <c r="F24087" s="34">
        <v>92</v>
      </c>
      <c r="G24087" s="34">
        <v>118</v>
      </c>
      <c r="H24087" s="34">
        <v>86</v>
      </c>
      <c r="I24087" s="34">
        <v>112</v>
      </c>
      <c r="J24087" s="34">
        <v>72</v>
      </c>
      <c r="K24087" s="34">
        <v>126</v>
      </c>
      <c r="L24087" s="34">
        <v>49</v>
      </c>
      <c r="M24087" s="34">
        <v>82</v>
      </c>
      <c r="N24087" s="34">
        <v>58</v>
      </c>
      <c r="O24087" s="34">
        <v>90</v>
      </c>
      <c r="P24087" s="34">
        <v>88</v>
      </c>
      <c r="Q24087" s="34">
        <v>121</v>
      </c>
      <c r="R24087" s="34">
        <v>70</v>
      </c>
      <c r="S24087" s="34">
        <v>186</v>
      </c>
      <c r="T24087" s="34">
        <v>52</v>
      </c>
      <c r="U24087" s="34">
        <v>72</v>
      </c>
      <c r="V24087" s="34">
        <v>102</v>
      </c>
      <c r="W24087" s="34">
        <v>54</v>
      </c>
      <c r="X24087" s="34">
        <v>97</v>
      </c>
      <c r="Y24087" s="34">
        <v>78</v>
      </c>
      <c r="Z24087" s="34">
        <v>105</v>
      </c>
      <c r="AA24087" s="34">
        <v>144</v>
      </c>
      <c r="AB24087" s="34">
        <v>63</v>
      </c>
      <c r="AC24087" s="34">
        <v>128</v>
      </c>
    </row>
    <row r="24088" spans="1:29" x14ac:dyDescent="0.2">
      <c r="A24088" s="34" t="s">
        <v>84581</v>
      </c>
      <c r="B24088" s="34">
        <v>33</v>
      </c>
      <c r="C24088" s="34">
        <v>60</v>
      </c>
      <c r="D24088" s="34">
        <v>79</v>
      </c>
      <c r="E24088" s="34">
        <v>98</v>
      </c>
      <c r="F24088" s="34">
        <v>60</v>
      </c>
      <c r="G24088" s="34">
        <v>78</v>
      </c>
      <c r="H24088" s="34">
        <v>51</v>
      </c>
      <c r="I24088" s="34">
        <v>79</v>
      </c>
      <c r="J24088" s="34">
        <v>75</v>
      </c>
      <c r="K24088" s="34">
        <v>77</v>
      </c>
      <c r="L24088" s="34">
        <v>63</v>
      </c>
      <c r="M24088" s="34">
        <v>54</v>
      </c>
      <c r="N24088" s="34">
        <v>52</v>
      </c>
      <c r="O24088" s="34">
        <v>55</v>
      </c>
      <c r="P24088" s="34">
        <v>48</v>
      </c>
      <c r="Q24088" s="34">
        <v>82</v>
      </c>
      <c r="R24088" s="34">
        <v>84</v>
      </c>
      <c r="S24088" s="34">
        <v>113</v>
      </c>
      <c r="T24088" s="34">
        <v>57</v>
      </c>
      <c r="U24088" s="34">
        <v>56</v>
      </c>
      <c r="V24088" s="34">
        <v>104</v>
      </c>
      <c r="W24088" s="34">
        <v>85</v>
      </c>
      <c r="X24088" s="34">
        <v>78</v>
      </c>
      <c r="Y24088" s="34">
        <v>67</v>
      </c>
      <c r="Z24088" s="34">
        <v>84</v>
      </c>
      <c r="AA24088" s="34">
        <v>110</v>
      </c>
      <c r="AB24088" s="34">
        <v>60</v>
      </c>
      <c r="AC24088" s="34">
        <v>160</v>
      </c>
    </row>
    <row r="24089" spans="1:29" x14ac:dyDescent="0.2">
      <c r="A24089" s="34" t="s">
        <v>84582</v>
      </c>
      <c r="B24089" s="34">
        <v>16</v>
      </c>
      <c r="C24089" s="34">
        <v>56</v>
      </c>
      <c r="D24089" s="34">
        <v>11</v>
      </c>
      <c r="E24089" s="34">
        <v>66</v>
      </c>
      <c r="F24089" s="34">
        <v>10</v>
      </c>
      <c r="G24089" s="34">
        <v>20</v>
      </c>
      <c r="H24089" s="34">
        <v>11</v>
      </c>
      <c r="I24089" s="34">
        <v>48</v>
      </c>
      <c r="J24089" s="34">
        <v>10</v>
      </c>
      <c r="K24089" s="34">
        <v>39</v>
      </c>
      <c r="L24089" s="34">
        <v>1</v>
      </c>
      <c r="M24089" s="34">
        <v>62</v>
      </c>
      <c r="N24089" s="34">
        <v>9</v>
      </c>
      <c r="O24089" s="34">
        <v>57</v>
      </c>
      <c r="P24089" s="34">
        <v>12</v>
      </c>
      <c r="Q24089" s="34">
        <v>55</v>
      </c>
      <c r="R24089" s="34">
        <v>11</v>
      </c>
      <c r="S24089" s="34">
        <v>52</v>
      </c>
      <c r="T24089" s="34">
        <v>5</v>
      </c>
      <c r="U24089" s="34">
        <v>47</v>
      </c>
      <c r="V24089" s="34">
        <v>8</v>
      </c>
      <c r="W24089" s="34">
        <v>44</v>
      </c>
      <c r="X24089" s="34">
        <v>2</v>
      </c>
      <c r="Y24089" s="34">
        <v>30</v>
      </c>
      <c r="Z24089" s="34">
        <v>5</v>
      </c>
      <c r="AA24089" s="34">
        <v>30</v>
      </c>
      <c r="AB24089" s="34">
        <v>14</v>
      </c>
      <c r="AC24089" s="34">
        <v>65</v>
      </c>
    </row>
    <row r="24090" spans="1:29" x14ac:dyDescent="0.2">
      <c r="A24090" s="34" t="s">
        <v>84583</v>
      </c>
      <c r="B24090" s="34">
        <v>13</v>
      </c>
      <c r="C24090" s="34">
        <v>13</v>
      </c>
      <c r="D24090" s="34">
        <v>14</v>
      </c>
      <c r="E24090" s="34">
        <v>16</v>
      </c>
      <c r="F24090" s="34">
        <v>14</v>
      </c>
      <c r="G24090" s="34">
        <v>27</v>
      </c>
      <c r="H24090" s="34">
        <v>13</v>
      </c>
      <c r="I24090" s="34">
        <v>18</v>
      </c>
      <c r="J24090" s="34">
        <v>31</v>
      </c>
      <c r="K24090" s="34">
        <v>22</v>
      </c>
      <c r="L24090" s="34">
        <v>10</v>
      </c>
      <c r="M24090" s="34">
        <v>14</v>
      </c>
      <c r="N24090" s="34">
        <v>13</v>
      </c>
      <c r="O24090" s="34">
        <v>19</v>
      </c>
      <c r="P24090" s="34">
        <v>7</v>
      </c>
      <c r="Q24090" s="34">
        <v>9</v>
      </c>
      <c r="R24090" s="34">
        <v>18</v>
      </c>
      <c r="S24090" s="34">
        <v>17</v>
      </c>
      <c r="T24090" s="34">
        <v>15</v>
      </c>
      <c r="U24090" s="34">
        <v>25</v>
      </c>
      <c r="V24090" s="34">
        <v>18</v>
      </c>
      <c r="W24090" s="34">
        <v>31</v>
      </c>
      <c r="X24090" s="34">
        <v>34</v>
      </c>
      <c r="Y24090" s="34">
        <v>39</v>
      </c>
      <c r="Z24090" s="34">
        <v>9</v>
      </c>
      <c r="AA24090" s="34">
        <v>8</v>
      </c>
      <c r="AB24090" s="34">
        <v>26</v>
      </c>
      <c r="AC24090" s="34">
        <v>17</v>
      </c>
    </row>
    <row r="24091" spans="1:29" x14ac:dyDescent="0.2">
      <c r="A24091" s="34" t="s">
        <v>84584</v>
      </c>
      <c r="B24091" s="34">
        <v>30</v>
      </c>
      <c r="C24091" s="34">
        <v>37</v>
      </c>
      <c r="D24091" s="34">
        <v>35</v>
      </c>
      <c r="E24091" s="34">
        <v>14</v>
      </c>
      <c r="F24091" s="34">
        <v>20</v>
      </c>
      <c r="G24091" s="34">
        <v>22</v>
      </c>
      <c r="H24091" s="34">
        <v>24</v>
      </c>
      <c r="I24091" s="34">
        <v>31</v>
      </c>
      <c r="J24091" s="34">
        <v>26</v>
      </c>
      <c r="K24091" s="34">
        <v>27</v>
      </c>
      <c r="L24091" s="34">
        <v>21</v>
      </c>
      <c r="M24091" s="34">
        <v>33</v>
      </c>
      <c r="N24091" s="34">
        <v>17</v>
      </c>
      <c r="O24091" s="34">
        <v>20</v>
      </c>
      <c r="P24091" s="34">
        <v>21</v>
      </c>
      <c r="Q24091" s="34">
        <v>37</v>
      </c>
      <c r="R24091" s="34">
        <v>23</v>
      </c>
      <c r="S24091" s="34">
        <v>49</v>
      </c>
      <c r="T24091" s="34">
        <v>20</v>
      </c>
      <c r="U24091" s="34">
        <v>26</v>
      </c>
      <c r="V24091" s="34">
        <v>43</v>
      </c>
      <c r="W24091" s="34">
        <v>19</v>
      </c>
      <c r="X24091" s="34">
        <v>24</v>
      </c>
      <c r="Y24091" s="34">
        <v>45</v>
      </c>
      <c r="Z24091" s="34">
        <v>34</v>
      </c>
      <c r="AA24091" s="34">
        <v>41</v>
      </c>
      <c r="AB24091" s="34">
        <v>27</v>
      </c>
      <c r="AC24091" s="34">
        <v>56</v>
      </c>
    </row>
    <row r="24092" spans="1:29" x14ac:dyDescent="0.2">
      <c r="A24092" s="34" t="s">
        <v>84585</v>
      </c>
      <c r="B24092" s="34">
        <v>25</v>
      </c>
      <c r="C24092" s="34">
        <v>13</v>
      </c>
      <c r="D24092" s="34">
        <v>11</v>
      </c>
      <c r="E24092" s="34">
        <v>12</v>
      </c>
      <c r="F24092" s="34">
        <v>14</v>
      </c>
      <c r="G24092" s="34">
        <v>8</v>
      </c>
      <c r="H24092" s="34">
        <v>11</v>
      </c>
      <c r="I24092" s="34">
        <v>10</v>
      </c>
      <c r="J24092" s="34">
        <v>6</v>
      </c>
      <c r="K24092" s="34">
        <v>9</v>
      </c>
      <c r="L24092" s="34">
        <v>7</v>
      </c>
      <c r="M24092" s="34">
        <v>16</v>
      </c>
      <c r="N24092" s="34">
        <v>8</v>
      </c>
      <c r="O24092" s="34">
        <v>19</v>
      </c>
      <c r="P24092" s="34">
        <v>17</v>
      </c>
      <c r="Q24092" s="34">
        <v>48</v>
      </c>
      <c r="R24092" s="34">
        <v>17</v>
      </c>
      <c r="S24092" s="34">
        <v>19</v>
      </c>
      <c r="T24092" s="34">
        <v>26</v>
      </c>
      <c r="U24092" s="34">
        <v>13</v>
      </c>
      <c r="V24092" s="34">
        <v>17</v>
      </c>
      <c r="W24092" s="34">
        <v>21</v>
      </c>
      <c r="X24092" s="34">
        <v>12</v>
      </c>
      <c r="Y24092" s="34">
        <v>18</v>
      </c>
      <c r="Z24092" s="34">
        <v>12</v>
      </c>
      <c r="AA24092" s="34">
        <v>20</v>
      </c>
      <c r="AB24092" s="34">
        <v>21</v>
      </c>
      <c r="AC24092" s="34">
        <v>31</v>
      </c>
    </row>
    <row r="24093" spans="1:29" x14ac:dyDescent="0.2">
      <c r="A24093" s="34" t="s">
        <v>84586</v>
      </c>
      <c r="B24093" s="34">
        <v>21</v>
      </c>
      <c r="C24093" s="34">
        <v>28</v>
      </c>
      <c r="D24093" s="34">
        <v>26</v>
      </c>
      <c r="E24093" s="34">
        <v>22</v>
      </c>
      <c r="F24093" s="34">
        <v>25</v>
      </c>
      <c r="G24093" s="34">
        <v>39</v>
      </c>
      <c r="H24093" s="34">
        <v>17</v>
      </c>
      <c r="I24093" s="34">
        <v>19</v>
      </c>
      <c r="J24093" s="34">
        <v>16</v>
      </c>
      <c r="K24093" s="34">
        <v>32</v>
      </c>
      <c r="L24093" s="34">
        <v>23</v>
      </c>
      <c r="M24093" s="34">
        <v>13</v>
      </c>
      <c r="N24093" s="34">
        <v>25</v>
      </c>
      <c r="O24093" s="34">
        <v>24</v>
      </c>
      <c r="P24093" s="34">
        <v>16</v>
      </c>
      <c r="Q24093" s="34">
        <v>42</v>
      </c>
      <c r="R24093" s="34">
        <v>25</v>
      </c>
      <c r="S24093" s="34">
        <v>43</v>
      </c>
      <c r="T24093" s="34">
        <v>18</v>
      </c>
      <c r="U24093" s="34">
        <v>11</v>
      </c>
      <c r="V24093" s="34">
        <v>36</v>
      </c>
      <c r="W24093" s="34">
        <v>30</v>
      </c>
      <c r="X24093" s="34">
        <v>25</v>
      </c>
      <c r="Y24093" s="34">
        <v>27</v>
      </c>
      <c r="Z24093" s="34">
        <v>28</v>
      </c>
      <c r="AA24093" s="34">
        <v>44</v>
      </c>
      <c r="AB24093" s="34">
        <v>26</v>
      </c>
      <c r="AC24093" s="34">
        <v>26</v>
      </c>
    </row>
    <row r="24094" spans="1:29" x14ac:dyDescent="0.2">
      <c r="A24094" s="34" t="s">
        <v>84587</v>
      </c>
      <c r="B24094" s="34">
        <v>33</v>
      </c>
      <c r="C24094" s="34">
        <v>13</v>
      </c>
      <c r="D24094" s="34">
        <v>13</v>
      </c>
      <c r="E24094" s="34">
        <v>4</v>
      </c>
      <c r="F24094" s="34">
        <v>14</v>
      </c>
      <c r="G24094" s="34">
        <v>23</v>
      </c>
      <c r="H24094" s="34">
        <v>14</v>
      </c>
      <c r="I24094" s="34">
        <v>9</v>
      </c>
      <c r="J24094" s="34">
        <v>14</v>
      </c>
      <c r="K24094" s="34">
        <v>18</v>
      </c>
      <c r="L24094" s="34">
        <v>4</v>
      </c>
      <c r="M24094" s="34">
        <v>12</v>
      </c>
      <c r="N24094" s="34">
        <v>7</v>
      </c>
      <c r="O24094" s="34">
        <v>11</v>
      </c>
      <c r="P24094" s="34">
        <v>21</v>
      </c>
      <c r="Q24094" s="34">
        <v>18</v>
      </c>
      <c r="R24094" s="34">
        <v>13</v>
      </c>
      <c r="S24094" s="34">
        <v>13</v>
      </c>
      <c r="T24094" s="34">
        <v>11</v>
      </c>
      <c r="U24094" s="34">
        <v>9</v>
      </c>
      <c r="V24094" s="34">
        <v>26</v>
      </c>
      <c r="W24094" s="34">
        <v>16</v>
      </c>
      <c r="X24094" s="34">
        <v>36</v>
      </c>
      <c r="Y24094" s="34">
        <v>12</v>
      </c>
      <c r="Z24094" s="34">
        <v>26</v>
      </c>
      <c r="AA24094" s="34">
        <v>22</v>
      </c>
      <c r="AB24094" s="34">
        <v>6</v>
      </c>
      <c r="AC24094" s="34">
        <v>15</v>
      </c>
    </row>
    <row r="24095" spans="1:29" x14ac:dyDescent="0.2">
      <c r="A24095" s="34" t="s">
        <v>84588</v>
      </c>
      <c r="B24095" s="34">
        <v>44</v>
      </c>
      <c r="C24095" s="34">
        <v>37</v>
      </c>
      <c r="D24095" s="34">
        <v>54</v>
      </c>
      <c r="E24095" s="34">
        <v>58</v>
      </c>
      <c r="F24095" s="34">
        <v>52</v>
      </c>
      <c r="G24095" s="34">
        <v>38</v>
      </c>
      <c r="H24095" s="34">
        <v>39</v>
      </c>
      <c r="I24095" s="34">
        <v>53</v>
      </c>
      <c r="J24095" s="34">
        <v>28</v>
      </c>
      <c r="K24095" s="34">
        <v>56</v>
      </c>
      <c r="L24095" s="34">
        <v>24</v>
      </c>
      <c r="M24095" s="34">
        <v>25</v>
      </c>
      <c r="N24095" s="34">
        <v>30</v>
      </c>
      <c r="O24095" s="34">
        <v>52</v>
      </c>
      <c r="P24095" s="34">
        <v>33</v>
      </c>
      <c r="Q24095" s="34">
        <v>86</v>
      </c>
      <c r="R24095" s="34">
        <v>50</v>
      </c>
      <c r="S24095" s="34">
        <v>68</v>
      </c>
      <c r="T24095" s="34">
        <v>40</v>
      </c>
      <c r="U24095" s="34">
        <v>44</v>
      </c>
      <c r="V24095" s="34">
        <v>59</v>
      </c>
      <c r="W24095" s="34">
        <v>47</v>
      </c>
      <c r="X24095" s="34">
        <v>54</v>
      </c>
      <c r="Y24095" s="34">
        <v>33</v>
      </c>
      <c r="Z24095" s="34">
        <v>51</v>
      </c>
      <c r="AA24095" s="34">
        <v>67</v>
      </c>
      <c r="AB24095" s="34">
        <v>56</v>
      </c>
      <c r="AC24095" s="34">
        <v>68</v>
      </c>
    </row>
    <row r="24096" spans="1:29" x14ac:dyDescent="0.2">
      <c r="A24096" s="34" t="s">
        <v>84589</v>
      </c>
      <c r="B24096" s="34">
        <v>25</v>
      </c>
      <c r="C24096" s="34">
        <v>31</v>
      </c>
      <c r="D24096" s="34">
        <v>17</v>
      </c>
      <c r="E24096" s="34">
        <v>15</v>
      </c>
      <c r="F24096" s="34">
        <v>19</v>
      </c>
      <c r="G24096" s="34">
        <v>9</v>
      </c>
      <c r="H24096" s="34">
        <v>12</v>
      </c>
      <c r="I24096" s="34">
        <v>15</v>
      </c>
      <c r="J24096" s="34">
        <v>20</v>
      </c>
      <c r="K24096" s="34">
        <v>21</v>
      </c>
      <c r="L24096" s="34">
        <v>16</v>
      </c>
      <c r="M24096" s="34">
        <v>17</v>
      </c>
      <c r="N24096" s="34">
        <v>11</v>
      </c>
      <c r="O24096" s="34">
        <v>9</v>
      </c>
      <c r="P24096" s="34">
        <v>17</v>
      </c>
      <c r="Q24096" s="34">
        <v>23</v>
      </c>
      <c r="R24096" s="34">
        <v>17</v>
      </c>
      <c r="S24096" s="34">
        <v>26</v>
      </c>
      <c r="T24096" s="34">
        <v>16</v>
      </c>
      <c r="U24096" s="34">
        <v>9</v>
      </c>
      <c r="V24096" s="34">
        <v>21</v>
      </c>
      <c r="W24096" s="34">
        <v>16</v>
      </c>
      <c r="X24096" s="34">
        <v>24</v>
      </c>
      <c r="Y24096" s="34">
        <v>8</v>
      </c>
      <c r="Z24096" s="34">
        <v>36</v>
      </c>
      <c r="AA24096" s="34">
        <v>11</v>
      </c>
      <c r="AB24096" s="34">
        <v>29</v>
      </c>
      <c r="AC24096" s="34">
        <v>16</v>
      </c>
    </row>
    <row r="24097" spans="1:29" x14ac:dyDescent="0.2">
      <c r="A24097" s="34" t="s">
        <v>84590</v>
      </c>
      <c r="B24097" s="34">
        <v>30</v>
      </c>
      <c r="C24097" s="34">
        <v>39</v>
      </c>
      <c r="D24097" s="34">
        <v>47</v>
      </c>
      <c r="E24097" s="34">
        <v>36</v>
      </c>
      <c r="F24097" s="34">
        <v>45</v>
      </c>
      <c r="G24097" s="34">
        <v>26</v>
      </c>
      <c r="H24097" s="34">
        <v>34</v>
      </c>
      <c r="I24097" s="34">
        <v>37</v>
      </c>
      <c r="J24097" s="34">
        <v>36</v>
      </c>
      <c r="K24097" s="34">
        <v>44</v>
      </c>
      <c r="L24097" s="34">
        <v>28</v>
      </c>
      <c r="M24097" s="34">
        <v>43</v>
      </c>
      <c r="N24097" s="34">
        <v>27</v>
      </c>
      <c r="O24097" s="34">
        <v>46</v>
      </c>
      <c r="P24097" s="34">
        <v>40</v>
      </c>
      <c r="Q24097" s="34">
        <v>50</v>
      </c>
      <c r="R24097" s="34">
        <v>39</v>
      </c>
      <c r="S24097" s="34">
        <v>46</v>
      </c>
      <c r="T24097" s="34">
        <v>33</v>
      </c>
      <c r="U24097" s="34">
        <v>73</v>
      </c>
      <c r="V24097" s="34">
        <v>64</v>
      </c>
      <c r="W24097" s="34">
        <v>58</v>
      </c>
      <c r="X24097" s="34">
        <v>65</v>
      </c>
      <c r="Y24097" s="34">
        <v>46</v>
      </c>
      <c r="Z24097" s="34">
        <v>36</v>
      </c>
      <c r="AA24097" s="34">
        <v>55</v>
      </c>
      <c r="AB24097" s="34">
        <v>46</v>
      </c>
      <c r="AC24097" s="34">
        <v>56</v>
      </c>
    </row>
    <row r="24098" spans="1:29" x14ac:dyDescent="0.2">
      <c r="A24098" s="34" t="s">
        <v>84591</v>
      </c>
      <c r="B24098" s="34">
        <v>26</v>
      </c>
      <c r="C24098" s="34">
        <v>34</v>
      </c>
      <c r="D24098" s="34">
        <v>45</v>
      </c>
      <c r="E24098" s="34">
        <v>24</v>
      </c>
      <c r="F24098" s="34">
        <v>32</v>
      </c>
      <c r="G24098" s="34">
        <v>9</v>
      </c>
      <c r="H24098" s="34">
        <v>31</v>
      </c>
      <c r="I24098" s="34">
        <v>23</v>
      </c>
      <c r="J24098" s="34">
        <v>32</v>
      </c>
      <c r="K24098" s="34">
        <v>48</v>
      </c>
      <c r="L24098" s="34">
        <v>12</v>
      </c>
      <c r="M24098" s="34">
        <v>33</v>
      </c>
      <c r="N24098" s="34">
        <v>16</v>
      </c>
      <c r="O24098" s="34">
        <v>32</v>
      </c>
      <c r="P24098" s="34">
        <v>22</v>
      </c>
      <c r="Q24098" s="34">
        <v>36</v>
      </c>
      <c r="R24098" s="34">
        <v>26</v>
      </c>
      <c r="S24098" s="34">
        <v>52</v>
      </c>
      <c r="T24098" s="34">
        <v>33</v>
      </c>
      <c r="U24098" s="34">
        <v>36</v>
      </c>
      <c r="V24098" s="34">
        <v>48</v>
      </c>
      <c r="W24098" s="34">
        <v>61</v>
      </c>
      <c r="X24098" s="34">
        <v>33</v>
      </c>
      <c r="Y24098" s="34">
        <v>30</v>
      </c>
      <c r="Z24098" s="34">
        <v>40</v>
      </c>
      <c r="AA24098" s="34">
        <v>48</v>
      </c>
      <c r="AB24098" s="34">
        <v>51</v>
      </c>
      <c r="AC24098" s="34">
        <v>49</v>
      </c>
    </row>
    <row r="24099" spans="1:29" x14ac:dyDescent="0.2">
      <c r="A24099" s="34" t="s">
        <v>84592</v>
      </c>
      <c r="B24099" s="34">
        <v>191</v>
      </c>
      <c r="C24099" s="34">
        <v>203</v>
      </c>
      <c r="D24099" s="34">
        <v>294</v>
      </c>
      <c r="E24099" s="34">
        <v>263</v>
      </c>
      <c r="F24099" s="34">
        <v>366</v>
      </c>
      <c r="G24099" s="34">
        <v>185</v>
      </c>
      <c r="H24099" s="34">
        <v>291</v>
      </c>
      <c r="I24099" s="34">
        <v>249</v>
      </c>
      <c r="J24099" s="34">
        <v>322</v>
      </c>
      <c r="K24099" s="34">
        <v>211</v>
      </c>
      <c r="L24099" s="34">
        <v>338</v>
      </c>
      <c r="M24099" s="34">
        <v>173</v>
      </c>
      <c r="N24099" s="34">
        <v>318</v>
      </c>
      <c r="O24099" s="34">
        <v>170</v>
      </c>
      <c r="P24099" s="34">
        <v>325</v>
      </c>
      <c r="Q24099" s="34">
        <v>335</v>
      </c>
      <c r="R24099" s="34">
        <v>390</v>
      </c>
      <c r="S24099" s="34">
        <v>284</v>
      </c>
      <c r="T24099" s="34">
        <v>328</v>
      </c>
      <c r="U24099" s="34">
        <v>263</v>
      </c>
      <c r="V24099" s="34">
        <v>323</v>
      </c>
      <c r="W24099" s="34">
        <v>366</v>
      </c>
      <c r="X24099" s="34">
        <v>425</v>
      </c>
      <c r="Y24099" s="34">
        <v>280</v>
      </c>
      <c r="Z24099" s="34">
        <v>281</v>
      </c>
      <c r="AA24099" s="34">
        <v>281</v>
      </c>
      <c r="AB24099" s="34">
        <v>390</v>
      </c>
      <c r="AC24099" s="34">
        <v>341</v>
      </c>
    </row>
    <row r="24100" spans="1:29" x14ac:dyDescent="0.2">
      <c r="A24100" s="34" t="s">
        <v>84593</v>
      </c>
      <c r="B24100" s="34">
        <v>58</v>
      </c>
      <c r="C24100" s="34">
        <v>53</v>
      </c>
      <c r="D24100" s="34">
        <v>90</v>
      </c>
      <c r="E24100" s="34">
        <v>83</v>
      </c>
      <c r="F24100" s="34">
        <v>81</v>
      </c>
      <c r="G24100" s="34">
        <v>58</v>
      </c>
      <c r="H24100" s="34">
        <v>66</v>
      </c>
      <c r="I24100" s="34">
        <v>45</v>
      </c>
      <c r="J24100" s="34">
        <v>78</v>
      </c>
      <c r="K24100" s="34">
        <v>37</v>
      </c>
      <c r="L24100" s="34">
        <v>38</v>
      </c>
      <c r="M24100" s="34">
        <v>61</v>
      </c>
      <c r="N24100" s="34">
        <v>55</v>
      </c>
      <c r="O24100" s="34">
        <v>43</v>
      </c>
      <c r="P24100" s="34">
        <v>71</v>
      </c>
      <c r="Q24100" s="34">
        <v>75</v>
      </c>
      <c r="R24100" s="34">
        <v>116</v>
      </c>
      <c r="S24100" s="34">
        <v>80</v>
      </c>
      <c r="T24100" s="34">
        <v>41</v>
      </c>
      <c r="U24100" s="34">
        <v>56</v>
      </c>
      <c r="V24100" s="34">
        <v>109</v>
      </c>
      <c r="W24100" s="34">
        <v>67</v>
      </c>
      <c r="X24100" s="34">
        <v>124</v>
      </c>
      <c r="Y24100" s="34">
        <v>58</v>
      </c>
      <c r="Z24100" s="34">
        <v>95</v>
      </c>
      <c r="AA24100" s="34">
        <v>65</v>
      </c>
      <c r="AB24100" s="34">
        <v>67</v>
      </c>
      <c r="AC24100" s="34">
        <v>89</v>
      </c>
    </row>
    <row r="24101" spans="1:29" x14ac:dyDescent="0.2">
      <c r="A24101" s="34" t="s">
        <v>84594</v>
      </c>
      <c r="B24101" s="34">
        <v>52</v>
      </c>
      <c r="C24101" s="34">
        <v>59</v>
      </c>
      <c r="D24101" s="34">
        <v>111</v>
      </c>
      <c r="E24101" s="34">
        <v>69</v>
      </c>
      <c r="F24101" s="34">
        <v>72</v>
      </c>
      <c r="G24101" s="34">
        <v>61</v>
      </c>
      <c r="H24101" s="34">
        <v>97</v>
      </c>
      <c r="I24101" s="34">
        <v>59</v>
      </c>
      <c r="J24101" s="34">
        <v>83</v>
      </c>
      <c r="K24101" s="34">
        <v>67</v>
      </c>
      <c r="L24101" s="34">
        <v>96</v>
      </c>
      <c r="M24101" s="34">
        <v>55</v>
      </c>
      <c r="N24101" s="34">
        <v>62</v>
      </c>
      <c r="O24101" s="34">
        <v>79</v>
      </c>
      <c r="P24101" s="34">
        <v>55</v>
      </c>
      <c r="Q24101" s="34">
        <v>97</v>
      </c>
      <c r="R24101" s="34">
        <v>88</v>
      </c>
      <c r="S24101" s="34">
        <v>78</v>
      </c>
      <c r="T24101" s="34">
        <v>141</v>
      </c>
      <c r="U24101" s="34">
        <v>62</v>
      </c>
      <c r="V24101" s="34">
        <v>119</v>
      </c>
      <c r="W24101" s="34">
        <v>49</v>
      </c>
      <c r="X24101" s="34">
        <v>54</v>
      </c>
      <c r="Y24101" s="34">
        <v>74</v>
      </c>
      <c r="Z24101" s="34">
        <v>74</v>
      </c>
      <c r="AA24101" s="34">
        <v>89</v>
      </c>
      <c r="AB24101" s="34">
        <v>121</v>
      </c>
      <c r="AC24101" s="34">
        <v>105</v>
      </c>
    </row>
    <row r="24102" spans="1:29" x14ac:dyDescent="0.2">
      <c r="A24102" s="34" t="s">
        <v>84595</v>
      </c>
      <c r="B24102" s="34">
        <v>26</v>
      </c>
      <c r="C24102" s="34">
        <v>22</v>
      </c>
      <c r="D24102" s="34">
        <v>12</v>
      </c>
      <c r="E24102" s="34">
        <v>6</v>
      </c>
      <c r="F24102" s="34">
        <v>6</v>
      </c>
      <c r="G24102" s="34">
        <v>25</v>
      </c>
      <c r="H24102" s="34">
        <v>16</v>
      </c>
      <c r="I24102" s="34">
        <v>17</v>
      </c>
      <c r="J24102" s="34">
        <v>7</v>
      </c>
      <c r="K24102" s="34">
        <v>14</v>
      </c>
      <c r="L24102" s="34">
        <v>9</v>
      </c>
      <c r="M24102" s="34">
        <v>11</v>
      </c>
      <c r="N24102" s="34">
        <v>14</v>
      </c>
      <c r="O24102" s="34">
        <v>8</v>
      </c>
      <c r="P24102" s="34">
        <v>12</v>
      </c>
      <c r="Q24102" s="34">
        <v>24</v>
      </c>
      <c r="R24102" s="34">
        <v>16</v>
      </c>
      <c r="S24102" s="34">
        <v>5</v>
      </c>
      <c r="T24102" s="34">
        <v>8</v>
      </c>
      <c r="U24102" s="34">
        <v>15</v>
      </c>
      <c r="V24102" s="34">
        <v>12</v>
      </c>
      <c r="W24102" s="34">
        <v>22</v>
      </c>
      <c r="X24102" s="34">
        <v>23</v>
      </c>
      <c r="Y24102" s="34">
        <v>18</v>
      </c>
      <c r="Z24102" s="34">
        <v>11</v>
      </c>
      <c r="AA24102" s="34">
        <v>19</v>
      </c>
      <c r="AB24102" s="34">
        <v>16</v>
      </c>
      <c r="AC24102" s="34">
        <v>30</v>
      </c>
    </row>
    <row r="24103" spans="1:29" x14ac:dyDescent="0.2">
      <c r="A24103" s="34" t="s">
        <v>84596</v>
      </c>
      <c r="B24103" s="34">
        <v>14</v>
      </c>
      <c r="C24103" s="34">
        <v>15</v>
      </c>
      <c r="D24103" s="34">
        <v>16</v>
      </c>
      <c r="E24103" s="34">
        <v>9</v>
      </c>
      <c r="F24103" s="34">
        <v>9</v>
      </c>
      <c r="G24103" s="34">
        <v>1</v>
      </c>
      <c r="H24103" s="34">
        <v>11</v>
      </c>
      <c r="I24103" s="34">
        <v>7</v>
      </c>
      <c r="J24103" s="34">
        <v>14</v>
      </c>
      <c r="K24103" s="34">
        <v>9</v>
      </c>
      <c r="L24103" s="34">
        <v>6</v>
      </c>
      <c r="M24103" s="34">
        <v>6</v>
      </c>
      <c r="N24103" s="34">
        <v>7</v>
      </c>
      <c r="O24103" s="34">
        <v>5</v>
      </c>
      <c r="P24103" s="34">
        <v>10</v>
      </c>
      <c r="Q24103" s="34">
        <v>14</v>
      </c>
      <c r="R24103" s="34">
        <v>6</v>
      </c>
      <c r="S24103" s="34">
        <v>10</v>
      </c>
      <c r="T24103" s="34">
        <v>7</v>
      </c>
      <c r="U24103" s="34">
        <v>6</v>
      </c>
      <c r="V24103" s="34">
        <v>10</v>
      </c>
      <c r="W24103" s="34">
        <v>11</v>
      </c>
      <c r="X24103" s="34">
        <v>2</v>
      </c>
      <c r="Y24103" s="34">
        <v>4</v>
      </c>
      <c r="Z24103" s="34">
        <v>14</v>
      </c>
      <c r="AA24103" s="34">
        <v>13</v>
      </c>
      <c r="AB24103" s="34">
        <v>22</v>
      </c>
      <c r="AC24103" s="34">
        <v>12</v>
      </c>
    </row>
    <row r="24104" spans="1:29" x14ac:dyDescent="0.2">
      <c r="A24104" s="34" t="s">
        <v>84597</v>
      </c>
      <c r="B24104" s="34">
        <v>50</v>
      </c>
      <c r="C24104" s="34">
        <v>60</v>
      </c>
      <c r="D24104" s="34">
        <v>100</v>
      </c>
      <c r="E24104" s="34">
        <v>70</v>
      </c>
      <c r="F24104" s="34">
        <v>86</v>
      </c>
      <c r="G24104" s="34">
        <v>57</v>
      </c>
      <c r="H24104" s="34">
        <v>107</v>
      </c>
      <c r="I24104" s="34">
        <v>71</v>
      </c>
      <c r="J24104" s="34">
        <v>116</v>
      </c>
      <c r="K24104" s="34">
        <v>59</v>
      </c>
      <c r="L24104" s="34">
        <v>94</v>
      </c>
      <c r="M24104" s="34">
        <v>64</v>
      </c>
      <c r="N24104" s="34">
        <v>90</v>
      </c>
      <c r="O24104" s="34">
        <v>73</v>
      </c>
      <c r="P24104" s="34">
        <v>95</v>
      </c>
      <c r="Q24104" s="34">
        <v>110</v>
      </c>
      <c r="R24104" s="34">
        <v>150</v>
      </c>
      <c r="S24104" s="34">
        <v>86</v>
      </c>
      <c r="T24104" s="34">
        <v>134</v>
      </c>
      <c r="U24104" s="34">
        <v>66</v>
      </c>
      <c r="V24104" s="34">
        <v>124</v>
      </c>
      <c r="W24104" s="34">
        <v>113</v>
      </c>
      <c r="X24104" s="34">
        <v>92</v>
      </c>
      <c r="Y24104" s="34">
        <v>125</v>
      </c>
      <c r="Z24104" s="34">
        <v>106</v>
      </c>
      <c r="AA24104" s="34">
        <v>81</v>
      </c>
      <c r="AB24104" s="34">
        <v>132</v>
      </c>
      <c r="AC24104" s="34">
        <v>147</v>
      </c>
    </row>
    <row r="24105" spans="1:29" x14ac:dyDescent="0.2">
      <c r="A24105" s="34" t="s">
        <v>84598</v>
      </c>
      <c r="B24105" s="34">
        <v>20</v>
      </c>
      <c r="C24105" s="34">
        <v>42</v>
      </c>
      <c r="D24105" s="34">
        <v>42</v>
      </c>
      <c r="E24105" s="34">
        <v>73</v>
      </c>
      <c r="F24105" s="34">
        <v>39</v>
      </c>
      <c r="G24105" s="34">
        <v>42</v>
      </c>
      <c r="H24105" s="34">
        <v>23</v>
      </c>
      <c r="I24105" s="34">
        <v>43</v>
      </c>
      <c r="J24105" s="34">
        <v>13</v>
      </c>
      <c r="K24105" s="34">
        <v>57</v>
      </c>
      <c r="L24105" s="34">
        <v>5</v>
      </c>
      <c r="M24105" s="34">
        <v>34</v>
      </c>
      <c r="N24105" s="34">
        <v>13</v>
      </c>
      <c r="O24105" s="34">
        <v>45</v>
      </c>
      <c r="P24105" s="34">
        <v>19</v>
      </c>
      <c r="Q24105" s="34">
        <v>37</v>
      </c>
      <c r="R24105" s="34">
        <v>24</v>
      </c>
      <c r="S24105" s="34">
        <v>67</v>
      </c>
      <c r="T24105" s="34">
        <v>15</v>
      </c>
      <c r="U24105" s="34">
        <v>29</v>
      </c>
      <c r="V24105" s="34">
        <v>22</v>
      </c>
      <c r="W24105" s="34">
        <v>27</v>
      </c>
      <c r="X24105" s="34">
        <v>29</v>
      </c>
      <c r="Y24105" s="34">
        <v>20</v>
      </c>
      <c r="Z24105" s="34">
        <v>42</v>
      </c>
      <c r="AA24105" s="34">
        <v>57</v>
      </c>
      <c r="AB24105" s="34">
        <v>12</v>
      </c>
      <c r="AC24105" s="34">
        <v>63</v>
      </c>
    </row>
    <row r="24106" spans="1:29" x14ac:dyDescent="0.2">
      <c r="A24106" s="34" t="s">
        <v>84599</v>
      </c>
      <c r="B24106" s="34">
        <v>27</v>
      </c>
      <c r="C24106" s="34">
        <v>9</v>
      </c>
      <c r="D24106" s="34">
        <v>19</v>
      </c>
      <c r="E24106" s="34">
        <v>11</v>
      </c>
      <c r="F24106" s="34">
        <v>26</v>
      </c>
      <c r="G24106" s="34">
        <v>9</v>
      </c>
      <c r="H24106" s="34">
        <v>24</v>
      </c>
      <c r="I24106" s="34">
        <v>11</v>
      </c>
      <c r="J24106" s="34">
        <v>22</v>
      </c>
      <c r="K24106" s="34">
        <v>16</v>
      </c>
      <c r="L24106" s="34">
        <v>14</v>
      </c>
      <c r="M24106" s="34">
        <v>34</v>
      </c>
      <c r="N24106" s="34">
        <v>24</v>
      </c>
      <c r="O24106" s="34">
        <v>24</v>
      </c>
      <c r="P24106" s="34">
        <v>21</v>
      </c>
      <c r="Q24106" s="34">
        <v>29</v>
      </c>
      <c r="R24106" s="34">
        <v>28</v>
      </c>
      <c r="S24106" s="34">
        <v>14</v>
      </c>
      <c r="T24106" s="34">
        <v>13</v>
      </c>
      <c r="U24106" s="34">
        <v>24</v>
      </c>
      <c r="V24106" s="34">
        <v>30</v>
      </c>
      <c r="W24106" s="34">
        <v>26</v>
      </c>
      <c r="X24106" s="34">
        <v>34</v>
      </c>
      <c r="Y24106" s="34">
        <v>13</v>
      </c>
      <c r="Z24106" s="34">
        <v>17</v>
      </c>
      <c r="AA24106" s="34">
        <v>17</v>
      </c>
      <c r="AB24106" s="34">
        <v>28</v>
      </c>
      <c r="AC24106" s="34">
        <v>15</v>
      </c>
    </row>
    <row r="24107" spans="1:29" x14ac:dyDescent="0.2">
      <c r="A24107" s="34" t="s">
        <v>84600</v>
      </c>
      <c r="B24107" s="34">
        <v>23</v>
      </c>
      <c r="C24107" s="34">
        <v>8</v>
      </c>
      <c r="D24107" s="34">
        <v>13</v>
      </c>
      <c r="E24107" s="34">
        <v>8</v>
      </c>
      <c r="F24107" s="34">
        <v>5</v>
      </c>
      <c r="G24107" s="34">
        <v>6</v>
      </c>
      <c r="H24107" s="34">
        <v>7</v>
      </c>
      <c r="I24107" s="34">
        <v>6</v>
      </c>
      <c r="J24107" s="34">
        <v>17</v>
      </c>
      <c r="K24107" s="34">
        <v>13</v>
      </c>
      <c r="L24107" s="34">
        <v>4</v>
      </c>
      <c r="M24107" s="34">
        <v>6</v>
      </c>
      <c r="N24107" s="34">
        <v>6</v>
      </c>
      <c r="O24107" s="34">
        <v>4</v>
      </c>
      <c r="P24107" s="34">
        <v>13</v>
      </c>
      <c r="Q24107" s="34">
        <v>7</v>
      </c>
      <c r="R24107" s="34">
        <v>14</v>
      </c>
      <c r="S24107" s="34">
        <v>7</v>
      </c>
      <c r="T24107" s="34">
        <v>16</v>
      </c>
      <c r="U24107" s="34">
        <v>8</v>
      </c>
      <c r="V24107" s="34">
        <v>18</v>
      </c>
      <c r="W24107" s="34">
        <v>11</v>
      </c>
      <c r="X24107" s="34">
        <v>9</v>
      </c>
      <c r="Y24107" s="34">
        <v>3</v>
      </c>
      <c r="Z24107" s="34">
        <v>13</v>
      </c>
      <c r="AA24107" s="34">
        <v>6</v>
      </c>
      <c r="AB24107" s="34">
        <v>14</v>
      </c>
      <c r="AC24107" s="34">
        <v>9</v>
      </c>
    </row>
    <row r="24108" spans="1:29" x14ac:dyDescent="0.2">
      <c r="A24108" s="34" t="s">
        <v>84601</v>
      </c>
      <c r="B24108" s="34">
        <v>48</v>
      </c>
      <c r="C24108" s="34">
        <v>53</v>
      </c>
      <c r="D24108" s="34">
        <v>97</v>
      </c>
      <c r="E24108" s="34">
        <v>52</v>
      </c>
      <c r="F24108" s="34">
        <v>102</v>
      </c>
      <c r="G24108" s="34">
        <v>25</v>
      </c>
      <c r="H24108" s="34">
        <v>79</v>
      </c>
      <c r="I24108" s="34">
        <v>50</v>
      </c>
      <c r="J24108" s="34">
        <v>69</v>
      </c>
      <c r="K24108" s="34">
        <v>90</v>
      </c>
      <c r="L24108" s="34">
        <v>35</v>
      </c>
      <c r="M24108" s="34">
        <v>35</v>
      </c>
      <c r="N24108" s="34">
        <v>69</v>
      </c>
      <c r="O24108" s="34">
        <v>33</v>
      </c>
      <c r="P24108" s="34">
        <v>73</v>
      </c>
      <c r="Q24108" s="34">
        <v>57</v>
      </c>
      <c r="R24108" s="34">
        <v>83</v>
      </c>
      <c r="S24108" s="34">
        <v>89</v>
      </c>
      <c r="T24108" s="34">
        <v>50</v>
      </c>
      <c r="U24108" s="34">
        <v>56</v>
      </c>
      <c r="V24108" s="34">
        <v>95</v>
      </c>
      <c r="W24108" s="34">
        <v>58</v>
      </c>
      <c r="X24108" s="34">
        <v>94</v>
      </c>
      <c r="Y24108" s="34">
        <v>43</v>
      </c>
      <c r="Z24108" s="34">
        <v>91</v>
      </c>
      <c r="AA24108" s="34">
        <v>76</v>
      </c>
      <c r="AB24108" s="34">
        <v>50</v>
      </c>
      <c r="AC24108" s="34">
        <v>98</v>
      </c>
    </row>
    <row r="24109" spans="1:29" x14ac:dyDescent="0.2">
      <c r="A24109" s="34" t="s">
        <v>84602</v>
      </c>
      <c r="B24109" s="34">
        <v>34</v>
      </c>
      <c r="C24109" s="34">
        <v>62</v>
      </c>
      <c r="D24109" s="34">
        <v>80</v>
      </c>
      <c r="E24109" s="34">
        <v>56</v>
      </c>
      <c r="F24109" s="34">
        <v>66</v>
      </c>
      <c r="G24109" s="34">
        <v>60</v>
      </c>
      <c r="H24109" s="34">
        <v>69</v>
      </c>
      <c r="I24109" s="34">
        <v>62</v>
      </c>
      <c r="J24109" s="34">
        <v>53</v>
      </c>
      <c r="K24109" s="34">
        <v>61</v>
      </c>
      <c r="L24109" s="34">
        <v>53</v>
      </c>
      <c r="M24109" s="34">
        <v>57</v>
      </c>
      <c r="N24109" s="34">
        <v>72</v>
      </c>
      <c r="O24109" s="34">
        <v>64</v>
      </c>
      <c r="P24109" s="34">
        <v>49</v>
      </c>
      <c r="Q24109" s="34">
        <v>62</v>
      </c>
      <c r="R24109" s="34">
        <v>66</v>
      </c>
      <c r="S24109" s="34">
        <v>61</v>
      </c>
      <c r="T24109" s="34">
        <v>86</v>
      </c>
      <c r="U24109" s="34">
        <v>65</v>
      </c>
      <c r="V24109" s="34">
        <v>80</v>
      </c>
      <c r="W24109" s="34">
        <v>61</v>
      </c>
      <c r="X24109" s="34">
        <v>93</v>
      </c>
      <c r="Y24109" s="34">
        <v>62</v>
      </c>
      <c r="Z24109" s="34">
        <v>75</v>
      </c>
      <c r="AA24109" s="34">
        <v>83</v>
      </c>
      <c r="AB24109" s="34">
        <v>80</v>
      </c>
      <c r="AC24109" s="34">
        <v>100</v>
      </c>
    </row>
    <row r="24110" spans="1:29" x14ac:dyDescent="0.2">
      <c r="A24110" s="34" t="s">
        <v>84603</v>
      </c>
      <c r="B24110" s="34">
        <v>21</v>
      </c>
      <c r="C24110" s="34">
        <v>22</v>
      </c>
      <c r="D24110" s="34">
        <v>27</v>
      </c>
      <c r="E24110" s="34">
        <v>30</v>
      </c>
      <c r="F24110" s="34">
        <v>18</v>
      </c>
      <c r="G24110" s="34">
        <v>24</v>
      </c>
      <c r="H24110" s="34">
        <v>14</v>
      </c>
      <c r="I24110" s="34">
        <v>14</v>
      </c>
      <c r="J24110" s="34">
        <v>25</v>
      </c>
      <c r="K24110" s="34">
        <v>32</v>
      </c>
      <c r="L24110" s="34">
        <v>5</v>
      </c>
      <c r="M24110" s="34">
        <v>17</v>
      </c>
      <c r="N24110" s="34">
        <v>14</v>
      </c>
      <c r="O24110" s="34">
        <v>23</v>
      </c>
      <c r="P24110" s="34">
        <v>17</v>
      </c>
      <c r="Q24110" s="34">
        <v>15</v>
      </c>
      <c r="R24110" s="34">
        <v>12</v>
      </c>
      <c r="S24110" s="34">
        <v>27</v>
      </c>
      <c r="T24110" s="34">
        <v>3</v>
      </c>
      <c r="U24110" s="34">
        <v>24</v>
      </c>
      <c r="V24110" s="34">
        <v>19</v>
      </c>
      <c r="W24110" s="34">
        <v>19</v>
      </c>
      <c r="X24110" s="34">
        <v>24</v>
      </c>
      <c r="Y24110" s="34">
        <v>8</v>
      </c>
      <c r="Z24110" s="34">
        <v>26</v>
      </c>
      <c r="AA24110" s="34">
        <v>32</v>
      </c>
      <c r="AB24110" s="34">
        <v>11</v>
      </c>
      <c r="AC24110" s="34">
        <v>32</v>
      </c>
    </row>
    <row r="24111" spans="1:29" x14ac:dyDescent="0.2">
      <c r="A24111" s="34" t="s">
        <v>84604</v>
      </c>
      <c r="B24111" s="34">
        <v>84</v>
      </c>
      <c r="C24111" s="34">
        <v>70</v>
      </c>
      <c r="D24111" s="34">
        <v>111</v>
      </c>
      <c r="E24111" s="34">
        <v>88</v>
      </c>
      <c r="F24111" s="34">
        <v>90</v>
      </c>
      <c r="G24111" s="34">
        <v>62</v>
      </c>
      <c r="H24111" s="34">
        <v>63</v>
      </c>
      <c r="I24111" s="34">
        <v>62</v>
      </c>
      <c r="J24111" s="34">
        <v>68</v>
      </c>
      <c r="K24111" s="34">
        <v>89</v>
      </c>
      <c r="L24111" s="34">
        <v>67</v>
      </c>
      <c r="M24111" s="34">
        <v>78</v>
      </c>
      <c r="N24111" s="34">
        <v>71</v>
      </c>
      <c r="O24111" s="34">
        <v>60</v>
      </c>
      <c r="P24111" s="34">
        <v>85</v>
      </c>
      <c r="Q24111" s="34">
        <v>92</v>
      </c>
      <c r="R24111" s="34">
        <v>89</v>
      </c>
      <c r="S24111" s="34">
        <v>130</v>
      </c>
      <c r="T24111" s="34">
        <v>68</v>
      </c>
      <c r="U24111" s="34">
        <v>86</v>
      </c>
      <c r="V24111" s="34">
        <v>119</v>
      </c>
      <c r="W24111" s="34">
        <v>74</v>
      </c>
      <c r="X24111" s="34">
        <v>149</v>
      </c>
      <c r="Y24111" s="34">
        <v>75</v>
      </c>
      <c r="Z24111" s="34">
        <v>98</v>
      </c>
      <c r="AA24111" s="34">
        <v>137</v>
      </c>
      <c r="AB24111" s="34">
        <v>74</v>
      </c>
      <c r="AC24111" s="34">
        <v>154</v>
      </c>
    </row>
    <row r="24112" spans="1:29" x14ac:dyDescent="0.2">
      <c r="A24112" s="34" t="s">
        <v>84605</v>
      </c>
      <c r="B24112" s="34">
        <v>43</v>
      </c>
      <c r="C24112" s="34">
        <v>46</v>
      </c>
      <c r="D24112" s="34">
        <v>60</v>
      </c>
      <c r="E24112" s="34">
        <v>55</v>
      </c>
      <c r="F24112" s="34">
        <v>67</v>
      </c>
      <c r="G24112" s="34">
        <v>51</v>
      </c>
      <c r="H24112" s="34">
        <v>57</v>
      </c>
      <c r="I24112" s="34">
        <v>47</v>
      </c>
      <c r="J24112" s="34">
        <v>58</v>
      </c>
      <c r="K24112" s="34">
        <v>43</v>
      </c>
      <c r="L24112" s="34">
        <v>50</v>
      </c>
      <c r="M24112" s="34">
        <v>43</v>
      </c>
      <c r="N24112" s="34">
        <v>41</v>
      </c>
      <c r="O24112" s="34">
        <v>72</v>
      </c>
      <c r="P24112" s="34">
        <v>55</v>
      </c>
      <c r="Q24112" s="34">
        <v>80</v>
      </c>
      <c r="R24112" s="34">
        <v>59</v>
      </c>
      <c r="S24112" s="34">
        <v>65</v>
      </c>
      <c r="T24112" s="34">
        <v>55</v>
      </c>
      <c r="U24112" s="34">
        <v>57</v>
      </c>
      <c r="V24112" s="34">
        <v>69</v>
      </c>
      <c r="W24112" s="34">
        <v>51</v>
      </c>
      <c r="X24112" s="34">
        <v>49</v>
      </c>
      <c r="Y24112" s="34">
        <v>69</v>
      </c>
      <c r="Z24112" s="34">
        <v>98</v>
      </c>
      <c r="AA24112" s="34">
        <v>89</v>
      </c>
      <c r="AB24112" s="34">
        <v>95</v>
      </c>
      <c r="AC24112" s="34">
        <v>97</v>
      </c>
    </row>
    <row r="24113" spans="1:29" x14ac:dyDescent="0.2">
      <c r="A24113" s="34" t="s">
        <v>84606</v>
      </c>
      <c r="B24113" s="34">
        <v>14</v>
      </c>
      <c r="C24113" s="34">
        <v>22</v>
      </c>
      <c r="D24113" s="34">
        <v>22</v>
      </c>
      <c r="E24113" s="34">
        <v>18</v>
      </c>
      <c r="F24113" s="34">
        <v>21</v>
      </c>
      <c r="G24113" s="34">
        <v>15</v>
      </c>
      <c r="H24113" s="34">
        <v>18</v>
      </c>
      <c r="I24113" s="34">
        <v>15</v>
      </c>
      <c r="J24113" s="34">
        <v>17</v>
      </c>
      <c r="K24113" s="34">
        <v>13</v>
      </c>
      <c r="L24113" s="34">
        <v>12</v>
      </c>
      <c r="M24113" s="34">
        <v>15</v>
      </c>
      <c r="N24113" s="34">
        <v>23</v>
      </c>
      <c r="O24113" s="34">
        <v>9</v>
      </c>
      <c r="P24113" s="34">
        <v>23</v>
      </c>
      <c r="Q24113" s="34">
        <v>24</v>
      </c>
      <c r="R24113" s="34">
        <v>15</v>
      </c>
      <c r="S24113" s="34">
        <v>16</v>
      </c>
      <c r="T24113" s="34">
        <v>9</v>
      </c>
      <c r="U24113" s="34">
        <v>4</v>
      </c>
      <c r="V24113" s="34">
        <v>12</v>
      </c>
      <c r="W24113" s="34">
        <v>13</v>
      </c>
      <c r="X24113" s="34">
        <v>19</v>
      </c>
      <c r="Y24113" s="34">
        <v>6</v>
      </c>
      <c r="Z24113" s="34">
        <v>18</v>
      </c>
      <c r="AA24113" s="34">
        <v>18</v>
      </c>
      <c r="AB24113" s="34">
        <v>7</v>
      </c>
      <c r="AC24113" s="34">
        <v>19</v>
      </c>
    </row>
    <row r="24114" spans="1:29" x14ac:dyDescent="0.2">
      <c r="A24114" s="34" t="s">
        <v>84607</v>
      </c>
      <c r="B24114" s="34">
        <v>7</v>
      </c>
      <c r="C24114" s="34">
        <v>9</v>
      </c>
      <c r="D24114" s="34">
        <v>3</v>
      </c>
      <c r="E24114" s="34">
        <v>1</v>
      </c>
      <c r="F24114" s="34">
        <v>1</v>
      </c>
      <c r="G24114" s="34">
        <v>0</v>
      </c>
      <c r="H24114" s="34">
        <v>5</v>
      </c>
      <c r="I24114" s="34">
        <v>1</v>
      </c>
      <c r="J24114" s="34">
        <v>6</v>
      </c>
      <c r="K24114" s="34">
        <v>0</v>
      </c>
      <c r="L24114" s="34">
        <v>2</v>
      </c>
      <c r="M24114" s="34">
        <v>2</v>
      </c>
      <c r="N24114" s="34">
        <v>1</v>
      </c>
      <c r="O24114" s="34">
        <v>1</v>
      </c>
      <c r="P24114" s="34">
        <v>1</v>
      </c>
      <c r="Q24114" s="34">
        <v>0</v>
      </c>
      <c r="R24114" s="34">
        <v>5</v>
      </c>
      <c r="S24114" s="34">
        <v>2</v>
      </c>
      <c r="T24114" s="34">
        <v>3</v>
      </c>
      <c r="U24114" s="34">
        <v>2</v>
      </c>
      <c r="V24114" s="34">
        <v>9</v>
      </c>
      <c r="W24114" s="34">
        <v>1</v>
      </c>
      <c r="X24114" s="34">
        <v>5</v>
      </c>
      <c r="Y24114" s="34">
        <v>4</v>
      </c>
      <c r="Z24114" s="34">
        <v>5</v>
      </c>
      <c r="AA24114" s="34">
        <v>12</v>
      </c>
      <c r="AB24114" s="34">
        <v>8</v>
      </c>
      <c r="AC24114" s="34">
        <v>6</v>
      </c>
    </row>
    <row r="24115" spans="1:29" x14ac:dyDescent="0.2">
      <c r="A24115" s="34" t="s">
        <v>84608</v>
      </c>
      <c r="B24115" s="34">
        <v>51</v>
      </c>
      <c r="C24115" s="34">
        <v>33</v>
      </c>
      <c r="D24115" s="34">
        <v>62</v>
      </c>
      <c r="E24115" s="34">
        <v>52</v>
      </c>
      <c r="F24115" s="34">
        <v>45</v>
      </c>
      <c r="G24115" s="34">
        <v>30</v>
      </c>
      <c r="H24115" s="34">
        <v>62</v>
      </c>
      <c r="I24115" s="34">
        <v>29</v>
      </c>
      <c r="J24115" s="34">
        <v>44</v>
      </c>
      <c r="K24115" s="34">
        <v>46</v>
      </c>
      <c r="L24115" s="34">
        <v>36</v>
      </c>
      <c r="M24115" s="34">
        <v>65</v>
      </c>
      <c r="N24115" s="34">
        <v>42</v>
      </c>
      <c r="O24115" s="34">
        <v>51</v>
      </c>
      <c r="P24115" s="34">
        <v>42</v>
      </c>
      <c r="Q24115" s="34">
        <v>32</v>
      </c>
      <c r="R24115" s="34">
        <v>63</v>
      </c>
      <c r="S24115" s="34">
        <v>44</v>
      </c>
      <c r="T24115" s="34">
        <v>46</v>
      </c>
      <c r="U24115" s="34">
        <v>42</v>
      </c>
      <c r="V24115" s="34">
        <v>47</v>
      </c>
      <c r="W24115" s="34">
        <v>42</v>
      </c>
      <c r="X24115" s="34">
        <v>54</v>
      </c>
      <c r="Y24115" s="34">
        <v>41</v>
      </c>
      <c r="Z24115" s="34">
        <v>52</v>
      </c>
      <c r="AA24115" s="34">
        <v>52</v>
      </c>
      <c r="AB24115" s="34">
        <v>57</v>
      </c>
      <c r="AC24115" s="34">
        <v>82</v>
      </c>
    </row>
    <row r="24116" spans="1:29" x14ac:dyDescent="0.2">
      <c r="A24116" s="34" t="s">
        <v>84609</v>
      </c>
      <c r="B24116" s="34">
        <v>20</v>
      </c>
      <c r="C24116" s="34">
        <v>56</v>
      </c>
      <c r="D24116" s="34">
        <v>67</v>
      </c>
      <c r="E24116" s="34">
        <v>52</v>
      </c>
      <c r="F24116" s="34">
        <v>55</v>
      </c>
      <c r="G24116" s="34">
        <v>67</v>
      </c>
      <c r="H24116" s="34">
        <v>67</v>
      </c>
      <c r="I24116" s="34">
        <v>63</v>
      </c>
      <c r="J24116" s="34">
        <v>41</v>
      </c>
      <c r="K24116" s="34">
        <v>37</v>
      </c>
      <c r="L24116" s="34">
        <v>27</v>
      </c>
      <c r="M24116" s="34">
        <v>50</v>
      </c>
      <c r="N24116" s="34">
        <v>61</v>
      </c>
      <c r="O24116" s="34">
        <v>31</v>
      </c>
      <c r="P24116" s="34">
        <v>63</v>
      </c>
      <c r="Q24116" s="34">
        <v>34</v>
      </c>
      <c r="R24116" s="34">
        <v>72</v>
      </c>
      <c r="S24116" s="34">
        <v>70</v>
      </c>
      <c r="T24116" s="34">
        <v>38</v>
      </c>
      <c r="U24116" s="34">
        <v>49</v>
      </c>
      <c r="V24116" s="34">
        <v>83</v>
      </c>
      <c r="W24116" s="34">
        <v>41</v>
      </c>
      <c r="X24116" s="34">
        <v>57</v>
      </c>
      <c r="Y24116" s="34">
        <v>38</v>
      </c>
      <c r="Z24116" s="34">
        <v>53</v>
      </c>
      <c r="AA24116" s="34">
        <v>47</v>
      </c>
      <c r="AB24116" s="34">
        <v>63</v>
      </c>
      <c r="AC24116" s="34">
        <v>74</v>
      </c>
    </row>
    <row r="24117" spans="1:29" x14ac:dyDescent="0.2">
      <c r="A24117" s="34" t="s">
        <v>84610</v>
      </c>
      <c r="B24117" s="34">
        <v>76</v>
      </c>
      <c r="C24117" s="34">
        <v>90</v>
      </c>
      <c r="D24117" s="34">
        <v>97</v>
      </c>
      <c r="E24117" s="34">
        <v>85</v>
      </c>
      <c r="F24117" s="34">
        <v>152</v>
      </c>
      <c r="G24117" s="34">
        <v>61</v>
      </c>
      <c r="H24117" s="34">
        <v>117</v>
      </c>
      <c r="I24117" s="34">
        <v>62</v>
      </c>
      <c r="J24117" s="34">
        <v>149</v>
      </c>
      <c r="K24117" s="34">
        <v>104</v>
      </c>
      <c r="L24117" s="34">
        <v>129</v>
      </c>
      <c r="M24117" s="34">
        <v>78</v>
      </c>
      <c r="N24117" s="34">
        <v>98</v>
      </c>
      <c r="O24117" s="34">
        <v>98</v>
      </c>
      <c r="P24117" s="34">
        <v>109</v>
      </c>
      <c r="Q24117" s="34">
        <v>110</v>
      </c>
      <c r="R24117" s="34">
        <v>131</v>
      </c>
      <c r="S24117" s="34">
        <v>92</v>
      </c>
      <c r="T24117" s="34">
        <v>164</v>
      </c>
      <c r="U24117" s="34">
        <v>80</v>
      </c>
      <c r="V24117" s="34">
        <v>126</v>
      </c>
      <c r="W24117" s="34">
        <v>96</v>
      </c>
      <c r="X24117" s="34">
        <v>139</v>
      </c>
      <c r="Y24117" s="34">
        <v>76</v>
      </c>
      <c r="Z24117" s="34">
        <v>131</v>
      </c>
      <c r="AA24117" s="34">
        <v>122</v>
      </c>
      <c r="AB24117" s="34">
        <v>194</v>
      </c>
      <c r="AC24117" s="34">
        <v>141</v>
      </c>
    </row>
    <row r="24118" spans="1:29" x14ac:dyDescent="0.2">
      <c r="A24118" s="34" t="s">
        <v>84611</v>
      </c>
      <c r="B24118" s="34">
        <v>32</v>
      </c>
      <c r="C24118" s="34">
        <v>44</v>
      </c>
      <c r="D24118" s="34">
        <v>32</v>
      </c>
      <c r="E24118" s="34">
        <v>51</v>
      </c>
      <c r="F24118" s="34">
        <v>40</v>
      </c>
      <c r="G24118" s="34">
        <v>31</v>
      </c>
      <c r="H24118" s="34">
        <v>36</v>
      </c>
      <c r="I24118" s="34">
        <v>45</v>
      </c>
      <c r="J24118" s="34">
        <v>33</v>
      </c>
      <c r="K24118" s="34">
        <v>46</v>
      </c>
      <c r="L24118" s="34">
        <v>28</v>
      </c>
      <c r="M24118" s="34">
        <v>34</v>
      </c>
      <c r="N24118" s="34">
        <v>25</v>
      </c>
      <c r="O24118" s="34">
        <v>40</v>
      </c>
      <c r="P24118" s="34">
        <v>26</v>
      </c>
      <c r="Q24118" s="34">
        <v>45</v>
      </c>
      <c r="R24118" s="34">
        <v>50</v>
      </c>
      <c r="S24118" s="34">
        <v>75</v>
      </c>
      <c r="T24118" s="34">
        <v>51</v>
      </c>
      <c r="U24118" s="34">
        <v>39</v>
      </c>
      <c r="V24118" s="34">
        <v>51</v>
      </c>
      <c r="W24118" s="34">
        <v>51</v>
      </c>
      <c r="X24118" s="34">
        <v>46</v>
      </c>
      <c r="Y24118" s="34">
        <v>31</v>
      </c>
      <c r="Z24118" s="34">
        <v>43</v>
      </c>
      <c r="AA24118" s="34">
        <v>49</v>
      </c>
      <c r="AB24118" s="34">
        <v>42</v>
      </c>
      <c r="AC24118" s="34">
        <v>118</v>
      </c>
    </row>
    <row r="24119" spans="1:29" x14ac:dyDescent="0.2">
      <c r="A24119" s="34" t="s">
        <v>84612</v>
      </c>
      <c r="B24119" s="34">
        <v>34</v>
      </c>
      <c r="C24119" s="34">
        <v>27</v>
      </c>
      <c r="D24119" s="34">
        <v>47</v>
      </c>
      <c r="E24119" s="34">
        <v>41</v>
      </c>
      <c r="F24119" s="34">
        <v>51</v>
      </c>
      <c r="G24119" s="34">
        <v>62</v>
      </c>
      <c r="H24119" s="34">
        <v>80</v>
      </c>
      <c r="I24119" s="34">
        <v>55</v>
      </c>
      <c r="J24119" s="34">
        <v>71</v>
      </c>
      <c r="K24119" s="34">
        <v>60</v>
      </c>
      <c r="L24119" s="34">
        <v>42</v>
      </c>
      <c r="M24119" s="34">
        <v>39</v>
      </c>
      <c r="N24119" s="34">
        <v>61</v>
      </c>
      <c r="O24119" s="34">
        <v>42</v>
      </c>
      <c r="P24119" s="34">
        <v>43</v>
      </c>
      <c r="Q24119" s="34">
        <v>63</v>
      </c>
      <c r="R24119" s="34">
        <v>68</v>
      </c>
      <c r="S24119" s="34">
        <v>52</v>
      </c>
      <c r="T24119" s="34">
        <v>64</v>
      </c>
      <c r="U24119" s="34">
        <v>50</v>
      </c>
      <c r="V24119" s="34">
        <v>69</v>
      </c>
      <c r="W24119" s="34">
        <v>28</v>
      </c>
      <c r="X24119" s="34">
        <v>63</v>
      </c>
      <c r="Y24119" s="34">
        <v>48</v>
      </c>
      <c r="Z24119" s="34">
        <v>69</v>
      </c>
      <c r="AA24119" s="34">
        <v>32</v>
      </c>
      <c r="AB24119" s="34">
        <v>71</v>
      </c>
      <c r="AC24119" s="34">
        <v>69</v>
      </c>
    </row>
    <row r="24120" spans="1:29" x14ac:dyDescent="0.2">
      <c r="A24120" s="34" t="s">
        <v>84613</v>
      </c>
      <c r="B24120" s="34">
        <v>160</v>
      </c>
      <c r="C24120" s="34">
        <v>42</v>
      </c>
      <c r="D24120" s="34">
        <v>47</v>
      </c>
      <c r="E24120" s="34">
        <v>43</v>
      </c>
      <c r="F24120" s="34">
        <v>63</v>
      </c>
      <c r="G24120" s="34">
        <v>13</v>
      </c>
      <c r="H24120" s="34">
        <v>72</v>
      </c>
      <c r="I24120" s="34">
        <v>42</v>
      </c>
      <c r="J24120" s="34">
        <v>99</v>
      </c>
      <c r="K24120" s="34">
        <v>39</v>
      </c>
      <c r="L24120" s="34">
        <v>84</v>
      </c>
      <c r="M24120" s="34">
        <v>45</v>
      </c>
      <c r="N24120" s="34">
        <v>65</v>
      </c>
      <c r="O24120" s="34">
        <v>36</v>
      </c>
      <c r="P24120" s="34">
        <v>87</v>
      </c>
      <c r="Q24120" s="34">
        <v>72</v>
      </c>
      <c r="R24120" s="34">
        <v>85</v>
      </c>
      <c r="S24120" s="34">
        <v>33</v>
      </c>
      <c r="T24120" s="34">
        <v>168</v>
      </c>
      <c r="U24120" s="34">
        <v>60</v>
      </c>
      <c r="V24120" s="34">
        <v>123</v>
      </c>
      <c r="W24120" s="34">
        <v>117</v>
      </c>
      <c r="X24120" s="34">
        <v>72</v>
      </c>
      <c r="Y24120" s="34">
        <v>72</v>
      </c>
      <c r="Z24120" s="34">
        <v>71</v>
      </c>
      <c r="AA24120" s="34">
        <v>37</v>
      </c>
      <c r="AB24120" s="34">
        <v>108</v>
      </c>
      <c r="AC24120" s="34">
        <v>70</v>
      </c>
    </row>
    <row r="24121" spans="1:29" x14ac:dyDescent="0.2">
      <c r="A24121" s="34" t="s">
        <v>84614</v>
      </c>
      <c r="B24121" s="34">
        <v>0</v>
      </c>
      <c r="C24121" s="34">
        <v>0</v>
      </c>
      <c r="D24121" s="34">
        <v>0</v>
      </c>
      <c r="E24121" s="34">
        <v>0</v>
      </c>
      <c r="F24121" s="34">
        <v>0</v>
      </c>
      <c r="G24121" s="34">
        <v>0</v>
      </c>
      <c r="H24121" s="34">
        <v>0</v>
      </c>
      <c r="I24121" s="34">
        <v>0</v>
      </c>
      <c r="J24121" s="34">
        <v>0</v>
      </c>
      <c r="K24121" s="34">
        <v>1</v>
      </c>
      <c r="L24121" s="34">
        <v>0</v>
      </c>
      <c r="M24121" s="34">
        <v>0</v>
      </c>
      <c r="N24121" s="34">
        <v>0</v>
      </c>
      <c r="O24121" s="34">
        <v>0</v>
      </c>
      <c r="P24121" s="34">
        <v>0</v>
      </c>
      <c r="Q24121" s="34">
        <v>0</v>
      </c>
      <c r="R24121" s="34">
        <v>0</v>
      </c>
      <c r="S24121" s="34">
        <v>0</v>
      </c>
      <c r="T24121" s="34">
        <v>0</v>
      </c>
      <c r="U24121" s="34">
        <v>0</v>
      </c>
      <c r="V24121" s="34">
        <v>0</v>
      </c>
      <c r="W24121" s="34">
        <v>0</v>
      </c>
      <c r="X24121" s="34">
        <v>0</v>
      </c>
      <c r="Y24121" s="34">
        <v>0</v>
      </c>
      <c r="Z24121" s="34">
        <v>0</v>
      </c>
      <c r="AA24121" s="34">
        <v>0</v>
      </c>
      <c r="AB24121" s="34">
        <v>0</v>
      </c>
      <c r="AC24121" s="34">
        <v>0</v>
      </c>
    </row>
    <row r="24122" spans="1:29" x14ac:dyDescent="0.2">
      <c r="A24122" s="34" t="s">
        <v>84615</v>
      </c>
      <c r="B24122" s="34">
        <v>148</v>
      </c>
      <c r="C24122" s="34">
        <v>121</v>
      </c>
      <c r="D24122" s="34">
        <v>213</v>
      </c>
      <c r="E24122" s="34">
        <v>137</v>
      </c>
      <c r="F24122" s="34">
        <v>166</v>
      </c>
      <c r="G24122" s="34">
        <v>146</v>
      </c>
      <c r="H24122" s="34">
        <v>188</v>
      </c>
      <c r="I24122" s="34">
        <v>129</v>
      </c>
      <c r="J24122" s="34">
        <v>137</v>
      </c>
      <c r="K24122" s="34">
        <v>125</v>
      </c>
      <c r="L24122" s="34">
        <v>129</v>
      </c>
      <c r="M24122" s="34">
        <v>115</v>
      </c>
      <c r="N24122" s="34">
        <v>128</v>
      </c>
      <c r="O24122" s="34">
        <v>129</v>
      </c>
      <c r="P24122" s="34">
        <v>125</v>
      </c>
      <c r="Q24122" s="34">
        <v>161</v>
      </c>
      <c r="R24122" s="34">
        <v>200</v>
      </c>
      <c r="S24122" s="34">
        <v>174</v>
      </c>
      <c r="T24122" s="34">
        <v>155</v>
      </c>
      <c r="U24122" s="34">
        <v>67</v>
      </c>
      <c r="V24122" s="34">
        <v>199</v>
      </c>
      <c r="W24122" s="34">
        <v>106</v>
      </c>
      <c r="X24122" s="34">
        <v>201</v>
      </c>
      <c r="Y24122" s="34">
        <v>167</v>
      </c>
      <c r="Z24122" s="34">
        <v>161</v>
      </c>
      <c r="AA24122" s="34">
        <v>145</v>
      </c>
      <c r="AB24122" s="34">
        <v>171</v>
      </c>
      <c r="AC24122" s="34">
        <v>230</v>
      </c>
    </row>
    <row r="24123" spans="1:29" x14ac:dyDescent="0.2">
      <c r="A24123" s="34" t="s">
        <v>84616</v>
      </c>
      <c r="B24123" s="34">
        <v>151</v>
      </c>
      <c r="C24123" s="34">
        <v>151</v>
      </c>
      <c r="D24123" s="34">
        <v>200</v>
      </c>
      <c r="E24123" s="34">
        <v>139</v>
      </c>
      <c r="F24123" s="34">
        <v>183</v>
      </c>
      <c r="G24123" s="34">
        <v>121</v>
      </c>
      <c r="H24123" s="34">
        <v>157</v>
      </c>
      <c r="I24123" s="34">
        <v>132</v>
      </c>
      <c r="J24123" s="34">
        <v>176</v>
      </c>
      <c r="K24123" s="34">
        <v>122</v>
      </c>
      <c r="L24123" s="34">
        <v>106</v>
      </c>
      <c r="M24123" s="34">
        <v>118</v>
      </c>
      <c r="N24123" s="34">
        <v>174</v>
      </c>
      <c r="O24123" s="34">
        <v>145</v>
      </c>
      <c r="P24123" s="34">
        <v>144</v>
      </c>
      <c r="Q24123" s="34">
        <v>186</v>
      </c>
      <c r="R24123" s="34">
        <v>225</v>
      </c>
      <c r="S24123" s="34">
        <v>185</v>
      </c>
      <c r="T24123" s="34">
        <v>150</v>
      </c>
      <c r="U24123" s="34">
        <v>130</v>
      </c>
      <c r="V24123" s="34">
        <v>184</v>
      </c>
      <c r="W24123" s="34">
        <v>151</v>
      </c>
      <c r="X24123" s="34">
        <v>235</v>
      </c>
      <c r="Y24123" s="34">
        <v>172</v>
      </c>
      <c r="Z24123" s="34">
        <v>187</v>
      </c>
      <c r="AA24123" s="34">
        <v>162</v>
      </c>
      <c r="AB24123" s="34">
        <v>166</v>
      </c>
      <c r="AC24123" s="34">
        <v>210</v>
      </c>
    </row>
    <row r="24124" spans="1:29" x14ac:dyDescent="0.2">
      <c r="A24124" s="34" t="s">
        <v>84617</v>
      </c>
      <c r="B24124" s="34">
        <v>118</v>
      </c>
      <c r="C24124" s="34">
        <v>383</v>
      </c>
      <c r="D24124" s="34">
        <v>220</v>
      </c>
      <c r="E24124" s="34">
        <v>443</v>
      </c>
      <c r="F24124" s="34">
        <v>228</v>
      </c>
      <c r="G24124" s="34">
        <v>396</v>
      </c>
      <c r="H24124" s="34">
        <v>187</v>
      </c>
      <c r="I24124" s="34">
        <v>371</v>
      </c>
      <c r="J24124" s="34">
        <v>156</v>
      </c>
      <c r="K24124" s="34">
        <v>374</v>
      </c>
      <c r="L24124" s="34">
        <v>163</v>
      </c>
      <c r="M24124" s="34">
        <v>386</v>
      </c>
      <c r="N24124" s="34">
        <v>144</v>
      </c>
      <c r="O24124" s="34">
        <v>318</v>
      </c>
      <c r="P24124" s="34">
        <v>185</v>
      </c>
      <c r="Q24124" s="34">
        <v>430</v>
      </c>
      <c r="R24124" s="34">
        <v>208</v>
      </c>
      <c r="S24124" s="34">
        <v>415</v>
      </c>
      <c r="T24124" s="34">
        <v>148</v>
      </c>
      <c r="U24124" s="34">
        <v>353</v>
      </c>
      <c r="V24124" s="34">
        <v>237</v>
      </c>
      <c r="W24124" s="34">
        <v>419</v>
      </c>
      <c r="X24124" s="34">
        <v>256</v>
      </c>
      <c r="Y24124" s="34">
        <v>359</v>
      </c>
      <c r="Z24124" s="34">
        <v>239</v>
      </c>
      <c r="AA24124" s="34">
        <v>433</v>
      </c>
      <c r="AB24124" s="34">
        <v>195</v>
      </c>
      <c r="AC24124" s="34">
        <v>522</v>
      </c>
    </row>
    <row r="24125" spans="1:29" x14ac:dyDescent="0.2">
      <c r="A24125" s="34" t="s">
        <v>84618</v>
      </c>
      <c r="B24125" s="34">
        <v>127</v>
      </c>
      <c r="C24125" s="34">
        <v>164</v>
      </c>
      <c r="D24125" s="34">
        <v>224</v>
      </c>
      <c r="E24125" s="34">
        <v>180</v>
      </c>
      <c r="F24125" s="34">
        <v>155</v>
      </c>
      <c r="G24125" s="34">
        <v>144</v>
      </c>
      <c r="H24125" s="34">
        <v>183</v>
      </c>
      <c r="I24125" s="34">
        <v>133</v>
      </c>
      <c r="J24125" s="34">
        <v>148</v>
      </c>
      <c r="K24125" s="34">
        <v>147</v>
      </c>
      <c r="L24125" s="34">
        <v>114</v>
      </c>
      <c r="M24125" s="34">
        <v>125</v>
      </c>
      <c r="N24125" s="34">
        <v>196</v>
      </c>
      <c r="O24125" s="34">
        <v>142</v>
      </c>
      <c r="P24125" s="34">
        <v>157</v>
      </c>
      <c r="Q24125" s="34">
        <v>222</v>
      </c>
      <c r="R24125" s="34">
        <v>172</v>
      </c>
      <c r="S24125" s="34">
        <v>165</v>
      </c>
      <c r="T24125" s="34">
        <v>178</v>
      </c>
      <c r="U24125" s="34">
        <v>148</v>
      </c>
      <c r="V24125" s="34">
        <v>230</v>
      </c>
      <c r="W24125" s="34">
        <v>160</v>
      </c>
      <c r="X24125" s="34">
        <v>221</v>
      </c>
      <c r="Y24125" s="34">
        <v>158</v>
      </c>
      <c r="Z24125" s="34">
        <v>174</v>
      </c>
      <c r="AA24125" s="34">
        <v>212</v>
      </c>
      <c r="AB24125" s="34">
        <v>191</v>
      </c>
      <c r="AC24125" s="34">
        <v>262</v>
      </c>
    </row>
    <row r="24126" spans="1:29" x14ac:dyDescent="0.2">
      <c r="A24126" s="34" t="s">
        <v>84619</v>
      </c>
      <c r="B24126" s="34">
        <v>60</v>
      </c>
      <c r="C24126" s="34">
        <v>71</v>
      </c>
      <c r="D24126" s="34">
        <v>73</v>
      </c>
      <c r="E24126" s="34">
        <v>71</v>
      </c>
      <c r="F24126" s="34">
        <v>64</v>
      </c>
      <c r="G24126" s="34">
        <v>116</v>
      </c>
      <c r="H24126" s="34">
        <v>60</v>
      </c>
      <c r="I24126" s="34">
        <v>70</v>
      </c>
      <c r="J24126" s="34">
        <v>54</v>
      </c>
      <c r="K24126" s="34">
        <v>103</v>
      </c>
      <c r="L24126" s="34">
        <v>28</v>
      </c>
      <c r="M24126" s="34">
        <v>73</v>
      </c>
      <c r="N24126" s="34">
        <v>42</v>
      </c>
      <c r="O24126" s="34">
        <v>82</v>
      </c>
      <c r="P24126" s="34">
        <v>51</v>
      </c>
      <c r="Q24126" s="34">
        <v>90</v>
      </c>
      <c r="R24126" s="34">
        <v>46</v>
      </c>
      <c r="S24126" s="34">
        <v>124</v>
      </c>
      <c r="T24126" s="34">
        <v>38</v>
      </c>
      <c r="U24126" s="34">
        <v>61</v>
      </c>
      <c r="V24126" s="34">
        <v>64</v>
      </c>
      <c r="W24126" s="34">
        <v>58</v>
      </c>
      <c r="X24126" s="34">
        <v>77</v>
      </c>
      <c r="Y24126" s="34">
        <v>46</v>
      </c>
      <c r="Z24126" s="34">
        <v>63</v>
      </c>
      <c r="AA24126" s="34">
        <v>110</v>
      </c>
      <c r="AB24126" s="34">
        <v>59</v>
      </c>
      <c r="AC24126" s="34">
        <v>88</v>
      </c>
    </row>
    <row r="24127" spans="1:29" x14ac:dyDescent="0.2">
      <c r="A24127" s="34" t="s">
        <v>84620</v>
      </c>
      <c r="B24127" s="34">
        <v>43</v>
      </c>
      <c r="C24127" s="34">
        <v>60</v>
      </c>
      <c r="D24127" s="34">
        <v>89</v>
      </c>
      <c r="E24127" s="34">
        <v>56</v>
      </c>
      <c r="F24127" s="34">
        <v>73</v>
      </c>
      <c r="G24127" s="34">
        <v>48</v>
      </c>
      <c r="H24127" s="34">
        <v>64</v>
      </c>
      <c r="I24127" s="34">
        <v>60</v>
      </c>
      <c r="J24127" s="34">
        <v>50</v>
      </c>
      <c r="K24127" s="34">
        <v>38</v>
      </c>
      <c r="L24127" s="34">
        <v>38</v>
      </c>
      <c r="M24127" s="34">
        <v>45</v>
      </c>
      <c r="N24127" s="34">
        <v>69</v>
      </c>
      <c r="O24127" s="34">
        <v>46</v>
      </c>
      <c r="P24127" s="34">
        <v>59</v>
      </c>
      <c r="Q24127" s="34">
        <v>75</v>
      </c>
      <c r="R24127" s="34">
        <v>67</v>
      </c>
      <c r="S24127" s="34">
        <v>69</v>
      </c>
      <c r="T24127" s="34">
        <v>35</v>
      </c>
      <c r="U24127" s="34">
        <v>50</v>
      </c>
      <c r="V24127" s="34">
        <v>66</v>
      </c>
      <c r="W24127" s="34">
        <v>42</v>
      </c>
      <c r="X24127" s="34">
        <v>50</v>
      </c>
      <c r="Y24127" s="34">
        <v>49</v>
      </c>
      <c r="Z24127" s="34">
        <v>87</v>
      </c>
      <c r="AA24127" s="34">
        <v>55</v>
      </c>
      <c r="AB24127" s="34">
        <v>48</v>
      </c>
      <c r="AC24127" s="34">
        <v>95</v>
      </c>
    </row>
    <row r="24128" spans="1:29" x14ac:dyDescent="0.2">
      <c r="A24128" s="34" t="s">
        <v>84621</v>
      </c>
      <c r="B24128" s="34">
        <v>163</v>
      </c>
      <c r="C24128" s="34">
        <v>223</v>
      </c>
      <c r="D24128" s="34">
        <v>315</v>
      </c>
      <c r="E24128" s="34">
        <v>294</v>
      </c>
      <c r="F24128" s="34">
        <v>313</v>
      </c>
      <c r="G24128" s="34">
        <v>260</v>
      </c>
      <c r="H24128" s="34">
        <v>308</v>
      </c>
      <c r="I24128" s="34">
        <v>236</v>
      </c>
      <c r="J24128" s="34">
        <v>232</v>
      </c>
      <c r="K24128" s="34">
        <v>206</v>
      </c>
      <c r="L24128" s="34">
        <v>152</v>
      </c>
      <c r="M24128" s="34">
        <v>174</v>
      </c>
      <c r="N24128" s="34">
        <v>253</v>
      </c>
      <c r="O24128" s="34">
        <v>172</v>
      </c>
      <c r="P24128" s="34">
        <v>266</v>
      </c>
      <c r="Q24128" s="34">
        <v>234</v>
      </c>
      <c r="R24128" s="34">
        <v>306</v>
      </c>
      <c r="S24128" s="34">
        <v>280</v>
      </c>
      <c r="T24128" s="34">
        <v>272</v>
      </c>
      <c r="U24128" s="34">
        <v>199</v>
      </c>
      <c r="V24128" s="34">
        <v>282</v>
      </c>
      <c r="W24128" s="34">
        <v>203</v>
      </c>
      <c r="X24128" s="34">
        <v>376</v>
      </c>
      <c r="Y24128" s="34">
        <v>203</v>
      </c>
      <c r="Z24128" s="34">
        <v>366</v>
      </c>
      <c r="AA24128" s="34">
        <v>280</v>
      </c>
      <c r="AB24128" s="34">
        <v>308</v>
      </c>
      <c r="AC24128" s="34">
        <v>363</v>
      </c>
    </row>
    <row r="24129" spans="1:29" x14ac:dyDescent="0.2">
      <c r="A24129" s="34" t="s">
        <v>84622</v>
      </c>
      <c r="B24129" s="34">
        <v>143</v>
      </c>
      <c r="C24129" s="34">
        <v>201</v>
      </c>
      <c r="D24129" s="34">
        <v>222</v>
      </c>
      <c r="E24129" s="34">
        <v>175</v>
      </c>
      <c r="F24129" s="34">
        <v>197</v>
      </c>
      <c r="G24129" s="34">
        <v>174</v>
      </c>
      <c r="H24129" s="34">
        <v>239</v>
      </c>
      <c r="I24129" s="34">
        <v>203</v>
      </c>
      <c r="J24129" s="34">
        <v>232</v>
      </c>
      <c r="K24129" s="34">
        <v>240</v>
      </c>
      <c r="L24129" s="34">
        <v>215</v>
      </c>
      <c r="M24129" s="34">
        <v>157</v>
      </c>
      <c r="N24129" s="34">
        <v>214</v>
      </c>
      <c r="O24129" s="34">
        <v>168</v>
      </c>
      <c r="P24129" s="34">
        <v>211</v>
      </c>
      <c r="Q24129" s="34">
        <v>269</v>
      </c>
      <c r="R24129" s="34">
        <v>265</v>
      </c>
      <c r="S24129" s="34">
        <v>210</v>
      </c>
      <c r="T24129" s="34">
        <v>287</v>
      </c>
      <c r="U24129" s="34">
        <v>171</v>
      </c>
      <c r="V24129" s="34">
        <v>304</v>
      </c>
      <c r="W24129" s="34">
        <v>271</v>
      </c>
      <c r="X24129" s="34">
        <v>319</v>
      </c>
      <c r="Y24129" s="34">
        <v>252</v>
      </c>
      <c r="Z24129" s="34">
        <v>292</v>
      </c>
      <c r="AA24129" s="34">
        <v>267</v>
      </c>
      <c r="AB24129" s="34">
        <v>280</v>
      </c>
      <c r="AC24129" s="34">
        <v>328</v>
      </c>
    </row>
    <row r="24130" spans="1:29" x14ac:dyDescent="0.2">
      <c r="A24130" s="34" t="s">
        <v>84623</v>
      </c>
      <c r="B24130" s="34">
        <v>68</v>
      </c>
      <c r="C24130" s="34">
        <v>105</v>
      </c>
      <c r="D24130" s="34">
        <v>130</v>
      </c>
      <c r="E24130" s="34">
        <v>98</v>
      </c>
      <c r="F24130" s="34">
        <v>144</v>
      </c>
      <c r="G24130" s="34">
        <v>116</v>
      </c>
      <c r="H24130" s="34">
        <v>107</v>
      </c>
      <c r="I24130" s="34">
        <v>120</v>
      </c>
      <c r="J24130" s="34">
        <v>109</v>
      </c>
      <c r="K24130" s="34">
        <v>145</v>
      </c>
      <c r="L24130" s="34">
        <v>62</v>
      </c>
      <c r="M24130" s="34">
        <v>62</v>
      </c>
      <c r="N24130" s="34">
        <v>60</v>
      </c>
      <c r="O24130" s="34">
        <v>76</v>
      </c>
      <c r="P24130" s="34">
        <v>98</v>
      </c>
      <c r="Q24130" s="34">
        <v>129</v>
      </c>
      <c r="R24130" s="34">
        <v>121</v>
      </c>
      <c r="S24130" s="34">
        <v>120</v>
      </c>
      <c r="T24130" s="34">
        <v>79</v>
      </c>
      <c r="U24130" s="34">
        <v>113</v>
      </c>
      <c r="V24130" s="34">
        <v>142</v>
      </c>
      <c r="W24130" s="34">
        <v>93</v>
      </c>
      <c r="X24130" s="34">
        <v>146</v>
      </c>
      <c r="Y24130" s="34">
        <v>74</v>
      </c>
      <c r="Z24130" s="34">
        <v>154</v>
      </c>
      <c r="AA24130" s="34">
        <v>136</v>
      </c>
      <c r="AB24130" s="34">
        <v>113</v>
      </c>
      <c r="AC24130" s="34">
        <v>168</v>
      </c>
    </row>
    <row r="24131" spans="1:29" x14ac:dyDescent="0.2">
      <c r="A24131" s="34" t="s">
        <v>84624</v>
      </c>
      <c r="B24131" s="34">
        <v>159</v>
      </c>
      <c r="C24131" s="34">
        <v>186</v>
      </c>
      <c r="D24131" s="34">
        <v>291</v>
      </c>
      <c r="E24131" s="34">
        <v>194</v>
      </c>
      <c r="F24131" s="34">
        <v>216</v>
      </c>
      <c r="G24131" s="34">
        <v>157</v>
      </c>
      <c r="H24131" s="34">
        <v>204</v>
      </c>
      <c r="I24131" s="34">
        <v>138</v>
      </c>
      <c r="J24131" s="34">
        <v>154</v>
      </c>
      <c r="K24131" s="34">
        <v>163</v>
      </c>
      <c r="L24131" s="34">
        <v>108</v>
      </c>
      <c r="M24131" s="34">
        <v>125</v>
      </c>
      <c r="N24131" s="34">
        <v>158</v>
      </c>
      <c r="O24131" s="34">
        <v>153</v>
      </c>
      <c r="P24131" s="34">
        <v>171</v>
      </c>
      <c r="Q24131" s="34">
        <v>181</v>
      </c>
      <c r="R24131" s="34">
        <v>180</v>
      </c>
      <c r="S24131" s="34">
        <v>234</v>
      </c>
      <c r="T24131" s="34">
        <v>160</v>
      </c>
      <c r="U24131" s="34">
        <v>165</v>
      </c>
      <c r="V24131" s="34">
        <v>246</v>
      </c>
      <c r="W24131" s="34">
        <v>161</v>
      </c>
      <c r="X24131" s="34">
        <v>244</v>
      </c>
      <c r="Y24131" s="34">
        <v>182</v>
      </c>
      <c r="Z24131" s="34">
        <v>215</v>
      </c>
      <c r="AA24131" s="34">
        <v>249</v>
      </c>
      <c r="AB24131" s="34">
        <v>179</v>
      </c>
      <c r="AC24131" s="34">
        <v>327</v>
      </c>
    </row>
    <row r="24132" spans="1:29" x14ac:dyDescent="0.2">
      <c r="A24132" s="34" t="s">
        <v>84625</v>
      </c>
      <c r="B24132" s="34">
        <v>31</v>
      </c>
      <c r="C24132" s="34">
        <v>27</v>
      </c>
      <c r="D24132" s="34">
        <v>31</v>
      </c>
      <c r="E24132" s="34">
        <v>25</v>
      </c>
      <c r="F24132" s="34">
        <v>20</v>
      </c>
      <c r="G24132" s="34">
        <v>26</v>
      </c>
      <c r="H24132" s="34">
        <v>22</v>
      </c>
      <c r="I24132" s="34">
        <v>33</v>
      </c>
      <c r="J24132" s="34">
        <v>25</v>
      </c>
      <c r="K24132" s="34">
        <v>15</v>
      </c>
      <c r="L24132" s="34">
        <v>17</v>
      </c>
      <c r="M24132" s="34">
        <v>12</v>
      </c>
      <c r="N24132" s="34">
        <v>8</v>
      </c>
      <c r="O24132" s="34">
        <v>17</v>
      </c>
      <c r="P24132" s="34">
        <v>24</v>
      </c>
      <c r="Q24132" s="34">
        <v>17</v>
      </c>
      <c r="R24132" s="34">
        <v>25</v>
      </c>
      <c r="S24132" s="34">
        <v>54</v>
      </c>
      <c r="T24132" s="34">
        <v>16</v>
      </c>
      <c r="U24132" s="34">
        <v>19</v>
      </c>
      <c r="V24132" s="34">
        <v>22</v>
      </c>
      <c r="W24132" s="34">
        <v>28</v>
      </c>
      <c r="X24132" s="34">
        <v>22</v>
      </c>
      <c r="Y24132" s="34">
        <v>23</v>
      </c>
      <c r="Z24132" s="34">
        <v>38</v>
      </c>
      <c r="AA24132" s="34">
        <v>34</v>
      </c>
      <c r="AB24132" s="34">
        <v>18</v>
      </c>
      <c r="AC24132" s="34">
        <v>33</v>
      </c>
    </row>
    <row r="24133" spans="1:29" x14ac:dyDescent="0.2">
      <c r="A24133" s="34" t="s">
        <v>84626</v>
      </c>
      <c r="B24133" s="34">
        <v>962</v>
      </c>
      <c r="C24133" s="34">
        <v>555</v>
      </c>
      <c r="D24133" s="34">
        <v>728</v>
      </c>
      <c r="E24133" s="34">
        <v>591</v>
      </c>
      <c r="F24133" s="34">
        <v>980</v>
      </c>
      <c r="G24133" s="34">
        <v>563</v>
      </c>
      <c r="H24133" s="34">
        <v>826</v>
      </c>
      <c r="I24133" s="34">
        <v>572</v>
      </c>
      <c r="J24133" s="34">
        <v>817</v>
      </c>
      <c r="K24133" s="34">
        <v>589</v>
      </c>
      <c r="L24133" s="34">
        <v>901</v>
      </c>
      <c r="M24133" s="34">
        <v>553</v>
      </c>
      <c r="N24133" s="34">
        <v>691</v>
      </c>
      <c r="O24133" s="34">
        <v>509</v>
      </c>
      <c r="P24133" s="34">
        <v>788</v>
      </c>
      <c r="Q24133" s="34">
        <v>799</v>
      </c>
      <c r="R24133" s="34">
        <v>1138</v>
      </c>
      <c r="S24133" s="34">
        <v>755</v>
      </c>
      <c r="T24133" s="34">
        <v>1186</v>
      </c>
      <c r="U24133" s="34">
        <v>684</v>
      </c>
      <c r="V24133" s="34">
        <v>1178</v>
      </c>
      <c r="W24133" s="34">
        <v>932</v>
      </c>
      <c r="X24133" s="34">
        <v>1049</v>
      </c>
      <c r="Y24133" s="34">
        <v>820</v>
      </c>
      <c r="Z24133" s="34">
        <v>858</v>
      </c>
      <c r="AA24133" s="34">
        <v>898</v>
      </c>
      <c r="AB24133" s="34">
        <v>1299</v>
      </c>
      <c r="AC24133" s="34">
        <v>1062</v>
      </c>
    </row>
    <row r="24134" spans="1:29" x14ac:dyDescent="0.2">
      <c r="A24134" s="34" t="s">
        <v>84627</v>
      </c>
      <c r="B24134" s="34">
        <v>109</v>
      </c>
      <c r="C24134" s="34">
        <v>139</v>
      </c>
      <c r="D24134" s="34">
        <v>128</v>
      </c>
      <c r="E24134" s="34">
        <v>169</v>
      </c>
      <c r="F24134" s="34">
        <v>124</v>
      </c>
      <c r="G24134" s="34">
        <v>130</v>
      </c>
      <c r="H24134" s="34">
        <v>109</v>
      </c>
      <c r="I24134" s="34">
        <v>171</v>
      </c>
      <c r="J24134" s="34">
        <v>118</v>
      </c>
      <c r="K24134" s="34">
        <v>144</v>
      </c>
      <c r="L24134" s="34">
        <v>78</v>
      </c>
      <c r="M24134" s="34">
        <v>123</v>
      </c>
      <c r="N24134" s="34">
        <v>124</v>
      </c>
      <c r="O24134" s="34">
        <v>117</v>
      </c>
      <c r="P24134" s="34">
        <v>104</v>
      </c>
      <c r="Q24134" s="34">
        <v>174</v>
      </c>
      <c r="R24134" s="34">
        <v>132</v>
      </c>
      <c r="S24134" s="34">
        <v>172</v>
      </c>
      <c r="T24134" s="34">
        <v>87</v>
      </c>
      <c r="U24134" s="34">
        <v>121</v>
      </c>
      <c r="V24134" s="34">
        <v>132</v>
      </c>
      <c r="W24134" s="34">
        <v>185</v>
      </c>
      <c r="X24134" s="34">
        <v>163</v>
      </c>
      <c r="Y24134" s="34">
        <v>128</v>
      </c>
      <c r="Z24134" s="34">
        <v>163</v>
      </c>
      <c r="AA24134" s="34">
        <v>189</v>
      </c>
      <c r="AB24134" s="34">
        <v>118</v>
      </c>
      <c r="AC24134" s="34">
        <v>254</v>
      </c>
    </row>
    <row r="24135" spans="1:29" x14ac:dyDescent="0.2">
      <c r="A24135" s="34" t="s">
        <v>84628</v>
      </c>
      <c r="B24135" s="34">
        <v>160</v>
      </c>
      <c r="C24135" s="34">
        <v>193</v>
      </c>
      <c r="D24135" s="34">
        <v>265</v>
      </c>
      <c r="E24135" s="34">
        <v>188</v>
      </c>
      <c r="F24135" s="34">
        <v>220</v>
      </c>
      <c r="G24135" s="34">
        <v>179</v>
      </c>
      <c r="H24135" s="34">
        <v>177</v>
      </c>
      <c r="I24135" s="34">
        <v>181</v>
      </c>
      <c r="J24135" s="34">
        <v>205</v>
      </c>
      <c r="K24135" s="34">
        <v>205</v>
      </c>
      <c r="L24135" s="34">
        <v>90</v>
      </c>
      <c r="M24135" s="34">
        <v>149</v>
      </c>
      <c r="N24135" s="34">
        <v>177</v>
      </c>
      <c r="O24135" s="34">
        <v>179</v>
      </c>
      <c r="P24135" s="34">
        <v>186</v>
      </c>
      <c r="Q24135" s="34">
        <v>207</v>
      </c>
      <c r="R24135" s="34">
        <v>211</v>
      </c>
      <c r="S24135" s="34">
        <v>289</v>
      </c>
      <c r="T24135" s="34">
        <v>139</v>
      </c>
      <c r="U24135" s="34">
        <v>141</v>
      </c>
      <c r="V24135" s="34">
        <v>249</v>
      </c>
      <c r="W24135" s="34">
        <v>199</v>
      </c>
      <c r="X24135" s="34">
        <v>275</v>
      </c>
      <c r="Y24135" s="34">
        <v>145</v>
      </c>
      <c r="Z24135" s="34">
        <v>241</v>
      </c>
      <c r="AA24135" s="34">
        <v>194</v>
      </c>
      <c r="AB24135" s="34">
        <v>188</v>
      </c>
      <c r="AC24135" s="34">
        <v>307</v>
      </c>
    </row>
    <row r="24136" spans="1:29" x14ac:dyDescent="0.2">
      <c r="A24136" s="34" t="s">
        <v>84629</v>
      </c>
      <c r="B24136" s="34">
        <v>98</v>
      </c>
      <c r="C24136" s="34">
        <v>115</v>
      </c>
      <c r="D24136" s="34">
        <v>142</v>
      </c>
      <c r="E24136" s="34">
        <v>116</v>
      </c>
      <c r="F24136" s="34">
        <v>132</v>
      </c>
      <c r="G24136" s="34">
        <v>176</v>
      </c>
      <c r="H24136" s="34">
        <v>125</v>
      </c>
      <c r="I24136" s="34">
        <v>100</v>
      </c>
      <c r="J24136" s="34">
        <v>132</v>
      </c>
      <c r="K24136" s="34">
        <v>155</v>
      </c>
      <c r="L24136" s="34">
        <v>124</v>
      </c>
      <c r="M24136" s="34">
        <v>93</v>
      </c>
      <c r="N24136" s="34">
        <v>81</v>
      </c>
      <c r="O24136" s="34">
        <v>131</v>
      </c>
      <c r="P24136" s="34">
        <v>120</v>
      </c>
      <c r="Q24136" s="34">
        <v>155</v>
      </c>
      <c r="R24136" s="34">
        <v>179</v>
      </c>
      <c r="S24136" s="34">
        <v>158</v>
      </c>
      <c r="T24136" s="34">
        <v>125</v>
      </c>
      <c r="U24136" s="34">
        <v>136</v>
      </c>
      <c r="V24136" s="34">
        <v>178</v>
      </c>
      <c r="W24136" s="34">
        <v>211</v>
      </c>
      <c r="X24136" s="34">
        <v>206</v>
      </c>
      <c r="Y24136" s="34">
        <v>156</v>
      </c>
      <c r="Z24136" s="34">
        <v>185</v>
      </c>
      <c r="AA24136" s="34">
        <v>182</v>
      </c>
      <c r="AB24136" s="34">
        <v>174</v>
      </c>
      <c r="AC24136" s="34">
        <v>226</v>
      </c>
    </row>
    <row r="24137" spans="1:29" x14ac:dyDescent="0.2">
      <c r="A24137" s="34" t="s">
        <v>84630</v>
      </c>
      <c r="B24137" s="34">
        <v>93</v>
      </c>
      <c r="C24137" s="34">
        <v>135</v>
      </c>
      <c r="D24137" s="34">
        <v>170</v>
      </c>
      <c r="E24137" s="34">
        <v>118</v>
      </c>
      <c r="F24137" s="34">
        <v>116</v>
      </c>
      <c r="G24137" s="34">
        <v>107</v>
      </c>
      <c r="H24137" s="34">
        <v>97</v>
      </c>
      <c r="I24137" s="34">
        <v>106</v>
      </c>
      <c r="J24137" s="34">
        <v>77</v>
      </c>
      <c r="K24137" s="34">
        <v>119</v>
      </c>
      <c r="L24137" s="34">
        <v>76</v>
      </c>
      <c r="M24137" s="34">
        <v>103</v>
      </c>
      <c r="N24137" s="34">
        <v>67</v>
      </c>
      <c r="O24137" s="34">
        <v>93</v>
      </c>
      <c r="P24137" s="34">
        <v>87</v>
      </c>
      <c r="Q24137" s="34">
        <v>110</v>
      </c>
      <c r="R24137" s="34">
        <v>123</v>
      </c>
      <c r="S24137" s="34">
        <v>113</v>
      </c>
      <c r="T24137" s="34">
        <v>76</v>
      </c>
      <c r="U24137" s="34">
        <v>92</v>
      </c>
      <c r="V24137" s="34">
        <v>133</v>
      </c>
      <c r="W24137" s="34">
        <v>105</v>
      </c>
      <c r="X24137" s="34">
        <v>148</v>
      </c>
      <c r="Y24137" s="34">
        <v>78</v>
      </c>
      <c r="Z24137" s="34">
        <v>166</v>
      </c>
      <c r="AA24137" s="34">
        <v>146</v>
      </c>
      <c r="AB24137" s="34">
        <v>76</v>
      </c>
      <c r="AC24137" s="34">
        <v>210</v>
      </c>
    </row>
    <row r="24138" spans="1:29" x14ac:dyDescent="0.2">
      <c r="A24138" s="34" t="s">
        <v>84631</v>
      </c>
      <c r="B24138" s="34">
        <v>98</v>
      </c>
      <c r="C24138" s="34">
        <v>152</v>
      </c>
      <c r="D24138" s="34">
        <v>187</v>
      </c>
      <c r="E24138" s="34">
        <v>199</v>
      </c>
      <c r="F24138" s="34">
        <v>173</v>
      </c>
      <c r="G24138" s="34">
        <v>131</v>
      </c>
      <c r="H24138" s="34">
        <v>155</v>
      </c>
      <c r="I24138" s="34">
        <v>168</v>
      </c>
      <c r="J24138" s="34">
        <v>127</v>
      </c>
      <c r="K24138" s="34">
        <v>163</v>
      </c>
      <c r="L24138" s="34">
        <v>68</v>
      </c>
      <c r="M24138" s="34">
        <v>127</v>
      </c>
      <c r="N24138" s="34">
        <v>167</v>
      </c>
      <c r="O24138" s="34">
        <v>128</v>
      </c>
      <c r="P24138" s="34">
        <v>159</v>
      </c>
      <c r="Q24138" s="34">
        <v>174</v>
      </c>
      <c r="R24138" s="34">
        <v>161</v>
      </c>
      <c r="S24138" s="34">
        <v>186</v>
      </c>
      <c r="T24138" s="34">
        <v>93</v>
      </c>
      <c r="U24138" s="34">
        <v>135</v>
      </c>
      <c r="V24138" s="34">
        <v>163</v>
      </c>
      <c r="W24138" s="34">
        <v>155</v>
      </c>
      <c r="X24138" s="34">
        <v>218</v>
      </c>
      <c r="Y24138" s="34">
        <v>132</v>
      </c>
      <c r="Z24138" s="34">
        <v>202</v>
      </c>
      <c r="AA24138" s="34">
        <v>175</v>
      </c>
      <c r="AB24138" s="34">
        <v>170</v>
      </c>
      <c r="AC24138" s="34">
        <v>254</v>
      </c>
    </row>
    <row r="24139" spans="1:29" x14ac:dyDescent="0.2">
      <c r="A24139" s="34" t="s">
        <v>84632</v>
      </c>
      <c r="B24139" s="34">
        <v>40</v>
      </c>
      <c r="C24139" s="34">
        <v>31</v>
      </c>
      <c r="D24139" s="34">
        <v>28</v>
      </c>
      <c r="E24139" s="34">
        <v>23</v>
      </c>
      <c r="F24139" s="34">
        <v>17</v>
      </c>
      <c r="G24139" s="34">
        <v>27</v>
      </c>
      <c r="H24139" s="34">
        <v>23</v>
      </c>
      <c r="I24139" s="34">
        <v>23</v>
      </c>
      <c r="J24139" s="34">
        <v>28</v>
      </c>
      <c r="K24139" s="34">
        <v>24</v>
      </c>
      <c r="L24139" s="34">
        <v>21</v>
      </c>
      <c r="M24139" s="34">
        <v>18</v>
      </c>
      <c r="N24139" s="34">
        <v>37</v>
      </c>
      <c r="O24139" s="34">
        <v>34</v>
      </c>
      <c r="P24139" s="34">
        <v>13</v>
      </c>
      <c r="Q24139" s="34">
        <v>44</v>
      </c>
      <c r="R24139" s="34">
        <v>28</v>
      </c>
      <c r="S24139" s="34">
        <v>23</v>
      </c>
      <c r="T24139" s="34">
        <v>29</v>
      </c>
      <c r="U24139" s="34">
        <v>29</v>
      </c>
      <c r="V24139" s="34">
        <v>34</v>
      </c>
      <c r="W24139" s="34">
        <v>60</v>
      </c>
      <c r="X24139" s="34">
        <v>41</v>
      </c>
      <c r="Y24139" s="34">
        <v>42</v>
      </c>
      <c r="Z24139" s="34">
        <v>24</v>
      </c>
      <c r="AA24139" s="34">
        <v>38</v>
      </c>
      <c r="AB24139" s="34">
        <v>31</v>
      </c>
      <c r="AC24139" s="34">
        <v>64</v>
      </c>
    </row>
    <row r="24140" spans="1:29" x14ac:dyDescent="0.2">
      <c r="A24140" s="34" t="s">
        <v>84633</v>
      </c>
      <c r="B24140" s="34">
        <v>95</v>
      </c>
      <c r="C24140" s="34">
        <v>79</v>
      </c>
      <c r="D24140" s="34">
        <v>106</v>
      </c>
      <c r="E24140" s="34">
        <v>95</v>
      </c>
      <c r="F24140" s="34">
        <v>94</v>
      </c>
      <c r="G24140" s="34">
        <v>98</v>
      </c>
      <c r="H24140" s="34">
        <v>67</v>
      </c>
      <c r="I24140" s="34">
        <v>91</v>
      </c>
      <c r="J24140" s="34">
        <v>102</v>
      </c>
      <c r="K24140" s="34">
        <v>85</v>
      </c>
      <c r="L24140" s="34">
        <v>52</v>
      </c>
      <c r="M24140" s="34">
        <v>62</v>
      </c>
      <c r="N24140" s="34">
        <v>78</v>
      </c>
      <c r="O24140" s="34">
        <v>74</v>
      </c>
      <c r="P24140" s="34">
        <v>67</v>
      </c>
      <c r="Q24140" s="34">
        <v>94</v>
      </c>
      <c r="R24140" s="34">
        <v>67</v>
      </c>
      <c r="S24140" s="34">
        <v>116</v>
      </c>
      <c r="T24140" s="34">
        <v>94</v>
      </c>
      <c r="U24140" s="34">
        <v>75</v>
      </c>
      <c r="V24140" s="34">
        <v>102</v>
      </c>
      <c r="W24140" s="34">
        <v>71</v>
      </c>
      <c r="X24140" s="34">
        <v>101</v>
      </c>
      <c r="Y24140" s="34">
        <v>80</v>
      </c>
      <c r="Z24140" s="34">
        <v>130</v>
      </c>
      <c r="AA24140" s="34">
        <v>84</v>
      </c>
      <c r="AB24140" s="34">
        <v>165</v>
      </c>
      <c r="AC24140" s="34">
        <v>105</v>
      </c>
    </row>
    <row r="24141" spans="1:29" x14ac:dyDescent="0.2">
      <c r="A24141" s="34" t="s">
        <v>84634</v>
      </c>
      <c r="B24141" s="34">
        <v>126</v>
      </c>
      <c r="C24141" s="34">
        <v>190</v>
      </c>
      <c r="D24141" s="34">
        <v>201</v>
      </c>
      <c r="E24141" s="34">
        <v>192</v>
      </c>
      <c r="F24141" s="34">
        <v>176</v>
      </c>
      <c r="G24141" s="34">
        <v>174</v>
      </c>
      <c r="H24141" s="34">
        <v>148</v>
      </c>
      <c r="I24141" s="34">
        <v>184</v>
      </c>
      <c r="J24141" s="34">
        <v>116</v>
      </c>
      <c r="K24141" s="34">
        <v>223</v>
      </c>
      <c r="L24141" s="34">
        <v>63</v>
      </c>
      <c r="M24141" s="34">
        <v>178</v>
      </c>
      <c r="N24141" s="34">
        <v>134</v>
      </c>
      <c r="O24141" s="34">
        <v>200</v>
      </c>
      <c r="P24141" s="34">
        <v>139</v>
      </c>
      <c r="Q24141" s="34">
        <v>253</v>
      </c>
      <c r="R24141" s="34">
        <v>112</v>
      </c>
      <c r="S24141" s="34">
        <v>269</v>
      </c>
      <c r="T24141" s="34">
        <v>87</v>
      </c>
      <c r="U24141" s="34">
        <v>150</v>
      </c>
      <c r="V24141" s="34">
        <v>150</v>
      </c>
      <c r="W24141" s="34">
        <v>184</v>
      </c>
      <c r="X24141" s="34">
        <v>211</v>
      </c>
      <c r="Y24141" s="34">
        <v>138</v>
      </c>
      <c r="Z24141" s="34">
        <v>191</v>
      </c>
      <c r="AA24141" s="34">
        <v>246</v>
      </c>
      <c r="AB24141" s="34">
        <v>129</v>
      </c>
      <c r="AC24141" s="34">
        <v>327</v>
      </c>
    </row>
    <row r="24142" spans="1:29" x14ac:dyDescent="0.2">
      <c r="A24142" s="34" t="s">
        <v>84635</v>
      </c>
      <c r="B24142" s="34">
        <v>20</v>
      </c>
      <c r="C24142" s="34">
        <v>11</v>
      </c>
      <c r="D24142" s="34">
        <v>22</v>
      </c>
      <c r="E24142" s="34">
        <v>32</v>
      </c>
      <c r="F24142" s="34">
        <v>14</v>
      </c>
      <c r="G24142" s="34">
        <v>27</v>
      </c>
      <c r="H24142" s="34">
        <v>26</v>
      </c>
      <c r="I24142" s="34">
        <v>7</v>
      </c>
      <c r="J24142" s="34">
        <v>20</v>
      </c>
      <c r="K24142" s="34">
        <v>8</v>
      </c>
      <c r="L24142" s="34">
        <v>5</v>
      </c>
      <c r="M24142" s="34">
        <v>20</v>
      </c>
      <c r="N24142" s="34">
        <v>10</v>
      </c>
      <c r="O24142" s="34">
        <v>15</v>
      </c>
      <c r="P24142" s="34">
        <v>6</v>
      </c>
      <c r="Q24142" s="34">
        <v>23</v>
      </c>
      <c r="R24142" s="34">
        <v>12</v>
      </c>
      <c r="S24142" s="34">
        <v>32</v>
      </c>
      <c r="T24142" s="34">
        <v>13</v>
      </c>
      <c r="U24142" s="34">
        <v>9</v>
      </c>
      <c r="V24142" s="34">
        <v>16</v>
      </c>
      <c r="W24142" s="34">
        <v>20</v>
      </c>
      <c r="X24142" s="34">
        <v>31</v>
      </c>
      <c r="Y24142" s="34">
        <v>12</v>
      </c>
      <c r="Z24142" s="34">
        <v>19</v>
      </c>
      <c r="AA24142" s="34">
        <v>20</v>
      </c>
      <c r="AB24142" s="34">
        <v>26</v>
      </c>
      <c r="AC24142" s="34">
        <v>44</v>
      </c>
    </row>
    <row r="24143" spans="1:29" x14ac:dyDescent="0.2">
      <c r="A24143" s="34" t="s">
        <v>84636</v>
      </c>
      <c r="B24143" s="34">
        <v>69</v>
      </c>
      <c r="C24143" s="34">
        <v>67</v>
      </c>
      <c r="D24143" s="34">
        <v>69</v>
      </c>
      <c r="E24143" s="34">
        <v>49</v>
      </c>
      <c r="F24143" s="34">
        <v>55</v>
      </c>
      <c r="G24143" s="34">
        <v>52</v>
      </c>
      <c r="H24143" s="34">
        <v>42</v>
      </c>
      <c r="I24143" s="34">
        <v>66</v>
      </c>
      <c r="J24143" s="34">
        <v>51</v>
      </c>
      <c r="K24143" s="34">
        <v>45</v>
      </c>
      <c r="L24143" s="34">
        <v>48</v>
      </c>
      <c r="M24143" s="34">
        <v>49</v>
      </c>
      <c r="N24143" s="34">
        <v>36</v>
      </c>
      <c r="O24143" s="34">
        <v>61</v>
      </c>
      <c r="P24143" s="34">
        <v>50</v>
      </c>
      <c r="Q24143" s="34">
        <v>85</v>
      </c>
      <c r="R24143" s="34">
        <v>53</v>
      </c>
      <c r="S24143" s="34">
        <v>72</v>
      </c>
      <c r="T24143" s="34">
        <v>37</v>
      </c>
      <c r="U24143" s="34">
        <v>50</v>
      </c>
      <c r="V24143" s="34">
        <v>58</v>
      </c>
      <c r="W24143" s="34">
        <v>51</v>
      </c>
      <c r="X24143" s="34">
        <v>107</v>
      </c>
      <c r="Y24143" s="34">
        <v>61</v>
      </c>
      <c r="Z24143" s="34">
        <v>59</v>
      </c>
      <c r="AA24143" s="34">
        <v>72</v>
      </c>
      <c r="AB24143" s="34">
        <v>57</v>
      </c>
      <c r="AC24143" s="34">
        <v>96</v>
      </c>
    </row>
    <row r="24144" spans="1:29" x14ac:dyDescent="0.2">
      <c r="A24144" s="34" t="s">
        <v>84637</v>
      </c>
      <c r="B24144" s="34">
        <v>152</v>
      </c>
      <c r="C24144" s="34">
        <v>184</v>
      </c>
      <c r="D24144" s="34">
        <v>163</v>
      </c>
      <c r="E24144" s="34">
        <v>153</v>
      </c>
      <c r="F24144" s="34">
        <v>184</v>
      </c>
      <c r="G24144" s="34">
        <v>199</v>
      </c>
      <c r="H24144" s="34">
        <v>130</v>
      </c>
      <c r="I24144" s="34">
        <v>171</v>
      </c>
      <c r="J24144" s="34">
        <v>149</v>
      </c>
      <c r="K24144" s="34">
        <v>187</v>
      </c>
      <c r="L24144" s="34">
        <v>97</v>
      </c>
      <c r="M24144" s="34">
        <v>152</v>
      </c>
      <c r="N24144" s="34">
        <v>105</v>
      </c>
      <c r="O24144" s="34">
        <v>140</v>
      </c>
      <c r="P24144" s="34">
        <v>134</v>
      </c>
      <c r="Q24144" s="34">
        <v>222</v>
      </c>
      <c r="R24144" s="34">
        <v>182</v>
      </c>
      <c r="S24144" s="34">
        <v>235</v>
      </c>
      <c r="T24144" s="34">
        <v>146</v>
      </c>
      <c r="U24144" s="34">
        <v>142</v>
      </c>
      <c r="V24144" s="34">
        <v>180</v>
      </c>
      <c r="W24144" s="34">
        <v>219</v>
      </c>
      <c r="X24144" s="34">
        <v>174</v>
      </c>
      <c r="Y24144" s="34">
        <v>155</v>
      </c>
      <c r="Z24144" s="34">
        <v>171</v>
      </c>
      <c r="AA24144" s="34">
        <v>184</v>
      </c>
      <c r="AB24144" s="34">
        <v>175</v>
      </c>
      <c r="AC24144" s="34">
        <v>235</v>
      </c>
    </row>
    <row r="24145" spans="1:29" x14ac:dyDescent="0.2">
      <c r="A24145" s="34" t="s">
        <v>84638</v>
      </c>
      <c r="B24145" s="34">
        <v>84</v>
      </c>
      <c r="C24145" s="34">
        <v>120</v>
      </c>
      <c r="D24145" s="34">
        <v>154</v>
      </c>
      <c r="E24145" s="34">
        <v>122</v>
      </c>
      <c r="F24145" s="34">
        <v>135</v>
      </c>
      <c r="G24145" s="34">
        <v>130</v>
      </c>
      <c r="H24145" s="34">
        <v>102</v>
      </c>
      <c r="I24145" s="34">
        <v>91</v>
      </c>
      <c r="J24145" s="34">
        <v>76</v>
      </c>
      <c r="K24145" s="34">
        <v>62</v>
      </c>
      <c r="L24145" s="34">
        <v>83</v>
      </c>
      <c r="M24145" s="34">
        <v>95</v>
      </c>
      <c r="N24145" s="34">
        <v>87</v>
      </c>
      <c r="O24145" s="34">
        <v>84</v>
      </c>
      <c r="P24145" s="34">
        <v>102</v>
      </c>
      <c r="Q24145" s="34">
        <v>118</v>
      </c>
      <c r="R24145" s="34">
        <v>146</v>
      </c>
      <c r="S24145" s="34">
        <v>120</v>
      </c>
      <c r="T24145" s="34">
        <v>135</v>
      </c>
      <c r="U24145" s="34">
        <v>113</v>
      </c>
      <c r="V24145" s="34">
        <v>114</v>
      </c>
      <c r="W24145" s="34">
        <v>108</v>
      </c>
      <c r="X24145" s="34">
        <v>143</v>
      </c>
      <c r="Y24145" s="34">
        <v>92</v>
      </c>
      <c r="Z24145" s="34">
        <v>129</v>
      </c>
      <c r="AA24145" s="34">
        <v>123</v>
      </c>
      <c r="AB24145" s="34">
        <v>116</v>
      </c>
      <c r="AC24145" s="34">
        <v>198</v>
      </c>
    </row>
    <row r="24146" spans="1:29" x14ac:dyDescent="0.2">
      <c r="A24146" s="34" t="s">
        <v>84639</v>
      </c>
      <c r="B24146" s="34">
        <v>85</v>
      </c>
      <c r="C24146" s="34">
        <v>71</v>
      </c>
      <c r="D24146" s="34">
        <v>69</v>
      </c>
      <c r="E24146" s="34">
        <v>107</v>
      </c>
      <c r="F24146" s="34">
        <v>74</v>
      </c>
      <c r="G24146" s="34">
        <v>104</v>
      </c>
      <c r="H24146" s="34">
        <v>88</v>
      </c>
      <c r="I24146" s="34">
        <v>116</v>
      </c>
      <c r="J24146" s="34">
        <v>75</v>
      </c>
      <c r="K24146" s="34">
        <v>94</v>
      </c>
      <c r="L24146" s="34">
        <v>70</v>
      </c>
      <c r="M24146" s="34">
        <v>46</v>
      </c>
      <c r="N24146" s="34">
        <v>55</v>
      </c>
      <c r="O24146" s="34">
        <v>68</v>
      </c>
      <c r="P24146" s="34">
        <v>58</v>
      </c>
      <c r="Q24146" s="34">
        <v>86</v>
      </c>
      <c r="R24146" s="34">
        <v>71</v>
      </c>
      <c r="S24146" s="34">
        <v>103</v>
      </c>
      <c r="T24146" s="34">
        <v>61</v>
      </c>
      <c r="U24146" s="34">
        <v>87</v>
      </c>
      <c r="V24146" s="34">
        <v>79</v>
      </c>
      <c r="W24146" s="34">
        <v>66</v>
      </c>
      <c r="X24146" s="34">
        <v>74</v>
      </c>
      <c r="Y24146" s="34">
        <v>66</v>
      </c>
      <c r="Z24146" s="34">
        <v>105</v>
      </c>
      <c r="AA24146" s="34">
        <v>78</v>
      </c>
      <c r="AB24146" s="34">
        <v>86</v>
      </c>
      <c r="AC24146" s="34">
        <v>114</v>
      </c>
    </row>
    <row r="24147" spans="1:29" x14ac:dyDescent="0.2">
      <c r="A24147" s="34" t="s">
        <v>84640</v>
      </c>
      <c r="B24147" s="34">
        <v>137</v>
      </c>
      <c r="C24147" s="34">
        <v>131</v>
      </c>
      <c r="D24147" s="34">
        <v>184</v>
      </c>
      <c r="E24147" s="34">
        <v>155</v>
      </c>
      <c r="F24147" s="34">
        <v>192</v>
      </c>
      <c r="G24147" s="34">
        <v>114</v>
      </c>
      <c r="H24147" s="34">
        <v>115</v>
      </c>
      <c r="I24147" s="34">
        <v>170</v>
      </c>
      <c r="J24147" s="34">
        <v>153</v>
      </c>
      <c r="K24147" s="34">
        <v>147</v>
      </c>
      <c r="L24147" s="34">
        <v>140</v>
      </c>
      <c r="M24147" s="34">
        <v>108</v>
      </c>
      <c r="N24147" s="34">
        <v>125</v>
      </c>
      <c r="O24147" s="34">
        <v>131</v>
      </c>
      <c r="P24147" s="34">
        <v>131</v>
      </c>
      <c r="Q24147" s="34">
        <v>196</v>
      </c>
      <c r="R24147" s="34">
        <v>174</v>
      </c>
      <c r="S24147" s="34">
        <v>158</v>
      </c>
      <c r="T24147" s="34">
        <v>189</v>
      </c>
      <c r="U24147" s="34">
        <v>178</v>
      </c>
      <c r="V24147" s="34">
        <v>186</v>
      </c>
      <c r="W24147" s="34">
        <v>193</v>
      </c>
      <c r="X24147" s="34">
        <v>187</v>
      </c>
      <c r="Y24147" s="34">
        <v>144</v>
      </c>
      <c r="Z24147" s="34">
        <v>125</v>
      </c>
      <c r="AA24147" s="34">
        <v>154</v>
      </c>
      <c r="AB24147" s="34">
        <v>163</v>
      </c>
      <c r="AC24147" s="34">
        <v>267</v>
      </c>
    </row>
    <row r="24148" spans="1:29" x14ac:dyDescent="0.2">
      <c r="A24148" s="34" t="s">
        <v>84641</v>
      </c>
      <c r="B24148" s="34">
        <v>87</v>
      </c>
      <c r="C24148" s="34">
        <v>117</v>
      </c>
      <c r="D24148" s="34">
        <v>166</v>
      </c>
      <c r="E24148" s="34">
        <v>132</v>
      </c>
      <c r="F24148" s="34">
        <v>141</v>
      </c>
      <c r="G24148" s="34">
        <v>196</v>
      </c>
      <c r="H24148" s="34">
        <v>107</v>
      </c>
      <c r="I24148" s="34">
        <v>103</v>
      </c>
      <c r="J24148" s="34">
        <v>116</v>
      </c>
      <c r="K24148" s="34">
        <v>88</v>
      </c>
      <c r="L24148" s="34">
        <v>85</v>
      </c>
      <c r="M24148" s="34">
        <v>97</v>
      </c>
      <c r="N24148" s="34">
        <v>86</v>
      </c>
      <c r="O24148" s="34">
        <v>86</v>
      </c>
      <c r="P24148" s="34">
        <v>105</v>
      </c>
      <c r="Q24148" s="34">
        <v>132</v>
      </c>
      <c r="R24148" s="34">
        <v>99</v>
      </c>
      <c r="S24148" s="34">
        <v>186</v>
      </c>
      <c r="T24148" s="34">
        <v>92</v>
      </c>
      <c r="U24148" s="34">
        <v>108</v>
      </c>
      <c r="V24148" s="34">
        <v>140</v>
      </c>
      <c r="W24148" s="34">
        <v>119</v>
      </c>
      <c r="X24148" s="34">
        <v>164</v>
      </c>
      <c r="Y24148" s="34">
        <v>136</v>
      </c>
      <c r="Z24148" s="34">
        <v>174</v>
      </c>
      <c r="AA24148" s="34">
        <v>131</v>
      </c>
      <c r="AB24148" s="34">
        <v>111</v>
      </c>
      <c r="AC24148" s="34">
        <v>186</v>
      </c>
    </row>
    <row r="24149" spans="1:29" x14ac:dyDescent="0.2">
      <c r="A24149" s="34" t="s">
        <v>84642</v>
      </c>
      <c r="B24149" s="34">
        <v>46</v>
      </c>
      <c r="C24149" s="34">
        <v>35</v>
      </c>
      <c r="D24149" s="34">
        <v>45</v>
      </c>
      <c r="E24149" s="34">
        <v>67</v>
      </c>
      <c r="F24149" s="34">
        <v>40</v>
      </c>
      <c r="G24149" s="34">
        <v>50</v>
      </c>
      <c r="H24149" s="34">
        <v>20</v>
      </c>
      <c r="I24149" s="34">
        <v>37</v>
      </c>
      <c r="J24149" s="34">
        <v>37</v>
      </c>
      <c r="K24149" s="34">
        <v>57</v>
      </c>
      <c r="L24149" s="34">
        <v>23</v>
      </c>
      <c r="M24149" s="34">
        <v>46</v>
      </c>
      <c r="N24149" s="34">
        <v>42</v>
      </c>
      <c r="O24149" s="34">
        <v>44</v>
      </c>
      <c r="P24149" s="34">
        <v>29</v>
      </c>
      <c r="Q24149" s="34">
        <v>29</v>
      </c>
      <c r="R24149" s="34">
        <v>39</v>
      </c>
      <c r="S24149" s="34">
        <v>57</v>
      </c>
      <c r="T24149" s="34">
        <v>26</v>
      </c>
      <c r="U24149" s="34">
        <v>25</v>
      </c>
      <c r="V24149" s="34">
        <v>54</v>
      </c>
      <c r="W24149" s="34">
        <v>32</v>
      </c>
      <c r="X24149" s="34">
        <v>53</v>
      </c>
      <c r="Y24149" s="34">
        <v>40</v>
      </c>
      <c r="Z24149" s="34">
        <v>44</v>
      </c>
      <c r="AA24149" s="34">
        <v>59</v>
      </c>
      <c r="AB24149" s="34">
        <v>46</v>
      </c>
      <c r="AC24149" s="34">
        <v>57</v>
      </c>
    </row>
    <row r="24150" spans="1:29" x14ac:dyDescent="0.2">
      <c r="A24150" s="34" t="s">
        <v>84643</v>
      </c>
      <c r="B24150" s="34">
        <v>54</v>
      </c>
      <c r="C24150" s="34">
        <v>52</v>
      </c>
      <c r="D24150" s="34">
        <v>72</v>
      </c>
      <c r="E24150" s="34">
        <v>54</v>
      </c>
      <c r="F24150" s="34">
        <v>61</v>
      </c>
      <c r="G24150" s="34">
        <v>33</v>
      </c>
      <c r="H24150" s="34">
        <v>54</v>
      </c>
      <c r="I24150" s="34">
        <v>50</v>
      </c>
      <c r="J24150" s="34">
        <v>54</v>
      </c>
      <c r="K24150" s="34">
        <v>63</v>
      </c>
      <c r="L24150" s="34">
        <v>36</v>
      </c>
      <c r="M24150" s="34">
        <v>51</v>
      </c>
      <c r="N24150" s="34">
        <v>58</v>
      </c>
      <c r="O24150" s="34">
        <v>58</v>
      </c>
      <c r="P24150" s="34">
        <v>46</v>
      </c>
      <c r="Q24150" s="34">
        <v>58</v>
      </c>
      <c r="R24150" s="34">
        <v>89</v>
      </c>
      <c r="S24150" s="34">
        <v>75</v>
      </c>
      <c r="T24150" s="34">
        <v>42</v>
      </c>
      <c r="U24150" s="34">
        <v>44</v>
      </c>
      <c r="V24150" s="34">
        <v>64</v>
      </c>
      <c r="W24150" s="34">
        <v>54</v>
      </c>
      <c r="X24150" s="34">
        <v>50</v>
      </c>
      <c r="Y24150" s="34">
        <v>41</v>
      </c>
      <c r="Z24150" s="34">
        <v>81</v>
      </c>
      <c r="AA24150" s="34">
        <v>67</v>
      </c>
      <c r="AB24150" s="34">
        <v>61</v>
      </c>
      <c r="AC24150" s="34">
        <v>85</v>
      </c>
    </row>
    <row r="24151" spans="1:29" x14ac:dyDescent="0.2">
      <c r="A24151" s="34" t="s">
        <v>84644</v>
      </c>
      <c r="B24151" s="34">
        <v>107</v>
      </c>
      <c r="C24151" s="34">
        <v>100</v>
      </c>
      <c r="D24151" s="34">
        <v>107</v>
      </c>
      <c r="E24151" s="34">
        <v>131</v>
      </c>
      <c r="F24151" s="34">
        <v>98</v>
      </c>
      <c r="G24151" s="34">
        <v>111</v>
      </c>
      <c r="H24151" s="34">
        <v>87</v>
      </c>
      <c r="I24151" s="34">
        <v>80</v>
      </c>
      <c r="J24151" s="34">
        <v>103</v>
      </c>
      <c r="K24151" s="34">
        <v>64</v>
      </c>
      <c r="L24151" s="34">
        <v>77</v>
      </c>
      <c r="M24151" s="34">
        <v>80</v>
      </c>
      <c r="N24151" s="34">
        <v>102</v>
      </c>
      <c r="O24151" s="34">
        <v>73</v>
      </c>
      <c r="P24151" s="34">
        <v>96</v>
      </c>
      <c r="Q24151" s="34">
        <v>75</v>
      </c>
      <c r="R24151" s="34">
        <v>123</v>
      </c>
      <c r="S24151" s="34">
        <v>111</v>
      </c>
      <c r="T24151" s="34">
        <v>79</v>
      </c>
      <c r="U24151" s="34">
        <v>105</v>
      </c>
      <c r="V24151" s="34">
        <v>94</v>
      </c>
      <c r="W24151" s="34">
        <v>119</v>
      </c>
      <c r="X24151" s="34">
        <v>134</v>
      </c>
      <c r="Y24151" s="34">
        <v>63</v>
      </c>
      <c r="Z24151" s="34">
        <v>97</v>
      </c>
      <c r="AA24151" s="34">
        <v>102</v>
      </c>
      <c r="AB24151" s="34">
        <v>123</v>
      </c>
      <c r="AC24151" s="34">
        <v>102</v>
      </c>
    </row>
    <row r="24152" spans="1:29" x14ac:dyDescent="0.2">
      <c r="A24152" s="34" t="s">
        <v>84645</v>
      </c>
      <c r="B24152" s="34">
        <v>75</v>
      </c>
      <c r="C24152" s="34">
        <v>136</v>
      </c>
      <c r="D24152" s="34">
        <v>122</v>
      </c>
      <c r="E24152" s="34">
        <v>123</v>
      </c>
      <c r="F24152" s="34">
        <v>101</v>
      </c>
      <c r="G24152" s="34">
        <v>78</v>
      </c>
      <c r="H24152" s="34">
        <v>99</v>
      </c>
      <c r="I24152" s="34">
        <v>111</v>
      </c>
      <c r="J24152" s="34">
        <v>88</v>
      </c>
      <c r="K24152" s="34">
        <v>110</v>
      </c>
      <c r="L24152" s="34">
        <v>53</v>
      </c>
      <c r="M24152" s="34">
        <v>90</v>
      </c>
      <c r="N24152" s="34">
        <v>88</v>
      </c>
      <c r="O24152" s="34">
        <v>91</v>
      </c>
      <c r="P24152" s="34">
        <v>80</v>
      </c>
      <c r="Q24152" s="34">
        <v>123</v>
      </c>
      <c r="R24152" s="34">
        <v>86</v>
      </c>
      <c r="S24152" s="34">
        <v>137</v>
      </c>
      <c r="T24152" s="34">
        <v>88</v>
      </c>
      <c r="U24152" s="34">
        <v>72</v>
      </c>
      <c r="V24152" s="34">
        <v>135</v>
      </c>
      <c r="W24152" s="34">
        <v>85</v>
      </c>
      <c r="X24152" s="34">
        <v>157</v>
      </c>
      <c r="Y24152" s="34">
        <v>82</v>
      </c>
      <c r="Z24152" s="34">
        <v>106</v>
      </c>
      <c r="AA24152" s="34">
        <v>136</v>
      </c>
      <c r="AB24152" s="34">
        <v>97</v>
      </c>
      <c r="AC24152" s="34">
        <v>131</v>
      </c>
    </row>
    <row r="24153" spans="1:29" x14ac:dyDescent="0.2">
      <c r="A24153" s="34" t="s">
        <v>84646</v>
      </c>
      <c r="B24153" s="34">
        <v>296</v>
      </c>
      <c r="C24153" s="34">
        <v>304</v>
      </c>
      <c r="D24153" s="34">
        <v>459</v>
      </c>
      <c r="E24153" s="34">
        <v>384</v>
      </c>
      <c r="F24153" s="34">
        <v>514</v>
      </c>
      <c r="G24153" s="34">
        <v>274</v>
      </c>
      <c r="H24153" s="34">
        <v>390</v>
      </c>
      <c r="I24153" s="34">
        <v>357</v>
      </c>
      <c r="J24153" s="34">
        <v>322</v>
      </c>
      <c r="K24153" s="34">
        <v>357</v>
      </c>
      <c r="L24153" s="34">
        <v>317</v>
      </c>
      <c r="M24153" s="34">
        <v>267</v>
      </c>
      <c r="N24153" s="34">
        <v>362</v>
      </c>
      <c r="O24153" s="34">
        <v>323</v>
      </c>
      <c r="P24153" s="34">
        <v>407</v>
      </c>
      <c r="Q24153" s="34">
        <v>457</v>
      </c>
      <c r="R24153" s="34">
        <v>556</v>
      </c>
      <c r="S24153" s="34">
        <v>554</v>
      </c>
      <c r="T24153" s="34">
        <v>442</v>
      </c>
      <c r="U24153" s="34">
        <v>407</v>
      </c>
      <c r="V24153" s="34">
        <v>456</v>
      </c>
      <c r="W24153" s="34">
        <v>421</v>
      </c>
      <c r="X24153" s="34">
        <v>540</v>
      </c>
      <c r="Y24153" s="34">
        <v>375</v>
      </c>
      <c r="Z24153" s="34">
        <v>458</v>
      </c>
      <c r="AA24153" s="34">
        <v>477</v>
      </c>
      <c r="AB24153" s="34">
        <v>504</v>
      </c>
      <c r="AC24153" s="34">
        <v>608</v>
      </c>
    </row>
    <row r="24154" spans="1:29" x14ac:dyDescent="0.2">
      <c r="A24154" s="34" t="s">
        <v>84647</v>
      </c>
      <c r="B24154" s="34">
        <v>129</v>
      </c>
      <c r="C24154" s="34">
        <v>174</v>
      </c>
      <c r="D24154" s="34">
        <v>183</v>
      </c>
      <c r="E24154" s="34">
        <v>169</v>
      </c>
      <c r="F24154" s="34">
        <v>185</v>
      </c>
      <c r="G24154" s="34">
        <v>148</v>
      </c>
      <c r="H24154" s="34">
        <v>142</v>
      </c>
      <c r="I24154" s="34">
        <v>140</v>
      </c>
      <c r="J24154" s="34">
        <v>164</v>
      </c>
      <c r="K24154" s="34">
        <v>155</v>
      </c>
      <c r="L24154" s="34">
        <v>109</v>
      </c>
      <c r="M24154" s="34">
        <v>138</v>
      </c>
      <c r="N24154" s="34">
        <v>178</v>
      </c>
      <c r="O24154" s="34">
        <v>165</v>
      </c>
      <c r="P24154" s="34">
        <v>152</v>
      </c>
      <c r="Q24154" s="34">
        <v>260</v>
      </c>
      <c r="R24154" s="34">
        <v>218</v>
      </c>
      <c r="S24154" s="34">
        <v>202</v>
      </c>
      <c r="T24154" s="34">
        <v>163</v>
      </c>
      <c r="U24154" s="34">
        <v>188</v>
      </c>
      <c r="V24154" s="34">
        <v>169</v>
      </c>
      <c r="W24154" s="34">
        <v>191</v>
      </c>
      <c r="X24154" s="34">
        <v>212</v>
      </c>
      <c r="Y24154" s="34">
        <v>165</v>
      </c>
      <c r="Z24154" s="34">
        <v>205</v>
      </c>
      <c r="AA24154" s="34">
        <v>253</v>
      </c>
      <c r="AB24154" s="34">
        <v>183</v>
      </c>
      <c r="AC24154" s="34">
        <v>297</v>
      </c>
    </row>
    <row r="24155" spans="1:29" x14ac:dyDescent="0.2">
      <c r="A24155" s="34" t="s">
        <v>84648</v>
      </c>
      <c r="B24155" s="34">
        <v>71</v>
      </c>
      <c r="C24155" s="34">
        <v>45</v>
      </c>
      <c r="D24155" s="34">
        <v>51</v>
      </c>
      <c r="E24155" s="34">
        <v>67</v>
      </c>
      <c r="F24155" s="34">
        <v>47</v>
      </c>
      <c r="G24155" s="34">
        <v>71</v>
      </c>
      <c r="H24155" s="34">
        <v>44</v>
      </c>
      <c r="I24155" s="34">
        <v>50</v>
      </c>
      <c r="J24155" s="34">
        <v>32</v>
      </c>
      <c r="K24155" s="34">
        <v>63</v>
      </c>
      <c r="L24155" s="34">
        <v>35</v>
      </c>
      <c r="M24155" s="34">
        <v>49</v>
      </c>
      <c r="N24155" s="34">
        <v>19</v>
      </c>
      <c r="O24155" s="34">
        <v>60</v>
      </c>
      <c r="P24155" s="34">
        <v>27</v>
      </c>
      <c r="Q24155" s="34">
        <v>67</v>
      </c>
      <c r="R24155" s="34">
        <v>47</v>
      </c>
      <c r="S24155" s="34">
        <v>63</v>
      </c>
      <c r="T24155" s="34">
        <v>35</v>
      </c>
      <c r="U24155" s="34">
        <v>51</v>
      </c>
      <c r="V24155" s="34">
        <v>31</v>
      </c>
      <c r="W24155" s="34">
        <v>80</v>
      </c>
      <c r="X24155" s="34">
        <v>60</v>
      </c>
      <c r="Y24155" s="34">
        <v>74</v>
      </c>
      <c r="Z24155" s="34">
        <v>49</v>
      </c>
      <c r="AA24155" s="34">
        <v>71</v>
      </c>
      <c r="AB24155" s="34">
        <v>64</v>
      </c>
      <c r="AC24155" s="34">
        <v>109</v>
      </c>
    </row>
    <row r="24156" spans="1:29" x14ac:dyDescent="0.2">
      <c r="A24156" s="34" t="s">
        <v>84649</v>
      </c>
      <c r="B24156" s="34">
        <v>56</v>
      </c>
      <c r="C24156" s="34">
        <v>46</v>
      </c>
      <c r="D24156" s="34">
        <v>57</v>
      </c>
      <c r="E24156" s="34">
        <v>28</v>
      </c>
      <c r="F24156" s="34">
        <v>49</v>
      </c>
      <c r="G24156" s="34">
        <v>21</v>
      </c>
      <c r="H24156" s="34">
        <v>54</v>
      </c>
      <c r="I24156" s="34">
        <v>40</v>
      </c>
      <c r="J24156" s="34">
        <v>35</v>
      </c>
      <c r="K24156" s="34">
        <v>55</v>
      </c>
      <c r="L24156" s="34">
        <v>32</v>
      </c>
      <c r="M24156" s="34">
        <v>30</v>
      </c>
      <c r="N24156" s="34">
        <v>55</v>
      </c>
      <c r="O24156" s="34">
        <v>44</v>
      </c>
      <c r="P24156" s="34">
        <v>35</v>
      </c>
      <c r="Q24156" s="34">
        <v>71</v>
      </c>
      <c r="R24156" s="34">
        <v>67</v>
      </c>
      <c r="S24156" s="34">
        <v>61</v>
      </c>
      <c r="T24156" s="34">
        <v>41</v>
      </c>
      <c r="U24156" s="34">
        <v>54</v>
      </c>
      <c r="V24156" s="34">
        <v>80</v>
      </c>
      <c r="W24156" s="34">
        <v>71</v>
      </c>
      <c r="X24156" s="34">
        <v>56</v>
      </c>
      <c r="Y24156" s="34">
        <v>55</v>
      </c>
      <c r="Z24156" s="34">
        <v>46</v>
      </c>
      <c r="AA24156" s="34">
        <v>46</v>
      </c>
      <c r="AB24156" s="34">
        <v>53</v>
      </c>
      <c r="AC24156" s="34">
        <v>73</v>
      </c>
    </row>
    <row r="24157" spans="1:29" x14ac:dyDescent="0.2">
      <c r="A24157" s="34" t="s">
        <v>84650</v>
      </c>
      <c r="B24157" s="34">
        <v>160</v>
      </c>
      <c r="C24157" s="34">
        <v>149</v>
      </c>
      <c r="D24157" s="34">
        <v>254</v>
      </c>
      <c r="E24157" s="34">
        <v>198</v>
      </c>
      <c r="F24157" s="34">
        <v>171</v>
      </c>
      <c r="G24157" s="34">
        <v>209</v>
      </c>
      <c r="H24157" s="34">
        <v>158</v>
      </c>
      <c r="I24157" s="34">
        <v>177</v>
      </c>
      <c r="J24157" s="34">
        <v>110</v>
      </c>
      <c r="K24157" s="34">
        <v>215</v>
      </c>
      <c r="L24157" s="34">
        <v>57</v>
      </c>
      <c r="M24157" s="34">
        <v>116</v>
      </c>
      <c r="N24157" s="34">
        <v>117</v>
      </c>
      <c r="O24157" s="34">
        <v>126</v>
      </c>
      <c r="P24157" s="34">
        <v>145</v>
      </c>
      <c r="Q24157" s="34">
        <v>184</v>
      </c>
      <c r="R24157" s="34">
        <v>125</v>
      </c>
      <c r="S24157" s="34">
        <v>235</v>
      </c>
      <c r="T24157" s="34">
        <v>75</v>
      </c>
      <c r="U24157" s="34">
        <v>116</v>
      </c>
      <c r="V24157" s="34">
        <v>176</v>
      </c>
      <c r="W24157" s="34">
        <v>135</v>
      </c>
      <c r="X24157" s="34">
        <v>220</v>
      </c>
      <c r="Y24157" s="34">
        <v>87</v>
      </c>
      <c r="Z24157" s="34">
        <v>254</v>
      </c>
      <c r="AA24157" s="34">
        <v>213</v>
      </c>
      <c r="AB24157" s="34">
        <v>101</v>
      </c>
      <c r="AC24157" s="34">
        <v>213</v>
      </c>
    </row>
    <row r="24158" spans="1:29" x14ac:dyDescent="0.2">
      <c r="A24158" s="34" t="s">
        <v>84651</v>
      </c>
      <c r="B24158" s="34">
        <v>61</v>
      </c>
      <c r="C24158" s="34">
        <v>25</v>
      </c>
      <c r="D24158" s="34">
        <v>42</v>
      </c>
      <c r="E24158" s="34">
        <v>58</v>
      </c>
      <c r="F24158" s="34">
        <v>46</v>
      </c>
      <c r="G24158" s="34">
        <v>43</v>
      </c>
      <c r="H24158" s="34">
        <v>36</v>
      </c>
      <c r="I24158" s="34">
        <v>40</v>
      </c>
      <c r="J24158" s="34">
        <v>36</v>
      </c>
      <c r="K24158" s="34">
        <v>58</v>
      </c>
      <c r="L24158" s="34">
        <v>19</v>
      </c>
      <c r="M24158" s="34">
        <v>34</v>
      </c>
      <c r="N24158" s="34">
        <v>47</v>
      </c>
      <c r="O24158" s="34">
        <v>39</v>
      </c>
      <c r="P24158" s="34">
        <v>30</v>
      </c>
      <c r="Q24158" s="34">
        <v>41</v>
      </c>
      <c r="R24158" s="34">
        <v>55</v>
      </c>
      <c r="S24158" s="34">
        <v>32</v>
      </c>
      <c r="T24158" s="34">
        <v>26</v>
      </c>
      <c r="U24158" s="34">
        <v>30</v>
      </c>
      <c r="V24158" s="34">
        <v>61</v>
      </c>
      <c r="W24158" s="34">
        <v>34</v>
      </c>
      <c r="X24158" s="34">
        <v>52</v>
      </c>
      <c r="Y24158" s="34">
        <v>24</v>
      </c>
      <c r="Z24158" s="34">
        <v>49</v>
      </c>
      <c r="AA24158" s="34">
        <v>44</v>
      </c>
      <c r="AB24158" s="34">
        <v>42</v>
      </c>
      <c r="AC24158" s="34">
        <v>61</v>
      </c>
    </row>
    <row r="24159" spans="1:29" x14ac:dyDescent="0.2">
      <c r="A24159" s="34" t="s">
        <v>84652</v>
      </c>
      <c r="B24159" s="34">
        <v>78</v>
      </c>
      <c r="C24159" s="34">
        <v>116</v>
      </c>
      <c r="D24159" s="34">
        <v>99</v>
      </c>
      <c r="E24159" s="34">
        <v>150</v>
      </c>
      <c r="F24159" s="34">
        <v>85</v>
      </c>
      <c r="G24159" s="34">
        <v>104</v>
      </c>
      <c r="H24159" s="34">
        <v>66</v>
      </c>
      <c r="I24159" s="34">
        <v>143</v>
      </c>
      <c r="J24159" s="34">
        <v>95</v>
      </c>
      <c r="K24159" s="34">
        <v>129</v>
      </c>
      <c r="L24159" s="34">
        <v>40</v>
      </c>
      <c r="M24159" s="34">
        <v>115</v>
      </c>
      <c r="N24159" s="34">
        <v>99</v>
      </c>
      <c r="O24159" s="34">
        <v>78</v>
      </c>
      <c r="P24159" s="34">
        <v>62</v>
      </c>
      <c r="Q24159" s="34">
        <v>121</v>
      </c>
      <c r="R24159" s="34">
        <v>103</v>
      </c>
      <c r="S24159" s="34">
        <v>142</v>
      </c>
      <c r="T24159" s="34">
        <v>61</v>
      </c>
      <c r="U24159" s="34">
        <v>94</v>
      </c>
      <c r="V24159" s="34">
        <v>104</v>
      </c>
      <c r="W24159" s="34">
        <v>146</v>
      </c>
      <c r="X24159" s="34">
        <v>112</v>
      </c>
      <c r="Y24159" s="34">
        <v>87</v>
      </c>
      <c r="Z24159" s="34">
        <v>95</v>
      </c>
      <c r="AA24159" s="34">
        <v>111</v>
      </c>
      <c r="AB24159" s="34">
        <v>66</v>
      </c>
      <c r="AC24159" s="34">
        <v>159</v>
      </c>
    </row>
    <row r="24160" spans="1:29" x14ac:dyDescent="0.2">
      <c r="A24160" s="34" t="s">
        <v>84653</v>
      </c>
      <c r="B24160" s="34">
        <v>67</v>
      </c>
      <c r="C24160" s="34">
        <v>88</v>
      </c>
      <c r="D24160" s="34">
        <v>65</v>
      </c>
      <c r="E24160" s="34">
        <v>96</v>
      </c>
      <c r="F24160" s="34">
        <v>73</v>
      </c>
      <c r="G24160" s="34">
        <v>110</v>
      </c>
      <c r="H24160" s="34">
        <v>62</v>
      </c>
      <c r="I24160" s="34">
        <v>93</v>
      </c>
      <c r="J24160" s="34">
        <v>59</v>
      </c>
      <c r="K24160" s="34">
        <v>124</v>
      </c>
      <c r="L24160" s="34">
        <v>26</v>
      </c>
      <c r="M24160" s="34">
        <v>57</v>
      </c>
      <c r="N24160" s="34">
        <v>57</v>
      </c>
      <c r="O24160" s="34">
        <v>97</v>
      </c>
      <c r="P24160" s="34">
        <v>32</v>
      </c>
      <c r="Q24160" s="34">
        <v>112</v>
      </c>
      <c r="R24160" s="34">
        <v>74</v>
      </c>
      <c r="S24160" s="34">
        <v>89</v>
      </c>
      <c r="T24160" s="34">
        <v>38</v>
      </c>
      <c r="U24160" s="34">
        <v>73</v>
      </c>
      <c r="V24160" s="34">
        <v>78</v>
      </c>
      <c r="W24160" s="34">
        <v>86</v>
      </c>
      <c r="X24160" s="34">
        <v>53</v>
      </c>
      <c r="Y24160" s="34">
        <v>73</v>
      </c>
      <c r="Z24160" s="34">
        <v>66</v>
      </c>
      <c r="AA24160" s="34">
        <v>85</v>
      </c>
      <c r="AB24160" s="34">
        <v>45</v>
      </c>
      <c r="AC24160" s="34">
        <v>121</v>
      </c>
    </row>
    <row r="24161" spans="1:29" x14ac:dyDescent="0.2">
      <c r="A24161" s="34" t="s">
        <v>84654</v>
      </c>
      <c r="B24161" s="34">
        <v>65</v>
      </c>
      <c r="C24161" s="34">
        <v>187</v>
      </c>
      <c r="D24161" s="34">
        <v>120</v>
      </c>
      <c r="E24161" s="34">
        <v>204</v>
      </c>
      <c r="F24161" s="34">
        <v>113</v>
      </c>
      <c r="G24161" s="34">
        <v>201</v>
      </c>
      <c r="H24161" s="34">
        <v>74</v>
      </c>
      <c r="I24161" s="34">
        <v>148</v>
      </c>
      <c r="J24161" s="34">
        <v>60</v>
      </c>
      <c r="K24161" s="34">
        <v>227</v>
      </c>
      <c r="L24161" s="34">
        <v>40</v>
      </c>
      <c r="M24161" s="34">
        <v>121</v>
      </c>
      <c r="N24161" s="34">
        <v>78</v>
      </c>
      <c r="O24161" s="34">
        <v>132</v>
      </c>
      <c r="P24161" s="34">
        <v>93</v>
      </c>
      <c r="Q24161" s="34">
        <v>183</v>
      </c>
      <c r="R24161" s="34">
        <v>104</v>
      </c>
      <c r="S24161" s="34">
        <v>240</v>
      </c>
      <c r="T24161" s="34">
        <v>51</v>
      </c>
      <c r="U24161" s="34">
        <v>128</v>
      </c>
      <c r="V24161" s="34">
        <v>135</v>
      </c>
      <c r="W24161" s="34">
        <v>143</v>
      </c>
      <c r="X24161" s="34">
        <v>123</v>
      </c>
      <c r="Y24161" s="34">
        <v>105</v>
      </c>
      <c r="Z24161" s="34">
        <v>120</v>
      </c>
      <c r="AA24161" s="34">
        <v>204</v>
      </c>
      <c r="AB24161" s="34">
        <v>82</v>
      </c>
      <c r="AC24161" s="34">
        <v>261</v>
      </c>
    </row>
    <row r="24162" spans="1:29" x14ac:dyDescent="0.2">
      <c r="A24162" s="34" t="s">
        <v>84655</v>
      </c>
      <c r="B24162" s="34">
        <v>165</v>
      </c>
      <c r="C24162" s="34">
        <v>135</v>
      </c>
      <c r="D24162" s="34">
        <v>142</v>
      </c>
      <c r="E24162" s="34">
        <v>157</v>
      </c>
      <c r="F24162" s="34">
        <v>137</v>
      </c>
      <c r="G24162" s="34">
        <v>179</v>
      </c>
      <c r="H24162" s="34">
        <v>151</v>
      </c>
      <c r="I24162" s="34">
        <v>142</v>
      </c>
      <c r="J24162" s="34">
        <v>132</v>
      </c>
      <c r="K24162" s="34">
        <v>142</v>
      </c>
      <c r="L24162" s="34">
        <v>133</v>
      </c>
      <c r="M24162" s="34">
        <v>139</v>
      </c>
      <c r="N24162" s="34">
        <v>149</v>
      </c>
      <c r="O24162" s="34">
        <v>124</v>
      </c>
      <c r="P24162" s="34">
        <v>127</v>
      </c>
      <c r="Q24162" s="34">
        <v>187</v>
      </c>
      <c r="R24162" s="34">
        <v>160</v>
      </c>
      <c r="S24162" s="34">
        <v>194</v>
      </c>
      <c r="T24162" s="34">
        <v>197</v>
      </c>
      <c r="U24162" s="34">
        <v>140</v>
      </c>
      <c r="V24162" s="34">
        <v>195</v>
      </c>
      <c r="W24162" s="34">
        <v>219</v>
      </c>
      <c r="X24162" s="34">
        <v>148</v>
      </c>
      <c r="Y24162" s="34">
        <v>144</v>
      </c>
      <c r="Z24162" s="34">
        <v>132</v>
      </c>
      <c r="AA24162" s="34">
        <v>210</v>
      </c>
      <c r="AB24162" s="34">
        <v>199</v>
      </c>
      <c r="AC24162" s="34">
        <v>242</v>
      </c>
    </row>
    <row r="24163" spans="1:29" x14ac:dyDescent="0.2">
      <c r="A24163" s="34" t="s">
        <v>84656</v>
      </c>
      <c r="B24163" s="34">
        <v>159</v>
      </c>
      <c r="C24163" s="34">
        <v>198</v>
      </c>
      <c r="D24163" s="34">
        <v>178</v>
      </c>
      <c r="E24163" s="34">
        <v>184</v>
      </c>
      <c r="F24163" s="34">
        <v>160</v>
      </c>
      <c r="G24163" s="34">
        <v>239</v>
      </c>
      <c r="H24163" s="34">
        <v>210</v>
      </c>
      <c r="I24163" s="34">
        <v>158</v>
      </c>
      <c r="J24163" s="34">
        <v>183</v>
      </c>
      <c r="K24163" s="34">
        <v>204</v>
      </c>
      <c r="L24163" s="34">
        <v>155</v>
      </c>
      <c r="M24163" s="34">
        <v>175</v>
      </c>
      <c r="N24163" s="34">
        <v>150</v>
      </c>
      <c r="O24163" s="34">
        <v>172</v>
      </c>
      <c r="P24163" s="34">
        <v>148</v>
      </c>
      <c r="Q24163" s="34">
        <v>243</v>
      </c>
      <c r="R24163" s="34">
        <v>201</v>
      </c>
      <c r="S24163" s="34">
        <v>211</v>
      </c>
      <c r="T24163" s="34">
        <v>166</v>
      </c>
      <c r="U24163" s="34">
        <v>208</v>
      </c>
      <c r="V24163" s="34">
        <v>248</v>
      </c>
      <c r="W24163" s="34">
        <v>302</v>
      </c>
      <c r="X24163" s="34">
        <v>214</v>
      </c>
      <c r="Y24163" s="34">
        <v>188</v>
      </c>
      <c r="Z24163" s="34">
        <v>202</v>
      </c>
      <c r="AA24163" s="34">
        <v>216</v>
      </c>
      <c r="AB24163" s="34">
        <v>196</v>
      </c>
      <c r="AC24163" s="34">
        <v>288</v>
      </c>
    </row>
    <row r="24164" spans="1:29" x14ac:dyDescent="0.2">
      <c r="A24164" s="34" t="s">
        <v>84657</v>
      </c>
      <c r="B24164" s="34">
        <v>123</v>
      </c>
      <c r="C24164" s="34">
        <v>153</v>
      </c>
      <c r="D24164" s="34">
        <v>217</v>
      </c>
      <c r="E24164" s="34">
        <v>183</v>
      </c>
      <c r="F24164" s="34">
        <v>174</v>
      </c>
      <c r="G24164" s="34">
        <v>179</v>
      </c>
      <c r="H24164" s="34">
        <v>184</v>
      </c>
      <c r="I24164" s="34">
        <v>148</v>
      </c>
      <c r="J24164" s="34">
        <v>137</v>
      </c>
      <c r="K24164" s="34">
        <v>190</v>
      </c>
      <c r="L24164" s="34">
        <v>94</v>
      </c>
      <c r="M24164" s="34">
        <v>131</v>
      </c>
      <c r="N24164" s="34">
        <v>158</v>
      </c>
      <c r="O24164" s="34">
        <v>165</v>
      </c>
      <c r="P24164" s="34">
        <v>153</v>
      </c>
      <c r="Q24164" s="34">
        <v>181</v>
      </c>
      <c r="R24164" s="34">
        <v>179</v>
      </c>
      <c r="S24164" s="34">
        <v>174</v>
      </c>
      <c r="T24164" s="34">
        <v>146</v>
      </c>
      <c r="U24164" s="34">
        <v>153</v>
      </c>
      <c r="V24164" s="34">
        <v>211</v>
      </c>
      <c r="W24164" s="34">
        <v>166</v>
      </c>
      <c r="X24164" s="34">
        <v>214</v>
      </c>
      <c r="Y24164" s="34">
        <v>148</v>
      </c>
      <c r="Z24164" s="34">
        <v>219</v>
      </c>
      <c r="AA24164" s="34">
        <v>142</v>
      </c>
      <c r="AB24164" s="34">
        <v>171</v>
      </c>
      <c r="AC24164" s="34">
        <v>289</v>
      </c>
    </row>
    <row r="24165" spans="1:29" x14ac:dyDescent="0.2">
      <c r="A24165" s="34" t="s">
        <v>84658</v>
      </c>
      <c r="B24165" s="34">
        <v>144</v>
      </c>
      <c r="C24165" s="34">
        <v>155</v>
      </c>
      <c r="D24165" s="34">
        <v>210</v>
      </c>
      <c r="E24165" s="34">
        <v>180</v>
      </c>
      <c r="F24165" s="34">
        <v>171</v>
      </c>
      <c r="G24165" s="34">
        <v>134</v>
      </c>
      <c r="H24165" s="34">
        <v>203</v>
      </c>
      <c r="I24165" s="34">
        <v>112</v>
      </c>
      <c r="J24165" s="34">
        <v>188</v>
      </c>
      <c r="K24165" s="34">
        <v>150</v>
      </c>
      <c r="L24165" s="34">
        <v>121</v>
      </c>
      <c r="M24165" s="34">
        <v>140</v>
      </c>
      <c r="N24165" s="34">
        <v>157</v>
      </c>
      <c r="O24165" s="34">
        <v>150</v>
      </c>
      <c r="P24165" s="34">
        <v>164</v>
      </c>
      <c r="Q24165" s="34">
        <v>177</v>
      </c>
      <c r="R24165" s="34">
        <v>230</v>
      </c>
      <c r="S24165" s="34">
        <v>200</v>
      </c>
      <c r="T24165" s="34">
        <v>168</v>
      </c>
      <c r="U24165" s="34">
        <v>164</v>
      </c>
      <c r="V24165" s="34">
        <v>229</v>
      </c>
      <c r="W24165" s="34">
        <v>217</v>
      </c>
      <c r="X24165" s="34">
        <v>195</v>
      </c>
      <c r="Y24165" s="34">
        <v>136</v>
      </c>
      <c r="Z24165" s="34">
        <v>225</v>
      </c>
      <c r="AA24165" s="34">
        <v>188</v>
      </c>
      <c r="AB24165" s="34">
        <v>244</v>
      </c>
      <c r="AC24165" s="34">
        <v>242</v>
      </c>
    </row>
    <row r="24166" spans="1:29" x14ac:dyDescent="0.2">
      <c r="A24166" s="34" t="s">
        <v>84659</v>
      </c>
      <c r="B24166" s="34">
        <v>162</v>
      </c>
      <c r="C24166" s="34">
        <v>152</v>
      </c>
      <c r="D24166" s="34">
        <v>252</v>
      </c>
      <c r="E24166" s="34">
        <v>162</v>
      </c>
      <c r="F24166" s="34">
        <v>187</v>
      </c>
      <c r="G24166" s="34">
        <v>168</v>
      </c>
      <c r="H24166" s="34">
        <v>167</v>
      </c>
      <c r="I24166" s="34">
        <v>134</v>
      </c>
      <c r="J24166" s="34">
        <v>157</v>
      </c>
      <c r="K24166" s="34">
        <v>165</v>
      </c>
      <c r="L24166" s="34">
        <v>81</v>
      </c>
      <c r="M24166" s="34">
        <v>124</v>
      </c>
      <c r="N24166" s="34">
        <v>143</v>
      </c>
      <c r="O24166" s="34">
        <v>119</v>
      </c>
      <c r="P24166" s="34">
        <v>120</v>
      </c>
      <c r="Q24166" s="34">
        <v>162</v>
      </c>
      <c r="R24166" s="34">
        <v>171</v>
      </c>
      <c r="S24166" s="34">
        <v>225</v>
      </c>
      <c r="T24166" s="34">
        <v>125</v>
      </c>
      <c r="U24166" s="34">
        <v>164</v>
      </c>
      <c r="V24166" s="34">
        <v>192</v>
      </c>
      <c r="W24166" s="34">
        <v>152</v>
      </c>
      <c r="X24166" s="34">
        <v>207</v>
      </c>
      <c r="Y24166" s="34">
        <v>120</v>
      </c>
      <c r="Z24166" s="34">
        <v>225</v>
      </c>
      <c r="AA24166" s="34">
        <v>185</v>
      </c>
      <c r="AB24166" s="34">
        <v>153</v>
      </c>
      <c r="AC24166" s="34">
        <v>239</v>
      </c>
    </row>
    <row r="24167" spans="1:29" x14ac:dyDescent="0.2">
      <c r="A24167" s="34" t="s">
        <v>84660</v>
      </c>
      <c r="B24167" s="34">
        <v>28</v>
      </c>
      <c r="C24167" s="34">
        <v>58</v>
      </c>
      <c r="D24167" s="34">
        <v>75</v>
      </c>
      <c r="E24167" s="34">
        <v>59</v>
      </c>
      <c r="F24167" s="34">
        <v>85</v>
      </c>
      <c r="G24167" s="34">
        <v>60</v>
      </c>
      <c r="H24167" s="34">
        <v>63</v>
      </c>
      <c r="I24167" s="34">
        <v>44</v>
      </c>
      <c r="J24167" s="34">
        <v>49</v>
      </c>
      <c r="K24167" s="34">
        <v>65</v>
      </c>
      <c r="L24167" s="34">
        <v>39</v>
      </c>
      <c r="M24167" s="34">
        <v>50</v>
      </c>
      <c r="N24167" s="34">
        <v>44</v>
      </c>
      <c r="O24167" s="34">
        <v>57</v>
      </c>
      <c r="P24167" s="34">
        <v>74</v>
      </c>
      <c r="Q24167" s="34">
        <v>44</v>
      </c>
      <c r="R24167" s="34">
        <v>68</v>
      </c>
      <c r="S24167" s="34">
        <v>75</v>
      </c>
      <c r="T24167" s="34">
        <v>47</v>
      </c>
      <c r="U24167" s="34">
        <v>39</v>
      </c>
      <c r="V24167" s="34">
        <v>68</v>
      </c>
      <c r="W24167" s="34">
        <v>55</v>
      </c>
      <c r="X24167" s="34">
        <v>92</v>
      </c>
      <c r="Y24167" s="34">
        <v>47</v>
      </c>
      <c r="Z24167" s="34">
        <v>73</v>
      </c>
      <c r="AA24167" s="34">
        <v>69</v>
      </c>
      <c r="AB24167" s="34">
        <v>55</v>
      </c>
      <c r="AC24167" s="34">
        <v>81</v>
      </c>
    </row>
    <row r="24168" spans="1:29" x14ac:dyDescent="0.2">
      <c r="A24168" s="34" t="s">
        <v>84661</v>
      </c>
      <c r="B24168" s="34">
        <v>78</v>
      </c>
      <c r="C24168" s="34">
        <v>114</v>
      </c>
      <c r="D24168" s="34">
        <v>134</v>
      </c>
      <c r="E24168" s="34">
        <v>155</v>
      </c>
      <c r="F24168" s="34">
        <v>134</v>
      </c>
      <c r="G24168" s="34">
        <v>130</v>
      </c>
      <c r="H24168" s="34">
        <v>111</v>
      </c>
      <c r="I24168" s="34">
        <v>121</v>
      </c>
      <c r="J24168" s="34">
        <v>93</v>
      </c>
      <c r="K24168" s="34">
        <v>137</v>
      </c>
      <c r="L24168" s="34">
        <v>62</v>
      </c>
      <c r="M24168" s="34">
        <v>82</v>
      </c>
      <c r="N24168" s="34">
        <v>83</v>
      </c>
      <c r="O24168" s="34">
        <v>92</v>
      </c>
      <c r="P24168" s="34">
        <v>96</v>
      </c>
      <c r="Q24168" s="34">
        <v>142</v>
      </c>
      <c r="R24168" s="34">
        <v>146</v>
      </c>
      <c r="S24168" s="34">
        <v>191</v>
      </c>
      <c r="T24168" s="34">
        <v>108</v>
      </c>
      <c r="U24168" s="34">
        <v>110</v>
      </c>
      <c r="V24168" s="34">
        <v>142</v>
      </c>
      <c r="W24168" s="34">
        <v>140</v>
      </c>
      <c r="X24168" s="34">
        <v>150</v>
      </c>
      <c r="Y24168" s="34">
        <v>109</v>
      </c>
      <c r="Z24168" s="34">
        <v>152</v>
      </c>
      <c r="AA24168" s="34">
        <v>159</v>
      </c>
      <c r="AB24168" s="34">
        <v>121</v>
      </c>
      <c r="AC24168" s="34">
        <v>189</v>
      </c>
    </row>
    <row r="24169" spans="1:29" x14ac:dyDescent="0.2">
      <c r="A24169" s="34" t="s">
        <v>84662</v>
      </c>
      <c r="B24169" s="34">
        <v>121</v>
      </c>
      <c r="C24169" s="34">
        <v>113</v>
      </c>
      <c r="D24169" s="34">
        <v>135</v>
      </c>
      <c r="E24169" s="34">
        <v>158</v>
      </c>
      <c r="F24169" s="34">
        <v>112</v>
      </c>
      <c r="G24169" s="34">
        <v>175</v>
      </c>
      <c r="H24169" s="34">
        <v>132</v>
      </c>
      <c r="I24169" s="34">
        <v>109</v>
      </c>
      <c r="J24169" s="34">
        <v>99</v>
      </c>
      <c r="K24169" s="34">
        <v>127</v>
      </c>
      <c r="L24169" s="34">
        <v>117</v>
      </c>
      <c r="M24169" s="34">
        <v>111</v>
      </c>
      <c r="N24169" s="34">
        <v>87</v>
      </c>
      <c r="O24169" s="34">
        <v>119</v>
      </c>
      <c r="P24169" s="34">
        <v>109</v>
      </c>
      <c r="Q24169" s="34">
        <v>212</v>
      </c>
      <c r="R24169" s="34">
        <v>149</v>
      </c>
      <c r="S24169" s="34">
        <v>182</v>
      </c>
      <c r="T24169" s="34">
        <v>147</v>
      </c>
      <c r="U24169" s="34">
        <v>113</v>
      </c>
      <c r="V24169" s="34">
        <v>152</v>
      </c>
      <c r="W24169" s="34">
        <v>164</v>
      </c>
      <c r="X24169" s="34">
        <v>127</v>
      </c>
      <c r="Y24169" s="34">
        <v>169</v>
      </c>
      <c r="Z24169" s="34">
        <v>148</v>
      </c>
      <c r="AA24169" s="34">
        <v>170</v>
      </c>
      <c r="AB24169" s="34">
        <v>182</v>
      </c>
      <c r="AC24169" s="34">
        <v>239</v>
      </c>
    </row>
    <row r="24170" spans="1:29" x14ac:dyDescent="0.2">
      <c r="A24170" s="34" t="s">
        <v>84663</v>
      </c>
      <c r="B24170" s="34">
        <v>116</v>
      </c>
      <c r="C24170" s="34">
        <v>111</v>
      </c>
      <c r="D24170" s="34">
        <v>111</v>
      </c>
      <c r="E24170" s="34">
        <v>120</v>
      </c>
      <c r="F24170" s="34">
        <v>113</v>
      </c>
      <c r="G24170" s="34">
        <v>76</v>
      </c>
      <c r="H24170" s="34">
        <v>112</v>
      </c>
      <c r="I24170" s="34">
        <v>84</v>
      </c>
      <c r="J24170" s="34">
        <v>91</v>
      </c>
      <c r="K24170" s="34">
        <v>93</v>
      </c>
      <c r="L24170" s="34">
        <v>78</v>
      </c>
      <c r="M24170" s="34">
        <v>105</v>
      </c>
      <c r="N24170" s="34">
        <v>86</v>
      </c>
      <c r="O24170" s="34">
        <v>118</v>
      </c>
      <c r="P24170" s="34">
        <v>68</v>
      </c>
      <c r="Q24170" s="34">
        <v>140</v>
      </c>
      <c r="R24170" s="34">
        <v>128</v>
      </c>
      <c r="S24170" s="34">
        <v>142</v>
      </c>
      <c r="T24170" s="34">
        <v>91</v>
      </c>
      <c r="U24170" s="34">
        <v>86</v>
      </c>
      <c r="V24170" s="34">
        <v>117</v>
      </c>
      <c r="W24170" s="34">
        <v>111</v>
      </c>
      <c r="X24170" s="34">
        <v>143</v>
      </c>
      <c r="Y24170" s="34">
        <v>107</v>
      </c>
      <c r="Z24170" s="34">
        <v>121</v>
      </c>
      <c r="AA24170" s="34">
        <v>139</v>
      </c>
      <c r="AB24170" s="34">
        <v>102</v>
      </c>
      <c r="AC24170" s="34">
        <v>170</v>
      </c>
    </row>
    <row r="24171" spans="1:29" x14ac:dyDescent="0.2">
      <c r="A24171" s="34" t="s">
        <v>84664</v>
      </c>
      <c r="B24171" s="34">
        <v>47</v>
      </c>
      <c r="C24171" s="34">
        <v>46</v>
      </c>
      <c r="D24171" s="34">
        <v>48</v>
      </c>
      <c r="E24171" s="34">
        <v>51</v>
      </c>
      <c r="F24171" s="34">
        <v>50</v>
      </c>
      <c r="G24171" s="34">
        <v>32</v>
      </c>
      <c r="H24171" s="34">
        <v>42</v>
      </c>
      <c r="I24171" s="34">
        <v>43</v>
      </c>
      <c r="J24171" s="34">
        <v>49</v>
      </c>
      <c r="K24171" s="34">
        <v>50</v>
      </c>
      <c r="L24171" s="34">
        <v>26</v>
      </c>
      <c r="M24171" s="34">
        <v>69</v>
      </c>
      <c r="N24171" s="34">
        <v>42</v>
      </c>
      <c r="O24171" s="34">
        <v>39</v>
      </c>
      <c r="P24171" s="34">
        <v>46</v>
      </c>
      <c r="Q24171" s="34">
        <v>56</v>
      </c>
      <c r="R24171" s="34">
        <v>57</v>
      </c>
      <c r="S24171" s="34">
        <v>98</v>
      </c>
      <c r="T24171" s="34">
        <v>44</v>
      </c>
      <c r="U24171" s="34">
        <v>36</v>
      </c>
      <c r="V24171" s="34">
        <v>35</v>
      </c>
      <c r="W24171" s="34">
        <v>52</v>
      </c>
      <c r="X24171" s="34">
        <v>79</v>
      </c>
      <c r="Y24171" s="34">
        <v>29</v>
      </c>
      <c r="Z24171" s="34">
        <v>61</v>
      </c>
      <c r="AA24171" s="34">
        <v>52</v>
      </c>
      <c r="AB24171" s="34">
        <v>49</v>
      </c>
      <c r="AC24171" s="34">
        <v>75</v>
      </c>
    </row>
    <row r="24172" spans="1:29" x14ac:dyDescent="0.2">
      <c r="A24172" s="34" t="s">
        <v>84665</v>
      </c>
      <c r="B24172" s="34">
        <v>149</v>
      </c>
      <c r="C24172" s="34">
        <v>225</v>
      </c>
      <c r="D24172" s="34">
        <v>207</v>
      </c>
      <c r="E24172" s="34">
        <v>238</v>
      </c>
      <c r="F24172" s="34">
        <v>152</v>
      </c>
      <c r="G24172" s="34">
        <v>252</v>
      </c>
      <c r="H24172" s="34">
        <v>168</v>
      </c>
      <c r="I24172" s="34">
        <v>205</v>
      </c>
      <c r="J24172" s="34">
        <v>117</v>
      </c>
      <c r="K24172" s="34">
        <v>212</v>
      </c>
      <c r="L24172" s="34">
        <v>83</v>
      </c>
      <c r="M24172" s="34">
        <v>129</v>
      </c>
      <c r="N24172" s="34">
        <v>132</v>
      </c>
      <c r="O24172" s="34">
        <v>126</v>
      </c>
      <c r="P24172" s="34">
        <v>125</v>
      </c>
      <c r="Q24172" s="34">
        <v>167</v>
      </c>
      <c r="R24172" s="34">
        <v>124</v>
      </c>
      <c r="S24172" s="34">
        <v>238</v>
      </c>
      <c r="T24172" s="34">
        <v>72</v>
      </c>
      <c r="U24172" s="34">
        <v>124</v>
      </c>
      <c r="V24172" s="34">
        <v>147</v>
      </c>
      <c r="W24172" s="34">
        <v>155</v>
      </c>
      <c r="X24172" s="34">
        <v>175</v>
      </c>
      <c r="Y24172" s="34">
        <v>118</v>
      </c>
      <c r="Z24172" s="34">
        <v>172</v>
      </c>
      <c r="AA24172" s="34">
        <v>265</v>
      </c>
      <c r="AB24172" s="34">
        <v>141</v>
      </c>
      <c r="AC24172" s="34">
        <v>280</v>
      </c>
    </row>
    <row r="24173" spans="1:29" x14ac:dyDescent="0.2">
      <c r="A24173" s="34" t="s">
        <v>84666</v>
      </c>
      <c r="B24173" s="34">
        <v>112</v>
      </c>
      <c r="C24173" s="34">
        <v>121</v>
      </c>
      <c r="D24173" s="34">
        <v>104</v>
      </c>
      <c r="E24173" s="34">
        <v>119</v>
      </c>
      <c r="F24173" s="34">
        <v>115</v>
      </c>
      <c r="G24173" s="34">
        <v>123</v>
      </c>
      <c r="H24173" s="34">
        <v>101</v>
      </c>
      <c r="I24173" s="34">
        <v>100</v>
      </c>
      <c r="J24173" s="34">
        <v>99</v>
      </c>
      <c r="K24173" s="34">
        <v>136</v>
      </c>
      <c r="L24173" s="34">
        <v>83</v>
      </c>
      <c r="M24173" s="34">
        <v>91</v>
      </c>
      <c r="N24173" s="34">
        <v>73</v>
      </c>
      <c r="O24173" s="34">
        <v>116</v>
      </c>
      <c r="P24173" s="34">
        <v>70</v>
      </c>
      <c r="Q24173" s="34">
        <v>108</v>
      </c>
      <c r="R24173" s="34">
        <v>141</v>
      </c>
      <c r="S24173" s="34">
        <v>120</v>
      </c>
      <c r="T24173" s="34">
        <v>119</v>
      </c>
      <c r="U24173" s="34">
        <v>116</v>
      </c>
      <c r="V24173" s="34">
        <v>103</v>
      </c>
      <c r="W24173" s="34">
        <v>97</v>
      </c>
      <c r="X24173" s="34">
        <v>120</v>
      </c>
      <c r="Y24173" s="34">
        <v>117</v>
      </c>
      <c r="Z24173" s="34">
        <v>109</v>
      </c>
      <c r="AA24173" s="34">
        <v>135</v>
      </c>
      <c r="AB24173" s="34">
        <v>94</v>
      </c>
      <c r="AC24173" s="34">
        <v>206</v>
      </c>
    </row>
    <row r="24174" spans="1:29" x14ac:dyDescent="0.2">
      <c r="A24174" s="34" t="s">
        <v>84667</v>
      </c>
      <c r="B24174" s="34">
        <v>126</v>
      </c>
      <c r="C24174" s="34">
        <v>219</v>
      </c>
      <c r="D24174" s="34">
        <v>146</v>
      </c>
      <c r="E24174" s="34">
        <v>178</v>
      </c>
      <c r="F24174" s="34">
        <v>150</v>
      </c>
      <c r="G24174" s="34">
        <v>156</v>
      </c>
      <c r="H24174" s="34">
        <v>172</v>
      </c>
      <c r="I24174" s="34">
        <v>182</v>
      </c>
      <c r="J24174" s="34">
        <v>142</v>
      </c>
      <c r="K24174" s="34">
        <v>265</v>
      </c>
      <c r="L24174" s="34">
        <v>103</v>
      </c>
      <c r="M24174" s="34">
        <v>217</v>
      </c>
      <c r="N24174" s="34">
        <v>148</v>
      </c>
      <c r="O24174" s="34">
        <v>191</v>
      </c>
      <c r="P24174" s="34">
        <v>192</v>
      </c>
      <c r="Q24174" s="34">
        <v>266</v>
      </c>
      <c r="R24174" s="34">
        <v>218</v>
      </c>
      <c r="S24174" s="34">
        <v>230</v>
      </c>
      <c r="T24174" s="34">
        <v>130</v>
      </c>
      <c r="U24174" s="34">
        <v>202</v>
      </c>
      <c r="V24174" s="34">
        <v>212</v>
      </c>
      <c r="W24174" s="34">
        <v>239</v>
      </c>
      <c r="X24174" s="34">
        <v>207</v>
      </c>
      <c r="Y24174" s="34">
        <v>191</v>
      </c>
      <c r="Z24174" s="34">
        <v>159</v>
      </c>
      <c r="AA24174" s="34">
        <v>228</v>
      </c>
      <c r="AB24174" s="34">
        <v>182</v>
      </c>
      <c r="AC24174" s="34">
        <v>282</v>
      </c>
    </row>
    <row r="24175" spans="1:29" x14ac:dyDescent="0.2">
      <c r="A24175" s="34" t="s">
        <v>84668</v>
      </c>
      <c r="B24175" s="34">
        <v>70</v>
      </c>
      <c r="C24175" s="34">
        <v>89</v>
      </c>
      <c r="D24175" s="34">
        <v>84</v>
      </c>
      <c r="E24175" s="34">
        <v>86</v>
      </c>
      <c r="F24175" s="34">
        <v>95</v>
      </c>
      <c r="G24175" s="34">
        <v>105</v>
      </c>
      <c r="H24175" s="34">
        <v>115</v>
      </c>
      <c r="I24175" s="34">
        <v>82</v>
      </c>
      <c r="J24175" s="34">
        <v>94</v>
      </c>
      <c r="K24175" s="34">
        <v>96</v>
      </c>
      <c r="L24175" s="34">
        <v>50</v>
      </c>
      <c r="M24175" s="34">
        <v>77</v>
      </c>
      <c r="N24175" s="34">
        <v>104</v>
      </c>
      <c r="O24175" s="34">
        <v>114</v>
      </c>
      <c r="P24175" s="34">
        <v>84</v>
      </c>
      <c r="Q24175" s="34">
        <v>120</v>
      </c>
      <c r="R24175" s="34">
        <v>132</v>
      </c>
      <c r="S24175" s="34">
        <v>107</v>
      </c>
      <c r="T24175" s="34">
        <v>52</v>
      </c>
      <c r="U24175" s="34">
        <v>87</v>
      </c>
      <c r="V24175" s="34">
        <v>76</v>
      </c>
      <c r="W24175" s="34">
        <v>95</v>
      </c>
      <c r="X24175" s="34">
        <v>105</v>
      </c>
      <c r="Y24175" s="34">
        <v>79</v>
      </c>
      <c r="Z24175" s="34">
        <v>114</v>
      </c>
      <c r="AA24175" s="34">
        <v>115</v>
      </c>
      <c r="AB24175" s="34">
        <v>86</v>
      </c>
      <c r="AC24175" s="34">
        <v>131</v>
      </c>
    </row>
    <row r="24176" spans="1:29" x14ac:dyDescent="0.2">
      <c r="A24176" s="34" t="s">
        <v>84669</v>
      </c>
      <c r="B24176" s="34">
        <v>59</v>
      </c>
      <c r="C24176" s="34">
        <v>77</v>
      </c>
      <c r="D24176" s="34">
        <v>65</v>
      </c>
      <c r="E24176" s="34">
        <v>112</v>
      </c>
      <c r="F24176" s="34">
        <v>64</v>
      </c>
      <c r="G24176" s="34">
        <v>46</v>
      </c>
      <c r="H24176" s="34">
        <v>88</v>
      </c>
      <c r="I24176" s="34">
        <v>60</v>
      </c>
      <c r="J24176" s="34">
        <v>54</v>
      </c>
      <c r="K24176" s="34">
        <v>82</v>
      </c>
      <c r="L24176" s="34">
        <v>38</v>
      </c>
      <c r="M24176" s="34">
        <v>48</v>
      </c>
      <c r="N24176" s="34">
        <v>54</v>
      </c>
      <c r="O24176" s="34">
        <v>59</v>
      </c>
      <c r="P24176" s="34">
        <v>61</v>
      </c>
      <c r="Q24176" s="34">
        <v>67</v>
      </c>
      <c r="R24176" s="34">
        <v>64</v>
      </c>
      <c r="S24176" s="34">
        <v>95</v>
      </c>
      <c r="T24176" s="34">
        <v>62</v>
      </c>
      <c r="U24176" s="34">
        <v>55</v>
      </c>
      <c r="V24176" s="34">
        <v>64</v>
      </c>
      <c r="W24176" s="34">
        <v>63</v>
      </c>
      <c r="X24176" s="34">
        <v>100</v>
      </c>
      <c r="Y24176" s="34">
        <v>54</v>
      </c>
      <c r="Z24176" s="34">
        <v>99</v>
      </c>
      <c r="AA24176" s="34">
        <v>115</v>
      </c>
      <c r="AB24176" s="34">
        <v>66</v>
      </c>
      <c r="AC24176" s="34">
        <v>96</v>
      </c>
    </row>
    <row r="24177" spans="1:29" x14ac:dyDescent="0.2">
      <c r="A24177" s="34" t="s">
        <v>84670</v>
      </c>
      <c r="B24177" s="34">
        <v>166</v>
      </c>
      <c r="C24177" s="34">
        <v>205</v>
      </c>
      <c r="D24177" s="34">
        <v>300</v>
      </c>
      <c r="E24177" s="34">
        <v>211</v>
      </c>
      <c r="F24177" s="34">
        <v>262</v>
      </c>
      <c r="G24177" s="34">
        <v>202</v>
      </c>
      <c r="H24177" s="34">
        <v>235</v>
      </c>
      <c r="I24177" s="34">
        <v>168</v>
      </c>
      <c r="J24177" s="34">
        <v>183</v>
      </c>
      <c r="K24177" s="34">
        <v>170</v>
      </c>
      <c r="L24177" s="34">
        <v>144</v>
      </c>
      <c r="M24177" s="34">
        <v>150</v>
      </c>
      <c r="N24177" s="34">
        <v>185</v>
      </c>
      <c r="O24177" s="34">
        <v>159</v>
      </c>
      <c r="P24177" s="34">
        <v>204</v>
      </c>
      <c r="Q24177" s="34">
        <v>258</v>
      </c>
      <c r="R24177" s="34">
        <v>271</v>
      </c>
      <c r="S24177" s="34">
        <v>264</v>
      </c>
      <c r="T24177" s="34">
        <v>159</v>
      </c>
      <c r="U24177" s="34">
        <v>188</v>
      </c>
      <c r="V24177" s="34">
        <v>266</v>
      </c>
      <c r="W24177" s="34">
        <v>212</v>
      </c>
      <c r="X24177" s="34">
        <v>254</v>
      </c>
      <c r="Y24177" s="34">
        <v>165</v>
      </c>
      <c r="Z24177" s="34">
        <v>287</v>
      </c>
      <c r="AA24177" s="34">
        <v>253</v>
      </c>
      <c r="AB24177" s="34">
        <v>198</v>
      </c>
      <c r="AC24177" s="34">
        <v>279</v>
      </c>
    </row>
    <row r="24178" spans="1:29" x14ac:dyDescent="0.2">
      <c r="A24178" s="34" t="s">
        <v>84671</v>
      </c>
      <c r="B24178" s="34">
        <v>88</v>
      </c>
      <c r="C24178" s="34">
        <v>126</v>
      </c>
      <c r="D24178" s="34">
        <v>185</v>
      </c>
      <c r="E24178" s="34">
        <v>165</v>
      </c>
      <c r="F24178" s="34">
        <v>154</v>
      </c>
      <c r="G24178" s="34">
        <v>157</v>
      </c>
      <c r="H24178" s="34">
        <v>116</v>
      </c>
      <c r="I24178" s="34">
        <v>152</v>
      </c>
      <c r="J24178" s="34">
        <v>100</v>
      </c>
      <c r="K24178" s="34">
        <v>173</v>
      </c>
      <c r="L24178" s="34">
        <v>52</v>
      </c>
      <c r="M24178" s="34">
        <v>106</v>
      </c>
      <c r="N24178" s="34">
        <v>122</v>
      </c>
      <c r="O24178" s="34">
        <v>118</v>
      </c>
      <c r="P24178" s="34">
        <v>91</v>
      </c>
      <c r="Q24178" s="34">
        <v>111</v>
      </c>
      <c r="R24178" s="34">
        <v>144</v>
      </c>
      <c r="S24178" s="34">
        <v>193</v>
      </c>
      <c r="T24178" s="34">
        <v>89</v>
      </c>
      <c r="U24178" s="34">
        <v>115</v>
      </c>
      <c r="V24178" s="34">
        <v>154</v>
      </c>
      <c r="W24178" s="34">
        <v>134</v>
      </c>
      <c r="X24178" s="34">
        <v>192</v>
      </c>
      <c r="Y24178" s="34">
        <v>113</v>
      </c>
      <c r="Z24178" s="34">
        <v>162</v>
      </c>
      <c r="AA24178" s="34">
        <v>209</v>
      </c>
      <c r="AB24178" s="34">
        <v>93</v>
      </c>
      <c r="AC24178" s="34">
        <v>204</v>
      </c>
    </row>
    <row r="24179" spans="1:29" x14ac:dyDescent="0.2">
      <c r="A24179" s="34" t="s">
        <v>84672</v>
      </c>
      <c r="B24179" s="34">
        <v>166</v>
      </c>
      <c r="C24179" s="34">
        <v>242</v>
      </c>
      <c r="D24179" s="34">
        <v>281</v>
      </c>
      <c r="E24179" s="34">
        <v>254</v>
      </c>
      <c r="F24179" s="34">
        <v>254</v>
      </c>
      <c r="G24179" s="34">
        <v>365</v>
      </c>
      <c r="H24179" s="34">
        <v>258</v>
      </c>
      <c r="I24179" s="34">
        <v>294</v>
      </c>
      <c r="J24179" s="34">
        <v>245</v>
      </c>
      <c r="K24179" s="34">
        <v>304</v>
      </c>
      <c r="L24179" s="34">
        <v>185</v>
      </c>
      <c r="M24179" s="34">
        <v>234</v>
      </c>
      <c r="N24179" s="34">
        <v>212</v>
      </c>
      <c r="O24179" s="34">
        <v>223</v>
      </c>
      <c r="P24179" s="34">
        <v>241</v>
      </c>
      <c r="Q24179" s="34">
        <v>366</v>
      </c>
      <c r="R24179" s="34">
        <v>333</v>
      </c>
      <c r="S24179" s="34">
        <v>299</v>
      </c>
      <c r="T24179" s="34">
        <v>245</v>
      </c>
      <c r="U24179" s="34">
        <v>291</v>
      </c>
      <c r="V24179" s="34">
        <v>274</v>
      </c>
      <c r="W24179" s="34">
        <v>300</v>
      </c>
      <c r="X24179" s="34">
        <v>299</v>
      </c>
      <c r="Y24179" s="34">
        <v>327</v>
      </c>
      <c r="Z24179" s="34">
        <v>295</v>
      </c>
      <c r="AA24179" s="34">
        <v>310</v>
      </c>
      <c r="AB24179" s="34">
        <v>301</v>
      </c>
      <c r="AC24179" s="34">
        <v>418</v>
      </c>
    </row>
    <row r="24180" spans="1:29" x14ac:dyDescent="0.2">
      <c r="A24180" s="34" t="s">
        <v>84673</v>
      </c>
      <c r="B24180" s="34">
        <v>129</v>
      </c>
      <c r="C24180" s="34">
        <v>170</v>
      </c>
      <c r="D24180" s="34">
        <v>224</v>
      </c>
      <c r="E24180" s="34">
        <v>221</v>
      </c>
      <c r="F24180" s="34">
        <v>199</v>
      </c>
      <c r="G24180" s="34">
        <v>139</v>
      </c>
      <c r="H24180" s="34">
        <v>155</v>
      </c>
      <c r="I24180" s="34">
        <v>171</v>
      </c>
      <c r="J24180" s="34">
        <v>166</v>
      </c>
      <c r="K24180" s="34">
        <v>225</v>
      </c>
      <c r="L24180" s="34">
        <v>83</v>
      </c>
      <c r="M24180" s="34">
        <v>129</v>
      </c>
      <c r="N24180" s="34">
        <v>174</v>
      </c>
      <c r="O24180" s="34">
        <v>136</v>
      </c>
      <c r="P24180" s="34">
        <v>155</v>
      </c>
      <c r="Q24180" s="34">
        <v>239</v>
      </c>
      <c r="R24180" s="34">
        <v>186</v>
      </c>
      <c r="S24180" s="34">
        <v>265</v>
      </c>
      <c r="T24180" s="34">
        <v>95</v>
      </c>
      <c r="U24180" s="34">
        <v>152</v>
      </c>
      <c r="V24180" s="34">
        <v>182</v>
      </c>
      <c r="W24180" s="34">
        <v>149</v>
      </c>
      <c r="X24180" s="34">
        <v>255</v>
      </c>
      <c r="Y24180" s="34">
        <v>130</v>
      </c>
      <c r="Z24180" s="34">
        <v>248</v>
      </c>
      <c r="AA24180" s="34">
        <v>197</v>
      </c>
      <c r="AB24180" s="34">
        <v>163</v>
      </c>
      <c r="AC24180" s="34">
        <v>277</v>
      </c>
    </row>
    <row r="24181" spans="1:29" x14ac:dyDescent="0.2">
      <c r="A24181" s="34" t="s">
        <v>84674</v>
      </c>
      <c r="B24181" s="34">
        <v>144</v>
      </c>
      <c r="C24181" s="34">
        <v>126</v>
      </c>
      <c r="D24181" s="34">
        <v>177</v>
      </c>
      <c r="E24181" s="34">
        <v>144</v>
      </c>
      <c r="F24181" s="34">
        <v>193</v>
      </c>
      <c r="G24181" s="34">
        <v>141</v>
      </c>
      <c r="H24181" s="34">
        <v>201</v>
      </c>
      <c r="I24181" s="34">
        <v>167</v>
      </c>
      <c r="J24181" s="34">
        <v>199</v>
      </c>
      <c r="K24181" s="34">
        <v>163</v>
      </c>
      <c r="L24181" s="34">
        <v>188</v>
      </c>
      <c r="M24181" s="34">
        <v>161</v>
      </c>
      <c r="N24181" s="34">
        <v>171</v>
      </c>
      <c r="O24181" s="34">
        <v>154</v>
      </c>
      <c r="P24181" s="34">
        <v>194</v>
      </c>
      <c r="Q24181" s="34">
        <v>200</v>
      </c>
      <c r="R24181" s="34">
        <v>183</v>
      </c>
      <c r="S24181" s="34">
        <v>170</v>
      </c>
      <c r="T24181" s="34">
        <v>275</v>
      </c>
      <c r="U24181" s="34">
        <v>204</v>
      </c>
      <c r="V24181" s="34">
        <v>227</v>
      </c>
      <c r="W24181" s="34">
        <v>228</v>
      </c>
      <c r="X24181" s="34">
        <v>188</v>
      </c>
      <c r="Y24181" s="34">
        <v>193</v>
      </c>
      <c r="Z24181" s="34">
        <v>178</v>
      </c>
      <c r="AA24181" s="34">
        <v>220</v>
      </c>
      <c r="AB24181" s="34">
        <v>307</v>
      </c>
      <c r="AC24181" s="34">
        <v>257</v>
      </c>
    </row>
    <row r="24182" spans="1:29" x14ac:dyDescent="0.2">
      <c r="A24182" s="34" t="s">
        <v>84675</v>
      </c>
      <c r="B24182" s="34">
        <v>168</v>
      </c>
      <c r="C24182" s="34">
        <v>196</v>
      </c>
      <c r="D24182" s="34">
        <v>276</v>
      </c>
      <c r="E24182" s="34">
        <v>195</v>
      </c>
      <c r="F24182" s="34">
        <v>227</v>
      </c>
      <c r="G24182" s="34">
        <v>162</v>
      </c>
      <c r="H24182" s="34">
        <v>209</v>
      </c>
      <c r="I24182" s="34">
        <v>180</v>
      </c>
      <c r="J24182" s="34">
        <v>192</v>
      </c>
      <c r="K24182" s="34">
        <v>181</v>
      </c>
      <c r="L24182" s="34">
        <v>167</v>
      </c>
      <c r="M24182" s="34">
        <v>165</v>
      </c>
      <c r="N24182" s="34">
        <v>178</v>
      </c>
      <c r="O24182" s="34">
        <v>210</v>
      </c>
      <c r="P24182" s="34">
        <v>186</v>
      </c>
      <c r="Q24182" s="34">
        <v>261</v>
      </c>
      <c r="R24182" s="34">
        <v>249</v>
      </c>
      <c r="S24182" s="34">
        <v>273</v>
      </c>
      <c r="T24182" s="34">
        <v>183</v>
      </c>
      <c r="U24182" s="34">
        <v>172</v>
      </c>
      <c r="V24182" s="34">
        <v>229</v>
      </c>
      <c r="W24182" s="34">
        <v>183</v>
      </c>
      <c r="X24182" s="34">
        <v>252</v>
      </c>
      <c r="Y24182" s="34">
        <v>160</v>
      </c>
      <c r="Z24182" s="34">
        <v>226</v>
      </c>
      <c r="AA24182" s="34">
        <v>247</v>
      </c>
      <c r="AB24182" s="34">
        <v>221</v>
      </c>
      <c r="AC24182" s="34">
        <v>280</v>
      </c>
    </row>
    <row r="24183" spans="1:29" x14ac:dyDescent="0.2">
      <c r="A24183" s="34" t="s">
        <v>84676</v>
      </c>
      <c r="B24183" s="34">
        <v>163</v>
      </c>
      <c r="C24183" s="34">
        <v>195</v>
      </c>
      <c r="D24183" s="34">
        <v>259</v>
      </c>
      <c r="E24183" s="34">
        <v>219</v>
      </c>
      <c r="F24183" s="34">
        <v>283</v>
      </c>
      <c r="G24183" s="34">
        <v>193</v>
      </c>
      <c r="H24183" s="34">
        <v>200</v>
      </c>
      <c r="I24183" s="34">
        <v>206</v>
      </c>
      <c r="J24183" s="34">
        <v>196</v>
      </c>
      <c r="K24183" s="34">
        <v>203</v>
      </c>
      <c r="L24183" s="34">
        <v>98</v>
      </c>
      <c r="M24183" s="34">
        <v>144</v>
      </c>
      <c r="N24183" s="34">
        <v>161</v>
      </c>
      <c r="O24183" s="34">
        <v>151</v>
      </c>
      <c r="P24183" s="34">
        <v>164</v>
      </c>
      <c r="Q24183" s="34">
        <v>169</v>
      </c>
      <c r="R24183" s="34">
        <v>179</v>
      </c>
      <c r="S24183" s="34">
        <v>235</v>
      </c>
      <c r="T24183" s="34">
        <v>147</v>
      </c>
      <c r="U24183" s="34">
        <v>144</v>
      </c>
      <c r="V24183" s="34">
        <v>204</v>
      </c>
      <c r="W24183" s="34">
        <v>124</v>
      </c>
      <c r="X24183" s="34">
        <v>255</v>
      </c>
      <c r="Y24183" s="34">
        <v>142</v>
      </c>
      <c r="Z24183" s="34">
        <v>234</v>
      </c>
      <c r="AA24183" s="34">
        <v>197</v>
      </c>
      <c r="AB24183" s="34">
        <v>223</v>
      </c>
      <c r="AC24183" s="34">
        <v>269</v>
      </c>
    </row>
    <row r="24184" spans="1:29" x14ac:dyDescent="0.2">
      <c r="A24184" s="34" t="s">
        <v>84677</v>
      </c>
      <c r="B24184" s="34">
        <v>62</v>
      </c>
      <c r="C24184" s="34">
        <v>75</v>
      </c>
      <c r="D24184" s="34">
        <v>49</v>
      </c>
      <c r="E24184" s="34">
        <v>56</v>
      </c>
      <c r="F24184" s="34">
        <v>52</v>
      </c>
      <c r="G24184" s="34">
        <v>93</v>
      </c>
      <c r="H24184" s="34">
        <v>75</v>
      </c>
      <c r="I24184" s="34">
        <v>53</v>
      </c>
      <c r="J24184" s="34">
        <v>47</v>
      </c>
      <c r="K24184" s="34">
        <v>58</v>
      </c>
      <c r="L24184" s="34">
        <v>41</v>
      </c>
      <c r="M24184" s="34">
        <v>67</v>
      </c>
      <c r="N24184" s="34">
        <v>49</v>
      </c>
      <c r="O24184" s="34">
        <v>78</v>
      </c>
      <c r="P24184" s="34">
        <v>54</v>
      </c>
      <c r="Q24184" s="34">
        <v>92</v>
      </c>
      <c r="R24184" s="34">
        <v>96</v>
      </c>
      <c r="S24184" s="34">
        <v>49</v>
      </c>
      <c r="T24184" s="34">
        <v>68</v>
      </c>
      <c r="U24184" s="34">
        <v>51</v>
      </c>
      <c r="V24184" s="34">
        <v>74</v>
      </c>
      <c r="W24184" s="34">
        <v>44</v>
      </c>
      <c r="X24184" s="34">
        <v>55</v>
      </c>
      <c r="Y24184" s="34">
        <v>66</v>
      </c>
      <c r="Z24184" s="34">
        <v>82</v>
      </c>
      <c r="AA24184" s="34">
        <v>63</v>
      </c>
      <c r="AB24184" s="34">
        <v>65</v>
      </c>
      <c r="AC24184" s="34">
        <v>103</v>
      </c>
    </row>
    <row r="24185" spans="1:29" x14ac:dyDescent="0.2">
      <c r="A24185" s="34" t="s">
        <v>84678</v>
      </c>
      <c r="B24185" s="34">
        <v>103</v>
      </c>
      <c r="C24185" s="34">
        <v>85</v>
      </c>
      <c r="D24185" s="34">
        <v>91</v>
      </c>
      <c r="E24185" s="34">
        <v>97</v>
      </c>
      <c r="F24185" s="34">
        <v>66</v>
      </c>
      <c r="G24185" s="34">
        <v>69</v>
      </c>
      <c r="H24185" s="34">
        <v>88</v>
      </c>
      <c r="I24185" s="34">
        <v>64</v>
      </c>
      <c r="J24185" s="34">
        <v>39</v>
      </c>
      <c r="K24185" s="34">
        <v>66</v>
      </c>
      <c r="L24185" s="34">
        <v>48</v>
      </c>
      <c r="M24185" s="34">
        <v>62</v>
      </c>
      <c r="N24185" s="34">
        <v>52</v>
      </c>
      <c r="O24185" s="34">
        <v>55</v>
      </c>
      <c r="P24185" s="34">
        <v>69</v>
      </c>
      <c r="Q24185" s="34">
        <v>70</v>
      </c>
      <c r="R24185" s="34">
        <v>87</v>
      </c>
      <c r="S24185" s="34">
        <v>103</v>
      </c>
      <c r="T24185" s="34">
        <v>50</v>
      </c>
      <c r="U24185" s="34">
        <v>45</v>
      </c>
      <c r="V24185" s="34">
        <v>92</v>
      </c>
      <c r="W24185" s="34">
        <v>83</v>
      </c>
      <c r="X24185" s="34">
        <v>117</v>
      </c>
      <c r="Y24185" s="34">
        <v>63</v>
      </c>
      <c r="Z24185" s="34">
        <v>98</v>
      </c>
      <c r="AA24185" s="34">
        <v>100</v>
      </c>
      <c r="AB24185" s="34">
        <v>80</v>
      </c>
      <c r="AC24185" s="34">
        <v>107</v>
      </c>
    </row>
    <row r="24186" spans="1:29" x14ac:dyDescent="0.2">
      <c r="A24186" s="34" t="s">
        <v>84679</v>
      </c>
      <c r="B24186" s="34">
        <v>180</v>
      </c>
      <c r="C24186" s="34">
        <v>154</v>
      </c>
      <c r="D24186" s="34">
        <v>177</v>
      </c>
      <c r="E24186" s="34">
        <v>135</v>
      </c>
      <c r="F24186" s="34">
        <v>207</v>
      </c>
      <c r="G24186" s="34">
        <v>128</v>
      </c>
      <c r="H24186" s="34">
        <v>236</v>
      </c>
      <c r="I24186" s="34">
        <v>160</v>
      </c>
      <c r="J24186" s="34">
        <v>197</v>
      </c>
      <c r="K24186" s="34">
        <v>144</v>
      </c>
      <c r="L24186" s="34">
        <v>143</v>
      </c>
      <c r="M24186" s="34">
        <v>108</v>
      </c>
      <c r="N24186" s="34">
        <v>146</v>
      </c>
      <c r="O24186" s="34">
        <v>146</v>
      </c>
      <c r="P24186" s="34">
        <v>216</v>
      </c>
      <c r="Q24186" s="34">
        <v>197</v>
      </c>
      <c r="R24186" s="34">
        <v>274</v>
      </c>
      <c r="S24186" s="34">
        <v>170</v>
      </c>
      <c r="T24186" s="34">
        <v>187</v>
      </c>
      <c r="U24186" s="34">
        <v>147</v>
      </c>
      <c r="V24186" s="34">
        <v>267</v>
      </c>
      <c r="W24186" s="34">
        <v>230</v>
      </c>
      <c r="X24186" s="34">
        <v>292</v>
      </c>
      <c r="Y24186" s="34">
        <v>223</v>
      </c>
      <c r="Z24186" s="34">
        <v>242</v>
      </c>
      <c r="AA24186" s="34">
        <v>203</v>
      </c>
      <c r="AB24186" s="34">
        <v>212</v>
      </c>
      <c r="AC24186" s="34">
        <v>238</v>
      </c>
    </row>
    <row r="24187" spans="1:29" x14ac:dyDescent="0.2">
      <c r="A24187" s="34" t="s">
        <v>84680</v>
      </c>
      <c r="B24187" s="34">
        <v>272</v>
      </c>
      <c r="C24187" s="34">
        <v>236</v>
      </c>
      <c r="D24187" s="34">
        <v>290</v>
      </c>
      <c r="E24187" s="34">
        <v>250</v>
      </c>
      <c r="F24187" s="34">
        <v>323</v>
      </c>
      <c r="G24187" s="34">
        <v>280</v>
      </c>
      <c r="H24187" s="34">
        <v>270</v>
      </c>
      <c r="I24187" s="34">
        <v>234</v>
      </c>
      <c r="J24187" s="34">
        <v>309</v>
      </c>
      <c r="K24187" s="34">
        <v>216</v>
      </c>
      <c r="L24187" s="34">
        <v>282</v>
      </c>
      <c r="M24187" s="34">
        <v>240</v>
      </c>
      <c r="N24187" s="34">
        <v>246</v>
      </c>
      <c r="O24187" s="34">
        <v>211</v>
      </c>
      <c r="P24187" s="34">
        <v>246</v>
      </c>
      <c r="Q24187" s="34">
        <v>344</v>
      </c>
      <c r="R24187" s="34">
        <v>409</v>
      </c>
      <c r="S24187" s="34">
        <v>257</v>
      </c>
      <c r="T24187" s="34">
        <v>381</v>
      </c>
      <c r="U24187" s="34">
        <v>269</v>
      </c>
      <c r="V24187" s="34">
        <v>378</v>
      </c>
      <c r="W24187" s="34">
        <v>362</v>
      </c>
      <c r="X24187" s="34">
        <v>389</v>
      </c>
      <c r="Y24187" s="34">
        <v>354</v>
      </c>
      <c r="Z24187" s="34">
        <v>363</v>
      </c>
      <c r="AA24187" s="34">
        <v>303</v>
      </c>
      <c r="AB24187" s="34">
        <v>449</v>
      </c>
      <c r="AC24187" s="34">
        <v>394</v>
      </c>
    </row>
    <row r="24188" spans="1:29" x14ac:dyDescent="0.2">
      <c r="A24188" s="34" t="s">
        <v>84681</v>
      </c>
      <c r="B24188" s="34">
        <v>84</v>
      </c>
      <c r="C24188" s="34">
        <v>156</v>
      </c>
      <c r="D24188" s="34">
        <v>190</v>
      </c>
      <c r="E24188" s="34">
        <v>173</v>
      </c>
      <c r="F24188" s="34">
        <v>132</v>
      </c>
      <c r="G24188" s="34">
        <v>107</v>
      </c>
      <c r="H24188" s="34">
        <v>99</v>
      </c>
      <c r="I24188" s="34">
        <v>171</v>
      </c>
      <c r="J24188" s="34">
        <v>107</v>
      </c>
      <c r="K24188" s="34">
        <v>163</v>
      </c>
      <c r="L24188" s="34">
        <v>67</v>
      </c>
      <c r="M24188" s="34">
        <v>97</v>
      </c>
      <c r="N24188" s="34">
        <v>108</v>
      </c>
      <c r="O24188" s="34">
        <v>122</v>
      </c>
      <c r="P24188" s="34">
        <v>107</v>
      </c>
      <c r="Q24188" s="34">
        <v>206</v>
      </c>
      <c r="R24188" s="34">
        <v>159</v>
      </c>
      <c r="S24188" s="34">
        <v>157</v>
      </c>
      <c r="T24188" s="34">
        <v>85</v>
      </c>
      <c r="U24188" s="34">
        <v>84</v>
      </c>
      <c r="V24188" s="34">
        <v>153</v>
      </c>
      <c r="W24188" s="34">
        <v>140</v>
      </c>
      <c r="X24188" s="34">
        <v>179</v>
      </c>
      <c r="Y24188" s="34">
        <v>126</v>
      </c>
      <c r="Z24188" s="34">
        <v>198</v>
      </c>
      <c r="AA24188" s="34">
        <v>180</v>
      </c>
      <c r="AB24188" s="34">
        <v>136</v>
      </c>
      <c r="AC24188" s="34">
        <v>226</v>
      </c>
    </row>
    <row r="24189" spans="1:29" x14ac:dyDescent="0.2">
      <c r="A24189" s="34" t="s">
        <v>84682</v>
      </c>
      <c r="B24189" s="34">
        <v>259</v>
      </c>
      <c r="C24189" s="34">
        <v>299</v>
      </c>
      <c r="D24189" s="34">
        <v>398</v>
      </c>
      <c r="E24189" s="34">
        <v>322</v>
      </c>
      <c r="F24189" s="34">
        <v>324</v>
      </c>
      <c r="G24189" s="34">
        <v>293</v>
      </c>
      <c r="H24189" s="34">
        <v>259</v>
      </c>
      <c r="I24189" s="34">
        <v>316</v>
      </c>
      <c r="J24189" s="34">
        <v>245</v>
      </c>
      <c r="K24189" s="34">
        <v>331</v>
      </c>
      <c r="L24189" s="34">
        <v>164</v>
      </c>
      <c r="M24189" s="34">
        <v>239</v>
      </c>
      <c r="N24189" s="34">
        <v>228</v>
      </c>
      <c r="O24189" s="34">
        <v>246</v>
      </c>
      <c r="P24189" s="34">
        <v>198</v>
      </c>
      <c r="Q24189" s="34">
        <v>336</v>
      </c>
      <c r="R24189" s="34">
        <v>267</v>
      </c>
      <c r="S24189" s="34">
        <v>337</v>
      </c>
      <c r="T24189" s="34">
        <v>174</v>
      </c>
      <c r="U24189" s="34">
        <v>259</v>
      </c>
      <c r="V24189" s="34">
        <v>327</v>
      </c>
      <c r="W24189" s="34">
        <v>291</v>
      </c>
      <c r="X24189" s="34">
        <v>377</v>
      </c>
      <c r="Y24189" s="34">
        <v>161</v>
      </c>
      <c r="Z24189" s="34">
        <v>344</v>
      </c>
      <c r="AA24189" s="34">
        <v>363</v>
      </c>
      <c r="AB24189" s="34">
        <v>240</v>
      </c>
      <c r="AC24189" s="34">
        <v>418</v>
      </c>
    </row>
    <row r="24190" spans="1:29" x14ac:dyDescent="0.2">
      <c r="A24190" s="34" t="s">
        <v>84683</v>
      </c>
      <c r="B24190" s="34">
        <v>265</v>
      </c>
      <c r="C24190" s="34">
        <v>219</v>
      </c>
      <c r="D24190" s="34">
        <v>339</v>
      </c>
      <c r="E24190" s="34">
        <v>276</v>
      </c>
      <c r="F24190" s="34">
        <v>372</v>
      </c>
      <c r="G24190" s="34">
        <v>270</v>
      </c>
      <c r="H24190" s="34">
        <v>330</v>
      </c>
      <c r="I24190" s="34">
        <v>261</v>
      </c>
      <c r="J24190" s="34">
        <v>371</v>
      </c>
      <c r="K24190" s="34">
        <v>241</v>
      </c>
      <c r="L24190" s="34">
        <v>352</v>
      </c>
      <c r="M24190" s="34">
        <v>249</v>
      </c>
      <c r="N24190" s="34">
        <v>291</v>
      </c>
      <c r="O24190" s="34">
        <v>225</v>
      </c>
      <c r="P24190" s="34">
        <v>366</v>
      </c>
      <c r="Q24190" s="34">
        <v>349</v>
      </c>
      <c r="R24190" s="34">
        <v>396</v>
      </c>
      <c r="S24190" s="34">
        <v>306</v>
      </c>
      <c r="T24190" s="34">
        <v>407</v>
      </c>
      <c r="U24190" s="34">
        <v>257</v>
      </c>
      <c r="V24190" s="34">
        <v>452</v>
      </c>
      <c r="W24190" s="34">
        <v>375</v>
      </c>
      <c r="X24190" s="34">
        <v>398</v>
      </c>
      <c r="Y24190" s="34">
        <v>303</v>
      </c>
      <c r="Z24190" s="34">
        <v>377</v>
      </c>
      <c r="AA24190" s="34">
        <v>305</v>
      </c>
      <c r="AB24190" s="34">
        <v>490</v>
      </c>
      <c r="AC24190" s="34">
        <v>379</v>
      </c>
    </row>
    <row r="24191" spans="1:29" x14ac:dyDescent="0.2">
      <c r="A24191" s="34" t="s">
        <v>84684</v>
      </c>
      <c r="B24191" s="34">
        <v>129</v>
      </c>
      <c r="C24191" s="34">
        <v>177</v>
      </c>
      <c r="D24191" s="34">
        <v>226</v>
      </c>
      <c r="E24191" s="34">
        <v>219</v>
      </c>
      <c r="F24191" s="34">
        <v>211</v>
      </c>
      <c r="G24191" s="34">
        <v>162</v>
      </c>
      <c r="H24191" s="34">
        <v>219</v>
      </c>
      <c r="I24191" s="34">
        <v>106</v>
      </c>
      <c r="J24191" s="34">
        <v>195</v>
      </c>
      <c r="K24191" s="34">
        <v>207</v>
      </c>
      <c r="L24191" s="34">
        <v>153</v>
      </c>
      <c r="M24191" s="34">
        <v>170</v>
      </c>
      <c r="N24191" s="34">
        <v>174</v>
      </c>
      <c r="O24191" s="34">
        <v>131</v>
      </c>
      <c r="P24191" s="34">
        <v>196</v>
      </c>
      <c r="Q24191" s="34">
        <v>246</v>
      </c>
      <c r="R24191" s="34">
        <v>298</v>
      </c>
      <c r="S24191" s="34">
        <v>224</v>
      </c>
      <c r="T24191" s="34">
        <v>202</v>
      </c>
      <c r="U24191" s="34">
        <v>177</v>
      </c>
      <c r="V24191" s="34">
        <v>240</v>
      </c>
      <c r="W24191" s="34">
        <v>241</v>
      </c>
      <c r="X24191" s="34">
        <v>233</v>
      </c>
      <c r="Y24191" s="34">
        <v>210</v>
      </c>
      <c r="Z24191" s="34">
        <v>203</v>
      </c>
      <c r="AA24191" s="34">
        <v>193</v>
      </c>
      <c r="AB24191" s="34">
        <v>263</v>
      </c>
      <c r="AC24191" s="34">
        <v>259</v>
      </c>
    </row>
    <row r="24192" spans="1:29" x14ac:dyDescent="0.2">
      <c r="A24192" s="34" t="s">
        <v>84685</v>
      </c>
      <c r="B24192" s="34">
        <v>152</v>
      </c>
      <c r="C24192" s="34">
        <v>207</v>
      </c>
      <c r="D24192" s="34">
        <v>225</v>
      </c>
      <c r="E24192" s="34">
        <v>204</v>
      </c>
      <c r="F24192" s="34">
        <v>227</v>
      </c>
      <c r="G24192" s="34">
        <v>223</v>
      </c>
      <c r="H24192" s="34">
        <v>247</v>
      </c>
      <c r="I24192" s="34">
        <v>204</v>
      </c>
      <c r="J24192" s="34">
        <v>178</v>
      </c>
      <c r="K24192" s="34">
        <v>231</v>
      </c>
      <c r="L24192" s="34">
        <v>184</v>
      </c>
      <c r="M24192" s="34">
        <v>176</v>
      </c>
      <c r="N24192" s="34">
        <v>185</v>
      </c>
      <c r="O24192" s="34">
        <v>168</v>
      </c>
      <c r="P24192" s="34">
        <v>201</v>
      </c>
      <c r="Q24192" s="34">
        <v>273</v>
      </c>
      <c r="R24192" s="34">
        <v>304</v>
      </c>
      <c r="S24192" s="34">
        <v>315</v>
      </c>
      <c r="T24192" s="34">
        <v>250</v>
      </c>
      <c r="U24192" s="34">
        <v>195</v>
      </c>
      <c r="V24192" s="34">
        <v>275</v>
      </c>
      <c r="W24192" s="34">
        <v>244</v>
      </c>
      <c r="X24192" s="34">
        <v>283</v>
      </c>
      <c r="Y24192" s="34">
        <v>287</v>
      </c>
      <c r="Z24192" s="34">
        <v>270</v>
      </c>
      <c r="AA24192" s="34">
        <v>275</v>
      </c>
      <c r="AB24192" s="34">
        <v>256</v>
      </c>
      <c r="AC24192" s="34">
        <v>350</v>
      </c>
    </row>
    <row r="24193" spans="1:29" x14ac:dyDescent="0.2">
      <c r="A24193" s="34" t="s">
        <v>84686</v>
      </c>
      <c r="B24193" s="34">
        <v>54</v>
      </c>
      <c r="C24193" s="34">
        <v>44</v>
      </c>
      <c r="D24193" s="34">
        <v>94</v>
      </c>
      <c r="E24193" s="34">
        <v>53</v>
      </c>
      <c r="F24193" s="34">
        <v>90</v>
      </c>
      <c r="G24193" s="34">
        <v>79</v>
      </c>
      <c r="H24193" s="34">
        <v>62</v>
      </c>
      <c r="I24193" s="34">
        <v>37</v>
      </c>
      <c r="J24193" s="34">
        <v>57</v>
      </c>
      <c r="K24193" s="34">
        <v>45</v>
      </c>
      <c r="L24193" s="34">
        <v>52</v>
      </c>
      <c r="M24193" s="34">
        <v>41</v>
      </c>
      <c r="N24193" s="34">
        <v>53</v>
      </c>
      <c r="O24193" s="34">
        <v>45</v>
      </c>
      <c r="P24193" s="34">
        <v>61</v>
      </c>
      <c r="Q24193" s="34">
        <v>67</v>
      </c>
      <c r="R24193" s="34">
        <v>91</v>
      </c>
      <c r="S24193" s="34">
        <v>69</v>
      </c>
      <c r="T24193" s="34">
        <v>67</v>
      </c>
      <c r="U24193" s="34">
        <v>57</v>
      </c>
      <c r="V24193" s="34">
        <v>108</v>
      </c>
      <c r="W24193" s="34">
        <v>40</v>
      </c>
      <c r="X24193" s="34">
        <v>79</v>
      </c>
      <c r="Y24193" s="34">
        <v>37</v>
      </c>
      <c r="Z24193" s="34">
        <v>83</v>
      </c>
      <c r="AA24193" s="34">
        <v>88</v>
      </c>
      <c r="AB24193" s="34">
        <v>59</v>
      </c>
      <c r="AC24193" s="34">
        <v>75</v>
      </c>
    </row>
    <row r="24194" spans="1:29" x14ac:dyDescent="0.2">
      <c r="A24194" s="34" t="s">
        <v>84687</v>
      </c>
      <c r="B24194" s="34">
        <v>149</v>
      </c>
      <c r="C24194" s="34">
        <v>117</v>
      </c>
      <c r="D24194" s="34">
        <v>162</v>
      </c>
      <c r="E24194" s="34">
        <v>156</v>
      </c>
      <c r="F24194" s="34">
        <v>151</v>
      </c>
      <c r="G24194" s="34">
        <v>117</v>
      </c>
      <c r="H24194" s="34">
        <v>152</v>
      </c>
      <c r="I24194" s="34">
        <v>103</v>
      </c>
      <c r="J24194" s="34">
        <v>143</v>
      </c>
      <c r="K24194" s="34">
        <v>149</v>
      </c>
      <c r="L24194" s="34">
        <v>96</v>
      </c>
      <c r="M24194" s="34">
        <v>129</v>
      </c>
      <c r="N24194" s="34">
        <v>111</v>
      </c>
      <c r="O24194" s="34">
        <v>121</v>
      </c>
      <c r="P24194" s="34">
        <v>115</v>
      </c>
      <c r="Q24194" s="34">
        <v>172</v>
      </c>
      <c r="R24194" s="34">
        <v>148</v>
      </c>
      <c r="S24194" s="34">
        <v>165</v>
      </c>
      <c r="T24194" s="34">
        <v>96</v>
      </c>
      <c r="U24194" s="34">
        <v>113</v>
      </c>
      <c r="V24194" s="34">
        <v>171</v>
      </c>
      <c r="W24194" s="34">
        <v>157</v>
      </c>
      <c r="X24194" s="34">
        <v>186</v>
      </c>
      <c r="Y24194" s="34">
        <v>156</v>
      </c>
      <c r="Z24194" s="34">
        <v>182</v>
      </c>
      <c r="AA24194" s="34">
        <v>165</v>
      </c>
      <c r="AB24194" s="34">
        <v>157</v>
      </c>
      <c r="AC24194" s="34">
        <v>231</v>
      </c>
    </row>
    <row r="24195" spans="1:29" x14ac:dyDescent="0.2">
      <c r="A24195" s="34" t="s">
        <v>84688</v>
      </c>
      <c r="B24195" s="34">
        <v>51</v>
      </c>
      <c r="C24195" s="34">
        <v>52</v>
      </c>
      <c r="D24195" s="34">
        <v>69</v>
      </c>
      <c r="E24195" s="34">
        <v>54</v>
      </c>
      <c r="F24195" s="34">
        <v>42</v>
      </c>
      <c r="G24195" s="34">
        <v>41</v>
      </c>
      <c r="H24195" s="34">
        <v>26</v>
      </c>
      <c r="I24195" s="34">
        <v>30</v>
      </c>
      <c r="J24195" s="34">
        <v>16</v>
      </c>
      <c r="K24195" s="34">
        <v>46</v>
      </c>
      <c r="L24195" s="34">
        <v>8</v>
      </c>
      <c r="M24195" s="34">
        <v>44</v>
      </c>
      <c r="N24195" s="34">
        <v>17</v>
      </c>
      <c r="O24195" s="34">
        <v>25</v>
      </c>
      <c r="P24195" s="34">
        <v>19</v>
      </c>
      <c r="Q24195" s="34">
        <v>23</v>
      </c>
      <c r="R24195" s="34">
        <v>14</v>
      </c>
      <c r="S24195" s="34">
        <v>73</v>
      </c>
      <c r="T24195" s="34">
        <v>9</v>
      </c>
      <c r="U24195" s="34">
        <v>31</v>
      </c>
      <c r="V24195" s="34">
        <v>41</v>
      </c>
      <c r="W24195" s="34">
        <v>36</v>
      </c>
      <c r="X24195" s="34">
        <v>38</v>
      </c>
      <c r="Y24195" s="34">
        <v>25</v>
      </c>
      <c r="Z24195" s="34">
        <v>77</v>
      </c>
      <c r="AA24195" s="34">
        <v>44</v>
      </c>
      <c r="AB24195" s="34">
        <v>21</v>
      </c>
      <c r="AC24195" s="34">
        <v>83</v>
      </c>
    </row>
    <row r="24196" spans="1:29" x14ac:dyDescent="0.2">
      <c r="A24196" s="34" t="s">
        <v>84689</v>
      </c>
      <c r="B24196" s="34">
        <v>45</v>
      </c>
      <c r="C24196" s="34">
        <v>71</v>
      </c>
      <c r="D24196" s="34">
        <v>98</v>
      </c>
      <c r="E24196" s="34">
        <v>78</v>
      </c>
      <c r="F24196" s="34">
        <v>74</v>
      </c>
      <c r="G24196" s="34">
        <v>60</v>
      </c>
      <c r="H24196" s="34">
        <v>71</v>
      </c>
      <c r="I24196" s="34">
        <v>74</v>
      </c>
      <c r="J24196" s="34">
        <v>50</v>
      </c>
      <c r="K24196" s="34">
        <v>89</v>
      </c>
      <c r="L24196" s="34">
        <v>26</v>
      </c>
      <c r="M24196" s="34">
        <v>62</v>
      </c>
      <c r="N24196" s="34">
        <v>47</v>
      </c>
      <c r="O24196" s="34">
        <v>53</v>
      </c>
      <c r="P24196" s="34">
        <v>58</v>
      </c>
      <c r="Q24196" s="34">
        <v>66</v>
      </c>
      <c r="R24196" s="34">
        <v>54</v>
      </c>
      <c r="S24196" s="34">
        <v>81</v>
      </c>
      <c r="T24196" s="34">
        <v>44</v>
      </c>
      <c r="U24196" s="34">
        <v>54</v>
      </c>
      <c r="V24196" s="34">
        <v>74</v>
      </c>
      <c r="W24196" s="34">
        <v>79</v>
      </c>
      <c r="X24196" s="34">
        <v>113</v>
      </c>
      <c r="Y24196" s="34">
        <v>53</v>
      </c>
      <c r="Z24196" s="34">
        <v>68</v>
      </c>
      <c r="AA24196" s="34">
        <v>81</v>
      </c>
      <c r="AB24196" s="34">
        <v>53</v>
      </c>
      <c r="AC24196" s="34">
        <v>119</v>
      </c>
    </row>
    <row r="24197" spans="1:29" x14ac:dyDescent="0.2">
      <c r="A24197" s="34" t="s">
        <v>84690</v>
      </c>
      <c r="B24197" s="34">
        <v>221</v>
      </c>
      <c r="C24197" s="34">
        <v>106</v>
      </c>
      <c r="D24197" s="34">
        <v>160</v>
      </c>
      <c r="E24197" s="34">
        <v>127</v>
      </c>
      <c r="F24197" s="34">
        <v>192</v>
      </c>
      <c r="G24197" s="34">
        <v>131</v>
      </c>
      <c r="H24197" s="34">
        <v>158</v>
      </c>
      <c r="I24197" s="34">
        <v>125</v>
      </c>
      <c r="J24197" s="34">
        <v>202</v>
      </c>
      <c r="K24197" s="34">
        <v>129</v>
      </c>
      <c r="L24197" s="34">
        <v>169</v>
      </c>
      <c r="M24197" s="34">
        <v>111</v>
      </c>
      <c r="N24197" s="34">
        <v>149</v>
      </c>
      <c r="O24197" s="34">
        <v>89</v>
      </c>
      <c r="P24197" s="34">
        <v>153</v>
      </c>
      <c r="Q24197" s="34">
        <v>139</v>
      </c>
      <c r="R24197" s="34">
        <v>205</v>
      </c>
      <c r="S24197" s="34">
        <v>130</v>
      </c>
      <c r="T24197" s="34">
        <v>244</v>
      </c>
      <c r="U24197" s="34">
        <v>120</v>
      </c>
      <c r="V24197" s="34">
        <v>188</v>
      </c>
      <c r="W24197" s="34">
        <v>197</v>
      </c>
      <c r="X24197" s="34">
        <v>189</v>
      </c>
      <c r="Y24197" s="34">
        <v>161</v>
      </c>
      <c r="Z24197" s="34">
        <v>154</v>
      </c>
      <c r="AA24197" s="34">
        <v>171</v>
      </c>
      <c r="AB24197" s="34">
        <v>220</v>
      </c>
      <c r="AC24197" s="34">
        <v>206</v>
      </c>
    </row>
    <row r="24198" spans="1:29" x14ac:dyDescent="0.2">
      <c r="A24198" s="34" t="s">
        <v>84691</v>
      </c>
      <c r="B24198" s="34">
        <v>239</v>
      </c>
      <c r="C24198" s="34">
        <v>146</v>
      </c>
      <c r="D24198" s="34">
        <v>173</v>
      </c>
      <c r="E24198" s="34">
        <v>177</v>
      </c>
      <c r="F24198" s="34">
        <v>161</v>
      </c>
      <c r="G24198" s="34">
        <v>129</v>
      </c>
      <c r="H24198" s="34">
        <v>125</v>
      </c>
      <c r="I24198" s="34">
        <v>86</v>
      </c>
      <c r="J24198" s="34">
        <v>142</v>
      </c>
      <c r="K24198" s="34">
        <v>121</v>
      </c>
      <c r="L24198" s="34">
        <v>65</v>
      </c>
      <c r="M24198" s="34">
        <v>92</v>
      </c>
      <c r="N24198" s="34">
        <v>130</v>
      </c>
      <c r="O24198" s="34">
        <v>124</v>
      </c>
      <c r="P24198" s="34">
        <v>152</v>
      </c>
      <c r="Q24198" s="34">
        <v>136</v>
      </c>
      <c r="R24198" s="34">
        <v>173</v>
      </c>
      <c r="S24198" s="34">
        <v>159</v>
      </c>
      <c r="T24198" s="34">
        <v>113</v>
      </c>
      <c r="U24198" s="34">
        <v>133</v>
      </c>
      <c r="V24198" s="34">
        <v>148</v>
      </c>
      <c r="W24198" s="34">
        <v>149</v>
      </c>
      <c r="X24198" s="34">
        <v>250</v>
      </c>
      <c r="Y24198" s="34">
        <v>145</v>
      </c>
      <c r="Z24198" s="34">
        <v>173</v>
      </c>
      <c r="AA24198" s="34">
        <v>175</v>
      </c>
      <c r="AB24198" s="34">
        <v>177</v>
      </c>
      <c r="AC24198" s="34">
        <v>243</v>
      </c>
    </row>
    <row r="24199" spans="1:29" x14ac:dyDescent="0.2">
      <c r="A24199" s="34" t="s">
        <v>84692</v>
      </c>
      <c r="B24199" s="34">
        <v>300</v>
      </c>
      <c r="C24199" s="34">
        <v>282</v>
      </c>
      <c r="D24199" s="34">
        <v>341</v>
      </c>
      <c r="E24199" s="34">
        <v>365</v>
      </c>
      <c r="F24199" s="34">
        <v>371</v>
      </c>
      <c r="G24199" s="34">
        <v>271</v>
      </c>
      <c r="H24199" s="34">
        <v>358</v>
      </c>
      <c r="I24199" s="34">
        <v>271</v>
      </c>
      <c r="J24199" s="34">
        <v>342</v>
      </c>
      <c r="K24199" s="34">
        <v>384</v>
      </c>
      <c r="L24199" s="34">
        <v>316</v>
      </c>
      <c r="M24199" s="34">
        <v>277</v>
      </c>
      <c r="N24199" s="34">
        <v>329</v>
      </c>
      <c r="O24199" s="34">
        <v>290</v>
      </c>
      <c r="P24199" s="34">
        <v>326</v>
      </c>
      <c r="Q24199" s="34">
        <v>473</v>
      </c>
      <c r="R24199" s="34">
        <v>456</v>
      </c>
      <c r="S24199" s="34">
        <v>387</v>
      </c>
      <c r="T24199" s="34">
        <v>411</v>
      </c>
      <c r="U24199" s="34">
        <v>302</v>
      </c>
      <c r="V24199" s="34">
        <v>440</v>
      </c>
      <c r="W24199" s="34">
        <v>470</v>
      </c>
      <c r="X24199" s="34">
        <v>429</v>
      </c>
      <c r="Y24199" s="34">
        <v>530</v>
      </c>
      <c r="Z24199" s="34">
        <v>430</v>
      </c>
      <c r="AA24199" s="34">
        <v>416</v>
      </c>
      <c r="AB24199" s="34">
        <v>506</v>
      </c>
      <c r="AC24199" s="34">
        <v>595</v>
      </c>
    </row>
    <row r="24200" spans="1:29" x14ac:dyDescent="0.2">
      <c r="A24200" s="34" t="s">
        <v>84693</v>
      </c>
      <c r="B24200" s="34">
        <v>42</v>
      </c>
      <c r="C24200" s="34">
        <v>69</v>
      </c>
      <c r="D24200" s="34">
        <v>111</v>
      </c>
      <c r="E24200" s="34">
        <v>80</v>
      </c>
      <c r="F24200" s="34">
        <v>57</v>
      </c>
      <c r="G24200" s="34">
        <v>77</v>
      </c>
      <c r="H24200" s="34">
        <v>75</v>
      </c>
      <c r="I24200" s="34">
        <v>70</v>
      </c>
      <c r="J24200" s="34">
        <v>50</v>
      </c>
      <c r="K24200" s="34">
        <v>91</v>
      </c>
      <c r="L24200" s="34">
        <v>29</v>
      </c>
      <c r="M24200" s="34">
        <v>64</v>
      </c>
      <c r="N24200" s="34">
        <v>70</v>
      </c>
      <c r="O24200" s="34">
        <v>45</v>
      </c>
      <c r="P24200" s="34">
        <v>66</v>
      </c>
      <c r="Q24200" s="34">
        <v>78</v>
      </c>
      <c r="R24200" s="34">
        <v>70</v>
      </c>
      <c r="S24200" s="34">
        <v>81</v>
      </c>
      <c r="T24200" s="34">
        <v>44</v>
      </c>
      <c r="U24200" s="34">
        <v>51</v>
      </c>
      <c r="V24200" s="34">
        <v>91</v>
      </c>
      <c r="W24200" s="34">
        <v>66</v>
      </c>
      <c r="X24200" s="34">
        <v>97</v>
      </c>
      <c r="Y24200" s="34">
        <v>44</v>
      </c>
      <c r="Z24200" s="34">
        <v>115</v>
      </c>
      <c r="AA24200" s="34">
        <v>88</v>
      </c>
      <c r="AB24200" s="34">
        <v>60</v>
      </c>
      <c r="AC24200" s="34">
        <v>107</v>
      </c>
    </row>
    <row r="24201" spans="1:29" x14ac:dyDescent="0.2">
      <c r="A24201" s="34" t="s">
        <v>84694</v>
      </c>
      <c r="B24201" s="34">
        <v>214</v>
      </c>
      <c r="C24201" s="34">
        <v>219</v>
      </c>
      <c r="D24201" s="34">
        <v>254</v>
      </c>
      <c r="E24201" s="34">
        <v>246</v>
      </c>
      <c r="F24201" s="34">
        <v>223</v>
      </c>
      <c r="G24201" s="34">
        <v>246</v>
      </c>
      <c r="H24201" s="34">
        <v>192</v>
      </c>
      <c r="I24201" s="34">
        <v>226</v>
      </c>
      <c r="J24201" s="34">
        <v>179</v>
      </c>
      <c r="K24201" s="34">
        <v>228</v>
      </c>
      <c r="L24201" s="34">
        <v>151</v>
      </c>
      <c r="M24201" s="34">
        <v>200</v>
      </c>
      <c r="N24201" s="34">
        <v>205</v>
      </c>
      <c r="O24201" s="34">
        <v>182</v>
      </c>
      <c r="P24201" s="34">
        <v>152</v>
      </c>
      <c r="Q24201" s="34">
        <v>236</v>
      </c>
      <c r="R24201" s="34">
        <v>243</v>
      </c>
      <c r="S24201" s="34">
        <v>300</v>
      </c>
      <c r="T24201" s="34">
        <v>196</v>
      </c>
      <c r="U24201" s="34">
        <v>198</v>
      </c>
      <c r="V24201" s="34">
        <v>253</v>
      </c>
      <c r="W24201" s="34">
        <v>299</v>
      </c>
      <c r="X24201" s="34">
        <v>313</v>
      </c>
      <c r="Y24201" s="34">
        <v>233</v>
      </c>
      <c r="Z24201" s="34">
        <v>244</v>
      </c>
      <c r="AA24201" s="34">
        <v>264</v>
      </c>
      <c r="AB24201" s="34">
        <v>242</v>
      </c>
      <c r="AC24201" s="34">
        <v>367</v>
      </c>
    </row>
    <row r="24202" spans="1:29" x14ac:dyDescent="0.2">
      <c r="A24202" s="34" t="s">
        <v>84695</v>
      </c>
      <c r="B24202" s="34">
        <v>71</v>
      </c>
      <c r="C24202" s="34">
        <v>48</v>
      </c>
      <c r="D24202" s="34">
        <v>79</v>
      </c>
      <c r="E24202" s="34">
        <v>85</v>
      </c>
      <c r="F24202" s="34">
        <v>71</v>
      </c>
      <c r="G24202" s="34">
        <v>52</v>
      </c>
      <c r="H24202" s="34">
        <v>54</v>
      </c>
      <c r="I24202" s="34">
        <v>54</v>
      </c>
      <c r="J24202" s="34">
        <v>42</v>
      </c>
      <c r="K24202" s="34">
        <v>57</v>
      </c>
      <c r="L24202" s="34">
        <v>48</v>
      </c>
      <c r="M24202" s="34">
        <v>58</v>
      </c>
      <c r="N24202" s="34">
        <v>50</v>
      </c>
      <c r="O24202" s="34">
        <v>31</v>
      </c>
      <c r="P24202" s="34">
        <v>38</v>
      </c>
      <c r="Q24202" s="34">
        <v>72</v>
      </c>
      <c r="R24202" s="34">
        <v>73</v>
      </c>
      <c r="S24202" s="34">
        <v>85</v>
      </c>
      <c r="T24202" s="34">
        <v>76</v>
      </c>
      <c r="U24202" s="34">
        <v>34</v>
      </c>
      <c r="V24202" s="34">
        <v>85</v>
      </c>
      <c r="W24202" s="34">
        <v>56</v>
      </c>
      <c r="X24202" s="34">
        <v>69</v>
      </c>
      <c r="Y24202" s="34">
        <v>46</v>
      </c>
      <c r="Z24202" s="34">
        <v>75</v>
      </c>
      <c r="AA24202" s="34">
        <v>58</v>
      </c>
      <c r="AB24202" s="34">
        <v>68</v>
      </c>
      <c r="AC24202" s="34">
        <v>95</v>
      </c>
    </row>
    <row r="24203" spans="1:29" x14ac:dyDescent="0.2">
      <c r="A24203" s="34" t="s">
        <v>84696</v>
      </c>
      <c r="B24203" s="34">
        <v>391</v>
      </c>
      <c r="C24203" s="34">
        <v>473</v>
      </c>
      <c r="D24203" s="34">
        <v>467</v>
      </c>
      <c r="E24203" s="34">
        <v>496</v>
      </c>
      <c r="F24203" s="34">
        <v>520</v>
      </c>
      <c r="G24203" s="34">
        <v>470</v>
      </c>
      <c r="H24203" s="34">
        <v>411</v>
      </c>
      <c r="I24203" s="34">
        <v>384</v>
      </c>
      <c r="J24203" s="34">
        <v>402</v>
      </c>
      <c r="K24203" s="34">
        <v>418</v>
      </c>
      <c r="L24203" s="34">
        <v>348</v>
      </c>
      <c r="M24203" s="34">
        <v>328</v>
      </c>
      <c r="N24203" s="34">
        <v>334</v>
      </c>
      <c r="O24203" s="34">
        <v>382</v>
      </c>
      <c r="P24203" s="34">
        <v>436</v>
      </c>
      <c r="Q24203" s="34">
        <v>549</v>
      </c>
      <c r="R24203" s="34">
        <v>596</v>
      </c>
      <c r="S24203" s="34">
        <v>547</v>
      </c>
      <c r="T24203" s="34">
        <v>441</v>
      </c>
      <c r="U24203" s="34">
        <v>348</v>
      </c>
      <c r="V24203" s="34">
        <v>489</v>
      </c>
      <c r="W24203" s="34">
        <v>471</v>
      </c>
      <c r="X24203" s="34">
        <v>604</v>
      </c>
      <c r="Y24203" s="34">
        <v>449</v>
      </c>
      <c r="Z24203" s="34">
        <v>559</v>
      </c>
      <c r="AA24203" s="34">
        <v>474</v>
      </c>
      <c r="AB24203" s="34">
        <v>511</v>
      </c>
      <c r="AC24203" s="34">
        <v>644</v>
      </c>
    </row>
    <row r="24204" spans="1:29" x14ac:dyDescent="0.2">
      <c r="A24204" s="34" t="s">
        <v>84697</v>
      </c>
      <c r="B24204" s="34">
        <v>168</v>
      </c>
      <c r="C24204" s="34">
        <v>207</v>
      </c>
      <c r="D24204" s="34">
        <v>257</v>
      </c>
      <c r="E24204" s="34">
        <v>288</v>
      </c>
      <c r="F24204" s="34">
        <v>184</v>
      </c>
      <c r="G24204" s="34">
        <v>254</v>
      </c>
      <c r="H24204" s="34">
        <v>202</v>
      </c>
      <c r="I24204" s="34">
        <v>231</v>
      </c>
      <c r="J24204" s="34">
        <v>142</v>
      </c>
      <c r="K24204" s="34">
        <v>295</v>
      </c>
      <c r="L24204" s="34">
        <v>96</v>
      </c>
      <c r="M24204" s="34">
        <v>183</v>
      </c>
      <c r="N24204" s="34">
        <v>161</v>
      </c>
      <c r="O24204" s="34">
        <v>182</v>
      </c>
      <c r="P24204" s="34">
        <v>175</v>
      </c>
      <c r="Q24204" s="34">
        <v>247</v>
      </c>
      <c r="R24204" s="34">
        <v>207</v>
      </c>
      <c r="S24204" s="34">
        <v>340</v>
      </c>
      <c r="T24204" s="34">
        <v>99</v>
      </c>
      <c r="U24204" s="34">
        <v>177</v>
      </c>
      <c r="V24204" s="34">
        <v>214</v>
      </c>
      <c r="W24204" s="34">
        <v>208</v>
      </c>
      <c r="X24204" s="34">
        <v>291</v>
      </c>
      <c r="Y24204" s="34">
        <v>181</v>
      </c>
      <c r="Z24204" s="34">
        <v>235</v>
      </c>
      <c r="AA24204" s="34">
        <v>263</v>
      </c>
      <c r="AB24204" s="34">
        <v>188</v>
      </c>
      <c r="AC24204" s="34">
        <v>331</v>
      </c>
    </row>
    <row r="24205" spans="1:29" x14ac:dyDescent="0.2">
      <c r="A24205" s="34" t="s">
        <v>84698</v>
      </c>
      <c r="B24205" s="34">
        <v>81</v>
      </c>
      <c r="C24205" s="34">
        <v>42</v>
      </c>
      <c r="D24205" s="34">
        <v>59</v>
      </c>
      <c r="E24205" s="34">
        <v>53</v>
      </c>
      <c r="F24205" s="34">
        <v>70</v>
      </c>
      <c r="G24205" s="34">
        <v>84</v>
      </c>
      <c r="H24205" s="34">
        <v>57</v>
      </c>
      <c r="I24205" s="34">
        <v>47</v>
      </c>
      <c r="J24205" s="34">
        <v>45</v>
      </c>
      <c r="K24205" s="34">
        <v>70</v>
      </c>
      <c r="L24205" s="34">
        <v>34</v>
      </c>
      <c r="M24205" s="34">
        <v>37</v>
      </c>
      <c r="N24205" s="34">
        <v>49</v>
      </c>
      <c r="O24205" s="34">
        <v>57</v>
      </c>
      <c r="P24205" s="34">
        <v>49</v>
      </c>
      <c r="Q24205" s="34">
        <v>86</v>
      </c>
      <c r="R24205" s="34">
        <v>61</v>
      </c>
      <c r="S24205" s="34">
        <v>91</v>
      </c>
      <c r="T24205" s="34">
        <v>60</v>
      </c>
      <c r="U24205" s="34">
        <v>61</v>
      </c>
      <c r="V24205" s="34">
        <v>68</v>
      </c>
      <c r="W24205" s="34">
        <v>80</v>
      </c>
      <c r="X24205" s="34">
        <v>74</v>
      </c>
      <c r="Y24205" s="34">
        <v>63</v>
      </c>
      <c r="Z24205" s="34">
        <v>82</v>
      </c>
      <c r="AA24205" s="34">
        <v>106</v>
      </c>
      <c r="AB24205" s="34">
        <v>57</v>
      </c>
      <c r="AC24205" s="34">
        <v>105</v>
      </c>
    </row>
    <row r="24206" spans="1:29" x14ac:dyDescent="0.2">
      <c r="A24206" s="34" t="s">
        <v>84699</v>
      </c>
      <c r="B24206" s="34">
        <v>62</v>
      </c>
      <c r="C24206" s="34">
        <v>48</v>
      </c>
      <c r="D24206" s="34">
        <v>49</v>
      </c>
      <c r="E24206" s="34">
        <v>50</v>
      </c>
      <c r="F24206" s="34">
        <v>47</v>
      </c>
      <c r="G24206" s="34">
        <v>36</v>
      </c>
      <c r="H24206" s="34">
        <v>39</v>
      </c>
      <c r="I24206" s="34">
        <v>31</v>
      </c>
      <c r="J24206" s="34">
        <v>34</v>
      </c>
      <c r="K24206" s="34">
        <v>32</v>
      </c>
      <c r="L24206" s="34">
        <v>24</v>
      </c>
      <c r="M24206" s="34">
        <v>52</v>
      </c>
      <c r="N24206" s="34">
        <v>16</v>
      </c>
      <c r="O24206" s="34">
        <v>32</v>
      </c>
      <c r="P24206" s="34">
        <v>37</v>
      </c>
      <c r="Q24206" s="34">
        <v>68</v>
      </c>
      <c r="R24206" s="34">
        <v>22</v>
      </c>
      <c r="S24206" s="34">
        <v>45</v>
      </c>
      <c r="T24206" s="34">
        <v>38</v>
      </c>
      <c r="U24206" s="34">
        <v>31</v>
      </c>
      <c r="V24206" s="34">
        <v>42</v>
      </c>
      <c r="W24206" s="34">
        <v>27</v>
      </c>
      <c r="X24206" s="34">
        <v>45</v>
      </c>
      <c r="Y24206" s="34">
        <v>39</v>
      </c>
      <c r="Z24206" s="34">
        <v>38</v>
      </c>
      <c r="AA24206" s="34">
        <v>44</v>
      </c>
      <c r="AB24206" s="34">
        <v>34</v>
      </c>
      <c r="AC24206" s="34">
        <v>65</v>
      </c>
    </row>
    <row r="24207" spans="1:29" x14ac:dyDescent="0.2">
      <c r="A24207" s="34" t="s">
        <v>84700</v>
      </c>
      <c r="B24207" s="34">
        <v>99</v>
      </c>
      <c r="C24207" s="34">
        <v>87</v>
      </c>
      <c r="D24207" s="34">
        <v>142</v>
      </c>
      <c r="E24207" s="34">
        <v>77</v>
      </c>
      <c r="F24207" s="34">
        <v>83</v>
      </c>
      <c r="G24207" s="34">
        <v>62</v>
      </c>
      <c r="H24207" s="34">
        <v>54</v>
      </c>
      <c r="I24207" s="34">
        <v>67</v>
      </c>
      <c r="J24207" s="34">
        <v>81</v>
      </c>
      <c r="K24207" s="34">
        <v>116</v>
      </c>
      <c r="L24207" s="34">
        <v>34</v>
      </c>
      <c r="M24207" s="34">
        <v>72</v>
      </c>
      <c r="N24207" s="34">
        <v>64</v>
      </c>
      <c r="O24207" s="34">
        <v>62</v>
      </c>
      <c r="P24207" s="34">
        <v>78</v>
      </c>
      <c r="Q24207" s="34">
        <v>54</v>
      </c>
      <c r="R24207" s="34">
        <v>74</v>
      </c>
      <c r="S24207" s="34">
        <v>95</v>
      </c>
      <c r="T24207" s="34">
        <v>43</v>
      </c>
      <c r="U24207" s="34">
        <v>43</v>
      </c>
      <c r="V24207" s="34">
        <v>98</v>
      </c>
      <c r="W24207" s="34">
        <v>74</v>
      </c>
      <c r="X24207" s="34">
        <v>109</v>
      </c>
      <c r="Y24207" s="34">
        <v>47</v>
      </c>
      <c r="Z24207" s="34">
        <v>118</v>
      </c>
      <c r="AA24207" s="34">
        <v>118</v>
      </c>
      <c r="AB24207" s="34">
        <v>66</v>
      </c>
      <c r="AC24207" s="34">
        <v>129</v>
      </c>
    </row>
    <row r="24208" spans="1:29" x14ac:dyDescent="0.2">
      <c r="A24208" s="34" t="s">
        <v>84701</v>
      </c>
      <c r="B24208" s="34">
        <v>85</v>
      </c>
      <c r="C24208" s="34">
        <v>67</v>
      </c>
      <c r="D24208" s="34">
        <v>106</v>
      </c>
      <c r="E24208" s="34">
        <v>111</v>
      </c>
      <c r="F24208" s="34">
        <v>98</v>
      </c>
      <c r="G24208" s="34">
        <v>96</v>
      </c>
      <c r="H24208" s="34">
        <v>101</v>
      </c>
      <c r="I24208" s="34">
        <v>73</v>
      </c>
      <c r="J24208" s="34">
        <v>97</v>
      </c>
      <c r="K24208" s="34">
        <v>97</v>
      </c>
      <c r="L24208" s="34">
        <v>71</v>
      </c>
      <c r="M24208" s="34">
        <v>84</v>
      </c>
      <c r="N24208" s="34">
        <v>78</v>
      </c>
      <c r="O24208" s="34">
        <v>109</v>
      </c>
      <c r="P24208" s="34">
        <v>94</v>
      </c>
      <c r="Q24208" s="34">
        <v>110</v>
      </c>
      <c r="R24208" s="34">
        <v>170</v>
      </c>
      <c r="S24208" s="34">
        <v>98</v>
      </c>
      <c r="T24208" s="34">
        <v>101</v>
      </c>
      <c r="U24208" s="34">
        <v>82</v>
      </c>
      <c r="V24208" s="34">
        <v>119</v>
      </c>
      <c r="W24208" s="34">
        <v>85</v>
      </c>
      <c r="X24208" s="34">
        <v>132</v>
      </c>
      <c r="Y24208" s="34">
        <v>108</v>
      </c>
      <c r="Z24208" s="34">
        <v>127</v>
      </c>
      <c r="AA24208" s="34">
        <v>139</v>
      </c>
      <c r="AB24208" s="34">
        <v>181</v>
      </c>
      <c r="AC24208" s="34">
        <v>137</v>
      </c>
    </row>
    <row r="24209" spans="1:29" x14ac:dyDescent="0.2">
      <c r="A24209" s="34" t="s">
        <v>84702</v>
      </c>
      <c r="B24209" s="34">
        <v>63</v>
      </c>
      <c r="C24209" s="34">
        <v>117</v>
      </c>
      <c r="D24209" s="34">
        <v>124</v>
      </c>
      <c r="E24209" s="34">
        <v>122</v>
      </c>
      <c r="F24209" s="34">
        <v>112</v>
      </c>
      <c r="G24209" s="34">
        <v>91</v>
      </c>
      <c r="H24209" s="34">
        <v>73</v>
      </c>
      <c r="I24209" s="34">
        <v>118</v>
      </c>
      <c r="J24209" s="34">
        <v>93</v>
      </c>
      <c r="K24209" s="34">
        <v>121</v>
      </c>
      <c r="L24209" s="34">
        <v>44</v>
      </c>
      <c r="M24209" s="34">
        <v>126</v>
      </c>
      <c r="N24209" s="34">
        <v>80</v>
      </c>
      <c r="O24209" s="34">
        <v>98</v>
      </c>
      <c r="P24209" s="34">
        <v>100</v>
      </c>
      <c r="Q24209" s="34">
        <v>129</v>
      </c>
      <c r="R24209" s="34">
        <v>94</v>
      </c>
      <c r="S24209" s="34">
        <v>112</v>
      </c>
      <c r="T24209" s="34">
        <v>69</v>
      </c>
      <c r="U24209" s="34">
        <v>97</v>
      </c>
      <c r="V24209" s="34">
        <v>76</v>
      </c>
      <c r="W24209" s="34">
        <v>128</v>
      </c>
      <c r="X24209" s="34">
        <v>122</v>
      </c>
      <c r="Y24209" s="34">
        <v>93</v>
      </c>
      <c r="Z24209" s="34">
        <v>145</v>
      </c>
      <c r="AA24209" s="34">
        <v>134</v>
      </c>
      <c r="AB24209" s="34">
        <v>118</v>
      </c>
      <c r="AC24209" s="34">
        <v>144</v>
      </c>
    </row>
    <row r="24210" spans="1:29" x14ac:dyDescent="0.2">
      <c r="A24210" s="34" t="s">
        <v>84703</v>
      </c>
      <c r="B24210" s="34">
        <v>67</v>
      </c>
      <c r="C24210" s="34">
        <v>73</v>
      </c>
      <c r="D24210" s="34">
        <v>57</v>
      </c>
      <c r="E24210" s="34">
        <v>99</v>
      </c>
      <c r="F24210" s="34">
        <v>56</v>
      </c>
      <c r="G24210" s="34">
        <v>114</v>
      </c>
      <c r="H24210" s="34">
        <v>33</v>
      </c>
      <c r="I24210" s="34">
        <v>98</v>
      </c>
      <c r="J24210" s="34">
        <v>53</v>
      </c>
      <c r="K24210" s="34">
        <v>55</v>
      </c>
      <c r="L24210" s="34">
        <v>29</v>
      </c>
      <c r="M24210" s="34">
        <v>54</v>
      </c>
      <c r="N24210" s="34">
        <v>49</v>
      </c>
      <c r="O24210" s="34">
        <v>58</v>
      </c>
      <c r="P24210" s="34">
        <v>29</v>
      </c>
      <c r="Q24210" s="34">
        <v>69</v>
      </c>
      <c r="R24210" s="34">
        <v>69</v>
      </c>
      <c r="S24210" s="34">
        <v>87</v>
      </c>
      <c r="T24210" s="34">
        <v>56</v>
      </c>
      <c r="U24210" s="34">
        <v>44</v>
      </c>
      <c r="V24210" s="34">
        <v>58</v>
      </c>
      <c r="W24210" s="34">
        <v>96</v>
      </c>
      <c r="X24210" s="34">
        <v>60</v>
      </c>
      <c r="Y24210" s="34">
        <v>90</v>
      </c>
      <c r="Z24210" s="34">
        <v>72</v>
      </c>
      <c r="AA24210" s="34">
        <v>85</v>
      </c>
      <c r="AB24210" s="34">
        <v>52</v>
      </c>
      <c r="AC24210" s="34">
        <v>109</v>
      </c>
    </row>
    <row r="24211" spans="1:29" x14ac:dyDescent="0.2">
      <c r="A24211" s="34" t="s">
        <v>84704</v>
      </c>
      <c r="B24211" s="34">
        <v>58</v>
      </c>
      <c r="C24211" s="34">
        <v>118</v>
      </c>
      <c r="D24211" s="34">
        <v>199</v>
      </c>
      <c r="E24211" s="34">
        <v>130</v>
      </c>
      <c r="F24211" s="34">
        <v>110</v>
      </c>
      <c r="G24211" s="34">
        <v>137</v>
      </c>
      <c r="H24211" s="34">
        <v>71</v>
      </c>
      <c r="I24211" s="34">
        <v>114</v>
      </c>
      <c r="J24211" s="34">
        <v>73</v>
      </c>
      <c r="K24211" s="34">
        <v>138</v>
      </c>
      <c r="L24211" s="34">
        <v>33</v>
      </c>
      <c r="M24211" s="34">
        <v>62</v>
      </c>
      <c r="N24211" s="34">
        <v>77</v>
      </c>
      <c r="O24211" s="34">
        <v>93</v>
      </c>
      <c r="P24211" s="34">
        <v>90</v>
      </c>
      <c r="Q24211" s="34">
        <v>79</v>
      </c>
      <c r="R24211" s="34">
        <v>89</v>
      </c>
      <c r="S24211" s="34">
        <v>171</v>
      </c>
      <c r="T24211" s="34">
        <v>47</v>
      </c>
      <c r="U24211" s="34">
        <v>75</v>
      </c>
      <c r="V24211" s="34">
        <v>75</v>
      </c>
      <c r="W24211" s="34">
        <v>78</v>
      </c>
      <c r="X24211" s="34">
        <v>153</v>
      </c>
      <c r="Y24211" s="34">
        <v>52</v>
      </c>
      <c r="Z24211" s="34">
        <v>145</v>
      </c>
      <c r="AA24211" s="34">
        <v>118</v>
      </c>
      <c r="AB24211" s="34">
        <v>46</v>
      </c>
      <c r="AC24211" s="34">
        <v>156</v>
      </c>
    </row>
    <row r="24212" spans="1:29" x14ac:dyDescent="0.2">
      <c r="A24212" s="34" t="s">
        <v>84705</v>
      </c>
      <c r="B24212" s="34">
        <v>56</v>
      </c>
      <c r="C24212" s="34">
        <v>84</v>
      </c>
      <c r="D24212" s="34">
        <v>120</v>
      </c>
      <c r="E24212" s="34">
        <v>136</v>
      </c>
      <c r="F24212" s="34">
        <v>106</v>
      </c>
      <c r="G24212" s="34">
        <v>83</v>
      </c>
      <c r="H24212" s="34">
        <v>81</v>
      </c>
      <c r="I24212" s="34">
        <v>90</v>
      </c>
      <c r="J24212" s="34">
        <v>93</v>
      </c>
      <c r="K24212" s="34">
        <v>95</v>
      </c>
      <c r="L24212" s="34">
        <v>63</v>
      </c>
      <c r="M24212" s="34">
        <v>87</v>
      </c>
      <c r="N24212" s="34">
        <v>68</v>
      </c>
      <c r="O24212" s="34">
        <v>82</v>
      </c>
      <c r="P24212" s="34">
        <v>89</v>
      </c>
      <c r="Q24212" s="34">
        <v>123</v>
      </c>
      <c r="R24212" s="34">
        <v>118</v>
      </c>
      <c r="S24212" s="34">
        <v>129</v>
      </c>
      <c r="T24212" s="34">
        <v>87</v>
      </c>
      <c r="U24212" s="34">
        <v>108</v>
      </c>
      <c r="V24212" s="34">
        <v>116</v>
      </c>
      <c r="W24212" s="34">
        <v>113</v>
      </c>
      <c r="X24212" s="34">
        <v>133</v>
      </c>
      <c r="Y24212" s="34">
        <v>76</v>
      </c>
      <c r="Z24212" s="34">
        <v>124</v>
      </c>
      <c r="AA24212" s="34">
        <v>109</v>
      </c>
      <c r="AB24212" s="34">
        <v>72</v>
      </c>
      <c r="AC24212" s="34">
        <v>131</v>
      </c>
    </row>
    <row r="24213" spans="1:29" x14ac:dyDescent="0.2">
      <c r="A24213" s="34" t="s">
        <v>84706</v>
      </c>
      <c r="B24213" s="34">
        <v>19</v>
      </c>
      <c r="C24213" s="34">
        <v>25</v>
      </c>
      <c r="D24213" s="34">
        <v>7</v>
      </c>
      <c r="E24213" s="34">
        <v>15</v>
      </c>
      <c r="F24213" s="34">
        <v>12</v>
      </c>
      <c r="G24213" s="34">
        <v>30</v>
      </c>
      <c r="H24213" s="34">
        <v>3</v>
      </c>
      <c r="I24213" s="34">
        <v>26</v>
      </c>
      <c r="J24213" s="34">
        <v>10</v>
      </c>
      <c r="K24213" s="34">
        <v>52</v>
      </c>
      <c r="L24213" s="34">
        <v>5</v>
      </c>
      <c r="M24213" s="34">
        <v>18</v>
      </c>
      <c r="N24213" s="34">
        <v>11</v>
      </c>
      <c r="O24213" s="34">
        <v>26</v>
      </c>
      <c r="P24213" s="34">
        <v>3</v>
      </c>
      <c r="Q24213" s="34">
        <v>22</v>
      </c>
      <c r="R24213" s="34">
        <v>4</v>
      </c>
      <c r="S24213" s="34">
        <v>40</v>
      </c>
      <c r="T24213" s="34">
        <v>3</v>
      </c>
      <c r="U24213" s="34">
        <v>16</v>
      </c>
      <c r="V24213" s="34">
        <v>4</v>
      </c>
      <c r="W24213" s="34">
        <v>23</v>
      </c>
      <c r="X24213" s="34">
        <v>5</v>
      </c>
      <c r="Y24213" s="34">
        <v>19</v>
      </c>
      <c r="Z24213" s="34">
        <v>11</v>
      </c>
      <c r="AA24213" s="34">
        <v>42</v>
      </c>
      <c r="AB24213" s="34">
        <v>5</v>
      </c>
      <c r="AC24213" s="34">
        <v>30</v>
      </c>
    </row>
    <row r="24214" spans="1:29" x14ac:dyDescent="0.2">
      <c r="A24214" s="34" t="s">
        <v>84707</v>
      </c>
      <c r="B24214" s="34">
        <v>78</v>
      </c>
      <c r="C24214" s="34">
        <v>107</v>
      </c>
      <c r="D24214" s="34">
        <v>159</v>
      </c>
      <c r="E24214" s="34">
        <v>163</v>
      </c>
      <c r="F24214" s="34">
        <v>162</v>
      </c>
      <c r="G24214" s="34">
        <v>131</v>
      </c>
      <c r="H24214" s="34">
        <v>145</v>
      </c>
      <c r="I24214" s="34">
        <v>118</v>
      </c>
      <c r="J24214" s="34">
        <v>120</v>
      </c>
      <c r="K24214" s="34">
        <v>107</v>
      </c>
      <c r="L24214" s="34">
        <v>96</v>
      </c>
      <c r="M24214" s="34">
        <v>125</v>
      </c>
      <c r="N24214" s="34">
        <v>102</v>
      </c>
      <c r="O24214" s="34">
        <v>94</v>
      </c>
      <c r="P24214" s="34">
        <v>125</v>
      </c>
      <c r="Q24214" s="34">
        <v>155</v>
      </c>
      <c r="R24214" s="34">
        <v>185</v>
      </c>
      <c r="S24214" s="34">
        <v>139</v>
      </c>
      <c r="T24214" s="34">
        <v>127</v>
      </c>
      <c r="U24214" s="34">
        <v>117</v>
      </c>
      <c r="V24214" s="34">
        <v>172</v>
      </c>
      <c r="W24214" s="34">
        <v>142</v>
      </c>
      <c r="X24214" s="34">
        <v>196</v>
      </c>
      <c r="Y24214" s="34">
        <v>111</v>
      </c>
      <c r="Z24214" s="34">
        <v>135</v>
      </c>
      <c r="AA24214" s="34">
        <v>141</v>
      </c>
      <c r="AB24214" s="34">
        <v>150</v>
      </c>
      <c r="AC24214" s="34">
        <v>185</v>
      </c>
    </row>
    <row r="24215" spans="1:29" x14ac:dyDescent="0.2">
      <c r="A24215" s="34" t="s">
        <v>84708</v>
      </c>
      <c r="B24215" s="34">
        <v>148</v>
      </c>
      <c r="C24215" s="34">
        <v>194</v>
      </c>
      <c r="D24215" s="34">
        <v>178</v>
      </c>
      <c r="E24215" s="34">
        <v>191</v>
      </c>
      <c r="F24215" s="34">
        <v>164</v>
      </c>
      <c r="G24215" s="34">
        <v>224</v>
      </c>
      <c r="H24215" s="34">
        <v>183</v>
      </c>
      <c r="I24215" s="34">
        <v>154</v>
      </c>
      <c r="J24215" s="34">
        <v>142</v>
      </c>
      <c r="K24215" s="34">
        <v>225</v>
      </c>
      <c r="L24215" s="34">
        <v>122</v>
      </c>
      <c r="M24215" s="34">
        <v>159</v>
      </c>
      <c r="N24215" s="34">
        <v>142</v>
      </c>
      <c r="O24215" s="34">
        <v>184</v>
      </c>
      <c r="P24215" s="34">
        <v>202</v>
      </c>
      <c r="Q24215" s="34">
        <v>281</v>
      </c>
      <c r="R24215" s="34">
        <v>150</v>
      </c>
      <c r="S24215" s="34">
        <v>242</v>
      </c>
      <c r="T24215" s="34">
        <v>182</v>
      </c>
      <c r="U24215" s="34">
        <v>211</v>
      </c>
      <c r="V24215" s="34">
        <v>193</v>
      </c>
      <c r="W24215" s="34">
        <v>264</v>
      </c>
      <c r="X24215" s="34">
        <v>175</v>
      </c>
      <c r="Y24215" s="34">
        <v>213</v>
      </c>
      <c r="Z24215" s="34">
        <v>133</v>
      </c>
      <c r="AA24215" s="34">
        <v>209</v>
      </c>
      <c r="AB24215" s="34">
        <v>239</v>
      </c>
      <c r="AC24215" s="34">
        <v>304</v>
      </c>
    </row>
    <row r="24216" spans="1:29" x14ac:dyDescent="0.2">
      <c r="A24216" s="34" t="s">
        <v>84709</v>
      </c>
      <c r="B24216" s="34">
        <v>146</v>
      </c>
      <c r="C24216" s="34">
        <v>117</v>
      </c>
      <c r="D24216" s="34">
        <v>144</v>
      </c>
      <c r="E24216" s="34">
        <v>120</v>
      </c>
      <c r="F24216" s="34">
        <v>183</v>
      </c>
      <c r="G24216" s="34">
        <v>158</v>
      </c>
      <c r="H24216" s="34">
        <v>174</v>
      </c>
      <c r="I24216" s="34">
        <v>125</v>
      </c>
      <c r="J24216" s="34">
        <v>183</v>
      </c>
      <c r="K24216" s="34">
        <v>121</v>
      </c>
      <c r="L24216" s="34">
        <v>153</v>
      </c>
      <c r="M24216" s="34">
        <v>134</v>
      </c>
      <c r="N24216" s="34">
        <v>171</v>
      </c>
      <c r="O24216" s="34">
        <v>95</v>
      </c>
      <c r="P24216" s="34">
        <v>200</v>
      </c>
      <c r="Q24216" s="34">
        <v>150</v>
      </c>
      <c r="R24216" s="34">
        <v>249</v>
      </c>
      <c r="S24216" s="34">
        <v>133</v>
      </c>
      <c r="T24216" s="34">
        <v>215</v>
      </c>
      <c r="U24216" s="34">
        <v>161</v>
      </c>
      <c r="V24216" s="34">
        <v>200</v>
      </c>
      <c r="W24216" s="34">
        <v>167</v>
      </c>
      <c r="X24216" s="34">
        <v>207</v>
      </c>
      <c r="Y24216" s="34">
        <v>155</v>
      </c>
      <c r="Z24216" s="34">
        <v>200</v>
      </c>
      <c r="AA24216" s="34">
        <v>133</v>
      </c>
      <c r="AB24216" s="34">
        <v>241</v>
      </c>
      <c r="AC24216" s="34">
        <v>217</v>
      </c>
    </row>
    <row r="24217" spans="1:29" x14ac:dyDescent="0.2">
      <c r="A24217" s="34" t="s">
        <v>84710</v>
      </c>
      <c r="B24217" s="34">
        <v>72</v>
      </c>
      <c r="C24217" s="34">
        <v>172</v>
      </c>
      <c r="D24217" s="34">
        <v>165</v>
      </c>
      <c r="E24217" s="34">
        <v>163</v>
      </c>
      <c r="F24217" s="34">
        <v>116</v>
      </c>
      <c r="G24217" s="34">
        <v>94</v>
      </c>
      <c r="H24217" s="34">
        <v>118</v>
      </c>
      <c r="I24217" s="34">
        <v>123</v>
      </c>
      <c r="J24217" s="34">
        <v>124</v>
      </c>
      <c r="K24217" s="34">
        <v>191</v>
      </c>
      <c r="L24217" s="34">
        <v>102</v>
      </c>
      <c r="M24217" s="34">
        <v>119</v>
      </c>
      <c r="N24217" s="34">
        <v>109</v>
      </c>
      <c r="O24217" s="34">
        <v>129</v>
      </c>
      <c r="P24217" s="34">
        <v>95</v>
      </c>
      <c r="Q24217" s="34">
        <v>132</v>
      </c>
      <c r="R24217" s="34">
        <v>165</v>
      </c>
      <c r="S24217" s="34">
        <v>168</v>
      </c>
      <c r="T24217" s="34">
        <v>127</v>
      </c>
      <c r="U24217" s="34">
        <v>141</v>
      </c>
      <c r="V24217" s="34">
        <v>142</v>
      </c>
      <c r="W24217" s="34">
        <v>178</v>
      </c>
      <c r="X24217" s="34">
        <v>166</v>
      </c>
      <c r="Y24217" s="34">
        <v>138</v>
      </c>
      <c r="Z24217" s="34">
        <v>148</v>
      </c>
      <c r="AA24217" s="34">
        <v>172</v>
      </c>
      <c r="AB24217" s="34">
        <v>126</v>
      </c>
      <c r="AC24217" s="34">
        <v>218</v>
      </c>
    </row>
    <row r="24218" spans="1:29" x14ac:dyDescent="0.2">
      <c r="A24218" s="34" t="s">
        <v>84711</v>
      </c>
      <c r="B24218" s="34">
        <v>111</v>
      </c>
      <c r="C24218" s="34">
        <v>145</v>
      </c>
      <c r="D24218" s="34">
        <v>205</v>
      </c>
      <c r="E24218" s="34">
        <v>215</v>
      </c>
      <c r="F24218" s="34">
        <v>193</v>
      </c>
      <c r="G24218" s="34">
        <v>155</v>
      </c>
      <c r="H24218" s="34">
        <v>149</v>
      </c>
      <c r="I24218" s="34">
        <v>135</v>
      </c>
      <c r="J24218" s="34">
        <v>99</v>
      </c>
      <c r="K24218" s="34">
        <v>169</v>
      </c>
      <c r="L24218" s="34">
        <v>79</v>
      </c>
      <c r="M24218" s="34">
        <v>121</v>
      </c>
      <c r="N24218" s="34">
        <v>159</v>
      </c>
      <c r="O24218" s="34">
        <v>123</v>
      </c>
      <c r="P24218" s="34">
        <v>124</v>
      </c>
      <c r="Q24218" s="34">
        <v>148</v>
      </c>
      <c r="R24218" s="34">
        <v>178</v>
      </c>
      <c r="S24218" s="34">
        <v>196</v>
      </c>
      <c r="T24218" s="34">
        <v>70</v>
      </c>
      <c r="U24218" s="34">
        <v>119</v>
      </c>
      <c r="V24218" s="34">
        <v>146</v>
      </c>
      <c r="W24218" s="34">
        <v>108</v>
      </c>
      <c r="X24218" s="34">
        <v>197</v>
      </c>
      <c r="Y24218" s="34">
        <v>118</v>
      </c>
      <c r="Z24218" s="34">
        <v>251</v>
      </c>
      <c r="AA24218" s="34">
        <v>216</v>
      </c>
      <c r="AB24218" s="34">
        <v>109</v>
      </c>
      <c r="AC24218" s="34">
        <v>257</v>
      </c>
    </row>
    <row r="24219" spans="1:29" x14ac:dyDescent="0.2">
      <c r="A24219" s="34" t="s">
        <v>84712</v>
      </c>
      <c r="B24219" s="34">
        <v>38</v>
      </c>
      <c r="C24219" s="34">
        <v>142</v>
      </c>
      <c r="D24219" s="34">
        <v>43</v>
      </c>
      <c r="E24219" s="34">
        <v>162</v>
      </c>
      <c r="F24219" s="34">
        <v>54</v>
      </c>
      <c r="G24219" s="34">
        <v>180</v>
      </c>
      <c r="H24219" s="34">
        <v>42</v>
      </c>
      <c r="I24219" s="34">
        <v>132</v>
      </c>
      <c r="J24219" s="34">
        <v>29</v>
      </c>
      <c r="K24219" s="34">
        <v>147</v>
      </c>
      <c r="L24219" s="34">
        <v>37</v>
      </c>
      <c r="M24219" s="34">
        <v>149</v>
      </c>
      <c r="N24219" s="34">
        <v>33</v>
      </c>
      <c r="O24219" s="34">
        <v>104</v>
      </c>
      <c r="P24219" s="34">
        <v>26</v>
      </c>
      <c r="Q24219" s="34">
        <v>157</v>
      </c>
      <c r="R24219" s="34">
        <v>50</v>
      </c>
      <c r="S24219" s="34">
        <v>129</v>
      </c>
      <c r="T24219" s="34">
        <v>38</v>
      </c>
      <c r="U24219" s="34">
        <v>78</v>
      </c>
      <c r="V24219" s="34">
        <v>39</v>
      </c>
      <c r="W24219" s="34">
        <v>166</v>
      </c>
      <c r="X24219" s="34">
        <v>78</v>
      </c>
      <c r="Y24219" s="34">
        <v>125</v>
      </c>
      <c r="Z24219" s="34">
        <v>60</v>
      </c>
      <c r="AA24219" s="34">
        <v>136</v>
      </c>
      <c r="AB24219" s="34">
        <v>38</v>
      </c>
      <c r="AC24219" s="34">
        <v>193</v>
      </c>
    </row>
    <row r="24220" spans="1:29" x14ac:dyDescent="0.2">
      <c r="A24220" s="34" t="s">
        <v>84713</v>
      </c>
      <c r="B24220" s="34">
        <v>59</v>
      </c>
      <c r="C24220" s="34">
        <v>72</v>
      </c>
      <c r="D24220" s="34">
        <v>88</v>
      </c>
      <c r="E24220" s="34">
        <v>94</v>
      </c>
      <c r="F24220" s="34">
        <v>94</v>
      </c>
      <c r="G24220" s="34">
        <v>71</v>
      </c>
      <c r="H24220" s="34">
        <v>68</v>
      </c>
      <c r="I24220" s="34">
        <v>71</v>
      </c>
      <c r="J24220" s="34">
        <v>69</v>
      </c>
      <c r="K24220" s="34">
        <v>76</v>
      </c>
      <c r="L24220" s="34">
        <v>32</v>
      </c>
      <c r="M24220" s="34">
        <v>48</v>
      </c>
      <c r="N24220" s="34">
        <v>97</v>
      </c>
      <c r="O24220" s="34">
        <v>77</v>
      </c>
      <c r="P24220" s="34">
        <v>73</v>
      </c>
      <c r="Q24220" s="34">
        <v>85</v>
      </c>
      <c r="R24220" s="34">
        <v>98</v>
      </c>
      <c r="S24220" s="34">
        <v>102</v>
      </c>
      <c r="T24220" s="34">
        <v>73</v>
      </c>
      <c r="U24220" s="34">
        <v>49</v>
      </c>
      <c r="V24220" s="34">
        <v>70</v>
      </c>
      <c r="W24220" s="34">
        <v>78</v>
      </c>
      <c r="X24220" s="34">
        <v>120</v>
      </c>
      <c r="Y24220" s="34">
        <v>87</v>
      </c>
      <c r="Z24220" s="34">
        <v>114</v>
      </c>
      <c r="AA24220" s="34">
        <v>87</v>
      </c>
      <c r="AB24220" s="34">
        <v>63</v>
      </c>
      <c r="AC24220" s="34">
        <v>132</v>
      </c>
    </row>
    <row r="24221" spans="1:29" x14ac:dyDescent="0.2">
      <c r="A24221" s="34" t="s">
        <v>84714</v>
      </c>
      <c r="B24221" s="34">
        <v>226</v>
      </c>
      <c r="C24221" s="34">
        <v>259</v>
      </c>
      <c r="D24221" s="34">
        <v>324</v>
      </c>
      <c r="E24221" s="34">
        <v>234</v>
      </c>
      <c r="F24221" s="34">
        <v>270</v>
      </c>
      <c r="G24221" s="34">
        <v>229</v>
      </c>
      <c r="H24221" s="34">
        <v>231</v>
      </c>
      <c r="I24221" s="34">
        <v>204</v>
      </c>
      <c r="J24221" s="34">
        <v>226</v>
      </c>
      <c r="K24221" s="34">
        <v>280</v>
      </c>
      <c r="L24221" s="34">
        <v>171</v>
      </c>
      <c r="M24221" s="34">
        <v>224</v>
      </c>
      <c r="N24221" s="34">
        <v>216</v>
      </c>
      <c r="O24221" s="34">
        <v>224</v>
      </c>
      <c r="P24221" s="34">
        <v>199</v>
      </c>
      <c r="Q24221" s="34">
        <v>270</v>
      </c>
      <c r="R24221" s="34">
        <v>340</v>
      </c>
      <c r="S24221" s="34">
        <v>302</v>
      </c>
      <c r="T24221" s="34">
        <v>265</v>
      </c>
      <c r="U24221" s="34">
        <v>299</v>
      </c>
      <c r="V24221" s="34">
        <v>320</v>
      </c>
      <c r="W24221" s="34">
        <v>334</v>
      </c>
      <c r="X24221" s="34">
        <v>322</v>
      </c>
      <c r="Y24221" s="34">
        <v>277</v>
      </c>
      <c r="Z24221" s="34">
        <v>300</v>
      </c>
      <c r="AA24221" s="34">
        <v>302</v>
      </c>
      <c r="AB24221" s="34">
        <v>297</v>
      </c>
      <c r="AC24221" s="34">
        <v>385</v>
      </c>
    </row>
    <row r="24222" spans="1:29" x14ac:dyDescent="0.2">
      <c r="A24222" s="34" t="s">
        <v>84715</v>
      </c>
      <c r="B24222" s="34">
        <v>118</v>
      </c>
      <c r="C24222" s="34">
        <v>146</v>
      </c>
      <c r="D24222" s="34">
        <v>160</v>
      </c>
      <c r="E24222" s="34">
        <v>179</v>
      </c>
      <c r="F24222" s="34">
        <v>160</v>
      </c>
      <c r="G24222" s="34">
        <v>157</v>
      </c>
      <c r="H24222" s="34">
        <v>152</v>
      </c>
      <c r="I24222" s="34">
        <v>104</v>
      </c>
      <c r="J24222" s="34">
        <v>139</v>
      </c>
      <c r="K24222" s="34">
        <v>158</v>
      </c>
      <c r="L24222" s="34">
        <v>98</v>
      </c>
      <c r="M24222" s="34">
        <v>119</v>
      </c>
      <c r="N24222" s="34">
        <v>102</v>
      </c>
      <c r="O24222" s="34">
        <v>162</v>
      </c>
      <c r="P24222" s="34">
        <v>153</v>
      </c>
      <c r="Q24222" s="34">
        <v>184</v>
      </c>
      <c r="R24222" s="34">
        <v>163</v>
      </c>
      <c r="S24222" s="34">
        <v>195</v>
      </c>
      <c r="T24222" s="34">
        <v>151</v>
      </c>
      <c r="U24222" s="34">
        <v>123</v>
      </c>
      <c r="V24222" s="34">
        <v>147</v>
      </c>
      <c r="W24222" s="34">
        <v>154</v>
      </c>
      <c r="X24222" s="34">
        <v>176</v>
      </c>
      <c r="Y24222" s="34">
        <v>113</v>
      </c>
      <c r="Z24222" s="34">
        <v>226</v>
      </c>
      <c r="AA24222" s="34">
        <v>186</v>
      </c>
      <c r="AB24222" s="34">
        <v>184</v>
      </c>
      <c r="AC24222" s="34">
        <v>241</v>
      </c>
    </row>
    <row r="24223" spans="1:29" x14ac:dyDescent="0.2">
      <c r="A24223" s="34" t="s">
        <v>84716</v>
      </c>
      <c r="B24223" s="34">
        <v>43</v>
      </c>
      <c r="C24223" s="34">
        <v>50</v>
      </c>
      <c r="D24223" s="34">
        <v>78</v>
      </c>
      <c r="E24223" s="34">
        <v>63</v>
      </c>
      <c r="F24223" s="34">
        <v>70</v>
      </c>
      <c r="G24223" s="34">
        <v>75</v>
      </c>
      <c r="H24223" s="34">
        <v>62</v>
      </c>
      <c r="I24223" s="34">
        <v>55</v>
      </c>
      <c r="J24223" s="34">
        <v>44</v>
      </c>
      <c r="K24223" s="34">
        <v>57</v>
      </c>
      <c r="L24223" s="34">
        <v>35</v>
      </c>
      <c r="M24223" s="34">
        <v>60</v>
      </c>
      <c r="N24223" s="34">
        <v>57</v>
      </c>
      <c r="O24223" s="34">
        <v>60</v>
      </c>
      <c r="P24223" s="34">
        <v>42</v>
      </c>
      <c r="Q24223" s="34">
        <v>84</v>
      </c>
      <c r="R24223" s="34">
        <v>56</v>
      </c>
      <c r="S24223" s="34">
        <v>71</v>
      </c>
      <c r="T24223" s="34">
        <v>29</v>
      </c>
      <c r="U24223" s="34">
        <v>44</v>
      </c>
      <c r="V24223" s="34">
        <v>65</v>
      </c>
      <c r="W24223" s="34">
        <v>64</v>
      </c>
      <c r="X24223" s="34">
        <v>85</v>
      </c>
      <c r="Y24223" s="34">
        <v>42</v>
      </c>
      <c r="Z24223" s="34">
        <v>74</v>
      </c>
      <c r="AA24223" s="34">
        <v>86</v>
      </c>
      <c r="AB24223" s="34">
        <v>43</v>
      </c>
      <c r="AC24223" s="34">
        <v>91</v>
      </c>
    </row>
    <row r="24224" spans="1:29" x14ac:dyDescent="0.2">
      <c r="A24224" s="34" t="s">
        <v>84717</v>
      </c>
      <c r="B24224" s="34">
        <v>165</v>
      </c>
      <c r="C24224" s="34">
        <v>113</v>
      </c>
      <c r="D24224" s="34">
        <v>213</v>
      </c>
      <c r="E24224" s="34">
        <v>139</v>
      </c>
      <c r="F24224" s="34">
        <v>157</v>
      </c>
      <c r="G24224" s="34">
        <v>110</v>
      </c>
      <c r="H24224" s="34">
        <v>109</v>
      </c>
      <c r="I24224" s="34">
        <v>98</v>
      </c>
      <c r="J24224" s="34">
        <v>149</v>
      </c>
      <c r="K24224" s="34">
        <v>174</v>
      </c>
      <c r="L24224" s="34">
        <v>83</v>
      </c>
      <c r="M24224" s="34">
        <v>106</v>
      </c>
      <c r="N24224" s="34">
        <v>157</v>
      </c>
      <c r="O24224" s="34">
        <v>100</v>
      </c>
      <c r="P24224" s="34">
        <v>127</v>
      </c>
      <c r="Q24224" s="34">
        <v>166</v>
      </c>
      <c r="R24224" s="34">
        <v>174</v>
      </c>
      <c r="S24224" s="34">
        <v>146</v>
      </c>
      <c r="T24224" s="34">
        <v>122</v>
      </c>
      <c r="U24224" s="34">
        <v>137</v>
      </c>
      <c r="V24224" s="34">
        <v>154</v>
      </c>
      <c r="W24224" s="34">
        <v>140</v>
      </c>
      <c r="X24224" s="34">
        <v>170</v>
      </c>
      <c r="Y24224" s="34">
        <v>115</v>
      </c>
      <c r="Z24224" s="34">
        <v>200</v>
      </c>
      <c r="AA24224" s="34">
        <v>188</v>
      </c>
      <c r="AB24224" s="34">
        <v>152</v>
      </c>
      <c r="AC24224" s="34">
        <v>183</v>
      </c>
    </row>
    <row r="24225" spans="1:29" x14ac:dyDescent="0.2">
      <c r="A24225" s="34" t="s">
        <v>84718</v>
      </c>
      <c r="B24225" s="34">
        <v>119</v>
      </c>
      <c r="C24225" s="34">
        <v>121</v>
      </c>
      <c r="D24225" s="34">
        <v>137</v>
      </c>
      <c r="E24225" s="34">
        <v>117</v>
      </c>
      <c r="F24225" s="34">
        <v>153</v>
      </c>
      <c r="G24225" s="34">
        <v>116</v>
      </c>
      <c r="H24225" s="34">
        <v>115</v>
      </c>
      <c r="I24225" s="34">
        <v>96</v>
      </c>
      <c r="J24225" s="34">
        <v>125</v>
      </c>
      <c r="K24225" s="34">
        <v>92</v>
      </c>
      <c r="L24225" s="34">
        <v>120</v>
      </c>
      <c r="M24225" s="34">
        <v>90</v>
      </c>
      <c r="N24225" s="34">
        <v>114</v>
      </c>
      <c r="O24225" s="34">
        <v>95</v>
      </c>
      <c r="P24225" s="34">
        <v>115</v>
      </c>
      <c r="Q24225" s="34">
        <v>193</v>
      </c>
      <c r="R24225" s="34">
        <v>138</v>
      </c>
      <c r="S24225" s="34">
        <v>151</v>
      </c>
      <c r="T24225" s="34">
        <v>136</v>
      </c>
      <c r="U24225" s="34">
        <v>112</v>
      </c>
      <c r="V24225" s="34">
        <v>130</v>
      </c>
      <c r="W24225" s="34">
        <v>139</v>
      </c>
      <c r="X24225" s="34">
        <v>179</v>
      </c>
      <c r="Y24225" s="34">
        <v>108</v>
      </c>
      <c r="Z24225" s="34">
        <v>139</v>
      </c>
      <c r="AA24225" s="34">
        <v>111</v>
      </c>
      <c r="AB24225" s="34">
        <v>169</v>
      </c>
      <c r="AC24225" s="34">
        <v>167</v>
      </c>
    </row>
    <row r="24226" spans="1:29" x14ac:dyDescent="0.2">
      <c r="A24226" s="34" t="s">
        <v>84719</v>
      </c>
      <c r="B24226" s="34">
        <v>115</v>
      </c>
      <c r="C24226" s="34">
        <v>129</v>
      </c>
      <c r="D24226" s="34">
        <v>148</v>
      </c>
      <c r="E24226" s="34">
        <v>87</v>
      </c>
      <c r="F24226" s="34">
        <v>122</v>
      </c>
      <c r="G24226" s="34">
        <v>124</v>
      </c>
      <c r="H24226" s="34">
        <v>125</v>
      </c>
      <c r="I24226" s="34">
        <v>119</v>
      </c>
      <c r="J24226" s="34">
        <v>133</v>
      </c>
      <c r="K24226" s="34">
        <v>83</v>
      </c>
      <c r="L24226" s="34">
        <v>102</v>
      </c>
      <c r="M24226" s="34">
        <v>86</v>
      </c>
      <c r="N24226" s="34">
        <v>120</v>
      </c>
      <c r="O24226" s="34">
        <v>101</v>
      </c>
      <c r="P24226" s="34">
        <v>125</v>
      </c>
      <c r="Q24226" s="34">
        <v>139</v>
      </c>
      <c r="R24226" s="34">
        <v>148</v>
      </c>
      <c r="S24226" s="34">
        <v>103</v>
      </c>
      <c r="T24226" s="34">
        <v>125</v>
      </c>
      <c r="U24226" s="34">
        <v>112</v>
      </c>
      <c r="V24226" s="34">
        <v>170</v>
      </c>
      <c r="W24226" s="34">
        <v>118</v>
      </c>
      <c r="X24226" s="34">
        <v>155</v>
      </c>
      <c r="Y24226" s="34">
        <v>139</v>
      </c>
      <c r="Z24226" s="34">
        <v>147</v>
      </c>
      <c r="AA24226" s="34">
        <v>126</v>
      </c>
      <c r="AB24226" s="34">
        <v>176</v>
      </c>
      <c r="AC24226" s="34">
        <v>170</v>
      </c>
    </row>
    <row r="24227" spans="1:29" x14ac:dyDescent="0.2">
      <c r="A24227" s="34" t="s">
        <v>84720</v>
      </c>
      <c r="B24227" s="34">
        <v>107</v>
      </c>
      <c r="C24227" s="34">
        <v>93</v>
      </c>
      <c r="D24227" s="34">
        <v>122</v>
      </c>
      <c r="E24227" s="34">
        <v>84</v>
      </c>
      <c r="F24227" s="34">
        <v>143</v>
      </c>
      <c r="G24227" s="34">
        <v>90</v>
      </c>
      <c r="H24227" s="34">
        <v>107</v>
      </c>
      <c r="I24227" s="34">
        <v>95</v>
      </c>
      <c r="J24227" s="34">
        <v>91</v>
      </c>
      <c r="K24227" s="34">
        <v>68</v>
      </c>
      <c r="L24227" s="34">
        <v>68</v>
      </c>
      <c r="M24227" s="34">
        <v>76</v>
      </c>
      <c r="N24227" s="34">
        <v>76</v>
      </c>
      <c r="O24227" s="34">
        <v>89</v>
      </c>
      <c r="P24227" s="34">
        <v>101</v>
      </c>
      <c r="Q24227" s="34">
        <v>118</v>
      </c>
      <c r="R24227" s="34">
        <v>163</v>
      </c>
      <c r="S24227" s="34">
        <v>149</v>
      </c>
      <c r="T24227" s="34">
        <v>103</v>
      </c>
      <c r="U24227" s="34">
        <v>80</v>
      </c>
      <c r="V24227" s="34">
        <v>113</v>
      </c>
      <c r="W24227" s="34">
        <v>94</v>
      </c>
      <c r="X24227" s="34">
        <v>132</v>
      </c>
      <c r="Y24227" s="34">
        <v>86</v>
      </c>
      <c r="Z24227" s="34">
        <v>135</v>
      </c>
      <c r="AA24227" s="34">
        <v>81</v>
      </c>
      <c r="AB24227" s="34">
        <v>158</v>
      </c>
      <c r="AC24227" s="34">
        <v>160</v>
      </c>
    </row>
    <row r="24228" spans="1:29" x14ac:dyDescent="0.2">
      <c r="A24228" s="34" t="s">
        <v>84721</v>
      </c>
      <c r="B24228" s="34">
        <v>208</v>
      </c>
      <c r="C24228" s="34">
        <v>174</v>
      </c>
      <c r="D24228" s="34">
        <v>302</v>
      </c>
      <c r="E24228" s="34">
        <v>211</v>
      </c>
      <c r="F24228" s="34">
        <v>263</v>
      </c>
      <c r="G24228" s="34">
        <v>165</v>
      </c>
      <c r="H24228" s="34">
        <v>235</v>
      </c>
      <c r="I24228" s="34">
        <v>144</v>
      </c>
      <c r="J24228" s="34">
        <v>206</v>
      </c>
      <c r="K24228" s="34">
        <v>177</v>
      </c>
      <c r="L24228" s="34">
        <v>168</v>
      </c>
      <c r="M24228" s="34">
        <v>167</v>
      </c>
      <c r="N24228" s="34">
        <v>250</v>
      </c>
      <c r="O24228" s="34">
        <v>154</v>
      </c>
      <c r="P24228" s="34">
        <v>199</v>
      </c>
      <c r="Q24228" s="34">
        <v>199</v>
      </c>
      <c r="R24228" s="34">
        <v>252</v>
      </c>
      <c r="S24228" s="34">
        <v>214</v>
      </c>
      <c r="T24228" s="34">
        <v>260</v>
      </c>
      <c r="U24228" s="34">
        <v>166</v>
      </c>
      <c r="V24228" s="34">
        <v>287</v>
      </c>
      <c r="W24228" s="34">
        <v>202</v>
      </c>
      <c r="X24228" s="34">
        <v>453</v>
      </c>
      <c r="Y24228" s="34">
        <v>212</v>
      </c>
      <c r="Z24228" s="34">
        <v>299</v>
      </c>
      <c r="AA24228" s="34">
        <v>204</v>
      </c>
      <c r="AB24228" s="34">
        <v>291</v>
      </c>
      <c r="AC24228" s="34">
        <v>349</v>
      </c>
    </row>
    <row r="24229" spans="1:29" x14ac:dyDescent="0.2">
      <c r="A24229" s="34" t="s">
        <v>84722</v>
      </c>
      <c r="B24229" s="34">
        <v>159</v>
      </c>
      <c r="C24229" s="34">
        <v>116</v>
      </c>
      <c r="D24229" s="34">
        <v>158</v>
      </c>
      <c r="E24229" s="34">
        <v>169</v>
      </c>
      <c r="F24229" s="34">
        <v>182</v>
      </c>
      <c r="G24229" s="34">
        <v>77</v>
      </c>
      <c r="H24229" s="34">
        <v>141</v>
      </c>
      <c r="I24229" s="34">
        <v>94</v>
      </c>
      <c r="J24229" s="34">
        <v>130</v>
      </c>
      <c r="K24229" s="34">
        <v>178</v>
      </c>
      <c r="L24229" s="34">
        <v>91</v>
      </c>
      <c r="M24229" s="34">
        <v>124</v>
      </c>
      <c r="N24229" s="34">
        <v>141</v>
      </c>
      <c r="O24229" s="34">
        <v>97</v>
      </c>
      <c r="P24229" s="34">
        <v>138</v>
      </c>
      <c r="Q24229" s="34">
        <v>176</v>
      </c>
      <c r="R24229" s="34">
        <v>150</v>
      </c>
      <c r="S24229" s="34">
        <v>166</v>
      </c>
      <c r="T24229" s="34">
        <v>120</v>
      </c>
      <c r="U24229" s="34">
        <v>141</v>
      </c>
      <c r="V24229" s="34">
        <v>165</v>
      </c>
      <c r="W24229" s="34">
        <v>164</v>
      </c>
      <c r="X24229" s="34">
        <v>212</v>
      </c>
      <c r="Y24229" s="34">
        <v>123</v>
      </c>
      <c r="Z24229" s="34">
        <v>160</v>
      </c>
      <c r="AA24229" s="34">
        <v>184</v>
      </c>
      <c r="AB24229" s="34">
        <v>131</v>
      </c>
      <c r="AC24229" s="34">
        <v>190</v>
      </c>
    </row>
    <row r="24230" spans="1:29" x14ac:dyDescent="0.2">
      <c r="A24230" s="34" t="s">
        <v>84723</v>
      </c>
      <c r="B24230" s="34">
        <v>119</v>
      </c>
      <c r="C24230" s="34">
        <v>74</v>
      </c>
      <c r="D24230" s="34">
        <v>69</v>
      </c>
      <c r="E24230" s="34">
        <v>72</v>
      </c>
      <c r="F24230" s="34">
        <v>67</v>
      </c>
      <c r="G24230" s="34">
        <v>64</v>
      </c>
      <c r="H24230" s="34">
        <v>60</v>
      </c>
      <c r="I24230" s="34">
        <v>60</v>
      </c>
      <c r="J24230" s="34">
        <v>63</v>
      </c>
      <c r="K24230" s="34">
        <v>62</v>
      </c>
      <c r="L24230" s="34">
        <v>59</v>
      </c>
      <c r="M24230" s="34">
        <v>49</v>
      </c>
      <c r="N24230" s="34">
        <v>66</v>
      </c>
      <c r="O24230" s="34">
        <v>85</v>
      </c>
      <c r="P24230" s="34">
        <v>75</v>
      </c>
      <c r="Q24230" s="34">
        <v>81</v>
      </c>
      <c r="R24230" s="34">
        <v>99</v>
      </c>
      <c r="S24230" s="34">
        <v>98</v>
      </c>
      <c r="T24230" s="34">
        <v>91</v>
      </c>
      <c r="U24230" s="34">
        <v>78</v>
      </c>
      <c r="V24230" s="34">
        <v>112</v>
      </c>
      <c r="W24230" s="34">
        <v>111</v>
      </c>
      <c r="X24230" s="34">
        <v>98</v>
      </c>
      <c r="Y24230" s="34">
        <v>79</v>
      </c>
      <c r="Z24230" s="34">
        <v>98</v>
      </c>
      <c r="AA24230" s="34">
        <v>95</v>
      </c>
      <c r="AB24230" s="34">
        <v>102</v>
      </c>
      <c r="AC24230" s="34">
        <v>133</v>
      </c>
    </row>
    <row r="24231" spans="1:29" x14ac:dyDescent="0.2">
      <c r="A24231" s="34" t="s">
        <v>84724</v>
      </c>
      <c r="B24231" s="34">
        <v>33</v>
      </c>
      <c r="C24231" s="34">
        <v>25</v>
      </c>
      <c r="D24231" s="34">
        <v>31</v>
      </c>
      <c r="E24231" s="34">
        <v>22</v>
      </c>
      <c r="F24231" s="34">
        <v>33</v>
      </c>
      <c r="G24231" s="34">
        <v>28</v>
      </c>
      <c r="H24231" s="34">
        <v>24</v>
      </c>
      <c r="I24231" s="34">
        <v>8</v>
      </c>
      <c r="J24231" s="34">
        <v>26</v>
      </c>
      <c r="K24231" s="34">
        <v>21</v>
      </c>
      <c r="L24231" s="34">
        <v>24</v>
      </c>
      <c r="M24231" s="34">
        <v>27</v>
      </c>
      <c r="N24231" s="34">
        <v>36</v>
      </c>
      <c r="O24231" s="34">
        <v>34</v>
      </c>
      <c r="P24231" s="34">
        <v>17</v>
      </c>
      <c r="Q24231" s="34">
        <v>22</v>
      </c>
      <c r="R24231" s="34">
        <v>30</v>
      </c>
      <c r="S24231" s="34">
        <v>39</v>
      </c>
      <c r="T24231" s="34">
        <v>47</v>
      </c>
      <c r="U24231" s="34">
        <v>25</v>
      </c>
      <c r="V24231" s="34">
        <v>35</v>
      </c>
      <c r="W24231" s="34">
        <v>27</v>
      </c>
      <c r="X24231" s="34">
        <v>48</v>
      </c>
      <c r="Y24231" s="34">
        <v>20</v>
      </c>
      <c r="Z24231" s="34">
        <v>52</v>
      </c>
      <c r="AA24231" s="34">
        <v>24</v>
      </c>
      <c r="AB24231" s="34">
        <v>33</v>
      </c>
      <c r="AC24231" s="34">
        <v>36</v>
      </c>
    </row>
    <row r="24232" spans="1:29" x14ac:dyDescent="0.2">
      <c r="A24232" s="34" t="s">
        <v>84725</v>
      </c>
      <c r="B24232" s="34">
        <v>0</v>
      </c>
      <c r="C24232" s="34">
        <v>0</v>
      </c>
      <c r="D24232" s="34">
        <v>0</v>
      </c>
      <c r="E24232" s="34">
        <v>0</v>
      </c>
      <c r="F24232" s="34">
        <v>0</v>
      </c>
      <c r="G24232" s="34">
        <v>0</v>
      </c>
      <c r="H24232" s="34">
        <v>0</v>
      </c>
      <c r="I24232" s="34">
        <v>0</v>
      </c>
      <c r="J24232" s="34">
        <v>0</v>
      </c>
      <c r="K24232" s="34">
        <v>0</v>
      </c>
      <c r="L24232" s="34">
        <v>0</v>
      </c>
      <c r="M24232" s="34">
        <v>0</v>
      </c>
      <c r="N24232" s="34">
        <v>0</v>
      </c>
      <c r="O24232" s="34">
        <v>0</v>
      </c>
      <c r="P24232" s="34">
        <v>0</v>
      </c>
      <c r="Q24232" s="34">
        <v>0</v>
      </c>
      <c r="R24232" s="34">
        <v>0</v>
      </c>
      <c r="S24232" s="34">
        <v>0</v>
      </c>
      <c r="T24232" s="34">
        <v>0</v>
      </c>
      <c r="U24232" s="34">
        <v>0</v>
      </c>
      <c r="V24232" s="34">
        <v>0</v>
      </c>
      <c r="W24232" s="34">
        <v>0</v>
      </c>
      <c r="X24232" s="34">
        <v>0</v>
      </c>
      <c r="Y24232" s="34">
        <v>0</v>
      </c>
      <c r="Z24232" s="34">
        <v>0</v>
      </c>
      <c r="AA24232" s="34">
        <v>0</v>
      </c>
      <c r="AB24232" s="34">
        <v>0</v>
      </c>
      <c r="AC24232" s="34">
        <v>0</v>
      </c>
    </row>
    <row r="24233" spans="1:29" x14ac:dyDescent="0.2">
      <c r="A24233" s="34" t="s">
        <v>84726</v>
      </c>
      <c r="B24233" s="34">
        <v>154</v>
      </c>
      <c r="C24233" s="34">
        <v>136</v>
      </c>
      <c r="D24233" s="34">
        <v>181</v>
      </c>
      <c r="E24233" s="34">
        <v>180</v>
      </c>
      <c r="F24233" s="34">
        <v>142</v>
      </c>
      <c r="G24233" s="34">
        <v>155</v>
      </c>
      <c r="H24233" s="34">
        <v>140</v>
      </c>
      <c r="I24233" s="34">
        <v>141</v>
      </c>
      <c r="J24233" s="34">
        <v>132</v>
      </c>
      <c r="K24233" s="34">
        <v>156</v>
      </c>
      <c r="L24233" s="34">
        <v>129</v>
      </c>
      <c r="M24233" s="34">
        <v>134</v>
      </c>
      <c r="N24233" s="34">
        <v>107</v>
      </c>
      <c r="O24233" s="34">
        <v>140</v>
      </c>
      <c r="P24233" s="34">
        <v>121</v>
      </c>
      <c r="Q24233" s="34">
        <v>224</v>
      </c>
      <c r="R24233" s="34">
        <v>200</v>
      </c>
      <c r="S24233" s="34">
        <v>179</v>
      </c>
      <c r="T24233" s="34">
        <v>184</v>
      </c>
      <c r="U24233" s="34">
        <v>161</v>
      </c>
      <c r="V24233" s="34">
        <v>178</v>
      </c>
      <c r="W24233" s="34">
        <v>211</v>
      </c>
      <c r="X24233" s="34">
        <v>202</v>
      </c>
      <c r="Y24233" s="34">
        <v>180</v>
      </c>
      <c r="Z24233" s="34">
        <v>170</v>
      </c>
      <c r="AA24233" s="34">
        <v>181</v>
      </c>
      <c r="AB24233" s="34">
        <v>188</v>
      </c>
      <c r="AC24233" s="34">
        <v>295</v>
      </c>
    </row>
    <row r="24234" spans="1:29" x14ac:dyDescent="0.2">
      <c r="A24234" s="34" t="s">
        <v>84727</v>
      </c>
      <c r="B24234" s="34">
        <v>439</v>
      </c>
      <c r="C24234" s="34">
        <v>295</v>
      </c>
      <c r="D24234" s="34">
        <v>396</v>
      </c>
      <c r="E24234" s="34">
        <v>315</v>
      </c>
      <c r="F24234" s="34">
        <v>354</v>
      </c>
      <c r="G24234" s="34">
        <v>269</v>
      </c>
      <c r="H24234" s="34">
        <v>360</v>
      </c>
      <c r="I24234" s="34">
        <v>310</v>
      </c>
      <c r="J24234" s="34">
        <v>335</v>
      </c>
      <c r="K24234" s="34">
        <v>322</v>
      </c>
      <c r="L24234" s="34">
        <v>349</v>
      </c>
      <c r="M24234" s="34">
        <v>284</v>
      </c>
      <c r="N24234" s="34">
        <v>286</v>
      </c>
      <c r="O24234" s="34">
        <v>311</v>
      </c>
      <c r="P24234" s="34">
        <v>304</v>
      </c>
      <c r="Q24234" s="34">
        <v>446</v>
      </c>
      <c r="R24234" s="34">
        <v>452</v>
      </c>
      <c r="S24234" s="34">
        <v>459</v>
      </c>
      <c r="T24234" s="34">
        <v>498</v>
      </c>
      <c r="U24234" s="34">
        <v>366</v>
      </c>
      <c r="V24234" s="34">
        <v>462</v>
      </c>
      <c r="W24234" s="34">
        <v>493</v>
      </c>
      <c r="X24234" s="34">
        <v>510</v>
      </c>
      <c r="Y24234" s="34">
        <v>466</v>
      </c>
      <c r="Z24234" s="34">
        <v>461</v>
      </c>
      <c r="AA24234" s="34">
        <v>457</v>
      </c>
      <c r="AB24234" s="34">
        <v>509</v>
      </c>
      <c r="AC24234" s="34">
        <v>549</v>
      </c>
    </row>
    <row r="24235" spans="1:29" x14ac:dyDescent="0.2">
      <c r="A24235" s="34" t="s">
        <v>84728</v>
      </c>
      <c r="B24235" s="34">
        <v>200</v>
      </c>
      <c r="C24235" s="34">
        <v>287</v>
      </c>
      <c r="D24235" s="34">
        <v>343</v>
      </c>
      <c r="E24235" s="34">
        <v>380</v>
      </c>
      <c r="F24235" s="34">
        <v>294</v>
      </c>
      <c r="G24235" s="34">
        <v>332</v>
      </c>
      <c r="H24235" s="34">
        <v>244</v>
      </c>
      <c r="I24235" s="34">
        <v>279</v>
      </c>
      <c r="J24235" s="34">
        <v>205</v>
      </c>
      <c r="K24235" s="34">
        <v>343</v>
      </c>
      <c r="L24235" s="34">
        <v>149</v>
      </c>
      <c r="M24235" s="34">
        <v>255</v>
      </c>
      <c r="N24235" s="34">
        <v>211</v>
      </c>
      <c r="O24235" s="34">
        <v>233</v>
      </c>
      <c r="P24235" s="34">
        <v>217</v>
      </c>
      <c r="Q24235" s="34">
        <v>367</v>
      </c>
      <c r="R24235" s="34">
        <v>246</v>
      </c>
      <c r="S24235" s="34">
        <v>376</v>
      </c>
      <c r="T24235" s="34">
        <v>201</v>
      </c>
      <c r="U24235" s="34">
        <v>267</v>
      </c>
      <c r="V24235" s="34">
        <v>296</v>
      </c>
      <c r="W24235" s="34">
        <v>328</v>
      </c>
      <c r="X24235" s="34">
        <v>326</v>
      </c>
      <c r="Y24235" s="34">
        <v>260</v>
      </c>
      <c r="Z24235" s="34">
        <v>274</v>
      </c>
      <c r="AA24235" s="34">
        <v>374</v>
      </c>
      <c r="AB24235" s="34">
        <v>273</v>
      </c>
      <c r="AC24235" s="34">
        <v>469</v>
      </c>
    </row>
    <row r="24236" spans="1:29" x14ac:dyDescent="0.2">
      <c r="A24236" s="34" t="s">
        <v>84729</v>
      </c>
      <c r="B24236" s="34">
        <v>277</v>
      </c>
      <c r="C24236" s="34">
        <v>282</v>
      </c>
      <c r="D24236" s="34">
        <v>363</v>
      </c>
      <c r="E24236" s="34">
        <v>216</v>
      </c>
      <c r="F24236" s="34">
        <v>405</v>
      </c>
      <c r="G24236" s="34">
        <v>274</v>
      </c>
      <c r="H24236" s="34">
        <v>317</v>
      </c>
      <c r="I24236" s="34">
        <v>228</v>
      </c>
      <c r="J24236" s="34">
        <v>326</v>
      </c>
      <c r="K24236" s="34">
        <v>293</v>
      </c>
      <c r="L24236" s="34">
        <v>316</v>
      </c>
      <c r="M24236" s="34">
        <v>239</v>
      </c>
      <c r="N24236" s="34">
        <v>332</v>
      </c>
      <c r="O24236" s="34">
        <v>242</v>
      </c>
      <c r="P24236" s="34">
        <v>336</v>
      </c>
      <c r="Q24236" s="34">
        <v>321</v>
      </c>
      <c r="R24236" s="34">
        <v>459</v>
      </c>
      <c r="S24236" s="34">
        <v>349</v>
      </c>
      <c r="T24236" s="34">
        <v>410</v>
      </c>
      <c r="U24236" s="34">
        <v>278</v>
      </c>
      <c r="V24236" s="34">
        <v>466</v>
      </c>
      <c r="W24236" s="34">
        <v>384</v>
      </c>
      <c r="X24236" s="34">
        <v>448</v>
      </c>
      <c r="Y24236" s="34">
        <v>299</v>
      </c>
      <c r="Z24236" s="34">
        <v>427</v>
      </c>
      <c r="AA24236" s="34">
        <v>393</v>
      </c>
      <c r="AB24236" s="34">
        <v>481</v>
      </c>
      <c r="AC24236" s="34">
        <v>396</v>
      </c>
    </row>
    <row r="24237" spans="1:29" x14ac:dyDescent="0.2">
      <c r="A24237" s="34" t="s">
        <v>84730</v>
      </c>
      <c r="B24237" s="34">
        <v>218</v>
      </c>
      <c r="C24237" s="34">
        <v>203</v>
      </c>
      <c r="D24237" s="34">
        <v>247</v>
      </c>
      <c r="E24237" s="34">
        <v>244</v>
      </c>
      <c r="F24237" s="34">
        <v>253</v>
      </c>
      <c r="G24237" s="34">
        <v>231</v>
      </c>
      <c r="H24237" s="34">
        <v>192</v>
      </c>
      <c r="I24237" s="34">
        <v>169</v>
      </c>
      <c r="J24237" s="34">
        <v>183</v>
      </c>
      <c r="K24237" s="34">
        <v>227</v>
      </c>
      <c r="L24237" s="34">
        <v>146</v>
      </c>
      <c r="M24237" s="34">
        <v>180</v>
      </c>
      <c r="N24237" s="34">
        <v>191</v>
      </c>
      <c r="O24237" s="34">
        <v>140</v>
      </c>
      <c r="P24237" s="34">
        <v>162</v>
      </c>
      <c r="Q24237" s="34">
        <v>253</v>
      </c>
      <c r="R24237" s="34">
        <v>229</v>
      </c>
      <c r="S24237" s="34">
        <v>224</v>
      </c>
      <c r="T24237" s="34">
        <v>219</v>
      </c>
      <c r="U24237" s="34">
        <v>228</v>
      </c>
      <c r="V24237" s="34">
        <v>242</v>
      </c>
      <c r="W24237" s="34">
        <v>221</v>
      </c>
      <c r="X24237" s="34">
        <v>241</v>
      </c>
      <c r="Y24237" s="34">
        <v>239</v>
      </c>
      <c r="Z24237" s="34">
        <v>243</v>
      </c>
      <c r="AA24237" s="34">
        <v>252</v>
      </c>
      <c r="AB24237" s="34">
        <v>257</v>
      </c>
      <c r="AC24237" s="34">
        <v>301</v>
      </c>
    </row>
    <row r="24238" spans="1:29" x14ac:dyDescent="0.2">
      <c r="A24238" s="34" t="s">
        <v>84731</v>
      </c>
      <c r="B24238" s="34">
        <v>15</v>
      </c>
      <c r="C24238" s="34">
        <v>24</v>
      </c>
      <c r="D24238" s="34">
        <v>35</v>
      </c>
      <c r="E24238" s="34">
        <v>24</v>
      </c>
      <c r="F24238" s="34">
        <v>29</v>
      </c>
      <c r="G24238" s="34">
        <v>58</v>
      </c>
      <c r="H24238" s="34">
        <v>8</v>
      </c>
      <c r="I24238" s="34">
        <v>15</v>
      </c>
      <c r="J24238" s="34">
        <v>11</v>
      </c>
      <c r="K24238" s="34">
        <v>32</v>
      </c>
      <c r="L24238" s="34">
        <v>15</v>
      </c>
      <c r="M24238" s="34">
        <v>38</v>
      </c>
      <c r="N24238" s="34">
        <v>24</v>
      </c>
      <c r="O24238" s="34">
        <v>25</v>
      </c>
      <c r="P24238" s="34">
        <v>20</v>
      </c>
      <c r="Q24238" s="34">
        <v>26</v>
      </c>
      <c r="R24238" s="34">
        <v>17</v>
      </c>
      <c r="S24238" s="34">
        <v>23</v>
      </c>
      <c r="T24238" s="34">
        <v>22</v>
      </c>
      <c r="U24238" s="34">
        <v>18</v>
      </c>
      <c r="V24238" s="34">
        <v>23</v>
      </c>
      <c r="W24238" s="34">
        <v>38</v>
      </c>
      <c r="X24238" s="34">
        <v>32</v>
      </c>
      <c r="Y24238" s="34">
        <v>21</v>
      </c>
      <c r="Z24238" s="34">
        <v>27</v>
      </c>
      <c r="AA24238" s="34">
        <v>19</v>
      </c>
      <c r="AB24238" s="34">
        <v>27</v>
      </c>
      <c r="AC24238" s="34">
        <v>35</v>
      </c>
    </row>
    <row r="24239" spans="1:29" x14ac:dyDescent="0.2">
      <c r="A24239" s="34" t="s">
        <v>84732</v>
      </c>
      <c r="B24239" s="34">
        <v>120</v>
      </c>
      <c r="C24239" s="34">
        <v>92</v>
      </c>
      <c r="D24239" s="34">
        <v>109</v>
      </c>
      <c r="E24239" s="34">
        <v>111</v>
      </c>
      <c r="F24239" s="34">
        <v>123</v>
      </c>
      <c r="G24239" s="34">
        <v>91</v>
      </c>
      <c r="H24239" s="34">
        <v>151</v>
      </c>
      <c r="I24239" s="34">
        <v>120</v>
      </c>
      <c r="J24239" s="34">
        <v>84</v>
      </c>
      <c r="K24239" s="34">
        <v>82</v>
      </c>
      <c r="L24239" s="34">
        <v>85</v>
      </c>
      <c r="M24239" s="34">
        <v>75</v>
      </c>
      <c r="N24239" s="34">
        <v>89</v>
      </c>
      <c r="O24239" s="34">
        <v>99</v>
      </c>
      <c r="P24239" s="34">
        <v>110</v>
      </c>
      <c r="Q24239" s="34">
        <v>129</v>
      </c>
      <c r="R24239" s="34">
        <v>164</v>
      </c>
      <c r="S24239" s="34">
        <v>151</v>
      </c>
      <c r="T24239" s="34">
        <v>105</v>
      </c>
      <c r="U24239" s="34">
        <v>89</v>
      </c>
      <c r="V24239" s="34">
        <v>149</v>
      </c>
      <c r="W24239" s="34">
        <v>142</v>
      </c>
      <c r="X24239" s="34">
        <v>151</v>
      </c>
      <c r="Y24239" s="34">
        <v>99</v>
      </c>
      <c r="Z24239" s="34">
        <v>117</v>
      </c>
      <c r="AA24239" s="34">
        <v>139</v>
      </c>
      <c r="AB24239" s="34">
        <v>111</v>
      </c>
      <c r="AC24239" s="34">
        <v>180</v>
      </c>
    </row>
    <row r="24240" spans="1:29" x14ac:dyDescent="0.2">
      <c r="A24240" s="34" t="s">
        <v>84733</v>
      </c>
      <c r="B24240" s="34">
        <v>53</v>
      </c>
      <c r="C24240" s="34">
        <v>63</v>
      </c>
      <c r="D24240" s="34">
        <v>65</v>
      </c>
      <c r="E24240" s="34">
        <v>87</v>
      </c>
      <c r="F24240" s="34">
        <v>56</v>
      </c>
      <c r="G24240" s="34">
        <v>61</v>
      </c>
      <c r="H24240" s="34">
        <v>62</v>
      </c>
      <c r="I24240" s="34">
        <v>46</v>
      </c>
      <c r="J24240" s="34">
        <v>55</v>
      </c>
      <c r="K24240" s="34">
        <v>76</v>
      </c>
      <c r="L24240" s="34">
        <v>28</v>
      </c>
      <c r="M24240" s="34">
        <v>45</v>
      </c>
      <c r="N24240" s="34">
        <v>47</v>
      </c>
      <c r="O24240" s="34">
        <v>59</v>
      </c>
      <c r="P24240" s="34">
        <v>40</v>
      </c>
      <c r="Q24240" s="34">
        <v>89</v>
      </c>
      <c r="R24240" s="34">
        <v>39</v>
      </c>
      <c r="S24240" s="34">
        <v>91</v>
      </c>
      <c r="T24240" s="34">
        <v>23</v>
      </c>
      <c r="U24240" s="34">
        <v>56</v>
      </c>
      <c r="V24240" s="34">
        <v>48</v>
      </c>
      <c r="W24240" s="34">
        <v>85</v>
      </c>
      <c r="X24240" s="34">
        <v>64</v>
      </c>
      <c r="Y24240" s="34">
        <v>64</v>
      </c>
      <c r="Z24240" s="34">
        <v>69</v>
      </c>
      <c r="AA24240" s="34">
        <v>75</v>
      </c>
      <c r="AB24240" s="34">
        <v>58</v>
      </c>
      <c r="AC24240" s="34">
        <v>105</v>
      </c>
    </row>
    <row r="24241" spans="1:29" x14ac:dyDescent="0.2">
      <c r="A24241" s="34" t="s">
        <v>84734</v>
      </c>
      <c r="B24241" s="34">
        <v>176</v>
      </c>
      <c r="C24241" s="34">
        <v>208</v>
      </c>
      <c r="D24241" s="34">
        <v>206</v>
      </c>
      <c r="E24241" s="34">
        <v>180</v>
      </c>
      <c r="F24241" s="34">
        <v>181</v>
      </c>
      <c r="G24241" s="34">
        <v>165</v>
      </c>
      <c r="H24241" s="34">
        <v>165</v>
      </c>
      <c r="I24241" s="34">
        <v>185</v>
      </c>
      <c r="J24241" s="34">
        <v>165</v>
      </c>
      <c r="K24241" s="34">
        <v>148</v>
      </c>
      <c r="L24241" s="34">
        <v>110</v>
      </c>
      <c r="M24241" s="34">
        <v>153</v>
      </c>
      <c r="N24241" s="34">
        <v>124</v>
      </c>
      <c r="O24241" s="34">
        <v>192</v>
      </c>
      <c r="P24241" s="34">
        <v>149</v>
      </c>
      <c r="Q24241" s="34">
        <v>234</v>
      </c>
      <c r="R24241" s="34">
        <v>200</v>
      </c>
      <c r="S24241" s="34">
        <v>218</v>
      </c>
      <c r="T24241" s="34">
        <v>177</v>
      </c>
      <c r="U24241" s="34">
        <v>179</v>
      </c>
      <c r="V24241" s="34">
        <v>216</v>
      </c>
      <c r="W24241" s="34">
        <v>265</v>
      </c>
      <c r="X24241" s="34">
        <v>199</v>
      </c>
      <c r="Y24241" s="34">
        <v>176</v>
      </c>
      <c r="Z24241" s="34">
        <v>227</v>
      </c>
      <c r="AA24241" s="34">
        <v>248</v>
      </c>
      <c r="AB24241" s="34">
        <v>208</v>
      </c>
      <c r="AC24241" s="34">
        <v>330</v>
      </c>
    </row>
    <row r="24242" spans="1:29" x14ac:dyDescent="0.2">
      <c r="A24242" s="34" t="s">
        <v>84735</v>
      </c>
      <c r="B24242" s="34">
        <v>341</v>
      </c>
      <c r="C24242" s="34">
        <v>269</v>
      </c>
      <c r="D24242" s="34">
        <v>308</v>
      </c>
      <c r="E24242" s="34">
        <v>252</v>
      </c>
      <c r="F24242" s="34">
        <v>321</v>
      </c>
      <c r="G24242" s="34">
        <v>174</v>
      </c>
      <c r="H24242" s="34">
        <v>300</v>
      </c>
      <c r="I24242" s="34">
        <v>232</v>
      </c>
      <c r="J24242" s="34">
        <v>315</v>
      </c>
      <c r="K24242" s="34">
        <v>252</v>
      </c>
      <c r="L24242" s="34">
        <v>242</v>
      </c>
      <c r="M24242" s="34">
        <v>203</v>
      </c>
      <c r="N24242" s="34">
        <v>281</v>
      </c>
      <c r="O24242" s="34">
        <v>224</v>
      </c>
      <c r="P24242" s="34">
        <v>321</v>
      </c>
      <c r="Q24242" s="34">
        <v>334</v>
      </c>
      <c r="R24242" s="34">
        <v>363</v>
      </c>
      <c r="S24242" s="34">
        <v>325</v>
      </c>
      <c r="T24242" s="34">
        <v>301</v>
      </c>
      <c r="U24242" s="34">
        <v>231</v>
      </c>
      <c r="V24242" s="34">
        <v>323</v>
      </c>
      <c r="W24242" s="34">
        <v>301</v>
      </c>
      <c r="X24242" s="34">
        <v>360</v>
      </c>
      <c r="Y24242" s="34">
        <v>273</v>
      </c>
      <c r="Z24242" s="34">
        <v>337</v>
      </c>
      <c r="AA24242" s="34">
        <v>303</v>
      </c>
      <c r="AB24242" s="34">
        <v>470</v>
      </c>
      <c r="AC24242" s="34">
        <v>395</v>
      </c>
    </row>
    <row r="24243" spans="1:29" x14ac:dyDescent="0.2">
      <c r="A24243" s="34" t="s">
        <v>84736</v>
      </c>
      <c r="B24243" s="34">
        <v>94</v>
      </c>
      <c r="C24243" s="34">
        <v>90</v>
      </c>
      <c r="D24243" s="34">
        <v>85</v>
      </c>
      <c r="E24243" s="34">
        <v>93</v>
      </c>
      <c r="F24243" s="34">
        <v>70</v>
      </c>
      <c r="G24243" s="34">
        <v>73</v>
      </c>
      <c r="H24243" s="34">
        <v>59</v>
      </c>
      <c r="I24243" s="34">
        <v>81</v>
      </c>
      <c r="J24243" s="34">
        <v>61</v>
      </c>
      <c r="K24243" s="34">
        <v>72</v>
      </c>
      <c r="L24243" s="34">
        <v>35</v>
      </c>
      <c r="M24243" s="34">
        <v>82</v>
      </c>
      <c r="N24243" s="34">
        <v>56</v>
      </c>
      <c r="O24243" s="34">
        <v>69</v>
      </c>
      <c r="P24243" s="34">
        <v>69</v>
      </c>
      <c r="Q24243" s="34">
        <v>90</v>
      </c>
      <c r="R24243" s="34">
        <v>59</v>
      </c>
      <c r="S24243" s="34">
        <v>120</v>
      </c>
      <c r="T24243" s="34">
        <v>59</v>
      </c>
      <c r="U24243" s="34">
        <v>71</v>
      </c>
      <c r="V24243" s="34">
        <v>79</v>
      </c>
      <c r="W24243" s="34">
        <v>95</v>
      </c>
      <c r="X24243" s="34">
        <v>66</v>
      </c>
      <c r="Y24243" s="34">
        <v>104</v>
      </c>
      <c r="Z24243" s="34">
        <v>76</v>
      </c>
      <c r="AA24243" s="34">
        <v>68</v>
      </c>
      <c r="AB24243" s="34">
        <v>104</v>
      </c>
      <c r="AC24243" s="34">
        <v>112</v>
      </c>
    </row>
    <row r="24244" spans="1:29" x14ac:dyDescent="0.2">
      <c r="A24244" s="34" t="s">
        <v>84737</v>
      </c>
      <c r="B24244" s="34">
        <v>37</v>
      </c>
      <c r="C24244" s="34">
        <v>41</v>
      </c>
      <c r="D24244" s="34">
        <v>49</v>
      </c>
      <c r="E24244" s="34">
        <v>68</v>
      </c>
      <c r="F24244" s="34">
        <v>21</v>
      </c>
      <c r="G24244" s="34">
        <v>53</v>
      </c>
      <c r="H24244" s="34">
        <v>20</v>
      </c>
      <c r="I24244" s="34">
        <v>52</v>
      </c>
      <c r="J24244" s="34">
        <v>27</v>
      </c>
      <c r="K24244" s="34">
        <v>48</v>
      </c>
      <c r="L24244" s="34">
        <v>16</v>
      </c>
      <c r="M24244" s="34">
        <v>37</v>
      </c>
      <c r="N24244" s="34">
        <v>27</v>
      </c>
      <c r="O24244" s="34">
        <v>42</v>
      </c>
      <c r="P24244" s="34">
        <v>28</v>
      </c>
      <c r="Q24244" s="34">
        <v>54</v>
      </c>
      <c r="R24244" s="34">
        <v>28</v>
      </c>
      <c r="S24244" s="34">
        <v>65</v>
      </c>
      <c r="T24244" s="34">
        <v>13</v>
      </c>
      <c r="U24244" s="34">
        <v>31</v>
      </c>
      <c r="V24244" s="34">
        <v>50</v>
      </c>
      <c r="W24244" s="34">
        <v>40</v>
      </c>
      <c r="X24244" s="34">
        <v>45</v>
      </c>
      <c r="Y24244" s="34">
        <v>29</v>
      </c>
      <c r="Z24244" s="34">
        <v>47</v>
      </c>
      <c r="AA24244" s="34">
        <v>55</v>
      </c>
      <c r="AB24244" s="34">
        <v>19</v>
      </c>
      <c r="AC24244" s="34">
        <v>77</v>
      </c>
    </row>
    <row r="24245" spans="1:29" x14ac:dyDescent="0.2">
      <c r="A24245" s="34" t="s">
        <v>84738</v>
      </c>
      <c r="B24245" s="34">
        <v>547</v>
      </c>
      <c r="C24245" s="34">
        <v>476</v>
      </c>
      <c r="D24245" s="34">
        <v>683</v>
      </c>
      <c r="E24245" s="34">
        <v>518</v>
      </c>
      <c r="F24245" s="34">
        <v>683</v>
      </c>
      <c r="G24245" s="34">
        <v>563</v>
      </c>
      <c r="H24245" s="34">
        <v>637</v>
      </c>
      <c r="I24245" s="34">
        <v>594</v>
      </c>
      <c r="J24245" s="34">
        <v>634</v>
      </c>
      <c r="K24245" s="34">
        <v>530</v>
      </c>
      <c r="L24245" s="34">
        <v>490</v>
      </c>
      <c r="M24245" s="34">
        <v>571</v>
      </c>
      <c r="N24245" s="34">
        <v>515</v>
      </c>
      <c r="O24245" s="34">
        <v>475</v>
      </c>
      <c r="P24245" s="34">
        <v>528</v>
      </c>
      <c r="Q24245" s="34">
        <v>835</v>
      </c>
      <c r="R24245" s="34">
        <v>778</v>
      </c>
      <c r="S24245" s="34">
        <v>615</v>
      </c>
      <c r="T24245" s="34">
        <v>636</v>
      </c>
      <c r="U24245" s="34">
        <v>522</v>
      </c>
      <c r="V24245" s="34">
        <v>720</v>
      </c>
      <c r="W24245" s="34">
        <v>625</v>
      </c>
      <c r="X24245" s="34">
        <v>767</v>
      </c>
      <c r="Y24245" s="34">
        <v>713</v>
      </c>
      <c r="Z24245" s="34">
        <v>660</v>
      </c>
      <c r="AA24245" s="34">
        <v>676</v>
      </c>
      <c r="AB24245" s="34">
        <v>702</v>
      </c>
      <c r="AC24245" s="34">
        <v>836</v>
      </c>
    </row>
    <row r="24246" spans="1:29" x14ac:dyDescent="0.2">
      <c r="A24246" s="34" t="s">
        <v>84739</v>
      </c>
      <c r="B24246" s="34">
        <v>77</v>
      </c>
      <c r="C24246" s="34">
        <v>101</v>
      </c>
      <c r="D24246" s="34">
        <v>91</v>
      </c>
      <c r="E24246" s="34">
        <v>157</v>
      </c>
      <c r="F24246" s="34">
        <v>49</v>
      </c>
      <c r="G24246" s="34">
        <v>92</v>
      </c>
      <c r="H24246" s="34">
        <v>63</v>
      </c>
      <c r="I24246" s="34">
        <v>68</v>
      </c>
      <c r="J24246" s="34">
        <v>48</v>
      </c>
      <c r="K24246" s="34">
        <v>118</v>
      </c>
      <c r="L24246" s="34">
        <v>29</v>
      </c>
      <c r="M24246" s="34">
        <v>90</v>
      </c>
      <c r="N24246" s="34">
        <v>46</v>
      </c>
      <c r="O24246" s="34">
        <v>70</v>
      </c>
      <c r="P24246" s="34">
        <v>41</v>
      </c>
      <c r="Q24246" s="34">
        <v>91</v>
      </c>
      <c r="R24246" s="34">
        <v>74</v>
      </c>
      <c r="S24246" s="34">
        <v>147</v>
      </c>
      <c r="T24246" s="34">
        <v>27</v>
      </c>
      <c r="U24246" s="34">
        <v>70</v>
      </c>
      <c r="V24246" s="34">
        <v>61</v>
      </c>
      <c r="W24246" s="34">
        <v>132</v>
      </c>
      <c r="X24246" s="34">
        <v>77</v>
      </c>
      <c r="Y24246" s="34">
        <v>81</v>
      </c>
      <c r="Z24246" s="34">
        <v>103</v>
      </c>
      <c r="AA24246" s="34">
        <v>120</v>
      </c>
      <c r="AB24246" s="34">
        <v>71</v>
      </c>
      <c r="AC24246" s="34">
        <v>135</v>
      </c>
    </row>
    <row r="24247" spans="1:29" x14ac:dyDescent="0.2">
      <c r="A24247" s="34" t="s">
        <v>84740</v>
      </c>
      <c r="B24247" s="34">
        <v>74</v>
      </c>
      <c r="C24247" s="34">
        <v>105</v>
      </c>
      <c r="D24247" s="34">
        <v>133</v>
      </c>
      <c r="E24247" s="34">
        <v>142</v>
      </c>
      <c r="F24247" s="34">
        <v>137</v>
      </c>
      <c r="G24247" s="34">
        <v>128</v>
      </c>
      <c r="H24247" s="34">
        <v>98</v>
      </c>
      <c r="I24247" s="34">
        <v>104</v>
      </c>
      <c r="J24247" s="34">
        <v>71</v>
      </c>
      <c r="K24247" s="34">
        <v>98</v>
      </c>
      <c r="L24247" s="34">
        <v>62</v>
      </c>
      <c r="M24247" s="34">
        <v>74</v>
      </c>
      <c r="N24247" s="34">
        <v>89</v>
      </c>
      <c r="O24247" s="34">
        <v>89</v>
      </c>
      <c r="P24247" s="34">
        <v>93</v>
      </c>
      <c r="Q24247" s="34">
        <v>134</v>
      </c>
      <c r="R24247" s="34">
        <v>104</v>
      </c>
      <c r="S24247" s="34">
        <v>152</v>
      </c>
      <c r="T24247" s="34">
        <v>68</v>
      </c>
      <c r="U24247" s="34">
        <v>101</v>
      </c>
      <c r="V24247" s="34">
        <v>137</v>
      </c>
      <c r="W24247" s="34">
        <v>146</v>
      </c>
      <c r="X24247" s="34">
        <v>170</v>
      </c>
      <c r="Y24247" s="34">
        <v>107</v>
      </c>
      <c r="Z24247" s="34">
        <v>131</v>
      </c>
      <c r="AA24247" s="34">
        <v>114</v>
      </c>
      <c r="AB24247" s="34">
        <v>107</v>
      </c>
      <c r="AC24247" s="34">
        <v>145</v>
      </c>
    </row>
    <row r="24248" spans="1:29" x14ac:dyDescent="0.2">
      <c r="A24248" s="34" t="s">
        <v>84741</v>
      </c>
      <c r="B24248" s="34">
        <v>175</v>
      </c>
      <c r="C24248" s="34">
        <v>224</v>
      </c>
      <c r="D24248" s="34">
        <v>322</v>
      </c>
      <c r="E24248" s="34">
        <v>219</v>
      </c>
      <c r="F24248" s="34">
        <v>255</v>
      </c>
      <c r="G24248" s="34">
        <v>276</v>
      </c>
      <c r="H24248" s="34">
        <v>203</v>
      </c>
      <c r="I24248" s="34">
        <v>260</v>
      </c>
      <c r="J24248" s="34">
        <v>211</v>
      </c>
      <c r="K24248" s="34">
        <v>242</v>
      </c>
      <c r="L24248" s="34">
        <v>148</v>
      </c>
      <c r="M24248" s="34">
        <v>216</v>
      </c>
      <c r="N24248" s="34">
        <v>203</v>
      </c>
      <c r="O24248" s="34">
        <v>185</v>
      </c>
      <c r="P24248" s="34">
        <v>203</v>
      </c>
      <c r="Q24248" s="34">
        <v>243</v>
      </c>
      <c r="R24248" s="34">
        <v>276</v>
      </c>
      <c r="S24248" s="34">
        <v>314</v>
      </c>
      <c r="T24248" s="34">
        <v>221</v>
      </c>
      <c r="U24248" s="34">
        <v>200</v>
      </c>
      <c r="V24248" s="34">
        <v>257</v>
      </c>
      <c r="W24248" s="34">
        <v>266</v>
      </c>
      <c r="X24248" s="34">
        <v>319</v>
      </c>
      <c r="Y24248" s="34">
        <v>201</v>
      </c>
      <c r="Z24248" s="34">
        <v>331</v>
      </c>
      <c r="AA24248" s="34">
        <v>345</v>
      </c>
      <c r="AB24248" s="34">
        <v>258</v>
      </c>
      <c r="AC24248" s="34">
        <v>409</v>
      </c>
    </row>
    <row r="24249" spans="1:29" x14ac:dyDescent="0.2">
      <c r="A24249" s="34" t="s">
        <v>84742</v>
      </c>
      <c r="B24249" s="34">
        <v>224</v>
      </c>
      <c r="C24249" s="34">
        <v>409</v>
      </c>
      <c r="D24249" s="34">
        <v>511</v>
      </c>
      <c r="E24249" s="34">
        <v>451</v>
      </c>
      <c r="F24249" s="34">
        <v>457</v>
      </c>
      <c r="G24249" s="34">
        <v>313</v>
      </c>
      <c r="H24249" s="34">
        <v>381</v>
      </c>
      <c r="I24249" s="34">
        <v>324</v>
      </c>
      <c r="J24249" s="34">
        <v>344</v>
      </c>
      <c r="K24249" s="34">
        <v>367</v>
      </c>
      <c r="L24249" s="34">
        <v>252</v>
      </c>
      <c r="M24249" s="34">
        <v>342</v>
      </c>
      <c r="N24249" s="34">
        <v>321</v>
      </c>
      <c r="O24249" s="34">
        <v>335</v>
      </c>
      <c r="P24249" s="34">
        <v>335</v>
      </c>
      <c r="Q24249" s="34">
        <v>472</v>
      </c>
      <c r="R24249" s="34">
        <v>429</v>
      </c>
      <c r="S24249" s="34">
        <v>537</v>
      </c>
      <c r="T24249" s="34">
        <v>354</v>
      </c>
      <c r="U24249" s="34">
        <v>374</v>
      </c>
      <c r="V24249" s="34">
        <v>470</v>
      </c>
      <c r="W24249" s="34">
        <v>430</v>
      </c>
      <c r="X24249" s="34">
        <v>466</v>
      </c>
      <c r="Y24249" s="34">
        <v>390</v>
      </c>
      <c r="Z24249" s="34">
        <v>445</v>
      </c>
      <c r="AA24249" s="34">
        <v>444</v>
      </c>
      <c r="AB24249" s="34">
        <v>391</v>
      </c>
      <c r="AC24249" s="34">
        <v>698</v>
      </c>
    </row>
    <row r="24250" spans="1:29" x14ac:dyDescent="0.2">
      <c r="A24250" s="34" t="s">
        <v>84743</v>
      </c>
      <c r="B24250" s="34">
        <v>63</v>
      </c>
      <c r="C24250" s="34">
        <v>44</v>
      </c>
      <c r="D24250" s="34">
        <v>62</v>
      </c>
      <c r="E24250" s="34">
        <v>50</v>
      </c>
      <c r="F24250" s="34">
        <v>55</v>
      </c>
      <c r="G24250" s="34">
        <v>59</v>
      </c>
      <c r="H24250" s="34">
        <v>37</v>
      </c>
      <c r="I24250" s="34">
        <v>55</v>
      </c>
      <c r="J24250" s="34">
        <v>46</v>
      </c>
      <c r="K24250" s="34">
        <v>65</v>
      </c>
      <c r="L24250" s="34">
        <v>13</v>
      </c>
      <c r="M24250" s="34">
        <v>36</v>
      </c>
      <c r="N24250" s="34">
        <v>43</v>
      </c>
      <c r="O24250" s="34">
        <v>25</v>
      </c>
      <c r="P24250" s="34">
        <v>33</v>
      </c>
      <c r="Q24250" s="34">
        <v>46</v>
      </c>
      <c r="R24250" s="34">
        <v>43</v>
      </c>
      <c r="S24250" s="34">
        <v>48</v>
      </c>
      <c r="T24250" s="34">
        <v>21</v>
      </c>
      <c r="U24250" s="34">
        <v>30</v>
      </c>
      <c r="V24250" s="34">
        <v>57</v>
      </c>
      <c r="W24250" s="34">
        <v>40</v>
      </c>
      <c r="X24250" s="34">
        <v>55</v>
      </c>
      <c r="Y24250" s="34">
        <v>34</v>
      </c>
      <c r="Z24250" s="34">
        <v>54</v>
      </c>
      <c r="AA24250" s="34">
        <v>59</v>
      </c>
      <c r="AB24250" s="34">
        <v>23</v>
      </c>
      <c r="AC24250" s="34">
        <v>81</v>
      </c>
    </row>
    <row r="24251" spans="1:29" x14ac:dyDescent="0.2">
      <c r="A24251" s="34" t="s">
        <v>84744</v>
      </c>
      <c r="B24251" s="34">
        <v>90</v>
      </c>
      <c r="C24251" s="34">
        <v>125</v>
      </c>
      <c r="D24251" s="34">
        <v>129</v>
      </c>
      <c r="E24251" s="34">
        <v>143</v>
      </c>
      <c r="F24251" s="34">
        <v>118</v>
      </c>
      <c r="G24251" s="34">
        <v>131</v>
      </c>
      <c r="H24251" s="34">
        <v>116</v>
      </c>
      <c r="I24251" s="34">
        <v>161</v>
      </c>
      <c r="J24251" s="34">
        <v>107</v>
      </c>
      <c r="K24251" s="34">
        <v>156</v>
      </c>
      <c r="L24251" s="34">
        <v>62</v>
      </c>
      <c r="M24251" s="34">
        <v>102</v>
      </c>
      <c r="N24251" s="34">
        <v>107</v>
      </c>
      <c r="O24251" s="34">
        <v>107</v>
      </c>
      <c r="P24251" s="34">
        <v>119</v>
      </c>
      <c r="Q24251" s="34">
        <v>174</v>
      </c>
      <c r="R24251" s="34">
        <v>120</v>
      </c>
      <c r="S24251" s="34">
        <v>156</v>
      </c>
      <c r="T24251" s="34">
        <v>106</v>
      </c>
      <c r="U24251" s="34">
        <v>98</v>
      </c>
      <c r="V24251" s="34">
        <v>131</v>
      </c>
      <c r="W24251" s="34">
        <v>145</v>
      </c>
      <c r="X24251" s="34">
        <v>169</v>
      </c>
      <c r="Y24251" s="34">
        <v>107</v>
      </c>
      <c r="Z24251" s="34">
        <v>172</v>
      </c>
      <c r="AA24251" s="34">
        <v>154</v>
      </c>
      <c r="AB24251" s="34">
        <v>151</v>
      </c>
      <c r="AC24251" s="34">
        <v>194</v>
      </c>
    </row>
    <row r="24252" spans="1:29" x14ac:dyDescent="0.2">
      <c r="A24252" s="34" t="s">
        <v>84745</v>
      </c>
      <c r="B24252" s="34">
        <v>57</v>
      </c>
      <c r="C24252" s="34">
        <v>85</v>
      </c>
      <c r="D24252" s="34">
        <v>98</v>
      </c>
      <c r="E24252" s="34">
        <v>139</v>
      </c>
      <c r="F24252" s="34">
        <v>70</v>
      </c>
      <c r="G24252" s="34">
        <v>90</v>
      </c>
      <c r="H24252" s="34">
        <v>74</v>
      </c>
      <c r="I24252" s="34">
        <v>96</v>
      </c>
      <c r="J24252" s="34">
        <v>46</v>
      </c>
      <c r="K24252" s="34">
        <v>82</v>
      </c>
      <c r="L24252" s="34">
        <v>40</v>
      </c>
      <c r="M24252" s="34">
        <v>74</v>
      </c>
      <c r="N24252" s="34">
        <v>69</v>
      </c>
      <c r="O24252" s="34">
        <v>72</v>
      </c>
      <c r="P24252" s="34">
        <v>71</v>
      </c>
      <c r="Q24252" s="34">
        <v>107</v>
      </c>
      <c r="R24252" s="34">
        <v>85</v>
      </c>
      <c r="S24252" s="34">
        <v>111</v>
      </c>
      <c r="T24252" s="34">
        <v>71</v>
      </c>
      <c r="U24252" s="34">
        <v>84</v>
      </c>
      <c r="V24252" s="34">
        <v>79</v>
      </c>
      <c r="W24252" s="34">
        <v>78</v>
      </c>
      <c r="X24252" s="34">
        <v>92</v>
      </c>
      <c r="Y24252" s="34">
        <v>91</v>
      </c>
      <c r="Z24252" s="34">
        <v>104</v>
      </c>
      <c r="AA24252" s="34">
        <v>102</v>
      </c>
      <c r="AB24252" s="34">
        <v>90</v>
      </c>
      <c r="AC24252" s="34">
        <v>159</v>
      </c>
    </row>
    <row r="24253" spans="1:29" x14ac:dyDescent="0.2">
      <c r="A24253" s="34" t="s">
        <v>84746</v>
      </c>
      <c r="B24253" s="34">
        <v>121</v>
      </c>
      <c r="C24253" s="34">
        <v>76</v>
      </c>
      <c r="D24253" s="34">
        <v>114</v>
      </c>
      <c r="E24253" s="34">
        <v>88</v>
      </c>
      <c r="F24253" s="34">
        <v>85</v>
      </c>
      <c r="G24253" s="34">
        <v>69</v>
      </c>
      <c r="H24253" s="34">
        <v>62</v>
      </c>
      <c r="I24253" s="34">
        <v>47</v>
      </c>
      <c r="J24253" s="34">
        <v>71</v>
      </c>
      <c r="K24253" s="34">
        <v>70</v>
      </c>
      <c r="L24253" s="34">
        <v>69</v>
      </c>
      <c r="M24253" s="34">
        <v>70</v>
      </c>
      <c r="N24253" s="34">
        <v>92</v>
      </c>
      <c r="O24253" s="34">
        <v>55</v>
      </c>
      <c r="P24253" s="34">
        <v>92</v>
      </c>
      <c r="Q24253" s="34">
        <v>91</v>
      </c>
      <c r="R24253" s="34">
        <v>101</v>
      </c>
      <c r="S24253" s="34">
        <v>73</v>
      </c>
      <c r="T24253" s="34">
        <v>76</v>
      </c>
      <c r="U24253" s="34">
        <v>77</v>
      </c>
      <c r="V24253" s="34">
        <v>97</v>
      </c>
      <c r="W24253" s="34">
        <v>90</v>
      </c>
      <c r="X24253" s="34">
        <v>126</v>
      </c>
      <c r="Y24253" s="34">
        <v>57</v>
      </c>
      <c r="Z24253" s="34">
        <v>104</v>
      </c>
      <c r="AA24253" s="34">
        <v>88</v>
      </c>
      <c r="AB24253" s="34">
        <v>82</v>
      </c>
      <c r="AC24253" s="34">
        <v>121</v>
      </c>
    </row>
    <row r="24254" spans="1:29" x14ac:dyDescent="0.2">
      <c r="A24254" s="34" t="s">
        <v>84747</v>
      </c>
      <c r="B24254" s="34">
        <v>62</v>
      </c>
      <c r="C24254" s="34">
        <v>80</v>
      </c>
      <c r="D24254" s="34">
        <v>50</v>
      </c>
      <c r="E24254" s="34">
        <v>71</v>
      </c>
      <c r="F24254" s="34">
        <v>55</v>
      </c>
      <c r="G24254" s="34">
        <v>50</v>
      </c>
      <c r="H24254" s="34">
        <v>58</v>
      </c>
      <c r="I24254" s="34">
        <v>62</v>
      </c>
      <c r="J24254" s="34">
        <v>46</v>
      </c>
      <c r="K24254" s="34">
        <v>70</v>
      </c>
      <c r="L24254" s="34">
        <v>28</v>
      </c>
      <c r="M24254" s="34">
        <v>66</v>
      </c>
      <c r="N24254" s="34">
        <v>49</v>
      </c>
      <c r="O24254" s="34">
        <v>77</v>
      </c>
      <c r="P24254" s="34">
        <v>47</v>
      </c>
      <c r="Q24254" s="34">
        <v>86</v>
      </c>
      <c r="R24254" s="34">
        <v>53</v>
      </c>
      <c r="S24254" s="34">
        <v>99</v>
      </c>
      <c r="T24254" s="34">
        <v>59</v>
      </c>
      <c r="U24254" s="34">
        <v>53</v>
      </c>
      <c r="V24254" s="34">
        <v>26</v>
      </c>
      <c r="W24254" s="34">
        <v>60</v>
      </c>
      <c r="X24254" s="34">
        <v>37</v>
      </c>
      <c r="Y24254" s="34">
        <v>68</v>
      </c>
      <c r="Z24254" s="34">
        <v>58</v>
      </c>
      <c r="AA24254" s="34">
        <v>73</v>
      </c>
      <c r="AB24254" s="34">
        <v>63</v>
      </c>
      <c r="AC24254" s="34">
        <v>72</v>
      </c>
    </row>
    <row r="24255" spans="1:29" x14ac:dyDescent="0.2">
      <c r="A24255" s="34" t="s">
        <v>84748</v>
      </c>
      <c r="B24255" s="34">
        <v>38</v>
      </c>
      <c r="C24255" s="34">
        <v>46</v>
      </c>
      <c r="D24255" s="34">
        <v>52</v>
      </c>
      <c r="E24255" s="34">
        <v>36</v>
      </c>
      <c r="F24255" s="34">
        <v>39</v>
      </c>
      <c r="G24255" s="34">
        <v>32</v>
      </c>
      <c r="H24255" s="34">
        <v>35</v>
      </c>
      <c r="I24255" s="34">
        <v>35</v>
      </c>
      <c r="J24255" s="34">
        <v>27</v>
      </c>
      <c r="K24255" s="34">
        <v>54</v>
      </c>
      <c r="L24255" s="34">
        <v>12</v>
      </c>
      <c r="M24255" s="34">
        <v>20</v>
      </c>
      <c r="N24255" s="34">
        <v>20</v>
      </c>
      <c r="O24255" s="34">
        <v>24</v>
      </c>
      <c r="P24255" s="34">
        <v>27</v>
      </c>
      <c r="Q24255" s="34">
        <v>30</v>
      </c>
      <c r="R24255" s="34">
        <v>33</v>
      </c>
      <c r="S24255" s="34">
        <v>61</v>
      </c>
      <c r="T24255" s="34">
        <v>22</v>
      </c>
      <c r="U24255" s="34">
        <v>22</v>
      </c>
      <c r="V24255" s="34">
        <v>36</v>
      </c>
      <c r="W24255" s="34">
        <v>39</v>
      </c>
      <c r="X24255" s="34">
        <v>54</v>
      </c>
      <c r="Y24255" s="34">
        <v>25</v>
      </c>
      <c r="Z24255" s="34">
        <v>46</v>
      </c>
      <c r="AA24255" s="34">
        <v>30</v>
      </c>
      <c r="AB24255" s="34">
        <v>23</v>
      </c>
      <c r="AC24255" s="34">
        <v>53</v>
      </c>
    </row>
    <row r="24256" spans="1:29" x14ac:dyDescent="0.2">
      <c r="A24256" s="34" t="s">
        <v>84749</v>
      </c>
      <c r="B24256" s="34">
        <v>108</v>
      </c>
      <c r="C24256" s="34">
        <v>61</v>
      </c>
      <c r="D24256" s="34">
        <v>86</v>
      </c>
      <c r="E24256" s="34">
        <v>56</v>
      </c>
      <c r="F24256" s="34">
        <v>74</v>
      </c>
      <c r="G24256" s="34">
        <v>60</v>
      </c>
      <c r="H24256" s="34">
        <v>57</v>
      </c>
      <c r="I24256" s="34">
        <v>73</v>
      </c>
      <c r="J24256" s="34">
        <v>80</v>
      </c>
      <c r="K24256" s="34">
        <v>60</v>
      </c>
      <c r="L24256" s="34">
        <v>62</v>
      </c>
      <c r="M24256" s="34">
        <v>62</v>
      </c>
      <c r="N24256" s="34">
        <v>62</v>
      </c>
      <c r="O24256" s="34">
        <v>51</v>
      </c>
      <c r="P24256" s="34">
        <v>78</v>
      </c>
      <c r="Q24256" s="34">
        <v>98</v>
      </c>
      <c r="R24256" s="34">
        <v>97</v>
      </c>
      <c r="S24256" s="34">
        <v>96</v>
      </c>
      <c r="T24256" s="34">
        <v>71</v>
      </c>
      <c r="U24256" s="34">
        <v>73</v>
      </c>
      <c r="V24256" s="34">
        <v>79</v>
      </c>
      <c r="W24256" s="34">
        <v>118</v>
      </c>
      <c r="X24256" s="34">
        <v>95</v>
      </c>
      <c r="Y24256" s="34">
        <v>38</v>
      </c>
      <c r="Z24256" s="34">
        <v>94</v>
      </c>
      <c r="AA24256" s="34">
        <v>117</v>
      </c>
      <c r="AB24256" s="34">
        <v>92</v>
      </c>
      <c r="AC24256" s="34">
        <v>91</v>
      </c>
    </row>
    <row r="24257" spans="1:29" x14ac:dyDescent="0.2">
      <c r="A24257" s="34" t="s">
        <v>84750</v>
      </c>
      <c r="B24257" s="34">
        <v>48</v>
      </c>
      <c r="C24257" s="34">
        <v>47</v>
      </c>
      <c r="D24257" s="34">
        <v>74</v>
      </c>
      <c r="E24257" s="34">
        <v>49</v>
      </c>
      <c r="F24257" s="34">
        <v>55</v>
      </c>
      <c r="G24257" s="34">
        <v>65</v>
      </c>
      <c r="H24257" s="34">
        <v>33</v>
      </c>
      <c r="I24257" s="34">
        <v>47</v>
      </c>
      <c r="J24257" s="34">
        <v>40</v>
      </c>
      <c r="K24257" s="34">
        <v>48</v>
      </c>
      <c r="L24257" s="34">
        <v>41</v>
      </c>
      <c r="M24257" s="34">
        <v>50</v>
      </c>
      <c r="N24257" s="34">
        <v>44</v>
      </c>
      <c r="O24257" s="34">
        <v>38</v>
      </c>
      <c r="P24257" s="34">
        <v>44</v>
      </c>
      <c r="Q24257" s="34">
        <v>62</v>
      </c>
      <c r="R24257" s="34">
        <v>40</v>
      </c>
      <c r="S24257" s="34">
        <v>50</v>
      </c>
      <c r="T24257" s="34">
        <v>31</v>
      </c>
      <c r="U24257" s="34">
        <v>27</v>
      </c>
      <c r="V24257" s="34">
        <v>58</v>
      </c>
      <c r="W24257" s="34">
        <v>41</v>
      </c>
      <c r="X24257" s="34">
        <v>61</v>
      </c>
      <c r="Y24257" s="34">
        <v>40</v>
      </c>
      <c r="Z24257" s="34">
        <v>64</v>
      </c>
      <c r="AA24257" s="34">
        <v>70</v>
      </c>
      <c r="AB24257" s="34">
        <v>45</v>
      </c>
      <c r="AC24257" s="34">
        <v>82</v>
      </c>
    </row>
    <row r="24258" spans="1:29" x14ac:dyDescent="0.2">
      <c r="A24258" s="34" t="s">
        <v>84751</v>
      </c>
      <c r="B24258" s="34">
        <v>172</v>
      </c>
      <c r="C24258" s="34">
        <v>209</v>
      </c>
      <c r="D24258" s="34">
        <v>289</v>
      </c>
      <c r="E24258" s="34">
        <v>210</v>
      </c>
      <c r="F24258" s="34">
        <v>226</v>
      </c>
      <c r="G24258" s="34">
        <v>154</v>
      </c>
      <c r="H24258" s="34">
        <v>244</v>
      </c>
      <c r="I24258" s="34">
        <v>195</v>
      </c>
      <c r="J24258" s="34">
        <v>220</v>
      </c>
      <c r="K24258" s="34">
        <v>168</v>
      </c>
      <c r="L24258" s="34">
        <v>148</v>
      </c>
      <c r="M24258" s="34">
        <v>189</v>
      </c>
      <c r="N24258" s="34">
        <v>211</v>
      </c>
      <c r="O24258" s="34">
        <v>172</v>
      </c>
      <c r="P24258" s="34">
        <v>203</v>
      </c>
      <c r="Q24258" s="34">
        <v>264</v>
      </c>
      <c r="R24258" s="34">
        <v>268</v>
      </c>
      <c r="S24258" s="34">
        <v>234</v>
      </c>
      <c r="T24258" s="34">
        <v>219</v>
      </c>
      <c r="U24258" s="34">
        <v>154</v>
      </c>
      <c r="V24258" s="34">
        <v>248</v>
      </c>
      <c r="W24258" s="34">
        <v>171</v>
      </c>
      <c r="X24258" s="34">
        <v>285</v>
      </c>
      <c r="Y24258" s="34">
        <v>186</v>
      </c>
      <c r="Z24258" s="34">
        <v>287</v>
      </c>
      <c r="AA24258" s="34">
        <v>268</v>
      </c>
      <c r="AB24258" s="34">
        <v>279</v>
      </c>
      <c r="AC24258" s="34">
        <v>317</v>
      </c>
    </row>
    <row r="24259" spans="1:29" x14ac:dyDescent="0.2">
      <c r="A24259" s="34" t="s">
        <v>84752</v>
      </c>
      <c r="B24259" s="34">
        <v>20</v>
      </c>
      <c r="C24259" s="34">
        <v>8</v>
      </c>
      <c r="D24259" s="34">
        <v>4</v>
      </c>
      <c r="E24259" s="34">
        <v>7</v>
      </c>
      <c r="F24259" s="34">
        <v>9</v>
      </c>
      <c r="G24259" s="34">
        <v>10</v>
      </c>
      <c r="H24259" s="34">
        <v>6</v>
      </c>
      <c r="I24259" s="34">
        <v>7</v>
      </c>
      <c r="J24259" s="34">
        <v>3</v>
      </c>
      <c r="K24259" s="34">
        <v>4</v>
      </c>
      <c r="L24259" s="34">
        <v>8</v>
      </c>
      <c r="M24259" s="34">
        <v>2</v>
      </c>
      <c r="N24259" s="34">
        <v>3</v>
      </c>
      <c r="O24259" s="34">
        <v>0</v>
      </c>
      <c r="P24259" s="34">
        <v>4</v>
      </c>
      <c r="Q24259" s="34">
        <v>7</v>
      </c>
      <c r="R24259" s="34">
        <v>9</v>
      </c>
      <c r="S24259" s="34">
        <v>6</v>
      </c>
      <c r="T24259" s="34">
        <v>5</v>
      </c>
      <c r="U24259" s="34">
        <v>8</v>
      </c>
      <c r="V24259" s="34">
        <v>9</v>
      </c>
      <c r="W24259" s="34">
        <v>2</v>
      </c>
      <c r="X24259" s="34">
        <v>8</v>
      </c>
      <c r="Y24259" s="34">
        <v>2</v>
      </c>
      <c r="Z24259" s="34">
        <v>11</v>
      </c>
      <c r="AA24259" s="34">
        <v>4</v>
      </c>
      <c r="AB24259" s="34">
        <v>3</v>
      </c>
      <c r="AC24259" s="34">
        <v>11</v>
      </c>
    </row>
    <row r="24260" spans="1:29" x14ac:dyDescent="0.2">
      <c r="A24260" s="34" t="s">
        <v>84753</v>
      </c>
      <c r="B24260" s="34">
        <v>108</v>
      </c>
      <c r="C24260" s="34">
        <v>81</v>
      </c>
      <c r="D24260" s="34">
        <v>113</v>
      </c>
      <c r="E24260" s="34">
        <v>101</v>
      </c>
      <c r="F24260" s="34">
        <v>113</v>
      </c>
      <c r="G24260" s="34">
        <v>115</v>
      </c>
      <c r="H24260" s="34">
        <v>126</v>
      </c>
      <c r="I24260" s="34">
        <v>81</v>
      </c>
      <c r="J24260" s="34">
        <v>104</v>
      </c>
      <c r="K24260" s="34">
        <v>115</v>
      </c>
      <c r="L24260" s="34">
        <v>94</v>
      </c>
      <c r="M24260" s="34">
        <v>103</v>
      </c>
      <c r="N24260" s="34">
        <v>106</v>
      </c>
      <c r="O24260" s="34">
        <v>93</v>
      </c>
      <c r="P24260" s="34">
        <v>110</v>
      </c>
      <c r="Q24260" s="34">
        <v>120</v>
      </c>
      <c r="R24260" s="34">
        <v>207</v>
      </c>
      <c r="S24260" s="34">
        <v>142</v>
      </c>
      <c r="T24260" s="34">
        <v>137</v>
      </c>
      <c r="U24260" s="34">
        <v>117</v>
      </c>
      <c r="V24260" s="34">
        <v>138</v>
      </c>
      <c r="W24260" s="34">
        <v>90</v>
      </c>
      <c r="X24260" s="34">
        <v>137</v>
      </c>
      <c r="Y24260" s="34">
        <v>101</v>
      </c>
      <c r="Z24260" s="34">
        <v>133</v>
      </c>
      <c r="AA24260" s="34">
        <v>137</v>
      </c>
      <c r="AB24260" s="34">
        <v>191</v>
      </c>
      <c r="AC24260" s="34">
        <v>205</v>
      </c>
    </row>
    <row r="24261" spans="1:29" x14ac:dyDescent="0.2">
      <c r="A24261" s="34" t="s">
        <v>84754</v>
      </c>
      <c r="B24261" s="34">
        <v>59</v>
      </c>
      <c r="C24261" s="34">
        <v>47</v>
      </c>
      <c r="D24261" s="34">
        <v>70</v>
      </c>
      <c r="E24261" s="34">
        <v>52</v>
      </c>
      <c r="F24261" s="34">
        <v>66</v>
      </c>
      <c r="G24261" s="34">
        <v>44</v>
      </c>
      <c r="H24261" s="34">
        <v>68</v>
      </c>
      <c r="I24261" s="34">
        <v>51</v>
      </c>
      <c r="J24261" s="34">
        <v>74</v>
      </c>
      <c r="K24261" s="34">
        <v>46</v>
      </c>
      <c r="L24261" s="34">
        <v>70</v>
      </c>
      <c r="M24261" s="34">
        <v>62</v>
      </c>
      <c r="N24261" s="34">
        <v>56</v>
      </c>
      <c r="O24261" s="34">
        <v>58</v>
      </c>
      <c r="P24261" s="34">
        <v>79</v>
      </c>
      <c r="Q24261" s="34">
        <v>79</v>
      </c>
      <c r="R24261" s="34">
        <v>97</v>
      </c>
      <c r="S24261" s="34">
        <v>68</v>
      </c>
      <c r="T24261" s="34">
        <v>79</v>
      </c>
      <c r="U24261" s="34">
        <v>59</v>
      </c>
      <c r="V24261" s="34">
        <v>68</v>
      </c>
      <c r="W24261" s="34">
        <v>62</v>
      </c>
      <c r="X24261" s="34">
        <v>68</v>
      </c>
      <c r="Y24261" s="34">
        <v>65</v>
      </c>
      <c r="Z24261" s="34">
        <v>85</v>
      </c>
      <c r="AA24261" s="34">
        <v>84</v>
      </c>
      <c r="AB24261" s="34">
        <v>53</v>
      </c>
      <c r="AC24261" s="34">
        <v>101</v>
      </c>
    </row>
    <row r="24262" spans="1:29" x14ac:dyDescent="0.2">
      <c r="A24262" s="34" t="s">
        <v>84755</v>
      </c>
      <c r="B24262" s="34">
        <v>127</v>
      </c>
      <c r="C24262" s="34">
        <v>101</v>
      </c>
      <c r="D24262" s="34">
        <v>112</v>
      </c>
      <c r="E24262" s="34">
        <v>110</v>
      </c>
      <c r="F24262" s="34">
        <v>76</v>
      </c>
      <c r="G24262" s="34">
        <v>148</v>
      </c>
      <c r="H24262" s="34">
        <v>63</v>
      </c>
      <c r="I24262" s="34">
        <v>111</v>
      </c>
      <c r="J24262" s="34">
        <v>68</v>
      </c>
      <c r="K24262" s="34">
        <v>102</v>
      </c>
      <c r="L24262" s="34">
        <v>41</v>
      </c>
      <c r="M24262" s="34">
        <v>85</v>
      </c>
      <c r="N24262" s="34">
        <v>68</v>
      </c>
      <c r="O24262" s="34">
        <v>67</v>
      </c>
      <c r="P24262" s="34">
        <v>59</v>
      </c>
      <c r="Q24262" s="34">
        <v>109</v>
      </c>
      <c r="R24262" s="34">
        <v>92</v>
      </c>
      <c r="S24262" s="34">
        <v>137</v>
      </c>
      <c r="T24262" s="34">
        <v>51</v>
      </c>
      <c r="U24262" s="34">
        <v>58</v>
      </c>
      <c r="V24262" s="34">
        <v>96</v>
      </c>
      <c r="W24262" s="34">
        <v>110</v>
      </c>
      <c r="X24262" s="34">
        <v>122</v>
      </c>
      <c r="Y24262" s="34">
        <v>58</v>
      </c>
      <c r="Z24262" s="34">
        <v>99</v>
      </c>
      <c r="AA24262" s="34">
        <v>94</v>
      </c>
      <c r="AB24262" s="34">
        <v>61</v>
      </c>
      <c r="AC24262" s="34">
        <v>139</v>
      </c>
    </row>
    <row r="24263" spans="1:29" x14ac:dyDescent="0.2">
      <c r="A24263" s="34" t="s">
        <v>84756</v>
      </c>
      <c r="B24263" s="34">
        <v>143</v>
      </c>
      <c r="C24263" s="34">
        <v>118</v>
      </c>
      <c r="D24263" s="34">
        <v>156</v>
      </c>
      <c r="E24263" s="34">
        <v>126</v>
      </c>
      <c r="F24263" s="34">
        <v>174</v>
      </c>
      <c r="G24263" s="34">
        <v>139</v>
      </c>
      <c r="H24263" s="34">
        <v>138</v>
      </c>
      <c r="I24263" s="34">
        <v>115</v>
      </c>
      <c r="J24263" s="34">
        <v>126</v>
      </c>
      <c r="K24263" s="34">
        <v>136</v>
      </c>
      <c r="L24263" s="34">
        <v>79</v>
      </c>
      <c r="M24263" s="34">
        <v>139</v>
      </c>
      <c r="N24263" s="34">
        <v>100</v>
      </c>
      <c r="O24263" s="34">
        <v>105</v>
      </c>
      <c r="P24263" s="34">
        <v>128</v>
      </c>
      <c r="Q24263" s="34">
        <v>138</v>
      </c>
      <c r="R24263" s="34">
        <v>187</v>
      </c>
      <c r="S24263" s="34">
        <v>164</v>
      </c>
      <c r="T24263" s="34">
        <v>109</v>
      </c>
      <c r="U24263" s="34">
        <v>136</v>
      </c>
      <c r="V24263" s="34">
        <v>114</v>
      </c>
      <c r="W24263" s="34">
        <v>162</v>
      </c>
      <c r="X24263" s="34">
        <v>157</v>
      </c>
      <c r="Y24263" s="34">
        <v>120</v>
      </c>
      <c r="Z24263" s="34">
        <v>126</v>
      </c>
      <c r="AA24263" s="34">
        <v>183</v>
      </c>
      <c r="AB24263" s="34">
        <v>116</v>
      </c>
      <c r="AC24263" s="34">
        <v>185</v>
      </c>
    </row>
    <row r="24264" spans="1:29" x14ac:dyDescent="0.2">
      <c r="A24264" s="34" t="s">
        <v>84757</v>
      </c>
      <c r="B24264" s="34">
        <v>78</v>
      </c>
      <c r="C24264" s="34">
        <v>72</v>
      </c>
      <c r="D24264" s="34">
        <v>70</v>
      </c>
      <c r="E24264" s="34">
        <v>78</v>
      </c>
      <c r="F24264" s="34">
        <v>89</v>
      </c>
      <c r="G24264" s="34">
        <v>58</v>
      </c>
      <c r="H24264" s="34">
        <v>74</v>
      </c>
      <c r="I24264" s="34">
        <v>68</v>
      </c>
      <c r="J24264" s="34">
        <v>51</v>
      </c>
      <c r="K24264" s="34">
        <v>76</v>
      </c>
      <c r="L24264" s="34">
        <v>34</v>
      </c>
      <c r="M24264" s="34">
        <v>77</v>
      </c>
      <c r="N24264" s="34">
        <v>42</v>
      </c>
      <c r="O24264" s="34">
        <v>88</v>
      </c>
      <c r="P24264" s="34">
        <v>73</v>
      </c>
      <c r="Q24264" s="34">
        <v>92</v>
      </c>
      <c r="R24264" s="34">
        <v>79</v>
      </c>
      <c r="S24264" s="34">
        <v>88</v>
      </c>
      <c r="T24264" s="34">
        <v>51</v>
      </c>
      <c r="U24264" s="34">
        <v>84</v>
      </c>
      <c r="V24264" s="34">
        <v>99</v>
      </c>
      <c r="W24264" s="34">
        <v>70</v>
      </c>
      <c r="X24264" s="34">
        <v>97</v>
      </c>
      <c r="Y24264" s="34">
        <v>72</v>
      </c>
      <c r="Z24264" s="34">
        <v>63</v>
      </c>
      <c r="AA24264" s="34">
        <v>101</v>
      </c>
      <c r="AB24264" s="34">
        <v>82</v>
      </c>
      <c r="AC24264" s="34">
        <v>119</v>
      </c>
    </row>
    <row r="24265" spans="1:29" x14ac:dyDescent="0.2">
      <c r="A24265" s="34" t="s">
        <v>84758</v>
      </c>
      <c r="B24265" s="34">
        <v>121</v>
      </c>
      <c r="C24265" s="34">
        <v>83</v>
      </c>
      <c r="D24265" s="34">
        <v>159</v>
      </c>
      <c r="E24265" s="34">
        <v>116</v>
      </c>
      <c r="F24265" s="34">
        <v>122</v>
      </c>
      <c r="G24265" s="34">
        <v>99</v>
      </c>
      <c r="H24265" s="34">
        <v>119</v>
      </c>
      <c r="I24265" s="34">
        <v>95</v>
      </c>
      <c r="J24265" s="34">
        <v>110</v>
      </c>
      <c r="K24265" s="34">
        <v>134</v>
      </c>
      <c r="L24265" s="34">
        <v>105</v>
      </c>
      <c r="M24265" s="34">
        <v>75</v>
      </c>
      <c r="N24265" s="34">
        <v>80</v>
      </c>
      <c r="O24265" s="34">
        <v>107</v>
      </c>
      <c r="P24265" s="34">
        <v>91</v>
      </c>
      <c r="Q24265" s="34">
        <v>127</v>
      </c>
      <c r="R24265" s="34">
        <v>157</v>
      </c>
      <c r="S24265" s="34">
        <v>151</v>
      </c>
      <c r="T24265" s="34">
        <v>125</v>
      </c>
      <c r="U24265" s="34">
        <v>94</v>
      </c>
      <c r="V24265" s="34">
        <v>137</v>
      </c>
      <c r="W24265" s="34">
        <v>126</v>
      </c>
      <c r="X24265" s="34">
        <v>164</v>
      </c>
      <c r="Y24265" s="34">
        <v>131</v>
      </c>
      <c r="Z24265" s="34">
        <v>102</v>
      </c>
      <c r="AA24265" s="34">
        <v>132</v>
      </c>
      <c r="AB24265" s="34">
        <v>93</v>
      </c>
      <c r="AC24265" s="34">
        <v>228</v>
      </c>
    </row>
    <row r="24266" spans="1:29" x14ac:dyDescent="0.2">
      <c r="A24266" s="34" t="s">
        <v>84759</v>
      </c>
      <c r="B24266" s="34">
        <v>210</v>
      </c>
      <c r="C24266" s="34">
        <v>228</v>
      </c>
      <c r="D24266" s="34">
        <v>346</v>
      </c>
      <c r="E24266" s="34">
        <v>285</v>
      </c>
      <c r="F24266" s="34">
        <v>340</v>
      </c>
      <c r="G24266" s="34">
        <v>206</v>
      </c>
      <c r="H24266" s="34">
        <v>296</v>
      </c>
      <c r="I24266" s="34">
        <v>224</v>
      </c>
      <c r="J24266" s="34">
        <v>276</v>
      </c>
      <c r="K24266" s="34">
        <v>276</v>
      </c>
      <c r="L24266" s="34">
        <v>248</v>
      </c>
      <c r="M24266" s="34">
        <v>173</v>
      </c>
      <c r="N24266" s="34">
        <v>257</v>
      </c>
      <c r="O24266" s="34">
        <v>208</v>
      </c>
      <c r="P24266" s="34">
        <v>299</v>
      </c>
      <c r="Q24266" s="34">
        <v>322</v>
      </c>
      <c r="R24266" s="34">
        <v>382</v>
      </c>
      <c r="S24266" s="34">
        <v>290</v>
      </c>
      <c r="T24266" s="34">
        <v>339</v>
      </c>
      <c r="U24266" s="34">
        <v>234</v>
      </c>
      <c r="V24266" s="34">
        <v>353</v>
      </c>
      <c r="W24266" s="34">
        <v>287</v>
      </c>
      <c r="X24266" s="34">
        <v>341</v>
      </c>
      <c r="Y24266" s="34">
        <v>245</v>
      </c>
      <c r="Z24266" s="34">
        <v>260</v>
      </c>
      <c r="AA24266" s="34">
        <v>277</v>
      </c>
      <c r="AB24266" s="34">
        <v>378</v>
      </c>
      <c r="AC24266" s="34">
        <v>334</v>
      </c>
    </row>
    <row r="24267" spans="1:29" x14ac:dyDescent="0.2">
      <c r="A24267" s="34" t="s">
        <v>84760</v>
      </c>
      <c r="B24267" s="34">
        <v>55</v>
      </c>
      <c r="C24267" s="34">
        <v>42</v>
      </c>
      <c r="D24267" s="34">
        <v>47</v>
      </c>
      <c r="E24267" s="34">
        <v>53</v>
      </c>
      <c r="F24267" s="34">
        <v>47</v>
      </c>
      <c r="G24267" s="34">
        <v>63</v>
      </c>
      <c r="H24267" s="34">
        <v>38</v>
      </c>
      <c r="I24267" s="34">
        <v>55</v>
      </c>
      <c r="J24267" s="34">
        <v>47</v>
      </c>
      <c r="K24267" s="34">
        <v>51</v>
      </c>
      <c r="L24267" s="34">
        <v>20</v>
      </c>
      <c r="M24267" s="34">
        <v>40</v>
      </c>
      <c r="N24267" s="34">
        <v>31</v>
      </c>
      <c r="O24267" s="34">
        <v>31</v>
      </c>
      <c r="P24267" s="34">
        <v>33</v>
      </c>
      <c r="Q24267" s="34">
        <v>44</v>
      </c>
      <c r="R24267" s="34">
        <v>66</v>
      </c>
      <c r="S24267" s="34">
        <v>46</v>
      </c>
      <c r="T24267" s="34">
        <v>34</v>
      </c>
      <c r="U24267" s="34">
        <v>24</v>
      </c>
      <c r="V24267" s="34">
        <v>47</v>
      </c>
      <c r="W24267" s="34">
        <v>46</v>
      </c>
      <c r="X24267" s="34">
        <v>41</v>
      </c>
      <c r="Y24267" s="34">
        <v>18</v>
      </c>
      <c r="Z24267" s="34">
        <v>46</v>
      </c>
      <c r="AA24267" s="34">
        <v>49</v>
      </c>
      <c r="AB24267" s="34">
        <v>31</v>
      </c>
      <c r="AC24267" s="34">
        <v>68</v>
      </c>
    </row>
    <row r="24268" spans="1:29" x14ac:dyDescent="0.2">
      <c r="A24268" s="34" t="s">
        <v>84761</v>
      </c>
      <c r="B24268" s="34">
        <v>99</v>
      </c>
      <c r="C24268" s="34">
        <v>103</v>
      </c>
      <c r="D24268" s="34">
        <v>98</v>
      </c>
      <c r="E24268" s="34">
        <v>113</v>
      </c>
      <c r="F24268" s="34">
        <v>88</v>
      </c>
      <c r="G24268" s="34">
        <v>91</v>
      </c>
      <c r="H24268" s="34">
        <v>63</v>
      </c>
      <c r="I24268" s="34">
        <v>59</v>
      </c>
      <c r="J24268" s="34">
        <v>62</v>
      </c>
      <c r="K24268" s="34">
        <v>108</v>
      </c>
      <c r="L24268" s="34">
        <v>59</v>
      </c>
      <c r="M24268" s="34">
        <v>46</v>
      </c>
      <c r="N24268" s="34">
        <v>62</v>
      </c>
      <c r="O24268" s="34">
        <v>84</v>
      </c>
      <c r="P24268" s="34">
        <v>88</v>
      </c>
      <c r="Q24268" s="34">
        <v>97</v>
      </c>
      <c r="R24268" s="34">
        <v>79</v>
      </c>
      <c r="S24268" s="34">
        <v>129</v>
      </c>
      <c r="T24268" s="34">
        <v>82</v>
      </c>
      <c r="U24268" s="34">
        <v>59</v>
      </c>
      <c r="V24268" s="34">
        <v>83</v>
      </c>
      <c r="W24268" s="34">
        <v>105</v>
      </c>
      <c r="X24268" s="34">
        <v>103</v>
      </c>
      <c r="Y24268" s="34">
        <v>105</v>
      </c>
      <c r="Z24268" s="34">
        <v>74</v>
      </c>
      <c r="AA24268" s="34">
        <v>108</v>
      </c>
      <c r="AB24268" s="34">
        <v>75</v>
      </c>
      <c r="AC24268" s="34">
        <v>144</v>
      </c>
    </row>
    <row r="24269" spans="1:29" x14ac:dyDescent="0.2">
      <c r="A24269" s="34" t="s">
        <v>84762</v>
      </c>
      <c r="B24269" s="34">
        <v>180</v>
      </c>
      <c r="C24269" s="34">
        <v>99</v>
      </c>
      <c r="D24269" s="34">
        <v>214</v>
      </c>
      <c r="E24269" s="34">
        <v>149</v>
      </c>
      <c r="F24269" s="34">
        <v>142</v>
      </c>
      <c r="G24269" s="34">
        <v>168</v>
      </c>
      <c r="H24269" s="34">
        <v>132</v>
      </c>
      <c r="I24269" s="34">
        <v>188</v>
      </c>
      <c r="J24269" s="34">
        <v>167</v>
      </c>
      <c r="K24269" s="34">
        <v>126</v>
      </c>
      <c r="L24269" s="34">
        <v>129</v>
      </c>
      <c r="M24269" s="34">
        <v>139</v>
      </c>
      <c r="N24269" s="34">
        <v>145</v>
      </c>
      <c r="O24269" s="34">
        <v>96</v>
      </c>
      <c r="P24269" s="34">
        <v>169</v>
      </c>
      <c r="Q24269" s="34">
        <v>225</v>
      </c>
      <c r="R24269" s="34">
        <v>185</v>
      </c>
      <c r="S24269" s="34">
        <v>169</v>
      </c>
      <c r="T24269" s="34">
        <v>155</v>
      </c>
      <c r="U24269" s="34">
        <v>134</v>
      </c>
      <c r="V24269" s="34">
        <v>196</v>
      </c>
      <c r="W24269" s="34">
        <v>182</v>
      </c>
      <c r="X24269" s="34">
        <v>187</v>
      </c>
      <c r="Y24269" s="34">
        <v>143</v>
      </c>
      <c r="Z24269" s="34">
        <v>225</v>
      </c>
      <c r="AA24269" s="34">
        <v>186</v>
      </c>
      <c r="AB24269" s="34">
        <v>165</v>
      </c>
      <c r="AC24269" s="34">
        <v>221</v>
      </c>
    </row>
    <row r="24270" spans="1:29" x14ac:dyDescent="0.2">
      <c r="A24270" s="34" t="s">
        <v>84763</v>
      </c>
      <c r="B24270" s="34">
        <v>89</v>
      </c>
      <c r="C24270" s="34">
        <v>128</v>
      </c>
      <c r="D24270" s="34">
        <v>119</v>
      </c>
      <c r="E24270" s="34">
        <v>125</v>
      </c>
      <c r="F24270" s="34">
        <v>125</v>
      </c>
      <c r="G24270" s="34">
        <v>109</v>
      </c>
      <c r="H24270" s="34">
        <v>103</v>
      </c>
      <c r="I24270" s="34">
        <v>122</v>
      </c>
      <c r="J24270" s="34">
        <v>96</v>
      </c>
      <c r="K24270" s="34">
        <v>125</v>
      </c>
      <c r="L24270" s="34">
        <v>82</v>
      </c>
      <c r="M24270" s="34">
        <v>123</v>
      </c>
      <c r="N24270" s="34">
        <v>103</v>
      </c>
      <c r="O24270" s="34">
        <v>103</v>
      </c>
      <c r="P24270" s="34">
        <v>86</v>
      </c>
      <c r="Q24270" s="34">
        <v>139</v>
      </c>
      <c r="R24270" s="34">
        <v>128</v>
      </c>
      <c r="S24270" s="34">
        <v>156</v>
      </c>
      <c r="T24270" s="34">
        <v>113</v>
      </c>
      <c r="U24270" s="34">
        <v>138</v>
      </c>
      <c r="V24270" s="34">
        <v>131</v>
      </c>
      <c r="W24270" s="34">
        <v>167</v>
      </c>
      <c r="X24270" s="34">
        <v>153</v>
      </c>
      <c r="Y24270" s="34">
        <v>119</v>
      </c>
      <c r="Z24270" s="34">
        <v>136</v>
      </c>
      <c r="AA24270" s="34">
        <v>150</v>
      </c>
      <c r="AB24270" s="34">
        <v>140</v>
      </c>
      <c r="AC24270" s="34">
        <v>188</v>
      </c>
    </row>
    <row r="24271" spans="1:29" x14ac:dyDescent="0.2">
      <c r="A24271" s="34" t="s">
        <v>84764</v>
      </c>
      <c r="B24271" s="34">
        <v>83</v>
      </c>
      <c r="C24271" s="34">
        <v>66</v>
      </c>
      <c r="D24271" s="34">
        <v>89</v>
      </c>
      <c r="E24271" s="34">
        <v>44</v>
      </c>
      <c r="F24271" s="34">
        <v>55</v>
      </c>
      <c r="G24271" s="34">
        <v>62</v>
      </c>
      <c r="H24271" s="34">
        <v>70</v>
      </c>
      <c r="I24271" s="34">
        <v>35</v>
      </c>
      <c r="J24271" s="34">
        <v>69</v>
      </c>
      <c r="K24271" s="34">
        <v>48</v>
      </c>
      <c r="L24271" s="34">
        <v>54</v>
      </c>
      <c r="M24271" s="34">
        <v>61</v>
      </c>
      <c r="N24271" s="34">
        <v>75</v>
      </c>
      <c r="O24271" s="34">
        <v>45</v>
      </c>
      <c r="P24271" s="34">
        <v>56</v>
      </c>
      <c r="Q24271" s="34">
        <v>70</v>
      </c>
      <c r="R24271" s="34">
        <v>89</v>
      </c>
      <c r="S24271" s="34">
        <v>66</v>
      </c>
      <c r="T24271" s="34">
        <v>66</v>
      </c>
      <c r="U24271" s="34">
        <v>55</v>
      </c>
      <c r="V24271" s="34">
        <v>59</v>
      </c>
      <c r="W24271" s="34">
        <v>73</v>
      </c>
      <c r="X24271" s="34">
        <v>72</v>
      </c>
      <c r="Y24271" s="34">
        <v>51</v>
      </c>
      <c r="Z24271" s="34">
        <v>80</v>
      </c>
      <c r="AA24271" s="34">
        <v>75</v>
      </c>
      <c r="AB24271" s="34">
        <v>65</v>
      </c>
      <c r="AC24271" s="34">
        <v>119</v>
      </c>
    </row>
    <row r="24272" spans="1:29" x14ac:dyDescent="0.2">
      <c r="A24272" s="34" t="s">
        <v>84765</v>
      </c>
      <c r="B24272" s="34">
        <v>156</v>
      </c>
      <c r="C24272" s="34">
        <v>116</v>
      </c>
      <c r="D24272" s="34">
        <v>186</v>
      </c>
      <c r="E24272" s="34">
        <v>143</v>
      </c>
      <c r="F24272" s="34">
        <v>211</v>
      </c>
      <c r="G24272" s="34">
        <v>142</v>
      </c>
      <c r="H24272" s="34">
        <v>156</v>
      </c>
      <c r="I24272" s="34">
        <v>111</v>
      </c>
      <c r="J24272" s="34">
        <v>175</v>
      </c>
      <c r="K24272" s="34">
        <v>144</v>
      </c>
      <c r="L24272" s="34">
        <v>136</v>
      </c>
      <c r="M24272" s="34">
        <v>128</v>
      </c>
      <c r="N24272" s="34">
        <v>170</v>
      </c>
      <c r="O24272" s="34">
        <v>119</v>
      </c>
      <c r="P24272" s="34">
        <v>156</v>
      </c>
      <c r="Q24272" s="34">
        <v>171</v>
      </c>
      <c r="R24272" s="34">
        <v>179</v>
      </c>
      <c r="S24272" s="34">
        <v>211</v>
      </c>
      <c r="T24272" s="34">
        <v>174</v>
      </c>
      <c r="U24272" s="34">
        <v>124</v>
      </c>
      <c r="V24272" s="34">
        <v>154</v>
      </c>
      <c r="W24272" s="34">
        <v>181</v>
      </c>
      <c r="X24272" s="34">
        <v>227</v>
      </c>
      <c r="Y24272" s="34">
        <v>142</v>
      </c>
      <c r="Z24272" s="34">
        <v>203</v>
      </c>
      <c r="AA24272" s="34">
        <v>164</v>
      </c>
      <c r="AB24272" s="34">
        <v>232</v>
      </c>
      <c r="AC24272" s="34">
        <v>214</v>
      </c>
    </row>
    <row r="24273" spans="1:29" x14ac:dyDescent="0.2">
      <c r="A24273" s="34" t="s">
        <v>84766</v>
      </c>
      <c r="B24273" s="34">
        <v>311</v>
      </c>
      <c r="C24273" s="34">
        <v>245</v>
      </c>
      <c r="D24273" s="34">
        <v>266</v>
      </c>
      <c r="E24273" s="34">
        <v>245</v>
      </c>
      <c r="F24273" s="34">
        <v>270</v>
      </c>
      <c r="G24273" s="34">
        <v>242</v>
      </c>
      <c r="H24273" s="34">
        <v>318</v>
      </c>
      <c r="I24273" s="34">
        <v>252</v>
      </c>
      <c r="J24273" s="34">
        <v>233</v>
      </c>
      <c r="K24273" s="34">
        <v>241</v>
      </c>
      <c r="L24273" s="34">
        <v>217</v>
      </c>
      <c r="M24273" s="34">
        <v>190</v>
      </c>
      <c r="N24273" s="34">
        <v>238</v>
      </c>
      <c r="O24273" s="34">
        <v>201</v>
      </c>
      <c r="P24273" s="34">
        <v>255</v>
      </c>
      <c r="Q24273" s="34">
        <v>344</v>
      </c>
      <c r="R24273" s="34">
        <v>357</v>
      </c>
      <c r="S24273" s="34">
        <v>338</v>
      </c>
      <c r="T24273" s="34">
        <v>301</v>
      </c>
      <c r="U24273" s="34">
        <v>216</v>
      </c>
      <c r="V24273" s="34">
        <v>334</v>
      </c>
      <c r="W24273" s="34">
        <v>292</v>
      </c>
      <c r="X24273" s="34">
        <v>343</v>
      </c>
      <c r="Y24273" s="34">
        <v>296</v>
      </c>
      <c r="Z24273" s="34">
        <v>288</v>
      </c>
      <c r="AA24273" s="34">
        <v>369</v>
      </c>
      <c r="AB24273" s="34">
        <v>308</v>
      </c>
      <c r="AC24273" s="34">
        <v>395</v>
      </c>
    </row>
    <row r="24274" spans="1:29" x14ac:dyDescent="0.2">
      <c r="A24274" s="34" t="s">
        <v>84767</v>
      </c>
      <c r="B24274" s="34">
        <v>130</v>
      </c>
      <c r="C24274" s="34">
        <v>175</v>
      </c>
      <c r="D24274" s="34">
        <v>194</v>
      </c>
      <c r="E24274" s="34">
        <v>160</v>
      </c>
      <c r="F24274" s="34">
        <v>205</v>
      </c>
      <c r="G24274" s="34">
        <v>107</v>
      </c>
      <c r="H24274" s="34">
        <v>166</v>
      </c>
      <c r="I24274" s="34">
        <v>142</v>
      </c>
      <c r="J24274" s="34">
        <v>130</v>
      </c>
      <c r="K24274" s="34">
        <v>148</v>
      </c>
      <c r="L24274" s="34">
        <v>165</v>
      </c>
      <c r="M24274" s="34">
        <v>125</v>
      </c>
      <c r="N24274" s="34">
        <v>163</v>
      </c>
      <c r="O24274" s="34">
        <v>118</v>
      </c>
      <c r="P24274" s="34">
        <v>160</v>
      </c>
      <c r="Q24274" s="34">
        <v>249</v>
      </c>
      <c r="R24274" s="34">
        <v>209</v>
      </c>
      <c r="S24274" s="34">
        <v>173</v>
      </c>
      <c r="T24274" s="34">
        <v>193</v>
      </c>
      <c r="U24274" s="34">
        <v>148</v>
      </c>
      <c r="V24274" s="34">
        <v>205</v>
      </c>
      <c r="W24274" s="34">
        <v>212</v>
      </c>
      <c r="X24274" s="34">
        <v>271</v>
      </c>
      <c r="Y24274" s="34">
        <v>191</v>
      </c>
      <c r="Z24274" s="34">
        <v>213</v>
      </c>
      <c r="AA24274" s="34">
        <v>182</v>
      </c>
      <c r="AB24274" s="34">
        <v>184</v>
      </c>
      <c r="AC24274" s="34">
        <v>279</v>
      </c>
    </row>
    <row r="24275" spans="1:29" x14ac:dyDescent="0.2">
      <c r="A24275" s="34" t="s">
        <v>84768</v>
      </c>
      <c r="B24275" s="34">
        <v>167</v>
      </c>
      <c r="C24275" s="34">
        <v>204</v>
      </c>
      <c r="D24275" s="34">
        <v>201</v>
      </c>
      <c r="E24275" s="34">
        <v>184</v>
      </c>
      <c r="F24275" s="34">
        <v>220</v>
      </c>
      <c r="G24275" s="34">
        <v>199</v>
      </c>
      <c r="H24275" s="34">
        <v>168</v>
      </c>
      <c r="I24275" s="34">
        <v>190</v>
      </c>
      <c r="J24275" s="34">
        <v>175</v>
      </c>
      <c r="K24275" s="34">
        <v>228</v>
      </c>
      <c r="L24275" s="34">
        <v>148</v>
      </c>
      <c r="M24275" s="34">
        <v>212</v>
      </c>
      <c r="N24275" s="34">
        <v>174</v>
      </c>
      <c r="O24275" s="34">
        <v>211</v>
      </c>
      <c r="P24275" s="34">
        <v>156</v>
      </c>
      <c r="Q24275" s="34">
        <v>274</v>
      </c>
      <c r="R24275" s="34">
        <v>185</v>
      </c>
      <c r="S24275" s="34">
        <v>235</v>
      </c>
      <c r="T24275" s="34">
        <v>194</v>
      </c>
      <c r="U24275" s="34">
        <v>234</v>
      </c>
      <c r="V24275" s="34">
        <v>205</v>
      </c>
      <c r="W24275" s="34">
        <v>279</v>
      </c>
      <c r="X24275" s="34">
        <v>217</v>
      </c>
      <c r="Y24275" s="34">
        <v>246</v>
      </c>
      <c r="Z24275" s="34">
        <v>211</v>
      </c>
      <c r="AA24275" s="34">
        <v>258</v>
      </c>
      <c r="AB24275" s="34">
        <v>216</v>
      </c>
      <c r="AC24275" s="34">
        <v>333</v>
      </c>
    </row>
    <row r="24276" spans="1:29" x14ac:dyDescent="0.2">
      <c r="A24276" s="34" t="s">
        <v>84769</v>
      </c>
      <c r="B24276" s="34">
        <v>68</v>
      </c>
      <c r="C24276" s="34">
        <v>55</v>
      </c>
      <c r="D24276" s="34">
        <v>105</v>
      </c>
      <c r="E24276" s="34">
        <v>75</v>
      </c>
      <c r="F24276" s="34">
        <v>128</v>
      </c>
      <c r="G24276" s="34">
        <v>46</v>
      </c>
      <c r="H24276" s="34">
        <v>77</v>
      </c>
      <c r="I24276" s="34">
        <v>75</v>
      </c>
      <c r="J24276" s="34">
        <v>46</v>
      </c>
      <c r="K24276" s="34">
        <v>99</v>
      </c>
      <c r="L24276" s="34">
        <v>66</v>
      </c>
      <c r="M24276" s="34">
        <v>55</v>
      </c>
      <c r="N24276" s="34">
        <v>76</v>
      </c>
      <c r="O24276" s="34">
        <v>78</v>
      </c>
      <c r="P24276" s="34">
        <v>78</v>
      </c>
      <c r="Q24276" s="34">
        <v>121</v>
      </c>
      <c r="R24276" s="34">
        <v>69</v>
      </c>
      <c r="S24276" s="34">
        <v>71</v>
      </c>
      <c r="T24276" s="34">
        <v>55</v>
      </c>
      <c r="U24276" s="34">
        <v>87</v>
      </c>
      <c r="V24276" s="34">
        <v>76</v>
      </c>
      <c r="W24276" s="34">
        <v>78</v>
      </c>
      <c r="X24276" s="34">
        <v>117</v>
      </c>
      <c r="Y24276" s="34">
        <v>75</v>
      </c>
      <c r="Z24276" s="34">
        <v>68</v>
      </c>
      <c r="AA24276" s="34">
        <v>76</v>
      </c>
      <c r="AB24276" s="34">
        <v>87</v>
      </c>
      <c r="AC24276" s="34">
        <v>175</v>
      </c>
    </row>
    <row r="24277" spans="1:29" x14ac:dyDescent="0.2">
      <c r="A24277" s="34" t="s">
        <v>84770</v>
      </c>
      <c r="B24277" s="34">
        <v>54</v>
      </c>
      <c r="C24277" s="34">
        <v>114</v>
      </c>
      <c r="D24277" s="34">
        <v>173</v>
      </c>
      <c r="E24277" s="34">
        <v>130</v>
      </c>
      <c r="F24277" s="34">
        <v>94</v>
      </c>
      <c r="G24277" s="34">
        <v>174</v>
      </c>
      <c r="H24277" s="34">
        <v>80</v>
      </c>
      <c r="I24277" s="34">
        <v>77</v>
      </c>
      <c r="J24277" s="34">
        <v>79</v>
      </c>
      <c r="K24277" s="34">
        <v>85</v>
      </c>
      <c r="L24277" s="34">
        <v>35</v>
      </c>
      <c r="M24277" s="34">
        <v>93</v>
      </c>
      <c r="N24277" s="34">
        <v>58</v>
      </c>
      <c r="O24277" s="34">
        <v>66</v>
      </c>
      <c r="P24277" s="34">
        <v>79</v>
      </c>
      <c r="Q24277" s="34">
        <v>98</v>
      </c>
      <c r="R24277" s="34">
        <v>81</v>
      </c>
      <c r="S24277" s="34">
        <v>152</v>
      </c>
      <c r="T24277" s="34">
        <v>49</v>
      </c>
      <c r="U24277" s="34">
        <v>63</v>
      </c>
      <c r="V24277" s="34">
        <v>120</v>
      </c>
      <c r="W24277" s="34">
        <v>112</v>
      </c>
      <c r="X24277" s="34">
        <v>120</v>
      </c>
      <c r="Y24277" s="34">
        <v>93</v>
      </c>
      <c r="Z24277" s="34">
        <v>147</v>
      </c>
      <c r="AA24277" s="34">
        <v>127</v>
      </c>
      <c r="AB24277" s="34">
        <v>97</v>
      </c>
      <c r="AC24277" s="34">
        <v>192</v>
      </c>
    </row>
    <row r="24278" spans="1:29" x14ac:dyDescent="0.2">
      <c r="A24278" s="34" t="s">
        <v>84771</v>
      </c>
      <c r="B24278" s="34">
        <v>67</v>
      </c>
      <c r="C24278" s="34">
        <v>27</v>
      </c>
      <c r="D24278" s="34">
        <v>68</v>
      </c>
      <c r="E24278" s="34">
        <v>32</v>
      </c>
      <c r="F24278" s="34">
        <v>39</v>
      </c>
      <c r="G24278" s="34">
        <v>23</v>
      </c>
      <c r="H24278" s="34">
        <v>35</v>
      </c>
      <c r="I24278" s="34">
        <v>44</v>
      </c>
      <c r="J24278" s="34">
        <v>40</v>
      </c>
      <c r="K24278" s="34">
        <v>32</v>
      </c>
      <c r="L24278" s="34">
        <v>38</v>
      </c>
      <c r="M24278" s="34">
        <v>28</v>
      </c>
      <c r="N24278" s="34">
        <v>22</v>
      </c>
      <c r="O24278" s="34">
        <v>35</v>
      </c>
      <c r="P24278" s="34">
        <v>53</v>
      </c>
      <c r="Q24278" s="34">
        <v>65</v>
      </c>
      <c r="R24278" s="34">
        <v>57</v>
      </c>
      <c r="S24278" s="34">
        <v>57</v>
      </c>
      <c r="T24278" s="34">
        <v>34</v>
      </c>
      <c r="U24278" s="34">
        <v>31</v>
      </c>
      <c r="V24278" s="34">
        <v>34</v>
      </c>
      <c r="W24278" s="34">
        <v>24</v>
      </c>
      <c r="X24278" s="34">
        <v>67</v>
      </c>
      <c r="Y24278" s="34">
        <v>44</v>
      </c>
      <c r="Z24278" s="34">
        <v>47</v>
      </c>
      <c r="AA24278" s="34">
        <v>54</v>
      </c>
      <c r="AB24278" s="34">
        <v>55</v>
      </c>
      <c r="AC24278" s="34">
        <v>62</v>
      </c>
    </row>
    <row r="24279" spans="1:29" x14ac:dyDescent="0.2">
      <c r="A24279" s="34" t="s">
        <v>84772</v>
      </c>
      <c r="B24279" s="34">
        <v>88</v>
      </c>
      <c r="C24279" s="34">
        <v>78</v>
      </c>
      <c r="D24279" s="34">
        <v>94</v>
      </c>
      <c r="E24279" s="34">
        <v>80</v>
      </c>
      <c r="F24279" s="34">
        <v>79</v>
      </c>
      <c r="G24279" s="34">
        <v>81</v>
      </c>
      <c r="H24279" s="34">
        <v>86</v>
      </c>
      <c r="I24279" s="34">
        <v>74</v>
      </c>
      <c r="J24279" s="34">
        <v>61</v>
      </c>
      <c r="K24279" s="34">
        <v>101</v>
      </c>
      <c r="L24279" s="34">
        <v>29</v>
      </c>
      <c r="M24279" s="34">
        <v>80</v>
      </c>
      <c r="N24279" s="34">
        <v>55</v>
      </c>
      <c r="O24279" s="34">
        <v>70</v>
      </c>
      <c r="P24279" s="34">
        <v>45</v>
      </c>
      <c r="Q24279" s="34">
        <v>94</v>
      </c>
      <c r="R24279" s="34">
        <v>75</v>
      </c>
      <c r="S24279" s="34">
        <v>84</v>
      </c>
      <c r="T24279" s="34">
        <v>57</v>
      </c>
      <c r="U24279" s="34">
        <v>54</v>
      </c>
      <c r="V24279" s="34">
        <v>101</v>
      </c>
      <c r="W24279" s="34">
        <v>65</v>
      </c>
      <c r="X24279" s="34">
        <v>102</v>
      </c>
      <c r="Y24279" s="34">
        <v>56</v>
      </c>
      <c r="Z24279" s="34">
        <v>70</v>
      </c>
      <c r="AA24279" s="34">
        <v>105</v>
      </c>
      <c r="AB24279" s="34">
        <v>69</v>
      </c>
      <c r="AC24279" s="34">
        <v>116</v>
      </c>
    </row>
    <row r="24280" spans="1:29" x14ac:dyDescent="0.2">
      <c r="A24280" s="34" t="s">
        <v>84773</v>
      </c>
      <c r="B24280" s="34">
        <v>47</v>
      </c>
      <c r="C24280" s="34">
        <v>54</v>
      </c>
      <c r="D24280" s="34">
        <v>122</v>
      </c>
      <c r="E24280" s="34">
        <v>102</v>
      </c>
      <c r="F24280" s="34">
        <v>85</v>
      </c>
      <c r="G24280" s="34">
        <v>117</v>
      </c>
      <c r="H24280" s="34">
        <v>70</v>
      </c>
      <c r="I24280" s="34">
        <v>86</v>
      </c>
      <c r="J24280" s="34">
        <v>55</v>
      </c>
      <c r="K24280" s="34">
        <v>101</v>
      </c>
      <c r="L24280" s="34">
        <v>30</v>
      </c>
      <c r="M24280" s="34">
        <v>74</v>
      </c>
      <c r="N24280" s="34">
        <v>49</v>
      </c>
      <c r="O24280" s="34">
        <v>54</v>
      </c>
      <c r="P24280" s="34">
        <v>68</v>
      </c>
      <c r="Q24280" s="34">
        <v>92</v>
      </c>
      <c r="R24280" s="34">
        <v>63</v>
      </c>
      <c r="S24280" s="34">
        <v>122</v>
      </c>
      <c r="T24280" s="34">
        <v>53</v>
      </c>
      <c r="U24280" s="34">
        <v>73</v>
      </c>
      <c r="V24280" s="34">
        <v>82</v>
      </c>
      <c r="W24280" s="34">
        <v>59</v>
      </c>
      <c r="X24280" s="34">
        <v>91</v>
      </c>
      <c r="Y24280" s="34">
        <v>84</v>
      </c>
      <c r="Z24280" s="34">
        <v>71</v>
      </c>
      <c r="AA24280" s="34">
        <v>103</v>
      </c>
      <c r="AB24280" s="34">
        <v>63</v>
      </c>
      <c r="AC24280" s="34">
        <v>123</v>
      </c>
    </row>
    <row r="24281" spans="1:29" x14ac:dyDescent="0.2">
      <c r="A24281" s="34" t="s">
        <v>84774</v>
      </c>
      <c r="B24281" s="34">
        <v>114</v>
      </c>
      <c r="C24281" s="34">
        <v>123</v>
      </c>
      <c r="D24281" s="34">
        <v>122</v>
      </c>
      <c r="E24281" s="34">
        <v>103</v>
      </c>
      <c r="F24281" s="34">
        <v>80</v>
      </c>
      <c r="G24281" s="34">
        <v>112</v>
      </c>
      <c r="H24281" s="34">
        <v>86</v>
      </c>
      <c r="I24281" s="34">
        <v>75</v>
      </c>
      <c r="J24281" s="34">
        <v>72</v>
      </c>
      <c r="K24281" s="34">
        <v>131</v>
      </c>
      <c r="L24281" s="34">
        <v>70</v>
      </c>
      <c r="M24281" s="34">
        <v>104</v>
      </c>
      <c r="N24281" s="34">
        <v>88</v>
      </c>
      <c r="O24281" s="34">
        <v>85</v>
      </c>
      <c r="P24281" s="34">
        <v>90</v>
      </c>
      <c r="Q24281" s="34">
        <v>132</v>
      </c>
      <c r="R24281" s="34">
        <v>112</v>
      </c>
      <c r="S24281" s="34">
        <v>130</v>
      </c>
      <c r="T24281" s="34">
        <v>87</v>
      </c>
      <c r="U24281" s="34">
        <v>82</v>
      </c>
      <c r="V24281" s="34">
        <v>120</v>
      </c>
      <c r="W24281" s="34">
        <v>133</v>
      </c>
      <c r="X24281" s="34">
        <v>146</v>
      </c>
      <c r="Y24281" s="34">
        <v>101</v>
      </c>
      <c r="Z24281" s="34">
        <v>77</v>
      </c>
      <c r="AA24281" s="34">
        <v>133</v>
      </c>
      <c r="AB24281" s="34">
        <v>95</v>
      </c>
      <c r="AC24281" s="34">
        <v>199</v>
      </c>
    </row>
    <row r="24282" spans="1:29" x14ac:dyDescent="0.2">
      <c r="A24282" s="34" t="s">
        <v>84775</v>
      </c>
      <c r="B24282" s="34">
        <v>70</v>
      </c>
      <c r="C24282" s="34">
        <v>77</v>
      </c>
      <c r="D24282" s="34">
        <v>144</v>
      </c>
      <c r="E24282" s="34">
        <v>86</v>
      </c>
      <c r="F24282" s="34">
        <v>104</v>
      </c>
      <c r="G24282" s="34">
        <v>85</v>
      </c>
      <c r="H24282" s="34">
        <v>107</v>
      </c>
      <c r="I24282" s="34">
        <v>83</v>
      </c>
      <c r="J24282" s="34">
        <v>68</v>
      </c>
      <c r="K24282" s="34">
        <v>83</v>
      </c>
      <c r="L24282" s="34">
        <v>45</v>
      </c>
      <c r="M24282" s="34">
        <v>52</v>
      </c>
      <c r="N24282" s="34">
        <v>61</v>
      </c>
      <c r="O24282" s="34">
        <v>70</v>
      </c>
      <c r="P24282" s="34">
        <v>69</v>
      </c>
      <c r="Q24282" s="34">
        <v>76</v>
      </c>
      <c r="R24282" s="34">
        <v>66</v>
      </c>
      <c r="S24282" s="34">
        <v>117</v>
      </c>
      <c r="T24282" s="34">
        <v>45</v>
      </c>
      <c r="U24282" s="34">
        <v>54</v>
      </c>
      <c r="V24282" s="34">
        <v>91</v>
      </c>
      <c r="W24282" s="34">
        <v>93</v>
      </c>
      <c r="X24282" s="34">
        <v>72</v>
      </c>
      <c r="Y24282" s="34">
        <v>47</v>
      </c>
      <c r="Z24282" s="34">
        <v>87</v>
      </c>
      <c r="AA24282" s="34">
        <v>87</v>
      </c>
      <c r="AB24282" s="34">
        <v>45</v>
      </c>
      <c r="AC24282" s="34">
        <v>102</v>
      </c>
    </row>
    <row r="24283" spans="1:29" x14ac:dyDescent="0.2">
      <c r="A24283" s="34" t="s">
        <v>84776</v>
      </c>
      <c r="B24283" s="34">
        <v>105</v>
      </c>
      <c r="C24283" s="34">
        <v>88</v>
      </c>
      <c r="D24283" s="34">
        <v>115</v>
      </c>
      <c r="E24283" s="34">
        <v>113</v>
      </c>
      <c r="F24283" s="34">
        <v>102</v>
      </c>
      <c r="G24283" s="34">
        <v>80</v>
      </c>
      <c r="H24283" s="34">
        <v>108</v>
      </c>
      <c r="I24283" s="34">
        <v>62</v>
      </c>
      <c r="J24283" s="34">
        <v>80</v>
      </c>
      <c r="K24283" s="34">
        <v>67</v>
      </c>
      <c r="L24283" s="34">
        <v>58</v>
      </c>
      <c r="M24283" s="34">
        <v>70</v>
      </c>
      <c r="N24283" s="34">
        <v>94</v>
      </c>
      <c r="O24283" s="34">
        <v>81</v>
      </c>
      <c r="P24283" s="34">
        <v>84</v>
      </c>
      <c r="Q24283" s="34">
        <v>111</v>
      </c>
      <c r="R24283" s="34">
        <v>106</v>
      </c>
      <c r="S24283" s="34">
        <v>89</v>
      </c>
      <c r="T24283" s="34">
        <v>94</v>
      </c>
      <c r="U24283" s="34">
        <v>89</v>
      </c>
      <c r="V24283" s="34">
        <v>108</v>
      </c>
      <c r="W24283" s="34">
        <v>81</v>
      </c>
      <c r="X24283" s="34">
        <v>109</v>
      </c>
      <c r="Y24283" s="34">
        <v>60</v>
      </c>
      <c r="Z24283" s="34">
        <v>102</v>
      </c>
      <c r="AA24283" s="34">
        <v>101</v>
      </c>
      <c r="AB24283" s="34">
        <v>97</v>
      </c>
      <c r="AC24283" s="34">
        <v>149</v>
      </c>
    </row>
    <row r="24284" spans="1:29" x14ac:dyDescent="0.2">
      <c r="A24284" s="34" t="s">
        <v>84777</v>
      </c>
      <c r="B24284" s="34">
        <v>48</v>
      </c>
      <c r="C24284" s="34">
        <v>57</v>
      </c>
      <c r="D24284" s="34">
        <v>95</v>
      </c>
      <c r="E24284" s="34">
        <v>110</v>
      </c>
      <c r="F24284" s="34">
        <v>72</v>
      </c>
      <c r="G24284" s="34">
        <v>102</v>
      </c>
      <c r="H24284" s="34">
        <v>44</v>
      </c>
      <c r="I24284" s="34">
        <v>78</v>
      </c>
      <c r="J24284" s="34">
        <v>54</v>
      </c>
      <c r="K24284" s="34">
        <v>71</v>
      </c>
      <c r="L24284" s="34">
        <v>34</v>
      </c>
      <c r="M24284" s="34">
        <v>60</v>
      </c>
      <c r="N24284" s="34">
        <v>69</v>
      </c>
      <c r="O24284" s="34">
        <v>69</v>
      </c>
      <c r="P24284" s="34">
        <v>56</v>
      </c>
      <c r="Q24284" s="34">
        <v>75</v>
      </c>
      <c r="R24284" s="34">
        <v>66</v>
      </c>
      <c r="S24284" s="34">
        <v>72</v>
      </c>
      <c r="T24284" s="34">
        <v>35</v>
      </c>
      <c r="U24284" s="34">
        <v>47</v>
      </c>
      <c r="V24284" s="34">
        <v>92</v>
      </c>
      <c r="W24284" s="34">
        <v>76</v>
      </c>
      <c r="X24284" s="34">
        <v>92</v>
      </c>
      <c r="Y24284" s="34">
        <v>43</v>
      </c>
      <c r="Z24284" s="34">
        <v>72</v>
      </c>
      <c r="AA24284" s="34">
        <v>92</v>
      </c>
      <c r="AB24284" s="34">
        <v>61</v>
      </c>
      <c r="AC24284" s="34">
        <v>99</v>
      </c>
    </row>
    <row r="24285" spans="1:29" x14ac:dyDescent="0.2">
      <c r="A24285" s="34" t="s">
        <v>84778</v>
      </c>
      <c r="B24285" s="34">
        <v>98</v>
      </c>
      <c r="C24285" s="34">
        <v>106</v>
      </c>
      <c r="D24285" s="34">
        <v>128</v>
      </c>
      <c r="E24285" s="34">
        <v>124</v>
      </c>
      <c r="F24285" s="34">
        <v>85</v>
      </c>
      <c r="G24285" s="34">
        <v>101</v>
      </c>
      <c r="H24285" s="34">
        <v>76</v>
      </c>
      <c r="I24285" s="34">
        <v>93</v>
      </c>
      <c r="J24285" s="34">
        <v>58</v>
      </c>
      <c r="K24285" s="34">
        <v>100</v>
      </c>
      <c r="L24285" s="34">
        <v>71</v>
      </c>
      <c r="M24285" s="34">
        <v>112</v>
      </c>
      <c r="N24285" s="34">
        <v>72</v>
      </c>
      <c r="O24285" s="34">
        <v>99</v>
      </c>
      <c r="P24285" s="34">
        <v>74</v>
      </c>
      <c r="Q24285" s="34">
        <v>140</v>
      </c>
      <c r="R24285" s="34">
        <v>96</v>
      </c>
      <c r="S24285" s="34">
        <v>120</v>
      </c>
      <c r="T24285" s="34">
        <v>89</v>
      </c>
      <c r="U24285" s="34">
        <v>112</v>
      </c>
      <c r="V24285" s="34">
        <v>119</v>
      </c>
      <c r="W24285" s="34">
        <v>133</v>
      </c>
      <c r="X24285" s="34">
        <v>117</v>
      </c>
      <c r="Y24285" s="34">
        <v>102</v>
      </c>
      <c r="Z24285" s="34">
        <v>87</v>
      </c>
      <c r="AA24285" s="34">
        <v>137</v>
      </c>
      <c r="AB24285" s="34">
        <v>99</v>
      </c>
      <c r="AC24285" s="34">
        <v>156</v>
      </c>
    </row>
    <row r="24286" spans="1:29" x14ac:dyDescent="0.2">
      <c r="A24286" s="34" t="s">
        <v>84779</v>
      </c>
      <c r="B24286" s="34">
        <v>133</v>
      </c>
      <c r="C24286" s="34">
        <v>203</v>
      </c>
      <c r="D24286" s="34">
        <v>244</v>
      </c>
      <c r="E24286" s="34">
        <v>205</v>
      </c>
      <c r="F24286" s="34">
        <v>164</v>
      </c>
      <c r="G24286" s="34">
        <v>184</v>
      </c>
      <c r="H24286" s="34">
        <v>189</v>
      </c>
      <c r="I24286" s="34">
        <v>251</v>
      </c>
      <c r="J24286" s="34">
        <v>189</v>
      </c>
      <c r="K24286" s="34">
        <v>214</v>
      </c>
      <c r="L24286" s="34">
        <v>178</v>
      </c>
      <c r="M24286" s="34">
        <v>179</v>
      </c>
      <c r="N24286" s="34">
        <v>204</v>
      </c>
      <c r="O24286" s="34">
        <v>139</v>
      </c>
      <c r="P24286" s="34">
        <v>182</v>
      </c>
      <c r="Q24286" s="34">
        <v>240</v>
      </c>
      <c r="R24286" s="34">
        <v>254</v>
      </c>
      <c r="S24286" s="34">
        <v>247</v>
      </c>
      <c r="T24286" s="34">
        <v>185</v>
      </c>
      <c r="U24286" s="34">
        <v>236</v>
      </c>
      <c r="V24286" s="34">
        <v>257</v>
      </c>
      <c r="W24286" s="34">
        <v>249</v>
      </c>
      <c r="X24286" s="34">
        <v>310</v>
      </c>
      <c r="Y24286" s="34">
        <v>208</v>
      </c>
      <c r="Z24286" s="34">
        <v>281</v>
      </c>
      <c r="AA24286" s="34">
        <v>260</v>
      </c>
      <c r="AB24286" s="34">
        <v>270</v>
      </c>
      <c r="AC24286" s="34">
        <v>383</v>
      </c>
    </row>
    <row r="24287" spans="1:29" x14ac:dyDescent="0.2">
      <c r="A24287" s="34" t="s">
        <v>84780</v>
      </c>
      <c r="B24287" s="34">
        <v>33</v>
      </c>
      <c r="C24287" s="34">
        <v>42</v>
      </c>
      <c r="D24287" s="34">
        <v>76</v>
      </c>
      <c r="E24287" s="34">
        <v>47</v>
      </c>
      <c r="F24287" s="34">
        <v>46</v>
      </c>
      <c r="G24287" s="34">
        <v>47</v>
      </c>
      <c r="H24287" s="34">
        <v>34</v>
      </c>
      <c r="I24287" s="34">
        <v>28</v>
      </c>
      <c r="J24287" s="34">
        <v>34</v>
      </c>
      <c r="K24287" s="34">
        <v>49</v>
      </c>
      <c r="L24287" s="34">
        <v>19</v>
      </c>
      <c r="M24287" s="34">
        <v>47</v>
      </c>
      <c r="N24287" s="34">
        <v>28</v>
      </c>
      <c r="O24287" s="34">
        <v>29</v>
      </c>
      <c r="P24287" s="34">
        <v>19</v>
      </c>
      <c r="Q24287" s="34">
        <v>37</v>
      </c>
      <c r="R24287" s="34">
        <v>50</v>
      </c>
      <c r="S24287" s="34">
        <v>49</v>
      </c>
      <c r="T24287" s="34">
        <v>29</v>
      </c>
      <c r="U24287" s="34">
        <v>38</v>
      </c>
      <c r="V24287" s="34">
        <v>49</v>
      </c>
      <c r="W24287" s="34">
        <v>46</v>
      </c>
      <c r="X24287" s="34">
        <v>40</v>
      </c>
      <c r="Y24287" s="34">
        <v>37</v>
      </c>
      <c r="Z24287" s="34">
        <v>38</v>
      </c>
      <c r="AA24287" s="34">
        <v>53</v>
      </c>
      <c r="AB24287" s="34">
        <v>28</v>
      </c>
      <c r="AC24287" s="34">
        <v>53</v>
      </c>
    </row>
    <row r="24288" spans="1:29" x14ac:dyDescent="0.2">
      <c r="A24288" s="34" t="s">
        <v>84781</v>
      </c>
      <c r="B24288" s="34">
        <v>128</v>
      </c>
      <c r="C24288" s="34">
        <v>114</v>
      </c>
      <c r="D24288" s="34">
        <v>188</v>
      </c>
      <c r="E24288" s="34">
        <v>145</v>
      </c>
      <c r="F24288" s="34">
        <v>155</v>
      </c>
      <c r="G24288" s="34">
        <v>154</v>
      </c>
      <c r="H24288" s="34">
        <v>149</v>
      </c>
      <c r="I24288" s="34">
        <v>101</v>
      </c>
      <c r="J24288" s="34">
        <v>115</v>
      </c>
      <c r="K24288" s="34">
        <v>122</v>
      </c>
      <c r="L24288" s="34">
        <v>88</v>
      </c>
      <c r="M24288" s="34">
        <v>123</v>
      </c>
      <c r="N24288" s="34">
        <v>137</v>
      </c>
      <c r="O24288" s="34">
        <v>114</v>
      </c>
      <c r="P24288" s="34">
        <v>144</v>
      </c>
      <c r="Q24288" s="34">
        <v>112</v>
      </c>
      <c r="R24288" s="34">
        <v>155</v>
      </c>
      <c r="S24288" s="34">
        <v>121</v>
      </c>
      <c r="T24288" s="34">
        <v>113</v>
      </c>
      <c r="U24288" s="34">
        <v>120</v>
      </c>
      <c r="V24288" s="34">
        <v>175</v>
      </c>
      <c r="W24288" s="34">
        <v>138</v>
      </c>
      <c r="X24288" s="34">
        <v>183</v>
      </c>
      <c r="Y24288" s="34">
        <v>113</v>
      </c>
      <c r="Z24288" s="34">
        <v>152</v>
      </c>
      <c r="AA24288" s="34">
        <v>154</v>
      </c>
      <c r="AB24288" s="34">
        <v>139</v>
      </c>
      <c r="AC24288" s="34">
        <v>158</v>
      </c>
    </row>
    <row r="24289" spans="1:29" x14ac:dyDescent="0.2">
      <c r="A24289" s="34" t="s">
        <v>84782</v>
      </c>
      <c r="B24289" s="34">
        <v>83</v>
      </c>
      <c r="C24289" s="34">
        <v>141</v>
      </c>
      <c r="D24289" s="34">
        <v>176</v>
      </c>
      <c r="E24289" s="34">
        <v>170</v>
      </c>
      <c r="F24289" s="34">
        <v>158</v>
      </c>
      <c r="G24289" s="34">
        <v>168</v>
      </c>
      <c r="H24289" s="34">
        <v>149</v>
      </c>
      <c r="I24289" s="34">
        <v>125</v>
      </c>
      <c r="J24289" s="34">
        <v>131</v>
      </c>
      <c r="K24289" s="34">
        <v>149</v>
      </c>
      <c r="L24289" s="34">
        <v>84</v>
      </c>
      <c r="M24289" s="34">
        <v>128</v>
      </c>
      <c r="N24289" s="34">
        <v>124</v>
      </c>
      <c r="O24289" s="34">
        <v>127</v>
      </c>
      <c r="P24289" s="34">
        <v>141</v>
      </c>
      <c r="Q24289" s="34">
        <v>170</v>
      </c>
      <c r="R24289" s="34">
        <v>171</v>
      </c>
      <c r="S24289" s="34">
        <v>199</v>
      </c>
      <c r="T24289" s="34">
        <v>137</v>
      </c>
      <c r="U24289" s="34">
        <v>156</v>
      </c>
      <c r="V24289" s="34">
        <v>225</v>
      </c>
      <c r="W24289" s="34">
        <v>188</v>
      </c>
      <c r="X24289" s="34">
        <v>242</v>
      </c>
      <c r="Y24289" s="34">
        <v>160</v>
      </c>
      <c r="Z24289" s="34">
        <v>204</v>
      </c>
      <c r="AA24289" s="34">
        <v>230</v>
      </c>
      <c r="AB24289" s="34">
        <v>179</v>
      </c>
      <c r="AC24289" s="34">
        <v>275</v>
      </c>
    </row>
    <row r="24290" spans="1:29" x14ac:dyDescent="0.2">
      <c r="A24290" s="34" t="s">
        <v>84783</v>
      </c>
      <c r="B24290" s="34">
        <v>59</v>
      </c>
      <c r="C24290" s="34">
        <v>51</v>
      </c>
      <c r="D24290" s="34">
        <v>36</v>
      </c>
      <c r="E24290" s="34">
        <v>40</v>
      </c>
      <c r="F24290" s="34">
        <v>45</v>
      </c>
      <c r="G24290" s="34">
        <v>62</v>
      </c>
      <c r="H24290" s="34">
        <v>32</v>
      </c>
      <c r="I24290" s="34">
        <v>20</v>
      </c>
      <c r="J24290" s="34">
        <v>35</v>
      </c>
      <c r="K24290" s="34">
        <v>54</v>
      </c>
      <c r="L24290" s="34">
        <v>24</v>
      </c>
      <c r="M24290" s="34">
        <v>36</v>
      </c>
      <c r="N24290" s="34">
        <v>34</v>
      </c>
      <c r="O24290" s="34">
        <v>11</v>
      </c>
      <c r="P24290" s="34">
        <v>33</v>
      </c>
      <c r="Q24290" s="34">
        <v>56</v>
      </c>
      <c r="R24290" s="34">
        <v>55</v>
      </c>
      <c r="S24290" s="34">
        <v>32</v>
      </c>
      <c r="T24290" s="34">
        <v>36</v>
      </c>
      <c r="U24290" s="34">
        <v>36</v>
      </c>
      <c r="V24290" s="34">
        <v>44</v>
      </c>
      <c r="W24290" s="34">
        <v>43</v>
      </c>
      <c r="X24290" s="34">
        <v>41</v>
      </c>
      <c r="Y24290" s="34">
        <v>54</v>
      </c>
      <c r="Z24290" s="34">
        <v>49</v>
      </c>
      <c r="AA24290" s="34">
        <v>45</v>
      </c>
      <c r="AB24290" s="34">
        <v>45</v>
      </c>
      <c r="AC24290" s="34">
        <v>87</v>
      </c>
    </row>
    <row r="24291" spans="1:29" x14ac:dyDescent="0.2">
      <c r="A24291" s="34" t="s">
        <v>84784</v>
      </c>
      <c r="B24291" s="34">
        <v>71</v>
      </c>
      <c r="C24291" s="34">
        <v>40</v>
      </c>
      <c r="D24291" s="34">
        <v>57</v>
      </c>
      <c r="E24291" s="34">
        <v>40</v>
      </c>
      <c r="F24291" s="34">
        <v>44</v>
      </c>
      <c r="G24291" s="34">
        <v>50</v>
      </c>
      <c r="H24291" s="34">
        <v>45</v>
      </c>
      <c r="I24291" s="34">
        <v>36</v>
      </c>
      <c r="J24291" s="34">
        <v>52</v>
      </c>
      <c r="K24291" s="34">
        <v>37</v>
      </c>
      <c r="L24291" s="34">
        <v>36</v>
      </c>
      <c r="M24291" s="34">
        <v>53</v>
      </c>
      <c r="N24291" s="34">
        <v>49</v>
      </c>
      <c r="O24291" s="34">
        <v>40</v>
      </c>
      <c r="P24291" s="34">
        <v>28</v>
      </c>
      <c r="Q24291" s="34">
        <v>41</v>
      </c>
      <c r="R24291" s="34">
        <v>59</v>
      </c>
      <c r="S24291" s="34">
        <v>50</v>
      </c>
      <c r="T24291" s="34">
        <v>96</v>
      </c>
      <c r="U24291" s="34">
        <v>39</v>
      </c>
      <c r="V24291" s="34">
        <v>69</v>
      </c>
      <c r="W24291" s="34">
        <v>59</v>
      </c>
      <c r="X24291" s="34">
        <v>52</v>
      </c>
      <c r="Y24291" s="34">
        <v>43</v>
      </c>
      <c r="Z24291" s="34">
        <v>45</v>
      </c>
      <c r="AA24291" s="34">
        <v>53</v>
      </c>
      <c r="AB24291" s="34">
        <v>58</v>
      </c>
      <c r="AC24291" s="34">
        <v>70</v>
      </c>
    </row>
    <row r="24292" spans="1:29" x14ac:dyDescent="0.2">
      <c r="A24292" s="34" t="s">
        <v>84785</v>
      </c>
      <c r="B24292" s="34">
        <v>109</v>
      </c>
      <c r="C24292" s="34">
        <v>125</v>
      </c>
      <c r="D24292" s="34">
        <v>108</v>
      </c>
      <c r="E24292" s="34">
        <v>151</v>
      </c>
      <c r="F24292" s="34">
        <v>96</v>
      </c>
      <c r="G24292" s="34">
        <v>103</v>
      </c>
      <c r="H24292" s="34">
        <v>99</v>
      </c>
      <c r="I24292" s="34">
        <v>121</v>
      </c>
      <c r="J24292" s="34">
        <v>87</v>
      </c>
      <c r="K24292" s="34">
        <v>129</v>
      </c>
      <c r="L24292" s="34">
        <v>86</v>
      </c>
      <c r="M24292" s="34">
        <v>82</v>
      </c>
      <c r="N24292" s="34">
        <v>89</v>
      </c>
      <c r="O24292" s="34">
        <v>90</v>
      </c>
      <c r="P24292" s="34">
        <v>79</v>
      </c>
      <c r="Q24292" s="34">
        <v>139</v>
      </c>
      <c r="R24292" s="34">
        <v>91</v>
      </c>
      <c r="S24292" s="34">
        <v>164</v>
      </c>
      <c r="T24292" s="34">
        <v>101</v>
      </c>
      <c r="U24292" s="34">
        <v>79</v>
      </c>
      <c r="V24292" s="34">
        <v>120</v>
      </c>
      <c r="W24292" s="34">
        <v>166</v>
      </c>
      <c r="X24292" s="34">
        <v>138</v>
      </c>
      <c r="Y24292" s="34">
        <v>122</v>
      </c>
      <c r="Z24292" s="34">
        <v>136</v>
      </c>
      <c r="AA24292" s="34">
        <v>132</v>
      </c>
      <c r="AB24292" s="34">
        <v>107</v>
      </c>
      <c r="AC24292" s="34">
        <v>199</v>
      </c>
    </row>
    <row r="24293" spans="1:29" x14ac:dyDescent="0.2">
      <c r="A24293" s="34" t="s">
        <v>84786</v>
      </c>
      <c r="B24293" s="34">
        <v>82</v>
      </c>
      <c r="C24293" s="34">
        <v>193</v>
      </c>
      <c r="D24293" s="34">
        <v>192</v>
      </c>
      <c r="E24293" s="34">
        <v>210</v>
      </c>
      <c r="F24293" s="34">
        <v>174</v>
      </c>
      <c r="G24293" s="34">
        <v>206</v>
      </c>
      <c r="H24293" s="34">
        <v>162</v>
      </c>
      <c r="I24293" s="34">
        <v>181</v>
      </c>
      <c r="J24293" s="34">
        <v>131</v>
      </c>
      <c r="K24293" s="34">
        <v>230</v>
      </c>
      <c r="L24293" s="34">
        <v>127</v>
      </c>
      <c r="M24293" s="34">
        <v>172</v>
      </c>
      <c r="N24293" s="34">
        <v>138</v>
      </c>
      <c r="O24293" s="34">
        <v>178</v>
      </c>
      <c r="P24293" s="34">
        <v>136</v>
      </c>
      <c r="Q24293" s="34">
        <v>277</v>
      </c>
      <c r="R24293" s="34">
        <v>180</v>
      </c>
      <c r="S24293" s="34">
        <v>210</v>
      </c>
      <c r="T24293" s="34">
        <v>147</v>
      </c>
      <c r="U24293" s="34">
        <v>190</v>
      </c>
      <c r="V24293" s="34">
        <v>151</v>
      </c>
      <c r="W24293" s="34">
        <v>272</v>
      </c>
      <c r="X24293" s="34">
        <v>226</v>
      </c>
      <c r="Y24293" s="34">
        <v>222</v>
      </c>
      <c r="Z24293" s="34">
        <v>172</v>
      </c>
      <c r="AA24293" s="34">
        <v>201</v>
      </c>
      <c r="AB24293" s="34">
        <v>196</v>
      </c>
      <c r="AC24293" s="34">
        <v>315</v>
      </c>
    </row>
    <row r="24294" spans="1:29" x14ac:dyDescent="0.2">
      <c r="A24294" s="34" t="s">
        <v>84787</v>
      </c>
      <c r="B24294" s="34">
        <v>102</v>
      </c>
      <c r="C24294" s="34">
        <v>77</v>
      </c>
      <c r="D24294" s="34">
        <v>84</v>
      </c>
      <c r="E24294" s="34">
        <v>130</v>
      </c>
      <c r="F24294" s="34">
        <v>84</v>
      </c>
      <c r="G24294" s="34">
        <v>164</v>
      </c>
      <c r="H24294" s="34">
        <v>91</v>
      </c>
      <c r="I24294" s="34">
        <v>98</v>
      </c>
      <c r="J24294" s="34">
        <v>64</v>
      </c>
      <c r="K24294" s="34">
        <v>141</v>
      </c>
      <c r="L24294" s="34">
        <v>63</v>
      </c>
      <c r="M24294" s="34">
        <v>89</v>
      </c>
      <c r="N24294" s="34">
        <v>78</v>
      </c>
      <c r="O24294" s="34">
        <v>109</v>
      </c>
      <c r="P24294" s="34">
        <v>81</v>
      </c>
      <c r="Q24294" s="34">
        <v>157</v>
      </c>
      <c r="R24294" s="34">
        <v>87</v>
      </c>
      <c r="S24294" s="34">
        <v>140</v>
      </c>
      <c r="T24294" s="34">
        <v>64</v>
      </c>
      <c r="U24294" s="34">
        <v>98</v>
      </c>
      <c r="V24294" s="34">
        <v>126</v>
      </c>
      <c r="W24294" s="34">
        <v>179</v>
      </c>
      <c r="X24294" s="34">
        <v>147</v>
      </c>
      <c r="Y24294" s="34">
        <v>114</v>
      </c>
      <c r="Z24294" s="34">
        <v>94</v>
      </c>
      <c r="AA24294" s="34">
        <v>156</v>
      </c>
      <c r="AB24294" s="34">
        <v>123</v>
      </c>
      <c r="AC24294" s="34">
        <v>205</v>
      </c>
    </row>
    <row r="24295" spans="1:29" x14ac:dyDescent="0.2">
      <c r="A24295" s="34" t="s">
        <v>84788</v>
      </c>
      <c r="B24295" s="34">
        <v>116</v>
      </c>
      <c r="C24295" s="34">
        <v>123</v>
      </c>
      <c r="D24295" s="34">
        <v>164</v>
      </c>
      <c r="E24295" s="34">
        <v>84</v>
      </c>
      <c r="F24295" s="34">
        <v>140</v>
      </c>
      <c r="G24295" s="34">
        <v>139</v>
      </c>
      <c r="H24295" s="34">
        <v>137</v>
      </c>
      <c r="I24295" s="34">
        <v>160</v>
      </c>
      <c r="J24295" s="34">
        <v>142</v>
      </c>
      <c r="K24295" s="34">
        <v>140</v>
      </c>
      <c r="L24295" s="34">
        <v>85</v>
      </c>
      <c r="M24295" s="34">
        <v>125</v>
      </c>
      <c r="N24295" s="34">
        <v>129</v>
      </c>
      <c r="O24295" s="34">
        <v>133</v>
      </c>
      <c r="P24295" s="34">
        <v>137</v>
      </c>
      <c r="Q24295" s="34">
        <v>185</v>
      </c>
      <c r="R24295" s="34">
        <v>143</v>
      </c>
      <c r="S24295" s="34">
        <v>197</v>
      </c>
      <c r="T24295" s="34">
        <v>126</v>
      </c>
      <c r="U24295" s="34">
        <v>134</v>
      </c>
      <c r="V24295" s="34">
        <v>185</v>
      </c>
      <c r="W24295" s="34">
        <v>137</v>
      </c>
      <c r="X24295" s="34">
        <v>156</v>
      </c>
      <c r="Y24295" s="34">
        <v>160</v>
      </c>
      <c r="Z24295" s="34">
        <v>121</v>
      </c>
      <c r="AA24295" s="34">
        <v>142</v>
      </c>
      <c r="AB24295" s="34">
        <v>149</v>
      </c>
      <c r="AC24295" s="34">
        <v>211</v>
      </c>
    </row>
    <row r="24296" spans="1:29" x14ac:dyDescent="0.2">
      <c r="A24296" s="34" t="s">
        <v>84789</v>
      </c>
      <c r="B24296" s="34">
        <v>279</v>
      </c>
      <c r="C24296" s="34">
        <v>355</v>
      </c>
      <c r="D24296" s="34">
        <v>395</v>
      </c>
      <c r="E24296" s="34">
        <v>451</v>
      </c>
      <c r="F24296" s="34">
        <v>390</v>
      </c>
      <c r="G24296" s="34">
        <v>391</v>
      </c>
      <c r="H24296" s="34">
        <v>323</v>
      </c>
      <c r="I24296" s="34">
        <v>377</v>
      </c>
      <c r="J24296" s="34">
        <v>301</v>
      </c>
      <c r="K24296" s="34">
        <v>422</v>
      </c>
      <c r="L24296" s="34">
        <v>208</v>
      </c>
      <c r="M24296" s="34">
        <v>348</v>
      </c>
      <c r="N24296" s="34">
        <v>304</v>
      </c>
      <c r="O24296" s="34">
        <v>347</v>
      </c>
      <c r="P24296" s="34">
        <v>326</v>
      </c>
      <c r="Q24296" s="34">
        <v>376</v>
      </c>
      <c r="R24296" s="34">
        <v>376</v>
      </c>
      <c r="S24296" s="34">
        <v>515</v>
      </c>
      <c r="T24296" s="34">
        <v>266</v>
      </c>
      <c r="U24296" s="34">
        <v>305</v>
      </c>
      <c r="V24296" s="34">
        <v>427</v>
      </c>
      <c r="W24296" s="34">
        <v>414</v>
      </c>
      <c r="X24296" s="34">
        <v>422</v>
      </c>
      <c r="Y24296" s="34">
        <v>346</v>
      </c>
      <c r="Z24296" s="34">
        <v>435</v>
      </c>
      <c r="AA24296" s="34">
        <v>544</v>
      </c>
      <c r="AB24296" s="34">
        <v>369</v>
      </c>
      <c r="AC24296" s="34">
        <v>606</v>
      </c>
    </row>
    <row r="24297" spans="1:29" x14ac:dyDescent="0.2">
      <c r="A24297" s="34" t="s">
        <v>84790</v>
      </c>
      <c r="B24297" s="34">
        <v>84</v>
      </c>
      <c r="C24297" s="34">
        <v>66</v>
      </c>
      <c r="D24297" s="34">
        <v>75</v>
      </c>
      <c r="E24297" s="34">
        <v>40</v>
      </c>
      <c r="F24297" s="34">
        <v>74</v>
      </c>
      <c r="G24297" s="34">
        <v>82</v>
      </c>
      <c r="H24297" s="34">
        <v>73</v>
      </c>
      <c r="I24297" s="34">
        <v>62</v>
      </c>
      <c r="J24297" s="34">
        <v>51</v>
      </c>
      <c r="K24297" s="34">
        <v>57</v>
      </c>
      <c r="L24297" s="34">
        <v>53</v>
      </c>
      <c r="M24297" s="34">
        <v>34</v>
      </c>
      <c r="N24297" s="34">
        <v>80</v>
      </c>
      <c r="O24297" s="34">
        <v>38</v>
      </c>
      <c r="P24297" s="34">
        <v>67</v>
      </c>
      <c r="Q24297" s="34">
        <v>53</v>
      </c>
      <c r="R24297" s="34">
        <v>94</v>
      </c>
      <c r="S24297" s="34">
        <v>70</v>
      </c>
      <c r="T24297" s="34">
        <v>46</v>
      </c>
      <c r="U24297" s="34">
        <v>67</v>
      </c>
      <c r="V24297" s="34">
        <v>69</v>
      </c>
      <c r="W24297" s="34">
        <v>44</v>
      </c>
      <c r="X24297" s="34">
        <v>116</v>
      </c>
      <c r="Y24297" s="34">
        <v>50</v>
      </c>
      <c r="Z24297" s="34">
        <v>68</v>
      </c>
      <c r="AA24297" s="34">
        <v>88</v>
      </c>
      <c r="AB24297" s="34">
        <v>68</v>
      </c>
      <c r="AC24297" s="34">
        <v>70</v>
      </c>
    </row>
    <row r="24298" spans="1:29" x14ac:dyDescent="0.2">
      <c r="A24298" s="34" t="s">
        <v>84791</v>
      </c>
      <c r="B24298" s="34">
        <v>114</v>
      </c>
      <c r="C24298" s="34">
        <v>235</v>
      </c>
      <c r="D24298" s="34">
        <v>163</v>
      </c>
      <c r="E24298" s="34">
        <v>232</v>
      </c>
      <c r="F24298" s="34">
        <v>107</v>
      </c>
      <c r="G24298" s="34">
        <v>250</v>
      </c>
      <c r="H24298" s="34">
        <v>107</v>
      </c>
      <c r="I24298" s="34">
        <v>212</v>
      </c>
      <c r="J24298" s="34">
        <v>94</v>
      </c>
      <c r="K24298" s="34">
        <v>304</v>
      </c>
      <c r="L24298" s="34">
        <v>79</v>
      </c>
      <c r="M24298" s="34">
        <v>209</v>
      </c>
      <c r="N24298" s="34">
        <v>98</v>
      </c>
      <c r="O24298" s="34">
        <v>224</v>
      </c>
      <c r="P24298" s="34">
        <v>126</v>
      </c>
      <c r="Q24298" s="34">
        <v>278</v>
      </c>
      <c r="R24298" s="34">
        <v>111</v>
      </c>
      <c r="S24298" s="34">
        <v>247</v>
      </c>
      <c r="T24298" s="34">
        <v>116</v>
      </c>
      <c r="U24298" s="34">
        <v>240</v>
      </c>
      <c r="V24298" s="34">
        <v>131</v>
      </c>
      <c r="W24298" s="34">
        <v>280</v>
      </c>
      <c r="X24298" s="34">
        <v>149</v>
      </c>
      <c r="Y24298" s="34">
        <v>226</v>
      </c>
      <c r="Z24298" s="34">
        <v>164</v>
      </c>
      <c r="AA24298" s="34">
        <v>252</v>
      </c>
      <c r="AB24298" s="34">
        <v>125</v>
      </c>
      <c r="AC24298" s="34">
        <v>353</v>
      </c>
    </row>
    <row r="24299" spans="1:29" x14ac:dyDescent="0.2">
      <c r="A24299" s="34" t="s">
        <v>84792</v>
      </c>
      <c r="B24299" s="34">
        <v>79</v>
      </c>
      <c r="C24299" s="34">
        <v>45</v>
      </c>
      <c r="D24299" s="34">
        <v>57</v>
      </c>
      <c r="E24299" s="34">
        <v>28</v>
      </c>
      <c r="F24299" s="34">
        <v>39</v>
      </c>
      <c r="G24299" s="34">
        <v>49</v>
      </c>
      <c r="H24299" s="34">
        <v>56</v>
      </c>
      <c r="I24299" s="34">
        <v>42</v>
      </c>
      <c r="J24299" s="34">
        <v>43</v>
      </c>
      <c r="K24299" s="34">
        <v>42</v>
      </c>
      <c r="L24299" s="34">
        <v>16</v>
      </c>
      <c r="M24299" s="34">
        <v>30</v>
      </c>
      <c r="N24299" s="34">
        <v>38</v>
      </c>
      <c r="O24299" s="34">
        <v>28</v>
      </c>
      <c r="P24299" s="34">
        <v>30</v>
      </c>
      <c r="Q24299" s="34">
        <v>43</v>
      </c>
      <c r="R24299" s="34">
        <v>71</v>
      </c>
      <c r="S24299" s="34">
        <v>45</v>
      </c>
      <c r="T24299" s="34">
        <v>34</v>
      </c>
      <c r="U24299" s="34">
        <v>24</v>
      </c>
      <c r="V24299" s="34">
        <v>42</v>
      </c>
      <c r="W24299" s="34">
        <v>29</v>
      </c>
      <c r="X24299" s="34">
        <v>53</v>
      </c>
      <c r="Y24299" s="34">
        <v>29</v>
      </c>
      <c r="Z24299" s="34">
        <v>71</v>
      </c>
      <c r="AA24299" s="34">
        <v>47</v>
      </c>
      <c r="AB24299" s="34">
        <v>36</v>
      </c>
      <c r="AC24299" s="34">
        <v>46</v>
      </c>
    </row>
    <row r="24300" spans="1:29" x14ac:dyDescent="0.2">
      <c r="A24300" s="34" t="s">
        <v>84793</v>
      </c>
      <c r="B24300" s="34">
        <v>377</v>
      </c>
      <c r="C24300" s="34">
        <v>244</v>
      </c>
      <c r="D24300" s="34">
        <v>317</v>
      </c>
      <c r="E24300" s="34">
        <v>300</v>
      </c>
      <c r="F24300" s="34">
        <v>298</v>
      </c>
      <c r="G24300" s="34">
        <v>270</v>
      </c>
      <c r="H24300" s="34">
        <v>308</v>
      </c>
      <c r="I24300" s="34">
        <v>222</v>
      </c>
      <c r="J24300" s="34">
        <v>270</v>
      </c>
      <c r="K24300" s="34">
        <v>283</v>
      </c>
      <c r="L24300" s="34">
        <v>182</v>
      </c>
      <c r="M24300" s="34">
        <v>228</v>
      </c>
      <c r="N24300" s="34">
        <v>290</v>
      </c>
      <c r="O24300" s="34">
        <v>212</v>
      </c>
      <c r="P24300" s="34">
        <v>263</v>
      </c>
      <c r="Q24300" s="34">
        <v>323</v>
      </c>
      <c r="R24300" s="34">
        <v>338</v>
      </c>
      <c r="S24300" s="34">
        <v>334</v>
      </c>
      <c r="T24300" s="34">
        <v>247</v>
      </c>
      <c r="U24300" s="34">
        <v>258</v>
      </c>
      <c r="V24300" s="34">
        <v>308</v>
      </c>
      <c r="W24300" s="34">
        <v>326</v>
      </c>
      <c r="X24300" s="34">
        <v>345</v>
      </c>
      <c r="Y24300" s="34">
        <v>313</v>
      </c>
      <c r="Z24300" s="34">
        <v>355</v>
      </c>
      <c r="AA24300" s="34">
        <v>332</v>
      </c>
      <c r="AB24300" s="34">
        <v>275</v>
      </c>
      <c r="AC24300" s="34">
        <v>408</v>
      </c>
    </row>
    <row r="24301" spans="1:29" x14ac:dyDescent="0.2">
      <c r="A24301" s="34" t="s">
        <v>84794</v>
      </c>
      <c r="B24301" s="34">
        <v>107</v>
      </c>
      <c r="C24301" s="34">
        <v>225</v>
      </c>
      <c r="D24301" s="34">
        <v>196</v>
      </c>
      <c r="E24301" s="34">
        <v>213</v>
      </c>
      <c r="F24301" s="34">
        <v>141</v>
      </c>
      <c r="G24301" s="34">
        <v>251</v>
      </c>
      <c r="H24301" s="34">
        <v>146</v>
      </c>
      <c r="I24301" s="34">
        <v>190</v>
      </c>
      <c r="J24301" s="34">
        <v>131</v>
      </c>
      <c r="K24301" s="34">
        <v>268</v>
      </c>
      <c r="L24301" s="34">
        <v>79</v>
      </c>
      <c r="M24301" s="34">
        <v>158</v>
      </c>
      <c r="N24301" s="34">
        <v>126</v>
      </c>
      <c r="O24301" s="34">
        <v>218</v>
      </c>
      <c r="P24301" s="34">
        <v>112</v>
      </c>
      <c r="Q24301" s="34">
        <v>224</v>
      </c>
      <c r="R24301" s="34">
        <v>124</v>
      </c>
      <c r="S24301" s="34">
        <v>265</v>
      </c>
      <c r="T24301" s="34">
        <v>114</v>
      </c>
      <c r="U24301" s="34">
        <v>177</v>
      </c>
      <c r="V24301" s="34">
        <v>167</v>
      </c>
      <c r="W24301" s="34">
        <v>218</v>
      </c>
      <c r="X24301" s="34">
        <v>199</v>
      </c>
      <c r="Y24301" s="34">
        <v>154</v>
      </c>
      <c r="Z24301" s="34">
        <v>196</v>
      </c>
      <c r="AA24301" s="34">
        <v>246</v>
      </c>
      <c r="AB24301" s="34">
        <v>129</v>
      </c>
      <c r="AC24301" s="34">
        <v>312</v>
      </c>
    </row>
    <row r="24302" spans="1:29" x14ac:dyDescent="0.2">
      <c r="A24302" s="34" t="s">
        <v>84795</v>
      </c>
      <c r="B24302" s="34">
        <v>89</v>
      </c>
      <c r="C24302" s="34">
        <v>46</v>
      </c>
      <c r="D24302" s="34">
        <v>91</v>
      </c>
      <c r="E24302" s="34">
        <v>58</v>
      </c>
      <c r="F24302" s="34">
        <v>80</v>
      </c>
      <c r="G24302" s="34">
        <v>58</v>
      </c>
      <c r="H24302" s="34">
        <v>85</v>
      </c>
      <c r="I24302" s="34">
        <v>44</v>
      </c>
      <c r="J24302" s="34">
        <v>91</v>
      </c>
      <c r="K24302" s="34">
        <v>59</v>
      </c>
      <c r="L24302" s="34">
        <v>79</v>
      </c>
      <c r="M24302" s="34">
        <v>48</v>
      </c>
      <c r="N24302" s="34">
        <v>81</v>
      </c>
      <c r="O24302" s="34">
        <v>68</v>
      </c>
      <c r="P24302" s="34">
        <v>72</v>
      </c>
      <c r="Q24302" s="34">
        <v>97</v>
      </c>
      <c r="R24302" s="34">
        <v>77</v>
      </c>
      <c r="S24302" s="34">
        <v>74</v>
      </c>
      <c r="T24302" s="34">
        <v>131</v>
      </c>
      <c r="U24302" s="34">
        <v>46</v>
      </c>
      <c r="V24302" s="34">
        <v>82</v>
      </c>
      <c r="W24302" s="34">
        <v>120</v>
      </c>
      <c r="X24302" s="34">
        <v>148</v>
      </c>
      <c r="Y24302" s="34">
        <v>105</v>
      </c>
      <c r="Z24302" s="34">
        <v>93</v>
      </c>
      <c r="AA24302" s="34">
        <v>84</v>
      </c>
      <c r="AB24302" s="34">
        <v>118</v>
      </c>
      <c r="AC24302" s="34">
        <v>160</v>
      </c>
    </row>
    <row r="24303" spans="1:29" x14ac:dyDescent="0.2">
      <c r="A24303" s="34" t="s">
        <v>84796</v>
      </c>
      <c r="B24303" s="34">
        <v>150</v>
      </c>
      <c r="C24303" s="34">
        <v>110</v>
      </c>
      <c r="D24303" s="34">
        <v>165</v>
      </c>
      <c r="E24303" s="34">
        <v>141</v>
      </c>
      <c r="F24303" s="34">
        <v>166</v>
      </c>
      <c r="G24303" s="34">
        <v>133</v>
      </c>
      <c r="H24303" s="34">
        <v>149</v>
      </c>
      <c r="I24303" s="34">
        <v>108</v>
      </c>
      <c r="J24303" s="34">
        <v>133</v>
      </c>
      <c r="K24303" s="34">
        <v>123</v>
      </c>
      <c r="L24303" s="34">
        <v>119</v>
      </c>
      <c r="M24303" s="34">
        <v>117</v>
      </c>
      <c r="N24303" s="34">
        <v>130</v>
      </c>
      <c r="O24303" s="34">
        <v>145</v>
      </c>
      <c r="P24303" s="34">
        <v>131</v>
      </c>
      <c r="Q24303" s="34">
        <v>107</v>
      </c>
      <c r="R24303" s="34">
        <v>179</v>
      </c>
      <c r="S24303" s="34">
        <v>182</v>
      </c>
      <c r="T24303" s="34">
        <v>173</v>
      </c>
      <c r="U24303" s="34">
        <v>131</v>
      </c>
      <c r="V24303" s="34">
        <v>217</v>
      </c>
      <c r="W24303" s="34">
        <v>167</v>
      </c>
      <c r="X24303" s="34">
        <v>212</v>
      </c>
      <c r="Y24303" s="34">
        <v>131</v>
      </c>
      <c r="Z24303" s="34">
        <v>210</v>
      </c>
      <c r="AA24303" s="34">
        <v>196</v>
      </c>
      <c r="AB24303" s="34">
        <v>216</v>
      </c>
      <c r="AC24303" s="34">
        <v>240</v>
      </c>
    </row>
    <row r="24304" spans="1:29" x14ac:dyDescent="0.2">
      <c r="A24304" s="34" t="s">
        <v>84797</v>
      </c>
      <c r="B24304" s="34">
        <v>56</v>
      </c>
      <c r="C24304" s="34">
        <v>71</v>
      </c>
      <c r="D24304" s="34">
        <v>115</v>
      </c>
      <c r="E24304" s="34">
        <v>99</v>
      </c>
      <c r="F24304" s="34">
        <v>90</v>
      </c>
      <c r="G24304" s="34">
        <v>119</v>
      </c>
      <c r="H24304" s="34">
        <v>72</v>
      </c>
      <c r="I24304" s="34">
        <v>81</v>
      </c>
      <c r="J24304" s="34">
        <v>63</v>
      </c>
      <c r="K24304" s="34">
        <v>68</v>
      </c>
      <c r="L24304" s="34">
        <v>55</v>
      </c>
      <c r="M24304" s="34">
        <v>67</v>
      </c>
      <c r="N24304" s="34">
        <v>74</v>
      </c>
      <c r="O24304" s="34">
        <v>56</v>
      </c>
      <c r="P24304" s="34">
        <v>100</v>
      </c>
      <c r="Q24304" s="34">
        <v>108</v>
      </c>
      <c r="R24304" s="34">
        <v>102</v>
      </c>
      <c r="S24304" s="34">
        <v>116</v>
      </c>
      <c r="T24304" s="34">
        <v>77</v>
      </c>
      <c r="U24304" s="34">
        <v>105</v>
      </c>
      <c r="V24304" s="34">
        <v>114</v>
      </c>
      <c r="W24304" s="34">
        <v>100</v>
      </c>
      <c r="X24304" s="34">
        <v>93</v>
      </c>
      <c r="Y24304" s="34">
        <v>83</v>
      </c>
      <c r="Z24304" s="34">
        <v>108</v>
      </c>
      <c r="AA24304" s="34">
        <v>92</v>
      </c>
      <c r="AB24304" s="34">
        <v>110</v>
      </c>
      <c r="AC24304" s="34">
        <v>140</v>
      </c>
    </row>
    <row r="24305" spans="1:29" x14ac:dyDescent="0.2">
      <c r="A24305" s="34" t="s">
        <v>84798</v>
      </c>
      <c r="B24305" s="34">
        <v>217</v>
      </c>
      <c r="C24305" s="34">
        <v>369</v>
      </c>
      <c r="D24305" s="34">
        <v>312</v>
      </c>
      <c r="E24305" s="34">
        <v>457</v>
      </c>
      <c r="F24305" s="34">
        <v>361</v>
      </c>
      <c r="G24305" s="34">
        <v>398</v>
      </c>
      <c r="H24305" s="34">
        <v>337</v>
      </c>
      <c r="I24305" s="34">
        <v>328</v>
      </c>
      <c r="J24305" s="34">
        <v>291</v>
      </c>
      <c r="K24305" s="34">
        <v>426</v>
      </c>
      <c r="L24305" s="34">
        <v>218</v>
      </c>
      <c r="M24305" s="34">
        <v>352</v>
      </c>
      <c r="N24305" s="34">
        <v>275</v>
      </c>
      <c r="O24305" s="34">
        <v>415</v>
      </c>
      <c r="P24305" s="34">
        <v>310</v>
      </c>
      <c r="Q24305" s="34">
        <v>540</v>
      </c>
      <c r="R24305" s="34">
        <v>416</v>
      </c>
      <c r="S24305" s="34">
        <v>459</v>
      </c>
      <c r="T24305" s="34">
        <v>349</v>
      </c>
      <c r="U24305" s="34">
        <v>384</v>
      </c>
      <c r="V24305" s="34">
        <v>352</v>
      </c>
      <c r="W24305" s="34">
        <v>579</v>
      </c>
      <c r="X24305" s="34">
        <v>421</v>
      </c>
      <c r="Y24305" s="34">
        <v>449</v>
      </c>
      <c r="Z24305" s="34">
        <v>336</v>
      </c>
      <c r="AA24305" s="34">
        <v>569</v>
      </c>
      <c r="AB24305" s="34">
        <v>405</v>
      </c>
      <c r="AC24305" s="34">
        <v>589</v>
      </c>
    </row>
    <row r="24306" spans="1:29" x14ac:dyDescent="0.2">
      <c r="A24306" s="34" t="s">
        <v>84799</v>
      </c>
      <c r="B24306" s="34">
        <v>52</v>
      </c>
      <c r="C24306" s="34">
        <v>60</v>
      </c>
      <c r="D24306" s="34">
        <v>49</v>
      </c>
      <c r="E24306" s="34">
        <v>46</v>
      </c>
      <c r="F24306" s="34">
        <v>35</v>
      </c>
      <c r="G24306" s="34">
        <v>63</v>
      </c>
      <c r="H24306" s="34">
        <v>19</v>
      </c>
      <c r="I24306" s="34">
        <v>42</v>
      </c>
      <c r="J24306" s="34">
        <v>23</v>
      </c>
      <c r="K24306" s="34">
        <v>43</v>
      </c>
      <c r="L24306" s="34">
        <v>11</v>
      </c>
      <c r="M24306" s="34">
        <v>34</v>
      </c>
      <c r="N24306" s="34">
        <v>23</v>
      </c>
      <c r="O24306" s="34">
        <v>32</v>
      </c>
      <c r="P24306" s="34">
        <v>25</v>
      </c>
      <c r="Q24306" s="34">
        <v>41</v>
      </c>
      <c r="R24306" s="34">
        <v>22</v>
      </c>
      <c r="S24306" s="34">
        <v>59</v>
      </c>
      <c r="T24306" s="34">
        <v>13</v>
      </c>
      <c r="U24306" s="34">
        <v>27</v>
      </c>
      <c r="V24306" s="34">
        <v>31</v>
      </c>
      <c r="W24306" s="34">
        <v>35</v>
      </c>
      <c r="X24306" s="34">
        <v>42</v>
      </c>
      <c r="Y24306" s="34">
        <v>33</v>
      </c>
      <c r="Z24306" s="34">
        <v>33</v>
      </c>
      <c r="AA24306" s="34">
        <v>56</v>
      </c>
      <c r="AB24306" s="34">
        <v>25</v>
      </c>
      <c r="AC24306" s="34">
        <v>81</v>
      </c>
    </row>
    <row r="24307" spans="1:29" x14ac:dyDescent="0.2">
      <c r="A24307" s="34" t="s">
        <v>84800</v>
      </c>
      <c r="B24307" s="34">
        <v>109</v>
      </c>
      <c r="C24307" s="34">
        <v>135</v>
      </c>
      <c r="D24307" s="34">
        <v>216</v>
      </c>
      <c r="E24307" s="34">
        <v>174</v>
      </c>
      <c r="F24307" s="34">
        <v>200</v>
      </c>
      <c r="G24307" s="34">
        <v>154</v>
      </c>
      <c r="H24307" s="34">
        <v>188</v>
      </c>
      <c r="I24307" s="34">
        <v>131</v>
      </c>
      <c r="J24307" s="34">
        <v>170</v>
      </c>
      <c r="K24307" s="34">
        <v>168</v>
      </c>
      <c r="L24307" s="34">
        <v>141</v>
      </c>
      <c r="M24307" s="34">
        <v>147</v>
      </c>
      <c r="N24307" s="34">
        <v>155</v>
      </c>
      <c r="O24307" s="34">
        <v>152</v>
      </c>
      <c r="P24307" s="34">
        <v>179</v>
      </c>
      <c r="Q24307" s="34">
        <v>243</v>
      </c>
      <c r="R24307" s="34">
        <v>244</v>
      </c>
      <c r="S24307" s="34">
        <v>256</v>
      </c>
      <c r="T24307" s="34">
        <v>210</v>
      </c>
      <c r="U24307" s="34">
        <v>214</v>
      </c>
      <c r="V24307" s="34">
        <v>248</v>
      </c>
      <c r="W24307" s="34">
        <v>233</v>
      </c>
      <c r="X24307" s="34">
        <v>276</v>
      </c>
      <c r="Y24307" s="34">
        <v>230</v>
      </c>
      <c r="Z24307" s="34">
        <v>179</v>
      </c>
      <c r="AA24307" s="34">
        <v>247</v>
      </c>
      <c r="AB24307" s="34">
        <v>185</v>
      </c>
      <c r="AC24307" s="34">
        <v>252</v>
      </c>
    </row>
    <row r="24308" spans="1:29" x14ac:dyDescent="0.2">
      <c r="A24308" s="34" t="s">
        <v>84801</v>
      </c>
      <c r="B24308" s="34">
        <v>59</v>
      </c>
      <c r="C24308" s="34">
        <v>34</v>
      </c>
      <c r="D24308" s="34">
        <v>19</v>
      </c>
      <c r="E24308" s="34">
        <v>7</v>
      </c>
      <c r="F24308" s="34">
        <v>34</v>
      </c>
      <c r="G24308" s="34">
        <v>22</v>
      </c>
      <c r="H24308" s="34">
        <v>33</v>
      </c>
      <c r="I24308" s="34">
        <v>19</v>
      </c>
      <c r="J24308" s="34">
        <v>19</v>
      </c>
      <c r="K24308" s="34">
        <v>12</v>
      </c>
      <c r="L24308" s="34">
        <v>12</v>
      </c>
      <c r="M24308" s="34">
        <v>14</v>
      </c>
      <c r="N24308" s="34">
        <v>18</v>
      </c>
      <c r="O24308" s="34">
        <v>15</v>
      </c>
      <c r="P24308" s="34">
        <v>37</v>
      </c>
      <c r="Q24308" s="34">
        <v>32</v>
      </c>
      <c r="R24308" s="34">
        <v>25</v>
      </c>
      <c r="S24308" s="34">
        <v>36</v>
      </c>
      <c r="T24308" s="34">
        <v>37</v>
      </c>
      <c r="U24308" s="34">
        <v>27</v>
      </c>
      <c r="V24308" s="34">
        <v>32</v>
      </c>
      <c r="W24308" s="34">
        <v>36</v>
      </c>
      <c r="X24308" s="34">
        <v>31</v>
      </c>
      <c r="Y24308" s="34">
        <v>26</v>
      </c>
      <c r="Z24308" s="34">
        <v>22</v>
      </c>
      <c r="AA24308" s="34">
        <v>39</v>
      </c>
      <c r="AB24308" s="34">
        <v>22</v>
      </c>
      <c r="AC24308" s="34">
        <v>40</v>
      </c>
    </row>
    <row r="24309" spans="1:29" x14ac:dyDescent="0.2">
      <c r="A24309" s="34" t="s">
        <v>84802</v>
      </c>
      <c r="B24309" s="34">
        <v>107</v>
      </c>
      <c r="C24309" s="34">
        <v>61</v>
      </c>
      <c r="D24309" s="34">
        <v>97</v>
      </c>
      <c r="E24309" s="34">
        <v>108</v>
      </c>
      <c r="F24309" s="34">
        <v>101</v>
      </c>
      <c r="G24309" s="34">
        <v>108</v>
      </c>
      <c r="H24309" s="34">
        <v>73</v>
      </c>
      <c r="I24309" s="34">
        <v>66</v>
      </c>
      <c r="J24309" s="34">
        <v>73</v>
      </c>
      <c r="K24309" s="34">
        <v>100</v>
      </c>
      <c r="L24309" s="34">
        <v>41</v>
      </c>
      <c r="M24309" s="34">
        <v>63</v>
      </c>
      <c r="N24309" s="34">
        <v>59</v>
      </c>
      <c r="O24309" s="34">
        <v>67</v>
      </c>
      <c r="P24309" s="34">
        <v>68</v>
      </c>
      <c r="Q24309" s="34">
        <v>98</v>
      </c>
      <c r="R24309" s="34">
        <v>75</v>
      </c>
      <c r="S24309" s="34">
        <v>136</v>
      </c>
      <c r="T24309" s="34">
        <v>53</v>
      </c>
      <c r="U24309" s="34">
        <v>71</v>
      </c>
      <c r="V24309" s="34">
        <v>91</v>
      </c>
      <c r="W24309" s="34">
        <v>101</v>
      </c>
      <c r="X24309" s="34">
        <v>119</v>
      </c>
      <c r="Y24309" s="34">
        <v>84</v>
      </c>
      <c r="Z24309" s="34">
        <v>125</v>
      </c>
      <c r="AA24309" s="34">
        <v>96</v>
      </c>
      <c r="AB24309" s="34">
        <v>44</v>
      </c>
      <c r="AC24309" s="34">
        <v>145</v>
      </c>
    </row>
    <row r="24310" spans="1:29" x14ac:dyDescent="0.2">
      <c r="A24310" s="34" t="s">
        <v>84803</v>
      </c>
      <c r="B24310" s="34">
        <v>119</v>
      </c>
      <c r="C24310" s="34">
        <v>105</v>
      </c>
      <c r="D24310" s="34">
        <v>102</v>
      </c>
      <c r="E24310" s="34">
        <v>74</v>
      </c>
      <c r="F24310" s="34">
        <v>88</v>
      </c>
      <c r="G24310" s="34">
        <v>85</v>
      </c>
      <c r="H24310" s="34">
        <v>82</v>
      </c>
      <c r="I24310" s="34">
        <v>66</v>
      </c>
      <c r="J24310" s="34">
        <v>109</v>
      </c>
      <c r="K24310" s="34">
        <v>99</v>
      </c>
      <c r="L24310" s="34">
        <v>58</v>
      </c>
      <c r="M24310" s="34">
        <v>75</v>
      </c>
      <c r="N24310" s="34">
        <v>85</v>
      </c>
      <c r="O24310" s="34">
        <v>55</v>
      </c>
      <c r="P24310" s="34">
        <v>87</v>
      </c>
      <c r="Q24310" s="34">
        <v>114</v>
      </c>
      <c r="R24310" s="34">
        <v>116</v>
      </c>
      <c r="S24310" s="34">
        <v>96</v>
      </c>
      <c r="T24310" s="34">
        <v>95</v>
      </c>
      <c r="U24310" s="34">
        <v>121</v>
      </c>
      <c r="V24310" s="34">
        <v>93</v>
      </c>
      <c r="W24310" s="34">
        <v>130</v>
      </c>
      <c r="X24310" s="34">
        <v>98</v>
      </c>
      <c r="Y24310" s="34">
        <v>97</v>
      </c>
      <c r="Z24310" s="34">
        <v>102</v>
      </c>
      <c r="AA24310" s="34">
        <v>84</v>
      </c>
      <c r="AB24310" s="34">
        <v>94</v>
      </c>
      <c r="AC24310" s="34">
        <v>112</v>
      </c>
    </row>
    <row r="24311" spans="1:29" x14ac:dyDescent="0.2">
      <c r="A24311" s="34" t="s">
        <v>84804</v>
      </c>
      <c r="B24311" s="34">
        <v>57</v>
      </c>
      <c r="C24311" s="34">
        <v>67</v>
      </c>
      <c r="D24311" s="34">
        <v>76</v>
      </c>
      <c r="E24311" s="34">
        <v>89</v>
      </c>
      <c r="F24311" s="34">
        <v>53</v>
      </c>
      <c r="G24311" s="34">
        <v>111</v>
      </c>
      <c r="H24311" s="34">
        <v>46</v>
      </c>
      <c r="I24311" s="34">
        <v>80</v>
      </c>
      <c r="J24311" s="34">
        <v>25</v>
      </c>
      <c r="K24311" s="34">
        <v>78</v>
      </c>
      <c r="L24311" s="34">
        <v>11</v>
      </c>
      <c r="M24311" s="34">
        <v>58</v>
      </c>
      <c r="N24311" s="34">
        <v>52</v>
      </c>
      <c r="O24311" s="34">
        <v>60</v>
      </c>
      <c r="P24311" s="34">
        <v>29</v>
      </c>
      <c r="Q24311" s="34">
        <v>69</v>
      </c>
      <c r="R24311" s="34">
        <v>38</v>
      </c>
      <c r="S24311" s="34">
        <v>86</v>
      </c>
      <c r="T24311" s="34">
        <v>23</v>
      </c>
      <c r="U24311" s="34">
        <v>37</v>
      </c>
      <c r="V24311" s="34">
        <v>36</v>
      </c>
      <c r="W24311" s="34">
        <v>42</v>
      </c>
      <c r="X24311" s="34">
        <v>79</v>
      </c>
      <c r="Y24311" s="34">
        <v>19</v>
      </c>
      <c r="Z24311" s="34">
        <v>71</v>
      </c>
      <c r="AA24311" s="34">
        <v>99</v>
      </c>
      <c r="AB24311" s="34">
        <v>27</v>
      </c>
      <c r="AC24311" s="34">
        <v>118</v>
      </c>
    </row>
    <row r="24312" spans="1:29" x14ac:dyDescent="0.2">
      <c r="A24312" s="34" t="s">
        <v>84805</v>
      </c>
      <c r="B24312" s="34">
        <v>273</v>
      </c>
      <c r="C24312" s="34">
        <v>297</v>
      </c>
      <c r="D24312" s="34">
        <v>364</v>
      </c>
      <c r="E24312" s="34">
        <v>287</v>
      </c>
      <c r="F24312" s="34">
        <v>335</v>
      </c>
      <c r="G24312" s="34">
        <v>219</v>
      </c>
      <c r="H24312" s="34">
        <v>287</v>
      </c>
      <c r="I24312" s="34">
        <v>288</v>
      </c>
      <c r="J24312" s="34">
        <v>230</v>
      </c>
      <c r="K24312" s="34">
        <v>293</v>
      </c>
      <c r="L24312" s="34">
        <v>163</v>
      </c>
      <c r="M24312" s="34">
        <v>246</v>
      </c>
      <c r="N24312" s="34">
        <v>255</v>
      </c>
      <c r="O24312" s="34">
        <v>214</v>
      </c>
      <c r="P24312" s="34">
        <v>201</v>
      </c>
      <c r="Q24312" s="34">
        <v>306</v>
      </c>
      <c r="R24312" s="34">
        <v>281</v>
      </c>
      <c r="S24312" s="34">
        <v>344</v>
      </c>
      <c r="T24312" s="34">
        <v>234</v>
      </c>
      <c r="U24312" s="34">
        <v>262</v>
      </c>
      <c r="V24312" s="34">
        <v>332</v>
      </c>
      <c r="W24312" s="34">
        <v>262</v>
      </c>
      <c r="X24312" s="34">
        <v>391</v>
      </c>
      <c r="Y24312" s="34">
        <v>266</v>
      </c>
      <c r="Z24312" s="34">
        <v>383</v>
      </c>
      <c r="AA24312" s="34">
        <v>314</v>
      </c>
      <c r="AB24312" s="34">
        <v>282</v>
      </c>
      <c r="AC24312" s="34">
        <v>454</v>
      </c>
    </row>
    <row r="24313" spans="1:29" x14ac:dyDescent="0.2">
      <c r="A24313" s="34" t="s">
        <v>84806</v>
      </c>
      <c r="B24313" s="34">
        <v>84</v>
      </c>
      <c r="C24313" s="34">
        <v>106</v>
      </c>
      <c r="D24313" s="34">
        <v>56</v>
      </c>
      <c r="E24313" s="34">
        <v>78</v>
      </c>
      <c r="F24313" s="34">
        <v>73</v>
      </c>
      <c r="G24313" s="34">
        <v>72</v>
      </c>
      <c r="H24313" s="34">
        <v>80</v>
      </c>
      <c r="I24313" s="34">
        <v>72</v>
      </c>
      <c r="J24313" s="34">
        <v>68</v>
      </c>
      <c r="K24313" s="34">
        <v>74</v>
      </c>
      <c r="L24313" s="34">
        <v>47</v>
      </c>
      <c r="M24313" s="34">
        <v>54</v>
      </c>
      <c r="N24313" s="34">
        <v>56</v>
      </c>
      <c r="O24313" s="34">
        <v>66</v>
      </c>
      <c r="P24313" s="34">
        <v>52</v>
      </c>
      <c r="Q24313" s="34">
        <v>112</v>
      </c>
      <c r="R24313" s="34">
        <v>110</v>
      </c>
      <c r="S24313" s="34">
        <v>120</v>
      </c>
      <c r="T24313" s="34">
        <v>58</v>
      </c>
      <c r="U24313" s="34">
        <v>71</v>
      </c>
      <c r="V24313" s="34">
        <v>103</v>
      </c>
      <c r="W24313" s="34">
        <v>89</v>
      </c>
      <c r="X24313" s="34">
        <v>111</v>
      </c>
      <c r="Y24313" s="34">
        <v>67</v>
      </c>
      <c r="Z24313" s="34">
        <v>104</v>
      </c>
      <c r="AA24313" s="34">
        <v>94</v>
      </c>
      <c r="AB24313" s="34">
        <v>114</v>
      </c>
      <c r="AC24313" s="34">
        <v>99</v>
      </c>
    </row>
    <row r="24314" spans="1:29" x14ac:dyDescent="0.2">
      <c r="A24314" s="34" t="s">
        <v>84807</v>
      </c>
      <c r="B24314" s="34">
        <v>44</v>
      </c>
      <c r="C24314" s="34">
        <v>43</v>
      </c>
      <c r="D24314" s="34">
        <v>60</v>
      </c>
      <c r="E24314" s="34">
        <v>69</v>
      </c>
      <c r="F24314" s="34">
        <v>51</v>
      </c>
      <c r="G24314" s="34">
        <v>64</v>
      </c>
      <c r="H24314" s="34">
        <v>48</v>
      </c>
      <c r="I24314" s="34">
        <v>42</v>
      </c>
      <c r="J24314" s="34">
        <v>33</v>
      </c>
      <c r="K24314" s="34">
        <v>62</v>
      </c>
      <c r="L24314" s="34">
        <v>21</v>
      </c>
      <c r="M24314" s="34">
        <v>60</v>
      </c>
      <c r="N24314" s="34">
        <v>41</v>
      </c>
      <c r="O24314" s="34">
        <v>30</v>
      </c>
      <c r="P24314" s="34">
        <v>45</v>
      </c>
      <c r="Q24314" s="34">
        <v>66</v>
      </c>
      <c r="R24314" s="34">
        <v>57</v>
      </c>
      <c r="S24314" s="34">
        <v>85</v>
      </c>
      <c r="T24314" s="34">
        <v>28</v>
      </c>
      <c r="U24314" s="34">
        <v>38</v>
      </c>
      <c r="V24314" s="34">
        <v>62</v>
      </c>
      <c r="W24314" s="34">
        <v>60</v>
      </c>
      <c r="X24314" s="34">
        <v>47</v>
      </c>
      <c r="Y24314" s="34">
        <v>49</v>
      </c>
      <c r="Z24314" s="34">
        <v>51</v>
      </c>
      <c r="AA24314" s="34">
        <v>65</v>
      </c>
      <c r="AB24314" s="34">
        <v>29</v>
      </c>
      <c r="AC24314" s="34">
        <v>80</v>
      </c>
    </row>
    <row r="24315" spans="1:29" x14ac:dyDescent="0.2">
      <c r="A24315" s="34" t="s">
        <v>84808</v>
      </c>
      <c r="B24315" s="34">
        <v>10</v>
      </c>
      <c r="C24315" s="34">
        <v>0</v>
      </c>
      <c r="D24315" s="34">
        <v>4</v>
      </c>
      <c r="E24315" s="34">
        <v>2</v>
      </c>
      <c r="F24315" s="34">
        <v>1</v>
      </c>
      <c r="G24315" s="34">
        <v>1</v>
      </c>
      <c r="H24315" s="34">
        <v>1</v>
      </c>
      <c r="I24315" s="34">
        <v>0</v>
      </c>
      <c r="J24315" s="34">
        <v>4</v>
      </c>
      <c r="K24315" s="34">
        <v>0</v>
      </c>
      <c r="L24315" s="34">
        <v>2</v>
      </c>
      <c r="M24315" s="34">
        <v>2</v>
      </c>
      <c r="N24315" s="34">
        <v>0</v>
      </c>
      <c r="O24315" s="34">
        <v>5</v>
      </c>
      <c r="P24315" s="34">
        <v>5</v>
      </c>
      <c r="Q24315" s="34">
        <v>0</v>
      </c>
      <c r="R24315" s="34">
        <v>4</v>
      </c>
      <c r="S24315" s="34">
        <v>5</v>
      </c>
      <c r="T24315" s="34">
        <v>0</v>
      </c>
      <c r="U24315" s="34">
        <v>1</v>
      </c>
      <c r="V24315" s="34">
        <v>10</v>
      </c>
      <c r="W24315" s="34">
        <v>2</v>
      </c>
      <c r="X24315" s="34">
        <v>7</v>
      </c>
      <c r="Y24315" s="34">
        <v>2</v>
      </c>
      <c r="Z24315" s="34">
        <v>5</v>
      </c>
      <c r="AA24315" s="34">
        <v>3</v>
      </c>
      <c r="AB24315" s="34">
        <v>0</v>
      </c>
      <c r="AC24315" s="34">
        <v>4</v>
      </c>
    </row>
    <row r="24316" spans="1:29" x14ac:dyDescent="0.2">
      <c r="A24316" s="34" t="s">
        <v>84809</v>
      </c>
      <c r="B24316" s="34">
        <v>107</v>
      </c>
      <c r="C24316" s="34">
        <v>223</v>
      </c>
      <c r="D24316" s="34">
        <v>61</v>
      </c>
      <c r="E24316" s="34">
        <v>226</v>
      </c>
      <c r="F24316" s="34">
        <v>56</v>
      </c>
      <c r="G24316" s="34">
        <v>303</v>
      </c>
      <c r="H24316" s="34">
        <v>56</v>
      </c>
      <c r="I24316" s="34">
        <v>179</v>
      </c>
      <c r="J24316" s="34">
        <v>41</v>
      </c>
      <c r="K24316" s="34">
        <v>250</v>
      </c>
      <c r="L24316" s="34">
        <v>34</v>
      </c>
      <c r="M24316" s="34">
        <v>187</v>
      </c>
      <c r="N24316" s="34">
        <v>28</v>
      </c>
      <c r="O24316" s="34">
        <v>177</v>
      </c>
      <c r="P24316" s="34">
        <v>61</v>
      </c>
      <c r="Q24316" s="34">
        <v>236</v>
      </c>
      <c r="R24316" s="34">
        <v>55</v>
      </c>
      <c r="S24316" s="34">
        <v>194</v>
      </c>
      <c r="T24316" s="34">
        <v>63</v>
      </c>
      <c r="U24316" s="34">
        <v>180</v>
      </c>
      <c r="V24316" s="34">
        <v>42</v>
      </c>
      <c r="W24316" s="34">
        <v>197</v>
      </c>
      <c r="X24316" s="34">
        <v>54</v>
      </c>
      <c r="Y24316" s="34">
        <v>168</v>
      </c>
      <c r="Z24316" s="34">
        <v>79</v>
      </c>
      <c r="AA24316" s="34">
        <v>213</v>
      </c>
      <c r="AB24316" s="34">
        <v>59</v>
      </c>
      <c r="AC24316" s="34">
        <v>213</v>
      </c>
    </row>
    <row r="24317" spans="1:29" x14ac:dyDescent="0.2">
      <c r="A24317" s="34" t="s">
        <v>84810</v>
      </c>
      <c r="B24317" s="34">
        <v>44</v>
      </c>
      <c r="C24317" s="34">
        <v>70</v>
      </c>
      <c r="D24317" s="34">
        <v>65</v>
      </c>
      <c r="E24317" s="34">
        <v>59</v>
      </c>
      <c r="F24317" s="34">
        <v>49</v>
      </c>
      <c r="G24317" s="34">
        <v>58</v>
      </c>
      <c r="H24317" s="34">
        <v>29</v>
      </c>
      <c r="I24317" s="34">
        <v>39</v>
      </c>
      <c r="J24317" s="34">
        <v>25</v>
      </c>
      <c r="K24317" s="34">
        <v>60</v>
      </c>
      <c r="L24317" s="34">
        <v>27</v>
      </c>
      <c r="M24317" s="34">
        <v>50</v>
      </c>
      <c r="N24317" s="34">
        <v>48</v>
      </c>
      <c r="O24317" s="34">
        <v>40</v>
      </c>
      <c r="P24317" s="34">
        <v>29</v>
      </c>
      <c r="Q24317" s="34">
        <v>62</v>
      </c>
      <c r="R24317" s="34">
        <v>40</v>
      </c>
      <c r="S24317" s="34">
        <v>81</v>
      </c>
      <c r="T24317" s="34">
        <v>20</v>
      </c>
      <c r="U24317" s="34">
        <v>53</v>
      </c>
      <c r="V24317" s="34">
        <v>36</v>
      </c>
      <c r="W24317" s="34">
        <v>43</v>
      </c>
      <c r="X24317" s="34">
        <v>74</v>
      </c>
      <c r="Y24317" s="34">
        <v>37</v>
      </c>
      <c r="Z24317" s="34">
        <v>52</v>
      </c>
      <c r="AA24317" s="34">
        <v>70</v>
      </c>
      <c r="AB24317" s="34">
        <v>48</v>
      </c>
      <c r="AC24317" s="34">
        <v>90</v>
      </c>
    </row>
    <row r="24318" spans="1:29" x14ac:dyDescent="0.2">
      <c r="A24318" s="34" t="s">
        <v>84811</v>
      </c>
      <c r="B24318" s="34">
        <v>163</v>
      </c>
      <c r="C24318" s="34">
        <v>136</v>
      </c>
      <c r="D24318" s="34">
        <v>142</v>
      </c>
      <c r="E24318" s="34">
        <v>157</v>
      </c>
      <c r="F24318" s="34">
        <v>135</v>
      </c>
      <c r="G24318" s="34">
        <v>123</v>
      </c>
      <c r="H24318" s="34">
        <v>106</v>
      </c>
      <c r="I24318" s="34">
        <v>115</v>
      </c>
      <c r="J24318" s="34">
        <v>111</v>
      </c>
      <c r="K24318" s="34">
        <v>158</v>
      </c>
      <c r="L24318" s="34">
        <v>88</v>
      </c>
      <c r="M24318" s="34">
        <v>125</v>
      </c>
      <c r="N24318" s="34">
        <v>97</v>
      </c>
      <c r="O24318" s="34">
        <v>110</v>
      </c>
      <c r="P24318" s="34">
        <v>127</v>
      </c>
      <c r="Q24318" s="34">
        <v>167</v>
      </c>
      <c r="R24318" s="34">
        <v>151</v>
      </c>
      <c r="S24318" s="34">
        <v>175</v>
      </c>
      <c r="T24318" s="34">
        <v>133</v>
      </c>
      <c r="U24318" s="34">
        <v>139</v>
      </c>
      <c r="V24318" s="34">
        <v>175</v>
      </c>
      <c r="W24318" s="34">
        <v>238</v>
      </c>
      <c r="X24318" s="34">
        <v>143</v>
      </c>
      <c r="Y24318" s="34">
        <v>203</v>
      </c>
      <c r="Z24318" s="34">
        <v>145</v>
      </c>
      <c r="AA24318" s="34">
        <v>158</v>
      </c>
      <c r="AB24318" s="34">
        <v>161</v>
      </c>
      <c r="AC24318" s="34">
        <v>205</v>
      </c>
    </row>
    <row r="24319" spans="1:29" x14ac:dyDescent="0.2">
      <c r="A24319" s="34" t="s">
        <v>84812</v>
      </c>
      <c r="B24319" s="34">
        <v>99</v>
      </c>
      <c r="C24319" s="34">
        <v>61</v>
      </c>
      <c r="D24319" s="34">
        <v>84</v>
      </c>
      <c r="E24319" s="34">
        <v>69</v>
      </c>
      <c r="F24319" s="34">
        <v>91</v>
      </c>
      <c r="G24319" s="34">
        <v>81</v>
      </c>
      <c r="H24319" s="34">
        <v>88</v>
      </c>
      <c r="I24319" s="34">
        <v>87</v>
      </c>
      <c r="J24319" s="34">
        <v>61</v>
      </c>
      <c r="K24319" s="34">
        <v>77</v>
      </c>
      <c r="L24319" s="34">
        <v>56</v>
      </c>
      <c r="M24319" s="34">
        <v>66</v>
      </c>
      <c r="N24319" s="34">
        <v>63</v>
      </c>
      <c r="O24319" s="34">
        <v>73</v>
      </c>
      <c r="P24319" s="34">
        <v>72</v>
      </c>
      <c r="Q24319" s="34">
        <v>119</v>
      </c>
      <c r="R24319" s="34">
        <v>83</v>
      </c>
      <c r="S24319" s="34">
        <v>104</v>
      </c>
      <c r="T24319" s="34">
        <v>71</v>
      </c>
      <c r="U24319" s="34">
        <v>69</v>
      </c>
      <c r="V24319" s="34">
        <v>89</v>
      </c>
      <c r="W24319" s="34">
        <v>89</v>
      </c>
      <c r="X24319" s="34">
        <v>115</v>
      </c>
      <c r="Y24319" s="34">
        <v>87</v>
      </c>
      <c r="Z24319" s="34">
        <v>88</v>
      </c>
      <c r="AA24319" s="34">
        <v>85</v>
      </c>
      <c r="AB24319" s="34">
        <v>103</v>
      </c>
      <c r="AC24319" s="34">
        <v>96</v>
      </c>
    </row>
    <row r="24320" spans="1:29" x14ac:dyDescent="0.2">
      <c r="A24320" s="34" t="s">
        <v>84813</v>
      </c>
      <c r="B24320" s="34">
        <v>176</v>
      </c>
      <c r="C24320" s="34">
        <v>144</v>
      </c>
      <c r="D24320" s="34">
        <v>173</v>
      </c>
      <c r="E24320" s="34">
        <v>133</v>
      </c>
      <c r="F24320" s="34">
        <v>201</v>
      </c>
      <c r="G24320" s="34">
        <v>128</v>
      </c>
      <c r="H24320" s="34">
        <v>176</v>
      </c>
      <c r="I24320" s="34">
        <v>156</v>
      </c>
      <c r="J24320" s="34">
        <v>141</v>
      </c>
      <c r="K24320" s="34">
        <v>168</v>
      </c>
      <c r="L24320" s="34">
        <v>136</v>
      </c>
      <c r="M24320" s="34">
        <v>144</v>
      </c>
      <c r="N24320" s="34">
        <v>165</v>
      </c>
      <c r="O24320" s="34">
        <v>126</v>
      </c>
      <c r="P24320" s="34">
        <v>167</v>
      </c>
      <c r="Q24320" s="34">
        <v>198</v>
      </c>
      <c r="R24320" s="34">
        <v>225</v>
      </c>
      <c r="S24320" s="34">
        <v>225</v>
      </c>
      <c r="T24320" s="34">
        <v>180</v>
      </c>
      <c r="U24320" s="34">
        <v>126</v>
      </c>
      <c r="V24320" s="34">
        <v>193</v>
      </c>
      <c r="W24320" s="34">
        <v>182</v>
      </c>
      <c r="X24320" s="34">
        <v>242</v>
      </c>
      <c r="Y24320" s="34">
        <v>182</v>
      </c>
      <c r="Z24320" s="34">
        <v>225</v>
      </c>
      <c r="AA24320" s="34">
        <v>184</v>
      </c>
      <c r="AB24320" s="34">
        <v>224</v>
      </c>
      <c r="AC24320" s="34">
        <v>284</v>
      </c>
    </row>
    <row r="24321" spans="1:29" x14ac:dyDescent="0.2">
      <c r="A24321" s="34" t="s">
        <v>84814</v>
      </c>
      <c r="B24321" s="34">
        <v>492</v>
      </c>
      <c r="C24321" s="34">
        <v>190</v>
      </c>
      <c r="D24321" s="34">
        <v>247</v>
      </c>
      <c r="E24321" s="34">
        <v>203</v>
      </c>
      <c r="F24321" s="34">
        <v>252</v>
      </c>
      <c r="G24321" s="34">
        <v>191</v>
      </c>
      <c r="H24321" s="34">
        <v>237</v>
      </c>
      <c r="I24321" s="34">
        <v>187</v>
      </c>
      <c r="J24321" s="34">
        <v>297</v>
      </c>
      <c r="K24321" s="34">
        <v>197</v>
      </c>
      <c r="L24321" s="34">
        <v>348</v>
      </c>
      <c r="M24321" s="34">
        <v>166</v>
      </c>
      <c r="N24321" s="34">
        <v>214</v>
      </c>
      <c r="O24321" s="34">
        <v>212</v>
      </c>
      <c r="P24321" s="34">
        <v>286</v>
      </c>
      <c r="Q24321" s="34">
        <v>341</v>
      </c>
      <c r="R24321" s="34">
        <v>354</v>
      </c>
      <c r="S24321" s="34">
        <v>292</v>
      </c>
      <c r="T24321" s="34">
        <v>441</v>
      </c>
      <c r="U24321" s="34">
        <v>279</v>
      </c>
      <c r="V24321" s="34">
        <v>370</v>
      </c>
      <c r="W24321" s="34">
        <v>419</v>
      </c>
      <c r="X24321" s="34">
        <v>365</v>
      </c>
      <c r="Y24321" s="34">
        <v>408</v>
      </c>
      <c r="Z24321" s="34">
        <v>303</v>
      </c>
      <c r="AA24321" s="34">
        <v>296</v>
      </c>
      <c r="AB24321" s="34">
        <v>437</v>
      </c>
      <c r="AC24321" s="34">
        <v>360</v>
      </c>
    </row>
    <row r="24322" spans="1:29" x14ac:dyDescent="0.2">
      <c r="A24322" s="34" t="s">
        <v>84815</v>
      </c>
      <c r="B24322" s="34">
        <v>3</v>
      </c>
      <c r="C24322" s="34">
        <v>0</v>
      </c>
      <c r="D24322" s="34">
        <v>0</v>
      </c>
      <c r="E24322" s="34">
        <v>0</v>
      </c>
      <c r="F24322" s="34">
        <v>0</v>
      </c>
      <c r="G24322" s="34">
        <v>0</v>
      </c>
      <c r="H24322" s="34">
        <v>0</v>
      </c>
      <c r="I24322" s="34">
        <v>0</v>
      </c>
      <c r="J24322" s="34">
        <v>0</v>
      </c>
      <c r="K24322" s="34">
        <v>0</v>
      </c>
      <c r="L24322" s="34">
        <v>0</v>
      </c>
      <c r="M24322" s="34">
        <v>0</v>
      </c>
      <c r="N24322" s="34">
        <v>0</v>
      </c>
      <c r="O24322" s="34">
        <v>0</v>
      </c>
      <c r="P24322" s="34">
        <v>0</v>
      </c>
      <c r="Q24322" s="34">
        <v>0</v>
      </c>
      <c r="R24322" s="34">
        <v>0</v>
      </c>
      <c r="S24322" s="34">
        <v>0</v>
      </c>
      <c r="T24322" s="34">
        <v>0</v>
      </c>
      <c r="U24322" s="34">
        <v>0</v>
      </c>
      <c r="V24322" s="34">
        <v>0</v>
      </c>
      <c r="W24322" s="34">
        <v>0</v>
      </c>
      <c r="X24322" s="34">
        <v>1</v>
      </c>
      <c r="Y24322" s="34">
        <v>0</v>
      </c>
      <c r="Z24322" s="34">
        <v>0</v>
      </c>
      <c r="AA24322" s="34">
        <v>0</v>
      </c>
      <c r="AB24322" s="34">
        <v>0</v>
      </c>
      <c r="AC24322" s="34">
        <v>0</v>
      </c>
    </row>
    <row r="24323" spans="1:29" x14ac:dyDescent="0.2">
      <c r="A24323" s="34" t="s">
        <v>84816</v>
      </c>
      <c r="B24323" s="34">
        <v>120</v>
      </c>
      <c r="C24323" s="34">
        <v>164</v>
      </c>
      <c r="D24323" s="34">
        <v>159</v>
      </c>
      <c r="E24323" s="34">
        <v>155</v>
      </c>
      <c r="F24323" s="34">
        <v>189</v>
      </c>
      <c r="G24323" s="34">
        <v>150</v>
      </c>
      <c r="H24323" s="34">
        <v>182</v>
      </c>
      <c r="I24323" s="34">
        <v>129</v>
      </c>
      <c r="J24323" s="34">
        <v>175</v>
      </c>
      <c r="K24323" s="34">
        <v>137</v>
      </c>
      <c r="L24323" s="34">
        <v>155</v>
      </c>
      <c r="M24323" s="34">
        <v>120</v>
      </c>
      <c r="N24323" s="34">
        <v>141</v>
      </c>
      <c r="O24323" s="34">
        <v>152</v>
      </c>
      <c r="P24323" s="34">
        <v>191</v>
      </c>
      <c r="Q24323" s="34">
        <v>191</v>
      </c>
      <c r="R24323" s="34">
        <v>264</v>
      </c>
      <c r="S24323" s="34">
        <v>238</v>
      </c>
      <c r="T24323" s="34">
        <v>211</v>
      </c>
      <c r="U24323" s="34">
        <v>154</v>
      </c>
      <c r="V24323" s="34">
        <v>216</v>
      </c>
      <c r="W24323" s="34">
        <v>189</v>
      </c>
      <c r="X24323" s="34">
        <v>234</v>
      </c>
      <c r="Y24323" s="34">
        <v>201</v>
      </c>
      <c r="Z24323" s="34">
        <v>241</v>
      </c>
      <c r="AA24323" s="34">
        <v>198</v>
      </c>
      <c r="AB24323" s="34">
        <v>272</v>
      </c>
      <c r="AC24323" s="34">
        <v>264</v>
      </c>
    </row>
    <row r="24324" spans="1:29" x14ac:dyDescent="0.2">
      <c r="A24324" s="34" t="s">
        <v>84817</v>
      </c>
      <c r="B24324" s="34">
        <v>99</v>
      </c>
      <c r="C24324" s="34">
        <v>117</v>
      </c>
      <c r="D24324" s="34">
        <v>101</v>
      </c>
      <c r="E24324" s="34">
        <v>106</v>
      </c>
      <c r="F24324" s="34">
        <v>127</v>
      </c>
      <c r="G24324" s="34">
        <v>112</v>
      </c>
      <c r="H24324" s="34">
        <v>153</v>
      </c>
      <c r="I24324" s="34">
        <v>85</v>
      </c>
      <c r="J24324" s="34">
        <v>112</v>
      </c>
      <c r="K24324" s="34">
        <v>134</v>
      </c>
      <c r="L24324" s="34">
        <v>79</v>
      </c>
      <c r="M24324" s="34">
        <v>100</v>
      </c>
      <c r="N24324" s="34">
        <v>123</v>
      </c>
      <c r="O24324" s="34">
        <v>120</v>
      </c>
      <c r="P24324" s="34">
        <v>113</v>
      </c>
      <c r="Q24324" s="34">
        <v>156</v>
      </c>
      <c r="R24324" s="34">
        <v>155</v>
      </c>
      <c r="S24324" s="34">
        <v>160</v>
      </c>
      <c r="T24324" s="34">
        <v>158</v>
      </c>
      <c r="U24324" s="34">
        <v>128</v>
      </c>
      <c r="V24324" s="34">
        <v>153</v>
      </c>
      <c r="W24324" s="34">
        <v>147</v>
      </c>
      <c r="X24324" s="34">
        <v>168</v>
      </c>
      <c r="Y24324" s="34">
        <v>96</v>
      </c>
      <c r="Z24324" s="34">
        <v>105</v>
      </c>
      <c r="AA24324" s="34">
        <v>138</v>
      </c>
      <c r="AB24324" s="34">
        <v>121</v>
      </c>
      <c r="AC24324" s="34">
        <v>185</v>
      </c>
    </row>
    <row r="24325" spans="1:29" x14ac:dyDescent="0.2">
      <c r="A24325" s="34" t="s">
        <v>84818</v>
      </c>
      <c r="B24325" s="34">
        <v>55</v>
      </c>
      <c r="C24325" s="34">
        <v>42</v>
      </c>
      <c r="D24325" s="34">
        <v>36</v>
      </c>
      <c r="E24325" s="34">
        <v>38</v>
      </c>
      <c r="F24325" s="34">
        <v>51</v>
      </c>
      <c r="G24325" s="34">
        <v>60</v>
      </c>
      <c r="H24325" s="34">
        <v>63</v>
      </c>
      <c r="I24325" s="34">
        <v>53</v>
      </c>
      <c r="J24325" s="34">
        <v>36</v>
      </c>
      <c r="K24325" s="34">
        <v>52</v>
      </c>
      <c r="L24325" s="34">
        <v>24</v>
      </c>
      <c r="M24325" s="34">
        <v>45</v>
      </c>
      <c r="N24325" s="34">
        <v>37</v>
      </c>
      <c r="O24325" s="34">
        <v>33</v>
      </c>
      <c r="P24325" s="34">
        <v>38</v>
      </c>
      <c r="Q24325" s="34">
        <v>47</v>
      </c>
      <c r="R24325" s="34">
        <v>32</v>
      </c>
      <c r="S24325" s="34">
        <v>59</v>
      </c>
      <c r="T24325" s="34">
        <v>50</v>
      </c>
      <c r="U24325" s="34">
        <v>46</v>
      </c>
      <c r="V24325" s="34">
        <v>47</v>
      </c>
      <c r="W24325" s="34">
        <v>30</v>
      </c>
      <c r="X24325" s="34">
        <v>58</v>
      </c>
      <c r="Y24325" s="34">
        <v>54</v>
      </c>
      <c r="Z24325" s="34">
        <v>65</v>
      </c>
      <c r="AA24325" s="34">
        <v>59</v>
      </c>
      <c r="AB24325" s="34">
        <v>37</v>
      </c>
      <c r="AC24325" s="34">
        <v>79</v>
      </c>
    </row>
    <row r="24326" spans="1:29" x14ac:dyDescent="0.2">
      <c r="A24326" s="34" t="s">
        <v>84819</v>
      </c>
      <c r="B24326" s="34">
        <v>94</v>
      </c>
      <c r="C24326" s="34">
        <v>111</v>
      </c>
      <c r="D24326" s="34">
        <v>148</v>
      </c>
      <c r="E24326" s="34">
        <v>133</v>
      </c>
      <c r="F24326" s="34">
        <v>108</v>
      </c>
      <c r="G24326" s="34">
        <v>123</v>
      </c>
      <c r="H24326" s="34">
        <v>120</v>
      </c>
      <c r="I24326" s="34">
        <v>118</v>
      </c>
      <c r="J24326" s="34">
        <v>101</v>
      </c>
      <c r="K24326" s="34">
        <v>123</v>
      </c>
      <c r="L24326" s="34">
        <v>118</v>
      </c>
      <c r="M24326" s="34">
        <v>129</v>
      </c>
      <c r="N24326" s="34">
        <v>98</v>
      </c>
      <c r="O24326" s="34">
        <v>116</v>
      </c>
      <c r="P24326" s="34">
        <v>101</v>
      </c>
      <c r="Q24326" s="34">
        <v>162</v>
      </c>
      <c r="R24326" s="34">
        <v>173</v>
      </c>
      <c r="S24326" s="34">
        <v>129</v>
      </c>
      <c r="T24326" s="34">
        <v>131</v>
      </c>
      <c r="U24326" s="34">
        <v>108</v>
      </c>
      <c r="V24326" s="34">
        <v>108</v>
      </c>
      <c r="W24326" s="34">
        <v>79</v>
      </c>
      <c r="X24326" s="34">
        <v>138</v>
      </c>
      <c r="Y24326" s="34">
        <v>121</v>
      </c>
      <c r="Z24326" s="34">
        <v>157</v>
      </c>
      <c r="AA24326" s="34">
        <v>112</v>
      </c>
      <c r="AB24326" s="34">
        <v>104</v>
      </c>
      <c r="AC24326" s="34">
        <v>177</v>
      </c>
    </row>
    <row r="24327" spans="1:29" x14ac:dyDescent="0.2">
      <c r="A24327" s="34" t="s">
        <v>84820</v>
      </c>
      <c r="B24327" s="34">
        <v>54</v>
      </c>
      <c r="C24327" s="34">
        <v>95</v>
      </c>
      <c r="D24327" s="34">
        <v>81</v>
      </c>
      <c r="E24327" s="34">
        <v>104</v>
      </c>
      <c r="F24327" s="34">
        <v>86</v>
      </c>
      <c r="G24327" s="34">
        <v>110</v>
      </c>
      <c r="H24327" s="34">
        <v>45</v>
      </c>
      <c r="I24327" s="34">
        <v>88</v>
      </c>
      <c r="J24327" s="34">
        <v>62</v>
      </c>
      <c r="K24327" s="34">
        <v>87</v>
      </c>
      <c r="L24327" s="34">
        <v>30</v>
      </c>
      <c r="M24327" s="34">
        <v>60</v>
      </c>
      <c r="N24327" s="34">
        <v>64</v>
      </c>
      <c r="O24327" s="34">
        <v>81</v>
      </c>
      <c r="P24327" s="34">
        <v>69</v>
      </c>
      <c r="Q24327" s="34">
        <v>87</v>
      </c>
      <c r="R24327" s="34">
        <v>73</v>
      </c>
      <c r="S24327" s="34">
        <v>138</v>
      </c>
      <c r="T24327" s="34">
        <v>38</v>
      </c>
      <c r="U24327" s="34">
        <v>74</v>
      </c>
      <c r="V24327" s="34">
        <v>77</v>
      </c>
      <c r="W24327" s="34">
        <v>113</v>
      </c>
      <c r="X24327" s="34">
        <v>73</v>
      </c>
      <c r="Y24327" s="34">
        <v>69</v>
      </c>
      <c r="Z24327" s="34">
        <v>47</v>
      </c>
      <c r="AA24327" s="34">
        <v>106</v>
      </c>
      <c r="AB24327" s="34">
        <v>72</v>
      </c>
      <c r="AC24327" s="34">
        <v>121</v>
      </c>
    </row>
    <row r="24328" spans="1:29" x14ac:dyDescent="0.2">
      <c r="A24328" s="34" t="s">
        <v>84821</v>
      </c>
      <c r="B24328" s="34">
        <v>52</v>
      </c>
      <c r="C24328" s="34">
        <v>107</v>
      </c>
      <c r="D24328" s="34">
        <v>131</v>
      </c>
      <c r="E24328" s="34">
        <v>81</v>
      </c>
      <c r="F24328" s="34">
        <v>106</v>
      </c>
      <c r="G24328" s="34">
        <v>107</v>
      </c>
      <c r="H24328" s="34">
        <v>106</v>
      </c>
      <c r="I24328" s="34">
        <v>81</v>
      </c>
      <c r="J24328" s="34">
        <v>96</v>
      </c>
      <c r="K24328" s="34">
        <v>83</v>
      </c>
      <c r="L24328" s="34">
        <v>56</v>
      </c>
      <c r="M24328" s="34">
        <v>59</v>
      </c>
      <c r="N24328" s="34">
        <v>114</v>
      </c>
      <c r="O24328" s="34">
        <v>68</v>
      </c>
      <c r="P24328" s="34">
        <v>97</v>
      </c>
      <c r="Q24328" s="34">
        <v>90</v>
      </c>
      <c r="R24328" s="34">
        <v>103</v>
      </c>
      <c r="S24328" s="34">
        <v>88</v>
      </c>
      <c r="T24328" s="34">
        <v>74</v>
      </c>
      <c r="U24328" s="34">
        <v>69</v>
      </c>
      <c r="V24328" s="34">
        <v>144</v>
      </c>
      <c r="W24328" s="34">
        <v>49</v>
      </c>
      <c r="X24328" s="34">
        <v>114</v>
      </c>
      <c r="Y24328" s="34">
        <v>60</v>
      </c>
      <c r="Z24328" s="34">
        <v>161</v>
      </c>
      <c r="AA24328" s="34">
        <v>70</v>
      </c>
      <c r="AB24328" s="34">
        <v>92</v>
      </c>
      <c r="AC24328" s="34">
        <v>113</v>
      </c>
    </row>
    <row r="24329" spans="1:29" x14ac:dyDescent="0.2">
      <c r="A24329" s="34" t="s">
        <v>84822</v>
      </c>
      <c r="B24329" s="34">
        <v>90</v>
      </c>
      <c r="C24329" s="34">
        <v>110</v>
      </c>
      <c r="D24329" s="34">
        <v>100</v>
      </c>
      <c r="E24329" s="34">
        <v>103</v>
      </c>
      <c r="F24329" s="34">
        <v>89</v>
      </c>
      <c r="G24329" s="34">
        <v>87</v>
      </c>
      <c r="H24329" s="34">
        <v>65</v>
      </c>
      <c r="I24329" s="34">
        <v>122</v>
      </c>
      <c r="J24329" s="34">
        <v>75</v>
      </c>
      <c r="K24329" s="34">
        <v>83</v>
      </c>
      <c r="L24329" s="34">
        <v>55</v>
      </c>
      <c r="M24329" s="34">
        <v>78</v>
      </c>
      <c r="N24329" s="34">
        <v>79</v>
      </c>
      <c r="O24329" s="34">
        <v>88</v>
      </c>
      <c r="P24329" s="34">
        <v>103</v>
      </c>
      <c r="Q24329" s="34">
        <v>106</v>
      </c>
      <c r="R24329" s="34">
        <v>141</v>
      </c>
      <c r="S24329" s="34">
        <v>86</v>
      </c>
      <c r="T24329" s="34">
        <v>68</v>
      </c>
      <c r="U24329" s="34">
        <v>101</v>
      </c>
      <c r="V24329" s="34">
        <v>98</v>
      </c>
      <c r="W24329" s="34">
        <v>88</v>
      </c>
      <c r="X24329" s="34">
        <v>99</v>
      </c>
      <c r="Y24329" s="34">
        <v>130</v>
      </c>
      <c r="Z24329" s="34">
        <v>103</v>
      </c>
      <c r="AA24329" s="34">
        <v>92</v>
      </c>
      <c r="AB24329" s="34">
        <v>138</v>
      </c>
      <c r="AC24329" s="34">
        <v>154</v>
      </c>
    </row>
    <row r="24330" spans="1:29" x14ac:dyDescent="0.2">
      <c r="A24330" s="34" t="s">
        <v>84823</v>
      </c>
      <c r="B24330" s="34">
        <v>73</v>
      </c>
      <c r="C24330" s="34">
        <v>54</v>
      </c>
      <c r="D24330" s="34">
        <v>75</v>
      </c>
      <c r="E24330" s="34">
        <v>80</v>
      </c>
      <c r="F24330" s="34">
        <v>70</v>
      </c>
      <c r="G24330" s="34">
        <v>54</v>
      </c>
      <c r="H24330" s="34">
        <v>61</v>
      </c>
      <c r="I24330" s="34">
        <v>66</v>
      </c>
      <c r="J24330" s="34">
        <v>54</v>
      </c>
      <c r="K24330" s="34">
        <v>83</v>
      </c>
      <c r="L24330" s="34">
        <v>63</v>
      </c>
      <c r="M24330" s="34">
        <v>66</v>
      </c>
      <c r="N24330" s="34">
        <v>53</v>
      </c>
      <c r="O24330" s="34">
        <v>54</v>
      </c>
      <c r="P24330" s="34">
        <v>66</v>
      </c>
      <c r="Q24330" s="34">
        <v>79</v>
      </c>
      <c r="R24330" s="34">
        <v>102</v>
      </c>
      <c r="S24330" s="34">
        <v>75</v>
      </c>
      <c r="T24330" s="34">
        <v>91</v>
      </c>
      <c r="U24330" s="34">
        <v>67</v>
      </c>
      <c r="V24330" s="34">
        <v>70</v>
      </c>
      <c r="W24330" s="34">
        <v>89</v>
      </c>
      <c r="X24330" s="34">
        <v>73</v>
      </c>
      <c r="Y24330" s="34">
        <v>78</v>
      </c>
      <c r="Z24330" s="34">
        <v>90</v>
      </c>
      <c r="AA24330" s="34">
        <v>103</v>
      </c>
      <c r="AB24330" s="34">
        <v>126</v>
      </c>
      <c r="AC24330" s="34">
        <v>160</v>
      </c>
    </row>
    <row r="24331" spans="1:29" x14ac:dyDescent="0.2">
      <c r="A24331" s="34" t="s">
        <v>84824</v>
      </c>
      <c r="B24331" s="34">
        <v>58</v>
      </c>
      <c r="C24331" s="34">
        <v>123</v>
      </c>
      <c r="D24331" s="34">
        <v>140</v>
      </c>
      <c r="E24331" s="34">
        <v>130</v>
      </c>
      <c r="F24331" s="34">
        <v>129</v>
      </c>
      <c r="G24331" s="34">
        <v>121</v>
      </c>
      <c r="H24331" s="34">
        <v>129</v>
      </c>
      <c r="I24331" s="34">
        <v>145</v>
      </c>
      <c r="J24331" s="34">
        <v>107</v>
      </c>
      <c r="K24331" s="34">
        <v>150</v>
      </c>
      <c r="L24331" s="34">
        <v>62</v>
      </c>
      <c r="M24331" s="34">
        <v>109</v>
      </c>
      <c r="N24331" s="34">
        <v>106</v>
      </c>
      <c r="O24331" s="34">
        <v>97</v>
      </c>
      <c r="P24331" s="34">
        <v>125</v>
      </c>
      <c r="Q24331" s="34">
        <v>133</v>
      </c>
      <c r="R24331" s="34">
        <v>125</v>
      </c>
      <c r="S24331" s="34">
        <v>125</v>
      </c>
      <c r="T24331" s="34">
        <v>87</v>
      </c>
      <c r="U24331" s="34">
        <v>101</v>
      </c>
      <c r="V24331" s="34">
        <v>123</v>
      </c>
      <c r="W24331" s="34">
        <v>114</v>
      </c>
      <c r="X24331" s="34">
        <v>131</v>
      </c>
      <c r="Y24331" s="34">
        <v>92</v>
      </c>
      <c r="Z24331" s="34">
        <v>136</v>
      </c>
      <c r="AA24331" s="34">
        <v>189</v>
      </c>
      <c r="AB24331" s="34">
        <v>108</v>
      </c>
      <c r="AC24331" s="34">
        <v>231</v>
      </c>
    </row>
    <row r="24332" spans="1:29" x14ac:dyDescent="0.2">
      <c r="A24332" s="34" t="s">
        <v>84825</v>
      </c>
      <c r="B24332" s="34">
        <v>96</v>
      </c>
      <c r="C24332" s="34">
        <v>121</v>
      </c>
      <c r="D24332" s="34">
        <v>114</v>
      </c>
      <c r="E24332" s="34">
        <v>154</v>
      </c>
      <c r="F24332" s="34">
        <v>125</v>
      </c>
      <c r="G24332" s="34">
        <v>105</v>
      </c>
      <c r="H24332" s="34">
        <v>86</v>
      </c>
      <c r="I24332" s="34">
        <v>122</v>
      </c>
      <c r="J24332" s="34">
        <v>95</v>
      </c>
      <c r="K24332" s="34">
        <v>123</v>
      </c>
      <c r="L24332" s="34">
        <v>71</v>
      </c>
      <c r="M24332" s="34">
        <v>93</v>
      </c>
      <c r="N24332" s="34">
        <v>77</v>
      </c>
      <c r="O24332" s="34">
        <v>109</v>
      </c>
      <c r="P24332" s="34">
        <v>92</v>
      </c>
      <c r="Q24332" s="34">
        <v>138</v>
      </c>
      <c r="R24332" s="34">
        <v>123</v>
      </c>
      <c r="S24332" s="34">
        <v>194</v>
      </c>
      <c r="T24332" s="34">
        <v>75</v>
      </c>
      <c r="U24332" s="34">
        <v>99</v>
      </c>
      <c r="V24332" s="34">
        <v>136</v>
      </c>
      <c r="W24332" s="34">
        <v>134</v>
      </c>
      <c r="X24332" s="34">
        <v>124</v>
      </c>
      <c r="Y24332" s="34">
        <v>82</v>
      </c>
      <c r="Z24332" s="34">
        <v>133</v>
      </c>
      <c r="AA24332" s="34">
        <v>184</v>
      </c>
      <c r="AB24332" s="34">
        <v>104</v>
      </c>
      <c r="AC24332" s="34">
        <v>205</v>
      </c>
    </row>
    <row r="24333" spans="1:29" x14ac:dyDescent="0.2">
      <c r="A24333" s="34" t="s">
        <v>84826</v>
      </c>
      <c r="B24333" s="34">
        <v>21</v>
      </c>
      <c r="C24333" s="34">
        <v>21</v>
      </c>
      <c r="D24333" s="34">
        <v>19</v>
      </c>
      <c r="E24333" s="34">
        <v>26</v>
      </c>
      <c r="F24333" s="34">
        <v>20</v>
      </c>
      <c r="G24333" s="34">
        <v>16</v>
      </c>
      <c r="H24333" s="34">
        <v>27</v>
      </c>
      <c r="I24333" s="34">
        <v>21</v>
      </c>
      <c r="J24333" s="34">
        <v>10</v>
      </c>
      <c r="K24333" s="34">
        <v>18</v>
      </c>
      <c r="L24333" s="34">
        <v>11</v>
      </c>
      <c r="M24333" s="34">
        <v>24</v>
      </c>
      <c r="N24333" s="34">
        <v>17</v>
      </c>
      <c r="O24333" s="34">
        <v>29</v>
      </c>
      <c r="P24333" s="34">
        <v>18</v>
      </c>
      <c r="Q24333" s="34">
        <v>27</v>
      </c>
      <c r="R24333" s="34">
        <v>29</v>
      </c>
      <c r="S24333" s="34">
        <v>35</v>
      </c>
      <c r="T24333" s="34">
        <v>23</v>
      </c>
      <c r="U24333" s="34">
        <v>22</v>
      </c>
      <c r="V24333" s="34">
        <v>31</v>
      </c>
      <c r="W24333" s="34">
        <v>10</v>
      </c>
      <c r="X24333" s="34">
        <v>29</v>
      </c>
      <c r="Y24333" s="34">
        <v>31</v>
      </c>
      <c r="Z24333" s="34">
        <v>34</v>
      </c>
      <c r="AA24333" s="34">
        <v>28</v>
      </c>
      <c r="AB24333" s="34">
        <v>23</v>
      </c>
      <c r="AC24333" s="34">
        <v>18</v>
      </c>
    </row>
    <row r="24334" spans="1:29" x14ac:dyDescent="0.2">
      <c r="A24334" s="34" t="s">
        <v>84827</v>
      </c>
      <c r="B24334" s="34">
        <v>703</v>
      </c>
      <c r="C24334" s="34">
        <v>432</v>
      </c>
      <c r="D24334" s="34">
        <v>546</v>
      </c>
      <c r="E24334" s="34">
        <v>518</v>
      </c>
      <c r="F24334" s="34">
        <v>694</v>
      </c>
      <c r="G24334" s="34">
        <v>420</v>
      </c>
      <c r="H24334" s="34">
        <v>601</v>
      </c>
      <c r="I24334" s="34">
        <v>476</v>
      </c>
      <c r="J24334" s="34">
        <v>616</v>
      </c>
      <c r="K24334" s="34">
        <v>538</v>
      </c>
      <c r="L24334" s="34">
        <v>613</v>
      </c>
      <c r="M24334" s="34">
        <v>464</v>
      </c>
      <c r="N24334" s="34">
        <v>595</v>
      </c>
      <c r="O24334" s="34">
        <v>442</v>
      </c>
      <c r="P24334" s="34">
        <v>576</v>
      </c>
      <c r="Q24334" s="34">
        <v>680</v>
      </c>
      <c r="R24334" s="34">
        <v>729</v>
      </c>
      <c r="S24334" s="34">
        <v>574</v>
      </c>
      <c r="T24334" s="34">
        <v>866</v>
      </c>
      <c r="U24334" s="34">
        <v>536</v>
      </c>
      <c r="V24334" s="34">
        <v>787</v>
      </c>
      <c r="W24334" s="34">
        <v>841</v>
      </c>
      <c r="X24334" s="34">
        <v>752</v>
      </c>
      <c r="Y24334" s="34">
        <v>735</v>
      </c>
      <c r="Z24334" s="34">
        <v>723</v>
      </c>
      <c r="AA24334" s="34">
        <v>595</v>
      </c>
      <c r="AB24334" s="34">
        <v>968</v>
      </c>
      <c r="AC24334" s="34">
        <v>811</v>
      </c>
    </row>
    <row r="24335" spans="1:29" x14ac:dyDescent="0.2">
      <c r="A24335" s="34" t="s">
        <v>84828</v>
      </c>
      <c r="B24335" s="34">
        <v>97</v>
      </c>
      <c r="C24335" s="34">
        <v>98</v>
      </c>
      <c r="D24335" s="34">
        <v>165</v>
      </c>
      <c r="E24335" s="34">
        <v>131</v>
      </c>
      <c r="F24335" s="34">
        <v>102</v>
      </c>
      <c r="G24335" s="34">
        <v>95</v>
      </c>
      <c r="H24335" s="34">
        <v>132</v>
      </c>
      <c r="I24335" s="34">
        <v>109</v>
      </c>
      <c r="J24335" s="34">
        <v>110</v>
      </c>
      <c r="K24335" s="34">
        <v>103</v>
      </c>
      <c r="L24335" s="34">
        <v>71</v>
      </c>
      <c r="M24335" s="34">
        <v>111</v>
      </c>
      <c r="N24335" s="34">
        <v>94</v>
      </c>
      <c r="O24335" s="34">
        <v>73</v>
      </c>
      <c r="P24335" s="34">
        <v>97</v>
      </c>
      <c r="Q24335" s="34">
        <v>122</v>
      </c>
      <c r="R24335" s="34">
        <v>144</v>
      </c>
      <c r="S24335" s="34">
        <v>143</v>
      </c>
      <c r="T24335" s="34">
        <v>101</v>
      </c>
      <c r="U24335" s="34">
        <v>88</v>
      </c>
      <c r="V24335" s="34">
        <v>159</v>
      </c>
      <c r="W24335" s="34">
        <v>85</v>
      </c>
      <c r="X24335" s="34">
        <v>173</v>
      </c>
      <c r="Y24335" s="34">
        <v>100</v>
      </c>
      <c r="Z24335" s="34">
        <v>119</v>
      </c>
      <c r="AA24335" s="34">
        <v>148</v>
      </c>
      <c r="AB24335" s="34">
        <v>94</v>
      </c>
      <c r="AC24335" s="34">
        <v>176</v>
      </c>
    </row>
    <row r="24336" spans="1:29" x14ac:dyDescent="0.2">
      <c r="A24336" s="34" t="s">
        <v>84829</v>
      </c>
      <c r="B24336" s="34">
        <v>117</v>
      </c>
      <c r="C24336" s="34">
        <v>269</v>
      </c>
      <c r="D24336" s="34">
        <v>202</v>
      </c>
      <c r="E24336" s="34">
        <v>293</v>
      </c>
      <c r="F24336" s="34">
        <v>196</v>
      </c>
      <c r="G24336" s="34">
        <v>319</v>
      </c>
      <c r="H24336" s="34">
        <v>150</v>
      </c>
      <c r="I24336" s="34">
        <v>258</v>
      </c>
      <c r="J24336" s="34">
        <v>167</v>
      </c>
      <c r="K24336" s="34">
        <v>256</v>
      </c>
      <c r="L24336" s="34">
        <v>88</v>
      </c>
      <c r="M24336" s="34">
        <v>283</v>
      </c>
      <c r="N24336" s="34">
        <v>132</v>
      </c>
      <c r="O24336" s="34">
        <v>228</v>
      </c>
      <c r="P24336" s="34">
        <v>181</v>
      </c>
      <c r="Q24336" s="34">
        <v>288</v>
      </c>
      <c r="R24336" s="34">
        <v>181</v>
      </c>
      <c r="S24336" s="34">
        <v>365</v>
      </c>
      <c r="T24336" s="34">
        <v>150</v>
      </c>
      <c r="U24336" s="34">
        <v>194</v>
      </c>
      <c r="V24336" s="34">
        <v>233</v>
      </c>
      <c r="W24336" s="34">
        <v>198</v>
      </c>
      <c r="X24336" s="34">
        <v>276</v>
      </c>
      <c r="Y24336" s="34">
        <v>182</v>
      </c>
      <c r="Z24336" s="34">
        <v>201</v>
      </c>
      <c r="AA24336" s="34">
        <v>350</v>
      </c>
      <c r="AB24336" s="34">
        <v>207</v>
      </c>
      <c r="AC24336" s="34">
        <v>434</v>
      </c>
    </row>
    <row r="24337" spans="1:29" x14ac:dyDescent="0.2">
      <c r="A24337" s="34" t="s">
        <v>84830</v>
      </c>
      <c r="B24337" s="34">
        <v>158</v>
      </c>
      <c r="C24337" s="34">
        <v>338</v>
      </c>
      <c r="D24337" s="34">
        <v>457</v>
      </c>
      <c r="E24337" s="34">
        <v>379</v>
      </c>
      <c r="F24337" s="34">
        <v>388</v>
      </c>
      <c r="G24337" s="34">
        <v>290</v>
      </c>
      <c r="H24337" s="34">
        <v>437</v>
      </c>
      <c r="I24337" s="34">
        <v>328</v>
      </c>
      <c r="J24337" s="34">
        <v>409</v>
      </c>
      <c r="K24337" s="34">
        <v>310</v>
      </c>
      <c r="L24337" s="34">
        <v>276</v>
      </c>
      <c r="M24337" s="34">
        <v>245</v>
      </c>
      <c r="N24337" s="34">
        <v>365</v>
      </c>
      <c r="O24337" s="34">
        <v>332</v>
      </c>
      <c r="P24337" s="34">
        <v>327</v>
      </c>
      <c r="Q24337" s="34">
        <v>423</v>
      </c>
      <c r="R24337" s="34">
        <v>517</v>
      </c>
      <c r="S24337" s="34">
        <v>466</v>
      </c>
      <c r="T24337" s="34">
        <v>439</v>
      </c>
      <c r="U24337" s="34">
        <v>329</v>
      </c>
      <c r="V24337" s="34">
        <v>461</v>
      </c>
      <c r="W24337" s="34">
        <v>418</v>
      </c>
      <c r="X24337" s="34">
        <v>552</v>
      </c>
      <c r="Y24337" s="34">
        <v>327</v>
      </c>
      <c r="Z24337" s="34">
        <v>464</v>
      </c>
      <c r="AA24337" s="34">
        <v>426</v>
      </c>
      <c r="AB24337" s="34">
        <v>465</v>
      </c>
      <c r="AC24337" s="34">
        <v>498</v>
      </c>
    </row>
    <row r="24338" spans="1:29" x14ac:dyDescent="0.2">
      <c r="A24338" s="34" t="s">
        <v>84831</v>
      </c>
      <c r="B24338" s="34">
        <v>73</v>
      </c>
      <c r="C24338" s="34">
        <v>78</v>
      </c>
      <c r="D24338" s="34">
        <v>122</v>
      </c>
      <c r="E24338" s="34">
        <v>80</v>
      </c>
      <c r="F24338" s="34">
        <v>112</v>
      </c>
      <c r="G24338" s="34">
        <v>61</v>
      </c>
      <c r="H24338" s="34">
        <v>107</v>
      </c>
      <c r="I24338" s="34">
        <v>73</v>
      </c>
      <c r="J24338" s="34">
        <v>89</v>
      </c>
      <c r="K24338" s="34">
        <v>73</v>
      </c>
      <c r="L24338" s="34">
        <v>41</v>
      </c>
      <c r="M24338" s="34">
        <v>69</v>
      </c>
      <c r="N24338" s="34">
        <v>86</v>
      </c>
      <c r="O24338" s="34">
        <v>63</v>
      </c>
      <c r="P24338" s="34">
        <v>78</v>
      </c>
      <c r="Q24338" s="34">
        <v>73</v>
      </c>
      <c r="R24338" s="34">
        <v>104</v>
      </c>
      <c r="S24338" s="34">
        <v>63</v>
      </c>
      <c r="T24338" s="34">
        <v>76</v>
      </c>
      <c r="U24338" s="34">
        <v>48</v>
      </c>
      <c r="V24338" s="34">
        <v>114</v>
      </c>
      <c r="W24338" s="34">
        <v>63</v>
      </c>
      <c r="X24338" s="34">
        <v>109</v>
      </c>
      <c r="Y24338" s="34">
        <v>42</v>
      </c>
      <c r="Z24338" s="34">
        <v>104</v>
      </c>
      <c r="AA24338" s="34">
        <v>74</v>
      </c>
      <c r="AB24338" s="34">
        <v>66</v>
      </c>
      <c r="AC24338" s="34">
        <v>90</v>
      </c>
    </row>
    <row r="24339" spans="1:29" x14ac:dyDescent="0.2">
      <c r="A24339" s="34" t="s">
        <v>84832</v>
      </c>
      <c r="B24339" s="34">
        <v>53</v>
      </c>
      <c r="C24339" s="34">
        <v>95</v>
      </c>
      <c r="D24339" s="34">
        <v>106</v>
      </c>
      <c r="E24339" s="34">
        <v>97</v>
      </c>
      <c r="F24339" s="34">
        <v>80</v>
      </c>
      <c r="G24339" s="34">
        <v>135</v>
      </c>
      <c r="H24339" s="34">
        <v>75</v>
      </c>
      <c r="I24339" s="34">
        <v>68</v>
      </c>
      <c r="J24339" s="34">
        <v>59</v>
      </c>
      <c r="K24339" s="34">
        <v>120</v>
      </c>
      <c r="L24339" s="34">
        <v>40</v>
      </c>
      <c r="M24339" s="34">
        <v>73</v>
      </c>
      <c r="N24339" s="34">
        <v>58</v>
      </c>
      <c r="O24339" s="34">
        <v>73</v>
      </c>
      <c r="P24339" s="34">
        <v>51</v>
      </c>
      <c r="Q24339" s="34">
        <v>91</v>
      </c>
      <c r="R24339" s="34">
        <v>69</v>
      </c>
      <c r="S24339" s="34">
        <v>145</v>
      </c>
      <c r="T24339" s="34">
        <v>51</v>
      </c>
      <c r="U24339" s="34">
        <v>84</v>
      </c>
      <c r="V24339" s="34">
        <v>54</v>
      </c>
      <c r="W24339" s="34">
        <v>65</v>
      </c>
      <c r="X24339" s="34">
        <v>109</v>
      </c>
      <c r="Y24339" s="34">
        <v>60</v>
      </c>
      <c r="Z24339" s="34">
        <v>109</v>
      </c>
      <c r="AA24339" s="34">
        <v>133</v>
      </c>
      <c r="AB24339" s="34">
        <v>43</v>
      </c>
      <c r="AC24339" s="34">
        <v>122</v>
      </c>
    </row>
    <row r="24340" spans="1:29" x14ac:dyDescent="0.2">
      <c r="A24340" s="34" t="s">
        <v>84833</v>
      </c>
      <c r="B24340" s="34">
        <v>48</v>
      </c>
      <c r="C24340" s="34">
        <v>54</v>
      </c>
      <c r="D24340" s="34">
        <v>41</v>
      </c>
      <c r="E24340" s="34">
        <v>69</v>
      </c>
      <c r="F24340" s="34">
        <v>40</v>
      </c>
      <c r="G24340" s="34">
        <v>44</v>
      </c>
      <c r="H24340" s="34">
        <v>50</v>
      </c>
      <c r="I24340" s="34">
        <v>60</v>
      </c>
      <c r="J24340" s="34">
        <v>40</v>
      </c>
      <c r="K24340" s="34">
        <v>64</v>
      </c>
      <c r="L24340" s="34">
        <v>39</v>
      </c>
      <c r="M24340" s="34">
        <v>62</v>
      </c>
      <c r="N24340" s="34">
        <v>39</v>
      </c>
      <c r="O24340" s="34">
        <v>47</v>
      </c>
      <c r="P24340" s="34">
        <v>37</v>
      </c>
      <c r="Q24340" s="34">
        <v>89</v>
      </c>
      <c r="R24340" s="34">
        <v>67</v>
      </c>
      <c r="S24340" s="34">
        <v>57</v>
      </c>
      <c r="T24340" s="34">
        <v>77</v>
      </c>
      <c r="U24340" s="34">
        <v>37</v>
      </c>
      <c r="V24340" s="34">
        <v>40</v>
      </c>
      <c r="W24340" s="34">
        <v>82</v>
      </c>
      <c r="X24340" s="34">
        <v>74</v>
      </c>
      <c r="Y24340" s="34">
        <v>54</v>
      </c>
      <c r="Z24340" s="34">
        <v>42</v>
      </c>
      <c r="AA24340" s="34">
        <v>73</v>
      </c>
      <c r="AB24340" s="34">
        <v>66</v>
      </c>
      <c r="AC24340" s="34">
        <v>61</v>
      </c>
    </row>
    <row r="24341" spans="1:29" x14ac:dyDescent="0.2">
      <c r="A24341" s="34" t="s">
        <v>84834</v>
      </c>
      <c r="B24341" s="34">
        <v>107</v>
      </c>
      <c r="C24341" s="34">
        <v>322</v>
      </c>
      <c r="D24341" s="34">
        <v>297</v>
      </c>
      <c r="E24341" s="34">
        <v>356</v>
      </c>
      <c r="F24341" s="34">
        <v>226</v>
      </c>
      <c r="G24341" s="34">
        <v>290</v>
      </c>
      <c r="H24341" s="34">
        <v>172</v>
      </c>
      <c r="I24341" s="34">
        <v>329</v>
      </c>
      <c r="J24341" s="34">
        <v>246</v>
      </c>
      <c r="K24341" s="34">
        <v>326</v>
      </c>
      <c r="L24341" s="34">
        <v>154</v>
      </c>
      <c r="M24341" s="34">
        <v>309</v>
      </c>
      <c r="N24341" s="34">
        <v>237</v>
      </c>
      <c r="O24341" s="34">
        <v>308</v>
      </c>
      <c r="P24341" s="34">
        <v>211</v>
      </c>
      <c r="Q24341" s="34">
        <v>319</v>
      </c>
      <c r="R24341" s="34">
        <v>235</v>
      </c>
      <c r="S24341" s="34">
        <v>349</v>
      </c>
      <c r="T24341" s="34">
        <v>210</v>
      </c>
      <c r="U24341" s="34">
        <v>365</v>
      </c>
      <c r="V24341" s="34">
        <v>289</v>
      </c>
      <c r="W24341" s="34">
        <v>329</v>
      </c>
      <c r="X24341" s="34">
        <v>317</v>
      </c>
      <c r="Y24341" s="34">
        <v>277</v>
      </c>
      <c r="Z24341" s="34">
        <v>261</v>
      </c>
      <c r="AA24341" s="34">
        <v>377</v>
      </c>
      <c r="AB24341" s="34">
        <v>270</v>
      </c>
      <c r="AC24341" s="34">
        <v>470</v>
      </c>
    </row>
    <row r="24342" spans="1:29" x14ac:dyDescent="0.2">
      <c r="A24342" s="34" t="s">
        <v>84835</v>
      </c>
      <c r="B24342" s="34">
        <v>79</v>
      </c>
      <c r="C24342" s="34">
        <v>97</v>
      </c>
      <c r="D24342" s="34">
        <v>95</v>
      </c>
      <c r="E24342" s="34">
        <v>113</v>
      </c>
      <c r="F24342" s="34">
        <v>65</v>
      </c>
      <c r="G24342" s="34">
        <v>66</v>
      </c>
      <c r="H24342" s="34">
        <v>63</v>
      </c>
      <c r="I24342" s="34">
        <v>82</v>
      </c>
      <c r="J24342" s="34">
        <v>47</v>
      </c>
      <c r="K24342" s="34">
        <v>90</v>
      </c>
      <c r="L24342" s="34">
        <v>35</v>
      </c>
      <c r="M24342" s="34">
        <v>90</v>
      </c>
      <c r="N24342" s="34">
        <v>54</v>
      </c>
      <c r="O24342" s="34">
        <v>70</v>
      </c>
      <c r="P24342" s="34">
        <v>63</v>
      </c>
      <c r="Q24342" s="34">
        <v>114</v>
      </c>
      <c r="R24342" s="34">
        <v>77</v>
      </c>
      <c r="S24342" s="34">
        <v>82</v>
      </c>
      <c r="T24342" s="34">
        <v>57</v>
      </c>
      <c r="U24342" s="34">
        <v>59</v>
      </c>
      <c r="V24342" s="34">
        <v>79</v>
      </c>
      <c r="W24342" s="34">
        <v>62</v>
      </c>
      <c r="X24342" s="34">
        <v>47</v>
      </c>
      <c r="Y24342" s="34">
        <v>67</v>
      </c>
      <c r="Z24342" s="34">
        <v>98</v>
      </c>
      <c r="AA24342" s="34">
        <v>81</v>
      </c>
      <c r="AB24342" s="34">
        <v>58</v>
      </c>
      <c r="AC24342" s="34">
        <v>151</v>
      </c>
    </row>
    <row r="24343" spans="1:29" x14ac:dyDescent="0.2">
      <c r="A24343" s="34" t="s">
        <v>84836</v>
      </c>
      <c r="B24343" s="34">
        <v>16</v>
      </c>
      <c r="C24343" s="34">
        <v>12</v>
      </c>
      <c r="D24343" s="34">
        <v>53</v>
      </c>
      <c r="E24343" s="34">
        <v>17</v>
      </c>
      <c r="F24343" s="34">
        <v>40</v>
      </c>
      <c r="G24343" s="34">
        <v>19</v>
      </c>
      <c r="H24343" s="34">
        <v>27</v>
      </c>
      <c r="I24343" s="34">
        <v>21</v>
      </c>
      <c r="J24343" s="34">
        <v>15</v>
      </c>
      <c r="K24343" s="34">
        <v>28</v>
      </c>
      <c r="L24343" s="34">
        <v>15</v>
      </c>
      <c r="M24343" s="34">
        <v>27</v>
      </c>
      <c r="N24343" s="34">
        <v>38</v>
      </c>
      <c r="O24343" s="34">
        <v>21</v>
      </c>
      <c r="P24343" s="34">
        <v>28</v>
      </c>
      <c r="Q24343" s="34">
        <v>44</v>
      </c>
      <c r="R24343" s="34">
        <v>22</v>
      </c>
      <c r="S24343" s="34">
        <v>40</v>
      </c>
      <c r="T24343" s="34">
        <v>21</v>
      </c>
      <c r="U24343" s="34">
        <v>23</v>
      </c>
      <c r="V24343" s="34">
        <v>31</v>
      </c>
      <c r="W24343" s="34">
        <v>16</v>
      </c>
      <c r="X24343" s="34">
        <v>56</v>
      </c>
      <c r="Y24343" s="34">
        <v>22</v>
      </c>
      <c r="Z24343" s="34">
        <v>34</v>
      </c>
      <c r="AA24343" s="34">
        <v>21</v>
      </c>
      <c r="AB24343" s="34">
        <v>42</v>
      </c>
      <c r="AC24343" s="34">
        <v>41</v>
      </c>
    </row>
    <row r="24344" spans="1:29" x14ac:dyDescent="0.2">
      <c r="A24344" s="34" t="s">
        <v>84837</v>
      </c>
      <c r="B24344" s="34">
        <v>62</v>
      </c>
      <c r="C24344" s="34">
        <v>100</v>
      </c>
      <c r="D24344" s="34">
        <v>60</v>
      </c>
      <c r="E24344" s="34">
        <v>82</v>
      </c>
      <c r="F24344" s="34">
        <v>38</v>
      </c>
      <c r="G24344" s="34">
        <v>94</v>
      </c>
      <c r="H24344" s="34">
        <v>53</v>
      </c>
      <c r="I24344" s="34">
        <v>99</v>
      </c>
      <c r="J24344" s="34">
        <v>43</v>
      </c>
      <c r="K24344" s="34">
        <v>71</v>
      </c>
      <c r="L24344" s="34">
        <v>20</v>
      </c>
      <c r="M24344" s="34">
        <v>87</v>
      </c>
      <c r="N24344" s="34">
        <v>31</v>
      </c>
      <c r="O24344" s="34">
        <v>86</v>
      </c>
      <c r="P24344" s="34">
        <v>35</v>
      </c>
      <c r="Q24344" s="34">
        <v>106</v>
      </c>
      <c r="R24344" s="34">
        <v>48</v>
      </c>
      <c r="S24344" s="34">
        <v>105</v>
      </c>
      <c r="T24344" s="34">
        <v>37</v>
      </c>
      <c r="U24344" s="34">
        <v>77</v>
      </c>
      <c r="V24344" s="34">
        <v>55</v>
      </c>
      <c r="W24344" s="34">
        <v>83</v>
      </c>
      <c r="X24344" s="34">
        <v>53</v>
      </c>
      <c r="Y24344" s="34">
        <v>90</v>
      </c>
      <c r="Z24344" s="34">
        <v>37</v>
      </c>
      <c r="AA24344" s="34">
        <v>106</v>
      </c>
      <c r="AB24344" s="34">
        <v>77</v>
      </c>
      <c r="AC24344" s="34">
        <v>159</v>
      </c>
    </row>
    <row r="24345" spans="1:29" x14ac:dyDescent="0.2">
      <c r="A24345" s="34" t="s">
        <v>84838</v>
      </c>
      <c r="B24345" s="34">
        <v>69</v>
      </c>
      <c r="C24345" s="34">
        <v>41</v>
      </c>
      <c r="D24345" s="34">
        <v>50</v>
      </c>
      <c r="E24345" s="34">
        <v>38</v>
      </c>
      <c r="F24345" s="34">
        <v>40</v>
      </c>
      <c r="G24345" s="34">
        <v>26</v>
      </c>
      <c r="H24345" s="34">
        <v>38</v>
      </c>
      <c r="I24345" s="34">
        <v>30</v>
      </c>
      <c r="J24345" s="34">
        <v>33</v>
      </c>
      <c r="K24345" s="34">
        <v>41</v>
      </c>
      <c r="L24345" s="34">
        <v>34</v>
      </c>
      <c r="M24345" s="34">
        <v>64</v>
      </c>
      <c r="N24345" s="34">
        <v>51</v>
      </c>
      <c r="O24345" s="34">
        <v>47</v>
      </c>
      <c r="P24345" s="34">
        <v>55</v>
      </c>
      <c r="Q24345" s="34">
        <v>93</v>
      </c>
      <c r="R24345" s="34">
        <v>69</v>
      </c>
      <c r="S24345" s="34">
        <v>74</v>
      </c>
      <c r="T24345" s="34">
        <v>50</v>
      </c>
      <c r="U24345" s="34">
        <v>64</v>
      </c>
      <c r="V24345" s="34">
        <v>41</v>
      </c>
      <c r="W24345" s="34">
        <v>61</v>
      </c>
      <c r="X24345" s="34">
        <v>41</v>
      </c>
      <c r="Y24345" s="34">
        <v>70</v>
      </c>
      <c r="Z24345" s="34">
        <v>64</v>
      </c>
      <c r="AA24345" s="34">
        <v>91</v>
      </c>
      <c r="AB24345" s="34">
        <v>81</v>
      </c>
      <c r="AC24345" s="34">
        <v>66</v>
      </c>
    </row>
    <row r="24346" spans="1:29" x14ac:dyDescent="0.2">
      <c r="A24346" s="34" t="s">
        <v>84839</v>
      </c>
      <c r="B24346" s="34">
        <v>82</v>
      </c>
      <c r="C24346" s="34">
        <v>231</v>
      </c>
      <c r="D24346" s="34">
        <v>186</v>
      </c>
      <c r="E24346" s="34">
        <v>218</v>
      </c>
      <c r="F24346" s="34">
        <v>165</v>
      </c>
      <c r="G24346" s="34">
        <v>206</v>
      </c>
      <c r="H24346" s="34">
        <v>167</v>
      </c>
      <c r="I24346" s="34">
        <v>156</v>
      </c>
      <c r="J24346" s="34">
        <v>135</v>
      </c>
      <c r="K24346" s="34">
        <v>197</v>
      </c>
      <c r="L24346" s="34">
        <v>90</v>
      </c>
      <c r="M24346" s="34">
        <v>198</v>
      </c>
      <c r="N24346" s="34">
        <v>140</v>
      </c>
      <c r="O24346" s="34">
        <v>174</v>
      </c>
      <c r="P24346" s="34">
        <v>157</v>
      </c>
      <c r="Q24346" s="34">
        <v>201</v>
      </c>
      <c r="R24346" s="34">
        <v>155</v>
      </c>
      <c r="S24346" s="34">
        <v>190</v>
      </c>
      <c r="T24346" s="34">
        <v>113</v>
      </c>
      <c r="U24346" s="34">
        <v>135</v>
      </c>
      <c r="V24346" s="34">
        <v>191</v>
      </c>
      <c r="W24346" s="34">
        <v>153</v>
      </c>
      <c r="X24346" s="34">
        <v>195</v>
      </c>
      <c r="Y24346" s="34">
        <v>183</v>
      </c>
      <c r="Z24346" s="34">
        <v>146</v>
      </c>
      <c r="AA24346" s="34">
        <v>220</v>
      </c>
      <c r="AB24346" s="34">
        <v>146</v>
      </c>
      <c r="AC24346" s="34">
        <v>289</v>
      </c>
    </row>
    <row r="24347" spans="1:29" x14ac:dyDescent="0.2">
      <c r="A24347" s="34" t="s">
        <v>84840</v>
      </c>
      <c r="B24347" s="34">
        <v>95</v>
      </c>
      <c r="C24347" s="34">
        <v>336</v>
      </c>
      <c r="D24347" s="34">
        <v>203</v>
      </c>
      <c r="E24347" s="34">
        <v>360</v>
      </c>
      <c r="F24347" s="34">
        <v>167</v>
      </c>
      <c r="G24347" s="34">
        <v>481</v>
      </c>
      <c r="H24347" s="34">
        <v>198</v>
      </c>
      <c r="I24347" s="34">
        <v>327</v>
      </c>
      <c r="J24347" s="34">
        <v>174</v>
      </c>
      <c r="K24347" s="34">
        <v>363</v>
      </c>
      <c r="L24347" s="34">
        <v>120</v>
      </c>
      <c r="M24347" s="34">
        <v>293</v>
      </c>
      <c r="N24347" s="34">
        <v>159</v>
      </c>
      <c r="O24347" s="34">
        <v>310</v>
      </c>
      <c r="P24347" s="34">
        <v>179</v>
      </c>
      <c r="Q24347" s="34">
        <v>421</v>
      </c>
      <c r="R24347" s="34">
        <v>197</v>
      </c>
      <c r="S24347" s="34">
        <v>404</v>
      </c>
      <c r="T24347" s="34">
        <v>168</v>
      </c>
      <c r="U24347" s="34">
        <v>351</v>
      </c>
      <c r="V24347" s="34">
        <v>193</v>
      </c>
      <c r="W24347" s="34">
        <v>351</v>
      </c>
      <c r="X24347" s="34">
        <v>247</v>
      </c>
      <c r="Y24347" s="34">
        <v>307</v>
      </c>
      <c r="Z24347" s="34">
        <v>202</v>
      </c>
      <c r="AA24347" s="34">
        <v>344</v>
      </c>
      <c r="AB24347" s="34">
        <v>189</v>
      </c>
      <c r="AC24347" s="34">
        <v>533</v>
      </c>
    </row>
    <row r="24348" spans="1:29" x14ac:dyDescent="0.2">
      <c r="A24348" s="34" t="s">
        <v>84841</v>
      </c>
      <c r="B24348" s="34">
        <v>137</v>
      </c>
      <c r="C24348" s="34">
        <v>185</v>
      </c>
      <c r="D24348" s="34">
        <v>198</v>
      </c>
      <c r="E24348" s="34">
        <v>221</v>
      </c>
      <c r="F24348" s="34">
        <v>220</v>
      </c>
      <c r="G24348" s="34">
        <v>190</v>
      </c>
      <c r="H24348" s="34">
        <v>175</v>
      </c>
      <c r="I24348" s="34">
        <v>122</v>
      </c>
      <c r="J24348" s="34">
        <v>162</v>
      </c>
      <c r="K24348" s="34">
        <v>189</v>
      </c>
      <c r="L24348" s="34">
        <v>163</v>
      </c>
      <c r="M24348" s="34">
        <v>146</v>
      </c>
      <c r="N24348" s="34">
        <v>151</v>
      </c>
      <c r="O24348" s="34">
        <v>191</v>
      </c>
      <c r="P24348" s="34">
        <v>167</v>
      </c>
      <c r="Q24348" s="34">
        <v>285</v>
      </c>
      <c r="R24348" s="34">
        <v>236</v>
      </c>
      <c r="S24348" s="34">
        <v>199</v>
      </c>
      <c r="T24348" s="34">
        <v>220</v>
      </c>
      <c r="U24348" s="34">
        <v>177</v>
      </c>
      <c r="V24348" s="34">
        <v>268</v>
      </c>
      <c r="W24348" s="34">
        <v>236</v>
      </c>
      <c r="X24348" s="34">
        <v>255</v>
      </c>
      <c r="Y24348" s="34">
        <v>201</v>
      </c>
      <c r="Z24348" s="34">
        <v>204</v>
      </c>
      <c r="AA24348" s="34">
        <v>222</v>
      </c>
      <c r="AB24348" s="34">
        <v>237</v>
      </c>
      <c r="AC24348" s="34">
        <v>313</v>
      </c>
    </row>
    <row r="24349" spans="1:29" x14ac:dyDescent="0.2">
      <c r="A24349" s="34" t="s">
        <v>84842</v>
      </c>
      <c r="B24349" s="34">
        <v>63</v>
      </c>
      <c r="C24349" s="34">
        <v>74</v>
      </c>
      <c r="D24349" s="34">
        <v>93</v>
      </c>
      <c r="E24349" s="34">
        <v>120</v>
      </c>
      <c r="F24349" s="34">
        <v>109</v>
      </c>
      <c r="G24349" s="34">
        <v>113</v>
      </c>
      <c r="H24349" s="34">
        <v>82</v>
      </c>
      <c r="I24349" s="34">
        <v>93</v>
      </c>
      <c r="J24349" s="34">
        <v>68</v>
      </c>
      <c r="K24349" s="34">
        <v>92</v>
      </c>
      <c r="L24349" s="34">
        <v>54</v>
      </c>
      <c r="M24349" s="34">
        <v>123</v>
      </c>
      <c r="N24349" s="34">
        <v>67</v>
      </c>
      <c r="O24349" s="34">
        <v>95</v>
      </c>
      <c r="P24349" s="34">
        <v>68</v>
      </c>
      <c r="Q24349" s="34">
        <v>112</v>
      </c>
      <c r="R24349" s="34">
        <v>105</v>
      </c>
      <c r="S24349" s="34">
        <v>117</v>
      </c>
      <c r="T24349" s="34">
        <v>80</v>
      </c>
      <c r="U24349" s="34">
        <v>109</v>
      </c>
      <c r="V24349" s="34">
        <v>88</v>
      </c>
      <c r="W24349" s="34">
        <v>77</v>
      </c>
      <c r="X24349" s="34">
        <v>83</v>
      </c>
      <c r="Y24349" s="34">
        <v>67</v>
      </c>
      <c r="Z24349" s="34">
        <v>103</v>
      </c>
      <c r="AA24349" s="34">
        <v>122</v>
      </c>
      <c r="AB24349" s="34">
        <v>97</v>
      </c>
      <c r="AC24349" s="34">
        <v>125</v>
      </c>
    </row>
    <row r="24350" spans="1:29" x14ac:dyDescent="0.2">
      <c r="A24350" s="34" t="s">
        <v>84843</v>
      </c>
      <c r="B24350" s="34">
        <v>66</v>
      </c>
      <c r="C24350" s="34">
        <v>32</v>
      </c>
      <c r="D24350" s="34">
        <v>37</v>
      </c>
      <c r="E24350" s="34">
        <v>42</v>
      </c>
      <c r="F24350" s="34">
        <v>54</v>
      </c>
      <c r="G24350" s="34">
        <v>37</v>
      </c>
      <c r="H24350" s="34">
        <v>43</v>
      </c>
      <c r="I24350" s="34">
        <v>19</v>
      </c>
      <c r="J24350" s="34">
        <v>57</v>
      </c>
      <c r="K24350" s="34">
        <v>52</v>
      </c>
      <c r="L24350" s="34">
        <v>37</v>
      </c>
      <c r="M24350" s="34">
        <v>25</v>
      </c>
      <c r="N24350" s="34">
        <v>42</v>
      </c>
      <c r="O24350" s="34">
        <v>24</v>
      </c>
      <c r="P24350" s="34">
        <v>78</v>
      </c>
      <c r="Q24350" s="34">
        <v>50</v>
      </c>
      <c r="R24350" s="34">
        <v>47</v>
      </c>
      <c r="S24350" s="34">
        <v>41</v>
      </c>
      <c r="T24350" s="34">
        <v>49</v>
      </c>
      <c r="U24350" s="34">
        <v>26</v>
      </c>
      <c r="V24350" s="34">
        <v>40</v>
      </c>
      <c r="W24350" s="34">
        <v>41</v>
      </c>
      <c r="X24350" s="34">
        <v>94</v>
      </c>
      <c r="Y24350" s="34">
        <v>49</v>
      </c>
      <c r="Z24350" s="34">
        <v>45</v>
      </c>
      <c r="AA24350" s="34">
        <v>34</v>
      </c>
      <c r="AB24350" s="34">
        <v>58</v>
      </c>
      <c r="AC24350" s="34">
        <v>23</v>
      </c>
    </row>
    <row r="24351" spans="1:29" x14ac:dyDescent="0.2">
      <c r="A24351" s="34" t="s">
        <v>84844</v>
      </c>
      <c r="B24351" s="34">
        <v>39</v>
      </c>
      <c r="C24351" s="34">
        <v>51</v>
      </c>
      <c r="D24351" s="34">
        <v>69</v>
      </c>
      <c r="E24351" s="34">
        <v>62</v>
      </c>
      <c r="F24351" s="34">
        <v>64</v>
      </c>
      <c r="G24351" s="34">
        <v>70</v>
      </c>
      <c r="H24351" s="34">
        <v>65</v>
      </c>
      <c r="I24351" s="34">
        <v>39</v>
      </c>
      <c r="J24351" s="34">
        <v>47</v>
      </c>
      <c r="K24351" s="34">
        <v>86</v>
      </c>
      <c r="L24351" s="34">
        <v>51</v>
      </c>
      <c r="M24351" s="34">
        <v>59</v>
      </c>
      <c r="N24351" s="34">
        <v>59</v>
      </c>
      <c r="O24351" s="34">
        <v>61</v>
      </c>
      <c r="P24351" s="34">
        <v>53</v>
      </c>
      <c r="Q24351" s="34">
        <v>68</v>
      </c>
      <c r="R24351" s="34">
        <v>78</v>
      </c>
      <c r="S24351" s="34">
        <v>64</v>
      </c>
      <c r="T24351" s="34">
        <v>62</v>
      </c>
      <c r="U24351" s="34">
        <v>55</v>
      </c>
      <c r="V24351" s="34">
        <v>99</v>
      </c>
      <c r="W24351" s="34">
        <v>45</v>
      </c>
      <c r="X24351" s="34">
        <v>98</v>
      </c>
      <c r="Y24351" s="34">
        <v>51</v>
      </c>
      <c r="Z24351" s="34">
        <v>106</v>
      </c>
      <c r="AA24351" s="34">
        <v>60</v>
      </c>
      <c r="AB24351" s="34">
        <v>75</v>
      </c>
      <c r="AC24351" s="34">
        <v>90</v>
      </c>
    </row>
    <row r="24352" spans="1:29" x14ac:dyDescent="0.2">
      <c r="A24352" s="34" t="s">
        <v>84845</v>
      </c>
      <c r="B24352" s="34">
        <v>84</v>
      </c>
      <c r="C24352" s="34">
        <v>83</v>
      </c>
      <c r="D24352" s="34">
        <v>71</v>
      </c>
      <c r="E24352" s="34">
        <v>104</v>
      </c>
      <c r="F24352" s="34">
        <v>92</v>
      </c>
      <c r="G24352" s="34">
        <v>96</v>
      </c>
      <c r="H24352" s="34">
        <v>71</v>
      </c>
      <c r="I24352" s="34">
        <v>72</v>
      </c>
      <c r="J24352" s="34">
        <v>71</v>
      </c>
      <c r="K24352" s="34">
        <v>64</v>
      </c>
      <c r="L24352" s="34">
        <v>65</v>
      </c>
      <c r="M24352" s="34">
        <v>73</v>
      </c>
      <c r="N24352" s="34">
        <v>102</v>
      </c>
      <c r="O24352" s="34">
        <v>74</v>
      </c>
      <c r="P24352" s="34">
        <v>69</v>
      </c>
      <c r="Q24352" s="34">
        <v>84</v>
      </c>
      <c r="R24352" s="34">
        <v>100</v>
      </c>
      <c r="S24352" s="34">
        <v>90</v>
      </c>
      <c r="T24352" s="34">
        <v>83</v>
      </c>
      <c r="U24352" s="34">
        <v>108</v>
      </c>
      <c r="V24352" s="34">
        <v>86</v>
      </c>
      <c r="W24352" s="34">
        <v>101</v>
      </c>
      <c r="X24352" s="34">
        <v>127</v>
      </c>
      <c r="Y24352" s="34">
        <v>101</v>
      </c>
      <c r="Z24352" s="34">
        <v>85</v>
      </c>
      <c r="AA24352" s="34">
        <v>120</v>
      </c>
      <c r="AB24352" s="34">
        <v>112</v>
      </c>
      <c r="AC24352" s="34">
        <v>141</v>
      </c>
    </row>
    <row r="24353" spans="1:29" x14ac:dyDescent="0.2">
      <c r="A24353" s="34" t="s">
        <v>84846</v>
      </c>
      <c r="B24353" s="34">
        <v>82</v>
      </c>
      <c r="C24353" s="34">
        <v>97</v>
      </c>
      <c r="D24353" s="34">
        <v>143</v>
      </c>
      <c r="E24353" s="34">
        <v>121</v>
      </c>
      <c r="F24353" s="34">
        <v>109</v>
      </c>
      <c r="G24353" s="34">
        <v>156</v>
      </c>
      <c r="H24353" s="34">
        <v>93</v>
      </c>
      <c r="I24353" s="34">
        <v>66</v>
      </c>
      <c r="J24353" s="34">
        <v>75</v>
      </c>
      <c r="K24353" s="34">
        <v>134</v>
      </c>
      <c r="L24353" s="34">
        <v>64</v>
      </c>
      <c r="M24353" s="34">
        <v>74</v>
      </c>
      <c r="N24353" s="34">
        <v>98</v>
      </c>
      <c r="O24353" s="34">
        <v>120</v>
      </c>
      <c r="P24353" s="34">
        <v>87</v>
      </c>
      <c r="Q24353" s="34">
        <v>139</v>
      </c>
      <c r="R24353" s="34">
        <v>106</v>
      </c>
      <c r="S24353" s="34">
        <v>147</v>
      </c>
      <c r="T24353" s="34">
        <v>97</v>
      </c>
      <c r="U24353" s="34">
        <v>96</v>
      </c>
      <c r="V24353" s="34">
        <v>139</v>
      </c>
      <c r="W24353" s="34">
        <v>146</v>
      </c>
      <c r="X24353" s="34">
        <v>117</v>
      </c>
      <c r="Y24353" s="34">
        <v>117</v>
      </c>
      <c r="Z24353" s="34">
        <v>135</v>
      </c>
      <c r="AA24353" s="34">
        <v>155</v>
      </c>
      <c r="AB24353" s="34">
        <v>96</v>
      </c>
      <c r="AC24353" s="34">
        <v>199</v>
      </c>
    </row>
    <row r="24354" spans="1:29" x14ac:dyDescent="0.2">
      <c r="A24354" s="34" t="s">
        <v>84847</v>
      </c>
      <c r="B24354" s="34">
        <v>218</v>
      </c>
      <c r="C24354" s="34">
        <v>309</v>
      </c>
      <c r="D24354" s="34">
        <v>349</v>
      </c>
      <c r="E24354" s="34">
        <v>292</v>
      </c>
      <c r="F24354" s="34">
        <v>324</v>
      </c>
      <c r="G24354" s="34">
        <v>300</v>
      </c>
      <c r="H24354" s="34">
        <v>312</v>
      </c>
      <c r="I24354" s="34">
        <v>289</v>
      </c>
      <c r="J24354" s="34">
        <v>295</v>
      </c>
      <c r="K24354" s="34">
        <v>326</v>
      </c>
      <c r="L24354" s="34">
        <v>216</v>
      </c>
      <c r="M24354" s="34">
        <v>286</v>
      </c>
      <c r="N24354" s="34">
        <v>256</v>
      </c>
      <c r="O24354" s="34">
        <v>242</v>
      </c>
      <c r="P24354" s="34">
        <v>302</v>
      </c>
      <c r="Q24354" s="34">
        <v>356</v>
      </c>
      <c r="R24354" s="34">
        <v>336</v>
      </c>
      <c r="S24354" s="34">
        <v>388</v>
      </c>
      <c r="T24354" s="34">
        <v>317</v>
      </c>
      <c r="U24354" s="34">
        <v>295</v>
      </c>
      <c r="V24354" s="34">
        <v>405</v>
      </c>
      <c r="W24354" s="34">
        <v>315</v>
      </c>
      <c r="X24354" s="34">
        <v>427</v>
      </c>
      <c r="Y24354" s="34">
        <v>322</v>
      </c>
      <c r="Z24354" s="34">
        <v>302</v>
      </c>
      <c r="AA24354" s="34">
        <v>365</v>
      </c>
      <c r="AB24354" s="34">
        <v>382</v>
      </c>
      <c r="AC24354" s="34">
        <v>583</v>
      </c>
    </row>
    <row r="24355" spans="1:29" x14ac:dyDescent="0.2">
      <c r="A24355" s="34" t="s">
        <v>84848</v>
      </c>
      <c r="B24355" s="34">
        <v>86</v>
      </c>
      <c r="C24355" s="34">
        <v>86</v>
      </c>
      <c r="D24355" s="34">
        <v>101</v>
      </c>
      <c r="E24355" s="34">
        <v>83</v>
      </c>
      <c r="F24355" s="34">
        <v>116</v>
      </c>
      <c r="G24355" s="34">
        <v>120</v>
      </c>
      <c r="H24355" s="34">
        <v>108</v>
      </c>
      <c r="I24355" s="34">
        <v>62</v>
      </c>
      <c r="J24355" s="34">
        <v>77</v>
      </c>
      <c r="K24355" s="34">
        <v>117</v>
      </c>
      <c r="L24355" s="34">
        <v>55</v>
      </c>
      <c r="M24355" s="34">
        <v>79</v>
      </c>
      <c r="N24355" s="34">
        <v>80</v>
      </c>
      <c r="O24355" s="34">
        <v>77</v>
      </c>
      <c r="P24355" s="34">
        <v>82</v>
      </c>
      <c r="Q24355" s="34">
        <v>122</v>
      </c>
      <c r="R24355" s="34">
        <v>95</v>
      </c>
      <c r="S24355" s="34">
        <v>91</v>
      </c>
      <c r="T24355" s="34">
        <v>70</v>
      </c>
      <c r="U24355" s="34">
        <v>82</v>
      </c>
      <c r="V24355" s="34">
        <v>101</v>
      </c>
      <c r="W24355" s="34">
        <v>89</v>
      </c>
      <c r="X24355" s="34">
        <v>82</v>
      </c>
      <c r="Y24355" s="34">
        <v>110</v>
      </c>
      <c r="Z24355" s="34">
        <v>133</v>
      </c>
      <c r="AA24355" s="34">
        <v>127</v>
      </c>
      <c r="AB24355" s="34">
        <v>86</v>
      </c>
      <c r="AC24355" s="34">
        <v>126</v>
      </c>
    </row>
    <row r="24356" spans="1:29" x14ac:dyDescent="0.2">
      <c r="A24356" s="34" t="s">
        <v>84849</v>
      </c>
      <c r="B24356" s="34">
        <v>51</v>
      </c>
      <c r="C24356" s="34">
        <v>62</v>
      </c>
      <c r="D24356" s="34">
        <v>61</v>
      </c>
      <c r="E24356" s="34">
        <v>47</v>
      </c>
      <c r="F24356" s="34">
        <v>64</v>
      </c>
      <c r="G24356" s="34">
        <v>88</v>
      </c>
      <c r="H24356" s="34">
        <v>49</v>
      </c>
      <c r="I24356" s="34">
        <v>53</v>
      </c>
      <c r="J24356" s="34">
        <v>74</v>
      </c>
      <c r="K24356" s="34">
        <v>84</v>
      </c>
      <c r="L24356" s="34">
        <v>59</v>
      </c>
      <c r="M24356" s="34">
        <v>39</v>
      </c>
      <c r="N24356" s="34">
        <v>45</v>
      </c>
      <c r="O24356" s="34">
        <v>62</v>
      </c>
      <c r="P24356" s="34">
        <v>88</v>
      </c>
      <c r="Q24356" s="34">
        <v>68</v>
      </c>
      <c r="R24356" s="34">
        <v>81</v>
      </c>
      <c r="S24356" s="34">
        <v>66</v>
      </c>
      <c r="T24356" s="34">
        <v>58</v>
      </c>
      <c r="U24356" s="34">
        <v>53</v>
      </c>
      <c r="V24356" s="34">
        <v>77</v>
      </c>
      <c r="W24356" s="34">
        <v>57</v>
      </c>
      <c r="X24356" s="34">
        <v>76</v>
      </c>
      <c r="Y24356" s="34">
        <v>60</v>
      </c>
      <c r="Z24356" s="34">
        <v>84</v>
      </c>
      <c r="AA24356" s="34">
        <v>108</v>
      </c>
      <c r="AB24356" s="34">
        <v>77</v>
      </c>
      <c r="AC24356" s="34">
        <v>93</v>
      </c>
    </row>
    <row r="24357" spans="1:29" x14ac:dyDescent="0.2">
      <c r="A24357" s="34" t="s">
        <v>84850</v>
      </c>
      <c r="B24357" s="34">
        <v>43</v>
      </c>
      <c r="C24357" s="34">
        <v>108</v>
      </c>
      <c r="D24357" s="34">
        <v>80</v>
      </c>
      <c r="E24357" s="34">
        <v>105</v>
      </c>
      <c r="F24357" s="34">
        <v>35</v>
      </c>
      <c r="G24357" s="34">
        <v>86</v>
      </c>
      <c r="H24357" s="34">
        <v>77</v>
      </c>
      <c r="I24357" s="34">
        <v>94</v>
      </c>
      <c r="J24357" s="34">
        <v>61</v>
      </c>
      <c r="K24357" s="34">
        <v>89</v>
      </c>
      <c r="L24357" s="34">
        <v>61</v>
      </c>
      <c r="M24357" s="34">
        <v>114</v>
      </c>
      <c r="N24357" s="34">
        <v>35</v>
      </c>
      <c r="O24357" s="34">
        <v>81</v>
      </c>
      <c r="P24357" s="34">
        <v>53</v>
      </c>
      <c r="Q24357" s="34">
        <v>91</v>
      </c>
      <c r="R24357" s="34">
        <v>67</v>
      </c>
      <c r="S24357" s="34">
        <v>91</v>
      </c>
      <c r="T24357" s="34">
        <v>51</v>
      </c>
      <c r="U24357" s="34">
        <v>125</v>
      </c>
      <c r="V24357" s="34">
        <v>84</v>
      </c>
      <c r="W24357" s="34">
        <v>129</v>
      </c>
      <c r="X24357" s="34">
        <v>71</v>
      </c>
      <c r="Y24357" s="34">
        <v>142</v>
      </c>
      <c r="Z24357" s="34">
        <v>90</v>
      </c>
      <c r="AA24357" s="34">
        <v>138</v>
      </c>
      <c r="AB24357" s="34">
        <v>65</v>
      </c>
      <c r="AC24357" s="34">
        <v>190</v>
      </c>
    </row>
    <row r="24358" spans="1:29" x14ac:dyDescent="0.2">
      <c r="A24358" s="34" t="s">
        <v>84851</v>
      </c>
      <c r="B24358" s="34">
        <v>116</v>
      </c>
      <c r="C24358" s="34">
        <v>190</v>
      </c>
      <c r="D24358" s="34">
        <v>247</v>
      </c>
      <c r="E24358" s="34">
        <v>226</v>
      </c>
      <c r="F24358" s="34">
        <v>181</v>
      </c>
      <c r="G24358" s="34">
        <v>178</v>
      </c>
      <c r="H24358" s="34">
        <v>149</v>
      </c>
      <c r="I24358" s="34">
        <v>151</v>
      </c>
      <c r="J24358" s="34">
        <v>131</v>
      </c>
      <c r="K24358" s="34">
        <v>178</v>
      </c>
      <c r="L24358" s="34">
        <v>51</v>
      </c>
      <c r="M24358" s="34">
        <v>106</v>
      </c>
      <c r="N24358" s="34">
        <v>171</v>
      </c>
      <c r="O24358" s="34">
        <v>151</v>
      </c>
      <c r="P24358" s="34">
        <v>114</v>
      </c>
      <c r="Q24358" s="34">
        <v>165</v>
      </c>
      <c r="R24358" s="34">
        <v>148</v>
      </c>
      <c r="S24358" s="34">
        <v>201</v>
      </c>
      <c r="T24358" s="34">
        <v>82</v>
      </c>
      <c r="U24358" s="34">
        <v>113</v>
      </c>
      <c r="V24358" s="34">
        <v>176</v>
      </c>
      <c r="W24358" s="34">
        <v>106</v>
      </c>
      <c r="X24358" s="34">
        <v>219</v>
      </c>
      <c r="Y24358" s="34">
        <v>102</v>
      </c>
      <c r="Z24358" s="34">
        <v>204</v>
      </c>
      <c r="AA24358" s="34">
        <v>207</v>
      </c>
      <c r="AB24358" s="34">
        <v>137</v>
      </c>
      <c r="AC24358" s="34">
        <v>262</v>
      </c>
    </row>
    <row r="24359" spans="1:29" x14ac:dyDescent="0.2">
      <c r="A24359" s="34" t="s">
        <v>84852</v>
      </c>
      <c r="B24359" s="34">
        <v>84</v>
      </c>
      <c r="C24359" s="34">
        <v>105</v>
      </c>
      <c r="D24359" s="34">
        <v>164</v>
      </c>
      <c r="E24359" s="34">
        <v>126</v>
      </c>
      <c r="F24359" s="34">
        <v>153</v>
      </c>
      <c r="G24359" s="34">
        <v>120</v>
      </c>
      <c r="H24359" s="34">
        <v>125</v>
      </c>
      <c r="I24359" s="34">
        <v>97</v>
      </c>
      <c r="J24359" s="34">
        <v>133</v>
      </c>
      <c r="K24359" s="34">
        <v>116</v>
      </c>
      <c r="L24359" s="34">
        <v>69</v>
      </c>
      <c r="M24359" s="34">
        <v>83</v>
      </c>
      <c r="N24359" s="34">
        <v>144</v>
      </c>
      <c r="O24359" s="34">
        <v>120</v>
      </c>
      <c r="P24359" s="34">
        <v>128</v>
      </c>
      <c r="Q24359" s="34">
        <v>97</v>
      </c>
      <c r="R24359" s="34">
        <v>161</v>
      </c>
      <c r="S24359" s="34">
        <v>129</v>
      </c>
      <c r="T24359" s="34">
        <v>90</v>
      </c>
      <c r="U24359" s="34">
        <v>91</v>
      </c>
      <c r="V24359" s="34">
        <v>140</v>
      </c>
      <c r="W24359" s="34">
        <v>100</v>
      </c>
      <c r="X24359" s="34">
        <v>172</v>
      </c>
      <c r="Y24359" s="34">
        <v>106</v>
      </c>
      <c r="Z24359" s="34">
        <v>209</v>
      </c>
      <c r="AA24359" s="34">
        <v>140</v>
      </c>
      <c r="AB24359" s="34">
        <v>148</v>
      </c>
      <c r="AC24359" s="34">
        <v>163</v>
      </c>
    </row>
    <row r="24360" spans="1:29" x14ac:dyDescent="0.2">
      <c r="A24360" s="34" t="s">
        <v>84853</v>
      </c>
      <c r="B24360" s="34">
        <v>80</v>
      </c>
      <c r="C24360" s="34">
        <v>165</v>
      </c>
      <c r="D24360" s="34">
        <v>123</v>
      </c>
      <c r="E24360" s="34">
        <v>188</v>
      </c>
      <c r="F24360" s="34">
        <v>123</v>
      </c>
      <c r="G24360" s="34">
        <v>189</v>
      </c>
      <c r="H24360" s="34">
        <v>142</v>
      </c>
      <c r="I24360" s="34">
        <v>157</v>
      </c>
      <c r="J24360" s="34">
        <v>96</v>
      </c>
      <c r="K24360" s="34">
        <v>175</v>
      </c>
      <c r="L24360" s="34">
        <v>72</v>
      </c>
      <c r="M24360" s="34">
        <v>153</v>
      </c>
      <c r="N24360" s="34">
        <v>90</v>
      </c>
      <c r="O24360" s="34">
        <v>154</v>
      </c>
      <c r="P24360" s="34">
        <v>88</v>
      </c>
      <c r="Q24360" s="34">
        <v>198</v>
      </c>
      <c r="R24360" s="34">
        <v>94</v>
      </c>
      <c r="S24360" s="34">
        <v>194</v>
      </c>
      <c r="T24360" s="34">
        <v>76</v>
      </c>
      <c r="U24360" s="34">
        <v>135</v>
      </c>
      <c r="V24360" s="34">
        <v>116</v>
      </c>
      <c r="W24360" s="34">
        <v>165</v>
      </c>
      <c r="X24360" s="34">
        <v>128</v>
      </c>
      <c r="Y24360" s="34">
        <v>115</v>
      </c>
      <c r="Z24360" s="34">
        <v>130</v>
      </c>
      <c r="AA24360" s="34">
        <v>153</v>
      </c>
      <c r="AB24360" s="34">
        <v>145</v>
      </c>
      <c r="AC24360" s="34">
        <v>244</v>
      </c>
    </row>
    <row r="24361" spans="1:29" x14ac:dyDescent="0.2">
      <c r="A24361" s="34" t="s">
        <v>84854</v>
      </c>
      <c r="B24361" s="34">
        <v>78</v>
      </c>
      <c r="C24361" s="34">
        <v>98</v>
      </c>
      <c r="D24361" s="34">
        <v>103</v>
      </c>
      <c r="E24361" s="34">
        <v>132</v>
      </c>
      <c r="F24361" s="34">
        <v>106</v>
      </c>
      <c r="G24361" s="34">
        <v>93</v>
      </c>
      <c r="H24361" s="34">
        <v>75</v>
      </c>
      <c r="I24361" s="34">
        <v>85</v>
      </c>
      <c r="J24361" s="34">
        <v>74</v>
      </c>
      <c r="K24361" s="34">
        <v>125</v>
      </c>
      <c r="L24361" s="34">
        <v>58</v>
      </c>
      <c r="M24361" s="34">
        <v>78</v>
      </c>
      <c r="N24361" s="34">
        <v>61</v>
      </c>
      <c r="O24361" s="34">
        <v>102</v>
      </c>
      <c r="P24361" s="34">
        <v>86</v>
      </c>
      <c r="Q24361" s="34">
        <v>76</v>
      </c>
      <c r="R24361" s="34">
        <v>74</v>
      </c>
      <c r="S24361" s="34">
        <v>124</v>
      </c>
      <c r="T24361" s="34">
        <v>62</v>
      </c>
      <c r="U24361" s="34">
        <v>92</v>
      </c>
      <c r="V24361" s="34">
        <v>67</v>
      </c>
      <c r="W24361" s="34">
        <v>53</v>
      </c>
      <c r="X24361" s="34">
        <v>124</v>
      </c>
      <c r="Y24361" s="34">
        <v>75</v>
      </c>
      <c r="Z24361" s="34">
        <v>91</v>
      </c>
      <c r="AA24361" s="34">
        <v>96</v>
      </c>
      <c r="AB24361" s="34">
        <v>97</v>
      </c>
      <c r="AC24361" s="34">
        <v>177</v>
      </c>
    </row>
    <row r="24362" spans="1:29" x14ac:dyDescent="0.2">
      <c r="A24362" s="34" t="s">
        <v>84855</v>
      </c>
      <c r="B24362" s="34">
        <v>37</v>
      </c>
      <c r="C24362" s="34">
        <v>71</v>
      </c>
      <c r="D24362" s="34">
        <v>63</v>
      </c>
      <c r="E24362" s="34">
        <v>87</v>
      </c>
      <c r="F24362" s="34">
        <v>52</v>
      </c>
      <c r="G24362" s="34">
        <v>80</v>
      </c>
      <c r="H24362" s="34">
        <v>40</v>
      </c>
      <c r="I24362" s="34">
        <v>66</v>
      </c>
      <c r="J24362" s="34">
        <v>39</v>
      </c>
      <c r="K24362" s="34">
        <v>72</v>
      </c>
      <c r="L24362" s="34">
        <v>22</v>
      </c>
      <c r="M24362" s="34">
        <v>39</v>
      </c>
      <c r="N24362" s="34">
        <v>32</v>
      </c>
      <c r="O24362" s="34">
        <v>60</v>
      </c>
      <c r="P24362" s="34">
        <v>56</v>
      </c>
      <c r="Q24362" s="34">
        <v>80</v>
      </c>
      <c r="R24362" s="34">
        <v>47</v>
      </c>
      <c r="S24362" s="34">
        <v>76</v>
      </c>
      <c r="T24362" s="34">
        <v>25</v>
      </c>
      <c r="U24362" s="34">
        <v>59</v>
      </c>
      <c r="V24362" s="34">
        <v>49</v>
      </c>
      <c r="W24362" s="34">
        <v>68</v>
      </c>
      <c r="X24362" s="34">
        <v>68</v>
      </c>
      <c r="Y24362" s="34">
        <v>44</v>
      </c>
      <c r="Z24362" s="34">
        <v>55</v>
      </c>
      <c r="AA24362" s="34">
        <v>83</v>
      </c>
      <c r="AB24362" s="34">
        <v>39</v>
      </c>
      <c r="AC24362" s="34">
        <v>98</v>
      </c>
    </row>
    <row r="24363" spans="1:29" x14ac:dyDescent="0.2">
      <c r="A24363" s="34" t="s">
        <v>84856</v>
      </c>
      <c r="B24363" s="34">
        <v>150</v>
      </c>
      <c r="C24363" s="34">
        <v>193</v>
      </c>
      <c r="D24363" s="34">
        <v>158</v>
      </c>
      <c r="E24363" s="34">
        <v>289</v>
      </c>
      <c r="F24363" s="34">
        <v>185</v>
      </c>
      <c r="G24363" s="34">
        <v>232</v>
      </c>
      <c r="H24363" s="34">
        <v>187</v>
      </c>
      <c r="I24363" s="34">
        <v>221</v>
      </c>
      <c r="J24363" s="34">
        <v>183</v>
      </c>
      <c r="K24363" s="34">
        <v>304</v>
      </c>
      <c r="L24363" s="34">
        <v>141</v>
      </c>
      <c r="M24363" s="34">
        <v>223</v>
      </c>
      <c r="N24363" s="34">
        <v>153</v>
      </c>
      <c r="O24363" s="34">
        <v>204</v>
      </c>
      <c r="P24363" s="34">
        <v>162</v>
      </c>
      <c r="Q24363" s="34">
        <v>315</v>
      </c>
      <c r="R24363" s="34">
        <v>242</v>
      </c>
      <c r="S24363" s="34">
        <v>237</v>
      </c>
      <c r="T24363" s="34">
        <v>245</v>
      </c>
      <c r="U24363" s="34">
        <v>237</v>
      </c>
      <c r="V24363" s="34">
        <v>268</v>
      </c>
      <c r="W24363" s="34">
        <v>319</v>
      </c>
      <c r="X24363" s="34">
        <v>227</v>
      </c>
      <c r="Y24363" s="34">
        <v>315</v>
      </c>
      <c r="Z24363" s="34">
        <v>190</v>
      </c>
      <c r="AA24363" s="34">
        <v>289</v>
      </c>
      <c r="AB24363" s="34">
        <v>228</v>
      </c>
      <c r="AC24363" s="34">
        <v>408</v>
      </c>
    </row>
    <row r="24364" spans="1:29" x14ac:dyDescent="0.2">
      <c r="A24364" s="34" t="s">
        <v>84857</v>
      </c>
      <c r="B24364" s="34">
        <v>95</v>
      </c>
      <c r="C24364" s="34">
        <v>109</v>
      </c>
      <c r="D24364" s="34">
        <v>183</v>
      </c>
      <c r="E24364" s="34">
        <v>118</v>
      </c>
      <c r="F24364" s="34">
        <v>180</v>
      </c>
      <c r="G24364" s="34">
        <v>126</v>
      </c>
      <c r="H24364" s="34">
        <v>163</v>
      </c>
      <c r="I24364" s="34">
        <v>87</v>
      </c>
      <c r="J24364" s="34">
        <v>181</v>
      </c>
      <c r="K24364" s="34">
        <v>132</v>
      </c>
      <c r="L24364" s="34">
        <v>129</v>
      </c>
      <c r="M24364" s="34">
        <v>133</v>
      </c>
      <c r="N24364" s="34">
        <v>134</v>
      </c>
      <c r="O24364" s="34">
        <v>130</v>
      </c>
      <c r="P24364" s="34">
        <v>168</v>
      </c>
      <c r="Q24364" s="34">
        <v>164</v>
      </c>
      <c r="R24364" s="34">
        <v>214</v>
      </c>
      <c r="S24364" s="34">
        <v>153</v>
      </c>
      <c r="T24364" s="34">
        <v>191</v>
      </c>
      <c r="U24364" s="34">
        <v>109</v>
      </c>
      <c r="V24364" s="34">
        <v>210</v>
      </c>
      <c r="W24364" s="34">
        <v>205</v>
      </c>
      <c r="X24364" s="34">
        <v>234</v>
      </c>
      <c r="Y24364" s="34">
        <v>142</v>
      </c>
      <c r="Z24364" s="34">
        <v>192</v>
      </c>
      <c r="AA24364" s="34">
        <v>150</v>
      </c>
      <c r="AB24364" s="34">
        <v>214</v>
      </c>
      <c r="AC24364" s="34">
        <v>199</v>
      </c>
    </row>
    <row r="24365" spans="1:29" x14ac:dyDescent="0.2">
      <c r="A24365" s="34" t="s">
        <v>84858</v>
      </c>
      <c r="B24365" s="34">
        <v>92</v>
      </c>
      <c r="C24365" s="34">
        <v>114</v>
      </c>
      <c r="D24365" s="34">
        <v>127</v>
      </c>
      <c r="E24365" s="34">
        <v>145</v>
      </c>
      <c r="F24365" s="34">
        <v>154</v>
      </c>
      <c r="G24365" s="34">
        <v>115</v>
      </c>
      <c r="H24365" s="34">
        <v>145</v>
      </c>
      <c r="I24365" s="34">
        <v>142</v>
      </c>
      <c r="J24365" s="34">
        <v>103</v>
      </c>
      <c r="K24365" s="34">
        <v>147</v>
      </c>
      <c r="L24365" s="34">
        <v>84</v>
      </c>
      <c r="M24365" s="34">
        <v>107</v>
      </c>
      <c r="N24365" s="34">
        <v>109</v>
      </c>
      <c r="O24365" s="34">
        <v>130</v>
      </c>
      <c r="P24365" s="34">
        <v>92</v>
      </c>
      <c r="Q24365" s="34">
        <v>186</v>
      </c>
      <c r="R24365" s="34">
        <v>180</v>
      </c>
      <c r="S24365" s="34">
        <v>148</v>
      </c>
      <c r="T24365" s="34">
        <v>134</v>
      </c>
      <c r="U24365" s="34">
        <v>125</v>
      </c>
      <c r="V24365" s="34">
        <v>126</v>
      </c>
      <c r="W24365" s="34">
        <v>118</v>
      </c>
      <c r="X24365" s="34">
        <v>147</v>
      </c>
      <c r="Y24365" s="34">
        <v>120</v>
      </c>
      <c r="Z24365" s="34">
        <v>183</v>
      </c>
      <c r="AA24365" s="34">
        <v>171</v>
      </c>
      <c r="AB24365" s="34">
        <v>153</v>
      </c>
      <c r="AC24365" s="34">
        <v>201</v>
      </c>
    </row>
    <row r="24366" spans="1:29" x14ac:dyDescent="0.2">
      <c r="A24366" s="34" t="s">
        <v>84859</v>
      </c>
      <c r="B24366" s="34">
        <v>103</v>
      </c>
      <c r="C24366" s="34">
        <v>97</v>
      </c>
      <c r="D24366" s="34">
        <v>120</v>
      </c>
      <c r="E24366" s="34">
        <v>115</v>
      </c>
      <c r="F24366" s="34">
        <v>129</v>
      </c>
      <c r="G24366" s="34">
        <v>54</v>
      </c>
      <c r="H24366" s="34">
        <v>133</v>
      </c>
      <c r="I24366" s="34">
        <v>69</v>
      </c>
      <c r="J24366" s="34">
        <v>110</v>
      </c>
      <c r="K24366" s="34">
        <v>124</v>
      </c>
      <c r="L24366" s="34">
        <v>84</v>
      </c>
      <c r="M24366" s="34">
        <v>111</v>
      </c>
      <c r="N24366" s="34">
        <v>88</v>
      </c>
      <c r="O24366" s="34">
        <v>102</v>
      </c>
      <c r="P24366" s="34">
        <v>112</v>
      </c>
      <c r="Q24366" s="34">
        <v>137</v>
      </c>
      <c r="R24366" s="34">
        <v>126</v>
      </c>
      <c r="S24366" s="34">
        <v>110</v>
      </c>
      <c r="T24366" s="34">
        <v>133</v>
      </c>
      <c r="U24366" s="34">
        <v>105</v>
      </c>
      <c r="V24366" s="34">
        <v>136</v>
      </c>
      <c r="W24366" s="34">
        <v>106</v>
      </c>
      <c r="X24366" s="34">
        <v>168</v>
      </c>
      <c r="Y24366" s="34">
        <v>102</v>
      </c>
      <c r="Z24366" s="34">
        <v>119</v>
      </c>
      <c r="AA24366" s="34">
        <v>90</v>
      </c>
      <c r="AB24366" s="34">
        <v>200</v>
      </c>
      <c r="AC24366" s="34">
        <v>158</v>
      </c>
    </row>
    <row r="24367" spans="1:29" x14ac:dyDescent="0.2">
      <c r="A24367" s="34" t="s">
        <v>84860</v>
      </c>
      <c r="B24367" s="34">
        <v>173</v>
      </c>
      <c r="C24367" s="34">
        <v>182</v>
      </c>
      <c r="D24367" s="34">
        <v>258</v>
      </c>
      <c r="E24367" s="34">
        <v>242</v>
      </c>
      <c r="F24367" s="34">
        <v>276</v>
      </c>
      <c r="G24367" s="34">
        <v>186</v>
      </c>
      <c r="H24367" s="34">
        <v>201</v>
      </c>
      <c r="I24367" s="34">
        <v>219</v>
      </c>
      <c r="J24367" s="34">
        <v>187</v>
      </c>
      <c r="K24367" s="34">
        <v>238</v>
      </c>
      <c r="L24367" s="34">
        <v>100</v>
      </c>
      <c r="M24367" s="34">
        <v>211</v>
      </c>
      <c r="N24367" s="34">
        <v>179</v>
      </c>
      <c r="O24367" s="34">
        <v>174</v>
      </c>
      <c r="P24367" s="34">
        <v>139</v>
      </c>
      <c r="Q24367" s="34">
        <v>287</v>
      </c>
      <c r="R24367" s="34">
        <v>233</v>
      </c>
      <c r="S24367" s="34">
        <v>263</v>
      </c>
      <c r="T24367" s="34">
        <v>151</v>
      </c>
      <c r="U24367" s="34">
        <v>204</v>
      </c>
      <c r="V24367" s="34">
        <v>257</v>
      </c>
      <c r="W24367" s="34">
        <v>198</v>
      </c>
      <c r="X24367" s="34">
        <v>264</v>
      </c>
      <c r="Y24367" s="34">
        <v>161</v>
      </c>
      <c r="Z24367" s="34">
        <v>257</v>
      </c>
      <c r="AA24367" s="34">
        <v>299</v>
      </c>
      <c r="AB24367" s="34">
        <v>217</v>
      </c>
      <c r="AC24367" s="34">
        <v>361</v>
      </c>
    </row>
    <row r="24368" spans="1:29" x14ac:dyDescent="0.2">
      <c r="A24368" s="34" t="s">
        <v>84861</v>
      </c>
      <c r="B24368" s="34">
        <v>19</v>
      </c>
      <c r="C24368" s="34">
        <v>44</v>
      </c>
      <c r="D24368" s="34">
        <v>37</v>
      </c>
      <c r="E24368" s="34">
        <v>60</v>
      </c>
      <c r="F24368" s="34">
        <v>35</v>
      </c>
      <c r="G24368" s="34">
        <v>32</v>
      </c>
      <c r="H24368" s="34">
        <v>39</v>
      </c>
      <c r="I24368" s="34">
        <v>45</v>
      </c>
      <c r="J24368" s="34">
        <v>25</v>
      </c>
      <c r="K24368" s="34">
        <v>31</v>
      </c>
      <c r="L24368" s="34">
        <v>20</v>
      </c>
      <c r="M24368" s="34">
        <v>25</v>
      </c>
      <c r="N24368" s="34">
        <v>26</v>
      </c>
      <c r="O24368" s="34">
        <v>40</v>
      </c>
      <c r="P24368" s="34">
        <v>18</v>
      </c>
      <c r="Q24368" s="34">
        <v>51</v>
      </c>
      <c r="R24368" s="34">
        <v>26</v>
      </c>
      <c r="S24368" s="34">
        <v>56</v>
      </c>
      <c r="T24368" s="34">
        <v>30</v>
      </c>
      <c r="U24368" s="34">
        <v>33</v>
      </c>
      <c r="V24368" s="34">
        <v>45</v>
      </c>
      <c r="W24368" s="34">
        <v>36</v>
      </c>
      <c r="X24368" s="34">
        <v>53</v>
      </c>
      <c r="Y24368" s="34">
        <v>25</v>
      </c>
      <c r="Z24368" s="34">
        <v>36</v>
      </c>
      <c r="AA24368" s="34">
        <v>54</v>
      </c>
      <c r="AB24368" s="34">
        <v>32</v>
      </c>
      <c r="AC24368" s="34">
        <v>52</v>
      </c>
    </row>
    <row r="24369" spans="1:29" x14ac:dyDescent="0.2">
      <c r="A24369" s="34" t="s">
        <v>84862</v>
      </c>
      <c r="B24369" s="34">
        <v>92</v>
      </c>
      <c r="C24369" s="34">
        <v>151</v>
      </c>
      <c r="D24369" s="34">
        <v>205</v>
      </c>
      <c r="E24369" s="34">
        <v>187</v>
      </c>
      <c r="F24369" s="34">
        <v>159</v>
      </c>
      <c r="G24369" s="34">
        <v>172</v>
      </c>
      <c r="H24369" s="34">
        <v>175</v>
      </c>
      <c r="I24369" s="34">
        <v>179</v>
      </c>
      <c r="J24369" s="34">
        <v>164</v>
      </c>
      <c r="K24369" s="34">
        <v>176</v>
      </c>
      <c r="L24369" s="34">
        <v>135</v>
      </c>
      <c r="M24369" s="34">
        <v>168</v>
      </c>
      <c r="N24369" s="34">
        <v>151</v>
      </c>
      <c r="O24369" s="34">
        <v>157</v>
      </c>
      <c r="P24369" s="34">
        <v>130</v>
      </c>
      <c r="Q24369" s="34">
        <v>229</v>
      </c>
      <c r="R24369" s="34">
        <v>164</v>
      </c>
      <c r="S24369" s="34">
        <v>209</v>
      </c>
      <c r="T24369" s="34">
        <v>198</v>
      </c>
      <c r="U24369" s="34">
        <v>149</v>
      </c>
      <c r="V24369" s="34">
        <v>195</v>
      </c>
      <c r="W24369" s="34">
        <v>199</v>
      </c>
      <c r="X24369" s="34">
        <v>179</v>
      </c>
      <c r="Y24369" s="34">
        <v>188</v>
      </c>
      <c r="Z24369" s="34">
        <v>174</v>
      </c>
      <c r="AA24369" s="34">
        <v>238</v>
      </c>
      <c r="AB24369" s="34">
        <v>198</v>
      </c>
      <c r="AC24369" s="34">
        <v>241</v>
      </c>
    </row>
    <row r="24370" spans="1:29" x14ac:dyDescent="0.2">
      <c r="A24370" s="34" t="s">
        <v>84863</v>
      </c>
      <c r="B24370" s="34">
        <v>140</v>
      </c>
      <c r="C24370" s="34">
        <v>203</v>
      </c>
      <c r="D24370" s="34">
        <v>198</v>
      </c>
      <c r="E24370" s="34">
        <v>251</v>
      </c>
      <c r="F24370" s="34">
        <v>232</v>
      </c>
      <c r="G24370" s="34">
        <v>221</v>
      </c>
      <c r="H24370" s="34">
        <v>266</v>
      </c>
      <c r="I24370" s="34">
        <v>207</v>
      </c>
      <c r="J24370" s="34">
        <v>237</v>
      </c>
      <c r="K24370" s="34">
        <v>219</v>
      </c>
      <c r="L24370" s="34">
        <v>161</v>
      </c>
      <c r="M24370" s="34">
        <v>193</v>
      </c>
      <c r="N24370" s="34">
        <v>188</v>
      </c>
      <c r="O24370" s="34">
        <v>204</v>
      </c>
      <c r="P24370" s="34">
        <v>212</v>
      </c>
      <c r="Q24370" s="34">
        <v>283</v>
      </c>
      <c r="R24370" s="34">
        <v>269</v>
      </c>
      <c r="S24370" s="34">
        <v>252</v>
      </c>
      <c r="T24370" s="34">
        <v>247</v>
      </c>
      <c r="U24370" s="34">
        <v>183</v>
      </c>
      <c r="V24370" s="34">
        <v>213</v>
      </c>
      <c r="W24370" s="34">
        <v>256</v>
      </c>
      <c r="X24370" s="34">
        <v>285</v>
      </c>
      <c r="Y24370" s="34">
        <v>226</v>
      </c>
      <c r="Z24370" s="34">
        <v>282</v>
      </c>
      <c r="AA24370" s="34">
        <v>217</v>
      </c>
      <c r="AB24370" s="34">
        <v>354</v>
      </c>
      <c r="AC24370" s="34">
        <v>316</v>
      </c>
    </row>
    <row r="24371" spans="1:29" x14ac:dyDescent="0.2">
      <c r="A24371" s="34" t="s">
        <v>84864</v>
      </c>
      <c r="B24371" s="34">
        <v>90</v>
      </c>
      <c r="C24371" s="34">
        <v>155</v>
      </c>
      <c r="D24371" s="34">
        <v>131</v>
      </c>
      <c r="E24371" s="34">
        <v>141</v>
      </c>
      <c r="F24371" s="34">
        <v>116</v>
      </c>
      <c r="G24371" s="34">
        <v>132</v>
      </c>
      <c r="H24371" s="34">
        <v>140</v>
      </c>
      <c r="I24371" s="34">
        <v>103</v>
      </c>
      <c r="J24371" s="34">
        <v>123</v>
      </c>
      <c r="K24371" s="34">
        <v>123</v>
      </c>
      <c r="L24371" s="34">
        <v>87</v>
      </c>
      <c r="M24371" s="34">
        <v>101</v>
      </c>
      <c r="N24371" s="34">
        <v>81</v>
      </c>
      <c r="O24371" s="34">
        <v>143</v>
      </c>
      <c r="P24371" s="34">
        <v>87</v>
      </c>
      <c r="Q24371" s="34">
        <v>181</v>
      </c>
      <c r="R24371" s="34">
        <v>134</v>
      </c>
      <c r="S24371" s="34">
        <v>157</v>
      </c>
      <c r="T24371" s="34">
        <v>130</v>
      </c>
      <c r="U24371" s="34">
        <v>175</v>
      </c>
      <c r="V24371" s="34">
        <v>169</v>
      </c>
      <c r="W24371" s="34">
        <v>172</v>
      </c>
      <c r="X24371" s="34">
        <v>144</v>
      </c>
      <c r="Y24371" s="34">
        <v>100</v>
      </c>
      <c r="Z24371" s="34">
        <v>149</v>
      </c>
      <c r="AA24371" s="34">
        <v>163</v>
      </c>
      <c r="AB24371" s="34">
        <v>190</v>
      </c>
      <c r="AC24371" s="34">
        <v>209</v>
      </c>
    </row>
    <row r="24372" spans="1:29" x14ac:dyDescent="0.2">
      <c r="A24372" s="34" t="s">
        <v>84865</v>
      </c>
      <c r="B24372" s="34">
        <v>32</v>
      </c>
      <c r="C24372" s="34">
        <v>74</v>
      </c>
      <c r="D24372" s="34">
        <v>67</v>
      </c>
      <c r="E24372" s="34">
        <v>113</v>
      </c>
      <c r="F24372" s="34">
        <v>59</v>
      </c>
      <c r="G24372" s="34">
        <v>72</v>
      </c>
      <c r="H24372" s="34">
        <v>87</v>
      </c>
      <c r="I24372" s="34">
        <v>52</v>
      </c>
      <c r="J24372" s="34">
        <v>67</v>
      </c>
      <c r="K24372" s="34">
        <v>86</v>
      </c>
      <c r="L24372" s="34">
        <v>20</v>
      </c>
      <c r="M24372" s="34">
        <v>74</v>
      </c>
      <c r="N24372" s="34">
        <v>50</v>
      </c>
      <c r="O24372" s="34">
        <v>63</v>
      </c>
      <c r="P24372" s="34">
        <v>49</v>
      </c>
      <c r="Q24372" s="34">
        <v>90</v>
      </c>
      <c r="R24372" s="34">
        <v>57</v>
      </c>
      <c r="S24372" s="34">
        <v>86</v>
      </c>
      <c r="T24372" s="34">
        <v>43</v>
      </c>
      <c r="U24372" s="34">
        <v>58</v>
      </c>
      <c r="V24372" s="34">
        <v>42</v>
      </c>
      <c r="W24372" s="34">
        <v>37</v>
      </c>
      <c r="X24372" s="34">
        <v>78</v>
      </c>
      <c r="Y24372" s="34">
        <v>59</v>
      </c>
      <c r="Z24372" s="34">
        <v>86</v>
      </c>
      <c r="AA24372" s="34">
        <v>80</v>
      </c>
      <c r="AB24372" s="34">
        <v>43</v>
      </c>
      <c r="AC24372" s="34">
        <v>124</v>
      </c>
    </row>
    <row r="24373" spans="1:29" x14ac:dyDescent="0.2">
      <c r="A24373" s="34" t="s">
        <v>84866</v>
      </c>
      <c r="B24373" s="34">
        <v>132</v>
      </c>
      <c r="C24373" s="34">
        <v>247</v>
      </c>
      <c r="D24373" s="34">
        <v>256</v>
      </c>
      <c r="E24373" s="34">
        <v>319</v>
      </c>
      <c r="F24373" s="34">
        <v>216</v>
      </c>
      <c r="G24373" s="34">
        <v>297</v>
      </c>
      <c r="H24373" s="34">
        <v>163</v>
      </c>
      <c r="I24373" s="34">
        <v>239</v>
      </c>
      <c r="J24373" s="34">
        <v>196</v>
      </c>
      <c r="K24373" s="34">
        <v>292</v>
      </c>
      <c r="L24373" s="34">
        <v>114</v>
      </c>
      <c r="M24373" s="34">
        <v>222</v>
      </c>
      <c r="N24373" s="34">
        <v>188</v>
      </c>
      <c r="O24373" s="34">
        <v>196</v>
      </c>
      <c r="P24373" s="34">
        <v>184</v>
      </c>
      <c r="Q24373" s="34">
        <v>277</v>
      </c>
      <c r="R24373" s="34">
        <v>228</v>
      </c>
      <c r="S24373" s="34">
        <v>320</v>
      </c>
      <c r="T24373" s="34">
        <v>148</v>
      </c>
      <c r="U24373" s="34">
        <v>202</v>
      </c>
      <c r="V24373" s="34">
        <v>287</v>
      </c>
      <c r="W24373" s="34">
        <v>216</v>
      </c>
      <c r="X24373" s="34">
        <v>306</v>
      </c>
      <c r="Y24373" s="34">
        <v>209</v>
      </c>
      <c r="Z24373" s="34">
        <v>308</v>
      </c>
      <c r="AA24373" s="34">
        <v>315</v>
      </c>
      <c r="AB24373" s="34">
        <v>194</v>
      </c>
      <c r="AC24373" s="34">
        <v>349</v>
      </c>
    </row>
    <row r="24374" spans="1:29" x14ac:dyDescent="0.2">
      <c r="A24374" s="34" t="s">
        <v>84867</v>
      </c>
      <c r="B24374" s="34">
        <v>78</v>
      </c>
      <c r="C24374" s="34">
        <v>161</v>
      </c>
      <c r="D24374" s="34">
        <v>96</v>
      </c>
      <c r="E24374" s="34">
        <v>169</v>
      </c>
      <c r="F24374" s="34">
        <v>94</v>
      </c>
      <c r="G24374" s="34">
        <v>199</v>
      </c>
      <c r="H24374" s="34">
        <v>98</v>
      </c>
      <c r="I24374" s="34">
        <v>105</v>
      </c>
      <c r="J24374" s="34">
        <v>74</v>
      </c>
      <c r="K24374" s="34">
        <v>114</v>
      </c>
      <c r="L24374" s="34">
        <v>83</v>
      </c>
      <c r="M24374" s="34">
        <v>102</v>
      </c>
      <c r="N24374" s="34">
        <v>67</v>
      </c>
      <c r="O24374" s="34">
        <v>107</v>
      </c>
      <c r="P24374" s="34">
        <v>69</v>
      </c>
      <c r="Q24374" s="34">
        <v>219</v>
      </c>
      <c r="R24374" s="34">
        <v>94</v>
      </c>
      <c r="S24374" s="34">
        <v>138</v>
      </c>
      <c r="T24374" s="34">
        <v>62</v>
      </c>
      <c r="U24374" s="34">
        <v>127</v>
      </c>
      <c r="V24374" s="34">
        <v>101</v>
      </c>
      <c r="W24374" s="34">
        <v>140</v>
      </c>
      <c r="X24374" s="34">
        <v>126</v>
      </c>
      <c r="Y24374" s="34">
        <v>131</v>
      </c>
      <c r="Z24374" s="34">
        <v>100</v>
      </c>
      <c r="AA24374" s="34">
        <v>138</v>
      </c>
      <c r="AB24374" s="34">
        <v>92</v>
      </c>
      <c r="AC24374" s="34">
        <v>202</v>
      </c>
    </row>
    <row r="24375" spans="1:29" x14ac:dyDescent="0.2">
      <c r="A24375" s="34" t="s">
        <v>84868</v>
      </c>
      <c r="B24375" s="34">
        <v>62</v>
      </c>
      <c r="C24375" s="34">
        <v>51</v>
      </c>
      <c r="D24375" s="34">
        <v>57</v>
      </c>
      <c r="E24375" s="34">
        <v>42</v>
      </c>
      <c r="F24375" s="34">
        <v>42</v>
      </c>
      <c r="G24375" s="34">
        <v>47</v>
      </c>
      <c r="H24375" s="34">
        <v>50</v>
      </c>
      <c r="I24375" s="34">
        <v>50</v>
      </c>
      <c r="J24375" s="34">
        <v>47</v>
      </c>
      <c r="K24375" s="34">
        <v>60</v>
      </c>
      <c r="L24375" s="34">
        <v>32</v>
      </c>
      <c r="M24375" s="34">
        <v>24</v>
      </c>
      <c r="N24375" s="34">
        <v>49</v>
      </c>
      <c r="O24375" s="34">
        <v>27</v>
      </c>
      <c r="P24375" s="34">
        <v>37</v>
      </c>
      <c r="Q24375" s="34">
        <v>73</v>
      </c>
      <c r="R24375" s="34">
        <v>52</v>
      </c>
      <c r="S24375" s="34">
        <v>57</v>
      </c>
      <c r="T24375" s="34">
        <v>45</v>
      </c>
      <c r="U24375" s="34">
        <v>63</v>
      </c>
      <c r="V24375" s="34">
        <v>62</v>
      </c>
      <c r="W24375" s="34">
        <v>41</v>
      </c>
      <c r="X24375" s="34">
        <v>96</v>
      </c>
      <c r="Y24375" s="34">
        <v>71</v>
      </c>
      <c r="Z24375" s="34">
        <v>59</v>
      </c>
      <c r="AA24375" s="34">
        <v>37</v>
      </c>
      <c r="AB24375" s="34">
        <v>42</v>
      </c>
      <c r="AC24375" s="34">
        <v>63</v>
      </c>
    </row>
    <row r="24376" spans="1:29" x14ac:dyDescent="0.2">
      <c r="A24376" s="34" t="s">
        <v>84869</v>
      </c>
      <c r="B24376" s="34">
        <v>47</v>
      </c>
      <c r="C24376" s="34">
        <v>57</v>
      </c>
      <c r="D24376" s="34">
        <v>79</v>
      </c>
      <c r="E24376" s="34">
        <v>77</v>
      </c>
      <c r="F24376" s="34">
        <v>85</v>
      </c>
      <c r="G24376" s="34">
        <v>77</v>
      </c>
      <c r="H24376" s="34">
        <v>75</v>
      </c>
      <c r="I24376" s="34">
        <v>56</v>
      </c>
      <c r="J24376" s="34">
        <v>71</v>
      </c>
      <c r="K24376" s="34">
        <v>66</v>
      </c>
      <c r="L24376" s="34">
        <v>41</v>
      </c>
      <c r="M24376" s="34">
        <v>49</v>
      </c>
      <c r="N24376" s="34">
        <v>74</v>
      </c>
      <c r="O24376" s="34">
        <v>78</v>
      </c>
      <c r="P24376" s="34">
        <v>63</v>
      </c>
      <c r="Q24376" s="34">
        <v>98</v>
      </c>
      <c r="R24376" s="34">
        <v>98</v>
      </c>
      <c r="S24376" s="34">
        <v>81</v>
      </c>
      <c r="T24376" s="34">
        <v>74</v>
      </c>
      <c r="U24376" s="34">
        <v>48</v>
      </c>
      <c r="V24376" s="34">
        <v>86</v>
      </c>
      <c r="W24376" s="34">
        <v>67</v>
      </c>
      <c r="X24376" s="34">
        <v>92</v>
      </c>
      <c r="Y24376" s="34">
        <v>74</v>
      </c>
      <c r="Z24376" s="34">
        <v>99</v>
      </c>
      <c r="AA24376" s="34">
        <v>94</v>
      </c>
      <c r="AB24376" s="34">
        <v>69</v>
      </c>
      <c r="AC24376" s="34">
        <v>104</v>
      </c>
    </row>
    <row r="24377" spans="1:29" x14ac:dyDescent="0.2">
      <c r="A24377" s="34" t="s">
        <v>84870</v>
      </c>
      <c r="B24377" s="34">
        <v>39</v>
      </c>
      <c r="C24377" s="34">
        <v>119</v>
      </c>
      <c r="D24377" s="34">
        <v>86</v>
      </c>
      <c r="E24377" s="34">
        <v>84</v>
      </c>
      <c r="F24377" s="34">
        <v>89</v>
      </c>
      <c r="G24377" s="34">
        <v>100</v>
      </c>
      <c r="H24377" s="34">
        <v>81</v>
      </c>
      <c r="I24377" s="34">
        <v>91</v>
      </c>
      <c r="J24377" s="34">
        <v>87</v>
      </c>
      <c r="K24377" s="34">
        <v>143</v>
      </c>
      <c r="L24377" s="34">
        <v>49</v>
      </c>
      <c r="M24377" s="34">
        <v>108</v>
      </c>
      <c r="N24377" s="34">
        <v>85</v>
      </c>
      <c r="O24377" s="34">
        <v>110</v>
      </c>
      <c r="P24377" s="34">
        <v>78</v>
      </c>
      <c r="Q24377" s="34">
        <v>149</v>
      </c>
      <c r="R24377" s="34">
        <v>75</v>
      </c>
      <c r="S24377" s="34">
        <v>141</v>
      </c>
      <c r="T24377" s="34">
        <v>51</v>
      </c>
      <c r="U24377" s="34">
        <v>77</v>
      </c>
      <c r="V24377" s="34">
        <v>120</v>
      </c>
      <c r="W24377" s="34">
        <v>92</v>
      </c>
      <c r="X24377" s="34">
        <v>103</v>
      </c>
      <c r="Y24377" s="34">
        <v>70</v>
      </c>
      <c r="Z24377" s="34">
        <v>97</v>
      </c>
      <c r="AA24377" s="34">
        <v>99</v>
      </c>
      <c r="AB24377" s="34">
        <v>51</v>
      </c>
      <c r="AC24377" s="34">
        <v>175</v>
      </c>
    </row>
    <row r="24378" spans="1:29" x14ac:dyDescent="0.2">
      <c r="A24378" s="34" t="s">
        <v>84871</v>
      </c>
      <c r="B24378" s="34">
        <v>99</v>
      </c>
      <c r="C24378" s="34">
        <v>114</v>
      </c>
      <c r="D24378" s="34">
        <v>137</v>
      </c>
      <c r="E24378" s="34">
        <v>150</v>
      </c>
      <c r="F24378" s="34">
        <v>137</v>
      </c>
      <c r="G24378" s="34">
        <v>177</v>
      </c>
      <c r="H24378" s="34">
        <v>129</v>
      </c>
      <c r="I24378" s="34">
        <v>137</v>
      </c>
      <c r="J24378" s="34">
        <v>130</v>
      </c>
      <c r="K24378" s="34">
        <v>146</v>
      </c>
      <c r="L24378" s="34">
        <v>68</v>
      </c>
      <c r="M24378" s="34">
        <v>121</v>
      </c>
      <c r="N24378" s="34">
        <v>102</v>
      </c>
      <c r="O24378" s="34">
        <v>92</v>
      </c>
      <c r="P24378" s="34">
        <v>143</v>
      </c>
      <c r="Q24378" s="34">
        <v>196</v>
      </c>
      <c r="R24378" s="34">
        <v>205</v>
      </c>
      <c r="S24378" s="34">
        <v>171</v>
      </c>
      <c r="T24378" s="34">
        <v>138</v>
      </c>
      <c r="U24378" s="34">
        <v>133</v>
      </c>
      <c r="V24378" s="34">
        <v>134</v>
      </c>
      <c r="W24378" s="34">
        <v>112</v>
      </c>
      <c r="X24378" s="34">
        <v>227</v>
      </c>
      <c r="Y24378" s="34">
        <v>141</v>
      </c>
      <c r="Z24378" s="34">
        <v>141</v>
      </c>
      <c r="AA24378" s="34">
        <v>185</v>
      </c>
      <c r="AB24378" s="34">
        <v>136</v>
      </c>
      <c r="AC24378" s="34">
        <v>250</v>
      </c>
    </row>
    <row r="24379" spans="1:29" x14ac:dyDescent="0.2">
      <c r="A24379" s="34" t="s">
        <v>84872</v>
      </c>
      <c r="B24379" s="34">
        <v>46</v>
      </c>
      <c r="C24379" s="34">
        <v>89</v>
      </c>
      <c r="D24379" s="34">
        <v>100</v>
      </c>
      <c r="E24379" s="34">
        <v>108</v>
      </c>
      <c r="F24379" s="34">
        <v>66</v>
      </c>
      <c r="G24379" s="34">
        <v>104</v>
      </c>
      <c r="H24379" s="34">
        <v>73</v>
      </c>
      <c r="I24379" s="34">
        <v>86</v>
      </c>
      <c r="J24379" s="34">
        <v>53</v>
      </c>
      <c r="K24379" s="34">
        <v>101</v>
      </c>
      <c r="L24379" s="34">
        <v>43</v>
      </c>
      <c r="M24379" s="34">
        <v>59</v>
      </c>
      <c r="N24379" s="34">
        <v>59</v>
      </c>
      <c r="O24379" s="34">
        <v>80</v>
      </c>
      <c r="P24379" s="34">
        <v>63</v>
      </c>
      <c r="Q24379" s="34">
        <v>85</v>
      </c>
      <c r="R24379" s="34">
        <v>61</v>
      </c>
      <c r="S24379" s="34">
        <v>154</v>
      </c>
      <c r="T24379" s="34">
        <v>53</v>
      </c>
      <c r="U24379" s="34">
        <v>86</v>
      </c>
      <c r="V24379" s="34">
        <v>67</v>
      </c>
      <c r="W24379" s="34">
        <v>81</v>
      </c>
      <c r="X24379" s="34">
        <v>81</v>
      </c>
      <c r="Y24379" s="34">
        <v>59</v>
      </c>
      <c r="Z24379" s="34">
        <v>77</v>
      </c>
      <c r="AA24379" s="34">
        <v>118</v>
      </c>
      <c r="AB24379" s="34">
        <v>53</v>
      </c>
      <c r="AC24379" s="34">
        <v>123</v>
      </c>
    </row>
    <row r="24380" spans="1:29" x14ac:dyDescent="0.2">
      <c r="A24380" s="34" t="s">
        <v>84873</v>
      </c>
      <c r="B24380" s="34">
        <v>128</v>
      </c>
      <c r="C24380" s="34">
        <v>180</v>
      </c>
      <c r="D24380" s="34">
        <v>154</v>
      </c>
      <c r="E24380" s="34">
        <v>140</v>
      </c>
      <c r="F24380" s="34">
        <v>130</v>
      </c>
      <c r="G24380" s="34">
        <v>203</v>
      </c>
      <c r="H24380" s="34">
        <v>180</v>
      </c>
      <c r="I24380" s="34">
        <v>139</v>
      </c>
      <c r="J24380" s="34">
        <v>174</v>
      </c>
      <c r="K24380" s="34">
        <v>160</v>
      </c>
      <c r="L24380" s="34">
        <v>122</v>
      </c>
      <c r="M24380" s="34">
        <v>154</v>
      </c>
      <c r="N24380" s="34">
        <v>151</v>
      </c>
      <c r="O24380" s="34">
        <v>164</v>
      </c>
      <c r="P24380" s="34">
        <v>147</v>
      </c>
      <c r="Q24380" s="34">
        <v>250</v>
      </c>
      <c r="R24380" s="34">
        <v>189</v>
      </c>
      <c r="S24380" s="34">
        <v>192</v>
      </c>
      <c r="T24380" s="34">
        <v>180</v>
      </c>
      <c r="U24380" s="34">
        <v>158</v>
      </c>
      <c r="V24380" s="34">
        <v>158</v>
      </c>
      <c r="W24380" s="34">
        <v>175</v>
      </c>
      <c r="X24380" s="34">
        <v>233</v>
      </c>
      <c r="Y24380" s="34">
        <v>188</v>
      </c>
      <c r="Z24380" s="34">
        <v>172</v>
      </c>
      <c r="AA24380" s="34">
        <v>163</v>
      </c>
      <c r="AB24380" s="34">
        <v>275</v>
      </c>
      <c r="AC24380" s="34">
        <v>251</v>
      </c>
    </row>
    <row r="24381" spans="1:29" x14ac:dyDescent="0.2">
      <c r="A24381" s="34" t="s">
        <v>84874</v>
      </c>
      <c r="B24381" s="34">
        <v>87</v>
      </c>
      <c r="C24381" s="34">
        <v>266</v>
      </c>
      <c r="D24381" s="34">
        <v>187</v>
      </c>
      <c r="E24381" s="34">
        <v>266</v>
      </c>
      <c r="F24381" s="34">
        <v>195</v>
      </c>
      <c r="G24381" s="34">
        <v>284</v>
      </c>
      <c r="H24381" s="34">
        <v>188</v>
      </c>
      <c r="I24381" s="34">
        <v>251</v>
      </c>
      <c r="J24381" s="34">
        <v>148</v>
      </c>
      <c r="K24381" s="34">
        <v>302</v>
      </c>
      <c r="L24381" s="34">
        <v>75</v>
      </c>
      <c r="M24381" s="34">
        <v>186</v>
      </c>
      <c r="N24381" s="34">
        <v>156</v>
      </c>
      <c r="O24381" s="34">
        <v>191</v>
      </c>
      <c r="P24381" s="34">
        <v>157</v>
      </c>
      <c r="Q24381" s="34">
        <v>264</v>
      </c>
      <c r="R24381" s="34">
        <v>180</v>
      </c>
      <c r="S24381" s="34">
        <v>291</v>
      </c>
      <c r="T24381" s="34">
        <v>95</v>
      </c>
      <c r="U24381" s="34">
        <v>192</v>
      </c>
      <c r="V24381" s="34">
        <v>203</v>
      </c>
      <c r="W24381" s="34">
        <v>168</v>
      </c>
      <c r="X24381" s="34">
        <v>232</v>
      </c>
      <c r="Y24381" s="34">
        <v>170</v>
      </c>
      <c r="Z24381" s="34">
        <v>208</v>
      </c>
      <c r="AA24381" s="34">
        <v>319</v>
      </c>
      <c r="AB24381" s="34">
        <v>160</v>
      </c>
      <c r="AC24381" s="34">
        <v>331</v>
      </c>
    </row>
    <row r="24382" spans="1:29" x14ac:dyDescent="0.2">
      <c r="A24382" s="34" t="s">
        <v>84875</v>
      </c>
      <c r="B24382" s="34">
        <v>60</v>
      </c>
      <c r="C24382" s="34">
        <v>102</v>
      </c>
      <c r="D24382" s="34">
        <v>34</v>
      </c>
      <c r="E24382" s="34">
        <v>78</v>
      </c>
      <c r="F24382" s="34">
        <v>55</v>
      </c>
      <c r="G24382" s="34">
        <v>61</v>
      </c>
      <c r="H24382" s="34">
        <v>26</v>
      </c>
      <c r="I24382" s="34">
        <v>51</v>
      </c>
      <c r="J24382" s="34">
        <v>62</v>
      </c>
      <c r="K24382" s="34">
        <v>58</v>
      </c>
      <c r="L24382" s="34">
        <v>29</v>
      </c>
      <c r="M24382" s="34">
        <v>74</v>
      </c>
      <c r="N24382" s="34">
        <v>54</v>
      </c>
      <c r="O24382" s="34">
        <v>47</v>
      </c>
      <c r="P24382" s="34">
        <v>28</v>
      </c>
      <c r="Q24382" s="34">
        <v>76</v>
      </c>
      <c r="R24382" s="34">
        <v>60</v>
      </c>
      <c r="S24382" s="34">
        <v>65</v>
      </c>
      <c r="T24382" s="34">
        <v>44</v>
      </c>
      <c r="U24382" s="34">
        <v>54</v>
      </c>
      <c r="V24382" s="34">
        <v>52</v>
      </c>
      <c r="W24382" s="34">
        <v>102</v>
      </c>
      <c r="X24382" s="34">
        <v>74</v>
      </c>
      <c r="Y24382" s="34">
        <v>83</v>
      </c>
      <c r="Z24382" s="34">
        <v>45</v>
      </c>
      <c r="AA24382" s="34">
        <v>72</v>
      </c>
      <c r="AB24382" s="34">
        <v>44</v>
      </c>
      <c r="AC24382" s="34">
        <v>103</v>
      </c>
    </row>
    <row r="24383" spans="1:29" x14ac:dyDescent="0.2">
      <c r="A24383" s="34" t="s">
        <v>84876</v>
      </c>
      <c r="B24383" s="34">
        <v>82</v>
      </c>
      <c r="C24383" s="34">
        <v>136</v>
      </c>
      <c r="D24383" s="34">
        <v>121</v>
      </c>
      <c r="E24383" s="34">
        <v>148</v>
      </c>
      <c r="F24383" s="34">
        <v>90</v>
      </c>
      <c r="G24383" s="34">
        <v>156</v>
      </c>
      <c r="H24383" s="34">
        <v>95</v>
      </c>
      <c r="I24383" s="34">
        <v>127</v>
      </c>
      <c r="J24383" s="34">
        <v>109</v>
      </c>
      <c r="K24383" s="34">
        <v>145</v>
      </c>
      <c r="L24383" s="34">
        <v>66</v>
      </c>
      <c r="M24383" s="34">
        <v>131</v>
      </c>
      <c r="N24383" s="34">
        <v>83</v>
      </c>
      <c r="O24383" s="34">
        <v>120</v>
      </c>
      <c r="P24383" s="34">
        <v>106</v>
      </c>
      <c r="Q24383" s="34">
        <v>164</v>
      </c>
      <c r="R24383" s="34">
        <v>119</v>
      </c>
      <c r="S24383" s="34">
        <v>130</v>
      </c>
      <c r="T24383" s="34">
        <v>70</v>
      </c>
      <c r="U24383" s="34">
        <v>120</v>
      </c>
      <c r="V24383" s="34">
        <v>166</v>
      </c>
      <c r="W24383" s="34">
        <v>109</v>
      </c>
      <c r="X24383" s="34">
        <v>124</v>
      </c>
      <c r="Y24383" s="34">
        <v>109</v>
      </c>
      <c r="Z24383" s="34">
        <v>128</v>
      </c>
      <c r="AA24383" s="34">
        <v>123</v>
      </c>
      <c r="AB24383" s="34">
        <v>124</v>
      </c>
      <c r="AC24383" s="34">
        <v>206</v>
      </c>
    </row>
    <row r="24384" spans="1:29" x14ac:dyDescent="0.2">
      <c r="A24384" s="34" t="s">
        <v>84877</v>
      </c>
      <c r="B24384" s="34">
        <v>95</v>
      </c>
      <c r="C24384" s="34">
        <v>149</v>
      </c>
      <c r="D24384" s="34">
        <v>153</v>
      </c>
      <c r="E24384" s="34">
        <v>135</v>
      </c>
      <c r="F24384" s="34">
        <v>128</v>
      </c>
      <c r="G24384" s="34">
        <v>183</v>
      </c>
      <c r="H24384" s="34">
        <v>94</v>
      </c>
      <c r="I24384" s="34">
        <v>132</v>
      </c>
      <c r="J24384" s="34">
        <v>97</v>
      </c>
      <c r="K24384" s="34">
        <v>160</v>
      </c>
      <c r="L24384" s="34">
        <v>56</v>
      </c>
      <c r="M24384" s="34">
        <v>125</v>
      </c>
      <c r="N24384" s="34">
        <v>101</v>
      </c>
      <c r="O24384" s="34">
        <v>110</v>
      </c>
      <c r="P24384" s="34">
        <v>93</v>
      </c>
      <c r="Q24384" s="34">
        <v>144</v>
      </c>
      <c r="R24384" s="34">
        <v>123</v>
      </c>
      <c r="S24384" s="34">
        <v>186</v>
      </c>
      <c r="T24384" s="34">
        <v>98</v>
      </c>
      <c r="U24384" s="34">
        <v>122</v>
      </c>
      <c r="V24384" s="34">
        <v>128</v>
      </c>
      <c r="W24384" s="34">
        <v>125</v>
      </c>
      <c r="X24384" s="34">
        <v>170</v>
      </c>
      <c r="Y24384" s="34">
        <v>106</v>
      </c>
      <c r="Z24384" s="34">
        <v>124</v>
      </c>
      <c r="AA24384" s="34">
        <v>153</v>
      </c>
      <c r="AB24384" s="34">
        <v>115</v>
      </c>
      <c r="AC24384" s="34">
        <v>247</v>
      </c>
    </row>
    <row r="24385" spans="1:29" x14ac:dyDescent="0.2">
      <c r="A24385" s="34" t="s">
        <v>84878</v>
      </c>
      <c r="B24385" s="34">
        <v>37</v>
      </c>
      <c r="C24385" s="34">
        <v>64</v>
      </c>
      <c r="D24385" s="34">
        <v>60</v>
      </c>
      <c r="E24385" s="34">
        <v>48</v>
      </c>
      <c r="F24385" s="34">
        <v>72</v>
      </c>
      <c r="G24385" s="34">
        <v>91</v>
      </c>
      <c r="H24385" s="34">
        <v>42</v>
      </c>
      <c r="I24385" s="34">
        <v>69</v>
      </c>
      <c r="J24385" s="34">
        <v>49</v>
      </c>
      <c r="K24385" s="34">
        <v>47</v>
      </c>
      <c r="L24385" s="34">
        <v>40</v>
      </c>
      <c r="M24385" s="34">
        <v>64</v>
      </c>
      <c r="N24385" s="34">
        <v>46</v>
      </c>
      <c r="O24385" s="34">
        <v>50</v>
      </c>
      <c r="P24385" s="34">
        <v>49</v>
      </c>
      <c r="Q24385" s="34">
        <v>71</v>
      </c>
      <c r="R24385" s="34">
        <v>61</v>
      </c>
      <c r="S24385" s="34">
        <v>92</v>
      </c>
      <c r="T24385" s="34">
        <v>60</v>
      </c>
      <c r="U24385" s="34">
        <v>70</v>
      </c>
      <c r="V24385" s="34">
        <v>68</v>
      </c>
      <c r="W24385" s="34">
        <v>78</v>
      </c>
      <c r="X24385" s="34">
        <v>95</v>
      </c>
      <c r="Y24385" s="34">
        <v>70</v>
      </c>
      <c r="Z24385" s="34">
        <v>66</v>
      </c>
      <c r="AA24385" s="34">
        <v>68</v>
      </c>
      <c r="AB24385" s="34">
        <v>79</v>
      </c>
      <c r="AC24385" s="34">
        <v>79</v>
      </c>
    </row>
    <row r="24386" spans="1:29" x14ac:dyDescent="0.2">
      <c r="A24386" s="34" t="s">
        <v>84879</v>
      </c>
      <c r="B24386" s="34">
        <v>98</v>
      </c>
      <c r="C24386" s="34">
        <v>66</v>
      </c>
      <c r="D24386" s="34">
        <v>86</v>
      </c>
      <c r="E24386" s="34">
        <v>93</v>
      </c>
      <c r="F24386" s="34">
        <v>57</v>
      </c>
      <c r="G24386" s="34">
        <v>79</v>
      </c>
      <c r="H24386" s="34">
        <v>67</v>
      </c>
      <c r="I24386" s="34">
        <v>68</v>
      </c>
      <c r="J24386" s="34">
        <v>77</v>
      </c>
      <c r="K24386" s="34">
        <v>81</v>
      </c>
      <c r="L24386" s="34">
        <v>49</v>
      </c>
      <c r="M24386" s="34">
        <v>46</v>
      </c>
      <c r="N24386" s="34">
        <v>73</v>
      </c>
      <c r="O24386" s="34">
        <v>89</v>
      </c>
      <c r="P24386" s="34">
        <v>69</v>
      </c>
      <c r="Q24386" s="34">
        <v>86</v>
      </c>
      <c r="R24386" s="34">
        <v>101</v>
      </c>
      <c r="S24386" s="34">
        <v>95</v>
      </c>
      <c r="T24386" s="34">
        <v>50</v>
      </c>
      <c r="U24386" s="34">
        <v>79</v>
      </c>
      <c r="V24386" s="34">
        <v>103</v>
      </c>
      <c r="W24386" s="34">
        <v>65</v>
      </c>
      <c r="X24386" s="34">
        <v>121</v>
      </c>
      <c r="Y24386" s="34">
        <v>76</v>
      </c>
      <c r="Z24386" s="34">
        <v>105</v>
      </c>
      <c r="AA24386" s="34">
        <v>109</v>
      </c>
      <c r="AB24386" s="34">
        <v>80</v>
      </c>
      <c r="AC24386" s="34">
        <v>99</v>
      </c>
    </row>
    <row r="24387" spans="1:29" x14ac:dyDescent="0.2">
      <c r="A24387" s="34" t="s">
        <v>84880</v>
      </c>
      <c r="B24387" s="34">
        <v>142</v>
      </c>
      <c r="C24387" s="34">
        <v>120</v>
      </c>
      <c r="D24387" s="34">
        <v>151</v>
      </c>
      <c r="E24387" s="34">
        <v>139</v>
      </c>
      <c r="F24387" s="34">
        <v>119</v>
      </c>
      <c r="G24387" s="34">
        <v>158</v>
      </c>
      <c r="H24387" s="34">
        <v>152</v>
      </c>
      <c r="I24387" s="34">
        <v>142</v>
      </c>
      <c r="J24387" s="34">
        <v>122</v>
      </c>
      <c r="K24387" s="34">
        <v>151</v>
      </c>
      <c r="L24387" s="34">
        <v>105</v>
      </c>
      <c r="M24387" s="34">
        <v>112</v>
      </c>
      <c r="N24387" s="34">
        <v>119</v>
      </c>
      <c r="O24387" s="34">
        <v>133</v>
      </c>
      <c r="P24387" s="34">
        <v>147</v>
      </c>
      <c r="Q24387" s="34">
        <v>172</v>
      </c>
      <c r="R24387" s="34">
        <v>201</v>
      </c>
      <c r="S24387" s="34">
        <v>150</v>
      </c>
      <c r="T24387" s="34">
        <v>156</v>
      </c>
      <c r="U24387" s="34">
        <v>124</v>
      </c>
      <c r="V24387" s="34">
        <v>191</v>
      </c>
      <c r="W24387" s="34">
        <v>143</v>
      </c>
      <c r="X24387" s="34">
        <v>191</v>
      </c>
      <c r="Y24387" s="34">
        <v>181</v>
      </c>
      <c r="Z24387" s="34">
        <v>131</v>
      </c>
      <c r="AA24387" s="34">
        <v>185</v>
      </c>
      <c r="AB24387" s="34">
        <v>200</v>
      </c>
      <c r="AC24387" s="34">
        <v>210</v>
      </c>
    </row>
    <row r="24388" spans="1:29" x14ac:dyDescent="0.2">
      <c r="A24388" s="34" t="s">
        <v>84881</v>
      </c>
      <c r="B24388" s="34">
        <v>185</v>
      </c>
      <c r="C24388" s="34">
        <v>89</v>
      </c>
      <c r="D24388" s="34">
        <v>147</v>
      </c>
      <c r="E24388" s="34">
        <v>81</v>
      </c>
      <c r="F24388" s="34">
        <v>97</v>
      </c>
      <c r="G24388" s="34">
        <v>116</v>
      </c>
      <c r="H24388" s="34">
        <v>139</v>
      </c>
      <c r="I24388" s="34">
        <v>125</v>
      </c>
      <c r="J24388" s="34">
        <v>139</v>
      </c>
      <c r="K24388" s="34">
        <v>94</v>
      </c>
      <c r="L24388" s="34">
        <v>140</v>
      </c>
      <c r="M24388" s="34">
        <v>92</v>
      </c>
      <c r="N24388" s="34">
        <v>98</v>
      </c>
      <c r="O24388" s="34">
        <v>79</v>
      </c>
      <c r="P24388" s="34">
        <v>141</v>
      </c>
      <c r="Q24388" s="34">
        <v>134</v>
      </c>
      <c r="R24388" s="34">
        <v>177</v>
      </c>
      <c r="S24388" s="34">
        <v>125</v>
      </c>
      <c r="T24388" s="34">
        <v>221</v>
      </c>
      <c r="U24388" s="34">
        <v>124</v>
      </c>
      <c r="V24388" s="34">
        <v>163</v>
      </c>
      <c r="W24388" s="34">
        <v>187</v>
      </c>
      <c r="X24388" s="34">
        <v>154</v>
      </c>
      <c r="Y24388" s="34">
        <v>143</v>
      </c>
      <c r="Z24388" s="34">
        <v>142</v>
      </c>
      <c r="AA24388" s="34">
        <v>146</v>
      </c>
      <c r="AB24388" s="34">
        <v>236</v>
      </c>
      <c r="AC24388" s="34">
        <v>193</v>
      </c>
    </row>
    <row r="24389" spans="1:29" x14ac:dyDescent="0.2">
      <c r="A24389" s="34" t="s">
        <v>84882</v>
      </c>
      <c r="B24389" s="34">
        <v>76</v>
      </c>
      <c r="C24389" s="34">
        <v>112</v>
      </c>
      <c r="D24389" s="34">
        <v>109</v>
      </c>
      <c r="E24389" s="34">
        <v>110</v>
      </c>
      <c r="F24389" s="34">
        <v>95</v>
      </c>
      <c r="G24389" s="34">
        <v>141</v>
      </c>
      <c r="H24389" s="34">
        <v>131</v>
      </c>
      <c r="I24389" s="34">
        <v>98</v>
      </c>
      <c r="J24389" s="34">
        <v>94</v>
      </c>
      <c r="K24389" s="34">
        <v>108</v>
      </c>
      <c r="L24389" s="34">
        <v>56</v>
      </c>
      <c r="M24389" s="34">
        <v>130</v>
      </c>
      <c r="N24389" s="34">
        <v>88</v>
      </c>
      <c r="O24389" s="34">
        <v>85</v>
      </c>
      <c r="P24389" s="34">
        <v>72</v>
      </c>
      <c r="Q24389" s="34">
        <v>162</v>
      </c>
      <c r="R24389" s="34">
        <v>111</v>
      </c>
      <c r="S24389" s="34">
        <v>145</v>
      </c>
      <c r="T24389" s="34">
        <v>78</v>
      </c>
      <c r="U24389" s="34">
        <v>94</v>
      </c>
      <c r="V24389" s="34">
        <v>150</v>
      </c>
      <c r="W24389" s="34">
        <v>90</v>
      </c>
      <c r="X24389" s="34">
        <v>152</v>
      </c>
      <c r="Y24389" s="34">
        <v>85</v>
      </c>
      <c r="Z24389" s="34">
        <v>157</v>
      </c>
      <c r="AA24389" s="34">
        <v>142</v>
      </c>
      <c r="AB24389" s="34">
        <v>98</v>
      </c>
      <c r="AC24389" s="34">
        <v>182</v>
      </c>
    </row>
    <row r="24390" spans="1:29" x14ac:dyDescent="0.2">
      <c r="A24390" s="34" t="s">
        <v>84883</v>
      </c>
      <c r="B24390" s="34">
        <v>167</v>
      </c>
      <c r="C24390" s="34">
        <v>186</v>
      </c>
      <c r="D24390" s="34">
        <v>217</v>
      </c>
      <c r="E24390" s="34">
        <v>176</v>
      </c>
      <c r="F24390" s="34">
        <v>191</v>
      </c>
      <c r="G24390" s="34">
        <v>158</v>
      </c>
      <c r="H24390" s="34">
        <v>177</v>
      </c>
      <c r="I24390" s="34">
        <v>138</v>
      </c>
      <c r="J24390" s="34">
        <v>134</v>
      </c>
      <c r="K24390" s="34">
        <v>184</v>
      </c>
      <c r="L24390" s="34">
        <v>70</v>
      </c>
      <c r="M24390" s="34">
        <v>141</v>
      </c>
      <c r="N24390" s="34">
        <v>136</v>
      </c>
      <c r="O24390" s="34">
        <v>135</v>
      </c>
      <c r="P24390" s="34">
        <v>165</v>
      </c>
      <c r="Q24390" s="34">
        <v>203</v>
      </c>
      <c r="R24390" s="34">
        <v>209</v>
      </c>
      <c r="S24390" s="34">
        <v>231</v>
      </c>
      <c r="T24390" s="34">
        <v>116</v>
      </c>
      <c r="U24390" s="34">
        <v>144</v>
      </c>
      <c r="V24390" s="34">
        <v>165</v>
      </c>
      <c r="W24390" s="34">
        <v>121</v>
      </c>
      <c r="X24390" s="34">
        <v>237</v>
      </c>
      <c r="Y24390" s="34">
        <v>111</v>
      </c>
      <c r="Z24390" s="34">
        <v>238</v>
      </c>
      <c r="AA24390" s="34">
        <v>193</v>
      </c>
      <c r="AB24390" s="34">
        <v>189</v>
      </c>
      <c r="AC24390" s="34">
        <v>261</v>
      </c>
    </row>
    <row r="24391" spans="1:29" x14ac:dyDescent="0.2">
      <c r="A24391" s="34" t="s">
        <v>84884</v>
      </c>
      <c r="B24391" s="34">
        <v>120</v>
      </c>
      <c r="C24391" s="34">
        <v>78</v>
      </c>
      <c r="D24391" s="34">
        <v>101</v>
      </c>
      <c r="E24391" s="34">
        <v>91</v>
      </c>
      <c r="F24391" s="34">
        <v>81</v>
      </c>
      <c r="G24391" s="34">
        <v>70</v>
      </c>
      <c r="H24391" s="34">
        <v>97</v>
      </c>
      <c r="I24391" s="34">
        <v>91</v>
      </c>
      <c r="J24391" s="34">
        <v>82</v>
      </c>
      <c r="K24391" s="34">
        <v>88</v>
      </c>
      <c r="L24391" s="34">
        <v>113</v>
      </c>
      <c r="M24391" s="34">
        <v>91</v>
      </c>
      <c r="N24391" s="34">
        <v>74</v>
      </c>
      <c r="O24391" s="34">
        <v>72</v>
      </c>
      <c r="P24391" s="34">
        <v>109</v>
      </c>
      <c r="Q24391" s="34">
        <v>107</v>
      </c>
      <c r="R24391" s="34">
        <v>119</v>
      </c>
      <c r="S24391" s="34">
        <v>89</v>
      </c>
      <c r="T24391" s="34">
        <v>134</v>
      </c>
      <c r="U24391" s="34">
        <v>90</v>
      </c>
      <c r="V24391" s="34">
        <v>127</v>
      </c>
      <c r="W24391" s="34">
        <v>138</v>
      </c>
      <c r="X24391" s="34">
        <v>103</v>
      </c>
      <c r="Y24391" s="34">
        <v>129</v>
      </c>
      <c r="Z24391" s="34">
        <v>81</v>
      </c>
      <c r="AA24391" s="34">
        <v>127</v>
      </c>
      <c r="AB24391" s="34">
        <v>142</v>
      </c>
      <c r="AC24391" s="34">
        <v>157</v>
      </c>
    </row>
    <row r="24392" spans="1:29" x14ac:dyDescent="0.2">
      <c r="A24392" s="34" t="s">
        <v>84885</v>
      </c>
      <c r="B24392" s="34">
        <v>66</v>
      </c>
      <c r="C24392" s="34">
        <v>79</v>
      </c>
      <c r="D24392" s="34">
        <v>110</v>
      </c>
      <c r="E24392" s="34">
        <v>87</v>
      </c>
      <c r="F24392" s="34">
        <v>115</v>
      </c>
      <c r="G24392" s="34">
        <v>86</v>
      </c>
      <c r="H24392" s="34">
        <v>110</v>
      </c>
      <c r="I24392" s="34">
        <v>77</v>
      </c>
      <c r="J24392" s="34">
        <v>114</v>
      </c>
      <c r="K24392" s="34">
        <v>64</v>
      </c>
      <c r="L24392" s="34">
        <v>104</v>
      </c>
      <c r="M24392" s="34">
        <v>73</v>
      </c>
      <c r="N24392" s="34">
        <v>94</v>
      </c>
      <c r="O24392" s="34">
        <v>79</v>
      </c>
      <c r="P24392" s="34">
        <v>141</v>
      </c>
      <c r="Q24392" s="34">
        <v>131</v>
      </c>
      <c r="R24392" s="34">
        <v>158</v>
      </c>
      <c r="S24392" s="34">
        <v>99</v>
      </c>
      <c r="T24392" s="34">
        <v>132</v>
      </c>
      <c r="U24392" s="34">
        <v>63</v>
      </c>
      <c r="V24392" s="34">
        <v>157</v>
      </c>
      <c r="W24392" s="34">
        <v>119</v>
      </c>
      <c r="X24392" s="34">
        <v>158</v>
      </c>
      <c r="Y24392" s="34">
        <v>89</v>
      </c>
      <c r="Z24392" s="34">
        <v>111</v>
      </c>
      <c r="AA24392" s="34">
        <v>105</v>
      </c>
      <c r="AB24392" s="34">
        <v>105</v>
      </c>
      <c r="AC24392" s="34">
        <v>147</v>
      </c>
    </row>
    <row r="24393" spans="1:29" x14ac:dyDescent="0.2">
      <c r="A24393" s="34" t="s">
        <v>84886</v>
      </c>
      <c r="B24393" s="34">
        <v>89</v>
      </c>
      <c r="C24393" s="34">
        <v>81</v>
      </c>
      <c r="D24393" s="34">
        <v>104</v>
      </c>
      <c r="E24393" s="34">
        <v>65</v>
      </c>
      <c r="F24393" s="34">
        <v>85</v>
      </c>
      <c r="G24393" s="34">
        <v>94</v>
      </c>
      <c r="H24393" s="34">
        <v>90</v>
      </c>
      <c r="I24393" s="34">
        <v>55</v>
      </c>
      <c r="J24393" s="34">
        <v>77</v>
      </c>
      <c r="K24393" s="34">
        <v>86</v>
      </c>
      <c r="L24393" s="34">
        <v>68</v>
      </c>
      <c r="M24393" s="34">
        <v>56</v>
      </c>
      <c r="N24393" s="34">
        <v>82</v>
      </c>
      <c r="O24393" s="34">
        <v>76</v>
      </c>
      <c r="P24393" s="34">
        <v>75</v>
      </c>
      <c r="Q24393" s="34">
        <v>94</v>
      </c>
      <c r="R24393" s="34">
        <v>99</v>
      </c>
      <c r="S24393" s="34">
        <v>68</v>
      </c>
      <c r="T24393" s="34">
        <v>97</v>
      </c>
      <c r="U24393" s="34">
        <v>75</v>
      </c>
      <c r="V24393" s="34">
        <v>79</v>
      </c>
      <c r="W24393" s="34">
        <v>71</v>
      </c>
      <c r="X24393" s="34">
        <v>154</v>
      </c>
      <c r="Y24393" s="34">
        <v>98</v>
      </c>
      <c r="Z24393" s="34">
        <v>73</v>
      </c>
      <c r="AA24393" s="34">
        <v>113</v>
      </c>
      <c r="AB24393" s="34">
        <v>82</v>
      </c>
      <c r="AC24393" s="34">
        <v>109</v>
      </c>
    </row>
    <row r="24394" spans="1:29" x14ac:dyDescent="0.2">
      <c r="A24394" s="34" t="s">
        <v>84887</v>
      </c>
      <c r="B24394" s="34">
        <v>30</v>
      </c>
      <c r="C24394" s="34">
        <v>18</v>
      </c>
      <c r="D24394" s="34">
        <v>16</v>
      </c>
      <c r="E24394" s="34">
        <v>23</v>
      </c>
      <c r="F24394" s="34">
        <v>24</v>
      </c>
      <c r="G24394" s="34">
        <v>37</v>
      </c>
      <c r="H24394" s="34">
        <v>18</v>
      </c>
      <c r="I24394" s="34">
        <v>25</v>
      </c>
      <c r="J24394" s="34">
        <v>32</v>
      </c>
      <c r="K24394" s="34">
        <v>23</v>
      </c>
      <c r="L24394" s="34">
        <v>14</v>
      </c>
      <c r="M24394" s="34">
        <v>15</v>
      </c>
      <c r="N24394" s="34">
        <v>16</v>
      </c>
      <c r="O24394" s="34">
        <v>22</v>
      </c>
      <c r="P24394" s="34">
        <v>20</v>
      </c>
      <c r="Q24394" s="34">
        <v>30</v>
      </c>
      <c r="R24394" s="34">
        <v>38</v>
      </c>
      <c r="S24394" s="34">
        <v>29</v>
      </c>
      <c r="T24394" s="34">
        <v>11</v>
      </c>
      <c r="U24394" s="34">
        <v>24</v>
      </c>
      <c r="V24394" s="34">
        <v>20</v>
      </c>
      <c r="W24394" s="34">
        <v>20</v>
      </c>
      <c r="X24394" s="34">
        <v>17</v>
      </c>
      <c r="Y24394" s="34">
        <v>23</v>
      </c>
      <c r="Z24394" s="34">
        <v>15</v>
      </c>
      <c r="AA24394" s="34">
        <v>28</v>
      </c>
      <c r="AB24394" s="34">
        <v>23</v>
      </c>
      <c r="AC24394" s="34">
        <v>35</v>
      </c>
    </row>
    <row r="24395" spans="1:29" x14ac:dyDescent="0.2">
      <c r="A24395" s="34" t="s">
        <v>84888</v>
      </c>
      <c r="B24395" s="34">
        <v>120</v>
      </c>
      <c r="C24395" s="34">
        <v>194</v>
      </c>
      <c r="D24395" s="34">
        <v>218</v>
      </c>
      <c r="E24395" s="34">
        <v>225</v>
      </c>
      <c r="F24395" s="34">
        <v>185</v>
      </c>
      <c r="G24395" s="34">
        <v>175</v>
      </c>
      <c r="H24395" s="34">
        <v>177</v>
      </c>
      <c r="I24395" s="34">
        <v>175</v>
      </c>
      <c r="J24395" s="34">
        <v>177</v>
      </c>
      <c r="K24395" s="34">
        <v>184</v>
      </c>
      <c r="L24395" s="34">
        <v>115</v>
      </c>
      <c r="M24395" s="34">
        <v>162</v>
      </c>
      <c r="N24395" s="34">
        <v>174</v>
      </c>
      <c r="O24395" s="34">
        <v>183</v>
      </c>
      <c r="P24395" s="34">
        <v>201</v>
      </c>
      <c r="Q24395" s="34">
        <v>268</v>
      </c>
      <c r="R24395" s="34">
        <v>225</v>
      </c>
      <c r="S24395" s="34">
        <v>242</v>
      </c>
      <c r="T24395" s="34">
        <v>158</v>
      </c>
      <c r="U24395" s="34">
        <v>209</v>
      </c>
      <c r="V24395" s="34">
        <v>232</v>
      </c>
      <c r="W24395" s="34">
        <v>227</v>
      </c>
      <c r="X24395" s="34">
        <v>274</v>
      </c>
      <c r="Y24395" s="34">
        <v>233</v>
      </c>
      <c r="Z24395" s="34">
        <v>222</v>
      </c>
      <c r="AA24395" s="34">
        <v>250</v>
      </c>
      <c r="AB24395" s="34">
        <v>189</v>
      </c>
      <c r="AC24395" s="34">
        <v>343</v>
      </c>
    </row>
    <row r="24396" spans="1:29" x14ac:dyDescent="0.2">
      <c r="A24396" s="34" t="s">
        <v>84889</v>
      </c>
      <c r="B24396" s="34">
        <v>41</v>
      </c>
      <c r="C24396" s="34">
        <v>51</v>
      </c>
      <c r="D24396" s="34">
        <v>83</v>
      </c>
      <c r="E24396" s="34">
        <v>68</v>
      </c>
      <c r="F24396" s="34">
        <v>50</v>
      </c>
      <c r="G24396" s="34">
        <v>43</v>
      </c>
      <c r="H24396" s="34">
        <v>35</v>
      </c>
      <c r="I24396" s="34">
        <v>40</v>
      </c>
      <c r="J24396" s="34">
        <v>43</v>
      </c>
      <c r="K24396" s="34">
        <v>69</v>
      </c>
      <c r="L24396" s="34">
        <v>12</v>
      </c>
      <c r="M24396" s="34">
        <v>56</v>
      </c>
      <c r="N24396" s="34">
        <v>33</v>
      </c>
      <c r="O24396" s="34">
        <v>39</v>
      </c>
      <c r="P24396" s="34">
        <v>37</v>
      </c>
      <c r="Q24396" s="34">
        <v>44</v>
      </c>
      <c r="R24396" s="34">
        <v>30</v>
      </c>
      <c r="S24396" s="34">
        <v>90</v>
      </c>
      <c r="T24396" s="34">
        <v>20</v>
      </c>
      <c r="U24396" s="34">
        <v>48</v>
      </c>
      <c r="V24396" s="34">
        <v>51</v>
      </c>
      <c r="W24396" s="34">
        <v>36</v>
      </c>
      <c r="X24396" s="34">
        <v>53</v>
      </c>
      <c r="Y24396" s="34">
        <v>25</v>
      </c>
      <c r="Z24396" s="34">
        <v>95</v>
      </c>
      <c r="AA24396" s="34">
        <v>50</v>
      </c>
      <c r="AB24396" s="34">
        <v>24</v>
      </c>
      <c r="AC24396" s="34">
        <v>76</v>
      </c>
    </row>
    <row r="24397" spans="1:29" x14ac:dyDescent="0.2">
      <c r="A24397" s="34" t="s">
        <v>84890</v>
      </c>
      <c r="B24397" s="34">
        <v>33</v>
      </c>
      <c r="C24397" s="34">
        <v>69</v>
      </c>
      <c r="D24397" s="34">
        <v>77</v>
      </c>
      <c r="E24397" s="34">
        <v>73</v>
      </c>
      <c r="F24397" s="34">
        <v>85</v>
      </c>
      <c r="G24397" s="34">
        <v>95</v>
      </c>
      <c r="H24397" s="34">
        <v>47</v>
      </c>
      <c r="I24397" s="34">
        <v>60</v>
      </c>
      <c r="J24397" s="34">
        <v>43</v>
      </c>
      <c r="K24397" s="34">
        <v>61</v>
      </c>
      <c r="L24397" s="34">
        <v>21</v>
      </c>
      <c r="M24397" s="34">
        <v>76</v>
      </c>
      <c r="N24397" s="34">
        <v>32</v>
      </c>
      <c r="O24397" s="34">
        <v>50</v>
      </c>
      <c r="P24397" s="34">
        <v>61</v>
      </c>
      <c r="Q24397" s="34">
        <v>67</v>
      </c>
      <c r="R24397" s="34">
        <v>48</v>
      </c>
      <c r="S24397" s="34">
        <v>64</v>
      </c>
      <c r="T24397" s="34">
        <v>26</v>
      </c>
      <c r="U24397" s="34">
        <v>36</v>
      </c>
      <c r="V24397" s="34">
        <v>62</v>
      </c>
      <c r="W24397" s="34">
        <v>55</v>
      </c>
      <c r="X24397" s="34">
        <v>48</v>
      </c>
      <c r="Y24397" s="34">
        <v>36</v>
      </c>
      <c r="Z24397" s="34">
        <v>83</v>
      </c>
      <c r="AA24397" s="34">
        <v>76</v>
      </c>
      <c r="AB24397" s="34">
        <v>35</v>
      </c>
      <c r="AC24397" s="34">
        <v>81</v>
      </c>
    </row>
    <row r="24398" spans="1:29" x14ac:dyDescent="0.2">
      <c r="A24398" s="34" t="s">
        <v>84891</v>
      </c>
      <c r="B24398" s="34">
        <v>199</v>
      </c>
      <c r="C24398" s="34">
        <v>173</v>
      </c>
      <c r="D24398" s="34">
        <v>224</v>
      </c>
      <c r="E24398" s="34">
        <v>229</v>
      </c>
      <c r="F24398" s="34">
        <v>211</v>
      </c>
      <c r="G24398" s="34">
        <v>177</v>
      </c>
      <c r="H24398" s="34">
        <v>207</v>
      </c>
      <c r="I24398" s="34">
        <v>187</v>
      </c>
      <c r="J24398" s="34">
        <v>201</v>
      </c>
      <c r="K24398" s="34">
        <v>176</v>
      </c>
      <c r="L24398" s="34">
        <v>256</v>
      </c>
      <c r="M24398" s="34">
        <v>171</v>
      </c>
      <c r="N24398" s="34">
        <v>195</v>
      </c>
      <c r="O24398" s="34">
        <v>172</v>
      </c>
      <c r="P24398" s="34">
        <v>247</v>
      </c>
      <c r="Q24398" s="34">
        <v>216</v>
      </c>
      <c r="R24398" s="34">
        <v>336</v>
      </c>
      <c r="S24398" s="34">
        <v>263</v>
      </c>
      <c r="T24398" s="34">
        <v>372</v>
      </c>
      <c r="U24398" s="34">
        <v>245</v>
      </c>
      <c r="V24398" s="34">
        <v>309</v>
      </c>
      <c r="W24398" s="34">
        <v>331</v>
      </c>
      <c r="X24398" s="34">
        <v>225</v>
      </c>
      <c r="Y24398" s="34">
        <v>303</v>
      </c>
      <c r="Z24398" s="34">
        <v>196</v>
      </c>
      <c r="AA24398" s="34">
        <v>242</v>
      </c>
      <c r="AB24398" s="34">
        <v>391</v>
      </c>
      <c r="AC24398" s="34">
        <v>313</v>
      </c>
    </row>
    <row r="24399" spans="1:29" x14ac:dyDescent="0.2">
      <c r="A24399" s="34" t="s">
        <v>84892</v>
      </c>
      <c r="B24399" s="34">
        <v>272</v>
      </c>
      <c r="C24399" s="34">
        <v>390</v>
      </c>
      <c r="D24399" s="34">
        <v>454</v>
      </c>
      <c r="E24399" s="34">
        <v>462</v>
      </c>
      <c r="F24399" s="34">
        <v>415</v>
      </c>
      <c r="G24399" s="34">
        <v>437</v>
      </c>
      <c r="H24399" s="34">
        <v>424</v>
      </c>
      <c r="I24399" s="34">
        <v>337</v>
      </c>
      <c r="J24399" s="34">
        <v>394</v>
      </c>
      <c r="K24399" s="34">
        <v>417</v>
      </c>
      <c r="L24399" s="34">
        <v>273</v>
      </c>
      <c r="M24399" s="34">
        <v>380</v>
      </c>
      <c r="N24399" s="34">
        <v>390</v>
      </c>
      <c r="O24399" s="34">
        <v>406</v>
      </c>
      <c r="P24399" s="34">
        <v>407</v>
      </c>
      <c r="Q24399" s="34">
        <v>530</v>
      </c>
      <c r="R24399" s="34">
        <v>512</v>
      </c>
      <c r="S24399" s="34">
        <v>470</v>
      </c>
      <c r="T24399" s="34">
        <v>377</v>
      </c>
      <c r="U24399" s="34">
        <v>403</v>
      </c>
      <c r="V24399" s="34">
        <v>431</v>
      </c>
      <c r="W24399" s="34">
        <v>431</v>
      </c>
      <c r="X24399" s="34">
        <v>530</v>
      </c>
      <c r="Y24399" s="34">
        <v>405</v>
      </c>
      <c r="Z24399" s="34">
        <v>533</v>
      </c>
      <c r="AA24399" s="34">
        <v>524</v>
      </c>
      <c r="AB24399" s="34">
        <v>487</v>
      </c>
      <c r="AC24399" s="34">
        <v>665</v>
      </c>
    </row>
    <row r="24400" spans="1:29" x14ac:dyDescent="0.2">
      <c r="A24400" s="34" t="s">
        <v>84893</v>
      </c>
      <c r="B24400" s="34">
        <v>163</v>
      </c>
      <c r="C24400" s="34">
        <v>184</v>
      </c>
      <c r="D24400" s="34">
        <v>172</v>
      </c>
      <c r="E24400" s="34">
        <v>161</v>
      </c>
      <c r="F24400" s="34">
        <v>152</v>
      </c>
      <c r="G24400" s="34">
        <v>136</v>
      </c>
      <c r="H24400" s="34">
        <v>194</v>
      </c>
      <c r="I24400" s="34">
        <v>179</v>
      </c>
      <c r="J24400" s="34">
        <v>177</v>
      </c>
      <c r="K24400" s="34">
        <v>169</v>
      </c>
      <c r="L24400" s="34">
        <v>141</v>
      </c>
      <c r="M24400" s="34">
        <v>122</v>
      </c>
      <c r="N24400" s="34">
        <v>151</v>
      </c>
      <c r="O24400" s="34">
        <v>104</v>
      </c>
      <c r="P24400" s="34">
        <v>178</v>
      </c>
      <c r="Q24400" s="34">
        <v>203</v>
      </c>
      <c r="R24400" s="34">
        <v>239</v>
      </c>
      <c r="S24400" s="34">
        <v>206</v>
      </c>
      <c r="T24400" s="34">
        <v>224</v>
      </c>
      <c r="U24400" s="34">
        <v>199</v>
      </c>
      <c r="V24400" s="34">
        <v>211</v>
      </c>
      <c r="W24400" s="34">
        <v>245</v>
      </c>
      <c r="X24400" s="34">
        <v>192</v>
      </c>
      <c r="Y24400" s="34">
        <v>226</v>
      </c>
      <c r="Z24400" s="34">
        <v>161</v>
      </c>
      <c r="AA24400" s="34">
        <v>197</v>
      </c>
      <c r="AB24400" s="34">
        <v>263</v>
      </c>
      <c r="AC24400" s="34">
        <v>235</v>
      </c>
    </row>
    <row r="24401" spans="1:29" x14ac:dyDescent="0.2">
      <c r="A24401" s="34" t="s">
        <v>84894</v>
      </c>
      <c r="B24401" s="34">
        <v>54</v>
      </c>
      <c r="C24401" s="34">
        <v>70</v>
      </c>
      <c r="D24401" s="34">
        <v>96</v>
      </c>
      <c r="E24401" s="34">
        <v>111</v>
      </c>
      <c r="F24401" s="34">
        <v>104</v>
      </c>
      <c r="G24401" s="34">
        <v>76</v>
      </c>
      <c r="H24401" s="34">
        <v>95</v>
      </c>
      <c r="I24401" s="34">
        <v>77</v>
      </c>
      <c r="J24401" s="34">
        <v>60</v>
      </c>
      <c r="K24401" s="34">
        <v>89</v>
      </c>
      <c r="L24401" s="34">
        <v>32</v>
      </c>
      <c r="M24401" s="34">
        <v>63</v>
      </c>
      <c r="N24401" s="34">
        <v>75</v>
      </c>
      <c r="O24401" s="34">
        <v>80</v>
      </c>
      <c r="P24401" s="34">
        <v>57</v>
      </c>
      <c r="Q24401" s="34">
        <v>62</v>
      </c>
      <c r="R24401" s="34">
        <v>83</v>
      </c>
      <c r="S24401" s="34">
        <v>105</v>
      </c>
      <c r="T24401" s="34">
        <v>64</v>
      </c>
      <c r="U24401" s="34">
        <v>65</v>
      </c>
      <c r="V24401" s="34">
        <v>95</v>
      </c>
      <c r="W24401" s="34">
        <v>67</v>
      </c>
      <c r="X24401" s="34">
        <v>103</v>
      </c>
      <c r="Y24401" s="34">
        <v>60</v>
      </c>
      <c r="Z24401" s="34">
        <v>83</v>
      </c>
      <c r="AA24401" s="34">
        <v>68</v>
      </c>
      <c r="AB24401" s="34">
        <v>79</v>
      </c>
      <c r="AC24401" s="34">
        <v>131</v>
      </c>
    </row>
    <row r="24402" spans="1:29" x14ac:dyDescent="0.2">
      <c r="A24402" s="34" t="s">
        <v>84895</v>
      </c>
      <c r="B24402" s="34">
        <v>205</v>
      </c>
      <c r="C24402" s="34">
        <v>308</v>
      </c>
      <c r="D24402" s="34">
        <v>364</v>
      </c>
      <c r="E24402" s="34">
        <v>292</v>
      </c>
      <c r="F24402" s="34">
        <v>368</v>
      </c>
      <c r="G24402" s="34">
        <v>272</v>
      </c>
      <c r="H24402" s="34">
        <v>310</v>
      </c>
      <c r="I24402" s="34">
        <v>306</v>
      </c>
      <c r="J24402" s="34">
        <v>281</v>
      </c>
      <c r="K24402" s="34">
        <v>309</v>
      </c>
      <c r="L24402" s="34">
        <v>210</v>
      </c>
      <c r="M24402" s="34">
        <v>248</v>
      </c>
      <c r="N24402" s="34">
        <v>281</v>
      </c>
      <c r="O24402" s="34">
        <v>250</v>
      </c>
      <c r="P24402" s="34">
        <v>279</v>
      </c>
      <c r="Q24402" s="34">
        <v>374</v>
      </c>
      <c r="R24402" s="34">
        <v>363</v>
      </c>
      <c r="S24402" s="34">
        <v>359</v>
      </c>
      <c r="T24402" s="34">
        <v>344</v>
      </c>
      <c r="U24402" s="34">
        <v>294</v>
      </c>
      <c r="V24402" s="34">
        <v>308</v>
      </c>
      <c r="W24402" s="34">
        <v>344</v>
      </c>
      <c r="X24402" s="34">
        <v>336</v>
      </c>
      <c r="Y24402" s="34">
        <v>375</v>
      </c>
      <c r="Z24402" s="34">
        <v>331</v>
      </c>
      <c r="AA24402" s="34">
        <v>348</v>
      </c>
      <c r="AB24402" s="34">
        <v>397</v>
      </c>
      <c r="AC24402" s="34">
        <v>440</v>
      </c>
    </row>
    <row r="24403" spans="1:29" x14ac:dyDescent="0.2">
      <c r="A24403" s="34" t="s">
        <v>84896</v>
      </c>
      <c r="B24403" s="34">
        <v>78</v>
      </c>
      <c r="C24403" s="34">
        <v>77</v>
      </c>
      <c r="D24403" s="34">
        <v>140</v>
      </c>
      <c r="E24403" s="34">
        <v>86</v>
      </c>
      <c r="F24403" s="34">
        <v>136</v>
      </c>
      <c r="G24403" s="34">
        <v>98</v>
      </c>
      <c r="H24403" s="34">
        <v>119</v>
      </c>
      <c r="I24403" s="34">
        <v>107</v>
      </c>
      <c r="J24403" s="34">
        <v>91</v>
      </c>
      <c r="K24403" s="34">
        <v>96</v>
      </c>
      <c r="L24403" s="34">
        <v>107</v>
      </c>
      <c r="M24403" s="34">
        <v>89</v>
      </c>
      <c r="N24403" s="34">
        <v>98</v>
      </c>
      <c r="O24403" s="34">
        <v>87</v>
      </c>
      <c r="P24403" s="34">
        <v>105</v>
      </c>
      <c r="Q24403" s="34">
        <v>122</v>
      </c>
      <c r="R24403" s="34">
        <v>136</v>
      </c>
      <c r="S24403" s="34">
        <v>117</v>
      </c>
      <c r="T24403" s="34">
        <v>148</v>
      </c>
      <c r="U24403" s="34">
        <v>97</v>
      </c>
      <c r="V24403" s="34">
        <v>124</v>
      </c>
      <c r="W24403" s="34">
        <v>129</v>
      </c>
      <c r="X24403" s="34">
        <v>132</v>
      </c>
      <c r="Y24403" s="34">
        <v>101</v>
      </c>
      <c r="Z24403" s="34">
        <v>139</v>
      </c>
      <c r="AA24403" s="34">
        <v>128</v>
      </c>
      <c r="AB24403" s="34">
        <v>133</v>
      </c>
      <c r="AC24403" s="34">
        <v>129</v>
      </c>
    </row>
    <row r="24404" spans="1:29" x14ac:dyDescent="0.2">
      <c r="A24404" s="34" t="s">
        <v>84897</v>
      </c>
      <c r="B24404" s="34">
        <v>234</v>
      </c>
      <c r="C24404" s="34">
        <v>351</v>
      </c>
      <c r="D24404" s="34">
        <v>316</v>
      </c>
      <c r="E24404" s="34">
        <v>349</v>
      </c>
      <c r="F24404" s="34">
        <v>295</v>
      </c>
      <c r="G24404" s="34">
        <v>382</v>
      </c>
      <c r="H24404" s="34">
        <v>272</v>
      </c>
      <c r="I24404" s="34">
        <v>353</v>
      </c>
      <c r="J24404" s="34">
        <v>264</v>
      </c>
      <c r="K24404" s="34">
        <v>344</v>
      </c>
      <c r="L24404" s="34">
        <v>262</v>
      </c>
      <c r="M24404" s="34">
        <v>347</v>
      </c>
      <c r="N24404" s="34">
        <v>238</v>
      </c>
      <c r="O24404" s="34">
        <v>289</v>
      </c>
      <c r="P24404" s="34">
        <v>219</v>
      </c>
      <c r="Q24404" s="34">
        <v>448</v>
      </c>
      <c r="R24404" s="34">
        <v>341</v>
      </c>
      <c r="S24404" s="34">
        <v>437</v>
      </c>
      <c r="T24404" s="34">
        <v>313</v>
      </c>
      <c r="U24404" s="34">
        <v>375</v>
      </c>
      <c r="V24404" s="34">
        <v>348</v>
      </c>
      <c r="W24404" s="34">
        <v>358</v>
      </c>
      <c r="X24404" s="34">
        <v>434</v>
      </c>
      <c r="Y24404" s="34">
        <v>404</v>
      </c>
      <c r="Z24404" s="34">
        <v>316</v>
      </c>
      <c r="AA24404" s="34">
        <v>420</v>
      </c>
      <c r="AB24404" s="34">
        <v>387</v>
      </c>
      <c r="AC24404" s="34">
        <v>566</v>
      </c>
    </row>
    <row r="24405" spans="1:29" x14ac:dyDescent="0.2">
      <c r="A24405" s="34" t="s">
        <v>84898</v>
      </c>
      <c r="B24405" s="34">
        <v>101</v>
      </c>
      <c r="C24405" s="34">
        <v>304</v>
      </c>
      <c r="D24405" s="34">
        <v>255</v>
      </c>
      <c r="E24405" s="34">
        <v>366</v>
      </c>
      <c r="F24405" s="34">
        <v>201</v>
      </c>
      <c r="G24405" s="34">
        <v>302</v>
      </c>
      <c r="H24405" s="34">
        <v>149</v>
      </c>
      <c r="I24405" s="34">
        <v>256</v>
      </c>
      <c r="J24405" s="34">
        <v>142</v>
      </c>
      <c r="K24405" s="34">
        <v>309</v>
      </c>
      <c r="L24405" s="34">
        <v>108</v>
      </c>
      <c r="M24405" s="34">
        <v>265</v>
      </c>
      <c r="N24405" s="34">
        <v>137</v>
      </c>
      <c r="O24405" s="34">
        <v>244</v>
      </c>
      <c r="P24405" s="34">
        <v>160</v>
      </c>
      <c r="Q24405" s="34">
        <v>249</v>
      </c>
      <c r="R24405" s="34">
        <v>189</v>
      </c>
      <c r="S24405" s="34">
        <v>337</v>
      </c>
      <c r="T24405" s="34">
        <v>128</v>
      </c>
      <c r="U24405" s="34">
        <v>212</v>
      </c>
      <c r="V24405" s="34">
        <v>225</v>
      </c>
      <c r="W24405" s="34">
        <v>207</v>
      </c>
      <c r="X24405" s="34">
        <v>279</v>
      </c>
      <c r="Y24405" s="34">
        <v>201</v>
      </c>
      <c r="Z24405" s="34">
        <v>251</v>
      </c>
      <c r="AA24405" s="34">
        <v>335</v>
      </c>
      <c r="AB24405" s="34">
        <v>147</v>
      </c>
      <c r="AC24405" s="34">
        <v>451</v>
      </c>
    </row>
    <row r="24406" spans="1:29" x14ac:dyDescent="0.2">
      <c r="A24406" s="34" t="s">
        <v>84899</v>
      </c>
      <c r="B24406" s="34">
        <v>55</v>
      </c>
      <c r="C24406" s="34">
        <v>33</v>
      </c>
      <c r="D24406" s="34">
        <v>54</v>
      </c>
      <c r="E24406" s="34">
        <v>44</v>
      </c>
      <c r="F24406" s="34">
        <v>54</v>
      </c>
      <c r="G24406" s="34">
        <v>58</v>
      </c>
      <c r="H24406" s="34">
        <v>52</v>
      </c>
      <c r="I24406" s="34">
        <v>56</v>
      </c>
      <c r="J24406" s="34">
        <v>46</v>
      </c>
      <c r="K24406" s="34">
        <v>62</v>
      </c>
      <c r="L24406" s="34">
        <v>27</v>
      </c>
      <c r="M24406" s="34">
        <v>46</v>
      </c>
      <c r="N24406" s="34">
        <v>30</v>
      </c>
      <c r="O24406" s="34">
        <v>40</v>
      </c>
      <c r="P24406" s="34">
        <v>46</v>
      </c>
      <c r="Q24406" s="34">
        <v>77</v>
      </c>
      <c r="R24406" s="34">
        <v>69</v>
      </c>
      <c r="S24406" s="34">
        <v>63</v>
      </c>
      <c r="T24406" s="34">
        <v>54</v>
      </c>
      <c r="U24406" s="34">
        <v>52</v>
      </c>
      <c r="V24406" s="34">
        <v>46</v>
      </c>
      <c r="W24406" s="34">
        <v>50</v>
      </c>
      <c r="X24406" s="34">
        <v>51</v>
      </c>
      <c r="Y24406" s="34">
        <v>39</v>
      </c>
      <c r="Z24406" s="34">
        <v>51</v>
      </c>
      <c r="AA24406" s="34">
        <v>65</v>
      </c>
      <c r="AB24406" s="34">
        <v>54</v>
      </c>
      <c r="AC24406" s="34">
        <v>65</v>
      </c>
    </row>
    <row r="24407" spans="1:29" x14ac:dyDescent="0.2">
      <c r="A24407" s="34" t="s">
        <v>84900</v>
      </c>
      <c r="B24407" s="34">
        <v>34</v>
      </c>
      <c r="C24407" s="34">
        <v>34</v>
      </c>
      <c r="D24407" s="34">
        <v>40</v>
      </c>
      <c r="E24407" s="34">
        <v>28</v>
      </c>
      <c r="F24407" s="34">
        <v>25</v>
      </c>
      <c r="G24407" s="34">
        <v>58</v>
      </c>
      <c r="H24407" s="34">
        <v>30</v>
      </c>
      <c r="I24407" s="34">
        <v>46</v>
      </c>
      <c r="J24407" s="34">
        <v>26</v>
      </c>
      <c r="K24407" s="34">
        <v>46</v>
      </c>
      <c r="L24407" s="34">
        <v>14</v>
      </c>
      <c r="M24407" s="34">
        <v>31</v>
      </c>
      <c r="N24407" s="34">
        <v>32</v>
      </c>
      <c r="O24407" s="34">
        <v>30</v>
      </c>
      <c r="P24407" s="34">
        <v>25</v>
      </c>
      <c r="Q24407" s="34">
        <v>32</v>
      </c>
      <c r="R24407" s="34">
        <v>38</v>
      </c>
      <c r="S24407" s="34">
        <v>40</v>
      </c>
      <c r="T24407" s="34">
        <v>39</v>
      </c>
      <c r="U24407" s="34">
        <v>31</v>
      </c>
      <c r="V24407" s="34">
        <v>39</v>
      </c>
      <c r="W24407" s="34">
        <v>36</v>
      </c>
      <c r="X24407" s="34">
        <v>69</v>
      </c>
      <c r="Y24407" s="34">
        <v>44</v>
      </c>
      <c r="Z24407" s="34">
        <v>52</v>
      </c>
      <c r="AA24407" s="34">
        <v>42</v>
      </c>
      <c r="AB24407" s="34">
        <v>31</v>
      </c>
      <c r="AC24407" s="34">
        <v>54</v>
      </c>
    </row>
    <row r="24408" spans="1:29" x14ac:dyDescent="0.2">
      <c r="A24408" s="34" t="s">
        <v>84901</v>
      </c>
      <c r="B24408" s="34">
        <v>121</v>
      </c>
      <c r="C24408" s="34">
        <v>197</v>
      </c>
      <c r="D24408" s="34">
        <v>250</v>
      </c>
      <c r="E24408" s="34">
        <v>184</v>
      </c>
      <c r="F24408" s="34">
        <v>162</v>
      </c>
      <c r="G24408" s="34">
        <v>200</v>
      </c>
      <c r="H24408" s="34">
        <v>156</v>
      </c>
      <c r="I24408" s="34">
        <v>161</v>
      </c>
      <c r="J24408" s="34">
        <v>131</v>
      </c>
      <c r="K24408" s="34">
        <v>173</v>
      </c>
      <c r="L24408" s="34">
        <v>79</v>
      </c>
      <c r="M24408" s="34">
        <v>122</v>
      </c>
      <c r="N24408" s="34">
        <v>130</v>
      </c>
      <c r="O24408" s="34">
        <v>151</v>
      </c>
      <c r="P24408" s="34">
        <v>127</v>
      </c>
      <c r="Q24408" s="34">
        <v>207</v>
      </c>
      <c r="R24408" s="34">
        <v>173</v>
      </c>
      <c r="S24408" s="34">
        <v>254</v>
      </c>
      <c r="T24408" s="34">
        <v>82</v>
      </c>
      <c r="U24408" s="34">
        <v>116</v>
      </c>
      <c r="V24408" s="34">
        <v>218</v>
      </c>
      <c r="W24408" s="34">
        <v>126</v>
      </c>
      <c r="X24408" s="34">
        <v>245</v>
      </c>
      <c r="Y24408" s="34">
        <v>102</v>
      </c>
      <c r="Z24408" s="34">
        <v>216</v>
      </c>
      <c r="AA24408" s="34">
        <v>230</v>
      </c>
      <c r="AB24408" s="34">
        <v>155</v>
      </c>
      <c r="AC24408" s="34">
        <v>290</v>
      </c>
    </row>
    <row r="24409" spans="1:29" x14ac:dyDescent="0.2">
      <c r="A24409" s="34" t="s">
        <v>84902</v>
      </c>
      <c r="B24409" s="34">
        <v>49</v>
      </c>
      <c r="C24409" s="34">
        <v>136</v>
      </c>
      <c r="D24409" s="34">
        <v>60</v>
      </c>
      <c r="E24409" s="34">
        <v>159</v>
      </c>
      <c r="F24409" s="34">
        <v>53</v>
      </c>
      <c r="G24409" s="34">
        <v>184</v>
      </c>
      <c r="H24409" s="34">
        <v>51</v>
      </c>
      <c r="I24409" s="34">
        <v>150</v>
      </c>
      <c r="J24409" s="34">
        <v>62</v>
      </c>
      <c r="K24409" s="34">
        <v>141</v>
      </c>
      <c r="L24409" s="34">
        <v>44</v>
      </c>
      <c r="M24409" s="34">
        <v>151</v>
      </c>
      <c r="N24409" s="34">
        <v>55</v>
      </c>
      <c r="O24409" s="34">
        <v>115</v>
      </c>
      <c r="P24409" s="34">
        <v>41</v>
      </c>
      <c r="Q24409" s="34">
        <v>131</v>
      </c>
      <c r="R24409" s="34">
        <v>85</v>
      </c>
      <c r="S24409" s="34">
        <v>180</v>
      </c>
      <c r="T24409" s="34">
        <v>70</v>
      </c>
      <c r="U24409" s="34">
        <v>140</v>
      </c>
      <c r="V24409" s="34">
        <v>69</v>
      </c>
      <c r="W24409" s="34">
        <v>139</v>
      </c>
      <c r="X24409" s="34">
        <v>79</v>
      </c>
      <c r="Y24409" s="34">
        <v>127</v>
      </c>
      <c r="Z24409" s="34">
        <v>57</v>
      </c>
      <c r="AA24409" s="34">
        <v>168</v>
      </c>
      <c r="AB24409" s="34">
        <v>80</v>
      </c>
      <c r="AC24409" s="34">
        <v>200</v>
      </c>
    </row>
    <row r="24410" spans="1:29" x14ac:dyDescent="0.2">
      <c r="A24410" s="34" t="s">
        <v>84903</v>
      </c>
      <c r="B24410" s="34">
        <v>35</v>
      </c>
      <c r="C24410" s="34">
        <v>53</v>
      </c>
      <c r="D24410" s="34">
        <v>71</v>
      </c>
      <c r="E24410" s="34">
        <v>42</v>
      </c>
      <c r="F24410" s="34">
        <v>32</v>
      </c>
      <c r="G24410" s="34">
        <v>56</v>
      </c>
      <c r="H24410" s="34">
        <v>48</v>
      </c>
      <c r="I24410" s="34">
        <v>36</v>
      </c>
      <c r="J24410" s="34">
        <v>48</v>
      </c>
      <c r="K24410" s="34">
        <v>94</v>
      </c>
      <c r="L24410" s="34">
        <v>22</v>
      </c>
      <c r="M24410" s="34">
        <v>52</v>
      </c>
      <c r="N24410" s="34">
        <v>65</v>
      </c>
      <c r="O24410" s="34">
        <v>43</v>
      </c>
      <c r="P24410" s="34">
        <v>51</v>
      </c>
      <c r="Q24410" s="34">
        <v>57</v>
      </c>
      <c r="R24410" s="34">
        <v>46</v>
      </c>
      <c r="S24410" s="34">
        <v>69</v>
      </c>
      <c r="T24410" s="34">
        <v>52</v>
      </c>
      <c r="U24410" s="34">
        <v>68</v>
      </c>
      <c r="V24410" s="34">
        <v>75</v>
      </c>
      <c r="W24410" s="34">
        <v>54</v>
      </c>
      <c r="X24410" s="34">
        <v>88</v>
      </c>
      <c r="Y24410" s="34">
        <v>44</v>
      </c>
      <c r="Z24410" s="34">
        <v>59</v>
      </c>
      <c r="AA24410" s="34">
        <v>104</v>
      </c>
      <c r="AB24410" s="34">
        <v>51</v>
      </c>
      <c r="AC24410" s="34">
        <v>75</v>
      </c>
    </row>
    <row r="24411" spans="1:29" x14ac:dyDescent="0.2">
      <c r="A24411" s="34" t="s">
        <v>84904</v>
      </c>
      <c r="B24411" s="34">
        <v>50</v>
      </c>
      <c r="C24411" s="34">
        <v>82</v>
      </c>
      <c r="D24411" s="34">
        <v>75</v>
      </c>
      <c r="E24411" s="34">
        <v>89</v>
      </c>
      <c r="F24411" s="34">
        <v>65</v>
      </c>
      <c r="G24411" s="34">
        <v>72</v>
      </c>
      <c r="H24411" s="34">
        <v>48</v>
      </c>
      <c r="I24411" s="34">
        <v>67</v>
      </c>
      <c r="J24411" s="34">
        <v>44</v>
      </c>
      <c r="K24411" s="34">
        <v>101</v>
      </c>
      <c r="L24411" s="34">
        <v>41</v>
      </c>
      <c r="M24411" s="34">
        <v>58</v>
      </c>
      <c r="N24411" s="34">
        <v>43</v>
      </c>
      <c r="O24411" s="34">
        <v>66</v>
      </c>
      <c r="P24411" s="34">
        <v>50</v>
      </c>
      <c r="Q24411" s="34">
        <v>109</v>
      </c>
      <c r="R24411" s="34">
        <v>48</v>
      </c>
      <c r="S24411" s="34">
        <v>82</v>
      </c>
      <c r="T24411" s="34">
        <v>57</v>
      </c>
      <c r="U24411" s="34">
        <v>94</v>
      </c>
      <c r="V24411" s="34">
        <v>71</v>
      </c>
      <c r="W24411" s="34">
        <v>88</v>
      </c>
      <c r="X24411" s="34">
        <v>73</v>
      </c>
      <c r="Y24411" s="34">
        <v>67</v>
      </c>
      <c r="Z24411" s="34">
        <v>65</v>
      </c>
      <c r="AA24411" s="34">
        <v>77</v>
      </c>
      <c r="AB24411" s="34">
        <v>63</v>
      </c>
      <c r="AC24411" s="34">
        <v>139</v>
      </c>
    </row>
    <row r="24412" spans="1:29" x14ac:dyDescent="0.2">
      <c r="A24412" s="34" t="s">
        <v>84905</v>
      </c>
      <c r="B24412" s="34">
        <v>38</v>
      </c>
      <c r="C24412" s="34">
        <v>60</v>
      </c>
      <c r="D24412" s="34">
        <v>85</v>
      </c>
      <c r="E24412" s="34">
        <v>82</v>
      </c>
      <c r="F24412" s="34">
        <v>76</v>
      </c>
      <c r="G24412" s="34">
        <v>97</v>
      </c>
      <c r="H24412" s="34">
        <v>90</v>
      </c>
      <c r="I24412" s="34">
        <v>107</v>
      </c>
      <c r="J24412" s="34">
        <v>33</v>
      </c>
      <c r="K24412" s="34">
        <v>113</v>
      </c>
      <c r="L24412" s="34">
        <v>15</v>
      </c>
      <c r="M24412" s="34">
        <v>53</v>
      </c>
      <c r="N24412" s="34">
        <v>48</v>
      </c>
      <c r="O24412" s="34">
        <v>44</v>
      </c>
      <c r="P24412" s="34">
        <v>64</v>
      </c>
      <c r="Q24412" s="34">
        <v>77</v>
      </c>
      <c r="R24412" s="34">
        <v>52</v>
      </c>
      <c r="S24412" s="34">
        <v>120</v>
      </c>
      <c r="T24412" s="34">
        <v>22</v>
      </c>
      <c r="U24412" s="34">
        <v>42</v>
      </c>
      <c r="V24412" s="34">
        <v>64</v>
      </c>
      <c r="W24412" s="34">
        <v>28</v>
      </c>
      <c r="X24412" s="34">
        <v>75</v>
      </c>
      <c r="Y24412" s="34">
        <v>47</v>
      </c>
      <c r="Z24412" s="34">
        <v>116</v>
      </c>
      <c r="AA24412" s="34">
        <v>109</v>
      </c>
      <c r="AB24412" s="34">
        <v>41</v>
      </c>
      <c r="AC24412" s="34">
        <v>141</v>
      </c>
    </row>
    <row r="24413" spans="1:29" x14ac:dyDescent="0.2">
      <c r="A24413" s="34" t="s">
        <v>84906</v>
      </c>
      <c r="B24413" s="34">
        <v>51</v>
      </c>
      <c r="C24413" s="34">
        <v>84</v>
      </c>
      <c r="D24413" s="34">
        <v>104</v>
      </c>
      <c r="E24413" s="34">
        <v>116</v>
      </c>
      <c r="F24413" s="34">
        <v>71</v>
      </c>
      <c r="G24413" s="34">
        <v>103</v>
      </c>
      <c r="H24413" s="34">
        <v>73</v>
      </c>
      <c r="I24413" s="34">
        <v>86</v>
      </c>
      <c r="J24413" s="34">
        <v>99</v>
      </c>
      <c r="K24413" s="34">
        <v>79</v>
      </c>
      <c r="L24413" s="34">
        <v>34</v>
      </c>
      <c r="M24413" s="34">
        <v>92</v>
      </c>
      <c r="N24413" s="34">
        <v>67</v>
      </c>
      <c r="O24413" s="34">
        <v>88</v>
      </c>
      <c r="P24413" s="34">
        <v>80</v>
      </c>
      <c r="Q24413" s="34">
        <v>97</v>
      </c>
      <c r="R24413" s="34">
        <v>63</v>
      </c>
      <c r="S24413" s="34">
        <v>125</v>
      </c>
      <c r="T24413" s="34">
        <v>51</v>
      </c>
      <c r="U24413" s="34">
        <v>80</v>
      </c>
      <c r="V24413" s="34">
        <v>55</v>
      </c>
      <c r="W24413" s="34">
        <v>80</v>
      </c>
      <c r="X24413" s="34">
        <v>95</v>
      </c>
      <c r="Y24413" s="34">
        <v>81</v>
      </c>
      <c r="Z24413" s="34">
        <v>80</v>
      </c>
      <c r="AA24413" s="34">
        <v>109</v>
      </c>
      <c r="AB24413" s="34">
        <v>87</v>
      </c>
      <c r="AC24413" s="34">
        <v>165</v>
      </c>
    </row>
    <row r="24414" spans="1:29" x14ac:dyDescent="0.2">
      <c r="A24414" s="34" t="s">
        <v>84907</v>
      </c>
      <c r="B24414" s="34">
        <v>16</v>
      </c>
      <c r="C24414" s="34">
        <v>23</v>
      </c>
      <c r="D24414" s="34">
        <v>25</v>
      </c>
      <c r="E24414" s="34">
        <v>19</v>
      </c>
      <c r="F24414" s="34">
        <v>26</v>
      </c>
      <c r="G24414" s="34">
        <v>15</v>
      </c>
      <c r="H24414" s="34">
        <v>16</v>
      </c>
      <c r="I24414" s="34">
        <v>13</v>
      </c>
      <c r="J24414" s="34">
        <v>21</v>
      </c>
      <c r="K24414" s="34">
        <v>21</v>
      </c>
      <c r="L24414" s="34">
        <v>7</v>
      </c>
      <c r="M24414" s="34">
        <v>10</v>
      </c>
      <c r="N24414" s="34">
        <v>8</v>
      </c>
      <c r="O24414" s="34">
        <v>14</v>
      </c>
      <c r="P24414" s="34">
        <v>15</v>
      </c>
      <c r="Q24414" s="34">
        <v>19</v>
      </c>
      <c r="R24414" s="34">
        <v>23</v>
      </c>
      <c r="S24414" s="34">
        <v>17</v>
      </c>
      <c r="T24414" s="34">
        <v>8</v>
      </c>
      <c r="U24414" s="34">
        <v>21</v>
      </c>
      <c r="V24414" s="34">
        <v>13</v>
      </c>
      <c r="W24414" s="34">
        <v>15</v>
      </c>
      <c r="X24414" s="34">
        <v>29</v>
      </c>
      <c r="Y24414" s="34">
        <v>10</v>
      </c>
      <c r="Z24414" s="34">
        <v>12</v>
      </c>
      <c r="AA24414" s="34">
        <v>24</v>
      </c>
      <c r="AB24414" s="34">
        <v>23</v>
      </c>
      <c r="AC24414" s="34">
        <v>28</v>
      </c>
    </row>
    <row r="24415" spans="1:29" x14ac:dyDescent="0.2">
      <c r="A24415" s="34" t="s">
        <v>84908</v>
      </c>
      <c r="B24415" s="34">
        <v>43</v>
      </c>
      <c r="C24415" s="34">
        <v>104</v>
      </c>
      <c r="D24415" s="34">
        <v>69</v>
      </c>
      <c r="E24415" s="34">
        <v>133</v>
      </c>
      <c r="F24415" s="34">
        <v>80</v>
      </c>
      <c r="G24415" s="34">
        <v>103</v>
      </c>
      <c r="H24415" s="34">
        <v>60</v>
      </c>
      <c r="I24415" s="34">
        <v>111</v>
      </c>
      <c r="J24415" s="34">
        <v>69</v>
      </c>
      <c r="K24415" s="34">
        <v>121</v>
      </c>
      <c r="L24415" s="34">
        <v>49</v>
      </c>
      <c r="M24415" s="34">
        <v>79</v>
      </c>
      <c r="N24415" s="34">
        <v>78</v>
      </c>
      <c r="O24415" s="34">
        <v>85</v>
      </c>
      <c r="P24415" s="34">
        <v>53</v>
      </c>
      <c r="Q24415" s="34">
        <v>115</v>
      </c>
      <c r="R24415" s="34">
        <v>77</v>
      </c>
      <c r="S24415" s="34">
        <v>114</v>
      </c>
      <c r="T24415" s="34">
        <v>65</v>
      </c>
      <c r="U24415" s="34">
        <v>121</v>
      </c>
      <c r="V24415" s="34">
        <v>126</v>
      </c>
      <c r="W24415" s="34">
        <v>79</v>
      </c>
      <c r="X24415" s="34">
        <v>136</v>
      </c>
      <c r="Y24415" s="34">
        <v>99</v>
      </c>
      <c r="Z24415" s="34">
        <v>96</v>
      </c>
      <c r="AA24415" s="34">
        <v>142</v>
      </c>
      <c r="AB24415" s="34">
        <v>104</v>
      </c>
      <c r="AC24415" s="34">
        <v>147</v>
      </c>
    </row>
    <row r="24416" spans="1:29" x14ac:dyDescent="0.2">
      <c r="A24416" s="34" t="s">
        <v>84909</v>
      </c>
      <c r="B24416" s="34">
        <v>93</v>
      </c>
      <c r="C24416" s="34">
        <v>95</v>
      </c>
      <c r="D24416" s="34">
        <v>127</v>
      </c>
      <c r="E24416" s="34">
        <v>122</v>
      </c>
      <c r="F24416" s="34">
        <v>156</v>
      </c>
      <c r="G24416" s="34">
        <v>125</v>
      </c>
      <c r="H24416" s="34">
        <v>159</v>
      </c>
      <c r="I24416" s="34">
        <v>89</v>
      </c>
      <c r="J24416" s="34">
        <v>175</v>
      </c>
      <c r="K24416" s="34">
        <v>134</v>
      </c>
      <c r="L24416" s="34">
        <v>171</v>
      </c>
      <c r="M24416" s="34">
        <v>124</v>
      </c>
      <c r="N24416" s="34">
        <v>147</v>
      </c>
      <c r="O24416" s="34">
        <v>115</v>
      </c>
      <c r="P24416" s="34">
        <v>151</v>
      </c>
      <c r="Q24416" s="34">
        <v>162</v>
      </c>
      <c r="R24416" s="34">
        <v>237</v>
      </c>
      <c r="S24416" s="34">
        <v>149</v>
      </c>
      <c r="T24416" s="34">
        <v>185</v>
      </c>
      <c r="U24416" s="34">
        <v>138</v>
      </c>
      <c r="V24416" s="34">
        <v>205</v>
      </c>
      <c r="W24416" s="34">
        <v>172</v>
      </c>
      <c r="X24416" s="34">
        <v>162</v>
      </c>
      <c r="Y24416" s="34">
        <v>145</v>
      </c>
      <c r="Z24416" s="34">
        <v>165</v>
      </c>
      <c r="AA24416" s="34">
        <v>151</v>
      </c>
      <c r="AB24416" s="34">
        <v>200</v>
      </c>
      <c r="AC24416" s="34">
        <v>218</v>
      </c>
    </row>
    <row r="24417" spans="1:29" x14ac:dyDescent="0.2">
      <c r="A24417" s="34" t="s">
        <v>84910</v>
      </c>
      <c r="B24417" s="34">
        <v>115</v>
      </c>
      <c r="C24417" s="34">
        <v>144</v>
      </c>
      <c r="D24417" s="34">
        <v>172</v>
      </c>
      <c r="E24417" s="34">
        <v>148</v>
      </c>
      <c r="F24417" s="34">
        <v>159</v>
      </c>
      <c r="G24417" s="34">
        <v>142</v>
      </c>
      <c r="H24417" s="34">
        <v>145</v>
      </c>
      <c r="I24417" s="34">
        <v>145</v>
      </c>
      <c r="J24417" s="34">
        <v>158</v>
      </c>
      <c r="K24417" s="34">
        <v>119</v>
      </c>
      <c r="L24417" s="34">
        <v>135</v>
      </c>
      <c r="M24417" s="34">
        <v>149</v>
      </c>
      <c r="N24417" s="34">
        <v>129</v>
      </c>
      <c r="O24417" s="34">
        <v>113</v>
      </c>
      <c r="P24417" s="34">
        <v>124</v>
      </c>
      <c r="Q24417" s="34">
        <v>188</v>
      </c>
      <c r="R24417" s="34">
        <v>227</v>
      </c>
      <c r="S24417" s="34">
        <v>164</v>
      </c>
      <c r="T24417" s="34">
        <v>199</v>
      </c>
      <c r="U24417" s="34">
        <v>182</v>
      </c>
      <c r="V24417" s="34">
        <v>169</v>
      </c>
      <c r="W24417" s="34">
        <v>161</v>
      </c>
      <c r="X24417" s="34">
        <v>213</v>
      </c>
      <c r="Y24417" s="34">
        <v>226</v>
      </c>
      <c r="Z24417" s="34">
        <v>149</v>
      </c>
      <c r="AA24417" s="34">
        <v>218</v>
      </c>
      <c r="AB24417" s="34">
        <v>221</v>
      </c>
      <c r="AC24417" s="34">
        <v>285</v>
      </c>
    </row>
    <row r="24418" spans="1:29" x14ac:dyDescent="0.2">
      <c r="A24418" s="34" t="s">
        <v>84911</v>
      </c>
      <c r="B24418" s="34">
        <v>54</v>
      </c>
      <c r="C24418" s="34">
        <v>52</v>
      </c>
      <c r="D24418" s="34">
        <v>81</v>
      </c>
      <c r="E24418" s="34">
        <v>56</v>
      </c>
      <c r="F24418" s="34">
        <v>61</v>
      </c>
      <c r="G24418" s="34">
        <v>85</v>
      </c>
      <c r="H24418" s="34">
        <v>56</v>
      </c>
      <c r="I24418" s="34">
        <v>40</v>
      </c>
      <c r="J24418" s="34">
        <v>58</v>
      </c>
      <c r="K24418" s="34">
        <v>58</v>
      </c>
      <c r="L24418" s="34">
        <v>47</v>
      </c>
      <c r="M24418" s="34">
        <v>43</v>
      </c>
      <c r="N24418" s="34">
        <v>58</v>
      </c>
      <c r="O24418" s="34">
        <v>31</v>
      </c>
      <c r="P24418" s="34">
        <v>54</v>
      </c>
      <c r="Q24418" s="34">
        <v>51</v>
      </c>
      <c r="R24418" s="34">
        <v>49</v>
      </c>
      <c r="S24418" s="34">
        <v>65</v>
      </c>
      <c r="T24418" s="34">
        <v>46</v>
      </c>
      <c r="U24418" s="34">
        <v>68</v>
      </c>
      <c r="V24418" s="34">
        <v>74</v>
      </c>
      <c r="W24418" s="34">
        <v>86</v>
      </c>
      <c r="X24418" s="34">
        <v>84</v>
      </c>
      <c r="Y24418" s="34">
        <v>65</v>
      </c>
      <c r="Z24418" s="34">
        <v>107</v>
      </c>
      <c r="AA24418" s="34">
        <v>95</v>
      </c>
      <c r="AB24418" s="34">
        <v>76</v>
      </c>
      <c r="AC24418" s="34">
        <v>71</v>
      </c>
    </row>
    <row r="24419" spans="1:29" x14ac:dyDescent="0.2">
      <c r="A24419" s="34" t="s">
        <v>84912</v>
      </c>
      <c r="B24419" s="34">
        <v>72</v>
      </c>
      <c r="C24419" s="34">
        <v>101</v>
      </c>
      <c r="D24419" s="34">
        <v>134</v>
      </c>
      <c r="E24419" s="34">
        <v>110</v>
      </c>
      <c r="F24419" s="34">
        <v>106</v>
      </c>
      <c r="G24419" s="34">
        <v>111</v>
      </c>
      <c r="H24419" s="34">
        <v>82</v>
      </c>
      <c r="I24419" s="34">
        <v>127</v>
      </c>
      <c r="J24419" s="34">
        <v>70</v>
      </c>
      <c r="K24419" s="34">
        <v>145</v>
      </c>
      <c r="L24419" s="34">
        <v>33</v>
      </c>
      <c r="M24419" s="34">
        <v>111</v>
      </c>
      <c r="N24419" s="34">
        <v>87</v>
      </c>
      <c r="O24419" s="34">
        <v>116</v>
      </c>
      <c r="P24419" s="34">
        <v>91</v>
      </c>
      <c r="Q24419" s="34">
        <v>119</v>
      </c>
      <c r="R24419" s="34">
        <v>100</v>
      </c>
      <c r="S24419" s="34">
        <v>171</v>
      </c>
      <c r="T24419" s="34">
        <v>50</v>
      </c>
      <c r="U24419" s="34">
        <v>82</v>
      </c>
      <c r="V24419" s="34">
        <v>115</v>
      </c>
      <c r="W24419" s="34">
        <v>85</v>
      </c>
      <c r="X24419" s="34">
        <v>127</v>
      </c>
      <c r="Y24419" s="34">
        <v>76</v>
      </c>
      <c r="Z24419" s="34">
        <v>143</v>
      </c>
      <c r="AA24419" s="34">
        <v>153</v>
      </c>
      <c r="AB24419" s="34">
        <v>76</v>
      </c>
      <c r="AC24419" s="34">
        <v>182</v>
      </c>
    </row>
    <row r="24420" spans="1:29" x14ac:dyDescent="0.2">
      <c r="A24420" s="34" t="s">
        <v>84913</v>
      </c>
      <c r="B24420" s="34">
        <v>44</v>
      </c>
      <c r="C24420" s="34">
        <v>61</v>
      </c>
      <c r="D24420" s="34">
        <v>79</v>
      </c>
      <c r="E24420" s="34">
        <v>67</v>
      </c>
      <c r="F24420" s="34">
        <v>65</v>
      </c>
      <c r="G24420" s="34">
        <v>67</v>
      </c>
      <c r="H24420" s="34">
        <v>37</v>
      </c>
      <c r="I24420" s="34">
        <v>56</v>
      </c>
      <c r="J24420" s="34">
        <v>55</v>
      </c>
      <c r="K24420" s="34">
        <v>79</v>
      </c>
      <c r="L24420" s="34">
        <v>44</v>
      </c>
      <c r="M24420" s="34">
        <v>51</v>
      </c>
      <c r="N24420" s="34">
        <v>57</v>
      </c>
      <c r="O24420" s="34">
        <v>77</v>
      </c>
      <c r="P24420" s="34">
        <v>56</v>
      </c>
      <c r="Q24420" s="34">
        <v>120</v>
      </c>
      <c r="R24420" s="34">
        <v>63</v>
      </c>
      <c r="S24420" s="34">
        <v>91</v>
      </c>
      <c r="T24420" s="34">
        <v>58</v>
      </c>
      <c r="U24420" s="34">
        <v>91</v>
      </c>
      <c r="V24420" s="34">
        <v>78</v>
      </c>
      <c r="W24420" s="34">
        <v>123</v>
      </c>
      <c r="X24420" s="34">
        <v>84</v>
      </c>
      <c r="Y24420" s="34">
        <v>92</v>
      </c>
      <c r="Z24420" s="34">
        <v>56</v>
      </c>
      <c r="AA24420" s="34">
        <v>113</v>
      </c>
      <c r="AB24420" s="34">
        <v>102</v>
      </c>
      <c r="AC24420" s="34">
        <v>162</v>
      </c>
    </row>
    <row r="24421" spans="1:29" x14ac:dyDescent="0.2">
      <c r="A24421" s="34" t="s">
        <v>84914</v>
      </c>
      <c r="B24421" s="34">
        <v>23</v>
      </c>
      <c r="C24421" s="34">
        <v>12</v>
      </c>
      <c r="D24421" s="34">
        <v>36</v>
      </c>
      <c r="E24421" s="34">
        <v>45</v>
      </c>
      <c r="F24421" s="34">
        <v>14</v>
      </c>
      <c r="G24421" s="34">
        <v>18</v>
      </c>
      <c r="H24421" s="34">
        <v>23</v>
      </c>
      <c r="I24421" s="34">
        <v>22</v>
      </c>
      <c r="J24421" s="34">
        <v>30</v>
      </c>
      <c r="K24421" s="34">
        <v>29</v>
      </c>
      <c r="L24421" s="34">
        <v>17</v>
      </c>
      <c r="M24421" s="34">
        <v>20</v>
      </c>
      <c r="N24421" s="34">
        <v>22</v>
      </c>
      <c r="O24421" s="34">
        <v>13</v>
      </c>
      <c r="P24421" s="34">
        <v>21</v>
      </c>
      <c r="Q24421" s="34">
        <v>27</v>
      </c>
      <c r="R24421" s="34">
        <v>23</v>
      </c>
      <c r="S24421" s="34">
        <v>23</v>
      </c>
      <c r="T24421" s="34">
        <v>15</v>
      </c>
      <c r="U24421" s="34">
        <v>19</v>
      </c>
      <c r="V24421" s="34">
        <v>25</v>
      </c>
      <c r="W24421" s="34">
        <v>30</v>
      </c>
      <c r="X24421" s="34">
        <v>48</v>
      </c>
      <c r="Y24421" s="34">
        <v>27</v>
      </c>
      <c r="Z24421" s="34">
        <v>32</v>
      </c>
      <c r="AA24421" s="34">
        <v>22</v>
      </c>
      <c r="AB24421" s="34">
        <v>26</v>
      </c>
      <c r="AC24421" s="34">
        <v>46</v>
      </c>
    </row>
    <row r="24422" spans="1:29" x14ac:dyDescent="0.2">
      <c r="A24422" s="34" t="s">
        <v>84915</v>
      </c>
      <c r="B24422" s="34">
        <v>140</v>
      </c>
      <c r="C24422" s="34">
        <v>90</v>
      </c>
      <c r="D24422" s="34">
        <v>123</v>
      </c>
      <c r="E24422" s="34">
        <v>110</v>
      </c>
      <c r="F24422" s="34">
        <v>121</v>
      </c>
      <c r="G24422" s="34">
        <v>91</v>
      </c>
      <c r="H24422" s="34">
        <v>139</v>
      </c>
      <c r="I24422" s="34">
        <v>88</v>
      </c>
      <c r="J24422" s="34">
        <v>121</v>
      </c>
      <c r="K24422" s="34">
        <v>103</v>
      </c>
      <c r="L24422" s="34">
        <v>93</v>
      </c>
      <c r="M24422" s="34">
        <v>102</v>
      </c>
      <c r="N24422" s="34">
        <v>106</v>
      </c>
      <c r="O24422" s="34">
        <v>119</v>
      </c>
      <c r="P24422" s="34">
        <v>135</v>
      </c>
      <c r="Q24422" s="34">
        <v>113</v>
      </c>
      <c r="R24422" s="34">
        <v>165</v>
      </c>
      <c r="S24422" s="34">
        <v>140</v>
      </c>
      <c r="T24422" s="34">
        <v>155</v>
      </c>
      <c r="U24422" s="34">
        <v>99</v>
      </c>
      <c r="V24422" s="34">
        <v>151</v>
      </c>
      <c r="W24422" s="34">
        <v>136</v>
      </c>
      <c r="X24422" s="34">
        <v>191</v>
      </c>
      <c r="Y24422" s="34">
        <v>152</v>
      </c>
      <c r="Z24422" s="34">
        <v>163</v>
      </c>
      <c r="AA24422" s="34">
        <v>141</v>
      </c>
      <c r="AB24422" s="34">
        <v>194</v>
      </c>
      <c r="AC24422" s="34">
        <v>188</v>
      </c>
    </row>
    <row r="24423" spans="1:29" x14ac:dyDescent="0.2">
      <c r="A24423" s="34" t="s">
        <v>84916</v>
      </c>
      <c r="B24423" s="34">
        <v>80</v>
      </c>
      <c r="C24423" s="34">
        <v>167</v>
      </c>
      <c r="D24423" s="34">
        <v>139</v>
      </c>
      <c r="E24423" s="34">
        <v>176</v>
      </c>
      <c r="F24423" s="34">
        <v>106</v>
      </c>
      <c r="G24423" s="34">
        <v>159</v>
      </c>
      <c r="H24423" s="34">
        <v>144</v>
      </c>
      <c r="I24423" s="34">
        <v>158</v>
      </c>
      <c r="J24423" s="34">
        <v>91</v>
      </c>
      <c r="K24423" s="34">
        <v>162</v>
      </c>
      <c r="L24423" s="34">
        <v>62</v>
      </c>
      <c r="M24423" s="34">
        <v>130</v>
      </c>
      <c r="N24423" s="34">
        <v>90</v>
      </c>
      <c r="O24423" s="34">
        <v>122</v>
      </c>
      <c r="P24423" s="34">
        <v>73</v>
      </c>
      <c r="Q24423" s="34">
        <v>224</v>
      </c>
      <c r="R24423" s="34">
        <v>142</v>
      </c>
      <c r="S24423" s="34">
        <v>203</v>
      </c>
      <c r="T24423" s="34">
        <v>123</v>
      </c>
      <c r="U24423" s="34">
        <v>169</v>
      </c>
      <c r="V24423" s="34">
        <v>139</v>
      </c>
      <c r="W24423" s="34">
        <v>217</v>
      </c>
      <c r="X24423" s="34">
        <v>177</v>
      </c>
      <c r="Y24423" s="34">
        <v>169</v>
      </c>
      <c r="Z24423" s="34">
        <v>136</v>
      </c>
      <c r="AA24423" s="34">
        <v>177</v>
      </c>
      <c r="AB24423" s="34">
        <v>115</v>
      </c>
      <c r="AC24423" s="34">
        <v>280</v>
      </c>
    </row>
    <row r="24424" spans="1:29" x14ac:dyDescent="0.2">
      <c r="A24424" s="34" t="s">
        <v>84917</v>
      </c>
      <c r="B24424" s="34">
        <v>49</v>
      </c>
      <c r="C24424" s="34">
        <v>55</v>
      </c>
      <c r="D24424" s="34">
        <v>72</v>
      </c>
      <c r="E24424" s="34">
        <v>86</v>
      </c>
      <c r="F24424" s="34">
        <v>71</v>
      </c>
      <c r="G24424" s="34">
        <v>94</v>
      </c>
      <c r="H24424" s="34">
        <v>72</v>
      </c>
      <c r="I24424" s="34">
        <v>49</v>
      </c>
      <c r="J24424" s="34">
        <v>48</v>
      </c>
      <c r="K24424" s="34">
        <v>89</v>
      </c>
      <c r="L24424" s="34">
        <v>35</v>
      </c>
      <c r="M24424" s="34">
        <v>62</v>
      </c>
      <c r="N24424" s="34">
        <v>47</v>
      </c>
      <c r="O24424" s="34">
        <v>52</v>
      </c>
      <c r="P24424" s="34">
        <v>90</v>
      </c>
      <c r="Q24424" s="34">
        <v>113</v>
      </c>
      <c r="R24424" s="34">
        <v>64</v>
      </c>
      <c r="S24424" s="34">
        <v>106</v>
      </c>
      <c r="T24424" s="34">
        <v>32</v>
      </c>
      <c r="U24424" s="34">
        <v>65</v>
      </c>
      <c r="V24424" s="34">
        <v>63</v>
      </c>
      <c r="W24424" s="34">
        <v>70</v>
      </c>
      <c r="X24424" s="34">
        <v>96</v>
      </c>
      <c r="Y24424" s="34">
        <v>84</v>
      </c>
      <c r="Z24424" s="34">
        <v>70</v>
      </c>
      <c r="AA24424" s="34">
        <v>94</v>
      </c>
      <c r="AB24424" s="34">
        <v>50</v>
      </c>
      <c r="AC24424" s="34">
        <v>140</v>
      </c>
    </row>
    <row r="24425" spans="1:29" x14ac:dyDescent="0.2">
      <c r="A24425" s="34" t="s">
        <v>84918</v>
      </c>
      <c r="B24425" s="34">
        <v>116</v>
      </c>
      <c r="C24425" s="34">
        <v>152</v>
      </c>
      <c r="D24425" s="34">
        <v>168</v>
      </c>
      <c r="E24425" s="34">
        <v>135</v>
      </c>
      <c r="F24425" s="34">
        <v>156</v>
      </c>
      <c r="G24425" s="34">
        <v>207</v>
      </c>
      <c r="H24425" s="34">
        <v>152</v>
      </c>
      <c r="I24425" s="34">
        <v>122</v>
      </c>
      <c r="J24425" s="34">
        <v>113</v>
      </c>
      <c r="K24425" s="34">
        <v>139</v>
      </c>
      <c r="L24425" s="34">
        <v>92</v>
      </c>
      <c r="M24425" s="34">
        <v>151</v>
      </c>
      <c r="N24425" s="34">
        <v>139</v>
      </c>
      <c r="O24425" s="34">
        <v>122</v>
      </c>
      <c r="P24425" s="34">
        <v>130</v>
      </c>
      <c r="Q24425" s="34">
        <v>197</v>
      </c>
      <c r="R24425" s="34">
        <v>120</v>
      </c>
      <c r="S24425" s="34">
        <v>186</v>
      </c>
      <c r="T24425" s="34">
        <v>116</v>
      </c>
      <c r="U24425" s="34">
        <v>130</v>
      </c>
      <c r="V24425" s="34">
        <v>194</v>
      </c>
      <c r="W24425" s="34">
        <v>165</v>
      </c>
      <c r="X24425" s="34">
        <v>189</v>
      </c>
      <c r="Y24425" s="34">
        <v>158</v>
      </c>
      <c r="Z24425" s="34">
        <v>154</v>
      </c>
      <c r="AA24425" s="34">
        <v>172</v>
      </c>
      <c r="AB24425" s="34">
        <v>122</v>
      </c>
      <c r="AC24425" s="34">
        <v>209</v>
      </c>
    </row>
    <row r="24426" spans="1:29" x14ac:dyDescent="0.2">
      <c r="A24426" s="34" t="s">
        <v>84919</v>
      </c>
      <c r="B24426" s="34">
        <v>140</v>
      </c>
      <c r="C24426" s="34">
        <v>187</v>
      </c>
      <c r="D24426" s="34">
        <v>209</v>
      </c>
      <c r="E24426" s="34">
        <v>150</v>
      </c>
      <c r="F24426" s="34">
        <v>188</v>
      </c>
      <c r="G24426" s="34">
        <v>187</v>
      </c>
      <c r="H24426" s="34">
        <v>203</v>
      </c>
      <c r="I24426" s="34">
        <v>194</v>
      </c>
      <c r="J24426" s="34">
        <v>146</v>
      </c>
      <c r="K24426" s="34">
        <v>173</v>
      </c>
      <c r="L24426" s="34">
        <v>124</v>
      </c>
      <c r="M24426" s="34">
        <v>151</v>
      </c>
      <c r="N24426" s="34">
        <v>135</v>
      </c>
      <c r="O24426" s="34">
        <v>134</v>
      </c>
      <c r="P24426" s="34">
        <v>160</v>
      </c>
      <c r="Q24426" s="34">
        <v>192</v>
      </c>
      <c r="R24426" s="34">
        <v>234</v>
      </c>
      <c r="S24426" s="34">
        <v>254</v>
      </c>
      <c r="T24426" s="34">
        <v>154</v>
      </c>
      <c r="U24426" s="34">
        <v>166</v>
      </c>
      <c r="V24426" s="34">
        <v>228</v>
      </c>
      <c r="W24426" s="34">
        <v>180</v>
      </c>
      <c r="X24426" s="34">
        <v>211</v>
      </c>
      <c r="Y24426" s="34">
        <v>215</v>
      </c>
      <c r="Z24426" s="34">
        <v>173</v>
      </c>
      <c r="AA24426" s="34">
        <v>217</v>
      </c>
      <c r="AB24426" s="34">
        <v>223</v>
      </c>
      <c r="AC24426" s="34">
        <v>312</v>
      </c>
    </row>
    <row r="24427" spans="1:29" x14ac:dyDescent="0.2">
      <c r="A24427" s="34" t="s">
        <v>84920</v>
      </c>
      <c r="B24427" s="34">
        <v>110</v>
      </c>
      <c r="C24427" s="34">
        <v>111</v>
      </c>
      <c r="D24427" s="34">
        <v>95</v>
      </c>
      <c r="E24427" s="34">
        <v>96</v>
      </c>
      <c r="F24427" s="34">
        <v>118</v>
      </c>
      <c r="G24427" s="34">
        <v>98</v>
      </c>
      <c r="H24427" s="34">
        <v>124</v>
      </c>
      <c r="I24427" s="34">
        <v>106</v>
      </c>
      <c r="J24427" s="34">
        <v>103</v>
      </c>
      <c r="K24427" s="34">
        <v>117</v>
      </c>
      <c r="L24427" s="34">
        <v>89</v>
      </c>
      <c r="M24427" s="34">
        <v>130</v>
      </c>
      <c r="N24427" s="34">
        <v>119</v>
      </c>
      <c r="O24427" s="34">
        <v>91</v>
      </c>
      <c r="P24427" s="34">
        <v>116</v>
      </c>
      <c r="Q24427" s="34">
        <v>113</v>
      </c>
      <c r="R24427" s="34">
        <v>164</v>
      </c>
      <c r="S24427" s="34">
        <v>104</v>
      </c>
      <c r="T24427" s="34">
        <v>130</v>
      </c>
      <c r="U24427" s="34">
        <v>91</v>
      </c>
      <c r="V24427" s="34">
        <v>109</v>
      </c>
      <c r="W24427" s="34">
        <v>125</v>
      </c>
      <c r="X24427" s="34">
        <v>133</v>
      </c>
      <c r="Y24427" s="34">
        <v>144</v>
      </c>
      <c r="Z24427" s="34">
        <v>116</v>
      </c>
      <c r="AA24427" s="34">
        <v>101</v>
      </c>
      <c r="AB24427" s="34">
        <v>153</v>
      </c>
      <c r="AC24427" s="34">
        <v>182</v>
      </c>
    </row>
    <row r="24428" spans="1:29" x14ac:dyDescent="0.2">
      <c r="A24428" s="34" t="s">
        <v>84921</v>
      </c>
      <c r="B24428" s="34">
        <v>71</v>
      </c>
      <c r="C24428" s="34">
        <v>158</v>
      </c>
      <c r="D24428" s="34">
        <v>80</v>
      </c>
      <c r="E24428" s="34">
        <v>122</v>
      </c>
      <c r="F24428" s="34">
        <v>83</v>
      </c>
      <c r="G24428" s="34">
        <v>128</v>
      </c>
      <c r="H24428" s="34">
        <v>63</v>
      </c>
      <c r="I24428" s="34">
        <v>146</v>
      </c>
      <c r="J24428" s="34">
        <v>72</v>
      </c>
      <c r="K24428" s="34">
        <v>151</v>
      </c>
      <c r="L24428" s="34">
        <v>36</v>
      </c>
      <c r="M24428" s="34">
        <v>102</v>
      </c>
      <c r="N24428" s="34">
        <v>55</v>
      </c>
      <c r="O24428" s="34">
        <v>107</v>
      </c>
      <c r="P24428" s="34">
        <v>55</v>
      </c>
      <c r="Q24428" s="34">
        <v>120</v>
      </c>
      <c r="R24428" s="34">
        <v>54</v>
      </c>
      <c r="S24428" s="34">
        <v>153</v>
      </c>
      <c r="T24428" s="34">
        <v>73</v>
      </c>
      <c r="U24428" s="34">
        <v>118</v>
      </c>
      <c r="V24428" s="34">
        <v>66</v>
      </c>
      <c r="W24428" s="34">
        <v>103</v>
      </c>
      <c r="X24428" s="34">
        <v>101</v>
      </c>
      <c r="Y24428" s="34">
        <v>144</v>
      </c>
      <c r="Z24428" s="34">
        <v>66</v>
      </c>
      <c r="AA24428" s="34">
        <v>150</v>
      </c>
      <c r="AB24428" s="34">
        <v>84</v>
      </c>
      <c r="AC24428" s="34">
        <v>171</v>
      </c>
    </row>
    <row r="24429" spans="1:29" x14ac:dyDescent="0.2">
      <c r="A24429" s="34" t="s">
        <v>84922</v>
      </c>
      <c r="B24429" s="34">
        <v>114</v>
      </c>
      <c r="C24429" s="34">
        <v>90</v>
      </c>
      <c r="D24429" s="34">
        <v>105</v>
      </c>
      <c r="E24429" s="34">
        <v>111</v>
      </c>
      <c r="F24429" s="34">
        <v>105</v>
      </c>
      <c r="G24429" s="34">
        <v>72</v>
      </c>
      <c r="H24429" s="34">
        <v>89</v>
      </c>
      <c r="I24429" s="34">
        <v>85</v>
      </c>
      <c r="J24429" s="34">
        <v>73</v>
      </c>
      <c r="K24429" s="34">
        <v>117</v>
      </c>
      <c r="L24429" s="34">
        <v>71</v>
      </c>
      <c r="M24429" s="34">
        <v>74</v>
      </c>
      <c r="N24429" s="34">
        <v>71</v>
      </c>
      <c r="O24429" s="34">
        <v>94</v>
      </c>
      <c r="P24429" s="34">
        <v>87</v>
      </c>
      <c r="Q24429" s="34">
        <v>119</v>
      </c>
      <c r="R24429" s="34">
        <v>127</v>
      </c>
      <c r="S24429" s="34">
        <v>125</v>
      </c>
      <c r="T24429" s="34">
        <v>86</v>
      </c>
      <c r="U24429" s="34">
        <v>99</v>
      </c>
      <c r="V24429" s="34">
        <v>135</v>
      </c>
      <c r="W24429" s="34">
        <v>124</v>
      </c>
      <c r="X24429" s="34">
        <v>92</v>
      </c>
      <c r="Y24429" s="34">
        <v>114</v>
      </c>
      <c r="Z24429" s="34">
        <v>92</v>
      </c>
      <c r="AA24429" s="34">
        <v>107</v>
      </c>
      <c r="AB24429" s="34">
        <v>171</v>
      </c>
      <c r="AC24429" s="34">
        <v>187</v>
      </c>
    </row>
    <row r="24430" spans="1:29" x14ac:dyDescent="0.2">
      <c r="A24430" s="34" t="s">
        <v>84923</v>
      </c>
      <c r="B24430" s="34">
        <v>97</v>
      </c>
      <c r="C24430" s="34">
        <v>106</v>
      </c>
      <c r="D24430" s="34">
        <v>115</v>
      </c>
      <c r="E24430" s="34">
        <v>166</v>
      </c>
      <c r="F24430" s="34">
        <v>131</v>
      </c>
      <c r="G24430" s="34">
        <v>112</v>
      </c>
      <c r="H24430" s="34">
        <v>83</v>
      </c>
      <c r="I24430" s="34">
        <v>126</v>
      </c>
      <c r="J24430" s="34">
        <v>112</v>
      </c>
      <c r="K24430" s="34">
        <v>119</v>
      </c>
      <c r="L24430" s="34">
        <v>92</v>
      </c>
      <c r="M24430" s="34">
        <v>116</v>
      </c>
      <c r="N24430" s="34">
        <v>72</v>
      </c>
      <c r="O24430" s="34">
        <v>110</v>
      </c>
      <c r="P24430" s="34">
        <v>107</v>
      </c>
      <c r="Q24430" s="34">
        <v>138</v>
      </c>
      <c r="R24430" s="34">
        <v>159</v>
      </c>
      <c r="S24430" s="34">
        <v>161</v>
      </c>
      <c r="T24430" s="34">
        <v>103</v>
      </c>
      <c r="U24430" s="34">
        <v>107</v>
      </c>
      <c r="V24430" s="34">
        <v>110</v>
      </c>
      <c r="W24430" s="34">
        <v>129</v>
      </c>
      <c r="X24430" s="34">
        <v>195</v>
      </c>
      <c r="Y24430" s="34">
        <v>137</v>
      </c>
      <c r="Z24430" s="34">
        <v>161</v>
      </c>
      <c r="AA24430" s="34">
        <v>153</v>
      </c>
      <c r="AB24430" s="34">
        <v>151</v>
      </c>
      <c r="AC24430" s="34">
        <v>205</v>
      </c>
    </row>
    <row r="24431" spans="1:29" x14ac:dyDescent="0.2">
      <c r="A24431" s="34" t="s">
        <v>84924</v>
      </c>
      <c r="B24431" s="34">
        <v>44</v>
      </c>
      <c r="C24431" s="34">
        <v>26</v>
      </c>
      <c r="D24431" s="34">
        <v>28</v>
      </c>
      <c r="E24431" s="34">
        <v>36</v>
      </c>
      <c r="F24431" s="34">
        <v>28</v>
      </c>
      <c r="G24431" s="34">
        <v>13</v>
      </c>
      <c r="H24431" s="34">
        <v>33</v>
      </c>
      <c r="I24431" s="34">
        <v>13</v>
      </c>
      <c r="J24431" s="34">
        <v>20</v>
      </c>
      <c r="K24431" s="34">
        <v>24</v>
      </c>
      <c r="L24431" s="34">
        <v>37</v>
      </c>
      <c r="M24431" s="34">
        <v>30</v>
      </c>
      <c r="N24431" s="34">
        <v>20</v>
      </c>
      <c r="O24431" s="34">
        <v>22</v>
      </c>
      <c r="P24431" s="34">
        <v>33</v>
      </c>
      <c r="Q24431" s="34">
        <v>33</v>
      </c>
      <c r="R24431" s="34">
        <v>55</v>
      </c>
      <c r="S24431" s="34">
        <v>23</v>
      </c>
      <c r="T24431" s="34">
        <v>39</v>
      </c>
      <c r="U24431" s="34">
        <v>18</v>
      </c>
      <c r="V24431" s="34">
        <v>54</v>
      </c>
      <c r="W24431" s="34">
        <v>29</v>
      </c>
      <c r="X24431" s="34">
        <v>51</v>
      </c>
      <c r="Y24431" s="34">
        <v>46</v>
      </c>
      <c r="Z24431" s="34">
        <v>26</v>
      </c>
      <c r="AA24431" s="34">
        <v>22</v>
      </c>
      <c r="AB24431" s="34">
        <v>37</v>
      </c>
      <c r="AC24431" s="34">
        <v>29</v>
      </c>
    </row>
    <row r="24432" spans="1:29" x14ac:dyDescent="0.2">
      <c r="A24432" s="34" t="s">
        <v>84925</v>
      </c>
      <c r="B24432" s="34">
        <v>51</v>
      </c>
      <c r="C24432" s="34">
        <v>133</v>
      </c>
      <c r="D24432" s="34">
        <v>100</v>
      </c>
      <c r="E24432" s="34">
        <v>104</v>
      </c>
      <c r="F24432" s="34">
        <v>83</v>
      </c>
      <c r="G24432" s="34">
        <v>103</v>
      </c>
      <c r="H24432" s="34">
        <v>99</v>
      </c>
      <c r="I24432" s="34">
        <v>80</v>
      </c>
      <c r="J24432" s="34">
        <v>96</v>
      </c>
      <c r="K24432" s="34">
        <v>106</v>
      </c>
      <c r="L24432" s="34">
        <v>63</v>
      </c>
      <c r="M24432" s="34">
        <v>87</v>
      </c>
      <c r="N24432" s="34">
        <v>78</v>
      </c>
      <c r="O24432" s="34">
        <v>95</v>
      </c>
      <c r="P24432" s="34">
        <v>76</v>
      </c>
      <c r="Q24432" s="34">
        <v>158</v>
      </c>
      <c r="R24432" s="34">
        <v>114</v>
      </c>
      <c r="S24432" s="34">
        <v>122</v>
      </c>
      <c r="T24432" s="34">
        <v>101</v>
      </c>
      <c r="U24432" s="34">
        <v>107</v>
      </c>
      <c r="V24432" s="34">
        <v>159</v>
      </c>
      <c r="W24432" s="34">
        <v>119</v>
      </c>
      <c r="X24432" s="34">
        <v>80</v>
      </c>
      <c r="Y24432" s="34">
        <v>112</v>
      </c>
      <c r="Z24432" s="34">
        <v>75</v>
      </c>
      <c r="AA24432" s="34">
        <v>121</v>
      </c>
      <c r="AB24432" s="34">
        <v>128</v>
      </c>
      <c r="AC24432" s="34">
        <v>192</v>
      </c>
    </row>
    <row r="24433" spans="1:29" x14ac:dyDescent="0.2">
      <c r="A24433" s="34" t="s">
        <v>84926</v>
      </c>
      <c r="B24433" s="34">
        <v>0</v>
      </c>
      <c r="C24433" s="34">
        <v>0</v>
      </c>
      <c r="D24433" s="34">
        <v>0</v>
      </c>
      <c r="E24433" s="34">
        <v>0</v>
      </c>
      <c r="F24433" s="34">
        <v>0</v>
      </c>
      <c r="G24433" s="34">
        <v>0</v>
      </c>
      <c r="H24433" s="34">
        <v>0</v>
      </c>
      <c r="I24433" s="34">
        <v>0</v>
      </c>
      <c r="J24433" s="34">
        <v>0</v>
      </c>
      <c r="K24433" s="34">
        <v>0</v>
      </c>
      <c r="L24433" s="34">
        <v>0</v>
      </c>
      <c r="M24433" s="34">
        <v>0</v>
      </c>
      <c r="N24433" s="34">
        <v>0</v>
      </c>
      <c r="O24433" s="34">
        <v>0</v>
      </c>
      <c r="P24433" s="34">
        <v>0</v>
      </c>
      <c r="Q24433" s="34">
        <v>0</v>
      </c>
      <c r="R24433" s="34">
        <v>0</v>
      </c>
      <c r="S24433" s="34">
        <v>0</v>
      </c>
      <c r="T24433" s="34">
        <v>0</v>
      </c>
      <c r="U24433" s="34">
        <v>0</v>
      </c>
      <c r="V24433" s="34">
        <v>0</v>
      </c>
      <c r="W24433" s="34">
        <v>0</v>
      </c>
      <c r="X24433" s="34">
        <v>0</v>
      </c>
      <c r="Y24433" s="34">
        <v>0</v>
      </c>
      <c r="Z24433" s="34">
        <v>0</v>
      </c>
      <c r="AA24433" s="34">
        <v>0</v>
      </c>
      <c r="AB24433" s="34">
        <v>0</v>
      </c>
      <c r="AC24433" s="34">
        <v>0</v>
      </c>
    </row>
    <row r="24434" spans="1:29" x14ac:dyDescent="0.2">
      <c r="A24434" s="34" t="s">
        <v>84927</v>
      </c>
      <c r="B24434" s="34">
        <v>110</v>
      </c>
      <c r="C24434" s="34">
        <v>90</v>
      </c>
      <c r="D24434" s="34">
        <v>130</v>
      </c>
      <c r="E24434" s="34">
        <v>141</v>
      </c>
      <c r="F24434" s="34">
        <v>118</v>
      </c>
      <c r="G24434" s="34">
        <v>142</v>
      </c>
      <c r="H24434" s="34">
        <v>126</v>
      </c>
      <c r="I24434" s="34">
        <v>125</v>
      </c>
      <c r="J24434" s="34">
        <v>119</v>
      </c>
      <c r="K24434" s="34">
        <v>122</v>
      </c>
      <c r="L24434" s="34">
        <v>94</v>
      </c>
      <c r="M24434" s="34">
        <v>77</v>
      </c>
      <c r="N24434" s="34">
        <v>154</v>
      </c>
      <c r="O24434" s="34">
        <v>93</v>
      </c>
      <c r="P24434" s="34">
        <v>80</v>
      </c>
      <c r="Q24434" s="34">
        <v>138</v>
      </c>
      <c r="R24434" s="34">
        <v>156</v>
      </c>
      <c r="S24434" s="34">
        <v>110</v>
      </c>
      <c r="T24434" s="34">
        <v>142</v>
      </c>
      <c r="U24434" s="34">
        <v>135</v>
      </c>
      <c r="V24434" s="34">
        <v>152</v>
      </c>
      <c r="W24434" s="34">
        <v>132</v>
      </c>
      <c r="X24434" s="34">
        <v>135</v>
      </c>
      <c r="Y24434" s="34">
        <v>140</v>
      </c>
      <c r="Z24434" s="34">
        <v>111</v>
      </c>
      <c r="AA24434" s="34">
        <v>143</v>
      </c>
      <c r="AB24434" s="34">
        <v>133</v>
      </c>
      <c r="AC24434" s="34">
        <v>161</v>
      </c>
    </row>
    <row r="24435" spans="1:29" x14ac:dyDescent="0.2">
      <c r="A24435" s="34" t="s">
        <v>84928</v>
      </c>
      <c r="B24435" s="34">
        <v>351</v>
      </c>
      <c r="C24435" s="34">
        <v>352</v>
      </c>
      <c r="D24435" s="34">
        <v>423</v>
      </c>
      <c r="E24435" s="34">
        <v>354</v>
      </c>
      <c r="F24435" s="34">
        <v>433</v>
      </c>
      <c r="G24435" s="34">
        <v>451</v>
      </c>
      <c r="H24435" s="34">
        <v>397</v>
      </c>
      <c r="I24435" s="34">
        <v>291</v>
      </c>
      <c r="J24435" s="34">
        <v>491</v>
      </c>
      <c r="K24435" s="34">
        <v>375</v>
      </c>
      <c r="L24435" s="34">
        <v>428</v>
      </c>
      <c r="M24435" s="34">
        <v>257</v>
      </c>
      <c r="N24435" s="34">
        <v>390</v>
      </c>
      <c r="O24435" s="34">
        <v>358</v>
      </c>
      <c r="P24435" s="34">
        <v>452</v>
      </c>
      <c r="Q24435" s="34">
        <v>537</v>
      </c>
      <c r="R24435" s="34">
        <v>578</v>
      </c>
      <c r="S24435" s="34">
        <v>384</v>
      </c>
      <c r="T24435" s="34">
        <v>688</v>
      </c>
      <c r="U24435" s="34">
        <v>444</v>
      </c>
      <c r="V24435" s="34">
        <v>646</v>
      </c>
      <c r="W24435" s="34">
        <v>456</v>
      </c>
      <c r="X24435" s="34">
        <v>584</v>
      </c>
      <c r="Y24435" s="34">
        <v>483</v>
      </c>
      <c r="Z24435" s="34">
        <v>510</v>
      </c>
      <c r="AA24435" s="34">
        <v>512</v>
      </c>
      <c r="AB24435" s="34">
        <v>729</v>
      </c>
      <c r="AC24435" s="34">
        <v>640</v>
      </c>
    </row>
    <row r="24436" spans="1:29" x14ac:dyDescent="0.2">
      <c r="A24436" s="34" t="s">
        <v>84929</v>
      </c>
      <c r="B24436" s="34">
        <v>90</v>
      </c>
      <c r="C24436" s="34">
        <v>147</v>
      </c>
      <c r="D24436" s="34">
        <v>178</v>
      </c>
      <c r="E24436" s="34">
        <v>155</v>
      </c>
      <c r="F24436" s="34">
        <v>124</v>
      </c>
      <c r="G24436" s="34">
        <v>128</v>
      </c>
      <c r="H24436" s="34">
        <v>127</v>
      </c>
      <c r="I24436" s="34">
        <v>124</v>
      </c>
      <c r="J24436" s="34">
        <v>91</v>
      </c>
      <c r="K24436" s="34">
        <v>219</v>
      </c>
      <c r="L24436" s="34">
        <v>68</v>
      </c>
      <c r="M24436" s="34">
        <v>150</v>
      </c>
      <c r="N24436" s="34">
        <v>88</v>
      </c>
      <c r="O24436" s="34">
        <v>92</v>
      </c>
      <c r="P24436" s="34">
        <v>102</v>
      </c>
      <c r="Q24436" s="34">
        <v>224</v>
      </c>
      <c r="R24436" s="34">
        <v>121</v>
      </c>
      <c r="S24436" s="34">
        <v>192</v>
      </c>
      <c r="T24436" s="34">
        <v>91</v>
      </c>
      <c r="U24436" s="34">
        <v>128</v>
      </c>
      <c r="V24436" s="34">
        <v>139</v>
      </c>
      <c r="W24436" s="34">
        <v>142</v>
      </c>
      <c r="X24436" s="34">
        <v>148</v>
      </c>
      <c r="Y24436" s="34">
        <v>98</v>
      </c>
      <c r="Z24436" s="34">
        <v>111</v>
      </c>
      <c r="AA24436" s="34">
        <v>170</v>
      </c>
      <c r="AB24436" s="34">
        <v>146</v>
      </c>
      <c r="AC24436" s="34">
        <v>246</v>
      </c>
    </row>
    <row r="24437" spans="1:29" x14ac:dyDescent="0.2">
      <c r="A24437" s="34" t="s">
        <v>84930</v>
      </c>
      <c r="B24437" s="34">
        <v>125</v>
      </c>
      <c r="C24437" s="34">
        <v>71</v>
      </c>
      <c r="D24437" s="34">
        <v>109</v>
      </c>
      <c r="E24437" s="34">
        <v>90</v>
      </c>
      <c r="F24437" s="34">
        <v>104</v>
      </c>
      <c r="G24437" s="34">
        <v>114</v>
      </c>
      <c r="H24437" s="34">
        <v>93</v>
      </c>
      <c r="I24437" s="34">
        <v>86</v>
      </c>
      <c r="J24437" s="34">
        <v>98</v>
      </c>
      <c r="K24437" s="34">
        <v>102</v>
      </c>
      <c r="L24437" s="34">
        <v>127</v>
      </c>
      <c r="M24437" s="34">
        <v>71</v>
      </c>
      <c r="N24437" s="34">
        <v>108</v>
      </c>
      <c r="O24437" s="34">
        <v>68</v>
      </c>
      <c r="P24437" s="34">
        <v>102</v>
      </c>
      <c r="Q24437" s="34">
        <v>94</v>
      </c>
      <c r="R24437" s="34">
        <v>136</v>
      </c>
      <c r="S24437" s="34">
        <v>119</v>
      </c>
      <c r="T24437" s="34">
        <v>153</v>
      </c>
      <c r="U24437" s="34">
        <v>59</v>
      </c>
      <c r="V24437" s="34">
        <v>140</v>
      </c>
      <c r="W24437" s="34">
        <v>124</v>
      </c>
      <c r="X24437" s="34">
        <v>120</v>
      </c>
      <c r="Y24437" s="34">
        <v>129</v>
      </c>
      <c r="Z24437" s="34">
        <v>119</v>
      </c>
      <c r="AA24437" s="34">
        <v>146</v>
      </c>
      <c r="AB24437" s="34">
        <v>191</v>
      </c>
      <c r="AC24437" s="34">
        <v>152</v>
      </c>
    </row>
    <row r="24438" spans="1:29" x14ac:dyDescent="0.2">
      <c r="A24438" s="34" t="s">
        <v>84931</v>
      </c>
      <c r="B24438" s="34">
        <v>159</v>
      </c>
      <c r="C24438" s="34">
        <v>182</v>
      </c>
      <c r="D24438" s="34">
        <v>236</v>
      </c>
      <c r="E24438" s="34">
        <v>145</v>
      </c>
      <c r="F24438" s="34">
        <v>206</v>
      </c>
      <c r="G24438" s="34">
        <v>145</v>
      </c>
      <c r="H24438" s="34">
        <v>192</v>
      </c>
      <c r="I24438" s="34">
        <v>172</v>
      </c>
      <c r="J24438" s="34">
        <v>187</v>
      </c>
      <c r="K24438" s="34">
        <v>158</v>
      </c>
      <c r="L24438" s="34">
        <v>167</v>
      </c>
      <c r="M24438" s="34">
        <v>117</v>
      </c>
      <c r="N24438" s="34">
        <v>185</v>
      </c>
      <c r="O24438" s="34">
        <v>124</v>
      </c>
      <c r="P24438" s="34">
        <v>201</v>
      </c>
      <c r="Q24438" s="34">
        <v>229</v>
      </c>
      <c r="R24438" s="34">
        <v>258</v>
      </c>
      <c r="S24438" s="34">
        <v>218</v>
      </c>
      <c r="T24438" s="34">
        <v>216</v>
      </c>
      <c r="U24438" s="34">
        <v>181</v>
      </c>
      <c r="V24438" s="34">
        <v>204</v>
      </c>
      <c r="W24438" s="34">
        <v>192</v>
      </c>
      <c r="X24438" s="34">
        <v>248</v>
      </c>
      <c r="Y24438" s="34">
        <v>184</v>
      </c>
      <c r="Z24438" s="34">
        <v>227</v>
      </c>
      <c r="AA24438" s="34">
        <v>201</v>
      </c>
      <c r="AB24438" s="34">
        <v>224</v>
      </c>
      <c r="AC24438" s="34">
        <v>277</v>
      </c>
    </row>
    <row r="24439" spans="1:29" x14ac:dyDescent="0.2">
      <c r="A24439" s="34" t="s">
        <v>84932</v>
      </c>
      <c r="B24439" s="34">
        <v>23</v>
      </c>
      <c r="C24439" s="34">
        <v>34</v>
      </c>
      <c r="D24439" s="34">
        <v>52</v>
      </c>
      <c r="E24439" s="34">
        <v>44</v>
      </c>
      <c r="F24439" s="34">
        <v>34</v>
      </c>
      <c r="G24439" s="34">
        <v>27</v>
      </c>
      <c r="H24439" s="34">
        <v>39</v>
      </c>
      <c r="I24439" s="34">
        <v>26</v>
      </c>
      <c r="J24439" s="34">
        <v>41</v>
      </c>
      <c r="K24439" s="34">
        <v>31</v>
      </c>
      <c r="L24439" s="34">
        <v>22</v>
      </c>
      <c r="M24439" s="34">
        <v>29</v>
      </c>
      <c r="N24439" s="34">
        <v>29</v>
      </c>
      <c r="O24439" s="34">
        <v>41</v>
      </c>
      <c r="P24439" s="34">
        <v>24</v>
      </c>
      <c r="Q24439" s="34">
        <v>33</v>
      </c>
      <c r="R24439" s="34">
        <v>43</v>
      </c>
      <c r="S24439" s="34">
        <v>58</v>
      </c>
      <c r="T24439" s="34">
        <v>14</v>
      </c>
      <c r="U24439" s="34">
        <v>45</v>
      </c>
      <c r="V24439" s="34">
        <v>36</v>
      </c>
      <c r="W24439" s="34">
        <v>29</v>
      </c>
      <c r="X24439" s="34">
        <v>39</v>
      </c>
      <c r="Y24439" s="34">
        <v>29</v>
      </c>
      <c r="Z24439" s="34">
        <v>58</v>
      </c>
      <c r="AA24439" s="34">
        <v>48</v>
      </c>
      <c r="AB24439" s="34">
        <v>45</v>
      </c>
      <c r="AC24439" s="34">
        <v>33</v>
      </c>
    </row>
    <row r="24440" spans="1:29" x14ac:dyDescent="0.2">
      <c r="A24440" s="34" t="s">
        <v>84933</v>
      </c>
      <c r="B24440" s="34">
        <v>80</v>
      </c>
      <c r="C24440" s="34">
        <v>113</v>
      </c>
      <c r="D24440" s="34">
        <v>81</v>
      </c>
      <c r="E24440" s="34">
        <v>125</v>
      </c>
      <c r="F24440" s="34">
        <v>93</v>
      </c>
      <c r="G24440" s="34">
        <v>148</v>
      </c>
      <c r="H24440" s="34">
        <v>54</v>
      </c>
      <c r="I24440" s="34">
        <v>137</v>
      </c>
      <c r="J24440" s="34">
        <v>80</v>
      </c>
      <c r="K24440" s="34">
        <v>162</v>
      </c>
      <c r="L24440" s="34">
        <v>82</v>
      </c>
      <c r="M24440" s="34">
        <v>110</v>
      </c>
      <c r="N24440" s="34">
        <v>65</v>
      </c>
      <c r="O24440" s="34">
        <v>137</v>
      </c>
      <c r="P24440" s="34">
        <v>56</v>
      </c>
      <c r="Q24440" s="34">
        <v>172</v>
      </c>
      <c r="R24440" s="34">
        <v>87</v>
      </c>
      <c r="S24440" s="34">
        <v>188</v>
      </c>
      <c r="T24440" s="34">
        <v>120</v>
      </c>
      <c r="U24440" s="34">
        <v>126</v>
      </c>
      <c r="V24440" s="34">
        <v>139</v>
      </c>
      <c r="W24440" s="34">
        <v>147</v>
      </c>
      <c r="X24440" s="34">
        <v>119</v>
      </c>
      <c r="Y24440" s="34">
        <v>162</v>
      </c>
      <c r="Z24440" s="34">
        <v>97</v>
      </c>
      <c r="AA24440" s="34">
        <v>149</v>
      </c>
      <c r="AB24440" s="34">
        <v>174</v>
      </c>
      <c r="AC24440" s="34">
        <v>222</v>
      </c>
    </row>
    <row r="24441" spans="1:29" x14ac:dyDescent="0.2">
      <c r="A24441" s="34" t="s">
        <v>84934</v>
      </c>
      <c r="B24441" s="34">
        <v>34</v>
      </c>
      <c r="C24441" s="34">
        <v>50</v>
      </c>
      <c r="D24441" s="34">
        <v>43</v>
      </c>
      <c r="E24441" s="34">
        <v>66</v>
      </c>
      <c r="F24441" s="34">
        <v>47</v>
      </c>
      <c r="G24441" s="34">
        <v>33</v>
      </c>
      <c r="H24441" s="34">
        <v>37</v>
      </c>
      <c r="I24441" s="34">
        <v>41</v>
      </c>
      <c r="J24441" s="34">
        <v>36</v>
      </c>
      <c r="K24441" s="34">
        <v>37</v>
      </c>
      <c r="L24441" s="34">
        <v>30</v>
      </c>
      <c r="M24441" s="34">
        <v>43</v>
      </c>
      <c r="N24441" s="34">
        <v>42</v>
      </c>
      <c r="O24441" s="34">
        <v>30</v>
      </c>
      <c r="P24441" s="34">
        <v>33</v>
      </c>
      <c r="Q24441" s="34">
        <v>30</v>
      </c>
      <c r="R24441" s="34">
        <v>53</v>
      </c>
      <c r="S24441" s="34">
        <v>52</v>
      </c>
      <c r="T24441" s="34">
        <v>19</v>
      </c>
      <c r="U24441" s="34">
        <v>40</v>
      </c>
      <c r="V24441" s="34">
        <v>41</v>
      </c>
      <c r="W24441" s="34">
        <v>33</v>
      </c>
      <c r="X24441" s="34">
        <v>42</v>
      </c>
      <c r="Y24441" s="34">
        <v>49</v>
      </c>
      <c r="Z24441" s="34">
        <v>52</v>
      </c>
      <c r="AA24441" s="34">
        <v>46</v>
      </c>
      <c r="AB24441" s="34">
        <v>45</v>
      </c>
      <c r="AC24441" s="34">
        <v>51</v>
      </c>
    </row>
    <row r="24442" spans="1:29" x14ac:dyDescent="0.2">
      <c r="A24442" s="34" t="s">
        <v>84935</v>
      </c>
      <c r="B24442" s="34">
        <v>87</v>
      </c>
      <c r="C24442" s="34">
        <v>85</v>
      </c>
      <c r="D24442" s="34">
        <v>99</v>
      </c>
      <c r="E24442" s="34">
        <v>102</v>
      </c>
      <c r="F24442" s="34">
        <v>96</v>
      </c>
      <c r="G24442" s="34">
        <v>88</v>
      </c>
      <c r="H24442" s="34">
        <v>92</v>
      </c>
      <c r="I24442" s="34">
        <v>85</v>
      </c>
      <c r="J24442" s="34">
        <v>74</v>
      </c>
      <c r="K24442" s="34">
        <v>92</v>
      </c>
      <c r="L24442" s="34">
        <v>63</v>
      </c>
      <c r="M24442" s="34">
        <v>95</v>
      </c>
      <c r="N24442" s="34">
        <v>73</v>
      </c>
      <c r="O24442" s="34">
        <v>53</v>
      </c>
      <c r="P24442" s="34">
        <v>82</v>
      </c>
      <c r="Q24442" s="34">
        <v>126</v>
      </c>
      <c r="R24442" s="34">
        <v>76</v>
      </c>
      <c r="S24442" s="34">
        <v>114</v>
      </c>
      <c r="T24442" s="34">
        <v>54</v>
      </c>
      <c r="U24442" s="34">
        <v>103</v>
      </c>
      <c r="V24442" s="34">
        <v>89</v>
      </c>
      <c r="W24442" s="34">
        <v>101</v>
      </c>
      <c r="X24442" s="34">
        <v>133</v>
      </c>
      <c r="Y24442" s="34">
        <v>90</v>
      </c>
      <c r="Z24442" s="34">
        <v>91</v>
      </c>
      <c r="AA24442" s="34">
        <v>144</v>
      </c>
      <c r="AB24442" s="34">
        <v>109</v>
      </c>
      <c r="AC24442" s="34">
        <v>149</v>
      </c>
    </row>
    <row r="24443" spans="1:29" x14ac:dyDescent="0.2">
      <c r="A24443" s="34" t="s">
        <v>84936</v>
      </c>
      <c r="B24443" s="34">
        <v>375</v>
      </c>
      <c r="C24443" s="34">
        <v>573</v>
      </c>
      <c r="D24443" s="34">
        <v>645</v>
      </c>
      <c r="E24443" s="34">
        <v>614</v>
      </c>
      <c r="F24443" s="34">
        <v>629</v>
      </c>
      <c r="G24443" s="34">
        <v>680</v>
      </c>
      <c r="H24443" s="34">
        <v>604</v>
      </c>
      <c r="I24443" s="34">
        <v>657</v>
      </c>
      <c r="J24443" s="34">
        <v>564</v>
      </c>
      <c r="K24443" s="34">
        <v>601</v>
      </c>
      <c r="L24443" s="34">
        <v>515</v>
      </c>
      <c r="M24443" s="34">
        <v>591</v>
      </c>
      <c r="N24443" s="34">
        <v>474</v>
      </c>
      <c r="O24443" s="34">
        <v>619</v>
      </c>
      <c r="P24443" s="34">
        <v>546</v>
      </c>
      <c r="Q24443" s="34">
        <v>772</v>
      </c>
      <c r="R24443" s="34">
        <v>704</v>
      </c>
      <c r="S24443" s="34">
        <v>729</v>
      </c>
      <c r="T24443" s="34">
        <v>588</v>
      </c>
      <c r="U24443" s="34">
        <v>587</v>
      </c>
      <c r="V24443" s="34">
        <v>728</v>
      </c>
      <c r="W24443" s="34">
        <v>801</v>
      </c>
      <c r="X24443" s="34">
        <v>671</v>
      </c>
      <c r="Y24443" s="34">
        <v>781</v>
      </c>
      <c r="Z24443" s="34">
        <v>704</v>
      </c>
      <c r="AA24443" s="34">
        <v>708</v>
      </c>
      <c r="AB24443" s="34">
        <v>750</v>
      </c>
      <c r="AC24443" s="34">
        <v>1052</v>
      </c>
    </row>
    <row r="24444" spans="1:29" x14ac:dyDescent="0.2">
      <c r="A24444" s="34" t="s">
        <v>84937</v>
      </c>
      <c r="B24444" s="34">
        <v>69</v>
      </c>
      <c r="C24444" s="34">
        <v>62</v>
      </c>
      <c r="D24444" s="34">
        <v>100</v>
      </c>
      <c r="E24444" s="34">
        <v>70</v>
      </c>
      <c r="F24444" s="34">
        <v>95</v>
      </c>
      <c r="G24444" s="34">
        <v>67</v>
      </c>
      <c r="H24444" s="34">
        <v>91</v>
      </c>
      <c r="I24444" s="34">
        <v>52</v>
      </c>
      <c r="J24444" s="34">
        <v>84</v>
      </c>
      <c r="K24444" s="34">
        <v>72</v>
      </c>
      <c r="L24444" s="34">
        <v>84</v>
      </c>
      <c r="M24444" s="34">
        <v>74</v>
      </c>
      <c r="N24444" s="34">
        <v>81</v>
      </c>
      <c r="O24444" s="34">
        <v>59</v>
      </c>
      <c r="P24444" s="34">
        <v>88</v>
      </c>
      <c r="Q24444" s="34">
        <v>111</v>
      </c>
      <c r="R24444" s="34">
        <v>108</v>
      </c>
      <c r="S24444" s="34">
        <v>84</v>
      </c>
      <c r="T24444" s="34">
        <v>122</v>
      </c>
      <c r="U24444" s="34">
        <v>124</v>
      </c>
      <c r="V24444" s="34">
        <v>134</v>
      </c>
      <c r="W24444" s="34">
        <v>95</v>
      </c>
      <c r="X24444" s="34">
        <v>97</v>
      </c>
      <c r="Y24444" s="34">
        <v>110</v>
      </c>
      <c r="Z24444" s="34">
        <v>78</v>
      </c>
      <c r="AA24444" s="34">
        <v>94</v>
      </c>
      <c r="AB24444" s="34">
        <v>130</v>
      </c>
      <c r="AC24444" s="34">
        <v>113</v>
      </c>
    </row>
    <row r="24445" spans="1:29" x14ac:dyDescent="0.2">
      <c r="A24445" s="34" t="s">
        <v>84938</v>
      </c>
      <c r="B24445" s="34">
        <v>20</v>
      </c>
      <c r="C24445" s="34">
        <v>55</v>
      </c>
      <c r="D24445" s="34">
        <v>51</v>
      </c>
      <c r="E24445" s="34">
        <v>71</v>
      </c>
      <c r="F24445" s="34">
        <v>45</v>
      </c>
      <c r="G24445" s="34">
        <v>54</v>
      </c>
      <c r="H24445" s="34">
        <v>32</v>
      </c>
      <c r="I24445" s="34">
        <v>41</v>
      </c>
      <c r="J24445" s="34">
        <v>25</v>
      </c>
      <c r="K24445" s="34">
        <v>44</v>
      </c>
      <c r="L24445" s="34">
        <v>11</v>
      </c>
      <c r="M24445" s="34">
        <v>44</v>
      </c>
      <c r="N24445" s="34">
        <v>30</v>
      </c>
      <c r="O24445" s="34">
        <v>32</v>
      </c>
      <c r="P24445" s="34">
        <v>18</v>
      </c>
      <c r="Q24445" s="34">
        <v>33</v>
      </c>
      <c r="R24445" s="34">
        <v>33</v>
      </c>
      <c r="S24445" s="34">
        <v>36</v>
      </c>
      <c r="T24445" s="34">
        <v>15</v>
      </c>
      <c r="U24445" s="34">
        <v>35</v>
      </c>
      <c r="V24445" s="34">
        <v>40</v>
      </c>
      <c r="W24445" s="34">
        <v>28</v>
      </c>
      <c r="X24445" s="34">
        <v>31</v>
      </c>
      <c r="Y24445" s="34">
        <v>27</v>
      </c>
      <c r="Z24445" s="34">
        <v>39</v>
      </c>
      <c r="AA24445" s="34">
        <v>65</v>
      </c>
      <c r="AB24445" s="34">
        <v>15</v>
      </c>
      <c r="AC24445" s="34">
        <v>53</v>
      </c>
    </row>
    <row r="24446" spans="1:29" x14ac:dyDescent="0.2">
      <c r="A24446" s="34" t="s">
        <v>84939</v>
      </c>
      <c r="B24446" s="34">
        <v>517</v>
      </c>
      <c r="C24446" s="34">
        <v>414</v>
      </c>
      <c r="D24446" s="34">
        <v>625</v>
      </c>
      <c r="E24446" s="34">
        <v>504</v>
      </c>
      <c r="F24446" s="34">
        <v>672</v>
      </c>
      <c r="G24446" s="34">
        <v>461</v>
      </c>
      <c r="H24446" s="34">
        <v>608</v>
      </c>
      <c r="I24446" s="34">
        <v>492</v>
      </c>
      <c r="J24446" s="34">
        <v>568</v>
      </c>
      <c r="K24446" s="34">
        <v>512</v>
      </c>
      <c r="L24446" s="34">
        <v>482</v>
      </c>
      <c r="M24446" s="34">
        <v>401</v>
      </c>
      <c r="N24446" s="34">
        <v>543</v>
      </c>
      <c r="O24446" s="34">
        <v>428</v>
      </c>
      <c r="P24446" s="34">
        <v>505</v>
      </c>
      <c r="Q24446" s="34">
        <v>687</v>
      </c>
      <c r="R24446" s="34">
        <v>767</v>
      </c>
      <c r="S24446" s="34">
        <v>568</v>
      </c>
      <c r="T24446" s="34">
        <v>715</v>
      </c>
      <c r="U24446" s="34">
        <v>535</v>
      </c>
      <c r="V24446" s="34">
        <v>767</v>
      </c>
      <c r="W24446" s="34">
        <v>675</v>
      </c>
      <c r="X24446" s="34">
        <v>736</v>
      </c>
      <c r="Y24446" s="34">
        <v>654</v>
      </c>
      <c r="Z24446" s="34">
        <v>768</v>
      </c>
      <c r="AA24446" s="34">
        <v>608</v>
      </c>
      <c r="AB24446" s="34">
        <v>876</v>
      </c>
      <c r="AC24446" s="34">
        <v>868</v>
      </c>
    </row>
    <row r="24447" spans="1:29" x14ac:dyDescent="0.2">
      <c r="A24447" s="34" t="s">
        <v>84940</v>
      </c>
      <c r="B24447" s="34">
        <v>59</v>
      </c>
      <c r="C24447" s="34">
        <v>73</v>
      </c>
      <c r="D24447" s="34">
        <v>76</v>
      </c>
      <c r="E24447" s="34">
        <v>89</v>
      </c>
      <c r="F24447" s="34">
        <v>83</v>
      </c>
      <c r="G24447" s="34">
        <v>68</v>
      </c>
      <c r="H24447" s="34">
        <v>84</v>
      </c>
      <c r="I24447" s="34">
        <v>61</v>
      </c>
      <c r="J24447" s="34">
        <v>77</v>
      </c>
      <c r="K24447" s="34">
        <v>58</v>
      </c>
      <c r="L24447" s="34">
        <v>43</v>
      </c>
      <c r="M24447" s="34">
        <v>75</v>
      </c>
      <c r="N24447" s="34">
        <v>79</v>
      </c>
      <c r="O24447" s="34">
        <v>69</v>
      </c>
      <c r="P24447" s="34">
        <v>46</v>
      </c>
      <c r="Q24447" s="34">
        <v>78</v>
      </c>
      <c r="R24447" s="34">
        <v>54</v>
      </c>
      <c r="S24447" s="34">
        <v>121</v>
      </c>
      <c r="T24447" s="34">
        <v>60</v>
      </c>
      <c r="U24447" s="34">
        <v>69</v>
      </c>
      <c r="V24447" s="34">
        <v>113</v>
      </c>
      <c r="W24447" s="34">
        <v>39</v>
      </c>
      <c r="X24447" s="34">
        <v>128</v>
      </c>
      <c r="Y24447" s="34">
        <v>67</v>
      </c>
      <c r="Z24447" s="34">
        <v>78</v>
      </c>
      <c r="AA24447" s="34">
        <v>95</v>
      </c>
      <c r="AB24447" s="34">
        <v>87</v>
      </c>
      <c r="AC24447" s="34">
        <v>132</v>
      </c>
    </row>
    <row r="24448" spans="1:29" x14ac:dyDescent="0.2">
      <c r="A24448" s="34" t="s">
        <v>84941</v>
      </c>
      <c r="B24448" s="34">
        <v>51</v>
      </c>
      <c r="C24448" s="34">
        <v>71</v>
      </c>
      <c r="D24448" s="34">
        <v>90</v>
      </c>
      <c r="E24448" s="34">
        <v>78</v>
      </c>
      <c r="F24448" s="34">
        <v>87</v>
      </c>
      <c r="G24448" s="34">
        <v>51</v>
      </c>
      <c r="H24448" s="34">
        <v>70</v>
      </c>
      <c r="I24448" s="34">
        <v>76</v>
      </c>
      <c r="J24448" s="34">
        <v>73</v>
      </c>
      <c r="K24448" s="34">
        <v>77</v>
      </c>
      <c r="L24448" s="34">
        <v>25</v>
      </c>
      <c r="M24448" s="34">
        <v>78</v>
      </c>
      <c r="N24448" s="34">
        <v>50</v>
      </c>
      <c r="O24448" s="34">
        <v>63</v>
      </c>
      <c r="P24448" s="34">
        <v>82</v>
      </c>
      <c r="Q24448" s="34">
        <v>77</v>
      </c>
      <c r="R24448" s="34">
        <v>83</v>
      </c>
      <c r="S24448" s="34">
        <v>82</v>
      </c>
      <c r="T24448" s="34">
        <v>51</v>
      </c>
      <c r="U24448" s="34">
        <v>68</v>
      </c>
      <c r="V24448" s="34">
        <v>86</v>
      </c>
      <c r="W24448" s="34">
        <v>71</v>
      </c>
      <c r="X24448" s="34">
        <v>101</v>
      </c>
      <c r="Y24448" s="34">
        <v>56</v>
      </c>
      <c r="Z24448" s="34">
        <v>76</v>
      </c>
      <c r="AA24448" s="34">
        <v>89</v>
      </c>
      <c r="AB24448" s="34">
        <v>89</v>
      </c>
      <c r="AC24448" s="34">
        <v>120</v>
      </c>
    </row>
    <row r="24449" spans="1:29" x14ac:dyDescent="0.2">
      <c r="A24449" s="34" t="s">
        <v>84942</v>
      </c>
      <c r="B24449" s="34">
        <v>79</v>
      </c>
      <c r="C24449" s="34">
        <v>111</v>
      </c>
      <c r="D24449" s="34">
        <v>71</v>
      </c>
      <c r="E24449" s="34">
        <v>125</v>
      </c>
      <c r="F24449" s="34">
        <v>62</v>
      </c>
      <c r="G24449" s="34">
        <v>123</v>
      </c>
      <c r="H24449" s="34">
        <v>80</v>
      </c>
      <c r="I24449" s="34">
        <v>116</v>
      </c>
      <c r="J24449" s="34">
        <v>71</v>
      </c>
      <c r="K24449" s="34">
        <v>140</v>
      </c>
      <c r="L24449" s="34">
        <v>50</v>
      </c>
      <c r="M24449" s="34">
        <v>101</v>
      </c>
      <c r="N24449" s="34">
        <v>75</v>
      </c>
      <c r="O24449" s="34">
        <v>95</v>
      </c>
      <c r="P24449" s="34">
        <v>81</v>
      </c>
      <c r="Q24449" s="34">
        <v>148</v>
      </c>
      <c r="R24449" s="34">
        <v>114</v>
      </c>
      <c r="S24449" s="34">
        <v>140</v>
      </c>
      <c r="T24449" s="34">
        <v>56</v>
      </c>
      <c r="U24449" s="34">
        <v>116</v>
      </c>
      <c r="V24449" s="34">
        <v>94</v>
      </c>
      <c r="W24449" s="34">
        <v>107</v>
      </c>
      <c r="X24449" s="34">
        <v>104</v>
      </c>
      <c r="Y24449" s="34">
        <v>99</v>
      </c>
      <c r="Z24449" s="34">
        <v>80</v>
      </c>
      <c r="AA24449" s="34">
        <v>123</v>
      </c>
      <c r="AB24449" s="34">
        <v>80</v>
      </c>
      <c r="AC24449" s="34">
        <v>148</v>
      </c>
    </row>
    <row r="24450" spans="1:29" x14ac:dyDescent="0.2">
      <c r="A24450" s="34" t="s">
        <v>84943</v>
      </c>
      <c r="B24450" s="34">
        <v>91</v>
      </c>
      <c r="C24450" s="34">
        <v>187</v>
      </c>
      <c r="D24450" s="34">
        <v>99</v>
      </c>
      <c r="E24450" s="34">
        <v>173</v>
      </c>
      <c r="F24450" s="34">
        <v>67</v>
      </c>
      <c r="G24450" s="34">
        <v>228</v>
      </c>
      <c r="H24450" s="34">
        <v>78</v>
      </c>
      <c r="I24450" s="34">
        <v>136</v>
      </c>
      <c r="J24450" s="34">
        <v>109</v>
      </c>
      <c r="K24450" s="34">
        <v>176</v>
      </c>
      <c r="L24450" s="34">
        <v>79</v>
      </c>
      <c r="M24450" s="34">
        <v>135</v>
      </c>
      <c r="N24450" s="34">
        <v>65</v>
      </c>
      <c r="O24450" s="34">
        <v>147</v>
      </c>
      <c r="P24450" s="34">
        <v>83</v>
      </c>
      <c r="Q24450" s="34">
        <v>154</v>
      </c>
      <c r="R24450" s="34">
        <v>108</v>
      </c>
      <c r="S24450" s="34">
        <v>193</v>
      </c>
      <c r="T24450" s="34">
        <v>111</v>
      </c>
      <c r="U24450" s="34">
        <v>150</v>
      </c>
      <c r="V24450" s="34">
        <v>116</v>
      </c>
      <c r="W24450" s="34">
        <v>158</v>
      </c>
      <c r="X24450" s="34">
        <v>116</v>
      </c>
      <c r="Y24450" s="34">
        <v>142</v>
      </c>
      <c r="Z24450" s="34">
        <v>101</v>
      </c>
      <c r="AA24450" s="34">
        <v>190</v>
      </c>
      <c r="AB24450" s="34">
        <v>104</v>
      </c>
      <c r="AC24450" s="34">
        <v>218</v>
      </c>
    </row>
    <row r="24451" spans="1:29" x14ac:dyDescent="0.2">
      <c r="A24451" s="34" t="s">
        <v>84944</v>
      </c>
      <c r="B24451" s="34">
        <v>43</v>
      </c>
      <c r="C24451" s="34">
        <v>35</v>
      </c>
      <c r="D24451" s="34">
        <v>49</v>
      </c>
      <c r="E24451" s="34">
        <v>38</v>
      </c>
      <c r="F24451" s="34">
        <v>58</v>
      </c>
      <c r="G24451" s="34">
        <v>33</v>
      </c>
      <c r="H24451" s="34">
        <v>54</v>
      </c>
      <c r="I24451" s="34">
        <v>52</v>
      </c>
      <c r="J24451" s="34">
        <v>44</v>
      </c>
      <c r="K24451" s="34">
        <v>51</v>
      </c>
      <c r="L24451" s="34">
        <v>18</v>
      </c>
      <c r="M24451" s="34">
        <v>39</v>
      </c>
      <c r="N24451" s="34">
        <v>34</v>
      </c>
      <c r="O24451" s="34">
        <v>59</v>
      </c>
      <c r="P24451" s="34">
        <v>39</v>
      </c>
      <c r="Q24451" s="34">
        <v>45</v>
      </c>
      <c r="R24451" s="34">
        <v>56</v>
      </c>
      <c r="S24451" s="34">
        <v>63</v>
      </c>
      <c r="T24451" s="34">
        <v>30</v>
      </c>
      <c r="U24451" s="34">
        <v>49</v>
      </c>
      <c r="V24451" s="34">
        <v>60</v>
      </c>
      <c r="W24451" s="34">
        <v>42</v>
      </c>
      <c r="X24451" s="34">
        <v>51</v>
      </c>
      <c r="Y24451" s="34">
        <v>30</v>
      </c>
      <c r="Z24451" s="34">
        <v>79</v>
      </c>
      <c r="AA24451" s="34">
        <v>71</v>
      </c>
      <c r="AB24451" s="34">
        <v>34</v>
      </c>
      <c r="AC24451" s="34">
        <v>63</v>
      </c>
    </row>
    <row r="24452" spans="1:29" x14ac:dyDescent="0.2">
      <c r="A24452" s="34" t="s">
        <v>84945</v>
      </c>
      <c r="B24452" s="34">
        <v>65</v>
      </c>
      <c r="C24452" s="34">
        <v>119</v>
      </c>
      <c r="D24452" s="34">
        <v>79</v>
      </c>
      <c r="E24452" s="34">
        <v>127</v>
      </c>
      <c r="F24452" s="34">
        <v>81</v>
      </c>
      <c r="G24452" s="34">
        <v>134</v>
      </c>
      <c r="H24452" s="34">
        <v>74</v>
      </c>
      <c r="I24452" s="34">
        <v>107</v>
      </c>
      <c r="J24452" s="34">
        <v>56</v>
      </c>
      <c r="K24452" s="34">
        <v>142</v>
      </c>
      <c r="L24452" s="34">
        <v>38</v>
      </c>
      <c r="M24452" s="34">
        <v>131</v>
      </c>
      <c r="N24452" s="34">
        <v>46</v>
      </c>
      <c r="O24452" s="34">
        <v>101</v>
      </c>
      <c r="P24452" s="34">
        <v>66</v>
      </c>
      <c r="Q24452" s="34">
        <v>132</v>
      </c>
      <c r="R24452" s="34">
        <v>81</v>
      </c>
      <c r="S24452" s="34">
        <v>106</v>
      </c>
      <c r="T24452" s="34">
        <v>52</v>
      </c>
      <c r="U24452" s="34">
        <v>106</v>
      </c>
      <c r="V24452" s="34">
        <v>79</v>
      </c>
      <c r="W24452" s="34">
        <v>98</v>
      </c>
      <c r="X24452" s="34">
        <v>63</v>
      </c>
      <c r="Y24452" s="34">
        <v>106</v>
      </c>
      <c r="Z24452" s="34">
        <v>56</v>
      </c>
      <c r="AA24452" s="34">
        <v>121</v>
      </c>
      <c r="AB24452" s="34">
        <v>43</v>
      </c>
      <c r="AC24452" s="34">
        <v>120</v>
      </c>
    </row>
    <row r="24453" spans="1:29" x14ac:dyDescent="0.2">
      <c r="A24453" s="34" t="s">
        <v>84946</v>
      </c>
      <c r="B24453" s="34">
        <v>60</v>
      </c>
      <c r="C24453" s="34">
        <v>92</v>
      </c>
      <c r="D24453" s="34">
        <v>98</v>
      </c>
      <c r="E24453" s="34">
        <v>113</v>
      </c>
      <c r="F24453" s="34">
        <v>92</v>
      </c>
      <c r="G24453" s="34">
        <v>107</v>
      </c>
      <c r="H24453" s="34">
        <v>85</v>
      </c>
      <c r="I24453" s="34">
        <v>103</v>
      </c>
      <c r="J24453" s="34">
        <v>88</v>
      </c>
      <c r="K24453" s="34">
        <v>116</v>
      </c>
      <c r="L24453" s="34">
        <v>68</v>
      </c>
      <c r="M24453" s="34">
        <v>87</v>
      </c>
      <c r="N24453" s="34">
        <v>68</v>
      </c>
      <c r="O24453" s="34">
        <v>116</v>
      </c>
      <c r="P24453" s="34">
        <v>81</v>
      </c>
      <c r="Q24453" s="34">
        <v>127</v>
      </c>
      <c r="R24453" s="34">
        <v>110</v>
      </c>
      <c r="S24453" s="34">
        <v>135</v>
      </c>
      <c r="T24453" s="34">
        <v>79</v>
      </c>
      <c r="U24453" s="34">
        <v>76</v>
      </c>
      <c r="V24453" s="34">
        <v>98</v>
      </c>
      <c r="W24453" s="34">
        <v>114</v>
      </c>
      <c r="X24453" s="34">
        <v>107</v>
      </c>
      <c r="Y24453" s="34">
        <v>101</v>
      </c>
      <c r="Z24453" s="34">
        <v>85</v>
      </c>
      <c r="AA24453" s="34">
        <v>128</v>
      </c>
      <c r="AB24453" s="34">
        <v>91</v>
      </c>
      <c r="AC24453" s="34">
        <v>203</v>
      </c>
    </row>
    <row r="24454" spans="1:29" x14ac:dyDescent="0.2">
      <c r="A24454" s="34" t="s">
        <v>84947</v>
      </c>
      <c r="B24454" s="34">
        <v>95</v>
      </c>
      <c r="C24454" s="34">
        <v>96</v>
      </c>
      <c r="D24454" s="34">
        <v>96</v>
      </c>
      <c r="E24454" s="34">
        <v>86</v>
      </c>
      <c r="F24454" s="34">
        <v>131</v>
      </c>
      <c r="G24454" s="34">
        <v>116</v>
      </c>
      <c r="H24454" s="34">
        <v>124</v>
      </c>
      <c r="I24454" s="34">
        <v>87</v>
      </c>
      <c r="J24454" s="34">
        <v>101</v>
      </c>
      <c r="K24454" s="34">
        <v>111</v>
      </c>
      <c r="L24454" s="34">
        <v>104</v>
      </c>
      <c r="M24454" s="34">
        <v>129</v>
      </c>
      <c r="N24454" s="34">
        <v>116</v>
      </c>
      <c r="O24454" s="34">
        <v>89</v>
      </c>
      <c r="P24454" s="34">
        <v>122</v>
      </c>
      <c r="Q24454" s="34">
        <v>146</v>
      </c>
      <c r="R24454" s="34">
        <v>106</v>
      </c>
      <c r="S24454" s="34">
        <v>151</v>
      </c>
      <c r="T24454" s="34">
        <v>119</v>
      </c>
      <c r="U24454" s="34">
        <v>114</v>
      </c>
      <c r="V24454" s="34">
        <v>152</v>
      </c>
      <c r="W24454" s="34">
        <v>149</v>
      </c>
      <c r="X24454" s="34">
        <v>158</v>
      </c>
      <c r="Y24454" s="34">
        <v>125</v>
      </c>
      <c r="Z24454" s="34">
        <v>172</v>
      </c>
      <c r="AA24454" s="34">
        <v>144</v>
      </c>
      <c r="AB24454" s="34">
        <v>195</v>
      </c>
      <c r="AC24454" s="34">
        <v>180</v>
      </c>
    </row>
    <row r="24455" spans="1:29" x14ac:dyDescent="0.2">
      <c r="A24455" s="34" t="s">
        <v>84948</v>
      </c>
      <c r="B24455" s="34">
        <v>60</v>
      </c>
      <c r="C24455" s="34">
        <v>85</v>
      </c>
      <c r="D24455" s="34">
        <v>107</v>
      </c>
      <c r="E24455" s="34">
        <v>85</v>
      </c>
      <c r="F24455" s="34">
        <v>70</v>
      </c>
      <c r="G24455" s="34">
        <v>64</v>
      </c>
      <c r="H24455" s="34">
        <v>110</v>
      </c>
      <c r="I24455" s="34">
        <v>69</v>
      </c>
      <c r="J24455" s="34">
        <v>65</v>
      </c>
      <c r="K24455" s="34">
        <v>72</v>
      </c>
      <c r="L24455" s="34">
        <v>52</v>
      </c>
      <c r="M24455" s="34">
        <v>52</v>
      </c>
      <c r="N24455" s="34">
        <v>68</v>
      </c>
      <c r="O24455" s="34">
        <v>76</v>
      </c>
      <c r="P24455" s="34">
        <v>89</v>
      </c>
      <c r="Q24455" s="34">
        <v>106</v>
      </c>
      <c r="R24455" s="34">
        <v>103</v>
      </c>
      <c r="S24455" s="34">
        <v>97</v>
      </c>
      <c r="T24455" s="34">
        <v>89</v>
      </c>
      <c r="U24455" s="34">
        <v>72</v>
      </c>
      <c r="V24455" s="34">
        <v>90</v>
      </c>
      <c r="W24455" s="34">
        <v>91</v>
      </c>
      <c r="X24455" s="34">
        <v>106</v>
      </c>
      <c r="Y24455" s="34">
        <v>78</v>
      </c>
      <c r="Z24455" s="34">
        <v>96</v>
      </c>
      <c r="AA24455" s="34">
        <v>88</v>
      </c>
      <c r="AB24455" s="34">
        <v>123</v>
      </c>
      <c r="AC24455" s="34">
        <v>117</v>
      </c>
    </row>
    <row r="24456" spans="1:29" x14ac:dyDescent="0.2">
      <c r="A24456" s="34" t="s">
        <v>84949</v>
      </c>
      <c r="B24456" s="34">
        <v>34</v>
      </c>
      <c r="C24456" s="34">
        <v>80</v>
      </c>
      <c r="D24456" s="34">
        <v>86</v>
      </c>
      <c r="E24456" s="34">
        <v>59</v>
      </c>
      <c r="F24456" s="34">
        <v>66</v>
      </c>
      <c r="G24456" s="34">
        <v>83</v>
      </c>
      <c r="H24456" s="34">
        <v>42</v>
      </c>
      <c r="I24456" s="34">
        <v>47</v>
      </c>
      <c r="J24456" s="34">
        <v>32</v>
      </c>
      <c r="K24456" s="34">
        <v>49</v>
      </c>
      <c r="L24456" s="34">
        <v>24</v>
      </c>
      <c r="M24456" s="34">
        <v>61</v>
      </c>
      <c r="N24456" s="34">
        <v>52</v>
      </c>
      <c r="O24456" s="34">
        <v>55</v>
      </c>
      <c r="P24456" s="34">
        <v>51</v>
      </c>
      <c r="Q24456" s="34">
        <v>64</v>
      </c>
      <c r="R24456" s="34">
        <v>59</v>
      </c>
      <c r="S24456" s="34">
        <v>68</v>
      </c>
      <c r="T24456" s="34">
        <v>22</v>
      </c>
      <c r="U24456" s="34">
        <v>51</v>
      </c>
      <c r="V24456" s="34">
        <v>46</v>
      </c>
      <c r="W24456" s="34">
        <v>49</v>
      </c>
      <c r="X24456" s="34">
        <v>85</v>
      </c>
      <c r="Y24456" s="34">
        <v>44</v>
      </c>
      <c r="Z24456" s="34">
        <v>54</v>
      </c>
      <c r="AA24456" s="34">
        <v>101</v>
      </c>
      <c r="AB24456" s="34">
        <v>61</v>
      </c>
      <c r="AC24456" s="34">
        <v>97</v>
      </c>
    </row>
    <row r="24457" spans="1:29" x14ac:dyDescent="0.2">
      <c r="A24457" s="34" t="s">
        <v>84950</v>
      </c>
      <c r="B24457" s="34">
        <v>80</v>
      </c>
      <c r="C24457" s="34">
        <v>76</v>
      </c>
      <c r="D24457" s="34">
        <v>109</v>
      </c>
      <c r="E24457" s="34">
        <v>84</v>
      </c>
      <c r="F24457" s="34">
        <v>73</v>
      </c>
      <c r="G24457" s="34">
        <v>83</v>
      </c>
      <c r="H24457" s="34">
        <v>96</v>
      </c>
      <c r="I24457" s="34">
        <v>70</v>
      </c>
      <c r="J24457" s="34">
        <v>76</v>
      </c>
      <c r="K24457" s="34">
        <v>95</v>
      </c>
      <c r="L24457" s="34">
        <v>61</v>
      </c>
      <c r="M24457" s="34">
        <v>81</v>
      </c>
      <c r="N24457" s="34">
        <v>89</v>
      </c>
      <c r="O24457" s="34">
        <v>81</v>
      </c>
      <c r="P24457" s="34">
        <v>116</v>
      </c>
      <c r="Q24457" s="34">
        <v>111</v>
      </c>
      <c r="R24457" s="34">
        <v>88</v>
      </c>
      <c r="S24457" s="34">
        <v>157</v>
      </c>
      <c r="T24457" s="34">
        <v>85</v>
      </c>
      <c r="U24457" s="34">
        <v>82</v>
      </c>
      <c r="V24457" s="34">
        <v>94</v>
      </c>
      <c r="W24457" s="34">
        <v>133</v>
      </c>
      <c r="X24457" s="34">
        <v>84</v>
      </c>
      <c r="Y24457" s="34">
        <v>116</v>
      </c>
      <c r="Z24457" s="34">
        <v>82</v>
      </c>
      <c r="AA24457" s="34">
        <v>117</v>
      </c>
      <c r="AB24457" s="34">
        <v>134</v>
      </c>
      <c r="AC24457" s="34">
        <v>156</v>
      </c>
    </row>
    <row r="24458" spans="1:29" x14ac:dyDescent="0.2">
      <c r="A24458" s="34" t="s">
        <v>84951</v>
      </c>
      <c r="B24458" s="34">
        <v>53</v>
      </c>
      <c r="C24458" s="34">
        <v>93</v>
      </c>
      <c r="D24458" s="34">
        <v>119</v>
      </c>
      <c r="E24458" s="34">
        <v>121</v>
      </c>
      <c r="F24458" s="34">
        <v>120</v>
      </c>
      <c r="G24458" s="34">
        <v>104</v>
      </c>
      <c r="H24458" s="34">
        <v>107</v>
      </c>
      <c r="I24458" s="34">
        <v>94</v>
      </c>
      <c r="J24458" s="34">
        <v>88</v>
      </c>
      <c r="K24458" s="34">
        <v>102</v>
      </c>
      <c r="L24458" s="34">
        <v>48</v>
      </c>
      <c r="M24458" s="34">
        <v>82</v>
      </c>
      <c r="N24458" s="34">
        <v>80</v>
      </c>
      <c r="O24458" s="34">
        <v>94</v>
      </c>
      <c r="P24458" s="34">
        <v>95</v>
      </c>
      <c r="Q24458" s="34">
        <v>117</v>
      </c>
      <c r="R24458" s="34">
        <v>109</v>
      </c>
      <c r="S24458" s="34">
        <v>106</v>
      </c>
      <c r="T24458" s="34">
        <v>84</v>
      </c>
      <c r="U24458" s="34">
        <v>69</v>
      </c>
      <c r="V24458" s="34">
        <v>114</v>
      </c>
      <c r="W24458" s="34">
        <v>116</v>
      </c>
      <c r="X24458" s="34">
        <v>133</v>
      </c>
      <c r="Y24458" s="34">
        <v>90</v>
      </c>
      <c r="Z24458" s="34">
        <v>138</v>
      </c>
      <c r="AA24458" s="34">
        <v>112</v>
      </c>
      <c r="AB24458" s="34">
        <v>115</v>
      </c>
      <c r="AC24458" s="34">
        <v>129</v>
      </c>
    </row>
    <row r="24459" spans="1:29" x14ac:dyDescent="0.2">
      <c r="A24459" s="34" t="s">
        <v>84952</v>
      </c>
      <c r="B24459" s="34">
        <v>126</v>
      </c>
      <c r="C24459" s="34">
        <v>201</v>
      </c>
      <c r="D24459" s="34">
        <v>282</v>
      </c>
      <c r="E24459" s="34">
        <v>283</v>
      </c>
      <c r="F24459" s="34">
        <v>260</v>
      </c>
      <c r="G24459" s="34">
        <v>259</v>
      </c>
      <c r="H24459" s="34">
        <v>198</v>
      </c>
      <c r="I24459" s="34">
        <v>229</v>
      </c>
      <c r="J24459" s="34">
        <v>209</v>
      </c>
      <c r="K24459" s="34">
        <v>209</v>
      </c>
      <c r="L24459" s="34">
        <v>147</v>
      </c>
      <c r="M24459" s="34">
        <v>221</v>
      </c>
      <c r="N24459" s="34">
        <v>154</v>
      </c>
      <c r="O24459" s="34">
        <v>197</v>
      </c>
      <c r="P24459" s="34">
        <v>198</v>
      </c>
      <c r="Q24459" s="34">
        <v>275</v>
      </c>
      <c r="R24459" s="34">
        <v>257</v>
      </c>
      <c r="S24459" s="34">
        <v>281</v>
      </c>
      <c r="T24459" s="34">
        <v>207</v>
      </c>
      <c r="U24459" s="34">
        <v>235</v>
      </c>
      <c r="V24459" s="34">
        <v>232</v>
      </c>
      <c r="W24459" s="34">
        <v>291</v>
      </c>
      <c r="X24459" s="34">
        <v>245</v>
      </c>
      <c r="Y24459" s="34">
        <v>284</v>
      </c>
      <c r="Z24459" s="34">
        <v>239</v>
      </c>
      <c r="AA24459" s="34">
        <v>300</v>
      </c>
      <c r="AB24459" s="34">
        <v>228</v>
      </c>
      <c r="AC24459" s="34">
        <v>400</v>
      </c>
    </row>
    <row r="24460" spans="1:29" x14ac:dyDescent="0.2">
      <c r="A24460" s="34" t="s">
        <v>84953</v>
      </c>
      <c r="B24460" s="34">
        <v>19</v>
      </c>
      <c r="C24460" s="34">
        <v>30</v>
      </c>
      <c r="D24460" s="34">
        <v>53</v>
      </c>
      <c r="E24460" s="34">
        <v>54</v>
      </c>
      <c r="F24460" s="34">
        <v>53</v>
      </c>
      <c r="G24460" s="34">
        <v>23</v>
      </c>
      <c r="H24460" s="34">
        <v>56</v>
      </c>
      <c r="I24460" s="34">
        <v>21</v>
      </c>
      <c r="J24460" s="34">
        <v>35</v>
      </c>
      <c r="K24460" s="34">
        <v>32</v>
      </c>
      <c r="L24460" s="34">
        <v>25</v>
      </c>
      <c r="M24460" s="34">
        <v>41</v>
      </c>
      <c r="N24460" s="34">
        <v>44</v>
      </c>
      <c r="O24460" s="34">
        <v>22</v>
      </c>
      <c r="P24460" s="34">
        <v>32</v>
      </c>
      <c r="Q24460" s="34">
        <v>26</v>
      </c>
      <c r="R24460" s="34">
        <v>57</v>
      </c>
      <c r="S24460" s="34">
        <v>41</v>
      </c>
      <c r="T24460" s="34">
        <v>54</v>
      </c>
      <c r="U24460" s="34">
        <v>30</v>
      </c>
      <c r="V24460" s="34">
        <v>60</v>
      </c>
      <c r="W24460" s="34">
        <v>23</v>
      </c>
      <c r="X24460" s="34">
        <v>68</v>
      </c>
      <c r="Y24460" s="34">
        <v>17</v>
      </c>
      <c r="Z24460" s="34">
        <v>48</v>
      </c>
      <c r="AA24460" s="34">
        <v>37</v>
      </c>
      <c r="AB24460" s="34">
        <v>41</v>
      </c>
      <c r="AC24460" s="34">
        <v>45</v>
      </c>
    </row>
    <row r="24461" spans="1:29" x14ac:dyDescent="0.2">
      <c r="A24461" s="34" t="s">
        <v>84954</v>
      </c>
      <c r="B24461" s="34">
        <v>81</v>
      </c>
      <c r="C24461" s="34">
        <v>145</v>
      </c>
      <c r="D24461" s="34">
        <v>129</v>
      </c>
      <c r="E24461" s="34">
        <v>165</v>
      </c>
      <c r="F24461" s="34">
        <v>131</v>
      </c>
      <c r="G24461" s="34">
        <v>223</v>
      </c>
      <c r="H24461" s="34">
        <v>120</v>
      </c>
      <c r="I24461" s="34">
        <v>127</v>
      </c>
      <c r="J24461" s="34">
        <v>84</v>
      </c>
      <c r="K24461" s="34">
        <v>148</v>
      </c>
      <c r="L24461" s="34">
        <v>82</v>
      </c>
      <c r="M24461" s="34">
        <v>124</v>
      </c>
      <c r="N24461" s="34">
        <v>82</v>
      </c>
      <c r="O24461" s="34">
        <v>131</v>
      </c>
      <c r="P24461" s="34">
        <v>77</v>
      </c>
      <c r="Q24461" s="34">
        <v>179</v>
      </c>
      <c r="R24461" s="34">
        <v>175</v>
      </c>
      <c r="S24461" s="34">
        <v>202</v>
      </c>
      <c r="T24461" s="34">
        <v>129</v>
      </c>
      <c r="U24461" s="34">
        <v>170</v>
      </c>
      <c r="V24461" s="34">
        <v>116</v>
      </c>
      <c r="W24461" s="34">
        <v>159</v>
      </c>
      <c r="X24461" s="34">
        <v>112</v>
      </c>
      <c r="Y24461" s="34">
        <v>164</v>
      </c>
      <c r="Z24461" s="34">
        <v>135</v>
      </c>
      <c r="AA24461" s="34">
        <v>185</v>
      </c>
      <c r="AB24461" s="34">
        <v>110</v>
      </c>
      <c r="AC24461" s="34">
        <v>248</v>
      </c>
    </row>
    <row r="24462" spans="1:29" x14ac:dyDescent="0.2">
      <c r="A24462" s="34" t="s">
        <v>84955</v>
      </c>
      <c r="B24462" s="34">
        <v>42</v>
      </c>
      <c r="C24462" s="34">
        <v>47</v>
      </c>
      <c r="D24462" s="34">
        <v>70</v>
      </c>
      <c r="E24462" s="34">
        <v>74</v>
      </c>
      <c r="F24462" s="34">
        <v>38</v>
      </c>
      <c r="G24462" s="34">
        <v>35</v>
      </c>
      <c r="H24462" s="34">
        <v>80</v>
      </c>
      <c r="I24462" s="34">
        <v>43</v>
      </c>
      <c r="J24462" s="34">
        <v>60</v>
      </c>
      <c r="K24462" s="34">
        <v>68</v>
      </c>
      <c r="L24462" s="34">
        <v>44</v>
      </c>
      <c r="M24462" s="34">
        <v>53</v>
      </c>
      <c r="N24462" s="34">
        <v>49</v>
      </c>
      <c r="O24462" s="34">
        <v>48</v>
      </c>
      <c r="P24462" s="34">
        <v>38</v>
      </c>
      <c r="Q24462" s="34">
        <v>57</v>
      </c>
      <c r="R24462" s="34">
        <v>54</v>
      </c>
      <c r="S24462" s="34">
        <v>62</v>
      </c>
      <c r="T24462" s="34">
        <v>93</v>
      </c>
      <c r="U24462" s="34">
        <v>51</v>
      </c>
      <c r="V24462" s="34">
        <v>51</v>
      </c>
      <c r="W24462" s="34">
        <v>49</v>
      </c>
      <c r="X24462" s="34">
        <v>68</v>
      </c>
      <c r="Y24462" s="34">
        <v>44</v>
      </c>
      <c r="Z24462" s="34">
        <v>60</v>
      </c>
      <c r="AA24462" s="34">
        <v>102</v>
      </c>
      <c r="AB24462" s="34">
        <v>89</v>
      </c>
      <c r="AC24462" s="34">
        <v>103</v>
      </c>
    </row>
    <row r="24463" spans="1:29" x14ac:dyDescent="0.2">
      <c r="A24463" s="34" t="s">
        <v>84956</v>
      </c>
      <c r="B24463" s="34">
        <v>53</v>
      </c>
      <c r="C24463" s="34">
        <v>93</v>
      </c>
      <c r="D24463" s="34">
        <v>78</v>
      </c>
      <c r="E24463" s="34">
        <v>82</v>
      </c>
      <c r="F24463" s="34">
        <v>60</v>
      </c>
      <c r="G24463" s="34">
        <v>110</v>
      </c>
      <c r="H24463" s="34">
        <v>60</v>
      </c>
      <c r="I24463" s="34">
        <v>84</v>
      </c>
      <c r="J24463" s="34">
        <v>56</v>
      </c>
      <c r="K24463" s="34">
        <v>72</v>
      </c>
      <c r="L24463" s="34">
        <v>23</v>
      </c>
      <c r="M24463" s="34">
        <v>81</v>
      </c>
      <c r="N24463" s="34">
        <v>56</v>
      </c>
      <c r="O24463" s="34">
        <v>84</v>
      </c>
      <c r="P24463" s="34">
        <v>61</v>
      </c>
      <c r="Q24463" s="34">
        <v>109</v>
      </c>
      <c r="R24463" s="34">
        <v>50</v>
      </c>
      <c r="S24463" s="34">
        <v>119</v>
      </c>
      <c r="T24463" s="34">
        <v>44</v>
      </c>
      <c r="U24463" s="34">
        <v>65</v>
      </c>
      <c r="V24463" s="34">
        <v>61</v>
      </c>
      <c r="W24463" s="34">
        <v>56</v>
      </c>
      <c r="X24463" s="34">
        <v>60</v>
      </c>
      <c r="Y24463" s="34">
        <v>78</v>
      </c>
      <c r="Z24463" s="34">
        <v>65</v>
      </c>
      <c r="AA24463" s="34">
        <v>125</v>
      </c>
      <c r="AB24463" s="34">
        <v>67</v>
      </c>
      <c r="AC24463" s="34">
        <v>127</v>
      </c>
    </row>
    <row r="24464" spans="1:29" x14ac:dyDescent="0.2">
      <c r="A24464" s="34" t="s">
        <v>84957</v>
      </c>
      <c r="B24464" s="34">
        <v>103</v>
      </c>
      <c r="C24464" s="34">
        <v>153</v>
      </c>
      <c r="D24464" s="34">
        <v>148</v>
      </c>
      <c r="E24464" s="34">
        <v>163</v>
      </c>
      <c r="F24464" s="34">
        <v>187</v>
      </c>
      <c r="G24464" s="34">
        <v>136</v>
      </c>
      <c r="H24464" s="34">
        <v>159</v>
      </c>
      <c r="I24464" s="34">
        <v>139</v>
      </c>
      <c r="J24464" s="34">
        <v>124</v>
      </c>
      <c r="K24464" s="34">
        <v>153</v>
      </c>
      <c r="L24464" s="34">
        <v>106</v>
      </c>
      <c r="M24464" s="34">
        <v>137</v>
      </c>
      <c r="N24464" s="34">
        <v>110</v>
      </c>
      <c r="O24464" s="34">
        <v>125</v>
      </c>
      <c r="P24464" s="34">
        <v>145</v>
      </c>
      <c r="Q24464" s="34">
        <v>210</v>
      </c>
      <c r="R24464" s="34">
        <v>183</v>
      </c>
      <c r="S24464" s="34">
        <v>155</v>
      </c>
      <c r="T24464" s="34">
        <v>137</v>
      </c>
      <c r="U24464" s="34">
        <v>147</v>
      </c>
      <c r="V24464" s="34">
        <v>165</v>
      </c>
      <c r="W24464" s="34">
        <v>145</v>
      </c>
      <c r="X24464" s="34">
        <v>202</v>
      </c>
      <c r="Y24464" s="34">
        <v>165</v>
      </c>
      <c r="Z24464" s="34">
        <v>153</v>
      </c>
      <c r="AA24464" s="34">
        <v>196</v>
      </c>
      <c r="AB24464" s="34">
        <v>171</v>
      </c>
      <c r="AC24464" s="34">
        <v>232</v>
      </c>
    </row>
    <row r="24465" spans="1:29" x14ac:dyDescent="0.2">
      <c r="A24465" s="34" t="s">
        <v>84958</v>
      </c>
      <c r="B24465" s="34">
        <v>36</v>
      </c>
      <c r="C24465" s="34">
        <v>40</v>
      </c>
      <c r="D24465" s="34">
        <v>40</v>
      </c>
      <c r="E24465" s="34">
        <v>39</v>
      </c>
      <c r="F24465" s="34">
        <v>41</v>
      </c>
      <c r="G24465" s="34">
        <v>30</v>
      </c>
      <c r="H24465" s="34">
        <v>29</v>
      </c>
      <c r="I24465" s="34">
        <v>25</v>
      </c>
      <c r="J24465" s="34">
        <v>36</v>
      </c>
      <c r="K24465" s="34">
        <v>20</v>
      </c>
      <c r="L24465" s="34">
        <v>16</v>
      </c>
      <c r="M24465" s="34">
        <v>41</v>
      </c>
      <c r="N24465" s="34">
        <v>20</v>
      </c>
      <c r="O24465" s="34">
        <v>24</v>
      </c>
      <c r="P24465" s="34">
        <v>40</v>
      </c>
      <c r="Q24465" s="34">
        <v>58</v>
      </c>
      <c r="R24465" s="34">
        <v>41</v>
      </c>
      <c r="S24465" s="34">
        <v>69</v>
      </c>
      <c r="T24465" s="34">
        <v>11</v>
      </c>
      <c r="U24465" s="34">
        <v>29</v>
      </c>
      <c r="V24465" s="34">
        <v>53</v>
      </c>
      <c r="W24465" s="34">
        <v>43</v>
      </c>
      <c r="X24465" s="34">
        <v>59</v>
      </c>
      <c r="Y24465" s="34">
        <v>33</v>
      </c>
      <c r="Z24465" s="34">
        <v>33</v>
      </c>
      <c r="AA24465" s="34">
        <v>77</v>
      </c>
      <c r="AB24465" s="34">
        <v>40</v>
      </c>
      <c r="AC24465" s="34">
        <v>68</v>
      </c>
    </row>
    <row r="24466" spans="1:29" x14ac:dyDescent="0.2">
      <c r="A24466" s="34" t="s">
        <v>84959</v>
      </c>
      <c r="B24466" s="34">
        <v>97</v>
      </c>
      <c r="C24466" s="34">
        <v>106</v>
      </c>
      <c r="D24466" s="34">
        <v>121</v>
      </c>
      <c r="E24466" s="34">
        <v>114</v>
      </c>
      <c r="F24466" s="34">
        <v>126</v>
      </c>
      <c r="G24466" s="34">
        <v>101</v>
      </c>
      <c r="H24466" s="34">
        <v>130</v>
      </c>
      <c r="I24466" s="34">
        <v>105</v>
      </c>
      <c r="J24466" s="34">
        <v>146</v>
      </c>
      <c r="K24466" s="34">
        <v>117</v>
      </c>
      <c r="L24466" s="34">
        <v>91</v>
      </c>
      <c r="M24466" s="34">
        <v>124</v>
      </c>
      <c r="N24466" s="34">
        <v>96</v>
      </c>
      <c r="O24466" s="34">
        <v>114</v>
      </c>
      <c r="P24466" s="34">
        <v>130</v>
      </c>
      <c r="Q24466" s="34">
        <v>152</v>
      </c>
      <c r="R24466" s="34">
        <v>139</v>
      </c>
      <c r="S24466" s="34">
        <v>154</v>
      </c>
      <c r="T24466" s="34">
        <v>136</v>
      </c>
      <c r="U24466" s="34">
        <v>93</v>
      </c>
      <c r="V24466" s="34">
        <v>151</v>
      </c>
      <c r="W24466" s="34">
        <v>108</v>
      </c>
      <c r="X24466" s="34">
        <v>169</v>
      </c>
      <c r="Y24466" s="34">
        <v>94</v>
      </c>
      <c r="Z24466" s="34">
        <v>127</v>
      </c>
      <c r="AA24466" s="34">
        <v>137</v>
      </c>
      <c r="AB24466" s="34">
        <v>131</v>
      </c>
      <c r="AC24466" s="34">
        <v>208</v>
      </c>
    </row>
    <row r="24467" spans="1:29" x14ac:dyDescent="0.2">
      <c r="A24467" s="34" t="s">
        <v>84960</v>
      </c>
      <c r="B24467" s="34">
        <v>171</v>
      </c>
      <c r="C24467" s="34">
        <v>156</v>
      </c>
      <c r="D24467" s="34">
        <v>141</v>
      </c>
      <c r="E24467" s="34">
        <v>204</v>
      </c>
      <c r="F24467" s="34">
        <v>160</v>
      </c>
      <c r="G24467" s="34">
        <v>278</v>
      </c>
      <c r="H24467" s="34">
        <v>132</v>
      </c>
      <c r="I24467" s="34">
        <v>210</v>
      </c>
      <c r="J24467" s="34">
        <v>147</v>
      </c>
      <c r="K24467" s="34">
        <v>264</v>
      </c>
      <c r="L24467" s="34">
        <v>145</v>
      </c>
      <c r="M24467" s="34">
        <v>231</v>
      </c>
      <c r="N24467" s="34">
        <v>123</v>
      </c>
      <c r="O24467" s="34">
        <v>199</v>
      </c>
      <c r="P24467" s="34">
        <v>125</v>
      </c>
      <c r="Q24467" s="34">
        <v>262</v>
      </c>
      <c r="R24467" s="34">
        <v>174</v>
      </c>
      <c r="S24467" s="34">
        <v>241</v>
      </c>
      <c r="T24467" s="34">
        <v>159</v>
      </c>
      <c r="U24467" s="34">
        <v>213</v>
      </c>
      <c r="V24467" s="34">
        <v>182</v>
      </c>
      <c r="W24467" s="34">
        <v>275</v>
      </c>
      <c r="X24467" s="34">
        <v>158</v>
      </c>
      <c r="Y24467" s="34">
        <v>194</v>
      </c>
      <c r="Z24467" s="34">
        <v>208</v>
      </c>
      <c r="AA24467" s="34">
        <v>293</v>
      </c>
      <c r="AB24467" s="34">
        <v>258</v>
      </c>
      <c r="AC24467" s="34">
        <v>295</v>
      </c>
    </row>
    <row r="24468" spans="1:29" x14ac:dyDescent="0.2">
      <c r="A24468" s="34" t="s">
        <v>84961</v>
      </c>
      <c r="B24468" s="34">
        <v>46</v>
      </c>
      <c r="C24468" s="34">
        <v>88</v>
      </c>
      <c r="D24468" s="34">
        <v>82</v>
      </c>
      <c r="E24468" s="34">
        <v>94</v>
      </c>
      <c r="F24468" s="34">
        <v>100</v>
      </c>
      <c r="G24468" s="34">
        <v>78</v>
      </c>
      <c r="H24468" s="34">
        <v>93</v>
      </c>
      <c r="I24468" s="34">
        <v>78</v>
      </c>
      <c r="J24468" s="34">
        <v>78</v>
      </c>
      <c r="K24468" s="34">
        <v>94</v>
      </c>
      <c r="L24468" s="34">
        <v>56</v>
      </c>
      <c r="M24468" s="34">
        <v>91</v>
      </c>
      <c r="N24468" s="34">
        <v>82</v>
      </c>
      <c r="O24468" s="34">
        <v>65</v>
      </c>
      <c r="P24468" s="34">
        <v>81</v>
      </c>
      <c r="Q24468" s="34">
        <v>103</v>
      </c>
      <c r="R24468" s="34">
        <v>98</v>
      </c>
      <c r="S24468" s="34">
        <v>123</v>
      </c>
      <c r="T24468" s="34">
        <v>96</v>
      </c>
      <c r="U24468" s="34">
        <v>75</v>
      </c>
      <c r="V24468" s="34">
        <v>130</v>
      </c>
      <c r="W24468" s="34">
        <v>96</v>
      </c>
      <c r="X24468" s="34">
        <v>105</v>
      </c>
      <c r="Y24468" s="34">
        <v>91</v>
      </c>
      <c r="Z24468" s="34">
        <v>102</v>
      </c>
      <c r="AA24468" s="34">
        <v>99</v>
      </c>
      <c r="AB24468" s="34">
        <v>79</v>
      </c>
      <c r="AC24468" s="34">
        <v>139</v>
      </c>
    </row>
    <row r="24469" spans="1:29" x14ac:dyDescent="0.2">
      <c r="A24469" s="34" t="s">
        <v>84962</v>
      </c>
      <c r="B24469" s="34">
        <v>72</v>
      </c>
      <c r="C24469" s="34">
        <v>62</v>
      </c>
      <c r="D24469" s="34">
        <v>64</v>
      </c>
      <c r="E24469" s="34">
        <v>57</v>
      </c>
      <c r="F24469" s="34">
        <v>78</v>
      </c>
      <c r="G24469" s="34">
        <v>92</v>
      </c>
      <c r="H24469" s="34">
        <v>76</v>
      </c>
      <c r="I24469" s="34">
        <v>72</v>
      </c>
      <c r="J24469" s="34">
        <v>64</v>
      </c>
      <c r="K24469" s="34">
        <v>62</v>
      </c>
      <c r="L24469" s="34">
        <v>60</v>
      </c>
      <c r="M24469" s="34">
        <v>45</v>
      </c>
      <c r="N24469" s="34">
        <v>59</v>
      </c>
      <c r="O24469" s="34">
        <v>52</v>
      </c>
      <c r="P24469" s="34">
        <v>55</v>
      </c>
      <c r="Q24469" s="34">
        <v>40</v>
      </c>
      <c r="R24469" s="34">
        <v>104</v>
      </c>
      <c r="S24469" s="34">
        <v>82</v>
      </c>
      <c r="T24469" s="34">
        <v>70</v>
      </c>
      <c r="U24469" s="34">
        <v>57</v>
      </c>
      <c r="V24469" s="34">
        <v>100</v>
      </c>
      <c r="W24469" s="34">
        <v>83</v>
      </c>
      <c r="X24469" s="34">
        <v>72</v>
      </c>
      <c r="Y24469" s="34">
        <v>84</v>
      </c>
      <c r="Z24469" s="34">
        <v>90</v>
      </c>
      <c r="AA24469" s="34">
        <v>73</v>
      </c>
      <c r="AB24469" s="34">
        <v>83</v>
      </c>
      <c r="AC24469" s="34">
        <v>111</v>
      </c>
    </row>
    <row r="24470" spans="1:29" x14ac:dyDescent="0.2">
      <c r="A24470" s="34" t="s">
        <v>84963</v>
      </c>
      <c r="B24470" s="34">
        <v>177</v>
      </c>
      <c r="C24470" s="34">
        <v>184</v>
      </c>
      <c r="D24470" s="34">
        <v>232</v>
      </c>
      <c r="E24470" s="34">
        <v>233</v>
      </c>
      <c r="F24470" s="34">
        <v>288</v>
      </c>
      <c r="G24470" s="34">
        <v>221</v>
      </c>
      <c r="H24470" s="34">
        <v>218</v>
      </c>
      <c r="I24470" s="34">
        <v>177</v>
      </c>
      <c r="J24470" s="34">
        <v>239</v>
      </c>
      <c r="K24470" s="34">
        <v>224</v>
      </c>
      <c r="L24470" s="34">
        <v>231</v>
      </c>
      <c r="M24470" s="34">
        <v>190</v>
      </c>
      <c r="N24470" s="34">
        <v>203</v>
      </c>
      <c r="O24470" s="34">
        <v>195</v>
      </c>
      <c r="P24470" s="34">
        <v>210</v>
      </c>
      <c r="Q24470" s="34">
        <v>314</v>
      </c>
      <c r="R24470" s="34">
        <v>267</v>
      </c>
      <c r="S24470" s="34">
        <v>270</v>
      </c>
      <c r="T24470" s="34">
        <v>287</v>
      </c>
      <c r="U24470" s="34">
        <v>252</v>
      </c>
      <c r="V24470" s="34">
        <v>294</v>
      </c>
      <c r="W24470" s="34">
        <v>252</v>
      </c>
      <c r="X24470" s="34">
        <v>330</v>
      </c>
      <c r="Y24470" s="34">
        <v>274</v>
      </c>
      <c r="Z24470" s="34">
        <v>257</v>
      </c>
      <c r="AA24470" s="34">
        <v>261</v>
      </c>
      <c r="AB24470" s="34">
        <v>321</v>
      </c>
      <c r="AC24470" s="34">
        <v>354</v>
      </c>
    </row>
    <row r="24471" spans="1:29" x14ac:dyDescent="0.2">
      <c r="A24471" s="34" t="s">
        <v>84964</v>
      </c>
      <c r="B24471" s="34">
        <v>134</v>
      </c>
      <c r="C24471" s="34">
        <v>242</v>
      </c>
      <c r="D24471" s="34">
        <v>319</v>
      </c>
      <c r="E24471" s="34">
        <v>288</v>
      </c>
      <c r="F24471" s="34">
        <v>328</v>
      </c>
      <c r="G24471" s="34">
        <v>250</v>
      </c>
      <c r="H24471" s="34">
        <v>262</v>
      </c>
      <c r="I24471" s="34">
        <v>235</v>
      </c>
      <c r="J24471" s="34">
        <v>255</v>
      </c>
      <c r="K24471" s="34">
        <v>262</v>
      </c>
      <c r="L24471" s="34">
        <v>186</v>
      </c>
      <c r="M24471" s="34">
        <v>222</v>
      </c>
      <c r="N24471" s="34">
        <v>243</v>
      </c>
      <c r="O24471" s="34">
        <v>231</v>
      </c>
      <c r="P24471" s="34">
        <v>267</v>
      </c>
      <c r="Q24471" s="34">
        <v>287</v>
      </c>
      <c r="R24471" s="34">
        <v>310</v>
      </c>
      <c r="S24471" s="34">
        <v>300</v>
      </c>
      <c r="T24471" s="34">
        <v>315</v>
      </c>
      <c r="U24471" s="34">
        <v>273</v>
      </c>
      <c r="V24471" s="34">
        <v>352</v>
      </c>
      <c r="W24471" s="34">
        <v>349</v>
      </c>
      <c r="X24471" s="34">
        <v>317</v>
      </c>
      <c r="Y24471" s="34">
        <v>315</v>
      </c>
      <c r="Z24471" s="34">
        <v>359</v>
      </c>
      <c r="AA24471" s="34">
        <v>330</v>
      </c>
      <c r="AB24471" s="34">
        <v>343</v>
      </c>
      <c r="AC24471" s="34">
        <v>418</v>
      </c>
    </row>
    <row r="24472" spans="1:29" x14ac:dyDescent="0.2">
      <c r="A24472" s="34" t="s">
        <v>84965</v>
      </c>
      <c r="B24472" s="34">
        <v>80</v>
      </c>
      <c r="C24472" s="34">
        <v>113</v>
      </c>
      <c r="D24472" s="34">
        <v>132</v>
      </c>
      <c r="E24472" s="34">
        <v>114</v>
      </c>
      <c r="F24472" s="34">
        <v>140</v>
      </c>
      <c r="G24472" s="34">
        <v>151</v>
      </c>
      <c r="H24472" s="34">
        <v>116</v>
      </c>
      <c r="I24472" s="34">
        <v>109</v>
      </c>
      <c r="J24472" s="34">
        <v>157</v>
      </c>
      <c r="K24472" s="34">
        <v>142</v>
      </c>
      <c r="L24472" s="34">
        <v>106</v>
      </c>
      <c r="M24472" s="34">
        <v>134</v>
      </c>
      <c r="N24472" s="34">
        <v>115</v>
      </c>
      <c r="O24472" s="34">
        <v>104</v>
      </c>
      <c r="P24472" s="34">
        <v>123</v>
      </c>
      <c r="Q24472" s="34">
        <v>175</v>
      </c>
      <c r="R24472" s="34">
        <v>176</v>
      </c>
      <c r="S24472" s="34">
        <v>158</v>
      </c>
      <c r="T24472" s="34">
        <v>150</v>
      </c>
      <c r="U24472" s="34">
        <v>100</v>
      </c>
      <c r="V24472" s="34">
        <v>118</v>
      </c>
      <c r="W24472" s="34">
        <v>216</v>
      </c>
      <c r="X24472" s="34">
        <v>136</v>
      </c>
      <c r="Y24472" s="34">
        <v>175</v>
      </c>
      <c r="Z24472" s="34">
        <v>146</v>
      </c>
      <c r="AA24472" s="34">
        <v>154</v>
      </c>
      <c r="AB24472" s="34">
        <v>174</v>
      </c>
      <c r="AC24472" s="34">
        <v>161</v>
      </c>
    </row>
    <row r="24473" spans="1:29" x14ac:dyDescent="0.2">
      <c r="A24473" s="34" t="s">
        <v>84966</v>
      </c>
      <c r="B24473" s="34">
        <v>108</v>
      </c>
      <c r="C24473" s="34">
        <v>111</v>
      </c>
      <c r="D24473" s="34">
        <v>154</v>
      </c>
      <c r="E24473" s="34">
        <v>159</v>
      </c>
      <c r="F24473" s="34">
        <v>128</v>
      </c>
      <c r="G24473" s="34">
        <v>173</v>
      </c>
      <c r="H24473" s="34">
        <v>138</v>
      </c>
      <c r="I24473" s="34">
        <v>151</v>
      </c>
      <c r="J24473" s="34">
        <v>131</v>
      </c>
      <c r="K24473" s="34">
        <v>189</v>
      </c>
      <c r="L24473" s="34">
        <v>117</v>
      </c>
      <c r="M24473" s="34">
        <v>139</v>
      </c>
      <c r="N24473" s="34">
        <v>139</v>
      </c>
      <c r="O24473" s="34">
        <v>127</v>
      </c>
      <c r="P24473" s="34">
        <v>136</v>
      </c>
      <c r="Q24473" s="34">
        <v>195</v>
      </c>
      <c r="R24473" s="34">
        <v>188</v>
      </c>
      <c r="S24473" s="34">
        <v>180</v>
      </c>
      <c r="T24473" s="34">
        <v>159</v>
      </c>
      <c r="U24473" s="34">
        <v>162</v>
      </c>
      <c r="V24473" s="34">
        <v>198</v>
      </c>
      <c r="W24473" s="34">
        <v>167</v>
      </c>
      <c r="X24473" s="34">
        <v>202</v>
      </c>
      <c r="Y24473" s="34">
        <v>157</v>
      </c>
      <c r="Z24473" s="34">
        <v>138</v>
      </c>
      <c r="AA24473" s="34">
        <v>211</v>
      </c>
      <c r="AB24473" s="34">
        <v>151</v>
      </c>
      <c r="AC24473" s="34">
        <v>290</v>
      </c>
    </row>
    <row r="24474" spans="1:29" x14ac:dyDescent="0.2">
      <c r="A24474" s="34" t="s">
        <v>84967</v>
      </c>
      <c r="B24474" s="34">
        <v>226</v>
      </c>
      <c r="C24474" s="34">
        <v>241</v>
      </c>
      <c r="D24474" s="34">
        <v>281</v>
      </c>
      <c r="E24474" s="34">
        <v>284</v>
      </c>
      <c r="F24474" s="34">
        <v>275</v>
      </c>
      <c r="G24474" s="34">
        <v>251</v>
      </c>
      <c r="H24474" s="34">
        <v>309</v>
      </c>
      <c r="I24474" s="34">
        <v>246</v>
      </c>
      <c r="J24474" s="34">
        <v>246</v>
      </c>
      <c r="K24474" s="34">
        <v>269</v>
      </c>
      <c r="L24474" s="34">
        <v>212</v>
      </c>
      <c r="M24474" s="34">
        <v>230</v>
      </c>
      <c r="N24474" s="34">
        <v>271</v>
      </c>
      <c r="O24474" s="34">
        <v>225</v>
      </c>
      <c r="P24474" s="34">
        <v>277</v>
      </c>
      <c r="Q24474" s="34">
        <v>382</v>
      </c>
      <c r="R24474" s="34">
        <v>424</v>
      </c>
      <c r="S24474" s="34">
        <v>346</v>
      </c>
      <c r="T24474" s="34">
        <v>323</v>
      </c>
      <c r="U24474" s="34">
        <v>290</v>
      </c>
      <c r="V24474" s="34">
        <v>363</v>
      </c>
      <c r="W24474" s="34">
        <v>296</v>
      </c>
      <c r="X24474" s="34">
        <v>372</v>
      </c>
      <c r="Y24474" s="34">
        <v>351</v>
      </c>
      <c r="Z24474" s="34">
        <v>403</v>
      </c>
      <c r="AA24474" s="34">
        <v>386</v>
      </c>
      <c r="AB24474" s="34">
        <v>361</v>
      </c>
      <c r="AC24474" s="34">
        <v>464</v>
      </c>
    </row>
    <row r="24475" spans="1:29" x14ac:dyDescent="0.2">
      <c r="A24475" s="34" t="s">
        <v>84968</v>
      </c>
      <c r="B24475" s="34">
        <v>98</v>
      </c>
      <c r="C24475" s="34">
        <v>272</v>
      </c>
      <c r="D24475" s="34">
        <v>142</v>
      </c>
      <c r="E24475" s="34">
        <v>218</v>
      </c>
      <c r="F24475" s="34">
        <v>182</v>
      </c>
      <c r="G24475" s="34">
        <v>211</v>
      </c>
      <c r="H24475" s="34">
        <v>170</v>
      </c>
      <c r="I24475" s="34">
        <v>227</v>
      </c>
      <c r="J24475" s="34">
        <v>183</v>
      </c>
      <c r="K24475" s="34">
        <v>296</v>
      </c>
      <c r="L24475" s="34">
        <v>140</v>
      </c>
      <c r="M24475" s="34">
        <v>177</v>
      </c>
      <c r="N24475" s="34">
        <v>138</v>
      </c>
      <c r="O24475" s="34">
        <v>207</v>
      </c>
      <c r="P24475" s="34">
        <v>153</v>
      </c>
      <c r="Q24475" s="34">
        <v>252</v>
      </c>
      <c r="R24475" s="34">
        <v>204</v>
      </c>
      <c r="S24475" s="34">
        <v>211</v>
      </c>
      <c r="T24475" s="34">
        <v>169</v>
      </c>
      <c r="U24475" s="34">
        <v>234</v>
      </c>
      <c r="V24475" s="34">
        <v>213</v>
      </c>
      <c r="W24475" s="34">
        <v>262</v>
      </c>
      <c r="X24475" s="34">
        <v>192</v>
      </c>
      <c r="Y24475" s="34">
        <v>233</v>
      </c>
      <c r="Z24475" s="34">
        <v>155</v>
      </c>
      <c r="AA24475" s="34">
        <v>294</v>
      </c>
      <c r="AB24475" s="34">
        <v>176</v>
      </c>
      <c r="AC24475" s="34">
        <v>321</v>
      </c>
    </row>
    <row r="24476" spans="1:29" x14ac:dyDescent="0.2">
      <c r="A24476" s="34" t="s">
        <v>84969</v>
      </c>
      <c r="B24476" s="34">
        <v>111</v>
      </c>
      <c r="C24476" s="34">
        <v>109</v>
      </c>
      <c r="D24476" s="34">
        <v>147</v>
      </c>
      <c r="E24476" s="34">
        <v>116</v>
      </c>
      <c r="F24476" s="34">
        <v>142</v>
      </c>
      <c r="G24476" s="34">
        <v>147</v>
      </c>
      <c r="H24476" s="34">
        <v>134</v>
      </c>
      <c r="I24476" s="34">
        <v>114</v>
      </c>
      <c r="J24476" s="34">
        <v>119</v>
      </c>
      <c r="K24476" s="34">
        <v>167</v>
      </c>
      <c r="L24476" s="34">
        <v>85</v>
      </c>
      <c r="M24476" s="34">
        <v>117</v>
      </c>
      <c r="N24476" s="34">
        <v>78</v>
      </c>
      <c r="O24476" s="34">
        <v>103</v>
      </c>
      <c r="P24476" s="34">
        <v>89</v>
      </c>
      <c r="Q24476" s="34">
        <v>164</v>
      </c>
      <c r="R24476" s="34">
        <v>170</v>
      </c>
      <c r="S24476" s="34">
        <v>132</v>
      </c>
      <c r="T24476" s="34">
        <v>153</v>
      </c>
      <c r="U24476" s="34">
        <v>114</v>
      </c>
      <c r="V24476" s="34">
        <v>169</v>
      </c>
      <c r="W24476" s="34">
        <v>163</v>
      </c>
      <c r="X24476" s="34">
        <v>195</v>
      </c>
      <c r="Y24476" s="34">
        <v>170</v>
      </c>
      <c r="Z24476" s="34">
        <v>136</v>
      </c>
      <c r="AA24476" s="34">
        <v>174</v>
      </c>
      <c r="AB24476" s="34">
        <v>162</v>
      </c>
      <c r="AC24476" s="34">
        <v>181</v>
      </c>
    </row>
    <row r="24477" spans="1:29" x14ac:dyDescent="0.2">
      <c r="A24477" s="34" t="s">
        <v>84970</v>
      </c>
      <c r="B24477" s="34">
        <v>61</v>
      </c>
      <c r="C24477" s="34">
        <v>60</v>
      </c>
      <c r="D24477" s="34">
        <v>68</v>
      </c>
      <c r="E24477" s="34">
        <v>50</v>
      </c>
      <c r="F24477" s="34">
        <v>58</v>
      </c>
      <c r="G24477" s="34">
        <v>53</v>
      </c>
      <c r="H24477" s="34">
        <v>47</v>
      </c>
      <c r="I24477" s="34">
        <v>39</v>
      </c>
      <c r="J24477" s="34">
        <v>48</v>
      </c>
      <c r="K24477" s="34">
        <v>75</v>
      </c>
      <c r="L24477" s="34">
        <v>33</v>
      </c>
      <c r="M24477" s="34">
        <v>38</v>
      </c>
      <c r="N24477" s="34">
        <v>54</v>
      </c>
      <c r="O24477" s="34">
        <v>43</v>
      </c>
      <c r="P24477" s="34">
        <v>76</v>
      </c>
      <c r="Q24477" s="34">
        <v>49</v>
      </c>
      <c r="R24477" s="34">
        <v>56</v>
      </c>
      <c r="S24477" s="34">
        <v>64</v>
      </c>
      <c r="T24477" s="34">
        <v>50</v>
      </c>
      <c r="U24477" s="34">
        <v>55</v>
      </c>
      <c r="V24477" s="34">
        <v>41</v>
      </c>
      <c r="W24477" s="34">
        <v>60</v>
      </c>
      <c r="X24477" s="34">
        <v>76</v>
      </c>
      <c r="Y24477" s="34">
        <v>65</v>
      </c>
      <c r="Z24477" s="34">
        <v>53</v>
      </c>
      <c r="AA24477" s="34">
        <v>72</v>
      </c>
      <c r="AB24477" s="34">
        <v>78</v>
      </c>
      <c r="AC24477" s="34">
        <v>72</v>
      </c>
    </row>
    <row r="24478" spans="1:29" x14ac:dyDescent="0.2">
      <c r="A24478" s="34" t="s">
        <v>84971</v>
      </c>
      <c r="B24478" s="34">
        <v>31</v>
      </c>
      <c r="C24478" s="34">
        <v>42</v>
      </c>
      <c r="D24478" s="34">
        <v>35</v>
      </c>
      <c r="E24478" s="34">
        <v>28</v>
      </c>
      <c r="F24478" s="34">
        <v>40</v>
      </c>
      <c r="G24478" s="34">
        <v>32</v>
      </c>
      <c r="H24478" s="34">
        <v>37</v>
      </c>
      <c r="I24478" s="34">
        <v>37</v>
      </c>
      <c r="J24478" s="34">
        <v>24</v>
      </c>
      <c r="K24478" s="34">
        <v>30</v>
      </c>
      <c r="L24478" s="34">
        <v>14</v>
      </c>
      <c r="M24478" s="34">
        <v>41</v>
      </c>
      <c r="N24478" s="34">
        <v>22</v>
      </c>
      <c r="O24478" s="34">
        <v>26</v>
      </c>
      <c r="P24478" s="34">
        <v>23</v>
      </c>
      <c r="Q24478" s="34">
        <v>46</v>
      </c>
      <c r="R24478" s="34">
        <v>40</v>
      </c>
      <c r="S24478" s="34">
        <v>51</v>
      </c>
      <c r="T24478" s="34">
        <v>23</v>
      </c>
      <c r="U24478" s="34">
        <v>33</v>
      </c>
      <c r="V24478" s="34">
        <v>45</v>
      </c>
      <c r="W24478" s="34">
        <v>26</v>
      </c>
      <c r="X24478" s="34">
        <v>44</v>
      </c>
      <c r="Y24478" s="34">
        <v>31</v>
      </c>
      <c r="Z24478" s="34">
        <v>39</v>
      </c>
      <c r="AA24478" s="34">
        <v>39</v>
      </c>
      <c r="AB24478" s="34">
        <v>20</v>
      </c>
      <c r="AC24478" s="34">
        <v>77</v>
      </c>
    </row>
    <row r="24479" spans="1:29" x14ac:dyDescent="0.2">
      <c r="A24479" s="34" t="s">
        <v>84972</v>
      </c>
      <c r="B24479" s="34">
        <v>65</v>
      </c>
      <c r="C24479" s="34">
        <v>72</v>
      </c>
      <c r="D24479" s="34">
        <v>67</v>
      </c>
      <c r="E24479" s="34">
        <v>44</v>
      </c>
      <c r="F24479" s="34">
        <v>67</v>
      </c>
      <c r="G24479" s="34">
        <v>70</v>
      </c>
      <c r="H24479" s="34">
        <v>75</v>
      </c>
      <c r="I24479" s="34">
        <v>55</v>
      </c>
      <c r="J24479" s="34">
        <v>79</v>
      </c>
      <c r="K24479" s="34">
        <v>84</v>
      </c>
      <c r="L24479" s="34">
        <v>60</v>
      </c>
      <c r="M24479" s="34">
        <v>47</v>
      </c>
      <c r="N24479" s="34">
        <v>41</v>
      </c>
      <c r="O24479" s="34">
        <v>59</v>
      </c>
      <c r="P24479" s="34">
        <v>57</v>
      </c>
      <c r="Q24479" s="34">
        <v>119</v>
      </c>
      <c r="R24479" s="34">
        <v>97</v>
      </c>
      <c r="S24479" s="34">
        <v>116</v>
      </c>
      <c r="T24479" s="34">
        <v>73</v>
      </c>
      <c r="U24479" s="34">
        <v>82</v>
      </c>
      <c r="V24479" s="34">
        <v>67</v>
      </c>
      <c r="W24479" s="34">
        <v>64</v>
      </c>
      <c r="X24479" s="34">
        <v>108</v>
      </c>
      <c r="Y24479" s="34">
        <v>67</v>
      </c>
      <c r="Z24479" s="34">
        <v>92</v>
      </c>
      <c r="AA24479" s="34">
        <v>76</v>
      </c>
      <c r="AB24479" s="34">
        <v>56</v>
      </c>
      <c r="AC24479" s="34">
        <v>110</v>
      </c>
    </row>
    <row r="24480" spans="1:29" x14ac:dyDescent="0.2">
      <c r="A24480" s="34" t="s">
        <v>84973</v>
      </c>
      <c r="B24480" s="34">
        <v>78</v>
      </c>
      <c r="C24480" s="34">
        <v>100</v>
      </c>
      <c r="D24480" s="34">
        <v>113</v>
      </c>
      <c r="E24480" s="34">
        <v>98</v>
      </c>
      <c r="F24480" s="34">
        <v>114</v>
      </c>
      <c r="G24480" s="34">
        <v>85</v>
      </c>
      <c r="H24480" s="34">
        <v>93</v>
      </c>
      <c r="I24480" s="34">
        <v>82</v>
      </c>
      <c r="J24480" s="34">
        <v>73</v>
      </c>
      <c r="K24480" s="34">
        <v>101</v>
      </c>
      <c r="L24480" s="34">
        <v>53</v>
      </c>
      <c r="M24480" s="34">
        <v>87</v>
      </c>
      <c r="N24480" s="34">
        <v>102</v>
      </c>
      <c r="O24480" s="34">
        <v>97</v>
      </c>
      <c r="P24480" s="34">
        <v>102</v>
      </c>
      <c r="Q24480" s="34">
        <v>90</v>
      </c>
      <c r="R24480" s="34">
        <v>105</v>
      </c>
      <c r="S24480" s="34">
        <v>100</v>
      </c>
      <c r="T24480" s="34">
        <v>86</v>
      </c>
      <c r="U24480" s="34">
        <v>66</v>
      </c>
      <c r="V24480" s="34">
        <v>90</v>
      </c>
      <c r="W24480" s="34">
        <v>71</v>
      </c>
      <c r="X24480" s="34">
        <v>139</v>
      </c>
      <c r="Y24480" s="34">
        <v>67</v>
      </c>
      <c r="Z24480" s="34">
        <v>132</v>
      </c>
      <c r="AA24480" s="34">
        <v>113</v>
      </c>
      <c r="AB24480" s="34">
        <v>103</v>
      </c>
      <c r="AC24480" s="34">
        <v>131</v>
      </c>
    </row>
    <row r="24481" spans="1:29" x14ac:dyDescent="0.2">
      <c r="A24481" s="34" t="s">
        <v>84974</v>
      </c>
      <c r="B24481" s="34">
        <v>39</v>
      </c>
      <c r="C24481" s="34">
        <v>59</v>
      </c>
      <c r="D24481" s="34">
        <v>95</v>
      </c>
      <c r="E24481" s="34">
        <v>69</v>
      </c>
      <c r="F24481" s="34">
        <v>85</v>
      </c>
      <c r="G24481" s="34">
        <v>62</v>
      </c>
      <c r="H24481" s="34">
        <v>62</v>
      </c>
      <c r="I24481" s="34">
        <v>76</v>
      </c>
      <c r="J24481" s="34">
        <v>45</v>
      </c>
      <c r="K24481" s="34">
        <v>59</v>
      </c>
      <c r="L24481" s="34">
        <v>16</v>
      </c>
      <c r="M24481" s="34">
        <v>41</v>
      </c>
      <c r="N24481" s="34">
        <v>47</v>
      </c>
      <c r="O24481" s="34">
        <v>42</v>
      </c>
      <c r="P24481" s="34">
        <v>54</v>
      </c>
      <c r="Q24481" s="34">
        <v>55</v>
      </c>
      <c r="R24481" s="34">
        <v>62</v>
      </c>
      <c r="S24481" s="34">
        <v>72</v>
      </c>
      <c r="T24481" s="34">
        <v>25</v>
      </c>
      <c r="U24481" s="34">
        <v>40</v>
      </c>
      <c r="V24481" s="34">
        <v>69</v>
      </c>
      <c r="W24481" s="34">
        <v>35</v>
      </c>
      <c r="X24481" s="34">
        <v>88</v>
      </c>
      <c r="Y24481" s="34">
        <v>27</v>
      </c>
      <c r="Z24481" s="34">
        <v>82</v>
      </c>
      <c r="AA24481" s="34">
        <v>64</v>
      </c>
      <c r="AB24481" s="34">
        <v>49</v>
      </c>
      <c r="AC24481" s="34">
        <v>82</v>
      </c>
    </row>
    <row r="24482" spans="1:29" x14ac:dyDescent="0.2">
      <c r="A24482" s="34" t="s">
        <v>84975</v>
      </c>
      <c r="B24482" s="34">
        <v>85</v>
      </c>
      <c r="C24482" s="34">
        <v>74</v>
      </c>
      <c r="D24482" s="34">
        <v>75</v>
      </c>
      <c r="E24482" s="34">
        <v>89</v>
      </c>
      <c r="F24482" s="34">
        <v>93</v>
      </c>
      <c r="G24482" s="34">
        <v>101</v>
      </c>
      <c r="H24482" s="34">
        <v>78</v>
      </c>
      <c r="I24482" s="34">
        <v>66</v>
      </c>
      <c r="J24482" s="34">
        <v>102</v>
      </c>
      <c r="K24482" s="34">
        <v>88</v>
      </c>
      <c r="L24482" s="34">
        <v>69</v>
      </c>
      <c r="M24482" s="34">
        <v>63</v>
      </c>
      <c r="N24482" s="34">
        <v>91</v>
      </c>
      <c r="O24482" s="34">
        <v>80</v>
      </c>
      <c r="P24482" s="34">
        <v>45</v>
      </c>
      <c r="Q24482" s="34">
        <v>142</v>
      </c>
      <c r="R24482" s="34">
        <v>85</v>
      </c>
      <c r="S24482" s="34">
        <v>113</v>
      </c>
      <c r="T24482" s="34">
        <v>89</v>
      </c>
      <c r="U24482" s="34">
        <v>102</v>
      </c>
      <c r="V24482" s="34">
        <v>134</v>
      </c>
      <c r="W24482" s="34">
        <v>100</v>
      </c>
      <c r="X24482" s="34">
        <v>105</v>
      </c>
      <c r="Y24482" s="34">
        <v>109</v>
      </c>
      <c r="Z24482" s="34">
        <v>114</v>
      </c>
      <c r="AA24482" s="34">
        <v>132</v>
      </c>
      <c r="AB24482" s="34">
        <v>96</v>
      </c>
      <c r="AC24482" s="34">
        <v>147</v>
      </c>
    </row>
    <row r="24483" spans="1:29" x14ac:dyDescent="0.2">
      <c r="A24483" s="34" t="s">
        <v>84976</v>
      </c>
      <c r="B24483" s="34">
        <v>54</v>
      </c>
      <c r="C24483" s="34">
        <v>68</v>
      </c>
      <c r="D24483" s="34">
        <v>91</v>
      </c>
      <c r="E24483" s="34">
        <v>94</v>
      </c>
      <c r="F24483" s="34">
        <v>76</v>
      </c>
      <c r="G24483" s="34">
        <v>47</v>
      </c>
      <c r="H24483" s="34">
        <v>103</v>
      </c>
      <c r="I24483" s="34">
        <v>76</v>
      </c>
      <c r="J24483" s="34">
        <v>40</v>
      </c>
      <c r="K24483" s="34">
        <v>94</v>
      </c>
      <c r="L24483" s="34">
        <v>28</v>
      </c>
      <c r="M24483" s="34">
        <v>76</v>
      </c>
      <c r="N24483" s="34">
        <v>50</v>
      </c>
      <c r="O24483" s="34">
        <v>61</v>
      </c>
      <c r="P24483" s="34">
        <v>72</v>
      </c>
      <c r="Q24483" s="34">
        <v>64</v>
      </c>
      <c r="R24483" s="34">
        <v>51</v>
      </c>
      <c r="S24483" s="34">
        <v>90</v>
      </c>
      <c r="T24483" s="34">
        <v>43</v>
      </c>
      <c r="U24483" s="34">
        <v>63</v>
      </c>
      <c r="V24483" s="34">
        <v>51</v>
      </c>
      <c r="W24483" s="34">
        <v>57</v>
      </c>
      <c r="X24483" s="34">
        <v>72</v>
      </c>
      <c r="Y24483" s="34">
        <v>63</v>
      </c>
      <c r="Z24483" s="34">
        <v>66</v>
      </c>
      <c r="AA24483" s="34">
        <v>51</v>
      </c>
      <c r="AB24483" s="34">
        <v>37</v>
      </c>
      <c r="AC24483" s="34">
        <v>96</v>
      </c>
    </row>
    <row r="24484" spans="1:29" x14ac:dyDescent="0.2">
      <c r="A24484" s="34" t="s">
        <v>84977</v>
      </c>
      <c r="B24484" s="34">
        <v>77</v>
      </c>
      <c r="C24484" s="34">
        <v>84</v>
      </c>
      <c r="D24484" s="34">
        <v>102</v>
      </c>
      <c r="E24484" s="34">
        <v>116</v>
      </c>
      <c r="F24484" s="34">
        <v>106</v>
      </c>
      <c r="G24484" s="34">
        <v>96</v>
      </c>
      <c r="H24484" s="34">
        <v>71</v>
      </c>
      <c r="I24484" s="34">
        <v>102</v>
      </c>
      <c r="J24484" s="34">
        <v>75</v>
      </c>
      <c r="K24484" s="34">
        <v>125</v>
      </c>
      <c r="L24484" s="34">
        <v>55</v>
      </c>
      <c r="M24484" s="34">
        <v>85</v>
      </c>
      <c r="N24484" s="34">
        <v>87</v>
      </c>
      <c r="O24484" s="34">
        <v>111</v>
      </c>
      <c r="P24484" s="34">
        <v>91</v>
      </c>
      <c r="Q24484" s="34">
        <v>125</v>
      </c>
      <c r="R24484" s="34">
        <v>138</v>
      </c>
      <c r="S24484" s="34">
        <v>134</v>
      </c>
      <c r="T24484" s="34">
        <v>80</v>
      </c>
      <c r="U24484" s="34">
        <v>102</v>
      </c>
      <c r="V24484" s="34">
        <v>128</v>
      </c>
      <c r="W24484" s="34">
        <v>112</v>
      </c>
      <c r="X24484" s="34">
        <v>115</v>
      </c>
      <c r="Y24484" s="34">
        <v>123</v>
      </c>
      <c r="Z24484" s="34">
        <v>109</v>
      </c>
      <c r="AA24484" s="34">
        <v>143</v>
      </c>
      <c r="AB24484" s="34">
        <v>101</v>
      </c>
      <c r="AC24484" s="34">
        <v>204</v>
      </c>
    </row>
    <row r="24485" spans="1:29" x14ac:dyDescent="0.2">
      <c r="A24485" s="34" t="s">
        <v>84978</v>
      </c>
      <c r="B24485" s="34">
        <v>61</v>
      </c>
      <c r="C24485" s="34">
        <v>78</v>
      </c>
      <c r="D24485" s="34">
        <v>112</v>
      </c>
      <c r="E24485" s="34">
        <v>94</v>
      </c>
      <c r="F24485" s="34">
        <v>102</v>
      </c>
      <c r="G24485" s="34">
        <v>71</v>
      </c>
      <c r="H24485" s="34">
        <v>103</v>
      </c>
      <c r="I24485" s="34">
        <v>76</v>
      </c>
      <c r="J24485" s="34">
        <v>70</v>
      </c>
      <c r="K24485" s="34">
        <v>73</v>
      </c>
      <c r="L24485" s="34">
        <v>28</v>
      </c>
      <c r="M24485" s="34">
        <v>58</v>
      </c>
      <c r="N24485" s="34">
        <v>74</v>
      </c>
      <c r="O24485" s="34">
        <v>78</v>
      </c>
      <c r="P24485" s="34">
        <v>65</v>
      </c>
      <c r="Q24485" s="34">
        <v>73</v>
      </c>
      <c r="R24485" s="34">
        <v>60</v>
      </c>
      <c r="S24485" s="34">
        <v>96</v>
      </c>
      <c r="T24485" s="34">
        <v>54</v>
      </c>
      <c r="U24485" s="34">
        <v>68</v>
      </c>
      <c r="V24485" s="34">
        <v>108</v>
      </c>
      <c r="W24485" s="34">
        <v>69</v>
      </c>
      <c r="X24485" s="34">
        <v>111</v>
      </c>
      <c r="Y24485" s="34">
        <v>65</v>
      </c>
      <c r="Z24485" s="34">
        <v>110</v>
      </c>
      <c r="AA24485" s="34">
        <v>66</v>
      </c>
      <c r="AB24485" s="34">
        <v>85</v>
      </c>
      <c r="AC24485" s="34">
        <v>109</v>
      </c>
    </row>
    <row r="24486" spans="1:29" x14ac:dyDescent="0.2">
      <c r="A24486" s="34" t="s">
        <v>84979</v>
      </c>
      <c r="B24486" s="34">
        <v>114</v>
      </c>
      <c r="C24486" s="34">
        <v>269</v>
      </c>
      <c r="D24486" s="34">
        <v>165</v>
      </c>
      <c r="E24486" s="34">
        <v>426</v>
      </c>
      <c r="F24486" s="34">
        <v>176</v>
      </c>
      <c r="G24486" s="34">
        <v>344</v>
      </c>
      <c r="H24486" s="34">
        <v>217</v>
      </c>
      <c r="I24486" s="34">
        <v>313</v>
      </c>
      <c r="J24486" s="34">
        <v>179</v>
      </c>
      <c r="K24486" s="34">
        <v>294</v>
      </c>
      <c r="L24486" s="34">
        <v>134</v>
      </c>
      <c r="M24486" s="34">
        <v>265</v>
      </c>
      <c r="N24486" s="34">
        <v>183</v>
      </c>
      <c r="O24486" s="34">
        <v>403</v>
      </c>
      <c r="P24486" s="34">
        <v>157</v>
      </c>
      <c r="Q24486" s="34">
        <v>411</v>
      </c>
      <c r="R24486" s="34">
        <v>257</v>
      </c>
      <c r="S24486" s="34">
        <v>368</v>
      </c>
      <c r="T24486" s="34">
        <v>207</v>
      </c>
      <c r="U24486" s="34">
        <v>274</v>
      </c>
      <c r="V24486" s="34">
        <v>194</v>
      </c>
      <c r="W24486" s="34">
        <v>326</v>
      </c>
      <c r="X24486" s="34">
        <v>242</v>
      </c>
      <c r="Y24486" s="34">
        <v>485</v>
      </c>
      <c r="Z24486" s="34">
        <v>129</v>
      </c>
      <c r="AA24486" s="34">
        <v>420</v>
      </c>
      <c r="AB24486" s="34">
        <v>148</v>
      </c>
      <c r="AC24486" s="34">
        <v>708</v>
      </c>
    </row>
    <row r="24487" spans="1:29" x14ac:dyDescent="0.2">
      <c r="A24487" s="34" t="s">
        <v>84980</v>
      </c>
      <c r="B24487" s="34">
        <v>93</v>
      </c>
      <c r="C24487" s="34">
        <v>150</v>
      </c>
      <c r="D24487" s="34">
        <v>126</v>
      </c>
      <c r="E24487" s="34">
        <v>138</v>
      </c>
      <c r="F24487" s="34">
        <v>120</v>
      </c>
      <c r="G24487" s="34">
        <v>123</v>
      </c>
      <c r="H24487" s="34">
        <v>96</v>
      </c>
      <c r="I24487" s="34">
        <v>113</v>
      </c>
      <c r="J24487" s="34">
        <v>91</v>
      </c>
      <c r="K24487" s="34">
        <v>121</v>
      </c>
      <c r="L24487" s="34">
        <v>77</v>
      </c>
      <c r="M24487" s="34">
        <v>124</v>
      </c>
      <c r="N24487" s="34">
        <v>90</v>
      </c>
      <c r="O24487" s="34">
        <v>115</v>
      </c>
      <c r="P24487" s="34">
        <v>73</v>
      </c>
      <c r="Q24487" s="34">
        <v>187</v>
      </c>
      <c r="R24487" s="34">
        <v>112</v>
      </c>
      <c r="S24487" s="34">
        <v>175</v>
      </c>
      <c r="T24487" s="34">
        <v>100</v>
      </c>
      <c r="U24487" s="34">
        <v>143</v>
      </c>
      <c r="V24487" s="34">
        <v>102</v>
      </c>
      <c r="W24487" s="34">
        <v>154</v>
      </c>
      <c r="X24487" s="34">
        <v>109</v>
      </c>
      <c r="Y24487" s="34">
        <v>110</v>
      </c>
      <c r="Z24487" s="34">
        <v>99</v>
      </c>
      <c r="AA24487" s="34">
        <v>180</v>
      </c>
      <c r="AB24487" s="34">
        <v>96</v>
      </c>
      <c r="AC24487" s="34">
        <v>244</v>
      </c>
    </row>
    <row r="24488" spans="1:29" x14ac:dyDescent="0.2">
      <c r="A24488" s="34" t="s">
        <v>84981</v>
      </c>
      <c r="B24488" s="34">
        <v>21</v>
      </c>
      <c r="C24488" s="34">
        <v>39</v>
      </c>
      <c r="D24488" s="34">
        <v>35</v>
      </c>
      <c r="E24488" s="34">
        <v>21</v>
      </c>
      <c r="F24488" s="34">
        <v>30</v>
      </c>
      <c r="G24488" s="34">
        <v>27</v>
      </c>
      <c r="H24488" s="34">
        <v>15</v>
      </c>
      <c r="I24488" s="34">
        <v>33</v>
      </c>
      <c r="J24488" s="34">
        <v>28</v>
      </c>
      <c r="K24488" s="34">
        <v>13</v>
      </c>
      <c r="L24488" s="34">
        <v>14</v>
      </c>
      <c r="M24488" s="34">
        <v>19</v>
      </c>
      <c r="N24488" s="34">
        <v>37</v>
      </c>
      <c r="O24488" s="34">
        <v>6</v>
      </c>
      <c r="P24488" s="34">
        <v>23</v>
      </c>
      <c r="Q24488" s="34">
        <v>27</v>
      </c>
      <c r="R24488" s="34">
        <v>19</v>
      </c>
      <c r="S24488" s="34">
        <v>29</v>
      </c>
      <c r="T24488" s="34">
        <v>20</v>
      </c>
      <c r="U24488" s="34">
        <v>15</v>
      </c>
      <c r="V24488" s="34">
        <v>42</v>
      </c>
      <c r="W24488" s="34">
        <v>16</v>
      </c>
      <c r="X24488" s="34">
        <v>24</v>
      </c>
      <c r="Y24488" s="34">
        <v>24</v>
      </c>
      <c r="Z24488" s="34">
        <v>42</v>
      </c>
      <c r="AA24488" s="34">
        <v>17</v>
      </c>
      <c r="AB24488" s="34">
        <v>33</v>
      </c>
      <c r="AC24488" s="34">
        <v>31</v>
      </c>
    </row>
    <row r="24489" spans="1:29" x14ac:dyDescent="0.2">
      <c r="A24489" s="34" t="s">
        <v>84982</v>
      </c>
      <c r="B24489" s="34">
        <v>107</v>
      </c>
      <c r="C24489" s="34">
        <v>202</v>
      </c>
      <c r="D24489" s="34">
        <v>234</v>
      </c>
      <c r="E24489" s="34">
        <v>231</v>
      </c>
      <c r="F24489" s="34">
        <v>173</v>
      </c>
      <c r="G24489" s="34">
        <v>185</v>
      </c>
      <c r="H24489" s="34">
        <v>184</v>
      </c>
      <c r="I24489" s="34">
        <v>206</v>
      </c>
      <c r="J24489" s="34">
        <v>155</v>
      </c>
      <c r="K24489" s="34">
        <v>225</v>
      </c>
      <c r="L24489" s="34">
        <v>105</v>
      </c>
      <c r="M24489" s="34">
        <v>165</v>
      </c>
      <c r="N24489" s="34">
        <v>165</v>
      </c>
      <c r="O24489" s="34">
        <v>160</v>
      </c>
      <c r="P24489" s="34">
        <v>169</v>
      </c>
      <c r="Q24489" s="34">
        <v>256</v>
      </c>
      <c r="R24489" s="34">
        <v>197</v>
      </c>
      <c r="S24489" s="34">
        <v>268</v>
      </c>
      <c r="T24489" s="34">
        <v>119</v>
      </c>
      <c r="U24489" s="34">
        <v>172</v>
      </c>
      <c r="V24489" s="34">
        <v>203</v>
      </c>
      <c r="W24489" s="34">
        <v>209</v>
      </c>
      <c r="X24489" s="34">
        <v>209</v>
      </c>
      <c r="Y24489" s="34">
        <v>155</v>
      </c>
      <c r="Z24489" s="34">
        <v>255</v>
      </c>
      <c r="AA24489" s="34">
        <v>237</v>
      </c>
      <c r="AB24489" s="34">
        <v>179</v>
      </c>
      <c r="AC24489" s="34">
        <v>339</v>
      </c>
    </row>
    <row r="24490" spans="1:29" x14ac:dyDescent="0.2">
      <c r="A24490" s="34" t="s">
        <v>84983</v>
      </c>
      <c r="B24490" s="34">
        <v>63</v>
      </c>
      <c r="C24490" s="34">
        <v>82</v>
      </c>
      <c r="D24490" s="34">
        <v>95</v>
      </c>
      <c r="E24490" s="34">
        <v>100</v>
      </c>
      <c r="F24490" s="34">
        <v>104</v>
      </c>
      <c r="G24490" s="34">
        <v>61</v>
      </c>
      <c r="H24490" s="34">
        <v>93</v>
      </c>
      <c r="I24490" s="34">
        <v>81</v>
      </c>
      <c r="J24490" s="34">
        <v>95</v>
      </c>
      <c r="K24490" s="34">
        <v>75</v>
      </c>
      <c r="L24490" s="34">
        <v>60</v>
      </c>
      <c r="M24490" s="34">
        <v>65</v>
      </c>
      <c r="N24490" s="34">
        <v>84</v>
      </c>
      <c r="O24490" s="34">
        <v>77</v>
      </c>
      <c r="P24490" s="34">
        <v>77</v>
      </c>
      <c r="Q24490" s="34">
        <v>85</v>
      </c>
      <c r="R24490" s="34">
        <v>119</v>
      </c>
      <c r="S24490" s="34">
        <v>114</v>
      </c>
      <c r="T24490" s="34">
        <v>74</v>
      </c>
      <c r="U24490" s="34">
        <v>72</v>
      </c>
      <c r="V24490" s="34">
        <v>96</v>
      </c>
      <c r="W24490" s="34">
        <v>82</v>
      </c>
      <c r="X24490" s="34">
        <v>100</v>
      </c>
      <c r="Y24490" s="34">
        <v>72</v>
      </c>
      <c r="Z24490" s="34">
        <v>97</v>
      </c>
      <c r="AA24490" s="34">
        <v>87</v>
      </c>
      <c r="AB24490" s="34">
        <v>102</v>
      </c>
      <c r="AC24490" s="34">
        <v>142</v>
      </c>
    </row>
    <row r="24491" spans="1:29" x14ac:dyDescent="0.2">
      <c r="A24491" s="34" t="s">
        <v>84984</v>
      </c>
      <c r="B24491" s="34">
        <v>43</v>
      </c>
      <c r="C24491" s="34">
        <v>54</v>
      </c>
      <c r="D24491" s="34">
        <v>72</v>
      </c>
      <c r="E24491" s="34">
        <v>57</v>
      </c>
      <c r="F24491" s="34">
        <v>49</v>
      </c>
      <c r="G24491" s="34">
        <v>22</v>
      </c>
      <c r="H24491" s="34">
        <v>47</v>
      </c>
      <c r="I24491" s="34">
        <v>43</v>
      </c>
      <c r="J24491" s="34">
        <v>59</v>
      </c>
      <c r="K24491" s="34">
        <v>45</v>
      </c>
      <c r="L24491" s="34">
        <v>47</v>
      </c>
      <c r="M24491" s="34">
        <v>38</v>
      </c>
      <c r="N24491" s="34">
        <v>68</v>
      </c>
      <c r="O24491" s="34">
        <v>46</v>
      </c>
      <c r="P24491" s="34">
        <v>59</v>
      </c>
      <c r="Q24491" s="34">
        <v>63</v>
      </c>
      <c r="R24491" s="34">
        <v>79</v>
      </c>
      <c r="S24491" s="34">
        <v>80</v>
      </c>
      <c r="T24491" s="34">
        <v>57</v>
      </c>
      <c r="U24491" s="34">
        <v>35</v>
      </c>
      <c r="V24491" s="34">
        <v>61</v>
      </c>
      <c r="W24491" s="34">
        <v>36</v>
      </c>
      <c r="X24491" s="34">
        <v>85</v>
      </c>
      <c r="Y24491" s="34">
        <v>57</v>
      </c>
      <c r="Z24491" s="34">
        <v>93</v>
      </c>
      <c r="AA24491" s="34">
        <v>70</v>
      </c>
      <c r="AB24491" s="34">
        <v>85</v>
      </c>
      <c r="AC24491" s="34">
        <v>99</v>
      </c>
    </row>
    <row r="24492" spans="1:29" x14ac:dyDescent="0.2">
      <c r="A24492" s="34" t="s">
        <v>84985</v>
      </c>
      <c r="B24492" s="34">
        <v>73</v>
      </c>
      <c r="C24492" s="34">
        <v>73</v>
      </c>
      <c r="D24492" s="34">
        <v>79</v>
      </c>
      <c r="E24492" s="34">
        <v>63</v>
      </c>
      <c r="F24492" s="34">
        <v>93</v>
      </c>
      <c r="G24492" s="34">
        <v>71</v>
      </c>
      <c r="H24492" s="34">
        <v>70</v>
      </c>
      <c r="I24492" s="34">
        <v>77</v>
      </c>
      <c r="J24492" s="34">
        <v>106</v>
      </c>
      <c r="K24492" s="34">
        <v>97</v>
      </c>
      <c r="L24492" s="34">
        <v>90</v>
      </c>
      <c r="M24492" s="34">
        <v>69</v>
      </c>
      <c r="N24492" s="34">
        <v>82</v>
      </c>
      <c r="O24492" s="34">
        <v>56</v>
      </c>
      <c r="P24492" s="34">
        <v>91</v>
      </c>
      <c r="Q24492" s="34">
        <v>124</v>
      </c>
      <c r="R24492" s="34">
        <v>107</v>
      </c>
      <c r="S24492" s="34">
        <v>91</v>
      </c>
      <c r="T24492" s="34">
        <v>105</v>
      </c>
      <c r="U24492" s="34">
        <v>83</v>
      </c>
      <c r="V24492" s="34">
        <v>88</v>
      </c>
      <c r="W24492" s="34">
        <v>80</v>
      </c>
      <c r="X24492" s="34">
        <v>69</v>
      </c>
      <c r="Y24492" s="34">
        <v>117</v>
      </c>
      <c r="Z24492" s="34">
        <v>80</v>
      </c>
      <c r="AA24492" s="34">
        <v>87</v>
      </c>
      <c r="AB24492" s="34">
        <v>114</v>
      </c>
      <c r="AC24492" s="34">
        <v>118</v>
      </c>
    </row>
    <row r="24493" spans="1:29" x14ac:dyDescent="0.2">
      <c r="A24493" s="34" t="s">
        <v>84986</v>
      </c>
      <c r="B24493" s="34">
        <v>72</v>
      </c>
      <c r="C24493" s="34">
        <v>120</v>
      </c>
      <c r="D24493" s="34">
        <v>118</v>
      </c>
      <c r="E24493" s="34">
        <v>120</v>
      </c>
      <c r="F24493" s="34">
        <v>128</v>
      </c>
      <c r="G24493" s="34">
        <v>163</v>
      </c>
      <c r="H24493" s="34">
        <v>105</v>
      </c>
      <c r="I24493" s="34">
        <v>139</v>
      </c>
      <c r="J24493" s="34">
        <v>114</v>
      </c>
      <c r="K24493" s="34">
        <v>164</v>
      </c>
      <c r="L24493" s="34">
        <v>86</v>
      </c>
      <c r="M24493" s="34">
        <v>116</v>
      </c>
      <c r="N24493" s="34">
        <v>111</v>
      </c>
      <c r="O24493" s="34">
        <v>104</v>
      </c>
      <c r="P24493" s="34">
        <v>122</v>
      </c>
      <c r="Q24493" s="34">
        <v>168</v>
      </c>
      <c r="R24493" s="34">
        <v>151</v>
      </c>
      <c r="S24493" s="34">
        <v>139</v>
      </c>
      <c r="T24493" s="34">
        <v>135</v>
      </c>
      <c r="U24493" s="34">
        <v>138</v>
      </c>
      <c r="V24493" s="34">
        <v>127</v>
      </c>
      <c r="W24493" s="34">
        <v>167</v>
      </c>
      <c r="X24493" s="34">
        <v>140</v>
      </c>
      <c r="Y24493" s="34">
        <v>160</v>
      </c>
      <c r="Z24493" s="34">
        <v>147</v>
      </c>
      <c r="AA24493" s="34">
        <v>166</v>
      </c>
      <c r="AB24493" s="34">
        <v>135</v>
      </c>
      <c r="AC24493" s="34">
        <v>249</v>
      </c>
    </row>
    <row r="24494" spans="1:29" x14ac:dyDescent="0.2">
      <c r="A24494" s="34" t="s">
        <v>84987</v>
      </c>
      <c r="B24494" s="34">
        <v>42</v>
      </c>
      <c r="C24494" s="34">
        <v>40</v>
      </c>
      <c r="D24494" s="34">
        <v>25</v>
      </c>
      <c r="E24494" s="34">
        <v>28</v>
      </c>
      <c r="F24494" s="34">
        <v>32</v>
      </c>
      <c r="G24494" s="34">
        <v>30</v>
      </c>
      <c r="H24494" s="34">
        <v>30</v>
      </c>
      <c r="I24494" s="34">
        <v>36</v>
      </c>
      <c r="J24494" s="34">
        <v>20</v>
      </c>
      <c r="K24494" s="34">
        <v>38</v>
      </c>
      <c r="L24494" s="34">
        <v>32</v>
      </c>
      <c r="M24494" s="34">
        <v>28</v>
      </c>
      <c r="N24494" s="34">
        <v>39</v>
      </c>
      <c r="O24494" s="34">
        <v>24</v>
      </c>
      <c r="P24494" s="34">
        <v>18</v>
      </c>
      <c r="Q24494" s="34">
        <v>64</v>
      </c>
      <c r="R24494" s="34">
        <v>26</v>
      </c>
      <c r="S24494" s="34">
        <v>51</v>
      </c>
      <c r="T24494" s="34">
        <v>17</v>
      </c>
      <c r="U24494" s="34">
        <v>37</v>
      </c>
      <c r="V24494" s="34">
        <v>27</v>
      </c>
      <c r="W24494" s="34">
        <v>36</v>
      </c>
      <c r="X24494" s="34">
        <v>32</v>
      </c>
      <c r="Y24494" s="34">
        <v>58</v>
      </c>
      <c r="Z24494" s="34">
        <v>32</v>
      </c>
      <c r="AA24494" s="34">
        <v>49</v>
      </c>
      <c r="AB24494" s="34">
        <v>33</v>
      </c>
      <c r="AC24494" s="34">
        <v>68</v>
      </c>
    </row>
    <row r="24495" spans="1:29" x14ac:dyDescent="0.2">
      <c r="A24495" s="34" t="s">
        <v>84988</v>
      </c>
      <c r="B24495" s="34">
        <v>73</v>
      </c>
      <c r="C24495" s="34">
        <v>93</v>
      </c>
      <c r="D24495" s="34">
        <v>101</v>
      </c>
      <c r="E24495" s="34">
        <v>83</v>
      </c>
      <c r="F24495" s="34">
        <v>83</v>
      </c>
      <c r="G24495" s="34">
        <v>89</v>
      </c>
      <c r="H24495" s="34">
        <v>86</v>
      </c>
      <c r="I24495" s="34">
        <v>82</v>
      </c>
      <c r="J24495" s="34">
        <v>83</v>
      </c>
      <c r="K24495" s="34">
        <v>91</v>
      </c>
      <c r="L24495" s="34">
        <v>59</v>
      </c>
      <c r="M24495" s="34">
        <v>67</v>
      </c>
      <c r="N24495" s="34">
        <v>70</v>
      </c>
      <c r="O24495" s="34">
        <v>67</v>
      </c>
      <c r="P24495" s="34">
        <v>73</v>
      </c>
      <c r="Q24495" s="34">
        <v>85</v>
      </c>
      <c r="R24495" s="34">
        <v>95</v>
      </c>
      <c r="S24495" s="34">
        <v>91</v>
      </c>
      <c r="T24495" s="34">
        <v>85</v>
      </c>
      <c r="U24495" s="34">
        <v>90</v>
      </c>
      <c r="V24495" s="34">
        <v>121</v>
      </c>
      <c r="W24495" s="34">
        <v>111</v>
      </c>
      <c r="X24495" s="34">
        <v>89</v>
      </c>
      <c r="Y24495" s="34">
        <v>75</v>
      </c>
      <c r="Z24495" s="34">
        <v>95</v>
      </c>
      <c r="AA24495" s="34">
        <v>88</v>
      </c>
      <c r="AB24495" s="34">
        <v>101</v>
      </c>
      <c r="AC24495" s="34">
        <v>132</v>
      </c>
    </row>
    <row r="24496" spans="1:29" x14ac:dyDescent="0.2">
      <c r="A24496" s="34" t="s">
        <v>84989</v>
      </c>
      <c r="B24496" s="34">
        <v>74</v>
      </c>
      <c r="C24496" s="34">
        <v>101</v>
      </c>
      <c r="D24496" s="34">
        <v>91</v>
      </c>
      <c r="E24496" s="34">
        <v>84</v>
      </c>
      <c r="F24496" s="34">
        <v>82</v>
      </c>
      <c r="G24496" s="34">
        <v>74</v>
      </c>
      <c r="H24496" s="34">
        <v>84</v>
      </c>
      <c r="I24496" s="34">
        <v>81</v>
      </c>
      <c r="J24496" s="34">
        <v>91</v>
      </c>
      <c r="K24496" s="34">
        <v>140</v>
      </c>
      <c r="L24496" s="34">
        <v>55</v>
      </c>
      <c r="M24496" s="34">
        <v>109</v>
      </c>
      <c r="N24496" s="34">
        <v>72</v>
      </c>
      <c r="O24496" s="34">
        <v>70</v>
      </c>
      <c r="P24496" s="34">
        <v>70</v>
      </c>
      <c r="Q24496" s="34">
        <v>101</v>
      </c>
      <c r="R24496" s="34">
        <v>122</v>
      </c>
      <c r="S24496" s="34">
        <v>107</v>
      </c>
      <c r="T24496" s="34">
        <v>103</v>
      </c>
      <c r="U24496" s="34">
        <v>80</v>
      </c>
      <c r="V24496" s="34">
        <v>134</v>
      </c>
      <c r="W24496" s="34">
        <v>116</v>
      </c>
      <c r="X24496" s="34">
        <v>125</v>
      </c>
      <c r="Y24496" s="34">
        <v>104</v>
      </c>
      <c r="Z24496" s="34">
        <v>93</v>
      </c>
      <c r="AA24496" s="34">
        <v>129</v>
      </c>
      <c r="AB24496" s="34">
        <v>99</v>
      </c>
      <c r="AC24496" s="34">
        <v>147</v>
      </c>
    </row>
    <row r="24497" spans="1:29" x14ac:dyDescent="0.2">
      <c r="A24497" s="34" t="s">
        <v>84990</v>
      </c>
      <c r="B24497" s="34">
        <v>197</v>
      </c>
      <c r="C24497" s="34">
        <v>205</v>
      </c>
      <c r="D24497" s="34">
        <v>273</v>
      </c>
      <c r="E24497" s="34">
        <v>303</v>
      </c>
      <c r="F24497" s="34">
        <v>219</v>
      </c>
      <c r="G24497" s="34">
        <v>250</v>
      </c>
      <c r="H24497" s="34">
        <v>178</v>
      </c>
      <c r="I24497" s="34">
        <v>219</v>
      </c>
      <c r="J24497" s="34">
        <v>179</v>
      </c>
      <c r="K24497" s="34">
        <v>312</v>
      </c>
      <c r="L24497" s="34">
        <v>129</v>
      </c>
      <c r="M24497" s="34">
        <v>211</v>
      </c>
      <c r="N24497" s="34">
        <v>144</v>
      </c>
      <c r="O24497" s="34">
        <v>219</v>
      </c>
      <c r="P24497" s="34">
        <v>202</v>
      </c>
      <c r="Q24497" s="34">
        <v>298</v>
      </c>
      <c r="R24497" s="34">
        <v>225</v>
      </c>
      <c r="S24497" s="34">
        <v>309</v>
      </c>
      <c r="T24497" s="34">
        <v>138</v>
      </c>
      <c r="U24497" s="34">
        <v>261</v>
      </c>
      <c r="V24497" s="34">
        <v>222</v>
      </c>
      <c r="W24497" s="34">
        <v>252</v>
      </c>
      <c r="X24497" s="34">
        <v>228</v>
      </c>
      <c r="Y24497" s="34">
        <v>205</v>
      </c>
      <c r="Z24497" s="34">
        <v>218</v>
      </c>
      <c r="AA24497" s="34">
        <v>290</v>
      </c>
      <c r="AB24497" s="34">
        <v>186</v>
      </c>
      <c r="AC24497" s="34">
        <v>406</v>
      </c>
    </row>
    <row r="24498" spans="1:29" x14ac:dyDescent="0.2">
      <c r="A24498" s="34" t="s">
        <v>84991</v>
      </c>
      <c r="B24498" s="34">
        <v>114</v>
      </c>
      <c r="C24498" s="34">
        <v>156</v>
      </c>
      <c r="D24498" s="34">
        <v>287</v>
      </c>
      <c r="E24498" s="34">
        <v>157</v>
      </c>
      <c r="F24498" s="34">
        <v>269</v>
      </c>
      <c r="G24498" s="34">
        <v>197</v>
      </c>
      <c r="H24498" s="34">
        <v>158</v>
      </c>
      <c r="I24498" s="34">
        <v>180</v>
      </c>
      <c r="J24498" s="34">
        <v>204</v>
      </c>
      <c r="K24498" s="34">
        <v>163</v>
      </c>
      <c r="L24498" s="34">
        <v>175</v>
      </c>
      <c r="M24498" s="34">
        <v>142</v>
      </c>
      <c r="N24498" s="34">
        <v>200</v>
      </c>
      <c r="O24498" s="34">
        <v>171</v>
      </c>
      <c r="P24498" s="34">
        <v>143</v>
      </c>
      <c r="Q24498" s="34">
        <v>209</v>
      </c>
      <c r="R24498" s="34">
        <v>266</v>
      </c>
      <c r="S24498" s="34">
        <v>259</v>
      </c>
      <c r="T24498" s="34">
        <v>215</v>
      </c>
      <c r="U24498" s="34">
        <v>186</v>
      </c>
      <c r="V24498" s="34">
        <v>273</v>
      </c>
      <c r="W24498" s="34">
        <v>151</v>
      </c>
      <c r="X24498" s="34">
        <v>282</v>
      </c>
      <c r="Y24498" s="34">
        <v>181</v>
      </c>
      <c r="Z24498" s="34">
        <v>234</v>
      </c>
      <c r="AA24498" s="34">
        <v>223</v>
      </c>
      <c r="AB24498" s="34">
        <v>265</v>
      </c>
      <c r="AC24498" s="34">
        <v>276</v>
      </c>
    </row>
    <row r="24499" spans="1:29" x14ac:dyDescent="0.2">
      <c r="A24499" s="34" t="s">
        <v>84992</v>
      </c>
      <c r="B24499" s="34">
        <v>96</v>
      </c>
      <c r="C24499" s="34">
        <v>92</v>
      </c>
      <c r="D24499" s="34">
        <v>104</v>
      </c>
      <c r="E24499" s="34">
        <v>142</v>
      </c>
      <c r="F24499" s="34">
        <v>105</v>
      </c>
      <c r="G24499" s="34">
        <v>93</v>
      </c>
      <c r="H24499" s="34">
        <v>109</v>
      </c>
      <c r="I24499" s="34">
        <v>84</v>
      </c>
      <c r="J24499" s="34">
        <v>93</v>
      </c>
      <c r="K24499" s="34">
        <v>86</v>
      </c>
      <c r="L24499" s="34">
        <v>73</v>
      </c>
      <c r="M24499" s="34">
        <v>131</v>
      </c>
      <c r="N24499" s="34">
        <v>100</v>
      </c>
      <c r="O24499" s="34">
        <v>75</v>
      </c>
      <c r="P24499" s="34">
        <v>101</v>
      </c>
      <c r="Q24499" s="34">
        <v>156</v>
      </c>
      <c r="R24499" s="34">
        <v>115</v>
      </c>
      <c r="S24499" s="34">
        <v>151</v>
      </c>
      <c r="T24499" s="34">
        <v>82</v>
      </c>
      <c r="U24499" s="34">
        <v>105</v>
      </c>
      <c r="V24499" s="34">
        <v>138</v>
      </c>
      <c r="W24499" s="34">
        <v>113</v>
      </c>
      <c r="X24499" s="34">
        <v>112</v>
      </c>
      <c r="Y24499" s="34">
        <v>119</v>
      </c>
      <c r="Z24499" s="34">
        <v>146</v>
      </c>
      <c r="AA24499" s="34">
        <v>124</v>
      </c>
      <c r="AB24499" s="34">
        <v>116</v>
      </c>
      <c r="AC24499" s="34">
        <v>154</v>
      </c>
    </row>
    <row r="24500" spans="1:29" x14ac:dyDescent="0.2">
      <c r="A24500" s="34" t="s">
        <v>84993</v>
      </c>
      <c r="B24500" s="34">
        <v>77</v>
      </c>
      <c r="C24500" s="34">
        <v>125</v>
      </c>
      <c r="D24500" s="34">
        <v>161</v>
      </c>
      <c r="E24500" s="34">
        <v>106</v>
      </c>
      <c r="F24500" s="34">
        <v>130</v>
      </c>
      <c r="G24500" s="34">
        <v>105</v>
      </c>
      <c r="H24500" s="34">
        <v>112</v>
      </c>
      <c r="I24500" s="34">
        <v>122</v>
      </c>
      <c r="J24500" s="34">
        <v>102</v>
      </c>
      <c r="K24500" s="34">
        <v>161</v>
      </c>
      <c r="L24500" s="34">
        <v>85</v>
      </c>
      <c r="M24500" s="34">
        <v>104</v>
      </c>
      <c r="N24500" s="34">
        <v>96</v>
      </c>
      <c r="O24500" s="34">
        <v>98</v>
      </c>
      <c r="P24500" s="34">
        <v>113</v>
      </c>
      <c r="Q24500" s="34">
        <v>139</v>
      </c>
      <c r="R24500" s="34">
        <v>142</v>
      </c>
      <c r="S24500" s="34">
        <v>166</v>
      </c>
      <c r="T24500" s="34">
        <v>111</v>
      </c>
      <c r="U24500" s="34">
        <v>109</v>
      </c>
      <c r="V24500" s="34">
        <v>165</v>
      </c>
      <c r="W24500" s="34">
        <v>89</v>
      </c>
      <c r="X24500" s="34">
        <v>173</v>
      </c>
      <c r="Y24500" s="34">
        <v>102</v>
      </c>
      <c r="Z24500" s="34">
        <v>171</v>
      </c>
      <c r="AA24500" s="34">
        <v>127</v>
      </c>
      <c r="AB24500" s="34">
        <v>121</v>
      </c>
      <c r="AC24500" s="34">
        <v>195</v>
      </c>
    </row>
    <row r="24501" spans="1:29" x14ac:dyDescent="0.2">
      <c r="A24501" s="34" t="s">
        <v>84994</v>
      </c>
      <c r="B24501" s="34">
        <v>257</v>
      </c>
      <c r="C24501" s="34">
        <v>198</v>
      </c>
      <c r="D24501" s="34">
        <v>255</v>
      </c>
      <c r="E24501" s="34">
        <v>201</v>
      </c>
      <c r="F24501" s="34">
        <v>232</v>
      </c>
      <c r="G24501" s="34">
        <v>195</v>
      </c>
      <c r="H24501" s="34">
        <v>196</v>
      </c>
      <c r="I24501" s="34">
        <v>221</v>
      </c>
      <c r="J24501" s="34">
        <v>189</v>
      </c>
      <c r="K24501" s="34">
        <v>203</v>
      </c>
      <c r="L24501" s="34">
        <v>158</v>
      </c>
      <c r="M24501" s="34">
        <v>148</v>
      </c>
      <c r="N24501" s="34">
        <v>170</v>
      </c>
      <c r="O24501" s="34">
        <v>172</v>
      </c>
      <c r="P24501" s="34">
        <v>233</v>
      </c>
      <c r="Q24501" s="34">
        <v>255</v>
      </c>
      <c r="R24501" s="34">
        <v>273</v>
      </c>
      <c r="S24501" s="34">
        <v>254</v>
      </c>
      <c r="T24501" s="34">
        <v>206</v>
      </c>
      <c r="U24501" s="34">
        <v>194</v>
      </c>
      <c r="V24501" s="34">
        <v>247</v>
      </c>
      <c r="W24501" s="34">
        <v>184</v>
      </c>
      <c r="X24501" s="34">
        <v>267</v>
      </c>
      <c r="Y24501" s="34">
        <v>208</v>
      </c>
      <c r="Z24501" s="34">
        <v>260</v>
      </c>
      <c r="AA24501" s="34">
        <v>180</v>
      </c>
      <c r="AB24501" s="34">
        <v>267</v>
      </c>
      <c r="AC24501" s="34">
        <v>347</v>
      </c>
    </row>
    <row r="24502" spans="1:29" x14ac:dyDescent="0.2">
      <c r="A24502" s="34" t="s">
        <v>84995</v>
      </c>
      <c r="B24502" s="34">
        <v>106</v>
      </c>
      <c r="C24502" s="34">
        <v>196</v>
      </c>
      <c r="D24502" s="34">
        <v>181</v>
      </c>
      <c r="E24502" s="34">
        <v>169</v>
      </c>
      <c r="F24502" s="34">
        <v>151</v>
      </c>
      <c r="G24502" s="34">
        <v>188</v>
      </c>
      <c r="H24502" s="34">
        <v>128</v>
      </c>
      <c r="I24502" s="34">
        <v>134</v>
      </c>
      <c r="J24502" s="34">
        <v>134</v>
      </c>
      <c r="K24502" s="34">
        <v>160</v>
      </c>
      <c r="L24502" s="34">
        <v>91</v>
      </c>
      <c r="M24502" s="34">
        <v>133</v>
      </c>
      <c r="N24502" s="34">
        <v>105</v>
      </c>
      <c r="O24502" s="34">
        <v>131</v>
      </c>
      <c r="P24502" s="34">
        <v>142</v>
      </c>
      <c r="Q24502" s="34">
        <v>183</v>
      </c>
      <c r="R24502" s="34">
        <v>135</v>
      </c>
      <c r="S24502" s="34">
        <v>158</v>
      </c>
      <c r="T24502" s="34">
        <v>119</v>
      </c>
      <c r="U24502" s="34">
        <v>142</v>
      </c>
      <c r="V24502" s="34">
        <v>186</v>
      </c>
      <c r="W24502" s="34">
        <v>112</v>
      </c>
      <c r="X24502" s="34">
        <v>166</v>
      </c>
      <c r="Y24502" s="34">
        <v>140</v>
      </c>
      <c r="Z24502" s="34">
        <v>190</v>
      </c>
      <c r="AA24502" s="34">
        <v>161</v>
      </c>
      <c r="AB24502" s="34">
        <v>159</v>
      </c>
      <c r="AC24502" s="34">
        <v>250</v>
      </c>
    </row>
    <row r="24503" spans="1:29" x14ac:dyDescent="0.2">
      <c r="A24503" s="34" t="s">
        <v>84996</v>
      </c>
      <c r="B24503" s="34">
        <v>121</v>
      </c>
      <c r="C24503" s="34">
        <v>127</v>
      </c>
      <c r="D24503" s="34">
        <v>161</v>
      </c>
      <c r="E24503" s="34">
        <v>136</v>
      </c>
      <c r="F24503" s="34">
        <v>220</v>
      </c>
      <c r="G24503" s="34">
        <v>136</v>
      </c>
      <c r="H24503" s="34">
        <v>195</v>
      </c>
      <c r="I24503" s="34">
        <v>172</v>
      </c>
      <c r="J24503" s="34">
        <v>206</v>
      </c>
      <c r="K24503" s="34">
        <v>154</v>
      </c>
      <c r="L24503" s="34">
        <v>216</v>
      </c>
      <c r="M24503" s="34">
        <v>133</v>
      </c>
      <c r="N24503" s="34">
        <v>161</v>
      </c>
      <c r="O24503" s="34">
        <v>128</v>
      </c>
      <c r="P24503" s="34">
        <v>193</v>
      </c>
      <c r="Q24503" s="34">
        <v>261</v>
      </c>
      <c r="R24503" s="34">
        <v>285</v>
      </c>
      <c r="S24503" s="34">
        <v>190</v>
      </c>
      <c r="T24503" s="34">
        <v>265</v>
      </c>
      <c r="U24503" s="34">
        <v>198</v>
      </c>
      <c r="V24503" s="34">
        <v>216</v>
      </c>
      <c r="W24503" s="34">
        <v>186</v>
      </c>
      <c r="X24503" s="34">
        <v>253</v>
      </c>
      <c r="Y24503" s="34">
        <v>242</v>
      </c>
      <c r="Z24503" s="34">
        <v>234</v>
      </c>
      <c r="AA24503" s="34">
        <v>261</v>
      </c>
      <c r="AB24503" s="34">
        <v>274</v>
      </c>
      <c r="AC24503" s="34">
        <v>305</v>
      </c>
    </row>
    <row r="24504" spans="1:29" x14ac:dyDescent="0.2">
      <c r="A24504" s="34" t="s">
        <v>84997</v>
      </c>
      <c r="B24504" s="34">
        <v>79</v>
      </c>
      <c r="C24504" s="34">
        <v>167</v>
      </c>
      <c r="D24504" s="34">
        <v>106</v>
      </c>
      <c r="E24504" s="34">
        <v>175</v>
      </c>
      <c r="F24504" s="34">
        <v>156</v>
      </c>
      <c r="G24504" s="34">
        <v>191</v>
      </c>
      <c r="H24504" s="34">
        <v>126</v>
      </c>
      <c r="I24504" s="34">
        <v>146</v>
      </c>
      <c r="J24504" s="34">
        <v>158</v>
      </c>
      <c r="K24504" s="34">
        <v>189</v>
      </c>
      <c r="L24504" s="34">
        <v>128</v>
      </c>
      <c r="M24504" s="34">
        <v>112</v>
      </c>
      <c r="N24504" s="34">
        <v>105</v>
      </c>
      <c r="O24504" s="34">
        <v>136</v>
      </c>
      <c r="P24504" s="34">
        <v>135</v>
      </c>
      <c r="Q24504" s="34">
        <v>219</v>
      </c>
      <c r="R24504" s="34">
        <v>192</v>
      </c>
      <c r="S24504" s="34">
        <v>234</v>
      </c>
      <c r="T24504" s="34">
        <v>182</v>
      </c>
      <c r="U24504" s="34">
        <v>173</v>
      </c>
      <c r="V24504" s="34">
        <v>181</v>
      </c>
      <c r="W24504" s="34">
        <v>219</v>
      </c>
      <c r="X24504" s="34">
        <v>176</v>
      </c>
      <c r="Y24504" s="34">
        <v>238</v>
      </c>
      <c r="Z24504" s="34">
        <v>196</v>
      </c>
      <c r="AA24504" s="34">
        <v>207</v>
      </c>
      <c r="AB24504" s="34">
        <v>172</v>
      </c>
      <c r="AC24504" s="34">
        <v>274</v>
      </c>
    </row>
    <row r="24505" spans="1:29" x14ac:dyDescent="0.2">
      <c r="A24505" s="34" t="s">
        <v>84998</v>
      </c>
      <c r="B24505" s="34">
        <v>35</v>
      </c>
      <c r="C24505" s="34">
        <v>24</v>
      </c>
      <c r="D24505" s="34">
        <v>29</v>
      </c>
      <c r="E24505" s="34">
        <v>36</v>
      </c>
      <c r="F24505" s="34">
        <v>28</v>
      </c>
      <c r="G24505" s="34">
        <v>14</v>
      </c>
      <c r="H24505" s="34">
        <v>39</v>
      </c>
      <c r="I24505" s="34">
        <v>29</v>
      </c>
      <c r="J24505" s="34">
        <v>29</v>
      </c>
      <c r="K24505" s="34">
        <v>24</v>
      </c>
      <c r="L24505" s="34">
        <v>27</v>
      </c>
      <c r="M24505" s="34">
        <v>23</v>
      </c>
      <c r="N24505" s="34">
        <v>17</v>
      </c>
      <c r="O24505" s="34">
        <v>26</v>
      </c>
      <c r="P24505" s="34">
        <v>51</v>
      </c>
      <c r="Q24505" s="34">
        <v>38</v>
      </c>
      <c r="R24505" s="34">
        <v>49</v>
      </c>
      <c r="S24505" s="34">
        <v>40</v>
      </c>
      <c r="T24505" s="34">
        <v>31</v>
      </c>
      <c r="U24505" s="34">
        <v>12</v>
      </c>
      <c r="V24505" s="34">
        <v>54</v>
      </c>
      <c r="W24505" s="34">
        <v>26</v>
      </c>
      <c r="X24505" s="34">
        <v>38</v>
      </c>
      <c r="Y24505" s="34">
        <v>31</v>
      </c>
      <c r="Z24505" s="34">
        <v>28</v>
      </c>
      <c r="AA24505" s="34">
        <v>32</v>
      </c>
      <c r="AB24505" s="34">
        <v>25</v>
      </c>
      <c r="AC24505" s="34">
        <v>50</v>
      </c>
    </row>
    <row r="24506" spans="1:29" x14ac:dyDescent="0.2">
      <c r="A24506" s="34" t="s">
        <v>84999</v>
      </c>
      <c r="B24506" s="34">
        <v>121</v>
      </c>
      <c r="C24506" s="34">
        <v>108</v>
      </c>
      <c r="D24506" s="34">
        <v>157</v>
      </c>
      <c r="E24506" s="34">
        <v>140</v>
      </c>
      <c r="F24506" s="34">
        <v>183</v>
      </c>
      <c r="G24506" s="34">
        <v>137</v>
      </c>
      <c r="H24506" s="34">
        <v>151</v>
      </c>
      <c r="I24506" s="34">
        <v>182</v>
      </c>
      <c r="J24506" s="34">
        <v>140</v>
      </c>
      <c r="K24506" s="34">
        <v>160</v>
      </c>
      <c r="L24506" s="34">
        <v>133</v>
      </c>
      <c r="M24506" s="34">
        <v>145</v>
      </c>
      <c r="N24506" s="34">
        <v>185</v>
      </c>
      <c r="O24506" s="34">
        <v>117</v>
      </c>
      <c r="P24506" s="34">
        <v>147</v>
      </c>
      <c r="Q24506" s="34">
        <v>200</v>
      </c>
      <c r="R24506" s="34">
        <v>195</v>
      </c>
      <c r="S24506" s="34">
        <v>179</v>
      </c>
      <c r="T24506" s="34">
        <v>181</v>
      </c>
      <c r="U24506" s="34">
        <v>134</v>
      </c>
      <c r="V24506" s="34">
        <v>184</v>
      </c>
      <c r="W24506" s="34">
        <v>185</v>
      </c>
      <c r="X24506" s="34">
        <v>220</v>
      </c>
      <c r="Y24506" s="34">
        <v>226</v>
      </c>
      <c r="Z24506" s="34">
        <v>148</v>
      </c>
      <c r="AA24506" s="34">
        <v>161</v>
      </c>
      <c r="AB24506" s="34">
        <v>241</v>
      </c>
      <c r="AC24506" s="34">
        <v>205</v>
      </c>
    </row>
    <row r="24507" spans="1:29" x14ac:dyDescent="0.2">
      <c r="A24507" s="34" t="s">
        <v>85000</v>
      </c>
      <c r="B24507" s="34">
        <v>49</v>
      </c>
      <c r="C24507" s="34">
        <v>137</v>
      </c>
      <c r="D24507" s="34">
        <v>113</v>
      </c>
      <c r="E24507" s="34">
        <v>129</v>
      </c>
      <c r="F24507" s="34">
        <v>81</v>
      </c>
      <c r="G24507" s="34">
        <v>125</v>
      </c>
      <c r="H24507" s="34">
        <v>60</v>
      </c>
      <c r="I24507" s="34">
        <v>89</v>
      </c>
      <c r="J24507" s="34">
        <v>39</v>
      </c>
      <c r="K24507" s="34">
        <v>152</v>
      </c>
      <c r="L24507" s="34">
        <v>23</v>
      </c>
      <c r="M24507" s="34">
        <v>74</v>
      </c>
      <c r="N24507" s="34">
        <v>45</v>
      </c>
      <c r="O24507" s="34">
        <v>70</v>
      </c>
      <c r="P24507" s="34">
        <v>64</v>
      </c>
      <c r="Q24507" s="34">
        <v>101</v>
      </c>
      <c r="R24507" s="34">
        <v>68</v>
      </c>
      <c r="S24507" s="34">
        <v>152</v>
      </c>
      <c r="T24507" s="34">
        <v>25</v>
      </c>
      <c r="U24507" s="34">
        <v>58</v>
      </c>
      <c r="V24507" s="34">
        <v>85</v>
      </c>
      <c r="W24507" s="34">
        <v>54</v>
      </c>
      <c r="X24507" s="34">
        <v>94</v>
      </c>
      <c r="Y24507" s="34">
        <v>65</v>
      </c>
      <c r="Z24507" s="34">
        <v>86</v>
      </c>
      <c r="AA24507" s="34">
        <v>132</v>
      </c>
      <c r="AB24507" s="34">
        <v>40</v>
      </c>
      <c r="AC24507" s="34">
        <v>180</v>
      </c>
    </row>
    <row r="24508" spans="1:29" x14ac:dyDescent="0.2">
      <c r="A24508" s="34" t="s">
        <v>85001</v>
      </c>
      <c r="B24508" s="34">
        <v>63</v>
      </c>
      <c r="C24508" s="34">
        <v>58</v>
      </c>
      <c r="D24508" s="34">
        <v>56</v>
      </c>
      <c r="E24508" s="34">
        <v>51</v>
      </c>
      <c r="F24508" s="34">
        <v>40</v>
      </c>
      <c r="G24508" s="34">
        <v>63</v>
      </c>
      <c r="H24508" s="34">
        <v>76</v>
      </c>
      <c r="I24508" s="34">
        <v>63</v>
      </c>
      <c r="J24508" s="34">
        <v>61</v>
      </c>
      <c r="K24508" s="34">
        <v>76</v>
      </c>
      <c r="L24508" s="34">
        <v>38</v>
      </c>
      <c r="M24508" s="34">
        <v>54</v>
      </c>
      <c r="N24508" s="34">
        <v>56</v>
      </c>
      <c r="O24508" s="34">
        <v>62</v>
      </c>
      <c r="P24508" s="34">
        <v>41</v>
      </c>
      <c r="Q24508" s="34">
        <v>98</v>
      </c>
      <c r="R24508" s="34">
        <v>68</v>
      </c>
      <c r="S24508" s="34">
        <v>62</v>
      </c>
      <c r="T24508" s="34">
        <v>39</v>
      </c>
      <c r="U24508" s="34">
        <v>59</v>
      </c>
      <c r="V24508" s="34">
        <v>72</v>
      </c>
      <c r="W24508" s="34">
        <v>103</v>
      </c>
      <c r="X24508" s="34">
        <v>45</v>
      </c>
      <c r="Y24508" s="34">
        <v>93</v>
      </c>
      <c r="Z24508" s="34">
        <v>52</v>
      </c>
      <c r="AA24508" s="34">
        <v>70</v>
      </c>
      <c r="AB24508" s="34">
        <v>83</v>
      </c>
      <c r="AC24508" s="34">
        <v>89</v>
      </c>
    </row>
    <row r="24509" spans="1:29" x14ac:dyDescent="0.2">
      <c r="A24509" s="34" t="s">
        <v>85002</v>
      </c>
      <c r="B24509" s="34">
        <v>43</v>
      </c>
      <c r="C24509" s="34">
        <v>49</v>
      </c>
      <c r="D24509" s="34">
        <v>54</v>
      </c>
      <c r="E24509" s="34">
        <v>94</v>
      </c>
      <c r="F24509" s="34">
        <v>57</v>
      </c>
      <c r="G24509" s="34">
        <v>70</v>
      </c>
      <c r="H24509" s="34">
        <v>73</v>
      </c>
      <c r="I24509" s="34">
        <v>75</v>
      </c>
      <c r="J24509" s="34">
        <v>93</v>
      </c>
      <c r="K24509" s="34">
        <v>64</v>
      </c>
      <c r="L24509" s="34">
        <v>56</v>
      </c>
      <c r="M24509" s="34">
        <v>58</v>
      </c>
      <c r="N24509" s="34">
        <v>65</v>
      </c>
      <c r="O24509" s="34">
        <v>73</v>
      </c>
      <c r="P24509" s="34">
        <v>46</v>
      </c>
      <c r="Q24509" s="34">
        <v>96</v>
      </c>
      <c r="R24509" s="34">
        <v>96</v>
      </c>
      <c r="S24509" s="34">
        <v>92</v>
      </c>
      <c r="T24509" s="34">
        <v>88</v>
      </c>
      <c r="U24509" s="34">
        <v>70</v>
      </c>
      <c r="V24509" s="34">
        <v>79</v>
      </c>
      <c r="W24509" s="34">
        <v>68</v>
      </c>
      <c r="X24509" s="34">
        <v>83</v>
      </c>
      <c r="Y24509" s="34">
        <v>74</v>
      </c>
      <c r="Z24509" s="34">
        <v>100</v>
      </c>
      <c r="AA24509" s="34">
        <v>99</v>
      </c>
      <c r="AB24509" s="34">
        <v>70</v>
      </c>
      <c r="AC24509" s="34">
        <v>113</v>
      </c>
    </row>
    <row r="24510" spans="1:29" x14ac:dyDescent="0.2">
      <c r="A24510" s="34" t="s">
        <v>85003</v>
      </c>
      <c r="B24510" s="34">
        <v>76</v>
      </c>
      <c r="C24510" s="34">
        <v>189</v>
      </c>
      <c r="D24510" s="34">
        <v>187</v>
      </c>
      <c r="E24510" s="34">
        <v>236</v>
      </c>
      <c r="F24510" s="34">
        <v>149</v>
      </c>
      <c r="G24510" s="34">
        <v>236</v>
      </c>
      <c r="H24510" s="34">
        <v>128</v>
      </c>
      <c r="I24510" s="34">
        <v>207</v>
      </c>
      <c r="J24510" s="34">
        <v>127</v>
      </c>
      <c r="K24510" s="34">
        <v>230</v>
      </c>
      <c r="L24510" s="34">
        <v>72</v>
      </c>
      <c r="M24510" s="34">
        <v>173</v>
      </c>
      <c r="N24510" s="34">
        <v>112</v>
      </c>
      <c r="O24510" s="34">
        <v>190</v>
      </c>
      <c r="P24510" s="34">
        <v>139</v>
      </c>
      <c r="Q24510" s="34">
        <v>191</v>
      </c>
      <c r="R24510" s="34">
        <v>151</v>
      </c>
      <c r="S24510" s="34">
        <v>223</v>
      </c>
      <c r="T24510" s="34">
        <v>94</v>
      </c>
      <c r="U24510" s="34">
        <v>189</v>
      </c>
      <c r="V24510" s="34">
        <v>171</v>
      </c>
      <c r="W24510" s="34">
        <v>146</v>
      </c>
      <c r="X24510" s="34">
        <v>213</v>
      </c>
      <c r="Y24510" s="34">
        <v>134</v>
      </c>
      <c r="Z24510" s="34">
        <v>190</v>
      </c>
      <c r="AA24510" s="34">
        <v>241</v>
      </c>
      <c r="AB24510" s="34">
        <v>162</v>
      </c>
      <c r="AC24510" s="34">
        <v>274</v>
      </c>
    </row>
    <row r="24511" spans="1:29" x14ac:dyDescent="0.2">
      <c r="A24511" s="34" t="s">
        <v>85004</v>
      </c>
      <c r="B24511" s="34">
        <v>121</v>
      </c>
      <c r="C24511" s="34">
        <v>221</v>
      </c>
      <c r="D24511" s="34">
        <v>173</v>
      </c>
      <c r="E24511" s="34">
        <v>202</v>
      </c>
      <c r="F24511" s="34">
        <v>172</v>
      </c>
      <c r="G24511" s="34">
        <v>269</v>
      </c>
      <c r="H24511" s="34">
        <v>185</v>
      </c>
      <c r="I24511" s="34">
        <v>196</v>
      </c>
      <c r="J24511" s="34">
        <v>140</v>
      </c>
      <c r="K24511" s="34">
        <v>235</v>
      </c>
      <c r="L24511" s="34">
        <v>179</v>
      </c>
      <c r="M24511" s="34">
        <v>189</v>
      </c>
      <c r="N24511" s="34">
        <v>145</v>
      </c>
      <c r="O24511" s="34">
        <v>152</v>
      </c>
      <c r="P24511" s="34">
        <v>141</v>
      </c>
      <c r="Q24511" s="34">
        <v>315</v>
      </c>
      <c r="R24511" s="34">
        <v>241</v>
      </c>
      <c r="S24511" s="34">
        <v>276</v>
      </c>
      <c r="T24511" s="34">
        <v>232</v>
      </c>
      <c r="U24511" s="34">
        <v>214</v>
      </c>
      <c r="V24511" s="34">
        <v>288</v>
      </c>
      <c r="W24511" s="34">
        <v>280</v>
      </c>
      <c r="X24511" s="34">
        <v>155</v>
      </c>
      <c r="Y24511" s="34">
        <v>221</v>
      </c>
      <c r="Z24511" s="34">
        <v>181</v>
      </c>
      <c r="AA24511" s="34">
        <v>291</v>
      </c>
      <c r="AB24511" s="34">
        <v>186</v>
      </c>
      <c r="AC24511" s="34">
        <v>349</v>
      </c>
    </row>
    <row r="24512" spans="1:29" x14ac:dyDescent="0.2">
      <c r="A24512" s="34" t="s">
        <v>85005</v>
      </c>
      <c r="B24512" s="34">
        <v>48</v>
      </c>
      <c r="C24512" s="34">
        <v>76</v>
      </c>
      <c r="D24512" s="34">
        <v>133</v>
      </c>
      <c r="E24512" s="34">
        <v>90</v>
      </c>
      <c r="F24512" s="34">
        <v>60</v>
      </c>
      <c r="G24512" s="34">
        <v>86</v>
      </c>
      <c r="H24512" s="34">
        <v>60</v>
      </c>
      <c r="I24512" s="34">
        <v>73</v>
      </c>
      <c r="J24512" s="34">
        <v>50</v>
      </c>
      <c r="K24512" s="34">
        <v>79</v>
      </c>
      <c r="L24512" s="34">
        <v>17</v>
      </c>
      <c r="M24512" s="34">
        <v>51</v>
      </c>
      <c r="N24512" s="34">
        <v>72</v>
      </c>
      <c r="O24512" s="34">
        <v>67</v>
      </c>
      <c r="P24512" s="34">
        <v>54</v>
      </c>
      <c r="Q24512" s="34">
        <v>66</v>
      </c>
      <c r="R24512" s="34">
        <v>47</v>
      </c>
      <c r="S24512" s="34">
        <v>128</v>
      </c>
      <c r="T24512" s="34">
        <v>28</v>
      </c>
      <c r="U24512" s="34">
        <v>40</v>
      </c>
      <c r="V24512" s="34">
        <v>66</v>
      </c>
      <c r="W24512" s="34">
        <v>54</v>
      </c>
      <c r="X24512" s="34">
        <v>104</v>
      </c>
      <c r="Y24512" s="34">
        <v>32</v>
      </c>
      <c r="Z24512" s="34">
        <v>106</v>
      </c>
      <c r="AA24512" s="34">
        <v>88</v>
      </c>
      <c r="AB24512" s="34">
        <v>57</v>
      </c>
      <c r="AC24512" s="34">
        <v>101</v>
      </c>
    </row>
    <row r="24513" spans="1:29" x14ac:dyDescent="0.2">
      <c r="A24513" s="34" t="s">
        <v>85006</v>
      </c>
      <c r="B24513" s="34">
        <v>245</v>
      </c>
      <c r="C24513" s="34">
        <v>252</v>
      </c>
      <c r="D24513" s="34">
        <v>411</v>
      </c>
      <c r="E24513" s="34">
        <v>233</v>
      </c>
      <c r="F24513" s="34">
        <v>352</v>
      </c>
      <c r="G24513" s="34">
        <v>316</v>
      </c>
      <c r="H24513" s="34">
        <v>304</v>
      </c>
      <c r="I24513" s="34">
        <v>243</v>
      </c>
      <c r="J24513" s="34">
        <v>284</v>
      </c>
      <c r="K24513" s="34">
        <v>261</v>
      </c>
      <c r="L24513" s="34">
        <v>187</v>
      </c>
      <c r="M24513" s="34">
        <v>236</v>
      </c>
      <c r="N24513" s="34">
        <v>290</v>
      </c>
      <c r="O24513" s="34">
        <v>253</v>
      </c>
      <c r="P24513" s="34">
        <v>281</v>
      </c>
      <c r="Q24513" s="34">
        <v>337</v>
      </c>
      <c r="R24513" s="34">
        <v>364</v>
      </c>
      <c r="S24513" s="34">
        <v>291</v>
      </c>
      <c r="T24513" s="34">
        <v>325</v>
      </c>
      <c r="U24513" s="34">
        <v>272</v>
      </c>
      <c r="V24513" s="34">
        <v>386</v>
      </c>
      <c r="W24513" s="34">
        <v>275</v>
      </c>
      <c r="X24513" s="34">
        <v>413</v>
      </c>
      <c r="Y24513" s="34">
        <v>254</v>
      </c>
      <c r="Z24513" s="34">
        <v>458</v>
      </c>
      <c r="AA24513" s="34">
        <v>352</v>
      </c>
      <c r="AB24513" s="34">
        <v>370</v>
      </c>
      <c r="AC24513" s="34">
        <v>376</v>
      </c>
    </row>
    <row r="24514" spans="1:29" x14ac:dyDescent="0.2">
      <c r="A24514" s="34" t="s">
        <v>85007</v>
      </c>
      <c r="B24514" s="34">
        <v>71</v>
      </c>
      <c r="C24514" s="34">
        <v>80</v>
      </c>
      <c r="D24514" s="34">
        <v>94</v>
      </c>
      <c r="E24514" s="34">
        <v>117</v>
      </c>
      <c r="F24514" s="34">
        <v>78</v>
      </c>
      <c r="G24514" s="34">
        <v>111</v>
      </c>
      <c r="H24514" s="34">
        <v>80</v>
      </c>
      <c r="I24514" s="34">
        <v>84</v>
      </c>
      <c r="J24514" s="34">
        <v>110</v>
      </c>
      <c r="K24514" s="34">
        <v>144</v>
      </c>
      <c r="L24514" s="34">
        <v>79</v>
      </c>
      <c r="M24514" s="34">
        <v>81</v>
      </c>
      <c r="N24514" s="34">
        <v>66</v>
      </c>
      <c r="O24514" s="34">
        <v>48</v>
      </c>
      <c r="P24514" s="34">
        <v>98</v>
      </c>
      <c r="Q24514" s="34">
        <v>154</v>
      </c>
      <c r="R24514" s="34">
        <v>128</v>
      </c>
      <c r="S24514" s="34">
        <v>119</v>
      </c>
      <c r="T24514" s="34">
        <v>88</v>
      </c>
      <c r="U24514" s="34">
        <v>133</v>
      </c>
      <c r="V24514" s="34">
        <v>112</v>
      </c>
      <c r="W24514" s="34">
        <v>122</v>
      </c>
      <c r="X24514" s="34">
        <v>146</v>
      </c>
      <c r="Y24514" s="34">
        <v>103</v>
      </c>
      <c r="Z24514" s="34">
        <v>124</v>
      </c>
      <c r="AA24514" s="34">
        <v>160</v>
      </c>
      <c r="AB24514" s="34">
        <v>102</v>
      </c>
      <c r="AC24514" s="34">
        <v>147</v>
      </c>
    </row>
    <row r="24515" spans="1:29" x14ac:dyDescent="0.2">
      <c r="A24515" s="34" t="s">
        <v>85008</v>
      </c>
      <c r="B24515" s="34">
        <v>38</v>
      </c>
      <c r="C24515" s="34">
        <v>36</v>
      </c>
      <c r="D24515" s="34">
        <v>64</v>
      </c>
      <c r="E24515" s="34">
        <v>69</v>
      </c>
      <c r="F24515" s="34">
        <v>72</v>
      </c>
      <c r="G24515" s="34">
        <v>36</v>
      </c>
      <c r="H24515" s="34">
        <v>44</v>
      </c>
      <c r="I24515" s="34">
        <v>61</v>
      </c>
      <c r="J24515" s="34">
        <v>57</v>
      </c>
      <c r="K24515" s="34">
        <v>63</v>
      </c>
      <c r="L24515" s="34">
        <v>35</v>
      </c>
      <c r="M24515" s="34">
        <v>66</v>
      </c>
      <c r="N24515" s="34">
        <v>50</v>
      </c>
      <c r="O24515" s="34">
        <v>45</v>
      </c>
      <c r="P24515" s="34">
        <v>49</v>
      </c>
      <c r="Q24515" s="34">
        <v>63</v>
      </c>
      <c r="R24515" s="34">
        <v>69</v>
      </c>
      <c r="S24515" s="34">
        <v>86</v>
      </c>
      <c r="T24515" s="34">
        <v>31</v>
      </c>
      <c r="U24515" s="34">
        <v>53</v>
      </c>
      <c r="V24515" s="34">
        <v>80</v>
      </c>
      <c r="W24515" s="34">
        <v>43</v>
      </c>
      <c r="X24515" s="34">
        <v>76</v>
      </c>
      <c r="Y24515" s="34">
        <v>52</v>
      </c>
      <c r="Z24515" s="34">
        <v>80</v>
      </c>
      <c r="AA24515" s="34">
        <v>62</v>
      </c>
      <c r="AB24515" s="34">
        <v>53</v>
      </c>
      <c r="AC24515" s="34">
        <v>74</v>
      </c>
    </row>
    <row r="24516" spans="1:29" x14ac:dyDescent="0.2">
      <c r="A24516" s="34" t="s">
        <v>85009</v>
      </c>
      <c r="B24516" s="34">
        <v>11</v>
      </c>
      <c r="C24516" s="34">
        <v>6</v>
      </c>
      <c r="D24516" s="34">
        <v>3</v>
      </c>
      <c r="E24516" s="34">
        <v>11</v>
      </c>
      <c r="F24516" s="34">
        <v>6</v>
      </c>
      <c r="G24516" s="34">
        <v>0</v>
      </c>
      <c r="H24516" s="34">
        <v>8</v>
      </c>
      <c r="I24516" s="34">
        <v>13</v>
      </c>
      <c r="J24516" s="34">
        <v>1</v>
      </c>
      <c r="K24516" s="34">
        <v>5</v>
      </c>
      <c r="L24516" s="34">
        <v>8</v>
      </c>
      <c r="M24516" s="34">
        <v>2</v>
      </c>
      <c r="N24516" s="34">
        <v>0</v>
      </c>
      <c r="O24516" s="34">
        <v>3</v>
      </c>
      <c r="P24516" s="34">
        <v>5</v>
      </c>
      <c r="Q24516" s="34">
        <v>11</v>
      </c>
      <c r="R24516" s="34">
        <v>5</v>
      </c>
      <c r="S24516" s="34">
        <v>2</v>
      </c>
      <c r="T24516" s="34">
        <v>3</v>
      </c>
      <c r="U24516" s="34">
        <v>14</v>
      </c>
      <c r="V24516" s="34">
        <v>3</v>
      </c>
      <c r="W24516" s="34">
        <v>7</v>
      </c>
      <c r="X24516" s="34">
        <v>2</v>
      </c>
      <c r="Y24516" s="34">
        <v>10</v>
      </c>
      <c r="Z24516" s="34">
        <v>1</v>
      </c>
      <c r="AA24516" s="34">
        <v>12</v>
      </c>
      <c r="AB24516" s="34">
        <v>0</v>
      </c>
      <c r="AC24516" s="34">
        <v>18</v>
      </c>
    </row>
    <row r="24517" spans="1:29" x14ac:dyDescent="0.2">
      <c r="A24517" s="34" t="s">
        <v>85010</v>
      </c>
      <c r="B24517" s="34">
        <v>113</v>
      </c>
      <c r="C24517" s="34">
        <v>138</v>
      </c>
      <c r="D24517" s="34">
        <v>191</v>
      </c>
      <c r="E24517" s="34">
        <v>159</v>
      </c>
      <c r="F24517" s="34">
        <v>177</v>
      </c>
      <c r="G24517" s="34">
        <v>180</v>
      </c>
      <c r="H24517" s="34">
        <v>175</v>
      </c>
      <c r="I24517" s="34">
        <v>129</v>
      </c>
      <c r="J24517" s="34">
        <v>129</v>
      </c>
      <c r="K24517" s="34">
        <v>168</v>
      </c>
      <c r="L24517" s="34">
        <v>107</v>
      </c>
      <c r="M24517" s="34">
        <v>148</v>
      </c>
      <c r="N24517" s="34">
        <v>97</v>
      </c>
      <c r="O24517" s="34">
        <v>147</v>
      </c>
      <c r="P24517" s="34">
        <v>126</v>
      </c>
      <c r="Q24517" s="34">
        <v>207</v>
      </c>
      <c r="R24517" s="34">
        <v>196</v>
      </c>
      <c r="S24517" s="34">
        <v>157</v>
      </c>
      <c r="T24517" s="34">
        <v>160</v>
      </c>
      <c r="U24517" s="34">
        <v>189</v>
      </c>
      <c r="V24517" s="34">
        <v>188</v>
      </c>
      <c r="W24517" s="34">
        <v>202</v>
      </c>
      <c r="X24517" s="34">
        <v>187</v>
      </c>
      <c r="Y24517" s="34">
        <v>155</v>
      </c>
      <c r="Z24517" s="34">
        <v>194</v>
      </c>
      <c r="AA24517" s="34">
        <v>201</v>
      </c>
      <c r="AB24517" s="34">
        <v>177</v>
      </c>
      <c r="AC24517" s="34">
        <v>283</v>
      </c>
    </row>
    <row r="24518" spans="1:29" x14ac:dyDescent="0.2">
      <c r="A24518" s="34" t="s">
        <v>85011</v>
      </c>
      <c r="B24518" s="34">
        <v>44</v>
      </c>
      <c r="C24518" s="34">
        <v>76</v>
      </c>
      <c r="D24518" s="34">
        <v>62</v>
      </c>
      <c r="E24518" s="34">
        <v>87</v>
      </c>
      <c r="F24518" s="34">
        <v>54</v>
      </c>
      <c r="G24518" s="34">
        <v>79</v>
      </c>
      <c r="H24518" s="34">
        <v>50</v>
      </c>
      <c r="I24518" s="34">
        <v>95</v>
      </c>
      <c r="J24518" s="34">
        <v>52</v>
      </c>
      <c r="K24518" s="34">
        <v>51</v>
      </c>
      <c r="L24518" s="34">
        <v>28</v>
      </c>
      <c r="M24518" s="34">
        <v>67</v>
      </c>
      <c r="N24518" s="34">
        <v>37</v>
      </c>
      <c r="O24518" s="34">
        <v>63</v>
      </c>
      <c r="P24518" s="34">
        <v>51</v>
      </c>
      <c r="Q24518" s="34">
        <v>91</v>
      </c>
      <c r="R24518" s="34">
        <v>62</v>
      </c>
      <c r="S24518" s="34">
        <v>86</v>
      </c>
      <c r="T24518" s="34">
        <v>41</v>
      </c>
      <c r="U24518" s="34">
        <v>55</v>
      </c>
      <c r="V24518" s="34">
        <v>65</v>
      </c>
      <c r="W24518" s="34">
        <v>42</v>
      </c>
      <c r="X24518" s="34">
        <v>61</v>
      </c>
      <c r="Y24518" s="34">
        <v>60</v>
      </c>
      <c r="Z24518" s="34">
        <v>70</v>
      </c>
      <c r="AA24518" s="34">
        <v>63</v>
      </c>
      <c r="AB24518" s="34">
        <v>38</v>
      </c>
      <c r="AC24518" s="34">
        <v>129</v>
      </c>
    </row>
    <row r="24519" spans="1:29" x14ac:dyDescent="0.2">
      <c r="A24519" s="34" t="s">
        <v>85012</v>
      </c>
      <c r="B24519" s="34">
        <v>151</v>
      </c>
      <c r="C24519" s="34">
        <v>124</v>
      </c>
      <c r="D24519" s="34">
        <v>182</v>
      </c>
      <c r="E24519" s="34">
        <v>179</v>
      </c>
      <c r="F24519" s="34">
        <v>170</v>
      </c>
      <c r="G24519" s="34">
        <v>132</v>
      </c>
      <c r="H24519" s="34">
        <v>169</v>
      </c>
      <c r="I24519" s="34">
        <v>119</v>
      </c>
      <c r="J24519" s="34">
        <v>156</v>
      </c>
      <c r="K24519" s="34">
        <v>116</v>
      </c>
      <c r="L24519" s="34">
        <v>160</v>
      </c>
      <c r="M24519" s="34">
        <v>87</v>
      </c>
      <c r="N24519" s="34">
        <v>124</v>
      </c>
      <c r="O24519" s="34">
        <v>114</v>
      </c>
      <c r="P24519" s="34">
        <v>158</v>
      </c>
      <c r="Q24519" s="34">
        <v>172</v>
      </c>
      <c r="R24519" s="34">
        <v>247</v>
      </c>
      <c r="S24519" s="34">
        <v>172</v>
      </c>
      <c r="T24519" s="34">
        <v>243</v>
      </c>
      <c r="U24519" s="34">
        <v>136</v>
      </c>
      <c r="V24519" s="34">
        <v>251</v>
      </c>
      <c r="W24519" s="34">
        <v>175</v>
      </c>
      <c r="X24519" s="34">
        <v>185</v>
      </c>
      <c r="Y24519" s="34">
        <v>198</v>
      </c>
      <c r="Z24519" s="34">
        <v>207</v>
      </c>
      <c r="AA24519" s="34">
        <v>177</v>
      </c>
      <c r="AB24519" s="34">
        <v>229</v>
      </c>
      <c r="AC24519" s="34">
        <v>206</v>
      </c>
    </row>
    <row r="24520" spans="1:29" x14ac:dyDescent="0.2">
      <c r="A24520" s="34" t="s">
        <v>85013</v>
      </c>
      <c r="B24520" s="34">
        <v>68</v>
      </c>
      <c r="C24520" s="34">
        <v>42</v>
      </c>
      <c r="D24520" s="34">
        <v>78</v>
      </c>
      <c r="E24520" s="34">
        <v>60</v>
      </c>
      <c r="F24520" s="34">
        <v>76</v>
      </c>
      <c r="G24520" s="34">
        <v>74</v>
      </c>
      <c r="H24520" s="34">
        <v>59</v>
      </c>
      <c r="I24520" s="34">
        <v>62</v>
      </c>
      <c r="J24520" s="34">
        <v>67</v>
      </c>
      <c r="K24520" s="34">
        <v>55</v>
      </c>
      <c r="L24520" s="34">
        <v>64</v>
      </c>
      <c r="M24520" s="34">
        <v>32</v>
      </c>
      <c r="N24520" s="34">
        <v>38</v>
      </c>
      <c r="O24520" s="34">
        <v>37</v>
      </c>
      <c r="P24520" s="34">
        <v>51</v>
      </c>
      <c r="Q24520" s="34">
        <v>83</v>
      </c>
      <c r="R24520" s="34">
        <v>63</v>
      </c>
      <c r="S24520" s="34">
        <v>54</v>
      </c>
      <c r="T24520" s="34">
        <v>63</v>
      </c>
      <c r="U24520" s="34">
        <v>76</v>
      </c>
      <c r="V24520" s="34">
        <v>64</v>
      </c>
      <c r="W24520" s="34">
        <v>62</v>
      </c>
      <c r="X24520" s="34">
        <v>62</v>
      </c>
      <c r="Y24520" s="34">
        <v>40</v>
      </c>
      <c r="Z24520" s="34">
        <v>35</v>
      </c>
      <c r="AA24520" s="34">
        <v>66</v>
      </c>
      <c r="AB24520" s="34">
        <v>46</v>
      </c>
      <c r="AC24520" s="34">
        <v>88</v>
      </c>
    </row>
    <row r="24521" spans="1:29" x14ac:dyDescent="0.2">
      <c r="A24521" s="34" t="s">
        <v>85014</v>
      </c>
      <c r="B24521" s="34">
        <v>116</v>
      </c>
      <c r="C24521" s="34">
        <v>155</v>
      </c>
      <c r="D24521" s="34">
        <v>175</v>
      </c>
      <c r="E24521" s="34">
        <v>174</v>
      </c>
      <c r="F24521" s="34">
        <v>163</v>
      </c>
      <c r="G24521" s="34">
        <v>170</v>
      </c>
      <c r="H24521" s="34">
        <v>162</v>
      </c>
      <c r="I24521" s="34">
        <v>140</v>
      </c>
      <c r="J24521" s="34">
        <v>171</v>
      </c>
      <c r="K24521" s="34">
        <v>176</v>
      </c>
      <c r="L24521" s="34">
        <v>122</v>
      </c>
      <c r="M24521" s="34">
        <v>144</v>
      </c>
      <c r="N24521" s="34">
        <v>151</v>
      </c>
      <c r="O24521" s="34">
        <v>166</v>
      </c>
      <c r="P24521" s="34">
        <v>203</v>
      </c>
      <c r="Q24521" s="34">
        <v>225</v>
      </c>
      <c r="R24521" s="34">
        <v>208</v>
      </c>
      <c r="S24521" s="34">
        <v>208</v>
      </c>
      <c r="T24521" s="34">
        <v>198</v>
      </c>
      <c r="U24521" s="34">
        <v>166</v>
      </c>
      <c r="V24521" s="34">
        <v>164</v>
      </c>
      <c r="W24521" s="34">
        <v>214</v>
      </c>
      <c r="X24521" s="34">
        <v>231</v>
      </c>
      <c r="Y24521" s="34">
        <v>236</v>
      </c>
      <c r="Z24521" s="34">
        <v>154</v>
      </c>
      <c r="AA24521" s="34">
        <v>236</v>
      </c>
      <c r="AB24521" s="34">
        <v>197</v>
      </c>
      <c r="AC24521" s="34">
        <v>272</v>
      </c>
    </row>
    <row r="24522" spans="1:29" x14ac:dyDescent="0.2">
      <c r="A24522" s="34" t="s">
        <v>85015</v>
      </c>
      <c r="B24522" s="34">
        <v>465</v>
      </c>
      <c r="C24522" s="34">
        <v>234</v>
      </c>
      <c r="D24522" s="34">
        <v>290</v>
      </c>
      <c r="E24522" s="34">
        <v>229</v>
      </c>
      <c r="F24522" s="34">
        <v>367</v>
      </c>
      <c r="G24522" s="34">
        <v>278</v>
      </c>
      <c r="H24522" s="34">
        <v>339</v>
      </c>
      <c r="I24522" s="34">
        <v>239</v>
      </c>
      <c r="J24522" s="34">
        <v>384</v>
      </c>
      <c r="K24522" s="34">
        <v>250</v>
      </c>
      <c r="L24522" s="34">
        <v>494</v>
      </c>
      <c r="M24522" s="34">
        <v>270</v>
      </c>
      <c r="N24522" s="34">
        <v>280</v>
      </c>
      <c r="O24522" s="34">
        <v>285</v>
      </c>
      <c r="P24522" s="34">
        <v>347</v>
      </c>
      <c r="Q24522" s="34">
        <v>379</v>
      </c>
      <c r="R24522" s="34">
        <v>538</v>
      </c>
      <c r="S24522" s="34">
        <v>308</v>
      </c>
      <c r="T24522" s="34">
        <v>578</v>
      </c>
      <c r="U24522" s="34">
        <v>354</v>
      </c>
      <c r="V24522" s="34">
        <v>502</v>
      </c>
      <c r="W24522" s="34">
        <v>532</v>
      </c>
      <c r="X24522" s="34">
        <v>412</v>
      </c>
      <c r="Y24522" s="34">
        <v>449</v>
      </c>
      <c r="Z24522" s="34">
        <v>367</v>
      </c>
      <c r="AA24522" s="34">
        <v>407</v>
      </c>
      <c r="AB24522" s="34">
        <v>551</v>
      </c>
      <c r="AC24522" s="34">
        <v>508</v>
      </c>
    </row>
    <row r="24523" spans="1:29" x14ac:dyDescent="0.2">
      <c r="A24523" s="34" t="s">
        <v>85016</v>
      </c>
      <c r="B24523" s="34">
        <v>4</v>
      </c>
      <c r="C24523" s="34">
        <v>0</v>
      </c>
      <c r="D24523" s="34">
        <v>0</v>
      </c>
      <c r="E24523" s="34">
        <v>0</v>
      </c>
      <c r="F24523" s="34">
        <v>0</v>
      </c>
      <c r="G24523" s="34">
        <v>0</v>
      </c>
      <c r="H24523" s="34">
        <v>0</v>
      </c>
      <c r="I24523" s="34">
        <v>0</v>
      </c>
      <c r="J24523" s="34">
        <v>0</v>
      </c>
      <c r="K24523" s="34">
        <v>0</v>
      </c>
      <c r="L24523" s="34">
        <v>0</v>
      </c>
      <c r="M24523" s="34">
        <v>0</v>
      </c>
      <c r="N24523" s="34">
        <v>0</v>
      </c>
      <c r="O24523" s="34">
        <v>0</v>
      </c>
      <c r="P24523" s="34">
        <v>0</v>
      </c>
      <c r="Q24523" s="34">
        <v>0</v>
      </c>
      <c r="R24523" s="34">
        <v>0</v>
      </c>
      <c r="S24523" s="34">
        <v>0</v>
      </c>
      <c r="T24523" s="34">
        <v>0</v>
      </c>
      <c r="U24523" s="34">
        <v>0</v>
      </c>
      <c r="V24523" s="34">
        <v>0</v>
      </c>
      <c r="W24523" s="34">
        <v>0</v>
      </c>
      <c r="X24523" s="34">
        <v>0</v>
      </c>
      <c r="Y24523" s="34">
        <v>0</v>
      </c>
      <c r="Z24523" s="34">
        <v>0</v>
      </c>
      <c r="AA24523" s="34">
        <v>0</v>
      </c>
      <c r="AB24523" s="34">
        <v>0</v>
      </c>
      <c r="AC24523" s="34">
        <v>0</v>
      </c>
    </row>
    <row r="24524" spans="1:29" x14ac:dyDescent="0.2">
      <c r="A24524" s="34" t="s">
        <v>85017</v>
      </c>
      <c r="B24524" s="34">
        <v>110</v>
      </c>
      <c r="C24524" s="34">
        <v>95</v>
      </c>
      <c r="D24524" s="34">
        <v>135</v>
      </c>
      <c r="E24524" s="34">
        <v>148</v>
      </c>
      <c r="F24524" s="34">
        <v>137</v>
      </c>
      <c r="G24524" s="34">
        <v>87</v>
      </c>
      <c r="H24524" s="34">
        <v>137</v>
      </c>
      <c r="I24524" s="34">
        <v>93</v>
      </c>
      <c r="J24524" s="34">
        <v>150</v>
      </c>
      <c r="K24524" s="34">
        <v>117</v>
      </c>
      <c r="L24524" s="34">
        <v>79</v>
      </c>
      <c r="M24524" s="34">
        <v>103</v>
      </c>
      <c r="N24524" s="34">
        <v>96</v>
      </c>
      <c r="O24524" s="34">
        <v>98</v>
      </c>
      <c r="P24524" s="34">
        <v>128</v>
      </c>
      <c r="Q24524" s="34">
        <v>129</v>
      </c>
      <c r="R24524" s="34">
        <v>185</v>
      </c>
      <c r="S24524" s="34">
        <v>144</v>
      </c>
      <c r="T24524" s="34">
        <v>172</v>
      </c>
      <c r="U24524" s="34">
        <v>139</v>
      </c>
      <c r="V24524" s="34">
        <v>147</v>
      </c>
      <c r="W24524" s="34">
        <v>138</v>
      </c>
      <c r="X24524" s="34">
        <v>138</v>
      </c>
      <c r="Y24524" s="34">
        <v>103</v>
      </c>
      <c r="Z24524" s="34">
        <v>137</v>
      </c>
      <c r="AA24524" s="34">
        <v>119</v>
      </c>
      <c r="AB24524" s="34">
        <v>121</v>
      </c>
      <c r="AC24524" s="34">
        <v>150</v>
      </c>
    </row>
    <row r="24525" spans="1:29" x14ac:dyDescent="0.2">
      <c r="A24525" s="34" t="s">
        <v>85018</v>
      </c>
      <c r="B24525" s="34">
        <v>127</v>
      </c>
      <c r="C24525" s="34">
        <v>137</v>
      </c>
      <c r="D24525" s="34">
        <v>145</v>
      </c>
      <c r="E24525" s="34">
        <v>178</v>
      </c>
      <c r="F24525" s="34">
        <v>180</v>
      </c>
      <c r="G24525" s="34">
        <v>134</v>
      </c>
      <c r="H24525" s="34">
        <v>95</v>
      </c>
      <c r="I24525" s="34">
        <v>173</v>
      </c>
      <c r="J24525" s="34">
        <v>151</v>
      </c>
      <c r="K24525" s="34">
        <v>139</v>
      </c>
      <c r="L24525" s="34">
        <v>150</v>
      </c>
      <c r="M24525" s="34">
        <v>115</v>
      </c>
      <c r="N24525" s="34">
        <v>100</v>
      </c>
      <c r="O24525" s="34">
        <v>151</v>
      </c>
      <c r="P24525" s="34">
        <v>154</v>
      </c>
      <c r="Q24525" s="34">
        <v>166</v>
      </c>
      <c r="R24525" s="34">
        <v>171</v>
      </c>
      <c r="S24525" s="34">
        <v>155</v>
      </c>
      <c r="T24525" s="34">
        <v>169</v>
      </c>
      <c r="U24525" s="34">
        <v>136</v>
      </c>
      <c r="V24525" s="34">
        <v>191</v>
      </c>
      <c r="W24525" s="34">
        <v>190</v>
      </c>
      <c r="X24525" s="34">
        <v>138</v>
      </c>
      <c r="Y24525" s="34">
        <v>186</v>
      </c>
      <c r="Z24525" s="34">
        <v>154</v>
      </c>
      <c r="AA24525" s="34">
        <v>142</v>
      </c>
      <c r="AB24525" s="34">
        <v>249</v>
      </c>
      <c r="AC24525" s="34">
        <v>219</v>
      </c>
    </row>
    <row r="24526" spans="1:29" x14ac:dyDescent="0.2">
      <c r="A24526" s="34" t="s">
        <v>85019</v>
      </c>
      <c r="B24526" s="34">
        <v>47</v>
      </c>
      <c r="C24526" s="34">
        <v>22</v>
      </c>
      <c r="D24526" s="34">
        <v>65</v>
      </c>
      <c r="E24526" s="34">
        <v>39</v>
      </c>
      <c r="F24526" s="34">
        <v>80</v>
      </c>
      <c r="G24526" s="34">
        <v>62</v>
      </c>
      <c r="H24526" s="34">
        <v>51</v>
      </c>
      <c r="I24526" s="34">
        <v>20</v>
      </c>
      <c r="J24526" s="34">
        <v>37</v>
      </c>
      <c r="K24526" s="34">
        <v>33</v>
      </c>
      <c r="L24526" s="34">
        <v>47</v>
      </c>
      <c r="M24526" s="34">
        <v>26</v>
      </c>
      <c r="N24526" s="34">
        <v>47</v>
      </c>
      <c r="O24526" s="34">
        <v>23</v>
      </c>
      <c r="P24526" s="34">
        <v>58</v>
      </c>
      <c r="Q24526" s="34">
        <v>71</v>
      </c>
      <c r="R24526" s="34">
        <v>76</v>
      </c>
      <c r="S24526" s="34">
        <v>37</v>
      </c>
      <c r="T24526" s="34">
        <v>77</v>
      </c>
      <c r="U24526" s="34">
        <v>26</v>
      </c>
      <c r="V24526" s="34">
        <v>63</v>
      </c>
      <c r="W24526" s="34">
        <v>34</v>
      </c>
      <c r="X24526" s="34">
        <v>63</v>
      </c>
      <c r="Y24526" s="34">
        <v>24</v>
      </c>
      <c r="Z24526" s="34">
        <v>65</v>
      </c>
      <c r="AA24526" s="34">
        <v>58</v>
      </c>
      <c r="AB24526" s="34">
        <v>77</v>
      </c>
      <c r="AC24526" s="34">
        <v>61</v>
      </c>
    </row>
    <row r="24527" spans="1:29" x14ac:dyDescent="0.2">
      <c r="A24527" s="34" t="s">
        <v>85020</v>
      </c>
      <c r="B24527" s="34">
        <v>90</v>
      </c>
      <c r="C24527" s="34">
        <v>91</v>
      </c>
      <c r="D24527" s="34">
        <v>146</v>
      </c>
      <c r="E24527" s="34">
        <v>96</v>
      </c>
      <c r="F24527" s="34">
        <v>139</v>
      </c>
      <c r="G24527" s="34">
        <v>104</v>
      </c>
      <c r="H24527" s="34">
        <v>153</v>
      </c>
      <c r="I24527" s="34">
        <v>103</v>
      </c>
      <c r="J24527" s="34">
        <v>132</v>
      </c>
      <c r="K24527" s="34">
        <v>87</v>
      </c>
      <c r="L24527" s="34">
        <v>103</v>
      </c>
      <c r="M24527" s="34">
        <v>99</v>
      </c>
      <c r="N24527" s="34">
        <v>109</v>
      </c>
      <c r="O24527" s="34">
        <v>66</v>
      </c>
      <c r="P24527" s="34">
        <v>94</v>
      </c>
      <c r="Q24527" s="34">
        <v>112</v>
      </c>
      <c r="R24527" s="34">
        <v>199</v>
      </c>
      <c r="S24527" s="34">
        <v>130</v>
      </c>
      <c r="T24527" s="34">
        <v>133</v>
      </c>
      <c r="U24527" s="34">
        <v>93</v>
      </c>
      <c r="V24527" s="34">
        <v>156</v>
      </c>
      <c r="W24527" s="34">
        <v>102</v>
      </c>
      <c r="X24527" s="34">
        <v>189</v>
      </c>
      <c r="Y24527" s="34">
        <v>74</v>
      </c>
      <c r="Z24527" s="34">
        <v>143</v>
      </c>
      <c r="AA24527" s="34">
        <v>130</v>
      </c>
      <c r="AB24527" s="34">
        <v>127</v>
      </c>
      <c r="AC24527" s="34">
        <v>177</v>
      </c>
    </row>
    <row r="24528" spans="1:29" x14ac:dyDescent="0.2">
      <c r="A24528" s="34" t="s">
        <v>85021</v>
      </c>
      <c r="B24528" s="34">
        <v>60</v>
      </c>
      <c r="C24528" s="34">
        <v>86</v>
      </c>
      <c r="D24528" s="34">
        <v>100</v>
      </c>
      <c r="E24528" s="34">
        <v>90</v>
      </c>
      <c r="F24528" s="34">
        <v>96</v>
      </c>
      <c r="G24528" s="34">
        <v>81</v>
      </c>
      <c r="H24528" s="34">
        <v>63</v>
      </c>
      <c r="I24528" s="34">
        <v>80</v>
      </c>
      <c r="J24528" s="34">
        <v>87</v>
      </c>
      <c r="K24528" s="34">
        <v>78</v>
      </c>
      <c r="L24528" s="34">
        <v>47</v>
      </c>
      <c r="M24528" s="34">
        <v>47</v>
      </c>
      <c r="N24528" s="34">
        <v>67</v>
      </c>
      <c r="O24528" s="34">
        <v>50</v>
      </c>
      <c r="P24528" s="34">
        <v>85</v>
      </c>
      <c r="Q24528" s="34">
        <v>102</v>
      </c>
      <c r="R24528" s="34">
        <v>68</v>
      </c>
      <c r="S24528" s="34">
        <v>91</v>
      </c>
      <c r="T24528" s="34">
        <v>63</v>
      </c>
      <c r="U24528" s="34">
        <v>57</v>
      </c>
      <c r="V24528" s="34">
        <v>80</v>
      </c>
      <c r="W24528" s="34">
        <v>73</v>
      </c>
      <c r="X24528" s="34">
        <v>128</v>
      </c>
      <c r="Y24528" s="34">
        <v>59</v>
      </c>
      <c r="Z24528" s="34">
        <v>126</v>
      </c>
      <c r="AA24528" s="34">
        <v>123</v>
      </c>
      <c r="AB24528" s="34">
        <v>107</v>
      </c>
      <c r="AC24528" s="34">
        <v>148</v>
      </c>
    </row>
    <row r="24529" spans="1:29" x14ac:dyDescent="0.2">
      <c r="A24529" s="34" t="s">
        <v>85022</v>
      </c>
      <c r="B24529" s="34">
        <v>55</v>
      </c>
      <c r="C24529" s="34">
        <v>47</v>
      </c>
      <c r="D24529" s="34">
        <v>57</v>
      </c>
      <c r="E24529" s="34">
        <v>52</v>
      </c>
      <c r="F24529" s="34">
        <v>75</v>
      </c>
      <c r="G24529" s="34">
        <v>51</v>
      </c>
      <c r="H24529" s="34">
        <v>63</v>
      </c>
      <c r="I24529" s="34">
        <v>44</v>
      </c>
      <c r="J24529" s="34">
        <v>59</v>
      </c>
      <c r="K24529" s="34">
        <v>46</v>
      </c>
      <c r="L24529" s="34">
        <v>59</v>
      </c>
      <c r="M24529" s="34">
        <v>32</v>
      </c>
      <c r="N24529" s="34">
        <v>62</v>
      </c>
      <c r="O24529" s="34">
        <v>44</v>
      </c>
      <c r="P24529" s="34">
        <v>53</v>
      </c>
      <c r="Q24529" s="34">
        <v>62</v>
      </c>
      <c r="R24529" s="34">
        <v>106</v>
      </c>
      <c r="S24529" s="34">
        <v>60</v>
      </c>
      <c r="T24529" s="34">
        <v>52</v>
      </c>
      <c r="U24529" s="34">
        <v>71</v>
      </c>
      <c r="V24529" s="34">
        <v>67</v>
      </c>
      <c r="W24529" s="34">
        <v>36</v>
      </c>
      <c r="X24529" s="34">
        <v>103</v>
      </c>
      <c r="Y24529" s="34">
        <v>36</v>
      </c>
      <c r="Z24529" s="34">
        <v>57</v>
      </c>
      <c r="AA24529" s="34">
        <v>47</v>
      </c>
      <c r="AB24529" s="34">
        <v>75</v>
      </c>
      <c r="AC24529" s="34">
        <v>94</v>
      </c>
    </row>
    <row r="24530" spans="1:29" x14ac:dyDescent="0.2">
      <c r="A24530" s="34" t="s">
        <v>85023</v>
      </c>
      <c r="B24530" s="34">
        <v>88</v>
      </c>
      <c r="C24530" s="34">
        <v>77</v>
      </c>
      <c r="D24530" s="34">
        <v>95</v>
      </c>
      <c r="E24530" s="34">
        <v>99</v>
      </c>
      <c r="F24530" s="34">
        <v>86</v>
      </c>
      <c r="G24530" s="34">
        <v>83</v>
      </c>
      <c r="H24530" s="34">
        <v>104</v>
      </c>
      <c r="I24530" s="34">
        <v>44</v>
      </c>
      <c r="J24530" s="34">
        <v>90</v>
      </c>
      <c r="K24530" s="34">
        <v>71</v>
      </c>
      <c r="L24530" s="34">
        <v>78</v>
      </c>
      <c r="M24530" s="34">
        <v>56</v>
      </c>
      <c r="N24530" s="34">
        <v>81</v>
      </c>
      <c r="O24530" s="34">
        <v>53</v>
      </c>
      <c r="P24530" s="34">
        <v>66</v>
      </c>
      <c r="Q24530" s="34">
        <v>109</v>
      </c>
      <c r="R24530" s="34">
        <v>99</v>
      </c>
      <c r="S24530" s="34">
        <v>83</v>
      </c>
      <c r="T24530" s="34">
        <v>105</v>
      </c>
      <c r="U24530" s="34">
        <v>68</v>
      </c>
      <c r="V24530" s="34">
        <v>116</v>
      </c>
      <c r="W24530" s="34">
        <v>75</v>
      </c>
      <c r="X24530" s="34">
        <v>144</v>
      </c>
      <c r="Y24530" s="34">
        <v>87</v>
      </c>
      <c r="Z24530" s="34">
        <v>125</v>
      </c>
      <c r="AA24530" s="34">
        <v>92</v>
      </c>
      <c r="AB24530" s="34">
        <v>106</v>
      </c>
      <c r="AC24530" s="34">
        <v>108</v>
      </c>
    </row>
    <row r="24531" spans="1:29" x14ac:dyDescent="0.2">
      <c r="A24531" s="34" t="s">
        <v>85024</v>
      </c>
      <c r="B24531" s="34">
        <v>53</v>
      </c>
      <c r="C24531" s="34">
        <v>22</v>
      </c>
      <c r="D24531" s="34">
        <v>30</v>
      </c>
      <c r="E24531" s="34">
        <v>30</v>
      </c>
      <c r="F24531" s="34">
        <v>49</v>
      </c>
      <c r="G24531" s="34">
        <v>42</v>
      </c>
      <c r="H24531" s="34">
        <v>35</v>
      </c>
      <c r="I24531" s="34">
        <v>34</v>
      </c>
      <c r="J24531" s="34">
        <v>51</v>
      </c>
      <c r="K24531" s="34">
        <v>33</v>
      </c>
      <c r="L24531" s="34">
        <v>28</v>
      </c>
      <c r="M24531" s="34">
        <v>26</v>
      </c>
      <c r="N24531" s="34">
        <v>24</v>
      </c>
      <c r="O24531" s="34">
        <v>15</v>
      </c>
      <c r="P24531" s="34">
        <v>22</v>
      </c>
      <c r="Q24531" s="34">
        <v>27</v>
      </c>
      <c r="R24531" s="34">
        <v>38</v>
      </c>
      <c r="S24531" s="34">
        <v>36</v>
      </c>
      <c r="T24531" s="34">
        <v>37</v>
      </c>
      <c r="U24531" s="34">
        <v>32</v>
      </c>
      <c r="V24531" s="34">
        <v>42</v>
      </c>
      <c r="W24531" s="34">
        <v>33</v>
      </c>
      <c r="X24531" s="34">
        <v>40</v>
      </c>
      <c r="Y24531" s="34">
        <v>29</v>
      </c>
      <c r="Z24531" s="34">
        <v>42</v>
      </c>
      <c r="AA24531" s="34">
        <v>30</v>
      </c>
      <c r="AB24531" s="34">
        <v>74</v>
      </c>
      <c r="AC24531" s="34">
        <v>53</v>
      </c>
    </row>
    <row r="24532" spans="1:29" x14ac:dyDescent="0.2">
      <c r="A24532" s="34" t="s">
        <v>85025</v>
      </c>
      <c r="B24532" s="34">
        <v>34</v>
      </c>
      <c r="C24532" s="34">
        <v>56</v>
      </c>
      <c r="D24532" s="34">
        <v>81</v>
      </c>
      <c r="E24532" s="34">
        <v>46</v>
      </c>
      <c r="F24532" s="34">
        <v>51</v>
      </c>
      <c r="G24532" s="34">
        <v>67</v>
      </c>
      <c r="H24532" s="34">
        <v>48</v>
      </c>
      <c r="I24532" s="34">
        <v>36</v>
      </c>
      <c r="J24532" s="34">
        <v>52</v>
      </c>
      <c r="K24532" s="34">
        <v>53</v>
      </c>
      <c r="L24532" s="34">
        <v>25</v>
      </c>
      <c r="M24532" s="34">
        <v>32</v>
      </c>
      <c r="N24532" s="34">
        <v>44</v>
      </c>
      <c r="O24532" s="34">
        <v>67</v>
      </c>
      <c r="P24532" s="34">
        <v>45</v>
      </c>
      <c r="Q24532" s="34">
        <v>76</v>
      </c>
      <c r="R24532" s="34">
        <v>72</v>
      </c>
      <c r="S24532" s="34">
        <v>64</v>
      </c>
      <c r="T24532" s="34">
        <v>49</v>
      </c>
      <c r="U24532" s="34">
        <v>48</v>
      </c>
      <c r="V24532" s="34">
        <v>54</v>
      </c>
      <c r="W24532" s="34">
        <v>41</v>
      </c>
      <c r="X24532" s="34">
        <v>55</v>
      </c>
      <c r="Y24532" s="34">
        <v>34</v>
      </c>
      <c r="Z24532" s="34">
        <v>74</v>
      </c>
      <c r="AA24532" s="34">
        <v>54</v>
      </c>
      <c r="AB24532" s="34">
        <v>40</v>
      </c>
      <c r="AC24532" s="34">
        <v>93</v>
      </c>
    </row>
    <row r="24533" spans="1:29" x14ac:dyDescent="0.2">
      <c r="A24533" s="34" t="s">
        <v>85026</v>
      </c>
      <c r="B24533" s="34">
        <v>91</v>
      </c>
      <c r="C24533" s="34">
        <v>46</v>
      </c>
      <c r="D24533" s="34">
        <v>61</v>
      </c>
      <c r="E24533" s="34">
        <v>61</v>
      </c>
      <c r="F24533" s="34">
        <v>67</v>
      </c>
      <c r="G24533" s="34">
        <v>70</v>
      </c>
      <c r="H24533" s="34">
        <v>41</v>
      </c>
      <c r="I24533" s="34">
        <v>41</v>
      </c>
      <c r="J24533" s="34">
        <v>46</v>
      </c>
      <c r="K24533" s="34">
        <v>51</v>
      </c>
      <c r="L24533" s="34">
        <v>22</v>
      </c>
      <c r="M24533" s="34">
        <v>29</v>
      </c>
      <c r="N24533" s="34">
        <v>56</v>
      </c>
      <c r="O24533" s="34">
        <v>39</v>
      </c>
      <c r="P24533" s="34">
        <v>42</v>
      </c>
      <c r="Q24533" s="34">
        <v>54</v>
      </c>
      <c r="R24533" s="34">
        <v>69</v>
      </c>
      <c r="S24533" s="34">
        <v>51</v>
      </c>
      <c r="T24533" s="34">
        <v>36</v>
      </c>
      <c r="U24533" s="34">
        <v>42</v>
      </c>
      <c r="V24533" s="34">
        <v>64</v>
      </c>
      <c r="W24533" s="34">
        <v>48</v>
      </c>
      <c r="X24533" s="34">
        <v>57</v>
      </c>
      <c r="Y24533" s="34">
        <v>31</v>
      </c>
      <c r="Z24533" s="34">
        <v>68</v>
      </c>
      <c r="AA24533" s="34">
        <v>63</v>
      </c>
      <c r="AB24533" s="34">
        <v>53</v>
      </c>
      <c r="AC24533" s="34">
        <v>98</v>
      </c>
    </row>
    <row r="24534" spans="1:29" x14ac:dyDescent="0.2">
      <c r="A24534" s="34" t="s">
        <v>85027</v>
      </c>
      <c r="B24534" s="34">
        <v>35</v>
      </c>
      <c r="C24534" s="34">
        <v>9</v>
      </c>
      <c r="D24534" s="34">
        <v>21</v>
      </c>
      <c r="E24534" s="34">
        <v>17</v>
      </c>
      <c r="F24534" s="34">
        <v>24</v>
      </c>
      <c r="G24534" s="34">
        <v>19</v>
      </c>
      <c r="H24534" s="34">
        <v>16</v>
      </c>
      <c r="I24534" s="34">
        <v>18</v>
      </c>
      <c r="J24534" s="34">
        <v>20</v>
      </c>
      <c r="K24534" s="34">
        <v>17</v>
      </c>
      <c r="L24534" s="34">
        <v>7</v>
      </c>
      <c r="M24534" s="34">
        <v>20</v>
      </c>
      <c r="N24534" s="34">
        <v>15</v>
      </c>
      <c r="O24534" s="34">
        <v>17</v>
      </c>
      <c r="P24534" s="34">
        <v>8</v>
      </c>
      <c r="Q24534" s="34">
        <v>14</v>
      </c>
      <c r="R24534" s="34">
        <v>18</v>
      </c>
      <c r="S24534" s="34">
        <v>16</v>
      </c>
      <c r="T24534" s="34">
        <v>12</v>
      </c>
      <c r="U24534" s="34">
        <v>15</v>
      </c>
      <c r="V24534" s="34">
        <v>23</v>
      </c>
      <c r="W24534" s="34">
        <v>8</v>
      </c>
      <c r="X24534" s="34">
        <v>21</v>
      </c>
      <c r="Y24534" s="34">
        <v>13</v>
      </c>
      <c r="Z24534" s="34">
        <v>13</v>
      </c>
      <c r="AA24534" s="34">
        <v>22</v>
      </c>
      <c r="AB24534" s="34">
        <v>18</v>
      </c>
      <c r="AC24534" s="34">
        <v>31</v>
      </c>
    </row>
    <row r="24535" spans="1:29" x14ac:dyDescent="0.2">
      <c r="A24535" s="34" t="s">
        <v>85028</v>
      </c>
      <c r="B24535" s="34">
        <v>629</v>
      </c>
      <c r="C24535" s="34">
        <v>394</v>
      </c>
      <c r="D24535" s="34">
        <v>439</v>
      </c>
      <c r="E24535" s="34">
        <v>410</v>
      </c>
      <c r="F24535" s="34">
        <v>510</v>
      </c>
      <c r="G24535" s="34">
        <v>388</v>
      </c>
      <c r="H24535" s="34">
        <v>537</v>
      </c>
      <c r="I24535" s="34">
        <v>355</v>
      </c>
      <c r="J24535" s="34">
        <v>542</v>
      </c>
      <c r="K24535" s="34">
        <v>436</v>
      </c>
      <c r="L24535" s="34">
        <v>586</v>
      </c>
      <c r="M24535" s="34">
        <v>432</v>
      </c>
      <c r="N24535" s="34">
        <v>459</v>
      </c>
      <c r="O24535" s="34">
        <v>389</v>
      </c>
      <c r="P24535" s="34">
        <v>499</v>
      </c>
      <c r="Q24535" s="34">
        <v>620</v>
      </c>
      <c r="R24535" s="34">
        <v>694</v>
      </c>
      <c r="S24535" s="34">
        <v>498</v>
      </c>
      <c r="T24535" s="34">
        <v>716</v>
      </c>
      <c r="U24535" s="34">
        <v>508</v>
      </c>
      <c r="V24535" s="34">
        <v>686</v>
      </c>
      <c r="W24535" s="34">
        <v>728</v>
      </c>
      <c r="X24535" s="34">
        <v>542</v>
      </c>
      <c r="Y24535" s="34">
        <v>681</v>
      </c>
      <c r="Z24535" s="34">
        <v>484</v>
      </c>
      <c r="AA24535" s="34">
        <v>612</v>
      </c>
      <c r="AB24535" s="34">
        <v>831</v>
      </c>
      <c r="AC24535" s="34">
        <v>640</v>
      </c>
    </row>
    <row r="24536" spans="1:29" x14ac:dyDescent="0.2">
      <c r="A24536" s="34" t="s">
        <v>85029</v>
      </c>
      <c r="B24536" s="34">
        <v>78</v>
      </c>
      <c r="C24536" s="34">
        <v>91</v>
      </c>
      <c r="D24536" s="34">
        <v>85</v>
      </c>
      <c r="E24536" s="34">
        <v>77</v>
      </c>
      <c r="F24536" s="34">
        <v>73</v>
      </c>
      <c r="G24536" s="34">
        <v>97</v>
      </c>
      <c r="H24536" s="34">
        <v>61</v>
      </c>
      <c r="I24536" s="34">
        <v>88</v>
      </c>
      <c r="J24536" s="34">
        <v>34</v>
      </c>
      <c r="K24536" s="34">
        <v>83</v>
      </c>
      <c r="L24536" s="34">
        <v>62</v>
      </c>
      <c r="M24536" s="34">
        <v>82</v>
      </c>
      <c r="N24536" s="34">
        <v>59</v>
      </c>
      <c r="O24536" s="34">
        <v>66</v>
      </c>
      <c r="P24536" s="34">
        <v>47</v>
      </c>
      <c r="Q24536" s="34">
        <v>75</v>
      </c>
      <c r="R24536" s="34">
        <v>65</v>
      </c>
      <c r="S24536" s="34">
        <v>79</v>
      </c>
      <c r="T24536" s="34">
        <v>53</v>
      </c>
      <c r="U24536" s="34">
        <v>75</v>
      </c>
      <c r="V24536" s="34">
        <v>67</v>
      </c>
      <c r="W24536" s="34">
        <v>80</v>
      </c>
      <c r="X24536" s="34">
        <v>114</v>
      </c>
      <c r="Y24536" s="34">
        <v>62</v>
      </c>
      <c r="Z24536" s="34">
        <v>57</v>
      </c>
      <c r="AA24536" s="34">
        <v>78</v>
      </c>
      <c r="AB24536" s="34">
        <v>61</v>
      </c>
      <c r="AC24536" s="34">
        <v>116</v>
      </c>
    </row>
    <row r="24537" spans="1:29" x14ac:dyDescent="0.2">
      <c r="A24537" s="34" t="s">
        <v>85030</v>
      </c>
      <c r="B24537" s="34">
        <v>123</v>
      </c>
      <c r="C24537" s="34">
        <v>191</v>
      </c>
      <c r="D24537" s="34">
        <v>282</v>
      </c>
      <c r="E24537" s="34">
        <v>219</v>
      </c>
      <c r="F24537" s="34">
        <v>187</v>
      </c>
      <c r="G24537" s="34">
        <v>145</v>
      </c>
      <c r="H24537" s="34">
        <v>150</v>
      </c>
      <c r="I24537" s="34">
        <v>154</v>
      </c>
      <c r="J24537" s="34">
        <v>152</v>
      </c>
      <c r="K24537" s="34">
        <v>222</v>
      </c>
      <c r="L24537" s="34">
        <v>99</v>
      </c>
      <c r="M24537" s="34">
        <v>149</v>
      </c>
      <c r="N24537" s="34">
        <v>182</v>
      </c>
      <c r="O24537" s="34">
        <v>141</v>
      </c>
      <c r="P24537" s="34">
        <v>129</v>
      </c>
      <c r="Q24537" s="34">
        <v>209</v>
      </c>
      <c r="R24537" s="34">
        <v>196</v>
      </c>
      <c r="S24537" s="34">
        <v>230</v>
      </c>
      <c r="T24537" s="34">
        <v>127</v>
      </c>
      <c r="U24537" s="34">
        <v>144</v>
      </c>
      <c r="V24537" s="34">
        <v>233</v>
      </c>
      <c r="W24537" s="34">
        <v>178</v>
      </c>
      <c r="X24537" s="34">
        <v>231</v>
      </c>
      <c r="Y24537" s="34">
        <v>149</v>
      </c>
      <c r="Z24537" s="34">
        <v>245</v>
      </c>
      <c r="AA24537" s="34">
        <v>175</v>
      </c>
      <c r="AB24537" s="34">
        <v>195</v>
      </c>
      <c r="AC24537" s="34">
        <v>265</v>
      </c>
    </row>
    <row r="24538" spans="1:29" x14ac:dyDescent="0.2">
      <c r="A24538" s="34" t="s">
        <v>85031</v>
      </c>
      <c r="B24538" s="34">
        <v>120</v>
      </c>
      <c r="C24538" s="34">
        <v>92</v>
      </c>
      <c r="D24538" s="34">
        <v>146</v>
      </c>
      <c r="E24538" s="34">
        <v>100</v>
      </c>
      <c r="F24538" s="34">
        <v>163</v>
      </c>
      <c r="G24538" s="34">
        <v>116</v>
      </c>
      <c r="H24538" s="34">
        <v>130</v>
      </c>
      <c r="I24538" s="34">
        <v>91</v>
      </c>
      <c r="J24538" s="34">
        <v>147</v>
      </c>
      <c r="K24538" s="34">
        <v>116</v>
      </c>
      <c r="L24538" s="34">
        <v>132</v>
      </c>
      <c r="M24538" s="34">
        <v>68</v>
      </c>
      <c r="N24538" s="34">
        <v>137</v>
      </c>
      <c r="O24538" s="34">
        <v>68</v>
      </c>
      <c r="P24538" s="34">
        <v>126</v>
      </c>
      <c r="Q24538" s="34">
        <v>125</v>
      </c>
      <c r="R24538" s="34">
        <v>187</v>
      </c>
      <c r="S24538" s="34">
        <v>104</v>
      </c>
      <c r="T24538" s="34">
        <v>153</v>
      </c>
      <c r="U24538" s="34">
        <v>129</v>
      </c>
      <c r="V24538" s="34">
        <v>172</v>
      </c>
      <c r="W24538" s="34">
        <v>117</v>
      </c>
      <c r="X24538" s="34">
        <v>169</v>
      </c>
      <c r="Y24538" s="34">
        <v>149</v>
      </c>
      <c r="Z24538" s="34">
        <v>177</v>
      </c>
      <c r="AA24538" s="34">
        <v>159</v>
      </c>
      <c r="AB24538" s="34">
        <v>146</v>
      </c>
      <c r="AC24538" s="34">
        <v>160</v>
      </c>
    </row>
    <row r="24539" spans="1:29" x14ac:dyDescent="0.2">
      <c r="A24539" s="34" t="s">
        <v>85032</v>
      </c>
      <c r="B24539" s="34">
        <v>53</v>
      </c>
      <c r="C24539" s="34">
        <v>33</v>
      </c>
      <c r="D24539" s="34">
        <v>49</v>
      </c>
      <c r="E24539" s="34">
        <v>50</v>
      </c>
      <c r="F24539" s="34">
        <v>48</v>
      </c>
      <c r="G24539" s="34">
        <v>55</v>
      </c>
      <c r="H24539" s="34">
        <v>30</v>
      </c>
      <c r="I24539" s="34">
        <v>34</v>
      </c>
      <c r="J24539" s="34">
        <v>32</v>
      </c>
      <c r="K24539" s="34">
        <v>55</v>
      </c>
      <c r="L24539" s="34">
        <v>40</v>
      </c>
      <c r="M24539" s="34">
        <v>42</v>
      </c>
      <c r="N24539" s="34">
        <v>48</v>
      </c>
      <c r="O24539" s="34">
        <v>43</v>
      </c>
      <c r="P24539" s="34">
        <v>56</v>
      </c>
      <c r="Q24539" s="34">
        <v>40</v>
      </c>
      <c r="R24539" s="34">
        <v>53</v>
      </c>
      <c r="S24539" s="34">
        <v>54</v>
      </c>
      <c r="T24539" s="34">
        <v>50</v>
      </c>
      <c r="U24539" s="34">
        <v>39</v>
      </c>
      <c r="V24539" s="34">
        <v>88</v>
      </c>
      <c r="W24539" s="34">
        <v>40</v>
      </c>
      <c r="X24539" s="34">
        <v>74</v>
      </c>
      <c r="Y24539" s="34">
        <v>47</v>
      </c>
      <c r="Z24539" s="34">
        <v>77</v>
      </c>
      <c r="AA24539" s="34">
        <v>74</v>
      </c>
      <c r="AB24539" s="34">
        <v>36</v>
      </c>
      <c r="AC24539" s="34">
        <v>81</v>
      </c>
    </row>
    <row r="24540" spans="1:29" x14ac:dyDescent="0.2">
      <c r="A24540" s="34" t="s">
        <v>85033</v>
      </c>
      <c r="B24540" s="34">
        <v>58</v>
      </c>
      <c r="C24540" s="34">
        <v>90</v>
      </c>
      <c r="D24540" s="34">
        <v>84</v>
      </c>
      <c r="E24540" s="34">
        <v>101</v>
      </c>
      <c r="F24540" s="34">
        <v>67</v>
      </c>
      <c r="G24540" s="34">
        <v>94</v>
      </c>
      <c r="H24540" s="34">
        <v>62</v>
      </c>
      <c r="I24540" s="34">
        <v>91</v>
      </c>
      <c r="J24540" s="34">
        <v>78</v>
      </c>
      <c r="K24540" s="34">
        <v>97</v>
      </c>
      <c r="L24540" s="34">
        <v>48</v>
      </c>
      <c r="M24540" s="34">
        <v>78</v>
      </c>
      <c r="N24540" s="34">
        <v>55</v>
      </c>
      <c r="O24540" s="34">
        <v>60</v>
      </c>
      <c r="P24540" s="34">
        <v>77</v>
      </c>
      <c r="Q24540" s="34">
        <v>107</v>
      </c>
      <c r="R24540" s="34">
        <v>96</v>
      </c>
      <c r="S24540" s="34">
        <v>73</v>
      </c>
      <c r="T24540" s="34">
        <v>51</v>
      </c>
      <c r="U24540" s="34">
        <v>71</v>
      </c>
      <c r="V24540" s="34">
        <v>90</v>
      </c>
      <c r="W24540" s="34">
        <v>73</v>
      </c>
      <c r="X24540" s="34">
        <v>87</v>
      </c>
      <c r="Y24540" s="34">
        <v>76</v>
      </c>
      <c r="Z24540" s="34">
        <v>122</v>
      </c>
      <c r="AA24540" s="34">
        <v>139</v>
      </c>
      <c r="AB24540" s="34">
        <v>75</v>
      </c>
      <c r="AC24540" s="34">
        <v>129</v>
      </c>
    </row>
    <row r="24541" spans="1:29" x14ac:dyDescent="0.2">
      <c r="A24541" s="34" t="s">
        <v>85034</v>
      </c>
      <c r="B24541" s="34">
        <v>40</v>
      </c>
      <c r="C24541" s="34">
        <v>50</v>
      </c>
      <c r="D24541" s="34">
        <v>55</v>
      </c>
      <c r="E24541" s="34">
        <v>74</v>
      </c>
      <c r="F24541" s="34">
        <v>60</v>
      </c>
      <c r="G24541" s="34">
        <v>45</v>
      </c>
      <c r="H24541" s="34">
        <v>46</v>
      </c>
      <c r="I24541" s="34">
        <v>55</v>
      </c>
      <c r="J24541" s="34">
        <v>59</v>
      </c>
      <c r="K24541" s="34">
        <v>76</v>
      </c>
      <c r="L24541" s="34">
        <v>62</v>
      </c>
      <c r="M24541" s="34">
        <v>66</v>
      </c>
      <c r="N24541" s="34">
        <v>41</v>
      </c>
      <c r="O24541" s="34">
        <v>42</v>
      </c>
      <c r="P24541" s="34">
        <v>57</v>
      </c>
      <c r="Q24541" s="34">
        <v>59</v>
      </c>
      <c r="R24541" s="34">
        <v>55</v>
      </c>
      <c r="S24541" s="34">
        <v>85</v>
      </c>
      <c r="T24541" s="34">
        <v>76</v>
      </c>
      <c r="U24541" s="34">
        <v>60</v>
      </c>
      <c r="V24541" s="34">
        <v>80</v>
      </c>
      <c r="W24541" s="34">
        <v>88</v>
      </c>
      <c r="X24541" s="34">
        <v>77</v>
      </c>
      <c r="Y24541" s="34">
        <v>51</v>
      </c>
      <c r="Z24541" s="34">
        <v>70</v>
      </c>
      <c r="AA24541" s="34">
        <v>77</v>
      </c>
      <c r="AB24541" s="34">
        <v>62</v>
      </c>
      <c r="AC24541" s="34">
        <v>116</v>
      </c>
    </row>
    <row r="24542" spans="1:29" x14ac:dyDescent="0.2">
      <c r="A24542" s="34" t="s">
        <v>85035</v>
      </c>
      <c r="B24542" s="34">
        <v>79</v>
      </c>
      <c r="C24542" s="34">
        <v>59</v>
      </c>
      <c r="D24542" s="34">
        <v>81</v>
      </c>
      <c r="E24542" s="34">
        <v>59</v>
      </c>
      <c r="F24542" s="34">
        <v>53</v>
      </c>
      <c r="G24542" s="34">
        <v>32</v>
      </c>
      <c r="H24542" s="34">
        <v>74</v>
      </c>
      <c r="I24542" s="34">
        <v>53</v>
      </c>
      <c r="J24542" s="34">
        <v>78</v>
      </c>
      <c r="K24542" s="34">
        <v>66</v>
      </c>
      <c r="L24542" s="34">
        <v>57</v>
      </c>
      <c r="M24542" s="34">
        <v>36</v>
      </c>
      <c r="N24542" s="34">
        <v>64</v>
      </c>
      <c r="O24542" s="34">
        <v>63</v>
      </c>
      <c r="P24542" s="34">
        <v>77</v>
      </c>
      <c r="Q24542" s="34">
        <v>87</v>
      </c>
      <c r="R24542" s="34">
        <v>73</v>
      </c>
      <c r="S24542" s="34">
        <v>72</v>
      </c>
      <c r="T24542" s="34">
        <v>80</v>
      </c>
      <c r="U24542" s="34">
        <v>77</v>
      </c>
      <c r="V24542" s="34">
        <v>88</v>
      </c>
      <c r="W24542" s="34">
        <v>87</v>
      </c>
      <c r="X24542" s="34">
        <v>120</v>
      </c>
      <c r="Y24542" s="34">
        <v>56</v>
      </c>
      <c r="Z24542" s="34">
        <v>75</v>
      </c>
      <c r="AA24542" s="34">
        <v>37</v>
      </c>
      <c r="AB24542" s="34">
        <v>102</v>
      </c>
      <c r="AC24542" s="34">
        <v>115</v>
      </c>
    </row>
    <row r="24543" spans="1:29" x14ac:dyDescent="0.2">
      <c r="A24543" s="34" t="s">
        <v>85036</v>
      </c>
      <c r="B24543" s="34">
        <v>86</v>
      </c>
      <c r="C24543" s="34">
        <v>115</v>
      </c>
      <c r="D24543" s="34">
        <v>99</v>
      </c>
      <c r="E24543" s="34">
        <v>94</v>
      </c>
      <c r="F24543" s="34">
        <v>73</v>
      </c>
      <c r="G24543" s="34">
        <v>104</v>
      </c>
      <c r="H24543" s="34">
        <v>68</v>
      </c>
      <c r="I24543" s="34">
        <v>99</v>
      </c>
      <c r="J24543" s="34">
        <v>56</v>
      </c>
      <c r="K24543" s="34">
        <v>81</v>
      </c>
      <c r="L24543" s="34">
        <v>59</v>
      </c>
      <c r="M24543" s="34">
        <v>78</v>
      </c>
      <c r="N24543" s="34">
        <v>70</v>
      </c>
      <c r="O24543" s="34">
        <v>109</v>
      </c>
      <c r="P24543" s="34">
        <v>77</v>
      </c>
      <c r="Q24543" s="34">
        <v>112</v>
      </c>
      <c r="R24543" s="34">
        <v>96</v>
      </c>
      <c r="S24543" s="34">
        <v>115</v>
      </c>
      <c r="T24543" s="34">
        <v>76</v>
      </c>
      <c r="U24543" s="34">
        <v>93</v>
      </c>
      <c r="V24543" s="34">
        <v>89</v>
      </c>
      <c r="W24543" s="34">
        <v>110</v>
      </c>
      <c r="X24543" s="34">
        <v>108</v>
      </c>
      <c r="Y24543" s="34">
        <v>69</v>
      </c>
      <c r="Z24543" s="34">
        <v>94</v>
      </c>
      <c r="AA24543" s="34">
        <v>140</v>
      </c>
      <c r="AB24543" s="34">
        <v>131</v>
      </c>
      <c r="AC24543" s="34">
        <v>146</v>
      </c>
    </row>
    <row r="24544" spans="1:29" x14ac:dyDescent="0.2">
      <c r="A24544" s="34" t="s">
        <v>85037</v>
      </c>
      <c r="B24544" s="34">
        <v>33</v>
      </c>
      <c r="C24544" s="34">
        <v>62</v>
      </c>
      <c r="D24544" s="34">
        <v>90</v>
      </c>
      <c r="E24544" s="34">
        <v>65</v>
      </c>
      <c r="F24544" s="34">
        <v>85</v>
      </c>
      <c r="G24544" s="34">
        <v>55</v>
      </c>
      <c r="H24544" s="34">
        <v>67</v>
      </c>
      <c r="I24544" s="34">
        <v>62</v>
      </c>
      <c r="J24544" s="34">
        <v>52</v>
      </c>
      <c r="K24544" s="34">
        <v>51</v>
      </c>
      <c r="L24544" s="34">
        <v>45</v>
      </c>
      <c r="M24544" s="34">
        <v>39</v>
      </c>
      <c r="N24544" s="34">
        <v>71</v>
      </c>
      <c r="O24544" s="34">
        <v>55</v>
      </c>
      <c r="P24544" s="34">
        <v>48</v>
      </c>
      <c r="Q24544" s="34">
        <v>68</v>
      </c>
      <c r="R24544" s="34">
        <v>82</v>
      </c>
      <c r="S24544" s="34">
        <v>70</v>
      </c>
      <c r="T24544" s="34">
        <v>82</v>
      </c>
      <c r="U24544" s="34">
        <v>54</v>
      </c>
      <c r="V24544" s="34">
        <v>75</v>
      </c>
      <c r="W24544" s="34">
        <v>62</v>
      </c>
      <c r="X24544" s="34">
        <v>106</v>
      </c>
      <c r="Y24544" s="34">
        <v>52</v>
      </c>
      <c r="Z24544" s="34">
        <v>73</v>
      </c>
      <c r="AA24544" s="34">
        <v>104</v>
      </c>
      <c r="AB24544" s="34">
        <v>75</v>
      </c>
      <c r="AC24544" s="34">
        <v>115</v>
      </c>
    </row>
    <row r="24545" spans="1:29" x14ac:dyDescent="0.2">
      <c r="A24545" s="34" t="s">
        <v>85038</v>
      </c>
      <c r="B24545" s="34">
        <v>72</v>
      </c>
      <c r="C24545" s="34">
        <v>62</v>
      </c>
      <c r="D24545" s="34">
        <v>96</v>
      </c>
      <c r="E24545" s="34">
        <v>94</v>
      </c>
      <c r="F24545" s="34">
        <v>65</v>
      </c>
      <c r="G24545" s="34">
        <v>42</v>
      </c>
      <c r="H24545" s="34">
        <v>63</v>
      </c>
      <c r="I24545" s="34">
        <v>78</v>
      </c>
      <c r="J24545" s="34">
        <v>61</v>
      </c>
      <c r="K24545" s="34">
        <v>63</v>
      </c>
      <c r="L24545" s="34">
        <v>49</v>
      </c>
      <c r="M24545" s="34">
        <v>63</v>
      </c>
      <c r="N24545" s="34">
        <v>76</v>
      </c>
      <c r="O24545" s="34">
        <v>58</v>
      </c>
      <c r="P24545" s="34">
        <v>62</v>
      </c>
      <c r="Q24545" s="34">
        <v>81</v>
      </c>
      <c r="R24545" s="34">
        <v>79</v>
      </c>
      <c r="S24545" s="34">
        <v>97</v>
      </c>
      <c r="T24545" s="34">
        <v>74</v>
      </c>
      <c r="U24545" s="34">
        <v>77</v>
      </c>
      <c r="V24545" s="34">
        <v>78</v>
      </c>
      <c r="W24545" s="34">
        <v>89</v>
      </c>
      <c r="X24545" s="34">
        <v>74</v>
      </c>
      <c r="Y24545" s="34">
        <v>73</v>
      </c>
      <c r="Z24545" s="34">
        <v>66</v>
      </c>
      <c r="AA24545" s="34">
        <v>56</v>
      </c>
      <c r="AB24545" s="34">
        <v>66</v>
      </c>
      <c r="AC24545" s="34">
        <v>108</v>
      </c>
    </row>
    <row r="24546" spans="1:29" x14ac:dyDescent="0.2">
      <c r="A24546" s="34" t="s">
        <v>85039</v>
      </c>
      <c r="B24546" s="34">
        <v>91</v>
      </c>
      <c r="C24546" s="34">
        <v>60</v>
      </c>
      <c r="D24546" s="34">
        <v>95</v>
      </c>
      <c r="E24546" s="34">
        <v>80</v>
      </c>
      <c r="F24546" s="34">
        <v>101</v>
      </c>
      <c r="G24546" s="34">
        <v>38</v>
      </c>
      <c r="H24546" s="34">
        <v>95</v>
      </c>
      <c r="I24546" s="34">
        <v>49</v>
      </c>
      <c r="J24546" s="34">
        <v>85</v>
      </c>
      <c r="K24546" s="34">
        <v>45</v>
      </c>
      <c r="L24546" s="34">
        <v>60</v>
      </c>
      <c r="M24546" s="34">
        <v>75</v>
      </c>
      <c r="N24546" s="34">
        <v>73</v>
      </c>
      <c r="O24546" s="34">
        <v>61</v>
      </c>
      <c r="P24546" s="34">
        <v>70</v>
      </c>
      <c r="Q24546" s="34">
        <v>81</v>
      </c>
      <c r="R24546" s="34">
        <v>99</v>
      </c>
      <c r="S24546" s="34">
        <v>54</v>
      </c>
      <c r="T24546" s="34">
        <v>87</v>
      </c>
      <c r="U24546" s="34">
        <v>42</v>
      </c>
      <c r="V24546" s="34">
        <v>98</v>
      </c>
      <c r="W24546" s="34">
        <v>72</v>
      </c>
      <c r="X24546" s="34">
        <v>122</v>
      </c>
      <c r="Y24546" s="34">
        <v>72</v>
      </c>
      <c r="Z24546" s="34">
        <v>84</v>
      </c>
      <c r="AA24546" s="34">
        <v>67</v>
      </c>
      <c r="AB24546" s="34">
        <v>99</v>
      </c>
      <c r="AC24546" s="34">
        <v>114</v>
      </c>
    </row>
    <row r="24547" spans="1:29" x14ac:dyDescent="0.2">
      <c r="A24547" s="34" t="s">
        <v>85040</v>
      </c>
      <c r="B24547" s="34">
        <v>62</v>
      </c>
      <c r="C24547" s="34">
        <v>74</v>
      </c>
      <c r="D24547" s="34">
        <v>92</v>
      </c>
      <c r="E24547" s="34">
        <v>104</v>
      </c>
      <c r="F24547" s="34">
        <v>90</v>
      </c>
      <c r="G24547" s="34">
        <v>56</v>
      </c>
      <c r="H24547" s="34">
        <v>70</v>
      </c>
      <c r="I24547" s="34">
        <v>83</v>
      </c>
      <c r="J24547" s="34">
        <v>84</v>
      </c>
      <c r="K24547" s="34">
        <v>65</v>
      </c>
      <c r="L24547" s="34">
        <v>39</v>
      </c>
      <c r="M24547" s="34">
        <v>55</v>
      </c>
      <c r="N24547" s="34">
        <v>58</v>
      </c>
      <c r="O24547" s="34">
        <v>64</v>
      </c>
      <c r="P24547" s="34">
        <v>70</v>
      </c>
      <c r="Q24547" s="34">
        <v>108</v>
      </c>
      <c r="R24547" s="34">
        <v>87</v>
      </c>
      <c r="S24547" s="34">
        <v>87</v>
      </c>
      <c r="T24547" s="34">
        <v>99</v>
      </c>
      <c r="U24547" s="34">
        <v>81</v>
      </c>
      <c r="V24547" s="34">
        <v>81</v>
      </c>
      <c r="W24547" s="34">
        <v>86</v>
      </c>
      <c r="X24547" s="34">
        <v>115</v>
      </c>
      <c r="Y24547" s="34">
        <v>50</v>
      </c>
      <c r="Z24547" s="34">
        <v>75</v>
      </c>
      <c r="AA24547" s="34">
        <v>84</v>
      </c>
      <c r="AB24547" s="34">
        <v>83</v>
      </c>
      <c r="AC24547" s="34">
        <v>106</v>
      </c>
    </row>
    <row r="24548" spans="1:29" x14ac:dyDescent="0.2">
      <c r="A24548" s="34" t="s">
        <v>85041</v>
      </c>
      <c r="B24548" s="34">
        <v>73</v>
      </c>
      <c r="C24548" s="34">
        <v>54</v>
      </c>
      <c r="D24548" s="34">
        <v>87</v>
      </c>
      <c r="E24548" s="34">
        <v>68</v>
      </c>
      <c r="F24548" s="34">
        <v>71</v>
      </c>
      <c r="G24548" s="34">
        <v>67</v>
      </c>
      <c r="H24548" s="34">
        <v>63</v>
      </c>
      <c r="I24548" s="34">
        <v>48</v>
      </c>
      <c r="J24548" s="34">
        <v>51</v>
      </c>
      <c r="K24548" s="34">
        <v>46</v>
      </c>
      <c r="L24548" s="34">
        <v>50</v>
      </c>
      <c r="M24548" s="34">
        <v>46</v>
      </c>
      <c r="N24548" s="34">
        <v>61</v>
      </c>
      <c r="O24548" s="34">
        <v>57</v>
      </c>
      <c r="P24548" s="34">
        <v>61</v>
      </c>
      <c r="Q24548" s="34">
        <v>88</v>
      </c>
      <c r="R24548" s="34">
        <v>81</v>
      </c>
      <c r="S24548" s="34">
        <v>66</v>
      </c>
      <c r="T24548" s="34">
        <v>81</v>
      </c>
      <c r="U24548" s="34">
        <v>43</v>
      </c>
      <c r="V24548" s="34">
        <v>50</v>
      </c>
      <c r="W24548" s="34">
        <v>55</v>
      </c>
      <c r="X24548" s="34">
        <v>98</v>
      </c>
      <c r="Y24548" s="34">
        <v>48</v>
      </c>
      <c r="Z24548" s="34">
        <v>69</v>
      </c>
      <c r="AA24548" s="34">
        <v>48</v>
      </c>
      <c r="AB24548" s="34">
        <v>67</v>
      </c>
      <c r="AC24548" s="34">
        <v>118</v>
      </c>
    </row>
    <row r="24549" spans="1:29" x14ac:dyDescent="0.2">
      <c r="A24549" s="34" t="s">
        <v>85042</v>
      </c>
      <c r="B24549" s="34">
        <v>124</v>
      </c>
      <c r="C24549" s="34">
        <v>107</v>
      </c>
      <c r="D24549" s="34">
        <v>164</v>
      </c>
      <c r="E24549" s="34">
        <v>158</v>
      </c>
      <c r="F24549" s="34">
        <v>164</v>
      </c>
      <c r="G24549" s="34">
        <v>132</v>
      </c>
      <c r="H24549" s="34">
        <v>128</v>
      </c>
      <c r="I24549" s="34">
        <v>119</v>
      </c>
      <c r="J24549" s="34">
        <v>135</v>
      </c>
      <c r="K24549" s="34">
        <v>113</v>
      </c>
      <c r="L24549" s="34">
        <v>140</v>
      </c>
      <c r="M24549" s="34">
        <v>100</v>
      </c>
      <c r="N24549" s="34">
        <v>105</v>
      </c>
      <c r="O24549" s="34">
        <v>106</v>
      </c>
      <c r="P24549" s="34">
        <v>133</v>
      </c>
      <c r="Q24549" s="34">
        <v>183</v>
      </c>
      <c r="R24549" s="34">
        <v>192</v>
      </c>
      <c r="S24549" s="34">
        <v>151</v>
      </c>
      <c r="T24549" s="34">
        <v>152</v>
      </c>
      <c r="U24549" s="34">
        <v>145</v>
      </c>
      <c r="V24549" s="34">
        <v>146</v>
      </c>
      <c r="W24549" s="34">
        <v>213</v>
      </c>
      <c r="X24549" s="34">
        <v>155</v>
      </c>
      <c r="Y24549" s="34">
        <v>153</v>
      </c>
      <c r="Z24549" s="34">
        <v>176</v>
      </c>
      <c r="AA24549" s="34">
        <v>152</v>
      </c>
      <c r="AB24549" s="34">
        <v>224</v>
      </c>
      <c r="AC24549" s="34">
        <v>251</v>
      </c>
    </row>
    <row r="24550" spans="1:29" x14ac:dyDescent="0.2">
      <c r="A24550" s="34" t="s">
        <v>85043</v>
      </c>
      <c r="B24550" s="34">
        <v>80</v>
      </c>
      <c r="C24550" s="34">
        <v>115</v>
      </c>
      <c r="D24550" s="34">
        <v>137</v>
      </c>
      <c r="E24550" s="34">
        <v>155</v>
      </c>
      <c r="F24550" s="34">
        <v>89</v>
      </c>
      <c r="G24550" s="34">
        <v>118</v>
      </c>
      <c r="H24550" s="34">
        <v>91</v>
      </c>
      <c r="I24550" s="34">
        <v>136</v>
      </c>
      <c r="J24550" s="34">
        <v>123</v>
      </c>
      <c r="K24550" s="34">
        <v>155</v>
      </c>
      <c r="L24550" s="34">
        <v>71</v>
      </c>
      <c r="M24550" s="34">
        <v>117</v>
      </c>
      <c r="N24550" s="34">
        <v>105</v>
      </c>
      <c r="O24550" s="34">
        <v>109</v>
      </c>
      <c r="P24550" s="34">
        <v>82</v>
      </c>
      <c r="Q24550" s="34">
        <v>163</v>
      </c>
      <c r="R24550" s="34">
        <v>139</v>
      </c>
      <c r="S24550" s="34">
        <v>139</v>
      </c>
      <c r="T24550" s="34">
        <v>143</v>
      </c>
      <c r="U24550" s="34">
        <v>129</v>
      </c>
      <c r="V24550" s="34">
        <v>161</v>
      </c>
      <c r="W24550" s="34">
        <v>147</v>
      </c>
      <c r="X24550" s="34">
        <v>115</v>
      </c>
      <c r="Y24550" s="34">
        <v>155</v>
      </c>
      <c r="Z24550" s="34">
        <v>130</v>
      </c>
      <c r="AA24550" s="34">
        <v>194</v>
      </c>
      <c r="AB24550" s="34">
        <v>121</v>
      </c>
      <c r="AC24550" s="34">
        <v>219</v>
      </c>
    </row>
    <row r="24551" spans="1:29" x14ac:dyDescent="0.2">
      <c r="A24551" s="34" t="s">
        <v>85044</v>
      </c>
      <c r="B24551" s="34">
        <v>63</v>
      </c>
      <c r="C24551" s="34">
        <v>78</v>
      </c>
      <c r="D24551" s="34">
        <v>85</v>
      </c>
      <c r="E24551" s="34">
        <v>72</v>
      </c>
      <c r="F24551" s="34">
        <v>91</v>
      </c>
      <c r="G24551" s="34">
        <v>71</v>
      </c>
      <c r="H24551" s="34">
        <v>80</v>
      </c>
      <c r="I24551" s="34">
        <v>63</v>
      </c>
      <c r="J24551" s="34">
        <v>61</v>
      </c>
      <c r="K24551" s="34">
        <v>41</v>
      </c>
      <c r="L24551" s="34">
        <v>43</v>
      </c>
      <c r="M24551" s="34">
        <v>58</v>
      </c>
      <c r="N24551" s="34">
        <v>76</v>
      </c>
      <c r="O24551" s="34">
        <v>55</v>
      </c>
      <c r="P24551" s="34">
        <v>86</v>
      </c>
      <c r="Q24551" s="34">
        <v>84</v>
      </c>
      <c r="R24551" s="34">
        <v>73</v>
      </c>
      <c r="S24551" s="34">
        <v>55</v>
      </c>
      <c r="T24551" s="34">
        <v>66</v>
      </c>
      <c r="U24551" s="34">
        <v>93</v>
      </c>
      <c r="V24551" s="34">
        <v>85</v>
      </c>
      <c r="W24551" s="34">
        <v>75</v>
      </c>
      <c r="X24551" s="34">
        <v>85</v>
      </c>
      <c r="Y24551" s="34">
        <v>74</v>
      </c>
      <c r="Z24551" s="34">
        <v>103</v>
      </c>
      <c r="AA24551" s="34">
        <v>90</v>
      </c>
      <c r="AB24551" s="34">
        <v>81</v>
      </c>
      <c r="AC24551" s="34">
        <v>109</v>
      </c>
    </row>
    <row r="24552" spans="1:29" x14ac:dyDescent="0.2">
      <c r="A24552" s="34" t="s">
        <v>85045</v>
      </c>
      <c r="B24552" s="34">
        <v>64</v>
      </c>
      <c r="C24552" s="34">
        <v>62</v>
      </c>
      <c r="D24552" s="34">
        <v>67</v>
      </c>
      <c r="E24552" s="34">
        <v>70</v>
      </c>
      <c r="F24552" s="34">
        <v>67</v>
      </c>
      <c r="G24552" s="34">
        <v>57</v>
      </c>
      <c r="H24552" s="34">
        <v>89</v>
      </c>
      <c r="I24552" s="34">
        <v>77</v>
      </c>
      <c r="J24552" s="34">
        <v>61</v>
      </c>
      <c r="K24552" s="34">
        <v>59</v>
      </c>
      <c r="L24552" s="34">
        <v>51</v>
      </c>
      <c r="M24552" s="34">
        <v>58</v>
      </c>
      <c r="N24552" s="34">
        <v>48</v>
      </c>
      <c r="O24552" s="34">
        <v>57</v>
      </c>
      <c r="P24552" s="34">
        <v>52</v>
      </c>
      <c r="Q24552" s="34">
        <v>54</v>
      </c>
      <c r="R24552" s="34">
        <v>82</v>
      </c>
      <c r="S24552" s="34">
        <v>80</v>
      </c>
      <c r="T24552" s="34">
        <v>51</v>
      </c>
      <c r="U24552" s="34">
        <v>43</v>
      </c>
      <c r="V24552" s="34">
        <v>93</v>
      </c>
      <c r="W24552" s="34">
        <v>60</v>
      </c>
      <c r="X24552" s="34">
        <v>78</v>
      </c>
      <c r="Y24552" s="34">
        <v>37</v>
      </c>
      <c r="Z24552" s="34">
        <v>91</v>
      </c>
      <c r="AA24552" s="34">
        <v>58</v>
      </c>
      <c r="AB24552" s="34">
        <v>73</v>
      </c>
      <c r="AC24552" s="34">
        <v>94</v>
      </c>
    </row>
    <row r="24553" spans="1:29" x14ac:dyDescent="0.2">
      <c r="A24553" s="34" t="s">
        <v>85046</v>
      </c>
      <c r="B24553" s="34">
        <v>97</v>
      </c>
      <c r="C24553" s="34">
        <v>68</v>
      </c>
      <c r="D24553" s="34">
        <v>112</v>
      </c>
      <c r="E24553" s="34">
        <v>104</v>
      </c>
      <c r="F24553" s="34">
        <v>126</v>
      </c>
      <c r="G24553" s="34">
        <v>78</v>
      </c>
      <c r="H24553" s="34">
        <v>92</v>
      </c>
      <c r="I24553" s="34">
        <v>80</v>
      </c>
      <c r="J24553" s="34">
        <v>102</v>
      </c>
      <c r="K24553" s="34">
        <v>74</v>
      </c>
      <c r="L24553" s="34">
        <v>94</v>
      </c>
      <c r="M24553" s="34">
        <v>75</v>
      </c>
      <c r="N24553" s="34">
        <v>115</v>
      </c>
      <c r="O24553" s="34">
        <v>77</v>
      </c>
      <c r="P24553" s="34">
        <v>111</v>
      </c>
      <c r="Q24553" s="34">
        <v>97</v>
      </c>
      <c r="R24553" s="34">
        <v>157</v>
      </c>
      <c r="S24553" s="34">
        <v>80</v>
      </c>
      <c r="T24553" s="34">
        <v>121</v>
      </c>
      <c r="U24553" s="34">
        <v>78</v>
      </c>
      <c r="V24553" s="34">
        <v>112</v>
      </c>
      <c r="W24553" s="34">
        <v>103</v>
      </c>
      <c r="X24553" s="34">
        <v>115</v>
      </c>
      <c r="Y24553" s="34">
        <v>104</v>
      </c>
      <c r="Z24553" s="34">
        <v>115</v>
      </c>
      <c r="AA24553" s="34">
        <v>91</v>
      </c>
      <c r="AB24553" s="34">
        <v>140</v>
      </c>
      <c r="AC24553" s="34">
        <v>118</v>
      </c>
    </row>
    <row r="24554" spans="1:29" x14ac:dyDescent="0.2">
      <c r="A24554" s="34" t="s">
        <v>85047</v>
      </c>
      <c r="B24554" s="34">
        <v>52</v>
      </c>
      <c r="C24554" s="34">
        <v>73</v>
      </c>
      <c r="D24554" s="34">
        <v>66</v>
      </c>
      <c r="E24554" s="34">
        <v>59</v>
      </c>
      <c r="F24554" s="34">
        <v>65</v>
      </c>
      <c r="G24554" s="34">
        <v>64</v>
      </c>
      <c r="H24554" s="34">
        <v>53</v>
      </c>
      <c r="I24554" s="34">
        <v>61</v>
      </c>
      <c r="J24554" s="34">
        <v>64</v>
      </c>
      <c r="K24554" s="34">
        <v>80</v>
      </c>
      <c r="L24554" s="34">
        <v>40</v>
      </c>
      <c r="M24554" s="34">
        <v>57</v>
      </c>
      <c r="N24554" s="34">
        <v>42</v>
      </c>
      <c r="O24554" s="34">
        <v>66</v>
      </c>
      <c r="P24554" s="34">
        <v>72</v>
      </c>
      <c r="Q24554" s="34">
        <v>83</v>
      </c>
      <c r="R24554" s="34">
        <v>53</v>
      </c>
      <c r="S24554" s="34">
        <v>101</v>
      </c>
      <c r="T24554" s="34">
        <v>75</v>
      </c>
      <c r="U24554" s="34">
        <v>81</v>
      </c>
      <c r="V24554" s="34">
        <v>72</v>
      </c>
      <c r="W24554" s="34">
        <v>88</v>
      </c>
      <c r="X24554" s="34">
        <v>75</v>
      </c>
      <c r="Y24554" s="34">
        <v>60</v>
      </c>
      <c r="Z24554" s="34">
        <v>101</v>
      </c>
      <c r="AA24554" s="34">
        <v>94</v>
      </c>
      <c r="AB24554" s="34">
        <v>79</v>
      </c>
      <c r="AC24554" s="34">
        <v>133</v>
      </c>
    </row>
    <row r="24555" spans="1:29" x14ac:dyDescent="0.2">
      <c r="A24555" s="34" t="s">
        <v>85048</v>
      </c>
      <c r="B24555" s="34">
        <v>205</v>
      </c>
      <c r="C24555" s="34">
        <v>214</v>
      </c>
      <c r="D24555" s="34">
        <v>280</v>
      </c>
      <c r="E24555" s="34">
        <v>213</v>
      </c>
      <c r="F24555" s="34">
        <v>302</v>
      </c>
      <c r="G24555" s="34">
        <v>193</v>
      </c>
      <c r="H24555" s="34">
        <v>283</v>
      </c>
      <c r="I24555" s="34">
        <v>180</v>
      </c>
      <c r="J24555" s="34">
        <v>246</v>
      </c>
      <c r="K24555" s="34">
        <v>233</v>
      </c>
      <c r="L24555" s="34">
        <v>263</v>
      </c>
      <c r="M24555" s="34">
        <v>199</v>
      </c>
      <c r="N24555" s="34">
        <v>217</v>
      </c>
      <c r="O24555" s="34">
        <v>200</v>
      </c>
      <c r="P24555" s="34">
        <v>249</v>
      </c>
      <c r="Q24555" s="34">
        <v>320</v>
      </c>
      <c r="R24555" s="34">
        <v>375</v>
      </c>
      <c r="S24555" s="34">
        <v>251</v>
      </c>
      <c r="T24555" s="34">
        <v>332</v>
      </c>
      <c r="U24555" s="34">
        <v>230</v>
      </c>
      <c r="V24555" s="34">
        <v>328</v>
      </c>
      <c r="W24555" s="34">
        <v>279</v>
      </c>
      <c r="X24555" s="34">
        <v>407</v>
      </c>
      <c r="Y24555" s="34">
        <v>245</v>
      </c>
      <c r="Z24555" s="34">
        <v>272</v>
      </c>
      <c r="AA24555" s="34">
        <v>271</v>
      </c>
      <c r="AB24555" s="34">
        <v>364</v>
      </c>
      <c r="AC24555" s="34">
        <v>388</v>
      </c>
    </row>
    <row r="24556" spans="1:29" x14ac:dyDescent="0.2">
      <c r="A24556" s="34" t="s">
        <v>85049</v>
      </c>
      <c r="B24556" s="34">
        <v>118</v>
      </c>
      <c r="C24556" s="34">
        <v>92</v>
      </c>
      <c r="D24556" s="34">
        <v>109</v>
      </c>
      <c r="E24556" s="34">
        <v>111</v>
      </c>
      <c r="F24556" s="34">
        <v>131</v>
      </c>
      <c r="G24556" s="34">
        <v>111</v>
      </c>
      <c r="H24556" s="34">
        <v>138</v>
      </c>
      <c r="I24556" s="34">
        <v>116</v>
      </c>
      <c r="J24556" s="34">
        <v>136</v>
      </c>
      <c r="K24556" s="34">
        <v>138</v>
      </c>
      <c r="L24556" s="34">
        <v>109</v>
      </c>
      <c r="M24556" s="34">
        <v>78</v>
      </c>
      <c r="N24556" s="34">
        <v>121</v>
      </c>
      <c r="O24556" s="34">
        <v>56</v>
      </c>
      <c r="P24556" s="34">
        <v>106</v>
      </c>
      <c r="Q24556" s="34">
        <v>109</v>
      </c>
      <c r="R24556" s="34">
        <v>157</v>
      </c>
      <c r="S24556" s="34">
        <v>109</v>
      </c>
      <c r="T24556" s="34">
        <v>148</v>
      </c>
      <c r="U24556" s="34">
        <v>117</v>
      </c>
      <c r="V24556" s="34">
        <v>174</v>
      </c>
      <c r="W24556" s="34">
        <v>126</v>
      </c>
      <c r="X24556" s="34">
        <v>136</v>
      </c>
      <c r="Y24556" s="34">
        <v>116</v>
      </c>
      <c r="Z24556" s="34">
        <v>157</v>
      </c>
      <c r="AA24556" s="34">
        <v>141</v>
      </c>
      <c r="AB24556" s="34">
        <v>180</v>
      </c>
      <c r="AC24556" s="34">
        <v>178</v>
      </c>
    </row>
    <row r="24557" spans="1:29" x14ac:dyDescent="0.2">
      <c r="A24557" s="34" t="s">
        <v>85050</v>
      </c>
      <c r="B24557" s="34">
        <v>94</v>
      </c>
      <c r="C24557" s="34">
        <v>58</v>
      </c>
      <c r="D24557" s="34">
        <v>103</v>
      </c>
      <c r="E24557" s="34">
        <v>62</v>
      </c>
      <c r="F24557" s="34">
        <v>120</v>
      </c>
      <c r="G24557" s="34">
        <v>36</v>
      </c>
      <c r="H24557" s="34">
        <v>66</v>
      </c>
      <c r="I24557" s="34">
        <v>62</v>
      </c>
      <c r="J24557" s="34">
        <v>69</v>
      </c>
      <c r="K24557" s="34">
        <v>83</v>
      </c>
      <c r="L24557" s="34">
        <v>66</v>
      </c>
      <c r="M24557" s="34">
        <v>62</v>
      </c>
      <c r="N24557" s="34">
        <v>89</v>
      </c>
      <c r="O24557" s="34">
        <v>70</v>
      </c>
      <c r="P24557" s="34">
        <v>64</v>
      </c>
      <c r="Q24557" s="34">
        <v>72</v>
      </c>
      <c r="R24557" s="34">
        <v>120</v>
      </c>
      <c r="S24557" s="34">
        <v>64</v>
      </c>
      <c r="T24557" s="34">
        <v>136</v>
      </c>
      <c r="U24557" s="34">
        <v>36</v>
      </c>
      <c r="V24557" s="34">
        <v>132</v>
      </c>
      <c r="W24557" s="34">
        <v>70</v>
      </c>
      <c r="X24557" s="34">
        <v>164</v>
      </c>
      <c r="Y24557" s="34">
        <v>46</v>
      </c>
      <c r="Z24557" s="34">
        <v>147</v>
      </c>
      <c r="AA24557" s="34">
        <v>92</v>
      </c>
      <c r="AB24557" s="34">
        <v>91</v>
      </c>
      <c r="AC24557" s="34">
        <v>95</v>
      </c>
    </row>
    <row r="24558" spans="1:29" x14ac:dyDescent="0.2">
      <c r="A24558" s="34" t="s">
        <v>85051</v>
      </c>
      <c r="B24558" s="34">
        <v>71</v>
      </c>
      <c r="C24558" s="34">
        <v>50</v>
      </c>
      <c r="D24558" s="34">
        <v>112</v>
      </c>
      <c r="E24558" s="34">
        <v>88</v>
      </c>
      <c r="F24558" s="34">
        <v>119</v>
      </c>
      <c r="G24558" s="34">
        <v>98</v>
      </c>
      <c r="H24558" s="34">
        <v>168</v>
      </c>
      <c r="I24558" s="34">
        <v>67</v>
      </c>
      <c r="J24558" s="34">
        <v>105</v>
      </c>
      <c r="K24558" s="34">
        <v>71</v>
      </c>
      <c r="L24558" s="34">
        <v>86</v>
      </c>
      <c r="M24558" s="34">
        <v>57</v>
      </c>
      <c r="N24558" s="34">
        <v>92</v>
      </c>
      <c r="O24558" s="34">
        <v>101</v>
      </c>
      <c r="P24558" s="34">
        <v>91</v>
      </c>
      <c r="Q24558" s="34">
        <v>102</v>
      </c>
      <c r="R24558" s="34">
        <v>166</v>
      </c>
      <c r="S24558" s="34">
        <v>94</v>
      </c>
      <c r="T24558" s="34">
        <v>149</v>
      </c>
      <c r="U24558" s="34">
        <v>58</v>
      </c>
      <c r="V24558" s="34">
        <v>95</v>
      </c>
      <c r="W24558" s="34">
        <v>106</v>
      </c>
      <c r="X24558" s="34">
        <v>146</v>
      </c>
      <c r="Y24558" s="34">
        <v>110</v>
      </c>
      <c r="Z24558" s="34">
        <v>156</v>
      </c>
      <c r="AA24558" s="34">
        <v>90</v>
      </c>
      <c r="AB24558" s="34">
        <v>139</v>
      </c>
      <c r="AC24558" s="34">
        <v>102</v>
      </c>
    </row>
    <row r="24559" spans="1:29" x14ac:dyDescent="0.2">
      <c r="A24559" s="34" t="s">
        <v>85052</v>
      </c>
      <c r="B24559" s="34">
        <v>146</v>
      </c>
      <c r="C24559" s="34">
        <v>132</v>
      </c>
      <c r="D24559" s="34">
        <v>198</v>
      </c>
      <c r="E24559" s="34">
        <v>151</v>
      </c>
      <c r="F24559" s="34">
        <v>128</v>
      </c>
      <c r="G24559" s="34">
        <v>106</v>
      </c>
      <c r="H24559" s="34">
        <v>111</v>
      </c>
      <c r="I24559" s="34">
        <v>100</v>
      </c>
      <c r="J24559" s="34">
        <v>84</v>
      </c>
      <c r="K24559" s="34">
        <v>148</v>
      </c>
      <c r="L24559" s="34">
        <v>66</v>
      </c>
      <c r="M24559" s="34">
        <v>79</v>
      </c>
      <c r="N24559" s="34">
        <v>110</v>
      </c>
      <c r="O24559" s="34">
        <v>83</v>
      </c>
      <c r="P24559" s="34">
        <v>139</v>
      </c>
      <c r="Q24559" s="34">
        <v>134</v>
      </c>
      <c r="R24559" s="34">
        <v>123</v>
      </c>
      <c r="S24559" s="34">
        <v>195</v>
      </c>
      <c r="T24559" s="34">
        <v>93</v>
      </c>
      <c r="U24559" s="34">
        <v>74</v>
      </c>
      <c r="V24559" s="34">
        <v>126</v>
      </c>
      <c r="W24559" s="34">
        <v>103</v>
      </c>
      <c r="X24559" s="34">
        <v>178</v>
      </c>
      <c r="Y24559" s="34">
        <v>83</v>
      </c>
      <c r="Z24559" s="34">
        <v>163</v>
      </c>
      <c r="AA24559" s="34">
        <v>143</v>
      </c>
      <c r="AB24559" s="34">
        <v>111</v>
      </c>
      <c r="AC24559" s="34">
        <v>198</v>
      </c>
    </row>
    <row r="24560" spans="1:29" x14ac:dyDescent="0.2">
      <c r="A24560" s="34" t="s">
        <v>85053</v>
      </c>
      <c r="B24560" s="34">
        <v>78</v>
      </c>
      <c r="C24560" s="34">
        <v>136</v>
      </c>
      <c r="D24560" s="34">
        <v>181</v>
      </c>
      <c r="E24560" s="34">
        <v>179</v>
      </c>
      <c r="F24560" s="34">
        <v>139</v>
      </c>
      <c r="G24560" s="34">
        <v>198</v>
      </c>
      <c r="H24560" s="34">
        <v>123</v>
      </c>
      <c r="I24560" s="34">
        <v>107</v>
      </c>
      <c r="J24560" s="34">
        <v>126</v>
      </c>
      <c r="K24560" s="34">
        <v>184</v>
      </c>
      <c r="L24560" s="34">
        <v>73</v>
      </c>
      <c r="M24560" s="34">
        <v>124</v>
      </c>
      <c r="N24560" s="34">
        <v>119</v>
      </c>
      <c r="O24560" s="34">
        <v>128</v>
      </c>
      <c r="P24560" s="34">
        <v>131</v>
      </c>
      <c r="Q24560" s="34">
        <v>194</v>
      </c>
      <c r="R24560" s="34">
        <v>146</v>
      </c>
      <c r="S24560" s="34">
        <v>180</v>
      </c>
      <c r="T24560" s="34">
        <v>127</v>
      </c>
      <c r="U24560" s="34">
        <v>140</v>
      </c>
      <c r="V24560" s="34">
        <v>143</v>
      </c>
      <c r="W24560" s="34">
        <v>166</v>
      </c>
      <c r="X24560" s="34">
        <v>168</v>
      </c>
      <c r="Y24560" s="34">
        <v>186</v>
      </c>
      <c r="Z24560" s="34">
        <v>159</v>
      </c>
      <c r="AA24560" s="34">
        <v>167</v>
      </c>
      <c r="AB24560" s="34">
        <v>133</v>
      </c>
      <c r="AC24560" s="34">
        <v>232</v>
      </c>
    </row>
    <row r="24561" spans="1:29" x14ac:dyDescent="0.2">
      <c r="A24561" s="34" t="s">
        <v>85054</v>
      </c>
      <c r="B24561" s="34">
        <v>73</v>
      </c>
      <c r="C24561" s="34">
        <v>73</v>
      </c>
      <c r="D24561" s="34">
        <v>47</v>
      </c>
      <c r="E24561" s="34">
        <v>102</v>
      </c>
      <c r="F24561" s="34">
        <v>57</v>
      </c>
      <c r="G24561" s="34">
        <v>86</v>
      </c>
      <c r="H24561" s="34">
        <v>40</v>
      </c>
      <c r="I24561" s="34">
        <v>77</v>
      </c>
      <c r="J24561" s="34">
        <v>43</v>
      </c>
      <c r="K24561" s="34">
        <v>81</v>
      </c>
      <c r="L24561" s="34">
        <v>23</v>
      </c>
      <c r="M24561" s="34">
        <v>76</v>
      </c>
      <c r="N24561" s="34">
        <v>33</v>
      </c>
      <c r="O24561" s="34">
        <v>34</v>
      </c>
      <c r="P24561" s="34">
        <v>51</v>
      </c>
      <c r="Q24561" s="34">
        <v>95</v>
      </c>
      <c r="R24561" s="34">
        <v>57</v>
      </c>
      <c r="S24561" s="34">
        <v>102</v>
      </c>
      <c r="T24561" s="34">
        <v>27</v>
      </c>
      <c r="U24561" s="34">
        <v>62</v>
      </c>
      <c r="V24561" s="34">
        <v>49</v>
      </c>
      <c r="W24561" s="34">
        <v>56</v>
      </c>
      <c r="X24561" s="34">
        <v>52</v>
      </c>
      <c r="Y24561" s="34">
        <v>70</v>
      </c>
      <c r="Z24561" s="34">
        <v>55</v>
      </c>
      <c r="AA24561" s="34">
        <v>127</v>
      </c>
      <c r="AB24561" s="34">
        <v>68</v>
      </c>
      <c r="AC24561" s="34">
        <v>133</v>
      </c>
    </row>
    <row r="24562" spans="1:29" x14ac:dyDescent="0.2">
      <c r="A24562" s="34" t="s">
        <v>85055</v>
      </c>
      <c r="B24562" s="34">
        <v>59</v>
      </c>
      <c r="C24562" s="34">
        <v>93</v>
      </c>
      <c r="D24562" s="34">
        <v>48</v>
      </c>
      <c r="E24562" s="34">
        <v>89</v>
      </c>
      <c r="F24562" s="34">
        <v>62</v>
      </c>
      <c r="G24562" s="34">
        <v>69</v>
      </c>
      <c r="H24562" s="34">
        <v>57</v>
      </c>
      <c r="I24562" s="34">
        <v>76</v>
      </c>
      <c r="J24562" s="34">
        <v>61</v>
      </c>
      <c r="K24562" s="34">
        <v>85</v>
      </c>
      <c r="L24562" s="34">
        <v>38</v>
      </c>
      <c r="M24562" s="34">
        <v>67</v>
      </c>
      <c r="N24562" s="34">
        <v>46</v>
      </c>
      <c r="O24562" s="34">
        <v>74</v>
      </c>
      <c r="P24562" s="34">
        <v>39</v>
      </c>
      <c r="Q24562" s="34">
        <v>90</v>
      </c>
      <c r="R24562" s="34">
        <v>69</v>
      </c>
      <c r="S24562" s="34">
        <v>92</v>
      </c>
      <c r="T24562" s="34">
        <v>39</v>
      </c>
      <c r="U24562" s="34">
        <v>69</v>
      </c>
      <c r="V24562" s="34">
        <v>60</v>
      </c>
      <c r="W24562" s="34">
        <v>78</v>
      </c>
      <c r="X24562" s="34">
        <v>55</v>
      </c>
      <c r="Y24562" s="34">
        <v>83</v>
      </c>
      <c r="Z24562" s="34">
        <v>77</v>
      </c>
      <c r="AA24562" s="34">
        <v>81</v>
      </c>
      <c r="AB24562" s="34">
        <v>73</v>
      </c>
      <c r="AC24562" s="34">
        <v>103</v>
      </c>
    </row>
    <row r="24563" spans="1:29" x14ac:dyDescent="0.2">
      <c r="A24563" s="34" t="s">
        <v>85056</v>
      </c>
      <c r="B24563" s="34">
        <v>59</v>
      </c>
      <c r="C24563" s="34">
        <v>60</v>
      </c>
      <c r="D24563" s="34">
        <v>53</v>
      </c>
      <c r="E24563" s="34">
        <v>55</v>
      </c>
      <c r="F24563" s="34">
        <v>42</v>
      </c>
      <c r="G24563" s="34">
        <v>56</v>
      </c>
      <c r="H24563" s="34">
        <v>39</v>
      </c>
      <c r="I24563" s="34">
        <v>49</v>
      </c>
      <c r="J24563" s="34">
        <v>24</v>
      </c>
      <c r="K24563" s="34">
        <v>40</v>
      </c>
      <c r="L24563" s="34">
        <v>18</v>
      </c>
      <c r="M24563" s="34">
        <v>37</v>
      </c>
      <c r="N24563" s="34">
        <v>35</v>
      </c>
      <c r="O24563" s="34">
        <v>44</v>
      </c>
      <c r="P24563" s="34">
        <v>35</v>
      </c>
      <c r="Q24563" s="34">
        <v>39</v>
      </c>
      <c r="R24563" s="34">
        <v>44</v>
      </c>
      <c r="S24563" s="34">
        <v>51</v>
      </c>
      <c r="T24563" s="34">
        <v>14</v>
      </c>
      <c r="U24563" s="34">
        <v>24</v>
      </c>
      <c r="V24563" s="34">
        <v>34</v>
      </c>
      <c r="W24563" s="34">
        <v>33</v>
      </c>
      <c r="X24563" s="34">
        <v>35</v>
      </c>
      <c r="Y24563" s="34">
        <v>27</v>
      </c>
      <c r="Z24563" s="34">
        <v>54</v>
      </c>
      <c r="AA24563" s="34">
        <v>61</v>
      </c>
      <c r="AB24563" s="34">
        <v>29</v>
      </c>
      <c r="AC24563" s="34">
        <v>52</v>
      </c>
    </row>
    <row r="24564" spans="1:29" x14ac:dyDescent="0.2">
      <c r="A24564" s="34" t="s">
        <v>85057</v>
      </c>
      <c r="B24564" s="34">
        <v>133</v>
      </c>
      <c r="C24564" s="34">
        <v>142</v>
      </c>
      <c r="D24564" s="34">
        <v>150</v>
      </c>
      <c r="E24564" s="34">
        <v>148</v>
      </c>
      <c r="F24564" s="34">
        <v>140</v>
      </c>
      <c r="G24564" s="34">
        <v>109</v>
      </c>
      <c r="H24564" s="34">
        <v>132</v>
      </c>
      <c r="I24564" s="34">
        <v>149</v>
      </c>
      <c r="J24564" s="34">
        <v>136</v>
      </c>
      <c r="K24564" s="34">
        <v>156</v>
      </c>
      <c r="L24564" s="34">
        <v>131</v>
      </c>
      <c r="M24564" s="34">
        <v>118</v>
      </c>
      <c r="N24564" s="34">
        <v>112</v>
      </c>
      <c r="O24564" s="34">
        <v>155</v>
      </c>
      <c r="P24564" s="34">
        <v>115</v>
      </c>
      <c r="Q24564" s="34">
        <v>176</v>
      </c>
      <c r="R24564" s="34">
        <v>152</v>
      </c>
      <c r="S24564" s="34">
        <v>141</v>
      </c>
      <c r="T24564" s="34">
        <v>226</v>
      </c>
      <c r="U24564" s="34">
        <v>163</v>
      </c>
      <c r="V24564" s="34">
        <v>191</v>
      </c>
      <c r="W24564" s="34">
        <v>227</v>
      </c>
      <c r="X24564" s="34">
        <v>191</v>
      </c>
      <c r="Y24564" s="34">
        <v>231</v>
      </c>
      <c r="Z24564" s="34">
        <v>142</v>
      </c>
      <c r="AA24564" s="34">
        <v>167</v>
      </c>
      <c r="AB24564" s="34">
        <v>172</v>
      </c>
      <c r="AC24564" s="34">
        <v>244</v>
      </c>
    </row>
    <row r="24565" spans="1:29" x14ac:dyDescent="0.2">
      <c r="A24565" s="34" t="s">
        <v>85058</v>
      </c>
      <c r="B24565" s="34">
        <v>121</v>
      </c>
      <c r="C24565" s="34">
        <v>109</v>
      </c>
      <c r="D24565" s="34">
        <v>112</v>
      </c>
      <c r="E24565" s="34">
        <v>148</v>
      </c>
      <c r="F24565" s="34">
        <v>125</v>
      </c>
      <c r="G24565" s="34">
        <v>128</v>
      </c>
      <c r="H24565" s="34">
        <v>97</v>
      </c>
      <c r="I24565" s="34">
        <v>85</v>
      </c>
      <c r="J24565" s="34">
        <v>114</v>
      </c>
      <c r="K24565" s="34">
        <v>131</v>
      </c>
      <c r="L24565" s="34">
        <v>118</v>
      </c>
      <c r="M24565" s="34">
        <v>112</v>
      </c>
      <c r="N24565" s="34">
        <v>100</v>
      </c>
      <c r="O24565" s="34">
        <v>157</v>
      </c>
      <c r="P24565" s="34">
        <v>125</v>
      </c>
      <c r="Q24565" s="34">
        <v>196</v>
      </c>
      <c r="R24565" s="34">
        <v>152</v>
      </c>
      <c r="S24565" s="34">
        <v>162</v>
      </c>
      <c r="T24565" s="34">
        <v>166</v>
      </c>
      <c r="U24565" s="34">
        <v>162</v>
      </c>
      <c r="V24565" s="34">
        <v>134</v>
      </c>
      <c r="W24565" s="34">
        <v>202</v>
      </c>
      <c r="X24565" s="34">
        <v>140</v>
      </c>
      <c r="Y24565" s="34">
        <v>144</v>
      </c>
      <c r="Z24565" s="34">
        <v>167</v>
      </c>
      <c r="AA24565" s="34">
        <v>161</v>
      </c>
      <c r="AB24565" s="34">
        <v>165</v>
      </c>
      <c r="AC24565" s="34">
        <v>174</v>
      </c>
    </row>
    <row r="24566" spans="1:29" x14ac:dyDescent="0.2">
      <c r="A24566" s="34" t="s">
        <v>85059</v>
      </c>
      <c r="B24566" s="34">
        <v>116</v>
      </c>
      <c r="C24566" s="34">
        <v>131</v>
      </c>
      <c r="D24566" s="34">
        <v>113</v>
      </c>
      <c r="E24566" s="34">
        <v>170</v>
      </c>
      <c r="F24566" s="34">
        <v>123</v>
      </c>
      <c r="G24566" s="34">
        <v>197</v>
      </c>
      <c r="H24566" s="34">
        <v>110</v>
      </c>
      <c r="I24566" s="34">
        <v>150</v>
      </c>
      <c r="J24566" s="34">
        <v>110</v>
      </c>
      <c r="K24566" s="34">
        <v>156</v>
      </c>
      <c r="L24566" s="34">
        <v>78</v>
      </c>
      <c r="M24566" s="34">
        <v>146</v>
      </c>
      <c r="N24566" s="34">
        <v>132</v>
      </c>
      <c r="O24566" s="34">
        <v>156</v>
      </c>
      <c r="P24566" s="34">
        <v>122</v>
      </c>
      <c r="Q24566" s="34">
        <v>234</v>
      </c>
      <c r="R24566" s="34">
        <v>117</v>
      </c>
      <c r="S24566" s="34">
        <v>162</v>
      </c>
      <c r="T24566" s="34">
        <v>119</v>
      </c>
      <c r="U24566" s="34">
        <v>154</v>
      </c>
      <c r="V24566" s="34">
        <v>171</v>
      </c>
      <c r="W24566" s="34">
        <v>207</v>
      </c>
      <c r="X24566" s="34">
        <v>154</v>
      </c>
      <c r="Y24566" s="34">
        <v>157</v>
      </c>
      <c r="Z24566" s="34">
        <v>126</v>
      </c>
      <c r="AA24566" s="34">
        <v>220</v>
      </c>
      <c r="AB24566" s="34">
        <v>141</v>
      </c>
      <c r="AC24566" s="34">
        <v>282</v>
      </c>
    </row>
    <row r="24567" spans="1:29" x14ac:dyDescent="0.2">
      <c r="A24567" s="34" t="s">
        <v>85060</v>
      </c>
      <c r="B24567" s="34">
        <v>100</v>
      </c>
      <c r="C24567" s="34">
        <v>117</v>
      </c>
      <c r="D24567" s="34">
        <v>161</v>
      </c>
      <c r="E24567" s="34">
        <v>159</v>
      </c>
      <c r="F24567" s="34">
        <v>140</v>
      </c>
      <c r="G24567" s="34">
        <v>174</v>
      </c>
      <c r="H24567" s="34">
        <v>139</v>
      </c>
      <c r="I24567" s="34">
        <v>151</v>
      </c>
      <c r="J24567" s="34">
        <v>109</v>
      </c>
      <c r="K24567" s="34">
        <v>159</v>
      </c>
      <c r="L24567" s="34">
        <v>103</v>
      </c>
      <c r="M24567" s="34">
        <v>97</v>
      </c>
      <c r="N24567" s="34">
        <v>112</v>
      </c>
      <c r="O24567" s="34">
        <v>140</v>
      </c>
      <c r="P24567" s="34">
        <v>161</v>
      </c>
      <c r="Q24567" s="34">
        <v>157</v>
      </c>
      <c r="R24567" s="34">
        <v>190</v>
      </c>
      <c r="S24567" s="34">
        <v>183</v>
      </c>
      <c r="T24567" s="34">
        <v>115</v>
      </c>
      <c r="U24567" s="34">
        <v>138</v>
      </c>
      <c r="V24567" s="34">
        <v>138</v>
      </c>
      <c r="W24567" s="34">
        <v>199</v>
      </c>
      <c r="X24567" s="34">
        <v>191</v>
      </c>
      <c r="Y24567" s="34">
        <v>180</v>
      </c>
      <c r="Z24567" s="34">
        <v>173</v>
      </c>
      <c r="AA24567" s="34">
        <v>190</v>
      </c>
      <c r="AB24567" s="34">
        <v>182</v>
      </c>
      <c r="AC24567" s="34">
        <v>274</v>
      </c>
    </row>
    <row r="24568" spans="1:29" x14ac:dyDescent="0.2">
      <c r="A24568" s="34" t="s">
        <v>85061</v>
      </c>
      <c r="B24568" s="34">
        <v>114</v>
      </c>
      <c r="C24568" s="34">
        <v>173</v>
      </c>
      <c r="D24568" s="34">
        <v>176</v>
      </c>
      <c r="E24568" s="34">
        <v>185</v>
      </c>
      <c r="F24568" s="34">
        <v>106</v>
      </c>
      <c r="G24568" s="34">
        <v>175</v>
      </c>
      <c r="H24568" s="34">
        <v>144</v>
      </c>
      <c r="I24568" s="34">
        <v>167</v>
      </c>
      <c r="J24568" s="34">
        <v>118</v>
      </c>
      <c r="K24568" s="34">
        <v>158</v>
      </c>
      <c r="L24568" s="34">
        <v>89</v>
      </c>
      <c r="M24568" s="34">
        <v>115</v>
      </c>
      <c r="N24568" s="34">
        <v>100</v>
      </c>
      <c r="O24568" s="34">
        <v>132</v>
      </c>
      <c r="P24568" s="34">
        <v>120</v>
      </c>
      <c r="Q24568" s="34">
        <v>150</v>
      </c>
      <c r="R24568" s="34">
        <v>155</v>
      </c>
      <c r="S24568" s="34">
        <v>200</v>
      </c>
      <c r="T24568" s="34">
        <v>107</v>
      </c>
      <c r="U24568" s="34">
        <v>115</v>
      </c>
      <c r="V24568" s="34">
        <v>127</v>
      </c>
      <c r="W24568" s="34">
        <v>118</v>
      </c>
      <c r="X24568" s="34">
        <v>145</v>
      </c>
      <c r="Y24568" s="34">
        <v>139</v>
      </c>
      <c r="Z24568" s="34">
        <v>137</v>
      </c>
      <c r="AA24568" s="34">
        <v>255</v>
      </c>
      <c r="AB24568" s="34">
        <v>138</v>
      </c>
      <c r="AC24568" s="34">
        <v>259</v>
      </c>
    </row>
    <row r="24569" spans="1:29" x14ac:dyDescent="0.2">
      <c r="A24569" s="34" t="s">
        <v>85062</v>
      </c>
      <c r="B24569" s="34">
        <v>23</v>
      </c>
      <c r="C24569" s="34">
        <v>11</v>
      </c>
      <c r="D24569" s="34">
        <v>26</v>
      </c>
      <c r="E24569" s="34">
        <v>21</v>
      </c>
      <c r="F24569" s="34">
        <v>15</v>
      </c>
      <c r="G24569" s="34">
        <v>1</v>
      </c>
      <c r="H24569" s="34">
        <v>33</v>
      </c>
      <c r="I24569" s="34">
        <v>16</v>
      </c>
      <c r="J24569" s="34">
        <v>12</v>
      </c>
      <c r="K24569" s="34">
        <v>18</v>
      </c>
      <c r="L24569" s="34">
        <v>10</v>
      </c>
      <c r="M24569" s="34">
        <v>24</v>
      </c>
      <c r="N24569" s="34">
        <v>19</v>
      </c>
      <c r="O24569" s="34">
        <v>18</v>
      </c>
      <c r="P24569" s="34">
        <v>23</v>
      </c>
      <c r="Q24569" s="34">
        <v>26</v>
      </c>
      <c r="R24569" s="34">
        <v>23</v>
      </c>
      <c r="S24569" s="34">
        <v>16</v>
      </c>
      <c r="T24569" s="34">
        <v>26</v>
      </c>
      <c r="U24569" s="34">
        <v>13</v>
      </c>
      <c r="V24569" s="34">
        <v>32</v>
      </c>
      <c r="W24569" s="34">
        <v>18</v>
      </c>
      <c r="X24569" s="34">
        <v>26</v>
      </c>
      <c r="Y24569" s="34">
        <v>29</v>
      </c>
      <c r="Z24569" s="34">
        <v>12</v>
      </c>
      <c r="AA24569" s="34">
        <v>26</v>
      </c>
      <c r="AB24569" s="34">
        <v>20</v>
      </c>
      <c r="AC24569" s="34">
        <v>34</v>
      </c>
    </row>
    <row r="24570" spans="1:29" x14ac:dyDescent="0.2">
      <c r="A24570" s="34" t="s">
        <v>85063</v>
      </c>
      <c r="B24570" s="34">
        <v>81</v>
      </c>
      <c r="C24570" s="34">
        <v>111</v>
      </c>
      <c r="D24570" s="34">
        <v>106</v>
      </c>
      <c r="E24570" s="34">
        <v>105</v>
      </c>
      <c r="F24570" s="34">
        <v>76</v>
      </c>
      <c r="G24570" s="34">
        <v>77</v>
      </c>
      <c r="H24570" s="34">
        <v>91</v>
      </c>
      <c r="I24570" s="34">
        <v>120</v>
      </c>
      <c r="J24570" s="34">
        <v>76</v>
      </c>
      <c r="K24570" s="34">
        <v>123</v>
      </c>
      <c r="L24570" s="34">
        <v>66</v>
      </c>
      <c r="M24570" s="34">
        <v>91</v>
      </c>
      <c r="N24570" s="34">
        <v>72</v>
      </c>
      <c r="O24570" s="34">
        <v>71</v>
      </c>
      <c r="P24570" s="34">
        <v>99</v>
      </c>
      <c r="Q24570" s="34">
        <v>118</v>
      </c>
      <c r="R24570" s="34">
        <v>121</v>
      </c>
      <c r="S24570" s="34">
        <v>131</v>
      </c>
      <c r="T24570" s="34">
        <v>71</v>
      </c>
      <c r="U24570" s="34">
        <v>97</v>
      </c>
      <c r="V24570" s="34">
        <v>102</v>
      </c>
      <c r="W24570" s="34">
        <v>82</v>
      </c>
      <c r="X24570" s="34">
        <v>132</v>
      </c>
      <c r="Y24570" s="34">
        <v>124</v>
      </c>
      <c r="Z24570" s="34">
        <v>128</v>
      </c>
      <c r="AA24570" s="34">
        <v>109</v>
      </c>
      <c r="AB24570" s="34">
        <v>123</v>
      </c>
      <c r="AC24570" s="34">
        <v>154</v>
      </c>
    </row>
    <row r="24571" spans="1:29" x14ac:dyDescent="0.2">
      <c r="A24571" s="34" t="s">
        <v>85064</v>
      </c>
      <c r="B24571" s="34">
        <v>81</v>
      </c>
      <c r="C24571" s="34">
        <v>81</v>
      </c>
      <c r="D24571" s="34">
        <v>64</v>
      </c>
      <c r="E24571" s="34">
        <v>59</v>
      </c>
      <c r="F24571" s="34">
        <v>99</v>
      </c>
      <c r="G24571" s="34">
        <v>90</v>
      </c>
      <c r="H24571" s="34">
        <v>77</v>
      </c>
      <c r="I24571" s="34">
        <v>47</v>
      </c>
      <c r="J24571" s="34">
        <v>64</v>
      </c>
      <c r="K24571" s="34">
        <v>72</v>
      </c>
      <c r="L24571" s="34">
        <v>59</v>
      </c>
      <c r="M24571" s="34">
        <v>86</v>
      </c>
      <c r="N24571" s="34">
        <v>81</v>
      </c>
      <c r="O24571" s="34">
        <v>46</v>
      </c>
      <c r="P24571" s="34">
        <v>50</v>
      </c>
      <c r="Q24571" s="34">
        <v>91</v>
      </c>
      <c r="R24571" s="34">
        <v>123</v>
      </c>
      <c r="S24571" s="34">
        <v>84</v>
      </c>
      <c r="T24571" s="34">
        <v>126</v>
      </c>
      <c r="U24571" s="34">
        <v>79</v>
      </c>
      <c r="V24571" s="34">
        <v>78</v>
      </c>
      <c r="W24571" s="34">
        <v>90</v>
      </c>
      <c r="X24571" s="34">
        <v>117</v>
      </c>
      <c r="Y24571" s="34">
        <v>97</v>
      </c>
      <c r="Z24571" s="34">
        <v>104</v>
      </c>
      <c r="AA24571" s="34">
        <v>76</v>
      </c>
      <c r="AB24571" s="34">
        <v>113</v>
      </c>
      <c r="AC24571" s="34">
        <v>116</v>
      </c>
    </row>
    <row r="24572" spans="1:29" x14ac:dyDescent="0.2">
      <c r="A24572" s="34" t="s">
        <v>85065</v>
      </c>
      <c r="B24572" s="34">
        <v>63</v>
      </c>
      <c r="C24572" s="34">
        <v>69</v>
      </c>
      <c r="D24572" s="34">
        <v>66</v>
      </c>
      <c r="E24572" s="34">
        <v>105</v>
      </c>
      <c r="F24572" s="34">
        <v>70</v>
      </c>
      <c r="G24572" s="34">
        <v>75</v>
      </c>
      <c r="H24572" s="34">
        <v>57</v>
      </c>
      <c r="I24572" s="34">
        <v>74</v>
      </c>
      <c r="J24572" s="34">
        <v>58</v>
      </c>
      <c r="K24572" s="34">
        <v>74</v>
      </c>
      <c r="L24572" s="34">
        <v>52</v>
      </c>
      <c r="M24572" s="34">
        <v>66</v>
      </c>
      <c r="N24572" s="34">
        <v>56</v>
      </c>
      <c r="O24572" s="34">
        <v>85</v>
      </c>
      <c r="P24572" s="34">
        <v>90</v>
      </c>
      <c r="Q24572" s="34">
        <v>104</v>
      </c>
      <c r="R24572" s="34">
        <v>78</v>
      </c>
      <c r="S24572" s="34">
        <v>108</v>
      </c>
      <c r="T24572" s="34">
        <v>52</v>
      </c>
      <c r="U24572" s="34">
        <v>64</v>
      </c>
      <c r="V24572" s="34">
        <v>59</v>
      </c>
      <c r="W24572" s="34">
        <v>86</v>
      </c>
      <c r="X24572" s="34">
        <v>73</v>
      </c>
      <c r="Y24572" s="34">
        <v>73</v>
      </c>
      <c r="Z24572" s="34">
        <v>76</v>
      </c>
      <c r="AA24572" s="34">
        <v>72</v>
      </c>
      <c r="AB24572" s="34">
        <v>76</v>
      </c>
      <c r="AC24572" s="34">
        <v>119</v>
      </c>
    </row>
    <row r="24573" spans="1:29" x14ac:dyDescent="0.2">
      <c r="A24573" s="34" t="s">
        <v>85066</v>
      </c>
      <c r="B24573" s="34">
        <v>48</v>
      </c>
      <c r="C24573" s="34">
        <v>65</v>
      </c>
      <c r="D24573" s="34">
        <v>100</v>
      </c>
      <c r="E24573" s="34">
        <v>83</v>
      </c>
      <c r="F24573" s="34">
        <v>86</v>
      </c>
      <c r="G24573" s="34">
        <v>82</v>
      </c>
      <c r="H24573" s="34">
        <v>74</v>
      </c>
      <c r="I24573" s="34">
        <v>62</v>
      </c>
      <c r="J24573" s="34">
        <v>83</v>
      </c>
      <c r="K24573" s="34">
        <v>81</v>
      </c>
      <c r="L24573" s="34">
        <v>57</v>
      </c>
      <c r="M24573" s="34">
        <v>81</v>
      </c>
      <c r="N24573" s="34">
        <v>64</v>
      </c>
      <c r="O24573" s="34">
        <v>89</v>
      </c>
      <c r="P24573" s="34">
        <v>58</v>
      </c>
      <c r="Q24573" s="34">
        <v>97</v>
      </c>
      <c r="R24573" s="34">
        <v>97</v>
      </c>
      <c r="S24573" s="34">
        <v>114</v>
      </c>
      <c r="T24573" s="34">
        <v>78</v>
      </c>
      <c r="U24573" s="34">
        <v>70</v>
      </c>
      <c r="V24573" s="34">
        <v>92</v>
      </c>
      <c r="W24573" s="34">
        <v>65</v>
      </c>
      <c r="X24573" s="34">
        <v>87</v>
      </c>
      <c r="Y24573" s="34">
        <v>63</v>
      </c>
      <c r="Z24573" s="34">
        <v>90</v>
      </c>
      <c r="AA24573" s="34">
        <v>127</v>
      </c>
      <c r="AB24573" s="34">
        <v>100</v>
      </c>
      <c r="AC24573" s="34">
        <v>182</v>
      </c>
    </row>
    <row r="24574" spans="1:29" x14ac:dyDescent="0.2">
      <c r="A24574" s="34" t="s">
        <v>85067</v>
      </c>
      <c r="B24574" s="34">
        <v>87</v>
      </c>
      <c r="C24574" s="34">
        <v>134</v>
      </c>
      <c r="D24574" s="34">
        <v>196</v>
      </c>
      <c r="E24574" s="34">
        <v>150</v>
      </c>
      <c r="F24574" s="34">
        <v>164</v>
      </c>
      <c r="G24574" s="34">
        <v>120</v>
      </c>
      <c r="H24574" s="34">
        <v>118</v>
      </c>
      <c r="I24574" s="34">
        <v>153</v>
      </c>
      <c r="J24574" s="34">
        <v>106</v>
      </c>
      <c r="K24574" s="34">
        <v>170</v>
      </c>
      <c r="L24574" s="34">
        <v>68</v>
      </c>
      <c r="M24574" s="34">
        <v>137</v>
      </c>
      <c r="N24574" s="34">
        <v>116</v>
      </c>
      <c r="O24574" s="34">
        <v>125</v>
      </c>
      <c r="P24574" s="34">
        <v>124</v>
      </c>
      <c r="Q24574" s="34">
        <v>152</v>
      </c>
      <c r="R24574" s="34">
        <v>138</v>
      </c>
      <c r="S24574" s="34">
        <v>177</v>
      </c>
      <c r="T24574" s="34">
        <v>111</v>
      </c>
      <c r="U24574" s="34">
        <v>107</v>
      </c>
      <c r="V24574" s="34">
        <v>151</v>
      </c>
      <c r="W24574" s="34">
        <v>144</v>
      </c>
      <c r="X24574" s="34">
        <v>174</v>
      </c>
      <c r="Y24574" s="34">
        <v>145</v>
      </c>
      <c r="Z24574" s="34">
        <v>165</v>
      </c>
      <c r="AA24574" s="34">
        <v>216</v>
      </c>
      <c r="AB24574" s="34">
        <v>109</v>
      </c>
      <c r="AC24574" s="34">
        <v>196</v>
      </c>
    </row>
    <row r="24575" spans="1:29" x14ac:dyDescent="0.2">
      <c r="A24575" s="34" t="s">
        <v>85068</v>
      </c>
      <c r="B24575" s="34">
        <v>95</v>
      </c>
      <c r="C24575" s="34">
        <v>61</v>
      </c>
      <c r="D24575" s="34">
        <v>116</v>
      </c>
      <c r="E24575" s="34">
        <v>105</v>
      </c>
      <c r="F24575" s="34">
        <v>114</v>
      </c>
      <c r="G24575" s="34">
        <v>99</v>
      </c>
      <c r="H24575" s="34">
        <v>73</v>
      </c>
      <c r="I24575" s="34">
        <v>77</v>
      </c>
      <c r="J24575" s="34">
        <v>81</v>
      </c>
      <c r="K24575" s="34">
        <v>74</v>
      </c>
      <c r="L24575" s="34">
        <v>97</v>
      </c>
      <c r="M24575" s="34">
        <v>64</v>
      </c>
      <c r="N24575" s="34">
        <v>82</v>
      </c>
      <c r="O24575" s="34">
        <v>73</v>
      </c>
      <c r="P24575" s="34">
        <v>62</v>
      </c>
      <c r="Q24575" s="34">
        <v>110</v>
      </c>
      <c r="R24575" s="34">
        <v>113</v>
      </c>
      <c r="S24575" s="34">
        <v>78</v>
      </c>
      <c r="T24575" s="34">
        <v>120</v>
      </c>
      <c r="U24575" s="34">
        <v>110</v>
      </c>
      <c r="V24575" s="34">
        <v>114</v>
      </c>
      <c r="W24575" s="34">
        <v>117</v>
      </c>
      <c r="X24575" s="34">
        <v>103</v>
      </c>
      <c r="Y24575" s="34">
        <v>115</v>
      </c>
      <c r="Z24575" s="34">
        <v>84</v>
      </c>
      <c r="AA24575" s="34">
        <v>133</v>
      </c>
      <c r="AB24575" s="34">
        <v>141</v>
      </c>
      <c r="AC24575" s="34">
        <v>132</v>
      </c>
    </row>
    <row r="24576" spans="1:29" x14ac:dyDescent="0.2">
      <c r="A24576" s="34" t="s">
        <v>85069</v>
      </c>
      <c r="B24576" s="34">
        <v>97</v>
      </c>
      <c r="C24576" s="34">
        <v>98</v>
      </c>
      <c r="D24576" s="34">
        <v>102</v>
      </c>
      <c r="E24576" s="34">
        <v>85</v>
      </c>
      <c r="F24576" s="34">
        <v>87</v>
      </c>
      <c r="G24576" s="34">
        <v>79</v>
      </c>
      <c r="H24576" s="34">
        <v>101</v>
      </c>
      <c r="I24576" s="34">
        <v>51</v>
      </c>
      <c r="J24576" s="34">
        <v>92</v>
      </c>
      <c r="K24576" s="34">
        <v>61</v>
      </c>
      <c r="L24576" s="34">
        <v>68</v>
      </c>
      <c r="M24576" s="34">
        <v>63</v>
      </c>
      <c r="N24576" s="34">
        <v>91</v>
      </c>
      <c r="O24576" s="34">
        <v>59</v>
      </c>
      <c r="P24576" s="34">
        <v>97</v>
      </c>
      <c r="Q24576" s="34">
        <v>85</v>
      </c>
      <c r="R24576" s="34">
        <v>117</v>
      </c>
      <c r="S24576" s="34">
        <v>83</v>
      </c>
      <c r="T24576" s="34">
        <v>95</v>
      </c>
      <c r="U24576" s="34">
        <v>72</v>
      </c>
      <c r="V24576" s="34">
        <v>111</v>
      </c>
      <c r="W24576" s="34">
        <v>127</v>
      </c>
      <c r="X24576" s="34">
        <v>111</v>
      </c>
      <c r="Y24576" s="34">
        <v>70</v>
      </c>
      <c r="Z24576" s="34">
        <v>116</v>
      </c>
      <c r="AA24576" s="34">
        <v>76</v>
      </c>
      <c r="AB24576" s="34">
        <v>124</v>
      </c>
      <c r="AC24576" s="34">
        <v>68</v>
      </c>
    </row>
    <row r="24577" spans="1:29" x14ac:dyDescent="0.2">
      <c r="A24577" s="34" t="s">
        <v>85070</v>
      </c>
      <c r="B24577" s="34">
        <v>37</v>
      </c>
      <c r="C24577" s="34">
        <v>45</v>
      </c>
      <c r="D24577" s="34">
        <v>43</v>
      </c>
      <c r="E24577" s="34">
        <v>43</v>
      </c>
      <c r="F24577" s="34">
        <v>48</v>
      </c>
      <c r="G24577" s="34">
        <v>36</v>
      </c>
      <c r="H24577" s="34">
        <v>30</v>
      </c>
      <c r="I24577" s="34">
        <v>36</v>
      </c>
      <c r="J24577" s="34">
        <v>26</v>
      </c>
      <c r="K24577" s="34">
        <v>50</v>
      </c>
      <c r="L24577" s="34">
        <v>21</v>
      </c>
      <c r="M24577" s="34">
        <v>43</v>
      </c>
      <c r="N24577" s="34">
        <v>46</v>
      </c>
      <c r="O24577" s="34">
        <v>25</v>
      </c>
      <c r="P24577" s="34">
        <v>32</v>
      </c>
      <c r="Q24577" s="34">
        <v>41</v>
      </c>
      <c r="R24577" s="34">
        <v>50</v>
      </c>
      <c r="S24577" s="34">
        <v>48</v>
      </c>
      <c r="T24577" s="34">
        <v>21</v>
      </c>
      <c r="U24577" s="34">
        <v>42</v>
      </c>
      <c r="V24577" s="34">
        <v>46</v>
      </c>
      <c r="W24577" s="34">
        <v>51</v>
      </c>
      <c r="X24577" s="34">
        <v>33</v>
      </c>
      <c r="Y24577" s="34">
        <v>50</v>
      </c>
      <c r="Z24577" s="34">
        <v>39</v>
      </c>
      <c r="AA24577" s="34">
        <v>48</v>
      </c>
      <c r="AB24577" s="34">
        <v>37</v>
      </c>
      <c r="AC24577" s="34">
        <v>87</v>
      </c>
    </row>
    <row r="24578" spans="1:29" x14ac:dyDescent="0.2">
      <c r="A24578" s="34" t="s">
        <v>85071</v>
      </c>
      <c r="B24578" s="34">
        <v>31</v>
      </c>
      <c r="C24578" s="34">
        <v>67</v>
      </c>
      <c r="D24578" s="34">
        <v>68</v>
      </c>
      <c r="E24578" s="34">
        <v>50</v>
      </c>
      <c r="F24578" s="34">
        <v>55</v>
      </c>
      <c r="G24578" s="34">
        <v>50</v>
      </c>
      <c r="H24578" s="34">
        <v>80</v>
      </c>
      <c r="I24578" s="34">
        <v>37</v>
      </c>
      <c r="J24578" s="34">
        <v>45</v>
      </c>
      <c r="K24578" s="34">
        <v>78</v>
      </c>
      <c r="L24578" s="34">
        <v>35</v>
      </c>
      <c r="M24578" s="34">
        <v>59</v>
      </c>
      <c r="N24578" s="34">
        <v>44</v>
      </c>
      <c r="O24578" s="34">
        <v>57</v>
      </c>
      <c r="P24578" s="34">
        <v>62</v>
      </c>
      <c r="Q24578" s="34">
        <v>72</v>
      </c>
      <c r="R24578" s="34">
        <v>61</v>
      </c>
      <c r="S24578" s="34">
        <v>66</v>
      </c>
      <c r="T24578" s="34">
        <v>51</v>
      </c>
      <c r="U24578" s="34">
        <v>58</v>
      </c>
      <c r="V24578" s="34">
        <v>68</v>
      </c>
      <c r="W24578" s="34">
        <v>54</v>
      </c>
      <c r="X24578" s="34">
        <v>74</v>
      </c>
      <c r="Y24578" s="34">
        <v>71</v>
      </c>
      <c r="Z24578" s="34">
        <v>82</v>
      </c>
      <c r="AA24578" s="34">
        <v>74</v>
      </c>
      <c r="AB24578" s="34">
        <v>66</v>
      </c>
      <c r="AC24578" s="34">
        <v>94</v>
      </c>
    </row>
    <row r="24579" spans="1:29" x14ac:dyDescent="0.2">
      <c r="A24579" s="34" t="s">
        <v>85072</v>
      </c>
      <c r="B24579" s="34">
        <v>165</v>
      </c>
      <c r="C24579" s="34">
        <v>208</v>
      </c>
      <c r="D24579" s="34">
        <v>274</v>
      </c>
      <c r="E24579" s="34">
        <v>206</v>
      </c>
      <c r="F24579" s="34">
        <v>248</v>
      </c>
      <c r="G24579" s="34">
        <v>237</v>
      </c>
      <c r="H24579" s="34">
        <v>195</v>
      </c>
      <c r="I24579" s="34">
        <v>222</v>
      </c>
      <c r="J24579" s="34">
        <v>184</v>
      </c>
      <c r="K24579" s="34">
        <v>248</v>
      </c>
      <c r="L24579" s="34">
        <v>133</v>
      </c>
      <c r="M24579" s="34">
        <v>175</v>
      </c>
      <c r="N24579" s="34">
        <v>203</v>
      </c>
      <c r="O24579" s="34">
        <v>203</v>
      </c>
      <c r="P24579" s="34">
        <v>214</v>
      </c>
      <c r="Q24579" s="34">
        <v>220</v>
      </c>
      <c r="R24579" s="34">
        <v>238</v>
      </c>
      <c r="S24579" s="34">
        <v>249</v>
      </c>
      <c r="T24579" s="34">
        <v>209</v>
      </c>
      <c r="U24579" s="34">
        <v>211</v>
      </c>
      <c r="V24579" s="34">
        <v>306</v>
      </c>
      <c r="W24579" s="34">
        <v>222</v>
      </c>
      <c r="X24579" s="34">
        <v>316</v>
      </c>
      <c r="Y24579" s="34">
        <v>184</v>
      </c>
      <c r="Z24579" s="34">
        <v>308</v>
      </c>
      <c r="AA24579" s="34">
        <v>289</v>
      </c>
      <c r="AB24579" s="34">
        <v>299</v>
      </c>
      <c r="AC24579" s="34">
        <v>399</v>
      </c>
    </row>
    <row r="24580" spans="1:29" x14ac:dyDescent="0.2">
      <c r="A24580" s="34" t="s">
        <v>85073</v>
      </c>
      <c r="B24580" s="34">
        <v>101</v>
      </c>
      <c r="C24580" s="34">
        <v>122</v>
      </c>
      <c r="D24580" s="34">
        <v>191</v>
      </c>
      <c r="E24580" s="34">
        <v>107</v>
      </c>
      <c r="F24580" s="34">
        <v>190</v>
      </c>
      <c r="G24580" s="34">
        <v>163</v>
      </c>
      <c r="H24580" s="34">
        <v>139</v>
      </c>
      <c r="I24580" s="34">
        <v>94</v>
      </c>
      <c r="J24580" s="34">
        <v>115</v>
      </c>
      <c r="K24580" s="34">
        <v>92</v>
      </c>
      <c r="L24580" s="34">
        <v>96</v>
      </c>
      <c r="M24580" s="34">
        <v>76</v>
      </c>
      <c r="N24580" s="34">
        <v>136</v>
      </c>
      <c r="O24580" s="34">
        <v>78</v>
      </c>
      <c r="P24580" s="34">
        <v>156</v>
      </c>
      <c r="Q24580" s="34">
        <v>123</v>
      </c>
      <c r="R24580" s="34">
        <v>155</v>
      </c>
      <c r="S24580" s="34">
        <v>157</v>
      </c>
      <c r="T24580" s="34">
        <v>111</v>
      </c>
      <c r="U24580" s="34">
        <v>96</v>
      </c>
      <c r="V24580" s="34">
        <v>174</v>
      </c>
      <c r="W24580" s="34">
        <v>89</v>
      </c>
      <c r="X24580" s="34">
        <v>210</v>
      </c>
      <c r="Y24580" s="34">
        <v>96</v>
      </c>
      <c r="Z24580" s="34">
        <v>171</v>
      </c>
      <c r="AA24580" s="34">
        <v>135</v>
      </c>
      <c r="AB24580" s="34">
        <v>182</v>
      </c>
      <c r="AC24580" s="34">
        <v>182</v>
      </c>
    </row>
    <row r="24581" spans="1:29" x14ac:dyDescent="0.2">
      <c r="A24581" s="34" t="s">
        <v>85074</v>
      </c>
      <c r="B24581" s="34">
        <v>131</v>
      </c>
      <c r="C24581" s="34">
        <v>141</v>
      </c>
      <c r="D24581" s="34">
        <v>180</v>
      </c>
      <c r="E24581" s="34">
        <v>122</v>
      </c>
      <c r="F24581" s="34">
        <v>166</v>
      </c>
      <c r="G24581" s="34">
        <v>94</v>
      </c>
      <c r="H24581" s="34">
        <v>163</v>
      </c>
      <c r="I24581" s="34">
        <v>123</v>
      </c>
      <c r="J24581" s="34">
        <v>181</v>
      </c>
      <c r="K24581" s="34">
        <v>138</v>
      </c>
      <c r="L24581" s="34">
        <v>177</v>
      </c>
      <c r="M24581" s="34">
        <v>130</v>
      </c>
      <c r="N24581" s="34">
        <v>137</v>
      </c>
      <c r="O24581" s="34">
        <v>103</v>
      </c>
      <c r="P24581" s="34">
        <v>160</v>
      </c>
      <c r="Q24581" s="34">
        <v>151</v>
      </c>
      <c r="R24581" s="34">
        <v>187</v>
      </c>
      <c r="S24581" s="34">
        <v>170</v>
      </c>
      <c r="T24581" s="34">
        <v>231</v>
      </c>
      <c r="U24581" s="34">
        <v>144</v>
      </c>
      <c r="V24581" s="34">
        <v>216</v>
      </c>
      <c r="W24581" s="34">
        <v>154</v>
      </c>
      <c r="X24581" s="34">
        <v>288</v>
      </c>
      <c r="Y24581" s="34">
        <v>148</v>
      </c>
      <c r="Z24581" s="34">
        <v>187</v>
      </c>
      <c r="AA24581" s="34">
        <v>178</v>
      </c>
      <c r="AB24581" s="34">
        <v>239</v>
      </c>
      <c r="AC24581" s="34">
        <v>248</v>
      </c>
    </row>
    <row r="24582" spans="1:29" x14ac:dyDescent="0.2">
      <c r="A24582" s="34" t="s">
        <v>85075</v>
      </c>
      <c r="B24582" s="34">
        <v>154</v>
      </c>
      <c r="C24582" s="34">
        <v>189</v>
      </c>
      <c r="D24582" s="34">
        <v>324</v>
      </c>
      <c r="E24582" s="34">
        <v>249</v>
      </c>
      <c r="F24582" s="34">
        <v>297</v>
      </c>
      <c r="G24582" s="34">
        <v>203</v>
      </c>
      <c r="H24582" s="34">
        <v>245</v>
      </c>
      <c r="I24582" s="34">
        <v>222</v>
      </c>
      <c r="J24582" s="34">
        <v>212</v>
      </c>
      <c r="K24582" s="34">
        <v>231</v>
      </c>
      <c r="L24582" s="34">
        <v>174</v>
      </c>
      <c r="M24582" s="34">
        <v>226</v>
      </c>
      <c r="N24582" s="34">
        <v>239</v>
      </c>
      <c r="O24582" s="34">
        <v>208</v>
      </c>
      <c r="P24582" s="34">
        <v>259</v>
      </c>
      <c r="Q24582" s="34">
        <v>278</v>
      </c>
      <c r="R24582" s="34">
        <v>298</v>
      </c>
      <c r="S24582" s="34">
        <v>277</v>
      </c>
      <c r="T24582" s="34">
        <v>256</v>
      </c>
      <c r="U24582" s="34">
        <v>178</v>
      </c>
      <c r="V24582" s="34">
        <v>268</v>
      </c>
      <c r="W24582" s="34">
        <v>241</v>
      </c>
      <c r="X24582" s="34">
        <v>377</v>
      </c>
      <c r="Y24582" s="34">
        <v>207</v>
      </c>
      <c r="Z24582" s="34">
        <v>297</v>
      </c>
      <c r="AA24582" s="34">
        <v>279</v>
      </c>
      <c r="AB24582" s="34">
        <v>260</v>
      </c>
      <c r="AC24582" s="34">
        <v>432</v>
      </c>
    </row>
    <row r="24583" spans="1:29" x14ac:dyDescent="0.2">
      <c r="A24583" s="34" t="s">
        <v>85076</v>
      </c>
      <c r="B24583" s="34">
        <v>95</v>
      </c>
      <c r="C24583" s="34">
        <v>86</v>
      </c>
      <c r="D24583" s="34">
        <v>173</v>
      </c>
      <c r="E24583" s="34">
        <v>108</v>
      </c>
      <c r="F24583" s="34">
        <v>135</v>
      </c>
      <c r="G24583" s="34">
        <v>158</v>
      </c>
      <c r="H24583" s="34">
        <v>153</v>
      </c>
      <c r="I24583" s="34">
        <v>104</v>
      </c>
      <c r="J24583" s="34">
        <v>124</v>
      </c>
      <c r="K24583" s="34">
        <v>141</v>
      </c>
      <c r="L24583" s="34">
        <v>133</v>
      </c>
      <c r="M24583" s="34">
        <v>99</v>
      </c>
      <c r="N24583" s="34">
        <v>134</v>
      </c>
      <c r="O24583" s="34">
        <v>119</v>
      </c>
      <c r="P24583" s="34">
        <v>123</v>
      </c>
      <c r="Q24583" s="34">
        <v>169</v>
      </c>
      <c r="R24583" s="34">
        <v>202</v>
      </c>
      <c r="S24583" s="34">
        <v>130</v>
      </c>
      <c r="T24583" s="34">
        <v>212</v>
      </c>
      <c r="U24583" s="34">
        <v>97</v>
      </c>
      <c r="V24583" s="34">
        <v>171</v>
      </c>
      <c r="W24583" s="34">
        <v>182</v>
      </c>
      <c r="X24583" s="34">
        <v>146</v>
      </c>
      <c r="Y24583" s="34">
        <v>134</v>
      </c>
      <c r="Z24583" s="34">
        <v>103</v>
      </c>
      <c r="AA24583" s="34">
        <v>123</v>
      </c>
      <c r="AB24583" s="34">
        <v>185</v>
      </c>
      <c r="AC24583" s="34">
        <v>212</v>
      </c>
    </row>
    <row r="24584" spans="1:29" x14ac:dyDescent="0.2">
      <c r="A24584" s="34" t="s">
        <v>85077</v>
      </c>
      <c r="B24584" s="34">
        <v>98</v>
      </c>
      <c r="C24584" s="34">
        <v>117</v>
      </c>
      <c r="D24584" s="34">
        <v>139</v>
      </c>
      <c r="E24584" s="34">
        <v>114</v>
      </c>
      <c r="F24584" s="34">
        <v>145</v>
      </c>
      <c r="G24584" s="34">
        <v>92</v>
      </c>
      <c r="H24584" s="34">
        <v>122</v>
      </c>
      <c r="I24584" s="34">
        <v>133</v>
      </c>
      <c r="J24584" s="34">
        <v>102</v>
      </c>
      <c r="K24584" s="34">
        <v>102</v>
      </c>
      <c r="L24584" s="34">
        <v>110</v>
      </c>
      <c r="M24584" s="34">
        <v>106</v>
      </c>
      <c r="N24584" s="34">
        <v>113</v>
      </c>
      <c r="O24584" s="34">
        <v>130</v>
      </c>
      <c r="P24584" s="34">
        <v>154</v>
      </c>
      <c r="Q24584" s="34">
        <v>162</v>
      </c>
      <c r="R24584" s="34">
        <v>183</v>
      </c>
      <c r="S24584" s="34">
        <v>169</v>
      </c>
      <c r="T24584" s="34">
        <v>104</v>
      </c>
      <c r="U24584" s="34">
        <v>116</v>
      </c>
      <c r="V24584" s="34">
        <v>185</v>
      </c>
      <c r="W24584" s="34">
        <v>112</v>
      </c>
      <c r="X24584" s="34">
        <v>200</v>
      </c>
      <c r="Y24584" s="34">
        <v>137</v>
      </c>
      <c r="Z24584" s="34">
        <v>154</v>
      </c>
      <c r="AA24584" s="34">
        <v>158</v>
      </c>
      <c r="AB24584" s="34">
        <v>165</v>
      </c>
      <c r="AC24584" s="34">
        <v>234</v>
      </c>
    </row>
    <row r="24585" spans="1:29" x14ac:dyDescent="0.2">
      <c r="A24585" s="34" t="s">
        <v>85078</v>
      </c>
      <c r="B24585" s="34">
        <v>117</v>
      </c>
      <c r="C24585" s="34">
        <v>219</v>
      </c>
      <c r="D24585" s="34">
        <v>271</v>
      </c>
      <c r="E24585" s="34">
        <v>238</v>
      </c>
      <c r="F24585" s="34">
        <v>214</v>
      </c>
      <c r="G24585" s="34">
        <v>209</v>
      </c>
      <c r="H24585" s="34">
        <v>244</v>
      </c>
      <c r="I24585" s="34">
        <v>189</v>
      </c>
      <c r="J24585" s="34">
        <v>184</v>
      </c>
      <c r="K24585" s="34">
        <v>264</v>
      </c>
      <c r="L24585" s="34">
        <v>125</v>
      </c>
      <c r="M24585" s="34">
        <v>164</v>
      </c>
      <c r="N24585" s="34">
        <v>182</v>
      </c>
      <c r="O24585" s="34">
        <v>202</v>
      </c>
      <c r="P24585" s="34">
        <v>213</v>
      </c>
      <c r="Q24585" s="34">
        <v>273</v>
      </c>
      <c r="R24585" s="34">
        <v>242</v>
      </c>
      <c r="S24585" s="34">
        <v>265</v>
      </c>
      <c r="T24585" s="34">
        <v>167</v>
      </c>
      <c r="U24585" s="34">
        <v>218</v>
      </c>
      <c r="V24585" s="34">
        <v>266</v>
      </c>
      <c r="W24585" s="34">
        <v>215</v>
      </c>
      <c r="X24585" s="34">
        <v>285</v>
      </c>
      <c r="Y24585" s="34">
        <v>218</v>
      </c>
      <c r="Z24585" s="34">
        <v>260</v>
      </c>
      <c r="AA24585" s="34">
        <v>263</v>
      </c>
      <c r="AB24585" s="34">
        <v>220</v>
      </c>
      <c r="AC24585" s="34">
        <v>316</v>
      </c>
    </row>
    <row r="24586" spans="1:29" x14ac:dyDescent="0.2">
      <c r="A24586" s="34" t="s">
        <v>85079</v>
      </c>
      <c r="B24586" s="34">
        <v>67</v>
      </c>
      <c r="C24586" s="34">
        <v>145</v>
      </c>
      <c r="D24586" s="34">
        <v>116</v>
      </c>
      <c r="E24586" s="34">
        <v>153</v>
      </c>
      <c r="F24586" s="34">
        <v>124</v>
      </c>
      <c r="G24586" s="34">
        <v>121</v>
      </c>
      <c r="H24586" s="34">
        <v>103</v>
      </c>
      <c r="I24586" s="34">
        <v>136</v>
      </c>
      <c r="J24586" s="34">
        <v>100</v>
      </c>
      <c r="K24586" s="34">
        <v>171</v>
      </c>
      <c r="L24586" s="34">
        <v>105</v>
      </c>
      <c r="M24586" s="34">
        <v>104</v>
      </c>
      <c r="N24586" s="34">
        <v>124</v>
      </c>
      <c r="O24586" s="34">
        <v>119</v>
      </c>
      <c r="P24586" s="34">
        <v>149</v>
      </c>
      <c r="Q24586" s="34">
        <v>164</v>
      </c>
      <c r="R24586" s="34">
        <v>150</v>
      </c>
      <c r="S24586" s="34">
        <v>169</v>
      </c>
      <c r="T24586" s="34">
        <v>160</v>
      </c>
      <c r="U24586" s="34">
        <v>139</v>
      </c>
      <c r="V24586" s="34">
        <v>160</v>
      </c>
      <c r="W24586" s="34">
        <v>143</v>
      </c>
      <c r="X24586" s="34">
        <v>181</v>
      </c>
      <c r="Y24586" s="34">
        <v>168</v>
      </c>
      <c r="Z24586" s="34">
        <v>144</v>
      </c>
      <c r="AA24586" s="34">
        <v>154</v>
      </c>
      <c r="AB24586" s="34">
        <v>193</v>
      </c>
      <c r="AC24586" s="34">
        <v>230</v>
      </c>
    </row>
    <row r="24587" spans="1:29" x14ac:dyDescent="0.2">
      <c r="A24587" s="34" t="s">
        <v>85080</v>
      </c>
      <c r="B24587" s="34">
        <v>154</v>
      </c>
      <c r="C24587" s="34">
        <v>220</v>
      </c>
      <c r="D24587" s="34">
        <v>229</v>
      </c>
      <c r="E24587" s="34">
        <v>235</v>
      </c>
      <c r="F24587" s="34">
        <v>181</v>
      </c>
      <c r="G24587" s="34">
        <v>221</v>
      </c>
      <c r="H24587" s="34">
        <v>192</v>
      </c>
      <c r="I24587" s="34">
        <v>189</v>
      </c>
      <c r="J24587" s="34">
        <v>147</v>
      </c>
      <c r="K24587" s="34">
        <v>203</v>
      </c>
      <c r="L24587" s="34">
        <v>127</v>
      </c>
      <c r="M24587" s="34">
        <v>146</v>
      </c>
      <c r="N24587" s="34">
        <v>171</v>
      </c>
      <c r="O24587" s="34">
        <v>150</v>
      </c>
      <c r="P24587" s="34">
        <v>143</v>
      </c>
      <c r="Q24587" s="34">
        <v>214</v>
      </c>
      <c r="R24587" s="34">
        <v>238</v>
      </c>
      <c r="S24587" s="34">
        <v>245</v>
      </c>
      <c r="T24587" s="34">
        <v>168</v>
      </c>
      <c r="U24587" s="34">
        <v>158</v>
      </c>
      <c r="V24587" s="34">
        <v>252</v>
      </c>
      <c r="W24587" s="34">
        <v>203</v>
      </c>
      <c r="X24587" s="34">
        <v>248</v>
      </c>
      <c r="Y24587" s="34">
        <v>153</v>
      </c>
      <c r="Z24587" s="34">
        <v>239</v>
      </c>
      <c r="AA24587" s="34">
        <v>239</v>
      </c>
      <c r="AB24587" s="34">
        <v>244</v>
      </c>
      <c r="AC24587" s="34">
        <v>369</v>
      </c>
    </row>
    <row r="24588" spans="1:29" x14ac:dyDescent="0.2">
      <c r="A24588" s="34" t="s">
        <v>85081</v>
      </c>
      <c r="B24588" s="34">
        <v>163</v>
      </c>
      <c r="C24588" s="34">
        <v>225</v>
      </c>
      <c r="D24588" s="34">
        <v>205</v>
      </c>
      <c r="E24588" s="34">
        <v>197</v>
      </c>
      <c r="F24588" s="34">
        <v>260</v>
      </c>
      <c r="G24588" s="34">
        <v>252</v>
      </c>
      <c r="H24588" s="34">
        <v>198</v>
      </c>
      <c r="I24588" s="34">
        <v>182</v>
      </c>
      <c r="J24588" s="34">
        <v>199</v>
      </c>
      <c r="K24588" s="34">
        <v>196</v>
      </c>
      <c r="L24588" s="34">
        <v>186</v>
      </c>
      <c r="M24588" s="34">
        <v>187</v>
      </c>
      <c r="N24588" s="34">
        <v>198</v>
      </c>
      <c r="O24588" s="34">
        <v>212</v>
      </c>
      <c r="P24588" s="34">
        <v>245</v>
      </c>
      <c r="Q24588" s="34">
        <v>275</v>
      </c>
      <c r="R24588" s="34">
        <v>287</v>
      </c>
      <c r="S24588" s="34">
        <v>215</v>
      </c>
      <c r="T24588" s="34">
        <v>256</v>
      </c>
      <c r="U24588" s="34">
        <v>204</v>
      </c>
      <c r="V24588" s="34">
        <v>295</v>
      </c>
      <c r="W24588" s="34">
        <v>268</v>
      </c>
      <c r="X24588" s="34">
        <v>273</v>
      </c>
      <c r="Y24588" s="34">
        <v>218</v>
      </c>
      <c r="Z24588" s="34">
        <v>246</v>
      </c>
      <c r="AA24588" s="34">
        <v>231</v>
      </c>
      <c r="AB24588" s="34">
        <v>298</v>
      </c>
      <c r="AC24588" s="34">
        <v>272</v>
      </c>
    </row>
    <row r="24589" spans="1:29" x14ac:dyDescent="0.2">
      <c r="A24589" s="34" t="s">
        <v>85082</v>
      </c>
      <c r="B24589" s="34">
        <v>223</v>
      </c>
      <c r="C24589" s="34">
        <v>172</v>
      </c>
      <c r="D24589" s="34">
        <v>179</v>
      </c>
      <c r="E24589" s="34">
        <v>194</v>
      </c>
      <c r="F24589" s="34">
        <v>264</v>
      </c>
      <c r="G24589" s="34">
        <v>208</v>
      </c>
      <c r="H24589" s="34">
        <v>246</v>
      </c>
      <c r="I24589" s="34">
        <v>206</v>
      </c>
      <c r="J24589" s="34">
        <v>189</v>
      </c>
      <c r="K24589" s="34">
        <v>205</v>
      </c>
      <c r="L24589" s="34">
        <v>234</v>
      </c>
      <c r="M24589" s="34">
        <v>117</v>
      </c>
      <c r="N24589" s="34">
        <v>218</v>
      </c>
      <c r="O24589" s="34">
        <v>175</v>
      </c>
      <c r="P24589" s="34">
        <v>165</v>
      </c>
      <c r="Q24589" s="34">
        <v>227</v>
      </c>
      <c r="R24589" s="34">
        <v>282</v>
      </c>
      <c r="S24589" s="34">
        <v>203</v>
      </c>
      <c r="T24589" s="34">
        <v>309</v>
      </c>
      <c r="U24589" s="34">
        <v>244</v>
      </c>
      <c r="V24589" s="34">
        <v>279</v>
      </c>
      <c r="W24589" s="34">
        <v>308</v>
      </c>
      <c r="X24589" s="34">
        <v>323</v>
      </c>
      <c r="Y24589" s="34">
        <v>265</v>
      </c>
      <c r="Z24589" s="34">
        <v>255</v>
      </c>
      <c r="AA24589" s="34">
        <v>260</v>
      </c>
      <c r="AB24589" s="34">
        <v>319</v>
      </c>
      <c r="AC24589" s="34">
        <v>315</v>
      </c>
    </row>
    <row r="24590" spans="1:29" x14ac:dyDescent="0.2">
      <c r="A24590" s="34" t="s">
        <v>85083</v>
      </c>
      <c r="B24590" s="34">
        <v>90</v>
      </c>
      <c r="C24590" s="34">
        <v>102</v>
      </c>
      <c r="D24590" s="34">
        <v>147</v>
      </c>
      <c r="E24590" s="34">
        <v>114</v>
      </c>
      <c r="F24590" s="34">
        <v>116</v>
      </c>
      <c r="G24590" s="34">
        <v>107</v>
      </c>
      <c r="H24590" s="34">
        <v>102</v>
      </c>
      <c r="I24590" s="34">
        <v>93</v>
      </c>
      <c r="J24590" s="34">
        <v>91</v>
      </c>
      <c r="K24590" s="34">
        <v>112</v>
      </c>
      <c r="L24590" s="34">
        <v>62</v>
      </c>
      <c r="M24590" s="34">
        <v>90</v>
      </c>
      <c r="N24590" s="34">
        <v>96</v>
      </c>
      <c r="O24590" s="34">
        <v>59</v>
      </c>
      <c r="P24590" s="34">
        <v>85</v>
      </c>
      <c r="Q24590" s="34">
        <v>77</v>
      </c>
      <c r="R24590" s="34">
        <v>75</v>
      </c>
      <c r="S24590" s="34">
        <v>121</v>
      </c>
      <c r="T24590" s="34">
        <v>92</v>
      </c>
      <c r="U24590" s="34">
        <v>89</v>
      </c>
      <c r="V24590" s="34">
        <v>142</v>
      </c>
      <c r="W24590" s="34">
        <v>105</v>
      </c>
      <c r="X24590" s="34">
        <v>84</v>
      </c>
      <c r="Y24590" s="34">
        <v>66</v>
      </c>
      <c r="Z24590" s="34">
        <v>129</v>
      </c>
      <c r="AA24590" s="34">
        <v>111</v>
      </c>
      <c r="AB24590" s="34">
        <v>104</v>
      </c>
      <c r="AC24590" s="34">
        <v>152</v>
      </c>
    </row>
    <row r="24591" spans="1:29" x14ac:dyDescent="0.2">
      <c r="A24591" s="34" t="s">
        <v>85084</v>
      </c>
      <c r="B24591" s="34">
        <v>227</v>
      </c>
      <c r="C24591" s="34">
        <v>236</v>
      </c>
      <c r="D24591" s="34">
        <v>399</v>
      </c>
      <c r="E24591" s="34">
        <v>277</v>
      </c>
      <c r="F24591" s="34">
        <v>359</v>
      </c>
      <c r="G24591" s="34">
        <v>235</v>
      </c>
      <c r="H24591" s="34">
        <v>279</v>
      </c>
      <c r="I24591" s="34">
        <v>195</v>
      </c>
      <c r="J24591" s="34">
        <v>244</v>
      </c>
      <c r="K24591" s="34">
        <v>215</v>
      </c>
      <c r="L24591" s="34">
        <v>162</v>
      </c>
      <c r="M24591" s="34">
        <v>192</v>
      </c>
      <c r="N24591" s="34">
        <v>226</v>
      </c>
      <c r="O24591" s="34">
        <v>206</v>
      </c>
      <c r="P24591" s="34">
        <v>292</v>
      </c>
      <c r="Q24591" s="34">
        <v>310</v>
      </c>
      <c r="R24591" s="34">
        <v>307</v>
      </c>
      <c r="S24591" s="34">
        <v>341</v>
      </c>
      <c r="T24591" s="34">
        <v>256</v>
      </c>
      <c r="U24591" s="34">
        <v>245</v>
      </c>
      <c r="V24591" s="34">
        <v>362</v>
      </c>
      <c r="W24591" s="34">
        <v>214</v>
      </c>
      <c r="X24591" s="34">
        <v>428</v>
      </c>
      <c r="Y24591" s="34">
        <v>226</v>
      </c>
      <c r="Z24591" s="34">
        <v>409</v>
      </c>
      <c r="AA24591" s="34">
        <v>283</v>
      </c>
      <c r="AB24591" s="34">
        <v>309</v>
      </c>
      <c r="AC24591" s="34">
        <v>405</v>
      </c>
    </row>
    <row r="24592" spans="1:29" x14ac:dyDescent="0.2">
      <c r="A24592" s="34" t="s">
        <v>85085</v>
      </c>
      <c r="B24592" s="34">
        <v>185</v>
      </c>
      <c r="C24592" s="34">
        <v>176</v>
      </c>
      <c r="D24592" s="34">
        <v>234</v>
      </c>
      <c r="E24592" s="34">
        <v>173</v>
      </c>
      <c r="F24592" s="34">
        <v>204</v>
      </c>
      <c r="G24592" s="34">
        <v>110</v>
      </c>
      <c r="H24592" s="34">
        <v>207</v>
      </c>
      <c r="I24592" s="34">
        <v>230</v>
      </c>
      <c r="J24592" s="34">
        <v>240</v>
      </c>
      <c r="K24592" s="34">
        <v>204</v>
      </c>
      <c r="L24592" s="34">
        <v>243</v>
      </c>
      <c r="M24592" s="34">
        <v>203</v>
      </c>
      <c r="N24592" s="34">
        <v>173</v>
      </c>
      <c r="O24592" s="34">
        <v>201</v>
      </c>
      <c r="P24592" s="34">
        <v>236</v>
      </c>
      <c r="Q24592" s="34">
        <v>305</v>
      </c>
      <c r="R24592" s="34">
        <v>307</v>
      </c>
      <c r="S24592" s="34">
        <v>211</v>
      </c>
      <c r="T24592" s="34">
        <v>356</v>
      </c>
      <c r="U24592" s="34">
        <v>320</v>
      </c>
      <c r="V24592" s="34">
        <v>294</v>
      </c>
      <c r="W24592" s="34">
        <v>428</v>
      </c>
      <c r="X24592" s="34">
        <v>216</v>
      </c>
      <c r="Y24592" s="34">
        <v>428</v>
      </c>
      <c r="Z24592" s="34">
        <v>257</v>
      </c>
      <c r="AA24592" s="34">
        <v>277</v>
      </c>
      <c r="AB24592" s="34">
        <v>388</v>
      </c>
      <c r="AC24592" s="34">
        <v>359</v>
      </c>
    </row>
    <row r="24593" spans="1:29" x14ac:dyDescent="0.2">
      <c r="A24593" s="34" t="s">
        <v>85086</v>
      </c>
      <c r="B24593" s="34">
        <v>81</v>
      </c>
      <c r="C24593" s="34">
        <v>50</v>
      </c>
      <c r="D24593" s="34">
        <v>72</v>
      </c>
      <c r="E24593" s="34">
        <v>60</v>
      </c>
      <c r="F24593" s="34">
        <v>73</v>
      </c>
      <c r="G24593" s="34">
        <v>36</v>
      </c>
      <c r="H24593" s="34">
        <v>83</v>
      </c>
      <c r="I24593" s="34">
        <v>32</v>
      </c>
      <c r="J24593" s="34">
        <v>61</v>
      </c>
      <c r="K24593" s="34">
        <v>53</v>
      </c>
      <c r="L24593" s="34">
        <v>51</v>
      </c>
      <c r="M24593" s="34">
        <v>46</v>
      </c>
      <c r="N24593" s="34">
        <v>48</v>
      </c>
      <c r="O24593" s="34">
        <v>45</v>
      </c>
      <c r="P24593" s="34">
        <v>53</v>
      </c>
      <c r="Q24593" s="34">
        <v>68</v>
      </c>
      <c r="R24593" s="34">
        <v>78</v>
      </c>
      <c r="S24593" s="34">
        <v>47</v>
      </c>
      <c r="T24593" s="34">
        <v>72</v>
      </c>
      <c r="U24593" s="34">
        <v>51</v>
      </c>
      <c r="V24593" s="34">
        <v>112</v>
      </c>
      <c r="W24593" s="34">
        <v>101</v>
      </c>
      <c r="X24593" s="34">
        <v>85</v>
      </c>
      <c r="Y24593" s="34">
        <v>67</v>
      </c>
      <c r="Z24593" s="34">
        <v>57</v>
      </c>
      <c r="AA24593" s="34">
        <v>43</v>
      </c>
      <c r="AB24593" s="34">
        <v>76</v>
      </c>
      <c r="AC24593" s="34">
        <v>79</v>
      </c>
    </row>
    <row r="24594" spans="1:29" x14ac:dyDescent="0.2">
      <c r="A24594" s="34" t="s">
        <v>85087</v>
      </c>
      <c r="B24594" s="34">
        <v>101</v>
      </c>
      <c r="C24594" s="34">
        <v>115</v>
      </c>
      <c r="D24594" s="34">
        <v>187</v>
      </c>
      <c r="E24594" s="34">
        <v>139</v>
      </c>
      <c r="F24594" s="34">
        <v>197</v>
      </c>
      <c r="G24594" s="34">
        <v>95</v>
      </c>
      <c r="H24594" s="34">
        <v>152</v>
      </c>
      <c r="I24594" s="34">
        <v>100</v>
      </c>
      <c r="J24594" s="34">
        <v>203</v>
      </c>
      <c r="K24594" s="34">
        <v>126</v>
      </c>
      <c r="L24594" s="34">
        <v>164</v>
      </c>
      <c r="M24594" s="34">
        <v>126</v>
      </c>
      <c r="N24594" s="34">
        <v>165</v>
      </c>
      <c r="O24594" s="34">
        <v>113</v>
      </c>
      <c r="P24594" s="34">
        <v>138</v>
      </c>
      <c r="Q24594" s="34">
        <v>149</v>
      </c>
      <c r="R24594" s="34">
        <v>257</v>
      </c>
      <c r="S24594" s="34">
        <v>133</v>
      </c>
      <c r="T24594" s="34">
        <v>252</v>
      </c>
      <c r="U24594" s="34">
        <v>126</v>
      </c>
      <c r="V24594" s="34">
        <v>227</v>
      </c>
      <c r="W24594" s="34">
        <v>168</v>
      </c>
      <c r="X24594" s="34">
        <v>231</v>
      </c>
      <c r="Y24594" s="34">
        <v>165</v>
      </c>
      <c r="Z24594" s="34">
        <v>170</v>
      </c>
      <c r="AA24594" s="34">
        <v>154</v>
      </c>
      <c r="AB24594" s="34">
        <v>258</v>
      </c>
      <c r="AC24594" s="34">
        <v>171</v>
      </c>
    </row>
    <row r="24595" spans="1:29" x14ac:dyDescent="0.2">
      <c r="A24595" s="34" t="s">
        <v>85088</v>
      </c>
      <c r="B24595" s="34">
        <v>42</v>
      </c>
      <c r="C24595" s="34">
        <v>58</v>
      </c>
      <c r="D24595" s="34">
        <v>65</v>
      </c>
      <c r="E24595" s="34">
        <v>78</v>
      </c>
      <c r="F24595" s="34">
        <v>63</v>
      </c>
      <c r="G24595" s="34">
        <v>42</v>
      </c>
      <c r="H24595" s="34">
        <v>52</v>
      </c>
      <c r="I24595" s="34">
        <v>68</v>
      </c>
      <c r="J24595" s="34">
        <v>47</v>
      </c>
      <c r="K24595" s="34">
        <v>41</v>
      </c>
      <c r="L24595" s="34">
        <v>38</v>
      </c>
      <c r="M24595" s="34">
        <v>60</v>
      </c>
      <c r="N24595" s="34">
        <v>52</v>
      </c>
      <c r="O24595" s="34">
        <v>47</v>
      </c>
      <c r="P24595" s="34">
        <v>50</v>
      </c>
      <c r="Q24595" s="34">
        <v>76</v>
      </c>
      <c r="R24595" s="34">
        <v>67</v>
      </c>
      <c r="S24595" s="34">
        <v>70</v>
      </c>
      <c r="T24595" s="34">
        <v>65</v>
      </c>
      <c r="U24595" s="34">
        <v>59</v>
      </c>
      <c r="V24595" s="34">
        <v>49</v>
      </c>
      <c r="W24595" s="34">
        <v>59</v>
      </c>
      <c r="X24595" s="34">
        <v>72</v>
      </c>
      <c r="Y24595" s="34">
        <v>77</v>
      </c>
      <c r="Z24595" s="34">
        <v>59</v>
      </c>
      <c r="AA24595" s="34">
        <v>84</v>
      </c>
      <c r="AB24595" s="34">
        <v>51</v>
      </c>
      <c r="AC24595" s="34">
        <v>116</v>
      </c>
    </row>
    <row r="24596" spans="1:29" x14ac:dyDescent="0.2">
      <c r="A24596" s="34" t="s">
        <v>85089</v>
      </c>
      <c r="B24596" s="34">
        <v>154</v>
      </c>
      <c r="C24596" s="34">
        <v>138</v>
      </c>
      <c r="D24596" s="34">
        <v>144</v>
      </c>
      <c r="E24596" s="34">
        <v>145</v>
      </c>
      <c r="F24596" s="34">
        <v>133</v>
      </c>
      <c r="G24596" s="34">
        <v>158</v>
      </c>
      <c r="H24596" s="34">
        <v>168</v>
      </c>
      <c r="I24596" s="34">
        <v>117</v>
      </c>
      <c r="J24596" s="34">
        <v>133</v>
      </c>
      <c r="K24596" s="34">
        <v>126</v>
      </c>
      <c r="L24596" s="34">
        <v>128</v>
      </c>
      <c r="M24596" s="34">
        <v>112</v>
      </c>
      <c r="N24596" s="34">
        <v>130</v>
      </c>
      <c r="O24596" s="34">
        <v>106</v>
      </c>
      <c r="P24596" s="34">
        <v>155</v>
      </c>
      <c r="Q24596" s="34">
        <v>182</v>
      </c>
      <c r="R24596" s="34">
        <v>172</v>
      </c>
      <c r="S24596" s="34">
        <v>147</v>
      </c>
      <c r="T24596" s="34">
        <v>131</v>
      </c>
      <c r="U24596" s="34">
        <v>147</v>
      </c>
      <c r="V24596" s="34">
        <v>156</v>
      </c>
      <c r="W24596" s="34">
        <v>137</v>
      </c>
      <c r="X24596" s="34">
        <v>215</v>
      </c>
      <c r="Y24596" s="34">
        <v>127</v>
      </c>
      <c r="Z24596" s="34">
        <v>164</v>
      </c>
      <c r="AA24596" s="34">
        <v>182</v>
      </c>
      <c r="AB24596" s="34">
        <v>177</v>
      </c>
      <c r="AC24596" s="34">
        <v>237</v>
      </c>
    </row>
    <row r="24597" spans="1:29" x14ac:dyDescent="0.2">
      <c r="A24597" s="34" t="s">
        <v>85090</v>
      </c>
      <c r="B24597" s="34">
        <v>42</v>
      </c>
      <c r="C24597" s="34">
        <v>56</v>
      </c>
      <c r="D24597" s="34">
        <v>70</v>
      </c>
      <c r="E24597" s="34">
        <v>53</v>
      </c>
      <c r="F24597" s="34">
        <v>64</v>
      </c>
      <c r="G24597" s="34">
        <v>60</v>
      </c>
      <c r="H24597" s="34">
        <v>48</v>
      </c>
      <c r="I24597" s="34">
        <v>65</v>
      </c>
      <c r="J24597" s="34">
        <v>30</v>
      </c>
      <c r="K24597" s="34">
        <v>51</v>
      </c>
      <c r="L24597" s="34">
        <v>12</v>
      </c>
      <c r="M24597" s="34">
        <v>17</v>
      </c>
      <c r="N24597" s="34">
        <v>29</v>
      </c>
      <c r="O24597" s="34">
        <v>31</v>
      </c>
      <c r="P24597" s="34">
        <v>37</v>
      </c>
      <c r="Q24597" s="34">
        <v>40</v>
      </c>
      <c r="R24597" s="34">
        <v>38</v>
      </c>
      <c r="S24597" s="34">
        <v>63</v>
      </c>
      <c r="T24597" s="34">
        <v>26</v>
      </c>
      <c r="U24597" s="34">
        <v>29</v>
      </c>
      <c r="V24597" s="34">
        <v>61</v>
      </c>
      <c r="W24597" s="34">
        <v>34</v>
      </c>
      <c r="X24597" s="34">
        <v>67</v>
      </c>
      <c r="Y24597" s="34">
        <v>20</v>
      </c>
      <c r="Z24597" s="34">
        <v>60</v>
      </c>
      <c r="AA24597" s="34">
        <v>51</v>
      </c>
      <c r="AB24597" s="34">
        <v>22</v>
      </c>
      <c r="AC24597" s="34">
        <v>65</v>
      </c>
    </row>
    <row r="24598" spans="1:29" x14ac:dyDescent="0.2">
      <c r="A24598" s="34" t="s">
        <v>85091</v>
      </c>
      <c r="B24598" s="34">
        <v>47</v>
      </c>
      <c r="C24598" s="34">
        <v>41</v>
      </c>
      <c r="D24598" s="34">
        <v>57</v>
      </c>
      <c r="E24598" s="34">
        <v>55</v>
      </c>
      <c r="F24598" s="34">
        <v>53</v>
      </c>
      <c r="G24598" s="34">
        <v>66</v>
      </c>
      <c r="H24598" s="34">
        <v>45</v>
      </c>
      <c r="I24598" s="34">
        <v>52</v>
      </c>
      <c r="J24598" s="34">
        <v>39</v>
      </c>
      <c r="K24598" s="34">
        <v>64</v>
      </c>
      <c r="L24598" s="34">
        <v>15</v>
      </c>
      <c r="M24598" s="34">
        <v>31</v>
      </c>
      <c r="N24598" s="34">
        <v>40</v>
      </c>
      <c r="O24598" s="34">
        <v>31</v>
      </c>
      <c r="P24598" s="34">
        <v>56</v>
      </c>
      <c r="Q24598" s="34">
        <v>63</v>
      </c>
      <c r="R24598" s="34">
        <v>41</v>
      </c>
      <c r="S24598" s="34">
        <v>52</v>
      </c>
      <c r="T24598" s="34">
        <v>24</v>
      </c>
      <c r="U24598" s="34">
        <v>36</v>
      </c>
      <c r="V24598" s="34">
        <v>55</v>
      </c>
      <c r="W24598" s="34">
        <v>38</v>
      </c>
      <c r="X24598" s="34">
        <v>58</v>
      </c>
      <c r="Y24598" s="34">
        <v>34</v>
      </c>
      <c r="Z24598" s="34">
        <v>49</v>
      </c>
      <c r="AA24598" s="34">
        <v>49</v>
      </c>
      <c r="AB24598" s="34">
        <v>42</v>
      </c>
      <c r="AC24598" s="34">
        <v>58</v>
      </c>
    </row>
    <row r="24599" spans="1:29" x14ac:dyDescent="0.2">
      <c r="A24599" s="34" t="s">
        <v>85092</v>
      </c>
      <c r="B24599" s="34">
        <v>159</v>
      </c>
      <c r="C24599" s="34">
        <v>82</v>
      </c>
      <c r="D24599" s="34">
        <v>150</v>
      </c>
      <c r="E24599" s="34">
        <v>105</v>
      </c>
      <c r="F24599" s="34">
        <v>162</v>
      </c>
      <c r="G24599" s="34">
        <v>120</v>
      </c>
      <c r="H24599" s="34">
        <v>137</v>
      </c>
      <c r="I24599" s="34">
        <v>105</v>
      </c>
      <c r="J24599" s="34">
        <v>175</v>
      </c>
      <c r="K24599" s="34">
        <v>89</v>
      </c>
      <c r="L24599" s="34">
        <v>149</v>
      </c>
      <c r="M24599" s="34">
        <v>87</v>
      </c>
      <c r="N24599" s="34">
        <v>144</v>
      </c>
      <c r="O24599" s="34">
        <v>117</v>
      </c>
      <c r="P24599" s="34">
        <v>143</v>
      </c>
      <c r="Q24599" s="34">
        <v>164</v>
      </c>
      <c r="R24599" s="34">
        <v>187</v>
      </c>
      <c r="S24599" s="34">
        <v>136</v>
      </c>
      <c r="T24599" s="34">
        <v>218</v>
      </c>
      <c r="U24599" s="34">
        <v>138</v>
      </c>
      <c r="V24599" s="34">
        <v>177</v>
      </c>
      <c r="W24599" s="34">
        <v>215</v>
      </c>
      <c r="X24599" s="34">
        <v>206</v>
      </c>
      <c r="Y24599" s="34">
        <v>161</v>
      </c>
      <c r="Z24599" s="34">
        <v>179</v>
      </c>
      <c r="AA24599" s="34">
        <v>172</v>
      </c>
      <c r="AB24599" s="34">
        <v>288</v>
      </c>
      <c r="AC24599" s="34">
        <v>191</v>
      </c>
    </row>
    <row r="24600" spans="1:29" x14ac:dyDescent="0.2">
      <c r="A24600" s="34" t="s">
        <v>85093</v>
      </c>
      <c r="B24600" s="34">
        <v>238</v>
      </c>
      <c r="C24600" s="34">
        <v>231</v>
      </c>
      <c r="D24600" s="34">
        <v>329</v>
      </c>
      <c r="E24600" s="34">
        <v>271</v>
      </c>
      <c r="F24600" s="34">
        <v>319</v>
      </c>
      <c r="G24600" s="34">
        <v>222</v>
      </c>
      <c r="H24600" s="34">
        <v>323</v>
      </c>
      <c r="I24600" s="34">
        <v>222</v>
      </c>
      <c r="J24600" s="34">
        <v>282</v>
      </c>
      <c r="K24600" s="34">
        <v>231</v>
      </c>
      <c r="L24600" s="34">
        <v>193</v>
      </c>
      <c r="M24600" s="34">
        <v>197</v>
      </c>
      <c r="N24600" s="34">
        <v>230</v>
      </c>
      <c r="O24600" s="34">
        <v>219</v>
      </c>
      <c r="P24600" s="34">
        <v>272</v>
      </c>
      <c r="Q24600" s="34">
        <v>262</v>
      </c>
      <c r="R24600" s="34">
        <v>323</v>
      </c>
      <c r="S24600" s="34">
        <v>319</v>
      </c>
      <c r="T24600" s="34">
        <v>262</v>
      </c>
      <c r="U24600" s="34">
        <v>261</v>
      </c>
      <c r="V24600" s="34">
        <v>320</v>
      </c>
      <c r="W24600" s="34">
        <v>321</v>
      </c>
      <c r="X24600" s="34">
        <v>353</v>
      </c>
      <c r="Y24600" s="34">
        <v>253</v>
      </c>
      <c r="Z24600" s="34">
        <v>366</v>
      </c>
      <c r="AA24600" s="34">
        <v>315</v>
      </c>
      <c r="AB24600" s="34">
        <v>312</v>
      </c>
      <c r="AC24600" s="34">
        <v>364</v>
      </c>
    </row>
    <row r="24601" spans="1:29" x14ac:dyDescent="0.2">
      <c r="A24601" s="34" t="s">
        <v>85094</v>
      </c>
      <c r="B24601" s="34">
        <v>241</v>
      </c>
      <c r="C24601" s="34">
        <v>185</v>
      </c>
      <c r="D24601" s="34">
        <v>213</v>
      </c>
      <c r="E24601" s="34">
        <v>229</v>
      </c>
      <c r="F24601" s="34">
        <v>265</v>
      </c>
      <c r="G24601" s="34">
        <v>242</v>
      </c>
      <c r="H24601" s="34">
        <v>250</v>
      </c>
      <c r="I24601" s="34">
        <v>189</v>
      </c>
      <c r="J24601" s="34">
        <v>279</v>
      </c>
      <c r="K24601" s="34">
        <v>195</v>
      </c>
      <c r="L24601" s="34">
        <v>271</v>
      </c>
      <c r="M24601" s="34">
        <v>225</v>
      </c>
      <c r="N24601" s="34">
        <v>202</v>
      </c>
      <c r="O24601" s="34">
        <v>181</v>
      </c>
      <c r="P24601" s="34">
        <v>229</v>
      </c>
      <c r="Q24601" s="34">
        <v>343</v>
      </c>
      <c r="R24601" s="34">
        <v>346</v>
      </c>
      <c r="S24601" s="34">
        <v>275</v>
      </c>
      <c r="T24601" s="34">
        <v>347</v>
      </c>
      <c r="U24601" s="34">
        <v>276</v>
      </c>
      <c r="V24601" s="34">
        <v>328</v>
      </c>
      <c r="W24601" s="34">
        <v>349</v>
      </c>
      <c r="X24601" s="34">
        <v>324</v>
      </c>
      <c r="Y24601" s="34">
        <v>363</v>
      </c>
      <c r="Z24601" s="34">
        <v>265</v>
      </c>
      <c r="AA24601" s="34">
        <v>270</v>
      </c>
      <c r="AB24601" s="34">
        <v>369</v>
      </c>
      <c r="AC24601" s="34">
        <v>381</v>
      </c>
    </row>
    <row r="24602" spans="1:29" x14ac:dyDescent="0.2">
      <c r="A24602" s="34" t="s">
        <v>85095</v>
      </c>
      <c r="B24602" s="34">
        <v>41</v>
      </c>
      <c r="C24602" s="34">
        <v>106</v>
      </c>
      <c r="D24602" s="34">
        <v>113</v>
      </c>
      <c r="E24602" s="34">
        <v>105</v>
      </c>
      <c r="F24602" s="34">
        <v>91</v>
      </c>
      <c r="G24602" s="34">
        <v>92</v>
      </c>
      <c r="H24602" s="34">
        <v>62</v>
      </c>
      <c r="I24602" s="34">
        <v>82</v>
      </c>
      <c r="J24602" s="34">
        <v>52</v>
      </c>
      <c r="K24602" s="34">
        <v>115</v>
      </c>
      <c r="L24602" s="34">
        <v>37</v>
      </c>
      <c r="M24602" s="34">
        <v>92</v>
      </c>
      <c r="N24602" s="34">
        <v>107</v>
      </c>
      <c r="O24602" s="34">
        <v>82</v>
      </c>
      <c r="P24602" s="34">
        <v>83</v>
      </c>
      <c r="Q24602" s="34">
        <v>121</v>
      </c>
      <c r="R24602" s="34">
        <v>67</v>
      </c>
      <c r="S24602" s="34">
        <v>135</v>
      </c>
      <c r="T24602" s="34">
        <v>79</v>
      </c>
      <c r="U24602" s="34">
        <v>85</v>
      </c>
      <c r="V24602" s="34">
        <v>104</v>
      </c>
      <c r="W24602" s="34">
        <v>80</v>
      </c>
      <c r="X24602" s="34">
        <v>90</v>
      </c>
      <c r="Y24602" s="34">
        <v>102</v>
      </c>
      <c r="Z24602" s="34">
        <v>116</v>
      </c>
      <c r="AA24602" s="34">
        <v>136</v>
      </c>
      <c r="AB24602" s="34">
        <v>82</v>
      </c>
      <c r="AC24602" s="34">
        <v>132</v>
      </c>
    </row>
    <row r="24603" spans="1:29" x14ac:dyDescent="0.2">
      <c r="A24603" s="34" t="s">
        <v>85096</v>
      </c>
      <c r="B24603" s="34">
        <v>195</v>
      </c>
      <c r="C24603" s="34">
        <v>135</v>
      </c>
      <c r="D24603" s="34">
        <v>285</v>
      </c>
      <c r="E24603" s="34">
        <v>167</v>
      </c>
      <c r="F24603" s="34">
        <v>205</v>
      </c>
      <c r="G24603" s="34">
        <v>189</v>
      </c>
      <c r="H24603" s="34">
        <v>253</v>
      </c>
      <c r="I24603" s="34">
        <v>160</v>
      </c>
      <c r="J24603" s="34">
        <v>173</v>
      </c>
      <c r="K24603" s="34">
        <v>229</v>
      </c>
      <c r="L24603" s="34">
        <v>205</v>
      </c>
      <c r="M24603" s="34">
        <v>162</v>
      </c>
      <c r="N24603" s="34">
        <v>203</v>
      </c>
      <c r="O24603" s="34">
        <v>133</v>
      </c>
      <c r="P24603" s="34">
        <v>178</v>
      </c>
      <c r="Q24603" s="34">
        <v>226</v>
      </c>
      <c r="R24603" s="34">
        <v>248</v>
      </c>
      <c r="S24603" s="34">
        <v>246</v>
      </c>
      <c r="T24603" s="34">
        <v>246</v>
      </c>
      <c r="U24603" s="34">
        <v>143</v>
      </c>
      <c r="V24603" s="34">
        <v>254</v>
      </c>
      <c r="W24603" s="34">
        <v>307</v>
      </c>
      <c r="X24603" s="34">
        <v>290</v>
      </c>
      <c r="Y24603" s="34">
        <v>150</v>
      </c>
      <c r="Z24603" s="34">
        <v>310</v>
      </c>
      <c r="AA24603" s="34">
        <v>252</v>
      </c>
      <c r="AB24603" s="34">
        <v>257</v>
      </c>
      <c r="AC24603" s="34">
        <v>314</v>
      </c>
    </row>
    <row r="24604" spans="1:29" x14ac:dyDescent="0.2">
      <c r="A24604" s="34" t="s">
        <v>85097</v>
      </c>
      <c r="B24604" s="34">
        <v>82</v>
      </c>
      <c r="C24604" s="34">
        <v>67</v>
      </c>
      <c r="D24604" s="34">
        <v>107</v>
      </c>
      <c r="E24604" s="34">
        <v>77</v>
      </c>
      <c r="F24604" s="34">
        <v>101</v>
      </c>
      <c r="G24604" s="34">
        <v>80</v>
      </c>
      <c r="H24604" s="34">
        <v>95</v>
      </c>
      <c r="I24604" s="34">
        <v>78</v>
      </c>
      <c r="J24604" s="34">
        <v>91</v>
      </c>
      <c r="K24604" s="34">
        <v>78</v>
      </c>
      <c r="L24604" s="34">
        <v>80</v>
      </c>
      <c r="M24604" s="34">
        <v>66</v>
      </c>
      <c r="N24604" s="34">
        <v>60</v>
      </c>
      <c r="O24604" s="34">
        <v>49</v>
      </c>
      <c r="P24604" s="34">
        <v>91</v>
      </c>
      <c r="Q24604" s="34">
        <v>96</v>
      </c>
      <c r="R24604" s="34">
        <v>98</v>
      </c>
      <c r="S24604" s="34">
        <v>85</v>
      </c>
      <c r="T24604" s="34">
        <v>99</v>
      </c>
      <c r="U24604" s="34">
        <v>76</v>
      </c>
      <c r="V24604" s="34">
        <v>124</v>
      </c>
      <c r="W24604" s="34">
        <v>80</v>
      </c>
      <c r="X24604" s="34">
        <v>114</v>
      </c>
      <c r="Y24604" s="34">
        <v>71</v>
      </c>
      <c r="Z24604" s="34">
        <v>86</v>
      </c>
      <c r="AA24604" s="34">
        <v>82</v>
      </c>
      <c r="AB24604" s="34">
        <v>118</v>
      </c>
      <c r="AC24604" s="34">
        <v>123</v>
      </c>
    </row>
    <row r="24605" spans="1:29" x14ac:dyDescent="0.2">
      <c r="A24605" s="34" t="s">
        <v>85098</v>
      </c>
      <c r="B24605" s="34">
        <v>219</v>
      </c>
      <c r="C24605" s="34">
        <v>153</v>
      </c>
      <c r="D24605" s="34">
        <v>159</v>
      </c>
      <c r="E24605" s="34">
        <v>136</v>
      </c>
      <c r="F24605" s="34">
        <v>141</v>
      </c>
      <c r="G24605" s="34">
        <v>141</v>
      </c>
      <c r="H24605" s="34">
        <v>142</v>
      </c>
      <c r="I24605" s="34">
        <v>167</v>
      </c>
      <c r="J24605" s="34">
        <v>133</v>
      </c>
      <c r="K24605" s="34">
        <v>105</v>
      </c>
      <c r="L24605" s="34">
        <v>140</v>
      </c>
      <c r="M24605" s="34">
        <v>121</v>
      </c>
      <c r="N24605" s="34">
        <v>110</v>
      </c>
      <c r="O24605" s="34">
        <v>101</v>
      </c>
      <c r="P24605" s="34">
        <v>126</v>
      </c>
      <c r="Q24605" s="34">
        <v>210</v>
      </c>
      <c r="R24605" s="34">
        <v>233</v>
      </c>
      <c r="S24605" s="34">
        <v>170</v>
      </c>
      <c r="T24605" s="34">
        <v>136</v>
      </c>
      <c r="U24605" s="34">
        <v>124</v>
      </c>
      <c r="V24605" s="34">
        <v>167</v>
      </c>
      <c r="W24605" s="34">
        <v>193</v>
      </c>
      <c r="X24605" s="34">
        <v>160</v>
      </c>
      <c r="Y24605" s="34">
        <v>150</v>
      </c>
      <c r="Z24605" s="34">
        <v>136</v>
      </c>
      <c r="AA24605" s="34">
        <v>185</v>
      </c>
      <c r="AB24605" s="34">
        <v>156</v>
      </c>
      <c r="AC24605" s="34">
        <v>210</v>
      </c>
    </row>
    <row r="24606" spans="1:29" x14ac:dyDescent="0.2">
      <c r="A24606" s="34" t="s">
        <v>85099</v>
      </c>
      <c r="B24606" s="34">
        <v>197</v>
      </c>
      <c r="C24606" s="34">
        <v>274</v>
      </c>
      <c r="D24606" s="34">
        <v>392</v>
      </c>
      <c r="E24606" s="34">
        <v>331</v>
      </c>
      <c r="F24606" s="34">
        <v>360</v>
      </c>
      <c r="G24606" s="34">
        <v>211</v>
      </c>
      <c r="H24606" s="34">
        <v>282</v>
      </c>
      <c r="I24606" s="34">
        <v>298</v>
      </c>
      <c r="J24606" s="34">
        <v>265</v>
      </c>
      <c r="K24606" s="34">
        <v>261</v>
      </c>
      <c r="L24606" s="34">
        <v>207</v>
      </c>
      <c r="M24606" s="34">
        <v>203</v>
      </c>
      <c r="N24606" s="34">
        <v>310</v>
      </c>
      <c r="O24606" s="34">
        <v>178</v>
      </c>
      <c r="P24606" s="34">
        <v>262</v>
      </c>
      <c r="Q24606" s="34">
        <v>284</v>
      </c>
      <c r="R24606" s="34">
        <v>304</v>
      </c>
      <c r="S24606" s="34">
        <v>355</v>
      </c>
      <c r="T24606" s="34">
        <v>228</v>
      </c>
      <c r="U24606" s="34">
        <v>180</v>
      </c>
      <c r="V24606" s="34">
        <v>355</v>
      </c>
      <c r="W24606" s="34">
        <v>226</v>
      </c>
      <c r="X24606" s="34">
        <v>372</v>
      </c>
      <c r="Y24606" s="34">
        <v>156</v>
      </c>
      <c r="Z24606" s="34">
        <v>397</v>
      </c>
      <c r="AA24606" s="34">
        <v>255</v>
      </c>
      <c r="AB24606" s="34">
        <v>312</v>
      </c>
      <c r="AC24606" s="34">
        <v>359</v>
      </c>
    </row>
    <row r="24607" spans="1:29" x14ac:dyDescent="0.2">
      <c r="A24607" s="34" t="s">
        <v>85100</v>
      </c>
      <c r="B24607" s="34">
        <v>58</v>
      </c>
      <c r="C24607" s="34">
        <v>45</v>
      </c>
      <c r="D24607" s="34">
        <v>67</v>
      </c>
      <c r="E24607" s="34">
        <v>47</v>
      </c>
      <c r="F24607" s="34">
        <v>48</v>
      </c>
      <c r="G24607" s="34">
        <v>37</v>
      </c>
      <c r="H24607" s="34">
        <v>58</v>
      </c>
      <c r="I24607" s="34">
        <v>29</v>
      </c>
      <c r="J24607" s="34">
        <v>47</v>
      </c>
      <c r="K24607" s="34">
        <v>47</v>
      </c>
      <c r="L24607" s="34">
        <v>43</v>
      </c>
      <c r="M24607" s="34">
        <v>39</v>
      </c>
      <c r="N24607" s="34">
        <v>45</v>
      </c>
      <c r="O24607" s="34">
        <v>24</v>
      </c>
      <c r="P24607" s="34">
        <v>53</v>
      </c>
      <c r="Q24607" s="34">
        <v>48</v>
      </c>
      <c r="R24607" s="34">
        <v>49</v>
      </c>
      <c r="S24607" s="34">
        <v>43</v>
      </c>
      <c r="T24607" s="34">
        <v>49</v>
      </c>
      <c r="U24607" s="34">
        <v>29</v>
      </c>
      <c r="V24607" s="34">
        <v>73</v>
      </c>
      <c r="W24607" s="34">
        <v>50</v>
      </c>
      <c r="X24607" s="34">
        <v>61</v>
      </c>
      <c r="Y24607" s="34">
        <v>44</v>
      </c>
      <c r="Z24607" s="34">
        <v>52</v>
      </c>
      <c r="AA24607" s="34">
        <v>30</v>
      </c>
      <c r="AB24607" s="34">
        <v>58</v>
      </c>
      <c r="AC24607" s="34">
        <v>78</v>
      </c>
    </row>
    <row r="24608" spans="1:29" x14ac:dyDescent="0.2">
      <c r="A24608" s="34" t="s">
        <v>85101</v>
      </c>
      <c r="B24608" s="34">
        <v>32</v>
      </c>
      <c r="C24608" s="34">
        <v>51</v>
      </c>
      <c r="D24608" s="34">
        <v>46</v>
      </c>
      <c r="E24608" s="34">
        <v>73</v>
      </c>
      <c r="F24608" s="34">
        <v>40</v>
      </c>
      <c r="G24608" s="34">
        <v>77</v>
      </c>
      <c r="H24608" s="34">
        <v>43</v>
      </c>
      <c r="I24608" s="34">
        <v>57</v>
      </c>
      <c r="J24608" s="34">
        <v>75</v>
      </c>
      <c r="K24608" s="34">
        <v>57</v>
      </c>
      <c r="L24608" s="34">
        <v>51</v>
      </c>
      <c r="M24608" s="34">
        <v>45</v>
      </c>
      <c r="N24608" s="34">
        <v>40</v>
      </c>
      <c r="O24608" s="34">
        <v>43</v>
      </c>
      <c r="P24608" s="34">
        <v>50</v>
      </c>
      <c r="Q24608" s="34">
        <v>61</v>
      </c>
      <c r="R24608" s="34">
        <v>46</v>
      </c>
      <c r="S24608" s="34">
        <v>56</v>
      </c>
      <c r="T24608" s="34">
        <v>52</v>
      </c>
      <c r="U24608" s="34">
        <v>47</v>
      </c>
      <c r="V24608" s="34">
        <v>54</v>
      </c>
      <c r="W24608" s="34">
        <v>65</v>
      </c>
      <c r="X24608" s="34">
        <v>53</v>
      </c>
      <c r="Y24608" s="34">
        <v>48</v>
      </c>
      <c r="Z24608" s="34">
        <v>51</v>
      </c>
      <c r="AA24608" s="34">
        <v>57</v>
      </c>
      <c r="AB24608" s="34">
        <v>58</v>
      </c>
      <c r="AC24608" s="34">
        <v>91</v>
      </c>
    </row>
    <row r="24609" spans="1:29" x14ac:dyDescent="0.2">
      <c r="A24609" s="34" t="s">
        <v>85102</v>
      </c>
      <c r="B24609" s="34">
        <v>158</v>
      </c>
      <c r="C24609" s="34">
        <v>287</v>
      </c>
      <c r="D24609" s="34">
        <v>401</v>
      </c>
      <c r="E24609" s="34">
        <v>236</v>
      </c>
      <c r="F24609" s="34">
        <v>273</v>
      </c>
      <c r="G24609" s="34">
        <v>247</v>
      </c>
      <c r="H24609" s="34">
        <v>295</v>
      </c>
      <c r="I24609" s="34">
        <v>246</v>
      </c>
      <c r="J24609" s="34">
        <v>204</v>
      </c>
      <c r="K24609" s="34">
        <v>210</v>
      </c>
      <c r="L24609" s="34">
        <v>104</v>
      </c>
      <c r="M24609" s="34">
        <v>214</v>
      </c>
      <c r="N24609" s="34">
        <v>232</v>
      </c>
      <c r="O24609" s="34">
        <v>179</v>
      </c>
      <c r="P24609" s="34">
        <v>184</v>
      </c>
      <c r="Q24609" s="34">
        <v>258</v>
      </c>
      <c r="R24609" s="34">
        <v>262</v>
      </c>
      <c r="S24609" s="34">
        <v>341</v>
      </c>
      <c r="T24609" s="34">
        <v>149</v>
      </c>
      <c r="U24609" s="34">
        <v>190</v>
      </c>
      <c r="V24609" s="34">
        <v>287</v>
      </c>
      <c r="W24609" s="34">
        <v>187</v>
      </c>
      <c r="X24609" s="34">
        <v>321</v>
      </c>
      <c r="Y24609" s="34">
        <v>182</v>
      </c>
      <c r="Z24609" s="34">
        <v>334</v>
      </c>
      <c r="AA24609" s="34">
        <v>307</v>
      </c>
      <c r="AB24609" s="34">
        <v>233</v>
      </c>
      <c r="AC24609" s="34">
        <v>391</v>
      </c>
    </row>
    <row r="24610" spans="1:29" x14ac:dyDescent="0.2">
      <c r="A24610" s="34" t="s">
        <v>85103</v>
      </c>
      <c r="B24610" s="34">
        <v>50</v>
      </c>
      <c r="C24610" s="34">
        <v>43</v>
      </c>
      <c r="D24610" s="34">
        <v>42</v>
      </c>
      <c r="E24610" s="34">
        <v>43</v>
      </c>
      <c r="F24610" s="34">
        <v>51</v>
      </c>
      <c r="G24610" s="34">
        <v>37</v>
      </c>
      <c r="H24610" s="34">
        <v>45</v>
      </c>
      <c r="I24610" s="34">
        <v>48</v>
      </c>
      <c r="J24610" s="34">
        <v>38</v>
      </c>
      <c r="K24610" s="34">
        <v>35</v>
      </c>
      <c r="L24610" s="34">
        <v>40</v>
      </c>
      <c r="M24610" s="34">
        <v>35</v>
      </c>
      <c r="N24610" s="34">
        <v>39</v>
      </c>
      <c r="O24610" s="34">
        <v>42</v>
      </c>
      <c r="P24610" s="34">
        <v>61</v>
      </c>
      <c r="Q24610" s="34">
        <v>70</v>
      </c>
      <c r="R24610" s="34">
        <v>64</v>
      </c>
      <c r="S24610" s="34">
        <v>75</v>
      </c>
      <c r="T24610" s="34">
        <v>45</v>
      </c>
      <c r="U24610" s="34">
        <v>58</v>
      </c>
      <c r="V24610" s="34">
        <v>38</v>
      </c>
      <c r="W24610" s="34">
        <v>37</v>
      </c>
      <c r="X24610" s="34">
        <v>55</v>
      </c>
      <c r="Y24610" s="34">
        <v>66</v>
      </c>
      <c r="Z24610" s="34">
        <v>44</v>
      </c>
      <c r="AA24610" s="34">
        <v>40</v>
      </c>
      <c r="AB24610" s="34">
        <v>43</v>
      </c>
      <c r="AC24610" s="34">
        <v>77</v>
      </c>
    </row>
    <row r="24611" spans="1:29" x14ac:dyDescent="0.2">
      <c r="A24611" s="34" t="s">
        <v>85104</v>
      </c>
      <c r="B24611" s="34">
        <v>48</v>
      </c>
      <c r="C24611" s="34">
        <v>68</v>
      </c>
      <c r="D24611" s="34">
        <v>68</v>
      </c>
      <c r="E24611" s="34">
        <v>74</v>
      </c>
      <c r="F24611" s="34">
        <v>61</v>
      </c>
      <c r="G24611" s="34">
        <v>30</v>
      </c>
      <c r="H24611" s="34">
        <v>44</v>
      </c>
      <c r="I24611" s="34">
        <v>78</v>
      </c>
      <c r="J24611" s="34">
        <v>69</v>
      </c>
      <c r="K24611" s="34">
        <v>89</v>
      </c>
      <c r="L24611" s="34">
        <v>24</v>
      </c>
      <c r="M24611" s="34">
        <v>50</v>
      </c>
      <c r="N24611" s="34">
        <v>50</v>
      </c>
      <c r="O24611" s="34">
        <v>63</v>
      </c>
      <c r="P24611" s="34">
        <v>39</v>
      </c>
      <c r="Q24611" s="34">
        <v>87</v>
      </c>
      <c r="R24611" s="34">
        <v>62</v>
      </c>
      <c r="S24611" s="34">
        <v>88</v>
      </c>
      <c r="T24611" s="34">
        <v>54</v>
      </c>
      <c r="U24611" s="34">
        <v>58</v>
      </c>
      <c r="V24611" s="34">
        <v>54</v>
      </c>
      <c r="W24611" s="34">
        <v>76</v>
      </c>
      <c r="X24611" s="34">
        <v>80</v>
      </c>
      <c r="Y24611" s="34">
        <v>116</v>
      </c>
      <c r="Z24611" s="34">
        <v>73</v>
      </c>
      <c r="AA24611" s="34">
        <v>106</v>
      </c>
      <c r="AB24611" s="34">
        <v>64</v>
      </c>
      <c r="AC24611" s="34">
        <v>84</v>
      </c>
    </row>
    <row r="24612" spans="1:29" x14ac:dyDescent="0.2">
      <c r="A24612" s="34" t="s">
        <v>85105</v>
      </c>
      <c r="B24612" s="34">
        <v>52</v>
      </c>
      <c r="C24612" s="34">
        <v>91</v>
      </c>
      <c r="D24612" s="34">
        <v>57</v>
      </c>
      <c r="E24612" s="34">
        <v>124</v>
      </c>
      <c r="F24612" s="34">
        <v>82</v>
      </c>
      <c r="G24612" s="34">
        <v>109</v>
      </c>
      <c r="H24612" s="34">
        <v>37</v>
      </c>
      <c r="I24612" s="34">
        <v>70</v>
      </c>
      <c r="J24612" s="34">
        <v>39</v>
      </c>
      <c r="K24612" s="34">
        <v>109</v>
      </c>
      <c r="L24612" s="34">
        <v>37</v>
      </c>
      <c r="M24612" s="34">
        <v>69</v>
      </c>
      <c r="N24612" s="34">
        <v>57</v>
      </c>
      <c r="O24612" s="34">
        <v>91</v>
      </c>
      <c r="P24612" s="34">
        <v>66</v>
      </c>
      <c r="Q24612" s="34">
        <v>102</v>
      </c>
      <c r="R24612" s="34">
        <v>50</v>
      </c>
      <c r="S24612" s="34">
        <v>80</v>
      </c>
      <c r="T24612" s="34">
        <v>75</v>
      </c>
      <c r="U24612" s="34">
        <v>93</v>
      </c>
      <c r="V24612" s="34">
        <v>60</v>
      </c>
      <c r="W24612" s="34">
        <v>98</v>
      </c>
      <c r="X24612" s="34">
        <v>89</v>
      </c>
      <c r="Y24612" s="34">
        <v>94</v>
      </c>
      <c r="Z24612" s="34">
        <v>96</v>
      </c>
      <c r="AA24612" s="34">
        <v>97</v>
      </c>
      <c r="AB24612" s="34">
        <v>79</v>
      </c>
      <c r="AC24612" s="34">
        <v>140</v>
      </c>
    </row>
    <row r="24613" spans="1:29" x14ac:dyDescent="0.2">
      <c r="A24613" s="34" t="s">
        <v>85106</v>
      </c>
      <c r="B24613" s="34">
        <v>39</v>
      </c>
      <c r="C24613" s="34">
        <v>94</v>
      </c>
      <c r="D24613" s="34">
        <v>98</v>
      </c>
      <c r="E24613" s="34">
        <v>80</v>
      </c>
      <c r="F24613" s="34">
        <v>65</v>
      </c>
      <c r="G24613" s="34">
        <v>108</v>
      </c>
      <c r="H24613" s="34">
        <v>30</v>
      </c>
      <c r="I24613" s="34">
        <v>72</v>
      </c>
      <c r="J24613" s="34">
        <v>41</v>
      </c>
      <c r="K24613" s="34">
        <v>83</v>
      </c>
      <c r="L24613" s="34">
        <v>24</v>
      </c>
      <c r="M24613" s="34">
        <v>54</v>
      </c>
      <c r="N24613" s="34">
        <v>44</v>
      </c>
      <c r="O24613" s="34">
        <v>50</v>
      </c>
      <c r="P24613" s="34">
        <v>32</v>
      </c>
      <c r="Q24613" s="34">
        <v>61</v>
      </c>
      <c r="R24613" s="34">
        <v>48</v>
      </c>
      <c r="S24613" s="34">
        <v>84</v>
      </c>
      <c r="T24613" s="34">
        <v>22</v>
      </c>
      <c r="U24613" s="34">
        <v>45</v>
      </c>
      <c r="V24613" s="34">
        <v>84</v>
      </c>
      <c r="W24613" s="34">
        <v>49</v>
      </c>
      <c r="X24613" s="34">
        <v>100</v>
      </c>
      <c r="Y24613" s="34">
        <v>33</v>
      </c>
      <c r="Z24613" s="34">
        <v>83</v>
      </c>
      <c r="AA24613" s="34">
        <v>106</v>
      </c>
      <c r="AB24613" s="34">
        <v>40</v>
      </c>
      <c r="AC24613" s="34">
        <v>131</v>
      </c>
    </row>
    <row r="24614" spans="1:29" x14ac:dyDescent="0.2">
      <c r="A24614" s="34" t="s">
        <v>85107</v>
      </c>
      <c r="B24614" s="34">
        <v>30</v>
      </c>
      <c r="C24614" s="34">
        <v>58</v>
      </c>
      <c r="D24614" s="34">
        <v>43</v>
      </c>
      <c r="E24614" s="34">
        <v>39</v>
      </c>
      <c r="F24614" s="34">
        <v>49</v>
      </c>
      <c r="G24614" s="34">
        <v>49</v>
      </c>
      <c r="H24614" s="34">
        <v>31</v>
      </c>
      <c r="I24614" s="34">
        <v>59</v>
      </c>
      <c r="J24614" s="34">
        <v>29</v>
      </c>
      <c r="K24614" s="34">
        <v>50</v>
      </c>
      <c r="L24614" s="34">
        <v>25</v>
      </c>
      <c r="M24614" s="34">
        <v>38</v>
      </c>
      <c r="N24614" s="34">
        <v>29</v>
      </c>
      <c r="O24614" s="34">
        <v>38</v>
      </c>
      <c r="P24614" s="34">
        <v>25</v>
      </c>
      <c r="Q24614" s="34">
        <v>39</v>
      </c>
      <c r="R24614" s="34">
        <v>52</v>
      </c>
      <c r="S24614" s="34">
        <v>38</v>
      </c>
      <c r="T24614" s="34">
        <v>23</v>
      </c>
      <c r="U24614" s="34">
        <v>45</v>
      </c>
      <c r="V24614" s="34">
        <v>44</v>
      </c>
      <c r="W24614" s="34">
        <v>41</v>
      </c>
      <c r="X24614" s="34">
        <v>37</v>
      </c>
      <c r="Y24614" s="34">
        <v>33</v>
      </c>
      <c r="Z24614" s="34">
        <v>60</v>
      </c>
      <c r="AA24614" s="34">
        <v>62</v>
      </c>
      <c r="AB24614" s="34">
        <v>54</v>
      </c>
      <c r="AC24614" s="34">
        <v>71</v>
      </c>
    </row>
    <row r="24615" spans="1:29" x14ac:dyDescent="0.2">
      <c r="A24615" s="34" t="s">
        <v>85108</v>
      </c>
      <c r="B24615" s="34">
        <v>14</v>
      </c>
      <c r="C24615" s="34">
        <v>3</v>
      </c>
      <c r="D24615" s="34">
        <v>11</v>
      </c>
      <c r="E24615" s="34">
        <v>8</v>
      </c>
      <c r="F24615" s="34">
        <v>12</v>
      </c>
      <c r="G24615" s="34">
        <v>6</v>
      </c>
      <c r="H24615" s="34">
        <v>15</v>
      </c>
      <c r="I24615" s="34">
        <v>5</v>
      </c>
      <c r="J24615" s="34">
        <v>7</v>
      </c>
      <c r="K24615" s="34">
        <v>11</v>
      </c>
      <c r="L24615" s="34">
        <v>7</v>
      </c>
      <c r="M24615" s="34">
        <v>11</v>
      </c>
      <c r="N24615" s="34">
        <v>15</v>
      </c>
      <c r="O24615" s="34">
        <v>6</v>
      </c>
      <c r="P24615" s="34">
        <v>12</v>
      </c>
      <c r="Q24615" s="34">
        <v>7</v>
      </c>
      <c r="R24615" s="34">
        <v>7</v>
      </c>
      <c r="S24615" s="34">
        <v>13</v>
      </c>
      <c r="T24615" s="34">
        <v>10</v>
      </c>
      <c r="U24615" s="34">
        <v>3</v>
      </c>
      <c r="V24615" s="34">
        <v>16</v>
      </c>
      <c r="W24615" s="34">
        <v>9</v>
      </c>
      <c r="X24615" s="34">
        <v>14</v>
      </c>
      <c r="Y24615" s="34">
        <v>9</v>
      </c>
      <c r="Z24615" s="34">
        <v>6</v>
      </c>
      <c r="AA24615" s="34">
        <v>9</v>
      </c>
      <c r="AB24615" s="34">
        <v>11</v>
      </c>
      <c r="AC24615" s="34">
        <v>8</v>
      </c>
    </row>
    <row r="24616" spans="1:29" x14ac:dyDescent="0.2">
      <c r="A24616" s="34" t="s">
        <v>85109</v>
      </c>
      <c r="B24616" s="34">
        <v>69</v>
      </c>
      <c r="C24616" s="34">
        <v>62</v>
      </c>
      <c r="D24616" s="34">
        <v>75</v>
      </c>
      <c r="E24616" s="34">
        <v>62</v>
      </c>
      <c r="F24616" s="34">
        <v>60</v>
      </c>
      <c r="G24616" s="34">
        <v>75</v>
      </c>
      <c r="H24616" s="34">
        <v>66</v>
      </c>
      <c r="I24616" s="34">
        <v>65</v>
      </c>
      <c r="J24616" s="34">
        <v>58</v>
      </c>
      <c r="K24616" s="34">
        <v>58</v>
      </c>
      <c r="L24616" s="34">
        <v>56</v>
      </c>
      <c r="M24616" s="34">
        <v>56</v>
      </c>
      <c r="N24616" s="34">
        <v>59</v>
      </c>
      <c r="O24616" s="34">
        <v>67</v>
      </c>
      <c r="P24616" s="34">
        <v>60</v>
      </c>
      <c r="Q24616" s="34">
        <v>77</v>
      </c>
      <c r="R24616" s="34">
        <v>86</v>
      </c>
      <c r="S24616" s="34">
        <v>74</v>
      </c>
      <c r="T24616" s="34">
        <v>73</v>
      </c>
      <c r="U24616" s="34">
        <v>73</v>
      </c>
      <c r="V24616" s="34">
        <v>76</v>
      </c>
      <c r="W24616" s="34">
        <v>110</v>
      </c>
      <c r="X24616" s="34">
        <v>67</v>
      </c>
      <c r="Y24616" s="34">
        <v>83</v>
      </c>
      <c r="Z24616" s="34">
        <v>84</v>
      </c>
      <c r="AA24616" s="34">
        <v>114</v>
      </c>
      <c r="AB24616" s="34">
        <v>78</v>
      </c>
      <c r="AC24616" s="34">
        <v>151</v>
      </c>
    </row>
    <row r="24617" spans="1:29" x14ac:dyDescent="0.2">
      <c r="A24617" s="34" t="s">
        <v>85110</v>
      </c>
      <c r="B24617" s="34">
        <v>148</v>
      </c>
      <c r="C24617" s="34">
        <v>185</v>
      </c>
      <c r="D24617" s="34">
        <v>217</v>
      </c>
      <c r="E24617" s="34">
        <v>222</v>
      </c>
      <c r="F24617" s="34">
        <v>252</v>
      </c>
      <c r="G24617" s="34">
        <v>229</v>
      </c>
      <c r="H24617" s="34">
        <v>261</v>
      </c>
      <c r="I24617" s="34">
        <v>187</v>
      </c>
      <c r="J24617" s="34">
        <v>244</v>
      </c>
      <c r="K24617" s="34">
        <v>220</v>
      </c>
      <c r="L24617" s="34">
        <v>231</v>
      </c>
      <c r="M24617" s="34">
        <v>184</v>
      </c>
      <c r="N24617" s="34">
        <v>257</v>
      </c>
      <c r="O24617" s="34">
        <v>210</v>
      </c>
      <c r="P24617" s="34">
        <v>212</v>
      </c>
      <c r="Q24617" s="34">
        <v>276</v>
      </c>
      <c r="R24617" s="34">
        <v>352</v>
      </c>
      <c r="S24617" s="34">
        <v>236</v>
      </c>
      <c r="T24617" s="34">
        <v>363</v>
      </c>
      <c r="U24617" s="34">
        <v>204</v>
      </c>
      <c r="V24617" s="34">
        <v>345</v>
      </c>
      <c r="W24617" s="34">
        <v>345</v>
      </c>
      <c r="X24617" s="34">
        <v>350</v>
      </c>
      <c r="Y24617" s="34">
        <v>315</v>
      </c>
      <c r="Z24617" s="34">
        <v>245</v>
      </c>
      <c r="AA24617" s="34">
        <v>177</v>
      </c>
      <c r="AB24617" s="34">
        <v>348</v>
      </c>
      <c r="AC24617" s="34">
        <v>351</v>
      </c>
    </row>
    <row r="24618" spans="1:29" x14ac:dyDescent="0.2">
      <c r="A24618" s="34" t="s">
        <v>85111</v>
      </c>
      <c r="B24618" s="34">
        <v>170</v>
      </c>
      <c r="C24618" s="34">
        <v>227</v>
      </c>
      <c r="D24618" s="34">
        <v>247</v>
      </c>
      <c r="E24618" s="34">
        <v>198</v>
      </c>
      <c r="F24618" s="34">
        <v>265</v>
      </c>
      <c r="G24618" s="34">
        <v>196</v>
      </c>
      <c r="H24618" s="34">
        <v>254</v>
      </c>
      <c r="I24618" s="34">
        <v>174</v>
      </c>
      <c r="J24618" s="34">
        <v>242</v>
      </c>
      <c r="K24618" s="34">
        <v>186</v>
      </c>
      <c r="L24618" s="34">
        <v>264</v>
      </c>
      <c r="M24618" s="34">
        <v>180</v>
      </c>
      <c r="N24618" s="34">
        <v>236</v>
      </c>
      <c r="O24618" s="34">
        <v>152</v>
      </c>
      <c r="P24618" s="34">
        <v>222</v>
      </c>
      <c r="Q24618" s="34">
        <v>270</v>
      </c>
      <c r="R24618" s="34">
        <v>351</v>
      </c>
      <c r="S24618" s="34">
        <v>237</v>
      </c>
      <c r="T24618" s="34">
        <v>308</v>
      </c>
      <c r="U24618" s="34">
        <v>235</v>
      </c>
      <c r="V24618" s="34">
        <v>294</v>
      </c>
      <c r="W24618" s="34">
        <v>284</v>
      </c>
      <c r="X24618" s="34">
        <v>292</v>
      </c>
      <c r="Y24618" s="34">
        <v>290</v>
      </c>
      <c r="Z24618" s="34">
        <v>256</v>
      </c>
      <c r="AA24618" s="34">
        <v>281</v>
      </c>
      <c r="AB24618" s="34">
        <v>338</v>
      </c>
      <c r="AC24618" s="34">
        <v>371</v>
      </c>
    </row>
    <row r="24619" spans="1:29" x14ac:dyDescent="0.2">
      <c r="A24619" s="34" t="s">
        <v>85112</v>
      </c>
      <c r="B24619" s="34">
        <v>54</v>
      </c>
      <c r="C24619" s="34">
        <v>47</v>
      </c>
      <c r="D24619" s="34">
        <v>88</v>
      </c>
      <c r="E24619" s="34">
        <v>62</v>
      </c>
      <c r="F24619" s="34">
        <v>64</v>
      </c>
      <c r="G24619" s="34">
        <v>62</v>
      </c>
      <c r="H24619" s="34">
        <v>98</v>
      </c>
      <c r="I24619" s="34">
        <v>76</v>
      </c>
      <c r="J24619" s="34">
        <v>81</v>
      </c>
      <c r="K24619" s="34">
        <v>68</v>
      </c>
      <c r="L24619" s="34">
        <v>55</v>
      </c>
      <c r="M24619" s="34">
        <v>66</v>
      </c>
      <c r="N24619" s="34">
        <v>51</v>
      </c>
      <c r="O24619" s="34">
        <v>67</v>
      </c>
      <c r="P24619" s="34">
        <v>59</v>
      </c>
      <c r="Q24619" s="34">
        <v>68</v>
      </c>
      <c r="R24619" s="34">
        <v>83</v>
      </c>
      <c r="S24619" s="34">
        <v>106</v>
      </c>
      <c r="T24619" s="34">
        <v>58</v>
      </c>
      <c r="U24619" s="34">
        <v>95</v>
      </c>
      <c r="V24619" s="34">
        <v>85</v>
      </c>
      <c r="W24619" s="34">
        <v>83</v>
      </c>
      <c r="X24619" s="34">
        <v>109</v>
      </c>
      <c r="Y24619" s="34">
        <v>89</v>
      </c>
      <c r="Z24619" s="34">
        <v>77</v>
      </c>
      <c r="AA24619" s="34">
        <v>98</v>
      </c>
      <c r="AB24619" s="34">
        <v>126</v>
      </c>
      <c r="AC24619" s="34">
        <v>108</v>
      </c>
    </row>
    <row r="24620" spans="1:29" x14ac:dyDescent="0.2">
      <c r="A24620" s="34" t="s">
        <v>85113</v>
      </c>
      <c r="B24620" s="34">
        <v>101</v>
      </c>
      <c r="C24620" s="34">
        <v>178</v>
      </c>
      <c r="D24620" s="34">
        <v>208</v>
      </c>
      <c r="E24620" s="34">
        <v>215</v>
      </c>
      <c r="F24620" s="34">
        <v>177</v>
      </c>
      <c r="G24620" s="34">
        <v>108</v>
      </c>
      <c r="H24620" s="34">
        <v>135</v>
      </c>
      <c r="I24620" s="34">
        <v>147</v>
      </c>
      <c r="J24620" s="34">
        <v>150</v>
      </c>
      <c r="K24620" s="34">
        <v>188</v>
      </c>
      <c r="L24620" s="34">
        <v>74</v>
      </c>
      <c r="M24620" s="34">
        <v>164</v>
      </c>
      <c r="N24620" s="34">
        <v>156</v>
      </c>
      <c r="O24620" s="34">
        <v>130</v>
      </c>
      <c r="P24620" s="34">
        <v>130</v>
      </c>
      <c r="Q24620" s="34">
        <v>174</v>
      </c>
      <c r="R24620" s="34">
        <v>167</v>
      </c>
      <c r="S24620" s="34">
        <v>200</v>
      </c>
      <c r="T24620" s="34">
        <v>115</v>
      </c>
      <c r="U24620" s="34">
        <v>102</v>
      </c>
      <c r="V24620" s="34">
        <v>195</v>
      </c>
      <c r="W24620" s="34">
        <v>138</v>
      </c>
      <c r="X24620" s="34">
        <v>251</v>
      </c>
      <c r="Y24620" s="34">
        <v>110</v>
      </c>
      <c r="Z24620" s="34">
        <v>240</v>
      </c>
      <c r="AA24620" s="34">
        <v>218</v>
      </c>
      <c r="AB24620" s="34">
        <v>120</v>
      </c>
      <c r="AC24620" s="34">
        <v>256</v>
      </c>
    </row>
    <row r="24621" spans="1:29" x14ac:dyDescent="0.2">
      <c r="A24621" s="34" t="s">
        <v>85114</v>
      </c>
      <c r="B24621" s="34">
        <v>34</v>
      </c>
      <c r="C24621" s="34">
        <v>24</v>
      </c>
      <c r="D24621" s="34">
        <v>24</v>
      </c>
      <c r="E24621" s="34">
        <v>26</v>
      </c>
      <c r="F24621" s="34">
        <v>19</v>
      </c>
      <c r="G24621" s="34">
        <v>22</v>
      </c>
      <c r="H24621" s="34">
        <v>15</v>
      </c>
      <c r="I24621" s="34">
        <v>27</v>
      </c>
      <c r="J24621" s="34">
        <v>2</v>
      </c>
      <c r="K24621" s="34">
        <v>22</v>
      </c>
      <c r="L24621" s="34">
        <v>12</v>
      </c>
      <c r="M24621" s="34">
        <v>19</v>
      </c>
      <c r="N24621" s="34">
        <v>10</v>
      </c>
      <c r="O24621" s="34">
        <v>19</v>
      </c>
      <c r="P24621" s="34">
        <v>13</v>
      </c>
      <c r="Q24621" s="34">
        <v>19</v>
      </c>
      <c r="R24621" s="34">
        <v>21</v>
      </c>
      <c r="S24621" s="34">
        <v>19</v>
      </c>
      <c r="T24621" s="34">
        <v>16</v>
      </c>
      <c r="U24621" s="34">
        <v>31</v>
      </c>
      <c r="V24621" s="34">
        <v>21</v>
      </c>
      <c r="W24621" s="34">
        <v>28</v>
      </c>
      <c r="X24621" s="34">
        <v>26</v>
      </c>
      <c r="Y24621" s="34">
        <v>16</v>
      </c>
      <c r="Z24621" s="34">
        <v>9</v>
      </c>
      <c r="AA24621" s="34">
        <v>29</v>
      </c>
      <c r="AB24621" s="34">
        <v>17</v>
      </c>
      <c r="AC24621" s="34">
        <v>41</v>
      </c>
    </row>
    <row r="24622" spans="1:29" x14ac:dyDescent="0.2">
      <c r="A24622" s="34" t="s">
        <v>85115</v>
      </c>
      <c r="B24622" s="34">
        <v>22</v>
      </c>
      <c r="C24622" s="34">
        <v>22</v>
      </c>
      <c r="D24622" s="34">
        <v>22</v>
      </c>
      <c r="E24622" s="34">
        <v>20</v>
      </c>
      <c r="F24622" s="34">
        <v>29</v>
      </c>
      <c r="G24622" s="34">
        <v>13</v>
      </c>
      <c r="H24622" s="34">
        <v>10</v>
      </c>
      <c r="I24622" s="34">
        <v>26</v>
      </c>
      <c r="J24622" s="34">
        <v>29</v>
      </c>
      <c r="K24622" s="34">
        <v>24</v>
      </c>
      <c r="L24622" s="34">
        <v>17</v>
      </c>
      <c r="M24622" s="34">
        <v>16</v>
      </c>
      <c r="N24622" s="34">
        <v>29</v>
      </c>
      <c r="O24622" s="34">
        <v>19</v>
      </c>
      <c r="P24622" s="34">
        <v>21</v>
      </c>
      <c r="Q24622" s="34">
        <v>23</v>
      </c>
      <c r="R24622" s="34">
        <v>32</v>
      </c>
      <c r="S24622" s="34">
        <v>22</v>
      </c>
      <c r="T24622" s="34">
        <v>22</v>
      </c>
      <c r="U24622" s="34">
        <v>23</v>
      </c>
      <c r="V24622" s="34">
        <v>26</v>
      </c>
      <c r="W24622" s="34">
        <v>39</v>
      </c>
      <c r="X24622" s="34">
        <v>34</v>
      </c>
      <c r="Y24622" s="34">
        <v>16</v>
      </c>
      <c r="Z24622" s="34">
        <v>37</v>
      </c>
      <c r="AA24622" s="34">
        <v>26</v>
      </c>
      <c r="AB24622" s="34">
        <v>24</v>
      </c>
      <c r="AC24622" s="34">
        <v>45</v>
      </c>
    </row>
    <row r="24623" spans="1:29" x14ac:dyDescent="0.2">
      <c r="A24623" s="34" t="s">
        <v>85116</v>
      </c>
      <c r="B24623" s="34">
        <v>150</v>
      </c>
      <c r="C24623" s="34">
        <v>150</v>
      </c>
      <c r="D24623" s="34">
        <v>133</v>
      </c>
      <c r="E24623" s="34">
        <v>165</v>
      </c>
      <c r="F24623" s="34">
        <v>161</v>
      </c>
      <c r="G24623" s="34">
        <v>189</v>
      </c>
      <c r="H24623" s="34">
        <v>115</v>
      </c>
      <c r="I24623" s="34">
        <v>164</v>
      </c>
      <c r="J24623" s="34">
        <v>126</v>
      </c>
      <c r="K24623" s="34">
        <v>168</v>
      </c>
      <c r="L24623" s="34">
        <v>86</v>
      </c>
      <c r="M24623" s="34">
        <v>162</v>
      </c>
      <c r="N24623" s="34">
        <v>127</v>
      </c>
      <c r="O24623" s="34">
        <v>155</v>
      </c>
      <c r="P24623" s="34">
        <v>148</v>
      </c>
      <c r="Q24623" s="34">
        <v>227</v>
      </c>
      <c r="R24623" s="34">
        <v>135</v>
      </c>
      <c r="S24623" s="34">
        <v>215</v>
      </c>
      <c r="T24623" s="34">
        <v>143</v>
      </c>
      <c r="U24623" s="34">
        <v>190</v>
      </c>
      <c r="V24623" s="34">
        <v>213</v>
      </c>
      <c r="W24623" s="34">
        <v>237</v>
      </c>
      <c r="X24623" s="34">
        <v>193</v>
      </c>
      <c r="Y24623" s="34">
        <v>272</v>
      </c>
      <c r="Z24623" s="34">
        <v>130</v>
      </c>
      <c r="AA24623" s="34">
        <v>190</v>
      </c>
      <c r="AB24623" s="34">
        <v>189</v>
      </c>
      <c r="AC24623" s="34">
        <v>269</v>
      </c>
    </row>
    <row r="24624" spans="1:29" x14ac:dyDescent="0.2">
      <c r="A24624" s="34" t="s">
        <v>85117</v>
      </c>
      <c r="B24624" s="34">
        <v>79</v>
      </c>
      <c r="C24624" s="34">
        <v>131</v>
      </c>
      <c r="D24624" s="34">
        <v>115</v>
      </c>
      <c r="E24624" s="34">
        <v>130</v>
      </c>
      <c r="F24624" s="34">
        <v>138</v>
      </c>
      <c r="G24624" s="34">
        <v>213</v>
      </c>
      <c r="H24624" s="34">
        <v>132</v>
      </c>
      <c r="I24624" s="34">
        <v>144</v>
      </c>
      <c r="J24624" s="34">
        <v>122</v>
      </c>
      <c r="K24624" s="34">
        <v>147</v>
      </c>
      <c r="L24624" s="34">
        <v>101</v>
      </c>
      <c r="M24624" s="34">
        <v>136</v>
      </c>
      <c r="N24624" s="34">
        <v>95</v>
      </c>
      <c r="O24624" s="34">
        <v>127</v>
      </c>
      <c r="P24624" s="34">
        <v>95</v>
      </c>
      <c r="Q24624" s="34">
        <v>200</v>
      </c>
      <c r="R24624" s="34">
        <v>134</v>
      </c>
      <c r="S24624" s="34">
        <v>186</v>
      </c>
      <c r="T24624" s="34">
        <v>104</v>
      </c>
      <c r="U24624" s="34">
        <v>169</v>
      </c>
      <c r="V24624" s="34">
        <v>129</v>
      </c>
      <c r="W24624" s="34">
        <v>179</v>
      </c>
      <c r="X24624" s="34">
        <v>115</v>
      </c>
      <c r="Y24624" s="34">
        <v>134</v>
      </c>
      <c r="Z24624" s="34">
        <v>135</v>
      </c>
      <c r="AA24624" s="34">
        <v>206</v>
      </c>
      <c r="AB24624" s="34">
        <v>139</v>
      </c>
      <c r="AC24624" s="34">
        <v>228</v>
      </c>
    </row>
    <row r="24625" spans="1:29" x14ac:dyDescent="0.2">
      <c r="A24625" s="34" t="s">
        <v>85118</v>
      </c>
      <c r="B24625" s="34">
        <v>57</v>
      </c>
      <c r="C24625" s="34">
        <v>64</v>
      </c>
      <c r="D24625" s="34">
        <v>62</v>
      </c>
      <c r="E24625" s="34">
        <v>78</v>
      </c>
      <c r="F24625" s="34">
        <v>57</v>
      </c>
      <c r="G24625" s="34">
        <v>32</v>
      </c>
      <c r="H24625" s="34">
        <v>68</v>
      </c>
      <c r="I24625" s="34">
        <v>61</v>
      </c>
      <c r="J24625" s="34">
        <v>40</v>
      </c>
      <c r="K24625" s="34">
        <v>44</v>
      </c>
      <c r="L24625" s="34">
        <v>27</v>
      </c>
      <c r="M24625" s="34">
        <v>24</v>
      </c>
      <c r="N24625" s="34">
        <v>26</v>
      </c>
      <c r="O24625" s="34">
        <v>40</v>
      </c>
      <c r="P24625" s="34">
        <v>49</v>
      </c>
      <c r="Q24625" s="34">
        <v>44</v>
      </c>
      <c r="R24625" s="34">
        <v>56</v>
      </c>
      <c r="S24625" s="34">
        <v>60</v>
      </c>
      <c r="T24625" s="34">
        <v>37</v>
      </c>
      <c r="U24625" s="34">
        <v>31</v>
      </c>
      <c r="V24625" s="34">
        <v>46</v>
      </c>
      <c r="W24625" s="34">
        <v>62</v>
      </c>
      <c r="X24625" s="34">
        <v>63</v>
      </c>
      <c r="Y24625" s="34">
        <v>58</v>
      </c>
      <c r="Z24625" s="34">
        <v>46</v>
      </c>
      <c r="AA24625" s="34">
        <v>88</v>
      </c>
      <c r="AB24625" s="34">
        <v>53</v>
      </c>
      <c r="AC24625" s="34">
        <v>78</v>
      </c>
    </row>
    <row r="24626" spans="1:29" x14ac:dyDescent="0.2">
      <c r="A24626" s="34" t="s">
        <v>85119</v>
      </c>
      <c r="B24626" s="34">
        <v>157</v>
      </c>
      <c r="C24626" s="34">
        <v>177</v>
      </c>
      <c r="D24626" s="34">
        <v>195</v>
      </c>
      <c r="E24626" s="34">
        <v>176</v>
      </c>
      <c r="F24626" s="34">
        <v>184</v>
      </c>
      <c r="G24626" s="34">
        <v>172</v>
      </c>
      <c r="H24626" s="34">
        <v>166</v>
      </c>
      <c r="I24626" s="34">
        <v>135</v>
      </c>
      <c r="J24626" s="34">
        <v>144</v>
      </c>
      <c r="K24626" s="34">
        <v>185</v>
      </c>
      <c r="L24626" s="34">
        <v>129</v>
      </c>
      <c r="M24626" s="34">
        <v>138</v>
      </c>
      <c r="N24626" s="34">
        <v>134</v>
      </c>
      <c r="O24626" s="34">
        <v>105</v>
      </c>
      <c r="P24626" s="34">
        <v>123</v>
      </c>
      <c r="Q24626" s="34">
        <v>207</v>
      </c>
      <c r="R24626" s="34">
        <v>203</v>
      </c>
      <c r="S24626" s="34">
        <v>186</v>
      </c>
      <c r="T24626" s="34">
        <v>167</v>
      </c>
      <c r="U24626" s="34">
        <v>131</v>
      </c>
      <c r="V24626" s="34">
        <v>214</v>
      </c>
      <c r="W24626" s="34">
        <v>173</v>
      </c>
      <c r="X24626" s="34">
        <v>231</v>
      </c>
      <c r="Y24626" s="34">
        <v>155</v>
      </c>
      <c r="Z24626" s="34">
        <v>215</v>
      </c>
      <c r="AA24626" s="34">
        <v>215</v>
      </c>
      <c r="AB24626" s="34">
        <v>234</v>
      </c>
      <c r="AC24626" s="34">
        <v>277</v>
      </c>
    </row>
    <row r="24627" spans="1:29" x14ac:dyDescent="0.2">
      <c r="A24627" s="34" t="s">
        <v>85120</v>
      </c>
      <c r="B24627" s="34">
        <v>133</v>
      </c>
      <c r="C24627" s="34">
        <v>143</v>
      </c>
      <c r="D24627" s="34">
        <v>116</v>
      </c>
      <c r="E24627" s="34">
        <v>161</v>
      </c>
      <c r="F24627" s="34">
        <v>143</v>
      </c>
      <c r="G24627" s="34">
        <v>75</v>
      </c>
      <c r="H24627" s="34">
        <v>143</v>
      </c>
      <c r="I24627" s="34">
        <v>162</v>
      </c>
      <c r="J24627" s="34">
        <v>139</v>
      </c>
      <c r="K24627" s="34">
        <v>113</v>
      </c>
      <c r="L24627" s="34">
        <v>108</v>
      </c>
      <c r="M24627" s="34">
        <v>113</v>
      </c>
      <c r="N24627" s="34">
        <v>134</v>
      </c>
      <c r="O24627" s="34">
        <v>111</v>
      </c>
      <c r="P24627" s="34">
        <v>133</v>
      </c>
      <c r="Q24627" s="34">
        <v>187</v>
      </c>
      <c r="R24627" s="34">
        <v>148</v>
      </c>
      <c r="S24627" s="34">
        <v>155</v>
      </c>
      <c r="T24627" s="34">
        <v>153</v>
      </c>
      <c r="U24627" s="34">
        <v>140</v>
      </c>
      <c r="V24627" s="34">
        <v>130</v>
      </c>
      <c r="W24627" s="34">
        <v>173</v>
      </c>
      <c r="X24627" s="34">
        <v>163</v>
      </c>
      <c r="Y24627" s="34">
        <v>171</v>
      </c>
      <c r="Z24627" s="34">
        <v>143</v>
      </c>
      <c r="AA24627" s="34">
        <v>138</v>
      </c>
      <c r="AB24627" s="34">
        <v>145</v>
      </c>
      <c r="AC24627" s="34">
        <v>221</v>
      </c>
    </row>
    <row r="24628" spans="1:29" x14ac:dyDescent="0.2">
      <c r="A24628" s="34" t="s">
        <v>85121</v>
      </c>
      <c r="B24628" s="34">
        <v>91</v>
      </c>
      <c r="C24628" s="34">
        <v>79</v>
      </c>
      <c r="D24628" s="34">
        <v>137</v>
      </c>
      <c r="E24628" s="34">
        <v>121</v>
      </c>
      <c r="F24628" s="34">
        <v>102</v>
      </c>
      <c r="G24628" s="34">
        <v>99</v>
      </c>
      <c r="H24628" s="34">
        <v>122</v>
      </c>
      <c r="I24628" s="34">
        <v>109</v>
      </c>
      <c r="J24628" s="34">
        <v>104</v>
      </c>
      <c r="K24628" s="34">
        <v>125</v>
      </c>
      <c r="L24628" s="34">
        <v>98</v>
      </c>
      <c r="M24628" s="34">
        <v>73</v>
      </c>
      <c r="N24628" s="34">
        <v>88</v>
      </c>
      <c r="O24628" s="34">
        <v>100</v>
      </c>
      <c r="P24628" s="34">
        <v>95</v>
      </c>
      <c r="Q24628" s="34">
        <v>153</v>
      </c>
      <c r="R24628" s="34">
        <v>147</v>
      </c>
      <c r="S24628" s="34">
        <v>116</v>
      </c>
      <c r="T24628" s="34">
        <v>100</v>
      </c>
      <c r="U24628" s="34">
        <v>135</v>
      </c>
      <c r="V24628" s="34">
        <v>99</v>
      </c>
      <c r="W24628" s="34">
        <v>166</v>
      </c>
      <c r="X24628" s="34">
        <v>143</v>
      </c>
      <c r="Y24628" s="34">
        <v>132</v>
      </c>
      <c r="Z24628" s="34">
        <v>125</v>
      </c>
      <c r="AA24628" s="34">
        <v>134</v>
      </c>
      <c r="AB24628" s="34">
        <v>139</v>
      </c>
      <c r="AC24628" s="34">
        <v>192</v>
      </c>
    </row>
    <row r="24629" spans="1:29" x14ac:dyDescent="0.2">
      <c r="A24629" s="34" t="s">
        <v>85122</v>
      </c>
      <c r="B24629" s="34">
        <v>106</v>
      </c>
      <c r="C24629" s="34">
        <v>65</v>
      </c>
      <c r="D24629" s="34">
        <v>120</v>
      </c>
      <c r="E24629" s="34">
        <v>97</v>
      </c>
      <c r="F24629" s="34">
        <v>135</v>
      </c>
      <c r="G24629" s="34">
        <v>53</v>
      </c>
      <c r="H24629" s="34">
        <v>113</v>
      </c>
      <c r="I24629" s="34">
        <v>70</v>
      </c>
      <c r="J24629" s="34">
        <v>101</v>
      </c>
      <c r="K24629" s="34">
        <v>99</v>
      </c>
      <c r="L24629" s="34">
        <v>98</v>
      </c>
      <c r="M24629" s="34">
        <v>77</v>
      </c>
      <c r="N24629" s="34">
        <v>100</v>
      </c>
      <c r="O24629" s="34">
        <v>89</v>
      </c>
      <c r="P24629" s="34">
        <v>131</v>
      </c>
      <c r="Q24629" s="34">
        <v>131</v>
      </c>
      <c r="R24629" s="34">
        <v>141</v>
      </c>
      <c r="S24629" s="34">
        <v>96</v>
      </c>
      <c r="T24629" s="34">
        <v>129</v>
      </c>
      <c r="U24629" s="34">
        <v>84</v>
      </c>
      <c r="V24629" s="34">
        <v>145</v>
      </c>
      <c r="W24629" s="34">
        <v>99</v>
      </c>
      <c r="X24629" s="34">
        <v>179</v>
      </c>
      <c r="Y24629" s="34">
        <v>91</v>
      </c>
      <c r="Z24629" s="34">
        <v>118</v>
      </c>
      <c r="AA24629" s="34">
        <v>140</v>
      </c>
      <c r="AB24629" s="34">
        <v>126</v>
      </c>
      <c r="AC24629" s="34">
        <v>156</v>
      </c>
    </row>
    <row r="24630" spans="1:29" x14ac:dyDescent="0.2">
      <c r="A24630" s="34" t="s">
        <v>85123</v>
      </c>
      <c r="B24630" s="34">
        <v>178</v>
      </c>
      <c r="C24630" s="34">
        <v>158</v>
      </c>
      <c r="D24630" s="34">
        <v>237</v>
      </c>
      <c r="E24630" s="34">
        <v>197</v>
      </c>
      <c r="F24630" s="34">
        <v>255</v>
      </c>
      <c r="G24630" s="34">
        <v>105</v>
      </c>
      <c r="H24630" s="34">
        <v>226</v>
      </c>
      <c r="I24630" s="34">
        <v>149</v>
      </c>
      <c r="J24630" s="34">
        <v>191</v>
      </c>
      <c r="K24630" s="34">
        <v>154</v>
      </c>
      <c r="L24630" s="34">
        <v>170</v>
      </c>
      <c r="M24630" s="34">
        <v>173</v>
      </c>
      <c r="N24630" s="34">
        <v>215</v>
      </c>
      <c r="O24630" s="34">
        <v>173</v>
      </c>
      <c r="P24630" s="34">
        <v>205</v>
      </c>
      <c r="Q24630" s="34">
        <v>230</v>
      </c>
      <c r="R24630" s="34">
        <v>283</v>
      </c>
      <c r="S24630" s="34">
        <v>200</v>
      </c>
      <c r="T24630" s="34">
        <v>262</v>
      </c>
      <c r="U24630" s="34">
        <v>205</v>
      </c>
      <c r="V24630" s="34">
        <v>295</v>
      </c>
      <c r="W24630" s="34">
        <v>194</v>
      </c>
      <c r="X24630" s="34">
        <v>288</v>
      </c>
      <c r="Y24630" s="34">
        <v>208</v>
      </c>
      <c r="Z24630" s="34">
        <v>230</v>
      </c>
      <c r="AA24630" s="34">
        <v>198</v>
      </c>
      <c r="AB24630" s="34">
        <v>304</v>
      </c>
      <c r="AC24630" s="34">
        <v>279</v>
      </c>
    </row>
    <row r="24631" spans="1:29" x14ac:dyDescent="0.2">
      <c r="A24631" s="34" t="s">
        <v>85124</v>
      </c>
      <c r="B24631" s="34">
        <v>99</v>
      </c>
      <c r="C24631" s="34">
        <v>124</v>
      </c>
      <c r="D24631" s="34">
        <v>141</v>
      </c>
      <c r="E24631" s="34">
        <v>122</v>
      </c>
      <c r="F24631" s="34">
        <v>135</v>
      </c>
      <c r="G24631" s="34">
        <v>126</v>
      </c>
      <c r="H24631" s="34">
        <v>129</v>
      </c>
      <c r="I24631" s="34">
        <v>135</v>
      </c>
      <c r="J24631" s="34">
        <v>118</v>
      </c>
      <c r="K24631" s="34">
        <v>123</v>
      </c>
      <c r="L24631" s="34">
        <v>88</v>
      </c>
      <c r="M24631" s="34">
        <v>88</v>
      </c>
      <c r="N24631" s="34">
        <v>113</v>
      </c>
      <c r="O24631" s="34">
        <v>94</v>
      </c>
      <c r="P24631" s="34">
        <v>123</v>
      </c>
      <c r="Q24631" s="34">
        <v>147</v>
      </c>
      <c r="R24631" s="34">
        <v>161</v>
      </c>
      <c r="S24631" s="34">
        <v>150</v>
      </c>
      <c r="T24631" s="34">
        <v>121</v>
      </c>
      <c r="U24631" s="34">
        <v>134</v>
      </c>
      <c r="V24631" s="34">
        <v>166</v>
      </c>
      <c r="W24631" s="34">
        <v>140</v>
      </c>
      <c r="X24631" s="34">
        <v>164</v>
      </c>
      <c r="Y24631" s="34">
        <v>131</v>
      </c>
      <c r="Z24631" s="34">
        <v>116</v>
      </c>
      <c r="AA24631" s="34">
        <v>133</v>
      </c>
      <c r="AB24631" s="34">
        <v>129</v>
      </c>
      <c r="AC24631" s="34">
        <v>184</v>
      </c>
    </row>
    <row r="24632" spans="1:29" x14ac:dyDescent="0.2">
      <c r="A24632" s="34" t="s">
        <v>85125</v>
      </c>
      <c r="B24632" s="34">
        <v>69</v>
      </c>
      <c r="C24632" s="34">
        <v>47</v>
      </c>
      <c r="D24632" s="34">
        <v>31</v>
      </c>
      <c r="E24632" s="34">
        <v>52</v>
      </c>
      <c r="F24632" s="34">
        <v>64</v>
      </c>
      <c r="G24632" s="34">
        <v>67</v>
      </c>
      <c r="H24632" s="34">
        <v>42</v>
      </c>
      <c r="I24632" s="34">
        <v>49</v>
      </c>
      <c r="J24632" s="34">
        <v>51</v>
      </c>
      <c r="K24632" s="34">
        <v>37</v>
      </c>
      <c r="L24632" s="34">
        <v>44</v>
      </c>
      <c r="M24632" s="34">
        <v>34</v>
      </c>
      <c r="N24632" s="34">
        <v>54</v>
      </c>
      <c r="O24632" s="34">
        <v>41</v>
      </c>
      <c r="P24632" s="34">
        <v>42</v>
      </c>
      <c r="Q24632" s="34">
        <v>61</v>
      </c>
      <c r="R24632" s="34">
        <v>52</v>
      </c>
      <c r="S24632" s="34">
        <v>56</v>
      </c>
      <c r="T24632" s="34">
        <v>66</v>
      </c>
      <c r="U24632" s="34">
        <v>54</v>
      </c>
      <c r="V24632" s="34">
        <v>47</v>
      </c>
      <c r="W24632" s="34">
        <v>67</v>
      </c>
      <c r="X24632" s="34">
        <v>75</v>
      </c>
      <c r="Y24632" s="34">
        <v>50</v>
      </c>
      <c r="Z24632" s="34">
        <v>57</v>
      </c>
      <c r="AA24632" s="34">
        <v>68</v>
      </c>
      <c r="AB24632" s="34">
        <v>41</v>
      </c>
      <c r="AC24632" s="34">
        <v>65</v>
      </c>
    </row>
    <row r="24633" spans="1:29" x14ac:dyDescent="0.2">
      <c r="A24633" s="34" t="s">
        <v>85126</v>
      </c>
      <c r="B24633" s="34">
        <v>43</v>
      </c>
      <c r="C24633" s="34">
        <v>41</v>
      </c>
      <c r="D24633" s="34">
        <v>75</v>
      </c>
      <c r="E24633" s="34">
        <v>54</v>
      </c>
      <c r="F24633" s="34">
        <v>71</v>
      </c>
      <c r="G24633" s="34">
        <v>69</v>
      </c>
      <c r="H24633" s="34">
        <v>71</v>
      </c>
      <c r="I24633" s="34">
        <v>67</v>
      </c>
      <c r="J24633" s="34">
        <v>53</v>
      </c>
      <c r="K24633" s="34">
        <v>67</v>
      </c>
      <c r="L24633" s="34">
        <v>60</v>
      </c>
      <c r="M24633" s="34">
        <v>53</v>
      </c>
      <c r="N24633" s="34">
        <v>58</v>
      </c>
      <c r="O24633" s="34">
        <v>54</v>
      </c>
      <c r="P24633" s="34">
        <v>63</v>
      </c>
      <c r="Q24633" s="34">
        <v>97</v>
      </c>
      <c r="R24633" s="34">
        <v>84</v>
      </c>
      <c r="S24633" s="34">
        <v>68</v>
      </c>
      <c r="T24633" s="34">
        <v>73</v>
      </c>
      <c r="U24633" s="34">
        <v>53</v>
      </c>
      <c r="V24633" s="34">
        <v>67</v>
      </c>
      <c r="W24633" s="34">
        <v>92</v>
      </c>
      <c r="X24633" s="34">
        <v>100</v>
      </c>
      <c r="Y24633" s="34">
        <v>85</v>
      </c>
      <c r="Z24633" s="34">
        <v>60</v>
      </c>
      <c r="AA24633" s="34">
        <v>107</v>
      </c>
      <c r="AB24633" s="34">
        <v>84</v>
      </c>
      <c r="AC24633" s="34">
        <v>101</v>
      </c>
    </row>
    <row r="24634" spans="1:29" x14ac:dyDescent="0.2">
      <c r="A24634" s="34" t="s">
        <v>85127</v>
      </c>
      <c r="B24634" s="34">
        <v>0</v>
      </c>
      <c r="C24634" s="34">
        <v>0</v>
      </c>
      <c r="D24634" s="34">
        <v>0</v>
      </c>
      <c r="E24634" s="34">
        <v>0</v>
      </c>
      <c r="F24634" s="34">
        <v>0</v>
      </c>
      <c r="G24634" s="34">
        <v>0</v>
      </c>
      <c r="H24634" s="34">
        <v>0</v>
      </c>
      <c r="I24634" s="34">
        <v>0</v>
      </c>
      <c r="J24634" s="34">
        <v>0</v>
      </c>
      <c r="K24634" s="34">
        <v>0</v>
      </c>
      <c r="L24634" s="34">
        <v>0</v>
      </c>
      <c r="M24634" s="34">
        <v>0</v>
      </c>
      <c r="N24634" s="34">
        <v>0</v>
      </c>
      <c r="O24634" s="34">
        <v>0</v>
      </c>
      <c r="P24634" s="34">
        <v>0</v>
      </c>
      <c r="Q24634" s="34">
        <v>0</v>
      </c>
      <c r="R24634" s="34">
        <v>0</v>
      </c>
      <c r="S24634" s="34">
        <v>0</v>
      </c>
      <c r="T24634" s="34">
        <v>0</v>
      </c>
      <c r="U24634" s="34">
        <v>0</v>
      </c>
      <c r="V24634" s="34">
        <v>0</v>
      </c>
      <c r="W24634" s="34">
        <v>0</v>
      </c>
      <c r="X24634" s="34">
        <v>0</v>
      </c>
      <c r="Y24634" s="34">
        <v>0</v>
      </c>
      <c r="Z24634" s="34">
        <v>0</v>
      </c>
      <c r="AA24634" s="34">
        <v>0</v>
      </c>
      <c r="AB24634" s="34">
        <v>0</v>
      </c>
      <c r="AC24634" s="34">
        <v>0</v>
      </c>
    </row>
    <row r="24635" spans="1:29" x14ac:dyDescent="0.2">
      <c r="A24635" s="34" t="s">
        <v>85128</v>
      </c>
      <c r="B24635" s="34">
        <v>123</v>
      </c>
      <c r="C24635" s="34">
        <v>198</v>
      </c>
      <c r="D24635" s="34">
        <v>164</v>
      </c>
      <c r="E24635" s="34">
        <v>162</v>
      </c>
      <c r="F24635" s="34">
        <v>193</v>
      </c>
      <c r="G24635" s="34">
        <v>207</v>
      </c>
      <c r="H24635" s="34">
        <v>153</v>
      </c>
      <c r="I24635" s="34">
        <v>162</v>
      </c>
      <c r="J24635" s="34">
        <v>150</v>
      </c>
      <c r="K24635" s="34">
        <v>194</v>
      </c>
      <c r="L24635" s="34">
        <v>133</v>
      </c>
      <c r="M24635" s="34">
        <v>158</v>
      </c>
      <c r="N24635" s="34">
        <v>127</v>
      </c>
      <c r="O24635" s="34">
        <v>132</v>
      </c>
      <c r="P24635" s="34">
        <v>113</v>
      </c>
      <c r="Q24635" s="34">
        <v>218</v>
      </c>
      <c r="R24635" s="34">
        <v>221</v>
      </c>
      <c r="S24635" s="34">
        <v>208</v>
      </c>
      <c r="T24635" s="34">
        <v>173</v>
      </c>
      <c r="U24635" s="34">
        <v>174</v>
      </c>
      <c r="V24635" s="34">
        <v>166</v>
      </c>
      <c r="W24635" s="34">
        <v>195</v>
      </c>
      <c r="X24635" s="34">
        <v>155</v>
      </c>
      <c r="Y24635" s="34">
        <v>194</v>
      </c>
      <c r="Z24635" s="34">
        <v>202</v>
      </c>
      <c r="AA24635" s="34">
        <v>186</v>
      </c>
      <c r="AB24635" s="34">
        <v>219</v>
      </c>
      <c r="AC24635" s="34">
        <v>226</v>
      </c>
    </row>
    <row r="24636" spans="1:29" x14ac:dyDescent="0.2">
      <c r="A24636" s="34" t="s">
        <v>85129</v>
      </c>
      <c r="B24636" s="34">
        <v>288</v>
      </c>
      <c r="C24636" s="34">
        <v>202</v>
      </c>
      <c r="D24636" s="34">
        <v>257</v>
      </c>
      <c r="E24636" s="34">
        <v>215</v>
      </c>
      <c r="F24636" s="34">
        <v>289</v>
      </c>
      <c r="G24636" s="34">
        <v>225</v>
      </c>
      <c r="H24636" s="34">
        <v>310</v>
      </c>
      <c r="I24636" s="34">
        <v>172</v>
      </c>
      <c r="J24636" s="34">
        <v>306</v>
      </c>
      <c r="K24636" s="34">
        <v>229</v>
      </c>
      <c r="L24636" s="34">
        <v>292</v>
      </c>
      <c r="M24636" s="34">
        <v>199</v>
      </c>
      <c r="N24636" s="34">
        <v>230</v>
      </c>
      <c r="O24636" s="34">
        <v>207</v>
      </c>
      <c r="P24636" s="34">
        <v>254</v>
      </c>
      <c r="Q24636" s="34">
        <v>304</v>
      </c>
      <c r="R24636" s="34">
        <v>367</v>
      </c>
      <c r="S24636" s="34">
        <v>270</v>
      </c>
      <c r="T24636" s="34">
        <v>404</v>
      </c>
      <c r="U24636" s="34">
        <v>262</v>
      </c>
      <c r="V24636" s="34">
        <v>356</v>
      </c>
      <c r="W24636" s="34">
        <v>322</v>
      </c>
      <c r="X24636" s="34">
        <v>331</v>
      </c>
      <c r="Y24636" s="34">
        <v>280</v>
      </c>
      <c r="Z24636" s="34">
        <v>300</v>
      </c>
      <c r="AA24636" s="34">
        <v>297</v>
      </c>
      <c r="AB24636" s="34">
        <v>402</v>
      </c>
      <c r="AC24636" s="34">
        <v>371</v>
      </c>
    </row>
    <row r="24637" spans="1:29" x14ac:dyDescent="0.2">
      <c r="A24637" s="34" t="s">
        <v>85130</v>
      </c>
      <c r="B24637" s="34">
        <v>110</v>
      </c>
      <c r="C24637" s="34">
        <v>95</v>
      </c>
      <c r="D24637" s="34">
        <v>186</v>
      </c>
      <c r="E24637" s="34">
        <v>127</v>
      </c>
      <c r="F24637" s="34">
        <v>150</v>
      </c>
      <c r="G24637" s="34">
        <v>79</v>
      </c>
      <c r="H24637" s="34">
        <v>115</v>
      </c>
      <c r="I24637" s="34">
        <v>98</v>
      </c>
      <c r="J24637" s="34">
        <v>128</v>
      </c>
      <c r="K24637" s="34">
        <v>126</v>
      </c>
      <c r="L24637" s="34">
        <v>99</v>
      </c>
      <c r="M24637" s="34">
        <v>95</v>
      </c>
      <c r="N24637" s="34">
        <v>94</v>
      </c>
      <c r="O24637" s="34">
        <v>84</v>
      </c>
      <c r="P24637" s="34">
        <v>125</v>
      </c>
      <c r="Q24637" s="34">
        <v>145</v>
      </c>
      <c r="R24637" s="34">
        <v>141</v>
      </c>
      <c r="S24637" s="34">
        <v>114</v>
      </c>
      <c r="T24637" s="34">
        <v>125</v>
      </c>
      <c r="U24637" s="34">
        <v>85</v>
      </c>
      <c r="V24637" s="34">
        <v>193</v>
      </c>
      <c r="W24637" s="34">
        <v>200</v>
      </c>
      <c r="X24637" s="34">
        <v>166</v>
      </c>
      <c r="Y24637" s="34">
        <v>124</v>
      </c>
      <c r="Z24637" s="34">
        <v>174</v>
      </c>
      <c r="AA24637" s="34">
        <v>151</v>
      </c>
      <c r="AB24637" s="34">
        <v>147</v>
      </c>
      <c r="AC24637" s="34">
        <v>200</v>
      </c>
    </row>
    <row r="24638" spans="1:29" x14ac:dyDescent="0.2">
      <c r="A24638" s="34" t="s">
        <v>85131</v>
      </c>
      <c r="B24638" s="34">
        <v>149</v>
      </c>
      <c r="C24638" s="34">
        <v>98</v>
      </c>
      <c r="D24638" s="34">
        <v>134</v>
      </c>
      <c r="E24638" s="34">
        <v>93</v>
      </c>
      <c r="F24638" s="34">
        <v>174</v>
      </c>
      <c r="G24638" s="34">
        <v>102</v>
      </c>
      <c r="H24638" s="34">
        <v>101</v>
      </c>
      <c r="I24638" s="34">
        <v>84</v>
      </c>
      <c r="J24638" s="34">
        <v>138</v>
      </c>
      <c r="K24638" s="34">
        <v>72</v>
      </c>
      <c r="L24638" s="34">
        <v>123</v>
      </c>
      <c r="M24638" s="34">
        <v>54</v>
      </c>
      <c r="N24638" s="34">
        <v>104</v>
      </c>
      <c r="O24638" s="34">
        <v>80</v>
      </c>
      <c r="P24638" s="34">
        <v>134</v>
      </c>
      <c r="Q24638" s="34">
        <v>139</v>
      </c>
      <c r="R24638" s="34">
        <v>148</v>
      </c>
      <c r="S24638" s="34">
        <v>129</v>
      </c>
      <c r="T24638" s="34">
        <v>144</v>
      </c>
      <c r="U24638" s="34">
        <v>85</v>
      </c>
      <c r="V24638" s="34">
        <v>198</v>
      </c>
      <c r="W24638" s="34">
        <v>143</v>
      </c>
      <c r="X24638" s="34">
        <v>168</v>
      </c>
      <c r="Y24638" s="34">
        <v>106</v>
      </c>
      <c r="Z24638" s="34">
        <v>104</v>
      </c>
      <c r="AA24638" s="34">
        <v>112</v>
      </c>
      <c r="AB24638" s="34">
        <v>150</v>
      </c>
      <c r="AC24638" s="34">
        <v>192</v>
      </c>
    </row>
    <row r="24639" spans="1:29" x14ac:dyDescent="0.2">
      <c r="A24639" s="34" t="s">
        <v>85132</v>
      </c>
      <c r="B24639" s="34">
        <v>175</v>
      </c>
      <c r="C24639" s="34">
        <v>209</v>
      </c>
      <c r="D24639" s="34">
        <v>229</v>
      </c>
      <c r="E24639" s="34">
        <v>216</v>
      </c>
      <c r="F24639" s="34">
        <v>234</v>
      </c>
      <c r="G24639" s="34">
        <v>218</v>
      </c>
      <c r="H24639" s="34">
        <v>217</v>
      </c>
      <c r="I24639" s="34">
        <v>176</v>
      </c>
      <c r="J24639" s="34">
        <v>204</v>
      </c>
      <c r="K24639" s="34">
        <v>279</v>
      </c>
      <c r="L24639" s="34">
        <v>229</v>
      </c>
      <c r="M24639" s="34">
        <v>178</v>
      </c>
      <c r="N24639" s="34">
        <v>185</v>
      </c>
      <c r="O24639" s="34">
        <v>148</v>
      </c>
      <c r="P24639" s="34">
        <v>166</v>
      </c>
      <c r="Q24639" s="34">
        <v>255</v>
      </c>
      <c r="R24639" s="34">
        <v>277</v>
      </c>
      <c r="S24639" s="34">
        <v>267</v>
      </c>
      <c r="T24639" s="34">
        <v>189</v>
      </c>
      <c r="U24639" s="34">
        <v>200</v>
      </c>
      <c r="V24639" s="34">
        <v>244</v>
      </c>
      <c r="W24639" s="34">
        <v>280</v>
      </c>
      <c r="X24639" s="34">
        <v>271</v>
      </c>
      <c r="Y24639" s="34">
        <v>303</v>
      </c>
      <c r="Z24639" s="34">
        <v>224</v>
      </c>
      <c r="AA24639" s="34">
        <v>223</v>
      </c>
      <c r="AB24639" s="34">
        <v>275</v>
      </c>
      <c r="AC24639" s="34">
        <v>323</v>
      </c>
    </row>
    <row r="24640" spans="1:29" x14ac:dyDescent="0.2">
      <c r="A24640" s="34" t="s">
        <v>85133</v>
      </c>
      <c r="B24640" s="34">
        <v>30</v>
      </c>
      <c r="C24640" s="34">
        <v>55</v>
      </c>
      <c r="D24640" s="34">
        <v>63</v>
      </c>
      <c r="E24640" s="34">
        <v>55</v>
      </c>
      <c r="F24640" s="34">
        <v>61</v>
      </c>
      <c r="G24640" s="34">
        <v>31</v>
      </c>
      <c r="H24640" s="34">
        <v>46</v>
      </c>
      <c r="I24640" s="34">
        <v>42</v>
      </c>
      <c r="J24640" s="34">
        <v>41</v>
      </c>
      <c r="K24640" s="34">
        <v>41</v>
      </c>
      <c r="L24640" s="34">
        <v>35</v>
      </c>
      <c r="M24640" s="34">
        <v>28</v>
      </c>
      <c r="N24640" s="34">
        <v>79</v>
      </c>
      <c r="O24640" s="34">
        <v>34</v>
      </c>
      <c r="P24640" s="34">
        <v>45</v>
      </c>
      <c r="Q24640" s="34">
        <v>58</v>
      </c>
      <c r="R24640" s="34">
        <v>54</v>
      </c>
      <c r="S24640" s="34">
        <v>66</v>
      </c>
      <c r="T24640" s="34">
        <v>36</v>
      </c>
      <c r="U24640" s="34">
        <v>30</v>
      </c>
      <c r="V24640" s="34">
        <v>47</v>
      </c>
      <c r="W24640" s="34">
        <v>54</v>
      </c>
      <c r="X24640" s="34">
        <v>74</v>
      </c>
      <c r="Y24640" s="34">
        <v>43</v>
      </c>
      <c r="Z24640" s="34">
        <v>52</v>
      </c>
      <c r="AA24640" s="34">
        <v>50</v>
      </c>
      <c r="AB24640" s="34">
        <v>50</v>
      </c>
      <c r="AC24640" s="34">
        <v>73</v>
      </c>
    </row>
    <row r="24641" spans="1:29" x14ac:dyDescent="0.2">
      <c r="A24641" s="34" t="s">
        <v>85134</v>
      </c>
      <c r="B24641" s="34">
        <v>94</v>
      </c>
      <c r="C24641" s="34">
        <v>66</v>
      </c>
      <c r="D24641" s="34">
        <v>123</v>
      </c>
      <c r="E24641" s="34">
        <v>94</v>
      </c>
      <c r="F24641" s="34">
        <v>120</v>
      </c>
      <c r="G24641" s="34">
        <v>101</v>
      </c>
      <c r="H24641" s="34">
        <v>110</v>
      </c>
      <c r="I24641" s="34">
        <v>115</v>
      </c>
      <c r="J24641" s="34">
        <v>120</v>
      </c>
      <c r="K24641" s="34">
        <v>103</v>
      </c>
      <c r="L24641" s="34">
        <v>104</v>
      </c>
      <c r="M24641" s="34">
        <v>133</v>
      </c>
      <c r="N24641" s="34">
        <v>82</v>
      </c>
      <c r="O24641" s="34">
        <v>87</v>
      </c>
      <c r="P24641" s="34">
        <v>87</v>
      </c>
      <c r="Q24641" s="34">
        <v>137</v>
      </c>
      <c r="R24641" s="34">
        <v>189</v>
      </c>
      <c r="S24641" s="34">
        <v>117</v>
      </c>
      <c r="T24641" s="34">
        <v>182</v>
      </c>
      <c r="U24641" s="34">
        <v>139</v>
      </c>
      <c r="V24641" s="34">
        <v>110</v>
      </c>
      <c r="W24641" s="34">
        <v>156</v>
      </c>
      <c r="X24641" s="34">
        <v>148</v>
      </c>
      <c r="Y24641" s="34">
        <v>111</v>
      </c>
      <c r="Z24641" s="34">
        <v>125</v>
      </c>
      <c r="AA24641" s="34">
        <v>138</v>
      </c>
      <c r="AB24641" s="34">
        <v>170</v>
      </c>
      <c r="AC24641" s="34">
        <v>183</v>
      </c>
    </row>
    <row r="24642" spans="1:29" x14ac:dyDescent="0.2">
      <c r="A24642" s="34" t="s">
        <v>85135</v>
      </c>
      <c r="B24642" s="34">
        <v>74</v>
      </c>
      <c r="C24642" s="34">
        <v>117</v>
      </c>
      <c r="D24642" s="34">
        <v>214</v>
      </c>
      <c r="E24642" s="34">
        <v>129</v>
      </c>
      <c r="F24642" s="34">
        <v>148</v>
      </c>
      <c r="G24642" s="34">
        <v>123</v>
      </c>
      <c r="H24642" s="34">
        <v>109</v>
      </c>
      <c r="I24642" s="34">
        <v>171</v>
      </c>
      <c r="J24642" s="34">
        <v>102</v>
      </c>
      <c r="K24642" s="34">
        <v>122</v>
      </c>
      <c r="L24642" s="34">
        <v>85</v>
      </c>
      <c r="M24642" s="34">
        <v>125</v>
      </c>
      <c r="N24642" s="34">
        <v>134</v>
      </c>
      <c r="O24642" s="34">
        <v>83</v>
      </c>
      <c r="P24642" s="34">
        <v>111</v>
      </c>
      <c r="Q24642" s="34">
        <v>158</v>
      </c>
      <c r="R24642" s="34">
        <v>135</v>
      </c>
      <c r="S24642" s="34">
        <v>187</v>
      </c>
      <c r="T24642" s="34">
        <v>101</v>
      </c>
      <c r="U24642" s="34">
        <v>120</v>
      </c>
      <c r="V24642" s="34">
        <v>165</v>
      </c>
      <c r="W24642" s="34">
        <v>158</v>
      </c>
      <c r="X24642" s="34">
        <v>193</v>
      </c>
      <c r="Y24642" s="34">
        <v>105</v>
      </c>
      <c r="Z24642" s="34">
        <v>177</v>
      </c>
      <c r="AA24642" s="34">
        <v>163</v>
      </c>
      <c r="AB24642" s="34">
        <v>102</v>
      </c>
      <c r="AC24642" s="34">
        <v>209</v>
      </c>
    </row>
    <row r="24643" spans="1:29" x14ac:dyDescent="0.2">
      <c r="A24643" s="34" t="s">
        <v>85136</v>
      </c>
      <c r="B24643" s="34">
        <v>121</v>
      </c>
      <c r="C24643" s="34">
        <v>124</v>
      </c>
      <c r="D24643" s="34">
        <v>149</v>
      </c>
      <c r="E24643" s="34">
        <v>149</v>
      </c>
      <c r="F24643" s="34">
        <v>131</v>
      </c>
      <c r="G24643" s="34">
        <v>151</v>
      </c>
      <c r="H24643" s="34">
        <v>118</v>
      </c>
      <c r="I24643" s="34">
        <v>168</v>
      </c>
      <c r="J24643" s="34">
        <v>138</v>
      </c>
      <c r="K24643" s="34">
        <v>124</v>
      </c>
      <c r="L24643" s="34">
        <v>93</v>
      </c>
      <c r="M24643" s="34">
        <v>133</v>
      </c>
      <c r="N24643" s="34">
        <v>117</v>
      </c>
      <c r="O24643" s="34">
        <v>105</v>
      </c>
      <c r="P24643" s="34">
        <v>109</v>
      </c>
      <c r="Q24643" s="34">
        <v>154</v>
      </c>
      <c r="R24643" s="34">
        <v>179</v>
      </c>
      <c r="S24643" s="34">
        <v>145</v>
      </c>
      <c r="T24643" s="34">
        <v>130</v>
      </c>
      <c r="U24643" s="34">
        <v>118</v>
      </c>
      <c r="V24643" s="34">
        <v>182</v>
      </c>
      <c r="W24643" s="34">
        <v>141</v>
      </c>
      <c r="X24643" s="34">
        <v>161</v>
      </c>
      <c r="Y24643" s="34">
        <v>147</v>
      </c>
      <c r="Z24643" s="34">
        <v>164</v>
      </c>
      <c r="AA24643" s="34">
        <v>171</v>
      </c>
      <c r="AB24643" s="34">
        <v>125</v>
      </c>
      <c r="AC24643" s="34">
        <v>211</v>
      </c>
    </row>
    <row r="24644" spans="1:29" x14ac:dyDescent="0.2">
      <c r="A24644" s="34" t="s">
        <v>85137</v>
      </c>
      <c r="B24644" s="34">
        <v>287</v>
      </c>
      <c r="C24644" s="34">
        <v>242</v>
      </c>
      <c r="D24644" s="34">
        <v>265</v>
      </c>
      <c r="E24644" s="34">
        <v>299</v>
      </c>
      <c r="F24644" s="34">
        <v>223</v>
      </c>
      <c r="G24644" s="34">
        <v>224</v>
      </c>
      <c r="H24644" s="34">
        <v>230</v>
      </c>
      <c r="I24644" s="34">
        <v>242</v>
      </c>
      <c r="J24644" s="34">
        <v>204</v>
      </c>
      <c r="K24644" s="34">
        <v>262</v>
      </c>
      <c r="L24644" s="34">
        <v>215</v>
      </c>
      <c r="M24644" s="34">
        <v>245</v>
      </c>
      <c r="N24644" s="34">
        <v>211</v>
      </c>
      <c r="O24644" s="34">
        <v>269</v>
      </c>
      <c r="P24644" s="34">
        <v>207</v>
      </c>
      <c r="Q24644" s="34">
        <v>384</v>
      </c>
      <c r="R24644" s="34">
        <v>320</v>
      </c>
      <c r="S24644" s="34">
        <v>282</v>
      </c>
      <c r="T24644" s="34">
        <v>241</v>
      </c>
      <c r="U24644" s="34">
        <v>306</v>
      </c>
      <c r="V24644" s="34">
        <v>345</v>
      </c>
      <c r="W24644" s="34">
        <v>480</v>
      </c>
      <c r="X24644" s="34">
        <v>266</v>
      </c>
      <c r="Y24644" s="34">
        <v>355</v>
      </c>
      <c r="Z24644" s="34">
        <v>255</v>
      </c>
      <c r="AA24644" s="34">
        <v>373</v>
      </c>
      <c r="AB24644" s="34">
        <v>237</v>
      </c>
      <c r="AC24644" s="34">
        <v>497</v>
      </c>
    </row>
    <row r="24645" spans="1:29" x14ac:dyDescent="0.2">
      <c r="A24645" s="34" t="s">
        <v>85138</v>
      </c>
      <c r="B24645" s="34">
        <v>53</v>
      </c>
      <c r="C24645" s="34">
        <v>37</v>
      </c>
      <c r="D24645" s="34">
        <v>66</v>
      </c>
      <c r="E24645" s="34">
        <v>42</v>
      </c>
      <c r="F24645" s="34">
        <v>62</v>
      </c>
      <c r="G24645" s="34">
        <v>91</v>
      </c>
      <c r="H24645" s="34">
        <v>58</v>
      </c>
      <c r="I24645" s="34">
        <v>67</v>
      </c>
      <c r="J24645" s="34">
        <v>56</v>
      </c>
      <c r="K24645" s="34">
        <v>65</v>
      </c>
      <c r="L24645" s="34">
        <v>39</v>
      </c>
      <c r="M24645" s="34">
        <v>68</v>
      </c>
      <c r="N24645" s="34">
        <v>41</v>
      </c>
      <c r="O24645" s="34">
        <v>64</v>
      </c>
      <c r="P24645" s="34">
        <v>46</v>
      </c>
      <c r="Q24645" s="34">
        <v>74</v>
      </c>
      <c r="R24645" s="34">
        <v>57</v>
      </c>
      <c r="S24645" s="34">
        <v>76</v>
      </c>
      <c r="T24645" s="34">
        <v>67</v>
      </c>
      <c r="U24645" s="34">
        <v>60</v>
      </c>
      <c r="V24645" s="34">
        <v>56</v>
      </c>
      <c r="W24645" s="34">
        <v>61</v>
      </c>
      <c r="X24645" s="34">
        <v>123</v>
      </c>
      <c r="Y24645" s="34">
        <v>93</v>
      </c>
      <c r="Z24645" s="34">
        <v>57</v>
      </c>
      <c r="AA24645" s="34">
        <v>87</v>
      </c>
      <c r="AB24645" s="34">
        <v>64</v>
      </c>
      <c r="AC24645" s="34">
        <v>90</v>
      </c>
    </row>
    <row r="24646" spans="1:29" x14ac:dyDescent="0.2">
      <c r="A24646" s="34" t="s">
        <v>85139</v>
      </c>
      <c r="B24646" s="34">
        <v>45</v>
      </c>
      <c r="C24646" s="34">
        <v>68</v>
      </c>
      <c r="D24646" s="34">
        <v>46</v>
      </c>
      <c r="E24646" s="34">
        <v>71</v>
      </c>
      <c r="F24646" s="34">
        <v>33</v>
      </c>
      <c r="G24646" s="34">
        <v>94</v>
      </c>
      <c r="H24646" s="34">
        <v>46</v>
      </c>
      <c r="I24646" s="34">
        <v>74</v>
      </c>
      <c r="J24646" s="34">
        <v>39</v>
      </c>
      <c r="K24646" s="34">
        <v>69</v>
      </c>
      <c r="L24646" s="34">
        <v>14</v>
      </c>
      <c r="M24646" s="34">
        <v>27</v>
      </c>
      <c r="N24646" s="34">
        <v>47</v>
      </c>
      <c r="O24646" s="34">
        <v>42</v>
      </c>
      <c r="P24646" s="34">
        <v>31</v>
      </c>
      <c r="Q24646" s="34">
        <v>47</v>
      </c>
      <c r="R24646" s="34">
        <v>25</v>
      </c>
      <c r="S24646" s="34">
        <v>87</v>
      </c>
      <c r="T24646" s="34">
        <v>18</v>
      </c>
      <c r="U24646" s="34">
        <v>37</v>
      </c>
      <c r="V24646" s="34">
        <v>45</v>
      </c>
      <c r="W24646" s="34">
        <v>34</v>
      </c>
      <c r="X24646" s="34">
        <v>36</v>
      </c>
      <c r="Y24646" s="34">
        <v>34</v>
      </c>
      <c r="Z24646" s="34">
        <v>37</v>
      </c>
      <c r="AA24646" s="34">
        <v>44</v>
      </c>
      <c r="AB24646" s="34">
        <v>35</v>
      </c>
      <c r="AC24646" s="34">
        <v>81</v>
      </c>
    </row>
    <row r="24647" spans="1:29" x14ac:dyDescent="0.2">
      <c r="A24647" s="34" t="s">
        <v>85140</v>
      </c>
      <c r="B24647" s="34">
        <v>337</v>
      </c>
      <c r="C24647" s="34">
        <v>173</v>
      </c>
      <c r="D24647" s="34">
        <v>242</v>
      </c>
      <c r="E24647" s="34">
        <v>203</v>
      </c>
      <c r="F24647" s="34">
        <v>323</v>
      </c>
      <c r="G24647" s="34">
        <v>264</v>
      </c>
      <c r="H24647" s="34">
        <v>270</v>
      </c>
      <c r="I24647" s="34">
        <v>194</v>
      </c>
      <c r="J24647" s="34">
        <v>222</v>
      </c>
      <c r="K24647" s="34">
        <v>230</v>
      </c>
      <c r="L24647" s="34">
        <v>200</v>
      </c>
      <c r="M24647" s="34">
        <v>209</v>
      </c>
      <c r="N24647" s="34">
        <v>249</v>
      </c>
      <c r="O24647" s="34">
        <v>250</v>
      </c>
      <c r="P24647" s="34">
        <v>251</v>
      </c>
      <c r="Q24647" s="34">
        <v>312</v>
      </c>
      <c r="R24647" s="34">
        <v>327</v>
      </c>
      <c r="S24647" s="34">
        <v>222</v>
      </c>
      <c r="T24647" s="34">
        <v>309</v>
      </c>
      <c r="U24647" s="34">
        <v>200</v>
      </c>
      <c r="V24647" s="34">
        <v>315</v>
      </c>
      <c r="W24647" s="34">
        <v>298</v>
      </c>
      <c r="X24647" s="34">
        <v>357</v>
      </c>
      <c r="Y24647" s="34">
        <v>269</v>
      </c>
      <c r="Z24647" s="34">
        <v>285</v>
      </c>
      <c r="AA24647" s="34">
        <v>268</v>
      </c>
      <c r="AB24647" s="34">
        <v>363</v>
      </c>
      <c r="AC24647" s="34">
        <v>377</v>
      </c>
    </row>
    <row r="24648" spans="1:29" x14ac:dyDescent="0.2">
      <c r="A24648" s="34" t="s">
        <v>85141</v>
      </c>
      <c r="B24648" s="34">
        <v>53</v>
      </c>
      <c r="C24648" s="34">
        <v>60</v>
      </c>
      <c r="D24648" s="34">
        <v>78</v>
      </c>
      <c r="E24648" s="34">
        <v>53</v>
      </c>
      <c r="F24648" s="34">
        <v>71</v>
      </c>
      <c r="G24648" s="34">
        <v>37</v>
      </c>
      <c r="H24648" s="34">
        <v>43</v>
      </c>
      <c r="I24648" s="34">
        <v>37</v>
      </c>
      <c r="J24648" s="34">
        <v>59</v>
      </c>
      <c r="K24648" s="34">
        <v>59</v>
      </c>
      <c r="L24648" s="34">
        <v>36</v>
      </c>
      <c r="M24648" s="34">
        <v>48</v>
      </c>
      <c r="N24648" s="34">
        <v>51</v>
      </c>
      <c r="O24648" s="34">
        <v>57</v>
      </c>
      <c r="P24648" s="34">
        <v>78</v>
      </c>
      <c r="Q24648" s="34">
        <v>74</v>
      </c>
      <c r="R24648" s="34">
        <v>71</v>
      </c>
      <c r="S24648" s="34">
        <v>70</v>
      </c>
      <c r="T24648" s="34">
        <v>59</v>
      </c>
      <c r="U24648" s="34">
        <v>46</v>
      </c>
      <c r="V24648" s="34">
        <v>84</v>
      </c>
      <c r="W24648" s="34">
        <v>66</v>
      </c>
      <c r="X24648" s="34">
        <v>61</v>
      </c>
      <c r="Y24648" s="34">
        <v>56</v>
      </c>
      <c r="Z24648" s="34">
        <v>65</v>
      </c>
      <c r="AA24648" s="34">
        <v>92</v>
      </c>
      <c r="AB24648" s="34">
        <v>73</v>
      </c>
      <c r="AC24648" s="34">
        <v>97</v>
      </c>
    </row>
    <row r="24649" spans="1:29" x14ac:dyDescent="0.2">
      <c r="A24649" s="34" t="s">
        <v>85142</v>
      </c>
      <c r="B24649" s="34">
        <v>53</v>
      </c>
      <c r="C24649" s="34">
        <v>69</v>
      </c>
      <c r="D24649" s="34">
        <v>104</v>
      </c>
      <c r="E24649" s="34">
        <v>66</v>
      </c>
      <c r="F24649" s="34">
        <v>119</v>
      </c>
      <c r="G24649" s="34">
        <v>88</v>
      </c>
      <c r="H24649" s="34">
        <v>96</v>
      </c>
      <c r="I24649" s="34">
        <v>85</v>
      </c>
      <c r="J24649" s="34">
        <v>54</v>
      </c>
      <c r="K24649" s="34">
        <v>63</v>
      </c>
      <c r="L24649" s="34">
        <v>59</v>
      </c>
      <c r="M24649" s="34">
        <v>48</v>
      </c>
      <c r="N24649" s="34">
        <v>72</v>
      </c>
      <c r="O24649" s="34">
        <v>40</v>
      </c>
      <c r="P24649" s="34">
        <v>86</v>
      </c>
      <c r="Q24649" s="34">
        <v>75</v>
      </c>
      <c r="R24649" s="34">
        <v>85</v>
      </c>
      <c r="S24649" s="34">
        <v>89</v>
      </c>
      <c r="T24649" s="34">
        <v>75</v>
      </c>
      <c r="U24649" s="34">
        <v>59</v>
      </c>
      <c r="V24649" s="34">
        <v>90</v>
      </c>
      <c r="W24649" s="34">
        <v>70</v>
      </c>
      <c r="X24649" s="34">
        <v>125</v>
      </c>
      <c r="Y24649" s="34">
        <v>70</v>
      </c>
      <c r="Z24649" s="34">
        <v>88</v>
      </c>
      <c r="AA24649" s="34">
        <v>97</v>
      </c>
      <c r="AB24649" s="34">
        <v>102</v>
      </c>
      <c r="AC24649" s="34">
        <v>120</v>
      </c>
    </row>
    <row r="24650" spans="1:29" x14ac:dyDescent="0.2">
      <c r="A24650" s="34" t="s">
        <v>85143</v>
      </c>
      <c r="B24650" s="34">
        <v>123</v>
      </c>
      <c r="C24650" s="34">
        <v>173</v>
      </c>
      <c r="D24650" s="34">
        <v>195</v>
      </c>
      <c r="E24650" s="34">
        <v>227</v>
      </c>
      <c r="F24650" s="34">
        <v>191</v>
      </c>
      <c r="G24650" s="34">
        <v>229</v>
      </c>
      <c r="H24650" s="34">
        <v>139</v>
      </c>
      <c r="I24650" s="34">
        <v>164</v>
      </c>
      <c r="J24650" s="34">
        <v>152</v>
      </c>
      <c r="K24650" s="34">
        <v>157</v>
      </c>
      <c r="L24650" s="34">
        <v>110</v>
      </c>
      <c r="M24650" s="34">
        <v>128</v>
      </c>
      <c r="N24650" s="34">
        <v>132</v>
      </c>
      <c r="O24650" s="34">
        <v>136</v>
      </c>
      <c r="P24650" s="34">
        <v>146</v>
      </c>
      <c r="Q24650" s="34">
        <v>199</v>
      </c>
      <c r="R24650" s="34">
        <v>193</v>
      </c>
      <c r="S24650" s="34">
        <v>228</v>
      </c>
      <c r="T24650" s="34">
        <v>103</v>
      </c>
      <c r="U24650" s="34">
        <v>187</v>
      </c>
      <c r="V24650" s="34">
        <v>199</v>
      </c>
      <c r="W24650" s="34">
        <v>175</v>
      </c>
      <c r="X24650" s="34">
        <v>192</v>
      </c>
      <c r="Y24650" s="34">
        <v>171</v>
      </c>
      <c r="Z24650" s="34">
        <v>220</v>
      </c>
      <c r="AA24650" s="34">
        <v>221</v>
      </c>
      <c r="AB24650" s="34">
        <v>192</v>
      </c>
      <c r="AC24650" s="34">
        <v>296</v>
      </c>
    </row>
    <row r="24651" spans="1:29" x14ac:dyDescent="0.2">
      <c r="A24651" s="34" t="s">
        <v>85144</v>
      </c>
      <c r="B24651" s="34">
        <v>126</v>
      </c>
      <c r="C24651" s="34">
        <v>139</v>
      </c>
      <c r="D24651" s="34">
        <v>176</v>
      </c>
      <c r="E24651" s="34">
        <v>119</v>
      </c>
      <c r="F24651" s="34">
        <v>147</v>
      </c>
      <c r="G24651" s="34">
        <v>116</v>
      </c>
      <c r="H24651" s="34">
        <v>146</v>
      </c>
      <c r="I24651" s="34">
        <v>97</v>
      </c>
      <c r="J24651" s="34">
        <v>134</v>
      </c>
      <c r="K24651" s="34">
        <v>134</v>
      </c>
      <c r="L24651" s="34">
        <v>93</v>
      </c>
      <c r="M24651" s="34">
        <v>95</v>
      </c>
      <c r="N24651" s="34">
        <v>112</v>
      </c>
      <c r="O24651" s="34">
        <v>101</v>
      </c>
      <c r="P24651" s="34">
        <v>154</v>
      </c>
      <c r="Q24651" s="34">
        <v>158</v>
      </c>
      <c r="R24651" s="34">
        <v>203</v>
      </c>
      <c r="S24651" s="34">
        <v>127</v>
      </c>
      <c r="T24651" s="34">
        <v>156</v>
      </c>
      <c r="U24651" s="34">
        <v>108</v>
      </c>
      <c r="V24651" s="34">
        <v>132</v>
      </c>
      <c r="W24651" s="34">
        <v>157</v>
      </c>
      <c r="X24651" s="34">
        <v>216</v>
      </c>
      <c r="Y24651" s="34">
        <v>131</v>
      </c>
      <c r="Z24651" s="34">
        <v>159</v>
      </c>
      <c r="AA24651" s="34">
        <v>170</v>
      </c>
      <c r="AB24651" s="34">
        <v>186</v>
      </c>
      <c r="AC24651" s="34">
        <v>192</v>
      </c>
    </row>
    <row r="24652" spans="1:29" x14ac:dyDescent="0.2">
      <c r="A24652" s="34" t="s">
        <v>85145</v>
      </c>
      <c r="B24652" s="34">
        <v>67</v>
      </c>
      <c r="C24652" s="34">
        <v>93</v>
      </c>
      <c r="D24652" s="34">
        <v>105</v>
      </c>
      <c r="E24652" s="34">
        <v>125</v>
      </c>
      <c r="F24652" s="34">
        <v>101</v>
      </c>
      <c r="G24652" s="34">
        <v>108</v>
      </c>
      <c r="H24652" s="34">
        <v>93</v>
      </c>
      <c r="I24652" s="34">
        <v>98</v>
      </c>
      <c r="J24652" s="34">
        <v>62</v>
      </c>
      <c r="K24652" s="34">
        <v>109</v>
      </c>
      <c r="L24652" s="34">
        <v>49</v>
      </c>
      <c r="M24652" s="34">
        <v>90</v>
      </c>
      <c r="N24652" s="34">
        <v>59</v>
      </c>
      <c r="O24652" s="34">
        <v>61</v>
      </c>
      <c r="P24652" s="34">
        <v>76</v>
      </c>
      <c r="Q24652" s="34">
        <v>88</v>
      </c>
      <c r="R24652" s="34">
        <v>76</v>
      </c>
      <c r="S24652" s="34">
        <v>123</v>
      </c>
      <c r="T24652" s="34">
        <v>73</v>
      </c>
      <c r="U24652" s="34">
        <v>103</v>
      </c>
      <c r="V24652" s="34">
        <v>75</v>
      </c>
      <c r="W24652" s="34">
        <v>85</v>
      </c>
      <c r="X24652" s="34">
        <v>132</v>
      </c>
      <c r="Y24652" s="34">
        <v>61</v>
      </c>
      <c r="Z24652" s="34">
        <v>96</v>
      </c>
      <c r="AA24652" s="34">
        <v>83</v>
      </c>
      <c r="AB24652" s="34">
        <v>74</v>
      </c>
      <c r="AC24652" s="34">
        <v>105</v>
      </c>
    </row>
    <row r="24653" spans="1:29" x14ac:dyDescent="0.2">
      <c r="A24653" s="34" t="s">
        <v>85146</v>
      </c>
      <c r="B24653" s="34">
        <v>65</v>
      </c>
      <c r="C24653" s="34">
        <v>87</v>
      </c>
      <c r="D24653" s="34">
        <v>75</v>
      </c>
      <c r="E24653" s="34">
        <v>69</v>
      </c>
      <c r="F24653" s="34">
        <v>73</v>
      </c>
      <c r="G24653" s="34">
        <v>54</v>
      </c>
      <c r="H24653" s="34">
        <v>65</v>
      </c>
      <c r="I24653" s="34">
        <v>57</v>
      </c>
      <c r="J24653" s="34">
        <v>73</v>
      </c>
      <c r="K24653" s="34">
        <v>85</v>
      </c>
      <c r="L24653" s="34">
        <v>60</v>
      </c>
      <c r="M24653" s="34">
        <v>65</v>
      </c>
      <c r="N24653" s="34">
        <v>45</v>
      </c>
      <c r="O24653" s="34">
        <v>70</v>
      </c>
      <c r="P24653" s="34">
        <v>78</v>
      </c>
      <c r="Q24653" s="34">
        <v>86</v>
      </c>
      <c r="R24653" s="34">
        <v>77</v>
      </c>
      <c r="S24653" s="34">
        <v>91</v>
      </c>
      <c r="T24653" s="34">
        <v>58</v>
      </c>
      <c r="U24653" s="34">
        <v>59</v>
      </c>
      <c r="V24653" s="34">
        <v>74</v>
      </c>
      <c r="W24653" s="34">
        <v>97</v>
      </c>
      <c r="X24653" s="34">
        <v>97</v>
      </c>
      <c r="Y24653" s="34">
        <v>90</v>
      </c>
      <c r="Z24653" s="34">
        <v>94</v>
      </c>
      <c r="AA24653" s="34">
        <v>96</v>
      </c>
      <c r="AB24653" s="34">
        <v>85</v>
      </c>
      <c r="AC24653" s="34">
        <v>137</v>
      </c>
    </row>
    <row r="24654" spans="1:29" x14ac:dyDescent="0.2">
      <c r="A24654" s="34" t="s">
        <v>85147</v>
      </c>
      <c r="B24654" s="34">
        <v>42</v>
      </c>
      <c r="C24654" s="34">
        <v>32</v>
      </c>
      <c r="D24654" s="34">
        <v>25</v>
      </c>
      <c r="E24654" s="34">
        <v>52</v>
      </c>
      <c r="F24654" s="34">
        <v>33</v>
      </c>
      <c r="G24654" s="34">
        <v>34</v>
      </c>
      <c r="H24654" s="34">
        <v>42</v>
      </c>
      <c r="I24654" s="34">
        <v>42</v>
      </c>
      <c r="J24654" s="34">
        <v>42</v>
      </c>
      <c r="K24654" s="34">
        <v>60</v>
      </c>
      <c r="L24654" s="34">
        <v>24</v>
      </c>
      <c r="M24654" s="34">
        <v>28</v>
      </c>
      <c r="N24654" s="34">
        <v>28</v>
      </c>
      <c r="O24654" s="34">
        <v>34</v>
      </c>
      <c r="P24654" s="34">
        <v>47</v>
      </c>
      <c r="Q24654" s="34">
        <v>51</v>
      </c>
      <c r="R24654" s="34">
        <v>35</v>
      </c>
      <c r="S24654" s="34">
        <v>53</v>
      </c>
      <c r="T24654" s="34">
        <v>20</v>
      </c>
      <c r="U24654" s="34">
        <v>41</v>
      </c>
      <c r="V24654" s="34">
        <v>43</v>
      </c>
      <c r="W24654" s="34">
        <v>39</v>
      </c>
      <c r="X24654" s="34">
        <v>23</v>
      </c>
      <c r="Y24654" s="34">
        <v>40</v>
      </c>
      <c r="Z24654" s="34">
        <v>55</v>
      </c>
      <c r="AA24654" s="34">
        <v>57</v>
      </c>
      <c r="AB24654" s="34">
        <v>28</v>
      </c>
      <c r="AC24654" s="34">
        <v>45</v>
      </c>
    </row>
    <row r="24655" spans="1:29" x14ac:dyDescent="0.2">
      <c r="A24655" s="34" t="s">
        <v>85148</v>
      </c>
      <c r="B24655" s="34">
        <v>123</v>
      </c>
      <c r="C24655" s="34">
        <v>156</v>
      </c>
      <c r="D24655" s="34">
        <v>166</v>
      </c>
      <c r="E24655" s="34">
        <v>271</v>
      </c>
      <c r="F24655" s="34">
        <v>142</v>
      </c>
      <c r="G24655" s="34">
        <v>102</v>
      </c>
      <c r="H24655" s="34">
        <v>147</v>
      </c>
      <c r="I24655" s="34">
        <v>122</v>
      </c>
      <c r="J24655" s="34">
        <v>113</v>
      </c>
      <c r="K24655" s="34">
        <v>204</v>
      </c>
      <c r="L24655" s="34">
        <v>106</v>
      </c>
      <c r="M24655" s="34">
        <v>149</v>
      </c>
      <c r="N24655" s="34">
        <v>106</v>
      </c>
      <c r="O24655" s="34">
        <v>166</v>
      </c>
      <c r="P24655" s="34">
        <v>124</v>
      </c>
      <c r="Q24655" s="34">
        <v>227</v>
      </c>
      <c r="R24655" s="34">
        <v>197</v>
      </c>
      <c r="S24655" s="34">
        <v>237</v>
      </c>
      <c r="T24655" s="34">
        <v>178</v>
      </c>
      <c r="U24655" s="34">
        <v>168</v>
      </c>
      <c r="V24655" s="34">
        <v>181</v>
      </c>
      <c r="W24655" s="34">
        <v>344</v>
      </c>
      <c r="X24655" s="34">
        <v>186</v>
      </c>
      <c r="Y24655" s="34">
        <v>262</v>
      </c>
      <c r="Z24655" s="34">
        <v>140</v>
      </c>
      <c r="AA24655" s="34">
        <v>200</v>
      </c>
      <c r="AB24655" s="34">
        <v>172</v>
      </c>
      <c r="AC24655" s="34">
        <v>386</v>
      </c>
    </row>
    <row r="24656" spans="1:29" x14ac:dyDescent="0.2">
      <c r="A24656" s="34" t="s">
        <v>85149</v>
      </c>
      <c r="B24656" s="34">
        <v>64</v>
      </c>
      <c r="C24656" s="34">
        <v>42</v>
      </c>
      <c r="D24656" s="34">
        <v>45</v>
      </c>
      <c r="E24656" s="34">
        <v>88</v>
      </c>
      <c r="F24656" s="34">
        <v>64</v>
      </c>
      <c r="G24656" s="34">
        <v>52</v>
      </c>
      <c r="H24656" s="34">
        <v>49</v>
      </c>
      <c r="I24656" s="34">
        <v>41</v>
      </c>
      <c r="J24656" s="34">
        <v>59</v>
      </c>
      <c r="K24656" s="34">
        <v>52</v>
      </c>
      <c r="L24656" s="34">
        <v>35</v>
      </c>
      <c r="M24656" s="34">
        <v>44</v>
      </c>
      <c r="N24656" s="34">
        <v>45</v>
      </c>
      <c r="O24656" s="34">
        <v>27</v>
      </c>
      <c r="P24656" s="34">
        <v>58</v>
      </c>
      <c r="Q24656" s="34">
        <v>57</v>
      </c>
      <c r="R24656" s="34">
        <v>65</v>
      </c>
      <c r="S24656" s="34">
        <v>50</v>
      </c>
      <c r="T24656" s="34">
        <v>94</v>
      </c>
      <c r="U24656" s="34">
        <v>70</v>
      </c>
      <c r="V24656" s="34">
        <v>56</v>
      </c>
      <c r="W24656" s="34">
        <v>66</v>
      </c>
      <c r="X24656" s="34">
        <v>65</v>
      </c>
      <c r="Y24656" s="34">
        <v>51</v>
      </c>
      <c r="Z24656" s="34">
        <v>54</v>
      </c>
      <c r="AA24656" s="34">
        <v>57</v>
      </c>
      <c r="AB24656" s="34">
        <v>35</v>
      </c>
      <c r="AC24656" s="34">
        <v>91</v>
      </c>
    </row>
    <row r="24657" spans="1:29" x14ac:dyDescent="0.2">
      <c r="A24657" s="34" t="s">
        <v>85150</v>
      </c>
      <c r="B24657" s="34">
        <v>42</v>
      </c>
      <c r="C24657" s="34">
        <v>42</v>
      </c>
      <c r="D24657" s="34">
        <v>53</v>
      </c>
      <c r="E24657" s="34">
        <v>63</v>
      </c>
      <c r="F24657" s="34">
        <v>61</v>
      </c>
      <c r="G24657" s="34">
        <v>66</v>
      </c>
      <c r="H24657" s="34">
        <v>65</v>
      </c>
      <c r="I24657" s="34">
        <v>49</v>
      </c>
      <c r="J24657" s="34">
        <v>39</v>
      </c>
      <c r="K24657" s="34">
        <v>66</v>
      </c>
      <c r="L24657" s="34">
        <v>22</v>
      </c>
      <c r="M24657" s="34">
        <v>40</v>
      </c>
      <c r="N24657" s="34">
        <v>35</v>
      </c>
      <c r="O24657" s="34">
        <v>35</v>
      </c>
      <c r="P24657" s="34">
        <v>45</v>
      </c>
      <c r="Q24657" s="34">
        <v>53</v>
      </c>
      <c r="R24657" s="34">
        <v>32</v>
      </c>
      <c r="S24657" s="34">
        <v>69</v>
      </c>
      <c r="T24657" s="34">
        <v>28</v>
      </c>
      <c r="U24657" s="34">
        <v>40</v>
      </c>
      <c r="V24657" s="34">
        <v>59</v>
      </c>
      <c r="W24657" s="34">
        <v>53</v>
      </c>
      <c r="X24657" s="34">
        <v>30</v>
      </c>
      <c r="Y24657" s="34">
        <v>33</v>
      </c>
      <c r="Z24657" s="34">
        <v>71</v>
      </c>
      <c r="AA24657" s="34">
        <v>40</v>
      </c>
      <c r="AB24657" s="34">
        <v>40</v>
      </c>
      <c r="AC24657" s="34">
        <v>51</v>
      </c>
    </row>
    <row r="24658" spans="1:29" x14ac:dyDescent="0.2">
      <c r="A24658" s="34" t="s">
        <v>85151</v>
      </c>
      <c r="B24658" s="34">
        <v>103</v>
      </c>
      <c r="C24658" s="34">
        <v>112</v>
      </c>
      <c r="D24658" s="34">
        <v>122</v>
      </c>
      <c r="E24658" s="34">
        <v>124</v>
      </c>
      <c r="F24658" s="34">
        <v>101</v>
      </c>
      <c r="G24658" s="34">
        <v>116</v>
      </c>
      <c r="H24658" s="34">
        <v>114</v>
      </c>
      <c r="I24658" s="34">
        <v>94</v>
      </c>
      <c r="J24658" s="34">
        <v>120</v>
      </c>
      <c r="K24658" s="34">
        <v>132</v>
      </c>
      <c r="L24658" s="34">
        <v>91</v>
      </c>
      <c r="M24658" s="34">
        <v>95</v>
      </c>
      <c r="N24658" s="34">
        <v>122</v>
      </c>
      <c r="O24658" s="34">
        <v>98</v>
      </c>
      <c r="P24658" s="34">
        <v>110</v>
      </c>
      <c r="Q24658" s="34">
        <v>170</v>
      </c>
      <c r="R24658" s="34">
        <v>124</v>
      </c>
      <c r="S24658" s="34">
        <v>152</v>
      </c>
      <c r="T24658" s="34">
        <v>139</v>
      </c>
      <c r="U24658" s="34">
        <v>143</v>
      </c>
      <c r="V24658" s="34">
        <v>126</v>
      </c>
      <c r="W24658" s="34">
        <v>184</v>
      </c>
      <c r="X24658" s="34">
        <v>178</v>
      </c>
      <c r="Y24658" s="34">
        <v>168</v>
      </c>
      <c r="Z24658" s="34">
        <v>139</v>
      </c>
      <c r="AA24658" s="34">
        <v>208</v>
      </c>
      <c r="AB24658" s="34">
        <v>103</v>
      </c>
      <c r="AC24658" s="34">
        <v>213</v>
      </c>
    </row>
    <row r="24659" spans="1:29" x14ac:dyDescent="0.2">
      <c r="A24659" s="34" t="s">
        <v>85152</v>
      </c>
      <c r="B24659" s="34">
        <v>53</v>
      </c>
      <c r="C24659" s="34">
        <v>58</v>
      </c>
      <c r="D24659" s="34">
        <v>61</v>
      </c>
      <c r="E24659" s="34">
        <v>53</v>
      </c>
      <c r="F24659" s="34">
        <v>49</v>
      </c>
      <c r="G24659" s="34">
        <v>27</v>
      </c>
      <c r="H24659" s="34">
        <v>52</v>
      </c>
      <c r="I24659" s="34">
        <v>45</v>
      </c>
      <c r="J24659" s="34">
        <v>51</v>
      </c>
      <c r="K24659" s="34">
        <v>62</v>
      </c>
      <c r="L24659" s="34">
        <v>37</v>
      </c>
      <c r="M24659" s="34">
        <v>46</v>
      </c>
      <c r="N24659" s="34">
        <v>43</v>
      </c>
      <c r="O24659" s="34">
        <v>50</v>
      </c>
      <c r="P24659" s="34">
        <v>34</v>
      </c>
      <c r="Q24659" s="34">
        <v>53</v>
      </c>
      <c r="R24659" s="34">
        <v>65</v>
      </c>
      <c r="S24659" s="34">
        <v>61</v>
      </c>
      <c r="T24659" s="34">
        <v>24</v>
      </c>
      <c r="U24659" s="34">
        <v>45</v>
      </c>
      <c r="V24659" s="34">
        <v>43</v>
      </c>
      <c r="W24659" s="34">
        <v>64</v>
      </c>
      <c r="X24659" s="34">
        <v>54</v>
      </c>
      <c r="Y24659" s="34">
        <v>46</v>
      </c>
      <c r="Z24659" s="34">
        <v>69</v>
      </c>
      <c r="AA24659" s="34">
        <v>70</v>
      </c>
      <c r="AB24659" s="34">
        <v>43</v>
      </c>
      <c r="AC24659" s="34">
        <v>65</v>
      </c>
    </row>
    <row r="24660" spans="1:29" x14ac:dyDescent="0.2">
      <c r="A24660" s="34" t="s">
        <v>85153</v>
      </c>
      <c r="B24660" s="34">
        <v>138</v>
      </c>
      <c r="C24660" s="34">
        <v>142</v>
      </c>
      <c r="D24660" s="34">
        <v>224</v>
      </c>
      <c r="E24660" s="34">
        <v>178</v>
      </c>
      <c r="F24660" s="34">
        <v>250</v>
      </c>
      <c r="G24660" s="34">
        <v>181</v>
      </c>
      <c r="H24660" s="34">
        <v>224</v>
      </c>
      <c r="I24660" s="34">
        <v>192</v>
      </c>
      <c r="J24660" s="34">
        <v>186</v>
      </c>
      <c r="K24660" s="34">
        <v>155</v>
      </c>
      <c r="L24660" s="34">
        <v>143</v>
      </c>
      <c r="M24660" s="34">
        <v>130</v>
      </c>
      <c r="N24660" s="34">
        <v>152</v>
      </c>
      <c r="O24660" s="34">
        <v>153</v>
      </c>
      <c r="P24660" s="34">
        <v>184</v>
      </c>
      <c r="Q24660" s="34">
        <v>214</v>
      </c>
      <c r="R24660" s="34">
        <v>285</v>
      </c>
      <c r="S24660" s="34">
        <v>241</v>
      </c>
      <c r="T24660" s="34">
        <v>222</v>
      </c>
      <c r="U24660" s="34">
        <v>176</v>
      </c>
      <c r="V24660" s="34">
        <v>229</v>
      </c>
      <c r="W24660" s="34">
        <v>185</v>
      </c>
      <c r="X24660" s="34">
        <v>308</v>
      </c>
      <c r="Y24660" s="34">
        <v>192</v>
      </c>
      <c r="Z24660" s="34">
        <v>199</v>
      </c>
      <c r="AA24660" s="34">
        <v>209</v>
      </c>
      <c r="AB24660" s="34">
        <v>259</v>
      </c>
      <c r="AC24660" s="34">
        <v>321</v>
      </c>
    </row>
    <row r="24661" spans="1:29" x14ac:dyDescent="0.2">
      <c r="A24661" s="34" t="s">
        <v>85154</v>
      </c>
      <c r="B24661" s="34">
        <v>23</v>
      </c>
      <c r="C24661" s="34">
        <v>9</v>
      </c>
      <c r="D24661" s="34">
        <v>11</v>
      </c>
      <c r="E24661" s="34">
        <v>27</v>
      </c>
      <c r="F24661" s="34">
        <v>19</v>
      </c>
      <c r="G24661" s="34">
        <v>7</v>
      </c>
      <c r="H24661" s="34">
        <v>18</v>
      </c>
      <c r="I24661" s="34">
        <v>9</v>
      </c>
      <c r="J24661" s="34">
        <v>8</v>
      </c>
      <c r="K24661" s="34">
        <v>21</v>
      </c>
      <c r="L24661" s="34">
        <v>3</v>
      </c>
      <c r="M24661" s="34">
        <v>12</v>
      </c>
      <c r="N24661" s="34">
        <v>6</v>
      </c>
      <c r="O24661" s="34">
        <v>18</v>
      </c>
      <c r="P24661" s="34">
        <v>9</v>
      </c>
      <c r="Q24661" s="34">
        <v>15</v>
      </c>
      <c r="R24661" s="34">
        <v>14</v>
      </c>
      <c r="S24661" s="34">
        <v>24</v>
      </c>
      <c r="T24661" s="34">
        <v>25</v>
      </c>
      <c r="U24661" s="34">
        <v>8</v>
      </c>
      <c r="V24661" s="34">
        <v>9</v>
      </c>
      <c r="W24661" s="34">
        <v>9</v>
      </c>
      <c r="X24661" s="34">
        <v>11</v>
      </c>
      <c r="Y24661" s="34">
        <v>9</v>
      </c>
      <c r="Z24661" s="34">
        <v>19</v>
      </c>
      <c r="AA24661" s="34">
        <v>21</v>
      </c>
      <c r="AB24661" s="34">
        <v>21</v>
      </c>
      <c r="AC24661" s="34">
        <v>22</v>
      </c>
    </row>
    <row r="24662" spans="1:29" x14ac:dyDescent="0.2">
      <c r="A24662" s="34" t="s">
        <v>85155</v>
      </c>
      <c r="B24662" s="34">
        <v>81</v>
      </c>
      <c r="C24662" s="34">
        <v>46</v>
      </c>
      <c r="D24662" s="34">
        <v>129</v>
      </c>
      <c r="E24662" s="34">
        <v>88</v>
      </c>
      <c r="F24662" s="34">
        <v>118</v>
      </c>
      <c r="G24662" s="34">
        <v>82</v>
      </c>
      <c r="H24662" s="34">
        <v>129</v>
      </c>
      <c r="I24662" s="34">
        <v>60</v>
      </c>
      <c r="J24662" s="34">
        <v>96</v>
      </c>
      <c r="K24662" s="34">
        <v>100</v>
      </c>
      <c r="L24662" s="34">
        <v>106</v>
      </c>
      <c r="M24662" s="34">
        <v>63</v>
      </c>
      <c r="N24662" s="34">
        <v>76</v>
      </c>
      <c r="O24662" s="34">
        <v>57</v>
      </c>
      <c r="P24662" s="34">
        <v>89</v>
      </c>
      <c r="Q24662" s="34">
        <v>91</v>
      </c>
      <c r="R24662" s="34">
        <v>119</v>
      </c>
      <c r="S24662" s="34">
        <v>63</v>
      </c>
      <c r="T24662" s="34">
        <v>96</v>
      </c>
      <c r="U24662" s="34">
        <v>105</v>
      </c>
      <c r="V24662" s="34">
        <v>100</v>
      </c>
      <c r="W24662" s="34">
        <v>97</v>
      </c>
      <c r="X24662" s="34">
        <v>135</v>
      </c>
      <c r="Y24662" s="34">
        <v>83</v>
      </c>
      <c r="Z24662" s="34">
        <v>103</v>
      </c>
      <c r="AA24662" s="34">
        <v>113</v>
      </c>
      <c r="AB24662" s="34">
        <v>150</v>
      </c>
      <c r="AC24662" s="34">
        <v>121</v>
      </c>
    </row>
    <row r="24663" spans="1:29" x14ac:dyDescent="0.2">
      <c r="A24663" s="34" t="s">
        <v>85156</v>
      </c>
      <c r="B24663" s="34">
        <v>54</v>
      </c>
      <c r="C24663" s="34">
        <v>35</v>
      </c>
      <c r="D24663" s="34">
        <v>50</v>
      </c>
      <c r="E24663" s="34">
        <v>48</v>
      </c>
      <c r="F24663" s="34">
        <v>50</v>
      </c>
      <c r="G24663" s="34">
        <v>28</v>
      </c>
      <c r="H24663" s="34">
        <v>64</v>
      </c>
      <c r="I24663" s="34">
        <v>37</v>
      </c>
      <c r="J24663" s="34">
        <v>39</v>
      </c>
      <c r="K24663" s="34">
        <v>52</v>
      </c>
      <c r="L24663" s="34">
        <v>41</v>
      </c>
      <c r="M24663" s="34">
        <v>35</v>
      </c>
      <c r="N24663" s="34">
        <v>43</v>
      </c>
      <c r="O24663" s="34">
        <v>35</v>
      </c>
      <c r="P24663" s="34">
        <v>64</v>
      </c>
      <c r="Q24663" s="34">
        <v>50</v>
      </c>
      <c r="R24663" s="34">
        <v>56</v>
      </c>
      <c r="S24663" s="34">
        <v>55</v>
      </c>
      <c r="T24663" s="34">
        <v>73</v>
      </c>
      <c r="U24663" s="34">
        <v>54</v>
      </c>
      <c r="V24663" s="34">
        <v>58</v>
      </c>
      <c r="W24663" s="34">
        <v>42</v>
      </c>
      <c r="X24663" s="34">
        <v>51</v>
      </c>
      <c r="Y24663" s="34">
        <v>44</v>
      </c>
      <c r="Z24663" s="34">
        <v>73</v>
      </c>
      <c r="AA24663" s="34">
        <v>55</v>
      </c>
      <c r="AB24663" s="34">
        <v>60</v>
      </c>
      <c r="AC24663" s="34">
        <v>62</v>
      </c>
    </row>
    <row r="24664" spans="1:29" x14ac:dyDescent="0.2">
      <c r="A24664" s="34" t="s">
        <v>85157</v>
      </c>
      <c r="B24664" s="34">
        <v>64</v>
      </c>
      <c r="C24664" s="34">
        <v>57</v>
      </c>
      <c r="D24664" s="34">
        <v>95</v>
      </c>
      <c r="E24664" s="34">
        <v>64</v>
      </c>
      <c r="F24664" s="34">
        <v>97</v>
      </c>
      <c r="G24664" s="34">
        <v>65</v>
      </c>
      <c r="H24664" s="34">
        <v>61</v>
      </c>
      <c r="I24664" s="34">
        <v>50</v>
      </c>
      <c r="J24664" s="34">
        <v>63</v>
      </c>
      <c r="K24664" s="34">
        <v>38</v>
      </c>
      <c r="L24664" s="34">
        <v>43</v>
      </c>
      <c r="M24664" s="34">
        <v>50</v>
      </c>
      <c r="N24664" s="34">
        <v>76</v>
      </c>
      <c r="O24664" s="34">
        <v>45</v>
      </c>
      <c r="P24664" s="34">
        <v>76</v>
      </c>
      <c r="Q24664" s="34">
        <v>68</v>
      </c>
      <c r="R24664" s="34">
        <v>69</v>
      </c>
      <c r="S24664" s="34">
        <v>74</v>
      </c>
      <c r="T24664" s="34">
        <v>54</v>
      </c>
      <c r="U24664" s="34">
        <v>48</v>
      </c>
      <c r="V24664" s="34">
        <v>61</v>
      </c>
      <c r="W24664" s="34">
        <v>38</v>
      </c>
      <c r="X24664" s="34">
        <v>73</v>
      </c>
      <c r="Y24664" s="34">
        <v>46</v>
      </c>
      <c r="Z24664" s="34">
        <v>98</v>
      </c>
      <c r="AA24664" s="34">
        <v>83</v>
      </c>
      <c r="AB24664" s="34">
        <v>61</v>
      </c>
      <c r="AC24664" s="34">
        <v>84</v>
      </c>
    </row>
    <row r="24665" spans="1:29" x14ac:dyDescent="0.2">
      <c r="A24665" s="34" t="s">
        <v>85158</v>
      </c>
      <c r="B24665" s="34">
        <v>80</v>
      </c>
      <c r="C24665" s="34">
        <v>52</v>
      </c>
      <c r="D24665" s="34">
        <v>87</v>
      </c>
      <c r="E24665" s="34">
        <v>64</v>
      </c>
      <c r="F24665" s="34">
        <v>71</v>
      </c>
      <c r="G24665" s="34">
        <v>32</v>
      </c>
      <c r="H24665" s="34">
        <v>94</v>
      </c>
      <c r="I24665" s="34">
        <v>58</v>
      </c>
      <c r="J24665" s="34">
        <v>74</v>
      </c>
      <c r="K24665" s="34">
        <v>68</v>
      </c>
      <c r="L24665" s="34">
        <v>52</v>
      </c>
      <c r="M24665" s="34">
        <v>63</v>
      </c>
      <c r="N24665" s="34">
        <v>57</v>
      </c>
      <c r="O24665" s="34">
        <v>41</v>
      </c>
      <c r="P24665" s="34">
        <v>58</v>
      </c>
      <c r="Q24665" s="34">
        <v>76</v>
      </c>
      <c r="R24665" s="34">
        <v>80</v>
      </c>
      <c r="S24665" s="34">
        <v>67</v>
      </c>
      <c r="T24665" s="34">
        <v>71</v>
      </c>
      <c r="U24665" s="34">
        <v>50</v>
      </c>
      <c r="V24665" s="34">
        <v>103</v>
      </c>
      <c r="W24665" s="34">
        <v>85</v>
      </c>
      <c r="X24665" s="34">
        <v>69</v>
      </c>
      <c r="Y24665" s="34">
        <v>87</v>
      </c>
      <c r="Z24665" s="34">
        <v>77</v>
      </c>
      <c r="AA24665" s="34">
        <v>89</v>
      </c>
      <c r="AB24665" s="34">
        <v>74</v>
      </c>
      <c r="AC24665" s="34">
        <v>79</v>
      </c>
    </row>
    <row r="24666" spans="1:29" x14ac:dyDescent="0.2">
      <c r="A24666" s="34" t="s">
        <v>85159</v>
      </c>
      <c r="B24666" s="34">
        <v>35</v>
      </c>
      <c r="C24666" s="34">
        <v>39</v>
      </c>
      <c r="D24666" s="34">
        <v>41</v>
      </c>
      <c r="E24666" s="34">
        <v>24</v>
      </c>
      <c r="F24666" s="34">
        <v>30</v>
      </c>
      <c r="G24666" s="34">
        <v>19</v>
      </c>
      <c r="H24666" s="34">
        <v>39</v>
      </c>
      <c r="I24666" s="34">
        <v>28</v>
      </c>
      <c r="J24666" s="34">
        <v>17</v>
      </c>
      <c r="K24666" s="34">
        <v>34</v>
      </c>
      <c r="L24666" s="34">
        <v>20</v>
      </c>
      <c r="M24666" s="34">
        <v>31</v>
      </c>
      <c r="N24666" s="34">
        <v>20</v>
      </c>
      <c r="O24666" s="34">
        <v>31</v>
      </c>
      <c r="P24666" s="34">
        <v>21</v>
      </c>
      <c r="Q24666" s="34">
        <v>45</v>
      </c>
      <c r="R24666" s="34">
        <v>28</v>
      </c>
      <c r="S24666" s="34">
        <v>18</v>
      </c>
      <c r="T24666" s="34">
        <v>25</v>
      </c>
      <c r="U24666" s="34">
        <v>35</v>
      </c>
      <c r="V24666" s="34">
        <v>48</v>
      </c>
      <c r="W24666" s="34">
        <v>22</v>
      </c>
      <c r="X24666" s="34">
        <v>14</v>
      </c>
      <c r="Y24666" s="34">
        <v>49</v>
      </c>
      <c r="Z24666" s="34">
        <v>47</v>
      </c>
      <c r="AA24666" s="34">
        <v>32</v>
      </c>
      <c r="AB24666" s="34">
        <v>32</v>
      </c>
      <c r="AC24666" s="34">
        <v>54</v>
      </c>
    </row>
    <row r="24667" spans="1:29" x14ac:dyDescent="0.2">
      <c r="A24667" s="34" t="s">
        <v>85160</v>
      </c>
      <c r="B24667" s="34">
        <v>124</v>
      </c>
      <c r="C24667" s="34">
        <v>292</v>
      </c>
      <c r="D24667" s="34">
        <v>263</v>
      </c>
      <c r="E24667" s="34">
        <v>306</v>
      </c>
      <c r="F24667" s="34">
        <v>292</v>
      </c>
      <c r="G24667" s="34">
        <v>329</v>
      </c>
      <c r="H24667" s="34">
        <v>223</v>
      </c>
      <c r="I24667" s="34">
        <v>216</v>
      </c>
      <c r="J24667" s="34">
        <v>227</v>
      </c>
      <c r="K24667" s="34">
        <v>279</v>
      </c>
      <c r="L24667" s="34">
        <v>185</v>
      </c>
      <c r="M24667" s="34">
        <v>229</v>
      </c>
      <c r="N24667" s="34">
        <v>231</v>
      </c>
      <c r="O24667" s="34">
        <v>278</v>
      </c>
      <c r="P24667" s="34">
        <v>240</v>
      </c>
      <c r="Q24667" s="34">
        <v>360</v>
      </c>
      <c r="R24667" s="34">
        <v>293</v>
      </c>
      <c r="S24667" s="34">
        <v>380</v>
      </c>
      <c r="T24667" s="34">
        <v>290</v>
      </c>
      <c r="U24667" s="34">
        <v>344</v>
      </c>
      <c r="V24667" s="34">
        <v>349</v>
      </c>
      <c r="W24667" s="34">
        <v>394</v>
      </c>
      <c r="X24667" s="34">
        <v>310</v>
      </c>
      <c r="Y24667" s="34">
        <v>437</v>
      </c>
      <c r="Z24667" s="34">
        <v>246</v>
      </c>
      <c r="AA24667" s="34">
        <v>375</v>
      </c>
      <c r="AB24667" s="34">
        <v>354</v>
      </c>
      <c r="AC24667" s="34">
        <v>500</v>
      </c>
    </row>
    <row r="24668" spans="1:29" x14ac:dyDescent="0.2">
      <c r="A24668" s="34" t="s">
        <v>85161</v>
      </c>
      <c r="B24668" s="34">
        <v>175</v>
      </c>
      <c r="C24668" s="34">
        <v>133</v>
      </c>
      <c r="D24668" s="34">
        <v>177</v>
      </c>
      <c r="E24668" s="34">
        <v>155</v>
      </c>
      <c r="F24668" s="34">
        <v>189</v>
      </c>
      <c r="G24668" s="34">
        <v>111</v>
      </c>
      <c r="H24668" s="34">
        <v>147</v>
      </c>
      <c r="I24668" s="34">
        <v>155</v>
      </c>
      <c r="J24668" s="34">
        <v>177</v>
      </c>
      <c r="K24668" s="34">
        <v>153</v>
      </c>
      <c r="L24668" s="34">
        <v>194</v>
      </c>
      <c r="M24668" s="34">
        <v>173</v>
      </c>
      <c r="N24668" s="34">
        <v>170</v>
      </c>
      <c r="O24668" s="34">
        <v>142</v>
      </c>
      <c r="P24668" s="34">
        <v>186</v>
      </c>
      <c r="Q24668" s="34">
        <v>193</v>
      </c>
      <c r="R24668" s="34">
        <v>221</v>
      </c>
      <c r="S24668" s="34">
        <v>215</v>
      </c>
      <c r="T24668" s="34">
        <v>228</v>
      </c>
      <c r="U24668" s="34">
        <v>168</v>
      </c>
      <c r="V24668" s="34">
        <v>194</v>
      </c>
      <c r="W24668" s="34">
        <v>221</v>
      </c>
      <c r="X24668" s="34">
        <v>253</v>
      </c>
      <c r="Y24668" s="34">
        <v>203</v>
      </c>
      <c r="Z24668" s="34">
        <v>195</v>
      </c>
      <c r="AA24668" s="34">
        <v>179</v>
      </c>
      <c r="AB24668" s="34">
        <v>208</v>
      </c>
      <c r="AC24668" s="34">
        <v>248</v>
      </c>
    </row>
    <row r="24669" spans="1:29" x14ac:dyDescent="0.2">
      <c r="A24669" s="34" t="s">
        <v>85162</v>
      </c>
      <c r="B24669" s="34">
        <v>62</v>
      </c>
      <c r="C24669" s="34">
        <v>78</v>
      </c>
      <c r="D24669" s="34">
        <v>70</v>
      </c>
      <c r="E24669" s="34">
        <v>75</v>
      </c>
      <c r="F24669" s="34">
        <v>100</v>
      </c>
      <c r="G24669" s="34">
        <v>51</v>
      </c>
      <c r="H24669" s="34">
        <v>97</v>
      </c>
      <c r="I24669" s="34">
        <v>57</v>
      </c>
      <c r="J24669" s="34">
        <v>45</v>
      </c>
      <c r="K24669" s="34">
        <v>68</v>
      </c>
      <c r="L24669" s="34">
        <v>60</v>
      </c>
      <c r="M24669" s="34">
        <v>52</v>
      </c>
      <c r="N24669" s="34">
        <v>79</v>
      </c>
      <c r="O24669" s="34">
        <v>48</v>
      </c>
      <c r="P24669" s="34">
        <v>59</v>
      </c>
      <c r="Q24669" s="34">
        <v>87</v>
      </c>
      <c r="R24669" s="34">
        <v>79</v>
      </c>
      <c r="S24669" s="34">
        <v>79</v>
      </c>
      <c r="T24669" s="34">
        <v>65</v>
      </c>
      <c r="U24669" s="34">
        <v>84</v>
      </c>
      <c r="V24669" s="34">
        <v>108</v>
      </c>
      <c r="W24669" s="34">
        <v>86</v>
      </c>
      <c r="X24669" s="34">
        <v>95</v>
      </c>
      <c r="Y24669" s="34">
        <v>70</v>
      </c>
      <c r="Z24669" s="34">
        <v>74</v>
      </c>
      <c r="AA24669" s="34">
        <v>96</v>
      </c>
      <c r="AB24669" s="34">
        <v>52</v>
      </c>
      <c r="AC24669" s="34">
        <v>109</v>
      </c>
    </row>
    <row r="24670" spans="1:29" x14ac:dyDescent="0.2">
      <c r="A24670" s="34" t="s">
        <v>85163</v>
      </c>
      <c r="B24670" s="34">
        <v>74</v>
      </c>
      <c r="C24670" s="34">
        <v>62</v>
      </c>
      <c r="D24670" s="34">
        <v>91</v>
      </c>
      <c r="E24670" s="34">
        <v>98</v>
      </c>
      <c r="F24670" s="34">
        <v>79</v>
      </c>
      <c r="G24670" s="34">
        <v>98</v>
      </c>
      <c r="H24670" s="34">
        <v>85</v>
      </c>
      <c r="I24670" s="34">
        <v>90</v>
      </c>
      <c r="J24670" s="34">
        <v>91</v>
      </c>
      <c r="K24670" s="34">
        <v>94</v>
      </c>
      <c r="L24670" s="34">
        <v>78</v>
      </c>
      <c r="M24670" s="34">
        <v>84</v>
      </c>
      <c r="N24670" s="34">
        <v>83</v>
      </c>
      <c r="O24670" s="34">
        <v>100</v>
      </c>
      <c r="P24670" s="34">
        <v>90</v>
      </c>
      <c r="Q24670" s="34">
        <v>110</v>
      </c>
      <c r="R24670" s="34">
        <v>124</v>
      </c>
      <c r="S24670" s="34">
        <v>118</v>
      </c>
      <c r="T24670" s="34">
        <v>106</v>
      </c>
      <c r="U24670" s="34">
        <v>99</v>
      </c>
      <c r="V24670" s="34">
        <v>133</v>
      </c>
      <c r="W24670" s="34">
        <v>154</v>
      </c>
      <c r="X24670" s="34">
        <v>100</v>
      </c>
      <c r="Y24670" s="34">
        <v>94</v>
      </c>
      <c r="Z24670" s="34">
        <v>86</v>
      </c>
      <c r="AA24670" s="34">
        <v>112</v>
      </c>
      <c r="AB24670" s="34">
        <v>120</v>
      </c>
      <c r="AC24670" s="34">
        <v>157</v>
      </c>
    </row>
    <row r="24671" spans="1:29" x14ac:dyDescent="0.2">
      <c r="A24671" s="34" t="s">
        <v>85164</v>
      </c>
      <c r="B24671" s="34">
        <v>166</v>
      </c>
      <c r="C24671" s="34">
        <v>133</v>
      </c>
      <c r="D24671" s="34">
        <v>155</v>
      </c>
      <c r="E24671" s="34">
        <v>170</v>
      </c>
      <c r="F24671" s="34">
        <v>241</v>
      </c>
      <c r="G24671" s="34">
        <v>161</v>
      </c>
      <c r="H24671" s="34">
        <v>139</v>
      </c>
      <c r="I24671" s="34">
        <v>103</v>
      </c>
      <c r="J24671" s="34">
        <v>164</v>
      </c>
      <c r="K24671" s="34">
        <v>178</v>
      </c>
      <c r="L24671" s="34">
        <v>167</v>
      </c>
      <c r="M24671" s="34">
        <v>131</v>
      </c>
      <c r="N24671" s="34">
        <v>144</v>
      </c>
      <c r="O24671" s="34">
        <v>132</v>
      </c>
      <c r="P24671" s="34">
        <v>171</v>
      </c>
      <c r="Q24671" s="34">
        <v>202</v>
      </c>
      <c r="R24671" s="34">
        <v>222</v>
      </c>
      <c r="S24671" s="34">
        <v>182</v>
      </c>
      <c r="T24671" s="34">
        <v>197</v>
      </c>
      <c r="U24671" s="34">
        <v>171</v>
      </c>
      <c r="V24671" s="34">
        <v>225</v>
      </c>
      <c r="W24671" s="34">
        <v>235</v>
      </c>
      <c r="X24671" s="34">
        <v>222</v>
      </c>
      <c r="Y24671" s="34">
        <v>211</v>
      </c>
      <c r="Z24671" s="34">
        <v>171</v>
      </c>
      <c r="AA24671" s="34">
        <v>197</v>
      </c>
      <c r="AB24671" s="34">
        <v>251</v>
      </c>
      <c r="AC24671" s="34">
        <v>303</v>
      </c>
    </row>
    <row r="24672" spans="1:29" x14ac:dyDescent="0.2">
      <c r="A24672" s="34" t="s">
        <v>85165</v>
      </c>
      <c r="B24672" s="34">
        <v>44</v>
      </c>
      <c r="C24672" s="34">
        <v>42</v>
      </c>
      <c r="D24672" s="34">
        <v>45</v>
      </c>
      <c r="E24672" s="34">
        <v>38</v>
      </c>
      <c r="F24672" s="34">
        <v>75</v>
      </c>
      <c r="G24672" s="34">
        <v>42</v>
      </c>
      <c r="H24672" s="34">
        <v>61</v>
      </c>
      <c r="I24672" s="34">
        <v>29</v>
      </c>
      <c r="J24672" s="34">
        <v>42</v>
      </c>
      <c r="K24672" s="34">
        <v>38</v>
      </c>
      <c r="L24672" s="34">
        <v>42</v>
      </c>
      <c r="M24672" s="34">
        <v>45</v>
      </c>
      <c r="N24672" s="34">
        <v>48</v>
      </c>
      <c r="O24672" s="34">
        <v>51</v>
      </c>
      <c r="P24672" s="34">
        <v>41</v>
      </c>
      <c r="Q24672" s="34">
        <v>51</v>
      </c>
      <c r="R24672" s="34">
        <v>68</v>
      </c>
      <c r="S24672" s="34">
        <v>61</v>
      </c>
      <c r="T24672" s="34">
        <v>52</v>
      </c>
      <c r="U24672" s="34">
        <v>30</v>
      </c>
      <c r="V24672" s="34">
        <v>67</v>
      </c>
      <c r="W24672" s="34">
        <v>47</v>
      </c>
      <c r="X24672" s="34">
        <v>82</v>
      </c>
      <c r="Y24672" s="34">
        <v>86</v>
      </c>
      <c r="Z24672" s="34">
        <v>80</v>
      </c>
      <c r="AA24672" s="34">
        <v>65</v>
      </c>
      <c r="AB24672" s="34">
        <v>59</v>
      </c>
      <c r="AC24672" s="34">
        <v>65</v>
      </c>
    </row>
    <row r="24673" spans="1:29" x14ac:dyDescent="0.2">
      <c r="A24673" s="34" t="s">
        <v>85166</v>
      </c>
      <c r="B24673" s="34">
        <v>94</v>
      </c>
      <c r="C24673" s="34">
        <v>80</v>
      </c>
      <c r="D24673" s="34">
        <v>73</v>
      </c>
      <c r="E24673" s="34">
        <v>73</v>
      </c>
      <c r="F24673" s="34">
        <v>66</v>
      </c>
      <c r="G24673" s="34">
        <v>96</v>
      </c>
      <c r="H24673" s="34">
        <v>106</v>
      </c>
      <c r="I24673" s="34">
        <v>89</v>
      </c>
      <c r="J24673" s="34">
        <v>77</v>
      </c>
      <c r="K24673" s="34">
        <v>88</v>
      </c>
      <c r="L24673" s="34">
        <v>57</v>
      </c>
      <c r="M24673" s="34">
        <v>48</v>
      </c>
      <c r="N24673" s="34">
        <v>79</v>
      </c>
      <c r="O24673" s="34">
        <v>85</v>
      </c>
      <c r="P24673" s="34">
        <v>84</v>
      </c>
      <c r="Q24673" s="34">
        <v>87</v>
      </c>
      <c r="R24673" s="34">
        <v>98</v>
      </c>
      <c r="S24673" s="34">
        <v>110</v>
      </c>
      <c r="T24673" s="34">
        <v>72</v>
      </c>
      <c r="U24673" s="34">
        <v>72</v>
      </c>
      <c r="V24673" s="34">
        <v>84</v>
      </c>
      <c r="W24673" s="34">
        <v>89</v>
      </c>
      <c r="X24673" s="34">
        <v>81</v>
      </c>
      <c r="Y24673" s="34">
        <v>97</v>
      </c>
      <c r="Z24673" s="34">
        <v>101</v>
      </c>
      <c r="AA24673" s="34">
        <v>90</v>
      </c>
      <c r="AB24673" s="34">
        <v>105</v>
      </c>
      <c r="AC24673" s="34">
        <v>134</v>
      </c>
    </row>
    <row r="24674" spans="1:29" x14ac:dyDescent="0.2">
      <c r="A24674" s="34" t="s">
        <v>85167</v>
      </c>
      <c r="B24674" s="34">
        <v>173</v>
      </c>
      <c r="C24674" s="34">
        <v>179</v>
      </c>
      <c r="D24674" s="34">
        <v>235</v>
      </c>
      <c r="E24674" s="34">
        <v>249</v>
      </c>
      <c r="F24674" s="34">
        <v>245</v>
      </c>
      <c r="G24674" s="34">
        <v>179</v>
      </c>
      <c r="H24674" s="34">
        <v>235</v>
      </c>
      <c r="I24674" s="34">
        <v>214</v>
      </c>
      <c r="J24674" s="34">
        <v>237</v>
      </c>
      <c r="K24674" s="34">
        <v>240</v>
      </c>
      <c r="L24674" s="34">
        <v>199</v>
      </c>
      <c r="M24674" s="34">
        <v>200</v>
      </c>
      <c r="N24674" s="34">
        <v>197</v>
      </c>
      <c r="O24674" s="34">
        <v>258</v>
      </c>
      <c r="P24674" s="34">
        <v>212</v>
      </c>
      <c r="Q24674" s="34">
        <v>243</v>
      </c>
      <c r="R24674" s="34">
        <v>336</v>
      </c>
      <c r="S24674" s="34">
        <v>216</v>
      </c>
      <c r="T24674" s="34">
        <v>328</v>
      </c>
      <c r="U24674" s="34">
        <v>185</v>
      </c>
      <c r="V24674" s="34">
        <v>278</v>
      </c>
      <c r="W24674" s="34">
        <v>316</v>
      </c>
      <c r="X24674" s="34">
        <v>257</v>
      </c>
      <c r="Y24674" s="34">
        <v>266</v>
      </c>
      <c r="Z24674" s="34">
        <v>296</v>
      </c>
      <c r="AA24674" s="34">
        <v>228</v>
      </c>
      <c r="AB24674" s="34">
        <v>345</v>
      </c>
      <c r="AC24674" s="34">
        <v>381</v>
      </c>
    </row>
    <row r="24675" spans="1:29" x14ac:dyDescent="0.2">
      <c r="A24675" s="34" t="s">
        <v>85168</v>
      </c>
      <c r="B24675" s="34">
        <v>249</v>
      </c>
      <c r="C24675" s="34">
        <v>201</v>
      </c>
      <c r="D24675" s="34">
        <v>245</v>
      </c>
      <c r="E24675" s="34">
        <v>235</v>
      </c>
      <c r="F24675" s="34">
        <v>287</v>
      </c>
      <c r="G24675" s="34">
        <v>261</v>
      </c>
      <c r="H24675" s="34">
        <v>267</v>
      </c>
      <c r="I24675" s="34">
        <v>163</v>
      </c>
      <c r="J24675" s="34">
        <v>239</v>
      </c>
      <c r="K24675" s="34">
        <v>230</v>
      </c>
      <c r="L24675" s="34">
        <v>215</v>
      </c>
      <c r="M24675" s="34">
        <v>205</v>
      </c>
      <c r="N24675" s="34">
        <v>221</v>
      </c>
      <c r="O24675" s="34">
        <v>202</v>
      </c>
      <c r="P24675" s="34">
        <v>258</v>
      </c>
      <c r="Q24675" s="34">
        <v>338</v>
      </c>
      <c r="R24675" s="34">
        <v>354</v>
      </c>
      <c r="S24675" s="34">
        <v>297</v>
      </c>
      <c r="T24675" s="34">
        <v>317</v>
      </c>
      <c r="U24675" s="34">
        <v>257</v>
      </c>
      <c r="V24675" s="34">
        <v>318</v>
      </c>
      <c r="W24675" s="34">
        <v>347</v>
      </c>
      <c r="X24675" s="34">
        <v>331</v>
      </c>
      <c r="Y24675" s="34">
        <v>252</v>
      </c>
      <c r="Z24675" s="34">
        <v>311</v>
      </c>
      <c r="AA24675" s="34">
        <v>225</v>
      </c>
      <c r="AB24675" s="34">
        <v>354</v>
      </c>
      <c r="AC24675" s="34">
        <v>403</v>
      </c>
    </row>
    <row r="24676" spans="1:29" x14ac:dyDescent="0.2">
      <c r="A24676" s="34" t="s">
        <v>85169</v>
      </c>
      <c r="B24676" s="34">
        <v>97</v>
      </c>
      <c r="C24676" s="34">
        <v>35</v>
      </c>
      <c r="D24676" s="34">
        <v>53</v>
      </c>
      <c r="E24676" s="34">
        <v>49</v>
      </c>
      <c r="F24676" s="34">
        <v>67</v>
      </c>
      <c r="G24676" s="34">
        <v>55</v>
      </c>
      <c r="H24676" s="34">
        <v>58</v>
      </c>
      <c r="I24676" s="34">
        <v>44</v>
      </c>
      <c r="J24676" s="34">
        <v>64</v>
      </c>
      <c r="K24676" s="34">
        <v>73</v>
      </c>
      <c r="L24676" s="34">
        <v>55</v>
      </c>
      <c r="M24676" s="34">
        <v>56</v>
      </c>
      <c r="N24676" s="34">
        <v>66</v>
      </c>
      <c r="O24676" s="34">
        <v>61</v>
      </c>
      <c r="P24676" s="34">
        <v>53</v>
      </c>
      <c r="Q24676" s="34">
        <v>88</v>
      </c>
      <c r="R24676" s="34">
        <v>73</v>
      </c>
      <c r="S24676" s="34">
        <v>78</v>
      </c>
      <c r="T24676" s="34">
        <v>74</v>
      </c>
      <c r="U24676" s="34">
        <v>87</v>
      </c>
      <c r="V24676" s="34">
        <v>103</v>
      </c>
      <c r="W24676" s="34">
        <v>94</v>
      </c>
      <c r="X24676" s="34">
        <v>82</v>
      </c>
      <c r="Y24676" s="34">
        <v>94</v>
      </c>
      <c r="Z24676" s="34">
        <v>69</v>
      </c>
      <c r="AA24676" s="34">
        <v>66</v>
      </c>
      <c r="AB24676" s="34">
        <v>82</v>
      </c>
      <c r="AC24676" s="34">
        <v>105</v>
      </c>
    </row>
    <row r="24677" spans="1:29" x14ac:dyDescent="0.2">
      <c r="A24677" s="34" t="s">
        <v>85170</v>
      </c>
      <c r="B24677" s="34">
        <v>147</v>
      </c>
      <c r="C24677" s="34">
        <v>142</v>
      </c>
      <c r="D24677" s="34">
        <v>132</v>
      </c>
      <c r="E24677" s="34">
        <v>150</v>
      </c>
      <c r="F24677" s="34">
        <v>148</v>
      </c>
      <c r="G24677" s="34">
        <v>149</v>
      </c>
      <c r="H24677" s="34">
        <v>123</v>
      </c>
      <c r="I24677" s="34">
        <v>146</v>
      </c>
      <c r="J24677" s="34">
        <v>168</v>
      </c>
      <c r="K24677" s="34">
        <v>154</v>
      </c>
      <c r="L24677" s="34">
        <v>116</v>
      </c>
      <c r="M24677" s="34">
        <v>150</v>
      </c>
      <c r="N24677" s="34">
        <v>135</v>
      </c>
      <c r="O24677" s="34">
        <v>122</v>
      </c>
      <c r="P24677" s="34">
        <v>148</v>
      </c>
      <c r="Q24677" s="34">
        <v>223</v>
      </c>
      <c r="R24677" s="34">
        <v>212</v>
      </c>
      <c r="S24677" s="34">
        <v>155</v>
      </c>
      <c r="T24677" s="34">
        <v>150</v>
      </c>
      <c r="U24677" s="34">
        <v>147</v>
      </c>
      <c r="V24677" s="34">
        <v>169</v>
      </c>
      <c r="W24677" s="34">
        <v>166</v>
      </c>
      <c r="X24677" s="34">
        <v>216</v>
      </c>
      <c r="Y24677" s="34">
        <v>192</v>
      </c>
      <c r="Z24677" s="34">
        <v>145</v>
      </c>
      <c r="AA24677" s="34">
        <v>211</v>
      </c>
      <c r="AB24677" s="34">
        <v>229</v>
      </c>
      <c r="AC24677" s="34">
        <v>291</v>
      </c>
    </row>
    <row r="24678" spans="1:29" x14ac:dyDescent="0.2">
      <c r="A24678" s="34" t="s">
        <v>85171</v>
      </c>
      <c r="B24678" s="34">
        <v>82</v>
      </c>
      <c r="C24678" s="34">
        <v>60</v>
      </c>
      <c r="D24678" s="34">
        <v>112</v>
      </c>
      <c r="E24678" s="34">
        <v>87</v>
      </c>
      <c r="F24678" s="34">
        <v>115</v>
      </c>
      <c r="G24678" s="34">
        <v>68</v>
      </c>
      <c r="H24678" s="34">
        <v>81</v>
      </c>
      <c r="I24678" s="34">
        <v>66</v>
      </c>
      <c r="J24678" s="34">
        <v>83</v>
      </c>
      <c r="K24678" s="34">
        <v>93</v>
      </c>
      <c r="L24678" s="34">
        <v>64</v>
      </c>
      <c r="M24678" s="34">
        <v>74</v>
      </c>
      <c r="N24678" s="34">
        <v>64</v>
      </c>
      <c r="O24678" s="34">
        <v>56</v>
      </c>
      <c r="P24678" s="34">
        <v>85</v>
      </c>
      <c r="Q24678" s="34">
        <v>86</v>
      </c>
      <c r="R24678" s="34">
        <v>63</v>
      </c>
      <c r="S24678" s="34">
        <v>106</v>
      </c>
      <c r="T24678" s="34">
        <v>61</v>
      </c>
      <c r="U24678" s="34">
        <v>78</v>
      </c>
      <c r="V24678" s="34">
        <v>98</v>
      </c>
      <c r="W24678" s="34">
        <v>113</v>
      </c>
      <c r="X24678" s="34">
        <v>94</v>
      </c>
      <c r="Y24678" s="34">
        <v>63</v>
      </c>
      <c r="Z24678" s="34">
        <v>69</v>
      </c>
      <c r="AA24678" s="34">
        <v>85</v>
      </c>
      <c r="AB24678" s="34">
        <v>88</v>
      </c>
      <c r="AC24678" s="34">
        <v>88</v>
      </c>
    </row>
    <row r="24679" spans="1:29" x14ac:dyDescent="0.2">
      <c r="A24679" s="34" t="s">
        <v>85172</v>
      </c>
      <c r="B24679" s="34">
        <v>44</v>
      </c>
      <c r="C24679" s="34">
        <v>93</v>
      </c>
      <c r="D24679" s="34">
        <v>77</v>
      </c>
      <c r="E24679" s="34">
        <v>72</v>
      </c>
      <c r="F24679" s="34">
        <v>92</v>
      </c>
      <c r="G24679" s="34">
        <v>71</v>
      </c>
      <c r="H24679" s="34">
        <v>88</v>
      </c>
      <c r="I24679" s="34">
        <v>65</v>
      </c>
      <c r="J24679" s="34">
        <v>34</v>
      </c>
      <c r="K24679" s="34">
        <v>124</v>
      </c>
      <c r="L24679" s="34">
        <v>38</v>
      </c>
      <c r="M24679" s="34">
        <v>82</v>
      </c>
      <c r="N24679" s="34">
        <v>51</v>
      </c>
      <c r="O24679" s="34">
        <v>70</v>
      </c>
      <c r="P24679" s="34">
        <v>57</v>
      </c>
      <c r="Q24679" s="34">
        <v>84</v>
      </c>
      <c r="R24679" s="34">
        <v>82</v>
      </c>
      <c r="S24679" s="34">
        <v>117</v>
      </c>
      <c r="T24679" s="34">
        <v>54</v>
      </c>
      <c r="U24679" s="34">
        <v>69</v>
      </c>
      <c r="V24679" s="34">
        <v>79</v>
      </c>
      <c r="W24679" s="34">
        <v>92</v>
      </c>
      <c r="X24679" s="34">
        <v>77</v>
      </c>
      <c r="Y24679" s="34">
        <v>63</v>
      </c>
      <c r="Z24679" s="34">
        <v>92</v>
      </c>
      <c r="AA24679" s="34">
        <v>110</v>
      </c>
      <c r="AB24679" s="34">
        <v>84</v>
      </c>
      <c r="AC24679" s="34">
        <v>116</v>
      </c>
    </row>
    <row r="24680" spans="1:29" x14ac:dyDescent="0.2">
      <c r="A24680" s="34" t="s">
        <v>85173</v>
      </c>
      <c r="B24680" s="34">
        <v>54</v>
      </c>
      <c r="C24680" s="34">
        <v>71</v>
      </c>
      <c r="D24680" s="34">
        <v>71</v>
      </c>
      <c r="E24680" s="34">
        <v>104</v>
      </c>
      <c r="F24680" s="34">
        <v>85</v>
      </c>
      <c r="G24680" s="34">
        <v>83</v>
      </c>
      <c r="H24680" s="34">
        <v>78</v>
      </c>
      <c r="I24680" s="34">
        <v>68</v>
      </c>
      <c r="J24680" s="34">
        <v>86</v>
      </c>
      <c r="K24680" s="34">
        <v>107</v>
      </c>
      <c r="L24680" s="34">
        <v>52</v>
      </c>
      <c r="M24680" s="34">
        <v>70</v>
      </c>
      <c r="N24680" s="34">
        <v>62</v>
      </c>
      <c r="O24680" s="34">
        <v>83</v>
      </c>
      <c r="P24680" s="34">
        <v>103</v>
      </c>
      <c r="Q24680" s="34">
        <v>96</v>
      </c>
      <c r="R24680" s="34">
        <v>87</v>
      </c>
      <c r="S24680" s="34">
        <v>99</v>
      </c>
      <c r="T24680" s="34">
        <v>79</v>
      </c>
      <c r="U24680" s="34">
        <v>79</v>
      </c>
      <c r="V24680" s="34">
        <v>93</v>
      </c>
      <c r="W24680" s="34">
        <v>87</v>
      </c>
      <c r="X24680" s="34">
        <v>85</v>
      </c>
      <c r="Y24680" s="34">
        <v>109</v>
      </c>
      <c r="Z24680" s="34">
        <v>91</v>
      </c>
      <c r="AA24680" s="34">
        <v>105</v>
      </c>
      <c r="AB24680" s="34">
        <v>79</v>
      </c>
      <c r="AC24680" s="34">
        <v>151</v>
      </c>
    </row>
    <row r="24681" spans="1:29" x14ac:dyDescent="0.2">
      <c r="A24681" s="34" t="s">
        <v>85174</v>
      </c>
      <c r="B24681" s="34">
        <v>113</v>
      </c>
      <c r="C24681" s="34">
        <v>205</v>
      </c>
      <c r="D24681" s="34">
        <v>226</v>
      </c>
      <c r="E24681" s="34">
        <v>226</v>
      </c>
      <c r="F24681" s="34">
        <v>220</v>
      </c>
      <c r="G24681" s="34">
        <v>180</v>
      </c>
      <c r="H24681" s="34">
        <v>242</v>
      </c>
      <c r="I24681" s="34">
        <v>155</v>
      </c>
      <c r="J24681" s="34">
        <v>175</v>
      </c>
      <c r="K24681" s="34">
        <v>224</v>
      </c>
      <c r="L24681" s="34">
        <v>115</v>
      </c>
      <c r="M24681" s="34">
        <v>164</v>
      </c>
      <c r="N24681" s="34">
        <v>175</v>
      </c>
      <c r="O24681" s="34">
        <v>162</v>
      </c>
      <c r="P24681" s="34">
        <v>192</v>
      </c>
      <c r="Q24681" s="34">
        <v>248</v>
      </c>
      <c r="R24681" s="34">
        <v>236</v>
      </c>
      <c r="S24681" s="34">
        <v>239</v>
      </c>
      <c r="T24681" s="34">
        <v>157</v>
      </c>
      <c r="U24681" s="34">
        <v>172</v>
      </c>
      <c r="V24681" s="34">
        <v>234</v>
      </c>
      <c r="W24681" s="34">
        <v>174</v>
      </c>
      <c r="X24681" s="34">
        <v>249</v>
      </c>
      <c r="Y24681" s="34">
        <v>183</v>
      </c>
      <c r="Z24681" s="34">
        <v>155</v>
      </c>
      <c r="AA24681" s="34">
        <v>271</v>
      </c>
      <c r="AB24681" s="34">
        <v>170</v>
      </c>
      <c r="AC24681" s="34">
        <v>328</v>
      </c>
    </row>
    <row r="24682" spans="1:29" x14ac:dyDescent="0.2">
      <c r="A24682" s="34" t="s">
        <v>85175</v>
      </c>
      <c r="B24682" s="34">
        <v>44</v>
      </c>
      <c r="C24682" s="34">
        <v>103</v>
      </c>
      <c r="D24682" s="34">
        <v>121</v>
      </c>
      <c r="E24682" s="34">
        <v>111</v>
      </c>
      <c r="F24682" s="34">
        <v>113</v>
      </c>
      <c r="G24682" s="34">
        <v>92</v>
      </c>
      <c r="H24682" s="34">
        <v>84</v>
      </c>
      <c r="I24682" s="34">
        <v>82</v>
      </c>
      <c r="J24682" s="34">
        <v>89</v>
      </c>
      <c r="K24682" s="34">
        <v>95</v>
      </c>
      <c r="L24682" s="34">
        <v>66</v>
      </c>
      <c r="M24682" s="34">
        <v>101</v>
      </c>
      <c r="N24682" s="34">
        <v>110</v>
      </c>
      <c r="O24682" s="34">
        <v>68</v>
      </c>
      <c r="P24682" s="34">
        <v>98</v>
      </c>
      <c r="Q24682" s="34">
        <v>101</v>
      </c>
      <c r="R24682" s="34">
        <v>98</v>
      </c>
      <c r="S24682" s="34">
        <v>119</v>
      </c>
      <c r="T24682" s="34">
        <v>52</v>
      </c>
      <c r="U24682" s="34">
        <v>77</v>
      </c>
      <c r="V24682" s="34">
        <v>110</v>
      </c>
      <c r="W24682" s="34">
        <v>72</v>
      </c>
      <c r="X24682" s="34">
        <v>90</v>
      </c>
      <c r="Y24682" s="34">
        <v>58</v>
      </c>
      <c r="Z24682" s="34">
        <v>142</v>
      </c>
      <c r="AA24682" s="34">
        <v>107</v>
      </c>
      <c r="AB24682" s="34">
        <v>68</v>
      </c>
      <c r="AC24682" s="34">
        <v>174</v>
      </c>
    </row>
    <row r="24683" spans="1:29" x14ac:dyDescent="0.2">
      <c r="A24683" s="34" t="s">
        <v>85176</v>
      </c>
      <c r="B24683" s="34">
        <v>125</v>
      </c>
      <c r="C24683" s="34">
        <v>106</v>
      </c>
      <c r="D24683" s="34">
        <v>151</v>
      </c>
      <c r="E24683" s="34">
        <v>93</v>
      </c>
      <c r="F24683" s="34">
        <v>143</v>
      </c>
      <c r="G24683" s="34">
        <v>92</v>
      </c>
      <c r="H24683" s="34">
        <v>115</v>
      </c>
      <c r="I24683" s="34">
        <v>77</v>
      </c>
      <c r="J24683" s="34">
        <v>104</v>
      </c>
      <c r="K24683" s="34">
        <v>98</v>
      </c>
      <c r="L24683" s="34">
        <v>100</v>
      </c>
      <c r="M24683" s="34">
        <v>75</v>
      </c>
      <c r="N24683" s="34">
        <v>121</v>
      </c>
      <c r="O24683" s="34">
        <v>110</v>
      </c>
      <c r="P24683" s="34">
        <v>113</v>
      </c>
      <c r="Q24683" s="34">
        <v>140</v>
      </c>
      <c r="R24683" s="34">
        <v>183</v>
      </c>
      <c r="S24683" s="34">
        <v>110</v>
      </c>
      <c r="T24683" s="34">
        <v>151</v>
      </c>
      <c r="U24683" s="34">
        <v>109</v>
      </c>
      <c r="V24683" s="34">
        <v>154</v>
      </c>
      <c r="W24683" s="34">
        <v>140</v>
      </c>
      <c r="X24683" s="34">
        <v>151</v>
      </c>
      <c r="Y24683" s="34">
        <v>155</v>
      </c>
      <c r="Z24683" s="34">
        <v>114</v>
      </c>
      <c r="AA24683" s="34">
        <v>164</v>
      </c>
      <c r="AB24683" s="34">
        <v>181</v>
      </c>
      <c r="AC24683" s="34">
        <v>197</v>
      </c>
    </row>
    <row r="24684" spans="1:29" x14ac:dyDescent="0.2">
      <c r="A24684" s="34" t="s">
        <v>85177</v>
      </c>
      <c r="B24684" s="34">
        <v>57</v>
      </c>
      <c r="C24684" s="34">
        <v>51</v>
      </c>
      <c r="D24684" s="34">
        <v>59</v>
      </c>
      <c r="E24684" s="34">
        <v>90</v>
      </c>
      <c r="F24684" s="34">
        <v>46</v>
      </c>
      <c r="G24684" s="34">
        <v>76</v>
      </c>
      <c r="H24684" s="34">
        <v>50</v>
      </c>
      <c r="I24684" s="34">
        <v>72</v>
      </c>
      <c r="J24684" s="34">
        <v>56</v>
      </c>
      <c r="K24684" s="34">
        <v>87</v>
      </c>
      <c r="L24684" s="34">
        <v>42</v>
      </c>
      <c r="M24684" s="34">
        <v>56</v>
      </c>
      <c r="N24684" s="34">
        <v>35</v>
      </c>
      <c r="O24684" s="34">
        <v>48</v>
      </c>
      <c r="P24684" s="34">
        <v>55</v>
      </c>
      <c r="Q24684" s="34">
        <v>96</v>
      </c>
      <c r="R24684" s="34">
        <v>68</v>
      </c>
      <c r="S24684" s="34">
        <v>117</v>
      </c>
      <c r="T24684" s="34">
        <v>48</v>
      </c>
      <c r="U24684" s="34">
        <v>62</v>
      </c>
      <c r="V24684" s="34">
        <v>42</v>
      </c>
      <c r="W24684" s="34">
        <v>67</v>
      </c>
      <c r="X24684" s="34">
        <v>78</v>
      </c>
      <c r="Y24684" s="34">
        <v>77</v>
      </c>
      <c r="Z24684" s="34">
        <v>71</v>
      </c>
      <c r="AA24684" s="34">
        <v>73</v>
      </c>
      <c r="AB24684" s="34">
        <v>30</v>
      </c>
      <c r="AC24684" s="34">
        <v>132</v>
      </c>
    </row>
    <row r="24685" spans="1:29" x14ac:dyDescent="0.2">
      <c r="A24685" s="34" t="s">
        <v>85178</v>
      </c>
      <c r="B24685" s="34">
        <v>51</v>
      </c>
      <c r="C24685" s="34">
        <v>24</v>
      </c>
      <c r="D24685" s="34">
        <v>41</v>
      </c>
      <c r="E24685" s="34">
        <v>36</v>
      </c>
      <c r="F24685" s="34">
        <v>41</v>
      </c>
      <c r="G24685" s="34">
        <v>59</v>
      </c>
      <c r="H24685" s="34">
        <v>48</v>
      </c>
      <c r="I24685" s="34">
        <v>19</v>
      </c>
      <c r="J24685" s="34">
        <v>29</v>
      </c>
      <c r="K24685" s="34">
        <v>34</v>
      </c>
      <c r="L24685" s="34">
        <v>26</v>
      </c>
      <c r="M24685" s="34">
        <v>22</v>
      </c>
      <c r="N24685" s="34">
        <v>42</v>
      </c>
      <c r="O24685" s="34">
        <v>30</v>
      </c>
      <c r="P24685" s="34">
        <v>30</v>
      </c>
      <c r="Q24685" s="34">
        <v>53</v>
      </c>
      <c r="R24685" s="34">
        <v>43</v>
      </c>
      <c r="S24685" s="34">
        <v>39</v>
      </c>
      <c r="T24685" s="34">
        <v>33</v>
      </c>
      <c r="U24685" s="34">
        <v>27</v>
      </c>
      <c r="V24685" s="34">
        <v>40</v>
      </c>
      <c r="W24685" s="34">
        <v>34</v>
      </c>
      <c r="X24685" s="34">
        <v>48</v>
      </c>
      <c r="Y24685" s="34">
        <v>27</v>
      </c>
      <c r="Z24685" s="34">
        <v>33</v>
      </c>
      <c r="AA24685" s="34">
        <v>41</v>
      </c>
      <c r="AB24685" s="34">
        <v>39</v>
      </c>
      <c r="AC24685" s="34">
        <v>39</v>
      </c>
    </row>
    <row r="24686" spans="1:29" x14ac:dyDescent="0.2">
      <c r="A24686" s="34" t="s">
        <v>85179</v>
      </c>
      <c r="B24686" s="34">
        <v>58</v>
      </c>
      <c r="C24686" s="34">
        <v>81</v>
      </c>
      <c r="D24686" s="34">
        <v>104</v>
      </c>
      <c r="E24686" s="34">
        <v>86</v>
      </c>
      <c r="F24686" s="34">
        <v>68</v>
      </c>
      <c r="G24686" s="34">
        <v>80</v>
      </c>
      <c r="H24686" s="34">
        <v>113</v>
      </c>
      <c r="I24686" s="34">
        <v>81</v>
      </c>
      <c r="J24686" s="34">
        <v>71</v>
      </c>
      <c r="K24686" s="34">
        <v>64</v>
      </c>
      <c r="L24686" s="34">
        <v>49</v>
      </c>
      <c r="M24686" s="34">
        <v>59</v>
      </c>
      <c r="N24686" s="34">
        <v>70</v>
      </c>
      <c r="O24686" s="34">
        <v>80</v>
      </c>
      <c r="P24686" s="34">
        <v>63</v>
      </c>
      <c r="Q24686" s="34">
        <v>84</v>
      </c>
      <c r="R24686" s="34">
        <v>70</v>
      </c>
      <c r="S24686" s="34">
        <v>101</v>
      </c>
      <c r="T24686" s="34">
        <v>85</v>
      </c>
      <c r="U24686" s="34">
        <v>59</v>
      </c>
      <c r="V24686" s="34">
        <v>100</v>
      </c>
      <c r="W24686" s="34">
        <v>85</v>
      </c>
      <c r="X24686" s="34">
        <v>121</v>
      </c>
      <c r="Y24686" s="34">
        <v>61</v>
      </c>
      <c r="Z24686" s="34">
        <v>107</v>
      </c>
      <c r="AA24686" s="34">
        <v>95</v>
      </c>
      <c r="AB24686" s="34">
        <v>65</v>
      </c>
      <c r="AC24686" s="34">
        <v>149</v>
      </c>
    </row>
    <row r="24687" spans="1:29" x14ac:dyDescent="0.2">
      <c r="A24687" s="34" t="s">
        <v>85180</v>
      </c>
      <c r="B24687" s="34">
        <v>58</v>
      </c>
      <c r="C24687" s="34">
        <v>27</v>
      </c>
      <c r="D24687" s="34">
        <v>49</v>
      </c>
      <c r="E24687" s="34">
        <v>62</v>
      </c>
      <c r="F24687" s="34">
        <v>33</v>
      </c>
      <c r="G24687" s="34">
        <v>40</v>
      </c>
      <c r="H24687" s="34">
        <v>35</v>
      </c>
      <c r="I24687" s="34">
        <v>38</v>
      </c>
      <c r="J24687" s="34">
        <v>40</v>
      </c>
      <c r="K24687" s="34">
        <v>45</v>
      </c>
      <c r="L24687" s="34">
        <v>19</v>
      </c>
      <c r="M24687" s="34">
        <v>24</v>
      </c>
      <c r="N24687" s="34">
        <v>31</v>
      </c>
      <c r="O24687" s="34">
        <v>32</v>
      </c>
      <c r="P24687" s="34">
        <v>31</v>
      </c>
      <c r="Q24687" s="34">
        <v>35</v>
      </c>
      <c r="R24687" s="34">
        <v>59</v>
      </c>
      <c r="S24687" s="34">
        <v>59</v>
      </c>
      <c r="T24687" s="34">
        <v>27</v>
      </c>
      <c r="U24687" s="34">
        <v>52</v>
      </c>
      <c r="V24687" s="34">
        <v>57</v>
      </c>
      <c r="W24687" s="34">
        <v>58</v>
      </c>
      <c r="X24687" s="34">
        <v>83</v>
      </c>
      <c r="Y24687" s="34">
        <v>52</v>
      </c>
      <c r="Z24687" s="34">
        <v>59</v>
      </c>
      <c r="AA24687" s="34">
        <v>52</v>
      </c>
      <c r="AB24687" s="34">
        <v>56</v>
      </c>
      <c r="AC24687" s="34">
        <v>70</v>
      </c>
    </row>
    <row r="24688" spans="1:29" x14ac:dyDescent="0.2">
      <c r="A24688" s="34" t="s">
        <v>85181</v>
      </c>
      <c r="B24688" s="34">
        <v>76</v>
      </c>
      <c r="C24688" s="34">
        <v>62</v>
      </c>
      <c r="D24688" s="34">
        <v>55</v>
      </c>
      <c r="E24688" s="34">
        <v>80</v>
      </c>
      <c r="F24688" s="34">
        <v>49</v>
      </c>
      <c r="G24688" s="34">
        <v>66</v>
      </c>
      <c r="H24688" s="34">
        <v>35</v>
      </c>
      <c r="I24688" s="34">
        <v>65</v>
      </c>
      <c r="J24688" s="34">
        <v>61</v>
      </c>
      <c r="K24688" s="34">
        <v>67</v>
      </c>
      <c r="L24688" s="34">
        <v>62</v>
      </c>
      <c r="M24688" s="34">
        <v>67</v>
      </c>
      <c r="N24688" s="34">
        <v>43</v>
      </c>
      <c r="O24688" s="34">
        <v>58</v>
      </c>
      <c r="P24688" s="34">
        <v>78</v>
      </c>
      <c r="Q24688" s="34">
        <v>49</v>
      </c>
      <c r="R24688" s="34">
        <v>53</v>
      </c>
      <c r="S24688" s="34">
        <v>82</v>
      </c>
      <c r="T24688" s="34">
        <v>75</v>
      </c>
      <c r="U24688" s="34">
        <v>65</v>
      </c>
      <c r="V24688" s="34">
        <v>60</v>
      </c>
      <c r="W24688" s="34">
        <v>106</v>
      </c>
      <c r="X24688" s="34">
        <v>57</v>
      </c>
      <c r="Y24688" s="34">
        <v>75</v>
      </c>
      <c r="Z24688" s="34">
        <v>48</v>
      </c>
      <c r="AA24688" s="34">
        <v>60</v>
      </c>
      <c r="AB24688" s="34">
        <v>61</v>
      </c>
      <c r="AC24688" s="34">
        <v>79</v>
      </c>
    </row>
    <row r="24689" spans="1:29" x14ac:dyDescent="0.2">
      <c r="A24689" s="34" t="s">
        <v>85182</v>
      </c>
      <c r="B24689" s="34">
        <v>27</v>
      </c>
      <c r="C24689" s="34">
        <v>39</v>
      </c>
      <c r="D24689" s="34">
        <v>63</v>
      </c>
      <c r="E24689" s="34">
        <v>37</v>
      </c>
      <c r="F24689" s="34">
        <v>33</v>
      </c>
      <c r="G24689" s="34">
        <v>39</v>
      </c>
      <c r="H24689" s="34">
        <v>45</v>
      </c>
      <c r="I24689" s="34">
        <v>46</v>
      </c>
      <c r="J24689" s="34">
        <v>26</v>
      </c>
      <c r="K24689" s="34">
        <v>36</v>
      </c>
      <c r="L24689" s="34">
        <v>28</v>
      </c>
      <c r="M24689" s="34">
        <v>65</v>
      </c>
      <c r="N24689" s="34">
        <v>39</v>
      </c>
      <c r="O24689" s="34">
        <v>52</v>
      </c>
      <c r="P24689" s="34">
        <v>27</v>
      </c>
      <c r="Q24689" s="34">
        <v>53</v>
      </c>
      <c r="R24689" s="34">
        <v>55</v>
      </c>
      <c r="S24689" s="34">
        <v>58</v>
      </c>
      <c r="T24689" s="34">
        <v>45</v>
      </c>
      <c r="U24689" s="34">
        <v>39</v>
      </c>
      <c r="V24689" s="34">
        <v>50</v>
      </c>
      <c r="W24689" s="34">
        <v>36</v>
      </c>
      <c r="X24689" s="34">
        <v>32</v>
      </c>
      <c r="Y24689" s="34">
        <v>40</v>
      </c>
      <c r="Z24689" s="34">
        <v>51</v>
      </c>
      <c r="AA24689" s="34">
        <v>68</v>
      </c>
      <c r="AB24689" s="34">
        <v>51</v>
      </c>
      <c r="AC24689" s="34">
        <v>92</v>
      </c>
    </row>
    <row r="24690" spans="1:29" x14ac:dyDescent="0.2">
      <c r="A24690" s="34" t="s">
        <v>85183</v>
      </c>
      <c r="B24690" s="34">
        <v>94</v>
      </c>
      <c r="C24690" s="34">
        <v>54</v>
      </c>
      <c r="D24690" s="34">
        <v>76</v>
      </c>
      <c r="E24690" s="34">
        <v>47</v>
      </c>
      <c r="F24690" s="34">
        <v>71</v>
      </c>
      <c r="G24690" s="34">
        <v>56</v>
      </c>
      <c r="H24690" s="34">
        <v>72</v>
      </c>
      <c r="I24690" s="34">
        <v>61</v>
      </c>
      <c r="J24690" s="34">
        <v>47</v>
      </c>
      <c r="K24690" s="34">
        <v>59</v>
      </c>
      <c r="L24690" s="34">
        <v>43</v>
      </c>
      <c r="M24690" s="34">
        <v>58</v>
      </c>
      <c r="N24690" s="34">
        <v>47</v>
      </c>
      <c r="O24690" s="34">
        <v>61</v>
      </c>
      <c r="P24690" s="34">
        <v>48</v>
      </c>
      <c r="Q24690" s="34">
        <v>67</v>
      </c>
      <c r="R24690" s="34">
        <v>94</v>
      </c>
      <c r="S24690" s="34">
        <v>71</v>
      </c>
      <c r="T24690" s="34">
        <v>54</v>
      </c>
      <c r="U24690" s="34">
        <v>50</v>
      </c>
      <c r="V24690" s="34">
        <v>64</v>
      </c>
      <c r="W24690" s="34">
        <v>99</v>
      </c>
      <c r="X24690" s="34">
        <v>75</v>
      </c>
      <c r="Y24690" s="34">
        <v>80</v>
      </c>
      <c r="Z24690" s="34">
        <v>69</v>
      </c>
      <c r="AA24690" s="34">
        <v>54</v>
      </c>
      <c r="AB24690" s="34">
        <v>81</v>
      </c>
      <c r="AC24690" s="34">
        <v>109</v>
      </c>
    </row>
    <row r="24691" spans="1:29" x14ac:dyDescent="0.2">
      <c r="A24691" s="34" t="s">
        <v>85184</v>
      </c>
      <c r="B24691" s="34">
        <v>49</v>
      </c>
      <c r="C24691" s="34">
        <v>35</v>
      </c>
      <c r="D24691" s="34">
        <v>37</v>
      </c>
      <c r="E24691" s="34">
        <v>53</v>
      </c>
      <c r="F24691" s="34">
        <v>59</v>
      </c>
      <c r="G24691" s="34">
        <v>44</v>
      </c>
      <c r="H24691" s="34">
        <v>49</v>
      </c>
      <c r="I24691" s="34">
        <v>45</v>
      </c>
      <c r="J24691" s="34">
        <v>37</v>
      </c>
      <c r="K24691" s="34">
        <v>66</v>
      </c>
      <c r="L24691" s="34">
        <v>41</v>
      </c>
      <c r="M24691" s="34">
        <v>50</v>
      </c>
      <c r="N24691" s="34">
        <v>35</v>
      </c>
      <c r="O24691" s="34">
        <v>43</v>
      </c>
      <c r="P24691" s="34">
        <v>49</v>
      </c>
      <c r="Q24691" s="34">
        <v>61</v>
      </c>
      <c r="R24691" s="34">
        <v>64</v>
      </c>
      <c r="S24691" s="34">
        <v>67</v>
      </c>
      <c r="T24691" s="34">
        <v>40</v>
      </c>
      <c r="U24691" s="34">
        <v>74</v>
      </c>
      <c r="V24691" s="34">
        <v>57</v>
      </c>
      <c r="W24691" s="34">
        <v>82</v>
      </c>
      <c r="X24691" s="34">
        <v>64</v>
      </c>
      <c r="Y24691" s="34">
        <v>59</v>
      </c>
      <c r="Z24691" s="34">
        <v>58</v>
      </c>
      <c r="AA24691" s="34">
        <v>84</v>
      </c>
      <c r="AB24691" s="34">
        <v>64</v>
      </c>
      <c r="AC24691" s="34">
        <v>95</v>
      </c>
    </row>
    <row r="24692" spans="1:29" x14ac:dyDescent="0.2">
      <c r="A24692" s="34" t="s">
        <v>85185</v>
      </c>
      <c r="B24692" s="34">
        <v>57</v>
      </c>
      <c r="C24692" s="34">
        <v>23</v>
      </c>
      <c r="D24692" s="34">
        <v>48</v>
      </c>
      <c r="E24692" s="34">
        <v>61</v>
      </c>
      <c r="F24692" s="34">
        <v>52</v>
      </c>
      <c r="G24692" s="34">
        <v>34</v>
      </c>
      <c r="H24692" s="34">
        <v>60</v>
      </c>
      <c r="I24692" s="34">
        <v>41</v>
      </c>
      <c r="J24692" s="34">
        <v>42</v>
      </c>
      <c r="K24692" s="34">
        <v>46</v>
      </c>
      <c r="L24692" s="34">
        <v>33</v>
      </c>
      <c r="M24692" s="34">
        <v>35</v>
      </c>
      <c r="N24692" s="34">
        <v>37</v>
      </c>
      <c r="O24692" s="34">
        <v>34</v>
      </c>
      <c r="P24692" s="34">
        <v>34</v>
      </c>
      <c r="Q24692" s="34">
        <v>59</v>
      </c>
      <c r="R24692" s="34">
        <v>76</v>
      </c>
      <c r="S24692" s="34">
        <v>40</v>
      </c>
      <c r="T24692" s="34">
        <v>61</v>
      </c>
      <c r="U24692" s="34">
        <v>38</v>
      </c>
      <c r="V24692" s="34">
        <v>60</v>
      </c>
      <c r="W24692" s="34">
        <v>44</v>
      </c>
      <c r="X24692" s="34">
        <v>69</v>
      </c>
      <c r="Y24692" s="34">
        <v>29</v>
      </c>
      <c r="Z24692" s="34">
        <v>56</v>
      </c>
      <c r="AA24692" s="34">
        <v>75</v>
      </c>
      <c r="AB24692" s="34">
        <v>79</v>
      </c>
      <c r="AC24692" s="34">
        <v>71</v>
      </c>
    </row>
    <row r="24693" spans="1:29" x14ac:dyDescent="0.2">
      <c r="A24693" s="34" t="s">
        <v>85186</v>
      </c>
      <c r="B24693" s="34">
        <v>102</v>
      </c>
      <c r="C24693" s="34">
        <v>85</v>
      </c>
      <c r="D24693" s="34">
        <v>111</v>
      </c>
      <c r="E24693" s="34">
        <v>101</v>
      </c>
      <c r="F24693" s="34">
        <v>139</v>
      </c>
      <c r="G24693" s="34">
        <v>61</v>
      </c>
      <c r="H24693" s="34">
        <v>125</v>
      </c>
      <c r="I24693" s="34">
        <v>76</v>
      </c>
      <c r="J24693" s="34">
        <v>111</v>
      </c>
      <c r="K24693" s="34">
        <v>70</v>
      </c>
      <c r="L24693" s="34">
        <v>152</v>
      </c>
      <c r="M24693" s="34">
        <v>62</v>
      </c>
      <c r="N24693" s="34">
        <v>125</v>
      </c>
      <c r="O24693" s="34">
        <v>78</v>
      </c>
      <c r="P24693" s="34">
        <v>123</v>
      </c>
      <c r="Q24693" s="34">
        <v>101</v>
      </c>
      <c r="R24693" s="34">
        <v>132</v>
      </c>
      <c r="S24693" s="34">
        <v>93</v>
      </c>
      <c r="T24693" s="34">
        <v>224</v>
      </c>
      <c r="U24693" s="34">
        <v>121</v>
      </c>
      <c r="V24693" s="34">
        <v>166</v>
      </c>
      <c r="W24693" s="34">
        <v>133</v>
      </c>
      <c r="X24693" s="34">
        <v>176</v>
      </c>
      <c r="Y24693" s="34">
        <v>113</v>
      </c>
      <c r="Z24693" s="34">
        <v>117</v>
      </c>
      <c r="AA24693" s="34">
        <v>120</v>
      </c>
      <c r="AB24693" s="34">
        <v>190</v>
      </c>
      <c r="AC24693" s="34">
        <v>146</v>
      </c>
    </row>
    <row r="24694" spans="1:29" x14ac:dyDescent="0.2">
      <c r="A24694" s="34" t="s">
        <v>85187</v>
      </c>
      <c r="B24694" s="34">
        <v>94</v>
      </c>
      <c r="C24694" s="34">
        <v>145</v>
      </c>
      <c r="D24694" s="34">
        <v>143</v>
      </c>
      <c r="E24694" s="34">
        <v>124</v>
      </c>
      <c r="F24694" s="34">
        <v>163</v>
      </c>
      <c r="G24694" s="34">
        <v>131</v>
      </c>
      <c r="H24694" s="34">
        <v>131</v>
      </c>
      <c r="I24694" s="34">
        <v>130</v>
      </c>
      <c r="J24694" s="34">
        <v>114</v>
      </c>
      <c r="K24694" s="34">
        <v>146</v>
      </c>
      <c r="L24694" s="34">
        <v>106</v>
      </c>
      <c r="M24694" s="34">
        <v>110</v>
      </c>
      <c r="N24694" s="34">
        <v>121</v>
      </c>
      <c r="O24694" s="34">
        <v>125</v>
      </c>
      <c r="P24694" s="34">
        <v>108</v>
      </c>
      <c r="Q24694" s="34">
        <v>167</v>
      </c>
      <c r="R24694" s="34">
        <v>133</v>
      </c>
      <c r="S24694" s="34">
        <v>160</v>
      </c>
      <c r="T24694" s="34">
        <v>154</v>
      </c>
      <c r="U24694" s="34">
        <v>141</v>
      </c>
      <c r="V24694" s="34">
        <v>155</v>
      </c>
      <c r="W24694" s="34">
        <v>186</v>
      </c>
      <c r="X24694" s="34">
        <v>176</v>
      </c>
      <c r="Y24694" s="34">
        <v>146</v>
      </c>
      <c r="Z24694" s="34">
        <v>127</v>
      </c>
      <c r="AA24694" s="34">
        <v>149</v>
      </c>
      <c r="AB24694" s="34">
        <v>177</v>
      </c>
      <c r="AC24694" s="34">
        <v>195</v>
      </c>
    </row>
    <row r="24695" spans="1:29" x14ac:dyDescent="0.2">
      <c r="A24695" s="34" t="s">
        <v>85188</v>
      </c>
      <c r="B24695" s="34">
        <v>60</v>
      </c>
      <c r="C24695" s="34">
        <v>71</v>
      </c>
      <c r="D24695" s="34">
        <v>86</v>
      </c>
      <c r="E24695" s="34">
        <v>98</v>
      </c>
      <c r="F24695" s="34">
        <v>89</v>
      </c>
      <c r="G24695" s="34">
        <v>61</v>
      </c>
      <c r="H24695" s="34">
        <v>77</v>
      </c>
      <c r="I24695" s="34">
        <v>62</v>
      </c>
      <c r="J24695" s="34">
        <v>52</v>
      </c>
      <c r="K24695" s="34">
        <v>86</v>
      </c>
      <c r="L24695" s="34">
        <v>81</v>
      </c>
      <c r="M24695" s="34">
        <v>69</v>
      </c>
      <c r="N24695" s="34">
        <v>64</v>
      </c>
      <c r="O24695" s="34">
        <v>72</v>
      </c>
      <c r="P24695" s="34">
        <v>72</v>
      </c>
      <c r="Q24695" s="34">
        <v>129</v>
      </c>
      <c r="R24695" s="34">
        <v>76</v>
      </c>
      <c r="S24695" s="34">
        <v>78</v>
      </c>
      <c r="T24695" s="34">
        <v>66</v>
      </c>
      <c r="U24695" s="34">
        <v>79</v>
      </c>
      <c r="V24695" s="34">
        <v>93</v>
      </c>
      <c r="W24695" s="34">
        <v>108</v>
      </c>
      <c r="X24695" s="34">
        <v>54</v>
      </c>
      <c r="Y24695" s="34">
        <v>107</v>
      </c>
      <c r="Z24695" s="34">
        <v>101</v>
      </c>
      <c r="AA24695" s="34">
        <v>87</v>
      </c>
      <c r="AB24695" s="34">
        <v>99</v>
      </c>
      <c r="AC24695" s="34">
        <v>97</v>
      </c>
    </row>
    <row r="24696" spans="1:29" x14ac:dyDescent="0.2">
      <c r="A24696" s="34" t="s">
        <v>85189</v>
      </c>
      <c r="B24696" s="34">
        <v>77</v>
      </c>
      <c r="C24696" s="34">
        <v>59</v>
      </c>
      <c r="D24696" s="34">
        <v>85</v>
      </c>
      <c r="E24696" s="34">
        <v>86</v>
      </c>
      <c r="F24696" s="34">
        <v>72</v>
      </c>
      <c r="G24696" s="34">
        <v>58</v>
      </c>
      <c r="H24696" s="34">
        <v>71</v>
      </c>
      <c r="I24696" s="34">
        <v>83</v>
      </c>
      <c r="J24696" s="34">
        <v>66</v>
      </c>
      <c r="K24696" s="34">
        <v>74</v>
      </c>
      <c r="L24696" s="34">
        <v>77</v>
      </c>
      <c r="M24696" s="34">
        <v>55</v>
      </c>
      <c r="N24696" s="34">
        <v>75</v>
      </c>
      <c r="O24696" s="34">
        <v>38</v>
      </c>
      <c r="P24696" s="34">
        <v>62</v>
      </c>
      <c r="Q24696" s="34">
        <v>117</v>
      </c>
      <c r="R24696" s="34">
        <v>110</v>
      </c>
      <c r="S24696" s="34">
        <v>111</v>
      </c>
      <c r="T24696" s="34">
        <v>95</v>
      </c>
      <c r="U24696" s="34">
        <v>74</v>
      </c>
      <c r="V24696" s="34">
        <v>77</v>
      </c>
      <c r="W24696" s="34">
        <v>98</v>
      </c>
      <c r="X24696" s="34">
        <v>114</v>
      </c>
      <c r="Y24696" s="34">
        <v>82</v>
      </c>
      <c r="Z24696" s="34">
        <v>99</v>
      </c>
      <c r="AA24696" s="34">
        <v>99</v>
      </c>
      <c r="AB24696" s="34">
        <v>88</v>
      </c>
      <c r="AC24696" s="34">
        <v>108</v>
      </c>
    </row>
    <row r="24697" spans="1:29" x14ac:dyDescent="0.2">
      <c r="A24697" s="34" t="s">
        <v>85190</v>
      </c>
      <c r="B24697" s="34">
        <v>94</v>
      </c>
      <c r="C24697" s="34">
        <v>122</v>
      </c>
      <c r="D24697" s="34">
        <v>95</v>
      </c>
      <c r="E24697" s="34">
        <v>133</v>
      </c>
      <c r="F24697" s="34">
        <v>101</v>
      </c>
      <c r="G24697" s="34">
        <v>181</v>
      </c>
      <c r="H24697" s="34">
        <v>120</v>
      </c>
      <c r="I24697" s="34">
        <v>116</v>
      </c>
      <c r="J24697" s="34">
        <v>104</v>
      </c>
      <c r="K24697" s="34">
        <v>165</v>
      </c>
      <c r="L24697" s="34">
        <v>71</v>
      </c>
      <c r="M24697" s="34">
        <v>117</v>
      </c>
      <c r="N24697" s="34">
        <v>83</v>
      </c>
      <c r="O24697" s="34">
        <v>123</v>
      </c>
      <c r="P24697" s="34">
        <v>91</v>
      </c>
      <c r="Q24697" s="34">
        <v>159</v>
      </c>
      <c r="R24697" s="34">
        <v>155</v>
      </c>
      <c r="S24697" s="34">
        <v>178</v>
      </c>
      <c r="T24697" s="34">
        <v>102</v>
      </c>
      <c r="U24697" s="34">
        <v>120</v>
      </c>
      <c r="V24697" s="34">
        <v>121</v>
      </c>
      <c r="W24697" s="34">
        <v>138</v>
      </c>
      <c r="X24697" s="34">
        <v>124</v>
      </c>
      <c r="Y24697" s="34">
        <v>124</v>
      </c>
      <c r="Z24697" s="34">
        <v>169</v>
      </c>
      <c r="AA24697" s="34">
        <v>186</v>
      </c>
      <c r="AB24697" s="34">
        <v>82</v>
      </c>
      <c r="AC24697" s="34">
        <v>203</v>
      </c>
    </row>
    <row r="24698" spans="1:29" x14ac:dyDescent="0.2">
      <c r="A24698" s="34" t="s">
        <v>85191</v>
      </c>
      <c r="B24698" s="34">
        <v>206</v>
      </c>
      <c r="C24698" s="34">
        <v>207</v>
      </c>
      <c r="D24698" s="34">
        <v>370</v>
      </c>
      <c r="E24698" s="34">
        <v>237</v>
      </c>
      <c r="F24698" s="34">
        <v>317</v>
      </c>
      <c r="G24698" s="34">
        <v>201</v>
      </c>
      <c r="H24698" s="34">
        <v>276</v>
      </c>
      <c r="I24698" s="34">
        <v>182</v>
      </c>
      <c r="J24698" s="34">
        <v>248</v>
      </c>
      <c r="K24698" s="34">
        <v>235</v>
      </c>
      <c r="L24698" s="34">
        <v>144</v>
      </c>
      <c r="M24698" s="34">
        <v>212</v>
      </c>
      <c r="N24698" s="34">
        <v>263</v>
      </c>
      <c r="O24698" s="34">
        <v>163</v>
      </c>
      <c r="P24698" s="34">
        <v>198</v>
      </c>
      <c r="Q24698" s="34">
        <v>242</v>
      </c>
      <c r="R24698" s="34">
        <v>330</v>
      </c>
      <c r="S24698" s="34">
        <v>293</v>
      </c>
      <c r="T24698" s="34">
        <v>268</v>
      </c>
      <c r="U24698" s="34">
        <v>188</v>
      </c>
      <c r="V24698" s="34">
        <v>296</v>
      </c>
      <c r="W24698" s="34">
        <v>245</v>
      </c>
      <c r="X24698" s="34">
        <v>372</v>
      </c>
      <c r="Y24698" s="34">
        <v>240</v>
      </c>
      <c r="Z24698" s="34">
        <v>283</v>
      </c>
      <c r="AA24698" s="34">
        <v>253</v>
      </c>
      <c r="AB24698" s="34">
        <v>306</v>
      </c>
      <c r="AC24698" s="34">
        <v>383</v>
      </c>
    </row>
    <row r="24699" spans="1:29" x14ac:dyDescent="0.2">
      <c r="A24699" s="34" t="s">
        <v>85192</v>
      </c>
      <c r="B24699" s="34">
        <v>58</v>
      </c>
      <c r="C24699" s="34">
        <v>27</v>
      </c>
      <c r="D24699" s="34">
        <v>44</v>
      </c>
      <c r="E24699" s="34">
        <v>25</v>
      </c>
      <c r="F24699" s="34">
        <v>46</v>
      </c>
      <c r="G24699" s="34">
        <v>35</v>
      </c>
      <c r="H24699" s="34">
        <v>38</v>
      </c>
      <c r="I24699" s="34">
        <v>56</v>
      </c>
      <c r="J24699" s="34">
        <v>47</v>
      </c>
      <c r="K24699" s="34">
        <v>34</v>
      </c>
      <c r="L24699" s="34">
        <v>40</v>
      </c>
      <c r="M24699" s="34">
        <v>34</v>
      </c>
      <c r="N24699" s="34">
        <v>44</v>
      </c>
      <c r="O24699" s="34">
        <v>29</v>
      </c>
      <c r="P24699" s="34">
        <v>54</v>
      </c>
      <c r="Q24699" s="34">
        <v>44</v>
      </c>
      <c r="R24699" s="34">
        <v>50</v>
      </c>
      <c r="S24699" s="34">
        <v>53</v>
      </c>
      <c r="T24699" s="34">
        <v>47</v>
      </c>
      <c r="U24699" s="34">
        <v>41</v>
      </c>
      <c r="V24699" s="34">
        <v>61</v>
      </c>
      <c r="W24699" s="34">
        <v>63</v>
      </c>
      <c r="X24699" s="34">
        <v>63</v>
      </c>
      <c r="Y24699" s="34">
        <v>41</v>
      </c>
      <c r="Z24699" s="34">
        <v>49</v>
      </c>
      <c r="AA24699" s="34">
        <v>48</v>
      </c>
      <c r="AB24699" s="34">
        <v>74</v>
      </c>
      <c r="AC24699" s="34">
        <v>65</v>
      </c>
    </row>
    <row r="24700" spans="1:29" x14ac:dyDescent="0.2">
      <c r="A24700" s="34" t="s">
        <v>85193</v>
      </c>
      <c r="B24700" s="34">
        <v>53</v>
      </c>
      <c r="C24700" s="34">
        <v>64</v>
      </c>
      <c r="D24700" s="34">
        <v>49</v>
      </c>
      <c r="E24700" s="34">
        <v>56</v>
      </c>
      <c r="F24700" s="34">
        <v>59</v>
      </c>
      <c r="G24700" s="34">
        <v>59</v>
      </c>
      <c r="H24700" s="34">
        <v>49</v>
      </c>
      <c r="I24700" s="34">
        <v>62</v>
      </c>
      <c r="J24700" s="34">
        <v>39</v>
      </c>
      <c r="K24700" s="34">
        <v>66</v>
      </c>
      <c r="L24700" s="34">
        <v>33</v>
      </c>
      <c r="M24700" s="34">
        <v>79</v>
      </c>
      <c r="N24700" s="34">
        <v>49</v>
      </c>
      <c r="O24700" s="34">
        <v>49</v>
      </c>
      <c r="P24700" s="34">
        <v>63</v>
      </c>
      <c r="Q24700" s="34">
        <v>62</v>
      </c>
      <c r="R24700" s="34">
        <v>64</v>
      </c>
      <c r="S24700" s="34">
        <v>93</v>
      </c>
      <c r="T24700" s="34">
        <v>44</v>
      </c>
      <c r="U24700" s="34">
        <v>72</v>
      </c>
      <c r="V24700" s="34">
        <v>55</v>
      </c>
      <c r="W24700" s="34">
        <v>88</v>
      </c>
      <c r="X24700" s="34">
        <v>73</v>
      </c>
      <c r="Y24700" s="34">
        <v>70</v>
      </c>
      <c r="Z24700" s="34">
        <v>39</v>
      </c>
      <c r="AA24700" s="34">
        <v>94</v>
      </c>
      <c r="AB24700" s="34">
        <v>83</v>
      </c>
      <c r="AC24700" s="34">
        <v>126</v>
      </c>
    </row>
    <row r="24701" spans="1:29" x14ac:dyDescent="0.2">
      <c r="A24701" s="34" t="s">
        <v>85194</v>
      </c>
      <c r="B24701" s="34">
        <v>70</v>
      </c>
      <c r="C24701" s="34">
        <v>49</v>
      </c>
      <c r="D24701" s="34">
        <v>73</v>
      </c>
      <c r="E24701" s="34">
        <v>58</v>
      </c>
      <c r="F24701" s="34">
        <v>72</v>
      </c>
      <c r="G24701" s="34">
        <v>52</v>
      </c>
      <c r="H24701" s="34">
        <v>60</v>
      </c>
      <c r="I24701" s="34">
        <v>48</v>
      </c>
      <c r="J24701" s="34">
        <v>35</v>
      </c>
      <c r="K24701" s="34">
        <v>54</v>
      </c>
      <c r="L24701" s="34">
        <v>40</v>
      </c>
      <c r="M24701" s="34">
        <v>39</v>
      </c>
      <c r="N24701" s="34">
        <v>51</v>
      </c>
      <c r="O24701" s="34">
        <v>35</v>
      </c>
      <c r="P24701" s="34">
        <v>50</v>
      </c>
      <c r="Q24701" s="34">
        <v>55</v>
      </c>
      <c r="R24701" s="34">
        <v>60</v>
      </c>
      <c r="S24701" s="34">
        <v>75</v>
      </c>
      <c r="T24701" s="34">
        <v>75</v>
      </c>
      <c r="U24701" s="34">
        <v>58</v>
      </c>
      <c r="V24701" s="34">
        <v>72</v>
      </c>
      <c r="W24701" s="34">
        <v>54</v>
      </c>
      <c r="X24701" s="34">
        <v>84</v>
      </c>
      <c r="Y24701" s="34">
        <v>60</v>
      </c>
      <c r="Z24701" s="34">
        <v>74</v>
      </c>
      <c r="AA24701" s="34">
        <v>80</v>
      </c>
      <c r="AB24701" s="34">
        <v>73</v>
      </c>
      <c r="AC24701" s="34">
        <v>130</v>
      </c>
    </row>
    <row r="24702" spans="1:29" x14ac:dyDescent="0.2">
      <c r="A24702" s="34" t="s">
        <v>85195</v>
      </c>
      <c r="B24702" s="34">
        <v>283</v>
      </c>
      <c r="C24702" s="34">
        <v>188</v>
      </c>
      <c r="D24702" s="34">
        <v>317</v>
      </c>
      <c r="E24702" s="34">
        <v>238</v>
      </c>
      <c r="F24702" s="34">
        <v>326</v>
      </c>
      <c r="G24702" s="34">
        <v>221</v>
      </c>
      <c r="H24702" s="34">
        <v>281</v>
      </c>
      <c r="I24702" s="34">
        <v>234</v>
      </c>
      <c r="J24702" s="34">
        <v>282</v>
      </c>
      <c r="K24702" s="34">
        <v>223</v>
      </c>
      <c r="L24702" s="34">
        <v>263</v>
      </c>
      <c r="M24702" s="34">
        <v>247</v>
      </c>
      <c r="N24702" s="34">
        <v>243</v>
      </c>
      <c r="O24702" s="34">
        <v>244</v>
      </c>
      <c r="P24702" s="34">
        <v>270</v>
      </c>
      <c r="Q24702" s="34">
        <v>374</v>
      </c>
      <c r="R24702" s="34">
        <v>372</v>
      </c>
      <c r="S24702" s="34">
        <v>295</v>
      </c>
      <c r="T24702" s="34">
        <v>337</v>
      </c>
      <c r="U24702" s="34">
        <v>258</v>
      </c>
      <c r="V24702" s="34">
        <v>341</v>
      </c>
      <c r="W24702" s="34">
        <v>343</v>
      </c>
      <c r="X24702" s="34">
        <v>342</v>
      </c>
      <c r="Y24702" s="34">
        <v>277</v>
      </c>
      <c r="Z24702" s="34">
        <v>379</v>
      </c>
      <c r="AA24702" s="34">
        <v>293</v>
      </c>
      <c r="AB24702" s="34">
        <v>379</v>
      </c>
      <c r="AC24702" s="34">
        <v>388</v>
      </c>
    </row>
    <row r="24703" spans="1:29" x14ac:dyDescent="0.2">
      <c r="A24703" s="34" t="s">
        <v>85196</v>
      </c>
      <c r="B24703" s="34">
        <v>65</v>
      </c>
      <c r="C24703" s="34">
        <v>44</v>
      </c>
      <c r="D24703" s="34">
        <v>77</v>
      </c>
      <c r="E24703" s="34">
        <v>60</v>
      </c>
      <c r="F24703" s="34">
        <v>51</v>
      </c>
      <c r="G24703" s="34">
        <v>35</v>
      </c>
      <c r="H24703" s="34">
        <v>58</v>
      </c>
      <c r="I24703" s="34">
        <v>58</v>
      </c>
      <c r="J24703" s="34">
        <v>40</v>
      </c>
      <c r="K24703" s="34">
        <v>47</v>
      </c>
      <c r="L24703" s="34">
        <v>21</v>
      </c>
      <c r="M24703" s="34">
        <v>44</v>
      </c>
      <c r="N24703" s="34">
        <v>38</v>
      </c>
      <c r="O24703" s="34">
        <v>49</v>
      </c>
      <c r="P24703" s="34">
        <v>37</v>
      </c>
      <c r="Q24703" s="34">
        <v>68</v>
      </c>
      <c r="R24703" s="34">
        <v>54</v>
      </c>
      <c r="S24703" s="34">
        <v>64</v>
      </c>
      <c r="T24703" s="34">
        <v>30</v>
      </c>
      <c r="U24703" s="34">
        <v>41</v>
      </c>
      <c r="V24703" s="34">
        <v>53</v>
      </c>
      <c r="W24703" s="34">
        <v>59</v>
      </c>
      <c r="X24703" s="34">
        <v>43</v>
      </c>
      <c r="Y24703" s="34">
        <v>34</v>
      </c>
      <c r="Z24703" s="34">
        <v>67</v>
      </c>
      <c r="AA24703" s="34">
        <v>38</v>
      </c>
      <c r="AB24703" s="34">
        <v>62</v>
      </c>
      <c r="AC24703" s="34">
        <v>65</v>
      </c>
    </row>
    <row r="24704" spans="1:29" x14ac:dyDescent="0.2">
      <c r="A24704" s="34" t="s">
        <v>85197</v>
      </c>
      <c r="B24704" s="34">
        <v>96</v>
      </c>
      <c r="C24704" s="34">
        <v>78</v>
      </c>
      <c r="D24704" s="34">
        <v>83</v>
      </c>
      <c r="E24704" s="34">
        <v>77</v>
      </c>
      <c r="F24704" s="34">
        <v>86</v>
      </c>
      <c r="G24704" s="34">
        <v>116</v>
      </c>
      <c r="H24704" s="34">
        <v>64</v>
      </c>
      <c r="I24704" s="34">
        <v>78</v>
      </c>
      <c r="J24704" s="34">
        <v>110</v>
      </c>
      <c r="K24704" s="34">
        <v>62</v>
      </c>
      <c r="L24704" s="34">
        <v>94</v>
      </c>
      <c r="M24704" s="34">
        <v>80</v>
      </c>
      <c r="N24704" s="34">
        <v>78</v>
      </c>
      <c r="O24704" s="34">
        <v>80</v>
      </c>
      <c r="P24704" s="34">
        <v>89</v>
      </c>
      <c r="Q24704" s="34">
        <v>127</v>
      </c>
      <c r="R24704" s="34">
        <v>134</v>
      </c>
      <c r="S24704" s="34">
        <v>84</v>
      </c>
      <c r="T24704" s="34">
        <v>118</v>
      </c>
      <c r="U24704" s="34">
        <v>89</v>
      </c>
      <c r="V24704" s="34">
        <v>111</v>
      </c>
      <c r="W24704" s="34">
        <v>144</v>
      </c>
      <c r="X24704" s="34">
        <v>120</v>
      </c>
      <c r="Y24704" s="34">
        <v>122</v>
      </c>
      <c r="Z24704" s="34">
        <v>122</v>
      </c>
      <c r="AA24704" s="34">
        <v>83</v>
      </c>
      <c r="AB24704" s="34">
        <v>148</v>
      </c>
      <c r="AC24704" s="34">
        <v>125</v>
      </c>
    </row>
    <row r="24705" spans="1:29" x14ac:dyDescent="0.2">
      <c r="A24705" s="34" t="s">
        <v>85198</v>
      </c>
      <c r="B24705" s="34">
        <v>94</v>
      </c>
      <c r="C24705" s="34">
        <v>59</v>
      </c>
      <c r="D24705" s="34">
        <v>66</v>
      </c>
      <c r="E24705" s="34">
        <v>66</v>
      </c>
      <c r="F24705" s="34">
        <v>80</v>
      </c>
      <c r="G24705" s="34">
        <v>47</v>
      </c>
      <c r="H24705" s="34">
        <v>84</v>
      </c>
      <c r="I24705" s="34">
        <v>54</v>
      </c>
      <c r="J24705" s="34">
        <v>69</v>
      </c>
      <c r="K24705" s="34">
        <v>62</v>
      </c>
      <c r="L24705" s="34">
        <v>86</v>
      </c>
      <c r="M24705" s="34">
        <v>69</v>
      </c>
      <c r="N24705" s="34">
        <v>76</v>
      </c>
      <c r="O24705" s="34">
        <v>37</v>
      </c>
      <c r="P24705" s="34">
        <v>65</v>
      </c>
      <c r="Q24705" s="34">
        <v>86</v>
      </c>
      <c r="R24705" s="34">
        <v>99</v>
      </c>
      <c r="S24705" s="34">
        <v>88</v>
      </c>
      <c r="T24705" s="34">
        <v>87</v>
      </c>
      <c r="U24705" s="34">
        <v>54</v>
      </c>
      <c r="V24705" s="34">
        <v>130</v>
      </c>
      <c r="W24705" s="34">
        <v>112</v>
      </c>
      <c r="X24705" s="34">
        <v>109</v>
      </c>
      <c r="Y24705" s="34">
        <v>86</v>
      </c>
      <c r="Z24705" s="34">
        <v>71</v>
      </c>
      <c r="AA24705" s="34">
        <v>61</v>
      </c>
      <c r="AB24705" s="34">
        <v>103</v>
      </c>
      <c r="AC24705" s="34">
        <v>100</v>
      </c>
    </row>
    <row r="24706" spans="1:29" x14ac:dyDescent="0.2">
      <c r="A24706" s="34" t="s">
        <v>85199</v>
      </c>
      <c r="B24706" s="34">
        <v>39</v>
      </c>
      <c r="C24706" s="34">
        <v>58</v>
      </c>
      <c r="D24706" s="34">
        <v>62</v>
      </c>
      <c r="E24706" s="34">
        <v>56</v>
      </c>
      <c r="F24706" s="34">
        <v>59</v>
      </c>
      <c r="G24706" s="34">
        <v>37</v>
      </c>
      <c r="H24706" s="34">
        <v>69</v>
      </c>
      <c r="I24706" s="34">
        <v>58</v>
      </c>
      <c r="J24706" s="34">
        <v>44</v>
      </c>
      <c r="K24706" s="34">
        <v>54</v>
      </c>
      <c r="L24706" s="34">
        <v>30</v>
      </c>
      <c r="M24706" s="34">
        <v>50</v>
      </c>
      <c r="N24706" s="34">
        <v>36</v>
      </c>
      <c r="O24706" s="34">
        <v>59</v>
      </c>
      <c r="P24706" s="34">
        <v>67</v>
      </c>
      <c r="Q24706" s="34">
        <v>92</v>
      </c>
      <c r="R24706" s="34">
        <v>66</v>
      </c>
      <c r="S24706" s="34">
        <v>69</v>
      </c>
      <c r="T24706" s="34">
        <v>52</v>
      </c>
      <c r="U24706" s="34">
        <v>70</v>
      </c>
      <c r="V24706" s="34">
        <v>41</v>
      </c>
      <c r="W24706" s="34">
        <v>49</v>
      </c>
      <c r="X24706" s="34">
        <v>50</v>
      </c>
      <c r="Y24706" s="34">
        <v>55</v>
      </c>
      <c r="Z24706" s="34">
        <v>54</v>
      </c>
      <c r="AA24706" s="34">
        <v>52</v>
      </c>
      <c r="AB24706" s="34">
        <v>73</v>
      </c>
      <c r="AC24706" s="34">
        <v>105</v>
      </c>
    </row>
    <row r="24707" spans="1:29" x14ac:dyDescent="0.2">
      <c r="A24707" s="34" t="s">
        <v>85200</v>
      </c>
      <c r="B24707" s="34">
        <v>135</v>
      </c>
      <c r="C24707" s="34">
        <v>80</v>
      </c>
      <c r="D24707" s="34">
        <v>146</v>
      </c>
      <c r="E24707" s="34">
        <v>103</v>
      </c>
      <c r="F24707" s="34">
        <v>141</v>
      </c>
      <c r="G24707" s="34">
        <v>115</v>
      </c>
      <c r="H24707" s="34">
        <v>147</v>
      </c>
      <c r="I24707" s="34">
        <v>82</v>
      </c>
      <c r="J24707" s="34">
        <v>104</v>
      </c>
      <c r="K24707" s="34">
        <v>98</v>
      </c>
      <c r="L24707" s="34">
        <v>156</v>
      </c>
      <c r="M24707" s="34">
        <v>95</v>
      </c>
      <c r="N24707" s="34">
        <v>108</v>
      </c>
      <c r="O24707" s="34">
        <v>82</v>
      </c>
      <c r="P24707" s="34">
        <v>99</v>
      </c>
      <c r="Q24707" s="34">
        <v>127</v>
      </c>
      <c r="R24707" s="34">
        <v>161</v>
      </c>
      <c r="S24707" s="34">
        <v>128</v>
      </c>
      <c r="T24707" s="34">
        <v>167</v>
      </c>
      <c r="U24707" s="34">
        <v>133</v>
      </c>
      <c r="V24707" s="34">
        <v>97</v>
      </c>
      <c r="W24707" s="34">
        <v>189</v>
      </c>
      <c r="X24707" s="34">
        <v>146</v>
      </c>
      <c r="Y24707" s="34">
        <v>137</v>
      </c>
      <c r="Z24707" s="34">
        <v>151</v>
      </c>
      <c r="AA24707" s="34">
        <v>130</v>
      </c>
      <c r="AB24707" s="34">
        <v>249</v>
      </c>
      <c r="AC24707" s="34">
        <v>173</v>
      </c>
    </row>
    <row r="24708" spans="1:29" x14ac:dyDescent="0.2">
      <c r="A24708" s="34" t="s">
        <v>85201</v>
      </c>
      <c r="B24708" s="34">
        <v>43</v>
      </c>
      <c r="C24708" s="34">
        <v>62</v>
      </c>
      <c r="D24708" s="34">
        <v>77</v>
      </c>
      <c r="E24708" s="34">
        <v>30</v>
      </c>
      <c r="F24708" s="34">
        <v>67</v>
      </c>
      <c r="G24708" s="34">
        <v>38</v>
      </c>
      <c r="H24708" s="34">
        <v>48</v>
      </c>
      <c r="I24708" s="34">
        <v>41</v>
      </c>
      <c r="J24708" s="34">
        <v>40</v>
      </c>
      <c r="K24708" s="34">
        <v>71</v>
      </c>
      <c r="L24708" s="34">
        <v>23</v>
      </c>
      <c r="M24708" s="34">
        <v>58</v>
      </c>
      <c r="N24708" s="34">
        <v>47</v>
      </c>
      <c r="O24708" s="34">
        <v>31</v>
      </c>
      <c r="P24708" s="34">
        <v>57</v>
      </c>
      <c r="Q24708" s="34">
        <v>46</v>
      </c>
      <c r="R24708" s="34">
        <v>47</v>
      </c>
      <c r="S24708" s="34">
        <v>32</v>
      </c>
      <c r="T24708" s="34">
        <v>21</v>
      </c>
      <c r="U24708" s="34">
        <v>24</v>
      </c>
      <c r="V24708" s="34">
        <v>42</v>
      </c>
      <c r="W24708" s="34">
        <v>29</v>
      </c>
      <c r="X24708" s="34">
        <v>58</v>
      </c>
      <c r="Y24708" s="34">
        <v>35</v>
      </c>
      <c r="Z24708" s="34">
        <v>54</v>
      </c>
      <c r="AA24708" s="34">
        <v>54</v>
      </c>
      <c r="AB24708" s="34">
        <v>41</v>
      </c>
      <c r="AC24708" s="34">
        <v>72</v>
      </c>
    </row>
    <row r="24709" spans="1:29" x14ac:dyDescent="0.2">
      <c r="A24709" s="34" t="s">
        <v>85202</v>
      </c>
      <c r="B24709" s="34">
        <v>65</v>
      </c>
      <c r="C24709" s="34">
        <v>60</v>
      </c>
      <c r="D24709" s="34">
        <v>50</v>
      </c>
      <c r="E24709" s="34">
        <v>42</v>
      </c>
      <c r="F24709" s="34">
        <v>43</v>
      </c>
      <c r="G24709" s="34">
        <v>42</v>
      </c>
      <c r="H24709" s="34">
        <v>37</v>
      </c>
      <c r="I24709" s="34">
        <v>48</v>
      </c>
      <c r="J24709" s="34">
        <v>30</v>
      </c>
      <c r="K24709" s="34">
        <v>29</v>
      </c>
      <c r="L24709" s="34">
        <v>43</v>
      </c>
      <c r="M24709" s="34">
        <v>32</v>
      </c>
      <c r="N24709" s="34">
        <v>40</v>
      </c>
      <c r="O24709" s="34">
        <v>32</v>
      </c>
      <c r="P24709" s="34">
        <v>32</v>
      </c>
      <c r="Q24709" s="34">
        <v>61</v>
      </c>
      <c r="R24709" s="34">
        <v>45</v>
      </c>
      <c r="S24709" s="34">
        <v>41</v>
      </c>
      <c r="T24709" s="34">
        <v>43</v>
      </c>
      <c r="U24709" s="34">
        <v>33</v>
      </c>
      <c r="V24709" s="34">
        <v>38</v>
      </c>
      <c r="W24709" s="34">
        <v>70</v>
      </c>
      <c r="X24709" s="34">
        <v>77</v>
      </c>
      <c r="Y24709" s="34">
        <v>62</v>
      </c>
      <c r="Z24709" s="34">
        <v>60</v>
      </c>
      <c r="AA24709" s="34">
        <v>52</v>
      </c>
      <c r="AB24709" s="34">
        <v>48</v>
      </c>
      <c r="AC24709" s="34">
        <v>44</v>
      </c>
    </row>
    <row r="24710" spans="1:29" x14ac:dyDescent="0.2">
      <c r="A24710" s="34" t="s">
        <v>85203</v>
      </c>
      <c r="B24710" s="34">
        <v>49</v>
      </c>
      <c r="C24710" s="34">
        <v>33</v>
      </c>
      <c r="D24710" s="34">
        <v>50</v>
      </c>
      <c r="E24710" s="34">
        <v>18</v>
      </c>
      <c r="F24710" s="34">
        <v>50</v>
      </c>
      <c r="G24710" s="34">
        <v>45</v>
      </c>
      <c r="H24710" s="34">
        <v>42</v>
      </c>
      <c r="I24710" s="34">
        <v>31</v>
      </c>
      <c r="J24710" s="34">
        <v>39</v>
      </c>
      <c r="K24710" s="34">
        <v>22</v>
      </c>
      <c r="L24710" s="34">
        <v>19</v>
      </c>
      <c r="M24710" s="34">
        <v>18</v>
      </c>
      <c r="N24710" s="34">
        <v>38</v>
      </c>
      <c r="O24710" s="34">
        <v>26</v>
      </c>
      <c r="P24710" s="34">
        <v>21</v>
      </c>
      <c r="Q24710" s="34">
        <v>34</v>
      </c>
      <c r="R24710" s="34">
        <v>62</v>
      </c>
      <c r="S24710" s="34">
        <v>28</v>
      </c>
      <c r="T24710" s="34">
        <v>44</v>
      </c>
      <c r="U24710" s="34">
        <v>26</v>
      </c>
      <c r="V24710" s="34">
        <v>42</v>
      </c>
      <c r="W24710" s="34">
        <v>31</v>
      </c>
      <c r="X24710" s="34">
        <v>68</v>
      </c>
      <c r="Y24710" s="34">
        <v>40</v>
      </c>
      <c r="Z24710" s="34">
        <v>35</v>
      </c>
      <c r="AA24710" s="34">
        <v>37</v>
      </c>
      <c r="AB24710" s="34">
        <v>60</v>
      </c>
      <c r="AC24710" s="34">
        <v>46</v>
      </c>
    </row>
    <row r="24711" spans="1:29" x14ac:dyDescent="0.2">
      <c r="A24711" s="34" t="s">
        <v>85204</v>
      </c>
      <c r="B24711" s="34">
        <v>78</v>
      </c>
      <c r="C24711" s="34">
        <v>94</v>
      </c>
      <c r="D24711" s="34">
        <v>87</v>
      </c>
      <c r="E24711" s="34">
        <v>176</v>
      </c>
      <c r="F24711" s="34">
        <v>70</v>
      </c>
      <c r="G24711" s="34">
        <v>158</v>
      </c>
      <c r="H24711" s="34">
        <v>88</v>
      </c>
      <c r="I24711" s="34">
        <v>177</v>
      </c>
      <c r="J24711" s="34">
        <v>57</v>
      </c>
      <c r="K24711" s="34">
        <v>111</v>
      </c>
      <c r="L24711" s="34">
        <v>53</v>
      </c>
      <c r="M24711" s="34">
        <v>113</v>
      </c>
      <c r="N24711" s="34">
        <v>71</v>
      </c>
      <c r="O24711" s="34">
        <v>114</v>
      </c>
      <c r="P24711" s="34">
        <v>66</v>
      </c>
      <c r="Q24711" s="34">
        <v>128</v>
      </c>
      <c r="R24711" s="34">
        <v>62</v>
      </c>
      <c r="S24711" s="34">
        <v>148</v>
      </c>
      <c r="T24711" s="34">
        <v>61</v>
      </c>
      <c r="U24711" s="34">
        <v>95</v>
      </c>
      <c r="V24711" s="34">
        <v>101</v>
      </c>
      <c r="W24711" s="34">
        <v>145</v>
      </c>
      <c r="X24711" s="34">
        <v>103</v>
      </c>
      <c r="Y24711" s="34">
        <v>84</v>
      </c>
      <c r="Z24711" s="34">
        <v>78</v>
      </c>
      <c r="AA24711" s="34">
        <v>112</v>
      </c>
      <c r="AB24711" s="34">
        <v>94</v>
      </c>
      <c r="AC24711" s="34">
        <v>172</v>
      </c>
    </row>
    <row r="24712" spans="1:29" x14ac:dyDescent="0.2">
      <c r="A24712" s="34" t="s">
        <v>85205</v>
      </c>
      <c r="B24712" s="34">
        <v>152</v>
      </c>
      <c r="C24712" s="34">
        <v>144</v>
      </c>
      <c r="D24712" s="34">
        <v>159</v>
      </c>
      <c r="E24712" s="34">
        <v>172</v>
      </c>
      <c r="F24712" s="34">
        <v>164</v>
      </c>
      <c r="G24712" s="34">
        <v>143</v>
      </c>
      <c r="H24712" s="34">
        <v>206</v>
      </c>
      <c r="I24712" s="34">
        <v>174</v>
      </c>
      <c r="J24712" s="34">
        <v>177</v>
      </c>
      <c r="K24712" s="34">
        <v>183</v>
      </c>
      <c r="L24712" s="34">
        <v>196</v>
      </c>
      <c r="M24712" s="34">
        <v>124</v>
      </c>
      <c r="N24712" s="34">
        <v>177</v>
      </c>
      <c r="O24712" s="34">
        <v>137</v>
      </c>
      <c r="P24712" s="34">
        <v>198</v>
      </c>
      <c r="Q24712" s="34">
        <v>247</v>
      </c>
      <c r="R24712" s="34">
        <v>222</v>
      </c>
      <c r="S24712" s="34">
        <v>200</v>
      </c>
      <c r="T24712" s="34">
        <v>271</v>
      </c>
      <c r="U24712" s="34">
        <v>174</v>
      </c>
      <c r="V24712" s="34">
        <v>213</v>
      </c>
      <c r="W24712" s="34">
        <v>211</v>
      </c>
      <c r="X24712" s="34">
        <v>191</v>
      </c>
      <c r="Y24712" s="34">
        <v>194</v>
      </c>
      <c r="Z24712" s="34">
        <v>188</v>
      </c>
      <c r="AA24712" s="34">
        <v>244</v>
      </c>
      <c r="AB24712" s="34">
        <v>324</v>
      </c>
      <c r="AC24712" s="34">
        <v>264</v>
      </c>
    </row>
    <row r="24713" spans="1:29" x14ac:dyDescent="0.2">
      <c r="A24713" s="34" t="s">
        <v>85206</v>
      </c>
      <c r="B24713" s="34">
        <v>36</v>
      </c>
      <c r="C24713" s="34">
        <v>29</v>
      </c>
      <c r="D24713" s="34">
        <v>54</v>
      </c>
      <c r="E24713" s="34">
        <v>29</v>
      </c>
      <c r="F24713" s="34">
        <v>15</v>
      </c>
      <c r="G24713" s="34">
        <v>33</v>
      </c>
      <c r="H24713" s="34">
        <v>26</v>
      </c>
      <c r="I24713" s="34">
        <v>25</v>
      </c>
      <c r="J24713" s="34">
        <v>23</v>
      </c>
      <c r="K24713" s="34">
        <v>44</v>
      </c>
      <c r="L24713" s="34">
        <v>10</v>
      </c>
      <c r="M24713" s="34">
        <v>21</v>
      </c>
      <c r="N24713" s="34">
        <v>27</v>
      </c>
      <c r="O24713" s="34">
        <v>23</v>
      </c>
      <c r="P24713" s="34">
        <v>17</v>
      </c>
      <c r="Q24713" s="34">
        <v>33</v>
      </c>
      <c r="R24713" s="34">
        <v>26</v>
      </c>
      <c r="S24713" s="34">
        <v>37</v>
      </c>
      <c r="T24713" s="34">
        <v>5</v>
      </c>
      <c r="U24713" s="34">
        <v>24</v>
      </c>
      <c r="V24713" s="34">
        <v>28</v>
      </c>
      <c r="W24713" s="34">
        <v>35</v>
      </c>
      <c r="X24713" s="34">
        <v>29</v>
      </c>
      <c r="Y24713" s="34">
        <v>17</v>
      </c>
      <c r="Z24713" s="34">
        <v>50</v>
      </c>
      <c r="AA24713" s="34">
        <v>27</v>
      </c>
      <c r="AB24713" s="34">
        <v>14</v>
      </c>
      <c r="AC24713" s="34">
        <v>27</v>
      </c>
    </row>
    <row r="24714" spans="1:29" x14ac:dyDescent="0.2">
      <c r="A24714" s="34" t="s">
        <v>85207</v>
      </c>
      <c r="B24714" s="34">
        <v>232</v>
      </c>
      <c r="C24714" s="34">
        <v>187</v>
      </c>
      <c r="D24714" s="34">
        <v>335</v>
      </c>
      <c r="E24714" s="34">
        <v>233</v>
      </c>
      <c r="F24714" s="34">
        <v>293</v>
      </c>
      <c r="G24714" s="34">
        <v>256</v>
      </c>
      <c r="H24714" s="34">
        <v>266</v>
      </c>
      <c r="I24714" s="34">
        <v>208</v>
      </c>
      <c r="J24714" s="34">
        <v>229</v>
      </c>
      <c r="K24714" s="34">
        <v>232</v>
      </c>
      <c r="L24714" s="34">
        <v>163</v>
      </c>
      <c r="M24714" s="34">
        <v>174</v>
      </c>
      <c r="N24714" s="34">
        <v>236</v>
      </c>
      <c r="O24714" s="34">
        <v>201</v>
      </c>
      <c r="P24714" s="34">
        <v>214</v>
      </c>
      <c r="Q24714" s="34">
        <v>284</v>
      </c>
      <c r="R24714" s="34">
        <v>282</v>
      </c>
      <c r="S24714" s="34">
        <v>279</v>
      </c>
      <c r="T24714" s="34">
        <v>225</v>
      </c>
      <c r="U24714" s="34">
        <v>232</v>
      </c>
      <c r="V24714" s="34">
        <v>240</v>
      </c>
      <c r="W24714" s="34">
        <v>256</v>
      </c>
      <c r="X24714" s="34">
        <v>289</v>
      </c>
      <c r="Y24714" s="34">
        <v>209</v>
      </c>
      <c r="Z24714" s="34">
        <v>280</v>
      </c>
      <c r="AA24714" s="34">
        <v>302</v>
      </c>
      <c r="AB24714" s="34">
        <v>254</v>
      </c>
      <c r="AC24714" s="34">
        <v>357</v>
      </c>
    </row>
    <row r="24715" spans="1:29" x14ac:dyDescent="0.2">
      <c r="A24715" s="34" t="s">
        <v>85208</v>
      </c>
      <c r="B24715" s="34">
        <v>84</v>
      </c>
      <c r="C24715" s="34">
        <v>99</v>
      </c>
      <c r="D24715" s="34">
        <v>198</v>
      </c>
      <c r="E24715" s="34">
        <v>109</v>
      </c>
      <c r="F24715" s="34">
        <v>170</v>
      </c>
      <c r="G24715" s="34">
        <v>75</v>
      </c>
      <c r="H24715" s="34">
        <v>201</v>
      </c>
      <c r="I24715" s="34">
        <v>141</v>
      </c>
      <c r="J24715" s="34">
        <v>154</v>
      </c>
      <c r="K24715" s="34">
        <v>98</v>
      </c>
      <c r="L24715" s="34">
        <v>121</v>
      </c>
      <c r="M24715" s="34">
        <v>67</v>
      </c>
      <c r="N24715" s="34">
        <v>185</v>
      </c>
      <c r="O24715" s="34">
        <v>119</v>
      </c>
      <c r="P24715" s="34">
        <v>169</v>
      </c>
      <c r="Q24715" s="34">
        <v>184</v>
      </c>
      <c r="R24715" s="34">
        <v>221</v>
      </c>
      <c r="S24715" s="34">
        <v>149</v>
      </c>
      <c r="T24715" s="34">
        <v>212</v>
      </c>
      <c r="U24715" s="34">
        <v>106</v>
      </c>
      <c r="V24715" s="34">
        <v>225</v>
      </c>
      <c r="W24715" s="34">
        <v>128</v>
      </c>
      <c r="X24715" s="34">
        <v>196</v>
      </c>
      <c r="Y24715" s="34">
        <v>141</v>
      </c>
      <c r="Z24715" s="34">
        <v>179</v>
      </c>
      <c r="AA24715" s="34">
        <v>111</v>
      </c>
      <c r="AB24715" s="34">
        <v>240</v>
      </c>
      <c r="AC24715" s="34">
        <v>207</v>
      </c>
    </row>
    <row r="24716" spans="1:29" x14ac:dyDescent="0.2">
      <c r="A24716" s="34" t="s">
        <v>85209</v>
      </c>
      <c r="B24716" s="34">
        <v>34</v>
      </c>
      <c r="C24716" s="34">
        <v>101</v>
      </c>
      <c r="D24716" s="34">
        <v>69</v>
      </c>
      <c r="E24716" s="34">
        <v>143</v>
      </c>
      <c r="F24716" s="34">
        <v>52</v>
      </c>
      <c r="G24716" s="34">
        <v>152</v>
      </c>
      <c r="H24716" s="34">
        <v>58</v>
      </c>
      <c r="I24716" s="34">
        <v>154</v>
      </c>
      <c r="J24716" s="34">
        <v>50</v>
      </c>
      <c r="K24716" s="34">
        <v>177</v>
      </c>
      <c r="L24716" s="34">
        <v>22</v>
      </c>
      <c r="M24716" s="34">
        <v>78</v>
      </c>
      <c r="N24716" s="34">
        <v>36</v>
      </c>
      <c r="O24716" s="34">
        <v>72</v>
      </c>
      <c r="P24716" s="34">
        <v>40</v>
      </c>
      <c r="Q24716" s="34">
        <v>128</v>
      </c>
      <c r="R24716" s="34">
        <v>34</v>
      </c>
      <c r="S24716" s="34">
        <v>136</v>
      </c>
      <c r="T24716" s="34">
        <v>35</v>
      </c>
      <c r="U24716" s="34">
        <v>99</v>
      </c>
      <c r="V24716" s="34">
        <v>66</v>
      </c>
      <c r="W24716" s="34">
        <v>130</v>
      </c>
      <c r="X24716" s="34">
        <v>54</v>
      </c>
      <c r="Y24716" s="34">
        <v>86</v>
      </c>
      <c r="Z24716" s="34">
        <v>63</v>
      </c>
      <c r="AA24716" s="34">
        <v>128</v>
      </c>
      <c r="AB24716" s="34">
        <v>32</v>
      </c>
      <c r="AC24716" s="34">
        <v>189</v>
      </c>
    </row>
    <row r="24717" spans="1:29" x14ac:dyDescent="0.2">
      <c r="A24717" s="34" t="s">
        <v>85210</v>
      </c>
      <c r="B24717" s="34">
        <v>10</v>
      </c>
      <c r="C24717" s="34">
        <v>9</v>
      </c>
      <c r="D24717" s="34">
        <v>3</v>
      </c>
      <c r="E24717" s="34">
        <v>3</v>
      </c>
      <c r="F24717" s="34">
        <v>2</v>
      </c>
      <c r="G24717" s="34">
        <v>14</v>
      </c>
      <c r="H24717" s="34">
        <v>2</v>
      </c>
      <c r="I24717" s="34">
        <v>4</v>
      </c>
      <c r="J24717" s="34">
        <v>4</v>
      </c>
      <c r="K24717" s="34">
        <v>2</v>
      </c>
      <c r="L24717" s="34">
        <v>1</v>
      </c>
      <c r="M24717" s="34">
        <v>1</v>
      </c>
      <c r="N24717" s="34">
        <v>1</v>
      </c>
      <c r="O24717" s="34">
        <v>0</v>
      </c>
      <c r="P24717" s="34">
        <v>1</v>
      </c>
      <c r="Q24717" s="34">
        <v>6</v>
      </c>
      <c r="R24717" s="34">
        <v>5</v>
      </c>
      <c r="S24717" s="34">
        <v>8</v>
      </c>
      <c r="T24717" s="34">
        <v>9</v>
      </c>
      <c r="U24717" s="34">
        <v>1</v>
      </c>
      <c r="V24717" s="34">
        <v>3</v>
      </c>
      <c r="W24717" s="34">
        <v>13</v>
      </c>
      <c r="X24717" s="34">
        <v>4</v>
      </c>
      <c r="Y24717" s="34">
        <v>1</v>
      </c>
      <c r="Z24717" s="34">
        <v>4</v>
      </c>
      <c r="AA24717" s="34">
        <v>2</v>
      </c>
      <c r="AB24717" s="34">
        <v>8</v>
      </c>
      <c r="AC24717" s="34">
        <v>9</v>
      </c>
    </row>
    <row r="24718" spans="1:29" x14ac:dyDescent="0.2">
      <c r="A24718" s="34" t="s">
        <v>85211</v>
      </c>
      <c r="B24718" s="34">
        <v>82</v>
      </c>
      <c r="C24718" s="34">
        <v>76</v>
      </c>
      <c r="D24718" s="34">
        <v>89</v>
      </c>
      <c r="E24718" s="34">
        <v>79</v>
      </c>
      <c r="F24718" s="34">
        <v>99</v>
      </c>
      <c r="G24718" s="34">
        <v>23</v>
      </c>
      <c r="H24718" s="34">
        <v>110</v>
      </c>
      <c r="I24718" s="34">
        <v>69</v>
      </c>
      <c r="J24718" s="34">
        <v>71</v>
      </c>
      <c r="K24718" s="34">
        <v>72</v>
      </c>
      <c r="L24718" s="34">
        <v>87</v>
      </c>
      <c r="M24718" s="34">
        <v>76</v>
      </c>
      <c r="N24718" s="34">
        <v>89</v>
      </c>
      <c r="O24718" s="34">
        <v>69</v>
      </c>
      <c r="P24718" s="34">
        <v>90</v>
      </c>
      <c r="Q24718" s="34">
        <v>125</v>
      </c>
      <c r="R24718" s="34">
        <v>115</v>
      </c>
      <c r="S24718" s="34">
        <v>110</v>
      </c>
      <c r="T24718" s="34">
        <v>124</v>
      </c>
      <c r="U24718" s="34">
        <v>102</v>
      </c>
      <c r="V24718" s="34">
        <v>78</v>
      </c>
      <c r="W24718" s="34">
        <v>123</v>
      </c>
      <c r="X24718" s="34">
        <v>95</v>
      </c>
      <c r="Y24718" s="34">
        <v>103</v>
      </c>
      <c r="Z24718" s="34">
        <v>81</v>
      </c>
      <c r="AA24718" s="34">
        <v>95</v>
      </c>
      <c r="AB24718" s="34">
        <v>87</v>
      </c>
      <c r="AC24718" s="34">
        <v>99</v>
      </c>
    </row>
    <row r="24719" spans="1:29" x14ac:dyDescent="0.2">
      <c r="A24719" s="34" t="s">
        <v>85212</v>
      </c>
      <c r="B24719" s="34">
        <v>34</v>
      </c>
      <c r="C24719" s="34">
        <v>26</v>
      </c>
      <c r="D24719" s="34">
        <v>29</v>
      </c>
      <c r="E24719" s="34">
        <v>30</v>
      </c>
      <c r="F24719" s="34">
        <v>30</v>
      </c>
      <c r="G24719" s="34">
        <v>18</v>
      </c>
      <c r="H24719" s="34">
        <v>33</v>
      </c>
      <c r="I24719" s="34">
        <v>17</v>
      </c>
      <c r="J24719" s="34">
        <v>20</v>
      </c>
      <c r="K24719" s="34">
        <v>31</v>
      </c>
      <c r="L24719" s="34">
        <v>23</v>
      </c>
      <c r="M24719" s="34">
        <v>19</v>
      </c>
      <c r="N24719" s="34">
        <v>22</v>
      </c>
      <c r="O24719" s="34">
        <v>18</v>
      </c>
      <c r="P24719" s="34">
        <v>19</v>
      </c>
      <c r="Q24719" s="34">
        <v>34</v>
      </c>
      <c r="R24719" s="34">
        <v>29</v>
      </c>
      <c r="S24719" s="34">
        <v>30</v>
      </c>
      <c r="T24719" s="34">
        <v>18</v>
      </c>
      <c r="U24719" s="34">
        <v>16</v>
      </c>
      <c r="V24719" s="34">
        <v>22</v>
      </c>
      <c r="W24719" s="34">
        <v>34</v>
      </c>
      <c r="X24719" s="34">
        <v>39</v>
      </c>
      <c r="Y24719" s="34">
        <v>27</v>
      </c>
      <c r="Z24719" s="34">
        <v>32</v>
      </c>
      <c r="AA24719" s="34">
        <v>20</v>
      </c>
      <c r="AB24719" s="34">
        <v>24</v>
      </c>
      <c r="AC24719" s="34">
        <v>28</v>
      </c>
    </row>
    <row r="24720" spans="1:29" x14ac:dyDescent="0.2">
      <c r="A24720" s="34" t="s">
        <v>85213</v>
      </c>
      <c r="B24720" s="34">
        <v>183</v>
      </c>
      <c r="C24720" s="34">
        <v>169</v>
      </c>
      <c r="D24720" s="34">
        <v>174</v>
      </c>
      <c r="E24720" s="34">
        <v>181</v>
      </c>
      <c r="F24720" s="34">
        <v>220</v>
      </c>
      <c r="G24720" s="34">
        <v>158</v>
      </c>
      <c r="H24720" s="34">
        <v>215</v>
      </c>
      <c r="I24720" s="34">
        <v>181</v>
      </c>
      <c r="J24720" s="34">
        <v>150</v>
      </c>
      <c r="K24720" s="34">
        <v>198</v>
      </c>
      <c r="L24720" s="34">
        <v>163</v>
      </c>
      <c r="M24720" s="34">
        <v>157</v>
      </c>
      <c r="N24720" s="34">
        <v>217</v>
      </c>
      <c r="O24720" s="34">
        <v>153</v>
      </c>
      <c r="P24720" s="34">
        <v>155</v>
      </c>
      <c r="Q24720" s="34">
        <v>214</v>
      </c>
      <c r="R24720" s="34">
        <v>268</v>
      </c>
      <c r="S24720" s="34">
        <v>216</v>
      </c>
      <c r="T24720" s="34">
        <v>261</v>
      </c>
      <c r="U24720" s="34">
        <v>175</v>
      </c>
      <c r="V24720" s="34">
        <v>246</v>
      </c>
      <c r="W24720" s="34">
        <v>324</v>
      </c>
      <c r="X24720" s="34">
        <v>201</v>
      </c>
      <c r="Y24720" s="34">
        <v>253</v>
      </c>
      <c r="Z24720" s="34">
        <v>225</v>
      </c>
      <c r="AA24720" s="34">
        <v>156</v>
      </c>
      <c r="AB24720" s="34">
        <v>308</v>
      </c>
      <c r="AC24720" s="34">
        <v>277</v>
      </c>
    </row>
    <row r="24721" spans="1:29" x14ac:dyDescent="0.2">
      <c r="A24721" s="34" t="s">
        <v>85214</v>
      </c>
      <c r="B24721" s="34">
        <v>124</v>
      </c>
      <c r="C24721" s="34">
        <v>80</v>
      </c>
      <c r="D24721" s="34">
        <v>133</v>
      </c>
      <c r="E24721" s="34">
        <v>108</v>
      </c>
      <c r="F24721" s="34">
        <v>166</v>
      </c>
      <c r="G24721" s="34">
        <v>70</v>
      </c>
      <c r="H24721" s="34">
        <v>104</v>
      </c>
      <c r="I24721" s="34">
        <v>64</v>
      </c>
      <c r="J24721" s="34">
        <v>119</v>
      </c>
      <c r="K24721" s="34">
        <v>96</v>
      </c>
      <c r="L24721" s="34">
        <v>122</v>
      </c>
      <c r="M24721" s="34">
        <v>71</v>
      </c>
      <c r="N24721" s="34">
        <v>147</v>
      </c>
      <c r="O24721" s="34">
        <v>95</v>
      </c>
      <c r="P24721" s="34">
        <v>79</v>
      </c>
      <c r="Q24721" s="34">
        <v>94</v>
      </c>
      <c r="R24721" s="34">
        <v>161</v>
      </c>
      <c r="S24721" s="34">
        <v>112</v>
      </c>
      <c r="T24721" s="34">
        <v>142</v>
      </c>
      <c r="U24721" s="34">
        <v>98</v>
      </c>
      <c r="V24721" s="34">
        <v>153</v>
      </c>
      <c r="W24721" s="34">
        <v>160</v>
      </c>
      <c r="X24721" s="34">
        <v>111</v>
      </c>
      <c r="Y24721" s="34">
        <v>125</v>
      </c>
      <c r="Z24721" s="34">
        <v>148</v>
      </c>
      <c r="AA24721" s="34">
        <v>115</v>
      </c>
      <c r="AB24721" s="34">
        <v>172</v>
      </c>
      <c r="AC24721" s="34">
        <v>167</v>
      </c>
    </row>
    <row r="24722" spans="1:29" x14ac:dyDescent="0.2">
      <c r="A24722" s="34" t="s">
        <v>85215</v>
      </c>
      <c r="B24722" s="34">
        <v>168</v>
      </c>
      <c r="C24722" s="34">
        <v>151</v>
      </c>
      <c r="D24722" s="34">
        <v>180</v>
      </c>
      <c r="E24722" s="34">
        <v>169</v>
      </c>
      <c r="F24722" s="34">
        <v>187</v>
      </c>
      <c r="G24722" s="34">
        <v>153</v>
      </c>
      <c r="H24722" s="34">
        <v>185</v>
      </c>
      <c r="I24722" s="34">
        <v>131</v>
      </c>
      <c r="J24722" s="34">
        <v>182</v>
      </c>
      <c r="K24722" s="34">
        <v>190</v>
      </c>
      <c r="L24722" s="34">
        <v>131</v>
      </c>
      <c r="M24722" s="34">
        <v>151</v>
      </c>
      <c r="N24722" s="34">
        <v>132</v>
      </c>
      <c r="O24722" s="34">
        <v>144</v>
      </c>
      <c r="P24722" s="34">
        <v>172</v>
      </c>
      <c r="Q24722" s="34">
        <v>243</v>
      </c>
      <c r="R24722" s="34">
        <v>198</v>
      </c>
      <c r="S24722" s="34">
        <v>182</v>
      </c>
      <c r="T24722" s="34">
        <v>203</v>
      </c>
      <c r="U24722" s="34">
        <v>212</v>
      </c>
      <c r="V24722" s="34">
        <v>204</v>
      </c>
      <c r="W24722" s="34">
        <v>269</v>
      </c>
      <c r="X24722" s="34">
        <v>246</v>
      </c>
      <c r="Y24722" s="34">
        <v>210</v>
      </c>
      <c r="Z24722" s="34">
        <v>191</v>
      </c>
      <c r="AA24722" s="34">
        <v>201</v>
      </c>
      <c r="AB24722" s="34">
        <v>211</v>
      </c>
      <c r="AC24722" s="34">
        <v>342</v>
      </c>
    </row>
    <row r="24723" spans="1:29" x14ac:dyDescent="0.2">
      <c r="A24723" s="34" t="s">
        <v>85216</v>
      </c>
      <c r="B24723" s="34">
        <v>445</v>
      </c>
      <c r="C24723" s="34">
        <v>190</v>
      </c>
      <c r="D24723" s="34">
        <v>232</v>
      </c>
      <c r="E24723" s="34">
        <v>238</v>
      </c>
      <c r="F24723" s="34">
        <v>285</v>
      </c>
      <c r="G24723" s="34">
        <v>208</v>
      </c>
      <c r="H24723" s="34">
        <v>350</v>
      </c>
      <c r="I24723" s="34">
        <v>252</v>
      </c>
      <c r="J24723" s="34">
        <v>301</v>
      </c>
      <c r="K24723" s="34">
        <v>249</v>
      </c>
      <c r="L24723" s="34">
        <v>394</v>
      </c>
      <c r="M24723" s="34">
        <v>243</v>
      </c>
      <c r="N24723" s="34">
        <v>282</v>
      </c>
      <c r="O24723" s="34">
        <v>284</v>
      </c>
      <c r="P24723" s="34">
        <v>301</v>
      </c>
      <c r="Q24723" s="34">
        <v>388</v>
      </c>
      <c r="R24723" s="34">
        <v>449</v>
      </c>
      <c r="S24723" s="34">
        <v>296</v>
      </c>
      <c r="T24723" s="34">
        <v>496</v>
      </c>
      <c r="U24723" s="34">
        <v>344</v>
      </c>
      <c r="V24723" s="34">
        <v>440</v>
      </c>
      <c r="W24723" s="34">
        <v>552</v>
      </c>
      <c r="X24723" s="34">
        <v>319</v>
      </c>
      <c r="Y24723" s="34">
        <v>365</v>
      </c>
      <c r="Z24723" s="34">
        <v>314</v>
      </c>
      <c r="AA24723" s="34">
        <v>334</v>
      </c>
      <c r="AB24723" s="34">
        <v>487</v>
      </c>
      <c r="AC24723" s="34">
        <v>416</v>
      </c>
    </row>
    <row r="24724" spans="1:29" x14ac:dyDescent="0.2">
      <c r="A24724" s="34" t="s">
        <v>85217</v>
      </c>
      <c r="B24724" s="34">
        <v>3</v>
      </c>
      <c r="C24724" s="34">
        <v>0</v>
      </c>
      <c r="D24724" s="34">
        <v>0</v>
      </c>
      <c r="E24724" s="34">
        <v>0</v>
      </c>
      <c r="F24724" s="34">
        <v>0</v>
      </c>
      <c r="G24724" s="34">
        <v>0</v>
      </c>
      <c r="H24724" s="34">
        <v>0</v>
      </c>
      <c r="I24724" s="34">
        <v>0</v>
      </c>
      <c r="J24724" s="34">
        <v>0</v>
      </c>
      <c r="K24724" s="34">
        <v>0</v>
      </c>
      <c r="L24724" s="34">
        <v>0</v>
      </c>
      <c r="M24724" s="34">
        <v>0</v>
      </c>
      <c r="N24724" s="34">
        <v>0</v>
      </c>
      <c r="O24724" s="34">
        <v>0</v>
      </c>
      <c r="P24724" s="34">
        <v>0</v>
      </c>
      <c r="Q24724" s="34">
        <v>0</v>
      </c>
      <c r="R24724" s="34">
        <v>0</v>
      </c>
      <c r="S24724" s="34">
        <v>0</v>
      </c>
      <c r="T24724" s="34">
        <v>0</v>
      </c>
      <c r="U24724" s="34">
        <v>0</v>
      </c>
      <c r="V24724" s="34">
        <v>0</v>
      </c>
      <c r="W24724" s="34">
        <v>0</v>
      </c>
      <c r="X24724" s="34">
        <v>0</v>
      </c>
      <c r="Y24724" s="34">
        <v>0</v>
      </c>
      <c r="Z24724" s="34">
        <v>0</v>
      </c>
      <c r="AA24724" s="34">
        <v>0</v>
      </c>
      <c r="AB24724" s="34">
        <v>0</v>
      </c>
      <c r="AC24724" s="34">
        <v>0</v>
      </c>
    </row>
    <row r="24725" spans="1:29" x14ac:dyDescent="0.2">
      <c r="A24725" s="34" t="s">
        <v>85218</v>
      </c>
      <c r="B24725" s="34">
        <v>96</v>
      </c>
      <c r="C24725" s="34">
        <v>90</v>
      </c>
      <c r="D24725" s="34">
        <v>110</v>
      </c>
      <c r="E24725" s="34">
        <v>114</v>
      </c>
      <c r="F24725" s="34">
        <v>94</v>
      </c>
      <c r="G24725" s="34">
        <v>137</v>
      </c>
      <c r="H24725" s="34">
        <v>97</v>
      </c>
      <c r="I24725" s="34">
        <v>92</v>
      </c>
      <c r="J24725" s="34">
        <v>94</v>
      </c>
      <c r="K24725" s="34">
        <v>121</v>
      </c>
      <c r="L24725" s="34">
        <v>81</v>
      </c>
      <c r="M24725" s="34">
        <v>103</v>
      </c>
      <c r="N24725" s="34">
        <v>80</v>
      </c>
      <c r="O24725" s="34">
        <v>93</v>
      </c>
      <c r="P24725" s="34">
        <v>97</v>
      </c>
      <c r="Q24725" s="34">
        <v>167</v>
      </c>
      <c r="R24725" s="34">
        <v>140</v>
      </c>
      <c r="S24725" s="34">
        <v>116</v>
      </c>
      <c r="T24725" s="34">
        <v>82</v>
      </c>
      <c r="U24725" s="34">
        <v>108</v>
      </c>
      <c r="V24725" s="34">
        <v>102</v>
      </c>
      <c r="W24725" s="34">
        <v>115</v>
      </c>
      <c r="X24725" s="34">
        <v>162</v>
      </c>
      <c r="Y24725" s="34">
        <v>125</v>
      </c>
      <c r="Z24725" s="34">
        <v>118</v>
      </c>
      <c r="AA24725" s="34">
        <v>131</v>
      </c>
      <c r="AB24725" s="34">
        <v>118</v>
      </c>
      <c r="AC24725" s="34">
        <v>208</v>
      </c>
    </row>
    <row r="24726" spans="1:29" x14ac:dyDescent="0.2">
      <c r="A24726" s="34" t="s">
        <v>85219</v>
      </c>
      <c r="B24726" s="34">
        <v>86</v>
      </c>
      <c r="C24726" s="34">
        <v>165</v>
      </c>
      <c r="D24726" s="34">
        <v>102</v>
      </c>
      <c r="E24726" s="34">
        <v>197</v>
      </c>
      <c r="F24726" s="34">
        <v>127</v>
      </c>
      <c r="G24726" s="34">
        <v>203</v>
      </c>
      <c r="H24726" s="34">
        <v>104</v>
      </c>
      <c r="I24726" s="34">
        <v>197</v>
      </c>
      <c r="J24726" s="34">
        <v>72</v>
      </c>
      <c r="K24726" s="34">
        <v>191</v>
      </c>
      <c r="L24726" s="34">
        <v>80</v>
      </c>
      <c r="M24726" s="34">
        <v>142</v>
      </c>
      <c r="N24726" s="34">
        <v>68</v>
      </c>
      <c r="O24726" s="34">
        <v>107</v>
      </c>
      <c r="P24726" s="34">
        <v>89</v>
      </c>
      <c r="Q24726" s="34">
        <v>187</v>
      </c>
      <c r="R24726" s="34">
        <v>113</v>
      </c>
      <c r="S24726" s="34">
        <v>173</v>
      </c>
      <c r="T24726" s="34">
        <v>74</v>
      </c>
      <c r="U24726" s="34">
        <v>132</v>
      </c>
      <c r="V24726" s="34">
        <v>134</v>
      </c>
      <c r="W24726" s="34">
        <v>197</v>
      </c>
      <c r="X24726" s="34">
        <v>151</v>
      </c>
      <c r="Y24726" s="34">
        <v>161</v>
      </c>
      <c r="Z24726" s="34">
        <v>106</v>
      </c>
      <c r="AA24726" s="34">
        <v>188</v>
      </c>
      <c r="AB24726" s="34">
        <v>117</v>
      </c>
      <c r="AC24726" s="34">
        <v>238</v>
      </c>
    </row>
    <row r="24727" spans="1:29" x14ac:dyDescent="0.2">
      <c r="A24727" s="34" t="s">
        <v>85220</v>
      </c>
      <c r="B24727" s="34">
        <v>64</v>
      </c>
      <c r="C24727" s="34">
        <v>39</v>
      </c>
      <c r="D24727" s="34">
        <v>28</v>
      </c>
      <c r="E24727" s="34">
        <v>36</v>
      </c>
      <c r="F24727" s="34">
        <v>45</v>
      </c>
      <c r="G24727" s="34">
        <v>58</v>
      </c>
      <c r="H24727" s="34">
        <v>34</v>
      </c>
      <c r="I24727" s="34">
        <v>39</v>
      </c>
      <c r="J24727" s="34">
        <v>47</v>
      </c>
      <c r="K24727" s="34">
        <v>33</v>
      </c>
      <c r="L24727" s="34">
        <v>20</v>
      </c>
      <c r="M24727" s="34">
        <v>23</v>
      </c>
      <c r="N24727" s="34">
        <v>28</v>
      </c>
      <c r="O24727" s="34">
        <v>29</v>
      </c>
      <c r="P24727" s="34">
        <v>40</v>
      </c>
      <c r="Q24727" s="34">
        <v>33</v>
      </c>
      <c r="R24727" s="34">
        <v>30</v>
      </c>
      <c r="S24727" s="34">
        <v>48</v>
      </c>
      <c r="T24727" s="34">
        <v>33</v>
      </c>
      <c r="U24727" s="34">
        <v>34</v>
      </c>
      <c r="V24727" s="34">
        <v>33</v>
      </c>
      <c r="W24727" s="34">
        <v>38</v>
      </c>
      <c r="X24727" s="34">
        <v>49</v>
      </c>
      <c r="Y24727" s="34">
        <v>28</v>
      </c>
      <c r="Z24727" s="34">
        <v>43</v>
      </c>
      <c r="AA24727" s="34">
        <v>37</v>
      </c>
      <c r="AB24727" s="34">
        <v>36</v>
      </c>
      <c r="AC24727" s="34">
        <v>60</v>
      </c>
    </row>
    <row r="24728" spans="1:29" x14ac:dyDescent="0.2">
      <c r="A24728" s="34" t="s">
        <v>85221</v>
      </c>
      <c r="B24728" s="34">
        <v>76</v>
      </c>
      <c r="C24728" s="34">
        <v>95</v>
      </c>
      <c r="D24728" s="34">
        <v>150</v>
      </c>
      <c r="E24728" s="34">
        <v>100</v>
      </c>
      <c r="F24728" s="34">
        <v>136</v>
      </c>
      <c r="G24728" s="34">
        <v>110</v>
      </c>
      <c r="H24728" s="34">
        <v>136</v>
      </c>
      <c r="I24728" s="34">
        <v>73</v>
      </c>
      <c r="J24728" s="34">
        <v>86</v>
      </c>
      <c r="K24728" s="34">
        <v>135</v>
      </c>
      <c r="L24728" s="34">
        <v>71</v>
      </c>
      <c r="M24728" s="34">
        <v>111</v>
      </c>
      <c r="N24728" s="34">
        <v>114</v>
      </c>
      <c r="O24728" s="34">
        <v>94</v>
      </c>
      <c r="P24728" s="34">
        <v>114</v>
      </c>
      <c r="Q24728" s="34">
        <v>143</v>
      </c>
      <c r="R24728" s="34">
        <v>116</v>
      </c>
      <c r="S24728" s="34">
        <v>132</v>
      </c>
      <c r="T24728" s="34">
        <v>100</v>
      </c>
      <c r="U24728" s="34">
        <v>97</v>
      </c>
      <c r="V24728" s="34">
        <v>116</v>
      </c>
      <c r="W24728" s="34">
        <v>108</v>
      </c>
      <c r="X24728" s="34">
        <v>179</v>
      </c>
      <c r="Y24728" s="34">
        <v>94</v>
      </c>
      <c r="Z24728" s="34">
        <v>147</v>
      </c>
      <c r="AA24728" s="34">
        <v>120</v>
      </c>
      <c r="AB24728" s="34">
        <v>128</v>
      </c>
      <c r="AC24728" s="34">
        <v>168</v>
      </c>
    </row>
    <row r="24729" spans="1:29" x14ac:dyDescent="0.2">
      <c r="A24729" s="34" t="s">
        <v>85222</v>
      </c>
      <c r="B24729" s="34">
        <v>63</v>
      </c>
      <c r="C24729" s="34">
        <v>108</v>
      </c>
      <c r="D24729" s="34">
        <v>122</v>
      </c>
      <c r="E24729" s="34">
        <v>121</v>
      </c>
      <c r="F24729" s="34">
        <v>113</v>
      </c>
      <c r="G24729" s="34">
        <v>111</v>
      </c>
      <c r="H24729" s="34">
        <v>100</v>
      </c>
      <c r="I24729" s="34">
        <v>94</v>
      </c>
      <c r="J24729" s="34">
        <v>77</v>
      </c>
      <c r="K24729" s="34">
        <v>162</v>
      </c>
      <c r="L24729" s="34">
        <v>58</v>
      </c>
      <c r="M24729" s="34">
        <v>116</v>
      </c>
      <c r="N24729" s="34">
        <v>86</v>
      </c>
      <c r="O24729" s="34">
        <v>106</v>
      </c>
      <c r="P24729" s="34">
        <v>72</v>
      </c>
      <c r="Q24729" s="34">
        <v>100</v>
      </c>
      <c r="R24729" s="34">
        <v>80</v>
      </c>
      <c r="S24729" s="34">
        <v>156</v>
      </c>
      <c r="T24729" s="34">
        <v>76</v>
      </c>
      <c r="U24729" s="34">
        <v>129</v>
      </c>
      <c r="V24729" s="34">
        <v>122</v>
      </c>
      <c r="W24729" s="34">
        <v>83</v>
      </c>
      <c r="X24729" s="34">
        <v>128</v>
      </c>
      <c r="Y24729" s="34">
        <v>105</v>
      </c>
      <c r="Z24729" s="34">
        <v>116</v>
      </c>
      <c r="AA24729" s="34">
        <v>130</v>
      </c>
      <c r="AB24729" s="34">
        <v>84</v>
      </c>
      <c r="AC24729" s="34">
        <v>156</v>
      </c>
    </row>
    <row r="24730" spans="1:29" x14ac:dyDescent="0.2">
      <c r="A24730" s="34" t="s">
        <v>85223</v>
      </c>
      <c r="B24730" s="34">
        <v>42</v>
      </c>
      <c r="C24730" s="34">
        <v>103</v>
      </c>
      <c r="D24730" s="34">
        <v>110</v>
      </c>
      <c r="E24730" s="34">
        <v>93</v>
      </c>
      <c r="F24730" s="34">
        <v>122</v>
      </c>
      <c r="G24730" s="34">
        <v>111</v>
      </c>
      <c r="H24730" s="34">
        <v>104</v>
      </c>
      <c r="I24730" s="34">
        <v>119</v>
      </c>
      <c r="J24730" s="34">
        <v>67</v>
      </c>
      <c r="K24730" s="34">
        <v>161</v>
      </c>
      <c r="L24730" s="34">
        <v>51</v>
      </c>
      <c r="M24730" s="34">
        <v>91</v>
      </c>
      <c r="N24730" s="34">
        <v>89</v>
      </c>
      <c r="O24730" s="34">
        <v>111</v>
      </c>
      <c r="P24730" s="34">
        <v>110</v>
      </c>
      <c r="Q24730" s="34">
        <v>100</v>
      </c>
      <c r="R24730" s="34">
        <v>84</v>
      </c>
      <c r="S24730" s="34">
        <v>135</v>
      </c>
      <c r="T24730" s="34">
        <v>64</v>
      </c>
      <c r="U24730" s="34">
        <v>111</v>
      </c>
      <c r="V24730" s="34">
        <v>75</v>
      </c>
      <c r="W24730" s="34">
        <v>111</v>
      </c>
      <c r="X24730" s="34">
        <v>153</v>
      </c>
      <c r="Y24730" s="34">
        <v>83</v>
      </c>
      <c r="Z24730" s="34">
        <v>148</v>
      </c>
      <c r="AA24730" s="34">
        <v>123</v>
      </c>
      <c r="AB24730" s="34">
        <v>103</v>
      </c>
      <c r="AC24730" s="34">
        <v>184</v>
      </c>
    </row>
    <row r="24731" spans="1:29" x14ac:dyDescent="0.2">
      <c r="A24731" s="34" t="s">
        <v>85224</v>
      </c>
      <c r="B24731" s="34">
        <v>125</v>
      </c>
      <c r="C24731" s="34">
        <v>254</v>
      </c>
      <c r="D24731" s="34">
        <v>177</v>
      </c>
      <c r="E24731" s="34">
        <v>245</v>
      </c>
      <c r="F24731" s="34">
        <v>174</v>
      </c>
      <c r="G24731" s="34">
        <v>283</v>
      </c>
      <c r="H24731" s="34">
        <v>165</v>
      </c>
      <c r="I24731" s="34">
        <v>221</v>
      </c>
      <c r="J24731" s="34">
        <v>160</v>
      </c>
      <c r="K24731" s="34">
        <v>288</v>
      </c>
      <c r="L24731" s="34">
        <v>102</v>
      </c>
      <c r="M24731" s="34">
        <v>196</v>
      </c>
      <c r="N24731" s="34">
        <v>127</v>
      </c>
      <c r="O24731" s="34">
        <v>204</v>
      </c>
      <c r="P24731" s="34">
        <v>156</v>
      </c>
      <c r="Q24731" s="34">
        <v>258</v>
      </c>
      <c r="R24731" s="34">
        <v>201</v>
      </c>
      <c r="S24731" s="34">
        <v>243</v>
      </c>
      <c r="T24731" s="34">
        <v>159</v>
      </c>
      <c r="U24731" s="34">
        <v>202</v>
      </c>
      <c r="V24731" s="34">
        <v>168</v>
      </c>
      <c r="W24731" s="34">
        <v>178</v>
      </c>
      <c r="X24731" s="34">
        <v>233</v>
      </c>
      <c r="Y24731" s="34">
        <v>198</v>
      </c>
      <c r="Z24731" s="34">
        <v>185</v>
      </c>
      <c r="AA24731" s="34">
        <v>264</v>
      </c>
      <c r="AB24731" s="34">
        <v>187</v>
      </c>
      <c r="AC24731" s="34">
        <v>280</v>
      </c>
    </row>
    <row r="24732" spans="1:29" x14ac:dyDescent="0.2">
      <c r="A24732" s="34" t="s">
        <v>85225</v>
      </c>
      <c r="B24732" s="34">
        <v>53</v>
      </c>
      <c r="C24732" s="34">
        <v>44</v>
      </c>
      <c r="D24732" s="34">
        <v>40</v>
      </c>
      <c r="E24732" s="34">
        <v>25</v>
      </c>
      <c r="F24732" s="34">
        <v>45</v>
      </c>
      <c r="G24732" s="34">
        <v>33</v>
      </c>
      <c r="H24732" s="34">
        <v>27</v>
      </c>
      <c r="I24732" s="34">
        <v>41</v>
      </c>
      <c r="J24732" s="34">
        <v>35</v>
      </c>
      <c r="K24732" s="34">
        <v>17</v>
      </c>
      <c r="L24732" s="34">
        <v>26</v>
      </c>
      <c r="M24732" s="34">
        <v>36</v>
      </c>
      <c r="N24732" s="34">
        <v>42</v>
      </c>
      <c r="O24732" s="34">
        <v>19</v>
      </c>
      <c r="P24732" s="34">
        <v>34</v>
      </c>
      <c r="Q24732" s="34">
        <v>32</v>
      </c>
      <c r="R24732" s="34">
        <v>44</v>
      </c>
      <c r="S24732" s="34">
        <v>29</v>
      </c>
      <c r="T24732" s="34">
        <v>44</v>
      </c>
      <c r="U24732" s="34">
        <v>45</v>
      </c>
      <c r="V24732" s="34">
        <v>39</v>
      </c>
      <c r="W24732" s="34">
        <v>49</v>
      </c>
      <c r="X24732" s="34">
        <v>48</v>
      </c>
      <c r="Y24732" s="34">
        <v>45</v>
      </c>
      <c r="Z24732" s="34">
        <v>37</v>
      </c>
      <c r="AA24732" s="34">
        <v>22</v>
      </c>
      <c r="AB24732" s="34">
        <v>45</v>
      </c>
      <c r="AC24732" s="34">
        <v>44</v>
      </c>
    </row>
    <row r="24733" spans="1:29" x14ac:dyDescent="0.2">
      <c r="A24733" s="34" t="s">
        <v>85226</v>
      </c>
      <c r="B24733" s="34">
        <v>51</v>
      </c>
      <c r="C24733" s="34">
        <v>52</v>
      </c>
      <c r="D24733" s="34">
        <v>79</v>
      </c>
      <c r="E24733" s="34">
        <v>60</v>
      </c>
      <c r="F24733" s="34">
        <v>74</v>
      </c>
      <c r="G24733" s="34">
        <v>88</v>
      </c>
      <c r="H24733" s="34">
        <v>57</v>
      </c>
      <c r="I24733" s="34">
        <v>59</v>
      </c>
      <c r="J24733" s="34">
        <v>48</v>
      </c>
      <c r="K24733" s="34">
        <v>52</v>
      </c>
      <c r="L24733" s="34">
        <v>27</v>
      </c>
      <c r="M24733" s="34">
        <v>51</v>
      </c>
      <c r="N24733" s="34">
        <v>59</v>
      </c>
      <c r="O24733" s="34">
        <v>27</v>
      </c>
      <c r="P24733" s="34">
        <v>48</v>
      </c>
      <c r="Q24733" s="34">
        <v>57</v>
      </c>
      <c r="R24733" s="34">
        <v>53</v>
      </c>
      <c r="S24733" s="34">
        <v>71</v>
      </c>
      <c r="T24733" s="34">
        <v>33</v>
      </c>
      <c r="U24733" s="34">
        <v>58</v>
      </c>
      <c r="V24733" s="34">
        <v>82</v>
      </c>
      <c r="W24733" s="34">
        <v>54</v>
      </c>
      <c r="X24733" s="34">
        <v>76</v>
      </c>
      <c r="Y24733" s="34">
        <v>44</v>
      </c>
      <c r="Z24733" s="34">
        <v>79</v>
      </c>
      <c r="AA24733" s="34">
        <v>66</v>
      </c>
      <c r="AB24733" s="34">
        <v>44</v>
      </c>
      <c r="AC24733" s="34">
        <v>78</v>
      </c>
    </row>
    <row r="24734" spans="1:29" x14ac:dyDescent="0.2">
      <c r="A24734" s="34" t="s">
        <v>85227</v>
      </c>
      <c r="B24734" s="34">
        <v>152</v>
      </c>
      <c r="C24734" s="34">
        <v>145</v>
      </c>
      <c r="D24734" s="34">
        <v>213</v>
      </c>
      <c r="E24734" s="34">
        <v>188</v>
      </c>
      <c r="F24734" s="34">
        <v>189</v>
      </c>
      <c r="G24734" s="34">
        <v>178</v>
      </c>
      <c r="H24734" s="34">
        <v>183</v>
      </c>
      <c r="I24734" s="34">
        <v>165</v>
      </c>
      <c r="J24734" s="34">
        <v>139</v>
      </c>
      <c r="K24734" s="34">
        <v>163</v>
      </c>
      <c r="L24734" s="34">
        <v>81</v>
      </c>
      <c r="M24734" s="34">
        <v>116</v>
      </c>
      <c r="N24734" s="34">
        <v>127</v>
      </c>
      <c r="O24734" s="34">
        <v>126</v>
      </c>
      <c r="P24734" s="34">
        <v>139</v>
      </c>
      <c r="Q24734" s="34">
        <v>192</v>
      </c>
      <c r="R24734" s="34">
        <v>206</v>
      </c>
      <c r="S24734" s="34">
        <v>183</v>
      </c>
      <c r="T24734" s="34">
        <v>134</v>
      </c>
      <c r="U24734" s="34">
        <v>110</v>
      </c>
      <c r="V24734" s="34">
        <v>222</v>
      </c>
      <c r="W24734" s="34">
        <v>165</v>
      </c>
      <c r="X24734" s="34">
        <v>248</v>
      </c>
      <c r="Y24734" s="34">
        <v>135</v>
      </c>
      <c r="Z24734" s="34">
        <v>185</v>
      </c>
      <c r="AA24734" s="34">
        <v>225</v>
      </c>
      <c r="AB24734" s="34">
        <v>136</v>
      </c>
      <c r="AC24734" s="34">
        <v>272</v>
      </c>
    </row>
    <row r="24735" spans="1:29" x14ac:dyDescent="0.2">
      <c r="A24735" s="34" t="s">
        <v>85228</v>
      </c>
      <c r="B24735" s="34">
        <v>30</v>
      </c>
      <c r="C24735" s="34">
        <v>30</v>
      </c>
      <c r="D24735" s="34">
        <v>73</v>
      </c>
      <c r="E24735" s="34">
        <v>56</v>
      </c>
      <c r="F24735" s="34">
        <v>56</v>
      </c>
      <c r="G24735" s="34">
        <v>54</v>
      </c>
      <c r="H24735" s="34">
        <v>49</v>
      </c>
      <c r="I24735" s="34">
        <v>46</v>
      </c>
      <c r="J24735" s="34">
        <v>45</v>
      </c>
      <c r="K24735" s="34">
        <v>49</v>
      </c>
      <c r="L24735" s="34">
        <v>35</v>
      </c>
      <c r="M24735" s="34">
        <v>33</v>
      </c>
      <c r="N24735" s="34">
        <v>35</v>
      </c>
      <c r="O24735" s="34">
        <v>41</v>
      </c>
      <c r="P24735" s="34">
        <v>36</v>
      </c>
      <c r="Q24735" s="34">
        <v>34</v>
      </c>
      <c r="R24735" s="34">
        <v>54</v>
      </c>
      <c r="S24735" s="34">
        <v>67</v>
      </c>
      <c r="T24735" s="34">
        <v>29</v>
      </c>
      <c r="U24735" s="34">
        <v>26</v>
      </c>
      <c r="V24735" s="34">
        <v>71</v>
      </c>
      <c r="W24735" s="34">
        <v>36</v>
      </c>
      <c r="X24735" s="34">
        <v>80</v>
      </c>
      <c r="Y24735" s="34">
        <v>29</v>
      </c>
      <c r="Z24735" s="34">
        <v>46</v>
      </c>
      <c r="AA24735" s="34">
        <v>62</v>
      </c>
      <c r="AB24735" s="34">
        <v>58</v>
      </c>
      <c r="AC24735" s="34">
        <v>73</v>
      </c>
    </row>
    <row r="24736" spans="1:29" x14ac:dyDescent="0.2">
      <c r="A24736" s="34" t="s">
        <v>85229</v>
      </c>
      <c r="B24736" s="34">
        <v>718</v>
      </c>
      <c r="C24736" s="34">
        <v>450</v>
      </c>
      <c r="D24736" s="34">
        <v>677</v>
      </c>
      <c r="E24736" s="34">
        <v>546</v>
      </c>
      <c r="F24736" s="34">
        <v>741</v>
      </c>
      <c r="G24736" s="34">
        <v>530</v>
      </c>
      <c r="H24736" s="34">
        <v>725</v>
      </c>
      <c r="I24736" s="34">
        <v>507</v>
      </c>
      <c r="J24736" s="34">
        <v>781</v>
      </c>
      <c r="K24736" s="34">
        <v>488</v>
      </c>
      <c r="L24736" s="34">
        <v>814</v>
      </c>
      <c r="M24736" s="34">
        <v>512</v>
      </c>
      <c r="N24736" s="34">
        <v>698</v>
      </c>
      <c r="O24736" s="34">
        <v>502</v>
      </c>
      <c r="P24736" s="34">
        <v>738</v>
      </c>
      <c r="Q24736" s="34">
        <v>725</v>
      </c>
      <c r="R24736" s="34">
        <v>1141</v>
      </c>
      <c r="S24736" s="34">
        <v>740</v>
      </c>
      <c r="T24736" s="34">
        <v>929</v>
      </c>
      <c r="U24736" s="34">
        <v>614</v>
      </c>
      <c r="V24736" s="34">
        <v>1018</v>
      </c>
      <c r="W24736" s="34">
        <v>882</v>
      </c>
      <c r="X24736" s="34">
        <v>949</v>
      </c>
      <c r="Y24736" s="34">
        <v>883</v>
      </c>
      <c r="Z24736" s="34">
        <v>739</v>
      </c>
      <c r="AA24736" s="34">
        <v>659</v>
      </c>
      <c r="AB24736" s="34">
        <v>1123</v>
      </c>
      <c r="AC24736" s="34">
        <v>931</v>
      </c>
    </row>
    <row r="24737" spans="1:29" x14ac:dyDescent="0.2">
      <c r="A24737" s="34" t="s">
        <v>85230</v>
      </c>
      <c r="B24737" s="34">
        <v>87</v>
      </c>
      <c r="C24737" s="34">
        <v>72</v>
      </c>
      <c r="D24737" s="34">
        <v>74</v>
      </c>
      <c r="E24737" s="34">
        <v>72</v>
      </c>
      <c r="F24737" s="34">
        <v>68</v>
      </c>
      <c r="G24737" s="34">
        <v>62</v>
      </c>
      <c r="H24737" s="34">
        <v>76</v>
      </c>
      <c r="I24737" s="34">
        <v>67</v>
      </c>
      <c r="J24737" s="34">
        <v>53</v>
      </c>
      <c r="K24737" s="34">
        <v>80</v>
      </c>
      <c r="L24737" s="34">
        <v>45</v>
      </c>
      <c r="M24737" s="34">
        <v>60</v>
      </c>
      <c r="N24737" s="34">
        <v>66</v>
      </c>
      <c r="O24737" s="34">
        <v>45</v>
      </c>
      <c r="P24737" s="34">
        <v>82</v>
      </c>
      <c r="Q24737" s="34">
        <v>77</v>
      </c>
      <c r="R24737" s="34">
        <v>98</v>
      </c>
      <c r="S24737" s="34">
        <v>85</v>
      </c>
      <c r="T24737" s="34">
        <v>59</v>
      </c>
      <c r="U24737" s="34">
        <v>68</v>
      </c>
      <c r="V24737" s="34">
        <v>79</v>
      </c>
      <c r="W24737" s="34">
        <v>49</v>
      </c>
      <c r="X24737" s="34">
        <v>89</v>
      </c>
      <c r="Y24737" s="34">
        <v>82</v>
      </c>
      <c r="Z24737" s="34">
        <v>89</v>
      </c>
      <c r="AA24737" s="34">
        <v>81</v>
      </c>
      <c r="AB24737" s="34">
        <v>85</v>
      </c>
      <c r="AC24737" s="34">
        <v>109</v>
      </c>
    </row>
    <row r="24738" spans="1:29" x14ac:dyDescent="0.2">
      <c r="A24738" s="34" t="s">
        <v>85231</v>
      </c>
      <c r="B24738" s="34">
        <v>110</v>
      </c>
      <c r="C24738" s="34">
        <v>110</v>
      </c>
      <c r="D24738" s="34">
        <v>168</v>
      </c>
      <c r="E24738" s="34">
        <v>89</v>
      </c>
      <c r="F24738" s="34">
        <v>127</v>
      </c>
      <c r="G24738" s="34">
        <v>78</v>
      </c>
      <c r="H24738" s="34">
        <v>75</v>
      </c>
      <c r="I24738" s="34">
        <v>83</v>
      </c>
      <c r="J24738" s="34">
        <v>89</v>
      </c>
      <c r="K24738" s="34">
        <v>149</v>
      </c>
      <c r="L24738" s="34">
        <v>54</v>
      </c>
      <c r="M24738" s="34">
        <v>95</v>
      </c>
      <c r="N24738" s="34">
        <v>107</v>
      </c>
      <c r="O24738" s="34">
        <v>71</v>
      </c>
      <c r="P24738" s="34">
        <v>108</v>
      </c>
      <c r="Q24738" s="34">
        <v>126</v>
      </c>
      <c r="R24738" s="34">
        <v>117</v>
      </c>
      <c r="S24738" s="34">
        <v>120</v>
      </c>
      <c r="T24738" s="34">
        <v>67</v>
      </c>
      <c r="U24738" s="34">
        <v>84</v>
      </c>
      <c r="V24738" s="34">
        <v>107</v>
      </c>
      <c r="W24738" s="34">
        <v>94</v>
      </c>
      <c r="X24738" s="34">
        <v>148</v>
      </c>
      <c r="Y24738" s="34">
        <v>90</v>
      </c>
      <c r="Z24738" s="34">
        <v>135</v>
      </c>
      <c r="AA24738" s="34">
        <v>115</v>
      </c>
      <c r="AB24738" s="34">
        <v>84</v>
      </c>
      <c r="AC24738" s="34">
        <v>178</v>
      </c>
    </row>
    <row r="24739" spans="1:29" x14ac:dyDescent="0.2">
      <c r="A24739" s="34" t="s">
        <v>85232</v>
      </c>
      <c r="B24739" s="34">
        <v>104</v>
      </c>
      <c r="C24739" s="34">
        <v>53</v>
      </c>
      <c r="D24739" s="34">
        <v>90</v>
      </c>
      <c r="E24739" s="34">
        <v>82</v>
      </c>
      <c r="F24739" s="34">
        <v>77</v>
      </c>
      <c r="G24739" s="34">
        <v>36</v>
      </c>
      <c r="H24739" s="34">
        <v>74</v>
      </c>
      <c r="I24739" s="34">
        <v>48</v>
      </c>
      <c r="J24739" s="34">
        <v>74</v>
      </c>
      <c r="K24739" s="34">
        <v>85</v>
      </c>
      <c r="L24739" s="34">
        <v>61</v>
      </c>
      <c r="M24739" s="34">
        <v>70</v>
      </c>
      <c r="N24739" s="34">
        <v>75</v>
      </c>
      <c r="O24739" s="34">
        <v>44</v>
      </c>
      <c r="P24739" s="34">
        <v>81</v>
      </c>
      <c r="Q24739" s="34">
        <v>97</v>
      </c>
      <c r="R24739" s="34">
        <v>105</v>
      </c>
      <c r="S24739" s="34">
        <v>55</v>
      </c>
      <c r="T24739" s="34">
        <v>103</v>
      </c>
      <c r="U24739" s="34">
        <v>56</v>
      </c>
      <c r="V24739" s="34">
        <v>87</v>
      </c>
      <c r="W24739" s="34">
        <v>77</v>
      </c>
      <c r="X24739" s="34">
        <v>85</v>
      </c>
      <c r="Y24739" s="34">
        <v>75</v>
      </c>
      <c r="Z24739" s="34">
        <v>95</v>
      </c>
      <c r="AA24739" s="34">
        <v>56</v>
      </c>
      <c r="AB24739" s="34">
        <v>121</v>
      </c>
      <c r="AC24739" s="34">
        <v>100</v>
      </c>
    </row>
    <row r="24740" spans="1:29" x14ac:dyDescent="0.2">
      <c r="A24740" s="34" t="s">
        <v>85233</v>
      </c>
      <c r="B24740" s="34">
        <v>48</v>
      </c>
      <c r="C24740" s="34">
        <v>96</v>
      </c>
      <c r="D24740" s="34">
        <v>89</v>
      </c>
      <c r="E24740" s="34">
        <v>93</v>
      </c>
      <c r="F24740" s="34">
        <v>61</v>
      </c>
      <c r="G24740" s="34">
        <v>56</v>
      </c>
      <c r="H24740" s="34">
        <v>50</v>
      </c>
      <c r="I24740" s="34">
        <v>103</v>
      </c>
      <c r="J24740" s="34">
        <v>43</v>
      </c>
      <c r="K24740" s="34">
        <v>87</v>
      </c>
      <c r="L24740" s="34">
        <v>33</v>
      </c>
      <c r="M24740" s="34">
        <v>55</v>
      </c>
      <c r="N24740" s="34">
        <v>60</v>
      </c>
      <c r="O24740" s="34">
        <v>57</v>
      </c>
      <c r="P24740" s="34">
        <v>55</v>
      </c>
      <c r="Q24740" s="34">
        <v>95</v>
      </c>
      <c r="R24740" s="34">
        <v>59</v>
      </c>
      <c r="S24740" s="34">
        <v>112</v>
      </c>
      <c r="T24740" s="34">
        <v>37</v>
      </c>
      <c r="U24740" s="34">
        <v>60</v>
      </c>
      <c r="V24740" s="34">
        <v>79</v>
      </c>
      <c r="W24740" s="34">
        <v>80</v>
      </c>
      <c r="X24740" s="34">
        <v>76</v>
      </c>
      <c r="Y24740" s="34">
        <v>57</v>
      </c>
      <c r="Z24740" s="34">
        <v>71</v>
      </c>
      <c r="AA24740" s="34">
        <v>112</v>
      </c>
      <c r="AB24740" s="34">
        <v>33</v>
      </c>
      <c r="AC24740" s="34">
        <v>100</v>
      </c>
    </row>
    <row r="24741" spans="1:29" x14ac:dyDescent="0.2">
      <c r="A24741" s="34" t="s">
        <v>85234</v>
      </c>
      <c r="B24741" s="34">
        <v>96</v>
      </c>
      <c r="C24741" s="34">
        <v>176</v>
      </c>
      <c r="D24741" s="34">
        <v>186</v>
      </c>
      <c r="E24741" s="34">
        <v>190</v>
      </c>
      <c r="F24741" s="34">
        <v>193</v>
      </c>
      <c r="G24741" s="34">
        <v>183</v>
      </c>
      <c r="H24741" s="34">
        <v>140</v>
      </c>
      <c r="I24741" s="34">
        <v>179</v>
      </c>
      <c r="J24741" s="34">
        <v>144</v>
      </c>
      <c r="K24741" s="34">
        <v>185</v>
      </c>
      <c r="L24741" s="34">
        <v>100</v>
      </c>
      <c r="M24741" s="34">
        <v>133</v>
      </c>
      <c r="N24741" s="34">
        <v>142</v>
      </c>
      <c r="O24741" s="34">
        <v>128</v>
      </c>
      <c r="P24741" s="34">
        <v>138</v>
      </c>
      <c r="Q24741" s="34">
        <v>204</v>
      </c>
      <c r="R24741" s="34">
        <v>158</v>
      </c>
      <c r="S24741" s="34">
        <v>245</v>
      </c>
      <c r="T24741" s="34">
        <v>122</v>
      </c>
      <c r="U24741" s="34">
        <v>126</v>
      </c>
      <c r="V24741" s="34">
        <v>175</v>
      </c>
      <c r="W24741" s="34">
        <v>168</v>
      </c>
      <c r="X24741" s="34">
        <v>213</v>
      </c>
      <c r="Y24741" s="34">
        <v>129</v>
      </c>
      <c r="Z24741" s="34">
        <v>225</v>
      </c>
      <c r="AA24741" s="34">
        <v>216</v>
      </c>
      <c r="AB24741" s="34">
        <v>169</v>
      </c>
      <c r="AC24741" s="34">
        <v>280</v>
      </c>
    </row>
    <row r="24742" spans="1:29" x14ac:dyDescent="0.2">
      <c r="A24742" s="34" t="s">
        <v>85235</v>
      </c>
      <c r="B24742" s="34">
        <v>94</v>
      </c>
      <c r="C24742" s="34">
        <v>129</v>
      </c>
      <c r="D24742" s="34">
        <v>201</v>
      </c>
      <c r="E24742" s="34">
        <v>144</v>
      </c>
      <c r="F24742" s="34">
        <v>181</v>
      </c>
      <c r="G24742" s="34">
        <v>184</v>
      </c>
      <c r="H24742" s="34">
        <v>129</v>
      </c>
      <c r="I24742" s="34">
        <v>139</v>
      </c>
      <c r="J24742" s="34">
        <v>176</v>
      </c>
      <c r="K24742" s="34">
        <v>144</v>
      </c>
      <c r="L24742" s="34">
        <v>144</v>
      </c>
      <c r="M24742" s="34">
        <v>122</v>
      </c>
      <c r="N24742" s="34">
        <v>137</v>
      </c>
      <c r="O24742" s="34">
        <v>118</v>
      </c>
      <c r="P24742" s="34">
        <v>162</v>
      </c>
      <c r="Q24742" s="34">
        <v>180</v>
      </c>
      <c r="R24742" s="34">
        <v>246</v>
      </c>
      <c r="S24742" s="34">
        <v>178</v>
      </c>
      <c r="T24742" s="34">
        <v>129</v>
      </c>
      <c r="U24742" s="34">
        <v>160</v>
      </c>
      <c r="V24742" s="34">
        <v>201</v>
      </c>
      <c r="W24742" s="34">
        <v>179</v>
      </c>
      <c r="X24742" s="34">
        <v>239</v>
      </c>
      <c r="Y24742" s="34">
        <v>154</v>
      </c>
      <c r="Z24742" s="34">
        <v>204</v>
      </c>
      <c r="AA24742" s="34">
        <v>154</v>
      </c>
      <c r="AB24742" s="34">
        <v>171</v>
      </c>
      <c r="AC24742" s="34">
        <v>258</v>
      </c>
    </row>
    <row r="24743" spans="1:29" x14ac:dyDescent="0.2">
      <c r="A24743" s="34" t="s">
        <v>85236</v>
      </c>
      <c r="B24743" s="34">
        <v>63</v>
      </c>
      <c r="C24743" s="34">
        <v>115</v>
      </c>
      <c r="D24743" s="34">
        <v>128</v>
      </c>
      <c r="E24743" s="34">
        <v>155</v>
      </c>
      <c r="F24743" s="34">
        <v>101</v>
      </c>
      <c r="G24743" s="34">
        <v>79</v>
      </c>
      <c r="H24743" s="34">
        <v>110</v>
      </c>
      <c r="I24743" s="34">
        <v>161</v>
      </c>
      <c r="J24743" s="34">
        <v>93</v>
      </c>
      <c r="K24743" s="34">
        <v>154</v>
      </c>
      <c r="L24743" s="34">
        <v>63</v>
      </c>
      <c r="M24743" s="34">
        <v>109</v>
      </c>
      <c r="N24743" s="34">
        <v>102</v>
      </c>
      <c r="O24743" s="34">
        <v>126</v>
      </c>
      <c r="P24743" s="34">
        <v>97</v>
      </c>
      <c r="Q24743" s="34">
        <v>196</v>
      </c>
      <c r="R24743" s="34">
        <v>112</v>
      </c>
      <c r="S24743" s="34">
        <v>163</v>
      </c>
      <c r="T24743" s="34">
        <v>93</v>
      </c>
      <c r="U24743" s="34">
        <v>107</v>
      </c>
      <c r="V24743" s="34">
        <v>132</v>
      </c>
      <c r="W24743" s="34">
        <v>173</v>
      </c>
      <c r="X24743" s="34">
        <v>117</v>
      </c>
      <c r="Y24743" s="34">
        <v>103</v>
      </c>
      <c r="Z24743" s="34">
        <v>121</v>
      </c>
      <c r="AA24743" s="34">
        <v>164</v>
      </c>
      <c r="AB24743" s="34">
        <v>143</v>
      </c>
      <c r="AC24743" s="34">
        <v>216</v>
      </c>
    </row>
    <row r="24744" spans="1:29" x14ac:dyDescent="0.2">
      <c r="A24744" s="34" t="s">
        <v>85237</v>
      </c>
      <c r="B24744" s="34">
        <v>84</v>
      </c>
      <c r="C24744" s="34">
        <v>81</v>
      </c>
      <c r="D24744" s="34">
        <v>93</v>
      </c>
      <c r="E24744" s="34">
        <v>91</v>
      </c>
      <c r="F24744" s="34">
        <v>82</v>
      </c>
      <c r="G24744" s="34">
        <v>77</v>
      </c>
      <c r="H24744" s="34">
        <v>63</v>
      </c>
      <c r="I24744" s="34">
        <v>58</v>
      </c>
      <c r="J24744" s="34">
        <v>47</v>
      </c>
      <c r="K24744" s="34">
        <v>65</v>
      </c>
      <c r="L24744" s="34">
        <v>28</v>
      </c>
      <c r="M24744" s="34">
        <v>26</v>
      </c>
      <c r="N24744" s="34">
        <v>57</v>
      </c>
      <c r="O24744" s="34">
        <v>53</v>
      </c>
      <c r="P24744" s="34">
        <v>33</v>
      </c>
      <c r="Q24744" s="34">
        <v>64</v>
      </c>
      <c r="R24744" s="34">
        <v>70</v>
      </c>
      <c r="S24744" s="34">
        <v>79</v>
      </c>
      <c r="T24744" s="34">
        <v>54</v>
      </c>
      <c r="U24744" s="34">
        <v>37</v>
      </c>
      <c r="V24744" s="34">
        <v>56</v>
      </c>
      <c r="W24744" s="34">
        <v>62</v>
      </c>
      <c r="X24744" s="34">
        <v>98</v>
      </c>
      <c r="Y24744" s="34">
        <v>35</v>
      </c>
      <c r="Z24744" s="34">
        <v>74</v>
      </c>
      <c r="AA24744" s="34">
        <v>77</v>
      </c>
      <c r="AB24744" s="34">
        <v>32</v>
      </c>
      <c r="AC24744" s="34">
        <v>62</v>
      </c>
    </row>
    <row r="24745" spans="1:29" x14ac:dyDescent="0.2">
      <c r="A24745" s="34" t="s">
        <v>85238</v>
      </c>
      <c r="B24745" s="34">
        <v>12</v>
      </c>
      <c r="C24745" s="34">
        <v>4</v>
      </c>
      <c r="D24745" s="34">
        <v>6</v>
      </c>
      <c r="E24745" s="34">
        <v>10</v>
      </c>
      <c r="F24745" s="34">
        <v>5</v>
      </c>
      <c r="G24745" s="34">
        <v>3</v>
      </c>
      <c r="H24745" s="34">
        <v>2</v>
      </c>
      <c r="I24745" s="34">
        <v>4</v>
      </c>
      <c r="J24745" s="34">
        <v>4</v>
      </c>
      <c r="K24745" s="34">
        <v>8</v>
      </c>
      <c r="L24745" s="34">
        <v>3</v>
      </c>
      <c r="M24745" s="34">
        <v>3</v>
      </c>
      <c r="N24745" s="34">
        <v>3</v>
      </c>
      <c r="O24745" s="34">
        <v>5</v>
      </c>
      <c r="P24745" s="34">
        <v>1</v>
      </c>
      <c r="Q24745" s="34">
        <v>7</v>
      </c>
      <c r="R24745" s="34">
        <v>6</v>
      </c>
      <c r="S24745" s="34">
        <v>9</v>
      </c>
      <c r="T24745" s="34">
        <v>5</v>
      </c>
      <c r="U24745" s="34">
        <v>5</v>
      </c>
      <c r="V24745" s="34">
        <v>7</v>
      </c>
      <c r="W24745" s="34">
        <v>2</v>
      </c>
      <c r="X24745" s="34">
        <v>11</v>
      </c>
      <c r="Y24745" s="34">
        <v>9</v>
      </c>
      <c r="Z24745" s="34">
        <v>1</v>
      </c>
      <c r="AA24745" s="34">
        <v>0</v>
      </c>
      <c r="AB24745" s="34">
        <v>6</v>
      </c>
      <c r="AC24745" s="34">
        <v>7</v>
      </c>
    </row>
    <row r="24746" spans="1:29" x14ac:dyDescent="0.2">
      <c r="A24746" s="34" t="s">
        <v>85239</v>
      </c>
      <c r="B24746" s="34">
        <v>83</v>
      </c>
      <c r="C24746" s="34">
        <v>103</v>
      </c>
      <c r="D24746" s="34">
        <v>100</v>
      </c>
      <c r="E24746" s="34">
        <v>101</v>
      </c>
      <c r="F24746" s="34">
        <v>75</v>
      </c>
      <c r="G24746" s="34">
        <v>91</v>
      </c>
      <c r="H24746" s="34">
        <v>74</v>
      </c>
      <c r="I24746" s="34">
        <v>57</v>
      </c>
      <c r="J24746" s="34">
        <v>74</v>
      </c>
      <c r="K24746" s="34">
        <v>99</v>
      </c>
      <c r="L24746" s="34">
        <v>41</v>
      </c>
      <c r="M24746" s="34">
        <v>88</v>
      </c>
      <c r="N24746" s="34">
        <v>62</v>
      </c>
      <c r="O24746" s="34">
        <v>70</v>
      </c>
      <c r="P24746" s="34">
        <v>78</v>
      </c>
      <c r="Q24746" s="34">
        <v>90</v>
      </c>
      <c r="R24746" s="34">
        <v>84</v>
      </c>
      <c r="S24746" s="34">
        <v>111</v>
      </c>
      <c r="T24746" s="34">
        <v>67</v>
      </c>
      <c r="U24746" s="34">
        <v>71</v>
      </c>
      <c r="V24746" s="34">
        <v>49</v>
      </c>
      <c r="W24746" s="34">
        <v>70</v>
      </c>
      <c r="X24746" s="34">
        <v>98</v>
      </c>
      <c r="Y24746" s="34">
        <v>57</v>
      </c>
      <c r="Z24746" s="34">
        <v>113</v>
      </c>
      <c r="AA24746" s="34">
        <v>93</v>
      </c>
      <c r="AB24746" s="34">
        <v>76</v>
      </c>
      <c r="AC24746" s="34">
        <v>130</v>
      </c>
    </row>
    <row r="24747" spans="1:29" x14ac:dyDescent="0.2">
      <c r="A24747" s="34" t="s">
        <v>85240</v>
      </c>
      <c r="B24747" s="34">
        <v>80</v>
      </c>
      <c r="C24747" s="34">
        <v>51</v>
      </c>
      <c r="D24747" s="34">
        <v>95</v>
      </c>
      <c r="E24747" s="34">
        <v>55</v>
      </c>
      <c r="F24747" s="34">
        <v>90</v>
      </c>
      <c r="G24747" s="34">
        <v>55</v>
      </c>
      <c r="H24747" s="34">
        <v>54</v>
      </c>
      <c r="I24747" s="34">
        <v>56</v>
      </c>
      <c r="J24747" s="34">
        <v>77</v>
      </c>
      <c r="K24747" s="34">
        <v>54</v>
      </c>
      <c r="L24747" s="34">
        <v>47</v>
      </c>
      <c r="M24747" s="34">
        <v>64</v>
      </c>
      <c r="N24747" s="34">
        <v>77</v>
      </c>
      <c r="O24747" s="34">
        <v>45</v>
      </c>
      <c r="P24747" s="34">
        <v>64</v>
      </c>
      <c r="Q24747" s="34">
        <v>79</v>
      </c>
      <c r="R24747" s="34">
        <v>96</v>
      </c>
      <c r="S24747" s="34">
        <v>81</v>
      </c>
      <c r="T24747" s="34">
        <v>62</v>
      </c>
      <c r="U24747" s="34">
        <v>56</v>
      </c>
      <c r="V24747" s="34">
        <v>125</v>
      </c>
      <c r="W24747" s="34">
        <v>74</v>
      </c>
      <c r="X24747" s="34">
        <v>107</v>
      </c>
      <c r="Y24747" s="34">
        <v>40</v>
      </c>
      <c r="Z24747" s="34">
        <v>118</v>
      </c>
      <c r="AA24747" s="34">
        <v>67</v>
      </c>
      <c r="AB24747" s="34">
        <v>115</v>
      </c>
      <c r="AC24747" s="34">
        <v>91</v>
      </c>
    </row>
    <row r="24748" spans="1:29" x14ac:dyDescent="0.2">
      <c r="A24748" s="34" t="s">
        <v>85241</v>
      </c>
      <c r="B24748" s="34">
        <v>105</v>
      </c>
      <c r="C24748" s="34">
        <v>191</v>
      </c>
      <c r="D24748" s="34">
        <v>245</v>
      </c>
      <c r="E24748" s="34">
        <v>201</v>
      </c>
      <c r="F24748" s="34">
        <v>211</v>
      </c>
      <c r="G24748" s="34">
        <v>168</v>
      </c>
      <c r="H24748" s="34">
        <v>266</v>
      </c>
      <c r="I24748" s="34">
        <v>173</v>
      </c>
      <c r="J24748" s="34">
        <v>177</v>
      </c>
      <c r="K24748" s="34">
        <v>223</v>
      </c>
      <c r="L24748" s="34">
        <v>143</v>
      </c>
      <c r="M24748" s="34">
        <v>163</v>
      </c>
      <c r="N24748" s="34">
        <v>177</v>
      </c>
      <c r="O24748" s="34">
        <v>149</v>
      </c>
      <c r="P24748" s="34">
        <v>168</v>
      </c>
      <c r="Q24748" s="34">
        <v>215</v>
      </c>
      <c r="R24748" s="34">
        <v>242</v>
      </c>
      <c r="S24748" s="34">
        <v>276</v>
      </c>
      <c r="T24748" s="34">
        <v>152</v>
      </c>
      <c r="U24748" s="34">
        <v>167</v>
      </c>
      <c r="V24748" s="34">
        <v>284</v>
      </c>
      <c r="W24748" s="34">
        <v>209</v>
      </c>
      <c r="X24748" s="34">
        <v>311</v>
      </c>
      <c r="Y24748" s="34">
        <v>176</v>
      </c>
      <c r="Z24748" s="34">
        <v>268</v>
      </c>
      <c r="AA24748" s="34">
        <v>261</v>
      </c>
      <c r="AB24748" s="34">
        <v>215</v>
      </c>
      <c r="AC24748" s="34">
        <v>300</v>
      </c>
    </row>
    <row r="24749" spans="1:29" x14ac:dyDescent="0.2">
      <c r="A24749" s="34" t="s">
        <v>85242</v>
      </c>
      <c r="B24749" s="34">
        <v>103</v>
      </c>
      <c r="C24749" s="34">
        <v>195</v>
      </c>
      <c r="D24749" s="34">
        <v>187</v>
      </c>
      <c r="E24749" s="34">
        <v>180</v>
      </c>
      <c r="F24749" s="34">
        <v>180</v>
      </c>
      <c r="G24749" s="34">
        <v>155</v>
      </c>
      <c r="H24749" s="34">
        <v>178</v>
      </c>
      <c r="I24749" s="34">
        <v>223</v>
      </c>
      <c r="J24749" s="34">
        <v>172</v>
      </c>
      <c r="K24749" s="34">
        <v>225</v>
      </c>
      <c r="L24749" s="34">
        <v>98</v>
      </c>
      <c r="M24749" s="34">
        <v>160</v>
      </c>
      <c r="N24749" s="34">
        <v>135</v>
      </c>
      <c r="O24749" s="34">
        <v>149</v>
      </c>
      <c r="P24749" s="34">
        <v>138</v>
      </c>
      <c r="Q24749" s="34">
        <v>228</v>
      </c>
      <c r="R24749" s="34">
        <v>171</v>
      </c>
      <c r="S24749" s="34">
        <v>236</v>
      </c>
      <c r="T24749" s="34">
        <v>153</v>
      </c>
      <c r="U24749" s="34">
        <v>154</v>
      </c>
      <c r="V24749" s="34">
        <v>215</v>
      </c>
      <c r="W24749" s="34">
        <v>247</v>
      </c>
      <c r="X24749" s="34">
        <v>239</v>
      </c>
      <c r="Y24749" s="34">
        <v>166</v>
      </c>
      <c r="Z24749" s="34">
        <v>189</v>
      </c>
      <c r="AA24749" s="34">
        <v>212</v>
      </c>
      <c r="AB24749" s="34">
        <v>185</v>
      </c>
      <c r="AC24749" s="34">
        <v>300</v>
      </c>
    </row>
    <row r="24750" spans="1:29" x14ac:dyDescent="0.2">
      <c r="A24750" s="34" t="s">
        <v>85243</v>
      </c>
      <c r="B24750" s="34">
        <v>112</v>
      </c>
      <c r="C24750" s="34">
        <v>111</v>
      </c>
      <c r="D24750" s="34">
        <v>141</v>
      </c>
      <c r="E24750" s="34">
        <v>122</v>
      </c>
      <c r="F24750" s="34">
        <v>146</v>
      </c>
      <c r="G24750" s="34">
        <v>107</v>
      </c>
      <c r="H24750" s="34">
        <v>119</v>
      </c>
      <c r="I24750" s="34">
        <v>137</v>
      </c>
      <c r="J24750" s="34">
        <v>102</v>
      </c>
      <c r="K24750" s="34">
        <v>172</v>
      </c>
      <c r="L24750" s="34">
        <v>102</v>
      </c>
      <c r="M24750" s="34">
        <v>88</v>
      </c>
      <c r="N24750" s="34">
        <v>135</v>
      </c>
      <c r="O24750" s="34">
        <v>137</v>
      </c>
      <c r="P24750" s="34">
        <v>91</v>
      </c>
      <c r="Q24750" s="34">
        <v>187</v>
      </c>
      <c r="R24750" s="34">
        <v>136</v>
      </c>
      <c r="S24750" s="34">
        <v>148</v>
      </c>
      <c r="T24750" s="34">
        <v>117</v>
      </c>
      <c r="U24750" s="34">
        <v>132</v>
      </c>
      <c r="V24750" s="34">
        <v>141</v>
      </c>
      <c r="W24750" s="34">
        <v>110</v>
      </c>
      <c r="X24750" s="34">
        <v>140</v>
      </c>
      <c r="Y24750" s="34">
        <v>137</v>
      </c>
      <c r="Z24750" s="34">
        <v>134</v>
      </c>
      <c r="AA24750" s="34">
        <v>149</v>
      </c>
      <c r="AB24750" s="34">
        <v>175</v>
      </c>
      <c r="AC24750" s="34">
        <v>207</v>
      </c>
    </row>
    <row r="24751" spans="1:29" x14ac:dyDescent="0.2">
      <c r="A24751" s="34" t="s">
        <v>85244</v>
      </c>
      <c r="B24751" s="34">
        <v>89</v>
      </c>
      <c r="C24751" s="34">
        <v>89</v>
      </c>
      <c r="D24751" s="34">
        <v>129</v>
      </c>
      <c r="E24751" s="34">
        <v>83</v>
      </c>
      <c r="F24751" s="34">
        <v>96</v>
      </c>
      <c r="G24751" s="34">
        <v>75</v>
      </c>
      <c r="H24751" s="34">
        <v>102</v>
      </c>
      <c r="I24751" s="34">
        <v>81</v>
      </c>
      <c r="J24751" s="34">
        <v>109</v>
      </c>
      <c r="K24751" s="34">
        <v>84</v>
      </c>
      <c r="L24751" s="34">
        <v>59</v>
      </c>
      <c r="M24751" s="34">
        <v>75</v>
      </c>
      <c r="N24751" s="34">
        <v>87</v>
      </c>
      <c r="O24751" s="34">
        <v>58</v>
      </c>
      <c r="P24751" s="34">
        <v>95</v>
      </c>
      <c r="Q24751" s="34">
        <v>110</v>
      </c>
      <c r="R24751" s="34">
        <v>137</v>
      </c>
      <c r="S24751" s="34">
        <v>96</v>
      </c>
      <c r="T24751" s="34">
        <v>78</v>
      </c>
      <c r="U24751" s="34">
        <v>77</v>
      </c>
      <c r="V24751" s="34">
        <v>131</v>
      </c>
      <c r="W24751" s="34">
        <v>81</v>
      </c>
      <c r="X24751" s="34">
        <v>128</v>
      </c>
      <c r="Y24751" s="34">
        <v>94</v>
      </c>
      <c r="Z24751" s="34">
        <v>122</v>
      </c>
      <c r="AA24751" s="34">
        <v>118</v>
      </c>
      <c r="AB24751" s="34">
        <v>111</v>
      </c>
      <c r="AC24751" s="34">
        <v>160</v>
      </c>
    </row>
    <row r="24752" spans="1:29" x14ac:dyDescent="0.2">
      <c r="A24752" s="34" t="s">
        <v>85245</v>
      </c>
      <c r="B24752" s="34">
        <v>61</v>
      </c>
      <c r="C24752" s="34">
        <v>99</v>
      </c>
      <c r="D24752" s="34">
        <v>106</v>
      </c>
      <c r="E24752" s="34">
        <v>110</v>
      </c>
      <c r="F24752" s="34">
        <v>104</v>
      </c>
      <c r="G24752" s="34">
        <v>98</v>
      </c>
      <c r="H24752" s="34">
        <v>95</v>
      </c>
      <c r="I24752" s="34">
        <v>62</v>
      </c>
      <c r="J24752" s="34">
        <v>73</v>
      </c>
      <c r="K24752" s="34">
        <v>107</v>
      </c>
      <c r="L24752" s="34">
        <v>70</v>
      </c>
      <c r="M24752" s="34">
        <v>67</v>
      </c>
      <c r="N24752" s="34">
        <v>79</v>
      </c>
      <c r="O24752" s="34">
        <v>82</v>
      </c>
      <c r="P24752" s="34">
        <v>106</v>
      </c>
      <c r="Q24752" s="34">
        <v>113</v>
      </c>
      <c r="R24752" s="34">
        <v>127</v>
      </c>
      <c r="S24752" s="34">
        <v>126</v>
      </c>
      <c r="T24752" s="34">
        <v>82</v>
      </c>
      <c r="U24752" s="34">
        <v>87</v>
      </c>
      <c r="V24752" s="34">
        <v>90</v>
      </c>
      <c r="W24752" s="34">
        <v>111</v>
      </c>
      <c r="X24752" s="34">
        <v>119</v>
      </c>
      <c r="Y24752" s="34">
        <v>63</v>
      </c>
      <c r="Z24752" s="34">
        <v>95</v>
      </c>
      <c r="AA24752" s="34">
        <v>92</v>
      </c>
      <c r="AB24752" s="34">
        <v>100</v>
      </c>
      <c r="AC24752" s="34">
        <v>110</v>
      </c>
    </row>
    <row r="24753" spans="1:29" x14ac:dyDescent="0.2">
      <c r="A24753" s="34" t="s">
        <v>85246</v>
      </c>
      <c r="B24753" s="34">
        <v>50</v>
      </c>
      <c r="C24753" s="34">
        <v>44</v>
      </c>
      <c r="D24753" s="34">
        <v>54</v>
      </c>
      <c r="E24753" s="34">
        <v>57</v>
      </c>
      <c r="F24753" s="34">
        <v>41</v>
      </c>
      <c r="G24753" s="34">
        <v>31</v>
      </c>
      <c r="H24753" s="34">
        <v>18</v>
      </c>
      <c r="I24753" s="34">
        <v>38</v>
      </c>
      <c r="J24753" s="34">
        <v>28</v>
      </c>
      <c r="K24753" s="34">
        <v>35</v>
      </c>
      <c r="L24753" s="34">
        <v>28</v>
      </c>
      <c r="M24753" s="34">
        <v>41</v>
      </c>
      <c r="N24753" s="34">
        <v>34</v>
      </c>
      <c r="O24753" s="34">
        <v>23</v>
      </c>
      <c r="P24753" s="34">
        <v>33</v>
      </c>
      <c r="Q24753" s="34">
        <v>58</v>
      </c>
      <c r="R24753" s="34">
        <v>38</v>
      </c>
      <c r="S24753" s="34">
        <v>63</v>
      </c>
      <c r="T24753" s="34">
        <v>43</v>
      </c>
      <c r="U24753" s="34">
        <v>24</v>
      </c>
      <c r="V24753" s="34">
        <v>35</v>
      </c>
      <c r="W24753" s="34">
        <v>31</v>
      </c>
      <c r="X24753" s="34">
        <v>69</v>
      </c>
      <c r="Y24753" s="34">
        <v>40</v>
      </c>
      <c r="Z24753" s="34">
        <v>47</v>
      </c>
      <c r="AA24753" s="34">
        <v>41</v>
      </c>
      <c r="AB24753" s="34">
        <v>47</v>
      </c>
      <c r="AC24753" s="34">
        <v>82</v>
      </c>
    </row>
    <row r="24754" spans="1:29" x14ac:dyDescent="0.2">
      <c r="A24754" s="34" t="s">
        <v>85247</v>
      </c>
      <c r="B24754" s="34">
        <v>97</v>
      </c>
      <c r="C24754" s="34">
        <v>80</v>
      </c>
      <c r="D24754" s="34">
        <v>139</v>
      </c>
      <c r="E24754" s="34">
        <v>100</v>
      </c>
      <c r="F24754" s="34">
        <v>122</v>
      </c>
      <c r="G24754" s="34">
        <v>102</v>
      </c>
      <c r="H24754" s="34">
        <v>104</v>
      </c>
      <c r="I24754" s="34">
        <v>76</v>
      </c>
      <c r="J24754" s="34">
        <v>131</v>
      </c>
      <c r="K24754" s="34">
        <v>128</v>
      </c>
      <c r="L24754" s="34">
        <v>86</v>
      </c>
      <c r="M24754" s="34">
        <v>86</v>
      </c>
      <c r="N24754" s="34">
        <v>117</v>
      </c>
      <c r="O24754" s="34">
        <v>77</v>
      </c>
      <c r="P24754" s="34">
        <v>123</v>
      </c>
      <c r="Q24754" s="34">
        <v>136</v>
      </c>
      <c r="R24754" s="34">
        <v>141</v>
      </c>
      <c r="S24754" s="34">
        <v>99</v>
      </c>
      <c r="T24754" s="34">
        <v>132</v>
      </c>
      <c r="U24754" s="34">
        <v>98</v>
      </c>
      <c r="V24754" s="34">
        <v>119</v>
      </c>
      <c r="W24754" s="34">
        <v>124</v>
      </c>
      <c r="X24754" s="34">
        <v>145</v>
      </c>
      <c r="Y24754" s="34">
        <v>96</v>
      </c>
      <c r="Z24754" s="34">
        <v>150</v>
      </c>
      <c r="AA24754" s="34">
        <v>127</v>
      </c>
      <c r="AB24754" s="34">
        <v>143</v>
      </c>
      <c r="AC24754" s="34">
        <v>145</v>
      </c>
    </row>
    <row r="24755" spans="1:29" x14ac:dyDescent="0.2">
      <c r="A24755" s="34" t="s">
        <v>85248</v>
      </c>
      <c r="B24755" s="34">
        <v>59</v>
      </c>
      <c r="C24755" s="34">
        <v>74</v>
      </c>
      <c r="D24755" s="34">
        <v>58</v>
      </c>
      <c r="E24755" s="34">
        <v>60</v>
      </c>
      <c r="F24755" s="34">
        <v>68</v>
      </c>
      <c r="G24755" s="34">
        <v>68</v>
      </c>
      <c r="H24755" s="34">
        <v>61</v>
      </c>
      <c r="I24755" s="34">
        <v>71</v>
      </c>
      <c r="J24755" s="34">
        <v>43</v>
      </c>
      <c r="K24755" s="34">
        <v>77</v>
      </c>
      <c r="L24755" s="34">
        <v>26</v>
      </c>
      <c r="M24755" s="34">
        <v>67</v>
      </c>
      <c r="N24755" s="34">
        <v>78</v>
      </c>
      <c r="O24755" s="34">
        <v>69</v>
      </c>
      <c r="P24755" s="34">
        <v>57</v>
      </c>
      <c r="Q24755" s="34">
        <v>70</v>
      </c>
      <c r="R24755" s="34">
        <v>61</v>
      </c>
      <c r="S24755" s="34">
        <v>78</v>
      </c>
      <c r="T24755" s="34">
        <v>53</v>
      </c>
      <c r="U24755" s="34">
        <v>58</v>
      </c>
      <c r="V24755" s="34">
        <v>95</v>
      </c>
      <c r="W24755" s="34">
        <v>70</v>
      </c>
      <c r="X24755" s="34">
        <v>100</v>
      </c>
      <c r="Y24755" s="34">
        <v>52</v>
      </c>
      <c r="Z24755" s="34">
        <v>100</v>
      </c>
      <c r="AA24755" s="34">
        <v>94</v>
      </c>
      <c r="AB24755" s="34">
        <v>57</v>
      </c>
      <c r="AC24755" s="34">
        <v>110</v>
      </c>
    </row>
    <row r="24756" spans="1:29" x14ac:dyDescent="0.2">
      <c r="A24756" s="34" t="s">
        <v>85249</v>
      </c>
      <c r="B24756" s="34">
        <v>246</v>
      </c>
      <c r="C24756" s="34">
        <v>265</v>
      </c>
      <c r="D24756" s="34">
        <v>392</v>
      </c>
      <c r="E24756" s="34">
        <v>359</v>
      </c>
      <c r="F24756" s="34">
        <v>393</v>
      </c>
      <c r="G24756" s="34">
        <v>253</v>
      </c>
      <c r="H24756" s="34">
        <v>343</v>
      </c>
      <c r="I24756" s="34">
        <v>216</v>
      </c>
      <c r="J24756" s="34">
        <v>353</v>
      </c>
      <c r="K24756" s="34">
        <v>291</v>
      </c>
      <c r="L24756" s="34">
        <v>264</v>
      </c>
      <c r="M24756" s="34">
        <v>204</v>
      </c>
      <c r="N24756" s="34">
        <v>319</v>
      </c>
      <c r="O24756" s="34">
        <v>269</v>
      </c>
      <c r="P24756" s="34">
        <v>298</v>
      </c>
      <c r="Q24756" s="34">
        <v>308</v>
      </c>
      <c r="R24756" s="34">
        <v>453</v>
      </c>
      <c r="S24756" s="34">
        <v>361</v>
      </c>
      <c r="T24756" s="34">
        <v>282</v>
      </c>
      <c r="U24756" s="34">
        <v>264</v>
      </c>
      <c r="V24756" s="34">
        <v>466</v>
      </c>
      <c r="W24756" s="34">
        <v>298</v>
      </c>
      <c r="X24756" s="34">
        <v>488</v>
      </c>
      <c r="Y24756" s="34">
        <v>320</v>
      </c>
      <c r="Z24756" s="34">
        <v>415</v>
      </c>
      <c r="AA24756" s="34">
        <v>333</v>
      </c>
      <c r="AB24756" s="34">
        <v>427</v>
      </c>
      <c r="AC24756" s="34">
        <v>386</v>
      </c>
    </row>
    <row r="24757" spans="1:29" x14ac:dyDescent="0.2">
      <c r="A24757" s="34" t="s">
        <v>85250</v>
      </c>
      <c r="B24757" s="34">
        <v>88</v>
      </c>
      <c r="C24757" s="34">
        <v>116</v>
      </c>
      <c r="D24757" s="34">
        <v>175</v>
      </c>
      <c r="E24757" s="34">
        <v>90</v>
      </c>
      <c r="F24757" s="34">
        <v>120</v>
      </c>
      <c r="G24757" s="34">
        <v>119</v>
      </c>
      <c r="H24757" s="34">
        <v>153</v>
      </c>
      <c r="I24757" s="34">
        <v>84</v>
      </c>
      <c r="J24757" s="34">
        <v>106</v>
      </c>
      <c r="K24757" s="34">
        <v>115</v>
      </c>
      <c r="L24757" s="34">
        <v>76</v>
      </c>
      <c r="M24757" s="34">
        <v>95</v>
      </c>
      <c r="N24757" s="34">
        <v>127</v>
      </c>
      <c r="O24757" s="34">
        <v>117</v>
      </c>
      <c r="P24757" s="34">
        <v>125</v>
      </c>
      <c r="Q24757" s="34">
        <v>104</v>
      </c>
      <c r="R24757" s="34">
        <v>151</v>
      </c>
      <c r="S24757" s="34">
        <v>167</v>
      </c>
      <c r="T24757" s="34">
        <v>93</v>
      </c>
      <c r="U24757" s="34">
        <v>93</v>
      </c>
      <c r="V24757" s="34">
        <v>175</v>
      </c>
      <c r="W24757" s="34">
        <v>152</v>
      </c>
      <c r="X24757" s="34">
        <v>218</v>
      </c>
      <c r="Y24757" s="34">
        <v>116</v>
      </c>
      <c r="Z24757" s="34">
        <v>140</v>
      </c>
      <c r="AA24757" s="34">
        <v>155</v>
      </c>
      <c r="AB24757" s="34">
        <v>113</v>
      </c>
      <c r="AC24757" s="34">
        <v>150</v>
      </c>
    </row>
    <row r="24758" spans="1:29" x14ac:dyDescent="0.2">
      <c r="A24758" s="34" t="s">
        <v>85251</v>
      </c>
      <c r="B24758" s="34">
        <v>59</v>
      </c>
      <c r="C24758" s="34">
        <v>47</v>
      </c>
      <c r="D24758" s="34">
        <v>60</v>
      </c>
      <c r="E24758" s="34">
        <v>43</v>
      </c>
      <c r="F24758" s="34">
        <v>59</v>
      </c>
      <c r="G24758" s="34">
        <v>67</v>
      </c>
      <c r="H24758" s="34">
        <v>46</v>
      </c>
      <c r="I24758" s="34">
        <v>52</v>
      </c>
      <c r="J24758" s="34">
        <v>49</v>
      </c>
      <c r="K24758" s="34">
        <v>40</v>
      </c>
      <c r="L24758" s="34">
        <v>33</v>
      </c>
      <c r="M24758" s="34">
        <v>27</v>
      </c>
      <c r="N24758" s="34">
        <v>30</v>
      </c>
      <c r="O24758" s="34">
        <v>43</v>
      </c>
      <c r="P24758" s="34">
        <v>33</v>
      </c>
      <c r="Q24758" s="34">
        <v>62</v>
      </c>
      <c r="R24758" s="34">
        <v>53</v>
      </c>
      <c r="S24758" s="34">
        <v>48</v>
      </c>
      <c r="T24758" s="34">
        <v>40</v>
      </c>
      <c r="U24758" s="34">
        <v>49</v>
      </c>
      <c r="V24758" s="34">
        <v>35</v>
      </c>
      <c r="W24758" s="34">
        <v>31</v>
      </c>
      <c r="X24758" s="34">
        <v>48</v>
      </c>
      <c r="Y24758" s="34">
        <v>72</v>
      </c>
      <c r="Z24758" s="34">
        <v>48</v>
      </c>
      <c r="AA24758" s="34">
        <v>67</v>
      </c>
      <c r="AB24758" s="34">
        <v>31</v>
      </c>
      <c r="AC24758" s="34">
        <v>68</v>
      </c>
    </row>
    <row r="24759" spans="1:29" x14ac:dyDescent="0.2">
      <c r="A24759" s="34" t="s">
        <v>85252</v>
      </c>
      <c r="B24759" s="34">
        <v>76</v>
      </c>
      <c r="C24759" s="34">
        <v>37</v>
      </c>
      <c r="D24759" s="34">
        <v>83</v>
      </c>
      <c r="E24759" s="34">
        <v>48</v>
      </c>
      <c r="F24759" s="34">
        <v>95</v>
      </c>
      <c r="G24759" s="34">
        <v>53</v>
      </c>
      <c r="H24759" s="34">
        <v>103</v>
      </c>
      <c r="I24759" s="34">
        <v>32</v>
      </c>
      <c r="J24759" s="34">
        <v>71</v>
      </c>
      <c r="K24759" s="34">
        <v>110</v>
      </c>
      <c r="L24759" s="34">
        <v>60</v>
      </c>
      <c r="M24759" s="34">
        <v>41</v>
      </c>
      <c r="N24759" s="34">
        <v>79</v>
      </c>
      <c r="O24759" s="34">
        <v>36</v>
      </c>
      <c r="P24759" s="34">
        <v>76</v>
      </c>
      <c r="Q24759" s="34">
        <v>68</v>
      </c>
      <c r="R24759" s="34">
        <v>123</v>
      </c>
      <c r="S24759" s="34">
        <v>57</v>
      </c>
      <c r="T24759" s="34">
        <v>90</v>
      </c>
      <c r="U24759" s="34">
        <v>54</v>
      </c>
      <c r="V24759" s="34">
        <v>154</v>
      </c>
      <c r="W24759" s="34">
        <v>49</v>
      </c>
      <c r="X24759" s="34">
        <v>132</v>
      </c>
      <c r="Y24759" s="34">
        <v>41</v>
      </c>
      <c r="Z24759" s="34">
        <v>75</v>
      </c>
      <c r="AA24759" s="34">
        <v>109</v>
      </c>
      <c r="AB24759" s="34">
        <v>128</v>
      </c>
      <c r="AC24759" s="34">
        <v>87</v>
      </c>
    </row>
    <row r="24760" spans="1:29" x14ac:dyDescent="0.2">
      <c r="A24760" s="34" t="s">
        <v>85253</v>
      </c>
      <c r="B24760" s="34">
        <v>104</v>
      </c>
      <c r="C24760" s="34">
        <v>108</v>
      </c>
      <c r="D24760" s="34">
        <v>135</v>
      </c>
      <c r="E24760" s="34">
        <v>109</v>
      </c>
      <c r="F24760" s="34">
        <v>85</v>
      </c>
      <c r="G24760" s="34">
        <v>163</v>
      </c>
      <c r="H24760" s="34">
        <v>79</v>
      </c>
      <c r="I24760" s="34">
        <v>88</v>
      </c>
      <c r="J24760" s="34">
        <v>79</v>
      </c>
      <c r="K24760" s="34">
        <v>124</v>
      </c>
      <c r="L24760" s="34">
        <v>36</v>
      </c>
      <c r="M24760" s="34">
        <v>69</v>
      </c>
      <c r="N24760" s="34">
        <v>77</v>
      </c>
      <c r="O24760" s="34">
        <v>65</v>
      </c>
      <c r="P24760" s="34">
        <v>70</v>
      </c>
      <c r="Q24760" s="34">
        <v>116</v>
      </c>
      <c r="R24760" s="34">
        <v>85</v>
      </c>
      <c r="S24760" s="34">
        <v>135</v>
      </c>
      <c r="T24760" s="34">
        <v>39</v>
      </c>
      <c r="U24760" s="34">
        <v>61</v>
      </c>
      <c r="V24760" s="34">
        <v>94</v>
      </c>
      <c r="W24760" s="34">
        <v>96</v>
      </c>
      <c r="X24760" s="34">
        <v>102</v>
      </c>
      <c r="Y24760" s="34">
        <v>53</v>
      </c>
      <c r="Z24760" s="34">
        <v>147</v>
      </c>
      <c r="AA24760" s="34">
        <v>136</v>
      </c>
      <c r="AB24760" s="34">
        <v>78</v>
      </c>
      <c r="AC24760" s="34">
        <v>158</v>
      </c>
    </row>
    <row r="24761" spans="1:29" x14ac:dyDescent="0.2">
      <c r="A24761" s="34" t="s">
        <v>85254</v>
      </c>
      <c r="B24761" s="34">
        <v>75</v>
      </c>
      <c r="C24761" s="34">
        <v>121</v>
      </c>
      <c r="D24761" s="34">
        <v>141</v>
      </c>
      <c r="E24761" s="34">
        <v>126</v>
      </c>
      <c r="F24761" s="34">
        <v>122</v>
      </c>
      <c r="G24761" s="34">
        <v>85</v>
      </c>
      <c r="H24761" s="34">
        <v>111</v>
      </c>
      <c r="I24761" s="34">
        <v>91</v>
      </c>
      <c r="J24761" s="34">
        <v>90</v>
      </c>
      <c r="K24761" s="34">
        <v>139</v>
      </c>
      <c r="L24761" s="34">
        <v>61</v>
      </c>
      <c r="M24761" s="34">
        <v>88</v>
      </c>
      <c r="N24761" s="34">
        <v>89</v>
      </c>
      <c r="O24761" s="34">
        <v>99</v>
      </c>
      <c r="P24761" s="34">
        <v>94</v>
      </c>
      <c r="Q24761" s="34">
        <v>116</v>
      </c>
      <c r="R24761" s="34">
        <v>84</v>
      </c>
      <c r="S24761" s="34">
        <v>129</v>
      </c>
      <c r="T24761" s="34">
        <v>63</v>
      </c>
      <c r="U24761" s="34">
        <v>65</v>
      </c>
      <c r="V24761" s="34">
        <v>123</v>
      </c>
      <c r="W24761" s="34">
        <v>103</v>
      </c>
      <c r="X24761" s="34">
        <v>143</v>
      </c>
      <c r="Y24761" s="34">
        <v>69</v>
      </c>
      <c r="Z24761" s="34">
        <v>144</v>
      </c>
      <c r="AA24761" s="34">
        <v>131</v>
      </c>
      <c r="AB24761" s="34">
        <v>76</v>
      </c>
      <c r="AC24761" s="34">
        <v>122</v>
      </c>
    </row>
    <row r="24762" spans="1:29" x14ac:dyDescent="0.2">
      <c r="A24762" s="34" t="s">
        <v>85255</v>
      </c>
      <c r="B24762" s="34">
        <v>53</v>
      </c>
      <c r="C24762" s="34">
        <v>64</v>
      </c>
      <c r="D24762" s="34">
        <v>81</v>
      </c>
      <c r="E24762" s="34">
        <v>105</v>
      </c>
      <c r="F24762" s="34">
        <v>67</v>
      </c>
      <c r="G24762" s="34">
        <v>87</v>
      </c>
      <c r="H24762" s="34">
        <v>74</v>
      </c>
      <c r="I24762" s="34">
        <v>88</v>
      </c>
      <c r="J24762" s="34">
        <v>68</v>
      </c>
      <c r="K24762" s="34">
        <v>83</v>
      </c>
      <c r="L24762" s="34">
        <v>36</v>
      </c>
      <c r="M24762" s="34">
        <v>54</v>
      </c>
      <c r="N24762" s="34">
        <v>61</v>
      </c>
      <c r="O24762" s="34">
        <v>49</v>
      </c>
      <c r="P24762" s="34">
        <v>55</v>
      </c>
      <c r="Q24762" s="34">
        <v>85</v>
      </c>
      <c r="R24762" s="34">
        <v>69</v>
      </c>
      <c r="S24762" s="34">
        <v>73</v>
      </c>
      <c r="T24762" s="34">
        <v>42</v>
      </c>
      <c r="U24762" s="34">
        <v>62</v>
      </c>
      <c r="V24762" s="34">
        <v>79</v>
      </c>
      <c r="W24762" s="34">
        <v>73</v>
      </c>
      <c r="X24762" s="34">
        <v>109</v>
      </c>
      <c r="Y24762" s="34">
        <v>58</v>
      </c>
      <c r="Z24762" s="34">
        <v>91</v>
      </c>
      <c r="AA24762" s="34">
        <v>92</v>
      </c>
      <c r="AB24762" s="34">
        <v>77</v>
      </c>
      <c r="AC24762" s="34">
        <v>109</v>
      </c>
    </row>
    <row r="24763" spans="1:29" x14ac:dyDescent="0.2">
      <c r="A24763" s="34" t="s">
        <v>85256</v>
      </c>
      <c r="B24763" s="34">
        <v>99</v>
      </c>
      <c r="C24763" s="34">
        <v>185</v>
      </c>
      <c r="D24763" s="34">
        <v>178</v>
      </c>
      <c r="E24763" s="34">
        <v>182</v>
      </c>
      <c r="F24763" s="34">
        <v>162</v>
      </c>
      <c r="G24763" s="34">
        <v>174</v>
      </c>
      <c r="H24763" s="34">
        <v>142</v>
      </c>
      <c r="I24763" s="34">
        <v>126</v>
      </c>
      <c r="J24763" s="34">
        <v>128</v>
      </c>
      <c r="K24763" s="34">
        <v>135</v>
      </c>
      <c r="L24763" s="34">
        <v>92</v>
      </c>
      <c r="M24763" s="34">
        <v>130</v>
      </c>
      <c r="N24763" s="34">
        <v>138</v>
      </c>
      <c r="O24763" s="34">
        <v>180</v>
      </c>
      <c r="P24763" s="34">
        <v>131</v>
      </c>
      <c r="Q24763" s="34">
        <v>163</v>
      </c>
      <c r="R24763" s="34">
        <v>178</v>
      </c>
      <c r="S24763" s="34">
        <v>206</v>
      </c>
      <c r="T24763" s="34">
        <v>104</v>
      </c>
      <c r="U24763" s="34">
        <v>118</v>
      </c>
      <c r="V24763" s="34">
        <v>160</v>
      </c>
      <c r="W24763" s="34">
        <v>127</v>
      </c>
      <c r="X24763" s="34">
        <v>181</v>
      </c>
      <c r="Y24763" s="34">
        <v>142</v>
      </c>
      <c r="Z24763" s="34">
        <v>186</v>
      </c>
      <c r="AA24763" s="34">
        <v>180</v>
      </c>
      <c r="AB24763" s="34">
        <v>162</v>
      </c>
      <c r="AC24763" s="34">
        <v>236</v>
      </c>
    </row>
    <row r="24764" spans="1:29" x14ac:dyDescent="0.2">
      <c r="A24764" s="34" t="s">
        <v>85257</v>
      </c>
      <c r="B24764" s="34">
        <v>59</v>
      </c>
      <c r="C24764" s="34">
        <v>78</v>
      </c>
      <c r="D24764" s="34">
        <v>155</v>
      </c>
      <c r="E24764" s="34">
        <v>72</v>
      </c>
      <c r="F24764" s="34">
        <v>79</v>
      </c>
      <c r="G24764" s="34">
        <v>74</v>
      </c>
      <c r="H24764" s="34">
        <v>69</v>
      </c>
      <c r="I24764" s="34">
        <v>88</v>
      </c>
      <c r="J24764" s="34">
        <v>56</v>
      </c>
      <c r="K24764" s="34">
        <v>100</v>
      </c>
      <c r="L24764" s="34">
        <v>18</v>
      </c>
      <c r="M24764" s="34">
        <v>72</v>
      </c>
      <c r="N24764" s="34">
        <v>75</v>
      </c>
      <c r="O24764" s="34">
        <v>78</v>
      </c>
      <c r="P24764" s="34">
        <v>63</v>
      </c>
      <c r="Q24764" s="34">
        <v>71</v>
      </c>
      <c r="R24764" s="34">
        <v>76</v>
      </c>
      <c r="S24764" s="34">
        <v>112</v>
      </c>
      <c r="T24764" s="34">
        <v>48</v>
      </c>
      <c r="U24764" s="34">
        <v>60</v>
      </c>
      <c r="V24764" s="34">
        <v>55</v>
      </c>
      <c r="W24764" s="34">
        <v>57</v>
      </c>
      <c r="X24764" s="34">
        <v>87</v>
      </c>
      <c r="Y24764" s="34">
        <v>50</v>
      </c>
      <c r="Z24764" s="34">
        <v>97</v>
      </c>
      <c r="AA24764" s="34">
        <v>72</v>
      </c>
      <c r="AB24764" s="34">
        <v>30</v>
      </c>
      <c r="AC24764" s="34">
        <v>118</v>
      </c>
    </row>
    <row r="24765" spans="1:29" x14ac:dyDescent="0.2">
      <c r="A24765" s="34" t="s">
        <v>85258</v>
      </c>
      <c r="B24765" s="34">
        <v>142</v>
      </c>
      <c r="C24765" s="34">
        <v>184</v>
      </c>
      <c r="D24765" s="34">
        <v>141</v>
      </c>
      <c r="E24765" s="34">
        <v>265</v>
      </c>
      <c r="F24765" s="34">
        <v>171</v>
      </c>
      <c r="G24765" s="34">
        <v>260</v>
      </c>
      <c r="H24765" s="34">
        <v>121</v>
      </c>
      <c r="I24765" s="34">
        <v>192</v>
      </c>
      <c r="J24765" s="34">
        <v>102</v>
      </c>
      <c r="K24765" s="34">
        <v>578</v>
      </c>
      <c r="L24765" s="34">
        <v>109</v>
      </c>
      <c r="M24765" s="34">
        <v>195</v>
      </c>
      <c r="N24765" s="34">
        <v>98</v>
      </c>
      <c r="O24765" s="34">
        <v>204</v>
      </c>
      <c r="P24765" s="34">
        <v>130</v>
      </c>
      <c r="Q24765" s="34">
        <v>240</v>
      </c>
      <c r="R24765" s="34">
        <v>168</v>
      </c>
      <c r="S24765" s="34">
        <v>257</v>
      </c>
      <c r="T24765" s="34">
        <v>202</v>
      </c>
      <c r="U24765" s="34">
        <v>257</v>
      </c>
      <c r="V24765" s="34">
        <v>180</v>
      </c>
      <c r="W24765" s="34">
        <v>231</v>
      </c>
      <c r="X24765" s="34">
        <v>158</v>
      </c>
      <c r="Y24765" s="34">
        <v>260</v>
      </c>
      <c r="Z24765" s="34">
        <v>125</v>
      </c>
      <c r="AA24765" s="34">
        <v>429</v>
      </c>
      <c r="AB24765" s="34">
        <v>202</v>
      </c>
      <c r="AC24765" s="34">
        <v>292</v>
      </c>
    </row>
    <row r="24766" spans="1:29" x14ac:dyDescent="0.2">
      <c r="A24766" s="34" t="s">
        <v>85259</v>
      </c>
      <c r="B24766" s="34">
        <v>116</v>
      </c>
      <c r="C24766" s="34">
        <v>113</v>
      </c>
      <c r="D24766" s="34">
        <v>101</v>
      </c>
      <c r="E24766" s="34">
        <v>116</v>
      </c>
      <c r="F24766" s="34">
        <v>106</v>
      </c>
      <c r="G24766" s="34">
        <v>97</v>
      </c>
      <c r="H24766" s="34">
        <v>160</v>
      </c>
      <c r="I24766" s="34">
        <v>92</v>
      </c>
      <c r="J24766" s="34">
        <v>108</v>
      </c>
      <c r="K24766" s="34">
        <v>84</v>
      </c>
      <c r="L24766" s="34">
        <v>121</v>
      </c>
      <c r="M24766" s="34">
        <v>109</v>
      </c>
      <c r="N24766" s="34">
        <v>108</v>
      </c>
      <c r="O24766" s="34">
        <v>114</v>
      </c>
      <c r="P24766" s="34">
        <v>117</v>
      </c>
      <c r="Q24766" s="34">
        <v>147</v>
      </c>
      <c r="R24766" s="34">
        <v>183</v>
      </c>
      <c r="S24766" s="34">
        <v>144</v>
      </c>
      <c r="T24766" s="34">
        <v>149</v>
      </c>
      <c r="U24766" s="34">
        <v>113</v>
      </c>
      <c r="V24766" s="34">
        <v>141</v>
      </c>
      <c r="W24766" s="34">
        <v>156</v>
      </c>
      <c r="X24766" s="34">
        <v>137</v>
      </c>
      <c r="Y24766" s="34">
        <v>156</v>
      </c>
      <c r="Z24766" s="34">
        <v>104</v>
      </c>
      <c r="AA24766" s="34">
        <v>141</v>
      </c>
      <c r="AB24766" s="34">
        <v>198</v>
      </c>
      <c r="AC24766" s="34">
        <v>206</v>
      </c>
    </row>
    <row r="24767" spans="1:29" x14ac:dyDescent="0.2">
      <c r="A24767" s="34" t="s">
        <v>85260</v>
      </c>
      <c r="B24767" s="34">
        <v>90</v>
      </c>
      <c r="C24767" s="34">
        <v>179</v>
      </c>
      <c r="D24767" s="34">
        <v>209</v>
      </c>
      <c r="E24767" s="34">
        <v>174</v>
      </c>
      <c r="F24767" s="34">
        <v>196</v>
      </c>
      <c r="G24767" s="34">
        <v>200</v>
      </c>
      <c r="H24767" s="34">
        <v>164</v>
      </c>
      <c r="I24767" s="34">
        <v>155</v>
      </c>
      <c r="J24767" s="34">
        <v>177</v>
      </c>
      <c r="K24767" s="34">
        <v>149</v>
      </c>
      <c r="L24767" s="34">
        <v>108</v>
      </c>
      <c r="M24767" s="34">
        <v>158</v>
      </c>
      <c r="N24767" s="34">
        <v>140</v>
      </c>
      <c r="O24767" s="34">
        <v>144</v>
      </c>
      <c r="P24767" s="34">
        <v>155</v>
      </c>
      <c r="Q24767" s="34">
        <v>224</v>
      </c>
      <c r="R24767" s="34">
        <v>224</v>
      </c>
      <c r="S24767" s="34">
        <v>227</v>
      </c>
      <c r="T24767" s="34">
        <v>171</v>
      </c>
      <c r="U24767" s="34">
        <v>161</v>
      </c>
      <c r="V24767" s="34">
        <v>197</v>
      </c>
      <c r="W24767" s="34">
        <v>167</v>
      </c>
      <c r="X24767" s="34">
        <v>207</v>
      </c>
      <c r="Y24767" s="34">
        <v>150</v>
      </c>
      <c r="Z24767" s="34">
        <v>170</v>
      </c>
      <c r="AA24767" s="34">
        <v>254</v>
      </c>
      <c r="AB24767" s="34">
        <v>165</v>
      </c>
      <c r="AC24767" s="34">
        <v>297</v>
      </c>
    </row>
    <row r="24768" spans="1:29" x14ac:dyDescent="0.2">
      <c r="A24768" s="34" t="s">
        <v>85261</v>
      </c>
      <c r="B24768" s="34">
        <v>115</v>
      </c>
      <c r="C24768" s="34">
        <v>108</v>
      </c>
      <c r="D24768" s="34">
        <v>166</v>
      </c>
      <c r="E24768" s="34">
        <v>187</v>
      </c>
      <c r="F24768" s="34">
        <v>188</v>
      </c>
      <c r="G24768" s="34">
        <v>155</v>
      </c>
      <c r="H24768" s="34">
        <v>159</v>
      </c>
      <c r="I24768" s="34">
        <v>110</v>
      </c>
      <c r="J24768" s="34">
        <v>176</v>
      </c>
      <c r="K24768" s="34">
        <v>151</v>
      </c>
      <c r="L24768" s="34">
        <v>115</v>
      </c>
      <c r="M24768" s="34">
        <v>111</v>
      </c>
      <c r="N24768" s="34">
        <v>166</v>
      </c>
      <c r="O24768" s="34">
        <v>136</v>
      </c>
      <c r="P24768" s="34">
        <v>163</v>
      </c>
      <c r="Q24768" s="34">
        <v>225</v>
      </c>
      <c r="R24768" s="34">
        <v>203</v>
      </c>
      <c r="S24768" s="34">
        <v>200</v>
      </c>
      <c r="T24768" s="34">
        <v>141</v>
      </c>
      <c r="U24768" s="34">
        <v>140</v>
      </c>
      <c r="V24768" s="34">
        <v>164</v>
      </c>
      <c r="W24768" s="34">
        <v>175</v>
      </c>
      <c r="X24768" s="34">
        <v>189</v>
      </c>
      <c r="Y24768" s="34">
        <v>155</v>
      </c>
      <c r="Z24768" s="34">
        <v>188</v>
      </c>
      <c r="AA24768" s="34">
        <v>212</v>
      </c>
      <c r="AB24768" s="34">
        <v>174</v>
      </c>
      <c r="AC24768" s="34">
        <v>262</v>
      </c>
    </row>
    <row r="24769" spans="1:29" x14ac:dyDescent="0.2">
      <c r="A24769" s="34" t="s">
        <v>85262</v>
      </c>
      <c r="B24769" s="34">
        <v>124</v>
      </c>
      <c r="C24769" s="34">
        <v>101</v>
      </c>
      <c r="D24769" s="34">
        <v>124</v>
      </c>
      <c r="E24769" s="34">
        <v>86</v>
      </c>
      <c r="F24769" s="34">
        <v>100</v>
      </c>
      <c r="G24769" s="34">
        <v>101</v>
      </c>
      <c r="H24769" s="34">
        <v>82</v>
      </c>
      <c r="I24769" s="34">
        <v>84</v>
      </c>
      <c r="J24769" s="34">
        <v>87</v>
      </c>
      <c r="K24769" s="34">
        <v>106</v>
      </c>
      <c r="L24769" s="34">
        <v>61</v>
      </c>
      <c r="M24769" s="34">
        <v>78</v>
      </c>
      <c r="N24769" s="34">
        <v>84</v>
      </c>
      <c r="O24769" s="34">
        <v>68</v>
      </c>
      <c r="P24769" s="34">
        <v>77</v>
      </c>
      <c r="Q24769" s="34">
        <v>88</v>
      </c>
      <c r="R24769" s="34">
        <v>112</v>
      </c>
      <c r="S24769" s="34">
        <v>113</v>
      </c>
      <c r="T24769" s="34">
        <v>60</v>
      </c>
      <c r="U24769" s="34">
        <v>61</v>
      </c>
      <c r="V24769" s="34">
        <v>102</v>
      </c>
      <c r="W24769" s="34">
        <v>54</v>
      </c>
      <c r="X24769" s="34">
        <v>115</v>
      </c>
      <c r="Y24769" s="34">
        <v>66</v>
      </c>
      <c r="Z24769" s="34">
        <v>127</v>
      </c>
      <c r="AA24769" s="34">
        <v>80</v>
      </c>
      <c r="AB24769" s="34">
        <v>68</v>
      </c>
      <c r="AC24769" s="34">
        <v>120</v>
      </c>
    </row>
    <row r="24770" spans="1:29" x14ac:dyDescent="0.2">
      <c r="A24770" s="34" t="s">
        <v>85263</v>
      </c>
      <c r="B24770" s="34">
        <v>26</v>
      </c>
      <c r="C24770" s="34">
        <v>41</v>
      </c>
      <c r="D24770" s="34">
        <v>48</v>
      </c>
      <c r="E24770" s="34">
        <v>54</v>
      </c>
      <c r="F24770" s="34">
        <v>35</v>
      </c>
      <c r="G24770" s="34">
        <v>21</v>
      </c>
      <c r="H24770" s="34">
        <v>24</v>
      </c>
      <c r="I24770" s="34">
        <v>31</v>
      </c>
      <c r="J24770" s="34">
        <v>41</v>
      </c>
      <c r="K24770" s="34">
        <v>30</v>
      </c>
      <c r="L24770" s="34">
        <v>3</v>
      </c>
      <c r="M24770" s="34">
        <v>36</v>
      </c>
      <c r="N24770" s="34">
        <v>28</v>
      </c>
      <c r="O24770" s="34">
        <v>29</v>
      </c>
      <c r="P24770" s="34">
        <v>18</v>
      </c>
      <c r="Q24770" s="34">
        <v>42</v>
      </c>
      <c r="R24770" s="34">
        <v>41</v>
      </c>
      <c r="S24770" s="34">
        <v>52</v>
      </c>
      <c r="T24770" s="34">
        <v>22</v>
      </c>
      <c r="U24770" s="34">
        <v>17</v>
      </c>
      <c r="V24770" s="34">
        <v>34</v>
      </c>
      <c r="W24770" s="34">
        <v>18</v>
      </c>
      <c r="X24770" s="34">
        <v>35</v>
      </c>
      <c r="Y24770" s="34">
        <v>28</v>
      </c>
      <c r="Z24770" s="34">
        <v>34</v>
      </c>
      <c r="AA24770" s="34">
        <v>39</v>
      </c>
      <c r="AB24770" s="34">
        <v>24</v>
      </c>
      <c r="AC24770" s="34">
        <v>52</v>
      </c>
    </row>
    <row r="24771" spans="1:29" x14ac:dyDescent="0.2">
      <c r="A24771" s="34" t="s">
        <v>85264</v>
      </c>
      <c r="B24771" s="34">
        <v>70</v>
      </c>
      <c r="C24771" s="34">
        <v>69</v>
      </c>
      <c r="D24771" s="34">
        <v>77</v>
      </c>
      <c r="E24771" s="34">
        <v>94</v>
      </c>
      <c r="F24771" s="34">
        <v>77</v>
      </c>
      <c r="G24771" s="34">
        <v>54</v>
      </c>
      <c r="H24771" s="34">
        <v>62</v>
      </c>
      <c r="I24771" s="34">
        <v>92</v>
      </c>
      <c r="J24771" s="34">
        <v>45</v>
      </c>
      <c r="K24771" s="34">
        <v>66</v>
      </c>
      <c r="L24771" s="34">
        <v>42</v>
      </c>
      <c r="M24771" s="34">
        <v>66</v>
      </c>
      <c r="N24771" s="34">
        <v>57</v>
      </c>
      <c r="O24771" s="34">
        <v>45</v>
      </c>
      <c r="P24771" s="34">
        <v>69</v>
      </c>
      <c r="Q24771" s="34">
        <v>79</v>
      </c>
      <c r="R24771" s="34">
        <v>57</v>
      </c>
      <c r="S24771" s="34">
        <v>67</v>
      </c>
      <c r="T24771" s="34">
        <v>81</v>
      </c>
      <c r="U24771" s="34">
        <v>54</v>
      </c>
      <c r="V24771" s="34">
        <v>63</v>
      </c>
      <c r="W24771" s="34">
        <v>65</v>
      </c>
      <c r="X24771" s="34">
        <v>88</v>
      </c>
      <c r="Y24771" s="34">
        <v>57</v>
      </c>
      <c r="Z24771" s="34">
        <v>74</v>
      </c>
      <c r="AA24771" s="34">
        <v>88</v>
      </c>
      <c r="AB24771" s="34">
        <v>61</v>
      </c>
      <c r="AC24771" s="34">
        <v>145</v>
      </c>
    </row>
    <row r="24772" spans="1:29" x14ac:dyDescent="0.2">
      <c r="A24772" s="34" t="s">
        <v>85265</v>
      </c>
      <c r="B24772" s="34">
        <v>108</v>
      </c>
      <c r="C24772" s="34">
        <v>141</v>
      </c>
      <c r="D24772" s="34">
        <v>174</v>
      </c>
      <c r="E24772" s="34">
        <v>164</v>
      </c>
      <c r="F24772" s="34">
        <v>197</v>
      </c>
      <c r="G24772" s="34">
        <v>204</v>
      </c>
      <c r="H24772" s="34">
        <v>190</v>
      </c>
      <c r="I24772" s="34">
        <v>115</v>
      </c>
      <c r="J24772" s="34">
        <v>149</v>
      </c>
      <c r="K24772" s="34">
        <v>140</v>
      </c>
      <c r="L24772" s="34">
        <v>140</v>
      </c>
      <c r="M24772" s="34">
        <v>143</v>
      </c>
      <c r="N24772" s="34">
        <v>145</v>
      </c>
      <c r="O24772" s="34">
        <v>150</v>
      </c>
      <c r="P24772" s="34">
        <v>133</v>
      </c>
      <c r="Q24772" s="34">
        <v>198</v>
      </c>
      <c r="R24772" s="34">
        <v>260</v>
      </c>
      <c r="S24772" s="34">
        <v>214</v>
      </c>
      <c r="T24772" s="34">
        <v>186</v>
      </c>
      <c r="U24772" s="34">
        <v>152</v>
      </c>
      <c r="V24772" s="34">
        <v>189</v>
      </c>
      <c r="W24772" s="34">
        <v>195</v>
      </c>
      <c r="X24772" s="34">
        <v>192</v>
      </c>
      <c r="Y24772" s="34">
        <v>206</v>
      </c>
      <c r="Z24772" s="34">
        <v>161</v>
      </c>
      <c r="AA24772" s="34">
        <v>206</v>
      </c>
      <c r="AB24772" s="34">
        <v>217</v>
      </c>
      <c r="AC24772" s="34">
        <v>268</v>
      </c>
    </row>
    <row r="24773" spans="1:29" x14ac:dyDescent="0.2">
      <c r="A24773" s="34" t="s">
        <v>85266</v>
      </c>
      <c r="B24773" s="34">
        <v>104</v>
      </c>
      <c r="C24773" s="34">
        <v>85</v>
      </c>
      <c r="D24773" s="34">
        <v>98</v>
      </c>
      <c r="E24773" s="34">
        <v>90</v>
      </c>
      <c r="F24773" s="34">
        <v>122</v>
      </c>
      <c r="G24773" s="34">
        <v>149</v>
      </c>
      <c r="H24773" s="34">
        <v>82</v>
      </c>
      <c r="I24773" s="34">
        <v>147</v>
      </c>
      <c r="J24773" s="34">
        <v>87</v>
      </c>
      <c r="K24773" s="34">
        <v>118</v>
      </c>
      <c r="L24773" s="34">
        <v>53</v>
      </c>
      <c r="M24773" s="34">
        <v>119</v>
      </c>
      <c r="N24773" s="34">
        <v>74</v>
      </c>
      <c r="O24773" s="34">
        <v>83</v>
      </c>
      <c r="P24773" s="34">
        <v>85</v>
      </c>
      <c r="Q24773" s="34">
        <v>115</v>
      </c>
      <c r="R24773" s="34">
        <v>95</v>
      </c>
      <c r="S24773" s="34">
        <v>109</v>
      </c>
      <c r="T24773" s="34">
        <v>96</v>
      </c>
      <c r="U24773" s="34">
        <v>119</v>
      </c>
      <c r="V24773" s="34">
        <v>81</v>
      </c>
      <c r="W24773" s="34">
        <v>124</v>
      </c>
      <c r="X24773" s="34">
        <v>105</v>
      </c>
      <c r="Y24773" s="34">
        <v>131</v>
      </c>
      <c r="Z24773" s="34">
        <v>109</v>
      </c>
      <c r="AA24773" s="34">
        <v>163</v>
      </c>
      <c r="AB24773" s="34">
        <v>109</v>
      </c>
      <c r="AC24773" s="34">
        <v>164</v>
      </c>
    </row>
    <row r="24774" spans="1:29" x14ac:dyDescent="0.2">
      <c r="A24774" s="34" t="s">
        <v>85267</v>
      </c>
      <c r="B24774" s="34">
        <v>46</v>
      </c>
      <c r="C24774" s="34">
        <v>98</v>
      </c>
      <c r="D24774" s="34">
        <v>57</v>
      </c>
      <c r="E24774" s="34">
        <v>95</v>
      </c>
      <c r="F24774" s="34">
        <v>45</v>
      </c>
      <c r="G24774" s="34">
        <v>122</v>
      </c>
      <c r="H24774" s="34">
        <v>63</v>
      </c>
      <c r="I24774" s="34">
        <v>75</v>
      </c>
      <c r="J24774" s="34">
        <v>53</v>
      </c>
      <c r="K24774" s="34">
        <v>115</v>
      </c>
      <c r="L24774" s="34">
        <v>23</v>
      </c>
      <c r="M24774" s="34">
        <v>81</v>
      </c>
      <c r="N24774" s="34">
        <v>59</v>
      </c>
      <c r="O24774" s="34">
        <v>67</v>
      </c>
      <c r="P24774" s="34">
        <v>59</v>
      </c>
      <c r="Q24774" s="34">
        <v>92</v>
      </c>
      <c r="R24774" s="34">
        <v>46</v>
      </c>
      <c r="S24774" s="34">
        <v>111</v>
      </c>
      <c r="T24774" s="34">
        <v>54</v>
      </c>
      <c r="U24774" s="34">
        <v>78</v>
      </c>
      <c r="V24774" s="34">
        <v>37</v>
      </c>
      <c r="W24774" s="34">
        <v>63</v>
      </c>
      <c r="X24774" s="34">
        <v>60</v>
      </c>
      <c r="Y24774" s="34">
        <v>76</v>
      </c>
      <c r="Z24774" s="34">
        <v>68</v>
      </c>
      <c r="AA24774" s="34">
        <v>117</v>
      </c>
      <c r="AB24774" s="34">
        <v>57</v>
      </c>
      <c r="AC24774" s="34">
        <v>144</v>
      </c>
    </row>
    <row r="24775" spans="1:29" x14ac:dyDescent="0.2">
      <c r="A24775" s="34" t="s">
        <v>85268</v>
      </c>
      <c r="B24775" s="34">
        <v>122</v>
      </c>
      <c r="C24775" s="34">
        <v>183</v>
      </c>
      <c r="D24775" s="34">
        <v>216</v>
      </c>
      <c r="E24775" s="34">
        <v>201</v>
      </c>
      <c r="F24775" s="34">
        <v>192</v>
      </c>
      <c r="G24775" s="34">
        <v>221</v>
      </c>
      <c r="H24775" s="34">
        <v>157</v>
      </c>
      <c r="I24775" s="34">
        <v>177</v>
      </c>
      <c r="J24775" s="34">
        <v>133</v>
      </c>
      <c r="K24775" s="34">
        <v>215</v>
      </c>
      <c r="L24775" s="34">
        <v>73</v>
      </c>
      <c r="M24775" s="34">
        <v>156</v>
      </c>
      <c r="N24775" s="34">
        <v>172</v>
      </c>
      <c r="O24775" s="34">
        <v>140</v>
      </c>
      <c r="P24775" s="34">
        <v>120</v>
      </c>
      <c r="Q24775" s="34">
        <v>169</v>
      </c>
      <c r="R24775" s="34">
        <v>170</v>
      </c>
      <c r="S24775" s="34">
        <v>234</v>
      </c>
      <c r="T24775" s="34">
        <v>77</v>
      </c>
      <c r="U24775" s="34">
        <v>128</v>
      </c>
      <c r="V24775" s="34">
        <v>169</v>
      </c>
      <c r="W24775" s="34">
        <v>148</v>
      </c>
      <c r="X24775" s="34">
        <v>242</v>
      </c>
      <c r="Y24775" s="34">
        <v>121</v>
      </c>
      <c r="Z24775" s="34">
        <v>200</v>
      </c>
      <c r="AA24775" s="34">
        <v>183</v>
      </c>
      <c r="AB24775" s="34">
        <v>137</v>
      </c>
      <c r="AC24775" s="34">
        <v>273</v>
      </c>
    </row>
    <row r="24776" spans="1:29" x14ac:dyDescent="0.2">
      <c r="A24776" s="34" t="s">
        <v>85269</v>
      </c>
      <c r="B24776" s="34">
        <v>74</v>
      </c>
      <c r="C24776" s="34">
        <v>30</v>
      </c>
      <c r="D24776" s="34">
        <v>40</v>
      </c>
      <c r="E24776" s="34">
        <v>44</v>
      </c>
      <c r="F24776" s="34">
        <v>36</v>
      </c>
      <c r="G24776" s="34">
        <v>28</v>
      </c>
      <c r="H24776" s="34">
        <v>53</v>
      </c>
      <c r="I24776" s="34">
        <v>42</v>
      </c>
      <c r="J24776" s="34">
        <v>47</v>
      </c>
      <c r="K24776" s="34">
        <v>62</v>
      </c>
      <c r="L24776" s="34">
        <v>40</v>
      </c>
      <c r="M24776" s="34">
        <v>36</v>
      </c>
      <c r="N24776" s="34">
        <v>27</v>
      </c>
      <c r="O24776" s="34">
        <v>31</v>
      </c>
      <c r="P24776" s="34">
        <v>47</v>
      </c>
      <c r="Q24776" s="34">
        <v>71</v>
      </c>
      <c r="R24776" s="34">
        <v>75</v>
      </c>
      <c r="S24776" s="34">
        <v>56</v>
      </c>
      <c r="T24776" s="34">
        <v>41</v>
      </c>
      <c r="U24776" s="34">
        <v>65</v>
      </c>
      <c r="V24776" s="34">
        <v>76</v>
      </c>
      <c r="W24776" s="34">
        <v>54</v>
      </c>
      <c r="X24776" s="34">
        <v>54</v>
      </c>
      <c r="Y24776" s="34">
        <v>66</v>
      </c>
      <c r="Z24776" s="34">
        <v>99</v>
      </c>
      <c r="AA24776" s="34">
        <v>59</v>
      </c>
      <c r="AB24776" s="34">
        <v>77</v>
      </c>
      <c r="AC24776" s="34">
        <v>70</v>
      </c>
    </row>
    <row r="24777" spans="1:29" x14ac:dyDescent="0.2">
      <c r="A24777" s="34" t="s">
        <v>85270</v>
      </c>
      <c r="B24777" s="34">
        <v>68</v>
      </c>
      <c r="C24777" s="34">
        <v>102</v>
      </c>
      <c r="D24777" s="34">
        <v>91</v>
      </c>
      <c r="E24777" s="34">
        <v>68</v>
      </c>
      <c r="F24777" s="34">
        <v>90</v>
      </c>
      <c r="G24777" s="34">
        <v>81</v>
      </c>
      <c r="H24777" s="34">
        <v>98</v>
      </c>
      <c r="I24777" s="34">
        <v>62</v>
      </c>
      <c r="J24777" s="34">
        <v>81</v>
      </c>
      <c r="K24777" s="34">
        <v>76</v>
      </c>
      <c r="L24777" s="34">
        <v>42</v>
      </c>
      <c r="M24777" s="34">
        <v>72</v>
      </c>
      <c r="N24777" s="34">
        <v>63</v>
      </c>
      <c r="O24777" s="34">
        <v>101</v>
      </c>
      <c r="P24777" s="34">
        <v>58</v>
      </c>
      <c r="Q24777" s="34">
        <v>92</v>
      </c>
      <c r="R24777" s="34">
        <v>108</v>
      </c>
      <c r="S24777" s="34">
        <v>104</v>
      </c>
      <c r="T24777" s="34">
        <v>73</v>
      </c>
      <c r="U24777" s="34">
        <v>74</v>
      </c>
      <c r="V24777" s="34">
        <v>94</v>
      </c>
      <c r="W24777" s="34">
        <v>92</v>
      </c>
      <c r="X24777" s="34">
        <v>114</v>
      </c>
      <c r="Y24777" s="34">
        <v>67</v>
      </c>
      <c r="Z24777" s="34">
        <v>99</v>
      </c>
      <c r="AA24777" s="34">
        <v>83</v>
      </c>
      <c r="AB24777" s="34">
        <v>82</v>
      </c>
      <c r="AC24777" s="34">
        <v>124</v>
      </c>
    </row>
    <row r="24778" spans="1:29" x14ac:dyDescent="0.2">
      <c r="A24778" s="34" t="s">
        <v>85271</v>
      </c>
      <c r="B24778" s="34">
        <v>45</v>
      </c>
      <c r="C24778" s="34">
        <v>91</v>
      </c>
      <c r="D24778" s="34">
        <v>117</v>
      </c>
      <c r="E24778" s="34">
        <v>95</v>
      </c>
      <c r="F24778" s="34">
        <v>59</v>
      </c>
      <c r="G24778" s="34">
        <v>83</v>
      </c>
      <c r="H24778" s="34">
        <v>34</v>
      </c>
      <c r="I24778" s="34">
        <v>75</v>
      </c>
      <c r="J24778" s="34">
        <v>66</v>
      </c>
      <c r="K24778" s="34">
        <v>91</v>
      </c>
      <c r="L24778" s="34">
        <v>32</v>
      </c>
      <c r="M24778" s="34">
        <v>68</v>
      </c>
      <c r="N24778" s="34">
        <v>51</v>
      </c>
      <c r="O24778" s="34">
        <v>69</v>
      </c>
      <c r="P24778" s="34">
        <v>52</v>
      </c>
      <c r="Q24778" s="34">
        <v>89</v>
      </c>
      <c r="R24778" s="34">
        <v>74</v>
      </c>
      <c r="S24778" s="34">
        <v>86</v>
      </c>
      <c r="T24778" s="34">
        <v>47</v>
      </c>
      <c r="U24778" s="34">
        <v>73</v>
      </c>
      <c r="V24778" s="34">
        <v>60</v>
      </c>
      <c r="W24778" s="34">
        <v>83</v>
      </c>
      <c r="X24778" s="34">
        <v>66</v>
      </c>
      <c r="Y24778" s="34">
        <v>47</v>
      </c>
      <c r="Z24778" s="34">
        <v>71</v>
      </c>
      <c r="AA24778" s="34">
        <v>74</v>
      </c>
      <c r="AB24778" s="34">
        <v>86</v>
      </c>
      <c r="AC24778" s="34">
        <v>139</v>
      </c>
    </row>
    <row r="24779" spans="1:29" x14ac:dyDescent="0.2">
      <c r="A24779" s="34" t="s">
        <v>85272</v>
      </c>
      <c r="B24779" s="34">
        <v>29</v>
      </c>
      <c r="C24779" s="34">
        <v>30</v>
      </c>
      <c r="D24779" s="34">
        <v>21</v>
      </c>
      <c r="E24779" s="34">
        <v>23</v>
      </c>
      <c r="F24779" s="34">
        <v>18</v>
      </c>
      <c r="G24779" s="34">
        <v>39</v>
      </c>
      <c r="H24779" s="34">
        <v>16</v>
      </c>
      <c r="I24779" s="34">
        <v>29</v>
      </c>
      <c r="J24779" s="34">
        <v>20</v>
      </c>
      <c r="K24779" s="34">
        <v>13</v>
      </c>
      <c r="L24779" s="34">
        <v>10</v>
      </c>
      <c r="M24779" s="34">
        <v>26</v>
      </c>
      <c r="N24779" s="34">
        <v>11</v>
      </c>
      <c r="O24779" s="34">
        <v>30</v>
      </c>
      <c r="P24779" s="34">
        <v>22</v>
      </c>
      <c r="Q24779" s="34">
        <v>42</v>
      </c>
      <c r="R24779" s="34">
        <v>23</v>
      </c>
      <c r="S24779" s="34">
        <v>26</v>
      </c>
      <c r="T24779" s="34">
        <v>22</v>
      </c>
      <c r="U24779" s="34">
        <v>20</v>
      </c>
      <c r="V24779" s="34">
        <v>16</v>
      </c>
      <c r="W24779" s="34">
        <v>26</v>
      </c>
      <c r="X24779" s="34">
        <v>40</v>
      </c>
      <c r="Y24779" s="34">
        <v>17</v>
      </c>
      <c r="Z24779" s="34">
        <v>18</v>
      </c>
      <c r="AA24779" s="34">
        <v>33</v>
      </c>
      <c r="AB24779" s="34">
        <v>22</v>
      </c>
      <c r="AC24779" s="34">
        <v>31</v>
      </c>
    </row>
    <row r="24780" spans="1:29" x14ac:dyDescent="0.2">
      <c r="A24780" s="34" t="s">
        <v>85273</v>
      </c>
      <c r="B24780" s="34">
        <v>112</v>
      </c>
      <c r="C24780" s="34">
        <v>157</v>
      </c>
      <c r="D24780" s="34">
        <v>165</v>
      </c>
      <c r="E24780" s="34">
        <v>169</v>
      </c>
      <c r="F24780" s="34">
        <v>120</v>
      </c>
      <c r="G24780" s="34">
        <v>169</v>
      </c>
      <c r="H24780" s="34">
        <v>139</v>
      </c>
      <c r="I24780" s="34">
        <v>108</v>
      </c>
      <c r="J24780" s="34">
        <v>99</v>
      </c>
      <c r="K24780" s="34">
        <v>168</v>
      </c>
      <c r="L24780" s="34">
        <v>65</v>
      </c>
      <c r="M24780" s="34">
        <v>91</v>
      </c>
      <c r="N24780" s="34">
        <v>96</v>
      </c>
      <c r="O24780" s="34">
        <v>119</v>
      </c>
      <c r="P24780" s="34">
        <v>112</v>
      </c>
      <c r="Q24780" s="34">
        <v>133</v>
      </c>
      <c r="R24780" s="34">
        <v>99</v>
      </c>
      <c r="S24780" s="34">
        <v>180</v>
      </c>
      <c r="T24780" s="34">
        <v>58</v>
      </c>
      <c r="U24780" s="34">
        <v>90</v>
      </c>
      <c r="V24780" s="34">
        <v>126</v>
      </c>
      <c r="W24780" s="34">
        <v>146</v>
      </c>
      <c r="X24780" s="34">
        <v>154</v>
      </c>
      <c r="Y24780" s="34">
        <v>96</v>
      </c>
      <c r="Z24780" s="34">
        <v>157</v>
      </c>
      <c r="AA24780" s="34">
        <v>169</v>
      </c>
      <c r="AB24780" s="34">
        <v>140</v>
      </c>
      <c r="AC24780" s="34">
        <v>198</v>
      </c>
    </row>
    <row r="24781" spans="1:29" x14ac:dyDescent="0.2">
      <c r="A24781" s="34" t="s">
        <v>85274</v>
      </c>
      <c r="B24781" s="34">
        <v>46</v>
      </c>
      <c r="C24781" s="34">
        <v>98</v>
      </c>
      <c r="D24781" s="34">
        <v>115</v>
      </c>
      <c r="E24781" s="34">
        <v>56</v>
      </c>
      <c r="F24781" s="34">
        <v>71</v>
      </c>
      <c r="G24781" s="34">
        <v>74</v>
      </c>
      <c r="H24781" s="34">
        <v>66</v>
      </c>
      <c r="I24781" s="34">
        <v>116</v>
      </c>
      <c r="J24781" s="34">
        <v>38</v>
      </c>
      <c r="K24781" s="34">
        <v>119</v>
      </c>
      <c r="L24781" s="34">
        <v>25</v>
      </c>
      <c r="M24781" s="34">
        <v>66</v>
      </c>
      <c r="N24781" s="34">
        <v>39</v>
      </c>
      <c r="O24781" s="34">
        <v>65</v>
      </c>
      <c r="P24781" s="34">
        <v>83</v>
      </c>
      <c r="Q24781" s="34">
        <v>67</v>
      </c>
      <c r="R24781" s="34">
        <v>65</v>
      </c>
      <c r="S24781" s="34">
        <v>130</v>
      </c>
      <c r="T24781" s="34">
        <v>29</v>
      </c>
      <c r="U24781" s="34">
        <v>71</v>
      </c>
      <c r="V24781" s="34">
        <v>81</v>
      </c>
      <c r="W24781" s="34">
        <v>88</v>
      </c>
      <c r="X24781" s="34">
        <v>94</v>
      </c>
      <c r="Y24781" s="34">
        <v>57</v>
      </c>
      <c r="Z24781" s="34">
        <v>106</v>
      </c>
      <c r="AA24781" s="34">
        <v>101</v>
      </c>
      <c r="AB24781" s="34">
        <v>50</v>
      </c>
      <c r="AC24781" s="34">
        <v>117</v>
      </c>
    </row>
    <row r="24782" spans="1:29" x14ac:dyDescent="0.2">
      <c r="A24782" s="34" t="s">
        <v>85275</v>
      </c>
      <c r="B24782" s="34">
        <v>110</v>
      </c>
      <c r="C24782" s="34">
        <v>267</v>
      </c>
      <c r="D24782" s="34">
        <v>168</v>
      </c>
      <c r="E24782" s="34">
        <v>311</v>
      </c>
      <c r="F24782" s="34">
        <v>152</v>
      </c>
      <c r="G24782" s="34">
        <v>320</v>
      </c>
      <c r="H24782" s="34">
        <v>166</v>
      </c>
      <c r="I24782" s="34">
        <v>201</v>
      </c>
      <c r="J24782" s="34">
        <v>170</v>
      </c>
      <c r="K24782" s="34">
        <v>267</v>
      </c>
      <c r="L24782" s="34">
        <v>151</v>
      </c>
      <c r="M24782" s="34">
        <v>245</v>
      </c>
      <c r="N24782" s="34">
        <v>145</v>
      </c>
      <c r="O24782" s="34">
        <v>223</v>
      </c>
      <c r="P24782" s="34">
        <v>128</v>
      </c>
      <c r="Q24782" s="34">
        <v>305</v>
      </c>
      <c r="R24782" s="34">
        <v>167</v>
      </c>
      <c r="S24782" s="34">
        <v>376</v>
      </c>
      <c r="T24782" s="34">
        <v>179</v>
      </c>
      <c r="U24782" s="34">
        <v>228</v>
      </c>
      <c r="V24782" s="34">
        <v>219</v>
      </c>
      <c r="W24782" s="34">
        <v>234</v>
      </c>
      <c r="X24782" s="34">
        <v>183</v>
      </c>
      <c r="Y24782" s="34">
        <v>278</v>
      </c>
      <c r="Z24782" s="34">
        <v>202</v>
      </c>
      <c r="AA24782" s="34">
        <v>307</v>
      </c>
      <c r="AB24782" s="34">
        <v>204</v>
      </c>
      <c r="AC24782" s="34">
        <v>388</v>
      </c>
    </row>
    <row r="24783" spans="1:29" x14ac:dyDescent="0.2">
      <c r="A24783" s="34" t="s">
        <v>85276</v>
      </c>
      <c r="B24783" s="34">
        <v>153</v>
      </c>
      <c r="C24783" s="34">
        <v>345</v>
      </c>
      <c r="D24783" s="34">
        <v>416</v>
      </c>
      <c r="E24783" s="34">
        <v>384</v>
      </c>
      <c r="F24783" s="34">
        <v>368</v>
      </c>
      <c r="G24783" s="34">
        <v>347</v>
      </c>
      <c r="H24783" s="34">
        <v>271</v>
      </c>
      <c r="I24783" s="34">
        <v>275</v>
      </c>
      <c r="J24783" s="34">
        <v>289</v>
      </c>
      <c r="K24783" s="34">
        <v>319</v>
      </c>
      <c r="L24783" s="34">
        <v>146</v>
      </c>
      <c r="M24783" s="34">
        <v>323</v>
      </c>
      <c r="N24783" s="34">
        <v>285</v>
      </c>
      <c r="O24783" s="34">
        <v>248</v>
      </c>
      <c r="P24783" s="34">
        <v>311</v>
      </c>
      <c r="Q24783" s="34">
        <v>364</v>
      </c>
      <c r="R24783" s="34">
        <v>300</v>
      </c>
      <c r="S24783" s="34">
        <v>431</v>
      </c>
      <c r="T24783" s="34">
        <v>205</v>
      </c>
      <c r="U24783" s="34">
        <v>256</v>
      </c>
      <c r="V24783" s="34">
        <v>368</v>
      </c>
      <c r="W24783" s="34">
        <v>252</v>
      </c>
      <c r="X24783" s="34">
        <v>435</v>
      </c>
      <c r="Y24783" s="34">
        <v>246</v>
      </c>
      <c r="Z24783" s="34">
        <v>412</v>
      </c>
      <c r="AA24783" s="34">
        <v>408</v>
      </c>
      <c r="AB24783" s="34">
        <v>225</v>
      </c>
      <c r="AC24783" s="34">
        <v>511</v>
      </c>
    </row>
    <row r="24784" spans="1:29" x14ac:dyDescent="0.2">
      <c r="A24784" s="34" t="s">
        <v>85277</v>
      </c>
      <c r="B24784" s="34">
        <v>81</v>
      </c>
      <c r="C24784" s="34">
        <v>112</v>
      </c>
      <c r="D24784" s="34">
        <v>55</v>
      </c>
      <c r="E24784" s="34">
        <v>91</v>
      </c>
      <c r="F24784" s="34">
        <v>76</v>
      </c>
      <c r="G24784" s="34">
        <v>86</v>
      </c>
      <c r="H24784" s="34">
        <v>77</v>
      </c>
      <c r="I24784" s="34">
        <v>113</v>
      </c>
      <c r="J24784" s="34">
        <v>60</v>
      </c>
      <c r="K24784" s="34">
        <v>88</v>
      </c>
      <c r="L24784" s="34">
        <v>51</v>
      </c>
      <c r="M24784" s="34">
        <v>105</v>
      </c>
      <c r="N24784" s="34">
        <v>61</v>
      </c>
      <c r="O24784" s="34">
        <v>106</v>
      </c>
      <c r="P24784" s="34">
        <v>87</v>
      </c>
      <c r="Q24784" s="34">
        <v>131</v>
      </c>
      <c r="R24784" s="34">
        <v>96</v>
      </c>
      <c r="S24784" s="34">
        <v>119</v>
      </c>
      <c r="T24784" s="34">
        <v>100</v>
      </c>
      <c r="U24784" s="34">
        <v>128</v>
      </c>
      <c r="V24784" s="34">
        <v>77</v>
      </c>
      <c r="W24784" s="34">
        <v>122</v>
      </c>
      <c r="X24784" s="34">
        <v>91</v>
      </c>
      <c r="Y24784" s="34">
        <v>133</v>
      </c>
      <c r="Z24784" s="34">
        <v>60</v>
      </c>
      <c r="AA24784" s="34">
        <v>101</v>
      </c>
      <c r="AB24784" s="34">
        <v>120</v>
      </c>
      <c r="AC24784" s="34">
        <v>196</v>
      </c>
    </row>
    <row r="24785" spans="1:29" x14ac:dyDescent="0.2">
      <c r="A24785" s="34" t="s">
        <v>85278</v>
      </c>
      <c r="B24785" s="34">
        <v>88</v>
      </c>
      <c r="C24785" s="34">
        <v>75</v>
      </c>
      <c r="D24785" s="34">
        <v>118</v>
      </c>
      <c r="E24785" s="34">
        <v>77</v>
      </c>
      <c r="F24785" s="34">
        <v>83</v>
      </c>
      <c r="G24785" s="34">
        <v>113</v>
      </c>
      <c r="H24785" s="34">
        <v>107</v>
      </c>
      <c r="I24785" s="34">
        <v>68</v>
      </c>
      <c r="J24785" s="34">
        <v>83</v>
      </c>
      <c r="K24785" s="34">
        <v>99</v>
      </c>
      <c r="L24785" s="34">
        <v>60</v>
      </c>
      <c r="M24785" s="34">
        <v>85</v>
      </c>
      <c r="N24785" s="34">
        <v>92</v>
      </c>
      <c r="O24785" s="34">
        <v>56</v>
      </c>
      <c r="P24785" s="34">
        <v>80</v>
      </c>
      <c r="Q24785" s="34">
        <v>101</v>
      </c>
      <c r="R24785" s="34">
        <v>80</v>
      </c>
      <c r="S24785" s="34">
        <v>117</v>
      </c>
      <c r="T24785" s="34">
        <v>74</v>
      </c>
      <c r="U24785" s="34">
        <v>110</v>
      </c>
      <c r="V24785" s="34">
        <v>114</v>
      </c>
      <c r="W24785" s="34">
        <v>93</v>
      </c>
      <c r="X24785" s="34">
        <v>88</v>
      </c>
      <c r="Y24785" s="34">
        <v>79</v>
      </c>
      <c r="Z24785" s="34">
        <v>96</v>
      </c>
      <c r="AA24785" s="34">
        <v>98</v>
      </c>
      <c r="AB24785" s="34">
        <v>97</v>
      </c>
      <c r="AC24785" s="34">
        <v>175</v>
      </c>
    </row>
    <row r="24786" spans="1:29" x14ac:dyDescent="0.2">
      <c r="A24786" s="34" t="s">
        <v>85279</v>
      </c>
      <c r="B24786" s="34">
        <v>94</v>
      </c>
      <c r="C24786" s="34">
        <v>165</v>
      </c>
      <c r="D24786" s="34">
        <v>200</v>
      </c>
      <c r="E24786" s="34">
        <v>177</v>
      </c>
      <c r="F24786" s="34">
        <v>172</v>
      </c>
      <c r="G24786" s="34">
        <v>150</v>
      </c>
      <c r="H24786" s="34">
        <v>147</v>
      </c>
      <c r="I24786" s="34">
        <v>189</v>
      </c>
      <c r="J24786" s="34">
        <v>99</v>
      </c>
      <c r="K24786" s="34">
        <v>158</v>
      </c>
      <c r="L24786" s="34">
        <v>65</v>
      </c>
      <c r="M24786" s="34">
        <v>134</v>
      </c>
      <c r="N24786" s="34">
        <v>118</v>
      </c>
      <c r="O24786" s="34">
        <v>122</v>
      </c>
      <c r="P24786" s="34">
        <v>107</v>
      </c>
      <c r="Q24786" s="34">
        <v>154</v>
      </c>
      <c r="R24786" s="34">
        <v>122</v>
      </c>
      <c r="S24786" s="34">
        <v>172</v>
      </c>
      <c r="T24786" s="34">
        <v>101</v>
      </c>
      <c r="U24786" s="34">
        <v>117</v>
      </c>
      <c r="V24786" s="34">
        <v>138</v>
      </c>
      <c r="W24786" s="34">
        <v>148</v>
      </c>
      <c r="X24786" s="34">
        <v>185</v>
      </c>
      <c r="Y24786" s="34">
        <v>105</v>
      </c>
      <c r="Z24786" s="34">
        <v>171</v>
      </c>
      <c r="AA24786" s="34">
        <v>149</v>
      </c>
      <c r="AB24786" s="34">
        <v>132</v>
      </c>
      <c r="AC24786" s="34">
        <v>208</v>
      </c>
    </row>
    <row r="24787" spans="1:29" x14ac:dyDescent="0.2">
      <c r="A24787" s="34" t="s">
        <v>85280</v>
      </c>
      <c r="B24787" s="34">
        <v>50</v>
      </c>
      <c r="C24787" s="34">
        <v>55</v>
      </c>
      <c r="D24787" s="34">
        <v>63</v>
      </c>
      <c r="E24787" s="34">
        <v>87</v>
      </c>
      <c r="F24787" s="34">
        <v>55</v>
      </c>
      <c r="G24787" s="34">
        <v>60</v>
      </c>
      <c r="H24787" s="34">
        <v>62</v>
      </c>
      <c r="I24787" s="34">
        <v>65</v>
      </c>
      <c r="J24787" s="34">
        <v>56</v>
      </c>
      <c r="K24787" s="34">
        <v>55</v>
      </c>
      <c r="L24787" s="34">
        <v>47</v>
      </c>
      <c r="M24787" s="34">
        <v>50</v>
      </c>
      <c r="N24787" s="34">
        <v>41</v>
      </c>
      <c r="O24787" s="34">
        <v>55</v>
      </c>
      <c r="P24787" s="34">
        <v>39</v>
      </c>
      <c r="Q24787" s="34">
        <v>79</v>
      </c>
      <c r="R24787" s="34">
        <v>78</v>
      </c>
      <c r="S24787" s="34">
        <v>59</v>
      </c>
      <c r="T24787" s="34">
        <v>54</v>
      </c>
      <c r="U24787" s="34">
        <v>35</v>
      </c>
      <c r="V24787" s="34">
        <v>57</v>
      </c>
      <c r="W24787" s="34">
        <v>69</v>
      </c>
      <c r="X24787" s="34">
        <v>63</v>
      </c>
      <c r="Y24787" s="34">
        <v>76</v>
      </c>
      <c r="Z24787" s="34">
        <v>65</v>
      </c>
      <c r="AA24787" s="34">
        <v>80</v>
      </c>
      <c r="AB24787" s="34">
        <v>41</v>
      </c>
      <c r="AC24787" s="34">
        <v>103</v>
      </c>
    </row>
    <row r="24788" spans="1:29" x14ac:dyDescent="0.2">
      <c r="A24788" s="34" t="s">
        <v>85281</v>
      </c>
      <c r="B24788" s="34">
        <v>84</v>
      </c>
      <c r="C24788" s="34">
        <v>98</v>
      </c>
      <c r="D24788" s="34">
        <v>101</v>
      </c>
      <c r="E24788" s="34">
        <v>70</v>
      </c>
      <c r="F24788" s="34">
        <v>111</v>
      </c>
      <c r="G24788" s="34">
        <v>98</v>
      </c>
      <c r="H24788" s="34">
        <v>72</v>
      </c>
      <c r="I24788" s="34">
        <v>88</v>
      </c>
      <c r="J24788" s="34">
        <v>72</v>
      </c>
      <c r="K24788" s="34">
        <v>81</v>
      </c>
      <c r="L24788" s="34">
        <v>49</v>
      </c>
      <c r="M24788" s="34">
        <v>85</v>
      </c>
      <c r="N24788" s="34">
        <v>80</v>
      </c>
      <c r="O24788" s="34">
        <v>76</v>
      </c>
      <c r="P24788" s="34">
        <v>68</v>
      </c>
      <c r="Q24788" s="34">
        <v>119</v>
      </c>
      <c r="R24788" s="34">
        <v>70</v>
      </c>
      <c r="S24788" s="34">
        <v>101</v>
      </c>
      <c r="T24788" s="34">
        <v>59</v>
      </c>
      <c r="U24788" s="34">
        <v>60</v>
      </c>
      <c r="V24788" s="34">
        <v>109</v>
      </c>
      <c r="W24788" s="34">
        <v>107</v>
      </c>
      <c r="X24788" s="34">
        <v>73</v>
      </c>
      <c r="Y24788" s="34">
        <v>68</v>
      </c>
      <c r="Z24788" s="34">
        <v>94</v>
      </c>
      <c r="AA24788" s="34">
        <v>126</v>
      </c>
      <c r="AB24788" s="34">
        <v>63</v>
      </c>
      <c r="AC24788" s="34">
        <v>155</v>
      </c>
    </row>
    <row r="24789" spans="1:29" x14ac:dyDescent="0.2">
      <c r="A24789" s="34" t="s">
        <v>85282</v>
      </c>
      <c r="B24789" s="34">
        <v>182</v>
      </c>
      <c r="C24789" s="34">
        <v>167</v>
      </c>
      <c r="D24789" s="34">
        <v>171</v>
      </c>
      <c r="E24789" s="34">
        <v>180</v>
      </c>
      <c r="F24789" s="34">
        <v>196</v>
      </c>
      <c r="G24789" s="34">
        <v>161</v>
      </c>
      <c r="H24789" s="34">
        <v>189</v>
      </c>
      <c r="I24789" s="34">
        <v>182</v>
      </c>
      <c r="J24789" s="34">
        <v>182</v>
      </c>
      <c r="K24789" s="34">
        <v>172</v>
      </c>
      <c r="L24789" s="34">
        <v>127</v>
      </c>
      <c r="M24789" s="34">
        <v>140</v>
      </c>
      <c r="N24789" s="34">
        <v>153</v>
      </c>
      <c r="O24789" s="34">
        <v>173</v>
      </c>
      <c r="P24789" s="34">
        <v>146</v>
      </c>
      <c r="Q24789" s="34">
        <v>200</v>
      </c>
      <c r="R24789" s="34">
        <v>208</v>
      </c>
      <c r="S24789" s="34">
        <v>207</v>
      </c>
      <c r="T24789" s="34">
        <v>169</v>
      </c>
      <c r="U24789" s="34">
        <v>165</v>
      </c>
      <c r="V24789" s="34">
        <v>188</v>
      </c>
      <c r="W24789" s="34">
        <v>170</v>
      </c>
      <c r="X24789" s="34">
        <v>172</v>
      </c>
      <c r="Y24789" s="34">
        <v>188</v>
      </c>
      <c r="Z24789" s="34">
        <v>203</v>
      </c>
      <c r="AA24789" s="34">
        <v>242</v>
      </c>
      <c r="AB24789" s="34">
        <v>281</v>
      </c>
      <c r="AC24789" s="34">
        <v>256</v>
      </c>
    </row>
    <row r="24790" spans="1:29" x14ac:dyDescent="0.2">
      <c r="A24790" s="34" t="s">
        <v>85283</v>
      </c>
      <c r="B24790" s="34">
        <v>185</v>
      </c>
      <c r="C24790" s="34">
        <v>167</v>
      </c>
      <c r="D24790" s="34">
        <v>214</v>
      </c>
      <c r="E24790" s="34">
        <v>143</v>
      </c>
      <c r="F24790" s="34">
        <v>192</v>
      </c>
      <c r="G24790" s="34">
        <v>163</v>
      </c>
      <c r="H24790" s="34">
        <v>166</v>
      </c>
      <c r="I24790" s="34">
        <v>207</v>
      </c>
      <c r="J24790" s="34">
        <v>182</v>
      </c>
      <c r="K24790" s="34">
        <v>129</v>
      </c>
      <c r="L24790" s="34">
        <v>190</v>
      </c>
      <c r="M24790" s="34">
        <v>183</v>
      </c>
      <c r="N24790" s="34">
        <v>197</v>
      </c>
      <c r="O24790" s="34">
        <v>154</v>
      </c>
      <c r="P24790" s="34">
        <v>219</v>
      </c>
      <c r="Q24790" s="34">
        <v>230</v>
      </c>
      <c r="R24790" s="34">
        <v>296</v>
      </c>
      <c r="S24790" s="34">
        <v>189</v>
      </c>
      <c r="T24790" s="34">
        <v>273</v>
      </c>
      <c r="U24790" s="34">
        <v>167</v>
      </c>
      <c r="V24790" s="34">
        <v>249</v>
      </c>
      <c r="W24790" s="34">
        <v>249</v>
      </c>
      <c r="X24790" s="34">
        <v>239</v>
      </c>
      <c r="Y24790" s="34">
        <v>217</v>
      </c>
      <c r="Z24790" s="34">
        <v>226</v>
      </c>
      <c r="AA24790" s="34">
        <v>208</v>
      </c>
      <c r="AB24790" s="34">
        <v>304</v>
      </c>
      <c r="AC24790" s="34">
        <v>283</v>
      </c>
    </row>
    <row r="24791" spans="1:29" x14ac:dyDescent="0.2">
      <c r="A24791" s="34" t="s">
        <v>85284</v>
      </c>
      <c r="B24791" s="34">
        <v>72</v>
      </c>
      <c r="C24791" s="34">
        <v>39</v>
      </c>
      <c r="D24791" s="34">
        <v>90</v>
      </c>
      <c r="E24791" s="34">
        <v>49</v>
      </c>
      <c r="F24791" s="34">
        <v>60</v>
      </c>
      <c r="G24791" s="34">
        <v>48</v>
      </c>
      <c r="H24791" s="34">
        <v>78</v>
      </c>
      <c r="I24791" s="34">
        <v>42</v>
      </c>
      <c r="J24791" s="34">
        <v>41</v>
      </c>
      <c r="K24791" s="34">
        <v>52</v>
      </c>
      <c r="L24791" s="34">
        <v>47</v>
      </c>
      <c r="M24791" s="34">
        <v>55</v>
      </c>
      <c r="N24791" s="34">
        <v>61</v>
      </c>
      <c r="O24791" s="34">
        <v>44</v>
      </c>
      <c r="P24791" s="34">
        <v>60</v>
      </c>
      <c r="Q24791" s="34">
        <v>61</v>
      </c>
      <c r="R24791" s="34">
        <v>50</v>
      </c>
      <c r="S24791" s="34">
        <v>71</v>
      </c>
      <c r="T24791" s="34">
        <v>32</v>
      </c>
      <c r="U24791" s="34">
        <v>43</v>
      </c>
      <c r="V24791" s="34">
        <v>83</v>
      </c>
      <c r="W24791" s="34">
        <v>55</v>
      </c>
      <c r="X24791" s="34">
        <v>95</v>
      </c>
      <c r="Y24791" s="34">
        <v>39</v>
      </c>
      <c r="Z24791" s="34">
        <v>86</v>
      </c>
      <c r="AA24791" s="34">
        <v>81</v>
      </c>
      <c r="AB24791" s="34">
        <v>60</v>
      </c>
      <c r="AC24791" s="34">
        <v>71</v>
      </c>
    </row>
    <row r="24792" spans="1:29" x14ac:dyDescent="0.2">
      <c r="A24792" s="34" t="s">
        <v>85285</v>
      </c>
      <c r="B24792" s="34">
        <v>188</v>
      </c>
      <c r="C24792" s="34">
        <v>197</v>
      </c>
      <c r="D24792" s="34">
        <v>292</v>
      </c>
      <c r="E24792" s="34">
        <v>288</v>
      </c>
      <c r="F24792" s="34">
        <v>195</v>
      </c>
      <c r="G24792" s="34">
        <v>203</v>
      </c>
      <c r="H24792" s="34">
        <v>209</v>
      </c>
      <c r="I24792" s="34">
        <v>217</v>
      </c>
      <c r="J24792" s="34">
        <v>173</v>
      </c>
      <c r="K24792" s="34">
        <v>253</v>
      </c>
      <c r="L24792" s="34">
        <v>96</v>
      </c>
      <c r="M24792" s="34">
        <v>186</v>
      </c>
      <c r="N24792" s="34">
        <v>196</v>
      </c>
      <c r="O24792" s="34">
        <v>227</v>
      </c>
      <c r="P24792" s="34">
        <v>193</v>
      </c>
      <c r="Q24792" s="34">
        <v>211</v>
      </c>
      <c r="R24792" s="34">
        <v>198</v>
      </c>
      <c r="S24792" s="34">
        <v>286</v>
      </c>
      <c r="T24792" s="34">
        <v>129</v>
      </c>
      <c r="U24792" s="34">
        <v>165</v>
      </c>
      <c r="V24792" s="34">
        <v>214</v>
      </c>
      <c r="W24792" s="34">
        <v>186</v>
      </c>
      <c r="X24792" s="34">
        <v>286</v>
      </c>
      <c r="Y24792" s="34">
        <v>130</v>
      </c>
      <c r="Z24792" s="34">
        <v>282</v>
      </c>
      <c r="AA24792" s="34">
        <v>275</v>
      </c>
      <c r="AB24792" s="34">
        <v>226</v>
      </c>
      <c r="AC24792" s="34">
        <v>317</v>
      </c>
    </row>
    <row r="24793" spans="1:29" x14ac:dyDescent="0.2">
      <c r="A24793" s="34" t="s">
        <v>85286</v>
      </c>
      <c r="B24793" s="34">
        <v>173</v>
      </c>
      <c r="C24793" s="34">
        <v>113</v>
      </c>
      <c r="D24793" s="34">
        <v>188</v>
      </c>
      <c r="E24793" s="34">
        <v>166</v>
      </c>
      <c r="F24793" s="34">
        <v>166</v>
      </c>
      <c r="G24793" s="34">
        <v>203</v>
      </c>
      <c r="H24793" s="34">
        <v>169</v>
      </c>
      <c r="I24793" s="34">
        <v>98</v>
      </c>
      <c r="J24793" s="34">
        <v>173</v>
      </c>
      <c r="K24793" s="34">
        <v>147</v>
      </c>
      <c r="L24793" s="34">
        <v>199</v>
      </c>
      <c r="M24793" s="34">
        <v>123</v>
      </c>
      <c r="N24793" s="34">
        <v>167</v>
      </c>
      <c r="O24793" s="34">
        <v>154</v>
      </c>
      <c r="P24793" s="34">
        <v>149</v>
      </c>
      <c r="Q24793" s="34">
        <v>194</v>
      </c>
      <c r="R24793" s="34">
        <v>217</v>
      </c>
      <c r="S24793" s="34">
        <v>159</v>
      </c>
      <c r="T24793" s="34">
        <v>260</v>
      </c>
      <c r="U24793" s="34">
        <v>145</v>
      </c>
      <c r="V24793" s="34">
        <v>241</v>
      </c>
      <c r="W24793" s="34">
        <v>176</v>
      </c>
      <c r="X24793" s="34">
        <v>244</v>
      </c>
      <c r="Y24793" s="34">
        <v>187</v>
      </c>
      <c r="Z24793" s="34">
        <v>220</v>
      </c>
      <c r="AA24793" s="34">
        <v>156</v>
      </c>
      <c r="AB24793" s="34">
        <v>312</v>
      </c>
      <c r="AC24793" s="34">
        <v>210</v>
      </c>
    </row>
    <row r="24794" spans="1:29" x14ac:dyDescent="0.2">
      <c r="A24794" s="34" t="s">
        <v>85287</v>
      </c>
      <c r="B24794" s="34">
        <v>93</v>
      </c>
      <c r="C24794" s="34">
        <v>114</v>
      </c>
      <c r="D24794" s="34">
        <v>121</v>
      </c>
      <c r="E24794" s="34">
        <v>126</v>
      </c>
      <c r="F24794" s="34">
        <v>122</v>
      </c>
      <c r="G24794" s="34">
        <v>129</v>
      </c>
      <c r="H24794" s="34">
        <v>95</v>
      </c>
      <c r="I24794" s="34">
        <v>106</v>
      </c>
      <c r="J24794" s="34">
        <v>118</v>
      </c>
      <c r="K24794" s="34">
        <v>130</v>
      </c>
      <c r="L24794" s="34">
        <v>95</v>
      </c>
      <c r="M24794" s="34">
        <v>100</v>
      </c>
      <c r="N24794" s="34">
        <v>107</v>
      </c>
      <c r="O24794" s="34">
        <v>119</v>
      </c>
      <c r="P24794" s="34">
        <v>105</v>
      </c>
      <c r="Q24794" s="34">
        <v>195</v>
      </c>
      <c r="R24794" s="34">
        <v>157</v>
      </c>
      <c r="S24794" s="34">
        <v>171</v>
      </c>
      <c r="T24794" s="34">
        <v>154</v>
      </c>
      <c r="U24794" s="34">
        <v>151</v>
      </c>
      <c r="V24794" s="34">
        <v>157</v>
      </c>
      <c r="W24794" s="34">
        <v>141</v>
      </c>
      <c r="X24794" s="34">
        <v>135</v>
      </c>
      <c r="Y24794" s="34">
        <v>111</v>
      </c>
      <c r="Z24794" s="34">
        <v>157</v>
      </c>
      <c r="AA24794" s="34">
        <v>137</v>
      </c>
      <c r="AB24794" s="34">
        <v>117</v>
      </c>
      <c r="AC24794" s="34">
        <v>230</v>
      </c>
    </row>
    <row r="24795" spans="1:29" x14ac:dyDescent="0.2">
      <c r="A24795" s="34" t="s">
        <v>85288</v>
      </c>
      <c r="B24795" s="34">
        <v>130</v>
      </c>
      <c r="C24795" s="34">
        <v>203</v>
      </c>
      <c r="D24795" s="34">
        <v>181</v>
      </c>
      <c r="E24795" s="34">
        <v>200</v>
      </c>
      <c r="F24795" s="34">
        <v>224</v>
      </c>
      <c r="G24795" s="34">
        <v>204</v>
      </c>
      <c r="H24795" s="34">
        <v>183</v>
      </c>
      <c r="I24795" s="34">
        <v>153</v>
      </c>
      <c r="J24795" s="34">
        <v>174</v>
      </c>
      <c r="K24795" s="34">
        <v>291</v>
      </c>
      <c r="L24795" s="34">
        <v>141</v>
      </c>
      <c r="M24795" s="34">
        <v>180</v>
      </c>
      <c r="N24795" s="34">
        <v>121</v>
      </c>
      <c r="O24795" s="34">
        <v>131</v>
      </c>
      <c r="P24795" s="34">
        <v>180</v>
      </c>
      <c r="Q24795" s="34">
        <v>241</v>
      </c>
      <c r="R24795" s="34">
        <v>223</v>
      </c>
      <c r="S24795" s="34">
        <v>228</v>
      </c>
      <c r="T24795" s="34">
        <v>180</v>
      </c>
      <c r="U24795" s="34">
        <v>170</v>
      </c>
      <c r="V24795" s="34">
        <v>207</v>
      </c>
      <c r="W24795" s="34">
        <v>231</v>
      </c>
      <c r="X24795" s="34">
        <v>271</v>
      </c>
      <c r="Y24795" s="34">
        <v>191</v>
      </c>
      <c r="Z24795" s="34">
        <v>216</v>
      </c>
      <c r="AA24795" s="34">
        <v>309</v>
      </c>
      <c r="AB24795" s="34">
        <v>184</v>
      </c>
      <c r="AC24795" s="34">
        <v>284</v>
      </c>
    </row>
    <row r="24796" spans="1:29" x14ac:dyDescent="0.2">
      <c r="A24796" s="34" t="s">
        <v>85289</v>
      </c>
      <c r="B24796" s="34">
        <v>18</v>
      </c>
      <c r="C24796" s="34">
        <v>18</v>
      </c>
      <c r="D24796" s="34">
        <v>24</v>
      </c>
      <c r="E24796" s="34">
        <v>29</v>
      </c>
      <c r="F24796" s="34">
        <v>26</v>
      </c>
      <c r="G24796" s="34">
        <v>22</v>
      </c>
      <c r="H24796" s="34">
        <v>42</v>
      </c>
      <c r="I24796" s="34">
        <v>17</v>
      </c>
      <c r="J24796" s="34">
        <v>19</v>
      </c>
      <c r="K24796" s="34">
        <v>18</v>
      </c>
      <c r="L24796" s="34">
        <v>8</v>
      </c>
      <c r="M24796" s="34">
        <v>17</v>
      </c>
      <c r="N24796" s="34">
        <v>27</v>
      </c>
      <c r="O24796" s="34">
        <v>11</v>
      </c>
      <c r="P24796" s="34">
        <v>16</v>
      </c>
      <c r="Q24796" s="34">
        <v>19</v>
      </c>
      <c r="R24796" s="34">
        <v>16</v>
      </c>
      <c r="S24796" s="34">
        <v>28</v>
      </c>
      <c r="T24796" s="34">
        <v>15</v>
      </c>
      <c r="U24796" s="34">
        <v>25</v>
      </c>
      <c r="V24796" s="34">
        <v>29</v>
      </c>
      <c r="W24796" s="34">
        <v>39</v>
      </c>
      <c r="X24796" s="34">
        <v>13</v>
      </c>
      <c r="Y24796" s="34">
        <v>19</v>
      </c>
      <c r="Z24796" s="34">
        <v>18</v>
      </c>
      <c r="AA24796" s="34">
        <v>12</v>
      </c>
      <c r="AB24796" s="34">
        <v>36</v>
      </c>
      <c r="AC24796" s="34">
        <v>20</v>
      </c>
    </row>
    <row r="24797" spans="1:29" x14ac:dyDescent="0.2">
      <c r="A24797" s="34" t="s">
        <v>85290</v>
      </c>
      <c r="B24797" s="34">
        <v>142</v>
      </c>
      <c r="C24797" s="34">
        <v>116</v>
      </c>
      <c r="D24797" s="34">
        <v>166</v>
      </c>
      <c r="E24797" s="34">
        <v>116</v>
      </c>
      <c r="F24797" s="34">
        <v>134</v>
      </c>
      <c r="G24797" s="34">
        <v>138</v>
      </c>
      <c r="H24797" s="34">
        <v>148</v>
      </c>
      <c r="I24797" s="34">
        <v>110</v>
      </c>
      <c r="J24797" s="34">
        <v>141</v>
      </c>
      <c r="K24797" s="34">
        <v>156</v>
      </c>
      <c r="L24797" s="34">
        <v>82</v>
      </c>
      <c r="M24797" s="34">
        <v>109</v>
      </c>
      <c r="N24797" s="34">
        <v>159</v>
      </c>
      <c r="O24797" s="34">
        <v>100</v>
      </c>
      <c r="P24797" s="34">
        <v>118</v>
      </c>
      <c r="Q24797" s="34">
        <v>150</v>
      </c>
      <c r="R24797" s="34">
        <v>134</v>
      </c>
      <c r="S24797" s="34">
        <v>158</v>
      </c>
      <c r="T24797" s="34">
        <v>137</v>
      </c>
      <c r="U24797" s="34">
        <v>106</v>
      </c>
      <c r="V24797" s="34">
        <v>132</v>
      </c>
      <c r="W24797" s="34">
        <v>106</v>
      </c>
      <c r="X24797" s="34">
        <v>200</v>
      </c>
      <c r="Y24797" s="34">
        <v>113</v>
      </c>
      <c r="Z24797" s="34">
        <v>189</v>
      </c>
      <c r="AA24797" s="34">
        <v>132</v>
      </c>
      <c r="AB24797" s="34">
        <v>143</v>
      </c>
      <c r="AC24797" s="34">
        <v>163</v>
      </c>
    </row>
    <row r="24798" spans="1:29" x14ac:dyDescent="0.2">
      <c r="A24798" s="34" t="s">
        <v>85291</v>
      </c>
      <c r="B24798" s="34">
        <v>45</v>
      </c>
      <c r="C24798" s="34">
        <v>86</v>
      </c>
      <c r="D24798" s="34">
        <v>105</v>
      </c>
      <c r="E24798" s="34">
        <v>63</v>
      </c>
      <c r="F24798" s="34">
        <v>87</v>
      </c>
      <c r="G24798" s="34">
        <v>81</v>
      </c>
      <c r="H24798" s="34">
        <v>68</v>
      </c>
      <c r="I24798" s="34">
        <v>65</v>
      </c>
      <c r="J24798" s="34">
        <v>28</v>
      </c>
      <c r="K24798" s="34">
        <v>75</v>
      </c>
      <c r="L24798" s="34">
        <v>13</v>
      </c>
      <c r="M24798" s="34">
        <v>46</v>
      </c>
      <c r="N24798" s="34">
        <v>46</v>
      </c>
      <c r="O24798" s="34">
        <v>64</v>
      </c>
      <c r="P24798" s="34">
        <v>38</v>
      </c>
      <c r="Q24798" s="34">
        <v>59</v>
      </c>
      <c r="R24798" s="34">
        <v>46</v>
      </c>
      <c r="S24798" s="34">
        <v>83</v>
      </c>
      <c r="T24798" s="34">
        <v>20</v>
      </c>
      <c r="U24798" s="34">
        <v>44</v>
      </c>
      <c r="V24798" s="34">
        <v>58</v>
      </c>
      <c r="W24798" s="34">
        <v>41</v>
      </c>
      <c r="X24798" s="34">
        <v>61</v>
      </c>
      <c r="Y24798" s="34">
        <v>27</v>
      </c>
      <c r="Z24798" s="34">
        <v>64</v>
      </c>
      <c r="AA24798" s="34">
        <v>91</v>
      </c>
      <c r="AB24798" s="34">
        <v>31</v>
      </c>
      <c r="AC24798" s="34">
        <v>133</v>
      </c>
    </row>
    <row r="24799" spans="1:29" x14ac:dyDescent="0.2">
      <c r="A24799" s="34" t="s">
        <v>85292</v>
      </c>
      <c r="B24799" s="34">
        <v>46</v>
      </c>
      <c r="C24799" s="34">
        <v>74</v>
      </c>
      <c r="D24799" s="34">
        <v>114</v>
      </c>
      <c r="E24799" s="34">
        <v>62</v>
      </c>
      <c r="F24799" s="34">
        <v>78</v>
      </c>
      <c r="G24799" s="34">
        <v>58</v>
      </c>
      <c r="H24799" s="34">
        <v>69</v>
      </c>
      <c r="I24799" s="34">
        <v>52</v>
      </c>
      <c r="J24799" s="34">
        <v>51</v>
      </c>
      <c r="K24799" s="34">
        <v>81</v>
      </c>
      <c r="L24799" s="34">
        <v>22</v>
      </c>
      <c r="M24799" s="34">
        <v>41</v>
      </c>
      <c r="N24799" s="34">
        <v>56</v>
      </c>
      <c r="O24799" s="34">
        <v>50</v>
      </c>
      <c r="P24799" s="34">
        <v>45</v>
      </c>
      <c r="Q24799" s="34">
        <v>86</v>
      </c>
      <c r="R24799" s="34">
        <v>65</v>
      </c>
      <c r="S24799" s="34">
        <v>85</v>
      </c>
      <c r="T24799" s="34">
        <v>27</v>
      </c>
      <c r="U24799" s="34">
        <v>37</v>
      </c>
      <c r="V24799" s="34">
        <v>61</v>
      </c>
      <c r="W24799" s="34">
        <v>34</v>
      </c>
      <c r="X24799" s="34">
        <v>77</v>
      </c>
      <c r="Y24799" s="34">
        <v>45</v>
      </c>
      <c r="Z24799" s="34">
        <v>73</v>
      </c>
      <c r="AA24799" s="34">
        <v>93</v>
      </c>
      <c r="AB24799" s="34">
        <v>37</v>
      </c>
      <c r="AC24799" s="34">
        <v>86</v>
      </c>
    </row>
    <row r="24800" spans="1:29" x14ac:dyDescent="0.2">
      <c r="A24800" s="34" t="s">
        <v>85293</v>
      </c>
      <c r="B24800" s="34">
        <v>168</v>
      </c>
      <c r="C24800" s="34">
        <v>112</v>
      </c>
      <c r="D24800" s="34">
        <v>116</v>
      </c>
      <c r="E24800" s="34">
        <v>112</v>
      </c>
      <c r="F24800" s="34">
        <v>158</v>
      </c>
      <c r="G24800" s="34">
        <v>155</v>
      </c>
      <c r="H24800" s="34">
        <v>123</v>
      </c>
      <c r="I24800" s="34">
        <v>110</v>
      </c>
      <c r="J24800" s="34">
        <v>149</v>
      </c>
      <c r="K24800" s="34">
        <v>139</v>
      </c>
      <c r="L24800" s="34">
        <v>110</v>
      </c>
      <c r="M24800" s="34">
        <v>95</v>
      </c>
      <c r="N24800" s="34">
        <v>106</v>
      </c>
      <c r="O24800" s="34">
        <v>102</v>
      </c>
      <c r="P24800" s="34">
        <v>129</v>
      </c>
      <c r="Q24800" s="34">
        <v>162</v>
      </c>
      <c r="R24800" s="34">
        <v>166</v>
      </c>
      <c r="S24800" s="34">
        <v>132</v>
      </c>
      <c r="T24800" s="34">
        <v>200</v>
      </c>
      <c r="U24800" s="34">
        <v>111</v>
      </c>
      <c r="V24800" s="34">
        <v>160</v>
      </c>
      <c r="W24800" s="34">
        <v>180</v>
      </c>
      <c r="X24800" s="34">
        <v>147</v>
      </c>
      <c r="Y24800" s="34">
        <v>159</v>
      </c>
      <c r="Z24800" s="34">
        <v>114</v>
      </c>
      <c r="AA24800" s="34">
        <v>173</v>
      </c>
      <c r="AB24800" s="34">
        <v>174</v>
      </c>
      <c r="AC24800" s="34">
        <v>203</v>
      </c>
    </row>
    <row r="24801" spans="1:29" x14ac:dyDescent="0.2">
      <c r="A24801" s="34" t="s">
        <v>85294</v>
      </c>
      <c r="B24801" s="34">
        <v>216</v>
      </c>
      <c r="C24801" s="34">
        <v>152</v>
      </c>
      <c r="D24801" s="34">
        <v>177</v>
      </c>
      <c r="E24801" s="34">
        <v>148</v>
      </c>
      <c r="F24801" s="34">
        <v>153</v>
      </c>
      <c r="G24801" s="34">
        <v>153</v>
      </c>
      <c r="H24801" s="34">
        <v>168</v>
      </c>
      <c r="I24801" s="34">
        <v>148</v>
      </c>
      <c r="J24801" s="34">
        <v>110</v>
      </c>
      <c r="K24801" s="34">
        <v>149</v>
      </c>
      <c r="L24801" s="34">
        <v>97</v>
      </c>
      <c r="M24801" s="34">
        <v>131</v>
      </c>
      <c r="N24801" s="34">
        <v>99</v>
      </c>
      <c r="O24801" s="34">
        <v>95</v>
      </c>
      <c r="P24801" s="34">
        <v>125</v>
      </c>
      <c r="Q24801" s="34">
        <v>137</v>
      </c>
      <c r="R24801" s="34">
        <v>176</v>
      </c>
      <c r="S24801" s="34">
        <v>210</v>
      </c>
      <c r="T24801" s="34">
        <v>102</v>
      </c>
      <c r="U24801" s="34">
        <v>139</v>
      </c>
      <c r="V24801" s="34">
        <v>176</v>
      </c>
      <c r="W24801" s="34">
        <v>162</v>
      </c>
      <c r="X24801" s="34">
        <v>181</v>
      </c>
      <c r="Y24801" s="34">
        <v>79</v>
      </c>
      <c r="Z24801" s="34">
        <v>203</v>
      </c>
      <c r="AA24801" s="34">
        <v>205</v>
      </c>
      <c r="AB24801" s="34">
        <v>117</v>
      </c>
      <c r="AC24801" s="34">
        <v>254</v>
      </c>
    </row>
    <row r="24802" spans="1:29" x14ac:dyDescent="0.2">
      <c r="A24802" s="34" t="s">
        <v>85295</v>
      </c>
      <c r="B24802" s="34">
        <v>204</v>
      </c>
      <c r="C24802" s="34">
        <v>177</v>
      </c>
      <c r="D24802" s="34">
        <v>247</v>
      </c>
      <c r="E24802" s="34">
        <v>158</v>
      </c>
      <c r="F24802" s="34">
        <v>269</v>
      </c>
      <c r="G24802" s="34">
        <v>237</v>
      </c>
      <c r="H24802" s="34">
        <v>197</v>
      </c>
      <c r="I24802" s="34">
        <v>182</v>
      </c>
      <c r="J24802" s="34">
        <v>207</v>
      </c>
      <c r="K24802" s="34">
        <v>235</v>
      </c>
      <c r="L24802" s="34">
        <v>238</v>
      </c>
      <c r="M24802" s="34">
        <v>189</v>
      </c>
      <c r="N24802" s="34">
        <v>225</v>
      </c>
      <c r="O24802" s="34">
        <v>189</v>
      </c>
      <c r="P24802" s="34">
        <v>193</v>
      </c>
      <c r="Q24802" s="34">
        <v>265</v>
      </c>
      <c r="R24802" s="34">
        <v>333</v>
      </c>
      <c r="S24802" s="34">
        <v>203</v>
      </c>
      <c r="T24802" s="34">
        <v>323</v>
      </c>
      <c r="U24802" s="34">
        <v>204</v>
      </c>
      <c r="V24802" s="34">
        <v>281</v>
      </c>
      <c r="W24802" s="34">
        <v>271</v>
      </c>
      <c r="X24802" s="34">
        <v>367</v>
      </c>
      <c r="Y24802" s="34">
        <v>185</v>
      </c>
      <c r="Z24802" s="34">
        <v>265</v>
      </c>
      <c r="AA24802" s="34">
        <v>225</v>
      </c>
      <c r="AB24802" s="34">
        <v>378</v>
      </c>
      <c r="AC24802" s="34">
        <v>289</v>
      </c>
    </row>
    <row r="24803" spans="1:29" x14ac:dyDescent="0.2">
      <c r="A24803" s="34" t="s">
        <v>85296</v>
      </c>
      <c r="B24803" s="34">
        <v>35</v>
      </c>
      <c r="C24803" s="34">
        <v>60</v>
      </c>
      <c r="D24803" s="34">
        <v>57</v>
      </c>
      <c r="E24803" s="34">
        <v>49</v>
      </c>
      <c r="F24803" s="34">
        <v>40</v>
      </c>
      <c r="G24803" s="34">
        <v>60</v>
      </c>
      <c r="H24803" s="34">
        <v>31</v>
      </c>
      <c r="I24803" s="34">
        <v>46</v>
      </c>
      <c r="J24803" s="34">
        <v>27</v>
      </c>
      <c r="K24803" s="34">
        <v>50</v>
      </c>
      <c r="L24803" s="34">
        <v>27</v>
      </c>
      <c r="M24803" s="34">
        <v>33</v>
      </c>
      <c r="N24803" s="34">
        <v>32</v>
      </c>
      <c r="O24803" s="34">
        <v>55</v>
      </c>
      <c r="P24803" s="34">
        <v>33</v>
      </c>
      <c r="Q24803" s="34">
        <v>61</v>
      </c>
      <c r="R24803" s="34">
        <v>47</v>
      </c>
      <c r="S24803" s="34">
        <v>72</v>
      </c>
      <c r="T24803" s="34">
        <v>31</v>
      </c>
      <c r="U24803" s="34">
        <v>38</v>
      </c>
      <c r="V24803" s="34">
        <v>41</v>
      </c>
      <c r="W24803" s="34">
        <v>32</v>
      </c>
      <c r="X24803" s="34">
        <v>33</v>
      </c>
      <c r="Y24803" s="34">
        <v>27</v>
      </c>
      <c r="Z24803" s="34">
        <v>48</v>
      </c>
      <c r="AA24803" s="34">
        <v>65</v>
      </c>
      <c r="AB24803" s="34">
        <v>46</v>
      </c>
      <c r="AC24803" s="34">
        <v>84</v>
      </c>
    </row>
    <row r="24804" spans="1:29" x14ac:dyDescent="0.2">
      <c r="A24804" s="34" t="s">
        <v>85297</v>
      </c>
      <c r="B24804" s="34">
        <v>112</v>
      </c>
      <c r="C24804" s="34">
        <v>51</v>
      </c>
      <c r="D24804" s="34">
        <v>88</v>
      </c>
      <c r="E24804" s="34">
        <v>69</v>
      </c>
      <c r="F24804" s="34">
        <v>66</v>
      </c>
      <c r="G24804" s="34">
        <v>93</v>
      </c>
      <c r="H24804" s="34">
        <v>87</v>
      </c>
      <c r="I24804" s="34">
        <v>90</v>
      </c>
      <c r="J24804" s="34">
        <v>78</v>
      </c>
      <c r="K24804" s="34">
        <v>63</v>
      </c>
      <c r="L24804" s="34">
        <v>62</v>
      </c>
      <c r="M24804" s="34">
        <v>66</v>
      </c>
      <c r="N24804" s="34">
        <v>64</v>
      </c>
      <c r="O24804" s="34">
        <v>68</v>
      </c>
      <c r="P24804" s="34">
        <v>77</v>
      </c>
      <c r="Q24804" s="34">
        <v>106</v>
      </c>
      <c r="R24804" s="34">
        <v>76</v>
      </c>
      <c r="S24804" s="34">
        <v>112</v>
      </c>
      <c r="T24804" s="34">
        <v>94</v>
      </c>
      <c r="U24804" s="34">
        <v>61</v>
      </c>
      <c r="V24804" s="34">
        <v>73</v>
      </c>
      <c r="W24804" s="34">
        <v>86</v>
      </c>
      <c r="X24804" s="34">
        <v>74</v>
      </c>
      <c r="Y24804" s="34">
        <v>69</v>
      </c>
      <c r="Z24804" s="34">
        <v>101</v>
      </c>
      <c r="AA24804" s="34">
        <v>69</v>
      </c>
      <c r="AB24804" s="34">
        <v>59</v>
      </c>
      <c r="AC24804" s="34">
        <v>133</v>
      </c>
    </row>
    <row r="24805" spans="1:29" x14ac:dyDescent="0.2">
      <c r="A24805" s="34" t="s">
        <v>85298</v>
      </c>
      <c r="B24805" s="34">
        <v>52</v>
      </c>
      <c r="C24805" s="34">
        <v>72</v>
      </c>
      <c r="D24805" s="34">
        <v>95</v>
      </c>
      <c r="E24805" s="34">
        <v>68</v>
      </c>
      <c r="F24805" s="34">
        <v>85</v>
      </c>
      <c r="G24805" s="34">
        <v>63</v>
      </c>
      <c r="H24805" s="34">
        <v>86</v>
      </c>
      <c r="I24805" s="34">
        <v>55</v>
      </c>
      <c r="J24805" s="34">
        <v>51</v>
      </c>
      <c r="K24805" s="34">
        <v>92</v>
      </c>
      <c r="L24805" s="34">
        <v>45</v>
      </c>
      <c r="M24805" s="34">
        <v>66</v>
      </c>
      <c r="N24805" s="34">
        <v>53</v>
      </c>
      <c r="O24805" s="34">
        <v>84</v>
      </c>
      <c r="P24805" s="34">
        <v>63</v>
      </c>
      <c r="Q24805" s="34">
        <v>88</v>
      </c>
      <c r="R24805" s="34">
        <v>70</v>
      </c>
      <c r="S24805" s="34">
        <v>94</v>
      </c>
      <c r="T24805" s="34">
        <v>73</v>
      </c>
      <c r="U24805" s="34">
        <v>78</v>
      </c>
      <c r="V24805" s="34">
        <v>75</v>
      </c>
      <c r="W24805" s="34">
        <v>75</v>
      </c>
      <c r="X24805" s="34">
        <v>86</v>
      </c>
      <c r="Y24805" s="34">
        <v>79</v>
      </c>
      <c r="Z24805" s="34">
        <v>91</v>
      </c>
      <c r="AA24805" s="34">
        <v>91</v>
      </c>
      <c r="AB24805" s="34">
        <v>97</v>
      </c>
      <c r="AC24805" s="34">
        <v>107</v>
      </c>
    </row>
    <row r="24806" spans="1:29" x14ac:dyDescent="0.2">
      <c r="A24806" s="34" t="s">
        <v>85299</v>
      </c>
      <c r="B24806" s="34">
        <v>255</v>
      </c>
      <c r="C24806" s="34">
        <v>224</v>
      </c>
      <c r="D24806" s="34">
        <v>338</v>
      </c>
      <c r="E24806" s="34">
        <v>261</v>
      </c>
      <c r="F24806" s="34">
        <v>257</v>
      </c>
      <c r="G24806" s="34">
        <v>214</v>
      </c>
      <c r="H24806" s="34">
        <v>278</v>
      </c>
      <c r="I24806" s="34">
        <v>235</v>
      </c>
      <c r="J24806" s="34">
        <v>240</v>
      </c>
      <c r="K24806" s="34">
        <v>213</v>
      </c>
      <c r="L24806" s="34">
        <v>200</v>
      </c>
      <c r="M24806" s="34">
        <v>220</v>
      </c>
      <c r="N24806" s="34">
        <v>195</v>
      </c>
      <c r="O24806" s="34">
        <v>232</v>
      </c>
      <c r="P24806" s="34">
        <v>246</v>
      </c>
      <c r="Q24806" s="34">
        <v>268</v>
      </c>
      <c r="R24806" s="34">
        <v>312</v>
      </c>
      <c r="S24806" s="34">
        <v>303</v>
      </c>
      <c r="T24806" s="34">
        <v>245</v>
      </c>
      <c r="U24806" s="34">
        <v>246</v>
      </c>
      <c r="V24806" s="34">
        <v>287</v>
      </c>
      <c r="W24806" s="34">
        <v>292</v>
      </c>
      <c r="X24806" s="34">
        <v>391</v>
      </c>
      <c r="Y24806" s="34">
        <v>236</v>
      </c>
      <c r="Z24806" s="34">
        <v>270</v>
      </c>
      <c r="AA24806" s="34">
        <v>313</v>
      </c>
      <c r="AB24806" s="34">
        <v>304</v>
      </c>
      <c r="AC24806" s="34">
        <v>349</v>
      </c>
    </row>
    <row r="24807" spans="1:29" x14ac:dyDescent="0.2">
      <c r="A24807" s="34" t="s">
        <v>85300</v>
      </c>
      <c r="B24807" s="34">
        <v>104</v>
      </c>
      <c r="C24807" s="34">
        <v>93</v>
      </c>
      <c r="D24807" s="34">
        <v>125</v>
      </c>
      <c r="E24807" s="34">
        <v>144</v>
      </c>
      <c r="F24807" s="34">
        <v>94</v>
      </c>
      <c r="G24807" s="34">
        <v>81</v>
      </c>
      <c r="H24807" s="34">
        <v>98</v>
      </c>
      <c r="I24807" s="34">
        <v>102</v>
      </c>
      <c r="J24807" s="34">
        <v>74</v>
      </c>
      <c r="K24807" s="34">
        <v>129</v>
      </c>
      <c r="L24807" s="34">
        <v>42</v>
      </c>
      <c r="M24807" s="34">
        <v>86</v>
      </c>
      <c r="N24807" s="34">
        <v>91</v>
      </c>
      <c r="O24807" s="34">
        <v>86</v>
      </c>
      <c r="P24807" s="34">
        <v>91</v>
      </c>
      <c r="Q24807" s="34">
        <v>84</v>
      </c>
      <c r="R24807" s="34">
        <v>97</v>
      </c>
      <c r="S24807" s="34">
        <v>196</v>
      </c>
      <c r="T24807" s="34">
        <v>63</v>
      </c>
      <c r="U24807" s="34">
        <v>81</v>
      </c>
      <c r="V24807" s="34">
        <v>92</v>
      </c>
      <c r="W24807" s="34">
        <v>93</v>
      </c>
      <c r="X24807" s="34">
        <v>132</v>
      </c>
      <c r="Y24807" s="34">
        <v>83</v>
      </c>
      <c r="Z24807" s="34">
        <v>87</v>
      </c>
      <c r="AA24807" s="34">
        <v>153</v>
      </c>
      <c r="AB24807" s="34">
        <v>104</v>
      </c>
      <c r="AC24807" s="34">
        <v>168</v>
      </c>
    </row>
    <row r="24808" spans="1:29" x14ac:dyDescent="0.2">
      <c r="A24808" s="34" t="s">
        <v>85301</v>
      </c>
      <c r="B24808" s="34">
        <v>70</v>
      </c>
      <c r="C24808" s="34">
        <v>79</v>
      </c>
      <c r="D24808" s="34">
        <v>142</v>
      </c>
      <c r="E24808" s="34">
        <v>112</v>
      </c>
      <c r="F24808" s="34">
        <v>104</v>
      </c>
      <c r="G24808" s="34">
        <v>92</v>
      </c>
      <c r="H24808" s="34">
        <v>104</v>
      </c>
      <c r="I24808" s="34">
        <v>82</v>
      </c>
      <c r="J24808" s="34">
        <v>82</v>
      </c>
      <c r="K24808" s="34">
        <v>110</v>
      </c>
      <c r="L24808" s="34">
        <v>74</v>
      </c>
      <c r="M24808" s="34">
        <v>82</v>
      </c>
      <c r="N24808" s="34">
        <v>94</v>
      </c>
      <c r="O24808" s="34">
        <v>120</v>
      </c>
      <c r="P24808" s="34">
        <v>102</v>
      </c>
      <c r="Q24808" s="34">
        <v>115</v>
      </c>
      <c r="R24808" s="34">
        <v>124</v>
      </c>
      <c r="S24808" s="34">
        <v>142</v>
      </c>
      <c r="T24808" s="34">
        <v>89</v>
      </c>
      <c r="U24808" s="34">
        <v>100</v>
      </c>
      <c r="V24808" s="34">
        <v>90</v>
      </c>
      <c r="W24808" s="34">
        <v>83</v>
      </c>
      <c r="X24808" s="34">
        <v>138</v>
      </c>
      <c r="Y24808" s="34">
        <v>116</v>
      </c>
      <c r="Z24808" s="34">
        <v>146</v>
      </c>
      <c r="AA24808" s="34">
        <v>132</v>
      </c>
      <c r="AB24808" s="34">
        <v>112</v>
      </c>
      <c r="AC24808" s="34">
        <v>177</v>
      </c>
    </row>
    <row r="24809" spans="1:29" x14ac:dyDescent="0.2">
      <c r="A24809" s="34" t="s">
        <v>85302</v>
      </c>
      <c r="B24809" s="34">
        <v>47</v>
      </c>
      <c r="C24809" s="34">
        <v>49</v>
      </c>
      <c r="D24809" s="34">
        <v>41</v>
      </c>
      <c r="E24809" s="34">
        <v>43</v>
      </c>
      <c r="F24809" s="34">
        <v>38</v>
      </c>
      <c r="G24809" s="34">
        <v>7</v>
      </c>
      <c r="H24809" s="34">
        <v>46</v>
      </c>
      <c r="I24809" s="34">
        <v>31</v>
      </c>
      <c r="J24809" s="34">
        <v>34</v>
      </c>
      <c r="K24809" s="34">
        <v>39</v>
      </c>
      <c r="L24809" s="34">
        <v>22</v>
      </c>
      <c r="M24809" s="34">
        <v>38</v>
      </c>
      <c r="N24809" s="34">
        <v>25</v>
      </c>
      <c r="O24809" s="34">
        <v>39</v>
      </c>
      <c r="P24809" s="34">
        <v>29</v>
      </c>
      <c r="Q24809" s="34">
        <v>49</v>
      </c>
      <c r="R24809" s="34">
        <v>44</v>
      </c>
      <c r="S24809" s="34">
        <v>61</v>
      </c>
      <c r="T24809" s="34">
        <v>28</v>
      </c>
      <c r="U24809" s="34">
        <v>31</v>
      </c>
      <c r="V24809" s="34">
        <v>34</v>
      </c>
      <c r="W24809" s="34">
        <v>24</v>
      </c>
      <c r="X24809" s="34">
        <v>45</v>
      </c>
      <c r="Y24809" s="34">
        <v>41</v>
      </c>
      <c r="Z24809" s="34">
        <v>43</v>
      </c>
      <c r="AA24809" s="34">
        <v>45</v>
      </c>
      <c r="AB24809" s="34">
        <v>24</v>
      </c>
      <c r="AC24809" s="34">
        <v>50</v>
      </c>
    </row>
    <row r="24810" spans="1:29" x14ac:dyDescent="0.2">
      <c r="A24810" s="34" t="s">
        <v>85303</v>
      </c>
      <c r="B24810" s="34">
        <v>103</v>
      </c>
      <c r="C24810" s="34">
        <v>123</v>
      </c>
      <c r="D24810" s="34">
        <v>158</v>
      </c>
      <c r="E24810" s="34">
        <v>141</v>
      </c>
      <c r="F24810" s="34">
        <v>115</v>
      </c>
      <c r="G24810" s="34">
        <v>106</v>
      </c>
      <c r="H24810" s="34">
        <v>107</v>
      </c>
      <c r="I24810" s="34">
        <v>92</v>
      </c>
      <c r="J24810" s="34">
        <v>111</v>
      </c>
      <c r="K24810" s="34">
        <v>148</v>
      </c>
      <c r="L24810" s="34">
        <v>47</v>
      </c>
      <c r="M24810" s="34">
        <v>97</v>
      </c>
      <c r="N24810" s="34">
        <v>86</v>
      </c>
      <c r="O24810" s="34">
        <v>71</v>
      </c>
      <c r="P24810" s="34">
        <v>71</v>
      </c>
      <c r="Q24810" s="34">
        <v>121</v>
      </c>
      <c r="R24810" s="34">
        <v>105</v>
      </c>
      <c r="S24810" s="34">
        <v>193</v>
      </c>
      <c r="T24810" s="34">
        <v>47</v>
      </c>
      <c r="U24810" s="34">
        <v>71</v>
      </c>
      <c r="V24810" s="34">
        <v>131</v>
      </c>
      <c r="W24810" s="34">
        <v>103</v>
      </c>
      <c r="X24810" s="34">
        <v>121</v>
      </c>
      <c r="Y24810" s="34">
        <v>55</v>
      </c>
      <c r="Z24810" s="34">
        <v>205</v>
      </c>
      <c r="AA24810" s="34">
        <v>173</v>
      </c>
      <c r="AB24810" s="34">
        <v>72</v>
      </c>
      <c r="AC24810" s="34">
        <v>174</v>
      </c>
    </row>
    <row r="24811" spans="1:29" x14ac:dyDescent="0.2">
      <c r="A24811" s="34" t="s">
        <v>85304</v>
      </c>
      <c r="B24811" s="34">
        <v>73</v>
      </c>
      <c r="C24811" s="34">
        <v>175</v>
      </c>
      <c r="D24811" s="34">
        <v>198</v>
      </c>
      <c r="E24811" s="34">
        <v>124</v>
      </c>
      <c r="F24811" s="34">
        <v>163</v>
      </c>
      <c r="G24811" s="34">
        <v>104</v>
      </c>
      <c r="H24811" s="34">
        <v>150</v>
      </c>
      <c r="I24811" s="34">
        <v>124</v>
      </c>
      <c r="J24811" s="34">
        <v>153</v>
      </c>
      <c r="K24811" s="34">
        <v>143</v>
      </c>
      <c r="L24811" s="34">
        <v>103</v>
      </c>
      <c r="M24811" s="34">
        <v>112</v>
      </c>
      <c r="N24811" s="34">
        <v>138</v>
      </c>
      <c r="O24811" s="34">
        <v>127</v>
      </c>
      <c r="P24811" s="34">
        <v>160</v>
      </c>
      <c r="Q24811" s="34">
        <v>171</v>
      </c>
      <c r="R24811" s="34">
        <v>184</v>
      </c>
      <c r="S24811" s="34">
        <v>164</v>
      </c>
      <c r="T24811" s="34">
        <v>137</v>
      </c>
      <c r="U24811" s="34">
        <v>130</v>
      </c>
      <c r="V24811" s="34">
        <v>173</v>
      </c>
      <c r="W24811" s="34">
        <v>177</v>
      </c>
      <c r="X24811" s="34">
        <v>213</v>
      </c>
      <c r="Y24811" s="34">
        <v>126</v>
      </c>
      <c r="Z24811" s="34">
        <v>196</v>
      </c>
      <c r="AA24811" s="34">
        <v>157</v>
      </c>
      <c r="AB24811" s="34">
        <v>157</v>
      </c>
      <c r="AC24811" s="34">
        <v>238</v>
      </c>
    </row>
    <row r="24812" spans="1:29" x14ac:dyDescent="0.2">
      <c r="A24812" s="34" t="s">
        <v>85305</v>
      </c>
      <c r="B24812" s="34">
        <v>36</v>
      </c>
      <c r="C24812" s="34">
        <v>41</v>
      </c>
      <c r="D24812" s="34">
        <v>24</v>
      </c>
      <c r="E24812" s="34">
        <v>26</v>
      </c>
      <c r="F24812" s="34">
        <v>31</v>
      </c>
      <c r="G24812" s="34">
        <v>26</v>
      </c>
      <c r="H24812" s="34">
        <v>10</v>
      </c>
      <c r="I24812" s="34">
        <v>48</v>
      </c>
      <c r="J24812" s="34">
        <v>19</v>
      </c>
      <c r="K24812" s="34">
        <v>19</v>
      </c>
      <c r="L24812" s="34">
        <v>15</v>
      </c>
      <c r="M24812" s="34">
        <v>23</v>
      </c>
      <c r="N24812" s="34">
        <v>14</v>
      </c>
      <c r="O24812" s="34">
        <v>35</v>
      </c>
      <c r="P24812" s="34">
        <v>19</v>
      </c>
      <c r="Q24812" s="34">
        <v>37</v>
      </c>
      <c r="R24812" s="34">
        <v>15</v>
      </c>
      <c r="S24812" s="34">
        <v>37</v>
      </c>
      <c r="T24812" s="34">
        <v>14</v>
      </c>
      <c r="U24812" s="34">
        <v>40</v>
      </c>
      <c r="V24812" s="34">
        <v>27</v>
      </c>
      <c r="W24812" s="34">
        <v>25</v>
      </c>
      <c r="X24812" s="34">
        <v>40</v>
      </c>
      <c r="Y24812" s="34">
        <v>17</v>
      </c>
      <c r="Z24812" s="34">
        <v>29</v>
      </c>
      <c r="AA24812" s="34">
        <v>36</v>
      </c>
      <c r="AB24812" s="34">
        <v>19</v>
      </c>
      <c r="AC24812" s="34">
        <v>41</v>
      </c>
    </row>
    <row r="24813" spans="1:29" x14ac:dyDescent="0.2">
      <c r="A24813" s="34" t="s">
        <v>85306</v>
      </c>
      <c r="B24813" s="34">
        <v>59</v>
      </c>
      <c r="C24813" s="34">
        <v>86</v>
      </c>
      <c r="D24813" s="34">
        <v>86</v>
      </c>
      <c r="E24813" s="34">
        <v>103</v>
      </c>
      <c r="F24813" s="34">
        <v>73</v>
      </c>
      <c r="G24813" s="34">
        <v>150</v>
      </c>
      <c r="H24813" s="34">
        <v>62</v>
      </c>
      <c r="I24813" s="34">
        <v>76</v>
      </c>
      <c r="J24813" s="34">
        <v>64</v>
      </c>
      <c r="K24813" s="34">
        <v>125</v>
      </c>
      <c r="L24813" s="34">
        <v>44</v>
      </c>
      <c r="M24813" s="34">
        <v>89</v>
      </c>
      <c r="N24813" s="34">
        <v>51</v>
      </c>
      <c r="O24813" s="34">
        <v>71</v>
      </c>
      <c r="P24813" s="34">
        <v>66</v>
      </c>
      <c r="Q24813" s="34">
        <v>107</v>
      </c>
      <c r="R24813" s="34">
        <v>66</v>
      </c>
      <c r="S24813" s="34">
        <v>77</v>
      </c>
      <c r="T24813" s="34">
        <v>59</v>
      </c>
      <c r="U24813" s="34">
        <v>56</v>
      </c>
      <c r="V24813" s="34">
        <v>76</v>
      </c>
      <c r="W24813" s="34">
        <v>96</v>
      </c>
      <c r="X24813" s="34">
        <v>82</v>
      </c>
      <c r="Y24813" s="34">
        <v>120</v>
      </c>
      <c r="Z24813" s="34">
        <v>50</v>
      </c>
      <c r="AA24813" s="34">
        <v>128</v>
      </c>
      <c r="AB24813" s="34">
        <v>86</v>
      </c>
      <c r="AC24813" s="34">
        <v>167</v>
      </c>
    </row>
    <row r="24814" spans="1:29" x14ac:dyDescent="0.2">
      <c r="A24814" s="34" t="s">
        <v>85307</v>
      </c>
      <c r="B24814" s="34">
        <v>30</v>
      </c>
      <c r="C24814" s="34">
        <v>82</v>
      </c>
      <c r="D24814" s="34">
        <v>135</v>
      </c>
      <c r="E24814" s="34">
        <v>108</v>
      </c>
      <c r="F24814" s="34">
        <v>87</v>
      </c>
      <c r="G24814" s="34">
        <v>113</v>
      </c>
      <c r="H24814" s="34">
        <v>53</v>
      </c>
      <c r="I24814" s="34">
        <v>62</v>
      </c>
      <c r="J24814" s="34">
        <v>46</v>
      </c>
      <c r="K24814" s="34">
        <v>77</v>
      </c>
      <c r="L24814" s="34">
        <v>22</v>
      </c>
      <c r="M24814" s="34">
        <v>63</v>
      </c>
      <c r="N24814" s="34">
        <v>61</v>
      </c>
      <c r="O24814" s="34">
        <v>65</v>
      </c>
      <c r="P24814" s="34">
        <v>58</v>
      </c>
      <c r="Q24814" s="34">
        <v>85</v>
      </c>
      <c r="R24814" s="34">
        <v>57</v>
      </c>
      <c r="S24814" s="34">
        <v>105</v>
      </c>
      <c r="T24814" s="34">
        <v>30</v>
      </c>
      <c r="U24814" s="34">
        <v>51</v>
      </c>
      <c r="V24814" s="34">
        <v>89</v>
      </c>
      <c r="W24814" s="34">
        <v>51</v>
      </c>
      <c r="X24814" s="34">
        <v>116</v>
      </c>
      <c r="Y24814" s="34">
        <v>29</v>
      </c>
      <c r="Z24814" s="34">
        <v>122</v>
      </c>
      <c r="AA24814" s="34">
        <v>89</v>
      </c>
      <c r="AB24814" s="34">
        <v>50</v>
      </c>
      <c r="AC24814" s="34">
        <v>114</v>
      </c>
    </row>
    <row r="24815" spans="1:29" x14ac:dyDescent="0.2">
      <c r="A24815" s="34" t="s">
        <v>85308</v>
      </c>
      <c r="B24815" s="34">
        <v>31</v>
      </c>
      <c r="C24815" s="34">
        <v>11</v>
      </c>
      <c r="D24815" s="34">
        <v>14</v>
      </c>
      <c r="E24815" s="34">
        <v>10</v>
      </c>
      <c r="F24815" s="34">
        <v>7</v>
      </c>
      <c r="G24815" s="34">
        <v>8</v>
      </c>
      <c r="H24815" s="34">
        <v>9</v>
      </c>
      <c r="I24815" s="34">
        <v>6</v>
      </c>
      <c r="J24815" s="34">
        <v>2</v>
      </c>
      <c r="K24815" s="34">
        <v>9</v>
      </c>
      <c r="L24815" s="34">
        <v>6</v>
      </c>
      <c r="M24815" s="34">
        <v>12</v>
      </c>
      <c r="N24815" s="34">
        <v>9</v>
      </c>
      <c r="O24815" s="34">
        <v>9</v>
      </c>
      <c r="P24815" s="34">
        <v>12</v>
      </c>
      <c r="Q24815" s="34">
        <v>15</v>
      </c>
      <c r="R24815" s="34">
        <v>13</v>
      </c>
      <c r="S24815" s="34">
        <v>13</v>
      </c>
      <c r="T24815" s="34">
        <v>2</v>
      </c>
      <c r="U24815" s="34">
        <v>25</v>
      </c>
      <c r="V24815" s="34">
        <v>16</v>
      </c>
      <c r="W24815" s="34">
        <v>16</v>
      </c>
      <c r="X24815" s="34">
        <v>15</v>
      </c>
      <c r="Y24815" s="34">
        <v>13</v>
      </c>
      <c r="Z24815" s="34">
        <v>12</v>
      </c>
      <c r="AA24815" s="34">
        <v>19</v>
      </c>
      <c r="AB24815" s="34">
        <v>14</v>
      </c>
      <c r="AC24815" s="34">
        <v>35</v>
      </c>
    </row>
    <row r="24816" spans="1:29" x14ac:dyDescent="0.2">
      <c r="A24816" s="34" t="s">
        <v>85309</v>
      </c>
      <c r="B24816" s="34">
        <v>25</v>
      </c>
      <c r="C24816" s="34">
        <v>15</v>
      </c>
      <c r="D24816" s="34">
        <v>28</v>
      </c>
      <c r="E24816" s="34">
        <v>17</v>
      </c>
      <c r="F24816" s="34">
        <v>24</v>
      </c>
      <c r="G24816" s="34">
        <v>27</v>
      </c>
      <c r="H24816" s="34">
        <v>14</v>
      </c>
      <c r="I24816" s="34">
        <v>20</v>
      </c>
      <c r="J24816" s="34">
        <v>11</v>
      </c>
      <c r="K24816" s="34">
        <v>18</v>
      </c>
      <c r="L24816" s="34">
        <v>8</v>
      </c>
      <c r="M24816" s="34">
        <v>10</v>
      </c>
      <c r="N24816" s="34">
        <v>10</v>
      </c>
      <c r="O24816" s="34">
        <v>11</v>
      </c>
      <c r="P24816" s="34">
        <v>9</v>
      </c>
      <c r="Q24816" s="34">
        <v>27</v>
      </c>
      <c r="R24816" s="34">
        <v>19</v>
      </c>
      <c r="S24816" s="34">
        <v>22</v>
      </c>
      <c r="T24816" s="34">
        <v>8</v>
      </c>
      <c r="U24816" s="34">
        <v>21</v>
      </c>
      <c r="V24816" s="34">
        <v>12</v>
      </c>
      <c r="W24816" s="34">
        <v>4</v>
      </c>
      <c r="X24816" s="34">
        <v>19</v>
      </c>
      <c r="Y24816" s="34">
        <v>11</v>
      </c>
      <c r="Z24816" s="34">
        <v>18</v>
      </c>
      <c r="AA24816" s="34">
        <v>12</v>
      </c>
      <c r="AB24816" s="34">
        <v>26</v>
      </c>
      <c r="AC24816" s="34">
        <v>27</v>
      </c>
    </row>
    <row r="24817" spans="1:29" x14ac:dyDescent="0.2">
      <c r="A24817" s="34" t="s">
        <v>85310</v>
      </c>
      <c r="B24817" s="34">
        <v>82</v>
      </c>
      <c r="C24817" s="34">
        <v>133</v>
      </c>
      <c r="D24817" s="34">
        <v>204</v>
      </c>
      <c r="E24817" s="34">
        <v>170</v>
      </c>
      <c r="F24817" s="34">
        <v>205</v>
      </c>
      <c r="G24817" s="34">
        <v>150</v>
      </c>
      <c r="H24817" s="34">
        <v>138</v>
      </c>
      <c r="I24817" s="34">
        <v>152</v>
      </c>
      <c r="J24817" s="34">
        <v>142</v>
      </c>
      <c r="K24817" s="34">
        <v>160</v>
      </c>
      <c r="L24817" s="34">
        <v>100</v>
      </c>
      <c r="M24817" s="34">
        <v>115</v>
      </c>
      <c r="N24817" s="34">
        <v>168</v>
      </c>
      <c r="O24817" s="34">
        <v>112</v>
      </c>
      <c r="P24817" s="34">
        <v>120</v>
      </c>
      <c r="Q24817" s="34">
        <v>199</v>
      </c>
      <c r="R24817" s="34">
        <v>162</v>
      </c>
      <c r="S24817" s="34">
        <v>167</v>
      </c>
      <c r="T24817" s="34">
        <v>143</v>
      </c>
      <c r="U24817" s="34">
        <v>161</v>
      </c>
      <c r="V24817" s="34">
        <v>171</v>
      </c>
      <c r="W24817" s="34">
        <v>139</v>
      </c>
      <c r="X24817" s="34">
        <v>228</v>
      </c>
      <c r="Y24817" s="34">
        <v>150</v>
      </c>
      <c r="Z24817" s="34">
        <v>158</v>
      </c>
      <c r="AA24817" s="34">
        <v>213</v>
      </c>
      <c r="AB24817" s="34">
        <v>147</v>
      </c>
      <c r="AC24817" s="34">
        <v>240</v>
      </c>
    </row>
    <row r="24818" spans="1:29" x14ac:dyDescent="0.2">
      <c r="A24818" s="34" t="s">
        <v>85311</v>
      </c>
      <c r="B24818" s="34">
        <v>102</v>
      </c>
      <c r="C24818" s="34">
        <v>100</v>
      </c>
      <c r="D24818" s="34">
        <v>127</v>
      </c>
      <c r="E24818" s="34">
        <v>171</v>
      </c>
      <c r="F24818" s="34">
        <v>122</v>
      </c>
      <c r="G24818" s="34">
        <v>118</v>
      </c>
      <c r="H24818" s="34">
        <v>101</v>
      </c>
      <c r="I24818" s="34">
        <v>105</v>
      </c>
      <c r="J24818" s="34">
        <v>118</v>
      </c>
      <c r="K24818" s="34">
        <v>145</v>
      </c>
      <c r="L24818" s="34">
        <v>105</v>
      </c>
      <c r="M24818" s="34">
        <v>97</v>
      </c>
      <c r="N24818" s="34">
        <v>97</v>
      </c>
      <c r="O24818" s="34">
        <v>99</v>
      </c>
      <c r="P24818" s="34">
        <v>138</v>
      </c>
      <c r="Q24818" s="34">
        <v>132</v>
      </c>
      <c r="R24818" s="34">
        <v>142</v>
      </c>
      <c r="S24818" s="34">
        <v>132</v>
      </c>
      <c r="T24818" s="34">
        <v>142</v>
      </c>
      <c r="U24818" s="34">
        <v>130</v>
      </c>
      <c r="V24818" s="34">
        <v>115</v>
      </c>
      <c r="W24818" s="34">
        <v>117</v>
      </c>
      <c r="X24818" s="34">
        <v>102</v>
      </c>
      <c r="Y24818" s="34">
        <v>111</v>
      </c>
      <c r="Z24818" s="34">
        <v>127</v>
      </c>
      <c r="AA24818" s="34">
        <v>133</v>
      </c>
      <c r="AB24818" s="34">
        <v>153</v>
      </c>
      <c r="AC24818" s="34">
        <v>178</v>
      </c>
    </row>
    <row r="24819" spans="1:29" x14ac:dyDescent="0.2">
      <c r="A24819" s="34" t="s">
        <v>85312</v>
      </c>
      <c r="B24819" s="34">
        <v>171</v>
      </c>
      <c r="C24819" s="34">
        <v>203</v>
      </c>
      <c r="D24819" s="34">
        <v>267</v>
      </c>
      <c r="E24819" s="34">
        <v>181</v>
      </c>
      <c r="F24819" s="34">
        <v>285</v>
      </c>
      <c r="G24819" s="34">
        <v>206</v>
      </c>
      <c r="H24819" s="34">
        <v>301</v>
      </c>
      <c r="I24819" s="34">
        <v>177</v>
      </c>
      <c r="J24819" s="34">
        <v>243</v>
      </c>
      <c r="K24819" s="34">
        <v>198</v>
      </c>
      <c r="L24819" s="34">
        <v>205</v>
      </c>
      <c r="M24819" s="34">
        <v>150</v>
      </c>
      <c r="N24819" s="34">
        <v>219</v>
      </c>
      <c r="O24819" s="34">
        <v>218</v>
      </c>
      <c r="P24819" s="34">
        <v>242</v>
      </c>
      <c r="Q24819" s="34">
        <v>307</v>
      </c>
      <c r="R24819" s="34">
        <v>374</v>
      </c>
      <c r="S24819" s="34">
        <v>221</v>
      </c>
      <c r="T24819" s="34">
        <v>268</v>
      </c>
      <c r="U24819" s="34">
        <v>152</v>
      </c>
      <c r="V24819" s="34">
        <v>278</v>
      </c>
      <c r="W24819" s="34">
        <v>222</v>
      </c>
      <c r="X24819" s="34">
        <v>310</v>
      </c>
      <c r="Y24819" s="34">
        <v>250</v>
      </c>
      <c r="Z24819" s="34">
        <v>289</v>
      </c>
      <c r="AA24819" s="34">
        <v>216</v>
      </c>
      <c r="AB24819" s="34">
        <v>352</v>
      </c>
      <c r="AC24819" s="34">
        <v>315</v>
      </c>
    </row>
    <row r="24820" spans="1:29" x14ac:dyDescent="0.2">
      <c r="A24820" s="34" t="s">
        <v>85313</v>
      </c>
      <c r="B24820" s="34">
        <v>41</v>
      </c>
      <c r="C24820" s="34">
        <v>49</v>
      </c>
      <c r="D24820" s="34">
        <v>57</v>
      </c>
      <c r="E24820" s="34">
        <v>51</v>
      </c>
      <c r="F24820" s="34">
        <v>69</v>
      </c>
      <c r="G24820" s="34">
        <v>55</v>
      </c>
      <c r="H24820" s="34">
        <v>74</v>
      </c>
      <c r="I24820" s="34">
        <v>29</v>
      </c>
      <c r="J24820" s="34">
        <v>61</v>
      </c>
      <c r="K24820" s="34">
        <v>57</v>
      </c>
      <c r="L24820" s="34">
        <v>47</v>
      </c>
      <c r="M24820" s="34">
        <v>41</v>
      </c>
      <c r="N24820" s="34">
        <v>47</v>
      </c>
      <c r="O24820" s="34">
        <v>30</v>
      </c>
      <c r="P24820" s="34">
        <v>42</v>
      </c>
      <c r="Q24820" s="34">
        <v>69</v>
      </c>
      <c r="R24820" s="34">
        <v>65</v>
      </c>
      <c r="S24820" s="34">
        <v>77</v>
      </c>
      <c r="T24820" s="34">
        <v>49</v>
      </c>
      <c r="U24820" s="34">
        <v>49</v>
      </c>
      <c r="V24820" s="34">
        <v>91</v>
      </c>
      <c r="W24820" s="34">
        <v>56</v>
      </c>
      <c r="X24820" s="34">
        <v>103</v>
      </c>
      <c r="Y24820" s="34">
        <v>32</v>
      </c>
      <c r="Z24820" s="34">
        <v>68</v>
      </c>
      <c r="AA24820" s="34">
        <v>45</v>
      </c>
      <c r="AB24820" s="34">
        <v>71</v>
      </c>
      <c r="AC24820" s="34">
        <v>85</v>
      </c>
    </row>
    <row r="24821" spans="1:29" x14ac:dyDescent="0.2">
      <c r="A24821" s="34" t="s">
        <v>85314</v>
      </c>
      <c r="B24821" s="34">
        <v>101</v>
      </c>
      <c r="C24821" s="34">
        <v>247</v>
      </c>
      <c r="D24821" s="34">
        <v>266</v>
      </c>
      <c r="E24821" s="34">
        <v>265</v>
      </c>
      <c r="F24821" s="34">
        <v>209</v>
      </c>
      <c r="G24821" s="34">
        <v>269</v>
      </c>
      <c r="H24821" s="34">
        <v>184</v>
      </c>
      <c r="I24821" s="34">
        <v>172</v>
      </c>
      <c r="J24821" s="34">
        <v>166</v>
      </c>
      <c r="K24821" s="34">
        <v>261</v>
      </c>
      <c r="L24821" s="34">
        <v>83</v>
      </c>
      <c r="M24821" s="34">
        <v>208</v>
      </c>
      <c r="N24821" s="34">
        <v>145</v>
      </c>
      <c r="O24821" s="34">
        <v>208</v>
      </c>
      <c r="P24821" s="34">
        <v>163</v>
      </c>
      <c r="Q24821" s="34">
        <v>235</v>
      </c>
      <c r="R24821" s="34">
        <v>211</v>
      </c>
      <c r="S24821" s="34">
        <v>296</v>
      </c>
      <c r="T24821" s="34">
        <v>101</v>
      </c>
      <c r="U24821" s="34">
        <v>144</v>
      </c>
      <c r="V24821" s="34">
        <v>235</v>
      </c>
      <c r="W24821" s="34">
        <v>158</v>
      </c>
      <c r="X24821" s="34">
        <v>226</v>
      </c>
      <c r="Y24821" s="34">
        <v>127</v>
      </c>
      <c r="Z24821" s="34">
        <v>212</v>
      </c>
      <c r="AA24821" s="34">
        <v>297</v>
      </c>
      <c r="AB24821" s="34">
        <v>169</v>
      </c>
      <c r="AC24821" s="34">
        <v>305</v>
      </c>
    </row>
    <row r="24822" spans="1:29" x14ac:dyDescent="0.2">
      <c r="A24822" s="34" t="s">
        <v>85315</v>
      </c>
      <c r="B24822" s="34">
        <v>44</v>
      </c>
      <c r="C24822" s="34">
        <v>84</v>
      </c>
      <c r="D24822" s="34">
        <v>137</v>
      </c>
      <c r="E24822" s="34">
        <v>123</v>
      </c>
      <c r="F24822" s="34">
        <v>98</v>
      </c>
      <c r="G24822" s="34">
        <v>71</v>
      </c>
      <c r="H24822" s="34">
        <v>111</v>
      </c>
      <c r="I24822" s="34">
        <v>95</v>
      </c>
      <c r="J24822" s="34">
        <v>90</v>
      </c>
      <c r="K24822" s="34">
        <v>83</v>
      </c>
      <c r="L24822" s="34">
        <v>58</v>
      </c>
      <c r="M24822" s="34">
        <v>88</v>
      </c>
      <c r="N24822" s="34">
        <v>81</v>
      </c>
      <c r="O24822" s="34">
        <v>84</v>
      </c>
      <c r="P24822" s="34">
        <v>94</v>
      </c>
      <c r="Q24822" s="34">
        <v>113</v>
      </c>
      <c r="R24822" s="34">
        <v>95</v>
      </c>
      <c r="S24822" s="34">
        <v>129</v>
      </c>
      <c r="T24822" s="34">
        <v>92</v>
      </c>
      <c r="U24822" s="34">
        <v>102</v>
      </c>
      <c r="V24822" s="34">
        <v>104</v>
      </c>
      <c r="W24822" s="34">
        <v>98</v>
      </c>
      <c r="X24822" s="34">
        <v>121</v>
      </c>
      <c r="Y24822" s="34">
        <v>101</v>
      </c>
      <c r="Z24822" s="34">
        <v>141</v>
      </c>
      <c r="AA24822" s="34">
        <v>117</v>
      </c>
      <c r="AB24822" s="34">
        <v>140</v>
      </c>
      <c r="AC24822" s="34">
        <v>135</v>
      </c>
    </row>
    <row r="24823" spans="1:29" x14ac:dyDescent="0.2">
      <c r="A24823" s="34" t="s">
        <v>85316</v>
      </c>
      <c r="B24823" s="34">
        <v>35</v>
      </c>
      <c r="C24823" s="34">
        <v>25</v>
      </c>
      <c r="D24823" s="34">
        <v>26</v>
      </c>
      <c r="E24823" s="34">
        <v>38</v>
      </c>
      <c r="F24823" s="34">
        <v>24</v>
      </c>
      <c r="G24823" s="34">
        <v>32</v>
      </c>
      <c r="H24823" s="34">
        <v>23</v>
      </c>
      <c r="I24823" s="34">
        <v>27</v>
      </c>
      <c r="J24823" s="34">
        <v>26</v>
      </c>
      <c r="K24823" s="34">
        <v>34</v>
      </c>
      <c r="L24823" s="34">
        <v>15</v>
      </c>
      <c r="M24823" s="34">
        <v>19</v>
      </c>
      <c r="N24823" s="34">
        <v>27</v>
      </c>
      <c r="O24823" s="34">
        <v>34</v>
      </c>
      <c r="P24823" s="34">
        <v>23</v>
      </c>
      <c r="Q24823" s="34">
        <v>26</v>
      </c>
      <c r="R24823" s="34">
        <v>34</v>
      </c>
      <c r="S24823" s="34">
        <v>32</v>
      </c>
      <c r="T24823" s="34">
        <v>33</v>
      </c>
      <c r="U24823" s="34">
        <v>26</v>
      </c>
      <c r="V24823" s="34">
        <v>23</v>
      </c>
      <c r="W24823" s="34">
        <v>21</v>
      </c>
      <c r="X24823" s="34">
        <v>46</v>
      </c>
      <c r="Y24823" s="34">
        <v>20</v>
      </c>
      <c r="Z24823" s="34">
        <v>44</v>
      </c>
      <c r="AA24823" s="34">
        <v>28</v>
      </c>
      <c r="AB24823" s="34">
        <v>16</v>
      </c>
      <c r="AC24823" s="34">
        <v>57</v>
      </c>
    </row>
    <row r="24824" spans="1:29" x14ac:dyDescent="0.2">
      <c r="A24824" s="34" t="s">
        <v>85317</v>
      </c>
      <c r="B24824" s="34">
        <v>198</v>
      </c>
      <c r="C24824" s="34">
        <v>248</v>
      </c>
      <c r="D24824" s="34">
        <v>352</v>
      </c>
      <c r="E24824" s="34">
        <v>286</v>
      </c>
      <c r="F24824" s="34">
        <v>344</v>
      </c>
      <c r="G24824" s="34">
        <v>266</v>
      </c>
      <c r="H24824" s="34">
        <v>233</v>
      </c>
      <c r="I24824" s="34">
        <v>204</v>
      </c>
      <c r="J24824" s="34">
        <v>234</v>
      </c>
      <c r="K24824" s="34">
        <v>283</v>
      </c>
      <c r="L24824" s="34">
        <v>192</v>
      </c>
      <c r="M24824" s="34">
        <v>198</v>
      </c>
      <c r="N24824" s="34">
        <v>258</v>
      </c>
      <c r="O24824" s="34">
        <v>219</v>
      </c>
      <c r="P24824" s="34">
        <v>260</v>
      </c>
      <c r="Q24824" s="34">
        <v>233</v>
      </c>
      <c r="R24824" s="34">
        <v>313</v>
      </c>
      <c r="S24824" s="34">
        <v>248</v>
      </c>
      <c r="T24824" s="34">
        <v>288</v>
      </c>
      <c r="U24824" s="34">
        <v>191</v>
      </c>
      <c r="V24824" s="34">
        <v>334</v>
      </c>
      <c r="W24824" s="34">
        <v>292</v>
      </c>
      <c r="X24824" s="34">
        <v>377</v>
      </c>
      <c r="Y24824" s="34">
        <v>258</v>
      </c>
      <c r="Z24824" s="34">
        <v>317</v>
      </c>
      <c r="AA24824" s="34">
        <v>310</v>
      </c>
      <c r="AB24824" s="34">
        <v>319</v>
      </c>
      <c r="AC24824" s="34">
        <v>423</v>
      </c>
    </row>
    <row r="24825" spans="1:29" x14ac:dyDescent="0.2">
      <c r="A24825" s="34" t="s">
        <v>85318</v>
      </c>
      <c r="B24825" s="34">
        <v>88</v>
      </c>
      <c r="C24825" s="34">
        <v>79</v>
      </c>
      <c r="D24825" s="34">
        <v>101</v>
      </c>
      <c r="E24825" s="34">
        <v>60</v>
      </c>
      <c r="F24825" s="34">
        <v>74</v>
      </c>
      <c r="G24825" s="34">
        <v>65</v>
      </c>
      <c r="H24825" s="34">
        <v>72</v>
      </c>
      <c r="I24825" s="34">
        <v>48</v>
      </c>
      <c r="J24825" s="34">
        <v>55</v>
      </c>
      <c r="K24825" s="34">
        <v>71</v>
      </c>
      <c r="L24825" s="34">
        <v>43</v>
      </c>
      <c r="M24825" s="34">
        <v>64</v>
      </c>
      <c r="N24825" s="34">
        <v>56</v>
      </c>
      <c r="O24825" s="34">
        <v>51</v>
      </c>
      <c r="P24825" s="34">
        <v>62</v>
      </c>
      <c r="Q24825" s="34">
        <v>100</v>
      </c>
      <c r="R24825" s="34">
        <v>88</v>
      </c>
      <c r="S24825" s="34">
        <v>69</v>
      </c>
      <c r="T24825" s="34">
        <v>45</v>
      </c>
      <c r="U24825" s="34">
        <v>55</v>
      </c>
      <c r="V24825" s="34">
        <v>65</v>
      </c>
      <c r="W24825" s="34">
        <v>67</v>
      </c>
      <c r="X24825" s="34">
        <v>117</v>
      </c>
      <c r="Y24825" s="34">
        <v>63</v>
      </c>
      <c r="Z24825" s="34">
        <v>68</v>
      </c>
      <c r="AA24825" s="34">
        <v>86</v>
      </c>
      <c r="AB24825" s="34">
        <v>65</v>
      </c>
      <c r="AC24825" s="34">
        <v>86</v>
      </c>
    </row>
    <row r="24826" spans="1:29" x14ac:dyDescent="0.2">
      <c r="A24826" s="34" t="s">
        <v>85319</v>
      </c>
      <c r="B24826" s="34">
        <v>65</v>
      </c>
      <c r="C24826" s="34">
        <v>83</v>
      </c>
      <c r="D24826" s="34">
        <v>94</v>
      </c>
      <c r="E24826" s="34">
        <v>105</v>
      </c>
      <c r="F24826" s="34">
        <v>91</v>
      </c>
      <c r="G24826" s="34">
        <v>116</v>
      </c>
      <c r="H24826" s="34">
        <v>73</v>
      </c>
      <c r="I24826" s="34">
        <v>115</v>
      </c>
      <c r="J24826" s="34">
        <v>57</v>
      </c>
      <c r="K24826" s="34">
        <v>101</v>
      </c>
      <c r="L24826" s="34">
        <v>34</v>
      </c>
      <c r="M24826" s="34">
        <v>62</v>
      </c>
      <c r="N24826" s="34">
        <v>77</v>
      </c>
      <c r="O24826" s="34">
        <v>88</v>
      </c>
      <c r="P24826" s="34">
        <v>69</v>
      </c>
      <c r="Q24826" s="34">
        <v>140</v>
      </c>
      <c r="R24826" s="34">
        <v>86</v>
      </c>
      <c r="S24826" s="34">
        <v>101</v>
      </c>
      <c r="T24826" s="34">
        <v>33</v>
      </c>
      <c r="U24826" s="34">
        <v>70</v>
      </c>
      <c r="V24826" s="34">
        <v>89</v>
      </c>
      <c r="W24826" s="34">
        <v>78</v>
      </c>
      <c r="X24826" s="34">
        <v>110</v>
      </c>
      <c r="Y24826" s="34">
        <v>74</v>
      </c>
      <c r="Z24826" s="34">
        <v>112</v>
      </c>
      <c r="AA24826" s="34">
        <v>141</v>
      </c>
      <c r="AB24826" s="34">
        <v>67</v>
      </c>
      <c r="AC24826" s="34">
        <v>151</v>
      </c>
    </row>
    <row r="24827" spans="1:29" x14ac:dyDescent="0.2">
      <c r="A24827" s="34" t="s">
        <v>85320</v>
      </c>
      <c r="B24827" s="34">
        <v>148</v>
      </c>
      <c r="C24827" s="34">
        <v>133</v>
      </c>
      <c r="D24827" s="34">
        <v>143</v>
      </c>
      <c r="E24827" s="34">
        <v>152</v>
      </c>
      <c r="F24827" s="34">
        <v>161</v>
      </c>
      <c r="G24827" s="34">
        <v>156</v>
      </c>
      <c r="H24827" s="34">
        <v>139</v>
      </c>
      <c r="I24827" s="34">
        <v>147</v>
      </c>
      <c r="J24827" s="34">
        <v>105</v>
      </c>
      <c r="K24827" s="34">
        <v>185</v>
      </c>
      <c r="L24827" s="34">
        <v>108</v>
      </c>
      <c r="M24827" s="34">
        <v>153</v>
      </c>
      <c r="N24827" s="34">
        <v>108</v>
      </c>
      <c r="O24827" s="34">
        <v>119</v>
      </c>
      <c r="P24827" s="34">
        <v>127</v>
      </c>
      <c r="Q24827" s="34">
        <v>191</v>
      </c>
      <c r="R24827" s="34">
        <v>162</v>
      </c>
      <c r="S24827" s="34">
        <v>224</v>
      </c>
      <c r="T24827" s="34">
        <v>110</v>
      </c>
      <c r="U24827" s="34">
        <v>161</v>
      </c>
      <c r="V24827" s="34">
        <v>194</v>
      </c>
      <c r="W24827" s="34">
        <v>156</v>
      </c>
      <c r="X24827" s="34">
        <v>206</v>
      </c>
      <c r="Y24827" s="34">
        <v>152</v>
      </c>
      <c r="Z24827" s="34">
        <v>148</v>
      </c>
      <c r="AA24827" s="34">
        <v>224</v>
      </c>
      <c r="AB24827" s="34">
        <v>137</v>
      </c>
      <c r="AC24827" s="34">
        <v>246</v>
      </c>
    </row>
    <row r="24828" spans="1:29" x14ac:dyDescent="0.2">
      <c r="A24828" s="34" t="s">
        <v>85321</v>
      </c>
      <c r="B24828" s="34">
        <v>106</v>
      </c>
      <c r="C24828" s="34">
        <v>104</v>
      </c>
      <c r="D24828" s="34">
        <v>104</v>
      </c>
      <c r="E24828" s="34">
        <v>148</v>
      </c>
      <c r="F24828" s="34">
        <v>122</v>
      </c>
      <c r="G24828" s="34">
        <v>79</v>
      </c>
      <c r="H24828" s="34">
        <v>80</v>
      </c>
      <c r="I24828" s="34">
        <v>100</v>
      </c>
      <c r="J24828" s="34">
        <v>68</v>
      </c>
      <c r="K24828" s="34">
        <v>91</v>
      </c>
      <c r="L24828" s="34">
        <v>85</v>
      </c>
      <c r="M24828" s="34">
        <v>61</v>
      </c>
      <c r="N24828" s="34">
        <v>60</v>
      </c>
      <c r="O24828" s="34">
        <v>86</v>
      </c>
      <c r="P24828" s="34">
        <v>91</v>
      </c>
      <c r="Q24828" s="34">
        <v>140</v>
      </c>
      <c r="R24828" s="34">
        <v>115</v>
      </c>
      <c r="S24828" s="34">
        <v>131</v>
      </c>
      <c r="T24828" s="34">
        <v>104</v>
      </c>
      <c r="U24828" s="34">
        <v>78</v>
      </c>
      <c r="V24828" s="34">
        <v>123</v>
      </c>
      <c r="W24828" s="34">
        <v>125</v>
      </c>
      <c r="X24828" s="34">
        <v>137</v>
      </c>
      <c r="Y24828" s="34">
        <v>131</v>
      </c>
      <c r="Z24828" s="34">
        <v>107</v>
      </c>
      <c r="AA24828" s="34">
        <v>141</v>
      </c>
      <c r="AB24828" s="34">
        <v>101</v>
      </c>
      <c r="AC24828" s="34">
        <v>176</v>
      </c>
    </row>
    <row r="24829" spans="1:29" x14ac:dyDescent="0.2">
      <c r="A24829" s="34" t="s">
        <v>85322</v>
      </c>
      <c r="B24829" s="34">
        <v>175</v>
      </c>
      <c r="C24829" s="34">
        <v>216</v>
      </c>
      <c r="D24829" s="34">
        <v>263</v>
      </c>
      <c r="E24829" s="34">
        <v>188</v>
      </c>
      <c r="F24829" s="34">
        <v>249</v>
      </c>
      <c r="G24829" s="34">
        <v>231</v>
      </c>
      <c r="H24829" s="34">
        <v>186</v>
      </c>
      <c r="I24829" s="34">
        <v>177</v>
      </c>
      <c r="J24829" s="34">
        <v>220</v>
      </c>
      <c r="K24829" s="34">
        <v>185</v>
      </c>
      <c r="L24829" s="34">
        <v>194</v>
      </c>
      <c r="M24829" s="34">
        <v>161</v>
      </c>
      <c r="N24829" s="34">
        <v>204</v>
      </c>
      <c r="O24829" s="34">
        <v>161</v>
      </c>
      <c r="P24829" s="34">
        <v>193</v>
      </c>
      <c r="Q24829" s="34">
        <v>235</v>
      </c>
      <c r="R24829" s="34">
        <v>267</v>
      </c>
      <c r="S24829" s="34">
        <v>221</v>
      </c>
      <c r="T24829" s="34">
        <v>239</v>
      </c>
      <c r="U24829" s="34">
        <v>174</v>
      </c>
      <c r="V24829" s="34">
        <v>229</v>
      </c>
      <c r="W24829" s="34">
        <v>254</v>
      </c>
      <c r="X24829" s="34">
        <v>271</v>
      </c>
      <c r="Y24829" s="34">
        <v>203</v>
      </c>
      <c r="Z24829" s="34">
        <v>281</v>
      </c>
      <c r="AA24829" s="34">
        <v>200</v>
      </c>
      <c r="AB24829" s="34">
        <v>252</v>
      </c>
      <c r="AC24829" s="34">
        <v>281</v>
      </c>
    </row>
    <row r="24830" spans="1:29" x14ac:dyDescent="0.2">
      <c r="A24830" s="34" t="s">
        <v>85323</v>
      </c>
      <c r="B24830" s="34">
        <v>81</v>
      </c>
      <c r="C24830" s="34">
        <v>52</v>
      </c>
      <c r="D24830" s="34">
        <v>44</v>
      </c>
      <c r="E24830" s="34">
        <v>52</v>
      </c>
      <c r="F24830" s="34">
        <v>63</v>
      </c>
      <c r="G24830" s="34">
        <v>44</v>
      </c>
      <c r="H24830" s="34">
        <v>67</v>
      </c>
      <c r="I24830" s="34">
        <v>54</v>
      </c>
      <c r="J24830" s="34">
        <v>56</v>
      </c>
      <c r="K24830" s="34">
        <v>52</v>
      </c>
      <c r="L24830" s="34">
        <v>22</v>
      </c>
      <c r="M24830" s="34">
        <v>52</v>
      </c>
      <c r="N24830" s="34">
        <v>45</v>
      </c>
      <c r="O24830" s="34">
        <v>54</v>
      </c>
      <c r="P24830" s="34">
        <v>48</v>
      </c>
      <c r="Q24830" s="34">
        <v>61</v>
      </c>
      <c r="R24830" s="34">
        <v>54</v>
      </c>
      <c r="S24830" s="34">
        <v>56</v>
      </c>
      <c r="T24830" s="34">
        <v>33</v>
      </c>
      <c r="U24830" s="34">
        <v>48</v>
      </c>
      <c r="V24830" s="34">
        <v>36</v>
      </c>
      <c r="W24830" s="34">
        <v>73</v>
      </c>
      <c r="X24830" s="34">
        <v>61</v>
      </c>
      <c r="Y24830" s="34">
        <v>44</v>
      </c>
      <c r="Z24830" s="34">
        <v>69</v>
      </c>
      <c r="AA24830" s="34">
        <v>87</v>
      </c>
      <c r="AB24830" s="34">
        <v>55</v>
      </c>
      <c r="AC24830" s="34">
        <v>106</v>
      </c>
    </row>
    <row r="24831" spans="1:29" x14ac:dyDescent="0.2">
      <c r="A24831" s="34" t="s">
        <v>85324</v>
      </c>
      <c r="B24831" s="34">
        <v>163</v>
      </c>
      <c r="C24831" s="34">
        <v>213</v>
      </c>
      <c r="D24831" s="34">
        <v>256</v>
      </c>
      <c r="E24831" s="34">
        <v>244</v>
      </c>
      <c r="F24831" s="34">
        <v>199</v>
      </c>
      <c r="G24831" s="34">
        <v>205</v>
      </c>
      <c r="H24831" s="34">
        <v>231</v>
      </c>
      <c r="I24831" s="34">
        <v>189</v>
      </c>
      <c r="J24831" s="34">
        <v>168</v>
      </c>
      <c r="K24831" s="34">
        <v>192</v>
      </c>
      <c r="L24831" s="34">
        <v>177</v>
      </c>
      <c r="M24831" s="34">
        <v>206</v>
      </c>
      <c r="N24831" s="34">
        <v>233</v>
      </c>
      <c r="O24831" s="34">
        <v>214</v>
      </c>
      <c r="P24831" s="34">
        <v>260</v>
      </c>
      <c r="Q24831" s="34">
        <v>262</v>
      </c>
      <c r="R24831" s="34">
        <v>318</v>
      </c>
      <c r="S24831" s="34">
        <v>270</v>
      </c>
      <c r="T24831" s="34">
        <v>206</v>
      </c>
      <c r="U24831" s="34">
        <v>179</v>
      </c>
      <c r="V24831" s="34">
        <v>245</v>
      </c>
      <c r="W24831" s="34">
        <v>217</v>
      </c>
      <c r="X24831" s="34">
        <v>250</v>
      </c>
      <c r="Y24831" s="34">
        <v>184</v>
      </c>
      <c r="Z24831" s="34">
        <v>280</v>
      </c>
      <c r="AA24831" s="34">
        <v>254</v>
      </c>
      <c r="AB24831" s="34">
        <v>241</v>
      </c>
      <c r="AC24831" s="34">
        <v>309</v>
      </c>
    </row>
    <row r="24832" spans="1:29" x14ac:dyDescent="0.2">
      <c r="A24832" s="34" t="s">
        <v>85325</v>
      </c>
      <c r="B24832" s="34">
        <v>88</v>
      </c>
      <c r="C24832" s="34">
        <v>68</v>
      </c>
      <c r="D24832" s="34">
        <v>77</v>
      </c>
      <c r="E24832" s="34">
        <v>83</v>
      </c>
      <c r="F24832" s="34">
        <v>103</v>
      </c>
      <c r="G24832" s="34">
        <v>68</v>
      </c>
      <c r="H24832" s="34">
        <v>91</v>
      </c>
      <c r="I24832" s="34">
        <v>92</v>
      </c>
      <c r="J24832" s="34">
        <v>57</v>
      </c>
      <c r="K24832" s="34">
        <v>82</v>
      </c>
      <c r="L24832" s="34">
        <v>67</v>
      </c>
      <c r="M24832" s="34">
        <v>77</v>
      </c>
      <c r="N24832" s="34">
        <v>69</v>
      </c>
      <c r="O24832" s="34">
        <v>62</v>
      </c>
      <c r="P24832" s="34">
        <v>77</v>
      </c>
      <c r="Q24832" s="34">
        <v>119</v>
      </c>
      <c r="R24832" s="34">
        <v>101</v>
      </c>
      <c r="S24832" s="34">
        <v>95</v>
      </c>
      <c r="T24832" s="34">
        <v>78</v>
      </c>
      <c r="U24832" s="34">
        <v>81</v>
      </c>
      <c r="V24832" s="34">
        <v>88</v>
      </c>
      <c r="W24832" s="34">
        <v>51</v>
      </c>
      <c r="X24832" s="34">
        <v>107</v>
      </c>
      <c r="Y24832" s="34">
        <v>64</v>
      </c>
      <c r="Z24832" s="34">
        <v>103</v>
      </c>
      <c r="AA24832" s="34">
        <v>99</v>
      </c>
      <c r="AB24832" s="34">
        <v>72</v>
      </c>
      <c r="AC24832" s="34">
        <v>139</v>
      </c>
    </row>
    <row r="24833" spans="1:29" x14ac:dyDescent="0.2">
      <c r="A24833" s="34" t="s">
        <v>85326</v>
      </c>
      <c r="B24833" s="34">
        <v>89</v>
      </c>
      <c r="C24833" s="34">
        <v>91</v>
      </c>
      <c r="D24833" s="34">
        <v>98</v>
      </c>
      <c r="E24833" s="34">
        <v>92</v>
      </c>
      <c r="F24833" s="34">
        <v>102</v>
      </c>
      <c r="G24833" s="34">
        <v>59</v>
      </c>
      <c r="H24833" s="34">
        <v>89</v>
      </c>
      <c r="I24833" s="34">
        <v>67</v>
      </c>
      <c r="J24833" s="34">
        <v>116</v>
      </c>
      <c r="K24833" s="34">
        <v>120</v>
      </c>
      <c r="L24833" s="34">
        <v>70</v>
      </c>
      <c r="M24833" s="34">
        <v>87</v>
      </c>
      <c r="N24833" s="34">
        <v>84</v>
      </c>
      <c r="O24833" s="34">
        <v>66</v>
      </c>
      <c r="P24833" s="34">
        <v>92</v>
      </c>
      <c r="Q24833" s="34">
        <v>125</v>
      </c>
      <c r="R24833" s="34">
        <v>121</v>
      </c>
      <c r="S24833" s="34">
        <v>127</v>
      </c>
      <c r="T24833" s="34">
        <v>98</v>
      </c>
      <c r="U24833" s="34">
        <v>103</v>
      </c>
      <c r="V24833" s="34">
        <v>120</v>
      </c>
      <c r="W24833" s="34">
        <v>150</v>
      </c>
      <c r="X24833" s="34">
        <v>140</v>
      </c>
      <c r="Y24833" s="34">
        <v>122</v>
      </c>
      <c r="Z24833" s="34">
        <v>142</v>
      </c>
      <c r="AA24833" s="34">
        <v>134</v>
      </c>
      <c r="AB24833" s="34">
        <v>128</v>
      </c>
      <c r="AC24833" s="34">
        <v>144</v>
      </c>
    </row>
    <row r="24834" spans="1:29" x14ac:dyDescent="0.2">
      <c r="A24834" s="34" t="s">
        <v>85327</v>
      </c>
      <c r="B24834" s="34">
        <v>43</v>
      </c>
      <c r="C24834" s="34">
        <v>185</v>
      </c>
      <c r="D24834" s="34">
        <v>63</v>
      </c>
      <c r="E24834" s="34">
        <v>202</v>
      </c>
      <c r="F24834" s="34">
        <v>101</v>
      </c>
      <c r="G24834" s="34">
        <v>190</v>
      </c>
      <c r="H24834" s="34">
        <v>89</v>
      </c>
      <c r="I24834" s="34">
        <v>141</v>
      </c>
      <c r="J24834" s="34">
        <v>88</v>
      </c>
      <c r="K24834" s="34">
        <v>191</v>
      </c>
      <c r="L24834" s="34">
        <v>58</v>
      </c>
      <c r="M24834" s="34">
        <v>160</v>
      </c>
      <c r="N24834" s="34">
        <v>61</v>
      </c>
      <c r="O24834" s="34">
        <v>177</v>
      </c>
      <c r="P24834" s="34">
        <v>77</v>
      </c>
      <c r="Q24834" s="34">
        <v>220</v>
      </c>
      <c r="R24834" s="34">
        <v>98</v>
      </c>
      <c r="S24834" s="34">
        <v>176</v>
      </c>
      <c r="T24834" s="34">
        <v>77</v>
      </c>
      <c r="U24834" s="34">
        <v>167</v>
      </c>
      <c r="V24834" s="34">
        <v>105</v>
      </c>
      <c r="W24834" s="34">
        <v>147</v>
      </c>
      <c r="X24834" s="34">
        <v>86</v>
      </c>
      <c r="Y24834" s="34">
        <v>149</v>
      </c>
      <c r="Z24834" s="34">
        <v>67</v>
      </c>
      <c r="AA24834" s="34">
        <v>174</v>
      </c>
      <c r="AB24834" s="34">
        <v>132</v>
      </c>
      <c r="AC24834" s="34">
        <v>259</v>
      </c>
    </row>
    <row r="24835" spans="1:29" x14ac:dyDescent="0.2">
      <c r="A24835" s="34" t="s">
        <v>85328</v>
      </c>
      <c r="B24835" s="34">
        <v>0</v>
      </c>
      <c r="C24835" s="34">
        <v>0</v>
      </c>
      <c r="D24835" s="34">
        <v>0</v>
      </c>
      <c r="E24835" s="34">
        <v>0</v>
      </c>
      <c r="F24835" s="34">
        <v>0</v>
      </c>
      <c r="G24835" s="34">
        <v>0</v>
      </c>
      <c r="H24835" s="34">
        <v>0</v>
      </c>
      <c r="I24835" s="34">
        <v>0</v>
      </c>
      <c r="J24835" s="34">
        <v>0</v>
      </c>
      <c r="K24835" s="34">
        <v>0</v>
      </c>
      <c r="L24835" s="34">
        <v>0</v>
      </c>
      <c r="M24835" s="34">
        <v>0</v>
      </c>
      <c r="N24835" s="34">
        <v>0</v>
      </c>
      <c r="O24835" s="34">
        <v>0</v>
      </c>
      <c r="P24835" s="34">
        <v>0</v>
      </c>
      <c r="Q24835" s="34">
        <v>0</v>
      </c>
      <c r="R24835" s="34">
        <v>0</v>
      </c>
      <c r="S24835" s="34">
        <v>0</v>
      </c>
      <c r="T24835" s="34">
        <v>0</v>
      </c>
      <c r="U24835" s="34">
        <v>0</v>
      </c>
      <c r="V24835" s="34">
        <v>0</v>
      </c>
      <c r="W24835" s="34">
        <v>0</v>
      </c>
      <c r="X24835" s="34">
        <v>0</v>
      </c>
      <c r="Y24835" s="34">
        <v>0</v>
      </c>
      <c r="Z24835" s="34">
        <v>0</v>
      </c>
      <c r="AA24835" s="34">
        <v>0</v>
      </c>
      <c r="AB24835" s="34">
        <v>0</v>
      </c>
      <c r="AC24835" s="34">
        <v>0</v>
      </c>
    </row>
    <row r="24836" spans="1:29" x14ac:dyDescent="0.2">
      <c r="A24836" s="34" t="s">
        <v>85329</v>
      </c>
      <c r="B24836" s="34">
        <v>116</v>
      </c>
      <c r="C24836" s="34">
        <v>106</v>
      </c>
      <c r="D24836" s="34">
        <v>119</v>
      </c>
      <c r="E24836" s="34">
        <v>129</v>
      </c>
      <c r="F24836" s="34">
        <v>85</v>
      </c>
      <c r="G24836" s="34">
        <v>84</v>
      </c>
      <c r="H24836" s="34">
        <v>99</v>
      </c>
      <c r="I24836" s="34">
        <v>85</v>
      </c>
      <c r="J24836" s="34">
        <v>97</v>
      </c>
      <c r="K24836" s="34">
        <v>78</v>
      </c>
      <c r="L24836" s="34">
        <v>61</v>
      </c>
      <c r="M24836" s="34">
        <v>79</v>
      </c>
      <c r="N24836" s="34">
        <v>113</v>
      </c>
      <c r="O24836" s="34">
        <v>54</v>
      </c>
      <c r="P24836" s="34">
        <v>83</v>
      </c>
      <c r="Q24836" s="34">
        <v>78</v>
      </c>
      <c r="R24836" s="34">
        <v>118</v>
      </c>
      <c r="S24836" s="34">
        <v>98</v>
      </c>
      <c r="T24836" s="34">
        <v>85</v>
      </c>
      <c r="U24836" s="34">
        <v>71</v>
      </c>
      <c r="V24836" s="34">
        <v>120</v>
      </c>
      <c r="W24836" s="34">
        <v>117</v>
      </c>
      <c r="X24836" s="34">
        <v>133</v>
      </c>
      <c r="Y24836" s="34">
        <v>83</v>
      </c>
      <c r="Z24836" s="34">
        <v>113</v>
      </c>
      <c r="AA24836" s="34">
        <v>126</v>
      </c>
      <c r="AB24836" s="34">
        <v>90</v>
      </c>
      <c r="AC24836" s="34">
        <v>165</v>
      </c>
    </row>
    <row r="24837" spans="1:29" x14ac:dyDescent="0.2">
      <c r="A24837" s="34" t="s">
        <v>85330</v>
      </c>
      <c r="B24837" s="34">
        <v>358</v>
      </c>
      <c r="C24837" s="34">
        <v>293</v>
      </c>
      <c r="D24837" s="34">
        <v>337</v>
      </c>
      <c r="E24837" s="34">
        <v>309</v>
      </c>
      <c r="F24837" s="34">
        <v>394</v>
      </c>
      <c r="G24837" s="34">
        <v>388</v>
      </c>
      <c r="H24837" s="34">
        <v>370</v>
      </c>
      <c r="I24837" s="34">
        <v>358</v>
      </c>
      <c r="J24837" s="34">
        <v>410</v>
      </c>
      <c r="K24837" s="34">
        <v>359</v>
      </c>
      <c r="L24837" s="34">
        <v>347</v>
      </c>
      <c r="M24837" s="34">
        <v>321</v>
      </c>
      <c r="N24837" s="34">
        <v>344</v>
      </c>
      <c r="O24837" s="34">
        <v>358</v>
      </c>
      <c r="P24837" s="34">
        <v>381</v>
      </c>
      <c r="Q24837" s="34">
        <v>583</v>
      </c>
      <c r="R24837" s="34">
        <v>582</v>
      </c>
      <c r="S24837" s="34">
        <v>429</v>
      </c>
      <c r="T24837" s="34">
        <v>435</v>
      </c>
      <c r="U24837" s="34">
        <v>464</v>
      </c>
      <c r="V24837" s="34">
        <v>399</v>
      </c>
      <c r="W24837" s="34">
        <v>542</v>
      </c>
      <c r="X24837" s="34">
        <v>418</v>
      </c>
      <c r="Y24837" s="34">
        <v>453</v>
      </c>
      <c r="Z24837" s="34">
        <v>424</v>
      </c>
      <c r="AA24837" s="34">
        <v>443</v>
      </c>
      <c r="AB24837" s="34">
        <v>526</v>
      </c>
      <c r="AC24837" s="34">
        <v>675</v>
      </c>
    </row>
    <row r="24838" spans="1:29" x14ac:dyDescent="0.2">
      <c r="A24838" s="34" t="s">
        <v>85331</v>
      </c>
      <c r="B24838" s="34">
        <v>105</v>
      </c>
      <c r="C24838" s="34">
        <v>166</v>
      </c>
      <c r="D24838" s="34">
        <v>192</v>
      </c>
      <c r="E24838" s="34">
        <v>183</v>
      </c>
      <c r="F24838" s="34">
        <v>176</v>
      </c>
      <c r="G24838" s="34">
        <v>190</v>
      </c>
      <c r="H24838" s="34">
        <v>147</v>
      </c>
      <c r="I24838" s="34">
        <v>112</v>
      </c>
      <c r="J24838" s="34">
        <v>120</v>
      </c>
      <c r="K24838" s="34">
        <v>154</v>
      </c>
      <c r="L24838" s="34">
        <v>69</v>
      </c>
      <c r="M24838" s="34">
        <v>125</v>
      </c>
      <c r="N24838" s="34">
        <v>151</v>
      </c>
      <c r="O24838" s="34">
        <v>176</v>
      </c>
      <c r="P24838" s="34">
        <v>150</v>
      </c>
      <c r="Q24838" s="34">
        <v>158</v>
      </c>
      <c r="R24838" s="34">
        <v>175</v>
      </c>
      <c r="S24838" s="34">
        <v>173</v>
      </c>
      <c r="T24838" s="34">
        <v>130</v>
      </c>
      <c r="U24838" s="34">
        <v>144</v>
      </c>
      <c r="V24838" s="34">
        <v>194</v>
      </c>
      <c r="W24838" s="34">
        <v>158</v>
      </c>
      <c r="X24838" s="34">
        <v>203</v>
      </c>
      <c r="Y24838" s="34">
        <v>120</v>
      </c>
      <c r="Z24838" s="34">
        <v>226</v>
      </c>
      <c r="AA24838" s="34">
        <v>198</v>
      </c>
      <c r="AB24838" s="34">
        <v>139</v>
      </c>
      <c r="AC24838" s="34">
        <v>238</v>
      </c>
    </row>
    <row r="24839" spans="1:29" x14ac:dyDescent="0.2">
      <c r="A24839" s="34" t="s">
        <v>85332</v>
      </c>
      <c r="B24839" s="34">
        <v>168</v>
      </c>
      <c r="C24839" s="34">
        <v>145</v>
      </c>
      <c r="D24839" s="34">
        <v>197</v>
      </c>
      <c r="E24839" s="34">
        <v>152</v>
      </c>
      <c r="F24839" s="34">
        <v>193</v>
      </c>
      <c r="G24839" s="34">
        <v>201</v>
      </c>
      <c r="H24839" s="34">
        <v>138</v>
      </c>
      <c r="I24839" s="34">
        <v>125</v>
      </c>
      <c r="J24839" s="34">
        <v>155</v>
      </c>
      <c r="K24839" s="34">
        <v>137</v>
      </c>
      <c r="L24839" s="34">
        <v>120</v>
      </c>
      <c r="M24839" s="34">
        <v>140</v>
      </c>
      <c r="N24839" s="34">
        <v>104</v>
      </c>
      <c r="O24839" s="34">
        <v>133</v>
      </c>
      <c r="P24839" s="34">
        <v>130</v>
      </c>
      <c r="Q24839" s="34">
        <v>236</v>
      </c>
      <c r="R24839" s="34">
        <v>181</v>
      </c>
      <c r="S24839" s="34">
        <v>216</v>
      </c>
      <c r="T24839" s="34">
        <v>164</v>
      </c>
      <c r="U24839" s="34">
        <v>131</v>
      </c>
      <c r="V24839" s="34">
        <v>154</v>
      </c>
      <c r="W24839" s="34">
        <v>207</v>
      </c>
      <c r="X24839" s="34">
        <v>205</v>
      </c>
      <c r="Y24839" s="34">
        <v>180</v>
      </c>
      <c r="Z24839" s="34">
        <v>176</v>
      </c>
      <c r="AA24839" s="34">
        <v>239</v>
      </c>
      <c r="AB24839" s="34">
        <v>207</v>
      </c>
      <c r="AC24839" s="34">
        <v>291</v>
      </c>
    </row>
    <row r="24840" spans="1:29" x14ac:dyDescent="0.2">
      <c r="A24840" s="34" t="s">
        <v>85333</v>
      </c>
      <c r="B24840" s="34">
        <v>183</v>
      </c>
      <c r="C24840" s="34">
        <v>160</v>
      </c>
      <c r="D24840" s="34">
        <v>241</v>
      </c>
      <c r="E24840" s="34">
        <v>225</v>
      </c>
      <c r="F24840" s="34">
        <v>221</v>
      </c>
      <c r="G24840" s="34">
        <v>217</v>
      </c>
      <c r="H24840" s="34">
        <v>190</v>
      </c>
      <c r="I24840" s="34">
        <v>199</v>
      </c>
      <c r="J24840" s="34">
        <v>219</v>
      </c>
      <c r="K24840" s="34">
        <v>213</v>
      </c>
      <c r="L24840" s="34">
        <v>146</v>
      </c>
      <c r="M24840" s="34">
        <v>196</v>
      </c>
      <c r="N24840" s="34">
        <v>161</v>
      </c>
      <c r="O24840" s="34">
        <v>154</v>
      </c>
      <c r="P24840" s="34">
        <v>178</v>
      </c>
      <c r="Q24840" s="34">
        <v>302</v>
      </c>
      <c r="R24840" s="34">
        <v>283</v>
      </c>
      <c r="S24840" s="34">
        <v>257</v>
      </c>
      <c r="T24840" s="34">
        <v>194</v>
      </c>
      <c r="U24840" s="34">
        <v>201</v>
      </c>
      <c r="V24840" s="34">
        <v>273</v>
      </c>
      <c r="W24840" s="34">
        <v>224</v>
      </c>
      <c r="X24840" s="34">
        <v>245</v>
      </c>
      <c r="Y24840" s="34">
        <v>226</v>
      </c>
      <c r="Z24840" s="34">
        <v>234</v>
      </c>
      <c r="AA24840" s="34">
        <v>246</v>
      </c>
      <c r="AB24840" s="34">
        <v>228</v>
      </c>
      <c r="AC24840" s="34">
        <v>320</v>
      </c>
    </row>
    <row r="24841" spans="1:29" x14ac:dyDescent="0.2">
      <c r="A24841" s="34" t="s">
        <v>85334</v>
      </c>
      <c r="B24841" s="34">
        <v>32</v>
      </c>
      <c r="C24841" s="34">
        <v>44</v>
      </c>
      <c r="D24841" s="34">
        <v>44</v>
      </c>
      <c r="E24841" s="34">
        <v>58</v>
      </c>
      <c r="F24841" s="34">
        <v>73</v>
      </c>
      <c r="G24841" s="34">
        <v>64</v>
      </c>
      <c r="H24841" s="34">
        <v>43</v>
      </c>
      <c r="I24841" s="34">
        <v>37</v>
      </c>
      <c r="J24841" s="34">
        <v>55</v>
      </c>
      <c r="K24841" s="34">
        <v>56</v>
      </c>
      <c r="L24841" s="34">
        <v>25</v>
      </c>
      <c r="M24841" s="34">
        <v>36</v>
      </c>
      <c r="N24841" s="34">
        <v>35</v>
      </c>
      <c r="O24841" s="34">
        <v>60</v>
      </c>
      <c r="P24841" s="34">
        <v>40</v>
      </c>
      <c r="Q24841" s="34">
        <v>52</v>
      </c>
      <c r="R24841" s="34">
        <v>57</v>
      </c>
      <c r="S24841" s="34">
        <v>49</v>
      </c>
      <c r="T24841" s="34">
        <v>29</v>
      </c>
      <c r="U24841" s="34">
        <v>43</v>
      </c>
      <c r="V24841" s="34">
        <v>38</v>
      </c>
      <c r="W24841" s="34">
        <v>40</v>
      </c>
      <c r="X24841" s="34">
        <v>60</v>
      </c>
      <c r="Y24841" s="34">
        <v>32</v>
      </c>
      <c r="Z24841" s="34">
        <v>63</v>
      </c>
      <c r="AA24841" s="34">
        <v>68</v>
      </c>
      <c r="AB24841" s="34">
        <v>41</v>
      </c>
      <c r="AC24841" s="34">
        <v>71</v>
      </c>
    </row>
    <row r="24842" spans="1:29" x14ac:dyDescent="0.2">
      <c r="A24842" s="34" t="s">
        <v>85335</v>
      </c>
      <c r="B24842" s="34">
        <v>90</v>
      </c>
      <c r="C24842" s="34">
        <v>96</v>
      </c>
      <c r="D24842" s="34">
        <v>133</v>
      </c>
      <c r="E24842" s="34">
        <v>83</v>
      </c>
      <c r="F24842" s="34">
        <v>118</v>
      </c>
      <c r="G24842" s="34">
        <v>54</v>
      </c>
      <c r="H24842" s="34">
        <v>109</v>
      </c>
      <c r="I24842" s="34">
        <v>77</v>
      </c>
      <c r="J24842" s="34">
        <v>105</v>
      </c>
      <c r="K24842" s="34">
        <v>103</v>
      </c>
      <c r="L24842" s="34">
        <v>89</v>
      </c>
      <c r="M24842" s="34">
        <v>91</v>
      </c>
      <c r="N24842" s="34">
        <v>84</v>
      </c>
      <c r="O24842" s="34">
        <v>90</v>
      </c>
      <c r="P24842" s="34">
        <v>94</v>
      </c>
      <c r="Q24842" s="34">
        <v>148</v>
      </c>
      <c r="R24842" s="34">
        <v>166</v>
      </c>
      <c r="S24842" s="34">
        <v>128</v>
      </c>
      <c r="T24842" s="34">
        <v>123</v>
      </c>
      <c r="U24842" s="34">
        <v>108</v>
      </c>
      <c r="V24842" s="34">
        <v>141</v>
      </c>
      <c r="W24842" s="34">
        <v>136</v>
      </c>
      <c r="X24842" s="34">
        <v>131</v>
      </c>
      <c r="Y24842" s="34">
        <v>126</v>
      </c>
      <c r="Z24842" s="34">
        <v>108</v>
      </c>
      <c r="AA24842" s="34">
        <v>175</v>
      </c>
      <c r="AB24842" s="34">
        <v>171</v>
      </c>
      <c r="AC24842" s="34">
        <v>186</v>
      </c>
    </row>
    <row r="24843" spans="1:29" x14ac:dyDescent="0.2">
      <c r="A24843" s="34" t="s">
        <v>85336</v>
      </c>
      <c r="B24843" s="34">
        <v>46</v>
      </c>
      <c r="C24843" s="34">
        <v>55</v>
      </c>
      <c r="D24843" s="34">
        <v>75</v>
      </c>
      <c r="E24843" s="34">
        <v>52</v>
      </c>
      <c r="F24843" s="34">
        <v>77</v>
      </c>
      <c r="G24843" s="34">
        <v>63</v>
      </c>
      <c r="H24843" s="34">
        <v>50</v>
      </c>
      <c r="I24843" s="34">
        <v>54</v>
      </c>
      <c r="J24843" s="34">
        <v>34</v>
      </c>
      <c r="K24843" s="34">
        <v>59</v>
      </c>
      <c r="L24843" s="34">
        <v>27</v>
      </c>
      <c r="M24843" s="34">
        <v>66</v>
      </c>
      <c r="N24843" s="34">
        <v>43</v>
      </c>
      <c r="O24843" s="34">
        <v>32</v>
      </c>
      <c r="P24843" s="34">
        <v>53</v>
      </c>
      <c r="Q24843" s="34">
        <v>44</v>
      </c>
      <c r="R24843" s="34">
        <v>58</v>
      </c>
      <c r="S24843" s="34">
        <v>66</v>
      </c>
      <c r="T24843" s="34">
        <v>52</v>
      </c>
      <c r="U24843" s="34">
        <v>39</v>
      </c>
      <c r="V24843" s="34">
        <v>59</v>
      </c>
      <c r="W24843" s="34">
        <v>39</v>
      </c>
      <c r="X24843" s="34">
        <v>92</v>
      </c>
      <c r="Y24843" s="34">
        <v>33</v>
      </c>
      <c r="Z24843" s="34">
        <v>77</v>
      </c>
      <c r="AA24843" s="34">
        <v>61</v>
      </c>
      <c r="AB24843" s="34">
        <v>44</v>
      </c>
      <c r="AC24843" s="34">
        <v>86</v>
      </c>
    </row>
    <row r="24844" spans="1:29" x14ac:dyDescent="0.2">
      <c r="A24844" s="34" t="s">
        <v>85337</v>
      </c>
      <c r="B24844" s="34">
        <v>147</v>
      </c>
      <c r="C24844" s="34">
        <v>166</v>
      </c>
      <c r="D24844" s="34">
        <v>194</v>
      </c>
      <c r="E24844" s="34">
        <v>270</v>
      </c>
      <c r="F24844" s="34">
        <v>177</v>
      </c>
      <c r="G24844" s="34">
        <v>199</v>
      </c>
      <c r="H24844" s="34">
        <v>175</v>
      </c>
      <c r="I24844" s="34">
        <v>213</v>
      </c>
      <c r="J24844" s="34">
        <v>144</v>
      </c>
      <c r="K24844" s="34">
        <v>228</v>
      </c>
      <c r="L24844" s="34">
        <v>111</v>
      </c>
      <c r="M24844" s="34">
        <v>176</v>
      </c>
      <c r="N24844" s="34">
        <v>160</v>
      </c>
      <c r="O24844" s="34">
        <v>131</v>
      </c>
      <c r="P24844" s="34">
        <v>163</v>
      </c>
      <c r="Q24844" s="34">
        <v>260</v>
      </c>
      <c r="R24844" s="34">
        <v>185</v>
      </c>
      <c r="S24844" s="34">
        <v>251</v>
      </c>
      <c r="T24844" s="34">
        <v>153</v>
      </c>
      <c r="U24844" s="34">
        <v>199</v>
      </c>
      <c r="V24844" s="34">
        <v>190</v>
      </c>
      <c r="W24844" s="34">
        <v>239</v>
      </c>
      <c r="X24844" s="34">
        <v>228</v>
      </c>
      <c r="Y24844" s="34">
        <v>166</v>
      </c>
      <c r="Z24844" s="34">
        <v>199</v>
      </c>
      <c r="AA24844" s="34">
        <v>245</v>
      </c>
      <c r="AB24844" s="34">
        <v>190</v>
      </c>
      <c r="AC24844" s="34">
        <v>307</v>
      </c>
    </row>
    <row r="24845" spans="1:29" x14ac:dyDescent="0.2">
      <c r="A24845" s="34" t="s">
        <v>85338</v>
      </c>
      <c r="B24845" s="34">
        <v>320</v>
      </c>
      <c r="C24845" s="34">
        <v>215</v>
      </c>
      <c r="D24845" s="34">
        <v>346</v>
      </c>
      <c r="E24845" s="34">
        <v>264</v>
      </c>
      <c r="F24845" s="34">
        <v>335</v>
      </c>
      <c r="G24845" s="34">
        <v>256</v>
      </c>
      <c r="H24845" s="34">
        <v>264</v>
      </c>
      <c r="I24845" s="34">
        <v>229</v>
      </c>
      <c r="J24845" s="34">
        <v>324</v>
      </c>
      <c r="K24845" s="34">
        <v>255</v>
      </c>
      <c r="L24845" s="34">
        <v>267</v>
      </c>
      <c r="M24845" s="34">
        <v>228</v>
      </c>
      <c r="N24845" s="34">
        <v>246</v>
      </c>
      <c r="O24845" s="34">
        <v>202</v>
      </c>
      <c r="P24845" s="34">
        <v>289</v>
      </c>
      <c r="Q24845" s="34">
        <v>299</v>
      </c>
      <c r="R24845" s="34">
        <v>339</v>
      </c>
      <c r="S24845" s="34">
        <v>314</v>
      </c>
      <c r="T24845" s="34">
        <v>318</v>
      </c>
      <c r="U24845" s="34">
        <v>234</v>
      </c>
      <c r="V24845" s="34">
        <v>384</v>
      </c>
      <c r="W24845" s="34">
        <v>278</v>
      </c>
      <c r="X24845" s="34">
        <v>351</v>
      </c>
      <c r="Y24845" s="34">
        <v>250</v>
      </c>
      <c r="Z24845" s="34">
        <v>327</v>
      </c>
      <c r="AA24845" s="34">
        <v>324</v>
      </c>
      <c r="AB24845" s="34">
        <v>338</v>
      </c>
      <c r="AC24845" s="34">
        <v>380</v>
      </c>
    </row>
    <row r="24846" spans="1:29" x14ac:dyDescent="0.2">
      <c r="A24846" s="34" t="s">
        <v>85339</v>
      </c>
      <c r="B24846" s="34">
        <v>81</v>
      </c>
      <c r="C24846" s="34">
        <v>62</v>
      </c>
      <c r="D24846" s="34">
        <v>107</v>
      </c>
      <c r="E24846" s="34">
        <v>68</v>
      </c>
      <c r="F24846" s="34">
        <v>91</v>
      </c>
      <c r="G24846" s="34">
        <v>66</v>
      </c>
      <c r="H24846" s="34">
        <v>93</v>
      </c>
      <c r="I24846" s="34">
        <v>79</v>
      </c>
      <c r="J24846" s="34">
        <v>66</v>
      </c>
      <c r="K24846" s="34">
        <v>76</v>
      </c>
      <c r="L24846" s="34">
        <v>59</v>
      </c>
      <c r="M24846" s="34">
        <v>91</v>
      </c>
      <c r="N24846" s="34">
        <v>72</v>
      </c>
      <c r="O24846" s="34">
        <v>62</v>
      </c>
      <c r="P24846" s="34">
        <v>63</v>
      </c>
      <c r="Q24846" s="34">
        <v>89</v>
      </c>
      <c r="R24846" s="34">
        <v>99</v>
      </c>
      <c r="S24846" s="34">
        <v>106</v>
      </c>
      <c r="T24846" s="34">
        <v>79</v>
      </c>
      <c r="U24846" s="34">
        <v>48</v>
      </c>
      <c r="V24846" s="34">
        <v>95</v>
      </c>
      <c r="W24846" s="34">
        <v>89</v>
      </c>
      <c r="X24846" s="34">
        <v>75</v>
      </c>
      <c r="Y24846" s="34">
        <v>84</v>
      </c>
      <c r="Z24846" s="34">
        <v>79</v>
      </c>
      <c r="AA24846" s="34">
        <v>75</v>
      </c>
      <c r="AB24846" s="34">
        <v>112</v>
      </c>
      <c r="AC24846" s="34">
        <v>147</v>
      </c>
    </row>
    <row r="24847" spans="1:29" x14ac:dyDescent="0.2">
      <c r="A24847" s="34" t="s">
        <v>85340</v>
      </c>
      <c r="B24847" s="34">
        <v>51</v>
      </c>
      <c r="C24847" s="34">
        <v>161</v>
      </c>
      <c r="D24847" s="34">
        <v>150</v>
      </c>
      <c r="E24847" s="34">
        <v>146</v>
      </c>
      <c r="F24847" s="34">
        <v>94</v>
      </c>
      <c r="G24847" s="34">
        <v>173</v>
      </c>
      <c r="H24847" s="34">
        <v>77</v>
      </c>
      <c r="I24847" s="34">
        <v>146</v>
      </c>
      <c r="J24847" s="34">
        <v>75</v>
      </c>
      <c r="K24847" s="34">
        <v>132</v>
      </c>
      <c r="L24847" s="34">
        <v>36</v>
      </c>
      <c r="M24847" s="34">
        <v>135</v>
      </c>
      <c r="N24847" s="34">
        <v>84</v>
      </c>
      <c r="O24847" s="34">
        <v>101</v>
      </c>
      <c r="P24847" s="34">
        <v>47</v>
      </c>
      <c r="Q24847" s="34">
        <v>144</v>
      </c>
      <c r="R24847" s="34">
        <v>95</v>
      </c>
      <c r="S24847" s="34">
        <v>240</v>
      </c>
      <c r="T24847" s="34">
        <v>38</v>
      </c>
      <c r="U24847" s="34">
        <v>67</v>
      </c>
      <c r="V24847" s="34">
        <v>94</v>
      </c>
      <c r="W24847" s="34">
        <v>91</v>
      </c>
      <c r="X24847" s="34">
        <v>107</v>
      </c>
      <c r="Y24847" s="34">
        <v>78</v>
      </c>
      <c r="Z24847" s="34">
        <v>97</v>
      </c>
      <c r="AA24847" s="34">
        <v>173</v>
      </c>
      <c r="AB24847" s="34">
        <v>64</v>
      </c>
      <c r="AC24847" s="34">
        <v>197</v>
      </c>
    </row>
    <row r="24848" spans="1:29" x14ac:dyDescent="0.2">
      <c r="A24848" s="34" t="s">
        <v>85341</v>
      </c>
      <c r="B24848" s="34">
        <v>435</v>
      </c>
      <c r="C24848" s="34">
        <v>363</v>
      </c>
      <c r="D24848" s="34">
        <v>550</v>
      </c>
      <c r="E24848" s="34">
        <v>450</v>
      </c>
      <c r="F24848" s="34">
        <v>468</v>
      </c>
      <c r="G24848" s="34">
        <v>413</v>
      </c>
      <c r="H24848" s="34">
        <v>479</v>
      </c>
      <c r="I24848" s="34">
        <v>357</v>
      </c>
      <c r="J24848" s="34">
        <v>473</v>
      </c>
      <c r="K24848" s="34">
        <v>386</v>
      </c>
      <c r="L24848" s="34">
        <v>318</v>
      </c>
      <c r="M24848" s="34">
        <v>310</v>
      </c>
      <c r="N24848" s="34">
        <v>452</v>
      </c>
      <c r="O24848" s="34">
        <v>333</v>
      </c>
      <c r="P24848" s="34">
        <v>486</v>
      </c>
      <c r="Q24848" s="34">
        <v>547</v>
      </c>
      <c r="R24848" s="34">
        <v>573</v>
      </c>
      <c r="S24848" s="34">
        <v>471</v>
      </c>
      <c r="T24848" s="34">
        <v>444</v>
      </c>
      <c r="U24848" s="34">
        <v>432</v>
      </c>
      <c r="V24848" s="34">
        <v>626</v>
      </c>
      <c r="W24848" s="34">
        <v>523</v>
      </c>
      <c r="X24848" s="34">
        <v>669</v>
      </c>
      <c r="Y24848" s="34">
        <v>466</v>
      </c>
      <c r="Z24848" s="34">
        <v>514</v>
      </c>
      <c r="AA24848" s="34">
        <v>534</v>
      </c>
      <c r="AB24848" s="34">
        <v>551</v>
      </c>
      <c r="AC24848" s="34">
        <v>549</v>
      </c>
    </row>
    <row r="24849" spans="1:29" x14ac:dyDescent="0.2">
      <c r="A24849" s="34" t="s">
        <v>85342</v>
      </c>
      <c r="B24849" s="34">
        <v>51</v>
      </c>
      <c r="C24849" s="34">
        <v>33</v>
      </c>
      <c r="D24849" s="34">
        <v>77</v>
      </c>
      <c r="E24849" s="34">
        <v>45</v>
      </c>
      <c r="F24849" s="34">
        <v>72</v>
      </c>
      <c r="G24849" s="34">
        <v>68</v>
      </c>
      <c r="H24849" s="34">
        <v>58</v>
      </c>
      <c r="I24849" s="34">
        <v>51</v>
      </c>
      <c r="J24849" s="34">
        <v>42</v>
      </c>
      <c r="K24849" s="34">
        <v>64</v>
      </c>
      <c r="L24849" s="34">
        <v>22</v>
      </c>
      <c r="M24849" s="34">
        <v>28</v>
      </c>
      <c r="N24849" s="34">
        <v>39</v>
      </c>
      <c r="O24849" s="34">
        <v>48</v>
      </c>
      <c r="P24849" s="34">
        <v>43</v>
      </c>
      <c r="Q24849" s="34">
        <v>68</v>
      </c>
      <c r="R24849" s="34">
        <v>51</v>
      </c>
      <c r="S24849" s="34">
        <v>62</v>
      </c>
      <c r="T24849" s="34">
        <v>39</v>
      </c>
      <c r="U24849" s="34">
        <v>32</v>
      </c>
      <c r="V24849" s="34">
        <v>64</v>
      </c>
      <c r="W24849" s="34">
        <v>42</v>
      </c>
      <c r="X24849" s="34">
        <v>93</v>
      </c>
      <c r="Y24849" s="34">
        <v>32</v>
      </c>
      <c r="Z24849" s="34">
        <v>68</v>
      </c>
      <c r="AA24849" s="34">
        <v>54</v>
      </c>
      <c r="AB24849" s="34">
        <v>36</v>
      </c>
      <c r="AC24849" s="34">
        <v>58</v>
      </c>
    </row>
    <row r="24850" spans="1:29" x14ac:dyDescent="0.2">
      <c r="A24850" s="34" t="s">
        <v>85343</v>
      </c>
      <c r="B24850" s="34">
        <v>47</v>
      </c>
      <c r="C24850" s="34">
        <v>65</v>
      </c>
      <c r="D24850" s="34">
        <v>95</v>
      </c>
      <c r="E24850" s="34">
        <v>65</v>
      </c>
      <c r="F24850" s="34">
        <v>98</v>
      </c>
      <c r="G24850" s="34">
        <v>76</v>
      </c>
      <c r="H24850" s="34">
        <v>70</v>
      </c>
      <c r="I24850" s="34">
        <v>54</v>
      </c>
      <c r="J24850" s="34">
        <v>50</v>
      </c>
      <c r="K24850" s="34">
        <v>67</v>
      </c>
      <c r="L24850" s="34">
        <v>30</v>
      </c>
      <c r="M24850" s="34">
        <v>43</v>
      </c>
      <c r="N24850" s="34">
        <v>51</v>
      </c>
      <c r="O24850" s="34">
        <v>66</v>
      </c>
      <c r="P24850" s="34">
        <v>82</v>
      </c>
      <c r="Q24850" s="34">
        <v>90</v>
      </c>
      <c r="R24850" s="34">
        <v>88</v>
      </c>
      <c r="S24850" s="34">
        <v>86</v>
      </c>
      <c r="T24850" s="34">
        <v>64</v>
      </c>
      <c r="U24850" s="34">
        <v>48</v>
      </c>
      <c r="V24850" s="34">
        <v>99</v>
      </c>
      <c r="W24850" s="34">
        <v>51</v>
      </c>
      <c r="X24850" s="34">
        <v>75</v>
      </c>
      <c r="Y24850" s="34">
        <v>51</v>
      </c>
      <c r="Z24850" s="34">
        <v>77</v>
      </c>
      <c r="AA24850" s="34">
        <v>80</v>
      </c>
      <c r="AB24850" s="34">
        <v>77</v>
      </c>
      <c r="AC24850" s="34">
        <v>123</v>
      </c>
    </row>
    <row r="24851" spans="1:29" x14ac:dyDescent="0.2">
      <c r="A24851" s="34" t="s">
        <v>85344</v>
      </c>
      <c r="B24851" s="34">
        <v>78</v>
      </c>
      <c r="C24851" s="34">
        <v>105</v>
      </c>
      <c r="D24851" s="34">
        <v>166</v>
      </c>
      <c r="E24851" s="34">
        <v>138</v>
      </c>
      <c r="F24851" s="34">
        <v>140</v>
      </c>
      <c r="G24851" s="34">
        <v>101</v>
      </c>
      <c r="H24851" s="34">
        <v>128</v>
      </c>
      <c r="I24851" s="34">
        <v>83</v>
      </c>
      <c r="J24851" s="34">
        <v>105</v>
      </c>
      <c r="K24851" s="34">
        <v>113</v>
      </c>
      <c r="L24851" s="34">
        <v>59</v>
      </c>
      <c r="M24851" s="34">
        <v>103</v>
      </c>
      <c r="N24851" s="34">
        <v>98</v>
      </c>
      <c r="O24851" s="34">
        <v>87</v>
      </c>
      <c r="P24851" s="34">
        <v>72</v>
      </c>
      <c r="Q24851" s="34">
        <v>116</v>
      </c>
      <c r="R24851" s="34">
        <v>103</v>
      </c>
      <c r="S24851" s="34">
        <v>151</v>
      </c>
      <c r="T24851" s="34">
        <v>96</v>
      </c>
      <c r="U24851" s="34">
        <v>92</v>
      </c>
      <c r="V24851" s="34">
        <v>132</v>
      </c>
      <c r="W24851" s="34">
        <v>122</v>
      </c>
      <c r="X24851" s="34">
        <v>162</v>
      </c>
      <c r="Y24851" s="34">
        <v>105</v>
      </c>
      <c r="Z24851" s="34">
        <v>139</v>
      </c>
      <c r="AA24851" s="34">
        <v>152</v>
      </c>
      <c r="AB24851" s="34">
        <v>102</v>
      </c>
      <c r="AC24851" s="34">
        <v>152</v>
      </c>
    </row>
    <row r="24852" spans="1:29" x14ac:dyDescent="0.2">
      <c r="A24852" s="34" t="s">
        <v>85345</v>
      </c>
      <c r="B24852" s="34">
        <v>95</v>
      </c>
      <c r="C24852" s="34">
        <v>151</v>
      </c>
      <c r="D24852" s="34">
        <v>140</v>
      </c>
      <c r="E24852" s="34">
        <v>134</v>
      </c>
      <c r="F24852" s="34">
        <v>141</v>
      </c>
      <c r="G24852" s="34">
        <v>128</v>
      </c>
      <c r="H24852" s="34">
        <v>101</v>
      </c>
      <c r="I24852" s="34">
        <v>123</v>
      </c>
      <c r="J24852" s="34">
        <v>85</v>
      </c>
      <c r="K24852" s="34">
        <v>106</v>
      </c>
      <c r="L24852" s="34">
        <v>71</v>
      </c>
      <c r="M24852" s="34">
        <v>84</v>
      </c>
      <c r="N24852" s="34">
        <v>117</v>
      </c>
      <c r="O24852" s="34">
        <v>83</v>
      </c>
      <c r="P24852" s="34">
        <v>103</v>
      </c>
      <c r="Q24852" s="34">
        <v>140</v>
      </c>
      <c r="R24852" s="34">
        <v>128</v>
      </c>
      <c r="S24852" s="34">
        <v>161</v>
      </c>
      <c r="T24852" s="34">
        <v>95</v>
      </c>
      <c r="U24852" s="34">
        <v>101</v>
      </c>
      <c r="V24852" s="34">
        <v>116</v>
      </c>
      <c r="W24852" s="34">
        <v>129</v>
      </c>
      <c r="X24852" s="34">
        <v>136</v>
      </c>
      <c r="Y24852" s="34">
        <v>122</v>
      </c>
      <c r="Z24852" s="34">
        <v>113</v>
      </c>
      <c r="AA24852" s="34">
        <v>175</v>
      </c>
      <c r="AB24852" s="34">
        <v>120</v>
      </c>
      <c r="AC24852" s="34">
        <v>211</v>
      </c>
    </row>
    <row r="24853" spans="1:29" x14ac:dyDescent="0.2">
      <c r="A24853" s="34" t="s">
        <v>85346</v>
      </c>
      <c r="B24853" s="34">
        <v>56</v>
      </c>
      <c r="C24853" s="34">
        <v>71</v>
      </c>
      <c r="D24853" s="34">
        <v>91</v>
      </c>
      <c r="E24853" s="34">
        <v>87</v>
      </c>
      <c r="F24853" s="34">
        <v>66</v>
      </c>
      <c r="G24853" s="34">
        <v>65</v>
      </c>
      <c r="H24853" s="34">
        <v>46</v>
      </c>
      <c r="I24853" s="34">
        <v>85</v>
      </c>
      <c r="J24853" s="34">
        <v>54</v>
      </c>
      <c r="K24853" s="34">
        <v>78</v>
      </c>
      <c r="L24853" s="34">
        <v>33</v>
      </c>
      <c r="M24853" s="34">
        <v>67</v>
      </c>
      <c r="N24853" s="34">
        <v>62</v>
      </c>
      <c r="O24853" s="34">
        <v>68</v>
      </c>
      <c r="P24853" s="34">
        <v>44</v>
      </c>
      <c r="Q24853" s="34">
        <v>62</v>
      </c>
      <c r="R24853" s="34">
        <v>48</v>
      </c>
      <c r="S24853" s="34">
        <v>124</v>
      </c>
      <c r="T24853" s="34">
        <v>44</v>
      </c>
      <c r="U24853" s="34">
        <v>62</v>
      </c>
      <c r="V24853" s="34">
        <v>75</v>
      </c>
      <c r="W24853" s="34">
        <v>46</v>
      </c>
      <c r="X24853" s="34">
        <v>79</v>
      </c>
      <c r="Y24853" s="34">
        <v>53</v>
      </c>
      <c r="Z24853" s="34">
        <v>98</v>
      </c>
      <c r="AA24853" s="34">
        <v>77</v>
      </c>
      <c r="AB24853" s="34">
        <v>57</v>
      </c>
      <c r="AC24853" s="34">
        <v>95</v>
      </c>
    </row>
    <row r="24854" spans="1:29" x14ac:dyDescent="0.2">
      <c r="A24854" s="34" t="s">
        <v>85347</v>
      </c>
      <c r="B24854" s="34">
        <v>66</v>
      </c>
      <c r="C24854" s="34">
        <v>67</v>
      </c>
      <c r="D24854" s="34">
        <v>81</v>
      </c>
      <c r="E24854" s="34">
        <v>80</v>
      </c>
      <c r="F24854" s="34">
        <v>75</v>
      </c>
      <c r="G24854" s="34">
        <v>80</v>
      </c>
      <c r="H24854" s="34">
        <v>85</v>
      </c>
      <c r="I24854" s="34">
        <v>63</v>
      </c>
      <c r="J24854" s="34">
        <v>49</v>
      </c>
      <c r="K24854" s="34">
        <v>77</v>
      </c>
      <c r="L24854" s="34">
        <v>30</v>
      </c>
      <c r="M24854" s="34">
        <v>45</v>
      </c>
      <c r="N24854" s="34">
        <v>55</v>
      </c>
      <c r="O24854" s="34">
        <v>59</v>
      </c>
      <c r="P24854" s="34">
        <v>63</v>
      </c>
      <c r="Q24854" s="34">
        <v>102</v>
      </c>
      <c r="R24854" s="34">
        <v>72</v>
      </c>
      <c r="S24854" s="34">
        <v>74</v>
      </c>
      <c r="T24854" s="34">
        <v>60</v>
      </c>
      <c r="U24854" s="34">
        <v>60</v>
      </c>
      <c r="V24854" s="34">
        <v>81</v>
      </c>
      <c r="W24854" s="34">
        <v>55</v>
      </c>
      <c r="X24854" s="34">
        <v>60</v>
      </c>
      <c r="Y24854" s="34">
        <v>55</v>
      </c>
      <c r="Z24854" s="34">
        <v>94</v>
      </c>
      <c r="AA24854" s="34">
        <v>71</v>
      </c>
      <c r="AB24854" s="34">
        <v>60</v>
      </c>
      <c r="AC24854" s="34">
        <v>112</v>
      </c>
    </row>
    <row r="24855" spans="1:29" x14ac:dyDescent="0.2">
      <c r="A24855" s="34" t="s">
        <v>85348</v>
      </c>
      <c r="B24855" s="34">
        <v>59</v>
      </c>
      <c r="C24855" s="34">
        <v>80</v>
      </c>
      <c r="D24855" s="34">
        <v>110</v>
      </c>
      <c r="E24855" s="34">
        <v>109</v>
      </c>
      <c r="F24855" s="34">
        <v>110</v>
      </c>
      <c r="G24855" s="34">
        <v>153</v>
      </c>
      <c r="H24855" s="34">
        <v>64</v>
      </c>
      <c r="I24855" s="34">
        <v>104</v>
      </c>
      <c r="J24855" s="34">
        <v>73</v>
      </c>
      <c r="K24855" s="34">
        <v>127</v>
      </c>
      <c r="L24855" s="34">
        <v>63</v>
      </c>
      <c r="M24855" s="34">
        <v>68</v>
      </c>
      <c r="N24855" s="34">
        <v>116</v>
      </c>
      <c r="O24855" s="34">
        <v>93</v>
      </c>
      <c r="P24855" s="34">
        <v>92</v>
      </c>
      <c r="Q24855" s="34">
        <v>110</v>
      </c>
      <c r="R24855" s="34">
        <v>92</v>
      </c>
      <c r="S24855" s="34">
        <v>126</v>
      </c>
      <c r="T24855" s="34">
        <v>94</v>
      </c>
      <c r="U24855" s="34">
        <v>77</v>
      </c>
      <c r="V24855" s="34">
        <v>104</v>
      </c>
      <c r="W24855" s="34">
        <v>90</v>
      </c>
      <c r="X24855" s="34">
        <v>151</v>
      </c>
      <c r="Y24855" s="34">
        <v>83</v>
      </c>
      <c r="Z24855" s="34">
        <v>127</v>
      </c>
      <c r="AA24855" s="34">
        <v>111</v>
      </c>
      <c r="AB24855" s="34">
        <v>90</v>
      </c>
      <c r="AC24855" s="34">
        <v>167</v>
      </c>
    </row>
    <row r="24856" spans="1:29" x14ac:dyDescent="0.2">
      <c r="A24856" s="34" t="s">
        <v>85349</v>
      </c>
      <c r="B24856" s="34">
        <v>85</v>
      </c>
      <c r="C24856" s="34">
        <v>58</v>
      </c>
      <c r="D24856" s="34">
        <v>108</v>
      </c>
      <c r="E24856" s="34">
        <v>69</v>
      </c>
      <c r="F24856" s="34">
        <v>92</v>
      </c>
      <c r="G24856" s="34">
        <v>134</v>
      </c>
      <c r="H24856" s="34">
        <v>107</v>
      </c>
      <c r="I24856" s="34">
        <v>82</v>
      </c>
      <c r="J24856" s="34">
        <v>101</v>
      </c>
      <c r="K24856" s="34">
        <v>69</v>
      </c>
      <c r="L24856" s="34">
        <v>78</v>
      </c>
      <c r="M24856" s="34">
        <v>75</v>
      </c>
      <c r="N24856" s="34">
        <v>62</v>
      </c>
      <c r="O24856" s="34">
        <v>61</v>
      </c>
      <c r="P24856" s="34">
        <v>71</v>
      </c>
      <c r="Q24856" s="34">
        <v>78</v>
      </c>
      <c r="R24856" s="34">
        <v>120</v>
      </c>
      <c r="S24856" s="34">
        <v>106</v>
      </c>
      <c r="T24856" s="34">
        <v>80</v>
      </c>
      <c r="U24856" s="34">
        <v>71</v>
      </c>
      <c r="V24856" s="34">
        <v>89</v>
      </c>
      <c r="W24856" s="34">
        <v>103</v>
      </c>
      <c r="X24856" s="34">
        <v>96</v>
      </c>
      <c r="Y24856" s="34">
        <v>79</v>
      </c>
      <c r="Z24856" s="34">
        <v>83</v>
      </c>
      <c r="AA24856" s="34">
        <v>67</v>
      </c>
      <c r="AB24856" s="34">
        <v>89</v>
      </c>
      <c r="AC24856" s="34">
        <v>150</v>
      </c>
    </row>
    <row r="24857" spans="1:29" x14ac:dyDescent="0.2">
      <c r="A24857" s="34" t="s">
        <v>85350</v>
      </c>
      <c r="B24857" s="34">
        <v>53</v>
      </c>
      <c r="C24857" s="34">
        <v>71</v>
      </c>
      <c r="D24857" s="34">
        <v>65</v>
      </c>
      <c r="E24857" s="34">
        <v>94</v>
      </c>
      <c r="F24857" s="34">
        <v>61</v>
      </c>
      <c r="G24857" s="34">
        <v>95</v>
      </c>
      <c r="H24857" s="34">
        <v>77</v>
      </c>
      <c r="I24857" s="34">
        <v>57</v>
      </c>
      <c r="J24857" s="34">
        <v>63</v>
      </c>
      <c r="K24857" s="34">
        <v>80</v>
      </c>
      <c r="L24857" s="34">
        <v>27</v>
      </c>
      <c r="M24857" s="34">
        <v>68</v>
      </c>
      <c r="N24857" s="34">
        <v>51</v>
      </c>
      <c r="O24857" s="34">
        <v>59</v>
      </c>
      <c r="P24857" s="34">
        <v>34</v>
      </c>
      <c r="Q24857" s="34">
        <v>92</v>
      </c>
      <c r="R24857" s="34">
        <v>75</v>
      </c>
      <c r="S24857" s="34">
        <v>91</v>
      </c>
      <c r="T24857" s="34">
        <v>52</v>
      </c>
      <c r="U24857" s="34">
        <v>67</v>
      </c>
      <c r="V24857" s="34">
        <v>91</v>
      </c>
      <c r="W24857" s="34">
        <v>65</v>
      </c>
      <c r="X24857" s="34">
        <v>103</v>
      </c>
      <c r="Y24857" s="34">
        <v>75</v>
      </c>
      <c r="Z24857" s="34">
        <v>53</v>
      </c>
      <c r="AA24857" s="34">
        <v>101</v>
      </c>
      <c r="AB24857" s="34">
        <v>92</v>
      </c>
      <c r="AC24857" s="34">
        <v>112</v>
      </c>
    </row>
    <row r="24858" spans="1:29" x14ac:dyDescent="0.2">
      <c r="A24858" s="34" t="s">
        <v>85351</v>
      </c>
      <c r="B24858" s="34">
        <v>38</v>
      </c>
      <c r="C24858" s="34">
        <v>37</v>
      </c>
      <c r="D24858" s="34">
        <v>72</v>
      </c>
      <c r="E24858" s="34">
        <v>50</v>
      </c>
      <c r="F24858" s="34">
        <v>37</v>
      </c>
      <c r="G24858" s="34">
        <v>45</v>
      </c>
      <c r="H24858" s="34">
        <v>34</v>
      </c>
      <c r="I24858" s="34">
        <v>36</v>
      </c>
      <c r="J24858" s="34">
        <v>40</v>
      </c>
      <c r="K24858" s="34">
        <v>56</v>
      </c>
      <c r="L24858" s="34">
        <v>15</v>
      </c>
      <c r="M24858" s="34">
        <v>32</v>
      </c>
      <c r="N24858" s="34">
        <v>34</v>
      </c>
      <c r="O24858" s="34">
        <v>26</v>
      </c>
      <c r="P24858" s="34">
        <v>32</v>
      </c>
      <c r="Q24858" s="34">
        <v>38</v>
      </c>
      <c r="R24858" s="34">
        <v>38</v>
      </c>
      <c r="S24858" s="34">
        <v>48</v>
      </c>
      <c r="T24858" s="34">
        <v>21</v>
      </c>
      <c r="U24858" s="34">
        <v>30</v>
      </c>
      <c r="V24858" s="34">
        <v>45</v>
      </c>
      <c r="W24858" s="34">
        <v>36</v>
      </c>
      <c r="X24858" s="34">
        <v>67</v>
      </c>
      <c r="Y24858" s="34">
        <v>24</v>
      </c>
      <c r="Z24858" s="34">
        <v>50</v>
      </c>
      <c r="AA24858" s="34">
        <v>33</v>
      </c>
      <c r="AB24858" s="34">
        <v>38</v>
      </c>
      <c r="AC24858" s="34">
        <v>58</v>
      </c>
    </row>
    <row r="24859" spans="1:29" x14ac:dyDescent="0.2">
      <c r="A24859" s="34" t="s">
        <v>85352</v>
      </c>
      <c r="B24859" s="34">
        <v>98</v>
      </c>
      <c r="C24859" s="34">
        <v>56</v>
      </c>
      <c r="D24859" s="34">
        <v>91</v>
      </c>
      <c r="E24859" s="34">
        <v>61</v>
      </c>
      <c r="F24859" s="34">
        <v>70</v>
      </c>
      <c r="G24859" s="34">
        <v>68</v>
      </c>
      <c r="H24859" s="34">
        <v>90</v>
      </c>
      <c r="I24859" s="34">
        <v>82</v>
      </c>
      <c r="J24859" s="34">
        <v>85</v>
      </c>
      <c r="K24859" s="34">
        <v>56</v>
      </c>
      <c r="L24859" s="34">
        <v>53</v>
      </c>
      <c r="M24859" s="34">
        <v>59</v>
      </c>
      <c r="N24859" s="34">
        <v>53</v>
      </c>
      <c r="O24859" s="34">
        <v>79</v>
      </c>
      <c r="P24859" s="34">
        <v>81</v>
      </c>
      <c r="Q24859" s="34">
        <v>105</v>
      </c>
      <c r="R24859" s="34">
        <v>80</v>
      </c>
      <c r="S24859" s="34">
        <v>82</v>
      </c>
      <c r="T24859" s="34">
        <v>66</v>
      </c>
      <c r="U24859" s="34">
        <v>80</v>
      </c>
      <c r="V24859" s="34">
        <v>40</v>
      </c>
      <c r="W24859" s="34">
        <v>115</v>
      </c>
      <c r="X24859" s="34">
        <v>109</v>
      </c>
      <c r="Y24859" s="34">
        <v>58</v>
      </c>
      <c r="Z24859" s="34">
        <v>81</v>
      </c>
      <c r="AA24859" s="34">
        <v>96</v>
      </c>
      <c r="AB24859" s="34">
        <v>116</v>
      </c>
      <c r="AC24859" s="34">
        <v>117</v>
      </c>
    </row>
    <row r="24860" spans="1:29" x14ac:dyDescent="0.2">
      <c r="A24860" s="34" t="s">
        <v>85353</v>
      </c>
      <c r="B24860" s="34">
        <v>70</v>
      </c>
      <c r="C24860" s="34">
        <v>51</v>
      </c>
      <c r="D24860" s="34">
        <v>73</v>
      </c>
      <c r="E24860" s="34">
        <v>86</v>
      </c>
      <c r="F24860" s="34">
        <v>65</v>
      </c>
      <c r="G24860" s="34">
        <v>66</v>
      </c>
      <c r="H24860" s="34">
        <v>58</v>
      </c>
      <c r="I24860" s="34">
        <v>73</v>
      </c>
      <c r="J24860" s="34">
        <v>49</v>
      </c>
      <c r="K24860" s="34">
        <v>68</v>
      </c>
      <c r="L24860" s="34">
        <v>45</v>
      </c>
      <c r="M24860" s="34">
        <v>53</v>
      </c>
      <c r="N24860" s="34">
        <v>47</v>
      </c>
      <c r="O24860" s="34">
        <v>40</v>
      </c>
      <c r="P24860" s="34">
        <v>52</v>
      </c>
      <c r="Q24860" s="34">
        <v>47</v>
      </c>
      <c r="R24860" s="34">
        <v>75</v>
      </c>
      <c r="S24860" s="34">
        <v>74</v>
      </c>
      <c r="T24860" s="34">
        <v>55</v>
      </c>
      <c r="U24860" s="34">
        <v>59</v>
      </c>
      <c r="V24860" s="34">
        <v>70</v>
      </c>
      <c r="W24860" s="34">
        <v>57</v>
      </c>
      <c r="X24860" s="34">
        <v>97</v>
      </c>
      <c r="Y24860" s="34">
        <v>57</v>
      </c>
      <c r="Z24860" s="34">
        <v>98</v>
      </c>
      <c r="AA24860" s="34">
        <v>87</v>
      </c>
      <c r="AB24860" s="34">
        <v>61</v>
      </c>
      <c r="AC24860" s="34">
        <v>126</v>
      </c>
    </row>
    <row r="24861" spans="1:29" x14ac:dyDescent="0.2">
      <c r="A24861" s="34" t="s">
        <v>85354</v>
      </c>
      <c r="B24861" s="34">
        <v>182</v>
      </c>
      <c r="C24861" s="34">
        <v>422</v>
      </c>
      <c r="D24861" s="34">
        <v>332</v>
      </c>
      <c r="E24861" s="34">
        <v>357</v>
      </c>
      <c r="F24861" s="34">
        <v>339</v>
      </c>
      <c r="G24861" s="34">
        <v>461</v>
      </c>
      <c r="H24861" s="34">
        <v>278</v>
      </c>
      <c r="I24861" s="34">
        <v>390</v>
      </c>
      <c r="J24861" s="34">
        <v>250</v>
      </c>
      <c r="K24861" s="34">
        <v>439</v>
      </c>
      <c r="L24861" s="34">
        <v>167</v>
      </c>
      <c r="M24861" s="34">
        <v>373</v>
      </c>
      <c r="N24861" s="34">
        <v>280</v>
      </c>
      <c r="O24861" s="34">
        <v>314</v>
      </c>
      <c r="P24861" s="34">
        <v>248</v>
      </c>
      <c r="Q24861" s="34">
        <v>414</v>
      </c>
      <c r="R24861" s="34">
        <v>373</v>
      </c>
      <c r="S24861" s="34">
        <v>470</v>
      </c>
      <c r="T24861" s="34">
        <v>254</v>
      </c>
      <c r="U24861" s="34">
        <v>337</v>
      </c>
      <c r="V24861" s="34">
        <v>308</v>
      </c>
      <c r="W24861" s="34">
        <v>420</v>
      </c>
      <c r="X24861" s="34">
        <v>410</v>
      </c>
      <c r="Y24861" s="34">
        <v>352</v>
      </c>
      <c r="Z24861" s="34">
        <v>304</v>
      </c>
      <c r="AA24861" s="34">
        <v>412</v>
      </c>
      <c r="AB24861" s="34">
        <v>389</v>
      </c>
      <c r="AC24861" s="34">
        <v>529</v>
      </c>
    </row>
    <row r="24862" spans="1:29" x14ac:dyDescent="0.2">
      <c r="A24862" s="34" t="s">
        <v>85355</v>
      </c>
      <c r="B24862" s="34">
        <v>9</v>
      </c>
      <c r="C24862" s="34">
        <v>16</v>
      </c>
      <c r="D24862" s="34">
        <v>12</v>
      </c>
      <c r="E24862" s="34">
        <v>17</v>
      </c>
      <c r="F24862" s="34">
        <v>19</v>
      </c>
      <c r="G24862" s="34">
        <v>1</v>
      </c>
      <c r="H24862" s="34">
        <v>27</v>
      </c>
      <c r="I24862" s="34">
        <v>16</v>
      </c>
      <c r="J24862" s="34">
        <v>12</v>
      </c>
      <c r="K24862" s="34">
        <v>14</v>
      </c>
      <c r="L24862" s="34">
        <v>8</v>
      </c>
      <c r="M24862" s="34">
        <v>27</v>
      </c>
      <c r="N24862" s="34">
        <v>13</v>
      </c>
      <c r="O24862" s="34">
        <v>21</v>
      </c>
      <c r="P24862" s="34">
        <v>11</v>
      </c>
      <c r="Q24862" s="34">
        <v>20</v>
      </c>
      <c r="R24862" s="34">
        <v>25</v>
      </c>
      <c r="S24862" s="34">
        <v>10</v>
      </c>
      <c r="T24862" s="34">
        <v>10</v>
      </c>
      <c r="U24862" s="34">
        <v>13</v>
      </c>
      <c r="V24862" s="34">
        <v>15</v>
      </c>
      <c r="W24862" s="34">
        <v>11</v>
      </c>
      <c r="X24862" s="34">
        <v>16</v>
      </c>
      <c r="Y24862" s="34">
        <v>10</v>
      </c>
      <c r="Z24862" s="34">
        <v>16</v>
      </c>
      <c r="AA24862" s="34">
        <v>16</v>
      </c>
      <c r="AB24862" s="34">
        <v>20</v>
      </c>
      <c r="AC24862" s="34">
        <v>25</v>
      </c>
    </row>
    <row r="24863" spans="1:29" x14ac:dyDescent="0.2">
      <c r="A24863" s="34" t="s">
        <v>85356</v>
      </c>
      <c r="B24863" s="34">
        <v>81</v>
      </c>
      <c r="C24863" s="34">
        <v>108</v>
      </c>
      <c r="D24863" s="34">
        <v>121</v>
      </c>
      <c r="E24863" s="34">
        <v>106</v>
      </c>
      <c r="F24863" s="34">
        <v>165</v>
      </c>
      <c r="G24863" s="34">
        <v>114</v>
      </c>
      <c r="H24863" s="34">
        <v>99</v>
      </c>
      <c r="I24863" s="34">
        <v>94</v>
      </c>
      <c r="J24863" s="34">
        <v>128</v>
      </c>
      <c r="K24863" s="34">
        <v>152</v>
      </c>
      <c r="L24863" s="34">
        <v>79</v>
      </c>
      <c r="M24863" s="34">
        <v>84</v>
      </c>
      <c r="N24863" s="34">
        <v>103</v>
      </c>
      <c r="O24863" s="34">
        <v>115</v>
      </c>
      <c r="P24863" s="34">
        <v>126</v>
      </c>
      <c r="Q24863" s="34">
        <v>137</v>
      </c>
      <c r="R24863" s="34">
        <v>153</v>
      </c>
      <c r="S24863" s="34">
        <v>146</v>
      </c>
      <c r="T24863" s="34">
        <v>100</v>
      </c>
      <c r="U24863" s="34">
        <v>130</v>
      </c>
      <c r="V24863" s="34">
        <v>167</v>
      </c>
      <c r="W24863" s="34">
        <v>168</v>
      </c>
      <c r="X24863" s="34">
        <v>135</v>
      </c>
      <c r="Y24863" s="34">
        <v>144</v>
      </c>
      <c r="Z24863" s="34">
        <v>130</v>
      </c>
      <c r="AA24863" s="34">
        <v>147</v>
      </c>
      <c r="AB24863" s="34">
        <v>185</v>
      </c>
      <c r="AC24863" s="34">
        <v>168</v>
      </c>
    </row>
    <row r="24864" spans="1:29" x14ac:dyDescent="0.2">
      <c r="A24864" s="34" t="s">
        <v>85357</v>
      </c>
      <c r="B24864" s="34">
        <v>39</v>
      </c>
      <c r="C24864" s="34">
        <v>28</v>
      </c>
      <c r="D24864" s="34">
        <v>26</v>
      </c>
      <c r="E24864" s="34">
        <v>42</v>
      </c>
      <c r="F24864" s="34">
        <v>27</v>
      </c>
      <c r="G24864" s="34">
        <v>15</v>
      </c>
      <c r="H24864" s="34">
        <v>44</v>
      </c>
      <c r="I24864" s="34">
        <v>25</v>
      </c>
      <c r="J24864" s="34">
        <v>26</v>
      </c>
      <c r="K24864" s="34">
        <v>26</v>
      </c>
      <c r="L24864" s="34">
        <v>31</v>
      </c>
      <c r="M24864" s="34">
        <v>23</v>
      </c>
      <c r="N24864" s="34">
        <v>23</v>
      </c>
      <c r="O24864" s="34">
        <v>15</v>
      </c>
      <c r="P24864" s="34">
        <v>34</v>
      </c>
      <c r="Q24864" s="34">
        <v>45</v>
      </c>
      <c r="R24864" s="34">
        <v>52</v>
      </c>
      <c r="S24864" s="34">
        <v>34</v>
      </c>
      <c r="T24864" s="34">
        <v>42</v>
      </c>
      <c r="U24864" s="34">
        <v>36</v>
      </c>
      <c r="V24864" s="34">
        <v>43</v>
      </c>
      <c r="W24864" s="34">
        <v>32</v>
      </c>
      <c r="X24864" s="34">
        <v>44</v>
      </c>
      <c r="Y24864" s="34">
        <v>33</v>
      </c>
      <c r="Z24864" s="34">
        <v>33</v>
      </c>
      <c r="AA24864" s="34">
        <v>48</v>
      </c>
      <c r="AB24864" s="34">
        <v>47</v>
      </c>
      <c r="AC24864" s="34">
        <v>59</v>
      </c>
    </row>
    <row r="24865" spans="1:29" x14ac:dyDescent="0.2">
      <c r="A24865" s="34" t="s">
        <v>85358</v>
      </c>
      <c r="B24865" s="34">
        <v>76</v>
      </c>
      <c r="C24865" s="34">
        <v>103</v>
      </c>
      <c r="D24865" s="34">
        <v>108</v>
      </c>
      <c r="E24865" s="34">
        <v>121</v>
      </c>
      <c r="F24865" s="34">
        <v>73</v>
      </c>
      <c r="G24865" s="34">
        <v>104</v>
      </c>
      <c r="H24865" s="34">
        <v>79</v>
      </c>
      <c r="I24865" s="34">
        <v>105</v>
      </c>
      <c r="J24865" s="34">
        <v>61</v>
      </c>
      <c r="K24865" s="34">
        <v>121</v>
      </c>
      <c r="L24865" s="34">
        <v>29</v>
      </c>
      <c r="M24865" s="34">
        <v>83</v>
      </c>
      <c r="N24865" s="34">
        <v>93</v>
      </c>
      <c r="O24865" s="34">
        <v>72</v>
      </c>
      <c r="P24865" s="34">
        <v>77</v>
      </c>
      <c r="Q24865" s="34">
        <v>74</v>
      </c>
      <c r="R24865" s="34">
        <v>58</v>
      </c>
      <c r="S24865" s="34">
        <v>120</v>
      </c>
      <c r="T24865" s="34">
        <v>49</v>
      </c>
      <c r="U24865" s="34">
        <v>68</v>
      </c>
      <c r="V24865" s="34">
        <v>64</v>
      </c>
      <c r="W24865" s="34">
        <v>103</v>
      </c>
      <c r="X24865" s="34">
        <v>92</v>
      </c>
      <c r="Y24865" s="34">
        <v>62</v>
      </c>
      <c r="Z24865" s="34">
        <v>115</v>
      </c>
      <c r="AA24865" s="34">
        <v>110</v>
      </c>
      <c r="AB24865" s="34">
        <v>55</v>
      </c>
      <c r="AC24865" s="34">
        <v>152</v>
      </c>
    </row>
    <row r="24866" spans="1:29" x14ac:dyDescent="0.2">
      <c r="A24866" s="34" t="s">
        <v>85359</v>
      </c>
      <c r="B24866" s="34">
        <v>110</v>
      </c>
      <c r="C24866" s="34">
        <v>161</v>
      </c>
      <c r="D24866" s="34">
        <v>133</v>
      </c>
      <c r="E24866" s="34">
        <v>182</v>
      </c>
      <c r="F24866" s="34">
        <v>143</v>
      </c>
      <c r="G24866" s="34">
        <v>187</v>
      </c>
      <c r="H24866" s="34">
        <v>151</v>
      </c>
      <c r="I24866" s="34">
        <v>149</v>
      </c>
      <c r="J24866" s="34">
        <v>130</v>
      </c>
      <c r="K24866" s="34">
        <v>228</v>
      </c>
      <c r="L24866" s="34">
        <v>97</v>
      </c>
      <c r="M24866" s="34">
        <v>186</v>
      </c>
      <c r="N24866" s="34">
        <v>119</v>
      </c>
      <c r="O24866" s="34">
        <v>180</v>
      </c>
      <c r="P24866" s="34">
        <v>117</v>
      </c>
      <c r="Q24866" s="34">
        <v>205</v>
      </c>
      <c r="R24866" s="34">
        <v>150</v>
      </c>
      <c r="S24866" s="34">
        <v>227</v>
      </c>
      <c r="T24866" s="34">
        <v>154</v>
      </c>
      <c r="U24866" s="34">
        <v>193</v>
      </c>
      <c r="V24866" s="34">
        <v>139</v>
      </c>
      <c r="W24866" s="34">
        <v>163</v>
      </c>
      <c r="X24866" s="34">
        <v>187</v>
      </c>
      <c r="Y24866" s="34">
        <v>172</v>
      </c>
      <c r="Z24866" s="34">
        <v>170</v>
      </c>
      <c r="AA24866" s="34">
        <v>202</v>
      </c>
      <c r="AB24866" s="34">
        <v>147</v>
      </c>
      <c r="AC24866" s="34">
        <v>225</v>
      </c>
    </row>
    <row r="24867" spans="1:29" x14ac:dyDescent="0.2">
      <c r="A24867" s="34" t="s">
        <v>85360</v>
      </c>
      <c r="B24867" s="34">
        <v>54</v>
      </c>
      <c r="C24867" s="34">
        <v>97</v>
      </c>
      <c r="D24867" s="34">
        <v>89</v>
      </c>
      <c r="E24867" s="34">
        <v>111</v>
      </c>
      <c r="F24867" s="34">
        <v>86</v>
      </c>
      <c r="G24867" s="34">
        <v>85</v>
      </c>
      <c r="H24867" s="34">
        <v>102</v>
      </c>
      <c r="I24867" s="34">
        <v>96</v>
      </c>
      <c r="J24867" s="34">
        <v>70</v>
      </c>
      <c r="K24867" s="34">
        <v>107</v>
      </c>
      <c r="L24867" s="34">
        <v>47</v>
      </c>
      <c r="M24867" s="34">
        <v>115</v>
      </c>
      <c r="N24867" s="34">
        <v>99</v>
      </c>
      <c r="O24867" s="34">
        <v>68</v>
      </c>
      <c r="P24867" s="34">
        <v>70</v>
      </c>
      <c r="Q24867" s="34">
        <v>88</v>
      </c>
      <c r="R24867" s="34">
        <v>107</v>
      </c>
      <c r="S24867" s="34">
        <v>138</v>
      </c>
      <c r="T24867" s="34">
        <v>66</v>
      </c>
      <c r="U24867" s="34">
        <v>77</v>
      </c>
      <c r="V24867" s="34">
        <v>104</v>
      </c>
      <c r="W24867" s="34">
        <v>106</v>
      </c>
      <c r="X24867" s="34">
        <v>136</v>
      </c>
      <c r="Y24867" s="34">
        <v>85</v>
      </c>
      <c r="Z24867" s="34">
        <v>91</v>
      </c>
      <c r="AA24867" s="34">
        <v>102</v>
      </c>
      <c r="AB24867" s="34">
        <v>100</v>
      </c>
      <c r="AC24867" s="34">
        <v>132</v>
      </c>
    </row>
    <row r="24868" spans="1:29" x14ac:dyDescent="0.2">
      <c r="A24868" s="34" t="s">
        <v>85361</v>
      </c>
      <c r="B24868" s="34">
        <v>132</v>
      </c>
      <c r="C24868" s="34">
        <v>188</v>
      </c>
      <c r="D24868" s="34">
        <v>223</v>
      </c>
      <c r="E24868" s="34">
        <v>238</v>
      </c>
      <c r="F24868" s="34">
        <v>180</v>
      </c>
      <c r="G24868" s="34">
        <v>206</v>
      </c>
      <c r="H24868" s="34">
        <v>161</v>
      </c>
      <c r="I24868" s="34">
        <v>128</v>
      </c>
      <c r="J24868" s="34">
        <v>165</v>
      </c>
      <c r="K24868" s="34">
        <v>267</v>
      </c>
      <c r="L24868" s="34">
        <v>156</v>
      </c>
      <c r="M24868" s="34">
        <v>157</v>
      </c>
      <c r="N24868" s="34">
        <v>183</v>
      </c>
      <c r="O24868" s="34">
        <v>170</v>
      </c>
      <c r="P24868" s="34">
        <v>178</v>
      </c>
      <c r="Q24868" s="34">
        <v>246</v>
      </c>
      <c r="R24868" s="34">
        <v>213</v>
      </c>
      <c r="S24868" s="34">
        <v>236</v>
      </c>
      <c r="T24868" s="34">
        <v>186</v>
      </c>
      <c r="U24868" s="34">
        <v>205</v>
      </c>
      <c r="V24868" s="34">
        <v>219</v>
      </c>
      <c r="W24868" s="34">
        <v>197</v>
      </c>
      <c r="X24868" s="34">
        <v>236</v>
      </c>
      <c r="Y24868" s="34">
        <v>242</v>
      </c>
      <c r="Z24868" s="34">
        <v>206</v>
      </c>
      <c r="AA24868" s="34">
        <v>300</v>
      </c>
      <c r="AB24868" s="34">
        <v>266</v>
      </c>
      <c r="AC24868" s="34">
        <v>299</v>
      </c>
    </row>
    <row r="24869" spans="1:29" x14ac:dyDescent="0.2">
      <c r="A24869" s="34" t="s">
        <v>85362</v>
      </c>
      <c r="B24869" s="34">
        <v>182</v>
      </c>
      <c r="C24869" s="34">
        <v>126</v>
      </c>
      <c r="D24869" s="34">
        <v>213</v>
      </c>
      <c r="E24869" s="34">
        <v>132</v>
      </c>
      <c r="F24869" s="34">
        <v>202</v>
      </c>
      <c r="G24869" s="34">
        <v>110</v>
      </c>
      <c r="H24869" s="34">
        <v>187</v>
      </c>
      <c r="I24869" s="34">
        <v>118</v>
      </c>
      <c r="J24869" s="34">
        <v>172</v>
      </c>
      <c r="K24869" s="34">
        <v>145</v>
      </c>
      <c r="L24869" s="34">
        <v>159</v>
      </c>
      <c r="M24869" s="34">
        <v>110</v>
      </c>
      <c r="N24869" s="34">
        <v>136</v>
      </c>
      <c r="O24869" s="34">
        <v>167</v>
      </c>
      <c r="P24869" s="34">
        <v>194</v>
      </c>
      <c r="Q24869" s="34">
        <v>198</v>
      </c>
      <c r="R24869" s="34">
        <v>286</v>
      </c>
      <c r="S24869" s="34">
        <v>206</v>
      </c>
      <c r="T24869" s="34">
        <v>196</v>
      </c>
      <c r="U24869" s="34">
        <v>135</v>
      </c>
      <c r="V24869" s="34">
        <v>223</v>
      </c>
      <c r="W24869" s="34">
        <v>207</v>
      </c>
      <c r="X24869" s="34">
        <v>187</v>
      </c>
      <c r="Y24869" s="34">
        <v>189</v>
      </c>
      <c r="Z24869" s="34">
        <v>223</v>
      </c>
      <c r="AA24869" s="34">
        <v>198</v>
      </c>
      <c r="AB24869" s="34">
        <v>234</v>
      </c>
      <c r="AC24869" s="34">
        <v>284</v>
      </c>
    </row>
    <row r="24870" spans="1:29" x14ac:dyDescent="0.2">
      <c r="A24870" s="34" t="s">
        <v>85363</v>
      </c>
      <c r="B24870" s="34">
        <v>66</v>
      </c>
      <c r="C24870" s="34">
        <v>44</v>
      </c>
      <c r="D24870" s="34">
        <v>94</v>
      </c>
      <c r="E24870" s="34">
        <v>64</v>
      </c>
      <c r="F24870" s="34">
        <v>79</v>
      </c>
      <c r="G24870" s="34">
        <v>53</v>
      </c>
      <c r="H24870" s="34">
        <v>52</v>
      </c>
      <c r="I24870" s="34">
        <v>50</v>
      </c>
      <c r="J24870" s="34">
        <v>50</v>
      </c>
      <c r="K24870" s="34">
        <v>82</v>
      </c>
      <c r="L24870" s="34">
        <v>39</v>
      </c>
      <c r="M24870" s="34">
        <v>64</v>
      </c>
      <c r="N24870" s="34">
        <v>63</v>
      </c>
      <c r="O24870" s="34">
        <v>55</v>
      </c>
      <c r="P24870" s="34">
        <v>93</v>
      </c>
      <c r="Q24870" s="34">
        <v>72</v>
      </c>
      <c r="R24870" s="34">
        <v>93</v>
      </c>
      <c r="S24870" s="34">
        <v>87</v>
      </c>
      <c r="T24870" s="34">
        <v>50</v>
      </c>
      <c r="U24870" s="34">
        <v>55</v>
      </c>
      <c r="V24870" s="34">
        <v>75</v>
      </c>
      <c r="W24870" s="34">
        <v>70</v>
      </c>
      <c r="X24870" s="34">
        <v>101</v>
      </c>
      <c r="Y24870" s="34">
        <v>88</v>
      </c>
      <c r="Z24870" s="34">
        <v>87</v>
      </c>
      <c r="AA24870" s="34">
        <v>83</v>
      </c>
      <c r="AB24870" s="34">
        <v>74</v>
      </c>
      <c r="AC24870" s="34">
        <v>110</v>
      </c>
    </row>
    <row r="24871" spans="1:29" x14ac:dyDescent="0.2">
      <c r="A24871" s="34" t="s">
        <v>85364</v>
      </c>
      <c r="B24871" s="34">
        <v>58</v>
      </c>
      <c r="C24871" s="34">
        <v>45</v>
      </c>
      <c r="D24871" s="34">
        <v>39</v>
      </c>
      <c r="E24871" s="34">
        <v>60</v>
      </c>
      <c r="F24871" s="34">
        <v>55</v>
      </c>
      <c r="G24871" s="34">
        <v>42</v>
      </c>
      <c r="H24871" s="34">
        <v>31</v>
      </c>
      <c r="I24871" s="34">
        <v>35</v>
      </c>
      <c r="J24871" s="34">
        <v>25</v>
      </c>
      <c r="K24871" s="34">
        <v>41</v>
      </c>
      <c r="L24871" s="34">
        <v>17</v>
      </c>
      <c r="M24871" s="34">
        <v>58</v>
      </c>
      <c r="N24871" s="34">
        <v>24</v>
      </c>
      <c r="O24871" s="34">
        <v>47</v>
      </c>
      <c r="P24871" s="34">
        <v>53</v>
      </c>
      <c r="Q24871" s="34">
        <v>79</v>
      </c>
      <c r="R24871" s="34">
        <v>37</v>
      </c>
      <c r="S24871" s="34">
        <v>54</v>
      </c>
      <c r="T24871" s="34">
        <v>25</v>
      </c>
      <c r="U24871" s="34">
        <v>43</v>
      </c>
      <c r="V24871" s="34">
        <v>37</v>
      </c>
      <c r="W24871" s="34">
        <v>33</v>
      </c>
      <c r="X24871" s="34">
        <v>37</v>
      </c>
      <c r="Y24871" s="34">
        <v>29</v>
      </c>
      <c r="Z24871" s="34">
        <v>36</v>
      </c>
      <c r="AA24871" s="34">
        <v>51</v>
      </c>
      <c r="AB24871" s="34">
        <v>42</v>
      </c>
      <c r="AC24871" s="34">
        <v>78</v>
      </c>
    </row>
    <row r="24872" spans="1:29" x14ac:dyDescent="0.2">
      <c r="A24872" s="34" t="s">
        <v>85365</v>
      </c>
      <c r="B24872" s="34">
        <v>213</v>
      </c>
      <c r="C24872" s="34">
        <v>270</v>
      </c>
      <c r="D24872" s="34">
        <v>275</v>
      </c>
      <c r="E24872" s="34">
        <v>277</v>
      </c>
      <c r="F24872" s="34">
        <v>280</v>
      </c>
      <c r="G24872" s="34">
        <v>262</v>
      </c>
      <c r="H24872" s="34">
        <v>312</v>
      </c>
      <c r="I24872" s="34">
        <v>222</v>
      </c>
      <c r="J24872" s="34">
        <v>228</v>
      </c>
      <c r="K24872" s="34">
        <v>250</v>
      </c>
      <c r="L24872" s="34">
        <v>201</v>
      </c>
      <c r="M24872" s="34">
        <v>219</v>
      </c>
      <c r="N24872" s="34">
        <v>265</v>
      </c>
      <c r="O24872" s="34">
        <v>223</v>
      </c>
      <c r="P24872" s="34">
        <v>253</v>
      </c>
      <c r="Q24872" s="34">
        <v>311</v>
      </c>
      <c r="R24872" s="34">
        <v>313</v>
      </c>
      <c r="S24872" s="34">
        <v>343</v>
      </c>
      <c r="T24872" s="34">
        <v>267</v>
      </c>
      <c r="U24872" s="34">
        <v>220</v>
      </c>
      <c r="V24872" s="34">
        <v>271</v>
      </c>
      <c r="W24872" s="34">
        <v>358</v>
      </c>
      <c r="X24872" s="34">
        <v>364</v>
      </c>
      <c r="Y24872" s="34">
        <v>326</v>
      </c>
      <c r="Z24872" s="34">
        <v>308</v>
      </c>
      <c r="AA24872" s="34">
        <v>343</v>
      </c>
      <c r="AB24872" s="34">
        <v>358</v>
      </c>
      <c r="AC24872" s="34">
        <v>489</v>
      </c>
    </row>
    <row r="24873" spans="1:29" x14ac:dyDescent="0.2">
      <c r="A24873" s="34" t="s">
        <v>85366</v>
      </c>
      <c r="B24873" s="34">
        <v>64</v>
      </c>
      <c r="C24873" s="34">
        <v>61</v>
      </c>
      <c r="D24873" s="34">
        <v>91</v>
      </c>
      <c r="E24873" s="34">
        <v>68</v>
      </c>
      <c r="F24873" s="34">
        <v>67</v>
      </c>
      <c r="G24873" s="34">
        <v>31</v>
      </c>
      <c r="H24873" s="34">
        <v>38</v>
      </c>
      <c r="I24873" s="34">
        <v>37</v>
      </c>
      <c r="J24873" s="34">
        <v>49</v>
      </c>
      <c r="K24873" s="34">
        <v>32</v>
      </c>
      <c r="L24873" s="34">
        <v>49</v>
      </c>
      <c r="M24873" s="34">
        <v>31</v>
      </c>
      <c r="N24873" s="34">
        <v>71</v>
      </c>
      <c r="O24873" s="34">
        <v>40</v>
      </c>
      <c r="P24873" s="34">
        <v>46</v>
      </c>
      <c r="Q24873" s="34">
        <v>65</v>
      </c>
      <c r="R24873" s="34">
        <v>75</v>
      </c>
      <c r="S24873" s="34">
        <v>42</v>
      </c>
      <c r="T24873" s="34">
        <v>41</v>
      </c>
      <c r="U24873" s="34">
        <v>45</v>
      </c>
      <c r="V24873" s="34">
        <v>79</v>
      </c>
      <c r="W24873" s="34">
        <v>65</v>
      </c>
      <c r="X24873" s="34">
        <v>63</v>
      </c>
      <c r="Y24873" s="34">
        <v>40</v>
      </c>
      <c r="Z24873" s="34">
        <v>82</v>
      </c>
      <c r="AA24873" s="34">
        <v>57</v>
      </c>
      <c r="AB24873" s="34">
        <v>56</v>
      </c>
      <c r="AC24873" s="34">
        <v>76</v>
      </c>
    </row>
    <row r="24874" spans="1:29" x14ac:dyDescent="0.2">
      <c r="A24874" s="34" t="s">
        <v>85367</v>
      </c>
      <c r="B24874" s="34">
        <v>73</v>
      </c>
      <c r="C24874" s="34">
        <v>160</v>
      </c>
      <c r="D24874" s="34">
        <v>117</v>
      </c>
      <c r="E24874" s="34">
        <v>168</v>
      </c>
      <c r="F24874" s="34">
        <v>91</v>
      </c>
      <c r="G24874" s="34">
        <v>151</v>
      </c>
      <c r="H24874" s="34">
        <v>74</v>
      </c>
      <c r="I24874" s="34">
        <v>119</v>
      </c>
      <c r="J24874" s="34">
        <v>104</v>
      </c>
      <c r="K24874" s="34">
        <v>163</v>
      </c>
      <c r="L24874" s="34">
        <v>98</v>
      </c>
      <c r="M24874" s="34">
        <v>102</v>
      </c>
      <c r="N24874" s="34">
        <v>116</v>
      </c>
      <c r="O24874" s="34">
        <v>134</v>
      </c>
      <c r="P24874" s="34">
        <v>83</v>
      </c>
      <c r="Q24874" s="34">
        <v>139</v>
      </c>
      <c r="R24874" s="34">
        <v>84</v>
      </c>
      <c r="S24874" s="34">
        <v>140</v>
      </c>
      <c r="T24874" s="34">
        <v>94</v>
      </c>
      <c r="U24874" s="34">
        <v>126</v>
      </c>
      <c r="V24874" s="34">
        <v>122</v>
      </c>
      <c r="W24874" s="34">
        <v>156</v>
      </c>
      <c r="X24874" s="34">
        <v>105</v>
      </c>
      <c r="Y24874" s="34">
        <v>156</v>
      </c>
      <c r="Z24874" s="34">
        <v>105</v>
      </c>
      <c r="AA24874" s="34">
        <v>141</v>
      </c>
      <c r="AB24874" s="34">
        <v>116</v>
      </c>
      <c r="AC24874" s="34">
        <v>203</v>
      </c>
    </row>
    <row r="24875" spans="1:29" x14ac:dyDescent="0.2">
      <c r="A24875" s="34" t="s">
        <v>85368</v>
      </c>
      <c r="B24875" s="34">
        <v>85</v>
      </c>
      <c r="C24875" s="34">
        <v>95</v>
      </c>
      <c r="D24875" s="34">
        <v>99</v>
      </c>
      <c r="E24875" s="34">
        <v>109</v>
      </c>
      <c r="F24875" s="34">
        <v>96</v>
      </c>
      <c r="G24875" s="34">
        <v>95</v>
      </c>
      <c r="H24875" s="34">
        <v>82</v>
      </c>
      <c r="I24875" s="34">
        <v>86</v>
      </c>
      <c r="J24875" s="34">
        <v>61</v>
      </c>
      <c r="K24875" s="34">
        <v>97</v>
      </c>
      <c r="L24875" s="34">
        <v>64</v>
      </c>
      <c r="M24875" s="34">
        <v>65</v>
      </c>
      <c r="N24875" s="34">
        <v>76</v>
      </c>
      <c r="O24875" s="34">
        <v>73</v>
      </c>
      <c r="P24875" s="34">
        <v>72</v>
      </c>
      <c r="Q24875" s="34">
        <v>99</v>
      </c>
      <c r="R24875" s="34">
        <v>109</v>
      </c>
      <c r="S24875" s="34">
        <v>95</v>
      </c>
      <c r="T24875" s="34">
        <v>65</v>
      </c>
      <c r="U24875" s="34">
        <v>82</v>
      </c>
      <c r="V24875" s="34">
        <v>73</v>
      </c>
      <c r="W24875" s="34">
        <v>137</v>
      </c>
      <c r="X24875" s="34">
        <v>111</v>
      </c>
      <c r="Y24875" s="34">
        <v>95</v>
      </c>
      <c r="Z24875" s="34">
        <v>89</v>
      </c>
      <c r="AA24875" s="34">
        <v>125</v>
      </c>
      <c r="AB24875" s="34">
        <v>85</v>
      </c>
      <c r="AC24875" s="34">
        <v>182</v>
      </c>
    </row>
    <row r="24876" spans="1:29" x14ac:dyDescent="0.2">
      <c r="A24876" s="34" t="s">
        <v>85369</v>
      </c>
      <c r="B24876" s="34">
        <v>244</v>
      </c>
      <c r="C24876" s="34">
        <v>159</v>
      </c>
      <c r="D24876" s="34">
        <v>268</v>
      </c>
      <c r="E24876" s="34">
        <v>168</v>
      </c>
      <c r="F24876" s="34">
        <v>246</v>
      </c>
      <c r="G24876" s="34">
        <v>253</v>
      </c>
      <c r="H24876" s="34">
        <v>201</v>
      </c>
      <c r="I24876" s="34">
        <v>187</v>
      </c>
      <c r="J24876" s="34">
        <v>246</v>
      </c>
      <c r="K24876" s="34">
        <v>226</v>
      </c>
      <c r="L24876" s="34">
        <v>165</v>
      </c>
      <c r="M24876" s="34">
        <v>182</v>
      </c>
      <c r="N24876" s="34">
        <v>169</v>
      </c>
      <c r="O24876" s="34">
        <v>196</v>
      </c>
      <c r="P24876" s="34">
        <v>198</v>
      </c>
      <c r="Q24876" s="34">
        <v>229</v>
      </c>
      <c r="R24876" s="34">
        <v>269</v>
      </c>
      <c r="S24876" s="34">
        <v>298</v>
      </c>
      <c r="T24876" s="34">
        <v>262</v>
      </c>
      <c r="U24876" s="34">
        <v>212</v>
      </c>
      <c r="V24876" s="34">
        <v>266</v>
      </c>
      <c r="W24876" s="34">
        <v>257</v>
      </c>
      <c r="X24876" s="34">
        <v>281</v>
      </c>
      <c r="Y24876" s="34">
        <v>236</v>
      </c>
      <c r="Z24876" s="34">
        <v>320</v>
      </c>
      <c r="AA24876" s="34">
        <v>272</v>
      </c>
      <c r="AB24876" s="34">
        <v>335</v>
      </c>
      <c r="AC24876" s="34">
        <v>335</v>
      </c>
    </row>
    <row r="24877" spans="1:29" x14ac:dyDescent="0.2">
      <c r="A24877" s="34" t="s">
        <v>85370</v>
      </c>
      <c r="B24877" s="34">
        <v>79</v>
      </c>
      <c r="C24877" s="34">
        <v>163</v>
      </c>
      <c r="D24877" s="34">
        <v>176</v>
      </c>
      <c r="E24877" s="34">
        <v>189</v>
      </c>
      <c r="F24877" s="34">
        <v>160</v>
      </c>
      <c r="G24877" s="34">
        <v>173</v>
      </c>
      <c r="H24877" s="34">
        <v>138</v>
      </c>
      <c r="I24877" s="34">
        <v>159</v>
      </c>
      <c r="J24877" s="34">
        <v>137</v>
      </c>
      <c r="K24877" s="34">
        <v>182</v>
      </c>
      <c r="L24877" s="34">
        <v>123</v>
      </c>
      <c r="M24877" s="34">
        <v>185</v>
      </c>
      <c r="N24877" s="34">
        <v>153</v>
      </c>
      <c r="O24877" s="34">
        <v>145</v>
      </c>
      <c r="P24877" s="34">
        <v>171</v>
      </c>
      <c r="Q24877" s="34">
        <v>254</v>
      </c>
      <c r="R24877" s="34">
        <v>200</v>
      </c>
      <c r="S24877" s="34">
        <v>203</v>
      </c>
      <c r="T24877" s="34">
        <v>160</v>
      </c>
      <c r="U24877" s="34">
        <v>149</v>
      </c>
      <c r="V24877" s="34">
        <v>179</v>
      </c>
      <c r="W24877" s="34">
        <v>171</v>
      </c>
      <c r="X24877" s="34">
        <v>191</v>
      </c>
      <c r="Y24877" s="34">
        <v>156</v>
      </c>
      <c r="Z24877" s="34">
        <v>186</v>
      </c>
      <c r="AA24877" s="34">
        <v>175</v>
      </c>
      <c r="AB24877" s="34">
        <v>171</v>
      </c>
      <c r="AC24877" s="34">
        <v>241</v>
      </c>
    </row>
    <row r="24878" spans="1:29" x14ac:dyDescent="0.2">
      <c r="A24878" s="34" t="s">
        <v>85371</v>
      </c>
      <c r="B24878" s="34">
        <v>139</v>
      </c>
      <c r="C24878" s="34">
        <v>254</v>
      </c>
      <c r="D24878" s="34">
        <v>196</v>
      </c>
      <c r="E24878" s="34">
        <v>274</v>
      </c>
      <c r="F24878" s="34">
        <v>176</v>
      </c>
      <c r="G24878" s="34">
        <v>263</v>
      </c>
      <c r="H24878" s="34">
        <v>189</v>
      </c>
      <c r="I24878" s="34">
        <v>233</v>
      </c>
      <c r="J24878" s="34">
        <v>136</v>
      </c>
      <c r="K24878" s="34">
        <v>245</v>
      </c>
      <c r="L24878" s="34">
        <v>125</v>
      </c>
      <c r="M24878" s="34">
        <v>210</v>
      </c>
      <c r="N24878" s="34">
        <v>151</v>
      </c>
      <c r="O24878" s="34">
        <v>209</v>
      </c>
      <c r="P24878" s="34">
        <v>184</v>
      </c>
      <c r="Q24878" s="34">
        <v>275</v>
      </c>
      <c r="R24878" s="34">
        <v>208</v>
      </c>
      <c r="S24878" s="34">
        <v>255</v>
      </c>
      <c r="T24878" s="34">
        <v>203</v>
      </c>
      <c r="U24878" s="34">
        <v>241</v>
      </c>
      <c r="V24878" s="34">
        <v>191</v>
      </c>
      <c r="W24878" s="34">
        <v>263</v>
      </c>
      <c r="X24878" s="34">
        <v>250</v>
      </c>
      <c r="Y24878" s="34">
        <v>196</v>
      </c>
      <c r="Z24878" s="34">
        <v>192</v>
      </c>
      <c r="AA24878" s="34">
        <v>262</v>
      </c>
      <c r="AB24878" s="34">
        <v>178</v>
      </c>
      <c r="AC24878" s="34">
        <v>393</v>
      </c>
    </row>
    <row r="24879" spans="1:29" x14ac:dyDescent="0.2">
      <c r="A24879" s="34" t="s">
        <v>85372</v>
      </c>
      <c r="B24879" s="34">
        <v>91</v>
      </c>
      <c r="C24879" s="34">
        <v>65</v>
      </c>
      <c r="D24879" s="34">
        <v>88</v>
      </c>
      <c r="E24879" s="34">
        <v>48</v>
      </c>
      <c r="F24879" s="34">
        <v>69</v>
      </c>
      <c r="G24879" s="34">
        <v>55</v>
      </c>
      <c r="H24879" s="34">
        <v>65</v>
      </c>
      <c r="I24879" s="34">
        <v>60</v>
      </c>
      <c r="J24879" s="34">
        <v>52</v>
      </c>
      <c r="K24879" s="34">
        <v>60</v>
      </c>
      <c r="L24879" s="34">
        <v>50</v>
      </c>
      <c r="M24879" s="34">
        <v>68</v>
      </c>
      <c r="N24879" s="34">
        <v>58</v>
      </c>
      <c r="O24879" s="34">
        <v>47</v>
      </c>
      <c r="P24879" s="34">
        <v>55</v>
      </c>
      <c r="Q24879" s="34">
        <v>77</v>
      </c>
      <c r="R24879" s="34">
        <v>70</v>
      </c>
      <c r="S24879" s="34">
        <v>64</v>
      </c>
      <c r="T24879" s="34">
        <v>60</v>
      </c>
      <c r="U24879" s="34">
        <v>35</v>
      </c>
      <c r="V24879" s="34">
        <v>62</v>
      </c>
      <c r="W24879" s="34">
        <v>48</v>
      </c>
      <c r="X24879" s="34">
        <v>98</v>
      </c>
      <c r="Y24879" s="34">
        <v>43</v>
      </c>
      <c r="Z24879" s="34">
        <v>91</v>
      </c>
      <c r="AA24879" s="34">
        <v>84</v>
      </c>
      <c r="AB24879" s="34">
        <v>65</v>
      </c>
      <c r="AC24879" s="34">
        <v>96</v>
      </c>
    </row>
    <row r="24880" spans="1:29" x14ac:dyDescent="0.2">
      <c r="A24880" s="34" t="s">
        <v>85373</v>
      </c>
      <c r="B24880" s="34">
        <v>26</v>
      </c>
      <c r="C24880" s="34">
        <v>28</v>
      </c>
      <c r="D24880" s="34">
        <v>17</v>
      </c>
      <c r="E24880" s="34">
        <v>11</v>
      </c>
      <c r="F24880" s="34">
        <v>13</v>
      </c>
      <c r="G24880" s="34">
        <v>8</v>
      </c>
      <c r="H24880" s="34">
        <v>14</v>
      </c>
      <c r="I24880" s="34">
        <v>9</v>
      </c>
      <c r="J24880" s="34">
        <v>3</v>
      </c>
      <c r="K24880" s="34">
        <v>28</v>
      </c>
      <c r="L24880" s="34">
        <v>3</v>
      </c>
      <c r="M24880" s="34">
        <v>10</v>
      </c>
      <c r="N24880" s="34">
        <v>15</v>
      </c>
      <c r="O24880" s="34">
        <v>23</v>
      </c>
      <c r="P24880" s="34">
        <v>4</v>
      </c>
      <c r="Q24880" s="34">
        <v>14</v>
      </c>
      <c r="R24880" s="34">
        <v>10</v>
      </c>
      <c r="S24880" s="34">
        <v>25</v>
      </c>
      <c r="T24880" s="34">
        <v>11</v>
      </c>
      <c r="U24880" s="34">
        <v>8</v>
      </c>
      <c r="V24880" s="34">
        <v>5</v>
      </c>
      <c r="W24880" s="34">
        <v>4</v>
      </c>
      <c r="X24880" s="34">
        <v>9</v>
      </c>
      <c r="Y24880" s="34">
        <v>7</v>
      </c>
      <c r="Z24880" s="34">
        <v>14</v>
      </c>
      <c r="AA24880" s="34">
        <v>23</v>
      </c>
      <c r="AB24880" s="34">
        <v>10</v>
      </c>
      <c r="AC24880" s="34">
        <v>16</v>
      </c>
    </row>
    <row r="24881" spans="1:29" x14ac:dyDescent="0.2">
      <c r="A24881" s="34" t="s">
        <v>85374</v>
      </c>
      <c r="B24881" s="34">
        <v>63</v>
      </c>
      <c r="C24881" s="34">
        <v>60</v>
      </c>
      <c r="D24881" s="34">
        <v>74</v>
      </c>
      <c r="E24881" s="34">
        <v>49</v>
      </c>
      <c r="F24881" s="34">
        <v>79</v>
      </c>
      <c r="G24881" s="34">
        <v>51</v>
      </c>
      <c r="H24881" s="34">
        <v>69</v>
      </c>
      <c r="I24881" s="34">
        <v>79</v>
      </c>
      <c r="J24881" s="34">
        <v>72</v>
      </c>
      <c r="K24881" s="34">
        <v>73</v>
      </c>
      <c r="L24881" s="34">
        <v>63</v>
      </c>
      <c r="M24881" s="34">
        <v>51</v>
      </c>
      <c r="N24881" s="34">
        <v>66</v>
      </c>
      <c r="O24881" s="34">
        <v>53</v>
      </c>
      <c r="P24881" s="34">
        <v>67</v>
      </c>
      <c r="Q24881" s="34">
        <v>80</v>
      </c>
      <c r="R24881" s="34">
        <v>95</v>
      </c>
      <c r="S24881" s="34">
        <v>96</v>
      </c>
      <c r="T24881" s="34">
        <v>73</v>
      </c>
      <c r="U24881" s="34">
        <v>48</v>
      </c>
      <c r="V24881" s="34">
        <v>85</v>
      </c>
      <c r="W24881" s="34">
        <v>73</v>
      </c>
      <c r="X24881" s="34">
        <v>146</v>
      </c>
      <c r="Y24881" s="34">
        <v>54</v>
      </c>
      <c r="Z24881" s="34">
        <v>80</v>
      </c>
      <c r="AA24881" s="34">
        <v>77</v>
      </c>
      <c r="AB24881" s="34">
        <v>94</v>
      </c>
      <c r="AC24881" s="34">
        <v>95</v>
      </c>
    </row>
    <row r="24882" spans="1:29" x14ac:dyDescent="0.2">
      <c r="A24882" s="34" t="s">
        <v>85375</v>
      </c>
      <c r="B24882" s="34">
        <v>59</v>
      </c>
      <c r="C24882" s="34">
        <v>90</v>
      </c>
      <c r="D24882" s="34">
        <v>163</v>
      </c>
      <c r="E24882" s="34">
        <v>115</v>
      </c>
      <c r="F24882" s="34">
        <v>106</v>
      </c>
      <c r="G24882" s="34">
        <v>116</v>
      </c>
      <c r="H24882" s="34">
        <v>120</v>
      </c>
      <c r="I24882" s="34">
        <v>87</v>
      </c>
      <c r="J24882" s="34">
        <v>97</v>
      </c>
      <c r="K24882" s="34">
        <v>111</v>
      </c>
      <c r="L24882" s="34">
        <v>43</v>
      </c>
      <c r="M24882" s="34">
        <v>88</v>
      </c>
      <c r="N24882" s="34">
        <v>100</v>
      </c>
      <c r="O24882" s="34">
        <v>89</v>
      </c>
      <c r="P24882" s="34">
        <v>72</v>
      </c>
      <c r="Q24882" s="34">
        <v>157</v>
      </c>
      <c r="R24882" s="34">
        <v>128</v>
      </c>
      <c r="S24882" s="34">
        <v>126</v>
      </c>
      <c r="T24882" s="34">
        <v>63</v>
      </c>
      <c r="U24882" s="34">
        <v>77</v>
      </c>
      <c r="V24882" s="34">
        <v>138</v>
      </c>
      <c r="W24882" s="34">
        <v>100</v>
      </c>
      <c r="X24882" s="34">
        <v>109</v>
      </c>
      <c r="Y24882" s="34">
        <v>97</v>
      </c>
      <c r="Z24882" s="34">
        <v>100</v>
      </c>
      <c r="AA24882" s="34">
        <v>120</v>
      </c>
      <c r="AB24882" s="34">
        <v>76</v>
      </c>
      <c r="AC24882" s="34">
        <v>151</v>
      </c>
    </row>
    <row r="24883" spans="1:29" x14ac:dyDescent="0.2">
      <c r="A24883" s="34" t="s">
        <v>85376</v>
      </c>
      <c r="B24883" s="34">
        <v>36</v>
      </c>
      <c r="C24883" s="34">
        <v>43</v>
      </c>
      <c r="D24883" s="34">
        <v>64</v>
      </c>
      <c r="E24883" s="34">
        <v>51</v>
      </c>
      <c r="F24883" s="34">
        <v>49</v>
      </c>
      <c r="G24883" s="34">
        <v>70</v>
      </c>
      <c r="H24883" s="34">
        <v>41</v>
      </c>
      <c r="I24883" s="34">
        <v>53</v>
      </c>
      <c r="J24883" s="34">
        <v>47</v>
      </c>
      <c r="K24883" s="34">
        <v>87</v>
      </c>
      <c r="L24883" s="34">
        <v>18</v>
      </c>
      <c r="M24883" s="34">
        <v>44</v>
      </c>
      <c r="N24883" s="34">
        <v>43</v>
      </c>
      <c r="O24883" s="34">
        <v>41</v>
      </c>
      <c r="P24883" s="34">
        <v>49</v>
      </c>
      <c r="Q24883" s="34">
        <v>52</v>
      </c>
      <c r="R24883" s="34">
        <v>51</v>
      </c>
      <c r="S24883" s="34">
        <v>86</v>
      </c>
      <c r="T24883" s="34">
        <v>27</v>
      </c>
      <c r="U24883" s="34">
        <v>55</v>
      </c>
      <c r="V24883" s="34">
        <v>71</v>
      </c>
      <c r="W24883" s="34">
        <v>58</v>
      </c>
      <c r="X24883" s="34">
        <v>69</v>
      </c>
      <c r="Y24883" s="34">
        <v>48</v>
      </c>
      <c r="Z24883" s="34">
        <v>75</v>
      </c>
      <c r="AA24883" s="34">
        <v>107</v>
      </c>
      <c r="AB24883" s="34">
        <v>39</v>
      </c>
      <c r="AC24883" s="34">
        <v>96</v>
      </c>
    </row>
    <row r="24884" spans="1:29" x14ac:dyDescent="0.2">
      <c r="A24884" s="34" t="s">
        <v>85377</v>
      </c>
      <c r="B24884" s="34">
        <v>120</v>
      </c>
      <c r="C24884" s="34">
        <v>108</v>
      </c>
      <c r="D24884" s="34">
        <v>140</v>
      </c>
      <c r="E24884" s="34">
        <v>109</v>
      </c>
      <c r="F24884" s="34">
        <v>147</v>
      </c>
      <c r="G24884" s="34">
        <v>116</v>
      </c>
      <c r="H24884" s="34">
        <v>117</v>
      </c>
      <c r="I24884" s="34">
        <v>119</v>
      </c>
      <c r="J24884" s="34">
        <v>111</v>
      </c>
      <c r="K24884" s="34">
        <v>123</v>
      </c>
      <c r="L24884" s="34">
        <v>88</v>
      </c>
      <c r="M24884" s="34">
        <v>105</v>
      </c>
      <c r="N24884" s="34">
        <v>124</v>
      </c>
      <c r="O24884" s="34">
        <v>101</v>
      </c>
      <c r="P24884" s="34">
        <v>120</v>
      </c>
      <c r="Q24884" s="34">
        <v>182</v>
      </c>
      <c r="R24884" s="34">
        <v>191</v>
      </c>
      <c r="S24884" s="34">
        <v>149</v>
      </c>
      <c r="T24884" s="34">
        <v>131</v>
      </c>
      <c r="U24884" s="34">
        <v>119</v>
      </c>
      <c r="V24884" s="34">
        <v>178</v>
      </c>
      <c r="W24884" s="34">
        <v>155</v>
      </c>
      <c r="X24884" s="34">
        <v>165</v>
      </c>
      <c r="Y24884" s="34">
        <v>147</v>
      </c>
      <c r="Z24884" s="34">
        <v>157</v>
      </c>
      <c r="AA24884" s="34">
        <v>177</v>
      </c>
      <c r="AB24884" s="34">
        <v>180</v>
      </c>
      <c r="AC24884" s="34">
        <v>223</v>
      </c>
    </row>
    <row r="24885" spans="1:29" x14ac:dyDescent="0.2">
      <c r="A24885" s="34" t="s">
        <v>85378</v>
      </c>
      <c r="B24885" s="34">
        <v>39</v>
      </c>
      <c r="C24885" s="34">
        <v>74</v>
      </c>
      <c r="D24885" s="34">
        <v>101</v>
      </c>
      <c r="E24885" s="34">
        <v>98</v>
      </c>
      <c r="F24885" s="34">
        <v>81</v>
      </c>
      <c r="G24885" s="34">
        <v>99</v>
      </c>
      <c r="H24885" s="34">
        <v>58</v>
      </c>
      <c r="I24885" s="34">
        <v>105</v>
      </c>
      <c r="J24885" s="34">
        <v>56</v>
      </c>
      <c r="K24885" s="34">
        <v>84</v>
      </c>
      <c r="L24885" s="34">
        <v>37</v>
      </c>
      <c r="M24885" s="34">
        <v>73</v>
      </c>
      <c r="N24885" s="34">
        <v>84</v>
      </c>
      <c r="O24885" s="34">
        <v>64</v>
      </c>
      <c r="P24885" s="34">
        <v>64</v>
      </c>
      <c r="Q24885" s="34">
        <v>82</v>
      </c>
      <c r="R24885" s="34">
        <v>71</v>
      </c>
      <c r="S24885" s="34">
        <v>111</v>
      </c>
      <c r="T24885" s="34">
        <v>56</v>
      </c>
      <c r="U24885" s="34">
        <v>78</v>
      </c>
      <c r="V24885" s="34">
        <v>81</v>
      </c>
      <c r="W24885" s="34">
        <v>82</v>
      </c>
      <c r="X24885" s="34">
        <v>92</v>
      </c>
      <c r="Y24885" s="34">
        <v>42</v>
      </c>
      <c r="Z24885" s="34">
        <v>97</v>
      </c>
      <c r="AA24885" s="34">
        <v>67</v>
      </c>
      <c r="AB24885" s="34">
        <v>86</v>
      </c>
      <c r="AC24885" s="34">
        <v>134</v>
      </c>
    </row>
    <row r="24886" spans="1:29" x14ac:dyDescent="0.2">
      <c r="A24886" s="34" t="s">
        <v>85379</v>
      </c>
      <c r="B24886" s="34">
        <v>87</v>
      </c>
      <c r="C24886" s="34">
        <v>111</v>
      </c>
      <c r="D24886" s="34">
        <v>171</v>
      </c>
      <c r="E24886" s="34">
        <v>118</v>
      </c>
      <c r="F24886" s="34">
        <v>132</v>
      </c>
      <c r="G24886" s="34">
        <v>126</v>
      </c>
      <c r="H24886" s="34">
        <v>114</v>
      </c>
      <c r="I24886" s="34">
        <v>97</v>
      </c>
      <c r="J24886" s="34">
        <v>97</v>
      </c>
      <c r="K24886" s="34">
        <v>151</v>
      </c>
      <c r="L24886" s="34">
        <v>77</v>
      </c>
      <c r="M24886" s="34">
        <v>92</v>
      </c>
      <c r="N24886" s="34">
        <v>108</v>
      </c>
      <c r="O24886" s="34">
        <v>93</v>
      </c>
      <c r="P24886" s="34">
        <v>119</v>
      </c>
      <c r="Q24886" s="34">
        <v>127</v>
      </c>
      <c r="R24886" s="34">
        <v>153</v>
      </c>
      <c r="S24886" s="34">
        <v>108</v>
      </c>
      <c r="T24886" s="34">
        <v>127</v>
      </c>
      <c r="U24886" s="34">
        <v>98</v>
      </c>
      <c r="V24886" s="34">
        <v>151</v>
      </c>
      <c r="W24886" s="34">
        <v>120</v>
      </c>
      <c r="X24886" s="34">
        <v>208</v>
      </c>
      <c r="Y24886" s="34">
        <v>90</v>
      </c>
      <c r="Z24886" s="34">
        <v>162</v>
      </c>
      <c r="AA24886" s="34">
        <v>134</v>
      </c>
      <c r="AB24886" s="34">
        <v>169</v>
      </c>
      <c r="AC24886" s="34">
        <v>178</v>
      </c>
    </row>
    <row r="24887" spans="1:29" x14ac:dyDescent="0.2">
      <c r="A24887" s="34" t="s">
        <v>85380</v>
      </c>
      <c r="B24887" s="34">
        <v>40</v>
      </c>
      <c r="C24887" s="34">
        <v>20</v>
      </c>
      <c r="D24887" s="34">
        <v>14</v>
      </c>
      <c r="E24887" s="34">
        <v>19</v>
      </c>
      <c r="F24887" s="34">
        <v>17</v>
      </c>
      <c r="G24887" s="34">
        <v>6</v>
      </c>
      <c r="H24887" s="34">
        <v>9</v>
      </c>
      <c r="I24887" s="34">
        <v>10</v>
      </c>
      <c r="J24887" s="34">
        <v>11</v>
      </c>
      <c r="K24887" s="34">
        <v>24</v>
      </c>
      <c r="L24887" s="34">
        <v>9</v>
      </c>
      <c r="M24887" s="34">
        <v>15</v>
      </c>
      <c r="N24887" s="34">
        <v>10</v>
      </c>
      <c r="O24887" s="34">
        <v>15</v>
      </c>
      <c r="P24887" s="34">
        <v>11</v>
      </c>
      <c r="Q24887" s="34">
        <v>25</v>
      </c>
      <c r="R24887" s="34">
        <v>6</v>
      </c>
      <c r="S24887" s="34">
        <v>21</v>
      </c>
      <c r="T24887" s="34">
        <v>9</v>
      </c>
      <c r="U24887" s="34">
        <v>11</v>
      </c>
      <c r="V24887" s="34">
        <v>28</v>
      </c>
      <c r="W24887" s="34">
        <v>20</v>
      </c>
      <c r="X24887" s="34">
        <v>25</v>
      </c>
      <c r="Y24887" s="34">
        <v>17</v>
      </c>
      <c r="Z24887" s="34">
        <v>14</v>
      </c>
      <c r="AA24887" s="34">
        <v>38</v>
      </c>
      <c r="AB24887" s="34">
        <v>9</v>
      </c>
      <c r="AC24887" s="34">
        <v>35</v>
      </c>
    </row>
    <row r="24888" spans="1:29" x14ac:dyDescent="0.2">
      <c r="A24888" s="34" t="s">
        <v>85381</v>
      </c>
      <c r="B24888" s="34">
        <v>84</v>
      </c>
      <c r="C24888" s="34">
        <v>101</v>
      </c>
      <c r="D24888" s="34">
        <v>92</v>
      </c>
      <c r="E24888" s="34">
        <v>79</v>
      </c>
      <c r="F24888" s="34">
        <v>86</v>
      </c>
      <c r="G24888" s="34">
        <v>101</v>
      </c>
      <c r="H24888" s="34">
        <v>97</v>
      </c>
      <c r="I24888" s="34">
        <v>99</v>
      </c>
      <c r="J24888" s="34">
        <v>50</v>
      </c>
      <c r="K24888" s="34">
        <v>89</v>
      </c>
      <c r="L24888" s="34">
        <v>39</v>
      </c>
      <c r="M24888" s="34">
        <v>76</v>
      </c>
      <c r="N24888" s="34">
        <v>78</v>
      </c>
      <c r="O24888" s="34">
        <v>83</v>
      </c>
      <c r="P24888" s="34">
        <v>96</v>
      </c>
      <c r="Q24888" s="34">
        <v>106</v>
      </c>
      <c r="R24888" s="34">
        <v>88</v>
      </c>
      <c r="S24888" s="34">
        <v>88</v>
      </c>
      <c r="T24888" s="34">
        <v>66</v>
      </c>
      <c r="U24888" s="34">
        <v>86</v>
      </c>
      <c r="V24888" s="34">
        <v>113</v>
      </c>
      <c r="W24888" s="34">
        <v>71</v>
      </c>
      <c r="X24888" s="34">
        <v>90</v>
      </c>
      <c r="Y24888" s="34">
        <v>67</v>
      </c>
      <c r="Z24888" s="34">
        <v>95</v>
      </c>
      <c r="AA24888" s="34">
        <v>100</v>
      </c>
      <c r="AB24888" s="34">
        <v>72</v>
      </c>
      <c r="AC24888" s="34">
        <v>125</v>
      </c>
    </row>
    <row r="24889" spans="1:29" x14ac:dyDescent="0.2">
      <c r="A24889" s="34" t="s">
        <v>85382</v>
      </c>
      <c r="B24889" s="34">
        <v>80</v>
      </c>
      <c r="C24889" s="34">
        <v>107</v>
      </c>
      <c r="D24889" s="34">
        <v>83</v>
      </c>
      <c r="E24889" s="34">
        <v>97</v>
      </c>
      <c r="F24889" s="34">
        <v>98</v>
      </c>
      <c r="G24889" s="34">
        <v>98</v>
      </c>
      <c r="H24889" s="34">
        <v>97</v>
      </c>
      <c r="I24889" s="34">
        <v>91</v>
      </c>
      <c r="J24889" s="34">
        <v>71</v>
      </c>
      <c r="K24889" s="34">
        <v>114</v>
      </c>
      <c r="L24889" s="34">
        <v>68</v>
      </c>
      <c r="M24889" s="34">
        <v>69</v>
      </c>
      <c r="N24889" s="34">
        <v>90</v>
      </c>
      <c r="O24889" s="34">
        <v>74</v>
      </c>
      <c r="P24889" s="34">
        <v>91</v>
      </c>
      <c r="Q24889" s="34">
        <v>107</v>
      </c>
      <c r="R24889" s="34">
        <v>120</v>
      </c>
      <c r="S24889" s="34">
        <v>162</v>
      </c>
      <c r="T24889" s="34">
        <v>90</v>
      </c>
      <c r="U24889" s="34">
        <v>117</v>
      </c>
      <c r="V24889" s="34">
        <v>93</v>
      </c>
      <c r="W24889" s="34">
        <v>103</v>
      </c>
      <c r="X24889" s="34">
        <v>98</v>
      </c>
      <c r="Y24889" s="34">
        <v>85</v>
      </c>
      <c r="Z24889" s="34">
        <v>93</v>
      </c>
      <c r="AA24889" s="34">
        <v>117</v>
      </c>
      <c r="AB24889" s="34">
        <v>99</v>
      </c>
      <c r="AC24889" s="34">
        <v>183</v>
      </c>
    </row>
    <row r="24890" spans="1:29" x14ac:dyDescent="0.2">
      <c r="A24890" s="34" t="s">
        <v>85383</v>
      </c>
      <c r="B24890" s="34">
        <v>30</v>
      </c>
      <c r="C24890" s="34">
        <v>23</v>
      </c>
      <c r="D24890" s="34">
        <v>29</v>
      </c>
      <c r="E24890" s="34">
        <v>39</v>
      </c>
      <c r="F24890" s="34">
        <v>28</v>
      </c>
      <c r="G24890" s="34">
        <v>28</v>
      </c>
      <c r="H24890" s="34">
        <v>18</v>
      </c>
      <c r="I24890" s="34">
        <v>33</v>
      </c>
      <c r="J24890" s="34">
        <v>13</v>
      </c>
      <c r="K24890" s="34">
        <v>26</v>
      </c>
      <c r="L24890" s="34">
        <v>10</v>
      </c>
      <c r="M24890" s="34">
        <v>23</v>
      </c>
      <c r="N24890" s="34">
        <v>18</v>
      </c>
      <c r="O24890" s="34">
        <v>35</v>
      </c>
      <c r="P24890" s="34">
        <v>18</v>
      </c>
      <c r="Q24890" s="34">
        <v>12</v>
      </c>
      <c r="R24890" s="34">
        <v>23</v>
      </c>
      <c r="S24890" s="34">
        <v>34</v>
      </c>
      <c r="T24890" s="34">
        <v>19</v>
      </c>
      <c r="U24890" s="34">
        <v>17</v>
      </c>
      <c r="V24890" s="34">
        <v>16</v>
      </c>
      <c r="W24890" s="34">
        <v>18</v>
      </c>
      <c r="X24890" s="34">
        <v>26</v>
      </c>
      <c r="Y24890" s="34">
        <v>14</v>
      </c>
      <c r="Z24890" s="34">
        <v>35</v>
      </c>
      <c r="AA24890" s="34">
        <v>30</v>
      </c>
      <c r="AB24890" s="34">
        <v>25</v>
      </c>
      <c r="AC24890" s="34">
        <v>41</v>
      </c>
    </row>
    <row r="24891" spans="1:29" x14ac:dyDescent="0.2">
      <c r="A24891" s="34" t="s">
        <v>85384</v>
      </c>
      <c r="B24891" s="34">
        <v>94</v>
      </c>
      <c r="C24891" s="34">
        <v>120</v>
      </c>
      <c r="D24891" s="34">
        <v>122</v>
      </c>
      <c r="E24891" s="34">
        <v>130</v>
      </c>
      <c r="F24891" s="34">
        <v>101</v>
      </c>
      <c r="G24891" s="34">
        <v>117</v>
      </c>
      <c r="H24891" s="34">
        <v>80</v>
      </c>
      <c r="I24891" s="34">
        <v>84</v>
      </c>
      <c r="J24891" s="34">
        <v>89</v>
      </c>
      <c r="K24891" s="34">
        <v>123</v>
      </c>
      <c r="L24891" s="34">
        <v>48</v>
      </c>
      <c r="M24891" s="34">
        <v>92</v>
      </c>
      <c r="N24891" s="34">
        <v>66</v>
      </c>
      <c r="O24891" s="34">
        <v>73</v>
      </c>
      <c r="P24891" s="34">
        <v>79</v>
      </c>
      <c r="Q24891" s="34">
        <v>118</v>
      </c>
      <c r="R24891" s="34">
        <v>103</v>
      </c>
      <c r="S24891" s="34">
        <v>165</v>
      </c>
      <c r="T24891" s="34">
        <v>76</v>
      </c>
      <c r="U24891" s="34">
        <v>90</v>
      </c>
      <c r="V24891" s="34">
        <v>111</v>
      </c>
      <c r="W24891" s="34">
        <v>97</v>
      </c>
      <c r="X24891" s="34">
        <v>133</v>
      </c>
      <c r="Y24891" s="34">
        <v>118</v>
      </c>
      <c r="Z24891" s="34">
        <v>127</v>
      </c>
      <c r="AA24891" s="34">
        <v>163</v>
      </c>
      <c r="AB24891" s="34">
        <v>75</v>
      </c>
      <c r="AC24891" s="34">
        <v>175</v>
      </c>
    </row>
    <row r="24892" spans="1:29" x14ac:dyDescent="0.2">
      <c r="A24892" s="34" t="s">
        <v>85385</v>
      </c>
      <c r="B24892" s="34">
        <v>63</v>
      </c>
      <c r="C24892" s="34">
        <v>72</v>
      </c>
      <c r="D24892" s="34">
        <v>88</v>
      </c>
      <c r="E24892" s="34">
        <v>65</v>
      </c>
      <c r="F24892" s="34">
        <v>70</v>
      </c>
      <c r="G24892" s="34">
        <v>94</v>
      </c>
      <c r="H24892" s="34">
        <v>81</v>
      </c>
      <c r="I24892" s="34">
        <v>92</v>
      </c>
      <c r="J24892" s="34">
        <v>58</v>
      </c>
      <c r="K24892" s="34">
        <v>85</v>
      </c>
      <c r="L24892" s="34">
        <v>51</v>
      </c>
      <c r="M24892" s="34">
        <v>76</v>
      </c>
      <c r="N24892" s="34">
        <v>69</v>
      </c>
      <c r="O24892" s="34">
        <v>69</v>
      </c>
      <c r="P24892" s="34">
        <v>41</v>
      </c>
      <c r="Q24892" s="34">
        <v>110</v>
      </c>
      <c r="R24892" s="34">
        <v>76</v>
      </c>
      <c r="S24892" s="34">
        <v>115</v>
      </c>
      <c r="T24892" s="34">
        <v>49</v>
      </c>
      <c r="U24892" s="34">
        <v>93</v>
      </c>
      <c r="V24892" s="34">
        <v>103</v>
      </c>
      <c r="W24892" s="34">
        <v>84</v>
      </c>
      <c r="X24892" s="34">
        <v>103</v>
      </c>
      <c r="Y24892" s="34">
        <v>80</v>
      </c>
      <c r="Z24892" s="34">
        <v>70</v>
      </c>
      <c r="AA24892" s="34">
        <v>93</v>
      </c>
      <c r="AB24892" s="34">
        <v>89</v>
      </c>
      <c r="AC24892" s="34">
        <v>147</v>
      </c>
    </row>
    <row r="24893" spans="1:29" x14ac:dyDescent="0.2">
      <c r="A24893" s="34" t="s">
        <v>85386</v>
      </c>
      <c r="B24893" s="34">
        <v>51</v>
      </c>
      <c r="C24893" s="34">
        <v>69</v>
      </c>
      <c r="D24893" s="34">
        <v>62</v>
      </c>
      <c r="E24893" s="34">
        <v>57</v>
      </c>
      <c r="F24893" s="34">
        <v>57</v>
      </c>
      <c r="G24893" s="34">
        <v>51</v>
      </c>
      <c r="H24893" s="34">
        <v>42</v>
      </c>
      <c r="I24893" s="34">
        <v>43</v>
      </c>
      <c r="J24893" s="34">
        <v>44</v>
      </c>
      <c r="K24893" s="34">
        <v>73</v>
      </c>
      <c r="L24893" s="34">
        <v>30</v>
      </c>
      <c r="M24893" s="34">
        <v>43</v>
      </c>
      <c r="N24893" s="34">
        <v>37</v>
      </c>
      <c r="O24893" s="34">
        <v>42</v>
      </c>
      <c r="P24893" s="34">
        <v>39</v>
      </c>
      <c r="Q24893" s="34">
        <v>69</v>
      </c>
      <c r="R24893" s="34">
        <v>70</v>
      </c>
      <c r="S24893" s="34">
        <v>86</v>
      </c>
      <c r="T24893" s="34">
        <v>40</v>
      </c>
      <c r="U24893" s="34">
        <v>36</v>
      </c>
      <c r="V24893" s="34">
        <v>50</v>
      </c>
      <c r="W24893" s="34">
        <v>69</v>
      </c>
      <c r="X24893" s="34">
        <v>44</v>
      </c>
      <c r="Y24893" s="34">
        <v>49</v>
      </c>
      <c r="Z24893" s="34">
        <v>81</v>
      </c>
      <c r="AA24893" s="34">
        <v>98</v>
      </c>
      <c r="AB24893" s="34">
        <v>59</v>
      </c>
      <c r="AC24893" s="34">
        <v>79</v>
      </c>
    </row>
    <row r="24894" spans="1:29" x14ac:dyDescent="0.2">
      <c r="A24894" s="34" t="s">
        <v>85387</v>
      </c>
      <c r="B24894" s="34">
        <v>116</v>
      </c>
      <c r="C24894" s="34">
        <v>90</v>
      </c>
      <c r="D24894" s="34">
        <v>179</v>
      </c>
      <c r="E24894" s="34">
        <v>106</v>
      </c>
      <c r="F24894" s="34">
        <v>133</v>
      </c>
      <c r="G24894" s="34">
        <v>153</v>
      </c>
      <c r="H24894" s="34">
        <v>135</v>
      </c>
      <c r="I24894" s="34">
        <v>90</v>
      </c>
      <c r="J24894" s="34">
        <v>171</v>
      </c>
      <c r="K24894" s="34">
        <v>127</v>
      </c>
      <c r="L24894" s="34">
        <v>143</v>
      </c>
      <c r="M24894" s="34">
        <v>115</v>
      </c>
      <c r="N24894" s="34">
        <v>147</v>
      </c>
      <c r="O24894" s="34">
        <v>93</v>
      </c>
      <c r="P24894" s="34">
        <v>175</v>
      </c>
      <c r="Q24894" s="34">
        <v>126</v>
      </c>
      <c r="R24894" s="34">
        <v>170</v>
      </c>
      <c r="S24894" s="34">
        <v>109</v>
      </c>
      <c r="T24894" s="34">
        <v>184</v>
      </c>
      <c r="U24894" s="34">
        <v>109</v>
      </c>
      <c r="V24894" s="34">
        <v>180</v>
      </c>
      <c r="W24894" s="34">
        <v>158</v>
      </c>
      <c r="X24894" s="34">
        <v>184</v>
      </c>
      <c r="Y24894" s="34">
        <v>146</v>
      </c>
      <c r="Z24894" s="34">
        <v>112</v>
      </c>
      <c r="AA24894" s="34">
        <v>168</v>
      </c>
      <c r="AB24894" s="34">
        <v>190</v>
      </c>
      <c r="AC24894" s="34">
        <v>188</v>
      </c>
    </row>
    <row r="24895" spans="1:29" x14ac:dyDescent="0.2">
      <c r="A24895" s="34" t="s">
        <v>85388</v>
      </c>
      <c r="B24895" s="34">
        <v>144</v>
      </c>
      <c r="C24895" s="34">
        <v>254</v>
      </c>
      <c r="D24895" s="34">
        <v>328</v>
      </c>
      <c r="E24895" s="34">
        <v>241</v>
      </c>
      <c r="F24895" s="34">
        <v>311</v>
      </c>
      <c r="G24895" s="34">
        <v>270</v>
      </c>
      <c r="H24895" s="34">
        <v>259</v>
      </c>
      <c r="I24895" s="34">
        <v>246</v>
      </c>
      <c r="J24895" s="34">
        <v>248</v>
      </c>
      <c r="K24895" s="34">
        <v>271</v>
      </c>
      <c r="L24895" s="34">
        <v>180</v>
      </c>
      <c r="M24895" s="34">
        <v>240</v>
      </c>
      <c r="N24895" s="34">
        <v>234</v>
      </c>
      <c r="O24895" s="34">
        <v>275</v>
      </c>
      <c r="P24895" s="34">
        <v>208</v>
      </c>
      <c r="Q24895" s="34">
        <v>306</v>
      </c>
      <c r="R24895" s="34">
        <v>369</v>
      </c>
      <c r="S24895" s="34">
        <v>298</v>
      </c>
      <c r="T24895" s="34">
        <v>234</v>
      </c>
      <c r="U24895" s="34">
        <v>204</v>
      </c>
      <c r="V24895" s="34">
        <v>326</v>
      </c>
      <c r="W24895" s="34">
        <v>277</v>
      </c>
      <c r="X24895" s="34">
        <v>375</v>
      </c>
      <c r="Y24895" s="34">
        <v>224</v>
      </c>
      <c r="Z24895" s="34">
        <v>397</v>
      </c>
      <c r="AA24895" s="34">
        <v>337</v>
      </c>
      <c r="AB24895" s="34">
        <v>294</v>
      </c>
      <c r="AC24895" s="34">
        <v>363</v>
      </c>
    </row>
    <row r="24896" spans="1:29" x14ac:dyDescent="0.2">
      <c r="A24896" s="34" t="s">
        <v>85389</v>
      </c>
      <c r="B24896" s="34">
        <v>55</v>
      </c>
      <c r="C24896" s="34">
        <v>85</v>
      </c>
      <c r="D24896" s="34">
        <v>89</v>
      </c>
      <c r="E24896" s="34">
        <v>107</v>
      </c>
      <c r="F24896" s="34">
        <v>89</v>
      </c>
      <c r="G24896" s="34">
        <v>114</v>
      </c>
      <c r="H24896" s="34">
        <v>68</v>
      </c>
      <c r="I24896" s="34">
        <v>71</v>
      </c>
      <c r="J24896" s="34">
        <v>60</v>
      </c>
      <c r="K24896" s="34">
        <v>97</v>
      </c>
      <c r="L24896" s="34">
        <v>53</v>
      </c>
      <c r="M24896" s="34">
        <v>77</v>
      </c>
      <c r="N24896" s="34">
        <v>62</v>
      </c>
      <c r="O24896" s="34">
        <v>53</v>
      </c>
      <c r="P24896" s="34">
        <v>53</v>
      </c>
      <c r="Q24896" s="34">
        <v>129</v>
      </c>
      <c r="R24896" s="34">
        <v>96</v>
      </c>
      <c r="S24896" s="34">
        <v>100</v>
      </c>
      <c r="T24896" s="34">
        <v>52</v>
      </c>
      <c r="U24896" s="34">
        <v>83</v>
      </c>
      <c r="V24896" s="34">
        <v>68</v>
      </c>
      <c r="W24896" s="34">
        <v>126</v>
      </c>
      <c r="X24896" s="34">
        <v>148</v>
      </c>
      <c r="Y24896" s="34">
        <v>116</v>
      </c>
      <c r="Z24896" s="34">
        <v>100</v>
      </c>
      <c r="AA24896" s="34">
        <v>102</v>
      </c>
      <c r="AB24896" s="34">
        <v>98</v>
      </c>
      <c r="AC24896" s="34">
        <v>152</v>
      </c>
    </row>
    <row r="24897" spans="1:29" x14ac:dyDescent="0.2">
      <c r="A24897" s="34" t="s">
        <v>85390</v>
      </c>
      <c r="B24897" s="34">
        <v>70</v>
      </c>
      <c r="C24897" s="34">
        <v>59</v>
      </c>
      <c r="D24897" s="34">
        <v>76</v>
      </c>
      <c r="E24897" s="34">
        <v>73</v>
      </c>
      <c r="F24897" s="34">
        <v>80</v>
      </c>
      <c r="G24897" s="34">
        <v>64</v>
      </c>
      <c r="H24897" s="34">
        <v>54</v>
      </c>
      <c r="I24897" s="34">
        <v>50</v>
      </c>
      <c r="J24897" s="34">
        <v>48</v>
      </c>
      <c r="K24897" s="34">
        <v>69</v>
      </c>
      <c r="L24897" s="34">
        <v>46</v>
      </c>
      <c r="M24897" s="34">
        <v>55</v>
      </c>
      <c r="N24897" s="34">
        <v>57</v>
      </c>
      <c r="O24897" s="34">
        <v>54</v>
      </c>
      <c r="P24897" s="34">
        <v>42</v>
      </c>
      <c r="Q24897" s="34">
        <v>61</v>
      </c>
      <c r="R24897" s="34">
        <v>46</v>
      </c>
      <c r="S24897" s="34">
        <v>84</v>
      </c>
      <c r="T24897" s="34">
        <v>46</v>
      </c>
      <c r="U24897" s="34">
        <v>74</v>
      </c>
      <c r="V24897" s="34">
        <v>85</v>
      </c>
      <c r="W24897" s="34">
        <v>92</v>
      </c>
      <c r="X24897" s="34">
        <v>87</v>
      </c>
      <c r="Y24897" s="34">
        <v>60</v>
      </c>
      <c r="Z24897" s="34">
        <v>86</v>
      </c>
      <c r="AA24897" s="34">
        <v>108</v>
      </c>
      <c r="AB24897" s="34">
        <v>83</v>
      </c>
      <c r="AC24897" s="34">
        <v>165</v>
      </c>
    </row>
    <row r="24898" spans="1:29" x14ac:dyDescent="0.2">
      <c r="A24898" s="34" t="s">
        <v>85391</v>
      </c>
      <c r="B24898" s="34">
        <v>92</v>
      </c>
      <c r="C24898" s="34">
        <v>26</v>
      </c>
      <c r="D24898" s="34">
        <v>50</v>
      </c>
      <c r="E24898" s="34">
        <v>28</v>
      </c>
      <c r="F24898" s="34">
        <v>37</v>
      </c>
      <c r="G24898" s="34">
        <v>27</v>
      </c>
      <c r="H24898" s="34">
        <v>48</v>
      </c>
      <c r="I24898" s="34">
        <v>27</v>
      </c>
      <c r="J24898" s="34">
        <v>32</v>
      </c>
      <c r="K24898" s="34">
        <v>37</v>
      </c>
      <c r="L24898" s="34">
        <v>25</v>
      </c>
      <c r="M24898" s="34">
        <v>18</v>
      </c>
      <c r="N24898" s="34">
        <v>27</v>
      </c>
      <c r="O24898" s="34">
        <v>36</v>
      </c>
      <c r="P24898" s="34">
        <v>31</v>
      </c>
      <c r="Q24898" s="34">
        <v>23</v>
      </c>
      <c r="R24898" s="34">
        <v>22</v>
      </c>
      <c r="S24898" s="34">
        <v>38</v>
      </c>
      <c r="T24898" s="34">
        <v>33</v>
      </c>
      <c r="U24898" s="34">
        <v>20</v>
      </c>
      <c r="V24898" s="34">
        <v>42</v>
      </c>
      <c r="W24898" s="34">
        <v>27</v>
      </c>
      <c r="X24898" s="34">
        <v>26</v>
      </c>
      <c r="Y24898" s="34">
        <v>23</v>
      </c>
      <c r="Z24898" s="34">
        <v>41</v>
      </c>
      <c r="AA24898" s="34">
        <v>41</v>
      </c>
      <c r="AB24898" s="34">
        <v>38</v>
      </c>
      <c r="AC24898" s="34">
        <v>59</v>
      </c>
    </row>
    <row r="24899" spans="1:29" x14ac:dyDescent="0.2">
      <c r="A24899" s="34" t="s">
        <v>85392</v>
      </c>
      <c r="B24899" s="34">
        <v>130</v>
      </c>
      <c r="C24899" s="34">
        <v>144</v>
      </c>
      <c r="D24899" s="34">
        <v>164</v>
      </c>
      <c r="E24899" s="34">
        <v>139</v>
      </c>
      <c r="F24899" s="34">
        <v>146</v>
      </c>
      <c r="G24899" s="34">
        <v>126</v>
      </c>
      <c r="H24899" s="34">
        <v>142</v>
      </c>
      <c r="I24899" s="34">
        <v>122</v>
      </c>
      <c r="J24899" s="34">
        <v>117</v>
      </c>
      <c r="K24899" s="34">
        <v>124</v>
      </c>
      <c r="L24899" s="34">
        <v>73</v>
      </c>
      <c r="M24899" s="34">
        <v>117</v>
      </c>
      <c r="N24899" s="34">
        <v>111</v>
      </c>
      <c r="O24899" s="34">
        <v>119</v>
      </c>
      <c r="P24899" s="34">
        <v>134</v>
      </c>
      <c r="Q24899" s="34">
        <v>132</v>
      </c>
      <c r="R24899" s="34">
        <v>144</v>
      </c>
      <c r="S24899" s="34">
        <v>143</v>
      </c>
      <c r="T24899" s="34">
        <v>100</v>
      </c>
      <c r="U24899" s="34">
        <v>119</v>
      </c>
      <c r="V24899" s="34">
        <v>141</v>
      </c>
      <c r="W24899" s="34">
        <v>138</v>
      </c>
      <c r="X24899" s="34">
        <v>202</v>
      </c>
      <c r="Y24899" s="34">
        <v>111</v>
      </c>
      <c r="Z24899" s="34">
        <v>130</v>
      </c>
      <c r="AA24899" s="34">
        <v>170</v>
      </c>
      <c r="AB24899" s="34">
        <v>128</v>
      </c>
      <c r="AC24899" s="34">
        <v>202</v>
      </c>
    </row>
    <row r="24900" spans="1:29" x14ac:dyDescent="0.2">
      <c r="A24900" s="34" t="s">
        <v>85393</v>
      </c>
      <c r="B24900" s="34">
        <v>42</v>
      </c>
      <c r="C24900" s="34">
        <v>60</v>
      </c>
      <c r="D24900" s="34">
        <v>56</v>
      </c>
      <c r="E24900" s="34">
        <v>99</v>
      </c>
      <c r="F24900" s="34">
        <v>74</v>
      </c>
      <c r="G24900" s="34">
        <v>117</v>
      </c>
      <c r="H24900" s="34">
        <v>48</v>
      </c>
      <c r="I24900" s="34">
        <v>85</v>
      </c>
      <c r="J24900" s="34">
        <v>46</v>
      </c>
      <c r="K24900" s="34">
        <v>72</v>
      </c>
      <c r="L24900" s="34">
        <v>43</v>
      </c>
      <c r="M24900" s="34">
        <v>75</v>
      </c>
      <c r="N24900" s="34">
        <v>38</v>
      </c>
      <c r="O24900" s="34">
        <v>74</v>
      </c>
      <c r="P24900" s="34">
        <v>61</v>
      </c>
      <c r="Q24900" s="34">
        <v>116</v>
      </c>
      <c r="R24900" s="34">
        <v>69</v>
      </c>
      <c r="S24900" s="34">
        <v>125</v>
      </c>
      <c r="T24900" s="34">
        <v>33</v>
      </c>
      <c r="U24900" s="34">
        <v>86</v>
      </c>
      <c r="V24900" s="34">
        <v>79</v>
      </c>
      <c r="W24900" s="34">
        <v>89</v>
      </c>
      <c r="X24900" s="34">
        <v>127</v>
      </c>
      <c r="Y24900" s="34">
        <v>119</v>
      </c>
      <c r="Z24900" s="34">
        <v>70</v>
      </c>
      <c r="AA24900" s="34">
        <v>113</v>
      </c>
      <c r="AB24900" s="34">
        <v>59</v>
      </c>
      <c r="AC24900" s="34">
        <v>145</v>
      </c>
    </row>
    <row r="24901" spans="1:29" x14ac:dyDescent="0.2">
      <c r="A24901" s="34" t="s">
        <v>85394</v>
      </c>
      <c r="B24901" s="34">
        <v>72</v>
      </c>
      <c r="C24901" s="34">
        <v>120</v>
      </c>
      <c r="D24901" s="34">
        <v>78</v>
      </c>
      <c r="E24901" s="34">
        <v>134</v>
      </c>
      <c r="F24901" s="34">
        <v>81</v>
      </c>
      <c r="G24901" s="34">
        <v>103</v>
      </c>
      <c r="H24901" s="34">
        <v>66</v>
      </c>
      <c r="I24901" s="34">
        <v>108</v>
      </c>
      <c r="J24901" s="34">
        <v>66</v>
      </c>
      <c r="K24901" s="34">
        <v>97</v>
      </c>
      <c r="L24901" s="34">
        <v>40</v>
      </c>
      <c r="M24901" s="34">
        <v>128</v>
      </c>
      <c r="N24901" s="34">
        <v>47</v>
      </c>
      <c r="O24901" s="34">
        <v>153</v>
      </c>
      <c r="P24901" s="34">
        <v>44</v>
      </c>
      <c r="Q24901" s="34">
        <v>150</v>
      </c>
      <c r="R24901" s="34">
        <v>73</v>
      </c>
      <c r="S24901" s="34">
        <v>135</v>
      </c>
      <c r="T24901" s="34">
        <v>56</v>
      </c>
      <c r="U24901" s="34">
        <v>91</v>
      </c>
      <c r="V24901" s="34">
        <v>51</v>
      </c>
      <c r="W24901" s="34">
        <v>88</v>
      </c>
      <c r="X24901" s="34">
        <v>57</v>
      </c>
      <c r="Y24901" s="34">
        <v>104</v>
      </c>
      <c r="Z24901" s="34">
        <v>45</v>
      </c>
      <c r="AA24901" s="34">
        <v>154</v>
      </c>
      <c r="AB24901" s="34">
        <v>74</v>
      </c>
      <c r="AC24901" s="34">
        <v>164</v>
      </c>
    </row>
    <row r="24902" spans="1:29" x14ac:dyDescent="0.2">
      <c r="A24902" s="34" t="s">
        <v>85395</v>
      </c>
      <c r="B24902" s="34">
        <v>60</v>
      </c>
      <c r="C24902" s="34">
        <v>96</v>
      </c>
      <c r="D24902" s="34">
        <v>93</v>
      </c>
      <c r="E24902" s="34">
        <v>93</v>
      </c>
      <c r="F24902" s="34">
        <v>78</v>
      </c>
      <c r="G24902" s="34">
        <v>81</v>
      </c>
      <c r="H24902" s="34">
        <v>87</v>
      </c>
      <c r="I24902" s="34">
        <v>74</v>
      </c>
      <c r="J24902" s="34">
        <v>67</v>
      </c>
      <c r="K24902" s="34">
        <v>95</v>
      </c>
      <c r="L24902" s="34">
        <v>47</v>
      </c>
      <c r="M24902" s="34">
        <v>63</v>
      </c>
      <c r="N24902" s="34">
        <v>61</v>
      </c>
      <c r="O24902" s="34">
        <v>60</v>
      </c>
      <c r="P24902" s="34">
        <v>64</v>
      </c>
      <c r="Q24902" s="34">
        <v>104</v>
      </c>
      <c r="R24902" s="34">
        <v>105</v>
      </c>
      <c r="S24902" s="34">
        <v>123</v>
      </c>
      <c r="T24902" s="34">
        <v>58</v>
      </c>
      <c r="U24902" s="34">
        <v>74</v>
      </c>
      <c r="V24902" s="34">
        <v>73</v>
      </c>
      <c r="W24902" s="34">
        <v>78</v>
      </c>
      <c r="X24902" s="34">
        <v>91</v>
      </c>
      <c r="Y24902" s="34">
        <v>76</v>
      </c>
      <c r="Z24902" s="34">
        <v>92</v>
      </c>
      <c r="AA24902" s="34">
        <v>125</v>
      </c>
      <c r="AB24902" s="34">
        <v>66</v>
      </c>
      <c r="AC24902" s="34">
        <v>153</v>
      </c>
    </row>
    <row r="24903" spans="1:29" x14ac:dyDescent="0.2">
      <c r="A24903" s="34" t="s">
        <v>85396</v>
      </c>
      <c r="B24903" s="34">
        <v>303</v>
      </c>
      <c r="C24903" s="34">
        <v>188</v>
      </c>
      <c r="D24903" s="34">
        <v>258</v>
      </c>
      <c r="E24903" s="34">
        <v>224</v>
      </c>
      <c r="F24903" s="34">
        <v>282</v>
      </c>
      <c r="G24903" s="34">
        <v>211</v>
      </c>
      <c r="H24903" s="34">
        <v>218</v>
      </c>
      <c r="I24903" s="34">
        <v>204</v>
      </c>
      <c r="J24903" s="34">
        <v>222</v>
      </c>
      <c r="K24903" s="34">
        <v>269</v>
      </c>
      <c r="L24903" s="34">
        <v>157</v>
      </c>
      <c r="M24903" s="34">
        <v>205</v>
      </c>
      <c r="N24903" s="34">
        <v>235</v>
      </c>
      <c r="O24903" s="34">
        <v>205</v>
      </c>
      <c r="P24903" s="34">
        <v>236</v>
      </c>
      <c r="Q24903" s="34">
        <v>255</v>
      </c>
      <c r="R24903" s="34">
        <v>268</v>
      </c>
      <c r="S24903" s="34">
        <v>255</v>
      </c>
      <c r="T24903" s="34">
        <v>222</v>
      </c>
      <c r="U24903" s="34">
        <v>183</v>
      </c>
      <c r="V24903" s="34">
        <v>270</v>
      </c>
      <c r="W24903" s="34">
        <v>262</v>
      </c>
      <c r="X24903" s="34">
        <v>362</v>
      </c>
      <c r="Y24903" s="34">
        <v>221</v>
      </c>
      <c r="Z24903" s="34">
        <v>297</v>
      </c>
      <c r="AA24903" s="34">
        <v>287</v>
      </c>
      <c r="AB24903" s="34">
        <v>190</v>
      </c>
      <c r="AC24903" s="34">
        <v>300</v>
      </c>
    </row>
    <row r="24904" spans="1:29" x14ac:dyDescent="0.2">
      <c r="A24904" s="34" t="s">
        <v>85397</v>
      </c>
      <c r="B24904" s="34">
        <v>102</v>
      </c>
      <c r="C24904" s="34">
        <v>154</v>
      </c>
      <c r="D24904" s="34">
        <v>160</v>
      </c>
      <c r="E24904" s="34">
        <v>161</v>
      </c>
      <c r="F24904" s="34">
        <v>155</v>
      </c>
      <c r="G24904" s="34">
        <v>136</v>
      </c>
      <c r="H24904" s="34">
        <v>118</v>
      </c>
      <c r="I24904" s="34">
        <v>126</v>
      </c>
      <c r="J24904" s="34">
        <v>135</v>
      </c>
      <c r="K24904" s="34">
        <v>133</v>
      </c>
      <c r="L24904" s="34">
        <v>74</v>
      </c>
      <c r="M24904" s="34">
        <v>140</v>
      </c>
      <c r="N24904" s="34">
        <v>125</v>
      </c>
      <c r="O24904" s="34">
        <v>87</v>
      </c>
      <c r="P24904" s="34">
        <v>131</v>
      </c>
      <c r="Q24904" s="34">
        <v>133</v>
      </c>
      <c r="R24904" s="34">
        <v>123</v>
      </c>
      <c r="S24904" s="34">
        <v>167</v>
      </c>
      <c r="T24904" s="34">
        <v>88</v>
      </c>
      <c r="U24904" s="34">
        <v>76</v>
      </c>
      <c r="V24904" s="34">
        <v>203</v>
      </c>
      <c r="W24904" s="34">
        <v>111</v>
      </c>
      <c r="X24904" s="34">
        <v>135</v>
      </c>
      <c r="Y24904" s="34">
        <v>82</v>
      </c>
      <c r="Z24904" s="34">
        <v>205</v>
      </c>
      <c r="AA24904" s="34">
        <v>155</v>
      </c>
      <c r="AB24904" s="34">
        <v>117</v>
      </c>
      <c r="AC24904" s="34">
        <v>207</v>
      </c>
    </row>
    <row r="24905" spans="1:29" x14ac:dyDescent="0.2">
      <c r="A24905" s="34" t="s">
        <v>85398</v>
      </c>
      <c r="B24905" s="34">
        <v>88</v>
      </c>
      <c r="C24905" s="34">
        <v>102</v>
      </c>
      <c r="D24905" s="34">
        <v>183</v>
      </c>
      <c r="E24905" s="34">
        <v>139</v>
      </c>
      <c r="F24905" s="34">
        <v>143</v>
      </c>
      <c r="G24905" s="34">
        <v>193</v>
      </c>
      <c r="H24905" s="34">
        <v>148</v>
      </c>
      <c r="I24905" s="34">
        <v>131</v>
      </c>
      <c r="J24905" s="34">
        <v>142</v>
      </c>
      <c r="K24905" s="34">
        <v>129</v>
      </c>
      <c r="L24905" s="34">
        <v>117</v>
      </c>
      <c r="M24905" s="34">
        <v>106</v>
      </c>
      <c r="N24905" s="34">
        <v>109</v>
      </c>
      <c r="O24905" s="34">
        <v>112</v>
      </c>
      <c r="P24905" s="34">
        <v>167</v>
      </c>
      <c r="Q24905" s="34">
        <v>181</v>
      </c>
      <c r="R24905" s="34">
        <v>227</v>
      </c>
      <c r="S24905" s="34">
        <v>171</v>
      </c>
      <c r="T24905" s="34">
        <v>172</v>
      </c>
      <c r="U24905" s="34">
        <v>122</v>
      </c>
      <c r="V24905" s="34">
        <v>211</v>
      </c>
      <c r="W24905" s="34">
        <v>208</v>
      </c>
      <c r="X24905" s="34">
        <v>221</v>
      </c>
      <c r="Y24905" s="34">
        <v>162</v>
      </c>
      <c r="Z24905" s="34">
        <v>170</v>
      </c>
      <c r="AA24905" s="34">
        <v>192</v>
      </c>
      <c r="AB24905" s="34">
        <v>187</v>
      </c>
      <c r="AC24905" s="34">
        <v>221</v>
      </c>
    </row>
    <row r="24906" spans="1:29" x14ac:dyDescent="0.2">
      <c r="A24906" s="34" t="s">
        <v>85399</v>
      </c>
      <c r="B24906" s="34">
        <v>101</v>
      </c>
      <c r="C24906" s="34">
        <v>78</v>
      </c>
      <c r="D24906" s="34">
        <v>136</v>
      </c>
      <c r="E24906" s="34">
        <v>121</v>
      </c>
      <c r="F24906" s="34">
        <v>112</v>
      </c>
      <c r="G24906" s="34">
        <v>144</v>
      </c>
      <c r="H24906" s="34">
        <v>98</v>
      </c>
      <c r="I24906" s="34">
        <v>114</v>
      </c>
      <c r="J24906" s="34">
        <v>116</v>
      </c>
      <c r="K24906" s="34">
        <v>108</v>
      </c>
      <c r="L24906" s="34">
        <v>78</v>
      </c>
      <c r="M24906" s="34">
        <v>101</v>
      </c>
      <c r="N24906" s="34">
        <v>87</v>
      </c>
      <c r="O24906" s="34">
        <v>92</v>
      </c>
      <c r="P24906" s="34">
        <v>81</v>
      </c>
      <c r="Q24906" s="34">
        <v>135</v>
      </c>
      <c r="R24906" s="34">
        <v>141</v>
      </c>
      <c r="S24906" s="34">
        <v>114</v>
      </c>
      <c r="T24906" s="34">
        <v>106</v>
      </c>
      <c r="U24906" s="34">
        <v>98</v>
      </c>
      <c r="V24906" s="34">
        <v>99</v>
      </c>
      <c r="W24906" s="34">
        <v>109</v>
      </c>
      <c r="X24906" s="34">
        <v>118</v>
      </c>
      <c r="Y24906" s="34">
        <v>107</v>
      </c>
      <c r="Z24906" s="34">
        <v>108</v>
      </c>
      <c r="AA24906" s="34">
        <v>124</v>
      </c>
      <c r="AB24906" s="34">
        <v>166</v>
      </c>
      <c r="AC24906" s="34">
        <v>156</v>
      </c>
    </row>
    <row r="24907" spans="1:29" x14ac:dyDescent="0.2">
      <c r="A24907" s="34" t="s">
        <v>85400</v>
      </c>
      <c r="B24907" s="34">
        <v>48</v>
      </c>
      <c r="C24907" s="34">
        <v>47</v>
      </c>
      <c r="D24907" s="34">
        <v>48</v>
      </c>
      <c r="E24907" s="34">
        <v>81</v>
      </c>
      <c r="F24907" s="34">
        <v>82</v>
      </c>
      <c r="G24907" s="34">
        <v>57</v>
      </c>
      <c r="H24907" s="34">
        <v>64</v>
      </c>
      <c r="I24907" s="34">
        <v>45</v>
      </c>
      <c r="J24907" s="34">
        <v>36</v>
      </c>
      <c r="K24907" s="34">
        <v>49</v>
      </c>
      <c r="L24907" s="34">
        <v>33</v>
      </c>
      <c r="M24907" s="34">
        <v>54</v>
      </c>
      <c r="N24907" s="34">
        <v>30</v>
      </c>
      <c r="O24907" s="34">
        <v>32</v>
      </c>
      <c r="P24907" s="34">
        <v>54</v>
      </c>
      <c r="Q24907" s="34">
        <v>48</v>
      </c>
      <c r="R24907" s="34">
        <v>61</v>
      </c>
      <c r="S24907" s="34">
        <v>52</v>
      </c>
      <c r="T24907" s="34">
        <v>50</v>
      </c>
      <c r="U24907" s="34">
        <v>41</v>
      </c>
      <c r="V24907" s="34">
        <v>52</v>
      </c>
      <c r="W24907" s="34">
        <v>67</v>
      </c>
      <c r="X24907" s="34">
        <v>86</v>
      </c>
      <c r="Y24907" s="34">
        <v>51</v>
      </c>
      <c r="Z24907" s="34">
        <v>54</v>
      </c>
      <c r="AA24907" s="34">
        <v>57</v>
      </c>
      <c r="AB24907" s="34">
        <v>50</v>
      </c>
      <c r="AC24907" s="34">
        <v>65</v>
      </c>
    </row>
    <row r="24908" spans="1:29" x14ac:dyDescent="0.2">
      <c r="A24908" s="34" t="s">
        <v>85401</v>
      </c>
      <c r="B24908" s="34">
        <v>124</v>
      </c>
      <c r="C24908" s="34">
        <v>110</v>
      </c>
      <c r="D24908" s="34">
        <v>99</v>
      </c>
      <c r="E24908" s="34">
        <v>140</v>
      </c>
      <c r="F24908" s="34">
        <v>144</v>
      </c>
      <c r="G24908" s="34">
        <v>149</v>
      </c>
      <c r="H24908" s="34">
        <v>119</v>
      </c>
      <c r="I24908" s="34">
        <v>97</v>
      </c>
      <c r="J24908" s="34">
        <v>123</v>
      </c>
      <c r="K24908" s="34">
        <v>98</v>
      </c>
      <c r="L24908" s="34">
        <v>114</v>
      </c>
      <c r="M24908" s="34">
        <v>81</v>
      </c>
      <c r="N24908" s="34">
        <v>96</v>
      </c>
      <c r="O24908" s="34">
        <v>118</v>
      </c>
      <c r="P24908" s="34">
        <v>104</v>
      </c>
      <c r="Q24908" s="34">
        <v>156</v>
      </c>
      <c r="R24908" s="34">
        <v>182</v>
      </c>
      <c r="S24908" s="34">
        <v>126</v>
      </c>
      <c r="T24908" s="34">
        <v>153</v>
      </c>
      <c r="U24908" s="34">
        <v>93</v>
      </c>
      <c r="V24908" s="34">
        <v>115</v>
      </c>
      <c r="W24908" s="34">
        <v>142</v>
      </c>
      <c r="X24908" s="34">
        <v>160</v>
      </c>
      <c r="Y24908" s="34">
        <v>134</v>
      </c>
      <c r="Z24908" s="34">
        <v>137</v>
      </c>
      <c r="AA24908" s="34">
        <v>132</v>
      </c>
      <c r="AB24908" s="34">
        <v>188</v>
      </c>
      <c r="AC24908" s="34">
        <v>184</v>
      </c>
    </row>
    <row r="24909" spans="1:29" x14ac:dyDescent="0.2">
      <c r="A24909" s="34" t="s">
        <v>85402</v>
      </c>
      <c r="B24909" s="34">
        <v>42</v>
      </c>
      <c r="C24909" s="34">
        <v>93</v>
      </c>
      <c r="D24909" s="34">
        <v>76</v>
      </c>
      <c r="E24909" s="34">
        <v>113</v>
      </c>
      <c r="F24909" s="34">
        <v>95</v>
      </c>
      <c r="G24909" s="34">
        <v>78</v>
      </c>
      <c r="H24909" s="34">
        <v>48</v>
      </c>
      <c r="I24909" s="34">
        <v>96</v>
      </c>
      <c r="J24909" s="34">
        <v>47</v>
      </c>
      <c r="K24909" s="34">
        <v>75</v>
      </c>
      <c r="L24909" s="34">
        <v>16</v>
      </c>
      <c r="M24909" s="34">
        <v>79</v>
      </c>
      <c r="N24909" s="34">
        <v>50</v>
      </c>
      <c r="O24909" s="34">
        <v>77</v>
      </c>
      <c r="P24909" s="34">
        <v>40</v>
      </c>
      <c r="Q24909" s="34">
        <v>51</v>
      </c>
      <c r="R24909" s="34">
        <v>51</v>
      </c>
      <c r="S24909" s="34">
        <v>105</v>
      </c>
      <c r="T24909" s="34">
        <v>27</v>
      </c>
      <c r="U24909" s="34">
        <v>49</v>
      </c>
      <c r="V24909" s="34">
        <v>52</v>
      </c>
      <c r="W24909" s="34">
        <v>48</v>
      </c>
      <c r="X24909" s="34">
        <v>85</v>
      </c>
      <c r="Y24909" s="34">
        <v>33</v>
      </c>
      <c r="Z24909" s="34">
        <v>63</v>
      </c>
      <c r="AA24909" s="34">
        <v>110</v>
      </c>
      <c r="AB24909" s="34">
        <v>36</v>
      </c>
      <c r="AC24909" s="34">
        <v>127</v>
      </c>
    </row>
    <row r="24910" spans="1:29" x14ac:dyDescent="0.2">
      <c r="A24910" s="34" t="s">
        <v>85403</v>
      </c>
      <c r="B24910" s="34">
        <v>79</v>
      </c>
      <c r="C24910" s="34">
        <v>64</v>
      </c>
      <c r="D24910" s="34">
        <v>62</v>
      </c>
      <c r="E24910" s="34">
        <v>86</v>
      </c>
      <c r="F24910" s="34">
        <v>78</v>
      </c>
      <c r="G24910" s="34">
        <v>72</v>
      </c>
      <c r="H24910" s="34">
        <v>96</v>
      </c>
      <c r="I24910" s="34">
        <v>72</v>
      </c>
      <c r="J24910" s="34">
        <v>82</v>
      </c>
      <c r="K24910" s="34">
        <v>82</v>
      </c>
      <c r="L24910" s="34">
        <v>73</v>
      </c>
      <c r="M24910" s="34">
        <v>83</v>
      </c>
      <c r="N24910" s="34">
        <v>40</v>
      </c>
      <c r="O24910" s="34">
        <v>39</v>
      </c>
      <c r="P24910" s="34">
        <v>75</v>
      </c>
      <c r="Q24910" s="34">
        <v>76</v>
      </c>
      <c r="R24910" s="34">
        <v>96</v>
      </c>
      <c r="S24910" s="34">
        <v>109</v>
      </c>
      <c r="T24910" s="34">
        <v>65</v>
      </c>
      <c r="U24910" s="34">
        <v>63</v>
      </c>
      <c r="V24910" s="34">
        <v>103</v>
      </c>
      <c r="W24910" s="34">
        <v>64</v>
      </c>
      <c r="X24910" s="34">
        <v>86</v>
      </c>
      <c r="Y24910" s="34">
        <v>62</v>
      </c>
      <c r="Z24910" s="34">
        <v>76</v>
      </c>
      <c r="AA24910" s="34">
        <v>90</v>
      </c>
      <c r="AB24910" s="34">
        <v>66</v>
      </c>
      <c r="AC24910" s="34">
        <v>122</v>
      </c>
    </row>
    <row r="24911" spans="1:29" x14ac:dyDescent="0.2">
      <c r="A24911" s="34" t="s">
        <v>85404</v>
      </c>
      <c r="B24911" s="34">
        <v>60</v>
      </c>
      <c r="C24911" s="34">
        <v>26</v>
      </c>
      <c r="D24911" s="34">
        <v>48</v>
      </c>
      <c r="E24911" s="34">
        <v>51</v>
      </c>
      <c r="F24911" s="34">
        <v>63</v>
      </c>
      <c r="G24911" s="34">
        <v>35</v>
      </c>
      <c r="H24911" s="34">
        <v>41</v>
      </c>
      <c r="I24911" s="34">
        <v>44</v>
      </c>
      <c r="J24911" s="34">
        <v>47</v>
      </c>
      <c r="K24911" s="34">
        <v>32</v>
      </c>
      <c r="L24911" s="34">
        <v>47</v>
      </c>
      <c r="M24911" s="34">
        <v>47</v>
      </c>
      <c r="N24911" s="34">
        <v>40</v>
      </c>
      <c r="O24911" s="34">
        <v>23</v>
      </c>
      <c r="P24911" s="34">
        <v>55</v>
      </c>
      <c r="Q24911" s="34">
        <v>60</v>
      </c>
      <c r="R24911" s="34">
        <v>71</v>
      </c>
      <c r="S24911" s="34">
        <v>45</v>
      </c>
      <c r="T24911" s="34">
        <v>32</v>
      </c>
      <c r="U24911" s="34">
        <v>48</v>
      </c>
      <c r="V24911" s="34">
        <v>54</v>
      </c>
      <c r="W24911" s="34">
        <v>50</v>
      </c>
      <c r="X24911" s="34">
        <v>48</v>
      </c>
      <c r="Y24911" s="34">
        <v>46</v>
      </c>
      <c r="Z24911" s="34">
        <v>65</v>
      </c>
      <c r="AA24911" s="34">
        <v>30</v>
      </c>
      <c r="AB24911" s="34">
        <v>82</v>
      </c>
      <c r="AC24911" s="34">
        <v>60</v>
      </c>
    </row>
    <row r="24912" spans="1:29" x14ac:dyDescent="0.2">
      <c r="A24912" s="34" t="s">
        <v>85405</v>
      </c>
      <c r="B24912" s="34">
        <v>111</v>
      </c>
      <c r="C24912" s="34">
        <v>202</v>
      </c>
      <c r="D24912" s="34">
        <v>238</v>
      </c>
      <c r="E24912" s="34">
        <v>225</v>
      </c>
      <c r="F24912" s="34">
        <v>169</v>
      </c>
      <c r="G24912" s="34">
        <v>184</v>
      </c>
      <c r="H24912" s="34">
        <v>174</v>
      </c>
      <c r="I24912" s="34">
        <v>205</v>
      </c>
      <c r="J24912" s="34">
        <v>122</v>
      </c>
      <c r="K24912" s="34">
        <v>264</v>
      </c>
      <c r="L24912" s="34">
        <v>93</v>
      </c>
      <c r="M24912" s="34">
        <v>185</v>
      </c>
      <c r="N24912" s="34">
        <v>167</v>
      </c>
      <c r="O24912" s="34">
        <v>175</v>
      </c>
      <c r="P24912" s="34">
        <v>152</v>
      </c>
      <c r="Q24912" s="34">
        <v>265</v>
      </c>
      <c r="R24912" s="34">
        <v>156</v>
      </c>
      <c r="S24912" s="34">
        <v>268</v>
      </c>
      <c r="T24912" s="34">
        <v>111</v>
      </c>
      <c r="U24912" s="34">
        <v>211</v>
      </c>
      <c r="V24912" s="34">
        <v>231</v>
      </c>
      <c r="W24912" s="34">
        <v>234</v>
      </c>
      <c r="X24912" s="34">
        <v>228</v>
      </c>
      <c r="Y24912" s="34">
        <v>176</v>
      </c>
      <c r="Z24912" s="34">
        <v>229</v>
      </c>
      <c r="AA24912" s="34">
        <v>297</v>
      </c>
      <c r="AB24912" s="34">
        <v>175</v>
      </c>
      <c r="AC24912" s="34">
        <v>324</v>
      </c>
    </row>
    <row r="24913" spans="1:29" x14ac:dyDescent="0.2">
      <c r="A24913" s="34" t="s">
        <v>85406</v>
      </c>
      <c r="B24913" s="34">
        <v>112</v>
      </c>
      <c r="C24913" s="34">
        <v>92</v>
      </c>
      <c r="D24913" s="34">
        <v>89</v>
      </c>
      <c r="E24913" s="34">
        <v>85</v>
      </c>
      <c r="F24913" s="34">
        <v>95</v>
      </c>
      <c r="G24913" s="34">
        <v>44</v>
      </c>
      <c r="H24913" s="34">
        <v>114</v>
      </c>
      <c r="I24913" s="34">
        <v>78</v>
      </c>
      <c r="J24913" s="34">
        <v>91</v>
      </c>
      <c r="K24913" s="34">
        <v>45</v>
      </c>
      <c r="L24913" s="34">
        <v>58</v>
      </c>
      <c r="M24913" s="34">
        <v>56</v>
      </c>
      <c r="N24913" s="34">
        <v>89</v>
      </c>
      <c r="O24913" s="34">
        <v>78</v>
      </c>
      <c r="P24913" s="34">
        <v>93</v>
      </c>
      <c r="Q24913" s="34">
        <v>103</v>
      </c>
      <c r="R24913" s="34">
        <v>138</v>
      </c>
      <c r="S24913" s="34">
        <v>144</v>
      </c>
      <c r="T24913" s="34">
        <v>129</v>
      </c>
      <c r="U24913" s="34">
        <v>102</v>
      </c>
      <c r="V24913" s="34">
        <v>141</v>
      </c>
      <c r="W24913" s="34">
        <v>97</v>
      </c>
      <c r="X24913" s="34">
        <v>142</v>
      </c>
      <c r="Y24913" s="34">
        <v>79</v>
      </c>
      <c r="Z24913" s="34">
        <v>103</v>
      </c>
      <c r="AA24913" s="34">
        <v>107</v>
      </c>
      <c r="AB24913" s="34">
        <v>106</v>
      </c>
      <c r="AC24913" s="34">
        <v>165</v>
      </c>
    </row>
    <row r="24914" spans="1:29" x14ac:dyDescent="0.2">
      <c r="A24914" s="34" t="s">
        <v>85407</v>
      </c>
      <c r="B24914" s="34">
        <v>49</v>
      </c>
      <c r="C24914" s="34">
        <v>48</v>
      </c>
      <c r="D24914" s="34">
        <v>63</v>
      </c>
      <c r="E24914" s="34">
        <v>67</v>
      </c>
      <c r="F24914" s="34">
        <v>34</v>
      </c>
      <c r="G24914" s="34">
        <v>46</v>
      </c>
      <c r="H24914" s="34">
        <v>15</v>
      </c>
      <c r="I24914" s="34">
        <v>45</v>
      </c>
      <c r="J24914" s="34">
        <v>28</v>
      </c>
      <c r="K24914" s="34">
        <v>53</v>
      </c>
      <c r="L24914" s="34">
        <v>11</v>
      </c>
      <c r="M24914" s="34">
        <v>33</v>
      </c>
      <c r="N24914" s="34">
        <v>27</v>
      </c>
      <c r="O24914" s="34">
        <v>30</v>
      </c>
      <c r="P24914" s="34">
        <v>15</v>
      </c>
      <c r="Q24914" s="34">
        <v>38</v>
      </c>
      <c r="R24914" s="34">
        <v>17</v>
      </c>
      <c r="S24914" s="34">
        <v>59</v>
      </c>
      <c r="T24914" s="34">
        <v>4</v>
      </c>
      <c r="U24914" s="34">
        <v>16</v>
      </c>
      <c r="V24914" s="34">
        <v>24</v>
      </c>
      <c r="W24914" s="34">
        <v>34</v>
      </c>
      <c r="X24914" s="34">
        <v>46</v>
      </c>
      <c r="Y24914" s="34">
        <v>14</v>
      </c>
      <c r="Z24914" s="34">
        <v>75</v>
      </c>
      <c r="AA24914" s="34">
        <v>57</v>
      </c>
      <c r="AB24914" s="34">
        <v>16</v>
      </c>
      <c r="AC24914" s="34">
        <v>61</v>
      </c>
    </row>
    <row r="24915" spans="1:29" x14ac:dyDescent="0.2">
      <c r="A24915" s="34" t="s">
        <v>85408</v>
      </c>
      <c r="B24915" s="34">
        <v>275</v>
      </c>
      <c r="C24915" s="34">
        <v>284</v>
      </c>
      <c r="D24915" s="34">
        <v>449</v>
      </c>
      <c r="E24915" s="34">
        <v>283</v>
      </c>
      <c r="F24915" s="34">
        <v>343</v>
      </c>
      <c r="G24915" s="34">
        <v>304</v>
      </c>
      <c r="H24915" s="34">
        <v>296</v>
      </c>
      <c r="I24915" s="34">
        <v>271</v>
      </c>
      <c r="J24915" s="34">
        <v>341</v>
      </c>
      <c r="K24915" s="34">
        <v>297</v>
      </c>
      <c r="L24915" s="34">
        <v>196</v>
      </c>
      <c r="M24915" s="34">
        <v>299</v>
      </c>
      <c r="N24915" s="34">
        <v>307</v>
      </c>
      <c r="O24915" s="34">
        <v>223</v>
      </c>
      <c r="P24915" s="34">
        <v>301</v>
      </c>
      <c r="Q24915" s="34">
        <v>376</v>
      </c>
      <c r="R24915" s="34">
        <v>340</v>
      </c>
      <c r="S24915" s="34">
        <v>337</v>
      </c>
      <c r="T24915" s="34">
        <v>311</v>
      </c>
      <c r="U24915" s="34">
        <v>259</v>
      </c>
      <c r="V24915" s="34">
        <v>408</v>
      </c>
      <c r="W24915" s="34">
        <v>290</v>
      </c>
      <c r="X24915" s="34">
        <v>455</v>
      </c>
      <c r="Y24915" s="34">
        <v>226</v>
      </c>
      <c r="Z24915" s="34">
        <v>401</v>
      </c>
      <c r="AA24915" s="34">
        <v>358</v>
      </c>
      <c r="AB24915" s="34">
        <v>376</v>
      </c>
      <c r="AC24915" s="34">
        <v>458</v>
      </c>
    </row>
    <row r="24916" spans="1:29" x14ac:dyDescent="0.2">
      <c r="A24916" s="34" t="s">
        <v>85409</v>
      </c>
      <c r="B24916" s="34">
        <v>46</v>
      </c>
      <c r="C24916" s="34">
        <v>36</v>
      </c>
      <c r="D24916" s="34">
        <v>74</v>
      </c>
      <c r="E24916" s="34">
        <v>64</v>
      </c>
      <c r="F24916" s="34">
        <v>35</v>
      </c>
      <c r="G24916" s="34">
        <v>64</v>
      </c>
      <c r="H24916" s="34">
        <v>38</v>
      </c>
      <c r="I24916" s="34">
        <v>36</v>
      </c>
      <c r="J24916" s="34">
        <v>44</v>
      </c>
      <c r="K24916" s="34">
        <v>75</v>
      </c>
      <c r="L24916" s="34">
        <v>35</v>
      </c>
      <c r="M24916" s="34">
        <v>59</v>
      </c>
      <c r="N24916" s="34">
        <v>45</v>
      </c>
      <c r="O24916" s="34">
        <v>38</v>
      </c>
      <c r="P24916" s="34">
        <v>55</v>
      </c>
      <c r="Q24916" s="34">
        <v>59</v>
      </c>
      <c r="R24916" s="34">
        <v>73</v>
      </c>
      <c r="S24916" s="34">
        <v>62</v>
      </c>
      <c r="T24916" s="34">
        <v>51</v>
      </c>
      <c r="U24916" s="34">
        <v>43</v>
      </c>
      <c r="V24916" s="34">
        <v>96</v>
      </c>
      <c r="W24916" s="34">
        <v>57</v>
      </c>
      <c r="X24916" s="34">
        <v>76</v>
      </c>
      <c r="Y24916" s="34">
        <v>45</v>
      </c>
      <c r="Z24916" s="34">
        <v>48</v>
      </c>
      <c r="AA24916" s="34">
        <v>86</v>
      </c>
      <c r="AB24916" s="34">
        <v>78</v>
      </c>
      <c r="AC24916" s="34">
        <v>89</v>
      </c>
    </row>
    <row r="24917" spans="1:29" x14ac:dyDescent="0.2">
      <c r="A24917" s="34" t="s">
        <v>85410</v>
      </c>
      <c r="B24917" s="34">
        <v>41</v>
      </c>
      <c r="C24917" s="34">
        <v>96</v>
      </c>
      <c r="D24917" s="34">
        <v>67</v>
      </c>
      <c r="E24917" s="34">
        <v>83</v>
      </c>
      <c r="F24917" s="34">
        <v>68</v>
      </c>
      <c r="G24917" s="34">
        <v>50</v>
      </c>
      <c r="H24917" s="34">
        <v>43</v>
      </c>
      <c r="I24917" s="34">
        <v>42</v>
      </c>
      <c r="J24917" s="34">
        <v>43</v>
      </c>
      <c r="K24917" s="34">
        <v>49</v>
      </c>
      <c r="L24917" s="34">
        <v>19</v>
      </c>
      <c r="M24917" s="34">
        <v>47</v>
      </c>
      <c r="N24917" s="34">
        <v>36</v>
      </c>
      <c r="O24917" s="34">
        <v>58</v>
      </c>
      <c r="P24917" s="34">
        <v>57</v>
      </c>
      <c r="Q24917" s="34">
        <v>100</v>
      </c>
      <c r="R24917" s="34">
        <v>45</v>
      </c>
      <c r="S24917" s="34">
        <v>102</v>
      </c>
      <c r="T24917" s="34">
        <v>34</v>
      </c>
      <c r="U24917" s="34">
        <v>50</v>
      </c>
      <c r="V24917" s="34">
        <v>45</v>
      </c>
      <c r="W24917" s="34">
        <v>74</v>
      </c>
      <c r="X24917" s="34">
        <v>55</v>
      </c>
      <c r="Y24917" s="34">
        <v>56</v>
      </c>
      <c r="Z24917" s="34">
        <v>70</v>
      </c>
      <c r="AA24917" s="34">
        <v>74</v>
      </c>
      <c r="AB24917" s="34">
        <v>30</v>
      </c>
      <c r="AC24917" s="34">
        <v>111</v>
      </c>
    </row>
    <row r="24918" spans="1:29" x14ac:dyDescent="0.2">
      <c r="A24918" s="34" t="s">
        <v>85411</v>
      </c>
      <c r="B24918" s="34">
        <v>20</v>
      </c>
      <c r="C24918" s="34">
        <v>18</v>
      </c>
      <c r="D24918" s="34">
        <v>23</v>
      </c>
      <c r="E24918" s="34">
        <v>11</v>
      </c>
      <c r="F24918" s="34">
        <v>12</v>
      </c>
      <c r="G24918" s="34">
        <v>15</v>
      </c>
      <c r="H24918" s="34">
        <v>24</v>
      </c>
      <c r="I24918" s="34">
        <v>9</v>
      </c>
      <c r="J24918" s="34">
        <v>13</v>
      </c>
      <c r="K24918" s="34">
        <v>11</v>
      </c>
      <c r="L24918" s="34">
        <v>4</v>
      </c>
      <c r="M24918" s="34">
        <v>14</v>
      </c>
      <c r="N24918" s="34">
        <v>12</v>
      </c>
      <c r="O24918" s="34">
        <v>26</v>
      </c>
      <c r="P24918" s="34">
        <v>3</v>
      </c>
      <c r="Q24918" s="34">
        <v>17</v>
      </c>
      <c r="R24918" s="34">
        <v>14</v>
      </c>
      <c r="S24918" s="34">
        <v>10</v>
      </c>
      <c r="T24918" s="34">
        <v>11</v>
      </c>
      <c r="U24918" s="34">
        <v>11</v>
      </c>
      <c r="V24918" s="34">
        <v>21</v>
      </c>
      <c r="W24918" s="34">
        <v>21</v>
      </c>
      <c r="X24918" s="34">
        <v>16</v>
      </c>
      <c r="Y24918" s="34">
        <v>14</v>
      </c>
      <c r="Z24918" s="34">
        <v>17</v>
      </c>
      <c r="AA24918" s="34">
        <v>10</v>
      </c>
      <c r="AB24918" s="34">
        <v>26</v>
      </c>
      <c r="AC24918" s="34">
        <v>17</v>
      </c>
    </row>
    <row r="24919" spans="1:29" x14ac:dyDescent="0.2">
      <c r="A24919" s="34" t="s">
        <v>85412</v>
      </c>
      <c r="B24919" s="34">
        <v>106</v>
      </c>
      <c r="C24919" s="34">
        <v>181</v>
      </c>
      <c r="D24919" s="34">
        <v>154</v>
      </c>
      <c r="E24919" s="34">
        <v>199</v>
      </c>
      <c r="F24919" s="34">
        <v>164</v>
      </c>
      <c r="G24919" s="34">
        <v>176</v>
      </c>
      <c r="H24919" s="34">
        <v>120</v>
      </c>
      <c r="I24919" s="34">
        <v>178</v>
      </c>
      <c r="J24919" s="34">
        <v>133</v>
      </c>
      <c r="K24919" s="34">
        <v>164</v>
      </c>
      <c r="L24919" s="34">
        <v>95</v>
      </c>
      <c r="M24919" s="34">
        <v>179</v>
      </c>
      <c r="N24919" s="34">
        <v>121</v>
      </c>
      <c r="O24919" s="34">
        <v>182</v>
      </c>
      <c r="P24919" s="34">
        <v>135</v>
      </c>
      <c r="Q24919" s="34">
        <v>177</v>
      </c>
      <c r="R24919" s="34">
        <v>137</v>
      </c>
      <c r="S24919" s="34">
        <v>167</v>
      </c>
      <c r="T24919" s="34">
        <v>107</v>
      </c>
      <c r="U24919" s="34">
        <v>133</v>
      </c>
      <c r="V24919" s="34">
        <v>113</v>
      </c>
      <c r="W24919" s="34">
        <v>124</v>
      </c>
      <c r="X24919" s="34">
        <v>147</v>
      </c>
      <c r="Y24919" s="34">
        <v>144</v>
      </c>
      <c r="Z24919" s="34">
        <v>122</v>
      </c>
      <c r="AA24919" s="34">
        <v>242</v>
      </c>
      <c r="AB24919" s="34">
        <v>139</v>
      </c>
      <c r="AC24919" s="34">
        <v>230</v>
      </c>
    </row>
    <row r="24920" spans="1:29" x14ac:dyDescent="0.2">
      <c r="A24920" s="34" t="s">
        <v>85413</v>
      </c>
      <c r="B24920" s="34">
        <v>25</v>
      </c>
      <c r="C24920" s="34">
        <v>47</v>
      </c>
      <c r="D24920" s="34">
        <v>34</v>
      </c>
      <c r="E24920" s="34">
        <v>28</v>
      </c>
      <c r="F24920" s="34">
        <v>22</v>
      </c>
      <c r="G24920" s="34">
        <v>57</v>
      </c>
      <c r="H24920" s="34">
        <v>23</v>
      </c>
      <c r="I24920" s="34">
        <v>47</v>
      </c>
      <c r="J24920" s="34">
        <v>9</v>
      </c>
      <c r="K24920" s="34">
        <v>32</v>
      </c>
      <c r="L24920" s="34">
        <v>9</v>
      </c>
      <c r="M24920" s="34">
        <v>29</v>
      </c>
      <c r="N24920" s="34">
        <v>15</v>
      </c>
      <c r="O24920" s="34">
        <v>45</v>
      </c>
      <c r="P24920" s="34">
        <v>15</v>
      </c>
      <c r="Q24920" s="34">
        <v>37</v>
      </c>
      <c r="R24920" s="34">
        <v>20</v>
      </c>
      <c r="S24920" s="34">
        <v>57</v>
      </c>
      <c r="T24920" s="34">
        <v>16</v>
      </c>
      <c r="U24920" s="34">
        <v>25</v>
      </c>
      <c r="V24920" s="34">
        <v>16</v>
      </c>
      <c r="W24920" s="34">
        <v>26</v>
      </c>
      <c r="X24920" s="34">
        <v>32</v>
      </c>
      <c r="Y24920" s="34">
        <v>24</v>
      </c>
      <c r="Z24920" s="34">
        <v>26</v>
      </c>
      <c r="AA24920" s="34">
        <v>48</v>
      </c>
      <c r="AB24920" s="34">
        <v>8</v>
      </c>
      <c r="AC24920" s="34">
        <v>61</v>
      </c>
    </row>
    <row r="24921" spans="1:29" x14ac:dyDescent="0.2">
      <c r="A24921" s="34" t="s">
        <v>85414</v>
      </c>
      <c r="B24921" s="34">
        <v>128</v>
      </c>
      <c r="C24921" s="34">
        <v>79</v>
      </c>
      <c r="D24921" s="34">
        <v>95</v>
      </c>
      <c r="E24921" s="34">
        <v>102</v>
      </c>
      <c r="F24921" s="34">
        <v>105</v>
      </c>
      <c r="G24921" s="34">
        <v>62</v>
      </c>
      <c r="H24921" s="34">
        <v>107</v>
      </c>
      <c r="I24921" s="34">
        <v>86</v>
      </c>
      <c r="J24921" s="34">
        <v>97</v>
      </c>
      <c r="K24921" s="34">
        <v>96</v>
      </c>
      <c r="L24921" s="34">
        <v>75</v>
      </c>
      <c r="M24921" s="34">
        <v>84</v>
      </c>
      <c r="N24921" s="34">
        <v>56</v>
      </c>
      <c r="O24921" s="34">
        <v>72</v>
      </c>
      <c r="P24921" s="34">
        <v>80</v>
      </c>
      <c r="Q24921" s="34">
        <v>135</v>
      </c>
      <c r="R24921" s="34">
        <v>133</v>
      </c>
      <c r="S24921" s="34">
        <v>138</v>
      </c>
      <c r="T24921" s="34">
        <v>129</v>
      </c>
      <c r="U24921" s="34">
        <v>107</v>
      </c>
      <c r="V24921" s="34">
        <v>141</v>
      </c>
      <c r="W24921" s="34">
        <v>177</v>
      </c>
      <c r="X24921" s="34">
        <v>129</v>
      </c>
      <c r="Y24921" s="34">
        <v>167</v>
      </c>
      <c r="Z24921" s="34">
        <v>103</v>
      </c>
      <c r="AA24921" s="34">
        <v>144</v>
      </c>
      <c r="AB24921" s="34">
        <v>132</v>
      </c>
      <c r="AC24921" s="34">
        <v>165</v>
      </c>
    </row>
    <row r="24922" spans="1:29" x14ac:dyDescent="0.2">
      <c r="A24922" s="34" t="s">
        <v>85415</v>
      </c>
      <c r="B24922" s="34">
        <v>78</v>
      </c>
      <c r="C24922" s="34">
        <v>26</v>
      </c>
      <c r="D24922" s="34">
        <v>65</v>
      </c>
      <c r="E24922" s="34">
        <v>64</v>
      </c>
      <c r="F24922" s="34">
        <v>47</v>
      </c>
      <c r="G24922" s="34">
        <v>49</v>
      </c>
      <c r="H24922" s="34">
        <v>57</v>
      </c>
      <c r="I24922" s="34">
        <v>43</v>
      </c>
      <c r="J24922" s="34">
        <v>58</v>
      </c>
      <c r="K24922" s="34">
        <v>57</v>
      </c>
      <c r="L24922" s="34">
        <v>47</v>
      </c>
      <c r="M24922" s="34">
        <v>47</v>
      </c>
      <c r="N24922" s="34">
        <v>45</v>
      </c>
      <c r="O24922" s="34">
        <v>75</v>
      </c>
      <c r="P24922" s="34">
        <v>53</v>
      </c>
      <c r="Q24922" s="34">
        <v>68</v>
      </c>
      <c r="R24922" s="34">
        <v>73</v>
      </c>
      <c r="S24922" s="34">
        <v>102</v>
      </c>
      <c r="T24922" s="34">
        <v>45</v>
      </c>
      <c r="U24922" s="34">
        <v>56</v>
      </c>
      <c r="V24922" s="34">
        <v>67</v>
      </c>
      <c r="W24922" s="34">
        <v>67</v>
      </c>
      <c r="X24922" s="34">
        <v>80</v>
      </c>
      <c r="Y24922" s="34">
        <v>71</v>
      </c>
      <c r="Z24922" s="34">
        <v>43</v>
      </c>
      <c r="AA24922" s="34">
        <v>67</v>
      </c>
      <c r="AB24922" s="34">
        <v>59</v>
      </c>
      <c r="AC24922" s="34">
        <v>118</v>
      </c>
    </row>
    <row r="24923" spans="1:29" x14ac:dyDescent="0.2">
      <c r="A24923" s="34" t="s">
        <v>85416</v>
      </c>
      <c r="B24923" s="34">
        <v>131</v>
      </c>
      <c r="C24923" s="34">
        <v>89</v>
      </c>
      <c r="D24923" s="34">
        <v>146</v>
      </c>
      <c r="E24923" s="34">
        <v>85</v>
      </c>
      <c r="F24923" s="34">
        <v>114</v>
      </c>
      <c r="G24923" s="34">
        <v>93</v>
      </c>
      <c r="H24923" s="34">
        <v>128</v>
      </c>
      <c r="I24923" s="34">
        <v>83</v>
      </c>
      <c r="J24923" s="34">
        <v>98</v>
      </c>
      <c r="K24923" s="34">
        <v>107</v>
      </c>
      <c r="L24923" s="34">
        <v>86</v>
      </c>
      <c r="M24923" s="34">
        <v>77</v>
      </c>
      <c r="N24923" s="34">
        <v>100</v>
      </c>
      <c r="O24923" s="34">
        <v>103</v>
      </c>
      <c r="P24923" s="34">
        <v>127</v>
      </c>
      <c r="Q24923" s="34">
        <v>113</v>
      </c>
      <c r="R24923" s="34">
        <v>163</v>
      </c>
      <c r="S24923" s="34">
        <v>140</v>
      </c>
      <c r="T24923" s="34">
        <v>101</v>
      </c>
      <c r="U24923" s="34">
        <v>108</v>
      </c>
      <c r="V24923" s="34">
        <v>139</v>
      </c>
      <c r="W24923" s="34">
        <v>140</v>
      </c>
      <c r="X24923" s="34">
        <v>178</v>
      </c>
      <c r="Y24923" s="34">
        <v>154</v>
      </c>
      <c r="Z24923" s="34">
        <v>186</v>
      </c>
      <c r="AA24923" s="34">
        <v>146</v>
      </c>
      <c r="AB24923" s="34">
        <v>160</v>
      </c>
      <c r="AC24923" s="34">
        <v>216</v>
      </c>
    </row>
    <row r="24924" spans="1:29" x14ac:dyDescent="0.2">
      <c r="A24924" s="34" t="s">
        <v>85417</v>
      </c>
      <c r="B24924" s="34">
        <v>429</v>
      </c>
      <c r="C24924" s="34">
        <v>212</v>
      </c>
      <c r="D24924" s="34">
        <v>247</v>
      </c>
      <c r="E24924" s="34">
        <v>256</v>
      </c>
      <c r="F24924" s="34">
        <v>345</v>
      </c>
      <c r="G24924" s="34">
        <v>290</v>
      </c>
      <c r="H24924" s="34">
        <v>330</v>
      </c>
      <c r="I24924" s="34">
        <v>293</v>
      </c>
      <c r="J24924" s="34">
        <v>338</v>
      </c>
      <c r="K24924" s="34">
        <v>231</v>
      </c>
      <c r="L24924" s="34">
        <v>399</v>
      </c>
      <c r="M24924" s="34">
        <v>236</v>
      </c>
      <c r="N24924" s="34">
        <v>245</v>
      </c>
      <c r="O24924" s="34">
        <v>240</v>
      </c>
      <c r="P24924" s="34">
        <v>268</v>
      </c>
      <c r="Q24924" s="34">
        <v>403</v>
      </c>
      <c r="R24924" s="34">
        <v>506</v>
      </c>
      <c r="S24924" s="34">
        <v>314</v>
      </c>
      <c r="T24924" s="34">
        <v>508</v>
      </c>
      <c r="U24924" s="34">
        <v>287</v>
      </c>
      <c r="V24924" s="34">
        <v>427</v>
      </c>
      <c r="W24924" s="34">
        <v>493</v>
      </c>
      <c r="X24924" s="34">
        <v>447</v>
      </c>
      <c r="Y24924" s="34">
        <v>451</v>
      </c>
      <c r="Z24924" s="34">
        <v>298</v>
      </c>
      <c r="AA24924" s="34">
        <v>330</v>
      </c>
      <c r="AB24924" s="34">
        <v>577</v>
      </c>
      <c r="AC24924" s="34">
        <v>402</v>
      </c>
    </row>
    <row r="24925" spans="1:29" x14ac:dyDescent="0.2">
      <c r="A24925" s="34" t="s">
        <v>85418</v>
      </c>
      <c r="B24925" s="34">
        <v>2</v>
      </c>
      <c r="C24925" s="34">
        <v>0</v>
      </c>
      <c r="D24925" s="34">
        <v>0</v>
      </c>
      <c r="E24925" s="34">
        <v>0</v>
      </c>
      <c r="F24925" s="34">
        <v>0</v>
      </c>
      <c r="G24925" s="34">
        <v>0</v>
      </c>
      <c r="H24925" s="34">
        <v>0</v>
      </c>
      <c r="I24925" s="34">
        <v>0</v>
      </c>
      <c r="J24925" s="34">
        <v>0</v>
      </c>
      <c r="K24925" s="34">
        <v>0</v>
      </c>
      <c r="L24925" s="34">
        <v>0</v>
      </c>
      <c r="M24925" s="34">
        <v>0</v>
      </c>
      <c r="N24925" s="34">
        <v>0</v>
      </c>
      <c r="O24925" s="34">
        <v>0</v>
      </c>
      <c r="P24925" s="34">
        <v>0</v>
      </c>
      <c r="Q24925" s="34">
        <v>0</v>
      </c>
      <c r="R24925" s="34">
        <v>0</v>
      </c>
      <c r="S24925" s="34">
        <v>0</v>
      </c>
      <c r="T24925" s="34">
        <v>0</v>
      </c>
      <c r="U24925" s="34">
        <v>0</v>
      </c>
      <c r="V24925" s="34">
        <v>0</v>
      </c>
      <c r="W24925" s="34">
        <v>0</v>
      </c>
      <c r="X24925" s="34">
        <v>0</v>
      </c>
      <c r="Y24925" s="34">
        <v>0</v>
      </c>
      <c r="Z24925" s="34">
        <v>0</v>
      </c>
      <c r="AA24925" s="34">
        <v>0</v>
      </c>
      <c r="AB24925" s="34">
        <v>0</v>
      </c>
      <c r="AC24925" s="34">
        <v>0</v>
      </c>
    </row>
    <row r="24926" spans="1:29" x14ac:dyDescent="0.2">
      <c r="A24926" s="34" t="s">
        <v>85419</v>
      </c>
      <c r="B24926" s="34">
        <v>292</v>
      </c>
      <c r="C24926" s="34">
        <v>250</v>
      </c>
      <c r="D24926" s="34">
        <v>359</v>
      </c>
      <c r="E24926" s="34">
        <v>276</v>
      </c>
      <c r="F24926" s="34">
        <v>351</v>
      </c>
      <c r="G24926" s="34">
        <v>304</v>
      </c>
      <c r="H24926" s="34">
        <v>293</v>
      </c>
      <c r="I24926" s="34">
        <v>245</v>
      </c>
      <c r="J24926" s="34">
        <v>305</v>
      </c>
      <c r="K24926" s="34">
        <v>287</v>
      </c>
      <c r="L24926" s="34">
        <v>276</v>
      </c>
      <c r="M24926" s="34">
        <v>238</v>
      </c>
      <c r="N24926" s="34">
        <v>287</v>
      </c>
      <c r="O24926" s="34">
        <v>265</v>
      </c>
      <c r="P24926" s="34">
        <v>250</v>
      </c>
      <c r="Q24926" s="34">
        <v>391</v>
      </c>
      <c r="R24926" s="34">
        <v>396</v>
      </c>
      <c r="S24926" s="34">
        <v>336</v>
      </c>
      <c r="T24926" s="34">
        <v>338</v>
      </c>
      <c r="U24926" s="34">
        <v>253</v>
      </c>
      <c r="V24926" s="34">
        <v>427</v>
      </c>
      <c r="W24926" s="34">
        <v>375</v>
      </c>
      <c r="X24926" s="34">
        <v>469</v>
      </c>
      <c r="Y24926" s="34">
        <v>407</v>
      </c>
      <c r="Z24926" s="34">
        <v>346</v>
      </c>
      <c r="AA24926" s="34">
        <v>361</v>
      </c>
      <c r="AB24926" s="34">
        <v>417</v>
      </c>
      <c r="AC24926" s="34">
        <v>505</v>
      </c>
    </row>
    <row r="24927" spans="1:29" x14ac:dyDescent="0.2">
      <c r="A24927" s="34" t="s">
        <v>85420</v>
      </c>
      <c r="B24927" s="34">
        <v>273</v>
      </c>
      <c r="C24927" s="34">
        <v>274</v>
      </c>
      <c r="D24927" s="34">
        <v>289</v>
      </c>
      <c r="E24927" s="34">
        <v>331</v>
      </c>
      <c r="F24927" s="34">
        <v>297</v>
      </c>
      <c r="G24927" s="34">
        <v>326</v>
      </c>
      <c r="H24927" s="34">
        <v>284</v>
      </c>
      <c r="I24927" s="34">
        <v>258</v>
      </c>
      <c r="J24927" s="34">
        <v>286</v>
      </c>
      <c r="K24927" s="34">
        <v>317</v>
      </c>
      <c r="L24927" s="34">
        <v>247</v>
      </c>
      <c r="M24927" s="34">
        <v>271</v>
      </c>
      <c r="N24927" s="34">
        <v>219</v>
      </c>
      <c r="O24927" s="34">
        <v>309</v>
      </c>
      <c r="P24927" s="34">
        <v>255</v>
      </c>
      <c r="Q24927" s="34">
        <v>447</v>
      </c>
      <c r="R24927" s="34">
        <v>385</v>
      </c>
      <c r="S24927" s="34">
        <v>321</v>
      </c>
      <c r="T24927" s="34">
        <v>376</v>
      </c>
      <c r="U24927" s="34">
        <v>257</v>
      </c>
      <c r="V24927" s="34">
        <v>324</v>
      </c>
      <c r="W24927" s="34">
        <v>481</v>
      </c>
      <c r="X24927" s="34">
        <v>341</v>
      </c>
      <c r="Y24927" s="34">
        <v>317</v>
      </c>
      <c r="Z24927" s="34">
        <v>306</v>
      </c>
      <c r="AA24927" s="34">
        <v>327</v>
      </c>
      <c r="AB24927" s="34">
        <v>444</v>
      </c>
      <c r="AC24927" s="34">
        <v>446</v>
      </c>
    </row>
    <row r="24928" spans="1:29" x14ac:dyDescent="0.2">
      <c r="A24928" s="34" t="s">
        <v>85421</v>
      </c>
      <c r="B24928" s="34">
        <v>219</v>
      </c>
      <c r="C24928" s="34">
        <v>209</v>
      </c>
      <c r="D24928" s="34">
        <v>249</v>
      </c>
      <c r="E24928" s="34">
        <v>279</v>
      </c>
      <c r="F24928" s="34">
        <v>233</v>
      </c>
      <c r="G24928" s="34">
        <v>302</v>
      </c>
      <c r="H24928" s="34">
        <v>186</v>
      </c>
      <c r="I24928" s="34">
        <v>210</v>
      </c>
      <c r="J24928" s="34">
        <v>154</v>
      </c>
      <c r="K24928" s="34">
        <v>307</v>
      </c>
      <c r="L24928" s="34">
        <v>174</v>
      </c>
      <c r="M24928" s="34">
        <v>260</v>
      </c>
      <c r="N24928" s="34">
        <v>182</v>
      </c>
      <c r="O24928" s="34">
        <v>233</v>
      </c>
      <c r="P24928" s="34">
        <v>148</v>
      </c>
      <c r="Q24928" s="34">
        <v>340</v>
      </c>
      <c r="R24928" s="34">
        <v>272</v>
      </c>
      <c r="S24928" s="34">
        <v>259</v>
      </c>
      <c r="T24928" s="34">
        <v>202</v>
      </c>
      <c r="U24928" s="34">
        <v>281</v>
      </c>
      <c r="V24928" s="34">
        <v>237</v>
      </c>
      <c r="W24928" s="34">
        <v>317</v>
      </c>
      <c r="X24928" s="34">
        <v>214</v>
      </c>
      <c r="Y24928" s="34">
        <v>294</v>
      </c>
      <c r="Z24928" s="34">
        <v>220</v>
      </c>
      <c r="AA24928" s="34">
        <v>360</v>
      </c>
      <c r="AB24928" s="34">
        <v>257</v>
      </c>
      <c r="AC24928" s="34">
        <v>415</v>
      </c>
    </row>
    <row r="24929" spans="1:29" x14ac:dyDescent="0.2">
      <c r="A24929" s="34" t="s">
        <v>85422</v>
      </c>
      <c r="B24929" s="34">
        <v>215</v>
      </c>
      <c r="C24929" s="34">
        <v>220</v>
      </c>
      <c r="D24929" s="34">
        <v>220</v>
      </c>
      <c r="E24929" s="34">
        <v>188</v>
      </c>
      <c r="F24929" s="34">
        <v>253</v>
      </c>
      <c r="G24929" s="34">
        <v>202</v>
      </c>
      <c r="H24929" s="34">
        <v>229</v>
      </c>
      <c r="I24929" s="34">
        <v>145</v>
      </c>
      <c r="J24929" s="34">
        <v>225</v>
      </c>
      <c r="K24929" s="34">
        <v>192</v>
      </c>
      <c r="L24929" s="34">
        <v>147</v>
      </c>
      <c r="M24929" s="34">
        <v>193</v>
      </c>
      <c r="N24929" s="34">
        <v>188</v>
      </c>
      <c r="O24929" s="34">
        <v>192</v>
      </c>
      <c r="P24929" s="34">
        <v>236</v>
      </c>
      <c r="Q24929" s="34">
        <v>213</v>
      </c>
      <c r="R24929" s="34">
        <v>290</v>
      </c>
      <c r="S24929" s="34">
        <v>199</v>
      </c>
      <c r="T24929" s="34">
        <v>279</v>
      </c>
      <c r="U24929" s="34">
        <v>190</v>
      </c>
      <c r="V24929" s="34">
        <v>309</v>
      </c>
      <c r="W24929" s="34">
        <v>177</v>
      </c>
      <c r="X24929" s="34">
        <v>313</v>
      </c>
      <c r="Y24929" s="34">
        <v>186</v>
      </c>
      <c r="Z24929" s="34">
        <v>253</v>
      </c>
      <c r="AA24929" s="34">
        <v>243</v>
      </c>
      <c r="AB24929" s="34">
        <v>286</v>
      </c>
      <c r="AC24929" s="34">
        <v>290</v>
      </c>
    </row>
    <row r="24930" spans="1:29" x14ac:dyDescent="0.2">
      <c r="A24930" s="34" t="s">
        <v>85423</v>
      </c>
      <c r="B24930" s="34">
        <v>164</v>
      </c>
      <c r="C24930" s="34">
        <v>117</v>
      </c>
      <c r="D24930" s="34">
        <v>220</v>
      </c>
      <c r="E24930" s="34">
        <v>165</v>
      </c>
      <c r="F24930" s="34">
        <v>236</v>
      </c>
      <c r="G24930" s="34">
        <v>195</v>
      </c>
      <c r="H24930" s="34">
        <v>162</v>
      </c>
      <c r="I24930" s="34">
        <v>127</v>
      </c>
      <c r="J24930" s="34">
        <v>154</v>
      </c>
      <c r="K24930" s="34">
        <v>170</v>
      </c>
      <c r="L24930" s="34">
        <v>121</v>
      </c>
      <c r="M24930" s="34">
        <v>123</v>
      </c>
      <c r="N24930" s="34">
        <v>194</v>
      </c>
      <c r="O24930" s="34">
        <v>118</v>
      </c>
      <c r="P24930" s="34">
        <v>141</v>
      </c>
      <c r="Q24930" s="34">
        <v>195</v>
      </c>
      <c r="R24930" s="34">
        <v>199</v>
      </c>
      <c r="S24930" s="34">
        <v>199</v>
      </c>
      <c r="T24930" s="34">
        <v>166</v>
      </c>
      <c r="U24930" s="34">
        <v>133</v>
      </c>
      <c r="V24930" s="34">
        <v>201</v>
      </c>
      <c r="W24930" s="34">
        <v>158</v>
      </c>
      <c r="X24930" s="34">
        <v>239</v>
      </c>
      <c r="Y24930" s="34">
        <v>150</v>
      </c>
      <c r="Z24930" s="34">
        <v>183</v>
      </c>
      <c r="AA24930" s="34">
        <v>192</v>
      </c>
      <c r="AB24930" s="34">
        <v>193</v>
      </c>
      <c r="AC24930" s="34">
        <v>232</v>
      </c>
    </row>
    <row r="24931" spans="1:29" x14ac:dyDescent="0.2">
      <c r="A24931" s="34" t="s">
        <v>85424</v>
      </c>
      <c r="B24931" s="34">
        <v>157</v>
      </c>
      <c r="C24931" s="34">
        <v>316</v>
      </c>
      <c r="D24931" s="34">
        <v>324</v>
      </c>
      <c r="E24931" s="34">
        <v>421</v>
      </c>
      <c r="F24931" s="34">
        <v>299</v>
      </c>
      <c r="G24931" s="34">
        <v>419</v>
      </c>
      <c r="H24931" s="34">
        <v>296</v>
      </c>
      <c r="I24931" s="34">
        <v>301</v>
      </c>
      <c r="J24931" s="34">
        <v>255</v>
      </c>
      <c r="K24931" s="34">
        <v>394</v>
      </c>
      <c r="L24931" s="34">
        <v>174</v>
      </c>
      <c r="M24931" s="34">
        <v>337</v>
      </c>
      <c r="N24931" s="34">
        <v>235</v>
      </c>
      <c r="O24931" s="34">
        <v>323</v>
      </c>
      <c r="P24931" s="34">
        <v>275</v>
      </c>
      <c r="Q24931" s="34">
        <v>481</v>
      </c>
      <c r="R24931" s="34">
        <v>308</v>
      </c>
      <c r="S24931" s="34">
        <v>409</v>
      </c>
      <c r="T24931" s="34">
        <v>213</v>
      </c>
      <c r="U24931" s="34">
        <v>336</v>
      </c>
      <c r="V24931" s="34">
        <v>306</v>
      </c>
      <c r="W24931" s="34">
        <v>320</v>
      </c>
      <c r="X24931" s="34">
        <v>354</v>
      </c>
      <c r="Y24931" s="34">
        <v>307</v>
      </c>
      <c r="Z24931" s="34">
        <v>323</v>
      </c>
      <c r="AA24931" s="34">
        <v>418</v>
      </c>
      <c r="AB24931" s="34">
        <v>243</v>
      </c>
      <c r="AC24931" s="34">
        <v>536</v>
      </c>
    </row>
    <row r="24932" spans="1:29" x14ac:dyDescent="0.2">
      <c r="A24932" s="34" t="s">
        <v>85425</v>
      </c>
      <c r="B24932" s="34">
        <v>370</v>
      </c>
      <c r="C24932" s="34">
        <v>460</v>
      </c>
      <c r="D24932" s="34">
        <v>459</v>
      </c>
      <c r="E24932" s="34">
        <v>506</v>
      </c>
      <c r="F24932" s="34">
        <v>515</v>
      </c>
      <c r="G24932" s="34">
        <v>521</v>
      </c>
      <c r="H24932" s="34">
        <v>438</v>
      </c>
      <c r="I24932" s="34">
        <v>470</v>
      </c>
      <c r="J24932" s="34">
        <v>450</v>
      </c>
      <c r="K24932" s="34">
        <v>552</v>
      </c>
      <c r="L24932" s="34">
        <v>345</v>
      </c>
      <c r="M24932" s="34">
        <v>443</v>
      </c>
      <c r="N24932" s="34">
        <v>423</v>
      </c>
      <c r="O24932" s="34">
        <v>388</v>
      </c>
      <c r="P24932" s="34">
        <v>425</v>
      </c>
      <c r="Q24932" s="34">
        <v>648</v>
      </c>
      <c r="R24932" s="34">
        <v>594</v>
      </c>
      <c r="S24932" s="34">
        <v>614</v>
      </c>
      <c r="T24932" s="34">
        <v>439</v>
      </c>
      <c r="U24932" s="34">
        <v>555</v>
      </c>
      <c r="V24932" s="34">
        <v>571</v>
      </c>
      <c r="W24932" s="34">
        <v>611</v>
      </c>
      <c r="X24932" s="34">
        <v>628</v>
      </c>
      <c r="Y24932" s="34">
        <v>528</v>
      </c>
      <c r="Z24932" s="34">
        <v>682</v>
      </c>
      <c r="AA24932" s="34">
        <v>625</v>
      </c>
      <c r="AB24932" s="34">
        <v>559</v>
      </c>
      <c r="AC24932" s="34">
        <v>783</v>
      </c>
    </row>
    <row r="24933" spans="1:29" x14ac:dyDescent="0.2">
      <c r="A24933" s="34" t="s">
        <v>85426</v>
      </c>
      <c r="B24933" s="34">
        <v>202</v>
      </c>
      <c r="C24933" s="34">
        <v>93</v>
      </c>
      <c r="D24933" s="34">
        <v>102</v>
      </c>
      <c r="E24933" s="34">
        <v>113</v>
      </c>
      <c r="F24933" s="34">
        <v>118</v>
      </c>
      <c r="G24933" s="34">
        <v>101</v>
      </c>
      <c r="H24933" s="34">
        <v>152</v>
      </c>
      <c r="I24933" s="34">
        <v>80</v>
      </c>
      <c r="J24933" s="34">
        <v>172</v>
      </c>
      <c r="K24933" s="34">
        <v>118</v>
      </c>
      <c r="L24933" s="34">
        <v>118</v>
      </c>
      <c r="M24933" s="34">
        <v>96</v>
      </c>
      <c r="N24933" s="34">
        <v>95</v>
      </c>
      <c r="O24933" s="34">
        <v>110</v>
      </c>
      <c r="P24933" s="34">
        <v>126</v>
      </c>
      <c r="Q24933" s="34">
        <v>172</v>
      </c>
      <c r="R24933" s="34">
        <v>200</v>
      </c>
      <c r="S24933" s="34">
        <v>129</v>
      </c>
      <c r="T24933" s="34">
        <v>194</v>
      </c>
      <c r="U24933" s="34">
        <v>118</v>
      </c>
      <c r="V24933" s="34">
        <v>168</v>
      </c>
      <c r="W24933" s="34">
        <v>161</v>
      </c>
      <c r="X24933" s="34">
        <v>180</v>
      </c>
      <c r="Y24933" s="34">
        <v>142</v>
      </c>
      <c r="Z24933" s="34">
        <v>130</v>
      </c>
      <c r="AA24933" s="34">
        <v>163</v>
      </c>
      <c r="AB24933" s="34">
        <v>202</v>
      </c>
      <c r="AC24933" s="34">
        <v>180</v>
      </c>
    </row>
    <row r="24934" spans="1:29" x14ac:dyDescent="0.2">
      <c r="A24934" s="34" t="s">
        <v>85427</v>
      </c>
      <c r="B24934" s="34">
        <v>133</v>
      </c>
      <c r="C24934" s="34">
        <v>155</v>
      </c>
      <c r="D24934" s="34">
        <v>207</v>
      </c>
      <c r="E24934" s="34">
        <v>191</v>
      </c>
      <c r="F24934" s="34">
        <v>184</v>
      </c>
      <c r="G24934" s="34">
        <v>149</v>
      </c>
      <c r="H24934" s="34">
        <v>160</v>
      </c>
      <c r="I24934" s="34">
        <v>171</v>
      </c>
      <c r="J24934" s="34">
        <v>137</v>
      </c>
      <c r="K24934" s="34">
        <v>175</v>
      </c>
      <c r="L24934" s="34">
        <v>86</v>
      </c>
      <c r="M24934" s="34">
        <v>146</v>
      </c>
      <c r="N24934" s="34">
        <v>157</v>
      </c>
      <c r="O24934" s="34">
        <v>132</v>
      </c>
      <c r="P24934" s="34">
        <v>163</v>
      </c>
      <c r="Q24934" s="34">
        <v>140</v>
      </c>
      <c r="R24934" s="34">
        <v>205</v>
      </c>
      <c r="S24934" s="34">
        <v>208</v>
      </c>
      <c r="T24934" s="34">
        <v>132</v>
      </c>
      <c r="U24934" s="34">
        <v>162</v>
      </c>
      <c r="V24934" s="34">
        <v>191</v>
      </c>
      <c r="W24934" s="34">
        <v>138</v>
      </c>
      <c r="X24934" s="34">
        <v>196</v>
      </c>
      <c r="Y24934" s="34">
        <v>109</v>
      </c>
      <c r="Z24934" s="34">
        <v>206</v>
      </c>
      <c r="AA24934" s="34">
        <v>192</v>
      </c>
      <c r="AB24934" s="34">
        <v>191</v>
      </c>
      <c r="AC24934" s="34">
        <v>270</v>
      </c>
    </row>
    <row r="24935" spans="1:29" x14ac:dyDescent="0.2">
      <c r="A24935" s="34" t="s">
        <v>85428</v>
      </c>
      <c r="B24935" s="34">
        <v>413</v>
      </c>
      <c r="C24935" s="34">
        <v>604</v>
      </c>
      <c r="D24935" s="34">
        <v>644</v>
      </c>
      <c r="E24935" s="34">
        <v>673</v>
      </c>
      <c r="F24935" s="34">
        <v>537</v>
      </c>
      <c r="G24935" s="34">
        <v>745</v>
      </c>
      <c r="H24935" s="34">
        <v>504</v>
      </c>
      <c r="I24935" s="34">
        <v>573</v>
      </c>
      <c r="J24935" s="34">
        <v>493</v>
      </c>
      <c r="K24935" s="34">
        <v>579</v>
      </c>
      <c r="L24935" s="34">
        <v>329</v>
      </c>
      <c r="M24935" s="34">
        <v>493</v>
      </c>
      <c r="N24935" s="34">
        <v>458</v>
      </c>
      <c r="O24935" s="34">
        <v>468</v>
      </c>
      <c r="P24935" s="34">
        <v>432</v>
      </c>
      <c r="Q24935" s="34">
        <v>768</v>
      </c>
      <c r="R24935" s="34">
        <v>601</v>
      </c>
      <c r="S24935" s="34">
        <v>778</v>
      </c>
      <c r="T24935" s="34">
        <v>439</v>
      </c>
      <c r="U24935" s="34">
        <v>518</v>
      </c>
      <c r="V24935" s="34">
        <v>626</v>
      </c>
      <c r="W24935" s="34">
        <v>620</v>
      </c>
      <c r="X24935" s="34">
        <v>708</v>
      </c>
      <c r="Y24935" s="34">
        <v>512</v>
      </c>
      <c r="Z24935" s="34">
        <v>681</v>
      </c>
      <c r="AA24935" s="34">
        <v>743</v>
      </c>
      <c r="AB24935" s="34">
        <v>461</v>
      </c>
      <c r="AC24935" s="34">
        <v>921</v>
      </c>
    </row>
    <row r="24936" spans="1:29" x14ac:dyDescent="0.2">
      <c r="A24936" s="34" t="s">
        <v>85429</v>
      </c>
      <c r="B24936" s="34">
        <v>136</v>
      </c>
      <c r="C24936" s="34">
        <v>222</v>
      </c>
      <c r="D24936" s="34">
        <v>213</v>
      </c>
      <c r="E24936" s="34">
        <v>190</v>
      </c>
      <c r="F24936" s="34">
        <v>159</v>
      </c>
      <c r="G24936" s="34">
        <v>178</v>
      </c>
      <c r="H24936" s="34">
        <v>149</v>
      </c>
      <c r="I24936" s="34">
        <v>201</v>
      </c>
      <c r="J24936" s="34">
        <v>147</v>
      </c>
      <c r="K24936" s="34">
        <v>225</v>
      </c>
      <c r="L24936" s="34">
        <v>105</v>
      </c>
      <c r="M24936" s="34">
        <v>184</v>
      </c>
      <c r="N24936" s="34">
        <v>148</v>
      </c>
      <c r="O24936" s="34">
        <v>176</v>
      </c>
      <c r="P24936" s="34">
        <v>174</v>
      </c>
      <c r="Q24936" s="34">
        <v>184</v>
      </c>
      <c r="R24936" s="34">
        <v>207</v>
      </c>
      <c r="S24936" s="34">
        <v>234</v>
      </c>
      <c r="T24936" s="34">
        <v>180</v>
      </c>
      <c r="U24936" s="34">
        <v>187</v>
      </c>
      <c r="V24936" s="34">
        <v>203</v>
      </c>
      <c r="W24936" s="34">
        <v>232</v>
      </c>
      <c r="X24936" s="34">
        <v>227</v>
      </c>
      <c r="Y24936" s="34">
        <v>173</v>
      </c>
      <c r="Z24936" s="34">
        <v>221</v>
      </c>
      <c r="AA24936" s="34">
        <v>291</v>
      </c>
      <c r="AB24936" s="34">
        <v>255</v>
      </c>
      <c r="AC24936" s="34">
        <v>297</v>
      </c>
    </row>
    <row r="24937" spans="1:29" x14ac:dyDescent="0.2">
      <c r="A24937" s="34" t="s">
        <v>85430</v>
      </c>
      <c r="B24937" s="34">
        <v>2076</v>
      </c>
      <c r="C24937" s="34">
        <v>954</v>
      </c>
      <c r="D24937" s="34">
        <v>1381</v>
      </c>
      <c r="E24937" s="34">
        <v>1245</v>
      </c>
      <c r="F24937" s="34">
        <v>1636</v>
      </c>
      <c r="G24937" s="34">
        <v>1163</v>
      </c>
      <c r="H24937" s="34">
        <v>1502</v>
      </c>
      <c r="I24937" s="34">
        <v>1061</v>
      </c>
      <c r="J24937" s="34">
        <v>1661</v>
      </c>
      <c r="K24937" s="34">
        <v>1137</v>
      </c>
      <c r="L24937" s="34">
        <v>2169</v>
      </c>
      <c r="M24937" s="34">
        <v>1157</v>
      </c>
      <c r="N24937" s="34">
        <v>1504</v>
      </c>
      <c r="O24937" s="34">
        <v>1043</v>
      </c>
      <c r="P24937" s="34">
        <v>1662</v>
      </c>
      <c r="Q24937" s="34">
        <v>1654</v>
      </c>
      <c r="R24937" s="34">
        <v>2301</v>
      </c>
      <c r="S24937" s="34">
        <v>1445</v>
      </c>
      <c r="T24937" s="34">
        <v>2793</v>
      </c>
      <c r="U24937" s="34">
        <v>1378</v>
      </c>
      <c r="V24937" s="34">
        <v>2163</v>
      </c>
      <c r="W24937" s="34">
        <v>2091</v>
      </c>
      <c r="X24937" s="34">
        <v>2022</v>
      </c>
      <c r="Y24937" s="34">
        <v>1940</v>
      </c>
      <c r="Z24937" s="34">
        <v>1761</v>
      </c>
      <c r="AA24937" s="34">
        <v>1582</v>
      </c>
      <c r="AB24937" s="34">
        <v>2778</v>
      </c>
      <c r="AC24937" s="34">
        <v>2064</v>
      </c>
    </row>
    <row r="24938" spans="1:29" x14ac:dyDescent="0.2">
      <c r="A24938" s="34" t="s">
        <v>85431</v>
      </c>
      <c r="B24938" s="34">
        <v>290</v>
      </c>
      <c r="C24938" s="34">
        <v>417</v>
      </c>
      <c r="D24938" s="34">
        <v>407</v>
      </c>
      <c r="E24938" s="34">
        <v>425</v>
      </c>
      <c r="F24938" s="34">
        <v>390</v>
      </c>
      <c r="G24938" s="34">
        <v>418</v>
      </c>
      <c r="H24938" s="34">
        <v>409</v>
      </c>
      <c r="I24938" s="34">
        <v>428</v>
      </c>
      <c r="J24938" s="34">
        <v>320</v>
      </c>
      <c r="K24938" s="34">
        <v>411</v>
      </c>
      <c r="L24938" s="34">
        <v>273</v>
      </c>
      <c r="M24938" s="34">
        <v>383</v>
      </c>
      <c r="N24938" s="34">
        <v>351</v>
      </c>
      <c r="O24938" s="34">
        <v>364</v>
      </c>
      <c r="P24938" s="34">
        <v>367</v>
      </c>
      <c r="Q24938" s="34">
        <v>553</v>
      </c>
      <c r="R24938" s="34">
        <v>448</v>
      </c>
      <c r="S24938" s="34">
        <v>550</v>
      </c>
      <c r="T24938" s="34">
        <v>434</v>
      </c>
      <c r="U24938" s="34">
        <v>405</v>
      </c>
      <c r="V24938" s="34">
        <v>436</v>
      </c>
      <c r="W24938" s="34">
        <v>444</v>
      </c>
      <c r="X24938" s="34">
        <v>532</v>
      </c>
      <c r="Y24938" s="34">
        <v>461</v>
      </c>
      <c r="Z24938" s="34">
        <v>438</v>
      </c>
      <c r="AA24938" s="34">
        <v>516</v>
      </c>
      <c r="AB24938" s="34">
        <v>433</v>
      </c>
      <c r="AC24938" s="34">
        <v>651</v>
      </c>
    </row>
    <row r="24939" spans="1:29" x14ac:dyDescent="0.2">
      <c r="A24939" s="34" t="s">
        <v>85432</v>
      </c>
      <c r="B24939" s="34">
        <v>353</v>
      </c>
      <c r="C24939" s="34">
        <v>411</v>
      </c>
      <c r="D24939" s="34">
        <v>549</v>
      </c>
      <c r="E24939" s="34">
        <v>548</v>
      </c>
      <c r="F24939" s="34">
        <v>502</v>
      </c>
      <c r="G24939" s="34">
        <v>378</v>
      </c>
      <c r="H24939" s="34">
        <v>417</v>
      </c>
      <c r="I24939" s="34">
        <v>408</v>
      </c>
      <c r="J24939" s="34">
        <v>396</v>
      </c>
      <c r="K24939" s="34">
        <v>455</v>
      </c>
      <c r="L24939" s="34">
        <v>237</v>
      </c>
      <c r="M24939" s="34">
        <v>381</v>
      </c>
      <c r="N24939" s="34">
        <v>340</v>
      </c>
      <c r="O24939" s="34">
        <v>315</v>
      </c>
      <c r="P24939" s="34">
        <v>375</v>
      </c>
      <c r="Q24939" s="34">
        <v>504</v>
      </c>
      <c r="R24939" s="34">
        <v>490</v>
      </c>
      <c r="S24939" s="34">
        <v>527</v>
      </c>
      <c r="T24939" s="34">
        <v>336</v>
      </c>
      <c r="U24939" s="34">
        <v>317</v>
      </c>
      <c r="V24939" s="34">
        <v>498</v>
      </c>
      <c r="W24939" s="34">
        <v>471</v>
      </c>
      <c r="X24939" s="34">
        <v>548</v>
      </c>
      <c r="Y24939" s="34">
        <v>359</v>
      </c>
      <c r="Z24939" s="34">
        <v>548</v>
      </c>
      <c r="AA24939" s="34">
        <v>445</v>
      </c>
      <c r="AB24939" s="34">
        <v>403</v>
      </c>
      <c r="AC24939" s="34">
        <v>645</v>
      </c>
    </row>
    <row r="24940" spans="1:29" x14ac:dyDescent="0.2">
      <c r="A24940" s="34" t="s">
        <v>85433</v>
      </c>
      <c r="B24940" s="34">
        <v>276</v>
      </c>
      <c r="C24940" s="34">
        <v>287</v>
      </c>
      <c r="D24940" s="34">
        <v>276</v>
      </c>
      <c r="E24940" s="34">
        <v>340</v>
      </c>
      <c r="F24940" s="34">
        <v>357</v>
      </c>
      <c r="G24940" s="34">
        <v>417</v>
      </c>
      <c r="H24940" s="34">
        <v>314</v>
      </c>
      <c r="I24940" s="34">
        <v>272</v>
      </c>
      <c r="J24940" s="34">
        <v>289</v>
      </c>
      <c r="K24940" s="34">
        <v>317</v>
      </c>
      <c r="L24940" s="34">
        <v>258</v>
      </c>
      <c r="M24940" s="34">
        <v>322</v>
      </c>
      <c r="N24940" s="34">
        <v>276</v>
      </c>
      <c r="O24940" s="34">
        <v>317</v>
      </c>
      <c r="P24940" s="34">
        <v>293</v>
      </c>
      <c r="Q24940" s="34">
        <v>438</v>
      </c>
      <c r="R24940" s="34">
        <v>424</v>
      </c>
      <c r="S24940" s="34">
        <v>344</v>
      </c>
      <c r="T24940" s="34">
        <v>420</v>
      </c>
      <c r="U24940" s="34">
        <v>355</v>
      </c>
      <c r="V24940" s="34">
        <v>336</v>
      </c>
      <c r="W24940" s="34">
        <v>533</v>
      </c>
      <c r="X24940" s="34">
        <v>443</v>
      </c>
      <c r="Y24940" s="34">
        <v>431</v>
      </c>
      <c r="Z24940" s="34">
        <v>259</v>
      </c>
      <c r="AA24940" s="34">
        <v>446</v>
      </c>
      <c r="AB24940" s="34">
        <v>415</v>
      </c>
      <c r="AC24940" s="34">
        <v>469</v>
      </c>
    </row>
    <row r="24941" spans="1:29" x14ac:dyDescent="0.2">
      <c r="A24941" s="34" t="s">
        <v>85434</v>
      </c>
      <c r="B24941" s="34">
        <v>168</v>
      </c>
      <c r="C24941" s="34">
        <v>210</v>
      </c>
      <c r="D24941" s="34">
        <v>221</v>
      </c>
      <c r="E24941" s="34">
        <v>193</v>
      </c>
      <c r="F24941" s="34">
        <v>197</v>
      </c>
      <c r="G24941" s="34">
        <v>206</v>
      </c>
      <c r="H24941" s="34">
        <v>196</v>
      </c>
      <c r="I24941" s="34">
        <v>198</v>
      </c>
      <c r="J24941" s="34">
        <v>132</v>
      </c>
      <c r="K24941" s="34">
        <v>186</v>
      </c>
      <c r="L24941" s="34">
        <v>100</v>
      </c>
      <c r="M24941" s="34">
        <v>189</v>
      </c>
      <c r="N24941" s="34">
        <v>144</v>
      </c>
      <c r="O24941" s="34">
        <v>154</v>
      </c>
      <c r="P24941" s="34">
        <v>115</v>
      </c>
      <c r="Q24941" s="34">
        <v>185</v>
      </c>
      <c r="R24941" s="34">
        <v>159</v>
      </c>
      <c r="S24941" s="34">
        <v>228</v>
      </c>
      <c r="T24941" s="34">
        <v>144</v>
      </c>
      <c r="U24941" s="34">
        <v>132</v>
      </c>
      <c r="V24941" s="34">
        <v>207</v>
      </c>
      <c r="W24941" s="34">
        <v>157</v>
      </c>
      <c r="X24941" s="34">
        <v>181</v>
      </c>
      <c r="Y24941" s="34">
        <v>158</v>
      </c>
      <c r="Z24941" s="34">
        <v>196</v>
      </c>
      <c r="AA24941" s="34">
        <v>222</v>
      </c>
      <c r="AB24941" s="34">
        <v>151</v>
      </c>
      <c r="AC24941" s="34">
        <v>301</v>
      </c>
    </row>
    <row r="24942" spans="1:29" x14ac:dyDescent="0.2">
      <c r="A24942" s="34" t="s">
        <v>85435</v>
      </c>
      <c r="B24942" s="34">
        <v>241</v>
      </c>
      <c r="C24942" s="34">
        <v>413</v>
      </c>
      <c r="D24942" s="34">
        <v>348</v>
      </c>
      <c r="E24942" s="34">
        <v>473</v>
      </c>
      <c r="F24942" s="34">
        <v>359</v>
      </c>
      <c r="G24942" s="34">
        <v>469</v>
      </c>
      <c r="H24942" s="34">
        <v>309</v>
      </c>
      <c r="I24942" s="34">
        <v>468</v>
      </c>
      <c r="J24942" s="34">
        <v>257</v>
      </c>
      <c r="K24942" s="34">
        <v>399</v>
      </c>
      <c r="L24942" s="34">
        <v>177</v>
      </c>
      <c r="M24942" s="34">
        <v>368</v>
      </c>
      <c r="N24942" s="34">
        <v>249</v>
      </c>
      <c r="O24942" s="34">
        <v>393</v>
      </c>
      <c r="P24942" s="34">
        <v>264</v>
      </c>
      <c r="Q24942" s="34">
        <v>525</v>
      </c>
      <c r="R24942" s="34">
        <v>360</v>
      </c>
      <c r="S24942" s="34">
        <v>485</v>
      </c>
      <c r="T24942" s="34">
        <v>262</v>
      </c>
      <c r="U24942" s="34">
        <v>407</v>
      </c>
      <c r="V24942" s="34">
        <v>413</v>
      </c>
      <c r="W24942" s="34">
        <v>407</v>
      </c>
      <c r="X24942" s="34">
        <v>384</v>
      </c>
      <c r="Y24942" s="34">
        <v>333</v>
      </c>
      <c r="Z24942" s="34">
        <v>370</v>
      </c>
      <c r="AA24942" s="34">
        <v>544</v>
      </c>
      <c r="AB24942" s="34">
        <v>348</v>
      </c>
      <c r="AC24942" s="34">
        <v>666</v>
      </c>
    </row>
    <row r="24943" spans="1:29" x14ac:dyDescent="0.2">
      <c r="A24943" s="34" t="s">
        <v>85436</v>
      </c>
      <c r="B24943" s="34">
        <v>188</v>
      </c>
      <c r="C24943" s="34">
        <v>305</v>
      </c>
      <c r="D24943" s="34">
        <v>204</v>
      </c>
      <c r="E24943" s="34">
        <v>557</v>
      </c>
      <c r="F24943" s="34">
        <v>261</v>
      </c>
      <c r="G24943" s="34">
        <v>300</v>
      </c>
      <c r="H24943" s="34">
        <v>219</v>
      </c>
      <c r="I24943" s="34">
        <v>441</v>
      </c>
      <c r="J24943" s="34">
        <v>228</v>
      </c>
      <c r="K24943" s="34">
        <v>315</v>
      </c>
      <c r="L24943" s="34">
        <v>190</v>
      </c>
      <c r="M24943" s="34">
        <v>322</v>
      </c>
      <c r="N24943" s="34">
        <v>241</v>
      </c>
      <c r="O24943" s="34">
        <v>340</v>
      </c>
      <c r="P24943" s="34">
        <v>240</v>
      </c>
      <c r="Q24943" s="34">
        <v>377</v>
      </c>
      <c r="R24943" s="34">
        <v>394</v>
      </c>
      <c r="S24943" s="34">
        <v>429</v>
      </c>
      <c r="T24943" s="34">
        <v>268</v>
      </c>
      <c r="U24943" s="34">
        <v>380</v>
      </c>
      <c r="V24943" s="34">
        <v>262</v>
      </c>
      <c r="W24943" s="34">
        <v>623</v>
      </c>
      <c r="X24943" s="34">
        <v>355</v>
      </c>
      <c r="Y24943" s="34">
        <v>464</v>
      </c>
      <c r="Z24943" s="34">
        <v>297</v>
      </c>
      <c r="AA24943" s="34">
        <v>447</v>
      </c>
      <c r="AB24943" s="34">
        <v>322</v>
      </c>
      <c r="AC24943" s="34">
        <v>575</v>
      </c>
    </row>
    <row r="24944" spans="1:29" x14ac:dyDescent="0.2">
      <c r="A24944" s="34" t="s">
        <v>85437</v>
      </c>
      <c r="B24944" s="34">
        <v>282</v>
      </c>
      <c r="C24944" s="34">
        <v>242</v>
      </c>
      <c r="D24944" s="34">
        <v>347</v>
      </c>
      <c r="E24944" s="34">
        <v>292</v>
      </c>
      <c r="F24944" s="34">
        <v>330</v>
      </c>
      <c r="G24944" s="34">
        <v>185</v>
      </c>
      <c r="H24944" s="34">
        <v>339</v>
      </c>
      <c r="I24944" s="34">
        <v>240</v>
      </c>
      <c r="J24944" s="34">
        <v>362</v>
      </c>
      <c r="K24944" s="34">
        <v>230</v>
      </c>
      <c r="L24944" s="34">
        <v>276</v>
      </c>
      <c r="M24944" s="34">
        <v>269</v>
      </c>
      <c r="N24944" s="34">
        <v>287</v>
      </c>
      <c r="O24944" s="34">
        <v>209</v>
      </c>
      <c r="P24944" s="34">
        <v>311</v>
      </c>
      <c r="Q24944" s="34">
        <v>286</v>
      </c>
      <c r="R24944" s="34">
        <v>456</v>
      </c>
      <c r="S24944" s="34">
        <v>261</v>
      </c>
      <c r="T24944" s="34">
        <v>397</v>
      </c>
      <c r="U24944" s="34">
        <v>218</v>
      </c>
      <c r="V24944" s="34">
        <v>413</v>
      </c>
      <c r="W24944" s="34">
        <v>326</v>
      </c>
      <c r="X24944" s="34">
        <v>496</v>
      </c>
      <c r="Y24944" s="34">
        <v>238</v>
      </c>
      <c r="Z24944" s="34">
        <v>376</v>
      </c>
      <c r="AA24944" s="34">
        <v>253</v>
      </c>
      <c r="AB24944" s="34">
        <v>445</v>
      </c>
      <c r="AC24944" s="34">
        <v>386</v>
      </c>
    </row>
    <row r="24945" spans="1:29" x14ac:dyDescent="0.2">
      <c r="A24945" s="34" t="s">
        <v>85438</v>
      </c>
      <c r="B24945" s="34">
        <v>291</v>
      </c>
      <c r="C24945" s="34">
        <v>496</v>
      </c>
      <c r="D24945" s="34">
        <v>391</v>
      </c>
      <c r="E24945" s="34">
        <v>619</v>
      </c>
      <c r="F24945" s="34">
        <v>379</v>
      </c>
      <c r="G24945" s="34">
        <v>542</v>
      </c>
      <c r="H24945" s="34">
        <v>357</v>
      </c>
      <c r="I24945" s="34">
        <v>454</v>
      </c>
      <c r="J24945" s="34">
        <v>302</v>
      </c>
      <c r="K24945" s="34">
        <v>631</v>
      </c>
      <c r="L24945" s="34">
        <v>204</v>
      </c>
      <c r="M24945" s="34">
        <v>522</v>
      </c>
      <c r="N24945" s="34">
        <v>286</v>
      </c>
      <c r="O24945" s="34">
        <v>526</v>
      </c>
      <c r="P24945" s="34">
        <v>329</v>
      </c>
      <c r="Q24945" s="34">
        <v>654</v>
      </c>
      <c r="R24945" s="34">
        <v>411</v>
      </c>
      <c r="S24945" s="34">
        <v>647</v>
      </c>
      <c r="T24945" s="34">
        <v>282</v>
      </c>
      <c r="U24945" s="34">
        <v>468</v>
      </c>
      <c r="V24945" s="34">
        <v>398</v>
      </c>
      <c r="W24945" s="34">
        <v>538</v>
      </c>
      <c r="X24945" s="34">
        <v>426</v>
      </c>
      <c r="Y24945" s="34">
        <v>455</v>
      </c>
      <c r="Z24945" s="34">
        <v>481</v>
      </c>
      <c r="AA24945" s="34">
        <v>571</v>
      </c>
      <c r="AB24945" s="34">
        <v>359</v>
      </c>
      <c r="AC24945" s="34">
        <v>918</v>
      </c>
    </row>
    <row r="24946" spans="1:29" x14ac:dyDescent="0.2">
      <c r="A24946" s="34" t="s">
        <v>85439</v>
      </c>
      <c r="B24946" s="34">
        <v>58</v>
      </c>
      <c r="C24946" s="34">
        <v>115</v>
      </c>
      <c r="D24946" s="34">
        <v>74</v>
      </c>
      <c r="E24946" s="34">
        <v>95</v>
      </c>
      <c r="F24946" s="34">
        <v>54</v>
      </c>
      <c r="G24946" s="34">
        <v>92</v>
      </c>
      <c r="H24946" s="34">
        <v>68</v>
      </c>
      <c r="I24946" s="34">
        <v>80</v>
      </c>
      <c r="J24946" s="34">
        <v>61</v>
      </c>
      <c r="K24946" s="34">
        <v>104</v>
      </c>
      <c r="L24946" s="34">
        <v>36</v>
      </c>
      <c r="M24946" s="34">
        <v>78</v>
      </c>
      <c r="N24946" s="34">
        <v>48</v>
      </c>
      <c r="O24946" s="34">
        <v>70</v>
      </c>
      <c r="P24946" s="34">
        <v>63</v>
      </c>
      <c r="Q24946" s="34">
        <v>84</v>
      </c>
      <c r="R24946" s="34">
        <v>79</v>
      </c>
      <c r="S24946" s="34">
        <v>107</v>
      </c>
      <c r="T24946" s="34">
        <v>41</v>
      </c>
      <c r="U24946" s="34">
        <v>101</v>
      </c>
      <c r="V24946" s="34">
        <v>79</v>
      </c>
      <c r="W24946" s="34">
        <v>84</v>
      </c>
      <c r="X24946" s="34">
        <v>101</v>
      </c>
      <c r="Y24946" s="34">
        <v>83</v>
      </c>
      <c r="Z24946" s="34">
        <v>77</v>
      </c>
      <c r="AA24946" s="34">
        <v>131</v>
      </c>
      <c r="AB24946" s="34">
        <v>44</v>
      </c>
      <c r="AC24946" s="34">
        <v>130</v>
      </c>
    </row>
    <row r="24947" spans="1:29" x14ac:dyDescent="0.2">
      <c r="A24947" s="34" t="s">
        <v>85440</v>
      </c>
      <c r="B24947" s="34">
        <v>306</v>
      </c>
      <c r="C24947" s="34">
        <v>323</v>
      </c>
      <c r="D24947" s="34">
        <v>330</v>
      </c>
      <c r="E24947" s="34">
        <v>792</v>
      </c>
      <c r="F24947" s="34">
        <v>439</v>
      </c>
      <c r="G24947" s="34">
        <v>294</v>
      </c>
      <c r="H24947" s="34">
        <v>392</v>
      </c>
      <c r="I24947" s="34">
        <v>308</v>
      </c>
      <c r="J24947" s="34">
        <v>386</v>
      </c>
      <c r="K24947" s="34">
        <v>380</v>
      </c>
      <c r="L24947" s="34">
        <v>306</v>
      </c>
      <c r="M24947" s="34">
        <v>316</v>
      </c>
      <c r="N24947" s="34">
        <v>331</v>
      </c>
      <c r="O24947" s="34">
        <v>296</v>
      </c>
      <c r="P24947" s="34">
        <v>398</v>
      </c>
      <c r="Q24947" s="34">
        <v>438</v>
      </c>
      <c r="R24947" s="34">
        <v>508</v>
      </c>
      <c r="S24947" s="34">
        <v>407</v>
      </c>
      <c r="T24947" s="34">
        <v>445</v>
      </c>
      <c r="U24947" s="34">
        <v>300</v>
      </c>
      <c r="V24947" s="34">
        <v>391</v>
      </c>
      <c r="W24947" s="34">
        <v>684</v>
      </c>
      <c r="X24947" s="34">
        <v>585</v>
      </c>
      <c r="Y24947" s="34">
        <v>360</v>
      </c>
      <c r="Z24947" s="34">
        <v>496</v>
      </c>
      <c r="AA24947" s="34">
        <v>435</v>
      </c>
      <c r="AB24947" s="34">
        <v>435</v>
      </c>
      <c r="AC24947" s="34">
        <v>593</v>
      </c>
    </row>
    <row r="24948" spans="1:29" x14ac:dyDescent="0.2">
      <c r="A24948" s="34" t="s">
        <v>85441</v>
      </c>
      <c r="B24948" s="34">
        <v>317</v>
      </c>
      <c r="C24948" s="34">
        <v>269</v>
      </c>
      <c r="D24948" s="34">
        <v>307</v>
      </c>
      <c r="E24948" s="34">
        <v>313</v>
      </c>
      <c r="F24948" s="34">
        <v>299</v>
      </c>
      <c r="G24948" s="34">
        <v>415</v>
      </c>
      <c r="H24948" s="34">
        <v>330</v>
      </c>
      <c r="I24948" s="34">
        <v>277</v>
      </c>
      <c r="J24948" s="34">
        <v>299</v>
      </c>
      <c r="K24948" s="34">
        <v>286</v>
      </c>
      <c r="L24948" s="34">
        <v>296</v>
      </c>
      <c r="M24948" s="34">
        <v>231</v>
      </c>
      <c r="N24948" s="34">
        <v>301</v>
      </c>
      <c r="O24948" s="34">
        <v>258</v>
      </c>
      <c r="P24948" s="34">
        <v>318</v>
      </c>
      <c r="Q24948" s="34">
        <v>408</v>
      </c>
      <c r="R24948" s="34">
        <v>454</v>
      </c>
      <c r="S24948" s="34">
        <v>381</v>
      </c>
      <c r="T24948" s="34">
        <v>374</v>
      </c>
      <c r="U24948" s="34">
        <v>306</v>
      </c>
      <c r="V24948" s="34">
        <v>408</v>
      </c>
      <c r="W24948" s="34">
        <v>416</v>
      </c>
      <c r="X24948" s="34">
        <v>368</v>
      </c>
      <c r="Y24948" s="34">
        <v>360</v>
      </c>
      <c r="Z24948" s="34">
        <v>394</v>
      </c>
      <c r="AA24948" s="34">
        <v>465</v>
      </c>
      <c r="AB24948" s="34">
        <v>482</v>
      </c>
      <c r="AC24948" s="34">
        <v>528</v>
      </c>
    </row>
    <row r="24949" spans="1:29" x14ac:dyDescent="0.2">
      <c r="A24949" s="34" t="s">
        <v>85442</v>
      </c>
      <c r="B24949" s="34">
        <v>219</v>
      </c>
      <c r="C24949" s="34">
        <v>268</v>
      </c>
      <c r="D24949" s="34">
        <v>294</v>
      </c>
      <c r="E24949" s="34">
        <v>259</v>
      </c>
      <c r="F24949" s="34">
        <v>248</v>
      </c>
      <c r="G24949" s="34">
        <v>215</v>
      </c>
      <c r="H24949" s="34">
        <v>243</v>
      </c>
      <c r="I24949" s="34">
        <v>246</v>
      </c>
      <c r="J24949" s="34">
        <v>236</v>
      </c>
      <c r="K24949" s="34">
        <v>312</v>
      </c>
      <c r="L24949" s="34">
        <v>192</v>
      </c>
      <c r="M24949" s="34">
        <v>244</v>
      </c>
      <c r="N24949" s="34">
        <v>184</v>
      </c>
      <c r="O24949" s="34">
        <v>290</v>
      </c>
      <c r="P24949" s="34">
        <v>238</v>
      </c>
      <c r="Q24949" s="34">
        <v>377</v>
      </c>
      <c r="R24949" s="34">
        <v>281</v>
      </c>
      <c r="S24949" s="34">
        <v>322</v>
      </c>
      <c r="T24949" s="34">
        <v>228</v>
      </c>
      <c r="U24949" s="34">
        <v>236</v>
      </c>
      <c r="V24949" s="34">
        <v>284</v>
      </c>
      <c r="W24949" s="34">
        <v>311</v>
      </c>
      <c r="X24949" s="34">
        <v>356</v>
      </c>
      <c r="Y24949" s="34">
        <v>291</v>
      </c>
      <c r="Z24949" s="34">
        <v>289</v>
      </c>
      <c r="AA24949" s="34">
        <v>365</v>
      </c>
      <c r="AB24949" s="34">
        <v>322</v>
      </c>
      <c r="AC24949" s="34">
        <v>429</v>
      </c>
    </row>
    <row r="24950" spans="1:29" x14ac:dyDescent="0.2">
      <c r="A24950" s="34" t="s">
        <v>85443</v>
      </c>
      <c r="B24950" s="34">
        <v>250</v>
      </c>
      <c r="C24950" s="34">
        <v>658</v>
      </c>
      <c r="D24950" s="34">
        <v>312</v>
      </c>
      <c r="E24950" s="34">
        <v>665</v>
      </c>
      <c r="F24950" s="34">
        <v>366</v>
      </c>
      <c r="G24950" s="34">
        <v>568</v>
      </c>
      <c r="H24950" s="34">
        <v>304</v>
      </c>
      <c r="I24950" s="34">
        <v>559</v>
      </c>
      <c r="J24950" s="34">
        <v>299</v>
      </c>
      <c r="K24950" s="34">
        <v>699</v>
      </c>
      <c r="L24950" s="34">
        <v>233</v>
      </c>
      <c r="M24950" s="34">
        <v>496</v>
      </c>
      <c r="N24950" s="34">
        <v>247</v>
      </c>
      <c r="O24950" s="34">
        <v>551</v>
      </c>
      <c r="P24950" s="34">
        <v>286</v>
      </c>
      <c r="Q24950" s="34">
        <v>676</v>
      </c>
      <c r="R24950" s="34">
        <v>337</v>
      </c>
      <c r="S24950" s="34">
        <v>660</v>
      </c>
      <c r="T24950" s="34">
        <v>352</v>
      </c>
      <c r="U24950" s="34">
        <v>512</v>
      </c>
      <c r="V24950" s="34">
        <v>350</v>
      </c>
      <c r="W24950" s="34">
        <v>637</v>
      </c>
      <c r="X24950" s="34">
        <v>387</v>
      </c>
      <c r="Y24950" s="34">
        <v>483</v>
      </c>
      <c r="Z24950" s="34">
        <v>277</v>
      </c>
      <c r="AA24950" s="34">
        <v>620</v>
      </c>
      <c r="AB24950" s="34">
        <v>356</v>
      </c>
      <c r="AC24950" s="34">
        <v>820</v>
      </c>
    </row>
    <row r="24951" spans="1:29" x14ac:dyDescent="0.2">
      <c r="A24951" s="34" t="s">
        <v>85444</v>
      </c>
      <c r="B24951" s="34">
        <v>495</v>
      </c>
      <c r="C24951" s="34">
        <v>471</v>
      </c>
      <c r="D24951" s="34">
        <v>738</v>
      </c>
      <c r="E24951" s="34">
        <v>684</v>
      </c>
      <c r="F24951" s="34">
        <v>736</v>
      </c>
      <c r="G24951" s="34">
        <v>556</v>
      </c>
      <c r="H24951" s="34">
        <v>730</v>
      </c>
      <c r="I24951" s="34">
        <v>496</v>
      </c>
      <c r="J24951" s="34">
        <v>730</v>
      </c>
      <c r="K24951" s="34">
        <v>554</v>
      </c>
      <c r="L24951" s="34">
        <v>678</v>
      </c>
      <c r="M24951" s="34">
        <v>492</v>
      </c>
      <c r="N24951" s="34">
        <v>589</v>
      </c>
      <c r="O24951" s="34">
        <v>478</v>
      </c>
      <c r="P24951" s="34">
        <v>715</v>
      </c>
      <c r="Q24951" s="34">
        <v>741</v>
      </c>
      <c r="R24951" s="34">
        <v>956</v>
      </c>
      <c r="S24951" s="34">
        <v>622</v>
      </c>
      <c r="T24951" s="34">
        <v>1027</v>
      </c>
      <c r="U24951" s="34">
        <v>499</v>
      </c>
      <c r="V24951" s="34">
        <v>879</v>
      </c>
      <c r="W24951" s="34">
        <v>767</v>
      </c>
      <c r="X24951" s="34">
        <v>966</v>
      </c>
      <c r="Y24951" s="34">
        <v>658</v>
      </c>
      <c r="Z24951" s="34">
        <v>788</v>
      </c>
      <c r="AA24951" s="34">
        <v>716</v>
      </c>
      <c r="AB24951" s="34">
        <v>1108</v>
      </c>
      <c r="AC24951" s="34">
        <v>951</v>
      </c>
    </row>
    <row r="24952" spans="1:29" x14ac:dyDescent="0.2">
      <c r="A24952" s="34" t="s">
        <v>85445</v>
      </c>
      <c r="B24952" s="34">
        <v>156</v>
      </c>
      <c r="C24952" s="34">
        <v>170</v>
      </c>
      <c r="D24952" s="34">
        <v>114</v>
      </c>
      <c r="E24952" s="34">
        <v>230</v>
      </c>
      <c r="F24952" s="34">
        <v>83</v>
      </c>
      <c r="G24952" s="34">
        <v>244</v>
      </c>
      <c r="H24952" s="34">
        <v>125</v>
      </c>
      <c r="I24952" s="34">
        <v>220</v>
      </c>
      <c r="J24952" s="34">
        <v>103</v>
      </c>
      <c r="K24952" s="34">
        <v>222</v>
      </c>
      <c r="L24952" s="34">
        <v>63</v>
      </c>
      <c r="M24952" s="34">
        <v>204</v>
      </c>
      <c r="N24952" s="34">
        <v>108</v>
      </c>
      <c r="O24952" s="34">
        <v>178</v>
      </c>
      <c r="P24952" s="34">
        <v>97</v>
      </c>
      <c r="Q24952" s="34">
        <v>194</v>
      </c>
      <c r="R24952" s="34">
        <v>132</v>
      </c>
      <c r="S24952" s="34">
        <v>210</v>
      </c>
      <c r="T24952" s="34">
        <v>105</v>
      </c>
      <c r="U24952" s="34">
        <v>154</v>
      </c>
      <c r="V24952" s="34">
        <v>99</v>
      </c>
      <c r="W24952" s="34">
        <v>234</v>
      </c>
      <c r="X24952" s="34">
        <v>136</v>
      </c>
      <c r="Y24952" s="34">
        <v>176</v>
      </c>
      <c r="Z24952" s="34">
        <v>185</v>
      </c>
      <c r="AA24952" s="34">
        <v>237</v>
      </c>
      <c r="AB24952" s="34">
        <v>109</v>
      </c>
      <c r="AC24952" s="34">
        <v>307</v>
      </c>
    </row>
    <row r="24953" spans="1:29" x14ac:dyDescent="0.2">
      <c r="A24953" s="34" t="s">
        <v>85446</v>
      </c>
      <c r="B24953" s="34">
        <v>171</v>
      </c>
      <c r="C24953" s="34">
        <v>132</v>
      </c>
      <c r="D24953" s="34">
        <v>167</v>
      </c>
      <c r="E24953" s="34">
        <v>135</v>
      </c>
      <c r="F24953" s="34">
        <v>166</v>
      </c>
      <c r="G24953" s="34">
        <v>151</v>
      </c>
      <c r="H24953" s="34">
        <v>131</v>
      </c>
      <c r="I24953" s="34">
        <v>120</v>
      </c>
      <c r="J24953" s="34">
        <v>100</v>
      </c>
      <c r="K24953" s="34">
        <v>443</v>
      </c>
      <c r="L24953" s="34">
        <v>134</v>
      </c>
      <c r="M24953" s="34">
        <v>145</v>
      </c>
      <c r="N24953" s="34">
        <v>125</v>
      </c>
      <c r="O24953" s="34">
        <v>145</v>
      </c>
      <c r="P24953" s="34">
        <v>122</v>
      </c>
      <c r="Q24953" s="34">
        <v>202</v>
      </c>
      <c r="R24953" s="34">
        <v>214</v>
      </c>
      <c r="S24953" s="34">
        <v>181</v>
      </c>
      <c r="T24953" s="34">
        <v>100</v>
      </c>
      <c r="U24953" s="34">
        <v>304</v>
      </c>
      <c r="V24953" s="34">
        <v>220</v>
      </c>
      <c r="W24953" s="34">
        <v>205</v>
      </c>
      <c r="X24953" s="34">
        <v>143</v>
      </c>
      <c r="Y24953" s="34">
        <v>210</v>
      </c>
      <c r="Z24953" s="34">
        <v>190</v>
      </c>
      <c r="AA24953" s="34">
        <v>156</v>
      </c>
      <c r="AB24953" s="34">
        <v>200</v>
      </c>
      <c r="AC24953" s="34">
        <v>219</v>
      </c>
    </row>
    <row r="24954" spans="1:29" x14ac:dyDescent="0.2">
      <c r="A24954" s="34" t="s">
        <v>85447</v>
      </c>
      <c r="B24954" s="34">
        <v>231</v>
      </c>
      <c r="C24954" s="34">
        <v>290</v>
      </c>
      <c r="D24954" s="34">
        <v>319</v>
      </c>
      <c r="E24954" s="34">
        <v>289</v>
      </c>
      <c r="F24954" s="34">
        <v>306</v>
      </c>
      <c r="G24954" s="34">
        <v>252</v>
      </c>
      <c r="H24954" s="34">
        <v>286</v>
      </c>
      <c r="I24954" s="34">
        <v>283</v>
      </c>
      <c r="J24954" s="34">
        <v>235</v>
      </c>
      <c r="K24954" s="34">
        <v>280</v>
      </c>
      <c r="L24954" s="34">
        <v>203</v>
      </c>
      <c r="M24954" s="34">
        <v>259</v>
      </c>
      <c r="N24954" s="34">
        <v>254</v>
      </c>
      <c r="O24954" s="34">
        <v>217</v>
      </c>
      <c r="P24954" s="34">
        <v>249</v>
      </c>
      <c r="Q24954" s="34">
        <v>365</v>
      </c>
      <c r="R24954" s="34">
        <v>336</v>
      </c>
      <c r="S24954" s="34">
        <v>361</v>
      </c>
      <c r="T24954" s="34">
        <v>273</v>
      </c>
      <c r="U24954" s="34">
        <v>307</v>
      </c>
      <c r="V24954" s="34">
        <v>282</v>
      </c>
      <c r="W24954" s="34">
        <v>321</v>
      </c>
      <c r="X24954" s="34">
        <v>420</v>
      </c>
      <c r="Y24954" s="34">
        <v>281</v>
      </c>
      <c r="Z24954" s="34">
        <v>234</v>
      </c>
      <c r="AA24954" s="34">
        <v>357</v>
      </c>
      <c r="AB24954" s="34">
        <v>294</v>
      </c>
      <c r="AC24954" s="34">
        <v>486</v>
      </c>
    </row>
    <row r="24955" spans="1:29" x14ac:dyDescent="0.2">
      <c r="A24955" s="34" t="s">
        <v>85448</v>
      </c>
      <c r="B24955" s="34">
        <v>214</v>
      </c>
      <c r="C24955" s="34">
        <v>160</v>
      </c>
      <c r="D24955" s="34">
        <v>189</v>
      </c>
      <c r="E24955" s="34">
        <v>143</v>
      </c>
      <c r="F24955" s="34">
        <v>150</v>
      </c>
      <c r="G24955" s="34">
        <v>200</v>
      </c>
      <c r="H24955" s="34">
        <v>177</v>
      </c>
      <c r="I24955" s="34">
        <v>129</v>
      </c>
      <c r="J24955" s="34">
        <v>184</v>
      </c>
      <c r="K24955" s="34">
        <v>156</v>
      </c>
      <c r="L24955" s="34">
        <v>136</v>
      </c>
      <c r="M24955" s="34">
        <v>144</v>
      </c>
      <c r="N24955" s="34">
        <v>158</v>
      </c>
      <c r="O24955" s="34">
        <v>147</v>
      </c>
      <c r="P24955" s="34">
        <v>160</v>
      </c>
      <c r="Q24955" s="34">
        <v>213</v>
      </c>
      <c r="R24955" s="34">
        <v>210</v>
      </c>
      <c r="S24955" s="34">
        <v>194</v>
      </c>
      <c r="T24955" s="34">
        <v>158</v>
      </c>
      <c r="U24955" s="34">
        <v>159</v>
      </c>
      <c r="V24955" s="34">
        <v>141</v>
      </c>
      <c r="W24955" s="34">
        <v>201</v>
      </c>
      <c r="X24955" s="34">
        <v>229</v>
      </c>
      <c r="Y24955" s="34">
        <v>217</v>
      </c>
      <c r="Z24955" s="34">
        <v>212</v>
      </c>
      <c r="AA24955" s="34">
        <v>169</v>
      </c>
      <c r="AB24955" s="34">
        <v>250</v>
      </c>
      <c r="AC24955" s="34">
        <v>237</v>
      </c>
    </row>
    <row r="24956" spans="1:29" x14ac:dyDescent="0.2">
      <c r="A24956" s="34" t="s">
        <v>85449</v>
      </c>
      <c r="B24956" s="34">
        <v>221</v>
      </c>
      <c r="C24956" s="34">
        <v>465</v>
      </c>
      <c r="D24956" s="34">
        <v>423</v>
      </c>
      <c r="E24956" s="34">
        <v>483</v>
      </c>
      <c r="F24956" s="34">
        <v>410</v>
      </c>
      <c r="G24956" s="34">
        <v>494</v>
      </c>
      <c r="H24956" s="34">
        <v>329</v>
      </c>
      <c r="I24956" s="34">
        <v>365</v>
      </c>
      <c r="J24956" s="34">
        <v>294</v>
      </c>
      <c r="K24956" s="34">
        <v>413</v>
      </c>
      <c r="L24956" s="34">
        <v>224</v>
      </c>
      <c r="M24956" s="34">
        <v>358</v>
      </c>
      <c r="N24956" s="34">
        <v>315</v>
      </c>
      <c r="O24956" s="34">
        <v>380</v>
      </c>
      <c r="P24956" s="34">
        <v>333</v>
      </c>
      <c r="Q24956" s="34">
        <v>515</v>
      </c>
      <c r="R24956" s="34">
        <v>416</v>
      </c>
      <c r="S24956" s="34">
        <v>497</v>
      </c>
      <c r="T24956" s="34">
        <v>293</v>
      </c>
      <c r="U24956" s="34">
        <v>361</v>
      </c>
      <c r="V24956" s="34">
        <v>355</v>
      </c>
      <c r="W24956" s="34">
        <v>423</v>
      </c>
      <c r="X24956" s="34">
        <v>453</v>
      </c>
      <c r="Y24956" s="34">
        <v>388</v>
      </c>
      <c r="Z24956" s="34">
        <v>424</v>
      </c>
      <c r="AA24956" s="34">
        <v>512</v>
      </c>
      <c r="AB24956" s="34">
        <v>331</v>
      </c>
      <c r="AC24956" s="34">
        <v>597</v>
      </c>
    </row>
    <row r="24957" spans="1:29" x14ac:dyDescent="0.2">
      <c r="A24957" s="34" t="s">
        <v>85450</v>
      </c>
      <c r="B24957" s="34">
        <v>633</v>
      </c>
      <c r="C24957" s="34">
        <v>706</v>
      </c>
      <c r="D24957" s="34">
        <v>761</v>
      </c>
      <c r="E24957" s="34">
        <v>775</v>
      </c>
      <c r="F24957" s="34">
        <v>749</v>
      </c>
      <c r="G24957" s="34">
        <v>677</v>
      </c>
      <c r="H24957" s="34">
        <v>778</v>
      </c>
      <c r="I24957" s="34">
        <v>643</v>
      </c>
      <c r="J24957" s="34">
        <v>711</v>
      </c>
      <c r="K24957" s="34">
        <v>712</v>
      </c>
      <c r="L24957" s="34">
        <v>608</v>
      </c>
      <c r="M24957" s="34">
        <v>626</v>
      </c>
      <c r="N24957" s="34">
        <v>650</v>
      </c>
      <c r="O24957" s="34">
        <v>666</v>
      </c>
      <c r="P24957" s="34">
        <v>693</v>
      </c>
      <c r="Q24957" s="34">
        <v>937</v>
      </c>
      <c r="R24957" s="34">
        <v>1000</v>
      </c>
      <c r="S24957" s="34">
        <v>854</v>
      </c>
      <c r="T24957" s="34">
        <v>898</v>
      </c>
      <c r="U24957" s="34">
        <v>742</v>
      </c>
      <c r="V24957" s="34">
        <v>812</v>
      </c>
      <c r="W24957" s="34">
        <v>762</v>
      </c>
      <c r="X24957" s="34">
        <v>940</v>
      </c>
      <c r="Y24957" s="34">
        <v>846</v>
      </c>
      <c r="Z24957" s="34">
        <v>845</v>
      </c>
      <c r="AA24957" s="34">
        <v>888</v>
      </c>
      <c r="AB24957" s="34">
        <v>1028</v>
      </c>
      <c r="AC24957" s="34">
        <v>1085</v>
      </c>
    </row>
    <row r="24958" spans="1:29" x14ac:dyDescent="0.2">
      <c r="A24958" s="34" t="s">
        <v>85451</v>
      </c>
      <c r="B24958" s="34">
        <v>318</v>
      </c>
      <c r="C24958" s="34">
        <v>363</v>
      </c>
      <c r="D24958" s="34">
        <v>369</v>
      </c>
      <c r="E24958" s="34">
        <v>330</v>
      </c>
      <c r="F24958" s="34">
        <v>338</v>
      </c>
      <c r="G24958" s="34">
        <v>472</v>
      </c>
      <c r="H24958" s="34">
        <v>337</v>
      </c>
      <c r="I24958" s="34">
        <v>353</v>
      </c>
      <c r="J24958" s="34">
        <v>358</v>
      </c>
      <c r="K24958" s="34">
        <v>460</v>
      </c>
      <c r="L24958" s="34">
        <v>296</v>
      </c>
      <c r="M24958" s="34">
        <v>339</v>
      </c>
      <c r="N24958" s="34">
        <v>301</v>
      </c>
      <c r="O24958" s="34">
        <v>310</v>
      </c>
      <c r="P24958" s="34">
        <v>338</v>
      </c>
      <c r="Q24958" s="34">
        <v>449</v>
      </c>
      <c r="R24958" s="34">
        <v>396</v>
      </c>
      <c r="S24958" s="34">
        <v>420</v>
      </c>
      <c r="T24958" s="34">
        <v>386</v>
      </c>
      <c r="U24958" s="34">
        <v>389</v>
      </c>
      <c r="V24958" s="34">
        <v>371</v>
      </c>
      <c r="W24958" s="34">
        <v>424</v>
      </c>
      <c r="X24958" s="34">
        <v>468</v>
      </c>
      <c r="Y24958" s="34">
        <v>356</v>
      </c>
      <c r="Z24958" s="34">
        <v>348</v>
      </c>
      <c r="AA24958" s="34">
        <v>428</v>
      </c>
      <c r="AB24958" s="34">
        <v>482</v>
      </c>
      <c r="AC24958" s="34">
        <v>630</v>
      </c>
    </row>
    <row r="24959" spans="1:29" x14ac:dyDescent="0.2">
      <c r="A24959" s="34" t="s">
        <v>85452</v>
      </c>
      <c r="B24959" s="34">
        <v>213</v>
      </c>
      <c r="C24959" s="34">
        <v>227</v>
      </c>
      <c r="D24959" s="34">
        <v>210</v>
      </c>
      <c r="E24959" s="34">
        <v>239</v>
      </c>
      <c r="F24959" s="34">
        <v>200</v>
      </c>
      <c r="G24959" s="34">
        <v>220</v>
      </c>
      <c r="H24959" s="34">
        <v>220</v>
      </c>
      <c r="I24959" s="34">
        <v>214</v>
      </c>
      <c r="J24959" s="34">
        <v>203</v>
      </c>
      <c r="K24959" s="34">
        <v>224</v>
      </c>
      <c r="L24959" s="34">
        <v>173</v>
      </c>
      <c r="M24959" s="34">
        <v>194</v>
      </c>
      <c r="N24959" s="34">
        <v>166</v>
      </c>
      <c r="O24959" s="34">
        <v>192</v>
      </c>
      <c r="P24959" s="34">
        <v>181</v>
      </c>
      <c r="Q24959" s="34">
        <v>282</v>
      </c>
      <c r="R24959" s="34">
        <v>342</v>
      </c>
      <c r="S24959" s="34">
        <v>252</v>
      </c>
      <c r="T24959" s="34">
        <v>261</v>
      </c>
      <c r="U24959" s="34">
        <v>239</v>
      </c>
      <c r="V24959" s="34">
        <v>272</v>
      </c>
      <c r="W24959" s="34">
        <v>270</v>
      </c>
      <c r="X24959" s="34">
        <v>325</v>
      </c>
      <c r="Y24959" s="34">
        <v>280</v>
      </c>
      <c r="Z24959" s="34">
        <v>271</v>
      </c>
      <c r="AA24959" s="34">
        <v>263</v>
      </c>
      <c r="AB24959" s="34">
        <v>253</v>
      </c>
      <c r="AC24959" s="34">
        <v>291</v>
      </c>
    </row>
    <row r="24960" spans="1:29" x14ac:dyDescent="0.2">
      <c r="A24960" s="34" t="s">
        <v>85453</v>
      </c>
      <c r="B24960" s="34">
        <v>141</v>
      </c>
      <c r="C24960" s="34">
        <v>96</v>
      </c>
      <c r="D24960" s="34">
        <v>110</v>
      </c>
      <c r="E24960" s="34">
        <v>102</v>
      </c>
      <c r="F24960" s="34">
        <v>72</v>
      </c>
      <c r="G24960" s="34">
        <v>75</v>
      </c>
      <c r="H24960" s="34">
        <v>86</v>
      </c>
      <c r="I24960" s="34">
        <v>109</v>
      </c>
      <c r="J24960" s="34">
        <v>100</v>
      </c>
      <c r="K24960" s="34">
        <v>112</v>
      </c>
      <c r="L24960" s="34">
        <v>92</v>
      </c>
      <c r="M24960" s="34">
        <v>70</v>
      </c>
      <c r="N24960" s="34">
        <v>65</v>
      </c>
      <c r="O24960" s="34">
        <v>84</v>
      </c>
      <c r="P24960" s="34">
        <v>70</v>
      </c>
      <c r="Q24960" s="34">
        <v>146</v>
      </c>
      <c r="R24960" s="34">
        <v>122</v>
      </c>
      <c r="S24960" s="34">
        <v>106</v>
      </c>
      <c r="T24960" s="34">
        <v>100</v>
      </c>
      <c r="U24960" s="34">
        <v>93</v>
      </c>
      <c r="V24960" s="34">
        <v>113</v>
      </c>
      <c r="W24960" s="34">
        <v>69</v>
      </c>
      <c r="X24960" s="34">
        <v>153</v>
      </c>
      <c r="Y24960" s="34">
        <v>82</v>
      </c>
      <c r="Z24960" s="34">
        <v>117</v>
      </c>
      <c r="AA24960" s="34">
        <v>110</v>
      </c>
      <c r="AB24960" s="34">
        <v>158</v>
      </c>
      <c r="AC24960" s="34">
        <v>153</v>
      </c>
    </row>
    <row r="24961" spans="1:29" x14ac:dyDescent="0.2">
      <c r="A24961" s="34" t="s">
        <v>85454</v>
      </c>
      <c r="B24961" s="34">
        <v>430</v>
      </c>
      <c r="C24961" s="34">
        <v>512</v>
      </c>
      <c r="D24961" s="34">
        <v>688</v>
      </c>
      <c r="E24961" s="34">
        <v>669</v>
      </c>
      <c r="F24961" s="34">
        <v>490</v>
      </c>
      <c r="G24961" s="34">
        <v>420</v>
      </c>
      <c r="H24961" s="34">
        <v>455</v>
      </c>
      <c r="I24961" s="34">
        <v>422</v>
      </c>
      <c r="J24961" s="34">
        <v>380</v>
      </c>
      <c r="K24961" s="34">
        <v>555</v>
      </c>
      <c r="L24961" s="34">
        <v>211</v>
      </c>
      <c r="M24961" s="34">
        <v>386</v>
      </c>
      <c r="N24961" s="34">
        <v>435</v>
      </c>
      <c r="O24961" s="34">
        <v>344</v>
      </c>
      <c r="P24961" s="34">
        <v>413</v>
      </c>
      <c r="Q24961" s="34">
        <v>587</v>
      </c>
      <c r="R24961" s="34">
        <v>479</v>
      </c>
      <c r="S24961" s="34">
        <v>704</v>
      </c>
      <c r="T24961" s="34">
        <v>309</v>
      </c>
      <c r="U24961" s="34">
        <v>396</v>
      </c>
      <c r="V24961" s="34">
        <v>525</v>
      </c>
      <c r="W24961" s="34">
        <v>488</v>
      </c>
      <c r="X24961" s="34">
        <v>573</v>
      </c>
      <c r="Y24961" s="34">
        <v>398</v>
      </c>
      <c r="Z24961" s="34">
        <v>633</v>
      </c>
      <c r="AA24961" s="34">
        <v>623</v>
      </c>
      <c r="AB24961" s="34">
        <v>381</v>
      </c>
      <c r="AC24961" s="34">
        <v>810</v>
      </c>
    </row>
    <row r="24962" spans="1:29" x14ac:dyDescent="0.2">
      <c r="A24962" s="34" t="s">
        <v>85455</v>
      </c>
      <c r="B24962" s="34">
        <v>198</v>
      </c>
      <c r="C24962" s="34">
        <v>235</v>
      </c>
      <c r="D24962" s="34">
        <v>233</v>
      </c>
      <c r="E24962" s="34">
        <v>273</v>
      </c>
      <c r="F24962" s="34">
        <v>189</v>
      </c>
      <c r="G24962" s="34">
        <v>260</v>
      </c>
      <c r="H24962" s="34">
        <v>193</v>
      </c>
      <c r="I24962" s="34">
        <v>252</v>
      </c>
      <c r="J24962" s="34">
        <v>184</v>
      </c>
      <c r="K24962" s="34">
        <v>262</v>
      </c>
      <c r="L24962" s="34">
        <v>122</v>
      </c>
      <c r="M24962" s="34">
        <v>244</v>
      </c>
      <c r="N24962" s="34">
        <v>172</v>
      </c>
      <c r="O24962" s="34">
        <v>225</v>
      </c>
      <c r="P24962" s="34">
        <v>166</v>
      </c>
      <c r="Q24962" s="34">
        <v>294</v>
      </c>
      <c r="R24962" s="34">
        <v>228</v>
      </c>
      <c r="S24962" s="34">
        <v>267</v>
      </c>
      <c r="T24962" s="34">
        <v>170</v>
      </c>
      <c r="U24962" s="34">
        <v>228</v>
      </c>
      <c r="V24962" s="34">
        <v>220</v>
      </c>
      <c r="W24962" s="34">
        <v>250</v>
      </c>
      <c r="X24962" s="34">
        <v>238</v>
      </c>
      <c r="Y24962" s="34">
        <v>245</v>
      </c>
      <c r="Z24962" s="34">
        <v>248</v>
      </c>
      <c r="AA24962" s="34">
        <v>383</v>
      </c>
      <c r="AB24962" s="34">
        <v>174</v>
      </c>
      <c r="AC24962" s="34">
        <v>440</v>
      </c>
    </row>
    <row r="24963" spans="1:29" x14ac:dyDescent="0.2">
      <c r="A24963" s="34" t="s">
        <v>85456</v>
      </c>
      <c r="B24963" s="34">
        <v>216</v>
      </c>
      <c r="C24963" s="34">
        <v>201</v>
      </c>
      <c r="D24963" s="34">
        <v>228</v>
      </c>
      <c r="E24963" s="34">
        <v>204</v>
      </c>
      <c r="F24963" s="34">
        <v>151</v>
      </c>
      <c r="G24963" s="34">
        <v>174</v>
      </c>
      <c r="H24963" s="34">
        <v>142</v>
      </c>
      <c r="I24963" s="34">
        <v>140</v>
      </c>
      <c r="J24963" s="34">
        <v>159</v>
      </c>
      <c r="K24963" s="34">
        <v>174</v>
      </c>
      <c r="L24963" s="34">
        <v>123</v>
      </c>
      <c r="M24963" s="34">
        <v>151</v>
      </c>
      <c r="N24963" s="34">
        <v>157</v>
      </c>
      <c r="O24963" s="34">
        <v>160</v>
      </c>
      <c r="P24963" s="34">
        <v>141</v>
      </c>
      <c r="Q24963" s="34">
        <v>229</v>
      </c>
      <c r="R24963" s="34">
        <v>226</v>
      </c>
      <c r="S24963" s="34">
        <v>222</v>
      </c>
      <c r="T24963" s="34">
        <v>176</v>
      </c>
      <c r="U24963" s="34">
        <v>151</v>
      </c>
      <c r="V24963" s="34">
        <v>208</v>
      </c>
      <c r="W24963" s="34">
        <v>246</v>
      </c>
      <c r="X24963" s="34">
        <v>213</v>
      </c>
      <c r="Y24963" s="34">
        <v>236</v>
      </c>
      <c r="Z24963" s="34">
        <v>194</v>
      </c>
      <c r="AA24963" s="34">
        <v>224</v>
      </c>
      <c r="AB24963" s="34">
        <v>203</v>
      </c>
      <c r="AC24963" s="34">
        <v>274</v>
      </c>
    </row>
    <row r="24964" spans="1:29" x14ac:dyDescent="0.2">
      <c r="A24964" s="34" t="s">
        <v>85457</v>
      </c>
      <c r="B24964" s="34">
        <v>240</v>
      </c>
      <c r="C24964" s="34">
        <v>388</v>
      </c>
      <c r="D24964" s="34">
        <v>358</v>
      </c>
      <c r="E24964" s="34">
        <v>414</v>
      </c>
      <c r="F24964" s="34">
        <v>356</v>
      </c>
      <c r="G24964" s="34">
        <v>376</v>
      </c>
      <c r="H24964" s="34">
        <v>312</v>
      </c>
      <c r="I24964" s="34">
        <v>337</v>
      </c>
      <c r="J24964" s="34">
        <v>300</v>
      </c>
      <c r="K24964" s="34">
        <v>400</v>
      </c>
      <c r="L24964" s="34">
        <v>264</v>
      </c>
      <c r="M24964" s="34">
        <v>332</v>
      </c>
      <c r="N24964" s="34">
        <v>304</v>
      </c>
      <c r="O24964" s="34">
        <v>289</v>
      </c>
      <c r="P24964" s="34">
        <v>313</v>
      </c>
      <c r="Q24964" s="34">
        <v>459</v>
      </c>
      <c r="R24964" s="34">
        <v>405</v>
      </c>
      <c r="S24964" s="34">
        <v>427</v>
      </c>
      <c r="T24964" s="34">
        <v>349</v>
      </c>
      <c r="U24964" s="34">
        <v>372</v>
      </c>
      <c r="V24964" s="34">
        <v>431</v>
      </c>
      <c r="W24964" s="34">
        <v>409</v>
      </c>
      <c r="X24964" s="34">
        <v>414</v>
      </c>
      <c r="Y24964" s="34">
        <v>364</v>
      </c>
      <c r="Z24964" s="34">
        <v>391</v>
      </c>
      <c r="AA24964" s="34">
        <v>503</v>
      </c>
      <c r="AB24964" s="34">
        <v>387</v>
      </c>
      <c r="AC24964" s="34">
        <v>588</v>
      </c>
    </row>
    <row r="24965" spans="1:29" x14ac:dyDescent="0.2">
      <c r="A24965" s="34" t="s">
        <v>85458</v>
      </c>
      <c r="B24965" s="34">
        <v>173</v>
      </c>
      <c r="C24965" s="34">
        <v>183</v>
      </c>
      <c r="D24965" s="34">
        <v>244</v>
      </c>
      <c r="E24965" s="34">
        <v>243</v>
      </c>
      <c r="F24965" s="34">
        <v>146</v>
      </c>
      <c r="G24965" s="34">
        <v>244</v>
      </c>
      <c r="H24965" s="34">
        <v>161</v>
      </c>
      <c r="I24965" s="34">
        <v>173</v>
      </c>
      <c r="J24965" s="34">
        <v>122</v>
      </c>
      <c r="K24965" s="34">
        <v>203</v>
      </c>
      <c r="L24965" s="34">
        <v>76</v>
      </c>
      <c r="M24965" s="34">
        <v>166</v>
      </c>
      <c r="N24965" s="34">
        <v>133</v>
      </c>
      <c r="O24965" s="34">
        <v>136</v>
      </c>
      <c r="P24965" s="34">
        <v>148</v>
      </c>
      <c r="Q24965" s="34">
        <v>214</v>
      </c>
      <c r="R24965" s="34">
        <v>136</v>
      </c>
      <c r="S24965" s="34">
        <v>257</v>
      </c>
      <c r="T24965" s="34">
        <v>104</v>
      </c>
      <c r="U24965" s="34">
        <v>157</v>
      </c>
      <c r="V24965" s="34">
        <v>185</v>
      </c>
      <c r="W24965" s="34">
        <v>205</v>
      </c>
      <c r="X24965" s="34">
        <v>229</v>
      </c>
      <c r="Y24965" s="34">
        <v>138</v>
      </c>
      <c r="Z24965" s="34">
        <v>205</v>
      </c>
      <c r="AA24965" s="34">
        <v>181</v>
      </c>
      <c r="AB24965" s="34">
        <v>160</v>
      </c>
      <c r="AC24965" s="34">
        <v>289</v>
      </c>
    </row>
    <row r="24966" spans="1:29" x14ac:dyDescent="0.2">
      <c r="A24966" s="34" t="s">
        <v>85459</v>
      </c>
      <c r="B24966" s="34">
        <v>416</v>
      </c>
      <c r="C24966" s="34">
        <v>286</v>
      </c>
      <c r="D24966" s="34">
        <v>390</v>
      </c>
      <c r="E24966" s="34">
        <v>270</v>
      </c>
      <c r="F24966" s="34">
        <v>372</v>
      </c>
      <c r="G24966" s="34">
        <v>271</v>
      </c>
      <c r="H24966" s="34">
        <v>379</v>
      </c>
      <c r="I24966" s="34">
        <v>297</v>
      </c>
      <c r="J24966" s="34">
        <v>394</v>
      </c>
      <c r="K24966" s="34">
        <v>320</v>
      </c>
      <c r="L24966" s="34">
        <v>416</v>
      </c>
      <c r="M24966" s="34">
        <v>305</v>
      </c>
      <c r="N24966" s="34">
        <v>347</v>
      </c>
      <c r="O24966" s="34">
        <v>303</v>
      </c>
      <c r="P24966" s="34">
        <v>356</v>
      </c>
      <c r="Q24966" s="34">
        <v>446</v>
      </c>
      <c r="R24966" s="34">
        <v>598</v>
      </c>
      <c r="S24966" s="34">
        <v>357</v>
      </c>
      <c r="T24966" s="34">
        <v>561</v>
      </c>
      <c r="U24966" s="34">
        <v>398</v>
      </c>
      <c r="V24966" s="34">
        <v>531</v>
      </c>
      <c r="W24966" s="34">
        <v>498</v>
      </c>
      <c r="X24966" s="34">
        <v>480</v>
      </c>
      <c r="Y24966" s="34">
        <v>474</v>
      </c>
      <c r="Z24966" s="34">
        <v>429</v>
      </c>
      <c r="AA24966" s="34">
        <v>467</v>
      </c>
      <c r="AB24966" s="34">
        <v>615</v>
      </c>
      <c r="AC24966" s="34">
        <v>545</v>
      </c>
    </row>
    <row r="24967" spans="1:29" x14ac:dyDescent="0.2">
      <c r="A24967" s="34" t="s">
        <v>85460</v>
      </c>
      <c r="B24967" s="34">
        <v>372</v>
      </c>
      <c r="C24967" s="34">
        <v>214</v>
      </c>
      <c r="D24967" s="34">
        <v>207</v>
      </c>
      <c r="E24967" s="34">
        <v>765</v>
      </c>
      <c r="F24967" s="34">
        <v>358</v>
      </c>
      <c r="G24967" s="34">
        <v>283</v>
      </c>
      <c r="H24967" s="34">
        <v>302</v>
      </c>
      <c r="I24967" s="34">
        <v>260</v>
      </c>
      <c r="J24967" s="34">
        <v>326</v>
      </c>
      <c r="K24967" s="34">
        <v>292</v>
      </c>
      <c r="L24967" s="34">
        <v>373</v>
      </c>
      <c r="M24967" s="34">
        <v>250</v>
      </c>
      <c r="N24967" s="34">
        <v>270</v>
      </c>
      <c r="O24967" s="34">
        <v>226</v>
      </c>
      <c r="P24967" s="34">
        <v>327</v>
      </c>
      <c r="Q24967" s="34">
        <v>427</v>
      </c>
      <c r="R24967" s="34">
        <v>478</v>
      </c>
      <c r="S24967" s="34">
        <v>285</v>
      </c>
      <c r="T24967" s="34">
        <v>509</v>
      </c>
      <c r="U24967" s="34">
        <v>324</v>
      </c>
      <c r="V24967" s="34">
        <v>296</v>
      </c>
      <c r="W24967" s="34">
        <v>871</v>
      </c>
      <c r="X24967" s="34">
        <v>405</v>
      </c>
      <c r="Y24967" s="34">
        <v>382</v>
      </c>
      <c r="Z24967" s="34">
        <v>392</v>
      </c>
      <c r="AA24967" s="34">
        <v>359</v>
      </c>
      <c r="AB24967" s="34">
        <v>519</v>
      </c>
      <c r="AC24967" s="34">
        <v>450</v>
      </c>
    </row>
    <row r="24968" spans="1:29" x14ac:dyDescent="0.2">
      <c r="A24968" s="34" t="s">
        <v>85461</v>
      </c>
      <c r="B24968" s="34">
        <v>252</v>
      </c>
      <c r="C24968" s="34">
        <v>233</v>
      </c>
      <c r="D24968" s="34">
        <v>283</v>
      </c>
      <c r="E24968" s="34">
        <v>302</v>
      </c>
      <c r="F24968" s="34">
        <v>278</v>
      </c>
      <c r="G24968" s="34">
        <v>262</v>
      </c>
      <c r="H24968" s="34">
        <v>208</v>
      </c>
      <c r="I24968" s="34">
        <v>285</v>
      </c>
      <c r="J24968" s="34">
        <v>187</v>
      </c>
      <c r="K24968" s="34">
        <v>265</v>
      </c>
      <c r="L24968" s="34">
        <v>174</v>
      </c>
      <c r="M24968" s="34">
        <v>226</v>
      </c>
      <c r="N24968" s="34">
        <v>197</v>
      </c>
      <c r="O24968" s="34">
        <v>214</v>
      </c>
      <c r="P24968" s="34">
        <v>194</v>
      </c>
      <c r="Q24968" s="34">
        <v>337</v>
      </c>
      <c r="R24968" s="34">
        <v>321</v>
      </c>
      <c r="S24968" s="34">
        <v>313</v>
      </c>
      <c r="T24968" s="34">
        <v>224</v>
      </c>
      <c r="U24968" s="34">
        <v>246</v>
      </c>
      <c r="V24968" s="34">
        <v>224</v>
      </c>
      <c r="W24968" s="34">
        <v>274</v>
      </c>
      <c r="X24968" s="34">
        <v>337</v>
      </c>
      <c r="Y24968" s="34">
        <v>224</v>
      </c>
      <c r="Z24968" s="34">
        <v>325</v>
      </c>
      <c r="AA24968" s="34">
        <v>278</v>
      </c>
      <c r="AB24968" s="34">
        <v>271</v>
      </c>
      <c r="AC24968" s="34">
        <v>414</v>
      </c>
    </row>
    <row r="24969" spans="1:29" x14ac:dyDescent="0.2">
      <c r="A24969" s="34" t="s">
        <v>85462</v>
      </c>
      <c r="B24969" s="34">
        <v>327</v>
      </c>
      <c r="C24969" s="34">
        <v>284</v>
      </c>
      <c r="D24969" s="34">
        <v>314</v>
      </c>
      <c r="E24969" s="34">
        <v>388</v>
      </c>
      <c r="F24969" s="34">
        <v>301</v>
      </c>
      <c r="G24969" s="34">
        <v>362</v>
      </c>
      <c r="H24969" s="34">
        <v>291</v>
      </c>
      <c r="I24969" s="34">
        <v>321</v>
      </c>
      <c r="J24969" s="34">
        <v>289</v>
      </c>
      <c r="K24969" s="34">
        <v>377</v>
      </c>
      <c r="L24969" s="34">
        <v>258</v>
      </c>
      <c r="M24969" s="34">
        <v>267</v>
      </c>
      <c r="N24969" s="34">
        <v>293</v>
      </c>
      <c r="O24969" s="34">
        <v>288</v>
      </c>
      <c r="P24969" s="34">
        <v>388</v>
      </c>
      <c r="Q24969" s="34">
        <v>419</v>
      </c>
      <c r="R24969" s="34">
        <v>365</v>
      </c>
      <c r="S24969" s="34">
        <v>402</v>
      </c>
      <c r="T24969" s="34">
        <v>340</v>
      </c>
      <c r="U24969" s="34">
        <v>362</v>
      </c>
      <c r="V24969" s="34">
        <v>427</v>
      </c>
      <c r="W24969" s="34">
        <v>492</v>
      </c>
      <c r="X24969" s="34">
        <v>497</v>
      </c>
      <c r="Y24969" s="34">
        <v>392</v>
      </c>
      <c r="Z24969" s="34">
        <v>424</v>
      </c>
      <c r="AA24969" s="34">
        <v>421</v>
      </c>
      <c r="AB24969" s="34">
        <v>415</v>
      </c>
      <c r="AC24969" s="34">
        <v>559</v>
      </c>
    </row>
    <row r="24970" spans="1:29" x14ac:dyDescent="0.2">
      <c r="A24970" s="34" t="s">
        <v>85463</v>
      </c>
      <c r="B24970" s="34">
        <v>630</v>
      </c>
      <c r="C24970" s="34">
        <v>719</v>
      </c>
      <c r="D24970" s="34">
        <v>1156</v>
      </c>
      <c r="E24970" s="34">
        <v>820</v>
      </c>
      <c r="F24970" s="34">
        <v>1011</v>
      </c>
      <c r="G24970" s="34">
        <v>768</v>
      </c>
      <c r="H24970" s="34">
        <v>1008</v>
      </c>
      <c r="I24970" s="34">
        <v>764</v>
      </c>
      <c r="J24970" s="34">
        <v>846</v>
      </c>
      <c r="K24970" s="34">
        <v>738</v>
      </c>
      <c r="L24970" s="34">
        <v>573</v>
      </c>
      <c r="M24970" s="34">
        <v>632</v>
      </c>
      <c r="N24970" s="34">
        <v>877</v>
      </c>
      <c r="O24970" s="34">
        <v>702</v>
      </c>
      <c r="P24970" s="34">
        <v>836</v>
      </c>
      <c r="Q24970" s="34">
        <v>883</v>
      </c>
      <c r="R24970" s="34">
        <v>1047</v>
      </c>
      <c r="S24970" s="34">
        <v>954</v>
      </c>
      <c r="T24970" s="34">
        <v>738</v>
      </c>
      <c r="U24970" s="34">
        <v>741</v>
      </c>
      <c r="V24970" s="34">
        <v>1017</v>
      </c>
      <c r="W24970" s="34">
        <v>766</v>
      </c>
      <c r="X24970" s="34">
        <v>1254</v>
      </c>
      <c r="Y24970" s="34">
        <v>623</v>
      </c>
      <c r="Z24970" s="34">
        <v>980</v>
      </c>
      <c r="AA24970" s="34">
        <v>987</v>
      </c>
      <c r="AB24970" s="34">
        <v>956</v>
      </c>
      <c r="AC24970" s="34">
        <v>1165</v>
      </c>
    </row>
    <row r="24971" spans="1:29" x14ac:dyDescent="0.2">
      <c r="A24971" s="34" t="s">
        <v>85464</v>
      </c>
      <c r="B24971" s="34">
        <v>64</v>
      </c>
      <c r="C24971" s="34">
        <v>138</v>
      </c>
      <c r="D24971" s="34">
        <v>115</v>
      </c>
      <c r="E24971" s="34">
        <v>134</v>
      </c>
      <c r="F24971" s="34">
        <v>100</v>
      </c>
      <c r="G24971" s="34">
        <v>115</v>
      </c>
      <c r="H24971" s="34">
        <v>83</v>
      </c>
      <c r="I24971" s="34">
        <v>130</v>
      </c>
      <c r="J24971" s="34">
        <v>99</v>
      </c>
      <c r="K24971" s="34">
        <v>102</v>
      </c>
      <c r="L24971" s="34">
        <v>55</v>
      </c>
      <c r="M24971" s="34">
        <v>100</v>
      </c>
      <c r="N24971" s="34">
        <v>83</v>
      </c>
      <c r="O24971" s="34">
        <v>105</v>
      </c>
      <c r="P24971" s="34">
        <v>69</v>
      </c>
      <c r="Q24971" s="34">
        <v>137</v>
      </c>
      <c r="R24971" s="34">
        <v>88</v>
      </c>
      <c r="S24971" s="34">
        <v>148</v>
      </c>
      <c r="T24971" s="34">
        <v>76</v>
      </c>
      <c r="U24971" s="34">
        <v>117</v>
      </c>
      <c r="V24971" s="34">
        <v>86</v>
      </c>
      <c r="W24971" s="34">
        <v>109</v>
      </c>
      <c r="X24971" s="34">
        <v>120</v>
      </c>
      <c r="Y24971" s="34">
        <v>115</v>
      </c>
      <c r="Z24971" s="34">
        <v>70</v>
      </c>
      <c r="AA24971" s="34">
        <v>136</v>
      </c>
      <c r="AB24971" s="34">
        <v>69</v>
      </c>
      <c r="AC24971" s="34">
        <v>166</v>
      </c>
    </row>
    <row r="24972" spans="1:29" x14ac:dyDescent="0.2">
      <c r="A24972" s="34" t="s">
        <v>85465</v>
      </c>
      <c r="B24972" s="34">
        <v>282</v>
      </c>
      <c r="C24972" s="34">
        <v>394</v>
      </c>
      <c r="D24972" s="34">
        <v>416</v>
      </c>
      <c r="E24972" s="34">
        <v>462</v>
      </c>
      <c r="F24972" s="34">
        <v>374</v>
      </c>
      <c r="G24972" s="34">
        <v>511</v>
      </c>
      <c r="H24972" s="34">
        <v>342</v>
      </c>
      <c r="I24972" s="34">
        <v>357</v>
      </c>
      <c r="J24972" s="34">
        <v>363</v>
      </c>
      <c r="K24972" s="34">
        <v>442</v>
      </c>
      <c r="L24972" s="34">
        <v>281</v>
      </c>
      <c r="M24972" s="34">
        <v>347</v>
      </c>
      <c r="N24972" s="34">
        <v>335</v>
      </c>
      <c r="O24972" s="34">
        <v>386</v>
      </c>
      <c r="P24972" s="34">
        <v>325</v>
      </c>
      <c r="Q24972" s="34">
        <v>486</v>
      </c>
      <c r="R24972" s="34">
        <v>472</v>
      </c>
      <c r="S24972" s="34">
        <v>509</v>
      </c>
      <c r="T24972" s="34">
        <v>391</v>
      </c>
      <c r="U24972" s="34">
        <v>422</v>
      </c>
      <c r="V24972" s="34">
        <v>445</v>
      </c>
      <c r="W24972" s="34">
        <v>495</v>
      </c>
      <c r="X24972" s="34">
        <v>437</v>
      </c>
      <c r="Y24972" s="34">
        <v>433</v>
      </c>
      <c r="Z24972" s="34">
        <v>372</v>
      </c>
      <c r="AA24972" s="34">
        <v>469</v>
      </c>
      <c r="AB24972" s="34">
        <v>448</v>
      </c>
      <c r="AC24972" s="34">
        <v>588</v>
      </c>
    </row>
    <row r="24973" spans="1:29" x14ac:dyDescent="0.2">
      <c r="A24973" s="34" t="s">
        <v>85466</v>
      </c>
      <c r="B24973" s="34">
        <v>392</v>
      </c>
      <c r="C24973" s="34">
        <v>473</v>
      </c>
      <c r="D24973" s="34">
        <v>408</v>
      </c>
      <c r="E24973" s="34">
        <v>581</v>
      </c>
      <c r="F24973" s="34">
        <v>438</v>
      </c>
      <c r="G24973" s="34">
        <v>603</v>
      </c>
      <c r="H24973" s="34">
        <v>484</v>
      </c>
      <c r="I24973" s="34">
        <v>549</v>
      </c>
      <c r="J24973" s="34">
        <v>421</v>
      </c>
      <c r="K24973" s="34">
        <v>488</v>
      </c>
      <c r="L24973" s="34">
        <v>423</v>
      </c>
      <c r="M24973" s="34">
        <v>553</v>
      </c>
      <c r="N24973" s="34">
        <v>399</v>
      </c>
      <c r="O24973" s="34">
        <v>581</v>
      </c>
      <c r="P24973" s="34">
        <v>428</v>
      </c>
      <c r="Q24973" s="34">
        <v>736</v>
      </c>
      <c r="R24973" s="34">
        <v>646</v>
      </c>
      <c r="S24973" s="34">
        <v>625</v>
      </c>
      <c r="T24973" s="34">
        <v>620</v>
      </c>
      <c r="U24973" s="34">
        <v>565</v>
      </c>
      <c r="V24973" s="34">
        <v>451</v>
      </c>
      <c r="W24973" s="34">
        <v>739</v>
      </c>
      <c r="X24973" s="34">
        <v>659</v>
      </c>
      <c r="Y24973" s="34">
        <v>663</v>
      </c>
      <c r="Z24973" s="34">
        <v>507</v>
      </c>
      <c r="AA24973" s="34">
        <v>583</v>
      </c>
      <c r="AB24973" s="34">
        <v>697</v>
      </c>
      <c r="AC24973" s="34">
        <v>887</v>
      </c>
    </row>
    <row r="24974" spans="1:29" x14ac:dyDescent="0.2">
      <c r="A24974" s="34" t="s">
        <v>85467</v>
      </c>
      <c r="B24974" s="34">
        <v>239</v>
      </c>
      <c r="C24974" s="34">
        <v>231</v>
      </c>
      <c r="D24974" s="34">
        <v>168</v>
      </c>
      <c r="E24974" s="34">
        <v>246</v>
      </c>
      <c r="F24974" s="34">
        <v>128</v>
      </c>
      <c r="G24974" s="34">
        <v>221</v>
      </c>
      <c r="H24974" s="34">
        <v>155</v>
      </c>
      <c r="I24974" s="34">
        <v>224</v>
      </c>
      <c r="J24974" s="34">
        <v>125</v>
      </c>
      <c r="K24974" s="34">
        <v>260</v>
      </c>
      <c r="L24974" s="34">
        <v>111</v>
      </c>
      <c r="M24974" s="34">
        <v>251</v>
      </c>
      <c r="N24974" s="34">
        <v>144</v>
      </c>
      <c r="O24974" s="34">
        <v>187</v>
      </c>
      <c r="P24974" s="34">
        <v>137</v>
      </c>
      <c r="Q24974" s="34">
        <v>264</v>
      </c>
      <c r="R24974" s="34">
        <v>199</v>
      </c>
      <c r="S24974" s="34">
        <v>289</v>
      </c>
      <c r="T24974" s="34">
        <v>119</v>
      </c>
      <c r="U24974" s="34">
        <v>258</v>
      </c>
      <c r="V24974" s="34">
        <v>145</v>
      </c>
      <c r="W24974" s="34">
        <v>253</v>
      </c>
      <c r="X24974" s="34">
        <v>148</v>
      </c>
      <c r="Y24974" s="34">
        <v>237</v>
      </c>
      <c r="Z24974" s="34">
        <v>131</v>
      </c>
      <c r="AA24974" s="34">
        <v>231</v>
      </c>
      <c r="AB24974" s="34">
        <v>135</v>
      </c>
      <c r="AC24974" s="34">
        <v>364</v>
      </c>
    </row>
    <row r="24975" spans="1:29" x14ac:dyDescent="0.2">
      <c r="A24975" s="34" t="s">
        <v>85468</v>
      </c>
      <c r="B24975" s="34">
        <v>98</v>
      </c>
      <c r="C24975" s="34">
        <v>68</v>
      </c>
      <c r="D24975" s="34">
        <v>61</v>
      </c>
      <c r="E24975" s="34">
        <v>97</v>
      </c>
      <c r="F24975" s="34">
        <v>56</v>
      </c>
      <c r="G24975" s="34">
        <v>61</v>
      </c>
      <c r="H24975" s="34">
        <v>50</v>
      </c>
      <c r="I24975" s="34">
        <v>50</v>
      </c>
      <c r="J24975" s="34">
        <v>67</v>
      </c>
      <c r="K24975" s="34">
        <v>63</v>
      </c>
      <c r="L24975" s="34">
        <v>42</v>
      </c>
      <c r="M24975" s="34">
        <v>46</v>
      </c>
      <c r="N24975" s="34">
        <v>59</v>
      </c>
      <c r="O24975" s="34">
        <v>52</v>
      </c>
      <c r="P24975" s="34">
        <v>50</v>
      </c>
      <c r="Q24975" s="34">
        <v>119</v>
      </c>
      <c r="R24975" s="34">
        <v>93</v>
      </c>
      <c r="S24975" s="34">
        <v>90</v>
      </c>
      <c r="T24975" s="34">
        <v>48</v>
      </c>
      <c r="U24975" s="34">
        <v>57</v>
      </c>
      <c r="V24975" s="34">
        <v>77</v>
      </c>
      <c r="W24975" s="34">
        <v>59</v>
      </c>
      <c r="X24975" s="34">
        <v>105</v>
      </c>
      <c r="Y24975" s="34">
        <v>56</v>
      </c>
      <c r="Z24975" s="34">
        <v>51</v>
      </c>
      <c r="AA24975" s="34">
        <v>124</v>
      </c>
      <c r="AB24975" s="34">
        <v>57</v>
      </c>
      <c r="AC24975" s="34">
        <v>111</v>
      </c>
    </row>
    <row r="24976" spans="1:29" x14ac:dyDescent="0.2">
      <c r="A24976" s="34" t="s">
        <v>85469</v>
      </c>
      <c r="B24976" s="34">
        <v>518</v>
      </c>
      <c r="C24976" s="34">
        <v>955</v>
      </c>
      <c r="D24976" s="34">
        <v>985</v>
      </c>
      <c r="E24976" s="34">
        <v>1315</v>
      </c>
      <c r="F24976" s="34">
        <v>845</v>
      </c>
      <c r="G24976" s="34">
        <v>1065</v>
      </c>
      <c r="H24976" s="34">
        <v>731</v>
      </c>
      <c r="I24976" s="34">
        <v>879</v>
      </c>
      <c r="J24976" s="34">
        <v>608</v>
      </c>
      <c r="K24976" s="34">
        <v>1091</v>
      </c>
      <c r="L24976" s="34">
        <v>423</v>
      </c>
      <c r="M24976" s="34">
        <v>809</v>
      </c>
      <c r="N24976" s="34">
        <v>693</v>
      </c>
      <c r="O24976" s="34">
        <v>760</v>
      </c>
      <c r="P24976" s="34">
        <v>698</v>
      </c>
      <c r="Q24976" s="34">
        <v>998</v>
      </c>
      <c r="R24976" s="34">
        <v>803</v>
      </c>
      <c r="S24976" s="34">
        <v>1247</v>
      </c>
      <c r="T24976" s="34">
        <v>579</v>
      </c>
      <c r="U24976" s="34">
        <v>837</v>
      </c>
      <c r="V24976" s="34">
        <v>811</v>
      </c>
      <c r="W24976" s="34">
        <v>1016</v>
      </c>
      <c r="X24976" s="34">
        <v>1038</v>
      </c>
      <c r="Y24976" s="34">
        <v>676</v>
      </c>
      <c r="Z24976" s="34">
        <v>1020</v>
      </c>
      <c r="AA24976" s="34">
        <v>1193</v>
      </c>
      <c r="AB24976" s="34">
        <v>738</v>
      </c>
      <c r="AC24976" s="34">
        <v>1350</v>
      </c>
    </row>
    <row r="24977" spans="1:29" x14ac:dyDescent="0.2">
      <c r="A24977" s="34" t="s">
        <v>85470</v>
      </c>
      <c r="B24977" s="34">
        <v>252</v>
      </c>
      <c r="C24977" s="34">
        <v>182</v>
      </c>
      <c r="D24977" s="34">
        <v>181</v>
      </c>
      <c r="E24977" s="34">
        <v>199</v>
      </c>
      <c r="F24977" s="34">
        <v>179</v>
      </c>
      <c r="G24977" s="34">
        <v>258</v>
      </c>
      <c r="H24977" s="34">
        <v>199</v>
      </c>
      <c r="I24977" s="34">
        <v>173</v>
      </c>
      <c r="J24977" s="34">
        <v>169</v>
      </c>
      <c r="K24977" s="34">
        <v>165</v>
      </c>
      <c r="L24977" s="34">
        <v>151</v>
      </c>
      <c r="M24977" s="34">
        <v>147</v>
      </c>
      <c r="N24977" s="34">
        <v>182</v>
      </c>
      <c r="O24977" s="34">
        <v>163</v>
      </c>
      <c r="P24977" s="34">
        <v>203</v>
      </c>
      <c r="Q24977" s="34">
        <v>258</v>
      </c>
      <c r="R24977" s="34">
        <v>215</v>
      </c>
      <c r="S24977" s="34">
        <v>178</v>
      </c>
      <c r="T24977" s="34">
        <v>231</v>
      </c>
      <c r="U24977" s="34">
        <v>191</v>
      </c>
      <c r="V24977" s="34">
        <v>227</v>
      </c>
      <c r="W24977" s="34">
        <v>243</v>
      </c>
      <c r="X24977" s="34">
        <v>206</v>
      </c>
      <c r="Y24977" s="34">
        <v>255</v>
      </c>
      <c r="Z24977" s="34">
        <v>230</v>
      </c>
      <c r="AA24977" s="34">
        <v>213</v>
      </c>
      <c r="AB24977" s="34">
        <v>311</v>
      </c>
      <c r="AC24977" s="34">
        <v>295</v>
      </c>
    </row>
    <row r="24978" spans="1:29" x14ac:dyDescent="0.2">
      <c r="A24978" s="34" t="s">
        <v>85471</v>
      </c>
      <c r="B24978" s="34">
        <v>350</v>
      </c>
      <c r="C24978" s="34">
        <v>336</v>
      </c>
      <c r="D24978" s="34">
        <v>469</v>
      </c>
      <c r="E24978" s="34">
        <v>488</v>
      </c>
      <c r="F24978" s="34">
        <v>468</v>
      </c>
      <c r="G24978" s="34">
        <v>492</v>
      </c>
      <c r="H24978" s="34">
        <v>474</v>
      </c>
      <c r="I24978" s="34">
        <v>449</v>
      </c>
      <c r="J24978" s="34">
        <v>384</v>
      </c>
      <c r="K24978" s="34">
        <v>470</v>
      </c>
      <c r="L24978" s="34">
        <v>401</v>
      </c>
      <c r="M24978" s="34">
        <v>441</v>
      </c>
      <c r="N24978" s="34">
        <v>356</v>
      </c>
      <c r="O24978" s="34">
        <v>357</v>
      </c>
      <c r="P24978" s="34">
        <v>405</v>
      </c>
      <c r="Q24978" s="34">
        <v>491</v>
      </c>
      <c r="R24978" s="34">
        <v>605</v>
      </c>
      <c r="S24978" s="34">
        <v>505</v>
      </c>
      <c r="T24978" s="34">
        <v>535</v>
      </c>
      <c r="U24978" s="34">
        <v>413</v>
      </c>
      <c r="V24978" s="34">
        <v>510</v>
      </c>
      <c r="W24978" s="34">
        <v>518</v>
      </c>
      <c r="X24978" s="34">
        <v>554</v>
      </c>
      <c r="Y24978" s="34">
        <v>486</v>
      </c>
      <c r="Z24978" s="34">
        <v>480</v>
      </c>
      <c r="AA24978" s="34">
        <v>518</v>
      </c>
      <c r="AB24978" s="34">
        <v>512</v>
      </c>
      <c r="AC24978" s="34">
        <v>658</v>
      </c>
    </row>
    <row r="24979" spans="1:29" x14ac:dyDescent="0.2">
      <c r="A24979" s="34" t="s">
        <v>85472</v>
      </c>
      <c r="B24979" s="34">
        <v>145</v>
      </c>
      <c r="C24979" s="34">
        <v>159</v>
      </c>
      <c r="D24979" s="34">
        <v>56</v>
      </c>
      <c r="E24979" s="34">
        <v>711</v>
      </c>
      <c r="F24979" s="34">
        <v>183</v>
      </c>
      <c r="G24979" s="34">
        <v>185</v>
      </c>
      <c r="H24979" s="34">
        <v>182</v>
      </c>
      <c r="I24979" s="34">
        <v>182</v>
      </c>
      <c r="J24979" s="34">
        <v>173</v>
      </c>
      <c r="K24979" s="34">
        <v>183</v>
      </c>
      <c r="L24979" s="34">
        <v>141</v>
      </c>
      <c r="M24979" s="34">
        <v>205</v>
      </c>
      <c r="N24979" s="34">
        <v>148</v>
      </c>
      <c r="O24979" s="34">
        <v>170</v>
      </c>
      <c r="P24979" s="34">
        <v>141</v>
      </c>
      <c r="Q24979" s="34">
        <v>206</v>
      </c>
      <c r="R24979" s="34">
        <v>232</v>
      </c>
      <c r="S24979" s="34">
        <v>185</v>
      </c>
      <c r="T24979" s="34">
        <v>154</v>
      </c>
      <c r="U24979" s="34">
        <v>153</v>
      </c>
      <c r="V24979" s="34">
        <v>80</v>
      </c>
      <c r="W24979" s="34">
        <v>480</v>
      </c>
      <c r="X24979" s="34">
        <v>224</v>
      </c>
      <c r="Y24979" s="34">
        <v>198</v>
      </c>
      <c r="Z24979" s="34">
        <v>165</v>
      </c>
      <c r="AA24979" s="34">
        <v>187</v>
      </c>
      <c r="AB24979" s="34">
        <v>191</v>
      </c>
      <c r="AC24979" s="34">
        <v>277</v>
      </c>
    </row>
    <row r="24980" spans="1:29" x14ac:dyDescent="0.2">
      <c r="A24980" s="34" t="s">
        <v>85473</v>
      </c>
      <c r="B24980" s="34">
        <v>127</v>
      </c>
      <c r="C24980" s="34">
        <v>269</v>
      </c>
      <c r="D24980" s="34">
        <v>186</v>
      </c>
      <c r="E24980" s="34">
        <v>333</v>
      </c>
      <c r="F24980" s="34">
        <v>172</v>
      </c>
      <c r="G24980" s="34">
        <v>389</v>
      </c>
      <c r="H24980" s="34">
        <v>139</v>
      </c>
      <c r="I24980" s="34">
        <v>264</v>
      </c>
      <c r="J24980" s="34">
        <v>172</v>
      </c>
      <c r="K24980" s="34">
        <v>278</v>
      </c>
      <c r="L24980" s="34">
        <v>136</v>
      </c>
      <c r="M24980" s="34">
        <v>246</v>
      </c>
      <c r="N24980" s="34">
        <v>129</v>
      </c>
      <c r="O24980" s="34">
        <v>264</v>
      </c>
      <c r="P24980" s="34">
        <v>133</v>
      </c>
      <c r="Q24980" s="34">
        <v>298</v>
      </c>
      <c r="R24980" s="34">
        <v>176</v>
      </c>
      <c r="S24980" s="34">
        <v>308</v>
      </c>
      <c r="T24980" s="34">
        <v>171</v>
      </c>
      <c r="U24980" s="34">
        <v>239</v>
      </c>
      <c r="V24980" s="34">
        <v>175</v>
      </c>
      <c r="W24980" s="34">
        <v>249</v>
      </c>
      <c r="X24980" s="34">
        <v>253</v>
      </c>
      <c r="Y24980" s="34">
        <v>243</v>
      </c>
      <c r="Z24980" s="34">
        <v>220</v>
      </c>
      <c r="AA24980" s="34">
        <v>329</v>
      </c>
      <c r="AB24980" s="34">
        <v>184</v>
      </c>
      <c r="AC24980" s="34">
        <v>388</v>
      </c>
    </row>
    <row r="24981" spans="1:29" x14ac:dyDescent="0.2">
      <c r="A24981" s="34" t="s">
        <v>85474</v>
      </c>
      <c r="B24981" s="34">
        <v>339</v>
      </c>
      <c r="C24981" s="34">
        <v>479</v>
      </c>
      <c r="D24981" s="34">
        <v>356</v>
      </c>
      <c r="E24981" s="34">
        <v>904</v>
      </c>
      <c r="F24981" s="34">
        <v>369</v>
      </c>
      <c r="G24981" s="34">
        <v>593</v>
      </c>
      <c r="H24981" s="34">
        <v>338</v>
      </c>
      <c r="I24981" s="34">
        <v>497</v>
      </c>
      <c r="J24981" s="34">
        <v>274</v>
      </c>
      <c r="K24981" s="34">
        <v>634</v>
      </c>
      <c r="L24981" s="34">
        <v>194</v>
      </c>
      <c r="M24981" s="34">
        <v>448</v>
      </c>
      <c r="N24981" s="34">
        <v>282</v>
      </c>
      <c r="O24981" s="34">
        <v>437</v>
      </c>
      <c r="P24981" s="34">
        <v>294</v>
      </c>
      <c r="Q24981" s="34">
        <v>590</v>
      </c>
      <c r="R24981" s="34">
        <v>375</v>
      </c>
      <c r="S24981" s="34">
        <v>574</v>
      </c>
      <c r="T24981" s="34">
        <v>295</v>
      </c>
      <c r="U24981" s="34">
        <v>449</v>
      </c>
      <c r="V24981" s="34">
        <v>268</v>
      </c>
      <c r="W24981" s="34">
        <v>696</v>
      </c>
      <c r="X24981" s="34">
        <v>483</v>
      </c>
      <c r="Y24981" s="34">
        <v>453</v>
      </c>
      <c r="Z24981" s="34">
        <v>355</v>
      </c>
      <c r="AA24981" s="34">
        <v>605</v>
      </c>
      <c r="AB24981" s="34">
        <v>401</v>
      </c>
      <c r="AC24981" s="34">
        <v>655</v>
      </c>
    </row>
    <row r="24982" spans="1:29" x14ac:dyDescent="0.2">
      <c r="A24982" s="34" t="s">
        <v>85475</v>
      </c>
      <c r="B24982" s="34">
        <v>153</v>
      </c>
      <c r="C24982" s="34">
        <v>207</v>
      </c>
      <c r="D24982" s="34">
        <v>253</v>
      </c>
      <c r="E24982" s="34">
        <v>310</v>
      </c>
      <c r="F24982" s="34">
        <v>239</v>
      </c>
      <c r="G24982" s="34">
        <v>202</v>
      </c>
      <c r="H24982" s="34">
        <v>155</v>
      </c>
      <c r="I24982" s="34">
        <v>224</v>
      </c>
      <c r="J24982" s="34">
        <v>180</v>
      </c>
      <c r="K24982" s="34">
        <v>231</v>
      </c>
      <c r="L24982" s="34">
        <v>110</v>
      </c>
      <c r="M24982" s="34">
        <v>183</v>
      </c>
      <c r="N24982" s="34">
        <v>170</v>
      </c>
      <c r="O24982" s="34">
        <v>165</v>
      </c>
      <c r="P24982" s="34">
        <v>168</v>
      </c>
      <c r="Q24982" s="34">
        <v>255</v>
      </c>
      <c r="R24982" s="34">
        <v>164</v>
      </c>
      <c r="S24982" s="34">
        <v>284</v>
      </c>
      <c r="T24982" s="34">
        <v>135</v>
      </c>
      <c r="U24982" s="34">
        <v>177</v>
      </c>
      <c r="V24982" s="34">
        <v>214</v>
      </c>
      <c r="W24982" s="34">
        <v>202</v>
      </c>
      <c r="X24982" s="34">
        <v>236</v>
      </c>
      <c r="Y24982" s="34">
        <v>173</v>
      </c>
      <c r="Z24982" s="34">
        <v>236</v>
      </c>
      <c r="AA24982" s="34">
        <v>235</v>
      </c>
      <c r="AB24982" s="34">
        <v>199</v>
      </c>
      <c r="AC24982" s="34">
        <v>387</v>
      </c>
    </row>
    <row r="24983" spans="1:29" x14ac:dyDescent="0.2">
      <c r="A24983" s="34" t="s">
        <v>85476</v>
      </c>
      <c r="B24983" s="34">
        <v>364</v>
      </c>
      <c r="C24983" s="34">
        <v>353</v>
      </c>
      <c r="D24983" s="34">
        <v>385</v>
      </c>
      <c r="E24983" s="34">
        <v>507</v>
      </c>
      <c r="F24983" s="34">
        <v>484</v>
      </c>
      <c r="G24983" s="34">
        <v>421</v>
      </c>
      <c r="H24983" s="34">
        <v>469</v>
      </c>
      <c r="I24983" s="34">
        <v>347</v>
      </c>
      <c r="J24983" s="34">
        <v>452</v>
      </c>
      <c r="K24983" s="34">
        <v>392</v>
      </c>
      <c r="L24983" s="34">
        <v>399</v>
      </c>
      <c r="M24983" s="34">
        <v>347</v>
      </c>
      <c r="N24983" s="34">
        <v>465</v>
      </c>
      <c r="O24983" s="34">
        <v>389</v>
      </c>
      <c r="P24983" s="34">
        <v>439</v>
      </c>
      <c r="Q24983" s="34">
        <v>477</v>
      </c>
      <c r="R24983" s="34">
        <v>640</v>
      </c>
      <c r="S24983" s="34">
        <v>469</v>
      </c>
      <c r="T24983" s="34">
        <v>562</v>
      </c>
      <c r="U24983" s="34">
        <v>418</v>
      </c>
      <c r="V24983" s="34">
        <v>526</v>
      </c>
      <c r="W24983" s="34">
        <v>517</v>
      </c>
      <c r="X24983" s="34">
        <v>638</v>
      </c>
      <c r="Y24983" s="34">
        <v>519</v>
      </c>
      <c r="Z24983" s="34">
        <v>491</v>
      </c>
      <c r="AA24983" s="34">
        <v>508</v>
      </c>
      <c r="AB24983" s="34">
        <v>692</v>
      </c>
      <c r="AC24983" s="34">
        <v>609</v>
      </c>
    </row>
    <row r="24984" spans="1:29" x14ac:dyDescent="0.2">
      <c r="A24984" s="34" t="s">
        <v>85477</v>
      </c>
      <c r="B24984" s="34">
        <v>324</v>
      </c>
      <c r="C24984" s="34">
        <v>547</v>
      </c>
      <c r="D24984" s="34">
        <v>659</v>
      </c>
      <c r="E24984" s="34">
        <v>736</v>
      </c>
      <c r="F24984" s="34">
        <v>596</v>
      </c>
      <c r="G24984" s="34">
        <v>686</v>
      </c>
      <c r="H24984" s="34">
        <v>497</v>
      </c>
      <c r="I24984" s="34">
        <v>570</v>
      </c>
      <c r="J24984" s="34">
        <v>499</v>
      </c>
      <c r="K24984" s="34">
        <v>586</v>
      </c>
      <c r="L24984" s="34">
        <v>316</v>
      </c>
      <c r="M24984" s="34">
        <v>547</v>
      </c>
      <c r="N24984" s="34">
        <v>481</v>
      </c>
      <c r="O24984" s="34">
        <v>520</v>
      </c>
      <c r="P24984" s="34">
        <v>491</v>
      </c>
      <c r="Q24984" s="34">
        <v>742</v>
      </c>
      <c r="R24984" s="34">
        <v>613</v>
      </c>
      <c r="S24984" s="34">
        <v>795</v>
      </c>
      <c r="T24984" s="34">
        <v>442</v>
      </c>
      <c r="U24984" s="34">
        <v>503</v>
      </c>
      <c r="V24984" s="34">
        <v>613</v>
      </c>
      <c r="W24984" s="34">
        <v>538</v>
      </c>
      <c r="X24984" s="34">
        <v>728</v>
      </c>
      <c r="Y24984" s="34">
        <v>566</v>
      </c>
      <c r="Z24984" s="34">
        <v>629</v>
      </c>
      <c r="AA24984" s="34">
        <v>716</v>
      </c>
      <c r="AB24984" s="34">
        <v>553</v>
      </c>
      <c r="AC24984" s="34">
        <v>1015</v>
      </c>
    </row>
    <row r="24985" spans="1:29" x14ac:dyDescent="0.2">
      <c r="A24985" s="34" t="s">
        <v>85478</v>
      </c>
      <c r="B24985" s="34">
        <v>337</v>
      </c>
      <c r="C24985" s="34">
        <v>376</v>
      </c>
      <c r="D24985" s="34">
        <v>320</v>
      </c>
      <c r="E24985" s="34">
        <v>427</v>
      </c>
      <c r="F24985" s="34">
        <v>422</v>
      </c>
      <c r="G24985" s="34">
        <v>444</v>
      </c>
      <c r="H24985" s="34">
        <v>411</v>
      </c>
      <c r="I24985" s="34">
        <v>409</v>
      </c>
      <c r="J24985" s="34">
        <v>368</v>
      </c>
      <c r="K24985" s="34">
        <v>524</v>
      </c>
      <c r="L24985" s="34">
        <v>426</v>
      </c>
      <c r="M24985" s="34">
        <v>366</v>
      </c>
      <c r="N24985" s="34">
        <v>338</v>
      </c>
      <c r="O24985" s="34">
        <v>410</v>
      </c>
      <c r="P24985" s="34">
        <v>352</v>
      </c>
      <c r="Q24985" s="34">
        <v>608</v>
      </c>
      <c r="R24985" s="34">
        <v>544</v>
      </c>
      <c r="S24985" s="34">
        <v>518</v>
      </c>
      <c r="T24985" s="34">
        <v>565</v>
      </c>
      <c r="U24985" s="34">
        <v>549</v>
      </c>
      <c r="V24985" s="34">
        <v>518</v>
      </c>
      <c r="W24985" s="34">
        <v>775</v>
      </c>
      <c r="X24985" s="34">
        <v>484</v>
      </c>
      <c r="Y24985" s="34">
        <v>634</v>
      </c>
      <c r="Z24985" s="34">
        <v>434</v>
      </c>
      <c r="AA24985" s="34">
        <v>534</v>
      </c>
      <c r="AB24985" s="34">
        <v>620</v>
      </c>
      <c r="AC24985" s="34">
        <v>765</v>
      </c>
    </row>
    <row r="24986" spans="1:29" x14ac:dyDescent="0.2">
      <c r="A24986" s="34" t="s">
        <v>85479</v>
      </c>
      <c r="B24986" s="34">
        <v>263</v>
      </c>
      <c r="C24986" s="34">
        <v>373</v>
      </c>
      <c r="D24986" s="34">
        <v>423</v>
      </c>
      <c r="E24986" s="34">
        <v>411</v>
      </c>
      <c r="F24986" s="34">
        <v>320</v>
      </c>
      <c r="G24986" s="34">
        <v>359</v>
      </c>
      <c r="H24986" s="34">
        <v>390</v>
      </c>
      <c r="I24986" s="34">
        <v>319</v>
      </c>
      <c r="J24986" s="34">
        <v>318</v>
      </c>
      <c r="K24986" s="34">
        <v>399</v>
      </c>
      <c r="L24986" s="34">
        <v>217</v>
      </c>
      <c r="M24986" s="34">
        <v>339</v>
      </c>
      <c r="N24986" s="34">
        <v>299</v>
      </c>
      <c r="O24986" s="34">
        <v>310</v>
      </c>
      <c r="P24986" s="34">
        <v>309</v>
      </c>
      <c r="Q24986" s="34">
        <v>475</v>
      </c>
      <c r="R24986" s="34">
        <v>422</v>
      </c>
      <c r="S24986" s="34">
        <v>457</v>
      </c>
      <c r="T24986" s="34">
        <v>311</v>
      </c>
      <c r="U24986" s="34">
        <v>381</v>
      </c>
      <c r="V24986" s="34">
        <v>383</v>
      </c>
      <c r="W24986" s="34">
        <v>415</v>
      </c>
      <c r="X24986" s="34">
        <v>398</v>
      </c>
      <c r="Y24986" s="34">
        <v>364</v>
      </c>
      <c r="Z24986" s="34">
        <v>408</v>
      </c>
      <c r="AA24986" s="34">
        <v>436</v>
      </c>
      <c r="AB24986" s="34">
        <v>387</v>
      </c>
      <c r="AC24986" s="34">
        <v>626</v>
      </c>
    </row>
    <row r="24987" spans="1:29" x14ac:dyDescent="0.2">
      <c r="A24987" s="34" t="s">
        <v>85480</v>
      </c>
      <c r="B24987" s="34">
        <v>281</v>
      </c>
      <c r="C24987" s="34">
        <v>307</v>
      </c>
      <c r="D24987" s="34">
        <v>406</v>
      </c>
      <c r="E24987" s="34">
        <v>378</v>
      </c>
      <c r="F24987" s="34">
        <v>380</v>
      </c>
      <c r="G24987" s="34">
        <v>366</v>
      </c>
      <c r="H24987" s="34">
        <v>329</v>
      </c>
      <c r="I24987" s="34">
        <v>315</v>
      </c>
      <c r="J24987" s="34">
        <v>319</v>
      </c>
      <c r="K24987" s="34">
        <v>320</v>
      </c>
      <c r="L24987" s="34">
        <v>187</v>
      </c>
      <c r="M24987" s="34">
        <v>285</v>
      </c>
      <c r="N24987" s="34">
        <v>334</v>
      </c>
      <c r="O24987" s="34">
        <v>261</v>
      </c>
      <c r="P24987" s="34">
        <v>290</v>
      </c>
      <c r="Q24987" s="34">
        <v>376</v>
      </c>
      <c r="R24987" s="34">
        <v>375</v>
      </c>
      <c r="S24987" s="34">
        <v>431</v>
      </c>
      <c r="T24987" s="34">
        <v>294</v>
      </c>
      <c r="U24987" s="34">
        <v>318</v>
      </c>
      <c r="V24987" s="34">
        <v>437</v>
      </c>
      <c r="W24987" s="34">
        <v>305</v>
      </c>
      <c r="X24987" s="34">
        <v>489</v>
      </c>
      <c r="Y24987" s="34">
        <v>317</v>
      </c>
      <c r="Z24987" s="34">
        <v>418</v>
      </c>
      <c r="AA24987" s="34">
        <v>412</v>
      </c>
      <c r="AB24987" s="34">
        <v>330</v>
      </c>
      <c r="AC24987" s="34">
        <v>496</v>
      </c>
    </row>
    <row r="24988" spans="1:29" x14ac:dyDescent="0.2">
      <c r="A24988" s="34" t="s">
        <v>85481</v>
      </c>
      <c r="B24988" s="34">
        <v>168</v>
      </c>
      <c r="C24988" s="34">
        <v>113</v>
      </c>
      <c r="D24988" s="34">
        <v>161</v>
      </c>
      <c r="E24988" s="34">
        <v>198</v>
      </c>
      <c r="F24988" s="34">
        <v>163</v>
      </c>
      <c r="G24988" s="34">
        <v>131</v>
      </c>
      <c r="H24988" s="34">
        <v>145</v>
      </c>
      <c r="I24988" s="34">
        <v>128</v>
      </c>
      <c r="J24988" s="34">
        <v>169</v>
      </c>
      <c r="K24988" s="34">
        <v>159</v>
      </c>
      <c r="L24988" s="34">
        <v>136</v>
      </c>
      <c r="M24988" s="34">
        <v>116</v>
      </c>
      <c r="N24988" s="34">
        <v>143</v>
      </c>
      <c r="O24988" s="34">
        <v>124</v>
      </c>
      <c r="P24988" s="34">
        <v>118</v>
      </c>
      <c r="Q24988" s="34">
        <v>150</v>
      </c>
      <c r="R24988" s="34">
        <v>225</v>
      </c>
      <c r="S24988" s="34">
        <v>172</v>
      </c>
      <c r="T24988" s="34">
        <v>178</v>
      </c>
      <c r="U24988" s="34">
        <v>174</v>
      </c>
      <c r="V24988" s="34">
        <v>156</v>
      </c>
      <c r="W24988" s="34">
        <v>172</v>
      </c>
      <c r="X24988" s="34">
        <v>234</v>
      </c>
      <c r="Y24988" s="34">
        <v>129</v>
      </c>
      <c r="Z24988" s="34">
        <v>177</v>
      </c>
      <c r="AA24988" s="34">
        <v>196</v>
      </c>
      <c r="AB24988" s="34">
        <v>256</v>
      </c>
      <c r="AC24988" s="34">
        <v>218</v>
      </c>
    </row>
    <row r="24989" spans="1:29" x14ac:dyDescent="0.2">
      <c r="A24989" s="34" t="s">
        <v>85482</v>
      </c>
      <c r="B24989" s="34">
        <v>360</v>
      </c>
      <c r="C24989" s="34">
        <v>337</v>
      </c>
      <c r="D24989" s="34">
        <v>348</v>
      </c>
      <c r="E24989" s="34">
        <v>361</v>
      </c>
      <c r="F24989" s="34">
        <v>362</v>
      </c>
      <c r="G24989" s="34">
        <v>409</v>
      </c>
      <c r="H24989" s="34">
        <v>325</v>
      </c>
      <c r="I24989" s="34">
        <v>306</v>
      </c>
      <c r="J24989" s="34">
        <v>284</v>
      </c>
      <c r="K24989" s="34">
        <v>354</v>
      </c>
      <c r="L24989" s="34">
        <v>214</v>
      </c>
      <c r="M24989" s="34">
        <v>358</v>
      </c>
      <c r="N24989" s="34">
        <v>273</v>
      </c>
      <c r="O24989" s="34">
        <v>313</v>
      </c>
      <c r="P24989" s="34">
        <v>289</v>
      </c>
      <c r="Q24989" s="34">
        <v>391</v>
      </c>
      <c r="R24989" s="34">
        <v>424</v>
      </c>
      <c r="S24989" s="34">
        <v>427</v>
      </c>
      <c r="T24989" s="34">
        <v>269</v>
      </c>
      <c r="U24989" s="34">
        <v>310</v>
      </c>
      <c r="V24989" s="34">
        <v>447</v>
      </c>
      <c r="W24989" s="34">
        <v>470</v>
      </c>
      <c r="X24989" s="34">
        <v>413</v>
      </c>
      <c r="Y24989" s="34">
        <v>360</v>
      </c>
      <c r="Z24989" s="34">
        <v>359</v>
      </c>
      <c r="AA24989" s="34">
        <v>406</v>
      </c>
      <c r="AB24989" s="34">
        <v>373</v>
      </c>
      <c r="AC24989" s="34">
        <v>551</v>
      </c>
    </row>
    <row r="24990" spans="1:29" x14ac:dyDescent="0.2">
      <c r="A24990" s="34" t="s">
        <v>85483</v>
      </c>
      <c r="B24990" s="34">
        <v>450</v>
      </c>
      <c r="C24990" s="34">
        <v>413</v>
      </c>
      <c r="D24990" s="34">
        <v>397</v>
      </c>
      <c r="E24990" s="34">
        <v>458</v>
      </c>
      <c r="F24990" s="34">
        <v>435</v>
      </c>
      <c r="G24990" s="34">
        <v>423</v>
      </c>
      <c r="H24990" s="34">
        <v>393</v>
      </c>
      <c r="I24990" s="34">
        <v>408</v>
      </c>
      <c r="J24990" s="34">
        <v>385</v>
      </c>
      <c r="K24990" s="34">
        <v>491</v>
      </c>
      <c r="L24990" s="34">
        <v>378</v>
      </c>
      <c r="M24990" s="34">
        <v>364</v>
      </c>
      <c r="N24990" s="34">
        <v>390</v>
      </c>
      <c r="O24990" s="34">
        <v>376</v>
      </c>
      <c r="P24990" s="34">
        <v>374</v>
      </c>
      <c r="Q24990" s="34">
        <v>578</v>
      </c>
      <c r="R24990" s="34">
        <v>535</v>
      </c>
      <c r="S24990" s="34">
        <v>433</v>
      </c>
      <c r="T24990" s="34">
        <v>490</v>
      </c>
      <c r="U24990" s="34">
        <v>374</v>
      </c>
      <c r="V24990" s="34">
        <v>523</v>
      </c>
      <c r="W24990" s="34">
        <v>576</v>
      </c>
      <c r="X24990" s="34">
        <v>488</v>
      </c>
      <c r="Y24990" s="34">
        <v>484</v>
      </c>
      <c r="Z24990" s="34">
        <v>412</v>
      </c>
      <c r="AA24990" s="34">
        <v>539</v>
      </c>
      <c r="AB24990" s="34">
        <v>479</v>
      </c>
      <c r="AC24990" s="34">
        <v>626</v>
      </c>
    </row>
    <row r="24991" spans="1:29" x14ac:dyDescent="0.2">
      <c r="A24991" s="34" t="s">
        <v>85484</v>
      </c>
      <c r="B24991" s="34">
        <v>776</v>
      </c>
      <c r="C24991" s="34">
        <v>653</v>
      </c>
      <c r="D24991" s="34">
        <v>754</v>
      </c>
      <c r="E24991" s="34">
        <v>705</v>
      </c>
      <c r="F24991" s="34">
        <v>853</v>
      </c>
      <c r="G24991" s="34">
        <v>653</v>
      </c>
      <c r="H24991" s="34">
        <v>813</v>
      </c>
      <c r="I24991" s="34">
        <v>659</v>
      </c>
      <c r="J24991" s="34">
        <v>750</v>
      </c>
      <c r="K24991" s="34">
        <v>618</v>
      </c>
      <c r="L24991" s="34">
        <v>892</v>
      </c>
      <c r="M24991" s="34">
        <v>687</v>
      </c>
      <c r="N24991" s="34">
        <v>753</v>
      </c>
      <c r="O24991" s="34">
        <v>660</v>
      </c>
      <c r="P24991" s="34">
        <v>774</v>
      </c>
      <c r="Q24991" s="34">
        <v>915</v>
      </c>
      <c r="R24991" s="34">
        <v>1126</v>
      </c>
      <c r="S24991" s="34">
        <v>780</v>
      </c>
      <c r="T24991" s="34">
        <v>1166</v>
      </c>
      <c r="U24991" s="34">
        <v>744</v>
      </c>
      <c r="V24991" s="34">
        <v>1037</v>
      </c>
      <c r="W24991" s="34">
        <v>1138</v>
      </c>
      <c r="X24991" s="34">
        <v>1141</v>
      </c>
      <c r="Y24991" s="34">
        <v>1018</v>
      </c>
      <c r="Z24991" s="34">
        <v>873</v>
      </c>
      <c r="AA24991" s="34">
        <v>861</v>
      </c>
      <c r="AB24991" s="34">
        <v>1312</v>
      </c>
      <c r="AC24991" s="34">
        <v>1168</v>
      </c>
    </row>
    <row r="24992" spans="1:29" x14ac:dyDescent="0.2">
      <c r="A24992" s="34" t="s">
        <v>85485</v>
      </c>
      <c r="B24992" s="34">
        <v>233</v>
      </c>
      <c r="C24992" s="34">
        <v>294</v>
      </c>
      <c r="D24992" s="34">
        <v>349</v>
      </c>
      <c r="E24992" s="34">
        <v>346</v>
      </c>
      <c r="F24992" s="34">
        <v>295</v>
      </c>
      <c r="G24992" s="34">
        <v>304</v>
      </c>
      <c r="H24992" s="34">
        <v>267</v>
      </c>
      <c r="I24992" s="34">
        <v>266</v>
      </c>
      <c r="J24992" s="34">
        <v>259</v>
      </c>
      <c r="K24992" s="34">
        <v>289</v>
      </c>
      <c r="L24992" s="34">
        <v>186</v>
      </c>
      <c r="M24992" s="34">
        <v>229</v>
      </c>
      <c r="N24992" s="34">
        <v>248</v>
      </c>
      <c r="O24992" s="34">
        <v>265</v>
      </c>
      <c r="P24992" s="34">
        <v>254</v>
      </c>
      <c r="Q24992" s="34">
        <v>336</v>
      </c>
      <c r="R24992" s="34">
        <v>378</v>
      </c>
      <c r="S24992" s="34">
        <v>335</v>
      </c>
      <c r="T24992" s="34">
        <v>237</v>
      </c>
      <c r="U24992" s="34">
        <v>271</v>
      </c>
      <c r="V24992" s="34">
        <v>323</v>
      </c>
      <c r="W24992" s="34">
        <v>302</v>
      </c>
      <c r="X24992" s="34">
        <v>374</v>
      </c>
      <c r="Y24992" s="34">
        <v>288</v>
      </c>
      <c r="Z24992" s="34">
        <v>313</v>
      </c>
      <c r="AA24992" s="34">
        <v>353</v>
      </c>
      <c r="AB24992" s="34">
        <v>280</v>
      </c>
      <c r="AC24992" s="34">
        <v>504</v>
      </c>
    </row>
    <row r="24993" spans="1:29" x14ac:dyDescent="0.2">
      <c r="A24993" s="34" t="s">
        <v>85486</v>
      </c>
      <c r="B24993" s="34">
        <v>637</v>
      </c>
      <c r="C24993" s="34">
        <v>545</v>
      </c>
      <c r="D24993" s="34">
        <v>824</v>
      </c>
      <c r="E24993" s="34">
        <v>625</v>
      </c>
      <c r="F24993" s="34">
        <v>739</v>
      </c>
      <c r="G24993" s="34">
        <v>654</v>
      </c>
      <c r="H24993" s="34">
        <v>650</v>
      </c>
      <c r="I24993" s="34">
        <v>520</v>
      </c>
      <c r="J24993" s="34">
        <v>603</v>
      </c>
      <c r="K24993" s="34">
        <v>665</v>
      </c>
      <c r="L24993" s="34">
        <v>366</v>
      </c>
      <c r="M24993" s="34">
        <v>538</v>
      </c>
      <c r="N24993" s="34">
        <v>571</v>
      </c>
      <c r="O24993" s="34">
        <v>520</v>
      </c>
      <c r="P24993" s="34">
        <v>608</v>
      </c>
      <c r="Q24993" s="34">
        <v>705</v>
      </c>
      <c r="R24993" s="34">
        <v>773</v>
      </c>
      <c r="S24993" s="34">
        <v>734</v>
      </c>
      <c r="T24993" s="34">
        <v>536</v>
      </c>
      <c r="U24993" s="34">
        <v>517</v>
      </c>
      <c r="V24993" s="34">
        <v>768</v>
      </c>
      <c r="W24993" s="34">
        <v>569</v>
      </c>
      <c r="X24993" s="34">
        <v>937</v>
      </c>
      <c r="Y24993" s="34">
        <v>496</v>
      </c>
      <c r="Z24993" s="34">
        <v>784</v>
      </c>
      <c r="AA24993" s="34">
        <v>741</v>
      </c>
      <c r="AB24993" s="34">
        <v>768</v>
      </c>
      <c r="AC24993" s="34">
        <v>877</v>
      </c>
    </row>
    <row r="24994" spans="1:29" x14ac:dyDescent="0.2">
      <c r="A24994" s="34" t="s">
        <v>85487</v>
      </c>
      <c r="B24994" s="34">
        <v>422</v>
      </c>
      <c r="C24994" s="34">
        <v>210</v>
      </c>
      <c r="D24994" s="34">
        <v>75</v>
      </c>
      <c r="E24994" s="34">
        <v>1055</v>
      </c>
      <c r="F24994" s="34">
        <v>289</v>
      </c>
      <c r="G24994" s="34">
        <v>313</v>
      </c>
      <c r="H24994" s="34">
        <v>278</v>
      </c>
      <c r="I24994" s="34">
        <v>253</v>
      </c>
      <c r="J24994" s="34">
        <v>300</v>
      </c>
      <c r="K24994" s="34">
        <v>277</v>
      </c>
      <c r="L24994" s="34">
        <v>292</v>
      </c>
      <c r="M24994" s="34">
        <v>253</v>
      </c>
      <c r="N24994" s="34">
        <v>221</v>
      </c>
      <c r="O24994" s="34">
        <v>241</v>
      </c>
      <c r="P24994" s="34">
        <v>247</v>
      </c>
      <c r="Q24994" s="34">
        <v>355</v>
      </c>
      <c r="R24994" s="34">
        <v>372</v>
      </c>
      <c r="S24994" s="34">
        <v>319</v>
      </c>
      <c r="T24994" s="34">
        <v>378</v>
      </c>
      <c r="U24994" s="34">
        <v>307</v>
      </c>
      <c r="V24994" s="34">
        <v>150</v>
      </c>
      <c r="W24994" s="34">
        <v>1040</v>
      </c>
      <c r="X24994" s="34">
        <v>297</v>
      </c>
      <c r="Y24994" s="34">
        <v>381</v>
      </c>
      <c r="Z24994" s="34">
        <v>283</v>
      </c>
      <c r="AA24994" s="34">
        <v>291</v>
      </c>
      <c r="AB24994" s="34">
        <v>393</v>
      </c>
      <c r="AC24994" s="34">
        <v>464</v>
      </c>
    </row>
    <row r="24995" spans="1:29" x14ac:dyDescent="0.2">
      <c r="A24995" s="34" t="s">
        <v>85488</v>
      </c>
      <c r="B24995" s="34">
        <v>255</v>
      </c>
      <c r="C24995" s="34">
        <v>221</v>
      </c>
      <c r="D24995" s="34">
        <v>260</v>
      </c>
      <c r="E24995" s="34">
        <v>232</v>
      </c>
      <c r="F24995" s="34">
        <v>258</v>
      </c>
      <c r="G24995" s="34">
        <v>240</v>
      </c>
      <c r="H24995" s="34">
        <v>276</v>
      </c>
      <c r="I24995" s="34">
        <v>210</v>
      </c>
      <c r="J24995" s="34">
        <v>276</v>
      </c>
      <c r="K24995" s="34">
        <v>211</v>
      </c>
      <c r="L24995" s="34">
        <v>221</v>
      </c>
      <c r="M24995" s="34">
        <v>221</v>
      </c>
      <c r="N24995" s="34">
        <v>211</v>
      </c>
      <c r="O24995" s="34">
        <v>210</v>
      </c>
      <c r="P24995" s="34">
        <v>266</v>
      </c>
      <c r="Q24995" s="34">
        <v>344</v>
      </c>
      <c r="R24995" s="34">
        <v>341</v>
      </c>
      <c r="S24995" s="34">
        <v>263</v>
      </c>
      <c r="T24995" s="34">
        <v>244</v>
      </c>
      <c r="U24995" s="34">
        <v>294</v>
      </c>
      <c r="V24995" s="34">
        <v>270</v>
      </c>
      <c r="W24995" s="34">
        <v>336</v>
      </c>
      <c r="X24995" s="34">
        <v>321</v>
      </c>
      <c r="Y24995" s="34">
        <v>312</v>
      </c>
      <c r="Z24995" s="34">
        <v>285</v>
      </c>
      <c r="AA24995" s="34">
        <v>274</v>
      </c>
      <c r="AB24995" s="34">
        <v>295</v>
      </c>
      <c r="AC24995" s="34">
        <v>374</v>
      </c>
    </row>
    <row r="24996" spans="1:29" x14ac:dyDescent="0.2">
      <c r="A24996" s="34" t="s">
        <v>85489</v>
      </c>
      <c r="B24996" s="34">
        <v>304</v>
      </c>
      <c r="C24996" s="34">
        <v>340</v>
      </c>
      <c r="D24996" s="34">
        <v>395</v>
      </c>
      <c r="E24996" s="34">
        <v>454</v>
      </c>
      <c r="F24996" s="34">
        <v>425</v>
      </c>
      <c r="G24996" s="34">
        <v>459</v>
      </c>
      <c r="H24996" s="34">
        <v>475</v>
      </c>
      <c r="I24996" s="34">
        <v>310</v>
      </c>
      <c r="J24996" s="34">
        <v>450</v>
      </c>
      <c r="K24996" s="34">
        <v>444</v>
      </c>
      <c r="L24996" s="34">
        <v>354</v>
      </c>
      <c r="M24996" s="34">
        <v>352</v>
      </c>
      <c r="N24996" s="34">
        <v>385</v>
      </c>
      <c r="O24996" s="34">
        <v>325</v>
      </c>
      <c r="P24996" s="34">
        <v>363</v>
      </c>
      <c r="Q24996" s="34">
        <v>496</v>
      </c>
      <c r="R24996" s="34">
        <v>586</v>
      </c>
      <c r="S24996" s="34">
        <v>443</v>
      </c>
      <c r="T24996" s="34">
        <v>510</v>
      </c>
      <c r="U24996" s="34">
        <v>412</v>
      </c>
      <c r="V24996" s="34">
        <v>476</v>
      </c>
      <c r="W24996" s="34">
        <v>590</v>
      </c>
      <c r="X24996" s="34">
        <v>534</v>
      </c>
      <c r="Y24996" s="34">
        <v>440</v>
      </c>
      <c r="Z24996" s="34">
        <v>460</v>
      </c>
      <c r="AA24996" s="34">
        <v>605</v>
      </c>
      <c r="AB24996" s="34">
        <v>485</v>
      </c>
      <c r="AC24996" s="34">
        <v>588</v>
      </c>
    </row>
    <row r="24997" spans="1:29" x14ac:dyDescent="0.2">
      <c r="A24997" s="34" t="s">
        <v>85490</v>
      </c>
      <c r="B24997" s="34">
        <v>85</v>
      </c>
      <c r="C24997" s="34">
        <v>147</v>
      </c>
      <c r="D24997" s="34">
        <v>127</v>
      </c>
      <c r="E24997" s="34">
        <v>139</v>
      </c>
      <c r="F24997" s="34">
        <v>157</v>
      </c>
      <c r="G24997" s="34">
        <v>170</v>
      </c>
      <c r="H24997" s="34">
        <v>125</v>
      </c>
      <c r="I24997" s="34">
        <v>110</v>
      </c>
      <c r="J24997" s="34">
        <v>133</v>
      </c>
      <c r="K24997" s="34">
        <v>184</v>
      </c>
      <c r="L24997" s="34">
        <v>70</v>
      </c>
      <c r="M24997" s="34">
        <v>123</v>
      </c>
      <c r="N24997" s="34">
        <v>117</v>
      </c>
      <c r="O24997" s="34">
        <v>93</v>
      </c>
      <c r="P24997" s="34">
        <v>129</v>
      </c>
      <c r="Q24997" s="34">
        <v>146</v>
      </c>
      <c r="R24997" s="34">
        <v>169</v>
      </c>
      <c r="S24997" s="34">
        <v>152</v>
      </c>
      <c r="T24997" s="34">
        <v>123</v>
      </c>
      <c r="U24997" s="34">
        <v>107</v>
      </c>
      <c r="V24997" s="34">
        <v>137</v>
      </c>
      <c r="W24997" s="34">
        <v>171</v>
      </c>
      <c r="X24997" s="34">
        <v>189</v>
      </c>
      <c r="Y24997" s="34">
        <v>145</v>
      </c>
      <c r="Z24997" s="34">
        <v>167</v>
      </c>
      <c r="AA24997" s="34">
        <v>187</v>
      </c>
      <c r="AB24997" s="34">
        <v>157</v>
      </c>
      <c r="AC24997" s="34">
        <v>252</v>
      </c>
    </row>
    <row r="24998" spans="1:29" x14ac:dyDescent="0.2">
      <c r="A24998" s="34" t="s">
        <v>85491</v>
      </c>
      <c r="B24998" s="34">
        <v>420</v>
      </c>
      <c r="C24998" s="34">
        <v>333</v>
      </c>
      <c r="D24998" s="34">
        <v>458</v>
      </c>
      <c r="E24998" s="34">
        <v>499</v>
      </c>
      <c r="F24998" s="34">
        <v>406</v>
      </c>
      <c r="G24998" s="34">
        <v>281</v>
      </c>
      <c r="H24998" s="34">
        <v>460</v>
      </c>
      <c r="I24998" s="34">
        <v>399</v>
      </c>
      <c r="J24998" s="34">
        <v>356</v>
      </c>
      <c r="K24998" s="34">
        <v>333</v>
      </c>
      <c r="L24998" s="34">
        <v>302</v>
      </c>
      <c r="M24998" s="34">
        <v>319</v>
      </c>
      <c r="N24998" s="34">
        <v>367</v>
      </c>
      <c r="O24998" s="34">
        <v>341</v>
      </c>
      <c r="P24998" s="34">
        <v>363</v>
      </c>
      <c r="Q24998" s="34">
        <v>447</v>
      </c>
      <c r="R24998" s="34">
        <v>479</v>
      </c>
      <c r="S24998" s="34">
        <v>459</v>
      </c>
      <c r="T24998" s="34">
        <v>428</v>
      </c>
      <c r="U24998" s="34">
        <v>389</v>
      </c>
      <c r="V24998" s="34">
        <v>464</v>
      </c>
      <c r="W24998" s="34">
        <v>478</v>
      </c>
      <c r="X24998" s="34">
        <v>543</v>
      </c>
      <c r="Y24998" s="34">
        <v>492</v>
      </c>
      <c r="Z24998" s="34">
        <v>495</v>
      </c>
      <c r="AA24998" s="34">
        <v>502</v>
      </c>
      <c r="AB24998" s="34">
        <v>513</v>
      </c>
      <c r="AC24998" s="34">
        <v>589</v>
      </c>
    </row>
    <row r="24999" spans="1:29" x14ac:dyDescent="0.2">
      <c r="A24999" s="34" t="s">
        <v>85492</v>
      </c>
      <c r="B24999" s="34">
        <v>132</v>
      </c>
      <c r="C24999" s="34">
        <v>190</v>
      </c>
      <c r="D24999" s="34">
        <v>189</v>
      </c>
      <c r="E24999" s="34">
        <v>372</v>
      </c>
      <c r="F24999" s="34">
        <v>160</v>
      </c>
      <c r="G24999" s="34">
        <v>234</v>
      </c>
      <c r="H24999" s="34">
        <v>148</v>
      </c>
      <c r="I24999" s="34">
        <v>162</v>
      </c>
      <c r="J24999" s="34">
        <v>106</v>
      </c>
      <c r="K24999" s="34">
        <v>200</v>
      </c>
      <c r="L24999" s="34">
        <v>44</v>
      </c>
      <c r="M24999" s="34">
        <v>142</v>
      </c>
      <c r="N24999" s="34">
        <v>132</v>
      </c>
      <c r="O24999" s="34">
        <v>119</v>
      </c>
      <c r="P24999" s="34">
        <v>142</v>
      </c>
      <c r="Q24999" s="34">
        <v>167</v>
      </c>
      <c r="R24999" s="34">
        <v>157</v>
      </c>
      <c r="S24999" s="34">
        <v>246</v>
      </c>
      <c r="T24999" s="34">
        <v>65</v>
      </c>
      <c r="U24999" s="34">
        <v>131</v>
      </c>
      <c r="V24999" s="34">
        <v>120</v>
      </c>
      <c r="W24999" s="34">
        <v>216</v>
      </c>
      <c r="X24999" s="34">
        <v>204</v>
      </c>
      <c r="Y24999" s="34">
        <v>101</v>
      </c>
      <c r="Z24999" s="34">
        <v>181</v>
      </c>
      <c r="AA24999" s="34">
        <v>224</v>
      </c>
      <c r="AB24999" s="34">
        <v>116</v>
      </c>
      <c r="AC24999" s="34">
        <v>250</v>
      </c>
    </row>
    <row r="25000" spans="1:29" x14ac:dyDescent="0.2">
      <c r="A25000" s="34" t="s">
        <v>85493</v>
      </c>
      <c r="B25000" s="34">
        <v>111</v>
      </c>
      <c r="C25000" s="34">
        <v>166</v>
      </c>
      <c r="D25000" s="34">
        <v>181</v>
      </c>
      <c r="E25000" s="34">
        <v>177</v>
      </c>
      <c r="F25000" s="34">
        <v>160</v>
      </c>
      <c r="G25000" s="34">
        <v>198</v>
      </c>
      <c r="H25000" s="34">
        <v>133</v>
      </c>
      <c r="I25000" s="34">
        <v>130</v>
      </c>
      <c r="J25000" s="34">
        <v>119</v>
      </c>
      <c r="K25000" s="34">
        <v>194</v>
      </c>
      <c r="L25000" s="34">
        <v>57</v>
      </c>
      <c r="M25000" s="34">
        <v>154</v>
      </c>
      <c r="N25000" s="34">
        <v>115</v>
      </c>
      <c r="O25000" s="34">
        <v>84</v>
      </c>
      <c r="P25000" s="34">
        <v>107</v>
      </c>
      <c r="Q25000" s="34">
        <v>156</v>
      </c>
      <c r="R25000" s="34">
        <v>144</v>
      </c>
      <c r="S25000" s="34">
        <v>216</v>
      </c>
      <c r="T25000" s="34">
        <v>78</v>
      </c>
      <c r="U25000" s="34">
        <v>109</v>
      </c>
      <c r="V25000" s="34">
        <v>155</v>
      </c>
      <c r="W25000" s="34">
        <v>111</v>
      </c>
      <c r="X25000" s="34">
        <v>179</v>
      </c>
      <c r="Y25000" s="34">
        <v>90</v>
      </c>
      <c r="Z25000" s="34">
        <v>166</v>
      </c>
      <c r="AA25000" s="34">
        <v>167</v>
      </c>
      <c r="AB25000" s="34">
        <v>86</v>
      </c>
      <c r="AC25000" s="34">
        <v>239</v>
      </c>
    </row>
    <row r="25001" spans="1:29" x14ac:dyDescent="0.2">
      <c r="A25001" s="34" t="s">
        <v>85494</v>
      </c>
      <c r="B25001" s="34">
        <v>618</v>
      </c>
      <c r="C25001" s="34">
        <v>538</v>
      </c>
      <c r="D25001" s="34">
        <v>620</v>
      </c>
      <c r="E25001" s="34">
        <v>571</v>
      </c>
      <c r="F25001" s="34">
        <v>746</v>
      </c>
      <c r="G25001" s="34">
        <v>567</v>
      </c>
      <c r="H25001" s="34">
        <v>722</v>
      </c>
      <c r="I25001" s="34">
        <v>507</v>
      </c>
      <c r="J25001" s="34">
        <v>697</v>
      </c>
      <c r="K25001" s="34">
        <v>645</v>
      </c>
      <c r="L25001" s="34">
        <v>770</v>
      </c>
      <c r="M25001" s="34">
        <v>559</v>
      </c>
      <c r="N25001" s="34">
        <v>589</v>
      </c>
      <c r="O25001" s="34">
        <v>568</v>
      </c>
      <c r="P25001" s="34">
        <v>669</v>
      </c>
      <c r="Q25001" s="34">
        <v>756</v>
      </c>
      <c r="R25001" s="34">
        <v>1012</v>
      </c>
      <c r="S25001" s="34">
        <v>639</v>
      </c>
      <c r="T25001" s="34">
        <v>1048</v>
      </c>
      <c r="U25001" s="34">
        <v>780</v>
      </c>
      <c r="V25001" s="34">
        <v>861</v>
      </c>
      <c r="W25001" s="34">
        <v>977</v>
      </c>
      <c r="X25001" s="34">
        <v>794</v>
      </c>
      <c r="Y25001" s="34">
        <v>943</v>
      </c>
      <c r="Z25001" s="34">
        <v>653</v>
      </c>
      <c r="AA25001" s="34">
        <v>720</v>
      </c>
      <c r="AB25001" s="34">
        <v>1086</v>
      </c>
      <c r="AC25001" s="34">
        <v>1022</v>
      </c>
    </row>
    <row r="25002" spans="1:29" x14ac:dyDescent="0.2">
      <c r="A25002" s="34" t="s">
        <v>85495</v>
      </c>
      <c r="B25002" s="34">
        <v>591</v>
      </c>
      <c r="C25002" s="34">
        <v>232</v>
      </c>
      <c r="D25002" s="34">
        <v>327</v>
      </c>
      <c r="E25002" s="34">
        <v>298</v>
      </c>
      <c r="F25002" s="34">
        <v>372</v>
      </c>
      <c r="G25002" s="34">
        <v>219</v>
      </c>
      <c r="H25002" s="34">
        <v>287</v>
      </c>
      <c r="I25002" s="34">
        <v>267</v>
      </c>
      <c r="J25002" s="34">
        <v>314</v>
      </c>
      <c r="K25002" s="34">
        <v>308</v>
      </c>
      <c r="L25002" s="34">
        <v>251</v>
      </c>
      <c r="M25002" s="34">
        <v>256</v>
      </c>
      <c r="N25002" s="34">
        <v>261</v>
      </c>
      <c r="O25002" s="34">
        <v>287</v>
      </c>
      <c r="P25002" s="34">
        <v>296</v>
      </c>
      <c r="Q25002" s="34">
        <v>332</v>
      </c>
      <c r="R25002" s="34">
        <v>332</v>
      </c>
      <c r="S25002" s="34">
        <v>386</v>
      </c>
      <c r="T25002" s="34">
        <v>310</v>
      </c>
      <c r="U25002" s="34">
        <v>345</v>
      </c>
      <c r="V25002" s="34">
        <v>340</v>
      </c>
      <c r="W25002" s="34">
        <v>400</v>
      </c>
      <c r="X25002" s="34">
        <v>364</v>
      </c>
      <c r="Y25002" s="34">
        <v>342</v>
      </c>
      <c r="Z25002" s="34">
        <v>323</v>
      </c>
      <c r="AA25002" s="34">
        <v>378</v>
      </c>
      <c r="AB25002" s="34">
        <v>385</v>
      </c>
      <c r="AC25002" s="34">
        <v>442</v>
      </c>
    </row>
    <row r="25003" spans="1:29" x14ac:dyDescent="0.2">
      <c r="A25003" s="34" t="s">
        <v>85496</v>
      </c>
      <c r="B25003" s="34">
        <v>578</v>
      </c>
      <c r="C25003" s="34">
        <v>410</v>
      </c>
      <c r="D25003" s="34">
        <v>461</v>
      </c>
      <c r="E25003" s="34">
        <v>508</v>
      </c>
      <c r="F25003" s="34">
        <v>550</v>
      </c>
      <c r="G25003" s="34">
        <v>439</v>
      </c>
      <c r="H25003" s="34">
        <v>443</v>
      </c>
      <c r="I25003" s="34">
        <v>411</v>
      </c>
      <c r="J25003" s="34">
        <v>507</v>
      </c>
      <c r="K25003" s="34">
        <v>354</v>
      </c>
      <c r="L25003" s="34">
        <v>546</v>
      </c>
      <c r="M25003" s="34">
        <v>392</v>
      </c>
      <c r="N25003" s="34">
        <v>474</v>
      </c>
      <c r="O25003" s="34">
        <v>312</v>
      </c>
      <c r="P25003" s="34">
        <v>560</v>
      </c>
      <c r="Q25003" s="34">
        <v>603</v>
      </c>
      <c r="R25003" s="34">
        <v>762</v>
      </c>
      <c r="S25003" s="34">
        <v>447</v>
      </c>
      <c r="T25003" s="34">
        <v>821</v>
      </c>
      <c r="U25003" s="34">
        <v>456</v>
      </c>
      <c r="V25003" s="34">
        <v>611</v>
      </c>
      <c r="W25003" s="34">
        <v>651</v>
      </c>
      <c r="X25003" s="34">
        <v>638</v>
      </c>
      <c r="Y25003" s="34">
        <v>543</v>
      </c>
      <c r="Z25003" s="34">
        <v>544</v>
      </c>
      <c r="AA25003" s="34">
        <v>490</v>
      </c>
      <c r="AB25003" s="34">
        <v>807</v>
      </c>
      <c r="AC25003" s="34">
        <v>612</v>
      </c>
    </row>
    <row r="25004" spans="1:29" x14ac:dyDescent="0.2">
      <c r="A25004" s="34" t="s">
        <v>85497</v>
      </c>
      <c r="B25004" s="34">
        <v>92</v>
      </c>
      <c r="C25004" s="34">
        <v>130</v>
      </c>
      <c r="D25004" s="34">
        <v>150</v>
      </c>
      <c r="E25004" s="34">
        <v>152</v>
      </c>
      <c r="F25004" s="34">
        <v>107</v>
      </c>
      <c r="G25004" s="34">
        <v>139</v>
      </c>
      <c r="H25004" s="34">
        <v>97</v>
      </c>
      <c r="I25004" s="34">
        <v>98</v>
      </c>
      <c r="J25004" s="34">
        <v>99</v>
      </c>
      <c r="K25004" s="34">
        <v>141</v>
      </c>
      <c r="L25004" s="34">
        <v>59</v>
      </c>
      <c r="M25004" s="34">
        <v>94</v>
      </c>
      <c r="N25004" s="34">
        <v>74</v>
      </c>
      <c r="O25004" s="34">
        <v>101</v>
      </c>
      <c r="P25004" s="34">
        <v>82</v>
      </c>
      <c r="Q25004" s="34">
        <v>137</v>
      </c>
      <c r="R25004" s="34">
        <v>131</v>
      </c>
      <c r="S25004" s="34">
        <v>138</v>
      </c>
      <c r="T25004" s="34">
        <v>101</v>
      </c>
      <c r="U25004" s="34">
        <v>120</v>
      </c>
      <c r="V25004" s="34">
        <v>114</v>
      </c>
      <c r="W25004" s="34">
        <v>115</v>
      </c>
      <c r="X25004" s="34">
        <v>99</v>
      </c>
      <c r="Y25004" s="34">
        <v>101</v>
      </c>
      <c r="Z25004" s="34">
        <v>127</v>
      </c>
      <c r="AA25004" s="34">
        <v>126</v>
      </c>
      <c r="AB25004" s="34">
        <v>69</v>
      </c>
      <c r="AC25004" s="34">
        <v>162</v>
      </c>
    </row>
    <row r="25005" spans="1:29" x14ac:dyDescent="0.2">
      <c r="A25005" s="34" t="s">
        <v>85498</v>
      </c>
      <c r="B25005" s="34">
        <v>518</v>
      </c>
      <c r="C25005" s="34">
        <v>416</v>
      </c>
      <c r="D25005" s="34">
        <v>561</v>
      </c>
      <c r="E25005" s="34">
        <v>511</v>
      </c>
      <c r="F25005" s="34">
        <v>567</v>
      </c>
      <c r="G25005" s="34">
        <v>432</v>
      </c>
      <c r="H25005" s="34">
        <v>463</v>
      </c>
      <c r="I25005" s="34">
        <v>354</v>
      </c>
      <c r="J25005" s="34">
        <v>434</v>
      </c>
      <c r="K25005" s="34">
        <v>430</v>
      </c>
      <c r="L25005" s="34">
        <v>458</v>
      </c>
      <c r="M25005" s="34">
        <v>359</v>
      </c>
      <c r="N25005" s="34">
        <v>467</v>
      </c>
      <c r="O25005" s="34">
        <v>339</v>
      </c>
      <c r="P25005" s="34">
        <v>418</v>
      </c>
      <c r="Q25005" s="34">
        <v>571</v>
      </c>
      <c r="R25005" s="34">
        <v>644</v>
      </c>
      <c r="S25005" s="34">
        <v>481</v>
      </c>
      <c r="T25005" s="34">
        <v>594</v>
      </c>
      <c r="U25005" s="34">
        <v>375</v>
      </c>
      <c r="V25005" s="34">
        <v>623</v>
      </c>
      <c r="W25005" s="34">
        <v>593</v>
      </c>
      <c r="X25005" s="34">
        <v>640</v>
      </c>
      <c r="Y25005" s="34">
        <v>479</v>
      </c>
      <c r="Z25005" s="34">
        <v>655</v>
      </c>
      <c r="AA25005" s="34">
        <v>499</v>
      </c>
      <c r="AB25005" s="34">
        <v>682</v>
      </c>
      <c r="AC25005" s="34">
        <v>686</v>
      </c>
    </row>
    <row r="25006" spans="1:29" x14ac:dyDescent="0.2">
      <c r="A25006" s="34" t="s">
        <v>85499</v>
      </c>
      <c r="B25006" s="34">
        <v>181</v>
      </c>
      <c r="C25006" s="34">
        <v>229</v>
      </c>
      <c r="D25006" s="34">
        <v>229</v>
      </c>
      <c r="E25006" s="34">
        <v>249</v>
      </c>
      <c r="F25006" s="34">
        <v>231</v>
      </c>
      <c r="G25006" s="34">
        <v>187</v>
      </c>
      <c r="H25006" s="34">
        <v>211</v>
      </c>
      <c r="I25006" s="34">
        <v>253</v>
      </c>
      <c r="J25006" s="34">
        <v>196</v>
      </c>
      <c r="K25006" s="34">
        <v>271</v>
      </c>
      <c r="L25006" s="34">
        <v>174</v>
      </c>
      <c r="M25006" s="34">
        <v>227</v>
      </c>
      <c r="N25006" s="34">
        <v>182</v>
      </c>
      <c r="O25006" s="34">
        <v>193</v>
      </c>
      <c r="P25006" s="34">
        <v>208</v>
      </c>
      <c r="Q25006" s="34">
        <v>272</v>
      </c>
      <c r="R25006" s="34">
        <v>263</v>
      </c>
      <c r="S25006" s="34">
        <v>251</v>
      </c>
      <c r="T25006" s="34">
        <v>210</v>
      </c>
      <c r="U25006" s="34">
        <v>229</v>
      </c>
      <c r="V25006" s="34">
        <v>207</v>
      </c>
      <c r="W25006" s="34">
        <v>307</v>
      </c>
      <c r="X25006" s="34">
        <v>343</v>
      </c>
      <c r="Y25006" s="34">
        <v>263</v>
      </c>
      <c r="Z25006" s="34">
        <v>249</v>
      </c>
      <c r="AA25006" s="34">
        <v>314</v>
      </c>
      <c r="AB25006" s="34">
        <v>332</v>
      </c>
      <c r="AC25006" s="34">
        <v>337</v>
      </c>
    </row>
    <row r="25007" spans="1:29" x14ac:dyDescent="0.2">
      <c r="A25007" s="34" t="s">
        <v>85500</v>
      </c>
      <c r="B25007" s="34">
        <v>980</v>
      </c>
      <c r="C25007" s="34">
        <v>751</v>
      </c>
      <c r="D25007" s="34">
        <v>1281</v>
      </c>
      <c r="E25007" s="34">
        <v>832</v>
      </c>
      <c r="F25007" s="34">
        <v>1322</v>
      </c>
      <c r="G25007" s="34">
        <v>806</v>
      </c>
      <c r="H25007" s="34">
        <v>1276</v>
      </c>
      <c r="I25007" s="34">
        <v>786</v>
      </c>
      <c r="J25007" s="34">
        <v>1197</v>
      </c>
      <c r="K25007" s="34">
        <v>728</v>
      </c>
      <c r="L25007" s="34">
        <v>1018</v>
      </c>
      <c r="M25007" s="34">
        <v>708</v>
      </c>
      <c r="N25007" s="34">
        <v>1129</v>
      </c>
      <c r="O25007" s="34">
        <v>754</v>
      </c>
      <c r="P25007" s="34">
        <v>1095</v>
      </c>
      <c r="Q25007" s="34">
        <v>1211</v>
      </c>
      <c r="R25007" s="34">
        <v>1425</v>
      </c>
      <c r="S25007" s="34">
        <v>1062</v>
      </c>
      <c r="T25007" s="34">
        <v>1408</v>
      </c>
      <c r="U25007" s="34">
        <v>855</v>
      </c>
      <c r="V25007" s="34">
        <v>1538</v>
      </c>
      <c r="W25007" s="34">
        <v>1114</v>
      </c>
      <c r="X25007" s="34">
        <v>1466</v>
      </c>
      <c r="Y25007" s="34">
        <v>1014</v>
      </c>
      <c r="Z25007" s="34">
        <v>1390</v>
      </c>
      <c r="AA25007" s="34">
        <v>1043</v>
      </c>
      <c r="AB25007" s="34">
        <v>1652</v>
      </c>
      <c r="AC25007" s="34">
        <v>1433</v>
      </c>
    </row>
    <row r="25008" spans="1:29" x14ac:dyDescent="0.2">
      <c r="A25008" s="34" t="s">
        <v>85501</v>
      </c>
      <c r="B25008" s="34">
        <v>369</v>
      </c>
      <c r="C25008" s="34">
        <v>472</v>
      </c>
      <c r="D25008" s="34">
        <v>662</v>
      </c>
      <c r="E25008" s="34">
        <v>648</v>
      </c>
      <c r="F25008" s="34">
        <v>545</v>
      </c>
      <c r="G25008" s="34">
        <v>491</v>
      </c>
      <c r="H25008" s="34">
        <v>487</v>
      </c>
      <c r="I25008" s="34">
        <v>441</v>
      </c>
      <c r="J25008" s="34">
        <v>444</v>
      </c>
      <c r="K25008" s="34">
        <v>497</v>
      </c>
      <c r="L25008" s="34">
        <v>317</v>
      </c>
      <c r="M25008" s="34">
        <v>387</v>
      </c>
      <c r="N25008" s="34">
        <v>451</v>
      </c>
      <c r="O25008" s="34">
        <v>451</v>
      </c>
      <c r="P25008" s="34">
        <v>467</v>
      </c>
      <c r="Q25008" s="34">
        <v>616</v>
      </c>
      <c r="R25008" s="34">
        <v>541</v>
      </c>
      <c r="S25008" s="34">
        <v>622</v>
      </c>
      <c r="T25008" s="34">
        <v>418</v>
      </c>
      <c r="U25008" s="34">
        <v>383</v>
      </c>
      <c r="V25008" s="34">
        <v>600</v>
      </c>
      <c r="W25008" s="34">
        <v>498</v>
      </c>
      <c r="X25008" s="34">
        <v>771</v>
      </c>
      <c r="Y25008" s="34">
        <v>418</v>
      </c>
      <c r="Z25008" s="34">
        <v>606</v>
      </c>
      <c r="AA25008" s="34">
        <v>559</v>
      </c>
      <c r="AB25008" s="34">
        <v>575</v>
      </c>
      <c r="AC25008" s="34">
        <v>736</v>
      </c>
    </row>
    <row r="25009" spans="1:29" x14ac:dyDescent="0.2">
      <c r="A25009" s="34" t="s">
        <v>85502</v>
      </c>
      <c r="B25009" s="34">
        <v>195</v>
      </c>
      <c r="C25009" s="34">
        <v>145</v>
      </c>
      <c r="D25009" s="34">
        <v>244</v>
      </c>
      <c r="E25009" s="34">
        <v>170</v>
      </c>
      <c r="F25009" s="34">
        <v>228</v>
      </c>
      <c r="G25009" s="34">
        <v>86</v>
      </c>
      <c r="H25009" s="34">
        <v>239</v>
      </c>
      <c r="I25009" s="34">
        <v>138</v>
      </c>
      <c r="J25009" s="34">
        <v>171</v>
      </c>
      <c r="K25009" s="34">
        <v>146</v>
      </c>
      <c r="L25009" s="34">
        <v>153</v>
      </c>
      <c r="M25009" s="34">
        <v>208</v>
      </c>
      <c r="N25009" s="34">
        <v>188</v>
      </c>
      <c r="O25009" s="34">
        <v>128</v>
      </c>
      <c r="P25009" s="34">
        <v>195</v>
      </c>
      <c r="Q25009" s="34">
        <v>207</v>
      </c>
      <c r="R25009" s="34">
        <v>260</v>
      </c>
      <c r="S25009" s="34">
        <v>263</v>
      </c>
      <c r="T25009" s="34">
        <v>215</v>
      </c>
      <c r="U25009" s="34">
        <v>160</v>
      </c>
      <c r="V25009" s="34">
        <v>263</v>
      </c>
      <c r="W25009" s="34">
        <v>197</v>
      </c>
      <c r="X25009" s="34">
        <v>264</v>
      </c>
      <c r="Y25009" s="34">
        <v>159</v>
      </c>
      <c r="Z25009" s="34">
        <v>255</v>
      </c>
      <c r="AA25009" s="34">
        <v>240</v>
      </c>
      <c r="AB25009" s="34">
        <v>260</v>
      </c>
      <c r="AC25009" s="34">
        <v>285</v>
      </c>
    </row>
    <row r="25010" spans="1:29" x14ac:dyDescent="0.2">
      <c r="A25010" s="34" t="s">
        <v>85503</v>
      </c>
      <c r="B25010" s="34">
        <v>122</v>
      </c>
      <c r="C25010" s="34">
        <v>109</v>
      </c>
      <c r="D25010" s="34">
        <v>144</v>
      </c>
      <c r="E25010" s="34">
        <v>104</v>
      </c>
      <c r="F25010" s="34">
        <v>132</v>
      </c>
      <c r="G25010" s="34">
        <v>131</v>
      </c>
      <c r="H25010" s="34">
        <v>95</v>
      </c>
      <c r="I25010" s="34">
        <v>108</v>
      </c>
      <c r="J25010" s="34">
        <v>100</v>
      </c>
      <c r="K25010" s="34">
        <v>97</v>
      </c>
      <c r="L25010" s="34">
        <v>71</v>
      </c>
      <c r="M25010" s="34">
        <v>91</v>
      </c>
      <c r="N25010" s="34">
        <v>87</v>
      </c>
      <c r="O25010" s="34">
        <v>97</v>
      </c>
      <c r="P25010" s="34">
        <v>104</v>
      </c>
      <c r="Q25010" s="34">
        <v>160</v>
      </c>
      <c r="R25010" s="34">
        <v>122</v>
      </c>
      <c r="S25010" s="34">
        <v>175</v>
      </c>
      <c r="T25010" s="34">
        <v>106</v>
      </c>
      <c r="U25010" s="34">
        <v>97</v>
      </c>
      <c r="V25010" s="34">
        <v>151</v>
      </c>
      <c r="W25010" s="34">
        <v>123</v>
      </c>
      <c r="X25010" s="34">
        <v>98</v>
      </c>
      <c r="Y25010" s="34">
        <v>97</v>
      </c>
      <c r="Z25010" s="34">
        <v>123</v>
      </c>
      <c r="AA25010" s="34">
        <v>137</v>
      </c>
      <c r="AB25010" s="34">
        <v>125</v>
      </c>
      <c r="AC25010" s="34">
        <v>182</v>
      </c>
    </row>
    <row r="25011" spans="1:29" x14ac:dyDescent="0.2">
      <c r="A25011" s="34" t="s">
        <v>85504</v>
      </c>
      <c r="B25011" s="34">
        <v>296</v>
      </c>
      <c r="C25011" s="34">
        <v>318</v>
      </c>
      <c r="D25011" s="34">
        <v>438</v>
      </c>
      <c r="E25011" s="34">
        <v>351</v>
      </c>
      <c r="F25011" s="34">
        <v>343</v>
      </c>
      <c r="G25011" s="34">
        <v>394</v>
      </c>
      <c r="H25011" s="34">
        <v>329</v>
      </c>
      <c r="I25011" s="34">
        <v>390</v>
      </c>
      <c r="J25011" s="34">
        <v>310</v>
      </c>
      <c r="K25011" s="34">
        <v>388</v>
      </c>
      <c r="L25011" s="34">
        <v>155</v>
      </c>
      <c r="M25011" s="34">
        <v>321</v>
      </c>
      <c r="N25011" s="34">
        <v>266</v>
      </c>
      <c r="O25011" s="34">
        <v>294</v>
      </c>
      <c r="P25011" s="34">
        <v>263</v>
      </c>
      <c r="Q25011" s="34">
        <v>415</v>
      </c>
      <c r="R25011" s="34">
        <v>355</v>
      </c>
      <c r="S25011" s="34">
        <v>505</v>
      </c>
      <c r="T25011" s="34">
        <v>223</v>
      </c>
      <c r="U25011" s="34">
        <v>287</v>
      </c>
      <c r="V25011" s="34">
        <v>347</v>
      </c>
      <c r="W25011" s="34">
        <v>315</v>
      </c>
      <c r="X25011" s="34">
        <v>475</v>
      </c>
      <c r="Y25011" s="34">
        <v>231</v>
      </c>
      <c r="Z25011" s="34">
        <v>477</v>
      </c>
      <c r="AA25011" s="34">
        <v>427</v>
      </c>
      <c r="AB25011" s="34">
        <v>267</v>
      </c>
      <c r="AC25011" s="34">
        <v>587</v>
      </c>
    </row>
    <row r="25012" spans="1:29" x14ac:dyDescent="0.2">
      <c r="A25012" s="34" t="s">
        <v>85505</v>
      </c>
      <c r="B25012" s="34">
        <v>213</v>
      </c>
      <c r="C25012" s="34">
        <v>287</v>
      </c>
      <c r="D25012" s="34">
        <v>358</v>
      </c>
      <c r="E25012" s="34">
        <v>290</v>
      </c>
      <c r="F25012" s="34">
        <v>338</v>
      </c>
      <c r="G25012" s="34">
        <v>307</v>
      </c>
      <c r="H25012" s="34">
        <v>312</v>
      </c>
      <c r="I25012" s="34">
        <v>258</v>
      </c>
      <c r="J25012" s="34">
        <v>335</v>
      </c>
      <c r="K25012" s="34">
        <v>309</v>
      </c>
      <c r="L25012" s="34">
        <v>239</v>
      </c>
      <c r="M25012" s="34">
        <v>241</v>
      </c>
      <c r="N25012" s="34">
        <v>280</v>
      </c>
      <c r="O25012" s="34">
        <v>234</v>
      </c>
      <c r="P25012" s="34">
        <v>272</v>
      </c>
      <c r="Q25012" s="34">
        <v>377</v>
      </c>
      <c r="R25012" s="34">
        <v>397</v>
      </c>
      <c r="S25012" s="34">
        <v>347</v>
      </c>
      <c r="T25012" s="34">
        <v>292</v>
      </c>
      <c r="U25012" s="34">
        <v>269</v>
      </c>
      <c r="V25012" s="34">
        <v>364</v>
      </c>
      <c r="W25012" s="34">
        <v>382</v>
      </c>
      <c r="X25012" s="34">
        <v>405</v>
      </c>
      <c r="Y25012" s="34">
        <v>307</v>
      </c>
      <c r="Z25012" s="34">
        <v>348</v>
      </c>
      <c r="AA25012" s="34">
        <v>336</v>
      </c>
      <c r="AB25012" s="34">
        <v>378</v>
      </c>
      <c r="AC25012" s="34">
        <v>488</v>
      </c>
    </row>
    <row r="25013" spans="1:29" x14ac:dyDescent="0.2">
      <c r="A25013" s="34" t="s">
        <v>85506</v>
      </c>
      <c r="B25013" s="34">
        <v>116</v>
      </c>
      <c r="C25013" s="34">
        <v>126</v>
      </c>
      <c r="D25013" s="34">
        <v>201</v>
      </c>
      <c r="E25013" s="34">
        <v>168</v>
      </c>
      <c r="F25013" s="34">
        <v>173</v>
      </c>
      <c r="G25013" s="34">
        <v>160</v>
      </c>
      <c r="H25013" s="34">
        <v>192</v>
      </c>
      <c r="I25013" s="34">
        <v>181</v>
      </c>
      <c r="J25013" s="34">
        <v>134</v>
      </c>
      <c r="K25013" s="34">
        <v>187</v>
      </c>
      <c r="L25013" s="34">
        <v>106</v>
      </c>
      <c r="M25013" s="34">
        <v>156</v>
      </c>
      <c r="N25013" s="34">
        <v>156</v>
      </c>
      <c r="O25013" s="34">
        <v>137</v>
      </c>
      <c r="P25013" s="34">
        <v>150</v>
      </c>
      <c r="Q25013" s="34">
        <v>169</v>
      </c>
      <c r="R25013" s="34">
        <v>184</v>
      </c>
      <c r="S25013" s="34">
        <v>219</v>
      </c>
      <c r="T25013" s="34">
        <v>165</v>
      </c>
      <c r="U25013" s="34">
        <v>133</v>
      </c>
      <c r="V25013" s="34">
        <v>202</v>
      </c>
      <c r="W25013" s="34">
        <v>169</v>
      </c>
      <c r="X25013" s="34">
        <v>218</v>
      </c>
      <c r="Y25013" s="34">
        <v>171</v>
      </c>
      <c r="Z25013" s="34">
        <v>218</v>
      </c>
      <c r="AA25013" s="34">
        <v>206</v>
      </c>
      <c r="AB25013" s="34">
        <v>158</v>
      </c>
      <c r="AC25013" s="34">
        <v>243</v>
      </c>
    </row>
    <row r="25014" spans="1:29" x14ac:dyDescent="0.2">
      <c r="A25014" s="34" t="s">
        <v>85507</v>
      </c>
      <c r="B25014" s="34">
        <v>196</v>
      </c>
      <c r="C25014" s="34">
        <v>231</v>
      </c>
      <c r="D25014" s="34">
        <v>236</v>
      </c>
      <c r="E25014" s="34">
        <v>207</v>
      </c>
      <c r="F25014" s="34">
        <v>221</v>
      </c>
      <c r="G25014" s="34">
        <v>194</v>
      </c>
      <c r="H25014" s="34">
        <v>215</v>
      </c>
      <c r="I25014" s="34">
        <v>252</v>
      </c>
      <c r="J25014" s="34">
        <v>155</v>
      </c>
      <c r="K25014" s="34">
        <v>225</v>
      </c>
      <c r="L25014" s="34">
        <v>178</v>
      </c>
      <c r="M25014" s="34">
        <v>161</v>
      </c>
      <c r="N25014" s="34">
        <v>173</v>
      </c>
      <c r="O25014" s="34">
        <v>218</v>
      </c>
      <c r="P25014" s="34">
        <v>189</v>
      </c>
      <c r="Q25014" s="34">
        <v>257</v>
      </c>
      <c r="R25014" s="34">
        <v>239</v>
      </c>
      <c r="S25014" s="34">
        <v>223</v>
      </c>
      <c r="T25014" s="34">
        <v>196</v>
      </c>
      <c r="U25014" s="34">
        <v>183</v>
      </c>
      <c r="V25014" s="34">
        <v>272</v>
      </c>
      <c r="W25014" s="34">
        <v>279</v>
      </c>
      <c r="X25014" s="34">
        <v>293</v>
      </c>
      <c r="Y25014" s="34">
        <v>222</v>
      </c>
      <c r="Z25014" s="34">
        <v>219</v>
      </c>
      <c r="AA25014" s="34">
        <v>247</v>
      </c>
      <c r="AB25014" s="34">
        <v>235</v>
      </c>
      <c r="AC25014" s="34">
        <v>331</v>
      </c>
    </row>
    <row r="25015" spans="1:29" x14ac:dyDescent="0.2">
      <c r="A25015" s="34" t="s">
        <v>85508</v>
      </c>
      <c r="B25015" s="34">
        <v>180</v>
      </c>
      <c r="C25015" s="34">
        <v>334</v>
      </c>
      <c r="D25015" s="34">
        <v>428</v>
      </c>
      <c r="E25015" s="34">
        <v>366</v>
      </c>
      <c r="F25015" s="34">
        <v>280</v>
      </c>
      <c r="G25015" s="34">
        <v>351</v>
      </c>
      <c r="H25015" s="34">
        <v>278</v>
      </c>
      <c r="I25015" s="34">
        <v>229</v>
      </c>
      <c r="J25015" s="34">
        <v>173</v>
      </c>
      <c r="K25015" s="34">
        <v>383</v>
      </c>
      <c r="L25015" s="34">
        <v>94</v>
      </c>
      <c r="M25015" s="34">
        <v>269</v>
      </c>
      <c r="N25015" s="34">
        <v>220</v>
      </c>
      <c r="O25015" s="34">
        <v>233</v>
      </c>
      <c r="P25015" s="34">
        <v>251</v>
      </c>
      <c r="Q25015" s="34">
        <v>298</v>
      </c>
      <c r="R25015" s="34">
        <v>218</v>
      </c>
      <c r="S25015" s="34">
        <v>313</v>
      </c>
      <c r="T25015" s="34">
        <v>116</v>
      </c>
      <c r="U25015" s="34">
        <v>230</v>
      </c>
      <c r="V25015" s="34">
        <v>237</v>
      </c>
      <c r="W25015" s="34">
        <v>238</v>
      </c>
      <c r="X25015" s="34">
        <v>344</v>
      </c>
      <c r="Y25015" s="34">
        <v>180</v>
      </c>
      <c r="Z25015" s="34">
        <v>341</v>
      </c>
      <c r="AA25015" s="34">
        <v>307</v>
      </c>
      <c r="AB25015" s="34">
        <v>172</v>
      </c>
      <c r="AC25015" s="34">
        <v>419</v>
      </c>
    </row>
    <row r="25016" spans="1:29" x14ac:dyDescent="0.2">
      <c r="A25016" s="34" t="s">
        <v>85509</v>
      </c>
      <c r="B25016" s="34">
        <v>87</v>
      </c>
      <c r="C25016" s="34">
        <v>119</v>
      </c>
      <c r="D25016" s="34">
        <v>34</v>
      </c>
      <c r="E25016" s="34">
        <v>442</v>
      </c>
      <c r="F25016" s="34">
        <v>132</v>
      </c>
      <c r="G25016" s="34">
        <v>142</v>
      </c>
      <c r="H25016" s="34">
        <v>90</v>
      </c>
      <c r="I25016" s="34">
        <v>93</v>
      </c>
      <c r="J25016" s="34">
        <v>94</v>
      </c>
      <c r="K25016" s="34">
        <v>149</v>
      </c>
      <c r="L25016" s="34">
        <v>64</v>
      </c>
      <c r="M25016" s="34">
        <v>126</v>
      </c>
      <c r="N25016" s="34">
        <v>81</v>
      </c>
      <c r="O25016" s="34">
        <v>109</v>
      </c>
      <c r="P25016" s="34">
        <v>98</v>
      </c>
      <c r="Q25016" s="34">
        <v>115</v>
      </c>
      <c r="R25016" s="34">
        <v>122</v>
      </c>
      <c r="S25016" s="34">
        <v>123</v>
      </c>
      <c r="T25016" s="34">
        <v>84</v>
      </c>
      <c r="U25016" s="34">
        <v>98</v>
      </c>
      <c r="V25016" s="34">
        <v>36</v>
      </c>
      <c r="W25016" s="34">
        <v>299</v>
      </c>
      <c r="X25016" s="34">
        <v>183</v>
      </c>
      <c r="Y25016" s="34">
        <v>101</v>
      </c>
      <c r="Z25016" s="34">
        <v>107</v>
      </c>
      <c r="AA25016" s="34">
        <v>130</v>
      </c>
      <c r="AB25016" s="34">
        <v>117</v>
      </c>
      <c r="AC25016" s="34">
        <v>176</v>
      </c>
    </row>
    <row r="25017" spans="1:29" x14ac:dyDescent="0.2">
      <c r="A25017" s="34" t="s">
        <v>85510</v>
      </c>
      <c r="B25017" s="34">
        <v>59</v>
      </c>
      <c r="C25017" s="34">
        <v>58</v>
      </c>
      <c r="D25017" s="34">
        <v>68</v>
      </c>
      <c r="E25017" s="34">
        <v>61</v>
      </c>
      <c r="F25017" s="34">
        <v>62</v>
      </c>
      <c r="G25017" s="34">
        <v>76</v>
      </c>
      <c r="H25017" s="34">
        <v>42</v>
      </c>
      <c r="I25017" s="34">
        <v>64</v>
      </c>
      <c r="J25017" s="34">
        <v>53</v>
      </c>
      <c r="K25017" s="34">
        <v>48</v>
      </c>
      <c r="L25017" s="34">
        <v>27</v>
      </c>
      <c r="M25017" s="34">
        <v>52</v>
      </c>
      <c r="N25017" s="34">
        <v>50</v>
      </c>
      <c r="O25017" s="34">
        <v>46</v>
      </c>
      <c r="P25017" s="34">
        <v>47</v>
      </c>
      <c r="Q25017" s="34">
        <v>68</v>
      </c>
      <c r="R25017" s="34">
        <v>51</v>
      </c>
      <c r="S25017" s="34">
        <v>82</v>
      </c>
      <c r="T25017" s="34">
        <v>40</v>
      </c>
      <c r="U25017" s="34">
        <v>45</v>
      </c>
      <c r="V25017" s="34">
        <v>53</v>
      </c>
      <c r="W25017" s="34">
        <v>67</v>
      </c>
      <c r="X25017" s="34">
        <v>54</v>
      </c>
      <c r="Y25017" s="34">
        <v>59</v>
      </c>
      <c r="Z25017" s="34">
        <v>47</v>
      </c>
      <c r="AA25017" s="34">
        <v>59</v>
      </c>
      <c r="AB25017" s="34">
        <v>67</v>
      </c>
      <c r="AC25017" s="34">
        <v>117</v>
      </c>
    </row>
    <row r="25018" spans="1:29" x14ac:dyDescent="0.2">
      <c r="A25018" s="34" t="s">
        <v>85511</v>
      </c>
      <c r="B25018" s="34">
        <v>189</v>
      </c>
      <c r="C25018" s="34">
        <v>167</v>
      </c>
      <c r="D25018" s="34">
        <v>258</v>
      </c>
      <c r="E25018" s="34">
        <v>223</v>
      </c>
      <c r="F25018" s="34">
        <v>256</v>
      </c>
      <c r="G25018" s="34">
        <v>245</v>
      </c>
      <c r="H25018" s="34">
        <v>192</v>
      </c>
      <c r="I25018" s="34">
        <v>164</v>
      </c>
      <c r="J25018" s="34">
        <v>224</v>
      </c>
      <c r="K25018" s="34">
        <v>219</v>
      </c>
      <c r="L25018" s="34">
        <v>158</v>
      </c>
      <c r="M25018" s="34">
        <v>229</v>
      </c>
      <c r="N25018" s="34">
        <v>189</v>
      </c>
      <c r="O25018" s="34">
        <v>167</v>
      </c>
      <c r="P25018" s="34">
        <v>188</v>
      </c>
      <c r="Q25018" s="34">
        <v>335</v>
      </c>
      <c r="R25018" s="34">
        <v>270</v>
      </c>
      <c r="S25018" s="34">
        <v>272</v>
      </c>
      <c r="T25018" s="34">
        <v>234</v>
      </c>
      <c r="U25018" s="34">
        <v>226</v>
      </c>
      <c r="V25018" s="34">
        <v>245</v>
      </c>
      <c r="W25018" s="34">
        <v>243</v>
      </c>
      <c r="X25018" s="34">
        <v>257</v>
      </c>
      <c r="Y25018" s="34">
        <v>234</v>
      </c>
      <c r="Z25018" s="34">
        <v>218</v>
      </c>
      <c r="AA25018" s="34">
        <v>271</v>
      </c>
      <c r="AB25018" s="34">
        <v>242</v>
      </c>
      <c r="AC25018" s="34">
        <v>315</v>
      </c>
    </row>
    <row r="25019" spans="1:29" x14ac:dyDescent="0.2">
      <c r="A25019" s="34" t="s">
        <v>85512</v>
      </c>
      <c r="B25019" s="34">
        <v>287</v>
      </c>
      <c r="C25019" s="34">
        <v>264</v>
      </c>
      <c r="D25019" s="34">
        <v>280</v>
      </c>
      <c r="E25019" s="34">
        <v>242</v>
      </c>
      <c r="F25019" s="34">
        <v>265</v>
      </c>
      <c r="G25019" s="34">
        <v>306</v>
      </c>
      <c r="H25019" s="34">
        <v>248</v>
      </c>
      <c r="I25019" s="34">
        <v>255</v>
      </c>
      <c r="J25019" s="34">
        <v>231</v>
      </c>
      <c r="K25019" s="34">
        <v>270</v>
      </c>
      <c r="L25019" s="34">
        <v>255</v>
      </c>
      <c r="M25019" s="34">
        <v>232</v>
      </c>
      <c r="N25019" s="34">
        <v>245</v>
      </c>
      <c r="O25019" s="34">
        <v>205</v>
      </c>
      <c r="P25019" s="34">
        <v>263</v>
      </c>
      <c r="Q25019" s="34">
        <v>331</v>
      </c>
      <c r="R25019" s="34">
        <v>364</v>
      </c>
      <c r="S25019" s="34">
        <v>310</v>
      </c>
      <c r="T25019" s="34">
        <v>354</v>
      </c>
      <c r="U25019" s="34">
        <v>255</v>
      </c>
      <c r="V25019" s="34">
        <v>350</v>
      </c>
      <c r="W25019" s="34">
        <v>460</v>
      </c>
      <c r="X25019" s="34">
        <v>312</v>
      </c>
      <c r="Y25019" s="34">
        <v>348</v>
      </c>
      <c r="Z25019" s="34">
        <v>263</v>
      </c>
      <c r="AA25019" s="34">
        <v>287</v>
      </c>
      <c r="AB25019" s="34">
        <v>417</v>
      </c>
      <c r="AC25019" s="34">
        <v>425</v>
      </c>
    </row>
    <row r="25020" spans="1:29" x14ac:dyDescent="0.2">
      <c r="A25020" s="34" t="s">
        <v>85513</v>
      </c>
      <c r="B25020" s="34">
        <v>336</v>
      </c>
      <c r="C25020" s="34">
        <v>184</v>
      </c>
      <c r="D25020" s="34">
        <v>285</v>
      </c>
      <c r="E25020" s="34">
        <v>184</v>
      </c>
      <c r="F25020" s="34">
        <v>301</v>
      </c>
      <c r="G25020" s="34">
        <v>188</v>
      </c>
      <c r="H25020" s="34">
        <v>287</v>
      </c>
      <c r="I25020" s="34">
        <v>155</v>
      </c>
      <c r="J25020" s="34">
        <v>298</v>
      </c>
      <c r="K25020" s="34">
        <v>220</v>
      </c>
      <c r="L25020" s="34">
        <v>265</v>
      </c>
      <c r="M25020" s="34">
        <v>208</v>
      </c>
      <c r="N25020" s="34">
        <v>255</v>
      </c>
      <c r="O25020" s="34">
        <v>225</v>
      </c>
      <c r="P25020" s="34">
        <v>360</v>
      </c>
      <c r="Q25020" s="34">
        <v>277</v>
      </c>
      <c r="R25020" s="34">
        <v>357</v>
      </c>
      <c r="S25020" s="34">
        <v>217</v>
      </c>
      <c r="T25020" s="34">
        <v>355</v>
      </c>
      <c r="U25020" s="34">
        <v>244</v>
      </c>
      <c r="V25020" s="34">
        <v>378</v>
      </c>
      <c r="W25020" s="34">
        <v>304</v>
      </c>
      <c r="X25020" s="34">
        <v>338</v>
      </c>
      <c r="Y25020" s="34">
        <v>311</v>
      </c>
      <c r="Z25020" s="34">
        <v>255</v>
      </c>
      <c r="AA25020" s="34">
        <v>295</v>
      </c>
      <c r="AB25020" s="34">
        <v>460</v>
      </c>
      <c r="AC25020" s="34">
        <v>344</v>
      </c>
    </row>
    <row r="25021" spans="1:29" x14ac:dyDescent="0.2">
      <c r="A25021" s="34" t="s">
        <v>85514</v>
      </c>
      <c r="B25021" s="34">
        <v>128</v>
      </c>
      <c r="C25021" s="34">
        <v>124</v>
      </c>
      <c r="D25021" s="34">
        <v>112</v>
      </c>
      <c r="E25021" s="34">
        <v>210</v>
      </c>
      <c r="F25021" s="34">
        <v>141</v>
      </c>
      <c r="G25021" s="34">
        <v>124</v>
      </c>
      <c r="H25021" s="34">
        <v>145</v>
      </c>
      <c r="I25021" s="34">
        <v>123</v>
      </c>
      <c r="J25021" s="34">
        <v>141</v>
      </c>
      <c r="K25021" s="34">
        <v>133</v>
      </c>
      <c r="L25021" s="34">
        <v>85</v>
      </c>
      <c r="M25021" s="34">
        <v>124</v>
      </c>
      <c r="N25021" s="34">
        <v>85</v>
      </c>
      <c r="O25021" s="34">
        <v>126</v>
      </c>
      <c r="P25021" s="34">
        <v>155</v>
      </c>
      <c r="Q25021" s="34">
        <v>211</v>
      </c>
      <c r="R25021" s="34">
        <v>245</v>
      </c>
      <c r="S25021" s="34">
        <v>160</v>
      </c>
      <c r="T25021" s="34">
        <v>148</v>
      </c>
      <c r="U25021" s="34">
        <v>123</v>
      </c>
      <c r="V25021" s="34">
        <v>162</v>
      </c>
      <c r="W25021" s="34">
        <v>241</v>
      </c>
      <c r="X25021" s="34">
        <v>127</v>
      </c>
      <c r="Y25021" s="34">
        <v>115</v>
      </c>
      <c r="Z25021" s="34">
        <v>149</v>
      </c>
      <c r="AA25021" s="34">
        <v>171</v>
      </c>
      <c r="AB25021" s="34">
        <v>202</v>
      </c>
      <c r="AC25021" s="34">
        <v>189</v>
      </c>
    </row>
    <row r="25022" spans="1:29" x14ac:dyDescent="0.2">
      <c r="A25022" s="34" t="s">
        <v>85515</v>
      </c>
      <c r="B25022" s="34">
        <v>275</v>
      </c>
      <c r="C25022" s="34">
        <v>425</v>
      </c>
      <c r="D25022" s="34">
        <v>604</v>
      </c>
      <c r="E25022" s="34">
        <v>549</v>
      </c>
      <c r="F25022" s="34">
        <v>435</v>
      </c>
      <c r="G25022" s="34">
        <v>407</v>
      </c>
      <c r="H25022" s="34">
        <v>391</v>
      </c>
      <c r="I25022" s="34">
        <v>365</v>
      </c>
      <c r="J25022" s="34">
        <v>315</v>
      </c>
      <c r="K25022" s="34">
        <v>444</v>
      </c>
      <c r="L25022" s="34">
        <v>185</v>
      </c>
      <c r="M25022" s="34">
        <v>386</v>
      </c>
      <c r="N25022" s="34">
        <v>330</v>
      </c>
      <c r="O25022" s="34">
        <v>363</v>
      </c>
      <c r="P25022" s="34">
        <v>298</v>
      </c>
      <c r="Q25022" s="34">
        <v>444</v>
      </c>
      <c r="R25022" s="34">
        <v>402</v>
      </c>
      <c r="S25022" s="34">
        <v>489</v>
      </c>
      <c r="T25022" s="34">
        <v>299</v>
      </c>
      <c r="U25022" s="34">
        <v>339</v>
      </c>
      <c r="V25022" s="34">
        <v>410</v>
      </c>
      <c r="W25022" s="34">
        <v>411</v>
      </c>
      <c r="X25022" s="34">
        <v>483</v>
      </c>
      <c r="Y25022" s="34">
        <v>265</v>
      </c>
      <c r="Z25022" s="34">
        <v>464</v>
      </c>
      <c r="AA25022" s="34">
        <v>441</v>
      </c>
      <c r="AB25022" s="34">
        <v>334</v>
      </c>
      <c r="AC25022" s="34">
        <v>590</v>
      </c>
    </row>
    <row r="25023" spans="1:29" x14ac:dyDescent="0.2">
      <c r="A25023" s="34" t="s">
        <v>85516</v>
      </c>
      <c r="B25023" s="34">
        <v>109</v>
      </c>
      <c r="C25023" s="34">
        <v>80</v>
      </c>
      <c r="D25023" s="34">
        <v>155</v>
      </c>
      <c r="E25023" s="34">
        <v>127</v>
      </c>
      <c r="F25023" s="34">
        <v>128</v>
      </c>
      <c r="G25023" s="34">
        <v>119</v>
      </c>
      <c r="H25023" s="34">
        <v>116</v>
      </c>
      <c r="I25023" s="34">
        <v>93</v>
      </c>
      <c r="J25023" s="34">
        <v>118</v>
      </c>
      <c r="K25023" s="34">
        <v>92</v>
      </c>
      <c r="L25023" s="34">
        <v>108</v>
      </c>
      <c r="M25023" s="34">
        <v>98</v>
      </c>
      <c r="N25023" s="34">
        <v>101</v>
      </c>
      <c r="O25023" s="34">
        <v>109</v>
      </c>
      <c r="P25023" s="34">
        <v>131</v>
      </c>
      <c r="Q25023" s="34">
        <v>120</v>
      </c>
      <c r="R25023" s="34">
        <v>160</v>
      </c>
      <c r="S25023" s="34">
        <v>150</v>
      </c>
      <c r="T25023" s="34">
        <v>136</v>
      </c>
      <c r="U25023" s="34">
        <v>118</v>
      </c>
      <c r="V25023" s="34">
        <v>176</v>
      </c>
      <c r="W25023" s="34">
        <v>111</v>
      </c>
      <c r="X25023" s="34">
        <v>216</v>
      </c>
      <c r="Y25023" s="34">
        <v>115</v>
      </c>
      <c r="Z25023" s="34">
        <v>208</v>
      </c>
      <c r="AA25023" s="34">
        <v>149</v>
      </c>
      <c r="AB25023" s="34">
        <v>177</v>
      </c>
      <c r="AC25023" s="34">
        <v>159</v>
      </c>
    </row>
    <row r="25024" spans="1:29" x14ac:dyDescent="0.2">
      <c r="A25024" s="34" t="s">
        <v>85517</v>
      </c>
      <c r="B25024" s="34">
        <v>105</v>
      </c>
      <c r="C25024" s="34">
        <v>95</v>
      </c>
      <c r="D25024" s="34">
        <v>126</v>
      </c>
      <c r="E25024" s="34">
        <v>153</v>
      </c>
      <c r="F25024" s="34">
        <v>147</v>
      </c>
      <c r="G25024" s="34">
        <v>176</v>
      </c>
      <c r="H25024" s="34">
        <v>121</v>
      </c>
      <c r="I25024" s="34">
        <v>152</v>
      </c>
      <c r="J25024" s="34">
        <v>105</v>
      </c>
      <c r="K25024" s="34">
        <v>157</v>
      </c>
      <c r="L25024" s="34">
        <v>103</v>
      </c>
      <c r="M25024" s="34">
        <v>119</v>
      </c>
      <c r="N25024" s="34">
        <v>96</v>
      </c>
      <c r="O25024" s="34">
        <v>125</v>
      </c>
      <c r="P25024" s="34">
        <v>98</v>
      </c>
      <c r="Q25024" s="34">
        <v>166</v>
      </c>
      <c r="R25024" s="34">
        <v>147</v>
      </c>
      <c r="S25024" s="34">
        <v>205</v>
      </c>
      <c r="T25024" s="34">
        <v>148</v>
      </c>
      <c r="U25024" s="34">
        <v>143</v>
      </c>
      <c r="V25024" s="34">
        <v>157</v>
      </c>
      <c r="W25024" s="34">
        <v>203</v>
      </c>
      <c r="X25024" s="34">
        <v>120</v>
      </c>
      <c r="Y25024" s="34">
        <v>143</v>
      </c>
      <c r="Z25024" s="34">
        <v>149</v>
      </c>
      <c r="AA25024" s="34">
        <v>222</v>
      </c>
      <c r="AB25024" s="34">
        <v>130</v>
      </c>
      <c r="AC25024" s="34">
        <v>255</v>
      </c>
    </row>
    <row r="25025" spans="1:29" x14ac:dyDescent="0.2">
      <c r="A25025" s="34" t="s">
        <v>85518</v>
      </c>
      <c r="B25025" s="34">
        <v>502</v>
      </c>
      <c r="C25025" s="34">
        <v>318</v>
      </c>
      <c r="D25025" s="34">
        <v>390</v>
      </c>
      <c r="E25025" s="34">
        <v>585</v>
      </c>
      <c r="F25025" s="34">
        <v>491</v>
      </c>
      <c r="G25025" s="34">
        <v>309</v>
      </c>
      <c r="H25025" s="34">
        <v>399</v>
      </c>
      <c r="I25025" s="34">
        <v>336</v>
      </c>
      <c r="J25025" s="34">
        <v>406</v>
      </c>
      <c r="K25025" s="34">
        <v>409</v>
      </c>
      <c r="L25025" s="34">
        <v>343</v>
      </c>
      <c r="M25025" s="34">
        <v>301</v>
      </c>
      <c r="N25025" s="34">
        <v>393</v>
      </c>
      <c r="O25025" s="34">
        <v>265</v>
      </c>
      <c r="P25025" s="34">
        <v>391</v>
      </c>
      <c r="Q25025" s="34">
        <v>444</v>
      </c>
      <c r="R25025" s="34">
        <v>536</v>
      </c>
      <c r="S25025" s="34">
        <v>386</v>
      </c>
      <c r="T25025" s="34">
        <v>528</v>
      </c>
      <c r="U25025" s="34">
        <v>346</v>
      </c>
      <c r="V25025" s="34">
        <v>473</v>
      </c>
      <c r="W25025" s="34">
        <v>651</v>
      </c>
      <c r="X25025" s="34">
        <v>491</v>
      </c>
      <c r="Y25025" s="34">
        <v>430</v>
      </c>
      <c r="Z25025" s="34">
        <v>430</v>
      </c>
      <c r="AA25025" s="34">
        <v>423</v>
      </c>
      <c r="AB25025" s="34">
        <v>659</v>
      </c>
      <c r="AC25025" s="34">
        <v>508</v>
      </c>
    </row>
    <row r="25026" spans="1:29" x14ac:dyDescent="0.2">
      <c r="A25026" s="34" t="s">
        <v>85519</v>
      </c>
      <c r="B25026" s="34">
        <v>235</v>
      </c>
      <c r="C25026" s="34">
        <v>286</v>
      </c>
      <c r="D25026" s="34">
        <v>297</v>
      </c>
      <c r="E25026" s="34">
        <v>291</v>
      </c>
      <c r="F25026" s="34">
        <v>186</v>
      </c>
      <c r="G25026" s="34">
        <v>269</v>
      </c>
      <c r="H25026" s="34">
        <v>229</v>
      </c>
      <c r="I25026" s="34">
        <v>277</v>
      </c>
      <c r="J25026" s="34">
        <v>196</v>
      </c>
      <c r="K25026" s="34">
        <v>286</v>
      </c>
      <c r="L25026" s="34">
        <v>144</v>
      </c>
      <c r="M25026" s="34">
        <v>235</v>
      </c>
      <c r="N25026" s="34">
        <v>203</v>
      </c>
      <c r="O25026" s="34">
        <v>234</v>
      </c>
      <c r="P25026" s="34">
        <v>256</v>
      </c>
      <c r="Q25026" s="34">
        <v>361</v>
      </c>
      <c r="R25026" s="34">
        <v>270</v>
      </c>
      <c r="S25026" s="34">
        <v>384</v>
      </c>
      <c r="T25026" s="34">
        <v>226</v>
      </c>
      <c r="U25026" s="34">
        <v>243</v>
      </c>
      <c r="V25026" s="34">
        <v>308</v>
      </c>
      <c r="W25026" s="34">
        <v>335</v>
      </c>
      <c r="X25026" s="34">
        <v>271</v>
      </c>
      <c r="Y25026" s="34">
        <v>283</v>
      </c>
      <c r="Z25026" s="34">
        <v>272</v>
      </c>
      <c r="AA25026" s="34">
        <v>380</v>
      </c>
      <c r="AB25026" s="34">
        <v>286</v>
      </c>
      <c r="AC25026" s="34">
        <v>457</v>
      </c>
    </row>
    <row r="25027" spans="1:29" x14ac:dyDescent="0.2">
      <c r="A25027" s="34" t="s">
        <v>85520</v>
      </c>
      <c r="B25027" s="34">
        <v>109</v>
      </c>
      <c r="C25027" s="34">
        <v>135</v>
      </c>
      <c r="D25027" s="34">
        <v>141</v>
      </c>
      <c r="E25027" s="34">
        <v>151</v>
      </c>
      <c r="F25027" s="34">
        <v>106</v>
      </c>
      <c r="G25027" s="34">
        <v>135</v>
      </c>
      <c r="H25027" s="34">
        <v>112</v>
      </c>
      <c r="I25027" s="34">
        <v>105</v>
      </c>
      <c r="J25027" s="34">
        <v>97</v>
      </c>
      <c r="K25027" s="34">
        <v>108</v>
      </c>
      <c r="L25027" s="34">
        <v>70</v>
      </c>
      <c r="M25027" s="34">
        <v>120</v>
      </c>
      <c r="N25027" s="34">
        <v>92</v>
      </c>
      <c r="O25027" s="34">
        <v>119</v>
      </c>
      <c r="P25027" s="34">
        <v>100</v>
      </c>
      <c r="Q25027" s="34">
        <v>152</v>
      </c>
      <c r="R25027" s="34">
        <v>86</v>
      </c>
      <c r="S25027" s="34">
        <v>154</v>
      </c>
      <c r="T25027" s="34">
        <v>87</v>
      </c>
      <c r="U25027" s="34">
        <v>105</v>
      </c>
      <c r="V25027" s="34">
        <v>147</v>
      </c>
      <c r="W25027" s="34">
        <v>113</v>
      </c>
      <c r="X25027" s="34">
        <v>164</v>
      </c>
      <c r="Y25027" s="34">
        <v>142</v>
      </c>
      <c r="Z25027" s="34">
        <v>118</v>
      </c>
      <c r="AA25027" s="34">
        <v>170</v>
      </c>
      <c r="AB25027" s="34">
        <v>122</v>
      </c>
      <c r="AC25027" s="34">
        <v>165</v>
      </c>
    </row>
    <row r="25028" spans="1:29" x14ac:dyDescent="0.2">
      <c r="A25028" s="34" t="s">
        <v>85521</v>
      </c>
      <c r="B25028" s="34">
        <v>433</v>
      </c>
      <c r="C25028" s="34">
        <v>618</v>
      </c>
      <c r="D25028" s="34">
        <v>642</v>
      </c>
      <c r="E25028" s="34">
        <v>658</v>
      </c>
      <c r="F25028" s="34">
        <v>548</v>
      </c>
      <c r="G25028" s="34">
        <v>623</v>
      </c>
      <c r="H25028" s="34">
        <v>565</v>
      </c>
      <c r="I25028" s="34">
        <v>628</v>
      </c>
      <c r="J25028" s="34">
        <v>515</v>
      </c>
      <c r="K25028" s="34">
        <v>660</v>
      </c>
      <c r="L25028" s="34">
        <v>419</v>
      </c>
      <c r="M25028" s="34">
        <v>571</v>
      </c>
      <c r="N25028" s="34">
        <v>442</v>
      </c>
      <c r="O25028" s="34">
        <v>567</v>
      </c>
      <c r="P25028" s="34">
        <v>490</v>
      </c>
      <c r="Q25028" s="34">
        <v>802</v>
      </c>
      <c r="R25028" s="34">
        <v>612</v>
      </c>
      <c r="S25028" s="34">
        <v>805</v>
      </c>
      <c r="T25028" s="34">
        <v>517</v>
      </c>
      <c r="U25028" s="34">
        <v>621</v>
      </c>
      <c r="V25028" s="34">
        <v>700</v>
      </c>
      <c r="W25028" s="34">
        <v>752</v>
      </c>
      <c r="X25028" s="34">
        <v>737</v>
      </c>
      <c r="Y25028" s="34">
        <v>612</v>
      </c>
      <c r="Z25028" s="34">
        <v>631</v>
      </c>
      <c r="AA25028" s="34">
        <v>767</v>
      </c>
      <c r="AB25028" s="34">
        <v>616</v>
      </c>
      <c r="AC25028" s="34">
        <v>1078</v>
      </c>
    </row>
    <row r="25029" spans="1:29" x14ac:dyDescent="0.2">
      <c r="A25029" s="34" t="s">
        <v>85522</v>
      </c>
      <c r="B25029" s="34">
        <v>321</v>
      </c>
      <c r="C25029" s="34">
        <v>240</v>
      </c>
      <c r="D25029" s="34">
        <v>135</v>
      </c>
      <c r="E25029" s="34">
        <v>798</v>
      </c>
      <c r="F25029" s="34">
        <v>230</v>
      </c>
      <c r="G25029" s="34">
        <v>218</v>
      </c>
      <c r="H25029" s="34">
        <v>221</v>
      </c>
      <c r="I25029" s="34">
        <v>282</v>
      </c>
      <c r="J25029" s="34">
        <v>198</v>
      </c>
      <c r="K25029" s="34">
        <v>247</v>
      </c>
      <c r="L25029" s="34">
        <v>199</v>
      </c>
      <c r="M25029" s="34">
        <v>211</v>
      </c>
      <c r="N25029" s="34">
        <v>200</v>
      </c>
      <c r="O25029" s="34">
        <v>221</v>
      </c>
      <c r="P25029" s="34">
        <v>195</v>
      </c>
      <c r="Q25029" s="34">
        <v>363</v>
      </c>
      <c r="R25029" s="34">
        <v>264</v>
      </c>
      <c r="S25029" s="34">
        <v>259</v>
      </c>
      <c r="T25029" s="34">
        <v>274</v>
      </c>
      <c r="U25029" s="34">
        <v>249</v>
      </c>
      <c r="V25029" s="34">
        <v>126</v>
      </c>
      <c r="W25029" s="34">
        <v>611</v>
      </c>
      <c r="X25029" s="34">
        <v>215</v>
      </c>
      <c r="Y25029" s="34">
        <v>360</v>
      </c>
      <c r="Z25029" s="34">
        <v>231</v>
      </c>
      <c r="AA25029" s="34">
        <v>313</v>
      </c>
      <c r="AB25029" s="34">
        <v>333</v>
      </c>
      <c r="AC25029" s="34">
        <v>424</v>
      </c>
    </row>
    <row r="25030" spans="1:29" x14ac:dyDescent="0.2">
      <c r="A25030" s="34" t="s">
        <v>85523</v>
      </c>
      <c r="B25030" s="34">
        <v>313</v>
      </c>
      <c r="C25030" s="34">
        <v>387</v>
      </c>
      <c r="D25030" s="34">
        <v>388</v>
      </c>
      <c r="E25030" s="34">
        <v>472</v>
      </c>
      <c r="F25030" s="34">
        <v>403</v>
      </c>
      <c r="G25030" s="34">
        <v>384</v>
      </c>
      <c r="H25030" s="34">
        <v>404</v>
      </c>
      <c r="I25030" s="34">
        <v>400</v>
      </c>
      <c r="J25030" s="34">
        <v>399</v>
      </c>
      <c r="K25030" s="34">
        <v>402</v>
      </c>
      <c r="L25030" s="34">
        <v>361</v>
      </c>
      <c r="M25030" s="34">
        <v>395</v>
      </c>
      <c r="N25030" s="34">
        <v>346</v>
      </c>
      <c r="O25030" s="34">
        <v>358</v>
      </c>
      <c r="P25030" s="34">
        <v>357</v>
      </c>
      <c r="Q25030" s="34">
        <v>616</v>
      </c>
      <c r="R25030" s="34">
        <v>454</v>
      </c>
      <c r="S25030" s="34">
        <v>532</v>
      </c>
      <c r="T25030" s="34">
        <v>437</v>
      </c>
      <c r="U25030" s="34">
        <v>422</v>
      </c>
      <c r="V25030" s="34">
        <v>474</v>
      </c>
      <c r="W25030" s="34">
        <v>656</v>
      </c>
      <c r="X25030" s="34">
        <v>528</v>
      </c>
      <c r="Y25030" s="34">
        <v>561</v>
      </c>
      <c r="Z25030" s="34">
        <v>419</v>
      </c>
      <c r="AA25030" s="34">
        <v>555</v>
      </c>
      <c r="AB25030" s="34">
        <v>497</v>
      </c>
      <c r="AC25030" s="34">
        <v>721</v>
      </c>
    </row>
    <row r="25031" spans="1:29" x14ac:dyDescent="0.2">
      <c r="A25031" s="34" t="s">
        <v>85524</v>
      </c>
      <c r="B25031" s="34">
        <v>311</v>
      </c>
      <c r="C25031" s="34">
        <v>324</v>
      </c>
      <c r="D25031" s="34">
        <v>438</v>
      </c>
      <c r="E25031" s="34">
        <v>326</v>
      </c>
      <c r="F25031" s="34">
        <v>448</v>
      </c>
      <c r="G25031" s="34">
        <v>265</v>
      </c>
      <c r="H25031" s="34">
        <v>399</v>
      </c>
      <c r="I25031" s="34">
        <v>270</v>
      </c>
      <c r="J25031" s="34">
        <v>371</v>
      </c>
      <c r="K25031" s="34">
        <v>289</v>
      </c>
      <c r="L25031" s="34">
        <v>358</v>
      </c>
      <c r="M25031" s="34">
        <v>333</v>
      </c>
      <c r="N25031" s="34">
        <v>363</v>
      </c>
      <c r="O25031" s="34">
        <v>235</v>
      </c>
      <c r="P25031" s="34">
        <v>417</v>
      </c>
      <c r="Q25031" s="34">
        <v>358</v>
      </c>
      <c r="R25031" s="34">
        <v>513</v>
      </c>
      <c r="S25031" s="34">
        <v>395</v>
      </c>
      <c r="T25031" s="34">
        <v>494</v>
      </c>
      <c r="U25031" s="34">
        <v>296</v>
      </c>
      <c r="V25031" s="34">
        <v>463</v>
      </c>
      <c r="W25031" s="34">
        <v>419</v>
      </c>
      <c r="X25031" s="34">
        <v>581</v>
      </c>
      <c r="Y25031" s="34">
        <v>405</v>
      </c>
      <c r="Z25031" s="34">
        <v>486</v>
      </c>
      <c r="AA25031" s="34">
        <v>434</v>
      </c>
      <c r="AB25031" s="34">
        <v>524</v>
      </c>
      <c r="AC25031" s="34">
        <v>486</v>
      </c>
    </row>
    <row r="25032" spans="1:29" x14ac:dyDescent="0.2">
      <c r="A25032" s="34" t="s">
        <v>85525</v>
      </c>
      <c r="B25032" s="34">
        <v>551</v>
      </c>
      <c r="C25032" s="34">
        <v>520</v>
      </c>
      <c r="D25032" s="34">
        <v>857</v>
      </c>
      <c r="E25032" s="34">
        <v>599</v>
      </c>
      <c r="F25032" s="34">
        <v>831</v>
      </c>
      <c r="G25032" s="34">
        <v>580</v>
      </c>
      <c r="H25032" s="34">
        <v>826</v>
      </c>
      <c r="I25032" s="34">
        <v>582</v>
      </c>
      <c r="J25032" s="34">
        <v>766</v>
      </c>
      <c r="K25032" s="34">
        <v>628</v>
      </c>
      <c r="L25032" s="34">
        <v>694</v>
      </c>
      <c r="M25032" s="34">
        <v>519</v>
      </c>
      <c r="N25032" s="34">
        <v>714</v>
      </c>
      <c r="O25032" s="34">
        <v>572</v>
      </c>
      <c r="P25032" s="34">
        <v>815</v>
      </c>
      <c r="Q25032" s="34">
        <v>927</v>
      </c>
      <c r="R25032" s="34">
        <v>1082</v>
      </c>
      <c r="S25032" s="34">
        <v>769</v>
      </c>
      <c r="T25032" s="34">
        <v>974</v>
      </c>
      <c r="U25032" s="34">
        <v>712</v>
      </c>
      <c r="V25032" s="34">
        <v>1036</v>
      </c>
      <c r="W25032" s="34">
        <v>866</v>
      </c>
      <c r="X25032" s="34">
        <v>977</v>
      </c>
      <c r="Y25032" s="34">
        <v>841</v>
      </c>
      <c r="Z25032" s="34">
        <v>1009</v>
      </c>
      <c r="AA25032" s="34">
        <v>838</v>
      </c>
      <c r="AB25032" s="34">
        <v>1023</v>
      </c>
      <c r="AC25032" s="34">
        <v>1166</v>
      </c>
    </row>
    <row r="25033" spans="1:29" x14ac:dyDescent="0.2">
      <c r="A25033" s="34" t="s">
        <v>85526</v>
      </c>
      <c r="B25033" s="34">
        <v>369</v>
      </c>
      <c r="C25033" s="34">
        <v>347</v>
      </c>
      <c r="D25033" s="34">
        <v>455</v>
      </c>
      <c r="E25033" s="34">
        <v>413</v>
      </c>
      <c r="F25033" s="34">
        <v>470</v>
      </c>
      <c r="G25033" s="34">
        <v>313</v>
      </c>
      <c r="H25033" s="34">
        <v>425</v>
      </c>
      <c r="I25033" s="34">
        <v>348</v>
      </c>
      <c r="J25033" s="34">
        <v>398</v>
      </c>
      <c r="K25033" s="34">
        <v>405</v>
      </c>
      <c r="L25033" s="34">
        <v>315</v>
      </c>
      <c r="M25033" s="34">
        <v>328</v>
      </c>
      <c r="N25033" s="34">
        <v>356</v>
      </c>
      <c r="O25033" s="34">
        <v>330</v>
      </c>
      <c r="P25033" s="34">
        <v>374</v>
      </c>
      <c r="Q25033" s="34">
        <v>476</v>
      </c>
      <c r="R25033" s="34">
        <v>487</v>
      </c>
      <c r="S25033" s="34">
        <v>458</v>
      </c>
      <c r="T25033" s="34">
        <v>383</v>
      </c>
      <c r="U25033" s="34">
        <v>379</v>
      </c>
      <c r="V25033" s="34">
        <v>466</v>
      </c>
      <c r="W25033" s="34">
        <v>512</v>
      </c>
      <c r="X25033" s="34">
        <v>538</v>
      </c>
      <c r="Y25033" s="34">
        <v>400</v>
      </c>
      <c r="Z25033" s="34">
        <v>494</v>
      </c>
      <c r="AA25033" s="34">
        <v>523</v>
      </c>
      <c r="AB25033" s="34">
        <v>495</v>
      </c>
      <c r="AC25033" s="34">
        <v>643</v>
      </c>
    </row>
    <row r="25034" spans="1:29" x14ac:dyDescent="0.2">
      <c r="A25034" s="34" t="s">
        <v>85527</v>
      </c>
      <c r="B25034" s="34">
        <v>215</v>
      </c>
      <c r="C25034" s="34">
        <v>114</v>
      </c>
      <c r="D25034" s="34">
        <v>187</v>
      </c>
      <c r="E25034" s="34">
        <v>118</v>
      </c>
      <c r="F25034" s="34">
        <v>174</v>
      </c>
      <c r="G25034" s="34">
        <v>189</v>
      </c>
      <c r="H25034" s="34">
        <v>178</v>
      </c>
      <c r="I25034" s="34">
        <v>122</v>
      </c>
      <c r="J25034" s="34">
        <v>156</v>
      </c>
      <c r="K25034" s="34">
        <v>147</v>
      </c>
      <c r="L25034" s="34">
        <v>159</v>
      </c>
      <c r="M25034" s="34">
        <v>122</v>
      </c>
      <c r="N25034" s="34">
        <v>199</v>
      </c>
      <c r="O25034" s="34">
        <v>131</v>
      </c>
      <c r="P25034" s="34">
        <v>201</v>
      </c>
      <c r="Q25034" s="34">
        <v>215</v>
      </c>
      <c r="R25034" s="34">
        <v>274</v>
      </c>
      <c r="S25034" s="34">
        <v>161</v>
      </c>
      <c r="T25034" s="34">
        <v>188</v>
      </c>
      <c r="U25034" s="34">
        <v>125</v>
      </c>
      <c r="V25034" s="34">
        <v>210</v>
      </c>
      <c r="W25034" s="34">
        <v>200</v>
      </c>
      <c r="X25034" s="34">
        <v>247</v>
      </c>
      <c r="Y25034" s="34">
        <v>172</v>
      </c>
      <c r="Z25034" s="34">
        <v>172</v>
      </c>
      <c r="AA25034" s="34">
        <v>178</v>
      </c>
      <c r="AB25034" s="34">
        <v>218</v>
      </c>
      <c r="AC25034" s="34">
        <v>192</v>
      </c>
    </row>
    <row r="25035" spans="1:29" x14ac:dyDescent="0.2">
      <c r="A25035" s="34" t="s">
        <v>85528</v>
      </c>
      <c r="B25035" s="34">
        <v>144</v>
      </c>
      <c r="C25035" s="34">
        <v>172</v>
      </c>
      <c r="D25035" s="34">
        <v>162</v>
      </c>
      <c r="E25035" s="34">
        <v>225</v>
      </c>
      <c r="F25035" s="34">
        <v>197</v>
      </c>
      <c r="G25035" s="34">
        <v>233</v>
      </c>
      <c r="H25035" s="34">
        <v>180</v>
      </c>
      <c r="I25035" s="34">
        <v>181</v>
      </c>
      <c r="J25035" s="34">
        <v>179</v>
      </c>
      <c r="K25035" s="34">
        <v>212</v>
      </c>
      <c r="L25035" s="34">
        <v>166</v>
      </c>
      <c r="M25035" s="34">
        <v>208</v>
      </c>
      <c r="N25035" s="34">
        <v>160</v>
      </c>
      <c r="O25035" s="34">
        <v>159</v>
      </c>
      <c r="P25035" s="34">
        <v>183</v>
      </c>
      <c r="Q25035" s="34">
        <v>257</v>
      </c>
      <c r="R25035" s="34">
        <v>240</v>
      </c>
      <c r="S25035" s="34">
        <v>234</v>
      </c>
      <c r="T25035" s="34">
        <v>258</v>
      </c>
      <c r="U25035" s="34">
        <v>178</v>
      </c>
      <c r="V25035" s="34">
        <v>202</v>
      </c>
      <c r="W25035" s="34">
        <v>305</v>
      </c>
      <c r="X25035" s="34">
        <v>242</v>
      </c>
      <c r="Y25035" s="34">
        <v>257</v>
      </c>
      <c r="Z25035" s="34">
        <v>164</v>
      </c>
      <c r="AA25035" s="34">
        <v>285</v>
      </c>
      <c r="AB25035" s="34">
        <v>258</v>
      </c>
      <c r="AC25035" s="34">
        <v>289</v>
      </c>
    </row>
    <row r="25036" spans="1:29" x14ac:dyDescent="0.2">
      <c r="A25036" s="34" t="s">
        <v>85529</v>
      </c>
      <c r="B25036" s="34">
        <v>0</v>
      </c>
      <c r="C25036" s="34">
        <v>0</v>
      </c>
      <c r="D25036" s="34">
        <v>0</v>
      </c>
      <c r="E25036" s="34">
        <v>0</v>
      </c>
      <c r="F25036" s="34">
        <v>0</v>
      </c>
      <c r="G25036" s="34">
        <v>0</v>
      </c>
      <c r="H25036" s="34">
        <v>0</v>
      </c>
      <c r="I25036" s="34">
        <v>0</v>
      </c>
      <c r="J25036" s="34">
        <v>0</v>
      </c>
      <c r="K25036" s="34">
        <v>0</v>
      </c>
      <c r="L25036" s="34">
        <v>0</v>
      </c>
      <c r="M25036" s="34">
        <v>0</v>
      </c>
      <c r="N25036" s="34">
        <v>0</v>
      </c>
      <c r="O25036" s="34">
        <v>0</v>
      </c>
      <c r="P25036" s="34">
        <v>0</v>
      </c>
      <c r="Q25036" s="34">
        <v>0</v>
      </c>
      <c r="R25036" s="34">
        <v>0</v>
      </c>
      <c r="S25036" s="34">
        <v>0</v>
      </c>
      <c r="T25036" s="34">
        <v>0</v>
      </c>
      <c r="U25036" s="34">
        <v>0</v>
      </c>
      <c r="V25036" s="34">
        <v>0</v>
      </c>
      <c r="W25036" s="34">
        <v>0</v>
      </c>
      <c r="X25036" s="34">
        <v>0</v>
      </c>
      <c r="Y25036" s="34">
        <v>0</v>
      </c>
      <c r="Z25036" s="34">
        <v>0</v>
      </c>
      <c r="AA25036" s="34">
        <v>0</v>
      </c>
      <c r="AB25036" s="34">
        <v>0</v>
      </c>
      <c r="AC25036" s="34">
        <v>0</v>
      </c>
    </row>
    <row r="25037" spans="1:29" x14ac:dyDescent="0.2">
      <c r="A25037" s="34" t="s">
        <v>85530</v>
      </c>
      <c r="B25037" s="34">
        <v>357</v>
      </c>
      <c r="C25037" s="34">
        <v>376</v>
      </c>
      <c r="D25037" s="34">
        <v>312</v>
      </c>
      <c r="E25037" s="34">
        <v>388</v>
      </c>
      <c r="F25037" s="34">
        <v>311</v>
      </c>
      <c r="G25037" s="34">
        <v>432</v>
      </c>
      <c r="H25037" s="34">
        <v>352</v>
      </c>
      <c r="I25037" s="34">
        <v>347</v>
      </c>
      <c r="J25037" s="34">
        <v>273</v>
      </c>
      <c r="K25037" s="34">
        <v>381</v>
      </c>
      <c r="L25037" s="34">
        <v>295</v>
      </c>
      <c r="M25037" s="34">
        <v>370</v>
      </c>
      <c r="N25037" s="34">
        <v>255</v>
      </c>
      <c r="O25037" s="34">
        <v>341</v>
      </c>
      <c r="P25037" s="34">
        <v>260</v>
      </c>
      <c r="Q25037" s="34">
        <v>434</v>
      </c>
      <c r="R25037" s="34">
        <v>379</v>
      </c>
      <c r="S25037" s="34">
        <v>427</v>
      </c>
      <c r="T25037" s="34">
        <v>362</v>
      </c>
      <c r="U25037" s="34">
        <v>383</v>
      </c>
      <c r="V25037" s="34">
        <v>378</v>
      </c>
      <c r="W25037" s="34">
        <v>479</v>
      </c>
      <c r="X25037" s="34">
        <v>348</v>
      </c>
      <c r="Y25037" s="34">
        <v>493</v>
      </c>
      <c r="Z25037" s="34">
        <v>293</v>
      </c>
      <c r="AA25037" s="34">
        <v>447</v>
      </c>
      <c r="AB25037" s="34">
        <v>368</v>
      </c>
      <c r="AC25037" s="34">
        <v>665</v>
      </c>
    </row>
    <row r="25038" spans="1:29" x14ac:dyDescent="0.2">
      <c r="A25038" s="34" t="s">
        <v>85531</v>
      </c>
      <c r="B25038" s="34">
        <v>1351</v>
      </c>
      <c r="C25038" s="34">
        <v>1164</v>
      </c>
      <c r="D25038" s="34">
        <v>1529</v>
      </c>
      <c r="E25038" s="34">
        <v>1248</v>
      </c>
      <c r="F25038" s="34">
        <v>1729</v>
      </c>
      <c r="G25038" s="34">
        <v>1214</v>
      </c>
      <c r="H25038" s="34">
        <v>1572</v>
      </c>
      <c r="I25038" s="34">
        <v>1159</v>
      </c>
      <c r="J25038" s="34">
        <v>1588</v>
      </c>
      <c r="K25038" s="34">
        <v>1347</v>
      </c>
      <c r="L25038" s="34">
        <v>1822</v>
      </c>
      <c r="M25038" s="34">
        <v>1219</v>
      </c>
      <c r="N25038" s="34">
        <v>1419</v>
      </c>
      <c r="O25038" s="34">
        <v>1227</v>
      </c>
      <c r="P25038" s="34">
        <v>1570</v>
      </c>
      <c r="Q25038" s="34">
        <v>1933</v>
      </c>
      <c r="R25038" s="34">
        <v>2197</v>
      </c>
      <c r="S25038" s="34">
        <v>1554</v>
      </c>
      <c r="T25038" s="34">
        <v>2328</v>
      </c>
      <c r="U25038" s="34">
        <v>1523</v>
      </c>
      <c r="V25038" s="34">
        <v>1998</v>
      </c>
      <c r="W25038" s="34">
        <v>2158</v>
      </c>
      <c r="X25038" s="34">
        <v>1909</v>
      </c>
      <c r="Y25038" s="34">
        <v>2012</v>
      </c>
      <c r="Z25038" s="34">
        <v>1662</v>
      </c>
      <c r="AA25038" s="34">
        <v>1779</v>
      </c>
      <c r="AB25038" s="34">
        <v>2454</v>
      </c>
      <c r="AC25038" s="34">
        <v>2372</v>
      </c>
    </row>
    <row r="25039" spans="1:29" x14ac:dyDescent="0.2">
      <c r="A25039" s="34" t="s">
        <v>85532</v>
      </c>
      <c r="B25039" s="34">
        <v>325</v>
      </c>
      <c r="C25039" s="34">
        <v>294</v>
      </c>
      <c r="D25039" s="34">
        <v>404</v>
      </c>
      <c r="E25039" s="34">
        <v>357</v>
      </c>
      <c r="F25039" s="34">
        <v>365</v>
      </c>
      <c r="G25039" s="34">
        <v>313</v>
      </c>
      <c r="H25039" s="34">
        <v>316</v>
      </c>
      <c r="I25039" s="34">
        <v>307</v>
      </c>
      <c r="J25039" s="34">
        <v>329</v>
      </c>
      <c r="K25039" s="34">
        <v>338</v>
      </c>
      <c r="L25039" s="34">
        <v>253</v>
      </c>
      <c r="M25039" s="34">
        <v>284</v>
      </c>
      <c r="N25039" s="34">
        <v>320</v>
      </c>
      <c r="O25039" s="34">
        <v>298</v>
      </c>
      <c r="P25039" s="34">
        <v>331</v>
      </c>
      <c r="Q25039" s="34">
        <v>411</v>
      </c>
      <c r="R25039" s="34">
        <v>419</v>
      </c>
      <c r="S25039" s="34">
        <v>414</v>
      </c>
      <c r="T25039" s="34">
        <v>368</v>
      </c>
      <c r="U25039" s="34">
        <v>293</v>
      </c>
      <c r="V25039" s="34">
        <v>414</v>
      </c>
      <c r="W25039" s="34">
        <v>402</v>
      </c>
      <c r="X25039" s="34">
        <v>522</v>
      </c>
      <c r="Y25039" s="34">
        <v>337</v>
      </c>
      <c r="Z25039" s="34">
        <v>498</v>
      </c>
      <c r="AA25039" s="34">
        <v>395</v>
      </c>
      <c r="AB25039" s="34">
        <v>465</v>
      </c>
      <c r="AC25039" s="34">
        <v>578</v>
      </c>
    </row>
    <row r="25040" spans="1:29" x14ac:dyDescent="0.2">
      <c r="A25040" s="34" t="s">
        <v>85533</v>
      </c>
      <c r="B25040" s="34">
        <v>555</v>
      </c>
      <c r="C25040" s="34">
        <v>494</v>
      </c>
      <c r="D25040" s="34">
        <v>563</v>
      </c>
      <c r="E25040" s="34">
        <v>499</v>
      </c>
      <c r="F25040" s="34">
        <v>624</v>
      </c>
      <c r="G25040" s="34">
        <v>501</v>
      </c>
      <c r="H25040" s="34">
        <v>625</v>
      </c>
      <c r="I25040" s="34">
        <v>489</v>
      </c>
      <c r="J25040" s="34">
        <v>595</v>
      </c>
      <c r="K25040" s="34">
        <v>545</v>
      </c>
      <c r="L25040" s="34">
        <v>639</v>
      </c>
      <c r="M25040" s="34">
        <v>432</v>
      </c>
      <c r="N25040" s="34">
        <v>559</v>
      </c>
      <c r="O25040" s="34">
        <v>409</v>
      </c>
      <c r="P25040" s="34">
        <v>553</v>
      </c>
      <c r="Q25040" s="34">
        <v>735</v>
      </c>
      <c r="R25040" s="34">
        <v>775</v>
      </c>
      <c r="S25040" s="34">
        <v>678</v>
      </c>
      <c r="T25040" s="34">
        <v>772</v>
      </c>
      <c r="U25040" s="34">
        <v>577</v>
      </c>
      <c r="V25040" s="34">
        <v>707</v>
      </c>
      <c r="W25040" s="34">
        <v>726</v>
      </c>
      <c r="X25040" s="34">
        <v>680</v>
      </c>
      <c r="Y25040" s="34">
        <v>720</v>
      </c>
      <c r="Z25040" s="34">
        <v>605</v>
      </c>
      <c r="AA25040" s="34">
        <v>616</v>
      </c>
      <c r="AB25040" s="34">
        <v>793</v>
      </c>
      <c r="AC25040" s="34">
        <v>884</v>
      </c>
    </row>
    <row r="25041" spans="1:29" x14ac:dyDescent="0.2">
      <c r="A25041" s="34" t="s">
        <v>85534</v>
      </c>
      <c r="B25041" s="34">
        <v>587</v>
      </c>
      <c r="C25041" s="34">
        <v>438</v>
      </c>
      <c r="D25041" s="34">
        <v>653</v>
      </c>
      <c r="E25041" s="34">
        <v>409</v>
      </c>
      <c r="F25041" s="34">
        <v>699</v>
      </c>
      <c r="G25041" s="34">
        <v>399</v>
      </c>
      <c r="H25041" s="34">
        <v>638</v>
      </c>
      <c r="I25041" s="34">
        <v>416</v>
      </c>
      <c r="J25041" s="34">
        <v>610</v>
      </c>
      <c r="K25041" s="34">
        <v>471</v>
      </c>
      <c r="L25041" s="34">
        <v>529</v>
      </c>
      <c r="M25041" s="34">
        <v>411</v>
      </c>
      <c r="N25041" s="34">
        <v>596</v>
      </c>
      <c r="O25041" s="34">
        <v>377</v>
      </c>
      <c r="P25041" s="34">
        <v>594</v>
      </c>
      <c r="Q25041" s="34">
        <v>603</v>
      </c>
      <c r="R25041" s="34">
        <v>818</v>
      </c>
      <c r="S25041" s="34">
        <v>551</v>
      </c>
      <c r="T25041" s="34">
        <v>796</v>
      </c>
      <c r="U25041" s="34">
        <v>504</v>
      </c>
      <c r="V25041" s="34">
        <v>685</v>
      </c>
      <c r="W25041" s="34">
        <v>602</v>
      </c>
      <c r="X25041" s="34">
        <v>828</v>
      </c>
      <c r="Y25041" s="34">
        <v>516</v>
      </c>
      <c r="Z25041" s="34">
        <v>645</v>
      </c>
      <c r="AA25041" s="34">
        <v>583</v>
      </c>
      <c r="AB25041" s="34">
        <v>841</v>
      </c>
      <c r="AC25041" s="34">
        <v>828</v>
      </c>
    </row>
    <row r="25042" spans="1:29" x14ac:dyDescent="0.2">
      <c r="A25042" s="34" t="s">
        <v>85535</v>
      </c>
      <c r="B25042" s="34">
        <v>46</v>
      </c>
      <c r="C25042" s="34">
        <v>43</v>
      </c>
      <c r="D25042" s="34">
        <v>43</v>
      </c>
      <c r="E25042" s="34">
        <v>41</v>
      </c>
      <c r="F25042" s="34">
        <v>23</v>
      </c>
      <c r="G25042" s="34">
        <v>56</v>
      </c>
      <c r="H25042" s="34">
        <v>28</v>
      </c>
      <c r="I25042" s="34">
        <v>41</v>
      </c>
      <c r="J25042" s="34">
        <v>31</v>
      </c>
      <c r="K25042" s="34">
        <v>29</v>
      </c>
      <c r="L25042" s="34">
        <v>16</v>
      </c>
      <c r="M25042" s="34">
        <v>47</v>
      </c>
      <c r="N25042" s="34">
        <v>34</v>
      </c>
      <c r="O25042" s="34">
        <v>36</v>
      </c>
      <c r="P25042" s="34">
        <v>27</v>
      </c>
      <c r="Q25042" s="34">
        <v>37</v>
      </c>
      <c r="R25042" s="34">
        <v>32</v>
      </c>
      <c r="S25042" s="34">
        <v>65</v>
      </c>
      <c r="T25042" s="34">
        <v>18</v>
      </c>
      <c r="U25042" s="34">
        <v>36</v>
      </c>
      <c r="V25042" s="34">
        <v>34</v>
      </c>
      <c r="W25042" s="34">
        <v>40</v>
      </c>
      <c r="X25042" s="34">
        <v>29</v>
      </c>
      <c r="Y25042" s="34">
        <v>39</v>
      </c>
      <c r="Z25042" s="34">
        <v>31</v>
      </c>
      <c r="AA25042" s="34">
        <v>67</v>
      </c>
      <c r="AB25042" s="34">
        <v>30</v>
      </c>
      <c r="AC25042" s="34">
        <v>73</v>
      </c>
    </row>
    <row r="25043" spans="1:29" x14ac:dyDescent="0.2">
      <c r="A25043" s="34" t="s">
        <v>85536</v>
      </c>
      <c r="B25043" s="34">
        <v>286</v>
      </c>
      <c r="C25043" s="34">
        <v>209</v>
      </c>
      <c r="D25043" s="34">
        <v>250</v>
      </c>
      <c r="E25043" s="34">
        <v>176</v>
      </c>
      <c r="F25043" s="34">
        <v>267</v>
      </c>
      <c r="G25043" s="34">
        <v>183</v>
      </c>
      <c r="H25043" s="34">
        <v>211</v>
      </c>
      <c r="I25043" s="34">
        <v>186</v>
      </c>
      <c r="J25043" s="34">
        <v>216</v>
      </c>
      <c r="K25043" s="34">
        <v>190</v>
      </c>
      <c r="L25043" s="34">
        <v>244</v>
      </c>
      <c r="M25043" s="34">
        <v>182</v>
      </c>
      <c r="N25043" s="34">
        <v>178</v>
      </c>
      <c r="O25043" s="34">
        <v>182</v>
      </c>
      <c r="P25043" s="34">
        <v>263</v>
      </c>
      <c r="Q25043" s="34">
        <v>278</v>
      </c>
      <c r="R25043" s="34">
        <v>300</v>
      </c>
      <c r="S25043" s="34">
        <v>192</v>
      </c>
      <c r="T25043" s="34">
        <v>311</v>
      </c>
      <c r="U25043" s="34">
        <v>217</v>
      </c>
      <c r="V25043" s="34">
        <v>282</v>
      </c>
      <c r="W25043" s="34">
        <v>325</v>
      </c>
      <c r="X25043" s="34">
        <v>341</v>
      </c>
      <c r="Y25043" s="34">
        <v>315</v>
      </c>
      <c r="Z25043" s="34">
        <v>280</v>
      </c>
      <c r="AA25043" s="34">
        <v>272</v>
      </c>
      <c r="AB25043" s="34">
        <v>327</v>
      </c>
      <c r="AC25043" s="34">
        <v>309</v>
      </c>
    </row>
    <row r="25044" spans="1:29" x14ac:dyDescent="0.2">
      <c r="A25044" s="34" t="s">
        <v>85537</v>
      </c>
      <c r="B25044" s="34">
        <v>153</v>
      </c>
      <c r="C25044" s="34">
        <v>257</v>
      </c>
      <c r="D25044" s="34">
        <v>297</v>
      </c>
      <c r="E25044" s="34">
        <v>339</v>
      </c>
      <c r="F25044" s="34">
        <v>305</v>
      </c>
      <c r="G25044" s="34">
        <v>304</v>
      </c>
      <c r="H25044" s="34">
        <v>236</v>
      </c>
      <c r="I25044" s="34">
        <v>281</v>
      </c>
      <c r="J25044" s="34">
        <v>209</v>
      </c>
      <c r="K25044" s="34">
        <v>299</v>
      </c>
      <c r="L25044" s="34">
        <v>129</v>
      </c>
      <c r="M25044" s="34">
        <v>247</v>
      </c>
      <c r="N25044" s="34">
        <v>236</v>
      </c>
      <c r="O25044" s="34">
        <v>265</v>
      </c>
      <c r="P25044" s="34">
        <v>230</v>
      </c>
      <c r="Q25044" s="34">
        <v>305</v>
      </c>
      <c r="R25044" s="34">
        <v>299</v>
      </c>
      <c r="S25044" s="34">
        <v>321</v>
      </c>
      <c r="T25044" s="34">
        <v>228</v>
      </c>
      <c r="U25044" s="34">
        <v>271</v>
      </c>
      <c r="V25044" s="34">
        <v>279</v>
      </c>
      <c r="W25044" s="34">
        <v>257</v>
      </c>
      <c r="X25044" s="34">
        <v>328</v>
      </c>
      <c r="Y25044" s="34">
        <v>228</v>
      </c>
      <c r="Z25044" s="34">
        <v>254</v>
      </c>
      <c r="AA25044" s="34">
        <v>330</v>
      </c>
      <c r="AB25044" s="34">
        <v>259</v>
      </c>
      <c r="AC25044" s="34">
        <v>373</v>
      </c>
    </row>
    <row r="25045" spans="1:29" x14ac:dyDescent="0.2">
      <c r="A25045" s="34" t="s">
        <v>85538</v>
      </c>
      <c r="B25045" s="34">
        <v>343</v>
      </c>
      <c r="C25045" s="34">
        <v>282</v>
      </c>
      <c r="D25045" s="34">
        <v>348</v>
      </c>
      <c r="E25045" s="34">
        <v>337</v>
      </c>
      <c r="F25045" s="34">
        <v>377</v>
      </c>
      <c r="G25045" s="34">
        <v>347</v>
      </c>
      <c r="H25045" s="34">
        <v>324</v>
      </c>
      <c r="I25045" s="34">
        <v>252</v>
      </c>
      <c r="J25045" s="34">
        <v>339</v>
      </c>
      <c r="K25045" s="34">
        <v>270</v>
      </c>
      <c r="L25045" s="34">
        <v>243</v>
      </c>
      <c r="M25045" s="34">
        <v>278</v>
      </c>
      <c r="N25045" s="34">
        <v>257</v>
      </c>
      <c r="O25045" s="34">
        <v>333</v>
      </c>
      <c r="P25045" s="34">
        <v>276</v>
      </c>
      <c r="Q25045" s="34">
        <v>433</v>
      </c>
      <c r="R25045" s="34">
        <v>359</v>
      </c>
      <c r="S25045" s="34">
        <v>364</v>
      </c>
      <c r="T25045" s="34">
        <v>337</v>
      </c>
      <c r="U25045" s="34">
        <v>314</v>
      </c>
      <c r="V25045" s="34">
        <v>410</v>
      </c>
      <c r="W25045" s="34">
        <v>330</v>
      </c>
      <c r="X25045" s="34">
        <v>463</v>
      </c>
      <c r="Y25045" s="34">
        <v>402</v>
      </c>
      <c r="Z25045" s="34">
        <v>377</v>
      </c>
      <c r="AA25045" s="34">
        <v>356</v>
      </c>
      <c r="AB25045" s="34">
        <v>381</v>
      </c>
      <c r="AC25045" s="34">
        <v>608</v>
      </c>
    </row>
    <row r="25046" spans="1:29" x14ac:dyDescent="0.2">
      <c r="A25046" s="34" t="s">
        <v>85539</v>
      </c>
      <c r="B25046" s="34">
        <v>1015</v>
      </c>
      <c r="C25046" s="34">
        <v>764</v>
      </c>
      <c r="D25046" s="34">
        <v>1014</v>
      </c>
      <c r="E25046" s="34">
        <v>863</v>
      </c>
      <c r="F25046" s="34">
        <v>1141</v>
      </c>
      <c r="G25046" s="34">
        <v>766</v>
      </c>
      <c r="H25046" s="34">
        <v>937</v>
      </c>
      <c r="I25046" s="34">
        <v>739</v>
      </c>
      <c r="J25046" s="34">
        <v>999</v>
      </c>
      <c r="K25046" s="34">
        <v>872</v>
      </c>
      <c r="L25046" s="34">
        <v>963</v>
      </c>
      <c r="M25046" s="34">
        <v>822</v>
      </c>
      <c r="N25046" s="34">
        <v>960</v>
      </c>
      <c r="O25046" s="34">
        <v>740</v>
      </c>
      <c r="P25046" s="34">
        <v>959</v>
      </c>
      <c r="Q25046" s="34">
        <v>1247</v>
      </c>
      <c r="R25046" s="34">
        <v>1531</v>
      </c>
      <c r="S25046" s="34">
        <v>1021</v>
      </c>
      <c r="T25046" s="34">
        <v>1421</v>
      </c>
      <c r="U25046" s="34">
        <v>1031</v>
      </c>
      <c r="V25046" s="34">
        <v>1195</v>
      </c>
      <c r="W25046" s="34">
        <v>1198</v>
      </c>
      <c r="X25046" s="34">
        <v>1240</v>
      </c>
      <c r="Y25046" s="34">
        <v>1170</v>
      </c>
      <c r="Z25046" s="34">
        <v>1169</v>
      </c>
      <c r="AA25046" s="34">
        <v>1152</v>
      </c>
      <c r="AB25046" s="34">
        <v>1476</v>
      </c>
      <c r="AC25046" s="34">
        <v>1496</v>
      </c>
    </row>
    <row r="25047" spans="1:29" x14ac:dyDescent="0.2">
      <c r="A25047" s="34" t="s">
        <v>85540</v>
      </c>
      <c r="B25047" s="34">
        <v>259</v>
      </c>
      <c r="C25047" s="34">
        <v>288</v>
      </c>
      <c r="D25047" s="34">
        <v>273</v>
      </c>
      <c r="E25047" s="34">
        <v>261</v>
      </c>
      <c r="F25047" s="34">
        <v>288</v>
      </c>
      <c r="G25047" s="34">
        <v>319</v>
      </c>
      <c r="H25047" s="34">
        <v>255</v>
      </c>
      <c r="I25047" s="34">
        <v>242</v>
      </c>
      <c r="J25047" s="34">
        <v>234</v>
      </c>
      <c r="K25047" s="34">
        <v>315</v>
      </c>
      <c r="L25047" s="34">
        <v>270</v>
      </c>
      <c r="M25047" s="34">
        <v>299</v>
      </c>
      <c r="N25047" s="34">
        <v>257</v>
      </c>
      <c r="O25047" s="34">
        <v>207</v>
      </c>
      <c r="P25047" s="34">
        <v>230</v>
      </c>
      <c r="Q25047" s="34">
        <v>447</v>
      </c>
      <c r="R25047" s="34">
        <v>383</v>
      </c>
      <c r="S25047" s="34">
        <v>271</v>
      </c>
      <c r="T25047" s="34">
        <v>295</v>
      </c>
      <c r="U25047" s="34">
        <v>294</v>
      </c>
      <c r="V25047" s="34">
        <v>340</v>
      </c>
      <c r="W25047" s="34">
        <v>395</v>
      </c>
      <c r="X25047" s="34">
        <v>385</v>
      </c>
      <c r="Y25047" s="34">
        <v>319</v>
      </c>
      <c r="Z25047" s="34">
        <v>313</v>
      </c>
      <c r="AA25047" s="34">
        <v>419</v>
      </c>
      <c r="AB25047" s="34">
        <v>363</v>
      </c>
      <c r="AC25047" s="34">
        <v>421</v>
      </c>
    </row>
    <row r="25048" spans="1:29" x14ac:dyDescent="0.2">
      <c r="A25048" s="34" t="s">
        <v>85541</v>
      </c>
      <c r="B25048" s="34">
        <v>76</v>
      </c>
      <c r="C25048" s="34">
        <v>50</v>
      </c>
      <c r="D25048" s="34">
        <v>74</v>
      </c>
      <c r="E25048" s="34">
        <v>46</v>
      </c>
      <c r="F25048" s="34">
        <v>55</v>
      </c>
      <c r="G25048" s="34">
        <v>55</v>
      </c>
      <c r="H25048" s="34">
        <v>51</v>
      </c>
      <c r="I25048" s="34">
        <v>37</v>
      </c>
      <c r="J25048" s="34">
        <v>34</v>
      </c>
      <c r="K25048" s="34">
        <v>39</v>
      </c>
      <c r="L25048" s="34">
        <v>34</v>
      </c>
      <c r="M25048" s="34">
        <v>29</v>
      </c>
      <c r="N25048" s="34">
        <v>37</v>
      </c>
      <c r="O25048" s="34">
        <v>53</v>
      </c>
      <c r="P25048" s="34">
        <v>64</v>
      </c>
      <c r="Q25048" s="34">
        <v>62</v>
      </c>
      <c r="R25048" s="34">
        <v>47</v>
      </c>
      <c r="S25048" s="34">
        <v>92</v>
      </c>
      <c r="T25048" s="34">
        <v>37</v>
      </c>
      <c r="U25048" s="34">
        <v>35</v>
      </c>
      <c r="V25048" s="34">
        <v>51</v>
      </c>
      <c r="W25048" s="34">
        <v>32</v>
      </c>
      <c r="X25048" s="34">
        <v>54</v>
      </c>
      <c r="Y25048" s="34">
        <v>28</v>
      </c>
      <c r="Z25048" s="34">
        <v>71</v>
      </c>
      <c r="AA25048" s="34">
        <v>57</v>
      </c>
      <c r="AB25048" s="34">
        <v>45</v>
      </c>
      <c r="AC25048" s="34">
        <v>75</v>
      </c>
    </row>
    <row r="25049" spans="1:29" x14ac:dyDescent="0.2">
      <c r="A25049" s="34" t="s">
        <v>85542</v>
      </c>
      <c r="B25049" s="34">
        <v>1245</v>
      </c>
      <c r="C25049" s="34">
        <v>802</v>
      </c>
      <c r="D25049" s="34">
        <v>1100</v>
      </c>
      <c r="E25049" s="34">
        <v>910</v>
      </c>
      <c r="F25049" s="34">
        <v>1204</v>
      </c>
      <c r="G25049" s="34">
        <v>892</v>
      </c>
      <c r="H25049" s="34">
        <v>1131</v>
      </c>
      <c r="I25049" s="34">
        <v>845</v>
      </c>
      <c r="J25049" s="34">
        <v>1105</v>
      </c>
      <c r="K25049" s="34">
        <v>857</v>
      </c>
      <c r="L25049" s="34">
        <v>1030</v>
      </c>
      <c r="M25049" s="34">
        <v>888</v>
      </c>
      <c r="N25049" s="34">
        <v>987</v>
      </c>
      <c r="O25049" s="34">
        <v>707</v>
      </c>
      <c r="P25049" s="34">
        <v>1014</v>
      </c>
      <c r="Q25049" s="34">
        <v>1367</v>
      </c>
      <c r="R25049" s="34">
        <v>1412</v>
      </c>
      <c r="S25049" s="34">
        <v>1120</v>
      </c>
      <c r="T25049" s="34">
        <v>1436</v>
      </c>
      <c r="U25049" s="34">
        <v>911</v>
      </c>
      <c r="V25049" s="34">
        <v>1262</v>
      </c>
      <c r="W25049" s="34">
        <v>1200</v>
      </c>
      <c r="X25049" s="34">
        <v>1413</v>
      </c>
      <c r="Y25049" s="34">
        <v>1235</v>
      </c>
      <c r="Z25049" s="34">
        <v>1155</v>
      </c>
      <c r="AA25049" s="34">
        <v>1105</v>
      </c>
      <c r="AB25049" s="34">
        <v>1523</v>
      </c>
      <c r="AC25049" s="34">
        <v>1460</v>
      </c>
    </row>
    <row r="25050" spans="1:29" x14ac:dyDescent="0.2">
      <c r="A25050" s="34" t="s">
        <v>85543</v>
      </c>
      <c r="B25050" s="34">
        <v>216</v>
      </c>
      <c r="C25050" s="34">
        <v>427</v>
      </c>
      <c r="D25050" s="34">
        <v>452</v>
      </c>
      <c r="E25050" s="34">
        <v>441</v>
      </c>
      <c r="F25050" s="34">
        <v>436</v>
      </c>
      <c r="G25050" s="34">
        <v>455</v>
      </c>
      <c r="H25050" s="34">
        <v>359</v>
      </c>
      <c r="I25050" s="34">
        <v>367</v>
      </c>
      <c r="J25050" s="34">
        <v>318</v>
      </c>
      <c r="K25050" s="34">
        <v>512</v>
      </c>
      <c r="L25050" s="34">
        <v>216</v>
      </c>
      <c r="M25050" s="34">
        <v>368</v>
      </c>
      <c r="N25050" s="34">
        <v>335</v>
      </c>
      <c r="O25050" s="34">
        <v>422</v>
      </c>
      <c r="P25050" s="34">
        <v>406</v>
      </c>
      <c r="Q25050" s="34">
        <v>564</v>
      </c>
      <c r="R25050" s="34">
        <v>467</v>
      </c>
      <c r="S25050" s="34">
        <v>535</v>
      </c>
      <c r="T25050" s="34">
        <v>304</v>
      </c>
      <c r="U25050" s="34">
        <v>378</v>
      </c>
      <c r="V25050" s="34">
        <v>378</v>
      </c>
      <c r="W25050" s="34">
        <v>446</v>
      </c>
      <c r="X25050" s="34">
        <v>518</v>
      </c>
      <c r="Y25050" s="34">
        <v>429</v>
      </c>
      <c r="Z25050" s="34">
        <v>456</v>
      </c>
      <c r="AA25050" s="34">
        <v>582</v>
      </c>
      <c r="AB25050" s="34">
        <v>379</v>
      </c>
      <c r="AC25050" s="34">
        <v>655</v>
      </c>
    </row>
    <row r="25051" spans="1:29" x14ac:dyDescent="0.2">
      <c r="A25051" s="34" t="s">
        <v>85544</v>
      </c>
      <c r="B25051" s="34">
        <v>148</v>
      </c>
      <c r="C25051" s="34">
        <v>171</v>
      </c>
      <c r="D25051" s="34">
        <v>181</v>
      </c>
      <c r="E25051" s="34">
        <v>204</v>
      </c>
      <c r="F25051" s="34">
        <v>150</v>
      </c>
      <c r="G25051" s="34">
        <v>205</v>
      </c>
      <c r="H25051" s="34">
        <v>154</v>
      </c>
      <c r="I25051" s="34">
        <v>152</v>
      </c>
      <c r="J25051" s="34">
        <v>128</v>
      </c>
      <c r="K25051" s="34">
        <v>140</v>
      </c>
      <c r="L25051" s="34">
        <v>93</v>
      </c>
      <c r="M25051" s="34">
        <v>159</v>
      </c>
      <c r="N25051" s="34">
        <v>124</v>
      </c>
      <c r="O25051" s="34">
        <v>141</v>
      </c>
      <c r="P25051" s="34">
        <v>125</v>
      </c>
      <c r="Q25051" s="34">
        <v>207</v>
      </c>
      <c r="R25051" s="34">
        <v>143</v>
      </c>
      <c r="S25051" s="34">
        <v>232</v>
      </c>
      <c r="T25051" s="34">
        <v>138</v>
      </c>
      <c r="U25051" s="34">
        <v>153</v>
      </c>
      <c r="V25051" s="34">
        <v>183</v>
      </c>
      <c r="W25051" s="34">
        <v>168</v>
      </c>
      <c r="X25051" s="34">
        <v>192</v>
      </c>
      <c r="Y25051" s="34">
        <v>178</v>
      </c>
      <c r="Z25051" s="34">
        <v>209</v>
      </c>
      <c r="AA25051" s="34">
        <v>216</v>
      </c>
      <c r="AB25051" s="34">
        <v>143</v>
      </c>
      <c r="AC25051" s="34">
        <v>246</v>
      </c>
    </row>
    <row r="25052" spans="1:29" x14ac:dyDescent="0.2">
      <c r="A25052" s="34" t="s">
        <v>85545</v>
      </c>
      <c r="B25052" s="34">
        <v>320</v>
      </c>
      <c r="C25052" s="34">
        <v>316</v>
      </c>
      <c r="D25052" s="34">
        <v>463</v>
      </c>
      <c r="E25052" s="34">
        <v>344</v>
      </c>
      <c r="F25052" s="34">
        <v>394</v>
      </c>
      <c r="G25052" s="34">
        <v>370</v>
      </c>
      <c r="H25052" s="34">
        <v>367</v>
      </c>
      <c r="I25052" s="34">
        <v>363</v>
      </c>
      <c r="J25052" s="34">
        <v>337</v>
      </c>
      <c r="K25052" s="34">
        <v>372</v>
      </c>
      <c r="L25052" s="34">
        <v>217</v>
      </c>
      <c r="M25052" s="34">
        <v>261</v>
      </c>
      <c r="N25052" s="34">
        <v>308</v>
      </c>
      <c r="O25052" s="34">
        <v>309</v>
      </c>
      <c r="P25052" s="34">
        <v>302</v>
      </c>
      <c r="Q25052" s="34">
        <v>414</v>
      </c>
      <c r="R25052" s="34">
        <v>417</v>
      </c>
      <c r="S25052" s="34">
        <v>469</v>
      </c>
      <c r="T25052" s="34">
        <v>386</v>
      </c>
      <c r="U25052" s="34">
        <v>398</v>
      </c>
      <c r="V25052" s="34">
        <v>388</v>
      </c>
      <c r="W25052" s="34">
        <v>350</v>
      </c>
      <c r="X25052" s="34">
        <v>422</v>
      </c>
      <c r="Y25052" s="34">
        <v>336</v>
      </c>
      <c r="Z25052" s="34">
        <v>388</v>
      </c>
      <c r="AA25052" s="34">
        <v>453</v>
      </c>
      <c r="AB25052" s="34">
        <v>352</v>
      </c>
      <c r="AC25052" s="34">
        <v>561</v>
      </c>
    </row>
    <row r="25053" spans="1:29" x14ac:dyDescent="0.2">
      <c r="A25053" s="34" t="s">
        <v>85546</v>
      </c>
      <c r="B25053" s="34">
        <v>417</v>
      </c>
      <c r="C25053" s="34">
        <v>479</v>
      </c>
      <c r="D25053" s="34">
        <v>578</v>
      </c>
      <c r="E25053" s="34">
        <v>654</v>
      </c>
      <c r="F25053" s="34">
        <v>534</v>
      </c>
      <c r="G25053" s="34">
        <v>557</v>
      </c>
      <c r="H25053" s="34">
        <v>511</v>
      </c>
      <c r="I25053" s="34">
        <v>423</v>
      </c>
      <c r="J25053" s="34">
        <v>468</v>
      </c>
      <c r="K25053" s="34">
        <v>485</v>
      </c>
      <c r="L25053" s="34">
        <v>371</v>
      </c>
      <c r="M25053" s="34">
        <v>424</v>
      </c>
      <c r="N25053" s="34">
        <v>438</v>
      </c>
      <c r="O25053" s="34">
        <v>431</v>
      </c>
      <c r="P25053" s="34">
        <v>502</v>
      </c>
      <c r="Q25053" s="34">
        <v>557</v>
      </c>
      <c r="R25053" s="34">
        <v>652</v>
      </c>
      <c r="S25053" s="34">
        <v>627</v>
      </c>
      <c r="T25053" s="34">
        <v>566</v>
      </c>
      <c r="U25053" s="34">
        <v>460</v>
      </c>
      <c r="V25053" s="34">
        <v>543</v>
      </c>
      <c r="W25053" s="34">
        <v>629</v>
      </c>
      <c r="X25053" s="34">
        <v>634</v>
      </c>
      <c r="Y25053" s="34">
        <v>503</v>
      </c>
      <c r="Z25053" s="34">
        <v>547</v>
      </c>
      <c r="AA25053" s="34">
        <v>606</v>
      </c>
      <c r="AB25053" s="34">
        <v>617</v>
      </c>
      <c r="AC25053" s="34">
        <v>754</v>
      </c>
    </row>
    <row r="25054" spans="1:29" x14ac:dyDescent="0.2">
      <c r="A25054" s="34" t="s">
        <v>85547</v>
      </c>
      <c r="B25054" s="34">
        <v>186</v>
      </c>
      <c r="C25054" s="34">
        <v>258</v>
      </c>
      <c r="D25054" s="34">
        <v>317</v>
      </c>
      <c r="E25054" s="34">
        <v>297</v>
      </c>
      <c r="F25054" s="34">
        <v>294</v>
      </c>
      <c r="G25054" s="34">
        <v>282</v>
      </c>
      <c r="H25054" s="34">
        <v>250</v>
      </c>
      <c r="I25054" s="34">
        <v>255</v>
      </c>
      <c r="J25054" s="34">
        <v>180</v>
      </c>
      <c r="K25054" s="34">
        <v>229</v>
      </c>
      <c r="L25054" s="34">
        <v>134</v>
      </c>
      <c r="M25054" s="34">
        <v>212</v>
      </c>
      <c r="N25054" s="34">
        <v>230</v>
      </c>
      <c r="O25054" s="34">
        <v>220</v>
      </c>
      <c r="P25054" s="34">
        <v>245</v>
      </c>
      <c r="Q25054" s="34">
        <v>266</v>
      </c>
      <c r="R25054" s="34">
        <v>214</v>
      </c>
      <c r="S25054" s="34">
        <v>286</v>
      </c>
      <c r="T25054" s="34">
        <v>188</v>
      </c>
      <c r="U25054" s="34">
        <v>206</v>
      </c>
      <c r="V25054" s="34">
        <v>274</v>
      </c>
      <c r="W25054" s="34">
        <v>279</v>
      </c>
      <c r="X25054" s="34">
        <v>288</v>
      </c>
      <c r="Y25054" s="34">
        <v>229</v>
      </c>
      <c r="Z25054" s="34">
        <v>281</v>
      </c>
      <c r="AA25054" s="34">
        <v>354</v>
      </c>
      <c r="AB25054" s="34">
        <v>216</v>
      </c>
      <c r="AC25054" s="34">
        <v>387</v>
      </c>
    </row>
    <row r="25055" spans="1:29" x14ac:dyDescent="0.2">
      <c r="A25055" s="34" t="s">
        <v>85548</v>
      </c>
      <c r="B25055" s="34">
        <v>202</v>
      </c>
      <c r="C25055" s="34">
        <v>217</v>
      </c>
      <c r="D25055" s="34">
        <v>188</v>
      </c>
      <c r="E25055" s="34">
        <v>208</v>
      </c>
      <c r="F25055" s="34">
        <v>201</v>
      </c>
      <c r="G25055" s="34">
        <v>197</v>
      </c>
      <c r="H25055" s="34">
        <v>191</v>
      </c>
      <c r="I25055" s="34">
        <v>172</v>
      </c>
      <c r="J25055" s="34">
        <v>176</v>
      </c>
      <c r="K25055" s="34">
        <v>204</v>
      </c>
      <c r="L25055" s="34">
        <v>116</v>
      </c>
      <c r="M25055" s="34">
        <v>260</v>
      </c>
      <c r="N25055" s="34">
        <v>158</v>
      </c>
      <c r="O25055" s="34">
        <v>136</v>
      </c>
      <c r="P25055" s="34">
        <v>158</v>
      </c>
      <c r="Q25055" s="34">
        <v>231</v>
      </c>
      <c r="R25055" s="34">
        <v>207</v>
      </c>
      <c r="S25055" s="34">
        <v>232</v>
      </c>
      <c r="T25055" s="34">
        <v>170</v>
      </c>
      <c r="U25055" s="34">
        <v>212</v>
      </c>
      <c r="V25055" s="34">
        <v>231</v>
      </c>
      <c r="W25055" s="34">
        <v>152</v>
      </c>
      <c r="X25055" s="34">
        <v>326</v>
      </c>
      <c r="Y25055" s="34">
        <v>198</v>
      </c>
      <c r="Z25055" s="34">
        <v>238</v>
      </c>
      <c r="AA25055" s="34">
        <v>313</v>
      </c>
      <c r="AB25055" s="34">
        <v>193</v>
      </c>
      <c r="AC25055" s="34">
        <v>284</v>
      </c>
    </row>
    <row r="25056" spans="1:29" x14ac:dyDescent="0.2">
      <c r="A25056" s="34" t="s">
        <v>85549</v>
      </c>
      <c r="B25056" s="34">
        <v>152</v>
      </c>
      <c r="C25056" s="34">
        <v>217</v>
      </c>
      <c r="D25056" s="34">
        <v>208</v>
      </c>
      <c r="E25056" s="34">
        <v>230</v>
      </c>
      <c r="F25056" s="34">
        <v>184</v>
      </c>
      <c r="G25056" s="34">
        <v>194</v>
      </c>
      <c r="H25056" s="34">
        <v>203</v>
      </c>
      <c r="I25056" s="34">
        <v>244</v>
      </c>
      <c r="J25056" s="34">
        <v>162</v>
      </c>
      <c r="K25056" s="34">
        <v>233</v>
      </c>
      <c r="L25056" s="34">
        <v>161</v>
      </c>
      <c r="M25056" s="34">
        <v>178</v>
      </c>
      <c r="N25056" s="34">
        <v>196</v>
      </c>
      <c r="O25056" s="34">
        <v>168</v>
      </c>
      <c r="P25056" s="34">
        <v>169</v>
      </c>
      <c r="Q25056" s="34">
        <v>306</v>
      </c>
      <c r="R25056" s="34">
        <v>207</v>
      </c>
      <c r="S25056" s="34">
        <v>264</v>
      </c>
      <c r="T25056" s="34">
        <v>206</v>
      </c>
      <c r="U25056" s="34">
        <v>208</v>
      </c>
      <c r="V25056" s="34">
        <v>233</v>
      </c>
      <c r="W25056" s="34">
        <v>202</v>
      </c>
      <c r="X25056" s="34">
        <v>242</v>
      </c>
      <c r="Y25056" s="34">
        <v>222</v>
      </c>
      <c r="Z25056" s="34">
        <v>231</v>
      </c>
      <c r="AA25056" s="34">
        <v>253</v>
      </c>
      <c r="AB25056" s="34">
        <v>229</v>
      </c>
      <c r="AC25056" s="34">
        <v>331</v>
      </c>
    </row>
    <row r="25057" spans="1:29" x14ac:dyDescent="0.2">
      <c r="A25057" s="34" t="s">
        <v>85550</v>
      </c>
      <c r="B25057" s="34">
        <v>333</v>
      </c>
      <c r="C25057" s="34">
        <v>275</v>
      </c>
      <c r="D25057" s="34">
        <v>409</v>
      </c>
      <c r="E25057" s="34">
        <v>294</v>
      </c>
      <c r="F25057" s="34">
        <v>444</v>
      </c>
      <c r="G25057" s="34">
        <v>293</v>
      </c>
      <c r="H25057" s="34">
        <v>445</v>
      </c>
      <c r="I25057" s="34">
        <v>277</v>
      </c>
      <c r="J25057" s="34">
        <v>339</v>
      </c>
      <c r="K25057" s="34">
        <v>295</v>
      </c>
      <c r="L25057" s="34">
        <v>348</v>
      </c>
      <c r="M25057" s="34">
        <v>264</v>
      </c>
      <c r="N25057" s="34">
        <v>390</v>
      </c>
      <c r="O25057" s="34">
        <v>305</v>
      </c>
      <c r="P25057" s="34">
        <v>428</v>
      </c>
      <c r="Q25057" s="34">
        <v>415</v>
      </c>
      <c r="R25057" s="34">
        <v>480</v>
      </c>
      <c r="S25057" s="34">
        <v>370</v>
      </c>
      <c r="T25057" s="34">
        <v>471</v>
      </c>
      <c r="U25057" s="34">
        <v>330</v>
      </c>
      <c r="V25057" s="34">
        <v>534</v>
      </c>
      <c r="W25057" s="34">
        <v>406</v>
      </c>
      <c r="X25057" s="34">
        <v>503</v>
      </c>
      <c r="Y25057" s="34">
        <v>423</v>
      </c>
      <c r="Z25057" s="34">
        <v>383</v>
      </c>
      <c r="AA25057" s="34">
        <v>420</v>
      </c>
      <c r="AB25057" s="34">
        <v>500</v>
      </c>
      <c r="AC25057" s="34">
        <v>480</v>
      </c>
    </row>
    <row r="25058" spans="1:29" x14ac:dyDescent="0.2">
      <c r="A25058" s="34" t="s">
        <v>85551</v>
      </c>
      <c r="B25058" s="34">
        <v>185</v>
      </c>
      <c r="C25058" s="34">
        <v>147</v>
      </c>
      <c r="D25058" s="34">
        <v>191</v>
      </c>
      <c r="E25058" s="34">
        <v>228</v>
      </c>
      <c r="F25058" s="34">
        <v>153</v>
      </c>
      <c r="G25058" s="34">
        <v>196</v>
      </c>
      <c r="H25058" s="34">
        <v>164</v>
      </c>
      <c r="I25058" s="34">
        <v>158</v>
      </c>
      <c r="J25058" s="34">
        <v>194</v>
      </c>
      <c r="K25058" s="34">
        <v>191</v>
      </c>
      <c r="L25058" s="34">
        <v>112</v>
      </c>
      <c r="M25058" s="34">
        <v>177</v>
      </c>
      <c r="N25058" s="34">
        <v>154</v>
      </c>
      <c r="O25058" s="34">
        <v>115</v>
      </c>
      <c r="P25058" s="34">
        <v>157</v>
      </c>
      <c r="Q25058" s="34">
        <v>230</v>
      </c>
      <c r="R25058" s="34">
        <v>195</v>
      </c>
      <c r="S25058" s="34">
        <v>178</v>
      </c>
      <c r="T25058" s="34">
        <v>207</v>
      </c>
      <c r="U25058" s="34">
        <v>164</v>
      </c>
      <c r="V25058" s="34">
        <v>202</v>
      </c>
      <c r="W25058" s="34">
        <v>194</v>
      </c>
      <c r="X25058" s="34">
        <v>198</v>
      </c>
      <c r="Y25058" s="34">
        <v>195</v>
      </c>
      <c r="Z25058" s="34">
        <v>203</v>
      </c>
      <c r="AA25058" s="34">
        <v>224</v>
      </c>
      <c r="AB25058" s="34">
        <v>162</v>
      </c>
      <c r="AC25058" s="34">
        <v>283</v>
      </c>
    </row>
    <row r="25059" spans="1:29" x14ac:dyDescent="0.2">
      <c r="A25059" s="34" t="s">
        <v>85552</v>
      </c>
      <c r="B25059" s="34">
        <v>117</v>
      </c>
      <c r="C25059" s="34">
        <v>145</v>
      </c>
      <c r="D25059" s="34">
        <v>128</v>
      </c>
      <c r="E25059" s="34">
        <v>151</v>
      </c>
      <c r="F25059" s="34">
        <v>122</v>
      </c>
      <c r="G25059" s="34">
        <v>89</v>
      </c>
      <c r="H25059" s="34">
        <v>108</v>
      </c>
      <c r="I25059" s="34">
        <v>111</v>
      </c>
      <c r="J25059" s="34">
        <v>72</v>
      </c>
      <c r="K25059" s="34">
        <v>146</v>
      </c>
      <c r="L25059" s="34">
        <v>71</v>
      </c>
      <c r="M25059" s="34">
        <v>97</v>
      </c>
      <c r="N25059" s="34">
        <v>93</v>
      </c>
      <c r="O25059" s="34">
        <v>78</v>
      </c>
      <c r="P25059" s="34">
        <v>96</v>
      </c>
      <c r="Q25059" s="34">
        <v>123</v>
      </c>
      <c r="R25059" s="34">
        <v>125</v>
      </c>
      <c r="S25059" s="34">
        <v>150</v>
      </c>
      <c r="T25059" s="34">
        <v>58</v>
      </c>
      <c r="U25059" s="34">
        <v>102</v>
      </c>
      <c r="V25059" s="34">
        <v>122</v>
      </c>
      <c r="W25059" s="34">
        <v>121</v>
      </c>
      <c r="X25059" s="34">
        <v>157</v>
      </c>
      <c r="Y25059" s="34">
        <v>90</v>
      </c>
      <c r="Z25059" s="34">
        <v>138</v>
      </c>
      <c r="AA25059" s="34">
        <v>183</v>
      </c>
      <c r="AB25059" s="34">
        <v>83</v>
      </c>
      <c r="AC25059" s="34">
        <v>234</v>
      </c>
    </row>
    <row r="25060" spans="1:29" x14ac:dyDescent="0.2">
      <c r="A25060" s="34" t="s">
        <v>85553</v>
      </c>
      <c r="B25060" s="34">
        <v>295</v>
      </c>
      <c r="C25060" s="34">
        <v>250</v>
      </c>
      <c r="D25060" s="34">
        <v>265</v>
      </c>
      <c r="E25060" s="34">
        <v>285</v>
      </c>
      <c r="F25060" s="34">
        <v>293</v>
      </c>
      <c r="G25060" s="34">
        <v>293</v>
      </c>
      <c r="H25060" s="34">
        <v>346</v>
      </c>
      <c r="I25060" s="34">
        <v>273</v>
      </c>
      <c r="J25060" s="34">
        <v>273</v>
      </c>
      <c r="K25060" s="34">
        <v>377</v>
      </c>
      <c r="L25060" s="34">
        <v>262</v>
      </c>
      <c r="M25060" s="34">
        <v>255</v>
      </c>
      <c r="N25060" s="34">
        <v>250</v>
      </c>
      <c r="O25060" s="34">
        <v>276</v>
      </c>
      <c r="P25060" s="34">
        <v>269</v>
      </c>
      <c r="Q25060" s="34">
        <v>371</v>
      </c>
      <c r="R25060" s="34">
        <v>407</v>
      </c>
      <c r="S25060" s="34">
        <v>384</v>
      </c>
      <c r="T25060" s="34">
        <v>333</v>
      </c>
      <c r="U25060" s="34">
        <v>321</v>
      </c>
      <c r="V25060" s="34">
        <v>336</v>
      </c>
      <c r="W25060" s="34">
        <v>439</v>
      </c>
      <c r="X25060" s="34">
        <v>376</v>
      </c>
      <c r="Y25060" s="34">
        <v>375</v>
      </c>
      <c r="Z25060" s="34">
        <v>312</v>
      </c>
      <c r="AA25060" s="34">
        <v>443</v>
      </c>
      <c r="AB25060" s="34">
        <v>348</v>
      </c>
      <c r="AC25060" s="34">
        <v>508</v>
      </c>
    </row>
    <row r="25061" spans="1:29" x14ac:dyDescent="0.2">
      <c r="A25061" s="34" t="s">
        <v>85554</v>
      </c>
      <c r="B25061" s="34">
        <v>153</v>
      </c>
      <c r="C25061" s="34">
        <v>150</v>
      </c>
      <c r="D25061" s="34">
        <v>61</v>
      </c>
      <c r="E25061" s="34">
        <v>943</v>
      </c>
      <c r="F25061" s="34">
        <v>184</v>
      </c>
      <c r="G25061" s="34">
        <v>165</v>
      </c>
      <c r="H25061" s="34">
        <v>150</v>
      </c>
      <c r="I25061" s="34">
        <v>157</v>
      </c>
      <c r="J25061" s="34">
        <v>150</v>
      </c>
      <c r="K25061" s="34">
        <v>171</v>
      </c>
      <c r="L25061" s="34">
        <v>106</v>
      </c>
      <c r="M25061" s="34">
        <v>146</v>
      </c>
      <c r="N25061" s="34">
        <v>166</v>
      </c>
      <c r="O25061" s="34">
        <v>163</v>
      </c>
      <c r="P25061" s="34">
        <v>163</v>
      </c>
      <c r="Q25061" s="34">
        <v>278</v>
      </c>
      <c r="R25061" s="34">
        <v>198</v>
      </c>
      <c r="S25061" s="34">
        <v>210</v>
      </c>
      <c r="T25061" s="34">
        <v>173</v>
      </c>
      <c r="U25061" s="34">
        <v>179</v>
      </c>
      <c r="V25061" s="34">
        <v>61</v>
      </c>
      <c r="W25061" s="34">
        <v>539</v>
      </c>
      <c r="X25061" s="34">
        <v>228</v>
      </c>
      <c r="Y25061" s="34">
        <v>215</v>
      </c>
      <c r="Z25061" s="34">
        <v>196</v>
      </c>
      <c r="AA25061" s="34">
        <v>245</v>
      </c>
      <c r="AB25061" s="34">
        <v>210</v>
      </c>
      <c r="AC25061" s="34">
        <v>313</v>
      </c>
    </row>
    <row r="25062" spans="1:29" x14ac:dyDescent="0.2">
      <c r="A25062" s="34" t="s">
        <v>85555</v>
      </c>
      <c r="B25062" s="34">
        <v>339</v>
      </c>
      <c r="C25062" s="34">
        <v>324</v>
      </c>
      <c r="D25062" s="34">
        <v>353</v>
      </c>
      <c r="E25062" s="34">
        <v>409</v>
      </c>
      <c r="F25062" s="34">
        <v>357</v>
      </c>
      <c r="G25062" s="34">
        <v>360</v>
      </c>
      <c r="H25062" s="34">
        <v>332</v>
      </c>
      <c r="I25062" s="34">
        <v>309</v>
      </c>
      <c r="J25062" s="34">
        <v>334</v>
      </c>
      <c r="K25062" s="34">
        <v>332</v>
      </c>
      <c r="L25062" s="34">
        <v>244</v>
      </c>
      <c r="M25062" s="34">
        <v>354</v>
      </c>
      <c r="N25062" s="34">
        <v>289</v>
      </c>
      <c r="O25062" s="34">
        <v>335</v>
      </c>
      <c r="P25062" s="34">
        <v>298</v>
      </c>
      <c r="Q25062" s="34">
        <v>461</v>
      </c>
      <c r="R25062" s="34">
        <v>375</v>
      </c>
      <c r="S25062" s="34">
        <v>409</v>
      </c>
      <c r="T25062" s="34">
        <v>400</v>
      </c>
      <c r="U25062" s="34">
        <v>363</v>
      </c>
      <c r="V25062" s="34">
        <v>339</v>
      </c>
      <c r="W25062" s="34">
        <v>366</v>
      </c>
      <c r="X25062" s="34">
        <v>438</v>
      </c>
      <c r="Y25062" s="34">
        <v>445</v>
      </c>
      <c r="Z25062" s="34">
        <v>384</v>
      </c>
      <c r="AA25062" s="34">
        <v>531</v>
      </c>
      <c r="AB25062" s="34">
        <v>456</v>
      </c>
      <c r="AC25062" s="34">
        <v>596</v>
      </c>
    </row>
    <row r="25063" spans="1:29" x14ac:dyDescent="0.2">
      <c r="A25063" s="34" t="s">
        <v>85556</v>
      </c>
      <c r="B25063" s="34">
        <v>69</v>
      </c>
      <c r="C25063" s="34">
        <v>66</v>
      </c>
      <c r="D25063" s="34">
        <v>89</v>
      </c>
      <c r="E25063" s="34">
        <v>68</v>
      </c>
      <c r="F25063" s="34">
        <v>110</v>
      </c>
      <c r="G25063" s="34">
        <v>36</v>
      </c>
      <c r="H25063" s="34">
        <v>72</v>
      </c>
      <c r="I25063" s="34">
        <v>77</v>
      </c>
      <c r="J25063" s="34">
        <v>74</v>
      </c>
      <c r="K25063" s="34">
        <v>78</v>
      </c>
      <c r="L25063" s="34">
        <v>57</v>
      </c>
      <c r="M25063" s="34">
        <v>63</v>
      </c>
      <c r="N25063" s="34">
        <v>91</v>
      </c>
      <c r="O25063" s="34">
        <v>51</v>
      </c>
      <c r="P25063" s="34">
        <v>87</v>
      </c>
      <c r="Q25063" s="34">
        <v>95</v>
      </c>
      <c r="R25063" s="34">
        <v>108</v>
      </c>
      <c r="S25063" s="34">
        <v>67</v>
      </c>
      <c r="T25063" s="34">
        <v>77</v>
      </c>
      <c r="U25063" s="34">
        <v>71</v>
      </c>
      <c r="V25063" s="34">
        <v>95</v>
      </c>
      <c r="W25063" s="34">
        <v>61</v>
      </c>
      <c r="X25063" s="34">
        <v>89</v>
      </c>
      <c r="Y25063" s="34">
        <v>68</v>
      </c>
      <c r="Z25063" s="34">
        <v>67</v>
      </c>
      <c r="AA25063" s="34">
        <v>89</v>
      </c>
      <c r="AB25063" s="34">
        <v>106</v>
      </c>
      <c r="AC25063" s="34">
        <v>66</v>
      </c>
    </row>
    <row r="25064" spans="1:29" x14ac:dyDescent="0.2">
      <c r="A25064" s="34" t="s">
        <v>85557</v>
      </c>
      <c r="B25064" s="34">
        <v>273</v>
      </c>
      <c r="C25064" s="34">
        <v>310</v>
      </c>
      <c r="D25064" s="34">
        <v>334</v>
      </c>
      <c r="E25064" s="34">
        <v>390</v>
      </c>
      <c r="F25064" s="34">
        <v>493</v>
      </c>
      <c r="G25064" s="34">
        <v>359</v>
      </c>
      <c r="H25064" s="34">
        <v>386</v>
      </c>
      <c r="I25064" s="34">
        <v>310</v>
      </c>
      <c r="J25064" s="34">
        <v>355</v>
      </c>
      <c r="K25064" s="34">
        <v>322</v>
      </c>
      <c r="L25064" s="34">
        <v>275</v>
      </c>
      <c r="M25064" s="34">
        <v>271</v>
      </c>
      <c r="N25064" s="34">
        <v>330</v>
      </c>
      <c r="O25064" s="34">
        <v>311</v>
      </c>
      <c r="P25064" s="34">
        <v>331</v>
      </c>
      <c r="Q25064" s="34">
        <v>445</v>
      </c>
      <c r="R25064" s="34">
        <v>547</v>
      </c>
      <c r="S25064" s="34">
        <v>323</v>
      </c>
      <c r="T25064" s="34">
        <v>515</v>
      </c>
      <c r="U25064" s="34">
        <v>390</v>
      </c>
      <c r="V25064" s="34">
        <v>458</v>
      </c>
      <c r="W25064" s="34">
        <v>526</v>
      </c>
      <c r="X25064" s="34">
        <v>476</v>
      </c>
      <c r="Y25064" s="34">
        <v>447</v>
      </c>
      <c r="Z25064" s="34">
        <v>446</v>
      </c>
      <c r="AA25064" s="34">
        <v>427</v>
      </c>
      <c r="AB25064" s="34">
        <v>541</v>
      </c>
      <c r="AC25064" s="34">
        <v>522</v>
      </c>
    </row>
    <row r="25065" spans="1:29" x14ac:dyDescent="0.2">
      <c r="A25065" s="34" t="s">
        <v>85558</v>
      </c>
      <c r="B25065" s="34">
        <v>152</v>
      </c>
      <c r="C25065" s="34">
        <v>204</v>
      </c>
      <c r="D25065" s="34">
        <v>140</v>
      </c>
      <c r="E25065" s="34">
        <v>235</v>
      </c>
      <c r="F25065" s="34">
        <v>150</v>
      </c>
      <c r="G25065" s="34">
        <v>255</v>
      </c>
      <c r="H25065" s="34">
        <v>126</v>
      </c>
      <c r="I25065" s="34">
        <v>234</v>
      </c>
      <c r="J25065" s="34">
        <v>153</v>
      </c>
      <c r="K25065" s="34">
        <v>284</v>
      </c>
      <c r="L25065" s="34">
        <v>128</v>
      </c>
      <c r="M25065" s="34">
        <v>202</v>
      </c>
      <c r="N25065" s="34">
        <v>133</v>
      </c>
      <c r="O25065" s="34">
        <v>213</v>
      </c>
      <c r="P25065" s="34">
        <v>129</v>
      </c>
      <c r="Q25065" s="34">
        <v>266</v>
      </c>
      <c r="R25065" s="34">
        <v>202</v>
      </c>
      <c r="S25065" s="34">
        <v>310</v>
      </c>
      <c r="T25065" s="34">
        <v>215</v>
      </c>
      <c r="U25065" s="34">
        <v>260</v>
      </c>
      <c r="V25065" s="34">
        <v>169</v>
      </c>
      <c r="W25065" s="34">
        <v>292</v>
      </c>
      <c r="X25065" s="34">
        <v>176</v>
      </c>
      <c r="Y25065" s="34">
        <v>335</v>
      </c>
      <c r="Z25065" s="34">
        <v>165</v>
      </c>
      <c r="AA25065" s="34">
        <v>286</v>
      </c>
      <c r="AB25065" s="34">
        <v>180</v>
      </c>
      <c r="AC25065" s="34">
        <v>412</v>
      </c>
    </row>
    <row r="25066" spans="1:29" x14ac:dyDescent="0.2">
      <c r="A25066" s="34" t="s">
        <v>85559</v>
      </c>
      <c r="B25066" s="34">
        <v>219</v>
      </c>
      <c r="C25066" s="34">
        <v>276</v>
      </c>
      <c r="D25066" s="34">
        <v>218</v>
      </c>
      <c r="E25066" s="34">
        <v>326</v>
      </c>
      <c r="F25066" s="34">
        <v>245</v>
      </c>
      <c r="G25066" s="34">
        <v>326</v>
      </c>
      <c r="H25066" s="34">
        <v>205</v>
      </c>
      <c r="I25066" s="34">
        <v>209</v>
      </c>
      <c r="J25066" s="34">
        <v>184</v>
      </c>
      <c r="K25066" s="34">
        <v>273</v>
      </c>
      <c r="L25066" s="34">
        <v>122</v>
      </c>
      <c r="M25066" s="34">
        <v>215</v>
      </c>
      <c r="N25066" s="34">
        <v>173</v>
      </c>
      <c r="O25066" s="34">
        <v>260</v>
      </c>
      <c r="P25066" s="34">
        <v>193</v>
      </c>
      <c r="Q25066" s="34">
        <v>284</v>
      </c>
      <c r="R25066" s="34">
        <v>228</v>
      </c>
      <c r="S25066" s="34">
        <v>373</v>
      </c>
      <c r="T25066" s="34">
        <v>164</v>
      </c>
      <c r="U25066" s="34">
        <v>228</v>
      </c>
      <c r="V25066" s="34">
        <v>244</v>
      </c>
      <c r="W25066" s="34">
        <v>266</v>
      </c>
      <c r="X25066" s="34">
        <v>253</v>
      </c>
      <c r="Y25066" s="34">
        <v>247</v>
      </c>
      <c r="Z25066" s="34">
        <v>241</v>
      </c>
      <c r="AA25066" s="34">
        <v>315</v>
      </c>
      <c r="AB25066" s="34">
        <v>224</v>
      </c>
      <c r="AC25066" s="34">
        <v>403</v>
      </c>
    </row>
    <row r="25067" spans="1:29" x14ac:dyDescent="0.2">
      <c r="A25067" s="34" t="s">
        <v>85560</v>
      </c>
      <c r="B25067" s="34">
        <v>314</v>
      </c>
      <c r="C25067" s="34">
        <v>296</v>
      </c>
      <c r="D25067" s="34">
        <v>380</v>
      </c>
      <c r="E25067" s="34">
        <v>307</v>
      </c>
      <c r="F25067" s="34">
        <v>321</v>
      </c>
      <c r="G25067" s="34">
        <v>301</v>
      </c>
      <c r="H25067" s="34">
        <v>358</v>
      </c>
      <c r="I25067" s="34">
        <v>330</v>
      </c>
      <c r="J25067" s="34">
        <v>304</v>
      </c>
      <c r="K25067" s="34">
        <v>322</v>
      </c>
      <c r="L25067" s="34">
        <v>243</v>
      </c>
      <c r="M25067" s="34">
        <v>291</v>
      </c>
      <c r="N25067" s="34">
        <v>288</v>
      </c>
      <c r="O25067" s="34">
        <v>248</v>
      </c>
      <c r="P25067" s="34">
        <v>267</v>
      </c>
      <c r="Q25067" s="34">
        <v>415</v>
      </c>
      <c r="R25067" s="34">
        <v>397</v>
      </c>
      <c r="S25067" s="34">
        <v>409</v>
      </c>
      <c r="T25067" s="34">
        <v>349</v>
      </c>
      <c r="U25067" s="34">
        <v>302</v>
      </c>
      <c r="V25067" s="34">
        <v>379</v>
      </c>
      <c r="W25067" s="34">
        <v>449</v>
      </c>
      <c r="X25067" s="34">
        <v>515</v>
      </c>
      <c r="Y25067" s="34">
        <v>317</v>
      </c>
      <c r="Z25067" s="34">
        <v>346</v>
      </c>
      <c r="AA25067" s="34">
        <v>389</v>
      </c>
      <c r="AB25067" s="34">
        <v>503</v>
      </c>
      <c r="AC25067" s="34">
        <v>494</v>
      </c>
    </row>
    <row r="25068" spans="1:29" x14ac:dyDescent="0.2">
      <c r="A25068" s="34" t="s">
        <v>85561</v>
      </c>
      <c r="B25068" s="34">
        <v>142</v>
      </c>
      <c r="C25068" s="34">
        <v>103</v>
      </c>
      <c r="D25068" s="34">
        <v>157</v>
      </c>
      <c r="E25068" s="34">
        <v>204</v>
      </c>
      <c r="F25068" s="34">
        <v>167</v>
      </c>
      <c r="G25068" s="34">
        <v>138</v>
      </c>
      <c r="H25068" s="34">
        <v>176</v>
      </c>
      <c r="I25068" s="34">
        <v>141</v>
      </c>
      <c r="J25068" s="34">
        <v>157</v>
      </c>
      <c r="K25068" s="34">
        <v>184</v>
      </c>
      <c r="L25068" s="34">
        <v>102</v>
      </c>
      <c r="M25068" s="34">
        <v>144</v>
      </c>
      <c r="N25068" s="34">
        <v>106</v>
      </c>
      <c r="O25068" s="34">
        <v>131</v>
      </c>
      <c r="P25068" s="34">
        <v>151</v>
      </c>
      <c r="Q25068" s="34">
        <v>209</v>
      </c>
      <c r="R25068" s="34">
        <v>195</v>
      </c>
      <c r="S25068" s="34">
        <v>182</v>
      </c>
      <c r="T25068" s="34">
        <v>142</v>
      </c>
      <c r="U25068" s="34">
        <v>155</v>
      </c>
      <c r="V25068" s="34">
        <v>177</v>
      </c>
      <c r="W25068" s="34">
        <v>218</v>
      </c>
      <c r="X25068" s="34">
        <v>185</v>
      </c>
      <c r="Y25068" s="34">
        <v>159</v>
      </c>
      <c r="Z25068" s="34">
        <v>187</v>
      </c>
      <c r="AA25068" s="34">
        <v>213</v>
      </c>
      <c r="AB25068" s="34">
        <v>199</v>
      </c>
      <c r="AC25068" s="34">
        <v>286</v>
      </c>
    </row>
    <row r="25069" spans="1:29" x14ac:dyDescent="0.2">
      <c r="A25069" s="34" t="s">
        <v>85562</v>
      </c>
      <c r="B25069" s="34">
        <v>319</v>
      </c>
      <c r="C25069" s="34">
        <v>346</v>
      </c>
      <c r="D25069" s="34">
        <v>374</v>
      </c>
      <c r="E25069" s="34">
        <v>348</v>
      </c>
      <c r="F25069" s="34">
        <v>362</v>
      </c>
      <c r="G25069" s="34">
        <v>316</v>
      </c>
      <c r="H25069" s="34">
        <v>371</v>
      </c>
      <c r="I25069" s="34">
        <v>298</v>
      </c>
      <c r="J25069" s="34">
        <v>329</v>
      </c>
      <c r="K25069" s="34">
        <v>393</v>
      </c>
      <c r="L25069" s="34">
        <v>321</v>
      </c>
      <c r="M25069" s="34">
        <v>307</v>
      </c>
      <c r="N25069" s="34">
        <v>326</v>
      </c>
      <c r="O25069" s="34">
        <v>313</v>
      </c>
      <c r="P25069" s="34">
        <v>318</v>
      </c>
      <c r="Q25069" s="34">
        <v>395</v>
      </c>
      <c r="R25069" s="34">
        <v>535</v>
      </c>
      <c r="S25069" s="34">
        <v>385</v>
      </c>
      <c r="T25069" s="34">
        <v>434</v>
      </c>
      <c r="U25069" s="34">
        <v>355</v>
      </c>
      <c r="V25069" s="34">
        <v>458</v>
      </c>
      <c r="W25069" s="34">
        <v>437</v>
      </c>
      <c r="X25069" s="34">
        <v>441</v>
      </c>
      <c r="Y25069" s="34">
        <v>374</v>
      </c>
      <c r="Z25069" s="34">
        <v>422</v>
      </c>
      <c r="AA25069" s="34">
        <v>394</v>
      </c>
      <c r="AB25069" s="34">
        <v>419</v>
      </c>
      <c r="AC25069" s="34">
        <v>607</v>
      </c>
    </row>
    <row r="25070" spans="1:29" x14ac:dyDescent="0.2">
      <c r="A25070" s="34" t="s">
        <v>85563</v>
      </c>
      <c r="B25070" s="34">
        <v>520</v>
      </c>
      <c r="C25070" s="34">
        <v>432</v>
      </c>
      <c r="D25070" s="34">
        <v>533</v>
      </c>
      <c r="E25070" s="34">
        <v>458</v>
      </c>
      <c r="F25070" s="34">
        <v>557</v>
      </c>
      <c r="G25070" s="34">
        <v>542</v>
      </c>
      <c r="H25070" s="34">
        <v>560</v>
      </c>
      <c r="I25070" s="34">
        <v>380</v>
      </c>
      <c r="J25070" s="34">
        <v>584</v>
      </c>
      <c r="K25070" s="34">
        <v>414</v>
      </c>
      <c r="L25070" s="34">
        <v>594</v>
      </c>
      <c r="M25070" s="34">
        <v>410</v>
      </c>
      <c r="N25070" s="34">
        <v>501</v>
      </c>
      <c r="O25070" s="34">
        <v>443</v>
      </c>
      <c r="P25070" s="34">
        <v>519</v>
      </c>
      <c r="Q25070" s="34">
        <v>556</v>
      </c>
      <c r="R25070" s="34">
        <v>718</v>
      </c>
      <c r="S25070" s="34">
        <v>574</v>
      </c>
      <c r="T25070" s="34">
        <v>698</v>
      </c>
      <c r="U25070" s="34">
        <v>494</v>
      </c>
      <c r="V25070" s="34">
        <v>676</v>
      </c>
      <c r="W25070" s="34">
        <v>783</v>
      </c>
      <c r="X25070" s="34">
        <v>729</v>
      </c>
      <c r="Y25070" s="34">
        <v>680</v>
      </c>
      <c r="Z25070" s="34">
        <v>537</v>
      </c>
      <c r="AA25070" s="34">
        <v>561</v>
      </c>
      <c r="AB25070" s="34">
        <v>841</v>
      </c>
      <c r="AC25070" s="34">
        <v>744</v>
      </c>
    </row>
    <row r="25071" spans="1:29" x14ac:dyDescent="0.2">
      <c r="A25071" s="34" t="s">
        <v>85564</v>
      </c>
      <c r="B25071" s="34">
        <v>141</v>
      </c>
      <c r="C25071" s="34">
        <v>122</v>
      </c>
      <c r="D25071" s="34">
        <v>136</v>
      </c>
      <c r="E25071" s="34">
        <v>164</v>
      </c>
      <c r="F25071" s="34">
        <v>157</v>
      </c>
      <c r="G25071" s="34">
        <v>147</v>
      </c>
      <c r="H25071" s="34">
        <v>121</v>
      </c>
      <c r="I25071" s="34">
        <v>146</v>
      </c>
      <c r="J25071" s="34">
        <v>108</v>
      </c>
      <c r="K25071" s="34">
        <v>136</v>
      </c>
      <c r="L25071" s="34">
        <v>95</v>
      </c>
      <c r="M25071" s="34">
        <v>116</v>
      </c>
      <c r="N25071" s="34">
        <v>122</v>
      </c>
      <c r="O25071" s="34">
        <v>110</v>
      </c>
      <c r="P25071" s="34">
        <v>128</v>
      </c>
      <c r="Q25071" s="34">
        <v>199</v>
      </c>
      <c r="R25071" s="34">
        <v>126</v>
      </c>
      <c r="S25071" s="34">
        <v>191</v>
      </c>
      <c r="T25071" s="34">
        <v>139</v>
      </c>
      <c r="U25071" s="34">
        <v>136</v>
      </c>
      <c r="V25071" s="34">
        <v>128</v>
      </c>
      <c r="W25071" s="34">
        <v>142</v>
      </c>
      <c r="X25071" s="34">
        <v>223</v>
      </c>
      <c r="Y25071" s="34">
        <v>165</v>
      </c>
      <c r="Z25071" s="34">
        <v>187</v>
      </c>
      <c r="AA25071" s="34">
        <v>175</v>
      </c>
      <c r="AB25071" s="34">
        <v>142</v>
      </c>
      <c r="AC25071" s="34">
        <v>246</v>
      </c>
    </row>
    <row r="25072" spans="1:29" x14ac:dyDescent="0.2">
      <c r="A25072" s="34" t="s">
        <v>85565</v>
      </c>
      <c r="B25072" s="34">
        <v>218</v>
      </c>
      <c r="C25072" s="34">
        <v>200</v>
      </c>
      <c r="D25072" s="34">
        <v>205</v>
      </c>
      <c r="E25072" s="34">
        <v>231</v>
      </c>
      <c r="F25072" s="34">
        <v>215</v>
      </c>
      <c r="G25072" s="34">
        <v>229</v>
      </c>
      <c r="H25072" s="34">
        <v>149</v>
      </c>
      <c r="I25072" s="34">
        <v>169</v>
      </c>
      <c r="J25072" s="34">
        <v>170</v>
      </c>
      <c r="K25072" s="34">
        <v>183</v>
      </c>
      <c r="L25072" s="34">
        <v>158</v>
      </c>
      <c r="M25072" s="34">
        <v>183</v>
      </c>
      <c r="N25072" s="34">
        <v>157</v>
      </c>
      <c r="O25072" s="34">
        <v>157</v>
      </c>
      <c r="P25072" s="34">
        <v>151</v>
      </c>
      <c r="Q25072" s="34">
        <v>273</v>
      </c>
      <c r="R25072" s="34">
        <v>253</v>
      </c>
      <c r="S25072" s="34">
        <v>214</v>
      </c>
      <c r="T25072" s="34">
        <v>204</v>
      </c>
      <c r="U25072" s="34">
        <v>179</v>
      </c>
      <c r="V25072" s="34">
        <v>259</v>
      </c>
      <c r="W25072" s="34">
        <v>208</v>
      </c>
      <c r="X25072" s="34">
        <v>256</v>
      </c>
      <c r="Y25072" s="34">
        <v>214</v>
      </c>
      <c r="Z25072" s="34">
        <v>220</v>
      </c>
      <c r="AA25072" s="34">
        <v>243</v>
      </c>
      <c r="AB25072" s="34">
        <v>262</v>
      </c>
      <c r="AC25072" s="34">
        <v>315</v>
      </c>
    </row>
    <row r="25073" spans="1:29" x14ac:dyDescent="0.2">
      <c r="A25073" s="34" t="s">
        <v>85566</v>
      </c>
      <c r="B25073" s="34">
        <v>555</v>
      </c>
      <c r="C25073" s="34">
        <v>410</v>
      </c>
      <c r="D25073" s="34">
        <v>486</v>
      </c>
      <c r="E25073" s="34">
        <v>447</v>
      </c>
      <c r="F25073" s="34">
        <v>565</v>
      </c>
      <c r="G25073" s="34">
        <v>489</v>
      </c>
      <c r="H25073" s="34">
        <v>582</v>
      </c>
      <c r="I25073" s="34">
        <v>401</v>
      </c>
      <c r="J25073" s="34">
        <v>487</v>
      </c>
      <c r="K25073" s="34">
        <v>509</v>
      </c>
      <c r="L25073" s="34">
        <v>511</v>
      </c>
      <c r="M25073" s="34">
        <v>427</v>
      </c>
      <c r="N25073" s="34">
        <v>441</v>
      </c>
      <c r="O25073" s="34">
        <v>494</v>
      </c>
      <c r="P25073" s="34">
        <v>441</v>
      </c>
      <c r="Q25073" s="34">
        <v>719</v>
      </c>
      <c r="R25073" s="34">
        <v>704</v>
      </c>
      <c r="S25073" s="34">
        <v>557</v>
      </c>
      <c r="T25073" s="34">
        <v>682</v>
      </c>
      <c r="U25073" s="34">
        <v>595</v>
      </c>
      <c r="V25073" s="34">
        <v>556</v>
      </c>
      <c r="W25073" s="34">
        <v>800</v>
      </c>
      <c r="X25073" s="34">
        <v>588</v>
      </c>
      <c r="Y25073" s="34">
        <v>677</v>
      </c>
      <c r="Z25073" s="34">
        <v>504</v>
      </c>
      <c r="AA25073" s="34">
        <v>688</v>
      </c>
      <c r="AB25073" s="34">
        <v>779</v>
      </c>
      <c r="AC25073" s="34">
        <v>825</v>
      </c>
    </row>
    <row r="25074" spans="1:29" x14ac:dyDescent="0.2">
      <c r="A25074" s="34" t="s">
        <v>85567</v>
      </c>
      <c r="B25074" s="34">
        <v>147</v>
      </c>
      <c r="C25074" s="34">
        <v>152</v>
      </c>
      <c r="D25074" s="34">
        <v>171</v>
      </c>
      <c r="E25074" s="34">
        <v>188</v>
      </c>
      <c r="F25074" s="34">
        <v>188</v>
      </c>
      <c r="G25074" s="34">
        <v>153</v>
      </c>
      <c r="H25074" s="34">
        <v>135</v>
      </c>
      <c r="I25074" s="34">
        <v>157</v>
      </c>
      <c r="J25074" s="34">
        <v>174</v>
      </c>
      <c r="K25074" s="34">
        <v>161</v>
      </c>
      <c r="L25074" s="34">
        <v>138</v>
      </c>
      <c r="M25074" s="34">
        <v>136</v>
      </c>
      <c r="N25074" s="34">
        <v>145</v>
      </c>
      <c r="O25074" s="34">
        <v>147</v>
      </c>
      <c r="P25074" s="34">
        <v>164</v>
      </c>
      <c r="Q25074" s="34">
        <v>192</v>
      </c>
      <c r="R25074" s="34">
        <v>216</v>
      </c>
      <c r="S25074" s="34">
        <v>169</v>
      </c>
      <c r="T25074" s="34">
        <v>188</v>
      </c>
      <c r="U25074" s="34">
        <v>148</v>
      </c>
      <c r="V25074" s="34">
        <v>187</v>
      </c>
      <c r="W25074" s="34">
        <v>212</v>
      </c>
      <c r="X25074" s="34">
        <v>201</v>
      </c>
      <c r="Y25074" s="34">
        <v>190</v>
      </c>
      <c r="Z25074" s="34">
        <v>186</v>
      </c>
      <c r="AA25074" s="34">
        <v>181</v>
      </c>
      <c r="AB25074" s="34">
        <v>203</v>
      </c>
      <c r="AC25074" s="34">
        <v>220</v>
      </c>
    </row>
    <row r="25075" spans="1:29" x14ac:dyDescent="0.2">
      <c r="A25075" s="34" t="s">
        <v>85568</v>
      </c>
      <c r="B25075" s="34">
        <v>251</v>
      </c>
      <c r="C25075" s="34">
        <v>222</v>
      </c>
      <c r="D25075" s="34">
        <v>245</v>
      </c>
      <c r="E25075" s="34">
        <v>297</v>
      </c>
      <c r="F25075" s="34">
        <v>305</v>
      </c>
      <c r="G25075" s="34">
        <v>278</v>
      </c>
      <c r="H25075" s="34">
        <v>264</v>
      </c>
      <c r="I25075" s="34">
        <v>214</v>
      </c>
      <c r="J25075" s="34">
        <v>266</v>
      </c>
      <c r="K25075" s="34">
        <v>294</v>
      </c>
      <c r="L25075" s="34">
        <v>292</v>
      </c>
      <c r="M25075" s="34">
        <v>208</v>
      </c>
      <c r="N25075" s="34">
        <v>262</v>
      </c>
      <c r="O25075" s="34">
        <v>216</v>
      </c>
      <c r="P25075" s="34">
        <v>261</v>
      </c>
      <c r="Q25075" s="34">
        <v>329</v>
      </c>
      <c r="R25075" s="34">
        <v>357</v>
      </c>
      <c r="S25075" s="34">
        <v>352</v>
      </c>
      <c r="T25075" s="34">
        <v>354</v>
      </c>
      <c r="U25075" s="34">
        <v>291</v>
      </c>
      <c r="V25075" s="34">
        <v>338</v>
      </c>
      <c r="W25075" s="34">
        <v>393</v>
      </c>
      <c r="X25075" s="34">
        <v>362</v>
      </c>
      <c r="Y25075" s="34">
        <v>356</v>
      </c>
      <c r="Z25075" s="34">
        <v>273</v>
      </c>
      <c r="AA25075" s="34">
        <v>349</v>
      </c>
      <c r="AB25075" s="34">
        <v>403</v>
      </c>
      <c r="AC25075" s="34">
        <v>494</v>
      </c>
    </row>
    <row r="25076" spans="1:29" x14ac:dyDescent="0.2">
      <c r="A25076" s="34" t="s">
        <v>85569</v>
      </c>
      <c r="B25076" s="34">
        <v>338</v>
      </c>
      <c r="C25076" s="34">
        <v>243</v>
      </c>
      <c r="D25076" s="34">
        <v>263</v>
      </c>
      <c r="E25076" s="34">
        <v>279</v>
      </c>
      <c r="F25076" s="34">
        <v>301</v>
      </c>
      <c r="G25076" s="34">
        <v>316</v>
      </c>
      <c r="H25076" s="34">
        <v>255</v>
      </c>
      <c r="I25076" s="34">
        <v>253</v>
      </c>
      <c r="J25076" s="34">
        <v>285</v>
      </c>
      <c r="K25076" s="34">
        <v>229</v>
      </c>
      <c r="L25076" s="34">
        <v>249</v>
      </c>
      <c r="M25076" s="34">
        <v>246</v>
      </c>
      <c r="N25076" s="34">
        <v>227</v>
      </c>
      <c r="O25076" s="34">
        <v>234</v>
      </c>
      <c r="P25076" s="34">
        <v>287</v>
      </c>
      <c r="Q25076" s="34">
        <v>396</v>
      </c>
      <c r="R25076" s="34">
        <v>355</v>
      </c>
      <c r="S25076" s="34">
        <v>356</v>
      </c>
      <c r="T25076" s="34">
        <v>368</v>
      </c>
      <c r="U25076" s="34">
        <v>311</v>
      </c>
      <c r="V25076" s="34">
        <v>330</v>
      </c>
      <c r="W25076" s="34">
        <v>444</v>
      </c>
      <c r="X25076" s="34">
        <v>346</v>
      </c>
      <c r="Y25076" s="34">
        <v>393</v>
      </c>
      <c r="Z25076" s="34">
        <v>300</v>
      </c>
      <c r="AA25076" s="34">
        <v>361</v>
      </c>
      <c r="AB25076" s="34">
        <v>389</v>
      </c>
      <c r="AC25076" s="34">
        <v>448</v>
      </c>
    </row>
    <row r="25077" spans="1:29" x14ac:dyDescent="0.2">
      <c r="A25077" s="34" t="s">
        <v>85570</v>
      </c>
      <c r="B25077" s="34">
        <v>632</v>
      </c>
      <c r="C25077" s="34">
        <v>439</v>
      </c>
      <c r="D25077" s="34">
        <v>493</v>
      </c>
      <c r="E25077" s="34">
        <v>461</v>
      </c>
      <c r="F25077" s="34">
        <v>547</v>
      </c>
      <c r="G25077" s="34">
        <v>512</v>
      </c>
      <c r="H25077" s="34">
        <v>546</v>
      </c>
      <c r="I25077" s="34">
        <v>453</v>
      </c>
      <c r="J25077" s="34">
        <v>446</v>
      </c>
      <c r="K25077" s="34">
        <v>571</v>
      </c>
      <c r="L25077" s="34">
        <v>460</v>
      </c>
      <c r="M25077" s="34">
        <v>379</v>
      </c>
      <c r="N25077" s="34">
        <v>428</v>
      </c>
      <c r="O25077" s="34">
        <v>467</v>
      </c>
      <c r="P25077" s="34">
        <v>497</v>
      </c>
      <c r="Q25077" s="34">
        <v>646</v>
      </c>
      <c r="R25077" s="34">
        <v>670</v>
      </c>
      <c r="S25077" s="34">
        <v>550</v>
      </c>
      <c r="T25077" s="34">
        <v>520</v>
      </c>
      <c r="U25077" s="34">
        <v>512</v>
      </c>
      <c r="V25077" s="34">
        <v>626</v>
      </c>
      <c r="W25077" s="34">
        <v>712</v>
      </c>
      <c r="X25077" s="34">
        <v>647</v>
      </c>
      <c r="Y25077" s="34">
        <v>641</v>
      </c>
      <c r="Z25077" s="34">
        <v>514</v>
      </c>
      <c r="AA25077" s="34">
        <v>660</v>
      </c>
      <c r="AB25077" s="34">
        <v>702</v>
      </c>
      <c r="AC25077" s="34">
        <v>840</v>
      </c>
    </row>
    <row r="25078" spans="1:29" x14ac:dyDescent="0.2">
      <c r="A25078" s="34" t="s">
        <v>85571</v>
      </c>
      <c r="B25078" s="34">
        <v>279</v>
      </c>
      <c r="C25078" s="34">
        <v>338</v>
      </c>
      <c r="D25078" s="34">
        <v>328</v>
      </c>
      <c r="E25078" s="34">
        <v>334</v>
      </c>
      <c r="F25078" s="34">
        <v>370</v>
      </c>
      <c r="G25078" s="34">
        <v>346</v>
      </c>
      <c r="H25078" s="34">
        <v>431</v>
      </c>
      <c r="I25078" s="34">
        <v>351</v>
      </c>
      <c r="J25078" s="34">
        <v>310</v>
      </c>
      <c r="K25078" s="34">
        <v>397</v>
      </c>
      <c r="L25078" s="34">
        <v>299</v>
      </c>
      <c r="M25078" s="34">
        <v>294</v>
      </c>
      <c r="N25078" s="34">
        <v>278</v>
      </c>
      <c r="O25078" s="34">
        <v>317</v>
      </c>
      <c r="P25078" s="34">
        <v>333</v>
      </c>
      <c r="Q25078" s="34">
        <v>459</v>
      </c>
      <c r="R25078" s="34">
        <v>470</v>
      </c>
      <c r="S25078" s="34">
        <v>412</v>
      </c>
      <c r="T25078" s="34">
        <v>397</v>
      </c>
      <c r="U25078" s="34">
        <v>403</v>
      </c>
      <c r="V25078" s="34">
        <v>450</v>
      </c>
      <c r="W25078" s="34">
        <v>524</v>
      </c>
      <c r="X25078" s="34">
        <v>443</v>
      </c>
      <c r="Y25078" s="34">
        <v>459</v>
      </c>
      <c r="Z25078" s="34">
        <v>345</v>
      </c>
      <c r="AA25078" s="34">
        <v>435</v>
      </c>
      <c r="AB25078" s="34">
        <v>463</v>
      </c>
      <c r="AC25078" s="34">
        <v>594</v>
      </c>
    </row>
    <row r="25079" spans="1:29" x14ac:dyDescent="0.2">
      <c r="A25079" s="34" t="s">
        <v>85572</v>
      </c>
      <c r="B25079" s="34">
        <v>375</v>
      </c>
      <c r="C25079" s="34">
        <v>366</v>
      </c>
      <c r="D25079" s="34">
        <v>350</v>
      </c>
      <c r="E25079" s="34">
        <v>295</v>
      </c>
      <c r="F25079" s="34">
        <v>378</v>
      </c>
      <c r="G25079" s="34">
        <v>371</v>
      </c>
      <c r="H25079" s="34">
        <v>357</v>
      </c>
      <c r="I25079" s="34">
        <v>339</v>
      </c>
      <c r="J25079" s="34">
        <v>341</v>
      </c>
      <c r="K25079" s="34">
        <v>340</v>
      </c>
      <c r="L25079" s="34">
        <v>306</v>
      </c>
      <c r="M25079" s="34">
        <v>338</v>
      </c>
      <c r="N25079" s="34">
        <v>287</v>
      </c>
      <c r="O25079" s="34">
        <v>327</v>
      </c>
      <c r="P25079" s="34">
        <v>342</v>
      </c>
      <c r="Q25079" s="34">
        <v>486</v>
      </c>
      <c r="R25079" s="34">
        <v>519</v>
      </c>
      <c r="S25079" s="34">
        <v>453</v>
      </c>
      <c r="T25079" s="34">
        <v>454</v>
      </c>
      <c r="U25079" s="34">
        <v>394</v>
      </c>
      <c r="V25079" s="34">
        <v>464</v>
      </c>
      <c r="W25079" s="34">
        <v>454</v>
      </c>
      <c r="X25079" s="34">
        <v>429</v>
      </c>
      <c r="Y25079" s="34">
        <v>420</v>
      </c>
      <c r="Z25079" s="34">
        <v>373</v>
      </c>
      <c r="AA25079" s="34">
        <v>430</v>
      </c>
      <c r="AB25079" s="34">
        <v>489</v>
      </c>
      <c r="AC25079" s="34">
        <v>561</v>
      </c>
    </row>
    <row r="25080" spans="1:29" x14ac:dyDescent="0.2">
      <c r="A25080" s="34" t="s">
        <v>85573</v>
      </c>
      <c r="B25080" s="34">
        <v>303</v>
      </c>
      <c r="C25080" s="34">
        <v>337</v>
      </c>
      <c r="D25080" s="34">
        <v>403</v>
      </c>
      <c r="E25080" s="34">
        <v>402</v>
      </c>
      <c r="F25080" s="34">
        <v>411</v>
      </c>
      <c r="G25080" s="34">
        <v>306</v>
      </c>
      <c r="H25080" s="34">
        <v>396</v>
      </c>
      <c r="I25080" s="34">
        <v>291</v>
      </c>
      <c r="J25080" s="34">
        <v>366</v>
      </c>
      <c r="K25080" s="34">
        <v>321</v>
      </c>
      <c r="L25080" s="34">
        <v>295</v>
      </c>
      <c r="M25080" s="34">
        <v>313</v>
      </c>
      <c r="N25080" s="34">
        <v>299</v>
      </c>
      <c r="O25080" s="34">
        <v>283</v>
      </c>
      <c r="P25080" s="34">
        <v>308</v>
      </c>
      <c r="Q25080" s="34">
        <v>445</v>
      </c>
      <c r="R25080" s="34">
        <v>410</v>
      </c>
      <c r="S25080" s="34">
        <v>401</v>
      </c>
      <c r="T25080" s="34">
        <v>389</v>
      </c>
      <c r="U25080" s="34">
        <v>336</v>
      </c>
      <c r="V25080" s="34">
        <v>419</v>
      </c>
      <c r="W25080" s="34">
        <v>409</v>
      </c>
      <c r="X25080" s="34">
        <v>526</v>
      </c>
      <c r="Y25080" s="34">
        <v>409</v>
      </c>
      <c r="Z25080" s="34">
        <v>434</v>
      </c>
      <c r="AA25080" s="34">
        <v>437</v>
      </c>
      <c r="AB25080" s="34">
        <v>415</v>
      </c>
      <c r="AC25080" s="34">
        <v>558</v>
      </c>
    </row>
    <row r="25081" spans="1:29" x14ac:dyDescent="0.2">
      <c r="A25081" s="34" t="s">
        <v>85574</v>
      </c>
      <c r="B25081" s="34">
        <v>128</v>
      </c>
      <c r="C25081" s="34">
        <v>188</v>
      </c>
      <c r="D25081" s="34">
        <v>200</v>
      </c>
      <c r="E25081" s="34">
        <v>262</v>
      </c>
      <c r="F25081" s="34">
        <v>196</v>
      </c>
      <c r="G25081" s="34">
        <v>223</v>
      </c>
      <c r="H25081" s="34">
        <v>144</v>
      </c>
      <c r="I25081" s="34">
        <v>164</v>
      </c>
      <c r="J25081" s="34">
        <v>147</v>
      </c>
      <c r="K25081" s="34">
        <v>240</v>
      </c>
      <c r="L25081" s="34">
        <v>89</v>
      </c>
      <c r="M25081" s="34">
        <v>176</v>
      </c>
      <c r="N25081" s="34">
        <v>108</v>
      </c>
      <c r="O25081" s="34">
        <v>195</v>
      </c>
      <c r="P25081" s="34">
        <v>114</v>
      </c>
      <c r="Q25081" s="34">
        <v>272</v>
      </c>
      <c r="R25081" s="34">
        <v>191</v>
      </c>
      <c r="S25081" s="34">
        <v>285</v>
      </c>
      <c r="T25081" s="34">
        <v>128</v>
      </c>
      <c r="U25081" s="34">
        <v>194</v>
      </c>
      <c r="V25081" s="34">
        <v>140</v>
      </c>
      <c r="W25081" s="34">
        <v>230</v>
      </c>
      <c r="X25081" s="34">
        <v>209</v>
      </c>
      <c r="Y25081" s="34">
        <v>189</v>
      </c>
      <c r="Z25081" s="34">
        <v>188</v>
      </c>
      <c r="AA25081" s="34">
        <v>255</v>
      </c>
      <c r="AB25081" s="34">
        <v>130</v>
      </c>
      <c r="AC25081" s="34">
        <v>326</v>
      </c>
    </row>
    <row r="25082" spans="1:29" x14ac:dyDescent="0.2">
      <c r="A25082" s="34" t="s">
        <v>85575</v>
      </c>
      <c r="B25082" s="34">
        <v>256</v>
      </c>
      <c r="C25082" s="34">
        <v>234</v>
      </c>
      <c r="D25082" s="34">
        <v>329</v>
      </c>
      <c r="E25082" s="34">
        <v>295</v>
      </c>
      <c r="F25082" s="34">
        <v>332</v>
      </c>
      <c r="G25082" s="34">
        <v>325</v>
      </c>
      <c r="H25082" s="34">
        <v>313</v>
      </c>
      <c r="I25082" s="34">
        <v>246</v>
      </c>
      <c r="J25082" s="34">
        <v>282</v>
      </c>
      <c r="K25082" s="34">
        <v>252</v>
      </c>
      <c r="L25082" s="34">
        <v>252</v>
      </c>
      <c r="M25082" s="34">
        <v>246</v>
      </c>
      <c r="N25082" s="34">
        <v>229</v>
      </c>
      <c r="O25082" s="34">
        <v>214</v>
      </c>
      <c r="P25082" s="34">
        <v>274</v>
      </c>
      <c r="Q25082" s="34">
        <v>307</v>
      </c>
      <c r="R25082" s="34">
        <v>360</v>
      </c>
      <c r="S25082" s="34">
        <v>247</v>
      </c>
      <c r="T25082" s="34">
        <v>348</v>
      </c>
      <c r="U25082" s="34">
        <v>239</v>
      </c>
      <c r="V25082" s="34">
        <v>370</v>
      </c>
      <c r="W25082" s="34">
        <v>350</v>
      </c>
      <c r="X25082" s="34">
        <v>408</v>
      </c>
      <c r="Y25082" s="34">
        <v>290</v>
      </c>
      <c r="Z25082" s="34">
        <v>376</v>
      </c>
      <c r="AA25082" s="34">
        <v>341</v>
      </c>
      <c r="AB25082" s="34">
        <v>405</v>
      </c>
      <c r="AC25082" s="34">
        <v>435</v>
      </c>
    </row>
    <row r="25083" spans="1:29" x14ac:dyDescent="0.2">
      <c r="A25083" s="34" t="s">
        <v>85576</v>
      </c>
      <c r="B25083" s="34">
        <v>264</v>
      </c>
      <c r="C25083" s="34">
        <v>434</v>
      </c>
      <c r="D25083" s="34">
        <v>451</v>
      </c>
      <c r="E25083" s="34">
        <v>465</v>
      </c>
      <c r="F25083" s="34">
        <v>417</v>
      </c>
      <c r="G25083" s="34">
        <v>436</v>
      </c>
      <c r="H25083" s="34">
        <v>384</v>
      </c>
      <c r="I25083" s="34">
        <v>369</v>
      </c>
      <c r="J25083" s="34">
        <v>347</v>
      </c>
      <c r="K25083" s="34">
        <v>440</v>
      </c>
      <c r="L25083" s="34">
        <v>234</v>
      </c>
      <c r="M25083" s="34">
        <v>356</v>
      </c>
      <c r="N25083" s="34">
        <v>315</v>
      </c>
      <c r="O25083" s="34">
        <v>383</v>
      </c>
      <c r="P25083" s="34">
        <v>323</v>
      </c>
      <c r="Q25083" s="34">
        <v>545</v>
      </c>
      <c r="R25083" s="34">
        <v>413</v>
      </c>
      <c r="S25083" s="34">
        <v>613</v>
      </c>
      <c r="T25083" s="34">
        <v>338</v>
      </c>
      <c r="U25083" s="34">
        <v>364</v>
      </c>
      <c r="V25083" s="34">
        <v>433</v>
      </c>
      <c r="W25083" s="34">
        <v>452</v>
      </c>
      <c r="X25083" s="34">
        <v>511</v>
      </c>
      <c r="Y25083" s="34">
        <v>427</v>
      </c>
      <c r="Z25083" s="34">
        <v>446</v>
      </c>
      <c r="AA25083" s="34">
        <v>497</v>
      </c>
      <c r="AB25083" s="34">
        <v>428</v>
      </c>
      <c r="AC25083" s="34">
        <v>678</v>
      </c>
    </row>
    <row r="25084" spans="1:29" x14ac:dyDescent="0.2">
      <c r="A25084" s="34" t="s">
        <v>85577</v>
      </c>
      <c r="B25084" s="34">
        <v>66</v>
      </c>
      <c r="C25084" s="34">
        <v>162</v>
      </c>
      <c r="D25084" s="34">
        <v>139</v>
      </c>
      <c r="E25084" s="34">
        <v>244</v>
      </c>
      <c r="F25084" s="34">
        <v>162</v>
      </c>
      <c r="G25084" s="34">
        <v>169</v>
      </c>
      <c r="H25084" s="34">
        <v>158</v>
      </c>
      <c r="I25084" s="34">
        <v>154</v>
      </c>
      <c r="J25084" s="34">
        <v>106</v>
      </c>
      <c r="K25084" s="34">
        <v>178</v>
      </c>
      <c r="L25084" s="34">
        <v>69</v>
      </c>
      <c r="M25084" s="34">
        <v>144</v>
      </c>
      <c r="N25084" s="34">
        <v>121</v>
      </c>
      <c r="O25084" s="34">
        <v>160</v>
      </c>
      <c r="P25084" s="34">
        <v>95</v>
      </c>
      <c r="Q25084" s="34">
        <v>200</v>
      </c>
      <c r="R25084" s="34">
        <v>152</v>
      </c>
      <c r="S25084" s="34">
        <v>182</v>
      </c>
      <c r="T25084" s="34">
        <v>78</v>
      </c>
      <c r="U25084" s="34">
        <v>107</v>
      </c>
      <c r="V25084" s="34">
        <v>144</v>
      </c>
      <c r="W25084" s="34">
        <v>123</v>
      </c>
      <c r="X25084" s="34">
        <v>183</v>
      </c>
      <c r="Y25084" s="34">
        <v>124</v>
      </c>
      <c r="Z25084" s="34">
        <v>156</v>
      </c>
      <c r="AA25084" s="34">
        <v>216</v>
      </c>
      <c r="AB25084" s="34">
        <v>113</v>
      </c>
      <c r="AC25084" s="34">
        <v>241</v>
      </c>
    </row>
    <row r="25085" spans="1:29" x14ac:dyDescent="0.2">
      <c r="A25085" s="34" t="s">
        <v>85578</v>
      </c>
      <c r="B25085" s="34">
        <v>333</v>
      </c>
      <c r="C25085" s="34">
        <v>319</v>
      </c>
      <c r="D25085" s="34">
        <v>375</v>
      </c>
      <c r="E25085" s="34">
        <v>378</v>
      </c>
      <c r="F25085" s="34">
        <v>391</v>
      </c>
      <c r="G25085" s="34">
        <v>314</v>
      </c>
      <c r="H25085" s="34">
        <v>375</v>
      </c>
      <c r="I25085" s="34">
        <v>338</v>
      </c>
      <c r="J25085" s="34">
        <v>383</v>
      </c>
      <c r="K25085" s="34">
        <v>350</v>
      </c>
      <c r="L25085" s="34">
        <v>331</v>
      </c>
      <c r="M25085" s="34">
        <v>321</v>
      </c>
      <c r="N25085" s="34">
        <v>411</v>
      </c>
      <c r="O25085" s="34">
        <v>313</v>
      </c>
      <c r="P25085" s="34">
        <v>340</v>
      </c>
      <c r="Q25085" s="34">
        <v>473</v>
      </c>
      <c r="R25085" s="34">
        <v>498</v>
      </c>
      <c r="S25085" s="34">
        <v>404</v>
      </c>
      <c r="T25085" s="34">
        <v>471</v>
      </c>
      <c r="U25085" s="34">
        <v>364</v>
      </c>
      <c r="V25085" s="34">
        <v>476</v>
      </c>
      <c r="W25085" s="34">
        <v>465</v>
      </c>
      <c r="X25085" s="34">
        <v>471</v>
      </c>
      <c r="Y25085" s="34">
        <v>508</v>
      </c>
      <c r="Z25085" s="34">
        <v>477</v>
      </c>
      <c r="AA25085" s="34">
        <v>466</v>
      </c>
      <c r="AB25085" s="34">
        <v>470</v>
      </c>
      <c r="AC25085" s="34">
        <v>624</v>
      </c>
    </row>
    <row r="25086" spans="1:29" x14ac:dyDescent="0.2">
      <c r="A25086" s="34" t="s">
        <v>85579</v>
      </c>
      <c r="B25086" s="34">
        <v>183</v>
      </c>
      <c r="C25086" s="34">
        <v>270</v>
      </c>
      <c r="D25086" s="34">
        <v>268</v>
      </c>
      <c r="E25086" s="34">
        <v>300</v>
      </c>
      <c r="F25086" s="34">
        <v>253</v>
      </c>
      <c r="G25086" s="34">
        <v>218</v>
      </c>
      <c r="H25086" s="34">
        <v>244</v>
      </c>
      <c r="I25086" s="34">
        <v>210</v>
      </c>
      <c r="J25086" s="34">
        <v>209</v>
      </c>
      <c r="K25086" s="34">
        <v>284</v>
      </c>
      <c r="L25086" s="34">
        <v>137</v>
      </c>
      <c r="M25086" s="34">
        <v>237</v>
      </c>
      <c r="N25086" s="34">
        <v>196</v>
      </c>
      <c r="O25086" s="34">
        <v>236</v>
      </c>
      <c r="P25086" s="34">
        <v>211</v>
      </c>
      <c r="Q25086" s="34">
        <v>326</v>
      </c>
      <c r="R25086" s="34">
        <v>264</v>
      </c>
      <c r="S25086" s="34">
        <v>303</v>
      </c>
      <c r="T25086" s="34">
        <v>196</v>
      </c>
      <c r="U25086" s="34">
        <v>220</v>
      </c>
      <c r="V25086" s="34">
        <v>293</v>
      </c>
      <c r="W25086" s="34">
        <v>216</v>
      </c>
      <c r="X25086" s="34">
        <v>365</v>
      </c>
      <c r="Y25086" s="34">
        <v>222</v>
      </c>
      <c r="Z25086" s="34">
        <v>303</v>
      </c>
      <c r="AA25086" s="34">
        <v>346</v>
      </c>
      <c r="AB25086" s="34">
        <v>241</v>
      </c>
      <c r="AC25086" s="34">
        <v>369</v>
      </c>
    </row>
    <row r="25087" spans="1:29" x14ac:dyDescent="0.2">
      <c r="A25087" s="34" t="s">
        <v>85580</v>
      </c>
      <c r="B25087" s="34">
        <v>276</v>
      </c>
      <c r="C25087" s="34">
        <v>305</v>
      </c>
      <c r="D25087" s="34">
        <v>231</v>
      </c>
      <c r="E25087" s="34">
        <v>630</v>
      </c>
      <c r="F25087" s="34">
        <v>329</v>
      </c>
      <c r="G25087" s="34">
        <v>395</v>
      </c>
      <c r="H25087" s="34">
        <v>288</v>
      </c>
      <c r="I25087" s="34">
        <v>292</v>
      </c>
      <c r="J25087" s="34">
        <v>298</v>
      </c>
      <c r="K25087" s="34">
        <v>293</v>
      </c>
      <c r="L25087" s="34">
        <v>190</v>
      </c>
      <c r="M25087" s="34">
        <v>289</v>
      </c>
      <c r="N25087" s="34">
        <v>231</v>
      </c>
      <c r="O25087" s="34">
        <v>259</v>
      </c>
      <c r="P25087" s="34">
        <v>260</v>
      </c>
      <c r="Q25087" s="34">
        <v>381</v>
      </c>
      <c r="R25087" s="34">
        <v>357</v>
      </c>
      <c r="S25087" s="34">
        <v>395</v>
      </c>
      <c r="T25087" s="34">
        <v>278</v>
      </c>
      <c r="U25087" s="34">
        <v>293</v>
      </c>
      <c r="V25087" s="34">
        <v>238</v>
      </c>
      <c r="W25087" s="34">
        <v>539</v>
      </c>
      <c r="X25087" s="34">
        <v>368</v>
      </c>
      <c r="Y25087" s="34">
        <v>414</v>
      </c>
      <c r="Z25087" s="34">
        <v>344</v>
      </c>
      <c r="AA25087" s="34">
        <v>398</v>
      </c>
      <c r="AB25087" s="34">
        <v>345</v>
      </c>
      <c r="AC25087" s="34">
        <v>551</v>
      </c>
    </row>
    <row r="25088" spans="1:29" x14ac:dyDescent="0.2">
      <c r="A25088" s="34" t="s">
        <v>85581</v>
      </c>
      <c r="B25088" s="34">
        <v>154</v>
      </c>
      <c r="C25088" s="34">
        <v>243</v>
      </c>
      <c r="D25088" s="34">
        <v>245</v>
      </c>
      <c r="E25088" s="34">
        <v>238</v>
      </c>
      <c r="F25088" s="34">
        <v>217</v>
      </c>
      <c r="G25088" s="34">
        <v>216</v>
      </c>
      <c r="H25088" s="34">
        <v>211</v>
      </c>
      <c r="I25088" s="34">
        <v>258</v>
      </c>
      <c r="J25088" s="34">
        <v>216</v>
      </c>
      <c r="K25088" s="34">
        <v>263</v>
      </c>
      <c r="L25088" s="34">
        <v>114</v>
      </c>
      <c r="M25088" s="34">
        <v>205</v>
      </c>
      <c r="N25088" s="34">
        <v>191</v>
      </c>
      <c r="O25088" s="34">
        <v>242</v>
      </c>
      <c r="P25088" s="34">
        <v>212</v>
      </c>
      <c r="Q25088" s="34">
        <v>311</v>
      </c>
      <c r="R25088" s="34">
        <v>208</v>
      </c>
      <c r="S25088" s="34">
        <v>348</v>
      </c>
      <c r="T25088" s="34">
        <v>163</v>
      </c>
      <c r="U25088" s="34">
        <v>241</v>
      </c>
      <c r="V25088" s="34">
        <v>227</v>
      </c>
      <c r="W25088" s="34">
        <v>196</v>
      </c>
      <c r="X25088" s="34">
        <v>252</v>
      </c>
      <c r="Y25088" s="34">
        <v>182</v>
      </c>
      <c r="Z25088" s="34">
        <v>265</v>
      </c>
      <c r="AA25088" s="34">
        <v>266</v>
      </c>
      <c r="AB25088" s="34">
        <v>212</v>
      </c>
      <c r="AC25088" s="34">
        <v>442</v>
      </c>
    </row>
    <row r="25089" spans="1:29" x14ac:dyDescent="0.2">
      <c r="A25089" s="34" t="s">
        <v>85582</v>
      </c>
      <c r="B25089" s="34">
        <v>244</v>
      </c>
      <c r="C25089" s="34">
        <v>318</v>
      </c>
      <c r="D25089" s="34">
        <v>359</v>
      </c>
      <c r="E25089" s="34">
        <v>345</v>
      </c>
      <c r="F25089" s="34">
        <v>370</v>
      </c>
      <c r="G25089" s="34">
        <v>336</v>
      </c>
      <c r="H25089" s="34">
        <v>379</v>
      </c>
      <c r="I25089" s="34">
        <v>302</v>
      </c>
      <c r="J25089" s="34">
        <v>276</v>
      </c>
      <c r="K25089" s="34">
        <v>406</v>
      </c>
      <c r="L25089" s="34">
        <v>247</v>
      </c>
      <c r="M25089" s="34">
        <v>281</v>
      </c>
      <c r="N25089" s="34">
        <v>261</v>
      </c>
      <c r="O25089" s="34">
        <v>313</v>
      </c>
      <c r="P25089" s="34">
        <v>326</v>
      </c>
      <c r="Q25089" s="34">
        <v>486</v>
      </c>
      <c r="R25089" s="34">
        <v>473</v>
      </c>
      <c r="S25089" s="34">
        <v>477</v>
      </c>
      <c r="T25089" s="34">
        <v>336</v>
      </c>
      <c r="U25089" s="34">
        <v>366</v>
      </c>
      <c r="V25089" s="34">
        <v>431</v>
      </c>
      <c r="W25089" s="34">
        <v>525</v>
      </c>
      <c r="X25089" s="34">
        <v>512</v>
      </c>
      <c r="Y25089" s="34">
        <v>504</v>
      </c>
      <c r="Z25089" s="34">
        <v>414</v>
      </c>
      <c r="AA25089" s="34">
        <v>527</v>
      </c>
      <c r="AB25089" s="34">
        <v>374</v>
      </c>
      <c r="AC25089" s="34">
        <v>632</v>
      </c>
    </row>
    <row r="25090" spans="1:29" x14ac:dyDescent="0.2">
      <c r="A25090" s="34" t="s">
        <v>85583</v>
      </c>
      <c r="B25090" s="34">
        <v>361</v>
      </c>
      <c r="C25090" s="34">
        <v>364</v>
      </c>
      <c r="D25090" s="34">
        <v>455</v>
      </c>
      <c r="E25090" s="34">
        <v>432</v>
      </c>
      <c r="F25090" s="34">
        <v>497</v>
      </c>
      <c r="G25090" s="34">
        <v>349</v>
      </c>
      <c r="H25090" s="34">
        <v>489</v>
      </c>
      <c r="I25090" s="34">
        <v>361</v>
      </c>
      <c r="J25090" s="34">
        <v>512</v>
      </c>
      <c r="K25090" s="34">
        <v>422</v>
      </c>
      <c r="L25090" s="34">
        <v>421</v>
      </c>
      <c r="M25090" s="34">
        <v>433</v>
      </c>
      <c r="N25090" s="34">
        <v>464</v>
      </c>
      <c r="O25090" s="34">
        <v>370</v>
      </c>
      <c r="P25090" s="34">
        <v>471</v>
      </c>
      <c r="Q25090" s="34">
        <v>563</v>
      </c>
      <c r="R25090" s="34">
        <v>599</v>
      </c>
      <c r="S25090" s="34">
        <v>640</v>
      </c>
      <c r="T25090" s="34">
        <v>623</v>
      </c>
      <c r="U25090" s="34">
        <v>491</v>
      </c>
      <c r="V25090" s="34">
        <v>575</v>
      </c>
      <c r="W25090" s="34">
        <v>565</v>
      </c>
      <c r="X25090" s="34">
        <v>726</v>
      </c>
      <c r="Y25090" s="34">
        <v>538</v>
      </c>
      <c r="Z25090" s="34">
        <v>563</v>
      </c>
      <c r="AA25090" s="34">
        <v>561</v>
      </c>
      <c r="AB25090" s="34">
        <v>700</v>
      </c>
      <c r="AC25090" s="34">
        <v>674</v>
      </c>
    </row>
    <row r="25091" spans="1:29" x14ac:dyDescent="0.2">
      <c r="A25091" s="34" t="s">
        <v>85584</v>
      </c>
      <c r="B25091" s="34">
        <v>81</v>
      </c>
      <c r="C25091" s="34">
        <v>54</v>
      </c>
      <c r="D25091" s="34">
        <v>93</v>
      </c>
      <c r="E25091" s="34">
        <v>69</v>
      </c>
      <c r="F25091" s="34">
        <v>69</v>
      </c>
      <c r="G25091" s="34">
        <v>57</v>
      </c>
      <c r="H25091" s="34">
        <v>54</v>
      </c>
      <c r="I25091" s="34">
        <v>75</v>
      </c>
      <c r="J25091" s="34">
        <v>69</v>
      </c>
      <c r="K25091" s="34">
        <v>91</v>
      </c>
      <c r="L25091" s="34">
        <v>44</v>
      </c>
      <c r="M25091" s="34">
        <v>70</v>
      </c>
      <c r="N25091" s="34">
        <v>84</v>
      </c>
      <c r="O25091" s="34">
        <v>61</v>
      </c>
      <c r="P25091" s="34">
        <v>42</v>
      </c>
      <c r="Q25091" s="34">
        <v>80</v>
      </c>
      <c r="R25091" s="34">
        <v>77</v>
      </c>
      <c r="S25091" s="34">
        <v>72</v>
      </c>
      <c r="T25091" s="34">
        <v>63</v>
      </c>
      <c r="U25091" s="34">
        <v>59</v>
      </c>
      <c r="V25091" s="34">
        <v>94</v>
      </c>
      <c r="W25091" s="34">
        <v>75</v>
      </c>
      <c r="X25091" s="34">
        <v>80</v>
      </c>
      <c r="Y25091" s="34">
        <v>81</v>
      </c>
      <c r="Z25091" s="34">
        <v>92</v>
      </c>
      <c r="AA25091" s="34">
        <v>74</v>
      </c>
      <c r="AB25091" s="34">
        <v>76</v>
      </c>
      <c r="AC25091" s="34">
        <v>95</v>
      </c>
    </row>
    <row r="25092" spans="1:29" x14ac:dyDescent="0.2">
      <c r="A25092" s="34" t="s">
        <v>85585</v>
      </c>
      <c r="B25092" s="34">
        <v>414</v>
      </c>
      <c r="C25092" s="34">
        <v>609</v>
      </c>
      <c r="D25092" s="34">
        <v>650</v>
      </c>
      <c r="E25092" s="34">
        <v>728</v>
      </c>
      <c r="F25092" s="34">
        <v>574</v>
      </c>
      <c r="G25092" s="34">
        <v>669</v>
      </c>
      <c r="H25092" s="34">
        <v>622</v>
      </c>
      <c r="I25092" s="34">
        <v>587</v>
      </c>
      <c r="J25092" s="34">
        <v>453</v>
      </c>
      <c r="K25092" s="34">
        <v>665</v>
      </c>
      <c r="L25092" s="34">
        <v>351</v>
      </c>
      <c r="M25092" s="34">
        <v>533</v>
      </c>
      <c r="N25092" s="34">
        <v>476</v>
      </c>
      <c r="O25092" s="34">
        <v>546</v>
      </c>
      <c r="P25092" s="34">
        <v>472</v>
      </c>
      <c r="Q25092" s="34">
        <v>787</v>
      </c>
      <c r="R25092" s="34">
        <v>548</v>
      </c>
      <c r="S25092" s="34">
        <v>734</v>
      </c>
      <c r="T25092" s="34">
        <v>533</v>
      </c>
      <c r="U25092" s="34">
        <v>606</v>
      </c>
      <c r="V25092" s="34">
        <v>650</v>
      </c>
      <c r="W25092" s="34">
        <v>770</v>
      </c>
      <c r="X25092" s="34">
        <v>759</v>
      </c>
      <c r="Y25092" s="34">
        <v>576</v>
      </c>
      <c r="Z25092" s="34">
        <v>615</v>
      </c>
      <c r="AA25092" s="34">
        <v>779</v>
      </c>
      <c r="AB25092" s="34">
        <v>582</v>
      </c>
      <c r="AC25092" s="34">
        <v>904</v>
      </c>
    </row>
    <row r="25093" spans="1:29" x14ac:dyDescent="0.2">
      <c r="A25093" s="34" t="s">
        <v>85586</v>
      </c>
      <c r="B25093" s="34">
        <v>175</v>
      </c>
      <c r="C25093" s="34">
        <v>318</v>
      </c>
      <c r="D25093" s="34">
        <v>267</v>
      </c>
      <c r="E25093" s="34">
        <v>333</v>
      </c>
      <c r="F25093" s="34">
        <v>313</v>
      </c>
      <c r="G25093" s="34">
        <v>351</v>
      </c>
      <c r="H25093" s="34">
        <v>272</v>
      </c>
      <c r="I25093" s="34">
        <v>318</v>
      </c>
      <c r="J25093" s="34">
        <v>275</v>
      </c>
      <c r="K25093" s="34">
        <v>323</v>
      </c>
      <c r="L25093" s="34">
        <v>203</v>
      </c>
      <c r="M25093" s="34">
        <v>334</v>
      </c>
      <c r="N25093" s="34">
        <v>242</v>
      </c>
      <c r="O25093" s="34">
        <v>351</v>
      </c>
      <c r="P25093" s="34">
        <v>270</v>
      </c>
      <c r="Q25093" s="34">
        <v>412</v>
      </c>
      <c r="R25093" s="34">
        <v>316</v>
      </c>
      <c r="S25093" s="34">
        <v>390</v>
      </c>
      <c r="T25093" s="34">
        <v>287</v>
      </c>
      <c r="U25093" s="34">
        <v>330</v>
      </c>
      <c r="V25093" s="34">
        <v>315</v>
      </c>
      <c r="W25093" s="34">
        <v>360</v>
      </c>
      <c r="X25093" s="34">
        <v>362</v>
      </c>
      <c r="Y25093" s="34">
        <v>393</v>
      </c>
      <c r="Z25093" s="34">
        <v>303</v>
      </c>
      <c r="AA25093" s="34">
        <v>440</v>
      </c>
      <c r="AB25093" s="34">
        <v>311</v>
      </c>
      <c r="AC25093" s="34">
        <v>552</v>
      </c>
    </row>
    <row r="25094" spans="1:29" x14ac:dyDescent="0.2">
      <c r="A25094" s="34" t="s">
        <v>85587</v>
      </c>
      <c r="B25094" s="34">
        <v>186</v>
      </c>
      <c r="C25094" s="34">
        <v>223</v>
      </c>
      <c r="D25094" s="34">
        <v>237</v>
      </c>
      <c r="E25094" s="34">
        <v>289</v>
      </c>
      <c r="F25094" s="34">
        <v>248</v>
      </c>
      <c r="G25094" s="34">
        <v>299</v>
      </c>
      <c r="H25094" s="34">
        <v>232</v>
      </c>
      <c r="I25094" s="34">
        <v>242</v>
      </c>
      <c r="J25094" s="34">
        <v>204</v>
      </c>
      <c r="K25094" s="34">
        <v>265</v>
      </c>
      <c r="L25094" s="34">
        <v>160</v>
      </c>
      <c r="M25094" s="34">
        <v>212</v>
      </c>
      <c r="N25094" s="34">
        <v>215</v>
      </c>
      <c r="O25094" s="34">
        <v>198</v>
      </c>
      <c r="P25094" s="34">
        <v>209</v>
      </c>
      <c r="Q25094" s="34">
        <v>341</v>
      </c>
      <c r="R25094" s="34">
        <v>272</v>
      </c>
      <c r="S25094" s="34">
        <v>375</v>
      </c>
      <c r="T25094" s="34">
        <v>239</v>
      </c>
      <c r="U25094" s="34">
        <v>234</v>
      </c>
      <c r="V25094" s="34">
        <v>297</v>
      </c>
      <c r="W25094" s="34">
        <v>382</v>
      </c>
      <c r="X25094" s="34">
        <v>307</v>
      </c>
      <c r="Y25094" s="34">
        <v>316</v>
      </c>
      <c r="Z25094" s="34">
        <v>232</v>
      </c>
      <c r="AA25094" s="34">
        <v>337</v>
      </c>
      <c r="AB25094" s="34">
        <v>318</v>
      </c>
      <c r="AC25094" s="34">
        <v>437</v>
      </c>
    </row>
    <row r="25095" spans="1:29" x14ac:dyDescent="0.2">
      <c r="A25095" s="34" t="s">
        <v>85588</v>
      </c>
      <c r="B25095" s="34">
        <v>189</v>
      </c>
      <c r="C25095" s="34">
        <v>103</v>
      </c>
      <c r="D25095" s="34">
        <v>141</v>
      </c>
      <c r="E25095" s="34">
        <v>138</v>
      </c>
      <c r="F25095" s="34">
        <v>176</v>
      </c>
      <c r="G25095" s="34">
        <v>127</v>
      </c>
      <c r="H25095" s="34">
        <v>188</v>
      </c>
      <c r="I25095" s="34">
        <v>105</v>
      </c>
      <c r="J25095" s="34">
        <v>146</v>
      </c>
      <c r="K25095" s="34">
        <v>102</v>
      </c>
      <c r="L25095" s="34">
        <v>156</v>
      </c>
      <c r="M25095" s="34">
        <v>119</v>
      </c>
      <c r="N25095" s="34">
        <v>138</v>
      </c>
      <c r="O25095" s="34">
        <v>141</v>
      </c>
      <c r="P25095" s="34">
        <v>162</v>
      </c>
      <c r="Q25095" s="34">
        <v>195</v>
      </c>
      <c r="R25095" s="34">
        <v>185</v>
      </c>
      <c r="S25095" s="34">
        <v>113</v>
      </c>
      <c r="T25095" s="34">
        <v>194</v>
      </c>
      <c r="U25095" s="34">
        <v>128</v>
      </c>
      <c r="V25095" s="34">
        <v>165</v>
      </c>
      <c r="W25095" s="34">
        <v>229</v>
      </c>
      <c r="X25095" s="34">
        <v>184</v>
      </c>
      <c r="Y25095" s="34">
        <v>130</v>
      </c>
      <c r="Z25095" s="34">
        <v>165</v>
      </c>
      <c r="AA25095" s="34">
        <v>122</v>
      </c>
      <c r="AB25095" s="34">
        <v>254</v>
      </c>
      <c r="AC25095" s="34">
        <v>234</v>
      </c>
    </row>
    <row r="25096" spans="1:29" x14ac:dyDescent="0.2">
      <c r="A25096" s="34" t="s">
        <v>85589</v>
      </c>
      <c r="B25096" s="34">
        <v>238</v>
      </c>
      <c r="C25096" s="34">
        <v>286</v>
      </c>
      <c r="D25096" s="34">
        <v>267</v>
      </c>
      <c r="E25096" s="34">
        <v>298</v>
      </c>
      <c r="F25096" s="34">
        <v>235</v>
      </c>
      <c r="G25096" s="34">
        <v>256</v>
      </c>
      <c r="H25096" s="34">
        <v>290</v>
      </c>
      <c r="I25096" s="34">
        <v>310</v>
      </c>
      <c r="J25096" s="34">
        <v>231</v>
      </c>
      <c r="K25096" s="34">
        <v>239</v>
      </c>
      <c r="L25096" s="34">
        <v>211</v>
      </c>
      <c r="M25096" s="34">
        <v>212</v>
      </c>
      <c r="N25096" s="34">
        <v>243</v>
      </c>
      <c r="O25096" s="34">
        <v>216</v>
      </c>
      <c r="P25096" s="34">
        <v>223</v>
      </c>
      <c r="Q25096" s="34">
        <v>316</v>
      </c>
      <c r="R25096" s="34">
        <v>332</v>
      </c>
      <c r="S25096" s="34">
        <v>314</v>
      </c>
      <c r="T25096" s="34">
        <v>246</v>
      </c>
      <c r="U25096" s="34">
        <v>281</v>
      </c>
      <c r="V25096" s="34">
        <v>282</v>
      </c>
      <c r="W25096" s="34">
        <v>308</v>
      </c>
      <c r="X25096" s="34">
        <v>326</v>
      </c>
      <c r="Y25096" s="34">
        <v>318</v>
      </c>
      <c r="Z25096" s="34">
        <v>257</v>
      </c>
      <c r="AA25096" s="34">
        <v>372</v>
      </c>
      <c r="AB25096" s="34">
        <v>257</v>
      </c>
      <c r="AC25096" s="34">
        <v>434</v>
      </c>
    </row>
    <row r="25097" spans="1:29" x14ac:dyDescent="0.2">
      <c r="A25097" s="34" t="s">
        <v>85590</v>
      </c>
      <c r="B25097" s="34">
        <v>229</v>
      </c>
      <c r="C25097" s="34">
        <v>369</v>
      </c>
      <c r="D25097" s="34">
        <v>314</v>
      </c>
      <c r="E25097" s="34">
        <v>376</v>
      </c>
      <c r="F25097" s="34">
        <v>361</v>
      </c>
      <c r="G25097" s="34">
        <v>328</v>
      </c>
      <c r="H25097" s="34">
        <v>345</v>
      </c>
      <c r="I25097" s="34">
        <v>365</v>
      </c>
      <c r="J25097" s="34">
        <v>293</v>
      </c>
      <c r="K25097" s="34">
        <v>369</v>
      </c>
      <c r="L25097" s="34">
        <v>256</v>
      </c>
      <c r="M25097" s="34">
        <v>330</v>
      </c>
      <c r="N25097" s="34">
        <v>266</v>
      </c>
      <c r="O25097" s="34">
        <v>307</v>
      </c>
      <c r="P25097" s="34">
        <v>279</v>
      </c>
      <c r="Q25097" s="34">
        <v>485</v>
      </c>
      <c r="R25097" s="34">
        <v>391</v>
      </c>
      <c r="S25097" s="34">
        <v>397</v>
      </c>
      <c r="T25097" s="34">
        <v>351</v>
      </c>
      <c r="U25097" s="34">
        <v>319</v>
      </c>
      <c r="V25097" s="34">
        <v>558</v>
      </c>
      <c r="W25097" s="34">
        <v>437</v>
      </c>
      <c r="X25097" s="34">
        <v>365</v>
      </c>
      <c r="Y25097" s="34">
        <v>452</v>
      </c>
      <c r="Z25097" s="34">
        <v>393</v>
      </c>
      <c r="AA25097" s="34">
        <v>423</v>
      </c>
      <c r="AB25097" s="34">
        <v>365</v>
      </c>
      <c r="AC25097" s="34">
        <v>554</v>
      </c>
    </row>
    <row r="25098" spans="1:29" x14ac:dyDescent="0.2">
      <c r="A25098" s="34" t="s">
        <v>85591</v>
      </c>
      <c r="B25098" s="34">
        <v>314</v>
      </c>
      <c r="C25098" s="34">
        <v>282</v>
      </c>
      <c r="D25098" s="34">
        <v>410</v>
      </c>
      <c r="E25098" s="34">
        <v>438</v>
      </c>
      <c r="F25098" s="34">
        <v>406</v>
      </c>
      <c r="G25098" s="34">
        <v>360</v>
      </c>
      <c r="H25098" s="34">
        <v>418</v>
      </c>
      <c r="I25098" s="34">
        <v>300</v>
      </c>
      <c r="J25098" s="34">
        <v>383</v>
      </c>
      <c r="K25098" s="34">
        <v>362</v>
      </c>
      <c r="L25098" s="34">
        <v>301</v>
      </c>
      <c r="M25098" s="34">
        <v>285</v>
      </c>
      <c r="N25098" s="34">
        <v>298</v>
      </c>
      <c r="O25098" s="34">
        <v>312</v>
      </c>
      <c r="P25098" s="34">
        <v>330</v>
      </c>
      <c r="Q25098" s="34">
        <v>436</v>
      </c>
      <c r="R25098" s="34">
        <v>517</v>
      </c>
      <c r="S25098" s="34">
        <v>503</v>
      </c>
      <c r="T25098" s="34">
        <v>387</v>
      </c>
      <c r="U25098" s="34">
        <v>397</v>
      </c>
      <c r="V25098" s="34">
        <v>417</v>
      </c>
      <c r="W25098" s="34">
        <v>469</v>
      </c>
      <c r="X25098" s="34">
        <v>571</v>
      </c>
      <c r="Y25098" s="34">
        <v>431</v>
      </c>
      <c r="Z25098" s="34">
        <v>408</v>
      </c>
      <c r="AA25098" s="34">
        <v>471</v>
      </c>
      <c r="AB25098" s="34">
        <v>446</v>
      </c>
      <c r="AC25098" s="34">
        <v>612</v>
      </c>
    </row>
    <row r="25099" spans="1:29" x14ac:dyDescent="0.2">
      <c r="A25099" s="34" t="s">
        <v>85592</v>
      </c>
      <c r="B25099" s="34">
        <v>281</v>
      </c>
      <c r="C25099" s="34">
        <v>217</v>
      </c>
      <c r="D25099" s="34">
        <v>272</v>
      </c>
      <c r="E25099" s="34">
        <v>215</v>
      </c>
      <c r="F25099" s="34">
        <v>259</v>
      </c>
      <c r="G25099" s="34">
        <v>203</v>
      </c>
      <c r="H25099" s="34">
        <v>209</v>
      </c>
      <c r="I25099" s="34">
        <v>228</v>
      </c>
      <c r="J25099" s="34">
        <v>238</v>
      </c>
      <c r="K25099" s="34">
        <v>271</v>
      </c>
      <c r="L25099" s="34">
        <v>197</v>
      </c>
      <c r="M25099" s="34">
        <v>232</v>
      </c>
      <c r="N25099" s="34">
        <v>198</v>
      </c>
      <c r="O25099" s="34">
        <v>219</v>
      </c>
      <c r="P25099" s="34">
        <v>235</v>
      </c>
      <c r="Q25099" s="34">
        <v>283</v>
      </c>
      <c r="R25099" s="34">
        <v>242</v>
      </c>
      <c r="S25099" s="34">
        <v>269</v>
      </c>
      <c r="T25099" s="34">
        <v>235</v>
      </c>
      <c r="U25099" s="34">
        <v>279</v>
      </c>
      <c r="V25099" s="34">
        <v>260</v>
      </c>
      <c r="W25099" s="34">
        <v>298</v>
      </c>
      <c r="X25099" s="34">
        <v>252</v>
      </c>
      <c r="Y25099" s="34">
        <v>284</v>
      </c>
      <c r="Z25099" s="34">
        <v>277</v>
      </c>
      <c r="AA25099" s="34">
        <v>296</v>
      </c>
      <c r="AB25099" s="34">
        <v>248</v>
      </c>
      <c r="AC25099" s="34">
        <v>461</v>
      </c>
    </row>
    <row r="25100" spans="1:29" x14ac:dyDescent="0.2">
      <c r="A25100" s="34" t="s">
        <v>85593</v>
      </c>
      <c r="B25100" s="34">
        <v>685</v>
      </c>
      <c r="C25100" s="34">
        <v>886</v>
      </c>
      <c r="D25100" s="34">
        <v>1081</v>
      </c>
      <c r="E25100" s="34">
        <v>969</v>
      </c>
      <c r="F25100" s="34">
        <v>988</v>
      </c>
      <c r="G25100" s="34">
        <v>853</v>
      </c>
      <c r="H25100" s="34">
        <v>838</v>
      </c>
      <c r="I25100" s="34">
        <v>817</v>
      </c>
      <c r="J25100" s="34">
        <v>921</v>
      </c>
      <c r="K25100" s="34">
        <v>1035</v>
      </c>
      <c r="L25100" s="34">
        <v>601</v>
      </c>
      <c r="M25100" s="34">
        <v>743</v>
      </c>
      <c r="N25100" s="34">
        <v>829</v>
      </c>
      <c r="O25100" s="34">
        <v>782</v>
      </c>
      <c r="P25100" s="34">
        <v>812</v>
      </c>
      <c r="Q25100" s="34">
        <v>1089</v>
      </c>
      <c r="R25100" s="34">
        <v>1083</v>
      </c>
      <c r="S25100" s="34">
        <v>1141</v>
      </c>
      <c r="T25100" s="34">
        <v>872</v>
      </c>
      <c r="U25100" s="34">
        <v>832</v>
      </c>
      <c r="V25100" s="34">
        <v>1050</v>
      </c>
      <c r="W25100" s="34">
        <v>970</v>
      </c>
      <c r="X25100" s="34">
        <v>1108</v>
      </c>
      <c r="Y25100" s="34">
        <v>880</v>
      </c>
      <c r="Z25100" s="34">
        <v>1184</v>
      </c>
      <c r="AA25100" s="34">
        <v>1161</v>
      </c>
      <c r="AB25100" s="34">
        <v>1011</v>
      </c>
      <c r="AC25100" s="34">
        <v>1552</v>
      </c>
    </row>
    <row r="25101" spans="1:29" x14ac:dyDescent="0.2">
      <c r="A25101" s="34" t="s">
        <v>85594</v>
      </c>
      <c r="B25101" s="34">
        <v>183</v>
      </c>
      <c r="C25101" s="34">
        <v>140</v>
      </c>
      <c r="D25101" s="34">
        <v>163</v>
      </c>
      <c r="E25101" s="34">
        <v>144</v>
      </c>
      <c r="F25101" s="34">
        <v>170</v>
      </c>
      <c r="G25101" s="34">
        <v>114</v>
      </c>
      <c r="H25101" s="34">
        <v>181</v>
      </c>
      <c r="I25101" s="34">
        <v>140</v>
      </c>
      <c r="J25101" s="34">
        <v>157</v>
      </c>
      <c r="K25101" s="34">
        <v>169</v>
      </c>
      <c r="L25101" s="34">
        <v>127</v>
      </c>
      <c r="M25101" s="34">
        <v>115</v>
      </c>
      <c r="N25101" s="34">
        <v>173</v>
      </c>
      <c r="O25101" s="34">
        <v>141</v>
      </c>
      <c r="P25101" s="34">
        <v>126</v>
      </c>
      <c r="Q25101" s="34">
        <v>206</v>
      </c>
      <c r="R25101" s="34">
        <v>229</v>
      </c>
      <c r="S25101" s="34">
        <v>202</v>
      </c>
      <c r="T25101" s="34">
        <v>222</v>
      </c>
      <c r="U25101" s="34">
        <v>114</v>
      </c>
      <c r="V25101" s="34">
        <v>241</v>
      </c>
      <c r="W25101" s="34">
        <v>183</v>
      </c>
      <c r="X25101" s="34">
        <v>202</v>
      </c>
      <c r="Y25101" s="34">
        <v>138</v>
      </c>
      <c r="Z25101" s="34">
        <v>174</v>
      </c>
      <c r="AA25101" s="34">
        <v>208</v>
      </c>
      <c r="AB25101" s="34">
        <v>213</v>
      </c>
      <c r="AC25101" s="34">
        <v>242</v>
      </c>
    </row>
    <row r="25102" spans="1:29" x14ac:dyDescent="0.2">
      <c r="A25102" s="34" t="s">
        <v>85595</v>
      </c>
      <c r="B25102" s="34">
        <v>268</v>
      </c>
      <c r="C25102" s="34">
        <v>1036</v>
      </c>
      <c r="D25102" s="34">
        <v>230</v>
      </c>
      <c r="E25102" s="34">
        <v>1054</v>
      </c>
      <c r="F25102" s="34">
        <v>235</v>
      </c>
      <c r="G25102" s="34">
        <v>1139</v>
      </c>
      <c r="H25102" s="34">
        <v>238</v>
      </c>
      <c r="I25102" s="34">
        <v>1091</v>
      </c>
      <c r="J25102" s="34">
        <v>202</v>
      </c>
      <c r="K25102" s="34">
        <v>1138</v>
      </c>
      <c r="L25102" s="34">
        <v>179</v>
      </c>
      <c r="M25102" s="34">
        <v>1031</v>
      </c>
      <c r="N25102" s="34">
        <v>122</v>
      </c>
      <c r="O25102" s="34">
        <v>1342</v>
      </c>
      <c r="P25102" s="34">
        <v>222</v>
      </c>
      <c r="Q25102" s="34">
        <v>1189</v>
      </c>
      <c r="R25102" s="34">
        <v>301</v>
      </c>
      <c r="S25102" s="34">
        <v>1008</v>
      </c>
      <c r="T25102" s="34">
        <v>275</v>
      </c>
      <c r="U25102" s="34">
        <v>837</v>
      </c>
      <c r="V25102" s="34">
        <v>274</v>
      </c>
      <c r="W25102" s="34">
        <v>991</v>
      </c>
      <c r="X25102" s="34">
        <v>274</v>
      </c>
      <c r="Y25102" s="34">
        <v>851</v>
      </c>
      <c r="Z25102" s="34">
        <v>242</v>
      </c>
      <c r="AA25102" s="34">
        <v>1227</v>
      </c>
      <c r="AB25102" s="34">
        <v>292</v>
      </c>
      <c r="AC25102" s="34">
        <v>1355</v>
      </c>
    </row>
    <row r="25103" spans="1:29" x14ac:dyDescent="0.2">
      <c r="A25103" s="34" t="s">
        <v>85596</v>
      </c>
      <c r="B25103" s="34">
        <v>209</v>
      </c>
      <c r="C25103" s="34">
        <v>169</v>
      </c>
      <c r="D25103" s="34">
        <v>199</v>
      </c>
      <c r="E25103" s="34">
        <v>181</v>
      </c>
      <c r="F25103" s="34">
        <v>171</v>
      </c>
      <c r="G25103" s="34">
        <v>153</v>
      </c>
      <c r="H25103" s="34">
        <v>137</v>
      </c>
      <c r="I25103" s="34">
        <v>146</v>
      </c>
      <c r="J25103" s="34">
        <v>121</v>
      </c>
      <c r="K25103" s="34">
        <v>194</v>
      </c>
      <c r="L25103" s="34">
        <v>119</v>
      </c>
      <c r="M25103" s="34">
        <v>177</v>
      </c>
      <c r="N25103" s="34">
        <v>140</v>
      </c>
      <c r="O25103" s="34">
        <v>126</v>
      </c>
      <c r="P25103" s="34">
        <v>123</v>
      </c>
      <c r="Q25103" s="34">
        <v>189</v>
      </c>
      <c r="R25103" s="34">
        <v>189</v>
      </c>
      <c r="S25103" s="34">
        <v>206</v>
      </c>
      <c r="T25103" s="34">
        <v>146</v>
      </c>
      <c r="U25103" s="34">
        <v>149</v>
      </c>
      <c r="V25103" s="34">
        <v>171</v>
      </c>
      <c r="W25103" s="34">
        <v>226</v>
      </c>
      <c r="X25103" s="34">
        <v>223</v>
      </c>
      <c r="Y25103" s="34">
        <v>147</v>
      </c>
      <c r="Z25103" s="34">
        <v>194</v>
      </c>
      <c r="AA25103" s="34">
        <v>243</v>
      </c>
      <c r="AB25103" s="34">
        <v>185</v>
      </c>
      <c r="AC25103" s="34">
        <v>272</v>
      </c>
    </row>
    <row r="25104" spans="1:29" x14ac:dyDescent="0.2">
      <c r="A25104" s="34" t="s">
        <v>85597</v>
      </c>
      <c r="B25104" s="34">
        <v>1056</v>
      </c>
      <c r="C25104" s="34">
        <v>825</v>
      </c>
      <c r="D25104" s="34">
        <v>986</v>
      </c>
      <c r="E25104" s="34">
        <v>960</v>
      </c>
      <c r="F25104" s="34">
        <v>1084</v>
      </c>
      <c r="G25104" s="34">
        <v>894</v>
      </c>
      <c r="H25104" s="34">
        <v>969</v>
      </c>
      <c r="I25104" s="34">
        <v>833</v>
      </c>
      <c r="J25104" s="34">
        <v>952</v>
      </c>
      <c r="K25104" s="34">
        <v>1028</v>
      </c>
      <c r="L25104" s="34">
        <v>818</v>
      </c>
      <c r="M25104" s="34">
        <v>830</v>
      </c>
      <c r="N25104" s="34">
        <v>899</v>
      </c>
      <c r="O25104" s="34">
        <v>828</v>
      </c>
      <c r="P25104" s="34">
        <v>966</v>
      </c>
      <c r="Q25104" s="34">
        <v>1346</v>
      </c>
      <c r="R25104" s="34">
        <v>1236</v>
      </c>
      <c r="S25104" s="34">
        <v>1089</v>
      </c>
      <c r="T25104" s="34">
        <v>1181</v>
      </c>
      <c r="U25104" s="34">
        <v>936</v>
      </c>
      <c r="V25104" s="34">
        <v>1106</v>
      </c>
      <c r="W25104" s="34">
        <v>1194</v>
      </c>
      <c r="X25104" s="34">
        <v>1367</v>
      </c>
      <c r="Y25104" s="34">
        <v>1017</v>
      </c>
      <c r="Z25104" s="34">
        <v>1184</v>
      </c>
      <c r="AA25104" s="34">
        <v>1325</v>
      </c>
      <c r="AB25104" s="34">
        <v>1302</v>
      </c>
      <c r="AC25104" s="34">
        <v>1570</v>
      </c>
    </row>
    <row r="25105" spans="1:29" x14ac:dyDescent="0.2">
      <c r="A25105" s="34" t="s">
        <v>85598</v>
      </c>
      <c r="B25105" s="34">
        <v>204</v>
      </c>
      <c r="C25105" s="34">
        <v>199</v>
      </c>
      <c r="D25105" s="34">
        <v>210</v>
      </c>
      <c r="E25105" s="34">
        <v>257</v>
      </c>
      <c r="F25105" s="34">
        <v>223</v>
      </c>
      <c r="G25105" s="34">
        <v>237</v>
      </c>
      <c r="H25105" s="34">
        <v>234</v>
      </c>
      <c r="I25105" s="34">
        <v>172</v>
      </c>
      <c r="J25105" s="34">
        <v>160</v>
      </c>
      <c r="K25105" s="34">
        <v>239</v>
      </c>
      <c r="L25105" s="34">
        <v>100</v>
      </c>
      <c r="M25105" s="34">
        <v>181</v>
      </c>
      <c r="N25105" s="34">
        <v>182</v>
      </c>
      <c r="O25105" s="34">
        <v>162</v>
      </c>
      <c r="P25105" s="34">
        <v>192</v>
      </c>
      <c r="Q25105" s="34">
        <v>264</v>
      </c>
      <c r="R25105" s="34">
        <v>277</v>
      </c>
      <c r="S25105" s="34">
        <v>298</v>
      </c>
      <c r="T25105" s="34">
        <v>199</v>
      </c>
      <c r="U25105" s="34">
        <v>185</v>
      </c>
      <c r="V25105" s="34">
        <v>277</v>
      </c>
      <c r="W25105" s="34">
        <v>186</v>
      </c>
      <c r="X25105" s="34">
        <v>314</v>
      </c>
      <c r="Y25105" s="34">
        <v>201</v>
      </c>
      <c r="Z25105" s="34">
        <v>258</v>
      </c>
      <c r="AA25105" s="34">
        <v>242</v>
      </c>
      <c r="AB25105" s="34">
        <v>217</v>
      </c>
      <c r="AC25105" s="34">
        <v>312</v>
      </c>
    </row>
    <row r="25106" spans="1:29" x14ac:dyDescent="0.2">
      <c r="A25106" s="34" t="s">
        <v>85599</v>
      </c>
      <c r="B25106" s="34">
        <v>227</v>
      </c>
      <c r="C25106" s="34">
        <v>174</v>
      </c>
      <c r="D25106" s="34">
        <v>253</v>
      </c>
      <c r="E25106" s="34">
        <v>213</v>
      </c>
      <c r="F25106" s="34">
        <v>209</v>
      </c>
      <c r="G25106" s="34">
        <v>164</v>
      </c>
      <c r="H25106" s="34">
        <v>252</v>
      </c>
      <c r="I25106" s="34">
        <v>144</v>
      </c>
      <c r="J25106" s="34">
        <v>205</v>
      </c>
      <c r="K25106" s="34">
        <v>224</v>
      </c>
      <c r="L25106" s="34">
        <v>229</v>
      </c>
      <c r="M25106" s="34">
        <v>160</v>
      </c>
      <c r="N25106" s="34">
        <v>234</v>
      </c>
      <c r="O25106" s="34">
        <v>179</v>
      </c>
      <c r="P25106" s="34">
        <v>226</v>
      </c>
      <c r="Q25106" s="34">
        <v>257</v>
      </c>
      <c r="R25106" s="34">
        <v>312</v>
      </c>
      <c r="S25106" s="34">
        <v>220</v>
      </c>
      <c r="T25106" s="34">
        <v>267</v>
      </c>
      <c r="U25106" s="34">
        <v>184</v>
      </c>
      <c r="V25106" s="34">
        <v>313</v>
      </c>
      <c r="W25106" s="34">
        <v>300</v>
      </c>
      <c r="X25106" s="34">
        <v>255</v>
      </c>
      <c r="Y25106" s="34">
        <v>225</v>
      </c>
      <c r="Z25106" s="34">
        <v>218</v>
      </c>
      <c r="AA25106" s="34">
        <v>273</v>
      </c>
      <c r="AB25106" s="34">
        <v>325</v>
      </c>
      <c r="AC25106" s="34">
        <v>328</v>
      </c>
    </row>
    <row r="25107" spans="1:29" x14ac:dyDescent="0.2">
      <c r="A25107" s="34" t="s">
        <v>85600</v>
      </c>
      <c r="B25107" s="34">
        <v>253</v>
      </c>
      <c r="C25107" s="34">
        <v>165</v>
      </c>
      <c r="D25107" s="34">
        <v>162</v>
      </c>
      <c r="E25107" s="34">
        <v>156</v>
      </c>
      <c r="F25107" s="34">
        <v>159</v>
      </c>
      <c r="G25107" s="34">
        <v>159</v>
      </c>
      <c r="H25107" s="34">
        <v>210</v>
      </c>
      <c r="I25107" s="34">
        <v>192</v>
      </c>
      <c r="J25107" s="34">
        <v>192</v>
      </c>
      <c r="K25107" s="34">
        <v>202</v>
      </c>
      <c r="L25107" s="34">
        <v>191</v>
      </c>
      <c r="M25107" s="34">
        <v>184</v>
      </c>
      <c r="N25107" s="34">
        <v>169</v>
      </c>
      <c r="O25107" s="34">
        <v>181</v>
      </c>
      <c r="P25107" s="34">
        <v>144</v>
      </c>
      <c r="Q25107" s="34">
        <v>229</v>
      </c>
      <c r="R25107" s="34">
        <v>215</v>
      </c>
      <c r="S25107" s="34">
        <v>218</v>
      </c>
      <c r="T25107" s="34">
        <v>262</v>
      </c>
      <c r="U25107" s="34">
        <v>203</v>
      </c>
      <c r="V25107" s="34">
        <v>231</v>
      </c>
      <c r="W25107" s="34">
        <v>266</v>
      </c>
      <c r="X25107" s="34">
        <v>196</v>
      </c>
      <c r="Y25107" s="34">
        <v>261</v>
      </c>
      <c r="Z25107" s="34">
        <v>209</v>
      </c>
      <c r="AA25107" s="34">
        <v>223</v>
      </c>
      <c r="AB25107" s="34">
        <v>242</v>
      </c>
      <c r="AC25107" s="34">
        <v>353</v>
      </c>
    </row>
    <row r="25108" spans="1:29" x14ac:dyDescent="0.2">
      <c r="A25108" s="34" t="s">
        <v>85601</v>
      </c>
      <c r="B25108" s="34">
        <v>154</v>
      </c>
      <c r="C25108" s="34">
        <v>113</v>
      </c>
      <c r="D25108" s="34">
        <v>175</v>
      </c>
      <c r="E25108" s="34">
        <v>116</v>
      </c>
      <c r="F25108" s="34">
        <v>186</v>
      </c>
      <c r="G25108" s="34">
        <v>128</v>
      </c>
      <c r="H25108" s="34">
        <v>158</v>
      </c>
      <c r="I25108" s="34">
        <v>104</v>
      </c>
      <c r="J25108" s="34">
        <v>168</v>
      </c>
      <c r="K25108" s="34">
        <v>124</v>
      </c>
      <c r="L25108" s="34">
        <v>137</v>
      </c>
      <c r="M25108" s="34">
        <v>112</v>
      </c>
      <c r="N25108" s="34">
        <v>138</v>
      </c>
      <c r="O25108" s="34">
        <v>120</v>
      </c>
      <c r="P25108" s="34">
        <v>143</v>
      </c>
      <c r="Q25108" s="34">
        <v>174</v>
      </c>
      <c r="R25108" s="34">
        <v>183</v>
      </c>
      <c r="S25108" s="34">
        <v>161</v>
      </c>
      <c r="T25108" s="34">
        <v>122</v>
      </c>
      <c r="U25108" s="34">
        <v>153</v>
      </c>
      <c r="V25108" s="34">
        <v>189</v>
      </c>
      <c r="W25108" s="34">
        <v>206</v>
      </c>
      <c r="X25108" s="34">
        <v>194</v>
      </c>
      <c r="Y25108" s="34">
        <v>138</v>
      </c>
      <c r="Z25108" s="34">
        <v>189</v>
      </c>
      <c r="AA25108" s="34">
        <v>153</v>
      </c>
      <c r="AB25108" s="34">
        <v>212</v>
      </c>
      <c r="AC25108" s="34">
        <v>234</v>
      </c>
    </row>
    <row r="25109" spans="1:29" x14ac:dyDescent="0.2">
      <c r="A25109" s="34" t="s">
        <v>85602</v>
      </c>
      <c r="B25109" s="34">
        <v>319</v>
      </c>
      <c r="C25109" s="34">
        <v>205</v>
      </c>
      <c r="D25109" s="34">
        <v>187</v>
      </c>
      <c r="E25109" s="34">
        <v>282</v>
      </c>
      <c r="F25109" s="34">
        <v>246</v>
      </c>
      <c r="G25109" s="34">
        <v>202</v>
      </c>
      <c r="H25109" s="34">
        <v>214</v>
      </c>
      <c r="I25109" s="34">
        <v>246</v>
      </c>
      <c r="J25109" s="34">
        <v>231</v>
      </c>
      <c r="K25109" s="34">
        <v>253</v>
      </c>
      <c r="L25109" s="34">
        <v>230</v>
      </c>
      <c r="M25109" s="34">
        <v>235</v>
      </c>
      <c r="N25109" s="34">
        <v>193</v>
      </c>
      <c r="O25109" s="34">
        <v>255</v>
      </c>
      <c r="P25109" s="34">
        <v>230</v>
      </c>
      <c r="Q25109" s="34">
        <v>374</v>
      </c>
      <c r="R25109" s="34">
        <v>299</v>
      </c>
      <c r="S25109" s="34">
        <v>272</v>
      </c>
      <c r="T25109" s="34">
        <v>247</v>
      </c>
      <c r="U25109" s="34">
        <v>261</v>
      </c>
      <c r="V25109" s="34">
        <v>255</v>
      </c>
      <c r="W25109" s="34">
        <v>465</v>
      </c>
      <c r="X25109" s="34">
        <v>316</v>
      </c>
      <c r="Y25109" s="34">
        <v>338</v>
      </c>
      <c r="Z25109" s="34">
        <v>250</v>
      </c>
      <c r="AA25109" s="34">
        <v>359</v>
      </c>
      <c r="AB25109" s="34">
        <v>321</v>
      </c>
      <c r="AC25109" s="34">
        <v>423</v>
      </c>
    </row>
    <row r="25110" spans="1:29" x14ac:dyDescent="0.2">
      <c r="A25110" s="34" t="s">
        <v>85603</v>
      </c>
      <c r="B25110" s="34">
        <v>117</v>
      </c>
      <c r="C25110" s="34">
        <v>181</v>
      </c>
      <c r="D25110" s="34">
        <v>176</v>
      </c>
      <c r="E25110" s="34">
        <v>241</v>
      </c>
      <c r="F25110" s="34">
        <v>150</v>
      </c>
      <c r="G25110" s="34">
        <v>173</v>
      </c>
      <c r="H25110" s="34">
        <v>131</v>
      </c>
      <c r="I25110" s="34">
        <v>140</v>
      </c>
      <c r="J25110" s="34">
        <v>108</v>
      </c>
      <c r="K25110" s="34">
        <v>179</v>
      </c>
      <c r="L25110" s="34">
        <v>48</v>
      </c>
      <c r="M25110" s="34">
        <v>127</v>
      </c>
      <c r="N25110" s="34">
        <v>103</v>
      </c>
      <c r="O25110" s="34">
        <v>158</v>
      </c>
      <c r="P25110" s="34">
        <v>104</v>
      </c>
      <c r="Q25110" s="34">
        <v>170</v>
      </c>
      <c r="R25110" s="34">
        <v>132</v>
      </c>
      <c r="S25110" s="34">
        <v>206</v>
      </c>
      <c r="T25110" s="34">
        <v>70</v>
      </c>
      <c r="U25110" s="34">
        <v>118</v>
      </c>
      <c r="V25110" s="34">
        <v>142</v>
      </c>
      <c r="W25110" s="34">
        <v>140</v>
      </c>
      <c r="X25110" s="34">
        <v>207</v>
      </c>
      <c r="Y25110" s="34">
        <v>134</v>
      </c>
      <c r="Z25110" s="34">
        <v>187</v>
      </c>
      <c r="AA25110" s="34">
        <v>188</v>
      </c>
      <c r="AB25110" s="34">
        <v>107</v>
      </c>
      <c r="AC25110" s="34">
        <v>232</v>
      </c>
    </row>
    <row r="25111" spans="1:29" x14ac:dyDescent="0.2">
      <c r="A25111" s="34" t="s">
        <v>85604</v>
      </c>
      <c r="B25111" s="34">
        <v>244</v>
      </c>
      <c r="C25111" s="34">
        <v>304</v>
      </c>
      <c r="D25111" s="34">
        <v>264</v>
      </c>
      <c r="E25111" s="34">
        <v>390</v>
      </c>
      <c r="F25111" s="34">
        <v>282</v>
      </c>
      <c r="G25111" s="34">
        <v>335</v>
      </c>
      <c r="H25111" s="34">
        <v>229</v>
      </c>
      <c r="I25111" s="34">
        <v>304</v>
      </c>
      <c r="J25111" s="34">
        <v>274</v>
      </c>
      <c r="K25111" s="34">
        <v>329</v>
      </c>
      <c r="L25111" s="34">
        <v>248</v>
      </c>
      <c r="M25111" s="34">
        <v>285</v>
      </c>
      <c r="N25111" s="34">
        <v>278</v>
      </c>
      <c r="O25111" s="34">
        <v>273</v>
      </c>
      <c r="P25111" s="34">
        <v>256</v>
      </c>
      <c r="Q25111" s="34">
        <v>443</v>
      </c>
      <c r="R25111" s="34">
        <v>318</v>
      </c>
      <c r="S25111" s="34">
        <v>356</v>
      </c>
      <c r="T25111" s="34">
        <v>271</v>
      </c>
      <c r="U25111" s="34">
        <v>313</v>
      </c>
      <c r="V25111" s="34">
        <v>308</v>
      </c>
      <c r="W25111" s="34">
        <v>415</v>
      </c>
      <c r="X25111" s="34">
        <v>336</v>
      </c>
      <c r="Y25111" s="34">
        <v>400</v>
      </c>
      <c r="Z25111" s="34">
        <v>312</v>
      </c>
      <c r="AA25111" s="34">
        <v>401</v>
      </c>
      <c r="AB25111" s="34">
        <v>322</v>
      </c>
      <c r="AC25111" s="34">
        <v>557</v>
      </c>
    </row>
    <row r="25112" spans="1:29" x14ac:dyDescent="0.2">
      <c r="A25112" s="34" t="s">
        <v>85605</v>
      </c>
      <c r="B25112" s="34">
        <v>196</v>
      </c>
      <c r="C25112" s="34">
        <v>171</v>
      </c>
      <c r="D25112" s="34">
        <v>280</v>
      </c>
      <c r="E25112" s="34">
        <v>219</v>
      </c>
      <c r="F25112" s="34">
        <v>240</v>
      </c>
      <c r="G25112" s="34">
        <v>230</v>
      </c>
      <c r="H25112" s="34">
        <v>205</v>
      </c>
      <c r="I25112" s="34">
        <v>172</v>
      </c>
      <c r="J25112" s="34">
        <v>220</v>
      </c>
      <c r="K25112" s="34">
        <v>204</v>
      </c>
      <c r="L25112" s="34">
        <v>223</v>
      </c>
      <c r="M25112" s="34">
        <v>200</v>
      </c>
      <c r="N25112" s="34">
        <v>191</v>
      </c>
      <c r="O25112" s="34">
        <v>170</v>
      </c>
      <c r="P25112" s="34">
        <v>211</v>
      </c>
      <c r="Q25112" s="34">
        <v>294</v>
      </c>
      <c r="R25112" s="34">
        <v>287</v>
      </c>
      <c r="S25112" s="34">
        <v>292</v>
      </c>
      <c r="T25112" s="34">
        <v>243</v>
      </c>
      <c r="U25112" s="34">
        <v>246</v>
      </c>
      <c r="V25112" s="34">
        <v>304</v>
      </c>
      <c r="W25112" s="34">
        <v>250</v>
      </c>
      <c r="X25112" s="34">
        <v>323</v>
      </c>
      <c r="Y25112" s="34">
        <v>267</v>
      </c>
      <c r="Z25112" s="34">
        <v>295</v>
      </c>
      <c r="AA25112" s="34">
        <v>305</v>
      </c>
      <c r="AB25112" s="34">
        <v>272</v>
      </c>
      <c r="AC25112" s="34">
        <v>372</v>
      </c>
    </row>
    <row r="25113" spans="1:29" x14ac:dyDescent="0.2">
      <c r="A25113" s="34" t="s">
        <v>85606</v>
      </c>
      <c r="B25113" s="34">
        <v>327</v>
      </c>
      <c r="C25113" s="34">
        <v>367</v>
      </c>
      <c r="D25113" s="34">
        <v>495</v>
      </c>
      <c r="E25113" s="34">
        <v>389</v>
      </c>
      <c r="F25113" s="34">
        <v>443</v>
      </c>
      <c r="G25113" s="34">
        <v>379</v>
      </c>
      <c r="H25113" s="34">
        <v>409</v>
      </c>
      <c r="I25113" s="34">
        <v>401</v>
      </c>
      <c r="J25113" s="34">
        <v>387</v>
      </c>
      <c r="K25113" s="34">
        <v>393</v>
      </c>
      <c r="L25113" s="34">
        <v>209</v>
      </c>
      <c r="M25113" s="34">
        <v>313</v>
      </c>
      <c r="N25113" s="34">
        <v>363</v>
      </c>
      <c r="O25113" s="34">
        <v>330</v>
      </c>
      <c r="P25113" s="34">
        <v>349</v>
      </c>
      <c r="Q25113" s="34">
        <v>434</v>
      </c>
      <c r="R25113" s="34">
        <v>427</v>
      </c>
      <c r="S25113" s="34">
        <v>503</v>
      </c>
      <c r="T25113" s="34">
        <v>321</v>
      </c>
      <c r="U25113" s="34">
        <v>303</v>
      </c>
      <c r="V25113" s="34">
        <v>486</v>
      </c>
      <c r="W25113" s="34">
        <v>384</v>
      </c>
      <c r="X25113" s="34">
        <v>551</v>
      </c>
      <c r="Y25113" s="34">
        <v>346</v>
      </c>
      <c r="Z25113" s="34">
        <v>442</v>
      </c>
      <c r="AA25113" s="34">
        <v>400</v>
      </c>
      <c r="AB25113" s="34">
        <v>355</v>
      </c>
      <c r="AC25113" s="34">
        <v>567</v>
      </c>
    </row>
    <row r="25114" spans="1:29" x14ac:dyDescent="0.2">
      <c r="A25114" s="34" t="s">
        <v>85607</v>
      </c>
      <c r="B25114" s="34">
        <v>366</v>
      </c>
      <c r="C25114" s="34">
        <v>266</v>
      </c>
      <c r="D25114" s="34">
        <v>330</v>
      </c>
      <c r="E25114" s="34">
        <v>337</v>
      </c>
      <c r="F25114" s="34">
        <v>422</v>
      </c>
      <c r="G25114" s="34">
        <v>307</v>
      </c>
      <c r="H25114" s="34">
        <v>348</v>
      </c>
      <c r="I25114" s="34">
        <v>332</v>
      </c>
      <c r="J25114" s="34">
        <v>343</v>
      </c>
      <c r="K25114" s="34">
        <v>286</v>
      </c>
      <c r="L25114" s="34">
        <v>305</v>
      </c>
      <c r="M25114" s="34">
        <v>326</v>
      </c>
      <c r="N25114" s="34">
        <v>267</v>
      </c>
      <c r="O25114" s="34">
        <v>256</v>
      </c>
      <c r="P25114" s="34">
        <v>323</v>
      </c>
      <c r="Q25114" s="34">
        <v>360</v>
      </c>
      <c r="R25114" s="34">
        <v>437</v>
      </c>
      <c r="S25114" s="34">
        <v>358</v>
      </c>
      <c r="T25114" s="34">
        <v>475</v>
      </c>
      <c r="U25114" s="34">
        <v>334</v>
      </c>
      <c r="V25114" s="34">
        <v>360</v>
      </c>
      <c r="W25114" s="34">
        <v>493</v>
      </c>
      <c r="X25114" s="34">
        <v>449</v>
      </c>
      <c r="Y25114" s="34">
        <v>421</v>
      </c>
      <c r="Z25114" s="34">
        <v>398</v>
      </c>
      <c r="AA25114" s="34">
        <v>402</v>
      </c>
      <c r="AB25114" s="34">
        <v>470</v>
      </c>
      <c r="AC25114" s="34">
        <v>555</v>
      </c>
    </row>
    <row r="25115" spans="1:29" x14ac:dyDescent="0.2">
      <c r="A25115" s="34" t="s">
        <v>85608</v>
      </c>
      <c r="B25115" s="34">
        <v>140</v>
      </c>
      <c r="C25115" s="34">
        <v>261</v>
      </c>
      <c r="D25115" s="34">
        <v>299</v>
      </c>
      <c r="E25115" s="34">
        <v>246</v>
      </c>
      <c r="F25115" s="34">
        <v>164</v>
      </c>
      <c r="G25115" s="34">
        <v>229</v>
      </c>
      <c r="H25115" s="34">
        <v>156</v>
      </c>
      <c r="I25115" s="34">
        <v>189</v>
      </c>
      <c r="J25115" s="34">
        <v>140</v>
      </c>
      <c r="K25115" s="34">
        <v>247</v>
      </c>
      <c r="L25115" s="34">
        <v>59</v>
      </c>
      <c r="M25115" s="34">
        <v>203</v>
      </c>
      <c r="N25115" s="34">
        <v>148</v>
      </c>
      <c r="O25115" s="34">
        <v>184</v>
      </c>
      <c r="P25115" s="34">
        <v>111</v>
      </c>
      <c r="Q25115" s="34">
        <v>208</v>
      </c>
      <c r="R25115" s="34">
        <v>137</v>
      </c>
      <c r="S25115" s="34">
        <v>307</v>
      </c>
      <c r="T25115" s="34">
        <v>57</v>
      </c>
      <c r="U25115" s="34">
        <v>139</v>
      </c>
      <c r="V25115" s="34">
        <v>182</v>
      </c>
      <c r="W25115" s="34">
        <v>166</v>
      </c>
      <c r="X25115" s="34">
        <v>214</v>
      </c>
      <c r="Y25115" s="34">
        <v>101</v>
      </c>
      <c r="Z25115" s="34">
        <v>229</v>
      </c>
      <c r="AA25115" s="34">
        <v>255</v>
      </c>
      <c r="AB25115" s="34">
        <v>143</v>
      </c>
      <c r="AC25115" s="34">
        <v>319</v>
      </c>
    </row>
    <row r="25116" spans="1:29" x14ac:dyDescent="0.2">
      <c r="A25116" s="34" t="s">
        <v>85609</v>
      </c>
      <c r="B25116" s="34">
        <v>799</v>
      </c>
      <c r="C25116" s="34">
        <v>732</v>
      </c>
      <c r="D25116" s="34">
        <v>935</v>
      </c>
      <c r="E25116" s="34">
        <v>1037</v>
      </c>
      <c r="F25116" s="34">
        <v>929</v>
      </c>
      <c r="G25116" s="34">
        <v>859</v>
      </c>
      <c r="H25116" s="34">
        <v>924</v>
      </c>
      <c r="I25116" s="34">
        <v>711</v>
      </c>
      <c r="J25116" s="34">
        <v>757</v>
      </c>
      <c r="K25116" s="34">
        <v>814</v>
      </c>
      <c r="L25116" s="34">
        <v>601</v>
      </c>
      <c r="M25116" s="34">
        <v>746</v>
      </c>
      <c r="N25116" s="34">
        <v>724</v>
      </c>
      <c r="O25116" s="34">
        <v>661</v>
      </c>
      <c r="P25116" s="34">
        <v>766</v>
      </c>
      <c r="Q25116" s="34">
        <v>1026</v>
      </c>
      <c r="R25116" s="34">
        <v>1081</v>
      </c>
      <c r="S25116" s="34">
        <v>920</v>
      </c>
      <c r="T25116" s="34">
        <v>825</v>
      </c>
      <c r="U25116" s="34">
        <v>811</v>
      </c>
      <c r="V25116" s="34">
        <v>857</v>
      </c>
      <c r="W25116" s="34">
        <v>947</v>
      </c>
      <c r="X25116" s="34">
        <v>1063</v>
      </c>
      <c r="Y25116" s="34">
        <v>783</v>
      </c>
      <c r="Z25116" s="34">
        <v>1052</v>
      </c>
      <c r="AA25116" s="34">
        <v>976</v>
      </c>
      <c r="AB25116" s="34">
        <v>962</v>
      </c>
      <c r="AC25116" s="34">
        <v>1378</v>
      </c>
    </row>
    <row r="25117" spans="1:29" x14ac:dyDescent="0.2">
      <c r="A25117" s="34" t="s">
        <v>85610</v>
      </c>
      <c r="B25117" s="34">
        <v>216</v>
      </c>
      <c r="C25117" s="34">
        <v>151</v>
      </c>
      <c r="D25117" s="34">
        <v>299</v>
      </c>
      <c r="E25117" s="34">
        <v>181</v>
      </c>
      <c r="F25117" s="34">
        <v>264</v>
      </c>
      <c r="G25117" s="34">
        <v>249</v>
      </c>
      <c r="H25117" s="34">
        <v>326</v>
      </c>
      <c r="I25117" s="34">
        <v>195</v>
      </c>
      <c r="J25117" s="34">
        <v>237</v>
      </c>
      <c r="K25117" s="34">
        <v>212</v>
      </c>
      <c r="L25117" s="34">
        <v>220</v>
      </c>
      <c r="M25117" s="34">
        <v>179</v>
      </c>
      <c r="N25117" s="34">
        <v>203</v>
      </c>
      <c r="O25117" s="34">
        <v>202</v>
      </c>
      <c r="P25117" s="34">
        <v>217</v>
      </c>
      <c r="Q25117" s="34">
        <v>217</v>
      </c>
      <c r="R25117" s="34">
        <v>373</v>
      </c>
      <c r="S25117" s="34">
        <v>241</v>
      </c>
      <c r="T25117" s="34">
        <v>280</v>
      </c>
      <c r="U25117" s="34">
        <v>171</v>
      </c>
      <c r="V25117" s="34">
        <v>268</v>
      </c>
      <c r="W25117" s="34">
        <v>246</v>
      </c>
      <c r="X25117" s="34">
        <v>312</v>
      </c>
      <c r="Y25117" s="34">
        <v>243</v>
      </c>
      <c r="Z25117" s="34">
        <v>292</v>
      </c>
      <c r="AA25117" s="34">
        <v>262</v>
      </c>
      <c r="AB25117" s="34">
        <v>313</v>
      </c>
      <c r="AC25117" s="34">
        <v>335</v>
      </c>
    </row>
    <row r="25118" spans="1:29" x14ac:dyDescent="0.2">
      <c r="A25118" s="34" t="s">
        <v>85611</v>
      </c>
      <c r="B25118" s="34">
        <v>116</v>
      </c>
      <c r="C25118" s="34">
        <v>70</v>
      </c>
      <c r="D25118" s="34">
        <v>108</v>
      </c>
      <c r="E25118" s="34">
        <v>121</v>
      </c>
      <c r="F25118" s="34">
        <v>70</v>
      </c>
      <c r="G25118" s="34">
        <v>113</v>
      </c>
      <c r="H25118" s="34">
        <v>68</v>
      </c>
      <c r="I25118" s="34">
        <v>106</v>
      </c>
      <c r="J25118" s="34">
        <v>79</v>
      </c>
      <c r="K25118" s="34">
        <v>98</v>
      </c>
      <c r="L25118" s="34">
        <v>53</v>
      </c>
      <c r="M25118" s="34">
        <v>94</v>
      </c>
      <c r="N25118" s="34">
        <v>70</v>
      </c>
      <c r="O25118" s="34">
        <v>96</v>
      </c>
      <c r="P25118" s="34">
        <v>56</v>
      </c>
      <c r="Q25118" s="34">
        <v>138</v>
      </c>
      <c r="R25118" s="34">
        <v>62</v>
      </c>
      <c r="S25118" s="34">
        <v>124</v>
      </c>
      <c r="T25118" s="34">
        <v>59</v>
      </c>
      <c r="U25118" s="34">
        <v>87</v>
      </c>
      <c r="V25118" s="34">
        <v>70</v>
      </c>
      <c r="W25118" s="34">
        <v>61</v>
      </c>
      <c r="X25118" s="34">
        <v>94</v>
      </c>
      <c r="Y25118" s="34">
        <v>70</v>
      </c>
      <c r="Z25118" s="34">
        <v>84</v>
      </c>
      <c r="AA25118" s="34">
        <v>149</v>
      </c>
      <c r="AB25118" s="34">
        <v>104</v>
      </c>
      <c r="AC25118" s="34">
        <v>147</v>
      </c>
    </row>
    <row r="25119" spans="1:29" x14ac:dyDescent="0.2">
      <c r="A25119" s="34" t="s">
        <v>85612</v>
      </c>
      <c r="B25119" s="34">
        <v>96</v>
      </c>
      <c r="C25119" s="34">
        <v>70</v>
      </c>
      <c r="D25119" s="34">
        <v>97</v>
      </c>
      <c r="E25119" s="34">
        <v>65</v>
      </c>
      <c r="F25119" s="34">
        <v>109</v>
      </c>
      <c r="G25119" s="34">
        <v>73</v>
      </c>
      <c r="H25119" s="34">
        <v>86</v>
      </c>
      <c r="I25119" s="34">
        <v>56</v>
      </c>
      <c r="J25119" s="34">
        <v>90</v>
      </c>
      <c r="K25119" s="34">
        <v>80</v>
      </c>
      <c r="L25119" s="34">
        <v>67</v>
      </c>
      <c r="M25119" s="34">
        <v>67</v>
      </c>
      <c r="N25119" s="34">
        <v>83</v>
      </c>
      <c r="O25119" s="34">
        <v>65</v>
      </c>
      <c r="P25119" s="34">
        <v>89</v>
      </c>
      <c r="Q25119" s="34">
        <v>97</v>
      </c>
      <c r="R25119" s="34">
        <v>133</v>
      </c>
      <c r="S25119" s="34">
        <v>44</v>
      </c>
      <c r="T25119" s="34">
        <v>120</v>
      </c>
      <c r="U25119" s="34">
        <v>49</v>
      </c>
      <c r="V25119" s="34">
        <v>125</v>
      </c>
      <c r="W25119" s="34">
        <v>79</v>
      </c>
      <c r="X25119" s="34">
        <v>144</v>
      </c>
      <c r="Y25119" s="34">
        <v>66</v>
      </c>
      <c r="Z25119" s="34">
        <v>85</v>
      </c>
      <c r="AA25119" s="34">
        <v>99</v>
      </c>
      <c r="AB25119" s="34">
        <v>92</v>
      </c>
      <c r="AC25119" s="34">
        <v>104</v>
      </c>
    </row>
    <row r="25120" spans="1:29" x14ac:dyDescent="0.2">
      <c r="A25120" s="34" t="s">
        <v>85613</v>
      </c>
      <c r="B25120" s="34">
        <v>316</v>
      </c>
      <c r="C25120" s="34">
        <v>313</v>
      </c>
      <c r="D25120" s="34">
        <v>315</v>
      </c>
      <c r="E25120" s="34">
        <v>365</v>
      </c>
      <c r="F25120" s="34">
        <v>282</v>
      </c>
      <c r="G25120" s="34">
        <v>407</v>
      </c>
      <c r="H25120" s="34">
        <v>302</v>
      </c>
      <c r="I25120" s="34">
        <v>344</v>
      </c>
      <c r="J25120" s="34">
        <v>268</v>
      </c>
      <c r="K25120" s="34">
        <v>356</v>
      </c>
      <c r="L25120" s="34">
        <v>246</v>
      </c>
      <c r="M25120" s="34">
        <v>297</v>
      </c>
      <c r="N25120" s="34">
        <v>273</v>
      </c>
      <c r="O25120" s="34">
        <v>323</v>
      </c>
      <c r="P25120" s="34">
        <v>307</v>
      </c>
      <c r="Q25120" s="34">
        <v>480</v>
      </c>
      <c r="R25120" s="34">
        <v>341</v>
      </c>
      <c r="S25120" s="34">
        <v>430</v>
      </c>
      <c r="T25120" s="34">
        <v>325</v>
      </c>
      <c r="U25120" s="34">
        <v>372</v>
      </c>
      <c r="V25120" s="34">
        <v>372</v>
      </c>
      <c r="W25120" s="34">
        <v>444</v>
      </c>
      <c r="X25120" s="34">
        <v>358</v>
      </c>
      <c r="Y25120" s="34">
        <v>440</v>
      </c>
      <c r="Z25120" s="34">
        <v>396</v>
      </c>
      <c r="AA25120" s="34">
        <v>448</v>
      </c>
      <c r="AB25120" s="34">
        <v>309</v>
      </c>
      <c r="AC25120" s="34">
        <v>537</v>
      </c>
    </row>
    <row r="25121" spans="1:29" x14ac:dyDescent="0.2">
      <c r="A25121" s="34" t="s">
        <v>85614</v>
      </c>
      <c r="B25121" s="34">
        <v>97</v>
      </c>
      <c r="C25121" s="34">
        <v>117</v>
      </c>
      <c r="D25121" s="34">
        <v>159</v>
      </c>
      <c r="E25121" s="34">
        <v>145</v>
      </c>
      <c r="F25121" s="34">
        <v>123</v>
      </c>
      <c r="G25121" s="34">
        <v>114</v>
      </c>
      <c r="H25121" s="34">
        <v>77</v>
      </c>
      <c r="I25121" s="34">
        <v>108</v>
      </c>
      <c r="J25121" s="34">
        <v>96</v>
      </c>
      <c r="K25121" s="34">
        <v>103</v>
      </c>
      <c r="L25121" s="34">
        <v>43</v>
      </c>
      <c r="M25121" s="34">
        <v>78</v>
      </c>
      <c r="N25121" s="34">
        <v>95</v>
      </c>
      <c r="O25121" s="34">
        <v>91</v>
      </c>
      <c r="P25121" s="34">
        <v>104</v>
      </c>
      <c r="Q25121" s="34">
        <v>128</v>
      </c>
      <c r="R25121" s="34">
        <v>101</v>
      </c>
      <c r="S25121" s="34">
        <v>112</v>
      </c>
      <c r="T25121" s="34">
        <v>86</v>
      </c>
      <c r="U25121" s="34">
        <v>98</v>
      </c>
      <c r="V25121" s="34">
        <v>116</v>
      </c>
      <c r="W25121" s="34">
        <v>103</v>
      </c>
      <c r="X25121" s="34">
        <v>133</v>
      </c>
      <c r="Y25121" s="34">
        <v>66</v>
      </c>
      <c r="Z25121" s="34">
        <v>119</v>
      </c>
      <c r="AA25121" s="34">
        <v>108</v>
      </c>
      <c r="AB25121" s="34">
        <v>78</v>
      </c>
      <c r="AC25121" s="34">
        <v>141</v>
      </c>
    </row>
    <row r="25122" spans="1:29" x14ac:dyDescent="0.2">
      <c r="A25122" s="34" t="s">
        <v>85615</v>
      </c>
      <c r="B25122" s="34">
        <v>453</v>
      </c>
      <c r="C25122" s="34">
        <v>291</v>
      </c>
      <c r="D25122" s="34">
        <v>308</v>
      </c>
      <c r="E25122" s="34">
        <v>325</v>
      </c>
      <c r="F25122" s="34">
        <v>319</v>
      </c>
      <c r="G25122" s="34">
        <v>296</v>
      </c>
      <c r="H25122" s="34">
        <v>319</v>
      </c>
      <c r="I25122" s="34">
        <v>239</v>
      </c>
      <c r="J25122" s="34">
        <v>283</v>
      </c>
      <c r="K25122" s="34">
        <v>295</v>
      </c>
      <c r="L25122" s="34">
        <v>320</v>
      </c>
      <c r="M25122" s="34">
        <v>220</v>
      </c>
      <c r="N25122" s="34">
        <v>304</v>
      </c>
      <c r="O25122" s="34">
        <v>285</v>
      </c>
      <c r="P25122" s="34">
        <v>336</v>
      </c>
      <c r="Q25122" s="34">
        <v>423</v>
      </c>
      <c r="R25122" s="34">
        <v>450</v>
      </c>
      <c r="S25122" s="34">
        <v>347</v>
      </c>
      <c r="T25122" s="34">
        <v>397</v>
      </c>
      <c r="U25122" s="34">
        <v>345</v>
      </c>
      <c r="V25122" s="34">
        <v>368</v>
      </c>
      <c r="W25122" s="34">
        <v>483</v>
      </c>
      <c r="X25122" s="34">
        <v>418</v>
      </c>
      <c r="Y25122" s="34">
        <v>398</v>
      </c>
      <c r="Z25122" s="34">
        <v>304</v>
      </c>
      <c r="AA25122" s="34">
        <v>418</v>
      </c>
      <c r="AB25122" s="34">
        <v>499</v>
      </c>
      <c r="AC25122" s="34">
        <v>499</v>
      </c>
    </row>
    <row r="25123" spans="1:29" x14ac:dyDescent="0.2">
      <c r="A25123" s="34" t="s">
        <v>85616</v>
      </c>
      <c r="B25123" s="34">
        <v>271</v>
      </c>
      <c r="C25123" s="34">
        <v>268</v>
      </c>
      <c r="D25123" s="34">
        <v>234</v>
      </c>
      <c r="E25123" s="34">
        <v>255</v>
      </c>
      <c r="F25123" s="34">
        <v>284</v>
      </c>
      <c r="G25123" s="34">
        <v>265</v>
      </c>
      <c r="H25123" s="34">
        <v>300</v>
      </c>
      <c r="I25123" s="34">
        <v>237</v>
      </c>
      <c r="J25123" s="34">
        <v>251</v>
      </c>
      <c r="K25123" s="34">
        <v>229</v>
      </c>
      <c r="L25123" s="34">
        <v>245</v>
      </c>
      <c r="M25123" s="34">
        <v>172</v>
      </c>
      <c r="N25123" s="34">
        <v>210</v>
      </c>
      <c r="O25123" s="34">
        <v>252</v>
      </c>
      <c r="P25123" s="34">
        <v>221</v>
      </c>
      <c r="Q25123" s="34">
        <v>304</v>
      </c>
      <c r="R25123" s="34">
        <v>285</v>
      </c>
      <c r="S25123" s="34">
        <v>298</v>
      </c>
      <c r="T25123" s="34">
        <v>309</v>
      </c>
      <c r="U25123" s="34">
        <v>274</v>
      </c>
      <c r="V25123" s="34">
        <v>290</v>
      </c>
      <c r="W25123" s="34">
        <v>308</v>
      </c>
      <c r="X25123" s="34">
        <v>311</v>
      </c>
      <c r="Y25123" s="34">
        <v>319</v>
      </c>
      <c r="Z25123" s="34">
        <v>305</v>
      </c>
      <c r="AA25123" s="34">
        <v>343</v>
      </c>
      <c r="AB25123" s="34">
        <v>307</v>
      </c>
      <c r="AC25123" s="34">
        <v>445</v>
      </c>
    </row>
    <row r="25124" spans="1:29" x14ac:dyDescent="0.2">
      <c r="A25124" s="34" t="s">
        <v>85617</v>
      </c>
      <c r="B25124" s="34">
        <v>426</v>
      </c>
      <c r="C25124" s="34">
        <v>382</v>
      </c>
      <c r="D25124" s="34">
        <v>323</v>
      </c>
      <c r="E25124" s="34">
        <v>412</v>
      </c>
      <c r="F25124" s="34">
        <v>392</v>
      </c>
      <c r="G25124" s="34">
        <v>408</v>
      </c>
      <c r="H25124" s="34">
        <v>418</v>
      </c>
      <c r="I25124" s="34">
        <v>340</v>
      </c>
      <c r="J25124" s="34">
        <v>298</v>
      </c>
      <c r="K25124" s="34">
        <v>395</v>
      </c>
      <c r="L25124" s="34">
        <v>293</v>
      </c>
      <c r="M25124" s="34">
        <v>315</v>
      </c>
      <c r="N25124" s="34">
        <v>286</v>
      </c>
      <c r="O25124" s="34">
        <v>333</v>
      </c>
      <c r="P25124" s="34">
        <v>355</v>
      </c>
      <c r="Q25124" s="34">
        <v>479</v>
      </c>
      <c r="R25124" s="34">
        <v>510</v>
      </c>
      <c r="S25124" s="34">
        <v>453</v>
      </c>
      <c r="T25124" s="34">
        <v>480</v>
      </c>
      <c r="U25124" s="34">
        <v>429</v>
      </c>
      <c r="V25124" s="34">
        <v>378</v>
      </c>
      <c r="W25124" s="34">
        <v>530</v>
      </c>
      <c r="X25124" s="34">
        <v>381</v>
      </c>
      <c r="Y25124" s="34">
        <v>497</v>
      </c>
      <c r="Z25124" s="34">
        <v>412</v>
      </c>
      <c r="AA25124" s="34">
        <v>548</v>
      </c>
      <c r="AB25124" s="34">
        <v>492</v>
      </c>
      <c r="AC25124" s="34">
        <v>633</v>
      </c>
    </row>
    <row r="25125" spans="1:29" x14ac:dyDescent="0.2">
      <c r="A25125" s="34" t="s">
        <v>85618</v>
      </c>
      <c r="B25125" s="34">
        <v>1363</v>
      </c>
      <c r="C25125" s="34">
        <v>623</v>
      </c>
      <c r="D25125" s="34">
        <v>776</v>
      </c>
      <c r="E25125" s="34">
        <v>660</v>
      </c>
      <c r="F25125" s="34">
        <v>982</v>
      </c>
      <c r="G25125" s="34">
        <v>672</v>
      </c>
      <c r="H25125" s="34">
        <v>923</v>
      </c>
      <c r="I25125" s="34">
        <v>660</v>
      </c>
      <c r="J25125" s="34">
        <v>997</v>
      </c>
      <c r="K25125" s="34">
        <v>718</v>
      </c>
      <c r="L25125" s="34">
        <v>1302</v>
      </c>
      <c r="M25125" s="34">
        <v>808</v>
      </c>
      <c r="N25125" s="34">
        <v>848</v>
      </c>
      <c r="O25125" s="34">
        <v>642</v>
      </c>
      <c r="P25125" s="34">
        <v>944</v>
      </c>
      <c r="Q25125" s="34">
        <v>1103</v>
      </c>
      <c r="R25125" s="34">
        <v>1391</v>
      </c>
      <c r="S25125" s="34">
        <v>833</v>
      </c>
      <c r="T25125" s="34">
        <v>1689</v>
      </c>
      <c r="U25125" s="34">
        <v>952</v>
      </c>
      <c r="V25125" s="34">
        <v>1257</v>
      </c>
      <c r="W25125" s="34">
        <v>1674</v>
      </c>
      <c r="X25125" s="34">
        <v>1284</v>
      </c>
      <c r="Y25125" s="34">
        <v>1234</v>
      </c>
      <c r="Z25125" s="34">
        <v>944</v>
      </c>
      <c r="AA25125" s="34">
        <v>917</v>
      </c>
      <c r="AB25125" s="34">
        <v>1859</v>
      </c>
      <c r="AC25125" s="34">
        <v>1318</v>
      </c>
    </row>
    <row r="25126" spans="1:29" x14ac:dyDescent="0.2">
      <c r="A25126" s="34" t="s">
        <v>85619</v>
      </c>
      <c r="B25126" s="34">
        <v>11</v>
      </c>
      <c r="C25126" s="34">
        <v>0</v>
      </c>
      <c r="D25126" s="34">
        <v>0</v>
      </c>
      <c r="E25126" s="34">
        <v>0</v>
      </c>
      <c r="F25126" s="34">
        <v>0</v>
      </c>
      <c r="G25126" s="34">
        <v>0</v>
      </c>
      <c r="H25126" s="34">
        <v>0</v>
      </c>
      <c r="I25126" s="34">
        <v>0</v>
      </c>
      <c r="J25126" s="34">
        <v>0</v>
      </c>
      <c r="K25126" s="34">
        <v>0</v>
      </c>
      <c r="L25126" s="34">
        <v>0</v>
      </c>
      <c r="M25126" s="34">
        <v>0</v>
      </c>
      <c r="N25126" s="34">
        <v>0</v>
      </c>
      <c r="O25126" s="34">
        <v>0</v>
      </c>
      <c r="P25126" s="34">
        <v>0</v>
      </c>
      <c r="Q25126" s="34">
        <v>0</v>
      </c>
      <c r="R25126" s="34">
        <v>0</v>
      </c>
      <c r="S25126" s="34">
        <v>0</v>
      </c>
      <c r="T25126" s="34">
        <v>0</v>
      </c>
      <c r="U25126" s="34">
        <v>0</v>
      </c>
      <c r="V25126" s="34">
        <v>0</v>
      </c>
      <c r="W25126" s="34">
        <v>0</v>
      </c>
      <c r="X25126" s="34">
        <v>0</v>
      </c>
      <c r="Y25126" s="34">
        <v>0</v>
      </c>
      <c r="Z25126" s="34">
        <v>0</v>
      </c>
      <c r="AA25126" s="34">
        <v>0</v>
      </c>
      <c r="AB25126" s="34">
        <v>0</v>
      </c>
      <c r="AC25126" s="34">
        <v>0</v>
      </c>
    </row>
    <row r="25127" spans="1:29" x14ac:dyDescent="0.2">
      <c r="A25127" s="34" t="s">
        <v>85620</v>
      </c>
      <c r="B25127" s="34">
        <v>47</v>
      </c>
      <c r="C25127" s="34">
        <v>67</v>
      </c>
      <c r="D25127" s="34">
        <v>71</v>
      </c>
      <c r="E25127" s="34">
        <v>85</v>
      </c>
      <c r="F25127" s="34">
        <v>71</v>
      </c>
      <c r="G25127" s="34">
        <v>46</v>
      </c>
      <c r="H25127" s="34">
        <v>67</v>
      </c>
      <c r="I25127" s="34">
        <v>60</v>
      </c>
      <c r="J25127" s="34">
        <v>71</v>
      </c>
      <c r="K25127" s="34">
        <v>84</v>
      </c>
      <c r="L25127" s="34">
        <v>39</v>
      </c>
      <c r="M25127" s="34">
        <v>64</v>
      </c>
      <c r="N25127" s="34">
        <v>90</v>
      </c>
      <c r="O25127" s="34">
        <v>68</v>
      </c>
      <c r="P25127" s="34">
        <v>72</v>
      </c>
      <c r="Q25127" s="34">
        <v>92</v>
      </c>
      <c r="R25127" s="34">
        <v>100</v>
      </c>
      <c r="S25127" s="34">
        <v>111</v>
      </c>
      <c r="T25127" s="34">
        <v>54</v>
      </c>
      <c r="U25127" s="34">
        <v>65</v>
      </c>
      <c r="V25127" s="34">
        <v>87</v>
      </c>
      <c r="W25127" s="34">
        <v>63</v>
      </c>
      <c r="X25127" s="34">
        <v>153</v>
      </c>
      <c r="Y25127" s="34">
        <v>76</v>
      </c>
      <c r="Z25127" s="34">
        <v>92</v>
      </c>
      <c r="AA25127" s="34">
        <v>86</v>
      </c>
      <c r="AB25127" s="34">
        <v>95</v>
      </c>
      <c r="AC25127" s="34">
        <v>106</v>
      </c>
    </row>
    <row r="25128" spans="1:29" x14ac:dyDescent="0.2">
      <c r="A25128" s="34" t="s">
        <v>85621</v>
      </c>
      <c r="B25128" s="34">
        <v>60</v>
      </c>
      <c r="C25128" s="34">
        <v>76</v>
      </c>
      <c r="D25128" s="34">
        <v>99</v>
      </c>
      <c r="E25128" s="34">
        <v>95</v>
      </c>
      <c r="F25128" s="34">
        <v>85</v>
      </c>
      <c r="G25128" s="34">
        <v>56</v>
      </c>
      <c r="H25128" s="34">
        <v>102</v>
      </c>
      <c r="I25128" s="34">
        <v>76</v>
      </c>
      <c r="J25128" s="34">
        <v>101</v>
      </c>
      <c r="K25128" s="34">
        <v>79</v>
      </c>
      <c r="L25128" s="34">
        <v>39</v>
      </c>
      <c r="M25128" s="34">
        <v>63</v>
      </c>
      <c r="N25128" s="34">
        <v>90</v>
      </c>
      <c r="O25128" s="34">
        <v>81</v>
      </c>
      <c r="P25128" s="34">
        <v>77</v>
      </c>
      <c r="Q25128" s="34">
        <v>80</v>
      </c>
      <c r="R25128" s="34">
        <v>122</v>
      </c>
      <c r="S25128" s="34">
        <v>109</v>
      </c>
      <c r="T25128" s="34">
        <v>98</v>
      </c>
      <c r="U25128" s="34">
        <v>59</v>
      </c>
      <c r="V25128" s="34">
        <v>108</v>
      </c>
      <c r="W25128" s="34">
        <v>73</v>
      </c>
      <c r="X25128" s="34">
        <v>128</v>
      </c>
      <c r="Y25128" s="34">
        <v>55</v>
      </c>
      <c r="Z25128" s="34">
        <v>130</v>
      </c>
      <c r="AA25128" s="34">
        <v>78</v>
      </c>
      <c r="AB25128" s="34">
        <v>97</v>
      </c>
      <c r="AC25128" s="34">
        <v>115</v>
      </c>
    </row>
    <row r="25129" spans="1:29" x14ac:dyDescent="0.2">
      <c r="A25129" s="34" t="s">
        <v>85622</v>
      </c>
      <c r="B25129" s="34">
        <v>32</v>
      </c>
      <c r="C25129" s="34">
        <v>40</v>
      </c>
      <c r="D25129" s="34">
        <v>47</v>
      </c>
      <c r="E25129" s="34">
        <v>43</v>
      </c>
      <c r="F25129" s="34">
        <v>57</v>
      </c>
      <c r="G25129" s="34">
        <v>37</v>
      </c>
      <c r="H25129" s="34">
        <v>41</v>
      </c>
      <c r="I25129" s="34">
        <v>46</v>
      </c>
      <c r="J25129" s="34">
        <v>39</v>
      </c>
      <c r="K25129" s="34">
        <v>47</v>
      </c>
      <c r="L25129" s="34">
        <v>33</v>
      </c>
      <c r="M25129" s="34">
        <v>48</v>
      </c>
      <c r="N25129" s="34">
        <v>33</v>
      </c>
      <c r="O25129" s="34">
        <v>35</v>
      </c>
      <c r="P25129" s="34">
        <v>32</v>
      </c>
      <c r="Q25129" s="34">
        <v>59</v>
      </c>
      <c r="R25129" s="34">
        <v>58</v>
      </c>
      <c r="S25129" s="34">
        <v>57</v>
      </c>
      <c r="T25129" s="34">
        <v>41</v>
      </c>
      <c r="U25129" s="34">
        <v>35</v>
      </c>
      <c r="V25129" s="34">
        <v>50</v>
      </c>
      <c r="W25129" s="34">
        <v>32</v>
      </c>
      <c r="X25129" s="34">
        <v>60</v>
      </c>
      <c r="Y25129" s="34">
        <v>39</v>
      </c>
      <c r="Z25129" s="34">
        <v>45</v>
      </c>
      <c r="AA25129" s="34">
        <v>54</v>
      </c>
      <c r="AB25129" s="34">
        <v>23</v>
      </c>
      <c r="AC25129" s="34">
        <v>83</v>
      </c>
    </row>
    <row r="25130" spans="1:29" x14ac:dyDescent="0.2">
      <c r="A25130" s="34" t="s">
        <v>85623</v>
      </c>
      <c r="B25130" s="34">
        <v>47</v>
      </c>
      <c r="C25130" s="34">
        <v>62</v>
      </c>
      <c r="D25130" s="34">
        <v>92</v>
      </c>
      <c r="E25130" s="34">
        <v>63</v>
      </c>
      <c r="F25130" s="34">
        <v>69</v>
      </c>
      <c r="G25130" s="34">
        <v>30</v>
      </c>
      <c r="H25130" s="34">
        <v>86</v>
      </c>
      <c r="I25130" s="34">
        <v>53</v>
      </c>
      <c r="J25130" s="34">
        <v>57</v>
      </c>
      <c r="K25130" s="34">
        <v>55</v>
      </c>
      <c r="L25130" s="34">
        <v>55</v>
      </c>
      <c r="M25130" s="34">
        <v>52</v>
      </c>
      <c r="N25130" s="34">
        <v>59</v>
      </c>
      <c r="O25130" s="34">
        <v>69</v>
      </c>
      <c r="P25130" s="34">
        <v>43</v>
      </c>
      <c r="Q25130" s="34">
        <v>91</v>
      </c>
      <c r="R25130" s="34">
        <v>55</v>
      </c>
      <c r="S25130" s="34">
        <v>61</v>
      </c>
      <c r="T25130" s="34">
        <v>58</v>
      </c>
      <c r="U25130" s="34">
        <v>73</v>
      </c>
      <c r="V25130" s="34">
        <v>45</v>
      </c>
      <c r="W25130" s="34">
        <v>69</v>
      </c>
      <c r="X25130" s="34">
        <v>84</v>
      </c>
      <c r="Y25130" s="34">
        <v>52</v>
      </c>
      <c r="Z25130" s="34">
        <v>84</v>
      </c>
      <c r="AA25130" s="34">
        <v>91</v>
      </c>
      <c r="AB25130" s="34">
        <v>27</v>
      </c>
      <c r="AC25130" s="34">
        <v>92</v>
      </c>
    </row>
    <row r="25131" spans="1:29" x14ac:dyDescent="0.2">
      <c r="A25131" s="34" t="s">
        <v>85624</v>
      </c>
      <c r="B25131" s="34">
        <v>19</v>
      </c>
      <c r="C25131" s="34">
        <v>45</v>
      </c>
      <c r="D25131" s="34">
        <v>13</v>
      </c>
      <c r="E25131" s="34">
        <v>19</v>
      </c>
      <c r="F25131" s="34">
        <v>14</v>
      </c>
      <c r="G25131" s="34">
        <v>44</v>
      </c>
      <c r="H25131" s="34">
        <v>11</v>
      </c>
      <c r="I25131" s="34">
        <v>20</v>
      </c>
      <c r="J25131" s="34">
        <v>10</v>
      </c>
      <c r="K25131" s="34">
        <v>31</v>
      </c>
      <c r="L25131" s="34">
        <v>3</v>
      </c>
      <c r="M25131" s="34">
        <v>29</v>
      </c>
      <c r="N25131" s="34">
        <v>13</v>
      </c>
      <c r="O25131" s="34">
        <v>20</v>
      </c>
      <c r="P25131" s="34">
        <v>13</v>
      </c>
      <c r="Q25131" s="34">
        <v>19</v>
      </c>
      <c r="R25131" s="34">
        <v>9</v>
      </c>
      <c r="S25131" s="34">
        <v>41</v>
      </c>
      <c r="T25131" s="34">
        <v>5</v>
      </c>
      <c r="U25131" s="34">
        <v>15</v>
      </c>
      <c r="V25131" s="34">
        <v>14</v>
      </c>
      <c r="W25131" s="34">
        <v>15</v>
      </c>
      <c r="X25131" s="34">
        <v>23</v>
      </c>
      <c r="Y25131" s="34">
        <v>23</v>
      </c>
      <c r="Z25131" s="34">
        <v>12</v>
      </c>
      <c r="AA25131" s="34">
        <v>28</v>
      </c>
      <c r="AB25131" s="34">
        <v>14</v>
      </c>
      <c r="AC25131" s="34">
        <v>58</v>
      </c>
    </row>
    <row r="25132" spans="1:29" x14ac:dyDescent="0.2">
      <c r="A25132" s="34" t="s">
        <v>85625</v>
      </c>
      <c r="B25132" s="34">
        <v>16</v>
      </c>
      <c r="C25132" s="34">
        <v>14</v>
      </c>
      <c r="D25132" s="34">
        <v>15</v>
      </c>
      <c r="E25132" s="34">
        <v>14</v>
      </c>
      <c r="F25132" s="34">
        <v>20</v>
      </c>
      <c r="G25132" s="34">
        <v>39</v>
      </c>
      <c r="H25132" s="34">
        <v>5</v>
      </c>
      <c r="I25132" s="34">
        <v>18</v>
      </c>
      <c r="J25132" s="34">
        <v>4</v>
      </c>
      <c r="K25132" s="34">
        <v>14</v>
      </c>
      <c r="L25132" s="34">
        <v>4</v>
      </c>
      <c r="M25132" s="34">
        <v>2</v>
      </c>
      <c r="N25132" s="34">
        <v>9</v>
      </c>
      <c r="O25132" s="34">
        <v>7</v>
      </c>
      <c r="P25132" s="34">
        <v>12</v>
      </c>
      <c r="Q25132" s="34">
        <v>12</v>
      </c>
      <c r="R25132" s="34">
        <v>6</v>
      </c>
      <c r="S25132" s="34">
        <v>19</v>
      </c>
      <c r="T25132" s="34">
        <v>2</v>
      </c>
      <c r="U25132" s="34">
        <v>9</v>
      </c>
      <c r="V25132" s="34">
        <v>5</v>
      </c>
      <c r="W25132" s="34">
        <v>13</v>
      </c>
      <c r="X25132" s="34">
        <v>13</v>
      </c>
      <c r="Y25132" s="34">
        <v>5</v>
      </c>
      <c r="Z25132" s="34">
        <v>11</v>
      </c>
      <c r="AA25132" s="34">
        <v>13</v>
      </c>
      <c r="AB25132" s="34">
        <v>17</v>
      </c>
      <c r="AC25132" s="34">
        <v>11</v>
      </c>
    </row>
    <row r="25133" spans="1:29" x14ac:dyDescent="0.2">
      <c r="A25133" s="34" t="s">
        <v>85626</v>
      </c>
      <c r="B25133" s="34">
        <v>36</v>
      </c>
      <c r="C25133" s="34">
        <v>29</v>
      </c>
      <c r="D25133" s="34">
        <v>34</v>
      </c>
      <c r="E25133" s="34">
        <v>34</v>
      </c>
      <c r="F25133" s="34">
        <v>42</v>
      </c>
      <c r="G25133" s="34">
        <v>26</v>
      </c>
      <c r="H25133" s="34">
        <v>34</v>
      </c>
      <c r="I25133" s="34">
        <v>34</v>
      </c>
      <c r="J25133" s="34">
        <v>33</v>
      </c>
      <c r="K25133" s="34">
        <v>37</v>
      </c>
      <c r="L25133" s="34">
        <v>30</v>
      </c>
      <c r="M25133" s="34">
        <v>31</v>
      </c>
      <c r="N25133" s="34">
        <v>31</v>
      </c>
      <c r="O25133" s="34">
        <v>25</v>
      </c>
      <c r="P25133" s="34">
        <v>38</v>
      </c>
      <c r="Q25133" s="34">
        <v>44</v>
      </c>
      <c r="R25133" s="34">
        <v>43</v>
      </c>
      <c r="S25133" s="34">
        <v>33</v>
      </c>
      <c r="T25133" s="34">
        <v>24</v>
      </c>
      <c r="U25133" s="34">
        <v>31</v>
      </c>
      <c r="V25133" s="34">
        <v>46</v>
      </c>
      <c r="W25133" s="34">
        <v>26</v>
      </c>
      <c r="X25133" s="34">
        <v>72</v>
      </c>
      <c r="Y25133" s="34">
        <v>27</v>
      </c>
      <c r="Z25133" s="34">
        <v>48</v>
      </c>
      <c r="AA25133" s="34">
        <v>39</v>
      </c>
      <c r="AB25133" s="34">
        <v>26</v>
      </c>
      <c r="AC25133" s="34">
        <v>49</v>
      </c>
    </row>
    <row r="25134" spans="1:29" x14ac:dyDescent="0.2">
      <c r="A25134" s="34" t="s">
        <v>85627</v>
      </c>
      <c r="B25134" s="34">
        <v>28</v>
      </c>
      <c r="C25134" s="34">
        <v>23</v>
      </c>
      <c r="D25134" s="34">
        <v>32</v>
      </c>
      <c r="E25134" s="34">
        <v>34</v>
      </c>
      <c r="F25134" s="34">
        <v>24</v>
      </c>
      <c r="G25134" s="34">
        <v>26</v>
      </c>
      <c r="H25134" s="34">
        <v>24</v>
      </c>
      <c r="I25134" s="34">
        <v>30</v>
      </c>
      <c r="J25134" s="34">
        <v>21</v>
      </c>
      <c r="K25134" s="34">
        <v>22</v>
      </c>
      <c r="L25134" s="34">
        <v>19</v>
      </c>
      <c r="M25134" s="34">
        <v>18</v>
      </c>
      <c r="N25134" s="34">
        <v>47</v>
      </c>
      <c r="O25134" s="34">
        <v>32</v>
      </c>
      <c r="P25134" s="34">
        <v>21</v>
      </c>
      <c r="Q25134" s="34">
        <v>26</v>
      </c>
      <c r="R25134" s="34">
        <v>37</v>
      </c>
      <c r="S25134" s="34">
        <v>29</v>
      </c>
      <c r="T25134" s="34">
        <v>39</v>
      </c>
      <c r="U25134" s="34">
        <v>23</v>
      </c>
      <c r="V25134" s="34">
        <v>29</v>
      </c>
      <c r="W25134" s="34">
        <v>34</v>
      </c>
      <c r="X25134" s="34">
        <v>47</v>
      </c>
      <c r="Y25134" s="34">
        <v>29</v>
      </c>
      <c r="Z25134" s="34">
        <v>29</v>
      </c>
      <c r="AA25134" s="34">
        <v>51</v>
      </c>
      <c r="AB25134" s="34">
        <v>47</v>
      </c>
      <c r="AC25134" s="34">
        <v>44</v>
      </c>
    </row>
    <row r="25135" spans="1:29" x14ac:dyDescent="0.2">
      <c r="A25135" s="34" t="s">
        <v>85628</v>
      </c>
      <c r="B25135" s="34">
        <v>19</v>
      </c>
      <c r="C25135" s="34">
        <v>12</v>
      </c>
      <c r="D25135" s="34">
        <v>18</v>
      </c>
      <c r="E25135" s="34">
        <v>3</v>
      </c>
      <c r="F25135" s="34">
        <v>9</v>
      </c>
      <c r="G25135" s="34">
        <v>9</v>
      </c>
      <c r="H25135" s="34">
        <v>17</v>
      </c>
      <c r="I25135" s="34">
        <v>11</v>
      </c>
      <c r="J25135" s="34">
        <v>7</v>
      </c>
      <c r="K25135" s="34">
        <v>8</v>
      </c>
      <c r="L25135" s="34">
        <v>2</v>
      </c>
      <c r="M25135" s="34">
        <v>7</v>
      </c>
      <c r="N25135" s="34">
        <v>7</v>
      </c>
      <c r="O25135" s="34">
        <v>10</v>
      </c>
      <c r="P25135" s="34">
        <v>16</v>
      </c>
      <c r="Q25135" s="34">
        <v>11</v>
      </c>
      <c r="R25135" s="34">
        <v>16</v>
      </c>
      <c r="S25135" s="34">
        <v>11</v>
      </c>
      <c r="T25135" s="34">
        <v>7</v>
      </c>
      <c r="U25135" s="34">
        <v>4</v>
      </c>
      <c r="V25135" s="34">
        <v>13</v>
      </c>
      <c r="W25135" s="34">
        <v>4</v>
      </c>
      <c r="X25135" s="34">
        <v>9</v>
      </c>
      <c r="Y25135" s="34">
        <v>8</v>
      </c>
      <c r="Z25135" s="34">
        <v>20</v>
      </c>
      <c r="AA25135" s="34">
        <v>5</v>
      </c>
      <c r="AB25135" s="34">
        <v>14</v>
      </c>
      <c r="AC25135" s="34">
        <v>15</v>
      </c>
    </row>
    <row r="25136" spans="1:29" x14ac:dyDescent="0.2">
      <c r="A25136" s="34" t="s">
        <v>85629</v>
      </c>
      <c r="B25136" s="34">
        <v>51</v>
      </c>
      <c r="C25136" s="34">
        <v>142</v>
      </c>
      <c r="D25136" s="34">
        <v>46</v>
      </c>
      <c r="E25136" s="34">
        <v>166</v>
      </c>
      <c r="F25136" s="34">
        <v>83</v>
      </c>
      <c r="G25136" s="34">
        <v>161</v>
      </c>
      <c r="H25136" s="34">
        <v>42</v>
      </c>
      <c r="I25136" s="34">
        <v>150</v>
      </c>
      <c r="J25136" s="34">
        <v>40</v>
      </c>
      <c r="K25136" s="34">
        <v>192</v>
      </c>
      <c r="L25136" s="34">
        <v>14</v>
      </c>
      <c r="M25136" s="34">
        <v>161</v>
      </c>
      <c r="N25136" s="34">
        <v>47</v>
      </c>
      <c r="O25136" s="34">
        <v>123</v>
      </c>
      <c r="P25136" s="34">
        <v>44</v>
      </c>
      <c r="Q25136" s="34">
        <v>126</v>
      </c>
      <c r="R25136" s="34">
        <v>59</v>
      </c>
      <c r="S25136" s="34">
        <v>167</v>
      </c>
      <c r="T25136" s="34">
        <v>27</v>
      </c>
      <c r="U25136" s="34">
        <v>95</v>
      </c>
      <c r="V25136" s="34">
        <v>61</v>
      </c>
      <c r="W25136" s="34">
        <v>54</v>
      </c>
      <c r="X25136" s="34">
        <v>60</v>
      </c>
      <c r="Y25136" s="34">
        <v>83</v>
      </c>
      <c r="Z25136" s="34">
        <v>69</v>
      </c>
      <c r="AA25136" s="34">
        <v>169</v>
      </c>
      <c r="AB25136" s="34">
        <v>31</v>
      </c>
      <c r="AC25136" s="34">
        <v>151</v>
      </c>
    </row>
    <row r="25137" spans="1:29" x14ac:dyDescent="0.2">
      <c r="A25137" s="34" t="s">
        <v>85630</v>
      </c>
      <c r="B25137" s="34">
        <v>19</v>
      </c>
      <c r="C25137" s="34">
        <v>14</v>
      </c>
      <c r="D25137" s="34">
        <v>21</v>
      </c>
      <c r="E25137" s="34">
        <v>18</v>
      </c>
      <c r="F25137" s="34">
        <v>8</v>
      </c>
      <c r="G25137" s="34">
        <v>15</v>
      </c>
      <c r="H25137" s="34">
        <v>6</v>
      </c>
      <c r="I25137" s="34">
        <v>9</v>
      </c>
      <c r="J25137" s="34">
        <v>9</v>
      </c>
      <c r="K25137" s="34">
        <v>18</v>
      </c>
      <c r="L25137" s="34">
        <v>9</v>
      </c>
      <c r="M25137" s="34">
        <v>20</v>
      </c>
      <c r="N25137" s="34">
        <v>8</v>
      </c>
      <c r="O25137" s="34">
        <v>12</v>
      </c>
      <c r="P25137" s="34">
        <v>14</v>
      </c>
      <c r="Q25137" s="34">
        <v>30</v>
      </c>
      <c r="R25137" s="34">
        <v>11</v>
      </c>
      <c r="S25137" s="34">
        <v>22</v>
      </c>
      <c r="T25137" s="34">
        <v>11</v>
      </c>
      <c r="U25137" s="34">
        <v>14</v>
      </c>
      <c r="V25137" s="34">
        <v>18</v>
      </c>
      <c r="W25137" s="34">
        <v>24</v>
      </c>
      <c r="X25137" s="34">
        <v>25</v>
      </c>
      <c r="Y25137" s="34">
        <v>9</v>
      </c>
      <c r="Z25137" s="34">
        <v>12</v>
      </c>
      <c r="AA25137" s="34">
        <v>23</v>
      </c>
      <c r="AB25137" s="34">
        <v>18</v>
      </c>
      <c r="AC25137" s="34">
        <v>36</v>
      </c>
    </row>
    <row r="25138" spans="1:29" x14ac:dyDescent="0.2">
      <c r="A25138" s="34" t="s">
        <v>85631</v>
      </c>
      <c r="B25138" s="34">
        <v>295</v>
      </c>
      <c r="C25138" s="34">
        <v>222</v>
      </c>
      <c r="D25138" s="34">
        <v>265</v>
      </c>
      <c r="E25138" s="34">
        <v>203</v>
      </c>
      <c r="F25138" s="34">
        <v>316</v>
      </c>
      <c r="G25138" s="34">
        <v>290</v>
      </c>
      <c r="H25138" s="34">
        <v>315</v>
      </c>
      <c r="I25138" s="34">
        <v>229</v>
      </c>
      <c r="J25138" s="34">
        <v>295</v>
      </c>
      <c r="K25138" s="34">
        <v>234</v>
      </c>
      <c r="L25138" s="34">
        <v>283</v>
      </c>
      <c r="M25138" s="34">
        <v>205</v>
      </c>
      <c r="N25138" s="34">
        <v>284</v>
      </c>
      <c r="O25138" s="34">
        <v>238</v>
      </c>
      <c r="P25138" s="34">
        <v>294</v>
      </c>
      <c r="Q25138" s="34">
        <v>381</v>
      </c>
      <c r="R25138" s="34">
        <v>337</v>
      </c>
      <c r="S25138" s="34">
        <v>298</v>
      </c>
      <c r="T25138" s="34">
        <v>353</v>
      </c>
      <c r="U25138" s="34">
        <v>292</v>
      </c>
      <c r="V25138" s="34">
        <v>429</v>
      </c>
      <c r="W25138" s="34">
        <v>263</v>
      </c>
      <c r="X25138" s="34">
        <v>343</v>
      </c>
      <c r="Y25138" s="34">
        <v>215</v>
      </c>
      <c r="Z25138" s="34">
        <v>329</v>
      </c>
      <c r="AA25138" s="34">
        <v>312</v>
      </c>
      <c r="AB25138" s="34">
        <v>394</v>
      </c>
      <c r="AC25138" s="34">
        <v>389</v>
      </c>
    </row>
    <row r="25139" spans="1:29" x14ac:dyDescent="0.2">
      <c r="A25139" s="34" t="s">
        <v>85632</v>
      </c>
      <c r="B25139" s="34">
        <v>50</v>
      </c>
      <c r="C25139" s="34">
        <v>73</v>
      </c>
      <c r="D25139" s="34">
        <v>116</v>
      </c>
      <c r="E25139" s="34">
        <v>85</v>
      </c>
      <c r="F25139" s="34">
        <v>78</v>
      </c>
      <c r="G25139" s="34">
        <v>98</v>
      </c>
      <c r="H25139" s="34">
        <v>95</v>
      </c>
      <c r="I25139" s="34">
        <v>70</v>
      </c>
      <c r="J25139" s="34">
        <v>49</v>
      </c>
      <c r="K25139" s="34">
        <v>93</v>
      </c>
      <c r="L25139" s="34">
        <v>42</v>
      </c>
      <c r="M25139" s="34">
        <v>75</v>
      </c>
      <c r="N25139" s="34">
        <v>54</v>
      </c>
      <c r="O25139" s="34">
        <v>55</v>
      </c>
      <c r="P25139" s="34">
        <v>73</v>
      </c>
      <c r="Q25139" s="34">
        <v>100</v>
      </c>
      <c r="R25139" s="34">
        <v>65</v>
      </c>
      <c r="S25139" s="34">
        <v>91</v>
      </c>
      <c r="T25139" s="34">
        <v>67</v>
      </c>
      <c r="U25139" s="34">
        <v>59</v>
      </c>
      <c r="V25139" s="34">
        <v>122</v>
      </c>
      <c r="W25139" s="34">
        <v>67</v>
      </c>
      <c r="X25139" s="34">
        <v>134</v>
      </c>
      <c r="Y25139" s="34">
        <v>72</v>
      </c>
      <c r="Z25139" s="34">
        <v>175</v>
      </c>
      <c r="AA25139" s="34">
        <v>96</v>
      </c>
      <c r="AB25139" s="34">
        <v>73</v>
      </c>
      <c r="AC25139" s="34">
        <v>154</v>
      </c>
    </row>
    <row r="25140" spans="1:29" x14ac:dyDescent="0.2">
      <c r="A25140" s="34" t="s">
        <v>85633</v>
      </c>
      <c r="B25140" s="34">
        <v>57</v>
      </c>
      <c r="C25140" s="34">
        <v>90</v>
      </c>
      <c r="D25140" s="34">
        <v>162</v>
      </c>
      <c r="E25140" s="34">
        <v>111</v>
      </c>
      <c r="F25140" s="34">
        <v>93</v>
      </c>
      <c r="G25140" s="34">
        <v>67</v>
      </c>
      <c r="H25140" s="34">
        <v>85</v>
      </c>
      <c r="I25140" s="34">
        <v>94</v>
      </c>
      <c r="J25140" s="34">
        <v>73</v>
      </c>
      <c r="K25140" s="34">
        <v>105</v>
      </c>
      <c r="L25140" s="34">
        <v>31</v>
      </c>
      <c r="M25140" s="34">
        <v>61</v>
      </c>
      <c r="N25140" s="34">
        <v>73</v>
      </c>
      <c r="O25140" s="34">
        <v>75</v>
      </c>
      <c r="P25140" s="34">
        <v>63</v>
      </c>
      <c r="Q25140" s="34">
        <v>83</v>
      </c>
      <c r="R25140" s="34">
        <v>93</v>
      </c>
      <c r="S25140" s="34">
        <v>89</v>
      </c>
      <c r="T25140" s="34">
        <v>43</v>
      </c>
      <c r="U25140" s="34">
        <v>54</v>
      </c>
      <c r="V25140" s="34">
        <v>129</v>
      </c>
      <c r="W25140" s="34">
        <v>65</v>
      </c>
      <c r="X25140" s="34">
        <v>101</v>
      </c>
      <c r="Y25140" s="34">
        <v>50</v>
      </c>
      <c r="Z25140" s="34">
        <v>109</v>
      </c>
      <c r="AA25140" s="34">
        <v>78</v>
      </c>
      <c r="AB25140" s="34">
        <v>95</v>
      </c>
      <c r="AC25140" s="34">
        <v>122</v>
      </c>
    </row>
    <row r="25141" spans="1:29" x14ac:dyDescent="0.2">
      <c r="A25141" s="34" t="s">
        <v>85634</v>
      </c>
      <c r="B25141" s="34">
        <v>42</v>
      </c>
      <c r="C25141" s="34">
        <v>47</v>
      </c>
      <c r="D25141" s="34">
        <v>75</v>
      </c>
      <c r="E25141" s="34">
        <v>62</v>
      </c>
      <c r="F25141" s="34">
        <v>48</v>
      </c>
      <c r="G25141" s="34">
        <v>58</v>
      </c>
      <c r="H25141" s="34">
        <v>59</v>
      </c>
      <c r="I25141" s="34">
        <v>47</v>
      </c>
      <c r="J25141" s="34">
        <v>49</v>
      </c>
      <c r="K25141" s="34">
        <v>49</v>
      </c>
      <c r="L25141" s="34">
        <v>31</v>
      </c>
      <c r="M25141" s="34">
        <v>32</v>
      </c>
      <c r="N25141" s="34">
        <v>43</v>
      </c>
      <c r="O25141" s="34">
        <v>25</v>
      </c>
      <c r="P25141" s="34">
        <v>36</v>
      </c>
      <c r="Q25141" s="34">
        <v>43</v>
      </c>
      <c r="R25141" s="34">
        <v>72</v>
      </c>
      <c r="S25141" s="34">
        <v>54</v>
      </c>
      <c r="T25141" s="34">
        <v>50</v>
      </c>
      <c r="U25141" s="34">
        <v>43</v>
      </c>
      <c r="V25141" s="34">
        <v>63</v>
      </c>
      <c r="W25141" s="34">
        <v>43</v>
      </c>
      <c r="X25141" s="34">
        <v>44</v>
      </c>
      <c r="Y25141" s="34">
        <v>46</v>
      </c>
      <c r="Z25141" s="34">
        <v>38</v>
      </c>
      <c r="AA25141" s="34">
        <v>68</v>
      </c>
      <c r="AB25141" s="34">
        <v>61</v>
      </c>
      <c r="AC25141" s="34">
        <v>48</v>
      </c>
    </row>
    <row r="25142" spans="1:29" x14ac:dyDescent="0.2">
      <c r="A25142" s="34" t="s">
        <v>85635</v>
      </c>
      <c r="B25142" s="34">
        <v>37</v>
      </c>
      <c r="C25142" s="34">
        <v>62</v>
      </c>
      <c r="D25142" s="34">
        <v>108</v>
      </c>
      <c r="E25142" s="34">
        <v>102</v>
      </c>
      <c r="F25142" s="34">
        <v>88</v>
      </c>
      <c r="G25142" s="34">
        <v>96</v>
      </c>
      <c r="H25142" s="34">
        <v>50</v>
      </c>
      <c r="I25142" s="34">
        <v>54</v>
      </c>
      <c r="J25142" s="34">
        <v>49</v>
      </c>
      <c r="K25142" s="34">
        <v>104</v>
      </c>
      <c r="L25142" s="34">
        <v>18</v>
      </c>
      <c r="M25142" s="34">
        <v>50</v>
      </c>
      <c r="N25142" s="34">
        <v>60</v>
      </c>
      <c r="O25142" s="34">
        <v>43</v>
      </c>
      <c r="P25142" s="34">
        <v>42</v>
      </c>
      <c r="Q25142" s="34">
        <v>97</v>
      </c>
      <c r="R25142" s="34">
        <v>52</v>
      </c>
      <c r="S25142" s="34">
        <v>87</v>
      </c>
      <c r="T25142" s="34">
        <v>30</v>
      </c>
      <c r="U25142" s="34">
        <v>49</v>
      </c>
      <c r="V25142" s="34">
        <v>70</v>
      </c>
      <c r="W25142" s="34">
        <v>29</v>
      </c>
      <c r="X25142" s="34">
        <v>86</v>
      </c>
      <c r="Y25142" s="34">
        <v>51</v>
      </c>
      <c r="Z25142" s="34">
        <v>69</v>
      </c>
      <c r="AA25142" s="34">
        <v>65</v>
      </c>
      <c r="AB25142" s="34">
        <v>41</v>
      </c>
      <c r="AC25142" s="34">
        <v>127</v>
      </c>
    </row>
    <row r="25143" spans="1:29" x14ac:dyDescent="0.2">
      <c r="A25143" s="34" t="s">
        <v>85636</v>
      </c>
      <c r="B25143" s="34">
        <v>22</v>
      </c>
      <c r="C25143" s="34">
        <v>43</v>
      </c>
      <c r="D25143" s="34">
        <v>52</v>
      </c>
      <c r="E25143" s="34">
        <v>38</v>
      </c>
      <c r="F25143" s="34">
        <v>42</v>
      </c>
      <c r="G25143" s="34">
        <v>26</v>
      </c>
      <c r="H25143" s="34">
        <v>34</v>
      </c>
      <c r="I25143" s="34">
        <v>42</v>
      </c>
      <c r="J25143" s="34">
        <v>29</v>
      </c>
      <c r="K25143" s="34">
        <v>34</v>
      </c>
      <c r="L25143" s="34">
        <v>15</v>
      </c>
      <c r="M25143" s="34">
        <v>31</v>
      </c>
      <c r="N25143" s="34">
        <v>48</v>
      </c>
      <c r="O25143" s="34">
        <v>21</v>
      </c>
      <c r="P25143" s="34">
        <v>38</v>
      </c>
      <c r="Q25143" s="34">
        <v>36</v>
      </c>
      <c r="R25143" s="34">
        <v>33</v>
      </c>
      <c r="S25143" s="34">
        <v>46</v>
      </c>
      <c r="T25143" s="34">
        <v>14</v>
      </c>
      <c r="U25143" s="34">
        <v>17</v>
      </c>
      <c r="V25143" s="34">
        <v>40</v>
      </c>
      <c r="W25143" s="34">
        <v>27</v>
      </c>
      <c r="X25143" s="34">
        <v>41</v>
      </c>
      <c r="Y25143" s="34">
        <v>23</v>
      </c>
      <c r="Z25143" s="34">
        <v>57</v>
      </c>
      <c r="AA25143" s="34">
        <v>51</v>
      </c>
      <c r="AB25143" s="34">
        <v>29</v>
      </c>
      <c r="AC25143" s="34">
        <v>49</v>
      </c>
    </row>
    <row r="25144" spans="1:29" x14ac:dyDescent="0.2">
      <c r="A25144" s="34" t="s">
        <v>85637</v>
      </c>
      <c r="B25144" s="34">
        <v>25</v>
      </c>
      <c r="C25144" s="34">
        <v>16</v>
      </c>
      <c r="D25144" s="34">
        <v>50</v>
      </c>
      <c r="E25144" s="34">
        <v>16</v>
      </c>
      <c r="F25144" s="34">
        <v>47</v>
      </c>
      <c r="G25144" s="34">
        <v>37</v>
      </c>
      <c r="H25144" s="34">
        <v>41</v>
      </c>
      <c r="I25144" s="34">
        <v>19</v>
      </c>
      <c r="J25144" s="34">
        <v>39</v>
      </c>
      <c r="K25144" s="34">
        <v>27</v>
      </c>
      <c r="L25144" s="34">
        <v>31</v>
      </c>
      <c r="M25144" s="34">
        <v>29</v>
      </c>
      <c r="N25144" s="34">
        <v>40</v>
      </c>
      <c r="O25144" s="34">
        <v>17</v>
      </c>
      <c r="P25144" s="34">
        <v>29</v>
      </c>
      <c r="Q25144" s="34">
        <v>26</v>
      </c>
      <c r="R25144" s="34">
        <v>49</v>
      </c>
      <c r="S25144" s="34">
        <v>47</v>
      </c>
      <c r="T25144" s="34">
        <v>20</v>
      </c>
      <c r="U25144" s="34">
        <v>38</v>
      </c>
      <c r="V25144" s="34">
        <v>44</v>
      </c>
      <c r="W25144" s="34">
        <v>33</v>
      </c>
      <c r="X25144" s="34">
        <v>51</v>
      </c>
      <c r="Y25144" s="34">
        <v>15</v>
      </c>
      <c r="Z25144" s="34">
        <v>33</v>
      </c>
      <c r="AA25144" s="34">
        <v>16</v>
      </c>
      <c r="AB25144" s="34">
        <v>36</v>
      </c>
      <c r="AC25144" s="34">
        <v>48</v>
      </c>
    </row>
    <row r="25145" spans="1:29" x14ac:dyDescent="0.2">
      <c r="A25145" s="34" t="s">
        <v>85638</v>
      </c>
      <c r="B25145" s="34">
        <v>24</v>
      </c>
      <c r="C25145" s="34">
        <v>1</v>
      </c>
      <c r="D25145" s="34">
        <v>8</v>
      </c>
      <c r="E25145" s="34">
        <v>21</v>
      </c>
      <c r="F25145" s="34">
        <v>6</v>
      </c>
      <c r="G25145" s="34">
        <v>4</v>
      </c>
      <c r="H25145" s="34">
        <v>11</v>
      </c>
      <c r="I25145" s="34">
        <v>2</v>
      </c>
      <c r="J25145" s="34">
        <v>2</v>
      </c>
      <c r="K25145" s="34">
        <v>10</v>
      </c>
      <c r="L25145" s="34">
        <v>4</v>
      </c>
      <c r="M25145" s="34">
        <v>8</v>
      </c>
      <c r="N25145" s="34">
        <v>8</v>
      </c>
      <c r="O25145" s="34">
        <v>15</v>
      </c>
      <c r="P25145" s="34">
        <v>11</v>
      </c>
      <c r="Q25145" s="34">
        <v>5</v>
      </c>
      <c r="R25145" s="34">
        <v>9</v>
      </c>
      <c r="S25145" s="34">
        <v>12</v>
      </c>
      <c r="T25145" s="34">
        <v>6</v>
      </c>
      <c r="U25145" s="34">
        <v>1</v>
      </c>
      <c r="V25145" s="34">
        <v>10</v>
      </c>
      <c r="W25145" s="34">
        <v>4</v>
      </c>
      <c r="X25145" s="34">
        <v>19</v>
      </c>
      <c r="Y25145" s="34">
        <v>6</v>
      </c>
      <c r="Z25145" s="34">
        <v>9</v>
      </c>
      <c r="AA25145" s="34">
        <v>11</v>
      </c>
      <c r="AB25145" s="34">
        <v>14</v>
      </c>
      <c r="AC25145" s="34">
        <v>8</v>
      </c>
    </row>
    <row r="25146" spans="1:29" x14ac:dyDescent="0.2">
      <c r="A25146" s="34" t="s">
        <v>85639</v>
      </c>
      <c r="B25146" s="34">
        <v>34</v>
      </c>
      <c r="C25146" s="34">
        <v>75</v>
      </c>
      <c r="D25146" s="34">
        <v>62</v>
      </c>
      <c r="E25146" s="34">
        <v>67</v>
      </c>
      <c r="F25146" s="34">
        <v>49</v>
      </c>
      <c r="G25146" s="34">
        <v>75</v>
      </c>
      <c r="H25146" s="34">
        <v>27</v>
      </c>
      <c r="I25146" s="34">
        <v>42</v>
      </c>
      <c r="J25146" s="34">
        <v>31</v>
      </c>
      <c r="K25146" s="34">
        <v>63</v>
      </c>
      <c r="L25146" s="34">
        <v>11</v>
      </c>
      <c r="M25146" s="34">
        <v>34</v>
      </c>
      <c r="N25146" s="34">
        <v>26</v>
      </c>
      <c r="O25146" s="34">
        <v>50</v>
      </c>
      <c r="P25146" s="34">
        <v>38</v>
      </c>
      <c r="Q25146" s="34">
        <v>55</v>
      </c>
      <c r="R25146" s="34">
        <v>49</v>
      </c>
      <c r="S25146" s="34">
        <v>63</v>
      </c>
      <c r="T25146" s="34">
        <v>9</v>
      </c>
      <c r="U25146" s="34">
        <v>57</v>
      </c>
      <c r="V25146" s="34">
        <v>33</v>
      </c>
      <c r="W25146" s="34">
        <v>26</v>
      </c>
      <c r="X25146" s="34">
        <v>53</v>
      </c>
      <c r="Y25146" s="34">
        <v>29</v>
      </c>
      <c r="Z25146" s="34">
        <v>60</v>
      </c>
      <c r="AA25146" s="34">
        <v>69</v>
      </c>
      <c r="AB25146" s="34">
        <v>21</v>
      </c>
      <c r="AC25146" s="34">
        <v>59</v>
      </c>
    </row>
    <row r="25147" spans="1:29" x14ac:dyDescent="0.2">
      <c r="A25147" s="34" t="s">
        <v>85640</v>
      </c>
      <c r="B25147" s="34">
        <v>5</v>
      </c>
      <c r="C25147" s="34">
        <v>2</v>
      </c>
      <c r="D25147" s="34">
        <v>17</v>
      </c>
      <c r="E25147" s="34">
        <v>12</v>
      </c>
      <c r="F25147" s="34">
        <v>16</v>
      </c>
      <c r="G25147" s="34">
        <v>10</v>
      </c>
      <c r="H25147" s="34">
        <v>13</v>
      </c>
      <c r="I25147" s="34">
        <v>10</v>
      </c>
      <c r="J25147" s="34">
        <v>8</v>
      </c>
      <c r="K25147" s="34">
        <v>6</v>
      </c>
      <c r="L25147" s="34">
        <v>3</v>
      </c>
      <c r="M25147" s="34">
        <v>7</v>
      </c>
      <c r="N25147" s="34">
        <v>8</v>
      </c>
      <c r="O25147" s="34">
        <v>14</v>
      </c>
      <c r="P25147" s="34">
        <v>5</v>
      </c>
      <c r="Q25147" s="34">
        <v>11</v>
      </c>
      <c r="R25147" s="34">
        <v>8</v>
      </c>
      <c r="S25147" s="34">
        <v>3</v>
      </c>
      <c r="T25147" s="34">
        <v>12</v>
      </c>
      <c r="U25147" s="34">
        <v>6</v>
      </c>
      <c r="V25147" s="34">
        <v>9</v>
      </c>
      <c r="W25147" s="34">
        <v>10</v>
      </c>
      <c r="X25147" s="34">
        <v>7</v>
      </c>
      <c r="Y25147" s="34">
        <v>0</v>
      </c>
      <c r="Z25147" s="34">
        <v>11</v>
      </c>
      <c r="AA25147" s="34">
        <v>15</v>
      </c>
      <c r="AB25147" s="34">
        <v>4</v>
      </c>
      <c r="AC25147" s="34">
        <v>9</v>
      </c>
    </row>
    <row r="25148" spans="1:29" x14ac:dyDescent="0.2">
      <c r="A25148" s="34" t="s">
        <v>85641</v>
      </c>
      <c r="B25148" s="34">
        <v>34</v>
      </c>
      <c r="C25148" s="34">
        <v>41</v>
      </c>
      <c r="D25148" s="34">
        <v>72</v>
      </c>
      <c r="E25148" s="34">
        <v>56</v>
      </c>
      <c r="F25148" s="34">
        <v>44</v>
      </c>
      <c r="G25148" s="34">
        <v>58</v>
      </c>
      <c r="H25148" s="34">
        <v>47</v>
      </c>
      <c r="I25148" s="34">
        <v>34</v>
      </c>
      <c r="J25148" s="34">
        <v>42</v>
      </c>
      <c r="K25148" s="34">
        <v>46</v>
      </c>
      <c r="L25148" s="34">
        <v>21</v>
      </c>
      <c r="M25148" s="34">
        <v>55</v>
      </c>
      <c r="N25148" s="34">
        <v>46</v>
      </c>
      <c r="O25148" s="34">
        <v>50</v>
      </c>
      <c r="P25148" s="34">
        <v>47</v>
      </c>
      <c r="Q25148" s="34">
        <v>73</v>
      </c>
      <c r="R25148" s="34">
        <v>75</v>
      </c>
      <c r="S25148" s="34">
        <v>91</v>
      </c>
      <c r="T25148" s="34">
        <v>34</v>
      </c>
      <c r="U25148" s="34">
        <v>48</v>
      </c>
      <c r="V25148" s="34">
        <v>91</v>
      </c>
      <c r="W25148" s="34">
        <v>51</v>
      </c>
      <c r="X25148" s="34">
        <v>88</v>
      </c>
      <c r="Y25148" s="34">
        <v>33</v>
      </c>
      <c r="Z25148" s="34">
        <v>86</v>
      </c>
      <c r="AA25148" s="34">
        <v>65</v>
      </c>
      <c r="AB25148" s="34">
        <v>51</v>
      </c>
      <c r="AC25148" s="34">
        <v>85</v>
      </c>
    </row>
    <row r="25149" spans="1:29" x14ac:dyDescent="0.2">
      <c r="A25149" s="34" t="s">
        <v>85642</v>
      </c>
      <c r="B25149" s="34">
        <v>37</v>
      </c>
      <c r="C25149" s="34">
        <v>19</v>
      </c>
      <c r="D25149" s="34">
        <v>27</v>
      </c>
      <c r="E25149" s="34">
        <v>35</v>
      </c>
      <c r="F25149" s="34">
        <v>27</v>
      </c>
      <c r="G25149" s="34">
        <v>15</v>
      </c>
      <c r="H25149" s="34">
        <v>22</v>
      </c>
      <c r="I25149" s="34">
        <v>26</v>
      </c>
      <c r="J25149" s="34">
        <v>29</v>
      </c>
      <c r="K25149" s="34">
        <v>41</v>
      </c>
      <c r="L25149" s="34">
        <v>16</v>
      </c>
      <c r="M25149" s="34">
        <v>28</v>
      </c>
      <c r="N25149" s="34">
        <v>21</v>
      </c>
      <c r="O25149" s="34">
        <v>17</v>
      </c>
      <c r="P25149" s="34">
        <v>22</v>
      </c>
      <c r="Q25149" s="34">
        <v>22</v>
      </c>
      <c r="R25149" s="34">
        <v>32</v>
      </c>
      <c r="S25149" s="34">
        <v>16</v>
      </c>
      <c r="T25149" s="34">
        <v>13</v>
      </c>
      <c r="U25149" s="34">
        <v>25</v>
      </c>
      <c r="V25149" s="34">
        <v>18</v>
      </c>
      <c r="W25149" s="34">
        <v>9</v>
      </c>
      <c r="X25149" s="34">
        <v>33</v>
      </c>
      <c r="Y25149" s="34">
        <v>19</v>
      </c>
      <c r="Z25149" s="34">
        <v>23</v>
      </c>
      <c r="AA25149" s="34">
        <v>44</v>
      </c>
      <c r="AB25149" s="34">
        <v>32</v>
      </c>
      <c r="AC25149" s="34">
        <v>29</v>
      </c>
    </row>
    <row r="25150" spans="1:29" x14ac:dyDescent="0.2">
      <c r="A25150" s="34" t="s">
        <v>85643</v>
      </c>
      <c r="B25150" s="34">
        <v>34</v>
      </c>
      <c r="C25150" s="34">
        <v>18</v>
      </c>
      <c r="D25150" s="34">
        <v>17</v>
      </c>
      <c r="E25150" s="34">
        <v>15</v>
      </c>
      <c r="F25150" s="34">
        <v>11</v>
      </c>
      <c r="G25150" s="34">
        <v>19</v>
      </c>
      <c r="H25150" s="34">
        <v>25</v>
      </c>
      <c r="I25150" s="34">
        <v>14</v>
      </c>
      <c r="J25150" s="34">
        <v>17</v>
      </c>
      <c r="K25150" s="34">
        <v>19</v>
      </c>
      <c r="L25150" s="34">
        <v>8</v>
      </c>
      <c r="M25150" s="34">
        <v>4</v>
      </c>
      <c r="N25150" s="34">
        <v>30</v>
      </c>
      <c r="O25150" s="34">
        <v>25</v>
      </c>
      <c r="P25150" s="34">
        <v>21</v>
      </c>
      <c r="Q25150" s="34">
        <v>18</v>
      </c>
      <c r="R25150" s="34">
        <v>13</v>
      </c>
      <c r="S25150" s="34">
        <v>11</v>
      </c>
      <c r="T25150" s="34">
        <v>17</v>
      </c>
      <c r="U25150" s="34">
        <v>21</v>
      </c>
      <c r="V25150" s="34">
        <v>39</v>
      </c>
      <c r="W25150" s="34">
        <v>11</v>
      </c>
      <c r="X25150" s="34">
        <v>34</v>
      </c>
      <c r="Y25150" s="34">
        <v>9</v>
      </c>
      <c r="Z25150" s="34">
        <v>28</v>
      </c>
      <c r="AA25150" s="34">
        <v>33</v>
      </c>
      <c r="AB25150" s="34">
        <v>10</v>
      </c>
      <c r="AC25150" s="34">
        <v>44</v>
      </c>
    </row>
    <row r="25151" spans="1:29" x14ac:dyDescent="0.2">
      <c r="A25151" s="34" t="s">
        <v>85644</v>
      </c>
      <c r="B25151" s="34">
        <v>48</v>
      </c>
      <c r="C25151" s="34">
        <v>72</v>
      </c>
      <c r="D25151" s="34">
        <v>83</v>
      </c>
      <c r="E25151" s="34">
        <v>81</v>
      </c>
      <c r="F25151" s="34">
        <v>63</v>
      </c>
      <c r="G25151" s="34">
        <v>129</v>
      </c>
      <c r="H25151" s="34">
        <v>76</v>
      </c>
      <c r="I25151" s="34">
        <v>62</v>
      </c>
      <c r="J25151" s="34">
        <v>53</v>
      </c>
      <c r="K25151" s="34">
        <v>71</v>
      </c>
      <c r="L25151" s="34">
        <v>37</v>
      </c>
      <c r="M25151" s="34">
        <v>48</v>
      </c>
      <c r="N25151" s="34">
        <v>65</v>
      </c>
      <c r="O25151" s="34">
        <v>66</v>
      </c>
      <c r="P25151" s="34">
        <v>61</v>
      </c>
      <c r="Q25151" s="34">
        <v>113</v>
      </c>
      <c r="R25151" s="34">
        <v>76</v>
      </c>
      <c r="S25151" s="34">
        <v>89</v>
      </c>
      <c r="T25151" s="34">
        <v>38</v>
      </c>
      <c r="U25151" s="34">
        <v>82</v>
      </c>
      <c r="V25151" s="34">
        <v>80</v>
      </c>
      <c r="W25151" s="34">
        <v>91</v>
      </c>
      <c r="X25151" s="34">
        <v>72</v>
      </c>
      <c r="Y25151" s="34">
        <v>73</v>
      </c>
      <c r="Z25151" s="34">
        <v>74</v>
      </c>
      <c r="AA25151" s="34">
        <v>122</v>
      </c>
      <c r="AB25151" s="34">
        <v>69</v>
      </c>
      <c r="AC25151" s="34">
        <v>98</v>
      </c>
    </row>
    <row r="25152" spans="1:29" x14ac:dyDescent="0.2">
      <c r="A25152" s="34" t="s">
        <v>85645</v>
      </c>
      <c r="B25152" s="34">
        <v>74</v>
      </c>
      <c r="C25152" s="34">
        <v>61</v>
      </c>
      <c r="D25152" s="34">
        <v>71</v>
      </c>
      <c r="E25152" s="34">
        <v>85</v>
      </c>
      <c r="F25152" s="34">
        <v>63</v>
      </c>
      <c r="G25152" s="34">
        <v>83</v>
      </c>
      <c r="H25152" s="34">
        <v>70</v>
      </c>
      <c r="I25152" s="34">
        <v>67</v>
      </c>
      <c r="J25152" s="34">
        <v>59</v>
      </c>
      <c r="K25152" s="34">
        <v>66</v>
      </c>
      <c r="L25152" s="34">
        <v>30</v>
      </c>
      <c r="M25152" s="34">
        <v>65</v>
      </c>
      <c r="N25152" s="34">
        <v>52</v>
      </c>
      <c r="O25152" s="34">
        <v>39</v>
      </c>
      <c r="P25152" s="34">
        <v>68</v>
      </c>
      <c r="Q25152" s="34">
        <v>93</v>
      </c>
      <c r="R25152" s="34">
        <v>73</v>
      </c>
      <c r="S25152" s="34">
        <v>79</v>
      </c>
      <c r="T25152" s="34">
        <v>61</v>
      </c>
      <c r="U25152" s="34">
        <v>71</v>
      </c>
      <c r="V25152" s="34">
        <v>58</v>
      </c>
      <c r="W25152" s="34">
        <v>76</v>
      </c>
      <c r="X25152" s="34">
        <v>110</v>
      </c>
      <c r="Y25152" s="34">
        <v>64</v>
      </c>
      <c r="Z25152" s="34">
        <v>70</v>
      </c>
      <c r="AA25152" s="34">
        <v>83</v>
      </c>
      <c r="AB25152" s="34">
        <v>54</v>
      </c>
      <c r="AC25152" s="34">
        <v>107</v>
      </c>
    </row>
    <row r="25153" spans="1:29" x14ac:dyDescent="0.2">
      <c r="A25153" s="34" t="s">
        <v>85646</v>
      </c>
      <c r="B25153" s="34">
        <v>27</v>
      </c>
      <c r="C25153" s="34">
        <v>64</v>
      </c>
      <c r="D25153" s="34">
        <v>77</v>
      </c>
      <c r="E25153" s="34">
        <v>56</v>
      </c>
      <c r="F25153" s="34">
        <v>86</v>
      </c>
      <c r="G25153" s="34">
        <v>50</v>
      </c>
      <c r="H25153" s="34">
        <v>67</v>
      </c>
      <c r="I25153" s="34">
        <v>24</v>
      </c>
      <c r="J25153" s="34">
        <v>50</v>
      </c>
      <c r="K25153" s="34">
        <v>44</v>
      </c>
      <c r="L25153" s="34">
        <v>29</v>
      </c>
      <c r="M25153" s="34">
        <v>39</v>
      </c>
      <c r="N25153" s="34">
        <v>59</v>
      </c>
      <c r="O25153" s="34">
        <v>39</v>
      </c>
      <c r="P25153" s="34">
        <v>49</v>
      </c>
      <c r="Q25153" s="34">
        <v>49</v>
      </c>
      <c r="R25153" s="34">
        <v>66</v>
      </c>
      <c r="S25153" s="34">
        <v>52</v>
      </c>
      <c r="T25153" s="34">
        <v>42</v>
      </c>
      <c r="U25153" s="34">
        <v>38</v>
      </c>
      <c r="V25153" s="34">
        <v>52</v>
      </c>
      <c r="W25153" s="34">
        <v>32</v>
      </c>
      <c r="X25153" s="34">
        <v>93</v>
      </c>
      <c r="Y25153" s="34">
        <v>62</v>
      </c>
      <c r="Z25153" s="34">
        <v>67</v>
      </c>
      <c r="AA25153" s="34">
        <v>49</v>
      </c>
      <c r="AB25153" s="34">
        <v>52</v>
      </c>
      <c r="AC25153" s="34">
        <v>59</v>
      </c>
    </row>
    <row r="25154" spans="1:29" x14ac:dyDescent="0.2">
      <c r="A25154" s="34" t="s">
        <v>85647</v>
      </c>
      <c r="B25154" s="34">
        <v>22</v>
      </c>
      <c r="C25154" s="34">
        <v>52</v>
      </c>
      <c r="D25154" s="34">
        <v>58</v>
      </c>
      <c r="E25154" s="34">
        <v>44</v>
      </c>
      <c r="F25154" s="34">
        <v>44</v>
      </c>
      <c r="G25154" s="34">
        <v>54</v>
      </c>
      <c r="H25154" s="34">
        <v>18</v>
      </c>
      <c r="I25154" s="34">
        <v>49</v>
      </c>
      <c r="J25154" s="34">
        <v>35</v>
      </c>
      <c r="K25154" s="34">
        <v>46</v>
      </c>
      <c r="L25154" s="34">
        <v>24</v>
      </c>
      <c r="M25154" s="34">
        <v>36</v>
      </c>
      <c r="N25154" s="34">
        <v>35</v>
      </c>
      <c r="O25154" s="34">
        <v>48</v>
      </c>
      <c r="P25154" s="34">
        <v>26</v>
      </c>
      <c r="Q25154" s="34">
        <v>56</v>
      </c>
      <c r="R25154" s="34">
        <v>59</v>
      </c>
      <c r="S25154" s="34">
        <v>75</v>
      </c>
      <c r="T25154" s="34">
        <v>17</v>
      </c>
      <c r="U25154" s="34">
        <v>52</v>
      </c>
      <c r="V25154" s="34">
        <v>43</v>
      </c>
      <c r="W25154" s="34">
        <v>44</v>
      </c>
      <c r="X25154" s="34">
        <v>64</v>
      </c>
      <c r="Y25154" s="34">
        <v>52</v>
      </c>
      <c r="Z25154" s="34">
        <v>47</v>
      </c>
      <c r="AA25154" s="34">
        <v>71</v>
      </c>
      <c r="AB25154" s="34">
        <v>38</v>
      </c>
      <c r="AC25154" s="34">
        <v>57</v>
      </c>
    </row>
    <row r="25155" spans="1:29" x14ac:dyDescent="0.2">
      <c r="A25155" s="34" t="s">
        <v>85648</v>
      </c>
      <c r="B25155" s="34">
        <v>18</v>
      </c>
      <c r="C25155" s="34">
        <v>28</v>
      </c>
      <c r="D25155" s="34">
        <v>13</v>
      </c>
      <c r="E25155" s="34">
        <v>18</v>
      </c>
      <c r="F25155" s="34">
        <v>13</v>
      </c>
      <c r="G25155" s="34">
        <v>3</v>
      </c>
      <c r="H25155" s="34">
        <v>9</v>
      </c>
      <c r="I25155" s="34">
        <v>28</v>
      </c>
      <c r="J25155" s="34">
        <v>9</v>
      </c>
      <c r="K25155" s="34">
        <v>24</v>
      </c>
      <c r="L25155" s="34">
        <v>9</v>
      </c>
      <c r="M25155" s="34">
        <v>15</v>
      </c>
      <c r="N25155" s="34">
        <v>20</v>
      </c>
      <c r="O25155" s="34">
        <v>15</v>
      </c>
      <c r="P25155" s="34">
        <v>21</v>
      </c>
      <c r="Q25155" s="34">
        <v>12</v>
      </c>
      <c r="R25155" s="34">
        <v>17</v>
      </c>
      <c r="S25155" s="34">
        <v>27</v>
      </c>
      <c r="T25155" s="34">
        <v>4</v>
      </c>
      <c r="U25155" s="34">
        <v>9</v>
      </c>
      <c r="V25155" s="34">
        <v>15</v>
      </c>
      <c r="W25155" s="34">
        <v>13</v>
      </c>
      <c r="X25155" s="34">
        <v>5</v>
      </c>
      <c r="Y25155" s="34">
        <v>19</v>
      </c>
      <c r="Z25155" s="34">
        <v>18</v>
      </c>
      <c r="AA25155" s="34">
        <v>23</v>
      </c>
      <c r="AB25155" s="34">
        <v>16</v>
      </c>
      <c r="AC25155" s="34">
        <v>18</v>
      </c>
    </row>
    <row r="25156" spans="1:29" x14ac:dyDescent="0.2">
      <c r="A25156" s="34" t="s">
        <v>85649</v>
      </c>
      <c r="B25156" s="34">
        <v>66</v>
      </c>
      <c r="C25156" s="34">
        <v>107</v>
      </c>
      <c r="D25156" s="34">
        <v>106</v>
      </c>
      <c r="E25156" s="34">
        <v>137</v>
      </c>
      <c r="F25156" s="34">
        <v>118</v>
      </c>
      <c r="G25156" s="34">
        <v>128</v>
      </c>
      <c r="H25156" s="34">
        <v>93</v>
      </c>
      <c r="I25156" s="34">
        <v>104</v>
      </c>
      <c r="J25156" s="34">
        <v>103</v>
      </c>
      <c r="K25156" s="34">
        <v>148</v>
      </c>
      <c r="L25156" s="34">
        <v>53</v>
      </c>
      <c r="M25156" s="34">
        <v>98</v>
      </c>
      <c r="N25156" s="34">
        <v>108</v>
      </c>
      <c r="O25156" s="34">
        <v>90</v>
      </c>
      <c r="P25156" s="34">
        <v>119</v>
      </c>
      <c r="Q25156" s="34">
        <v>146</v>
      </c>
      <c r="R25156" s="34">
        <v>145</v>
      </c>
      <c r="S25156" s="34">
        <v>165</v>
      </c>
      <c r="T25156" s="34">
        <v>85</v>
      </c>
      <c r="U25156" s="34">
        <v>109</v>
      </c>
      <c r="V25156" s="34">
        <v>173</v>
      </c>
      <c r="W25156" s="34">
        <v>118</v>
      </c>
      <c r="X25156" s="34">
        <v>120</v>
      </c>
      <c r="Y25156" s="34">
        <v>87</v>
      </c>
      <c r="Z25156" s="34">
        <v>105</v>
      </c>
      <c r="AA25156" s="34">
        <v>164</v>
      </c>
      <c r="AB25156" s="34">
        <v>87</v>
      </c>
      <c r="AC25156" s="34">
        <v>173</v>
      </c>
    </row>
    <row r="25157" spans="1:29" x14ac:dyDescent="0.2">
      <c r="A25157" s="34" t="s">
        <v>85650</v>
      </c>
      <c r="B25157" s="34">
        <v>29</v>
      </c>
      <c r="C25157" s="34">
        <v>30</v>
      </c>
      <c r="D25157" s="34">
        <v>35</v>
      </c>
      <c r="E25157" s="34">
        <v>34</v>
      </c>
      <c r="F25157" s="34">
        <v>31</v>
      </c>
      <c r="G25157" s="34">
        <v>20</v>
      </c>
      <c r="H25157" s="34">
        <v>29</v>
      </c>
      <c r="I25157" s="34">
        <v>33</v>
      </c>
      <c r="J25157" s="34">
        <v>18</v>
      </c>
      <c r="K25157" s="34">
        <v>33</v>
      </c>
      <c r="L25157" s="34">
        <v>8</v>
      </c>
      <c r="M25157" s="34">
        <v>23</v>
      </c>
      <c r="N25157" s="34">
        <v>26</v>
      </c>
      <c r="O25157" s="34">
        <v>26</v>
      </c>
      <c r="P25157" s="34">
        <v>18</v>
      </c>
      <c r="Q25157" s="34">
        <v>37</v>
      </c>
      <c r="R25157" s="34">
        <v>26</v>
      </c>
      <c r="S25157" s="34">
        <v>28</v>
      </c>
      <c r="T25157" s="34">
        <v>17</v>
      </c>
      <c r="U25157" s="34">
        <v>20</v>
      </c>
      <c r="V25157" s="34">
        <v>33</v>
      </c>
      <c r="W25157" s="34">
        <v>26</v>
      </c>
      <c r="X25157" s="34">
        <v>53</v>
      </c>
      <c r="Y25157" s="34">
        <v>15</v>
      </c>
      <c r="Z25157" s="34">
        <v>36</v>
      </c>
      <c r="AA25157" s="34">
        <v>46</v>
      </c>
      <c r="AB25157" s="34">
        <v>26</v>
      </c>
      <c r="AC25157" s="34">
        <v>39</v>
      </c>
    </row>
    <row r="25158" spans="1:29" x14ac:dyDescent="0.2">
      <c r="A25158" s="34" t="s">
        <v>85651</v>
      </c>
      <c r="B25158" s="34">
        <v>127</v>
      </c>
      <c r="C25158" s="34">
        <v>220</v>
      </c>
      <c r="D25158" s="34">
        <v>289</v>
      </c>
      <c r="E25158" s="34">
        <v>195</v>
      </c>
      <c r="F25158" s="34">
        <v>242</v>
      </c>
      <c r="G25158" s="34">
        <v>227</v>
      </c>
      <c r="H25158" s="34">
        <v>228</v>
      </c>
      <c r="I25158" s="34">
        <v>192</v>
      </c>
      <c r="J25158" s="34">
        <v>173</v>
      </c>
      <c r="K25158" s="34">
        <v>223</v>
      </c>
      <c r="L25158" s="34">
        <v>111</v>
      </c>
      <c r="M25158" s="34">
        <v>151</v>
      </c>
      <c r="N25158" s="34">
        <v>225</v>
      </c>
      <c r="O25158" s="34">
        <v>182</v>
      </c>
      <c r="P25158" s="34">
        <v>172</v>
      </c>
      <c r="Q25158" s="34">
        <v>255</v>
      </c>
      <c r="R25158" s="34">
        <v>249</v>
      </c>
      <c r="S25158" s="34">
        <v>229</v>
      </c>
      <c r="T25158" s="34">
        <v>170</v>
      </c>
      <c r="U25158" s="34">
        <v>178</v>
      </c>
      <c r="V25158" s="34">
        <v>258</v>
      </c>
      <c r="W25158" s="34">
        <v>184</v>
      </c>
      <c r="X25158" s="34">
        <v>259</v>
      </c>
      <c r="Y25158" s="34">
        <v>203</v>
      </c>
      <c r="Z25158" s="34">
        <v>251</v>
      </c>
      <c r="AA25158" s="34">
        <v>257</v>
      </c>
      <c r="AB25158" s="34">
        <v>193</v>
      </c>
      <c r="AC25158" s="34">
        <v>327</v>
      </c>
    </row>
    <row r="25159" spans="1:29" x14ac:dyDescent="0.2">
      <c r="A25159" s="34" t="s">
        <v>85652</v>
      </c>
      <c r="B25159" s="34">
        <v>37</v>
      </c>
      <c r="C25159" s="34">
        <v>77</v>
      </c>
      <c r="D25159" s="34">
        <v>100</v>
      </c>
      <c r="E25159" s="34">
        <v>78</v>
      </c>
      <c r="F25159" s="34">
        <v>57</v>
      </c>
      <c r="G25159" s="34">
        <v>103</v>
      </c>
      <c r="H25159" s="34">
        <v>65</v>
      </c>
      <c r="I25159" s="34">
        <v>49</v>
      </c>
      <c r="J25159" s="34">
        <v>45</v>
      </c>
      <c r="K25159" s="34">
        <v>102</v>
      </c>
      <c r="L25159" s="34">
        <v>19</v>
      </c>
      <c r="M25159" s="34">
        <v>46</v>
      </c>
      <c r="N25159" s="34">
        <v>27</v>
      </c>
      <c r="O25159" s="34">
        <v>67</v>
      </c>
      <c r="P25159" s="34">
        <v>57</v>
      </c>
      <c r="Q25159" s="34">
        <v>74</v>
      </c>
      <c r="R25159" s="34">
        <v>81</v>
      </c>
      <c r="S25159" s="34">
        <v>92</v>
      </c>
      <c r="T25159" s="34">
        <v>52</v>
      </c>
      <c r="U25159" s="34">
        <v>45</v>
      </c>
      <c r="V25159" s="34">
        <v>97</v>
      </c>
      <c r="W25159" s="34">
        <v>65</v>
      </c>
      <c r="X25159" s="34">
        <v>92</v>
      </c>
      <c r="Y25159" s="34">
        <v>45</v>
      </c>
      <c r="Z25159" s="34">
        <v>61</v>
      </c>
      <c r="AA25159" s="34">
        <v>102</v>
      </c>
      <c r="AB25159" s="34">
        <v>53</v>
      </c>
      <c r="AC25159" s="34">
        <v>122</v>
      </c>
    </row>
    <row r="25160" spans="1:29" x14ac:dyDescent="0.2">
      <c r="A25160" s="34" t="s">
        <v>85653</v>
      </c>
      <c r="B25160" s="34">
        <v>31</v>
      </c>
      <c r="C25160" s="34">
        <v>57</v>
      </c>
      <c r="D25160" s="34">
        <v>34</v>
      </c>
      <c r="E25160" s="34">
        <v>53</v>
      </c>
      <c r="F25160" s="34">
        <v>40</v>
      </c>
      <c r="G25160" s="34">
        <v>58</v>
      </c>
      <c r="H25160" s="34">
        <v>31</v>
      </c>
      <c r="I25160" s="34">
        <v>23</v>
      </c>
      <c r="J25160" s="34">
        <v>28</v>
      </c>
      <c r="K25160" s="34">
        <v>38</v>
      </c>
      <c r="L25160" s="34">
        <v>29</v>
      </c>
      <c r="M25160" s="34">
        <v>41</v>
      </c>
      <c r="N25160" s="34">
        <v>36</v>
      </c>
      <c r="O25160" s="34">
        <v>31</v>
      </c>
      <c r="P25160" s="34">
        <v>35</v>
      </c>
      <c r="Q25160" s="34">
        <v>34</v>
      </c>
      <c r="R25160" s="34">
        <v>56</v>
      </c>
      <c r="S25160" s="34">
        <v>63</v>
      </c>
      <c r="T25160" s="34">
        <v>33</v>
      </c>
      <c r="U25160" s="34">
        <v>35</v>
      </c>
      <c r="V25160" s="34">
        <v>62</v>
      </c>
      <c r="W25160" s="34">
        <v>53</v>
      </c>
      <c r="X25160" s="34">
        <v>54</v>
      </c>
      <c r="Y25160" s="34">
        <v>44</v>
      </c>
      <c r="Z25160" s="34">
        <v>34</v>
      </c>
      <c r="AA25160" s="34">
        <v>64</v>
      </c>
      <c r="AB25160" s="34">
        <v>44</v>
      </c>
      <c r="AC25160" s="34">
        <v>82</v>
      </c>
    </row>
    <row r="25161" spans="1:29" x14ac:dyDescent="0.2">
      <c r="A25161" s="34" t="s">
        <v>85654</v>
      </c>
      <c r="B25161" s="34">
        <v>25</v>
      </c>
      <c r="C25161" s="34">
        <v>57</v>
      </c>
      <c r="D25161" s="34">
        <v>49</v>
      </c>
      <c r="E25161" s="34">
        <v>52</v>
      </c>
      <c r="F25161" s="34">
        <v>61</v>
      </c>
      <c r="G25161" s="34">
        <v>39</v>
      </c>
      <c r="H25161" s="34">
        <v>60</v>
      </c>
      <c r="I25161" s="34">
        <v>56</v>
      </c>
      <c r="J25161" s="34">
        <v>52</v>
      </c>
      <c r="K25161" s="34">
        <v>49</v>
      </c>
      <c r="L25161" s="34">
        <v>22</v>
      </c>
      <c r="M25161" s="34">
        <v>42</v>
      </c>
      <c r="N25161" s="34">
        <v>51</v>
      </c>
      <c r="O25161" s="34">
        <v>35</v>
      </c>
      <c r="P25161" s="34">
        <v>33</v>
      </c>
      <c r="Q25161" s="34">
        <v>52</v>
      </c>
      <c r="R25161" s="34">
        <v>45</v>
      </c>
      <c r="S25161" s="34">
        <v>56</v>
      </c>
      <c r="T25161" s="34">
        <v>39</v>
      </c>
      <c r="U25161" s="34">
        <v>44</v>
      </c>
      <c r="V25161" s="34">
        <v>59</v>
      </c>
      <c r="W25161" s="34">
        <v>32</v>
      </c>
      <c r="X25161" s="34">
        <v>51</v>
      </c>
      <c r="Y25161" s="34">
        <v>29</v>
      </c>
      <c r="Z25161" s="34">
        <v>50</v>
      </c>
      <c r="AA25161" s="34">
        <v>74</v>
      </c>
      <c r="AB25161" s="34">
        <v>43</v>
      </c>
      <c r="AC25161" s="34">
        <v>87</v>
      </c>
    </row>
    <row r="25162" spans="1:29" x14ac:dyDescent="0.2">
      <c r="A25162" s="34" t="s">
        <v>85655</v>
      </c>
      <c r="B25162" s="34">
        <v>61</v>
      </c>
      <c r="C25162" s="34">
        <v>147</v>
      </c>
      <c r="D25162" s="34">
        <v>120</v>
      </c>
      <c r="E25162" s="34">
        <v>162</v>
      </c>
      <c r="F25162" s="34">
        <v>104</v>
      </c>
      <c r="G25162" s="34">
        <v>136</v>
      </c>
      <c r="H25162" s="34">
        <v>73</v>
      </c>
      <c r="I25162" s="34">
        <v>119</v>
      </c>
      <c r="J25162" s="34">
        <v>39</v>
      </c>
      <c r="K25162" s="34">
        <v>112</v>
      </c>
      <c r="L25162" s="34">
        <v>34</v>
      </c>
      <c r="M25162" s="34">
        <v>109</v>
      </c>
      <c r="N25162" s="34">
        <v>73</v>
      </c>
      <c r="O25162" s="34">
        <v>85</v>
      </c>
      <c r="P25162" s="34">
        <v>57</v>
      </c>
      <c r="Q25162" s="34">
        <v>102</v>
      </c>
      <c r="R25162" s="34">
        <v>58</v>
      </c>
      <c r="S25162" s="34">
        <v>130</v>
      </c>
      <c r="T25162" s="34">
        <v>54</v>
      </c>
      <c r="U25162" s="34">
        <v>70</v>
      </c>
      <c r="V25162" s="34">
        <v>101</v>
      </c>
      <c r="W25162" s="34">
        <v>59</v>
      </c>
      <c r="X25162" s="34">
        <v>109</v>
      </c>
      <c r="Y25162" s="34">
        <v>40</v>
      </c>
      <c r="Z25162" s="34">
        <v>141</v>
      </c>
      <c r="AA25162" s="34">
        <v>157</v>
      </c>
      <c r="AB25162" s="34">
        <v>36</v>
      </c>
      <c r="AC25162" s="34">
        <v>139</v>
      </c>
    </row>
    <row r="25163" spans="1:29" x14ac:dyDescent="0.2">
      <c r="A25163" s="34" t="s">
        <v>85656</v>
      </c>
      <c r="B25163" s="34">
        <v>29</v>
      </c>
      <c r="C25163" s="34">
        <v>27</v>
      </c>
      <c r="D25163" s="34">
        <v>35</v>
      </c>
      <c r="E25163" s="34">
        <v>11</v>
      </c>
      <c r="F25163" s="34">
        <v>19</v>
      </c>
      <c r="G25163" s="34">
        <v>22</v>
      </c>
      <c r="H25163" s="34">
        <v>20</v>
      </c>
      <c r="I25163" s="34">
        <v>25</v>
      </c>
      <c r="J25163" s="34">
        <v>20</v>
      </c>
      <c r="K25163" s="34">
        <v>13</v>
      </c>
      <c r="L25163" s="34">
        <v>6</v>
      </c>
      <c r="M25163" s="34">
        <v>13</v>
      </c>
      <c r="N25163" s="34">
        <v>11</v>
      </c>
      <c r="O25163" s="34">
        <v>16</v>
      </c>
      <c r="P25163" s="34">
        <v>17</v>
      </c>
      <c r="Q25163" s="34">
        <v>14</v>
      </c>
      <c r="R25163" s="34">
        <v>12</v>
      </c>
      <c r="S25163" s="34">
        <v>21</v>
      </c>
      <c r="T25163" s="34">
        <v>12</v>
      </c>
      <c r="U25163" s="34">
        <v>9</v>
      </c>
      <c r="V25163" s="34">
        <v>33</v>
      </c>
      <c r="W25163" s="34">
        <v>8</v>
      </c>
      <c r="X25163" s="34">
        <v>13</v>
      </c>
      <c r="Y25163" s="34">
        <v>15</v>
      </c>
      <c r="Z25163" s="34">
        <v>26</v>
      </c>
      <c r="AA25163" s="34">
        <v>15</v>
      </c>
      <c r="AB25163" s="34">
        <v>33</v>
      </c>
      <c r="AC25163" s="34">
        <v>14</v>
      </c>
    </row>
    <row r="25164" spans="1:29" x14ac:dyDescent="0.2">
      <c r="A25164" s="34" t="s">
        <v>85657</v>
      </c>
      <c r="B25164" s="34">
        <v>32</v>
      </c>
      <c r="C25164" s="34">
        <v>72</v>
      </c>
      <c r="D25164" s="34">
        <v>85</v>
      </c>
      <c r="E25164" s="34">
        <v>70</v>
      </c>
      <c r="F25164" s="34">
        <v>71</v>
      </c>
      <c r="G25164" s="34">
        <v>107</v>
      </c>
      <c r="H25164" s="34">
        <v>78</v>
      </c>
      <c r="I25164" s="34">
        <v>78</v>
      </c>
      <c r="J25164" s="34">
        <v>44</v>
      </c>
      <c r="K25164" s="34">
        <v>69</v>
      </c>
      <c r="L25164" s="34">
        <v>45</v>
      </c>
      <c r="M25164" s="34">
        <v>62</v>
      </c>
      <c r="N25164" s="34">
        <v>50</v>
      </c>
      <c r="O25164" s="34">
        <v>44</v>
      </c>
      <c r="P25164" s="34">
        <v>65</v>
      </c>
      <c r="Q25164" s="34">
        <v>73</v>
      </c>
      <c r="R25164" s="34">
        <v>41</v>
      </c>
      <c r="S25164" s="34">
        <v>97</v>
      </c>
      <c r="T25164" s="34">
        <v>42</v>
      </c>
      <c r="U25164" s="34">
        <v>70</v>
      </c>
      <c r="V25164" s="34">
        <v>53</v>
      </c>
      <c r="W25164" s="34">
        <v>77</v>
      </c>
      <c r="X25164" s="34">
        <v>40</v>
      </c>
      <c r="Y25164" s="34">
        <v>72</v>
      </c>
      <c r="Z25164" s="34">
        <v>75</v>
      </c>
      <c r="AA25164" s="34">
        <v>92</v>
      </c>
      <c r="AB25164" s="34">
        <v>58</v>
      </c>
      <c r="AC25164" s="34">
        <v>114</v>
      </c>
    </row>
    <row r="25165" spans="1:29" x14ac:dyDescent="0.2">
      <c r="A25165" s="34" t="s">
        <v>85658</v>
      </c>
      <c r="B25165" s="34">
        <v>43</v>
      </c>
      <c r="C25165" s="34">
        <v>65</v>
      </c>
      <c r="D25165" s="34">
        <v>100</v>
      </c>
      <c r="E25165" s="34">
        <v>78</v>
      </c>
      <c r="F25165" s="34">
        <v>72</v>
      </c>
      <c r="G25165" s="34">
        <v>69</v>
      </c>
      <c r="H25165" s="34">
        <v>59</v>
      </c>
      <c r="I25165" s="34">
        <v>59</v>
      </c>
      <c r="J25165" s="34">
        <v>56</v>
      </c>
      <c r="K25165" s="34">
        <v>67</v>
      </c>
      <c r="L25165" s="34">
        <v>21</v>
      </c>
      <c r="M25165" s="34">
        <v>43</v>
      </c>
      <c r="N25165" s="34">
        <v>49</v>
      </c>
      <c r="O25165" s="34">
        <v>61</v>
      </c>
      <c r="P25165" s="34">
        <v>62</v>
      </c>
      <c r="Q25165" s="34">
        <v>68</v>
      </c>
      <c r="R25165" s="34">
        <v>47</v>
      </c>
      <c r="S25165" s="34">
        <v>80</v>
      </c>
      <c r="T25165" s="34">
        <v>38</v>
      </c>
      <c r="U25165" s="34">
        <v>40</v>
      </c>
      <c r="V25165" s="34">
        <v>75</v>
      </c>
      <c r="W25165" s="34">
        <v>52</v>
      </c>
      <c r="X25165" s="34">
        <v>80</v>
      </c>
      <c r="Y25165" s="34">
        <v>59</v>
      </c>
      <c r="Z25165" s="34">
        <v>59</v>
      </c>
      <c r="AA25165" s="34">
        <v>46</v>
      </c>
      <c r="AB25165" s="34">
        <v>56</v>
      </c>
      <c r="AC25165" s="34">
        <v>86</v>
      </c>
    </row>
    <row r="25166" spans="1:29" x14ac:dyDescent="0.2">
      <c r="A25166" s="34" t="s">
        <v>85659</v>
      </c>
      <c r="B25166" s="34">
        <v>28</v>
      </c>
      <c r="C25166" s="34">
        <v>40</v>
      </c>
      <c r="D25166" s="34">
        <v>82</v>
      </c>
      <c r="E25166" s="34">
        <v>70</v>
      </c>
      <c r="F25166" s="34">
        <v>51</v>
      </c>
      <c r="G25166" s="34">
        <v>65</v>
      </c>
      <c r="H25166" s="34">
        <v>31</v>
      </c>
      <c r="I25166" s="34">
        <v>61</v>
      </c>
      <c r="J25166" s="34">
        <v>36</v>
      </c>
      <c r="K25166" s="34">
        <v>74</v>
      </c>
      <c r="L25166" s="34">
        <v>13</v>
      </c>
      <c r="M25166" s="34">
        <v>48</v>
      </c>
      <c r="N25166" s="34">
        <v>27</v>
      </c>
      <c r="O25166" s="34">
        <v>43</v>
      </c>
      <c r="P25166" s="34">
        <v>39</v>
      </c>
      <c r="Q25166" s="34">
        <v>61</v>
      </c>
      <c r="R25166" s="34">
        <v>30</v>
      </c>
      <c r="S25166" s="34">
        <v>89</v>
      </c>
      <c r="T25166" s="34">
        <v>17</v>
      </c>
      <c r="U25166" s="34">
        <v>37</v>
      </c>
      <c r="V25166" s="34">
        <v>44</v>
      </c>
      <c r="W25166" s="34">
        <v>47</v>
      </c>
      <c r="X25166" s="34">
        <v>55</v>
      </c>
      <c r="Y25166" s="34">
        <v>41</v>
      </c>
      <c r="Z25166" s="34">
        <v>52</v>
      </c>
      <c r="AA25166" s="34">
        <v>54</v>
      </c>
      <c r="AB25166" s="34">
        <v>26</v>
      </c>
      <c r="AC25166" s="34">
        <v>106</v>
      </c>
    </row>
    <row r="25167" spans="1:29" x14ac:dyDescent="0.2">
      <c r="A25167" s="34" t="s">
        <v>85660</v>
      </c>
      <c r="B25167" s="34">
        <v>52</v>
      </c>
      <c r="C25167" s="34">
        <v>43</v>
      </c>
      <c r="D25167" s="34">
        <v>67</v>
      </c>
      <c r="E25167" s="34">
        <v>63</v>
      </c>
      <c r="F25167" s="34">
        <v>53</v>
      </c>
      <c r="G25167" s="34">
        <v>82</v>
      </c>
      <c r="H25167" s="34">
        <v>58</v>
      </c>
      <c r="I25167" s="34">
        <v>48</v>
      </c>
      <c r="J25167" s="34">
        <v>55</v>
      </c>
      <c r="K25167" s="34">
        <v>46</v>
      </c>
      <c r="L25167" s="34">
        <v>36</v>
      </c>
      <c r="M25167" s="34">
        <v>53</v>
      </c>
      <c r="N25167" s="34">
        <v>39</v>
      </c>
      <c r="O25167" s="34">
        <v>56</v>
      </c>
      <c r="P25167" s="34">
        <v>29</v>
      </c>
      <c r="Q25167" s="34">
        <v>89</v>
      </c>
      <c r="R25167" s="34">
        <v>71</v>
      </c>
      <c r="S25167" s="34">
        <v>67</v>
      </c>
      <c r="T25167" s="34">
        <v>58</v>
      </c>
      <c r="U25167" s="34">
        <v>66</v>
      </c>
      <c r="V25167" s="34">
        <v>58</v>
      </c>
      <c r="W25167" s="34">
        <v>44</v>
      </c>
      <c r="X25167" s="34">
        <v>66</v>
      </c>
      <c r="Y25167" s="34">
        <v>71</v>
      </c>
      <c r="Z25167" s="34">
        <v>54</v>
      </c>
      <c r="AA25167" s="34">
        <v>61</v>
      </c>
      <c r="AB25167" s="34">
        <v>89</v>
      </c>
      <c r="AC25167" s="34">
        <v>86</v>
      </c>
    </row>
    <row r="25168" spans="1:29" x14ac:dyDescent="0.2">
      <c r="A25168" s="34" t="s">
        <v>85661</v>
      </c>
      <c r="B25168" s="34">
        <v>43</v>
      </c>
      <c r="C25168" s="34">
        <v>33</v>
      </c>
      <c r="D25168" s="34">
        <v>39</v>
      </c>
      <c r="E25168" s="34">
        <v>23</v>
      </c>
      <c r="F25168" s="34">
        <v>34</v>
      </c>
      <c r="G25168" s="34">
        <v>32</v>
      </c>
      <c r="H25168" s="34">
        <v>29</v>
      </c>
      <c r="I25168" s="34">
        <v>42</v>
      </c>
      <c r="J25168" s="34">
        <v>20</v>
      </c>
      <c r="K25168" s="34">
        <v>47</v>
      </c>
      <c r="L25168" s="34">
        <v>35</v>
      </c>
      <c r="M25168" s="34">
        <v>39</v>
      </c>
      <c r="N25168" s="34">
        <v>25</v>
      </c>
      <c r="O25168" s="34">
        <v>36</v>
      </c>
      <c r="P25168" s="34">
        <v>28</v>
      </c>
      <c r="Q25168" s="34">
        <v>43</v>
      </c>
      <c r="R25168" s="34">
        <v>42</v>
      </c>
      <c r="S25168" s="34">
        <v>32</v>
      </c>
      <c r="T25168" s="34">
        <v>32</v>
      </c>
      <c r="U25168" s="34">
        <v>40</v>
      </c>
      <c r="V25168" s="34">
        <v>48</v>
      </c>
      <c r="W25168" s="34">
        <v>61</v>
      </c>
      <c r="X25168" s="34">
        <v>25</v>
      </c>
      <c r="Y25168" s="34">
        <v>41</v>
      </c>
      <c r="Z25168" s="34">
        <v>39</v>
      </c>
      <c r="AA25168" s="34">
        <v>54</v>
      </c>
      <c r="AB25168" s="34">
        <v>55</v>
      </c>
      <c r="AC25168" s="34">
        <v>54</v>
      </c>
    </row>
    <row r="25169" spans="1:29" x14ac:dyDescent="0.2">
      <c r="A25169" s="34" t="s">
        <v>85662</v>
      </c>
      <c r="B25169" s="34">
        <v>56</v>
      </c>
      <c r="C25169" s="34">
        <v>121</v>
      </c>
      <c r="D25169" s="34">
        <v>185</v>
      </c>
      <c r="E25169" s="34">
        <v>134</v>
      </c>
      <c r="F25169" s="34">
        <v>124</v>
      </c>
      <c r="G25169" s="34">
        <v>121</v>
      </c>
      <c r="H25169" s="34">
        <v>116</v>
      </c>
      <c r="I25169" s="34">
        <v>97</v>
      </c>
      <c r="J25169" s="34">
        <v>102</v>
      </c>
      <c r="K25169" s="34">
        <v>125</v>
      </c>
      <c r="L25169" s="34">
        <v>71</v>
      </c>
      <c r="M25169" s="34">
        <v>109</v>
      </c>
      <c r="N25169" s="34">
        <v>102</v>
      </c>
      <c r="O25169" s="34">
        <v>109</v>
      </c>
      <c r="P25169" s="34">
        <v>95</v>
      </c>
      <c r="Q25169" s="34">
        <v>147</v>
      </c>
      <c r="R25169" s="34">
        <v>123</v>
      </c>
      <c r="S25169" s="34">
        <v>167</v>
      </c>
      <c r="T25169" s="34">
        <v>78</v>
      </c>
      <c r="U25169" s="34">
        <v>114</v>
      </c>
      <c r="V25169" s="34">
        <v>141</v>
      </c>
      <c r="W25169" s="34">
        <v>97</v>
      </c>
      <c r="X25169" s="34">
        <v>189</v>
      </c>
      <c r="Y25169" s="34">
        <v>88</v>
      </c>
      <c r="Z25169" s="34">
        <v>155</v>
      </c>
      <c r="AA25169" s="34">
        <v>144</v>
      </c>
      <c r="AB25169" s="34">
        <v>95</v>
      </c>
      <c r="AC25169" s="34">
        <v>148</v>
      </c>
    </row>
    <row r="25170" spans="1:29" x14ac:dyDescent="0.2">
      <c r="A25170" s="34" t="s">
        <v>85663</v>
      </c>
      <c r="B25170" s="34">
        <v>46</v>
      </c>
      <c r="C25170" s="34">
        <v>46</v>
      </c>
      <c r="D25170" s="34">
        <v>46</v>
      </c>
      <c r="E25170" s="34">
        <v>53</v>
      </c>
      <c r="F25170" s="34">
        <v>28</v>
      </c>
      <c r="G25170" s="34">
        <v>32</v>
      </c>
      <c r="H25170" s="34">
        <v>36</v>
      </c>
      <c r="I25170" s="34">
        <v>39</v>
      </c>
      <c r="J25170" s="34">
        <v>18</v>
      </c>
      <c r="K25170" s="34">
        <v>41</v>
      </c>
      <c r="L25170" s="34">
        <v>12</v>
      </c>
      <c r="M25170" s="34">
        <v>29</v>
      </c>
      <c r="N25170" s="34">
        <v>20</v>
      </c>
      <c r="O25170" s="34">
        <v>46</v>
      </c>
      <c r="P25170" s="34">
        <v>18</v>
      </c>
      <c r="Q25170" s="34">
        <v>58</v>
      </c>
      <c r="R25170" s="34">
        <v>45</v>
      </c>
      <c r="S25170" s="34">
        <v>42</v>
      </c>
      <c r="T25170" s="34">
        <v>13</v>
      </c>
      <c r="U25170" s="34">
        <v>42</v>
      </c>
      <c r="V25170" s="34">
        <v>34</v>
      </c>
      <c r="W25170" s="34">
        <v>39</v>
      </c>
      <c r="X25170" s="34">
        <v>14</v>
      </c>
      <c r="Y25170" s="34">
        <v>55</v>
      </c>
      <c r="Z25170" s="34">
        <v>36</v>
      </c>
      <c r="AA25170" s="34">
        <v>71</v>
      </c>
      <c r="AB25170" s="34">
        <v>36</v>
      </c>
      <c r="AC25170" s="34">
        <v>70</v>
      </c>
    </row>
    <row r="25171" spans="1:29" x14ac:dyDescent="0.2">
      <c r="A25171" s="34" t="s">
        <v>85664</v>
      </c>
      <c r="B25171" s="34">
        <v>96</v>
      </c>
      <c r="C25171" s="34">
        <v>113</v>
      </c>
      <c r="D25171" s="34">
        <v>222</v>
      </c>
      <c r="E25171" s="34">
        <v>186</v>
      </c>
      <c r="F25171" s="34">
        <v>162</v>
      </c>
      <c r="G25171" s="34">
        <v>156</v>
      </c>
      <c r="H25171" s="34">
        <v>120</v>
      </c>
      <c r="I25171" s="34">
        <v>104</v>
      </c>
      <c r="J25171" s="34">
        <v>106</v>
      </c>
      <c r="K25171" s="34">
        <v>162</v>
      </c>
      <c r="L25171" s="34">
        <v>59</v>
      </c>
      <c r="M25171" s="34">
        <v>102</v>
      </c>
      <c r="N25171" s="34">
        <v>154</v>
      </c>
      <c r="O25171" s="34">
        <v>130</v>
      </c>
      <c r="P25171" s="34">
        <v>109</v>
      </c>
      <c r="Q25171" s="34">
        <v>128</v>
      </c>
      <c r="R25171" s="34">
        <v>131</v>
      </c>
      <c r="S25171" s="34">
        <v>168</v>
      </c>
      <c r="T25171" s="34">
        <v>73</v>
      </c>
      <c r="U25171" s="34">
        <v>77</v>
      </c>
      <c r="V25171" s="34">
        <v>156</v>
      </c>
      <c r="W25171" s="34">
        <v>93</v>
      </c>
      <c r="X25171" s="34">
        <v>188</v>
      </c>
      <c r="Y25171" s="34">
        <v>68</v>
      </c>
      <c r="Z25171" s="34">
        <v>227</v>
      </c>
      <c r="AA25171" s="34">
        <v>160</v>
      </c>
      <c r="AB25171" s="34">
        <v>86</v>
      </c>
      <c r="AC25171" s="34">
        <v>211</v>
      </c>
    </row>
    <row r="25172" spans="1:29" x14ac:dyDescent="0.2">
      <c r="A25172" s="34" t="s">
        <v>85665</v>
      </c>
      <c r="B25172" s="34">
        <v>37</v>
      </c>
      <c r="C25172" s="34">
        <v>72</v>
      </c>
      <c r="D25172" s="34">
        <v>186</v>
      </c>
      <c r="E25172" s="34">
        <v>89</v>
      </c>
      <c r="F25172" s="34">
        <v>113</v>
      </c>
      <c r="G25172" s="34">
        <v>82</v>
      </c>
      <c r="H25172" s="34">
        <v>112</v>
      </c>
      <c r="I25172" s="34">
        <v>80</v>
      </c>
      <c r="J25172" s="34">
        <v>91</v>
      </c>
      <c r="K25172" s="34">
        <v>79</v>
      </c>
      <c r="L25172" s="34">
        <v>21</v>
      </c>
      <c r="M25172" s="34">
        <v>49</v>
      </c>
      <c r="N25172" s="34">
        <v>101</v>
      </c>
      <c r="O25172" s="34">
        <v>58</v>
      </c>
      <c r="P25172" s="34">
        <v>95</v>
      </c>
      <c r="Q25172" s="34">
        <v>96</v>
      </c>
      <c r="R25172" s="34">
        <v>97</v>
      </c>
      <c r="S25172" s="34">
        <v>125</v>
      </c>
      <c r="T25172" s="34">
        <v>33</v>
      </c>
      <c r="U25172" s="34">
        <v>46</v>
      </c>
      <c r="V25172" s="34">
        <v>126</v>
      </c>
      <c r="W25172" s="34">
        <v>58</v>
      </c>
      <c r="X25172" s="34">
        <v>163</v>
      </c>
      <c r="Y25172" s="34">
        <v>44</v>
      </c>
      <c r="Z25172" s="34">
        <v>200</v>
      </c>
      <c r="AA25172" s="34">
        <v>77</v>
      </c>
      <c r="AB25172" s="34">
        <v>57</v>
      </c>
      <c r="AC25172" s="34">
        <v>122</v>
      </c>
    </row>
    <row r="25173" spans="1:29" x14ac:dyDescent="0.2">
      <c r="A25173" s="34" t="s">
        <v>85666</v>
      </c>
      <c r="B25173" s="34">
        <v>31</v>
      </c>
      <c r="C25173" s="34">
        <v>41</v>
      </c>
      <c r="D25173" s="34">
        <v>42</v>
      </c>
      <c r="E25173" s="34">
        <v>42</v>
      </c>
      <c r="F25173" s="34">
        <v>53</v>
      </c>
      <c r="G25173" s="34">
        <v>32</v>
      </c>
      <c r="H25173" s="34">
        <v>26</v>
      </c>
      <c r="I25173" s="34">
        <v>38</v>
      </c>
      <c r="J25173" s="34">
        <v>38</v>
      </c>
      <c r="K25173" s="34">
        <v>24</v>
      </c>
      <c r="L25173" s="34">
        <v>16</v>
      </c>
      <c r="M25173" s="34">
        <v>16</v>
      </c>
      <c r="N25173" s="34">
        <v>28</v>
      </c>
      <c r="O25173" s="34">
        <v>17</v>
      </c>
      <c r="P25173" s="34">
        <v>34</v>
      </c>
      <c r="Q25173" s="34">
        <v>19</v>
      </c>
      <c r="R25173" s="34">
        <v>28</v>
      </c>
      <c r="S25173" s="34">
        <v>36</v>
      </c>
      <c r="T25173" s="34">
        <v>32</v>
      </c>
      <c r="U25173" s="34">
        <v>16</v>
      </c>
      <c r="V25173" s="34">
        <v>39</v>
      </c>
      <c r="W25173" s="34">
        <v>25</v>
      </c>
      <c r="X25173" s="34">
        <v>39</v>
      </c>
      <c r="Y25173" s="34">
        <v>31</v>
      </c>
      <c r="Z25173" s="34">
        <v>45</v>
      </c>
      <c r="AA25173" s="34">
        <v>31</v>
      </c>
      <c r="AB25173" s="34">
        <v>25</v>
      </c>
      <c r="AC25173" s="34">
        <v>56</v>
      </c>
    </row>
    <row r="25174" spans="1:29" x14ac:dyDescent="0.2">
      <c r="A25174" s="34" t="s">
        <v>85667</v>
      </c>
      <c r="B25174" s="34">
        <v>61</v>
      </c>
      <c r="C25174" s="34">
        <v>119</v>
      </c>
      <c r="D25174" s="34">
        <v>93</v>
      </c>
      <c r="E25174" s="34">
        <v>141</v>
      </c>
      <c r="F25174" s="34">
        <v>91</v>
      </c>
      <c r="G25174" s="34">
        <v>96</v>
      </c>
      <c r="H25174" s="34">
        <v>115</v>
      </c>
      <c r="I25174" s="34">
        <v>125</v>
      </c>
      <c r="J25174" s="34">
        <v>78</v>
      </c>
      <c r="K25174" s="34">
        <v>102</v>
      </c>
      <c r="L25174" s="34">
        <v>53</v>
      </c>
      <c r="M25174" s="34">
        <v>102</v>
      </c>
      <c r="N25174" s="34">
        <v>82</v>
      </c>
      <c r="O25174" s="34">
        <v>109</v>
      </c>
      <c r="P25174" s="34">
        <v>91</v>
      </c>
      <c r="Q25174" s="34">
        <v>131</v>
      </c>
      <c r="R25174" s="34">
        <v>110</v>
      </c>
      <c r="S25174" s="34">
        <v>152</v>
      </c>
      <c r="T25174" s="34">
        <v>76</v>
      </c>
      <c r="U25174" s="34">
        <v>102</v>
      </c>
      <c r="V25174" s="34">
        <v>94</v>
      </c>
      <c r="W25174" s="34">
        <v>118</v>
      </c>
      <c r="X25174" s="34">
        <v>111</v>
      </c>
      <c r="Y25174" s="34">
        <v>141</v>
      </c>
      <c r="Z25174" s="34">
        <v>86</v>
      </c>
      <c r="AA25174" s="34">
        <v>107</v>
      </c>
      <c r="AB25174" s="34">
        <v>75</v>
      </c>
      <c r="AC25174" s="34">
        <v>152</v>
      </c>
    </row>
    <row r="25175" spans="1:29" x14ac:dyDescent="0.2">
      <c r="A25175" s="34" t="s">
        <v>85668</v>
      </c>
      <c r="B25175" s="34">
        <v>45</v>
      </c>
      <c r="C25175" s="34">
        <v>68</v>
      </c>
      <c r="D25175" s="34">
        <v>63</v>
      </c>
      <c r="E25175" s="34">
        <v>71</v>
      </c>
      <c r="F25175" s="34">
        <v>49</v>
      </c>
      <c r="G25175" s="34">
        <v>66</v>
      </c>
      <c r="H25175" s="34">
        <v>48</v>
      </c>
      <c r="I25175" s="34">
        <v>55</v>
      </c>
      <c r="J25175" s="34">
        <v>22</v>
      </c>
      <c r="K25175" s="34">
        <v>60</v>
      </c>
      <c r="L25175" s="34">
        <v>27</v>
      </c>
      <c r="M25175" s="34">
        <v>53</v>
      </c>
      <c r="N25175" s="34">
        <v>34</v>
      </c>
      <c r="O25175" s="34">
        <v>39</v>
      </c>
      <c r="P25175" s="34">
        <v>39</v>
      </c>
      <c r="Q25175" s="34">
        <v>74</v>
      </c>
      <c r="R25175" s="34">
        <v>66</v>
      </c>
      <c r="S25175" s="34">
        <v>61</v>
      </c>
      <c r="T25175" s="34">
        <v>29</v>
      </c>
      <c r="U25175" s="34">
        <v>53</v>
      </c>
      <c r="V25175" s="34">
        <v>57</v>
      </c>
      <c r="W25175" s="34">
        <v>64</v>
      </c>
      <c r="X25175" s="34">
        <v>59</v>
      </c>
      <c r="Y25175" s="34">
        <v>44</v>
      </c>
      <c r="Z25175" s="34">
        <v>48</v>
      </c>
      <c r="AA25175" s="34">
        <v>45</v>
      </c>
      <c r="AB25175" s="34">
        <v>64</v>
      </c>
      <c r="AC25175" s="34">
        <v>88</v>
      </c>
    </row>
    <row r="25176" spans="1:29" x14ac:dyDescent="0.2">
      <c r="A25176" s="34" t="s">
        <v>85669</v>
      </c>
      <c r="B25176" s="34">
        <v>15</v>
      </c>
      <c r="C25176" s="34">
        <v>17</v>
      </c>
      <c r="D25176" s="34">
        <v>12</v>
      </c>
      <c r="E25176" s="34">
        <v>15</v>
      </c>
      <c r="F25176" s="34">
        <v>8</v>
      </c>
      <c r="G25176" s="34">
        <v>4</v>
      </c>
      <c r="H25176" s="34">
        <v>15</v>
      </c>
      <c r="I25176" s="34">
        <v>17</v>
      </c>
      <c r="J25176" s="34">
        <v>14</v>
      </c>
      <c r="K25176" s="34">
        <v>22</v>
      </c>
      <c r="L25176" s="34">
        <v>12</v>
      </c>
      <c r="M25176" s="34">
        <v>1</v>
      </c>
      <c r="N25176" s="34">
        <v>9</v>
      </c>
      <c r="O25176" s="34">
        <v>5</v>
      </c>
      <c r="P25176" s="34">
        <v>12</v>
      </c>
      <c r="Q25176" s="34">
        <v>9</v>
      </c>
      <c r="R25176" s="34">
        <v>5</v>
      </c>
      <c r="S25176" s="34">
        <v>20</v>
      </c>
      <c r="T25176" s="34">
        <v>7</v>
      </c>
      <c r="U25176" s="34">
        <v>7</v>
      </c>
      <c r="V25176" s="34">
        <v>17</v>
      </c>
      <c r="W25176" s="34">
        <v>14</v>
      </c>
      <c r="X25176" s="34">
        <v>22</v>
      </c>
      <c r="Y25176" s="34">
        <v>9</v>
      </c>
      <c r="Z25176" s="34">
        <v>12</v>
      </c>
      <c r="AA25176" s="34">
        <v>24</v>
      </c>
      <c r="AB25176" s="34">
        <v>16</v>
      </c>
      <c r="AC25176" s="34">
        <v>18</v>
      </c>
    </row>
    <row r="25177" spans="1:29" x14ac:dyDescent="0.2">
      <c r="A25177" s="34" t="s">
        <v>85670</v>
      </c>
      <c r="B25177" s="34">
        <v>59</v>
      </c>
      <c r="C25177" s="34">
        <v>110</v>
      </c>
      <c r="D25177" s="34">
        <v>187</v>
      </c>
      <c r="E25177" s="34">
        <v>160</v>
      </c>
      <c r="F25177" s="34">
        <v>124</v>
      </c>
      <c r="G25177" s="34">
        <v>123</v>
      </c>
      <c r="H25177" s="34">
        <v>124</v>
      </c>
      <c r="I25177" s="34">
        <v>101</v>
      </c>
      <c r="J25177" s="34">
        <v>120</v>
      </c>
      <c r="K25177" s="34">
        <v>131</v>
      </c>
      <c r="L25177" s="34">
        <v>39</v>
      </c>
      <c r="M25177" s="34">
        <v>62</v>
      </c>
      <c r="N25177" s="34">
        <v>131</v>
      </c>
      <c r="O25177" s="34">
        <v>97</v>
      </c>
      <c r="P25177" s="34">
        <v>118</v>
      </c>
      <c r="Q25177" s="34">
        <v>130</v>
      </c>
      <c r="R25177" s="34">
        <v>126</v>
      </c>
      <c r="S25177" s="34">
        <v>147</v>
      </c>
      <c r="T25177" s="34">
        <v>65</v>
      </c>
      <c r="U25177" s="34">
        <v>79</v>
      </c>
      <c r="V25177" s="34">
        <v>147</v>
      </c>
      <c r="W25177" s="34">
        <v>92</v>
      </c>
      <c r="X25177" s="34">
        <v>149</v>
      </c>
      <c r="Y25177" s="34">
        <v>64</v>
      </c>
      <c r="Z25177" s="34">
        <v>184</v>
      </c>
      <c r="AA25177" s="34">
        <v>147</v>
      </c>
      <c r="AB25177" s="34">
        <v>84</v>
      </c>
      <c r="AC25177" s="34">
        <v>186</v>
      </c>
    </row>
    <row r="25178" spans="1:29" x14ac:dyDescent="0.2">
      <c r="A25178" s="34" t="s">
        <v>85671</v>
      </c>
      <c r="B25178" s="34">
        <v>33</v>
      </c>
      <c r="C25178" s="34">
        <v>34</v>
      </c>
      <c r="D25178" s="34">
        <v>20</v>
      </c>
      <c r="E25178" s="34">
        <v>26</v>
      </c>
      <c r="F25178" s="34">
        <v>40</v>
      </c>
      <c r="G25178" s="34">
        <v>42</v>
      </c>
      <c r="H25178" s="34">
        <v>40</v>
      </c>
      <c r="I25178" s="34">
        <v>30</v>
      </c>
      <c r="J25178" s="34">
        <v>24</v>
      </c>
      <c r="K25178" s="34">
        <v>76</v>
      </c>
      <c r="L25178" s="34">
        <v>14</v>
      </c>
      <c r="M25178" s="34">
        <v>29</v>
      </c>
      <c r="N25178" s="34">
        <v>13</v>
      </c>
      <c r="O25178" s="34">
        <v>24</v>
      </c>
      <c r="P25178" s="34">
        <v>15</v>
      </c>
      <c r="Q25178" s="34">
        <v>47</v>
      </c>
      <c r="R25178" s="34">
        <v>35</v>
      </c>
      <c r="S25178" s="34">
        <v>22</v>
      </c>
      <c r="T25178" s="34">
        <v>35</v>
      </c>
      <c r="U25178" s="34">
        <v>35</v>
      </c>
      <c r="V25178" s="34">
        <v>46</v>
      </c>
      <c r="W25178" s="34">
        <v>52</v>
      </c>
      <c r="X25178" s="34">
        <v>58</v>
      </c>
      <c r="Y25178" s="34">
        <v>33</v>
      </c>
      <c r="Z25178" s="34">
        <v>36</v>
      </c>
      <c r="AA25178" s="34">
        <v>61</v>
      </c>
      <c r="AB25178" s="34">
        <v>50</v>
      </c>
      <c r="AC25178" s="34">
        <v>34</v>
      </c>
    </row>
    <row r="25179" spans="1:29" x14ac:dyDescent="0.2">
      <c r="A25179" s="34" t="s">
        <v>85672</v>
      </c>
      <c r="B25179" s="34">
        <v>43</v>
      </c>
      <c r="C25179" s="34">
        <v>52</v>
      </c>
      <c r="D25179" s="34">
        <v>70</v>
      </c>
      <c r="E25179" s="34">
        <v>86</v>
      </c>
      <c r="F25179" s="34">
        <v>72</v>
      </c>
      <c r="G25179" s="34">
        <v>76</v>
      </c>
      <c r="H25179" s="34">
        <v>83</v>
      </c>
      <c r="I25179" s="34">
        <v>51</v>
      </c>
      <c r="J25179" s="34">
        <v>60</v>
      </c>
      <c r="K25179" s="34">
        <v>83</v>
      </c>
      <c r="L25179" s="34">
        <v>50</v>
      </c>
      <c r="M25179" s="34">
        <v>44</v>
      </c>
      <c r="N25179" s="34">
        <v>60</v>
      </c>
      <c r="O25179" s="34">
        <v>72</v>
      </c>
      <c r="P25179" s="34">
        <v>49</v>
      </c>
      <c r="Q25179" s="34">
        <v>82</v>
      </c>
      <c r="R25179" s="34">
        <v>75</v>
      </c>
      <c r="S25179" s="34">
        <v>98</v>
      </c>
      <c r="T25179" s="34">
        <v>52</v>
      </c>
      <c r="U25179" s="34">
        <v>59</v>
      </c>
      <c r="V25179" s="34">
        <v>81</v>
      </c>
      <c r="W25179" s="34">
        <v>50</v>
      </c>
      <c r="X25179" s="34">
        <v>87</v>
      </c>
      <c r="Y25179" s="34">
        <v>74</v>
      </c>
      <c r="Z25179" s="34">
        <v>56</v>
      </c>
      <c r="AA25179" s="34">
        <v>90</v>
      </c>
      <c r="AB25179" s="34">
        <v>71</v>
      </c>
      <c r="AC25179" s="34">
        <v>96</v>
      </c>
    </row>
    <row r="25180" spans="1:29" x14ac:dyDescent="0.2">
      <c r="A25180" s="34" t="s">
        <v>85673</v>
      </c>
      <c r="B25180" s="34">
        <v>15</v>
      </c>
      <c r="C25180" s="34">
        <v>21</v>
      </c>
      <c r="D25180" s="34">
        <v>31</v>
      </c>
      <c r="E25180" s="34">
        <v>31</v>
      </c>
      <c r="F25180" s="34">
        <v>17</v>
      </c>
      <c r="G25180" s="34">
        <v>20</v>
      </c>
      <c r="H25180" s="34">
        <v>14</v>
      </c>
      <c r="I25180" s="34">
        <v>43</v>
      </c>
      <c r="J25180" s="34">
        <v>12</v>
      </c>
      <c r="K25180" s="34">
        <v>20</v>
      </c>
      <c r="L25180" s="34">
        <v>8</v>
      </c>
      <c r="M25180" s="34">
        <v>19</v>
      </c>
      <c r="N25180" s="34">
        <v>13</v>
      </c>
      <c r="O25180" s="34">
        <v>30</v>
      </c>
      <c r="P25180" s="34">
        <v>24</v>
      </c>
      <c r="Q25180" s="34">
        <v>32</v>
      </c>
      <c r="R25180" s="34">
        <v>35</v>
      </c>
      <c r="S25180" s="34">
        <v>25</v>
      </c>
      <c r="T25180" s="34">
        <v>9</v>
      </c>
      <c r="U25180" s="34">
        <v>12</v>
      </c>
      <c r="V25180" s="34">
        <v>32</v>
      </c>
      <c r="W25180" s="34">
        <v>25</v>
      </c>
      <c r="X25180" s="34">
        <v>10</v>
      </c>
      <c r="Y25180" s="34">
        <v>23</v>
      </c>
      <c r="Z25180" s="34">
        <v>36</v>
      </c>
      <c r="AA25180" s="34">
        <v>19</v>
      </c>
      <c r="AB25180" s="34">
        <v>15</v>
      </c>
      <c r="AC25180" s="34">
        <v>22</v>
      </c>
    </row>
    <row r="25181" spans="1:29" x14ac:dyDescent="0.2">
      <c r="A25181" s="34" t="s">
        <v>85674</v>
      </c>
      <c r="B25181" s="34">
        <v>24</v>
      </c>
      <c r="C25181" s="34">
        <v>91</v>
      </c>
      <c r="D25181" s="34">
        <v>57</v>
      </c>
      <c r="E25181" s="34">
        <v>108</v>
      </c>
      <c r="F25181" s="34">
        <v>64</v>
      </c>
      <c r="G25181" s="34">
        <v>74</v>
      </c>
      <c r="H25181" s="34">
        <v>38</v>
      </c>
      <c r="I25181" s="34">
        <v>72</v>
      </c>
      <c r="J25181" s="34">
        <v>43</v>
      </c>
      <c r="K25181" s="34">
        <v>90</v>
      </c>
      <c r="L25181" s="34">
        <v>18</v>
      </c>
      <c r="M25181" s="34">
        <v>60</v>
      </c>
      <c r="N25181" s="34">
        <v>35</v>
      </c>
      <c r="O25181" s="34">
        <v>76</v>
      </c>
      <c r="P25181" s="34">
        <v>43</v>
      </c>
      <c r="Q25181" s="34">
        <v>92</v>
      </c>
      <c r="R25181" s="34">
        <v>38</v>
      </c>
      <c r="S25181" s="34">
        <v>91</v>
      </c>
      <c r="T25181" s="34">
        <v>26</v>
      </c>
      <c r="U25181" s="34">
        <v>53</v>
      </c>
      <c r="V25181" s="34">
        <v>33</v>
      </c>
      <c r="W25181" s="34">
        <v>51</v>
      </c>
      <c r="X25181" s="34">
        <v>53</v>
      </c>
      <c r="Y25181" s="34">
        <v>52</v>
      </c>
      <c r="Z25181" s="34">
        <v>54</v>
      </c>
      <c r="AA25181" s="34">
        <v>117</v>
      </c>
      <c r="AB25181" s="34">
        <v>35</v>
      </c>
      <c r="AC25181" s="34">
        <v>131</v>
      </c>
    </row>
    <row r="25182" spans="1:29" x14ac:dyDescent="0.2">
      <c r="A25182" s="34" t="s">
        <v>85675</v>
      </c>
      <c r="B25182" s="34">
        <v>64</v>
      </c>
      <c r="C25182" s="34">
        <v>90</v>
      </c>
      <c r="D25182" s="34">
        <v>96</v>
      </c>
      <c r="E25182" s="34">
        <v>127</v>
      </c>
      <c r="F25182" s="34">
        <v>98</v>
      </c>
      <c r="G25182" s="34">
        <v>124</v>
      </c>
      <c r="H25182" s="34">
        <v>97</v>
      </c>
      <c r="I25182" s="34">
        <v>98</v>
      </c>
      <c r="J25182" s="34">
        <v>89</v>
      </c>
      <c r="K25182" s="34">
        <v>89</v>
      </c>
      <c r="L25182" s="34">
        <v>29</v>
      </c>
      <c r="M25182" s="34">
        <v>70</v>
      </c>
      <c r="N25182" s="34">
        <v>72</v>
      </c>
      <c r="O25182" s="34">
        <v>93</v>
      </c>
      <c r="P25182" s="34">
        <v>65</v>
      </c>
      <c r="Q25182" s="34">
        <v>107</v>
      </c>
      <c r="R25182" s="34">
        <v>87</v>
      </c>
      <c r="S25182" s="34">
        <v>110</v>
      </c>
      <c r="T25182" s="34">
        <v>55</v>
      </c>
      <c r="U25182" s="34">
        <v>101</v>
      </c>
      <c r="V25182" s="34">
        <v>122</v>
      </c>
      <c r="W25182" s="34">
        <v>65</v>
      </c>
      <c r="X25182" s="34">
        <v>140</v>
      </c>
      <c r="Y25182" s="34">
        <v>70</v>
      </c>
      <c r="Z25182" s="34">
        <v>103</v>
      </c>
      <c r="AA25182" s="34">
        <v>108</v>
      </c>
      <c r="AB25182" s="34">
        <v>83</v>
      </c>
      <c r="AC25182" s="34">
        <v>147</v>
      </c>
    </row>
    <row r="25183" spans="1:29" x14ac:dyDescent="0.2">
      <c r="A25183" s="34" t="s">
        <v>85676</v>
      </c>
      <c r="B25183" s="34">
        <v>26</v>
      </c>
      <c r="C25183" s="34">
        <v>58</v>
      </c>
      <c r="D25183" s="34">
        <v>81</v>
      </c>
      <c r="E25183" s="34">
        <v>55</v>
      </c>
      <c r="F25183" s="34">
        <v>56</v>
      </c>
      <c r="G25183" s="34">
        <v>36</v>
      </c>
      <c r="H25183" s="34">
        <v>35</v>
      </c>
      <c r="I25183" s="34">
        <v>39</v>
      </c>
      <c r="J25183" s="34">
        <v>27</v>
      </c>
      <c r="K25183" s="34">
        <v>91</v>
      </c>
      <c r="L25183" s="34">
        <v>14</v>
      </c>
      <c r="M25183" s="34">
        <v>54</v>
      </c>
      <c r="N25183" s="34">
        <v>33</v>
      </c>
      <c r="O25183" s="34">
        <v>38</v>
      </c>
      <c r="P25183" s="34">
        <v>51</v>
      </c>
      <c r="Q25183" s="34">
        <v>59</v>
      </c>
      <c r="R25183" s="34">
        <v>43</v>
      </c>
      <c r="S25183" s="34">
        <v>64</v>
      </c>
      <c r="T25183" s="34">
        <v>17</v>
      </c>
      <c r="U25183" s="34">
        <v>35</v>
      </c>
      <c r="V25183" s="34">
        <v>38</v>
      </c>
      <c r="W25183" s="34">
        <v>32</v>
      </c>
      <c r="X25183" s="34">
        <v>69</v>
      </c>
      <c r="Y25183" s="34">
        <v>19</v>
      </c>
      <c r="Z25183" s="34">
        <v>60</v>
      </c>
      <c r="AA25183" s="34">
        <v>60</v>
      </c>
      <c r="AB25183" s="34">
        <v>20</v>
      </c>
      <c r="AC25183" s="34">
        <v>84</v>
      </c>
    </row>
    <row r="25184" spans="1:29" x14ac:dyDescent="0.2">
      <c r="A25184" s="34" t="s">
        <v>85677</v>
      </c>
      <c r="B25184" s="34">
        <v>52</v>
      </c>
      <c r="C25184" s="34">
        <v>96</v>
      </c>
      <c r="D25184" s="34">
        <v>78</v>
      </c>
      <c r="E25184" s="34">
        <v>63</v>
      </c>
      <c r="F25184" s="34">
        <v>70</v>
      </c>
      <c r="G25184" s="34">
        <v>51</v>
      </c>
      <c r="H25184" s="34">
        <v>74</v>
      </c>
      <c r="I25184" s="34">
        <v>62</v>
      </c>
      <c r="J25184" s="34">
        <v>35</v>
      </c>
      <c r="K25184" s="34">
        <v>49</v>
      </c>
      <c r="L25184" s="34">
        <v>39</v>
      </c>
      <c r="M25184" s="34">
        <v>57</v>
      </c>
      <c r="N25184" s="34">
        <v>55</v>
      </c>
      <c r="O25184" s="34">
        <v>57</v>
      </c>
      <c r="P25184" s="34">
        <v>64</v>
      </c>
      <c r="Q25184" s="34">
        <v>57</v>
      </c>
      <c r="R25184" s="34">
        <v>82</v>
      </c>
      <c r="S25184" s="34">
        <v>73</v>
      </c>
      <c r="T25184" s="34">
        <v>64</v>
      </c>
      <c r="U25184" s="34">
        <v>33</v>
      </c>
      <c r="V25184" s="34">
        <v>62</v>
      </c>
      <c r="W25184" s="34">
        <v>59</v>
      </c>
      <c r="X25184" s="34">
        <v>92</v>
      </c>
      <c r="Y25184" s="34">
        <v>35</v>
      </c>
      <c r="Z25184" s="34">
        <v>69</v>
      </c>
      <c r="AA25184" s="34">
        <v>62</v>
      </c>
      <c r="AB25184" s="34">
        <v>73</v>
      </c>
      <c r="AC25184" s="34">
        <v>93</v>
      </c>
    </row>
    <row r="25185" spans="1:29" x14ac:dyDescent="0.2">
      <c r="A25185" s="34" t="s">
        <v>85678</v>
      </c>
      <c r="B25185" s="34">
        <v>47</v>
      </c>
      <c r="C25185" s="34">
        <v>136</v>
      </c>
      <c r="D25185" s="34">
        <v>147</v>
      </c>
      <c r="E25185" s="34">
        <v>161</v>
      </c>
      <c r="F25185" s="34">
        <v>92</v>
      </c>
      <c r="G25185" s="34">
        <v>157</v>
      </c>
      <c r="H25185" s="34">
        <v>70</v>
      </c>
      <c r="I25185" s="34">
        <v>142</v>
      </c>
      <c r="J25185" s="34">
        <v>75</v>
      </c>
      <c r="K25185" s="34">
        <v>189</v>
      </c>
      <c r="L25185" s="34">
        <v>33</v>
      </c>
      <c r="M25185" s="34">
        <v>116</v>
      </c>
      <c r="N25185" s="34">
        <v>61</v>
      </c>
      <c r="O25185" s="34">
        <v>123</v>
      </c>
      <c r="P25185" s="34">
        <v>82</v>
      </c>
      <c r="Q25185" s="34">
        <v>150</v>
      </c>
      <c r="R25185" s="34">
        <v>65</v>
      </c>
      <c r="S25185" s="34">
        <v>171</v>
      </c>
      <c r="T25185" s="34">
        <v>44</v>
      </c>
      <c r="U25185" s="34">
        <v>102</v>
      </c>
      <c r="V25185" s="34">
        <v>104</v>
      </c>
      <c r="W25185" s="34">
        <v>88</v>
      </c>
      <c r="X25185" s="34">
        <v>134</v>
      </c>
      <c r="Y25185" s="34">
        <v>42</v>
      </c>
      <c r="Z25185" s="34">
        <v>141</v>
      </c>
      <c r="AA25185" s="34">
        <v>136</v>
      </c>
      <c r="AB25185" s="34">
        <v>33</v>
      </c>
      <c r="AC25185" s="34">
        <v>192</v>
      </c>
    </row>
    <row r="25186" spans="1:29" x14ac:dyDescent="0.2">
      <c r="A25186" s="34" t="s">
        <v>85679</v>
      </c>
      <c r="B25186" s="34">
        <v>35</v>
      </c>
      <c r="C25186" s="34">
        <v>24</v>
      </c>
      <c r="D25186" s="34">
        <v>23</v>
      </c>
      <c r="E25186" s="34">
        <v>57</v>
      </c>
      <c r="F25186" s="34">
        <v>33</v>
      </c>
      <c r="G25186" s="34">
        <v>37</v>
      </c>
      <c r="H25186" s="34">
        <v>18</v>
      </c>
      <c r="I25186" s="34">
        <v>41</v>
      </c>
      <c r="J25186" s="34">
        <v>41</v>
      </c>
      <c r="K25186" s="34">
        <v>44</v>
      </c>
      <c r="L25186" s="34">
        <v>31</v>
      </c>
      <c r="M25186" s="34">
        <v>38</v>
      </c>
      <c r="N25186" s="34">
        <v>18</v>
      </c>
      <c r="O25186" s="34">
        <v>47</v>
      </c>
      <c r="P25186" s="34">
        <v>22</v>
      </c>
      <c r="Q25186" s="34">
        <v>40</v>
      </c>
      <c r="R25186" s="34">
        <v>32</v>
      </c>
      <c r="S25186" s="34">
        <v>50</v>
      </c>
      <c r="T25186" s="34">
        <v>31</v>
      </c>
      <c r="U25186" s="34">
        <v>26</v>
      </c>
      <c r="V25186" s="34">
        <v>23</v>
      </c>
      <c r="W25186" s="34">
        <v>34</v>
      </c>
      <c r="X25186" s="34">
        <v>58</v>
      </c>
      <c r="Y25186" s="34">
        <v>34</v>
      </c>
      <c r="Z25186" s="34">
        <v>30</v>
      </c>
      <c r="AA25186" s="34">
        <v>59</v>
      </c>
      <c r="AB25186" s="34">
        <v>31</v>
      </c>
      <c r="AC25186" s="34">
        <v>57</v>
      </c>
    </row>
    <row r="25187" spans="1:29" x14ac:dyDescent="0.2">
      <c r="A25187" s="34" t="s">
        <v>85680</v>
      </c>
      <c r="B25187" s="34">
        <v>47</v>
      </c>
      <c r="C25187" s="34">
        <v>46</v>
      </c>
      <c r="D25187" s="34">
        <v>61</v>
      </c>
      <c r="E25187" s="34">
        <v>58</v>
      </c>
      <c r="F25187" s="34">
        <v>34</v>
      </c>
      <c r="G25187" s="34">
        <v>46</v>
      </c>
      <c r="H25187" s="34">
        <v>38</v>
      </c>
      <c r="I25187" s="34">
        <v>61</v>
      </c>
      <c r="J25187" s="34">
        <v>39</v>
      </c>
      <c r="K25187" s="34">
        <v>54</v>
      </c>
      <c r="L25187" s="34">
        <v>22</v>
      </c>
      <c r="M25187" s="34">
        <v>38</v>
      </c>
      <c r="N25187" s="34">
        <v>60</v>
      </c>
      <c r="O25187" s="34">
        <v>55</v>
      </c>
      <c r="P25187" s="34">
        <v>45</v>
      </c>
      <c r="Q25187" s="34">
        <v>45</v>
      </c>
      <c r="R25187" s="34">
        <v>45</v>
      </c>
      <c r="S25187" s="34">
        <v>58</v>
      </c>
      <c r="T25187" s="34">
        <v>28</v>
      </c>
      <c r="U25187" s="34">
        <v>56</v>
      </c>
      <c r="V25187" s="34">
        <v>29</v>
      </c>
      <c r="W25187" s="34">
        <v>47</v>
      </c>
      <c r="X25187" s="34">
        <v>54</v>
      </c>
      <c r="Y25187" s="34">
        <v>36</v>
      </c>
      <c r="Z25187" s="34">
        <v>60</v>
      </c>
      <c r="AA25187" s="34">
        <v>61</v>
      </c>
      <c r="AB25187" s="34">
        <v>24</v>
      </c>
      <c r="AC25187" s="34">
        <v>75</v>
      </c>
    </row>
    <row r="25188" spans="1:29" x14ac:dyDescent="0.2">
      <c r="A25188" s="34" t="s">
        <v>85681</v>
      </c>
      <c r="B25188" s="34">
        <v>57</v>
      </c>
      <c r="C25188" s="34">
        <v>82</v>
      </c>
      <c r="D25188" s="34">
        <v>103</v>
      </c>
      <c r="E25188" s="34">
        <v>116</v>
      </c>
      <c r="F25188" s="34">
        <v>93</v>
      </c>
      <c r="G25188" s="34">
        <v>86</v>
      </c>
      <c r="H25188" s="34">
        <v>52</v>
      </c>
      <c r="I25188" s="34">
        <v>98</v>
      </c>
      <c r="J25188" s="34">
        <v>43</v>
      </c>
      <c r="K25188" s="34">
        <v>109</v>
      </c>
      <c r="L25188" s="34">
        <v>14</v>
      </c>
      <c r="M25188" s="34">
        <v>69</v>
      </c>
      <c r="N25188" s="34">
        <v>55</v>
      </c>
      <c r="O25188" s="34">
        <v>74</v>
      </c>
      <c r="P25188" s="34">
        <v>40</v>
      </c>
      <c r="Q25188" s="34">
        <v>94</v>
      </c>
      <c r="R25188" s="34">
        <v>58</v>
      </c>
      <c r="S25188" s="34">
        <v>108</v>
      </c>
      <c r="T25188" s="34">
        <v>18</v>
      </c>
      <c r="U25188" s="34">
        <v>64</v>
      </c>
      <c r="V25188" s="34">
        <v>101</v>
      </c>
      <c r="W25188" s="34">
        <v>51</v>
      </c>
      <c r="X25188" s="34">
        <v>88</v>
      </c>
      <c r="Y25188" s="34">
        <v>40</v>
      </c>
      <c r="Z25188" s="34">
        <v>108</v>
      </c>
      <c r="AA25188" s="34">
        <v>83</v>
      </c>
      <c r="AB25188" s="34">
        <v>35</v>
      </c>
      <c r="AC25188" s="34">
        <v>151</v>
      </c>
    </row>
    <row r="25189" spans="1:29" x14ac:dyDescent="0.2">
      <c r="A25189" s="34" t="s">
        <v>85682</v>
      </c>
      <c r="B25189" s="34">
        <v>24</v>
      </c>
      <c r="C25189" s="34">
        <v>16</v>
      </c>
      <c r="D25189" s="34">
        <v>29</v>
      </c>
      <c r="E25189" s="34">
        <v>9</v>
      </c>
      <c r="F25189" s="34">
        <v>30</v>
      </c>
      <c r="G25189" s="34">
        <v>8</v>
      </c>
      <c r="H25189" s="34">
        <v>11</v>
      </c>
      <c r="I25189" s="34">
        <v>22</v>
      </c>
      <c r="J25189" s="34">
        <v>7</v>
      </c>
      <c r="K25189" s="34">
        <v>28</v>
      </c>
      <c r="L25189" s="34">
        <v>11</v>
      </c>
      <c r="M25189" s="34">
        <v>20</v>
      </c>
      <c r="N25189" s="34">
        <v>5</v>
      </c>
      <c r="O25189" s="34">
        <v>17</v>
      </c>
      <c r="P25189" s="34">
        <v>15</v>
      </c>
      <c r="Q25189" s="34">
        <v>23</v>
      </c>
      <c r="R25189" s="34">
        <v>22</v>
      </c>
      <c r="S25189" s="34">
        <v>38</v>
      </c>
      <c r="T25189" s="34">
        <v>4</v>
      </c>
      <c r="U25189" s="34">
        <v>21</v>
      </c>
      <c r="V25189" s="34">
        <v>16</v>
      </c>
      <c r="W25189" s="34">
        <v>18</v>
      </c>
      <c r="X25189" s="34">
        <v>29</v>
      </c>
      <c r="Y25189" s="34">
        <v>13</v>
      </c>
      <c r="Z25189" s="34">
        <v>33</v>
      </c>
      <c r="AA25189" s="34">
        <v>49</v>
      </c>
      <c r="AB25189" s="34">
        <v>31</v>
      </c>
      <c r="AC25189" s="34">
        <v>31</v>
      </c>
    </row>
    <row r="25190" spans="1:29" x14ac:dyDescent="0.2">
      <c r="A25190" s="34" t="s">
        <v>85683</v>
      </c>
      <c r="B25190" s="34">
        <v>43</v>
      </c>
      <c r="C25190" s="34">
        <v>45</v>
      </c>
      <c r="D25190" s="34">
        <v>52</v>
      </c>
      <c r="E25190" s="34">
        <v>58</v>
      </c>
      <c r="F25190" s="34">
        <v>34</v>
      </c>
      <c r="G25190" s="34">
        <v>39</v>
      </c>
      <c r="H25190" s="34">
        <v>30</v>
      </c>
      <c r="I25190" s="34">
        <v>46</v>
      </c>
      <c r="J25190" s="34">
        <v>31</v>
      </c>
      <c r="K25190" s="34">
        <v>55</v>
      </c>
      <c r="L25190" s="34">
        <v>12</v>
      </c>
      <c r="M25190" s="34">
        <v>48</v>
      </c>
      <c r="N25190" s="34">
        <v>34</v>
      </c>
      <c r="O25190" s="34">
        <v>35</v>
      </c>
      <c r="P25190" s="34">
        <v>47</v>
      </c>
      <c r="Q25190" s="34">
        <v>52</v>
      </c>
      <c r="R25190" s="34">
        <v>44</v>
      </c>
      <c r="S25190" s="34">
        <v>63</v>
      </c>
      <c r="T25190" s="34">
        <v>32</v>
      </c>
      <c r="U25190" s="34">
        <v>47</v>
      </c>
      <c r="V25190" s="34">
        <v>36</v>
      </c>
      <c r="W25190" s="34">
        <v>31</v>
      </c>
      <c r="X25190" s="34">
        <v>65</v>
      </c>
      <c r="Y25190" s="34">
        <v>35</v>
      </c>
      <c r="Z25190" s="34">
        <v>72</v>
      </c>
      <c r="AA25190" s="34">
        <v>38</v>
      </c>
      <c r="AB25190" s="34">
        <v>54</v>
      </c>
      <c r="AC25190" s="34">
        <v>87</v>
      </c>
    </row>
    <row r="25191" spans="1:29" x14ac:dyDescent="0.2">
      <c r="A25191" s="34" t="s">
        <v>85684</v>
      </c>
      <c r="B25191" s="34">
        <v>61</v>
      </c>
      <c r="C25191" s="34">
        <v>158</v>
      </c>
      <c r="D25191" s="34">
        <v>167</v>
      </c>
      <c r="E25191" s="34">
        <v>145</v>
      </c>
      <c r="F25191" s="34">
        <v>156</v>
      </c>
      <c r="G25191" s="34">
        <v>129</v>
      </c>
      <c r="H25191" s="34">
        <v>149</v>
      </c>
      <c r="I25191" s="34">
        <v>125</v>
      </c>
      <c r="J25191" s="34">
        <v>115</v>
      </c>
      <c r="K25191" s="34">
        <v>139</v>
      </c>
      <c r="L25191" s="34">
        <v>84</v>
      </c>
      <c r="M25191" s="34">
        <v>138</v>
      </c>
      <c r="N25191" s="34">
        <v>121</v>
      </c>
      <c r="O25191" s="34">
        <v>108</v>
      </c>
      <c r="P25191" s="34">
        <v>115</v>
      </c>
      <c r="Q25191" s="34">
        <v>152</v>
      </c>
      <c r="R25191" s="34">
        <v>148</v>
      </c>
      <c r="S25191" s="34">
        <v>179</v>
      </c>
      <c r="T25191" s="34">
        <v>93</v>
      </c>
      <c r="U25191" s="34">
        <v>143</v>
      </c>
      <c r="V25191" s="34">
        <v>122</v>
      </c>
      <c r="W25191" s="34">
        <v>166</v>
      </c>
      <c r="X25191" s="34">
        <v>145</v>
      </c>
      <c r="Y25191" s="34">
        <v>152</v>
      </c>
      <c r="Z25191" s="34">
        <v>167</v>
      </c>
      <c r="AA25191" s="34">
        <v>161</v>
      </c>
      <c r="AB25191" s="34">
        <v>144</v>
      </c>
      <c r="AC25191" s="34">
        <v>205</v>
      </c>
    </row>
    <row r="25192" spans="1:29" x14ac:dyDescent="0.2">
      <c r="A25192" s="34" t="s">
        <v>85685</v>
      </c>
      <c r="B25192" s="34">
        <v>96</v>
      </c>
      <c r="C25192" s="34">
        <v>58</v>
      </c>
      <c r="D25192" s="34">
        <v>83</v>
      </c>
      <c r="E25192" s="34">
        <v>83</v>
      </c>
      <c r="F25192" s="34">
        <v>95</v>
      </c>
      <c r="G25192" s="34">
        <v>94</v>
      </c>
      <c r="H25192" s="34">
        <v>104</v>
      </c>
      <c r="I25192" s="34">
        <v>85</v>
      </c>
      <c r="J25192" s="34">
        <v>91</v>
      </c>
      <c r="K25192" s="34">
        <v>65</v>
      </c>
      <c r="L25192" s="34">
        <v>85</v>
      </c>
      <c r="M25192" s="34">
        <v>51</v>
      </c>
      <c r="N25192" s="34">
        <v>63</v>
      </c>
      <c r="O25192" s="34">
        <v>75</v>
      </c>
      <c r="P25192" s="34">
        <v>75</v>
      </c>
      <c r="Q25192" s="34">
        <v>125</v>
      </c>
      <c r="R25192" s="34">
        <v>121</v>
      </c>
      <c r="S25192" s="34">
        <v>107</v>
      </c>
      <c r="T25192" s="34">
        <v>100</v>
      </c>
      <c r="U25192" s="34">
        <v>91</v>
      </c>
      <c r="V25192" s="34">
        <v>98</v>
      </c>
      <c r="W25192" s="34">
        <v>125</v>
      </c>
      <c r="X25192" s="34">
        <v>130</v>
      </c>
      <c r="Y25192" s="34">
        <v>93</v>
      </c>
      <c r="Z25192" s="34">
        <v>107</v>
      </c>
      <c r="AA25192" s="34">
        <v>82</v>
      </c>
      <c r="AB25192" s="34">
        <v>153</v>
      </c>
      <c r="AC25192" s="34">
        <v>137</v>
      </c>
    </row>
    <row r="25193" spans="1:29" x14ac:dyDescent="0.2">
      <c r="A25193" s="34" t="s">
        <v>85686</v>
      </c>
      <c r="B25193" s="34">
        <v>32</v>
      </c>
      <c r="C25193" s="34">
        <v>34</v>
      </c>
      <c r="D25193" s="34">
        <v>48</v>
      </c>
      <c r="E25193" s="34">
        <v>35</v>
      </c>
      <c r="F25193" s="34">
        <v>30</v>
      </c>
      <c r="G25193" s="34">
        <v>42</v>
      </c>
      <c r="H25193" s="34">
        <v>36</v>
      </c>
      <c r="I25193" s="34">
        <v>23</v>
      </c>
      <c r="J25193" s="34">
        <v>11</v>
      </c>
      <c r="K25193" s="34">
        <v>60</v>
      </c>
      <c r="L25193" s="34">
        <v>10</v>
      </c>
      <c r="M25193" s="34">
        <v>27</v>
      </c>
      <c r="N25193" s="34">
        <v>24</v>
      </c>
      <c r="O25193" s="34">
        <v>29</v>
      </c>
      <c r="P25193" s="34">
        <v>32</v>
      </c>
      <c r="Q25193" s="34">
        <v>42</v>
      </c>
      <c r="R25193" s="34">
        <v>29</v>
      </c>
      <c r="S25193" s="34">
        <v>44</v>
      </c>
      <c r="T25193" s="34">
        <v>21</v>
      </c>
      <c r="U25193" s="34">
        <v>38</v>
      </c>
      <c r="V25193" s="34">
        <v>33</v>
      </c>
      <c r="W25193" s="34">
        <v>40</v>
      </c>
      <c r="X25193" s="34">
        <v>35</v>
      </c>
      <c r="Y25193" s="34">
        <v>24</v>
      </c>
      <c r="Z25193" s="34">
        <v>45</v>
      </c>
      <c r="AA25193" s="34">
        <v>44</v>
      </c>
      <c r="AB25193" s="34">
        <v>16</v>
      </c>
      <c r="AC25193" s="34">
        <v>46</v>
      </c>
    </row>
    <row r="25194" spans="1:29" x14ac:dyDescent="0.2">
      <c r="A25194" s="34" t="s">
        <v>85687</v>
      </c>
      <c r="B25194" s="34">
        <v>63</v>
      </c>
      <c r="C25194" s="34">
        <v>71</v>
      </c>
      <c r="D25194" s="34">
        <v>63</v>
      </c>
      <c r="E25194" s="34">
        <v>54</v>
      </c>
      <c r="F25194" s="34">
        <v>35</v>
      </c>
      <c r="G25194" s="34">
        <v>56</v>
      </c>
      <c r="H25194" s="34">
        <v>35</v>
      </c>
      <c r="I25194" s="34">
        <v>65</v>
      </c>
      <c r="J25194" s="34">
        <v>37</v>
      </c>
      <c r="K25194" s="34">
        <v>33</v>
      </c>
      <c r="L25194" s="34">
        <v>11</v>
      </c>
      <c r="M25194" s="34">
        <v>37</v>
      </c>
      <c r="N25194" s="34">
        <v>52</v>
      </c>
      <c r="O25194" s="34">
        <v>40</v>
      </c>
      <c r="P25194" s="34">
        <v>45</v>
      </c>
      <c r="Q25194" s="34">
        <v>42</v>
      </c>
      <c r="R25194" s="34">
        <v>53</v>
      </c>
      <c r="S25194" s="34">
        <v>54</v>
      </c>
      <c r="T25194" s="34">
        <v>22</v>
      </c>
      <c r="U25194" s="34">
        <v>30</v>
      </c>
      <c r="V25194" s="34">
        <v>39</v>
      </c>
      <c r="W25194" s="34">
        <v>20</v>
      </c>
      <c r="X25194" s="34">
        <v>48</v>
      </c>
      <c r="Y25194" s="34">
        <v>21</v>
      </c>
      <c r="Z25194" s="34">
        <v>57</v>
      </c>
      <c r="AA25194" s="34">
        <v>52</v>
      </c>
      <c r="AB25194" s="34">
        <v>18</v>
      </c>
      <c r="AC25194" s="34">
        <v>64</v>
      </c>
    </row>
    <row r="25195" spans="1:29" x14ac:dyDescent="0.2">
      <c r="A25195" s="34" t="s">
        <v>85688</v>
      </c>
      <c r="B25195" s="34">
        <v>59</v>
      </c>
      <c r="C25195" s="34">
        <v>40</v>
      </c>
      <c r="D25195" s="34">
        <v>70</v>
      </c>
      <c r="E25195" s="34">
        <v>30</v>
      </c>
      <c r="F25195" s="34">
        <v>62</v>
      </c>
      <c r="G25195" s="34">
        <v>43</v>
      </c>
      <c r="H25195" s="34">
        <v>51</v>
      </c>
      <c r="I25195" s="34">
        <v>58</v>
      </c>
      <c r="J25195" s="34">
        <v>58</v>
      </c>
      <c r="K25195" s="34">
        <v>46</v>
      </c>
      <c r="L25195" s="34">
        <v>48</v>
      </c>
      <c r="M25195" s="34">
        <v>38</v>
      </c>
      <c r="N25195" s="34">
        <v>58</v>
      </c>
      <c r="O25195" s="34">
        <v>45</v>
      </c>
      <c r="P25195" s="34">
        <v>64</v>
      </c>
      <c r="Q25195" s="34">
        <v>54</v>
      </c>
      <c r="R25195" s="34">
        <v>67</v>
      </c>
      <c r="S25195" s="34">
        <v>48</v>
      </c>
      <c r="T25195" s="34">
        <v>77</v>
      </c>
      <c r="U25195" s="34">
        <v>28</v>
      </c>
      <c r="V25195" s="34">
        <v>74</v>
      </c>
      <c r="W25195" s="34">
        <v>45</v>
      </c>
      <c r="X25195" s="34">
        <v>31</v>
      </c>
      <c r="Y25195" s="34">
        <v>52</v>
      </c>
      <c r="Z25195" s="34">
        <v>55</v>
      </c>
      <c r="AA25195" s="34">
        <v>43</v>
      </c>
      <c r="AB25195" s="34">
        <v>71</v>
      </c>
      <c r="AC25195" s="34">
        <v>82</v>
      </c>
    </row>
    <row r="25196" spans="1:29" x14ac:dyDescent="0.2">
      <c r="A25196" s="34" t="s">
        <v>85689</v>
      </c>
      <c r="B25196" s="34">
        <v>57</v>
      </c>
      <c r="C25196" s="34">
        <v>93</v>
      </c>
      <c r="D25196" s="34">
        <v>134</v>
      </c>
      <c r="E25196" s="34">
        <v>121</v>
      </c>
      <c r="F25196" s="34">
        <v>159</v>
      </c>
      <c r="G25196" s="34">
        <v>126</v>
      </c>
      <c r="H25196" s="34">
        <v>121</v>
      </c>
      <c r="I25196" s="34">
        <v>127</v>
      </c>
      <c r="J25196" s="34">
        <v>129</v>
      </c>
      <c r="K25196" s="34">
        <v>134</v>
      </c>
      <c r="L25196" s="34">
        <v>105</v>
      </c>
      <c r="M25196" s="34">
        <v>100</v>
      </c>
      <c r="N25196" s="34">
        <v>148</v>
      </c>
      <c r="O25196" s="34">
        <v>136</v>
      </c>
      <c r="P25196" s="34">
        <v>112</v>
      </c>
      <c r="Q25196" s="34">
        <v>163</v>
      </c>
      <c r="R25196" s="34">
        <v>180</v>
      </c>
      <c r="S25196" s="34">
        <v>153</v>
      </c>
      <c r="T25196" s="34">
        <v>104</v>
      </c>
      <c r="U25196" s="34">
        <v>112</v>
      </c>
      <c r="V25196" s="34">
        <v>132</v>
      </c>
      <c r="W25196" s="34">
        <v>144</v>
      </c>
      <c r="X25196" s="34">
        <v>169</v>
      </c>
      <c r="Y25196" s="34">
        <v>111</v>
      </c>
      <c r="Z25196" s="34">
        <v>107</v>
      </c>
      <c r="AA25196" s="34">
        <v>178</v>
      </c>
      <c r="AB25196" s="34">
        <v>164</v>
      </c>
      <c r="AC25196" s="34">
        <v>214</v>
      </c>
    </row>
    <row r="25197" spans="1:29" x14ac:dyDescent="0.2">
      <c r="A25197" s="34" t="s">
        <v>85690</v>
      </c>
      <c r="B25197" s="34">
        <v>23</v>
      </c>
      <c r="C25197" s="34">
        <v>38</v>
      </c>
      <c r="D25197" s="34">
        <v>47</v>
      </c>
      <c r="E25197" s="34">
        <v>30</v>
      </c>
      <c r="F25197" s="34">
        <v>32</v>
      </c>
      <c r="G25197" s="34">
        <v>15</v>
      </c>
      <c r="H25197" s="34">
        <v>32</v>
      </c>
      <c r="I25197" s="34">
        <v>30</v>
      </c>
      <c r="J25197" s="34">
        <v>14</v>
      </c>
      <c r="K25197" s="34">
        <v>41</v>
      </c>
      <c r="L25197" s="34">
        <v>11</v>
      </c>
      <c r="M25197" s="34">
        <v>33</v>
      </c>
      <c r="N25197" s="34">
        <v>25</v>
      </c>
      <c r="O25197" s="34">
        <v>20</v>
      </c>
      <c r="P25197" s="34">
        <v>24</v>
      </c>
      <c r="Q25197" s="34">
        <v>36</v>
      </c>
      <c r="R25197" s="34">
        <v>28</v>
      </c>
      <c r="S25197" s="34">
        <v>46</v>
      </c>
      <c r="T25197" s="34">
        <v>30</v>
      </c>
      <c r="U25197" s="34">
        <v>30</v>
      </c>
      <c r="V25197" s="34">
        <v>20</v>
      </c>
      <c r="W25197" s="34">
        <v>37</v>
      </c>
      <c r="X25197" s="34">
        <v>43</v>
      </c>
      <c r="Y25197" s="34">
        <v>43</v>
      </c>
      <c r="Z25197" s="34">
        <v>25</v>
      </c>
      <c r="AA25197" s="34">
        <v>38</v>
      </c>
      <c r="AB25197" s="34">
        <v>24</v>
      </c>
      <c r="AC25197" s="34">
        <v>55</v>
      </c>
    </row>
    <row r="25198" spans="1:29" x14ac:dyDescent="0.2">
      <c r="A25198" s="34" t="s">
        <v>85691</v>
      </c>
      <c r="B25198" s="34">
        <v>22</v>
      </c>
      <c r="C25198" s="34">
        <v>22</v>
      </c>
      <c r="D25198" s="34">
        <v>27</v>
      </c>
      <c r="E25198" s="34">
        <v>34</v>
      </c>
      <c r="F25198" s="34">
        <v>36</v>
      </c>
      <c r="G25198" s="34">
        <v>31</v>
      </c>
      <c r="H25198" s="34">
        <v>30</v>
      </c>
      <c r="I25198" s="34">
        <v>28</v>
      </c>
      <c r="J25198" s="34">
        <v>31</v>
      </c>
      <c r="K25198" s="34">
        <v>12</v>
      </c>
      <c r="L25198" s="34">
        <v>8</v>
      </c>
      <c r="M25198" s="34">
        <v>10</v>
      </c>
      <c r="N25198" s="34">
        <v>27</v>
      </c>
      <c r="O25198" s="34">
        <v>15</v>
      </c>
      <c r="P25198" s="34">
        <v>31</v>
      </c>
      <c r="Q25198" s="34">
        <v>16</v>
      </c>
      <c r="R25198" s="34">
        <v>25</v>
      </c>
      <c r="S25198" s="34">
        <v>45</v>
      </c>
      <c r="T25198" s="34">
        <v>6</v>
      </c>
      <c r="U25198" s="34">
        <v>21</v>
      </c>
      <c r="V25198" s="34">
        <v>47</v>
      </c>
      <c r="W25198" s="34">
        <v>15</v>
      </c>
      <c r="X25198" s="34">
        <v>22</v>
      </c>
      <c r="Y25198" s="34">
        <v>19</v>
      </c>
      <c r="Z25198" s="34">
        <v>42</v>
      </c>
      <c r="AA25198" s="34">
        <v>25</v>
      </c>
      <c r="AB25198" s="34">
        <v>19</v>
      </c>
      <c r="AC25198" s="34">
        <v>35</v>
      </c>
    </row>
    <row r="25199" spans="1:29" x14ac:dyDescent="0.2">
      <c r="A25199" s="34" t="s">
        <v>85692</v>
      </c>
      <c r="B25199" s="34">
        <v>48</v>
      </c>
      <c r="C25199" s="34">
        <v>55</v>
      </c>
      <c r="D25199" s="34">
        <v>73</v>
      </c>
      <c r="E25199" s="34">
        <v>78</v>
      </c>
      <c r="F25199" s="34">
        <v>52</v>
      </c>
      <c r="G25199" s="34">
        <v>79</v>
      </c>
      <c r="H25199" s="34">
        <v>61</v>
      </c>
      <c r="I25199" s="34">
        <v>65</v>
      </c>
      <c r="J25199" s="34">
        <v>44</v>
      </c>
      <c r="K25199" s="34">
        <v>42</v>
      </c>
      <c r="L25199" s="34">
        <v>19</v>
      </c>
      <c r="M25199" s="34">
        <v>68</v>
      </c>
      <c r="N25199" s="34">
        <v>48</v>
      </c>
      <c r="O25199" s="34">
        <v>50</v>
      </c>
      <c r="P25199" s="34">
        <v>47</v>
      </c>
      <c r="Q25199" s="34">
        <v>65</v>
      </c>
      <c r="R25199" s="34">
        <v>65</v>
      </c>
      <c r="S25199" s="34">
        <v>88</v>
      </c>
      <c r="T25199" s="34">
        <v>26</v>
      </c>
      <c r="U25199" s="34">
        <v>51</v>
      </c>
      <c r="V25199" s="34">
        <v>45</v>
      </c>
      <c r="W25199" s="34">
        <v>58</v>
      </c>
      <c r="X25199" s="34">
        <v>103</v>
      </c>
      <c r="Y25199" s="34">
        <v>42</v>
      </c>
      <c r="Z25199" s="34">
        <v>79</v>
      </c>
      <c r="AA25199" s="34">
        <v>83</v>
      </c>
      <c r="AB25199" s="34">
        <v>45</v>
      </c>
      <c r="AC25199" s="34">
        <v>100</v>
      </c>
    </row>
    <row r="25200" spans="1:29" x14ac:dyDescent="0.2">
      <c r="A25200" s="34" t="s">
        <v>85693</v>
      </c>
      <c r="B25200" s="34">
        <v>25</v>
      </c>
      <c r="C25200" s="34">
        <v>78</v>
      </c>
      <c r="D25200" s="34">
        <v>68</v>
      </c>
      <c r="E25200" s="34">
        <v>66</v>
      </c>
      <c r="F25200" s="34">
        <v>44</v>
      </c>
      <c r="G25200" s="34">
        <v>57</v>
      </c>
      <c r="H25200" s="34">
        <v>23</v>
      </c>
      <c r="I25200" s="34">
        <v>53</v>
      </c>
      <c r="J25200" s="34">
        <v>24</v>
      </c>
      <c r="K25200" s="34">
        <v>68</v>
      </c>
      <c r="L25200" s="34">
        <v>5</v>
      </c>
      <c r="M25200" s="34">
        <v>36</v>
      </c>
      <c r="N25200" s="34">
        <v>23</v>
      </c>
      <c r="O25200" s="34">
        <v>46</v>
      </c>
      <c r="P25200" s="34">
        <v>24</v>
      </c>
      <c r="Q25200" s="34">
        <v>44</v>
      </c>
      <c r="R25200" s="34">
        <v>19</v>
      </c>
      <c r="S25200" s="34">
        <v>88</v>
      </c>
      <c r="T25200" s="34">
        <v>18</v>
      </c>
      <c r="U25200" s="34">
        <v>32</v>
      </c>
      <c r="V25200" s="34">
        <v>36</v>
      </c>
      <c r="W25200" s="34">
        <v>23</v>
      </c>
      <c r="X25200" s="34">
        <v>39</v>
      </c>
      <c r="Y25200" s="34">
        <v>24</v>
      </c>
      <c r="Z25200" s="34">
        <v>46</v>
      </c>
      <c r="AA25200" s="34">
        <v>63</v>
      </c>
      <c r="AB25200" s="34">
        <v>17</v>
      </c>
      <c r="AC25200" s="34">
        <v>98</v>
      </c>
    </row>
    <row r="25201" spans="1:29" x14ac:dyDescent="0.2">
      <c r="A25201" s="34" t="s">
        <v>85694</v>
      </c>
      <c r="B25201" s="34">
        <v>31</v>
      </c>
      <c r="C25201" s="34">
        <v>94</v>
      </c>
      <c r="D25201" s="34">
        <v>179</v>
      </c>
      <c r="E25201" s="34">
        <v>128</v>
      </c>
      <c r="F25201" s="34">
        <v>129</v>
      </c>
      <c r="G25201" s="34">
        <v>112</v>
      </c>
      <c r="H25201" s="34">
        <v>85</v>
      </c>
      <c r="I25201" s="34">
        <v>92</v>
      </c>
      <c r="J25201" s="34">
        <v>73</v>
      </c>
      <c r="K25201" s="34">
        <v>133</v>
      </c>
      <c r="L25201" s="34">
        <v>22</v>
      </c>
      <c r="M25201" s="34">
        <v>89</v>
      </c>
      <c r="N25201" s="34">
        <v>88</v>
      </c>
      <c r="O25201" s="34">
        <v>78</v>
      </c>
      <c r="P25201" s="34">
        <v>94</v>
      </c>
      <c r="Q25201" s="34">
        <v>93</v>
      </c>
      <c r="R25201" s="34">
        <v>59</v>
      </c>
      <c r="S25201" s="34">
        <v>141</v>
      </c>
      <c r="T25201" s="34">
        <v>21</v>
      </c>
      <c r="U25201" s="34">
        <v>51</v>
      </c>
      <c r="V25201" s="34">
        <v>98</v>
      </c>
      <c r="W25201" s="34">
        <v>64</v>
      </c>
      <c r="X25201" s="34">
        <v>123</v>
      </c>
      <c r="Y25201" s="34">
        <v>37</v>
      </c>
      <c r="Z25201" s="34">
        <v>114</v>
      </c>
      <c r="AA25201" s="34">
        <v>108</v>
      </c>
      <c r="AB25201" s="34">
        <v>54</v>
      </c>
      <c r="AC25201" s="34">
        <v>132</v>
      </c>
    </row>
    <row r="25202" spans="1:29" x14ac:dyDescent="0.2">
      <c r="A25202" s="34" t="s">
        <v>85695</v>
      </c>
      <c r="B25202" s="34">
        <v>73</v>
      </c>
      <c r="C25202" s="34">
        <v>65</v>
      </c>
      <c r="D25202" s="34">
        <v>73</v>
      </c>
      <c r="E25202" s="34">
        <v>86</v>
      </c>
      <c r="F25202" s="34">
        <v>70</v>
      </c>
      <c r="G25202" s="34">
        <v>75</v>
      </c>
      <c r="H25202" s="34">
        <v>57</v>
      </c>
      <c r="I25202" s="34">
        <v>83</v>
      </c>
      <c r="J25202" s="34">
        <v>67</v>
      </c>
      <c r="K25202" s="34">
        <v>82</v>
      </c>
      <c r="L25202" s="34">
        <v>58</v>
      </c>
      <c r="M25202" s="34">
        <v>69</v>
      </c>
      <c r="N25202" s="34">
        <v>86</v>
      </c>
      <c r="O25202" s="34">
        <v>56</v>
      </c>
      <c r="P25202" s="34">
        <v>46</v>
      </c>
      <c r="Q25202" s="34">
        <v>132</v>
      </c>
      <c r="R25202" s="34">
        <v>88</v>
      </c>
      <c r="S25202" s="34">
        <v>62</v>
      </c>
      <c r="T25202" s="34">
        <v>74</v>
      </c>
      <c r="U25202" s="34">
        <v>65</v>
      </c>
      <c r="V25202" s="34">
        <v>94</v>
      </c>
      <c r="W25202" s="34">
        <v>91</v>
      </c>
      <c r="X25202" s="34">
        <v>85</v>
      </c>
      <c r="Y25202" s="34">
        <v>78</v>
      </c>
      <c r="Z25202" s="34">
        <v>102</v>
      </c>
      <c r="AA25202" s="34">
        <v>77</v>
      </c>
      <c r="AB25202" s="34">
        <v>99</v>
      </c>
      <c r="AC25202" s="34">
        <v>99</v>
      </c>
    </row>
    <row r="25203" spans="1:29" x14ac:dyDescent="0.2">
      <c r="A25203" s="34" t="s">
        <v>85696</v>
      </c>
      <c r="B25203" s="34">
        <v>207</v>
      </c>
      <c r="C25203" s="34">
        <v>398</v>
      </c>
      <c r="D25203" s="34">
        <v>499</v>
      </c>
      <c r="E25203" s="34">
        <v>476</v>
      </c>
      <c r="F25203" s="34">
        <v>517</v>
      </c>
      <c r="G25203" s="34">
        <v>464</v>
      </c>
      <c r="H25203" s="34">
        <v>464</v>
      </c>
      <c r="I25203" s="34">
        <v>377</v>
      </c>
      <c r="J25203" s="34">
        <v>352</v>
      </c>
      <c r="K25203" s="34">
        <v>399</v>
      </c>
      <c r="L25203" s="34">
        <v>266</v>
      </c>
      <c r="M25203" s="34">
        <v>365</v>
      </c>
      <c r="N25203" s="34">
        <v>398</v>
      </c>
      <c r="O25203" s="34">
        <v>342</v>
      </c>
      <c r="P25203" s="34">
        <v>452</v>
      </c>
      <c r="Q25203" s="34">
        <v>530</v>
      </c>
      <c r="R25203" s="34">
        <v>490</v>
      </c>
      <c r="S25203" s="34">
        <v>629</v>
      </c>
      <c r="T25203" s="34">
        <v>359</v>
      </c>
      <c r="U25203" s="34">
        <v>374</v>
      </c>
      <c r="V25203" s="34">
        <v>526</v>
      </c>
      <c r="W25203" s="34">
        <v>411</v>
      </c>
      <c r="X25203" s="34">
        <v>597</v>
      </c>
      <c r="Y25203" s="34">
        <v>441</v>
      </c>
      <c r="Z25203" s="34">
        <v>577</v>
      </c>
      <c r="AA25203" s="34">
        <v>497</v>
      </c>
      <c r="AB25203" s="34">
        <v>424</v>
      </c>
      <c r="AC25203" s="34">
        <v>787</v>
      </c>
    </row>
    <row r="25204" spans="1:29" x14ac:dyDescent="0.2">
      <c r="A25204" s="34" t="s">
        <v>85697</v>
      </c>
      <c r="B25204" s="34">
        <v>86</v>
      </c>
      <c r="C25204" s="34">
        <v>43</v>
      </c>
      <c r="D25204" s="34">
        <v>87</v>
      </c>
      <c r="E25204" s="34">
        <v>65</v>
      </c>
      <c r="F25204" s="34">
        <v>115</v>
      </c>
      <c r="G25204" s="34">
        <v>63</v>
      </c>
      <c r="H25204" s="34">
        <v>63</v>
      </c>
      <c r="I25204" s="34">
        <v>45</v>
      </c>
      <c r="J25204" s="34">
        <v>93</v>
      </c>
      <c r="K25204" s="34">
        <v>52</v>
      </c>
      <c r="L25204" s="34">
        <v>75</v>
      </c>
      <c r="M25204" s="34">
        <v>48</v>
      </c>
      <c r="N25204" s="34">
        <v>83</v>
      </c>
      <c r="O25204" s="34">
        <v>39</v>
      </c>
      <c r="P25204" s="34">
        <v>87</v>
      </c>
      <c r="Q25204" s="34">
        <v>53</v>
      </c>
      <c r="R25204" s="34">
        <v>116</v>
      </c>
      <c r="S25204" s="34">
        <v>74</v>
      </c>
      <c r="T25204" s="34">
        <v>98</v>
      </c>
      <c r="U25204" s="34">
        <v>81</v>
      </c>
      <c r="V25204" s="34">
        <v>124</v>
      </c>
      <c r="W25204" s="34">
        <v>78</v>
      </c>
      <c r="X25204" s="34">
        <v>133</v>
      </c>
      <c r="Y25204" s="34">
        <v>53</v>
      </c>
      <c r="Z25204" s="34">
        <v>90</v>
      </c>
      <c r="AA25204" s="34">
        <v>96</v>
      </c>
      <c r="AB25204" s="34">
        <v>113</v>
      </c>
      <c r="AC25204" s="34">
        <v>114</v>
      </c>
    </row>
    <row r="25205" spans="1:29" x14ac:dyDescent="0.2">
      <c r="A25205" s="34" t="s">
        <v>85698</v>
      </c>
      <c r="B25205" s="34">
        <v>11</v>
      </c>
      <c r="C25205" s="34">
        <v>8</v>
      </c>
      <c r="D25205" s="34">
        <v>17</v>
      </c>
      <c r="E25205" s="34">
        <v>14</v>
      </c>
      <c r="F25205" s="34">
        <v>5</v>
      </c>
      <c r="G25205" s="34">
        <v>1</v>
      </c>
      <c r="H25205" s="34">
        <v>4</v>
      </c>
      <c r="I25205" s="34">
        <v>4</v>
      </c>
      <c r="J25205" s="34">
        <v>5</v>
      </c>
      <c r="K25205" s="34">
        <v>8</v>
      </c>
      <c r="L25205" s="34">
        <v>2</v>
      </c>
      <c r="M25205" s="34">
        <v>1</v>
      </c>
      <c r="N25205" s="34">
        <v>5</v>
      </c>
      <c r="O25205" s="34">
        <v>10</v>
      </c>
      <c r="P25205" s="34">
        <v>5</v>
      </c>
      <c r="Q25205" s="34">
        <v>9</v>
      </c>
      <c r="R25205" s="34">
        <v>2</v>
      </c>
      <c r="S25205" s="34">
        <v>7</v>
      </c>
      <c r="T25205" s="34">
        <v>4</v>
      </c>
      <c r="U25205" s="34">
        <v>5</v>
      </c>
      <c r="V25205" s="34">
        <v>0</v>
      </c>
      <c r="W25205" s="34">
        <v>1</v>
      </c>
      <c r="X25205" s="34">
        <v>8</v>
      </c>
      <c r="Y25205" s="34">
        <v>6</v>
      </c>
      <c r="Z25205" s="34">
        <v>9</v>
      </c>
      <c r="AA25205" s="34">
        <v>6</v>
      </c>
      <c r="AB25205" s="34">
        <v>6</v>
      </c>
      <c r="AC25205" s="34">
        <v>16</v>
      </c>
    </row>
    <row r="25206" spans="1:29" x14ac:dyDescent="0.2">
      <c r="A25206" s="34" t="s">
        <v>85699</v>
      </c>
      <c r="B25206" s="34">
        <v>87</v>
      </c>
      <c r="C25206" s="34">
        <v>118</v>
      </c>
      <c r="D25206" s="34">
        <v>136</v>
      </c>
      <c r="E25206" s="34">
        <v>111</v>
      </c>
      <c r="F25206" s="34">
        <v>124</v>
      </c>
      <c r="G25206" s="34">
        <v>122</v>
      </c>
      <c r="H25206" s="34">
        <v>113</v>
      </c>
      <c r="I25206" s="34">
        <v>70</v>
      </c>
      <c r="J25206" s="34">
        <v>115</v>
      </c>
      <c r="K25206" s="34">
        <v>100</v>
      </c>
      <c r="L25206" s="34">
        <v>83</v>
      </c>
      <c r="M25206" s="34">
        <v>60</v>
      </c>
      <c r="N25206" s="34">
        <v>94</v>
      </c>
      <c r="O25206" s="34">
        <v>90</v>
      </c>
      <c r="P25206" s="34">
        <v>111</v>
      </c>
      <c r="Q25206" s="34">
        <v>120</v>
      </c>
      <c r="R25206" s="34">
        <v>112</v>
      </c>
      <c r="S25206" s="34">
        <v>109</v>
      </c>
      <c r="T25206" s="34">
        <v>117</v>
      </c>
      <c r="U25206" s="34">
        <v>93</v>
      </c>
      <c r="V25206" s="34">
        <v>118</v>
      </c>
      <c r="W25206" s="34">
        <v>109</v>
      </c>
      <c r="X25206" s="34">
        <v>156</v>
      </c>
      <c r="Y25206" s="34">
        <v>99</v>
      </c>
      <c r="Z25206" s="34">
        <v>126</v>
      </c>
      <c r="AA25206" s="34">
        <v>91</v>
      </c>
      <c r="AB25206" s="34">
        <v>133</v>
      </c>
      <c r="AC25206" s="34">
        <v>174</v>
      </c>
    </row>
    <row r="25207" spans="1:29" x14ac:dyDescent="0.2">
      <c r="A25207" s="34" t="s">
        <v>85700</v>
      </c>
      <c r="B25207" s="34">
        <v>19</v>
      </c>
      <c r="C25207" s="34">
        <v>19</v>
      </c>
      <c r="D25207" s="34">
        <v>27</v>
      </c>
      <c r="E25207" s="34">
        <v>31</v>
      </c>
      <c r="F25207" s="34">
        <v>18</v>
      </c>
      <c r="G25207" s="34">
        <v>32</v>
      </c>
      <c r="H25207" s="34">
        <v>13</v>
      </c>
      <c r="I25207" s="34">
        <v>26</v>
      </c>
      <c r="J25207" s="34">
        <v>15</v>
      </c>
      <c r="K25207" s="34">
        <v>23</v>
      </c>
      <c r="L25207" s="34">
        <v>13</v>
      </c>
      <c r="M25207" s="34">
        <v>24</v>
      </c>
      <c r="N25207" s="34">
        <v>30</v>
      </c>
      <c r="O25207" s="34">
        <v>22</v>
      </c>
      <c r="P25207" s="34">
        <v>19</v>
      </c>
      <c r="Q25207" s="34">
        <v>30</v>
      </c>
      <c r="R25207" s="34">
        <v>20</v>
      </c>
      <c r="S25207" s="34">
        <v>32</v>
      </c>
      <c r="T25207" s="34">
        <v>26</v>
      </c>
      <c r="U25207" s="34">
        <v>27</v>
      </c>
      <c r="V25207" s="34">
        <v>23</v>
      </c>
      <c r="W25207" s="34">
        <v>29</v>
      </c>
      <c r="X25207" s="34">
        <v>45</v>
      </c>
      <c r="Y25207" s="34">
        <v>33</v>
      </c>
      <c r="Z25207" s="34">
        <v>37</v>
      </c>
      <c r="AA25207" s="34">
        <v>26</v>
      </c>
      <c r="AB25207" s="34">
        <v>31</v>
      </c>
      <c r="AC25207" s="34">
        <v>40</v>
      </c>
    </row>
    <row r="25208" spans="1:29" x14ac:dyDescent="0.2">
      <c r="A25208" s="34" t="s">
        <v>85701</v>
      </c>
      <c r="B25208" s="34">
        <v>153</v>
      </c>
      <c r="C25208" s="34">
        <v>177</v>
      </c>
      <c r="D25208" s="34">
        <v>366</v>
      </c>
      <c r="E25208" s="34">
        <v>287</v>
      </c>
      <c r="F25208" s="34">
        <v>332</v>
      </c>
      <c r="G25208" s="34">
        <v>254</v>
      </c>
      <c r="H25208" s="34">
        <v>321</v>
      </c>
      <c r="I25208" s="34">
        <v>217</v>
      </c>
      <c r="J25208" s="34">
        <v>296</v>
      </c>
      <c r="K25208" s="34">
        <v>236</v>
      </c>
      <c r="L25208" s="34">
        <v>202</v>
      </c>
      <c r="M25208" s="34">
        <v>207</v>
      </c>
      <c r="N25208" s="34">
        <v>232</v>
      </c>
      <c r="O25208" s="34">
        <v>169</v>
      </c>
      <c r="P25208" s="34">
        <v>282</v>
      </c>
      <c r="Q25208" s="34">
        <v>350</v>
      </c>
      <c r="R25208" s="34">
        <v>336</v>
      </c>
      <c r="S25208" s="34">
        <v>317</v>
      </c>
      <c r="T25208" s="34">
        <v>236</v>
      </c>
      <c r="U25208" s="34">
        <v>227</v>
      </c>
      <c r="V25208" s="34">
        <v>388</v>
      </c>
      <c r="W25208" s="34">
        <v>209</v>
      </c>
      <c r="X25208" s="34">
        <v>387</v>
      </c>
      <c r="Y25208" s="34">
        <v>214</v>
      </c>
      <c r="Z25208" s="34">
        <v>357</v>
      </c>
      <c r="AA25208" s="34">
        <v>276</v>
      </c>
      <c r="AB25208" s="34">
        <v>325</v>
      </c>
      <c r="AC25208" s="34">
        <v>395</v>
      </c>
    </row>
    <row r="25209" spans="1:29" x14ac:dyDescent="0.2">
      <c r="A25209" s="34" t="s">
        <v>85702</v>
      </c>
      <c r="B25209" s="34">
        <v>45</v>
      </c>
      <c r="C25209" s="34">
        <v>35</v>
      </c>
      <c r="D25209" s="34">
        <v>64</v>
      </c>
      <c r="E25209" s="34">
        <v>55</v>
      </c>
      <c r="F25209" s="34">
        <v>60</v>
      </c>
      <c r="G25209" s="34">
        <v>46</v>
      </c>
      <c r="H25209" s="34">
        <v>57</v>
      </c>
      <c r="I25209" s="34">
        <v>41</v>
      </c>
      <c r="J25209" s="34">
        <v>26</v>
      </c>
      <c r="K25209" s="34">
        <v>45</v>
      </c>
      <c r="L25209" s="34">
        <v>22</v>
      </c>
      <c r="M25209" s="34">
        <v>21</v>
      </c>
      <c r="N25209" s="34">
        <v>46</v>
      </c>
      <c r="O25209" s="34">
        <v>32</v>
      </c>
      <c r="P25209" s="34">
        <v>27</v>
      </c>
      <c r="Q25209" s="34">
        <v>43</v>
      </c>
      <c r="R25209" s="34">
        <v>52</v>
      </c>
      <c r="S25209" s="34">
        <v>68</v>
      </c>
      <c r="T25209" s="34">
        <v>28</v>
      </c>
      <c r="U25209" s="34">
        <v>35</v>
      </c>
      <c r="V25209" s="34">
        <v>76</v>
      </c>
      <c r="W25209" s="34">
        <v>30</v>
      </c>
      <c r="X25209" s="34">
        <v>82</v>
      </c>
      <c r="Y25209" s="34">
        <v>24</v>
      </c>
      <c r="Z25209" s="34">
        <v>62</v>
      </c>
      <c r="AA25209" s="34">
        <v>48</v>
      </c>
      <c r="AB25209" s="34">
        <v>46</v>
      </c>
      <c r="AC25209" s="34">
        <v>74</v>
      </c>
    </row>
    <row r="25210" spans="1:29" x14ac:dyDescent="0.2">
      <c r="A25210" s="34" t="s">
        <v>85703</v>
      </c>
      <c r="B25210" s="34">
        <v>24</v>
      </c>
      <c r="C25210" s="34">
        <v>11</v>
      </c>
      <c r="D25210" s="34">
        <v>16</v>
      </c>
      <c r="E25210" s="34">
        <v>16</v>
      </c>
      <c r="F25210" s="34">
        <v>7</v>
      </c>
      <c r="G25210" s="34">
        <v>12</v>
      </c>
      <c r="H25210" s="34">
        <v>3</v>
      </c>
      <c r="I25210" s="34">
        <v>5</v>
      </c>
      <c r="J25210" s="34">
        <v>5</v>
      </c>
      <c r="K25210" s="34">
        <v>23</v>
      </c>
      <c r="L25210" s="34">
        <v>4</v>
      </c>
      <c r="M25210" s="34">
        <v>5</v>
      </c>
      <c r="N25210" s="34">
        <v>8</v>
      </c>
      <c r="O25210" s="34">
        <v>4</v>
      </c>
      <c r="P25210" s="34">
        <v>5</v>
      </c>
      <c r="Q25210" s="34">
        <v>15</v>
      </c>
      <c r="R25210" s="34">
        <v>5</v>
      </c>
      <c r="S25210" s="34">
        <v>16</v>
      </c>
      <c r="T25210" s="34">
        <v>8</v>
      </c>
      <c r="U25210" s="34">
        <v>6</v>
      </c>
      <c r="V25210" s="34">
        <v>14</v>
      </c>
      <c r="W25210" s="34">
        <v>18</v>
      </c>
      <c r="X25210" s="34">
        <v>16</v>
      </c>
      <c r="Y25210" s="34">
        <v>5</v>
      </c>
      <c r="Z25210" s="34">
        <v>16</v>
      </c>
      <c r="AA25210" s="34">
        <v>27</v>
      </c>
      <c r="AB25210" s="34">
        <v>6</v>
      </c>
      <c r="AC25210" s="34">
        <v>16</v>
      </c>
    </row>
    <row r="25211" spans="1:29" x14ac:dyDescent="0.2">
      <c r="A25211" s="34" t="s">
        <v>85704</v>
      </c>
      <c r="B25211" s="34">
        <v>29</v>
      </c>
      <c r="C25211" s="34">
        <v>33</v>
      </c>
      <c r="D25211" s="34">
        <v>60</v>
      </c>
      <c r="E25211" s="34">
        <v>49</v>
      </c>
      <c r="F25211" s="34">
        <v>30</v>
      </c>
      <c r="G25211" s="34">
        <v>43</v>
      </c>
      <c r="H25211" s="34">
        <v>42</v>
      </c>
      <c r="I25211" s="34">
        <v>36</v>
      </c>
      <c r="J25211" s="34">
        <v>41</v>
      </c>
      <c r="K25211" s="34">
        <v>29</v>
      </c>
      <c r="L25211" s="34">
        <v>17</v>
      </c>
      <c r="M25211" s="34">
        <v>44</v>
      </c>
      <c r="N25211" s="34">
        <v>28</v>
      </c>
      <c r="O25211" s="34">
        <v>54</v>
      </c>
      <c r="P25211" s="34">
        <v>40</v>
      </c>
      <c r="Q25211" s="34">
        <v>44</v>
      </c>
      <c r="R25211" s="34">
        <v>45</v>
      </c>
      <c r="S25211" s="34">
        <v>45</v>
      </c>
      <c r="T25211" s="34">
        <v>27</v>
      </c>
      <c r="U25211" s="34">
        <v>31</v>
      </c>
      <c r="V25211" s="34">
        <v>52</v>
      </c>
      <c r="W25211" s="34">
        <v>20</v>
      </c>
      <c r="X25211" s="34">
        <v>57</v>
      </c>
      <c r="Y25211" s="34">
        <v>24</v>
      </c>
      <c r="Z25211" s="34">
        <v>61</v>
      </c>
      <c r="AA25211" s="34">
        <v>37</v>
      </c>
      <c r="AB25211" s="34">
        <v>36</v>
      </c>
      <c r="AC25211" s="34">
        <v>56</v>
      </c>
    </row>
    <row r="25212" spans="1:29" x14ac:dyDescent="0.2">
      <c r="A25212" s="34" t="s">
        <v>85705</v>
      </c>
      <c r="B25212" s="34">
        <v>29</v>
      </c>
      <c r="C25212" s="34">
        <v>35</v>
      </c>
      <c r="D25212" s="34">
        <v>41</v>
      </c>
      <c r="E25212" s="34">
        <v>24</v>
      </c>
      <c r="F25212" s="34">
        <v>44</v>
      </c>
      <c r="G25212" s="34">
        <v>27</v>
      </c>
      <c r="H25212" s="34">
        <v>20</v>
      </c>
      <c r="I25212" s="34">
        <v>30</v>
      </c>
      <c r="J25212" s="34">
        <v>13</v>
      </c>
      <c r="K25212" s="34">
        <v>38</v>
      </c>
      <c r="L25212" s="34">
        <v>6</v>
      </c>
      <c r="M25212" s="34">
        <v>35</v>
      </c>
      <c r="N25212" s="34">
        <v>18</v>
      </c>
      <c r="O25212" s="34">
        <v>19</v>
      </c>
      <c r="P25212" s="34">
        <v>22</v>
      </c>
      <c r="Q25212" s="34">
        <v>27</v>
      </c>
      <c r="R25212" s="34">
        <v>6</v>
      </c>
      <c r="S25212" s="34">
        <v>37</v>
      </c>
      <c r="T25212" s="34">
        <v>12</v>
      </c>
      <c r="U25212" s="34">
        <v>15</v>
      </c>
      <c r="V25212" s="34">
        <v>36</v>
      </c>
      <c r="W25212" s="34">
        <v>13</v>
      </c>
      <c r="X25212" s="34">
        <v>50</v>
      </c>
      <c r="Y25212" s="34">
        <v>14</v>
      </c>
      <c r="Z25212" s="34">
        <v>25</v>
      </c>
      <c r="AA25212" s="34">
        <v>37</v>
      </c>
      <c r="AB25212" s="34">
        <v>15</v>
      </c>
      <c r="AC25212" s="34">
        <v>31</v>
      </c>
    </row>
    <row r="25213" spans="1:29" x14ac:dyDescent="0.2">
      <c r="A25213" s="34" t="s">
        <v>85706</v>
      </c>
      <c r="B25213" s="34">
        <v>27</v>
      </c>
      <c r="C25213" s="34">
        <v>12</v>
      </c>
      <c r="D25213" s="34">
        <v>17</v>
      </c>
      <c r="E25213" s="34">
        <v>7</v>
      </c>
      <c r="F25213" s="34">
        <v>19</v>
      </c>
      <c r="G25213" s="34">
        <v>7</v>
      </c>
      <c r="H25213" s="34">
        <v>25</v>
      </c>
      <c r="I25213" s="34">
        <v>3</v>
      </c>
      <c r="J25213" s="34">
        <v>12</v>
      </c>
      <c r="K25213" s="34">
        <v>13</v>
      </c>
      <c r="L25213" s="34">
        <v>17</v>
      </c>
      <c r="M25213" s="34">
        <v>17</v>
      </c>
      <c r="N25213" s="34">
        <v>22</v>
      </c>
      <c r="O25213" s="34">
        <v>10</v>
      </c>
      <c r="P25213" s="34">
        <v>23</v>
      </c>
      <c r="Q25213" s="34">
        <v>16</v>
      </c>
      <c r="R25213" s="34">
        <v>40</v>
      </c>
      <c r="S25213" s="34">
        <v>30</v>
      </c>
      <c r="T25213" s="34">
        <v>23</v>
      </c>
      <c r="U25213" s="34">
        <v>12</v>
      </c>
      <c r="V25213" s="34">
        <v>19</v>
      </c>
      <c r="W25213" s="34">
        <v>13</v>
      </c>
      <c r="X25213" s="34">
        <v>23</v>
      </c>
      <c r="Y25213" s="34">
        <v>12</v>
      </c>
      <c r="Z25213" s="34">
        <v>14</v>
      </c>
      <c r="AA25213" s="34">
        <v>27</v>
      </c>
      <c r="AB25213" s="34">
        <v>22</v>
      </c>
      <c r="AC25213" s="34">
        <v>9</v>
      </c>
    </row>
    <row r="25214" spans="1:29" x14ac:dyDescent="0.2">
      <c r="A25214" s="34" t="s">
        <v>85707</v>
      </c>
      <c r="B25214" s="34">
        <v>10</v>
      </c>
      <c r="C25214" s="34">
        <v>12</v>
      </c>
      <c r="D25214" s="34">
        <v>16</v>
      </c>
      <c r="E25214" s="34">
        <v>16</v>
      </c>
      <c r="F25214" s="34">
        <v>18</v>
      </c>
      <c r="G25214" s="34">
        <v>20</v>
      </c>
      <c r="H25214" s="34">
        <v>1</v>
      </c>
      <c r="I25214" s="34">
        <v>22</v>
      </c>
      <c r="J25214" s="34">
        <v>10</v>
      </c>
      <c r="K25214" s="34">
        <v>26</v>
      </c>
      <c r="L25214" s="34">
        <v>5</v>
      </c>
      <c r="M25214" s="34">
        <v>16</v>
      </c>
      <c r="N25214" s="34">
        <v>9</v>
      </c>
      <c r="O25214" s="34">
        <v>9</v>
      </c>
      <c r="P25214" s="34">
        <v>16</v>
      </c>
      <c r="Q25214" s="34">
        <v>8</v>
      </c>
      <c r="R25214" s="34">
        <v>15</v>
      </c>
      <c r="S25214" s="34">
        <v>17</v>
      </c>
      <c r="T25214" s="34">
        <v>9</v>
      </c>
      <c r="U25214" s="34">
        <v>8</v>
      </c>
      <c r="V25214" s="34">
        <v>7</v>
      </c>
      <c r="W25214" s="34">
        <v>6</v>
      </c>
      <c r="X25214" s="34">
        <v>13</v>
      </c>
      <c r="Y25214" s="34">
        <v>7</v>
      </c>
      <c r="Z25214" s="34">
        <v>10</v>
      </c>
      <c r="AA25214" s="34">
        <v>24</v>
      </c>
      <c r="AB25214" s="34">
        <v>8</v>
      </c>
      <c r="AC25214" s="34">
        <v>20</v>
      </c>
    </row>
    <row r="25215" spans="1:29" x14ac:dyDescent="0.2">
      <c r="A25215" s="34" t="s">
        <v>85708</v>
      </c>
      <c r="B25215" s="34">
        <v>28</v>
      </c>
      <c r="C25215" s="34">
        <v>62</v>
      </c>
      <c r="D25215" s="34">
        <v>47</v>
      </c>
      <c r="E25215" s="34">
        <v>61</v>
      </c>
      <c r="F25215" s="34">
        <v>44</v>
      </c>
      <c r="G25215" s="34">
        <v>52</v>
      </c>
      <c r="H25215" s="34">
        <v>43</v>
      </c>
      <c r="I25215" s="34">
        <v>57</v>
      </c>
      <c r="J25215" s="34">
        <v>29</v>
      </c>
      <c r="K25215" s="34">
        <v>48</v>
      </c>
      <c r="L25215" s="34">
        <v>15</v>
      </c>
      <c r="M25215" s="34">
        <v>47</v>
      </c>
      <c r="N25215" s="34">
        <v>33</v>
      </c>
      <c r="O25215" s="34">
        <v>41</v>
      </c>
      <c r="P25215" s="34">
        <v>47</v>
      </c>
      <c r="Q25215" s="34">
        <v>60</v>
      </c>
      <c r="R25215" s="34">
        <v>37</v>
      </c>
      <c r="S25215" s="34">
        <v>47</v>
      </c>
      <c r="T25215" s="34">
        <v>23</v>
      </c>
      <c r="U25215" s="34">
        <v>31</v>
      </c>
      <c r="V25215" s="34">
        <v>42</v>
      </c>
      <c r="W25215" s="34">
        <v>23</v>
      </c>
      <c r="X25215" s="34">
        <v>39</v>
      </c>
      <c r="Y25215" s="34">
        <v>42</v>
      </c>
      <c r="Z25215" s="34">
        <v>30</v>
      </c>
      <c r="AA25215" s="34">
        <v>71</v>
      </c>
      <c r="AB25215" s="34">
        <v>47</v>
      </c>
      <c r="AC25215" s="34">
        <v>47</v>
      </c>
    </row>
    <row r="25216" spans="1:29" x14ac:dyDescent="0.2">
      <c r="A25216" s="34" t="s">
        <v>85709</v>
      </c>
      <c r="B25216" s="34">
        <v>36</v>
      </c>
      <c r="C25216" s="34">
        <v>144</v>
      </c>
      <c r="D25216" s="34">
        <v>141</v>
      </c>
      <c r="E25216" s="34">
        <v>187</v>
      </c>
      <c r="F25216" s="34">
        <v>57</v>
      </c>
      <c r="G25216" s="34">
        <v>142</v>
      </c>
      <c r="H25216" s="34">
        <v>53</v>
      </c>
      <c r="I25216" s="34">
        <v>133</v>
      </c>
      <c r="J25216" s="34">
        <v>26</v>
      </c>
      <c r="K25216" s="34">
        <v>134</v>
      </c>
      <c r="L25216" s="34">
        <v>10</v>
      </c>
      <c r="M25216" s="34">
        <v>75</v>
      </c>
      <c r="N25216" s="34">
        <v>40</v>
      </c>
      <c r="O25216" s="34">
        <v>68</v>
      </c>
      <c r="P25216" s="34">
        <v>63</v>
      </c>
      <c r="Q25216" s="34">
        <v>94</v>
      </c>
      <c r="R25216" s="34">
        <v>33</v>
      </c>
      <c r="S25216" s="34">
        <v>163</v>
      </c>
      <c r="T25216" s="34">
        <v>20</v>
      </c>
      <c r="U25216" s="34">
        <v>75</v>
      </c>
      <c r="V25216" s="34">
        <v>55</v>
      </c>
      <c r="W25216" s="34">
        <v>71</v>
      </c>
      <c r="X25216" s="34">
        <v>84</v>
      </c>
      <c r="Y25216" s="34">
        <v>37</v>
      </c>
      <c r="Z25216" s="34">
        <v>77</v>
      </c>
      <c r="AA25216" s="34">
        <v>132</v>
      </c>
      <c r="AB25216" s="34">
        <v>18</v>
      </c>
      <c r="AC25216" s="34">
        <v>169</v>
      </c>
    </row>
    <row r="25217" spans="1:29" x14ac:dyDescent="0.2">
      <c r="A25217" s="34" t="s">
        <v>85710</v>
      </c>
      <c r="B25217" s="34">
        <v>14</v>
      </c>
      <c r="C25217" s="34">
        <v>28</v>
      </c>
      <c r="D25217" s="34">
        <v>51</v>
      </c>
      <c r="E25217" s="34">
        <v>27</v>
      </c>
      <c r="F25217" s="34">
        <v>15</v>
      </c>
      <c r="G25217" s="34">
        <v>9</v>
      </c>
      <c r="H25217" s="34">
        <v>31</v>
      </c>
      <c r="I25217" s="34">
        <v>16</v>
      </c>
      <c r="J25217" s="34">
        <v>15</v>
      </c>
      <c r="K25217" s="34">
        <v>34</v>
      </c>
      <c r="L25217" s="34">
        <v>16</v>
      </c>
      <c r="M25217" s="34">
        <v>14</v>
      </c>
      <c r="N25217" s="34">
        <v>14</v>
      </c>
      <c r="O25217" s="34">
        <v>7</v>
      </c>
      <c r="P25217" s="34">
        <v>21</v>
      </c>
      <c r="Q25217" s="34">
        <v>20</v>
      </c>
      <c r="R25217" s="34">
        <v>38</v>
      </c>
      <c r="S25217" s="34">
        <v>23</v>
      </c>
      <c r="T25217" s="34">
        <v>10</v>
      </c>
      <c r="U25217" s="34">
        <v>18</v>
      </c>
      <c r="V25217" s="34">
        <v>21</v>
      </c>
      <c r="W25217" s="34">
        <v>18</v>
      </c>
      <c r="X25217" s="34">
        <v>38</v>
      </c>
      <c r="Y25217" s="34">
        <v>15</v>
      </c>
      <c r="Z25217" s="34">
        <v>25</v>
      </c>
      <c r="AA25217" s="34">
        <v>26</v>
      </c>
      <c r="AB25217" s="34">
        <v>27</v>
      </c>
      <c r="AC25217" s="34">
        <v>29</v>
      </c>
    </row>
    <row r="25218" spans="1:29" x14ac:dyDescent="0.2">
      <c r="A25218" s="34" t="s">
        <v>85711</v>
      </c>
      <c r="B25218" s="34">
        <v>8</v>
      </c>
      <c r="C25218" s="34">
        <v>6</v>
      </c>
      <c r="D25218" s="34">
        <v>14</v>
      </c>
      <c r="E25218" s="34">
        <v>5</v>
      </c>
      <c r="F25218" s="34">
        <v>1</v>
      </c>
      <c r="G25218" s="34">
        <v>2</v>
      </c>
      <c r="H25218" s="34">
        <v>7</v>
      </c>
      <c r="I25218" s="34">
        <v>11</v>
      </c>
      <c r="J25218" s="34">
        <v>1</v>
      </c>
      <c r="K25218" s="34">
        <v>2</v>
      </c>
      <c r="L25218" s="34">
        <v>1</v>
      </c>
      <c r="M25218" s="34">
        <v>3</v>
      </c>
      <c r="N25218" s="34">
        <v>2</v>
      </c>
      <c r="O25218" s="34">
        <v>4</v>
      </c>
      <c r="P25218" s="34">
        <v>1</v>
      </c>
      <c r="Q25218" s="34">
        <v>0</v>
      </c>
      <c r="R25218" s="34">
        <v>4</v>
      </c>
      <c r="S25218" s="34">
        <v>3</v>
      </c>
      <c r="T25218" s="34">
        <v>4</v>
      </c>
      <c r="U25218" s="34">
        <v>4</v>
      </c>
      <c r="V25218" s="34">
        <v>6</v>
      </c>
      <c r="W25218" s="34">
        <v>1</v>
      </c>
      <c r="X25218" s="34">
        <v>0</v>
      </c>
      <c r="Y25218" s="34">
        <v>3</v>
      </c>
      <c r="Z25218" s="34">
        <v>0</v>
      </c>
      <c r="AA25218" s="34">
        <v>0</v>
      </c>
      <c r="AB25218" s="34">
        <v>4</v>
      </c>
      <c r="AC25218" s="34">
        <v>5</v>
      </c>
    </row>
    <row r="25219" spans="1:29" x14ac:dyDescent="0.2">
      <c r="A25219" s="34" t="s">
        <v>85712</v>
      </c>
      <c r="B25219" s="34">
        <v>24</v>
      </c>
      <c r="C25219" s="34">
        <v>14</v>
      </c>
      <c r="D25219" s="34">
        <v>33</v>
      </c>
      <c r="E25219" s="34">
        <v>37</v>
      </c>
      <c r="F25219" s="34">
        <v>25</v>
      </c>
      <c r="G25219" s="34">
        <v>31</v>
      </c>
      <c r="H25219" s="34">
        <v>29</v>
      </c>
      <c r="I25219" s="34">
        <v>22</v>
      </c>
      <c r="J25219" s="34">
        <v>30</v>
      </c>
      <c r="K25219" s="34">
        <v>31</v>
      </c>
      <c r="L25219" s="34">
        <v>23</v>
      </c>
      <c r="M25219" s="34">
        <v>26</v>
      </c>
      <c r="N25219" s="34">
        <v>29</v>
      </c>
      <c r="O25219" s="34">
        <v>35</v>
      </c>
      <c r="P25219" s="34">
        <v>28</v>
      </c>
      <c r="Q25219" s="34">
        <v>35</v>
      </c>
      <c r="R25219" s="34">
        <v>41</v>
      </c>
      <c r="S25219" s="34">
        <v>52</v>
      </c>
      <c r="T25219" s="34">
        <v>29</v>
      </c>
      <c r="U25219" s="34">
        <v>32</v>
      </c>
      <c r="V25219" s="34">
        <v>40</v>
      </c>
      <c r="W25219" s="34">
        <v>25</v>
      </c>
      <c r="X25219" s="34">
        <v>45</v>
      </c>
      <c r="Y25219" s="34">
        <v>29</v>
      </c>
      <c r="Z25219" s="34">
        <v>45</v>
      </c>
      <c r="AA25219" s="34">
        <v>34</v>
      </c>
      <c r="AB25219" s="34">
        <v>46</v>
      </c>
      <c r="AC25219" s="34">
        <v>45</v>
      </c>
    </row>
    <row r="25220" spans="1:29" x14ac:dyDescent="0.2">
      <c r="A25220" s="34" t="s">
        <v>85713</v>
      </c>
      <c r="B25220" s="34">
        <v>34</v>
      </c>
      <c r="C25220" s="34">
        <v>18</v>
      </c>
      <c r="D25220" s="34">
        <v>39</v>
      </c>
      <c r="E25220" s="34">
        <v>38</v>
      </c>
      <c r="F25220" s="34">
        <v>30</v>
      </c>
      <c r="G25220" s="34">
        <v>26</v>
      </c>
      <c r="H25220" s="34">
        <v>38</v>
      </c>
      <c r="I25220" s="34">
        <v>48</v>
      </c>
      <c r="J25220" s="34">
        <v>19</v>
      </c>
      <c r="K25220" s="34">
        <v>33</v>
      </c>
      <c r="L25220" s="34">
        <v>20</v>
      </c>
      <c r="M25220" s="34">
        <v>32</v>
      </c>
      <c r="N25220" s="34">
        <v>23</v>
      </c>
      <c r="O25220" s="34">
        <v>19</v>
      </c>
      <c r="P25220" s="34">
        <v>25</v>
      </c>
      <c r="Q25220" s="34">
        <v>69</v>
      </c>
      <c r="R25220" s="34">
        <v>36</v>
      </c>
      <c r="S25220" s="34">
        <v>48</v>
      </c>
      <c r="T25220" s="34">
        <v>26</v>
      </c>
      <c r="U25220" s="34">
        <v>51</v>
      </c>
      <c r="V25220" s="34">
        <v>56</v>
      </c>
      <c r="W25220" s="34">
        <v>35</v>
      </c>
      <c r="X25220" s="34">
        <v>51</v>
      </c>
      <c r="Y25220" s="34">
        <v>34</v>
      </c>
      <c r="Z25220" s="34">
        <v>49</v>
      </c>
      <c r="AA25220" s="34">
        <v>37</v>
      </c>
      <c r="AB25220" s="34">
        <v>43</v>
      </c>
      <c r="AC25220" s="34">
        <v>58</v>
      </c>
    </row>
    <row r="25221" spans="1:29" x14ac:dyDescent="0.2">
      <c r="A25221" s="34" t="s">
        <v>85714</v>
      </c>
      <c r="B25221" s="34">
        <v>73</v>
      </c>
      <c r="C25221" s="34">
        <v>126</v>
      </c>
      <c r="D25221" s="34">
        <v>141</v>
      </c>
      <c r="E25221" s="34">
        <v>133</v>
      </c>
      <c r="F25221" s="34">
        <v>130</v>
      </c>
      <c r="G25221" s="34">
        <v>153</v>
      </c>
      <c r="H25221" s="34">
        <v>155</v>
      </c>
      <c r="I25221" s="34">
        <v>124</v>
      </c>
      <c r="J25221" s="34">
        <v>144</v>
      </c>
      <c r="K25221" s="34">
        <v>137</v>
      </c>
      <c r="L25221" s="34">
        <v>85</v>
      </c>
      <c r="M25221" s="34">
        <v>129</v>
      </c>
      <c r="N25221" s="34">
        <v>105</v>
      </c>
      <c r="O25221" s="34">
        <v>140</v>
      </c>
      <c r="P25221" s="34">
        <v>118</v>
      </c>
      <c r="Q25221" s="34">
        <v>203</v>
      </c>
      <c r="R25221" s="34">
        <v>149</v>
      </c>
      <c r="S25221" s="34">
        <v>187</v>
      </c>
      <c r="T25221" s="34">
        <v>118</v>
      </c>
      <c r="U25221" s="34">
        <v>145</v>
      </c>
      <c r="V25221" s="34">
        <v>157</v>
      </c>
      <c r="W25221" s="34">
        <v>150</v>
      </c>
      <c r="X25221" s="34">
        <v>230</v>
      </c>
      <c r="Y25221" s="34">
        <v>127</v>
      </c>
      <c r="Z25221" s="34">
        <v>159</v>
      </c>
      <c r="AA25221" s="34">
        <v>200</v>
      </c>
      <c r="AB25221" s="34">
        <v>151</v>
      </c>
      <c r="AC25221" s="34">
        <v>240</v>
      </c>
    </row>
    <row r="25222" spans="1:29" x14ac:dyDescent="0.2">
      <c r="A25222" s="34" t="s">
        <v>85715</v>
      </c>
      <c r="B25222" s="34">
        <v>10</v>
      </c>
      <c r="C25222" s="34">
        <v>28</v>
      </c>
      <c r="D25222" s="34">
        <v>21</v>
      </c>
      <c r="E25222" s="34">
        <v>22</v>
      </c>
      <c r="F25222" s="34">
        <v>16</v>
      </c>
      <c r="G25222" s="34">
        <v>17</v>
      </c>
      <c r="H25222" s="34">
        <v>27</v>
      </c>
      <c r="I25222" s="34">
        <v>8</v>
      </c>
      <c r="J25222" s="34">
        <v>7</v>
      </c>
      <c r="K25222" s="34">
        <v>21</v>
      </c>
      <c r="L25222" s="34">
        <v>11</v>
      </c>
      <c r="M25222" s="34">
        <v>16</v>
      </c>
      <c r="N25222" s="34">
        <v>13</v>
      </c>
      <c r="O25222" s="34">
        <v>19</v>
      </c>
      <c r="P25222" s="34">
        <v>7</v>
      </c>
      <c r="Q25222" s="34">
        <v>10</v>
      </c>
      <c r="R25222" s="34">
        <v>26</v>
      </c>
      <c r="S25222" s="34">
        <v>21</v>
      </c>
      <c r="T25222" s="34">
        <v>13</v>
      </c>
      <c r="U25222" s="34">
        <v>17</v>
      </c>
      <c r="V25222" s="34">
        <v>11</v>
      </c>
      <c r="W25222" s="34">
        <v>12</v>
      </c>
      <c r="X25222" s="34">
        <v>29</v>
      </c>
      <c r="Y25222" s="34">
        <v>12</v>
      </c>
      <c r="Z25222" s="34">
        <v>15</v>
      </c>
      <c r="AA25222" s="34">
        <v>28</v>
      </c>
      <c r="AB25222" s="34">
        <v>6</v>
      </c>
      <c r="AC25222" s="34">
        <v>27</v>
      </c>
    </row>
    <row r="25223" spans="1:29" x14ac:dyDescent="0.2">
      <c r="A25223" s="34" t="s">
        <v>85716</v>
      </c>
      <c r="B25223" s="34">
        <v>49</v>
      </c>
      <c r="C25223" s="34">
        <v>78</v>
      </c>
      <c r="D25223" s="34">
        <v>98</v>
      </c>
      <c r="E25223" s="34">
        <v>72</v>
      </c>
      <c r="F25223" s="34">
        <v>65</v>
      </c>
      <c r="G25223" s="34">
        <v>66</v>
      </c>
      <c r="H25223" s="34">
        <v>43</v>
      </c>
      <c r="I25223" s="34">
        <v>58</v>
      </c>
      <c r="J25223" s="34">
        <v>35</v>
      </c>
      <c r="K25223" s="34">
        <v>73</v>
      </c>
      <c r="L25223" s="34">
        <v>18</v>
      </c>
      <c r="M25223" s="34">
        <v>52</v>
      </c>
      <c r="N25223" s="34">
        <v>48</v>
      </c>
      <c r="O25223" s="34">
        <v>52</v>
      </c>
      <c r="P25223" s="34">
        <v>38</v>
      </c>
      <c r="Q25223" s="34">
        <v>46</v>
      </c>
      <c r="R25223" s="34">
        <v>42</v>
      </c>
      <c r="S25223" s="34">
        <v>98</v>
      </c>
      <c r="T25223" s="34">
        <v>17</v>
      </c>
      <c r="U25223" s="34">
        <v>38</v>
      </c>
      <c r="V25223" s="34">
        <v>71</v>
      </c>
      <c r="W25223" s="34">
        <v>28</v>
      </c>
      <c r="X25223" s="34">
        <v>83</v>
      </c>
      <c r="Y25223" s="34">
        <v>23</v>
      </c>
      <c r="Z25223" s="34">
        <v>96</v>
      </c>
      <c r="AA25223" s="34">
        <v>81</v>
      </c>
      <c r="AB25223" s="34">
        <v>36</v>
      </c>
      <c r="AC25223" s="34">
        <v>95</v>
      </c>
    </row>
    <row r="25224" spans="1:29" x14ac:dyDescent="0.2">
      <c r="A25224" s="34" t="s">
        <v>85717</v>
      </c>
      <c r="B25224" s="34">
        <v>14</v>
      </c>
      <c r="C25224" s="34">
        <v>19</v>
      </c>
      <c r="D25224" s="34">
        <v>24</v>
      </c>
      <c r="E25224" s="34">
        <v>12</v>
      </c>
      <c r="F25224" s="34">
        <v>14</v>
      </c>
      <c r="G25224" s="34">
        <v>3</v>
      </c>
      <c r="H25224" s="34">
        <v>10</v>
      </c>
      <c r="I25224" s="34">
        <v>2</v>
      </c>
      <c r="J25224" s="34">
        <v>11</v>
      </c>
      <c r="K25224" s="34">
        <v>11</v>
      </c>
      <c r="L25224" s="34">
        <v>10</v>
      </c>
      <c r="M25224" s="34">
        <v>13</v>
      </c>
      <c r="N25224" s="34">
        <v>11</v>
      </c>
      <c r="O25224" s="34">
        <v>14</v>
      </c>
      <c r="P25224" s="34">
        <v>4</v>
      </c>
      <c r="Q25224" s="34">
        <v>18</v>
      </c>
      <c r="R25224" s="34">
        <v>6</v>
      </c>
      <c r="S25224" s="34">
        <v>14</v>
      </c>
      <c r="T25224" s="34">
        <v>10</v>
      </c>
      <c r="U25224" s="34">
        <v>13</v>
      </c>
      <c r="V25224" s="34">
        <v>6</v>
      </c>
      <c r="W25224" s="34">
        <v>9</v>
      </c>
      <c r="X25224" s="34">
        <v>19</v>
      </c>
      <c r="Y25224" s="34">
        <v>12</v>
      </c>
      <c r="Z25224" s="34">
        <v>24</v>
      </c>
      <c r="AA25224" s="34">
        <v>7</v>
      </c>
      <c r="AB25224" s="34">
        <v>10</v>
      </c>
      <c r="AC25224" s="34">
        <v>18</v>
      </c>
    </row>
    <row r="25225" spans="1:29" x14ac:dyDescent="0.2">
      <c r="A25225" s="34" t="s">
        <v>85718</v>
      </c>
      <c r="B25225" s="34">
        <v>18</v>
      </c>
      <c r="C25225" s="34">
        <v>6</v>
      </c>
      <c r="D25225" s="34">
        <v>13</v>
      </c>
      <c r="E25225" s="34">
        <v>13</v>
      </c>
      <c r="F25225" s="34">
        <v>11</v>
      </c>
      <c r="G25225" s="34">
        <v>14</v>
      </c>
      <c r="H25225" s="34">
        <v>17</v>
      </c>
      <c r="I25225" s="34">
        <v>17</v>
      </c>
      <c r="J25225" s="34">
        <v>8</v>
      </c>
      <c r="K25225" s="34">
        <v>13</v>
      </c>
      <c r="L25225" s="34">
        <v>9</v>
      </c>
      <c r="M25225" s="34">
        <v>8</v>
      </c>
      <c r="N25225" s="34">
        <v>24</v>
      </c>
      <c r="O25225" s="34">
        <v>11</v>
      </c>
      <c r="P25225" s="34">
        <v>14</v>
      </c>
      <c r="Q25225" s="34">
        <v>16</v>
      </c>
      <c r="R25225" s="34">
        <v>19</v>
      </c>
      <c r="S25225" s="34">
        <v>15</v>
      </c>
      <c r="T25225" s="34">
        <v>6</v>
      </c>
      <c r="U25225" s="34">
        <v>10</v>
      </c>
      <c r="V25225" s="34">
        <v>9</v>
      </c>
      <c r="W25225" s="34">
        <v>11</v>
      </c>
      <c r="X25225" s="34">
        <v>19</v>
      </c>
      <c r="Y25225" s="34">
        <v>13</v>
      </c>
      <c r="Z25225" s="34">
        <v>34</v>
      </c>
      <c r="AA25225" s="34">
        <v>28</v>
      </c>
      <c r="AB25225" s="34">
        <v>18</v>
      </c>
      <c r="AC25225" s="34">
        <v>29</v>
      </c>
    </row>
    <row r="25226" spans="1:29" x14ac:dyDescent="0.2">
      <c r="A25226" s="34" t="s">
        <v>85719</v>
      </c>
      <c r="B25226" s="34">
        <v>62</v>
      </c>
      <c r="C25226" s="34">
        <v>45</v>
      </c>
      <c r="D25226" s="34">
        <v>42</v>
      </c>
      <c r="E25226" s="34">
        <v>50</v>
      </c>
      <c r="F25226" s="34">
        <v>46</v>
      </c>
      <c r="G25226" s="34">
        <v>50</v>
      </c>
      <c r="H25226" s="34">
        <v>37</v>
      </c>
      <c r="I25226" s="34">
        <v>33</v>
      </c>
      <c r="J25226" s="34">
        <v>48</v>
      </c>
      <c r="K25226" s="34">
        <v>51</v>
      </c>
      <c r="L25226" s="34">
        <v>36</v>
      </c>
      <c r="M25226" s="34">
        <v>53</v>
      </c>
      <c r="N25226" s="34">
        <v>46</v>
      </c>
      <c r="O25226" s="34">
        <v>27</v>
      </c>
      <c r="P25226" s="34">
        <v>29</v>
      </c>
      <c r="Q25226" s="34">
        <v>47</v>
      </c>
      <c r="R25226" s="34">
        <v>58</v>
      </c>
      <c r="S25226" s="34">
        <v>71</v>
      </c>
      <c r="T25226" s="34">
        <v>41</v>
      </c>
      <c r="U25226" s="34">
        <v>52</v>
      </c>
      <c r="V25226" s="34">
        <v>67</v>
      </c>
      <c r="W25226" s="34">
        <v>45</v>
      </c>
      <c r="X25226" s="34">
        <v>69</v>
      </c>
      <c r="Y25226" s="34">
        <v>38</v>
      </c>
      <c r="Z25226" s="34">
        <v>53</v>
      </c>
      <c r="AA25226" s="34">
        <v>51</v>
      </c>
      <c r="AB25226" s="34">
        <v>66</v>
      </c>
      <c r="AC25226" s="34">
        <v>72</v>
      </c>
    </row>
    <row r="25227" spans="1:29" x14ac:dyDescent="0.2">
      <c r="A25227" s="34" t="s">
        <v>85720</v>
      </c>
      <c r="B25227" s="34">
        <v>43</v>
      </c>
      <c r="C25227" s="34">
        <v>44</v>
      </c>
      <c r="D25227" s="34">
        <v>64</v>
      </c>
      <c r="E25227" s="34">
        <v>61</v>
      </c>
      <c r="F25227" s="34">
        <v>35</v>
      </c>
      <c r="G25227" s="34">
        <v>69</v>
      </c>
      <c r="H25227" s="34">
        <v>55</v>
      </c>
      <c r="I25227" s="34">
        <v>29</v>
      </c>
      <c r="J25227" s="34">
        <v>41</v>
      </c>
      <c r="K25227" s="34">
        <v>45</v>
      </c>
      <c r="L25227" s="34">
        <v>34</v>
      </c>
      <c r="M25227" s="34">
        <v>48</v>
      </c>
      <c r="N25227" s="34">
        <v>47</v>
      </c>
      <c r="O25227" s="34">
        <v>38</v>
      </c>
      <c r="P25227" s="34">
        <v>23</v>
      </c>
      <c r="Q25227" s="34">
        <v>57</v>
      </c>
      <c r="R25227" s="34">
        <v>61</v>
      </c>
      <c r="S25227" s="34">
        <v>55</v>
      </c>
      <c r="T25227" s="34">
        <v>33</v>
      </c>
      <c r="U25227" s="34">
        <v>41</v>
      </c>
      <c r="V25227" s="34">
        <v>47</v>
      </c>
      <c r="W25227" s="34">
        <v>43</v>
      </c>
      <c r="X25227" s="34">
        <v>54</v>
      </c>
      <c r="Y25227" s="34">
        <v>38</v>
      </c>
      <c r="Z25227" s="34">
        <v>83</v>
      </c>
      <c r="AA25227" s="34">
        <v>46</v>
      </c>
      <c r="AB25227" s="34">
        <v>56</v>
      </c>
      <c r="AC25227" s="34">
        <v>85</v>
      </c>
    </row>
    <row r="25228" spans="1:29" x14ac:dyDescent="0.2">
      <c r="A25228" s="34" t="s">
        <v>85721</v>
      </c>
      <c r="B25228" s="34">
        <v>22</v>
      </c>
      <c r="C25228" s="34">
        <v>38</v>
      </c>
      <c r="D25228" s="34">
        <v>58</v>
      </c>
      <c r="E25228" s="34">
        <v>38</v>
      </c>
      <c r="F25228" s="34">
        <v>35</v>
      </c>
      <c r="G25228" s="34">
        <v>41</v>
      </c>
      <c r="H25228" s="34">
        <v>56</v>
      </c>
      <c r="I25228" s="34">
        <v>34</v>
      </c>
      <c r="J25228" s="34">
        <v>32</v>
      </c>
      <c r="K25228" s="34">
        <v>18</v>
      </c>
      <c r="L25228" s="34">
        <v>10</v>
      </c>
      <c r="M25228" s="34">
        <v>31</v>
      </c>
      <c r="N25228" s="34">
        <v>38</v>
      </c>
      <c r="O25228" s="34">
        <v>31</v>
      </c>
      <c r="P25228" s="34">
        <v>45</v>
      </c>
      <c r="Q25228" s="34">
        <v>36</v>
      </c>
      <c r="R25228" s="34">
        <v>48</v>
      </c>
      <c r="S25228" s="34">
        <v>48</v>
      </c>
      <c r="T25228" s="34">
        <v>24</v>
      </c>
      <c r="U25228" s="34">
        <v>17</v>
      </c>
      <c r="V25228" s="34">
        <v>31</v>
      </c>
      <c r="W25228" s="34">
        <v>14</v>
      </c>
      <c r="X25228" s="34">
        <v>38</v>
      </c>
      <c r="Y25228" s="34">
        <v>28</v>
      </c>
      <c r="Z25228" s="34">
        <v>32</v>
      </c>
      <c r="AA25228" s="34">
        <v>42</v>
      </c>
      <c r="AB25228" s="34">
        <v>20</v>
      </c>
      <c r="AC25228" s="34">
        <v>30</v>
      </c>
    </row>
    <row r="25229" spans="1:29" x14ac:dyDescent="0.2">
      <c r="A25229" s="34" t="s">
        <v>85722</v>
      </c>
      <c r="B25229" s="34">
        <v>63</v>
      </c>
      <c r="C25229" s="34">
        <v>58</v>
      </c>
      <c r="D25229" s="34">
        <v>94</v>
      </c>
      <c r="E25229" s="34">
        <v>61</v>
      </c>
      <c r="F25229" s="34">
        <v>78</v>
      </c>
      <c r="G25229" s="34">
        <v>98</v>
      </c>
      <c r="H25229" s="34">
        <v>85</v>
      </c>
      <c r="I25229" s="34">
        <v>66</v>
      </c>
      <c r="J25229" s="34">
        <v>64</v>
      </c>
      <c r="K25229" s="34">
        <v>48</v>
      </c>
      <c r="L25229" s="34">
        <v>42</v>
      </c>
      <c r="M25229" s="34">
        <v>51</v>
      </c>
      <c r="N25229" s="34">
        <v>73</v>
      </c>
      <c r="O25229" s="34">
        <v>40</v>
      </c>
      <c r="P25229" s="34">
        <v>59</v>
      </c>
      <c r="Q25229" s="34">
        <v>80</v>
      </c>
      <c r="R25229" s="34">
        <v>72</v>
      </c>
      <c r="S25229" s="34">
        <v>63</v>
      </c>
      <c r="T25229" s="34">
        <v>49</v>
      </c>
      <c r="U25229" s="34">
        <v>37</v>
      </c>
      <c r="V25229" s="34">
        <v>82</v>
      </c>
      <c r="W25229" s="34">
        <v>35</v>
      </c>
      <c r="X25229" s="34">
        <v>73</v>
      </c>
      <c r="Y25229" s="34">
        <v>47</v>
      </c>
      <c r="Z25229" s="34">
        <v>78</v>
      </c>
      <c r="AA25229" s="34">
        <v>74</v>
      </c>
      <c r="AB25229" s="34">
        <v>57</v>
      </c>
      <c r="AC25229" s="34">
        <v>81</v>
      </c>
    </row>
    <row r="25230" spans="1:29" x14ac:dyDescent="0.2">
      <c r="A25230" s="34" t="s">
        <v>85723</v>
      </c>
      <c r="B25230" s="34">
        <v>45</v>
      </c>
      <c r="C25230" s="34">
        <v>46</v>
      </c>
      <c r="D25230" s="34">
        <v>60</v>
      </c>
      <c r="E25230" s="34">
        <v>50</v>
      </c>
      <c r="F25230" s="34">
        <v>55</v>
      </c>
      <c r="G25230" s="34">
        <v>59</v>
      </c>
      <c r="H25230" s="34">
        <v>42</v>
      </c>
      <c r="I25230" s="34">
        <v>62</v>
      </c>
      <c r="J25230" s="34">
        <v>56</v>
      </c>
      <c r="K25230" s="34">
        <v>42</v>
      </c>
      <c r="L25230" s="34">
        <v>35</v>
      </c>
      <c r="M25230" s="34">
        <v>47</v>
      </c>
      <c r="N25230" s="34">
        <v>42</v>
      </c>
      <c r="O25230" s="34">
        <v>59</v>
      </c>
      <c r="P25230" s="34">
        <v>36</v>
      </c>
      <c r="Q25230" s="34">
        <v>62</v>
      </c>
      <c r="R25230" s="34">
        <v>61</v>
      </c>
      <c r="S25230" s="34">
        <v>62</v>
      </c>
      <c r="T25230" s="34">
        <v>53</v>
      </c>
      <c r="U25230" s="34">
        <v>41</v>
      </c>
      <c r="V25230" s="34">
        <v>67</v>
      </c>
      <c r="W25230" s="34">
        <v>54</v>
      </c>
      <c r="X25230" s="34">
        <v>35</v>
      </c>
      <c r="Y25230" s="34">
        <v>45</v>
      </c>
      <c r="Z25230" s="34">
        <v>57</v>
      </c>
      <c r="AA25230" s="34">
        <v>78</v>
      </c>
      <c r="AB25230" s="34">
        <v>60</v>
      </c>
      <c r="AC25230" s="34">
        <v>81</v>
      </c>
    </row>
    <row r="25231" spans="1:29" x14ac:dyDescent="0.2">
      <c r="A25231" s="34" t="s">
        <v>85724</v>
      </c>
      <c r="B25231" s="34">
        <v>23</v>
      </c>
      <c r="C25231" s="34">
        <v>26</v>
      </c>
      <c r="D25231" s="34">
        <v>32</v>
      </c>
      <c r="E25231" s="34">
        <v>16</v>
      </c>
      <c r="F25231" s="34">
        <v>30</v>
      </c>
      <c r="G25231" s="34">
        <v>9</v>
      </c>
      <c r="H25231" s="34">
        <v>13</v>
      </c>
      <c r="I25231" s="34">
        <v>20</v>
      </c>
      <c r="J25231" s="34">
        <v>31</v>
      </c>
      <c r="K25231" s="34">
        <v>22</v>
      </c>
      <c r="L25231" s="34">
        <v>7</v>
      </c>
      <c r="M25231" s="34">
        <v>9</v>
      </c>
      <c r="N25231" s="34">
        <v>25</v>
      </c>
      <c r="O25231" s="34">
        <v>19</v>
      </c>
      <c r="P25231" s="34">
        <v>32</v>
      </c>
      <c r="Q25231" s="34">
        <v>12</v>
      </c>
      <c r="R25231" s="34">
        <v>32</v>
      </c>
      <c r="S25231" s="34">
        <v>30</v>
      </c>
      <c r="T25231" s="34">
        <v>40</v>
      </c>
      <c r="U25231" s="34">
        <v>24</v>
      </c>
      <c r="V25231" s="34">
        <v>32</v>
      </c>
      <c r="W25231" s="34">
        <v>7</v>
      </c>
      <c r="X25231" s="34">
        <v>39</v>
      </c>
      <c r="Y25231" s="34">
        <v>24</v>
      </c>
      <c r="Z25231" s="34">
        <v>27</v>
      </c>
      <c r="AA25231" s="34">
        <v>26</v>
      </c>
      <c r="AB25231" s="34">
        <v>31</v>
      </c>
      <c r="AC25231" s="34">
        <v>13</v>
      </c>
    </row>
    <row r="25232" spans="1:29" x14ac:dyDescent="0.2">
      <c r="A25232" s="34" t="s">
        <v>85725</v>
      </c>
      <c r="B25232" s="34">
        <v>67</v>
      </c>
      <c r="C25232" s="34">
        <v>103</v>
      </c>
      <c r="D25232" s="34">
        <v>180</v>
      </c>
      <c r="E25232" s="34">
        <v>147</v>
      </c>
      <c r="F25232" s="34">
        <v>137</v>
      </c>
      <c r="G25232" s="34">
        <v>137</v>
      </c>
      <c r="H25232" s="34">
        <v>135</v>
      </c>
      <c r="I25232" s="34">
        <v>135</v>
      </c>
      <c r="J25232" s="34">
        <v>168</v>
      </c>
      <c r="K25232" s="34">
        <v>140</v>
      </c>
      <c r="L25232" s="34">
        <v>89</v>
      </c>
      <c r="M25232" s="34">
        <v>125</v>
      </c>
      <c r="N25232" s="34">
        <v>135</v>
      </c>
      <c r="O25232" s="34">
        <v>129</v>
      </c>
      <c r="P25232" s="34">
        <v>134</v>
      </c>
      <c r="Q25232" s="34">
        <v>145</v>
      </c>
      <c r="R25232" s="34">
        <v>191</v>
      </c>
      <c r="S25232" s="34">
        <v>187</v>
      </c>
      <c r="T25232" s="34">
        <v>121</v>
      </c>
      <c r="U25232" s="34">
        <v>104</v>
      </c>
      <c r="V25232" s="34">
        <v>203</v>
      </c>
      <c r="W25232" s="34">
        <v>132</v>
      </c>
      <c r="X25232" s="34">
        <v>202</v>
      </c>
      <c r="Y25232" s="34">
        <v>144</v>
      </c>
      <c r="Z25232" s="34">
        <v>214</v>
      </c>
      <c r="AA25232" s="34">
        <v>146</v>
      </c>
      <c r="AB25232" s="34">
        <v>139</v>
      </c>
      <c r="AC25232" s="34">
        <v>235</v>
      </c>
    </row>
    <row r="25233" spans="1:29" x14ac:dyDescent="0.2">
      <c r="A25233" s="34" t="s">
        <v>85726</v>
      </c>
      <c r="B25233" s="34">
        <v>72</v>
      </c>
      <c r="C25233" s="34">
        <v>84</v>
      </c>
      <c r="D25233" s="34">
        <v>151</v>
      </c>
      <c r="E25233" s="34">
        <v>99</v>
      </c>
      <c r="F25233" s="34">
        <v>119</v>
      </c>
      <c r="G25233" s="34">
        <v>101</v>
      </c>
      <c r="H25233" s="34">
        <v>99</v>
      </c>
      <c r="I25233" s="34">
        <v>72</v>
      </c>
      <c r="J25233" s="34">
        <v>109</v>
      </c>
      <c r="K25233" s="34">
        <v>88</v>
      </c>
      <c r="L25233" s="34">
        <v>60</v>
      </c>
      <c r="M25233" s="34">
        <v>70</v>
      </c>
      <c r="N25233" s="34">
        <v>90</v>
      </c>
      <c r="O25233" s="34">
        <v>59</v>
      </c>
      <c r="P25233" s="34">
        <v>127</v>
      </c>
      <c r="Q25233" s="34">
        <v>103</v>
      </c>
      <c r="R25233" s="34">
        <v>98</v>
      </c>
      <c r="S25233" s="34">
        <v>80</v>
      </c>
      <c r="T25233" s="34">
        <v>85</v>
      </c>
      <c r="U25233" s="34">
        <v>91</v>
      </c>
      <c r="V25233" s="34">
        <v>115</v>
      </c>
      <c r="W25233" s="34">
        <v>75</v>
      </c>
      <c r="X25233" s="34">
        <v>154</v>
      </c>
      <c r="Y25233" s="34">
        <v>82</v>
      </c>
      <c r="Z25233" s="34">
        <v>114</v>
      </c>
      <c r="AA25233" s="34">
        <v>108</v>
      </c>
      <c r="AB25233" s="34">
        <v>121</v>
      </c>
      <c r="AC25233" s="34">
        <v>118</v>
      </c>
    </row>
    <row r="25234" spans="1:29" x14ac:dyDescent="0.2">
      <c r="A25234" s="34" t="s">
        <v>85727</v>
      </c>
      <c r="B25234" s="34">
        <v>26</v>
      </c>
      <c r="C25234" s="34">
        <v>48</v>
      </c>
      <c r="D25234" s="34">
        <v>32</v>
      </c>
      <c r="E25234" s="34">
        <v>39</v>
      </c>
      <c r="F25234" s="34">
        <v>43</v>
      </c>
      <c r="G25234" s="34">
        <v>24</v>
      </c>
      <c r="H25234" s="34">
        <v>40</v>
      </c>
      <c r="I25234" s="34">
        <v>37</v>
      </c>
      <c r="J25234" s="34">
        <v>18</v>
      </c>
      <c r="K25234" s="34">
        <v>33</v>
      </c>
      <c r="L25234" s="34">
        <v>14</v>
      </c>
      <c r="M25234" s="34">
        <v>32</v>
      </c>
      <c r="N25234" s="34">
        <v>25</v>
      </c>
      <c r="O25234" s="34">
        <v>30</v>
      </c>
      <c r="P25234" s="34">
        <v>40</v>
      </c>
      <c r="Q25234" s="34">
        <v>40</v>
      </c>
      <c r="R25234" s="34">
        <v>31</v>
      </c>
      <c r="S25234" s="34">
        <v>32</v>
      </c>
      <c r="T25234" s="34">
        <v>20</v>
      </c>
      <c r="U25234" s="34">
        <v>40</v>
      </c>
      <c r="V25234" s="34">
        <v>31</v>
      </c>
      <c r="W25234" s="34">
        <v>35</v>
      </c>
      <c r="X25234" s="34">
        <v>34</v>
      </c>
      <c r="Y25234" s="34">
        <v>63</v>
      </c>
      <c r="Z25234" s="34">
        <v>56</v>
      </c>
      <c r="AA25234" s="34">
        <v>46</v>
      </c>
      <c r="AB25234" s="34">
        <v>40</v>
      </c>
      <c r="AC25234" s="34">
        <v>91</v>
      </c>
    </row>
    <row r="25235" spans="1:29" x14ac:dyDescent="0.2">
      <c r="A25235" s="34" t="s">
        <v>85728</v>
      </c>
      <c r="B25235" s="34">
        <v>40</v>
      </c>
      <c r="C25235" s="34">
        <v>74</v>
      </c>
      <c r="D25235" s="34">
        <v>50</v>
      </c>
      <c r="E25235" s="34">
        <v>48</v>
      </c>
      <c r="F25235" s="34">
        <v>78</v>
      </c>
      <c r="G25235" s="34">
        <v>69</v>
      </c>
      <c r="H25235" s="34">
        <v>49</v>
      </c>
      <c r="I25235" s="34">
        <v>88</v>
      </c>
      <c r="J25235" s="34">
        <v>43</v>
      </c>
      <c r="K25235" s="34">
        <v>69</v>
      </c>
      <c r="L25235" s="34">
        <v>26</v>
      </c>
      <c r="M25235" s="34">
        <v>36</v>
      </c>
      <c r="N25235" s="34">
        <v>40</v>
      </c>
      <c r="O25235" s="34">
        <v>44</v>
      </c>
      <c r="P25235" s="34">
        <v>57</v>
      </c>
      <c r="Q25235" s="34">
        <v>53</v>
      </c>
      <c r="R25235" s="34">
        <v>69</v>
      </c>
      <c r="S25235" s="34">
        <v>84</v>
      </c>
      <c r="T25235" s="34">
        <v>70</v>
      </c>
      <c r="U25235" s="34">
        <v>40</v>
      </c>
      <c r="V25235" s="34">
        <v>53</v>
      </c>
      <c r="W25235" s="34">
        <v>63</v>
      </c>
      <c r="X25235" s="34">
        <v>73</v>
      </c>
      <c r="Y25235" s="34">
        <v>57</v>
      </c>
      <c r="Z25235" s="34">
        <v>62</v>
      </c>
      <c r="AA25235" s="34">
        <v>74</v>
      </c>
      <c r="AB25235" s="34">
        <v>77</v>
      </c>
      <c r="AC25235" s="34">
        <v>95</v>
      </c>
    </row>
    <row r="25236" spans="1:29" x14ac:dyDescent="0.2">
      <c r="A25236" s="34" t="s">
        <v>85729</v>
      </c>
      <c r="B25236" s="34">
        <v>15</v>
      </c>
      <c r="C25236" s="34">
        <v>9</v>
      </c>
      <c r="D25236" s="34">
        <v>31</v>
      </c>
      <c r="E25236" s="34">
        <v>31</v>
      </c>
      <c r="F25236" s="34">
        <v>16</v>
      </c>
      <c r="G25236" s="34">
        <v>29</v>
      </c>
      <c r="H25236" s="34">
        <v>4</v>
      </c>
      <c r="I25236" s="34">
        <v>10</v>
      </c>
      <c r="J25236" s="34">
        <v>18</v>
      </c>
      <c r="K25236" s="34">
        <v>19</v>
      </c>
      <c r="L25236" s="34">
        <v>8</v>
      </c>
      <c r="M25236" s="34">
        <v>21</v>
      </c>
      <c r="N25236" s="34">
        <v>14</v>
      </c>
      <c r="O25236" s="34">
        <v>12</v>
      </c>
      <c r="P25236" s="34">
        <v>29</v>
      </c>
      <c r="Q25236" s="34">
        <v>39</v>
      </c>
      <c r="R25236" s="34">
        <v>24</v>
      </c>
      <c r="S25236" s="34">
        <v>34</v>
      </c>
      <c r="T25236" s="34">
        <v>19</v>
      </c>
      <c r="U25236" s="34">
        <v>26</v>
      </c>
      <c r="V25236" s="34">
        <v>18</v>
      </c>
      <c r="W25236" s="34">
        <v>10</v>
      </c>
      <c r="X25236" s="34">
        <v>23</v>
      </c>
      <c r="Y25236" s="34">
        <v>17</v>
      </c>
      <c r="Z25236" s="34">
        <v>14</v>
      </c>
      <c r="AA25236" s="34">
        <v>26</v>
      </c>
      <c r="AB25236" s="34">
        <v>17</v>
      </c>
      <c r="AC25236" s="34">
        <v>27</v>
      </c>
    </row>
    <row r="25237" spans="1:29" x14ac:dyDescent="0.2">
      <c r="A25237" s="34" t="s">
        <v>85730</v>
      </c>
      <c r="B25237" s="34">
        <v>0</v>
      </c>
      <c r="C25237" s="34">
        <v>0</v>
      </c>
      <c r="D25237" s="34">
        <v>0</v>
      </c>
      <c r="E25237" s="34">
        <v>0</v>
      </c>
      <c r="F25237" s="34">
        <v>0</v>
      </c>
      <c r="G25237" s="34">
        <v>0</v>
      </c>
      <c r="H25237" s="34">
        <v>0</v>
      </c>
      <c r="I25237" s="34">
        <v>0</v>
      </c>
      <c r="J25237" s="34">
        <v>0</v>
      </c>
      <c r="K25237" s="34">
        <v>0</v>
      </c>
      <c r="L25237" s="34">
        <v>0</v>
      </c>
      <c r="M25237" s="34">
        <v>0</v>
      </c>
      <c r="N25237" s="34">
        <v>0</v>
      </c>
      <c r="O25237" s="34">
        <v>0</v>
      </c>
      <c r="P25237" s="34">
        <v>0</v>
      </c>
      <c r="Q25237" s="34">
        <v>0</v>
      </c>
      <c r="R25237" s="34">
        <v>0</v>
      </c>
      <c r="S25237" s="34">
        <v>0</v>
      </c>
      <c r="T25237" s="34">
        <v>0</v>
      </c>
      <c r="U25237" s="34">
        <v>0</v>
      </c>
      <c r="V25237" s="34">
        <v>0</v>
      </c>
      <c r="W25237" s="34">
        <v>0</v>
      </c>
      <c r="X25237" s="34">
        <v>0</v>
      </c>
      <c r="Y25237" s="34">
        <v>0</v>
      </c>
      <c r="Z25237" s="34">
        <v>0</v>
      </c>
      <c r="AA25237" s="34">
        <v>0</v>
      </c>
      <c r="AB25237" s="34">
        <v>0</v>
      </c>
      <c r="AC25237" s="34">
        <v>0</v>
      </c>
    </row>
    <row r="25238" spans="1:29" x14ac:dyDescent="0.2">
      <c r="A25238" s="34" t="s">
        <v>85731</v>
      </c>
      <c r="B25238" s="34">
        <v>59</v>
      </c>
      <c r="C25238" s="34">
        <v>54</v>
      </c>
      <c r="D25238" s="34">
        <v>81</v>
      </c>
      <c r="E25238" s="34">
        <v>68</v>
      </c>
      <c r="F25238" s="34">
        <v>84</v>
      </c>
      <c r="G25238" s="34">
        <v>79</v>
      </c>
      <c r="H25238" s="34">
        <v>79</v>
      </c>
      <c r="I25238" s="34">
        <v>50</v>
      </c>
      <c r="J25238" s="34">
        <v>82</v>
      </c>
      <c r="K25238" s="34">
        <v>54</v>
      </c>
      <c r="L25238" s="34">
        <v>58</v>
      </c>
      <c r="M25238" s="34">
        <v>48</v>
      </c>
      <c r="N25238" s="34">
        <v>53</v>
      </c>
      <c r="O25238" s="34">
        <v>62</v>
      </c>
      <c r="P25238" s="34">
        <v>64</v>
      </c>
      <c r="Q25238" s="34">
        <v>56</v>
      </c>
      <c r="R25238" s="34">
        <v>78</v>
      </c>
      <c r="S25238" s="34">
        <v>84</v>
      </c>
      <c r="T25238" s="34">
        <v>66</v>
      </c>
      <c r="U25238" s="34">
        <v>41</v>
      </c>
      <c r="V25238" s="34">
        <v>71</v>
      </c>
      <c r="W25238" s="34">
        <v>59</v>
      </c>
      <c r="X25238" s="34">
        <v>112</v>
      </c>
      <c r="Y25238" s="34">
        <v>71</v>
      </c>
      <c r="Z25238" s="34">
        <v>106</v>
      </c>
      <c r="AA25238" s="34">
        <v>55</v>
      </c>
      <c r="AB25238" s="34">
        <v>89</v>
      </c>
      <c r="AC25238" s="34">
        <v>99</v>
      </c>
    </row>
    <row r="25239" spans="1:29" x14ac:dyDescent="0.2">
      <c r="A25239" s="34" t="s">
        <v>85732</v>
      </c>
      <c r="B25239" s="34">
        <v>129</v>
      </c>
      <c r="C25239" s="34">
        <v>81</v>
      </c>
      <c r="D25239" s="34">
        <v>130</v>
      </c>
      <c r="E25239" s="34">
        <v>125</v>
      </c>
      <c r="F25239" s="34">
        <v>141</v>
      </c>
      <c r="G25239" s="34">
        <v>132</v>
      </c>
      <c r="H25239" s="34">
        <v>136</v>
      </c>
      <c r="I25239" s="34">
        <v>86</v>
      </c>
      <c r="J25239" s="34">
        <v>144</v>
      </c>
      <c r="K25239" s="34">
        <v>91</v>
      </c>
      <c r="L25239" s="34">
        <v>115</v>
      </c>
      <c r="M25239" s="34">
        <v>106</v>
      </c>
      <c r="N25239" s="34">
        <v>165</v>
      </c>
      <c r="O25239" s="34">
        <v>106</v>
      </c>
      <c r="P25239" s="34">
        <v>160</v>
      </c>
      <c r="Q25239" s="34">
        <v>145</v>
      </c>
      <c r="R25239" s="34">
        <v>185</v>
      </c>
      <c r="S25239" s="34">
        <v>107</v>
      </c>
      <c r="T25239" s="34">
        <v>158</v>
      </c>
      <c r="U25239" s="34">
        <v>90</v>
      </c>
      <c r="V25239" s="34">
        <v>154</v>
      </c>
      <c r="W25239" s="34">
        <v>148</v>
      </c>
      <c r="X25239" s="34">
        <v>174</v>
      </c>
      <c r="Y25239" s="34">
        <v>184</v>
      </c>
      <c r="Z25239" s="34">
        <v>176</v>
      </c>
      <c r="AA25239" s="34">
        <v>171</v>
      </c>
      <c r="AB25239" s="34">
        <v>200</v>
      </c>
      <c r="AC25239" s="34">
        <v>207</v>
      </c>
    </row>
    <row r="25240" spans="1:29" x14ac:dyDescent="0.2">
      <c r="A25240" s="34" t="s">
        <v>85733</v>
      </c>
      <c r="B25240" s="34">
        <v>39</v>
      </c>
      <c r="C25240" s="34">
        <v>75</v>
      </c>
      <c r="D25240" s="34">
        <v>41</v>
      </c>
      <c r="E25240" s="34">
        <v>64</v>
      </c>
      <c r="F25240" s="34">
        <v>39</v>
      </c>
      <c r="G25240" s="34">
        <v>39</v>
      </c>
      <c r="H25240" s="34">
        <v>45</v>
      </c>
      <c r="I25240" s="34">
        <v>48</v>
      </c>
      <c r="J25240" s="34">
        <v>29</v>
      </c>
      <c r="K25240" s="34">
        <v>75</v>
      </c>
      <c r="L25240" s="34">
        <v>27</v>
      </c>
      <c r="M25240" s="34">
        <v>51</v>
      </c>
      <c r="N25240" s="34">
        <v>49</v>
      </c>
      <c r="O25240" s="34">
        <v>35</v>
      </c>
      <c r="P25240" s="34">
        <v>35</v>
      </c>
      <c r="Q25240" s="34">
        <v>58</v>
      </c>
      <c r="R25240" s="34">
        <v>45</v>
      </c>
      <c r="S25240" s="34">
        <v>76</v>
      </c>
      <c r="T25240" s="34">
        <v>33</v>
      </c>
      <c r="U25240" s="34">
        <v>57</v>
      </c>
      <c r="V25240" s="34">
        <v>45</v>
      </c>
      <c r="W25240" s="34">
        <v>43</v>
      </c>
      <c r="X25240" s="34">
        <v>62</v>
      </c>
      <c r="Y25240" s="34">
        <v>39</v>
      </c>
      <c r="Z25240" s="34">
        <v>84</v>
      </c>
      <c r="AA25240" s="34">
        <v>65</v>
      </c>
      <c r="AB25240" s="34">
        <v>35</v>
      </c>
      <c r="AC25240" s="34">
        <v>124</v>
      </c>
    </row>
    <row r="25241" spans="1:29" x14ac:dyDescent="0.2">
      <c r="A25241" s="34" t="s">
        <v>85734</v>
      </c>
      <c r="B25241" s="34">
        <v>98</v>
      </c>
      <c r="C25241" s="34">
        <v>171</v>
      </c>
      <c r="D25241" s="34">
        <v>186</v>
      </c>
      <c r="E25241" s="34">
        <v>196</v>
      </c>
      <c r="F25241" s="34">
        <v>196</v>
      </c>
      <c r="G25241" s="34">
        <v>229</v>
      </c>
      <c r="H25241" s="34">
        <v>181</v>
      </c>
      <c r="I25241" s="34">
        <v>181</v>
      </c>
      <c r="J25241" s="34">
        <v>132</v>
      </c>
      <c r="K25241" s="34">
        <v>211</v>
      </c>
      <c r="L25241" s="34">
        <v>149</v>
      </c>
      <c r="M25241" s="34">
        <v>154</v>
      </c>
      <c r="N25241" s="34">
        <v>128</v>
      </c>
      <c r="O25241" s="34">
        <v>215</v>
      </c>
      <c r="P25241" s="34">
        <v>97</v>
      </c>
      <c r="Q25241" s="34">
        <v>264</v>
      </c>
      <c r="R25241" s="34">
        <v>197</v>
      </c>
      <c r="S25241" s="34">
        <v>208</v>
      </c>
      <c r="T25241" s="34">
        <v>194</v>
      </c>
      <c r="U25241" s="34">
        <v>179</v>
      </c>
      <c r="V25241" s="34">
        <v>186</v>
      </c>
      <c r="W25241" s="34">
        <v>238</v>
      </c>
      <c r="X25241" s="34">
        <v>210</v>
      </c>
      <c r="Y25241" s="34">
        <v>247</v>
      </c>
      <c r="Z25241" s="34">
        <v>198</v>
      </c>
      <c r="AA25241" s="34">
        <v>287</v>
      </c>
      <c r="AB25241" s="34">
        <v>266</v>
      </c>
      <c r="AC25241" s="34">
        <v>373</v>
      </c>
    </row>
    <row r="25242" spans="1:29" x14ac:dyDescent="0.2">
      <c r="A25242" s="34" t="s">
        <v>85735</v>
      </c>
      <c r="B25242" s="34">
        <v>55</v>
      </c>
      <c r="C25242" s="34">
        <v>41</v>
      </c>
      <c r="D25242" s="34">
        <v>49</v>
      </c>
      <c r="E25242" s="34">
        <v>42</v>
      </c>
      <c r="F25242" s="34">
        <v>55</v>
      </c>
      <c r="G25242" s="34">
        <v>47</v>
      </c>
      <c r="H25242" s="34">
        <v>41</v>
      </c>
      <c r="I25242" s="34">
        <v>22</v>
      </c>
      <c r="J25242" s="34">
        <v>38</v>
      </c>
      <c r="K25242" s="34">
        <v>47</v>
      </c>
      <c r="L25242" s="34">
        <v>30</v>
      </c>
      <c r="M25242" s="34">
        <v>30</v>
      </c>
      <c r="N25242" s="34">
        <v>44</v>
      </c>
      <c r="O25242" s="34">
        <v>20</v>
      </c>
      <c r="P25242" s="34">
        <v>45</v>
      </c>
      <c r="Q25242" s="34">
        <v>56</v>
      </c>
      <c r="R25242" s="34">
        <v>58</v>
      </c>
      <c r="S25242" s="34">
        <v>54</v>
      </c>
      <c r="T25242" s="34">
        <v>32</v>
      </c>
      <c r="U25242" s="34">
        <v>37</v>
      </c>
      <c r="V25242" s="34">
        <v>43</v>
      </c>
      <c r="W25242" s="34">
        <v>39</v>
      </c>
      <c r="X25242" s="34">
        <v>38</v>
      </c>
      <c r="Y25242" s="34">
        <v>46</v>
      </c>
      <c r="Z25242" s="34">
        <v>44</v>
      </c>
      <c r="AA25242" s="34">
        <v>24</v>
      </c>
      <c r="AB25242" s="34">
        <v>30</v>
      </c>
      <c r="AC25242" s="34">
        <v>73</v>
      </c>
    </row>
    <row r="25243" spans="1:29" x14ac:dyDescent="0.2">
      <c r="A25243" s="34" t="s">
        <v>85736</v>
      </c>
      <c r="B25243" s="34">
        <v>10</v>
      </c>
      <c r="C25243" s="34">
        <v>16</v>
      </c>
      <c r="D25243" s="34">
        <v>8</v>
      </c>
      <c r="E25243" s="34">
        <v>7</v>
      </c>
      <c r="F25243" s="34">
        <v>9</v>
      </c>
      <c r="G25243" s="34">
        <v>0</v>
      </c>
      <c r="H25243" s="34">
        <v>6</v>
      </c>
      <c r="I25243" s="34">
        <v>6</v>
      </c>
      <c r="J25243" s="34">
        <v>3</v>
      </c>
      <c r="K25243" s="34">
        <v>6</v>
      </c>
      <c r="L25243" s="34">
        <v>2</v>
      </c>
      <c r="M25243" s="34">
        <v>5</v>
      </c>
      <c r="N25243" s="34">
        <v>4</v>
      </c>
      <c r="O25243" s="34">
        <v>8</v>
      </c>
      <c r="P25243" s="34">
        <v>2</v>
      </c>
      <c r="Q25243" s="34">
        <v>7</v>
      </c>
      <c r="R25243" s="34">
        <v>5</v>
      </c>
      <c r="S25243" s="34">
        <v>9</v>
      </c>
      <c r="T25243" s="34">
        <v>4</v>
      </c>
      <c r="U25243" s="34">
        <v>10</v>
      </c>
      <c r="V25243" s="34">
        <v>8</v>
      </c>
      <c r="W25243" s="34">
        <v>3</v>
      </c>
      <c r="X25243" s="34">
        <v>9</v>
      </c>
      <c r="Y25243" s="34">
        <v>6</v>
      </c>
      <c r="Z25243" s="34">
        <v>7</v>
      </c>
      <c r="AA25243" s="34">
        <v>7</v>
      </c>
      <c r="AB25243" s="34">
        <v>5</v>
      </c>
      <c r="AC25243" s="34">
        <v>17</v>
      </c>
    </row>
    <row r="25244" spans="1:29" x14ac:dyDescent="0.2">
      <c r="A25244" s="34" t="s">
        <v>85737</v>
      </c>
      <c r="B25244" s="34">
        <v>63</v>
      </c>
      <c r="C25244" s="34">
        <v>76</v>
      </c>
      <c r="D25244" s="34">
        <v>103</v>
      </c>
      <c r="E25244" s="34">
        <v>79</v>
      </c>
      <c r="F25244" s="34">
        <v>118</v>
      </c>
      <c r="G25244" s="34">
        <v>63</v>
      </c>
      <c r="H25244" s="34">
        <v>83</v>
      </c>
      <c r="I25244" s="34">
        <v>92</v>
      </c>
      <c r="J25244" s="34">
        <v>103</v>
      </c>
      <c r="K25244" s="34">
        <v>84</v>
      </c>
      <c r="L25244" s="34">
        <v>85</v>
      </c>
      <c r="M25244" s="34">
        <v>61</v>
      </c>
      <c r="N25244" s="34">
        <v>116</v>
      </c>
      <c r="O25244" s="34">
        <v>67</v>
      </c>
      <c r="P25244" s="34">
        <v>115</v>
      </c>
      <c r="Q25244" s="34">
        <v>99</v>
      </c>
      <c r="R25244" s="34">
        <v>133</v>
      </c>
      <c r="S25244" s="34">
        <v>85</v>
      </c>
      <c r="T25244" s="34">
        <v>87</v>
      </c>
      <c r="U25244" s="34">
        <v>72</v>
      </c>
      <c r="V25244" s="34">
        <v>129</v>
      </c>
      <c r="W25244" s="34">
        <v>62</v>
      </c>
      <c r="X25244" s="34">
        <v>117</v>
      </c>
      <c r="Y25244" s="34">
        <v>81</v>
      </c>
      <c r="Z25244" s="34">
        <v>139</v>
      </c>
      <c r="AA25244" s="34">
        <v>94</v>
      </c>
      <c r="AB25244" s="34">
        <v>129</v>
      </c>
      <c r="AC25244" s="34">
        <v>114</v>
      </c>
    </row>
    <row r="25245" spans="1:29" x14ac:dyDescent="0.2">
      <c r="A25245" s="34" t="s">
        <v>85738</v>
      </c>
      <c r="B25245" s="34">
        <v>25</v>
      </c>
      <c r="C25245" s="34">
        <v>54</v>
      </c>
      <c r="D25245" s="34">
        <v>52</v>
      </c>
      <c r="E25245" s="34">
        <v>70</v>
      </c>
      <c r="F25245" s="34">
        <v>43</v>
      </c>
      <c r="G25245" s="34">
        <v>85</v>
      </c>
      <c r="H25245" s="34">
        <v>45</v>
      </c>
      <c r="I25245" s="34">
        <v>51</v>
      </c>
      <c r="J25245" s="34">
        <v>32</v>
      </c>
      <c r="K25245" s="34">
        <v>77</v>
      </c>
      <c r="L25245" s="34">
        <v>18</v>
      </c>
      <c r="M25245" s="34">
        <v>33</v>
      </c>
      <c r="N25245" s="34">
        <v>45</v>
      </c>
      <c r="O25245" s="34">
        <v>48</v>
      </c>
      <c r="P25245" s="34">
        <v>24</v>
      </c>
      <c r="Q25245" s="34">
        <v>41</v>
      </c>
      <c r="R25245" s="34">
        <v>35</v>
      </c>
      <c r="S25245" s="34">
        <v>75</v>
      </c>
      <c r="T25245" s="34">
        <v>27</v>
      </c>
      <c r="U25245" s="34">
        <v>34</v>
      </c>
      <c r="V25245" s="34">
        <v>55</v>
      </c>
      <c r="W25245" s="34">
        <v>28</v>
      </c>
      <c r="X25245" s="34">
        <v>48</v>
      </c>
      <c r="Y25245" s="34">
        <v>26</v>
      </c>
      <c r="Z25245" s="34">
        <v>48</v>
      </c>
      <c r="AA25245" s="34">
        <v>65</v>
      </c>
      <c r="AB25245" s="34">
        <v>24</v>
      </c>
      <c r="AC25245" s="34">
        <v>79</v>
      </c>
    </row>
    <row r="25246" spans="1:29" x14ac:dyDescent="0.2">
      <c r="A25246" s="34" t="s">
        <v>85739</v>
      </c>
      <c r="B25246" s="34">
        <v>45</v>
      </c>
      <c r="C25246" s="34">
        <v>29</v>
      </c>
      <c r="D25246" s="34">
        <v>34</v>
      </c>
      <c r="E25246" s="34">
        <v>39</v>
      </c>
      <c r="F25246" s="34">
        <v>33</v>
      </c>
      <c r="G25246" s="34">
        <v>57</v>
      </c>
      <c r="H25246" s="34">
        <v>46</v>
      </c>
      <c r="I25246" s="34">
        <v>31</v>
      </c>
      <c r="J25246" s="34">
        <v>22</v>
      </c>
      <c r="K25246" s="34">
        <v>28</v>
      </c>
      <c r="L25246" s="34">
        <v>23</v>
      </c>
      <c r="M25246" s="34">
        <v>43</v>
      </c>
      <c r="N25246" s="34">
        <v>28</v>
      </c>
      <c r="O25246" s="34">
        <v>38</v>
      </c>
      <c r="P25246" s="34">
        <v>37</v>
      </c>
      <c r="Q25246" s="34">
        <v>32</v>
      </c>
      <c r="R25246" s="34">
        <v>42</v>
      </c>
      <c r="S25246" s="34">
        <v>30</v>
      </c>
      <c r="T25246" s="34">
        <v>30</v>
      </c>
      <c r="U25246" s="34">
        <v>22</v>
      </c>
      <c r="V25246" s="34">
        <v>37</v>
      </c>
      <c r="W25246" s="34">
        <v>35</v>
      </c>
      <c r="X25246" s="34">
        <v>47</v>
      </c>
      <c r="Y25246" s="34">
        <v>26</v>
      </c>
      <c r="Z25246" s="34">
        <v>31</v>
      </c>
      <c r="AA25246" s="34">
        <v>52</v>
      </c>
      <c r="AB25246" s="34">
        <v>35</v>
      </c>
      <c r="AC25246" s="34">
        <v>41</v>
      </c>
    </row>
    <row r="25247" spans="1:29" x14ac:dyDescent="0.2">
      <c r="A25247" s="34" t="s">
        <v>85740</v>
      </c>
      <c r="B25247" s="34">
        <v>134</v>
      </c>
      <c r="C25247" s="34">
        <v>129</v>
      </c>
      <c r="D25247" s="34">
        <v>197</v>
      </c>
      <c r="E25247" s="34">
        <v>158</v>
      </c>
      <c r="F25247" s="34">
        <v>189</v>
      </c>
      <c r="G25247" s="34">
        <v>114</v>
      </c>
      <c r="H25247" s="34">
        <v>203</v>
      </c>
      <c r="I25247" s="34">
        <v>117</v>
      </c>
      <c r="J25247" s="34">
        <v>180</v>
      </c>
      <c r="K25247" s="34">
        <v>146</v>
      </c>
      <c r="L25247" s="34">
        <v>108</v>
      </c>
      <c r="M25247" s="34">
        <v>98</v>
      </c>
      <c r="N25247" s="34">
        <v>159</v>
      </c>
      <c r="O25247" s="34">
        <v>115</v>
      </c>
      <c r="P25247" s="34">
        <v>125</v>
      </c>
      <c r="Q25247" s="34">
        <v>154</v>
      </c>
      <c r="R25247" s="34">
        <v>217</v>
      </c>
      <c r="S25247" s="34">
        <v>203</v>
      </c>
      <c r="T25247" s="34">
        <v>185</v>
      </c>
      <c r="U25247" s="34">
        <v>102</v>
      </c>
      <c r="V25247" s="34">
        <v>163</v>
      </c>
      <c r="W25247" s="34">
        <v>139</v>
      </c>
      <c r="X25247" s="34">
        <v>211</v>
      </c>
      <c r="Y25247" s="34">
        <v>174</v>
      </c>
      <c r="Z25247" s="34">
        <v>227</v>
      </c>
      <c r="AA25247" s="34">
        <v>171</v>
      </c>
      <c r="AB25247" s="34">
        <v>250</v>
      </c>
      <c r="AC25247" s="34">
        <v>214</v>
      </c>
    </row>
    <row r="25248" spans="1:29" x14ac:dyDescent="0.2">
      <c r="A25248" s="34" t="s">
        <v>85741</v>
      </c>
      <c r="B25248" s="34">
        <v>26</v>
      </c>
      <c r="C25248" s="34">
        <v>10</v>
      </c>
      <c r="D25248" s="34">
        <v>11</v>
      </c>
      <c r="E25248" s="34">
        <v>7</v>
      </c>
      <c r="F25248" s="34">
        <v>11</v>
      </c>
      <c r="G25248" s="34">
        <v>6</v>
      </c>
      <c r="H25248" s="34">
        <v>14</v>
      </c>
      <c r="I25248" s="34">
        <v>11</v>
      </c>
      <c r="J25248" s="34">
        <v>21</v>
      </c>
      <c r="K25248" s="34">
        <v>15</v>
      </c>
      <c r="L25248" s="34">
        <v>8</v>
      </c>
      <c r="M25248" s="34">
        <v>15</v>
      </c>
      <c r="N25248" s="34">
        <v>5</v>
      </c>
      <c r="O25248" s="34">
        <v>20</v>
      </c>
      <c r="P25248" s="34">
        <v>12</v>
      </c>
      <c r="Q25248" s="34">
        <v>9</v>
      </c>
      <c r="R25248" s="34">
        <v>23</v>
      </c>
      <c r="S25248" s="34">
        <v>8</v>
      </c>
      <c r="T25248" s="34">
        <v>13</v>
      </c>
      <c r="U25248" s="34">
        <v>7</v>
      </c>
      <c r="V25248" s="34">
        <v>14</v>
      </c>
      <c r="W25248" s="34">
        <v>14</v>
      </c>
      <c r="X25248" s="34">
        <v>12</v>
      </c>
      <c r="Y25248" s="34">
        <v>22</v>
      </c>
      <c r="Z25248" s="34">
        <v>8</v>
      </c>
      <c r="AA25248" s="34">
        <v>6</v>
      </c>
      <c r="AB25248" s="34">
        <v>6</v>
      </c>
      <c r="AC25248" s="34">
        <v>13</v>
      </c>
    </row>
    <row r="25249" spans="1:29" x14ac:dyDescent="0.2">
      <c r="A25249" s="34" t="s">
        <v>85742</v>
      </c>
      <c r="B25249" s="34">
        <v>17</v>
      </c>
      <c r="C25249" s="34">
        <v>27</v>
      </c>
      <c r="D25249" s="34">
        <v>56</v>
      </c>
      <c r="E25249" s="34">
        <v>38</v>
      </c>
      <c r="F25249" s="34">
        <v>28</v>
      </c>
      <c r="G25249" s="34">
        <v>55</v>
      </c>
      <c r="H25249" s="34">
        <v>29</v>
      </c>
      <c r="I25249" s="34">
        <v>37</v>
      </c>
      <c r="J25249" s="34">
        <v>21</v>
      </c>
      <c r="K25249" s="34">
        <v>32</v>
      </c>
      <c r="L25249" s="34">
        <v>13</v>
      </c>
      <c r="M25249" s="34">
        <v>19</v>
      </c>
      <c r="N25249" s="34">
        <v>18</v>
      </c>
      <c r="O25249" s="34">
        <v>34</v>
      </c>
      <c r="P25249" s="34">
        <v>17</v>
      </c>
      <c r="Q25249" s="34">
        <v>29</v>
      </c>
      <c r="R25249" s="34">
        <v>15</v>
      </c>
      <c r="S25249" s="34">
        <v>69</v>
      </c>
      <c r="T25249" s="34">
        <v>19</v>
      </c>
      <c r="U25249" s="34">
        <v>35</v>
      </c>
      <c r="V25249" s="34">
        <v>57</v>
      </c>
      <c r="W25249" s="34">
        <v>13</v>
      </c>
      <c r="X25249" s="34">
        <v>30</v>
      </c>
      <c r="Y25249" s="34">
        <v>19</v>
      </c>
      <c r="Z25249" s="34">
        <v>38</v>
      </c>
      <c r="AA25249" s="34">
        <v>49</v>
      </c>
      <c r="AB25249" s="34">
        <v>24</v>
      </c>
      <c r="AC25249" s="34">
        <v>47</v>
      </c>
    </row>
    <row r="25250" spans="1:29" x14ac:dyDescent="0.2">
      <c r="A25250" s="34" t="s">
        <v>85743</v>
      </c>
      <c r="B25250" s="34">
        <v>163</v>
      </c>
      <c r="C25250" s="34">
        <v>152</v>
      </c>
      <c r="D25250" s="34">
        <v>191</v>
      </c>
      <c r="E25250" s="34">
        <v>165</v>
      </c>
      <c r="F25250" s="34">
        <v>203</v>
      </c>
      <c r="G25250" s="34">
        <v>150</v>
      </c>
      <c r="H25250" s="34">
        <v>185</v>
      </c>
      <c r="I25250" s="34">
        <v>198</v>
      </c>
      <c r="J25250" s="34">
        <v>178</v>
      </c>
      <c r="K25250" s="34">
        <v>227</v>
      </c>
      <c r="L25250" s="34">
        <v>128</v>
      </c>
      <c r="M25250" s="34">
        <v>151</v>
      </c>
      <c r="N25250" s="34">
        <v>157</v>
      </c>
      <c r="O25250" s="34">
        <v>149</v>
      </c>
      <c r="P25250" s="34">
        <v>210</v>
      </c>
      <c r="Q25250" s="34">
        <v>247</v>
      </c>
      <c r="R25250" s="34">
        <v>220</v>
      </c>
      <c r="S25250" s="34">
        <v>250</v>
      </c>
      <c r="T25250" s="34">
        <v>151</v>
      </c>
      <c r="U25250" s="34">
        <v>192</v>
      </c>
      <c r="V25250" s="34">
        <v>259</v>
      </c>
      <c r="W25250" s="34">
        <v>164</v>
      </c>
      <c r="X25250" s="34">
        <v>210</v>
      </c>
      <c r="Y25250" s="34">
        <v>185</v>
      </c>
      <c r="Z25250" s="34">
        <v>207</v>
      </c>
      <c r="AA25250" s="34">
        <v>211</v>
      </c>
      <c r="AB25250" s="34">
        <v>258</v>
      </c>
      <c r="AC25250" s="34">
        <v>309</v>
      </c>
    </row>
    <row r="25251" spans="1:29" x14ac:dyDescent="0.2">
      <c r="A25251" s="34" t="s">
        <v>85744</v>
      </c>
      <c r="B25251" s="34">
        <v>14</v>
      </c>
      <c r="C25251" s="34">
        <v>21</v>
      </c>
      <c r="D25251" s="34">
        <v>20</v>
      </c>
      <c r="E25251" s="34">
        <v>7</v>
      </c>
      <c r="F25251" s="34">
        <v>11</v>
      </c>
      <c r="G25251" s="34">
        <v>15</v>
      </c>
      <c r="H25251" s="34">
        <v>10</v>
      </c>
      <c r="I25251" s="34">
        <v>9</v>
      </c>
      <c r="J25251" s="34">
        <v>4</v>
      </c>
      <c r="K25251" s="34">
        <v>19</v>
      </c>
      <c r="L25251" s="34">
        <v>2</v>
      </c>
      <c r="M25251" s="34">
        <v>12</v>
      </c>
      <c r="N25251" s="34">
        <v>11</v>
      </c>
      <c r="O25251" s="34">
        <v>7</v>
      </c>
      <c r="P25251" s="34">
        <v>7</v>
      </c>
      <c r="Q25251" s="34">
        <v>15</v>
      </c>
      <c r="R25251" s="34">
        <v>8</v>
      </c>
      <c r="S25251" s="34">
        <v>12</v>
      </c>
      <c r="T25251" s="34">
        <v>4</v>
      </c>
      <c r="U25251" s="34">
        <v>9</v>
      </c>
      <c r="V25251" s="34">
        <v>15</v>
      </c>
      <c r="W25251" s="34">
        <v>10</v>
      </c>
      <c r="X25251" s="34">
        <v>21</v>
      </c>
      <c r="Y25251" s="34">
        <v>12</v>
      </c>
      <c r="Z25251" s="34">
        <v>12</v>
      </c>
      <c r="AA25251" s="34">
        <v>7</v>
      </c>
      <c r="AB25251" s="34">
        <v>8</v>
      </c>
      <c r="AC25251" s="34">
        <v>22</v>
      </c>
    </row>
    <row r="25252" spans="1:29" x14ac:dyDescent="0.2">
      <c r="A25252" s="34" t="s">
        <v>85745</v>
      </c>
      <c r="B25252" s="34">
        <v>26</v>
      </c>
      <c r="C25252" s="34">
        <v>39</v>
      </c>
      <c r="D25252" s="34">
        <v>39</v>
      </c>
      <c r="E25252" s="34">
        <v>39</v>
      </c>
      <c r="F25252" s="34">
        <v>37</v>
      </c>
      <c r="G25252" s="34">
        <v>21</v>
      </c>
      <c r="H25252" s="34">
        <v>35</v>
      </c>
      <c r="I25252" s="34">
        <v>49</v>
      </c>
      <c r="J25252" s="34">
        <v>29</v>
      </c>
      <c r="K25252" s="34">
        <v>34</v>
      </c>
      <c r="L25252" s="34">
        <v>18</v>
      </c>
      <c r="M25252" s="34">
        <v>26</v>
      </c>
      <c r="N25252" s="34">
        <v>18</v>
      </c>
      <c r="O25252" s="34">
        <v>29</v>
      </c>
      <c r="P25252" s="34">
        <v>11</v>
      </c>
      <c r="Q25252" s="34">
        <v>40</v>
      </c>
      <c r="R25252" s="34">
        <v>19</v>
      </c>
      <c r="S25252" s="34">
        <v>55</v>
      </c>
      <c r="T25252" s="34">
        <v>14</v>
      </c>
      <c r="U25252" s="34">
        <v>21</v>
      </c>
      <c r="V25252" s="34">
        <v>37</v>
      </c>
      <c r="W25252" s="34">
        <v>18</v>
      </c>
      <c r="X25252" s="34">
        <v>25</v>
      </c>
      <c r="Y25252" s="34">
        <v>20</v>
      </c>
      <c r="Z25252" s="34">
        <v>26</v>
      </c>
      <c r="AA25252" s="34">
        <v>25</v>
      </c>
      <c r="AB25252" s="34">
        <v>19</v>
      </c>
      <c r="AC25252" s="34">
        <v>53</v>
      </c>
    </row>
    <row r="25253" spans="1:29" x14ac:dyDescent="0.2">
      <c r="A25253" s="34" t="s">
        <v>85746</v>
      </c>
      <c r="B25253" s="34">
        <v>51</v>
      </c>
      <c r="C25253" s="34">
        <v>81</v>
      </c>
      <c r="D25253" s="34">
        <v>121</v>
      </c>
      <c r="E25253" s="34">
        <v>90</v>
      </c>
      <c r="F25253" s="34">
        <v>75</v>
      </c>
      <c r="G25253" s="34">
        <v>51</v>
      </c>
      <c r="H25253" s="34">
        <v>81</v>
      </c>
      <c r="I25253" s="34">
        <v>75</v>
      </c>
      <c r="J25253" s="34">
        <v>61</v>
      </c>
      <c r="K25253" s="34">
        <v>73</v>
      </c>
      <c r="L25253" s="34">
        <v>31</v>
      </c>
      <c r="M25253" s="34">
        <v>55</v>
      </c>
      <c r="N25253" s="34">
        <v>60</v>
      </c>
      <c r="O25253" s="34">
        <v>64</v>
      </c>
      <c r="P25253" s="34">
        <v>82</v>
      </c>
      <c r="Q25253" s="34">
        <v>66</v>
      </c>
      <c r="R25253" s="34">
        <v>80</v>
      </c>
      <c r="S25253" s="34">
        <v>80</v>
      </c>
      <c r="T25253" s="34">
        <v>35</v>
      </c>
      <c r="U25253" s="34">
        <v>47</v>
      </c>
      <c r="V25253" s="34">
        <v>93</v>
      </c>
      <c r="W25253" s="34">
        <v>54</v>
      </c>
      <c r="X25253" s="34">
        <v>103</v>
      </c>
      <c r="Y25253" s="34">
        <v>51</v>
      </c>
      <c r="Z25253" s="34">
        <v>114</v>
      </c>
      <c r="AA25253" s="34">
        <v>106</v>
      </c>
      <c r="AB25253" s="34">
        <v>58</v>
      </c>
      <c r="AC25253" s="34">
        <v>103</v>
      </c>
    </row>
    <row r="25254" spans="1:29" x14ac:dyDescent="0.2">
      <c r="A25254" s="34" t="s">
        <v>85747</v>
      </c>
      <c r="B25254" s="34">
        <v>33</v>
      </c>
      <c r="C25254" s="34">
        <v>46</v>
      </c>
      <c r="D25254" s="34">
        <v>78</v>
      </c>
      <c r="E25254" s="34">
        <v>40</v>
      </c>
      <c r="F25254" s="34">
        <v>55</v>
      </c>
      <c r="G25254" s="34">
        <v>98</v>
      </c>
      <c r="H25254" s="34">
        <v>58</v>
      </c>
      <c r="I25254" s="34">
        <v>64</v>
      </c>
      <c r="J25254" s="34">
        <v>62</v>
      </c>
      <c r="K25254" s="34">
        <v>70</v>
      </c>
      <c r="L25254" s="34">
        <v>35</v>
      </c>
      <c r="M25254" s="34">
        <v>62</v>
      </c>
      <c r="N25254" s="34">
        <v>41</v>
      </c>
      <c r="O25254" s="34">
        <v>52</v>
      </c>
      <c r="P25254" s="34">
        <v>47</v>
      </c>
      <c r="Q25254" s="34">
        <v>79</v>
      </c>
      <c r="R25254" s="34">
        <v>51</v>
      </c>
      <c r="S25254" s="34">
        <v>58</v>
      </c>
      <c r="T25254" s="34">
        <v>34</v>
      </c>
      <c r="U25254" s="34">
        <v>50</v>
      </c>
      <c r="V25254" s="34">
        <v>51</v>
      </c>
      <c r="W25254" s="34">
        <v>86</v>
      </c>
      <c r="X25254" s="34">
        <v>96</v>
      </c>
      <c r="Y25254" s="34">
        <v>74</v>
      </c>
      <c r="Z25254" s="34">
        <v>69</v>
      </c>
      <c r="AA25254" s="34">
        <v>82</v>
      </c>
      <c r="AB25254" s="34">
        <v>54</v>
      </c>
      <c r="AC25254" s="34">
        <v>112</v>
      </c>
    </row>
    <row r="25255" spans="1:29" x14ac:dyDescent="0.2">
      <c r="A25255" s="34" t="s">
        <v>85748</v>
      </c>
      <c r="B25255" s="34">
        <v>35</v>
      </c>
      <c r="C25255" s="34">
        <v>78</v>
      </c>
      <c r="D25255" s="34">
        <v>76</v>
      </c>
      <c r="E25255" s="34">
        <v>69</v>
      </c>
      <c r="F25255" s="34">
        <v>59</v>
      </c>
      <c r="G25255" s="34">
        <v>37</v>
      </c>
      <c r="H25255" s="34">
        <v>29</v>
      </c>
      <c r="I25255" s="34">
        <v>63</v>
      </c>
      <c r="J25255" s="34">
        <v>23</v>
      </c>
      <c r="K25255" s="34">
        <v>59</v>
      </c>
      <c r="L25255" s="34">
        <v>17</v>
      </c>
      <c r="M25255" s="34">
        <v>46</v>
      </c>
      <c r="N25255" s="34">
        <v>37</v>
      </c>
      <c r="O25255" s="34">
        <v>35</v>
      </c>
      <c r="P25255" s="34">
        <v>46</v>
      </c>
      <c r="Q25255" s="34">
        <v>42</v>
      </c>
      <c r="R25255" s="34">
        <v>38</v>
      </c>
      <c r="S25255" s="34">
        <v>84</v>
      </c>
      <c r="T25255" s="34">
        <v>19</v>
      </c>
      <c r="U25255" s="34">
        <v>38</v>
      </c>
      <c r="V25255" s="34">
        <v>58</v>
      </c>
      <c r="W25255" s="34">
        <v>36</v>
      </c>
      <c r="X25255" s="34">
        <v>64</v>
      </c>
      <c r="Y25255" s="34">
        <v>31</v>
      </c>
      <c r="Z25255" s="34">
        <v>64</v>
      </c>
      <c r="AA25255" s="34">
        <v>57</v>
      </c>
      <c r="AB25255" s="34">
        <v>37</v>
      </c>
      <c r="AC25255" s="34">
        <v>94</v>
      </c>
    </row>
    <row r="25256" spans="1:29" x14ac:dyDescent="0.2">
      <c r="A25256" s="34" t="s">
        <v>85749</v>
      </c>
      <c r="B25256" s="34">
        <v>32</v>
      </c>
      <c r="C25256" s="34">
        <v>36</v>
      </c>
      <c r="D25256" s="34">
        <v>40</v>
      </c>
      <c r="E25256" s="34">
        <v>31</v>
      </c>
      <c r="F25256" s="34">
        <v>61</v>
      </c>
      <c r="G25256" s="34">
        <v>39</v>
      </c>
      <c r="H25256" s="34">
        <v>31</v>
      </c>
      <c r="I25256" s="34">
        <v>34</v>
      </c>
      <c r="J25256" s="34">
        <v>28</v>
      </c>
      <c r="K25256" s="34">
        <v>32</v>
      </c>
      <c r="L25256" s="34">
        <v>14</v>
      </c>
      <c r="M25256" s="34">
        <v>34</v>
      </c>
      <c r="N25256" s="34">
        <v>37</v>
      </c>
      <c r="O25256" s="34">
        <v>28</v>
      </c>
      <c r="P25256" s="34">
        <v>32</v>
      </c>
      <c r="Q25256" s="34">
        <v>32</v>
      </c>
      <c r="R25256" s="34">
        <v>33</v>
      </c>
      <c r="S25256" s="34">
        <v>32</v>
      </c>
      <c r="T25256" s="34">
        <v>22</v>
      </c>
      <c r="U25256" s="34">
        <v>20</v>
      </c>
      <c r="V25256" s="34">
        <v>47</v>
      </c>
      <c r="W25256" s="34">
        <v>19</v>
      </c>
      <c r="X25256" s="34">
        <v>44</v>
      </c>
      <c r="Y25256" s="34">
        <v>16</v>
      </c>
      <c r="Z25256" s="34">
        <v>45</v>
      </c>
      <c r="AA25256" s="34">
        <v>52</v>
      </c>
      <c r="AB25256" s="34">
        <v>37</v>
      </c>
      <c r="AC25256" s="34">
        <v>35</v>
      </c>
    </row>
    <row r="25257" spans="1:29" x14ac:dyDescent="0.2">
      <c r="A25257" s="34" t="s">
        <v>85750</v>
      </c>
      <c r="B25257" s="34">
        <v>19</v>
      </c>
      <c r="C25257" s="34">
        <v>25</v>
      </c>
      <c r="D25257" s="34">
        <v>36</v>
      </c>
      <c r="E25257" s="34">
        <v>31</v>
      </c>
      <c r="F25257" s="34">
        <v>28</v>
      </c>
      <c r="G25257" s="34">
        <v>47</v>
      </c>
      <c r="H25257" s="34">
        <v>25</v>
      </c>
      <c r="I25257" s="34">
        <v>22</v>
      </c>
      <c r="J25257" s="34">
        <v>28</v>
      </c>
      <c r="K25257" s="34">
        <v>35</v>
      </c>
      <c r="L25257" s="34">
        <v>10</v>
      </c>
      <c r="M25257" s="34">
        <v>38</v>
      </c>
      <c r="N25257" s="34">
        <v>15</v>
      </c>
      <c r="O25257" s="34">
        <v>14</v>
      </c>
      <c r="P25257" s="34">
        <v>20</v>
      </c>
      <c r="Q25257" s="34">
        <v>31</v>
      </c>
      <c r="R25257" s="34">
        <v>23</v>
      </c>
      <c r="S25257" s="34">
        <v>25</v>
      </c>
      <c r="T25257" s="34">
        <v>18</v>
      </c>
      <c r="U25257" s="34">
        <v>9</v>
      </c>
      <c r="V25257" s="34">
        <v>22</v>
      </c>
      <c r="W25257" s="34">
        <v>39</v>
      </c>
      <c r="X25257" s="34">
        <v>51</v>
      </c>
      <c r="Y25257" s="34">
        <v>41</v>
      </c>
      <c r="Z25257" s="34">
        <v>39</v>
      </c>
      <c r="AA25257" s="34">
        <v>26</v>
      </c>
      <c r="AB25257" s="34">
        <v>22</v>
      </c>
      <c r="AC25257" s="34">
        <v>20</v>
      </c>
    </row>
    <row r="25258" spans="1:29" x14ac:dyDescent="0.2">
      <c r="A25258" s="34" t="s">
        <v>85751</v>
      </c>
      <c r="B25258" s="34">
        <v>30</v>
      </c>
      <c r="C25258" s="34">
        <v>14</v>
      </c>
      <c r="D25258" s="34">
        <v>30</v>
      </c>
      <c r="E25258" s="34">
        <v>22</v>
      </c>
      <c r="F25258" s="34">
        <v>46</v>
      </c>
      <c r="G25258" s="34">
        <v>34</v>
      </c>
      <c r="H25258" s="34">
        <v>30</v>
      </c>
      <c r="I25258" s="34">
        <v>26</v>
      </c>
      <c r="J25258" s="34">
        <v>21</v>
      </c>
      <c r="K25258" s="34">
        <v>36</v>
      </c>
      <c r="L25258" s="34">
        <v>18</v>
      </c>
      <c r="M25258" s="34">
        <v>17</v>
      </c>
      <c r="N25258" s="34">
        <v>22</v>
      </c>
      <c r="O25258" s="34">
        <v>12</v>
      </c>
      <c r="P25258" s="34">
        <v>29</v>
      </c>
      <c r="Q25258" s="34">
        <v>26</v>
      </c>
      <c r="R25258" s="34">
        <v>44</v>
      </c>
      <c r="S25258" s="34">
        <v>23</v>
      </c>
      <c r="T25258" s="34">
        <v>24</v>
      </c>
      <c r="U25258" s="34">
        <v>13</v>
      </c>
      <c r="V25258" s="34">
        <v>29</v>
      </c>
      <c r="W25258" s="34">
        <v>13</v>
      </c>
      <c r="X25258" s="34">
        <v>21</v>
      </c>
      <c r="Y25258" s="34">
        <v>20</v>
      </c>
      <c r="Z25258" s="34">
        <v>64</v>
      </c>
      <c r="AA25258" s="34">
        <v>19</v>
      </c>
      <c r="AB25258" s="34">
        <v>24</v>
      </c>
      <c r="AC25258" s="34">
        <v>53</v>
      </c>
    </row>
    <row r="25259" spans="1:29" x14ac:dyDescent="0.2">
      <c r="A25259" s="34" t="s">
        <v>85752</v>
      </c>
      <c r="B25259" s="34">
        <v>26</v>
      </c>
      <c r="C25259" s="34">
        <v>3</v>
      </c>
      <c r="D25259" s="34">
        <v>24</v>
      </c>
      <c r="E25259" s="34">
        <v>36</v>
      </c>
      <c r="F25259" s="34">
        <v>14</v>
      </c>
      <c r="G25259" s="34">
        <v>9</v>
      </c>
      <c r="H25259" s="34">
        <v>13</v>
      </c>
      <c r="I25259" s="34">
        <v>14</v>
      </c>
      <c r="J25259" s="34">
        <v>5</v>
      </c>
      <c r="K25259" s="34">
        <v>6</v>
      </c>
      <c r="L25259" s="34">
        <v>7</v>
      </c>
      <c r="M25259" s="34">
        <v>31</v>
      </c>
      <c r="N25259" s="34">
        <v>12</v>
      </c>
      <c r="O25259" s="34">
        <v>11</v>
      </c>
      <c r="P25259" s="34">
        <v>12</v>
      </c>
      <c r="Q25259" s="34">
        <v>17</v>
      </c>
      <c r="R25259" s="34">
        <v>14</v>
      </c>
      <c r="S25259" s="34">
        <v>22</v>
      </c>
      <c r="T25259" s="34">
        <v>7</v>
      </c>
      <c r="U25259" s="34">
        <v>15</v>
      </c>
      <c r="V25259" s="34">
        <v>14</v>
      </c>
      <c r="W25259" s="34">
        <v>7</v>
      </c>
      <c r="X25259" s="34">
        <v>7</v>
      </c>
      <c r="Y25259" s="34">
        <v>8</v>
      </c>
      <c r="Z25259" s="34">
        <v>12</v>
      </c>
      <c r="AA25259" s="34">
        <v>10</v>
      </c>
      <c r="AB25259" s="34">
        <v>13</v>
      </c>
      <c r="AC25259" s="34">
        <v>18</v>
      </c>
    </row>
    <row r="25260" spans="1:29" x14ac:dyDescent="0.2">
      <c r="A25260" s="34" t="s">
        <v>85753</v>
      </c>
      <c r="B25260" s="34">
        <v>30</v>
      </c>
      <c r="C25260" s="34">
        <v>97</v>
      </c>
      <c r="D25260" s="34">
        <v>100</v>
      </c>
      <c r="E25260" s="34">
        <v>95</v>
      </c>
      <c r="F25260" s="34">
        <v>80</v>
      </c>
      <c r="G25260" s="34">
        <v>98</v>
      </c>
      <c r="H25260" s="34">
        <v>61</v>
      </c>
      <c r="I25260" s="34">
        <v>71</v>
      </c>
      <c r="J25260" s="34">
        <v>50</v>
      </c>
      <c r="K25260" s="34">
        <v>149</v>
      </c>
      <c r="L25260" s="34">
        <v>16</v>
      </c>
      <c r="M25260" s="34">
        <v>67</v>
      </c>
      <c r="N25260" s="34">
        <v>55</v>
      </c>
      <c r="O25260" s="34">
        <v>81</v>
      </c>
      <c r="P25260" s="34">
        <v>56</v>
      </c>
      <c r="Q25260" s="34">
        <v>96</v>
      </c>
      <c r="R25260" s="34">
        <v>59</v>
      </c>
      <c r="S25260" s="34">
        <v>141</v>
      </c>
      <c r="T25260" s="34">
        <v>36</v>
      </c>
      <c r="U25260" s="34">
        <v>68</v>
      </c>
      <c r="V25260" s="34">
        <v>97</v>
      </c>
      <c r="W25260" s="34">
        <v>62</v>
      </c>
      <c r="X25260" s="34">
        <v>93</v>
      </c>
      <c r="Y25260" s="34">
        <v>61</v>
      </c>
      <c r="Z25260" s="34">
        <v>109</v>
      </c>
      <c r="AA25260" s="34">
        <v>133</v>
      </c>
      <c r="AB25260" s="34">
        <v>28</v>
      </c>
      <c r="AC25260" s="34">
        <v>191</v>
      </c>
    </row>
    <row r="25261" spans="1:29" x14ac:dyDescent="0.2">
      <c r="A25261" s="34" t="s">
        <v>85754</v>
      </c>
      <c r="B25261" s="34">
        <v>38</v>
      </c>
      <c r="C25261" s="34">
        <v>38</v>
      </c>
      <c r="D25261" s="34">
        <v>65</v>
      </c>
      <c r="E25261" s="34">
        <v>46</v>
      </c>
      <c r="F25261" s="34">
        <v>57</v>
      </c>
      <c r="G25261" s="34">
        <v>41</v>
      </c>
      <c r="H25261" s="34">
        <v>43</v>
      </c>
      <c r="I25261" s="34">
        <v>26</v>
      </c>
      <c r="J25261" s="34">
        <v>57</v>
      </c>
      <c r="K25261" s="34">
        <v>31</v>
      </c>
      <c r="L25261" s="34">
        <v>23</v>
      </c>
      <c r="M25261" s="34">
        <v>37</v>
      </c>
      <c r="N25261" s="34">
        <v>25</v>
      </c>
      <c r="O25261" s="34">
        <v>25</v>
      </c>
      <c r="P25261" s="34">
        <v>46</v>
      </c>
      <c r="Q25261" s="34">
        <v>82</v>
      </c>
      <c r="R25261" s="34">
        <v>49</v>
      </c>
      <c r="S25261" s="34">
        <v>39</v>
      </c>
      <c r="T25261" s="34">
        <v>52</v>
      </c>
      <c r="U25261" s="34">
        <v>38</v>
      </c>
      <c r="V25261" s="34">
        <v>57</v>
      </c>
      <c r="W25261" s="34">
        <v>27</v>
      </c>
      <c r="X25261" s="34">
        <v>47</v>
      </c>
      <c r="Y25261" s="34">
        <v>36</v>
      </c>
      <c r="Z25261" s="34">
        <v>32</v>
      </c>
      <c r="AA25261" s="34">
        <v>34</v>
      </c>
      <c r="AB25261" s="34">
        <v>29</v>
      </c>
      <c r="AC25261" s="34">
        <v>60</v>
      </c>
    </row>
    <row r="25262" spans="1:29" x14ac:dyDescent="0.2">
      <c r="A25262" s="34" t="s">
        <v>85755</v>
      </c>
      <c r="B25262" s="34">
        <v>25</v>
      </c>
      <c r="C25262" s="34">
        <v>22</v>
      </c>
      <c r="D25262" s="34">
        <v>35</v>
      </c>
      <c r="E25262" s="34">
        <v>31</v>
      </c>
      <c r="F25262" s="34">
        <v>25</v>
      </c>
      <c r="G25262" s="34">
        <v>57</v>
      </c>
      <c r="H25262" s="34">
        <v>19</v>
      </c>
      <c r="I25262" s="34">
        <v>26</v>
      </c>
      <c r="J25262" s="34">
        <v>9</v>
      </c>
      <c r="K25262" s="34">
        <v>27</v>
      </c>
      <c r="L25262" s="34">
        <v>8</v>
      </c>
      <c r="M25262" s="34">
        <v>18</v>
      </c>
      <c r="N25262" s="34">
        <v>19</v>
      </c>
      <c r="O25262" s="34">
        <v>25</v>
      </c>
      <c r="P25262" s="34">
        <v>17</v>
      </c>
      <c r="Q25262" s="34">
        <v>32</v>
      </c>
      <c r="R25262" s="34">
        <v>22</v>
      </c>
      <c r="S25262" s="34">
        <v>23</v>
      </c>
      <c r="T25262" s="34">
        <v>12</v>
      </c>
      <c r="U25262" s="34">
        <v>23</v>
      </c>
      <c r="V25262" s="34">
        <v>38</v>
      </c>
      <c r="W25262" s="34">
        <v>21</v>
      </c>
      <c r="X25262" s="34">
        <v>25</v>
      </c>
      <c r="Y25262" s="34">
        <v>10</v>
      </c>
      <c r="Z25262" s="34">
        <v>14</v>
      </c>
      <c r="AA25262" s="34">
        <v>36</v>
      </c>
      <c r="AB25262" s="34">
        <v>5</v>
      </c>
      <c r="AC25262" s="34">
        <v>46</v>
      </c>
    </row>
    <row r="25263" spans="1:29" x14ac:dyDescent="0.2">
      <c r="A25263" s="34" t="s">
        <v>85756</v>
      </c>
      <c r="B25263" s="34">
        <v>62</v>
      </c>
      <c r="C25263" s="34">
        <v>156</v>
      </c>
      <c r="D25263" s="34">
        <v>111</v>
      </c>
      <c r="E25263" s="34">
        <v>229</v>
      </c>
      <c r="F25263" s="34">
        <v>97</v>
      </c>
      <c r="G25263" s="34">
        <v>198</v>
      </c>
      <c r="H25263" s="34">
        <v>73</v>
      </c>
      <c r="I25263" s="34">
        <v>158</v>
      </c>
      <c r="J25263" s="34">
        <v>82</v>
      </c>
      <c r="K25263" s="34">
        <v>190</v>
      </c>
      <c r="L25263" s="34">
        <v>65</v>
      </c>
      <c r="M25263" s="34">
        <v>145</v>
      </c>
      <c r="N25263" s="34">
        <v>85</v>
      </c>
      <c r="O25263" s="34">
        <v>117</v>
      </c>
      <c r="P25263" s="34">
        <v>76</v>
      </c>
      <c r="Q25263" s="34">
        <v>203</v>
      </c>
      <c r="R25263" s="34">
        <v>90</v>
      </c>
      <c r="S25263" s="34">
        <v>174</v>
      </c>
      <c r="T25263" s="34">
        <v>68</v>
      </c>
      <c r="U25263" s="34">
        <v>140</v>
      </c>
      <c r="V25263" s="34">
        <v>105</v>
      </c>
      <c r="W25263" s="34">
        <v>169</v>
      </c>
      <c r="X25263" s="34">
        <v>165</v>
      </c>
      <c r="Y25263" s="34">
        <v>118</v>
      </c>
      <c r="Z25263" s="34">
        <v>149</v>
      </c>
      <c r="AA25263" s="34">
        <v>227</v>
      </c>
      <c r="AB25263" s="34">
        <v>89</v>
      </c>
      <c r="AC25263" s="34">
        <v>234</v>
      </c>
    </row>
    <row r="25264" spans="1:29" x14ac:dyDescent="0.2">
      <c r="A25264" s="34" t="s">
        <v>85757</v>
      </c>
      <c r="B25264" s="34">
        <v>7</v>
      </c>
      <c r="C25264" s="34">
        <v>16</v>
      </c>
      <c r="D25264" s="34">
        <v>6</v>
      </c>
      <c r="E25264" s="34">
        <v>12</v>
      </c>
      <c r="F25264" s="34">
        <v>2</v>
      </c>
      <c r="G25264" s="34">
        <v>10</v>
      </c>
      <c r="H25264" s="34">
        <v>8</v>
      </c>
      <c r="I25264" s="34">
        <v>6</v>
      </c>
      <c r="J25264" s="34">
        <v>2</v>
      </c>
      <c r="K25264" s="34">
        <v>17</v>
      </c>
      <c r="L25264" s="34">
        <v>7</v>
      </c>
      <c r="M25264" s="34">
        <v>17</v>
      </c>
      <c r="N25264" s="34">
        <v>13</v>
      </c>
      <c r="O25264" s="34">
        <v>13</v>
      </c>
      <c r="P25264" s="34">
        <v>8</v>
      </c>
      <c r="Q25264" s="34">
        <v>17</v>
      </c>
      <c r="R25264" s="34">
        <v>12</v>
      </c>
      <c r="S25264" s="34">
        <v>17</v>
      </c>
      <c r="T25264" s="34">
        <v>4</v>
      </c>
      <c r="U25264" s="34">
        <v>7</v>
      </c>
      <c r="V25264" s="34">
        <v>4</v>
      </c>
      <c r="W25264" s="34">
        <v>11</v>
      </c>
      <c r="X25264" s="34">
        <v>5</v>
      </c>
      <c r="Y25264" s="34">
        <v>7</v>
      </c>
      <c r="Z25264" s="34">
        <v>2</v>
      </c>
      <c r="AA25264" s="34">
        <v>14</v>
      </c>
      <c r="AB25264" s="34">
        <v>0</v>
      </c>
      <c r="AC25264" s="34">
        <v>16</v>
      </c>
    </row>
    <row r="25265" spans="1:29" x14ac:dyDescent="0.2">
      <c r="A25265" s="34" t="s">
        <v>85758</v>
      </c>
      <c r="B25265" s="34">
        <v>40</v>
      </c>
      <c r="C25265" s="34">
        <v>31</v>
      </c>
      <c r="D25265" s="34">
        <v>64</v>
      </c>
      <c r="E25265" s="34">
        <v>48</v>
      </c>
      <c r="F25265" s="34">
        <v>52</v>
      </c>
      <c r="G25265" s="34">
        <v>45</v>
      </c>
      <c r="H25265" s="34">
        <v>60</v>
      </c>
      <c r="I25265" s="34">
        <v>35</v>
      </c>
      <c r="J25265" s="34">
        <v>42</v>
      </c>
      <c r="K25265" s="34">
        <v>60</v>
      </c>
      <c r="L25265" s="34">
        <v>22</v>
      </c>
      <c r="M25265" s="34">
        <v>36</v>
      </c>
      <c r="N25265" s="34">
        <v>43</v>
      </c>
      <c r="O25265" s="34">
        <v>42</v>
      </c>
      <c r="P25265" s="34">
        <v>45</v>
      </c>
      <c r="Q25265" s="34">
        <v>68</v>
      </c>
      <c r="R25265" s="34">
        <v>42</v>
      </c>
      <c r="S25265" s="34">
        <v>64</v>
      </c>
      <c r="T25265" s="34">
        <v>35</v>
      </c>
      <c r="U25265" s="34">
        <v>49</v>
      </c>
      <c r="V25265" s="34">
        <v>73</v>
      </c>
      <c r="W25265" s="34">
        <v>26</v>
      </c>
      <c r="X25265" s="34">
        <v>77</v>
      </c>
      <c r="Y25265" s="34">
        <v>41</v>
      </c>
      <c r="Z25265" s="34">
        <v>66</v>
      </c>
      <c r="AA25265" s="34">
        <v>58</v>
      </c>
      <c r="AB25265" s="34">
        <v>59</v>
      </c>
      <c r="AC25265" s="34">
        <v>77</v>
      </c>
    </row>
    <row r="25266" spans="1:29" x14ac:dyDescent="0.2">
      <c r="A25266" s="34" t="s">
        <v>85759</v>
      </c>
      <c r="B25266" s="34">
        <v>25</v>
      </c>
      <c r="C25266" s="34">
        <v>52</v>
      </c>
      <c r="D25266" s="34">
        <v>75</v>
      </c>
      <c r="E25266" s="34">
        <v>58</v>
      </c>
      <c r="F25266" s="34">
        <v>59</v>
      </c>
      <c r="G25266" s="34">
        <v>72</v>
      </c>
      <c r="H25266" s="34">
        <v>64</v>
      </c>
      <c r="I25266" s="34">
        <v>64</v>
      </c>
      <c r="J25266" s="34">
        <v>50</v>
      </c>
      <c r="K25266" s="34">
        <v>60</v>
      </c>
      <c r="L25266" s="34">
        <v>56</v>
      </c>
      <c r="M25266" s="34">
        <v>43</v>
      </c>
      <c r="N25266" s="34">
        <v>41</v>
      </c>
      <c r="O25266" s="34">
        <v>41</v>
      </c>
      <c r="P25266" s="34">
        <v>50</v>
      </c>
      <c r="Q25266" s="34">
        <v>90</v>
      </c>
      <c r="R25266" s="34">
        <v>61</v>
      </c>
      <c r="S25266" s="34">
        <v>59</v>
      </c>
      <c r="T25266" s="34">
        <v>46</v>
      </c>
      <c r="U25266" s="34">
        <v>56</v>
      </c>
      <c r="V25266" s="34">
        <v>57</v>
      </c>
      <c r="W25266" s="34">
        <v>63</v>
      </c>
      <c r="X25266" s="34">
        <v>84</v>
      </c>
      <c r="Y25266" s="34">
        <v>53</v>
      </c>
      <c r="Z25266" s="34">
        <v>101</v>
      </c>
      <c r="AA25266" s="34">
        <v>57</v>
      </c>
      <c r="AB25266" s="34">
        <v>80</v>
      </c>
      <c r="AC25266" s="34">
        <v>98</v>
      </c>
    </row>
    <row r="25267" spans="1:29" x14ac:dyDescent="0.2">
      <c r="A25267" s="34" t="s">
        <v>85760</v>
      </c>
      <c r="B25267" s="34">
        <v>32</v>
      </c>
      <c r="C25267" s="34">
        <v>92</v>
      </c>
      <c r="D25267" s="34">
        <v>136</v>
      </c>
      <c r="E25267" s="34">
        <v>110</v>
      </c>
      <c r="F25267" s="34">
        <v>88</v>
      </c>
      <c r="G25267" s="34">
        <v>91</v>
      </c>
      <c r="H25267" s="34">
        <v>67</v>
      </c>
      <c r="I25267" s="34">
        <v>43</v>
      </c>
      <c r="J25267" s="34">
        <v>62</v>
      </c>
      <c r="K25267" s="34">
        <v>114</v>
      </c>
      <c r="L25267" s="34">
        <v>29</v>
      </c>
      <c r="M25267" s="34">
        <v>74</v>
      </c>
      <c r="N25267" s="34">
        <v>65</v>
      </c>
      <c r="O25267" s="34">
        <v>91</v>
      </c>
      <c r="P25267" s="34">
        <v>59</v>
      </c>
      <c r="Q25267" s="34">
        <v>82</v>
      </c>
      <c r="R25267" s="34">
        <v>70</v>
      </c>
      <c r="S25267" s="34">
        <v>114</v>
      </c>
      <c r="T25267" s="34">
        <v>36</v>
      </c>
      <c r="U25267" s="34">
        <v>61</v>
      </c>
      <c r="V25267" s="34">
        <v>97</v>
      </c>
      <c r="W25267" s="34">
        <v>64</v>
      </c>
      <c r="X25267" s="34">
        <v>102</v>
      </c>
      <c r="Y25267" s="34">
        <v>45</v>
      </c>
      <c r="Z25267" s="34">
        <v>100</v>
      </c>
      <c r="AA25267" s="34">
        <v>101</v>
      </c>
      <c r="AB25267" s="34">
        <v>49</v>
      </c>
      <c r="AC25267" s="34">
        <v>140</v>
      </c>
    </row>
    <row r="25268" spans="1:29" x14ac:dyDescent="0.2">
      <c r="A25268" s="34" t="s">
        <v>85761</v>
      </c>
      <c r="B25268" s="34">
        <v>67</v>
      </c>
      <c r="C25268" s="34">
        <v>94</v>
      </c>
      <c r="D25268" s="34">
        <v>154</v>
      </c>
      <c r="E25268" s="34">
        <v>112</v>
      </c>
      <c r="F25268" s="34">
        <v>124</v>
      </c>
      <c r="G25268" s="34">
        <v>122</v>
      </c>
      <c r="H25268" s="34">
        <v>195</v>
      </c>
      <c r="I25268" s="34">
        <v>80</v>
      </c>
      <c r="J25268" s="34">
        <v>129</v>
      </c>
      <c r="K25268" s="34">
        <v>98</v>
      </c>
      <c r="L25268" s="34">
        <v>108</v>
      </c>
      <c r="M25268" s="34">
        <v>93</v>
      </c>
      <c r="N25268" s="34">
        <v>92</v>
      </c>
      <c r="O25268" s="34">
        <v>139</v>
      </c>
      <c r="P25268" s="34">
        <v>139</v>
      </c>
      <c r="Q25268" s="34">
        <v>139</v>
      </c>
      <c r="R25268" s="34">
        <v>131</v>
      </c>
      <c r="S25268" s="34">
        <v>192</v>
      </c>
      <c r="T25268" s="34">
        <v>163</v>
      </c>
      <c r="U25268" s="34">
        <v>109</v>
      </c>
      <c r="V25268" s="34">
        <v>182</v>
      </c>
      <c r="W25268" s="34">
        <v>147</v>
      </c>
      <c r="X25268" s="34">
        <v>173</v>
      </c>
      <c r="Y25268" s="34">
        <v>110</v>
      </c>
      <c r="Z25268" s="34">
        <v>133</v>
      </c>
      <c r="AA25268" s="34">
        <v>145</v>
      </c>
      <c r="AB25268" s="34">
        <v>111</v>
      </c>
      <c r="AC25268" s="34">
        <v>194</v>
      </c>
    </row>
    <row r="25269" spans="1:29" x14ac:dyDescent="0.2">
      <c r="A25269" s="34" t="s">
        <v>85762</v>
      </c>
      <c r="B25269" s="34">
        <v>22</v>
      </c>
      <c r="C25269" s="34">
        <v>68</v>
      </c>
      <c r="D25269" s="34">
        <v>45</v>
      </c>
      <c r="E25269" s="34">
        <v>37</v>
      </c>
      <c r="F25269" s="34">
        <v>22</v>
      </c>
      <c r="G25269" s="34">
        <v>35</v>
      </c>
      <c r="H25269" s="34">
        <v>34</v>
      </c>
      <c r="I25269" s="34">
        <v>21</v>
      </c>
      <c r="J25269" s="34">
        <v>27</v>
      </c>
      <c r="K25269" s="34">
        <v>18</v>
      </c>
      <c r="L25269" s="34">
        <v>11</v>
      </c>
      <c r="M25269" s="34">
        <v>40</v>
      </c>
      <c r="N25269" s="34">
        <v>18</v>
      </c>
      <c r="O25269" s="34">
        <v>36</v>
      </c>
      <c r="P25269" s="34">
        <v>30</v>
      </c>
      <c r="Q25269" s="34">
        <v>33</v>
      </c>
      <c r="R25269" s="34">
        <v>38</v>
      </c>
      <c r="S25269" s="34">
        <v>45</v>
      </c>
      <c r="T25269" s="34">
        <v>20</v>
      </c>
      <c r="U25269" s="34">
        <v>19</v>
      </c>
      <c r="V25269" s="34">
        <v>27</v>
      </c>
      <c r="W25269" s="34">
        <v>36</v>
      </c>
      <c r="X25269" s="34">
        <v>41</v>
      </c>
      <c r="Y25269" s="34">
        <v>25</v>
      </c>
      <c r="Z25269" s="34">
        <v>49</v>
      </c>
      <c r="AA25269" s="34">
        <v>38</v>
      </c>
      <c r="AB25269" s="34">
        <v>24</v>
      </c>
      <c r="AC25269" s="34">
        <v>74</v>
      </c>
    </row>
    <row r="25270" spans="1:29" x14ac:dyDescent="0.2">
      <c r="A25270" s="34" t="s">
        <v>85763</v>
      </c>
      <c r="B25270" s="34">
        <v>33</v>
      </c>
      <c r="C25270" s="34">
        <v>24</v>
      </c>
      <c r="D25270" s="34">
        <v>19</v>
      </c>
      <c r="E25270" s="34">
        <v>22</v>
      </c>
      <c r="F25270" s="34">
        <v>23</v>
      </c>
      <c r="G25270" s="34">
        <v>16</v>
      </c>
      <c r="H25270" s="34">
        <v>30</v>
      </c>
      <c r="I25270" s="34">
        <v>18</v>
      </c>
      <c r="J25270" s="34">
        <v>10</v>
      </c>
      <c r="K25270" s="34">
        <v>19</v>
      </c>
      <c r="L25270" s="34">
        <v>10</v>
      </c>
      <c r="M25270" s="34">
        <v>14</v>
      </c>
      <c r="N25270" s="34">
        <v>17</v>
      </c>
      <c r="O25270" s="34">
        <v>31</v>
      </c>
      <c r="P25270" s="34">
        <v>13</v>
      </c>
      <c r="Q25270" s="34">
        <v>21</v>
      </c>
      <c r="R25270" s="34">
        <v>15</v>
      </c>
      <c r="S25270" s="34">
        <v>35</v>
      </c>
      <c r="T25270" s="34">
        <v>19</v>
      </c>
      <c r="U25270" s="34">
        <v>14</v>
      </c>
      <c r="V25270" s="34">
        <v>33</v>
      </c>
      <c r="W25270" s="34">
        <v>9</v>
      </c>
      <c r="X25270" s="34">
        <v>20</v>
      </c>
      <c r="Y25270" s="34">
        <v>16</v>
      </c>
      <c r="Z25270" s="34">
        <v>21</v>
      </c>
      <c r="AA25270" s="34">
        <v>31</v>
      </c>
      <c r="AB25270" s="34">
        <v>16</v>
      </c>
      <c r="AC25270" s="34">
        <v>29</v>
      </c>
    </row>
    <row r="25271" spans="1:29" x14ac:dyDescent="0.2">
      <c r="A25271" s="34" t="s">
        <v>85764</v>
      </c>
      <c r="B25271" s="34">
        <v>59</v>
      </c>
      <c r="C25271" s="34">
        <v>69</v>
      </c>
      <c r="D25271" s="34">
        <v>76</v>
      </c>
      <c r="E25271" s="34">
        <v>67</v>
      </c>
      <c r="F25271" s="34">
        <v>93</v>
      </c>
      <c r="G25271" s="34">
        <v>62</v>
      </c>
      <c r="H25271" s="34">
        <v>65</v>
      </c>
      <c r="I25271" s="34">
        <v>83</v>
      </c>
      <c r="J25271" s="34">
        <v>87</v>
      </c>
      <c r="K25271" s="34">
        <v>77</v>
      </c>
      <c r="L25271" s="34">
        <v>59</v>
      </c>
      <c r="M25271" s="34">
        <v>35</v>
      </c>
      <c r="N25271" s="34">
        <v>70</v>
      </c>
      <c r="O25271" s="34">
        <v>72</v>
      </c>
      <c r="P25271" s="34">
        <v>68</v>
      </c>
      <c r="Q25271" s="34">
        <v>90</v>
      </c>
      <c r="R25271" s="34">
        <v>101</v>
      </c>
      <c r="S25271" s="34">
        <v>77</v>
      </c>
      <c r="T25271" s="34">
        <v>108</v>
      </c>
      <c r="U25271" s="34">
        <v>82</v>
      </c>
      <c r="V25271" s="34">
        <v>80</v>
      </c>
      <c r="W25271" s="34">
        <v>94</v>
      </c>
      <c r="X25271" s="34">
        <v>98</v>
      </c>
      <c r="Y25271" s="34">
        <v>72</v>
      </c>
      <c r="Z25271" s="34">
        <v>113</v>
      </c>
      <c r="AA25271" s="34">
        <v>126</v>
      </c>
      <c r="AB25271" s="34">
        <v>132</v>
      </c>
      <c r="AC25271" s="34">
        <v>115</v>
      </c>
    </row>
    <row r="25272" spans="1:29" x14ac:dyDescent="0.2">
      <c r="A25272" s="34" t="s">
        <v>85765</v>
      </c>
      <c r="B25272" s="34">
        <v>34</v>
      </c>
      <c r="C25272" s="34">
        <v>37</v>
      </c>
      <c r="D25272" s="34">
        <v>50</v>
      </c>
      <c r="E25272" s="34">
        <v>27</v>
      </c>
      <c r="F25272" s="34">
        <v>34</v>
      </c>
      <c r="G25272" s="34">
        <v>33</v>
      </c>
      <c r="H25272" s="34">
        <v>38</v>
      </c>
      <c r="I25272" s="34">
        <v>30</v>
      </c>
      <c r="J25272" s="34">
        <v>28</v>
      </c>
      <c r="K25272" s="34">
        <v>36</v>
      </c>
      <c r="L25272" s="34">
        <v>20</v>
      </c>
      <c r="M25272" s="34">
        <v>26</v>
      </c>
      <c r="N25272" s="34">
        <v>30</v>
      </c>
      <c r="O25272" s="34">
        <v>34</v>
      </c>
      <c r="P25272" s="34">
        <v>33</v>
      </c>
      <c r="Q25272" s="34">
        <v>43</v>
      </c>
      <c r="R25272" s="34">
        <v>42</v>
      </c>
      <c r="S25272" s="34">
        <v>63</v>
      </c>
      <c r="T25272" s="34">
        <v>25</v>
      </c>
      <c r="U25272" s="34">
        <v>23</v>
      </c>
      <c r="V25272" s="34">
        <v>41</v>
      </c>
      <c r="W25272" s="34">
        <v>27</v>
      </c>
      <c r="X25272" s="34">
        <v>48</v>
      </c>
      <c r="Y25272" s="34">
        <v>31</v>
      </c>
      <c r="Z25272" s="34">
        <v>54</v>
      </c>
      <c r="AA25272" s="34">
        <v>52</v>
      </c>
      <c r="AB25272" s="34">
        <v>39</v>
      </c>
      <c r="AC25272" s="34">
        <v>27</v>
      </c>
    </row>
    <row r="25273" spans="1:29" x14ac:dyDescent="0.2">
      <c r="A25273" s="34" t="s">
        <v>85766</v>
      </c>
      <c r="B25273" s="34">
        <v>45</v>
      </c>
      <c r="C25273" s="34">
        <v>36</v>
      </c>
      <c r="D25273" s="34">
        <v>78</v>
      </c>
      <c r="E25273" s="34">
        <v>48</v>
      </c>
      <c r="F25273" s="34">
        <v>47</v>
      </c>
      <c r="G25273" s="34">
        <v>20</v>
      </c>
      <c r="H25273" s="34">
        <v>65</v>
      </c>
      <c r="I25273" s="34">
        <v>41</v>
      </c>
      <c r="J25273" s="34">
        <v>51</v>
      </c>
      <c r="K25273" s="34">
        <v>50</v>
      </c>
      <c r="L25273" s="34">
        <v>37</v>
      </c>
      <c r="M25273" s="34">
        <v>33</v>
      </c>
      <c r="N25273" s="34">
        <v>55</v>
      </c>
      <c r="O25273" s="34">
        <v>44</v>
      </c>
      <c r="P25273" s="34">
        <v>60</v>
      </c>
      <c r="Q25273" s="34">
        <v>55</v>
      </c>
      <c r="R25273" s="34">
        <v>62</v>
      </c>
      <c r="S25273" s="34">
        <v>66</v>
      </c>
      <c r="T25273" s="34">
        <v>40</v>
      </c>
      <c r="U25273" s="34">
        <v>52</v>
      </c>
      <c r="V25273" s="34">
        <v>66</v>
      </c>
      <c r="W25273" s="34">
        <v>66</v>
      </c>
      <c r="X25273" s="34">
        <v>63</v>
      </c>
      <c r="Y25273" s="34">
        <v>48</v>
      </c>
      <c r="Z25273" s="34">
        <v>68</v>
      </c>
      <c r="AA25273" s="34">
        <v>47</v>
      </c>
      <c r="AB25273" s="34">
        <v>56</v>
      </c>
      <c r="AC25273" s="34">
        <v>70</v>
      </c>
    </row>
    <row r="25274" spans="1:29" x14ac:dyDescent="0.2">
      <c r="A25274" s="34" t="s">
        <v>85767</v>
      </c>
      <c r="B25274" s="34">
        <v>59</v>
      </c>
      <c r="C25274" s="34">
        <v>60</v>
      </c>
      <c r="D25274" s="34">
        <v>109</v>
      </c>
      <c r="E25274" s="34">
        <v>95</v>
      </c>
      <c r="F25274" s="34">
        <v>91</v>
      </c>
      <c r="G25274" s="34">
        <v>73</v>
      </c>
      <c r="H25274" s="34">
        <v>96</v>
      </c>
      <c r="I25274" s="34">
        <v>59</v>
      </c>
      <c r="J25274" s="34">
        <v>58</v>
      </c>
      <c r="K25274" s="34">
        <v>86</v>
      </c>
      <c r="L25274" s="34">
        <v>54</v>
      </c>
      <c r="M25274" s="34">
        <v>85</v>
      </c>
      <c r="N25274" s="34">
        <v>77</v>
      </c>
      <c r="O25274" s="34">
        <v>104</v>
      </c>
      <c r="P25274" s="34">
        <v>82</v>
      </c>
      <c r="Q25274" s="34">
        <v>142</v>
      </c>
      <c r="R25274" s="34">
        <v>77</v>
      </c>
      <c r="S25274" s="34">
        <v>123</v>
      </c>
      <c r="T25274" s="34">
        <v>94</v>
      </c>
      <c r="U25274" s="34">
        <v>80</v>
      </c>
      <c r="V25274" s="34">
        <v>94</v>
      </c>
      <c r="W25274" s="34">
        <v>111</v>
      </c>
      <c r="X25274" s="34">
        <v>103</v>
      </c>
      <c r="Y25274" s="34">
        <v>98</v>
      </c>
      <c r="Z25274" s="34">
        <v>67</v>
      </c>
      <c r="AA25274" s="34">
        <v>117</v>
      </c>
      <c r="AB25274" s="34">
        <v>85</v>
      </c>
      <c r="AC25274" s="34">
        <v>156</v>
      </c>
    </row>
    <row r="25275" spans="1:29" x14ac:dyDescent="0.2">
      <c r="A25275" s="34" t="s">
        <v>85768</v>
      </c>
      <c r="B25275" s="34">
        <v>17</v>
      </c>
      <c r="C25275" s="34">
        <v>23</v>
      </c>
      <c r="D25275" s="34">
        <v>26</v>
      </c>
      <c r="E25275" s="34">
        <v>22</v>
      </c>
      <c r="F25275" s="34">
        <v>33</v>
      </c>
      <c r="G25275" s="34">
        <v>10</v>
      </c>
      <c r="H25275" s="34">
        <v>30</v>
      </c>
      <c r="I25275" s="34">
        <v>14</v>
      </c>
      <c r="J25275" s="34">
        <v>26</v>
      </c>
      <c r="K25275" s="34">
        <v>17</v>
      </c>
      <c r="L25275" s="34">
        <v>14</v>
      </c>
      <c r="M25275" s="34">
        <v>20</v>
      </c>
      <c r="N25275" s="34">
        <v>15</v>
      </c>
      <c r="O25275" s="34">
        <v>21</v>
      </c>
      <c r="P25275" s="34">
        <v>15</v>
      </c>
      <c r="Q25275" s="34">
        <v>24</v>
      </c>
      <c r="R25275" s="34">
        <v>23</v>
      </c>
      <c r="S25275" s="34">
        <v>29</v>
      </c>
      <c r="T25275" s="34">
        <v>15</v>
      </c>
      <c r="U25275" s="34">
        <v>25</v>
      </c>
      <c r="V25275" s="34">
        <v>19</v>
      </c>
      <c r="W25275" s="34">
        <v>12</v>
      </c>
      <c r="X25275" s="34">
        <v>11</v>
      </c>
      <c r="Y25275" s="34">
        <v>16</v>
      </c>
      <c r="Z25275" s="34">
        <v>39</v>
      </c>
      <c r="AA25275" s="34">
        <v>20</v>
      </c>
      <c r="AB25275" s="34">
        <v>48</v>
      </c>
      <c r="AC25275" s="34">
        <v>34</v>
      </c>
    </row>
    <row r="25276" spans="1:29" x14ac:dyDescent="0.2">
      <c r="A25276" s="34" t="s">
        <v>85769</v>
      </c>
      <c r="B25276" s="34">
        <v>42</v>
      </c>
      <c r="C25276" s="34">
        <v>40</v>
      </c>
      <c r="D25276" s="34">
        <v>68</v>
      </c>
      <c r="E25276" s="34">
        <v>44</v>
      </c>
      <c r="F25276" s="34">
        <v>84</v>
      </c>
      <c r="G25276" s="34">
        <v>50</v>
      </c>
      <c r="H25276" s="34">
        <v>50</v>
      </c>
      <c r="I25276" s="34">
        <v>46</v>
      </c>
      <c r="J25276" s="34">
        <v>70</v>
      </c>
      <c r="K25276" s="34">
        <v>64</v>
      </c>
      <c r="L25276" s="34">
        <v>44</v>
      </c>
      <c r="M25276" s="34">
        <v>34</v>
      </c>
      <c r="N25276" s="34">
        <v>72</v>
      </c>
      <c r="O25276" s="34">
        <v>44</v>
      </c>
      <c r="P25276" s="34">
        <v>55</v>
      </c>
      <c r="Q25276" s="34">
        <v>83</v>
      </c>
      <c r="R25276" s="34">
        <v>72</v>
      </c>
      <c r="S25276" s="34">
        <v>45</v>
      </c>
      <c r="T25276" s="34">
        <v>59</v>
      </c>
      <c r="U25276" s="34">
        <v>31</v>
      </c>
      <c r="V25276" s="34">
        <v>62</v>
      </c>
      <c r="W25276" s="34">
        <v>51</v>
      </c>
      <c r="X25276" s="34">
        <v>99</v>
      </c>
      <c r="Y25276" s="34">
        <v>59</v>
      </c>
      <c r="Z25276" s="34">
        <v>58</v>
      </c>
      <c r="AA25276" s="34">
        <v>64</v>
      </c>
      <c r="AB25276" s="34">
        <v>87</v>
      </c>
      <c r="AC25276" s="34">
        <v>76</v>
      </c>
    </row>
    <row r="25277" spans="1:29" x14ac:dyDescent="0.2">
      <c r="A25277" s="34" t="s">
        <v>85770</v>
      </c>
      <c r="B25277" s="34">
        <v>49</v>
      </c>
      <c r="C25277" s="34">
        <v>32</v>
      </c>
      <c r="D25277" s="34">
        <v>28</v>
      </c>
      <c r="E25277" s="34">
        <v>32</v>
      </c>
      <c r="F25277" s="34">
        <v>24</v>
      </c>
      <c r="G25277" s="34">
        <v>17</v>
      </c>
      <c r="H25277" s="34">
        <v>44</v>
      </c>
      <c r="I25277" s="34">
        <v>25</v>
      </c>
      <c r="J25277" s="34">
        <v>19</v>
      </c>
      <c r="K25277" s="34">
        <v>27</v>
      </c>
      <c r="L25277" s="34">
        <v>17</v>
      </c>
      <c r="M25277" s="34">
        <v>23</v>
      </c>
      <c r="N25277" s="34">
        <v>18</v>
      </c>
      <c r="O25277" s="34">
        <v>18</v>
      </c>
      <c r="P25277" s="34">
        <v>31</v>
      </c>
      <c r="Q25277" s="34">
        <v>40</v>
      </c>
      <c r="R25277" s="34">
        <v>33</v>
      </c>
      <c r="S25277" s="34">
        <v>54</v>
      </c>
      <c r="T25277" s="34">
        <v>24</v>
      </c>
      <c r="U25277" s="34">
        <v>19</v>
      </c>
      <c r="V25277" s="34">
        <v>32</v>
      </c>
      <c r="W25277" s="34">
        <v>25</v>
      </c>
      <c r="X25277" s="34">
        <v>28</v>
      </c>
      <c r="Y25277" s="34">
        <v>28</v>
      </c>
      <c r="Z25277" s="34">
        <v>42</v>
      </c>
      <c r="AA25277" s="34">
        <v>24</v>
      </c>
      <c r="AB25277" s="34">
        <v>17</v>
      </c>
      <c r="AC25277" s="34">
        <v>42</v>
      </c>
    </row>
    <row r="25278" spans="1:29" x14ac:dyDescent="0.2">
      <c r="A25278" s="34" t="s">
        <v>85771</v>
      </c>
      <c r="B25278" s="34">
        <v>104</v>
      </c>
      <c r="C25278" s="34">
        <v>90</v>
      </c>
      <c r="D25278" s="34">
        <v>132</v>
      </c>
      <c r="E25278" s="34">
        <v>87</v>
      </c>
      <c r="F25278" s="34">
        <v>127</v>
      </c>
      <c r="G25278" s="34">
        <v>86</v>
      </c>
      <c r="H25278" s="34">
        <v>95</v>
      </c>
      <c r="I25278" s="34">
        <v>52</v>
      </c>
      <c r="J25278" s="34">
        <v>98</v>
      </c>
      <c r="K25278" s="34">
        <v>97</v>
      </c>
      <c r="L25278" s="34">
        <v>72</v>
      </c>
      <c r="M25278" s="34">
        <v>69</v>
      </c>
      <c r="N25278" s="34">
        <v>92</v>
      </c>
      <c r="O25278" s="34">
        <v>55</v>
      </c>
      <c r="P25278" s="34">
        <v>87</v>
      </c>
      <c r="Q25278" s="34">
        <v>99</v>
      </c>
      <c r="R25278" s="34">
        <v>128</v>
      </c>
      <c r="S25278" s="34">
        <v>134</v>
      </c>
      <c r="T25278" s="34">
        <v>117</v>
      </c>
      <c r="U25278" s="34">
        <v>100</v>
      </c>
      <c r="V25278" s="34">
        <v>151</v>
      </c>
      <c r="W25278" s="34">
        <v>132</v>
      </c>
      <c r="X25278" s="34">
        <v>120</v>
      </c>
      <c r="Y25278" s="34">
        <v>109</v>
      </c>
      <c r="Z25278" s="34">
        <v>122</v>
      </c>
      <c r="AA25278" s="34">
        <v>117</v>
      </c>
      <c r="AB25278" s="34">
        <v>121</v>
      </c>
      <c r="AC25278" s="34">
        <v>200</v>
      </c>
    </row>
    <row r="25279" spans="1:29" x14ac:dyDescent="0.2">
      <c r="A25279" s="34" t="s">
        <v>85772</v>
      </c>
      <c r="B25279" s="34">
        <v>45</v>
      </c>
      <c r="C25279" s="34">
        <v>48</v>
      </c>
      <c r="D25279" s="34">
        <v>116</v>
      </c>
      <c r="E25279" s="34">
        <v>80</v>
      </c>
      <c r="F25279" s="34">
        <v>88</v>
      </c>
      <c r="G25279" s="34">
        <v>44</v>
      </c>
      <c r="H25279" s="34">
        <v>80</v>
      </c>
      <c r="I25279" s="34">
        <v>54</v>
      </c>
      <c r="J25279" s="34">
        <v>74</v>
      </c>
      <c r="K25279" s="34">
        <v>67</v>
      </c>
      <c r="L25279" s="34">
        <v>65</v>
      </c>
      <c r="M25279" s="34">
        <v>59</v>
      </c>
      <c r="N25279" s="34">
        <v>66</v>
      </c>
      <c r="O25279" s="34">
        <v>75</v>
      </c>
      <c r="P25279" s="34">
        <v>83</v>
      </c>
      <c r="Q25279" s="34">
        <v>104</v>
      </c>
      <c r="R25279" s="34">
        <v>76</v>
      </c>
      <c r="S25279" s="34">
        <v>79</v>
      </c>
      <c r="T25279" s="34">
        <v>79</v>
      </c>
      <c r="U25279" s="34">
        <v>45</v>
      </c>
      <c r="V25279" s="34">
        <v>91</v>
      </c>
      <c r="W25279" s="34">
        <v>51</v>
      </c>
      <c r="X25279" s="34">
        <v>121</v>
      </c>
      <c r="Y25279" s="34">
        <v>61</v>
      </c>
      <c r="Z25279" s="34">
        <v>85</v>
      </c>
      <c r="AA25279" s="34">
        <v>112</v>
      </c>
      <c r="AB25279" s="34">
        <v>72</v>
      </c>
      <c r="AC25279" s="34">
        <v>104</v>
      </c>
    </row>
    <row r="25280" spans="1:29" x14ac:dyDescent="0.2">
      <c r="A25280" s="34" t="s">
        <v>85773</v>
      </c>
      <c r="B25280" s="34">
        <v>51</v>
      </c>
      <c r="C25280" s="34">
        <v>36</v>
      </c>
      <c r="D25280" s="34">
        <v>60</v>
      </c>
      <c r="E25280" s="34">
        <v>59</v>
      </c>
      <c r="F25280" s="34">
        <v>73</v>
      </c>
      <c r="G25280" s="34">
        <v>53</v>
      </c>
      <c r="H25280" s="34">
        <v>49</v>
      </c>
      <c r="I25280" s="34">
        <v>59</v>
      </c>
      <c r="J25280" s="34">
        <v>48</v>
      </c>
      <c r="K25280" s="34">
        <v>83</v>
      </c>
      <c r="L25280" s="34">
        <v>30</v>
      </c>
      <c r="M25280" s="34">
        <v>47</v>
      </c>
      <c r="N25280" s="34">
        <v>62</v>
      </c>
      <c r="O25280" s="34">
        <v>43</v>
      </c>
      <c r="P25280" s="34">
        <v>43</v>
      </c>
      <c r="Q25280" s="34">
        <v>69</v>
      </c>
      <c r="R25280" s="34">
        <v>48</v>
      </c>
      <c r="S25280" s="34">
        <v>77</v>
      </c>
      <c r="T25280" s="34">
        <v>31</v>
      </c>
      <c r="U25280" s="34">
        <v>59</v>
      </c>
      <c r="V25280" s="34">
        <v>71</v>
      </c>
      <c r="W25280" s="34">
        <v>53</v>
      </c>
      <c r="X25280" s="34">
        <v>58</v>
      </c>
      <c r="Y25280" s="34">
        <v>65</v>
      </c>
      <c r="Z25280" s="34">
        <v>51</v>
      </c>
      <c r="AA25280" s="34">
        <v>63</v>
      </c>
      <c r="AB25280" s="34">
        <v>57</v>
      </c>
      <c r="AC25280" s="34">
        <v>100</v>
      </c>
    </row>
    <row r="25281" spans="1:29" x14ac:dyDescent="0.2">
      <c r="A25281" s="34" t="s">
        <v>85774</v>
      </c>
      <c r="B25281" s="34">
        <v>43</v>
      </c>
      <c r="C25281" s="34">
        <v>122</v>
      </c>
      <c r="D25281" s="34">
        <v>132</v>
      </c>
      <c r="E25281" s="34">
        <v>100</v>
      </c>
      <c r="F25281" s="34">
        <v>92</v>
      </c>
      <c r="G25281" s="34">
        <v>101</v>
      </c>
      <c r="H25281" s="34">
        <v>90</v>
      </c>
      <c r="I25281" s="34">
        <v>85</v>
      </c>
      <c r="J25281" s="34">
        <v>90</v>
      </c>
      <c r="K25281" s="34">
        <v>114</v>
      </c>
      <c r="L25281" s="34">
        <v>54</v>
      </c>
      <c r="M25281" s="34">
        <v>78</v>
      </c>
      <c r="N25281" s="34">
        <v>86</v>
      </c>
      <c r="O25281" s="34">
        <v>95</v>
      </c>
      <c r="P25281" s="34">
        <v>82</v>
      </c>
      <c r="Q25281" s="34">
        <v>120</v>
      </c>
      <c r="R25281" s="34">
        <v>88</v>
      </c>
      <c r="S25281" s="34">
        <v>105</v>
      </c>
      <c r="T25281" s="34">
        <v>57</v>
      </c>
      <c r="U25281" s="34">
        <v>87</v>
      </c>
      <c r="V25281" s="34">
        <v>71</v>
      </c>
      <c r="W25281" s="34">
        <v>75</v>
      </c>
      <c r="X25281" s="34">
        <v>107</v>
      </c>
      <c r="Y25281" s="34">
        <v>75</v>
      </c>
      <c r="Z25281" s="34">
        <v>136</v>
      </c>
      <c r="AA25281" s="34">
        <v>127</v>
      </c>
      <c r="AB25281" s="34">
        <v>96</v>
      </c>
      <c r="AC25281" s="34">
        <v>146</v>
      </c>
    </row>
    <row r="25282" spans="1:29" x14ac:dyDescent="0.2">
      <c r="A25282" s="34" t="s">
        <v>85775</v>
      </c>
      <c r="B25282" s="34">
        <v>20</v>
      </c>
      <c r="C25282" s="34">
        <v>6</v>
      </c>
      <c r="D25282" s="34">
        <v>26</v>
      </c>
      <c r="E25282" s="34">
        <v>12</v>
      </c>
      <c r="F25282" s="34">
        <v>29</v>
      </c>
      <c r="G25282" s="34">
        <v>12</v>
      </c>
      <c r="H25282" s="34">
        <v>9</v>
      </c>
      <c r="I25282" s="34">
        <v>11</v>
      </c>
      <c r="J25282" s="34">
        <v>16</v>
      </c>
      <c r="K25282" s="34">
        <v>19</v>
      </c>
      <c r="L25282" s="34">
        <v>7</v>
      </c>
      <c r="M25282" s="34">
        <v>14</v>
      </c>
      <c r="N25282" s="34">
        <v>10</v>
      </c>
      <c r="O25282" s="34">
        <v>17</v>
      </c>
      <c r="P25282" s="34">
        <v>9</v>
      </c>
      <c r="Q25282" s="34">
        <v>12</v>
      </c>
      <c r="R25282" s="34">
        <v>6</v>
      </c>
      <c r="S25282" s="34">
        <v>26</v>
      </c>
      <c r="T25282" s="34">
        <v>3</v>
      </c>
      <c r="U25282" s="34">
        <v>18</v>
      </c>
      <c r="V25282" s="34">
        <v>18</v>
      </c>
      <c r="W25282" s="34">
        <v>11</v>
      </c>
      <c r="X25282" s="34">
        <v>24</v>
      </c>
      <c r="Y25282" s="34">
        <v>16</v>
      </c>
      <c r="Z25282" s="34">
        <v>28</v>
      </c>
      <c r="AA25282" s="34">
        <v>20</v>
      </c>
      <c r="AB25282" s="34">
        <v>15</v>
      </c>
      <c r="AC25282" s="34">
        <v>23</v>
      </c>
    </row>
    <row r="25283" spans="1:29" x14ac:dyDescent="0.2">
      <c r="A25283" s="34" t="s">
        <v>85776</v>
      </c>
      <c r="B25283" s="34">
        <v>27</v>
      </c>
      <c r="C25283" s="34">
        <v>26</v>
      </c>
      <c r="D25283" s="34">
        <v>39</v>
      </c>
      <c r="E25283" s="34">
        <v>14</v>
      </c>
      <c r="F25283" s="34">
        <v>27</v>
      </c>
      <c r="G25283" s="34">
        <v>11</v>
      </c>
      <c r="H25283" s="34">
        <v>27</v>
      </c>
      <c r="I25283" s="34">
        <v>24</v>
      </c>
      <c r="J25283" s="34">
        <v>20</v>
      </c>
      <c r="K25283" s="34">
        <v>19</v>
      </c>
      <c r="L25283" s="34">
        <v>14</v>
      </c>
      <c r="M25283" s="34">
        <v>20</v>
      </c>
      <c r="N25283" s="34">
        <v>31</v>
      </c>
      <c r="O25283" s="34">
        <v>20</v>
      </c>
      <c r="P25283" s="34">
        <v>17</v>
      </c>
      <c r="Q25283" s="34">
        <v>34</v>
      </c>
      <c r="R25283" s="34">
        <v>42</v>
      </c>
      <c r="S25283" s="34">
        <v>21</v>
      </c>
      <c r="T25283" s="34">
        <v>21</v>
      </c>
      <c r="U25283" s="34">
        <v>20</v>
      </c>
      <c r="V25283" s="34">
        <v>21</v>
      </c>
      <c r="W25283" s="34">
        <v>24</v>
      </c>
      <c r="X25283" s="34">
        <v>33</v>
      </c>
      <c r="Y25283" s="34">
        <v>15</v>
      </c>
      <c r="Z25283" s="34">
        <v>29</v>
      </c>
      <c r="AA25283" s="34">
        <v>31</v>
      </c>
      <c r="AB25283" s="34">
        <v>26</v>
      </c>
      <c r="AC25283" s="34">
        <v>47</v>
      </c>
    </row>
    <row r="25284" spans="1:29" x14ac:dyDescent="0.2">
      <c r="A25284" s="34" t="s">
        <v>85777</v>
      </c>
      <c r="B25284" s="34">
        <v>34</v>
      </c>
      <c r="C25284" s="34">
        <v>42</v>
      </c>
      <c r="D25284" s="34">
        <v>51</v>
      </c>
      <c r="E25284" s="34">
        <v>58</v>
      </c>
      <c r="F25284" s="34">
        <v>33</v>
      </c>
      <c r="G25284" s="34">
        <v>26</v>
      </c>
      <c r="H25284" s="34">
        <v>29</v>
      </c>
      <c r="I25284" s="34">
        <v>31</v>
      </c>
      <c r="J25284" s="34">
        <v>22</v>
      </c>
      <c r="K25284" s="34">
        <v>61</v>
      </c>
      <c r="L25284" s="34">
        <v>12</v>
      </c>
      <c r="M25284" s="34">
        <v>40</v>
      </c>
      <c r="N25284" s="34">
        <v>23</v>
      </c>
      <c r="O25284" s="34">
        <v>39</v>
      </c>
      <c r="P25284" s="34">
        <v>27</v>
      </c>
      <c r="Q25284" s="34">
        <v>37</v>
      </c>
      <c r="R25284" s="34">
        <v>16</v>
      </c>
      <c r="S25284" s="34">
        <v>58</v>
      </c>
      <c r="T25284" s="34">
        <v>13</v>
      </c>
      <c r="U25284" s="34">
        <v>26</v>
      </c>
      <c r="V25284" s="34">
        <v>31</v>
      </c>
      <c r="W25284" s="34">
        <v>33</v>
      </c>
      <c r="X25284" s="34">
        <v>64</v>
      </c>
      <c r="Y25284" s="34">
        <v>25</v>
      </c>
      <c r="Z25284" s="34">
        <v>34</v>
      </c>
      <c r="AA25284" s="34">
        <v>55</v>
      </c>
      <c r="AB25284" s="34">
        <v>25</v>
      </c>
      <c r="AC25284" s="34">
        <v>64</v>
      </c>
    </row>
    <row r="25285" spans="1:29" x14ac:dyDescent="0.2">
      <c r="A25285" s="34" t="s">
        <v>85778</v>
      </c>
      <c r="B25285" s="34">
        <v>13</v>
      </c>
      <c r="C25285" s="34">
        <v>10</v>
      </c>
      <c r="D25285" s="34">
        <v>2</v>
      </c>
      <c r="E25285" s="34">
        <v>7</v>
      </c>
      <c r="F25285" s="34">
        <v>5</v>
      </c>
      <c r="G25285" s="34">
        <v>5</v>
      </c>
      <c r="H25285" s="34">
        <v>3</v>
      </c>
      <c r="I25285" s="34">
        <v>11</v>
      </c>
      <c r="J25285" s="34">
        <v>4</v>
      </c>
      <c r="K25285" s="34">
        <v>10</v>
      </c>
      <c r="L25285" s="34">
        <v>0</v>
      </c>
      <c r="M25285" s="34">
        <v>7</v>
      </c>
      <c r="N25285" s="34">
        <v>2</v>
      </c>
      <c r="O25285" s="34">
        <v>5</v>
      </c>
      <c r="P25285" s="34">
        <v>9</v>
      </c>
      <c r="Q25285" s="34">
        <v>13</v>
      </c>
      <c r="R25285" s="34">
        <v>3</v>
      </c>
      <c r="S25285" s="34">
        <v>18</v>
      </c>
      <c r="T25285" s="34">
        <v>1</v>
      </c>
      <c r="U25285" s="34">
        <v>7</v>
      </c>
      <c r="V25285" s="34">
        <v>9</v>
      </c>
      <c r="W25285" s="34">
        <v>10</v>
      </c>
      <c r="X25285" s="34">
        <v>6</v>
      </c>
      <c r="Y25285" s="34">
        <v>1</v>
      </c>
      <c r="Z25285" s="34">
        <v>13</v>
      </c>
      <c r="AA25285" s="34">
        <v>9</v>
      </c>
      <c r="AB25285" s="34">
        <v>2</v>
      </c>
      <c r="AC25285" s="34">
        <v>10</v>
      </c>
    </row>
    <row r="25286" spans="1:29" x14ac:dyDescent="0.2">
      <c r="A25286" s="34" t="s">
        <v>85779</v>
      </c>
      <c r="B25286" s="34">
        <v>49</v>
      </c>
      <c r="C25286" s="34">
        <v>42</v>
      </c>
      <c r="D25286" s="34">
        <v>101</v>
      </c>
      <c r="E25286" s="34">
        <v>57</v>
      </c>
      <c r="F25286" s="34">
        <v>91</v>
      </c>
      <c r="G25286" s="34">
        <v>22</v>
      </c>
      <c r="H25286" s="34">
        <v>63</v>
      </c>
      <c r="I25286" s="34">
        <v>48</v>
      </c>
      <c r="J25286" s="34">
        <v>69</v>
      </c>
      <c r="K25286" s="34">
        <v>48</v>
      </c>
      <c r="L25286" s="34">
        <v>50</v>
      </c>
      <c r="M25286" s="34">
        <v>36</v>
      </c>
      <c r="N25286" s="34">
        <v>66</v>
      </c>
      <c r="O25286" s="34">
        <v>35</v>
      </c>
      <c r="P25286" s="34">
        <v>54</v>
      </c>
      <c r="Q25286" s="34">
        <v>63</v>
      </c>
      <c r="R25286" s="34">
        <v>68</v>
      </c>
      <c r="S25286" s="34">
        <v>64</v>
      </c>
      <c r="T25286" s="34">
        <v>54</v>
      </c>
      <c r="U25286" s="34">
        <v>59</v>
      </c>
      <c r="V25286" s="34">
        <v>101</v>
      </c>
      <c r="W25286" s="34">
        <v>48</v>
      </c>
      <c r="X25286" s="34">
        <v>86</v>
      </c>
      <c r="Y25286" s="34">
        <v>62</v>
      </c>
      <c r="Z25286" s="34">
        <v>111</v>
      </c>
      <c r="AA25286" s="34">
        <v>82</v>
      </c>
      <c r="AB25286" s="34">
        <v>64</v>
      </c>
      <c r="AC25286" s="34">
        <v>90</v>
      </c>
    </row>
    <row r="25287" spans="1:29" x14ac:dyDescent="0.2">
      <c r="A25287" s="34" t="s">
        <v>85780</v>
      </c>
      <c r="B25287" s="34">
        <v>23</v>
      </c>
      <c r="C25287" s="34">
        <v>51</v>
      </c>
      <c r="D25287" s="34">
        <v>90</v>
      </c>
      <c r="E25287" s="34">
        <v>40</v>
      </c>
      <c r="F25287" s="34">
        <v>70</v>
      </c>
      <c r="G25287" s="34">
        <v>38</v>
      </c>
      <c r="H25287" s="34">
        <v>43</v>
      </c>
      <c r="I25287" s="34">
        <v>36</v>
      </c>
      <c r="J25287" s="34">
        <v>37</v>
      </c>
      <c r="K25287" s="34">
        <v>44</v>
      </c>
      <c r="L25287" s="34">
        <v>22</v>
      </c>
      <c r="M25287" s="34">
        <v>37</v>
      </c>
      <c r="N25287" s="34">
        <v>62</v>
      </c>
      <c r="O25287" s="34">
        <v>31</v>
      </c>
      <c r="P25287" s="34">
        <v>54</v>
      </c>
      <c r="Q25287" s="34">
        <v>43</v>
      </c>
      <c r="R25287" s="34">
        <v>42</v>
      </c>
      <c r="S25287" s="34">
        <v>46</v>
      </c>
      <c r="T25287" s="34">
        <v>21</v>
      </c>
      <c r="U25287" s="34">
        <v>25</v>
      </c>
      <c r="V25287" s="34">
        <v>42</v>
      </c>
      <c r="W25287" s="34">
        <v>40</v>
      </c>
      <c r="X25287" s="34">
        <v>46</v>
      </c>
      <c r="Y25287" s="34">
        <v>22</v>
      </c>
      <c r="Z25287" s="34">
        <v>57</v>
      </c>
      <c r="AA25287" s="34">
        <v>33</v>
      </c>
      <c r="AB25287" s="34">
        <v>45</v>
      </c>
      <c r="AC25287" s="34">
        <v>60</v>
      </c>
    </row>
    <row r="25288" spans="1:29" x14ac:dyDescent="0.2">
      <c r="A25288" s="34" t="s">
        <v>85781</v>
      </c>
      <c r="B25288" s="34">
        <v>30</v>
      </c>
      <c r="C25288" s="34">
        <v>88</v>
      </c>
      <c r="D25288" s="34">
        <v>60</v>
      </c>
      <c r="E25288" s="34">
        <v>54</v>
      </c>
      <c r="F25288" s="34">
        <v>36</v>
      </c>
      <c r="G25288" s="34">
        <v>42</v>
      </c>
      <c r="H25288" s="34">
        <v>30</v>
      </c>
      <c r="I25288" s="34">
        <v>55</v>
      </c>
      <c r="J25288" s="34">
        <v>34</v>
      </c>
      <c r="K25288" s="34">
        <v>54</v>
      </c>
      <c r="L25288" s="34">
        <v>30</v>
      </c>
      <c r="M25288" s="34">
        <v>47</v>
      </c>
      <c r="N25288" s="34">
        <v>27</v>
      </c>
      <c r="O25288" s="34">
        <v>39</v>
      </c>
      <c r="P25288" s="34">
        <v>31</v>
      </c>
      <c r="Q25288" s="34">
        <v>46</v>
      </c>
      <c r="R25288" s="34">
        <v>41</v>
      </c>
      <c r="S25288" s="34">
        <v>53</v>
      </c>
      <c r="T25288" s="34">
        <v>43</v>
      </c>
      <c r="U25288" s="34">
        <v>45</v>
      </c>
      <c r="V25288" s="34">
        <v>35</v>
      </c>
      <c r="W25288" s="34">
        <v>58</v>
      </c>
      <c r="X25288" s="34">
        <v>52</v>
      </c>
      <c r="Y25288" s="34">
        <v>40</v>
      </c>
      <c r="Z25288" s="34">
        <v>88</v>
      </c>
      <c r="AA25288" s="34">
        <v>75</v>
      </c>
      <c r="AB25288" s="34">
        <v>27</v>
      </c>
      <c r="AC25288" s="34">
        <v>120</v>
      </c>
    </row>
    <row r="25289" spans="1:29" x14ac:dyDescent="0.2">
      <c r="A25289" s="34" t="s">
        <v>85782</v>
      </c>
      <c r="B25289" s="34">
        <v>15</v>
      </c>
      <c r="C25289" s="34">
        <v>29</v>
      </c>
      <c r="D25289" s="34">
        <v>43</v>
      </c>
      <c r="E25289" s="34">
        <v>15</v>
      </c>
      <c r="F25289" s="34">
        <v>18</v>
      </c>
      <c r="G25289" s="34">
        <v>26</v>
      </c>
      <c r="H25289" s="34">
        <v>20</v>
      </c>
      <c r="I25289" s="34">
        <v>17</v>
      </c>
      <c r="J25289" s="34">
        <v>22</v>
      </c>
      <c r="K25289" s="34">
        <v>24</v>
      </c>
      <c r="L25289" s="34">
        <v>9</v>
      </c>
      <c r="M25289" s="34">
        <v>26</v>
      </c>
      <c r="N25289" s="34">
        <v>22</v>
      </c>
      <c r="O25289" s="34">
        <v>11</v>
      </c>
      <c r="P25289" s="34">
        <v>23</v>
      </c>
      <c r="Q25289" s="34">
        <v>14</v>
      </c>
      <c r="R25289" s="34">
        <v>16</v>
      </c>
      <c r="S25289" s="34">
        <v>20</v>
      </c>
      <c r="T25289" s="34">
        <v>10</v>
      </c>
      <c r="U25289" s="34">
        <v>11</v>
      </c>
      <c r="V25289" s="34">
        <v>32</v>
      </c>
      <c r="W25289" s="34">
        <v>7</v>
      </c>
      <c r="X25289" s="34">
        <v>42</v>
      </c>
      <c r="Y25289" s="34">
        <v>17</v>
      </c>
      <c r="Z25289" s="34">
        <v>29</v>
      </c>
      <c r="AA25289" s="34">
        <v>13</v>
      </c>
      <c r="AB25289" s="34">
        <v>17</v>
      </c>
      <c r="AC25289" s="34">
        <v>32</v>
      </c>
    </row>
    <row r="25290" spans="1:29" x14ac:dyDescent="0.2">
      <c r="A25290" s="34" t="s">
        <v>85783</v>
      </c>
      <c r="B25290" s="34">
        <v>45</v>
      </c>
      <c r="C25290" s="34">
        <v>129</v>
      </c>
      <c r="D25290" s="34">
        <v>85</v>
      </c>
      <c r="E25290" s="34">
        <v>140</v>
      </c>
      <c r="F25290" s="34">
        <v>97</v>
      </c>
      <c r="G25290" s="34">
        <v>116</v>
      </c>
      <c r="H25290" s="34">
        <v>100</v>
      </c>
      <c r="I25290" s="34">
        <v>88</v>
      </c>
      <c r="J25290" s="34">
        <v>62</v>
      </c>
      <c r="K25290" s="34">
        <v>133</v>
      </c>
      <c r="L25290" s="34">
        <v>53</v>
      </c>
      <c r="M25290" s="34">
        <v>82</v>
      </c>
      <c r="N25290" s="34">
        <v>77</v>
      </c>
      <c r="O25290" s="34">
        <v>130</v>
      </c>
      <c r="P25290" s="34">
        <v>86</v>
      </c>
      <c r="Q25290" s="34">
        <v>174</v>
      </c>
      <c r="R25290" s="34">
        <v>116</v>
      </c>
      <c r="S25290" s="34">
        <v>132</v>
      </c>
      <c r="T25290" s="34">
        <v>84</v>
      </c>
      <c r="U25290" s="34">
        <v>108</v>
      </c>
      <c r="V25290" s="34">
        <v>112</v>
      </c>
      <c r="W25290" s="34">
        <v>126</v>
      </c>
      <c r="X25290" s="34">
        <v>143</v>
      </c>
      <c r="Y25290" s="34">
        <v>134</v>
      </c>
      <c r="Z25290" s="34">
        <v>96</v>
      </c>
      <c r="AA25290" s="34">
        <v>169</v>
      </c>
      <c r="AB25290" s="34">
        <v>87</v>
      </c>
      <c r="AC25290" s="34">
        <v>203</v>
      </c>
    </row>
    <row r="25291" spans="1:29" x14ac:dyDescent="0.2">
      <c r="A25291" s="34" t="s">
        <v>85784</v>
      </c>
      <c r="B25291" s="34">
        <v>43</v>
      </c>
      <c r="C25291" s="34">
        <v>13</v>
      </c>
      <c r="D25291" s="34">
        <v>24</v>
      </c>
      <c r="E25291" s="34">
        <v>38</v>
      </c>
      <c r="F25291" s="34">
        <v>26</v>
      </c>
      <c r="G25291" s="34">
        <v>29</v>
      </c>
      <c r="H25291" s="34">
        <v>18</v>
      </c>
      <c r="I25291" s="34">
        <v>18</v>
      </c>
      <c r="J25291" s="34">
        <v>21</v>
      </c>
      <c r="K25291" s="34">
        <v>45</v>
      </c>
      <c r="L25291" s="34">
        <v>11</v>
      </c>
      <c r="M25291" s="34">
        <v>37</v>
      </c>
      <c r="N25291" s="34">
        <v>22</v>
      </c>
      <c r="O25291" s="34">
        <v>28</v>
      </c>
      <c r="P25291" s="34">
        <v>28</v>
      </c>
      <c r="Q25291" s="34">
        <v>38</v>
      </c>
      <c r="R25291" s="34">
        <v>20</v>
      </c>
      <c r="S25291" s="34">
        <v>55</v>
      </c>
      <c r="T25291" s="34">
        <v>18</v>
      </c>
      <c r="U25291" s="34">
        <v>24</v>
      </c>
      <c r="V25291" s="34">
        <v>32</v>
      </c>
      <c r="W25291" s="34">
        <v>23</v>
      </c>
      <c r="X25291" s="34">
        <v>20</v>
      </c>
      <c r="Y25291" s="34">
        <v>27</v>
      </c>
      <c r="Z25291" s="34">
        <v>40</v>
      </c>
      <c r="AA25291" s="34">
        <v>28</v>
      </c>
      <c r="AB25291" s="34">
        <v>11</v>
      </c>
      <c r="AC25291" s="34">
        <v>43</v>
      </c>
    </row>
    <row r="25292" spans="1:29" x14ac:dyDescent="0.2">
      <c r="A25292" s="34" t="s">
        <v>85785</v>
      </c>
      <c r="B25292" s="34">
        <v>10</v>
      </c>
      <c r="C25292" s="34">
        <v>41</v>
      </c>
      <c r="D25292" s="34">
        <v>39</v>
      </c>
      <c r="E25292" s="34">
        <v>52</v>
      </c>
      <c r="F25292" s="34">
        <v>19</v>
      </c>
      <c r="G25292" s="34">
        <v>40</v>
      </c>
      <c r="H25292" s="34">
        <v>12</v>
      </c>
      <c r="I25292" s="34">
        <v>40</v>
      </c>
      <c r="J25292" s="34">
        <v>12</v>
      </c>
      <c r="K25292" s="34">
        <v>34</v>
      </c>
      <c r="L25292" s="34">
        <v>9</v>
      </c>
      <c r="M25292" s="34">
        <v>35</v>
      </c>
      <c r="N25292" s="34">
        <v>17</v>
      </c>
      <c r="O25292" s="34">
        <v>37</v>
      </c>
      <c r="P25292" s="34">
        <v>11</v>
      </c>
      <c r="Q25292" s="34">
        <v>32</v>
      </c>
      <c r="R25292" s="34">
        <v>26</v>
      </c>
      <c r="S25292" s="34">
        <v>33</v>
      </c>
      <c r="T25292" s="34">
        <v>8</v>
      </c>
      <c r="U25292" s="34">
        <v>19</v>
      </c>
      <c r="V25292" s="34">
        <v>19</v>
      </c>
      <c r="W25292" s="34">
        <v>31</v>
      </c>
      <c r="X25292" s="34">
        <v>28</v>
      </c>
      <c r="Y25292" s="34">
        <v>18</v>
      </c>
      <c r="Z25292" s="34">
        <v>32</v>
      </c>
      <c r="AA25292" s="34">
        <v>41</v>
      </c>
      <c r="AB25292" s="34">
        <v>15</v>
      </c>
      <c r="AC25292" s="34">
        <v>60</v>
      </c>
    </row>
    <row r="25293" spans="1:29" x14ac:dyDescent="0.2">
      <c r="A25293" s="34" t="s">
        <v>85786</v>
      </c>
      <c r="B25293" s="34">
        <v>33</v>
      </c>
      <c r="C25293" s="34">
        <v>58</v>
      </c>
      <c r="D25293" s="34">
        <v>32</v>
      </c>
      <c r="E25293" s="34">
        <v>50</v>
      </c>
      <c r="F25293" s="34">
        <v>27</v>
      </c>
      <c r="G25293" s="34">
        <v>48</v>
      </c>
      <c r="H25293" s="34">
        <v>18</v>
      </c>
      <c r="I25293" s="34">
        <v>38</v>
      </c>
      <c r="J25293" s="34">
        <v>17</v>
      </c>
      <c r="K25293" s="34">
        <v>64</v>
      </c>
      <c r="L25293" s="34">
        <v>10</v>
      </c>
      <c r="M25293" s="34">
        <v>39</v>
      </c>
      <c r="N25293" s="34">
        <v>32</v>
      </c>
      <c r="O25293" s="34">
        <v>32</v>
      </c>
      <c r="P25293" s="34">
        <v>37</v>
      </c>
      <c r="Q25293" s="34">
        <v>54</v>
      </c>
      <c r="R25293" s="34">
        <v>26</v>
      </c>
      <c r="S25293" s="34">
        <v>43</v>
      </c>
      <c r="T25293" s="34">
        <v>18</v>
      </c>
      <c r="U25293" s="34">
        <v>28</v>
      </c>
      <c r="V25293" s="34">
        <v>38</v>
      </c>
      <c r="W25293" s="34">
        <v>39</v>
      </c>
      <c r="X25293" s="34">
        <v>40</v>
      </c>
      <c r="Y25293" s="34">
        <v>16</v>
      </c>
      <c r="Z25293" s="34">
        <v>57</v>
      </c>
      <c r="AA25293" s="34">
        <v>60</v>
      </c>
      <c r="AB25293" s="34">
        <v>21</v>
      </c>
      <c r="AC25293" s="34">
        <v>50</v>
      </c>
    </row>
    <row r="25294" spans="1:29" x14ac:dyDescent="0.2">
      <c r="A25294" s="34" t="s">
        <v>85787</v>
      </c>
      <c r="B25294" s="34">
        <v>23</v>
      </c>
      <c r="C25294" s="34">
        <v>50</v>
      </c>
      <c r="D25294" s="34">
        <v>43</v>
      </c>
      <c r="E25294" s="34">
        <v>50</v>
      </c>
      <c r="F25294" s="34">
        <v>36</v>
      </c>
      <c r="G25294" s="34">
        <v>26</v>
      </c>
      <c r="H25294" s="34">
        <v>41</v>
      </c>
      <c r="I25294" s="34">
        <v>30</v>
      </c>
      <c r="J25294" s="34">
        <v>33</v>
      </c>
      <c r="K25294" s="34">
        <v>45</v>
      </c>
      <c r="L25294" s="34">
        <v>8</v>
      </c>
      <c r="M25294" s="34">
        <v>35</v>
      </c>
      <c r="N25294" s="34">
        <v>19</v>
      </c>
      <c r="O25294" s="34">
        <v>40</v>
      </c>
      <c r="P25294" s="34">
        <v>29</v>
      </c>
      <c r="Q25294" s="34">
        <v>46</v>
      </c>
      <c r="R25294" s="34">
        <v>32</v>
      </c>
      <c r="S25294" s="34">
        <v>41</v>
      </c>
      <c r="T25294" s="34">
        <v>21</v>
      </c>
      <c r="U25294" s="34">
        <v>26</v>
      </c>
      <c r="V25294" s="34">
        <v>25</v>
      </c>
      <c r="W25294" s="34">
        <v>26</v>
      </c>
      <c r="X25294" s="34">
        <v>36</v>
      </c>
      <c r="Y25294" s="34">
        <v>27</v>
      </c>
      <c r="Z25294" s="34">
        <v>26</v>
      </c>
      <c r="AA25294" s="34">
        <v>28</v>
      </c>
      <c r="AB25294" s="34">
        <v>28</v>
      </c>
      <c r="AC25294" s="34">
        <v>51</v>
      </c>
    </row>
    <row r="25295" spans="1:29" x14ac:dyDescent="0.2">
      <c r="A25295" s="34" t="s">
        <v>85788</v>
      </c>
      <c r="B25295" s="34">
        <v>21</v>
      </c>
      <c r="C25295" s="34">
        <v>67</v>
      </c>
      <c r="D25295" s="34">
        <v>55</v>
      </c>
      <c r="E25295" s="34">
        <v>52</v>
      </c>
      <c r="F25295" s="34">
        <v>67</v>
      </c>
      <c r="G25295" s="34">
        <v>28</v>
      </c>
      <c r="H25295" s="34">
        <v>64</v>
      </c>
      <c r="I25295" s="34">
        <v>56</v>
      </c>
      <c r="J25295" s="34">
        <v>39</v>
      </c>
      <c r="K25295" s="34">
        <v>36</v>
      </c>
      <c r="L25295" s="34">
        <v>26</v>
      </c>
      <c r="M25295" s="34">
        <v>28</v>
      </c>
      <c r="N25295" s="34">
        <v>43</v>
      </c>
      <c r="O25295" s="34">
        <v>63</v>
      </c>
      <c r="P25295" s="34">
        <v>43</v>
      </c>
      <c r="Q25295" s="34">
        <v>61</v>
      </c>
      <c r="R25295" s="34">
        <v>45</v>
      </c>
      <c r="S25295" s="34">
        <v>57</v>
      </c>
      <c r="T25295" s="34">
        <v>45</v>
      </c>
      <c r="U25295" s="34">
        <v>44</v>
      </c>
      <c r="V25295" s="34">
        <v>61</v>
      </c>
      <c r="W25295" s="34">
        <v>26</v>
      </c>
      <c r="X25295" s="34">
        <v>90</v>
      </c>
      <c r="Y25295" s="34">
        <v>29</v>
      </c>
      <c r="Z25295" s="34">
        <v>78</v>
      </c>
      <c r="AA25295" s="34">
        <v>78</v>
      </c>
      <c r="AB25295" s="34">
        <v>22</v>
      </c>
      <c r="AC25295" s="34">
        <v>89</v>
      </c>
    </row>
    <row r="25296" spans="1:29" x14ac:dyDescent="0.2">
      <c r="A25296" s="34" t="s">
        <v>85789</v>
      </c>
      <c r="B25296" s="34">
        <v>42</v>
      </c>
      <c r="C25296" s="34">
        <v>72</v>
      </c>
      <c r="D25296" s="34">
        <v>68</v>
      </c>
      <c r="E25296" s="34">
        <v>27</v>
      </c>
      <c r="F25296" s="34">
        <v>60</v>
      </c>
      <c r="G25296" s="34">
        <v>36</v>
      </c>
      <c r="H25296" s="34">
        <v>77</v>
      </c>
      <c r="I25296" s="34">
        <v>32</v>
      </c>
      <c r="J25296" s="34">
        <v>51</v>
      </c>
      <c r="K25296" s="34">
        <v>62</v>
      </c>
      <c r="L25296" s="34">
        <v>52</v>
      </c>
      <c r="M25296" s="34">
        <v>42</v>
      </c>
      <c r="N25296" s="34">
        <v>60</v>
      </c>
      <c r="O25296" s="34">
        <v>54</v>
      </c>
      <c r="P25296" s="34">
        <v>53</v>
      </c>
      <c r="Q25296" s="34">
        <v>67</v>
      </c>
      <c r="R25296" s="34">
        <v>83</v>
      </c>
      <c r="S25296" s="34">
        <v>68</v>
      </c>
      <c r="T25296" s="34">
        <v>70</v>
      </c>
      <c r="U25296" s="34">
        <v>63</v>
      </c>
      <c r="V25296" s="34">
        <v>103</v>
      </c>
      <c r="W25296" s="34">
        <v>56</v>
      </c>
      <c r="X25296" s="34">
        <v>97</v>
      </c>
      <c r="Y25296" s="34">
        <v>55</v>
      </c>
      <c r="Z25296" s="34">
        <v>82</v>
      </c>
      <c r="AA25296" s="34">
        <v>79</v>
      </c>
      <c r="AB25296" s="34">
        <v>90</v>
      </c>
      <c r="AC25296" s="34">
        <v>79</v>
      </c>
    </row>
    <row r="25297" spans="1:29" x14ac:dyDescent="0.2">
      <c r="A25297" s="34" t="s">
        <v>85790</v>
      </c>
      <c r="B25297" s="34">
        <v>22</v>
      </c>
      <c r="C25297" s="34">
        <v>60</v>
      </c>
      <c r="D25297" s="34">
        <v>52</v>
      </c>
      <c r="E25297" s="34">
        <v>54</v>
      </c>
      <c r="F25297" s="34">
        <v>78</v>
      </c>
      <c r="G25297" s="34">
        <v>16</v>
      </c>
      <c r="H25297" s="34">
        <v>38</v>
      </c>
      <c r="I25297" s="34">
        <v>49</v>
      </c>
      <c r="J25297" s="34">
        <v>53</v>
      </c>
      <c r="K25297" s="34">
        <v>59</v>
      </c>
      <c r="L25297" s="34">
        <v>17</v>
      </c>
      <c r="M25297" s="34">
        <v>44</v>
      </c>
      <c r="N25297" s="34">
        <v>36</v>
      </c>
      <c r="O25297" s="34">
        <v>34</v>
      </c>
      <c r="P25297" s="34">
        <v>36</v>
      </c>
      <c r="Q25297" s="34">
        <v>65</v>
      </c>
      <c r="R25297" s="34">
        <v>48</v>
      </c>
      <c r="S25297" s="34">
        <v>67</v>
      </c>
      <c r="T25297" s="34">
        <v>26</v>
      </c>
      <c r="U25297" s="34">
        <v>32</v>
      </c>
      <c r="V25297" s="34">
        <v>60</v>
      </c>
      <c r="W25297" s="34">
        <v>33</v>
      </c>
      <c r="X25297" s="34">
        <v>54</v>
      </c>
      <c r="Y25297" s="34">
        <v>53</v>
      </c>
      <c r="Z25297" s="34">
        <v>61</v>
      </c>
      <c r="AA25297" s="34">
        <v>65</v>
      </c>
      <c r="AB25297" s="34">
        <v>43</v>
      </c>
      <c r="AC25297" s="34">
        <v>90</v>
      </c>
    </row>
    <row r="25298" spans="1:29" x14ac:dyDescent="0.2">
      <c r="A25298" s="34" t="s">
        <v>85791</v>
      </c>
      <c r="B25298" s="34">
        <v>32</v>
      </c>
      <c r="C25298" s="34">
        <v>36</v>
      </c>
      <c r="D25298" s="34">
        <v>60</v>
      </c>
      <c r="E25298" s="34">
        <v>34</v>
      </c>
      <c r="F25298" s="34">
        <v>43</v>
      </c>
      <c r="G25298" s="34">
        <v>36</v>
      </c>
      <c r="H25298" s="34">
        <v>37</v>
      </c>
      <c r="I25298" s="34">
        <v>40</v>
      </c>
      <c r="J25298" s="34">
        <v>30</v>
      </c>
      <c r="K25298" s="34">
        <v>41</v>
      </c>
      <c r="L25298" s="34">
        <v>21</v>
      </c>
      <c r="M25298" s="34">
        <v>44</v>
      </c>
      <c r="N25298" s="34">
        <v>32</v>
      </c>
      <c r="O25298" s="34">
        <v>31</v>
      </c>
      <c r="P25298" s="34">
        <v>34</v>
      </c>
      <c r="Q25298" s="34">
        <v>42</v>
      </c>
      <c r="R25298" s="34">
        <v>54</v>
      </c>
      <c r="S25298" s="34">
        <v>61</v>
      </c>
      <c r="T25298" s="34">
        <v>29</v>
      </c>
      <c r="U25298" s="34">
        <v>40</v>
      </c>
      <c r="V25298" s="34">
        <v>40</v>
      </c>
      <c r="W25298" s="34">
        <v>28</v>
      </c>
      <c r="X25298" s="34">
        <v>33</v>
      </c>
      <c r="Y25298" s="34">
        <v>40</v>
      </c>
      <c r="Z25298" s="34">
        <v>59</v>
      </c>
      <c r="AA25298" s="34">
        <v>30</v>
      </c>
      <c r="AB25298" s="34">
        <v>38</v>
      </c>
      <c r="AC25298" s="34">
        <v>49</v>
      </c>
    </row>
    <row r="25299" spans="1:29" x14ac:dyDescent="0.2">
      <c r="A25299" s="34" t="s">
        <v>85792</v>
      </c>
      <c r="B25299" s="34">
        <v>36</v>
      </c>
      <c r="C25299" s="34">
        <v>37</v>
      </c>
      <c r="D25299" s="34">
        <v>100</v>
      </c>
      <c r="E25299" s="34">
        <v>51</v>
      </c>
      <c r="F25299" s="34">
        <v>77</v>
      </c>
      <c r="G25299" s="34">
        <v>44</v>
      </c>
      <c r="H25299" s="34">
        <v>70</v>
      </c>
      <c r="I25299" s="34">
        <v>37</v>
      </c>
      <c r="J25299" s="34">
        <v>64</v>
      </c>
      <c r="K25299" s="34">
        <v>58</v>
      </c>
      <c r="L25299" s="34">
        <v>34</v>
      </c>
      <c r="M25299" s="34">
        <v>53</v>
      </c>
      <c r="N25299" s="34">
        <v>68</v>
      </c>
      <c r="O25299" s="34">
        <v>44</v>
      </c>
      <c r="P25299" s="34">
        <v>62</v>
      </c>
      <c r="Q25299" s="34">
        <v>68</v>
      </c>
      <c r="R25299" s="34">
        <v>88</v>
      </c>
      <c r="S25299" s="34">
        <v>64</v>
      </c>
      <c r="T25299" s="34">
        <v>55</v>
      </c>
      <c r="U25299" s="34">
        <v>40</v>
      </c>
      <c r="V25299" s="34">
        <v>87</v>
      </c>
      <c r="W25299" s="34">
        <v>30</v>
      </c>
      <c r="X25299" s="34">
        <v>94</v>
      </c>
      <c r="Y25299" s="34">
        <v>43</v>
      </c>
      <c r="Z25299" s="34">
        <v>109</v>
      </c>
      <c r="AA25299" s="34">
        <v>70</v>
      </c>
      <c r="AB25299" s="34">
        <v>46</v>
      </c>
      <c r="AC25299" s="34">
        <v>62</v>
      </c>
    </row>
    <row r="25300" spans="1:29" x14ac:dyDescent="0.2">
      <c r="A25300" s="34" t="s">
        <v>85793</v>
      </c>
      <c r="B25300" s="34">
        <v>26</v>
      </c>
      <c r="C25300" s="34">
        <v>56</v>
      </c>
      <c r="D25300" s="34">
        <v>59</v>
      </c>
      <c r="E25300" s="34">
        <v>50</v>
      </c>
      <c r="F25300" s="34">
        <v>35</v>
      </c>
      <c r="G25300" s="34">
        <v>41</v>
      </c>
      <c r="H25300" s="34">
        <v>49</v>
      </c>
      <c r="I25300" s="34">
        <v>51</v>
      </c>
      <c r="J25300" s="34">
        <v>33</v>
      </c>
      <c r="K25300" s="34">
        <v>74</v>
      </c>
      <c r="L25300" s="34">
        <v>29</v>
      </c>
      <c r="M25300" s="34">
        <v>36</v>
      </c>
      <c r="N25300" s="34">
        <v>41</v>
      </c>
      <c r="O25300" s="34">
        <v>50</v>
      </c>
      <c r="P25300" s="34">
        <v>42</v>
      </c>
      <c r="Q25300" s="34">
        <v>89</v>
      </c>
      <c r="R25300" s="34">
        <v>43</v>
      </c>
      <c r="S25300" s="34">
        <v>63</v>
      </c>
      <c r="T25300" s="34">
        <v>26</v>
      </c>
      <c r="U25300" s="34">
        <v>55</v>
      </c>
      <c r="V25300" s="34">
        <v>51</v>
      </c>
      <c r="W25300" s="34">
        <v>46</v>
      </c>
      <c r="X25300" s="34">
        <v>56</v>
      </c>
      <c r="Y25300" s="34">
        <v>59</v>
      </c>
      <c r="Z25300" s="34">
        <v>39</v>
      </c>
      <c r="AA25300" s="34">
        <v>73</v>
      </c>
      <c r="AB25300" s="34">
        <v>48</v>
      </c>
      <c r="AC25300" s="34">
        <v>67</v>
      </c>
    </row>
    <row r="25301" spans="1:29" x14ac:dyDescent="0.2">
      <c r="A25301" s="34" t="s">
        <v>85794</v>
      </c>
      <c r="B25301" s="34">
        <v>64</v>
      </c>
      <c r="C25301" s="34">
        <v>74</v>
      </c>
      <c r="D25301" s="34">
        <v>67</v>
      </c>
      <c r="E25301" s="34">
        <v>66</v>
      </c>
      <c r="F25301" s="34">
        <v>46</v>
      </c>
      <c r="G25301" s="34">
        <v>67</v>
      </c>
      <c r="H25301" s="34">
        <v>65</v>
      </c>
      <c r="I25301" s="34">
        <v>76</v>
      </c>
      <c r="J25301" s="34">
        <v>31</v>
      </c>
      <c r="K25301" s="34">
        <v>72</v>
      </c>
      <c r="L25301" s="34">
        <v>22</v>
      </c>
      <c r="M25301" s="34">
        <v>44</v>
      </c>
      <c r="N25301" s="34">
        <v>54</v>
      </c>
      <c r="O25301" s="34">
        <v>53</v>
      </c>
      <c r="P25301" s="34">
        <v>41</v>
      </c>
      <c r="Q25301" s="34">
        <v>81</v>
      </c>
      <c r="R25301" s="34">
        <v>64</v>
      </c>
      <c r="S25301" s="34">
        <v>59</v>
      </c>
      <c r="T25301" s="34">
        <v>38</v>
      </c>
      <c r="U25301" s="34">
        <v>50</v>
      </c>
      <c r="V25301" s="34">
        <v>62</v>
      </c>
      <c r="W25301" s="34">
        <v>43</v>
      </c>
      <c r="X25301" s="34">
        <v>88</v>
      </c>
      <c r="Y25301" s="34">
        <v>43</v>
      </c>
      <c r="Z25301" s="34">
        <v>69</v>
      </c>
      <c r="AA25301" s="34">
        <v>70</v>
      </c>
      <c r="AB25301" s="34">
        <v>53</v>
      </c>
      <c r="AC25301" s="34">
        <v>88</v>
      </c>
    </row>
    <row r="25302" spans="1:29" x14ac:dyDescent="0.2">
      <c r="A25302" s="34" t="s">
        <v>85795</v>
      </c>
      <c r="B25302" s="34">
        <v>29</v>
      </c>
      <c r="C25302" s="34">
        <v>45</v>
      </c>
      <c r="D25302" s="34">
        <v>34</v>
      </c>
      <c r="E25302" s="34">
        <v>48</v>
      </c>
      <c r="F25302" s="34">
        <v>44</v>
      </c>
      <c r="G25302" s="34">
        <v>22</v>
      </c>
      <c r="H25302" s="34">
        <v>33</v>
      </c>
      <c r="I25302" s="34">
        <v>28</v>
      </c>
      <c r="J25302" s="34">
        <v>48</v>
      </c>
      <c r="K25302" s="34">
        <v>54</v>
      </c>
      <c r="L25302" s="34">
        <v>20</v>
      </c>
      <c r="M25302" s="34">
        <v>24</v>
      </c>
      <c r="N25302" s="34">
        <v>32</v>
      </c>
      <c r="O25302" s="34">
        <v>37</v>
      </c>
      <c r="P25302" s="34">
        <v>42</v>
      </c>
      <c r="Q25302" s="34">
        <v>49</v>
      </c>
      <c r="R25302" s="34">
        <v>35</v>
      </c>
      <c r="S25302" s="34">
        <v>37</v>
      </c>
      <c r="T25302" s="34">
        <v>24</v>
      </c>
      <c r="U25302" s="34">
        <v>36</v>
      </c>
      <c r="V25302" s="34">
        <v>42</v>
      </c>
      <c r="W25302" s="34">
        <v>34</v>
      </c>
      <c r="X25302" s="34">
        <v>40</v>
      </c>
      <c r="Y25302" s="34">
        <v>40</v>
      </c>
      <c r="Z25302" s="34">
        <v>31</v>
      </c>
      <c r="AA25302" s="34">
        <v>34</v>
      </c>
      <c r="AB25302" s="34">
        <v>25</v>
      </c>
      <c r="AC25302" s="34">
        <v>57</v>
      </c>
    </row>
    <row r="25303" spans="1:29" x14ac:dyDescent="0.2">
      <c r="A25303" s="34" t="s">
        <v>85796</v>
      </c>
      <c r="B25303" s="34">
        <v>31</v>
      </c>
      <c r="C25303" s="34">
        <v>39</v>
      </c>
      <c r="D25303" s="34">
        <v>31</v>
      </c>
      <c r="E25303" s="34">
        <v>47</v>
      </c>
      <c r="F25303" s="34">
        <v>32</v>
      </c>
      <c r="G25303" s="34">
        <v>8</v>
      </c>
      <c r="H25303" s="34">
        <v>46</v>
      </c>
      <c r="I25303" s="34">
        <v>43</v>
      </c>
      <c r="J25303" s="34">
        <v>15</v>
      </c>
      <c r="K25303" s="34">
        <v>31</v>
      </c>
      <c r="L25303" s="34">
        <v>15</v>
      </c>
      <c r="M25303" s="34">
        <v>33</v>
      </c>
      <c r="N25303" s="34">
        <v>18</v>
      </c>
      <c r="O25303" s="34">
        <v>56</v>
      </c>
      <c r="P25303" s="34">
        <v>39</v>
      </c>
      <c r="Q25303" s="34">
        <v>51</v>
      </c>
      <c r="R25303" s="34">
        <v>35</v>
      </c>
      <c r="S25303" s="34">
        <v>47</v>
      </c>
      <c r="T25303" s="34">
        <v>18</v>
      </c>
      <c r="U25303" s="34">
        <v>23</v>
      </c>
      <c r="V25303" s="34">
        <v>45</v>
      </c>
      <c r="W25303" s="34">
        <v>24</v>
      </c>
      <c r="X25303" s="34">
        <v>57</v>
      </c>
      <c r="Y25303" s="34">
        <v>30</v>
      </c>
      <c r="Z25303" s="34">
        <v>49</v>
      </c>
      <c r="AA25303" s="34">
        <v>44</v>
      </c>
      <c r="AB25303" s="34">
        <v>47</v>
      </c>
      <c r="AC25303" s="34">
        <v>75</v>
      </c>
    </row>
    <row r="25304" spans="1:29" x14ac:dyDescent="0.2">
      <c r="A25304" s="34" t="s">
        <v>85797</v>
      </c>
      <c r="B25304" s="34">
        <v>43</v>
      </c>
      <c r="C25304" s="34">
        <v>53</v>
      </c>
      <c r="D25304" s="34">
        <v>91</v>
      </c>
      <c r="E25304" s="34">
        <v>46</v>
      </c>
      <c r="F25304" s="34">
        <v>88</v>
      </c>
      <c r="G25304" s="34">
        <v>64</v>
      </c>
      <c r="H25304" s="34">
        <v>68</v>
      </c>
      <c r="I25304" s="34">
        <v>75</v>
      </c>
      <c r="J25304" s="34">
        <v>53</v>
      </c>
      <c r="K25304" s="34">
        <v>46</v>
      </c>
      <c r="L25304" s="34">
        <v>34</v>
      </c>
      <c r="M25304" s="34">
        <v>44</v>
      </c>
      <c r="N25304" s="34">
        <v>43</v>
      </c>
      <c r="O25304" s="34">
        <v>56</v>
      </c>
      <c r="P25304" s="34">
        <v>51</v>
      </c>
      <c r="Q25304" s="34">
        <v>38</v>
      </c>
      <c r="R25304" s="34">
        <v>66</v>
      </c>
      <c r="S25304" s="34">
        <v>65</v>
      </c>
      <c r="T25304" s="34">
        <v>44</v>
      </c>
      <c r="U25304" s="34">
        <v>48</v>
      </c>
      <c r="V25304" s="34">
        <v>61</v>
      </c>
      <c r="W25304" s="34">
        <v>43</v>
      </c>
      <c r="X25304" s="34">
        <v>93</v>
      </c>
      <c r="Y25304" s="34">
        <v>39</v>
      </c>
      <c r="Z25304" s="34">
        <v>82</v>
      </c>
      <c r="AA25304" s="34">
        <v>65</v>
      </c>
      <c r="AB25304" s="34">
        <v>51</v>
      </c>
      <c r="AC25304" s="34">
        <v>67</v>
      </c>
    </row>
    <row r="25305" spans="1:29" x14ac:dyDescent="0.2">
      <c r="A25305" s="34" t="s">
        <v>85798</v>
      </c>
      <c r="B25305" s="34">
        <v>163</v>
      </c>
      <c r="C25305" s="34">
        <v>269</v>
      </c>
      <c r="D25305" s="34">
        <v>348</v>
      </c>
      <c r="E25305" s="34">
        <v>257</v>
      </c>
      <c r="F25305" s="34">
        <v>301</v>
      </c>
      <c r="G25305" s="34">
        <v>346</v>
      </c>
      <c r="H25305" s="34">
        <v>249</v>
      </c>
      <c r="I25305" s="34">
        <v>215</v>
      </c>
      <c r="J25305" s="34">
        <v>240</v>
      </c>
      <c r="K25305" s="34">
        <v>248</v>
      </c>
      <c r="L25305" s="34">
        <v>183</v>
      </c>
      <c r="M25305" s="34">
        <v>212</v>
      </c>
      <c r="N25305" s="34">
        <v>226</v>
      </c>
      <c r="O25305" s="34">
        <v>191</v>
      </c>
      <c r="P25305" s="34">
        <v>200</v>
      </c>
      <c r="Q25305" s="34">
        <v>260</v>
      </c>
      <c r="R25305" s="34">
        <v>256</v>
      </c>
      <c r="S25305" s="34">
        <v>337</v>
      </c>
      <c r="T25305" s="34">
        <v>192</v>
      </c>
      <c r="U25305" s="34">
        <v>231</v>
      </c>
      <c r="V25305" s="34">
        <v>318</v>
      </c>
      <c r="W25305" s="34">
        <v>268</v>
      </c>
      <c r="X25305" s="34">
        <v>408</v>
      </c>
      <c r="Y25305" s="34">
        <v>251</v>
      </c>
      <c r="Z25305" s="34">
        <v>359</v>
      </c>
      <c r="AA25305" s="34">
        <v>306</v>
      </c>
      <c r="AB25305" s="34">
        <v>242</v>
      </c>
      <c r="AC25305" s="34">
        <v>390</v>
      </c>
    </row>
    <row r="25306" spans="1:29" x14ac:dyDescent="0.2">
      <c r="A25306" s="34" t="s">
        <v>85799</v>
      </c>
      <c r="B25306" s="34">
        <v>33</v>
      </c>
      <c r="C25306" s="34">
        <v>58</v>
      </c>
      <c r="D25306" s="34">
        <v>48</v>
      </c>
      <c r="E25306" s="34">
        <v>30</v>
      </c>
      <c r="F25306" s="34">
        <v>36</v>
      </c>
      <c r="G25306" s="34">
        <v>35</v>
      </c>
      <c r="H25306" s="34">
        <v>22</v>
      </c>
      <c r="I25306" s="34">
        <v>38</v>
      </c>
      <c r="J25306" s="34">
        <v>40</v>
      </c>
      <c r="K25306" s="34">
        <v>31</v>
      </c>
      <c r="L25306" s="34">
        <v>16</v>
      </c>
      <c r="M25306" s="34">
        <v>38</v>
      </c>
      <c r="N25306" s="34">
        <v>25</v>
      </c>
      <c r="O25306" s="34">
        <v>25</v>
      </c>
      <c r="P25306" s="34">
        <v>25</v>
      </c>
      <c r="Q25306" s="34">
        <v>31</v>
      </c>
      <c r="R25306" s="34">
        <v>21</v>
      </c>
      <c r="S25306" s="34">
        <v>51</v>
      </c>
      <c r="T25306" s="34">
        <v>17</v>
      </c>
      <c r="U25306" s="34">
        <v>34</v>
      </c>
      <c r="V25306" s="34">
        <v>21</v>
      </c>
      <c r="W25306" s="34">
        <v>10</v>
      </c>
      <c r="X25306" s="34">
        <v>34</v>
      </c>
      <c r="Y25306" s="34">
        <v>19</v>
      </c>
      <c r="Z25306" s="34">
        <v>30</v>
      </c>
      <c r="AA25306" s="34">
        <v>34</v>
      </c>
      <c r="AB25306" s="34">
        <v>17</v>
      </c>
      <c r="AC25306" s="34">
        <v>61</v>
      </c>
    </row>
    <row r="25307" spans="1:29" x14ac:dyDescent="0.2">
      <c r="A25307" s="34" t="s">
        <v>85800</v>
      </c>
      <c r="B25307" s="34">
        <v>22</v>
      </c>
      <c r="C25307" s="34">
        <v>12</v>
      </c>
      <c r="D25307" s="34">
        <v>7</v>
      </c>
      <c r="E25307" s="34">
        <v>12</v>
      </c>
      <c r="F25307" s="34">
        <v>11</v>
      </c>
      <c r="G25307" s="34">
        <v>14</v>
      </c>
      <c r="H25307" s="34">
        <v>10</v>
      </c>
      <c r="I25307" s="34">
        <v>9</v>
      </c>
      <c r="J25307" s="34">
        <v>7</v>
      </c>
      <c r="K25307" s="34">
        <v>20</v>
      </c>
      <c r="L25307" s="34">
        <v>8</v>
      </c>
      <c r="M25307" s="34">
        <v>12</v>
      </c>
      <c r="N25307" s="34">
        <v>24</v>
      </c>
      <c r="O25307" s="34">
        <v>17</v>
      </c>
      <c r="P25307" s="34">
        <v>15</v>
      </c>
      <c r="Q25307" s="34">
        <v>13</v>
      </c>
      <c r="R25307" s="34">
        <v>18</v>
      </c>
      <c r="S25307" s="34">
        <v>21</v>
      </c>
      <c r="T25307" s="34">
        <v>9</v>
      </c>
      <c r="U25307" s="34">
        <v>18</v>
      </c>
      <c r="V25307" s="34">
        <v>11</v>
      </c>
      <c r="W25307" s="34">
        <v>22</v>
      </c>
      <c r="X25307" s="34">
        <v>19</v>
      </c>
      <c r="Y25307" s="34">
        <v>19</v>
      </c>
      <c r="Z25307" s="34">
        <v>13</v>
      </c>
      <c r="AA25307" s="34">
        <v>17</v>
      </c>
      <c r="AB25307" s="34">
        <v>4</v>
      </c>
      <c r="AC25307" s="34">
        <v>19</v>
      </c>
    </row>
    <row r="25308" spans="1:29" x14ac:dyDescent="0.2">
      <c r="A25308" s="34" t="s">
        <v>85801</v>
      </c>
      <c r="B25308" s="34">
        <v>37</v>
      </c>
      <c r="C25308" s="34">
        <v>38</v>
      </c>
      <c r="D25308" s="34">
        <v>69</v>
      </c>
      <c r="E25308" s="34">
        <v>37</v>
      </c>
      <c r="F25308" s="34">
        <v>33</v>
      </c>
      <c r="G25308" s="34">
        <v>36</v>
      </c>
      <c r="H25308" s="34">
        <v>45</v>
      </c>
      <c r="I25308" s="34">
        <v>44</v>
      </c>
      <c r="J25308" s="34">
        <v>53</v>
      </c>
      <c r="K25308" s="34">
        <v>35</v>
      </c>
      <c r="L25308" s="34">
        <v>28</v>
      </c>
      <c r="M25308" s="34">
        <v>27</v>
      </c>
      <c r="N25308" s="34">
        <v>29</v>
      </c>
      <c r="O25308" s="34">
        <v>49</v>
      </c>
      <c r="P25308" s="34">
        <v>51</v>
      </c>
      <c r="Q25308" s="34">
        <v>49</v>
      </c>
      <c r="R25308" s="34">
        <v>70</v>
      </c>
      <c r="S25308" s="34">
        <v>38</v>
      </c>
      <c r="T25308" s="34">
        <v>41</v>
      </c>
      <c r="U25308" s="34">
        <v>34</v>
      </c>
      <c r="V25308" s="34">
        <v>60</v>
      </c>
      <c r="W25308" s="34">
        <v>59</v>
      </c>
      <c r="X25308" s="34">
        <v>94</v>
      </c>
      <c r="Y25308" s="34">
        <v>52</v>
      </c>
      <c r="Z25308" s="34">
        <v>60</v>
      </c>
      <c r="AA25308" s="34">
        <v>44</v>
      </c>
      <c r="AB25308" s="34">
        <v>37</v>
      </c>
      <c r="AC25308" s="34">
        <v>92</v>
      </c>
    </row>
    <row r="25309" spans="1:29" x14ac:dyDescent="0.2">
      <c r="A25309" s="34" t="s">
        <v>85802</v>
      </c>
      <c r="B25309" s="34">
        <v>19</v>
      </c>
      <c r="C25309" s="34">
        <v>10</v>
      </c>
      <c r="D25309" s="34">
        <v>32</v>
      </c>
      <c r="E25309" s="34">
        <v>26</v>
      </c>
      <c r="F25309" s="34">
        <v>26</v>
      </c>
      <c r="G25309" s="34">
        <v>13</v>
      </c>
      <c r="H25309" s="34">
        <v>20</v>
      </c>
      <c r="I25309" s="34">
        <v>12</v>
      </c>
      <c r="J25309" s="34">
        <v>19</v>
      </c>
      <c r="K25309" s="34">
        <v>18</v>
      </c>
      <c r="L25309" s="34">
        <v>16</v>
      </c>
      <c r="M25309" s="34">
        <v>21</v>
      </c>
      <c r="N25309" s="34">
        <v>23</v>
      </c>
      <c r="O25309" s="34">
        <v>20</v>
      </c>
      <c r="P25309" s="34">
        <v>16</v>
      </c>
      <c r="Q25309" s="34">
        <v>33</v>
      </c>
      <c r="R25309" s="34">
        <v>38</v>
      </c>
      <c r="S25309" s="34">
        <v>18</v>
      </c>
      <c r="T25309" s="34">
        <v>22</v>
      </c>
      <c r="U25309" s="34">
        <v>21</v>
      </c>
      <c r="V25309" s="34">
        <v>17</v>
      </c>
      <c r="W25309" s="34">
        <v>10</v>
      </c>
      <c r="X25309" s="34">
        <v>19</v>
      </c>
      <c r="Y25309" s="34">
        <v>9</v>
      </c>
      <c r="Z25309" s="34">
        <v>22</v>
      </c>
      <c r="AA25309" s="34">
        <v>34</v>
      </c>
      <c r="AB25309" s="34">
        <v>30</v>
      </c>
      <c r="AC25309" s="34">
        <v>35</v>
      </c>
    </row>
    <row r="25310" spans="1:29" x14ac:dyDescent="0.2">
      <c r="A25310" s="34" t="s">
        <v>85803</v>
      </c>
      <c r="B25310" s="34">
        <v>48</v>
      </c>
      <c r="C25310" s="34">
        <v>59</v>
      </c>
      <c r="D25310" s="34">
        <v>55</v>
      </c>
      <c r="E25310" s="34">
        <v>69</v>
      </c>
      <c r="F25310" s="34">
        <v>50</v>
      </c>
      <c r="G25310" s="34">
        <v>58</v>
      </c>
      <c r="H25310" s="34">
        <v>70</v>
      </c>
      <c r="I25310" s="34">
        <v>56</v>
      </c>
      <c r="J25310" s="34">
        <v>49</v>
      </c>
      <c r="K25310" s="34">
        <v>59</v>
      </c>
      <c r="L25310" s="34">
        <v>59</v>
      </c>
      <c r="M25310" s="34">
        <v>54</v>
      </c>
      <c r="N25310" s="34">
        <v>45</v>
      </c>
      <c r="O25310" s="34">
        <v>64</v>
      </c>
      <c r="P25310" s="34">
        <v>53</v>
      </c>
      <c r="Q25310" s="34">
        <v>76</v>
      </c>
      <c r="R25310" s="34">
        <v>51</v>
      </c>
      <c r="S25310" s="34">
        <v>71</v>
      </c>
      <c r="T25310" s="34">
        <v>81</v>
      </c>
      <c r="U25310" s="34">
        <v>72</v>
      </c>
      <c r="V25310" s="34">
        <v>81</v>
      </c>
      <c r="W25310" s="34">
        <v>96</v>
      </c>
      <c r="X25310" s="34">
        <v>66</v>
      </c>
      <c r="Y25310" s="34">
        <v>102</v>
      </c>
      <c r="Z25310" s="34">
        <v>79</v>
      </c>
      <c r="AA25310" s="34">
        <v>101</v>
      </c>
      <c r="AB25310" s="34">
        <v>86</v>
      </c>
      <c r="AC25310" s="34">
        <v>128</v>
      </c>
    </row>
    <row r="25311" spans="1:29" x14ac:dyDescent="0.2">
      <c r="A25311" s="34" t="s">
        <v>85804</v>
      </c>
      <c r="B25311" s="34">
        <v>30</v>
      </c>
      <c r="C25311" s="34">
        <v>62</v>
      </c>
      <c r="D25311" s="34">
        <v>75</v>
      </c>
      <c r="E25311" s="34">
        <v>87</v>
      </c>
      <c r="F25311" s="34">
        <v>36</v>
      </c>
      <c r="G25311" s="34">
        <v>72</v>
      </c>
      <c r="H25311" s="34">
        <v>33</v>
      </c>
      <c r="I25311" s="34">
        <v>63</v>
      </c>
      <c r="J25311" s="34">
        <v>19</v>
      </c>
      <c r="K25311" s="34">
        <v>64</v>
      </c>
      <c r="L25311" s="34">
        <v>10</v>
      </c>
      <c r="M25311" s="34">
        <v>66</v>
      </c>
      <c r="N25311" s="34">
        <v>26</v>
      </c>
      <c r="O25311" s="34">
        <v>42</v>
      </c>
      <c r="P25311" s="34">
        <v>33</v>
      </c>
      <c r="Q25311" s="34">
        <v>45</v>
      </c>
      <c r="R25311" s="34">
        <v>20</v>
      </c>
      <c r="S25311" s="34">
        <v>77</v>
      </c>
      <c r="T25311" s="34">
        <v>14</v>
      </c>
      <c r="U25311" s="34">
        <v>29</v>
      </c>
      <c r="V25311" s="34">
        <v>27</v>
      </c>
      <c r="W25311" s="34">
        <v>32</v>
      </c>
      <c r="X25311" s="34">
        <v>53</v>
      </c>
      <c r="Y25311" s="34">
        <v>22</v>
      </c>
      <c r="Z25311" s="34">
        <v>41</v>
      </c>
      <c r="AA25311" s="34">
        <v>63</v>
      </c>
      <c r="AB25311" s="34">
        <v>6</v>
      </c>
      <c r="AC25311" s="34">
        <v>50</v>
      </c>
    </row>
    <row r="25312" spans="1:29" x14ac:dyDescent="0.2">
      <c r="A25312" s="34" t="s">
        <v>85805</v>
      </c>
      <c r="B25312" s="34">
        <v>27</v>
      </c>
      <c r="C25312" s="34">
        <v>34</v>
      </c>
      <c r="D25312" s="34">
        <v>57</v>
      </c>
      <c r="E25312" s="34">
        <v>70</v>
      </c>
      <c r="F25312" s="34">
        <v>62</v>
      </c>
      <c r="G25312" s="34">
        <v>41</v>
      </c>
      <c r="H25312" s="34">
        <v>47</v>
      </c>
      <c r="I25312" s="34">
        <v>36</v>
      </c>
      <c r="J25312" s="34">
        <v>61</v>
      </c>
      <c r="K25312" s="34">
        <v>50</v>
      </c>
      <c r="L25312" s="34">
        <v>31</v>
      </c>
      <c r="M25312" s="34">
        <v>42</v>
      </c>
      <c r="N25312" s="34">
        <v>43</v>
      </c>
      <c r="O25312" s="34">
        <v>47</v>
      </c>
      <c r="P25312" s="34">
        <v>41</v>
      </c>
      <c r="Q25312" s="34">
        <v>51</v>
      </c>
      <c r="R25312" s="34">
        <v>55</v>
      </c>
      <c r="S25312" s="34">
        <v>41</v>
      </c>
      <c r="T25312" s="34">
        <v>45</v>
      </c>
      <c r="U25312" s="34">
        <v>33</v>
      </c>
      <c r="V25312" s="34">
        <v>45</v>
      </c>
      <c r="W25312" s="34">
        <v>41</v>
      </c>
      <c r="X25312" s="34">
        <v>52</v>
      </c>
      <c r="Y25312" s="34">
        <v>57</v>
      </c>
      <c r="Z25312" s="34">
        <v>56</v>
      </c>
      <c r="AA25312" s="34">
        <v>61</v>
      </c>
      <c r="AB25312" s="34">
        <v>45</v>
      </c>
      <c r="AC25312" s="34">
        <v>101</v>
      </c>
    </row>
    <row r="25313" spans="1:29" x14ac:dyDescent="0.2">
      <c r="A25313" s="34" t="s">
        <v>85806</v>
      </c>
      <c r="B25313" s="34">
        <v>35</v>
      </c>
      <c r="C25313" s="34">
        <v>46</v>
      </c>
      <c r="D25313" s="34">
        <v>54</v>
      </c>
      <c r="E25313" s="34">
        <v>62</v>
      </c>
      <c r="F25313" s="34">
        <v>43</v>
      </c>
      <c r="G25313" s="34">
        <v>41</v>
      </c>
      <c r="H25313" s="34">
        <v>37</v>
      </c>
      <c r="I25313" s="34">
        <v>37</v>
      </c>
      <c r="J25313" s="34">
        <v>44</v>
      </c>
      <c r="K25313" s="34">
        <v>37</v>
      </c>
      <c r="L25313" s="34">
        <v>22</v>
      </c>
      <c r="M25313" s="34">
        <v>34</v>
      </c>
      <c r="N25313" s="34">
        <v>38</v>
      </c>
      <c r="O25313" s="34">
        <v>36</v>
      </c>
      <c r="P25313" s="34">
        <v>38</v>
      </c>
      <c r="Q25313" s="34">
        <v>40</v>
      </c>
      <c r="R25313" s="34">
        <v>68</v>
      </c>
      <c r="S25313" s="34">
        <v>38</v>
      </c>
      <c r="T25313" s="34">
        <v>43</v>
      </c>
      <c r="U25313" s="34">
        <v>27</v>
      </c>
      <c r="V25313" s="34">
        <v>56</v>
      </c>
      <c r="W25313" s="34">
        <v>52</v>
      </c>
      <c r="X25313" s="34">
        <v>79</v>
      </c>
      <c r="Y25313" s="34">
        <v>50</v>
      </c>
      <c r="Z25313" s="34">
        <v>42</v>
      </c>
      <c r="AA25313" s="34">
        <v>31</v>
      </c>
      <c r="AB25313" s="34">
        <v>42</v>
      </c>
      <c r="AC25313" s="34">
        <v>55</v>
      </c>
    </row>
    <row r="25314" spans="1:29" x14ac:dyDescent="0.2">
      <c r="A25314" s="34" t="s">
        <v>85807</v>
      </c>
      <c r="B25314" s="34">
        <v>57</v>
      </c>
      <c r="C25314" s="34">
        <v>143</v>
      </c>
      <c r="D25314" s="34">
        <v>195</v>
      </c>
      <c r="E25314" s="34">
        <v>124</v>
      </c>
      <c r="F25314" s="34">
        <v>129</v>
      </c>
      <c r="G25314" s="34">
        <v>144</v>
      </c>
      <c r="H25314" s="34">
        <v>118</v>
      </c>
      <c r="I25314" s="34">
        <v>116</v>
      </c>
      <c r="J25314" s="34">
        <v>113</v>
      </c>
      <c r="K25314" s="34">
        <v>175</v>
      </c>
      <c r="L25314" s="34">
        <v>38</v>
      </c>
      <c r="M25314" s="34">
        <v>111</v>
      </c>
      <c r="N25314" s="34">
        <v>120</v>
      </c>
      <c r="O25314" s="34">
        <v>115</v>
      </c>
      <c r="P25314" s="34">
        <v>109</v>
      </c>
      <c r="Q25314" s="34">
        <v>158</v>
      </c>
      <c r="R25314" s="34">
        <v>105</v>
      </c>
      <c r="S25314" s="34">
        <v>170</v>
      </c>
      <c r="T25314" s="34">
        <v>58</v>
      </c>
      <c r="U25314" s="34">
        <v>90</v>
      </c>
      <c r="V25314" s="34">
        <v>174</v>
      </c>
      <c r="W25314" s="34">
        <v>86</v>
      </c>
      <c r="X25314" s="34">
        <v>208</v>
      </c>
      <c r="Y25314" s="34">
        <v>88</v>
      </c>
      <c r="Z25314" s="34">
        <v>199</v>
      </c>
      <c r="AA25314" s="34">
        <v>173</v>
      </c>
      <c r="AB25314" s="34">
        <v>81</v>
      </c>
      <c r="AC25314" s="34">
        <v>173</v>
      </c>
    </row>
    <row r="25315" spans="1:29" x14ac:dyDescent="0.2">
      <c r="A25315" s="34" t="s">
        <v>85808</v>
      </c>
      <c r="B25315" s="34">
        <v>56</v>
      </c>
      <c r="C25315" s="34">
        <v>58</v>
      </c>
      <c r="D25315" s="34">
        <v>110</v>
      </c>
      <c r="E25315" s="34">
        <v>81</v>
      </c>
      <c r="F25315" s="34">
        <v>127</v>
      </c>
      <c r="G25315" s="34">
        <v>67</v>
      </c>
      <c r="H25315" s="34">
        <v>108</v>
      </c>
      <c r="I25315" s="34">
        <v>47</v>
      </c>
      <c r="J25315" s="34">
        <v>103</v>
      </c>
      <c r="K25315" s="34">
        <v>53</v>
      </c>
      <c r="L25315" s="34">
        <v>66</v>
      </c>
      <c r="M25315" s="34">
        <v>51</v>
      </c>
      <c r="N25315" s="34">
        <v>112</v>
      </c>
      <c r="O25315" s="34">
        <v>61</v>
      </c>
      <c r="P25315" s="34">
        <v>90</v>
      </c>
      <c r="Q25315" s="34">
        <v>113</v>
      </c>
      <c r="R25315" s="34">
        <v>97</v>
      </c>
      <c r="S25315" s="34">
        <v>81</v>
      </c>
      <c r="T25315" s="34">
        <v>127</v>
      </c>
      <c r="U25315" s="34">
        <v>88</v>
      </c>
      <c r="V25315" s="34">
        <v>81</v>
      </c>
      <c r="W25315" s="34">
        <v>66</v>
      </c>
      <c r="X25315" s="34">
        <v>133</v>
      </c>
      <c r="Y25315" s="34">
        <v>107</v>
      </c>
      <c r="Z25315" s="34">
        <v>117</v>
      </c>
      <c r="AA25315" s="34">
        <v>111</v>
      </c>
      <c r="AB25315" s="34">
        <v>91</v>
      </c>
      <c r="AC25315" s="34">
        <v>140</v>
      </c>
    </row>
    <row r="25316" spans="1:29" x14ac:dyDescent="0.2">
      <c r="A25316" s="34" t="s">
        <v>85809</v>
      </c>
      <c r="B25316" s="34">
        <v>22</v>
      </c>
      <c r="C25316" s="34">
        <v>25</v>
      </c>
      <c r="D25316" s="34">
        <v>15</v>
      </c>
      <c r="E25316" s="34">
        <v>23</v>
      </c>
      <c r="F25316" s="34">
        <v>11</v>
      </c>
      <c r="G25316" s="34">
        <v>20</v>
      </c>
      <c r="H25316" s="34">
        <v>16</v>
      </c>
      <c r="I25316" s="34">
        <v>18</v>
      </c>
      <c r="J25316" s="34">
        <v>4</v>
      </c>
      <c r="K25316" s="34">
        <v>18</v>
      </c>
      <c r="L25316" s="34">
        <v>7</v>
      </c>
      <c r="M25316" s="34">
        <v>13</v>
      </c>
      <c r="N25316" s="34">
        <v>9</v>
      </c>
      <c r="O25316" s="34">
        <v>5</v>
      </c>
      <c r="P25316" s="34">
        <v>7</v>
      </c>
      <c r="Q25316" s="34">
        <v>14</v>
      </c>
      <c r="R25316" s="34">
        <v>7</v>
      </c>
      <c r="S25316" s="34">
        <v>27</v>
      </c>
      <c r="T25316" s="34">
        <v>7</v>
      </c>
      <c r="U25316" s="34">
        <v>8</v>
      </c>
      <c r="V25316" s="34">
        <v>19</v>
      </c>
      <c r="W25316" s="34">
        <v>12</v>
      </c>
      <c r="X25316" s="34">
        <v>17</v>
      </c>
      <c r="Y25316" s="34">
        <v>6</v>
      </c>
      <c r="Z25316" s="34">
        <v>5</v>
      </c>
      <c r="AA25316" s="34">
        <v>29</v>
      </c>
      <c r="AB25316" s="34">
        <v>5</v>
      </c>
      <c r="AC25316" s="34">
        <v>18</v>
      </c>
    </row>
    <row r="25317" spans="1:29" x14ac:dyDescent="0.2">
      <c r="A25317" s="34" t="s">
        <v>85810</v>
      </c>
      <c r="B25317" s="34">
        <v>128</v>
      </c>
      <c r="C25317" s="34">
        <v>199</v>
      </c>
      <c r="D25317" s="34">
        <v>251</v>
      </c>
      <c r="E25317" s="34">
        <v>200</v>
      </c>
      <c r="F25317" s="34">
        <v>211</v>
      </c>
      <c r="G25317" s="34">
        <v>144</v>
      </c>
      <c r="H25317" s="34">
        <v>162</v>
      </c>
      <c r="I25317" s="34">
        <v>133</v>
      </c>
      <c r="J25317" s="34">
        <v>134</v>
      </c>
      <c r="K25317" s="34">
        <v>182</v>
      </c>
      <c r="L25317" s="34">
        <v>89</v>
      </c>
      <c r="M25317" s="34">
        <v>118</v>
      </c>
      <c r="N25317" s="34">
        <v>188</v>
      </c>
      <c r="O25317" s="34">
        <v>125</v>
      </c>
      <c r="P25317" s="34">
        <v>140</v>
      </c>
      <c r="Q25317" s="34">
        <v>214</v>
      </c>
      <c r="R25317" s="34">
        <v>185</v>
      </c>
      <c r="S25317" s="34">
        <v>229</v>
      </c>
      <c r="T25317" s="34">
        <v>115</v>
      </c>
      <c r="U25317" s="34">
        <v>150</v>
      </c>
      <c r="V25317" s="34">
        <v>231</v>
      </c>
      <c r="W25317" s="34">
        <v>139</v>
      </c>
      <c r="X25317" s="34">
        <v>262</v>
      </c>
      <c r="Y25317" s="34">
        <v>101</v>
      </c>
      <c r="Z25317" s="34">
        <v>225</v>
      </c>
      <c r="AA25317" s="34">
        <v>250</v>
      </c>
      <c r="AB25317" s="34">
        <v>131</v>
      </c>
      <c r="AC25317" s="34">
        <v>253</v>
      </c>
    </row>
    <row r="25318" spans="1:29" x14ac:dyDescent="0.2">
      <c r="A25318" s="34" t="s">
        <v>85811</v>
      </c>
      <c r="B25318" s="34">
        <v>42</v>
      </c>
      <c r="C25318" s="34">
        <v>42</v>
      </c>
      <c r="D25318" s="34">
        <v>95</v>
      </c>
      <c r="E25318" s="34">
        <v>53</v>
      </c>
      <c r="F25318" s="34">
        <v>92</v>
      </c>
      <c r="G25318" s="34">
        <v>44</v>
      </c>
      <c r="H25318" s="34">
        <v>76</v>
      </c>
      <c r="I25318" s="34">
        <v>44</v>
      </c>
      <c r="J25318" s="34">
        <v>58</v>
      </c>
      <c r="K25318" s="34">
        <v>46</v>
      </c>
      <c r="L25318" s="34">
        <v>48</v>
      </c>
      <c r="M25318" s="34">
        <v>33</v>
      </c>
      <c r="N25318" s="34">
        <v>70</v>
      </c>
      <c r="O25318" s="34">
        <v>48</v>
      </c>
      <c r="P25318" s="34">
        <v>79</v>
      </c>
      <c r="Q25318" s="34">
        <v>74</v>
      </c>
      <c r="R25318" s="34">
        <v>83</v>
      </c>
      <c r="S25318" s="34">
        <v>64</v>
      </c>
      <c r="T25318" s="34">
        <v>52</v>
      </c>
      <c r="U25318" s="34">
        <v>36</v>
      </c>
      <c r="V25318" s="34">
        <v>69</v>
      </c>
      <c r="W25318" s="34">
        <v>40</v>
      </c>
      <c r="X25318" s="34">
        <v>64</v>
      </c>
      <c r="Y25318" s="34">
        <v>32</v>
      </c>
      <c r="Z25318" s="34">
        <v>96</v>
      </c>
      <c r="AA25318" s="34">
        <v>58</v>
      </c>
      <c r="AB25318" s="34">
        <v>73</v>
      </c>
      <c r="AC25318" s="34">
        <v>58</v>
      </c>
    </row>
    <row r="25319" spans="1:29" x14ac:dyDescent="0.2">
      <c r="A25319" s="34" t="s">
        <v>85812</v>
      </c>
      <c r="B25319" s="34">
        <v>16</v>
      </c>
      <c r="C25319" s="34">
        <v>42</v>
      </c>
      <c r="D25319" s="34">
        <v>22</v>
      </c>
      <c r="E25319" s="34">
        <v>41</v>
      </c>
      <c r="F25319" s="34">
        <v>23</v>
      </c>
      <c r="G25319" s="34">
        <v>48</v>
      </c>
      <c r="H25319" s="34">
        <v>23</v>
      </c>
      <c r="I25319" s="34">
        <v>30</v>
      </c>
      <c r="J25319" s="34">
        <v>9</v>
      </c>
      <c r="K25319" s="34">
        <v>34</v>
      </c>
      <c r="L25319" s="34">
        <v>9</v>
      </c>
      <c r="M25319" s="34">
        <v>35</v>
      </c>
      <c r="N25319" s="34">
        <v>11</v>
      </c>
      <c r="O25319" s="34">
        <v>20</v>
      </c>
      <c r="P25319" s="34">
        <v>15</v>
      </c>
      <c r="Q25319" s="34">
        <v>37</v>
      </c>
      <c r="R25319" s="34">
        <v>24</v>
      </c>
      <c r="S25319" s="34">
        <v>48</v>
      </c>
      <c r="T25319" s="34">
        <v>11</v>
      </c>
      <c r="U25319" s="34">
        <v>35</v>
      </c>
      <c r="V25319" s="34">
        <v>23</v>
      </c>
      <c r="W25319" s="34">
        <v>22</v>
      </c>
      <c r="X25319" s="34">
        <v>25</v>
      </c>
      <c r="Y25319" s="34">
        <v>11</v>
      </c>
      <c r="Z25319" s="34">
        <v>22</v>
      </c>
      <c r="AA25319" s="34">
        <v>37</v>
      </c>
      <c r="AB25319" s="34">
        <v>9</v>
      </c>
      <c r="AC25319" s="34">
        <v>33</v>
      </c>
    </row>
    <row r="25320" spans="1:29" x14ac:dyDescent="0.2">
      <c r="A25320" s="34" t="s">
        <v>85813</v>
      </c>
      <c r="B25320" s="34">
        <v>7</v>
      </c>
      <c r="C25320" s="34">
        <v>5</v>
      </c>
      <c r="D25320" s="34">
        <v>8</v>
      </c>
      <c r="E25320" s="34">
        <v>4</v>
      </c>
      <c r="F25320" s="34">
        <v>1</v>
      </c>
      <c r="G25320" s="34">
        <v>4</v>
      </c>
      <c r="H25320" s="34">
        <v>5</v>
      </c>
      <c r="I25320" s="34">
        <v>7</v>
      </c>
      <c r="J25320" s="34">
        <v>7</v>
      </c>
      <c r="K25320" s="34">
        <v>5</v>
      </c>
      <c r="L25320" s="34">
        <v>0</v>
      </c>
      <c r="M25320" s="34">
        <v>5</v>
      </c>
      <c r="N25320" s="34">
        <v>10</v>
      </c>
      <c r="O25320" s="34">
        <v>4</v>
      </c>
      <c r="P25320" s="34">
        <v>5</v>
      </c>
      <c r="Q25320" s="34">
        <v>6</v>
      </c>
      <c r="R25320" s="34">
        <v>2</v>
      </c>
      <c r="S25320" s="34">
        <v>2</v>
      </c>
      <c r="T25320" s="34">
        <v>1</v>
      </c>
      <c r="U25320" s="34">
        <v>0</v>
      </c>
      <c r="V25320" s="34">
        <v>5</v>
      </c>
      <c r="W25320" s="34">
        <v>3</v>
      </c>
      <c r="X25320" s="34">
        <v>6</v>
      </c>
      <c r="Y25320" s="34">
        <v>8</v>
      </c>
      <c r="Z25320" s="34">
        <v>17</v>
      </c>
      <c r="AA25320" s="34">
        <v>12</v>
      </c>
      <c r="AB25320" s="34">
        <v>3</v>
      </c>
      <c r="AC25320" s="34">
        <v>10</v>
      </c>
    </row>
    <row r="25321" spans="1:29" x14ac:dyDescent="0.2">
      <c r="A25321" s="34" t="s">
        <v>85814</v>
      </c>
      <c r="B25321" s="34">
        <v>74</v>
      </c>
      <c r="C25321" s="34">
        <v>194</v>
      </c>
      <c r="D25321" s="34">
        <v>175</v>
      </c>
      <c r="E25321" s="34">
        <v>201</v>
      </c>
      <c r="F25321" s="34">
        <v>179</v>
      </c>
      <c r="G25321" s="34">
        <v>155</v>
      </c>
      <c r="H25321" s="34">
        <v>146</v>
      </c>
      <c r="I25321" s="34">
        <v>114</v>
      </c>
      <c r="J25321" s="34">
        <v>144</v>
      </c>
      <c r="K25321" s="34">
        <v>187</v>
      </c>
      <c r="L25321" s="34">
        <v>94</v>
      </c>
      <c r="M25321" s="34">
        <v>125</v>
      </c>
      <c r="N25321" s="34">
        <v>164</v>
      </c>
      <c r="O25321" s="34">
        <v>117</v>
      </c>
      <c r="P25321" s="34">
        <v>157</v>
      </c>
      <c r="Q25321" s="34">
        <v>183</v>
      </c>
      <c r="R25321" s="34">
        <v>199</v>
      </c>
      <c r="S25321" s="34">
        <v>160</v>
      </c>
      <c r="T25321" s="34">
        <v>146</v>
      </c>
      <c r="U25321" s="34">
        <v>186</v>
      </c>
      <c r="V25321" s="34">
        <v>206</v>
      </c>
      <c r="W25321" s="34">
        <v>132</v>
      </c>
      <c r="X25321" s="34">
        <v>234</v>
      </c>
      <c r="Y25321" s="34">
        <v>137</v>
      </c>
      <c r="Z25321" s="34">
        <v>194</v>
      </c>
      <c r="AA25321" s="34">
        <v>166</v>
      </c>
      <c r="AB25321" s="34">
        <v>158</v>
      </c>
      <c r="AC25321" s="34">
        <v>220</v>
      </c>
    </row>
    <row r="25322" spans="1:29" x14ac:dyDescent="0.2">
      <c r="A25322" s="34" t="s">
        <v>85815</v>
      </c>
      <c r="B25322" s="34">
        <v>25</v>
      </c>
      <c r="C25322" s="34">
        <v>45</v>
      </c>
      <c r="D25322" s="34">
        <v>40</v>
      </c>
      <c r="E25322" s="34">
        <v>34</v>
      </c>
      <c r="F25322" s="34">
        <v>27</v>
      </c>
      <c r="G25322" s="34">
        <v>34</v>
      </c>
      <c r="H25322" s="34">
        <v>21</v>
      </c>
      <c r="I25322" s="34">
        <v>24</v>
      </c>
      <c r="J25322" s="34">
        <v>25</v>
      </c>
      <c r="K25322" s="34">
        <v>46</v>
      </c>
      <c r="L25322" s="34">
        <v>10</v>
      </c>
      <c r="M25322" s="34">
        <v>18</v>
      </c>
      <c r="N25322" s="34">
        <v>25</v>
      </c>
      <c r="O25322" s="34">
        <v>32</v>
      </c>
      <c r="P25322" s="34">
        <v>15</v>
      </c>
      <c r="Q25322" s="34">
        <v>38</v>
      </c>
      <c r="R25322" s="34">
        <v>28</v>
      </c>
      <c r="S25322" s="34">
        <v>42</v>
      </c>
      <c r="T25322" s="34">
        <v>21</v>
      </c>
      <c r="U25322" s="34">
        <v>24</v>
      </c>
      <c r="V25322" s="34">
        <v>36</v>
      </c>
      <c r="W25322" s="34">
        <v>22</v>
      </c>
      <c r="X25322" s="34">
        <v>47</v>
      </c>
      <c r="Y25322" s="34">
        <v>18</v>
      </c>
      <c r="Z25322" s="34">
        <v>37</v>
      </c>
      <c r="AA25322" s="34">
        <v>34</v>
      </c>
      <c r="AB25322" s="34">
        <v>12</v>
      </c>
      <c r="AC25322" s="34">
        <v>53</v>
      </c>
    </row>
    <row r="25323" spans="1:29" x14ac:dyDescent="0.2">
      <c r="A25323" s="34" t="s">
        <v>85816</v>
      </c>
      <c r="B25323" s="34">
        <v>71</v>
      </c>
      <c r="C25323" s="34">
        <v>63</v>
      </c>
      <c r="D25323" s="34">
        <v>90</v>
      </c>
      <c r="E25323" s="34">
        <v>60</v>
      </c>
      <c r="F25323" s="34">
        <v>75</v>
      </c>
      <c r="G25323" s="34">
        <v>60</v>
      </c>
      <c r="H25323" s="34">
        <v>90</v>
      </c>
      <c r="I25323" s="34">
        <v>62</v>
      </c>
      <c r="J25323" s="34">
        <v>67</v>
      </c>
      <c r="K25323" s="34">
        <v>51</v>
      </c>
      <c r="L25323" s="34">
        <v>49</v>
      </c>
      <c r="M25323" s="34">
        <v>47</v>
      </c>
      <c r="N25323" s="34">
        <v>77</v>
      </c>
      <c r="O25323" s="34">
        <v>45</v>
      </c>
      <c r="P25323" s="34">
        <v>96</v>
      </c>
      <c r="Q25323" s="34">
        <v>70</v>
      </c>
      <c r="R25323" s="34">
        <v>94</v>
      </c>
      <c r="S25323" s="34">
        <v>69</v>
      </c>
      <c r="T25323" s="34">
        <v>92</v>
      </c>
      <c r="U25323" s="34">
        <v>63</v>
      </c>
      <c r="V25323" s="34">
        <v>95</v>
      </c>
      <c r="W25323" s="34">
        <v>47</v>
      </c>
      <c r="X25323" s="34">
        <v>84</v>
      </c>
      <c r="Y25323" s="34">
        <v>49</v>
      </c>
      <c r="Z25323" s="34">
        <v>93</v>
      </c>
      <c r="AA25323" s="34">
        <v>67</v>
      </c>
      <c r="AB25323" s="34">
        <v>141</v>
      </c>
      <c r="AC25323" s="34">
        <v>82</v>
      </c>
    </row>
    <row r="25324" spans="1:29" x14ac:dyDescent="0.2">
      <c r="A25324" s="34" t="s">
        <v>85817</v>
      </c>
      <c r="B25324" s="34">
        <v>39</v>
      </c>
      <c r="C25324" s="34">
        <v>45</v>
      </c>
      <c r="D25324" s="34">
        <v>40</v>
      </c>
      <c r="E25324" s="34">
        <v>39</v>
      </c>
      <c r="F25324" s="34">
        <v>49</v>
      </c>
      <c r="G25324" s="34">
        <v>37</v>
      </c>
      <c r="H25324" s="34">
        <v>43</v>
      </c>
      <c r="I25324" s="34">
        <v>53</v>
      </c>
      <c r="J25324" s="34">
        <v>33</v>
      </c>
      <c r="K25324" s="34">
        <v>38</v>
      </c>
      <c r="L25324" s="34">
        <v>25</v>
      </c>
      <c r="M25324" s="34">
        <v>28</v>
      </c>
      <c r="N25324" s="34">
        <v>37</v>
      </c>
      <c r="O25324" s="34">
        <v>33</v>
      </c>
      <c r="P25324" s="34">
        <v>42</v>
      </c>
      <c r="Q25324" s="34">
        <v>43</v>
      </c>
      <c r="R25324" s="34">
        <v>54</v>
      </c>
      <c r="S25324" s="34">
        <v>66</v>
      </c>
      <c r="T25324" s="34">
        <v>30</v>
      </c>
      <c r="U25324" s="34">
        <v>24</v>
      </c>
      <c r="V25324" s="34">
        <v>53</v>
      </c>
      <c r="W25324" s="34">
        <v>29</v>
      </c>
      <c r="X25324" s="34">
        <v>55</v>
      </c>
      <c r="Y25324" s="34">
        <v>57</v>
      </c>
      <c r="Z25324" s="34">
        <v>33</v>
      </c>
      <c r="AA25324" s="34">
        <v>75</v>
      </c>
      <c r="AB25324" s="34">
        <v>55</v>
      </c>
      <c r="AC25324" s="34">
        <v>66</v>
      </c>
    </row>
    <row r="25325" spans="1:29" x14ac:dyDescent="0.2">
      <c r="A25325" s="34" t="s">
        <v>85818</v>
      </c>
      <c r="B25325" s="34">
        <v>84</v>
      </c>
      <c r="C25325" s="34">
        <v>236</v>
      </c>
      <c r="D25325" s="34">
        <v>169</v>
      </c>
      <c r="E25325" s="34">
        <v>261</v>
      </c>
      <c r="F25325" s="34">
        <v>123</v>
      </c>
      <c r="G25325" s="34">
        <v>214</v>
      </c>
      <c r="H25325" s="34">
        <v>121</v>
      </c>
      <c r="I25325" s="34">
        <v>211</v>
      </c>
      <c r="J25325" s="34">
        <v>136</v>
      </c>
      <c r="K25325" s="34">
        <v>237</v>
      </c>
      <c r="L25325" s="34">
        <v>79</v>
      </c>
      <c r="M25325" s="34">
        <v>158</v>
      </c>
      <c r="N25325" s="34">
        <v>129</v>
      </c>
      <c r="O25325" s="34">
        <v>203</v>
      </c>
      <c r="P25325" s="34">
        <v>126</v>
      </c>
      <c r="Q25325" s="34">
        <v>275</v>
      </c>
      <c r="R25325" s="34">
        <v>140</v>
      </c>
      <c r="S25325" s="34">
        <v>262</v>
      </c>
      <c r="T25325" s="34">
        <v>117</v>
      </c>
      <c r="U25325" s="34">
        <v>197</v>
      </c>
      <c r="V25325" s="34">
        <v>149</v>
      </c>
      <c r="W25325" s="34">
        <v>218</v>
      </c>
      <c r="X25325" s="34">
        <v>174</v>
      </c>
      <c r="Y25325" s="34">
        <v>190</v>
      </c>
      <c r="Z25325" s="34">
        <v>138</v>
      </c>
      <c r="AA25325" s="34">
        <v>333</v>
      </c>
      <c r="AB25325" s="34">
        <v>143</v>
      </c>
      <c r="AC25325" s="34">
        <v>353</v>
      </c>
    </row>
    <row r="25326" spans="1:29" x14ac:dyDescent="0.2">
      <c r="A25326" s="34" t="s">
        <v>85819</v>
      </c>
      <c r="B25326" s="34">
        <v>181</v>
      </c>
      <c r="C25326" s="34">
        <v>55</v>
      </c>
      <c r="D25326" s="34">
        <v>84</v>
      </c>
      <c r="E25326" s="34">
        <v>79</v>
      </c>
      <c r="F25326" s="34">
        <v>90</v>
      </c>
      <c r="G25326" s="34">
        <v>117</v>
      </c>
      <c r="H25326" s="34">
        <v>113</v>
      </c>
      <c r="I25326" s="34">
        <v>104</v>
      </c>
      <c r="J25326" s="34">
        <v>114</v>
      </c>
      <c r="K25326" s="34">
        <v>104</v>
      </c>
      <c r="L25326" s="34">
        <v>127</v>
      </c>
      <c r="M25326" s="34">
        <v>98</v>
      </c>
      <c r="N25326" s="34">
        <v>91</v>
      </c>
      <c r="O25326" s="34">
        <v>87</v>
      </c>
      <c r="P25326" s="34">
        <v>116</v>
      </c>
      <c r="Q25326" s="34">
        <v>148</v>
      </c>
      <c r="R25326" s="34">
        <v>120</v>
      </c>
      <c r="S25326" s="34">
        <v>113</v>
      </c>
      <c r="T25326" s="34">
        <v>192</v>
      </c>
      <c r="U25326" s="34">
        <v>110</v>
      </c>
      <c r="V25326" s="34">
        <v>136</v>
      </c>
      <c r="W25326" s="34">
        <v>200</v>
      </c>
      <c r="X25326" s="34">
        <v>137</v>
      </c>
      <c r="Y25326" s="34">
        <v>143</v>
      </c>
      <c r="Z25326" s="34">
        <v>124</v>
      </c>
      <c r="AA25326" s="34">
        <v>132</v>
      </c>
      <c r="AB25326" s="34">
        <v>176</v>
      </c>
      <c r="AC25326" s="34">
        <v>174</v>
      </c>
    </row>
    <row r="25327" spans="1:29" x14ac:dyDescent="0.2">
      <c r="A25327" s="34" t="s">
        <v>85820</v>
      </c>
      <c r="B25327" s="34">
        <v>1</v>
      </c>
      <c r="C25327" s="34">
        <v>0</v>
      </c>
      <c r="D25327" s="34">
        <v>1</v>
      </c>
      <c r="E25327" s="34">
        <v>0</v>
      </c>
      <c r="F25327" s="34">
        <v>0</v>
      </c>
      <c r="G25327" s="34">
        <v>0</v>
      </c>
      <c r="H25327" s="34">
        <v>0</v>
      </c>
      <c r="I25327" s="34">
        <v>0</v>
      </c>
      <c r="J25327" s="34">
        <v>0</v>
      </c>
      <c r="K25327" s="34">
        <v>0</v>
      </c>
      <c r="L25327" s="34">
        <v>0</v>
      </c>
      <c r="M25327" s="34">
        <v>0</v>
      </c>
      <c r="N25327" s="34">
        <v>0</v>
      </c>
      <c r="O25327" s="34">
        <v>0</v>
      </c>
      <c r="P25327" s="34">
        <v>0</v>
      </c>
      <c r="Q25327" s="34">
        <v>0</v>
      </c>
      <c r="R25327" s="34">
        <v>0</v>
      </c>
      <c r="S25327" s="34">
        <v>0</v>
      </c>
      <c r="T25327" s="34">
        <v>0</v>
      </c>
      <c r="U25327" s="34">
        <v>0</v>
      </c>
      <c r="V25327" s="34">
        <v>0</v>
      </c>
      <c r="W25327" s="34">
        <v>0</v>
      </c>
      <c r="X25327" s="34">
        <v>0</v>
      </c>
      <c r="Y25327" s="34">
        <v>0</v>
      </c>
      <c r="Z25327" s="34">
        <v>0</v>
      </c>
      <c r="AA25327" s="34">
        <v>0</v>
      </c>
      <c r="AB25327" s="34">
        <v>0</v>
      </c>
      <c r="AC25327" s="34">
        <v>0</v>
      </c>
    </row>
    <row r="25328" spans="1:29" x14ac:dyDescent="0.2">
      <c r="A25328" s="34" t="s">
        <v>85821</v>
      </c>
      <c r="B25328" s="34">
        <v>76</v>
      </c>
      <c r="C25328" s="34">
        <v>91</v>
      </c>
      <c r="D25328" s="34">
        <v>80</v>
      </c>
      <c r="E25328" s="34">
        <v>80</v>
      </c>
      <c r="F25328" s="34">
        <v>83</v>
      </c>
      <c r="G25328" s="34">
        <v>84</v>
      </c>
      <c r="H25328" s="34">
        <v>73</v>
      </c>
      <c r="I25328" s="34">
        <v>110</v>
      </c>
      <c r="J25328" s="34">
        <v>70</v>
      </c>
      <c r="K25328" s="34">
        <v>93</v>
      </c>
      <c r="L25328" s="34">
        <v>43</v>
      </c>
      <c r="M25328" s="34">
        <v>87</v>
      </c>
      <c r="N25328" s="34">
        <v>60</v>
      </c>
      <c r="O25328" s="34">
        <v>69</v>
      </c>
      <c r="P25328" s="34">
        <v>78</v>
      </c>
      <c r="Q25328" s="34">
        <v>85</v>
      </c>
      <c r="R25328" s="34">
        <v>126</v>
      </c>
      <c r="S25328" s="34">
        <v>89</v>
      </c>
      <c r="T25328" s="34">
        <v>83</v>
      </c>
      <c r="U25328" s="34">
        <v>85</v>
      </c>
      <c r="V25328" s="34">
        <v>82</v>
      </c>
      <c r="W25328" s="34">
        <v>81</v>
      </c>
      <c r="X25328" s="34">
        <v>117</v>
      </c>
      <c r="Y25328" s="34">
        <v>66</v>
      </c>
      <c r="Z25328" s="34">
        <v>74</v>
      </c>
      <c r="AA25328" s="34">
        <v>125</v>
      </c>
      <c r="AB25328" s="34">
        <v>99</v>
      </c>
      <c r="AC25328" s="34">
        <v>142</v>
      </c>
    </row>
    <row r="25329" spans="1:29" x14ac:dyDescent="0.2">
      <c r="A25329" s="34" t="s">
        <v>85822</v>
      </c>
      <c r="B25329" s="34">
        <v>52</v>
      </c>
      <c r="C25329" s="34">
        <v>54</v>
      </c>
      <c r="D25329" s="34">
        <v>56</v>
      </c>
      <c r="E25329" s="34">
        <v>42</v>
      </c>
      <c r="F25329" s="34">
        <v>35</v>
      </c>
      <c r="G25329" s="34">
        <v>56</v>
      </c>
      <c r="H25329" s="34">
        <v>28</v>
      </c>
      <c r="I25329" s="34">
        <v>21</v>
      </c>
      <c r="J25329" s="34">
        <v>48</v>
      </c>
      <c r="K25329" s="34">
        <v>37</v>
      </c>
      <c r="L25329" s="34">
        <v>37</v>
      </c>
      <c r="M25329" s="34">
        <v>36</v>
      </c>
      <c r="N25329" s="34">
        <v>32</v>
      </c>
      <c r="O25329" s="34">
        <v>49</v>
      </c>
      <c r="P25329" s="34">
        <v>29</v>
      </c>
      <c r="Q25329" s="34">
        <v>88</v>
      </c>
      <c r="R25329" s="34">
        <v>47</v>
      </c>
      <c r="S25329" s="34">
        <v>55</v>
      </c>
      <c r="T25329" s="34">
        <v>38</v>
      </c>
      <c r="U25329" s="34">
        <v>52</v>
      </c>
      <c r="V25329" s="34">
        <v>47</v>
      </c>
      <c r="W25329" s="34">
        <v>50</v>
      </c>
      <c r="X25329" s="34">
        <v>53</v>
      </c>
      <c r="Y25329" s="34">
        <v>40</v>
      </c>
      <c r="Z25329" s="34">
        <v>53</v>
      </c>
      <c r="AA25329" s="34">
        <v>51</v>
      </c>
      <c r="AB25329" s="34">
        <v>32</v>
      </c>
      <c r="AC25329" s="34">
        <v>75</v>
      </c>
    </row>
    <row r="25330" spans="1:29" x14ac:dyDescent="0.2">
      <c r="A25330" s="34" t="s">
        <v>85823</v>
      </c>
      <c r="B25330" s="34">
        <v>60</v>
      </c>
      <c r="C25330" s="34">
        <v>87</v>
      </c>
      <c r="D25330" s="34">
        <v>104</v>
      </c>
      <c r="E25330" s="34">
        <v>108</v>
      </c>
      <c r="F25330" s="34">
        <v>73</v>
      </c>
      <c r="G25330" s="34">
        <v>93</v>
      </c>
      <c r="H25330" s="34">
        <v>69</v>
      </c>
      <c r="I25330" s="34">
        <v>85</v>
      </c>
      <c r="J25330" s="34">
        <v>69</v>
      </c>
      <c r="K25330" s="34">
        <v>123</v>
      </c>
      <c r="L25330" s="34">
        <v>38</v>
      </c>
      <c r="M25330" s="34">
        <v>74</v>
      </c>
      <c r="N25330" s="34">
        <v>50</v>
      </c>
      <c r="O25330" s="34">
        <v>95</v>
      </c>
      <c r="P25330" s="34">
        <v>46</v>
      </c>
      <c r="Q25330" s="34">
        <v>116</v>
      </c>
      <c r="R25330" s="34">
        <v>60</v>
      </c>
      <c r="S25330" s="34">
        <v>88</v>
      </c>
      <c r="T25330" s="34">
        <v>43</v>
      </c>
      <c r="U25330" s="34">
        <v>75</v>
      </c>
      <c r="V25330" s="34">
        <v>112</v>
      </c>
      <c r="W25330" s="34">
        <v>88</v>
      </c>
      <c r="X25330" s="34">
        <v>68</v>
      </c>
      <c r="Y25330" s="34">
        <v>67</v>
      </c>
      <c r="Z25330" s="34">
        <v>67</v>
      </c>
      <c r="AA25330" s="34">
        <v>99</v>
      </c>
      <c r="AB25330" s="34">
        <v>73</v>
      </c>
      <c r="AC25330" s="34">
        <v>99</v>
      </c>
    </row>
    <row r="25331" spans="1:29" x14ac:dyDescent="0.2">
      <c r="A25331" s="34" t="s">
        <v>85824</v>
      </c>
      <c r="B25331" s="34">
        <v>42</v>
      </c>
      <c r="C25331" s="34">
        <v>63</v>
      </c>
      <c r="D25331" s="34">
        <v>66</v>
      </c>
      <c r="E25331" s="34">
        <v>58</v>
      </c>
      <c r="F25331" s="34">
        <v>58</v>
      </c>
      <c r="G25331" s="34">
        <v>49</v>
      </c>
      <c r="H25331" s="34">
        <v>52</v>
      </c>
      <c r="I25331" s="34">
        <v>38</v>
      </c>
      <c r="J25331" s="34">
        <v>53</v>
      </c>
      <c r="K25331" s="34">
        <v>55</v>
      </c>
      <c r="L25331" s="34">
        <v>28</v>
      </c>
      <c r="M25331" s="34">
        <v>61</v>
      </c>
      <c r="N25331" s="34">
        <v>49</v>
      </c>
      <c r="O25331" s="34">
        <v>54</v>
      </c>
      <c r="P25331" s="34">
        <v>40</v>
      </c>
      <c r="Q25331" s="34">
        <v>77</v>
      </c>
      <c r="R25331" s="34">
        <v>50</v>
      </c>
      <c r="S25331" s="34">
        <v>69</v>
      </c>
      <c r="T25331" s="34">
        <v>36</v>
      </c>
      <c r="U25331" s="34">
        <v>52</v>
      </c>
      <c r="V25331" s="34">
        <v>56</v>
      </c>
      <c r="W25331" s="34">
        <v>44</v>
      </c>
      <c r="X25331" s="34">
        <v>65</v>
      </c>
      <c r="Y25331" s="34">
        <v>48</v>
      </c>
      <c r="Z25331" s="34">
        <v>75</v>
      </c>
      <c r="AA25331" s="34">
        <v>74</v>
      </c>
      <c r="AB25331" s="34">
        <v>74</v>
      </c>
      <c r="AC25331" s="34">
        <v>98</v>
      </c>
    </row>
    <row r="25332" spans="1:29" x14ac:dyDescent="0.2">
      <c r="A25332" s="34" t="s">
        <v>85825</v>
      </c>
      <c r="B25332" s="34">
        <v>28</v>
      </c>
      <c r="C25332" s="34">
        <v>32</v>
      </c>
      <c r="D25332" s="34">
        <v>32</v>
      </c>
      <c r="E25332" s="34">
        <v>48</v>
      </c>
      <c r="F25332" s="34">
        <v>36</v>
      </c>
      <c r="G25332" s="34">
        <v>44</v>
      </c>
      <c r="H25332" s="34">
        <v>28</v>
      </c>
      <c r="I25332" s="34">
        <v>37</v>
      </c>
      <c r="J25332" s="34">
        <v>16</v>
      </c>
      <c r="K25332" s="34">
        <v>68</v>
      </c>
      <c r="L25332" s="34">
        <v>12</v>
      </c>
      <c r="M25332" s="34">
        <v>30</v>
      </c>
      <c r="N25332" s="34">
        <v>18</v>
      </c>
      <c r="O25332" s="34">
        <v>37</v>
      </c>
      <c r="P25332" s="34">
        <v>33</v>
      </c>
      <c r="Q25332" s="34">
        <v>36</v>
      </c>
      <c r="R25332" s="34">
        <v>25</v>
      </c>
      <c r="S25332" s="34">
        <v>50</v>
      </c>
      <c r="T25332" s="34">
        <v>30</v>
      </c>
      <c r="U25332" s="34">
        <v>27</v>
      </c>
      <c r="V25332" s="34">
        <v>43</v>
      </c>
      <c r="W25332" s="34">
        <v>19</v>
      </c>
      <c r="X25332" s="34">
        <v>30</v>
      </c>
      <c r="Y25332" s="34">
        <v>10</v>
      </c>
      <c r="Z25332" s="34">
        <v>43</v>
      </c>
      <c r="AA25332" s="34">
        <v>34</v>
      </c>
      <c r="AB25332" s="34">
        <v>21</v>
      </c>
      <c r="AC25332" s="34">
        <v>46</v>
      </c>
    </row>
    <row r="25333" spans="1:29" x14ac:dyDescent="0.2">
      <c r="A25333" s="34" t="s">
        <v>85826</v>
      </c>
      <c r="B25333" s="34">
        <v>26</v>
      </c>
      <c r="C25333" s="34">
        <v>62</v>
      </c>
      <c r="D25333" s="34">
        <v>47</v>
      </c>
      <c r="E25333" s="34">
        <v>64</v>
      </c>
      <c r="F25333" s="34">
        <v>38</v>
      </c>
      <c r="G25333" s="34">
        <v>66</v>
      </c>
      <c r="H25333" s="34">
        <v>29</v>
      </c>
      <c r="I25333" s="34">
        <v>34</v>
      </c>
      <c r="J25333" s="34">
        <v>19</v>
      </c>
      <c r="K25333" s="34">
        <v>50</v>
      </c>
      <c r="L25333" s="34">
        <v>14</v>
      </c>
      <c r="M25333" s="34">
        <v>38</v>
      </c>
      <c r="N25333" s="34">
        <v>26</v>
      </c>
      <c r="O25333" s="34">
        <v>41</v>
      </c>
      <c r="P25333" s="34">
        <v>29</v>
      </c>
      <c r="Q25333" s="34">
        <v>39</v>
      </c>
      <c r="R25333" s="34">
        <v>39</v>
      </c>
      <c r="S25333" s="34">
        <v>47</v>
      </c>
      <c r="T25333" s="34">
        <v>19</v>
      </c>
      <c r="U25333" s="34">
        <v>31</v>
      </c>
      <c r="V25333" s="34">
        <v>23</v>
      </c>
      <c r="W25333" s="34">
        <v>22</v>
      </c>
      <c r="X25333" s="34">
        <v>56</v>
      </c>
      <c r="Y25333" s="34">
        <v>23</v>
      </c>
      <c r="Z25333" s="34">
        <v>28</v>
      </c>
      <c r="AA25333" s="34">
        <v>59</v>
      </c>
      <c r="AB25333" s="34">
        <v>14</v>
      </c>
      <c r="AC25333" s="34">
        <v>55</v>
      </c>
    </row>
    <row r="25334" spans="1:29" x14ac:dyDescent="0.2">
      <c r="A25334" s="34" t="s">
        <v>85827</v>
      </c>
      <c r="B25334" s="34">
        <v>50</v>
      </c>
      <c r="C25334" s="34">
        <v>57</v>
      </c>
      <c r="D25334" s="34">
        <v>80</v>
      </c>
      <c r="E25334" s="34">
        <v>57</v>
      </c>
      <c r="F25334" s="34">
        <v>51</v>
      </c>
      <c r="G25334" s="34">
        <v>54</v>
      </c>
      <c r="H25334" s="34">
        <v>46</v>
      </c>
      <c r="I25334" s="34">
        <v>56</v>
      </c>
      <c r="J25334" s="34">
        <v>37</v>
      </c>
      <c r="K25334" s="34">
        <v>68</v>
      </c>
      <c r="L25334" s="34">
        <v>24</v>
      </c>
      <c r="M25334" s="34">
        <v>52</v>
      </c>
      <c r="N25334" s="34">
        <v>32</v>
      </c>
      <c r="O25334" s="34">
        <v>51</v>
      </c>
      <c r="P25334" s="34">
        <v>41</v>
      </c>
      <c r="Q25334" s="34">
        <v>72</v>
      </c>
      <c r="R25334" s="34">
        <v>51</v>
      </c>
      <c r="S25334" s="34">
        <v>81</v>
      </c>
      <c r="T25334" s="34">
        <v>34</v>
      </c>
      <c r="U25334" s="34">
        <v>41</v>
      </c>
      <c r="V25334" s="34">
        <v>78</v>
      </c>
      <c r="W25334" s="34">
        <v>54</v>
      </c>
      <c r="X25334" s="34">
        <v>74</v>
      </c>
      <c r="Y25334" s="34">
        <v>44</v>
      </c>
      <c r="Z25334" s="34">
        <v>73</v>
      </c>
      <c r="AA25334" s="34">
        <v>78</v>
      </c>
      <c r="AB25334" s="34">
        <v>35</v>
      </c>
      <c r="AC25334" s="34">
        <v>102</v>
      </c>
    </row>
    <row r="25335" spans="1:29" x14ac:dyDescent="0.2">
      <c r="A25335" s="34" t="s">
        <v>85828</v>
      </c>
      <c r="B25335" s="34">
        <v>28</v>
      </c>
      <c r="C25335" s="34">
        <v>26</v>
      </c>
      <c r="D25335" s="34">
        <v>33</v>
      </c>
      <c r="E25335" s="34">
        <v>27</v>
      </c>
      <c r="F25335" s="34">
        <v>49</v>
      </c>
      <c r="G25335" s="34">
        <v>27</v>
      </c>
      <c r="H25335" s="34">
        <v>21</v>
      </c>
      <c r="I25335" s="34">
        <v>16</v>
      </c>
      <c r="J25335" s="34">
        <v>17</v>
      </c>
      <c r="K25335" s="34">
        <v>45</v>
      </c>
      <c r="L25335" s="34">
        <v>24</v>
      </c>
      <c r="M25335" s="34">
        <v>17</v>
      </c>
      <c r="N25335" s="34">
        <v>23</v>
      </c>
      <c r="O25335" s="34">
        <v>20</v>
      </c>
      <c r="P25335" s="34">
        <v>28</v>
      </c>
      <c r="Q25335" s="34">
        <v>32</v>
      </c>
      <c r="R25335" s="34">
        <v>23</v>
      </c>
      <c r="S25335" s="34">
        <v>31</v>
      </c>
      <c r="T25335" s="34">
        <v>19</v>
      </c>
      <c r="U25335" s="34">
        <v>31</v>
      </c>
      <c r="V25335" s="34">
        <v>30</v>
      </c>
      <c r="W25335" s="34">
        <v>37</v>
      </c>
      <c r="X25335" s="34">
        <v>32</v>
      </c>
      <c r="Y25335" s="34">
        <v>32</v>
      </c>
      <c r="Z25335" s="34">
        <v>46</v>
      </c>
      <c r="AA25335" s="34">
        <v>29</v>
      </c>
      <c r="AB25335" s="34">
        <v>20</v>
      </c>
      <c r="AC25335" s="34">
        <v>27</v>
      </c>
    </row>
    <row r="25336" spans="1:29" x14ac:dyDescent="0.2">
      <c r="A25336" s="34" t="s">
        <v>85829</v>
      </c>
      <c r="B25336" s="34">
        <v>25</v>
      </c>
      <c r="C25336" s="34">
        <v>38</v>
      </c>
      <c r="D25336" s="34">
        <v>29</v>
      </c>
      <c r="E25336" s="34">
        <v>33</v>
      </c>
      <c r="F25336" s="34">
        <v>25</v>
      </c>
      <c r="G25336" s="34">
        <v>32</v>
      </c>
      <c r="H25336" s="34">
        <v>17</v>
      </c>
      <c r="I25336" s="34">
        <v>35</v>
      </c>
      <c r="J25336" s="34">
        <v>12</v>
      </c>
      <c r="K25336" s="34">
        <v>56</v>
      </c>
      <c r="L25336" s="34">
        <v>8</v>
      </c>
      <c r="M25336" s="34">
        <v>35</v>
      </c>
      <c r="N25336" s="34">
        <v>11</v>
      </c>
      <c r="O25336" s="34">
        <v>26</v>
      </c>
      <c r="P25336" s="34">
        <v>14</v>
      </c>
      <c r="Q25336" s="34">
        <v>48</v>
      </c>
      <c r="R25336" s="34">
        <v>19</v>
      </c>
      <c r="S25336" s="34">
        <v>42</v>
      </c>
      <c r="T25336" s="34">
        <v>3</v>
      </c>
      <c r="U25336" s="34">
        <v>18</v>
      </c>
      <c r="V25336" s="34">
        <v>22</v>
      </c>
      <c r="W25336" s="34">
        <v>43</v>
      </c>
      <c r="X25336" s="34">
        <v>13</v>
      </c>
      <c r="Y25336" s="34">
        <v>20</v>
      </c>
      <c r="Z25336" s="34">
        <v>33</v>
      </c>
      <c r="AA25336" s="34">
        <v>43</v>
      </c>
      <c r="AB25336" s="34">
        <v>14</v>
      </c>
      <c r="AC25336" s="34">
        <v>53</v>
      </c>
    </row>
    <row r="25337" spans="1:29" x14ac:dyDescent="0.2">
      <c r="A25337" s="34" t="s">
        <v>85830</v>
      </c>
      <c r="B25337" s="34">
        <v>81</v>
      </c>
      <c r="C25337" s="34">
        <v>142</v>
      </c>
      <c r="D25337" s="34">
        <v>155</v>
      </c>
      <c r="E25337" s="34">
        <v>151</v>
      </c>
      <c r="F25337" s="34">
        <v>87</v>
      </c>
      <c r="G25337" s="34">
        <v>122</v>
      </c>
      <c r="H25337" s="34">
        <v>64</v>
      </c>
      <c r="I25337" s="34">
        <v>144</v>
      </c>
      <c r="J25337" s="34">
        <v>56</v>
      </c>
      <c r="K25337" s="34">
        <v>113</v>
      </c>
      <c r="L25337" s="34">
        <v>31</v>
      </c>
      <c r="M25337" s="34">
        <v>86</v>
      </c>
      <c r="N25337" s="34">
        <v>65</v>
      </c>
      <c r="O25337" s="34">
        <v>106</v>
      </c>
      <c r="P25337" s="34">
        <v>66</v>
      </c>
      <c r="Q25337" s="34">
        <v>128</v>
      </c>
      <c r="R25337" s="34">
        <v>62</v>
      </c>
      <c r="S25337" s="34">
        <v>136</v>
      </c>
      <c r="T25337" s="34">
        <v>46</v>
      </c>
      <c r="U25337" s="34">
        <v>99</v>
      </c>
      <c r="V25337" s="34">
        <v>93</v>
      </c>
      <c r="W25337" s="34">
        <v>96</v>
      </c>
      <c r="X25337" s="34">
        <v>106</v>
      </c>
      <c r="Y25337" s="34">
        <v>98</v>
      </c>
      <c r="Z25337" s="34">
        <v>97</v>
      </c>
      <c r="AA25337" s="34">
        <v>183</v>
      </c>
      <c r="AB25337" s="34">
        <v>73</v>
      </c>
      <c r="AC25337" s="34">
        <v>156</v>
      </c>
    </row>
    <row r="25338" spans="1:29" x14ac:dyDescent="0.2">
      <c r="A25338" s="34" t="s">
        <v>85831</v>
      </c>
      <c r="B25338" s="34">
        <v>19</v>
      </c>
      <c r="C25338" s="34">
        <v>24</v>
      </c>
      <c r="D25338" s="34">
        <v>22</v>
      </c>
      <c r="E25338" s="34">
        <v>16</v>
      </c>
      <c r="F25338" s="34">
        <v>20</v>
      </c>
      <c r="G25338" s="34">
        <v>33</v>
      </c>
      <c r="H25338" s="34">
        <v>10</v>
      </c>
      <c r="I25338" s="34">
        <v>7</v>
      </c>
      <c r="J25338" s="34">
        <v>19</v>
      </c>
      <c r="K25338" s="34">
        <v>10</v>
      </c>
      <c r="L25338" s="34">
        <v>4</v>
      </c>
      <c r="M25338" s="34">
        <v>12</v>
      </c>
      <c r="N25338" s="34">
        <v>14</v>
      </c>
      <c r="O25338" s="34">
        <v>21</v>
      </c>
      <c r="P25338" s="34">
        <v>7</v>
      </c>
      <c r="Q25338" s="34">
        <v>15</v>
      </c>
      <c r="R25338" s="34">
        <v>16</v>
      </c>
      <c r="S25338" s="34">
        <v>18</v>
      </c>
      <c r="T25338" s="34">
        <v>13</v>
      </c>
      <c r="U25338" s="34">
        <v>9</v>
      </c>
      <c r="V25338" s="34">
        <v>7</v>
      </c>
      <c r="W25338" s="34">
        <v>32</v>
      </c>
      <c r="X25338" s="34">
        <v>13</v>
      </c>
      <c r="Y25338" s="34">
        <v>16</v>
      </c>
      <c r="Z25338" s="34">
        <v>22</v>
      </c>
      <c r="AA25338" s="34">
        <v>17</v>
      </c>
      <c r="AB25338" s="34">
        <v>8</v>
      </c>
      <c r="AC25338" s="34">
        <v>16</v>
      </c>
    </row>
    <row r="25339" spans="1:29" x14ac:dyDescent="0.2">
      <c r="A25339" s="34" t="s">
        <v>85832</v>
      </c>
      <c r="B25339" s="34">
        <v>585</v>
      </c>
      <c r="C25339" s="34">
        <v>461</v>
      </c>
      <c r="D25339" s="34">
        <v>623</v>
      </c>
      <c r="E25339" s="34">
        <v>433</v>
      </c>
      <c r="F25339" s="34">
        <v>576</v>
      </c>
      <c r="G25339" s="34">
        <v>489</v>
      </c>
      <c r="H25339" s="34">
        <v>564</v>
      </c>
      <c r="I25339" s="34">
        <v>425</v>
      </c>
      <c r="J25339" s="34">
        <v>710</v>
      </c>
      <c r="K25339" s="34">
        <v>466</v>
      </c>
      <c r="L25339" s="34">
        <v>765</v>
      </c>
      <c r="M25339" s="34">
        <v>363</v>
      </c>
      <c r="N25339" s="34">
        <v>536</v>
      </c>
      <c r="O25339" s="34">
        <v>500</v>
      </c>
      <c r="P25339" s="34">
        <v>644</v>
      </c>
      <c r="Q25339" s="34">
        <v>693</v>
      </c>
      <c r="R25339" s="34">
        <v>855</v>
      </c>
      <c r="S25339" s="34">
        <v>513</v>
      </c>
      <c r="T25339" s="34">
        <v>933</v>
      </c>
      <c r="U25339" s="34">
        <v>522</v>
      </c>
      <c r="V25339" s="34">
        <v>802</v>
      </c>
      <c r="W25339" s="34">
        <v>634</v>
      </c>
      <c r="X25339" s="34">
        <v>662</v>
      </c>
      <c r="Y25339" s="34">
        <v>655</v>
      </c>
      <c r="Z25339" s="34">
        <v>701</v>
      </c>
      <c r="AA25339" s="34">
        <v>664</v>
      </c>
      <c r="AB25339" s="34">
        <v>1054</v>
      </c>
      <c r="AC25339" s="34">
        <v>682</v>
      </c>
    </row>
    <row r="25340" spans="1:29" x14ac:dyDescent="0.2">
      <c r="A25340" s="34" t="s">
        <v>85833</v>
      </c>
      <c r="B25340" s="34">
        <v>41</v>
      </c>
      <c r="C25340" s="34">
        <v>65</v>
      </c>
      <c r="D25340" s="34">
        <v>53</v>
      </c>
      <c r="E25340" s="34">
        <v>42</v>
      </c>
      <c r="F25340" s="34">
        <v>66</v>
      </c>
      <c r="G25340" s="34">
        <v>77</v>
      </c>
      <c r="H25340" s="34">
        <v>39</v>
      </c>
      <c r="I25340" s="34">
        <v>30</v>
      </c>
      <c r="J25340" s="34">
        <v>33</v>
      </c>
      <c r="K25340" s="34">
        <v>56</v>
      </c>
      <c r="L25340" s="34">
        <v>19</v>
      </c>
      <c r="M25340" s="34">
        <v>40</v>
      </c>
      <c r="N25340" s="34">
        <v>46</v>
      </c>
      <c r="O25340" s="34">
        <v>48</v>
      </c>
      <c r="P25340" s="34">
        <v>29</v>
      </c>
      <c r="Q25340" s="34">
        <v>59</v>
      </c>
      <c r="R25340" s="34">
        <v>46</v>
      </c>
      <c r="S25340" s="34">
        <v>66</v>
      </c>
      <c r="T25340" s="34">
        <v>36</v>
      </c>
      <c r="U25340" s="34">
        <v>32</v>
      </c>
      <c r="V25340" s="34">
        <v>58</v>
      </c>
      <c r="W25340" s="34">
        <v>45</v>
      </c>
      <c r="X25340" s="34">
        <v>86</v>
      </c>
      <c r="Y25340" s="34">
        <v>45</v>
      </c>
      <c r="Z25340" s="34">
        <v>53</v>
      </c>
      <c r="AA25340" s="34">
        <v>68</v>
      </c>
      <c r="AB25340" s="34">
        <v>30</v>
      </c>
      <c r="AC25340" s="34">
        <v>70</v>
      </c>
    </row>
    <row r="25341" spans="1:29" x14ac:dyDescent="0.2">
      <c r="A25341" s="34" t="s">
        <v>85834</v>
      </c>
      <c r="B25341" s="34">
        <v>55</v>
      </c>
      <c r="C25341" s="34">
        <v>60</v>
      </c>
      <c r="D25341" s="34">
        <v>61</v>
      </c>
      <c r="E25341" s="34">
        <v>70</v>
      </c>
      <c r="F25341" s="34">
        <v>58</v>
      </c>
      <c r="G25341" s="34">
        <v>76</v>
      </c>
      <c r="H25341" s="34">
        <v>34</v>
      </c>
      <c r="I25341" s="34">
        <v>59</v>
      </c>
      <c r="J25341" s="34">
        <v>28</v>
      </c>
      <c r="K25341" s="34">
        <v>24</v>
      </c>
      <c r="L25341" s="34">
        <v>14</v>
      </c>
      <c r="M25341" s="34">
        <v>43</v>
      </c>
      <c r="N25341" s="34">
        <v>45</v>
      </c>
      <c r="O25341" s="34">
        <v>49</v>
      </c>
      <c r="P25341" s="34">
        <v>32</v>
      </c>
      <c r="Q25341" s="34">
        <v>44</v>
      </c>
      <c r="R25341" s="34">
        <v>34</v>
      </c>
      <c r="S25341" s="34">
        <v>56</v>
      </c>
      <c r="T25341" s="34">
        <v>15</v>
      </c>
      <c r="U25341" s="34">
        <v>38</v>
      </c>
      <c r="V25341" s="34">
        <v>69</v>
      </c>
      <c r="W25341" s="34">
        <v>45</v>
      </c>
      <c r="X25341" s="34">
        <v>55</v>
      </c>
      <c r="Y25341" s="34">
        <v>39</v>
      </c>
      <c r="Z25341" s="34">
        <v>74</v>
      </c>
      <c r="AA25341" s="34">
        <v>61</v>
      </c>
      <c r="AB25341" s="34">
        <v>33</v>
      </c>
      <c r="AC25341" s="34">
        <v>84</v>
      </c>
    </row>
    <row r="25342" spans="1:29" x14ac:dyDescent="0.2">
      <c r="A25342" s="34" t="s">
        <v>85835</v>
      </c>
      <c r="B25342" s="34">
        <v>53</v>
      </c>
      <c r="C25342" s="34">
        <v>120</v>
      </c>
      <c r="D25342" s="34">
        <v>87</v>
      </c>
      <c r="E25342" s="34">
        <v>100</v>
      </c>
      <c r="F25342" s="34">
        <v>75</v>
      </c>
      <c r="G25342" s="34">
        <v>131</v>
      </c>
      <c r="H25342" s="34">
        <v>84</v>
      </c>
      <c r="I25342" s="34">
        <v>110</v>
      </c>
      <c r="J25342" s="34">
        <v>56</v>
      </c>
      <c r="K25342" s="34">
        <v>75</v>
      </c>
      <c r="L25342" s="34">
        <v>46</v>
      </c>
      <c r="M25342" s="34">
        <v>112</v>
      </c>
      <c r="N25342" s="34">
        <v>72</v>
      </c>
      <c r="O25342" s="34">
        <v>117</v>
      </c>
      <c r="P25342" s="34">
        <v>79</v>
      </c>
      <c r="Q25342" s="34">
        <v>153</v>
      </c>
      <c r="R25342" s="34">
        <v>83</v>
      </c>
      <c r="S25342" s="34">
        <v>131</v>
      </c>
      <c r="T25342" s="34">
        <v>78</v>
      </c>
      <c r="U25342" s="34">
        <v>108</v>
      </c>
      <c r="V25342" s="34">
        <v>72</v>
      </c>
      <c r="W25342" s="34">
        <v>122</v>
      </c>
      <c r="X25342" s="34">
        <v>116</v>
      </c>
      <c r="Y25342" s="34">
        <v>111</v>
      </c>
      <c r="Z25342" s="34">
        <v>63</v>
      </c>
      <c r="AA25342" s="34">
        <v>123</v>
      </c>
      <c r="AB25342" s="34">
        <v>84</v>
      </c>
      <c r="AC25342" s="34">
        <v>174</v>
      </c>
    </row>
    <row r="25343" spans="1:29" x14ac:dyDescent="0.2">
      <c r="A25343" s="34" t="s">
        <v>85836</v>
      </c>
      <c r="B25343" s="34">
        <v>25</v>
      </c>
      <c r="C25343" s="34">
        <v>25</v>
      </c>
      <c r="D25343" s="34">
        <v>38</v>
      </c>
      <c r="E25343" s="34">
        <v>20</v>
      </c>
      <c r="F25343" s="34">
        <v>37</v>
      </c>
      <c r="G25343" s="34">
        <v>19</v>
      </c>
      <c r="H25343" s="34">
        <v>33</v>
      </c>
      <c r="I25343" s="34">
        <v>14</v>
      </c>
      <c r="J25343" s="34">
        <v>16</v>
      </c>
      <c r="K25343" s="34">
        <v>18</v>
      </c>
      <c r="L25343" s="34">
        <v>4</v>
      </c>
      <c r="M25343" s="34">
        <v>15</v>
      </c>
      <c r="N25343" s="34">
        <v>35</v>
      </c>
      <c r="O25343" s="34">
        <v>13</v>
      </c>
      <c r="P25343" s="34">
        <v>23</v>
      </c>
      <c r="Q25343" s="34">
        <v>18</v>
      </c>
      <c r="R25343" s="34">
        <v>15</v>
      </c>
      <c r="S25343" s="34">
        <v>20</v>
      </c>
      <c r="T25343" s="34">
        <v>10</v>
      </c>
      <c r="U25343" s="34">
        <v>8</v>
      </c>
      <c r="V25343" s="34">
        <v>29</v>
      </c>
      <c r="W25343" s="34">
        <v>12</v>
      </c>
      <c r="X25343" s="34">
        <v>23</v>
      </c>
      <c r="Y25343" s="34">
        <v>6</v>
      </c>
      <c r="Z25343" s="34">
        <v>30</v>
      </c>
      <c r="AA25343" s="34">
        <v>20</v>
      </c>
      <c r="AB25343" s="34">
        <v>10</v>
      </c>
      <c r="AC25343" s="34">
        <v>29</v>
      </c>
    </row>
    <row r="25344" spans="1:29" x14ac:dyDescent="0.2">
      <c r="A25344" s="34" t="s">
        <v>85837</v>
      </c>
      <c r="B25344" s="34">
        <v>52</v>
      </c>
      <c r="C25344" s="34">
        <v>84</v>
      </c>
      <c r="D25344" s="34">
        <v>127</v>
      </c>
      <c r="E25344" s="34">
        <v>97</v>
      </c>
      <c r="F25344" s="34">
        <v>83</v>
      </c>
      <c r="G25344" s="34">
        <v>57</v>
      </c>
      <c r="H25344" s="34">
        <v>75</v>
      </c>
      <c r="I25344" s="34">
        <v>66</v>
      </c>
      <c r="J25344" s="34">
        <v>65</v>
      </c>
      <c r="K25344" s="34">
        <v>68</v>
      </c>
      <c r="L25344" s="34">
        <v>30</v>
      </c>
      <c r="M25344" s="34">
        <v>60</v>
      </c>
      <c r="N25344" s="34">
        <v>91</v>
      </c>
      <c r="O25344" s="34">
        <v>57</v>
      </c>
      <c r="P25344" s="34">
        <v>60</v>
      </c>
      <c r="Q25344" s="34">
        <v>67</v>
      </c>
      <c r="R25344" s="34">
        <v>70</v>
      </c>
      <c r="S25344" s="34">
        <v>95</v>
      </c>
      <c r="T25344" s="34">
        <v>38</v>
      </c>
      <c r="U25344" s="34">
        <v>43</v>
      </c>
      <c r="V25344" s="34">
        <v>130</v>
      </c>
      <c r="W25344" s="34">
        <v>66</v>
      </c>
      <c r="X25344" s="34">
        <v>126</v>
      </c>
      <c r="Y25344" s="34">
        <v>37</v>
      </c>
      <c r="Z25344" s="34">
        <v>119</v>
      </c>
      <c r="AA25344" s="34">
        <v>65</v>
      </c>
      <c r="AB25344" s="34">
        <v>58</v>
      </c>
      <c r="AC25344" s="34">
        <v>130</v>
      </c>
    </row>
    <row r="25345" spans="1:29" x14ac:dyDescent="0.2">
      <c r="A25345" s="34" t="s">
        <v>85838</v>
      </c>
      <c r="B25345" s="34">
        <v>21</v>
      </c>
      <c r="C25345" s="34">
        <v>10</v>
      </c>
      <c r="D25345" s="34">
        <v>37</v>
      </c>
      <c r="E25345" s="34">
        <v>39</v>
      </c>
      <c r="F25345" s="34">
        <v>26</v>
      </c>
      <c r="G25345" s="34">
        <v>34</v>
      </c>
      <c r="H25345" s="34">
        <v>33</v>
      </c>
      <c r="I25345" s="34">
        <v>25</v>
      </c>
      <c r="J25345" s="34">
        <v>22</v>
      </c>
      <c r="K25345" s="34">
        <v>13</v>
      </c>
      <c r="L25345" s="34">
        <v>11</v>
      </c>
      <c r="M25345" s="34">
        <v>15</v>
      </c>
      <c r="N25345" s="34">
        <v>31</v>
      </c>
      <c r="O25345" s="34">
        <v>21</v>
      </c>
      <c r="P25345" s="34">
        <v>21</v>
      </c>
      <c r="Q25345" s="34">
        <v>34</v>
      </c>
      <c r="R25345" s="34">
        <v>32</v>
      </c>
      <c r="S25345" s="34">
        <v>27</v>
      </c>
      <c r="T25345" s="34">
        <v>10</v>
      </c>
      <c r="U25345" s="34">
        <v>39</v>
      </c>
      <c r="V25345" s="34">
        <v>27</v>
      </c>
      <c r="W25345" s="34">
        <v>20</v>
      </c>
      <c r="X25345" s="34">
        <v>33</v>
      </c>
      <c r="Y25345" s="34">
        <v>32</v>
      </c>
      <c r="Z25345" s="34">
        <v>25</v>
      </c>
      <c r="AA25345" s="34">
        <v>49</v>
      </c>
      <c r="AB25345" s="34">
        <v>26</v>
      </c>
      <c r="AC25345" s="34">
        <v>43</v>
      </c>
    </row>
    <row r="25346" spans="1:29" x14ac:dyDescent="0.2">
      <c r="A25346" s="34" t="s">
        <v>85839</v>
      </c>
      <c r="B25346" s="34">
        <v>44</v>
      </c>
      <c r="C25346" s="34">
        <v>69</v>
      </c>
      <c r="D25346" s="34">
        <v>88</v>
      </c>
      <c r="E25346" s="34">
        <v>86</v>
      </c>
      <c r="F25346" s="34">
        <v>72</v>
      </c>
      <c r="G25346" s="34">
        <v>55</v>
      </c>
      <c r="H25346" s="34">
        <v>63</v>
      </c>
      <c r="I25346" s="34">
        <v>99</v>
      </c>
      <c r="J25346" s="34">
        <v>39</v>
      </c>
      <c r="K25346" s="34">
        <v>96</v>
      </c>
      <c r="L25346" s="34">
        <v>42</v>
      </c>
      <c r="M25346" s="34">
        <v>64</v>
      </c>
      <c r="N25346" s="34">
        <v>49</v>
      </c>
      <c r="O25346" s="34">
        <v>68</v>
      </c>
      <c r="P25346" s="34">
        <v>56</v>
      </c>
      <c r="Q25346" s="34">
        <v>80</v>
      </c>
      <c r="R25346" s="34">
        <v>87</v>
      </c>
      <c r="S25346" s="34">
        <v>76</v>
      </c>
      <c r="T25346" s="34">
        <v>44</v>
      </c>
      <c r="U25346" s="34">
        <v>54</v>
      </c>
      <c r="V25346" s="34">
        <v>72</v>
      </c>
      <c r="W25346" s="34">
        <v>46</v>
      </c>
      <c r="X25346" s="34">
        <v>62</v>
      </c>
      <c r="Y25346" s="34">
        <v>64</v>
      </c>
      <c r="Z25346" s="34">
        <v>86</v>
      </c>
      <c r="AA25346" s="34">
        <v>82</v>
      </c>
      <c r="AB25346" s="34">
        <v>77</v>
      </c>
      <c r="AC25346" s="34">
        <v>123</v>
      </c>
    </row>
    <row r="25347" spans="1:29" x14ac:dyDescent="0.2">
      <c r="A25347" s="34" t="s">
        <v>85840</v>
      </c>
      <c r="B25347" s="34">
        <v>36</v>
      </c>
      <c r="C25347" s="34">
        <v>53</v>
      </c>
      <c r="D25347" s="34">
        <v>60</v>
      </c>
      <c r="E25347" s="34">
        <v>77</v>
      </c>
      <c r="F25347" s="34">
        <v>36</v>
      </c>
      <c r="G25347" s="34">
        <v>91</v>
      </c>
      <c r="H25347" s="34">
        <v>51</v>
      </c>
      <c r="I25347" s="34">
        <v>62</v>
      </c>
      <c r="J25347" s="34">
        <v>33</v>
      </c>
      <c r="K25347" s="34">
        <v>50</v>
      </c>
      <c r="L25347" s="34">
        <v>15</v>
      </c>
      <c r="M25347" s="34">
        <v>64</v>
      </c>
      <c r="N25347" s="34">
        <v>37</v>
      </c>
      <c r="O25347" s="34">
        <v>44</v>
      </c>
      <c r="P25347" s="34">
        <v>40</v>
      </c>
      <c r="Q25347" s="34">
        <v>54</v>
      </c>
      <c r="R25347" s="34">
        <v>47</v>
      </c>
      <c r="S25347" s="34">
        <v>60</v>
      </c>
      <c r="T25347" s="34">
        <v>31</v>
      </c>
      <c r="U25347" s="34">
        <v>68</v>
      </c>
      <c r="V25347" s="34">
        <v>47</v>
      </c>
      <c r="W25347" s="34">
        <v>61</v>
      </c>
      <c r="X25347" s="34">
        <v>66</v>
      </c>
      <c r="Y25347" s="34">
        <v>32</v>
      </c>
      <c r="Z25347" s="34">
        <v>78</v>
      </c>
      <c r="AA25347" s="34">
        <v>70</v>
      </c>
      <c r="AB25347" s="34">
        <v>19</v>
      </c>
      <c r="AC25347" s="34">
        <v>107</v>
      </c>
    </row>
    <row r="25348" spans="1:29" x14ac:dyDescent="0.2">
      <c r="A25348" s="34" t="s">
        <v>85841</v>
      </c>
      <c r="B25348" s="34">
        <v>7</v>
      </c>
      <c r="C25348" s="34">
        <v>24</v>
      </c>
      <c r="D25348" s="34">
        <v>5</v>
      </c>
      <c r="E25348" s="34">
        <v>9</v>
      </c>
      <c r="F25348" s="34">
        <v>15</v>
      </c>
      <c r="G25348" s="34">
        <v>26</v>
      </c>
      <c r="H25348" s="34">
        <v>13</v>
      </c>
      <c r="I25348" s="34">
        <v>13</v>
      </c>
      <c r="J25348" s="34">
        <v>9</v>
      </c>
      <c r="K25348" s="34">
        <v>9</v>
      </c>
      <c r="L25348" s="34">
        <v>5</v>
      </c>
      <c r="M25348" s="34">
        <v>14</v>
      </c>
      <c r="N25348" s="34">
        <v>11</v>
      </c>
      <c r="O25348" s="34">
        <v>11</v>
      </c>
      <c r="P25348" s="34">
        <v>10</v>
      </c>
      <c r="Q25348" s="34">
        <v>17</v>
      </c>
      <c r="R25348" s="34">
        <v>7</v>
      </c>
      <c r="S25348" s="34">
        <v>16</v>
      </c>
      <c r="T25348" s="34">
        <v>7</v>
      </c>
      <c r="U25348" s="34">
        <v>9</v>
      </c>
      <c r="V25348" s="34">
        <v>14</v>
      </c>
      <c r="W25348" s="34">
        <v>12</v>
      </c>
      <c r="X25348" s="34">
        <v>9</v>
      </c>
      <c r="Y25348" s="34">
        <v>8</v>
      </c>
      <c r="Z25348" s="34">
        <v>7</v>
      </c>
      <c r="AA25348" s="34">
        <v>14</v>
      </c>
      <c r="AB25348" s="34">
        <v>10</v>
      </c>
      <c r="AC25348" s="34">
        <v>22</v>
      </c>
    </row>
    <row r="25349" spans="1:29" x14ac:dyDescent="0.2">
      <c r="A25349" s="34" t="s">
        <v>85842</v>
      </c>
      <c r="B25349" s="34">
        <v>64</v>
      </c>
      <c r="C25349" s="34">
        <v>102</v>
      </c>
      <c r="D25349" s="34">
        <v>118</v>
      </c>
      <c r="E25349" s="34">
        <v>97</v>
      </c>
      <c r="F25349" s="34">
        <v>117</v>
      </c>
      <c r="G25349" s="34">
        <v>74</v>
      </c>
      <c r="H25349" s="34">
        <v>71</v>
      </c>
      <c r="I25349" s="34">
        <v>98</v>
      </c>
      <c r="J25349" s="34">
        <v>86</v>
      </c>
      <c r="K25349" s="34">
        <v>104</v>
      </c>
      <c r="L25349" s="34">
        <v>54</v>
      </c>
      <c r="M25349" s="34">
        <v>61</v>
      </c>
      <c r="N25349" s="34">
        <v>94</v>
      </c>
      <c r="O25349" s="34">
        <v>70</v>
      </c>
      <c r="P25349" s="34">
        <v>84</v>
      </c>
      <c r="Q25349" s="34">
        <v>113</v>
      </c>
      <c r="R25349" s="34">
        <v>98</v>
      </c>
      <c r="S25349" s="34">
        <v>116</v>
      </c>
      <c r="T25349" s="34">
        <v>65</v>
      </c>
      <c r="U25349" s="34">
        <v>79</v>
      </c>
      <c r="V25349" s="34">
        <v>105</v>
      </c>
      <c r="W25349" s="34">
        <v>81</v>
      </c>
      <c r="X25349" s="34">
        <v>142</v>
      </c>
      <c r="Y25349" s="34">
        <v>87</v>
      </c>
      <c r="Z25349" s="34">
        <v>135</v>
      </c>
      <c r="AA25349" s="34">
        <v>135</v>
      </c>
      <c r="AB25349" s="34">
        <v>82</v>
      </c>
      <c r="AC25349" s="34">
        <v>146</v>
      </c>
    </row>
    <row r="25350" spans="1:29" x14ac:dyDescent="0.2">
      <c r="A25350" s="34" t="s">
        <v>85843</v>
      </c>
      <c r="B25350" s="34">
        <v>46</v>
      </c>
      <c r="C25350" s="34">
        <v>15</v>
      </c>
      <c r="D25350" s="34">
        <v>22</v>
      </c>
      <c r="E25350" s="34">
        <v>21</v>
      </c>
      <c r="F25350" s="34">
        <v>16</v>
      </c>
      <c r="G25350" s="34">
        <v>26</v>
      </c>
      <c r="H25350" s="34">
        <v>20</v>
      </c>
      <c r="I25350" s="34">
        <v>27</v>
      </c>
      <c r="J25350" s="34">
        <v>23</v>
      </c>
      <c r="K25350" s="34">
        <v>22</v>
      </c>
      <c r="L25350" s="34">
        <v>21</v>
      </c>
      <c r="M25350" s="34">
        <v>21</v>
      </c>
      <c r="N25350" s="34">
        <v>22</v>
      </c>
      <c r="O25350" s="34">
        <v>15</v>
      </c>
      <c r="P25350" s="34">
        <v>26</v>
      </c>
      <c r="Q25350" s="34">
        <v>51</v>
      </c>
      <c r="R25350" s="34">
        <v>19</v>
      </c>
      <c r="S25350" s="34">
        <v>45</v>
      </c>
      <c r="T25350" s="34">
        <v>32</v>
      </c>
      <c r="U25350" s="34">
        <v>20</v>
      </c>
      <c r="V25350" s="34">
        <v>29</v>
      </c>
      <c r="W25350" s="34">
        <v>27</v>
      </c>
      <c r="X25350" s="34">
        <v>28</v>
      </c>
      <c r="Y25350" s="34">
        <v>26</v>
      </c>
      <c r="Z25350" s="34">
        <v>50</v>
      </c>
      <c r="AA25350" s="34">
        <v>47</v>
      </c>
      <c r="AB25350" s="34">
        <v>27</v>
      </c>
      <c r="AC25350" s="34">
        <v>55</v>
      </c>
    </row>
    <row r="25351" spans="1:29" x14ac:dyDescent="0.2">
      <c r="A25351" s="34" t="s">
        <v>85844</v>
      </c>
      <c r="B25351" s="34">
        <v>42</v>
      </c>
      <c r="C25351" s="34">
        <v>21</v>
      </c>
      <c r="D25351" s="34">
        <v>28</v>
      </c>
      <c r="E25351" s="34">
        <v>20</v>
      </c>
      <c r="F25351" s="34">
        <v>28</v>
      </c>
      <c r="G25351" s="34">
        <v>26</v>
      </c>
      <c r="H25351" s="34">
        <v>24</v>
      </c>
      <c r="I25351" s="34">
        <v>37</v>
      </c>
      <c r="J25351" s="34">
        <v>28</v>
      </c>
      <c r="K25351" s="34">
        <v>38</v>
      </c>
      <c r="L25351" s="34">
        <v>14</v>
      </c>
      <c r="M25351" s="34">
        <v>25</v>
      </c>
      <c r="N25351" s="34">
        <v>36</v>
      </c>
      <c r="O25351" s="34">
        <v>15</v>
      </c>
      <c r="P25351" s="34">
        <v>46</v>
      </c>
      <c r="Q25351" s="34">
        <v>40</v>
      </c>
      <c r="R25351" s="34">
        <v>33</v>
      </c>
      <c r="S25351" s="34">
        <v>34</v>
      </c>
      <c r="T25351" s="34">
        <v>23</v>
      </c>
      <c r="U25351" s="34">
        <v>30</v>
      </c>
      <c r="V25351" s="34">
        <v>35</v>
      </c>
      <c r="W25351" s="34">
        <v>35</v>
      </c>
      <c r="X25351" s="34">
        <v>47</v>
      </c>
      <c r="Y25351" s="34">
        <v>24</v>
      </c>
      <c r="Z25351" s="34">
        <v>29</v>
      </c>
      <c r="AA25351" s="34">
        <v>42</v>
      </c>
      <c r="AB25351" s="34">
        <v>19</v>
      </c>
      <c r="AC25351" s="34">
        <v>52</v>
      </c>
    </row>
    <row r="25352" spans="1:29" x14ac:dyDescent="0.2">
      <c r="A25352" s="34" t="s">
        <v>85845</v>
      </c>
      <c r="B25352" s="34">
        <v>39</v>
      </c>
      <c r="C25352" s="34">
        <v>46</v>
      </c>
      <c r="D25352" s="34">
        <v>56</v>
      </c>
      <c r="E25352" s="34">
        <v>66</v>
      </c>
      <c r="F25352" s="34">
        <v>65</v>
      </c>
      <c r="G25352" s="34">
        <v>69</v>
      </c>
      <c r="H25352" s="34">
        <v>53</v>
      </c>
      <c r="I25352" s="34">
        <v>54</v>
      </c>
      <c r="J25352" s="34">
        <v>30</v>
      </c>
      <c r="K25352" s="34">
        <v>51</v>
      </c>
      <c r="L25352" s="34">
        <v>33</v>
      </c>
      <c r="M25352" s="34">
        <v>58</v>
      </c>
      <c r="N25352" s="34">
        <v>34</v>
      </c>
      <c r="O25352" s="34">
        <v>65</v>
      </c>
      <c r="P25352" s="34">
        <v>51</v>
      </c>
      <c r="Q25352" s="34">
        <v>64</v>
      </c>
      <c r="R25352" s="34">
        <v>58</v>
      </c>
      <c r="S25352" s="34">
        <v>60</v>
      </c>
      <c r="T25352" s="34">
        <v>45</v>
      </c>
      <c r="U25352" s="34">
        <v>41</v>
      </c>
      <c r="V25352" s="34">
        <v>64</v>
      </c>
      <c r="W25352" s="34">
        <v>60</v>
      </c>
      <c r="X25352" s="34">
        <v>52</v>
      </c>
      <c r="Y25352" s="34">
        <v>31</v>
      </c>
      <c r="Z25352" s="34">
        <v>45</v>
      </c>
      <c r="AA25352" s="34">
        <v>60</v>
      </c>
      <c r="AB25352" s="34">
        <v>60</v>
      </c>
      <c r="AC25352" s="34">
        <v>85</v>
      </c>
    </row>
    <row r="25353" spans="1:29" x14ac:dyDescent="0.2">
      <c r="A25353" s="34" t="s">
        <v>85846</v>
      </c>
      <c r="B25353" s="34">
        <v>96</v>
      </c>
      <c r="C25353" s="34">
        <v>212</v>
      </c>
      <c r="D25353" s="34">
        <v>304</v>
      </c>
      <c r="E25353" s="34">
        <v>223</v>
      </c>
      <c r="F25353" s="34">
        <v>289</v>
      </c>
      <c r="G25353" s="34">
        <v>211</v>
      </c>
      <c r="H25353" s="34">
        <v>242</v>
      </c>
      <c r="I25353" s="34">
        <v>150</v>
      </c>
      <c r="J25353" s="34">
        <v>207</v>
      </c>
      <c r="K25353" s="34">
        <v>212</v>
      </c>
      <c r="L25353" s="34">
        <v>186</v>
      </c>
      <c r="M25353" s="34">
        <v>199</v>
      </c>
      <c r="N25353" s="34">
        <v>251</v>
      </c>
      <c r="O25353" s="34">
        <v>157</v>
      </c>
      <c r="P25353" s="34">
        <v>248</v>
      </c>
      <c r="Q25353" s="34">
        <v>263</v>
      </c>
      <c r="R25353" s="34">
        <v>262</v>
      </c>
      <c r="S25353" s="34">
        <v>221</v>
      </c>
      <c r="T25353" s="34">
        <v>209</v>
      </c>
      <c r="U25353" s="34">
        <v>202</v>
      </c>
      <c r="V25353" s="34">
        <v>263</v>
      </c>
      <c r="W25353" s="34">
        <v>229</v>
      </c>
      <c r="X25353" s="34">
        <v>331</v>
      </c>
      <c r="Y25353" s="34">
        <v>168</v>
      </c>
      <c r="Z25353" s="34">
        <v>295</v>
      </c>
      <c r="AA25353" s="34">
        <v>261</v>
      </c>
      <c r="AB25353" s="34">
        <v>264</v>
      </c>
      <c r="AC25353" s="34">
        <v>383</v>
      </c>
    </row>
    <row r="25354" spans="1:29" x14ac:dyDescent="0.2">
      <c r="A25354" s="34" t="s">
        <v>85847</v>
      </c>
      <c r="B25354" s="34">
        <v>32</v>
      </c>
      <c r="C25354" s="34">
        <v>28</v>
      </c>
      <c r="D25354" s="34">
        <v>22</v>
      </c>
      <c r="E25354" s="34">
        <v>29</v>
      </c>
      <c r="F25354" s="34">
        <v>22</v>
      </c>
      <c r="G25354" s="34">
        <v>12</v>
      </c>
      <c r="H25354" s="34">
        <v>28</v>
      </c>
      <c r="I25354" s="34">
        <v>22</v>
      </c>
      <c r="J25354" s="34">
        <v>28</v>
      </c>
      <c r="K25354" s="34">
        <v>35</v>
      </c>
      <c r="L25354" s="34">
        <v>13</v>
      </c>
      <c r="M25354" s="34">
        <v>32</v>
      </c>
      <c r="N25354" s="34">
        <v>12</v>
      </c>
      <c r="O25354" s="34">
        <v>38</v>
      </c>
      <c r="P25354" s="34">
        <v>30</v>
      </c>
      <c r="Q25354" s="34">
        <v>41</v>
      </c>
      <c r="R25354" s="34">
        <v>34</v>
      </c>
      <c r="S25354" s="34">
        <v>35</v>
      </c>
      <c r="T25354" s="34">
        <v>18</v>
      </c>
      <c r="U25354" s="34">
        <v>30</v>
      </c>
      <c r="V25354" s="34">
        <v>43</v>
      </c>
      <c r="W25354" s="34">
        <v>34</v>
      </c>
      <c r="X25354" s="34">
        <v>38</v>
      </c>
      <c r="Y25354" s="34">
        <v>31</v>
      </c>
      <c r="Z25354" s="34">
        <v>41</v>
      </c>
      <c r="AA25354" s="34">
        <v>33</v>
      </c>
      <c r="AB25354" s="34">
        <v>12</v>
      </c>
      <c r="AC25354" s="34">
        <v>46</v>
      </c>
    </row>
    <row r="25355" spans="1:29" x14ac:dyDescent="0.2">
      <c r="A25355" s="34" t="s">
        <v>85848</v>
      </c>
      <c r="B25355" s="34">
        <v>38</v>
      </c>
      <c r="C25355" s="34">
        <v>52</v>
      </c>
      <c r="D25355" s="34">
        <v>97</v>
      </c>
      <c r="E25355" s="34">
        <v>80</v>
      </c>
      <c r="F25355" s="34">
        <v>79</v>
      </c>
      <c r="G25355" s="34">
        <v>61</v>
      </c>
      <c r="H25355" s="34">
        <v>76</v>
      </c>
      <c r="I25355" s="34">
        <v>50</v>
      </c>
      <c r="J25355" s="34">
        <v>49</v>
      </c>
      <c r="K25355" s="34">
        <v>80</v>
      </c>
      <c r="L25355" s="34">
        <v>41</v>
      </c>
      <c r="M25355" s="34">
        <v>53</v>
      </c>
      <c r="N25355" s="34">
        <v>58</v>
      </c>
      <c r="O25355" s="34">
        <v>50</v>
      </c>
      <c r="P25355" s="34">
        <v>60</v>
      </c>
      <c r="Q25355" s="34">
        <v>75</v>
      </c>
      <c r="R25355" s="34">
        <v>68</v>
      </c>
      <c r="S25355" s="34">
        <v>84</v>
      </c>
      <c r="T25355" s="34">
        <v>40</v>
      </c>
      <c r="U25355" s="34">
        <v>61</v>
      </c>
      <c r="V25355" s="34">
        <v>90</v>
      </c>
      <c r="W25355" s="34">
        <v>87</v>
      </c>
      <c r="X25355" s="34">
        <v>103</v>
      </c>
      <c r="Y25355" s="34">
        <v>78</v>
      </c>
      <c r="Z25355" s="34">
        <v>84</v>
      </c>
      <c r="AA25355" s="34">
        <v>78</v>
      </c>
      <c r="AB25355" s="34">
        <v>46</v>
      </c>
      <c r="AC25355" s="34">
        <v>120</v>
      </c>
    </row>
    <row r="25356" spans="1:29" x14ac:dyDescent="0.2">
      <c r="A25356" s="34" t="s">
        <v>85849</v>
      </c>
      <c r="B25356" s="34">
        <v>26</v>
      </c>
      <c r="C25356" s="34">
        <v>89</v>
      </c>
      <c r="D25356" s="34">
        <v>99</v>
      </c>
      <c r="E25356" s="34">
        <v>87</v>
      </c>
      <c r="F25356" s="34">
        <v>70</v>
      </c>
      <c r="G25356" s="34">
        <v>117</v>
      </c>
      <c r="H25356" s="34">
        <v>75</v>
      </c>
      <c r="I25356" s="34">
        <v>90</v>
      </c>
      <c r="J25356" s="34">
        <v>47</v>
      </c>
      <c r="K25356" s="34">
        <v>133</v>
      </c>
      <c r="L25356" s="34">
        <v>44</v>
      </c>
      <c r="M25356" s="34">
        <v>90</v>
      </c>
      <c r="N25356" s="34">
        <v>30</v>
      </c>
      <c r="O25356" s="34">
        <v>78</v>
      </c>
      <c r="P25356" s="34">
        <v>84</v>
      </c>
      <c r="Q25356" s="34">
        <v>114</v>
      </c>
      <c r="R25356" s="34">
        <v>80</v>
      </c>
      <c r="S25356" s="34">
        <v>142</v>
      </c>
      <c r="T25356" s="34">
        <v>50</v>
      </c>
      <c r="U25356" s="34">
        <v>78</v>
      </c>
      <c r="V25356" s="34">
        <v>93</v>
      </c>
      <c r="W25356" s="34">
        <v>83</v>
      </c>
      <c r="X25356" s="34">
        <v>84</v>
      </c>
      <c r="Y25356" s="34">
        <v>85</v>
      </c>
      <c r="Z25356" s="34">
        <v>128</v>
      </c>
      <c r="AA25356" s="34">
        <v>150</v>
      </c>
      <c r="AB25356" s="34">
        <v>57</v>
      </c>
      <c r="AC25356" s="34">
        <v>159</v>
      </c>
    </row>
    <row r="25357" spans="1:29" x14ac:dyDescent="0.2">
      <c r="A25357" s="34" t="s">
        <v>85850</v>
      </c>
      <c r="B25357" s="34">
        <v>59</v>
      </c>
      <c r="C25357" s="34">
        <v>161</v>
      </c>
      <c r="D25357" s="34">
        <v>112</v>
      </c>
      <c r="E25357" s="34">
        <v>207</v>
      </c>
      <c r="F25357" s="34">
        <v>101</v>
      </c>
      <c r="G25357" s="34">
        <v>174</v>
      </c>
      <c r="H25357" s="34">
        <v>93</v>
      </c>
      <c r="I25357" s="34">
        <v>174</v>
      </c>
      <c r="J25357" s="34">
        <v>100</v>
      </c>
      <c r="K25357" s="34">
        <v>165</v>
      </c>
      <c r="L25357" s="34">
        <v>79</v>
      </c>
      <c r="M25357" s="34">
        <v>136</v>
      </c>
      <c r="N25357" s="34">
        <v>117</v>
      </c>
      <c r="O25357" s="34">
        <v>145</v>
      </c>
      <c r="P25357" s="34">
        <v>101</v>
      </c>
      <c r="Q25357" s="34">
        <v>204</v>
      </c>
      <c r="R25357" s="34">
        <v>143</v>
      </c>
      <c r="S25357" s="34">
        <v>202</v>
      </c>
      <c r="T25357" s="34">
        <v>99</v>
      </c>
      <c r="U25357" s="34">
        <v>145</v>
      </c>
      <c r="V25357" s="34">
        <v>118</v>
      </c>
      <c r="W25357" s="34">
        <v>158</v>
      </c>
      <c r="X25357" s="34">
        <v>176</v>
      </c>
      <c r="Y25357" s="34">
        <v>120</v>
      </c>
      <c r="Z25357" s="34">
        <v>116</v>
      </c>
      <c r="AA25357" s="34">
        <v>174</v>
      </c>
      <c r="AB25357" s="34">
        <v>106</v>
      </c>
      <c r="AC25357" s="34">
        <v>250</v>
      </c>
    </row>
    <row r="25358" spans="1:29" x14ac:dyDescent="0.2">
      <c r="A25358" s="34" t="s">
        <v>85851</v>
      </c>
      <c r="B25358" s="34">
        <v>45</v>
      </c>
      <c r="C25358" s="34">
        <v>68</v>
      </c>
      <c r="D25358" s="34">
        <v>72</v>
      </c>
      <c r="E25358" s="34">
        <v>66</v>
      </c>
      <c r="F25358" s="34">
        <v>75</v>
      </c>
      <c r="G25358" s="34">
        <v>46</v>
      </c>
      <c r="H25358" s="34">
        <v>65</v>
      </c>
      <c r="I25358" s="34">
        <v>59</v>
      </c>
      <c r="J25358" s="34">
        <v>59</v>
      </c>
      <c r="K25358" s="34">
        <v>58</v>
      </c>
      <c r="L25358" s="34">
        <v>51</v>
      </c>
      <c r="M25358" s="34">
        <v>44</v>
      </c>
      <c r="N25358" s="34">
        <v>64</v>
      </c>
      <c r="O25358" s="34">
        <v>56</v>
      </c>
      <c r="P25358" s="34">
        <v>34</v>
      </c>
      <c r="Q25358" s="34">
        <v>78</v>
      </c>
      <c r="R25358" s="34">
        <v>81</v>
      </c>
      <c r="S25358" s="34">
        <v>68</v>
      </c>
      <c r="T25358" s="34">
        <v>51</v>
      </c>
      <c r="U25358" s="34">
        <v>43</v>
      </c>
      <c r="V25358" s="34">
        <v>91</v>
      </c>
      <c r="W25358" s="34">
        <v>58</v>
      </c>
      <c r="X25358" s="34">
        <v>73</v>
      </c>
      <c r="Y25358" s="34">
        <v>30</v>
      </c>
      <c r="Z25358" s="34">
        <v>53</v>
      </c>
      <c r="AA25358" s="34">
        <v>60</v>
      </c>
      <c r="AB25358" s="34">
        <v>64</v>
      </c>
      <c r="AC25358" s="34">
        <v>97</v>
      </c>
    </row>
    <row r="25359" spans="1:29" x14ac:dyDescent="0.2">
      <c r="A25359" s="34" t="s">
        <v>85852</v>
      </c>
      <c r="B25359" s="34">
        <v>199</v>
      </c>
      <c r="C25359" s="34">
        <v>367</v>
      </c>
      <c r="D25359" s="34">
        <v>474</v>
      </c>
      <c r="E25359" s="34">
        <v>430</v>
      </c>
      <c r="F25359" s="34">
        <v>510</v>
      </c>
      <c r="G25359" s="34">
        <v>370</v>
      </c>
      <c r="H25359" s="34">
        <v>448</v>
      </c>
      <c r="I25359" s="34">
        <v>373</v>
      </c>
      <c r="J25359" s="34">
        <v>339</v>
      </c>
      <c r="K25359" s="34">
        <v>325</v>
      </c>
      <c r="L25359" s="34">
        <v>220</v>
      </c>
      <c r="M25359" s="34">
        <v>410</v>
      </c>
      <c r="N25359" s="34">
        <v>331</v>
      </c>
      <c r="O25359" s="34">
        <v>347</v>
      </c>
      <c r="P25359" s="34">
        <v>393</v>
      </c>
      <c r="Q25359" s="34">
        <v>378</v>
      </c>
      <c r="R25359" s="34">
        <v>503</v>
      </c>
      <c r="S25359" s="34">
        <v>492</v>
      </c>
      <c r="T25359" s="34">
        <v>348</v>
      </c>
      <c r="U25359" s="34">
        <v>333</v>
      </c>
      <c r="V25359" s="34">
        <v>493</v>
      </c>
      <c r="W25359" s="34">
        <v>345</v>
      </c>
      <c r="X25359" s="34">
        <v>518</v>
      </c>
      <c r="Y25359" s="34">
        <v>367</v>
      </c>
      <c r="Z25359" s="34">
        <v>545</v>
      </c>
      <c r="AA25359" s="34">
        <v>450</v>
      </c>
      <c r="AB25359" s="34">
        <v>440</v>
      </c>
      <c r="AC25359" s="34">
        <v>667</v>
      </c>
    </row>
    <row r="25360" spans="1:29" x14ac:dyDescent="0.2">
      <c r="A25360" s="34" t="s">
        <v>85853</v>
      </c>
      <c r="B25360" s="34">
        <v>53</v>
      </c>
      <c r="C25360" s="34">
        <v>81</v>
      </c>
      <c r="D25360" s="34">
        <v>69</v>
      </c>
      <c r="E25360" s="34">
        <v>59</v>
      </c>
      <c r="F25360" s="34">
        <v>62</v>
      </c>
      <c r="G25360" s="34">
        <v>84</v>
      </c>
      <c r="H25360" s="34">
        <v>65</v>
      </c>
      <c r="I25360" s="34">
        <v>79</v>
      </c>
      <c r="J25360" s="34">
        <v>53</v>
      </c>
      <c r="K25360" s="34">
        <v>113</v>
      </c>
      <c r="L25360" s="34">
        <v>44</v>
      </c>
      <c r="M25360" s="34">
        <v>64</v>
      </c>
      <c r="N25360" s="34">
        <v>54</v>
      </c>
      <c r="O25360" s="34">
        <v>68</v>
      </c>
      <c r="P25360" s="34">
        <v>54</v>
      </c>
      <c r="Q25360" s="34">
        <v>101</v>
      </c>
      <c r="R25360" s="34">
        <v>77</v>
      </c>
      <c r="S25360" s="34">
        <v>76</v>
      </c>
      <c r="T25360" s="34">
        <v>60</v>
      </c>
      <c r="U25360" s="34">
        <v>59</v>
      </c>
      <c r="V25360" s="34">
        <v>43</v>
      </c>
      <c r="W25360" s="34">
        <v>63</v>
      </c>
      <c r="X25360" s="34">
        <v>110</v>
      </c>
      <c r="Y25360" s="34">
        <v>51</v>
      </c>
      <c r="Z25360" s="34">
        <v>80</v>
      </c>
      <c r="AA25360" s="34">
        <v>85</v>
      </c>
      <c r="AB25360" s="34">
        <v>72</v>
      </c>
      <c r="AC25360" s="34">
        <v>122</v>
      </c>
    </row>
    <row r="25361" spans="1:29" x14ac:dyDescent="0.2">
      <c r="A25361" s="34" t="s">
        <v>85854</v>
      </c>
      <c r="B25361" s="34">
        <v>53</v>
      </c>
      <c r="C25361" s="34">
        <v>88</v>
      </c>
      <c r="D25361" s="34">
        <v>111</v>
      </c>
      <c r="E25361" s="34">
        <v>143</v>
      </c>
      <c r="F25361" s="34">
        <v>84</v>
      </c>
      <c r="G25361" s="34">
        <v>109</v>
      </c>
      <c r="H25361" s="34">
        <v>66</v>
      </c>
      <c r="I25361" s="34">
        <v>120</v>
      </c>
      <c r="J25361" s="34">
        <v>78</v>
      </c>
      <c r="K25361" s="34">
        <v>115</v>
      </c>
      <c r="L25361" s="34">
        <v>38</v>
      </c>
      <c r="M25361" s="34">
        <v>84</v>
      </c>
      <c r="N25361" s="34">
        <v>69</v>
      </c>
      <c r="O25361" s="34">
        <v>103</v>
      </c>
      <c r="P25361" s="34">
        <v>59</v>
      </c>
      <c r="Q25361" s="34">
        <v>129</v>
      </c>
      <c r="R25361" s="34">
        <v>80</v>
      </c>
      <c r="S25361" s="34">
        <v>146</v>
      </c>
      <c r="T25361" s="34">
        <v>65</v>
      </c>
      <c r="U25361" s="34">
        <v>88</v>
      </c>
      <c r="V25361" s="34">
        <v>104</v>
      </c>
      <c r="W25361" s="34">
        <v>102</v>
      </c>
      <c r="X25361" s="34">
        <v>93</v>
      </c>
      <c r="Y25361" s="34">
        <v>66</v>
      </c>
      <c r="Z25361" s="34">
        <v>64</v>
      </c>
      <c r="AA25361" s="34">
        <v>122</v>
      </c>
      <c r="AB25361" s="34">
        <v>57</v>
      </c>
      <c r="AC25361" s="34">
        <v>153</v>
      </c>
    </row>
    <row r="25362" spans="1:29" x14ac:dyDescent="0.2">
      <c r="A25362" s="34" t="s">
        <v>85855</v>
      </c>
      <c r="B25362" s="34">
        <v>37</v>
      </c>
      <c r="C25362" s="34">
        <v>39</v>
      </c>
      <c r="D25362" s="34">
        <v>85</v>
      </c>
      <c r="E25362" s="34">
        <v>41</v>
      </c>
      <c r="F25362" s="34">
        <v>54</v>
      </c>
      <c r="G25362" s="34">
        <v>79</v>
      </c>
      <c r="H25362" s="34">
        <v>56</v>
      </c>
      <c r="I25362" s="34">
        <v>42</v>
      </c>
      <c r="J25362" s="34">
        <v>62</v>
      </c>
      <c r="K25362" s="34">
        <v>63</v>
      </c>
      <c r="L25362" s="34">
        <v>24</v>
      </c>
      <c r="M25362" s="34">
        <v>51</v>
      </c>
      <c r="N25362" s="34">
        <v>41</v>
      </c>
      <c r="O25362" s="34">
        <v>48</v>
      </c>
      <c r="P25362" s="34">
        <v>58</v>
      </c>
      <c r="Q25362" s="34">
        <v>67</v>
      </c>
      <c r="R25362" s="34">
        <v>58</v>
      </c>
      <c r="S25362" s="34">
        <v>54</v>
      </c>
      <c r="T25362" s="34">
        <v>46</v>
      </c>
      <c r="U25362" s="34">
        <v>46</v>
      </c>
      <c r="V25362" s="34">
        <v>60</v>
      </c>
      <c r="W25362" s="34">
        <v>44</v>
      </c>
      <c r="X25362" s="34">
        <v>65</v>
      </c>
      <c r="Y25362" s="34">
        <v>44</v>
      </c>
      <c r="Z25362" s="34">
        <v>53</v>
      </c>
      <c r="AA25362" s="34">
        <v>78</v>
      </c>
      <c r="AB25362" s="34">
        <v>55</v>
      </c>
      <c r="AC25362" s="34">
        <v>89</v>
      </c>
    </row>
    <row r="25363" spans="1:29" x14ac:dyDescent="0.2">
      <c r="A25363" s="34" t="s">
        <v>85856</v>
      </c>
      <c r="B25363" s="34">
        <v>81</v>
      </c>
      <c r="C25363" s="34">
        <v>99</v>
      </c>
      <c r="D25363" s="34">
        <v>135</v>
      </c>
      <c r="E25363" s="34">
        <v>98</v>
      </c>
      <c r="F25363" s="34">
        <v>106</v>
      </c>
      <c r="G25363" s="34">
        <v>99</v>
      </c>
      <c r="H25363" s="34">
        <v>66</v>
      </c>
      <c r="I25363" s="34">
        <v>72</v>
      </c>
      <c r="J25363" s="34">
        <v>68</v>
      </c>
      <c r="K25363" s="34">
        <v>107</v>
      </c>
      <c r="L25363" s="34">
        <v>19</v>
      </c>
      <c r="M25363" s="34">
        <v>73</v>
      </c>
      <c r="N25363" s="34">
        <v>50</v>
      </c>
      <c r="O25363" s="34">
        <v>75</v>
      </c>
      <c r="P25363" s="34">
        <v>69</v>
      </c>
      <c r="Q25363" s="34">
        <v>62</v>
      </c>
      <c r="R25363" s="34">
        <v>52</v>
      </c>
      <c r="S25363" s="34">
        <v>135</v>
      </c>
      <c r="T25363" s="34">
        <v>30</v>
      </c>
      <c r="U25363" s="34">
        <v>67</v>
      </c>
      <c r="V25363" s="34">
        <v>93</v>
      </c>
      <c r="W25363" s="34">
        <v>62</v>
      </c>
      <c r="X25363" s="34">
        <v>110</v>
      </c>
      <c r="Y25363" s="34">
        <v>51</v>
      </c>
      <c r="Z25363" s="34">
        <v>124</v>
      </c>
      <c r="AA25363" s="34">
        <v>104</v>
      </c>
      <c r="AB25363" s="34">
        <v>70</v>
      </c>
      <c r="AC25363" s="34">
        <v>145</v>
      </c>
    </row>
    <row r="25364" spans="1:29" x14ac:dyDescent="0.2">
      <c r="A25364" s="34" t="s">
        <v>85857</v>
      </c>
      <c r="B25364" s="34">
        <v>22</v>
      </c>
      <c r="C25364" s="34">
        <v>44</v>
      </c>
      <c r="D25364" s="34">
        <v>33</v>
      </c>
      <c r="E25364" s="34">
        <v>43</v>
      </c>
      <c r="F25364" s="34">
        <v>35</v>
      </c>
      <c r="G25364" s="34">
        <v>53</v>
      </c>
      <c r="H25364" s="34">
        <v>23</v>
      </c>
      <c r="I25364" s="34">
        <v>17</v>
      </c>
      <c r="J25364" s="34">
        <v>19</v>
      </c>
      <c r="K25364" s="34">
        <v>31</v>
      </c>
      <c r="L25364" s="34">
        <v>13</v>
      </c>
      <c r="M25364" s="34">
        <v>19</v>
      </c>
      <c r="N25364" s="34">
        <v>16</v>
      </c>
      <c r="O25364" s="34">
        <v>21</v>
      </c>
      <c r="P25364" s="34">
        <v>15</v>
      </c>
      <c r="Q25364" s="34">
        <v>35</v>
      </c>
      <c r="R25364" s="34">
        <v>29</v>
      </c>
      <c r="S25364" s="34">
        <v>36</v>
      </c>
      <c r="T25364" s="34">
        <v>11</v>
      </c>
      <c r="U25364" s="34">
        <v>33</v>
      </c>
      <c r="V25364" s="34">
        <v>17</v>
      </c>
      <c r="W25364" s="34">
        <v>27</v>
      </c>
      <c r="X25364" s="34">
        <v>38</v>
      </c>
      <c r="Y25364" s="34">
        <v>20</v>
      </c>
      <c r="Z25364" s="34">
        <v>30</v>
      </c>
      <c r="AA25364" s="34">
        <v>34</v>
      </c>
      <c r="AB25364" s="34">
        <v>15</v>
      </c>
      <c r="AC25364" s="34">
        <v>51</v>
      </c>
    </row>
    <row r="25365" spans="1:29" x14ac:dyDescent="0.2">
      <c r="A25365" s="34" t="s">
        <v>85858</v>
      </c>
      <c r="B25365" s="34">
        <v>32</v>
      </c>
      <c r="C25365" s="34">
        <v>40</v>
      </c>
      <c r="D25365" s="34">
        <v>31</v>
      </c>
      <c r="E25365" s="34">
        <v>37</v>
      </c>
      <c r="F25365" s="34">
        <v>35</v>
      </c>
      <c r="G25365" s="34">
        <v>34</v>
      </c>
      <c r="H25365" s="34">
        <v>19</v>
      </c>
      <c r="I25365" s="34">
        <v>24</v>
      </c>
      <c r="J25365" s="34">
        <v>28</v>
      </c>
      <c r="K25365" s="34">
        <v>41</v>
      </c>
      <c r="L25365" s="34">
        <v>6</v>
      </c>
      <c r="M25365" s="34">
        <v>19</v>
      </c>
      <c r="N25365" s="34">
        <v>23</v>
      </c>
      <c r="O25365" s="34">
        <v>26</v>
      </c>
      <c r="P25365" s="34">
        <v>32</v>
      </c>
      <c r="Q25365" s="34">
        <v>30</v>
      </c>
      <c r="R25365" s="34">
        <v>22</v>
      </c>
      <c r="S25365" s="34">
        <v>27</v>
      </c>
      <c r="T25365" s="34">
        <v>16</v>
      </c>
      <c r="U25365" s="34">
        <v>23</v>
      </c>
      <c r="V25365" s="34">
        <v>26</v>
      </c>
      <c r="W25365" s="34">
        <v>25</v>
      </c>
      <c r="X25365" s="34">
        <v>31</v>
      </c>
      <c r="Y25365" s="34">
        <v>22</v>
      </c>
      <c r="Z25365" s="34">
        <v>31</v>
      </c>
      <c r="AA25365" s="34">
        <v>49</v>
      </c>
      <c r="AB25365" s="34">
        <v>27</v>
      </c>
      <c r="AC25365" s="34">
        <v>47</v>
      </c>
    </row>
    <row r="25366" spans="1:29" x14ac:dyDescent="0.2">
      <c r="A25366" s="34" t="s">
        <v>85859</v>
      </c>
      <c r="B25366" s="34">
        <v>28</v>
      </c>
      <c r="C25366" s="34">
        <v>46</v>
      </c>
      <c r="D25366" s="34">
        <v>46</v>
      </c>
      <c r="E25366" s="34">
        <v>49</v>
      </c>
      <c r="F25366" s="34">
        <v>23</v>
      </c>
      <c r="G25366" s="34">
        <v>31</v>
      </c>
      <c r="H25366" s="34">
        <v>40</v>
      </c>
      <c r="I25366" s="34">
        <v>60</v>
      </c>
      <c r="J25366" s="34">
        <v>16</v>
      </c>
      <c r="K25366" s="34">
        <v>46</v>
      </c>
      <c r="L25366" s="34">
        <v>10</v>
      </c>
      <c r="M25366" s="34">
        <v>36</v>
      </c>
      <c r="N25366" s="34">
        <v>36</v>
      </c>
      <c r="O25366" s="34">
        <v>26</v>
      </c>
      <c r="P25366" s="34">
        <v>26</v>
      </c>
      <c r="Q25366" s="34">
        <v>49</v>
      </c>
      <c r="R25366" s="34">
        <v>35</v>
      </c>
      <c r="S25366" s="34">
        <v>82</v>
      </c>
      <c r="T25366" s="34">
        <v>23</v>
      </c>
      <c r="U25366" s="34">
        <v>23</v>
      </c>
      <c r="V25366" s="34">
        <v>29</v>
      </c>
      <c r="W25366" s="34">
        <v>50</v>
      </c>
      <c r="X25366" s="34">
        <v>30</v>
      </c>
      <c r="Y25366" s="34">
        <v>46</v>
      </c>
      <c r="Z25366" s="34">
        <v>20</v>
      </c>
      <c r="AA25366" s="34">
        <v>68</v>
      </c>
      <c r="AB25366" s="34">
        <v>24</v>
      </c>
      <c r="AC25366" s="34">
        <v>71</v>
      </c>
    </row>
    <row r="25367" spans="1:29" x14ac:dyDescent="0.2">
      <c r="A25367" s="34" t="s">
        <v>85860</v>
      </c>
      <c r="B25367" s="34">
        <v>51</v>
      </c>
      <c r="C25367" s="34">
        <v>102</v>
      </c>
      <c r="D25367" s="34">
        <v>132</v>
      </c>
      <c r="E25367" s="34">
        <v>86</v>
      </c>
      <c r="F25367" s="34">
        <v>100</v>
      </c>
      <c r="G25367" s="34">
        <v>93</v>
      </c>
      <c r="H25367" s="34">
        <v>81</v>
      </c>
      <c r="I25367" s="34">
        <v>84</v>
      </c>
      <c r="J25367" s="34">
        <v>50</v>
      </c>
      <c r="K25367" s="34">
        <v>120</v>
      </c>
      <c r="L25367" s="34">
        <v>26</v>
      </c>
      <c r="M25367" s="34">
        <v>73</v>
      </c>
      <c r="N25367" s="34">
        <v>45</v>
      </c>
      <c r="O25367" s="34">
        <v>73</v>
      </c>
      <c r="P25367" s="34">
        <v>53</v>
      </c>
      <c r="Q25367" s="34">
        <v>87</v>
      </c>
      <c r="R25367" s="34">
        <v>64</v>
      </c>
      <c r="S25367" s="34">
        <v>149</v>
      </c>
      <c r="T25367" s="34">
        <v>31</v>
      </c>
      <c r="U25367" s="34">
        <v>73</v>
      </c>
      <c r="V25367" s="34">
        <v>77</v>
      </c>
      <c r="W25367" s="34">
        <v>66</v>
      </c>
      <c r="X25367" s="34">
        <v>98</v>
      </c>
      <c r="Y25367" s="34">
        <v>67</v>
      </c>
      <c r="Z25367" s="34">
        <v>107</v>
      </c>
      <c r="AA25367" s="34">
        <v>137</v>
      </c>
      <c r="AB25367" s="34">
        <v>44</v>
      </c>
      <c r="AC25367" s="34">
        <v>133</v>
      </c>
    </row>
    <row r="25368" spans="1:29" x14ac:dyDescent="0.2">
      <c r="A25368" s="34" t="s">
        <v>85861</v>
      </c>
      <c r="B25368" s="34">
        <v>86</v>
      </c>
      <c r="C25368" s="34">
        <v>105</v>
      </c>
      <c r="D25368" s="34">
        <v>94</v>
      </c>
      <c r="E25368" s="34">
        <v>91</v>
      </c>
      <c r="F25368" s="34">
        <v>98</v>
      </c>
      <c r="G25368" s="34">
        <v>47</v>
      </c>
      <c r="H25368" s="34">
        <v>118</v>
      </c>
      <c r="I25368" s="34">
        <v>120</v>
      </c>
      <c r="J25368" s="34">
        <v>109</v>
      </c>
      <c r="K25368" s="34">
        <v>71</v>
      </c>
      <c r="L25368" s="34">
        <v>78</v>
      </c>
      <c r="M25368" s="34">
        <v>124</v>
      </c>
      <c r="N25368" s="34">
        <v>89</v>
      </c>
      <c r="O25368" s="34">
        <v>92</v>
      </c>
      <c r="P25368" s="34">
        <v>81</v>
      </c>
      <c r="Q25368" s="34">
        <v>139</v>
      </c>
      <c r="R25368" s="34">
        <v>155</v>
      </c>
      <c r="S25368" s="34">
        <v>121</v>
      </c>
      <c r="T25368" s="34">
        <v>135</v>
      </c>
      <c r="U25368" s="34">
        <v>125</v>
      </c>
      <c r="V25368" s="34">
        <v>135</v>
      </c>
      <c r="W25368" s="34">
        <v>110</v>
      </c>
      <c r="X25368" s="34">
        <v>126</v>
      </c>
      <c r="Y25368" s="34">
        <v>100</v>
      </c>
      <c r="Z25368" s="34">
        <v>136</v>
      </c>
      <c r="AA25368" s="34">
        <v>111</v>
      </c>
      <c r="AB25368" s="34">
        <v>135</v>
      </c>
      <c r="AC25368" s="34">
        <v>170</v>
      </c>
    </row>
    <row r="25369" spans="1:29" x14ac:dyDescent="0.2">
      <c r="A25369" s="34" t="s">
        <v>85862</v>
      </c>
      <c r="B25369" s="34">
        <v>76</v>
      </c>
      <c r="C25369" s="34">
        <v>129</v>
      </c>
      <c r="D25369" s="34">
        <v>91</v>
      </c>
      <c r="E25369" s="34">
        <v>146</v>
      </c>
      <c r="F25369" s="34">
        <v>93</v>
      </c>
      <c r="G25369" s="34">
        <v>150</v>
      </c>
      <c r="H25369" s="34">
        <v>67</v>
      </c>
      <c r="I25369" s="34">
        <v>95</v>
      </c>
      <c r="J25369" s="34">
        <v>66</v>
      </c>
      <c r="K25369" s="34">
        <v>150</v>
      </c>
      <c r="L25369" s="34">
        <v>58</v>
      </c>
      <c r="M25369" s="34">
        <v>128</v>
      </c>
      <c r="N25369" s="34">
        <v>87</v>
      </c>
      <c r="O25369" s="34">
        <v>94</v>
      </c>
      <c r="P25369" s="34">
        <v>112</v>
      </c>
      <c r="Q25369" s="34">
        <v>167</v>
      </c>
      <c r="R25369" s="34">
        <v>113</v>
      </c>
      <c r="S25369" s="34">
        <v>168</v>
      </c>
      <c r="T25369" s="34">
        <v>105</v>
      </c>
      <c r="U25369" s="34">
        <v>120</v>
      </c>
      <c r="V25369" s="34">
        <v>89</v>
      </c>
      <c r="W25369" s="34">
        <v>136</v>
      </c>
      <c r="X25369" s="34">
        <v>99</v>
      </c>
      <c r="Y25369" s="34">
        <v>132</v>
      </c>
      <c r="Z25369" s="34">
        <v>85</v>
      </c>
      <c r="AA25369" s="34">
        <v>171</v>
      </c>
      <c r="AB25369" s="34">
        <v>68</v>
      </c>
      <c r="AC25369" s="34">
        <v>210</v>
      </c>
    </row>
    <row r="25370" spans="1:29" x14ac:dyDescent="0.2">
      <c r="A25370" s="34" t="s">
        <v>85863</v>
      </c>
      <c r="B25370" s="34">
        <v>61</v>
      </c>
      <c r="C25370" s="34">
        <v>96</v>
      </c>
      <c r="D25370" s="34">
        <v>74</v>
      </c>
      <c r="E25370" s="34">
        <v>102</v>
      </c>
      <c r="F25370" s="34">
        <v>76</v>
      </c>
      <c r="G25370" s="34">
        <v>123</v>
      </c>
      <c r="H25370" s="34">
        <v>75</v>
      </c>
      <c r="I25370" s="34">
        <v>79</v>
      </c>
      <c r="J25370" s="34">
        <v>66</v>
      </c>
      <c r="K25370" s="34">
        <v>76</v>
      </c>
      <c r="L25370" s="34">
        <v>22</v>
      </c>
      <c r="M25370" s="34">
        <v>97</v>
      </c>
      <c r="N25370" s="34">
        <v>67</v>
      </c>
      <c r="O25370" s="34">
        <v>77</v>
      </c>
      <c r="P25370" s="34">
        <v>57</v>
      </c>
      <c r="Q25370" s="34">
        <v>72</v>
      </c>
      <c r="R25370" s="34">
        <v>48</v>
      </c>
      <c r="S25370" s="34">
        <v>110</v>
      </c>
      <c r="T25370" s="34">
        <v>43</v>
      </c>
      <c r="U25370" s="34">
        <v>86</v>
      </c>
      <c r="V25370" s="34">
        <v>64</v>
      </c>
      <c r="W25370" s="34">
        <v>74</v>
      </c>
      <c r="X25370" s="34">
        <v>81</v>
      </c>
      <c r="Y25370" s="34">
        <v>76</v>
      </c>
      <c r="Z25370" s="34">
        <v>84</v>
      </c>
      <c r="AA25370" s="34">
        <v>143</v>
      </c>
      <c r="AB25370" s="34">
        <v>53</v>
      </c>
      <c r="AC25370" s="34">
        <v>218</v>
      </c>
    </row>
    <row r="25371" spans="1:29" x14ac:dyDescent="0.2">
      <c r="A25371" s="34" t="s">
        <v>85864</v>
      </c>
      <c r="B25371" s="34">
        <v>59</v>
      </c>
      <c r="C25371" s="34">
        <v>144</v>
      </c>
      <c r="D25371" s="34">
        <v>86</v>
      </c>
      <c r="E25371" s="34">
        <v>181</v>
      </c>
      <c r="F25371" s="34">
        <v>99</v>
      </c>
      <c r="G25371" s="34">
        <v>217</v>
      </c>
      <c r="H25371" s="34">
        <v>73</v>
      </c>
      <c r="I25371" s="34">
        <v>122</v>
      </c>
      <c r="J25371" s="34">
        <v>75</v>
      </c>
      <c r="K25371" s="34">
        <v>167</v>
      </c>
      <c r="L25371" s="34">
        <v>56</v>
      </c>
      <c r="M25371" s="34">
        <v>108</v>
      </c>
      <c r="N25371" s="34">
        <v>60</v>
      </c>
      <c r="O25371" s="34">
        <v>87</v>
      </c>
      <c r="P25371" s="34">
        <v>84</v>
      </c>
      <c r="Q25371" s="34">
        <v>147</v>
      </c>
      <c r="R25371" s="34">
        <v>96</v>
      </c>
      <c r="S25371" s="34">
        <v>154</v>
      </c>
      <c r="T25371" s="34">
        <v>46</v>
      </c>
      <c r="U25371" s="34">
        <v>130</v>
      </c>
      <c r="V25371" s="34">
        <v>116</v>
      </c>
      <c r="W25371" s="34">
        <v>142</v>
      </c>
      <c r="X25371" s="34">
        <v>112</v>
      </c>
      <c r="Y25371" s="34">
        <v>136</v>
      </c>
      <c r="Z25371" s="34">
        <v>101</v>
      </c>
      <c r="AA25371" s="34">
        <v>204</v>
      </c>
      <c r="AB25371" s="34">
        <v>81</v>
      </c>
      <c r="AC25371" s="34">
        <v>273</v>
      </c>
    </row>
    <row r="25372" spans="1:29" x14ac:dyDescent="0.2">
      <c r="A25372" s="34" t="s">
        <v>85865</v>
      </c>
      <c r="B25372" s="34">
        <v>109</v>
      </c>
      <c r="C25372" s="34">
        <v>230</v>
      </c>
      <c r="D25372" s="34">
        <v>293</v>
      </c>
      <c r="E25372" s="34">
        <v>212</v>
      </c>
      <c r="F25372" s="34">
        <v>231</v>
      </c>
      <c r="G25372" s="34">
        <v>147</v>
      </c>
      <c r="H25372" s="34">
        <v>197</v>
      </c>
      <c r="I25372" s="34">
        <v>162</v>
      </c>
      <c r="J25372" s="34">
        <v>162</v>
      </c>
      <c r="K25372" s="34">
        <v>184</v>
      </c>
      <c r="L25372" s="34">
        <v>85</v>
      </c>
      <c r="M25372" s="34">
        <v>131</v>
      </c>
      <c r="N25372" s="34">
        <v>179</v>
      </c>
      <c r="O25372" s="34">
        <v>139</v>
      </c>
      <c r="P25372" s="34">
        <v>157</v>
      </c>
      <c r="Q25372" s="34">
        <v>182</v>
      </c>
      <c r="R25372" s="34">
        <v>211</v>
      </c>
      <c r="S25372" s="34">
        <v>253</v>
      </c>
      <c r="T25372" s="34">
        <v>140</v>
      </c>
      <c r="U25372" s="34">
        <v>143</v>
      </c>
      <c r="V25372" s="34">
        <v>196</v>
      </c>
      <c r="W25372" s="34">
        <v>121</v>
      </c>
      <c r="X25372" s="34">
        <v>282</v>
      </c>
      <c r="Y25372" s="34">
        <v>119</v>
      </c>
      <c r="Z25372" s="34">
        <v>257</v>
      </c>
      <c r="AA25372" s="34">
        <v>246</v>
      </c>
      <c r="AB25372" s="34">
        <v>167</v>
      </c>
      <c r="AC25372" s="34">
        <v>270</v>
      </c>
    </row>
    <row r="25373" spans="1:29" x14ac:dyDescent="0.2">
      <c r="A25373" s="34" t="s">
        <v>85866</v>
      </c>
      <c r="B25373" s="34">
        <v>23</v>
      </c>
      <c r="C25373" s="34">
        <v>64</v>
      </c>
      <c r="D25373" s="34">
        <v>49</v>
      </c>
      <c r="E25373" s="34">
        <v>27</v>
      </c>
      <c r="F25373" s="34">
        <v>31</v>
      </c>
      <c r="G25373" s="34">
        <v>23</v>
      </c>
      <c r="H25373" s="34">
        <v>21</v>
      </c>
      <c r="I25373" s="34">
        <v>40</v>
      </c>
      <c r="J25373" s="34">
        <v>19</v>
      </c>
      <c r="K25373" s="34">
        <v>46</v>
      </c>
      <c r="L25373" s="34">
        <v>10</v>
      </c>
      <c r="M25373" s="34">
        <v>35</v>
      </c>
      <c r="N25373" s="34">
        <v>13</v>
      </c>
      <c r="O25373" s="34">
        <v>18</v>
      </c>
      <c r="P25373" s="34">
        <v>26</v>
      </c>
      <c r="Q25373" s="34">
        <v>35</v>
      </c>
      <c r="R25373" s="34">
        <v>36</v>
      </c>
      <c r="S25373" s="34">
        <v>57</v>
      </c>
      <c r="T25373" s="34">
        <v>11</v>
      </c>
      <c r="U25373" s="34">
        <v>23</v>
      </c>
      <c r="V25373" s="34">
        <v>21</v>
      </c>
      <c r="W25373" s="34">
        <v>19</v>
      </c>
      <c r="X25373" s="34">
        <v>17</v>
      </c>
      <c r="Y25373" s="34">
        <v>34</v>
      </c>
      <c r="Z25373" s="34">
        <v>52</v>
      </c>
      <c r="AA25373" s="34">
        <v>45</v>
      </c>
      <c r="AB25373" s="34">
        <v>18</v>
      </c>
      <c r="AC25373" s="34">
        <v>42</v>
      </c>
    </row>
    <row r="25374" spans="1:29" x14ac:dyDescent="0.2">
      <c r="A25374" s="34" t="s">
        <v>85867</v>
      </c>
      <c r="B25374" s="34">
        <v>47</v>
      </c>
      <c r="C25374" s="34">
        <v>71</v>
      </c>
      <c r="D25374" s="34">
        <v>109</v>
      </c>
      <c r="E25374" s="34">
        <v>124</v>
      </c>
      <c r="F25374" s="34">
        <v>102</v>
      </c>
      <c r="G25374" s="34">
        <v>107</v>
      </c>
      <c r="H25374" s="34">
        <v>69</v>
      </c>
      <c r="I25374" s="34">
        <v>114</v>
      </c>
      <c r="J25374" s="34">
        <v>92</v>
      </c>
      <c r="K25374" s="34">
        <v>126</v>
      </c>
      <c r="L25374" s="34">
        <v>51</v>
      </c>
      <c r="M25374" s="34">
        <v>91</v>
      </c>
      <c r="N25374" s="34">
        <v>89</v>
      </c>
      <c r="O25374" s="34">
        <v>81</v>
      </c>
      <c r="P25374" s="34">
        <v>85</v>
      </c>
      <c r="Q25374" s="34">
        <v>100</v>
      </c>
      <c r="R25374" s="34">
        <v>106</v>
      </c>
      <c r="S25374" s="34">
        <v>109</v>
      </c>
      <c r="T25374" s="34">
        <v>59</v>
      </c>
      <c r="U25374" s="34">
        <v>89</v>
      </c>
      <c r="V25374" s="34">
        <v>83</v>
      </c>
      <c r="W25374" s="34">
        <v>86</v>
      </c>
      <c r="X25374" s="34">
        <v>93</v>
      </c>
      <c r="Y25374" s="34">
        <v>74</v>
      </c>
      <c r="Z25374" s="34">
        <v>109</v>
      </c>
      <c r="AA25374" s="34">
        <v>110</v>
      </c>
      <c r="AB25374" s="34">
        <v>79</v>
      </c>
      <c r="AC25374" s="34">
        <v>151</v>
      </c>
    </row>
    <row r="25375" spans="1:29" x14ac:dyDescent="0.2">
      <c r="A25375" s="34" t="s">
        <v>85868</v>
      </c>
      <c r="B25375" s="34">
        <v>70</v>
      </c>
      <c r="C25375" s="34">
        <v>70</v>
      </c>
      <c r="D25375" s="34">
        <v>72</v>
      </c>
      <c r="E25375" s="34">
        <v>85</v>
      </c>
      <c r="F25375" s="34">
        <v>70</v>
      </c>
      <c r="G25375" s="34">
        <v>63</v>
      </c>
      <c r="H25375" s="34">
        <v>60</v>
      </c>
      <c r="I25375" s="34">
        <v>62</v>
      </c>
      <c r="J25375" s="34">
        <v>65</v>
      </c>
      <c r="K25375" s="34">
        <v>91</v>
      </c>
      <c r="L25375" s="34">
        <v>47</v>
      </c>
      <c r="M25375" s="34">
        <v>92</v>
      </c>
      <c r="N25375" s="34">
        <v>81</v>
      </c>
      <c r="O25375" s="34">
        <v>76</v>
      </c>
      <c r="P25375" s="34">
        <v>79</v>
      </c>
      <c r="Q25375" s="34">
        <v>102</v>
      </c>
      <c r="R25375" s="34">
        <v>79</v>
      </c>
      <c r="S25375" s="34">
        <v>120</v>
      </c>
      <c r="T25375" s="34">
        <v>61</v>
      </c>
      <c r="U25375" s="34">
        <v>76</v>
      </c>
      <c r="V25375" s="34">
        <v>82</v>
      </c>
      <c r="W25375" s="34">
        <v>122</v>
      </c>
      <c r="X25375" s="34">
        <v>82</v>
      </c>
      <c r="Y25375" s="34">
        <v>92</v>
      </c>
      <c r="Z25375" s="34">
        <v>116</v>
      </c>
      <c r="AA25375" s="34">
        <v>126</v>
      </c>
      <c r="AB25375" s="34">
        <v>85</v>
      </c>
      <c r="AC25375" s="34">
        <v>147</v>
      </c>
    </row>
    <row r="25376" spans="1:29" x14ac:dyDescent="0.2">
      <c r="A25376" s="34" t="s">
        <v>85869</v>
      </c>
      <c r="B25376" s="34">
        <v>54</v>
      </c>
      <c r="C25376" s="34">
        <v>67</v>
      </c>
      <c r="D25376" s="34">
        <v>86</v>
      </c>
      <c r="E25376" s="34">
        <v>68</v>
      </c>
      <c r="F25376" s="34">
        <v>64</v>
      </c>
      <c r="G25376" s="34">
        <v>62</v>
      </c>
      <c r="H25376" s="34">
        <v>53</v>
      </c>
      <c r="I25376" s="34">
        <v>60</v>
      </c>
      <c r="J25376" s="34">
        <v>52</v>
      </c>
      <c r="K25376" s="34">
        <v>59</v>
      </c>
      <c r="L25376" s="34">
        <v>35</v>
      </c>
      <c r="M25376" s="34">
        <v>44</v>
      </c>
      <c r="N25376" s="34">
        <v>62</v>
      </c>
      <c r="O25376" s="34">
        <v>49</v>
      </c>
      <c r="P25376" s="34">
        <v>68</v>
      </c>
      <c r="Q25376" s="34">
        <v>90</v>
      </c>
      <c r="R25376" s="34">
        <v>68</v>
      </c>
      <c r="S25376" s="34">
        <v>62</v>
      </c>
      <c r="T25376" s="34">
        <v>47</v>
      </c>
      <c r="U25376" s="34">
        <v>56</v>
      </c>
      <c r="V25376" s="34">
        <v>70</v>
      </c>
      <c r="W25376" s="34">
        <v>50</v>
      </c>
      <c r="X25376" s="34">
        <v>63</v>
      </c>
      <c r="Y25376" s="34">
        <v>37</v>
      </c>
      <c r="Z25376" s="34">
        <v>56</v>
      </c>
      <c r="AA25376" s="34">
        <v>82</v>
      </c>
      <c r="AB25376" s="34">
        <v>88</v>
      </c>
      <c r="AC25376" s="34">
        <v>105</v>
      </c>
    </row>
    <row r="25377" spans="1:29" x14ac:dyDescent="0.2">
      <c r="A25377" s="34" t="s">
        <v>85870</v>
      </c>
      <c r="B25377" s="34">
        <v>28</v>
      </c>
      <c r="C25377" s="34">
        <v>39</v>
      </c>
      <c r="D25377" s="34">
        <v>63</v>
      </c>
      <c r="E25377" s="34">
        <v>26</v>
      </c>
      <c r="F25377" s="34">
        <v>40</v>
      </c>
      <c r="G25377" s="34">
        <v>42</v>
      </c>
      <c r="H25377" s="34">
        <v>23</v>
      </c>
      <c r="I25377" s="34">
        <v>29</v>
      </c>
      <c r="J25377" s="34">
        <v>13</v>
      </c>
      <c r="K25377" s="34">
        <v>85</v>
      </c>
      <c r="L25377" s="34">
        <v>21</v>
      </c>
      <c r="M25377" s="34">
        <v>6</v>
      </c>
      <c r="N25377" s="34">
        <v>32</v>
      </c>
      <c r="O25377" s="34">
        <v>45</v>
      </c>
      <c r="P25377" s="34">
        <v>28</v>
      </c>
      <c r="Q25377" s="34">
        <v>62</v>
      </c>
      <c r="R25377" s="34">
        <v>23</v>
      </c>
      <c r="S25377" s="34">
        <v>35</v>
      </c>
      <c r="T25377" s="34">
        <v>28</v>
      </c>
      <c r="U25377" s="34">
        <v>36</v>
      </c>
      <c r="V25377" s="34">
        <v>32</v>
      </c>
      <c r="W25377" s="34">
        <v>36</v>
      </c>
      <c r="X25377" s="34">
        <v>46</v>
      </c>
      <c r="Y25377" s="34">
        <v>23</v>
      </c>
      <c r="Z25377" s="34">
        <v>41</v>
      </c>
      <c r="AA25377" s="34">
        <v>56</v>
      </c>
      <c r="AB25377" s="34">
        <v>29</v>
      </c>
      <c r="AC25377" s="34">
        <v>50</v>
      </c>
    </row>
    <row r="25378" spans="1:29" x14ac:dyDescent="0.2">
      <c r="A25378" s="34" t="s">
        <v>85871</v>
      </c>
      <c r="B25378" s="34">
        <v>59</v>
      </c>
      <c r="C25378" s="34">
        <v>87</v>
      </c>
      <c r="D25378" s="34">
        <v>125</v>
      </c>
      <c r="E25378" s="34">
        <v>108</v>
      </c>
      <c r="F25378" s="34">
        <v>88</v>
      </c>
      <c r="G25378" s="34">
        <v>136</v>
      </c>
      <c r="H25378" s="34">
        <v>85</v>
      </c>
      <c r="I25378" s="34">
        <v>97</v>
      </c>
      <c r="J25378" s="34">
        <v>62</v>
      </c>
      <c r="K25378" s="34">
        <v>130</v>
      </c>
      <c r="L25378" s="34">
        <v>28</v>
      </c>
      <c r="M25378" s="34">
        <v>85</v>
      </c>
      <c r="N25378" s="34">
        <v>63</v>
      </c>
      <c r="O25378" s="34">
        <v>68</v>
      </c>
      <c r="P25378" s="34">
        <v>47</v>
      </c>
      <c r="Q25378" s="34">
        <v>128</v>
      </c>
      <c r="R25378" s="34">
        <v>79</v>
      </c>
      <c r="S25378" s="34">
        <v>168</v>
      </c>
      <c r="T25378" s="34">
        <v>28</v>
      </c>
      <c r="U25378" s="34">
        <v>82</v>
      </c>
      <c r="V25378" s="34">
        <v>84</v>
      </c>
      <c r="W25378" s="34">
        <v>55</v>
      </c>
      <c r="X25378" s="34">
        <v>134</v>
      </c>
      <c r="Y25378" s="34">
        <v>49</v>
      </c>
      <c r="Z25378" s="34">
        <v>106</v>
      </c>
      <c r="AA25378" s="34">
        <v>139</v>
      </c>
      <c r="AB25378" s="34">
        <v>52</v>
      </c>
      <c r="AC25378" s="34">
        <v>136</v>
      </c>
    </row>
    <row r="25379" spans="1:29" x14ac:dyDescent="0.2">
      <c r="A25379" s="34" t="s">
        <v>85872</v>
      </c>
      <c r="B25379" s="34">
        <v>55</v>
      </c>
      <c r="C25379" s="34">
        <v>58</v>
      </c>
      <c r="D25379" s="34">
        <v>44</v>
      </c>
      <c r="E25379" s="34">
        <v>22</v>
      </c>
      <c r="F25379" s="34">
        <v>43</v>
      </c>
      <c r="G25379" s="34">
        <v>47</v>
      </c>
      <c r="H25379" s="34">
        <v>27</v>
      </c>
      <c r="I25379" s="34">
        <v>35</v>
      </c>
      <c r="J25379" s="34">
        <v>34</v>
      </c>
      <c r="K25379" s="34">
        <v>44</v>
      </c>
      <c r="L25379" s="34">
        <v>41</v>
      </c>
      <c r="M25379" s="34">
        <v>42</v>
      </c>
      <c r="N25379" s="34">
        <v>44</v>
      </c>
      <c r="O25379" s="34">
        <v>40</v>
      </c>
      <c r="P25379" s="34">
        <v>26</v>
      </c>
      <c r="Q25379" s="34">
        <v>49</v>
      </c>
      <c r="R25379" s="34">
        <v>70</v>
      </c>
      <c r="S25379" s="34">
        <v>63</v>
      </c>
      <c r="T25379" s="34">
        <v>37</v>
      </c>
      <c r="U25379" s="34">
        <v>47</v>
      </c>
      <c r="V25379" s="34">
        <v>45</v>
      </c>
      <c r="W25379" s="34">
        <v>43</v>
      </c>
      <c r="X25379" s="34">
        <v>46</v>
      </c>
      <c r="Y25379" s="34">
        <v>55</v>
      </c>
      <c r="Z25379" s="34">
        <v>64</v>
      </c>
      <c r="AA25379" s="34">
        <v>34</v>
      </c>
      <c r="AB25379" s="34">
        <v>44</v>
      </c>
      <c r="AC25379" s="34">
        <v>73</v>
      </c>
    </row>
    <row r="25380" spans="1:29" x14ac:dyDescent="0.2">
      <c r="A25380" s="34" t="s">
        <v>85873</v>
      </c>
      <c r="B25380" s="34">
        <v>56</v>
      </c>
      <c r="C25380" s="34">
        <v>129</v>
      </c>
      <c r="D25380" s="34">
        <v>115</v>
      </c>
      <c r="E25380" s="34">
        <v>129</v>
      </c>
      <c r="F25380" s="34">
        <v>125</v>
      </c>
      <c r="G25380" s="34">
        <v>157</v>
      </c>
      <c r="H25380" s="34">
        <v>93</v>
      </c>
      <c r="I25380" s="34">
        <v>153</v>
      </c>
      <c r="J25380" s="34">
        <v>100</v>
      </c>
      <c r="K25380" s="34">
        <v>184</v>
      </c>
      <c r="L25380" s="34">
        <v>69</v>
      </c>
      <c r="M25380" s="34">
        <v>125</v>
      </c>
      <c r="N25380" s="34">
        <v>81</v>
      </c>
      <c r="O25380" s="34">
        <v>122</v>
      </c>
      <c r="P25380" s="34">
        <v>87</v>
      </c>
      <c r="Q25380" s="34">
        <v>140</v>
      </c>
      <c r="R25380" s="34">
        <v>103</v>
      </c>
      <c r="S25380" s="34">
        <v>188</v>
      </c>
      <c r="T25380" s="34">
        <v>99</v>
      </c>
      <c r="U25380" s="34">
        <v>144</v>
      </c>
      <c r="V25380" s="34">
        <v>138</v>
      </c>
      <c r="W25380" s="34">
        <v>136</v>
      </c>
      <c r="X25380" s="34">
        <v>139</v>
      </c>
      <c r="Y25380" s="34">
        <v>149</v>
      </c>
      <c r="Z25380" s="34">
        <v>166</v>
      </c>
      <c r="AA25380" s="34">
        <v>167</v>
      </c>
      <c r="AB25380" s="34">
        <v>88</v>
      </c>
      <c r="AC25380" s="34">
        <v>236</v>
      </c>
    </row>
    <row r="25381" spans="1:29" x14ac:dyDescent="0.2">
      <c r="A25381" s="34" t="s">
        <v>85874</v>
      </c>
      <c r="B25381" s="34">
        <v>32</v>
      </c>
      <c r="C25381" s="34">
        <v>51</v>
      </c>
      <c r="D25381" s="34">
        <v>69</v>
      </c>
      <c r="E25381" s="34">
        <v>48</v>
      </c>
      <c r="F25381" s="34">
        <v>63</v>
      </c>
      <c r="G25381" s="34">
        <v>58</v>
      </c>
      <c r="H25381" s="34">
        <v>54</v>
      </c>
      <c r="I25381" s="34">
        <v>33</v>
      </c>
      <c r="J25381" s="34">
        <v>40</v>
      </c>
      <c r="K25381" s="34">
        <v>52</v>
      </c>
      <c r="L25381" s="34">
        <v>19</v>
      </c>
      <c r="M25381" s="34">
        <v>40</v>
      </c>
      <c r="N25381" s="34">
        <v>57</v>
      </c>
      <c r="O25381" s="34">
        <v>27</v>
      </c>
      <c r="P25381" s="34">
        <v>33</v>
      </c>
      <c r="Q25381" s="34">
        <v>52</v>
      </c>
      <c r="R25381" s="34">
        <v>64</v>
      </c>
      <c r="S25381" s="34">
        <v>50</v>
      </c>
      <c r="T25381" s="34">
        <v>39</v>
      </c>
      <c r="U25381" s="34">
        <v>35</v>
      </c>
      <c r="V25381" s="34">
        <v>43</v>
      </c>
      <c r="W25381" s="34">
        <v>25</v>
      </c>
      <c r="X25381" s="34">
        <v>83</v>
      </c>
      <c r="Y25381" s="34">
        <v>31</v>
      </c>
      <c r="Z25381" s="34">
        <v>82</v>
      </c>
      <c r="AA25381" s="34">
        <v>40</v>
      </c>
      <c r="AB25381" s="34">
        <v>50</v>
      </c>
      <c r="AC25381" s="34">
        <v>77</v>
      </c>
    </row>
    <row r="25382" spans="1:29" x14ac:dyDescent="0.2">
      <c r="A25382" s="34" t="s">
        <v>85875</v>
      </c>
      <c r="B25382" s="34">
        <v>26</v>
      </c>
      <c r="C25382" s="34">
        <v>90</v>
      </c>
      <c r="D25382" s="34">
        <v>117</v>
      </c>
      <c r="E25382" s="34">
        <v>87</v>
      </c>
      <c r="F25382" s="34">
        <v>62</v>
      </c>
      <c r="G25382" s="34">
        <v>95</v>
      </c>
      <c r="H25382" s="34">
        <v>62</v>
      </c>
      <c r="I25382" s="34">
        <v>84</v>
      </c>
      <c r="J25382" s="34">
        <v>56</v>
      </c>
      <c r="K25382" s="34">
        <v>96</v>
      </c>
      <c r="L25382" s="34">
        <v>30</v>
      </c>
      <c r="M25382" s="34">
        <v>93</v>
      </c>
      <c r="N25382" s="34">
        <v>53</v>
      </c>
      <c r="O25382" s="34">
        <v>60</v>
      </c>
      <c r="P25382" s="34">
        <v>65</v>
      </c>
      <c r="Q25382" s="34">
        <v>72</v>
      </c>
      <c r="R25382" s="34">
        <v>57</v>
      </c>
      <c r="S25382" s="34">
        <v>122</v>
      </c>
      <c r="T25382" s="34">
        <v>35</v>
      </c>
      <c r="U25382" s="34">
        <v>56</v>
      </c>
      <c r="V25382" s="34">
        <v>83</v>
      </c>
      <c r="W25382" s="34">
        <v>67</v>
      </c>
      <c r="X25382" s="34">
        <v>73</v>
      </c>
      <c r="Y25382" s="34">
        <v>45</v>
      </c>
      <c r="Z25382" s="34">
        <v>73</v>
      </c>
      <c r="AA25382" s="34">
        <v>102</v>
      </c>
      <c r="AB25382" s="34">
        <v>51</v>
      </c>
      <c r="AC25382" s="34">
        <v>97</v>
      </c>
    </row>
    <row r="25383" spans="1:29" x14ac:dyDescent="0.2">
      <c r="A25383" s="34" t="s">
        <v>85876</v>
      </c>
      <c r="B25383" s="34">
        <v>89</v>
      </c>
      <c r="C25383" s="34">
        <v>136</v>
      </c>
      <c r="D25383" s="34">
        <v>192</v>
      </c>
      <c r="E25383" s="34">
        <v>162</v>
      </c>
      <c r="F25383" s="34">
        <v>155</v>
      </c>
      <c r="G25383" s="34">
        <v>140</v>
      </c>
      <c r="H25383" s="34">
        <v>146</v>
      </c>
      <c r="I25383" s="34">
        <v>178</v>
      </c>
      <c r="J25383" s="34">
        <v>106</v>
      </c>
      <c r="K25383" s="34">
        <v>142</v>
      </c>
      <c r="L25383" s="34">
        <v>62</v>
      </c>
      <c r="M25383" s="34">
        <v>108</v>
      </c>
      <c r="N25383" s="34">
        <v>122</v>
      </c>
      <c r="O25383" s="34">
        <v>131</v>
      </c>
      <c r="P25383" s="34">
        <v>120</v>
      </c>
      <c r="Q25383" s="34">
        <v>166</v>
      </c>
      <c r="R25383" s="34">
        <v>132</v>
      </c>
      <c r="S25383" s="34">
        <v>177</v>
      </c>
      <c r="T25383" s="34">
        <v>73</v>
      </c>
      <c r="U25383" s="34">
        <v>109</v>
      </c>
      <c r="V25383" s="34">
        <v>148</v>
      </c>
      <c r="W25383" s="34">
        <v>159</v>
      </c>
      <c r="X25383" s="34">
        <v>165</v>
      </c>
      <c r="Y25383" s="34">
        <v>105</v>
      </c>
      <c r="Z25383" s="34">
        <v>169</v>
      </c>
      <c r="AA25383" s="34">
        <v>218</v>
      </c>
      <c r="AB25383" s="34">
        <v>121</v>
      </c>
      <c r="AC25383" s="34">
        <v>256</v>
      </c>
    </row>
    <row r="25384" spans="1:29" x14ac:dyDescent="0.2">
      <c r="A25384" s="34" t="s">
        <v>85877</v>
      </c>
      <c r="B25384" s="34">
        <v>25</v>
      </c>
      <c r="C25384" s="34">
        <v>45</v>
      </c>
      <c r="D25384" s="34">
        <v>90</v>
      </c>
      <c r="E25384" s="34">
        <v>110</v>
      </c>
      <c r="F25384" s="34">
        <v>60</v>
      </c>
      <c r="G25384" s="34">
        <v>46</v>
      </c>
      <c r="H25384" s="34">
        <v>56</v>
      </c>
      <c r="I25384" s="34">
        <v>73</v>
      </c>
      <c r="J25384" s="34">
        <v>42</v>
      </c>
      <c r="K25384" s="34">
        <v>78</v>
      </c>
      <c r="L25384" s="34">
        <v>23</v>
      </c>
      <c r="M25384" s="34">
        <v>51</v>
      </c>
      <c r="N25384" s="34">
        <v>38</v>
      </c>
      <c r="O25384" s="34">
        <v>46</v>
      </c>
      <c r="P25384" s="34">
        <v>48</v>
      </c>
      <c r="Q25384" s="34">
        <v>60</v>
      </c>
      <c r="R25384" s="34">
        <v>55</v>
      </c>
      <c r="S25384" s="34">
        <v>101</v>
      </c>
      <c r="T25384" s="34">
        <v>30</v>
      </c>
      <c r="U25384" s="34">
        <v>74</v>
      </c>
      <c r="V25384" s="34">
        <v>44</v>
      </c>
      <c r="W25384" s="34">
        <v>44</v>
      </c>
      <c r="X25384" s="34">
        <v>71</v>
      </c>
      <c r="Y25384" s="34">
        <v>44</v>
      </c>
      <c r="Z25384" s="34">
        <v>58</v>
      </c>
      <c r="AA25384" s="34">
        <v>81</v>
      </c>
      <c r="AB25384" s="34">
        <v>32</v>
      </c>
      <c r="AC25384" s="34">
        <v>114</v>
      </c>
    </row>
    <row r="25385" spans="1:29" x14ac:dyDescent="0.2">
      <c r="A25385" s="34" t="s">
        <v>85878</v>
      </c>
      <c r="B25385" s="34">
        <v>96</v>
      </c>
      <c r="C25385" s="34">
        <v>135</v>
      </c>
      <c r="D25385" s="34">
        <v>184</v>
      </c>
      <c r="E25385" s="34">
        <v>168</v>
      </c>
      <c r="F25385" s="34">
        <v>189</v>
      </c>
      <c r="G25385" s="34">
        <v>209</v>
      </c>
      <c r="H25385" s="34">
        <v>162</v>
      </c>
      <c r="I25385" s="34">
        <v>187</v>
      </c>
      <c r="J25385" s="34">
        <v>124</v>
      </c>
      <c r="K25385" s="34">
        <v>204</v>
      </c>
      <c r="L25385" s="34">
        <v>75</v>
      </c>
      <c r="M25385" s="34">
        <v>132</v>
      </c>
      <c r="N25385" s="34">
        <v>114</v>
      </c>
      <c r="O25385" s="34">
        <v>132</v>
      </c>
      <c r="P25385" s="34">
        <v>140</v>
      </c>
      <c r="Q25385" s="34">
        <v>205</v>
      </c>
      <c r="R25385" s="34">
        <v>189</v>
      </c>
      <c r="S25385" s="34">
        <v>182</v>
      </c>
      <c r="T25385" s="34">
        <v>149</v>
      </c>
      <c r="U25385" s="34">
        <v>123</v>
      </c>
      <c r="V25385" s="34">
        <v>166</v>
      </c>
      <c r="W25385" s="34">
        <v>172</v>
      </c>
      <c r="X25385" s="34">
        <v>239</v>
      </c>
      <c r="Y25385" s="34">
        <v>168</v>
      </c>
      <c r="Z25385" s="34">
        <v>167</v>
      </c>
      <c r="AA25385" s="34">
        <v>228</v>
      </c>
      <c r="AB25385" s="34">
        <v>171</v>
      </c>
      <c r="AC25385" s="34">
        <v>253</v>
      </c>
    </row>
    <row r="25386" spans="1:29" x14ac:dyDescent="0.2">
      <c r="A25386" s="34" t="s">
        <v>85879</v>
      </c>
      <c r="B25386" s="34">
        <v>74</v>
      </c>
      <c r="C25386" s="34">
        <v>201</v>
      </c>
      <c r="D25386" s="34">
        <v>195</v>
      </c>
      <c r="E25386" s="34">
        <v>187</v>
      </c>
      <c r="F25386" s="34">
        <v>142</v>
      </c>
      <c r="G25386" s="34">
        <v>175</v>
      </c>
      <c r="H25386" s="34">
        <v>110</v>
      </c>
      <c r="I25386" s="34">
        <v>182</v>
      </c>
      <c r="J25386" s="34">
        <v>96</v>
      </c>
      <c r="K25386" s="34">
        <v>214</v>
      </c>
      <c r="L25386" s="34">
        <v>59</v>
      </c>
      <c r="M25386" s="34">
        <v>164</v>
      </c>
      <c r="N25386" s="34">
        <v>101</v>
      </c>
      <c r="O25386" s="34">
        <v>171</v>
      </c>
      <c r="P25386" s="34">
        <v>85</v>
      </c>
      <c r="Q25386" s="34">
        <v>195</v>
      </c>
      <c r="R25386" s="34">
        <v>129</v>
      </c>
      <c r="S25386" s="34">
        <v>199</v>
      </c>
      <c r="T25386" s="34">
        <v>62</v>
      </c>
      <c r="U25386" s="34">
        <v>140</v>
      </c>
      <c r="V25386" s="34">
        <v>179</v>
      </c>
      <c r="W25386" s="34">
        <v>117</v>
      </c>
      <c r="X25386" s="34">
        <v>152</v>
      </c>
      <c r="Y25386" s="34">
        <v>123</v>
      </c>
      <c r="Z25386" s="34">
        <v>185</v>
      </c>
      <c r="AA25386" s="34">
        <v>235</v>
      </c>
      <c r="AB25386" s="34">
        <v>84</v>
      </c>
      <c r="AC25386" s="34">
        <v>240</v>
      </c>
    </row>
    <row r="25387" spans="1:29" x14ac:dyDescent="0.2">
      <c r="A25387" s="34" t="s">
        <v>85880</v>
      </c>
      <c r="B25387" s="34">
        <v>110</v>
      </c>
      <c r="C25387" s="34">
        <v>223</v>
      </c>
      <c r="D25387" s="34">
        <v>189</v>
      </c>
      <c r="E25387" s="34">
        <v>235</v>
      </c>
      <c r="F25387" s="34">
        <v>200</v>
      </c>
      <c r="G25387" s="34">
        <v>211</v>
      </c>
      <c r="H25387" s="34">
        <v>188</v>
      </c>
      <c r="I25387" s="34">
        <v>208</v>
      </c>
      <c r="J25387" s="34">
        <v>194</v>
      </c>
      <c r="K25387" s="34">
        <v>163</v>
      </c>
      <c r="L25387" s="34">
        <v>141</v>
      </c>
      <c r="M25387" s="34">
        <v>156</v>
      </c>
      <c r="N25387" s="34">
        <v>180</v>
      </c>
      <c r="O25387" s="34">
        <v>153</v>
      </c>
      <c r="P25387" s="34">
        <v>170</v>
      </c>
      <c r="Q25387" s="34">
        <v>269</v>
      </c>
      <c r="R25387" s="34">
        <v>260</v>
      </c>
      <c r="S25387" s="34">
        <v>230</v>
      </c>
      <c r="T25387" s="34">
        <v>199</v>
      </c>
      <c r="U25387" s="34">
        <v>190</v>
      </c>
      <c r="V25387" s="34">
        <v>238</v>
      </c>
      <c r="W25387" s="34">
        <v>240</v>
      </c>
      <c r="X25387" s="34">
        <v>249</v>
      </c>
      <c r="Y25387" s="34">
        <v>207</v>
      </c>
      <c r="Z25387" s="34">
        <v>187</v>
      </c>
      <c r="AA25387" s="34">
        <v>250</v>
      </c>
      <c r="AB25387" s="34">
        <v>285</v>
      </c>
      <c r="AC25387" s="34">
        <v>262</v>
      </c>
    </row>
    <row r="25388" spans="1:29" x14ac:dyDescent="0.2">
      <c r="A25388" s="34" t="s">
        <v>85881</v>
      </c>
      <c r="B25388" s="34">
        <v>40</v>
      </c>
      <c r="C25388" s="34">
        <v>75</v>
      </c>
      <c r="D25388" s="34">
        <v>95</v>
      </c>
      <c r="E25388" s="34">
        <v>101</v>
      </c>
      <c r="F25388" s="34">
        <v>64</v>
      </c>
      <c r="G25388" s="34">
        <v>111</v>
      </c>
      <c r="H25388" s="34">
        <v>80</v>
      </c>
      <c r="I25388" s="34">
        <v>85</v>
      </c>
      <c r="J25388" s="34">
        <v>55</v>
      </c>
      <c r="K25388" s="34">
        <v>105</v>
      </c>
      <c r="L25388" s="34">
        <v>42</v>
      </c>
      <c r="M25388" s="34">
        <v>85</v>
      </c>
      <c r="N25388" s="34">
        <v>75</v>
      </c>
      <c r="O25388" s="34">
        <v>79</v>
      </c>
      <c r="P25388" s="34">
        <v>77</v>
      </c>
      <c r="Q25388" s="34">
        <v>84</v>
      </c>
      <c r="R25388" s="34">
        <v>81</v>
      </c>
      <c r="S25388" s="34">
        <v>97</v>
      </c>
      <c r="T25388" s="34">
        <v>42</v>
      </c>
      <c r="U25388" s="34">
        <v>72</v>
      </c>
      <c r="V25388" s="34">
        <v>95</v>
      </c>
      <c r="W25388" s="34">
        <v>71</v>
      </c>
      <c r="X25388" s="34">
        <v>123</v>
      </c>
      <c r="Y25388" s="34">
        <v>41</v>
      </c>
      <c r="Z25388" s="34">
        <v>117</v>
      </c>
      <c r="AA25388" s="34">
        <v>102</v>
      </c>
      <c r="AB25388" s="34">
        <v>68</v>
      </c>
      <c r="AC25388" s="34">
        <v>141</v>
      </c>
    </row>
    <row r="25389" spans="1:29" x14ac:dyDescent="0.2">
      <c r="A25389" s="34" t="s">
        <v>85882</v>
      </c>
      <c r="B25389" s="34">
        <v>89</v>
      </c>
      <c r="C25389" s="34">
        <v>134</v>
      </c>
      <c r="D25389" s="34">
        <v>173</v>
      </c>
      <c r="E25389" s="34">
        <v>132</v>
      </c>
      <c r="F25389" s="34">
        <v>126</v>
      </c>
      <c r="G25389" s="34">
        <v>140</v>
      </c>
      <c r="H25389" s="34">
        <v>126</v>
      </c>
      <c r="I25389" s="34">
        <v>116</v>
      </c>
      <c r="J25389" s="34">
        <v>113</v>
      </c>
      <c r="K25389" s="34">
        <v>138</v>
      </c>
      <c r="L25389" s="34">
        <v>48</v>
      </c>
      <c r="M25389" s="34">
        <v>84</v>
      </c>
      <c r="N25389" s="34">
        <v>103</v>
      </c>
      <c r="O25389" s="34">
        <v>92</v>
      </c>
      <c r="P25389" s="34">
        <v>136</v>
      </c>
      <c r="Q25389" s="34">
        <v>119</v>
      </c>
      <c r="R25389" s="34">
        <v>110</v>
      </c>
      <c r="S25389" s="34">
        <v>133</v>
      </c>
      <c r="T25389" s="34">
        <v>59</v>
      </c>
      <c r="U25389" s="34">
        <v>80</v>
      </c>
      <c r="V25389" s="34">
        <v>168</v>
      </c>
      <c r="W25389" s="34">
        <v>94</v>
      </c>
      <c r="X25389" s="34">
        <v>179</v>
      </c>
      <c r="Y25389" s="34">
        <v>61</v>
      </c>
      <c r="Z25389" s="34">
        <v>165</v>
      </c>
      <c r="AA25389" s="34">
        <v>153</v>
      </c>
      <c r="AB25389" s="34">
        <v>95</v>
      </c>
      <c r="AC25389" s="34">
        <v>143</v>
      </c>
    </row>
    <row r="25390" spans="1:29" x14ac:dyDescent="0.2">
      <c r="A25390" s="34" t="s">
        <v>85883</v>
      </c>
      <c r="B25390" s="34">
        <v>34</v>
      </c>
      <c r="C25390" s="34">
        <v>77</v>
      </c>
      <c r="D25390" s="34">
        <v>79</v>
      </c>
      <c r="E25390" s="34">
        <v>67</v>
      </c>
      <c r="F25390" s="34">
        <v>52</v>
      </c>
      <c r="G25390" s="34">
        <v>98</v>
      </c>
      <c r="H25390" s="34">
        <v>60</v>
      </c>
      <c r="I25390" s="34">
        <v>73</v>
      </c>
      <c r="J25390" s="34">
        <v>79</v>
      </c>
      <c r="K25390" s="34">
        <v>80</v>
      </c>
      <c r="L25390" s="34">
        <v>39</v>
      </c>
      <c r="M25390" s="34">
        <v>61</v>
      </c>
      <c r="N25390" s="34">
        <v>58</v>
      </c>
      <c r="O25390" s="34">
        <v>63</v>
      </c>
      <c r="P25390" s="34">
        <v>71</v>
      </c>
      <c r="Q25390" s="34">
        <v>88</v>
      </c>
      <c r="R25390" s="34">
        <v>85</v>
      </c>
      <c r="S25390" s="34">
        <v>103</v>
      </c>
      <c r="T25390" s="34">
        <v>63</v>
      </c>
      <c r="U25390" s="34">
        <v>57</v>
      </c>
      <c r="V25390" s="34">
        <v>85</v>
      </c>
      <c r="W25390" s="34">
        <v>57</v>
      </c>
      <c r="X25390" s="34">
        <v>93</v>
      </c>
      <c r="Y25390" s="34">
        <v>52</v>
      </c>
      <c r="Z25390" s="34">
        <v>96</v>
      </c>
      <c r="AA25390" s="34">
        <v>83</v>
      </c>
      <c r="AB25390" s="34">
        <v>59</v>
      </c>
      <c r="AC25390" s="34">
        <v>110</v>
      </c>
    </row>
    <row r="25391" spans="1:29" x14ac:dyDescent="0.2">
      <c r="A25391" s="34" t="s">
        <v>85884</v>
      </c>
      <c r="B25391" s="34">
        <v>48</v>
      </c>
      <c r="C25391" s="34">
        <v>107</v>
      </c>
      <c r="D25391" s="34">
        <v>96</v>
      </c>
      <c r="E25391" s="34">
        <v>151</v>
      </c>
      <c r="F25391" s="34">
        <v>89</v>
      </c>
      <c r="G25391" s="34">
        <v>104</v>
      </c>
      <c r="H25391" s="34">
        <v>65</v>
      </c>
      <c r="I25391" s="34">
        <v>96</v>
      </c>
      <c r="J25391" s="34">
        <v>61</v>
      </c>
      <c r="K25391" s="34">
        <v>90</v>
      </c>
      <c r="L25391" s="34">
        <v>31</v>
      </c>
      <c r="M25391" s="34">
        <v>105</v>
      </c>
      <c r="N25391" s="34">
        <v>65</v>
      </c>
      <c r="O25391" s="34">
        <v>90</v>
      </c>
      <c r="P25391" s="34">
        <v>71</v>
      </c>
      <c r="Q25391" s="34">
        <v>107</v>
      </c>
      <c r="R25391" s="34">
        <v>91</v>
      </c>
      <c r="S25391" s="34">
        <v>108</v>
      </c>
      <c r="T25391" s="34">
        <v>48</v>
      </c>
      <c r="U25391" s="34">
        <v>78</v>
      </c>
      <c r="V25391" s="34">
        <v>105</v>
      </c>
      <c r="W25391" s="34">
        <v>87</v>
      </c>
      <c r="X25391" s="34">
        <v>95</v>
      </c>
      <c r="Y25391" s="34">
        <v>89</v>
      </c>
      <c r="Z25391" s="34">
        <v>81</v>
      </c>
      <c r="AA25391" s="34">
        <v>111</v>
      </c>
      <c r="AB25391" s="34">
        <v>57</v>
      </c>
      <c r="AC25391" s="34">
        <v>142</v>
      </c>
    </row>
    <row r="25392" spans="1:29" x14ac:dyDescent="0.2">
      <c r="A25392" s="34" t="s">
        <v>85885</v>
      </c>
      <c r="B25392" s="34">
        <v>110</v>
      </c>
      <c r="C25392" s="34">
        <v>139</v>
      </c>
      <c r="D25392" s="34">
        <v>171</v>
      </c>
      <c r="E25392" s="34">
        <v>180</v>
      </c>
      <c r="F25392" s="34">
        <v>158</v>
      </c>
      <c r="G25392" s="34">
        <v>152</v>
      </c>
      <c r="H25392" s="34">
        <v>157</v>
      </c>
      <c r="I25392" s="34">
        <v>141</v>
      </c>
      <c r="J25392" s="34">
        <v>153</v>
      </c>
      <c r="K25392" s="34">
        <v>139</v>
      </c>
      <c r="L25392" s="34">
        <v>98</v>
      </c>
      <c r="M25392" s="34">
        <v>132</v>
      </c>
      <c r="N25392" s="34">
        <v>117</v>
      </c>
      <c r="O25392" s="34">
        <v>131</v>
      </c>
      <c r="P25392" s="34">
        <v>157</v>
      </c>
      <c r="Q25392" s="34">
        <v>213</v>
      </c>
      <c r="R25392" s="34">
        <v>174</v>
      </c>
      <c r="S25392" s="34">
        <v>200</v>
      </c>
      <c r="T25392" s="34">
        <v>150</v>
      </c>
      <c r="U25392" s="34">
        <v>124</v>
      </c>
      <c r="V25392" s="34">
        <v>195</v>
      </c>
      <c r="W25392" s="34">
        <v>169</v>
      </c>
      <c r="X25392" s="34">
        <v>205</v>
      </c>
      <c r="Y25392" s="34">
        <v>168</v>
      </c>
      <c r="Z25392" s="34">
        <v>192</v>
      </c>
      <c r="AA25392" s="34">
        <v>183</v>
      </c>
      <c r="AB25392" s="34">
        <v>185</v>
      </c>
      <c r="AC25392" s="34">
        <v>232</v>
      </c>
    </row>
    <row r="25393" spans="1:29" x14ac:dyDescent="0.2">
      <c r="A25393" s="34" t="s">
        <v>85886</v>
      </c>
      <c r="B25393" s="34">
        <v>132</v>
      </c>
      <c r="C25393" s="34">
        <v>139</v>
      </c>
      <c r="D25393" s="34">
        <v>137</v>
      </c>
      <c r="E25393" s="34">
        <v>84</v>
      </c>
      <c r="F25393" s="34">
        <v>127</v>
      </c>
      <c r="G25393" s="34">
        <v>104</v>
      </c>
      <c r="H25393" s="34">
        <v>102</v>
      </c>
      <c r="I25393" s="34">
        <v>99</v>
      </c>
      <c r="J25393" s="34">
        <v>92</v>
      </c>
      <c r="K25393" s="34">
        <v>87</v>
      </c>
      <c r="L25393" s="34">
        <v>91</v>
      </c>
      <c r="M25393" s="34">
        <v>90</v>
      </c>
      <c r="N25393" s="34">
        <v>105</v>
      </c>
      <c r="O25393" s="34">
        <v>79</v>
      </c>
      <c r="P25393" s="34">
        <v>115</v>
      </c>
      <c r="Q25393" s="34">
        <v>121</v>
      </c>
      <c r="R25393" s="34">
        <v>121</v>
      </c>
      <c r="S25393" s="34">
        <v>159</v>
      </c>
      <c r="T25393" s="34">
        <v>130</v>
      </c>
      <c r="U25393" s="34">
        <v>115</v>
      </c>
      <c r="V25393" s="34">
        <v>124</v>
      </c>
      <c r="W25393" s="34">
        <v>125</v>
      </c>
      <c r="X25393" s="34">
        <v>190</v>
      </c>
      <c r="Y25393" s="34">
        <v>132</v>
      </c>
      <c r="Z25393" s="34">
        <v>122</v>
      </c>
      <c r="AA25393" s="34">
        <v>143</v>
      </c>
      <c r="AB25393" s="34">
        <v>153</v>
      </c>
      <c r="AC25393" s="34">
        <v>185</v>
      </c>
    </row>
    <row r="25394" spans="1:29" x14ac:dyDescent="0.2">
      <c r="A25394" s="34" t="s">
        <v>85887</v>
      </c>
      <c r="B25394" s="34">
        <v>33</v>
      </c>
      <c r="C25394" s="34">
        <v>41</v>
      </c>
      <c r="D25394" s="34">
        <v>47</v>
      </c>
      <c r="E25394" s="34">
        <v>29</v>
      </c>
      <c r="F25394" s="34">
        <v>48</v>
      </c>
      <c r="G25394" s="34">
        <v>49</v>
      </c>
      <c r="H25394" s="34">
        <v>21</v>
      </c>
      <c r="I25394" s="34">
        <v>52</v>
      </c>
      <c r="J25394" s="34">
        <v>23</v>
      </c>
      <c r="K25394" s="34">
        <v>35</v>
      </c>
      <c r="L25394" s="34">
        <v>19</v>
      </c>
      <c r="M25394" s="34">
        <v>39</v>
      </c>
      <c r="N25394" s="34">
        <v>25</v>
      </c>
      <c r="O25394" s="34">
        <v>24</v>
      </c>
      <c r="P25394" s="34">
        <v>30</v>
      </c>
      <c r="Q25394" s="34">
        <v>33</v>
      </c>
      <c r="R25394" s="34">
        <v>42</v>
      </c>
      <c r="S25394" s="34">
        <v>49</v>
      </c>
      <c r="T25394" s="34">
        <v>30</v>
      </c>
      <c r="U25394" s="34">
        <v>33</v>
      </c>
      <c r="V25394" s="34">
        <v>29</v>
      </c>
      <c r="W25394" s="34">
        <v>41</v>
      </c>
      <c r="X25394" s="34">
        <v>56</v>
      </c>
      <c r="Y25394" s="34">
        <v>24</v>
      </c>
      <c r="Z25394" s="34">
        <v>69</v>
      </c>
      <c r="AA25394" s="34">
        <v>32</v>
      </c>
      <c r="AB25394" s="34">
        <v>21</v>
      </c>
      <c r="AC25394" s="34">
        <v>53</v>
      </c>
    </row>
    <row r="25395" spans="1:29" x14ac:dyDescent="0.2">
      <c r="A25395" s="34" t="s">
        <v>85888</v>
      </c>
      <c r="B25395" s="34">
        <v>102</v>
      </c>
      <c r="C25395" s="34">
        <v>140</v>
      </c>
      <c r="D25395" s="34">
        <v>148</v>
      </c>
      <c r="E25395" s="34">
        <v>173</v>
      </c>
      <c r="F25395" s="34">
        <v>163</v>
      </c>
      <c r="G25395" s="34">
        <v>99</v>
      </c>
      <c r="H25395" s="34">
        <v>102</v>
      </c>
      <c r="I25395" s="34">
        <v>117</v>
      </c>
      <c r="J25395" s="34">
        <v>92</v>
      </c>
      <c r="K25395" s="34">
        <v>129</v>
      </c>
      <c r="L25395" s="34">
        <v>45</v>
      </c>
      <c r="M25395" s="34">
        <v>107</v>
      </c>
      <c r="N25395" s="34">
        <v>89</v>
      </c>
      <c r="O25395" s="34">
        <v>116</v>
      </c>
      <c r="P25395" s="34">
        <v>83</v>
      </c>
      <c r="Q25395" s="34">
        <v>99</v>
      </c>
      <c r="R25395" s="34">
        <v>126</v>
      </c>
      <c r="S25395" s="34">
        <v>133</v>
      </c>
      <c r="T25395" s="34">
        <v>77</v>
      </c>
      <c r="U25395" s="34">
        <v>91</v>
      </c>
      <c r="V25395" s="34">
        <v>119</v>
      </c>
      <c r="W25395" s="34">
        <v>97</v>
      </c>
      <c r="X25395" s="34">
        <v>136</v>
      </c>
      <c r="Y25395" s="34">
        <v>68</v>
      </c>
      <c r="Z25395" s="34">
        <v>142</v>
      </c>
      <c r="AA25395" s="34">
        <v>172</v>
      </c>
      <c r="AB25395" s="34">
        <v>64</v>
      </c>
      <c r="AC25395" s="34">
        <v>166</v>
      </c>
    </row>
    <row r="25396" spans="1:29" x14ac:dyDescent="0.2">
      <c r="A25396" s="34" t="s">
        <v>85889</v>
      </c>
      <c r="B25396" s="34">
        <v>96</v>
      </c>
      <c r="C25396" s="34">
        <v>112</v>
      </c>
      <c r="D25396" s="34">
        <v>83</v>
      </c>
      <c r="E25396" s="34">
        <v>80</v>
      </c>
      <c r="F25396" s="34">
        <v>89</v>
      </c>
      <c r="G25396" s="34">
        <v>102</v>
      </c>
      <c r="H25396" s="34">
        <v>81</v>
      </c>
      <c r="I25396" s="34">
        <v>75</v>
      </c>
      <c r="J25396" s="34">
        <v>81</v>
      </c>
      <c r="K25396" s="34">
        <v>98</v>
      </c>
      <c r="L25396" s="34">
        <v>81</v>
      </c>
      <c r="M25396" s="34">
        <v>104</v>
      </c>
      <c r="N25396" s="34">
        <v>77</v>
      </c>
      <c r="O25396" s="34">
        <v>112</v>
      </c>
      <c r="P25396" s="34">
        <v>110</v>
      </c>
      <c r="Q25396" s="34">
        <v>116</v>
      </c>
      <c r="R25396" s="34">
        <v>107</v>
      </c>
      <c r="S25396" s="34">
        <v>115</v>
      </c>
      <c r="T25396" s="34">
        <v>82</v>
      </c>
      <c r="U25396" s="34">
        <v>110</v>
      </c>
      <c r="V25396" s="34">
        <v>113</v>
      </c>
      <c r="W25396" s="34">
        <v>120</v>
      </c>
      <c r="X25396" s="34">
        <v>135</v>
      </c>
      <c r="Y25396" s="34">
        <v>111</v>
      </c>
      <c r="Z25396" s="34">
        <v>83</v>
      </c>
      <c r="AA25396" s="34">
        <v>101</v>
      </c>
      <c r="AB25396" s="34">
        <v>111</v>
      </c>
      <c r="AC25396" s="34">
        <v>170</v>
      </c>
    </row>
    <row r="25397" spans="1:29" x14ac:dyDescent="0.2">
      <c r="A25397" s="34" t="s">
        <v>85890</v>
      </c>
      <c r="B25397" s="34">
        <v>59</v>
      </c>
      <c r="C25397" s="34">
        <v>104</v>
      </c>
      <c r="D25397" s="34">
        <v>111</v>
      </c>
      <c r="E25397" s="34">
        <v>81</v>
      </c>
      <c r="F25397" s="34">
        <v>107</v>
      </c>
      <c r="G25397" s="34">
        <v>164</v>
      </c>
      <c r="H25397" s="34">
        <v>106</v>
      </c>
      <c r="I25397" s="34">
        <v>91</v>
      </c>
      <c r="J25397" s="34">
        <v>70</v>
      </c>
      <c r="K25397" s="34">
        <v>114</v>
      </c>
      <c r="L25397" s="34">
        <v>60</v>
      </c>
      <c r="M25397" s="34">
        <v>125</v>
      </c>
      <c r="N25397" s="34">
        <v>78</v>
      </c>
      <c r="O25397" s="34">
        <v>99</v>
      </c>
      <c r="P25397" s="34">
        <v>93</v>
      </c>
      <c r="Q25397" s="34">
        <v>128</v>
      </c>
      <c r="R25397" s="34">
        <v>100</v>
      </c>
      <c r="S25397" s="34">
        <v>128</v>
      </c>
      <c r="T25397" s="34">
        <v>80</v>
      </c>
      <c r="U25397" s="34">
        <v>101</v>
      </c>
      <c r="V25397" s="34">
        <v>118</v>
      </c>
      <c r="W25397" s="34">
        <v>111</v>
      </c>
      <c r="X25397" s="34">
        <v>101</v>
      </c>
      <c r="Y25397" s="34">
        <v>106</v>
      </c>
      <c r="Z25397" s="34">
        <v>151</v>
      </c>
      <c r="AA25397" s="34">
        <v>112</v>
      </c>
      <c r="AB25397" s="34">
        <v>100</v>
      </c>
      <c r="AC25397" s="34">
        <v>184</v>
      </c>
    </row>
    <row r="25398" spans="1:29" x14ac:dyDescent="0.2">
      <c r="A25398" s="34" t="s">
        <v>85891</v>
      </c>
      <c r="B25398" s="34">
        <v>54</v>
      </c>
      <c r="C25398" s="34">
        <v>122</v>
      </c>
      <c r="D25398" s="34">
        <v>128</v>
      </c>
      <c r="E25398" s="34">
        <v>110</v>
      </c>
      <c r="F25398" s="34">
        <v>140</v>
      </c>
      <c r="G25398" s="34">
        <v>96</v>
      </c>
      <c r="H25398" s="34">
        <v>125</v>
      </c>
      <c r="I25398" s="34">
        <v>100</v>
      </c>
      <c r="J25398" s="34">
        <v>100</v>
      </c>
      <c r="K25398" s="34">
        <v>110</v>
      </c>
      <c r="L25398" s="34">
        <v>68</v>
      </c>
      <c r="M25398" s="34">
        <v>109</v>
      </c>
      <c r="N25398" s="34">
        <v>99</v>
      </c>
      <c r="O25398" s="34">
        <v>104</v>
      </c>
      <c r="P25398" s="34">
        <v>108</v>
      </c>
      <c r="Q25398" s="34">
        <v>118</v>
      </c>
      <c r="R25398" s="34">
        <v>114</v>
      </c>
      <c r="S25398" s="34">
        <v>126</v>
      </c>
      <c r="T25398" s="34">
        <v>106</v>
      </c>
      <c r="U25398" s="34">
        <v>92</v>
      </c>
      <c r="V25398" s="34">
        <v>134</v>
      </c>
      <c r="W25398" s="34">
        <v>83</v>
      </c>
      <c r="X25398" s="34">
        <v>186</v>
      </c>
      <c r="Y25398" s="34">
        <v>133</v>
      </c>
      <c r="Z25398" s="34">
        <v>128</v>
      </c>
      <c r="AA25398" s="34">
        <v>130</v>
      </c>
      <c r="AB25398" s="34">
        <v>88</v>
      </c>
      <c r="AC25398" s="34">
        <v>181</v>
      </c>
    </row>
    <row r="25399" spans="1:29" x14ac:dyDescent="0.2">
      <c r="A25399" s="34" t="s">
        <v>85892</v>
      </c>
      <c r="B25399" s="34">
        <v>20</v>
      </c>
      <c r="C25399" s="34">
        <v>20</v>
      </c>
      <c r="D25399" s="34">
        <v>37</v>
      </c>
      <c r="E25399" s="34">
        <v>47</v>
      </c>
      <c r="F25399" s="34">
        <v>24</v>
      </c>
      <c r="G25399" s="34">
        <v>42</v>
      </c>
      <c r="H25399" s="34">
        <v>25</v>
      </c>
      <c r="I25399" s="34">
        <v>32</v>
      </c>
      <c r="J25399" s="34">
        <v>25</v>
      </c>
      <c r="K25399" s="34">
        <v>30</v>
      </c>
      <c r="L25399" s="34">
        <v>13</v>
      </c>
      <c r="M25399" s="34">
        <v>37</v>
      </c>
      <c r="N25399" s="34">
        <v>25</v>
      </c>
      <c r="O25399" s="34">
        <v>27</v>
      </c>
      <c r="P25399" s="34">
        <v>25</v>
      </c>
      <c r="Q25399" s="34">
        <v>37</v>
      </c>
      <c r="R25399" s="34">
        <v>15</v>
      </c>
      <c r="S25399" s="34">
        <v>46</v>
      </c>
      <c r="T25399" s="34">
        <v>9</v>
      </c>
      <c r="U25399" s="34">
        <v>34</v>
      </c>
      <c r="V25399" s="34">
        <v>15</v>
      </c>
      <c r="W25399" s="34">
        <v>25</v>
      </c>
      <c r="X25399" s="34">
        <v>10</v>
      </c>
      <c r="Y25399" s="34">
        <v>16</v>
      </c>
      <c r="Z25399" s="34">
        <v>28</v>
      </c>
      <c r="AA25399" s="34">
        <v>38</v>
      </c>
      <c r="AB25399" s="34">
        <v>16</v>
      </c>
      <c r="AC25399" s="34">
        <v>38</v>
      </c>
    </row>
    <row r="25400" spans="1:29" x14ac:dyDescent="0.2">
      <c r="A25400" s="34" t="s">
        <v>85893</v>
      </c>
      <c r="B25400" s="34">
        <v>80</v>
      </c>
      <c r="C25400" s="34">
        <v>98</v>
      </c>
      <c r="D25400" s="34">
        <v>111</v>
      </c>
      <c r="E25400" s="34">
        <v>90</v>
      </c>
      <c r="F25400" s="34">
        <v>89</v>
      </c>
      <c r="G25400" s="34">
        <v>76</v>
      </c>
      <c r="H25400" s="34">
        <v>71</v>
      </c>
      <c r="I25400" s="34">
        <v>65</v>
      </c>
      <c r="J25400" s="34">
        <v>62</v>
      </c>
      <c r="K25400" s="34">
        <v>100</v>
      </c>
      <c r="L25400" s="34">
        <v>64</v>
      </c>
      <c r="M25400" s="34">
        <v>69</v>
      </c>
      <c r="N25400" s="34">
        <v>94</v>
      </c>
      <c r="O25400" s="34">
        <v>67</v>
      </c>
      <c r="P25400" s="34">
        <v>76</v>
      </c>
      <c r="Q25400" s="34">
        <v>95</v>
      </c>
      <c r="R25400" s="34">
        <v>100</v>
      </c>
      <c r="S25400" s="34">
        <v>120</v>
      </c>
      <c r="T25400" s="34">
        <v>68</v>
      </c>
      <c r="U25400" s="34">
        <v>85</v>
      </c>
      <c r="V25400" s="34">
        <v>79</v>
      </c>
      <c r="W25400" s="34">
        <v>78</v>
      </c>
      <c r="X25400" s="34">
        <v>126</v>
      </c>
      <c r="Y25400" s="34">
        <v>78</v>
      </c>
      <c r="Z25400" s="34">
        <v>131</v>
      </c>
      <c r="AA25400" s="34">
        <v>110</v>
      </c>
      <c r="AB25400" s="34">
        <v>84</v>
      </c>
      <c r="AC25400" s="34">
        <v>115</v>
      </c>
    </row>
    <row r="25401" spans="1:29" x14ac:dyDescent="0.2">
      <c r="A25401" s="34" t="s">
        <v>85894</v>
      </c>
      <c r="B25401" s="34">
        <v>20</v>
      </c>
      <c r="C25401" s="34">
        <v>17</v>
      </c>
      <c r="D25401" s="34">
        <v>24</v>
      </c>
      <c r="E25401" s="34">
        <v>16</v>
      </c>
      <c r="F25401" s="34">
        <v>7</v>
      </c>
      <c r="G25401" s="34">
        <v>27</v>
      </c>
      <c r="H25401" s="34">
        <v>10</v>
      </c>
      <c r="I25401" s="34">
        <v>15</v>
      </c>
      <c r="J25401" s="34">
        <v>11</v>
      </c>
      <c r="K25401" s="34">
        <v>21</v>
      </c>
      <c r="L25401" s="34">
        <v>4</v>
      </c>
      <c r="M25401" s="34">
        <v>19</v>
      </c>
      <c r="N25401" s="34">
        <v>12</v>
      </c>
      <c r="O25401" s="34">
        <v>5</v>
      </c>
      <c r="P25401" s="34">
        <v>2</v>
      </c>
      <c r="Q25401" s="34">
        <v>5</v>
      </c>
      <c r="R25401" s="34">
        <v>18</v>
      </c>
      <c r="S25401" s="34">
        <v>17</v>
      </c>
      <c r="T25401" s="34">
        <v>3</v>
      </c>
      <c r="U25401" s="34">
        <v>11</v>
      </c>
      <c r="V25401" s="34">
        <v>11</v>
      </c>
      <c r="W25401" s="34">
        <v>13</v>
      </c>
      <c r="X25401" s="34">
        <v>21</v>
      </c>
      <c r="Y25401" s="34">
        <v>8</v>
      </c>
      <c r="Z25401" s="34">
        <v>18</v>
      </c>
      <c r="AA25401" s="34">
        <v>19</v>
      </c>
      <c r="AB25401" s="34">
        <v>2</v>
      </c>
      <c r="AC25401" s="34">
        <v>28</v>
      </c>
    </row>
    <row r="25402" spans="1:29" x14ac:dyDescent="0.2">
      <c r="A25402" s="34" t="s">
        <v>85895</v>
      </c>
      <c r="B25402" s="34">
        <v>31</v>
      </c>
      <c r="C25402" s="34">
        <v>116</v>
      </c>
      <c r="D25402" s="34">
        <v>83</v>
      </c>
      <c r="E25402" s="34">
        <v>109</v>
      </c>
      <c r="F25402" s="34">
        <v>55</v>
      </c>
      <c r="G25402" s="34">
        <v>115</v>
      </c>
      <c r="H25402" s="34">
        <v>49</v>
      </c>
      <c r="I25402" s="34">
        <v>83</v>
      </c>
      <c r="J25402" s="34">
        <v>35</v>
      </c>
      <c r="K25402" s="34">
        <v>97</v>
      </c>
      <c r="L25402" s="34">
        <v>13</v>
      </c>
      <c r="M25402" s="34">
        <v>103</v>
      </c>
      <c r="N25402" s="34">
        <v>45</v>
      </c>
      <c r="O25402" s="34">
        <v>69</v>
      </c>
      <c r="P25402" s="34">
        <v>47</v>
      </c>
      <c r="Q25402" s="34">
        <v>66</v>
      </c>
      <c r="R25402" s="34">
        <v>40</v>
      </c>
      <c r="S25402" s="34">
        <v>100</v>
      </c>
      <c r="T25402" s="34">
        <v>23</v>
      </c>
      <c r="U25402" s="34">
        <v>52</v>
      </c>
      <c r="V25402" s="34">
        <v>66</v>
      </c>
      <c r="W25402" s="34">
        <v>47</v>
      </c>
      <c r="X25402" s="34">
        <v>73</v>
      </c>
      <c r="Y25402" s="34">
        <v>45</v>
      </c>
      <c r="Z25402" s="34">
        <v>79</v>
      </c>
      <c r="AA25402" s="34">
        <v>104</v>
      </c>
      <c r="AB25402" s="34">
        <v>20</v>
      </c>
      <c r="AC25402" s="34">
        <v>116</v>
      </c>
    </row>
    <row r="25403" spans="1:29" x14ac:dyDescent="0.2">
      <c r="A25403" s="34" t="s">
        <v>85896</v>
      </c>
      <c r="B25403" s="34">
        <v>97</v>
      </c>
      <c r="C25403" s="34">
        <v>100</v>
      </c>
      <c r="D25403" s="34">
        <v>119</v>
      </c>
      <c r="E25403" s="34">
        <v>139</v>
      </c>
      <c r="F25403" s="34">
        <v>164</v>
      </c>
      <c r="G25403" s="34">
        <v>179</v>
      </c>
      <c r="H25403" s="34">
        <v>132</v>
      </c>
      <c r="I25403" s="34">
        <v>143</v>
      </c>
      <c r="J25403" s="34">
        <v>139</v>
      </c>
      <c r="K25403" s="34">
        <v>147</v>
      </c>
      <c r="L25403" s="34">
        <v>94</v>
      </c>
      <c r="M25403" s="34">
        <v>132</v>
      </c>
      <c r="N25403" s="34">
        <v>147</v>
      </c>
      <c r="O25403" s="34">
        <v>111</v>
      </c>
      <c r="P25403" s="34">
        <v>140</v>
      </c>
      <c r="Q25403" s="34">
        <v>204</v>
      </c>
      <c r="R25403" s="34">
        <v>173</v>
      </c>
      <c r="S25403" s="34">
        <v>173</v>
      </c>
      <c r="T25403" s="34">
        <v>211</v>
      </c>
      <c r="U25403" s="34">
        <v>103</v>
      </c>
      <c r="V25403" s="34">
        <v>168</v>
      </c>
      <c r="W25403" s="34">
        <v>151</v>
      </c>
      <c r="X25403" s="34">
        <v>178</v>
      </c>
      <c r="Y25403" s="34">
        <v>185</v>
      </c>
      <c r="Z25403" s="34">
        <v>148</v>
      </c>
      <c r="AA25403" s="34">
        <v>161</v>
      </c>
      <c r="AB25403" s="34">
        <v>212</v>
      </c>
      <c r="AC25403" s="34">
        <v>220</v>
      </c>
    </row>
    <row r="25404" spans="1:29" x14ac:dyDescent="0.2">
      <c r="A25404" s="34" t="s">
        <v>85897</v>
      </c>
      <c r="B25404" s="34">
        <v>211</v>
      </c>
      <c r="C25404" s="34">
        <v>179</v>
      </c>
      <c r="D25404" s="34">
        <v>301</v>
      </c>
      <c r="E25404" s="34">
        <v>220</v>
      </c>
      <c r="F25404" s="34">
        <v>246</v>
      </c>
      <c r="G25404" s="34">
        <v>198</v>
      </c>
      <c r="H25404" s="34">
        <v>216</v>
      </c>
      <c r="I25404" s="34">
        <v>150</v>
      </c>
      <c r="J25404" s="34">
        <v>208</v>
      </c>
      <c r="K25404" s="34">
        <v>181</v>
      </c>
      <c r="L25404" s="34">
        <v>127</v>
      </c>
      <c r="M25404" s="34">
        <v>185</v>
      </c>
      <c r="N25404" s="34">
        <v>204</v>
      </c>
      <c r="O25404" s="34">
        <v>181</v>
      </c>
      <c r="P25404" s="34">
        <v>208</v>
      </c>
      <c r="Q25404" s="34">
        <v>233</v>
      </c>
      <c r="R25404" s="34">
        <v>227</v>
      </c>
      <c r="S25404" s="34">
        <v>254</v>
      </c>
      <c r="T25404" s="34">
        <v>164</v>
      </c>
      <c r="U25404" s="34">
        <v>186</v>
      </c>
      <c r="V25404" s="34">
        <v>245</v>
      </c>
      <c r="W25404" s="34">
        <v>212</v>
      </c>
      <c r="X25404" s="34">
        <v>281</v>
      </c>
      <c r="Y25404" s="34">
        <v>148</v>
      </c>
      <c r="Z25404" s="34">
        <v>272</v>
      </c>
      <c r="AA25404" s="34">
        <v>261</v>
      </c>
      <c r="AB25404" s="34">
        <v>236</v>
      </c>
      <c r="AC25404" s="34">
        <v>301</v>
      </c>
    </row>
    <row r="25405" spans="1:29" x14ac:dyDescent="0.2">
      <c r="A25405" s="34" t="s">
        <v>85898</v>
      </c>
      <c r="B25405" s="34">
        <v>108</v>
      </c>
      <c r="C25405" s="34">
        <v>79</v>
      </c>
      <c r="D25405" s="34">
        <v>139</v>
      </c>
      <c r="E25405" s="34">
        <v>139</v>
      </c>
      <c r="F25405" s="34">
        <v>87</v>
      </c>
      <c r="G25405" s="34">
        <v>64</v>
      </c>
      <c r="H25405" s="34">
        <v>95</v>
      </c>
      <c r="I25405" s="34">
        <v>101</v>
      </c>
      <c r="J25405" s="34">
        <v>102</v>
      </c>
      <c r="K25405" s="34">
        <v>88</v>
      </c>
      <c r="L25405" s="34">
        <v>104</v>
      </c>
      <c r="M25405" s="34">
        <v>74</v>
      </c>
      <c r="N25405" s="34">
        <v>75</v>
      </c>
      <c r="O25405" s="34">
        <v>96</v>
      </c>
      <c r="P25405" s="34">
        <v>88</v>
      </c>
      <c r="Q25405" s="34">
        <v>92</v>
      </c>
      <c r="R25405" s="34">
        <v>122</v>
      </c>
      <c r="S25405" s="34">
        <v>100</v>
      </c>
      <c r="T25405" s="34">
        <v>166</v>
      </c>
      <c r="U25405" s="34">
        <v>111</v>
      </c>
      <c r="V25405" s="34">
        <v>113</v>
      </c>
      <c r="W25405" s="34">
        <v>105</v>
      </c>
      <c r="X25405" s="34">
        <v>157</v>
      </c>
      <c r="Y25405" s="34">
        <v>84</v>
      </c>
      <c r="Z25405" s="34">
        <v>105</v>
      </c>
      <c r="AA25405" s="34">
        <v>120</v>
      </c>
      <c r="AB25405" s="34">
        <v>114</v>
      </c>
      <c r="AC25405" s="34">
        <v>178</v>
      </c>
    </row>
    <row r="25406" spans="1:29" x14ac:dyDescent="0.2">
      <c r="A25406" s="34" t="s">
        <v>85899</v>
      </c>
      <c r="B25406" s="34">
        <v>36</v>
      </c>
      <c r="C25406" s="34">
        <v>69</v>
      </c>
      <c r="D25406" s="34">
        <v>53</v>
      </c>
      <c r="E25406" s="34">
        <v>53</v>
      </c>
      <c r="F25406" s="34">
        <v>48</v>
      </c>
      <c r="G25406" s="34">
        <v>61</v>
      </c>
      <c r="H25406" s="34">
        <v>39</v>
      </c>
      <c r="I25406" s="34">
        <v>46</v>
      </c>
      <c r="J25406" s="34">
        <v>27</v>
      </c>
      <c r="K25406" s="34">
        <v>61</v>
      </c>
      <c r="L25406" s="34">
        <v>12</v>
      </c>
      <c r="M25406" s="34">
        <v>57</v>
      </c>
      <c r="N25406" s="34">
        <v>36</v>
      </c>
      <c r="O25406" s="34">
        <v>22</v>
      </c>
      <c r="P25406" s="34">
        <v>48</v>
      </c>
      <c r="Q25406" s="34">
        <v>42</v>
      </c>
      <c r="R25406" s="34">
        <v>31</v>
      </c>
      <c r="S25406" s="34">
        <v>69</v>
      </c>
      <c r="T25406" s="34">
        <v>16</v>
      </c>
      <c r="U25406" s="34">
        <v>40</v>
      </c>
      <c r="V25406" s="34">
        <v>54</v>
      </c>
      <c r="W25406" s="34">
        <v>32</v>
      </c>
      <c r="X25406" s="34">
        <v>63</v>
      </c>
      <c r="Y25406" s="34">
        <v>30</v>
      </c>
      <c r="Z25406" s="34">
        <v>42</v>
      </c>
      <c r="AA25406" s="34">
        <v>71</v>
      </c>
      <c r="AB25406" s="34">
        <v>19</v>
      </c>
      <c r="AC25406" s="34">
        <v>74</v>
      </c>
    </row>
    <row r="25407" spans="1:29" x14ac:dyDescent="0.2">
      <c r="A25407" s="34" t="s">
        <v>85900</v>
      </c>
      <c r="B25407" s="34">
        <v>96</v>
      </c>
      <c r="C25407" s="34">
        <v>102</v>
      </c>
      <c r="D25407" s="34">
        <v>125</v>
      </c>
      <c r="E25407" s="34">
        <v>92</v>
      </c>
      <c r="F25407" s="34">
        <v>125</v>
      </c>
      <c r="G25407" s="34">
        <v>99</v>
      </c>
      <c r="H25407" s="34">
        <v>96</v>
      </c>
      <c r="I25407" s="34">
        <v>95</v>
      </c>
      <c r="J25407" s="34">
        <v>93</v>
      </c>
      <c r="K25407" s="34">
        <v>108</v>
      </c>
      <c r="L25407" s="34">
        <v>98</v>
      </c>
      <c r="M25407" s="34">
        <v>100</v>
      </c>
      <c r="N25407" s="34">
        <v>96</v>
      </c>
      <c r="O25407" s="34">
        <v>77</v>
      </c>
      <c r="P25407" s="34">
        <v>94</v>
      </c>
      <c r="Q25407" s="34">
        <v>133</v>
      </c>
      <c r="R25407" s="34">
        <v>137</v>
      </c>
      <c r="S25407" s="34">
        <v>123</v>
      </c>
      <c r="T25407" s="34">
        <v>136</v>
      </c>
      <c r="U25407" s="34">
        <v>88</v>
      </c>
      <c r="V25407" s="34">
        <v>140</v>
      </c>
      <c r="W25407" s="34">
        <v>133</v>
      </c>
      <c r="X25407" s="34">
        <v>217</v>
      </c>
      <c r="Y25407" s="34">
        <v>99</v>
      </c>
      <c r="Z25407" s="34">
        <v>127</v>
      </c>
      <c r="AA25407" s="34">
        <v>121</v>
      </c>
      <c r="AB25407" s="34">
        <v>127</v>
      </c>
      <c r="AC25407" s="34">
        <v>167</v>
      </c>
    </row>
    <row r="25408" spans="1:29" x14ac:dyDescent="0.2">
      <c r="A25408" s="34" t="s">
        <v>85901</v>
      </c>
      <c r="B25408" s="34">
        <v>51</v>
      </c>
      <c r="C25408" s="34">
        <v>48</v>
      </c>
      <c r="D25408" s="34">
        <v>66</v>
      </c>
      <c r="E25408" s="34">
        <v>41</v>
      </c>
      <c r="F25408" s="34">
        <v>60</v>
      </c>
      <c r="G25408" s="34">
        <v>42</v>
      </c>
      <c r="H25408" s="34">
        <v>48</v>
      </c>
      <c r="I25408" s="34">
        <v>47</v>
      </c>
      <c r="J25408" s="34">
        <v>48</v>
      </c>
      <c r="K25408" s="34">
        <v>53</v>
      </c>
      <c r="L25408" s="34">
        <v>35</v>
      </c>
      <c r="M25408" s="34">
        <v>45</v>
      </c>
      <c r="N25408" s="34">
        <v>47</v>
      </c>
      <c r="O25408" s="34">
        <v>50</v>
      </c>
      <c r="P25408" s="34">
        <v>46</v>
      </c>
      <c r="Q25408" s="34">
        <v>43</v>
      </c>
      <c r="R25408" s="34">
        <v>46</v>
      </c>
      <c r="S25408" s="34">
        <v>51</v>
      </c>
      <c r="T25408" s="34">
        <v>44</v>
      </c>
      <c r="U25408" s="34">
        <v>42</v>
      </c>
      <c r="V25408" s="34">
        <v>57</v>
      </c>
      <c r="W25408" s="34">
        <v>27</v>
      </c>
      <c r="X25408" s="34">
        <v>52</v>
      </c>
      <c r="Y25408" s="34">
        <v>43</v>
      </c>
      <c r="Z25408" s="34">
        <v>69</v>
      </c>
      <c r="AA25408" s="34">
        <v>56</v>
      </c>
      <c r="AB25408" s="34">
        <v>58</v>
      </c>
      <c r="AC25408" s="34">
        <v>53</v>
      </c>
    </row>
    <row r="25409" spans="1:29" x14ac:dyDescent="0.2">
      <c r="A25409" s="34" t="s">
        <v>85902</v>
      </c>
      <c r="B25409" s="34">
        <v>184</v>
      </c>
      <c r="C25409" s="34">
        <v>218</v>
      </c>
      <c r="D25409" s="34">
        <v>253</v>
      </c>
      <c r="E25409" s="34">
        <v>219</v>
      </c>
      <c r="F25409" s="34">
        <v>273</v>
      </c>
      <c r="G25409" s="34">
        <v>187</v>
      </c>
      <c r="H25409" s="34">
        <v>217</v>
      </c>
      <c r="I25409" s="34">
        <v>219</v>
      </c>
      <c r="J25409" s="34">
        <v>188</v>
      </c>
      <c r="K25409" s="34">
        <v>225</v>
      </c>
      <c r="L25409" s="34">
        <v>120</v>
      </c>
      <c r="M25409" s="34">
        <v>190</v>
      </c>
      <c r="N25409" s="34">
        <v>201</v>
      </c>
      <c r="O25409" s="34">
        <v>186</v>
      </c>
      <c r="P25409" s="34">
        <v>186</v>
      </c>
      <c r="Q25409" s="34">
        <v>230</v>
      </c>
      <c r="R25409" s="34">
        <v>240</v>
      </c>
      <c r="S25409" s="34">
        <v>301</v>
      </c>
      <c r="T25409" s="34">
        <v>200</v>
      </c>
      <c r="U25409" s="34">
        <v>208</v>
      </c>
      <c r="V25409" s="34">
        <v>296</v>
      </c>
      <c r="W25409" s="34">
        <v>245</v>
      </c>
      <c r="X25409" s="34">
        <v>245</v>
      </c>
      <c r="Y25409" s="34">
        <v>194</v>
      </c>
      <c r="Z25409" s="34">
        <v>344</v>
      </c>
      <c r="AA25409" s="34">
        <v>325</v>
      </c>
      <c r="AB25409" s="34">
        <v>261</v>
      </c>
      <c r="AC25409" s="34">
        <v>355</v>
      </c>
    </row>
    <row r="25410" spans="1:29" x14ac:dyDescent="0.2">
      <c r="A25410" s="34" t="s">
        <v>85903</v>
      </c>
      <c r="B25410" s="34">
        <v>84</v>
      </c>
      <c r="C25410" s="34">
        <v>108</v>
      </c>
      <c r="D25410" s="34">
        <v>153</v>
      </c>
      <c r="E25410" s="34">
        <v>117</v>
      </c>
      <c r="F25410" s="34">
        <v>116</v>
      </c>
      <c r="G25410" s="34">
        <v>154</v>
      </c>
      <c r="H25410" s="34">
        <v>96</v>
      </c>
      <c r="I25410" s="34">
        <v>123</v>
      </c>
      <c r="J25410" s="34">
        <v>80</v>
      </c>
      <c r="K25410" s="34">
        <v>115</v>
      </c>
      <c r="L25410" s="34">
        <v>41</v>
      </c>
      <c r="M25410" s="34">
        <v>107</v>
      </c>
      <c r="N25410" s="34">
        <v>67</v>
      </c>
      <c r="O25410" s="34">
        <v>107</v>
      </c>
      <c r="P25410" s="34">
        <v>65</v>
      </c>
      <c r="Q25410" s="34">
        <v>106</v>
      </c>
      <c r="R25410" s="34">
        <v>73</v>
      </c>
      <c r="S25410" s="34">
        <v>128</v>
      </c>
      <c r="T25410" s="34">
        <v>47</v>
      </c>
      <c r="U25410" s="34">
        <v>108</v>
      </c>
      <c r="V25410" s="34">
        <v>82</v>
      </c>
      <c r="W25410" s="34">
        <v>93</v>
      </c>
      <c r="X25410" s="34">
        <v>112</v>
      </c>
      <c r="Y25410" s="34">
        <v>77</v>
      </c>
      <c r="Z25410" s="34">
        <v>128</v>
      </c>
      <c r="AA25410" s="34">
        <v>148</v>
      </c>
      <c r="AB25410" s="34">
        <v>50</v>
      </c>
      <c r="AC25410" s="34">
        <v>189</v>
      </c>
    </row>
    <row r="25411" spans="1:29" x14ac:dyDescent="0.2">
      <c r="A25411" s="34" t="s">
        <v>85904</v>
      </c>
      <c r="B25411" s="34">
        <v>55</v>
      </c>
      <c r="C25411" s="34">
        <v>84</v>
      </c>
      <c r="D25411" s="34">
        <v>122</v>
      </c>
      <c r="E25411" s="34">
        <v>82</v>
      </c>
      <c r="F25411" s="34">
        <v>110</v>
      </c>
      <c r="G25411" s="34">
        <v>99</v>
      </c>
      <c r="H25411" s="34">
        <v>90</v>
      </c>
      <c r="I25411" s="34">
        <v>73</v>
      </c>
      <c r="J25411" s="34">
        <v>91</v>
      </c>
      <c r="K25411" s="34">
        <v>111</v>
      </c>
      <c r="L25411" s="34">
        <v>56</v>
      </c>
      <c r="M25411" s="34">
        <v>82</v>
      </c>
      <c r="N25411" s="34">
        <v>75</v>
      </c>
      <c r="O25411" s="34">
        <v>54</v>
      </c>
      <c r="P25411" s="34">
        <v>84</v>
      </c>
      <c r="Q25411" s="34">
        <v>108</v>
      </c>
      <c r="R25411" s="34">
        <v>126</v>
      </c>
      <c r="S25411" s="34">
        <v>88</v>
      </c>
      <c r="T25411" s="34">
        <v>93</v>
      </c>
      <c r="U25411" s="34">
        <v>61</v>
      </c>
      <c r="V25411" s="34">
        <v>130</v>
      </c>
      <c r="W25411" s="34">
        <v>72</v>
      </c>
      <c r="X25411" s="34">
        <v>140</v>
      </c>
      <c r="Y25411" s="34">
        <v>93</v>
      </c>
      <c r="Z25411" s="34">
        <v>146</v>
      </c>
      <c r="AA25411" s="34">
        <v>110</v>
      </c>
      <c r="AB25411" s="34">
        <v>126</v>
      </c>
      <c r="AC25411" s="34">
        <v>106</v>
      </c>
    </row>
    <row r="25412" spans="1:29" x14ac:dyDescent="0.2">
      <c r="A25412" s="34" t="s">
        <v>85905</v>
      </c>
      <c r="B25412" s="34">
        <v>22</v>
      </c>
      <c r="C25412" s="34">
        <v>29</v>
      </c>
      <c r="D25412" s="34">
        <v>23</v>
      </c>
      <c r="E25412" s="34">
        <v>23</v>
      </c>
      <c r="F25412" s="34">
        <v>22</v>
      </c>
      <c r="G25412" s="34">
        <v>25</v>
      </c>
      <c r="H25412" s="34">
        <v>19</v>
      </c>
      <c r="I25412" s="34">
        <v>27</v>
      </c>
      <c r="J25412" s="34">
        <v>15</v>
      </c>
      <c r="K25412" s="34">
        <v>27</v>
      </c>
      <c r="L25412" s="34">
        <v>6</v>
      </c>
      <c r="M25412" s="34">
        <v>18</v>
      </c>
      <c r="N25412" s="34">
        <v>16</v>
      </c>
      <c r="O25412" s="34">
        <v>24</v>
      </c>
      <c r="P25412" s="34">
        <v>15</v>
      </c>
      <c r="Q25412" s="34">
        <v>36</v>
      </c>
      <c r="R25412" s="34">
        <v>19</v>
      </c>
      <c r="S25412" s="34">
        <v>31</v>
      </c>
      <c r="T25412" s="34">
        <v>27</v>
      </c>
      <c r="U25412" s="34">
        <v>25</v>
      </c>
      <c r="V25412" s="34">
        <v>33</v>
      </c>
      <c r="W25412" s="34">
        <v>31</v>
      </c>
      <c r="X25412" s="34">
        <v>31</v>
      </c>
      <c r="Y25412" s="34">
        <v>30</v>
      </c>
      <c r="Z25412" s="34">
        <v>27</v>
      </c>
      <c r="AA25412" s="34">
        <v>32</v>
      </c>
      <c r="AB25412" s="34">
        <v>47</v>
      </c>
      <c r="AC25412" s="34">
        <v>31</v>
      </c>
    </row>
    <row r="25413" spans="1:29" x14ac:dyDescent="0.2">
      <c r="A25413" s="34" t="s">
        <v>85906</v>
      </c>
      <c r="B25413" s="34">
        <v>57</v>
      </c>
      <c r="C25413" s="34">
        <v>107</v>
      </c>
      <c r="D25413" s="34">
        <v>125</v>
      </c>
      <c r="E25413" s="34">
        <v>91</v>
      </c>
      <c r="F25413" s="34">
        <v>105</v>
      </c>
      <c r="G25413" s="34">
        <v>71</v>
      </c>
      <c r="H25413" s="34">
        <v>78</v>
      </c>
      <c r="I25413" s="34">
        <v>76</v>
      </c>
      <c r="J25413" s="34">
        <v>44</v>
      </c>
      <c r="K25413" s="34">
        <v>87</v>
      </c>
      <c r="L25413" s="34">
        <v>24</v>
      </c>
      <c r="M25413" s="34">
        <v>62</v>
      </c>
      <c r="N25413" s="34">
        <v>63</v>
      </c>
      <c r="O25413" s="34">
        <v>56</v>
      </c>
      <c r="P25413" s="34">
        <v>66</v>
      </c>
      <c r="Q25413" s="34">
        <v>83</v>
      </c>
      <c r="R25413" s="34">
        <v>58</v>
      </c>
      <c r="S25413" s="34">
        <v>117</v>
      </c>
      <c r="T25413" s="34">
        <v>32</v>
      </c>
      <c r="U25413" s="34">
        <v>40</v>
      </c>
      <c r="V25413" s="34">
        <v>66</v>
      </c>
      <c r="W25413" s="34">
        <v>70</v>
      </c>
      <c r="X25413" s="34">
        <v>88</v>
      </c>
      <c r="Y25413" s="34">
        <v>40</v>
      </c>
      <c r="Z25413" s="34">
        <v>113</v>
      </c>
      <c r="AA25413" s="34">
        <v>96</v>
      </c>
      <c r="AB25413" s="34">
        <v>44</v>
      </c>
      <c r="AC25413" s="34">
        <v>104</v>
      </c>
    </row>
    <row r="25414" spans="1:29" x14ac:dyDescent="0.2">
      <c r="A25414" s="34" t="s">
        <v>85907</v>
      </c>
      <c r="B25414" s="34">
        <v>44</v>
      </c>
      <c r="C25414" s="34">
        <v>48</v>
      </c>
      <c r="D25414" s="34">
        <v>54</v>
      </c>
      <c r="E25414" s="34">
        <v>75</v>
      </c>
      <c r="F25414" s="34">
        <v>51</v>
      </c>
      <c r="G25414" s="34">
        <v>67</v>
      </c>
      <c r="H25414" s="34">
        <v>46</v>
      </c>
      <c r="I25414" s="34">
        <v>40</v>
      </c>
      <c r="J25414" s="34">
        <v>30</v>
      </c>
      <c r="K25414" s="34">
        <v>29</v>
      </c>
      <c r="L25414" s="34">
        <v>23</v>
      </c>
      <c r="M25414" s="34">
        <v>32</v>
      </c>
      <c r="N25414" s="34">
        <v>45</v>
      </c>
      <c r="O25414" s="34">
        <v>25</v>
      </c>
      <c r="P25414" s="34">
        <v>37</v>
      </c>
      <c r="Q25414" s="34">
        <v>58</v>
      </c>
      <c r="R25414" s="34">
        <v>38</v>
      </c>
      <c r="S25414" s="34">
        <v>41</v>
      </c>
      <c r="T25414" s="34">
        <v>29</v>
      </c>
      <c r="U25414" s="34">
        <v>40</v>
      </c>
      <c r="V25414" s="34">
        <v>51</v>
      </c>
      <c r="W25414" s="34">
        <v>44</v>
      </c>
      <c r="X25414" s="34">
        <v>35</v>
      </c>
      <c r="Y25414" s="34">
        <v>34</v>
      </c>
      <c r="Z25414" s="34">
        <v>40</v>
      </c>
      <c r="AA25414" s="34">
        <v>66</v>
      </c>
      <c r="AB25414" s="34">
        <v>22</v>
      </c>
      <c r="AC25414" s="34">
        <v>70</v>
      </c>
    </row>
    <row r="25415" spans="1:29" x14ac:dyDescent="0.2">
      <c r="A25415" s="34" t="s">
        <v>85908</v>
      </c>
      <c r="B25415" s="34">
        <v>17</v>
      </c>
      <c r="C25415" s="34">
        <v>50</v>
      </c>
      <c r="D25415" s="34">
        <v>67</v>
      </c>
      <c r="E25415" s="34">
        <v>68</v>
      </c>
      <c r="F25415" s="34">
        <v>62</v>
      </c>
      <c r="G25415" s="34">
        <v>38</v>
      </c>
      <c r="H25415" s="34">
        <v>33</v>
      </c>
      <c r="I25415" s="34">
        <v>46</v>
      </c>
      <c r="J25415" s="34">
        <v>48</v>
      </c>
      <c r="K25415" s="34">
        <v>127</v>
      </c>
      <c r="L25415" s="34">
        <v>25</v>
      </c>
      <c r="M25415" s="34">
        <v>63</v>
      </c>
      <c r="N25415" s="34">
        <v>39</v>
      </c>
      <c r="O25415" s="34">
        <v>51</v>
      </c>
      <c r="P25415" s="34">
        <v>54</v>
      </c>
      <c r="Q25415" s="34">
        <v>100</v>
      </c>
      <c r="R25415" s="34">
        <v>60</v>
      </c>
      <c r="S25415" s="34">
        <v>87</v>
      </c>
      <c r="T25415" s="34">
        <v>41</v>
      </c>
      <c r="U25415" s="34">
        <v>30</v>
      </c>
      <c r="V25415" s="34">
        <v>79</v>
      </c>
      <c r="W25415" s="34">
        <v>37</v>
      </c>
      <c r="X25415" s="34">
        <v>57</v>
      </c>
      <c r="Y25415" s="34">
        <v>59</v>
      </c>
      <c r="Z25415" s="34">
        <v>71</v>
      </c>
      <c r="AA25415" s="34">
        <v>72</v>
      </c>
      <c r="AB25415" s="34">
        <v>46</v>
      </c>
      <c r="AC25415" s="34">
        <v>77</v>
      </c>
    </row>
    <row r="25416" spans="1:29" x14ac:dyDescent="0.2">
      <c r="A25416" s="34" t="s">
        <v>85909</v>
      </c>
      <c r="B25416" s="34">
        <v>41</v>
      </c>
      <c r="C25416" s="34">
        <v>69</v>
      </c>
      <c r="D25416" s="34">
        <v>58</v>
      </c>
      <c r="E25416" s="34">
        <v>71</v>
      </c>
      <c r="F25416" s="34">
        <v>79</v>
      </c>
      <c r="G25416" s="34">
        <v>70</v>
      </c>
      <c r="H25416" s="34">
        <v>53</v>
      </c>
      <c r="I25416" s="34">
        <v>49</v>
      </c>
      <c r="J25416" s="34">
        <v>76</v>
      </c>
      <c r="K25416" s="34">
        <v>82</v>
      </c>
      <c r="L25416" s="34">
        <v>41</v>
      </c>
      <c r="M25416" s="34">
        <v>73</v>
      </c>
      <c r="N25416" s="34">
        <v>43</v>
      </c>
      <c r="O25416" s="34">
        <v>63</v>
      </c>
      <c r="P25416" s="34">
        <v>43</v>
      </c>
      <c r="Q25416" s="34">
        <v>76</v>
      </c>
      <c r="R25416" s="34">
        <v>58</v>
      </c>
      <c r="S25416" s="34">
        <v>95</v>
      </c>
      <c r="T25416" s="34">
        <v>47</v>
      </c>
      <c r="U25416" s="34">
        <v>76</v>
      </c>
      <c r="V25416" s="34">
        <v>88</v>
      </c>
      <c r="W25416" s="34">
        <v>65</v>
      </c>
      <c r="X25416" s="34">
        <v>99</v>
      </c>
      <c r="Y25416" s="34">
        <v>80</v>
      </c>
      <c r="Z25416" s="34">
        <v>86</v>
      </c>
      <c r="AA25416" s="34">
        <v>100</v>
      </c>
      <c r="AB25416" s="34">
        <v>68</v>
      </c>
      <c r="AC25416" s="34">
        <v>107</v>
      </c>
    </row>
    <row r="25417" spans="1:29" x14ac:dyDescent="0.2">
      <c r="A25417" s="34" t="s">
        <v>85910</v>
      </c>
      <c r="B25417" s="34">
        <v>24</v>
      </c>
      <c r="C25417" s="34">
        <v>57</v>
      </c>
      <c r="D25417" s="34">
        <v>78</v>
      </c>
      <c r="E25417" s="34">
        <v>67</v>
      </c>
      <c r="F25417" s="34">
        <v>55</v>
      </c>
      <c r="G25417" s="34">
        <v>56</v>
      </c>
      <c r="H25417" s="34">
        <v>25</v>
      </c>
      <c r="I25417" s="34">
        <v>42</v>
      </c>
      <c r="J25417" s="34">
        <v>26</v>
      </c>
      <c r="K25417" s="34">
        <v>32</v>
      </c>
      <c r="L25417" s="34">
        <v>10</v>
      </c>
      <c r="M25417" s="34">
        <v>49</v>
      </c>
      <c r="N25417" s="34">
        <v>44</v>
      </c>
      <c r="O25417" s="34">
        <v>39</v>
      </c>
      <c r="P25417" s="34">
        <v>36</v>
      </c>
      <c r="Q25417" s="34">
        <v>35</v>
      </c>
      <c r="R25417" s="34">
        <v>32</v>
      </c>
      <c r="S25417" s="34">
        <v>77</v>
      </c>
      <c r="T25417" s="34">
        <v>8</v>
      </c>
      <c r="U25417" s="34">
        <v>30</v>
      </c>
      <c r="V25417" s="34">
        <v>68</v>
      </c>
      <c r="W25417" s="34">
        <v>25</v>
      </c>
      <c r="X25417" s="34">
        <v>51</v>
      </c>
      <c r="Y25417" s="34">
        <v>22</v>
      </c>
      <c r="Z25417" s="34">
        <v>56</v>
      </c>
      <c r="AA25417" s="34">
        <v>64</v>
      </c>
      <c r="AB25417" s="34">
        <v>14</v>
      </c>
      <c r="AC25417" s="34">
        <v>81</v>
      </c>
    </row>
    <row r="25418" spans="1:29" x14ac:dyDescent="0.2">
      <c r="A25418" s="34" t="s">
        <v>85911</v>
      </c>
      <c r="B25418" s="34">
        <v>26</v>
      </c>
      <c r="C25418" s="34">
        <v>59</v>
      </c>
      <c r="D25418" s="34">
        <v>55</v>
      </c>
      <c r="E25418" s="34">
        <v>43</v>
      </c>
      <c r="F25418" s="34">
        <v>37</v>
      </c>
      <c r="G25418" s="34">
        <v>50</v>
      </c>
      <c r="H25418" s="34">
        <v>46</v>
      </c>
      <c r="I25418" s="34">
        <v>49</v>
      </c>
      <c r="J25418" s="34">
        <v>33</v>
      </c>
      <c r="K25418" s="34">
        <v>57</v>
      </c>
      <c r="L25418" s="34">
        <v>17</v>
      </c>
      <c r="M25418" s="34">
        <v>41</v>
      </c>
      <c r="N25418" s="34">
        <v>41</v>
      </c>
      <c r="O25418" s="34">
        <v>27</v>
      </c>
      <c r="P25418" s="34">
        <v>41</v>
      </c>
      <c r="Q25418" s="34">
        <v>35</v>
      </c>
      <c r="R25418" s="34">
        <v>33</v>
      </c>
      <c r="S25418" s="34">
        <v>68</v>
      </c>
      <c r="T25418" s="34">
        <v>26</v>
      </c>
      <c r="U25418" s="34">
        <v>30</v>
      </c>
      <c r="V25418" s="34">
        <v>65</v>
      </c>
      <c r="W25418" s="34">
        <v>25</v>
      </c>
      <c r="X25418" s="34">
        <v>51</v>
      </c>
      <c r="Y25418" s="34">
        <v>25</v>
      </c>
      <c r="Z25418" s="34">
        <v>55</v>
      </c>
      <c r="AA25418" s="34">
        <v>38</v>
      </c>
      <c r="AB25418" s="34">
        <v>47</v>
      </c>
      <c r="AC25418" s="34">
        <v>52</v>
      </c>
    </row>
    <row r="25419" spans="1:29" x14ac:dyDescent="0.2">
      <c r="A25419" s="34" t="s">
        <v>85912</v>
      </c>
      <c r="B25419" s="34">
        <v>12</v>
      </c>
      <c r="C25419" s="34">
        <v>7</v>
      </c>
      <c r="D25419" s="34">
        <v>1</v>
      </c>
      <c r="E25419" s="34">
        <v>7</v>
      </c>
      <c r="F25419" s="34">
        <v>3</v>
      </c>
      <c r="G25419" s="34">
        <v>0</v>
      </c>
      <c r="H25419" s="34">
        <v>5</v>
      </c>
      <c r="I25419" s="34">
        <v>6</v>
      </c>
      <c r="J25419" s="34">
        <v>0</v>
      </c>
      <c r="K25419" s="34">
        <v>3</v>
      </c>
      <c r="L25419" s="34">
        <v>2</v>
      </c>
      <c r="M25419" s="34">
        <v>4</v>
      </c>
      <c r="N25419" s="34">
        <v>4</v>
      </c>
      <c r="O25419" s="34">
        <v>0</v>
      </c>
      <c r="P25419" s="34">
        <v>4</v>
      </c>
      <c r="Q25419" s="34">
        <v>9</v>
      </c>
      <c r="R25419" s="34">
        <v>0</v>
      </c>
      <c r="S25419" s="34">
        <v>2</v>
      </c>
      <c r="T25419" s="34">
        <v>1</v>
      </c>
      <c r="U25419" s="34">
        <v>3</v>
      </c>
      <c r="V25419" s="34">
        <v>7</v>
      </c>
      <c r="W25419" s="34">
        <v>1</v>
      </c>
      <c r="X25419" s="34">
        <v>3</v>
      </c>
      <c r="Y25419" s="34">
        <v>1</v>
      </c>
      <c r="Z25419" s="34">
        <v>5</v>
      </c>
      <c r="AA25419" s="34">
        <v>0</v>
      </c>
      <c r="AB25419" s="34">
        <v>1</v>
      </c>
      <c r="AC25419" s="34">
        <v>2</v>
      </c>
    </row>
    <row r="25420" spans="1:29" x14ac:dyDescent="0.2">
      <c r="A25420" s="34" t="s">
        <v>85913</v>
      </c>
      <c r="B25420" s="34">
        <v>31</v>
      </c>
      <c r="C25420" s="34">
        <v>37</v>
      </c>
      <c r="D25420" s="34">
        <v>51</v>
      </c>
      <c r="E25420" s="34">
        <v>29</v>
      </c>
      <c r="F25420" s="34">
        <v>49</v>
      </c>
      <c r="G25420" s="34">
        <v>59</v>
      </c>
      <c r="H25420" s="34">
        <v>43</v>
      </c>
      <c r="I25420" s="34">
        <v>29</v>
      </c>
      <c r="J25420" s="34">
        <v>48</v>
      </c>
      <c r="K25420" s="34">
        <v>48</v>
      </c>
      <c r="L25420" s="34">
        <v>23</v>
      </c>
      <c r="M25420" s="34">
        <v>36</v>
      </c>
      <c r="N25420" s="34">
        <v>39</v>
      </c>
      <c r="O25420" s="34">
        <v>28</v>
      </c>
      <c r="P25420" s="34">
        <v>40</v>
      </c>
      <c r="Q25420" s="34">
        <v>52</v>
      </c>
      <c r="R25420" s="34">
        <v>57</v>
      </c>
      <c r="S25420" s="34">
        <v>67</v>
      </c>
      <c r="T25420" s="34">
        <v>24</v>
      </c>
      <c r="U25420" s="34">
        <v>33</v>
      </c>
      <c r="V25420" s="34">
        <v>45</v>
      </c>
      <c r="W25420" s="34">
        <v>33</v>
      </c>
      <c r="X25420" s="34">
        <v>57</v>
      </c>
      <c r="Y25420" s="34">
        <v>19</v>
      </c>
      <c r="Z25420" s="34">
        <v>44</v>
      </c>
      <c r="AA25420" s="34">
        <v>50</v>
      </c>
      <c r="AB25420" s="34">
        <v>57</v>
      </c>
      <c r="AC25420" s="34">
        <v>61</v>
      </c>
    </row>
    <row r="25421" spans="1:29" x14ac:dyDescent="0.2">
      <c r="A25421" s="34" t="s">
        <v>85914</v>
      </c>
      <c r="B25421" s="34">
        <v>66</v>
      </c>
      <c r="C25421" s="34">
        <v>68</v>
      </c>
      <c r="D25421" s="34">
        <v>77</v>
      </c>
      <c r="E25421" s="34">
        <v>72</v>
      </c>
      <c r="F25421" s="34">
        <v>94</v>
      </c>
      <c r="G25421" s="34">
        <v>67</v>
      </c>
      <c r="H25421" s="34">
        <v>83</v>
      </c>
      <c r="I25421" s="34">
        <v>83</v>
      </c>
      <c r="J25421" s="34">
        <v>97</v>
      </c>
      <c r="K25421" s="34">
        <v>59</v>
      </c>
      <c r="L25421" s="34">
        <v>50</v>
      </c>
      <c r="M25421" s="34">
        <v>62</v>
      </c>
      <c r="N25421" s="34">
        <v>68</v>
      </c>
      <c r="O25421" s="34">
        <v>61</v>
      </c>
      <c r="P25421" s="34">
        <v>70</v>
      </c>
      <c r="Q25421" s="34">
        <v>84</v>
      </c>
      <c r="R25421" s="34">
        <v>88</v>
      </c>
      <c r="S25421" s="34">
        <v>74</v>
      </c>
      <c r="T25421" s="34">
        <v>104</v>
      </c>
      <c r="U25421" s="34">
        <v>75</v>
      </c>
      <c r="V25421" s="34">
        <v>126</v>
      </c>
      <c r="W25421" s="34">
        <v>76</v>
      </c>
      <c r="X25421" s="34">
        <v>103</v>
      </c>
      <c r="Y25421" s="34">
        <v>100</v>
      </c>
      <c r="Z25421" s="34">
        <v>82</v>
      </c>
      <c r="AA25421" s="34">
        <v>60</v>
      </c>
      <c r="AB25421" s="34">
        <v>115</v>
      </c>
      <c r="AC25421" s="34">
        <v>107</v>
      </c>
    </row>
    <row r="25422" spans="1:29" x14ac:dyDescent="0.2">
      <c r="A25422" s="34" t="s">
        <v>85915</v>
      </c>
      <c r="B25422" s="34">
        <v>77</v>
      </c>
      <c r="C25422" s="34">
        <v>95</v>
      </c>
      <c r="D25422" s="34">
        <v>118</v>
      </c>
      <c r="E25422" s="34">
        <v>100</v>
      </c>
      <c r="F25422" s="34">
        <v>108</v>
      </c>
      <c r="G25422" s="34">
        <v>103</v>
      </c>
      <c r="H25422" s="34">
        <v>100</v>
      </c>
      <c r="I25422" s="34">
        <v>69</v>
      </c>
      <c r="J25422" s="34">
        <v>95</v>
      </c>
      <c r="K25422" s="34">
        <v>68</v>
      </c>
      <c r="L25422" s="34">
        <v>77</v>
      </c>
      <c r="M25422" s="34">
        <v>98</v>
      </c>
      <c r="N25422" s="34">
        <v>87</v>
      </c>
      <c r="O25422" s="34">
        <v>71</v>
      </c>
      <c r="P25422" s="34">
        <v>85</v>
      </c>
      <c r="Q25422" s="34">
        <v>135</v>
      </c>
      <c r="R25422" s="34">
        <v>132</v>
      </c>
      <c r="S25422" s="34">
        <v>94</v>
      </c>
      <c r="T25422" s="34">
        <v>99</v>
      </c>
      <c r="U25422" s="34">
        <v>78</v>
      </c>
      <c r="V25422" s="34">
        <v>109</v>
      </c>
      <c r="W25422" s="34">
        <v>69</v>
      </c>
      <c r="X25422" s="34">
        <v>129</v>
      </c>
      <c r="Y25422" s="34">
        <v>107</v>
      </c>
      <c r="Z25422" s="34">
        <v>147</v>
      </c>
      <c r="AA25422" s="34">
        <v>118</v>
      </c>
      <c r="AB25422" s="34">
        <v>152</v>
      </c>
      <c r="AC25422" s="34">
        <v>162</v>
      </c>
    </row>
    <row r="25423" spans="1:29" x14ac:dyDescent="0.2">
      <c r="A25423" s="34" t="s">
        <v>85916</v>
      </c>
      <c r="B25423" s="34">
        <v>32</v>
      </c>
      <c r="C25423" s="34">
        <v>49</v>
      </c>
      <c r="D25423" s="34">
        <v>71</v>
      </c>
      <c r="E25423" s="34">
        <v>55</v>
      </c>
      <c r="F25423" s="34">
        <v>60</v>
      </c>
      <c r="G25423" s="34">
        <v>57</v>
      </c>
      <c r="H25423" s="34">
        <v>50</v>
      </c>
      <c r="I25423" s="34">
        <v>44</v>
      </c>
      <c r="J25423" s="34">
        <v>35</v>
      </c>
      <c r="K25423" s="34">
        <v>54</v>
      </c>
      <c r="L25423" s="34">
        <v>27</v>
      </c>
      <c r="M25423" s="34">
        <v>31</v>
      </c>
      <c r="N25423" s="34">
        <v>60</v>
      </c>
      <c r="O25423" s="34">
        <v>46</v>
      </c>
      <c r="P25423" s="34">
        <v>42</v>
      </c>
      <c r="Q25423" s="34">
        <v>61</v>
      </c>
      <c r="R25423" s="34">
        <v>62</v>
      </c>
      <c r="S25423" s="34">
        <v>68</v>
      </c>
      <c r="T25423" s="34">
        <v>40</v>
      </c>
      <c r="U25423" s="34">
        <v>55</v>
      </c>
      <c r="V25423" s="34">
        <v>57</v>
      </c>
      <c r="W25423" s="34">
        <v>32</v>
      </c>
      <c r="X25423" s="34">
        <v>105</v>
      </c>
      <c r="Y25423" s="34">
        <v>35</v>
      </c>
      <c r="Z25423" s="34">
        <v>73</v>
      </c>
      <c r="AA25423" s="34">
        <v>54</v>
      </c>
      <c r="AB25423" s="34">
        <v>52</v>
      </c>
      <c r="AC25423" s="34">
        <v>64</v>
      </c>
    </row>
    <row r="25424" spans="1:29" x14ac:dyDescent="0.2">
      <c r="A25424" s="34" t="s">
        <v>85917</v>
      </c>
      <c r="B25424" s="34">
        <v>33</v>
      </c>
      <c r="C25424" s="34">
        <v>85</v>
      </c>
      <c r="D25424" s="34">
        <v>65</v>
      </c>
      <c r="E25424" s="34">
        <v>117</v>
      </c>
      <c r="F25424" s="34">
        <v>46</v>
      </c>
      <c r="G25424" s="34">
        <v>120</v>
      </c>
      <c r="H25424" s="34">
        <v>53</v>
      </c>
      <c r="I25424" s="34">
        <v>82</v>
      </c>
      <c r="J25424" s="34">
        <v>31</v>
      </c>
      <c r="K25424" s="34">
        <v>107</v>
      </c>
      <c r="L25424" s="34">
        <v>10</v>
      </c>
      <c r="M25424" s="34">
        <v>90</v>
      </c>
      <c r="N25424" s="34">
        <v>35</v>
      </c>
      <c r="O25424" s="34">
        <v>95</v>
      </c>
      <c r="P25424" s="34">
        <v>34</v>
      </c>
      <c r="Q25424" s="34">
        <v>81</v>
      </c>
      <c r="R25424" s="34">
        <v>43</v>
      </c>
      <c r="S25424" s="34">
        <v>108</v>
      </c>
      <c r="T25424" s="34">
        <v>21</v>
      </c>
      <c r="U25424" s="34">
        <v>59</v>
      </c>
      <c r="V25424" s="34">
        <v>62</v>
      </c>
      <c r="W25424" s="34">
        <v>74</v>
      </c>
      <c r="X25424" s="34">
        <v>66</v>
      </c>
      <c r="Y25424" s="34">
        <v>43</v>
      </c>
      <c r="Z25424" s="34">
        <v>58</v>
      </c>
      <c r="AA25424" s="34">
        <v>89</v>
      </c>
      <c r="AB25424" s="34">
        <v>34</v>
      </c>
      <c r="AC25424" s="34">
        <v>108</v>
      </c>
    </row>
    <row r="25425" spans="1:29" x14ac:dyDescent="0.2">
      <c r="A25425" s="34" t="s">
        <v>85918</v>
      </c>
      <c r="B25425" s="34">
        <v>25</v>
      </c>
      <c r="C25425" s="34">
        <v>54</v>
      </c>
      <c r="D25425" s="34">
        <v>50</v>
      </c>
      <c r="E25425" s="34">
        <v>55</v>
      </c>
      <c r="F25425" s="34">
        <v>48</v>
      </c>
      <c r="G25425" s="34">
        <v>54</v>
      </c>
      <c r="H25425" s="34">
        <v>19</v>
      </c>
      <c r="I25425" s="34">
        <v>52</v>
      </c>
      <c r="J25425" s="34">
        <v>45</v>
      </c>
      <c r="K25425" s="34">
        <v>45</v>
      </c>
      <c r="L25425" s="34">
        <v>24</v>
      </c>
      <c r="M25425" s="34">
        <v>32</v>
      </c>
      <c r="N25425" s="34">
        <v>37</v>
      </c>
      <c r="O25425" s="34">
        <v>56</v>
      </c>
      <c r="P25425" s="34">
        <v>29</v>
      </c>
      <c r="Q25425" s="34">
        <v>56</v>
      </c>
      <c r="R25425" s="34">
        <v>40</v>
      </c>
      <c r="S25425" s="34">
        <v>42</v>
      </c>
      <c r="T25425" s="34">
        <v>39</v>
      </c>
      <c r="U25425" s="34">
        <v>53</v>
      </c>
      <c r="V25425" s="34">
        <v>76</v>
      </c>
      <c r="W25425" s="34">
        <v>42</v>
      </c>
      <c r="X25425" s="34">
        <v>65</v>
      </c>
      <c r="Y25425" s="34">
        <v>43</v>
      </c>
      <c r="Z25425" s="34">
        <v>42</v>
      </c>
      <c r="AA25425" s="34">
        <v>54</v>
      </c>
      <c r="AB25425" s="34">
        <v>39</v>
      </c>
      <c r="AC25425" s="34">
        <v>93</v>
      </c>
    </row>
    <row r="25426" spans="1:29" x14ac:dyDescent="0.2">
      <c r="A25426" s="34" t="s">
        <v>85919</v>
      </c>
      <c r="B25426" s="34">
        <v>27</v>
      </c>
      <c r="C25426" s="34">
        <v>30</v>
      </c>
      <c r="D25426" s="34">
        <v>37</v>
      </c>
      <c r="E25426" s="34">
        <v>27</v>
      </c>
      <c r="F25426" s="34">
        <v>45</v>
      </c>
      <c r="G25426" s="34">
        <v>33</v>
      </c>
      <c r="H25426" s="34">
        <v>16</v>
      </c>
      <c r="I25426" s="34">
        <v>29</v>
      </c>
      <c r="J25426" s="34">
        <v>19</v>
      </c>
      <c r="K25426" s="34">
        <v>34</v>
      </c>
      <c r="L25426" s="34">
        <v>7</v>
      </c>
      <c r="M25426" s="34">
        <v>20</v>
      </c>
      <c r="N25426" s="34">
        <v>27</v>
      </c>
      <c r="O25426" s="34">
        <v>18</v>
      </c>
      <c r="P25426" s="34">
        <v>19</v>
      </c>
      <c r="Q25426" s="34">
        <v>26</v>
      </c>
      <c r="R25426" s="34">
        <v>22</v>
      </c>
      <c r="S25426" s="34">
        <v>25</v>
      </c>
      <c r="T25426" s="34">
        <v>19</v>
      </c>
      <c r="U25426" s="34">
        <v>30</v>
      </c>
      <c r="V25426" s="34">
        <v>24</v>
      </c>
      <c r="W25426" s="34">
        <v>28</v>
      </c>
      <c r="X25426" s="34">
        <v>34</v>
      </c>
      <c r="Y25426" s="34">
        <v>10</v>
      </c>
      <c r="Z25426" s="34">
        <v>26</v>
      </c>
      <c r="AA25426" s="34">
        <v>41</v>
      </c>
      <c r="AB25426" s="34">
        <v>17</v>
      </c>
      <c r="AC25426" s="34">
        <v>54</v>
      </c>
    </row>
    <row r="25427" spans="1:29" x14ac:dyDescent="0.2">
      <c r="A25427" s="34" t="s">
        <v>85920</v>
      </c>
      <c r="B25427" s="34">
        <v>100</v>
      </c>
      <c r="C25427" s="34">
        <v>165</v>
      </c>
      <c r="D25427" s="34">
        <v>134</v>
      </c>
      <c r="E25427" s="34">
        <v>149</v>
      </c>
      <c r="F25427" s="34">
        <v>123</v>
      </c>
      <c r="G25427" s="34">
        <v>123</v>
      </c>
      <c r="H25427" s="34">
        <v>139</v>
      </c>
      <c r="I25427" s="34">
        <v>118</v>
      </c>
      <c r="J25427" s="34">
        <v>135</v>
      </c>
      <c r="K25427" s="34">
        <v>127</v>
      </c>
      <c r="L25427" s="34">
        <v>100</v>
      </c>
      <c r="M25427" s="34">
        <v>132</v>
      </c>
      <c r="N25427" s="34">
        <v>140</v>
      </c>
      <c r="O25427" s="34">
        <v>139</v>
      </c>
      <c r="P25427" s="34">
        <v>112</v>
      </c>
      <c r="Q25427" s="34">
        <v>168</v>
      </c>
      <c r="R25427" s="34">
        <v>155</v>
      </c>
      <c r="S25427" s="34">
        <v>180</v>
      </c>
      <c r="T25427" s="34">
        <v>95</v>
      </c>
      <c r="U25427" s="34">
        <v>161</v>
      </c>
      <c r="V25427" s="34">
        <v>144</v>
      </c>
      <c r="W25427" s="34">
        <v>157</v>
      </c>
      <c r="X25427" s="34">
        <v>121</v>
      </c>
      <c r="Y25427" s="34">
        <v>146</v>
      </c>
      <c r="Z25427" s="34">
        <v>168</v>
      </c>
      <c r="AA25427" s="34">
        <v>153</v>
      </c>
      <c r="AB25427" s="34">
        <v>118</v>
      </c>
      <c r="AC25427" s="34">
        <v>258</v>
      </c>
    </row>
    <row r="25428" spans="1:29" x14ac:dyDescent="0.2">
      <c r="A25428" s="34" t="s">
        <v>85921</v>
      </c>
      <c r="B25428" s="34">
        <v>41</v>
      </c>
      <c r="C25428" s="34">
        <v>70</v>
      </c>
      <c r="D25428" s="34">
        <v>97</v>
      </c>
      <c r="E25428" s="34">
        <v>98</v>
      </c>
      <c r="F25428" s="34">
        <v>92</v>
      </c>
      <c r="G25428" s="34">
        <v>53</v>
      </c>
      <c r="H25428" s="34">
        <v>56</v>
      </c>
      <c r="I25428" s="34">
        <v>68</v>
      </c>
      <c r="J25428" s="34">
        <v>68</v>
      </c>
      <c r="K25428" s="34">
        <v>63</v>
      </c>
      <c r="L25428" s="34">
        <v>36</v>
      </c>
      <c r="M25428" s="34">
        <v>57</v>
      </c>
      <c r="N25428" s="34">
        <v>56</v>
      </c>
      <c r="O25428" s="34">
        <v>48</v>
      </c>
      <c r="P25428" s="34">
        <v>69</v>
      </c>
      <c r="Q25428" s="34">
        <v>61</v>
      </c>
      <c r="R25428" s="34">
        <v>59</v>
      </c>
      <c r="S25428" s="34">
        <v>79</v>
      </c>
      <c r="T25428" s="34">
        <v>51</v>
      </c>
      <c r="U25428" s="34">
        <v>63</v>
      </c>
      <c r="V25428" s="34">
        <v>72</v>
      </c>
      <c r="W25428" s="34">
        <v>55</v>
      </c>
      <c r="X25428" s="34">
        <v>60</v>
      </c>
      <c r="Y25428" s="34">
        <v>59</v>
      </c>
      <c r="Z25428" s="34">
        <v>95</v>
      </c>
      <c r="AA25428" s="34">
        <v>73</v>
      </c>
      <c r="AB25428" s="34">
        <v>59</v>
      </c>
      <c r="AC25428" s="34">
        <v>106</v>
      </c>
    </row>
    <row r="25429" spans="1:29" x14ac:dyDescent="0.2">
      <c r="A25429" s="34" t="s">
        <v>85922</v>
      </c>
      <c r="B25429" s="34">
        <v>24</v>
      </c>
      <c r="C25429" s="34">
        <v>24</v>
      </c>
      <c r="D25429" s="34">
        <v>18</v>
      </c>
      <c r="E25429" s="34">
        <v>15</v>
      </c>
      <c r="F25429" s="34">
        <v>16</v>
      </c>
      <c r="G25429" s="34">
        <v>42</v>
      </c>
      <c r="H25429" s="34">
        <v>15</v>
      </c>
      <c r="I25429" s="34">
        <v>22</v>
      </c>
      <c r="J25429" s="34">
        <v>14</v>
      </c>
      <c r="K25429" s="34">
        <v>23</v>
      </c>
      <c r="L25429" s="34">
        <v>6</v>
      </c>
      <c r="M25429" s="34">
        <v>15</v>
      </c>
      <c r="N25429" s="34">
        <v>33</v>
      </c>
      <c r="O25429" s="34">
        <v>22</v>
      </c>
      <c r="P25429" s="34">
        <v>10</v>
      </c>
      <c r="Q25429" s="34">
        <v>29</v>
      </c>
      <c r="R25429" s="34">
        <v>9</v>
      </c>
      <c r="S25429" s="34">
        <v>42</v>
      </c>
      <c r="T25429" s="34">
        <v>7</v>
      </c>
      <c r="U25429" s="34">
        <v>21</v>
      </c>
      <c r="V25429" s="34">
        <v>17</v>
      </c>
      <c r="W25429" s="34">
        <v>21</v>
      </c>
      <c r="X25429" s="34">
        <v>44</v>
      </c>
      <c r="Y25429" s="34">
        <v>16</v>
      </c>
      <c r="Z25429" s="34">
        <v>29</v>
      </c>
      <c r="AA25429" s="34">
        <v>31</v>
      </c>
      <c r="AB25429" s="34">
        <v>15</v>
      </c>
      <c r="AC25429" s="34">
        <v>56</v>
      </c>
    </row>
    <row r="25430" spans="1:29" x14ac:dyDescent="0.2">
      <c r="A25430" s="34" t="s">
        <v>85923</v>
      </c>
      <c r="B25430" s="34">
        <v>108</v>
      </c>
      <c r="C25430" s="34">
        <v>236</v>
      </c>
      <c r="D25430" s="34">
        <v>274</v>
      </c>
      <c r="E25430" s="34">
        <v>248</v>
      </c>
      <c r="F25430" s="34">
        <v>285</v>
      </c>
      <c r="G25430" s="34">
        <v>270</v>
      </c>
      <c r="H25430" s="34">
        <v>244</v>
      </c>
      <c r="I25430" s="34">
        <v>217</v>
      </c>
      <c r="J25430" s="34">
        <v>210</v>
      </c>
      <c r="K25430" s="34">
        <v>265</v>
      </c>
      <c r="L25430" s="34">
        <v>118</v>
      </c>
      <c r="M25430" s="34">
        <v>229</v>
      </c>
      <c r="N25430" s="34">
        <v>243</v>
      </c>
      <c r="O25430" s="34">
        <v>184</v>
      </c>
      <c r="P25430" s="34">
        <v>188</v>
      </c>
      <c r="Q25430" s="34">
        <v>338</v>
      </c>
      <c r="R25430" s="34">
        <v>225</v>
      </c>
      <c r="S25430" s="34">
        <v>279</v>
      </c>
      <c r="T25430" s="34">
        <v>150</v>
      </c>
      <c r="U25430" s="34">
        <v>230</v>
      </c>
      <c r="V25430" s="34">
        <v>246</v>
      </c>
      <c r="W25430" s="34">
        <v>211</v>
      </c>
      <c r="X25430" s="34">
        <v>346</v>
      </c>
      <c r="Y25430" s="34">
        <v>174</v>
      </c>
      <c r="Z25430" s="34">
        <v>329</v>
      </c>
      <c r="AA25430" s="34">
        <v>290</v>
      </c>
      <c r="AB25430" s="34">
        <v>197</v>
      </c>
      <c r="AC25430" s="34">
        <v>321</v>
      </c>
    </row>
    <row r="25431" spans="1:29" x14ac:dyDescent="0.2">
      <c r="A25431" s="34" t="s">
        <v>85924</v>
      </c>
      <c r="B25431" s="34">
        <v>69</v>
      </c>
      <c r="C25431" s="34">
        <v>181</v>
      </c>
      <c r="D25431" s="34">
        <v>151</v>
      </c>
      <c r="E25431" s="34">
        <v>155</v>
      </c>
      <c r="F25431" s="34">
        <v>130</v>
      </c>
      <c r="G25431" s="34">
        <v>204</v>
      </c>
      <c r="H25431" s="34">
        <v>109</v>
      </c>
      <c r="I25431" s="34">
        <v>128</v>
      </c>
      <c r="J25431" s="34">
        <v>97</v>
      </c>
      <c r="K25431" s="34">
        <v>161</v>
      </c>
      <c r="L25431" s="34">
        <v>57</v>
      </c>
      <c r="M25431" s="34">
        <v>114</v>
      </c>
      <c r="N25431" s="34">
        <v>129</v>
      </c>
      <c r="O25431" s="34">
        <v>122</v>
      </c>
      <c r="P25431" s="34">
        <v>100</v>
      </c>
      <c r="Q25431" s="34">
        <v>181</v>
      </c>
      <c r="R25431" s="34">
        <v>133</v>
      </c>
      <c r="S25431" s="34">
        <v>179</v>
      </c>
      <c r="T25431" s="34">
        <v>95</v>
      </c>
      <c r="U25431" s="34">
        <v>183</v>
      </c>
      <c r="V25431" s="34">
        <v>120</v>
      </c>
      <c r="W25431" s="34">
        <v>172</v>
      </c>
      <c r="X25431" s="34">
        <v>143</v>
      </c>
      <c r="Y25431" s="34">
        <v>127</v>
      </c>
      <c r="Z25431" s="34">
        <v>142</v>
      </c>
      <c r="AA25431" s="34">
        <v>171</v>
      </c>
      <c r="AB25431" s="34">
        <v>105</v>
      </c>
      <c r="AC25431" s="34">
        <v>258</v>
      </c>
    </row>
    <row r="25432" spans="1:29" x14ac:dyDescent="0.2">
      <c r="A25432" s="34" t="s">
        <v>85925</v>
      </c>
      <c r="B25432" s="34">
        <v>60</v>
      </c>
      <c r="C25432" s="34">
        <v>95</v>
      </c>
      <c r="D25432" s="34">
        <v>86</v>
      </c>
      <c r="E25432" s="34">
        <v>103</v>
      </c>
      <c r="F25432" s="34">
        <v>97</v>
      </c>
      <c r="G25432" s="34">
        <v>79</v>
      </c>
      <c r="H25432" s="34">
        <v>98</v>
      </c>
      <c r="I25432" s="34">
        <v>114</v>
      </c>
      <c r="J25432" s="34">
        <v>90</v>
      </c>
      <c r="K25432" s="34">
        <v>83</v>
      </c>
      <c r="L25432" s="34">
        <v>77</v>
      </c>
      <c r="M25432" s="34">
        <v>67</v>
      </c>
      <c r="N25432" s="34">
        <v>79</v>
      </c>
      <c r="O25432" s="34">
        <v>88</v>
      </c>
      <c r="P25432" s="34">
        <v>97</v>
      </c>
      <c r="Q25432" s="34">
        <v>130</v>
      </c>
      <c r="R25432" s="34">
        <v>114</v>
      </c>
      <c r="S25432" s="34">
        <v>115</v>
      </c>
      <c r="T25432" s="34">
        <v>83</v>
      </c>
      <c r="U25432" s="34">
        <v>107</v>
      </c>
      <c r="V25432" s="34">
        <v>113</v>
      </c>
      <c r="W25432" s="34">
        <v>92</v>
      </c>
      <c r="X25432" s="34">
        <v>110</v>
      </c>
      <c r="Y25432" s="34">
        <v>101</v>
      </c>
      <c r="Z25432" s="34">
        <v>107</v>
      </c>
      <c r="AA25432" s="34">
        <v>126</v>
      </c>
      <c r="AB25432" s="34">
        <v>80</v>
      </c>
      <c r="AC25432" s="34">
        <v>168</v>
      </c>
    </row>
    <row r="25433" spans="1:29" x14ac:dyDescent="0.2">
      <c r="A25433" s="34" t="s">
        <v>85926</v>
      </c>
      <c r="B25433" s="34">
        <v>46</v>
      </c>
      <c r="C25433" s="34">
        <v>63</v>
      </c>
      <c r="D25433" s="34">
        <v>81</v>
      </c>
      <c r="E25433" s="34">
        <v>63</v>
      </c>
      <c r="F25433" s="34">
        <v>66</v>
      </c>
      <c r="G25433" s="34">
        <v>80</v>
      </c>
      <c r="H25433" s="34">
        <v>89</v>
      </c>
      <c r="I25433" s="34">
        <v>76</v>
      </c>
      <c r="J25433" s="34">
        <v>70</v>
      </c>
      <c r="K25433" s="34">
        <v>61</v>
      </c>
      <c r="L25433" s="34">
        <v>45</v>
      </c>
      <c r="M25433" s="34">
        <v>56</v>
      </c>
      <c r="N25433" s="34">
        <v>77</v>
      </c>
      <c r="O25433" s="34">
        <v>54</v>
      </c>
      <c r="P25433" s="34">
        <v>58</v>
      </c>
      <c r="Q25433" s="34">
        <v>82</v>
      </c>
      <c r="R25433" s="34">
        <v>100</v>
      </c>
      <c r="S25433" s="34">
        <v>97</v>
      </c>
      <c r="T25433" s="34">
        <v>71</v>
      </c>
      <c r="U25433" s="34">
        <v>57</v>
      </c>
      <c r="V25433" s="34">
        <v>78</v>
      </c>
      <c r="W25433" s="34">
        <v>86</v>
      </c>
      <c r="X25433" s="34">
        <v>105</v>
      </c>
      <c r="Y25433" s="34">
        <v>76</v>
      </c>
      <c r="Z25433" s="34">
        <v>97</v>
      </c>
      <c r="AA25433" s="34">
        <v>75</v>
      </c>
      <c r="AB25433" s="34">
        <v>89</v>
      </c>
      <c r="AC25433" s="34">
        <v>89</v>
      </c>
    </row>
    <row r="25434" spans="1:29" x14ac:dyDescent="0.2">
      <c r="A25434" s="34" t="s">
        <v>85927</v>
      </c>
      <c r="B25434" s="34">
        <v>87</v>
      </c>
      <c r="C25434" s="34">
        <v>94</v>
      </c>
      <c r="D25434" s="34">
        <v>172</v>
      </c>
      <c r="E25434" s="34">
        <v>118</v>
      </c>
      <c r="F25434" s="34">
        <v>155</v>
      </c>
      <c r="G25434" s="34">
        <v>146</v>
      </c>
      <c r="H25434" s="34">
        <v>124</v>
      </c>
      <c r="I25434" s="34">
        <v>94</v>
      </c>
      <c r="J25434" s="34">
        <v>128</v>
      </c>
      <c r="K25434" s="34">
        <v>116</v>
      </c>
      <c r="L25434" s="34">
        <v>95</v>
      </c>
      <c r="M25434" s="34">
        <v>120</v>
      </c>
      <c r="N25434" s="34">
        <v>101</v>
      </c>
      <c r="O25434" s="34">
        <v>125</v>
      </c>
      <c r="P25434" s="34">
        <v>121</v>
      </c>
      <c r="Q25434" s="34">
        <v>164</v>
      </c>
      <c r="R25434" s="34">
        <v>162</v>
      </c>
      <c r="S25434" s="34">
        <v>142</v>
      </c>
      <c r="T25434" s="34">
        <v>143</v>
      </c>
      <c r="U25434" s="34">
        <v>120</v>
      </c>
      <c r="V25434" s="34">
        <v>175</v>
      </c>
      <c r="W25434" s="34">
        <v>126</v>
      </c>
      <c r="X25434" s="34">
        <v>205</v>
      </c>
      <c r="Y25434" s="34">
        <v>98</v>
      </c>
      <c r="Z25434" s="34">
        <v>140</v>
      </c>
      <c r="AA25434" s="34">
        <v>157</v>
      </c>
      <c r="AB25434" s="34">
        <v>162</v>
      </c>
      <c r="AC25434" s="34">
        <v>201</v>
      </c>
    </row>
    <row r="25435" spans="1:29" x14ac:dyDescent="0.2">
      <c r="A25435" s="34" t="s">
        <v>85928</v>
      </c>
      <c r="B25435" s="34">
        <v>55</v>
      </c>
      <c r="C25435" s="34">
        <v>79</v>
      </c>
      <c r="D25435" s="34">
        <v>112</v>
      </c>
      <c r="E25435" s="34">
        <v>58</v>
      </c>
      <c r="F25435" s="34">
        <v>65</v>
      </c>
      <c r="G25435" s="34">
        <v>55</v>
      </c>
      <c r="H25435" s="34">
        <v>82</v>
      </c>
      <c r="I25435" s="34">
        <v>34</v>
      </c>
      <c r="J25435" s="34">
        <v>58</v>
      </c>
      <c r="K25435" s="34">
        <v>75</v>
      </c>
      <c r="L25435" s="34">
        <v>40</v>
      </c>
      <c r="M25435" s="34">
        <v>43</v>
      </c>
      <c r="N25435" s="34">
        <v>53</v>
      </c>
      <c r="O25435" s="34">
        <v>84</v>
      </c>
      <c r="P25435" s="34">
        <v>73</v>
      </c>
      <c r="Q25435" s="34">
        <v>98</v>
      </c>
      <c r="R25435" s="34">
        <v>63</v>
      </c>
      <c r="S25435" s="34">
        <v>79</v>
      </c>
      <c r="T25435" s="34">
        <v>53</v>
      </c>
      <c r="U25435" s="34">
        <v>39</v>
      </c>
      <c r="V25435" s="34">
        <v>67</v>
      </c>
      <c r="W25435" s="34">
        <v>63</v>
      </c>
      <c r="X25435" s="34">
        <v>55</v>
      </c>
      <c r="Y25435" s="34">
        <v>56</v>
      </c>
      <c r="Z25435" s="34">
        <v>52</v>
      </c>
      <c r="AA25435" s="34">
        <v>101</v>
      </c>
      <c r="AB25435" s="34">
        <v>67</v>
      </c>
      <c r="AC25435" s="34">
        <v>114</v>
      </c>
    </row>
    <row r="25436" spans="1:29" x14ac:dyDescent="0.2">
      <c r="A25436" s="34" t="s">
        <v>85929</v>
      </c>
      <c r="B25436" s="34">
        <v>44</v>
      </c>
      <c r="C25436" s="34">
        <v>15</v>
      </c>
      <c r="D25436" s="34">
        <v>22</v>
      </c>
      <c r="E25436" s="34">
        <v>20</v>
      </c>
      <c r="F25436" s="34">
        <v>9</v>
      </c>
      <c r="G25436" s="34">
        <v>26</v>
      </c>
      <c r="H25436" s="34">
        <v>14</v>
      </c>
      <c r="I25436" s="34">
        <v>34</v>
      </c>
      <c r="J25436" s="34">
        <v>18</v>
      </c>
      <c r="K25436" s="34">
        <v>30</v>
      </c>
      <c r="L25436" s="34">
        <v>22</v>
      </c>
      <c r="M25436" s="34">
        <v>15</v>
      </c>
      <c r="N25436" s="34">
        <v>13</v>
      </c>
      <c r="O25436" s="34">
        <v>22</v>
      </c>
      <c r="P25436" s="34">
        <v>29</v>
      </c>
      <c r="Q25436" s="34">
        <v>33</v>
      </c>
      <c r="R25436" s="34">
        <v>34</v>
      </c>
      <c r="S25436" s="34">
        <v>20</v>
      </c>
      <c r="T25436" s="34">
        <v>27</v>
      </c>
      <c r="U25436" s="34">
        <v>21</v>
      </c>
      <c r="V25436" s="34">
        <v>27</v>
      </c>
      <c r="W25436" s="34">
        <v>32</v>
      </c>
      <c r="X25436" s="34">
        <v>29</v>
      </c>
      <c r="Y25436" s="34">
        <v>32</v>
      </c>
      <c r="Z25436" s="34">
        <v>20</v>
      </c>
      <c r="AA25436" s="34">
        <v>25</v>
      </c>
      <c r="AB25436" s="34">
        <v>18</v>
      </c>
      <c r="AC25436" s="34">
        <v>50</v>
      </c>
    </row>
    <row r="25437" spans="1:29" x14ac:dyDescent="0.2">
      <c r="A25437" s="34" t="s">
        <v>85930</v>
      </c>
      <c r="B25437" s="34">
        <v>35</v>
      </c>
      <c r="C25437" s="34">
        <v>19</v>
      </c>
      <c r="D25437" s="34">
        <v>63</v>
      </c>
      <c r="E25437" s="34">
        <v>55</v>
      </c>
      <c r="F25437" s="34">
        <v>53</v>
      </c>
      <c r="G25437" s="34">
        <v>35</v>
      </c>
      <c r="H25437" s="34">
        <v>37</v>
      </c>
      <c r="I25437" s="34">
        <v>49</v>
      </c>
      <c r="J25437" s="34">
        <v>36</v>
      </c>
      <c r="K25437" s="34">
        <v>36</v>
      </c>
      <c r="L25437" s="34">
        <v>34</v>
      </c>
      <c r="M25437" s="34">
        <v>20</v>
      </c>
      <c r="N25437" s="34">
        <v>51</v>
      </c>
      <c r="O25437" s="34">
        <v>33</v>
      </c>
      <c r="P25437" s="34">
        <v>45</v>
      </c>
      <c r="Q25437" s="34">
        <v>55</v>
      </c>
      <c r="R25437" s="34">
        <v>55</v>
      </c>
      <c r="S25437" s="34">
        <v>48</v>
      </c>
      <c r="T25437" s="34">
        <v>54</v>
      </c>
      <c r="U25437" s="34">
        <v>35</v>
      </c>
      <c r="V25437" s="34">
        <v>77</v>
      </c>
      <c r="W25437" s="34">
        <v>30</v>
      </c>
      <c r="X25437" s="34">
        <v>86</v>
      </c>
      <c r="Y25437" s="34">
        <v>34</v>
      </c>
      <c r="Z25437" s="34">
        <v>58</v>
      </c>
      <c r="AA25437" s="34">
        <v>48</v>
      </c>
      <c r="AB25437" s="34">
        <v>41</v>
      </c>
      <c r="AC25437" s="34">
        <v>42</v>
      </c>
    </row>
    <row r="25438" spans="1:29" x14ac:dyDescent="0.2">
      <c r="A25438" s="34" t="s">
        <v>85931</v>
      </c>
      <c r="B25438" s="34">
        <v>0</v>
      </c>
      <c r="C25438" s="34">
        <v>0</v>
      </c>
      <c r="D25438" s="34">
        <v>0</v>
      </c>
      <c r="E25438" s="34">
        <v>0</v>
      </c>
      <c r="F25438" s="34">
        <v>0</v>
      </c>
      <c r="G25438" s="34">
        <v>0</v>
      </c>
      <c r="H25438" s="34">
        <v>0</v>
      </c>
      <c r="I25438" s="34">
        <v>0</v>
      </c>
      <c r="J25438" s="34">
        <v>0</v>
      </c>
      <c r="K25438" s="34">
        <v>0</v>
      </c>
      <c r="L25438" s="34">
        <v>0</v>
      </c>
      <c r="M25438" s="34">
        <v>0</v>
      </c>
      <c r="N25438" s="34">
        <v>0</v>
      </c>
      <c r="O25438" s="34">
        <v>0</v>
      </c>
      <c r="P25438" s="34">
        <v>0</v>
      </c>
      <c r="Q25438" s="34">
        <v>0</v>
      </c>
      <c r="R25438" s="34">
        <v>0</v>
      </c>
      <c r="S25438" s="34">
        <v>0</v>
      </c>
      <c r="T25438" s="34">
        <v>0</v>
      </c>
      <c r="U25438" s="34">
        <v>0</v>
      </c>
      <c r="V25438" s="34">
        <v>0</v>
      </c>
      <c r="W25438" s="34">
        <v>0</v>
      </c>
      <c r="X25438" s="34">
        <v>0</v>
      </c>
      <c r="Y25438" s="34">
        <v>0</v>
      </c>
      <c r="Z25438" s="34">
        <v>0</v>
      </c>
      <c r="AA25438" s="34">
        <v>0</v>
      </c>
      <c r="AB25438" s="34">
        <v>0</v>
      </c>
      <c r="AC25438" s="34">
        <v>0</v>
      </c>
    </row>
    <row r="25439" spans="1:29" x14ac:dyDescent="0.2">
      <c r="A25439" s="34" t="s">
        <v>85932</v>
      </c>
      <c r="B25439" s="34">
        <v>69</v>
      </c>
      <c r="C25439" s="34">
        <v>99</v>
      </c>
      <c r="D25439" s="34">
        <v>117</v>
      </c>
      <c r="E25439" s="34">
        <v>103</v>
      </c>
      <c r="F25439" s="34">
        <v>82</v>
      </c>
      <c r="G25439" s="34">
        <v>82</v>
      </c>
      <c r="H25439" s="34">
        <v>80</v>
      </c>
      <c r="I25439" s="34">
        <v>85</v>
      </c>
      <c r="J25439" s="34">
        <v>69</v>
      </c>
      <c r="K25439" s="34">
        <v>126</v>
      </c>
      <c r="L25439" s="34">
        <v>51</v>
      </c>
      <c r="M25439" s="34">
        <v>97</v>
      </c>
      <c r="N25439" s="34">
        <v>70</v>
      </c>
      <c r="O25439" s="34">
        <v>82</v>
      </c>
      <c r="P25439" s="34">
        <v>94</v>
      </c>
      <c r="Q25439" s="34">
        <v>106</v>
      </c>
      <c r="R25439" s="34">
        <v>95</v>
      </c>
      <c r="S25439" s="34">
        <v>142</v>
      </c>
      <c r="T25439" s="34">
        <v>80</v>
      </c>
      <c r="U25439" s="34">
        <v>95</v>
      </c>
      <c r="V25439" s="34">
        <v>102</v>
      </c>
      <c r="W25439" s="34">
        <v>99</v>
      </c>
      <c r="X25439" s="34">
        <v>87</v>
      </c>
      <c r="Y25439" s="34">
        <v>109</v>
      </c>
      <c r="Z25439" s="34">
        <v>119</v>
      </c>
      <c r="AA25439" s="34">
        <v>102</v>
      </c>
      <c r="AB25439" s="34">
        <v>82</v>
      </c>
      <c r="AC25439" s="34">
        <v>170</v>
      </c>
    </row>
    <row r="25440" spans="1:29" x14ac:dyDescent="0.2">
      <c r="A25440" s="34" t="s">
        <v>85933</v>
      </c>
      <c r="B25440" s="34">
        <v>210</v>
      </c>
      <c r="C25440" s="34">
        <v>197</v>
      </c>
      <c r="D25440" s="34">
        <v>234</v>
      </c>
      <c r="E25440" s="34">
        <v>202</v>
      </c>
      <c r="F25440" s="34">
        <v>243</v>
      </c>
      <c r="G25440" s="34">
        <v>217</v>
      </c>
      <c r="H25440" s="34">
        <v>255</v>
      </c>
      <c r="I25440" s="34">
        <v>213</v>
      </c>
      <c r="J25440" s="34">
        <v>213</v>
      </c>
      <c r="K25440" s="34">
        <v>267</v>
      </c>
      <c r="L25440" s="34">
        <v>208</v>
      </c>
      <c r="M25440" s="34">
        <v>190</v>
      </c>
      <c r="N25440" s="34">
        <v>198</v>
      </c>
      <c r="O25440" s="34">
        <v>173</v>
      </c>
      <c r="P25440" s="34">
        <v>235</v>
      </c>
      <c r="Q25440" s="34">
        <v>328</v>
      </c>
      <c r="R25440" s="34">
        <v>340</v>
      </c>
      <c r="S25440" s="34">
        <v>262</v>
      </c>
      <c r="T25440" s="34">
        <v>261</v>
      </c>
      <c r="U25440" s="34">
        <v>227</v>
      </c>
      <c r="V25440" s="34">
        <v>254</v>
      </c>
      <c r="W25440" s="34">
        <v>273</v>
      </c>
      <c r="X25440" s="34">
        <v>355</v>
      </c>
      <c r="Y25440" s="34">
        <v>277</v>
      </c>
      <c r="Z25440" s="34">
        <v>321</v>
      </c>
      <c r="AA25440" s="34">
        <v>292</v>
      </c>
      <c r="AB25440" s="34">
        <v>348</v>
      </c>
      <c r="AC25440" s="34">
        <v>400</v>
      </c>
    </row>
    <row r="25441" spans="1:29" x14ac:dyDescent="0.2">
      <c r="A25441" s="34" t="s">
        <v>85934</v>
      </c>
      <c r="B25441" s="34">
        <v>59</v>
      </c>
      <c r="C25441" s="34">
        <v>53</v>
      </c>
      <c r="D25441" s="34">
        <v>58</v>
      </c>
      <c r="E25441" s="34">
        <v>46</v>
      </c>
      <c r="F25441" s="34">
        <v>46</v>
      </c>
      <c r="G25441" s="34">
        <v>60</v>
      </c>
      <c r="H25441" s="34">
        <v>41</v>
      </c>
      <c r="I25441" s="34">
        <v>45</v>
      </c>
      <c r="J25441" s="34">
        <v>33</v>
      </c>
      <c r="K25441" s="34">
        <v>56</v>
      </c>
      <c r="L25441" s="34">
        <v>27</v>
      </c>
      <c r="M25441" s="34">
        <v>29</v>
      </c>
      <c r="N25441" s="34">
        <v>35</v>
      </c>
      <c r="O25441" s="34">
        <v>25</v>
      </c>
      <c r="P25441" s="34">
        <v>59</v>
      </c>
      <c r="Q25441" s="34">
        <v>47</v>
      </c>
      <c r="R25441" s="34">
        <v>36</v>
      </c>
      <c r="S25441" s="34">
        <v>62</v>
      </c>
      <c r="T25441" s="34">
        <v>20</v>
      </c>
      <c r="U25441" s="34">
        <v>31</v>
      </c>
      <c r="V25441" s="34">
        <v>43</v>
      </c>
      <c r="W25441" s="34">
        <v>39</v>
      </c>
      <c r="X25441" s="34">
        <v>59</v>
      </c>
      <c r="Y25441" s="34">
        <v>35</v>
      </c>
      <c r="Z25441" s="34">
        <v>36</v>
      </c>
      <c r="AA25441" s="34">
        <v>46</v>
      </c>
      <c r="AB25441" s="34">
        <v>46</v>
      </c>
      <c r="AC25441" s="34">
        <v>62</v>
      </c>
    </row>
    <row r="25442" spans="1:29" x14ac:dyDescent="0.2">
      <c r="A25442" s="34" t="s">
        <v>85935</v>
      </c>
      <c r="B25442" s="34">
        <v>118</v>
      </c>
      <c r="C25442" s="34">
        <v>110</v>
      </c>
      <c r="D25442" s="34">
        <v>135</v>
      </c>
      <c r="E25442" s="34">
        <v>116</v>
      </c>
      <c r="F25442" s="34">
        <v>102</v>
      </c>
      <c r="G25442" s="34">
        <v>121</v>
      </c>
      <c r="H25442" s="34">
        <v>141</v>
      </c>
      <c r="I25442" s="34">
        <v>90</v>
      </c>
      <c r="J25442" s="34">
        <v>121</v>
      </c>
      <c r="K25442" s="34">
        <v>130</v>
      </c>
      <c r="L25442" s="34">
        <v>122</v>
      </c>
      <c r="M25442" s="34">
        <v>105</v>
      </c>
      <c r="N25442" s="34">
        <v>132</v>
      </c>
      <c r="O25442" s="34">
        <v>93</v>
      </c>
      <c r="P25442" s="34">
        <v>108</v>
      </c>
      <c r="Q25442" s="34">
        <v>163</v>
      </c>
      <c r="R25442" s="34">
        <v>209</v>
      </c>
      <c r="S25442" s="34">
        <v>124</v>
      </c>
      <c r="T25442" s="34">
        <v>122</v>
      </c>
      <c r="U25442" s="34">
        <v>110</v>
      </c>
      <c r="V25442" s="34">
        <v>117</v>
      </c>
      <c r="W25442" s="34">
        <v>136</v>
      </c>
      <c r="X25442" s="34">
        <v>211</v>
      </c>
      <c r="Y25442" s="34">
        <v>120</v>
      </c>
      <c r="Z25442" s="34">
        <v>133</v>
      </c>
      <c r="AA25442" s="34">
        <v>178</v>
      </c>
      <c r="AB25442" s="34">
        <v>133</v>
      </c>
      <c r="AC25442" s="34">
        <v>165</v>
      </c>
    </row>
    <row r="25443" spans="1:29" x14ac:dyDescent="0.2">
      <c r="A25443" s="34" t="s">
        <v>85936</v>
      </c>
      <c r="B25443" s="34">
        <v>112</v>
      </c>
      <c r="C25443" s="34">
        <v>117</v>
      </c>
      <c r="D25443" s="34">
        <v>148</v>
      </c>
      <c r="E25443" s="34">
        <v>168</v>
      </c>
      <c r="F25443" s="34">
        <v>144</v>
      </c>
      <c r="G25443" s="34">
        <v>158</v>
      </c>
      <c r="H25443" s="34">
        <v>125</v>
      </c>
      <c r="I25443" s="34">
        <v>139</v>
      </c>
      <c r="J25443" s="34">
        <v>121</v>
      </c>
      <c r="K25443" s="34">
        <v>133</v>
      </c>
      <c r="L25443" s="34">
        <v>78</v>
      </c>
      <c r="M25443" s="34">
        <v>129</v>
      </c>
      <c r="N25443" s="34">
        <v>134</v>
      </c>
      <c r="O25443" s="34">
        <v>103</v>
      </c>
      <c r="P25443" s="34">
        <v>104</v>
      </c>
      <c r="Q25443" s="34">
        <v>193</v>
      </c>
      <c r="R25443" s="34">
        <v>170</v>
      </c>
      <c r="S25443" s="34">
        <v>185</v>
      </c>
      <c r="T25443" s="34">
        <v>122</v>
      </c>
      <c r="U25443" s="34">
        <v>111</v>
      </c>
      <c r="V25443" s="34">
        <v>167</v>
      </c>
      <c r="W25443" s="34">
        <v>155</v>
      </c>
      <c r="X25443" s="34">
        <v>182</v>
      </c>
      <c r="Y25443" s="34">
        <v>137</v>
      </c>
      <c r="Z25443" s="34">
        <v>211</v>
      </c>
      <c r="AA25443" s="34">
        <v>153</v>
      </c>
      <c r="AB25443" s="34">
        <v>153</v>
      </c>
      <c r="AC25443" s="34">
        <v>243</v>
      </c>
    </row>
    <row r="25444" spans="1:29" x14ac:dyDescent="0.2">
      <c r="A25444" s="34" t="s">
        <v>85937</v>
      </c>
      <c r="B25444" s="34">
        <v>9</v>
      </c>
      <c r="C25444" s="34">
        <v>3</v>
      </c>
      <c r="D25444" s="34">
        <v>8</v>
      </c>
      <c r="E25444" s="34">
        <v>4</v>
      </c>
      <c r="F25444" s="34">
        <v>3</v>
      </c>
      <c r="G25444" s="34">
        <v>7</v>
      </c>
      <c r="H25444" s="34">
        <v>2</v>
      </c>
      <c r="I25444" s="34">
        <v>16</v>
      </c>
      <c r="J25444" s="34">
        <v>2</v>
      </c>
      <c r="K25444" s="34">
        <v>4</v>
      </c>
      <c r="L25444" s="34">
        <v>1</v>
      </c>
      <c r="M25444" s="34">
        <v>9</v>
      </c>
      <c r="N25444" s="34">
        <v>12</v>
      </c>
      <c r="O25444" s="34">
        <v>8</v>
      </c>
      <c r="P25444" s="34">
        <v>18</v>
      </c>
      <c r="Q25444" s="34">
        <v>4</v>
      </c>
      <c r="R25444" s="34">
        <v>4</v>
      </c>
      <c r="S25444" s="34">
        <v>6</v>
      </c>
      <c r="T25444" s="34">
        <v>5</v>
      </c>
      <c r="U25444" s="34">
        <v>4</v>
      </c>
      <c r="V25444" s="34">
        <v>21</v>
      </c>
      <c r="W25444" s="34">
        <v>2</v>
      </c>
      <c r="X25444" s="34">
        <v>17</v>
      </c>
      <c r="Y25444" s="34">
        <v>1</v>
      </c>
      <c r="Z25444" s="34">
        <v>10</v>
      </c>
      <c r="AA25444" s="34">
        <v>5</v>
      </c>
      <c r="AB25444" s="34">
        <v>6</v>
      </c>
      <c r="AC25444" s="34">
        <v>15</v>
      </c>
    </row>
    <row r="25445" spans="1:29" x14ac:dyDescent="0.2">
      <c r="A25445" s="34" t="s">
        <v>85938</v>
      </c>
      <c r="B25445" s="34">
        <v>54</v>
      </c>
      <c r="C25445" s="34">
        <v>64</v>
      </c>
      <c r="D25445" s="34">
        <v>76</v>
      </c>
      <c r="E25445" s="34">
        <v>88</v>
      </c>
      <c r="F25445" s="34">
        <v>75</v>
      </c>
      <c r="G25445" s="34">
        <v>70</v>
      </c>
      <c r="H25445" s="34">
        <v>93</v>
      </c>
      <c r="I25445" s="34">
        <v>67</v>
      </c>
      <c r="J25445" s="34">
        <v>59</v>
      </c>
      <c r="K25445" s="34">
        <v>102</v>
      </c>
      <c r="L25445" s="34">
        <v>52</v>
      </c>
      <c r="M25445" s="34">
        <v>59</v>
      </c>
      <c r="N25445" s="34">
        <v>66</v>
      </c>
      <c r="O25445" s="34">
        <v>67</v>
      </c>
      <c r="P25445" s="34">
        <v>55</v>
      </c>
      <c r="Q25445" s="34">
        <v>82</v>
      </c>
      <c r="R25445" s="34">
        <v>92</v>
      </c>
      <c r="S25445" s="34">
        <v>94</v>
      </c>
      <c r="T25445" s="34">
        <v>69</v>
      </c>
      <c r="U25445" s="34">
        <v>78</v>
      </c>
      <c r="V25445" s="34">
        <v>98</v>
      </c>
      <c r="W25445" s="34">
        <v>98</v>
      </c>
      <c r="X25445" s="34">
        <v>134</v>
      </c>
      <c r="Y25445" s="34">
        <v>111</v>
      </c>
      <c r="Z25445" s="34">
        <v>71</v>
      </c>
      <c r="AA25445" s="34">
        <v>93</v>
      </c>
      <c r="AB25445" s="34">
        <v>126</v>
      </c>
      <c r="AC25445" s="34">
        <v>70</v>
      </c>
    </row>
    <row r="25446" spans="1:29" x14ac:dyDescent="0.2">
      <c r="A25446" s="34" t="s">
        <v>85939</v>
      </c>
      <c r="B25446" s="34">
        <v>44</v>
      </c>
      <c r="C25446" s="34">
        <v>113</v>
      </c>
      <c r="D25446" s="34">
        <v>168</v>
      </c>
      <c r="E25446" s="34">
        <v>119</v>
      </c>
      <c r="F25446" s="34">
        <v>119</v>
      </c>
      <c r="G25446" s="34">
        <v>111</v>
      </c>
      <c r="H25446" s="34">
        <v>131</v>
      </c>
      <c r="I25446" s="34">
        <v>115</v>
      </c>
      <c r="J25446" s="34">
        <v>94</v>
      </c>
      <c r="K25446" s="34">
        <v>134</v>
      </c>
      <c r="L25446" s="34">
        <v>35</v>
      </c>
      <c r="M25446" s="34">
        <v>97</v>
      </c>
      <c r="N25446" s="34">
        <v>93</v>
      </c>
      <c r="O25446" s="34">
        <v>91</v>
      </c>
      <c r="P25446" s="34">
        <v>100</v>
      </c>
      <c r="Q25446" s="34">
        <v>96</v>
      </c>
      <c r="R25446" s="34">
        <v>108</v>
      </c>
      <c r="S25446" s="34">
        <v>192</v>
      </c>
      <c r="T25446" s="34">
        <v>45</v>
      </c>
      <c r="U25446" s="34">
        <v>86</v>
      </c>
      <c r="V25446" s="34">
        <v>166</v>
      </c>
      <c r="W25446" s="34">
        <v>94</v>
      </c>
      <c r="X25446" s="34">
        <v>168</v>
      </c>
      <c r="Y25446" s="34">
        <v>62</v>
      </c>
      <c r="Z25446" s="34">
        <v>176</v>
      </c>
      <c r="AA25446" s="34">
        <v>169</v>
      </c>
      <c r="AB25446" s="34">
        <v>97</v>
      </c>
      <c r="AC25446" s="34">
        <v>150</v>
      </c>
    </row>
    <row r="25447" spans="1:29" x14ac:dyDescent="0.2">
      <c r="A25447" s="34" t="s">
        <v>85940</v>
      </c>
      <c r="B25447" s="34">
        <v>78</v>
      </c>
      <c r="C25447" s="34">
        <v>114</v>
      </c>
      <c r="D25447" s="34">
        <v>164</v>
      </c>
      <c r="E25447" s="34">
        <v>117</v>
      </c>
      <c r="F25447" s="34">
        <v>130</v>
      </c>
      <c r="G25447" s="34">
        <v>82</v>
      </c>
      <c r="H25447" s="34">
        <v>103</v>
      </c>
      <c r="I25447" s="34">
        <v>117</v>
      </c>
      <c r="J25447" s="34">
        <v>106</v>
      </c>
      <c r="K25447" s="34">
        <v>133</v>
      </c>
      <c r="L25447" s="34">
        <v>74</v>
      </c>
      <c r="M25447" s="34">
        <v>138</v>
      </c>
      <c r="N25447" s="34">
        <v>107</v>
      </c>
      <c r="O25447" s="34">
        <v>92</v>
      </c>
      <c r="P25447" s="34">
        <v>124</v>
      </c>
      <c r="Q25447" s="34">
        <v>171</v>
      </c>
      <c r="R25447" s="34">
        <v>130</v>
      </c>
      <c r="S25447" s="34">
        <v>139</v>
      </c>
      <c r="T25447" s="34">
        <v>124</v>
      </c>
      <c r="U25447" s="34">
        <v>120</v>
      </c>
      <c r="V25447" s="34">
        <v>165</v>
      </c>
      <c r="W25447" s="34">
        <v>114</v>
      </c>
      <c r="X25447" s="34">
        <v>167</v>
      </c>
      <c r="Y25447" s="34">
        <v>144</v>
      </c>
      <c r="Z25447" s="34">
        <v>159</v>
      </c>
      <c r="AA25447" s="34">
        <v>206</v>
      </c>
      <c r="AB25447" s="34">
        <v>120</v>
      </c>
      <c r="AC25447" s="34">
        <v>215</v>
      </c>
    </row>
    <row r="25448" spans="1:29" x14ac:dyDescent="0.2">
      <c r="A25448" s="34" t="s">
        <v>85941</v>
      </c>
      <c r="B25448" s="34">
        <v>279</v>
      </c>
      <c r="C25448" s="34">
        <v>324</v>
      </c>
      <c r="D25448" s="34">
        <v>490</v>
      </c>
      <c r="E25448" s="34">
        <v>370</v>
      </c>
      <c r="F25448" s="34">
        <v>482</v>
      </c>
      <c r="G25448" s="34">
        <v>331</v>
      </c>
      <c r="H25448" s="34">
        <v>419</v>
      </c>
      <c r="I25448" s="34">
        <v>340</v>
      </c>
      <c r="J25448" s="34">
        <v>435</v>
      </c>
      <c r="K25448" s="34">
        <v>347</v>
      </c>
      <c r="L25448" s="34">
        <v>289</v>
      </c>
      <c r="M25448" s="34">
        <v>316</v>
      </c>
      <c r="N25448" s="34">
        <v>338</v>
      </c>
      <c r="O25448" s="34">
        <v>271</v>
      </c>
      <c r="P25448" s="34">
        <v>338</v>
      </c>
      <c r="Q25448" s="34">
        <v>458</v>
      </c>
      <c r="R25448" s="34">
        <v>497</v>
      </c>
      <c r="S25448" s="34">
        <v>322</v>
      </c>
      <c r="T25448" s="34">
        <v>438</v>
      </c>
      <c r="U25448" s="34">
        <v>336</v>
      </c>
      <c r="V25448" s="34">
        <v>504</v>
      </c>
      <c r="W25448" s="34">
        <v>310</v>
      </c>
      <c r="X25448" s="34">
        <v>526</v>
      </c>
      <c r="Y25448" s="34">
        <v>374</v>
      </c>
      <c r="Z25448" s="34">
        <v>530</v>
      </c>
      <c r="AA25448" s="34">
        <v>455</v>
      </c>
      <c r="AB25448" s="34">
        <v>506</v>
      </c>
      <c r="AC25448" s="34">
        <v>483</v>
      </c>
    </row>
    <row r="25449" spans="1:29" x14ac:dyDescent="0.2">
      <c r="A25449" s="34" t="s">
        <v>85942</v>
      </c>
      <c r="B25449" s="34">
        <v>50</v>
      </c>
      <c r="C25449" s="34">
        <v>112</v>
      </c>
      <c r="D25449" s="34">
        <v>100</v>
      </c>
      <c r="E25449" s="34">
        <v>95</v>
      </c>
      <c r="F25449" s="34">
        <v>94</v>
      </c>
      <c r="G25449" s="34">
        <v>135</v>
      </c>
      <c r="H25449" s="34">
        <v>113</v>
      </c>
      <c r="I25449" s="34">
        <v>111</v>
      </c>
      <c r="J25449" s="34">
        <v>90</v>
      </c>
      <c r="K25449" s="34">
        <v>115</v>
      </c>
      <c r="L25449" s="34">
        <v>47</v>
      </c>
      <c r="M25449" s="34">
        <v>100</v>
      </c>
      <c r="N25449" s="34">
        <v>105</v>
      </c>
      <c r="O25449" s="34">
        <v>118</v>
      </c>
      <c r="P25449" s="34">
        <v>110</v>
      </c>
      <c r="Q25449" s="34">
        <v>154</v>
      </c>
      <c r="R25449" s="34">
        <v>127</v>
      </c>
      <c r="S25449" s="34">
        <v>119</v>
      </c>
      <c r="T25449" s="34">
        <v>81</v>
      </c>
      <c r="U25449" s="34">
        <v>93</v>
      </c>
      <c r="V25449" s="34">
        <v>111</v>
      </c>
      <c r="W25449" s="34">
        <v>146</v>
      </c>
      <c r="X25449" s="34">
        <v>127</v>
      </c>
      <c r="Y25449" s="34">
        <v>107</v>
      </c>
      <c r="Z25449" s="34">
        <v>109</v>
      </c>
      <c r="AA25449" s="34">
        <v>136</v>
      </c>
      <c r="AB25449" s="34">
        <v>96</v>
      </c>
      <c r="AC25449" s="34">
        <v>168</v>
      </c>
    </row>
    <row r="25450" spans="1:29" x14ac:dyDescent="0.2">
      <c r="A25450" s="34" t="s">
        <v>85943</v>
      </c>
      <c r="B25450" s="34">
        <v>30</v>
      </c>
      <c r="C25450" s="34">
        <v>60</v>
      </c>
      <c r="D25450" s="34">
        <v>80</v>
      </c>
      <c r="E25450" s="34">
        <v>74</v>
      </c>
      <c r="F25450" s="34">
        <v>46</v>
      </c>
      <c r="G25450" s="34">
        <v>51</v>
      </c>
      <c r="H25450" s="34">
        <v>45</v>
      </c>
      <c r="I25450" s="34">
        <v>47</v>
      </c>
      <c r="J25450" s="34">
        <v>35</v>
      </c>
      <c r="K25450" s="34">
        <v>68</v>
      </c>
      <c r="L25450" s="34">
        <v>9</v>
      </c>
      <c r="M25450" s="34">
        <v>44</v>
      </c>
      <c r="N25450" s="34">
        <v>41</v>
      </c>
      <c r="O25450" s="34">
        <v>59</v>
      </c>
      <c r="P25450" s="34">
        <v>30</v>
      </c>
      <c r="Q25450" s="34">
        <v>61</v>
      </c>
      <c r="R25450" s="34">
        <v>44</v>
      </c>
      <c r="S25450" s="34">
        <v>77</v>
      </c>
      <c r="T25450" s="34">
        <v>25</v>
      </c>
      <c r="U25450" s="34">
        <v>40</v>
      </c>
      <c r="V25450" s="34">
        <v>54</v>
      </c>
      <c r="W25450" s="34">
        <v>43</v>
      </c>
      <c r="X25450" s="34">
        <v>42</v>
      </c>
      <c r="Y25450" s="34">
        <v>30</v>
      </c>
      <c r="Z25450" s="34">
        <v>66</v>
      </c>
      <c r="AA25450" s="34">
        <v>87</v>
      </c>
      <c r="AB25450" s="34">
        <v>21</v>
      </c>
      <c r="AC25450" s="34">
        <v>81</v>
      </c>
    </row>
    <row r="25451" spans="1:29" x14ac:dyDescent="0.2">
      <c r="A25451" s="34" t="s">
        <v>85944</v>
      </c>
      <c r="B25451" s="34">
        <v>364</v>
      </c>
      <c r="C25451" s="34">
        <v>334</v>
      </c>
      <c r="D25451" s="34">
        <v>488</v>
      </c>
      <c r="E25451" s="34">
        <v>317</v>
      </c>
      <c r="F25451" s="34">
        <v>519</v>
      </c>
      <c r="G25451" s="34">
        <v>288</v>
      </c>
      <c r="H25451" s="34">
        <v>396</v>
      </c>
      <c r="I25451" s="34">
        <v>340</v>
      </c>
      <c r="J25451" s="34">
        <v>456</v>
      </c>
      <c r="K25451" s="34">
        <v>323</v>
      </c>
      <c r="L25451" s="34">
        <v>310</v>
      </c>
      <c r="M25451" s="34">
        <v>342</v>
      </c>
      <c r="N25451" s="34">
        <v>340</v>
      </c>
      <c r="O25451" s="34">
        <v>332</v>
      </c>
      <c r="P25451" s="34">
        <v>401</v>
      </c>
      <c r="Q25451" s="34">
        <v>451</v>
      </c>
      <c r="R25451" s="34">
        <v>479</v>
      </c>
      <c r="S25451" s="34">
        <v>461</v>
      </c>
      <c r="T25451" s="34">
        <v>379</v>
      </c>
      <c r="U25451" s="34">
        <v>339</v>
      </c>
      <c r="V25451" s="34">
        <v>526</v>
      </c>
      <c r="W25451" s="34">
        <v>383</v>
      </c>
      <c r="X25451" s="34">
        <v>559</v>
      </c>
      <c r="Y25451" s="34">
        <v>407</v>
      </c>
      <c r="Z25451" s="34">
        <v>582</v>
      </c>
      <c r="AA25451" s="34">
        <v>512</v>
      </c>
      <c r="AB25451" s="34">
        <v>522</v>
      </c>
      <c r="AC25451" s="34">
        <v>620</v>
      </c>
    </row>
    <row r="25452" spans="1:29" x14ac:dyDescent="0.2">
      <c r="A25452" s="34" t="s">
        <v>85945</v>
      </c>
      <c r="B25452" s="34">
        <v>51</v>
      </c>
      <c r="C25452" s="34">
        <v>50</v>
      </c>
      <c r="D25452" s="34">
        <v>66</v>
      </c>
      <c r="E25452" s="34">
        <v>72</v>
      </c>
      <c r="F25452" s="34">
        <v>65</v>
      </c>
      <c r="G25452" s="34">
        <v>55</v>
      </c>
      <c r="H25452" s="34">
        <v>62</v>
      </c>
      <c r="I25452" s="34">
        <v>52</v>
      </c>
      <c r="J25452" s="34">
        <v>44</v>
      </c>
      <c r="K25452" s="34">
        <v>57</v>
      </c>
      <c r="L25452" s="34">
        <v>20</v>
      </c>
      <c r="M25452" s="34">
        <v>42</v>
      </c>
      <c r="N25452" s="34">
        <v>52</v>
      </c>
      <c r="O25452" s="34">
        <v>49</v>
      </c>
      <c r="P25452" s="34">
        <v>52</v>
      </c>
      <c r="Q25452" s="34">
        <v>60</v>
      </c>
      <c r="R25452" s="34">
        <v>49</v>
      </c>
      <c r="S25452" s="34">
        <v>77</v>
      </c>
      <c r="T25452" s="34">
        <v>23</v>
      </c>
      <c r="U25452" s="34">
        <v>58</v>
      </c>
      <c r="V25452" s="34">
        <v>57</v>
      </c>
      <c r="W25452" s="34">
        <v>53</v>
      </c>
      <c r="X25452" s="34">
        <v>73</v>
      </c>
      <c r="Y25452" s="34">
        <v>41</v>
      </c>
      <c r="Z25452" s="34">
        <v>54</v>
      </c>
      <c r="AA25452" s="34">
        <v>77</v>
      </c>
      <c r="AB25452" s="34">
        <v>27</v>
      </c>
      <c r="AC25452" s="34">
        <v>84</v>
      </c>
    </row>
    <row r="25453" spans="1:29" x14ac:dyDescent="0.2">
      <c r="A25453" s="34" t="s">
        <v>85946</v>
      </c>
      <c r="B25453" s="34">
        <v>21</v>
      </c>
      <c r="C25453" s="34">
        <v>42</v>
      </c>
      <c r="D25453" s="34">
        <v>64</v>
      </c>
      <c r="E25453" s="34">
        <v>77</v>
      </c>
      <c r="F25453" s="34">
        <v>50</v>
      </c>
      <c r="G25453" s="34">
        <v>64</v>
      </c>
      <c r="H25453" s="34">
        <v>42</v>
      </c>
      <c r="I25453" s="34">
        <v>60</v>
      </c>
      <c r="J25453" s="34">
        <v>41</v>
      </c>
      <c r="K25453" s="34">
        <v>80</v>
      </c>
      <c r="L25453" s="34">
        <v>18</v>
      </c>
      <c r="M25453" s="34">
        <v>55</v>
      </c>
      <c r="N25453" s="34">
        <v>47</v>
      </c>
      <c r="O25453" s="34">
        <v>60</v>
      </c>
      <c r="P25453" s="34">
        <v>54</v>
      </c>
      <c r="Q25453" s="34">
        <v>51</v>
      </c>
      <c r="R25453" s="34">
        <v>48</v>
      </c>
      <c r="S25453" s="34">
        <v>97</v>
      </c>
      <c r="T25453" s="34">
        <v>46</v>
      </c>
      <c r="U25453" s="34">
        <v>44</v>
      </c>
      <c r="V25453" s="34">
        <v>56</v>
      </c>
      <c r="W25453" s="34">
        <v>37</v>
      </c>
      <c r="X25453" s="34">
        <v>59</v>
      </c>
      <c r="Y25453" s="34">
        <v>37</v>
      </c>
      <c r="Z25453" s="34">
        <v>62</v>
      </c>
      <c r="AA25453" s="34">
        <v>70</v>
      </c>
      <c r="AB25453" s="34">
        <v>36</v>
      </c>
      <c r="AC25453" s="34">
        <v>78</v>
      </c>
    </row>
    <row r="25454" spans="1:29" x14ac:dyDescent="0.2">
      <c r="A25454" s="34" t="s">
        <v>85947</v>
      </c>
      <c r="B25454" s="34">
        <v>64</v>
      </c>
      <c r="C25454" s="34">
        <v>73</v>
      </c>
      <c r="D25454" s="34">
        <v>132</v>
      </c>
      <c r="E25454" s="34">
        <v>105</v>
      </c>
      <c r="F25454" s="34">
        <v>99</v>
      </c>
      <c r="G25454" s="34">
        <v>98</v>
      </c>
      <c r="H25454" s="34">
        <v>89</v>
      </c>
      <c r="I25454" s="34">
        <v>100</v>
      </c>
      <c r="J25454" s="34">
        <v>76</v>
      </c>
      <c r="K25454" s="34">
        <v>108</v>
      </c>
      <c r="L25454" s="34">
        <v>32</v>
      </c>
      <c r="M25454" s="34">
        <v>90</v>
      </c>
      <c r="N25454" s="34">
        <v>77</v>
      </c>
      <c r="O25454" s="34">
        <v>96</v>
      </c>
      <c r="P25454" s="34">
        <v>66</v>
      </c>
      <c r="Q25454" s="34">
        <v>87</v>
      </c>
      <c r="R25454" s="34">
        <v>106</v>
      </c>
      <c r="S25454" s="34">
        <v>129</v>
      </c>
      <c r="T25454" s="34">
        <v>55</v>
      </c>
      <c r="U25454" s="34">
        <v>74</v>
      </c>
      <c r="V25454" s="34">
        <v>100</v>
      </c>
      <c r="W25454" s="34">
        <v>68</v>
      </c>
      <c r="X25454" s="34">
        <v>155</v>
      </c>
      <c r="Y25454" s="34">
        <v>61</v>
      </c>
      <c r="Z25454" s="34">
        <v>118</v>
      </c>
      <c r="AA25454" s="34">
        <v>129</v>
      </c>
      <c r="AB25454" s="34">
        <v>79</v>
      </c>
      <c r="AC25454" s="34">
        <v>165</v>
      </c>
    </row>
    <row r="25455" spans="1:29" x14ac:dyDescent="0.2">
      <c r="A25455" s="34" t="s">
        <v>85948</v>
      </c>
      <c r="B25455" s="34">
        <v>58</v>
      </c>
      <c r="C25455" s="34">
        <v>81</v>
      </c>
      <c r="D25455" s="34">
        <v>77</v>
      </c>
      <c r="E25455" s="34">
        <v>96</v>
      </c>
      <c r="F25455" s="34">
        <v>75</v>
      </c>
      <c r="G25455" s="34">
        <v>62</v>
      </c>
      <c r="H25455" s="34">
        <v>59</v>
      </c>
      <c r="I25455" s="34">
        <v>72</v>
      </c>
      <c r="J25455" s="34">
        <v>38</v>
      </c>
      <c r="K25455" s="34">
        <v>80</v>
      </c>
      <c r="L25455" s="34">
        <v>45</v>
      </c>
      <c r="M25455" s="34">
        <v>50</v>
      </c>
      <c r="N25455" s="34">
        <v>56</v>
      </c>
      <c r="O25455" s="34">
        <v>73</v>
      </c>
      <c r="P25455" s="34">
        <v>72</v>
      </c>
      <c r="Q25455" s="34">
        <v>75</v>
      </c>
      <c r="R25455" s="34">
        <v>81</v>
      </c>
      <c r="S25455" s="34">
        <v>116</v>
      </c>
      <c r="T25455" s="34">
        <v>54</v>
      </c>
      <c r="U25455" s="34">
        <v>64</v>
      </c>
      <c r="V25455" s="34">
        <v>51</v>
      </c>
      <c r="W25455" s="34">
        <v>49</v>
      </c>
      <c r="X25455" s="34">
        <v>78</v>
      </c>
      <c r="Y25455" s="34">
        <v>59</v>
      </c>
      <c r="Z25455" s="34">
        <v>89</v>
      </c>
      <c r="AA25455" s="34">
        <v>76</v>
      </c>
      <c r="AB25455" s="34">
        <v>37</v>
      </c>
      <c r="AC25455" s="34">
        <v>94</v>
      </c>
    </row>
    <row r="25456" spans="1:29" x14ac:dyDescent="0.2">
      <c r="A25456" s="34" t="s">
        <v>85949</v>
      </c>
      <c r="B25456" s="34">
        <v>34</v>
      </c>
      <c r="C25456" s="34">
        <v>17</v>
      </c>
      <c r="D25456" s="34">
        <v>31</v>
      </c>
      <c r="E25456" s="34">
        <v>25</v>
      </c>
      <c r="F25456" s="34">
        <v>20</v>
      </c>
      <c r="G25456" s="34">
        <v>17</v>
      </c>
      <c r="H25456" s="34">
        <v>15</v>
      </c>
      <c r="I25456" s="34">
        <v>15</v>
      </c>
      <c r="J25456" s="34">
        <v>12</v>
      </c>
      <c r="K25456" s="34">
        <v>21</v>
      </c>
      <c r="L25456" s="34">
        <v>9</v>
      </c>
      <c r="M25456" s="34">
        <v>12</v>
      </c>
      <c r="N25456" s="34">
        <v>14</v>
      </c>
      <c r="O25456" s="34">
        <v>21</v>
      </c>
      <c r="P25456" s="34">
        <v>15</v>
      </c>
      <c r="Q25456" s="34">
        <v>13</v>
      </c>
      <c r="R25456" s="34">
        <v>17</v>
      </c>
      <c r="S25456" s="34">
        <v>18</v>
      </c>
      <c r="T25456" s="34">
        <v>12</v>
      </c>
      <c r="U25456" s="34">
        <v>11</v>
      </c>
      <c r="V25456" s="34">
        <v>21</v>
      </c>
      <c r="W25456" s="34">
        <v>21</v>
      </c>
      <c r="X25456" s="34">
        <v>22</v>
      </c>
      <c r="Y25456" s="34">
        <v>11</v>
      </c>
      <c r="Z25456" s="34">
        <v>17</v>
      </c>
      <c r="AA25456" s="34">
        <v>24</v>
      </c>
      <c r="AB25456" s="34">
        <v>5</v>
      </c>
      <c r="AC25456" s="34">
        <v>21</v>
      </c>
    </row>
    <row r="25457" spans="1:29" x14ac:dyDescent="0.2">
      <c r="A25457" s="34" t="s">
        <v>85950</v>
      </c>
      <c r="B25457" s="34">
        <v>52</v>
      </c>
      <c r="C25457" s="34">
        <v>85</v>
      </c>
      <c r="D25457" s="34">
        <v>137</v>
      </c>
      <c r="E25457" s="34">
        <v>93</v>
      </c>
      <c r="F25457" s="34">
        <v>106</v>
      </c>
      <c r="G25457" s="34">
        <v>86</v>
      </c>
      <c r="H25457" s="34">
        <v>86</v>
      </c>
      <c r="I25457" s="34">
        <v>86</v>
      </c>
      <c r="J25457" s="34">
        <v>69</v>
      </c>
      <c r="K25457" s="34">
        <v>74</v>
      </c>
      <c r="L25457" s="34">
        <v>37</v>
      </c>
      <c r="M25457" s="34">
        <v>63</v>
      </c>
      <c r="N25457" s="34">
        <v>91</v>
      </c>
      <c r="O25457" s="34">
        <v>71</v>
      </c>
      <c r="P25457" s="34">
        <v>67</v>
      </c>
      <c r="Q25457" s="34">
        <v>103</v>
      </c>
      <c r="R25457" s="34">
        <v>73</v>
      </c>
      <c r="S25457" s="34">
        <v>128</v>
      </c>
      <c r="T25457" s="34">
        <v>51</v>
      </c>
      <c r="U25457" s="34">
        <v>87</v>
      </c>
      <c r="V25457" s="34">
        <v>109</v>
      </c>
      <c r="W25457" s="34">
        <v>79</v>
      </c>
      <c r="X25457" s="34">
        <v>119</v>
      </c>
      <c r="Y25457" s="34">
        <v>65</v>
      </c>
      <c r="Z25457" s="34">
        <v>108</v>
      </c>
      <c r="AA25457" s="34">
        <v>116</v>
      </c>
      <c r="AB25457" s="34">
        <v>53</v>
      </c>
      <c r="AC25457" s="34">
        <v>149</v>
      </c>
    </row>
    <row r="25458" spans="1:29" x14ac:dyDescent="0.2">
      <c r="A25458" s="34" t="s">
        <v>85951</v>
      </c>
      <c r="B25458" s="34">
        <v>21</v>
      </c>
      <c r="C25458" s="34">
        <v>28</v>
      </c>
      <c r="D25458" s="34">
        <v>22</v>
      </c>
      <c r="E25458" s="34">
        <v>20</v>
      </c>
      <c r="F25458" s="34">
        <v>29</v>
      </c>
      <c r="G25458" s="34">
        <v>22</v>
      </c>
      <c r="H25458" s="34">
        <v>11</v>
      </c>
      <c r="I25458" s="34">
        <v>18</v>
      </c>
      <c r="J25458" s="34">
        <v>20</v>
      </c>
      <c r="K25458" s="34">
        <v>39</v>
      </c>
      <c r="L25458" s="34">
        <v>5</v>
      </c>
      <c r="M25458" s="34">
        <v>37</v>
      </c>
      <c r="N25458" s="34">
        <v>10</v>
      </c>
      <c r="O25458" s="34">
        <v>25</v>
      </c>
      <c r="P25458" s="34">
        <v>16</v>
      </c>
      <c r="Q25458" s="34">
        <v>23</v>
      </c>
      <c r="R25458" s="34">
        <v>18</v>
      </c>
      <c r="S25458" s="34">
        <v>38</v>
      </c>
      <c r="T25458" s="34">
        <v>7</v>
      </c>
      <c r="U25458" s="34">
        <v>15</v>
      </c>
      <c r="V25458" s="34">
        <v>22</v>
      </c>
      <c r="W25458" s="34">
        <v>26</v>
      </c>
      <c r="X25458" s="34">
        <v>23</v>
      </c>
      <c r="Y25458" s="34">
        <v>26</v>
      </c>
      <c r="Z25458" s="34">
        <v>28</v>
      </c>
      <c r="AA25458" s="34">
        <v>44</v>
      </c>
      <c r="AB25458" s="34">
        <v>11</v>
      </c>
      <c r="AC25458" s="34">
        <v>29</v>
      </c>
    </row>
    <row r="25459" spans="1:29" x14ac:dyDescent="0.2">
      <c r="A25459" s="34" t="s">
        <v>85952</v>
      </c>
      <c r="B25459" s="34">
        <v>59</v>
      </c>
      <c r="C25459" s="34">
        <v>55</v>
      </c>
      <c r="D25459" s="34">
        <v>58</v>
      </c>
      <c r="E25459" s="34">
        <v>77</v>
      </c>
      <c r="F25459" s="34">
        <v>66</v>
      </c>
      <c r="G25459" s="34">
        <v>83</v>
      </c>
      <c r="H25459" s="34">
        <v>39</v>
      </c>
      <c r="I25459" s="34">
        <v>40</v>
      </c>
      <c r="J25459" s="34">
        <v>57</v>
      </c>
      <c r="K25459" s="34">
        <v>62</v>
      </c>
      <c r="L25459" s="34">
        <v>42</v>
      </c>
      <c r="M25459" s="34">
        <v>57</v>
      </c>
      <c r="N25459" s="34">
        <v>51</v>
      </c>
      <c r="O25459" s="34">
        <v>63</v>
      </c>
      <c r="P25459" s="34">
        <v>58</v>
      </c>
      <c r="Q25459" s="34">
        <v>71</v>
      </c>
      <c r="R25459" s="34">
        <v>69</v>
      </c>
      <c r="S25459" s="34">
        <v>83</v>
      </c>
      <c r="T25459" s="34">
        <v>65</v>
      </c>
      <c r="U25459" s="34">
        <v>60</v>
      </c>
      <c r="V25459" s="34">
        <v>71</v>
      </c>
      <c r="W25459" s="34">
        <v>86</v>
      </c>
      <c r="X25459" s="34">
        <v>109</v>
      </c>
      <c r="Y25459" s="34">
        <v>63</v>
      </c>
      <c r="Z25459" s="34">
        <v>72</v>
      </c>
      <c r="AA25459" s="34">
        <v>71</v>
      </c>
      <c r="AB25459" s="34">
        <v>75</v>
      </c>
      <c r="AC25459" s="34">
        <v>111</v>
      </c>
    </row>
    <row r="25460" spans="1:29" x14ac:dyDescent="0.2">
      <c r="A25460" s="34" t="s">
        <v>85953</v>
      </c>
      <c r="B25460" s="34">
        <v>42</v>
      </c>
      <c r="C25460" s="34">
        <v>59</v>
      </c>
      <c r="D25460" s="34">
        <v>94</v>
      </c>
      <c r="E25460" s="34">
        <v>58</v>
      </c>
      <c r="F25460" s="34">
        <v>61</v>
      </c>
      <c r="G25460" s="34">
        <v>24</v>
      </c>
      <c r="H25460" s="34">
        <v>64</v>
      </c>
      <c r="I25460" s="34">
        <v>45</v>
      </c>
      <c r="J25460" s="34">
        <v>65</v>
      </c>
      <c r="K25460" s="34">
        <v>32</v>
      </c>
      <c r="L25460" s="34">
        <v>39</v>
      </c>
      <c r="M25460" s="34">
        <v>35</v>
      </c>
      <c r="N25460" s="34">
        <v>57</v>
      </c>
      <c r="O25460" s="34">
        <v>49</v>
      </c>
      <c r="P25460" s="34">
        <v>61</v>
      </c>
      <c r="Q25460" s="34">
        <v>61</v>
      </c>
      <c r="R25460" s="34">
        <v>81</v>
      </c>
      <c r="S25460" s="34">
        <v>71</v>
      </c>
      <c r="T25460" s="34">
        <v>47</v>
      </c>
      <c r="U25460" s="34">
        <v>63</v>
      </c>
      <c r="V25460" s="34">
        <v>62</v>
      </c>
      <c r="W25460" s="34">
        <v>60</v>
      </c>
      <c r="X25460" s="34">
        <v>100</v>
      </c>
      <c r="Y25460" s="34">
        <v>44</v>
      </c>
      <c r="Z25460" s="34">
        <v>91</v>
      </c>
      <c r="AA25460" s="34">
        <v>70</v>
      </c>
      <c r="AB25460" s="34">
        <v>78</v>
      </c>
      <c r="AC25460" s="34">
        <v>81</v>
      </c>
    </row>
    <row r="25461" spans="1:29" x14ac:dyDescent="0.2">
      <c r="A25461" s="34" t="s">
        <v>85954</v>
      </c>
      <c r="B25461" s="34">
        <v>14</v>
      </c>
      <c r="C25461" s="34">
        <v>19</v>
      </c>
      <c r="D25461" s="34">
        <v>25</v>
      </c>
      <c r="E25461" s="34">
        <v>21</v>
      </c>
      <c r="F25461" s="34">
        <v>24</v>
      </c>
      <c r="G25461" s="34">
        <v>13</v>
      </c>
      <c r="H25461" s="34">
        <v>11</v>
      </c>
      <c r="I25461" s="34">
        <v>10</v>
      </c>
      <c r="J25461" s="34">
        <v>11</v>
      </c>
      <c r="K25461" s="34">
        <v>14</v>
      </c>
      <c r="L25461" s="34">
        <v>5</v>
      </c>
      <c r="M25461" s="34">
        <v>9</v>
      </c>
      <c r="N25461" s="34">
        <v>17</v>
      </c>
      <c r="O25461" s="34">
        <v>10</v>
      </c>
      <c r="P25461" s="34">
        <v>21</v>
      </c>
      <c r="Q25461" s="34">
        <v>15</v>
      </c>
      <c r="R25461" s="34">
        <v>15</v>
      </c>
      <c r="S25461" s="34">
        <v>25</v>
      </c>
      <c r="T25461" s="34">
        <v>7</v>
      </c>
      <c r="U25461" s="34">
        <v>13</v>
      </c>
      <c r="V25461" s="34">
        <v>24</v>
      </c>
      <c r="W25461" s="34">
        <v>7</v>
      </c>
      <c r="X25461" s="34">
        <v>49</v>
      </c>
      <c r="Y25461" s="34">
        <v>14</v>
      </c>
      <c r="Z25461" s="34">
        <v>30</v>
      </c>
      <c r="AA25461" s="34">
        <v>15</v>
      </c>
      <c r="AB25461" s="34">
        <v>6</v>
      </c>
      <c r="AC25461" s="34">
        <v>22</v>
      </c>
    </row>
    <row r="25462" spans="1:29" x14ac:dyDescent="0.2">
      <c r="A25462" s="34" t="s">
        <v>85955</v>
      </c>
      <c r="B25462" s="34">
        <v>47</v>
      </c>
      <c r="C25462" s="34">
        <v>60</v>
      </c>
      <c r="D25462" s="34">
        <v>73</v>
      </c>
      <c r="E25462" s="34">
        <v>57</v>
      </c>
      <c r="F25462" s="34">
        <v>61</v>
      </c>
      <c r="G25462" s="34">
        <v>39</v>
      </c>
      <c r="H25462" s="34">
        <v>49</v>
      </c>
      <c r="I25462" s="34">
        <v>35</v>
      </c>
      <c r="J25462" s="34">
        <v>38</v>
      </c>
      <c r="K25462" s="34">
        <v>61</v>
      </c>
      <c r="L25462" s="34">
        <v>35</v>
      </c>
      <c r="M25462" s="34">
        <v>60</v>
      </c>
      <c r="N25462" s="34">
        <v>48</v>
      </c>
      <c r="O25462" s="34">
        <v>62</v>
      </c>
      <c r="P25462" s="34">
        <v>33</v>
      </c>
      <c r="Q25462" s="34">
        <v>88</v>
      </c>
      <c r="R25462" s="34">
        <v>59</v>
      </c>
      <c r="S25462" s="34">
        <v>73</v>
      </c>
      <c r="T25462" s="34">
        <v>46</v>
      </c>
      <c r="U25462" s="34">
        <v>43</v>
      </c>
      <c r="V25462" s="34">
        <v>59</v>
      </c>
      <c r="W25462" s="34">
        <v>71</v>
      </c>
      <c r="X25462" s="34">
        <v>73</v>
      </c>
      <c r="Y25462" s="34">
        <v>42</v>
      </c>
      <c r="Z25462" s="34">
        <v>58</v>
      </c>
      <c r="AA25462" s="34">
        <v>39</v>
      </c>
      <c r="AB25462" s="34">
        <v>49</v>
      </c>
      <c r="AC25462" s="34">
        <v>91</v>
      </c>
    </row>
    <row r="25463" spans="1:29" x14ac:dyDescent="0.2">
      <c r="A25463" s="34" t="s">
        <v>85956</v>
      </c>
      <c r="B25463" s="34">
        <v>37</v>
      </c>
      <c r="C25463" s="34">
        <v>40</v>
      </c>
      <c r="D25463" s="34">
        <v>58</v>
      </c>
      <c r="E25463" s="34">
        <v>35</v>
      </c>
      <c r="F25463" s="34">
        <v>25</v>
      </c>
      <c r="G25463" s="34">
        <v>48</v>
      </c>
      <c r="H25463" s="34">
        <v>34</v>
      </c>
      <c r="I25463" s="34">
        <v>40</v>
      </c>
      <c r="J25463" s="34">
        <v>21</v>
      </c>
      <c r="K25463" s="34">
        <v>50</v>
      </c>
      <c r="L25463" s="34">
        <v>17</v>
      </c>
      <c r="M25463" s="34">
        <v>28</v>
      </c>
      <c r="N25463" s="34">
        <v>35</v>
      </c>
      <c r="O25463" s="34">
        <v>28</v>
      </c>
      <c r="P25463" s="34">
        <v>32</v>
      </c>
      <c r="Q25463" s="34">
        <v>40</v>
      </c>
      <c r="R25463" s="34">
        <v>52</v>
      </c>
      <c r="S25463" s="34">
        <v>45</v>
      </c>
      <c r="T25463" s="34">
        <v>15</v>
      </c>
      <c r="U25463" s="34">
        <v>38</v>
      </c>
      <c r="V25463" s="34">
        <v>56</v>
      </c>
      <c r="W25463" s="34">
        <v>35</v>
      </c>
      <c r="X25463" s="34">
        <v>64</v>
      </c>
      <c r="Y25463" s="34">
        <v>28</v>
      </c>
      <c r="Z25463" s="34">
        <v>57</v>
      </c>
      <c r="AA25463" s="34">
        <v>73</v>
      </c>
      <c r="AB25463" s="34">
        <v>48</v>
      </c>
      <c r="AC25463" s="34">
        <v>63</v>
      </c>
    </row>
    <row r="25464" spans="1:29" x14ac:dyDescent="0.2">
      <c r="A25464" s="34" t="s">
        <v>85957</v>
      </c>
      <c r="B25464" s="34">
        <v>116</v>
      </c>
      <c r="C25464" s="34">
        <v>161</v>
      </c>
      <c r="D25464" s="34">
        <v>197</v>
      </c>
      <c r="E25464" s="34">
        <v>134</v>
      </c>
      <c r="F25464" s="34">
        <v>182</v>
      </c>
      <c r="G25464" s="34">
        <v>113</v>
      </c>
      <c r="H25464" s="34">
        <v>150</v>
      </c>
      <c r="I25464" s="34">
        <v>119</v>
      </c>
      <c r="J25464" s="34">
        <v>133</v>
      </c>
      <c r="K25464" s="34">
        <v>138</v>
      </c>
      <c r="L25464" s="34">
        <v>89</v>
      </c>
      <c r="M25464" s="34">
        <v>118</v>
      </c>
      <c r="N25464" s="34">
        <v>122</v>
      </c>
      <c r="O25464" s="34">
        <v>124</v>
      </c>
      <c r="P25464" s="34">
        <v>142</v>
      </c>
      <c r="Q25464" s="34">
        <v>155</v>
      </c>
      <c r="R25464" s="34">
        <v>198</v>
      </c>
      <c r="S25464" s="34">
        <v>216</v>
      </c>
      <c r="T25464" s="34">
        <v>123</v>
      </c>
      <c r="U25464" s="34">
        <v>99</v>
      </c>
      <c r="V25464" s="34">
        <v>185</v>
      </c>
      <c r="W25464" s="34">
        <v>105</v>
      </c>
      <c r="X25464" s="34">
        <v>232</v>
      </c>
      <c r="Y25464" s="34">
        <v>85</v>
      </c>
      <c r="Z25464" s="34">
        <v>185</v>
      </c>
      <c r="AA25464" s="34">
        <v>196</v>
      </c>
      <c r="AB25464" s="34">
        <v>160</v>
      </c>
      <c r="AC25464" s="34">
        <v>191</v>
      </c>
    </row>
    <row r="25465" spans="1:29" x14ac:dyDescent="0.2">
      <c r="A25465" s="34" t="s">
        <v>85958</v>
      </c>
      <c r="B25465" s="34">
        <v>4</v>
      </c>
      <c r="C25465" s="34">
        <v>9</v>
      </c>
      <c r="D25465" s="34">
        <v>5</v>
      </c>
      <c r="E25465" s="34">
        <v>10</v>
      </c>
      <c r="F25465" s="34">
        <v>8</v>
      </c>
      <c r="G25465" s="34">
        <v>15</v>
      </c>
      <c r="H25465" s="34">
        <v>5</v>
      </c>
      <c r="I25465" s="34">
        <v>6</v>
      </c>
      <c r="J25465" s="34">
        <v>8</v>
      </c>
      <c r="K25465" s="34">
        <v>9</v>
      </c>
      <c r="L25465" s="34">
        <v>3</v>
      </c>
      <c r="M25465" s="34">
        <v>2</v>
      </c>
      <c r="N25465" s="34">
        <v>5</v>
      </c>
      <c r="O25465" s="34">
        <v>5</v>
      </c>
      <c r="P25465" s="34">
        <v>0</v>
      </c>
      <c r="Q25465" s="34">
        <v>8</v>
      </c>
      <c r="R25465" s="34">
        <v>7</v>
      </c>
      <c r="S25465" s="34">
        <v>4</v>
      </c>
      <c r="T25465" s="34">
        <v>3</v>
      </c>
      <c r="U25465" s="34">
        <v>3</v>
      </c>
      <c r="V25465" s="34">
        <v>3</v>
      </c>
      <c r="W25465" s="34">
        <v>4</v>
      </c>
      <c r="X25465" s="34">
        <v>7</v>
      </c>
      <c r="Y25465" s="34">
        <v>2</v>
      </c>
      <c r="Z25465" s="34">
        <v>6</v>
      </c>
      <c r="AA25465" s="34">
        <v>8</v>
      </c>
      <c r="AB25465" s="34">
        <v>7</v>
      </c>
      <c r="AC25465" s="34">
        <v>11</v>
      </c>
    </row>
    <row r="25466" spans="1:29" x14ac:dyDescent="0.2">
      <c r="A25466" s="34" t="s">
        <v>85959</v>
      </c>
      <c r="B25466" s="34">
        <v>57</v>
      </c>
      <c r="C25466" s="34">
        <v>85</v>
      </c>
      <c r="D25466" s="34">
        <v>99</v>
      </c>
      <c r="E25466" s="34">
        <v>78</v>
      </c>
      <c r="F25466" s="34">
        <v>104</v>
      </c>
      <c r="G25466" s="34">
        <v>76</v>
      </c>
      <c r="H25466" s="34">
        <v>76</v>
      </c>
      <c r="I25466" s="34">
        <v>79</v>
      </c>
      <c r="J25466" s="34">
        <v>75</v>
      </c>
      <c r="K25466" s="34">
        <v>90</v>
      </c>
      <c r="L25466" s="34">
        <v>50</v>
      </c>
      <c r="M25466" s="34">
        <v>64</v>
      </c>
      <c r="N25466" s="34">
        <v>75</v>
      </c>
      <c r="O25466" s="34">
        <v>68</v>
      </c>
      <c r="P25466" s="34">
        <v>102</v>
      </c>
      <c r="Q25466" s="34">
        <v>63</v>
      </c>
      <c r="R25466" s="34">
        <v>82</v>
      </c>
      <c r="S25466" s="34">
        <v>104</v>
      </c>
      <c r="T25466" s="34">
        <v>87</v>
      </c>
      <c r="U25466" s="34">
        <v>68</v>
      </c>
      <c r="V25466" s="34">
        <v>133</v>
      </c>
      <c r="W25466" s="34">
        <v>75</v>
      </c>
      <c r="X25466" s="34">
        <v>115</v>
      </c>
      <c r="Y25466" s="34">
        <v>104</v>
      </c>
      <c r="Z25466" s="34">
        <v>141</v>
      </c>
      <c r="AA25466" s="34">
        <v>106</v>
      </c>
      <c r="AB25466" s="34">
        <v>100</v>
      </c>
      <c r="AC25466" s="34">
        <v>144</v>
      </c>
    </row>
    <row r="25467" spans="1:29" x14ac:dyDescent="0.2">
      <c r="A25467" s="34" t="s">
        <v>85960</v>
      </c>
      <c r="B25467" s="34">
        <v>31</v>
      </c>
      <c r="C25467" s="34">
        <v>22</v>
      </c>
      <c r="D25467" s="34">
        <v>35</v>
      </c>
      <c r="E25467" s="34">
        <v>23</v>
      </c>
      <c r="F25467" s="34">
        <v>33</v>
      </c>
      <c r="G25467" s="34">
        <v>9</v>
      </c>
      <c r="H25467" s="34">
        <v>32</v>
      </c>
      <c r="I25467" s="34">
        <v>17</v>
      </c>
      <c r="J25467" s="34">
        <v>19</v>
      </c>
      <c r="K25467" s="34">
        <v>21</v>
      </c>
      <c r="L25467" s="34">
        <v>13</v>
      </c>
      <c r="M25467" s="34">
        <v>19</v>
      </c>
      <c r="N25467" s="34">
        <v>20</v>
      </c>
      <c r="O25467" s="34">
        <v>11</v>
      </c>
      <c r="P25467" s="34">
        <v>24</v>
      </c>
      <c r="Q25467" s="34">
        <v>32</v>
      </c>
      <c r="R25467" s="34">
        <v>25</v>
      </c>
      <c r="S25467" s="34">
        <v>26</v>
      </c>
      <c r="T25467" s="34">
        <v>27</v>
      </c>
      <c r="U25467" s="34">
        <v>24</v>
      </c>
      <c r="V25467" s="34">
        <v>23</v>
      </c>
      <c r="W25467" s="34">
        <v>28</v>
      </c>
      <c r="X25467" s="34">
        <v>34</v>
      </c>
      <c r="Y25467" s="34">
        <v>15</v>
      </c>
      <c r="Z25467" s="34">
        <v>36</v>
      </c>
      <c r="AA25467" s="34">
        <v>37</v>
      </c>
      <c r="AB25467" s="34">
        <v>18</v>
      </c>
      <c r="AC25467" s="34">
        <v>56</v>
      </c>
    </row>
    <row r="25468" spans="1:29" x14ac:dyDescent="0.2">
      <c r="A25468" s="34" t="s">
        <v>85961</v>
      </c>
      <c r="B25468" s="34">
        <v>54</v>
      </c>
      <c r="C25468" s="34">
        <v>52</v>
      </c>
      <c r="D25468" s="34">
        <v>61</v>
      </c>
      <c r="E25468" s="34">
        <v>58</v>
      </c>
      <c r="F25468" s="34">
        <v>61</v>
      </c>
      <c r="G25468" s="34">
        <v>42</v>
      </c>
      <c r="H25468" s="34">
        <v>42</v>
      </c>
      <c r="I25468" s="34">
        <v>56</v>
      </c>
      <c r="J25468" s="34">
        <v>32</v>
      </c>
      <c r="K25468" s="34">
        <v>77</v>
      </c>
      <c r="L25468" s="34">
        <v>25</v>
      </c>
      <c r="M25468" s="34">
        <v>47</v>
      </c>
      <c r="N25468" s="34">
        <v>39</v>
      </c>
      <c r="O25468" s="34">
        <v>40</v>
      </c>
      <c r="P25468" s="34">
        <v>37</v>
      </c>
      <c r="Q25468" s="34">
        <v>68</v>
      </c>
      <c r="R25468" s="34">
        <v>72</v>
      </c>
      <c r="S25468" s="34">
        <v>77</v>
      </c>
      <c r="T25468" s="34">
        <v>25</v>
      </c>
      <c r="U25468" s="34">
        <v>39</v>
      </c>
      <c r="V25468" s="34">
        <v>76</v>
      </c>
      <c r="W25468" s="34">
        <v>61</v>
      </c>
      <c r="X25468" s="34">
        <v>42</v>
      </c>
      <c r="Y25468" s="34">
        <v>32</v>
      </c>
      <c r="Z25468" s="34">
        <v>54</v>
      </c>
      <c r="AA25468" s="34">
        <v>65</v>
      </c>
      <c r="AB25468" s="34">
        <v>28</v>
      </c>
      <c r="AC25468" s="34">
        <v>85</v>
      </c>
    </row>
    <row r="25469" spans="1:29" x14ac:dyDescent="0.2">
      <c r="A25469" s="34" t="s">
        <v>85962</v>
      </c>
      <c r="B25469" s="34">
        <v>61</v>
      </c>
      <c r="C25469" s="34">
        <v>55</v>
      </c>
      <c r="D25469" s="34">
        <v>57</v>
      </c>
      <c r="E25469" s="34">
        <v>54</v>
      </c>
      <c r="F25469" s="34">
        <v>52</v>
      </c>
      <c r="G25469" s="34">
        <v>60</v>
      </c>
      <c r="H25469" s="34">
        <v>35</v>
      </c>
      <c r="I25469" s="34">
        <v>41</v>
      </c>
      <c r="J25469" s="34">
        <v>47</v>
      </c>
      <c r="K25469" s="34">
        <v>63</v>
      </c>
      <c r="L25469" s="34">
        <v>31</v>
      </c>
      <c r="M25469" s="34">
        <v>47</v>
      </c>
      <c r="N25469" s="34">
        <v>43</v>
      </c>
      <c r="O25469" s="34">
        <v>29</v>
      </c>
      <c r="P25469" s="34">
        <v>42</v>
      </c>
      <c r="Q25469" s="34">
        <v>63</v>
      </c>
      <c r="R25469" s="34">
        <v>54</v>
      </c>
      <c r="S25469" s="34">
        <v>76</v>
      </c>
      <c r="T25469" s="34">
        <v>22</v>
      </c>
      <c r="U25469" s="34">
        <v>56</v>
      </c>
      <c r="V25469" s="34">
        <v>45</v>
      </c>
      <c r="W25469" s="34">
        <v>42</v>
      </c>
      <c r="X25469" s="34">
        <v>51</v>
      </c>
      <c r="Y25469" s="34">
        <v>40</v>
      </c>
      <c r="Z25469" s="34">
        <v>74</v>
      </c>
      <c r="AA25469" s="34">
        <v>75</v>
      </c>
      <c r="AB25469" s="34">
        <v>34</v>
      </c>
      <c r="AC25469" s="34">
        <v>95</v>
      </c>
    </row>
    <row r="25470" spans="1:29" x14ac:dyDescent="0.2">
      <c r="A25470" s="34" t="s">
        <v>85963</v>
      </c>
      <c r="B25470" s="34">
        <v>21</v>
      </c>
      <c r="C25470" s="34">
        <v>32</v>
      </c>
      <c r="D25470" s="34">
        <v>37</v>
      </c>
      <c r="E25470" s="34">
        <v>53</v>
      </c>
      <c r="F25470" s="34">
        <v>39</v>
      </c>
      <c r="G25470" s="34">
        <v>68</v>
      </c>
      <c r="H25470" s="34">
        <v>17</v>
      </c>
      <c r="I25470" s="34">
        <v>30</v>
      </c>
      <c r="J25470" s="34">
        <v>14</v>
      </c>
      <c r="K25470" s="34">
        <v>44</v>
      </c>
      <c r="L25470" s="34">
        <v>12</v>
      </c>
      <c r="M25470" s="34">
        <v>14</v>
      </c>
      <c r="N25470" s="34">
        <v>22</v>
      </c>
      <c r="O25470" s="34">
        <v>31</v>
      </c>
      <c r="P25470" s="34">
        <v>15</v>
      </c>
      <c r="Q25470" s="34">
        <v>27</v>
      </c>
      <c r="R25470" s="34">
        <v>35</v>
      </c>
      <c r="S25470" s="34">
        <v>67</v>
      </c>
      <c r="T25470" s="34">
        <v>25</v>
      </c>
      <c r="U25470" s="34">
        <v>24</v>
      </c>
      <c r="V25470" s="34">
        <v>106</v>
      </c>
      <c r="W25470" s="34">
        <v>30</v>
      </c>
      <c r="X25470" s="34">
        <v>28</v>
      </c>
      <c r="Y25470" s="34">
        <v>36</v>
      </c>
      <c r="Z25470" s="34">
        <v>31</v>
      </c>
      <c r="AA25470" s="34">
        <v>52</v>
      </c>
      <c r="AB25470" s="34">
        <v>18</v>
      </c>
      <c r="AC25470" s="34">
        <v>56</v>
      </c>
    </row>
    <row r="25471" spans="1:29" x14ac:dyDescent="0.2">
      <c r="A25471" s="34" t="s">
        <v>85964</v>
      </c>
      <c r="B25471" s="34">
        <v>42</v>
      </c>
      <c r="C25471" s="34">
        <v>112</v>
      </c>
      <c r="D25471" s="34">
        <v>93</v>
      </c>
      <c r="E25471" s="34">
        <v>54</v>
      </c>
      <c r="F25471" s="34">
        <v>76</v>
      </c>
      <c r="G25471" s="34">
        <v>43</v>
      </c>
      <c r="H25471" s="34">
        <v>64</v>
      </c>
      <c r="I25471" s="34">
        <v>57</v>
      </c>
      <c r="J25471" s="34">
        <v>79</v>
      </c>
      <c r="K25471" s="34">
        <v>45</v>
      </c>
      <c r="L25471" s="34">
        <v>37</v>
      </c>
      <c r="M25471" s="34">
        <v>50</v>
      </c>
      <c r="N25471" s="34">
        <v>50</v>
      </c>
      <c r="O25471" s="34">
        <v>39</v>
      </c>
      <c r="P25471" s="34">
        <v>60</v>
      </c>
      <c r="Q25471" s="34">
        <v>73</v>
      </c>
      <c r="R25471" s="34">
        <v>65</v>
      </c>
      <c r="S25471" s="34">
        <v>82</v>
      </c>
      <c r="T25471" s="34">
        <v>41</v>
      </c>
      <c r="U25471" s="34">
        <v>51</v>
      </c>
      <c r="V25471" s="34">
        <v>60</v>
      </c>
      <c r="W25471" s="34">
        <v>68</v>
      </c>
      <c r="X25471" s="34">
        <v>101</v>
      </c>
      <c r="Y25471" s="34">
        <v>55</v>
      </c>
      <c r="Z25471" s="34">
        <v>60</v>
      </c>
      <c r="AA25471" s="34">
        <v>74</v>
      </c>
      <c r="AB25471" s="34">
        <v>65</v>
      </c>
      <c r="AC25471" s="34">
        <v>100</v>
      </c>
    </row>
    <row r="25472" spans="1:29" x14ac:dyDescent="0.2">
      <c r="A25472" s="34" t="s">
        <v>85965</v>
      </c>
      <c r="B25472" s="34">
        <v>84</v>
      </c>
      <c r="C25472" s="34">
        <v>100</v>
      </c>
      <c r="D25472" s="34">
        <v>117</v>
      </c>
      <c r="E25472" s="34">
        <v>114</v>
      </c>
      <c r="F25472" s="34">
        <v>114</v>
      </c>
      <c r="G25472" s="34">
        <v>94</v>
      </c>
      <c r="H25472" s="34">
        <v>98</v>
      </c>
      <c r="I25472" s="34">
        <v>78</v>
      </c>
      <c r="J25472" s="34">
        <v>97</v>
      </c>
      <c r="K25472" s="34">
        <v>98</v>
      </c>
      <c r="L25472" s="34">
        <v>74</v>
      </c>
      <c r="M25472" s="34">
        <v>69</v>
      </c>
      <c r="N25472" s="34">
        <v>100</v>
      </c>
      <c r="O25472" s="34">
        <v>78</v>
      </c>
      <c r="P25472" s="34">
        <v>92</v>
      </c>
      <c r="Q25472" s="34">
        <v>115</v>
      </c>
      <c r="R25472" s="34">
        <v>113</v>
      </c>
      <c r="S25472" s="34">
        <v>122</v>
      </c>
      <c r="T25472" s="34">
        <v>117</v>
      </c>
      <c r="U25472" s="34">
        <v>97</v>
      </c>
      <c r="V25472" s="34">
        <v>130</v>
      </c>
      <c r="W25472" s="34">
        <v>124</v>
      </c>
      <c r="X25472" s="34">
        <v>135</v>
      </c>
      <c r="Y25472" s="34">
        <v>99</v>
      </c>
      <c r="Z25472" s="34">
        <v>110</v>
      </c>
      <c r="AA25472" s="34">
        <v>153</v>
      </c>
      <c r="AB25472" s="34">
        <v>128</v>
      </c>
      <c r="AC25472" s="34">
        <v>184</v>
      </c>
    </row>
    <row r="25473" spans="1:29" x14ac:dyDescent="0.2">
      <c r="A25473" s="34" t="s">
        <v>85966</v>
      </c>
      <c r="B25473" s="34">
        <v>43</v>
      </c>
      <c r="C25473" s="34">
        <v>73</v>
      </c>
      <c r="D25473" s="34">
        <v>72</v>
      </c>
      <c r="E25473" s="34">
        <v>47</v>
      </c>
      <c r="F25473" s="34">
        <v>55</v>
      </c>
      <c r="G25473" s="34">
        <v>77</v>
      </c>
      <c r="H25473" s="34">
        <v>41</v>
      </c>
      <c r="I25473" s="34">
        <v>65</v>
      </c>
      <c r="J25473" s="34">
        <v>32</v>
      </c>
      <c r="K25473" s="34">
        <v>65</v>
      </c>
      <c r="L25473" s="34">
        <v>31</v>
      </c>
      <c r="M25473" s="34">
        <v>71</v>
      </c>
      <c r="N25473" s="34">
        <v>30</v>
      </c>
      <c r="O25473" s="34">
        <v>61</v>
      </c>
      <c r="P25473" s="34">
        <v>42</v>
      </c>
      <c r="Q25473" s="34">
        <v>92</v>
      </c>
      <c r="R25473" s="34">
        <v>60</v>
      </c>
      <c r="S25473" s="34">
        <v>62</v>
      </c>
      <c r="T25473" s="34">
        <v>31</v>
      </c>
      <c r="U25473" s="34">
        <v>60</v>
      </c>
      <c r="V25473" s="34">
        <v>66</v>
      </c>
      <c r="W25473" s="34">
        <v>41</v>
      </c>
      <c r="X25473" s="34">
        <v>54</v>
      </c>
      <c r="Y25473" s="34">
        <v>50</v>
      </c>
      <c r="Z25473" s="34">
        <v>44</v>
      </c>
      <c r="AA25473" s="34">
        <v>62</v>
      </c>
      <c r="AB25473" s="34">
        <v>57</v>
      </c>
      <c r="AC25473" s="34">
        <v>89</v>
      </c>
    </row>
    <row r="25474" spans="1:29" x14ac:dyDescent="0.2">
      <c r="A25474" s="34" t="s">
        <v>85967</v>
      </c>
      <c r="B25474" s="34">
        <v>56</v>
      </c>
      <c r="C25474" s="34">
        <v>94</v>
      </c>
      <c r="D25474" s="34">
        <v>101</v>
      </c>
      <c r="E25474" s="34">
        <v>88</v>
      </c>
      <c r="F25474" s="34">
        <v>85</v>
      </c>
      <c r="G25474" s="34">
        <v>104</v>
      </c>
      <c r="H25474" s="34">
        <v>101</v>
      </c>
      <c r="I25474" s="34">
        <v>60</v>
      </c>
      <c r="J25474" s="34">
        <v>67</v>
      </c>
      <c r="K25474" s="34">
        <v>88</v>
      </c>
      <c r="L25474" s="34">
        <v>55</v>
      </c>
      <c r="M25474" s="34">
        <v>89</v>
      </c>
      <c r="N25474" s="34">
        <v>92</v>
      </c>
      <c r="O25474" s="34">
        <v>71</v>
      </c>
      <c r="P25474" s="34">
        <v>96</v>
      </c>
      <c r="Q25474" s="34">
        <v>114</v>
      </c>
      <c r="R25474" s="34">
        <v>77</v>
      </c>
      <c r="S25474" s="34">
        <v>122</v>
      </c>
      <c r="T25474" s="34">
        <v>55</v>
      </c>
      <c r="U25474" s="34">
        <v>88</v>
      </c>
      <c r="V25474" s="34">
        <v>105</v>
      </c>
      <c r="W25474" s="34">
        <v>75</v>
      </c>
      <c r="X25474" s="34">
        <v>151</v>
      </c>
      <c r="Y25474" s="34">
        <v>108</v>
      </c>
      <c r="Z25474" s="34">
        <v>103</v>
      </c>
      <c r="AA25474" s="34">
        <v>118</v>
      </c>
      <c r="AB25474" s="34">
        <v>98</v>
      </c>
      <c r="AC25474" s="34">
        <v>162</v>
      </c>
    </row>
    <row r="25475" spans="1:29" x14ac:dyDescent="0.2">
      <c r="A25475" s="34" t="s">
        <v>85968</v>
      </c>
      <c r="B25475" s="34">
        <v>114</v>
      </c>
      <c r="C25475" s="34">
        <v>170</v>
      </c>
      <c r="D25475" s="34">
        <v>193</v>
      </c>
      <c r="E25475" s="34">
        <v>175</v>
      </c>
      <c r="F25475" s="34">
        <v>185</v>
      </c>
      <c r="G25475" s="34">
        <v>139</v>
      </c>
      <c r="H25475" s="34">
        <v>148</v>
      </c>
      <c r="I25475" s="34">
        <v>115</v>
      </c>
      <c r="J25475" s="34">
        <v>165</v>
      </c>
      <c r="K25475" s="34">
        <v>172</v>
      </c>
      <c r="L25475" s="34">
        <v>138</v>
      </c>
      <c r="M25475" s="34">
        <v>157</v>
      </c>
      <c r="N25475" s="34">
        <v>190</v>
      </c>
      <c r="O25475" s="34">
        <v>151</v>
      </c>
      <c r="P25475" s="34">
        <v>191</v>
      </c>
      <c r="Q25475" s="34">
        <v>199</v>
      </c>
      <c r="R25475" s="34">
        <v>207</v>
      </c>
      <c r="S25475" s="34">
        <v>219</v>
      </c>
      <c r="T25475" s="34">
        <v>188</v>
      </c>
      <c r="U25475" s="34">
        <v>192</v>
      </c>
      <c r="V25475" s="34">
        <v>216</v>
      </c>
      <c r="W25475" s="34">
        <v>183</v>
      </c>
      <c r="X25475" s="34">
        <v>189</v>
      </c>
      <c r="Y25475" s="34">
        <v>202</v>
      </c>
      <c r="Z25475" s="34">
        <v>187</v>
      </c>
      <c r="AA25475" s="34">
        <v>184</v>
      </c>
      <c r="AB25475" s="34">
        <v>222</v>
      </c>
      <c r="AC25475" s="34">
        <v>230</v>
      </c>
    </row>
    <row r="25476" spans="1:29" x14ac:dyDescent="0.2">
      <c r="A25476" s="34" t="s">
        <v>85969</v>
      </c>
      <c r="B25476" s="34">
        <v>30</v>
      </c>
      <c r="C25476" s="34">
        <v>28</v>
      </c>
      <c r="D25476" s="34">
        <v>37</v>
      </c>
      <c r="E25476" s="34">
        <v>19</v>
      </c>
      <c r="F25476" s="34">
        <v>40</v>
      </c>
      <c r="G25476" s="34">
        <v>29</v>
      </c>
      <c r="H25476" s="34">
        <v>21</v>
      </c>
      <c r="I25476" s="34">
        <v>26</v>
      </c>
      <c r="J25476" s="34">
        <v>22</v>
      </c>
      <c r="K25476" s="34">
        <v>40</v>
      </c>
      <c r="L25476" s="34">
        <v>16</v>
      </c>
      <c r="M25476" s="34">
        <v>23</v>
      </c>
      <c r="N25476" s="34">
        <v>31</v>
      </c>
      <c r="O25476" s="34">
        <v>20</v>
      </c>
      <c r="P25476" s="34">
        <v>40</v>
      </c>
      <c r="Q25476" s="34">
        <v>42</v>
      </c>
      <c r="R25476" s="34">
        <v>32</v>
      </c>
      <c r="S25476" s="34">
        <v>48</v>
      </c>
      <c r="T25476" s="34">
        <v>40</v>
      </c>
      <c r="U25476" s="34">
        <v>25</v>
      </c>
      <c r="V25476" s="34">
        <v>43</v>
      </c>
      <c r="W25476" s="34">
        <v>27</v>
      </c>
      <c r="X25476" s="34">
        <v>49</v>
      </c>
      <c r="Y25476" s="34">
        <v>34</v>
      </c>
      <c r="Z25476" s="34">
        <v>42</v>
      </c>
      <c r="AA25476" s="34">
        <v>30</v>
      </c>
      <c r="AB25476" s="34">
        <v>22</v>
      </c>
      <c r="AC25476" s="34">
        <v>24</v>
      </c>
    </row>
    <row r="25477" spans="1:29" x14ac:dyDescent="0.2">
      <c r="A25477" s="34" t="s">
        <v>85970</v>
      </c>
      <c r="B25477" s="34">
        <v>80</v>
      </c>
      <c r="C25477" s="34">
        <v>117</v>
      </c>
      <c r="D25477" s="34">
        <v>186</v>
      </c>
      <c r="E25477" s="34">
        <v>145</v>
      </c>
      <c r="F25477" s="34">
        <v>174</v>
      </c>
      <c r="G25477" s="34">
        <v>127</v>
      </c>
      <c r="H25477" s="34">
        <v>127</v>
      </c>
      <c r="I25477" s="34">
        <v>110</v>
      </c>
      <c r="J25477" s="34">
        <v>110</v>
      </c>
      <c r="K25477" s="34">
        <v>113</v>
      </c>
      <c r="L25477" s="34">
        <v>89</v>
      </c>
      <c r="M25477" s="34">
        <v>117</v>
      </c>
      <c r="N25477" s="34">
        <v>115</v>
      </c>
      <c r="O25477" s="34">
        <v>107</v>
      </c>
      <c r="P25477" s="34">
        <v>117</v>
      </c>
      <c r="Q25477" s="34">
        <v>130</v>
      </c>
      <c r="R25477" s="34">
        <v>131</v>
      </c>
      <c r="S25477" s="34">
        <v>167</v>
      </c>
      <c r="T25477" s="34">
        <v>134</v>
      </c>
      <c r="U25477" s="34">
        <v>106</v>
      </c>
      <c r="V25477" s="34">
        <v>162</v>
      </c>
      <c r="W25477" s="34">
        <v>155</v>
      </c>
      <c r="X25477" s="34">
        <v>193</v>
      </c>
      <c r="Y25477" s="34">
        <v>104</v>
      </c>
      <c r="Z25477" s="34">
        <v>186</v>
      </c>
      <c r="AA25477" s="34">
        <v>146</v>
      </c>
      <c r="AB25477" s="34">
        <v>174</v>
      </c>
      <c r="AC25477" s="34">
        <v>210</v>
      </c>
    </row>
    <row r="25478" spans="1:29" x14ac:dyDescent="0.2">
      <c r="A25478" s="34" t="s">
        <v>85971</v>
      </c>
      <c r="B25478" s="34">
        <v>59</v>
      </c>
      <c r="C25478" s="34">
        <v>49</v>
      </c>
      <c r="D25478" s="34">
        <v>69</v>
      </c>
      <c r="E25478" s="34">
        <v>52</v>
      </c>
      <c r="F25478" s="34">
        <v>52</v>
      </c>
      <c r="G25478" s="34">
        <v>62</v>
      </c>
      <c r="H25478" s="34">
        <v>68</v>
      </c>
      <c r="I25478" s="34">
        <v>41</v>
      </c>
      <c r="J25478" s="34">
        <v>64</v>
      </c>
      <c r="K25478" s="34">
        <v>70</v>
      </c>
      <c r="L25478" s="34">
        <v>36</v>
      </c>
      <c r="M25478" s="34">
        <v>44</v>
      </c>
      <c r="N25478" s="34">
        <v>69</v>
      </c>
      <c r="O25478" s="34">
        <v>45</v>
      </c>
      <c r="P25478" s="34">
        <v>59</v>
      </c>
      <c r="Q25478" s="34">
        <v>44</v>
      </c>
      <c r="R25478" s="34">
        <v>74</v>
      </c>
      <c r="S25478" s="34">
        <v>80</v>
      </c>
      <c r="T25478" s="34">
        <v>60</v>
      </c>
      <c r="U25478" s="34">
        <v>46</v>
      </c>
      <c r="V25478" s="34">
        <v>62</v>
      </c>
      <c r="W25478" s="34">
        <v>50</v>
      </c>
      <c r="X25478" s="34">
        <v>75</v>
      </c>
      <c r="Y25478" s="34">
        <v>43</v>
      </c>
      <c r="Z25478" s="34">
        <v>58</v>
      </c>
      <c r="AA25478" s="34">
        <v>49</v>
      </c>
      <c r="AB25478" s="34">
        <v>74</v>
      </c>
      <c r="AC25478" s="34">
        <v>72</v>
      </c>
    </row>
    <row r="25479" spans="1:29" x14ac:dyDescent="0.2">
      <c r="A25479" s="34" t="s">
        <v>85972</v>
      </c>
      <c r="B25479" s="34">
        <v>160</v>
      </c>
      <c r="C25479" s="34">
        <v>146</v>
      </c>
      <c r="D25479" s="34">
        <v>195</v>
      </c>
      <c r="E25479" s="34">
        <v>125</v>
      </c>
      <c r="F25479" s="34">
        <v>146</v>
      </c>
      <c r="G25479" s="34">
        <v>131</v>
      </c>
      <c r="H25479" s="34">
        <v>146</v>
      </c>
      <c r="I25479" s="34">
        <v>132</v>
      </c>
      <c r="J25479" s="34">
        <v>115</v>
      </c>
      <c r="K25479" s="34">
        <v>177</v>
      </c>
      <c r="L25479" s="34">
        <v>95</v>
      </c>
      <c r="M25479" s="34">
        <v>110</v>
      </c>
      <c r="N25479" s="34">
        <v>141</v>
      </c>
      <c r="O25479" s="34">
        <v>118</v>
      </c>
      <c r="P25479" s="34">
        <v>146</v>
      </c>
      <c r="Q25479" s="34">
        <v>203</v>
      </c>
      <c r="R25479" s="34">
        <v>167</v>
      </c>
      <c r="S25479" s="34">
        <v>146</v>
      </c>
      <c r="T25479" s="34">
        <v>130</v>
      </c>
      <c r="U25479" s="34">
        <v>128</v>
      </c>
      <c r="V25479" s="34">
        <v>155</v>
      </c>
      <c r="W25479" s="34">
        <v>141</v>
      </c>
      <c r="X25479" s="34">
        <v>158</v>
      </c>
      <c r="Y25479" s="34">
        <v>160</v>
      </c>
      <c r="Z25479" s="34">
        <v>165</v>
      </c>
      <c r="AA25479" s="34">
        <v>151</v>
      </c>
      <c r="AB25479" s="34">
        <v>162</v>
      </c>
      <c r="AC25479" s="34">
        <v>204</v>
      </c>
    </row>
    <row r="25480" spans="1:29" x14ac:dyDescent="0.2">
      <c r="A25480" s="34" t="s">
        <v>85973</v>
      </c>
      <c r="B25480" s="34">
        <v>68</v>
      </c>
      <c r="C25480" s="34">
        <v>53</v>
      </c>
      <c r="D25480" s="34">
        <v>92</v>
      </c>
      <c r="E25480" s="34">
        <v>66</v>
      </c>
      <c r="F25480" s="34">
        <v>73</v>
      </c>
      <c r="G25480" s="34">
        <v>53</v>
      </c>
      <c r="H25480" s="34">
        <v>87</v>
      </c>
      <c r="I25480" s="34">
        <v>38</v>
      </c>
      <c r="J25480" s="34">
        <v>82</v>
      </c>
      <c r="K25480" s="34">
        <v>56</v>
      </c>
      <c r="L25480" s="34">
        <v>70</v>
      </c>
      <c r="M25480" s="34">
        <v>72</v>
      </c>
      <c r="N25480" s="34">
        <v>91</v>
      </c>
      <c r="O25480" s="34">
        <v>65</v>
      </c>
      <c r="P25480" s="34">
        <v>78</v>
      </c>
      <c r="Q25480" s="34">
        <v>90</v>
      </c>
      <c r="R25480" s="34">
        <v>111</v>
      </c>
      <c r="S25480" s="34">
        <v>81</v>
      </c>
      <c r="T25480" s="34">
        <v>63</v>
      </c>
      <c r="U25480" s="34">
        <v>69</v>
      </c>
      <c r="V25480" s="34">
        <v>91</v>
      </c>
      <c r="W25480" s="34">
        <v>86</v>
      </c>
      <c r="X25480" s="34">
        <v>91</v>
      </c>
      <c r="Y25480" s="34">
        <v>77</v>
      </c>
      <c r="Z25480" s="34">
        <v>116</v>
      </c>
      <c r="AA25480" s="34">
        <v>71</v>
      </c>
      <c r="AB25480" s="34">
        <v>83</v>
      </c>
      <c r="AC25480" s="34">
        <v>142</v>
      </c>
    </row>
    <row r="25481" spans="1:29" x14ac:dyDescent="0.2">
      <c r="A25481" s="34" t="s">
        <v>85974</v>
      </c>
      <c r="B25481" s="34">
        <v>65</v>
      </c>
      <c r="C25481" s="34">
        <v>62</v>
      </c>
      <c r="D25481" s="34">
        <v>76</v>
      </c>
      <c r="E25481" s="34">
        <v>62</v>
      </c>
      <c r="F25481" s="34">
        <v>85</v>
      </c>
      <c r="G25481" s="34">
        <v>66</v>
      </c>
      <c r="H25481" s="34">
        <v>57</v>
      </c>
      <c r="I25481" s="34">
        <v>55</v>
      </c>
      <c r="J25481" s="34">
        <v>69</v>
      </c>
      <c r="K25481" s="34">
        <v>65</v>
      </c>
      <c r="L25481" s="34">
        <v>42</v>
      </c>
      <c r="M25481" s="34">
        <v>51</v>
      </c>
      <c r="N25481" s="34">
        <v>42</v>
      </c>
      <c r="O25481" s="34">
        <v>59</v>
      </c>
      <c r="P25481" s="34">
        <v>64</v>
      </c>
      <c r="Q25481" s="34">
        <v>70</v>
      </c>
      <c r="R25481" s="34">
        <v>98</v>
      </c>
      <c r="S25481" s="34">
        <v>118</v>
      </c>
      <c r="T25481" s="34">
        <v>65</v>
      </c>
      <c r="U25481" s="34">
        <v>57</v>
      </c>
      <c r="V25481" s="34">
        <v>67</v>
      </c>
      <c r="W25481" s="34">
        <v>68</v>
      </c>
      <c r="X25481" s="34">
        <v>87</v>
      </c>
      <c r="Y25481" s="34">
        <v>51</v>
      </c>
      <c r="Z25481" s="34">
        <v>119</v>
      </c>
      <c r="AA25481" s="34">
        <v>89</v>
      </c>
      <c r="AB25481" s="34">
        <v>70</v>
      </c>
      <c r="AC25481" s="34">
        <v>115</v>
      </c>
    </row>
    <row r="25482" spans="1:29" x14ac:dyDescent="0.2">
      <c r="A25482" s="34" t="s">
        <v>85975</v>
      </c>
      <c r="B25482" s="34">
        <v>45</v>
      </c>
      <c r="C25482" s="34">
        <v>47</v>
      </c>
      <c r="D25482" s="34">
        <v>80</v>
      </c>
      <c r="E25482" s="34">
        <v>50</v>
      </c>
      <c r="F25482" s="34">
        <v>57</v>
      </c>
      <c r="G25482" s="34">
        <v>44</v>
      </c>
      <c r="H25482" s="34">
        <v>53</v>
      </c>
      <c r="I25482" s="34">
        <v>38</v>
      </c>
      <c r="J25482" s="34">
        <v>61</v>
      </c>
      <c r="K25482" s="34">
        <v>59</v>
      </c>
      <c r="L25482" s="34">
        <v>31</v>
      </c>
      <c r="M25482" s="34">
        <v>42</v>
      </c>
      <c r="N25482" s="34">
        <v>45</v>
      </c>
      <c r="O25482" s="34">
        <v>41</v>
      </c>
      <c r="P25482" s="34">
        <v>55</v>
      </c>
      <c r="Q25482" s="34">
        <v>66</v>
      </c>
      <c r="R25482" s="34">
        <v>64</v>
      </c>
      <c r="S25482" s="34">
        <v>63</v>
      </c>
      <c r="T25482" s="34">
        <v>45</v>
      </c>
      <c r="U25482" s="34">
        <v>32</v>
      </c>
      <c r="V25482" s="34">
        <v>81</v>
      </c>
      <c r="W25482" s="34">
        <v>82</v>
      </c>
      <c r="X25482" s="34">
        <v>86</v>
      </c>
      <c r="Y25482" s="34">
        <v>56</v>
      </c>
      <c r="Z25482" s="34">
        <v>74</v>
      </c>
      <c r="AA25482" s="34">
        <v>106</v>
      </c>
      <c r="AB25482" s="34">
        <v>50</v>
      </c>
      <c r="AC25482" s="34">
        <v>83</v>
      </c>
    </row>
    <row r="25483" spans="1:29" x14ac:dyDescent="0.2">
      <c r="A25483" s="34" t="s">
        <v>85976</v>
      </c>
      <c r="B25483" s="34">
        <v>27</v>
      </c>
      <c r="C25483" s="34">
        <v>45</v>
      </c>
      <c r="D25483" s="34">
        <v>63</v>
      </c>
      <c r="E25483" s="34">
        <v>51</v>
      </c>
      <c r="F25483" s="34">
        <v>41</v>
      </c>
      <c r="G25483" s="34">
        <v>7</v>
      </c>
      <c r="H25483" s="34">
        <v>64</v>
      </c>
      <c r="I25483" s="34">
        <v>44</v>
      </c>
      <c r="J25483" s="34">
        <v>28</v>
      </c>
      <c r="K25483" s="34">
        <v>43</v>
      </c>
      <c r="L25483" s="34">
        <v>16</v>
      </c>
      <c r="M25483" s="34">
        <v>52</v>
      </c>
      <c r="N25483" s="34">
        <v>32</v>
      </c>
      <c r="O25483" s="34">
        <v>40</v>
      </c>
      <c r="P25483" s="34">
        <v>33</v>
      </c>
      <c r="Q25483" s="34">
        <v>45</v>
      </c>
      <c r="R25483" s="34">
        <v>31</v>
      </c>
      <c r="S25483" s="34">
        <v>42</v>
      </c>
      <c r="T25483" s="34">
        <v>14</v>
      </c>
      <c r="U25483" s="34">
        <v>23</v>
      </c>
      <c r="V25483" s="34">
        <v>46</v>
      </c>
      <c r="W25483" s="34">
        <v>19</v>
      </c>
      <c r="X25483" s="34">
        <v>54</v>
      </c>
      <c r="Y25483" s="34">
        <v>30</v>
      </c>
      <c r="Z25483" s="34">
        <v>37</v>
      </c>
      <c r="AA25483" s="34">
        <v>36</v>
      </c>
      <c r="AB25483" s="34">
        <v>24</v>
      </c>
      <c r="AC25483" s="34">
        <v>46</v>
      </c>
    </row>
    <row r="25484" spans="1:29" x14ac:dyDescent="0.2">
      <c r="A25484" s="34" t="s">
        <v>85977</v>
      </c>
      <c r="B25484" s="34">
        <v>33</v>
      </c>
      <c r="C25484" s="34">
        <v>49</v>
      </c>
      <c r="D25484" s="34">
        <v>56</v>
      </c>
      <c r="E25484" s="34">
        <v>44</v>
      </c>
      <c r="F25484" s="34">
        <v>47</v>
      </c>
      <c r="G25484" s="34">
        <v>36</v>
      </c>
      <c r="H25484" s="34">
        <v>52</v>
      </c>
      <c r="I25484" s="34">
        <v>25</v>
      </c>
      <c r="J25484" s="34">
        <v>47</v>
      </c>
      <c r="K25484" s="34">
        <v>47</v>
      </c>
      <c r="L25484" s="34">
        <v>19</v>
      </c>
      <c r="M25484" s="34">
        <v>38</v>
      </c>
      <c r="N25484" s="34">
        <v>48</v>
      </c>
      <c r="O25484" s="34">
        <v>36</v>
      </c>
      <c r="P25484" s="34">
        <v>37</v>
      </c>
      <c r="Q25484" s="34">
        <v>41</v>
      </c>
      <c r="R25484" s="34">
        <v>39</v>
      </c>
      <c r="S25484" s="34">
        <v>56</v>
      </c>
      <c r="T25484" s="34">
        <v>15</v>
      </c>
      <c r="U25484" s="34">
        <v>36</v>
      </c>
      <c r="V25484" s="34">
        <v>44</v>
      </c>
      <c r="W25484" s="34">
        <v>37</v>
      </c>
      <c r="X25484" s="34">
        <v>37</v>
      </c>
      <c r="Y25484" s="34">
        <v>30</v>
      </c>
      <c r="Z25484" s="34">
        <v>68</v>
      </c>
      <c r="AA25484" s="34">
        <v>43</v>
      </c>
      <c r="AB25484" s="34">
        <v>33</v>
      </c>
      <c r="AC25484" s="34">
        <v>62</v>
      </c>
    </row>
    <row r="25485" spans="1:29" x14ac:dyDescent="0.2">
      <c r="A25485" s="34" t="s">
        <v>85978</v>
      </c>
      <c r="B25485" s="34">
        <v>35</v>
      </c>
      <c r="C25485" s="34">
        <v>58</v>
      </c>
      <c r="D25485" s="34">
        <v>49</v>
      </c>
      <c r="E25485" s="34">
        <v>63</v>
      </c>
      <c r="F25485" s="34">
        <v>50</v>
      </c>
      <c r="G25485" s="34">
        <v>73</v>
      </c>
      <c r="H25485" s="34">
        <v>42</v>
      </c>
      <c r="I25485" s="34">
        <v>46</v>
      </c>
      <c r="J25485" s="34">
        <v>40</v>
      </c>
      <c r="K25485" s="34">
        <v>90</v>
      </c>
      <c r="L25485" s="34">
        <v>22</v>
      </c>
      <c r="M25485" s="34">
        <v>55</v>
      </c>
      <c r="N25485" s="34">
        <v>45</v>
      </c>
      <c r="O25485" s="34">
        <v>43</v>
      </c>
      <c r="P25485" s="34">
        <v>47</v>
      </c>
      <c r="Q25485" s="34">
        <v>57</v>
      </c>
      <c r="R25485" s="34">
        <v>48</v>
      </c>
      <c r="S25485" s="34">
        <v>71</v>
      </c>
      <c r="T25485" s="34">
        <v>18</v>
      </c>
      <c r="U25485" s="34">
        <v>50</v>
      </c>
      <c r="V25485" s="34">
        <v>54</v>
      </c>
      <c r="W25485" s="34">
        <v>33</v>
      </c>
      <c r="X25485" s="34">
        <v>62</v>
      </c>
      <c r="Y25485" s="34">
        <v>62</v>
      </c>
      <c r="Z25485" s="34">
        <v>64</v>
      </c>
      <c r="AA25485" s="34">
        <v>90</v>
      </c>
      <c r="AB25485" s="34">
        <v>35</v>
      </c>
      <c r="AC25485" s="34">
        <v>125</v>
      </c>
    </row>
    <row r="25486" spans="1:29" x14ac:dyDescent="0.2">
      <c r="A25486" s="34" t="s">
        <v>85979</v>
      </c>
      <c r="B25486" s="34">
        <v>10</v>
      </c>
      <c r="C25486" s="34">
        <v>18</v>
      </c>
      <c r="D25486" s="34">
        <v>40</v>
      </c>
      <c r="E25486" s="34">
        <v>36</v>
      </c>
      <c r="F25486" s="34">
        <v>12</v>
      </c>
      <c r="G25486" s="34">
        <v>18</v>
      </c>
      <c r="H25486" s="34">
        <v>7</v>
      </c>
      <c r="I25486" s="34">
        <v>29</v>
      </c>
      <c r="J25486" s="34">
        <v>12</v>
      </c>
      <c r="K25486" s="34">
        <v>27</v>
      </c>
      <c r="L25486" s="34">
        <v>2</v>
      </c>
      <c r="M25486" s="34">
        <v>12</v>
      </c>
      <c r="N25486" s="34">
        <v>22</v>
      </c>
      <c r="O25486" s="34">
        <v>20</v>
      </c>
      <c r="P25486" s="34">
        <v>10</v>
      </c>
      <c r="Q25486" s="34">
        <v>24</v>
      </c>
      <c r="R25486" s="34">
        <v>14</v>
      </c>
      <c r="S25486" s="34">
        <v>24</v>
      </c>
      <c r="T25486" s="34">
        <v>4</v>
      </c>
      <c r="U25486" s="34">
        <v>23</v>
      </c>
      <c r="V25486" s="34">
        <v>12</v>
      </c>
      <c r="W25486" s="34">
        <v>10</v>
      </c>
      <c r="X25486" s="34">
        <v>12</v>
      </c>
      <c r="Y25486" s="34">
        <v>11</v>
      </c>
      <c r="Z25486" s="34">
        <v>16</v>
      </c>
      <c r="AA25486" s="34">
        <v>27</v>
      </c>
      <c r="AB25486" s="34">
        <v>14</v>
      </c>
      <c r="AC25486" s="34">
        <v>46</v>
      </c>
    </row>
    <row r="25487" spans="1:29" x14ac:dyDescent="0.2">
      <c r="A25487" s="34" t="s">
        <v>85980</v>
      </c>
      <c r="B25487" s="34">
        <v>74</v>
      </c>
      <c r="C25487" s="34">
        <v>120</v>
      </c>
      <c r="D25487" s="34">
        <v>135</v>
      </c>
      <c r="E25487" s="34">
        <v>153</v>
      </c>
      <c r="F25487" s="34">
        <v>144</v>
      </c>
      <c r="G25487" s="34">
        <v>98</v>
      </c>
      <c r="H25487" s="34">
        <v>108</v>
      </c>
      <c r="I25487" s="34">
        <v>145</v>
      </c>
      <c r="J25487" s="34">
        <v>120</v>
      </c>
      <c r="K25487" s="34">
        <v>133</v>
      </c>
      <c r="L25487" s="34">
        <v>62</v>
      </c>
      <c r="M25487" s="34">
        <v>114</v>
      </c>
      <c r="N25487" s="34">
        <v>67</v>
      </c>
      <c r="O25487" s="34">
        <v>142</v>
      </c>
      <c r="P25487" s="34">
        <v>127</v>
      </c>
      <c r="Q25487" s="34">
        <v>162</v>
      </c>
      <c r="R25487" s="34">
        <v>127</v>
      </c>
      <c r="S25487" s="34">
        <v>188</v>
      </c>
      <c r="T25487" s="34">
        <v>109</v>
      </c>
      <c r="U25487" s="34">
        <v>109</v>
      </c>
      <c r="V25487" s="34">
        <v>119</v>
      </c>
      <c r="W25487" s="34">
        <v>111</v>
      </c>
      <c r="X25487" s="34">
        <v>139</v>
      </c>
      <c r="Y25487" s="34">
        <v>104</v>
      </c>
      <c r="Z25487" s="34">
        <v>157</v>
      </c>
      <c r="AA25487" s="34">
        <v>189</v>
      </c>
      <c r="AB25487" s="34">
        <v>115</v>
      </c>
      <c r="AC25487" s="34">
        <v>193</v>
      </c>
    </row>
    <row r="25488" spans="1:29" x14ac:dyDescent="0.2">
      <c r="A25488" s="34" t="s">
        <v>85981</v>
      </c>
      <c r="B25488" s="34">
        <v>29</v>
      </c>
      <c r="C25488" s="34">
        <v>59</v>
      </c>
      <c r="D25488" s="34">
        <v>44</v>
      </c>
      <c r="E25488" s="34">
        <v>81</v>
      </c>
      <c r="F25488" s="34">
        <v>46</v>
      </c>
      <c r="G25488" s="34">
        <v>79</v>
      </c>
      <c r="H25488" s="34">
        <v>50</v>
      </c>
      <c r="I25488" s="34">
        <v>87</v>
      </c>
      <c r="J25488" s="34">
        <v>48</v>
      </c>
      <c r="K25488" s="34">
        <v>63</v>
      </c>
      <c r="L25488" s="34">
        <v>18</v>
      </c>
      <c r="M25488" s="34">
        <v>50</v>
      </c>
      <c r="N25488" s="34">
        <v>33</v>
      </c>
      <c r="O25488" s="34">
        <v>44</v>
      </c>
      <c r="P25488" s="34">
        <v>37</v>
      </c>
      <c r="Q25488" s="34">
        <v>48</v>
      </c>
      <c r="R25488" s="34">
        <v>51</v>
      </c>
      <c r="S25488" s="34">
        <v>116</v>
      </c>
      <c r="T25488" s="34">
        <v>18</v>
      </c>
      <c r="U25488" s="34">
        <v>44</v>
      </c>
      <c r="V25488" s="34">
        <v>46</v>
      </c>
      <c r="W25488" s="34">
        <v>53</v>
      </c>
      <c r="X25488" s="34">
        <v>79</v>
      </c>
      <c r="Y25488" s="34">
        <v>33</v>
      </c>
      <c r="Z25488" s="34">
        <v>56</v>
      </c>
      <c r="AA25488" s="34">
        <v>92</v>
      </c>
      <c r="AB25488" s="34">
        <v>52</v>
      </c>
      <c r="AC25488" s="34">
        <v>80</v>
      </c>
    </row>
    <row r="25489" spans="1:29" x14ac:dyDescent="0.2">
      <c r="A25489" s="34" t="s">
        <v>85982</v>
      </c>
      <c r="B25489" s="34">
        <v>43</v>
      </c>
      <c r="C25489" s="34">
        <v>43</v>
      </c>
      <c r="D25489" s="34">
        <v>95</v>
      </c>
      <c r="E25489" s="34">
        <v>131</v>
      </c>
      <c r="F25489" s="34">
        <v>61</v>
      </c>
      <c r="G25489" s="34">
        <v>95</v>
      </c>
      <c r="H25489" s="34">
        <v>83</v>
      </c>
      <c r="I25489" s="34">
        <v>63</v>
      </c>
      <c r="J25489" s="34">
        <v>69</v>
      </c>
      <c r="K25489" s="34">
        <v>79</v>
      </c>
      <c r="L25489" s="34">
        <v>31</v>
      </c>
      <c r="M25489" s="34">
        <v>55</v>
      </c>
      <c r="N25489" s="34">
        <v>64</v>
      </c>
      <c r="O25489" s="34">
        <v>69</v>
      </c>
      <c r="P25489" s="34">
        <v>64</v>
      </c>
      <c r="Q25489" s="34">
        <v>71</v>
      </c>
      <c r="R25489" s="34">
        <v>91</v>
      </c>
      <c r="S25489" s="34">
        <v>116</v>
      </c>
      <c r="T25489" s="34">
        <v>34</v>
      </c>
      <c r="U25489" s="34">
        <v>56</v>
      </c>
      <c r="V25489" s="34">
        <v>73</v>
      </c>
      <c r="W25489" s="34">
        <v>47</v>
      </c>
      <c r="X25489" s="34">
        <v>87</v>
      </c>
      <c r="Y25489" s="34">
        <v>69</v>
      </c>
      <c r="Z25489" s="34">
        <v>94</v>
      </c>
      <c r="AA25489" s="34">
        <v>80</v>
      </c>
      <c r="AB25489" s="34">
        <v>74</v>
      </c>
      <c r="AC25489" s="34">
        <v>111</v>
      </c>
    </row>
    <row r="25490" spans="1:29" x14ac:dyDescent="0.2">
      <c r="A25490" s="34" t="s">
        <v>85983</v>
      </c>
      <c r="B25490" s="34">
        <v>27</v>
      </c>
      <c r="C25490" s="34">
        <v>62</v>
      </c>
      <c r="D25490" s="34">
        <v>67</v>
      </c>
      <c r="E25490" s="34">
        <v>56</v>
      </c>
      <c r="F25490" s="34">
        <v>38</v>
      </c>
      <c r="G25490" s="34">
        <v>63</v>
      </c>
      <c r="H25490" s="34">
        <v>58</v>
      </c>
      <c r="I25490" s="34">
        <v>64</v>
      </c>
      <c r="J25490" s="34">
        <v>28</v>
      </c>
      <c r="K25490" s="34">
        <v>51</v>
      </c>
      <c r="L25490" s="34">
        <v>16</v>
      </c>
      <c r="M25490" s="34">
        <v>35</v>
      </c>
      <c r="N25490" s="34">
        <v>45</v>
      </c>
      <c r="O25490" s="34">
        <v>38</v>
      </c>
      <c r="P25490" s="34">
        <v>38</v>
      </c>
      <c r="Q25490" s="34">
        <v>47</v>
      </c>
      <c r="R25490" s="34">
        <v>38</v>
      </c>
      <c r="S25490" s="34">
        <v>89</v>
      </c>
      <c r="T25490" s="34">
        <v>28</v>
      </c>
      <c r="U25490" s="34">
        <v>32</v>
      </c>
      <c r="V25490" s="34">
        <v>39</v>
      </c>
      <c r="W25490" s="34">
        <v>39</v>
      </c>
      <c r="X25490" s="34">
        <v>53</v>
      </c>
      <c r="Y25490" s="34">
        <v>39</v>
      </c>
      <c r="Z25490" s="34">
        <v>76</v>
      </c>
      <c r="AA25490" s="34">
        <v>48</v>
      </c>
      <c r="AB25490" s="34">
        <v>28</v>
      </c>
      <c r="AC25490" s="34">
        <v>87</v>
      </c>
    </row>
    <row r="25491" spans="1:29" x14ac:dyDescent="0.2">
      <c r="A25491" s="34" t="s">
        <v>85984</v>
      </c>
      <c r="B25491" s="34">
        <v>61</v>
      </c>
      <c r="C25491" s="34">
        <v>79</v>
      </c>
      <c r="D25491" s="34">
        <v>84</v>
      </c>
      <c r="E25491" s="34">
        <v>79</v>
      </c>
      <c r="F25491" s="34">
        <v>65</v>
      </c>
      <c r="G25491" s="34">
        <v>69</v>
      </c>
      <c r="H25491" s="34">
        <v>86</v>
      </c>
      <c r="I25491" s="34">
        <v>59</v>
      </c>
      <c r="J25491" s="34">
        <v>51</v>
      </c>
      <c r="K25491" s="34">
        <v>71</v>
      </c>
      <c r="L25491" s="34">
        <v>36</v>
      </c>
      <c r="M25491" s="34">
        <v>87</v>
      </c>
      <c r="N25491" s="34">
        <v>45</v>
      </c>
      <c r="O25491" s="34">
        <v>61</v>
      </c>
      <c r="P25491" s="34">
        <v>72</v>
      </c>
      <c r="Q25491" s="34">
        <v>112</v>
      </c>
      <c r="R25491" s="34">
        <v>77</v>
      </c>
      <c r="S25491" s="34">
        <v>103</v>
      </c>
      <c r="T25491" s="34">
        <v>56</v>
      </c>
      <c r="U25491" s="34">
        <v>87</v>
      </c>
      <c r="V25491" s="34">
        <v>64</v>
      </c>
      <c r="W25491" s="34">
        <v>73</v>
      </c>
      <c r="X25491" s="34">
        <v>76</v>
      </c>
      <c r="Y25491" s="34">
        <v>53</v>
      </c>
      <c r="Z25491" s="34">
        <v>103</v>
      </c>
      <c r="AA25491" s="34">
        <v>114</v>
      </c>
      <c r="AB25491" s="34">
        <v>70</v>
      </c>
      <c r="AC25491" s="34">
        <v>125</v>
      </c>
    </row>
    <row r="25492" spans="1:29" x14ac:dyDescent="0.2">
      <c r="A25492" s="34" t="s">
        <v>85985</v>
      </c>
      <c r="B25492" s="34">
        <v>49</v>
      </c>
      <c r="C25492" s="34">
        <v>48</v>
      </c>
      <c r="D25492" s="34">
        <v>70</v>
      </c>
      <c r="E25492" s="34">
        <v>70</v>
      </c>
      <c r="F25492" s="34">
        <v>56</v>
      </c>
      <c r="G25492" s="34">
        <v>75</v>
      </c>
      <c r="H25492" s="34">
        <v>51</v>
      </c>
      <c r="I25492" s="34">
        <v>53</v>
      </c>
      <c r="J25492" s="34">
        <v>51</v>
      </c>
      <c r="K25492" s="34">
        <v>80</v>
      </c>
      <c r="L25492" s="34">
        <v>41</v>
      </c>
      <c r="M25492" s="34">
        <v>64</v>
      </c>
      <c r="N25492" s="34">
        <v>56</v>
      </c>
      <c r="O25492" s="34">
        <v>47</v>
      </c>
      <c r="P25492" s="34">
        <v>41</v>
      </c>
      <c r="Q25492" s="34">
        <v>82</v>
      </c>
      <c r="R25492" s="34">
        <v>58</v>
      </c>
      <c r="S25492" s="34">
        <v>49</v>
      </c>
      <c r="T25492" s="34">
        <v>38</v>
      </c>
      <c r="U25492" s="34">
        <v>53</v>
      </c>
      <c r="V25492" s="34">
        <v>56</v>
      </c>
      <c r="W25492" s="34">
        <v>87</v>
      </c>
      <c r="X25492" s="34">
        <v>85</v>
      </c>
      <c r="Y25492" s="34">
        <v>45</v>
      </c>
      <c r="Z25492" s="34">
        <v>53</v>
      </c>
      <c r="AA25492" s="34">
        <v>95</v>
      </c>
      <c r="AB25492" s="34">
        <v>57</v>
      </c>
      <c r="AC25492" s="34">
        <v>85</v>
      </c>
    </row>
    <row r="25493" spans="1:29" x14ac:dyDescent="0.2">
      <c r="A25493" s="34" t="s">
        <v>85986</v>
      </c>
      <c r="B25493" s="34">
        <v>56</v>
      </c>
      <c r="C25493" s="34">
        <v>140</v>
      </c>
      <c r="D25493" s="34">
        <v>177</v>
      </c>
      <c r="E25493" s="34">
        <v>137</v>
      </c>
      <c r="F25493" s="34">
        <v>158</v>
      </c>
      <c r="G25493" s="34">
        <v>183</v>
      </c>
      <c r="H25493" s="34">
        <v>89</v>
      </c>
      <c r="I25493" s="34">
        <v>146</v>
      </c>
      <c r="J25493" s="34">
        <v>73</v>
      </c>
      <c r="K25493" s="34">
        <v>151</v>
      </c>
      <c r="L25493" s="34">
        <v>43</v>
      </c>
      <c r="M25493" s="34">
        <v>121</v>
      </c>
      <c r="N25493" s="34">
        <v>111</v>
      </c>
      <c r="O25493" s="34">
        <v>75</v>
      </c>
      <c r="P25493" s="34">
        <v>123</v>
      </c>
      <c r="Q25493" s="34">
        <v>131</v>
      </c>
      <c r="R25493" s="34">
        <v>122</v>
      </c>
      <c r="S25493" s="34">
        <v>192</v>
      </c>
      <c r="T25493" s="34">
        <v>47</v>
      </c>
      <c r="U25493" s="34">
        <v>90</v>
      </c>
      <c r="V25493" s="34">
        <v>121</v>
      </c>
      <c r="W25493" s="34">
        <v>87</v>
      </c>
      <c r="X25493" s="34">
        <v>179</v>
      </c>
      <c r="Y25493" s="34">
        <v>72</v>
      </c>
      <c r="Z25493" s="34">
        <v>166</v>
      </c>
      <c r="AA25493" s="34">
        <v>186</v>
      </c>
      <c r="AB25493" s="34">
        <v>67</v>
      </c>
      <c r="AC25493" s="34">
        <v>190</v>
      </c>
    </row>
    <row r="25494" spans="1:29" x14ac:dyDescent="0.2">
      <c r="A25494" s="34" t="s">
        <v>85987</v>
      </c>
      <c r="B25494" s="34">
        <v>52</v>
      </c>
      <c r="C25494" s="34">
        <v>69</v>
      </c>
      <c r="D25494" s="34">
        <v>59</v>
      </c>
      <c r="E25494" s="34">
        <v>115</v>
      </c>
      <c r="F25494" s="34">
        <v>53</v>
      </c>
      <c r="G25494" s="34">
        <v>81</v>
      </c>
      <c r="H25494" s="34">
        <v>51</v>
      </c>
      <c r="I25494" s="34">
        <v>100</v>
      </c>
      <c r="J25494" s="34">
        <v>35</v>
      </c>
      <c r="K25494" s="34">
        <v>99</v>
      </c>
      <c r="L25494" s="34">
        <v>14</v>
      </c>
      <c r="M25494" s="34">
        <v>69</v>
      </c>
      <c r="N25494" s="34">
        <v>55</v>
      </c>
      <c r="O25494" s="34">
        <v>54</v>
      </c>
      <c r="P25494" s="34">
        <v>37</v>
      </c>
      <c r="Q25494" s="34">
        <v>84</v>
      </c>
      <c r="R25494" s="34">
        <v>46</v>
      </c>
      <c r="S25494" s="34">
        <v>72</v>
      </c>
      <c r="T25494" s="34">
        <v>25</v>
      </c>
      <c r="U25494" s="34">
        <v>61</v>
      </c>
      <c r="V25494" s="34">
        <v>73</v>
      </c>
      <c r="W25494" s="34">
        <v>55</v>
      </c>
      <c r="X25494" s="34">
        <v>60</v>
      </c>
      <c r="Y25494" s="34">
        <v>74</v>
      </c>
      <c r="Z25494" s="34">
        <v>69</v>
      </c>
      <c r="AA25494" s="34">
        <v>74</v>
      </c>
      <c r="AB25494" s="34">
        <v>39</v>
      </c>
      <c r="AC25494" s="34">
        <v>77</v>
      </c>
    </row>
    <row r="25495" spans="1:29" x14ac:dyDescent="0.2">
      <c r="A25495" s="34" t="s">
        <v>85988</v>
      </c>
      <c r="B25495" s="34">
        <v>25</v>
      </c>
      <c r="C25495" s="34">
        <v>28</v>
      </c>
      <c r="D25495" s="34">
        <v>27</v>
      </c>
      <c r="E25495" s="34">
        <v>42</v>
      </c>
      <c r="F25495" s="34">
        <v>28</v>
      </c>
      <c r="G25495" s="34">
        <v>18</v>
      </c>
      <c r="H25495" s="34">
        <v>21</v>
      </c>
      <c r="I25495" s="34">
        <v>44</v>
      </c>
      <c r="J25495" s="34">
        <v>19</v>
      </c>
      <c r="K25495" s="34">
        <v>21</v>
      </c>
      <c r="L25495" s="34">
        <v>16</v>
      </c>
      <c r="M25495" s="34">
        <v>12</v>
      </c>
      <c r="N25495" s="34">
        <v>16</v>
      </c>
      <c r="O25495" s="34">
        <v>30</v>
      </c>
      <c r="P25495" s="34">
        <v>14</v>
      </c>
      <c r="Q25495" s="34">
        <v>38</v>
      </c>
      <c r="R25495" s="34">
        <v>26</v>
      </c>
      <c r="S25495" s="34">
        <v>30</v>
      </c>
      <c r="T25495" s="34">
        <v>23</v>
      </c>
      <c r="U25495" s="34">
        <v>29</v>
      </c>
      <c r="V25495" s="34">
        <v>22</v>
      </c>
      <c r="W25495" s="34">
        <v>31</v>
      </c>
      <c r="X25495" s="34">
        <v>28</v>
      </c>
      <c r="Y25495" s="34">
        <v>28</v>
      </c>
      <c r="Z25495" s="34">
        <v>24</v>
      </c>
      <c r="AA25495" s="34">
        <v>31</v>
      </c>
      <c r="AB25495" s="34">
        <v>15</v>
      </c>
      <c r="AC25495" s="34">
        <v>46</v>
      </c>
    </row>
    <row r="25496" spans="1:29" x14ac:dyDescent="0.2">
      <c r="A25496" s="34" t="s">
        <v>85989</v>
      </c>
      <c r="B25496" s="34">
        <v>37</v>
      </c>
      <c r="C25496" s="34">
        <v>80</v>
      </c>
      <c r="D25496" s="34">
        <v>43</v>
      </c>
      <c r="E25496" s="34">
        <v>79</v>
      </c>
      <c r="F25496" s="34">
        <v>58</v>
      </c>
      <c r="G25496" s="34">
        <v>139</v>
      </c>
      <c r="H25496" s="34">
        <v>59</v>
      </c>
      <c r="I25496" s="34">
        <v>67</v>
      </c>
      <c r="J25496" s="34">
        <v>46</v>
      </c>
      <c r="K25496" s="34">
        <v>80</v>
      </c>
      <c r="L25496" s="34">
        <v>25</v>
      </c>
      <c r="M25496" s="34">
        <v>56</v>
      </c>
      <c r="N25496" s="34">
        <v>39</v>
      </c>
      <c r="O25496" s="34">
        <v>59</v>
      </c>
      <c r="P25496" s="34">
        <v>39</v>
      </c>
      <c r="Q25496" s="34">
        <v>79</v>
      </c>
      <c r="R25496" s="34">
        <v>54</v>
      </c>
      <c r="S25496" s="34">
        <v>103</v>
      </c>
      <c r="T25496" s="34">
        <v>36</v>
      </c>
      <c r="U25496" s="34">
        <v>57</v>
      </c>
      <c r="V25496" s="34">
        <v>35</v>
      </c>
      <c r="W25496" s="34">
        <v>63</v>
      </c>
      <c r="X25496" s="34">
        <v>85</v>
      </c>
      <c r="Y25496" s="34">
        <v>65</v>
      </c>
      <c r="Z25496" s="34">
        <v>42</v>
      </c>
      <c r="AA25496" s="34">
        <v>97</v>
      </c>
      <c r="AB25496" s="34">
        <v>42</v>
      </c>
      <c r="AC25496" s="34">
        <v>92</v>
      </c>
    </row>
    <row r="25497" spans="1:29" x14ac:dyDescent="0.2">
      <c r="A25497" s="34" t="s">
        <v>85990</v>
      </c>
      <c r="B25497" s="34">
        <v>63</v>
      </c>
      <c r="C25497" s="34">
        <v>73</v>
      </c>
      <c r="D25497" s="34">
        <v>63</v>
      </c>
      <c r="E25497" s="34">
        <v>117</v>
      </c>
      <c r="F25497" s="34">
        <v>74</v>
      </c>
      <c r="G25497" s="34">
        <v>101</v>
      </c>
      <c r="H25497" s="34">
        <v>67</v>
      </c>
      <c r="I25497" s="34">
        <v>84</v>
      </c>
      <c r="J25497" s="34">
        <v>64</v>
      </c>
      <c r="K25497" s="34">
        <v>92</v>
      </c>
      <c r="L25497" s="34">
        <v>64</v>
      </c>
      <c r="M25497" s="34">
        <v>92</v>
      </c>
      <c r="N25497" s="34">
        <v>74</v>
      </c>
      <c r="O25497" s="34">
        <v>74</v>
      </c>
      <c r="P25497" s="34">
        <v>59</v>
      </c>
      <c r="Q25497" s="34">
        <v>110</v>
      </c>
      <c r="R25497" s="34">
        <v>107</v>
      </c>
      <c r="S25497" s="34">
        <v>109</v>
      </c>
      <c r="T25497" s="34">
        <v>83</v>
      </c>
      <c r="U25497" s="34">
        <v>91</v>
      </c>
      <c r="V25497" s="34">
        <v>110</v>
      </c>
      <c r="W25497" s="34">
        <v>105</v>
      </c>
      <c r="X25497" s="34">
        <v>88</v>
      </c>
      <c r="Y25497" s="34">
        <v>118</v>
      </c>
      <c r="Z25497" s="34">
        <v>78</v>
      </c>
      <c r="AA25497" s="34">
        <v>97</v>
      </c>
      <c r="AB25497" s="34">
        <v>74</v>
      </c>
      <c r="AC25497" s="34">
        <v>109</v>
      </c>
    </row>
    <row r="25498" spans="1:29" x14ac:dyDescent="0.2">
      <c r="A25498" s="34" t="s">
        <v>85991</v>
      </c>
      <c r="B25498" s="34">
        <v>55</v>
      </c>
      <c r="C25498" s="34">
        <v>76</v>
      </c>
      <c r="D25498" s="34">
        <v>80</v>
      </c>
      <c r="E25498" s="34">
        <v>88</v>
      </c>
      <c r="F25498" s="34">
        <v>73</v>
      </c>
      <c r="G25498" s="34">
        <v>85</v>
      </c>
      <c r="H25498" s="34">
        <v>61</v>
      </c>
      <c r="I25498" s="34">
        <v>59</v>
      </c>
      <c r="J25498" s="34">
        <v>51</v>
      </c>
      <c r="K25498" s="34">
        <v>82</v>
      </c>
      <c r="L25498" s="34">
        <v>38</v>
      </c>
      <c r="M25498" s="34">
        <v>70</v>
      </c>
      <c r="N25498" s="34">
        <v>54</v>
      </c>
      <c r="O25498" s="34">
        <v>76</v>
      </c>
      <c r="P25498" s="34">
        <v>67</v>
      </c>
      <c r="Q25498" s="34">
        <v>104</v>
      </c>
      <c r="R25498" s="34">
        <v>62</v>
      </c>
      <c r="S25498" s="34">
        <v>84</v>
      </c>
      <c r="T25498" s="34">
        <v>40</v>
      </c>
      <c r="U25498" s="34">
        <v>59</v>
      </c>
      <c r="V25498" s="34">
        <v>95</v>
      </c>
      <c r="W25498" s="34">
        <v>56</v>
      </c>
      <c r="X25498" s="34">
        <v>97</v>
      </c>
      <c r="Y25498" s="34">
        <v>48</v>
      </c>
      <c r="Z25498" s="34">
        <v>64</v>
      </c>
      <c r="AA25498" s="34">
        <v>119</v>
      </c>
      <c r="AB25498" s="34">
        <v>43</v>
      </c>
      <c r="AC25498" s="34">
        <v>141</v>
      </c>
    </row>
    <row r="25499" spans="1:29" x14ac:dyDescent="0.2">
      <c r="A25499" s="34" t="s">
        <v>85992</v>
      </c>
      <c r="B25499" s="34">
        <v>36</v>
      </c>
      <c r="C25499" s="34">
        <v>42</v>
      </c>
      <c r="D25499" s="34">
        <v>40</v>
      </c>
      <c r="E25499" s="34">
        <v>63</v>
      </c>
      <c r="F25499" s="34">
        <v>33</v>
      </c>
      <c r="G25499" s="34">
        <v>44</v>
      </c>
      <c r="H25499" s="34">
        <v>43</v>
      </c>
      <c r="I25499" s="34">
        <v>30</v>
      </c>
      <c r="J25499" s="34">
        <v>48</v>
      </c>
      <c r="K25499" s="34">
        <v>24</v>
      </c>
      <c r="L25499" s="34">
        <v>37</v>
      </c>
      <c r="M25499" s="34">
        <v>30</v>
      </c>
      <c r="N25499" s="34">
        <v>29</v>
      </c>
      <c r="O25499" s="34">
        <v>33</v>
      </c>
      <c r="P25499" s="34">
        <v>18</v>
      </c>
      <c r="Q25499" s="34">
        <v>41</v>
      </c>
      <c r="R25499" s="34">
        <v>32</v>
      </c>
      <c r="S25499" s="34">
        <v>29</v>
      </c>
      <c r="T25499" s="34">
        <v>32</v>
      </c>
      <c r="U25499" s="34">
        <v>37</v>
      </c>
      <c r="V25499" s="34">
        <v>28</v>
      </c>
      <c r="W25499" s="34">
        <v>26</v>
      </c>
      <c r="X25499" s="34">
        <v>43</v>
      </c>
      <c r="Y25499" s="34">
        <v>46</v>
      </c>
      <c r="Z25499" s="34">
        <v>48</v>
      </c>
      <c r="AA25499" s="34">
        <v>54</v>
      </c>
      <c r="AB25499" s="34">
        <v>37</v>
      </c>
      <c r="AC25499" s="34">
        <v>69</v>
      </c>
    </row>
    <row r="25500" spans="1:29" x14ac:dyDescent="0.2">
      <c r="A25500" s="34" t="s">
        <v>85993</v>
      </c>
      <c r="B25500" s="34">
        <v>65</v>
      </c>
      <c r="C25500" s="34">
        <v>76</v>
      </c>
      <c r="D25500" s="34">
        <v>117</v>
      </c>
      <c r="E25500" s="34">
        <v>99</v>
      </c>
      <c r="F25500" s="34">
        <v>89</v>
      </c>
      <c r="G25500" s="34">
        <v>104</v>
      </c>
      <c r="H25500" s="34">
        <v>87</v>
      </c>
      <c r="I25500" s="34">
        <v>63</v>
      </c>
      <c r="J25500" s="34">
        <v>66</v>
      </c>
      <c r="K25500" s="34">
        <v>66</v>
      </c>
      <c r="L25500" s="34">
        <v>45</v>
      </c>
      <c r="M25500" s="34">
        <v>58</v>
      </c>
      <c r="N25500" s="34">
        <v>77</v>
      </c>
      <c r="O25500" s="34">
        <v>71</v>
      </c>
      <c r="P25500" s="34">
        <v>84</v>
      </c>
      <c r="Q25500" s="34">
        <v>80</v>
      </c>
      <c r="R25500" s="34">
        <v>86</v>
      </c>
      <c r="S25500" s="34">
        <v>94</v>
      </c>
      <c r="T25500" s="34">
        <v>68</v>
      </c>
      <c r="U25500" s="34">
        <v>90</v>
      </c>
      <c r="V25500" s="34">
        <v>96</v>
      </c>
      <c r="W25500" s="34">
        <v>90</v>
      </c>
      <c r="X25500" s="34">
        <v>106</v>
      </c>
      <c r="Y25500" s="34">
        <v>64</v>
      </c>
      <c r="Z25500" s="34">
        <v>133</v>
      </c>
      <c r="AA25500" s="34">
        <v>78</v>
      </c>
      <c r="AB25500" s="34">
        <v>99</v>
      </c>
      <c r="AC25500" s="34">
        <v>125</v>
      </c>
    </row>
    <row r="25501" spans="1:29" x14ac:dyDescent="0.2">
      <c r="A25501" s="34" t="s">
        <v>85994</v>
      </c>
      <c r="B25501" s="34">
        <v>65</v>
      </c>
      <c r="C25501" s="34">
        <v>114</v>
      </c>
      <c r="D25501" s="34">
        <v>139</v>
      </c>
      <c r="E25501" s="34">
        <v>161</v>
      </c>
      <c r="F25501" s="34">
        <v>115</v>
      </c>
      <c r="G25501" s="34">
        <v>124</v>
      </c>
      <c r="H25501" s="34">
        <v>95</v>
      </c>
      <c r="I25501" s="34">
        <v>136</v>
      </c>
      <c r="J25501" s="34">
        <v>69</v>
      </c>
      <c r="K25501" s="34">
        <v>165</v>
      </c>
      <c r="L25501" s="34">
        <v>52</v>
      </c>
      <c r="M25501" s="34">
        <v>144</v>
      </c>
      <c r="N25501" s="34">
        <v>82</v>
      </c>
      <c r="O25501" s="34">
        <v>119</v>
      </c>
      <c r="P25501" s="34">
        <v>86</v>
      </c>
      <c r="Q25501" s="34">
        <v>154</v>
      </c>
      <c r="R25501" s="34">
        <v>122</v>
      </c>
      <c r="S25501" s="34">
        <v>172</v>
      </c>
      <c r="T25501" s="34">
        <v>81</v>
      </c>
      <c r="U25501" s="34">
        <v>172</v>
      </c>
      <c r="V25501" s="34">
        <v>119</v>
      </c>
      <c r="W25501" s="34">
        <v>102</v>
      </c>
      <c r="X25501" s="34">
        <v>152</v>
      </c>
      <c r="Y25501" s="34">
        <v>110</v>
      </c>
      <c r="Z25501" s="34">
        <v>148</v>
      </c>
      <c r="AA25501" s="34">
        <v>157</v>
      </c>
      <c r="AB25501" s="34">
        <v>133</v>
      </c>
      <c r="AC25501" s="34">
        <v>219</v>
      </c>
    </row>
    <row r="25502" spans="1:29" x14ac:dyDescent="0.2">
      <c r="A25502" s="34" t="s">
        <v>85995</v>
      </c>
      <c r="B25502" s="34">
        <v>98</v>
      </c>
      <c r="C25502" s="34">
        <v>110</v>
      </c>
      <c r="D25502" s="34">
        <v>173</v>
      </c>
      <c r="E25502" s="34">
        <v>132</v>
      </c>
      <c r="F25502" s="34">
        <v>129</v>
      </c>
      <c r="G25502" s="34">
        <v>137</v>
      </c>
      <c r="H25502" s="34">
        <v>106</v>
      </c>
      <c r="I25502" s="34">
        <v>128</v>
      </c>
      <c r="J25502" s="34">
        <v>85</v>
      </c>
      <c r="K25502" s="34">
        <v>116</v>
      </c>
      <c r="L25502" s="34">
        <v>68</v>
      </c>
      <c r="M25502" s="34">
        <v>103</v>
      </c>
      <c r="N25502" s="34">
        <v>90</v>
      </c>
      <c r="O25502" s="34">
        <v>131</v>
      </c>
      <c r="P25502" s="34">
        <v>118</v>
      </c>
      <c r="Q25502" s="34">
        <v>128</v>
      </c>
      <c r="R25502" s="34">
        <v>136</v>
      </c>
      <c r="S25502" s="34">
        <v>141</v>
      </c>
      <c r="T25502" s="34">
        <v>68</v>
      </c>
      <c r="U25502" s="34">
        <v>115</v>
      </c>
      <c r="V25502" s="34">
        <v>143</v>
      </c>
      <c r="W25502" s="34">
        <v>133</v>
      </c>
      <c r="X25502" s="34">
        <v>126</v>
      </c>
      <c r="Y25502" s="34">
        <v>106</v>
      </c>
      <c r="Z25502" s="34">
        <v>125</v>
      </c>
      <c r="AA25502" s="34">
        <v>137</v>
      </c>
      <c r="AB25502" s="34">
        <v>111</v>
      </c>
      <c r="AC25502" s="34">
        <v>188</v>
      </c>
    </row>
    <row r="25503" spans="1:29" x14ac:dyDescent="0.2">
      <c r="A25503" s="34" t="s">
        <v>85996</v>
      </c>
      <c r="B25503" s="34">
        <v>47</v>
      </c>
      <c r="C25503" s="34">
        <v>47</v>
      </c>
      <c r="D25503" s="34">
        <v>63</v>
      </c>
      <c r="E25503" s="34">
        <v>69</v>
      </c>
      <c r="F25503" s="34">
        <v>63</v>
      </c>
      <c r="G25503" s="34">
        <v>91</v>
      </c>
      <c r="H25503" s="34">
        <v>44</v>
      </c>
      <c r="I25503" s="34">
        <v>54</v>
      </c>
      <c r="J25503" s="34">
        <v>51</v>
      </c>
      <c r="K25503" s="34">
        <v>72</v>
      </c>
      <c r="L25503" s="34">
        <v>31</v>
      </c>
      <c r="M25503" s="34">
        <v>45</v>
      </c>
      <c r="N25503" s="34">
        <v>31</v>
      </c>
      <c r="O25503" s="34">
        <v>45</v>
      </c>
      <c r="P25503" s="34">
        <v>46</v>
      </c>
      <c r="Q25503" s="34">
        <v>73</v>
      </c>
      <c r="R25503" s="34">
        <v>70</v>
      </c>
      <c r="S25503" s="34">
        <v>93</v>
      </c>
      <c r="T25503" s="34">
        <v>35</v>
      </c>
      <c r="U25503" s="34">
        <v>43</v>
      </c>
      <c r="V25503" s="34">
        <v>59</v>
      </c>
      <c r="W25503" s="34">
        <v>71</v>
      </c>
      <c r="X25503" s="34">
        <v>75</v>
      </c>
      <c r="Y25503" s="34">
        <v>50</v>
      </c>
      <c r="Z25503" s="34">
        <v>86</v>
      </c>
      <c r="AA25503" s="34">
        <v>78</v>
      </c>
      <c r="AB25503" s="34">
        <v>49</v>
      </c>
      <c r="AC25503" s="34">
        <v>142</v>
      </c>
    </row>
    <row r="25504" spans="1:29" x14ac:dyDescent="0.2">
      <c r="A25504" s="34" t="s">
        <v>85997</v>
      </c>
      <c r="B25504" s="34">
        <v>48</v>
      </c>
      <c r="C25504" s="34">
        <v>108</v>
      </c>
      <c r="D25504" s="34">
        <v>120</v>
      </c>
      <c r="E25504" s="34">
        <v>127</v>
      </c>
      <c r="F25504" s="34">
        <v>103</v>
      </c>
      <c r="G25504" s="34">
        <v>145</v>
      </c>
      <c r="H25504" s="34">
        <v>102</v>
      </c>
      <c r="I25504" s="34">
        <v>98</v>
      </c>
      <c r="J25504" s="34">
        <v>54</v>
      </c>
      <c r="K25504" s="34">
        <v>196</v>
      </c>
      <c r="L25504" s="34">
        <v>52</v>
      </c>
      <c r="M25504" s="34">
        <v>99</v>
      </c>
      <c r="N25504" s="34">
        <v>83</v>
      </c>
      <c r="O25504" s="34">
        <v>83</v>
      </c>
      <c r="P25504" s="34">
        <v>90</v>
      </c>
      <c r="Q25504" s="34">
        <v>145</v>
      </c>
      <c r="R25504" s="34">
        <v>99</v>
      </c>
      <c r="S25504" s="34">
        <v>200</v>
      </c>
      <c r="T25504" s="34">
        <v>81</v>
      </c>
      <c r="U25504" s="34">
        <v>126</v>
      </c>
      <c r="V25504" s="34">
        <v>76</v>
      </c>
      <c r="W25504" s="34">
        <v>108</v>
      </c>
      <c r="X25504" s="34">
        <v>108</v>
      </c>
      <c r="Y25504" s="34">
        <v>100</v>
      </c>
      <c r="Z25504" s="34">
        <v>117</v>
      </c>
      <c r="AA25504" s="34">
        <v>138</v>
      </c>
      <c r="AB25504" s="34">
        <v>100</v>
      </c>
      <c r="AC25504" s="34">
        <v>164</v>
      </c>
    </row>
    <row r="25505" spans="1:29" x14ac:dyDescent="0.2">
      <c r="A25505" s="34" t="s">
        <v>85998</v>
      </c>
      <c r="B25505" s="34">
        <v>42</v>
      </c>
      <c r="C25505" s="34">
        <v>67</v>
      </c>
      <c r="D25505" s="34">
        <v>95</v>
      </c>
      <c r="E25505" s="34">
        <v>118</v>
      </c>
      <c r="F25505" s="34">
        <v>123</v>
      </c>
      <c r="G25505" s="34">
        <v>72</v>
      </c>
      <c r="H25505" s="34">
        <v>80</v>
      </c>
      <c r="I25505" s="34">
        <v>80</v>
      </c>
      <c r="J25505" s="34">
        <v>65</v>
      </c>
      <c r="K25505" s="34">
        <v>92</v>
      </c>
      <c r="L25505" s="34">
        <v>44</v>
      </c>
      <c r="M25505" s="34">
        <v>83</v>
      </c>
      <c r="N25505" s="34">
        <v>91</v>
      </c>
      <c r="O25505" s="34">
        <v>73</v>
      </c>
      <c r="P25505" s="34">
        <v>75</v>
      </c>
      <c r="Q25505" s="34">
        <v>97</v>
      </c>
      <c r="R25505" s="34">
        <v>79</v>
      </c>
      <c r="S25505" s="34">
        <v>114</v>
      </c>
      <c r="T25505" s="34">
        <v>40</v>
      </c>
      <c r="U25505" s="34">
        <v>76</v>
      </c>
      <c r="V25505" s="34">
        <v>98</v>
      </c>
      <c r="W25505" s="34">
        <v>106</v>
      </c>
      <c r="X25505" s="34">
        <v>125</v>
      </c>
      <c r="Y25505" s="34">
        <v>50</v>
      </c>
      <c r="Z25505" s="34">
        <v>108</v>
      </c>
      <c r="AA25505" s="34">
        <v>135</v>
      </c>
      <c r="AB25505" s="34">
        <v>45</v>
      </c>
      <c r="AC25505" s="34">
        <v>139</v>
      </c>
    </row>
    <row r="25506" spans="1:29" x14ac:dyDescent="0.2">
      <c r="A25506" s="34" t="s">
        <v>85999</v>
      </c>
      <c r="B25506" s="34">
        <v>249</v>
      </c>
      <c r="C25506" s="34">
        <v>249</v>
      </c>
      <c r="D25506" s="34">
        <v>390</v>
      </c>
      <c r="E25506" s="34">
        <v>264</v>
      </c>
      <c r="F25506" s="34">
        <v>329</v>
      </c>
      <c r="G25506" s="34">
        <v>194</v>
      </c>
      <c r="H25506" s="34">
        <v>332</v>
      </c>
      <c r="I25506" s="34">
        <v>226</v>
      </c>
      <c r="J25506" s="34">
        <v>288</v>
      </c>
      <c r="K25506" s="34">
        <v>238</v>
      </c>
      <c r="L25506" s="34">
        <v>173</v>
      </c>
      <c r="M25506" s="34">
        <v>168</v>
      </c>
      <c r="N25506" s="34">
        <v>273</v>
      </c>
      <c r="O25506" s="34">
        <v>194</v>
      </c>
      <c r="P25506" s="34">
        <v>300</v>
      </c>
      <c r="Q25506" s="34">
        <v>305</v>
      </c>
      <c r="R25506" s="34">
        <v>400</v>
      </c>
      <c r="S25506" s="34">
        <v>313</v>
      </c>
      <c r="T25506" s="34">
        <v>257</v>
      </c>
      <c r="U25506" s="34">
        <v>241</v>
      </c>
      <c r="V25506" s="34">
        <v>390</v>
      </c>
      <c r="W25506" s="34">
        <v>244</v>
      </c>
      <c r="X25506" s="34">
        <v>411</v>
      </c>
      <c r="Y25506" s="34">
        <v>223</v>
      </c>
      <c r="Z25506" s="34">
        <v>384</v>
      </c>
      <c r="AA25506" s="34">
        <v>266</v>
      </c>
      <c r="AB25506" s="34">
        <v>312</v>
      </c>
      <c r="AC25506" s="34">
        <v>444</v>
      </c>
    </row>
    <row r="25507" spans="1:29" x14ac:dyDescent="0.2">
      <c r="A25507" s="34" t="s">
        <v>86000</v>
      </c>
      <c r="B25507" s="34">
        <v>65</v>
      </c>
      <c r="C25507" s="34">
        <v>82</v>
      </c>
      <c r="D25507" s="34">
        <v>132</v>
      </c>
      <c r="E25507" s="34">
        <v>108</v>
      </c>
      <c r="F25507" s="34">
        <v>102</v>
      </c>
      <c r="G25507" s="34">
        <v>94</v>
      </c>
      <c r="H25507" s="34">
        <v>80</v>
      </c>
      <c r="I25507" s="34">
        <v>69</v>
      </c>
      <c r="J25507" s="34">
        <v>71</v>
      </c>
      <c r="K25507" s="34">
        <v>90</v>
      </c>
      <c r="L25507" s="34">
        <v>38</v>
      </c>
      <c r="M25507" s="34">
        <v>72</v>
      </c>
      <c r="N25507" s="34">
        <v>52</v>
      </c>
      <c r="O25507" s="34">
        <v>75</v>
      </c>
      <c r="P25507" s="34">
        <v>99</v>
      </c>
      <c r="Q25507" s="34">
        <v>67</v>
      </c>
      <c r="R25507" s="34">
        <v>76</v>
      </c>
      <c r="S25507" s="34">
        <v>137</v>
      </c>
      <c r="T25507" s="34">
        <v>42</v>
      </c>
      <c r="U25507" s="34">
        <v>66</v>
      </c>
      <c r="V25507" s="34">
        <v>92</v>
      </c>
      <c r="W25507" s="34">
        <v>75</v>
      </c>
      <c r="X25507" s="34">
        <v>130</v>
      </c>
      <c r="Y25507" s="34">
        <v>65</v>
      </c>
      <c r="Z25507" s="34">
        <v>121</v>
      </c>
      <c r="AA25507" s="34">
        <v>123</v>
      </c>
      <c r="AB25507" s="34">
        <v>60</v>
      </c>
      <c r="AC25507" s="34">
        <v>118</v>
      </c>
    </row>
    <row r="25508" spans="1:29" x14ac:dyDescent="0.2">
      <c r="A25508" s="34" t="s">
        <v>86001</v>
      </c>
      <c r="B25508" s="34">
        <v>56</v>
      </c>
      <c r="C25508" s="34">
        <v>91</v>
      </c>
      <c r="D25508" s="34">
        <v>129</v>
      </c>
      <c r="E25508" s="34">
        <v>118</v>
      </c>
      <c r="F25508" s="34">
        <v>100</v>
      </c>
      <c r="G25508" s="34">
        <v>62</v>
      </c>
      <c r="H25508" s="34">
        <v>92</v>
      </c>
      <c r="I25508" s="34">
        <v>91</v>
      </c>
      <c r="J25508" s="34">
        <v>107</v>
      </c>
      <c r="K25508" s="34">
        <v>80</v>
      </c>
      <c r="L25508" s="34">
        <v>72</v>
      </c>
      <c r="M25508" s="34">
        <v>102</v>
      </c>
      <c r="N25508" s="34">
        <v>95</v>
      </c>
      <c r="O25508" s="34">
        <v>117</v>
      </c>
      <c r="P25508" s="34">
        <v>91</v>
      </c>
      <c r="Q25508" s="34">
        <v>148</v>
      </c>
      <c r="R25508" s="34">
        <v>137</v>
      </c>
      <c r="S25508" s="34">
        <v>147</v>
      </c>
      <c r="T25508" s="34">
        <v>93</v>
      </c>
      <c r="U25508" s="34">
        <v>117</v>
      </c>
      <c r="V25508" s="34">
        <v>116</v>
      </c>
      <c r="W25508" s="34">
        <v>122</v>
      </c>
      <c r="X25508" s="34">
        <v>154</v>
      </c>
      <c r="Y25508" s="34">
        <v>143</v>
      </c>
      <c r="Z25508" s="34">
        <v>128</v>
      </c>
      <c r="AA25508" s="34">
        <v>126</v>
      </c>
      <c r="AB25508" s="34">
        <v>149</v>
      </c>
      <c r="AC25508" s="34">
        <v>161</v>
      </c>
    </row>
    <row r="25509" spans="1:29" x14ac:dyDescent="0.2">
      <c r="A25509" s="34" t="s">
        <v>86002</v>
      </c>
      <c r="B25509" s="34">
        <v>65</v>
      </c>
      <c r="C25509" s="34">
        <v>57</v>
      </c>
      <c r="D25509" s="34">
        <v>127</v>
      </c>
      <c r="E25509" s="34">
        <v>84</v>
      </c>
      <c r="F25509" s="34">
        <v>99</v>
      </c>
      <c r="G25509" s="34">
        <v>70</v>
      </c>
      <c r="H25509" s="34">
        <v>94</v>
      </c>
      <c r="I25509" s="34">
        <v>78</v>
      </c>
      <c r="J25509" s="34">
        <v>98</v>
      </c>
      <c r="K25509" s="34">
        <v>64</v>
      </c>
      <c r="L25509" s="34">
        <v>74</v>
      </c>
      <c r="M25509" s="34">
        <v>53</v>
      </c>
      <c r="N25509" s="34">
        <v>89</v>
      </c>
      <c r="O25509" s="34">
        <v>66</v>
      </c>
      <c r="P25509" s="34">
        <v>87</v>
      </c>
      <c r="Q25509" s="34">
        <v>59</v>
      </c>
      <c r="R25509" s="34">
        <v>130</v>
      </c>
      <c r="S25509" s="34">
        <v>95</v>
      </c>
      <c r="T25509" s="34">
        <v>108</v>
      </c>
      <c r="U25509" s="34">
        <v>56</v>
      </c>
      <c r="V25509" s="34">
        <v>87</v>
      </c>
      <c r="W25509" s="34">
        <v>69</v>
      </c>
      <c r="X25509" s="34">
        <v>151</v>
      </c>
      <c r="Y25509" s="34">
        <v>75</v>
      </c>
      <c r="Z25509" s="34">
        <v>105</v>
      </c>
      <c r="AA25509" s="34">
        <v>78</v>
      </c>
      <c r="AB25509" s="34">
        <v>87</v>
      </c>
      <c r="AC25509" s="34">
        <v>113</v>
      </c>
    </row>
    <row r="25510" spans="1:29" x14ac:dyDescent="0.2">
      <c r="A25510" s="34" t="s">
        <v>86003</v>
      </c>
      <c r="B25510" s="34">
        <v>24</v>
      </c>
      <c r="C25510" s="34">
        <v>36</v>
      </c>
      <c r="D25510" s="34">
        <v>53</v>
      </c>
      <c r="E25510" s="34">
        <v>61</v>
      </c>
      <c r="F25510" s="34">
        <v>15</v>
      </c>
      <c r="G25510" s="34">
        <v>48</v>
      </c>
      <c r="H25510" s="34">
        <v>14</v>
      </c>
      <c r="I25510" s="34">
        <v>49</v>
      </c>
      <c r="J25510" s="34">
        <v>23</v>
      </c>
      <c r="K25510" s="34">
        <v>87</v>
      </c>
      <c r="L25510" s="34">
        <v>15</v>
      </c>
      <c r="M25510" s="34">
        <v>44</v>
      </c>
      <c r="N25510" s="34">
        <v>25</v>
      </c>
      <c r="O25510" s="34">
        <v>44</v>
      </c>
      <c r="P25510" s="34">
        <v>40</v>
      </c>
      <c r="Q25510" s="34">
        <v>83</v>
      </c>
      <c r="R25510" s="34">
        <v>41</v>
      </c>
      <c r="S25510" s="34">
        <v>71</v>
      </c>
      <c r="T25510" s="34">
        <v>12</v>
      </c>
      <c r="U25510" s="34">
        <v>68</v>
      </c>
      <c r="V25510" s="34">
        <v>27</v>
      </c>
      <c r="W25510" s="34">
        <v>54</v>
      </c>
      <c r="X25510" s="34">
        <v>41</v>
      </c>
      <c r="Y25510" s="34">
        <v>49</v>
      </c>
      <c r="Z25510" s="34">
        <v>33</v>
      </c>
      <c r="AA25510" s="34">
        <v>80</v>
      </c>
      <c r="AB25510" s="34">
        <v>30</v>
      </c>
      <c r="AC25510" s="34">
        <v>91</v>
      </c>
    </row>
    <row r="25511" spans="1:29" x14ac:dyDescent="0.2">
      <c r="A25511" s="34" t="s">
        <v>86004</v>
      </c>
      <c r="B25511" s="34">
        <v>72</v>
      </c>
      <c r="C25511" s="34">
        <v>59</v>
      </c>
      <c r="D25511" s="34">
        <v>50</v>
      </c>
      <c r="E25511" s="34">
        <v>48</v>
      </c>
      <c r="F25511" s="34">
        <v>58</v>
      </c>
      <c r="G25511" s="34">
        <v>29</v>
      </c>
      <c r="H25511" s="34">
        <v>45</v>
      </c>
      <c r="I25511" s="34">
        <v>37</v>
      </c>
      <c r="J25511" s="34">
        <v>40</v>
      </c>
      <c r="K25511" s="34">
        <v>46</v>
      </c>
      <c r="L25511" s="34">
        <v>48</v>
      </c>
      <c r="M25511" s="34">
        <v>21</v>
      </c>
      <c r="N25511" s="34">
        <v>40</v>
      </c>
      <c r="O25511" s="34">
        <v>28</v>
      </c>
      <c r="P25511" s="34">
        <v>35</v>
      </c>
      <c r="Q25511" s="34">
        <v>48</v>
      </c>
      <c r="R25511" s="34">
        <v>55</v>
      </c>
      <c r="S25511" s="34">
        <v>44</v>
      </c>
      <c r="T25511" s="34">
        <v>36</v>
      </c>
      <c r="U25511" s="34">
        <v>34</v>
      </c>
      <c r="V25511" s="34">
        <v>64</v>
      </c>
      <c r="W25511" s="34">
        <v>42</v>
      </c>
      <c r="X25511" s="34">
        <v>60</v>
      </c>
      <c r="Y25511" s="34">
        <v>52</v>
      </c>
      <c r="Z25511" s="34">
        <v>43</v>
      </c>
      <c r="AA25511" s="34">
        <v>45</v>
      </c>
      <c r="AB25511" s="34">
        <v>34</v>
      </c>
      <c r="AC25511" s="34">
        <v>66</v>
      </c>
    </row>
    <row r="25512" spans="1:29" x14ac:dyDescent="0.2">
      <c r="A25512" s="34" t="s">
        <v>86005</v>
      </c>
      <c r="B25512" s="34">
        <v>16</v>
      </c>
      <c r="C25512" s="34">
        <v>89</v>
      </c>
      <c r="D25512" s="34">
        <v>125</v>
      </c>
      <c r="E25512" s="34">
        <v>81</v>
      </c>
      <c r="F25512" s="34">
        <v>73</v>
      </c>
      <c r="G25512" s="34">
        <v>91</v>
      </c>
      <c r="H25512" s="34">
        <v>66</v>
      </c>
      <c r="I25512" s="34">
        <v>71</v>
      </c>
      <c r="J25512" s="34">
        <v>43</v>
      </c>
      <c r="K25512" s="34">
        <v>62</v>
      </c>
      <c r="L25512" s="34">
        <v>20</v>
      </c>
      <c r="M25512" s="34">
        <v>46</v>
      </c>
      <c r="N25512" s="34">
        <v>62</v>
      </c>
      <c r="O25512" s="34">
        <v>66</v>
      </c>
      <c r="P25512" s="34">
        <v>38</v>
      </c>
      <c r="Q25512" s="34">
        <v>55</v>
      </c>
      <c r="R25512" s="34">
        <v>41</v>
      </c>
      <c r="S25512" s="34">
        <v>127</v>
      </c>
      <c r="T25512" s="34">
        <v>17</v>
      </c>
      <c r="U25512" s="34">
        <v>47</v>
      </c>
      <c r="V25512" s="34">
        <v>63</v>
      </c>
      <c r="W25512" s="34">
        <v>37</v>
      </c>
      <c r="X25512" s="34">
        <v>85</v>
      </c>
      <c r="Y25512" s="34">
        <v>21</v>
      </c>
      <c r="Z25512" s="34">
        <v>97</v>
      </c>
      <c r="AA25512" s="34">
        <v>71</v>
      </c>
      <c r="AB25512" s="34">
        <v>29</v>
      </c>
      <c r="AC25512" s="34">
        <v>115</v>
      </c>
    </row>
    <row r="25513" spans="1:29" x14ac:dyDescent="0.2">
      <c r="A25513" s="34" t="s">
        <v>86006</v>
      </c>
      <c r="B25513" s="34">
        <v>37</v>
      </c>
      <c r="C25513" s="34">
        <v>48</v>
      </c>
      <c r="D25513" s="34">
        <v>48</v>
      </c>
      <c r="E25513" s="34">
        <v>49</v>
      </c>
      <c r="F25513" s="34">
        <v>45</v>
      </c>
      <c r="G25513" s="34">
        <v>39</v>
      </c>
      <c r="H25513" s="34">
        <v>24</v>
      </c>
      <c r="I25513" s="34">
        <v>27</v>
      </c>
      <c r="J25513" s="34">
        <v>34</v>
      </c>
      <c r="K25513" s="34">
        <v>52</v>
      </c>
      <c r="L25513" s="34">
        <v>30</v>
      </c>
      <c r="M25513" s="34">
        <v>32</v>
      </c>
      <c r="N25513" s="34">
        <v>38</v>
      </c>
      <c r="O25513" s="34">
        <v>39</v>
      </c>
      <c r="P25513" s="34">
        <v>47</v>
      </c>
      <c r="Q25513" s="34">
        <v>30</v>
      </c>
      <c r="R25513" s="34">
        <v>53</v>
      </c>
      <c r="S25513" s="34">
        <v>42</v>
      </c>
      <c r="T25513" s="34">
        <v>38</v>
      </c>
      <c r="U25513" s="34">
        <v>44</v>
      </c>
      <c r="V25513" s="34">
        <v>41</v>
      </c>
      <c r="W25513" s="34">
        <v>37</v>
      </c>
      <c r="X25513" s="34">
        <v>36</v>
      </c>
      <c r="Y25513" s="34">
        <v>27</v>
      </c>
      <c r="Z25513" s="34">
        <v>40</v>
      </c>
      <c r="AA25513" s="34">
        <v>57</v>
      </c>
      <c r="AB25513" s="34">
        <v>31</v>
      </c>
      <c r="AC25513" s="34">
        <v>84</v>
      </c>
    </row>
    <row r="25514" spans="1:29" x14ac:dyDescent="0.2">
      <c r="A25514" s="34" t="s">
        <v>86007</v>
      </c>
      <c r="B25514" s="34">
        <v>54</v>
      </c>
      <c r="C25514" s="34">
        <v>67</v>
      </c>
      <c r="D25514" s="34">
        <v>66</v>
      </c>
      <c r="E25514" s="34">
        <v>101</v>
      </c>
      <c r="F25514" s="34">
        <v>59</v>
      </c>
      <c r="G25514" s="34">
        <v>86</v>
      </c>
      <c r="H25514" s="34">
        <v>69</v>
      </c>
      <c r="I25514" s="34">
        <v>55</v>
      </c>
      <c r="J25514" s="34">
        <v>46</v>
      </c>
      <c r="K25514" s="34">
        <v>68</v>
      </c>
      <c r="L25514" s="34">
        <v>32</v>
      </c>
      <c r="M25514" s="34">
        <v>52</v>
      </c>
      <c r="N25514" s="34">
        <v>57</v>
      </c>
      <c r="O25514" s="34">
        <v>59</v>
      </c>
      <c r="P25514" s="34">
        <v>68</v>
      </c>
      <c r="Q25514" s="34">
        <v>108</v>
      </c>
      <c r="R25514" s="34">
        <v>79</v>
      </c>
      <c r="S25514" s="34">
        <v>87</v>
      </c>
      <c r="T25514" s="34">
        <v>52</v>
      </c>
      <c r="U25514" s="34">
        <v>61</v>
      </c>
      <c r="V25514" s="34">
        <v>66</v>
      </c>
      <c r="W25514" s="34">
        <v>81</v>
      </c>
      <c r="X25514" s="34">
        <v>66</v>
      </c>
      <c r="Y25514" s="34">
        <v>77</v>
      </c>
      <c r="Z25514" s="34">
        <v>70</v>
      </c>
      <c r="AA25514" s="34">
        <v>88</v>
      </c>
      <c r="AB25514" s="34">
        <v>61</v>
      </c>
      <c r="AC25514" s="34">
        <v>112</v>
      </c>
    </row>
    <row r="25515" spans="1:29" x14ac:dyDescent="0.2">
      <c r="A25515" s="34" t="s">
        <v>86008</v>
      </c>
      <c r="B25515" s="34">
        <v>94</v>
      </c>
      <c r="C25515" s="34">
        <v>105</v>
      </c>
      <c r="D25515" s="34">
        <v>190</v>
      </c>
      <c r="E25515" s="34">
        <v>153</v>
      </c>
      <c r="F25515" s="34">
        <v>113</v>
      </c>
      <c r="G25515" s="34">
        <v>167</v>
      </c>
      <c r="H25515" s="34">
        <v>124</v>
      </c>
      <c r="I25515" s="34">
        <v>98</v>
      </c>
      <c r="J25515" s="34">
        <v>91</v>
      </c>
      <c r="K25515" s="34">
        <v>182</v>
      </c>
      <c r="L25515" s="34">
        <v>51</v>
      </c>
      <c r="M25515" s="34">
        <v>100</v>
      </c>
      <c r="N25515" s="34">
        <v>139</v>
      </c>
      <c r="O25515" s="34">
        <v>70</v>
      </c>
      <c r="P25515" s="34">
        <v>103</v>
      </c>
      <c r="Q25515" s="34">
        <v>165</v>
      </c>
      <c r="R25515" s="34">
        <v>113</v>
      </c>
      <c r="S25515" s="34">
        <v>176</v>
      </c>
      <c r="T25515" s="34">
        <v>82</v>
      </c>
      <c r="U25515" s="34">
        <v>103</v>
      </c>
      <c r="V25515" s="34">
        <v>102</v>
      </c>
      <c r="W25515" s="34">
        <v>121</v>
      </c>
      <c r="X25515" s="34">
        <v>129</v>
      </c>
      <c r="Y25515" s="34">
        <v>60</v>
      </c>
      <c r="Z25515" s="34">
        <v>168</v>
      </c>
      <c r="AA25515" s="34">
        <v>182</v>
      </c>
      <c r="AB25515" s="34">
        <v>90</v>
      </c>
      <c r="AC25515" s="34">
        <v>184</v>
      </c>
    </row>
    <row r="25516" spans="1:29" x14ac:dyDescent="0.2">
      <c r="A25516" s="34" t="s">
        <v>86009</v>
      </c>
      <c r="B25516" s="34">
        <v>83</v>
      </c>
      <c r="C25516" s="34">
        <v>88</v>
      </c>
      <c r="D25516" s="34">
        <v>124</v>
      </c>
      <c r="E25516" s="34">
        <v>129</v>
      </c>
      <c r="F25516" s="34">
        <v>124</v>
      </c>
      <c r="G25516" s="34">
        <v>134</v>
      </c>
      <c r="H25516" s="34">
        <v>107</v>
      </c>
      <c r="I25516" s="34">
        <v>133</v>
      </c>
      <c r="J25516" s="34">
        <v>109</v>
      </c>
      <c r="K25516" s="34">
        <v>135</v>
      </c>
      <c r="L25516" s="34">
        <v>87</v>
      </c>
      <c r="M25516" s="34">
        <v>93</v>
      </c>
      <c r="N25516" s="34">
        <v>88</v>
      </c>
      <c r="O25516" s="34">
        <v>91</v>
      </c>
      <c r="P25516" s="34">
        <v>91</v>
      </c>
      <c r="Q25516" s="34">
        <v>168</v>
      </c>
      <c r="R25516" s="34">
        <v>129</v>
      </c>
      <c r="S25516" s="34">
        <v>153</v>
      </c>
      <c r="T25516" s="34">
        <v>99</v>
      </c>
      <c r="U25516" s="34">
        <v>107</v>
      </c>
      <c r="V25516" s="34">
        <v>119</v>
      </c>
      <c r="W25516" s="34">
        <v>144</v>
      </c>
      <c r="X25516" s="34">
        <v>145</v>
      </c>
      <c r="Y25516" s="34">
        <v>118</v>
      </c>
      <c r="Z25516" s="34">
        <v>147</v>
      </c>
      <c r="AA25516" s="34">
        <v>138</v>
      </c>
      <c r="AB25516" s="34">
        <v>96</v>
      </c>
      <c r="AC25516" s="34">
        <v>180</v>
      </c>
    </row>
    <row r="25517" spans="1:29" x14ac:dyDescent="0.2">
      <c r="A25517" s="34" t="s">
        <v>86010</v>
      </c>
      <c r="B25517" s="34">
        <v>24</v>
      </c>
      <c r="C25517" s="34">
        <v>32</v>
      </c>
      <c r="D25517" s="34">
        <v>37</v>
      </c>
      <c r="E25517" s="34">
        <v>22</v>
      </c>
      <c r="F25517" s="34">
        <v>17</v>
      </c>
      <c r="G25517" s="34">
        <v>39</v>
      </c>
      <c r="H25517" s="34">
        <v>18</v>
      </c>
      <c r="I25517" s="34">
        <v>29</v>
      </c>
      <c r="J25517" s="34">
        <v>13</v>
      </c>
      <c r="K25517" s="34">
        <v>25</v>
      </c>
      <c r="L25517" s="34">
        <v>8</v>
      </c>
      <c r="M25517" s="34">
        <v>21</v>
      </c>
      <c r="N25517" s="34">
        <v>15</v>
      </c>
      <c r="O25517" s="34">
        <v>13</v>
      </c>
      <c r="P25517" s="34">
        <v>10</v>
      </c>
      <c r="Q25517" s="34">
        <v>31</v>
      </c>
      <c r="R25517" s="34">
        <v>18</v>
      </c>
      <c r="S25517" s="34">
        <v>39</v>
      </c>
      <c r="T25517" s="34">
        <v>6</v>
      </c>
      <c r="U25517" s="34">
        <v>8</v>
      </c>
      <c r="V25517" s="34">
        <v>18</v>
      </c>
      <c r="W25517" s="34">
        <v>17</v>
      </c>
      <c r="X25517" s="34">
        <v>17</v>
      </c>
      <c r="Y25517" s="34">
        <v>6</v>
      </c>
      <c r="Z25517" s="34">
        <v>23</v>
      </c>
      <c r="AA25517" s="34">
        <v>23</v>
      </c>
      <c r="AB25517" s="34">
        <v>10</v>
      </c>
      <c r="AC25517" s="34">
        <v>39</v>
      </c>
    </row>
    <row r="25518" spans="1:29" x14ac:dyDescent="0.2">
      <c r="A25518" s="34" t="s">
        <v>86011</v>
      </c>
      <c r="B25518" s="34">
        <v>145</v>
      </c>
      <c r="C25518" s="34">
        <v>180</v>
      </c>
      <c r="D25518" s="34">
        <v>256</v>
      </c>
      <c r="E25518" s="34">
        <v>207</v>
      </c>
      <c r="F25518" s="34">
        <v>222</v>
      </c>
      <c r="G25518" s="34">
        <v>213</v>
      </c>
      <c r="H25518" s="34">
        <v>155</v>
      </c>
      <c r="I25518" s="34">
        <v>158</v>
      </c>
      <c r="J25518" s="34">
        <v>151</v>
      </c>
      <c r="K25518" s="34">
        <v>224</v>
      </c>
      <c r="L25518" s="34">
        <v>104</v>
      </c>
      <c r="M25518" s="34">
        <v>141</v>
      </c>
      <c r="N25518" s="34">
        <v>142</v>
      </c>
      <c r="O25518" s="34">
        <v>149</v>
      </c>
      <c r="P25518" s="34">
        <v>163</v>
      </c>
      <c r="Q25518" s="34">
        <v>162</v>
      </c>
      <c r="R25518" s="34">
        <v>196</v>
      </c>
      <c r="S25518" s="34">
        <v>261</v>
      </c>
      <c r="T25518" s="34">
        <v>117</v>
      </c>
      <c r="U25518" s="34">
        <v>145</v>
      </c>
      <c r="V25518" s="34">
        <v>171</v>
      </c>
      <c r="W25518" s="34">
        <v>141</v>
      </c>
      <c r="X25518" s="34">
        <v>256</v>
      </c>
      <c r="Y25518" s="34">
        <v>151</v>
      </c>
      <c r="Z25518" s="34">
        <v>236</v>
      </c>
      <c r="AA25518" s="34">
        <v>203</v>
      </c>
      <c r="AB25518" s="34">
        <v>186</v>
      </c>
      <c r="AC25518" s="34">
        <v>300</v>
      </c>
    </row>
    <row r="25519" spans="1:29" x14ac:dyDescent="0.2">
      <c r="A25519" s="34" t="s">
        <v>86012</v>
      </c>
      <c r="B25519" s="34">
        <v>45</v>
      </c>
      <c r="C25519" s="34">
        <v>69</v>
      </c>
      <c r="D25519" s="34">
        <v>86</v>
      </c>
      <c r="E25519" s="34">
        <v>86</v>
      </c>
      <c r="F25519" s="34">
        <v>87</v>
      </c>
      <c r="G25519" s="34">
        <v>93</v>
      </c>
      <c r="H25519" s="34">
        <v>99</v>
      </c>
      <c r="I25519" s="34">
        <v>77</v>
      </c>
      <c r="J25519" s="34">
        <v>53</v>
      </c>
      <c r="K25519" s="34">
        <v>91</v>
      </c>
      <c r="L25519" s="34">
        <v>52</v>
      </c>
      <c r="M25519" s="34">
        <v>76</v>
      </c>
      <c r="N25519" s="34">
        <v>55</v>
      </c>
      <c r="O25519" s="34">
        <v>68</v>
      </c>
      <c r="P25519" s="34">
        <v>98</v>
      </c>
      <c r="Q25519" s="34">
        <v>143</v>
      </c>
      <c r="R25519" s="34">
        <v>71</v>
      </c>
      <c r="S25519" s="34">
        <v>118</v>
      </c>
      <c r="T25519" s="34">
        <v>62</v>
      </c>
      <c r="U25519" s="34">
        <v>120</v>
      </c>
      <c r="V25519" s="34">
        <v>83</v>
      </c>
      <c r="W25519" s="34">
        <v>114</v>
      </c>
      <c r="X25519" s="34">
        <v>105</v>
      </c>
      <c r="Y25519" s="34">
        <v>94</v>
      </c>
      <c r="Z25519" s="34">
        <v>82</v>
      </c>
      <c r="AA25519" s="34">
        <v>118</v>
      </c>
      <c r="AB25519" s="34">
        <v>62</v>
      </c>
      <c r="AC25519" s="34">
        <v>156</v>
      </c>
    </row>
    <row r="25520" spans="1:29" x14ac:dyDescent="0.2">
      <c r="A25520" s="34" t="s">
        <v>86013</v>
      </c>
      <c r="B25520" s="34">
        <v>30</v>
      </c>
      <c r="C25520" s="34">
        <v>69</v>
      </c>
      <c r="D25520" s="34">
        <v>55</v>
      </c>
      <c r="E25520" s="34">
        <v>46</v>
      </c>
      <c r="F25520" s="34">
        <v>32</v>
      </c>
      <c r="G25520" s="34">
        <v>49</v>
      </c>
      <c r="H25520" s="34">
        <v>32</v>
      </c>
      <c r="I25520" s="34">
        <v>27</v>
      </c>
      <c r="J25520" s="34">
        <v>21</v>
      </c>
      <c r="K25520" s="34">
        <v>29</v>
      </c>
      <c r="L25520" s="34">
        <v>14</v>
      </c>
      <c r="M25520" s="34">
        <v>31</v>
      </c>
      <c r="N25520" s="34">
        <v>27</v>
      </c>
      <c r="O25520" s="34">
        <v>16</v>
      </c>
      <c r="P25520" s="34">
        <v>21</v>
      </c>
      <c r="Q25520" s="34">
        <v>31</v>
      </c>
      <c r="R25520" s="34">
        <v>29</v>
      </c>
      <c r="S25520" s="34">
        <v>57</v>
      </c>
      <c r="T25520" s="34">
        <v>20</v>
      </c>
      <c r="U25520" s="34">
        <v>34</v>
      </c>
      <c r="V25520" s="34">
        <v>37</v>
      </c>
      <c r="W25520" s="34">
        <v>33</v>
      </c>
      <c r="X25520" s="34">
        <v>46</v>
      </c>
      <c r="Y25520" s="34">
        <v>27</v>
      </c>
      <c r="Z25520" s="34">
        <v>29</v>
      </c>
      <c r="AA25520" s="34">
        <v>39</v>
      </c>
      <c r="AB25520" s="34">
        <v>15</v>
      </c>
      <c r="AC25520" s="34">
        <v>57</v>
      </c>
    </row>
    <row r="25521" spans="1:29" x14ac:dyDescent="0.2">
      <c r="A25521" s="34" t="s">
        <v>86014</v>
      </c>
      <c r="B25521" s="34">
        <v>11</v>
      </c>
      <c r="C25521" s="34">
        <v>15</v>
      </c>
      <c r="D25521" s="34">
        <v>14</v>
      </c>
      <c r="E25521" s="34">
        <v>12</v>
      </c>
      <c r="F25521" s="34">
        <v>10</v>
      </c>
      <c r="G25521" s="34">
        <v>13</v>
      </c>
      <c r="H25521" s="34">
        <v>4</v>
      </c>
      <c r="I25521" s="34">
        <v>7</v>
      </c>
      <c r="J25521" s="34">
        <v>3</v>
      </c>
      <c r="K25521" s="34">
        <v>30</v>
      </c>
      <c r="L25521" s="34">
        <v>3</v>
      </c>
      <c r="M25521" s="34">
        <v>22</v>
      </c>
      <c r="N25521" s="34">
        <v>14</v>
      </c>
      <c r="O25521" s="34">
        <v>13</v>
      </c>
      <c r="P25521" s="34">
        <v>11</v>
      </c>
      <c r="Q25521" s="34">
        <v>16</v>
      </c>
      <c r="R25521" s="34">
        <v>13</v>
      </c>
      <c r="S25521" s="34">
        <v>35</v>
      </c>
      <c r="T25521" s="34">
        <v>4</v>
      </c>
      <c r="U25521" s="34">
        <v>7</v>
      </c>
      <c r="V25521" s="34">
        <v>11</v>
      </c>
      <c r="W25521" s="34">
        <v>14</v>
      </c>
      <c r="X25521" s="34">
        <v>28</v>
      </c>
      <c r="Y25521" s="34">
        <v>12</v>
      </c>
      <c r="Z25521" s="34">
        <v>10</v>
      </c>
      <c r="AA25521" s="34">
        <v>24</v>
      </c>
      <c r="AB25521" s="34">
        <v>11</v>
      </c>
      <c r="AC25521" s="34">
        <v>28</v>
      </c>
    </row>
    <row r="25522" spans="1:29" x14ac:dyDescent="0.2">
      <c r="A25522" s="34" t="s">
        <v>86015</v>
      </c>
      <c r="B25522" s="34">
        <v>78</v>
      </c>
      <c r="C25522" s="34">
        <v>155</v>
      </c>
      <c r="D25522" s="34">
        <v>187</v>
      </c>
      <c r="E25522" s="34">
        <v>153</v>
      </c>
      <c r="F25522" s="34">
        <v>194</v>
      </c>
      <c r="G25522" s="34">
        <v>160</v>
      </c>
      <c r="H25522" s="34">
        <v>127</v>
      </c>
      <c r="I25522" s="34">
        <v>164</v>
      </c>
      <c r="J25522" s="34">
        <v>113</v>
      </c>
      <c r="K25522" s="34">
        <v>159</v>
      </c>
      <c r="L25522" s="34">
        <v>97</v>
      </c>
      <c r="M25522" s="34">
        <v>128</v>
      </c>
      <c r="N25522" s="34">
        <v>137</v>
      </c>
      <c r="O25522" s="34">
        <v>137</v>
      </c>
      <c r="P25522" s="34">
        <v>125</v>
      </c>
      <c r="Q25522" s="34">
        <v>117</v>
      </c>
      <c r="R25522" s="34">
        <v>153</v>
      </c>
      <c r="S25522" s="34">
        <v>178</v>
      </c>
      <c r="T25522" s="34">
        <v>115</v>
      </c>
      <c r="U25522" s="34">
        <v>99</v>
      </c>
      <c r="V25522" s="34">
        <v>175</v>
      </c>
      <c r="W25522" s="34">
        <v>131</v>
      </c>
      <c r="X25522" s="34">
        <v>181</v>
      </c>
      <c r="Y25522" s="34">
        <v>129</v>
      </c>
      <c r="Z25522" s="34">
        <v>196</v>
      </c>
      <c r="AA25522" s="34">
        <v>164</v>
      </c>
      <c r="AB25522" s="34">
        <v>153</v>
      </c>
      <c r="AC25522" s="34">
        <v>239</v>
      </c>
    </row>
    <row r="25523" spans="1:29" x14ac:dyDescent="0.2">
      <c r="A25523" s="34" t="s">
        <v>86016</v>
      </c>
      <c r="B25523" s="34">
        <v>23</v>
      </c>
      <c r="C25523" s="34">
        <v>43</v>
      </c>
      <c r="D25523" s="34">
        <v>56</v>
      </c>
      <c r="E25523" s="34">
        <v>55</v>
      </c>
      <c r="F25523" s="34">
        <v>27</v>
      </c>
      <c r="G25523" s="34">
        <v>53</v>
      </c>
      <c r="H25523" s="34">
        <v>39</v>
      </c>
      <c r="I25523" s="34">
        <v>40</v>
      </c>
      <c r="J25523" s="34">
        <v>34</v>
      </c>
      <c r="K25523" s="34">
        <v>60</v>
      </c>
      <c r="L25523" s="34">
        <v>11</v>
      </c>
      <c r="M25523" s="34">
        <v>40</v>
      </c>
      <c r="N25523" s="34">
        <v>47</v>
      </c>
      <c r="O25523" s="34">
        <v>32</v>
      </c>
      <c r="P25523" s="34">
        <v>24</v>
      </c>
      <c r="Q25523" s="34">
        <v>51</v>
      </c>
      <c r="R25523" s="34">
        <v>35</v>
      </c>
      <c r="S25523" s="34">
        <v>57</v>
      </c>
      <c r="T25523" s="34">
        <v>30</v>
      </c>
      <c r="U25523" s="34">
        <v>29</v>
      </c>
      <c r="V25523" s="34">
        <v>52</v>
      </c>
      <c r="W25523" s="34">
        <v>51</v>
      </c>
      <c r="X25523" s="34">
        <v>61</v>
      </c>
      <c r="Y25523" s="34">
        <v>35</v>
      </c>
      <c r="Z25523" s="34">
        <v>52</v>
      </c>
      <c r="AA25523" s="34">
        <v>54</v>
      </c>
      <c r="AB25523" s="34">
        <v>22</v>
      </c>
      <c r="AC25523" s="34">
        <v>86</v>
      </c>
    </row>
    <row r="25524" spans="1:29" x14ac:dyDescent="0.2">
      <c r="A25524" s="34" t="s">
        <v>86017</v>
      </c>
      <c r="B25524" s="34">
        <v>99</v>
      </c>
      <c r="C25524" s="34">
        <v>136</v>
      </c>
      <c r="D25524" s="34">
        <v>145</v>
      </c>
      <c r="E25524" s="34">
        <v>106</v>
      </c>
      <c r="F25524" s="34">
        <v>162</v>
      </c>
      <c r="G25524" s="34">
        <v>99</v>
      </c>
      <c r="H25524" s="34">
        <v>142</v>
      </c>
      <c r="I25524" s="34">
        <v>120</v>
      </c>
      <c r="J25524" s="34">
        <v>115</v>
      </c>
      <c r="K25524" s="34">
        <v>130</v>
      </c>
      <c r="L25524" s="34">
        <v>122</v>
      </c>
      <c r="M25524" s="34">
        <v>101</v>
      </c>
      <c r="N25524" s="34">
        <v>123</v>
      </c>
      <c r="O25524" s="34">
        <v>92</v>
      </c>
      <c r="P25524" s="34">
        <v>128</v>
      </c>
      <c r="Q25524" s="34">
        <v>162</v>
      </c>
      <c r="R25524" s="34">
        <v>178</v>
      </c>
      <c r="S25524" s="34">
        <v>143</v>
      </c>
      <c r="T25524" s="34">
        <v>143</v>
      </c>
      <c r="U25524" s="34">
        <v>143</v>
      </c>
      <c r="V25524" s="34">
        <v>138</v>
      </c>
      <c r="W25524" s="34">
        <v>129</v>
      </c>
      <c r="X25524" s="34">
        <v>180</v>
      </c>
      <c r="Y25524" s="34">
        <v>148</v>
      </c>
      <c r="Z25524" s="34">
        <v>178</v>
      </c>
      <c r="AA25524" s="34">
        <v>149</v>
      </c>
      <c r="AB25524" s="34">
        <v>138</v>
      </c>
      <c r="AC25524" s="34">
        <v>168</v>
      </c>
    </row>
    <row r="25525" spans="1:29" x14ac:dyDescent="0.2">
      <c r="A25525" s="34" t="s">
        <v>86018</v>
      </c>
      <c r="B25525" s="34">
        <v>54</v>
      </c>
      <c r="C25525" s="34">
        <v>58</v>
      </c>
      <c r="D25525" s="34">
        <v>66</v>
      </c>
      <c r="E25525" s="34">
        <v>51</v>
      </c>
      <c r="F25525" s="34">
        <v>55</v>
      </c>
      <c r="G25525" s="34">
        <v>83</v>
      </c>
      <c r="H25525" s="34">
        <v>44</v>
      </c>
      <c r="I25525" s="34">
        <v>47</v>
      </c>
      <c r="J25525" s="34">
        <v>44</v>
      </c>
      <c r="K25525" s="34">
        <v>55</v>
      </c>
      <c r="L25525" s="34">
        <v>47</v>
      </c>
      <c r="M25525" s="34">
        <v>32</v>
      </c>
      <c r="N25525" s="34">
        <v>48</v>
      </c>
      <c r="O25525" s="34">
        <v>27</v>
      </c>
      <c r="P25525" s="34">
        <v>54</v>
      </c>
      <c r="Q25525" s="34">
        <v>60</v>
      </c>
      <c r="R25525" s="34">
        <v>61</v>
      </c>
      <c r="S25525" s="34">
        <v>60</v>
      </c>
      <c r="T25525" s="34">
        <v>42</v>
      </c>
      <c r="U25525" s="34">
        <v>40</v>
      </c>
      <c r="V25525" s="34">
        <v>82</v>
      </c>
      <c r="W25525" s="34">
        <v>39</v>
      </c>
      <c r="X25525" s="34">
        <v>83</v>
      </c>
      <c r="Y25525" s="34">
        <v>39</v>
      </c>
      <c r="Z25525" s="34">
        <v>55</v>
      </c>
      <c r="AA25525" s="34">
        <v>59</v>
      </c>
      <c r="AB25525" s="34">
        <v>63</v>
      </c>
      <c r="AC25525" s="34">
        <v>92</v>
      </c>
    </row>
    <row r="25526" spans="1:29" x14ac:dyDescent="0.2">
      <c r="A25526" s="34" t="s">
        <v>86019</v>
      </c>
      <c r="B25526" s="34">
        <v>70</v>
      </c>
      <c r="C25526" s="34">
        <v>93</v>
      </c>
      <c r="D25526" s="34">
        <v>105</v>
      </c>
      <c r="E25526" s="34">
        <v>86</v>
      </c>
      <c r="F25526" s="34">
        <v>122</v>
      </c>
      <c r="G25526" s="34">
        <v>88</v>
      </c>
      <c r="H25526" s="34">
        <v>93</v>
      </c>
      <c r="I25526" s="34">
        <v>83</v>
      </c>
      <c r="J25526" s="34">
        <v>84</v>
      </c>
      <c r="K25526" s="34">
        <v>84</v>
      </c>
      <c r="L25526" s="34">
        <v>71</v>
      </c>
      <c r="M25526" s="34">
        <v>90</v>
      </c>
      <c r="N25526" s="34">
        <v>86</v>
      </c>
      <c r="O25526" s="34">
        <v>131</v>
      </c>
      <c r="P25526" s="34">
        <v>80</v>
      </c>
      <c r="Q25526" s="34">
        <v>82</v>
      </c>
      <c r="R25526" s="34">
        <v>106</v>
      </c>
      <c r="S25526" s="34">
        <v>135</v>
      </c>
      <c r="T25526" s="34">
        <v>77</v>
      </c>
      <c r="U25526" s="34">
        <v>74</v>
      </c>
      <c r="V25526" s="34">
        <v>127</v>
      </c>
      <c r="W25526" s="34">
        <v>92</v>
      </c>
      <c r="X25526" s="34">
        <v>105</v>
      </c>
      <c r="Y25526" s="34">
        <v>92</v>
      </c>
      <c r="Z25526" s="34">
        <v>123</v>
      </c>
      <c r="AA25526" s="34">
        <v>138</v>
      </c>
      <c r="AB25526" s="34">
        <v>87</v>
      </c>
      <c r="AC25526" s="34">
        <v>164</v>
      </c>
    </row>
    <row r="25527" spans="1:29" x14ac:dyDescent="0.2">
      <c r="A25527" s="34" t="s">
        <v>86020</v>
      </c>
      <c r="B25527" s="34">
        <v>263</v>
      </c>
      <c r="C25527" s="34">
        <v>171</v>
      </c>
      <c r="D25527" s="34">
        <v>176</v>
      </c>
      <c r="E25527" s="34">
        <v>130</v>
      </c>
      <c r="F25527" s="34">
        <v>192</v>
      </c>
      <c r="G25527" s="34">
        <v>212</v>
      </c>
      <c r="H25527" s="34">
        <v>208</v>
      </c>
      <c r="I25527" s="34">
        <v>134</v>
      </c>
      <c r="J25527" s="34">
        <v>201</v>
      </c>
      <c r="K25527" s="34">
        <v>153</v>
      </c>
      <c r="L25527" s="34">
        <v>253</v>
      </c>
      <c r="M25527" s="34">
        <v>167</v>
      </c>
      <c r="N25527" s="34">
        <v>154</v>
      </c>
      <c r="O25527" s="34">
        <v>160</v>
      </c>
      <c r="P25527" s="34">
        <v>188</v>
      </c>
      <c r="Q25527" s="34">
        <v>220</v>
      </c>
      <c r="R25527" s="34">
        <v>273</v>
      </c>
      <c r="S25527" s="34">
        <v>191</v>
      </c>
      <c r="T25527" s="34">
        <v>328</v>
      </c>
      <c r="U25527" s="34">
        <v>190</v>
      </c>
      <c r="V25527" s="34">
        <v>262</v>
      </c>
      <c r="W25527" s="34">
        <v>299</v>
      </c>
      <c r="X25527" s="34">
        <v>291</v>
      </c>
      <c r="Y25527" s="34">
        <v>258</v>
      </c>
      <c r="Z25527" s="34">
        <v>241</v>
      </c>
      <c r="AA25527" s="34">
        <v>195</v>
      </c>
      <c r="AB25527" s="34">
        <v>279</v>
      </c>
      <c r="AC25527" s="34">
        <v>252</v>
      </c>
    </row>
    <row r="25528" spans="1:29" x14ac:dyDescent="0.2">
      <c r="A25528" s="34" t="s">
        <v>86021</v>
      </c>
      <c r="B25528" s="34">
        <v>3</v>
      </c>
      <c r="C25528" s="34">
        <v>0</v>
      </c>
      <c r="D25528" s="34">
        <v>0</v>
      </c>
      <c r="E25528" s="34">
        <v>0</v>
      </c>
      <c r="F25528" s="34">
        <v>0</v>
      </c>
      <c r="G25528" s="34">
        <v>0</v>
      </c>
      <c r="H25528" s="34">
        <v>0</v>
      </c>
      <c r="I25528" s="34">
        <v>0</v>
      </c>
      <c r="J25528" s="34">
        <v>0</v>
      </c>
      <c r="K25528" s="34">
        <v>0</v>
      </c>
      <c r="L25528" s="34">
        <v>0</v>
      </c>
      <c r="M25528" s="34">
        <v>0</v>
      </c>
      <c r="N25528" s="34">
        <v>0</v>
      </c>
      <c r="O25528" s="34">
        <v>0</v>
      </c>
      <c r="P25528" s="34">
        <v>0</v>
      </c>
      <c r="Q25528" s="34">
        <v>0</v>
      </c>
      <c r="R25528" s="34">
        <v>0</v>
      </c>
      <c r="S25528" s="34">
        <v>0</v>
      </c>
      <c r="T25528" s="34">
        <v>0</v>
      </c>
      <c r="U25528" s="34">
        <v>1</v>
      </c>
      <c r="V25528" s="34">
        <v>0</v>
      </c>
      <c r="W25528" s="34">
        <v>0</v>
      </c>
      <c r="X25528" s="34">
        <v>0</v>
      </c>
      <c r="Y25528" s="34">
        <v>0</v>
      </c>
      <c r="Z25528" s="34">
        <v>1</v>
      </c>
      <c r="AA25528" s="34">
        <v>0</v>
      </c>
      <c r="AB25528" s="34">
        <v>0</v>
      </c>
      <c r="AC25528" s="34">
        <v>0</v>
      </c>
    </row>
    <row r="25529" spans="1:29" x14ac:dyDescent="0.2">
      <c r="A25529" s="34" t="s">
        <v>86022</v>
      </c>
      <c r="B25529" s="34">
        <v>85</v>
      </c>
      <c r="C25529" s="34">
        <v>93</v>
      </c>
      <c r="D25529" s="34">
        <v>149</v>
      </c>
      <c r="E25529" s="34">
        <v>126</v>
      </c>
      <c r="F25529" s="34">
        <v>150</v>
      </c>
      <c r="G25529" s="34">
        <v>100</v>
      </c>
      <c r="H25529" s="34">
        <v>154</v>
      </c>
      <c r="I25529" s="34">
        <v>87</v>
      </c>
      <c r="J25529" s="34">
        <v>108</v>
      </c>
      <c r="K25529" s="34">
        <v>120</v>
      </c>
      <c r="L25529" s="34">
        <v>77</v>
      </c>
      <c r="M25529" s="34">
        <v>82</v>
      </c>
      <c r="N25529" s="34">
        <v>120</v>
      </c>
      <c r="O25529" s="34">
        <v>96</v>
      </c>
      <c r="P25529" s="34">
        <v>93</v>
      </c>
      <c r="Q25529" s="34">
        <v>141</v>
      </c>
      <c r="R25529" s="34">
        <v>159</v>
      </c>
      <c r="S25529" s="34">
        <v>105</v>
      </c>
      <c r="T25529" s="34">
        <v>110</v>
      </c>
      <c r="U25529" s="34">
        <v>104</v>
      </c>
      <c r="V25529" s="34">
        <v>121</v>
      </c>
      <c r="W25529" s="34">
        <v>139</v>
      </c>
      <c r="X25529" s="34">
        <v>132</v>
      </c>
      <c r="Y25529" s="34">
        <v>99</v>
      </c>
      <c r="Z25529" s="34">
        <v>142</v>
      </c>
      <c r="AA25529" s="34">
        <v>133</v>
      </c>
      <c r="AB25529" s="34">
        <v>132</v>
      </c>
      <c r="AC25529" s="34">
        <v>171</v>
      </c>
    </row>
    <row r="25530" spans="1:29" x14ac:dyDescent="0.2">
      <c r="A25530" s="34" t="s">
        <v>86023</v>
      </c>
      <c r="B25530" s="34">
        <v>27</v>
      </c>
      <c r="C25530" s="34">
        <v>47</v>
      </c>
      <c r="D25530" s="34">
        <v>25</v>
      </c>
      <c r="E25530" s="34">
        <v>39</v>
      </c>
      <c r="F25530" s="34">
        <v>15</v>
      </c>
      <c r="G25530" s="34">
        <v>64</v>
      </c>
      <c r="H25530" s="34">
        <v>25</v>
      </c>
      <c r="I25530" s="34">
        <v>42</v>
      </c>
      <c r="J25530" s="34">
        <v>22</v>
      </c>
      <c r="K25530" s="34">
        <v>58</v>
      </c>
      <c r="L25530" s="34">
        <v>21</v>
      </c>
      <c r="M25530" s="34">
        <v>64</v>
      </c>
      <c r="N25530" s="34">
        <v>17</v>
      </c>
      <c r="O25530" s="34">
        <v>36</v>
      </c>
      <c r="P25530" s="34">
        <v>17</v>
      </c>
      <c r="Q25530" s="34">
        <v>53</v>
      </c>
      <c r="R25530" s="34">
        <v>23</v>
      </c>
      <c r="S25530" s="34">
        <v>58</v>
      </c>
      <c r="T25530" s="34">
        <v>15</v>
      </c>
      <c r="U25530" s="34">
        <v>51</v>
      </c>
      <c r="V25530" s="34">
        <v>31</v>
      </c>
      <c r="W25530" s="34">
        <v>52</v>
      </c>
      <c r="X25530" s="34">
        <v>42</v>
      </c>
      <c r="Y25530" s="34">
        <v>49</v>
      </c>
      <c r="Z25530" s="34">
        <v>25</v>
      </c>
      <c r="AA25530" s="34">
        <v>49</v>
      </c>
      <c r="AB25530" s="34">
        <v>20</v>
      </c>
      <c r="AC25530" s="34">
        <v>83</v>
      </c>
    </row>
    <row r="25531" spans="1:29" x14ac:dyDescent="0.2">
      <c r="A25531" s="34" t="s">
        <v>86024</v>
      </c>
      <c r="B25531" s="34">
        <v>48</v>
      </c>
      <c r="C25531" s="34">
        <v>83</v>
      </c>
      <c r="D25531" s="34">
        <v>104</v>
      </c>
      <c r="E25531" s="34">
        <v>65</v>
      </c>
      <c r="F25531" s="34">
        <v>83</v>
      </c>
      <c r="G25531" s="34">
        <v>75</v>
      </c>
      <c r="H25531" s="34">
        <v>76</v>
      </c>
      <c r="I25531" s="34">
        <v>52</v>
      </c>
      <c r="J25531" s="34">
        <v>62</v>
      </c>
      <c r="K25531" s="34">
        <v>77</v>
      </c>
      <c r="L25531" s="34">
        <v>45</v>
      </c>
      <c r="M25531" s="34">
        <v>43</v>
      </c>
      <c r="N25531" s="34">
        <v>62</v>
      </c>
      <c r="O25531" s="34">
        <v>58</v>
      </c>
      <c r="P25531" s="34">
        <v>62</v>
      </c>
      <c r="Q25531" s="34">
        <v>54</v>
      </c>
      <c r="R25531" s="34">
        <v>68</v>
      </c>
      <c r="S25531" s="34">
        <v>48</v>
      </c>
      <c r="T25531" s="34">
        <v>46</v>
      </c>
      <c r="U25531" s="34">
        <v>33</v>
      </c>
      <c r="V25531" s="34">
        <v>77</v>
      </c>
      <c r="W25531" s="34">
        <v>54</v>
      </c>
      <c r="X25531" s="34">
        <v>99</v>
      </c>
      <c r="Y25531" s="34">
        <v>50</v>
      </c>
      <c r="Z25531" s="34">
        <v>79</v>
      </c>
      <c r="AA25531" s="34">
        <v>62</v>
      </c>
      <c r="AB25531" s="34">
        <v>63</v>
      </c>
      <c r="AC25531" s="34">
        <v>92</v>
      </c>
    </row>
    <row r="25532" spans="1:29" x14ac:dyDescent="0.2">
      <c r="A25532" s="34" t="s">
        <v>86025</v>
      </c>
      <c r="B25532" s="34">
        <v>65</v>
      </c>
      <c r="C25532" s="34">
        <v>84</v>
      </c>
      <c r="D25532" s="34">
        <v>98</v>
      </c>
      <c r="E25532" s="34">
        <v>104</v>
      </c>
      <c r="F25532" s="34">
        <v>60</v>
      </c>
      <c r="G25532" s="34">
        <v>141</v>
      </c>
      <c r="H25532" s="34">
        <v>69</v>
      </c>
      <c r="I25532" s="34">
        <v>90</v>
      </c>
      <c r="J25532" s="34">
        <v>63</v>
      </c>
      <c r="K25532" s="34">
        <v>88</v>
      </c>
      <c r="L25532" s="34">
        <v>39</v>
      </c>
      <c r="M25532" s="34">
        <v>73</v>
      </c>
      <c r="N25532" s="34">
        <v>77</v>
      </c>
      <c r="O25532" s="34">
        <v>78</v>
      </c>
      <c r="P25532" s="34">
        <v>80</v>
      </c>
      <c r="Q25532" s="34">
        <v>100</v>
      </c>
      <c r="R25532" s="34">
        <v>84</v>
      </c>
      <c r="S25532" s="34">
        <v>104</v>
      </c>
      <c r="T25532" s="34">
        <v>61</v>
      </c>
      <c r="U25532" s="34">
        <v>88</v>
      </c>
      <c r="V25532" s="34">
        <v>84</v>
      </c>
      <c r="W25532" s="34">
        <v>103</v>
      </c>
      <c r="X25532" s="34">
        <v>106</v>
      </c>
      <c r="Y25532" s="34">
        <v>77</v>
      </c>
      <c r="Z25532" s="34">
        <v>102</v>
      </c>
      <c r="AA25532" s="34">
        <v>81</v>
      </c>
      <c r="AB25532" s="34">
        <v>65</v>
      </c>
      <c r="AC25532" s="34">
        <v>138</v>
      </c>
    </row>
    <row r="25533" spans="1:29" x14ac:dyDescent="0.2">
      <c r="A25533" s="34" t="s">
        <v>86026</v>
      </c>
      <c r="B25533" s="34">
        <v>41</v>
      </c>
      <c r="C25533" s="34">
        <v>113</v>
      </c>
      <c r="D25533" s="34">
        <v>126</v>
      </c>
      <c r="E25533" s="34">
        <v>168</v>
      </c>
      <c r="F25533" s="34">
        <v>84</v>
      </c>
      <c r="G25533" s="34">
        <v>139</v>
      </c>
      <c r="H25533" s="34">
        <v>87</v>
      </c>
      <c r="I25533" s="34">
        <v>106</v>
      </c>
      <c r="J25533" s="34">
        <v>67</v>
      </c>
      <c r="K25533" s="34">
        <v>115</v>
      </c>
      <c r="L25533" s="34">
        <v>38</v>
      </c>
      <c r="M25533" s="34">
        <v>87</v>
      </c>
      <c r="N25533" s="34">
        <v>67</v>
      </c>
      <c r="O25533" s="34">
        <v>85</v>
      </c>
      <c r="P25533" s="34">
        <v>67</v>
      </c>
      <c r="Q25533" s="34">
        <v>89</v>
      </c>
      <c r="R25533" s="34">
        <v>92</v>
      </c>
      <c r="S25533" s="34">
        <v>158</v>
      </c>
      <c r="T25533" s="34">
        <v>47</v>
      </c>
      <c r="U25533" s="34">
        <v>88</v>
      </c>
      <c r="V25533" s="34">
        <v>80</v>
      </c>
      <c r="W25533" s="34">
        <v>88</v>
      </c>
      <c r="X25533" s="34">
        <v>126</v>
      </c>
      <c r="Y25533" s="34">
        <v>80</v>
      </c>
      <c r="Z25533" s="34">
        <v>113</v>
      </c>
      <c r="AA25533" s="34">
        <v>119</v>
      </c>
      <c r="AB25533" s="34">
        <v>66</v>
      </c>
      <c r="AC25533" s="34">
        <v>150</v>
      </c>
    </row>
    <row r="25534" spans="1:29" x14ac:dyDescent="0.2">
      <c r="A25534" s="34" t="s">
        <v>86027</v>
      </c>
      <c r="B25534" s="34">
        <v>36</v>
      </c>
      <c r="C25534" s="34">
        <v>52</v>
      </c>
      <c r="D25534" s="34">
        <v>76</v>
      </c>
      <c r="E25534" s="34">
        <v>67</v>
      </c>
      <c r="F25534" s="34">
        <v>61</v>
      </c>
      <c r="G25534" s="34">
        <v>39</v>
      </c>
      <c r="H25534" s="34">
        <v>64</v>
      </c>
      <c r="I25534" s="34">
        <v>66</v>
      </c>
      <c r="J25534" s="34">
        <v>46</v>
      </c>
      <c r="K25534" s="34">
        <v>63</v>
      </c>
      <c r="L25534" s="34">
        <v>22</v>
      </c>
      <c r="M25534" s="34">
        <v>62</v>
      </c>
      <c r="N25534" s="34">
        <v>63</v>
      </c>
      <c r="O25534" s="34">
        <v>57</v>
      </c>
      <c r="P25534" s="34">
        <v>66</v>
      </c>
      <c r="Q25534" s="34">
        <v>71</v>
      </c>
      <c r="R25534" s="34">
        <v>54</v>
      </c>
      <c r="S25534" s="34">
        <v>94</v>
      </c>
      <c r="T25534" s="34">
        <v>39</v>
      </c>
      <c r="U25534" s="34">
        <v>38</v>
      </c>
      <c r="V25534" s="34">
        <v>93</v>
      </c>
      <c r="W25534" s="34">
        <v>55</v>
      </c>
      <c r="X25534" s="34">
        <v>77</v>
      </c>
      <c r="Y25534" s="34">
        <v>34</v>
      </c>
      <c r="Z25534" s="34">
        <v>66</v>
      </c>
      <c r="AA25534" s="34">
        <v>74</v>
      </c>
      <c r="AB25534" s="34">
        <v>56</v>
      </c>
      <c r="AC25534" s="34">
        <v>93</v>
      </c>
    </row>
    <row r="25535" spans="1:29" x14ac:dyDescent="0.2">
      <c r="A25535" s="34" t="s">
        <v>86028</v>
      </c>
      <c r="B25535" s="34">
        <v>65</v>
      </c>
      <c r="C25535" s="34">
        <v>89</v>
      </c>
      <c r="D25535" s="34">
        <v>143</v>
      </c>
      <c r="E25535" s="34">
        <v>104</v>
      </c>
      <c r="F25535" s="34">
        <v>135</v>
      </c>
      <c r="G25535" s="34">
        <v>87</v>
      </c>
      <c r="H25535" s="34">
        <v>104</v>
      </c>
      <c r="I25535" s="34">
        <v>93</v>
      </c>
      <c r="J25535" s="34">
        <v>104</v>
      </c>
      <c r="K25535" s="34">
        <v>115</v>
      </c>
      <c r="L25535" s="34">
        <v>66</v>
      </c>
      <c r="M25535" s="34">
        <v>67</v>
      </c>
      <c r="N25535" s="34">
        <v>116</v>
      </c>
      <c r="O25535" s="34">
        <v>58</v>
      </c>
      <c r="P25535" s="34">
        <v>79</v>
      </c>
      <c r="Q25535" s="34">
        <v>148</v>
      </c>
      <c r="R25535" s="34">
        <v>134</v>
      </c>
      <c r="S25535" s="34">
        <v>119</v>
      </c>
      <c r="T25535" s="34">
        <v>95</v>
      </c>
      <c r="U25535" s="34">
        <v>93</v>
      </c>
      <c r="V25535" s="34">
        <v>150</v>
      </c>
      <c r="W25535" s="34">
        <v>142</v>
      </c>
      <c r="X25535" s="34">
        <v>141</v>
      </c>
      <c r="Y25535" s="34">
        <v>73</v>
      </c>
      <c r="Z25535" s="34">
        <v>139</v>
      </c>
      <c r="AA25535" s="34">
        <v>141</v>
      </c>
      <c r="AB25535" s="34">
        <v>116</v>
      </c>
      <c r="AC25535" s="34">
        <v>162</v>
      </c>
    </row>
    <row r="25536" spans="1:29" x14ac:dyDescent="0.2">
      <c r="A25536" s="34" t="s">
        <v>86029</v>
      </c>
      <c r="B25536" s="34">
        <v>16</v>
      </c>
      <c r="C25536" s="34">
        <v>17</v>
      </c>
      <c r="D25536" s="34">
        <v>20</v>
      </c>
      <c r="E25536" s="34">
        <v>22</v>
      </c>
      <c r="F25536" s="34">
        <v>25</v>
      </c>
      <c r="G25536" s="34">
        <v>6</v>
      </c>
      <c r="H25536" s="34">
        <v>13</v>
      </c>
      <c r="I25536" s="34">
        <v>8</v>
      </c>
      <c r="J25536" s="34">
        <v>13</v>
      </c>
      <c r="K25536" s="34">
        <v>23</v>
      </c>
      <c r="L25536" s="34">
        <v>17</v>
      </c>
      <c r="M25536" s="34">
        <v>9</v>
      </c>
      <c r="N25536" s="34">
        <v>17</v>
      </c>
      <c r="O25536" s="34">
        <v>14</v>
      </c>
      <c r="P25536" s="34">
        <v>30</v>
      </c>
      <c r="Q25536" s="34">
        <v>20</v>
      </c>
      <c r="R25536" s="34">
        <v>21</v>
      </c>
      <c r="S25536" s="34">
        <v>11</v>
      </c>
      <c r="T25536" s="34">
        <v>18</v>
      </c>
      <c r="U25536" s="34">
        <v>11</v>
      </c>
      <c r="V25536" s="34">
        <v>28</v>
      </c>
      <c r="W25536" s="34">
        <v>23</v>
      </c>
      <c r="X25536" s="34">
        <v>28</v>
      </c>
      <c r="Y25536" s="34">
        <v>17</v>
      </c>
      <c r="Z25536" s="34">
        <v>20</v>
      </c>
      <c r="AA25536" s="34">
        <v>13</v>
      </c>
      <c r="AB25536" s="34">
        <v>17</v>
      </c>
      <c r="AC25536" s="34">
        <v>13</v>
      </c>
    </row>
    <row r="25537" spans="1:29" x14ac:dyDescent="0.2">
      <c r="A25537" s="34" t="s">
        <v>86030</v>
      </c>
      <c r="B25537" s="34">
        <v>23</v>
      </c>
      <c r="C25537" s="34">
        <v>23</v>
      </c>
      <c r="D25537" s="34">
        <v>30</v>
      </c>
      <c r="E25537" s="34">
        <v>14</v>
      </c>
      <c r="F25537" s="34">
        <v>23</v>
      </c>
      <c r="G25537" s="34">
        <v>15</v>
      </c>
      <c r="H25537" s="34">
        <v>24</v>
      </c>
      <c r="I25537" s="34">
        <v>18</v>
      </c>
      <c r="J25537" s="34">
        <v>21</v>
      </c>
      <c r="K25537" s="34">
        <v>27</v>
      </c>
      <c r="L25537" s="34">
        <v>10</v>
      </c>
      <c r="M25537" s="34">
        <v>19</v>
      </c>
      <c r="N25537" s="34">
        <v>15</v>
      </c>
      <c r="O25537" s="34">
        <v>8</v>
      </c>
      <c r="P25537" s="34">
        <v>19</v>
      </c>
      <c r="Q25537" s="34">
        <v>18</v>
      </c>
      <c r="R25537" s="34">
        <v>18</v>
      </c>
      <c r="S25537" s="34">
        <v>32</v>
      </c>
      <c r="T25537" s="34">
        <v>13</v>
      </c>
      <c r="U25537" s="34">
        <v>10</v>
      </c>
      <c r="V25537" s="34">
        <v>16</v>
      </c>
      <c r="W25537" s="34">
        <v>19</v>
      </c>
      <c r="X25537" s="34">
        <v>27</v>
      </c>
      <c r="Y25537" s="34">
        <v>17</v>
      </c>
      <c r="Z25537" s="34">
        <v>24</v>
      </c>
      <c r="AA25537" s="34">
        <v>23</v>
      </c>
      <c r="AB25537" s="34">
        <v>7</v>
      </c>
      <c r="AC25537" s="34">
        <v>45</v>
      </c>
    </row>
    <row r="25538" spans="1:29" x14ac:dyDescent="0.2">
      <c r="A25538" s="34" t="s">
        <v>86031</v>
      </c>
      <c r="B25538" s="34">
        <v>66</v>
      </c>
      <c r="C25538" s="34">
        <v>55</v>
      </c>
      <c r="D25538" s="34">
        <v>54</v>
      </c>
      <c r="E25538" s="34">
        <v>97</v>
      </c>
      <c r="F25538" s="34">
        <v>45</v>
      </c>
      <c r="G25538" s="34">
        <v>51</v>
      </c>
      <c r="H25538" s="34">
        <v>40</v>
      </c>
      <c r="I25538" s="34">
        <v>69</v>
      </c>
      <c r="J25538" s="34">
        <v>28</v>
      </c>
      <c r="K25538" s="34">
        <v>66</v>
      </c>
      <c r="L25538" s="34">
        <v>13</v>
      </c>
      <c r="M25538" s="34">
        <v>42</v>
      </c>
      <c r="N25538" s="34">
        <v>23</v>
      </c>
      <c r="O25538" s="34">
        <v>43</v>
      </c>
      <c r="P25538" s="34">
        <v>29</v>
      </c>
      <c r="Q25538" s="34">
        <v>42</v>
      </c>
      <c r="R25538" s="34">
        <v>36</v>
      </c>
      <c r="S25538" s="34">
        <v>92</v>
      </c>
      <c r="T25538" s="34">
        <v>26</v>
      </c>
      <c r="U25538" s="34">
        <v>33</v>
      </c>
      <c r="V25538" s="34">
        <v>35</v>
      </c>
      <c r="W25538" s="34">
        <v>47</v>
      </c>
      <c r="X25538" s="34">
        <v>43</v>
      </c>
      <c r="Y25538" s="34">
        <v>42</v>
      </c>
      <c r="Z25538" s="34">
        <v>55</v>
      </c>
      <c r="AA25538" s="34">
        <v>64</v>
      </c>
      <c r="AB25538" s="34">
        <v>32</v>
      </c>
      <c r="AC25538" s="34">
        <v>88</v>
      </c>
    </row>
    <row r="25539" spans="1:29" x14ac:dyDescent="0.2">
      <c r="A25539" s="34" t="s">
        <v>86032</v>
      </c>
      <c r="B25539" s="34">
        <v>18</v>
      </c>
      <c r="C25539" s="34">
        <v>32</v>
      </c>
      <c r="D25539" s="34">
        <v>41</v>
      </c>
      <c r="E25539" s="34">
        <v>41</v>
      </c>
      <c r="F25539" s="34">
        <v>25</v>
      </c>
      <c r="G25539" s="34">
        <v>26</v>
      </c>
      <c r="H25539" s="34">
        <v>27</v>
      </c>
      <c r="I25539" s="34">
        <v>48</v>
      </c>
      <c r="J25539" s="34">
        <v>34</v>
      </c>
      <c r="K25539" s="34">
        <v>36</v>
      </c>
      <c r="L25539" s="34">
        <v>14</v>
      </c>
      <c r="M25539" s="34">
        <v>32</v>
      </c>
      <c r="N25539" s="34">
        <v>19</v>
      </c>
      <c r="O25539" s="34">
        <v>28</v>
      </c>
      <c r="P25539" s="34">
        <v>29</v>
      </c>
      <c r="Q25539" s="34">
        <v>30</v>
      </c>
      <c r="R25539" s="34">
        <v>30</v>
      </c>
      <c r="S25539" s="34">
        <v>43</v>
      </c>
      <c r="T25539" s="34">
        <v>15</v>
      </c>
      <c r="U25539" s="34">
        <v>22</v>
      </c>
      <c r="V25539" s="34">
        <v>20</v>
      </c>
      <c r="W25539" s="34">
        <v>30</v>
      </c>
      <c r="X25539" s="34">
        <v>44</v>
      </c>
      <c r="Y25539" s="34">
        <v>20</v>
      </c>
      <c r="Z25539" s="34">
        <v>45</v>
      </c>
      <c r="AA25539" s="34">
        <v>56</v>
      </c>
      <c r="AB25539" s="34">
        <v>31</v>
      </c>
      <c r="AC25539" s="34">
        <v>42</v>
      </c>
    </row>
    <row r="25540" spans="1:29" x14ac:dyDescent="0.2">
      <c r="A25540" s="34" t="s">
        <v>86033</v>
      </c>
      <c r="B25540" s="34">
        <v>432</v>
      </c>
      <c r="C25540" s="34">
        <v>403</v>
      </c>
      <c r="D25540" s="34">
        <v>554</v>
      </c>
      <c r="E25540" s="34">
        <v>480</v>
      </c>
      <c r="F25540" s="34">
        <v>605</v>
      </c>
      <c r="G25540" s="34">
        <v>500</v>
      </c>
      <c r="H25540" s="34">
        <v>575</v>
      </c>
      <c r="I25540" s="34">
        <v>418</v>
      </c>
      <c r="J25540" s="34">
        <v>567</v>
      </c>
      <c r="K25540" s="34">
        <v>426</v>
      </c>
      <c r="L25540" s="34">
        <v>667</v>
      </c>
      <c r="M25540" s="34">
        <v>399</v>
      </c>
      <c r="N25540" s="34">
        <v>517</v>
      </c>
      <c r="O25540" s="34">
        <v>409</v>
      </c>
      <c r="P25540" s="34">
        <v>582</v>
      </c>
      <c r="Q25540" s="34">
        <v>635</v>
      </c>
      <c r="R25540" s="34">
        <v>708</v>
      </c>
      <c r="S25540" s="34">
        <v>517</v>
      </c>
      <c r="T25540" s="34">
        <v>813</v>
      </c>
      <c r="U25540" s="34">
        <v>452</v>
      </c>
      <c r="V25540" s="34">
        <v>654</v>
      </c>
      <c r="W25540" s="34">
        <v>655</v>
      </c>
      <c r="X25540" s="34">
        <v>824</v>
      </c>
      <c r="Y25540" s="34">
        <v>701</v>
      </c>
      <c r="Z25540" s="34">
        <v>641</v>
      </c>
      <c r="AA25540" s="34">
        <v>596</v>
      </c>
      <c r="AB25540" s="34">
        <v>815</v>
      </c>
      <c r="AC25540" s="34">
        <v>769</v>
      </c>
    </row>
    <row r="25541" spans="1:29" x14ac:dyDescent="0.2">
      <c r="A25541" s="34" t="s">
        <v>86034</v>
      </c>
      <c r="B25541" s="34">
        <v>55</v>
      </c>
      <c r="C25541" s="34">
        <v>80</v>
      </c>
      <c r="D25541" s="34">
        <v>84</v>
      </c>
      <c r="E25541" s="34">
        <v>101</v>
      </c>
      <c r="F25541" s="34">
        <v>89</v>
      </c>
      <c r="G25541" s="34">
        <v>63</v>
      </c>
      <c r="H25541" s="34">
        <v>86</v>
      </c>
      <c r="I25541" s="34">
        <v>68</v>
      </c>
      <c r="J25541" s="34">
        <v>89</v>
      </c>
      <c r="K25541" s="34">
        <v>66</v>
      </c>
      <c r="L25541" s="34">
        <v>53</v>
      </c>
      <c r="M25541" s="34">
        <v>56</v>
      </c>
      <c r="N25541" s="34">
        <v>69</v>
      </c>
      <c r="O25541" s="34">
        <v>99</v>
      </c>
      <c r="P25541" s="34">
        <v>76</v>
      </c>
      <c r="Q25541" s="34">
        <v>89</v>
      </c>
      <c r="R25541" s="34">
        <v>99</v>
      </c>
      <c r="S25541" s="34">
        <v>119</v>
      </c>
      <c r="T25541" s="34">
        <v>83</v>
      </c>
      <c r="U25541" s="34">
        <v>77</v>
      </c>
      <c r="V25541" s="34">
        <v>87</v>
      </c>
      <c r="W25541" s="34">
        <v>73</v>
      </c>
      <c r="X25541" s="34">
        <v>123</v>
      </c>
      <c r="Y25541" s="34">
        <v>57</v>
      </c>
      <c r="Z25541" s="34">
        <v>131</v>
      </c>
      <c r="AA25541" s="34">
        <v>129</v>
      </c>
      <c r="AB25541" s="34">
        <v>62</v>
      </c>
      <c r="AC25541" s="34">
        <v>134</v>
      </c>
    </row>
    <row r="25542" spans="1:29" x14ac:dyDescent="0.2">
      <c r="A25542" s="34" t="s">
        <v>86035</v>
      </c>
      <c r="B25542" s="34">
        <v>55</v>
      </c>
      <c r="C25542" s="34">
        <v>103</v>
      </c>
      <c r="D25542" s="34">
        <v>138</v>
      </c>
      <c r="E25542" s="34">
        <v>83</v>
      </c>
      <c r="F25542" s="34">
        <v>87</v>
      </c>
      <c r="G25542" s="34">
        <v>74</v>
      </c>
      <c r="H25542" s="34">
        <v>104</v>
      </c>
      <c r="I25542" s="34">
        <v>86</v>
      </c>
      <c r="J25542" s="34">
        <v>59</v>
      </c>
      <c r="K25542" s="34">
        <v>81</v>
      </c>
      <c r="L25542" s="34">
        <v>53</v>
      </c>
      <c r="M25542" s="34">
        <v>57</v>
      </c>
      <c r="N25542" s="34">
        <v>70</v>
      </c>
      <c r="O25542" s="34">
        <v>79</v>
      </c>
      <c r="P25542" s="34">
        <v>68</v>
      </c>
      <c r="Q25542" s="34">
        <v>81</v>
      </c>
      <c r="R25542" s="34">
        <v>75</v>
      </c>
      <c r="S25542" s="34">
        <v>90</v>
      </c>
      <c r="T25542" s="34">
        <v>60</v>
      </c>
      <c r="U25542" s="34">
        <v>52</v>
      </c>
      <c r="V25542" s="34">
        <v>82</v>
      </c>
      <c r="W25542" s="34">
        <v>76</v>
      </c>
      <c r="X25542" s="34">
        <v>94</v>
      </c>
      <c r="Y25542" s="34">
        <v>42</v>
      </c>
      <c r="Z25542" s="34">
        <v>105</v>
      </c>
      <c r="AA25542" s="34">
        <v>109</v>
      </c>
      <c r="AB25542" s="34">
        <v>57</v>
      </c>
      <c r="AC25542" s="34">
        <v>94</v>
      </c>
    </row>
    <row r="25543" spans="1:29" x14ac:dyDescent="0.2">
      <c r="A25543" s="34" t="s">
        <v>86036</v>
      </c>
      <c r="B25543" s="34">
        <v>34</v>
      </c>
      <c r="C25543" s="34">
        <v>15</v>
      </c>
      <c r="D25543" s="34">
        <v>42</v>
      </c>
      <c r="E25543" s="34">
        <v>41</v>
      </c>
      <c r="F25543" s="34">
        <v>27</v>
      </c>
      <c r="G25543" s="34">
        <v>31</v>
      </c>
      <c r="H25543" s="34">
        <v>27</v>
      </c>
      <c r="I25543" s="34">
        <v>38</v>
      </c>
      <c r="J25543" s="34">
        <v>21</v>
      </c>
      <c r="K25543" s="34">
        <v>56</v>
      </c>
      <c r="L25543" s="34">
        <v>15</v>
      </c>
      <c r="M25543" s="34">
        <v>35</v>
      </c>
      <c r="N25543" s="34">
        <v>17</v>
      </c>
      <c r="O25543" s="34">
        <v>25</v>
      </c>
      <c r="P25543" s="34">
        <v>28</v>
      </c>
      <c r="Q25543" s="34">
        <v>57</v>
      </c>
      <c r="R25543" s="34">
        <v>37</v>
      </c>
      <c r="S25543" s="34">
        <v>35</v>
      </c>
      <c r="T25543" s="34">
        <v>34</v>
      </c>
      <c r="U25543" s="34">
        <v>35</v>
      </c>
      <c r="V25543" s="34">
        <v>20</v>
      </c>
      <c r="W25543" s="34">
        <v>33</v>
      </c>
      <c r="X25543" s="34">
        <v>42</v>
      </c>
      <c r="Y25543" s="34">
        <v>29</v>
      </c>
      <c r="Z25543" s="34">
        <v>20</v>
      </c>
      <c r="AA25543" s="34">
        <v>32</v>
      </c>
      <c r="AB25543" s="34">
        <v>34</v>
      </c>
      <c r="AC25543" s="34">
        <v>66</v>
      </c>
    </row>
    <row r="25544" spans="1:29" x14ac:dyDescent="0.2">
      <c r="A25544" s="34" t="s">
        <v>86037</v>
      </c>
      <c r="B25544" s="34">
        <v>22</v>
      </c>
      <c r="C25544" s="34">
        <v>15</v>
      </c>
      <c r="D25544" s="34">
        <v>24</v>
      </c>
      <c r="E25544" s="34">
        <v>32</v>
      </c>
      <c r="F25544" s="34">
        <v>30</v>
      </c>
      <c r="G25544" s="34">
        <v>31</v>
      </c>
      <c r="H25544" s="34">
        <v>18</v>
      </c>
      <c r="I25544" s="34">
        <v>33</v>
      </c>
      <c r="J25544" s="34">
        <v>21</v>
      </c>
      <c r="K25544" s="34">
        <v>48</v>
      </c>
      <c r="L25544" s="34">
        <v>6</v>
      </c>
      <c r="M25544" s="34">
        <v>23</v>
      </c>
      <c r="N25544" s="34">
        <v>28</v>
      </c>
      <c r="O25544" s="34">
        <v>34</v>
      </c>
      <c r="P25544" s="34">
        <v>12</v>
      </c>
      <c r="Q25544" s="34">
        <v>28</v>
      </c>
      <c r="R25544" s="34">
        <v>23</v>
      </c>
      <c r="S25544" s="34">
        <v>49</v>
      </c>
      <c r="T25544" s="34">
        <v>19</v>
      </c>
      <c r="U25544" s="34">
        <v>27</v>
      </c>
      <c r="V25544" s="34">
        <v>14</v>
      </c>
      <c r="W25544" s="34">
        <v>25</v>
      </c>
      <c r="X25544" s="34">
        <v>41</v>
      </c>
      <c r="Y25544" s="34">
        <v>14</v>
      </c>
      <c r="Z25544" s="34">
        <v>20</v>
      </c>
      <c r="AA25544" s="34">
        <v>25</v>
      </c>
      <c r="AB25544" s="34">
        <v>15</v>
      </c>
      <c r="AC25544" s="34">
        <v>48</v>
      </c>
    </row>
    <row r="25545" spans="1:29" x14ac:dyDescent="0.2">
      <c r="A25545" s="34" t="s">
        <v>86038</v>
      </c>
      <c r="B25545" s="34">
        <v>32</v>
      </c>
      <c r="C25545" s="34">
        <v>53</v>
      </c>
      <c r="D25545" s="34">
        <v>54</v>
      </c>
      <c r="E25545" s="34">
        <v>63</v>
      </c>
      <c r="F25545" s="34">
        <v>36</v>
      </c>
      <c r="G25545" s="34">
        <v>61</v>
      </c>
      <c r="H25545" s="34">
        <v>40</v>
      </c>
      <c r="I25545" s="34">
        <v>55</v>
      </c>
      <c r="J25545" s="34">
        <v>44</v>
      </c>
      <c r="K25545" s="34">
        <v>62</v>
      </c>
      <c r="L25545" s="34">
        <v>15</v>
      </c>
      <c r="M25545" s="34">
        <v>36</v>
      </c>
      <c r="N25545" s="34">
        <v>46</v>
      </c>
      <c r="O25545" s="34">
        <v>40</v>
      </c>
      <c r="P25545" s="34">
        <v>43</v>
      </c>
      <c r="Q25545" s="34">
        <v>44</v>
      </c>
      <c r="R25545" s="34">
        <v>39</v>
      </c>
      <c r="S25545" s="34">
        <v>70</v>
      </c>
      <c r="T25545" s="34">
        <v>24</v>
      </c>
      <c r="U25545" s="34">
        <v>45</v>
      </c>
      <c r="V25545" s="34">
        <v>56</v>
      </c>
      <c r="W25545" s="34">
        <v>57</v>
      </c>
      <c r="X25545" s="34">
        <v>85</v>
      </c>
      <c r="Y25545" s="34">
        <v>49</v>
      </c>
      <c r="Z25545" s="34">
        <v>41</v>
      </c>
      <c r="AA25545" s="34">
        <v>55</v>
      </c>
      <c r="AB25545" s="34">
        <v>24</v>
      </c>
      <c r="AC25545" s="34">
        <v>92</v>
      </c>
    </row>
    <row r="25546" spans="1:29" x14ac:dyDescent="0.2">
      <c r="A25546" s="34" t="s">
        <v>86039</v>
      </c>
      <c r="B25546" s="34">
        <v>22</v>
      </c>
      <c r="C25546" s="34">
        <v>17</v>
      </c>
      <c r="D25546" s="34">
        <v>17</v>
      </c>
      <c r="E25546" s="34">
        <v>12</v>
      </c>
      <c r="F25546" s="34">
        <v>17</v>
      </c>
      <c r="G25546" s="34">
        <v>3</v>
      </c>
      <c r="H25546" s="34">
        <v>15</v>
      </c>
      <c r="I25546" s="34">
        <v>13</v>
      </c>
      <c r="J25546" s="34">
        <v>21</v>
      </c>
      <c r="K25546" s="34">
        <v>9</v>
      </c>
      <c r="L25546" s="34">
        <v>10</v>
      </c>
      <c r="M25546" s="34">
        <v>4</v>
      </c>
      <c r="N25546" s="34">
        <v>11</v>
      </c>
      <c r="O25546" s="34">
        <v>12</v>
      </c>
      <c r="P25546" s="34">
        <v>10</v>
      </c>
      <c r="Q25546" s="34">
        <v>15</v>
      </c>
      <c r="R25546" s="34">
        <v>23</v>
      </c>
      <c r="S25546" s="34">
        <v>11</v>
      </c>
      <c r="T25546" s="34">
        <v>8</v>
      </c>
      <c r="U25546" s="34">
        <v>8</v>
      </c>
      <c r="V25546" s="34">
        <v>21</v>
      </c>
      <c r="W25546" s="34">
        <v>18</v>
      </c>
      <c r="X25546" s="34">
        <v>17</v>
      </c>
      <c r="Y25546" s="34">
        <v>7</v>
      </c>
      <c r="Z25546" s="34">
        <v>6</v>
      </c>
      <c r="AA25546" s="34">
        <v>35</v>
      </c>
      <c r="AB25546" s="34">
        <v>21</v>
      </c>
      <c r="AC25546" s="34">
        <v>15</v>
      </c>
    </row>
    <row r="25547" spans="1:29" x14ac:dyDescent="0.2">
      <c r="A25547" s="34" t="s">
        <v>86040</v>
      </c>
      <c r="B25547" s="34">
        <v>37</v>
      </c>
      <c r="C25547" s="34">
        <v>47</v>
      </c>
      <c r="D25547" s="34">
        <v>45</v>
      </c>
      <c r="E25547" s="34">
        <v>71</v>
      </c>
      <c r="F25547" s="34">
        <v>39</v>
      </c>
      <c r="G25547" s="34">
        <v>77</v>
      </c>
      <c r="H25547" s="34">
        <v>58</v>
      </c>
      <c r="I25547" s="34">
        <v>51</v>
      </c>
      <c r="J25547" s="34">
        <v>42</v>
      </c>
      <c r="K25547" s="34">
        <v>79</v>
      </c>
      <c r="L25547" s="34">
        <v>20</v>
      </c>
      <c r="M25547" s="34">
        <v>49</v>
      </c>
      <c r="N25547" s="34">
        <v>38</v>
      </c>
      <c r="O25547" s="34">
        <v>42</v>
      </c>
      <c r="P25547" s="34">
        <v>26</v>
      </c>
      <c r="Q25547" s="34">
        <v>65</v>
      </c>
      <c r="R25547" s="34">
        <v>54</v>
      </c>
      <c r="S25547" s="34">
        <v>98</v>
      </c>
      <c r="T25547" s="34">
        <v>45</v>
      </c>
      <c r="U25547" s="34">
        <v>62</v>
      </c>
      <c r="V25547" s="34">
        <v>46</v>
      </c>
      <c r="W25547" s="34">
        <v>97</v>
      </c>
      <c r="X25547" s="34">
        <v>59</v>
      </c>
      <c r="Y25547" s="34">
        <v>78</v>
      </c>
      <c r="Z25547" s="34">
        <v>37</v>
      </c>
      <c r="AA25547" s="34">
        <v>92</v>
      </c>
      <c r="AB25547" s="34">
        <v>35</v>
      </c>
      <c r="AC25547" s="34">
        <v>91</v>
      </c>
    </row>
    <row r="25548" spans="1:29" x14ac:dyDescent="0.2">
      <c r="A25548" s="34" t="s">
        <v>86041</v>
      </c>
      <c r="B25548" s="34">
        <v>29</v>
      </c>
      <c r="C25548" s="34">
        <v>22</v>
      </c>
      <c r="D25548" s="34">
        <v>35</v>
      </c>
      <c r="E25548" s="34">
        <v>30</v>
      </c>
      <c r="F25548" s="34">
        <v>20</v>
      </c>
      <c r="G25548" s="34">
        <v>41</v>
      </c>
      <c r="H25548" s="34">
        <v>8</v>
      </c>
      <c r="I25548" s="34">
        <v>25</v>
      </c>
      <c r="J25548" s="34">
        <v>17</v>
      </c>
      <c r="K25548" s="34">
        <v>24</v>
      </c>
      <c r="L25548" s="34">
        <v>5</v>
      </c>
      <c r="M25548" s="34">
        <v>22</v>
      </c>
      <c r="N25548" s="34">
        <v>11</v>
      </c>
      <c r="O25548" s="34">
        <v>18</v>
      </c>
      <c r="P25548" s="34">
        <v>18</v>
      </c>
      <c r="Q25548" s="34">
        <v>27</v>
      </c>
      <c r="R25548" s="34">
        <v>8</v>
      </c>
      <c r="S25548" s="34">
        <v>30</v>
      </c>
      <c r="T25548" s="34">
        <v>9</v>
      </c>
      <c r="U25548" s="34">
        <v>13</v>
      </c>
      <c r="V25548" s="34">
        <v>19</v>
      </c>
      <c r="W25548" s="34">
        <v>36</v>
      </c>
      <c r="X25548" s="34">
        <v>27</v>
      </c>
      <c r="Y25548" s="34">
        <v>15</v>
      </c>
      <c r="Z25548" s="34">
        <v>27</v>
      </c>
      <c r="AA25548" s="34">
        <v>37</v>
      </c>
      <c r="AB25548" s="34">
        <v>13</v>
      </c>
      <c r="AC25548" s="34">
        <v>47</v>
      </c>
    </row>
    <row r="25549" spans="1:29" x14ac:dyDescent="0.2">
      <c r="A25549" s="34" t="s">
        <v>86042</v>
      </c>
      <c r="B25549" s="34">
        <v>9</v>
      </c>
      <c r="C25549" s="34">
        <v>64</v>
      </c>
      <c r="D25549" s="34">
        <v>22</v>
      </c>
      <c r="E25549" s="34">
        <v>76</v>
      </c>
      <c r="F25549" s="34">
        <v>17</v>
      </c>
      <c r="G25549" s="34">
        <v>39</v>
      </c>
      <c r="H25549" s="34">
        <v>21</v>
      </c>
      <c r="I25549" s="34">
        <v>40</v>
      </c>
      <c r="J25549" s="34">
        <v>19</v>
      </c>
      <c r="K25549" s="34">
        <v>55</v>
      </c>
      <c r="L25549" s="34">
        <v>12</v>
      </c>
      <c r="M25549" s="34">
        <v>43</v>
      </c>
      <c r="N25549" s="34">
        <v>16</v>
      </c>
      <c r="O25549" s="34">
        <v>38</v>
      </c>
      <c r="P25549" s="34">
        <v>20</v>
      </c>
      <c r="Q25549" s="34">
        <v>79</v>
      </c>
      <c r="R25549" s="34">
        <v>24</v>
      </c>
      <c r="S25549" s="34">
        <v>79</v>
      </c>
      <c r="T25549" s="34">
        <v>20</v>
      </c>
      <c r="U25549" s="34">
        <v>33</v>
      </c>
      <c r="V25549" s="34">
        <v>27</v>
      </c>
      <c r="W25549" s="34">
        <v>43</v>
      </c>
      <c r="X25549" s="34">
        <v>33</v>
      </c>
      <c r="Y25549" s="34">
        <v>22</v>
      </c>
      <c r="Z25549" s="34">
        <v>28</v>
      </c>
      <c r="AA25549" s="34">
        <v>73</v>
      </c>
      <c r="AB25549" s="34">
        <v>18</v>
      </c>
      <c r="AC25549" s="34">
        <v>59</v>
      </c>
    </row>
    <row r="25550" spans="1:29" x14ac:dyDescent="0.2">
      <c r="A25550" s="34" t="s">
        <v>86043</v>
      </c>
      <c r="B25550" s="34">
        <v>33</v>
      </c>
      <c r="C25550" s="34">
        <v>71</v>
      </c>
      <c r="D25550" s="34">
        <v>76</v>
      </c>
      <c r="E25550" s="34">
        <v>71</v>
      </c>
      <c r="F25550" s="34">
        <v>50</v>
      </c>
      <c r="G25550" s="34">
        <v>59</v>
      </c>
      <c r="H25550" s="34">
        <v>50</v>
      </c>
      <c r="I25550" s="34">
        <v>47</v>
      </c>
      <c r="J25550" s="34">
        <v>25</v>
      </c>
      <c r="K25550" s="34">
        <v>57</v>
      </c>
      <c r="L25550" s="34">
        <v>16</v>
      </c>
      <c r="M25550" s="34">
        <v>50</v>
      </c>
      <c r="N25550" s="34">
        <v>37</v>
      </c>
      <c r="O25550" s="34">
        <v>56</v>
      </c>
      <c r="P25550" s="34">
        <v>38</v>
      </c>
      <c r="Q25550" s="34">
        <v>62</v>
      </c>
      <c r="R25550" s="34">
        <v>57</v>
      </c>
      <c r="S25550" s="34">
        <v>75</v>
      </c>
      <c r="T25550" s="34">
        <v>35</v>
      </c>
      <c r="U25550" s="34">
        <v>60</v>
      </c>
      <c r="V25550" s="34">
        <v>47</v>
      </c>
      <c r="W25550" s="34">
        <v>77</v>
      </c>
      <c r="X25550" s="34">
        <v>64</v>
      </c>
      <c r="Y25550" s="34">
        <v>54</v>
      </c>
      <c r="Z25550" s="34">
        <v>57</v>
      </c>
      <c r="AA25550" s="34">
        <v>77</v>
      </c>
      <c r="AB25550" s="34">
        <v>44</v>
      </c>
      <c r="AC25550" s="34">
        <v>122</v>
      </c>
    </row>
    <row r="25551" spans="1:29" x14ac:dyDescent="0.2">
      <c r="A25551" s="34" t="s">
        <v>86044</v>
      </c>
      <c r="B25551" s="34">
        <v>35</v>
      </c>
      <c r="C25551" s="34">
        <v>32</v>
      </c>
      <c r="D25551" s="34">
        <v>52</v>
      </c>
      <c r="E25551" s="34">
        <v>32</v>
      </c>
      <c r="F25551" s="34">
        <v>42</v>
      </c>
      <c r="G25551" s="34">
        <v>19</v>
      </c>
      <c r="H25551" s="34">
        <v>47</v>
      </c>
      <c r="I25551" s="34">
        <v>27</v>
      </c>
      <c r="J25551" s="34">
        <v>28</v>
      </c>
      <c r="K25551" s="34">
        <v>32</v>
      </c>
      <c r="L25551" s="34">
        <v>22</v>
      </c>
      <c r="M25551" s="34">
        <v>19</v>
      </c>
      <c r="N25551" s="34">
        <v>22</v>
      </c>
      <c r="O25551" s="34">
        <v>22</v>
      </c>
      <c r="P25551" s="34">
        <v>37</v>
      </c>
      <c r="Q25551" s="34">
        <v>21</v>
      </c>
      <c r="R25551" s="34">
        <v>39</v>
      </c>
      <c r="S25551" s="34">
        <v>34</v>
      </c>
      <c r="T25551" s="34">
        <v>41</v>
      </c>
      <c r="U25551" s="34">
        <v>19</v>
      </c>
      <c r="V25551" s="34">
        <v>33</v>
      </c>
      <c r="W25551" s="34">
        <v>28</v>
      </c>
      <c r="X25551" s="34">
        <v>54</v>
      </c>
      <c r="Y25551" s="34">
        <v>30</v>
      </c>
      <c r="Z25551" s="34">
        <v>53</v>
      </c>
      <c r="AA25551" s="34">
        <v>41</v>
      </c>
      <c r="AB25551" s="34">
        <v>44</v>
      </c>
      <c r="AC25551" s="34">
        <v>50</v>
      </c>
    </row>
    <row r="25552" spans="1:29" x14ac:dyDescent="0.2">
      <c r="A25552" s="34" t="s">
        <v>86045</v>
      </c>
      <c r="B25552" s="34">
        <v>44</v>
      </c>
      <c r="C25552" s="34">
        <v>57</v>
      </c>
      <c r="D25552" s="34">
        <v>71</v>
      </c>
      <c r="E25552" s="34">
        <v>58</v>
      </c>
      <c r="F25552" s="34">
        <v>67</v>
      </c>
      <c r="G25552" s="34">
        <v>36</v>
      </c>
      <c r="H25552" s="34">
        <v>55</v>
      </c>
      <c r="I25552" s="34">
        <v>43</v>
      </c>
      <c r="J25552" s="34">
        <v>63</v>
      </c>
      <c r="K25552" s="34">
        <v>45</v>
      </c>
      <c r="L25552" s="34">
        <v>36</v>
      </c>
      <c r="M25552" s="34">
        <v>31</v>
      </c>
      <c r="N25552" s="34">
        <v>31</v>
      </c>
      <c r="O25552" s="34">
        <v>45</v>
      </c>
      <c r="P25552" s="34">
        <v>46</v>
      </c>
      <c r="Q25552" s="34">
        <v>57</v>
      </c>
      <c r="R25552" s="34">
        <v>46</v>
      </c>
      <c r="S25552" s="34">
        <v>67</v>
      </c>
      <c r="T25552" s="34">
        <v>44</v>
      </c>
      <c r="U25552" s="34">
        <v>46</v>
      </c>
      <c r="V25552" s="34">
        <v>63</v>
      </c>
      <c r="W25552" s="34">
        <v>19</v>
      </c>
      <c r="X25552" s="34">
        <v>100</v>
      </c>
      <c r="Y25552" s="34">
        <v>36</v>
      </c>
      <c r="Z25552" s="34">
        <v>75</v>
      </c>
      <c r="AA25552" s="34">
        <v>70</v>
      </c>
      <c r="AB25552" s="34">
        <v>52</v>
      </c>
      <c r="AC25552" s="34">
        <v>70</v>
      </c>
    </row>
    <row r="25553" spans="1:29" x14ac:dyDescent="0.2">
      <c r="A25553" s="34" t="s">
        <v>86046</v>
      </c>
      <c r="B25553" s="34">
        <v>37</v>
      </c>
      <c r="C25553" s="34">
        <v>65</v>
      </c>
      <c r="D25553" s="34">
        <v>53</v>
      </c>
      <c r="E25553" s="34">
        <v>63</v>
      </c>
      <c r="F25553" s="34">
        <v>41</v>
      </c>
      <c r="G25553" s="34">
        <v>57</v>
      </c>
      <c r="H25553" s="34">
        <v>24</v>
      </c>
      <c r="I25553" s="34">
        <v>39</v>
      </c>
      <c r="J25553" s="34">
        <v>40</v>
      </c>
      <c r="K25553" s="34">
        <v>53</v>
      </c>
      <c r="L25553" s="34">
        <v>24</v>
      </c>
      <c r="M25553" s="34">
        <v>46</v>
      </c>
      <c r="N25553" s="34">
        <v>42</v>
      </c>
      <c r="O25553" s="34">
        <v>40</v>
      </c>
      <c r="P25553" s="34">
        <v>41</v>
      </c>
      <c r="Q25553" s="34">
        <v>42</v>
      </c>
      <c r="R25553" s="34">
        <v>37</v>
      </c>
      <c r="S25553" s="34">
        <v>62</v>
      </c>
      <c r="T25553" s="34">
        <v>40</v>
      </c>
      <c r="U25553" s="34">
        <v>33</v>
      </c>
      <c r="V25553" s="34">
        <v>56</v>
      </c>
      <c r="W25553" s="34">
        <v>56</v>
      </c>
      <c r="X25553" s="34">
        <v>32</v>
      </c>
      <c r="Y25553" s="34">
        <v>43</v>
      </c>
      <c r="Z25553" s="34">
        <v>41</v>
      </c>
      <c r="AA25553" s="34">
        <v>58</v>
      </c>
      <c r="AB25553" s="34">
        <v>50</v>
      </c>
      <c r="AC25553" s="34">
        <v>52</v>
      </c>
    </row>
    <row r="25554" spans="1:29" x14ac:dyDescent="0.2">
      <c r="A25554" s="34" t="s">
        <v>86047</v>
      </c>
      <c r="B25554" s="34">
        <v>91</v>
      </c>
      <c r="C25554" s="34">
        <v>99</v>
      </c>
      <c r="D25554" s="34">
        <v>108</v>
      </c>
      <c r="E25554" s="34">
        <v>113</v>
      </c>
      <c r="F25554" s="34">
        <v>73</v>
      </c>
      <c r="G25554" s="34">
        <v>102</v>
      </c>
      <c r="H25554" s="34">
        <v>88</v>
      </c>
      <c r="I25554" s="34">
        <v>70</v>
      </c>
      <c r="J25554" s="34">
        <v>93</v>
      </c>
      <c r="K25554" s="34">
        <v>119</v>
      </c>
      <c r="L25554" s="34">
        <v>76</v>
      </c>
      <c r="M25554" s="34">
        <v>71</v>
      </c>
      <c r="N25554" s="34">
        <v>75</v>
      </c>
      <c r="O25554" s="34">
        <v>81</v>
      </c>
      <c r="P25554" s="34">
        <v>85</v>
      </c>
      <c r="Q25554" s="34">
        <v>108</v>
      </c>
      <c r="R25554" s="34">
        <v>89</v>
      </c>
      <c r="S25554" s="34">
        <v>113</v>
      </c>
      <c r="T25554" s="34">
        <v>73</v>
      </c>
      <c r="U25554" s="34">
        <v>103</v>
      </c>
      <c r="V25554" s="34">
        <v>121</v>
      </c>
      <c r="W25554" s="34">
        <v>93</v>
      </c>
      <c r="X25554" s="34">
        <v>102</v>
      </c>
      <c r="Y25554" s="34">
        <v>67</v>
      </c>
      <c r="Z25554" s="34">
        <v>95</v>
      </c>
      <c r="AA25554" s="34">
        <v>110</v>
      </c>
      <c r="AB25554" s="34">
        <v>94</v>
      </c>
      <c r="AC25554" s="34">
        <v>160</v>
      </c>
    </row>
    <row r="25555" spans="1:29" x14ac:dyDescent="0.2">
      <c r="A25555" s="34" t="s">
        <v>86048</v>
      </c>
      <c r="B25555" s="34">
        <v>32</v>
      </c>
      <c r="C25555" s="34">
        <v>50</v>
      </c>
      <c r="D25555" s="34">
        <v>63</v>
      </c>
      <c r="E25555" s="34">
        <v>79</v>
      </c>
      <c r="F25555" s="34">
        <v>36</v>
      </c>
      <c r="G25555" s="34">
        <v>79</v>
      </c>
      <c r="H25555" s="34">
        <v>40</v>
      </c>
      <c r="I25555" s="34">
        <v>46</v>
      </c>
      <c r="J25555" s="34">
        <v>37</v>
      </c>
      <c r="K25555" s="34">
        <v>69</v>
      </c>
      <c r="L25555" s="34">
        <v>21</v>
      </c>
      <c r="M25555" s="34">
        <v>49</v>
      </c>
      <c r="N25555" s="34">
        <v>31</v>
      </c>
      <c r="O25555" s="34">
        <v>47</v>
      </c>
      <c r="P25555" s="34">
        <v>25</v>
      </c>
      <c r="Q25555" s="34">
        <v>68</v>
      </c>
      <c r="R25555" s="34">
        <v>52</v>
      </c>
      <c r="S25555" s="34">
        <v>69</v>
      </c>
      <c r="T25555" s="34">
        <v>46</v>
      </c>
      <c r="U25555" s="34">
        <v>45</v>
      </c>
      <c r="V25555" s="34">
        <v>77</v>
      </c>
      <c r="W25555" s="34">
        <v>71</v>
      </c>
      <c r="X25555" s="34">
        <v>53</v>
      </c>
      <c r="Y25555" s="34">
        <v>43</v>
      </c>
      <c r="Z25555" s="34">
        <v>47</v>
      </c>
      <c r="AA25555" s="34">
        <v>47</v>
      </c>
      <c r="AB25555" s="34">
        <v>42</v>
      </c>
      <c r="AC25555" s="34">
        <v>64</v>
      </c>
    </row>
    <row r="25556" spans="1:29" x14ac:dyDescent="0.2">
      <c r="A25556" s="34" t="s">
        <v>86049</v>
      </c>
      <c r="B25556" s="34">
        <v>31</v>
      </c>
      <c r="C25556" s="34">
        <v>27</v>
      </c>
      <c r="D25556" s="34">
        <v>72</v>
      </c>
      <c r="E25556" s="34">
        <v>41</v>
      </c>
      <c r="F25556" s="34">
        <v>55</v>
      </c>
      <c r="G25556" s="34">
        <v>40</v>
      </c>
      <c r="H25556" s="34">
        <v>44</v>
      </c>
      <c r="I25556" s="34">
        <v>28</v>
      </c>
      <c r="J25556" s="34">
        <v>52</v>
      </c>
      <c r="K25556" s="34">
        <v>34</v>
      </c>
      <c r="L25556" s="34">
        <v>24</v>
      </c>
      <c r="M25556" s="34">
        <v>44</v>
      </c>
      <c r="N25556" s="34">
        <v>34</v>
      </c>
      <c r="O25556" s="34">
        <v>52</v>
      </c>
      <c r="P25556" s="34">
        <v>48</v>
      </c>
      <c r="Q25556" s="34">
        <v>46</v>
      </c>
      <c r="R25556" s="34">
        <v>64</v>
      </c>
      <c r="S25556" s="34">
        <v>68</v>
      </c>
      <c r="T25556" s="34">
        <v>38</v>
      </c>
      <c r="U25556" s="34">
        <v>33</v>
      </c>
      <c r="V25556" s="34">
        <v>64</v>
      </c>
      <c r="W25556" s="34">
        <v>38</v>
      </c>
      <c r="X25556" s="34">
        <v>68</v>
      </c>
      <c r="Y25556" s="34">
        <v>35</v>
      </c>
      <c r="Z25556" s="34">
        <v>54</v>
      </c>
      <c r="AA25556" s="34">
        <v>45</v>
      </c>
      <c r="AB25556" s="34">
        <v>61</v>
      </c>
      <c r="AC25556" s="34">
        <v>55</v>
      </c>
    </row>
    <row r="25557" spans="1:29" x14ac:dyDescent="0.2">
      <c r="A25557" s="34" t="s">
        <v>86050</v>
      </c>
      <c r="B25557" s="34">
        <v>27</v>
      </c>
      <c r="C25557" s="34">
        <v>50</v>
      </c>
      <c r="D25557" s="34">
        <v>52</v>
      </c>
      <c r="E25557" s="34">
        <v>55</v>
      </c>
      <c r="F25557" s="34">
        <v>40</v>
      </c>
      <c r="G25557" s="34">
        <v>59</v>
      </c>
      <c r="H25557" s="34">
        <v>33</v>
      </c>
      <c r="I25557" s="34">
        <v>35</v>
      </c>
      <c r="J25557" s="34">
        <v>28</v>
      </c>
      <c r="K25557" s="34">
        <v>49</v>
      </c>
      <c r="L25557" s="34">
        <v>25</v>
      </c>
      <c r="M25557" s="34">
        <v>62</v>
      </c>
      <c r="N25557" s="34">
        <v>25</v>
      </c>
      <c r="O25557" s="34">
        <v>31</v>
      </c>
      <c r="P25557" s="34">
        <v>30</v>
      </c>
      <c r="Q25557" s="34">
        <v>43</v>
      </c>
      <c r="R25557" s="34">
        <v>35</v>
      </c>
      <c r="S25557" s="34">
        <v>46</v>
      </c>
      <c r="T25557" s="34">
        <v>15</v>
      </c>
      <c r="U25557" s="34">
        <v>52</v>
      </c>
      <c r="V25557" s="34">
        <v>26</v>
      </c>
      <c r="W25557" s="34">
        <v>42</v>
      </c>
      <c r="X25557" s="34">
        <v>52</v>
      </c>
      <c r="Y25557" s="34">
        <v>39</v>
      </c>
      <c r="Z25557" s="34">
        <v>66</v>
      </c>
      <c r="AA25557" s="34">
        <v>70</v>
      </c>
      <c r="AB25557" s="34">
        <v>27</v>
      </c>
      <c r="AC25557" s="34">
        <v>110</v>
      </c>
    </row>
    <row r="25558" spans="1:29" x14ac:dyDescent="0.2">
      <c r="A25558" s="34" t="s">
        <v>86051</v>
      </c>
      <c r="B25558" s="34">
        <v>57</v>
      </c>
      <c r="C25558" s="34">
        <v>47</v>
      </c>
      <c r="D25558" s="34">
        <v>58</v>
      </c>
      <c r="E25558" s="34">
        <v>68</v>
      </c>
      <c r="F25558" s="34">
        <v>55</v>
      </c>
      <c r="G25558" s="34">
        <v>41</v>
      </c>
      <c r="H25558" s="34">
        <v>47</v>
      </c>
      <c r="I25558" s="34">
        <v>51</v>
      </c>
      <c r="J25558" s="34">
        <v>39</v>
      </c>
      <c r="K25558" s="34">
        <v>62</v>
      </c>
      <c r="L25558" s="34">
        <v>37</v>
      </c>
      <c r="M25558" s="34">
        <v>39</v>
      </c>
      <c r="N25558" s="34">
        <v>31</v>
      </c>
      <c r="O25558" s="34">
        <v>37</v>
      </c>
      <c r="P25558" s="34">
        <v>55</v>
      </c>
      <c r="Q25558" s="34">
        <v>68</v>
      </c>
      <c r="R25558" s="34">
        <v>51</v>
      </c>
      <c r="S25558" s="34">
        <v>65</v>
      </c>
      <c r="T25558" s="34">
        <v>42</v>
      </c>
      <c r="U25558" s="34">
        <v>45</v>
      </c>
      <c r="V25558" s="34">
        <v>43</v>
      </c>
      <c r="W25558" s="34">
        <v>56</v>
      </c>
      <c r="X25558" s="34">
        <v>86</v>
      </c>
      <c r="Y25558" s="34">
        <v>49</v>
      </c>
      <c r="Z25558" s="34">
        <v>40</v>
      </c>
      <c r="AA25558" s="34">
        <v>82</v>
      </c>
      <c r="AB25558" s="34">
        <v>66</v>
      </c>
      <c r="AC25558" s="34">
        <v>73</v>
      </c>
    </row>
    <row r="25559" spans="1:29" x14ac:dyDescent="0.2">
      <c r="A25559" s="34" t="s">
        <v>86052</v>
      </c>
      <c r="B25559" s="34">
        <v>21</v>
      </c>
      <c r="C25559" s="34">
        <v>24</v>
      </c>
      <c r="D25559" s="34">
        <v>32</v>
      </c>
      <c r="E25559" s="34">
        <v>32</v>
      </c>
      <c r="F25559" s="34">
        <v>19</v>
      </c>
      <c r="G25559" s="34">
        <v>19</v>
      </c>
      <c r="H25559" s="34">
        <v>32</v>
      </c>
      <c r="I25559" s="34">
        <v>32</v>
      </c>
      <c r="J25559" s="34">
        <v>26</v>
      </c>
      <c r="K25559" s="34">
        <v>45</v>
      </c>
      <c r="L25559" s="34">
        <v>16</v>
      </c>
      <c r="M25559" s="34">
        <v>16</v>
      </c>
      <c r="N25559" s="34">
        <v>32</v>
      </c>
      <c r="O25559" s="34">
        <v>22</v>
      </c>
      <c r="P25559" s="34">
        <v>25</v>
      </c>
      <c r="Q25559" s="34">
        <v>18</v>
      </c>
      <c r="R25559" s="34">
        <v>40</v>
      </c>
      <c r="S25559" s="34">
        <v>37</v>
      </c>
      <c r="T25559" s="34">
        <v>20</v>
      </c>
      <c r="U25559" s="34">
        <v>21</v>
      </c>
      <c r="V25559" s="34">
        <v>31</v>
      </c>
      <c r="W25559" s="34">
        <v>16</v>
      </c>
      <c r="X25559" s="34">
        <v>60</v>
      </c>
      <c r="Y25559" s="34">
        <v>27</v>
      </c>
      <c r="Z25559" s="34">
        <v>37</v>
      </c>
      <c r="AA25559" s="34">
        <v>40</v>
      </c>
      <c r="AB25559" s="34">
        <v>32</v>
      </c>
      <c r="AC25559" s="34">
        <v>40</v>
      </c>
    </row>
    <row r="25560" spans="1:29" x14ac:dyDescent="0.2">
      <c r="A25560" s="34" t="s">
        <v>86053</v>
      </c>
      <c r="B25560" s="34">
        <v>115</v>
      </c>
      <c r="C25560" s="34">
        <v>120</v>
      </c>
      <c r="D25560" s="34">
        <v>194</v>
      </c>
      <c r="E25560" s="34">
        <v>130</v>
      </c>
      <c r="F25560" s="34">
        <v>151</v>
      </c>
      <c r="G25560" s="34">
        <v>122</v>
      </c>
      <c r="H25560" s="34">
        <v>146</v>
      </c>
      <c r="I25560" s="34">
        <v>125</v>
      </c>
      <c r="J25560" s="34">
        <v>129</v>
      </c>
      <c r="K25560" s="34">
        <v>121</v>
      </c>
      <c r="L25560" s="34">
        <v>104</v>
      </c>
      <c r="M25560" s="34">
        <v>138</v>
      </c>
      <c r="N25560" s="34">
        <v>119</v>
      </c>
      <c r="O25560" s="34">
        <v>115</v>
      </c>
      <c r="P25560" s="34">
        <v>149</v>
      </c>
      <c r="Q25560" s="34">
        <v>175</v>
      </c>
      <c r="R25560" s="34">
        <v>144</v>
      </c>
      <c r="S25560" s="34">
        <v>149</v>
      </c>
      <c r="T25560" s="34">
        <v>121</v>
      </c>
      <c r="U25560" s="34">
        <v>102</v>
      </c>
      <c r="V25560" s="34">
        <v>192</v>
      </c>
      <c r="W25560" s="34">
        <v>123</v>
      </c>
      <c r="X25560" s="34">
        <v>223</v>
      </c>
      <c r="Y25560" s="34">
        <v>161</v>
      </c>
      <c r="Z25560" s="34">
        <v>158</v>
      </c>
      <c r="AA25560" s="34">
        <v>192</v>
      </c>
      <c r="AB25560" s="34">
        <v>205</v>
      </c>
      <c r="AC25560" s="34">
        <v>181</v>
      </c>
    </row>
    <row r="25561" spans="1:29" x14ac:dyDescent="0.2">
      <c r="A25561" s="34" t="s">
        <v>86054</v>
      </c>
      <c r="B25561" s="34">
        <v>38</v>
      </c>
      <c r="C25561" s="34">
        <v>19</v>
      </c>
      <c r="D25561" s="34">
        <v>43</v>
      </c>
      <c r="E25561" s="34">
        <v>28</v>
      </c>
      <c r="F25561" s="34">
        <v>39</v>
      </c>
      <c r="G25561" s="34">
        <v>58</v>
      </c>
      <c r="H25561" s="34">
        <v>32</v>
      </c>
      <c r="I25561" s="34">
        <v>32</v>
      </c>
      <c r="J25561" s="34">
        <v>34</v>
      </c>
      <c r="K25561" s="34">
        <v>25</v>
      </c>
      <c r="L25561" s="34">
        <v>23</v>
      </c>
      <c r="M25561" s="34">
        <v>21</v>
      </c>
      <c r="N25561" s="34">
        <v>25</v>
      </c>
      <c r="O25561" s="34">
        <v>40</v>
      </c>
      <c r="P25561" s="34">
        <v>39</v>
      </c>
      <c r="Q25561" s="34">
        <v>37</v>
      </c>
      <c r="R25561" s="34">
        <v>37</v>
      </c>
      <c r="S25561" s="34">
        <v>41</v>
      </c>
      <c r="T25561" s="34">
        <v>37</v>
      </c>
      <c r="U25561" s="34">
        <v>47</v>
      </c>
      <c r="V25561" s="34">
        <v>25</v>
      </c>
      <c r="W25561" s="34">
        <v>44</v>
      </c>
      <c r="X25561" s="34">
        <v>24</v>
      </c>
      <c r="Y25561" s="34">
        <v>26</v>
      </c>
      <c r="Z25561" s="34">
        <v>15</v>
      </c>
      <c r="AA25561" s="34">
        <v>33</v>
      </c>
      <c r="AB25561" s="34">
        <v>40</v>
      </c>
      <c r="AC25561" s="34">
        <v>51</v>
      </c>
    </row>
    <row r="25562" spans="1:29" x14ac:dyDescent="0.2">
      <c r="A25562" s="34" t="s">
        <v>86055</v>
      </c>
      <c r="B25562" s="34">
        <v>37</v>
      </c>
      <c r="C25562" s="34">
        <v>23</v>
      </c>
      <c r="D25562" s="34">
        <v>26</v>
      </c>
      <c r="E25562" s="34">
        <v>19</v>
      </c>
      <c r="F25562" s="34">
        <v>32</v>
      </c>
      <c r="G25562" s="34">
        <v>9</v>
      </c>
      <c r="H25562" s="34">
        <v>24</v>
      </c>
      <c r="I25562" s="34">
        <v>14</v>
      </c>
      <c r="J25562" s="34">
        <v>19</v>
      </c>
      <c r="K25562" s="34">
        <v>10</v>
      </c>
      <c r="L25562" s="34">
        <v>15</v>
      </c>
      <c r="M25562" s="34">
        <v>25</v>
      </c>
      <c r="N25562" s="34">
        <v>6</v>
      </c>
      <c r="O25562" s="34">
        <v>10</v>
      </c>
      <c r="P25562" s="34">
        <v>15</v>
      </c>
      <c r="Q25562" s="34">
        <v>22</v>
      </c>
      <c r="R25562" s="34">
        <v>28</v>
      </c>
      <c r="S25562" s="34">
        <v>29</v>
      </c>
      <c r="T25562" s="34">
        <v>16</v>
      </c>
      <c r="U25562" s="34">
        <v>21</v>
      </c>
      <c r="V25562" s="34">
        <v>27</v>
      </c>
      <c r="W25562" s="34">
        <v>29</v>
      </c>
      <c r="X25562" s="34">
        <v>31</v>
      </c>
      <c r="Y25562" s="34">
        <v>13</v>
      </c>
      <c r="Z25562" s="34">
        <v>30</v>
      </c>
      <c r="AA25562" s="34">
        <v>30</v>
      </c>
      <c r="AB25562" s="34">
        <v>13</v>
      </c>
      <c r="AC25562" s="34">
        <v>34</v>
      </c>
    </row>
    <row r="25563" spans="1:29" x14ac:dyDescent="0.2">
      <c r="A25563" s="34" t="s">
        <v>86056</v>
      </c>
      <c r="B25563" s="34">
        <v>32</v>
      </c>
      <c r="C25563" s="34">
        <v>34</v>
      </c>
      <c r="D25563" s="34">
        <v>50</v>
      </c>
      <c r="E25563" s="34">
        <v>50</v>
      </c>
      <c r="F25563" s="34">
        <v>37</v>
      </c>
      <c r="G25563" s="34">
        <v>31</v>
      </c>
      <c r="H25563" s="34">
        <v>52</v>
      </c>
      <c r="I25563" s="34">
        <v>32</v>
      </c>
      <c r="J25563" s="34">
        <v>46</v>
      </c>
      <c r="K25563" s="34">
        <v>40</v>
      </c>
      <c r="L25563" s="34">
        <v>27</v>
      </c>
      <c r="M25563" s="34">
        <v>15</v>
      </c>
      <c r="N25563" s="34">
        <v>24</v>
      </c>
      <c r="O25563" s="34">
        <v>47</v>
      </c>
      <c r="P25563" s="34">
        <v>24</v>
      </c>
      <c r="Q25563" s="34">
        <v>45</v>
      </c>
      <c r="R25563" s="34">
        <v>44</v>
      </c>
      <c r="S25563" s="34">
        <v>67</v>
      </c>
      <c r="T25563" s="34">
        <v>22</v>
      </c>
      <c r="U25563" s="34">
        <v>60</v>
      </c>
      <c r="V25563" s="34">
        <v>30</v>
      </c>
      <c r="W25563" s="34">
        <v>52</v>
      </c>
      <c r="X25563" s="34">
        <v>45</v>
      </c>
      <c r="Y25563" s="34">
        <v>29</v>
      </c>
      <c r="Z25563" s="34">
        <v>71</v>
      </c>
      <c r="AA25563" s="34">
        <v>51</v>
      </c>
      <c r="AB25563" s="34">
        <v>38</v>
      </c>
      <c r="AC25563" s="34">
        <v>57</v>
      </c>
    </row>
    <row r="25564" spans="1:29" x14ac:dyDescent="0.2">
      <c r="A25564" s="34" t="s">
        <v>86057</v>
      </c>
      <c r="B25564" s="34">
        <v>66</v>
      </c>
      <c r="C25564" s="34">
        <v>93</v>
      </c>
      <c r="D25564" s="34">
        <v>80</v>
      </c>
      <c r="E25564" s="34">
        <v>107</v>
      </c>
      <c r="F25564" s="34">
        <v>70</v>
      </c>
      <c r="G25564" s="34">
        <v>121</v>
      </c>
      <c r="H25564" s="34">
        <v>32</v>
      </c>
      <c r="I25564" s="34">
        <v>52</v>
      </c>
      <c r="J25564" s="34">
        <v>35</v>
      </c>
      <c r="K25564" s="34">
        <v>99</v>
      </c>
      <c r="L25564" s="34">
        <v>21</v>
      </c>
      <c r="M25564" s="34">
        <v>71</v>
      </c>
      <c r="N25564" s="34">
        <v>46</v>
      </c>
      <c r="O25564" s="34">
        <v>62</v>
      </c>
      <c r="P25564" s="34">
        <v>41</v>
      </c>
      <c r="Q25564" s="34">
        <v>81</v>
      </c>
      <c r="R25564" s="34">
        <v>38</v>
      </c>
      <c r="S25564" s="34">
        <v>94</v>
      </c>
      <c r="T25564" s="34">
        <v>34</v>
      </c>
      <c r="U25564" s="34">
        <v>43</v>
      </c>
      <c r="V25564" s="34">
        <v>62</v>
      </c>
      <c r="W25564" s="34">
        <v>46</v>
      </c>
      <c r="X25564" s="34">
        <v>76</v>
      </c>
      <c r="Y25564" s="34">
        <v>25</v>
      </c>
      <c r="Z25564" s="34">
        <v>89</v>
      </c>
      <c r="AA25564" s="34">
        <v>103</v>
      </c>
      <c r="AB25564" s="34">
        <v>34</v>
      </c>
      <c r="AC25564" s="34">
        <v>92</v>
      </c>
    </row>
    <row r="25565" spans="1:29" x14ac:dyDescent="0.2">
      <c r="A25565" s="34" t="s">
        <v>86058</v>
      </c>
      <c r="B25565" s="34">
        <v>35</v>
      </c>
      <c r="C25565" s="34">
        <v>32</v>
      </c>
      <c r="D25565" s="34">
        <v>28</v>
      </c>
      <c r="E25565" s="34">
        <v>31</v>
      </c>
      <c r="F25565" s="34">
        <v>30</v>
      </c>
      <c r="G25565" s="34">
        <v>36</v>
      </c>
      <c r="H25565" s="34">
        <v>38</v>
      </c>
      <c r="I25565" s="34">
        <v>20</v>
      </c>
      <c r="J25565" s="34">
        <v>39</v>
      </c>
      <c r="K25565" s="34">
        <v>27</v>
      </c>
      <c r="L25565" s="34">
        <v>13</v>
      </c>
      <c r="M25565" s="34">
        <v>21</v>
      </c>
      <c r="N25565" s="34">
        <v>45</v>
      </c>
      <c r="O25565" s="34">
        <v>30</v>
      </c>
      <c r="P25565" s="34">
        <v>42</v>
      </c>
      <c r="Q25565" s="34">
        <v>37</v>
      </c>
      <c r="R25565" s="34">
        <v>28</v>
      </c>
      <c r="S25565" s="34">
        <v>33</v>
      </c>
      <c r="T25565" s="34">
        <v>34</v>
      </c>
      <c r="U25565" s="34">
        <v>36</v>
      </c>
      <c r="V25565" s="34">
        <v>27</v>
      </c>
      <c r="W25565" s="34">
        <v>22</v>
      </c>
      <c r="X25565" s="34">
        <v>57</v>
      </c>
      <c r="Y25565" s="34">
        <v>14</v>
      </c>
      <c r="Z25565" s="34">
        <v>50</v>
      </c>
      <c r="AA25565" s="34">
        <v>46</v>
      </c>
      <c r="AB25565" s="34">
        <v>44</v>
      </c>
      <c r="AC25565" s="34">
        <v>55</v>
      </c>
    </row>
    <row r="25566" spans="1:29" x14ac:dyDescent="0.2">
      <c r="A25566" s="34" t="s">
        <v>86059</v>
      </c>
      <c r="B25566" s="34">
        <v>63</v>
      </c>
      <c r="C25566" s="34">
        <v>132</v>
      </c>
      <c r="D25566" s="34">
        <v>106</v>
      </c>
      <c r="E25566" s="34">
        <v>131</v>
      </c>
      <c r="F25566" s="34">
        <v>102</v>
      </c>
      <c r="G25566" s="34">
        <v>128</v>
      </c>
      <c r="H25566" s="34">
        <v>81</v>
      </c>
      <c r="I25566" s="34">
        <v>119</v>
      </c>
      <c r="J25566" s="34">
        <v>65</v>
      </c>
      <c r="K25566" s="34">
        <v>129</v>
      </c>
      <c r="L25566" s="34">
        <v>57</v>
      </c>
      <c r="M25566" s="34">
        <v>80</v>
      </c>
      <c r="N25566" s="34">
        <v>72</v>
      </c>
      <c r="O25566" s="34">
        <v>58</v>
      </c>
      <c r="P25566" s="34">
        <v>69</v>
      </c>
      <c r="Q25566" s="34">
        <v>98</v>
      </c>
      <c r="R25566" s="34">
        <v>86</v>
      </c>
      <c r="S25566" s="34">
        <v>155</v>
      </c>
      <c r="T25566" s="34">
        <v>65</v>
      </c>
      <c r="U25566" s="34">
        <v>66</v>
      </c>
      <c r="V25566" s="34">
        <v>107</v>
      </c>
      <c r="W25566" s="34">
        <v>102</v>
      </c>
      <c r="X25566" s="34">
        <v>89</v>
      </c>
      <c r="Y25566" s="34">
        <v>55</v>
      </c>
      <c r="Z25566" s="34">
        <v>121</v>
      </c>
      <c r="AA25566" s="34">
        <v>132</v>
      </c>
      <c r="AB25566" s="34">
        <v>93</v>
      </c>
      <c r="AC25566" s="34">
        <v>134</v>
      </c>
    </row>
    <row r="25567" spans="1:29" x14ac:dyDescent="0.2">
      <c r="A25567" s="34" t="s">
        <v>86060</v>
      </c>
      <c r="B25567" s="34">
        <v>30</v>
      </c>
      <c r="C25567" s="34">
        <v>37</v>
      </c>
      <c r="D25567" s="34">
        <v>34</v>
      </c>
      <c r="E25567" s="34">
        <v>38</v>
      </c>
      <c r="F25567" s="34">
        <v>25</v>
      </c>
      <c r="G25567" s="34">
        <v>51</v>
      </c>
      <c r="H25567" s="34">
        <v>18</v>
      </c>
      <c r="I25567" s="34">
        <v>11</v>
      </c>
      <c r="J25567" s="34">
        <v>13</v>
      </c>
      <c r="K25567" s="34">
        <v>30</v>
      </c>
      <c r="L25567" s="34">
        <v>15</v>
      </c>
      <c r="M25567" s="34">
        <v>28</v>
      </c>
      <c r="N25567" s="34">
        <v>11</v>
      </c>
      <c r="O25567" s="34">
        <v>28</v>
      </c>
      <c r="P25567" s="34">
        <v>16</v>
      </c>
      <c r="Q25567" s="34">
        <v>25</v>
      </c>
      <c r="R25567" s="34">
        <v>15</v>
      </c>
      <c r="S25567" s="34">
        <v>28</v>
      </c>
      <c r="T25567" s="34">
        <v>10</v>
      </c>
      <c r="U25567" s="34">
        <v>22</v>
      </c>
      <c r="V25567" s="34">
        <v>16</v>
      </c>
      <c r="W25567" s="34">
        <v>27</v>
      </c>
      <c r="X25567" s="34">
        <v>17</v>
      </c>
      <c r="Y25567" s="34">
        <v>7</v>
      </c>
      <c r="Z25567" s="34">
        <v>17</v>
      </c>
      <c r="AA25567" s="34">
        <v>20</v>
      </c>
      <c r="AB25567" s="34">
        <v>18</v>
      </c>
      <c r="AC25567" s="34">
        <v>46</v>
      </c>
    </row>
    <row r="25568" spans="1:29" x14ac:dyDescent="0.2">
      <c r="A25568" s="34" t="s">
        <v>86061</v>
      </c>
      <c r="B25568" s="34">
        <v>41</v>
      </c>
      <c r="C25568" s="34">
        <v>73</v>
      </c>
      <c r="D25568" s="34">
        <v>118</v>
      </c>
      <c r="E25568" s="34">
        <v>101</v>
      </c>
      <c r="F25568" s="34">
        <v>73</v>
      </c>
      <c r="G25568" s="34">
        <v>63</v>
      </c>
      <c r="H25568" s="34">
        <v>64</v>
      </c>
      <c r="I25568" s="34">
        <v>75</v>
      </c>
      <c r="J25568" s="34">
        <v>55</v>
      </c>
      <c r="K25568" s="34">
        <v>62</v>
      </c>
      <c r="L25568" s="34">
        <v>29</v>
      </c>
      <c r="M25568" s="34">
        <v>56</v>
      </c>
      <c r="N25568" s="34">
        <v>53</v>
      </c>
      <c r="O25568" s="34">
        <v>61</v>
      </c>
      <c r="P25568" s="34">
        <v>80</v>
      </c>
      <c r="Q25568" s="34">
        <v>51</v>
      </c>
      <c r="R25568" s="34">
        <v>71</v>
      </c>
      <c r="S25568" s="34">
        <v>86</v>
      </c>
      <c r="T25568" s="34">
        <v>52</v>
      </c>
      <c r="U25568" s="34">
        <v>43</v>
      </c>
      <c r="V25568" s="34">
        <v>80</v>
      </c>
      <c r="W25568" s="34">
        <v>45</v>
      </c>
      <c r="X25568" s="34">
        <v>99</v>
      </c>
      <c r="Y25568" s="34">
        <v>28</v>
      </c>
      <c r="Z25568" s="34">
        <v>109</v>
      </c>
      <c r="AA25568" s="34">
        <v>78</v>
      </c>
      <c r="AB25568" s="34">
        <v>51</v>
      </c>
      <c r="AC25568" s="34">
        <v>96</v>
      </c>
    </row>
    <row r="25569" spans="1:29" x14ac:dyDescent="0.2">
      <c r="A25569" s="34" t="s">
        <v>86062</v>
      </c>
      <c r="B25569" s="34">
        <v>69</v>
      </c>
      <c r="C25569" s="34">
        <v>120</v>
      </c>
      <c r="D25569" s="34">
        <v>66</v>
      </c>
      <c r="E25569" s="34">
        <v>166</v>
      </c>
      <c r="F25569" s="34">
        <v>97</v>
      </c>
      <c r="G25569" s="34">
        <v>137</v>
      </c>
      <c r="H25569" s="34">
        <v>88</v>
      </c>
      <c r="I25569" s="34">
        <v>169</v>
      </c>
      <c r="J25569" s="34">
        <v>55</v>
      </c>
      <c r="K25569" s="34">
        <v>148</v>
      </c>
      <c r="L25569" s="34">
        <v>38</v>
      </c>
      <c r="M25569" s="34">
        <v>151</v>
      </c>
      <c r="N25569" s="34">
        <v>67</v>
      </c>
      <c r="O25569" s="34">
        <v>102</v>
      </c>
      <c r="P25569" s="34">
        <v>54</v>
      </c>
      <c r="Q25569" s="34">
        <v>199</v>
      </c>
      <c r="R25569" s="34">
        <v>57</v>
      </c>
      <c r="S25569" s="34">
        <v>155</v>
      </c>
      <c r="T25569" s="34">
        <v>85</v>
      </c>
      <c r="U25569" s="34">
        <v>113</v>
      </c>
      <c r="V25569" s="34">
        <v>99</v>
      </c>
      <c r="W25569" s="34">
        <v>175</v>
      </c>
      <c r="X25569" s="34">
        <v>76</v>
      </c>
      <c r="Y25569" s="34">
        <v>137</v>
      </c>
      <c r="Z25569" s="34">
        <v>73</v>
      </c>
      <c r="AA25569" s="34">
        <v>170</v>
      </c>
      <c r="AB25569" s="34">
        <v>85</v>
      </c>
      <c r="AC25569" s="34">
        <v>211</v>
      </c>
    </row>
    <row r="25570" spans="1:29" x14ac:dyDescent="0.2">
      <c r="A25570" s="34" t="s">
        <v>86063</v>
      </c>
      <c r="B25570" s="34">
        <v>71</v>
      </c>
      <c r="C25570" s="34">
        <v>73</v>
      </c>
      <c r="D25570" s="34">
        <v>95</v>
      </c>
      <c r="E25570" s="34">
        <v>78</v>
      </c>
      <c r="F25570" s="34">
        <v>58</v>
      </c>
      <c r="G25570" s="34">
        <v>66</v>
      </c>
      <c r="H25570" s="34">
        <v>107</v>
      </c>
      <c r="I25570" s="34">
        <v>66</v>
      </c>
      <c r="J25570" s="34">
        <v>84</v>
      </c>
      <c r="K25570" s="34">
        <v>71</v>
      </c>
      <c r="L25570" s="34">
        <v>76</v>
      </c>
      <c r="M25570" s="34">
        <v>60</v>
      </c>
      <c r="N25570" s="34">
        <v>74</v>
      </c>
      <c r="O25570" s="34">
        <v>69</v>
      </c>
      <c r="P25570" s="34">
        <v>79</v>
      </c>
      <c r="Q25570" s="34">
        <v>101</v>
      </c>
      <c r="R25570" s="34">
        <v>105</v>
      </c>
      <c r="S25570" s="34">
        <v>79</v>
      </c>
      <c r="T25570" s="34">
        <v>116</v>
      </c>
      <c r="U25570" s="34">
        <v>82</v>
      </c>
      <c r="V25570" s="34">
        <v>94</v>
      </c>
      <c r="W25570" s="34">
        <v>89</v>
      </c>
      <c r="X25570" s="34">
        <v>84</v>
      </c>
      <c r="Y25570" s="34">
        <v>61</v>
      </c>
      <c r="Z25570" s="34">
        <v>103</v>
      </c>
      <c r="AA25570" s="34">
        <v>99</v>
      </c>
      <c r="AB25570" s="34">
        <v>110</v>
      </c>
      <c r="AC25570" s="34">
        <v>138</v>
      </c>
    </row>
    <row r="25571" spans="1:29" x14ac:dyDescent="0.2">
      <c r="A25571" s="34" t="s">
        <v>86064</v>
      </c>
      <c r="B25571" s="34">
        <v>59</v>
      </c>
      <c r="C25571" s="34">
        <v>90</v>
      </c>
      <c r="D25571" s="34">
        <v>84</v>
      </c>
      <c r="E25571" s="34">
        <v>73</v>
      </c>
      <c r="F25571" s="34">
        <v>50</v>
      </c>
      <c r="G25571" s="34">
        <v>79</v>
      </c>
      <c r="H25571" s="34">
        <v>46</v>
      </c>
      <c r="I25571" s="34">
        <v>66</v>
      </c>
      <c r="J25571" s="34">
        <v>52</v>
      </c>
      <c r="K25571" s="34">
        <v>63</v>
      </c>
      <c r="L25571" s="34">
        <v>30</v>
      </c>
      <c r="M25571" s="34">
        <v>58</v>
      </c>
      <c r="N25571" s="34">
        <v>56</v>
      </c>
      <c r="O25571" s="34">
        <v>58</v>
      </c>
      <c r="P25571" s="34">
        <v>43</v>
      </c>
      <c r="Q25571" s="34">
        <v>63</v>
      </c>
      <c r="R25571" s="34">
        <v>52</v>
      </c>
      <c r="S25571" s="34">
        <v>74</v>
      </c>
      <c r="T25571" s="34">
        <v>42</v>
      </c>
      <c r="U25571" s="34">
        <v>52</v>
      </c>
      <c r="V25571" s="34">
        <v>70</v>
      </c>
      <c r="W25571" s="34">
        <v>50</v>
      </c>
      <c r="X25571" s="34">
        <v>83</v>
      </c>
      <c r="Y25571" s="34">
        <v>54</v>
      </c>
      <c r="Z25571" s="34">
        <v>96</v>
      </c>
      <c r="AA25571" s="34">
        <v>74</v>
      </c>
      <c r="AB25571" s="34">
        <v>42</v>
      </c>
      <c r="AC25571" s="34">
        <v>119</v>
      </c>
    </row>
    <row r="25572" spans="1:29" x14ac:dyDescent="0.2">
      <c r="A25572" s="34" t="s">
        <v>86065</v>
      </c>
      <c r="B25572" s="34">
        <v>35</v>
      </c>
      <c r="C25572" s="34">
        <v>17</v>
      </c>
      <c r="D25572" s="34">
        <v>47</v>
      </c>
      <c r="E25572" s="34">
        <v>38</v>
      </c>
      <c r="F25572" s="34">
        <v>26</v>
      </c>
      <c r="G25572" s="34">
        <v>46</v>
      </c>
      <c r="H25572" s="34">
        <v>31</v>
      </c>
      <c r="I25572" s="34">
        <v>28</v>
      </c>
      <c r="J25572" s="34">
        <v>30</v>
      </c>
      <c r="K25572" s="34">
        <v>23</v>
      </c>
      <c r="L25572" s="34">
        <v>22</v>
      </c>
      <c r="M25572" s="34">
        <v>22</v>
      </c>
      <c r="N25572" s="34">
        <v>43</v>
      </c>
      <c r="O25572" s="34">
        <v>22</v>
      </c>
      <c r="P25572" s="34">
        <v>22</v>
      </c>
      <c r="Q25572" s="34">
        <v>21</v>
      </c>
      <c r="R25572" s="34">
        <v>53</v>
      </c>
      <c r="S25572" s="34">
        <v>33</v>
      </c>
      <c r="T25572" s="34">
        <v>26</v>
      </c>
      <c r="U25572" s="34">
        <v>28</v>
      </c>
      <c r="V25572" s="34">
        <v>47</v>
      </c>
      <c r="W25572" s="34">
        <v>44</v>
      </c>
      <c r="X25572" s="34">
        <v>43</v>
      </c>
      <c r="Y25572" s="34">
        <v>14</v>
      </c>
      <c r="Z25572" s="34">
        <v>50</v>
      </c>
      <c r="AA25572" s="34">
        <v>25</v>
      </c>
      <c r="AB25572" s="34">
        <v>41</v>
      </c>
      <c r="AC25572" s="34">
        <v>47</v>
      </c>
    </row>
    <row r="25573" spans="1:29" x14ac:dyDescent="0.2">
      <c r="A25573" s="34" t="s">
        <v>86066</v>
      </c>
      <c r="B25573" s="34">
        <v>78</v>
      </c>
      <c r="C25573" s="34">
        <v>86</v>
      </c>
      <c r="D25573" s="34">
        <v>98</v>
      </c>
      <c r="E25573" s="34">
        <v>110</v>
      </c>
      <c r="F25573" s="34">
        <v>78</v>
      </c>
      <c r="G25573" s="34">
        <v>88</v>
      </c>
      <c r="H25573" s="34">
        <v>53</v>
      </c>
      <c r="I25573" s="34">
        <v>80</v>
      </c>
      <c r="J25573" s="34">
        <v>57</v>
      </c>
      <c r="K25573" s="34">
        <v>86</v>
      </c>
      <c r="L25573" s="34">
        <v>36</v>
      </c>
      <c r="M25573" s="34">
        <v>73</v>
      </c>
      <c r="N25573" s="34">
        <v>82</v>
      </c>
      <c r="O25573" s="34">
        <v>69</v>
      </c>
      <c r="P25573" s="34">
        <v>44</v>
      </c>
      <c r="Q25573" s="34">
        <v>68</v>
      </c>
      <c r="R25573" s="34">
        <v>52</v>
      </c>
      <c r="S25573" s="34">
        <v>118</v>
      </c>
      <c r="T25573" s="34">
        <v>38</v>
      </c>
      <c r="U25573" s="34">
        <v>68</v>
      </c>
      <c r="V25573" s="34">
        <v>63</v>
      </c>
      <c r="W25573" s="34">
        <v>53</v>
      </c>
      <c r="X25573" s="34">
        <v>80</v>
      </c>
      <c r="Y25573" s="34">
        <v>57</v>
      </c>
      <c r="Z25573" s="34">
        <v>75</v>
      </c>
      <c r="AA25573" s="34">
        <v>119</v>
      </c>
      <c r="AB25573" s="34">
        <v>51</v>
      </c>
      <c r="AC25573" s="34">
        <v>92</v>
      </c>
    </row>
    <row r="25574" spans="1:29" x14ac:dyDescent="0.2">
      <c r="A25574" s="34" t="s">
        <v>86067</v>
      </c>
      <c r="B25574" s="34">
        <v>10</v>
      </c>
      <c r="C25574" s="34">
        <v>17</v>
      </c>
      <c r="D25574" s="34">
        <v>28</v>
      </c>
      <c r="E25574" s="34">
        <v>15</v>
      </c>
      <c r="F25574" s="34">
        <v>28</v>
      </c>
      <c r="G25574" s="34">
        <v>3</v>
      </c>
      <c r="H25574" s="34">
        <v>11</v>
      </c>
      <c r="I25574" s="34">
        <v>22</v>
      </c>
      <c r="J25574" s="34">
        <v>13</v>
      </c>
      <c r="K25574" s="34">
        <v>15</v>
      </c>
      <c r="L25574" s="34">
        <v>10</v>
      </c>
      <c r="M25574" s="34">
        <v>13</v>
      </c>
      <c r="N25574" s="34">
        <v>11</v>
      </c>
      <c r="O25574" s="34">
        <v>11</v>
      </c>
      <c r="P25574" s="34">
        <v>27</v>
      </c>
      <c r="Q25574" s="34">
        <v>16</v>
      </c>
      <c r="R25574" s="34">
        <v>18</v>
      </c>
      <c r="S25574" s="34">
        <v>23</v>
      </c>
      <c r="T25574" s="34">
        <v>20</v>
      </c>
      <c r="U25574" s="34">
        <v>12</v>
      </c>
      <c r="V25574" s="34">
        <v>27</v>
      </c>
      <c r="W25574" s="34">
        <v>10</v>
      </c>
      <c r="X25574" s="34">
        <v>20</v>
      </c>
      <c r="Y25574" s="34">
        <v>10</v>
      </c>
      <c r="Z25574" s="34">
        <v>15</v>
      </c>
      <c r="AA25574" s="34">
        <v>24</v>
      </c>
      <c r="AB25574" s="34">
        <v>5</v>
      </c>
      <c r="AC25574" s="34">
        <v>21</v>
      </c>
    </row>
    <row r="25575" spans="1:29" x14ac:dyDescent="0.2">
      <c r="A25575" s="34" t="s">
        <v>86068</v>
      </c>
      <c r="B25575" s="34">
        <v>66</v>
      </c>
      <c r="C25575" s="34">
        <v>100</v>
      </c>
      <c r="D25575" s="34">
        <v>171</v>
      </c>
      <c r="E25575" s="34">
        <v>97</v>
      </c>
      <c r="F25575" s="34">
        <v>107</v>
      </c>
      <c r="G25575" s="34">
        <v>114</v>
      </c>
      <c r="H25575" s="34">
        <v>130</v>
      </c>
      <c r="I25575" s="34">
        <v>87</v>
      </c>
      <c r="J25575" s="34">
        <v>107</v>
      </c>
      <c r="K25575" s="34">
        <v>99</v>
      </c>
      <c r="L25575" s="34">
        <v>57</v>
      </c>
      <c r="M25575" s="34">
        <v>82</v>
      </c>
      <c r="N25575" s="34">
        <v>97</v>
      </c>
      <c r="O25575" s="34">
        <v>86</v>
      </c>
      <c r="P25575" s="34">
        <v>104</v>
      </c>
      <c r="Q25575" s="34">
        <v>134</v>
      </c>
      <c r="R25575" s="34">
        <v>112</v>
      </c>
      <c r="S25575" s="34">
        <v>146</v>
      </c>
      <c r="T25575" s="34">
        <v>83</v>
      </c>
      <c r="U25575" s="34">
        <v>57</v>
      </c>
      <c r="V25575" s="34">
        <v>107</v>
      </c>
      <c r="W25575" s="34">
        <v>86</v>
      </c>
      <c r="X25575" s="34">
        <v>139</v>
      </c>
      <c r="Y25575" s="34">
        <v>63</v>
      </c>
      <c r="Z25575" s="34">
        <v>162</v>
      </c>
      <c r="AA25575" s="34">
        <v>115</v>
      </c>
      <c r="AB25575" s="34">
        <v>100</v>
      </c>
      <c r="AC25575" s="34">
        <v>187</v>
      </c>
    </row>
    <row r="25576" spans="1:29" x14ac:dyDescent="0.2">
      <c r="A25576" s="34" t="s">
        <v>86069</v>
      </c>
      <c r="B25576" s="34">
        <v>56</v>
      </c>
      <c r="C25576" s="34">
        <v>96</v>
      </c>
      <c r="D25576" s="34">
        <v>85</v>
      </c>
      <c r="E25576" s="34">
        <v>90</v>
      </c>
      <c r="F25576" s="34">
        <v>75</v>
      </c>
      <c r="G25576" s="34">
        <v>87</v>
      </c>
      <c r="H25576" s="34">
        <v>66</v>
      </c>
      <c r="I25576" s="34">
        <v>64</v>
      </c>
      <c r="J25576" s="34">
        <v>70</v>
      </c>
      <c r="K25576" s="34">
        <v>133</v>
      </c>
      <c r="L25576" s="34">
        <v>57</v>
      </c>
      <c r="M25576" s="34">
        <v>64</v>
      </c>
      <c r="N25576" s="34">
        <v>53</v>
      </c>
      <c r="O25576" s="34">
        <v>73</v>
      </c>
      <c r="P25576" s="34">
        <v>66</v>
      </c>
      <c r="Q25576" s="34">
        <v>126</v>
      </c>
      <c r="R25576" s="34">
        <v>109</v>
      </c>
      <c r="S25576" s="34">
        <v>104</v>
      </c>
      <c r="T25576" s="34">
        <v>73</v>
      </c>
      <c r="U25576" s="34">
        <v>67</v>
      </c>
      <c r="V25576" s="34">
        <v>69</v>
      </c>
      <c r="W25576" s="34">
        <v>83</v>
      </c>
      <c r="X25576" s="34">
        <v>91</v>
      </c>
      <c r="Y25576" s="34">
        <v>77</v>
      </c>
      <c r="Z25576" s="34">
        <v>123</v>
      </c>
      <c r="AA25576" s="34">
        <v>134</v>
      </c>
      <c r="AB25576" s="34">
        <v>93</v>
      </c>
      <c r="AC25576" s="34">
        <v>143</v>
      </c>
    </row>
    <row r="25577" spans="1:29" x14ac:dyDescent="0.2">
      <c r="A25577" s="34" t="s">
        <v>86070</v>
      </c>
      <c r="B25577" s="34">
        <v>50</v>
      </c>
      <c r="C25577" s="34">
        <v>67</v>
      </c>
      <c r="D25577" s="34">
        <v>76</v>
      </c>
      <c r="E25577" s="34">
        <v>59</v>
      </c>
      <c r="F25577" s="34">
        <v>71</v>
      </c>
      <c r="G25577" s="34">
        <v>69</v>
      </c>
      <c r="H25577" s="34">
        <v>57</v>
      </c>
      <c r="I25577" s="34">
        <v>67</v>
      </c>
      <c r="J25577" s="34">
        <v>45</v>
      </c>
      <c r="K25577" s="34">
        <v>93</v>
      </c>
      <c r="L25577" s="34">
        <v>35</v>
      </c>
      <c r="M25577" s="34">
        <v>49</v>
      </c>
      <c r="N25577" s="34">
        <v>47</v>
      </c>
      <c r="O25577" s="34">
        <v>56</v>
      </c>
      <c r="P25577" s="34">
        <v>52</v>
      </c>
      <c r="Q25577" s="34">
        <v>65</v>
      </c>
      <c r="R25577" s="34">
        <v>78</v>
      </c>
      <c r="S25577" s="34">
        <v>87</v>
      </c>
      <c r="T25577" s="34">
        <v>33</v>
      </c>
      <c r="U25577" s="34">
        <v>56</v>
      </c>
      <c r="V25577" s="34">
        <v>67</v>
      </c>
      <c r="W25577" s="34">
        <v>59</v>
      </c>
      <c r="X25577" s="34">
        <v>75</v>
      </c>
      <c r="Y25577" s="34">
        <v>53</v>
      </c>
      <c r="Z25577" s="34">
        <v>93</v>
      </c>
      <c r="AA25577" s="34">
        <v>78</v>
      </c>
      <c r="AB25577" s="34">
        <v>68</v>
      </c>
      <c r="AC25577" s="34">
        <v>83</v>
      </c>
    </row>
    <row r="25578" spans="1:29" x14ac:dyDescent="0.2">
      <c r="A25578" s="34" t="s">
        <v>86071</v>
      </c>
      <c r="B25578" s="34">
        <v>16</v>
      </c>
      <c r="C25578" s="34">
        <v>26</v>
      </c>
      <c r="D25578" s="34">
        <v>67</v>
      </c>
      <c r="E25578" s="34">
        <v>40</v>
      </c>
      <c r="F25578" s="34">
        <v>26</v>
      </c>
      <c r="G25578" s="34">
        <v>26</v>
      </c>
      <c r="H25578" s="34">
        <v>43</v>
      </c>
      <c r="I25578" s="34">
        <v>31</v>
      </c>
      <c r="J25578" s="34">
        <v>13</v>
      </c>
      <c r="K25578" s="34">
        <v>37</v>
      </c>
      <c r="L25578" s="34">
        <v>11</v>
      </c>
      <c r="M25578" s="34">
        <v>52</v>
      </c>
      <c r="N25578" s="34">
        <v>30</v>
      </c>
      <c r="O25578" s="34">
        <v>33</v>
      </c>
      <c r="P25578" s="34">
        <v>24</v>
      </c>
      <c r="Q25578" s="34">
        <v>42</v>
      </c>
      <c r="R25578" s="34">
        <v>35</v>
      </c>
      <c r="S25578" s="34">
        <v>56</v>
      </c>
      <c r="T25578" s="34">
        <v>24</v>
      </c>
      <c r="U25578" s="34">
        <v>37</v>
      </c>
      <c r="V25578" s="34">
        <v>30</v>
      </c>
      <c r="W25578" s="34">
        <v>40</v>
      </c>
      <c r="X25578" s="34">
        <v>47</v>
      </c>
      <c r="Y25578" s="34">
        <v>28</v>
      </c>
      <c r="Z25578" s="34">
        <v>52</v>
      </c>
      <c r="AA25578" s="34">
        <v>51</v>
      </c>
      <c r="AB25578" s="34">
        <v>29</v>
      </c>
      <c r="AC25578" s="34">
        <v>50</v>
      </c>
    </row>
    <row r="25579" spans="1:29" x14ac:dyDescent="0.2">
      <c r="A25579" s="34" t="s">
        <v>86072</v>
      </c>
      <c r="B25579" s="34">
        <v>66</v>
      </c>
      <c r="C25579" s="34">
        <v>135</v>
      </c>
      <c r="D25579" s="34">
        <v>108</v>
      </c>
      <c r="E25579" s="34">
        <v>122</v>
      </c>
      <c r="F25579" s="34">
        <v>80</v>
      </c>
      <c r="G25579" s="34">
        <v>127</v>
      </c>
      <c r="H25579" s="34">
        <v>66</v>
      </c>
      <c r="I25579" s="34">
        <v>91</v>
      </c>
      <c r="J25579" s="34">
        <v>61</v>
      </c>
      <c r="K25579" s="34">
        <v>157</v>
      </c>
      <c r="L25579" s="34">
        <v>24</v>
      </c>
      <c r="M25579" s="34">
        <v>82</v>
      </c>
      <c r="N25579" s="34">
        <v>57</v>
      </c>
      <c r="O25579" s="34">
        <v>96</v>
      </c>
      <c r="P25579" s="34">
        <v>48</v>
      </c>
      <c r="Q25579" s="34">
        <v>126</v>
      </c>
      <c r="R25579" s="34">
        <v>49</v>
      </c>
      <c r="S25579" s="34">
        <v>166</v>
      </c>
      <c r="T25579" s="34">
        <v>40</v>
      </c>
      <c r="U25579" s="34">
        <v>96</v>
      </c>
      <c r="V25579" s="34">
        <v>83</v>
      </c>
      <c r="W25579" s="34">
        <v>88</v>
      </c>
      <c r="X25579" s="34">
        <v>113</v>
      </c>
      <c r="Y25579" s="34">
        <v>65</v>
      </c>
      <c r="Z25579" s="34">
        <v>88</v>
      </c>
      <c r="AA25579" s="34">
        <v>138</v>
      </c>
      <c r="AB25579" s="34">
        <v>46</v>
      </c>
      <c r="AC25579" s="34">
        <v>154</v>
      </c>
    </row>
    <row r="25580" spans="1:29" x14ac:dyDescent="0.2">
      <c r="A25580" s="34" t="s">
        <v>86073</v>
      </c>
      <c r="B25580" s="34">
        <v>79</v>
      </c>
      <c r="C25580" s="34">
        <v>88</v>
      </c>
      <c r="D25580" s="34">
        <v>109</v>
      </c>
      <c r="E25580" s="34">
        <v>85</v>
      </c>
      <c r="F25580" s="34">
        <v>115</v>
      </c>
      <c r="G25580" s="34">
        <v>52</v>
      </c>
      <c r="H25580" s="34">
        <v>115</v>
      </c>
      <c r="I25580" s="34">
        <v>105</v>
      </c>
      <c r="J25580" s="34">
        <v>92</v>
      </c>
      <c r="K25580" s="34">
        <v>102</v>
      </c>
      <c r="L25580" s="34">
        <v>85</v>
      </c>
      <c r="M25580" s="34">
        <v>93</v>
      </c>
      <c r="N25580" s="34">
        <v>122</v>
      </c>
      <c r="O25580" s="34">
        <v>88</v>
      </c>
      <c r="P25580" s="34">
        <v>121</v>
      </c>
      <c r="Q25580" s="34">
        <v>133</v>
      </c>
      <c r="R25580" s="34">
        <v>193</v>
      </c>
      <c r="S25580" s="34">
        <v>111</v>
      </c>
      <c r="T25580" s="34">
        <v>120</v>
      </c>
      <c r="U25580" s="34">
        <v>87</v>
      </c>
      <c r="V25580" s="34">
        <v>137</v>
      </c>
      <c r="W25580" s="34">
        <v>107</v>
      </c>
      <c r="X25580" s="34">
        <v>151</v>
      </c>
      <c r="Y25580" s="34">
        <v>112</v>
      </c>
      <c r="Z25580" s="34">
        <v>132</v>
      </c>
      <c r="AA25580" s="34">
        <v>123</v>
      </c>
      <c r="AB25580" s="34">
        <v>152</v>
      </c>
      <c r="AC25580" s="34">
        <v>160</v>
      </c>
    </row>
    <row r="25581" spans="1:29" x14ac:dyDescent="0.2">
      <c r="A25581" s="34" t="s">
        <v>86074</v>
      </c>
      <c r="B25581" s="34">
        <v>38</v>
      </c>
      <c r="C25581" s="34">
        <v>58</v>
      </c>
      <c r="D25581" s="34">
        <v>63</v>
      </c>
      <c r="E25581" s="34">
        <v>46</v>
      </c>
      <c r="F25581" s="34">
        <v>56</v>
      </c>
      <c r="G25581" s="34">
        <v>53</v>
      </c>
      <c r="H25581" s="34">
        <v>45</v>
      </c>
      <c r="I25581" s="34">
        <v>57</v>
      </c>
      <c r="J25581" s="34">
        <v>52</v>
      </c>
      <c r="K25581" s="34">
        <v>64</v>
      </c>
      <c r="L25581" s="34">
        <v>33</v>
      </c>
      <c r="M25581" s="34">
        <v>22</v>
      </c>
      <c r="N25581" s="34">
        <v>31</v>
      </c>
      <c r="O25581" s="34">
        <v>51</v>
      </c>
      <c r="P25581" s="34">
        <v>41</v>
      </c>
      <c r="Q25581" s="34">
        <v>86</v>
      </c>
      <c r="R25581" s="34">
        <v>55</v>
      </c>
      <c r="S25581" s="34">
        <v>78</v>
      </c>
      <c r="T25581" s="34">
        <v>45</v>
      </c>
      <c r="U25581" s="34">
        <v>54</v>
      </c>
      <c r="V25581" s="34">
        <v>44</v>
      </c>
      <c r="W25581" s="34">
        <v>62</v>
      </c>
      <c r="X25581" s="34">
        <v>70</v>
      </c>
      <c r="Y25581" s="34">
        <v>47</v>
      </c>
      <c r="Z25581" s="34">
        <v>69</v>
      </c>
      <c r="AA25581" s="34">
        <v>79</v>
      </c>
      <c r="AB25581" s="34">
        <v>39</v>
      </c>
      <c r="AC25581" s="34">
        <v>87</v>
      </c>
    </row>
    <row r="25582" spans="1:29" x14ac:dyDescent="0.2">
      <c r="A25582" s="34" t="s">
        <v>86075</v>
      </c>
      <c r="B25582" s="34">
        <v>41</v>
      </c>
      <c r="C25582" s="34">
        <v>77</v>
      </c>
      <c r="D25582" s="34">
        <v>110</v>
      </c>
      <c r="E25582" s="34">
        <v>69</v>
      </c>
      <c r="F25582" s="34">
        <v>80</v>
      </c>
      <c r="G25582" s="34">
        <v>120</v>
      </c>
      <c r="H25582" s="34">
        <v>76</v>
      </c>
      <c r="I25582" s="34">
        <v>83</v>
      </c>
      <c r="J25582" s="34">
        <v>60</v>
      </c>
      <c r="K25582" s="34">
        <v>99</v>
      </c>
      <c r="L25582" s="34">
        <v>56</v>
      </c>
      <c r="M25582" s="34">
        <v>62</v>
      </c>
      <c r="N25582" s="34">
        <v>66</v>
      </c>
      <c r="O25582" s="34">
        <v>72</v>
      </c>
      <c r="P25582" s="34">
        <v>71</v>
      </c>
      <c r="Q25582" s="34">
        <v>128</v>
      </c>
      <c r="R25582" s="34">
        <v>82</v>
      </c>
      <c r="S25582" s="34">
        <v>144</v>
      </c>
      <c r="T25582" s="34">
        <v>53</v>
      </c>
      <c r="U25582" s="34">
        <v>69</v>
      </c>
      <c r="V25582" s="34">
        <v>102</v>
      </c>
      <c r="W25582" s="34">
        <v>89</v>
      </c>
      <c r="X25582" s="34">
        <v>120</v>
      </c>
      <c r="Y25582" s="34">
        <v>101</v>
      </c>
      <c r="Z25582" s="34">
        <v>111</v>
      </c>
      <c r="AA25582" s="34">
        <v>151</v>
      </c>
      <c r="AB25582" s="34">
        <v>61</v>
      </c>
      <c r="AC25582" s="34">
        <v>144</v>
      </c>
    </row>
    <row r="25583" spans="1:29" x14ac:dyDescent="0.2">
      <c r="A25583" s="34" t="s">
        <v>86076</v>
      </c>
      <c r="B25583" s="34">
        <v>36</v>
      </c>
      <c r="C25583" s="34">
        <v>56</v>
      </c>
      <c r="D25583" s="34">
        <v>77</v>
      </c>
      <c r="E25583" s="34">
        <v>107</v>
      </c>
      <c r="F25583" s="34">
        <v>84</v>
      </c>
      <c r="G25583" s="34">
        <v>45</v>
      </c>
      <c r="H25583" s="34">
        <v>63</v>
      </c>
      <c r="I25583" s="34">
        <v>84</v>
      </c>
      <c r="J25583" s="34">
        <v>49</v>
      </c>
      <c r="K25583" s="34">
        <v>98</v>
      </c>
      <c r="L25583" s="34">
        <v>45</v>
      </c>
      <c r="M25583" s="34">
        <v>73</v>
      </c>
      <c r="N25583" s="34">
        <v>54</v>
      </c>
      <c r="O25583" s="34">
        <v>77</v>
      </c>
      <c r="P25583" s="34">
        <v>51</v>
      </c>
      <c r="Q25583" s="34">
        <v>113</v>
      </c>
      <c r="R25583" s="34">
        <v>63</v>
      </c>
      <c r="S25583" s="34">
        <v>92</v>
      </c>
      <c r="T25583" s="34">
        <v>41</v>
      </c>
      <c r="U25583" s="34">
        <v>80</v>
      </c>
      <c r="V25583" s="34">
        <v>88</v>
      </c>
      <c r="W25583" s="34">
        <v>67</v>
      </c>
      <c r="X25583" s="34">
        <v>88</v>
      </c>
      <c r="Y25583" s="34">
        <v>89</v>
      </c>
      <c r="Z25583" s="34">
        <v>74</v>
      </c>
      <c r="AA25583" s="34">
        <v>123</v>
      </c>
      <c r="AB25583" s="34">
        <v>49</v>
      </c>
      <c r="AC25583" s="34">
        <v>126</v>
      </c>
    </row>
    <row r="25584" spans="1:29" x14ac:dyDescent="0.2">
      <c r="A25584" s="34" t="s">
        <v>86077</v>
      </c>
      <c r="B25584" s="34">
        <v>63</v>
      </c>
      <c r="C25584" s="34">
        <v>80</v>
      </c>
      <c r="D25584" s="34">
        <v>78</v>
      </c>
      <c r="E25584" s="34">
        <v>66</v>
      </c>
      <c r="F25584" s="34">
        <v>81</v>
      </c>
      <c r="G25584" s="34">
        <v>50</v>
      </c>
      <c r="H25584" s="34">
        <v>65</v>
      </c>
      <c r="I25584" s="34">
        <v>96</v>
      </c>
      <c r="J25584" s="34">
        <v>27</v>
      </c>
      <c r="K25584" s="34">
        <v>71</v>
      </c>
      <c r="L25584" s="34">
        <v>32</v>
      </c>
      <c r="M25584" s="34">
        <v>63</v>
      </c>
      <c r="N25584" s="34">
        <v>50</v>
      </c>
      <c r="O25584" s="34">
        <v>59</v>
      </c>
      <c r="P25584" s="34">
        <v>59</v>
      </c>
      <c r="Q25584" s="34">
        <v>65</v>
      </c>
      <c r="R25584" s="34">
        <v>49</v>
      </c>
      <c r="S25584" s="34">
        <v>87</v>
      </c>
      <c r="T25584" s="34">
        <v>40</v>
      </c>
      <c r="U25584" s="34">
        <v>53</v>
      </c>
      <c r="V25584" s="34">
        <v>78</v>
      </c>
      <c r="W25584" s="34">
        <v>61</v>
      </c>
      <c r="X25584" s="34">
        <v>83</v>
      </c>
      <c r="Y25584" s="34">
        <v>50</v>
      </c>
      <c r="Z25584" s="34">
        <v>55</v>
      </c>
      <c r="AA25584" s="34">
        <v>55</v>
      </c>
      <c r="AB25584" s="34">
        <v>72</v>
      </c>
      <c r="AC25584" s="34">
        <v>124</v>
      </c>
    </row>
    <row r="25585" spans="1:29" x14ac:dyDescent="0.2">
      <c r="A25585" s="34" t="s">
        <v>86078</v>
      </c>
      <c r="B25585" s="34">
        <v>13</v>
      </c>
      <c r="C25585" s="34">
        <v>19</v>
      </c>
      <c r="D25585" s="34">
        <v>9</v>
      </c>
      <c r="E25585" s="34">
        <v>21</v>
      </c>
      <c r="F25585" s="34">
        <v>7</v>
      </c>
      <c r="G25585" s="34">
        <v>13</v>
      </c>
      <c r="H25585" s="34">
        <v>5</v>
      </c>
      <c r="I25585" s="34">
        <v>13</v>
      </c>
      <c r="J25585" s="34">
        <v>6</v>
      </c>
      <c r="K25585" s="34">
        <v>11</v>
      </c>
      <c r="L25585" s="34">
        <v>5</v>
      </c>
      <c r="M25585" s="34">
        <v>12</v>
      </c>
      <c r="N25585" s="34">
        <v>6</v>
      </c>
      <c r="O25585" s="34">
        <v>9</v>
      </c>
      <c r="P25585" s="34">
        <v>10</v>
      </c>
      <c r="Q25585" s="34">
        <v>25</v>
      </c>
      <c r="R25585" s="34">
        <v>3</v>
      </c>
      <c r="S25585" s="34">
        <v>26</v>
      </c>
      <c r="T25585" s="34">
        <v>5</v>
      </c>
      <c r="U25585" s="34">
        <v>4</v>
      </c>
      <c r="V25585" s="34">
        <v>11</v>
      </c>
      <c r="W25585" s="34">
        <v>12</v>
      </c>
      <c r="X25585" s="34">
        <v>15</v>
      </c>
      <c r="Y25585" s="34">
        <v>13</v>
      </c>
      <c r="Z25585" s="34">
        <v>4</v>
      </c>
      <c r="AA25585" s="34">
        <v>28</v>
      </c>
      <c r="AB25585" s="34">
        <v>8</v>
      </c>
      <c r="AC25585" s="34">
        <v>20</v>
      </c>
    </row>
    <row r="25586" spans="1:29" x14ac:dyDescent="0.2">
      <c r="A25586" s="34" t="s">
        <v>86079</v>
      </c>
      <c r="B25586" s="34">
        <v>78</v>
      </c>
      <c r="C25586" s="34">
        <v>149</v>
      </c>
      <c r="D25586" s="34">
        <v>150</v>
      </c>
      <c r="E25586" s="34">
        <v>144</v>
      </c>
      <c r="F25586" s="34">
        <v>139</v>
      </c>
      <c r="G25586" s="34">
        <v>153</v>
      </c>
      <c r="H25586" s="34">
        <v>111</v>
      </c>
      <c r="I25586" s="34">
        <v>177</v>
      </c>
      <c r="J25586" s="34">
        <v>116</v>
      </c>
      <c r="K25586" s="34">
        <v>191</v>
      </c>
      <c r="L25586" s="34">
        <v>93</v>
      </c>
      <c r="M25586" s="34">
        <v>170</v>
      </c>
      <c r="N25586" s="34">
        <v>122</v>
      </c>
      <c r="O25586" s="34">
        <v>137</v>
      </c>
      <c r="P25586" s="34">
        <v>87</v>
      </c>
      <c r="Q25586" s="34">
        <v>167</v>
      </c>
      <c r="R25586" s="34">
        <v>163</v>
      </c>
      <c r="S25586" s="34">
        <v>153</v>
      </c>
      <c r="T25586" s="34">
        <v>118</v>
      </c>
      <c r="U25586" s="34">
        <v>161</v>
      </c>
      <c r="V25586" s="34">
        <v>176</v>
      </c>
      <c r="W25586" s="34">
        <v>186</v>
      </c>
      <c r="X25586" s="34">
        <v>154</v>
      </c>
      <c r="Y25586" s="34">
        <v>164</v>
      </c>
      <c r="Z25586" s="34">
        <v>147</v>
      </c>
      <c r="AA25586" s="34">
        <v>219</v>
      </c>
      <c r="AB25586" s="34">
        <v>122</v>
      </c>
      <c r="AC25586" s="34">
        <v>240</v>
      </c>
    </row>
    <row r="25587" spans="1:29" x14ac:dyDescent="0.2">
      <c r="A25587" s="34" t="s">
        <v>86080</v>
      </c>
      <c r="B25587" s="34">
        <v>39</v>
      </c>
      <c r="C25587" s="34">
        <v>34</v>
      </c>
      <c r="D25587" s="34">
        <v>52</v>
      </c>
      <c r="E25587" s="34">
        <v>44</v>
      </c>
      <c r="F25587" s="34">
        <v>37</v>
      </c>
      <c r="G25587" s="34">
        <v>40</v>
      </c>
      <c r="H25587" s="34">
        <v>33</v>
      </c>
      <c r="I25587" s="34">
        <v>35</v>
      </c>
      <c r="J25587" s="34">
        <v>26</v>
      </c>
      <c r="K25587" s="34">
        <v>56</v>
      </c>
      <c r="L25587" s="34">
        <v>10</v>
      </c>
      <c r="M25587" s="34">
        <v>54</v>
      </c>
      <c r="N25587" s="34">
        <v>30</v>
      </c>
      <c r="O25587" s="34">
        <v>36</v>
      </c>
      <c r="P25587" s="34">
        <v>15</v>
      </c>
      <c r="Q25587" s="34">
        <v>54</v>
      </c>
      <c r="R25587" s="34">
        <v>44</v>
      </c>
      <c r="S25587" s="34">
        <v>38</v>
      </c>
      <c r="T25587" s="34">
        <v>25</v>
      </c>
      <c r="U25587" s="34">
        <v>30</v>
      </c>
      <c r="V25587" s="34">
        <v>37</v>
      </c>
      <c r="W25587" s="34">
        <v>39</v>
      </c>
      <c r="X25587" s="34">
        <v>50</v>
      </c>
      <c r="Y25587" s="34">
        <v>46</v>
      </c>
      <c r="Z25587" s="34">
        <v>44</v>
      </c>
      <c r="AA25587" s="34">
        <v>40</v>
      </c>
      <c r="AB25587" s="34">
        <v>18</v>
      </c>
      <c r="AC25587" s="34">
        <v>86</v>
      </c>
    </row>
    <row r="25588" spans="1:29" x14ac:dyDescent="0.2">
      <c r="A25588" s="34" t="s">
        <v>86081</v>
      </c>
      <c r="B25588" s="34">
        <v>40</v>
      </c>
      <c r="C25588" s="34">
        <v>88</v>
      </c>
      <c r="D25588" s="34">
        <v>88</v>
      </c>
      <c r="E25588" s="34">
        <v>86</v>
      </c>
      <c r="F25588" s="34">
        <v>129</v>
      </c>
      <c r="G25588" s="34">
        <v>85</v>
      </c>
      <c r="H25588" s="34">
        <v>115</v>
      </c>
      <c r="I25588" s="34">
        <v>73</v>
      </c>
      <c r="J25588" s="34">
        <v>112</v>
      </c>
      <c r="K25588" s="34">
        <v>58</v>
      </c>
      <c r="L25588" s="34">
        <v>88</v>
      </c>
      <c r="M25588" s="34">
        <v>78</v>
      </c>
      <c r="N25588" s="34">
        <v>114</v>
      </c>
      <c r="O25588" s="34">
        <v>73</v>
      </c>
      <c r="P25588" s="34">
        <v>93</v>
      </c>
      <c r="Q25588" s="34">
        <v>83</v>
      </c>
      <c r="R25588" s="34">
        <v>141</v>
      </c>
      <c r="S25588" s="34">
        <v>96</v>
      </c>
      <c r="T25588" s="34">
        <v>153</v>
      </c>
      <c r="U25588" s="34">
        <v>84</v>
      </c>
      <c r="V25588" s="34">
        <v>113</v>
      </c>
      <c r="W25588" s="34">
        <v>117</v>
      </c>
      <c r="X25588" s="34">
        <v>110</v>
      </c>
      <c r="Y25588" s="34">
        <v>102</v>
      </c>
      <c r="Z25588" s="34">
        <v>145</v>
      </c>
      <c r="AA25588" s="34">
        <v>109</v>
      </c>
      <c r="AB25588" s="34">
        <v>142</v>
      </c>
      <c r="AC25588" s="34">
        <v>149</v>
      </c>
    </row>
    <row r="25589" spans="1:29" x14ac:dyDescent="0.2">
      <c r="A25589" s="34" t="s">
        <v>86082</v>
      </c>
      <c r="B25589" s="34">
        <v>39</v>
      </c>
      <c r="C25589" s="34">
        <v>75</v>
      </c>
      <c r="D25589" s="34">
        <v>44</v>
      </c>
      <c r="E25589" s="34">
        <v>72</v>
      </c>
      <c r="F25589" s="34">
        <v>51</v>
      </c>
      <c r="G25589" s="34">
        <v>110</v>
      </c>
      <c r="H25589" s="34">
        <v>34</v>
      </c>
      <c r="I25589" s="34">
        <v>93</v>
      </c>
      <c r="J25589" s="34">
        <v>26</v>
      </c>
      <c r="K25589" s="34">
        <v>81</v>
      </c>
      <c r="L25589" s="34">
        <v>29</v>
      </c>
      <c r="M25589" s="34">
        <v>75</v>
      </c>
      <c r="N25589" s="34">
        <v>51</v>
      </c>
      <c r="O25589" s="34">
        <v>63</v>
      </c>
      <c r="P25589" s="34">
        <v>35</v>
      </c>
      <c r="Q25589" s="34">
        <v>111</v>
      </c>
      <c r="R25589" s="34">
        <v>58</v>
      </c>
      <c r="S25589" s="34">
        <v>91</v>
      </c>
      <c r="T25589" s="34">
        <v>30</v>
      </c>
      <c r="U25589" s="34">
        <v>76</v>
      </c>
      <c r="V25589" s="34">
        <v>65</v>
      </c>
      <c r="W25589" s="34">
        <v>63</v>
      </c>
      <c r="X25589" s="34">
        <v>59</v>
      </c>
      <c r="Y25589" s="34">
        <v>83</v>
      </c>
      <c r="Z25589" s="34">
        <v>58</v>
      </c>
      <c r="AA25589" s="34">
        <v>91</v>
      </c>
      <c r="AB25589" s="34">
        <v>55</v>
      </c>
      <c r="AC25589" s="34">
        <v>154</v>
      </c>
    </row>
    <row r="25590" spans="1:29" x14ac:dyDescent="0.2">
      <c r="A25590" s="34" t="s">
        <v>86083</v>
      </c>
      <c r="B25590" s="34">
        <v>34</v>
      </c>
      <c r="C25590" s="34">
        <v>60</v>
      </c>
      <c r="D25590" s="34">
        <v>68</v>
      </c>
      <c r="E25590" s="34">
        <v>46</v>
      </c>
      <c r="F25590" s="34">
        <v>41</v>
      </c>
      <c r="G25590" s="34">
        <v>46</v>
      </c>
      <c r="H25590" s="34">
        <v>40</v>
      </c>
      <c r="I25590" s="34">
        <v>31</v>
      </c>
      <c r="J25590" s="34">
        <v>44</v>
      </c>
      <c r="K25590" s="34">
        <v>74</v>
      </c>
      <c r="L25590" s="34">
        <v>23</v>
      </c>
      <c r="M25590" s="34">
        <v>33</v>
      </c>
      <c r="N25590" s="34">
        <v>36</v>
      </c>
      <c r="O25590" s="34">
        <v>45</v>
      </c>
      <c r="P25590" s="34">
        <v>32</v>
      </c>
      <c r="Q25590" s="34">
        <v>53</v>
      </c>
      <c r="R25590" s="34">
        <v>35</v>
      </c>
      <c r="S25590" s="34">
        <v>48</v>
      </c>
      <c r="T25590" s="34">
        <v>16</v>
      </c>
      <c r="U25590" s="34">
        <v>32</v>
      </c>
      <c r="V25590" s="34">
        <v>65</v>
      </c>
      <c r="W25590" s="34">
        <v>33</v>
      </c>
      <c r="X25590" s="34">
        <v>39</v>
      </c>
      <c r="Y25590" s="34">
        <v>14</v>
      </c>
      <c r="Z25590" s="34">
        <v>49</v>
      </c>
      <c r="AA25590" s="34">
        <v>64</v>
      </c>
      <c r="AB25590" s="34">
        <v>17</v>
      </c>
      <c r="AC25590" s="34">
        <v>50</v>
      </c>
    </row>
    <row r="25591" spans="1:29" x14ac:dyDescent="0.2">
      <c r="A25591" s="34" t="s">
        <v>86084</v>
      </c>
      <c r="B25591" s="34">
        <v>13</v>
      </c>
      <c r="C25591" s="34">
        <v>27</v>
      </c>
      <c r="D25591" s="34">
        <v>31</v>
      </c>
      <c r="E25591" s="34">
        <v>19</v>
      </c>
      <c r="F25591" s="34">
        <v>28</v>
      </c>
      <c r="G25591" s="34">
        <v>45</v>
      </c>
      <c r="H25591" s="34">
        <v>30</v>
      </c>
      <c r="I25591" s="34">
        <v>17</v>
      </c>
      <c r="J25591" s="34">
        <v>18</v>
      </c>
      <c r="K25591" s="34">
        <v>40</v>
      </c>
      <c r="L25591" s="34">
        <v>14</v>
      </c>
      <c r="M25591" s="34">
        <v>19</v>
      </c>
      <c r="N25591" s="34">
        <v>15</v>
      </c>
      <c r="O25591" s="34">
        <v>21</v>
      </c>
      <c r="P25591" s="34">
        <v>23</v>
      </c>
      <c r="Q25591" s="34">
        <v>50</v>
      </c>
      <c r="R25591" s="34">
        <v>19</v>
      </c>
      <c r="S25591" s="34">
        <v>35</v>
      </c>
      <c r="T25591" s="34">
        <v>17</v>
      </c>
      <c r="U25591" s="34">
        <v>24</v>
      </c>
      <c r="V25591" s="34">
        <v>31</v>
      </c>
      <c r="W25591" s="34">
        <v>43</v>
      </c>
      <c r="X25591" s="34">
        <v>25</v>
      </c>
      <c r="Y25591" s="34">
        <v>25</v>
      </c>
      <c r="Z25591" s="34">
        <v>45</v>
      </c>
      <c r="AA25591" s="34">
        <v>26</v>
      </c>
      <c r="AB25591" s="34">
        <v>30</v>
      </c>
      <c r="AC25591" s="34">
        <v>51</v>
      </c>
    </row>
    <row r="25592" spans="1:29" x14ac:dyDescent="0.2">
      <c r="A25592" s="34" t="s">
        <v>86085</v>
      </c>
      <c r="B25592" s="34">
        <v>67</v>
      </c>
      <c r="C25592" s="34">
        <v>116</v>
      </c>
      <c r="D25592" s="34">
        <v>128</v>
      </c>
      <c r="E25592" s="34">
        <v>126</v>
      </c>
      <c r="F25592" s="34">
        <v>89</v>
      </c>
      <c r="G25592" s="34">
        <v>88</v>
      </c>
      <c r="H25592" s="34">
        <v>67</v>
      </c>
      <c r="I25592" s="34">
        <v>99</v>
      </c>
      <c r="J25592" s="34">
        <v>68</v>
      </c>
      <c r="K25592" s="34">
        <v>103</v>
      </c>
      <c r="L25592" s="34">
        <v>34</v>
      </c>
      <c r="M25592" s="34">
        <v>60</v>
      </c>
      <c r="N25592" s="34">
        <v>75</v>
      </c>
      <c r="O25592" s="34">
        <v>98</v>
      </c>
      <c r="P25592" s="34">
        <v>78</v>
      </c>
      <c r="Q25592" s="34">
        <v>131</v>
      </c>
      <c r="R25592" s="34">
        <v>99</v>
      </c>
      <c r="S25592" s="34">
        <v>119</v>
      </c>
      <c r="T25592" s="34">
        <v>69</v>
      </c>
      <c r="U25592" s="34">
        <v>87</v>
      </c>
      <c r="V25592" s="34">
        <v>107</v>
      </c>
      <c r="W25592" s="34">
        <v>88</v>
      </c>
      <c r="X25592" s="34">
        <v>126</v>
      </c>
      <c r="Y25592" s="34">
        <v>68</v>
      </c>
      <c r="Z25592" s="34">
        <v>108</v>
      </c>
      <c r="AA25592" s="34">
        <v>152</v>
      </c>
      <c r="AB25592" s="34">
        <v>88</v>
      </c>
      <c r="AC25592" s="34">
        <v>145</v>
      </c>
    </row>
    <row r="25593" spans="1:29" x14ac:dyDescent="0.2">
      <c r="A25593" s="34" t="s">
        <v>86086</v>
      </c>
      <c r="B25593" s="34">
        <v>78</v>
      </c>
      <c r="C25593" s="34">
        <v>170</v>
      </c>
      <c r="D25593" s="34">
        <v>98</v>
      </c>
      <c r="E25593" s="34">
        <v>122</v>
      </c>
      <c r="F25593" s="34">
        <v>127</v>
      </c>
      <c r="G25593" s="34">
        <v>143</v>
      </c>
      <c r="H25593" s="34">
        <v>106</v>
      </c>
      <c r="I25593" s="34">
        <v>154</v>
      </c>
      <c r="J25593" s="34">
        <v>107</v>
      </c>
      <c r="K25593" s="34">
        <v>189</v>
      </c>
      <c r="L25593" s="34">
        <v>58</v>
      </c>
      <c r="M25593" s="34">
        <v>109</v>
      </c>
      <c r="N25593" s="34">
        <v>75</v>
      </c>
      <c r="O25593" s="34">
        <v>139</v>
      </c>
      <c r="P25593" s="34">
        <v>104</v>
      </c>
      <c r="Q25593" s="34">
        <v>148</v>
      </c>
      <c r="R25593" s="34">
        <v>153</v>
      </c>
      <c r="S25593" s="34">
        <v>187</v>
      </c>
      <c r="T25593" s="34">
        <v>78</v>
      </c>
      <c r="U25593" s="34">
        <v>146</v>
      </c>
      <c r="V25593" s="34">
        <v>140</v>
      </c>
      <c r="W25593" s="34">
        <v>131</v>
      </c>
      <c r="X25593" s="34">
        <v>163</v>
      </c>
      <c r="Y25593" s="34">
        <v>149</v>
      </c>
      <c r="Z25593" s="34">
        <v>115</v>
      </c>
      <c r="AA25593" s="34">
        <v>165</v>
      </c>
      <c r="AB25593" s="34">
        <v>116</v>
      </c>
      <c r="AC25593" s="34">
        <v>213</v>
      </c>
    </row>
    <row r="25594" spans="1:29" x14ac:dyDescent="0.2">
      <c r="A25594" s="34" t="s">
        <v>86087</v>
      </c>
      <c r="B25594" s="34">
        <v>140</v>
      </c>
      <c r="C25594" s="34">
        <v>130</v>
      </c>
      <c r="D25594" s="34">
        <v>158</v>
      </c>
      <c r="E25594" s="34">
        <v>135</v>
      </c>
      <c r="F25594" s="34">
        <v>156</v>
      </c>
      <c r="G25594" s="34">
        <v>158</v>
      </c>
      <c r="H25594" s="34">
        <v>172</v>
      </c>
      <c r="I25594" s="34">
        <v>124</v>
      </c>
      <c r="J25594" s="34">
        <v>146</v>
      </c>
      <c r="K25594" s="34">
        <v>122</v>
      </c>
      <c r="L25594" s="34">
        <v>151</v>
      </c>
      <c r="M25594" s="34">
        <v>102</v>
      </c>
      <c r="N25594" s="34">
        <v>152</v>
      </c>
      <c r="O25594" s="34">
        <v>132</v>
      </c>
      <c r="P25594" s="34">
        <v>132</v>
      </c>
      <c r="Q25594" s="34">
        <v>193</v>
      </c>
      <c r="R25594" s="34">
        <v>205</v>
      </c>
      <c r="S25594" s="34">
        <v>170</v>
      </c>
      <c r="T25594" s="34">
        <v>180</v>
      </c>
      <c r="U25594" s="34">
        <v>158</v>
      </c>
      <c r="V25594" s="34">
        <v>223</v>
      </c>
      <c r="W25594" s="34">
        <v>196</v>
      </c>
      <c r="X25594" s="34">
        <v>230</v>
      </c>
      <c r="Y25594" s="34">
        <v>151</v>
      </c>
      <c r="Z25594" s="34">
        <v>214</v>
      </c>
      <c r="AA25594" s="34">
        <v>156</v>
      </c>
      <c r="AB25594" s="34">
        <v>238</v>
      </c>
      <c r="AC25594" s="34">
        <v>201</v>
      </c>
    </row>
    <row r="25595" spans="1:29" x14ac:dyDescent="0.2">
      <c r="A25595" s="34" t="s">
        <v>86088</v>
      </c>
      <c r="B25595" s="34">
        <v>26</v>
      </c>
      <c r="C25595" s="34">
        <v>63</v>
      </c>
      <c r="D25595" s="34">
        <v>44</v>
      </c>
      <c r="E25595" s="34">
        <v>43</v>
      </c>
      <c r="F25595" s="34">
        <v>46</v>
      </c>
      <c r="G25595" s="34">
        <v>47</v>
      </c>
      <c r="H25595" s="34">
        <v>26</v>
      </c>
      <c r="I25595" s="34">
        <v>40</v>
      </c>
      <c r="J25595" s="34">
        <v>21</v>
      </c>
      <c r="K25595" s="34">
        <v>44</v>
      </c>
      <c r="L25595" s="34">
        <v>18</v>
      </c>
      <c r="M25595" s="34">
        <v>38</v>
      </c>
      <c r="N25595" s="34">
        <v>28</v>
      </c>
      <c r="O25595" s="34">
        <v>26</v>
      </c>
      <c r="P25595" s="34">
        <v>14</v>
      </c>
      <c r="Q25595" s="34">
        <v>57</v>
      </c>
      <c r="R25595" s="34">
        <v>37</v>
      </c>
      <c r="S25595" s="34">
        <v>59</v>
      </c>
      <c r="T25595" s="34">
        <v>20</v>
      </c>
      <c r="U25595" s="34">
        <v>25</v>
      </c>
      <c r="V25595" s="34">
        <v>38</v>
      </c>
      <c r="W25595" s="34">
        <v>34</v>
      </c>
      <c r="X25595" s="34">
        <v>61</v>
      </c>
      <c r="Y25595" s="34">
        <v>49</v>
      </c>
      <c r="Z25595" s="34">
        <v>33</v>
      </c>
      <c r="AA25595" s="34">
        <v>31</v>
      </c>
      <c r="AB25595" s="34">
        <v>39</v>
      </c>
      <c r="AC25595" s="34">
        <v>58</v>
      </c>
    </row>
    <row r="25596" spans="1:29" x14ac:dyDescent="0.2">
      <c r="A25596" s="34" t="s">
        <v>86089</v>
      </c>
      <c r="B25596" s="34">
        <v>86</v>
      </c>
      <c r="C25596" s="34">
        <v>151</v>
      </c>
      <c r="D25596" s="34">
        <v>224</v>
      </c>
      <c r="E25596" s="34">
        <v>142</v>
      </c>
      <c r="F25596" s="34">
        <v>149</v>
      </c>
      <c r="G25596" s="34">
        <v>154</v>
      </c>
      <c r="H25596" s="34">
        <v>137</v>
      </c>
      <c r="I25596" s="34">
        <v>160</v>
      </c>
      <c r="J25596" s="34">
        <v>103</v>
      </c>
      <c r="K25596" s="34">
        <v>151</v>
      </c>
      <c r="L25596" s="34">
        <v>62</v>
      </c>
      <c r="M25596" s="34">
        <v>99</v>
      </c>
      <c r="N25596" s="34">
        <v>124</v>
      </c>
      <c r="O25596" s="34">
        <v>122</v>
      </c>
      <c r="P25596" s="34">
        <v>145</v>
      </c>
      <c r="Q25596" s="34">
        <v>131</v>
      </c>
      <c r="R25596" s="34">
        <v>139</v>
      </c>
      <c r="S25596" s="34">
        <v>177</v>
      </c>
      <c r="T25596" s="34">
        <v>91</v>
      </c>
      <c r="U25596" s="34">
        <v>92</v>
      </c>
      <c r="V25596" s="34">
        <v>184</v>
      </c>
      <c r="W25596" s="34">
        <v>107</v>
      </c>
      <c r="X25596" s="34">
        <v>158</v>
      </c>
      <c r="Y25596" s="34">
        <v>95</v>
      </c>
      <c r="Z25596" s="34">
        <v>201</v>
      </c>
      <c r="AA25596" s="34">
        <v>153</v>
      </c>
      <c r="AB25596" s="34">
        <v>101</v>
      </c>
      <c r="AC25596" s="34">
        <v>217</v>
      </c>
    </row>
    <row r="25597" spans="1:29" x14ac:dyDescent="0.2">
      <c r="A25597" s="34" t="s">
        <v>86090</v>
      </c>
      <c r="B25597" s="34">
        <v>97</v>
      </c>
      <c r="C25597" s="34">
        <v>69</v>
      </c>
      <c r="D25597" s="34">
        <v>76</v>
      </c>
      <c r="E25597" s="34">
        <v>65</v>
      </c>
      <c r="F25597" s="34">
        <v>94</v>
      </c>
      <c r="G25597" s="34">
        <v>63</v>
      </c>
      <c r="H25597" s="34">
        <v>119</v>
      </c>
      <c r="I25597" s="34">
        <v>83</v>
      </c>
      <c r="J25597" s="34">
        <v>101</v>
      </c>
      <c r="K25597" s="34">
        <v>122</v>
      </c>
      <c r="L25597" s="34">
        <v>100</v>
      </c>
      <c r="M25597" s="34">
        <v>83</v>
      </c>
      <c r="N25597" s="34">
        <v>92</v>
      </c>
      <c r="O25597" s="34">
        <v>79</v>
      </c>
      <c r="P25597" s="34">
        <v>89</v>
      </c>
      <c r="Q25597" s="34">
        <v>144</v>
      </c>
      <c r="R25597" s="34">
        <v>140</v>
      </c>
      <c r="S25597" s="34">
        <v>117</v>
      </c>
      <c r="T25597" s="34">
        <v>92</v>
      </c>
      <c r="U25597" s="34">
        <v>103</v>
      </c>
      <c r="V25597" s="34">
        <v>126</v>
      </c>
      <c r="W25597" s="34">
        <v>78</v>
      </c>
      <c r="X25597" s="34">
        <v>155</v>
      </c>
      <c r="Y25597" s="34">
        <v>129</v>
      </c>
      <c r="Z25597" s="34">
        <v>121</v>
      </c>
      <c r="AA25597" s="34">
        <v>140</v>
      </c>
      <c r="AB25597" s="34">
        <v>181</v>
      </c>
      <c r="AC25597" s="34">
        <v>143</v>
      </c>
    </row>
    <row r="25598" spans="1:29" x14ac:dyDescent="0.2">
      <c r="A25598" s="34" t="s">
        <v>86091</v>
      </c>
      <c r="B25598" s="34">
        <v>63</v>
      </c>
      <c r="C25598" s="34">
        <v>101</v>
      </c>
      <c r="D25598" s="34">
        <v>119</v>
      </c>
      <c r="E25598" s="34">
        <v>142</v>
      </c>
      <c r="F25598" s="34">
        <v>120</v>
      </c>
      <c r="G25598" s="34">
        <v>115</v>
      </c>
      <c r="H25598" s="34">
        <v>123</v>
      </c>
      <c r="I25598" s="34">
        <v>79</v>
      </c>
      <c r="J25598" s="34">
        <v>98</v>
      </c>
      <c r="K25598" s="34">
        <v>109</v>
      </c>
      <c r="L25598" s="34">
        <v>72</v>
      </c>
      <c r="M25598" s="34">
        <v>91</v>
      </c>
      <c r="N25598" s="34">
        <v>92</v>
      </c>
      <c r="O25598" s="34">
        <v>77</v>
      </c>
      <c r="P25598" s="34">
        <v>70</v>
      </c>
      <c r="Q25598" s="34">
        <v>121</v>
      </c>
      <c r="R25598" s="34">
        <v>99</v>
      </c>
      <c r="S25598" s="34">
        <v>136</v>
      </c>
      <c r="T25598" s="34">
        <v>85</v>
      </c>
      <c r="U25598" s="34">
        <v>84</v>
      </c>
      <c r="V25598" s="34">
        <v>110</v>
      </c>
      <c r="W25598" s="34">
        <v>122</v>
      </c>
      <c r="X25598" s="34">
        <v>109</v>
      </c>
      <c r="Y25598" s="34">
        <v>92</v>
      </c>
      <c r="Z25598" s="34">
        <v>104</v>
      </c>
      <c r="AA25598" s="34">
        <v>106</v>
      </c>
      <c r="AB25598" s="34">
        <v>120</v>
      </c>
      <c r="AC25598" s="34">
        <v>137</v>
      </c>
    </row>
    <row r="25599" spans="1:29" x14ac:dyDescent="0.2">
      <c r="A25599" s="34" t="s">
        <v>86092</v>
      </c>
      <c r="B25599" s="34">
        <v>41</v>
      </c>
      <c r="C25599" s="34">
        <v>80</v>
      </c>
      <c r="D25599" s="34">
        <v>58</v>
      </c>
      <c r="E25599" s="34">
        <v>122</v>
      </c>
      <c r="F25599" s="34">
        <v>46</v>
      </c>
      <c r="G25599" s="34">
        <v>102</v>
      </c>
      <c r="H25599" s="34">
        <v>43</v>
      </c>
      <c r="I25599" s="34">
        <v>119</v>
      </c>
      <c r="J25599" s="34">
        <v>31</v>
      </c>
      <c r="K25599" s="34">
        <v>96</v>
      </c>
      <c r="L25599" s="34">
        <v>21</v>
      </c>
      <c r="M25599" s="34">
        <v>75</v>
      </c>
      <c r="N25599" s="34">
        <v>44</v>
      </c>
      <c r="O25599" s="34">
        <v>84</v>
      </c>
      <c r="P25599" s="34">
        <v>35</v>
      </c>
      <c r="Q25599" s="34">
        <v>86</v>
      </c>
      <c r="R25599" s="34">
        <v>57</v>
      </c>
      <c r="S25599" s="34">
        <v>93</v>
      </c>
      <c r="T25599" s="34">
        <v>55</v>
      </c>
      <c r="U25599" s="34">
        <v>82</v>
      </c>
      <c r="V25599" s="34">
        <v>40</v>
      </c>
      <c r="W25599" s="34">
        <v>99</v>
      </c>
      <c r="X25599" s="34">
        <v>60</v>
      </c>
      <c r="Y25599" s="34">
        <v>79</v>
      </c>
      <c r="Z25599" s="34">
        <v>40</v>
      </c>
      <c r="AA25599" s="34">
        <v>89</v>
      </c>
      <c r="AB25599" s="34">
        <v>72</v>
      </c>
      <c r="AC25599" s="34">
        <v>142</v>
      </c>
    </row>
    <row r="25600" spans="1:29" x14ac:dyDescent="0.2">
      <c r="A25600" s="34" t="s">
        <v>86093</v>
      </c>
      <c r="B25600" s="34">
        <v>11</v>
      </c>
      <c r="C25600" s="34">
        <v>20</v>
      </c>
      <c r="D25600" s="34">
        <v>25</v>
      </c>
      <c r="E25600" s="34">
        <v>15</v>
      </c>
      <c r="F25600" s="34">
        <v>29</v>
      </c>
      <c r="G25600" s="34">
        <v>35</v>
      </c>
      <c r="H25600" s="34">
        <v>33</v>
      </c>
      <c r="I25600" s="34">
        <v>20</v>
      </c>
      <c r="J25600" s="34">
        <v>14</v>
      </c>
      <c r="K25600" s="34">
        <v>13</v>
      </c>
      <c r="L25600" s="34">
        <v>11</v>
      </c>
      <c r="M25600" s="34">
        <v>14</v>
      </c>
      <c r="N25600" s="34">
        <v>17</v>
      </c>
      <c r="O25600" s="34">
        <v>8</v>
      </c>
      <c r="P25600" s="34">
        <v>22</v>
      </c>
      <c r="Q25600" s="34">
        <v>13</v>
      </c>
      <c r="R25600" s="34">
        <v>15</v>
      </c>
      <c r="S25600" s="34">
        <v>13</v>
      </c>
      <c r="T25600" s="34">
        <v>9</v>
      </c>
      <c r="U25600" s="34">
        <v>17</v>
      </c>
      <c r="V25600" s="34">
        <v>26</v>
      </c>
      <c r="W25600" s="34">
        <v>15</v>
      </c>
      <c r="X25600" s="34">
        <v>29</v>
      </c>
      <c r="Y25600" s="34">
        <v>14</v>
      </c>
      <c r="Z25600" s="34">
        <v>12</v>
      </c>
      <c r="AA25600" s="34">
        <v>36</v>
      </c>
      <c r="AB25600" s="34">
        <v>21</v>
      </c>
      <c r="AC25600" s="34">
        <v>29</v>
      </c>
    </row>
    <row r="25601" spans="1:29" x14ac:dyDescent="0.2">
      <c r="A25601" s="34" t="s">
        <v>86094</v>
      </c>
      <c r="B25601" s="34">
        <v>44</v>
      </c>
      <c r="C25601" s="34">
        <v>48</v>
      </c>
      <c r="D25601" s="34">
        <v>52</v>
      </c>
      <c r="E25601" s="34">
        <v>50</v>
      </c>
      <c r="F25601" s="34">
        <v>71</v>
      </c>
      <c r="G25601" s="34">
        <v>54</v>
      </c>
      <c r="H25601" s="34">
        <v>42</v>
      </c>
      <c r="I25601" s="34">
        <v>38</v>
      </c>
      <c r="J25601" s="34">
        <v>56</v>
      </c>
      <c r="K25601" s="34">
        <v>57</v>
      </c>
      <c r="L25601" s="34">
        <v>25</v>
      </c>
      <c r="M25601" s="34">
        <v>45</v>
      </c>
      <c r="N25601" s="34">
        <v>40</v>
      </c>
      <c r="O25601" s="34">
        <v>36</v>
      </c>
      <c r="P25601" s="34">
        <v>40</v>
      </c>
      <c r="Q25601" s="34">
        <v>34</v>
      </c>
      <c r="R25601" s="34">
        <v>83</v>
      </c>
      <c r="S25601" s="34">
        <v>54</v>
      </c>
      <c r="T25601" s="34">
        <v>27</v>
      </c>
      <c r="U25601" s="34">
        <v>43</v>
      </c>
      <c r="V25601" s="34">
        <v>52</v>
      </c>
      <c r="W25601" s="34">
        <v>46</v>
      </c>
      <c r="X25601" s="34">
        <v>78</v>
      </c>
      <c r="Y25601" s="34">
        <v>36</v>
      </c>
      <c r="Z25601" s="34">
        <v>55</v>
      </c>
      <c r="AA25601" s="34">
        <v>63</v>
      </c>
      <c r="AB25601" s="34">
        <v>38</v>
      </c>
      <c r="AC25601" s="34">
        <v>67</v>
      </c>
    </row>
    <row r="25602" spans="1:29" x14ac:dyDescent="0.2">
      <c r="A25602" s="34" t="s">
        <v>86095</v>
      </c>
      <c r="B25602" s="34">
        <v>35</v>
      </c>
      <c r="C25602" s="34">
        <v>136</v>
      </c>
      <c r="D25602" s="34">
        <v>135</v>
      </c>
      <c r="E25602" s="34">
        <v>126</v>
      </c>
      <c r="F25602" s="34">
        <v>94</v>
      </c>
      <c r="G25602" s="34">
        <v>108</v>
      </c>
      <c r="H25602" s="34">
        <v>72</v>
      </c>
      <c r="I25602" s="34">
        <v>80</v>
      </c>
      <c r="J25602" s="34">
        <v>33</v>
      </c>
      <c r="K25602" s="34">
        <v>147</v>
      </c>
      <c r="L25602" s="34">
        <v>25</v>
      </c>
      <c r="M25602" s="34">
        <v>80</v>
      </c>
      <c r="N25602" s="34">
        <v>61</v>
      </c>
      <c r="O25602" s="34">
        <v>66</v>
      </c>
      <c r="P25602" s="34">
        <v>55</v>
      </c>
      <c r="Q25602" s="34">
        <v>62</v>
      </c>
      <c r="R25602" s="34">
        <v>52</v>
      </c>
      <c r="S25602" s="34">
        <v>138</v>
      </c>
      <c r="T25602" s="34">
        <v>31</v>
      </c>
      <c r="U25602" s="34">
        <v>46</v>
      </c>
      <c r="V25602" s="34">
        <v>64</v>
      </c>
      <c r="W25602" s="34">
        <v>74</v>
      </c>
      <c r="X25602" s="34">
        <v>89</v>
      </c>
      <c r="Y25602" s="34">
        <v>35</v>
      </c>
      <c r="Z25602" s="34">
        <v>95</v>
      </c>
      <c r="AA25602" s="34">
        <v>117</v>
      </c>
      <c r="AB25602" s="34">
        <v>29</v>
      </c>
      <c r="AC25602" s="34">
        <v>124</v>
      </c>
    </row>
    <row r="25603" spans="1:29" x14ac:dyDescent="0.2">
      <c r="A25603" s="34" t="s">
        <v>86096</v>
      </c>
      <c r="B25603" s="34">
        <v>28</v>
      </c>
      <c r="C25603" s="34">
        <v>96</v>
      </c>
      <c r="D25603" s="34">
        <v>113</v>
      </c>
      <c r="E25603" s="34">
        <v>147</v>
      </c>
      <c r="F25603" s="34">
        <v>57</v>
      </c>
      <c r="G25603" s="34">
        <v>103</v>
      </c>
      <c r="H25603" s="34">
        <v>61</v>
      </c>
      <c r="I25603" s="34">
        <v>83</v>
      </c>
      <c r="J25603" s="34">
        <v>45</v>
      </c>
      <c r="K25603" s="34">
        <v>106</v>
      </c>
      <c r="L25603" s="34">
        <v>20</v>
      </c>
      <c r="M25603" s="34">
        <v>104</v>
      </c>
      <c r="N25603" s="34">
        <v>36</v>
      </c>
      <c r="O25603" s="34">
        <v>86</v>
      </c>
      <c r="P25603" s="34">
        <v>52</v>
      </c>
      <c r="Q25603" s="34">
        <v>67</v>
      </c>
      <c r="R25603" s="34">
        <v>55</v>
      </c>
      <c r="S25603" s="34">
        <v>122</v>
      </c>
      <c r="T25603" s="34">
        <v>33</v>
      </c>
      <c r="U25603" s="34">
        <v>48</v>
      </c>
      <c r="V25603" s="34">
        <v>49</v>
      </c>
      <c r="W25603" s="34">
        <v>63</v>
      </c>
      <c r="X25603" s="34">
        <v>106</v>
      </c>
      <c r="Y25603" s="34">
        <v>42</v>
      </c>
      <c r="Z25603" s="34">
        <v>101</v>
      </c>
      <c r="AA25603" s="34">
        <v>104</v>
      </c>
      <c r="AB25603" s="34">
        <v>35</v>
      </c>
      <c r="AC25603" s="34">
        <v>127</v>
      </c>
    </row>
    <row r="25604" spans="1:29" x14ac:dyDescent="0.2">
      <c r="A25604" s="34" t="s">
        <v>86097</v>
      </c>
      <c r="B25604" s="34">
        <v>134</v>
      </c>
      <c r="C25604" s="34">
        <v>221</v>
      </c>
      <c r="D25604" s="34">
        <v>198</v>
      </c>
      <c r="E25604" s="34">
        <v>206</v>
      </c>
      <c r="F25604" s="34">
        <v>194</v>
      </c>
      <c r="G25604" s="34">
        <v>217</v>
      </c>
      <c r="H25604" s="34">
        <v>219</v>
      </c>
      <c r="I25604" s="34">
        <v>249</v>
      </c>
      <c r="J25604" s="34">
        <v>194</v>
      </c>
      <c r="K25604" s="34">
        <v>154</v>
      </c>
      <c r="L25604" s="34">
        <v>146</v>
      </c>
      <c r="M25604" s="34">
        <v>188</v>
      </c>
      <c r="N25604" s="34">
        <v>156</v>
      </c>
      <c r="O25604" s="34">
        <v>219</v>
      </c>
      <c r="P25604" s="34">
        <v>148</v>
      </c>
      <c r="Q25604" s="34">
        <v>211</v>
      </c>
      <c r="R25604" s="34">
        <v>253</v>
      </c>
      <c r="S25604" s="34">
        <v>222</v>
      </c>
      <c r="T25604" s="34">
        <v>276</v>
      </c>
      <c r="U25604" s="34">
        <v>191</v>
      </c>
      <c r="V25604" s="34">
        <v>203</v>
      </c>
      <c r="W25604" s="34">
        <v>296</v>
      </c>
      <c r="X25604" s="34">
        <v>243</v>
      </c>
      <c r="Y25604" s="34">
        <v>208</v>
      </c>
      <c r="Z25604" s="34">
        <v>180</v>
      </c>
      <c r="AA25604" s="34">
        <v>227</v>
      </c>
      <c r="AB25604" s="34">
        <v>213</v>
      </c>
      <c r="AC25604" s="34">
        <v>303</v>
      </c>
    </row>
    <row r="25605" spans="1:29" x14ac:dyDescent="0.2">
      <c r="A25605" s="34" t="s">
        <v>86098</v>
      </c>
      <c r="B25605" s="34">
        <v>200</v>
      </c>
      <c r="C25605" s="34">
        <v>371</v>
      </c>
      <c r="D25605" s="34">
        <v>445</v>
      </c>
      <c r="E25605" s="34">
        <v>428</v>
      </c>
      <c r="F25605" s="34">
        <v>374</v>
      </c>
      <c r="G25605" s="34">
        <v>362</v>
      </c>
      <c r="H25605" s="34">
        <v>340</v>
      </c>
      <c r="I25605" s="34">
        <v>323</v>
      </c>
      <c r="J25605" s="34">
        <v>272</v>
      </c>
      <c r="K25605" s="34">
        <v>446</v>
      </c>
      <c r="L25605" s="34">
        <v>182</v>
      </c>
      <c r="M25605" s="34">
        <v>336</v>
      </c>
      <c r="N25605" s="34">
        <v>286</v>
      </c>
      <c r="O25605" s="34">
        <v>320</v>
      </c>
      <c r="P25605" s="34">
        <v>313</v>
      </c>
      <c r="Q25605" s="34">
        <v>409</v>
      </c>
      <c r="R25605" s="34">
        <v>350</v>
      </c>
      <c r="S25605" s="34">
        <v>555</v>
      </c>
      <c r="T25605" s="34">
        <v>315</v>
      </c>
      <c r="U25605" s="34">
        <v>320</v>
      </c>
      <c r="V25605" s="34">
        <v>365</v>
      </c>
      <c r="W25605" s="34">
        <v>408</v>
      </c>
      <c r="X25605" s="34">
        <v>521</v>
      </c>
      <c r="Y25605" s="34">
        <v>286</v>
      </c>
      <c r="Z25605" s="34">
        <v>393</v>
      </c>
      <c r="AA25605" s="34">
        <v>507</v>
      </c>
      <c r="AB25605" s="34">
        <v>299</v>
      </c>
      <c r="AC25605" s="34">
        <v>620</v>
      </c>
    </row>
    <row r="25606" spans="1:29" x14ac:dyDescent="0.2">
      <c r="A25606" s="34" t="s">
        <v>86099</v>
      </c>
      <c r="B25606" s="34">
        <v>118</v>
      </c>
      <c r="C25606" s="34">
        <v>130</v>
      </c>
      <c r="D25606" s="34">
        <v>149</v>
      </c>
      <c r="E25606" s="34">
        <v>144</v>
      </c>
      <c r="F25606" s="34">
        <v>151</v>
      </c>
      <c r="G25606" s="34">
        <v>175</v>
      </c>
      <c r="H25606" s="34">
        <v>168</v>
      </c>
      <c r="I25606" s="34">
        <v>108</v>
      </c>
      <c r="J25606" s="34">
        <v>152</v>
      </c>
      <c r="K25606" s="34">
        <v>129</v>
      </c>
      <c r="L25606" s="34">
        <v>123</v>
      </c>
      <c r="M25606" s="34">
        <v>113</v>
      </c>
      <c r="N25606" s="34">
        <v>157</v>
      </c>
      <c r="O25606" s="34">
        <v>130</v>
      </c>
      <c r="P25606" s="34">
        <v>127</v>
      </c>
      <c r="Q25606" s="34">
        <v>193</v>
      </c>
      <c r="R25606" s="34">
        <v>204</v>
      </c>
      <c r="S25606" s="34">
        <v>161</v>
      </c>
      <c r="T25606" s="34">
        <v>205</v>
      </c>
      <c r="U25606" s="34">
        <v>142</v>
      </c>
      <c r="V25606" s="34">
        <v>172</v>
      </c>
      <c r="W25606" s="34">
        <v>172</v>
      </c>
      <c r="X25606" s="34">
        <v>209</v>
      </c>
      <c r="Y25606" s="34">
        <v>174</v>
      </c>
      <c r="Z25606" s="34">
        <v>171</v>
      </c>
      <c r="AA25606" s="34">
        <v>164</v>
      </c>
      <c r="AB25606" s="34">
        <v>210</v>
      </c>
      <c r="AC25606" s="34">
        <v>194</v>
      </c>
    </row>
    <row r="25607" spans="1:29" x14ac:dyDescent="0.2">
      <c r="A25607" s="34" t="s">
        <v>86100</v>
      </c>
      <c r="B25607" s="34">
        <v>23</v>
      </c>
      <c r="C25607" s="34">
        <v>28</v>
      </c>
      <c r="D25607" s="34">
        <v>37</v>
      </c>
      <c r="E25607" s="34">
        <v>24</v>
      </c>
      <c r="F25607" s="34">
        <v>27</v>
      </c>
      <c r="G25607" s="34">
        <v>31</v>
      </c>
      <c r="H25607" s="34">
        <v>20</v>
      </c>
      <c r="I25607" s="34">
        <v>16</v>
      </c>
      <c r="J25607" s="34">
        <v>13</v>
      </c>
      <c r="K25607" s="34">
        <v>44</v>
      </c>
      <c r="L25607" s="34">
        <v>5</v>
      </c>
      <c r="M25607" s="34">
        <v>21</v>
      </c>
      <c r="N25607" s="34">
        <v>16</v>
      </c>
      <c r="O25607" s="34">
        <v>33</v>
      </c>
      <c r="P25607" s="34">
        <v>25</v>
      </c>
      <c r="Q25607" s="34">
        <v>28</v>
      </c>
      <c r="R25607" s="34">
        <v>17</v>
      </c>
      <c r="S25607" s="34">
        <v>41</v>
      </c>
      <c r="T25607" s="34">
        <v>8</v>
      </c>
      <c r="U25607" s="34">
        <v>14</v>
      </c>
      <c r="V25607" s="34">
        <v>19</v>
      </c>
      <c r="W25607" s="34">
        <v>23</v>
      </c>
      <c r="X25607" s="34">
        <v>16</v>
      </c>
      <c r="Y25607" s="34">
        <v>20</v>
      </c>
      <c r="Z25607" s="34">
        <v>22</v>
      </c>
      <c r="AA25607" s="34">
        <v>51</v>
      </c>
      <c r="AB25607" s="34">
        <v>15</v>
      </c>
      <c r="AC25607" s="34">
        <v>38</v>
      </c>
    </row>
    <row r="25608" spans="1:29" x14ac:dyDescent="0.2">
      <c r="A25608" s="34" t="s">
        <v>86101</v>
      </c>
      <c r="B25608" s="34">
        <v>75</v>
      </c>
      <c r="C25608" s="34">
        <v>98</v>
      </c>
      <c r="D25608" s="34">
        <v>109</v>
      </c>
      <c r="E25608" s="34">
        <v>101</v>
      </c>
      <c r="F25608" s="34">
        <v>95</v>
      </c>
      <c r="G25608" s="34">
        <v>70</v>
      </c>
      <c r="H25608" s="34">
        <v>100</v>
      </c>
      <c r="I25608" s="34">
        <v>80</v>
      </c>
      <c r="J25608" s="34">
        <v>71</v>
      </c>
      <c r="K25608" s="34">
        <v>125</v>
      </c>
      <c r="L25608" s="34">
        <v>44</v>
      </c>
      <c r="M25608" s="34">
        <v>84</v>
      </c>
      <c r="N25608" s="34">
        <v>62</v>
      </c>
      <c r="O25608" s="34">
        <v>73</v>
      </c>
      <c r="P25608" s="34">
        <v>86</v>
      </c>
      <c r="Q25608" s="34">
        <v>71</v>
      </c>
      <c r="R25608" s="34">
        <v>73</v>
      </c>
      <c r="S25608" s="34">
        <v>120</v>
      </c>
      <c r="T25608" s="34">
        <v>65</v>
      </c>
      <c r="U25608" s="34">
        <v>84</v>
      </c>
      <c r="V25608" s="34">
        <v>73</v>
      </c>
      <c r="W25608" s="34">
        <v>97</v>
      </c>
      <c r="X25608" s="34">
        <v>126</v>
      </c>
      <c r="Y25608" s="34">
        <v>81</v>
      </c>
      <c r="Z25608" s="34">
        <v>94</v>
      </c>
      <c r="AA25608" s="34">
        <v>136</v>
      </c>
      <c r="AB25608" s="34">
        <v>83</v>
      </c>
      <c r="AC25608" s="34">
        <v>135</v>
      </c>
    </row>
    <row r="25609" spans="1:29" x14ac:dyDescent="0.2">
      <c r="A25609" s="34" t="s">
        <v>86102</v>
      </c>
      <c r="B25609" s="34">
        <v>34</v>
      </c>
      <c r="C25609" s="34">
        <v>47</v>
      </c>
      <c r="D25609" s="34">
        <v>36</v>
      </c>
      <c r="E25609" s="34">
        <v>65</v>
      </c>
      <c r="F25609" s="34">
        <v>26</v>
      </c>
      <c r="G25609" s="34">
        <v>26</v>
      </c>
      <c r="H25609" s="34">
        <v>24</v>
      </c>
      <c r="I25609" s="34">
        <v>45</v>
      </c>
      <c r="J25609" s="34">
        <v>28</v>
      </c>
      <c r="K25609" s="34">
        <v>45</v>
      </c>
      <c r="L25609" s="34">
        <v>14</v>
      </c>
      <c r="M25609" s="34">
        <v>25</v>
      </c>
      <c r="N25609" s="34">
        <v>38</v>
      </c>
      <c r="O25609" s="34">
        <v>30</v>
      </c>
      <c r="P25609" s="34">
        <v>25</v>
      </c>
      <c r="Q25609" s="34">
        <v>25</v>
      </c>
      <c r="R25609" s="34">
        <v>38</v>
      </c>
      <c r="S25609" s="34">
        <v>56</v>
      </c>
      <c r="T25609" s="34">
        <v>33</v>
      </c>
      <c r="U25609" s="34">
        <v>29</v>
      </c>
      <c r="V25609" s="34">
        <v>43</v>
      </c>
      <c r="W25609" s="34">
        <v>33</v>
      </c>
      <c r="X25609" s="34">
        <v>49</v>
      </c>
      <c r="Y25609" s="34">
        <v>39</v>
      </c>
      <c r="Z25609" s="34">
        <v>48</v>
      </c>
      <c r="AA25609" s="34">
        <v>45</v>
      </c>
      <c r="AB25609" s="34">
        <v>14</v>
      </c>
      <c r="AC25609" s="34">
        <v>64</v>
      </c>
    </row>
    <row r="25610" spans="1:29" x14ac:dyDescent="0.2">
      <c r="A25610" s="34" t="s">
        <v>86103</v>
      </c>
      <c r="B25610" s="34">
        <v>142</v>
      </c>
      <c r="C25610" s="34">
        <v>152</v>
      </c>
      <c r="D25610" s="34">
        <v>168</v>
      </c>
      <c r="E25610" s="34">
        <v>177</v>
      </c>
      <c r="F25610" s="34">
        <v>167</v>
      </c>
      <c r="G25610" s="34">
        <v>134</v>
      </c>
      <c r="H25610" s="34">
        <v>141</v>
      </c>
      <c r="I25610" s="34">
        <v>147</v>
      </c>
      <c r="J25610" s="34">
        <v>126</v>
      </c>
      <c r="K25610" s="34">
        <v>173</v>
      </c>
      <c r="L25610" s="34">
        <v>95</v>
      </c>
      <c r="M25610" s="34">
        <v>106</v>
      </c>
      <c r="N25610" s="34">
        <v>137</v>
      </c>
      <c r="O25610" s="34">
        <v>124</v>
      </c>
      <c r="P25610" s="34">
        <v>157</v>
      </c>
      <c r="Q25610" s="34">
        <v>191</v>
      </c>
      <c r="R25610" s="34">
        <v>170</v>
      </c>
      <c r="S25610" s="34">
        <v>194</v>
      </c>
      <c r="T25610" s="34">
        <v>128</v>
      </c>
      <c r="U25610" s="34">
        <v>151</v>
      </c>
      <c r="V25610" s="34">
        <v>183</v>
      </c>
      <c r="W25610" s="34">
        <v>145</v>
      </c>
      <c r="X25610" s="34">
        <v>167</v>
      </c>
      <c r="Y25610" s="34">
        <v>117</v>
      </c>
      <c r="Z25610" s="34">
        <v>164</v>
      </c>
      <c r="AA25610" s="34">
        <v>192</v>
      </c>
      <c r="AB25610" s="34">
        <v>136</v>
      </c>
      <c r="AC25610" s="34">
        <v>234</v>
      </c>
    </row>
    <row r="25611" spans="1:29" x14ac:dyDescent="0.2">
      <c r="A25611" s="34" t="s">
        <v>86104</v>
      </c>
      <c r="B25611" s="34">
        <v>71</v>
      </c>
      <c r="C25611" s="34">
        <v>116</v>
      </c>
      <c r="D25611" s="34">
        <v>90</v>
      </c>
      <c r="E25611" s="34">
        <v>165</v>
      </c>
      <c r="F25611" s="34">
        <v>73</v>
      </c>
      <c r="G25611" s="34">
        <v>134</v>
      </c>
      <c r="H25611" s="34">
        <v>54</v>
      </c>
      <c r="I25611" s="34">
        <v>116</v>
      </c>
      <c r="J25611" s="34">
        <v>41</v>
      </c>
      <c r="K25611" s="34">
        <v>131</v>
      </c>
      <c r="L25611" s="34">
        <v>26</v>
      </c>
      <c r="M25611" s="34">
        <v>96</v>
      </c>
      <c r="N25611" s="34">
        <v>51</v>
      </c>
      <c r="O25611" s="34">
        <v>107</v>
      </c>
      <c r="P25611" s="34">
        <v>54</v>
      </c>
      <c r="Q25611" s="34">
        <v>108</v>
      </c>
      <c r="R25611" s="34">
        <v>62</v>
      </c>
      <c r="S25611" s="34">
        <v>152</v>
      </c>
      <c r="T25611" s="34">
        <v>39</v>
      </c>
      <c r="U25611" s="34">
        <v>81</v>
      </c>
      <c r="V25611" s="34">
        <v>90</v>
      </c>
      <c r="W25611" s="34">
        <v>72</v>
      </c>
      <c r="X25611" s="34">
        <v>92</v>
      </c>
      <c r="Y25611" s="34">
        <v>68</v>
      </c>
      <c r="Z25611" s="34">
        <v>80</v>
      </c>
      <c r="AA25611" s="34">
        <v>115</v>
      </c>
      <c r="AB25611" s="34">
        <v>50</v>
      </c>
      <c r="AC25611" s="34">
        <v>162</v>
      </c>
    </row>
    <row r="25612" spans="1:29" x14ac:dyDescent="0.2">
      <c r="A25612" s="34" t="s">
        <v>86105</v>
      </c>
      <c r="B25612" s="34">
        <v>37</v>
      </c>
      <c r="C25612" s="34">
        <v>52</v>
      </c>
      <c r="D25612" s="34">
        <v>48</v>
      </c>
      <c r="E25612" s="34">
        <v>47</v>
      </c>
      <c r="F25612" s="34">
        <v>45</v>
      </c>
      <c r="G25612" s="34">
        <v>39</v>
      </c>
      <c r="H25612" s="34">
        <v>49</v>
      </c>
      <c r="I25612" s="34">
        <v>42</v>
      </c>
      <c r="J25612" s="34">
        <v>32</v>
      </c>
      <c r="K25612" s="34">
        <v>41</v>
      </c>
      <c r="L25612" s="34">
        <v>33</v>
      </c>
      <c r="M25612" s="34">
        <v>46</v>
      </c>
      <c r="N25612" s="34">
        <v>29</v>
      </c>
      <c r="O25612" s="34">
        <v>21</v>
      </c>
      <c r="P25612" s="34">
        <v>32</v>
      </c>
      <c r="Q25612" s="34">
        <v>51</v>
      </c>
      <c r="R25612" s="34">
        <v>58</v>
      </c>
      <c r="S25612" s="34">
        <v>90</v>
      </c>
      <c r="T25612" s="34">
        <v>34</v>
      </c>
      <c r="U25612" s="34">
        <v>51</v>
      </c>
      <c r="V25612" s="34">
        <v>48</v>
      </c>
      <c r="W25612" s="34">
        <v>31</v>
      </c>
      <c r="X25612" s="34">
        <v>66</v>
      </c>
      <c r="Y25612" s="34">
        <v>34</v>
      </c>
      <c r="Z25612" s="34">
        <v>57</v>
      </c>
      <c r="AA25612" s="34">
        <v>48</v>
      </c>
      <c r="AB25612" s="34">
        <v>42</v>
      </c>
      <c r="AC25612" s="34">
        <v>70</v>
      </c>
    </row>
    <row r="25613" spans="1:29" x14ac:dyDescent="0.2">
      <c r="A25613" s="34" t="s">
        <v>86106</v>
      </c>
      <c r="B25613" s="34">
        <v>25</v>
      </c>
      <c r="C25613" s="34">
        <v>26</v>
      </c>
      <c r="D25613" s="34">
        <v>21</v>
      </c>
      <c r="E25613" s="34">
        <v>16</v>
      </c>
      <c r="F25613" s="34">
        <v>14</v>
      </c>
      <c r="G25613" s="34">
        <v>9</v>
      </c>
      <c r="H25613" s="34">
        <v>17</v>
      </c>
      <c r="I25613" s="34">
        <v>25</v>
      </c>
      <c r="J25613" s="34">
        <v>14</v>
      </c>
      <c r="K25613" s="34">
        <v>11</v>
      </c>
      <c r="L25613" s="34">
        <v>11</v>
      </c>
      <c r="M25613" s="34">
        <v>26</v>
      </c>
      <c r="N25613" s="34">
        <v>11</v>
      </c>
      <c r="O25613" s="34">
        <v>19</v>
      </c>
      <c r="P25613" s="34">
        <v>14</v>
      </c>
      <c r="Q25613" s="34">
        <v>32</v>
      </c>
      <c r="R25613" s="34">
        <v>14</v>
      </c>
      <c r="S25613" s="34">
        <v>25</v>
      </c>
      <c r="T25613" s="34">
        <v>9</v>
      </c>
      <c r="U25613" s="34">
        <v>14</v>
      </c>
      <c r="V25613" s="34">
        <v>23</v>
      </c>
      <c r="W25613" s="34">
        <v>23</v>
      </c>
      <c r="X25613" s="34">
        <v>24</v>
      </c>
      <c r="Y25613" s="34">
        <v>17</v>
      </c>
      <c r="Z25613" s="34">
        <v>24</v>
      </c>
      <c r="AA25613" s="34">
        <v>36</v>
      </c>
      <c r="AB25613" s="34">
        <v>14</v>
      </c>
      <c r="AC25613" s="34">
        <v>33</v>
      </c>
    </row>
    <row r="25614" spans="1:29" x14ac:dyDescent="0.2">
      <c r="A25614" s="34" t="s">
        <v>86107</v>
      </c>
      <c r="B25614" s="34">
        <v>64</v>
      </c>
      <c r="C25614" s="34">
        <v>58</v>
      </c>
      <c r="D25614" s="34">
        <v>117</v>
      </c>
      <c r="E25614" s="34">
        <v>68</v>
      </c>
      <c r="F25614" s="34">
        <v>67</v>
      </c>
      <c r="G25614" s="34">
        <v>33</v>
      </c>
      <c r="H25614" s="34">
        <v>45</v>
      </c>
      <c r="I25614" s="34">
        <v>56</v>
      </c>
      <c r="J25614" s="34">
        <v>45</v>
      </c>
      <c r="K25614" s="34">
        <v>45</v>
      </c>
      <c r="L25614" s="34">
        <v>24</v>
      </c>
      <c r="M25614" s="34">
        <v>46</v>
      </c>
      <c r="N25614" s="34">
        <v>40</v>
      </c>
      <c r="O25614" s="34">
        <v>46</v>
      </c>
      <c r="P25614" s="34">
        <v>57</v>
      </c>
      <c r="Q25614" s="34">
        <v>58</v>
      </c>
      <c r="R25614" s="34">
        <v>56</v>
      </c>
      <c r="S25614" s="34">
        <v>45</v>
      </c>
      <c r="T25614" s="34">
        <v>31</v>
      </c>
      <c r="U25614" s="34">
        <v>36</v>
      </c>
      <c r="V25614" s="34">
        <v>72</v>
      </c>
      <c r="W25614" s="34">
        <v>35</v>
      </c>
      <c r="X25614" s="34">
        <v>83</v>
      </c>
      <c r="Y25614" s="34">
        <v>19</v>
      </c>
      <c r="Z25614" s="34">
        <v>70</v>
      </c>
      <c r="AA25614" s="34">
        <v>75</v>
      </c>
      <c r="AB25614" s="34">
        <v>40</v>
      </c>
      <c r="AC25614" s="34">
        <v>109</v>
      </c>
    </row>
    <row r="25615" spans="1:29" x14ac:dyDescent="0.2">
      <c r="A25615" s="34" t="s">
        <v>86108</v>
      </c>
      <c r="B25615" s="34">
        <v>45</v>
      </c>
      <c r="C25615" s="34">
        <v>71</v>
      </c>
      <c r="D25615" s="34">
        <v>82</v>
      </c>
      <c r="E25615" s="34">
        <v>71</v>
      </c>
      <c r="F25615" s="34">
        <v>78</v>
      </c>
      <c r="G25615" s="34">
        <v>43</v>
      </c>
      <c r="H25615" s="34">
        <v>61</v>
      </c>
      <c r="I25615" s="34">
        <v>60</v>
      </c>
      <c r="J25615" s="34">
        <v>76</v>
      </c>
      <c r="K25615" s="34">
        <v>78</v>
      </c>
      <c r="L25615" s="34">
        <v>30</v>
      </c>
      <c r="M25615" s="34">
        <v>82</v>
      </c>
      <c r="N25615" s="34">
        <v>61</v>
      </c>
      <c r="O25615" s="34">
        <v>56</v>
      </c>
      <c r="P25615" s="34">
        <v>66</v>
      </c>
      <c r="Q25615" s="34">
        <v>66</v>
      </c>
      <c r="R25615" s="34">
        <v>75</v>
      </c>
      <c r="S25615" s="34">
        <v>73</v>
      </c>
      <c r="T25615" s="34">
        <v>50</v>
      </c>
      <c r="U25615" s="34">
        <v>56</v>
      </c>
      <c r="V25615" s="34">
        <v>60</v>
      </c>
      <c r="W25615" s="34">
        <v>52</v>
      </c>
      <c r="X25615" s="34">
        <v>110</v>
      </c>
      <c r="Y25615" s="34">
        <v>37</v>
      </c>
      <c r="Z25615" s="34">
        <v>84</v>
      </c>
      <c r="AA25615" s="34">
        <v>75</v>
      </c>
      <c r="AB25615" s="34">
        <v>80</v>
      </c>
      <c r="AC25615" s="34">
        <v>104</v>
      </c>
    </row>
    <row r="25616" spans="1:29" x14ac:dyDescent="0.2">
      <c r="A25616" s="34" t="s">
        <v>86109</v>
      </c>
      <c r="B25616" s="34">
        <v>16</v>
      </c>
      <c r="C25616" s="34">
        <v>6</v>
      </c>
      <c r="D25616" s="34">
        <v>11</v>
      </c>
      <c r="E25616" s="34">
        <v>8</v>
      </c>
      <c r="F25616" s="34">
        <v>13</v>
      </c>
      <c r="G25616" s="34">
        <v>0</v>
      </c>
      <c r="H25616" s="34">
        <v>4</v>
      </c>
      <c r="I25616" s="34">
        <v>8</v>
      </c>
      <c r="J25616" s="34">
        <v>11</v>
      </c>
      <c r="K25616" s="34">
        <v>3</v>
      </c>
      <c r="L25616" s="34">
        <v>3</v>
      </c>
      <c r="M25616" s="34">
        <v>6</v>
      </c>
      <c r="N25616" s="34">
        <v>7</v>
      </c>
      <c r="O25616" s="34">
        <v>11</v>
      </c>
      <c r="P25616" s="34">
        <v>3</v>
      </c>
      <c r="Q25616" s="34">
        <v>25</v>
      </c>
      <c r="R25616" s="34">
        <v>4</v>
      </c>
      <c r="S25616" s="34">
        <v>6</v>
      </c>
      <c r="T25616" s="34">
        <v>5</v>
      </c>
      <c r="U25616" s="34">
        <v>5</v>
      </c>
      <c r="V25616" s="34">
        <v>12</v>
      </c>
      <c r="W25616" s="34">
        <v>2</v>
      </c>
      <c r="X25616" s="34">
        <v>13</v>
      </c>
      <c r="Y25616" s="34">
        <v>13</v>
      </c>
      <c r="Z25616" s="34">
        <v>9</v>
      </c>
      <c r="AA25616" s="34">
        <v>18</v>
      </c>
      <c r="AB25616" s="34">
        <v>17</v>
      </c>
      <c r="AC25616" s="34">
        <v>9</v>
      </c>
    </row>
    <row r="25617" spans="1:29" x14ac:dyDescent="0.2">
      <c r="A25617" s="34" t="s">
        <v>86110</v>
      </c>
      <c r="B25617" s="34">
        <v>31</v>
      </c>
      <c r="C25617" s="34">
        <v>28</v>
      </c>
      <c r="D25617" s="34">
        <v>26</v>
      </c>
      <c r="E25617" s="34">
        <v>42</v>
      </c>
      <c r="F25617" s="34">
        <v>48</v>
      </c>
      <c r="G25617" s="34">
        <v>48</v>
      </c>
      <c r="H25617" s="34">
        <v>50</v>
      </c>
      <c r="I25617" s="34">
        <v>35</v>
      </c>
      <c r="J25617" s="34">
        <v>24</v>
      </c>
      <c r="K25617" s="34">
        <v>54</v>
      </c>
      <c r="L25617" s="34">
        <v>37</v>
      </c>
      <c r="M25617" s="34">
        <v>46</v>
      </c>
      <c r="N25617" s="34">
        <v>33</v>
      </c>
      <c r="O25617" s="34">
        <v>33</v>
      </c>
      <c r="P25617" s="34">
        <v>33</v>
      </c>
      <c r="Q25617" s="34">
        <v>54</v>
      </c>
      <c r="R25617" s="34">
        <v>53</v>
      </c>
      <c r="S25617" s="34">
        <v>53</v>
      </c>
      <c r="T25617" s="34">
        <v>25</v>
      </c>
      <c r="U25617" s="34">
        <v>42</v>
      </c>
      <c r="V25617" s="34">
        <v>43</v>
      </c>
      <c r="W25617" s="34">
        <v>43</v>
      </c>
      <c r="X25617" s="34">
        <v>79</v>
      </c>
      <c r="Y25617" s="34">
        <v>29</v>
      </c>
      <c r="Z25617" s="34">
        <v>71</v>
      </c>
      <c r="AA25617" s="34">
        <v>54</v>
      </c>
      <c r="AB25617" s="34">
        <v>47</v>
      </c>
      <c r="AC25617" s="34">
        <v>72</v>
      </c>
    </row>
    <row r="25618" spans="1:29" x14ac:dyDescent="0.2">
      <c r="A25618" s="34" t="s">
        <v>86111</v>
      </c>
      <c r="B25618" s="34">
        <v>43</v>
      </c>
      <c r="C25618" s="34">
        <v>137</v>
      </c>
      <c r="D25618" s="34">
        <v>169</v>
      </c>
      <c r="E25618" s="34">
        <v>148</v>
      </c>
      <c r="F25618" s="34">
        <v>71</v>
      </c>
      <c r="G25618" s="34">
        <v>109</v>
      </c>
      <c r="H25618" s="34">
        <v>44</v>
      </c>
      <c r="I25618" s="34">
        <v>118</v>
      </c>
      <c r="J25618" s="34">
        <v>38</v>
      </c>
      <c r="K25618" s="34">
        <v>100</v>
      </c>
      <c r="L25618" s="34">
        <v>22</v>
      </c>
      <c r="M25618" s="34">
        <v>84</v>
      </c>
      <c r="N25618" s="34">
        <v>59</v>
      </c>
      <c r="O25618" s="34">
        <v>78</v>
      </c>
      <c r="P25618" s="34">
        <v>69</v>
      </c>
      <c r="Q25618" s="34">
        <v>73</v>
      </c>
      <c r="R25618" s="34">
        <v>50</v>
      </c>
      <c r="S25618" s="34">
        <v>149</v>
      </c>
      <c r="T25618" s="34">
        <v>28</v>
      </c>
      <c r="U25618" s="34">
        <v>66</v>
      </c>
      <c r="V25618" s="34">
        <v>60</v>
      </c>
      <c r="W25618" s="34">
        <v>65</v>
      </c>
      <c r="X25618" s="34">
        <v>86</v>
      </c>
      <c r="Y25618" s="34">
        <v>34</v>
      </c>
      <c r="Z25618" s="34">
        <v>100</v>
      </c>
      <c r="AA25618" s="34">
        <v>149</v>
      </c>
      <c r="AB25618" s="34">
        <v>50</v>
      </c>
      <c r="AC25618" s="34">
        <v>127</v>
      </c>
    </row>
    <row r="25619" spans="1:29" x14ac:dyDescent="0.2">
      <c r="A25619" s="34" t="s">
        <v>86112</v>
      </c>
      <c r="B25619" s="34">
        <v>27</v>
      </c>
      <c r="C25619" s="34">
        <v>44</v>
      </c>
      <c r="D25619" s="34">
        <v>44</v>
      </c>
      <c r="E25619" s="34">
        <v>56</v>
      </c>
      <c r="F25619" s="34">
        <v>37</v>
      </c>
      <c r="G25619" s="34">
        <v>52</v>
      </c>
      <c r="H25619" s="34">
        <v>28</v>
      </c>
      <c r="I25619" s="34">
        <v>26</v>
      </c>
      <c r="J25619" s="34">
        <v>31</v>
      </c>
      <c r="K25619" s="34">
        <v>45</v>
      </c>
      <c r="L25619" s="34">
        <v>11</v>
      </c>
      <c r="M25619" s="34">
        <v>42</v>
      </c>
      <c r="N25619" s="34">
        <v>21</v>
      </c>
      <c r="O25619" s="34">
        <v>39</v>
      </c>
      <c r="P25619" s="34">
        <v>25</v>
      </c>
      <c r="Q25619" s="34">
        <v>61</v>
      </c>
      <c r="R25619" s="34">
        <v>31</v>
      </c>
      <c r="S25619" s="34">
        <v>58</v>
      </c>
      <c r="T25619" s="34">
        <v>27</v>
      </c>
      <c r="U25619" s="34">
        <v>22</v>
      </c>
      <c r="V25619" s="34">
        <v>41</v>
      </c>
      <c r="W25619" s="34">
        <v>69</v>
      </c>
      <c r="X25619" s="34">
        <v>61</v>
      </c>
      <c r="Y25619" s="34">
        <v>45</v>
      </c>
      <c r="Z25619" s="34">
        <v>50</v>
      </c>
      <c r="AA25619" s="34">
        <v>43</v>
      </c>
      <c r="AB25619" s="34">
        <v>27</v>
      </c>
      <c r="AC25619" s="34">
        <v>66</v>
      </c>
    </row>
    <row r="25620" spans="1:29" x14ac:dyDescent="0.2">
      <c r="A25620" s="34" t="s">
        <v>86113</v>
      </c>
      <c r="B25620" s="34">
        <v>13</v>
      </c>
      <c r="C25620" s="34">
        <v>11</v>
      </c>
      <c r="D25620" s="34">
        <v>15</v>
      </c>
      <c r="E25620" s="34">
        <v>10</v>
      </c>
      <c r="F25620" s="34">
        <v>13</v>
      </c>
      <c r="G25620" s="34">
        <v>19</v>
      </c>
      <c r="H25620" s="34">
        <v>12</v>
      </c>
      <c r="I25620" s="34">
        <v>5</v>
      </c>
      <c r="J25620" s="34">
        <v>12</v>
      </c>
      <c r="K25620" s="34">
        <v>8</v>
      </c>
      <c r="L25620" s="34">
        <v>6</v>
      </c>
      <c r="M25620" s="34">
        <v>12</v>
      </c>
      <c r="N25620" s="34">
        <v>13</v>
      </c>
      <c r="O25620" s="34">
        <v>7</v>
      </c>
      <c r="P25620" s="34">
        <v>7</v>
      </c>
      <c r="Q25620" s="34">
        <v>12</v>
      </c>
      <c r="R25620" s="34">
        <v>7</v>
      </c>
      <c r="S25620" s="34">
        <v>24</v>
      </c>
      <c r="T25620" s="34">
        <v>9</v>
      </c>
      <c r="U25620" s="34">
        <v>7</v>
      </c>
      <c r="V25620" s="34">
        <v>26</v>
      </c>
      <c r="W25620" s="34">
        <v>21</v>
      </c>
      <c r="X25620" s="34">
        <v>25</v>
      </c>
      <c r="Y25620" s="34">
        <v>8</v>
      </c>
      <c r="Z25620" s="34">
        <v>22</v>
      </c>
      <c r="AA25620" s="34">
        <v>11</v>
      </c>
      <c r="AB25620" s="34">
        <v>6</v>
      </c>
      <c r="AC25620" s="34">
        <v>20</v>
      </c>
    </row>
    <row r="25621" spans="1:29" x14ac:dyDescent="0.2">
      <c r="A25621" s="34" t="s">
        <v>86114</v>
      </c>
      <c r="B25621" s="34">
        <v>25</v>
      </c>
      <c r="C25621" s="34">
        <v>30</v>
      </c>
      <c r="D25621" s="34">
        <v>46</v>
      </c>
      <c r="E25621" s="34">
        <v>21</v>
      </c>
      <c r="F25621" s="34">
        <v>49</v>
      </c>
      <c r="G25621" s="34">
        <v>24</v>
      </c>
      <c r="H25621" s="34">
        <v>43</v>
      </c>
      <c r="I25621" s="34">
        <v>54</v>
      </c>
      <c r="J25621" s="34">
        <v>48</v>
      </c>
      <c r="K25621" s="34">
        <v>35</v>
      </c>
      <c r="L25621" s="34">
        <v>24</v>
      </c>
      <c r="M25621" s="34">
        <v>38</v>
      </c>
      <c r="N25621" s="34">
        <v>30</v>
      </c>
      <c r="O25621" s="34">
        <v>24</v>
      </c>
      <c r="P25621" s="34">
        <v>39</v>
      </c>
      <c r="Q25621" s="34">
        <v>37</v>
      </c>
      <c r="R25621" s="34">
        <v>57</v>
      </c>
      <c r="S25621" s="34">
        <v>50</v>
      </c>
      <c r="T25621" s="34">
        <v>41</v>
      </c>
      <c r="U25621" s="34">
        <v>27</v>
      </c>
      <c r="V25621" s="34">
        <v>75</v>
      </c>
      <c r="W25621" s="34">
        <v>39</v>
      </c>
      <c r="X25621" s="34">
        <v>60</v>
      </c>
      <c r="Y25621" s="34">
        <v>38</v>
      </c>
      <c r="Z25621" s="34">
        <v>41</v>
      </c>
      <c r="AA25621" s="34">
        <v>34</v>
      </c>
      <c r="AB25621" s="34">
        <v>56</v>
      </c>
      <c r="AC25621" s="34">
        <v>49</v>
      </c>
    </row>
    <row r="25622" spans="1:29" x14ac:dyDescent="0.2">
      <c r="A25622" s="34" t="s">
        <v>86115</v>
      </c>
      <c r="B25622" s="34">
        <v>65</v>
      </c>
      <c r="C25622" s="34">
        <v>122</v>
      </c>
      <c r="D25622" s="34">
        <v>127</v>
      </c>
      <c r="E25622" s="34">
        <v>116</v>
      </c>
      <c r="F25622" s="34">
        <v>90</v>
      </c>
      <c r="G25622" s="34">
        <v>106</v>
      </c>
      <c r="H25622" s="34">
        <v>94</v>
      </c>
      <c r="I25622" s="34">
        <v>81</v>
      </c>
      <c r="J25622" s="34">
        <v>81</v>
      </c>
      <c r="K25622" s="34">
        <v>121</v>
      </c>
      <c r="L25622" s="34">
        <v>78</v>
      </c>
      <c r="M25622" s="34">
        <v>93</v>
      </c>
      <c r="N25622" s="34">
        <v>100</v>
      </c>
      <c r="O25622" s="34">
        <v>88</v>
      </c>
      <c r="P25622" s="34">
        <v>102</v>
      </c>
      <c r="Q25622" s="34">
        <v>132</v>
      </c>
      <c r="R25622" s="34">
        <v>146</v>
      </c>
      <c r="S25622" s="34">
        <v>101</v>
      </c>
      <c r="T25622" s="34">
        <v>133</v>
      </c>
      <c r="U25622" s="34">
        <v>93</v>
      </c>
      <c r="V25622" s="34">
        <v>90</v>
      </c>
      <c r="W25622" s="34">
        <v>120</v>
      </c>
      <c r="X25622" s="34">
        <v>123</v>
      </c>
      <c r="Y25622" s="34">
        <v>85</v>
      </c>
      <c r="Z25622" s="34">
        <v>114</v>
      </c>
      <c r="AA25622" s="34">
        <v>119</v>
      </c>
      <c r="AB25622" s="34">
        <v>131</v>
      </c>
      <c r="AC25622" s="34">
        <v>159</v>
      </c>
    </row>
    <row r="25623" spans="1:29" x14ac:dyDescent="0.2">
      <c r="A25623" s="34" t="s">
        <v>86116</v>
      </c>
      <c r="B25623" s="34">
        <v>72</v>
      </c>
      <c r="C25623" s="34">
        <v>78</v>
      </c>
      <c r="D25623" s="34">
        <v>77</v>
      </c>
      <c r="E25623" s="34">
        <v>84</v>
      </c>
      <c r="F25623" s="34">
        <v>98</v>
      </c>
      <c r="G25623" s="34">
        <v>63</v>
      </c>
      <c r="H25623" s="34">
        <v>64</v>
      </c>
      <c r="I25623" s="34">
        <v>80</v>
      </c>
      <c r="J25623" s="34">
        <v>77</v>
      </c>
      <c r="K25623" s="34">
        <v>96</v>
      </c>
      <c r="L25623" s="34">
        <v>82</v>
      </c>
      <c r="M25623" s="34">
        <v>58</v>
      </c>
      <c r="N25623" s="34">
        <v>58</v>
      </c>
      <c r="O25623" s="34">
        <v>69</v>
      </c>
      <c r="P25623" s="34">
        <v>78</v>
      </c>
      <c r="Q25623" s="34">
        <v>110</v>
      </c>
      <c r="R25623" s="34">
        <v>89</v>
      </c>
      <c r="S25623" s="34">
        <v>87</v>
      </c>
      <c r="T25623" s="34">
        <v>77</v>
      </c>
      <c r="U25623" s="34">
        <v>69</v>
      </c>
      <c r="V25623" s="34">
        <v>139</v>
      </c>
      <c r="W25623" s="34">
        <v>102</v>
      </c>
      <c r="X25623" s="34">
        <v>101</v>
      </c>
      <c r="Y25623" s="34">
        <v>77</v>
      </c>
      <c r="Z25623" s="34">
        <v>102</v>
      </c>
      <c r="AA25623" s="34">
        <v>87</v>
      </c>
      <c r="AB25623" s="34">
        <v>75</v>
      </c>
      <c r="AC25623" s="34">
        <v>148</v>
      </c>
    </row>
    <row r="25624" spans="1:29" x14ac:dyDescent="0.2">
      <c r="A25624" s="34" t="s">
        <v>86117</v>
      </c>
      <c r="B25624" s="34">
        <v>16</v>
      </c>
      <c r="C25624" s="34">
        <v>19</v>
      </c>
      <c r="D25624" s="34">
        <v>24</v>
      </c>
      <c r="E25624" s="34">
        <v>11</v>
      </c>
      <c r="F25624" s="34">
        <v>26</v>
      </c>
      <c r="G25624" s="34">
        <v>8</v>
      </c>
      <c r="H25624" s="34">
        <v>16</v>
      </c>
      <c r="I25624" s="34">
        <v>22</v>
      </c>
      <c r="J25624" s="34">
        <v>8</v>
      </c>
      <c r="K25624" s="34">
        <v>27</v>
      </c>
      <c r="L25624" s="34">
        <v>9</v>
      </c>
      <c r="M25624" s="34">
        <v>14</v>
      </c>
      <c r="N25624" s="34">
        <v>16</v>
      </c>
      <c r="O25624" s="34">
        <v>18</v>
      </c>
      <c r="P25624" s="34">
        <v>22</v>
      </c>
      <c r="Q25624" s="34">
        <v>24</v>
      </c>
      <c r="R25624" s="34">
        <v>29</v>
      </c>
      <c r="S25624" s="34">
        <v>18</v>
      </c>
      <c r="T25624" s="34">
        <v>17</v>
      </c>
      <c r="U25624" s="34">
        <v>11</v>
      </c>
      <c r="V25624" s="34">
        <v>32</v>
      </c>
      <c r="W25624" s="34">
        <v>26</v>
      </c>
      <c r="X25624" s="34">
        <v>20</v>
      </c>
      <c r="Y25624" s="34">
        <v>6</v>
      </c>
      <c r="Z25624" s="34">
        <v>23</v>
      </c>
      <c r="AA25624" s="34">
        <v>28</v>
      </c>
      <c r="AB25624" s="34">
        <v>18</v>
      </c>
      <c r="AC25624" s="34">
        <v>25</v>
      </c>
    </row>
    <row r="25625" spans="1:29" x14ac:dyDescent="0.2">
      <c r="A25625" s="34" t="s">
        <v>86118</v>
      </c>
      <c r="B25625" s="34">
        <v>35</v>
      </c>
      <c r="C25625" s="34">
        <v>37</v>
      </c>
      <c r="D25625" s="34">
        <v>58</v>
      </c>
      <c r="E25625" s="34">
        <v>43</v>
      </c>
      <c r="F25625" s="34">
        <v>46</v>
      </c>
      <c r="G25625" s="34">
        <v>56</v>
      </c>
      <c r="H25625" s="34">
        <v>55</v>
      </c>
      <c r="I25625" s="34">
        <v>42</v>
      </c>
      <c r="J25625" s="34">
        <v>32</v>
      </c>
      <c r="K25625" s="34">
        <v>34</v>
      </c>
      <c r="L25625" s="34">
        <v>13</v>
      </c>
      <c r="M25625" s="34">
        <v>20</v>
      </c>
      <c r="N25625" s="34">
        <v>34</v>
      </c>
      <c r="O25625" s="34">
        <v>41</v>
      </c>
      <c r="P25625" s="34">
        <v>39</v>
      </c>
      <c r="Q25625" s="34">
        <v>27</v>
      </c>
      <c r="R25625" s="34">
        <v>41</v>
      </c>
      <c r="S25625" s="34">
        <v>55</v>
      </c>
      <c r="T25625" s="34">
        <v>24</v>
      </c>
      <c r="U25625" s="34">
        <v>25</v>
      </c>
      <c r="V25625" s="34">
        <v>41</v>
      </c>
      <c r="W25625" s="34">
        <v>9</v>
      </c>
      <c r="X25625" s="34">
        <v>57</v>
      </c>
      <c r="Y25625" s="34">
        <v>22</v>
      </c>
      <c r="Z25625" s="34">
        <v>48</v>
      </c>
      <c r="AA25625" s="34">
        <v>71</v>
      </c>
      <c r="AB25625" s="34">
        <v>29</v>
      </c>
      <c r="AC25625" s="34">
        <v>46</v>
      </c>
    </row>
    <row r="25626" spans="1:29" x14ac:dyDescent="0.2">
      <c r="A25626" s="34" t="s">
        <v>86119</v>
      </c>
      <c r="B25626" s="34">
        <v>24</v>
      </c>
      <c r="C25626" s="34">
        <v>12</v>
      </c>
      <c r="D25626" s="34">
        <v>24</v>
      </c>
      <c r="E25626" s="34">
        <v>18</v>
      </c>
      <c r="F25626" s="34">
        <v>26</v>
      </c>
      <c r="G25626" s="34">
        <v>14</v>
      </c>
      <c r="H25626" s="34">
        <v>25</v>
      </c>
      <c r="I25626" s="34">
        <v>10</v>
      </c>
      <c r="J25626" s="34">
        <v>35</v>
      </c>
      <c r="K25626" s="34">
        <v>11</v>
      </c>
      <c r="L25626" s="34">
        <v>16</v>
      </c>
      <c r="M25626" s="34">
        <v>18</v>
      </c>
      <c r="N25626" s="34">
        <v>11</v>
      </c>
      <c r="O25626" s="34">
        <v>22</v>
      </c>
      <c r="P25626" s="34">
        <v>21</v>
      </c>
      <c r="Q25626" s="34">
        <v>25</v>
      </c>
      <c r="R25626" s="34">
        <v>20</v>
      </c>
      <c r="S25626" s="34">
        <v>33</v>
      </c>
      <c r="T25626" s="34">
        <v>17</v>
      </c>
      <c r="U25626" s="34">
        <v>15</v>
      </c>
      <c r="V25626" s="34">
        <v>23</v>
      </c>
      <c r="W25626" s="34">
        <v>16</v>
      </c>
      <c r="X25626" s="34">
        <v>50</v>
      </c>
      <c r="Y25626" s="34">
        <v>13</v>
      </c>
      <c r="Z25626" s="34">
        <v>34</v>
      </c>
      <c r="AA25626" s="34">
        <v>19</v>
      </c>
      <c r="AB25626" s="34">
        <v>20</v>
      </c>
      <c r="AC25626" s="34">
        <v>28</v>
      </c>
    </row>
    <row r="25627" spans="1:29" x14ac:dyDescent="0.2">
      <c r="A25627" s="34" t="s">
        <v>86120</v>
      </c>
      <c r="B25627" s="34">
        <v>19</v>
      </c>
      <c r="C25627" s="34">
        <v>17</v>
      </c>
      <c r="D25627" s="34">
        <v>18</v>
      </c>
      <c r="E25627" s="34">
        <v>19</v>
      </c>
      <c r="F25627" s="34">
        <v>18</v>
      </c>
      <c r="G25627" s="34">
        <v>33</v>
      </c>
      <c r="H25627" s="34">
        <v>8</v>
      </c>
      <c r="I25627" s="34">
        <v>23</v>
      </c>
      <c r="J25627" s="34">
        <v>9</v>
      </c>
      <c r="K25627" s="34">
        <v>26</v>
      </c>
      <c r="L25627" s="34">
        <v>6</v>
      </c>
      <c r="M25627" s="34">
        <v>13</v>
      </c>
      <c r="N25627" s="34">
        <v>6</v>
      </c>
      <c r="O25627" s="34">
        <v>20</v>
      </c>
      <c r="P25627" s="34">
        <v>4</v>
      </c>
      <c r="Q25627" s="34">
        <v>8</v>
      </c>
      <c r="R25627" s="34">
        <v>10</v>
      </c>
      <c r="S25627" s="34">
        <v>26</v>
      </c>
      <c r="T25627" s="34">
        <v>5</v>
      </c>
      <c r="U25627" s="34">
        <v>10</v>
      </c>
      <c r="V25627" s="34">
        <v>4</v>
      </c>
      <c r="W25627" s="34">
        <v>12</v>
      </c>
      <c r="X25627" s="34">
        <v>19</v>
      </c>
      <c r="Y25627" s="34">
        <v>8</v>
      </c>
      <c r="Z25627" s="34">
        <v>15</v>
      </c>
      <c r="AA25627" s="34">
        <v>31</v>
      </c>
      <c r="AB25627" s="34">
        <v>10</v>
      </c>
      <c r="AC25627" s="34">
        <v>25</v>
      </c>
    </row>
    <row r="25628" spans="1:29" x14ac:dyDescent="0.2">
      <c r="A25628" s="34" t="s">
        <v>86121</v>
      </c>
      <c r="B25628" s="34">
        <v>78</v>
      </c>
      <c r="C25628" s="34">
        <v>71</v>
      </c>
      <c r="D25628" s="34">
        <v>76</v>
      </c>
      <c r="E25628" s="34">
        <v>87</v>
      </c>
      <c r="F25628" s="34">
        <v>77</v>
      </c>
      <c r="G25628" s="34">
        <v>55</v>
      </c>
      <c r="H25628" s="34">
        <v>85</v>
      </c>
      <c r="I25628" s="34">
        <v>71</v>
      </c>
      <c r="J25628" s="34">
        <v>66</v>
      </c>
      <c r="K25628" s="34">
        <v>73</v>
      </c>
      <c r="L25628" s="34">
        <v>45</v>
      </c>
      <c r="M25628" s="34">
        <v>54</v>
      </c>
      <c r="N25628" s="34">
        <v>65</v>
      </c>
      <c r="O25628" s="34">
        <v>52</v>
      </c>
      <c r="P25628" s="34">
        <v>73</v>
      </c>
      <c r="Q25628" s="34">
        <v>83</v>
      </c>
      <c r="R25628" s="34">
        <v>82</v>
      </c>
      <c r="S25628" s="34">
        <v>88</v>
      </c>
      <c r="T25628" s="34">
        <v>95</v>
      </c>
      <c r="U25628" s="34">
        <v>42</v>
      </c>
      <c r="V25628" s="34">
        <v>98</v>
      </c>
      <c r="W25628" s="34">
        <v>66</v>
      </c>
      <c r="X25628" s="34">
        <v>104</v>
      </c>
      <c r="Y25628" s="34">
        <v>58</v>
      </c>
      <c r="Z25628" s="34">
        <v>63</v>
      </c>
      <c r="AA25628" s="34">
        <v>72</v>
      </c>
      <c r="AB25628" s="34">
        <v>65</v>
      </c>
      <c r="AC25628" s="34">
        <v>85</v>
      </c>
    </row>
    <row r="25629" spans="1:29" x14ac:dyDescent="0.2">
      <c r="A25629" s="34" t="s">
        <v>86122</v>
      </c>
      <c r="B25629" s="34">
        <v>66</v>
      </c>
      <c r="C25629" s="34">
        <v>94</v>
      </c>
      <c r="D25629" s="34">
        <v>116</v>
      </c>
      <c r="E25629" s="34">
        <v>88</v>
      </c>
      <c r="F25629" s="34">
        <v>119</v>
      </c>
      <c r="G25629" s="34">
        <v>100</v>
      </c>
      <c r="H25629" s="34">
        <v>100</v>
      </c>
      <c r="I25629" s="34">
        <v>76</v>
      </c>
      <c r="J25629" s="34">
        <v>62</v>
      </c>
      <c r="K25629" s="34">
        <v>84</v>
      </c>
      <c r="L25629" s="34">
        <v>50</v>
      </c>
      <c r="M25629" s="34">
        <v>59</v>
      </c>
      <c r="N25629" s="34">
        <v>61</v>
      </c>
      <c r="O25629" s="34">
        <v>64</v>
      </c>
      <c r="P25629" s="34">
        <v>90</v>
      </c>
      <c r="Q25629" s="34">
        <v>80</v>
      </c>
      <c r="R25629" s="34">
        <v>82</v>
      </c>
      <c r="S25629" s="34">
        <v>129</v>
      </c>
      <c r="T25629" s="34">
        <v>84</v>
      </c>
      <c r="U25629" s="34">
        <v>81</v>
      </c>
      <c r="V25629" s="34">
        <v>121</v>
      </c>
      <c r="W25629" s="34">
        <v>88</v>
      </c>
      <c r="X25629" s="34">
        <v>102</v>
      </c>
      <c r="Y25629" s="34">
        <v>70</v>
      </c>
      <c r="Z25629" s="34">
        <v>134</v>
      </c>
      <c r="AA25629" s="34">
        <v>113</v>
      </c>
      <c r="AB25629" s="34">
        <v>87</v>
      </c>
      <c r="AC25629" s="34">
        <v>131</v>
      </c>
    </row>
    <row r="25630" spans="1:29" x14ac:dyDescent="0.2">
      <c r="A25630" s="34" t="s">
        <v>86123</v>
      </c>
      <c r="B25630" s="34">
        <v>32</v>
      </c>
      <c r="C25630" s="34">
        <v>50</v>
      </c>
      <c r="D25630" s="34">
        <v>61</v>
      </c>
      <c r="E25630" s="34">
        <v>75</v>
      </c>
      <c r="F25630" s="34">
        <v>46</v>
      </c>
      <c r="G25630" s="34">
        <v>54</v>
      </c>
      <c r="H25630" s="34">
        <v>32</v>
      </c>
      <c r="I25630" s="34">
        <v>64</v>
      </c>
      <c r="J25630" s="34">
        <v>35</v>
      </c>
      <c r="K25630" s="34">
        <v>66</v>
      </c>
      <c r="L25630" s="34">
        <v>18</v>
      </c>
      <c r="M25630" s="34">
        <v>32</v>
      </c>
      <c r="N25630" s="34">
        <v>33</v>
      </c>
      <c r="O25630" s="34">
        <v>38</v>
      </c>
      <c r="P25630" s="34">
        <v>42</v>
      </c>
      <c r="Q25630" s="34">
        <v>53</v>
      </c>
      <c r="R25630" s="34">
        <v>50</v>
      </c>
      <c r="S25630" s="34">
        <v>66</v>
      </c>
      <c r="T25630" s="34">
        <v>35</v>
      </c>
      <c r="U25630" s="34">
        <v>32</v>
      </c>
      <c r="V25630" s="34">
        <v>52</v>
      </c>
      <c r="W25630" s="34">
        <v>61</v>
      </c>
      <c r="X25630" s="34">
        <v>62</v>
      </c>
      <c r="Y25630" s="34">
        <v>44</v>
      </c>
      <c r="Z25630" s="34">
        <v>61</v>
      </c>
      <c r="AA25630" s="34">
        <v>86</v>
      </c>
      <c r="AB25630" s="34">
        <v>25</v>
      </c>
      <c r="AC25630" s="34">
        <v>105</v>
      </c>
    </row>
    <row r="25631" spans="1:29" x14ac:dyDescent="0.2">
      <c r="A25631" s="34" t="s">
        <v>86124</v>
      </c>
      <c r="B25631" s="34">
        <v>73</v>
      </c>
      <c r="C25631" s="34">
        <v>22</v>
      </c>
      <c r="D25631" s="34">
        <v>53</v>
      </c>
      <c r="E25631" s="34">
        <v>24</v>
      </c>
      <c r="F25631" s="34">
        <v>51</v>
      </c>
      <c r="G25631" s="34">
        <v>36</v>
      </c>
      <c r="H25631" s="34">
        <v>12</v>
      </c>
      <c r="I25631" s="34">
        <v>26</v>
      </c>
      <c r="J25631" s="34">
        <v>21</v>
      </c>
      <c r="K25631" s="34">
        <v>17</v>
      </c>
      <c r="L25631" s="34">
        <v>17</v>
      </c>
      <c r="M25631" s="34">
        <v>19</v>
      </c>
      <c r="N25631" s="34">
        <v>16</v>
      </c>
      <c r="O25631" s="34">
        <v>18</v>
      </c>
      <c r="P25631" s="34">
        <v>28</v>
      </c>
      <c r="Q25631" s="34">
        <v>27</v>
      </c>
      <c r="R25631" s="34">
        <v>22</v>
      </c>
      <c r="S25631" s="34">
        <v>37</v>
      </c>
      <c r="T25631" s="34">
        <v>28</v>
      </c>
      <c r="U25631" s="34">
        <v>17</v>
      </c>
      <c r="V25631" s="34">
        <v>28</v>
      </c>
      <c r="W25631" s="34">
        <v>22</v>
      </c>
      <c r="X25631" s="34">
        <v>41</v>
      </c>
      <c r="Y25631" s="34">
        <v>15</v>
      </c>
      <c r="Z25631" s="34">
        <v>42</v>
      </c>
      <c r="AA25631" s="34">
        <v>21</v>
      </c>
      <c r="AB25631" s="34">
        <v>29</v>
      </c>
      <c r="AC25631" s="34">
        <v>28</v>
      </c>
    </row>
    <row r="25632" spans="1:29" x14ac:dyDescent="0.2">
      <c r="A25632" s="34" t="s">
        <v>86125</v>
      </c>
      <c r="B25632" s="34">
        <v>44</v>
      </c>
      <c r="C25632" s="34">
        <v>54</v>
      </c>
      <c r="D25632" s="34">
        <v>58</v>
      </c>
      <c r="E25632" s="34">
        <v>45</v>
      </c>
      <c r="F25632" s="34">
        <v>50</v>
      </c>
      <c r="G25632" s="34">
        <v>30</v>
      </c>
      <c r="H25632" s="34">
        <v>57</v>
      </c>
      <c r="I25632" s="34">
        <v>60</v>
      </c>
      <c r="J25632" s="34">
        <v>46</v>
      </c>
      <c r="K25632" s="34">
        <v>43</v>
      </c>
      <c r="L25632" s="34">
        <v>34</v>
      </c>
      <c r="M25632" s="34">
        <v>62</v>
      </c>
      <c r="N25632" s="34">
        <v>55</v>
      </c>
      <c r="O25632" s="34">
        <v>28</v>
      </c>
      <c r="P25632" s="34">
        <v>39</v>
      </c>
      <c r="Q25632" s="34">
        <v>65</v>
      </c>
      <c r="R25632" s="34">
        <v>56</v>
      </c>
      <c r="S25632" s="34">
        <v>49</v>
      </c>
      <c r="T25632" s="34">
        <v>68</v>
      </c>
      <c r="U25632" s="34">
        <v>34</v>
      </c>
      <c r="V25632" s="34">
        <v>77</v>
      </c>
      <c r="W25632" s="34">
        <v>36</v>
      </c>
      <c r="X25632" s="34">
        <v>66</v>
      </c>
      <c r="Y25632" s="34">
        <v>46</v>
      </c>
      <c r="Z25632" s="34">
        <v>55</v>
      </c>
      <c r="AA25632" s="34">
        <v>76</v>
      </c>
      <c r="AB25632" s="34">
        <v>65</v>
      </c>
      <c r="AC25632" s="34">
        <v>74</v>
      </c>
    </row>
    <row r="25633" spans="1:29" x14ac:dyDescent="0.2">
      <c r="A25633" s="34" t="s">
        <v>86126</v>
      </c>
      <c r="B25633" s="34">
        <v>36</v>
      </c>
      <c r="C25633" s="34">
        <v>32</v>
      </c>
      <c r="D25633" s="34">
        <v>39</v>
      </c>
      <c r="E25633" s="34">
        <v>54</v>
      </c>
      <c r="F25633" s="34">
        <v>35</v>
      </c>
      <c r="G25633" s="34">
        <v>50</v>
      </c>
      <c r="H25633" s="34">
        <v>32</v>
      </c>
      <c r="I25633" s="34">
        <v>25</v>
      </c>
      <c r="J25633" s="34">
        <v>30</v>
      </c>
      <c r="K25633" s="34">
        <v>68</v>
      </c>
      <c r="L25633" s="34">
        <v>28</v>
      </c>
      <c r="M25633" s="34">
        <v>47</v>
      </c>
      <c r="N25633" s="34">
        <v>31</v>
      </c>
      <c r="O25633" s="34">
        <v>35</v>
      </c>
      <c r="P25633" s="34">
        <v>17</v>
      </c>
      <c r="Q25633" s="34">
        <v>31</v>
      </c>
      <c r="R25633" s="34">
        <v>37</v>
      </c>
      <c r="S25633" s="34">
        <v>52</v>
      </c>
      <c r="T25633" s="34">
        <v>32</v>
      </c>
      <c r="U25633" s="34">
        <v>51</v>
      </c>
      <c r="V25633" s="34">
        <v>35</v>
      </c>
      <c r="W25633" s="34">
        <v>35</v>
      </c>
      <c r="X25633" s="34">
        <v>39</v>
      </c>
      <c r="Y25633" s="34">
        <v>31</v>
      </c>
      <c r="Z25633" s="34">
        <v>42</v>
      </c>
      <c r="AA25633" s="34">
        <v>46</v>
      </c>
      <c r="AB25633" s="34">
        <v>36</v>
      </c>
      <c r="AC25633" s="34">
        <v>60</v>
      </c>
    </row>
    <row r="25634" spans="1:29" x14ac:dyDescent="0.2">
      <c r="A25634" s="34" t="s">
        <v>86127</v>
      </c>
      <c r="B25634" s="34">
        <v>55</v>
      </c>
      <c r="C25634" s="34">
        <v>115</v>
      </c>
      <c r="D25634" s="34">
        <v>106</v>
      </c>
      <c r="E25634" s="34">
        <v>101</v>
      </c>
      <c r="F25634" s="34">
        <v>72</v>
      </c>
      <c r="G25634" s="34">
        <v>92</v>
      </c>
      <c r="H25634" s="34">
        <v>51</v>
      </c>
      <c r="I25634" s="34">
        <v>78</v>
      </c>
      <c r="J25634" s="34">
        <v>56</v>
      </c>
      <c r="K25634" s="34">
        <v>115</v>
      </c>
      <c r="L25634" s="34">
        <v>46</v>
      </c>
      <c r="M25634" s="34">
        <v>93</v>
      </c>
      <c r="N25634" s="34">
        <v>40</v>
      </c>
      <c r="O25634" s="34">
        <v>112</v>
      </c>
      <c r="P25634" s="34">
        <v>50</v>
      </c>
      <c r="Q25634" s="34">
        <v>127</v>
      </c>
      <c r="R25634" s="34">
        <v>75</v>
      </c>
      <c r="S25634" s="34">
        <v>142</v>
      </c>
      <c r="T25634" s="34">
        <v>61</v>
      </c>
      <c r="U25634" s="34">
        <v>114</v>
      </c>
      <c r="V25634" s="34">
        <v>77</v>
      </c>
      <c r="W25634" s="34">
        <v>100</v>
      </c>
      <c r="X25634" s="34">
        <v>67</v>
      </c>
      <c r="Y25634" s="34">
        <v>72</v>
      </c>
      <c r="Z25634" s="34">
        <v>90</v>
      </c>
      <c r="AA25634" s="34">
        <v>92</v>
      </c>
      <c r="AB25634" s="34">
        <v>55</v>
      </c>
      <c r="AC25634" s="34">
        <v>160</v>
      </c>
    </row>
    <row r="25635" spans="1:29" x14ac:dyDescent="0.2">
      <c r="A25635" s="34" t="s">
        <v>86128</v>
      </c>
      <c r="B25635" s="34">
        <v>62</v>
      </c>
      <c r="C25635" s="34">
        <v>48</v>
      </c>
      <c r="D25635" s="34">
        <v>70</v>
      </c>
      <c r="E25635" s="34">
        <v>61</v>
      </c>
      <c r="F25635" s="34">
        <v>74</v>
      </c>
      <c r="G25635" s="34">
        <v>43</v>
      </c>
      <c r="H25635" s="34">
        <v>56</v>
      </c>
      <c r="I25635" s="34">
        <v>55</v>
      </c>
      <c r="J25635" s="34">
        <v>39</v>
      </c>
      <c r="K25635" s="34">
        <v>69</v>
      </c>
      <c r="L25635" s="34">
        <v>30</v>
      </c>
      <c r="M25635" s="34">
        <v>40</v>
      </c>
      <c r="N25635" s="34">
        <v>55</v>
      </c>
      <c r="O25635" s="34">
        <v>55</v>
      </c>
      <c r="P25635" s="34">
        <v>47</v>
      </c>
      <c r="Q25635" s="34">
        <v>58</v>
      </c>
      <c r="R25635" s="34">
        <v>55</v>
      </c>
      <c r="S25635" s="34">
        <v>60</v>
      </c>
      <c r="T25635" s="34">
        <v>48</v>
      </c>
      <c r="U25635" s="34">
        <v>55</v>
      </c>
      <c r="V25635" s="34">
        <v>69</v>
      </c>
      <c r="W25635" s="34">
        <v>41</v>
      </c>
      <c r="X25635" s="34">
        <v>92</v>
      </c>
      <c r="Y25635" s="34">
        <v>57</v>
      </c>
      <c r="Z25635" s="34">
        <v>57</v>
      </c>
      <c r="AA25635" s="34">
        <v>58</v>
      </c>
      <c r="AB25635" s="34">
        <v>54</v>
      </c>
      <c r="AC25635" s="34">
        <v>85</v>
      </c>
    </row>
    <row r="25636" spans="1:29" x14ac:dyDescent="0.2">
      <c r="A25636" s="34" t="s">
        <v>86129</v>
      </c>
      <c r="B25636" s="34">
        <v>57</v>
      </c>
      <c r="C25636" s="34">
        <v>100</v>
      </c>
      <c r="D25636" s="34">
        <v>99</v>
      </c>
      <c r="E25636" s="34">
        <v>142</v>
      </c>
      <c r="F25636" s="34">
        <v>71</v>
      </c>
      <c r="G25636" s="34">
        <v>134</v>
      </c>
      <c r="H25636" s="34">
        <v>66</v>
      </c>
      <c r="I25636" s="34">
        <v>58</v>
      </c>
      <c r="J25636" s="34">
        <v>50</v>
      </c>
      <c r="K25636" s="34">
        <v>92</v>
      </c>
      <c r="L25636" s="34">
        <v>46</v>
      </c>
      <c r="M25636" s="34">
        <v>114</v>
      </c>
      <c r="N25636" s="34">
        <v>58</v>
      </c>
      <c r="O25636" s="34">
        <v>66</v>
      </c>
      <c r="P25636" s="34">
        <v>73</v>
      </c>
      <c r="Q25636" s="34">
        <v>112</v>
      </c>
      <c r="R25636" s="34">
        <v>88</v>
      </c>
      <c r="S25636" s="34">
        <v>86</v>
      </c>
      <c r="T25636" s="34">
        <v>57</v>
      </c>
      <c r="U25636" s="34">
        <v>75</v>
      </c>
      <c r="V25636" s="34">
        <v>82</v>
      </c>
      <c r="W25636" s="34">
        <v>92</v>
      </c>
      <c r="X25636" s="34">
        <v>73</v>
      </c>
      <c r="Y25636" s="34">
        <v>80</v>
      </c>
      <c r="Z25636" s="34">
        <v>68</v>
      </c>
      <c r="AA25636" s="34">
        <v>87</v>
      </c>
      <c r="AB25636" s="34">
        <v>70</v>
      </c>
      <c r="AC25636" s="34">
        <v>114</v>
      </c>
    </row>
    <row r="25637" spans="1:29" x14ac:dyDescent="0.2">
      <c r="A25637" s="34" t="s">
        <v>86130</v>
      </c>
      <c r="B25637" s="34">
        <v>38</v>
      </c>
      <c r="C25637" s="34">
        <v>24</v>
      </c>
      <c r="D25637" s="34">
        <v>34</v>
      </c>
      <c r="E25637" s="34">
        <v>33</v>
      </c>
      <c r="F25637" s="34">
        <v>31</v>
      </c>
      <c r="G25637" s="34">
        <v>41</v>
      </c>
      <c r="H25637" s="34">
        <v>19</v>
      </c>
      <c r="I25637" s="34">
        <v>39</v>
      </c>
      <c r="J25637" s="34">
        <v>30</v>
      </c>
      <c r="K25637" s="34">
        <v>33</v>
      </c>
      <c r="L25637" s="34">
        <v>34</v>
      </c>
      <c r="M25637" s="34">
        <v>22</v>
      </c>
      <c r="N25637" s="34">
        <v>29</v>
      </c>
      <c r="O25637" s="34">
        <v>22</v>
      </c>
      <c r="P25637" s="34">
        <v>33</v>
      </c>
      <c r="Q25637" s="34">
        <v>49</v>
      </c>
      <c r="R25637" s="34">
        <v>44</v>
      </c>
      <c r="S25637" s="34">
        <v>31</v>
      </c>
      <c r="T25637" s="34">
        <v>32</v>
      </c>
      <c r="U25637" s="34">
        <v>27</v>
      </c>
      <c r="V25637" s="34">
        <v>44</v>
      </c>
      <c r="W25637" s="34">
        <v>43</v>
      </c>
      <c r="X25637" s="34">
        <v>39</v>
      </c>
      <c r="Y25637" s="34">
        <v>30</v>
      </c>
      <c r="Z25637" s="34">
        <v>38</v>
      </c>
      <c r="AA25637" s="34">
        <v>36</v>
      </c>
      <c r="AB25637" s="34">
        <v>21</v>
      </c>
      <c r="AC25637" s="34">
        <v>74</v>
      </c>
    </row>
    <row r="25638" spans="1:29" x14ac:dyDescent="0.2">
      <c r="A25638" s="34" t="s">
        <v>86131</v>
      </c>
      <c r="B25638" s="34">
        <v>17</v>
      </c>
      <c r="C25638" s="34">
        <v>54</v>
      </c>
      <c r="D25638" s="34">
        <v>55</v>
      </c>
      <c r="E25638" s="34">
        <v>34</v>
      </c>
      <c r="F25638" s="34">
        <v>34</v>
      </c>
      <c r="G25638" s="34">
        <v>49</v>
      </c>
      <c r="H25638" s="34">
        <v>29</v>
      </c>
      <c r="I25638" s="34">
        <v>53</v>
      </c>
      <c r="J25638" s="34">
        <v>40</v>
      </c>
      <c r="K25638" s="34">
        <v>50</v>
      </c>
      <c r="L25638" s="34">
        <v>37</v>
      </c>
      <c r="M25638" s="34">
        <v>43</v>
      </c>
      <c r="N25638" s="34">
        <v>34</v>
      </c>
      <c r="O25638" s="34">
        <v>52</v>
      </c>
      <c r="P25638" s="34">
        <v>26</v>
      </c>
      <c r="Q25638" s="34">
        <v>52</v>
      </c>
      <c r="R25638" s="34">
        <v>56</v>
      </c>
      <c r="S25638" s="34">
        <v>48</v>
      </c>
      <c r="T25638" s="34">
        <v>53</v>
      </c>
      <c r="U25638" s="34">
        <v>44</v>
      </c>
      <c r="V25638" s="34">
        <v>58</v>
      </c>
      <c r="W25638" s="34">
        <v>46</v>
      </c>
      <c r="X25638" s="34">
        <v>55</v>
      </c>
      <c r="Y25638" s="34">
        <v>35</v>
      </c>
      <c r="Z25638" s="34">
        <v>45</v>
      </c>
      <c r="AA25638" s="34">
        <v>58</v>
      </c>
      <c r="AB25638" s="34">
        <v>43</v>
      </c>
      <c r="AC25638" s="34">
        <v>72</v>
      </c>
    </row>
    <row r="25639" spans="1:29" x14ac:dyDescent="0.2">
      <c r="A25639" s="34" t="s">
        <v>86132</v>
      </c>
      <c r="B25639" s="34">
        <v>0</v>
      </c>
      <c r="C25639" s="34">
        <v>0</v>
      </c>
      <c r="D25639" s="34">
        <v>0</v>
      </c>
      <c r="E25639" s="34">
        <v>0</v>
      </c>
      <c r="F25639" s="34">
        <v>0</v>
      </c>
      <c r="G25639" s="34">
        <v>0</v>
      </c>
      <c r="H25639" s="34">
        <v>0</v>
      </c>
      <c r="I25639" s="34">
        <v>0</v>
      </c>
      <c r="J25639" s="34">
        <v>0</v>
      </c>
      <c r="K25639" s="34">
        <v>0</v>
      </c>
      <c r="L25639" s="34">
        <v>0</v>
      </c>
      <c r="M25639" s="34">
        <v>0</v>
      </c>
      <c r="N25639" s="34">
        <v>0</v>
      </c>
      <c r="O25639" s="34">
        <v>0</v>
      </c>
      <c r="P25639" s="34">
        <v>0</v>
      </c>
      <c r="Q25639" s="34">
        <v>0</v>
      </c>
      <c r="R25639" s="34">
        <v>0</v>
      </c>
      <c r="S25639" s="34">
        <v>0</v>
      </c>
      <c r="T25639" s="34">
        <v>0</v>
      </c>
      <c r="U25639" s="34">
        <v>0</v>
      </c>
      <c r="V25639" s="34">
        <v>0</v>
      </c>
      <c r="W25639" s="34">
        <v>0</v>
      </c>
      <c r="X25639" s="34">
        <v>0</v>
      </c>
      <c r="Y25639" s="34">
        <v>0</v>
      </c>
      <c r="Z25639" s="34">
        <v>0</v>
      </c>
      <c r="AA25639" s="34">
        <v>0</v>
      </c>
      <c r="AB25639" s="34">
        <v>0</v>
      </c>
      <c r="AC25639" s="34">
        <v>0</v>
      </c>
    </row>
    <row r="25640" spans="1:29" x14ac:dyDescent="0.2">
      <c r="A25640" s="34" t="s">
        <v>86133</v>
      </c>
      <c r="B25640" s="34">
        <v>51</v>
      </c>
      <c r="C25640" s="34">
        <v>40</v>
      </c>
      <c r="D25640" s="34">
        <v>40</v>
      </c>
      <c r="E25640" s="34">
        <v>42</v>
      </c>
      <c r="F25640" s="34">
        <v>26</v>
      </c>
      <c r="G25640" s="34">
        <v>53</v>
      </c>
      <c r="H25640" s="34">
        <v>20</v>
      </c>
      <c r="I25640" s="34">
        <v>26</v>
      </c>
      <c r="J25640" s="34">
        <v>32</v>
      </c>
      <c r="K25640" s="34">
        <v>33</v>
      </c>
      <c r="L25640" s="34">
        <v>25</v>
      </c>
      <c r="M25640" s="34">
        <v>26</v>
      </c>
      <c r="N25640" s="34">
        <v>15</v>
      </c>
      <c r="O25640" s="34">
        <v>33</v>
      </c>
      <c r="P25640" s="34">
        <v>26</v>
      </c>
      <c r="Q25640" s="34">
        <v>55</v>
      </c>
      <c r="R25640" s="34">
        <v>19</v>
      </c>
      <c r="S25640" s="34">
        <v>48</v>
      </c>
      <c r="T25640" s="34">
        <v>35</v>
      </c>
      <c r="U25640" s="34">
        <v>36</v>
      </c>
      <c r="V25640" s="34">
        <v>43</v>
      </c>
      <c r="W25640" s="34">
        <v>45</v>
      </c>
      <c r="X25640" s="34">
        <v>27</v>
      </c>
      <c r="Y25640" s="34">
        <v>44</v>
      </c>
      <c r="Z25640" s="34">
        <v>50</v>
      </c>
      <c r="AA25640" s="34">
        <v>35</v>
      </c>
      <c r="AB25640" s="34">
        <v>36</v>
      </c>
      <c r="AC25640" s="34">
        <v>62</v>
      </c>
    </row>
    <row r="25641" spans="1:29" x14ac:dyDescent="0.2">
      <c r="A25641" s="34" t="s">
        <v>86134</v>
      </c>
      <c r="B25641" s="34">
        <v>170</v>
      </c>
      <c r="C25641" s="34">
        <v>177</v>
      </c>
      <c r="D25641" s="34">
        <v>201</v>
      </c>
      <c r="E25641" s="34">
        <v>176</v>
      </c>
      <c r="F25641" s="34">
        <v>255</v>
      </c>
      <c r="G25641" s="34">
        <v>206</v>
      </c>
      <c r="H25641" s="34">
        <v>176</v>
      </c>
      <c r="I25641" s="34">
        <v>146</v>
      </c>
      <c r="J25641" s="34">
        <v>174</v>
      </c>
      <c r="K25641" s="34">
        <v>185</v>
      </c>
      <c r="L25641" s="34">
        <v>151</v>
      </c>
      <c r="M25641" s="34">
        <v>170</v>
      </c>
      <c r="N25641" s="34">
        <v>177</v>
      </c>
      <c r="O25641" s="34">
        <v>124</v>
      </c>
      <c r="P25641" s="34">
        <v>194</v>
      </c>
      <c r="Q25641" s="34">
        <v>207</v>
      </c>
      <c r="R25641" s="34">
        <v>256</v>
      </c>
      <c r="S25641" s="34">
        <v>250</v>
      </c>
      <c r="T25641" s="34">
        <v>230</v>
      </c>
      <c r="U25641" s="34">
        <v>204</v>
      </c>
      <c r="V25641" s="34">
        <v>242</v>
      </c>
      <c r="W25641" s="34">
        <v>261</v>
      </c>
      <c r="X25641" s="34">
        <v>240</v>
      </c>
      <c r="Y25641" s="34">
        <v>200</v>
      </c>
      <c r="Z25641" s="34">
        <v>218</v>
      </c>
      <c r="AA25641" s="34">
        <v>239</v>
      </c>
      <c r="AB25641" s="34">
        <v>227</v>
      </c>
      <c r="AC25641" s="34">
        <v>291</v>
      </c>
    </row>
    <row r="25642" spans="1:29" x14ac:dyDescent="0.2">
      <c r="A25642" s="34" t="s">
        <v>86135</v>
      </c>
      <c r="B25642" s="34">
        <v>61</v>
      </c>
      <c r="C25642" s="34">
        <v>79</v>
      </c>
      <c r="D25642" s="34">
        <v>57</v>
      </c>
      <c r="E25642" s="34">
        <v>98</v>
      </c>
      <c r="F25642" s="34">
        <v>62</v>
      </c>
      <c r="G25642" s="34">
        <v>76</v>
      </c>
      <c r="H25642" s="34">
        <v>67</v>
      </c>
      <c r="I25642" s="34">
        <v>51</v>
      </c>
      <c r="J25642" s="34">
        <v>36</v>
      </c>
      <c r="K25642" s="34">
        <v>79</v>
      </c>
      <c r="L25642" s="34">
        <v>25</v>
      </c>
      <c r="M25642" s="34">
        <v>64</v>
      </c>
      <c r="N25642" s="34">
        <v>39</v>
      </c>
      <c r="O25642" s="34">
        <v>51</v>
      </c>
      <c r="P25642" s="34">
        <v>32</v>
      </c>
      <c r="Q25642" s="34">
        <v>58</v>
      </c>
      <c r="R25642" s="34">
        <v>31</v>
      </c>
      <c r="S25642" s="34">
        <v>106</v>
      </c>
      <c r="T25642" s="34">
        <v>30</v>
      </c>
      <c r="U25642" s="34">
        <v>64</v>
      </c>
      <c r="V25642" s="34">
        <v>55</v>
      </c>
      <c r="W25642" s="34">
        <v>75</v>
      </c>
      <c r="X25642" s="34">
        <v>49</v>
      </c>
      <c r="Y25642" s="34">
        <v>61</v>
      </c>
      <c r="Z25642" s="34">
        <v>59</v>
      </c>
      <c r="AA25642" s="34">
        <v>70</v>
      </c>
      <c r="AB25642" s="34">
        <v>42</v>
      </c>
      <c r="AC25642" s="34">
        <v>87</v>
      </c>
    </row>
    <row r="25643" spans="1:29" x14ac:dyDescent="0.2">
      <c r="A25643" s="34" t="s">
        <v>86136</v>
      </c>
      <c r="B25643" s="34">
        <v>91</v>
      </c>
      <c r="C25643" s="34">
        <v>107</v>
      </c>
      <c r="D25643" s="34">
        <v>77</v>
      </c>
      <c r="E25643" s="34">
        <v>87</v>
      </c>
      <c r="F25643" s="34">
        <v>93</v>
      </c>
      <c r="G25643" s="34">
        <v>93</v>
      </c>
      <c r="H25643" s="34">
        <v>88</v>
      </c>
      <c r="I25643" s="34">
        <v>95</v>
      </c>
      <c r="J25643" s="34">
        <v>79</v>
      </c>
      <c r="K25643" s="34">
        <v>90</v>
      </c>
      <c r="L25643" s="34">
        <v>56</v>
      </c>
      <c r="M25643" s="34">
        <v>85</v>
      </c>
      <c r="N25643" s="34">
        <v>58</v>
      </c>
      <c r="O25643" s="34">
        <v>60</v>
      </c>
      <c r="P25643" s="34">
        <v>51</v>
      </c>
      <c r="Q25643" s="34">
        <v>108</v>
      </c>
      <c r="R25643" s="34">
        <v>123</v>
      </c>
      <c r="S25643" s="34">
        <v>107</v>
      </c>
      <c r="T25643" s="34">
        <v>81</v>
      </c>
      <c r="U25643" s="34">
        <v>82</v>
      </c>
      <c r="V25643" s="34">
        <v>116</v>
      </c>
      <c r="W25643" s="34">
        <v>168</v>
      </c>
      <c r="X25643" s="34">
        <v>86</v>
      </c>
      <c r="Y25643" s="34">
        <v>109</v>
      </c>
      <c r="Z25643" s="34">
        <v>101</v>
      </c>
      <c r="AA25643" s="34">
        <v>128</v>
      </c>
      <c r="AB25643" s="34">
        <v>76</v>
      </c>
      <c r="AC25643" s="34">
        <v>177</v>
      </c>
    </row>
    <row r="25644" spans="1:29" x14ac:dyDescent="0.2">
      <c r="A25644" s="34" t="s">
        <v>86137</v>
      </c>
      <c r="B25644" s="34">
        <v>75</v>
      </c>
      <c r="C25644" s="34">
        <v>101</v>
      </c>
      <c r="D25644" s="34">
        <v>120</v>
      </c>
      <c r="E25644" s="34">
        <v>76</v>
      </c>
      <c r="F25644" s="34">
        <v>96</v>
      </c>
      <c r="G25644" s="34">
        <v>93</v>
      </c>
      <c r="H25644" s="34">
        <v>87</v>
      </c>
      <c r="I25644" s="34">
        <v>65</v>
      </c>
      <c r="J25644" s="34">
        <v>82</v>
      </c>
      <c r="K25644" s="34">
        <v>75</v>
      </c>
      <c r="L25644" s="34">
        <v>80</v>
      </c>
      <c r="M25644" s="34">
        <v>64</v>
      </c>
      <c r="N25644" s="34">
        <v>105</v>
      </c>
      <c r="O25644" s="34">
        <v>74</v>
      </c>
      <c r="P25644" s="34">
        <v>78</v>
      </c>
      <c r="Q25644" s="34">
        <v>69</v>
      </c>
      <c r="R25644" s="34">
        <v>109</v>
      </c>
      <c r="S25644" s="34">
        <v>91</v>
      </c>
      <c r="T25644" s="34">
        <v>107</v>
      </c>
      <c r="U25644" s="34">
        <v>70</v>
      </c>
      <c r="V25644" s="34">
        <v>92</v>
      </c>
      <c r="W25644" s="34">
        <v>96</v>
      </c>
      <c r="X25644" s="34">
        <v>134</v>
      </c>
      <c r="Y25644" s="34">
        <v>76</v>
      </c>
      <c r="Z25644" s="34">
        <v>115</v>
      </c>
      <c r="AA25644" s="34">
        <v>84</v>
      </c>
      <c r="AB25644" s="34">
        <v>125</v>
      </c>
      <c r="AC25644" s="34">
        <v>99</v>
      </c>
    </row>
    <row r="25645" spans="1:29" x14ac:dyDescent="0.2">
      <c r="A25645" s="34" t="s">
        <v>86138</v>
      </c>
      <c r="B25645" s="34">
        <v>9</v>
      </c>
      <c r="C25645" s="34">
        <v>7</v>
      </c>
      <c r="D25645" s="34">
        <v>7</v>
      </c>
      <c r="E25645" s="34">
        <v>19</v>
      </c>
      <c r="F25645" s="34">
        <v>3</v>
      </c>
      <c r="G25645" s="34">
        <v>4</v>
      </c>
      <c r="H25645" s="34">
        <v>6</v>
      </c>
      <c r="I25645" s="34">
        <v>17</v>
      </c>
      <c r="J25645" s="34">
        <v>7</v>
      </c>
      <c r="K25645" s="34">
        <v>30</v>
      </c>
      <c r="L25645" s="34">
        <v>0</v>
      </c>
      <c r="M25645" s="34">
        <v>18</v>
      </c>
      <c r="N25645" s="34">
        <v>6</v>
      </c>
      <c r="O25645" s="34">
        <v>7</v>
      </c>
      <c r="P25645" s="34">
        <v>3</v>
      </c>
      <c r="Q25645" s="34">
        <v>8</v>
      </c>
      <c r="R25645" s="34">
        <v>4</v>
      </c>
      <c r="S25645" s="34">
        <v>18</v>
      </c>
      <c r="T25645" s="34">
        <v>2</v>
      </c>
      <c r="U25645" s="34">
        <v>12</v>
      </c>
      <c r="V25645" s="34">
        <v>7</v>
      </c>
      <c r="W25645" s="34">
        <v>19</v>
      </c>
      <c r="X25645" s="34">
        <v>8</v>
      </c>
      <c r="Y25645" s="34">
        <v>6</v>
      </c>
      <c r="Z25645" s="34">
        <v>9</v>
      </c>
      <c r="AA25645" s="34">
        <v>20</v>
      </c>
      <c r="AB25645" s="34">
        <v>14</v>
      </c>
      <c r="AC25645" s="34">
        <v>17</v>
      </c>
    </row>
    <row r="25646" spans="1:29" x14ac:dyDescent="0.2">
      <c r="A25646" s="34" t="s">
        <v>86139</v>
      </c>
      <c r="B25646" s="34">
        <v>41</v>
      </c>
      <c r="C25646" s="34">
        <v>111</v>
      </c>
      <c r="D25646" s="34">
        <v>105</v>
      </c>
      <c r="E25646" s="34">
        <v>121</v>
      </c>
      <c r="F25646" s="34">
        <v>106</v>
      </c>
      <c r="G25646" s="34">
        <v>74</v>
      </c>
      <c r="H25646" s="34">
        <v>75</v>
      </c>
      <c r="I25646" s="34">
        <v>113</v>
      </c>
      <c r="J25646" s="34">
        <v>71</v>
      </c>
      <c r="K25646" s="34">
        <v>88</v>
      </c>
      <c r="L25646" s="34">
        <v>73</v>
      </c>
      <c r="M25646" s="34">
        <v>84</v>
      </c>
      <c r="N25646" s="34">
        <v>73</v>
      </c>
      <c r="O25646" s="34">
        <v>73</v>
      </c>
      <c r="P25646" s="34">
        <v>69</v>
      </c>
      <c r="Q25646" s="34">
        <v>133</v>
      </c>
      <c r="R25646" s="34">
        <v>115</v>
      </c>
      <c r="S25646" s="34">
        <v>133</v>
      </c>
      <c r="T25646" s="34">
        <v>97</v>
      </c>
      <c r="U25646" s="34">
        <v>125</v>
      </c>
      <c r="V25646" s="34">
        <v>92</v>
      </c>
      <c r="W25646" s="34">
        <v>151</v>
      </c>
      <c r="X25646" s="34">
        <v>108</v>
      </c>
      <c r="Y25646" s="34">
        <v>97</v>
      </c>
      <c r="Z25646" s="34">
        <v>112</v>
      </c>
      <c r="AA25646" s="34">
        <v>145</v>
      </c>
      <c r="AB25646" s="34">
        <v>118</v>
      </c>
      <c r="AC25646" s="34">
        <v>204</v>
      </c>
    </row>
    <row r="25647" spans="1:29" x14ac:dyDescent="0.2">
      <c r="A25647" s="34" t="s">
        <v>86140</v>
      </c>
      <c r="B25647" s="34">
        <v>27</v>
      </c>
      <c r="C25647" s="34">
        <v>65</v>
      </c>
      <c r="D25647" s="34">
        <v>83</v>
      </c>
      <c r="E25647" s="34">
        <v>38</v>
      </c>
      <c r="F25647" s="34">
        <v>35</v>
      </c>
      <c r="G25647" s="34">
        <v>63</v>
      </c>
      <c r="H25647" s="34">
        <v>40</v>
      </c>
      <c r="I25647" s="34">
        <v>51</v>
      </c>
      <c r="J25647" s="34">
        <v>36</v>
      </c>
      <c r="K25647" s="34">
        <v>49</v>
      </c>
      <c r="L25647" s="34">
        <v>27</v>
      </c>
      <c r="M25647" s="34">
        <v>48</v>
      </c>
      <c r="N25647" s="34">
        <v>34</v>
      </c>
      <c r="O25647" s="34">
        <v>36</v>
      </c>
      <c r="P25647" s="34">
        <v>31</v>
      </c>
      <c r="Q25647" s="34">
        <v>62</v>
      </c>
      <c r="R25647" s="34">
        <v>37</v>
      </c>
      <c r="S25647" s="34">
        <v>84</v>
      </c>
      <c r="T25647" s="34">
        <v>23</v>
      </c>
      <c r="U25647" s="34">
        <v>33</v>
      </c>
      <c r="V25647" s="34">
        <v>58</v>
      </c>
      <c r="W25647" s="34">
        <v>37</v>
      </c>
      <c r="X25647" s="34">
        <v>69</v>
      </c>
      <c r="Y25647" s="34">
        <v>34</v>
      </c>
      <c r="Z25647" s="34">
        <v>63</v>
      </c>
      <c r="AA25647" s="34">
        <v>67</v>
      </c>
      <c r="AB25647" s="34">
        <v>41</v>
      </c>
      <c r="AC25647" s="34">
        <v>73</v>
      </c>
    </row>
    <row r="25648" spans="1:29" x14ac:dyDescent="0.2">
      <c r="A25648" s="34" t="s">
        <v>86141</v>
      </c>
      <c r="B25648" s="34">
        <v>60</v>
      </c>
      <c r="C25648" s="34">
        <v>45</v>
      </c>
      <c r="D25648" s="34">
        <v>71</v>
      </c>
      <c r="E25648" s="34">
        <v>75</v>
      </c>
      <c r="F25648" s="34">
        <v>44</v>
      </c>
      <c r="G25648" s="34">
        <v>43</v>
      </c>
      <c r="H25648" s="34">
        <v>28</v>
      </c>
      <c r="I25648" s="34">
        <v>45</v>
      </c>
      <c r="J25648" s="34">
        <v>30</v>
      </c>
      <c r="K25648" s="34">
        <v>45</v>
      </c>
      <c r="L25648" s="34">
        <v>33</v>
      </c>
      <c r="M25648" s="34">
        <v>54</v>
      </c>
      <c r="N25648" s="34">
        <v>37</v>
      </c>
      <c r="O25648" s="34">
        <v>39</v>
      </c>
      <c r="P25648" s="34">
        <v>32</v>
      </c>
      <c r="Q25648" s="34">
        <v>49</v>
      </c>
      <c r="R25648" s="34">
        <v>47</v>
      </c>
      <c r="S25648" s="34">
        <v>45</v>
      </c>
      <c r="T25648" s="34">
        <v>40</v>
      </c>
      <c r="U25648" s="34">
        <v>52</v>
      </c>
      <c r="V25648" s="34">
        <v>62</v>
      </c>
      <c r="W25648" s="34">
        <v>39</v>
      </c>
      <c r="X25648" s="34">
        <v>58</v>
      </c>
      <c r="Y25648" s="34">
        <v>42</v>
      </c>
      <c r="Z25648" s="34">
        <v>40</v>
      </c>
      <c r="AA25648" s="34">
        <v>68</v>
      </c>
      <c r="AB25648" s="34">
        <v>28</v>
      </c>
      <c r="AC25648" s="34">
        <v>53</v>
      </c>
    </row>
    <row r="25649" spans="1:29" x14ac:dyDescent="0.2">
      <c r="A25649" s="34" t="s">
        <v>86142</v>
      </c>
      <c r="B25649" s="34">
        <v>227</v>
      </c>
      <c r="C25649" s="34">
        <v>280</v>
      </c>
      <c r="D25649" s="34">
        <v>363</v>
      </c>
      <c r="E25649" s="34">
        <v>298</v>
      </c>
      <c r="F25649" s="34">
        <v>310</v>
      </c>
      <c r="G25649" s="34">
        <v>323</v>
      </c>
      <c r="H25649" s="34">
        <v>307</v>
      </c>
      <c r="I25649" s="34">
        <v>307</v>
      </c>
      <c r="J25649" s="34">
        <v>301</v>
      </c>
      <c r="K25649" s="34">
        <v>337</v>
      </c>
      <c r="L25649" s="34">
        <v>213</v>
      </c>
      <c r="M25649" s="34">
        <v>210</v>
      </c>
      <c r="N25649" s="34">
        <v>291</v>
      </c>
      <c r="O25649" s="34">
        <v>247</v>
      </c>
      <c r="P25649" s="34">
        <v>312</v>
      </c>
      <c r="Q25649" s="34">
        <v>412</v>
      </c>
      <c r="R25649" s="34">
        <v>372</v>
      </c>
      <c r="S25649" s="34">
        <v>387</v>
      </c>
      <c r="T25649" s="34">
        <v>258</v>
      </c>
      <c r="U25649" s="34">
        <v>281</v>
      </c>
      <c r="V25649" s="34">
        <v>306</v>
      </c>
      <c r="W25649" s="34">
        <v>468</v>
      </c>
      <c r="X25649" s="34">
        <v>339</v>
      </c>
      <c r="Y25649" s="34">
        <v>316</v>
      </c>
      <c r="Z25649" s="34">
        <v>307</v>
      </c>
      <c r="AA25649" s="34">
        <v>435</v>
      </c>
      <c r="AB25649" s="34">
        <v>342</v>
      </c>
      <c r="AC25649" s="34">
        <v>414</v>
      </c>
    </row>
    <row r="25650" spans="1:29" x14ac:dyDescent="0.2">
      <c r="A25650" s="34" t="s">
        <v>86143</v>
      </c>
      <c r="B25650" s="34">
        <v>45</v>
      </c>
      <c r="C25650" s="34">
        <v>41</v>
      </c>
      <c r="D25650" s="34">
        <v>52</v>
      </c>
      <c r="E25650" s="34">
        <v>60</v>
      </c>
      <c r="F25650" s="34">
        <v>64</v>
      </c>
      <c r="G25650" s="34">
        <v>91</v>
      </c>
      <c r="H25650" s="34">
        <v>56</v>
      </c>
      <c r="I25650" s="34">
        <v>31</v>
      </c>
      <c r="J25650" s="34">
        <v>60</v>
      </c>
      <c r="K25650" s="34">
        <v>49</v>
      </c>
      <c r="L25650" s="34">
        <v>41</v>
      </c>
      <c r="M25650" s="34">
        <v>36</v>
      </c>
      <c r="N25650" s="34">
        <v>49</v>
      </c>
      <c r="O25650" s="34">
        <v>41</v>
      </c>
      <c r="P25650" s="34">
        <v>47</v>
      </c>
      <c r="Q25650" s="34">
        <v>45</v>
      </c>
      <c r="R25650" s="34">
        <v>84</v>
      </c>
      <c r="S25650" s="34">
        <v>75</v>
      </c>
      <c r="T25650" s="34">
        <v>60</v>
      </c>
      <c r="U25650" s="34">
        <v>44</v>
      </c>
      <c r="V25650" s="34">
        <v>58</v>
      </c>
      <c r="W25650" s="34">
        <v>81</v>
      </c>
      <c r="X25650" s="34">
        <v>68</v>
      </c>
      <c r="Y25650" s="34">
        <v>45</v>
      </c>
      <c r="Z25650" s="34">
        <v>71</v>
      </c>
      <c r="AA25650" s="34">
        <v>63</v>
      </c>
      <c r="AB25650" s="34">
        <v>48</v>
      </c>
      <c r="AC25650" s="34">
        <v>81</v>
      </c>
    </row>
    <row r="25651" spans="1:29" x14ac:dyDescent="0.2">
      <c r="A25651" s="34" t="s">
        <v>86144</v>
      </c>
      <c r="B25651" s="34">
        <v>36</v>
      </c>
      <c r="C25651" s="34">
        <v>48</v>
      </c>
      <c r="D25651" s="34">
        <v>91</v>
      </c>
      <c r="E25651" s="34">
        <v>54</v>
      </c>
      <c r="F25651" s="34">
        <v>47</v>
      </c>
      <c r="G25651" s="34">
        <v>31</v>
      </c>
      <c r="H25651" s="34">
        <v>52</v>
      </c>
      <c r="I25651" s="34">
        <v>31</v>
      </c>
      <c r="J25651" s="34">
        <v>46</v>
      </c>
      <c r="K25651" s="34">
        <v>42</v>
      </c>
      <c r="L25651" s="34">
        <v>19</v>
      </c>
      <c r="M25651" s="34">
        <v>30</v>
      </c>
      <c r="N25651" s="34">
        <v>34</v>
      </c>
      <c r="O25651" s="34">
        <v>26</v>
      </c>
      <c r="P25651" s="34">
        <v>33</v>
      </c>
      <c r="Q25651" s="34">
        <v>36</v>
      </c>
      <c r="R25651" s="34">
        <v>31</v>
      </c>
      <c r="S25651" s="34">
        <v>65</v>
      </c>
      <c r="T25651" s="34">
        <v>24</v>
      </c>
      <c r="U25651" s="34">
        <v>22</v>
      </c>
      <c r="V25651" s="34">
        <v>45</v>
      </c>
      <c r="W25651" s="34">
        <v>17</v>
      </c>
      <c r="X25651" s="34">
        <v>59</v>
      </c>
      <c r="Y25651" s="34">
        <v>10</v>
      </c>
      <c r="Z25651" s="34">
        <v>44</v>
      </c>
      <c r="AA25651" s="34">
        <v>36</v>
      </c>
      <c r="AB25651" s="34">
        <v>18</v>
      </c>
      <c r="AC25651" s="34">
        <v>76</v>
      </c>
    </row>
    <row r="25652" spans="1:29" x14ac:dyDescent="0.2">
      <c r="A25652" s="34" t="s">
        <v>86145</v>
      </c>
      <c r="B25652" s="34">
        <v>209</v>
      </c>
      <c r="C25652" s="34">
        <v>149</v>
      </c>
      <c r="D25652" s="34">
        <v>231</v>
      </c>
      <c r="E25652" s="34">
        <v>212</v>
      </c>
      <c r="F25652" s="34">
        <v>240</v>
      </c>
      <c r="G25652" s="34">
        <v>203</v>
      </c>
      <c r="H25652" s="34">
        <v>236</v>
      </c>
      <c r="I25652" s="34">
        <v>190</v>
      </c>
      <c r="J25652" s="34">
        <v>214</v>
      </c>
      <c r="K25652" s="34">
        <v>196</v>
      </c>
      <c r="L25652" s="34">
        <v>142</v>
      </c>
      <c r="M25652" s="34">
        <v>157</v>
      </c>
      <c r="N25652" s="34">
        <v>188</v>
      </c>
      <c r="O25652" s="34">
        <v>149</v>
      </c>
      <c r="P25652" s="34">
        <v>182</v>
      </c>
      <c r="Q25652" s="34">
        <v>263</v>
      </c>
      <c r="R25652" s="34">
        <v>278</v>
      </c>
      <c r="S25652" s="34">
        <v>276</v>
      </c>
      <c r="T25652" s="34">
        <v>229</v>
      </c>
      <c r="U25652" s="34">
        <v>228</v>
      </c>
      <c r="V25652" s="34">
        <v>262</v>
      </c>
      <c r="W25652" s="34">
        <v>210</v>
      </c>
      <c r="X25652" s="34">
        <v>333</v>
      </c>
      <c r="Y25652" s="34">
        <v>207</v>
      </c>
      <c r="Z25652" s="34">
        <v>230</v>
      </c>
      <c r="AA25652" s="34">
        <v>235</v>
      </c>
      <c r="AB25652" s="34">
        <v>281</v>
      </c>
      <c r="AC25652" s="34">
        <v>334</v>
      </c>
    </row>
    <row r="25653" spans="1:29" x14ac:dyDescent="0.2">
      <c r="A25653" s="34" t="s">
        <v>86146</v>
      </c>
      <c r="B25653" s="34">
        <v>59</v>
      </c>
      <c r="C25653" s="34">
        <v>323</v>
      </c>
      <c r="D25653" s="34">
        <v>208</v>
      </c>
      <c r="E25653" s="34">
        <v>314</v>
      </c>
      <c r="F25653" s="34">
        <v>112</v>
      </c>
      <c r="G25653" s="34">
        <v>274</v>
      </c>
      <c r="H25653" s="34">
        <v>104</v>
      </c>
      <c r="I25653" s="34">
        <v>239</v>
      </c>
      <c r="J25653" s="34">
        <v>93</v>
      </c>
      <c r="K25653" s="34">
        <v>314</v>
      </c>
      <c r="L25653" s="34">
        <v>58</v>
      </c>
      <c r="M25653" s="34">
        <v>252</v>
      </c>
      <c r="N25653" s="34">
        <v>107</v>
      </c>
      <c r="O25653" s="34">
        <v>176</v>
      </c>
      <c r="P25653" s="34">
        <v>128</v>
      </c>
      <c r="Q25653" s="34">
        <v>256</v>
      </c>
      <c r="R25653" s="34">
        <v>132</v>
      </c>
      <c r="S25653" s="34">
        <v>298</v>
      </c>
      <c r="T25653" s="34">
        <v>81</v>
      </c>
      <c r="U25653" s="34">
        <v>149</v>
      </c>
      <c r="V25653" s="34">
        <v>135</v>
      </c>
      <c r="W25653" s="34">
        <v>180</v>
      </c>
      <c r="X25653" s="34">
        <v>154</v>
      </c>
      <c r="Y25653" s="34">
        <v>163</v>
      </c>
      <c r="Z25653" s="34">
        <v>156</v>
      </c>
      <c r="AA25653" s="34">
        <v>253</v>
      </c>
      <c r="AB25653" s="34">
        <v>73</v>
      </c>
      <c r="AC25653" s="34">
        <v>321</v>
      </c>
    </row>
    <row r="25654" spans="1:29" x14ac:dyDescent="0.2">
      <c r="A25654" s="34" t="s">
        <v>86147</v>
      </c>
      <c r="B25654" s="34">
        <v>25</v>
      </c>
      <c r="C25654" s="34">
        <v>86</v>
      </c>
      <c r="D25654" s="34">
        <v>76</v>
      </c>
      <c r="E25654" s="34">
        <v>88</v>
      </c>
      <c r="F25654" s="34">
        <v>78</v>
      </c>
      <c r="G25654" s="34">
        <v>82</v>
      </c>
      <c r="H25654" s="34">
        <v>38</v>
      </c>
      <c r="I25654" s="34">
        <v>79</v>
      </c>
      <c r="J25654" s="34">
        <v>30</v>
      </c>
      <c r="K25654" s="34">
        <v>91</v>
      </c>
      <c r="L25654" s="34">
        <v>23</v>
      </c>
      <c r="M25654" s="34">
        <v>84</v>
      </c>
      <c r="N25654" s="34">
        <v>38</v>
      </c>
      <c r="O25654" s="34">
        <v>44</v>
      </c>
      <c r="P25654" s="34">
        <v>62</v>
      </c>
      <c r="Q25654" s="34">
        <v>114</v>
      </c>
      <c r="R25654" s="34">
        <v>38</v>
      </c>
      <c r="S25654" s="34">
        <v>76</v>
      </c>
      <c r="T25654" s="34">
        <v>37</v>
      </c>
      <c r="U25654" s="34">
        <v>60</v>
      </c>
      <c r="V25654" s="34">
        <v>78</v>
      </c>
      <c r="W25654" s="34">
        <v>66</v>
      </c>
      <c r="X25654" s="34">
        <v>104</v>
      </c>
      <c r="Y25654" s="34">
        <v>54</v>
      </c>
      <c r="Z25654" s="34">
        <v>72</v>
      </c>
      <c r="AA25654" s="34">
        <v>71</v>
      </c>
      <c r="AB25654" s="34">
        <v>45</v>
      </c>
      <c r="AC25654" s="34">
        <v>105</v>
      </c>
    </row>
    <row r="25655" spans="1:29" x14ac:dyDescent="0.2">
      <c r="A25655" s="34" t="s">
        <v>86148</v>
      </c>
      <c r="B25655" s="34">
        <v>41</v>
      </c>
      <c r="C25655" s="34">
        <v>87</v>
      </c>
      <c r="D25655" s="34">
        <v>119</v>
      </c>
      <c r="E25655" s="34">
        <v>109</v>
      </c>
      <c r="F25655" s="34">
        <v>103</v>
      </c>
      <c r="G25655" s="34">
        <v>76</v>
      </c>
      <c r="H25655" s="34">
        <v>70</v>
      </c>
      <c r="I25655" s="34">
        <v>53</v>
      </c>
      <c r="J25655" s="34">
        <v>72</v>
      </c>
      <c r="K25655" s="34">
        <v>108</v>
      </c>
      <c r="L25655" s="34">
        <v>38</v>
      </c>
      <c r="M25655" s="34">
        <v>69</v>
      </c>
      <c r="N25655" s="34">
        <v>72</v>
      </c>
      <c r="O25655" s="34">
        <v>56</v>
      </c>
      <c r="P25655" s="34">
        <v>61</v>
      </c>
      <c r="Q25655" s="34">
        <v>60</v>
      </c>
      <c r="R25655" s="34">
        <v>91</v>
      </c>
      <c r="S25655" s="34">
        <v>118</v>
      </c>
      <c r="T25655" s="34">
        <v>70</v>
      </c>
      <c r="U25655" s="34">
        <v>39</v>
      </c>
      <c r="V25655" s="34">
        <v>89</v>
      </c>
      <c r="W25655" s="34">
        <v>66</v>
      </c>
      <c r="X25655" s="34">
        <v>91</v>
      </c>
      <c r="Y25655" s="34">
        <v>52</v>
      </c>
      <c r="Z25655" s="34">
        <v>123</v>
      </c>
      <c r="AA25655" s="34">
        <v>105</v>
      </c>
      <c r="AB25655" s="34">
        <v>52</v>
      </c>
      <c r="AC25655" s="34">
        <v>121</v>
      </c>
    </row>
    <row r="25656" spans="1:29" x14ac:dyDescent="0.2">
      <c r="A25656" s="34" t="s">
        <v>86149</v>
      </c>
      <c r="B25656" s="34">
        <v>54</v>
      </c>
      <c r="C25656" s="34">
        <v>95</v>
      </c>
      <c r="D25656" s="34">
        <v>57</v>
      </c>
      <c r="E25656" s="34">
        <v>89</v>
      </c>
      <c r="F25656" s="34">
        <v>49</v>
      </c>
      <c r="G25656" s="34">
        <v>52</v>
      </c>
      <c r="H25656" s="34">
        <v>54</v>
      </c>
      <c r="I25656" s="34">
        <v>41</v>
      </c>
      <c r="J25656" s="34">
        <v>53</v>
      </c>
      <c r="K25656" s="34">
        <v>93</v>
      </c>
      <c r="L25656" s="34">
        <v>26</v>
      </c>
      <c r="M25656" s="34">
        <v>56</v>
      </c>
      <c r="N25656" s="34">
        <v>50</v>
      </c>
      <c r="O25656" s="34">
        <v>54</v>
      </c>
      <c r="P25656" s="34">
        <v>40</v>
      </c>
      <c r="Q25656" s="34">
        <v>82</v>
      </c>
      <c r="R25656" s="34">
        <v>58</v>
      </c>
      <c r="S25656" s="34">
        <v>71</v>
      </c>
      <c r="T25656" s="34">
        <v>50</v>
      </c>
      <c r="U25656" s="34">
        <v>64</v>
      </c>
      <c r="V25656" s="34">
        <v>74</v>
      </c>
      <c r="W25656" s="34">
        <v>61</v>
      </c>
      <c r="X25656" s="34">
        <v>90</v>
      </c>
      <c r="Y25656" s="34">
        <v>66</v>
      </c>
      <c r="Z25656" s="34">
        <v>67</v>
      </c>
      <c r="AA25656" s="34">
        <v>89</v>
      </c>
      <c r="AB25656" s="34">
        <v>51</v>
      </c>
      <c r="AC25656" s="34">
        <v>121</v>
      </c>
    </row>
    <row r="25657" spans="1:29" x14ac:dyDescent="0.2">
      <c r="A25657" s="34" t="s">
        <v>86150</v>
      </c>
      <c r="B25657" s="34">
        <v>20</v>
      </c>
      <c r="C25657" s="34">
        <v>20</v>
      </c>
      <c r="D25657" s="34">
        <v>17</v>
      </c>
      <c r="E25657" s="34">
        <v>27</v>
      </c>
      <c r="F25657" s="34">
        <v>9</v>
      </c>
      <c r="G25657" s="34">
        <v>11</v>
      </c>
      <c r="H25657" s="34">
        <v>6</v>
      </c>
      <c r="I25657" s="34">
        <v>15</v>
      </c>
      <c r="J25657" s="34">
        <v>12</v>
      </c>
      <c r="K25657" s="34">
        <v>33</v>
      </c>
      <c r="L25657" s="34">
        <v>3</v>
      </c>
      <c r="M25657" s="34">
        <v>10</v>
      </c>
      <c r="N25657" s="34">
        <v>6</v>
      </c>
      <c r="O25657" s="34">
        <v>12</v>
      </c>
      <c r="P25657" s="34">
        <v>6</v>
      </c>
      <c r="Q25657" s="34">
        <v>23</v>
      </c>
      <c r="R25657" s="34">
        <v>13</v>
      </c>
      <c r="S25657" s="34">
        <v>33</v>
      </c>
      <c r="T25657" s="34">
        <v>7</v>
      </c>
      <c r="U25657" s="34">
        <v>11</v>
      </c>
      <c r="V25657" s="34">
        <v>12</v>
      </c>
      <c r="W25657" s="34">
        <v>4</v>
      </c>
      <c r="X25657" s="34">
        <v>16</v>
      </c>
      <c r="Y25657" s="34">
        <v>7</v>
      </c>
      <c r="Z25657" s="34">
        <v>16</v>
      </c>
      <c r="AA25657" s="34">
        <v>33</v>
      </c>
      <c r="AB25657" s="34">
        <v>5</v>
      </c>
      <c r="AC25657" s="34">
        <v>22</v>
      </c>
    </row>
    <row r="25658" spans="1:29" x14ac:dyDescent="0.2">
      <c r="A25658" s="34" t="s">
        <v>86151</v>
      </c>
      <c r="B25658" s="34">
        <v>60</v>
      </c>
      <c r="C25658" s="34">
        <v>76</v>
      </c>
      <c r="D25658" s="34">
        <v>52</v>
      </c>
      <c r="E25658" s="34">
        <v>82</v>
      </c>
      <c r="F25658" s="34">
        <v>70</v>
      </c>
      <c r="G25658" s="34">
        <v>48</v>
      </c>
      <c r="H25658" s="34">
        <v>57</v>
      </c>
      <c r="I25658" s="34">
        <v>48</v>
      </c>
      <c r="J25658" s="34">
        <v>57</v>
      </c>
      <c r="K25658" s="34">
        <v>69</v>
      </c>
      <c r="L25658" s="34">
        <v>36</v>
      </c>
      <c r="M25658" s="34">
        <v>74</v>
      </c>
      <c r="N25658" s="34">
        <v>40</v>
      </c>
      <c r="O25658" s="34">
        <v>70</v>
      </c>
      <c r="P25658" s="34">
        <v>51</v>
      </c>
      <c r="Q25658" s="34">
        <v>71</v>
      </c>
      <c r="R25658" s="34">
        <v>51</v>
      </c>
      <c r="S25658" s="34">
        <v>112</v>
      </c>
      <c r="T25658" s="34">
        <v>24</v>
      </c>
      <c r="U25658" s="34">
        <v>57</v>
      </c>
      <c r="V25658" s="34">
        <v>68</v>
      </c>
      <c r="W25658" s="34">
        <v>62</v>
      </c>
      <c r="X25658" s="34">
        <v>78</v>
      </c>
      <c r="Y25658" s="34">
        <v>58</v>
      </c>
      <c r="Z25658" s="34">
        <v>42</v>
      </c>
      <c r="AA25658" s="34">
        <v>54</v>
      </c>
      <c r="AB25658" s="34">
        <v>66</v>
      </c>
      <c r="AC25658" s="34">
        <v>135</v>
      </c>
    </row>
    <row r="25659" spans="1:29" x14ac:dyDescent="0.2">
      <c r="A25659" s="34" t="s">
        <v>86152</v>
      </c>
      <c r="B25659" s="34">
        <v>24</v>
      </c>
      <c r="C25659" s="34">
        <v>30</v>
      </c>
      <c r="D25659" s="34">
        <v>39</v>
      </c>
      <c r="E25659" s="34">
        <v>34</v>
      </c>
      <c r="F25659" s="34">
        <v>31</v>
      </c>
      <c r="G25659" s="34">
        <v>32</v>
      </c>
      <c r="H25659" s="34">
        <v>33</v>
      </c>
      <c r="I25659" s="34">
        <v>30</v>
      </c>
      <c r="J25659" s="34">
        <v>18</v>
      </c>
      <c r="K25659" s="34">
        <v>43</v>
      </c>
      <c r="L25659" s="34">
        <v>5</v>
      </c>
      <c r="M25659" s="34">
        <v>25</v>
      </c>
      <c r="N25659" s="34">
        <v>18</v>
      </c>
      <c r="O25659" s="34">
        <v>26</v>
      </c>
      <c r="P25659" s="34">
        <v>13</v>
      </c>
      <c r="Q25659" s="34">
        <v>26</v>
      </c>
      <c r="R25659" s="34">
        <v>40</v>
      </c>
      <c r="S25659" s="34">
        <v>42</v>
      </c>
      <c r="T25659" s="34">
        <v>20</v>
      </c>
      <c r="U25659" s="34">
        <v>35</v>
      </c>
      <c r="V25659" s="34">
        <v>35</v>
      </c>
      <c r="W25659" s="34">
        <v>35</v>
      </c>
      <c r="X25659" s="34">
        <v>45</v>
      </c>
      <c r="Y25659" s="34">
        <v>36</v>
      </c>
      <c r="Z25659" s="34">
        <v>31</v>
      </c>
      <c r="AA25659" s="34">
        <v>55</v>
      </c>
      <c r="AB25659" s="34">
        <v>13</v>
      </c>
      <c r="AC25659" s="34">
        <v>42</v>
      </c>
    </row>
    <row r="25660" spans="1:29" x14ac:dyDescent="0.2">
      <c r="A25660" s="34" t="s">
        <v>86153</v>
      </c>
      <c r="B25660" s="34">
        <v>34</v>
      </c>
      <c r="C25660" s="34">
        <v>39</v>
      </c>
      <c r="D25660" s="34">
        <v>50</v>
      </c>
      <c r="E25660" s="34">
        <v>30</v>
      </c>
      <c r="F25660" s="34">
        <v>31</v>
      </c>
      <c r="G25660" s="34">
        <v>26</v>
      </c>
      <c r="H25660" s="34">
        <v>48</v>
      </c>
      <c r="I25660" s="34">
        <v>35</v>
      </c>
      <c r="J25660" s="34">
        <v>31</v>
      </c>
      <c r="K25660" s="34">
        <v>35</v>
      </c>
      <c r="L25660" s="34">
        <v>14</v>
      </c>
      <c r="M25660" s="34">
        <v>31</v>
      </c>
      <c r="N25660" s="34">
        <v>42</v>
      </c>
      <c r="O25660" s="34">
        <v>36</v>
      </c>
      <c r="P25660" s="34">
        <v>31</v>
      </c>
      <c r="Q25660" s="34">
        <v>44</v>
      </c>
      <c r="R25660" s="34">
        <v>42</v>
      </c>
      <c r="S25660" s="34">
        <v>56</v>
      </c>
      <c r="T25660" s="34">
        <v>33</v>
      </c>
      <c r="U25660" s="34">
        <v>29</v>
      </c>
      <c r="V25660" s="34">
        <v>37</v>
      </c>
      <c r="W25660" s="34">
        <v>39</v>
      </c>
      <c r="X25660" s="34">
        <v>67</v>
      </c>
      <c r="Y25660" s="34">
        <v>38</v>
      </c>
      <c r="Z25660" s="34">
        <v>51</v>
      </c>
      <c r="AA25660" s="34">
        <v>54</v>
      </c>
      <c r="AB25660" s="34">
        <v>47</v>
      </c>
      <c r="AC25660" s="34">
        <v>48</v>
      </c>
    </row>
    <row r="25661" spans="1:29" x14ac:dyDescent="0.2">
      <c r="A25661" s="34" t="s">
        <v>86154</v>
      </c>
      <c r="B25661" s="34">
        <v>38</v>
      </c>
      <c r="C25661" s="34">
        <v>67</v>
      </c>
      <c r="D25661" s="34">
        <v>114</v>
      </c>
      <c r="E25661" s="34">
        <v>75</v>
      </c>
      <c r="F25661" s="34">
        <v>61</v>
      </c>
      <c r="G25661" s="34">
        <v>81</v>
      </c>
      <c r="H25661" s="34">
        <v>56</v>
      </c>
      <c r="I25661" s="34">
        <v>78</v>
      </c>
      <c r="J25661" s="34">
        <v>61</v>
      </c>
      <c r="K25661" s="34">
        <v>91</v>
      </c>
      <c r="L25661" s="34">
        <v>53</v>
      </c>
      <c r="M25661" s="34">
        <v>54</v>
      </c>
      <c r="N25661" s="34">
        <v>61</v>
      </c>
      <c r="O25661" s="34">
        <v>77</v>
      </c>
      <c r="P25661" s="34">
        <v>66</v>
      </c>
      <c r="Q25661" s="34">
        <v>96</v>
      </c>
      <c r="R25661" s="34">
        <v>104</v>
      </c>
      <c r="S25661" s="34">
        <v>93</v>
      </c>
      <c r="T25661" s="34">
        <v>51</v>
      </c>
      <c r="U25661" s="34">
        <v>88</v>
      </c>
      <c r="V25661" s="34">
        <v>95</v>
      </c>
      <c r="W25661" s="34">
        <v>88</v>
      </c>
      <c r="X25661" s="34">
        <v>96</v>
      </c>
      <c r="Y25661" s="34">
        <v>75</v>
      </c>
      <c r="Z25661" s="34">
        <v>87</v>
      </c>
      <c r="AA25661" s="34">
        <v>85</v>
      </c>
      <c r="AB25661" s="34">
        <v>86</v>
      </c>
      <c r="AC25661" s="34">
        <v>126</v>
      </c>
    </row>
    <row r="25662" spans="1:29" x14ac:dyDescent="0.2">
      <c r="A25662" s="34" t="s">
        <v>86155</v>
      </c>
      <c r="B25662" s="34">
        <v>24</v>
      </c>
      <c r="C25662" s="34">
        <v>13</v>
      </c>
      <c r="D25662" s="34">
        <v>27</v>
      </c>
      <c r="E25662" s="34">
        <v>20</v>
      </c>
      <c r="F25662" s="34">
        <v>17</v>
      </c>
      <c r="G25662" s="34">
        <v>21</v>
      </c>
      <c r="H25662" s="34">
        <v>13</v>
      </c>
      <c r="I25662" s="34">
        <v>12</v>
      </c>
      <c r="J25662" s="34">
        <v>7</v>
      </c>
      <c r="K25662" s="34">
        <v>22</v>
      </c>
      <c r="L25662" s="34">
        <v>1</v>
      </c>
      <c r="M25662" s="34">
        <v>14</v>
      </c>
      <c r="N25662" s="34">
        <v>16</v>
      </c>
      <c r="O25662" s="34">
        <v>20</v>
      </c>
      <c r="P25662" s="34">
        <v>7</v>
      </c>
      <c r="Q25662" s="34">
        <v>19</v>
      </c>
      <c r="R25662" s="34">
        <v>11</v>
      </c>
      <c r="S25662" s="34">
        <v>23</v>
      </c>
      <c r="T25662" s="34">
        <v>8</v>
      </c>
      <c r="U25662" s="34">
        <v>7</v>
      </c>
      <c r="V25662" s="34">
        <v>32</v>
      </c>
      <c r="W25662" s="34">
        <v>9</v>
      </c>
      <c r="X25662" s="34">
        <v>13</v>
      </c>
      <c r="Y25662" s="34">
        <v>11</v>
      </c>
      <c r="Z25662" s="34">
        <v>17</v>
      </c>
      <c r="AA25662" s="34">
        <v>17</v>
      </c>
      <c r="AB25662" s="34">
        <v>6</v>
      </c>
      <c r="AC25662" s="34">
        <v>35</v>
      </c>
    </row>
    <row r="25663" spans="1:29" x14ac:dyDescent="0.2">
      <c r="A25663" s="34" t="s">
        <v>86156</v>
      </c>
      <c r="B25663" s="34">
        <v>69</v>
      </c>
      <c r="C25663" s="34">
        <v>76</v>
      </c>
      <c r="D25663" s="34">
        <v>172</v>
      </c>
      <c r="E25663" s="34">
        <v>67</v>
      </c>
      <c r="F25663" s="34">
        <v>146</v>
      </c>
      <c r="G25663" s="34">
        <v>59</v>
      </c>
      <c r="H25663" s="34">
        <v>142</v>
      </c>
      <c r="I25663" s="34">
        <v>93</v>
      </c>
      <c r="J25663" s="34">
        <v>108</v>
      </c>
      <c r="K25663" s="34">
        <v>82</v>
      </c>
      <c r="L25663" s="34">
        <v>83</v>
      </c>
      <c r="M25663" s="34">
        <v>60</v>
      </c>
      <c r="N25663" s="34">
        <v>110</v>
      </c>
      <c r="O25663" s="34">
        <v>79</v>
      </c>
      <c r="P25663" s="34">
        <v>110</v>
      </c>
      <c r="Q25663" s="34">
        <v>120</v>
      </c>
      <c r="R25663" s="34">
        <v>137</v>
      </c>
      <c r="S25663" s="34">
        <v>111</v>
      </c>
      <c r="T25663" s="34">
        <v>143</v>
      </c>
      <c r="U25663" s="34">
        <v>70</v>
      </c>
      <c r="V25663" s="34">
        <v>155</v>
      </c>
      <c r="W25663" s="34">
        <v>80</v>
      </c>
      <c r="X25663" s="34">
        <v>170</v>
      </c>
      <c r="Y25663" s="34">
        <v>112</v>
      </c>
      <c r="Z25663" s="34">
        <v>137</v>
      </c>
      <c r="AA25663" s="34">
        <v>95</v>
      </c>
      <c r="AB25663" s="34">
        <v>115</v>
      </c>
      <c r="AC25663" s="34">
        <v>116</v>
      </c>
    </row>
    <row r="25664" spans="1:29" x14ac:dyDescent="0.2">
      <c r="A25664" s="34" t="s">
        <v>86157</v>
      </c>
      <c r="B25664" s="34">
        <v>32</v>
      </c>
      <c r="C25664" s="34">
        <v>250</v>
      </c>
      <c r="D25664" s="34">
        <v>119</v>
      </c>
      <c r="E25664" s="34">
        <v>201</v>
      </c>
      <c r="F25664" s="34">
        <v>90</v>
      </c>
      <c r="G25664" s="34">
        <v>211</v>
      </c>
      <c r="H25664" s="34">
        <v>59</v>
      </c>
      <c r="I25664" s="34">
        <v>173</v>
      </c>
      <c r="J25664" s="34">
        <v>63</v>
      </c>
      <c r="K25664" s="34">
        <v>186</v>
      </c>
      <c r="L25664" s="34">
        <v>39</v>
      </c>
      <c r="M25664" s="34">
        <v>162</v>
      </c>
      <c r="N25664" s="34">
        <v>51</v>
      </c>
      <c r="O25664" s="34">
        <v>158</v>
      </c>
      <c r="P25664" s="34">
        <v>81</v>
      </c>
      <c r="Q25664" s="34">
        <v>172</v>
      </c>
      <c r="R25664" s="34">
        <v>94</v>
      </c>
      <c r="S25664" s="34">
        <v>218</v>
      </c>
      <c r="T25664" s="34">
        <v>42</v>
      </c>
      <c r="U25664" s="34">
        <v>145</v>
      </c>
      <c r="V25664" s="34">
        <v>77</v>
      </c>
      <c r="W25664" s="34">
        <v>147</v>
      </c>
      <c r="X25664" s="34">
        <v>123</v>
      </c>
      <c r="Y25664" s="34">
        <v>109</v>
      </c>
      <c r="Z25664" s="34">
        <v>132</v>
      </c>
      <c r="AA25664" s="34">
        <v>202</v>
      </c>
      <c r="AB25664" s="34">
        <v>41</v>
      </c>
      <c r="AC25664" s="34">
        <v>276</v>
      </c>
    </row>
    <row r="25665" spans="1:29" x14ac:dyDescent="0.2">
      <c r="A25665" s="34" t="s">
        <v>86158</v>
      </c>
      <c r="B25665" s="34">
        <v>60</v>
      </c>
      <c r="C25665" s="34">
        <v>48</v>
      </c>
      <c r="D25665" s="34">
        <v>65</v>
      </c>
      <c r="E25665" s="34">
        <v>66</v>
      </c>
      <c r="F25665" s="34">
        <v>57</v>
      </c>
      <c r="G25665" s="34">
        <v>50</v>
      </c>
      <c r="H25665" s="34">
        <v>39</v>
      </c>
      <c r="I25665" s="34">
        <v>53</v>
      </c>
      <c r="J25665" s="34">
        <v>41</v>
      </c>
      <c r="K25665" s="34">
        <v>50</v>
      </c>
      <c r="L25665" s="34">
        <v>25</v>
      </c>
      <c r="M25665" s="34">
        <v>37</v>
      </c>
      <c r="N25665" s="34">
        <v>47</v>
      </c>
      <c r="O25665" s="34">
        <v>49</v>
      </c>
      <c r="P25665" s="34">
        <v>55</v>
      </c>
      <c r="Q25665" s="34">
        <v>56</v>
      </c>
      <c r="R25665" s="34">
        <v>57</v>
      </c>
      <c r="S25665" s="34">
        <v>60</v>
      </c>
      <c r="T25665" s="34">
        <v>37</v>
      </c>
      <c r="U25665" s="34">
        <v>74</v>
      </c>
      <c r="V25665" s="34">
        <v>59</v>
      </c>
      <c r="W25665" s="34">
        <v>35</v>
      </c>
      <c r="X25665" s="34">
        <v>61</v>
      </c>
      <c r="Y25665" s="34">
        <v>48</v>
      </c>
      <c r="Z25665" s="34">
        <v>64</v>
      </c>
      <c r="AA25665" s="34">
        <v>72</v>
      </c>
      <c r="AB25665" s="34">
        <v>54</v>
      </c>
      <c r="AC25665" s="34">
        <v>76</v>
      </c>
    </row>
    <row r="25666" spans="1:29" x14ac:dyDescent="0.2">
      <c r="A25666" s="34" t="s">
        <v>86159</v>
      </c>
      <c r="B25666" s="34">
        <v>9</v>
      </c>
      <c r="C25666" s="34">
        <v>3</v>
      </c>
      <c r="D25666" s="34">
        <v>13</v>
      </c>
      <c r="E25666" s="34">
        <v>5</v>
      </c>
      <c r="F25666" s="34">
        <v>10</v>
      </c>
      <c r="G25666" s="34">
        <v>1</v>
      </c>
      <c r="H25666" s="34">
        <v>3</v>
      </c>
      <c r="I25666" s="34">
        <v>5</v>
      </c>
      <c r="J25666" s="34">
        <v>4</v>
      </c>
      <c r="K25666" s="34">
        <v>10</v>
      </c>
      <c r="L25666" s="34">
        <v>4</v>
      </c>
      <c r="M25666" s="34">
        <v>12</v>
      </c>
      <c r="N25666" s="34">
        <v>10</v>
      </c>
      <c r="O25666" s="34">
        <v>10</v>
      </c>
      <c r="P25666" s="34">
        <v>9</v>
      </c>
      <c r="Q25666" s="34">
        <v>13</v>
      </c>
      <c r="R25666" s="34">
        <v>6</v>
      </c>
      <c r="S25666" s="34">
        <v>3</v>
      </c>
      <c r="T25666" s="34">
        <v>3</v>
      </c>
      <c r="U25666" s="34">
        <v>12</v>
      </c>
      <c r="V25666" s="34">
        <v>3</v>
      </c>
      <c r="W25666" s="34">
        <v>3</v>
      </c>
      <c r="X25666" s="34">
        <v>14</v>
      </c>
      <c r="Y25666" s="34">
        <v>7</v>
      </c>
      <c r="Z25666" s="34">
        <v>7</v>
      </c>
      <c r="AA25666" s="34">
        <v>10</v>
      </c>
      <c r="AB25666" s="34">
        <v>9</v>
      </c>
      <c r="AC25666" s="34">
        <v>9</v>
      </c>
    </row>
    <row r="25667" spans="1:29" x14ac:dyDescent="0.2">
      <c r="A25667" s="34" t="s">
        <v>86160</v>
      </c>
      <c r="B25667" s="34">
        <v>37</v>
      </c>
      <c r="C25667" s="34">
        <v>10</v>
      </c>
      <c r="D25667" s="34">
        <v>26</v>
      </c>
      <c r="E25667" s="34">
        <v>7</v>
      </c>
      <c r="F25667" s="34">
        <v>31</v>
      </c>
      <c r="G25667" s="34">
        <v>18</v>
      </c>
      <c r="H25667" s="34">
        <v>26</v>
      </c>
      <c r="I25667" s="34">
        <v>26</v>
      </c>
      <c r="J25667" s="34">
        <v>18</v>
      </c>
      <c r="K25667" s="34">
        <v>16</v>
      </c>
      <c r="L25667" s="34">
        <v>13</v>
      </c>
      <c r="M25667" s="34">
        <v>11</v>
      </c>
      <c r="N25667" s="34">
        <v>6</v>
      </c>
      <c r="O25667" s="34">
        <v>17</v>
      </c>
      <c r="P25667" s="34">
        <v>19</v>
      </c>
      <c r="Q25667" s="34">
        <v>14</v>
      </c>
      <c r="R25667" s="34">
        <v>29</v>
      </c>
      <c r="S25667" s="34">
        <v>13</v>
      </c>
      <c r="T25667" s="34">
        <v>17</v>
      </c>
      <c r="U25667" s="34">
        <v>8</v>
      </c>
      <c r="V25667" s="34">
        <v>19</v>
      </c>
      <c r="W25667" s="34">
        <v>11</v>
      </c>
      <c r="X25667" s="34">
        <v>34</v>
      </c>
      <c r="Y25667" s="34">
        <v>28</v>
      </c>
      <c r="Z25667" s="34">
        <v>31</v>
      </c>
      <c r="AA25667" s="34">
        <v>27</v>
      </c>
      <c r="AB25667" s="34">
        <v>28</v>
      </c>
      <c r="AC25667" s="34">
        <v>32</v>
      </c>
    </row>
    <row r="25668" spans="1:29" x14ac:dyDescent="0.2">
      <c r="A25668" s="34" t="s">
        <v>86161</v>
      </c>
      <c r="B25668" s="34">
        <v>30</v>
      </c>
      <c r="C25668" s="34">
        <v>34</v>
      </c>
      <c r="D25668" s="34">
        <v>61</v>
      </c>
      <c r="E25668" s="34">
        <v>22</v>
      </c>
      <c r="F25668" s="34">
        <v>45</v>
      </c>
      <c r="G25668" s="34">
        <v>21</v>
      </c>
      <c r="H25668" s="34">
        <v>58</v>
      </c>
      <c r="I25668" s="34">
        <v>28</v>
      </c>
      <c r="J25668" s="34">
        <v>62</v>
      </c>
      <c r="K25668" s="34">
        <v>39</v>
      </c>
      <c r="L25668" s="34">
        <v>37</v>
      </c>
      <c r="M25668" s="34">
        <v>29</v>
      </c>
      <c r="N25668" s="34">
        <v>36</v>
      </c>
      <c r="O25668" s="34">
        <v>37</v>
      </c>
      <c r="P25668" s="34">
        <v>62</v>
      </c>
      <c r="Q25668" s="34">
        <v>59</v>
      </c>
      <c r="R25668" s="34">
        <v>63</v>
      </c>
      <c r="S25668" s="34">
        <v>53</v>
      </c>
      <c r="T25668" s="34">
        <v>37</v>
      </c>
      <c r="U25668" s="34">
        <v>25</v>
      </c>
      <c r="V25668" s="34">
        <v>54</v>
      </c>
      <c r="W25668" s="34">
        <v>40</v>
      </c>
      <c r="X25668" s="34">
        <v>45</v>
      </c>
      <c r="Y25668" s="34">
        <v>54</v>
      </c>
      <c r="Z25668" s="34">
        <v>68</v>
      </c>
      <c r="AA25668" s="34">
        <v>42</v>
      </c>
      <c r="AB25668" s="34">
        <v>70</v>
      </c>
      <c r="AC25668" s="34">
        <v>64</v>
      </c>
    </row>
    <row r="25669" spans="1:29" x14ac:dyDescent="0.2">
      <c r="A25669" s="34" t="s">
        <v>86162</v>
      </c>
      <c r="B25669" s="34">
        <v>34</v>
      </c>
      <c r="C25669" s="34">
        <v>25</v>
      </c>
      <c r="D25669" s="34">
        <v>32</v>
      </c>
      <c r="E25669" s="34">
        <v>26</v>
      </c>
      <c r="F25669" s="34">
        <v>19</v>
      </c>
      <c r="G25669" s="34">
        <v>37</v>
      </c>
      <c r="H25669" s="34">
        <v>25</v>
      </c>
      <c r="I25669" s="34">
        <v>18</v>
      </c>
      <c r="J25669" s="34">
        <v>18</v>
      </c>
      <c r="K25669" s="34">
        <v>49</v>
      </c>
      <c r="L25669" s="34">
        <v>10</v>
      </c>
      <c r="M25669" s="34">
        <v>26</v>
      </c>
      <c r="N25669" s="34">
        <v>21</v>
      </c>
      <c r="O25669" s="34">
        <v>21</v>
      </c>
      <c r="P25669" s="34">
        <v>13</v>
      </c>
      <c r="Q25669" s="34">
        <v>29</v>
      </c>
      <c r="R25669" s="34">
        <v>23</v>
      </c>
      <c r="S25669" s="34">
        <v>38</v>
      </c>
      <c r="T25669" s="34">
        <v>14</v>
      </c>
      <c r="U25669" s="34">
        <v>20</v>
      </c>
      <c r="V25669" s="34">
        <v>32</v>
      </c>
      <c r="W25669" s="34">
        <v>25</v>
      </c>
      <c r="X25669" s="34">
        <v>32</v>
      </c>
      <c r="Y25669" s="34">
        <v>21</v>
      </c>
      <c r="Z25669" s="34">
        <v>23</v>
      </c>
      <c r="AA25669" s="34">
        <v>32</v>
      </c>
      <c r="AB25669" s="34">
        <v>5</v>
      </c>
      <c r="AC25669" s="34">
        <v>22</v>
      </c>
    </row>
    <row r="25670" spans="1:29" x14ac:dyDescent="0.2">
      <c r="A25670" s="34" t="s">
        <v>86163</v>
      </c>
      <c r="B25670" s="34">
        <v>42</v>
      </c>
      <c r="C25670" s="34">
        <v>59</v>
      </c>
      <c r="D25670" s="34">
        <v>30</v>
      </c>
      <c r="E25670" s="34">
        <v>36</v>
      </c>
      <c r="F25670" s="34">
        <v>31</v>
      </c>
      <c r="G25670" s="34">
        <v>36</v>
      </c>
      <c r="H25670" s="34">
        <v>35</v>
      </c>
      <c r="I25670" s="34">
        <v>56</v>
      </c>
      <c r="J25670" s="34">
        <v>46</v>
      </c>
      <c r="K25670" s="34">
        <v>52</v>
      </c>
      <c r="L25670" s="34">
        <v>22</v>
      </c>
      <c r="M25670" s="34">
        <v>39</v>
      </c>
      <c r="N25670" s="34">
        <v>54</v>
      </c>
      <c r="O25670" s="34">
        <v>27</v>
      </c>
      <c r="P25670" s="34">
        <v>32</v>
      </c>
      <c r="Q25670" s="34">
        <v>64</v>
      </c>
      <c r="R25670" s="34">
        <v>60</v>
      </c>
      <c r="S25670" s="34">
        <v>71</v>
      </c>
      <c r="T25670" s="34">
        <v>40</v>
      </c>
      <c r="U25670" s="34">
        <v>31</v>
      </c>
      <c r="V25670" s="34">
        <v>43</v>
      </c>
      <c r="W25670" s="34">
        <v>53</v>
      </c>
      <c r="X25670" s="34">
        <v>50</v>
      </c>
      <c r="Y25670" s="34">
        <v>40</v>
      </c>
      <c r="Z25670" s="34">
        <v>56</v>
      </c>
      <c r="AA25670" s="34">
        <v>37</v>
      </c>
      <c r="AB25670" s="34">
        <v>24</v>
      </c>
      <c r="AC25670" s="34">
        <v>52</v>
      </c>
    </row>
    <row r="25671" spans="1:29" x14ac:dyDescent="0.2">
      <c r="A25671" s="34" t="s">
        <v>86164</v>
      </c>
      <c r="B25671" s="34">
        <v>27</v>
      </c>
      <c r="C25671" s="34">
        <v>43</v>
      </c>
      <c r="D25671" s="34">
        <v>101</v>
      </c>
      <c r="E25671" s="34">
        <v>66</v>
      </c>
      <c r="F25671" s="34">
        <v>58</v>
      </c>
      <c r="G25671" s="34">
        <v>70</v>
      </c>
      <c r="H25671" s="34">
        <v>43</v>
      </c>
      <c r="I25671" s="34">
        <v>59</v>
      </c>
      <c r="J25671" s="34">
        <v>44</v>
      </c>
      <c r="K25671" s="34">
        <v>72</v>
      </c>
      <c r="L25671" s="34">
        <v>40</v>
      </c>
      <c r="M25671" s="34">
        <v>58</v>
      </c>
      <c r="N25671" s="34">
        <v>47</v>
      </c>
      <c r="O25671" s="34">
        <v>49</v>
      </c>
      <c r="P25671" s="34">
        <v>48</v>
      </c>
      <c r="Q25671" s="34">
        <v>73</v>
      </c>
      <c r="R25671" s="34">
        <v>47</v>
      </c>
      <c r="S25671" s="34">
        <v>59</v>
      </c>
      <c r="T25671" s="34">
        <v>29</v>
      </c>
      <c r="U25671" s="34">
        <v>45</v>
      </c>
      <c r="V25671" s="34">
        <v>49</v>
      </c>
      <c r="W25671" s="34">
        <v>71</v>
      </c>
      <c r="X25671" s="34">
        <v>87</v>
      </c>
      <c r="Y25671" s="34">
        <v>45</v>
      </c>
      <c r="Z25671" s="34">
        <v>88</v>
      </c>
      <c r="AA25671" s="34">
        <v>56</v>
      </c>
      <c r="AB25671" s="34">
        <v>27</v>
      </c>
      <c r="AC25671" s="34">
        <v>94</v>
      </c>
    </row>
    <row r="25672" spans="1:29" x14ac:dyDescent="0.2">
      <c r="A25672" s="34" t="s">
        <v>86165</v>
      </c>
      <c r="B25672" s="34">
        <v>39</v>
      </c>
      <c r="C25672" s="34">
        <v>36</v>
      </c>
      <c r="D25672" s="34">
        <v>19</v>
      </c>
      <c r="E25672" s="34">
        <v>48</v>
      </c>
      <c r="F25672" s="34">
        <v>22</v>
      </c>
      <c r="G25672" s="34">
        <v>47</v>
      </c>
      <c r="H25672" s="34">
        <v>25</v>
      </c>
      <c r="I25672" s="34">
        <v>42</v>
      </c>
      <c r="J25672" s="34">
        <v>44</v>
      </c>
      <c r="K25672" s="34">
        <v>40</v>
      </c>
      <c r="L25672" s="34">
        <v>26</v>
      </c>
      <c r="M25672" s="34">
        <v>35</v>
      </c>
      <c r="N25672" s="34">
        <v>28</v>
      </c>
      <c r="O25672" s="34">
        <v>31</v>
      </c>
      <c r="P25672" s="34">
        <v>24</v>
      </c>
      <c r="Q25672" s="34">
        <v>45</v>
      </c>
      <c r="R25672" s="34">
        <v>37</v>
      </c>
      <c r="S25672" s="34">
        <v>59</v>
      </c>
      <c r="T25672" s="34">
        <v>31</v>
      </c>
      <c r="U25672" s="34">
        <v>56</v>
      </c>
      <c r="V25672" s="34">
        <v>48</v>
      </c>
      <c r="W25672" s="34">
        <v>44</v>
      </c>
      <c r="X25672" s="34">
        <v>69</v>
      </c>
      <c r="Y25672" s="34">
        <v>48</v>
      </c>
      <c r="Z25672" s="34">
        <v>27</v>
      </c>
      <c r="AA25672" s="34">
        <v>45</v>
      </c>
      <c r="AB25672" s="34">
        <v>40</v>
      </c>
      <c r="AC25672" s="34">
        <v>48</v>
      </c>
    </row>
    <row r="25673" spans="1:29" x14ac:dyDescent="0.2">
      <c r="A25673" s="34" t="s">
        <v>86166</v>
      </c>
      <c r="B25673" s="34">
        <v>87</v>
      </c>
      <c r="C25673" s="34">
        <v>123</v>
      </c>
      <c r="D25673" s="34">
        <v>137</v>
      </c>
      <c r="E25673" s="34">
        <v>109</v>
      </c>
      <c r="F25673" s="34">
        <v>105</v>
      </c>
      <c r="G25673" s="34">
        <v>152</v>
      </c>
      <c r="H25673" s="34">
        <v>95</v>
      </c>
      <c r="I25673" s="34">
        <v>81</v>
      </c>
      <c r="J25673" s="34">
        <v>97</v>
      </c>
      <c r="K25673" s="34">
        <v>157</v>
      </c>
      <c r="L25673" s="34">
        <v>71</v>
      </c>
      <c r="M25673" s="34">
        <v>114</v>
      </c>
      <c r="N25673" s="34">
        <v>94</v>
      </c>
      <c r="O25673" s="34">
        <v>95</v>
      </c>
      <c r="P25673" s="34">
        <v>83</v>
      </c>
      <c r="Q25673" s="34">
        <v>150</v>
      </c>
      <c r="R25673" s="34">
        <v>149</v>
      </c>
      <c r="S25673" s="34">
        <v>147</v>
      </c>
      <c r="T25673" s="34">
        <v>100</v>
      </c>
      <c r="U25673" s="34">
        <v>102</v>
      </c>
      <c r="V25673" s="34">
        <v>107</v>
      </c>
      <c r="W25673" s="34">
        <v>171</v>
      </c>
      <c r="X25673" s="34">
        <v>91</v>
      </c>
      <c r="Y25673" s="34">
        <v>127</v>
      </c>
      <c r="Z25673" s="34">
        <v>141</v>
      </c>
      <c r="AA25673" s="34">
        <v>154</v>
      </c>
      <c r="AB25673" s="34">
        <v>126</v>
      </c>
      <c r="AC25673" s="34">
        <v>212</v>
      </c>
    </row>
    <row r="25674" spans="1:29" x14ac:dyDescent="0.2">
      <c r="A25674" s="34" t="s">
        <v>86167</v>
      </c>
      <c r="B25674" s="34">
        <v>37</v>
      </c>
      <c r="C25674" s="34">
        <v>69</v>
      </c>
      <c r="D25674" s="34">
        <v>64</v>
      </c>
      <c r="E25674" s="34">
        <v>65</v>
      </c>
      <c r="F25674" s="34">
        <v>57</v>
      </c>
      <c r="G25674" s="34">
        <v>62</v>
      </c>
      <c r="H25674" s="34">
        <v>59</v>
      </c>
      <c r="I25674" s="34">
        <v>57</v>
      </c>
      <c r="J25674" s="34">
        <v>35</v>
      </c>
      <c r="K25674" s="34">
        <v>53</v>
      </c>
      <c r="L25674" s="34">
        <v>23</v>
      </c>
      <c r="M25674" s="34">
        <v>42</v>
      </c>
      <c r="N25674" s="34">
        <v>38</v>
      </c>
      <c r="O25674" s="34">
        <v>46</v>
      </c>
      <c r="P25674" s="34">
        <v>35</v>
      </c>
      <c r="Q25674" s="34">
        <v>65</v>
      </c>
      <c r="R25674" s="34">
        <v>61</v>
      </c>
      <c r="S25674" s="34">
        <v>57</v>
      </c>
      <c r="T25674" s="34">
        <v>20</v>
      </c>
      <c r="U25674" s="34">
        <v>57</v>
      </c>
      <c r="V25674" s="34">
        <v>52</v>
      </c>
      <c r="W25674" s="34">
        <v>54</v>
      </c>
      <c r="X25674" s="34">
        <v>63</v>
      </c>
      <c r="Y25674" s="34">
        <v>45</v>
      </c>
      <c r="Z25674" s="34">
        <v>73</v>
      </c>
      <c r="AA25674" s="34">
        <v>45</v>
      </c>
      <c r="AB25674" s="34">
        <v>43</v>
      </c>
      <c r="AC25674" s="34">
        <v>61</v>
      </c>
    </row>
    <row r="25675" spans="1:29" x14ac:dyDescent="0.2">
      <c r="A25675" s="34" t="s">
        <v>86168</v>
      </c>
      <c r="B25675" s="34">
        <v>90</v>
      </c>
      <c r="C25675" s="34">
        <v>178</v>
      </c>
      <c r="D25675" s="34">
        <v>255</v>
      </c>
      <c r="E25675" s="34">
        <v>225</v>
      </c>
      <c r="F25675" s="34">
        <v>234</v>
      </c>
      <c r="G25675" s="34">
        <v>203</v>
      </c>
      <c r="H25675" s="34">
        <v>192</v>
      </c>
      <c r="I25675" s="34">
        <v>185</v>
      </c>
      <c r="J25675" s="34">
        <v>172</v>
      </c>
      <c r="K25675" s="34">
        <v>195</v>
      </c>
      <c r="L25675" s="34">
        <v>135</v>
      </c>
      <c r="M25675" s="34">
        <v>189</v>
      </c>
      <c r="N25675" s="34">
        <v>171</v>
      </c>
      <c r="O25675" s="34">
        <v>186</v>
      </c>
      <c r="P25675" s="34">
        <v>190</v>
      </c>
      <c r="Q25675" s="34">
        <v>258</v>
      </c>
      <c r="R25675" s="34">
        <v>225</v>
      </c>
      <c r="S25675" s="34">
        <v>315</v>
      </c>
      <c r="T25675" s="34">
        <v>192</v>
      </c>
      <c r="U25675" s="34">
        <v>215</v>
      </c>
      <c r="V25675" s="34">
        <v>221</v>
      </c>
      <c r="W25675" s="34">
        <v>312</v>
      </c>
      <c r="X25675" s="34">
        <v>261</v>
      </c>
      <c r="Y25675" s="34">
        <v>209</v>
      </c>
      <c r="Z25675" s="34">
        <v>245</v>
      </c>
      <c r="AA25675" s="34">
        <v>291</v>
      </c>
      <c r="AB25675" s="34">
        <v>185</v>
      </c>
      <c r="AC25675" s="34">
        <v>344</v>
      </c>
    </row>
    <row r="25676" spans="1:29" x14ac:dyDescent="0.2">
      <c r="A25676" s="34" t="s">
        <v>86169</v>
      </c>
      <c r="B25676" s="34">
        <v>73</v>
      </c>
      <c r="C25676" s="34">
        <v>57</v>
      </c>
      <c r="D25676" s="34">
        <v>86</v>
      </c>
      <c r="E25676" s="34">
        <v>54</v>
      </c>
      <c r="F25676" s="34">
        <v>67</v>
      </c>
      <c r="G25676" s="34">
        <v>59</v>
      </c>
      <c r="H25676" s="34">
        <v>67</v>
      </c>
      <c r="I25676" s="34">
        <v>48</v>
      </c>
      <c r="J25676" s="34">
        <v>70</v>
      </c>
      <c r="K25676" s="34">
        <v>65</v>
      </c>
      <c r="L25676" s="34">
        <v>55</v>
      </c>
      <c r="M25676" s="34">
        <v>44</v>
      </c>
      <c r="N25676" s="34">
        <v>74</v>
      </c>
      <c r="O25676" s="34">
        <v>78</v>
      </c>
      <c r="P25676" s="34">
        <v>75</v>
      </c>
      <c r="Q25676" s="34">
        <v>116</v>
      </c>
      <c r="R25676" s="34">
        <v>94</v>
      </c>
      <c r="S25676" s="34">
        <v>94</v>
      </c>
      <c r="T25676" s="34">
        <v>83</v>
      </c>
      <c r="U25676" s="34">
        <v>64</v>
      </c>
      <c r="V25676" s="34">
        <v>86</v>
      </c>
      <c r="W25676" s="34">
        <v>69</v>
      </c>
      <c r="X25676" s="34">
        <v>125</v>
      </c>
      <c r="Y25676" s="34">
        <v>57</v>
      </c>
      <c r="Z25676" s="34">
        <v>106</v>
      </c>
      <c r="AA25676" s="34">
        <v>69</v>
      </c>
      <c r="AB25676" s="34">
        <v>117</v>
      </c>
      <c r="AC25676" s="34">
        <v>111</v>
      </c>
    </row>
    <row r="25677" spans="1:29" x14ac:dyDescent="0.2">
      <c r="A25677" s="34" t="s">
        <v>86170</v>
      </c>
      <c r="B25677" s="34">
        <v>38</v>
      </c>
      <c r="C25677" s="34">
        <v>40</v>
      </c>
      <c r="D25677" s="34">
        <v>47</v>
      </c>
      <c r="E25677" s="34">
        <v>38</v>
      </c>
      <c r="F25677" s="34">
        <v>32</v>
      </c>
      <c r="G25677" s="34">
        <v>29</v>
      </c>
      <c r="H25677" s="34">
        <v>38</v>
      </c>
      <c r="I25677" s="34">
        <v>43</v>
      </c>
      <c r="J25677" s="34">
        <v>47</v>
      </c>
      <c r="K25677" s="34">
        <v>49</v>
      </c>
      <c r="L25677" s="34">
        <v>21</v>
      </c>
      <c r="M25677" s="34">
        <v>37</v>
      </c>
      <c r="N25677" s="34">
        <v>28</v>
      </c>
      <c r="O25677" s="34">
        <v>39</v>
      </c>
      <c r="P25677" s="34">
        <v>29</v>
      </c>
      <c r="Q25677" s="34">
        <v>48</v>
      </c>
      <c r="R25677" s="34">
        <v>42</v>
      </c>
      <c r="S25677" s="34">
        <v>43</v>
      </c>
      <c r="T25677" s="34">
        <v>33</v>
      </c>
      <c r="U25677" s="34">
        <v>44</v>
      </c>
      <c r="V25677" s="34">
        <v>42</v>
      </c>
      <c r="W25677" s="34">
        <v>44</v>
      </c>
      <c r="X25677" s="34">
        <v>39</v>
      </c>
      <c r="Y25677" s="34">
        <v>19</v>
      </c>
      <c r="Z25677" s="34">
        <v>31</v>
      </c>
      <c r="AA25677" s="34">
        <v>71</v>
      </c>
      <c r="AB25677" s="34">
        <v>39</v>
      </c>
      <c r="AC25677" s="34">
        <v>66</v>
      </c>
    </row>
    <row r="25678" spans="1:29" x14ac:dyDescent="0.2">
      <c r="A25678" s="34" t="s">
        <v>86171</v>
      </c>
      <c r="B25678" s="34">
        <v>40</v>
      </c>
      <c r="C25678" s="34">
        <v>26</v>
      </c>
      <c r="D25678" s="34">
        <v>65</v>
      </c>
      <c r="E25678" s="34">
        <v>55</v>
      </c>
      <c r="F25678" s="34">
        <v>50</v>
      </c>
      <c r="G25678" s="34">
        <v>37</v>
      </c>
      <c r="H25678" s="34">
        <v>43</v>
      </c>
      <c r="I25678" s="34">
        <v>25</v>
      </c>
      <c r="J25678" s="34">
        <v>40</v>
      </c>
      <c r="K25678" s="34">
        <v>31</v>
      </c>
      <c r="L25678" s="34">
        <v>43</v>
      </c>
      <c r="M25678" s="34">
        <v>26</v>
      </c>
      <c r="N25678" s="34">
        <v>34</v>
      </c>
      <c r="O25678" s="34">
        <v>33</v>
      </c>
      <c r="P25678" s="34">
        <v>37</v>
      </c>
      <c r="Q25678" s="34">
        <v>55</v>
      </c>
      <c r="R25678" s="34">
        <v>67</v>
      </c>
      <c r="S25678" s="34">
        <v>52</v>
      </c>
      <c r="T25678" s="34">
        <v>42</v>
      </c>
      <c r="U25678" s="34">
        <v>21</v>
      </c>
      <c r="V25678" s="34">
        <v>52</v>
      </c>
      <c r="W25678" s="34">
        <v>29</v>
      </c>
      <c r="X25678" s="34">
        <v>70</v>
      </c>
      <c r="Y25678" s="34">
        <v>33</v>
      </c>
      <c r="Z25678" s="34">
        <v>61</v>
      </c>
      <c r="AA25678" s="34">
        <v>46</v>
      </c>
      <c r="AB25678" s="34">
        <v>58</v>
      </c>
      <c r="AC25678" s="34">
        <v>34</v>
      </c>
    </row>
    <row r="25679" spans="1:29" x14ac:dyDescent="0.2">
      <c r="A25679" s="34" t="s">
        <v>86172</v>
      </c>
      <c r="B25679" s="34">
        <v>64</v>
      </c>
      <c r="C25679" s="34">
        <v>97</v>
      </c>
      <c r="D25679" s="34">
        <v>57</v>
      </c>
      <c r="E25679" s="34">
        <v>84</v>
      </c>
      <c r="F25679" s="34">
        <v>52</v>
      </c>
      <c r="G25679" s="34">
        <v>56</v>
      </c>
      <c r="H25679" s="34">
        <v>39</v>
      </c>
      <c r="I25679" s="34">
        <v>105</v>
      </c>
      <c r="J25679" s="34">
        <v>47</v>
      </c>
      <c r="K25679" s="34">
        <v>96</v>
      </c>
      <c r="L25679" s="34">
        <v>32</v>
      </c>
      <c r="M25679" s="34">
        <v>92</v>
      </c>
      <c r="N25679" s="34">
        <v>38</v>
      </c>
      <c r="O25679" s="34">
        <v>73</v>
      </c>
      <c r="P25679" s="34">
        <v>27</v>
      </c>
      <c r="Q25679" s="34">
        <v>110</v>
      </c>
      <c r="R25679" s="34">
        <v>44</v>
      </c>
      <c r="S25679" s="34">
        <v>90</v>
      </c>
      <c r="T25679" s="34">
        <v>43</v>
      </c>
      <c r="U25679" s="34">
        <v>75</v>
      </c>
      <c r="V25679" s="34">
        <v>42</v>
      </c>
      <c r="W25679" s="34">
        <v>84</v>
      </c>
      <c r="X25679" s="34">
        <v>51</v>
      </c>
      <c r="Y25679" s="34">
        <v>61</v>
      </c>
      <c r="Z25679" s="34">
        <v>40</v>
      </c>
      <c r="AA25679" s="34">
        <v>93</v>
      </c>
      <c r="AB25679" s="34">
        <v>37</v>
      </c>
      <c r="AC25679" s="34">
        <v>135</v>
      </c>
    </row>
    <row r="25680" spans="1:29" x14ac:dyDescent="0.2">
      <c r="A25680" s="34" t="s">
        <v>86173</v>
      </c>
      <c r="B25680" s="34">
        <v>140</v>
      </c>
      <c r="C25680" s="34">
        <v>133</v>
      </c>
      <c r="D25680" s="34">
        <v>220</v>
      </c>
      <c r="E25680" s="34">
        <v>135</v>
      </c>
      <c r="F25680" s="34">
        <v>169</v>
      </c>
      <c r="G25680" s="34">
        <v>183</v>
      </c>
      <c r="H25680" s="34">
        <v>173</v>
      </c>
      <c r="I25680" s="34">
        <v>100</v>
      </c>
      <c r="J25680" s="34">
        <v>140</v>
      </c>
      <c r="K25680" s="34">
        <v>117</v>
      </c>
      <c r="L25680" s="34">
        <v>129</v>
      </c>
      <c r="M25680" s="34">
        <v>124</v>
      </c>
      <c r="N25680" s="34">
        <v>177</v>
      </c>
      <c r="O25680" s="34">
        <v>115</v>
      </c>
      <c r="P25680" s="34">
        <v>160</v>
      </c>
      <c r="Q25680" s="34">
        <v>166</v>
      </c>
      <c r="R25680" s="34">
        <v>199</v>
      </c>
      <c r="S25680" s="34">
        <v>134</v>
      </c>
      <c r="T25680" s="34">
        <v>197</v>
      </c>
      <c r="U25680" s="34">
        <v>143</v>
      </c>
      <c r="V25680" s="34">
        <v>210</v>
      </c>
      <c r="W25680" s="34">
        <v>134</v>
      </c>
      <c r="X25680" s="34">
        <v>236</v>
      </c>
      <c r="Y25680" s="34">
        <v>95</v>
      </c>
      <c r="Z25680" s="34">
        <v>196</v>
      </c>
      <c r="AA25680" s="34">
        <v>218</v>
      </c>
      <c r="AB25680" s="34">
        <v>200</v>
      </c>
      <c r="AC25680" s="34">
        <v>261</v>
      </c>
    </row>
    <row r="25681" spans="1:29" x14ac:dyDescent="0.2">
      <c r="A25681" s="34" t="s">
        <v>86174</v>
      </c>
      <c r="B25681" s="34">
        <v>83</v>
      </c>
      <c r="C25681" s="34">
        <v>120</v>
      </c>
      <c r="D25681" s="34">
        <v>174</v>
      </c>
      <c r="E25681" s="34">
        <v>176</v>
      </c>
      <c r="F25681" s="34">
        <v>178</v>
      </c>
      <c r="G25681" s="34">
        <v>140</v>
      </c>
      <c r="H25681" s="34">
        <v>100</v>
      </c>
      <c r="I25681" s="34">
        <v>111</v>
      </c>
      <c r="J25681" s="34">
        <v>111</v>
      </c>
      <c r="K25681" s="34">
        <v>149</v>
      </c>
      <c r="L25681" s="34">
        <v>95</v>
      </c>
      <c r="M25681" s="34">
        <v>124</v>
      </c>
      <c r="N25681" s="34">
        <v>110</v>
      </c>
      <c r="O25681" s="34">
        <v>142</v>
      </c>
      <c r="P25681" s="34">
        <v>149</v>
      </c>
      <c r="Q25681" s="34">
        <v>205</v>
      </c>
      <c r="R25681" s="34">
        <v>152</v>
      </c>
      <c r="S25681" s="34">
        <v>197</v>
      </c>
      <c r="T25681" s="34">
        <v>93</v>
      </c>
      <c r="U25681" s="34">
        <v>137</v>
      </c>
      <c r="V25681" s="34">
        <v>197</v>
      </c>
      <c r="W25681" s="34">
        <v>156</v>
      </c>
      <c r="X25681" s="34">
        <v>210</v>
      </c>
      <c r="Y25681" s="34">
        <v>130</v>
      </c>
      <c r="Z25681" s="34">
        <v>209</v>
      </c>
      <c r="AA25681" s="34">
        <v>165</v>
      </c>
      <c r="AB25681" s="34">
        <v>170</v>
      </c>
      <c r="AC25681" s="34">
        <v>244</v>
      </c>
    </row>
    <row r="25682" spans="1:29" x14ac:dyDescent="0.2">
      <c r="A25682" s="34" t="s">
        <v>86175</v>
      </c>
      <c r="B25682" s="34">
        <v>133</v>
      </c>
      <c r="C25682" s="34">
        <v>143</v>
      </c>
      <c r="D25682" s="34">
        <v>205</v>
      </c>
      <c r="E25682" s="34">
        <v>167</v>
      </c>
      <c r="F25682" s="34">
        <v>161</v>
      </c>
      <c r="G25682" s="34">
        <v>119</v>
      </c>
      <c r="H25682" s="34">
        <v>191</v>
      </c>
      <c r="I25682" s="34">
        <v>135</v>
      </c>
      <c r="J25682" s="34">
        <v>197</v>
      </c>
      <c r="K25682" s="34">
        <v>170</v>
      </c>
      <c r="L25682" s="34">
        <v>189</v>
      </c>
      <c r="M25682" s="34">
        <v>142</v>
      </c>
      <c r="N25682" s="34">
        <v>159</v>
      </c>
      <c r="O25682" s="34">
        <v>134</v>
      </c>
      <c r="P25682" s="34">
        <v>178</v>
      </c>
      <c r="Q25682" s="34">
        <v>196</v>
      </c>
      <c r="R25682" s="34">
        <v>242</v>
      </c>
      <c r="S25682" s="34">
        <v>196</v>
      </c>
      <c r="T25682" s="34">
        <v>218</v>
      </c>
      <c r="U25682" s="34">
        <v>170</v>
      </c>
      <c r="V25682" s="34">
        <v>242</v>
      </c>
      <c r="W25682" s="34">
        <v>241</v>
      </c>
      <c r="X25682" s="34">
        <v>220</v>
      </c>
      <c r="Y25682" s="34">
        <v>159</v>
      </c>
      <c r="Z25682" s="34">
        <v>245</v>
      </c>
      <c r="AA25682" s="34">
        <v>213</v>
      </c>
      <c r="AB25682" s="34">
        <v>255</v>
      </c>
      <c r="AC25682" s="34">
        <v>270</v>
      </c>
    </row>
    <row r="25683" spans="1:29" x14ac:dyDescent="0.2">
      <c r="A25683" s="34" t="s">
        <v>86176</v>
      </c>
      <c r="B25683" s="34">
        <v>31</v>
      </c>
      <c r="C25683" s="34">
        <v>69</v>
      </c>
      <c r="D25683" s="34">
        <v>64</v>
      </c>
      <c r="E25683" s="34">
        <v>50</v>
      </c>
      <c r="F25683" s="34">
        <v>51</v>
      </c>
      <c r="G25683" s="34">
        <v>41</v>
      </c>
      <c r="H25683" s="34">
        <v>47</v>
      </c>
      <c r="I25683" s="34">
        <v>58</v>
      </c>
      <c r="J25683" s="34">
        <v>33</v>
      </c>
      <c r="K25683" s="34">
        <v>51</v>
      </c>
      <c r="L25683" s="34">
        <v>23</v>
      </c>
      <c r="M25683" s="34">
        <v>75</v>
      </c>
      <c r="N25683" s="34">
        <v>46</v>
      </c>
      <c r="O25683" s="34">
        <v>41</v>
      </c>
      <c r="P25683" s="34">
        <v>36</v>
      </c>
      <c r="Q25683" s="34">
        <v>51</v>
      </c>
      <c r="R25683" s="34">
        <v>59</v>
      </c>
      <c r="S25683" s="34">
        <v>76</v>
      </c>
      <c r="T25683" s="34">
        <v>40</v>
      </c>
      <c r="U25683" s="34">
        <v>56</v>
      </c>
      <c r="V25683" s="34">
        <v>47</v>
      </c>
      <c r="W25683" s="34">
        <v>74</v>
      </c>
      <c r="X25683" s="34">
        <v>66</v>
      </c>
      <c r="Y25683" s="34">
        <v>44</v>
      </c>
      <c r="Z25683" s="34">
        <v>65</v>
      </c>
      <c r="AA25683" s="34">
        <v>55</v>
      </c>
      <c r="AB25683" s="34">
        <v>31</v>
      </c>
      <c r="AC25683" s="34">
        <v>132</v>
      </c>
    </row>
    <row r="25684" spans="1:29" x14ac:dyDescent="0.2">
      <c r="A25684" s="34" t="s">
        <v>86177</v>
      </c>
      <c r="B25684" s="34">
        <v>30</v>
      </c>
      <c r="C25684" s="34">
        <v>37</v>
      </c>
      <c r="D25684" s="34">
        <v>39</v>
      </c>
      <c r="E25684" s="34">
        <v>38</v>
      </c>
      <c r="F25684" s="34">
        <v>22</v>
      </c>
      <c r="G25684" s="34">
        <v>53</v>
      </c>
      <c r="H25684" s="34">
        <v>25</v>
      </c>
      <c r="I25684" s="34">
        <v>34</v>
      </c>
      <c r="J25684" s="34">
        <v>31</v>
      </c>
      <c r="K25684" s="34">
        <v>48</v>
      </c>
      <c r="L25684" s="34">
        <v>12</v>
      </c>
      <c r="M25684" s="34">
        <v>34</v>
      </c>
      <c r="N25684" s="34">
        <v>25</v>
      </c>
      <c r="O25684" s="34">
        <v>33</v>
      </c>
      <c r="P25684" s="34">
        <v>28</v>
      </c>
      <c r="Q25684" s="34">
        <v>31</v>
      </c>
      <c r="R25684" s="34">
        <v>26</v>
      </c>
      <c r="S25684" s="34">
        <v>58</v>
      </c>
      <c r="T25684" s="34">
        <v>18</v>
      </c>
      <c r="U25684" s="34">
        <v>16</v>
      </c>
      <c r="V25684" s="34">
        <v>47</v>
      </c>
      <c r="W25684" s="34">
        <v>32</v>
      </c>
      <c r="X25684" s="34">
        <v>31</v>
      </c>
      <c r="Y25684" s="34">
        <v>13</v>
      </c>
      <c r="Z25684" s="34">
        <v>29</v>
      </c>
      <c r="AA25684" s="34">
        <v>60</v>
      </c>
      <c r="AB25684" s="34">
        <v>27</v>
      </c>
      <c r="AC25684" s="34">
        <v>53</v>
      </c>
    </row>
    <row r="25685" spans="1:29" x14ac:dyDescent="0.2">
      <c r="A25685" s="34" t="s">
        <v>86178</v>
      </c>
      <c r="B25685" s="34">
        <v>29</v>
      </c>
      <c r="C25685" s="34">
        <v>38</v>
      </c>
      <c r="D25685" s="34">
        <v>61</v>
      </c>
      <c r="E25685" s="34">
        <v>63</v>
      </c>
      <c r="F25685" s="34">
        <v>57</v>
      </c>
      <c r="G25685" s="34">
        <v>21</v>
      </c>
      <c r="H25685" s="34">
        <v>34</v>
      </c>
      <c r="I25685" s="34">
        <v>27</v>
      </c>
      <c r="J25685" s="34">
        <v>32</v>
      </c>
      <c r="K25685" s="34">
        <v>41</v>
      </c>
      <c r="L25685" s="34">
        <v>19</v>
      </c>
      <c r="M25685" s="34">
        <v>43</v>
      </c>
      <c r="N25685" s="34">
        <v>39</v>
      </c>
      <c r="O25685" s="34">
        <v>37</v>
      </c>
      <c r="P25685" s="34">
        <v>25</v>
      </c>
      <c r="Q25685" s="34">
        <v>45</v>
      </c>
      <c r="R25685" s="34">
        <v>38</v>
      </c>
      <c r="S25685" s="34">
        <v>59</v>
      </c>
      <c r="T25685" s="34">
        <v>30</v>
      </c>
      <c r="U25685" s="34">
        <v>41</v>
      </c>
      <c r="V25685" s="34">
        <v>52</v>
      </c>
      <c r="W25685" s="34">
        <v>39</v>
      </c>
      <c r="X25685" s="34">
        <v>83</v>
      </c>
      <c r="Y25685" s="34">
        <v>39</v>
      </c>
      <c r="Z25685" s="34">
        <v>46</v>
      </c>
      <c r="AA25685" s="34">
        <v>46</v>
      </c>
      <c r="AB25685" s="34">
        <v>24</v>
      </c>
      <c r="AC25685" s="34">
        <v>54</v>
      </c>
    </row>
    <row r="25686" spans="1:29" x14ac:dyDescent="0.2">
      <c r="A25686" s="34" t="s">
        <v>86179</v>
      </c>
      <c r="B25686" s="34">
        <v>28</v>
      </c>
      <c r="C25686" s="34">
        <v>55</v>
      </c>
      <c r="D25686" s="34">
        <v>48</v>
      </c>
      <c r="E25686" s="34">
        <v>51</v>
      </c>
      <c r="F25686" s="34">
        <v>46</v>
      </c>
      <c r="G25686" s="34">
        <v>60</v>
      </c>
      <c r="H25686" s="34">
        <v>27</v>
      </c>
      <c r="I25686" s="34">
        <v>40</v>
      </c>
      <c r="J25686" s="34">
        <v>28</v>
      </c>
      <c r="K25686" s="34">
        <v>56</v>
      </c>
      <c r="L25686" s="34">
        <v>16</v>
      </c>
      <c r="M25686" s="34">
        <v>36</v>
      </c>
      <c r="N25686" s="34">
        <v>27</v>
      </c>
      <c r="O25686" s="34">
        <v>33</v>
      </c>
      <c r="P25686" s="34">
        <v>31</v>
      </c>
      <c r="Q25686" s="34">
        <v>44</v>
      </c>
      <c r="R25686" s="34">
        <v>47</v>
      </c>
      <c r="S25686" s="34">
        <v>74</v>
      </c>
      <c r="T25686" s="34">
        <v>17</v>
      </c>
      <c r="U25686" s="34">
        <v>45</v>
      </c>
      <c r="V25686" s="34">
        <v>44</v>
      </c>
      <c r="W25686" s="34">
        <v>29</v>
      </c>
      <c r="X25686" s="34">
        <v>66</v>
      </c>
      <c r="Y25686" s="34">
        <v>24</v>
      </c>
      <c r="Z25686" s="34">
        <v>46</v>
      </c>
      <c r="AA25686" s="34">
        <v>55</v>
      </c>
      <c r="AB25686" s="34">
        <v>31</v>
      </c>
      <c r="AC25686" s="34">
        <v>84</v>
      </c>
    </row>
    <row r="25687" spans="1:29" x14ac:dyDescent="0.2">
      <c r="A25687" s="34" t="s">
        <v>86180</v>
      </c>
      <c r="B25687" s="34">
        <v>23</v>
      </c>
      <c r="C25687" s="34">
        <v>61</v>
      </c>
      <c r="D25687" s="34">
        <v>90</v>
      </c>
      <c r="E25687" s="34">
        <v>81</v>
      </c>
      <c r="F25687" s="34">
        <v>56</v>
      </c>
      <c r="G25687" s="34">
        <v>62</v>
      </c>
      <c r="H25687" s="34">
        <v>44</v>
      </c>
      <c r="I25687" s="34">
        <v>74</v>
      </c>
      <c r="J25687" s="34">
        <v>47</v>
      </c>
      <c r="K25687" s="34">
        <v>68</v>
      </c>
      <c r="L25687" s="34">
        <v>25</v>
      </c>
      <c r="M25687" s="34">
        <v>48</v>
      </c>
      <c r="N25687" s="34">
        <v>48</v>
      </c>
      <c r="O25687" s="34">
        <v>51</v>
      </c>
      <c r="P25687" s="34">
        <v>55</v>
      </c>
      <c r="Q25687" s="34">
        <v>51</v>
      </c>
      <c r="R25687" s="34">
        <v>33</v>
      </c>
      <c r="S25687" s="34">
        <v>85</v>
      </c>
      <c r="T25687" s="34">
        <v>24</v>
      </c>
      <c r="U25687" s="34">
        <v>46</v>
      </c>
      <c r="V25687" s="34">
        <v>72</v>
      </c>
      <c r="W25687" s="34">
        <v>74</v>
      </c>
      <c r="X25687" s="34">
        <v>77</v>
      </c>
      <c r="Y25687" s="34">
        <v>31</v>
      </c>
      <c r="Z25687" s="34">
        <v>73</v>
      </c>
      <c r="AA25687" s="34">
        <v>65</v>
      </c>
      <c r="AB25687" s="34">
        <v>54</v>
      </c>
      <c r="AC25687" s="34">
        <v>99</v>
      </c>
    </row>
    <row r="25688" spans="1:29" x14ac:dyDescent="0.2">
      <c r="A25688" s="34" t="s">
        <v>86181</v>
      </c>
      <c r="B25688" s="34">
        <v>59</v>
      </c>
      <c r="C25688" s="34">
        <v>55</v>
      </c>
      <c r="D25688" s="34">
        <v>77</v>
      </c>
      <c r="E25688" s="34">
        <v>80</v>
      </c>
      <c r="F25688" s="34">
        <v>73</v>
      </c>
      <c r="G25688" s="34">
        <v>93</v>
      </c>
      <c r="H25688" s="34">
        <v>72</v>
      </c>
      <c r="I25688" s="34">
        <v>80</v>
      </c>
      <c r="J25688" s="34">
        <v>47</v>
      </c>
      <c r="K25688" s="34">
        <v>77</v>
      </c>
      <c r="L25688" s="34">
        <v>63</v>
      </c>
      <c r="M25688" s="34">
        <v>63</v>
      </c>
      <c r="N25688" s="34">
        <v>65</v>
      </c>
      <c r="O25688" s="34">
        <v>81</v>
      </c>
      <c r="P25688" s="34">
        <v>61</v>
      </c>
      <c r="Q25688" s="34">
        <v>99</v>
      </c>
      <c r="R25688" s="34">
        <v>63</v>
      </c>
      <c r="S25688" s="34">
        <v>109</v>
      </c>
      <c r="T25688" s="34">
        <v>85</v>
      </c>
      <c r="U25688" s="34">
        <v>68</v>
      </c>
      <c r="V25688" s="34">
        <v>59</v>
      </c>
      <c r="W25688" s="34">
        <v>110</v>
      </c>
      <c r="X25688" s="34">
        <v>98</v>
      </c>
      <c r="Y25688" s="34">
        <v>74</v>
      </c>
      <c r="Z25688" s="34">
        <v>77</v>
      </c>
      <c r="AA25688" s="34">
        <v>73</v>
      </c>
      <c r="AB25688" s="34">
        <v>56</v>
      </c>
      <c r="AC25688" s="34">
        <v>128</v>
      </c>
    </row>
    <row r="25689" spans="1:29" x14ac:dyDescent="0.2">
      <c r="A25689" s="34" t="s">
        <v>86182</v>
      </c>
      <c r="B25689" s="34">
        <v>13</v>
      </c>
      <c r="C25689" s="34">
        <v>35</v>
      </c>
      <c r="D25689" s="34">
        <v>23</v>
      </c>
      <c r="E25689" s="34">
        <v>47</v>
      </c>
      <c r="F25689" s="34">
        <v>18</v>
      </c>
      <c r="G25689" s="34">
        <v>72</v>
      </c>
      <c r="H25689" s="34">
        <v>33</v>
      </c>
      <c r="I25689" s="34">
        <v>22</v>
      </c>
      <c r="J25689" s="34">
        <v>15</v>
      </c>
      <c r="K25689" s="34">
        <v>53</v>
      </c>
      <c r="L25689" s="34">
        <v>9</v>
      </c>
      <c r="M25689" s="34">
        <v>27</v>
      </c>
      <c r="N25689" s="34">
        <v>20</v>
      </c>
      <c r="O25689" s="34">
        <v>35</v>
      </c>
      <c r="P25689" s="34">
        <v>15</v>
      </c>
      <c r="Q25689" s="34">
        <v>17</v>
      </c>
      <c r="R25689" s="34">
        <v>14</v>
      </c>
      <c r="S25689" s="34">
        <v>53</v>
      </c>
      <c r="T25689" s="34">
        <v>10</v>
      </c>
      <c r="U25689" s="34">
        <v>36</v>
      </c>
      <c r="V25689" s="34">
        <v>25</v>
      </c>
      <c r="W25689" s="34">
        <v>20</v>
      </c>
      <c r="X25689" s="34">
        <v>8</v>
      </c>
      <c r="Y25689" s="34">
        <v>33</v>
      </c>
      <c r="Z25689" s="34">
        <v>24</v>
      </c>
      <c r="AA25689" s="34">
        <v>48</v>
      </c>
      <c r="AB25689" s="34">
        <v>7</v>
      </c>
      <c r="AC25689" s="34">
        <v>68</v>
      </c>
    </row>
    <row r="25690" spans="1:29" x14ac:dyDescent="0.2">
      <c r="A25690" s="34" t="s">
        <v>86183</v>
      </c>
      <c r="B25690" s="34">
        <v>59</v>
      </c>
      <c r="C25690" s="34">
        <v>69</v>
      </c>
      <c r="D25690" s="34">
        <v>80</v>
      </c>
      <c r="E25690" s="34">
        <v>84</v>
      </c>
      <c r="F25690" s="34">
        <v>91</v>
      </c>
      <c r="G25690" s="34">
        <v>45</v>
      </c>
      <c r="H25690" s="34">
        <v>97</v>
      </c>
      <c r="I25690" s="34">
        <v>65</v>
      </c>
      <c r="J25690" s="34">
        <v>71</v>
      </c>
      <c r="K25690" s="34">
        <v>63</v>
      </c>
      <c r="L25690" s="34">
        <v>54</v>
      </c>
      <c r="M25690" s="34">
        <v>50</v>
      </c>
      <c r="N25690" s="34">
        <v>72</v>
      </c>
      <c r="O25690" s="34">
        <v>42</v>
      </c>
      <c r="P25690" s="34">
        <v>67</v>
      </c>
      <c r="Q25690" s="34">
        <v>63</v>
      </c>
      <c r="R25690" s="34">
        <v>105</v>
      </c>
      <c r="S25690" s="34">
        <v>87</v>
      </c>
      <c r="T25690" s="34">
        <v>65</v>
      </c>
      <c r="U25690" s="34">
        <v>41</v>
      </c>
      <c r="V25690" s="34">
        <v>97</v>
      </c>
      <c r="W25690" s="34">
        <v>69</v>
      </c>
      <c r="X25690" s="34">
        <v>109</v>
      </c>
      <c r="Y25690" s="34">
        <v>46</v>
      </c>
      <c r="Z25690" s="34">
        <v>91</v>
      </c>
      <c r="AA25690" s="34">
        <v>58</v>
      </c>
      <c r="AB25690" s="34">
        <v>83</v>
      </c>
      <c r="AC25690" s="34">
        <v>115</v>
      </c>
    </row>
    <row r="25691" spans="1:29" x14ac:dyDescent="0.2">
      <c r="A25691" s="34" t="s">
        <v>86184</v>
      </c>
      <c r="B25691" s="34">
        <v>18</v>
      </c>
      <c r="C25691" s="34">
        <v>41</v>
      </c>
      <c r="D25691" s="34">
        <v>31</v>
      </c>
      <c r="E25691" s="34">
        <v>29</v>
      </c>
      <c r="F25691" s="34">
        <v>21</v>
      </c>
      <c r="G25691" s="34">
        <v>23</v>
      </c>
      <c r="H25691" s="34">
        <v>14</v>
      </c>
      <c r="I25691" s="34">
        <v>31</v>
      </c>
      <c r="J25691" s="34">
        <v>14</v>
      </c>
      <c r="K25691" s="34">
        <v>34</v>
      </c>
      <c r="L25691" s="34">
        <v>8</v>
      </c>
      <c r="M25691" s="34">
        <v>19</v>
      </c>
      <c r="N25691" s="34">
        <v>17</v>
      </c>
      <c r="O25691" s="34">
        <v>12</v>
      </c>
      <c r="P25691" s="34">
        <v>17</v>
      </c>
      <c r="Q25691" s="34">
        <v>47</v>
      </c>
      <c r="R25691" s="34">
        <v>19</v>
      </c>
      <c r="S25691" s="34">
        <v>38</v>
      </c>
      <c r="T25691" s="34">
        <v>5</v>
      </c>
      <c r="U25691" s="34">
        <v>22</v>
      </c>
      <c r="V25691" s="34">
        <v>30</v>
      </c>
      <c r="W25691" s="34">
        <v>22</v>
      </c>
      <c r="X25691" s="34">
        <v>21</v>
      </c>
      <c r="Y25691" s="34">
        <v>17</v>
      </c>
      <c r="Z25691" s="34">
        <v>27</v>
      </c>
      <c r="AA25691" s="34">
        <v>39</v>
      </c>
      <c r="AB25691" s="34">
        <v>10</v>
      </c>
      <c r="AC25691" s="34">
        <v>47</v>
      </c>
    </row>
    <row r="25692" spans="1:29" x14ac:dyDescent="0.2">
      <c r="A25692" s="34" t="s">
        <v>86185</v>
      </c>
      <c r="B25692" s="34">
        <v>40</v>
      </c>
      <c r="C25692" s="34">
        <v>39</v>
      </c>
      <c r="D25692" s="34">
        <v>27</v>
      </c>
      <c r="E25692" s="34">
        <v>43</v>
      </c>
      <c r="F25692" s="34">
        <v>21</v>
      </c>
      <c r="G25692" s="34">
        <v>38</v>
      </c>
      <c r="H25692" s="34">
        <v>20</v>
      </c>
      <c r="I25692" s="34">
        <v>36</v>
      </c>
      <c r="J25692" s="34">
        <v>25</v>
      </c>
      <c r="K25692" s="34">
        <v>53</v>
      </c>
      <c r="L25692" s="34">
        <v>13</v>
      </c>
      <c r="M25692" s="34">
        <v>30</v>
      </c>
      <c r="N25692" s="34">
        <v>18</v>
      </c>
      <c r="O25692" s="34">
        <v>41</v>
      </c>
      <c r="P25692" s="34">
        <v>26</v>
      </c>
      <c r="Q25692" s="34">
        <v>24</v>
      </c>
      <c r="R25692" s="34">
        <v>24</v>
      </c>
      <c r="S25692" s="34">
        <v>19</v>
      </c>
      <c r="T25692" s="34">
        <v>22</v>
      </c>
      <c r="U25692" s="34">
        <v>32</v>
      </c>
      <c r="V25692" s="34">
        <v>19</v>
      </c>
      <c r="W25692" s="34">
        <v>34</v>
      </c>
      <c r="X25692" s="34">
        <v>29</v>
      </c>
      <c r="Y25692" s="34">
        <v>27</v>
      </c>
      <c r="Z25692" s="34">
        <v>25</v>
      </c>
      <c r="AA25692" s="34">
        <v>28</v>
      </c>
      <c r="AB25692" s="34">
        <v>29</v>
      </c>
      <c r="AC25692" s="34">
        <v>58</v>
      </c>
    </row>
    <row r="25693" spans="1:29" x14ac:dyDescent="0.2">
      <c r="A25693" s="34" t="s">
        <v>86186</v>
      </c>
      <c r="B25693" s="34">
        <v>42</v>
      </c>
      <c r="C25693" s="34">
        <v>14</v>
      </c>
      <c r="D25693" s="34">
        <v>29</v>
      </c>
      <c r="E25693" s="34">
        <v>38</v>
      </c>
      <c r="F25693" s="34">
        <v>47</v>
      </c>
      <c r="G25693" s="34">
        <v>14</v>
      </c>
      <c r="H25693" s="34">
        <v>43</v>
      </c>
      <c r="I25693" s="34">
        <v>28</v>
      </c>
      <c r="J25693" s="34">
        <v>24</v>
      </c>
      <c r="K25693" s="34">
        <v>17</v>
      </c>
      <c r="L25693" s="34">
        <v>22</v>
      </c>
      <c r="M25693" s="34">
        <v>24</v>
      </c>
      <c r="N25693" s="34">
        <v>25</v>
      </c>
      <c r="O25693" s="34">
        <v>36</v>
      </c>
      <c r="P25693" s="34">
        <v>15</v>
      </c>
      <c r="Q25693" s="34">
        <v>24</v>
      </c>
      <c r="R25693" s="34">
        <v>38</v>
      </c>
      <c r="S25693" s="34">
        <v>41</v>
      </c>
      <c r="T25693" s="34">
        <v>35</v>
      </c>
      <c r="U25693" s="34">
        <v>12</v>
      </c>
      <c r="V25693" s="34">
        <v>48</v>
      </c>
      <c r="W25693" s="34">
        <v>36</v>
      </c>
      <c r="X25693" s="34">
        <v>57</v>
      </c>
      <c r="Y25693" s="34">
        <v>39</v>
      </c>
      <c r="Z25693" s="34">
        <v>42</v>
      </c>
      <c r="AA25693" s="34">
        <v>36</v>
      </c>
      <c r="AB25693" s="34">
        <v>39</v>
      </c>
      <c r="AC25693" s="34">
        <v>46</v>
      </c>
    </row>
    <row r="25694" spans="1:29" x14ac:dyDescent="0.2">
      <c r="A25694" s="34" t="s">
        <v>86187</v>
      </c>
      <c r="B25694" s="34">
        <v>19</v>
      </c>
      <c r="C25694" s="34">
        <v>25</v>
      </c>
      <c r="D25694" s="34">
        <v>40</v>
      </c>
      <c r="E25694" s="34">
        <v>28</v>
      </c>
      <c r="F25694" s="34">
        <v>36</v>
      </c>
      <c r="G25694" s="34">
        <v>36</v>
      </c>
      <c r="H25694" s="34">
        <v>20</v>
      </c>
      <c r="I25694" s="34">
        <v>28</v>
      </c>
      <c r="J25694" s="34">
        <v>26</v>
      </c>
      <c r="K25694" s="34">
        <v>34</v>
      </c>
      <c r="L25694" s="34">
        <v>15</v>
      </c>
      <c r="M25694" s="34">
        <v>28</v>
      </c>
      <c r="N25694" s="34">
        <v>15</v>
      </c>
      <c r="O25694" s="34">
        <v>34</v>
      </c>
      <c r="P25694" s="34">
        <v>19</v>
      </c>
      <c r="Q25694" s="34">
        <v>48</v>
      </c>
      <c r="R25694" s="34">
        <v>33</v>
      </c>
      <c r="S25694" s="34">
        <v>39</v>
      </c>
      <c r="T25694" s="34">
        <v>16</v>
      </c>
      <c r="U25694" s="34">
        <v>24</v>
      </c>
      <c r="V25694" s="34">
        <v>25</v>
      </c>
      <c r="W25694" s="34">
        <v>43</v>
      </c>
      <c r="X25694" s="34">
        <v>45</v>
      </c>
      <c r="Y25694" s="34">
        <v>32</v>
      </c>
      <c r="Z25694" s="34">
        <v>31</v>
      </c>
      <c r="AA25694" s="34">
        <v>46</v>
      </c>
      <c r="AB25694" s="34">
        <v>13</v>
      </c>
      <c r="AC25694" s="34">
        <v>57</v>
      </c>
    </row>
    <row r="25695" spans="1:29" x14ac:dyDescent="0.2">
      <c r="A25695" s="34" t="s">
        <v>86188</v>
      </c>
      <c r="B25695" s="34">
        <v>52</v>
      </c>
      <c r="C25695" s="34">
        <v>42</v>
      </c>
      <c r="D25695" s="34">
        <v>94</v>
      </c>
      <c r="E25695" s="34">
        <v>68</v>
      </c>
      <c r="F25695" s="34">
        <v>54</v>
      </c>
      <c r="G25695" s="34">
        <v>58</v>
      </c>
      <c r="H25695" s="34">
        <v>56</v>
      </c>
      <c r="I25695" s="34">
        <v>37</v>
      </c>
      <c r="J25695" s="34">
        <v>52</v>
      </c>
      <c r="K25695" s="34">
        <v>72</v>
      </c>
      <c r="L25695" s="34">
        <v>44</v>
      </c>
      <c r="M25695" s="34">
        <v>55</v>
      </c>
      <c r="N25695" s="34">
        <v>40</v>
      </c>
      <c r="O25695" s="34">
        <v>46</v>
      </c>
      <c r="P25695" s="34">
        <v>62</v>
      </c>
      <c r="Q25695" s="34">
        <v>60</v>
      </c>
      <c r="R25695" s="34">
        <v>54</v>
      </c>
      <c r="S25695" s="34">
        <v>83</v>
      </c>
      <c r="T25695" s="34">
        <v>50</v>
      </c>
      <c r="U25695" s="34">
        <v>35</v>
      </c>
      <c r="V25695" s="34">
        <v>82</v>
      </c>
      <c r="W25695" s="34">
        <v>40</v>
      </c>
      <c r="X25695" s="34">
        <v>80</v>
      </c>
      <c r="Y25695" s="34">
        <v>46</v>
      </c>
      <c r="Z25695" s="34">
        <v>90</v>
      </c>
      <c r="AA25695" s="34">
        <v>74</v>
      </c>
      <c r="AB25695" s="34">
        <v>34</v>
      </c>
      <c r="AC25695" s="34">
        <v>103</v>
      </c>
    </row>
    <row r="25696" spans="1:29" x14ac:dyDescent="0.2">
      <c r="A25696" s="34" t="s">
        <v>86189</v>
      </c>
      <c r="B25696" s="34">
        <v>30</v>
      </c>
      <c r="C25696" s="34">
        <v>23</v>
      </c>
      <c r="D25696" s="34">
        <v>36</v>
      </c>
      <c r="E25696" s="34">
        <v>26</v>
      </c>
      <c r="F25696" s="34">
        <v>34</v>
      </c>
      <c r="G25696" s="34">
        <v>24</v>
      </c>
      <c r="H25696" s="34">
        <v>16</v>
      </c>
      <c r="I25696" s="34">
        <v>13</v>
      </c>
      <c r="J25696" s="34">
        <v>18</v>
      </c>
      <c r="K25696" s="34">
        <v>14</v>
      </c>
      <c r="L25696" s="34">
        <v>11</v>
      </c>
      <c r="M25696" s="34">
        <v>25</v>
      </c>
      <c r="N25696" s="34">
        <v>22</v>
      </c>
      <c r="O25696" s="34">
        <v>28</v>
      </c>
      <c r="P25696" s="34">
        <v>27</v>
      </c>
      <c r="Q25696" s="34">
        <v>39</v>
      </c>
      <c r="R25696" s="34">
        <v>26</v>
      </c>
      <c r="S25696" s="34">
        <v>31</v>
      </c>
      <c r="T25696" s="34">
        <v>26</v>
      </c>
      <c r="U25696" s="34">
        <v>23</v>
      </c>
      <c r="V25696" s="34">
        <v>16</v>
      </c>
      <c r="W25696" s="34">
        <v>14</v>
      </c>
      <c r="X25696" s="34">
        <v>35</v>
      </c>
      <c r="Y25696" s="34">
        <v>15</v>
      </c>
      <c r="Z25696" s="34">
        <v>28</v>
      </c>
      <c r="AA25696" s="34">
        <v>30</v>
      </c>
      <c r="AB25696" s="34">
        <v>29</v>
      </c>
      <c r="AC25696" s="34">
        <v>36</v>
      </c>
    </row>
    <row r="25697" spans="1:29" x14ac:dyDescent="0.2">
      <c r="A25697" s="34" t="s">
        <v>86190</v>
      </c>
      <c r="B25697" s="34">
        <v>34</v>
      </c>
      <c r="C25697" s="34">
        <v>63</v>
      </c>
      <c r="D25697" s="34">
        <v>93</v>
      </c>
      <c r="E25697" s="34">
        <v>81</v>
      </c>
      <c r="F25697" s="34">
        <v>62</v>
      </c>
      <c r="G25697" s="34">
        <v>62</v>
      </c>
      <c r="H25697" s="34">
        <v>51</v>
      </c>
      <c r="I25697" s="34">
        <v>70</v>
      </c>
      <c r="J25697" s="34">
        <v>47</v>
      </c>
      <c r="K25697" s="34">
        <v>63</v>
      </c>
      <c r="L25697" s="34">
        <v>43</v>
      </c>
      <c r="M25697" s="34">
        <v>78</v>
      </c>
      <c r="N25697" s="34">
        <v>54</v>
      </c>
      <c r="O25697" s="34">
        <v>81</v>
      </c>
      <c r="P25697" s="34">
        <v>64</v>
      </c>
      <c r="Q25697" s="34">
        <v>59</v>
      </c>
      <c r="R25697" s="34">
        <v>67</v>
      </c>
      <c r="S25697" s="34">
        <v>88</v>
      </c>
      <c r="T25697" s="34">
        <v>46</v>
      </c>
      <c r="U25697" s="34">
        <v>58</v>
      </c>
      <c r="V25697" s="34">
        <v>72</v>
      </c>
      <c r="W25697" s="34">
        <v>71</v>
      </c>
      <c r="X25697" s="34">
        <v>100</v>
      </c>
      <c r="Y25697" s="34">
        <v>44</v>
      </c>
      <c r="Z25697" s="34">
        <v>85</v>
      </c>
      <c r="AA25697" s="34">
        <v>102</v>
      </c>
      <c r="AB25697" s="34">
        <v>47</v>
      </c>
      <c r="AC25697" s="34">
        <v>107</v>
      </c>
    </row>
    <row r="25698" spans="1:29" x14ac:dyDescent="0.2">
      <c r="A25698" s="34" t="s">
        <v>86191</v>
      </c>
      <c r="B25698" s="34">
        <v>60</v>
      </c>
      <c r="C25698" s="34">
        <v>61</v>
      </c>
      <c r="D25698" s="34">
        <v>64</v>
      </c>
      <c r="E25698" s="34">
        <v>67</v>
      </c>
      <c r="F25698" s="34">
        <v>67</v>
      </c>
      <c r="G25698" s="34">
        <v>63</v>
      </c>
      <c r="H25698" s="34">
        <v>66</v>
      </c>
      <c r="I25698" s="34">
        <v>48</v>
      </c>
      <c r="J25698" s="34">
        <v>74</v>
      </c>
      <c r="K25698" s="34">
        <v>51</v>
      </c>
      <c r="L25698" s="34">
        <v>56</v>
      </c>
      <c r="M25698" s="34">
        <v>44</v>
      </c>
      <c r="N25698" s="34">
        <v>95</v>
      </c>
      <c r="O25698" s="34">
        <v>47</v>
      </c>
      <c r="P25698" s="34">
        <v>52</v>
      </c>
      <c r="Q25698" s="34">
        <v>63</v>
      </c>
      <c r="R25698" s="34">
        <v>68</v>
      </c>
      <c r="S25698" s="34">
        <v>54</v>
      </c>
      <c r="T25698" s="34">
        <v>112</v>
      </c>
      <c r="U25698" s="34">
        <v>56</v>
      </c>
      <c r="V25698" s="34">
        <v>81</v>
      </c>
      <c r="W25698" s="34">
        <v>66</v>
      </c>
      <c r="X25698" s="34">
        <v>90</v>
      </c>
      <c r="Y25698" s="34">
        <v>97</v>
      </c>
      <c r="Z25698" s="34">
        <v>84</v>
      </c>
      <c r="AA25698" s="34">
        <v>90</v>
      </c>
      <c r="AB25698" s="34">
        <v>82</v>
      </c>
      <c r="AC25698" s="34">
        <v>99</v>
      </c>
    </row>
    <row r="25699" spans="1:29" x14ac:dyDescent="0.2">
      <c r="A25699" s="34" t="s">
        <v>86192</v>
      </c>
      <c r="B25699" s="34">
        <v>58</v>
      </c>
      <c r="C25699" s="34">
        <v>72</v>
      </c>
      <c r="D25699" s="34">
        <v>103</v>
      </c>
      <c r="E25699" s="34">
        <v>77</v>
      </c>
      <c r="F25699" s="34">
        <v>90</v>
      </c>
      <c r="G25699" s="34">
        <v>70</v>
      </c>
      <c r="H25699" s="34">
        <v>74</v>
      </c>
      <c r="I25699" s="34">
        <v>70</v>
      </c>
      <c r="J25699" s="34">
        <v>75</v>
      </c>
      <c r="K25699" s="34">
        <v>69</v>
      </c>
      <c r="L25699" s="34">
        <v>48</v>
      </c>
      <c r="M25699" s="34">
        <v>64</v>
      </c>
      <c r="N25699" s="34">
        <v>57</v>
      </c>
      <c r="O25699" s="34">
        <v>83</v>
      </c>
      <c r="P25699" s="34">
        <v>63</v>
      </c>
      <c r="Q25699" s="34">
        <v>86</v>
      </c>
      <c r="R25699" s="34">
        <v>91</v>
      </c>
      <c r="S25699" s="34">
        <v>85</v>
      </c>
      <c r="T25699" s="34">
        <v>56</v>
      </c>
      <c r="U25699" s="34">
        <v>50</v>
      </c>
      <c r="V25699" s="34">
        <v>98</v>
      </c>
      <c r="W25699" s="34">
        <v>84</v>
      </c>
      <c r="X25699" s="34">
        <v>127</v>
      </c>
      <c r="Y25699" s="34">
        <v>44</v>
      </c>
      <c r="Z25699" s="34">
        <v>91</v>
      </c>
      <c r="AA25699" s="34">
        <v>70</v>
      </c>
      <c r="AB25699" s="34">
        <v>69</v>
      </c>
      <c r="AC25699" s="34">
        <v>129</v>
      </c>
    </row>
    <row r="25700" spans="1:29" x14ac:dyDescent="0.2">
      <c r="A25700" s="34" t="s">
        <v>86193</v>
      </c>
      <c r="B25700" s="34">
        <v>28</v>
      </c>
      <c r="C25700" s="34">
        <v>23</v>
      </c>
      <c r="D25700" s="34">
        <v>41</v>
      </c>
      <c r="E25700" s="34">
        <v>33</v>
      </c>
      <c r="F25700" s="34">
        <v>29</v>
      </c>
      <c r="G25700" s="34">
        <v>45</v>
      </c>
      <c r="H25700" s="34">
        <v>27</v>
      </c>
      <c r="I25700" s="34">
        <v>27</v>
      </c>
      <c r="J25700" s="34">
        <v>35</v>
      </c>
      <c r="K25700" s="34">
        <v>42</v>
      </c>
      <c r="L25700" s="34">
        <v>18</v>
      </c>
      <c r="M25700" s="34">
        <v>23</v>
      </c>
      <c r="N25700" s="34">
        <v>31</v>
      </c>
      <c r="O25700" s="34">
        <v>19</v>
      </c>
      <c r="P25700" s="34">
        <v>31</v>
      </c>
      <c r="Q25700" s="34">
        <v>41</v>
      </c>
      <c r="R25700" s="34">
        <v>24</v>
      </c>
      <c r="S25700" s="34">
        <v>46</v>
      </c>
      <c r="T25700" s="34">
        <v>31</v>
      </c>
      <c r="U25700" s="34">
        <v>33</v>
      </c>
      <c r="V25700" s="34">
        <v>29</v>
      </c>
      <c r="W25700" s="34">
        <v>41</v>
      </c>
      <c r="X25700" s="34">
        <v>46</v>
      </c>
      <c r="Y25700" s="34">
        <v>30</v>
      </c>
      <c r="Z25700" s="34">
        <v>37</v>
      </c>
      <c r="AA25700" s="34">
        <v>46</v>
      </c>
      <c r="AB25700" s="34">
        <v>22</v>
      </c>
      <c r="AC25700" s="34">
        <v>44</v>
      </c>
    </row>
    <row r="25701" spans="1:29" x14ac:dyDescent="0.2">
      <c r="A25701" s="34" t="s">
        <v>86194</v>
      </c>
      <c r="B25701" s="34">
        <v>50</v>
      </c>
      <c r="C25701" s="34">
        <v>23</v>
      </c>
      <c r="D25701" s="34">
        <v>47</v>
      </c>
      <c r="E25701" s="34">
        <v>38</v>
      </c>
      <c r="F25701" s="34">
        <v>50</v>
      </c>
      <c r="G25701" s="34">
        <v>42</v>
      </c>
      <c r="H25701" s="34">
        <v>33</v>
      </c>
      <c r="I25701" s="34">
        <v>21</v>
      </c>
      <c r="J25701" s="34">
        <v>28</v>
      </c>
      <c r="K25701" s="34">
        <v>21</v>
      </c>
      <c r="L25701" s="34">
        <v>20</v>
      </c>
      <c r="M25701" s="34">
        <v>25</v>
      </c>
      <c r="N25701" s="34">
        <v>31</v>
      </c>
      <c r="O25701" s="34">
        <v>29</v>
      </c>
      <c r="P25701" s="34">
        <v>26</v>
      </c>
      <c r="Q25701" s="34">
        <v>33</v>
      </c>
      <c r="R25701" s="34">
        <v>37</v>
      </c>
      <c r="S25701" s="34">
        <v>31</v>
      </c>
      <c r="T25701" s="34">
        <v>31</v>
      </c>
      <c r="U25701" s="34">
        <v>17</v>
      </c>
      <c r="V25701" s="34">
        <v>42</v>
      </c>
      <c r="W25701" s="34">
        <v>31</v>
      </c>
      <c r="X25701" s="34">
        <v>63</v>
      </c>
      <c r="Y25701" s="34">
        <v>18</v>
      </c>
      <c r="Z25701" s="34">
        <v>53</v>
      </c>
      <c r="AA25701" s="34">
        <v>62</v>
      </c>
      <c r="AB25701" s="34">
        <v>36</v>
      </c>
      <c r="AC25701" s="34">
        <v>37</v>
      </c>
    </row>
    <row r="25702" spans="1:29" x14ac:dyDescent="0.2">
      <c r="A25702" s="34" t="s">
        <v>86195</v>
      </c>
      <c r="B25702" s="34">
        <v>77</v>
      </c>
      <c r="C25702" s="34">
        <v>90</v>
      </c>
      <c r="D25702" s="34">
        <v>94</v>
      </c>
      <c r="E25702" s="34">
        <v>102</v>
      </c>
      <c r="F25702" s="34">
        <v>95</v>
      </c>
      <c r="G25702" s="34">
        <v>113</v>
      </c>
      <c r="H25702" s="34">
        <v>74</v>
      </c>
      <c r="I25702" s="34">
        <v>55</v>
      </c>
      <c r="J25702" s="34">
        <v>54</v>
      </c>
      <c r="K25702" s="34">
        <v>106</v>
      </c>
      <c r="L25702" s="34">
        <v>49</v>
      </c>
      <c r="M25702" s="34">
        <v>96</v>
      </c>
      <c r="N25702" s="34">
        <v>55</v>
      </c>
      <c r="O25702" s="34">
        <v>54</v>
      </c>
      <c r="P25702" s="34">
        <v>60</v>
      </c>
      <c r="Q25702" s="34">
        <v>92</v>
      </c>
      <c r="R25702" s="34">
        <v>70</v>
      </c>
      <c r="S25702" s="34">
        <v>140</v>
      </c>
      <c r="T25702" s="34">
        <v>62</v>
      </c>
      <c r="U25702" s="34">
        <v>68</v>
      </c>
      <c r="V25702" s="34">
        <v>97</v>
      </c>
      <c r="W25702" s="34">
        <v>74</v>
      </c>
      <c r="X25702" s="34">
        <v>103</v>
      </c>
      <c r="Y25702" s="34">
        <v>74</v>
      </c>
      <c r="Z25702" s="34">
        <v>92</v>
      </c>
      <c r="AA25702" s="34">
        <v>119</v>
      </c>
      <c r="AB25702" s="34">
        <v>68</v>
      </c>
      <c r="AC25702" s="34">
        <v>135</v>
      </c>
    </row>
    <row r="25703" spans="1:29" x14ac:dyDescent="0.2">
      <c r="A25703" s="34" t="s">
        <v>86196</v>
      </c>
      <c r="B25703" s="34">
        <v>88</v>
      </c>
      <c r="C25703" s="34">
        <v>112</v>
      </c>
      <c r="D25703" s="34">
        <v>136</v>
      </c>
      <c r="E25703" s="34">
        <v>140</v>
      </c>
      <c r="F25703" s="34">
        <v>101</v>
      </c>
      <c r="G25703" s="34">
        <v>135</v>
      </c>
      <c r="H25703" s="34">
        <v>118</v>
      </c>
      <c r="I25703" s="34">
        <v>102</v>
      </c>
      <c r="J25703" s="34">
        <v>95</v>
      </c>
      <c r="K25703" s="34">
        <v>94</v>
      </c>
      <c r="L25703" s="34">
        <v>53</v>
      </c>
      <c r="M25703" s="34">
        <v>83</v>
      </c>
      <c r="N25703" s="34">
        <v>111</v>
      </c>
      <c r="O25703" s="34">
        <v>115</v>
      </c>
      <c r="P25703" s="34">
        <v>98</v>
      </c>
      <c r="Q25703" s="34">
        <v>85</v>
      </c>
      <c r="R25703" s="34">
        <v>111</v>
      </c>
      <c r="S25703" s="34">
        <v>100</v>
      </c>
      <c r="T25703" s="34">
        <v>93</v>
      </c>
      <c r="U25703" s="34">
        <v>73</v>
      </c>
      <c r="V25703" s="34">
        <v>114</v>
      </c>
      <c r="W25703" s="34">
        <v>125</v>
      </c>
      <c r="X25703" s="34">
        <v>132</v>
      </c>
      <c r="Y25703" s="34">
        <v>70</v>
      </c>
      <c r="Z25703" s="34">
        <v>131</v>
      </c>
      <c r="AA25703" s="34">
        <v>114</v>
      </c>
      <c r="AB25703" s="34">
        <v>92</v>
      </c>
      <c r="AC25703" s="34">
        <v>174</v>
      </c>
    </row>
    <row r="25704" spans="1:29" x14ac:dyDescent="0.2">
      <c r="A25704" s="34" t="s">
        <v>86197</v>
      </c>
      <c r="B25704" s="34">
        <v>63</v>
      </c>
      <c r="C25704" s="34">
        <v>132</v>
      </c>
      <c r="D25704" s="34">
        <v>135</v>
      </c>
      <c r="E25704" s="34">
        <v>140</v>
      </c>
      <c r="F25704" s="34">
        <v>103</v>
      </c>
      <c r="G25704" s="34">
        <v>171</v>
      </c>
      <c r="H25704" s="34">
        <v>86</v>
      </c>
      <c r="I25704" s="34">
        <v>134</v>
      </c>
      <c r="J25704" s="34">
        <v>95</v>
      </c>
      <c r="K25704" s="34">
        <v>130</v>
      </c>
      <c r="L25704" s="34">
        <v>51</v>
      </c>
      <c r="M25704" s="34">
        <v>95</v>
      </c>
      <c r="N25704" s="34">
        <v>72</v>
      </c>
      <c r="O25704" s="34">
        <v>85</v>
      </c>
      <c r="P25704" s="34">
        <v>65</v>
      </c>
      <c r="Q25704" s="34">
        <v>167</v>
      </c>
      <c r="R25704" s="34">
        <v>103</v>
      </c>
      <c r="S25704" s="34">
        <v>160</v>
      </c>
      <c r="T25704" s="34">
        <v>56</v>
      </c>
      <c r="U25704" s="34">
        <v>86</v>
      </c>
      <c r="V25704" s="34">
        <v>115</v>
      </c>
      <c r="W25704" s="34">
        <v>102</v>
      </c>
      <c r="X25704" s="34">
        <v>114</v>
      </c>
      <c r="Y25704" s="34">
        <v>100</v>
      </c>
      <c r="Z25704" s="34">
        <v>167</v>
      </c>
      <c r="AA25704" s="34">
        <v>142</v>
      </c>
      <c r="AB25704" s="34">
        <v>85</v>
      </c>
      <c r="AC25704" s="34">
        <v>176</v>
      </c>
    </row>
    <row r="25705" spans="1:29" x14ac:dyDescent="0.2">
      <c r="A25705" s="34" t="s">
        <v>86198</v>
      </c>
      <c r="B25705" s="34">
        <v>44</v>
      </c>
      <c r="C25705" s="34">
        <v>62</v>
      </c>
      <c r="D25705" s="34">
        <v>60</v>
      </c>
      <c r="E25705" s="34">
        <v>80</v>
      </c>
      <c r="F25705" s="34">
        <v>41</v>
      </c>
      <c r="G25705" s="34">
        <v>40</v>
      </c>
      <c r="H25705" s="34">
        <v>41</v>
      </c>
      <c r="I25705" s="34">
        <v>67</v>
      </c>
      <c r="J25705" s="34">
        <v>35</v>
      </c>
      <c r="K25705" s="34">
        <v>92</v>
      </c>
      <c r="L25705" s="34">
        <v>34</v>
      </c>
      <c r="M25705" s="34">
        <v>42</v>
      </c>
      <c r="N25705" s="34">
        <v>32</v>
      </c>
      <c r="O25705" s="34">
        <v>73</v>
      </c>
      <c r="P25705" s="34">
        <v>35</v>
      </c>
      <c r="Q25705" s="34">
        <v>70</v>
      </c>
      <c r="R25705" s="34">
        <v>42</v>
      </c>
      <c r="S25705" s="34">
        <v>78</v>
      </c>
      <c r="T25705" s="34">
        <v>42</v>
      </c>
      <c r="U25705" s="34">
        <v>50</v>
      </c>
      <c r="V25705" s="34">
        <v>54</v>
      </c>
      <c r="W25705" s="34">
        <v>67</v>
      </c>
      <c r="X25705" s="34">
        <v>74</v>
      </c>
      <c r="Y25705" s="34">
        <v>60</v>
      </c>
      <c r="Z25705" s="34">
        <v>62</v>
      </c>
      <c r="AA25705" s="34">
        <v>71</v>
      </c>
      <c r="AB25705" s="34">
        <v>48</v>
      </c>
      <c r="AC25705" s="34">
        <v>88</v>
      </c>
    </row>
    <row r="25706" spans="1:29" x14ac:dyDescent="0.2">
      <c r="A25706" s="34" t="s">
        <v>86199</v>
      </c>
      <c r="B25706" s="34">
        <v>24</v>
      </c>
      <c r="C25706" s="34">
        <v>11</v>
      </c>
      <c r="D25706" s="34">
        <v>53</v>
      </c>
      <c r="E25706" s="34">
        <v>21</v>
      </c>
      <c r="F25706" s="34">
        <v>48</v>
      </c>
      <c r="G25706" s="34">
        <v>29</v>
      </c>
      <c r="H25706" s="34">
        <v>12</v>
      </c>
      <c r="I25706" s="34">
        <v>25</v>
      </c>
      <c r="J25706" s="34">
        <v>15</v>
      </c>
      <c r="K25706" s="34">
        <v>37</v>
      </c>
      <c r="L25706" s="34">
        <v>18</v>
      </c>
      <c r="M25706" s="34">
        <v>16</v>
      </c>
      <c r="N25706" s="34">
        <v>20</v>
      </c>
      <c r="O25706" s="34">
        <v>21</v>
      </c>
      <c r="P25706" s="34">
        <v>25</v>
      </c>
      <c r="Q25706" s="34">
        <v>32</v>
      </c>
      <c r="R25706" s="34">
        <v>30</v>
      </c>
      <c r="S25706" s="34">
        <v>32</v>
      </c>
      <c r="T25706" s="34">
        <v>17</v>
      </c>
      <c r="U25706" s="34">
        <v>18</v>
      </c>
      <c r="V25706" s="34">
        <v>20</v>
      </c>
      <c r="W25706" s="34">
        <v>20</v>
      </c>
      <c r="X25706" s="34">
        <v>43</v>
      </c>
      <c r="Y25706" s="34">
        <v>10</v>
      </c>
      <c r="Z25706" s="34">
        <v>36</v>
      </c>
      <c r="AA25706" s="34">
        <v>36</v>
      </c>
      <c r="AB25706" s="34">
        <v>23</v>
      </c>
      <c r="AC25706" s="34">
        <v>43</v>
      </c>
    </row>
    <row r="25707" spans="1:29" x14ac:dyDescent="0.2">
      <c r="A25707" s="34" t="s">
        <v>86200</v>
      </c>
      <c r="B25707" s="34">
        <v>161</v>
      </c>
      <c r="C25707" s="34">
        <v>112</v>
      </c>
      <c r="D25707" s="34">
        <v>207</v>
      </c>
      <c r="E25707" s="34">
        <v>165</v>
      </c>
      <c r="F25707" s="34">
        <v>159</v>
      </c>
      <c r="G25707" s="34">
        <v>132</v>
      </c>
      <c r="H25707" s="34">
        <v>161</v>
      </c>
      <c r="I25707" s="34">
        <v>132</v>
      </c>
      <c r="J25707" s="34">
        <v>164</v>
      </c>
      <c r="K25707" s="34">
        <v>219</v>
      </c>
      <c r="L25707" s="34">
        <v>129</v>
      </c>
      <c r="M25707" s="34">
        <v>137</v>
      </c>
      <c r="N25707" s="34">
        <v>136</v>
      </c>
      <c r="O25707" s="34">
        <v>129</v>
      </c>
      <c r="P25707" s="34">
        <v>116</v>
      </c>
      <c r="Q25707" s="34">
        <v>201</v>
      </c>
      <c r="R25707" s="34">
        <v>186</v>
      </c>
      <c r="S25707" s="34">
        <v>179</v>
      </c>
      <c r="T25707" s="34">
        <v>159</v>
      </c>
      <c r="U25707" s="34">
        <v>151</v>
      </c>
      <c r="V25707" s="34">
        <v>193</v>
      </c>
      <c r="W25707" s="34">
        <v>210</v>
      </c>
      <c r="X25707" s="34">
        <v>196</v>
      </c>
      <c r="Y25707" s="34">
        <v>128</v>
      </c>
      <c r="Z25707" s="34">
        <v>261</v>
      </c>
      <c r="AA25707" s="34">
        <v>197</v>
      </c>
      <c r="AB25707" s="34">
        <v>211</v>
      </c>
      <c r="AC25707" s="34">
        <v>313</v>
      </c>
    </row>
    <row r="25708" spans="1:29" x14ac:dyDescent="0.2">
      <c r="A25708" s="34" t="s">
        <v>86201</v>
      </c>
      <c r="B25708" s="34">
        <v>26</v>
      </c>
      <c r="C25708" s="34">
        <v>43</v>
      </c>
      <c r="D25708" s="34">
        <v>41</v>
      </c>
      <c r="E25708" s="34">
        <v>53</v>
      </c>
      <c r="F25708" s="34">
        <v>38</v>
      </c>
      <c r="G25708" s="34">
        <v>62</v>
      </c>
      <c r="H25708" s="34">
        <v>27</v>
      </c>
      <c r="I25708" s="34">
        <v>34</v>
      </c>
      <c r="J25708" s="34">
        <v>20</v>
      </c>
      <c r="K25708" s="34">
        <v>62</v>
      </c>
      <c r="L25708" s="34">
        <v>7</v>
      </c>
      <c r="M25708" s="34">
        <v>26</v>
      </c>
      <c r="N25708" s="34">
        <v>15</v>
      </c>
      <c r="O25708" s="34">
        <v>50</v>
      </c>
      <c r="P25708" s="34">
        <v>26</v>
      </c>
      <c r="Q25708" s="34">
        <v>42</v>
      </c>
      <c r="R25708" s="34">
        <v>24</v>
      </c>
      <c r="S25708" s="34">
        <v>50</v>
      </c>
      <c r="T25708" s="34">
        <v>13</v>
      </c>
      <c r="U25708" s="34">
        <v>27</v>
      </c>
      <c r="V25708" s="34">
        <v>14</v>
      </c>
      <c r="W25708" s="34">
        <v>31</v>
      </c>
      <c r="X25708" s="34">
        <v>22</v>
      </c>
      <c r="Y25708" s="34">
        <v>25</v>
      </c>
      <c r="Z25708" s="34">
        <v>15</v>
      </c>
      <c r="AA25708" s="34">
        <v>71</v>
      </c>
      <c r="AB25708" s="34">
        <v>15</v>
      </c>
      <c r="AC25708" s="34">
        <v>40</v>
      </c>
    </row>
    <row r="25709" spans="1:29" x14ac:dyDescent="0.2">
      <c r="A25709" s="34" t="s">
        <v>86202</v>
      </c>
      <c r="B25709" s="34">
        <v>25</v>
      </c>
      <c r="C25709" s="34">
        <v>20</v>
      </c>
      <c r="D25709" s="34">
        <v>11</v>
      </c>
      <c r="E25709" s="34">
        <v>21</v>
      </c>
      <c r="F25709" s="34">
        <v>13</v>
      </c>
      <c r="G25709" s="34">
        <v>36</v>
      </c>
      <c r="H25709" s="34">
        <v>19</v>
      </c>
      <c r="I25709" s="34">
        <v>23</v>
      </c>
      <c r="J25709" s="34">
        <v>8</v>
      </c>
      <c r="K25709" s="34">
        <v>17</v>
      </c>
      <c r="L25709" s="34">
        <v>11</v>
      </c>
      <c r="M25709" s="34">
        <v>32</v>
      </c>
      <c r="N25709" s="34">
        <v>12</v>
      </c>
      <c r="O25709" s="34">
        <v>12</v>
      </c>
      <c r="P25709" s="34">
        <v>7</v>
      </c>
      <c r="Q25709" s="34">
        <v>29</v>
      </c>
      <c r="R25709" s="34">
        <v>14</v>
      </c>
      <c r="S25709" s="34">
        <v>17</v>
      </c>
      <c r="T25709" s="34">
        <v>19</v>
      </c>
      <c r="U25709" s="34">
        <v>20</v>
      </c>
      <c r="V25709" s="34">
        <v>26</v>
      </c>
      <c r="W25709" s="34">
        <v>23</v>
      </c>
      <c r="X25709" s="34">
        <v>20</v>
      </c>
      <c r="Y25709" s="34">
        <v>32</v>
      </c>
      <c r="Z25709" s="34">
        <v>16</v>
      </c>
      <c r="AA25709" s="34">
        <v>20</v>
      </c>
      <c r="AB25709" s="34">
        <v>37</v>
      </c>
      <c r="AC25709" s="34">
        <v>30</v>
      </c>
    </row>
    <row r="25710" spans="1:29" x14ac:dyDescent="0.2">
      <c r="A25710" s="34" t="s">
        <v>86203</v>
      </c>
      <c r="B25710" s="34">
        <v>51</v>
      </c>
      <c r="C25710" s="34">
        <v>83</v>
      </c>
      <c r="D25710" s="34">
        <v>60</v>
      </c>
      <c r="E25710" s="34">
        <v>94</v>
      </c>
      <c r="F25710" s="34">
        <v>58</v>
      </c>
      <c r="G25710" s="34">
        <v>87</v>
      </c>
      <c r="H25710" s="34">
        <v>72</v>
      </c>
      <c r="I25710" s="34">
        <v>64</v>
      </c>
      <c r="J25710" s="34">
        <v>54</v>
      </c>
      <c r="K25710" s="34">
        <v>72</v>
      </c>
      <c r="L25710" s="34">
        <v>47</v>
      </c>
      <c r="M25710" s="34">
        <v>81</v>
      </c>
      <c r="N25710" s="34">
        <v>56</v>
      </c>
      <c r="O25710" s="34">
        <v>67</v>
      </c>
      <c r="P25710" s="34">
        <v>65</v>
      </c>
      <c r="Q25710" s="34">
        <v>77</v>
      </c>
      <c r="R25710" s="34">
        <v>80</v>
      </c>
      <c r="S25710" s="34">
        <v>98</v>
      </c>
      <c r="T25710" s="34">
        <v>48</v>
      </c>
      <c r="U25710" s="34">
        <v>77</v>
      </c>
      <c r="V25710" s="34">
        <v>59</v>
      </c>
      <c r="W25710" s="34">
        <v>146</v>
      </c>
      <c r="X25710" s="34">
        <v>93</v>
      </c>
      <c r="Y25710" s="34">
        <v>75</v>
      </c>
      <c r="Z25710" s="34">
        <v>92</v>
      </c>
      <c r="AA25710" s="34">
        <v>92</v>
      </c>
      <c r="AB25710" s="34">
        <v>79</v>
      </c>
      <c r="AC25710" s="34">
        <v>105</v>
      </c>
    </row>
    <row r="25711" spans="1:29" x14ac:dyDescent="0.2">
      <c r="A25711" s="34" t="s">
        <v>86204</v>
      </c>
      <c r="B25711" s="34">
        <v>34</v>
      </c>
      <c r="C25711" s="34">
        <v>86</v>
      </c>
      <c r="D25711" s="34">
        <v>48</v>
      </c>
      <c r="E25711" s="34">
        <v>66</v>
      </c>
      <c r="F25711" s="34">
        <v>20</v>
      </c>
      <c r="G25711" s="34">
        <v>95</v>
      </c>
      <c r="H25711" s="34">
        <v>45</v>
      </c>
      <c r="I25711" s="34">
        <v>80</v>
      </c>
      <c r="J25711" s="34">
        <v>33</v>
      </c>
      <c r="K25711" s="34">
        <v>89</v>
      </c>
      <c r="L25711" s="34">
        <v>17</v>
      </c>
      <c r="M25711" s="34">
        <v>68</v>
      </c>
      <c r="N25711" s="34">
        <v>43</v>
      </c>
      <c r="O25711" s="34">
        <v>58</v>
      </c>
      <c r="P25711" s="34">
        <v>48</v>
      </c>
      <c r="Q25711" s="34">
        <v>75</v>
      </c>
      <c r="R25711" s="34">
        <v>40</v>
      </c>
      <c r="S25711" s="34">
        <v>90</v>
      </c>
      <c r="T25711" s="34">
        <v>22</v>
      </c>
      <c r="U25711" s="34">
        <v>71</v>
      </c>
      <c r="V25711" s="34">
        <v>45</v>
      </c>
      <c r="W25711" s="34">
        <v>65</v>
      </c>
      <c r="X25711" s="34">
        <v>70</v>
      </c>
      <c r="Y25711" s="34">
        <v>74</v>
      </c>
      <c r="Z25711" s="34">
        <v>30</v>
      </c>
      <c r="AA25711" s="34">
        <v>108</v>
      </c>
      <c r="AB25711" s="34">
        <v>43</v>
      </c>
      <c r="AC25711" s="34">
        <v>104</v>
      </c>
    </row>
    <row r="25712" spans="1:29" x14ac:dyDescent="0.2">
      <c r="A25712" s="34" t="s">
        <v>86205</v>
      </c>
      <c r="B25712" s="34">
        <v>51</v>
      </c>
      <c r="C25712" s="34">
        <v>60</v>
      </c>
      <c r="D25712" s="34">
        <v>56</v>
      </c>
      <c r="E25712" s="34">
        <v>39</v>
      </c>
      <c r="F25712" s="34">
        <v>35</v>
      </c>
      <c r="G25712" s="34">
        <v>53</v>
      </c>
      <c r="H25712" s="34">
        <v>71</v>
      </c>
      <c r="I25712" s="34">
        <v>41</v>
      </c>
      <c r="J25712" s="34">
        <v>46</v>
      </c>
      <c r="K25712" s="34">
        <v>37</v>
      </c>
      <c r="L25712" s="34">
        <v>37</v>
      </c>
      <c r="M25712" s="34">
        <v>30</v>
      </c>
      <c r="N25712" s="34">
        <v>51</v>
      </c>
      <c r="O25712" s="34">
        <v>38</v>
      </c>
      <c r="P25712" s="34">
        <v>30</v>
      </c>
      <c r="Q25712" s="34">
        <v>61</v>
      </c>
      <c r="R25712" s="34">
        <v>65</v>
      </c>
      <c r="S25712" s="34">
        <v>67</v>
      </c>
      <c r="T25712" s="34">
        <v>57</v>
      </c>
      <c r="U25712" s="34">
        <v>46</v>
      </c>
      <c r="V25712" s="34">
        <v>78</v>
      </c>
      <c r="W25712" s="34">
        <v>67</v>
      </c>
      <c r="X25712" s="34">
        <v>60</v>
      </c>
      <c r="Y25712" s="34">
        <v>70</v>
      </c>
      <c r="Z25712" s="34">
        <v>73</v>
      </c>
      <c r="AA25712" s="34">
        <v>59</v>
      </c>
      <c r="AB25712" s="34">
        <v>44</v>
      </c>
      <c r="AC25712" s="34">
        <v>57</v>
      </c>
    </row>
    <row r="25713" spans="1:29" x14ac:dyDescent="0.2">
      <c r="A25713" s="34" t="s">
        <v>86206</v>
      </c>
      <c r="B25713" s="34">
        <v>15</v>
      </c>
      <c r="C25713" s="34">
        <v>25</v>
      </c>
      <c r="D25713" s="34">
        <v>33</v>
      </c>
      <c r="E25713" s="34">
        <v>26</v>
      </c>
      <c r="F25713" s="34">
        <v>26</v>
      </c>
      <c r="G25713" s="34">
        <v>32</v>
      </c>
      <c r="H25713" s="34">
        <v>15</v>
      </c>
      <c r="I25713" s="34">
        <v>32</v>
      </c>
      <c r="J25713" s="34">
        <v>18</v>
      </c>
      <c r="K25713" s="34">
        <v>37</v>
      </c>
      <c r="L25713" s="34">
        <v>3</v>
      </c>
      <c r="M25713" s="34">
        <v>15</v>
      </c>
      <c r="N25713" s="34">
        <v>22</v>
      </c>
      <c r="O25713" s="34">
        <v>31</v>
      </c>
      <c r="P25713" s="34">
        <v>18</v>
      </c>
      <c r="Q25713" s="34">
        <v>28</v>
      </c>
      <c r="R25713" s="34">
        <v>12</v>
      </c>
      <c r="S25713" s="34">
        <v>43</v>
      </c>
      <c r="T25713" s="34">
        <v>6</v>
      </c>
      <c r="U25713" s="34">
        <v>11</v>
      </c>
      <c r="V25713" s="34">
        <v>16</v>
      </c>
      <c r="W25713" s="34">
        <v>20</v>
      </c>
      <c r="X25713" s="34">
        <v>17</v>
      </c>
      <c r="Y25713" s="34">
        <v>5</v>
      </c>
      <c r="Z25713" s="34">
        <v>28</v>
      </c>
      <c r="AA25713" s="34">
        <v>26</v>
      </c>
      <c r="AB25713" s="34">
        <v>2</v>
      </c>
      <c r="AC25713" s="34">
        <v>34</v>
      </c>
    </row>
    <row r="25714" spans="1:29" x14ac:dyDescent="0.2">
      <c r="A25714" s="34" t="s">
        <v>86207</v>
      </c>
      <c r="B25714" s="34">
        <v>36</v>
      </c>
      <c r="C25714" s="34">
        <v>81</v>
      </c>
      <c r="D25714" s="34">
        <v>28</v>
      </c>
      <c r="E25714" s="34">
        <v>83</v>
      </c>
      <c r="F25714" s="34">
        <v>13</v>
      </c>
      <c r="G25714" s="34">
        <v>78</v>
      </c>
      <c r="H25714" s="34">
        <v>16</v>
      </c>
      <c r="I25714" s="34">
        <v>73</v>
      </c>
      <c r="J25714" s="34">
        <v>22</v>
      </c>
      <c r="K25714" s="34">
        <v>57</v>
      </c>
      <c r="L25714" s="34">
        <v>8</v>
      </c>
      <c r="M25714" s="34">
        <v>68</v>
      </c>
      <c r="N25714" s="34">
        <v>11</v>
      </c>
      <c r="O25714" s="34">
        <v>39</v>
      </c>
      <c r="P25714" s="34">
        <v>21</v>
      </c>
      <c r="Q25714" s="34">
        <v>67</v>
      </c>
      <c r="R25714" s="34">
        <v>40</v>
      </c>
      <c r="S25714" s="34">
        <v>57</v>
      </c>
      <c r="T25714" s="34">
        <v>9</v>
      </c>
      <c r="U25714" s="34">
        <v>65</v>
      </c>
      <c r="V25714" s="34">
        <v>17</v>
      </c>
      <c r="W25714" s="34">
        <v>64</v>
      </c>
      <c r="X25714" s="34">
        <v>2</v>
      </c>
      <c r="Y25714" s="34">
        <v>63</v>
      </c>
      <c r="Z25714" s="34">
        <v>24</v>
      </c>
      <c r="AA25714" s="34">
        <v>78</v>
      </c>
      <c r="AB25714" s="34">
        <v>10</v>
      </c>
      <c r="AC25714" s="34">
        <v>70</v>
      </c>
    </row>
    <row r="25715" spans="1:29" x14ac:dyDescent="0.2">
      <c r="A25715" s="34" t="s">
        <v>86208</v>
      </c>
      <c r="B25715" s="34">
        <v>34</v>
      </c>
      <c r="C25715" s="34">
        <v>33</v>
      </c>
      <c r="D25715" s="34">
        <v>44</v>
      </c>
      <c r="E25715" s="34">
        <v>43</v>
      </c>
      <c r="F25715" s="34">
        <v>52</v>
      </c>
      <c r="G25715" s="34">
        <v>56</v>
      </c>
      <c r="H25715" s="34">
        <v>51</v>
      </c>
      <c r="I25715" s="34">
        <v>51</v>
      </c>
      <c r="J25715" s="34">
        <v>30</v>
      </c>
      <c r="K25715" s="34">
        <v>42</v>
      </c>
      <c r="L25715" s="34">
        <v>35</v>
      </c>
      <c r="M25715" s="34">
        <v>46</v>
      </c>
      <c r="N25715" s="34">
        <v>28</v>
      </c>
      <c r="O25715" s="34">
        <v>40</v>
      </c>
      <c r="P25715" s="34">
        <v>42</v>
      </c>
      <c r="Q25715" s="34">
        <v>77</v>
      </c>
      <c r="R25715" s="34">
        <v>52</v>
      </c>
      <c r="S25715" s="34">
        <v>66</v>
      </c>
      <c r="T25715" s="34">
        <v>48</v>
      </c>
      <c r="U25715" s="34">
        <v>44</v>
      </c>
      <c r="V25715" s="34">
        <v>80</v>
      </c>
      <c r="W25715" s="34">
        <v>60</v>
      </c>
      <c r="X25715" s="34">
        <v>57</v>
      </c>
      <c r="Y25715" s="34">
        <v>42</v>
      </c>
      <c r="Z25715" s="34">
        <v>59</v>
      </c>
      <c r="AA25715" s="34">
        <v>38</v>
      </c>
      <c r="AB25715" s="34">
        <v>61</v>
      </c>
      <c r="AC25715" s="34">
        <v>92</v>
      </c>
    </row>
    <row r="25716" spans="1:29" x14ac:dyDescent="0.2">
      <c r="A25716" s="34" t="s">
        <v>86209</v>
      </c>
      <c r="B25716" s="34">
        <v>79</v>
      </c>
      <c r="C25716" s="34">
        <v>146</v>
      </c>
      <c r="D25716" s="34">
        <v>143</v>
      </c>
      <c r="E25716" s="34">
        <v>132</v>
      </c>
      <c r="F25716" s="34">
        <v>111</v>
      </c>
      <c r="G25716" s="34">
        <v>151</v>
      </c>
      <c r="H25716" s="34">
        <v>110</v>
      </c>
      <c r="I25716" s="34">
        <v>125</v>
      </c>
      <c r="J25716" s="34">
        <v>91</v>
      </c>
      <c r="K25716" s="34">
        <v>121</v>
      </c>
      <c r="L25716" s="34">
        <v>64</v>
      </c>
      <c r="M25716" s="34">
        <v>115</v>
      </c>
      <c r="N25716" s="34">
        <v>72</v>
      </c>
      <c r="O25716" s="34">
        <v>105</v>
      </c>
      <c r="P25716" s="34">
        <v>103</v>
      </c>
      <c r="Q25716" s="34">
        <v>113</v>
      </c>
      <c r="R25716" s="34">
        <v>103</v>
      </c>
      <c r="S25716" s="34">
        <v>129</v>
      </c>
      <c r="T25716" s="34">
        <v>97</v>
      </c>
      <c r="U25716" s="34">
        <v>79</v>
      </c>
      <c r="V25716" s="34">
        <v>106</v>
      </c>
      <c r="W25716" s="34">
        <v>88</v>
      </c>
      <c r="X25716" s="34">
        <v>161</v>
      </c>
      <c r="Y25716" s="34">
        <v>71</v>
      </c>
      <c r="Z25716" s="34">
        <v>129</v>
      </c>
      <c r="AA25716" s="34">
        <v>158</v>
      </c>
      <c r="AB25716" s="34">
        <v>74</v>
      </c>
      <c r="AC25716" s="34">
        <v>178</v>
      </c>
    </row>
    <row r="25717" spans="1:29" x14ac:dyDescent="0.2">
      <c r="A25717" s="34" t="s">
        <v>86210</v>
      </c>
      <c r="B25717" s="34">
        <v>70</v>
      </c>
      <c r="C25717" s="34">
        <v>36</v>
      </c>
      <c r="D25717" s="34">
        <v>78</v>
      </c>
      <c r="E25717" s="34">
        <v>85</v>
      </c>
      <c r="F25717" s="34">
        <v>90</v>
      </c>
      <c r="G25717" s="34">
        <v>76</v>
      </c>
      <c r="H25717" s="34">
        <v>58</v>
      </c>
      <c r="I25717" s="34">
        <v>51</v>
      </c>
      <c r="J25717" s="34">
        <v>84</v>
      </c>
      <c r="K25717" s="34">
        <v>75</v>
      </c>
      <c r="L25717" s="34">
        <v>49</v>
      </c>
      <c r="M25717" s="34">
        <v>72</v>
      </c>
      <c r="N25717" s="34">
        <v>51</v>
      </c>
      <c r="O25717" s="34">
        <v>48</v>
      </c>
      <c r="P25717" s="34">
        <v>66</v>
      </c>
      <c r="Q25717" s="34">
        <v>71</v>
      </c>
      <c r="R25717" s="34">
        <v>75</v>
      </c>
      <c r="S25717" s="34">
        <v>97</v>
      </c>
      <c r="T25717" s="34">
        <v>101</v>
      </c>
      <c r="U25717" s="34">
        <v>69</v>
      </c>
      <c r="V25717" s="34">
        <v>120</v>
      </c>
      <c r="W25717" s="34">
        <v>86</v>
      </c>
      <c r="X25717" s="34">
        <v>97</v>
      </c>
      <c r="Y25717" s="34">
        <v>60</v>
      </c>
      <c r="Z25717" s="34">
        <v>99</v>
      </c>
      <c r="AA25717" s="34">
        <v>81</v>
      </c>
      <c r="AB25717" s="34">
        <v>83</v>
      </c>
      <c r="AC25717" s="34">
        <v>110</v>
      </c>
    </row>
    <row r="25718" spans="1:29" x14ac:dyDescent="0.2">
      <c r="A25718" s="34" t="s">
        <v>86211</v>
      </c>
      <c r="B25718" s="34">
        <v>16</v>
      </c>
      <c r="C25718" s="34">
        <v>32</v>
      </c>
      <c r="D25718" s="34">
        <v>26</v>
      </c>
      <c r="E25718" s="34">
        <v>17</v>
      </c>
      <c r="F25718" s="34">
        <v>15</v>
      </c>
      <c r="G25718" s="34">
        <v>26</v>
      </c>
      <c r="H25718" s="34">
        <v>17</v>
      </c>
      <c r="I25718" s="34">
        <v>9</v>
      </c>
      <c r="J25718" s="34">
        <v>7</v>
      </c>
      <c r="K25718" s="34">
        <v>23</v>
      </c>
      <c r="L25718" s="34">
        <v>5</v>
      </c>
      <c r="M25718" s="34">
        <v>11</v>
      </c>
      <c r="N25718" s="34">
        <v>19</v>
      </c>
      <c r="O25718" s="34">
        <v>6</v>
      </c>
      <c r="P25718" s="34">
        <v>11</v>
      </c>
      <c r="Q25718" s="34">
        <v>18</v>
      </c>
      <c r="R25718" s="34">
        <v>5</v>
      </c>
      <c r="S25718" s="34">
        <v>34</v>
      </c>
      <c r="T25718" s="34">
        <v>4</v>
      </c>
      <c r="U25718" s="34">
        <v>7</v>
      </c>
      <c r="V25718" s="34">
        <v>19</v>
      </c>
      <c r="W25718" s="34">
        <v>7</v>
      </c>
      <c r="X25718" s="34">
        <v>23</v>
      </c>
      <c r="Y25718" s="34">
        <v>5</v>
      </c>
      <c r="Z25718" s="34">
        <v>29</v>
      </c>
      <c r="AA25718" s="34">
        <v>15</v>
      </c>
      <c r="AB25718" s="34">
        <v>12</v>
      </c>
      <c r="AC25718" s="34">
        <v>25</v>
      </c>
    </row>
    <row r="25719" spans="1:29" x14ac:dyDescent="0.2">
      <c r="A25719" s="34" t="s">
        <v>86212</v>
      </c>
      <c r="B25719" s="34">
        <v>133</v>
      </c>
      <c r="C25719" s="34">
        <v>172</v>
      </c>
      <c r="D25719" s="34">
        <v>230</v>
      </c>
      <c r="E25719" s="34">
        <v>189</v>
      </c>
      <c r="F25719" s="34">
        <v>173</v>
      </c>
      <c r="G25719" s="34">
        <v>153</v>
      </c>
      <c r="H25719" s="34">
        <v>176</v>
      </c>
      <c r="I25719" s="34">
        <v>149</v>
      </c>
      <c r="J25719" s="34">
        <v>131</v>
      </c>
      <c r="K25719" s="34">
        <v>184</v>
      </c>
      <c r="L25719" s="34">
        <v>92</v>
      </c>
      <c r="M25719" s="34">
        <v>124</v>
      </c>
      <c r="N25719" s="34">
        <v>154</v>
      </c>
      <c r="O25719" s="34">
        <v>109</v>
      </c>
      <c r="P25719" s="34">
        <v>158</v>
      </c>
      <c r="Q25719" s="34">
        <v>240</v>
      </c>
      <c r="R25719" s="34">
        <v>178</v>
      </c>
      <c r="S25719" s="34">
        <v>220</v>
      </c>
      <c r="T25719" s="34">
        <v>119</v>
      </c>
      <c r="U25719" s="34">
        <v>128</v>
      </c>
      <c r="V25719" s="34">
        <v>201</v>
      </c>
      <c r="W25719" s="34">
        <v>175</v>
      </c>
      <c r="X25719" s="34">
        <v>192</v>
      </c>
      <c r="Y25719" s="34">
        <v>120</v>
      </c>
      <c r="Z25719" s="34">
        <v>178</v>
      </c>
      <c r="AA25719" s="34">
        <v>238</v>
      </c>
      <c r="AB25719" s="34">
        <v>145</v>
      </c>
      <c r="AC25719" s="34">
        <v>239</v>
      </c>
    </row>
    <row r="25720" spans="1:29" x14ac:dyDescent="0.2">
      <c r="A25720" s="34" t="s">
        <v>86213</v>
      </c>
      <c r="B25720" s="34">
        <v>37</v>
      </c>
      <c r="C25720" s="34">
        <v>58</v>
      </c>
      <c r="D25720" s="34">
        <v>66</v>
      </c>
      <c r="E25720" s="34">
        <v>58</v>
      </c>
      <c r="F25720" s="34">
        <v>42</v>
      </c>
      <c r="G25720" s="34">
        <v>64</v>
      </c>
      <c r="H25720" s="34">
        <v>79</v>
      </c>
      <c r="I25720" s="34">
        <v>71</v>
      </c>
      <c r="J25720" s="34">
        <v>44</v>
      </c>
      <c r="K25720" s="34">
        <v>64</v>
      </c>
      <c r="L25720" s="34">
        <v>32</v>
      </c>
      <c r="M25720" s="34">
        <v>48</v>
      </c>
      <c r="N25720" s="34">
        <v>37</v>
      </c>
      <c r="O25720" s="34">
        <v>48</v>
      </c>
      <c r="P25720" s="34">
        <v>38</v>
      </c>
      <c r="Q25720" s="34">
        <v>62</v>
      </c>
      <c r="R25720" s="34">
        <v>63</v>
      </c>
      <c r="S25720" s="34">
        <v>100</v>
      </c>
      <c r="T25720" s="34">
        <v>51</v>
      </c>
      <c r="U25720" s="34">
        <v>65</v>
      </c>
      <c r="V25720" s="34">
        <v>53</v>
      </c>
      <c r="W25720" s="34">
        <v>37</v>
      </c>
      <c r="X25720" s="34">
        <v>58</v>
      </c>
      <c r="Y25720" s="34">
        <v>53</v>
      </c>
      <c r="Z25720" s="34">
        <v>59</v>
      </c>
      <c r="AA25720" s="34">
        <v>71</v>
      </c>
      <c r="AB25720" s="34">
        <v>58</v>
      </c>
      <c r="AC25720" s="34">
        <v>91</v>
      </c>
    </row>
    <row r="25721" spans="1:29" x14ac:dyDescent="0.2">
      <c r="A25721" s="34" t="s">
        <v>86214</v>
      </c>
      <c r="B25721" s="34">
        <v>13</v>
      </c>
      <c r="C25721" s="34">
        <v>56</v>
      </c>
      <c r="D25721" s="34">
        <v>53</v>
      </c>
      <c r="E25721" s="34">
        <v>47</v>
      </c>
      <c r="F25721" s="34">
        <v>27</v>
      </c>
      <c r="G25721" s="34">
        <v>81</v>
      </c>
      <c r="H25721" s="34">
        <v>44</v>
      </c>
      <c r="I25721" s="34">
        <v>50</v>
      </c>
      <c r="J25721" s="34">
        <v>16</v>
      </c>
      <c r="K25721" s="34">
        <v>63</v>
      </c>
      <c r="L25721" s="34">
        <v>18</v>
      </c>
      <c r="M25721" s="34">
        <v>27</v>
      </c>
      <c r="N25721" s="34">
        <v>31</v>
      </c>
      <c r="O25721" s="34">
        <v>35</v>
      </c>
      <c r="P25721" s="34">
        <v>25</v>
      </c>
      <c r="Q25721" s="34">
        <v>66</v>
      </c>
      <c r="R25721" s="34">
        <v>25</v>
      </c>
      <c r="S25721" s="34">
        <v>55</v>
      </c>
      <c r="T25721" s="34">
        <v>11</v>
      </c>
      <c r="U25721" s="34">
        <v>27</v>
      </c>
      <c r="V25721" s="34">
        <v>44</v>
      </c>
      <c r="W25721" s="34">
        <v>37</v>
      </c>
      <c r="X25721" s="34">
        <v>47</v>
      </c>
      <c r="Y25721" s="34">
        <v>25</v>
      </c>
      <c r="Z25721" s="34">
        <v>25</v>
      </c>
      <c r="AA25721" s="34">
        <v>48</v>
      </c>
      <c r="AB25721" s="34">
        <v>12</v>
      </c>
      <c r="AC25721" s="34">
        <v>52</v>
      </c>
    </row>
    <row r="25722" spans="1:29" x14ac:dyDescent="0.2">
      <c r="A25722" s="34" t="s">
        <v>86215</v>
      </c>
      <c r="B25722" s="34">
        <v>8</v>
      </c>
      <c r="C25722" s="34">
        <v>6</v>
      </c>
      <c r="D25722" s="34">
        <v>8</v>
      </c>
      <c r="E25722" s="34">
        <v>9</v>
      </c>
      <c r="F25722" s="34">
        <v>0</v>
      </c>
      <c r="G25722" s="34">
        <v>0</v>
      </c>
      <c r="H25722" s="34">
        <v>0</v>
      </c>
      <c r="I25722" s="34">
        <v>6</v>
      </c>
      <c r="J25722" s="34">
        <v>5</v>
      </c>
      <c r="K25722" s="34">
        <v>0</v>
      </c>
      <c r="L25722" s="34">
        <v>2</v>
      </c>
      <c r="M25722" s="34">
        <v>1</v>
      </c>
      <c r="N25722" s="34">
        <v>1</v>
      </c>
      <c r="O25722" s="34">
        <v>4</v>
      </c>
      <c r="P25722" s="34">
        <v>1</v>
      </c>
      <c r="Q25722" s="34">
        <v>7</v>
      </c>
      <c r="R25722" s="34">
        <v>1</v>
      </c>
      <c r="S25722" s="34">
        <v>6</v>
      </c>
      <c r="T25722" s="34">
        <v>4</v>
      </c>
      <c r="U25722" s="34">
        <v>2</v>
      </c>
      <c r="V25722" s="34">
        <v>8</v>
      </c>
      <c r="W25722" s="34">
        <v>1</v>
      </c>
      <c r="X25722" s="34">
        <v>1</v>
      </c>
      <c r="Y25722" s="34">
        <v>1</v>
      </c>
      <c r="Z25722" s="34">
        <v>0</v>
      </c>
      <c r="AA25722" s="34">
        <v>1</v>
      </c>
      <c r="AB25722" s="34">
        <v>2</v>
      </c>
      <c r="AC25722" s="34">
        <v>2</v>
      </c>
    </row>
    <row r="25723" spans="1:29" x14ac:dyDescent="0.2">
      <c r="A25723" s="34" t="s">
        <v>86216</v>
      </c>
      <c r="B25723" s="34">
        <v>52</v>
      </c>
      <c r="C25723" s="34">
        <v>71</v>
      </c>
      <c r="D25723" s="34">
        <v>54</v>
      </c>
      <c r="E25723" s="34">
        <v>44</v>
      </c>
      <c r="F25723" s="34">
        <v>39</v>
      </c>
      <c r="G25723" s="34">
        <v>65</v>
      </c>
      <c r="H25723" s="34">
        <v>39</v>
      </c>
      <c r="I25723" s="34">
        <v>53</v>
      </c>
      <c r="J25723" s="34">
        <v>39</v>
      </c>
      <c r="K25723" s="34">
        <v>53</v>
      </c>
      <c r="L25723" s="34">
        <v>30</v>
      </c>
      <c r="M25723" s="34">
        <v>57</v>
      </c>
      <c r="N25723" s="34">
        <v>52</v>
      </c>
      <c r="O25723" s="34">
        <v>43</v>
      </c>
      <c r="P25723" s="34">
        <v>53</v>
      </c>
      <c r="Q25723" s="34">
        <v>65</v>
      </c>
      <c r="R25723" s="34">
        <v>65</v>
      </c>
      <c r="S25723" s="34">
        <v>69</v>
      </c>
      <c r="T25723" s="34">
        <v>30</v>
      </c>
      <c r="U25723" s="34">
        <v>54</v>
      </c>
      <c r="V25723" s="34">
        <v>53</v>
      </c>
      <c r="W25723" s="34">
        <v>46</v>
      </c>
      <c r="X25723" s="34">
        <v>71</v>
      </c>
      <c r="Y25723" s="34">
        <v>59</v>
      </c>
      <c r="Z25723" s="34">
        <v>46</v>
      </c>
      <c r="AA25723" s="34">
        <v>68</v>
      </c>
      <c r="AB25723" s="34">
        <v>35</v>
      </c>
      <c r="AC25723" s="34">
        <v>84</v>
      </c>
    </row>
    <row r="25724" spans="1:29" x14ac:dyDescent="0.2">
      <c r="A25724" s="34" t="s">
        <v>86217</v>
      </c>
      <c r="B25724" s="34">
        <v>14</v>
      </c>
      <c r="C25724" s="34">
        <v>16</v>
      </c>
      <c r="D25724" s="34">
        <v>11</v>
      </c>
      <c r="E25724" s="34">
        <v>19</v>
      </c>
      <c r="F25724" s="34">
        <v>11</v>
      </c>
      <c r="G25724" s="34">
        <v>36</v>
      </c>
      <c r="H25724" s="34">
        <v>17</v>
      </c>
      <c r="I25724" s="34">
        <v>13</v>
      </c>
      <c r="J25724" s="34">
        <v>4</v>
      </c>
      <c r="K25724" s="34">
        <v>26</v>
      </c>
      <c r="L25724" s="34">
        <v>3</v>
      </c>
      <c r="M25724" s="34">
        <v>18</v>
      </c>
      <c r="N25724" s="34">
        <v>8</v>
      </c>
      <c r="O25724" s="34">
        <v>8</v>
      </c>
      <c r="P25724" s="34">
        <v>20</v>
      </c>
      <c r="Q25724" s="34">
        <v>21</v>
      </c>
      <c r="R25724" s="34">
        <v>16</v>
      </c>
      <c r="S25724" s="34">
        <v>18</v>
      </c>
      <c r="T25724" s="34">
        <v>5</v>
      </c>
      <c r="U25724" s="34">
        <v>25</v>
      </c>
      <c r="V25724" s="34">
        <v>10</v>
      </c>
      <c r="W25724" s="34">
        <v>19</v>
      </c>
      <c r="X25724" s="34">
        <v>11</v>
      </c>
      <c r="Y25724" s="34">
        <v>11</v>
      </c>
      <c r="Z25724" s="34">
        <v>8</v>
      </c>
      <c r="AA25724" s="34">
        <v>24</v>
      </c>
      <c r="AB25724" s="34">
        <v>3</v>
      </c>
      <c r="AC25724" s="34">
        <v>21</v>
      </c>
    </row>
    <row r="25725" spans="1:29" x14ac:dyDescent="0.2">
      <c r="A25725" s="34" t="s">
        <v>86218</v>
      </c>
      <c r="B25725" s="34">
        <v>99</v>
      </c>
      <c r="C25725" s="34">
        <v>110</v>
      </c>
      <c r="D25725" s="34">
        <v>141</v>
      </c>
      <c r="E25725" s="34">
        <v>150</v>
      </c>
      <c r="F25725" s="34">
        <v>126</v>
      </c>
      <c r="G25725" s="34">
        <v>111</v>
      </c>
      <c r="H25725" s="34">
        <v>123</v>
      </c>
      <c r="I25725" s="34">
        <v>136</v>
      </c>
      <c r="J25725" s="34">
        <v>129</v>
      </c>
      <c r="K25725" s="34">
        <v>109</v>
      </c>
      <c r="L25725" s="34">
        <v>125</v>
      </c>
      <c r="M25725" s="34">
        <v>114</v>
      </c>
      <c r="N25725" s="34">
        <v>116</v>
      </c>
      <c r="O25725" s="34">
        <v>95</v>
      </c>
      <c r="P25725" s="34">
        <v>136</v>
      </c>
      <c r="Q25725" s="34">
        <v>144</v>
      </c>
      <c r="R25725" s="34">
        <v>174</v>
      </c>
      <c r="S25725" s="34">
        <v>130</v>
      </c>
      <c r="T25725" s="34">
        <v>176</v>
      </c>
      <c r="U25725" s="34">
        <v>99</v>
      </c>
      <c r="V25725" s="34">
        <v>153</v>
      </c>
      <c r="W25725" s="34">
        <v>192</v>
      </c>
      <c r="X25725" s="34">
        <v>165</v>
      </c>
      <c r="Y25725" s="34">
        <v>108</v>
      </c>
      <c r="Z25725" s="34">
        <v>153</v>
      </c>
      <c r="AA25725" s="34">
        <v>135</v>
      </c>
      <c r="AB25725" s="34">
        <v>190</v>
      </c>
      <c r="AC25725" s="34">
        <v>150</v>
      </c>
    </row>
    <row r="25726" spans="1:29" x14ac:dyDescent="0.2">
      <c r="A25726" s="34" t="s">
        <v>86219</v>
      </c>
      <c r="B25726" s="34">
        <v>58</v>
      </c>
      <c r="C25726" s="34">
        <v>75</v>
      </c>
      <c r="D25726" s="34">
        <v>90</v>
      </c>
      <c r="E25726" s="34">
        <v>91</v>
      </c>
      <c r="F25726" s="34">
        <v>63</v>
      </c>
      <c r="G25726" s="34">
        <v>95</v>
      </c>
      <c r="H25726" s="34">
        <v>93</v>
      </c>
      <c r="I25726" s="34">
        <v>70</v>
      </c>
      <c r="J25726" s="34">
        <v>58</v>
      </c>
      <c r="K25726" s="34">
        <v>86</v>
      </c>
      <c r="L25726" s="34">
        <v>46</v>
      </c>
      <c r="M25726" s="34">
        <v>43</v>
      </c>
      <c r="N25726" s="34">
        <v>62</v>
      </c>
      <c r="O25726" s="34">
        <v>50</v>
      </c>
      <c r="P25726" s="34">
        <v>70</v>
      </c>
      <c r="Q25726" s="34">
        <v>81</v>
      </c>
      <c r="R25726" s="34">
        <v>98</v>
      </c>
      <c r="S25726" s="34">
        <v>108</v>
      </c>
      <c r="T25726" s="34">
        <v>74</v>
      </c>
      <c r="U25726" s="34">
        <v>89</v>
      </c>
      <c r="V25726" s="34">
        <v>111</v>
      </c>
      <c r="W25726" s="34">
        <v>77</v>
      </c>
      <c r="X25726" s="34">
        <v>140</v>
      </c>
      <c r="Y25726" s="34">
        <v>82</v>
      </c>
      <c r="Z25726" s="34">
        <v>86</v>
      </c>
      <c r="AA25726" s="34">
        <v>82</v>
      </c>
      <c r="AB25726" s="34">
        <v>70</v>
      </c>
      <c r="AC25726" s="34">
        <v>156</v>
      </c>
    </row>
    <row r="25727" spans="1:29" x14ac:dyDescent="0.2">
      <c r="A25727" s="34" t="s">
        <v>86220</v>
      </c>
      <c r="B25727" s="34">
        <v>63</v>
      </c>
      <c r="C25727" s="34">
        <v>79</v>
      </c>
      <c r="D25727" s="34">
        <v>80</v>
      </c>
      <c r="E25727" s="34">
        <v>59</v>
      </c>
      <c r="F25727" s="34">
        <v>77</v>
      </c>
      <c r="G25727" s="34">
        <v>32</v>
      </c>
      <c r="H25727" s="34">
        <v>69</v>
      </c>
      <c r="I25727" s="34">
        <v>43</v>
      </c>
      <c r="J25727" s="34">
        <v>67</v>
      </c>
      <c r="K25727" s="34">
        <v>77</v>
      </c>
      <c r="L25727" s="34">
        <v>38</v>
      </c>
      <c r="M25727" s="34">
        <v>65</v>
      </c>
      <c r="N25727" s="34">
        <v>59</v>
      </c>
      <c r="O25727" s="34">
        <v>36</v>
      </c>
      <c r="P25727" s="34">
        <v>56</v>
      </c>
      <c r="Q25727" s="34">
        <v>73</v>
      </c>
      <c r="R25727" s="34">
        <v>74</v>
      </c>
      <c r="S25727" s="34">
        <v>77</v>
      </c>
      <c r="T25727" s="34">
        <v>60</v>
      </c>
      <c r="U25727" s="34">
        <v>57</v>
      </c>
      <c r="V25727" s="34">
        <v>52</v>
      </c>
      <c r="W25727" s="34">
        <v>75</v>
      </c>
      <c r="X25727" s="34">
        <v>101</v>
      </c>
      <c r="Y25727" s="34">
        <v>52</v>
      </c>
      <c r="Z25727" s="34">
        <v>98</v>
      </c>
      <c r="AA25727" s="34">
        <v>74</v>
      </c>
      <c r="AB25727" s="34">
        <v>55</v>
      </c>
      <c r="AC25727" s="34">
        <v>100</v>
      </c>
    </row>
    <row r="25728" spans="1:29" x14ac:dyDescent="0.2">
      <c r="A25728" s="34" t="s">
        <v>86221</v>
      </c>
      <c r="B25728" s="34">
        <v>277</v>
      </c>
      <c r="C25728" s="34">
        <v>207</v>
      </c>
      <c r="D25728" s="34">
        <v>262</v>
      </c>
      <c r="E25728" s="34">
        <v>156</v>
      </c>
      <c r="F25728" s="34">
        <v>267</v>
      </c>
      <c r="G25728" s="34">
        <v>182</v>
      </c>
      <c r="H25728" s="34">
        <v>280</v>
      </c>
      <c r="I25728" s="34">
        <v>188</v>
      </c>
      <c r="J25728" s="34">
        <v>271</v>
      </c>
      <c r="K25728" s="34">
        <v>251</v>
      </c>
      <c r="L25728" s="34">
        <v>318</v>
      </c>
      <c r="M25728" s="34">
        <v>202</v>
      </c>
      <c r="N25728" s="34">
        <v>244</v>
      </c>
      <c r="O25728" s="34">
        <v>188</v>
      </c>
      <c r="P25728" s="34">
        <v>280</v>
      </c>
      <c r="Q25728" s="34">
        <v>323</v>
      </c>
      <c r="R25728" s="34">
        <v>393</v>
      </c>
      <c r="S25728" s="34">
        <v>235</v>
      </c>
      <c r="T25728" s="34">
        <v>342</v>
      </c>
      <c r="U25728" s="34">
        <v>243</v>
      </c>
      <c r="V25728" s="34">
        <v>337</v>
      </c>
      <c r="W25728" s="34">
        <v>376</v>
      </c>
      <c r="X25728" s="34">
        <v>321</v>
      </c>
      <c r="Y25728" s="34">
        <v>314</v>
      </c>
      <c r="Z25728" s="34">
        <v>283</v>
      </c>
      <c r="AA25728" s="34">
        <v>271</v>
      </c>
      <c r="AB25728" s="34">
        <v>399</v>
      </c>
      <c r="AC25728" s="34">
        <v>370</v>
      </c>
    </row>
    <row r="25729" spans="1:29" x14ac:dyDescent="0.2">
      <c r="A25729" s="34" t="s">
        <v>86222</v>
      </c>
      <c r="B25729" s="34">
        <v>2</v>
      </c>
      <c r="C25729" s="34">
        <v>0</v>
      </c>
      <c r="D25729" s="34">
        <v>0</v>
      </c>
      <c r="E25729" s="34">
        <v>0</v>
      </c>
      <c r="F25729" s="34">
        <v>0</v>
      </c>
      <c r="G25729" s="34">
        <v>0</v>
      </c>
      <c r="H25729" s="34">
        <v>0</v>
      </c>
      <c r="I25729" s="34">
        <v>0</v>
      </c>
      <c r="J25729" s="34">
        <v>0</v>
      </c>
      <c r="K25729" s="34">
        <v>0</v>
      </c>
      <c r="L25729" s="34">
        <v>0</v>
      </c>
      <c r="M25729" s="34">
        <v>0</v>
      </c>
      <c r="N25729" s="34">
        <v>0</v>
      </c>
      <c r="O25729" s="34">
        <v>0</v>
      </c>
      <c r="P25729" s="34">
        <v>0</v>
      </c>
      <c r="Q25729" s="34">
        <v>0</v>
      </c>
      <c r="R25729" s="34">
        <v>0</v>
      </c>
      <c r="S25729" s="34">
        <v>0</v>
      </c>
      <c r="T25729" s="34">
        <v>0</v>
      </c>
      <c r="U25729" s="34">
        <v>0</v>
      </c>
      <c r="V25729" s="34">
        <v>0</v>
      </c>
      <c r="W25729" s="34">
        <v>0</v>
      </c>
      <c r="X25729" s="34">
        <v>0</v>
      </c>
      <c r="Y25729" s="34">
        <v>0</v>
      </c>
      <c r="Z25729" s="34">
        <v>0</v>
      </c>
      <c r="AA25729" s="34">
        <v>0</v>
      </c>
      <c r="AB25729" s="34">
        <v>0</v>
      </c>
      <c r="AC25729" s="34">
        <v>0</v>
      </c>
    </row>
    <row r="25730" spans="1:29" x14ac:dyDescent="0.2">
      <c r="A25730" s="34" t="s">
        <v>86223</v>
      </c>
      <c r="B25730" s="34">
        <v>66</v>
      </c>
      <c r="C25730" s="34">
        <v>69</v>
      </c>
      <c r="D25730" s="34">
        <v>104</v>
      </c>
      <c r="E25730" s="34">
        <v>106</v>
      </c>
      <c r="F25730" s="34">
        <v>80</v>
      </c>
      <c r="G25730" s="34">
        <v>140</v>
      </c>
      <c r="H25730" s="34">
        <v>99</v>
      </c>
      <c r="I25730" s="34">
        <v>72</v>
      </c>
      <c r="J25730" s="34">
        <v>81</v>
      </c>
      <c r="K25730" s="34">
        <v>88</v>
      </c>
      <c r="L25730" s="34">
        <v>95</v>
      </c>
      <c r="M25730" s="34">
        <v>73</v>
      </c>
      <c r="N25730" s="34">
        <v>93</v>
      </c>
      <c r="O25730" s="34">
        <v>75</v>
      </c>
      <c r="P25730" s="34">
        <v>75</v>
      </c>
      <c r="Q25730" s="34">
        <v>112</v>
      </c>
      <c r="R25730" s="34">
        <v>132</v>
      </c>
      <c r="S25730" s="34">
        <v>88</v>
      </c>
      <c r="T25730" s="34">
        <v>129</v>
      </c>
      <c r="U25730" s="34">
        <v>98</v>
      </c>
      <c r="V25730" s="34">
        <v>160</v>
      </c>
      <c r="W25730" s="34">
        <v>110</v>
      </c>
      <c r="X25730" s="34">
        <v>101</v>
      </c>
      <c r="Y25730" s="34">
        <v>112</v>
      </c>
      <c r="Z25730" s="34">
        <v>133</v>
      </c>
      <c r="AA25730" s="34">
        <v>112</v>
      </c>
      <c r="AB25730" s="34">
        <v>124</v>
      </c>
      <c r="AC25730" s="34">
        <v>141</v>
      </c>
    </row>
    <row r="25731" spans="1:29" x14ac:dyDescent="0.2">
      <c r="A25731" s="34" t="s">
        <v>86224</v>
      </c>
      <c r="B25731" s="34">
        <v>76</v>
      </c>
      <c r="C25731" s="34">
        <v>68</v>
      </c>
      <c r="D25731" s="34">
        <v>65</v>
      </c>
      <c r="E25731" s="34">
        <v>67</v>
      </c>
      <c r="F25731" s="34">
        <v>83</v>
      </c>
      <c r="G25731" s="34">
        <v>71</v>
      </c>
      <c r="H25731" s="34">
        <v>82</v>
      </c>
      <c r="I25731" s="34">
        <v>33</v>
      </c>
      <c r="J25731" s="34">
        <v>82</v>
      </c>
      <c r="K25731" s="34">
        <v>59</v>
      </c>
      <c r="L25731" s="34">
        <v>73</v>
      </c>
      <c r="M25731" s="34">
        <v>56</v>
      </c>
      <c r="N25731" s="34">
        <v>49</v>
      </c>
      <c r="O25731" s="34">
        <v>56</v>
      </c>
      <c r="P25731" s="34">
        <v>67</v>
      </c>
      <c r="Q25731" s="34">
        <v>94</v>
      </c>
      <c r="R25731" s="34">
        <v>89</v>
      </c>
      <c r="S25731" s="34">
        <v>94</v>
      </c>
      <c r="T25731" s="34">
        <v>89</v>
      </c>
      <c r="U25731" s="34">
        <v>83</v>
      </c>
      <c r="V25731" s="34">
        <v>91</v>
      </c>
      <c r="W25731" s="34">
        <v>105</v>
      </c>
      <c r="X25731" s="34">
        <v>102</v>
      </c>
      <c r="Y25731" s="34">
        <v>71</v>
      </c>
      <c r="Z25731" s="34">
        <v>81</v>
      </c>
      <c r="AA25731" s="34">
        <v>93</v>
      </c>
      <c r="AB25731" s="34">
        <v>93</v>
      </c>
      <c r="AC25731" s="34">
        <v>119</v>
      </c>
    </row>
    <row r="25732" spans="1:29" x14ac:dyDescent="0.2">
      <c r="A25732" s="34" t="s">
        <v>86225</v>
      </c>
      <c r="B25732" s="34">
        <v>32</v>
      </c>
      <c r="C25732" s="34">
        <v>8</v>
      </c>
      <c r="D25732" s="34">
        <v>17</v>
      </c>
      <c r="E25732" s="34">
        <v>27</v>
      </c>
      <c r="F25732" s="34">
        <v>26</v>
      </c>
      <c r="G25732" s="34">
        <v>10</v>
      </c>
      <c r="H25732" s="34">
        <v>8</v>
      </c>
      <c r="I25732" s="34">
        <v>21</v>
      </c>
      <c r="J25732" s="34">
        <v>21</v>
      </c>
      <c r="K25732" s="34">
        <v>26</v>
      </c>
      <c r="L25732" s="34">
        <v>9</v>
      </c>
      <c r="M25732" s="34">
        <v>13</v>
      </c>
      <c r="N25732" s="34">
        <v>7</v>
      </c>
      <c r="O25732" s="34">
        <v>8</v>
      </c>
      <c r="P25732" s="34">
        <v>9</v>
      </c>
      <c r="Q25732" s="34">
        <v>14</v>
      </c>
      <c r="R25732" s="34">
        <v>14</v>
      </c>
      <c r="S25732" s="34">
        <v>12</v>
      </c>
      <c r="T25732" s="34">
        <v>15</v>
      </c>
      <c r="U25732" s="34">
        <v>8</v>
      </c>
      <c r="V25732" s="34">
        <v>22</v>
      </c>
      <c r="W25732" s="34">
        <v>16</v>
      </c>
      <c r="X25732" s="34">
        <v>21</v>
      </c>
      <c r="Y25732" s="34">
        <v>8</v>
      </c>
      <c r="Z25732" s="34">
        <v>14</v>
      </c>
      <c r="AA25732" s="34">
        <v>12</v>
      </c>
      <c r="AB25732" s="34">
        <v>10</v>
      </c>
      <c r="AC25732" s="34">
        <v>19</v>
      </c>
    </row>
    <row r="25733" spans="1:29" x14ac:dyDescent="0.2">
      <c r="A25733" s="34" t="s">
        <v>86226</v>
      </c>
      <c r="B25733" s="34">
        <v>56</v>
      </c>
      <c r="C25733" s="34">
        <v>42</v>
      </c>
      <c r="D25733" s="34">
        <v>83</v>
      </c>
      <c r="E25733" s="34">
        <v>66</v>
      </c>
      <c r="F25733" s="34">
        <v>85</v>
      </c>
      <c r="G25733" s="34">
        <v>49</v>
      </c>
      <c r="H25733" s="34">
        <v>100</v>
      </c>
      <c r="I25733" s="34">
        <v>64</v>
      </c>
      <c r="J25733" s="34">
        <v>90</v>
      </c>
      <c r="K25733" s="34">
        <v>79</v>
      </c>
      <c r="L25733" s="34">
        <v>51</v>
      </c>
      <c r="M25733" s="34">
        <v>58</v>
      </c>
      <c r="N25733" s="34">
        <v>77</v>
      </c>
      <c r="O25733" s="34">
        <v>68</v>
      </c>
      <c r="P25733" s="34">
        <v>66</v>
      </c>
      <c r="Q25733" s="34">
        <v>67</v>
      </c>
      <c r="R25733" s="34">
        <v>86</v>
      </c>
      <c r="S25733" s="34">
        <v>58</v>
      </c>
      <c r="T25733" s="34">
        <v>115</v>
      </c>
      <c r="U25733" s="34">
        <v>74</v>
      </c>
      <c r="V25733" s="34">
        <v>103</v>
      </c>
      <c r="W25733" s="34">
        <v>80</v>
      </c>
      <c r="X25733" s="34">
        <v>88</v>
      </c>
      <c r="Y25733" s="34">
        <v>65</v>
      </c>
      <c r="Z25733" s="34">
        <v>75</v>
      </c>
      <c r="AA25733" s="34">
        <v>94</v>
      </c>
      <c r="AB25733" s="34">
        <v>88</v>
      </c>
      <c r="AC25733" s="34">
        <v>62</v>
      </c>
    </row>
    <row r="25734" spans="1:29" x14ac:dyDescent="0.2">
      <c r="A25734" s="34" t="s">
        <v>86227</v>
      </c>
      <c r="B25734" s="34">
        <v>80</v>
      </c>
      <c r="C25734" s="34">
        <v>89</v>
      </c>
      <c r="D25734" s="34">
        <v>180</v>
      </c>
      <c r="E25734" s="34">
        <v>99</v>
      </c>
      <c r="F25734" s="34">
        <v>159</v>
      </c>
      <c r="G25734" s="34">
        <v>92</v>
      </c>
      <c r="H25734" s="34">
        <v>177</v>
      </c>
      <c r="I25734" s="34">
        <v>124</v>
      </c>
      <c r="J25734" s="34">
        <v>113</v>
      </c>
      <c r="K25734" s="34">
        <v>117</v>
      </c>
      <c r="L25734" s="34">
        <v>80</v>
      </c>
      <c r="M25734" s="34">
        <v>63</v>
      </c>
      <c r="N25734" s="34">
        <v>99</v>
      </c>
      <c r="O25734" s="34">
        <v>89</v>
      </c>
      <c r="P25734" s="34">
        <v>99</v>
      </c>
      <c r="Q25734" s="34">
        <v>126</v>
      </c>
      <c r="R25734" s="34">
        <v>173</v>
      </c>
      <c r="S25734" s="34">
        <v>148</v>
      </c>
      <c r="T25734" s="34">
        <v>118</v>
      </c>
      <c r="U25734" s="34">
        <v>92</v>
      </c>
      <c r="V25734" s="34">
        <v>178</v>
      </c>
      <c r="W25734" s="34">
        <v>104</v>
      </c>
      <c r="X25734" s="34">
        <v>199</v>
      </c>
      <c r="Y25734" s="34">
        <v>105</v>
      </c>
      <c r="Z25734" s="34">
        <v>161</v>
      </c>
      <c r="AA25734" s="34">
        <v>112</v>
      </c>
      <c r="AB25734" s="34">
        <v>156</v>
      </c>
      <c r="AC25734" s="34">
        <v>176</v>
      </c>
    </row>
    <row r="25735" spans="1:29" x14ac:dyDescent="0.2">
      <c r="A25735" s="34" t="s">
        <v>86228</v>
      </c>
      <c r="B25735" s="34">
        <v>21</v>
      </c>
      <c r="C25735" s="34">
        <v>31</v>
      </c>
      <c r="D25735" s="34">
        <v>22</v>
      </c>
      <c r="E25735" s="34">
        <v>29</v>
      </c>
      <c r="F25735" s="34">
        <v>25</v>
      </c>
      <c r="G25735" s="34">
        <v>52</v>
      </c>
      <c r="H25735" s="34">
        <v>40</v>
      </c>
      <c r="I25735" s="34">
        <v>37</v>
      </c>
      <c r="J25735" s="34">
        <v>25</v>
      </c>
      <c r="K25735" s="34">
        <v>19</v>
      </c>
      <c r="L25735" s="34">
        <v>14</v>
      </c>
      <c r="M25735" s="34">
        <v>26</v>
      </c>
      <c r="N25735" s="34">
        <v>27</v>
      </c>
      <c r="O25735" s="34">
        <v>33</v>
      </c>
      <c r="P25735" s="34">
        <v>45</v>
      </c>
      <c r="Q25735" s="34">
        <v>35</v>
      </c>
      <c r="R25735" s="34">
        <v>30</v>
      </c>
      <c r="S25735" s="34">
        <v>33</v>
      </c>
      <c r="T25735" s="34">
        <v>25</v>
      </c>
      <c r="U25735" s="34">
        <v>29</v>
      </c>
      <c r="V25735" s="34">
        <v>32</v>
      </c>
      <c r="W25735" s="34">
        <v>23</v>
      </c>
      <c r="X25735" s="34">
        <v>24</v>
      </c>
      <c r="Y25735" s="34">
        <v>44</v>
      </c>
      <c r="Z25735" s="34">
        <v>33</v>
      </c>
      <c r="AA25735" s="34">
        <v>25</v>
      </c>
      <c r="AB25735" s="34">
        <v>21</v>
      </c>
      <c r="AC25735" s="34">
        <v>45</v>
      </c>
    </row>
    <row r="25736" spans="1:29" x14ac:dyDescent="0.2">
      <c r="A25736" s="34" t="s">
        <v>86229</v>
      </c>
      <c r="B25736" s="34">
        <v>71</v>
      </c>
      <c r="C25736" s="34">
        <v>106</v>
      </c>
      <c r="D25736" s="34">
        <v>77</v>
      </c>
      <c r="E25736" s="34">
        <v>129</v>
      </c>
      <c r="F25736" s="34">
        <v>85</v>
      </c>
      <c r="G25736" s="34">
        <v>95</v>
      </c>
      <c r="H25736" s="34">
        <v>57</v>
      </c>
      <c r="I25736" s="34">
        <v>113</v>
      </c>
      <c r="J25736" s="34">
        <v>65</v>
      </c>
      <c r="K25736" s="34">
        <v>185</v>
      </c>
      <c r="L25736" s="34">
        <v>45</v>
      </c>
      <c r="M25736" s="34">
        <v>132</v>
      </c>
      <c r="N25736" s="34">
        <v>54</v>
      </c>
      <c r="O25736" s="34">
        <v>105</v>
      </c>
      <c r="P25736" s="34">
        <v>44</v>
      </c>
      <c r="Q25736" s="34">
        <v>125</v>
      </c>
      <c r="R25736" s="34">
        <v>90</v>
      </c>
      <c r="S25736" s="34">
        <v>127</v>
      </c>
      <c r="T25736" s="34">
        <v>66</v>
      </c>
      <c r="U25736" s="34">
        <v>113</v>
      </c>
      <c r="V25736" s="34">
        <v>66</v>
      </c>
      <c r="W25736" s="34">
        <v>130</v>
      </c>
      <c r="X25736" s="34">
        <v>75</v>
      </c>
      <c r="Y25736" s="34">
        <v>116</v>
      </c>
      <c r="Z25736" s="34">
        <v>85</v>
      </c>
      <c r="AA25736" s="34">
        <v>176</v>
      </c>
      <c r="AB25736" s="34">
        <v>54</v>
      </c>
      <c r="AC25736" s="34">
        <v>211</v>
      </c>
    </row>
    <row r="25737" spans="1:29" x14ac:dyDescent="0.2">
      <c r="A25737" s="34" t="s">
        <v>86230</v>
      </c>
      <c r="B25737" s="34">
        <v>75</v>
      </c>
      <c r="C25737" s="34">
        <v>155</v>
      </c>
      <c r="D25737" s="34">
        <v>137</v>
      </c>
      <c r="E25737" s="34">
        <v>168</v>
      </c>
      <c r="F25737" s="34">
        <v>172</v>
      </c>
      <c r="G25737" s="34">
        <v>125</v>
      </c>
      <c r="H25737" s="34">
        <v>159</v>
      </c>
      <c r="I25737" s="34">
        <v>158</v>
      </c>
      <c r="J25737" s="34">
        <v>164</v>
      </c>
      <c r="K25737" s="34">
        <v>173</v>
      </c>
      <c r="L25737" s="34">
        <v>175</v>
      </c>
      <c r="M25737" s="34">
        <v>166</v>
      </c>
      <c r="N25737" s="34">
        <v>176</v>
      </c>
      <c r="O25737" s="34">
        <v>164</v>
      </c>
      <c r="P25737" s="34">
        <v>153</v>
      </c>
      <c r="Q25737" s="34">
        <v>232</v>
      </c>
      <c r="R25737" s="34">
        <v>208</v>
      </c>
      <c r="S25737" s="34">
        <v>179</v>
      </c>
      <c r="T25737" s="34">
        <v>233</v>
      </c>
      <c r="U25737" s="34">
        <v>212</v>
      </c>
      <c r="V25737" s="34">
        <v>216</v>
      </c>
      <c r="W25737" s="34">
        <v>242</v>
      </c>
      <c r="X25737" s="34">
        <v>218</v>
      </c>
      <c r="Y25737" s="34">
        <v>257</v>
      </c>
      <c r="Z25737" s="34">
        <v>154</v>
      </c>
      <c r="AA25737" s="34">
        <v>222</v>
      </c>
      <c r="AB25737" s="34">
        <v>324</v>
      </c>
      <c r="AC25737" s="34">
        <v>260</v>
      </c>
    </row>
    <row r="25738" spans="1:29" x14ac:dyDescent="0.2">
      <c r="A25738" s="34" t="s">
        <v>86231</v>
      </c>
      <c r="B25738" s="34">
        <v>34</v>
      </c>
      <c r="C25738" s="34">
        <v>35</v>
      </c>
      <c r="D25738" s="34">
        <v>41</v>
      </c>
      <c r="E25738" s="34">
        <v>53</v>
      </c>
      <c r="F25738" s="34">
        <v>42</v>
      </c>
      <c r="G25738" s="34">
        <v>58</v>
      </c>
      <c r="H25738" s="34">
        <v>19</v>
      </c>
      <c r="I25738" s="34">
        <v>38</v>
      </c>
      <c r="J25738" s="34">
        <v>23</v>
      </c>
      <c r="K25738" s="34">
        <v>49</v>
      </c>
      <c r="L25738" s="34">
        <v>24</v>
      </c>
      <c r="M25738" s="34">
        <v>55</v>
      </c>
      <c r="N25738" s="34">
        <v>28</v>
      </c>
      <c r="O25738" s="34">
        <v>45</v>
      </c>
      <c r="P25738" s="34">
        <v>28</v>
      </c>
      <c r="Q25738" s="34">
        <v>41</v>
      </c>
      <c r="R25738" s="34">
        <v>36</v>
      </c>
      <c r="S25738" s="34">
        <v>50</v>
      </c>
      <c r="T25738" s="34">
        <v>19</v>
      </c>
      <c r="U25738" s="34">
        <v>23</v>
      </c>
      <c r="V25738" s="34">
        <v>42</v>
      </c>
      <c r="W25738" s="34">
        <v>69</v>
      </c>
      <c r="X25738" s="34">
        <v>50</v>
      </c>
      <c r="Y25738" s="34">
        <v>41</v>
      </c>
      <c r="Z25738" s="34">
        <v>38</v>
      </c>
      <c r="AA25738" s="34">
        <v>45</v>
      </c>
      <c r="AB25738" s="34">
        <v>50</v>
      </c>
      <c r="AC25738" s="34">
        <v>51</v>
      </c>
    </row>
    <row r="25739" spans="1:29" x14ac:dyDescent="0.2">
      <c r="A25739" s="34" t="s">
        <v>86232</v>
      </c>
      <c r="B25739" s="34">
        <v>74</v>
      </c>
      <c r="C25739" s="34">
        <v>77</v>
      </c>
      <c r="D25739" s="34">
        <v>102</v>
      </c>
      <c r="E25739" s="34">
        <v>86</v>
      </c>
      <c r="F25739" s="34">
        <v>87</v>
      </c>
      <c r="G25739" s="34">
        <v>104</v>
      </c>
      <c r="H25739" s="34">
        <v>96</v>
      </c>
      <c r="I25739" s="34">
        <v>82</v>
      </c>
      <c r="J25739" s="34">
        <v>76</v>
      </c>
      <c r="K25739" s="34">
        <v>74</v>
      </c>
      <c r="L25739" s="34">
        <v>48</v>
      </c>
      <c r="M25739" s="34">
        <v>76</v>
      </c>
      <c r="N25739" s="34">
        <v>78</v>
      </c>
      <c r="O25739" s="34">
        <v>60</v>
      </c>
      <c r="P25739" s="34">
        <v>60</v>
      </c>
      <c r="Q25739" s="34">
        <v>114</v>
      </c>
      <c r="R25739" s="34">
        <v>105</v>
      </c>
      <c r="S25739" s="34">
        <v>99</v>
      </c>
      <c r="T25739" s="34">
        <v>78</v>
      </c>
      <c r="U25739" s="34">
        <v>79</v>
      </c>
      <c r="V25739" s="34">
        <v>104</v>
      </c>
      <c r="W25739" s="34">
        <v>66</v>
      </c>
      <c r="X25739" s="34">
        <v>119</v>
      </c>
      <c r="Y25739" s="34">
        <v>83</v>
      </c>
      <c r="Z25739" s="34">
        <v>122</v>
      </c>
      <c r="AA25739" s="34">
        <v>88</v>
      </c>
      <c r="AB25739" s="34">
        <v>105</v>
      </c>
      <c r="AC25739" s="34">
        <v>133</v>
      </c>
    </row>
    <row r="25740" spans="1:29" x14ac:dyDescent="0.2">
      <c r="A25740" s="34" t="s">
        <v>86233</v>
      </c>
      <c r="B25740" s="34">
        <v>30</v>
      </c>
      <c r="C25740" s="34">
        <v>47</v>
      </c>
      <c r="D25740" s="34">
        <v>39</v>
      </c>
      <c r="E25740" s="34">
        <v>41</v>
      </c>
      <c r="F25740" s="34">
        <v>43</v>
      </c>
      <c r="G25740" s="34">
        <v>47</v>
      </c>
      <c r="H25740" s="34">
        <v>30</v>
      </c>
      <c r="I25740" s="34">
        <v>18</v>
      </c>
      <c r="J25740" s="34">
        <v>19</v>
      </c>
      <c r="K25740" s="34">
        <v>68</v>
      </c>
      <c r="L25740" s="34">
        <v>28</v>
      </c>
      <c r="M25740" s="34">
        <v>22</v>
      </c>
      <c r="N25740" s="34">
        <v>19</v>
      </c>
      <c r="O25740" s="34">
        <v>41</v>
      </c>
      <c r="P25740" s="34">
        <v>23</v>
      </c>
      <c r="Q25740" s="34">
        <v>63</v>
      </c>
      <c r="R25740" s="34">
        <v>47</v>
      </c>
      <c r="S25740" s="34">
        <v>27</v>
      </c>
      <c r="T25740" s="34">
        <v>55</v>
      </c>
      <c r="U25740" s="34">
        <v>32</v>
      </c>
      <c r="V25740" s="34">
        <v>37</v>
      </c>
      <c r="W25740" s="34">
        <v>36</v>
      </c>
      <c r="X25740" s="34">
        <v>38</v>
      </c>
      <c r="Y25740" s="34">
        <v>42</v>
      </c>
      <c r="Z25740" s="34">
        <v>52</v>
      </c>
      <c r="AA25740" s="34">
        <v>58</v>
      </c>
      <c r="AB25740" s="34">
        <v>44</v>
      </c>
      <c r="AC25740" s="34">
        <v>78</v>
      </c>
    </row>
    <row r="25741" spans="1:29" x14ac:dyDescent="0.2">
      <c r="A25741" s="34" t="s">
        <v>86234</v>
      </c>
      <c r="B25741" s="34">
        <v>526</v>
      </c>
      <c r="C25741" s="34">
        <v>455</v>
      </c>
      <c r="D25741" s="34">
        <v>608</v>
      </c>
      <c r="E25741" s="34">
        <v>494</v>
      </c>
      <c r="F25741" s="34">
        <v>579</v>
      </c>
      <c r="G25741" s="34">
        <v>380</v>
      </c>
      <c r="H25741" s="34">
        <v>639</v>
      </c>
      <c r="I25741" s="34">
        <v>416</v>
      </c>
      <c r="J25741" s="34">
        <v>655</v>
      </c>
      <c r="K25741" s="34">
        <v>448</v>
      </c>
      <c r="L25741" s="34">
        <v>778</v>
      </c>
      <c r="M25741" s="34">
        <v>397</v>
      </c>
      <c r="N25741" s="34">
        <v>572</v>
      </c>
      <c r="O25741" s="34">
        <v>406</v>
      </c>
      <c r="P25741" s="34">
        <v>654</v>
      </c>
      <c r="Q25741" s="34">
        <v>636</v>
      </c>
      <c r="R25741" s="34">
        <v>916</v>
      </c>
      <c r="S25741" s="34">
        <v>550</v>
      </c>
      <c r="T25741" s="34">
        <v>899</v>
      </c>
      <c r="U25741" s="34">
        <v>561</v>
      </c>
      <c r="V25741" s="34">
        <v>723</v>
      </c>
      <c r="W25741" s="34">
        <v>815</v>
      </c>
      <c r="X25741" s="34">
        <v>667</v>
      </c>
      <c r="Y25741" s="34">
        <v>805</v>
      </c>
      <c r="Z25741" s="34">
        <v>645</v>
      </c>
      <c r="AA25741" s="34">
        <v>595</v>
      </c>
      <c r="AB25741" s="34">
        <v>1186</v>
      </c>
      <c r="AC25741" s="34">
        <v>761</v>
      </c>
    </row>
    <row r="25742" spans="1:29" x14ac:dyDescent="0.2">
      <c r="A25742" s="34" t="s">
        <v>86235</v>
      </c>
      <c r="B25742" s="34">
        <v>93</v>
      </c>
      <c r="C25742" s="34">
        <v>101</v>
      </c>
      <c r="D25742" s="34">
        <v>153</v>
      </c>
      <c r="E25742" s="34">
        <v>135</v>
      </c>
      <c r="F25742" s="34">
        <v>146</v>
      </c>
      <c r="G25742" s="34">
        <v>124</v>
      </c>
      <c r="H25742" s="34">
        <v>149</v>
      </c>
      <c r="I25742" s="34">
        <v>116</v>
      </c>
      <c r="J25742" s="34">
        <v>118</v>
      </c>
      <c r="K25742" s="34">
        <v>129</v>
      </c>
      <c r="L25742" s="34">
        <v>114</v>
      </c>
      <c r="M25742" s="34">
        <v>85</v>
      </c>
      <c r="N25742" s="34">
        <v>123</v>
      </c>
      <c r="O25742" s="34">
        <v>128</v>
      </c>
      <c r="P25742" s="34">
        <v>112</v>
      </c>
      <c r="Q25742" s="34">
        <v>160</v>
      </c>
      <c r="R25742" s="34">
        <v>144</v>
      </c>
      <c r="S25742" s="34">
        <v>140</v>
      </c>
      <c r="T25742" s="34">
        <v>164</v>
      </c>
      <c r="U25742" s="34">
        <v>81</v>
      </c>
      <c r="V25742" s="34">
        <v>143</v>
      </c>
      <c r="W25742" s="34">
        <v>131</v>
      </c>
      <c r="X25742" s="34">
        <v>221</v>
      </c>
      <c r="Y25742" s="34">
        <v>116</v>
      </c>
      <c r="Z25742" s="34">
        <v>185</v>
      </c>
      <c r="AA25742" s="34">
        <v>185</v>
      </c>
      <c r="AB25742" s="34">
        <v>197</v>
      </c>
      <c r="AC25742" s="34">
        <v>194</v>
      </c>
    </row>
    <row r="25743" spans="1:29" x14ac:dyDescent="0.2">
      <c r="A25743" s="34" t="s">
        <v>86236</v>
      </c>
      <c r="B25743" s="34">
        <v>94</v>
      </c>
      <c r="C25743" s="34">
        <v>144</v>
      </c>
      <c r="D25743" s="34">
        <v>206</v>
      </c>
      <c r="E25743" s="34">
        <v>135</v>
      </c>
      <c r="F25743" s="34">
        <v>176</v>
      </c>
      <c r="G25743" s="34">
        <v>175</v>
      </c>
      <c r="H25743" s="34">
        <v>161</v>
      </c>
      <c r="I25743" s="34">
        <v>140</v>
      </c>
      <c r="J25743" s="34">
        <v>186</v>
      </c>
      <c r="K25743" s="34">
        <v>130</v>
      </c>
      <c r="L25743" s="34">
        <v>102</v>
      </c>
      <c r="M25743" s="34">
        <v>117</v>
      </c>
      <c r="N25743" s="34">
        <v>152</v>
      </c>
      <c r="O25743" s="34">
        <v>163</v>
      </c>
      <c r="P25743" s="34">
        <v>145</v>
      </c>
      <c r="Q25743" s="34">
        <v>216</v>
      </c>
      <c r="R25743" s="34">
        <v>202</v>
      </c>
      <c r="S25743" s="34">
        <v>214</v>
      </c>
      <c r="T25743" s="34">
        <v>164</v>
      </c>
      <c r="U25743" s="34">
        <v>195</v>
      </c>
      <c r="V25743" s="34">
        <v>203</v>
      </c>
      <c r="W25743" s="34">
        <v>163</v>
      </c>
      <c r="X25743" s="34">
        <v>212</v>
      </c>
      <c r="Y25743" s="34">
        <v>129</v>
      </c>
      <c r="Z25743" s="34">
        <v>217</v>
      </c>
      <c r="AA25743" s="34">
        <v>188</v>
      </c>
      <c r="AB25743" s="34">
        <v>171</v>
      </c>
      <c r="AC25743" s="34">
        <v>205</v>
      </c>
    </row>
    <row r="25744" spans="1:29" x14ac:dyDescent="0.2">
      <c r="A25744" s="34" t="s">
        <v>86237</v>
      </c>
      <c r="B25744" s="34">
        <v>80</v>
      </c>
      <c r="C25744" s="34">
        <v>63</v>
      </c>
      <c r="D25744" s="34">
        <v>133</v>
      </c>
      <c r="E25744" s="34">
        <v>82</v>
      </c>
      <c r="F25744" s="34">
        <v>141</v>
      </c>
      <c r="G25744" s="34">
        <v>113</v>
      </c>
      <c r="H25744" s="34">
        <v>145</v>
      </c>
      <c r="I25744" s="34">
        <v>81</v>
      </c>
      <c r="J25744" s="34">
        <v>122</v>
      </c>
      <c r="K25744" s="34">
        <v>89</v>
      </c>
      <c r="L25744" s="34">
        <v>135</v>
      </c>
      <c r="M25744" s="34">
        <v>74</v>
      </c>
      <c r="N25744" s="34">
        <v>139</v>
      </c>
      <c r="O25744" s="34">
        <v>84</v>
      </c>
      <c r="P25744" s="34">
        <v>135</v>
      </c>
      <c r="Q25744" s="34">
        <v>116</v>
      </c>
      <c r="R25744" s="34">
        <v>197</v>
      </c>
      <c r="S25744" s="34">
        <v>82</v>
      </c>
      <c r="T25744" s="34">
        <v>159</v>
      </c>
      <c r="U25744" s="34">
        <v>111</v>
      </c>
      <c r="V25744" s="34">
        <v>108</v>
      </c>
      <c r="W25744" s="34">
        <v>131</v>
      </c>
      <c r="X25744" s="34">
        <v>151</v>
      </c>
      <c r="Y25744" s="34">
        <v>105</v>
      </c>
      <c r="Z25744" s="34">
        <v>118</v>
      </c>
      <c r="AA25744" s="34">
        <v>103</v>
      </c>
      <c r="AB25744" s="34">
        <v>171</v>
      </c>
      <c r="AC25744" s="34">
        <v>114</v>
      </c>
    </row>
    <row r="25745" spans="1:29" x14ac:dyDescent="0.2">
      <c r="A25745" s="34" t="s">
        <v>86238</v>
      </c>
      <c r="B25745" s="34">
        <v>38</v>
      </c>
      <c r="C25745" s="34">
        <v>38</v>
      </c>
      <c r="D25745" s="34">
        <v>86</v>
      </c>
      <c r="E25745" s="34">
        <v>51</v>
      </c>
      <c r="F25745" s="34">
        <v>89</v>
      </c>
      <c r="G25745" s="34">
        <v>39</v>
      </c>
      <c r="H25745" s="34">
        <v>77</v>
      </c>
      <c r="I25745" s="34">
        <v>26</v>
      </c>
      <c r="J25745" s="34">
        <v>58</v>
      </c>
      <c r="K25745" s="34">
        <v>32</v>
      </c>
      <c r="L25745" s="34">
        <v>44</v>
      </c>
      <c r="M25745" s="34">
        <v>30</v>
      </c>
      <c r="N25745" s="34">
        <v>64</v>
      </c>
      <c r="O25745" s="34">
        <v>48</v>
      </c>
      <c r="P25745" s="34">
        <v>65</v>
      </c>
      <c r="Q25745" s="34">
        <v>56</v>
      </c>
      <c r="R25745" s="34">
        <v>101</v>
      </c>
      <c r="S25745" s="34">
        <v>49</v>
      </c>
      <c r="T25745" s="34">
        <v>44</v>
      </c>
      <c r="U25745" s="34">
        <v>29</v>
      </c>
      <c r="V25745" s="34">
        <v>78</v>
      </c>
      <c r="W25745" s="34">
        <v>43</v>
      </c>
      <c r="X25745" s="34">
        <v>71</v>
      </c>
      <c r="Y25745" s="34">
        <v>31</v>
      </c>
      <c r="Z25745" s="34">
        <v>64</v>
      </c>
      <c r="AA25745" s="34">
        <v>43</v>
      </c>
      <c r="AB25745" s="34">
        <v>68</v>
      </c>
      <c r="AC25745" s="34">
        <v>62</v>
      </c>
    </row>
    <row r="25746" spans="1:29" x14ac:dyDescent="0.2">
      <c r="A25746" s="34" t="s">
        <v>86239</v>
      </c>
      <c r="B25746" s="34">
        <v>35</v>
      </c>
      <c r="C25746" s="34">
        <v>39</v>
      </c>
      <c r="D25746" s="34">
        <v>41</v>
      </c>
      <c r="E25746" s="34">
        <v>36</v>
      </c>
      <c r="F25746" s="34">
        <v>53</v>
      </c>
      <c r="G25746" s="34">
        <v>28</v>
      </c>
      <c r="H25746" s="34">
        <v>52</v>
      </c>
      <c r="I25746" s="34">
        <v>42</v>
      </c>
      <c r="J25746" s="34">
        <v>43</v>
      </c>
      <c r="K25746" s="34">
        <v>62</v>
      </c>
      <c r="L25746" s="34">
        <v>25</v>
      </c>
      <c r="M25746" s="34">
        <v>41</v>
      </c>
      <c r="N25746" s="34">
        <v>46</v>
      </c>
      <c r="O25746" s="34">
        <v>48</v>
      </c>
      <c r="P25746" s="34">
        <v>46</v>
      </c>
      <c r="Q25746" s="34">
        <v>48</v>
      </c>
      <c r="R25746" s="34">
        <v>46</v>
      </c>
      <c r="S25746" s="34">
        <v>42</v>
      </c>
      <c r="T25746" s="34">
        <v>36</v>
      </c>
      <c r="U25746" s="34">
        <v>42</v>
      </c>
      <c r="V25746" s="34">
        <v>66</v>
      </c>
      <c r="W25746" s="34">
        <v>48</v>
      </c>
      <c r="X25746" s="34">
        <v>71</v>
      </c>
      <c r="Y25746" s="34">
        <v>54</v>
      </c>
      <c r="Z25746" s="34">
        <v>58</v>
      </c>
      <c r="AA25746" s="34">
        <v>40</v>
      </c>
      <c r="AB25746" s="34">
        <v>38</v>
      </c>
      <c r="AC25746" s="34">
        <v>58</v>
      </c>
    </row>
    <row r="25747" spans="1:29" x14ac:dyDescent="0.2">
      <c r="A25747" s="34" t="s">
        <v>86240</v>
      </c>
      <c r="B25747" s="34">
        <v>30</v>
      </c>
      <c r="C25747" s="34">
        <v>34</v>
      </c>
      <c r="D25747" s="34">
        <v>28</v>
      </c>
      <c r="E25747" s="34">
        <v>42</v>
      </c>
      <c r="F25747" s="34">
        <v>37</v>
      </c>
      <c r="G25747" s="34">
        <v>15</v>
      </c>
      <c r="H25747" s="34">
        <v>28</v>
      </c>
      <c r="I25747" s="34">
        <v>24</v>
      </c>
      <c r="J25747" s="34">
        <v>33</v>
      </c>
      <c r="K25747" s="34">
        <v>27</v>
      </c>
      <c r="L25747" s="34">
        <v>36</v>
      </c>
      <c r="M25747" s="34">
        <v>20</v>
      </c>
      <c r="N25747" s="34">
        <v>15</v>
      </c>
      <c r="O25747" s="34">
        <v>25</v>
      </c>
      <c r="P25747" s="34">
        <v>38</v>
      </c>
      <c r="Q25747" s="34">
        <v>33</v>
      </c>
      <c r="R25747" s="34">
        <v>48</v>
      </c>
      <c r="S25747" s="34">
        <v>24</v>
      </c>
      <c r="T25747" s="34">
        <v>44</v>
      </c>
      <c r="U25747" s="34">
        <v>46</v>
      </c>
      <c r="V25747" s="34">
        <v>22</v>
      </c>
      <c r="W25747" s="34">
        <v>45</v>
      </c>
      <c r="X25747" s="34">
        <v>44</v>
      </c>
      <c r="Y25747" s="34">
        <v>49</v>
      </c>
      <c r="Z25747" s="34">
        <v>24</v>
      </c>
      <c r="AA25747" s="34">
        <v>35</v>
      </c>
      <c r="AB25747" s="34">
        <v>31</v>
      </c>
      <c r="AC25747" s="34">
        <v>44</v>
      </c>
    </row>
    <row r="25748" spans="1:29" x14ac:dyDescent="0.2">
      <c r="A25748" s="34" t="s">
        <v>86241</v>
      </c>
      <c r="B25748" s="34">
        <v>75</v>
      </c>
      <c r="C25748" s="34">
        <v>70</v>
      </c>
      <c r="D25748" s="34">
        <v>63</v>
      </c>
      <c r="E25748" s="34">
        <v>51</v>
      </c>
      <c r="F25748" s="34">
        <v>73</v>
      </c>
      <c r="G25748" s="34">
        <v>62</v>
      </c>
      <c r="H25748" s="34">
        <v>84</v>
      </c>
      <c r="I25748" s="34">
        <v>62</v>
      </c>
      <c r="J25748" s="34">
        <v>90</v>
      </c>
      <c r="K25748" s="34">
        <v>58</v>
      </c>
      <c r="L25748" s="34">
        <v>84</v>
      </c>
      <c r="M25748" s="34">
        <v>82</v>
      </c>
      <c r="N25748" s="34">
        <v>72</v>
      </c>
      <c r="O25748" s="34">
        <v>62</v>
      </c>
      <c r="P25748" s="34">
        <v>77</v>
      </c>
      <c r="Q25748" s="34">
        <v>75</v>
      </c>
      <c r="R25748" s="34">
        <v>99</v>
      </c>
      <c r="S25748" s="34">
        <v>94</v>
      </c>
      <c r="T25748" s="34">
        <v>119</v>
      </c>
      <c r="U25748" s="34">
        <v>82</v>
      </c>
      <c r="V25748" s="34">
        <v>95</v>
      </c>
      <c r="W25748" s="34">
        <v>96</v>
      </c>
      <c r="X25748" s="34">
        <v>97</v>
      </c>
      <c r="Y25748" s="34">
        <v>86</v>
      </c>
      <c r="Z25748" s="34">
        <v>118</v>
      </c>
      <c r="AA25748" s="34">
        <v>108</v>
      </c>
      <c r="AB25748" s="34">
        <v>105</v>
      </c>
      <c r="AC25748" s="34">
        <v>112</v>
      </c>
    </row>
    <row r="25749" spans="1:29" x14ac:dyDescent="0.2">
      <c r="A25749" s="34" t="s">
        <v>86242</v>
      </c>
      <c r="B25749" s="34">
        <v>66</v>
      </c>
      <c r="C25749" s="34">
        <v>51</v>
      </c>
      <c r="D25749" s="34">
        <v>56</v>
      </c>
      <c r="E25749" s="34">
        <v>50</v>
      </c>
      <c r="F25749" s="34">
        <v>47</v>
      </c>
      <c r="G25749" s="34">
        <v>37</v>
      </c>
      <c r="H25749" s="34">
        <v>77</v>
      </c>
      <c r="I25749" s="34">
        <v>37</v>
      </c>
      <c r="J25749" s="34">
        <v>40</v>
      </c>
      <c r="K25749" s="34">
        <v>61</v>
      </c>
      <c r="L25749" s="34">
        <v>34</v>
      </c>
      <c r="M25749" s="34">
        <v>41</v>
      </c>
      <c r="N25749" s="34">
        <v>39</v>
      </c>
      <c r="O25749" s="34">
        <v>27</v>
      </c>
      <c r="P25749" s="34">
        <v>32</v>
      </c>
      <c r="Q25749" s="34">
        <v>69</v>
      </c>
      <c r="R25749" s="34">
        <v>47</v>
      </c>
      <c r="S25749" s="34">
        <v>69</v>
      </c>
      <c r="T25749" s="34">
        <v>47</v>
      </c>
      <c r="U25749" s="34">
        <v>33</v>
      </c>
      <c r="V25749" s="34">
        <v>48</v>
      </c>
      <c r="W25749" s="34">
        <v>76</v>
      </c>
      <c r="X25749" s="34">
        <v>78</v>
      </c>
      <c r="Y25749" s="34">
        <v>55</v>
      </c>
      <c r="Z25749" s="34">
        <v>35</v>
      </c>
      <c r="AA25749" s="34">
        <v>66</v>
      </c>
      <c r="AB25749" s="34">
        <v>53</v>
      </c>
      <c r="AC25749" s="34">
        <v>60</v>
      </c>
    </row>
    <row r="25750" spans="1:29" x14ac:dyDescent="0.2">
      <c r="A25750" s="34" t="s">
        <v>86243</v>
      </c>
      <c r="B25750" s="34">
        <v>15</v>
      </c>
      <c r="C25750" s="34">
        <v>13</v>
      </c>
      <c r="D25750" s="34">
        <v>14</v>
      </c>
      <c r="E25750" s="34">
        <v>5</v>
      </c>
      <c r="F25750" s="34">
        <v>7</v>
      </c>
      <c r="G25750" s="34">
        <v>22</v>
      </c>
      <c r="H25750" s="34">
        <v>24</v>
      </c>
      <c r="I25750" s="34">
        <v>6</v>
      </c>
      <c r="J25750" s="34">
        <v>9</v>
      </c>
      <c r="K25750" s="34">
        <v>12</v>
      </c>
      <c r="L25750" s="34">
        <v>5</v>
      </c>
      <c r="M25750" s="34">
        <v>11</v>
      </c>
      <c r="N25750" s="34">
        <v>22</v>
      </c>
      <c r="O25750" s="34">
        <v>4</v>
      </c>
      <c r="P25750" s="34">
        <v>12</v>
      </c>
      <c r="Q25750" s="34">
        <v>7</v>
      </c>
      <c r="R25750" s="34">
        <v>16</v>
      </c>
      <c r="S25750" s="34">
        <v>20</v>
      </c>
      <c r="T25750" s="34">
        <v>11</v>
      </c>
      <c r="U25750" s="34">
        <v>16</v>
      </c>
      <c r="V25750" s="34">
        <v>33</v>
      </c>
      <c r="W25750" s="34">
        <v>15</v>
      </c>
      <c r="X25750" s="34">
        <v>17</v>
      </c>
      <c r="Y25750" s="34">
        <v>2</v>
      </c>
      <c r="Z25750" s="34">
        <v>25</v>
      </c>
      <c r="AA25750" s="34">
        <v>20</v>
      </c>
      <c r="AB25750" s="34">
        <v>23</v>
      </c>
      <c r="AC25750" s="34">
        <v>6</v>
      </c>
    </row>
    <row r="25751" spans="1:29" x14ac:dyDescent="0.2">
      <c r="A25751" s="34" t="s">
        <v>86244</v>
      </c>
      <c r="B25751" s="34">
        <v>54</v>
      </c>
      <c r="C25751" s="34">
        <v>77</v>
      </c>
      <c r="D25751" s="34">
        <v>76</v>
      </c>
      <c r="E25751" s="34">
        <v>88</v>
      </c>
      <c r="F25751" s="34">
        <v>62</v>
      </c>
      <c r="G25751" s="34">
        <v>79</v>
      </c>
      <c r="H25751" s="34">
        <v>61</v>
      </c>
      <c r="I25751" s="34">
        <v>73</v>
      </c>
      <c r="J25751" s="34">
        <v>67</v>
      </c>
      <c r="K25751" s="34">
        <v>85</v>
      </c>
      <c r="L25751" s="34">
        <v>48</v>
      </c>
      <c r="M25751" s="34">
        <v>82</v>
      </c>
      <c r="N25751" s="34">
        <v>57</v>
      </c>
      <c r="O25751" s="34">
        <v>58</v>
      </c>
      <c r="P25751" s="34">
        <v>64</v>
      </c>
      <c r="Q25751" s="34">
        <v>118</v>
      </c>
      <c r="R25751" s="34">
        <v>82</v>
      </c>
      <c r="S25751" s="34">
        <v>108</v>
      </c>
      <c r="T25751" s="34">
        <v>69</v>
      </c>
      <c r="U25751" s="34">
        <v>77</v>
      </c>
      <c r="V25751" s="34">
        <v>76</v>
      </c>
      <c r="W25751" s="34">
        <v>80</v>
      </c>
      <c r="X25751" s="34">
        <v>104</v>
      </c>
      <c r="Y25751" s="34">
        <v>76</v>
      </c>
      <c r="Z25751" s="34">
        <v>85</v>
      </c>
      <c r="AA25751" s="34">
        <v>105</v>
      </c>
      <c r="AB25751" s="34">
        <v>91</v>
      </c>
      <c r="AC25751" s="34">
        <v>152</v>
      </c>
    </row>
    <row r="25752" spans="1:29" x14ac:dyDescent="0.2">
      <c r="A25752" s="34" t="s">
        <v>86245</v>
      </c>
      <c r="B25752" s="34">
        <v>57</v>
      </c>
      <c r="C25752" s="34">
        <v>51</v>
      </c>
      <c r="D25752" s="34">
        <v>42</v>
      </c>
      <c r="E25752" s="34">
        <v>51</v>
      </c>
      <c r="F25752" s="34">
        <v>51</v>
      </c>
      <c r="G25752" s="34">
        <v>36</v>
      </c>
      <c r="H25752" s="34">
        <v>64</v>
      </c>
      <c r="I25752" s="34">
        <v>44</v>
      </c>
      <c r="J25752" s="34">
        <v>46</v>
      </c>
      <c r="K25752" s="34">
        <v>38</v>
      </c>
      <c r="L25752" s="34">
        <v>47</v>
      </c>
      <c r="M25752" s="34">
        <v>37</v>
      </c>
      <c r="N25752" s="34">
        <v>34</v>
      </c>
      <c r="O25752" s="34">
        <v>59</v>
      </c>
      <c r="P25752" s="34">
        <v>43</v>
      </c>
      <c r="Q25752" s="34">
        <v>73</v>
      </c>
      <c r="R25752" s="34">
        <v>76</v>
      </c>
      <c r="S25752" s="34">
        <v>59</v>
      </c>
      <c r="T25752" s="34">
        <v>35</v>
      </c>
      <c r="U25752" s="34">
        <v>58</v>
      </c>
      <c r="V25752" s="34">
        <v>71</v>
      </c>
      <c r="W25752" s="34">
        <v>89</v>
      </c>
      <c r="X25752" s="34">
        <v>71</v>
      </c>
      <c r="Y25752" s="34">
        <v>81</v>
      </c>
      <c r="Z25752" s="34">
        <v>48</v>
      </c>
      <c r="AA25752" s="34">
        <v>79</v>
      </c>
      <c r="AB25752" s="34">
        <v>55</v>
      </c>
      <c r="AC25752" s="34">
        <v>73</v>
      </c>
    </row>
    <row r="25753" spans="1:29" x14ac:dyDescent="0.2">
      <c r="A25753" s="34" t="s">
        <v>86246</v>
      </c>
      <c r="B25753" s="34">
        <v>46</v>
      </c>
      <c r="C25753" s="34">
        <v>27</v>
      </c>
      <c r="D25753" s="34">
        <v>59</v>
      </c>
      <c r="E25753" s="34">
        <v>29</v>
      </c>
      <c r="F25753" s="34">
        <v>39</v>
      </c>
      <c r="G25753" s="34">
        <v>43</v>
      </c>
      <c r="H25753" s="34">
        <v>27</v>
      </c>
      <c r="I25753" s="34">
        <v>37</v>
      </c>
      <c r="J25753" s="34">
        <v>44</v>
      </c>
      <c r="K25753" s="34">
        <v>40</v>
      </c>
      <c r="L25753" s="34">
        <v>34</v>
      </c>
      <c r="M25753" s="34">
        <v>27</v>
      </c>
      <c r="N25753" s="34">
        <v>34</v>
      </c>
      <c r="O25753" s="34">
        <v>57</v>
      </c>
      <c r="P25753" s="34">
        <v>31</v>
      </c>
      <c r="Q25753" s="34">
        <v>42</v>
      </c>
      <c r="R25753" s="34">
        <v>57</v>
      </c>
      <c r="S25753" s="34">
        <v>52</v>
      </c>
      <c r="T25753" s="34">
        <v>59</v>
      </c>
      <c r="U25753" s="34">
        <v>30</v>
      </c>
      <c r="V25753" s="34">
        <v>60</v>
      </c>
      <c r="W25753" s="34">
        <v>35</v>
      </c>
      <c r="X25753" s="34">
        <v>75</v>
      </c>
      <c r="Y25753" s="34">
        <v>32</v>
      </c>
      <c r="Z25753" s="34">
        <v>48</v>
      </c>
      <c r="AA25753" s="34">
        <v>67</v>
      </c>
      <c r="AB25753" s="34">
        <v>47</v>
      </c>
      <c r="AC25753" s="34">
        <v>65</v>
      </c>
    </row>
    <row r="25754" spans="1:29" x14ac:dyDescent="0.2">
      <c r="A25754" s="34" t="s">
        <v>86247</v>
      </c>
      <c r="B25754" s="34">
        <v>55</v>
      </c>
      <c r="C25754" s="34">
        <v>50</v>
      </c>
      <c r="D25754" s="34">
        <v>107</v>
      </c>
      <c r="E25754" s="34">
        <v>80</v>
      </c>
      <c r="F25754" s="34">
        <v>93</v>
      </c>
      <c r="G25754" s="34">
        <v>62</v>
      </c>
      <c r="H25754" s="34">
        <v>124</v>
      </c>
      <c r="I25754" s="34">
        <v>78</v>
      </c>
      <c r="J25754" s="34">
        <v>104</v>
      </c>
      <c r="K25754" s="34">
        <v>73</v>
      </c>
      <c r="L25754" s="34">
        <v>71</v>
      </c>
      <c r="M25754" s="34">
        <v>84</v>
      </c>
      <c r="N25754" s="34">
        <v>78</v>
      </c>
      <c r="O25754" s="34">
        <v>82</v>
      </c>
      <c r="P25754" s="34">
        <v>77</v>
      </c>
      <c r="Q25754" s="34">
        <v>98</v>
      </c>
      <c r="R25754" s="34">
        <v>113</v>
      </c>
      <c r="S25754" s="34">
        <v>103</v>
      </c>
      <c r="T25754" s="34">
        <v>127</v>
      </c>
      <c r="U25754" s="34">
        <v>68</v>
      </c>
      <c r="V25754" s="34">
        <v>119</v>
      </c>
      <c r="W25754" s="34">
        <v>93</v>
      </c>
      <c r="X25754" s="34">
        <v>90</v>
      </c>
      <c r="Y25754" s="34">
        <v>66</v>
      </c>
      <c r="Z25754" s="34">
        <v>94</v>
      </c>
      <c r="AA25754" s="34">
        <v>70</v>
      </c>
      <c r="AB25754" s="34">
        <v>121</v>
      </c>
      <c r="AC25754" s="34">
        <v>135</v>
      </c>
    </row>
    <row r="25755" spans="1:29" x14ac:dyDescent="0.2">
      <c r="A25755" s="34" t="s">
        <v>86248</v>
      </c>
      <c r="B25755" s="34">
        <v>104</v>
      </c>
      <c r="C25755" s="34">
        <v>100</v>
      </c>
      <c r="D25755" s="34">
        <v>164</v>
      </c>
      <c r="E25755" s="34">
        <v>101</v>
      </c>
      <c r="F25755" s="34">
        <v>156</v>
      </c>
      <c r="G25755" s="34">
        <v>133</v>
      </c>
      <c r="H25755" s="34">
        <v>151</v>
      </c>
      <c r="I25755" s="34">
        <v>110</v>
      </c>
      <c r="J25755" s="34">
        <v>168</v>
      </c>
      <c r="K25755" s="34">
        <v>84</v>
      </c>
      <c r="L25755" s="34">
        <v>170</v>
      </c>
      <c r="M25755" s="34">
        <v>82</v>
      </c>
      <c r="N25755" s="34">
        <v>128</v>
      </c>
      <c r="O25755" s="34">
        <v>74</v>
      </c>
      <c r="P25755" s="34">
        <v>150</v>
      </c>
      <c r="Q25755" s="34">
        <v>183</v>
      </c>
      <c r="R25755" s="34">
        <v>230</v>
      </c>
      <c r="S25755" s="34">
        <v>121</v>
      </c>
      <c r="T25755" s="34">
        <v>180</v>
      </c>
      <c r="U25755" s="34">
        <v>100</v>
      </c>
      <c r="V25755" s="34">
        <v>211</v>
      </c>
      <c r="W25755" s="34">
        <v>133</v>
      </c>
      <c r="X25755" s="34">
        <v>189</v>
      </c>
      <c r="Y25755" s="34">
        <v>148</v>
      </c>
      <c r="Z25755" s="34">
        <v>157</v>
      </c>
      <c r="AA25755" s="34">
        <v>135</v>
      </c>
      <c r="AB25755" s="34">
        <v>176</v>
      </c>
      <c r="AC25755" s="34">
        <v>119</v>
      </c>
    </row>
    <row r="25756" spans="1:29" x14ac:dyDescent="0.2">
      <c r="A25756" s="34" t="s">
        <v>86249</v>
      </c>
      <c r="B25756" s="34">
        <v>72</v>
      </c>
      <c r="C25756" s="34">
        <v>71</v>
      </c>
      <c r="D25756" s="34">
        <v>213</v>
      </c>
      <c r="E25756" s="34">
        <v>56</v>
      </c>
      <c r="F25756" s="34">
        <v>198</v>
      </c>
      <c r="G25756" s="34">
        <v>73</v>
      </c>
      <c r="H25756" s="34">
        <v>197</v>
      </c>
      <c r="I25756" s="34">
        <v>50</v>
      </c>
      <c r="J25756" s="34">
        <v>180</v>
      </c>
      <c r="K25756" s="34">
        <v>77</v>
      </c>
      <c r="L25756" s="34">
        <v>174</v>
      </c>
      <c r="M25756" s="34">
        <v>46</v>
      </c>
      <c r="N25756" s="34">
        <v>188</v>
      </c>
      <c r="O25756" s="34">
        <v>78</v>
      </c>
      <c r="P25756" s="34">
        <v>199</v>
      </c>
      <c r="Q25756" s="34">
        <v>110</v>
      </c>
      <c r="R25756" s="34">
        <v>252</v>
      </c>
      <c r="S25756" s="34">
        <v>103</v>
      </c>
      <c r="T25756" s="34">
        <v>263</v>
      </c>
      <c r="U25756" s="34">
        <v>65</v>
      </c>
      <c r="V25756" s="34">
        <v>260</v>
      </c>
      <c r="W25756" s="34">
        <v>91</v>
      </c>
      <c r="X25756" s="34">
        <v>248</v>
      </c>
      <c r="Y25756" s="34">
        <v>72</v>
      </c>
      <c r="Z25756" s="34">
        <v>232</v>
      </c>
      <c r="AA25756" s="34">
        <v>78</v>
      </c>
      <c r="AB25756" s="34">
        <v>244</v>
      </c>
      <c r="AC25756" s="34">
        <v>149</v>
      </c>
    </row>
    <row r="25757" spans="1:29" x14ac:dyDescent="0.2">
      <c r="A25757" s="34" t="s">
        <v>86250</v>
      </c>
      <c r="B25757" s="34">
        <v>76</v>
      </c>
      <c r="C25757" s="34">
        <v>124</v>
      </c>
      <c r="D25757" s="34">
        <v>148</v>
      </c>
      <c r="E25757" s="34">
        <v>144</v>
      </c>
      <c r="F25757" s="34">
        <v>128</v>
      </c>
      <c r="G25757" s="34">
        <v>151</v>
      </c>
      <c r="H25757" s="34">
        <v>138</v>
      </c>
      <c r="I25757" s="34">
        <v>165</v>
      </c>
      <c r="J25757" s="34">
        <v>141</v>
      </c>
      <c r="K25757" s="34">
        <v>166</v>
      </c>
      <c r="L25757" s="34">
        <v>105</v>
      </c>
      <c r="M25757" s="34">
        <v>112</v>
      </c>
      <c r="N25757" s="34">
        <v>94</v>
      </c>
      <c r="O25757" s="34">
        <v>99</v>
      </c>
      <c r="P25757" s="34">
        <v>144</v>
      </c>
      <c r="Q25757" s="34">
        <v>209</v>
      </c>
      <c r="R25757" s="34">
        <v>201</v>
      </c>
      <c r="S25757" s="34">
        <v>199</v>
      </c>
      <c r="T25757" s="34">
        <v>139</v>
      </c>
      <c r="U25757" s="34">
        <v>175</v>
      </c>
      <c r="V25757" s="34">
        <v>201</v>
      </c>
      <c r="W25757" s="34">
        <v>166</v>
      </c>
      <c r="X25757" s="34">
        <v>176</v>
      </c>
      <c r="Y25757" s="34">
        <v>111</v>
      </c>
      <c r="Z25757" s="34">
        <v>167</v>
      </c>
      <c r="AA25757" s="34">
        <v>160</v>
      </c>
      <c r="AB25757" s="34">
        <v>180</v>
      </c>
      <c r="AC25757" s="34">
        <v>235</v>
      </c>
    </row>
    <row r="25758" spans="1:29" x14ac:dyDescent="0.2">
      <c r="A25758" s="34" t="s">
        <v>86251</v>
      </c>
      <c r="B25758" s="34">
        <v>36</v>
      </c>
      <c r="C25758" s="34">
        <v>22</v>
      </c>
      <c r="D25758" s="34">
        <v>27</v>
      </c>
      <c r="E25758" s="34">
        <v>27</v>
      </c>
      <c r="F25758" s="34">
        <v>28</v>
      </c>
      <c r="G25758" s="34">
        <v>36</v>
      </c>
      <c r="H25758" s="34">
        <v>16</v>
      </c>
      <c r="I25758" s="34">
        <v>17</v>
      </c>
      <c r="J25758" s="34">
        <v>23</v>
      </c>
      <c r="K25758" s="34">
        <v>33</v>
      </c>
      <c r="L25758" s="34">
        <v>18</v>
      </c>
      <c r="M25758" s="34">
        <v>17</v>
      </c>
      <c r="N25758" s="34">
        <v>12</v>
      </c>
      <c r="O25758" s="34">
        <v>25</v>
      </c>
      <c r="P25758" s="34">
        <v>35</v>
      </c>
      <c r="Q25758" s="34">
        <v>22</v>
      </c>
      <c r="R25758" s="34">
        <v>27</v>
      </c>
      <c r="S25758" s="34">
        <v>20</v>
      </c>
      <c r="T25758" s="34">
        <v>21</v>
      </c>
      <c r="U25758" s="34">
        <v>27</v>
      </c>
      <c r="V25758" s="34">
        <v>12</v>
      </c>
      <c r="W25758" s="34">
        <v>25</v>
      </c>
      <c r="X25758" s="34">
        <v>26</v>
      </c>
      <c r="Y25758" s="34">
        <v>22</v>
      </c>
      <c r="Z25758" s="34">
        <v>21</v>
      </c>
      <c r="AA25758" s="34">
        <v>31</v>
      </c>
      <c r="AB25758" s="34">
        <v>24</v>
      </c>
      <c r="AC25758" s="34">
        <v>27</v>
      </c>
    </row>
    <row r="25759" spans="1:29" x14ac:dyDescent="0.2">
      <c r="A25759" s="34" t="s">
        <v>86252</v>
      </c>
      <c r="B25759" s="34">
        <v>51</v>
      </c>
      <c r="C25759" s="34">
        <v>39</v>
      </c>
      <c r="D25759" s="34">
        <v>35</v>
      </c>
      <c r="E25759" s="34">
        <v>34</v>
      </c>
      <c r="F25759" s="34">
        <v>59</v>
      </c>
      <c r="G25759" s="34">
        <v>68</v>
      </c>
      <c r="H25759" s="34">
        <v>39</v>
      </c>
      <c r="I25759" s="34">
        <v>14</v>
      </c>
      <c r="J25759" s="34">
        <v>38</v>
      </c>
      <c r="K25759" s="34">
        <v>33</v>
      </c>
      <c r="L25759" s="34">
        <v>38</v>
      </c>
      <c r="M25759" s="34">
        <v>29</v>
      </c>
      <c r="N25759" s="34">
        <v>49</v>
      </c>
      <c r="O25759" s="34">
        <v>20</v>
      </c>
      <c r="P25759" s="34">
        <v>32</v>
      </c>
      <c r="Q25759" s="34">
        <v>32</v>
      </c>
      <c r="R25759" s="34">
        <v>63</v>
      </c>
      <c r="S25759" s="34">
        <v>29</v>
      </c>
      <c r="T25759" s="34">
        <v>51</v>
      </c>
      <c r="U25759" s="34">
        <v>25</v>
      </c>
      <c r="V25759" s="34">
        <v>58</v>
      </c>
      <c r="W25759" s="34">
        <v>43</v>
      </c>
      <c r="X25759" s="34">
        <v>51</v>
      </c>
      <c r="Y25759" s="34">
        <v>45</v>
      </c>
      <c r="Z25759" s="34">
        <v>46</v>
      </c>
      <c r="AA25759" s="34">
        <v>37</v>
      </c>
      <c r="AB25759" s="34">
        <v>30</v>
      </c>
      <c r="AC25759" s="34">
        <v>60</v>
      </c>
    </row>
    <row r="25760" spans="1:29" x14ac:dyDescent="0.2">
      <c r="A25760" s="34" t="s">
        <v>86253</v>
      </c>
      <c r="B25760" s="34">
        <v>34</v>
      </c>
      <c r="C25760" s="34">
        <v>35</v>
      </c>
      <c r="D25760" s="34">
        <v>89</v>
      </c>
      <c r="E25760" s="34">
        <v>32</v>
      </c>
      <c r="F25760" s="34">
        <v>32</v>
      </c>
      <c r="G25760" s="34">
        <v>45</v>
      </c>
      <c r="H25760" s="34">
        <v>41</v>
      </c>
      <c r="I25760" s="34">
        <v>38</v>
      </c>
      <c r="J25760" s="34">
        <v>50</v>
      </c>
      <c r="K25760" s="34">
        <v>30</v>
      </c>
      <c r="L25760" s="34">
        <v>43</v>
      </c>
      <c r="M25760" s="34">
        <v>35</v>
      </c>
      <c r="N25760" s="34">
        <v>46</v>
      </c>
      <c r="O25760" s="34">
        <v>33</v>
      </c>
      <c r="P25760" s="34">
        <v>52</v>
      </c>
      <c r="Q25760" s="34">
        <v>56</v>
      </c>
      <c r="R25760" s="34">
        <v>56</v>
      </c>
      <c r="S25760" s="34">
        <v>50</v>
      </c>
      <c r="T25760" s="34">
        <v>45</v>
      </c>
      <c r="U25760" s="34">
        <v>23</v>
      </c>
      <c r="V25760" s="34">
        <v>77</v>
      </c>
      <c r="W25760" s="34">
        <v>45</v>
      </c>
      <c r="X25760" s="34">
        <v>46</v>
      </c>
      <c r="Y25760" s="34">
        <v>41</v>
      </c>
      <c r="Z25760" s="34">
        <v>53</v>
      </c>
      <c r="AA25760" s="34">
        <v>43</v>
      </c>
      <c r="AB25760" s="34">
        <v>60</v>
      </c>
      <c r="AC25760" s="34">
        <v>29</v>
      </c>
    </row>
    <row r="25761" spans="1:29" x14ac:dyDescent="0.2">
      <c r="A25761" s="34" t="s">
        <v>86254</v>
      </c>
      <c r="B25761" s="34">
        <v>170</v>
      </c>
      <c r="C25761" s="34">
        <v>255</v>
      </c>
      <c r="D25761" s="34">
        <v>257</v>
      </c>
      <c r="E25761" s="34">
        <v>285</v>
      </c>
      <c r="F25761" s="34">
        <v>271</v>
      </c>
      <c r="G25761" s="34">
        <v>303</v>
      </c>
      <c r="H25761" s="34">
        <v>311</v>
      </c>
      <c r="I25761" s="34">
        <v>261</v>
      </c>
      <c r="J25761" s="34">
        <v>251</v>
      </c>
      <c r="K25761" s="34">
        <v>284</v>
      </c>
      <c r="L25761" s="34">
        <v>250</v>
      </c>
      <c r="M25761" s="34">
        <v>269</v>
      </c>
      <c r="N25761" s="34">
        <v>228</v>
      </c>
      <c r="O25761" s="34">
        <v>224</v>
      </c>
      <c r="P25761" s="34">
        <v>205</v>
      </c>
      <c r="Q25761" s="34">
        <v>359</v>
      </c>
      <c r="R25761" s="34">
        <v>403</v>
      </c>
      <c r="S25761" s="34">
        <v>299</v>
      </c>
      <c r="T25761" s="34">
        <v>323</v>
      </c>
      <c r="U25761" s="34">
        <v>323</v>
      </c>
      <c r="V25761" s="34">
        <v>309</v>
      </c>
      <c r="W25761" s="34">
        <v>343</v>
      </c>
      <c r="X25761" s="34">
        <v>357</v>
      </c>
      <c r="Y25761" s="34">
        <v>350</v>
      </c>
      <c r="Z25761" s="34">
        <v>292</v>
      </c>
      <c r="AA25761" s="34">
        <v>314</v>
      </c>
      <c r="AB25761" s="34">
        <v>362</v>
      </c>
      <c r="AC25761" s="34">
        <v>449</v>
      </c>
    </row>
    <row r="25762" spans="1:29" x14ac:dyDescent="0.2">
      <c r="A25762" s="34" t="s">
        <v>86255</v>
      </c>
      <c r="B25762" s="34">
        <v>70</v>
      </c>
      <c r="C25762" s="34">
        <v>78</v>
      </c>
      <c r="D25762" s="34">
        <v>99</v>
      </c>
      <c r="E25762" s="34">
        <v>85</v>
      </c>
      <c r="F25762" s="34">
        <v>117</v>
      </c>
      <c r="G25762" s="34">
        <v>77</v>
      </c>
      <c r="H25762" s="34">
        <v>120</v>
      </c>
      <c r="I25762" s="34">
        <v>62</v>
      </c>
      <c r="J25762" s="34">
        <v>76</v>
      </c>
      <c r="K25762" s="34">
        <v>114</v>
      </c>
      <c r="L25762" s="34">
        <v>106</v>
      </c>
      <c r="M25762" s="34">
        <v>89</v>
      </c>
      <c r="N25762" s="34">
        <v>92</v>
      </c>
      <c r="O25762" s="34">
        <v>77</v>
      </c>
      <c r="P25762" s="34">
        <v>97</v>
      </c>
      <c r="Q25762" s="34">
        <v>134</v>
      </c>
      <c r="R25762" s="34">
        <v>139</v>
      </c>
      <c r="S25762" s="34">
        <v>86</v>
      </c>
      <c r="T25762" s="34">
        <v>113</v>
      </c>
      <c r="U25762" s="34">
        <v>85</v>
      </c>
      <c r="V25762" s="34">
        <v>128</v>
      </c>
      <c r="W25762" s="34">
        <v>105</v>
      </c>
      <c r="X25762" s="34">
        <v>94</v>
      </c>
      <c r="Y25762" s="34">
        <v>106</v>
      </c>
      <c r="Z25762" s="34">
        <v>99</v>
      </c>
      <c r="AA25762" s="34">
        <v>121</v>
      </c>
      <c r="AB25762" s="34">
        <v>172</v>
      </c>
      <c r="AC25762" s="34">
        <v>141</v>
      </c>
    </row>
    <row r="25763" spans="1:29" x14ac:dyDescent="0.2">
      <c r="A25763" s="34" t="s">
        <v>86256</v>
      </c>
      <c r="B25763" s="34">
        <v>45</v>
      </c>
      <c r="C25763" s="34">
        <v>40</v>
      </c>
      <c r="D25763" s="34">
        <v>52</v>
      </c>
      <c r="E25763" s="34">
        <v>41</v>
      </c>
      <c r="F25763" s="34">
        <v>43</v>
      </c>
      <c r="G25763" s="34">
        <v>23</v>
      </c>
      <c r="H25763" s="34">
        <v>36</v>
      </c>
      <c r="I25763" s="34">
        <v>51</v>
      </c>
      <c r="J25763" s="34">
        <v>38</v>
      </c>
      <c r="K25763" s="34">
        <v>24</v>
      </c>
      <c r="L25763" s="34">
        <v>29</v>
      </c>
      <c r="M25763" s="34">
        <v>14</v>
      </c>
      <c r="N25763" s="34">
        <v>58</v>
      </c>
      <c r="O25763" s="34">
        <v>20</v>
      </c>
      <c r="P25763" s="34">
        <v>41</v>
      </c>
      <c r="Q25763" s="34">
        <v>32</v>
      </c>
      <c r="R25763" s="34">
        <v>33</v>
      </c>
      <c r="S25763" s="34">
        <v>58</v>
      </c>
      <c r="T25763" s="34">
        <v>30</v>
      </c>
      <c r="U25763" s="34">
        <v>32</v>
      </c>
      <c r="V25763" s="34">
        <v>56</v>
      </c>
      <c r="W25763" s="34">
        <v>35</v>
      </c>
      <c r="X25763" s="34">
        <v>60</v>
      </c>
      <c r="Y25763" s="34">
        <v>58</v>
      </c>
      <c r="Z25763" s="34">
        <v>42</v>
      </c>
      <c r="AA25763" s="34">
        <v>38</v>
      </c>
      <c r="AB25763" s="34">
        <v>57</v>
      </c>
      <c r="AC25763" s="34">
        <v>63</v>
      </c>
    </row>
    <row r="25764" spans="1:29" x14ac:dyDescent="0.2">
      <c r="A25764" s="34" t="s">
        <v>86257</v>
      </c>
      <c r="B25764" s="34">
        <v>30</v>
      </c>
      <c r="C25764" s="34">
        <v>28</v>
      </c>
      <c r="D25764" s="34">
        <v>34</v>
      </c>
      <c r="E25764" s="34">
        <v>30</v>
      </c>
      <c r="F25764" s="34">
        <v>40</v>
      </c>
      <c r="G25764" s="34">
        <v>14</v>
      </c>
      <c r="H25764" s="34">
        <v>33</v>
      </c>
      <c r="I25764" s="34">
        <v>27</v>
      </c>
      <c r="J25764" s="34">
        <v>45</v>
      </c>
      <c r="K25764" s="34">
        <v>19</v>
      </c>
      <c r="L25764" s="34">
        <v>32</v>
      </c>
      <c r="M25764" s="34">
        <v>30</v>
      </c>
      <c r="N25764" s="34">
        <v>23</v>
      </c>
      <c r="O25764" s="34">
        <v>12</v>
      </c>
      <c r="P25764" s="34">
        <v>37</v>
      </c>
      <c r="Q25764" s="34">
        <v>55</v>
      </c>
      <c r="R25764" s="34">
        <v>48</v>
      </c>
      <c r="S25764" s="34">
        <v>22</v>
      </c>
      <c r="T25764" s="34">
        <v>54</v>
      </c>
      <c r="U25764" s="34">
        <v>31</v>
      </c>
      <c r="V25764" s="34">
        <v>47</v>
      </c>
      <c r="W25764" s="34">
        <v>49</v>
      </c>
      <c r="X25764" s="34">
        <v>52</v>
      </c>
      <c r="Y25764" s="34">
        <v>24</v>
      </c>
      <c r="Z25764" s="34">
        <v>38</v>
      </c>
      <c r="AA25764" s="34">
        <v>40</v>
      </c>
      <c r="AB25764" s="34">
        <v>45</v>
      </c>
      <c r="AC25764" s="34">
        <v>41</v>
      </c>
    </row>
    <row r="25765" spans="1:29" x14ac:dyDescent="0.2">
      <c r="A25765" s="34" t="s">
        <v>86258</v>
      </c>
      <c r="B25765" s="34">
        <v>92</v>
      </c>
      <c r="C25765" s="34">
        <v>73</v>
      </c>
      <c r="D25765" s="34">
        <v>120</v>
      </c>
      <c r="E25765" s="34">
        <v>70</v>
      </c>
      <c r="F25765" s="34">
        <v>89</v>
      </c>
      <c r="G25765" s="34">
        <v>104</v>
      </c>
      <c r="H25765" s="34">
        <v>81</v>
      </c>
      <c r="I25765" s="34">
        <v>112</v>
      </c>
      <c r="J25765" s="34">
        <v>76</v>
      </c>
      <c r="K25765" s="34">
        <v>104</v>
      </c>
      <c r="L25765" s="34">
        <v>39</v>
      </c>
      <c r="M25765" s="34">
        <v>83</v>
      </c>
      <c r="N25765" s="34">
        <v>92</v>
      </c>
      <c r="O25765" s="34">
        <v>62</v>
      </c>
      <c r="P25765" s="34">
        <v>83</v>
      </c>
      <c r="Q25765" s="34">
        <v>108</v>
      </c>
      <c r="R25765" s="34">
        <v>83</v>
      </c>
      <c r="S25765" s="34">
        <v>95</v>
      </c>
      <c r="T25765" s="34">
        <v>44</v>
      </c>
      <c r="U25765" s="34">
        <v>66</v>
      </c>
      <c r="V25765" s="34">
        <v>114</v>
      </c>
      <c r="W25765" s="34">
        <v>77</v>
      </c>
      <c r="X25765" s="34">
        <v>99</v>
      </c>
      <c r="Y25765" s="34">
        <v>65</v>
      </c>
      <c r="Z25765" s="34">
        <v>116</v>
      </c>
      <c r="AA25765" s="34">
        <v>132</v>
      </c>
      <c r="AB25765" s="34">
        <v>93</v>
      </c>
      <c r="AC25765" s="34">
        <v>154</v>
      </c>
    </row>
    <row r="25766" spans="1:29" x14ac:dyDescent="0.2">
      <c r="A25766" s="34" t="s">
        <v>86259</v>
      </c>
      <c r="B25766" s="34">
        <v>38</v>
      </c>
      <c r="C25766" s="34">
        <v>43</v>
      </c>
      <c r="D25766" s="34">
        <v>45</v>
      </c>
      <c r="E25766" s="34">
        <v>37</v>
      </c>
      <c r="F25766" s="34">
        <v>41</v>
      </c>
      <c r="G25766" s="34">
        <v>32</v>
      </c>
      <c r="H25766" s="34">
        <v>42</v>
      </c>
      <c r="I25766" s="34">
        <v>26</v>
      </c>
      <c r="J25766" s="34">
        <v>39</v>
      </c>
      <c r="K25766" s="34">
        <v>56</v>
      </c>
      <c r="L25766" s="34">
        <v>25</v>
      </c>
      <c r="M25766" s="34">
        <v>20</v>
      </c>
      <c r="N25766" s="34">
        <v>38</v>
      </c>
      <c r="O25766" s="34">
        <v>28</v>
      </c>
      <c r="P25766" s="34">
        <v>43</v>
      </c>
      <c r="Q25766" s="34">
        <v>53</v>
      </c>
      <c r="R25766" s="34">
        <v>43</v>
      </c>
      <c r="S25766" s="34">
        <v>30</v>
      </c>
      <c r="T25766" s="34">
        <v>48</v>
      </c>
      <c r="U25766" s="34">
        <v>28</v>
      </c>
      <c r="V25766" s="34">
        <v>51</v>
      </c>
      <c r="W25766" s="34">
        <v>32</v>
      </c>
      <c r="X25766" s="34">
        <v>66</v>
      </c>
      <c r="Y25766" s="34">
        <v>41</v>
      </c>
      <c r="Z25766" s="34">
        <v>46</v>
      </c>
      <c r="AA25766" s="34">
        <v>30</v>
      </c>
      <c r="AB25766" s="34">
        <v>49</v>
      </c>
      <c r="AC25766" s="34">
        <v>48</v>
      </c>
    </row>
    <row r="25767" spans="1:29" x14ac:dyDescent="0.2">
      <c r="A25767" s="34" t="s">
        <v>86260</v>
      </c>
      <c r="B25767" s="34">
        <v>52</v>
      </c>
      <c r="C25767" s="34">
        <v>111</v>
      </c>
      <c r="D25767" s="34">
        <v>105</v>
      </c>
      <c r="E25767" s="34">
        <v>118</v>
      </c>
      <c r="F25767" s="34">
        <v>78</v>
      </c>
      <c r="G25767" s="34">
        <v>114</v>
      </c>
      <c r="H25767" s="34">
        <v>84</v>
      </c>
      <c r="I25767" s="34">
        <v>75</v>
      </c>
      <c r="J25767" s="34">
        <v>83</v>
      </c>
      <c r="K25767" s="34">
        <v>126</v>
      </c>
      <c r="L25767" s="34">
        <v>58</v>
      </c>
      <c r="M25767" s="34">
        <v>80</v>
      </c>
      <c r="N25767" s="34">
        <v>94</v>
      </c>
      <c r="O25767" s="34">
        <v>104</v>
      </c>
      <c r="P25767" s="34">
        <v>75</v>
      </c>
      <c r="Q25767" s="34">
        <v>158</v>
      </c>
      <c r="R25767" s="34">
        <v>104</v>
      </c>
      <c r="S25767" s="34">
        <v>130</v>
      </c>
      <c r="T25767" s="34">
        <v>77</v>
      </c>
      <c r="U25767" s="34">
        <v>92</v>
      </c>
      <c r="V25767" s="34">
        <v>106</v>
      </c>
      <c r="W25767" s="34">
        <v>96</v>
      </c>
      <c r="X25767" s="34">
        <v>116</v>
      </c>
      <c r="Y25767" s="34">
        <v>104</v>
      </c>
      <c r="Z25767" s="34">
        <v>93</v>
      </c>
      <c r="AA25767" s="34">
        <v>126</v>
      </c>
      <c r="AB25767" s="34">
        <v>129</v>
      </c>
      <c r="AC25767" s="34">
        <v>192</v>
      </c>
    </row>
    <row r="25768" spans="1:29" x14ac:dyDescent="0.2">
      <c r="A25768" s="34" t="s">
        <v>86261</v>
      </c>
      <c r="B25768" s="34">
        <v>105</v>
      </c>
      <c r="C25768" s="34">
        <v>97</v>
      </c>
      <c r="D25768" s="34">
        <v>260</v>
      </c>
      <c r="E25768" s="34">
        <v>184</v>
      </c>
      <c r="F25768" s="34">
        <v>261</v>
      </c>
      <c r="G25768" s="34">
        <v>164</v>
      </c>
      <c r="H25768" s="34">
        <v>245</v>
      </c>
      <c r="I25768" s="34">
        <v>100</v>
      </c>
      <c r="J25768" s="34">
        <v>203</v>
      </c>
      <c r="K25768" s="34">
        <v>116</v>
      </c>
      <c r="L25768" s="34">
        <v>174</v>
      </c>
      <c r="M25768" s="34">
        <v>112</v>
      </c>
      <c r="N25768" s="34">
        <v>165</v>
      </c>
      <c r="O25768" s="34">
        <v>115</v>
      </c>
      <c r="P25768" s="34">
        <v>142</v>
      </c>
      <c r="Q25768" s="34">
        <v>190</v>
      </c>
      <c r="R25768" s="34">
        <v>254</v>
      </c>
      <c r="S25768" s="34">
        <v>186</v>
      </c>
      <c r="T25768" s="34">
        <v>203</v>
      </c>
      <c r="U25768" s="34">
        <v>114</v>
      </c>
      <c r="V25768" s="34">
        <v>225</v>
      </c>
      <c r="W25768" s="34">
        <v>117</v>
      </c>
      <c r="X25768" s="34">
        <v>225</v>
      </c>
      <c r="Y25768" s="34">
        <v>125</v>
      </c>
      <c r="Z25768" s="34">
        <v>216</v>
      </c>
      <c r="AA25768" s="34">
        <v>172</v>
      </c>
      <c r="AB25768" s="34">
        <v>208</v>
      </c>
      <c r="AC25768" s="34">
        <v>245</v>
      </c>
    </row>
    <row r="25769" spans="1:29" x14ac:dyDescent="0.2">
      <c r="A25769" s="34" t="s">
        <v>86262</v>
      </c>
      <c r="B25769" s="34">
        <v>31</v>
      </c>
      <c r="C25769" s="34">
        <v>41</v>
      </c>
      <c r="D25769" s="34">
        <v>58</v>
      </c>
      <c r="E25769" s="34">
        <v>44</v>
      </c>
      <c r="F25769" s="34">
        <v>27</v>
      </c>
      <c r="G25769" s="34">
        <v>33</v>
      </c>
      <c r="H25769" s="34">
        <v>39</v>
      </c>
      <c r="I25769" s="34">
        <v>44</v>
      </c>
      <c r="J25769" s="34">
        <v>26</v>
      </c>
      <c r="K25769" s="34">
        <v>46</v>
      </c>
      <c r="L25769" s="34">
        <v>10</v>
      </c>
      <c r="M25769" s="34">
        <v>36</v>
      </c>
      <c r="N25769" s="34">
        <v>36</v>
      </c>
      <c r="O25769" s="34">
        <v>38</v>
      </c>
      <c r="P25769" s="34">
        <v>31</v>
      </c>
      <c r="Q25769" s="34">
        <v>47</v>
      </c>
      <c r="R25769" s="34">
        <v>35</v>
      </c>
      <c r="S25769" s="34">
        <v>38</v>
      </c>
      <c r="T25769" s="34">
        <v>20</v>
      </c>
      <c r="U25769" s="34">
        <v>29</v>
      </c>
      <c r="V25769" s="34">
        <v>34</v>
      </c>
      <c r="W25769" s="34">
        <v>23</v>
      </c>
      <c r="X25769" s="34">
        <v>33</v>
      </c>
      <c r="Y25769" s="34">
        <v>31</v>
      </c>
      <c r="Z25769" s="34">
        <v>45</v>
      </c>
      <c r="AA25769" s="34">
        <v>44</v>
      </c>
      <c r="AB25769" s="34">
        <v>29</v>
      </c>
      <c r="AC25769" s="34">
        <v>63</v>
      </c>
    </row>
    <row r="25770" spans="1:29" x14ac:dyDescent="0.2">
      <c r="A25770" s="34" t="s">
        <v>86263</v>
      </c>
      <c r="B25770" s="34">
        <v>95</v>
      </c>
      <c r="C25770" s="34">
        <v>149</v>
      </c>
      <c r="D25770" s="34">
        <v>144</v>
      </c>
      <c r="E25770" s="34">
        <v>115</v>
      </c>
      <c r="F25770" s="34">
        <v>114</v>
      </c>
      <c r="G25770" s="34">
        <v>120</v>
      </c>
      <c r="H25770" s="34">
        <v>139</v>
      </c>
      <c r="I25770" s="34">
        <v>108</v>
      </c>
      <c r="J25770" s="34">
        <v>154</v>
      </c>
      <c r="K25770" s="34">
        <v>147</v>
      </c>
      <c r="L25770" s="34">
        <v>143</v>
      </c>
      <c r="M25770" s="34">
        <v>131</v>
      </c>
      <c r="N25770" s="34">
        <v>93</v>
      </c>
      <c r="O25770" s="34">
        <v>103</v>
      </c>
      <c r="P25770" s="34">
        <v>125</v>
      </c>
      <c r="Q25770" s="34">
        <v>194</v>
      </c>
      <c r="R25770" s="34">
        <v>158</v>
      </c>
      <c r="S25770" s="34">
        <v>147</v>
      </c>
      <c r="T25770" s="34">
        <v>167</v>
      </c>
      <c r="U25770" s="34">
        <v>138</v>
      </c>
      <c r="V25770" s="34">
        <v>190</v>
      </c>
      <c r="W25770" s="34">
        <v>225</v>
      </c>
      <c r="X25770" s="34">
        <v>197</v>
      </c>
      <c r="Y25770" s="34">
        <v>204</v>
      </c>
      <c r="Z25770" s="34">
        <v>126</v>
      </c>
      <c r="AA25770" s="34">
        <v>124</v>
      </c>
      <c r="AB25770" s="34">
        <v>273</v>
      </c>
      <c r="AC25770" s="34">
        <v>248</v>
      </c>
    </row>
    <row r="25771" spans="1:29" x14ac:dyDescent="0.2">
      <c r="A25771" s="34" t="s">
        <v>86264</v>
      </c>
      <c r="B25771" s="34">
        <v>75</v>
      </c>
      <c r="C25771" s="34">
        <v>43</v>
      </c>
      <c r="D25771" s="34">
        <v>61</v>
      </c>
      <c r="E25771" s="34">
        <v>45</v>
      </c>
      <c r="F25771" s="34">
        <v>72</v>
      </c>
      <c r="G25771" s="34">
        <v>54</v>
      </c>
      <c r="H25771" s="34">
        <v>55</v>
      </c>
      <c r="I25771" s="34">
        <v>38</v>
      </c>
      <c r="J25771" s="34">
        <v>56</v>
      </c>
      <c r="K25771" s="34">
        <v>48</v>
      </c>
      <c r="L25771" s="34">
        <v>50</v>
      </c>
      <c r="M25771" s="34">
        <v>55</v>
      </c>
      <c r="N25771" s="34">
        <v>38</v>
      </c>
      <c r="O25771" s="34">
        <v>33</v>
      </c>
      <c r="P25771" s="34">
        <v>57</v>
      </c>
      <c r="Q25771" s="34">
        <v>59</v>
      </c>
      <c r="R25771" s="34">
        <v>48</v>
      </c>
      <c r="S25771" s="34">
        <v>50</v>
      </c>
      <c r="T25771" s="34">
        <v>72</v>
      </c>
      <c r="U25771" s="34">
        <v>53</v>
      </c>
      <c r="V25771" s="34">
        <v>52</v>
      </c>
      <c r="W25771" s="34">
        <v>67</v>
      </c>
      <c r="X25771" s="34">
        <v>63</v>
      </c>
      <c r="Y25771" s="34">
        <v>58</v>
      </c>
      <c r="Z25771" s="34">
        <v>56</v>
      </c>
      <c r="AA25771" s="34">
        <v>26</v>
      </c>
      <c r="AB25771" s="34">
        <v>44</v>
      </c>
      <c r="AC25771" s="34">
        <v>99</v>
      </c>
    </row>
    <row r="25772" spans="1:29" x14ac:dyDescent="0.2">
      <c r="A25772" s="34" t="s">
        <v>86265</v>
      </c>
      <c r="B25772" s="34">
        <v>53</v>
      </c>
      <c r="C25772" s="34">
        <v>41</v>
      </c>
      <c r="D25772" s="34">
        <v>54</v>
      </c>
      <c r="E25772" s="34">
        <v>30</v>
      </c>
      <c r="F25772" s="34">
        <v>61</v>
      </c>
      <c r="G25772" s="34">
        <v>28</v>
      </c>
      <c r="H25772" s="34">
        <v>55</v>
      </c>
      <c r="I25772" s="34">
        <v>42</v>
      </c>
      <c r="J25772" s="34">
        <v>39</v>
      </c>
      <c r="K25772" s="34">
        <v>45</v>
      </c>
      <c r="L25772" s="34">
        <v>36</v>
      </c>
      <c r="M25772" s="34">
        <v>19</v>
      </c>
      <c r="N25772" s="34">
        <v>45</v>
      </c>
      <c r="O25772" s="34">
        <v>37</v>
      </c>
      <c r="P25772" s="34">
        <v>37</v>
      </c>
      <c r="Q25772" s="34">
        <v>46</v>
      </c>
      <c r="R25772" s="34">
        <v>67</v>
      </c>
      <c r="S25772" s="34">
        <v>35</v>
      </c>
      <c r="T25772" s="34">
        <v>41</v>
      </c>
      <c r="U25772" s="34">
        <v>38</v>
      </c>
      <c r="V25772" s="34">
        <v>51</v>
      </c>
      <c r="W25772" s="34">
        <v>41</v>
      </c>
      <c r="X25772" s="34">
        <v>82</v>
      </c>
      <c r="Y25772" s="34">
        <v>41</v>
      </c>
      <c r="Z25772" s="34">
        <v>68</v>
      </c>
      <c r="AA25772" s="34">
        <v>37</v>
      </c>
      <c r="AB25772" s="34">
        <v>59</v>
      </c>
      <c r="AC25772" s="34">
        <v>58</v>
      </c>
    </row>
    <row r="25773" spans="1:29" x14ac:dyDescent="0.2">
      <c r="A25773" s="34" t="s">
        <v>86266</v>
      </c>
      <c r="B25773" s="34">
        <v>78</v>
      </c>
      <c r="C25773" s="34">
        <v>76</v>
      </c>
      <c r="D25773" s="34">
        <v>124</v>
      </c>
      <c r="E25773" s="34">
        <v>98</v>
      </c>
      <c r="F25773" s="34">
        <v>147</v>
      </c>
      <c r="G25773" s="34">
        <v>56</v>
      </c>
      <c r="H25773" s="34">
        <v>119</v>
      </c>
      <c r="I25773" s="34">
        <v>90</v>
      </c>
      <c r="J25773" s="34">
        <v>123</v>
      </c>
      <c r="K25773" s="34">
        <v>101</v>
      </c>
      <c r="L25773" s="34">
        <v>121</v>
      </c>
      <c r="M25773" s="34">
        <v>96</v>
      </c>
      <c r="N25773" s="34">
        <v>95</v>
      </c>
      <c r="O25773" s="34">
        <v>77</v>
      </c>
      <c r="P25773" s="34">
        <v>147</v>
      </c>
      <c r="Q25773" s="34">
        <v>133</v>
      </c>
      <c r="R25773" s="34">
        <v>198</v>
      </c>
      <c r="S25773" s="34">
        <v>93</v>
      </c>
      <c r="T25773" s="34">
        <v>162</v>
      </c>
      <c r="U25773" s="34">
        <v>106</v>
      </c>
      <c r="V25773" s="34">
        <v>140</v>
      </c>
      <c r="W25773" s="34">
        <v>136</v>
      </c>
      <c r="X25773" s="34">
        <v>149</v>
      </c>
      <c r="Y25773" s="34">
        <v>97</v>
      </c>
      <c r="Z25773" s="34">
        <v>121</v>
      </c>
      <c r="AA25773" s="34">
        <v>110</v>
      </c>
      <c r="AB25773" s="34">
        <v>159</v>
      </c>
      <c r="AC25773" s="34">
        <v>148</v>
      </c>
    </row>
    <row r="25774" spans="1:29" x14ac:dyDescent="0.2">
      <c r="A25774" s="34" t="s">
        <v>86267</v>
      </c>
      <c r="B25774" s="34">
        <v>69</v>
      </c>
      <c r="C25774" s="34">
        <v>66</v>
      </c>
      <c r="D25774" s="34">
        <v>97</v>
      </c>
      <c r="E25774" s="34">
        <v>53</v>
      </c>
      <c r="F25774" s="34">
        <v>97</v>
      </c>
      <c r="G25774" s="34">
        <v>60</v>
      </c>
      <c r="H25774" s="34">
        <v>73</v>
      </c>
      <c r="I25774" s="34">
        <v>38</v>
      </c>
      <c r="J25774" s="34">
        <v>53</v>
      </c>
      <c r="K25774" s="34">
        <v>60</v>
      </c>
      <c r="L25774" s="34">
        <v>49</v>
      </c>
      <c r="M25774" s="34">
        <v>51</v>
      </c>
      <c r="N25774" s="34">
        <v>44</v>
      </c>
      <c r="O25774" s="34">
        <v>62</v>
      </c>
      <c r="P25774" s="34">
        <v>58</v>
      </c>
      <c r="Q25774" s="34">
        <v>43</v>
      </c>
      <c r="R25774" s="34">
        <v>63</v>
      </c>
      <c r="S25774" s="34">
        <v>65</v>
      </c>
      <c r="T25774" s="34">
        <v>64</v>
      </c>
      <c r="U25774" s="34">
        <v>56</v>
      </c>
      <c r="V25774" s="34">
        <v>74</v>
      </c>
      <c r="W25774" s="34">
        <v>65</v>
      </c>
      <c r="X25774" s="34">
        <v>113</v>
      </c>
      <c r="Y25774" s="34">
        <v>35</v>
      </c>
      <c r="Z25774" s="34">
        <v>76</v>
      </c>
      <c r="AA25774" s="34">
        <v>62</v>
      </c>
      <c r="AB25774" s="34">
        <v>56</v>
      </c>
      <c r="AC25774" s="34">
        <v>84</v>
      </c>
    </row>
    <row r="25775" spans="1:29" x14ac:dyDescent="0.2">
      <c r="A25775" s="34" t="s">
        <v>86268</v>
      </c>
      <c r="B25775" s="34">
        <v>16</v>
      </c>
      <c r="C25775" s="34">
        <v>7</v>
      </c>
      <c r="D25775" s="34">
        <v>9</v>
      </c>
      <c r="E25775" s="34">
        <v>10</v>
      </c>
      <c r="F25775" s="34">
        <v>20</v>
      </c>
      <c r="G25775" s="34">
        <v>11</v>
      </c>
      <c r="H25775" s="34">
        <v>18</v>
      </c>
      <c r="I25775" s="34">
        <v>21</v>
      </c>
      <c r="J25775" s="34">
        <v>7</v>
      </c>
      <c r="K25775" s="34">
        <v>10</v>
      </c>
      <c r="L25775" s="34">
        <v>12</v>
      </c>
      <c r="M25775" s="34">
        <v>15</v>
      </c>
      <c r="N25775" s="34">
        <v>9</v>
      </c>
      <c r="O25775" s="34">
        <v>6</v>
      </c>
      <c r="P25775" s="34">
        <v>15</v>
      </c>
      <c r="Q25775" s="34">
        <v>9</v>
      </c>
      <c r="R25775" s="34">
        <v>15</v>
      </c>
      <c r="S25775" s="34">
        <v>13</v>
      </c>
      <c r="T25775" s="34">
        <v>14</v>
      </c>
      <c r="U25775" s="34">
        <v>1</v>
      </c>
      <c r="V25775" s="34">
        <v>10</v>
      </c>
      <c r="W25775" s="34">
        <v>8</v>
      </c>
      <c r="X25775" s="34">
        <v>24</v>
      </c>
      <c r="Y25775" s="34">
        <v>28</v>
      </c>
      <c r="Z25775" s="34">
        <v>12</v>
      </c>
      <c r="AA25775" s="34">
        <v>14</v>
      </c>
      <c r="AB25775" s="34">
        <v>6</v>
      </c>
      <c r="AC25775" s="34">
        <v>19</v>
      </c>
    </row>
    <row r="25776" spans="1:29" x14ac:dyDescent="0.2">
      <c r="A25776" s="34" t="s">
        <v>86269</v>
      </c>
      <c r="B25776" s="34">
        <v>56</v>
      </c>
      <c r="C25776" s="34">
        <v>58</v>
      </c>
      <c r="D25776" s="34">
        <v>81</v>
      </c>
      <c r="E25776" s="34">
        <v>61</v>
      </c>
      <c r="F25776" s="34">
        <v>49</v>
      </c>
      <c r="G25776" s="34">
        <v>61</v>
      </c>
      <c r="H25776" s="34">
        <v>66</v>
      </c>
      <c r="I25776" s="34">
        <v>50</v>
      </c>
      <c r="J25776" s="34">
        <v>60</v>
      </c>
      <c r="K25776" s="34">
        <v>76</v>
      </c>
      <c r="L25776" s="34">
        <v>60</v>
      </c>
      <c r="M25776" s="34">
        <v>62</v>
      </c>
      <c r="N25776" s="34">
        <v>68</v>
      </c>
      <c r="O25776" s="34">
        <v>69</v>
      </c>
      <c r="P25776" s="34">
        <v>87</v>
      </c>
      <c r="Q25776" s="34">
        <v>100</v>
      </c>
      <c r="R25776" s="34">
        <v>93</v>
      </c>
      <c r="S25776" s="34">
        <v>70</v>
      </c>
      <c r="T25776" s="34">
        <v>81</v>
      </c>
      <c r="U25776" s="34">
        <v>49</v>
      </c>
      <c r="V25776" s="34">
        <v>91</v>
      </c>
      <c r="W25776" s="34">
        <v>49</v>
      </c>
      <c r="X25776" s="34">
        <v>105</v>
      </c>
      <c r="Y25776" s="34">
        <v>57</v>
      </c>
      <c r="Z25776" s="34">
        <v>65</v>
      </c>
      <c r="AA25776" s="34">
        <v>95</v>
      </c>
      <c r="AB25776" s="34">
        <v>72</v>
      </c>
      <c r="AC25776" s="34">
        <v>105</v>
      </c>
    </row>
    <row r="25777" spans="1:29" x14ac:dyDescent="0.2">
      <c r="A25777" s="34" t="s">
        <v>86270</v>
      </c>
      <c r="B25777" s="34">
        <v>88</v>
      </c>
      <c r="C25777" s="34">
        <v>81</v>
      </c>
      <c r="D25777" s="34">
        <v>106</v>
      </c>
      <c r="E25777" s="34">
        <v>83</v>
      </c>
      <c r="F25777" s="34">
        <v>105</v>
      </c>
      <c r="G25777" s="34">
        <v>99</v>
      </c>
      <c r="H25777" s="34">
        <v>92</v>
      </c>
      <c r="I25777" s="34">
        <v>71</v>
      </c>
      <c r="J25777" s="34">
        <v>105</v>
      </c>
      <c r="K25777" s="34">
        <v>97</v>
      </c>
      <c r="L25777" s="34">
        <v>106</v>
      </c>
      <c r="M25777" s="34">
        <v>78</v>
      </c>
      <c r="N25777" s="34">
        <v>82</v>
      </c>
      <c r="O25777" s="34">
        <v>57</v>
      </c>
      <c r="P25777" s="34">
        <v>69</v>
      </c>
      <c r="Q25777" s="34">
        <v>109</v>
      </c>
      <c r="R25777" s="34">
        <v>134</v>
      </c>
      <c r="S25777" s="34">
        <v>64</v>
      </c>
      <c r="T25777" s="34">
        <v>128</v>
      </c>
      <c r="U25777" s="34">
        <v>99</v>
      </c>
      <c r="V25777" s="34">
        <v>175</v>
      </c>
      <c r="W25777" s="34">
        <v>120</v>
      </c>
      <c r="X25777" s="34">
        <v>185</v>
      </c>
      <c r="Y25777" s="34">
        <v>87</v>
      </c>
      <c r="Z25777" s="34">
        <v>68</v>
      </c>
      <c r="AA25777" s="34">
        <v>102</v>
      </c>
      <c r="AB25777" s="34">
        <v>148</v>
      </c>
      <c r="AC25777" s="34">
        <v>129</v>
      </c>
    </row>
    <row r="25778" spans="1:29" x14ac:dyDescent="0.2">
      <c r="A25778" s="34" t="s">
        <v>86271</v>
      </c>
      <c r="B25778" s="34">
        <v>58</v>
      </c>
      <c r="C25778" s="34">
        <v>9</v>
      </c>
      <c r="D25778" s="34">
        <v>21</v>
      </c>
      <c r="E25778" s="34">
        <v>26</v>
      </c>
      <c r="F25778" s="34">
        <v>18</v>
      </c>
      <c r="G25778" s="34">
        <v>13</v>
      </c>
      <c r="H25778" s="34">
        <v>23</v>
      </c>
      <c r="I25778" s="34">
        <v>19</v>
      </c>
      <c r="J25778" s="34">
        <v>18</v>
      </c>
      <c r="K25778" s="34">
        <v>21</v>
      </c>
      <c r="L25778" s="34">
        <v>27</v>
      </c>
      <c r="M25778" s="34">
        <v>9</v>
      </c>
      <c r="N25778" s="34">
        <v>9</v>
      </c>
      <c r="O25778" s="34">
        <v>14</v>
      </c>
      <c r="P25778" s="34">
        <v>13</v>
      </c>
      <c r="Q25778" s="34">
        <v>22</v>
      </c>
      <c r="R25778" s="34">
        <v>12</v>
      </c>
      <c r="S25778" s="34">
        <v>14</v>
      </c>
      <c r="T25778" s="34">
        <v>10</v>
      </c>
      <c r="U25778" s="34">
        <v>21</v>
      </c>
      <c r="V25778" s="34">
        <v>27</v>
      </c>
      <c r="W25778" s="34">
        <v>22</v>
      </c>
      <c r="X25778" s="34">
        <v>19</v>
      </c>
      <c r="Y25778" s="34">
        <v>39</v>
      </c>
      <c r="Z25778" s="34">
        <v>11</v>
      </c>
      <c r="AA25778" s="34">
        <v>18</v>
      </c>
      <c r="AB25778" s="34">
        <v>14</v>
      </c>
      <c r="AC25778" s="34">
        <v>36</v>
      </c>
    </row>
    <row r="25779" spans="1:29" x14ac:dyDescent="0.2">
      <c r="A25779" s="34" t="s">
        <v>86272</v>
      </c>
      <c r="B25779" s="34">
        <v>29</v>
      </c>
      <c r="C25779" s="34">
        <v>13</v>
      </c>
      <c r="D25779" s="34">
        <v>30</v>
      </c>
      <c r="E25779" s="34">
        <v>19</v>
      </c>
      <c r="F25779" s="34">
        <v>33</v>
      </c>
      <c r="G25779" s="34">
        <v>13</v>
      </c>
      <c r="H25779" s="34">
        <v>18</v>
      </c>
      <c r="I25779" s="34">
        <v>18</v>
      </c>
      <c r="J25779" s="34">
        <v>27</v>
      </c>
      <c r="K25779" s="34">
        <v>24</v>
      </c>
      <c r="L25779" s="34">
        <v>13</v>
      </c>
      <c r="M25779" s="34">
        <v>10</v>
      </c>
      <c r="N25779" s="34">
        <v>15</v>
      </c>
      <c r="O25779" s="34">
        <v>25</v>
      </c>
      <c r="P25779" s="34">
        <v>11</v>
      </c>
      <c r="Q25779" s="34">
        <v>16</v>
      </c>
      <c r="R25779" s="34">
        <v>6</v>
      </c>
      <c r="S25779" s="34">
        <v>21</v>
      </c>
      <c r="T25779" s="34">
        <v>23</v>
      </c>
      <c r="U25779" s="34">
        <v>17</v>
      </c>
      <c r="V25779" s="34">
        <v>21</v>
      </c>
      <c r="W25779" s="34">
        <v>11</v>
      </c>
      <c r="X25779" s="34">
        <v>30</v>
      </c>
      <c r="Y25779" s="34">
        <v>25</v>
      </c>
      <c r="Z25779" s="34">
        <v>22</v>
      </c>
      <c r="AA25779" s="34">
        <v>30</v>
      </c>
      <c r="AB25779" s="34">
        <v>28</v>
      </c>
      <c r="AC25779" s="34">
        <v>28</v>
      </c>
    </row>
    <row r="25780" spans="1:29" x14ac:dyDescent="0.2">
      <c r="A25780" s="34" t="s">
        <v>86273</v>
      </c>
      <c r="B25780" s="34">
        <v>114</v>
      </c>
      <c r="C25780" s="34">
        <v>192</v>
      </c>
      <c r="D25780" s="34">
        <v>248</v>
      </c>
      <c r="E25780" s="34">
        <v>192</v>
      </c>
      <c r="F25780" s="34">
        <v>156</v>
      </c>
      <c r="G25780" s="34">
        <v>200</v>
      </c>
      <c r="H25780" s="34">
        <v>155</v>
      </c>
      <c r="I25780" s="34">
        <v>145</v>
      </c>
      <c r="J25780" s="34">
        <v>129</v>
      </c>
      <c r="K25780" s="34">
        <v>215</v>
      </c>
      <c r="L25780" s="34">
        <v>86</v>
      </c>
      <c r="M25780" s="34">
        <v>144</v>
      </c>
      <c r="N25780" s="34">
        <v>132</v>
      </c>
      <c r="O25780" s="34">
        <v>144</v>
      </c>
      <c r="P25780" s="34">
        <v>104</v>
      </c>
      <c r="Q25780" s="34">
        <v>188</v>
      </c>
      <c r="R25780" s="34">
        <v>150</v>
      </c>
      <c r="S25780" s="34">
        <v>246</v>
      </c>
      <c r="T25780" s="34">
        <v>111</v>
      </c>
      <c r="U25780" s="34">
        <v>136</v>
      </c>
      <c r="V25780" s="34">
        <v>153</v>
      </c>
      <c r="W25780" s="34">
        <v>153</v>
      </c>
      <c r="X25780" s="34">
        <v>220</v>
      </c>
      <c r="Y25780" s="34">
        <v>127</v>
      </c>
      <c r="Z25780" s="34">
        <v>184</v>
      </c>
      <c r="AA25780" s="34">
        <v>195</v>
      </c>
      <c r="AB25780" s="34">
        <v>152</v>
      </c>
      <c r="AC25780" s="34">
        <v>298</v>
      </c>
    </row>
    <row r="25781" spans="1:29" x14ac:dyDescent="0.2">
      <c r="A25781" s="34" t="s">
        <v>86274</v>
      </c>
      <c r="B25781" s="34">
        <v>56</v>
      </c>
      <c r="C25781" s="34">
        <v>81</v>
      </c>
      <c r="D25781" s="34">
        <v>77</v>
      </c>
      <c r="E25781" s="34">
        <v>72</v>
      </c>
      <c r="F25781" s="34">
        <v>92</v>
      </c>
      <c r="G25781" s="34">
        <v>109</v>
      </c>
      <c r="H25781" s="34">
        <v>58</v>
      </c>
      <c r="I25781" s="34">
        <v>76</v>
      </c>
      <c r="J25781" s="34">
        <v>79</v>
      </c>
      <c r="K25781" s="34">
        <v>65</v>
      </c>
      <c r="L25781" s="34">
        <v>67</v>
      </c>
      <c r="M25781" s="34">
        <v>81</v>
      </c>
      <c r="N25781" s="34">
        <v>60</v>
      </c>
      <c r="O25781" s="34">
        <v>66</v>
      </c>
      <c r="P25781" s="34">
        <v>60</v>
      </c>
      <c r="Q25781" s="34">
        <v>120</v>
      </c>
      <c r="R25781" s="34">
        <v>87</v>
      </c>
      <c r="S25781" s="34">
        <v>68</v>
      </c>
      <c r="T25781" s="34">
        <v>89</v>
      </c>
      <c r="U25781" s="34">
        <v>69</v>
      </c>
      <c r="V25781" s="34">
        <v>114</v>
      </c>
      <c r="W25781" s="34">
        <v>105</v>
      </c>
      <c r="X25781" s="34">
        <v>115</v>
      </c>
      <c r="Y25781" s="34">
        <v>92</v>
      </c>
      <c r="Z25781" s="34">
        <v>77</v>
      </c>
      <c r="AA25781" s="34">
        <v>100</v>
      </c>
      <c r="AB25781" s="34">
        <v>86</v>
      </c>
      <c r="AC25781" s="34">
        <v>133</v>
      </c>
    </row>
    <row r="25782" spans="1:29" x14ac:dyDescent="0.2">
      <c r="A25782" s="34" t="s">
        <v>86275</v>
      </c>
      <c r="B25782" s="34">
        <v>38</v>
      </c>
      <c r="C25782" s="34">
        <v>28</v>
      </c>
      <c r="D25782" s="34">
        <v>18</v>
      </c>
      <c r="E25782" s="34">
        <v>18</v>
      </c>
      <c r="F25782" s="34">
        <v>19</v>
      </c>
      <c r="G25782" s="34">
        <v>18</v>
      </c>
      <c r="H25782" s="34">
        <v>16</v>
      </c>
      <c r="I25782" s="34">
        <v>23</v>
      </c>
      <c r="J25782" s="34">
        <v>31</v>
      </c>
      <c r="K25782" s="34">
        <v>26</v>
      </c>
      <c r="L25782" s="34">
        <v>32</v>
      </c>
      <c r="M25782" s="34">
        <v>13</v>
      </c>
      <c r="N25782" s="34">
        <v>26</v>
      </c>
      <c r="O25782" s="34">
        <v>29</v>
      </c>
      <c r="P25782" s="34">
        <v>11</v>
      </c>
      <c r="Q25782" s="34">
        <v>23</v>
      </c>
      <c r="R25782" s="34">
        <v>19</v>
      </c>
      <c r="S25782" s="34">
        <v>40</v>
      </c>
      <c r="T25782" s="34">
        <v>29</v>
      </c>
      <c r="U25782" s="34">
        <v>25</v>
      </c>
      <c r="V25782" s="34">
        <v>43</v>
      </c>
      <c r="W25782" s="34">
        <v>35</v>
      </c>
      <c r="X25782" s="34">
        <v>25</v>
      </c>
      <c r="Y25782" s="34">
        <v>41</v>
      </c>
      <c r="Z25782" s="34">
        <v>19</v>
      </c>
      <c r="AA25782" s="34">
        <v>32</v>
      </c>
      <c r="AB25782" s="34">
        <v>18</v>
      </c>
      <c r="AC25782" s="34">
        <v>35</v>
      </c>
    </row>
    <row r="25783" spans="1:29" x14ac:dyDescent="0.2">
      <c r="A25783" s="34" t="s">
        <v>86276</v>
      </c>
      <c r="B25783" s="34">
        <v>46</v>
      </c>
      <c r="C25783" s="34">
        <v>41</v>
      </c>
      <c r="D25783" s="34">
        <v>94</v>
      </c>
      <c r="E25783" s="34">
        <v>88</v>
      </c>
      <c r="F25783" s="34">
        <v>85</v>
      </c>
      <c r="G25783" s="34">
        <v>123</v>
      </c>
      <c r="H25783" s="34">
        <v>71</v>
      </c>
      <c r="I25783" s="34">
        <v>84</v>
      </c>
      <c r="J25783" s="34">
        <v>83</v>
      </c>
      <c r="K25783" s="34">
        <v>82</v>
      </c>
      <c r="L25783" s="34">
        <v>76</v>
      </c>
      <c r="M25783" s="34">
        <v>60</v>
      </c>
      <c r="N25783" s="34">
        <v>89</v>
      </c>
      <c r="O25783" s="34">
        <v>44</v>
      </c>
      <c r="P25783" s="34">
        <v>83</v>
      </c>
      <c r="Q25783" s="34">
        <v>75</v>
      </c>
      <c r="R25783" s="34">
        <v>92</v>
      </c>
      <c r="S25783" s="34">
        <v>106</v>
      </c>
      <c r="T25783" s="34">
        <v>77</v>
      </c>
      <c r="U25783" s="34">
        <v>47</v>
      </c>
      <c r="V25783" s="34">
        <v>78</v>
      </c>
      <c r="W25783" s="34">
        <v>52</v>
      </c>
      <c r="X25783" s="34">
        <v>134</v>
      </c>
      <c r="Y25783" s="34">
        <v>57</v>
      </c>
      <c r="Z25783" s="34">
        <v>95</v>
      </c>
      <c r="AA25783" s="34">
        <v>79</v>
      </c>
      <c r="AB25783" s="34">
        <v>93</v>
      </c>
      <c r="AC25783" s="34">
        <v>83</v>
      </c>
    </row>
    <row r="25784" spans="1:29" x14ac:dyDescent="0.2">
      <c r="A25784" s="34" t="s">
        <v>86277</v>
      </c>
      <c r="B25784" s="34">
        <v>46</v>
      </c>
      <c r="C25784" s="34">
        <v>80</v>
      </c>
      <c r="D25784" s="34">
        <v>90</v>
      </c>
      <c r="E25784" s="34">
        <v>98</v>
      </c>
      <c r="F25784" s="34">
        <v>109</v>
      </c>
      <c r="G25784" s="34">
        <v>98</v>
      </c>
      <c r="H25784" s="34">
        <v>78</v>
      </c>
      <c r="I25784" s="34">
        <v>93</v>
      </c>
      <c r="J25784" s="34">
        <v>73</v>
      </c>
      <c r="K25784" s="34">
        <v>90</v>
      </c>
      <c r="L25784" s="34">
        <v>47</v>
      </c>
      <c r="M25784" s="34">
        <v>86</v>
      </c>
      <c r="N25784" s="34">
        <v>58</v>
      </c>
      <c r="O25784" s="34">
        <v>107</v>
      </c>
      <c r="P25784" s="34">
        <v>85</v>
      </c>
      <c r="Q25784" s="34">
        <v>139</v>
      </c>
      <c r="R25784" s="34">
        <v>133</v>
      </c>
      <c r="S25784" s="34">
        <v>111</v>
      </c>
      <c r="T25784" s="34">
        <v>101</v>
      </c>
      <c r="U25784" s="34">
        <v>136</v>
      </c>
      <c r="V25784" s="34">
        <v>105</v>
      </c>
      <c r="W25784" s="34">
        <v>112</v>
      </c>
      <c r="X25784" s="34">
        <v>126</v>
      </c>
      <c r="Y25784" s="34">
        <v>109</v>
      </c>
      <c r="Z25784" s="34">
        <v>71</v>
      </c>
      <c r="AA25784" s="34">
        <v>121</v>
      </c>
      <c r="AB25784" s="34">
        <v>82</v>
      </c>
      <c r="AC25784" s="34">
        <v>216</v>
      </c>
    </row>
    <row r="25785" spans="1:29" x14ac:dyDescent="0.2">
      <c r="A25785" s="34" t="s">
        <v>86278</v>
      </c>
      <c r="B25785" s="34">
        <v>122</v>
      </c>
      <c r="C25785" s="34">
        <v>189</v>
      </c>
      <c r="D25785" s="34">
        <v>226</v>
      </c>
      <c r="E25785" s="34">
        <v>176</v>
      </c>
      <c r="F25785" s="34">
        <v>234</v>
      </c>
      <c r="G25785" s="34">
        <v>213</v>
      </c>
      <c r="H25785" s="34">
        <v>218</v>
      </c>
      <c r="I25785" s="34">
        <v>180</v>
      </c>
      <c r="J25785" s="34">
        <v>159</v>
      </c>
      <c r="K25785" s="34">
        <v>199</v>
      </c>
      <c r="L25785" s="34">
        <v>159</v>
      </c>
      <c r="M25785" s="34">
        <v>163</v>
      </c>
      <c r="N25785" s="34">
        <v>228</v>
      </c>
      <c r="O25785" s="34">
        <v>161</v>
      </c>
      <c r="P25785" s="34">
        <v>190</v>
      </c>
      <c r="Q25785" s="34">
        <v>228</v>
      </c>
      <c r="R25785" s="34">
        <v>292</v>
      </c>
      <c r="S25785" s="34">
        <v>265</v>
      </c>
      <c r="T25785" s="34">
        <v>199</v>
      </c>
      <c r="U25785" s="34">
        <v>176</v>
      </c>
      <c r="V25785" s="34">
        <v>310</v>
      </c>
      <c r="W25785" s="34">
        <v>195</v>
      </c>
      <c r="X25785" s="34">
        <v>224</v>
      </c>
      <c r="Y25785" s="34">
        <v>215</v>
      </c>
      <c r="Z25785" s="34">
        <v>234</v>
      </c>
      <c r="AA25785" s="34">
        <v>222</v>
      </c>
      <c r="AB25785" s="34">
        <v>262</v>
      </c>
      <c r="AC25785" s="34">
        <v>327</v>
      </c>
    </row>
    <row r="25786" spans="1:29" x14ac:dyDescent="0.2">
      <c r="A25786" s="34" t="s">
        <v>86279</v>
      </c>
      <c r="B25786" s="34">
        <v>24</v>
      </c>
      <c r="C25786" s="34">
        <v>32</v>
      </c>
      <c r="D25786" s="34">
        <v>28</v>
      </c>
      <c r="E25786" s="34">
        <v>29</v>
      </c>
      <c r="F25786" s="34">
        <v>37</v>
      </c>
      <c r="G25786" s="34">
        <v>1</v>
      </c>
      <c r="H25786" s="34">
        <v>12</v>
      </c>
      <c r="I25786" s="34">
        <v>16</v>
      </c>
      <c r="J25786" s="34">
        <v>27</v>
      </c>
      <c r="K25786" s="34">
        <v>13</v>
      </c>
      <c r="L25786" s="34">
        <v>12</v>
      </c>
      <c r="M25786" s="34">
        <v>29</v>
      </c>
      <c r="N25786" s="34">
        <v>12</v>
      </c>
      <c r="O25786" s="34">
        <v>20</v>
      </c>
      <c r="P25786" s="34">
        <v>38</v>
      </c>
      <c r="Q25786" s="34">
        <v>41</v>
      </c>
      <c r="R25786" s="34">
        <v>38</v>
      </c>
      <c r="S25786" s="34">
        <v>25</v>
      </c>
      <c r="T25786" s="34">
        <v>28</v>
      </c>
      <c r="U25786" s="34">
        <v>25</v>
      </c>
      <c r="V25786" s="34">
        <v>29</v>
      </c>
      <c r="W25786" s="34">
        <v>22</v>
      </c>
      <c r="X25786" s="34">
        <v>24</v>
      </c>
      <c r="Y25786" s="34">
        <v>25</v>
      </c>
      <c r="Z25786" s="34">
        <v>24</v>
      </c>
      <c r="AA25786" s="34">
        <v>27</v>
      </c>
      <c r="AB25786" s="34">
        <v>30</v>
      </c>
      <c r="AC25786" s="34">
        <v>35</v>
      </c>
    </row>
    <row r="25787" spans="1:29" x14ac:dyDescent="0.2">
      <c r="A25787" s="34" t="s">
        <v>86280</v>
      </c>
      <c r="B25787" s="34">
        <v>78</v>
      </c>
      <c r="C25787" s="34">
        <v>48</v>
      </c>
      <c r="D25787" s="34">
        <v>115</v>
      </c>
      <c r="E25787" s="34">
        <v>105</v>
      </c>
      <c r="F25787" s="34">
        <v>123</v>
      </c>
      <c r="G25787" s="34">
        <v>112</v>
      </c>
      <c r="H25787" s="34">
        <v>153</v>
      </c>
      <c r="I25787" s="34">
        <v>85</v>
      </c>
      <c r="J25787" s="34">
        <v>103</v>
      </c>
      <c r="K25787" s="34">
        <v>98</v>
      </c>
      <c r="L25787" s="34">
        <v>97</v>
      </c>
      <c r="M25787" s="34">
        <v>99</v>
      </c>
      <c r="N25787" s="34">
        <v>104</v>
      </c>
      <c r="O25787" s="34">
        <v>112</v>
      </c>
      <c r="P25787" s="34">
        <v>110</v>
      </c>
      <c r="Q25787" s="34">
        <v>107</v>
      </c>
      <c r="R25787" s="34">
        <v>177</v>
      </c>
      <c r="S25787" s="34">
        <v>116</v>
      </c>
      <c r="T25787" s="34">
        <v>188</v>
      </c>
      <c r="U25787" s="34">
        <v>103</v>
      </c>
      <c r="V25787" s="34">
        <v>100</v>
      </c>
      <c r="W25787" s="34">
        <v>119</v>
      </c>
      <c r="X25787" s="34">
        <v>181</v>
      </c>
      <c r="Y25787" s="34">
        <v>131</v>
      </c>
      <c r="Z25787" s="34">
        <v>138</v>
      </c>
      <c r="AA25787" s="34">
        <v>93</v>
      </c>
      <c r="AB25787" s="34">
        <v>168</v>
      </c>
      <c r="AC25787" s="34">
        <v>170</v>
      </c>
    </row>
    <row r="25788" spans="1:29" x14ac:dyDescent="0.2">
      <c r="A25788" s="34" t="s">
        <v>86281</v>
      </c>
      <c r="B25788" s="34">
        <v>67</v>
      </c>
      <c r="C25788" s="34">
        <v>109</v>
      </c>
      <c r="D25788" s="34">
        <v>209</v>
      </c>
      <c r="E25788" s="34">
        <v>120</v>
      </c>
      <c r="F25788" s="34">
        <v>147</v>
      </c>
      <c r="G25788" s="34">
        <v>111</v>
      </c>
      <c r="H25788" s="34">
        <v>148</v>
      </c>
      <c r="I25788" s="34">
        <v>96</v>
      </c>
      <c r="J25788" s="34">
        <v>120</v>
      </c>
      <c r="K25788" s="34">
        <v>110</v>
      </c>
      <c r="L25788" s="34">
        <v>96</v>
      </c>
      <c r="M25788" s="34">
        <v>120</v>
      </c>
      <c r="N25788" s="34">
        <v>116</v>
      </c>
      <c r="O25788" s="34">
        <v>93</v>
      </c>
      <c r="P25788" s="34">
        <v>107</v>
      </c>
      <c r="Q25788" s="34">
        <v>133</v>
      </c>
      <c r="R25788" s="34">
        <v>175</v>
      </c>
      <c r="S25788" s="34">
        <v>145</v>
      </c>
      <c r="T25788" s="34">
        <v>127</v>
      </c>
      <c r="U25788" s="34">
        <v>86</v>
      </c>
      <c r="V25788" s="34">
        <v>165</v>
      </c>
      <c r="W25788" s="34">
        <v>107</v>
      </c>
      <c r="X25788" s="34">
        <v>179</v>
      </c>
      <c r="Y25788" s="34">
        <v>97</v>
      </c>
      <c r="Z25788" s="34">
        <v>175</v>
      </c>
      <c r="AA25788" s="34">
        <v>159</v>
      </c>
      <c r="AB25788" s="34">
        <v>191</v>
      </c>
      <c r="AC25788" s="34">
        <v>197</v>
      </c>
    </row>
    <row r="25789" spans="1:29" x14ac:dyDescent="0.2">
      <c r="A25789" s="34" t="s">
        <v>86282</v>
      </c>
      <c r="B25789" s="34">
        <v>60</v>
      </c>
      <c r="C25789" s="34">
        <v>26</v>
      </c>
      <c r="D25789" s="34">
        <v>57</v>
      </c>
      <c r="E25789" s="34">
        <v>45</v>
      </c>
      <c r="F25789" s="34">
        <v>53</v>
      </c>
      <c r="G25789" s="34">
        <v>41</v>
      </c>
      <c r="H25789" s="34">
        <v>63</v>
      </c>
      <c r="I25789" s="34">
        <v>57</v>
      </c>
      <c r="J25789" s="34">
        <v>75</v>
      </c>
      <c r="K25789" s="34">
        <v>44</v>
      </c>
      <c r="L25789" s="34">
        <v>64</v>
      </c>
      <c r="M25789" s="34">
        <v>24</v>
      </c>
      <c r="N25789" s="34">
        <v>77</v>
      </c>
      <c r="O25789" s="34">
        <v>34</v>
      </c>
      <c r="P25789" s="34">
        <v>46</v>
      </c>
      <c r="Q25789" s="34">
        <v>93</v>
      </c>
      <c r="R25789" s="34">
        <v>109</v>
      </c>
      <c r="S25789" s="34">
        <v>37</v>
      </c>
      <c r="T25789" s="34">
        <v>86</v>
      </c>
      <c r="U25789" s="34">
        <v>79</v>
      </c>
      <c r="V25789" s="34">
        <v>78</v>
      </c>
      <c r="W25789" s="34">
        <v>77</v>
      </c>
      <c r="X25789" s="34">
        <v>75</v>
      </c>
      <c r="Y25789" s="34">
        <v>63</v>
      </c>
      <c r="Z25789" s="34">
        <v>93</v>
      </c>
      <c r="AA25789" s="34">
        <v>61</v>
      </c>
      <c r="AB25789" s="34">
        <v>88</v>
      </c>
      <c r="AC25789" s="34">
        <v>62</v>
      </c>
    </row>
    <row r="25790" spans="1:29" x14ac:dyDescent="0.2">
      <c r="A25790" s="34" t="s">
        <v>86283</v>
      </c>
      <c r="B25790" s="34">
        <v>57</v>
      </c>
      <c r="C25790" s="34">
        <v>38</v>
      </c>
      <c r="D25790" s="34">
        <v>72</v>
      </c>
      <c r="E25790" s="34">
        <v>81</v>
      </c>
      <c r="F25790" s="34">
        <v>92</v>
      </c>
      <c r="G25790" s="34">
        <v>63</v>
      </c>
      <c r="H25790" s="34">
        <v>74</v>
      </c>
      <c r="I25790" s="34">
        <v>40</v>
      </c>
      <c r="J25790" s="34">
        <v>62</v>
      </c>
      <c r="K25790" s="34">
        <v>47</v>
      </c>
      <c r="L25790" s="34">
        <v>65</v>
      </c>
      <c r="M25790" s="34">
        <v>42</v>
      </c>
      <c r="N25790" s="34">
        <v>56</v>
      </c>
      <c r="O25790" s="34">
        <v>54</v>
      </c>
      <c r="P25790" s="34">
        <v>73</v>
      </c>
      <c r="Q25790" s="34">
        <v>86</v>
      </c>
      <c r="R25790" s="34">
        <v>88</v>
      </c>
      <c r="S25790" s="34">
        <v>89</v>
      </c>
      <c r="T25790" s="34">
        <v>73</v>
      </c>
      <c r="U25790" s="34">
        <v>49</v>
      </c>
      <c r="V25790" s="34">
        <v>106</v>
      </c>
      <c r="W25790" s="34">
        <v>70</v>
      </c>
      <c r="X25790" s="34">
        <v>87</v>
      </c>
      <c r="Y25790" s="34">
        <v>64</v>
      </c>
      <c r="Z25790" s="34">
        <v>72</v>
      </c>
      <c r="AA25790" s="34">
        <v>61</v>
      </c>
      <c r="AB25790" s="34">
        <v>99</v>
      </c>
      <c r="AC25790" s="34">
        <v>107</v>
      </c>
    </row>
    <row r="25791" spans="1:29" x14ac:dyDescent="0.2">
      <c r="A25791" s="34" t="s">
        <v>86284</v>
      </c>
      <c r="B25791" s="34">
        <v>70</v>
      </c>
      <c r="C25791" s="34">
        <v>87</v>
      </c>
      <c r="D25791" s="34">
        <v>94</v>
      </c>
      <c r="E25791" s="34">
        <v>88</v>
      </c>
      <c r="F25791" s="34">
        <v>119</v>
      </c>
      <c r="G25791" s="34">
        <v>116</v>
      </c>
      <c r="H25791" s="34">
        <v>67</v>
      </c>
      <c r="I25791" s="34">
        <v>70</v>
      </c>
      <c r="J25791" s="34">
        <v>77</v>
      </c>
      <c r="K25791" s="34">
        <v>80</v>
      </c>
      <c r="L25791" s="34">
        <v>48</v>
      </c>
      <c r="M25791" s="34">
        <v>90</v>
      </c>
      <c r="N25791" s="34">
        <v>79</v>
      </c>
      <c r="O25791" s="34">
        <v>76</v>
      </c>
      <c r="P25791" s="34">
        <v>70</v>
      </c>
      <c r="Q25791" s="34">
        <v>77</v>
      </c>
      <c r="R25791" s="34">
        <v>115</v>
      </c>
      <c r="S25791" s="34">
        <v>98</v>
      </c>
      <c r="T25791" s="34">
        <v>75</v>
      </c>
      <c r="U25791" s="34">
        <v>72</v>
      </c>
      <c r="V25791" s="34">
        <v>86</v>
      </c>
      <c r="W25791" s="34">
        <v>89</v>
      </c>
      <c r="X25791" s="34">
        <v>122</v>
      </c>
      <c r="Y25791" s="34">
        <v>85</v>
      </c>
      <c r="Z25791" s="34">
        <v>103</v>
      </c>
      <c r="AA25791" s="34">
        <v>105</v>
      </c>
      <c r="AB25791" s="34">
        <v>49</v>
      </c>
      <c r="AC25791" s="34">
        <v>132</v>
      </c>
    </row>
    <row r="25792" spans="1:29" x14ac:dyDescent="0.2">
      <c r="A25792" s="34" t="s">
        <v>86285</v>
      </c>
      <c r="B25792" s="34">
        <v>34</v>
      </c>
      <c r="C25792" s="34">
        <v>24</v>
      </c>
      <c r="D25792" s="34">
        <v>17</v>
      </c>
      <c r="E25792" s="34">
        <v>15</v>
      </c>
      <c r="F25792" s="34">
        <v>25</v>
      </c>
      <c r="G25792" s="34">
        <v>8</v>
      </c>
      <c r="H25792" s="34">
        <v>26</v>
      </c>
      <c r="I25792" s="34">
        <v>21</v>
      </c>
      <c r="J25792" s="34">
        <v>19</v>
      </c>
      <c r="K25792" s="34">
        <v>25</v>
      </c>
      <c r="L25792" s="34">
        <v>17</v>
      </c>
      <c r="M25792" s="34">
        <v>18</v>
      </c>
      <c r="N25792" s="34">
        <v>16</v>
      </c>
      <c r="O25792" s="34">
        <v>15</v>
      </c>
      <c r="P25792" s="34">
        <v>32</v>
      </c>
      <c r="Q25792" s="34">
        <v>38</v>
      </c>
      <c r="R25792" s="34">
        <v>46</v>
      </c>
      <c r="S25792" s="34">
        <v>17</v>
      </c>
      <c r="T25792" s="34">
        <v>33</v>
      </c>
      <c r="U25792" s="34">
        <v>39</v>
      </c>
      <c r="V25792" s="34">
        <v>17</v>
      </c>
      <c r="W25792" s="34">
        <v>34</v>
      </c>
      <c r="X25792" s="34">
        <v>30</v>
      </c>
      <c r="Y25792" s="34">
        <v>27</v>
      </c>
      <c r="Z25792" s="34">
        <v>34</v>
      </c>
      <c r="AA25792" s="34">
        <v>20</v>
      </c>
      <c r="AB25792" s="34">
        <v>26</v>
      </c>
      <c r="AC25792" s="34">
        <v>30</v>
      </c>
    </row>
    <row r="25793" spans="1:29" x14ac:dyDescent="0.2">
      <c r="A25793" s="34" t="s">
        <v>86286</v>
      </c>
      <c r="B25793" s="34">
        <v>103</v>
      </c>
      <c r="C25793" s="34">
        <v>159</v>
      </c>
      <c r="D25793" s="34">
        <v>196</v>
      </c>
      <c r="E25793" s="34">
        <v>142</v>
      </c>
      <c r="F25793" s="34">
        <v>173</v>
      </c>
      <c r="G25793" s="34">
        <v>157</v>
      </c>
      <c r="H25793" s="34">
        <v>196</v>
      </c>
      <c r="I25793" s="34">
        <v>127</v>
      </c>
      <c r="J25793" s="34">
        <v>168</v>
      </c>
      <c r="K25793" s="34">
        <v>158</v>
      </c>
      <c r="L25793" s="34">
        <v>117</v>
      </c>
      <c r="M25793" s="34">
        <v>121</v>
      </c>
      <c r="N25793" s="34">
        <v>154</v>
      </c>
      <c r="O25793" s="34">
        <v>162</v>
      </c>
      <c r="P25793" s="34">
        <v>172</v>
      </c>
      <c r="Q25793" s="34">
        <v>190</v>
      </c>
      <c r="R25793" s="34">
        <v>189</v>
      </c>
      <c r="S25793" s="34">
        <v>202</v>
      </c>
      <c r="T25793" s="34">
        <v>176</v>
      </c>
      <c r="U25793" s="34">
        <v>183</v>
      </c>
      <c r="V25793" s="34">
        <v>200</v>
      </c>
      <c r="W25793" s="34">
        <v>218</v>
      </c>
      <c r="X25793" s="34">
        <v>190</v>
      </c>
      <c r="Y25793" s="34">
        <v>143</v>
      </c>
      <c r="Z25793" s="34">
        <v>202</v>
      </c>
      <c r="AA25793" s="34">
        <v>182</v>
      </c>
      <c r="AB25793" s="34">
        <v>227</v>
      </c>
      <c r="AC25793" s="34">
        <v>272</v>
      </c>
    </row>
    <row r="25794" spans="1:29" x14ac:dyDescent="0.2">
      <c r="A25794" s="34" t="s">
        <v>86287</v>
      </c>
      <c r="B25794" s="34">
        <v>126</v>
      </c>
      <c r="C25794" s="34">
        <v>173</v>
      </c>
      <c r="D25794" s="34">
        <v>224</v>
      </c>
      <c r="E25794" s="34">
        <v>188</v>
      </c>
      <c r="F25794" s="34">
        <v>245</v>
      </c>
      <c r="G25794" s="34">
        <v>191</v>
      </c>
      <c r="H25794" s="34">
        <v>228</v>
      </c>
      <c r="I25794" s="34">
        <v>217</v>
      </c>
      <c r="J25794" s="34">
        <v>214</v>
      </c>
      <c r="K25794" s="34">
        <v>199</v>
      </c>
      <c r="L25794" s="34">
        <v>220</v>
      </c>
      <c r="M25794" s="34">
        <v>231</v>
      </c>
      <c r="N25794" s="34">
        <v>205</v>
      </c>
      <c r="O25794" s="34">
        <v>173</v>
      </c>
      <c r="P25794" s="34">
        <v>221</v>
      </c>
      <c r="Q25794" s="34">
        <v>276</v>
      </c>
      <c r="R25794" s="34">
        <v>330</v>
      </c>
      <c r="S25794" s="34">
        <v>228</v>
      </c>
      <c r="T25794" s="34">
        <v>253</v>
      </c>
      <c r="U25794" s="34">
        <v>226</v>
      </c>
      <c r="V25794" s="34">
        <v>282</v>
      </c>
      <c r="W25794" s="34">
        <v>228</v>
      </c>
      <c r="X25794" s="34">
        <v>325</v>
      </c>
      <c r="Y25794" s="34">
        <v>258</v>
      </c>
      <c r="Z25794" s="34">
        <v>289</v>
      </c>
      <c r="AA25794" s="34">
        <v>286</v>
      </c>
      <c r="AB25794" s="34">
        <v>289</v>
      </c>
      <c r="AC25794" s="34">
        <v>332</v>
      </c>
    </row>
    <row r="25795" spans="1:29" x14ac:dyDescent="0.2">
      <c r="A25795" s="34" t="s">
        <v>86288</v>
      </c>
      <c r="B25795" s="34">
        <v>144</v>
      </c>
      <c r="C25795" s="34">
        <v>132</v>
      </c>
      <c r="D25795" s="34">
        <v>106</v>
      </c>
      <c r="E25795" s="34">
        <v>109</v>
      </c>
      <c r="F25795" s="34">
        <v>144</v>
      </c>
      <c r="G25795" s="34">
        <v>102</v>
      </c>
      <c r="H25795" s="34">
        <v>118</v>
      </c>
      <c r="I25795" s="34">
        <v>136</v>
      </c>
      <c r="J25795" s="34">
        <v>118</v>
      </c>
      <c r="K25795" s="34">
        <v>131</v>
      </c>
      <c r="L25795" s="34">
        <v>126</v>
      </c>
      <c r="M25795" s="34">
        <v>121</v>
      </c>
      <c r="N25795" s="34">
        <v>100</v>
      </c>
      <c r="O25795" s="34">
        <v>135</v>
      </c>
      <c r="P25795" s="34">
        <v>122</v>
      </c>
      <c r="Q25795" s="34">
        <v>194</v>
      </c>
      <c r="R25795" s="34">
        <v>223</v>
      </c>
      <c r="S25795" s="34">
        <v>168</v>
      </c>
      <c r="T25795" s="34">
        <v>190</v>
      </c>
      <c r="U25795" s="34">
        <v>173</v>
      </c>
      <c r="V25795" s="34">
        <v>155</v>
      </c>
      <c r="W25795" s="34">
        <v>159</v>
      </c>
      <c r="X25795" s="34">
        <v>172</v>
      </c>
      <c r="Y25795" s="34">
        <v>231</v>
      </c>
      <c r="Z25795" s="34">
        <v>158</v>
      </c>
      <c r="AA25795" s="34">
        <v>172</v>
      </c>
      <c r="AB25795" s="34">
        <v>206</v>
      </c>
      <c r="AC25795" s="34">
        <v>225</v>
      </c>
    </row>
    <row r="25796" spans="1:29" x14ac:dyDescent="0.2">
      <c r="A25796" s="34" t="s">
        <v>86289</v>
      </c>
      <c r="B25796" s="34">
        <v>35</v>
      </c>
      <c r="C25796" s="34">
        <v>37</v>
      </c>
      <c r="D25796" s="34">
        <v>35</v>
      </c>
      <c r="E25796" s="34">
        <v>51</v>
      </c>
      <c r="F25796" s="34">
        <v>48</v>
      </c>
      <c r="G25796" s="34">
        <v>41</v>
      </c>
      <c r="H25796" s="34">
        <v>32</v>
      </c>
      <c r="I25796" s="34">
        <v>32</v>
      </c>
      <c r="J25796" s="34">
        <v>39</v>
      </c>
      <c r="K25796" s="34">
        <v>60</v>
      </c>
      <c r="L25796" s="34">
        <v>29</v>
      </c>
      <c r="M25796" s="34">
        <v>35</v>
      </c>
      <c r="N25796" s="34">
        <v>28</v>
      </c>
      <c r="O25796" s="34">
        <v>44</v>
      </c>
      <c r="P25796" s="34">
        <v>39</v>
      </c>
      <c r="Q25796" s="34">
        <v>48</v>
      </c>
      <c r="R25796" s="34">
        <v>57</v>
      </c>
      <c r="S25796" s="34">
        <v>57</v>
      </c>
      <c r="T25796" s="34">
        <v>32</v>
      </c>
      <c r="U25796" s="34">
        <v>33</v>
      </c>
      <c r="V25796" s="34">
        <v>49</v>
      </c>
      <c r="W25796" s="34">
        <v>42</v>
      </c>
      <c r="X25796" s="34">
        <v>31</v>
      </c>
      <c r="Y25796" s="34">
        <v>30</v>
      </c>
      <c r="Z25796" s="34">
        <v>49</v>
      </c>
      <c r="AA25796" s="34">
        <v>41</v>
      </c>
      <c r="AB25796" s="34">
        <v>45</v>
      </c>
      <c r="AC25796" s="34">
        <v>54</v>
      </c>
    </row>
    <row r="25797" spans="1:29" x14ac:dyDescent="0.2">
      <c r="A25797" s="34" t="s">
        <v>86290</v>
      </c>
      <c r="B25797" s="34">
        <v>126</v>
      </c>
      <c r="C25797" s="34">
        <v>173</v>
      </c>
      <c r="D25797" s="34">
        <v>179</v>
      </c>
      <c r="E25797" s="34">
        <v>180</v>
      </c>
      <c r="F25797" s="34">
        <v>158</v>
      </c>
      <c r="G25797" s="34">
        <v>159</v>
      </c>
      <c r="H25797" s="34">
        <v>130</v>
      </c>
      <c r="I25797" s="34">
        <v>101</v>
      </c>
      <c r="J25797" s="34">
        <v>145</v>
      </c>
      <c r="K25797" s="34">
        <v>136</v>
      </c>
      <c r="L25797" s="34">
        <v>90</v>
      </c>
      <c r="M25797" s="34">
        <v>99</v>
      </c>
      <c r="N25797" s="34">
        <v>149</v>
      </c>
      <c r="O25797" s="34">
        <v>107</v>
      </c>
      <c r="P25797" s="34">
        <v>120</v>
      </c>
      <c r="Q25797" s="34">
        <v>178</v>
      </c>
      <c r="R25797" s="34">
        <v>201</v>
      </c>
      <c r="S25797" s="34">
        <v>206</v>
      </c>
      <c r="T25797" s="34">
        <v>109</v>
      </c>
      <c r="U25797" s="34">
        <v>144</v>
      </c>
      <c r="V25797" s="34">
        <v>178</v>
      </c>
      <c r="W25797" s="34">
        <v>135</v>
      </c>
      <c r="X25797" s="34">
        <v>205</v>
      </c>
      <c r="Y25797" s="34">
        <v>138</v>
      </c>
      <c r="Z25797" s="34">
        <v>205</v>
      </c>
      <c r="AA25797" s="34">
        <v>206</v>
      </c>
      <c r="AB25797" s="34">
        <v>185</v>
      </c>
      <c r="AC25797" s="34">
        <v>252</v>
      </c>
    </row>
    <row r="25798" spans="1:29" x14ac:dyDescent="0.2">
      <c r="A25798" s="34" t="s">
        <v>86291</v>
      </c>
      <c r="B25798" s="34">
        <v>146</v>
      </c>
      <c r="C25798" s="34">
        <v>92</v>
      </c>
      <c r="D25798" s="34">
        <v>164</v>
      </c>
      <c r="E25798" s="34">
        <v>134</v>
      </c>
      <c r="F25798" s="34">
        <v>180</v>
      </c>
      <c r="G25798" s="34">
        <v>122</v>
      </c>
      <c r="H25798" s="34">
        <v>144</v>
      </c>
      <c r="I25798" s="34">
        <v>86</v>
      </c>
      <c r="J25798" s="34">
        <v>165</v>
      </c>
      <c r="K25798" s="34">
        <v>130</v>
      </c>
      <c r="L25798" s="34">
        <v>183</v>
      </c>
      <c r="M25798" s="34">
        <v>78</v>
      </c>
      <c r="N25798" s="34">
        <v>129</v>
      </c>
      <c r="O25798" s="34">
        <v>107</v>
      </c>
      <c r="P25798" s="34">
        <v>133</v>
      </c>
      <c r="Q25798" s="34">
        <v>197</v>
      </c>
      <c r="R25798" s="34">
        <v>271</v>
      </c>
      <c r="S25798" s="34">
        <v>132</v>
      </c>
      <c r="T25798" s="34">
        <v>209</v>
      </c>
      <c r="U25798" s="34">
        <v>129</v>
      </c>
      <c r="V25798" s="34">
        <v>207</v>
      </c>
      <c r="W25798" s="34">
        <v>130</v>
      </c>
      <c r="X25798" s="34">
        <v>197</v>
      </c>
      <c r="Y25798" s="34">
        <v>131</v>
      </c>
      <c r="Z25798" s="34">
        <v>183</v>
      </c>
      <c r="AA25798" s="34">
        <v>178</v>
      </c>
      <c r="AB25798" s="34">
        <v>216</v>
      </c>
      <c r="AC25798" s="34">
        <v>199</v>
      </c>
    </row>
    <row r="25799" spans="1:29" x14ac:dyDescent="0.2">
      <c r="A25799" s="34" t="s">
        <v>86292</v>
      </c>
      <c r="B25799" s="34">
        <v>67</v>
      </c>
      <c r="C25799" s="34">
        <v>75</v>
      </c>
      <c r="D25799" s="34">
        <v>103</v>
      </c>
      <c r="E25799" s="34">
        <v>92</v>
      </c>
      <c r="F25799" s="34">
        <v>112</v>
      </c>
      <c r="G25799" s="34">
        <v>61</v>
      </c>
      <c r="H25799" s="34">
        <v>101</v>
      </c>
      <c r="I25799" s="34">
        <v>78</v>
      </c>
      <c r="J25799" s="34">
        <v>111</v>
      </c>
      <c r="K25799" s="34">
        <v>78</v>
      </c>
      <c r="L25799" s="34">
        <v>88</v>
      </c>
      <c r="M25799" s="34">
        <v>73</v>
      </c>
      <c r="N25799" s="34">
        <v>85</v>
      </c>
      <c r="O25799" s="34">
        <v>80</v>
      </c>
      <c r="P25799" s="34">
        <v>83</v>
      </c>
      <c r="Q25799" s="34">
        <v>119</v>
      </c>
      <c r="R25799" s="34">
        <v>138</v>
      </c>
      <c r="S25799" s="34">
        <v>93</v>
      </c>
      <c r="T25799" s="34">
        <v>95</v>
      </c>
      <c r="U25799" s="34">
        <v>64</v>
      </c>
      <c r="V25799" s="34">
        <v>140</v>
      </c>
      <c r="W25799" s="34">
        <v>154</v>
      </c>
      <c r="X25799" s="34">
        <v>114</v>
      </c>
      <c r="Y25799" s="34">
        <v>102</v>
      </c>
      <c r="Z25799" s="34">
        <v>97</v>
      </c>
      <c r="AA25799" s="34">
        <v>138</v>
      </c>
      <c r="AB25799" s="34">
        <v>118</v>
      </c>
      <c r="AC25799" s="34">
        <v>158</v>
      </c>
    </row>
    <row r="25800" spans="1:29" x14ac:dyDescent="0.2">
      <c r="A25800" s="34" t="s">
        <v>86293</v>
      </c>
      <c r="B25800" s="34">
        <v>72</v>
      </c>
      <c r="C25800" s="34">
        <v>118</v>
      </c>
      <c r="D25800" s="34">
        <v>102</v>
      </c>
      <c r="E25800" s="34">
        <v>161</v>
      </c>
      <c r="F25800" s="34">
        <v>94</v>
      </c>
      <c r="G25800" s="34">
        <v>140</v>
      </c>
      <c r="H25800" s="34">
        <v>62</v>
      </c>
      <c r="I25800" s="34">
        <v>122</v>
      </c>
      <c r="J25800" s="34">
        <v>115</v>
      </c>
      <c r="K25800" s="34">
        <v>145</v>
      </c>
      <c r="L25800" s="34">
        <v>84</v>
      </c>
      <c r="M25800" s="34">
        <v>128</v>
      </c>
      <c r="N25800" s="34">
        <v>73</v>
      </c>
      <c r="O25800" s="34">
        <v>121</v>
      </c>
      <c r="P25800" s="34">
        <v>95</v>
      </c>
      <c r="Q25800" s="34">
        <v>182</v>
      </c>
      <c r="R25800" s="34">
        <v>142</v>
      </c>
      <c r="S25800" s="34">
        <v>157</v>
      </c>
      <c r="T25800" s="34">
        <v>96</v>
      </c>
      <c r="U25800" s="34">
        <v>145</v>
      </c>
      <c r="V25800" s="34">
        <v>123</v>
      </c>
      <c r="W25800" s="34">
        <v>174</v>
      </c>
      <c r="X25800" s="34">
        <v>101</v>
      </c>
      <c r="Y25800" s="34">
        <v>142</v>
      </c>
      <c r="Z25800" s="34">
        <v>115</v>
      </c>
      <c r="AA25800" s="34">
        <v>161</v>
      </c>
      <c r="AB25800" s="34">
        <v>127</v>
      </c>
      <c r="AC25800" s="34">
        <v>200</v>
      </c>
    </row>
    <row r="25801" spans="1:29" x14ac:dyDescent="0.2">
      <c r="A25801" s="34" t="s">
        <v>86294</v>
      </c>
      <c r="B25801" s="34">
        <v>14</v>
      </c>
      <c r="C25801" s="34">
        <v>30</v>
      </c>
      <c r="D25801" s="34">
        <v>84</v>
      </c>
      <c r="E25801" s="34">
        <v>17</v>
      </c>
      <c r="F25801" s="34">
        <v>55</v>
      </c>
      <c r="G25801" s="34">
        <v>8</v>
      </c>
      <c r="H25801" s="34">
        <v>52</v>
      </c>
      <c r="I25801" s="34">
        <v>23</v>
      </c>
      <c r="J25801" s="34">
        <v>53</v>
      </c>
      <c r="K25801" s="34">
        <v>20</v>
      </c>
      <c r="L25801" s="34">
        <v>30</v>
      </c>
      <c r="M25801" s="34">
        <v>21</v>
      </c>
      <c r="N25801" s="34">
        <v>36</v>
      </c>
      <c r="O25801" s="34">
        <v>30</v>
      </c>
      <c r="P25801" s="34">
        <v>31</v>
      </c>
      <c r="Q25801" s="34">
        <v>31</v>
      </c>
      <c r="R25801" s="34">
        <v>83</v>
      </c>
      <c r="S25801" s="34">
        <v>35</v>
      </c>
      <c r="T25801" s="34">
        <v>35</v>
      </c>
      <c r="U25801" s="34">
        <v>24</v>
      </c>
      <c r="V25801" s="34">
        <v>36</v>
      </c>
      <c r="W25801" s="34">
        <v>28</v>
      </c>
      <c r="X25801" s="34">
        <v>64</v>
      </c>
      <c r="Y25801" s="34">
        <v>33</v>
      </c>
      <c r="Z25801" s="34">
        <v>62</v>
      </c>
      <c r="AA25801" s="34">
        <v>31</v>
      </c>
      <c r="AB25801" s="34">
        <v>57</v>
      </c>
      <c r="AC25801" s="34">
        <v>52</v>
      </c>
    </row>
    <row r="25802" spans="1:29" x14ac:dyDescent="0.2">
      <c r="A25802" s="34" t="s">
        <v>86295</v>
      </c>
      <c r="B25802" s="34">
        <v>76</v>
      </c>
      <c r="C25802" s="34">
        <v>77</v>
      </c>
      <c r="D25802" s="34">
        <v>74</v>
      </c>
      <c r="E25802" s="34">
        <v>100</v>
      </c>
      <c r="F25802" s="34">
        <v>114</v>
      </c>
      <c r="G25802" s="34">
        <v>74</v>
      </c>
      <c r="H25802" s="34">
        <v>106</v>
      </c>
      <c r="I25802" s="34">
        <v>67</v>
      </c>
      <c r="J25802" s="34">
        <v>109</v>
      </c>
      <c r="K25802" s="34">
        <v>99</v>
      </c>
      <c r="L25802" s="34">
        <v>81</v>
      </c>
      <c r="M25802" s="34">
        <v>77</v>
      </c>
      <c r="N25802" s="34">
        <v>89</v>
      </c>
      <c r="O25802" s="34">
        <v>87</v>
      </c>
      <c r="P25802" s="34">
        <v>94</v>
      </c>
      <c r="Q25802" s="34">
        <v>135</v>
      </c>
      <c r="R25802" s="34">
        <v>139</v>
      </c>
      <c r="S25802" s="34">
        <v>135</v>
      </c>
      <c r="T25802" s="34">
        <v>136</v>
      </c>
      <c r="U25802" s="34">
        <v>116</v>
      </c>
      <c r="V25802" s="34">
        <v>136</v>
      </c>
      <c r="W25802" s="34">
        <v>111</v>
      </c>
      <c r="X25802" s="34">
        <v>131</v>
      </c>
      <c r="Y25802" s="34">
        <v>122</v>
      </c>
      <c r="Z25802" s="34">
        <v>124</v>
      </c>
      <c r="AA25802" s="34">
        <v>121</v>
      </c>
      <c r="AB25802" s="34">
        <v>136</v>
      </c>
      <c r="AC25802" s="34">
        <v>150</v>
      </c>
    </row>
    <row r="25803" spans="1:29" x14ac:dyDescent="0.2">
      <c r="A25803" s="34" t="s">
        <v>86296</v>
      </c>
      <c r="B25803" s="34">
        <v>49</v>
      </c>
      <c r="C25803" s="34">
        <v>98</v>
      </c>
      <c r="D25803" s="34">
        <v>111</v>
      </c>
      <c r="E25803" s="34">
        <v>77</v>
      </c>
      <c r="F25803" s="34">
        <v>70</v>
      </c>
      <c r="G25803" s="34">
        <v>65</v>
      </c>
      <c r="H25803" s="34">
        <v>64</v>
      </c>
      <c r="I25803" s="34">
        <v>85</v>
      </c>
      <c r="J25803" s="34">
        <v>50</v>
      </c>
      <c r="K25803" s="34">
        <v>85</v>
      </c>
      <c r="L25803" s="34">
        <v>30</v>
      </c>
      <c r="M25803" s="34">
        <v>72</v>
      </c>
      <c r="N25803" s="34">
        <v>63</v>
      </c>
      <c r="O25803" s="34">
        <v>63</v>
      </c>
      <c r="P25803" s="34">
        <v>60</v>
      </c>
      <c r="Q25803" s="34">
        <v>65</v>
      </c>
      <c r="R25803" s="34">
        <v>65</v>
      </c>
      <c r="S25803" s="34">
        <v>113</v>
      </c>
      <c r="T25803" s="34">
        <v>25</v>
      </c>
      <c r="U25803" s="34">
        <v>52</v>
      </c>
      <c r="V25803" s="34">
        <v>97</v>
      </c>
      <c r="W25803" s="34">
        <v>70</v>
      </c>
      <c r="X25803" s="34">
        <v>115</v>
      </c>
      <c r="Y25803" s="34">
        <v>33</v>
      </c>
      <c r="Z25803" s="34">
        <v>88</v>
      </c>
      <c r="AA25803" s="34">
        <v>108</v>
      </c>
      <c r="AB25803" s="34">
        <v>41</v>
      </c>
      <c r="AC25803" s="34">
        <v>128</v>
      </c>
    </row>
    <row r="25804" spans="1:29" x14ac:dyDescent="0.2">
      <c r="A25804" s="34" t="s">
        <v>86297</v>
      </c>
      <c r="B25804" s="34">
        <v>36</v>
      </c>
      <c r="C25804" s="34">
        <v>38</v>
      </c>
      <c r="D25804" s="34">
        <v>74</v>
      </c>
      <c r="E25804" s="34">
        <v>61</v>
      </c>
      <c r="F25804" s="34">
        <v>47</v>
      </c>
      <c r="G25804" s="34">
        <v>52</v>
      </c>
      <c r="H25804" s="34">
        <v>34</v>
      </c>
      <c r="I25804" s="34">
        <v>46</v>
      </c>
      <c r="J25804" s="34">
        <v>48</v>
      </c>
      <c r="K25804" s="34">
        <v>47</v>
      </c>
      <c r="L25804" s="34">
        <v>31</v>
      </c>
      <c r="M25804" s="34">
        <v>37</v>
      </c>
      <c r="N25804" s="34">
        <v>38</v>
      </c>
      <c r="O25804" s="34">
        <v>30</v>
      </c>
      <c r="P25804" s="34">
        <v>39</v>
      </c>
      <c r="Q25804" s="34">
        <v>52</v>
      </c>
      <c r="R25804" s="34">
        <v>44</v>
      </c>
      <c r="S25804" s="34">
        <v>52</v>
      </c>
      <c r="T25804" s="34">
        <v>42</v>
      </c>
      <c r="U25804" s="34">
        <v>44</v>
      </c>
      <c r="V25804" s="34">
        <v>43</v>
      </c>
      <c r="W25804" s="34">
        <v>33</v>
      </c>
      <c r="X25804" s="34">
        <v>45</v>
      </c>
      <c r="Y25804" s="34">
        <v>37</v>
      </c>
      <c r="Z25804" s="34">
        <v>63</v>
      </c>
      <c r="AA25804" s="34">
        <v>47</v>
      </c>
      <c r="AB25804" s="34">
        <v>40</v>
      </c>
      <c r="AC25804" s="34">
        <v>60</v>
      </c>
    </row>
    <row r="25805" spans="1:29" x14ac:dyDescent="0.2">
      <c r="A25805" s="34" t="s">
        <v>86298</v>
      </c>
      <c r="B25805" s="34">
        <v>118</v>
      </c>
      <c r="C25805" s="34">
        <v>82</v>
      </c>
      <c r="D25805" s="34">
        <v>127</v>
      </c>
      <c r="E25805" s="34">
        <v>86</v>
      </c>
      <c r="F25805" s="34">
        <v>122</v>
      </c>
      <c r="G25805" s="34">
        <v>92</v>
      </c>
      <c r="H25805" s="34">
        <v>105</v>
      </c>
      <c r="I25805" s="34">
        <v>105</v>
      </c>
      <c r="J25805" s="34">
        <v>129</v>
      </c>
      <c r="K25805" s="34">
        <v>73</v>
      </c>
      <c r="L25805" s="34">
        <v>139</v>
      </c>
      <c r="M25805" s="34">
        <v>87</v>
      </c>
      <c r="N25805" s="34">
        <v>132</v>
      </c>
      <c r="O25805" s="34">
        <v>96</v>
      </c>
      <c r="P25805" s="34">
        <v>135</v>
      </c>
      <c r="Q25805" s="34">
        <v>143</v>
      </c>
      <c r="R25805" s="34">
        <v>151</v>
      </c>
      <c r="S25805" s="34">
        <v>132</v>
      </c>
      <c r="T25805" s="34">
        <v>229</v>
      </c>
      <c r="U25805" s="34">
        <v>113</v>
      </c>
      <c r="V25805" s="34">
        <v>169</v>
      </c>
      <c r="W25805" s="34">
        <v>197</v>
      </c>
      <c r="X25805" s="34">
        <v>146</v>
      </c>
      <c r="Y25805" s="34">
        <v>143</v>
      </c>
      <c r="Z25805" s="34">
        <v>112</v>
      </c>
      <c r="AA25805" s="34">
        <v>139</v>
      </c>
      <c r="AB25805" s="34">
        <v>192</v>
      </c>
      <c r="AC25805" s="34">
        <v>179</v>
      </c>
    </row>
    <row r="25806" spans="1:29" x14ac:dyDescent="0.2">
      <c r="A25806" s="34" t="s">
        <v>86299</v>
      </c>
      <c r="B25806" s="34">
        <v>236</v>
      </c>
      <c r="C25806" s="34">
        <v>186</v>
      </c>
      <c r="D25806" s="34">
        <v>331</v>
      </c>
      <c r="E25806" s="34">
        <v>246</v>
      </c>
      <c r="F25806" s="34">
        <v>282</v>
      </c>
      <c r="G25806" s="34">
        <v>304</v>
      </c>
      <c r="H25806" s="34">
        <v>238</v>
      </c>
      <c r="I25806" s="34">
        <v>208</v>
      </c>
      <c r="J25806" s="34">
        <v>262</v>
      </c>
      <c r="K25806" s="34">
        <v>251</v>
      </c>
      <c r="L25806" s="34">
        <v>189</v>
      </c>
      <c r="M25806" s="34">
        <v>176</v>
      </c>
      <c r="N25806" s="34">
        <v>196</v>
      </c>
      <c r="O25806" s="34">
        <v>195</v>
      </c>
      <c r="P25806" s="34">
        <v>248</v>
      </c>
      <c r="Q25806" s="34">
        <v>293</v>
      </c>
      <c r="R25806" s="34">
        <v>317</v>
      </c>
      <c r="S25806" s="34">
        <v>369</v>
      </c>
      <c r="T25806" s="34">
        <v>285</v>
      </c>
      <c r="U25806" s="34">
        <v>221</v>
      </c>
      <c r="V25806" s="34">
        <v>335</v>
      </c>
      <c r="W25806" s="34">
        <v>305</v>
      </c>
      <c r="X25806" s="34">
        <v>368</v>
      </c>
      <c r="Y25806" s="34">
        <v>262</v>
      </c>
      <c r="Z25806" s="34">
        <v>374</v>
      </c>
      <c r="AA25806" s="34">
        <v>316</v>
      </c>
      <c r="AB25806" s="34">
        <v>323</v>
      </c>
      <c r="AC25806" s="34">
        <v>388</v>
      </c>
    </row>
    <row r="25807" spans="1:29" x14ac:dyDescent="0.2">
      <c r="A25807" s="34" t="s">
        <v>86300</v>
      </c>
      <c r="B25807" s="34">
        <v>145</v>
      </c>
      <c r="C25807" s="34">
        <v>110</v>
      </c>
      <c r="D25807" s="34">
        <v>135</v>
      </c>
      <c r="E25807" s="34">
        <v>125</v>
      </c>
      <c r="F25807" s="34">
        <v>212</v>
      </c>
      <c r="G25807" s="34">
        <v>117</v>
      </c>
      <c r="H25807" s="34">
        <v>162</v>
      </c>
      <c r="I25807" s="34">
        <v>112</v>
      </c>
      <c r="J25807" s="34">
        <v>192</v>
      </c>
      <c r="K25807" s="34">
        <v>121</v>
      </c>
      <c r="L25807" s="34">
        <v>176</v>
      </c>
      <c r="M25807" s="34">
        <v>100</v>
      </c>
      <c r="N25807" s="34">
        <v>175</v>
      </c>
      <c r="O25807" s="34">
        <v>121</v>
      </c>
      <c r="P25807" s="34">
        <v>161</v>
      </c>
      <c r="Q25807" s="34">
        <v>229</v>
      </c>
      <c r="R25807" s="34">
        <v>262</v>
      </c>
      <c r="S25807" s="34">
        <v>142</v>
      </c>
      <c r="T25807" s="34">
        <v>253</v>
      </c>
      <c r="U25807" s="34">
        <v>158</v>
      </c>
      <c r="V25807" s="34">
        <v>222</v>
      </c>
      <c r="W25807" s="34">
        <v>174</v>
      </c>
      <c r="X25807" s="34">
        <v>206</v>
      </c>
      <c r="Y25807" s="34">
        <v>217</v>
      </c>
      <c r="Z25807" s="34">
        <v>208</v>
      </c>
      <c r="AA25807" s="34">
        <v>191</v>
      </c>
      <c r="AB25807" s="34">
        <v>343</v>
      </c>
      <c r="AC25807" s="34">
        <v>239</v>
      </c>
    </row>
    <row r="25808" spans="1:29" x14ac:dyDescent="0.2">
      <c r="A25808" s="34" t="s">
        <v>86301</v>
      </c>
      <c r="B25808" s="34">
        <v>26</v>
      </c>
      <c r="C25808" s="34">
        <v>60</v>
      </c>
      <c r="D25808" s="34">
        <v>55</v>
      </c>
      <c r="E25808" s="34">
        <v>71</v>
      </c>
      <c r="F25808" s="34">
        <v>50</v>
      </c>
      <c r="G25808" s="34">
        <v>84</v>
      </c>
      <c r="H25808" s="34">
        <v>47</v>
      </c>
      <c r="I25808" s="34">
        <v>54</v>
      </c>
      <c r="J25808" s="34">
        <v>24</v>
      </c>
      <c r="K25808" s="34">
        <v>64</v>
      </c>
      <c r="L25808" s="34">
        <v>18</v>
      </c>
      <c r="M25808" s="34">
        <v>42</v>
      </c>
      <c r="N25808" s="34">
        <v>20</v>
      </c>
      <c r="O25808" s="34">
        <v>61</v>
      </c>
      <c r="P25808" s="34">
        <v>40</v>
      </c>
      <c r="Q25808" s="34">
        <v>52</v>
      </c>
      <c r="R25808" s="34">
        <v>40</v>
      </c>
      <c r="S25808" s="34">
        <v>69</v>
      </c>
      <c r="T25808" s="34">
        <v>49</v>
      </c>
      <c r="U25808" s="34">
        <v>49</v>
      </c>
      <c r="V25808" s="34">
        <v>48</v>
      </c>
      <c r="W25808" s="34">
        <v>58</v>
      </c>
      <c r="X25808" s="34">
        <v>66</v>
      </c>
      <c r="Y25808" s="34">
        <v>37</v>
      </c>
      <c r="Z25808" s="34">
        <v>47</v>
      </c>
      <c r="AA25808" s="34">
        <v>94</v>
      </c>
      <c r="AB25808" s="34">
        <v>33</v>
      </c>
      <c r="AC25808" s="34">
        <v>82</v>
      </c>
    </row>
    <row r="25809" spans="1:29" x14ac:dyDescent="0.2">
      <c r="A25809" s="34" t="s">
        <v>86302</v>
      </c>
      <c r="B25809" s="34">
        <v>116</v>
      </c>
      <c r="C25809" s="34">
        <v>137</v>
      </c>
      <c r="D25809" s="34">
        <v>181</v>
      </c>
      <c r="E25809" s="34">
        <v>153</v>
      </c>
      <c r="F25809" s="34">
        <v>174</v>
      </c>
      <c r="G25809" s="34">
        <v>120</v>
      </c>
      <c r="H25809" s="34">
        <v>140</v>
      </c>
      <c r="I25809" s="34">
        <v>101</v>
      </c>
      <c r="J25809" s="34">
        <v>143</v>
      </c>
      <c r="K25809" s="34">
        <v>137</v>
      </c>
      <c r="L25809" s="34">
        <v>119</v>
      </c>
      <c r="M25809" s="34">
        <v>97</v>
      </c>
      <c r="N25809" s="34">
        <v>162</v>
      </c>
      <c r="O25809" s="34">
        <v>115</v>
      </c>
      <c r="P25809" s="34">
        <v>167</v>
      </c>
      <c r="Q25809" s="34">
        <v>169</v>
      </c>
      <c r="R25809" s="34">
        <v>199</v>
      </c>
      <c r="S25809" s="34">
        <v>160</v>
      </c>
      <c r="T25809" s="34">
        <v>184</v>
      </c>
      <c r="U25809" s="34">
        <v>120</v>
      </c>
      <c r="V25809" s="34">
        <v>181</v>
      </c>
      <c r="W25809" s="34">
        <v>189</v>
      </c>
      <c r="X25809" s="34">
        <v>219</v>
      </c>
      <c r="Y25809" s="34">
        <v>175</v>
      </c>
      <c r="Z25809" s="34">
        <v>192</v>
      </c>
      <c r="AA25809" s="34">
        <v>135</v>
      </c>
      <c r="AB25809" s="34">
        <v>194</v>
      </c>
      <c r="AC25809" s="34">
        <v>185</v>
      </c>
    </row>
    <row r="25810" spans="1:29" x14ac:dyDescent="0.2">
      <c r="A25810" s="34" t="s">
        <v>86303</v>
      </c>
      <c r="B25810" s="34">
        <v>47</v>
      </c>
      <c r="C25810" s="34">
        <v>76</v>
      </c>
      <c r="D25810" s="34">
        <v>32</v>
      </c>
      <c r="E25810" s="34">
        <v>73</v>
      </c>
      <c r="F25810" s="34">
        <v>52</v>
      </c>
      <c r="G25810" s="34">
        <v>80</v>
      </c>
      <c r="H25810" s="34">
        <v>67</v>
      </c>
      <c r="I25810" s="34">
        <v>104</v>
      </c>
      <c r="J25810" s="34">
        <v>51</v>
      </c>
      <c r="K25810" s="34">
        <v>118</v>
      </c>
      <c r="L25810" s="34">
        <v>56</v>
      </c>
      <c r="M25810" s="34">
        <v>73</v>
      </c>
      <c r="N25810" s="34">
        <v>53</v>
      </c>
      <c r="O25810" s="34">
        <v>79</v>
      </c>
      <c r="P25810" s="34">
        <v>41</v>
      </c>
      <c r="Q25810" s="34">
        <v>121</v>
      </c>
      <c r="R25810" s="34">
        <v>57</v>
      </c>
      <c r="S25810" s="34">
        <v>89</v>
      </c>
      <c r="T25810" s="34">
        <v>57</v>
      </c>
      <c r="U25810" s="34">
        <v>108</v>
      </c>
      <c r="V25810" s="34">
        <v>66</v>
      </c>
      <c r="W25810" s="34">
        <v>153</v>
      </c>
      <c r="X25810" s="34">
        <v>74</v>
      </c>
      <c r="Y25810" s="34">
        <v>122</v>
      </c>
      <c r="Z25810" s="34">
        <v>37</v>
      </c>
      <c r="AA25810" s="34">
        <v>128</v>
      </c>
      <c r="AB25810" s="34">
        <v>74</v>
      </c>
      <c r="AC25810" s="34">
        <v>148</v>
      </c>
    </row>
    <row r="25811" spans="1:29" x14ac:dyDescent="0.2">
      <c r="A25811" s="34" t="s">
        <v>86304</v>
      </c>
      <c r="B25811" s="34">
        <v>174</v>
      </c>
      <c r="C25811" s="34">
        <v>195</v>
      </c>
      <c r="D25811" s="34">
        <v>250</v>
      </c>
      <c r="E25811" s="34">
        <v>211</v>
      </c>
      <c r="F25811" s="34">
        <v>248</v>
      </c>
      <c r="G25811" s="34">
        <v>192</v>
      </c>
      <c r="H25811" s="34">
        <v>241</v>
      </c>
      <c r="I25811" s="34">
        <v>170</v>
      </c>
      <c r="J25811" s="34">
        <v>217</v>
      </c>
      <c r="K25811" s="34">
        <v>209</v>
      </c>
      <c r="L25811" s="34">
        <v>230</v>
      </c>
      <c r="M25811" s="34">
        <v>190</v>
      </c>
      <c r="N25811" s="34">
        <v>192</v>
      </c>
      <c r="O25811" s="34">
        <v>220</v>
      </c>
      <c r="P25811" s="34">
        <v>224</v>
      </c>
      <c r="Q25811" s="34">
        <v>220</v>
      </c>
      <c r="R25811" s="34">
        <v>266</v>
      </c>
      <c r="S25811" s="34">
        <v>256</v>
      </c>
      <c r="T25811" s="34">
        <v>294</v>
      </c>
      <c r="U25811" s="34">
        <v>211</v>
      </c>
      <c r="V25811" s="34">
        <v>284</v>
      </c>
      <c r="W25811" s="34">
        <v>236</v>
      </c>
      <c r="X25811" s="34">
        <v>303</v>
      </c>
      <c r="Y25811" s="34">
        <v>251</v>
      </c>
      <c r="Z25811" s="34">
        <v>290</v>
      </c>
      <c r="AA25811" s="34">
        <v>261</v>
      </c>
      <c r="AB25811" s="34">
        <v>362</v>
      </c>
      <c r="AC25811" s="34">
        <v>340</v>
      </c>
    </row>
    <row r="25812" spans="1:29" x14ac:dyDescent="0.2">
      <c r="A25812" s="34" t="s">
        <v>86305</v>
      </c>
      <c r="B25812" s="34">
        <v>78</v>
      </c>
      <c r="C25812" s="34">
        <v>63</v>
      </c>
      <c r="D25812" s="34">
        <v>109</v>
      </c>
      <c r="E25812" s="34">
        <v>70</v>
      </c>
      <c r="F25812" s="34">
        <v>102</v>
      </c>
      <c r="G25812" s="34">
        <v>27</v>
      </c>
      <c r="H25812" s="34">
        <v>87</v>
      </c>
      <c r="I25812" s="34">
        <v>39</v>
      </c>
      <c r="J25812" s="34">
        <v>94</v>
      </c>
      <c r="K25812" s="34">
        <v>48</v>
      </c>
      <c r="L25812" s="34">
        <v>63</v>
      </c>
      <c r="M25812" s="34">
        <v>64</v>
      </c>
      <c r="N25812" s="34">
        <v>97</v>
      </c>
      <c r="O25812" s="34">
        <v>47</v>
      </c>
      <c r="P25812" s="34">
        <v>76</v>
      </c>
      <c r="Q25812" s="34">
        <v>83</v>
      </c>
      <c r="R25812" s="34">
        <v>85</v>
      </c>
      <c r="S25812" s="34">
        <v>85</v>
      </c>
      <c r="T25812" s="34">
        <v>63</v>
      </c>
      <c r="U25812" s="34">
        <v>55</v>
      </c>
      <c r="V25812" s="34">
        <v>88</v>
      </c>
      <c r="W25812" s="34">
        <v>46</v>
      </c>
      <c r="X25812" s="34">
        <v>115</v>
      </c>
      <c r="Y25812" s="34">
        <v>43</v>
      </c>
      <c r="Z25812" s="34">
        <v>107</v>
      </c>
      <c r="AA25812" s="34">
        <v>101</v>
      </c>
      <c r="AB25812" s="34">
        <v>82</v>
      </c>
      <c r="AC25812" s="34">
        <v>93</v>
      </c>
    </row>
    <row r="25813" spans="1:29" x14ac:dyDescent="0.2">
      <c r="A25813" s="34" t="s">
        <v>86306</v>
      </c>
      <c r="B25813" s="34">
        <v>27</v>
      </c>
      <c r="C25813" s="34">
        <v>30</v>
      </c>
      <c r="D25813" s="34">
        <v>22</v>
      </c>
      <c r="E25813" s="34">
        <v>12</v>
      </c>
      <c r="F25813" s="34">
        <v>21</v>
      </c>
      <c r="G25813" s="34">
        <v>6</v>
      </c>
      <c r="H25813" s="34">
        <v>13</v>
      </c>
      <c r="I25813" s="34">
        <v>17</v>
      </c>
      <c r="J25813" s="34">
        <v>29</v>
      </c>
      <c r="K25813" s="34">
        <v>17</v>
      </c>
      <c r="L25813" s="34">
        <v>12</v>
      </c>
      <c r="M25813" s="34">
        <v>18</v>
      </c>
      <c r="N25813" s="34">
        <v>12</v>
      </c>
      <c r="O25813" s="34">
        <v>18</v>
      </c>
      <c r="P25813" s="34">
        <v>23</v>
      </c>
      <c r="Q25813" s="34">
        <v>8</v>
      </c>
      <c r="R25813" s="34">
        <v>17</v>
      </c>
      <c r="S25813" s="34">
        <v>28</v>
      </c>
      <c r="T25813" s="34">
        <v>27</v>
      </c>
      <c r="U25813" s="34">
        <v>35</v>
      </c>
      <c r="V25813" s="34">
        <v>19</v>
      </c>
      <c r="W25813" s="34">
        <v>25</v>
      </c>
      <c r="X25813" s="34">
        <v>27</v>
      </c>
      <c r="Y25813" s="34">
        <v>20</v>
      </c>
      <c r="Z25813" s="34">
        <v>12</v>
      </c>
      <c r="AA25813" s="34">
        <v>20</v>
      </c>
      <c r="AB25813" s="34">
        <v>16</v>
      </c>
      <c r="AC25813" s="34">
        <v>41</v>
      </c>
    </row>
    <row r="25814" spans="1:29" x14ac:dyDescent="0.2">
      <c r="A25814" s="34" t="s">
        <v>86307</v>
      </c>
      <c r="B25814" s="34">
        <v>31</v>
      </c>
      <c r="C25814" s="34">
        <v>45</v>
      </c>
      <c r="D25814" s="34">
        <v>28</v>
      </c>
      <c r="E25814" s="34">
        <v>44</v>
      </c>
      <c r="F25814" s="34">
        <v>42</v>
      </c>
      <c r="G25814" s="34">
        <v>16</v>
      </c>
      <c r="H25814" s="34">
        <v>25</v>
      </c>
      <c r="I25814" s="34">
        <v>30</v>
      </c>
      <c r="J25814" s="34">
        <v>30</v>
      </c>
      <c r="K25814" s="34">
        <v>48</v>
      </c>
      <c r="L25814" s="34">
        <v>37</v>
      </c>
      <c r="M25814" s="34">
        <v>47</v>
      </c>
      <c r="N25814" s="34">
        <v>37</v>
      </c>
      <c r="O25814" s="34">
        <v>56</v>
      </c>
      <c r="P25814" s="34">
        <v>30</v>
      </c>
      <c r="Q25814" s="34">
        <v>42</v>
      </c>
      <c r="R25814" s="34">
        <v>43</v>
      </c>
      <c r="S25814" s="34">
        <v>75</v>
      </c>
      <c r="T25814" s="34">
        <v>33</v>
      </c>
      <c r="U25814" s="34">
        <v>37</v>
      </c>
      <c r="V25814" s="34">
        <v>37</v>
      </c>
      <c r="W25814" s="34">
        <v>59</v>
      </c>
      <c r="X25814" s="34">
        <v>42</v>
      </c>
      <c r="Y25814" s="34">
        <v>47</v>
      </c>
      <c r="Z25814" s="34">
        <v>21</v>
      </c>
      <c r="AA25814" s="34">
        <v>32</v>
      </c>
      <c r="AB25814" s="34">
        <v>27</v>
      </c>
      <c r="AC25814" s="34">
        <v>32</v>
      </c>
    </row>
    <row r="25815" spans="1:29" x14ac:dyDescent="0.2">
      <c r="A25815" s="34" t="s">
        <v>86308</v>
      </c>
      <c r="B25815" s="34">
        <v>62</v>
      </c>
      <c r="C25815" s="34">
        <v>52</v>
      </c>
      <c r="D25815" s="34">
        <v>91</v>
      </c>
      <c r="E25815" s="34">
        <v>73</v>
      </c>
      <c r="F25815" s="34">
        <v>57</v>
      </c>
      <c r="G25815" s="34">
        <v>89</v>
      </c>
      <c r="H25815" s="34">
        <v>52</v>
      </c>
      <c r="I25815" s="34">
        <v>48</v>
      </c>
      <c r="J25815" s="34">
        <v>50</v>
      </c>
      <c r="K25815" s="34">
        <v>73</v>
      </c>
      <c r="L25815" s="34">
        <v>29</v>
      </c>
      <c r="M25815" s="34">
        <v>43</v>
      </c>
      <c r="N25815" s="34">
        <v>37</v>
      </c>
      <c r="O25815" s="34">
        <v>40</v>
      </c>
      <c r="P25815" s="34">
        <v>42</v>
      </c>
      <c r="Q25815" s="34">
        <v>52</v>
      </c>
      <c r="R25815" s="34">
        <v>55</v>
      </c>
      <c r="S25815" s="34">
        <v>49</v>
      </c>
      <c r="T25815" s="34">
        <v>29</v>
      </c>
      <c r="U25815" s="34">
        <v>41</v>
      </c>
      <c r="V25815" s="34">
        <v>64</v>
      </c>
      <c r="W25815" s="34">
        <v>44</v>
      </c>
      <c r="X25815" s="34">
        <v>74</v>
      </c>
      <c r="Y25815" s="34">
        <v>55</v>
      </c>
      <c r="Z25815" s="34">
        <v>67</v>
      </c>
      <c r="AA25815" s="34">
        <v>75</v>
      </c>
      <c r="AB25815" s="34">
        <v>40</v>
      </c>
      <c r="AC25815" s="34">
        <v>124</v>
      </c>
    </row>
    <row r="25816" spans="1:29" x14ac:dyDescent="0.2">
      <c r="A25816" s="34" t="s">
        <v>86309</v>
      </c>
      <c r="B25816" s="34">
        <v>82</v>
      </c>
      <c r="C25816" s="34">
        <v>74</v>
      </c>
      <c r="D25816" s="34">
        <v>109</v>
      </c>
      <c r="E25816" s="34">
        <v>85</v>
      </c>
      <c r="F25816" s="34">
        <v>123</v>
      </c>
      <c r="G25816" s="34">
        <v>60</v>
      </c>
      <c r="H25816" s="34">
        <v>115</v>
      </c>
      <c r="I25816" s="34">
        <v>66</v>
      </c>
      <c r="J25816" s="34">
        <v>108</v>
      </c>
      <c r="K25816" s="34">
        <v>87</v>
      </c>
      <c r="L25816" s="34">
        <v>103</v>
      </c>
      <c r="M25816" s="34">
        <v>60</v>
      </c>
      <c r="N25816" s="34">
        <v>92</v>
      </c>
      <c r="O25816" s="34">
        <v>75</v>
      </c>
      <c r="P25816" s="34">
        <v>105</v>
      </c>
      <c r="Q25816" s="34">
        <v>122</v>
      </c>
      <c r="R25816" s="34">
        <v>161</v>
      </c>
      <c r="S25816" s="34">
        <v>105</v>
      </c>
      <c r="T25816" s="34">
        <v>195</v>
      </c>
      <c r="U25816" s="34">
        <v>75</v>
      </c>
      <c r="V25816" s="34">
        <v>174</v>
      </c>
      <c r="W25816" s="34">
        <v>98</v>
      </c>
      <c r="X25816" s="34">
        <v>173</v>
      </c>
      <c r="Y25816" s="34">
        <v>63</v>
      </c>
      <c r="Z25816" s="34">
        <v>121</v>
      </c>
      <c r="AA25816" s="34">
        <v>88</v>
      </c>
      <c r="AB25816" s="34">
        <v>163</v>
      </c>
      <c r="AC25816" s="34">
        <v>121</v>
      </c>
    </row>
    <row r="25817" spans="1:29" x14ac:dyDescent="0.2">
      <c r="A25817" s="34" t="s">
        <v>86310</v>
      </c>
      <c r="B25817" s="34">
        <v>28</v>
      </c>
      <c r="C25817" s="34">
        <v>13</v>
      </c>
      <c r="D25817" s="34">
        <v>18</v>
      </c>
      <c r="E25817" s="34">
        <v>29</v>
      </c>
      <c r="F25817" s="34">
        <v>32</v>
      </c>
      <c r="G25817" s="34">
        <v>15</v>
      </c>
      <c r="H25817" s="34">
        <v>16</v>
      </c>
      <c r="I25817" s="34">
        <v>23</v>
      </c>
      <c r="J25817" s="34">
        <v>17</v>
      </c>
      <c r="K25817" s="34">
        <v>13</v>
      </c>
      <c r="L25817" s="34">
        <v>22</v>
      </c>
      <c r="M25817" s="34">
        <v>14</v>
      </c>
      <c r="N25817" s="34">
        <v>13</v>
      </c>
      <c r="O25817" s="34">
        <v>21</v>
      </c>
      <c r="P25817" s="34">
        <v>19</v>
      </c>
      <c r="Q25817" s="34">
        <v>34</v>
      </c>
      <c r="R25817" s="34">
        <v>44</v>
      </c>
      <c r="S25817" s="34">
        <v>12</v>
      </c>
      <c r="T25817" s="34">
        <v>25</v>
      </c>
      <c r="U25817" s="34">
        <v>12</v>
      </c>
      <c r="V25817" s="34">
        <v>26</v>
      </c>
      <c r="W25817" s="34">
        <v>12</v>
      </c>
      <c r="X25817" s="34">
        <v>30</v>
      </c>
      <c r="Y25817" s="34">
        <v>22</v>
      </c>
      <c r="Z25817" s="34">
        <v>9</v>
      </c>
      <c r="AA25817" s="34">
        <v>15</v>
      </c>
      <c r="AB25817" s="34">
        <v>28</v>
      </c>
      <c r="AC25817" s="34">
        <v>31</v>
      </c>
    </row>
    <row r="25818" spans="1:29" x14ac:dyDescent="0.2">
      <c r="A25818" s="34" t="s">
        <v>86311</v>
      </c>
      <c r="B25818" s="34">
        <v>44</v>
      </c>
      <c r="C25818" s="34">
        <v>33</v>
      </c>
      <c r="D25818" s="34">
        <v>49</v>
      </c>
      <c r="E25818" s="34">
        <v>43</v>
      </c>
      <c r="F25818" s="34">
        <v>41</v>
      </c>
      <c r="G25818" s="34">
        <v>60</v>
      </c>
      <c r="H25818" s="34">
        <v>43</v>
      </c>
      <c r="I25818" s="34">
        <v>71</v>
      </c>
      <c r="J25818" s="34">
        <v>50</v>
      </c>
      <c r="K25818" s="34">
        <v>38</v>
      </c>
      <c r="L25818" s="34">
        <v>42</v>
      </c>
      <c r="M25818" s="34">
        <v>37</v>
      </c>
      <c r="N25818" s="34">
        <v>69</v>
      </c>
      <c r="O25818" s="34">
        <v>28</v>
      </c>
      <c r="P25818" s="34">
        <v>56</v>
      </c>
      <c r="Q25818" s="34">
        <v>78</v>
      </c>
      <c r="R25818" s="34">
        <v>53</v>
      </c>
      <c r="S25818" s="34">
        <v>74</v>
      </c>
      <c r="T25818" s="34">
        <v>49</v>
      </c>
      <c r="U25818" s="34">
        <v>54</v>
      </c>
      <c r="V25818" s="34">
        <v>50</v>
      </c>
      <c r="W25818" s="34">
        <v>81</v>
      </c>
      <c r="X25818" s="34">
        <v>97</v>
      </c>
      <c r="Y25818" s="34">
        <v>55</v>
      </c>
      <c r="Z25818" s="34">
        <v>28</v>
      </c>
      <c r="AA25818" s="34">
        <v>58</v>
      </c>
      <c r="AB25818" s="34">
        <v>65</v>
      </c>
      <c r="AC25818" s="34">
        <v>88</v>
      </c>
    </row>
    <row r="25819" spans="1:29" x14ac:dyDescent="0.2">
      <c r="A25819" s="34" t="s">
        <v>86312</v>
      </c>
      <c r="B25819" s="34">
        <v>43</v>
      </c>
      <c r="C25819" s="34">
        <v>116</v>
      </c>
      <c r="D25819" s="34">
        <v>92</v>
      </c>
      <c r="E25819" s="34">
        <v>114</v>
      </c>
      <c r="F25819" s="34">
        <v>84</v>
      </c>
      <c r="G25819" s="34">
        <v>127</v>
      </c>
      <c r="H25819" s="34">
        <v>38</v>
      </c>
      <c r="I25819" s="34">
        <v>70</v>
      </c>
      <c r="J25819" s="34">
        <v>71</v>
      </c>
      <c r="K25819" s="34">
        <v>139</v>
      </c>
      <c r="L25819" s="34">
        <v>18</v>
      </c>
      <c r="M25819" s="34">
        <v>82</v>
      </c>
      <c r="N25819" s="34">
        <v>54</v>
      </c>
      <c r="O25819" s="34">
        <v>65</v>
      </c>
      <c r="P25819" s="34">
        <v>54</v>
      </c>
      <c r="Q25819" s="34">
        <v>87</v>
      </c>
      <c r="R25819" s="34">
        <v>83</v>
      </c>
      <c r="S25819" s="34">
        <v>120</v>
      </c>
      <c r="T25819" s="34">
        <v>43</v>
      </c>
      <c r="U25819" s="34">
        <v>56</v>
      </c>
      <c r="V25819" s="34">
        <v>96</v>
      </c>
      <c r="W25819" s="34">
        <v>60</v>
      </c>
      <c r="X25819" s="34">
        <v>90</v>
      </c>
      <c r="Y25819" s="34">
        <v>48</v>
      </c>
      <c r="Z25819" s="34">
        <v>74</v>
      </c>
      <c r="AA25819" s="34">
        <v>100</v>
      </c>
      <c r="AB25819" s="34">
        <v>46</v>
      </c>
      <c r="AC25819" s="34">
        <v>139</v>
      </c>
    </row>
    <row r="25820" spans="1:29" x14ac:dyDescent="0.2">
      <c r="A25820" s="34" t="s">
        <v>86313</v>
      </c>
      <c r="B25820" s="34">
        <v>20</v>
      </c>
      <c r="C25820" s="34">
        <v>12</v>
      </c>
      <c r="D25820" s="34">
        <v>24</v>
      </c>
      <c r="E25820" s="34">
        <v>15</v>
      </c>
      <c r="F25820" s="34">
        <v>22</v>
      </c>
      <c r="G25820" s="34">
        <v>23</v>
      </c>
      <c r="H25820" s="34">
        <v>14</v>
      </c>
      <c r="I25820" s="34">
        <v>17</v>
      </c>
      <c r="J25820" s="34">
        <v>12</v>
      </c>
      <c r="K25820" s="34">
        <v>11</v>
      </c>
      <c r="L25820" s="34">
        <v>15</v>
      </c>
      <c r="M25820" s="34">
        <v>3</v>
      </c>
      <c r="N25820" s="34">
        <v>7</v>
      </c>
      <c r="O25820" s="34">
        <v>11</v>
      </c>
      <c r="P25820" s="34">
        <v>13</v>
      </c>
      <c r="Q25820" s="34">
        <v>15</v>
      </c>
      <c r="R25820" s="34">
        <v>17</v>
      </c>
      <c r="S25820" s="34">
        <v>22</v>
      </c>
      <c r="T25820" s="34">
        <v>16</v>
      </c>
      <c r="U25820" s="34">
        <v>11</v>
      </c>
      <c r="V25820" s="34">
        <v>17</v>
      </c>
      <c r="W25820" s="34">
        <v>15</v>
      </c>
      <c r="X25820" s="34">
        <v>22</v>
      </c>
      <c r="Y25820" s="34">
        <v>16</v>
      </c>
      <c r="Z25820" s="34">
        <v>13</v>
      </c>
      <c r="AA25820" s="34">
        <v>15</v>
      </c>
      <c r="AB25820" s="34">
        <v>17</v>
      </c>
      <c r="AC25820" s="34">
        <v>16</v>
      </c>
    </row>
    <row r="25821" spans="1:29" x14ac:dyDescent="0.2">
      <c r="A25821" s="34" t="s">
        <v>86314</v>
      </c>
      <c r="B25821" s="34">
        <v>15</v>
      </c>
      <c r="C25821" s="34">
        <v>2</v>
      </c>
      <c r="D25821" s="34">
        <v>8</v>
      </c>
      <c r="E25821" s="34">
        <v>1</v>
      </c>
      <c r="F25821" s="34">
        <v>8</v>
      </c>
      <c r="G25821" s="34">
        <v>6</v>
      </c>
      <c r="H25821" s="34">
        <v>7</v>
      </c>
      <c r="I25821" s="34">
        <v>4</v>
      </c>
      <c r="J25821" s="34">
        <v>2</v>
      </c>
      <c r="K25821" s="34">
        <v>2</v>
      </c>
      <c r="L25821" s="34">
        <v>1</v>
      </c>
      <c r="M25821" s="34">
        <v>1</v>
      </c>
      <c r="N25821" s="34">
        <v>4</v>
      </c>
      <c r="O25821" s="34">
        <v>8</v>
      </c>
      <c r="P25821" s="34">
        <v>6</v>
      </c>
      <c r="Q25821" s="34">
        <v>11</v>
      </c>
      <c r="R25821" s="34">
        <v>7</v>
      </c>
      <c r="S25821" s="34">
        <v>3</v>
      </c>
      <c r="T25821" s="34">
        <v>5</v>
      </c>
      <c r="U25821" s="34">
        <v>4</v>
      </c>
      <c r="V25821" s="34">
        <v>10</v>
      </c>
      <c r="W25821" s="34">
        <v>2</v>
      </c>
      <c r="X25821" s="34">
        <v>14</v>
      </c>
      <c r="Y25821" s="34">
        <v>4</v>
      </c>
      <c r="Z25821" s="34">
        <v>12</v>
      </c>
      <c r="AA25821" s="34">
        <v>5</v>
      </c>
      <c r="AB25821" s="34">
        <v>3</v>
      </c>
      <c r="AC25821" s="34">
        <v>7</v>
      </c>
    </row>
    <row r="25822" spans="1:29" x14ac:dyDescent="0.2">
      <c r="A25822" s="34" t="s">
        <v>86315</v>
      </c>
      <c r="B25822" s="34">
        <v>56</v>
      </c>
      <c r="C25822" s="34">
        <v>82</v>
      </c>
      <c r="D25822" s="34">
        <v>109</v>
      </c>
      <c r="E25822" s="34">
        <v>90</v>
      </c>
      <c r="F25822" s="34">
        <v>109</v>
      </c>
      <c r="G25822" s="34">
        <v>107</v>
      </c>
      <c r="H25822" s="34">
        <v>83</v>
      </c>
      <c r="I25822" s="34">
        <v>76</v>
      </c>
      <c r="J25822" s="34">
        <v>89</v>
      </c>
      <c r="K25822" s="34">
        <v>80</v>
      </c>
      <c r="L25822" s="34">
        <v>85</v>
      </c>
      <c r="M25822" s="34">
        <v>78</v>
      </c>
      <c r="N25822" s="34">
        <v>79</v>
      </c>
      <c r="O25822" s="34">
        <v>93</v>
      </c>
      <c r="P25822" s="34">
        <v>70</v>
      </c>
      <c r="Q25822" s="34">
        <v>152</v>
      </c>
      <c r="R25822" s="34">
        <v>115</v>
      </c>
      <c r="S25822" s="34">
        <v>127</v>
      </c>
      <c r="T25822" s="34">
        <v>126</v>
      </c>
      <c r="U25822" s="34">
        <v>95</v>
      </c>
      <c r="V25822" s="34">
        <v>118</v>
      </c>
      <c r="W25822" s="34">
        <v>103</v>
      </c>
      <c r="X25822" s="34">
        <v>122</v>
      </c>
      <c r="Y25822" s="34">
        <v>117</v>
      </c>
      <c r="Z25822" s="34">
        <v>117</v>
      </c>
      <c r="AA25822" s="34">
        <v>126</v>
      </c>
      <c r="AB25822" s="34">
        <v>104</v>
      </c>
      <c r="AC25822" s="34">
        <v>148</v>
      </c>
    </row>
    <row r="25823" spans="1:29" x14ac:dyDescent="0.2">
      <c r="A25823" s="34" t="s">
        <v>86316</v>
      </c>
      <c r="B25823" s="34">
        <v>48</v>
      </c>
      <c r="C25823" s="34">
        <v>28</v>
      </c>
      <c r="D25823" s="34">
        <v>41</v>
      </c>
      <c r="E25823" s="34">
        <v>43</v>
      </c>
      <c r="F25823" s="34">
        <v>36</v>
      </c>
      <c r="G25823" s="34">
        <v>57</v>
      </c>
      <c r="H25823" s="34">
        <v>59</v>
      </c>
      <c r="I25823" s="34">
        <v>39</v>
      </c>
      <c r="J25823" s="34">
        <v>51</v>
      </c>
      <c r="K25823" s="34">
        <v>48</v>
      </c>
      <c r="L25823" s="34">
        <v>61</v>
      </c>
      <c r="M25823" s="34">
        <v>25</v>
      </c>
      <c r="N25823" s="34">
        <v>50</v>
      </c>
      <c r="O25823" s="34">
        <v>39</v>
      </c>
      <c r="P25823" s="34">
        <v>61</v>
      </c>
      <c r="Q25823" s="34">
        <v>65</v>
      </c>
      <c r="R25823" s="34">
        <v>66</v>
      </c>
      <c r="S25823" s="34">
        <v>28</v>
      </c>
      <c r="T25823" s="34">
        <v>56</v>
      </c>
      <c r="U25823" s="34">
        <v>30</v>
      </c>
      <c r="V25823" s="34">
        <v>91</v>
      </c>
      <c r="W25823" s="34">
        <v>53</v>
      </c>
      <c r="X25823" s="34">
        <v>62</v>
      </c>
      <c r="Y25823" s="34">
        <v>63</v>
      </c>
      <c r="Z25823" s="34">
        <v>50</v>
      </c>
      <c r="AA25823" s="34">
        <v>36</v>
      </c>
      <c r="AB25823" s="34">
        <v>62</v>
      </c>
      <c r="AC25823" s="34">
        <v>64</v>
      </c>
    </row>
    <row r="25824" spans="1:29" x14ac:dyDescent="0.2">
      <c r="A25824" s="34" t="s">
        <v>86317</v>
      </c>
      <c r="B25824" s="34">
        <v>97</v>
      </c>
      <c r="C25824" s="34">
        <v>84</v>
      </c>
      <c r="D25824" s="34">
        <v>126</v>
      </c>
      <c r="E25824" s="34">
        <v>80</v>
      </c>
      <c r="F25824" s="34">
        <v>143</v>
      </c>
      <c r="G25824" s="34">
        <v>71</v>
      </c>
      <c r="H25824" s="34">
        <v>124</v>
      </c>
      <c r="I25824" s="34">
        <v>82</v>
      </c>
      <c r="J25824" s="34">
        <v>107</v>
      </c>
      <c r="K25824" s="34">
        <v>94</v>
      </c>
      <c r="L25824" s="34">
        <v>117</v>
      </c>
      <c r="M25824" s="34">
        <v>109</v>
      </c>
      <c r="N25824" s="34">
        <v>121</v>
      </c>
      <c r="O25824" s="34">
        <v>121</v>
      </c>
      <c r="P25824" s="34">
        <v>123</v>
      </c>
      <c r="Q25824" s="34">
        <v>119</v>
      </c>
      <c r="R25824" s="34">
        <v>155</v>
      </c>
      <c r="S25824" s="34">
        <v>95</v>
      </c>
      <c r="T25824" s="34">
        <v>185</v>
      </c>
      <c r="U25824" s="34">
        <v>129</v>
      </c>
      <c r="V25824" s="34">
        <v>119</v>
      </c>
      <c r="W25824" s="34">
        <v>180</v>
      </c>
      <c r="X25824" s="34">
        <v>194</v>
      </c>
      <c r="Y25824" s="34">
        <v>135</v>
      </c>
      <c r="Z25824" s="34">
        <v>137</v>
      </c>
      <c r="AA25824" s="34">
        <v>129</v>
      </c>
      <c r="AB25824" s="34">
        <v>177</v>
      </c>
      <c r="AC25824" s="34">
        <v>171</v>
      </c>
    </row>
    <row r="25825" spans="1:29" x14ac:dyDescent="0.2">
      <c r="A25825" s="34" t="s">
        <v>86318</v>
      </c>
      <c r="B25825" s="34">
        <v>17</v>
      </c>
      <c r="C25825" s="34">
        <v>14</v>
      </c>
      <c r="D25825" s="34">
        <v>19</v>
      </c>
      <c r="E25825" s="34">
        <v>18</v>
      </c>
      <c r="F25825" s="34">
        <v>36</v>
      </c>
      <c r="G25825" s="34">
        <v>13</v>
      </c>
      <c r="H25825" s="34">
        <v>29</v>
      </c>
      <c r="I25825" s="34">
        <v>10</v>
      </c>
      <c r="J25825" s="34">
        <v>27</v>
      </c>
      <c r="K25825" s="34">
        <v>35</v>
      </c>
      <c r="L25825" s="34">
        <v>22</v>
      </c>
      <c r="M25825" s="34">
        <v>16</v>
      </c>
      <c r="N25825" s="34">
        <v>11</v>
      </c>
      <c r="O25825" s="34">
        <v>23</v>
      </c>
      <c r="P25825" s="34">
        <v>17</v>
      </c>
      <c r="Q25825" s="34">
        <v>20</v>
      </c>
      <c r="R25825" s="34">
        <v>39</v>
      </c>
      <c r="S25825" s="34">
        <v>19</v>
      </c>
      <c r="T25825" s="34">
        <v>24</v>
      </c>
      <c r="U25825" s="34">
        <v>28</v>
      </c>
      <c r="V25825" s="34">
        <v>36</v>
      </c>
      <c r="W25825" s="34">
        <v>31</v>
      </c>
      <c r="X25825" s="34">
        <v>30</v>
      </c>
      <c r="Y25825" s="34">
        <v>22</v>
      </c>
      <c r="Z25825" s="34">
        <v>23</v>
      </c>
      <c r="AA25825" s="34">
        <v>20</v>
      </c>
      <c r="AB25825" s="34">
        <v>38</v>
      </c>
      <c r="AC25825" s="34">
        <v>29</v>
      </c>
    </row>
    <row r="25826" spans="1:29" x14ac:dyDescent="0.2">
      <c r="A25826" s="34" t="s">
        <v>86319</v>
      </c>
      <c r="B25826" s="34">
        <v>35</v>
      </c>
      <c r="C25826" s="34">
        <v>40</v>
      </c>
      <c r="D25826" s="34">
        <v>71</v>
      </c>
      <c r="E25826" s="34">
        <v>50</v>
      </c>
      <c r="F25826" s="34">
        <v>55</v>
      </c>
      <c r="G25826" s="34">
        <v>72</v>
      </c>
      <c r="H25826" s="34">
        <v>52</v>
      </c>
      <c r="I25826" s="34">
        <v>29</v>
      </c>
      <c r="J25826" s="34">
        <v>34</v>
      </c>
      <c r="K25826" s="34">
        <v>23</v>
      </c>
      <c r="L25826" s="34">
        <v>23</v>
      </c>
      <c r="M25826" s="34">
        <v>43</v>
      </c>
      <c r="N25826" s="34">
        <v>32</v>
      </c>
      <c r="O25826" s="34">
        <v>34</v>
      </c>
      <c r="P25826" s="34">
        <v>36</v>
      </c>
      <c r="Q25826" s="34">
        <v>52</v>
      </c>
      <c r="R25826" s="34">
        <v>38</v>
      </c>
      <c r="S25826" s="34">
        <v>41</v>
      </c>
      <c r="T25826" s="34">
        <v>26</v>
      </c>
      <c r="U25826" s="34">
        <v>28</v>
      </c>
      <c r="V25826" s="34">
        <v>67</v>
      </c>
      <c r="W25826" s="34">
        <v>20</v>
      </c>
      <c r="X25826" s="34">
        <v>55</v>
      </c>
      <c r="Y25826" s="34">
        <v>31</v>
      </c>
      <c r="Z25826" s="34">
        <v>48</v>
      </c>
      <c r="AA25826" s="34">
        <v>57</v>
      </c>
      <c r="AB25826" s="34">
        <v>30</v>
      </c>
      <c r="AC25826" s="34">
        <v>65</v>
      </c>
    </row>
    <row r="25827" spans="1:29" x14ac:dyDescent="0.2">
      <c r="A25827" s="34" t="s">
        <v>86320</v>
      </c>
      <c r="B25827" s="34">
        <v>41</v>
      </c>
      <c r="C25827" s="34">
        <v>73</v>
      </c>
      <c r="D25827" s="34">
        <v>86</v>
      </c>
      <c r="E25827" s="34">
        <v>75</v>
      </c>
      <c r="F25827" s="34">
        <v>107</v>
      </c>
      <c r="G25827" s="34">
        <v>55</v>
      </c>
      <c r="H25827" s="34">
        <v>73</v>
      </c>
      <c r="I25827" s="34">
        <v>89</v>
      </c>
      <c r="J25827" s="34">
        <v>90</v>
      </c>
      <c r="K25827" s="34">
        <v>91</v>
      </c>
      <c r="L25827" s="34">
        <v>61</v>
      </c>
      <c r="M25827" s="34">
        <v>79</v>
      </c>
      <c r="N25827" s="34">
        <v>56</v>
      </c>
      <c r="O25827" s="34">
        <v>64</v>
      </c>
      <c r="P25827" s="34">
        <v>53</v>
      </c>
      <c r="Q25827" s="34">
        <v>68</v>
      </c>
      <c r="R25827" s="34">
        <v>98</v>
      </c>
      <c r="S25827" s="34">
        <v>79</v>
      </c>
      <c r="T25827" s="34">
        <v>95</v>
      </c>
      <c r="U25827" s="34">
        <v>78</v>
      </c>
      <c r="V25827" s="34">
        <v>113</v>
      </c>
      <c r="W25827" s="34">
        <v>107</v>
      </c>
      <c r="X25827" s="34">
        <v>96</v>
      </c>
      <c r="Y25827" s="34">
        <v>93</v>
      </c>
      <c r="Z25827" s="34">
        <v>84</v>
      </c>
      <c r="AA25827" s="34">
        <v>93</v>
      </c>
      <c r="AB25827" s="34">
        <v>93</v>
      </c>
      <c r="AC25827" s="34">
        <v>118</v>
      </c>
    </row>
    <row r="25828" spans="1:29" x14ac:dyDescent="0.2">
      <c r="A25828" s="34" t="s">
        <v>86321</v>
      </c>
      <c r="B25828" s="34">
        <v>20</v>
      </c>
      <c r="C25828" s="34">
        <v>22</v>
      </c>
      <c r="D25828" s="34">
        <v>34</v>
      </c>
      <c r="E25828" s="34">
        <v>15</v>
      </c>
      <c r="F25828" s="34">
        <v>15</v>
      </c>
      <c r="G25828" s="34">
        <v>21</v>
      </c>
      <c r="H25828" s="34">
        <v>15</v>
      </c>
      <c r="I25828" s="34">
        <v>18</v>
      </c>
      <c r="J25828" s="34">
        <v>11</v>
      </c>
      <c r="K25828" s="34">
        <v>17</v>
      </c>
      <c r="L25828" s="34">
        <v>15</v>
      </c>
      <c r="M25828" s="34">
        <v>16</v>
      </c>
      <c r="N25828" s="34">
        <v>8</v>
      </c>
      <c r="O25828" s="34">
        <v>10</v>
      </c>
      <c r="P25828" s="34">
        <v>17</v>
      </c>
      <c r="Q25828" s="34">
        <v>24</v>
      </c>
      <c r="R25828" s="34">
        <v>21</v>
      </c>
      <c r="S25828" s="34">
        <v>11</v>
      </c>
      <c r="T25828" s="34">
        <v>19</v>
      </c>
      <c r="U25828" s="34">
        <v>22</v>
      </c>
      <c r="V25828" s="34">
        <v>29</v>
      </c>
      <c r="W25828" s="34">
        <v>18</v>
      </c>
      <c r="X25828" s="34">
        <v>13</v>
      </c>
      <c r="Y25828" s="34">
        <v>14</v>
      </c>
      <c r="Z25828" s="34">
        <v>27</v>
      </c>
      <c r="AA25828" s="34">
        <v>13</v>
      </c>
      <c r="AB25828" s="34">
        <v>11</v>
      </c>
      <c r="AC25828" s="34">
        <v>37</v>
      </c>
    </row>
    <row r="25829" spans="1:29" x14ac:dyDescent="0.2">
      <c r="A25829" s="34" t="s">
        <v>86322</v>
      </c>
      <c r="B25829" s="34">
        <v>112</v>
      </c>
      <c r="C25829" s="34">
        <v>114</v>
      </c>
      <c r="D25829" s="34">
        <v>137</v>
      </c>
      <c r="E25829" s="34">
        <v>87</v>
      </c>
      <c r="F25829" s="34">
        <v>129</v>
      </c>
      <c r="G25829" s="34">
        <v>96</v>
      </c>
      <c r="H25829" s="34">
        <v>84</v>
      </c>
      <c r="I25829" s="34">
        <v>87</v>
      </c>
      <c r="J25829" s="34">
        <v>107</v>
      </c>
      <c r="K25829" s="34">
        <v>94</v>
      </c>
      <c r="L25829" s="34">
        <v>130</v>
      </c>
      <c r="M25829" s="34">
        <v>95</v>
      </c>
      <c r="N25829" s="34">
        <v>99</v>
      </c>
      <c r="O25829" s="34">
        <v>105</v>
      </c>
      <c r="P25829" s="34">
        <v>136</v>
      </c>
      <c r="Q25829" s="34">
        <v>147</v>
      </c>
      <c r="R25829" s="34">
        <v>142</v>
      </c>
      <c r="S25829" s="34">
        <v>120</v>
      </c>
      <c r="T25829" s="34">
        <v>214</v>
      </c>
      <c r="U25829" s="34">
        <v>92</v>
      </c>
      <c r="V25829" s="34">
        <v>131</v>
      </c>
      <c r="W25829" s="34">
        <v>100</v>
      </c>
      <c r="X25829" s="34">
        <v>169</v>
      </c>
      <c r="Y25829" s="34">
        <v>118</v>
      </c>
      <c r="Z25829" s="34">
        <v>124</v>
      </c>
      <c r="AA25829" s="34">
        <v>103</v>
      </c>
      <c r="AB25829" s="34">
        <v>175</v>
      </c>
      <c r="AC25829" s="34">
        <v>170</v>
      </c>
    </row>
    <row r="25830" spans="1:29" x14ac:dyDescent="0.2">
      <c r="A25830" s="34" t="s">
        <v>86323</v>
      </c>
      <c r="B25830" s="34">
        <v>57</v>
      </c>
      <c r="C25830" s="34">
        <v>46</v>
      </c>
      <c r="D25830" s="34">
        <v>76</v>
      </c>
      <c r="E25830" s="34">
        <v>41</v>
      </c>
      <c r="F25830" s="34">
        <v>84</v>
      </c>
      <c r="G25830" s="34">
        <v>39</v>
      </c>
      <c r="H25830" s="34">
        <v>92</v>
      </c>
      <c r="I25830" s="34">
        <v>48</v>
      </c>
      <c r="J25830" s="34">
        <v>90</v>
      </c>
      <c r="K25830" s="34">
        <v>55</v>
      </c>
      <c r="L25830" s="34">
        <v>55</v>
      </c>
      <c r="M25830" s="34">
        <v>46</v>
      </c>
      <c r="N25830" s="34">
        <v>71</v>
      </c>
      <c r="O25830" s="34">
        <v>56</v>
      </c>
      <c r="P25830" s="34">
        <v>71</v>
      </c>
      <c r="Q25830" s="34">
        <v>82</v>
      </c>
      <c r="R25830" s="34">
        <v>106</v>
      </c>
      <c r="S25830" s="34">
        <v>106</v>
      </c>
      <c r="T25830" s="34">
        <v>89</v>
      </c>
      <c r="U25830" s="34">
        <v>65</v>
      </c>
      <c r="V25830" s="34">
        <v>98</v>
      </c>
      <c r="W25830" s="34">
        <v>87</v>
      </c>
      <c r="X25830" s="34">
        <v>71</v>
      </c>
      <c r="Y25830" s="34">
        <v>68</v>
      </c>
      <c r="Z25830" s="34">
        <v>102</v>
      </c>
      <c r="AA25830" s="34">
        <v>86</v>
      </c>
      <c r="AB25830" s="34">
        <v>117</v>
      </c>
      <c r="AC25830" s="34">
        <v>110</v>
      </c>
    </row>
    <row r="25831" spans="1:29" x14ac:dyDescent="0.2">
      <c r="A25831" s="34" t="s">
        <v>86324</v>
      </c>
      <c r="B25831" s="34">
        <v>37</v>
      </c>
      <c r="C25831" s="34">
        <v>30</v>
      </c>
      <c r="D25831" s="34">
        <v>49</v>
      </c>
      <c r="E25831" s="34">
        <v>44</v>
      </c>
      <c r="F25831" s="34">
        <v>35</v>
      </c>
      <c r="G25831" s="34">
        <v>31</v>
      </c>
      <c r="H25831" s="34">
        <v>34</v>
      </c>
      <c r="I25831" s="34">
        <v>27</v>
      </c>
      <c r="J25831" s="34">
        <v>38</v>
      </c>
      <c r="K25831" s="34">
        <v>25</v>
      </c>
      <c r="L25831" s="34">
        <v>31</v>
      </c>
      <c r="M25831" s="34">
        <v>21</v>
      </c>
      <c r="N25831" s="34">
        <v>24</v>
      </c>
      <c r="O25831" s="34">
        <v>33</v>
      </c>
      <c r="P25831" s="34">
        <v>49</v>
      </c>
      <c r="Q25831" s="34">
        <v>34</v>
      </c>
      <c r="R25831" s="34">
        <v>48</v>
      </c>
      <c r="S25831" s="34">
        <v>60</v>
      </c>
      <c r="T25831" s="34">
        <v>46</v>
      </c>
      <c r="U25831" s="34">
        <v>20</v>
      </c>
      <c r="V25831" s="34">
        <v>28</v>
      </c>
      <c r="W25831" s="34">
        <v>38</v>
      </c>
      <c r="X25831" s="34">
        <v>43</v>
      </c>
      <c r="Y25831" s="34">
        <v>21</v>
      </c>
      <c r="Z25831" s="34">
        <v>40</v>
      </c>
      <c r="AA25831" s="34">
        <v>29</v>
      </c>
      <c r="AB25831" s="34">
        <v>55</v>
      </c>
      <c r="AC25831" s="34">
        <v>54</v>
      </c>
    </row>
    <row r="25832" spans="1:29" x14ac:dyDescent="0.2">
      <c r="A25832" s="34" t="s">
        <v>86325</v>
      </c>
      <c r="B25832" s="34">
        <v>90</v>
      </c>
      <c r="C25832" s="34">
        <v>107</v>
      </c>
      <c r="D25832" s="34">
        <v>87</v>
      </c>
      <c r="E25832" s="34">
        <v>88</v>
      </c>
      <c r="F25832" s="34">
        <v>82</v>
      </c>
      <c r="G25832" s="34">
        <v>52</v>
      </c>
      <c r="H25832" s="34">
        <v>104</v>
      </c>
      <c r="I25832" s="34">
        <v>82</v>
      </c>
      <c r="J25832" s="34">
        <v>58</v>
      </c>
      <c r="K25832" s="34">
        <v>77</v>
      </c>
      <c r="L25832" s="34">
        <v>69</v>
      </c>
      <c r="M25832" s="34">
        <v>88</v>
      </c>
      <c r="N25832" s="34">
        <v>68</v>
      </c>
      <c r="O25832" s="34">
        <v>66</v>
      </c>
      <c r="P25832" s="34">
        <v>56</v>
      </c>
      <c r="Q25832" s="34">
        <v>103</v>
      </c>
      <c r="R25832" s="34">
        <v>106</v>
      </c>
      <c r="S25832" s="34">
        <v>109</v>
      </c>
      <c r="T25832" s="34">
        <v>79</v>
      </c>
      <c r="U25832" s="34">
        <v>64</v>
      </c>
      <c r="V25832" s="34">
        <v>89</v>
      </c>
      <c r="W25832" s="34">
        <v>93</v>
      </c>
      <c r="X25832" s="34">
        <v>98</v>
      </c>
      <c r="Y25832" s="34">
        <v>102</v>
      </c>
      <c r="Z25832" s="34">
        <v>89</v>
      </c>
      <c r="AA25832" s="34">
        <v>111</v>
      </c>
      <c r="AB25832" s="34">
        <v>116</v>
      </c>
      <c r="AC25832" s="34">
        <v>125</v>
      </c>
    </row>
    <row r="25833" spans="1:29" x14ac:dyDescent="0.2">
      <c r="A25833" s="34" t="s">
        <v>86326</v>
      </c>
      <c r="B25833" s="34">
        <v>68</v>
      </c>
      <c r="C25833" s="34">
        <v>54</v>
      </c>
      <c r="D25833" s="34">
        <v>80</v>
      </c>
      <c r="E25833" s="34">
        <v>86</v>
      </c>
      <c r="F25833" s="34">
        <v>65</v>
      </c>
      <c r="G25833" s="34">
        <v>47</v>
      </c>
      <c r="H25833" s="34">
        <v>54</v>
      </c>
      <c r="I25833" s="34">
        <v>62</v>
      </c>
      <c r="J25833" s="34">
        <v>64</v>
      </c>
      <c r="K25833" s="34">
        <v>68</v>
      </c>
      <c r="L25833" s="34">
        <v>42</v>
      </c>
      <c r="M25833" s="34">
        <v>57</v>
      </c>
      <c r="N25833" s="34">
        <v>43</v>
      </c>
      <c r="O25833" s="34">
        <v>67</v>
      </c>
      <c r="P25833" s="34">
        <v>69</v>
      </c>
      <c r="Q25833" s="34">
        <v>80</v>
      </c>
      <c r="R25833" s="34">
        <v>81</v>
      </c>
      <c r="S25833" s="34">
        <v>82</v>
      </c>
      <c r="T25833" s="34">
        <v>91</v>
      </c>
      <c r="U25833" s="34">
        <v>70</v>
      </c>
      <c r="V25833" s="34">
        <v>116</v>
      </c>
      <c r="W25833" s="34">
        <v>134</v>
      </c>
      <c r="X25833" s="34">
        <v>136</v>
      </c>
      <c r="Y25833" s="34">
        <v>79</v>
      </c>
      <c r="Z25833" s="34">
        <v>55</v>
      </c>
      <c r="AA25833" s="34">
        <v>95</v>
      </c>
      <c r="AB25833" s="34">
        <v>103</v>
      </c>
      <c r="AC25833" s="34">
        <v>118</v>
      </c>
    </row>
    <row r="25834" spans="1:29" x14ac:dyDescent="0.2">
      <c r="A25834" s="34" t="s">
        <v>86327</v>
      </c>
      <c r="B25834" s="34">
        <v>85</v>
      </c>
      <c r="C25834" s="34">
        <v>77</v>
      </c>
      <c r="D25834" s="34">
        <v>119</v>
      </c>
      <c r="E25834" s="34">
        <v>72</v>
      </c>
      <c r="F25834" s="34">
        <v>123</v>
      </c>
      <c r="G25834" s="34">
        <v>66</v>
      </c>
      <c r="H25834" s="34">
        <v>111</v>
      </c>
      <c r="I25834" s="34">
        <v>62</v>
      </c>
      <c r="J25834" s="34">
        <v>124</v>
      </c>
      <c r="K25834" s="34">
        <v>77</v>
      </c>
      <c r="L25834" s="34">
        <v>136</v>
      </c>
      <c r="M25834" s="34">
        <v>64</v>
      </c>
      <c r="N25834" s="34">
        <v>99</v>
      </c>
      <c r="O25834" s="34">
        <v>80</v>
      </c>
      <c r="P25834" s="34">
        <v>98</v>
      </c>
      <c r="Q25834" s="34">
        <v>144</v>
      </c>
      <c r="R25834" s="34">
        <v>120</v>
      </c>
      <c r="S25834" s="34">
        <v>109</v>
      </c>
      <c r="T25834" s="34">
        <v>145</v>
      </c>
      <c r="U25834" s="34">
        <v>107</v>
      </c>
      <c r="V25834" s="34">
        <v>185</v>
      </c>
      <c r="W25834" s="34">
        <v>134</v>
      </c>
      <c r="X25834" s="34">
        <v>168</v>
      </c>
      <c r="Y25834" s="34">
        <v>91</v>
      </c>
      <c r="Z25834" s="34">
        <v>124</v>
      </c>
      <c r="AA25834" s="34">
        <v>100</v>
      </c>
      <c r="AB25834" s="34">
        <v>183</v>
      </c>
      <c r="AC25834" s="34">
        <v>121</v>
      </c>
    </row>
    <row r="25835" spans="1:29" x14ac:dyDescent="0.2">
      <c r="A25835" s="34" t="s">
        <v>86328</v>
      </c>
      <c r="B25835" s="34">
        <v>58</v>
      </c>
      <c r="C25835" s="34">
        <v>17</v>
      </c>
      <c r="D25835" s="34">
        <v>35</v>
      </c>
      <c r="E25835" s="34">
        <v>29</v>
      </c>
      <c r="F25835" s="34">
        <v>52</v>
      </c>
      <c r="G25835" s="34">
        <v>27</v>
      </c>
      <c r="H25835" s="34">
        <v>22</v>
      </c>
      <c r="I25835" s="34">
        <v>20</v>
      </c>
      <c r="J25835" s="34">
        <v>29</v>
      </c>
      <c r="K25835" s="34">
        <v>34</v>
      </c>
      <c r="L25835" s="34">
        <v>28</v>
      </c>
      <c r="M25835" s="34">
        <v>34</v>
      </c>
      <c r="N25835" s="34">
        <v>26</v>
      </c>
      <c r="O25835" s="34">
        <v>30</v>
      </c>
      <c r="P25835" s="34">
        <v>18</v>
      </c>
      <c r="Q25835" s="34">
        <v>47</v>
      </c>
      <c r="R25835" s="34">
        <v>31</v>
      </c>
      <c r="S25835" s="34">
        <v>45</v>
      </c>
      <c r="T25835" s="34">
        <v>53</v>
      </c>
      <c r="U25835" s="34">
        <v>26</v>
      </c>
      <c r="V25835" s="34">
        <v>47</v>
      </c>
      <c r="W25835" s="34">
        <v>32</v>
      </c>
      <c r="X25835" s="34">
        <v>35</v>
      </c>
      <c r="Y25835" s="34">
        <v>31</v>
      </c>
      <c r="Z25835" s="34">
        <v>35</v>
      </c>
      <c r="AA25835" s="34">
        <v>48</v>
      </c>
      <c r="AB25835" s="34">
        <v>35</v>
      </c>
      <c r="AC25835" s="34">
        <v>36</v>
      </c>
    </row>
    <row r="25836" spans="1:29" x14ac:dyDescent="0.2">
      <c r="A25836" s="34" t="s">
        <v>86329</v>
      </c>
      <c r="B25836" s="34">
        <v>71</v>
      </c>
      <c r="C25836" s="34">
        <v>73</v>
      </c>
      <c r="D25836" s="34">
        <v>80</v>
      </c>
      <c r="E25836" s="34">
        <v>65</v>
      </c>
      <c r="F25836" s="34">
        <v>80</v>
      </c>
      <c r="G25836" s="34">
        <v>75</v>
      </c>
      <c r="H25836" s="34">
        <v>54</v>
      </c>
      <c r="I25836" s="34">
        <v>72</v>
      </c>
      <c r="J25836" s="34">
        <v>74</v>
      </c>
      <c r="K25836" s="34">
        <v>58</v>
      </c>
      <c r="L25836" s="34">
        <v>83</v>
      </c>
      <c r="M25836" s="34">
        <v>62</v>
      </c>
      <c r="N25836" s="34">
        <v>74</v>
      </c>
      <c r="O25836" s="34">
        <v>58</v>
      </c>
      <c r="P25836" s="34">
        <v>77</v>
      </c>
      <c r="Q25836" s="34">
        <v>97</v>
      </c>
      <c r="R25836" s="34">
        <v>100</v>
      </c>
      <c r="S25836" s="34">
        <v>73</v>
      </c>
      <c r="T25836" s="34">
        <v>120</v>
      </c>
      <c r="U25836" s="34">
        <v>68</v>
      </c>
      <c r="V25836" s="34">
        <v>78</v>
      </c>
      <c r="W25836" s="34">
        <v>121</v>
      </c>
      <c r="X25836" s="34">
        <v>116</v>
      </c>
      <c r="Y25836" s="34">
        <v>108</v>
      </c>
      <c r="Z25836" s="34">
        <v>81</v>
      </c>
      <c r="AA25836" s="34">
        <v>113</v>
      </c>
      <c r="AB25836" s="34">
        <v>119</v>
      </c>
      <c r="AC25836" s="34">
        <v>111</v>
      </c>
    </row>
    <row r="25837" spans="1:29" x14ac:dyDescent="0.2">
      <c r="A25837" s="34" t="s">
        <v>86330</v>
      </c>
      <c r="B25837" s="34">
        <v>95</v>
      </c>
      <c r="C25837" s="34">
        <v>186</v>
      </c>
      <c r="D25837" s="34">
        <v>250</v>
      </c>
      <c r="E25837" s="34">
        <v>237</v>
      </c>
      <c r="F25837" s="34">
        <v>199</v>
      </c>
      <c r="G25837" s="34">
        <v>211</v>
      </c>
      <c r="H25837" s="34">
        <v>185</v>
      </c>
      <c r="I25837" s="34">
        <v>209</v>
      </c>
      <c r="J25837" s="34">
        <v>178</v>
      </c>
      <c r="K25837" s="34">
        <v>211</v>
      </c>
      <c r="L25837" s="34">
        <v>152</v>
      </c>
      <c r="M25837" s="34">
        <v>159</v>
      </c>
      <c r="N25837" s="34">
        <v>159</v>
      </c>
      <c r="O25837" s="34">
        <v>215</v>
      </c>
      <c r="P25837" s="34">
        <v>197</v>
      </c>
      <c r="Q25837" s="34">
        <v>212</v>
      </c>
      <c r="R25837" s="34">
        <v>258</v>
      </c>
      <c r="S25837" s="34">
        <v>234</v>
      </c>
      <c r="T25837" s="34">
        <v>203</v>
      </c>
      <c r="U25837" s="34">
        <v>189</v>
      </c>
      <c r="V25837" s="34">
        <v>250</v>
      </c>
      <c r="W25837" s="34">
        <v>244</v>
      </c>
      <c r="X25837" s="34">
        <v>227</v>
      </c>
      <c r="Y25837" s="34">
        <v>250</v>
      </c>
      <c r="Z25837" s="34">
        <v>235</v>
      </c>
      <c r="AA25837" s="34">
        <v>250</v>
      </c>
      <c r="AB25837" s="34">
        <v>238</v>
      </c>
      <c r="AC25837" s="34">
        <v>364</v>
      </c>
    </row>
    <row r="25838" spans="1:29" x14ac:dyDescent="0.2">
      <c r="A25838" s="34" t="s">
        <v>86331</v>
      </c>
      <c r="B25838" s="34">
        <v>58</v>
      </c>
      <c r="C25838" s="34">
        <v>19</v>
      </c>
      <c r="D25838" s="34">
        <v>47</v>
      </c>
      <c r="E25838" s="34">
        <v>41</v>
      </c>
      <c r="F25838" s="34">
        <v>53</v>
      </c>
      <c r="G25838" s="34">
        <v>30</v>
      </c>
      <c r="H25838" s="34">
        <v>35</v>
      </c>
      <c r="I25838" s="34">
        <v>29</v>
      </c>
      <c r="J25838" s="34">
        <v>33</v>
      </c>
      <c r="K25838" s="34">
        <v>33</v>
      </c>
      <c r="L25838" s="34">
        <v>33</v>
      </c>
      <c r="M25838" s="34">
        <v>34</v>
      </c>
      <c r="N25838" s="34">
        <v>32</v>
      </c>
      <c r="O25838" s="34">
        <v>21</v>
      </c>
      <c r="P25838" s="34">
        <v>25</v>
      </c>
      <c r="Q25838" s="34">
        <v>41</v>
      </c>
      <c r="R25838" s="34">
        <v>51</v>
      </c>
      <c r="S25838" s="34">
        <v>44</v>
      </c>
      <c r="T25838" s="34">
        <v>58</v>
      </c>
      <c r="U25838" s="34">
        <v>30</v>
      </c>
      <c r="V25838" s="34">
        <v>57</v>
      </c>
      <c r="W25838" s="34">
        <v>52</v>
      </c>
      <c r="X25838" s="34">
        <v>52</v>
      </c>
      <c r="Y25838" s="34">
        <v>26</v>
      </c>
      <c r="Z25838" s="34">
        <v>71</v>
      </c>
      <c r="AA25838" s="34">
        <v>34</v>
      </c>
      <c r="AB25838" s="34">
        <v>34</v>
      </c>
      <c r="AC25838" s="34">
        <v>79</v>
      </c>
    </row>
    <row r="25839" spans="1:29" x14ac:dyDescent="0.2">
      <c r="A25839" s="34" t="s">
        <v>86332</v>
      </c>
      <c r="B25839" s="34">
        <v>33</v>
      </c>
      <c r="C25839" s="34">
        <v>35</v>
      </c>
      <c r="D25839" s="34">
        <v>27</v>
      </c>
      <c r="E25839" s="34">
        <v>51</v>
      </c>
      <c r="F25839" s="34">
        <v>49</v>
      </c>
      <c r="G25839" s="34">
        <v>32</v>
      </c>
      <c r="H25839" s="34">
        <v>20</v>
      </c>
      <c r="I25839" s="34">
        <v>22</v>
      </c>
      <c r="J25839" s="34">
        <v>44</v>
      </c>
      <c r="K25839" s="34">
        <v>31</v>
      </c>
      <c r="L25839" s="34">
        <v>31</v>
      </c>
      <c r="M25839" s="34">
        <v>35</v>
      </c>
      <c r="N25839" s="34">
        <v>24</v>
      </c>
      <c r="O25839" s="34">
        <v>35</v>
      </c>
      <c r="P25839" s="34">
        <v>41</v>
      </c>
      <c r="Q25839" s="34">
        <v>51</v>
      </c>
      <c r="R25839" s="34">
        <v>56</v>
      </c>
      <c r="S25839" s="34">
        <v>60</v>
      </c>
      <c r="T25839" s="34">
        <v>51</v>
      </c>
      <c r="U25839" s="34">
        <v>43</v>
      </c>
      <c r="V25839" s="34">
        <v>61</v>
      </c>
      <c r="W25839" s="34">
        <v>33</v>
      </c>
      <c r="X25839" s="34">
        <v>45</v>
      </c>
      <c r="Y25839" s="34">
        <v>63</v>
      </c>
      <c r="Z25839" s="34">
        <v>33</v>
      </c>
      <c r="AA25839" s="34">
        <v>36</v>
      </c>
      <c r="AB25839" s="34">
        <v>46</v>
      </c>
      <c r="AC25839" s="34">
        <v>55</v>
      </c>
    </row>
    <row r="25840" spans="1:29" x14ac:dyDescent="0.2">
      <c r="A25840" s="34" t="s">
        <v>86333</v>
      </c>
      <c r="B25840" s="34">
        <v>0</v>
      </c>
      <c r="C25840" s="34">
        <v>0</v>
      </c>
      <c r="D25840" s="34">
        <v>0</v>
      </c>
      <c r="E25840" s="34">
        <v>0</v>
      </c>
      <c r="F25840" s="34">
        <v>0</v>
      </c>
      <c r="G25840" s="34">
        <v>0</v>
      </c>
      <c r="H25840" s="34">
        <v>0</v>
      </c>
      <c r="I25840" s="34">
        <v>0</v>
      </c>
      <c r="J25840" s="34">
        <v>0</v>
      </c>
      <c r="K25840" s="34">
        <v>0</v>
      </c>
      <c r="L25840" s="34">
        <v>0</v>
      </c>
      <c r="M25840" s="34">
        <v>0</v>
      </c>
      <c r="N25840" s="34">
        <v>0</v>
      </c>
      <c r="O25840" s="34">
        <v>0</v>
      </c>
      <c r="P25840" s="34">
        <v>0</v>
      </c>
      <c r="Q25840" s="34">
        <v>0</v>
      </c>
      <c r="R25840" s="34">
        <v>0</v>
      </c>
      <c r="S25840" s="34">
        <v>0</v>
      </c>
      <c r="T25840" s="34">
        <v>0</v>
      </c>
      <c r="U25840" s="34">
        <v>0</v>
      </c>
      <c r="V25840" s="34">
        <v>0</v>
      </c>
      <c r="W25840" s="34">
        <v>0</v>
      </c>
      <c r="X25840" s="34">
        <v>0</v>
      </c>
      <c r="Y25840" s="34">
        <v>0</v>
      </c>
      <c r="Z25840" s="34">
        <v>0</v>
      </c>
      <c r="AA25840" s="34">
        <v>0</v>
      </c>
      <c r="AB25840" s="34">
        <v>0</v>
      </c>
      <c r="AC25840" s="34">
        <v>0</v>
      </c>
    </row>
    <row r="25841" spans="1:29" x14ac:dyDescent="0.2">
      <c r="A25841" s="34" t="s">
        <v>86334</v>
      </c>
      <c r="B25841" s="34">
        <v>50</v>
      </c>
      <c r="C25841" s="34">
        <v>71</v>
      </c>
      <c r="D25841" s="34">
        <v>53</v>
      </c>
      <c r="E25841" s="34">
        <v>73</v>
      </c>
      <c r="F25841" s="34">
        <v>61</v>
      </c>
      <c r="G25841" s="34">
        <v>89</v>
      </c>
      <c r="H25841" s="34">
        <v>64</v>
      </c>
      <c r="I25841" s="34">
        <v>67</v>
      </c>
      <c r="J25841" s="34">
        <v>68</v>
      </c>
      <c r="K25841" s="34">
        <v>78</v>
      </c>
      <c r="L25841" s="34">
        <v>46</v>
      </c>
      <c r="M25841" s="34">
        <v>75</v>
      </c>
      <c r="N25841" s="34">
        <v>75</v>
      </c>
      <c r="O25841" s="34">
        <v>81</v>
      </c>
      <c r="P25841" s="34">
        <v>41</v>
      </c>
      <c r="Q25841" s="34">
        <v>111</v>
      </c>
      <c r="R25841" s="34">
        <v>89</v>
      </c>
      <c r="S25841" s="34">
        <v>108</v>
      </c>
      <c r="T25841" s="34">
        <v>80</v>
      </c>
      <c r="U25841" s="34">
        <v>92</v>
      </c>
      <c r="V25841" s="34">
        <v>87</v>
      </c>
      <c r="W25841" s="34">
        <v>107</v>
      </c>
      <c r="X25841" s="34">
        <v>115</v>
      </c>
      <c r="Y25841" s="34">
        <v>83</v>
      </c>
      <c r="Z25841" s="34">
        <v>67</v>
      </c>
      <c r="AA25841" s="34">
        <v>128</v>
      </c>
      <c r="AB25841" s="34">
        <v>87</v>
      </c>
      <c r="AC25841" s="34">
        <v>133</v>
      </c>
    </row>
    <row r="25842" spans="1:29" x14ac:dyDescent="0.2">
      <c r="A25842" s="34" t="s">
        <v>86335</v>
      </c>
      <c r="B25842" s="34">
        <v>204</v>
      </c>
      <c r="C25842" s="34">
        <v>121</v>
      </c>
      <c r="D25842" s="34">
        <v>189</v>
      </c>
      <c r="E25842" s="34">
        <v>119</v>
      </c>
      <c r="F25842" s="34">
        <v>175</v>
      </c>
      <c r="G25842" s="34">
        <v>103</v>
      </c>
      <c r="H25842" s="34">
        <v>144</v>
      </c>
      <c r="I25842" s="34">
        <v>92</v>
      </c>
      <c r="J25842" s="34">
        <v>205</v>
      </c>
      <c r="K25842" s="34">
        <v>154</v>
      </c>
      <c r="L25842" s="34">
        <v>218</v>
      </c>
      <c r="M25842" s="34">
        <v>137</v>
      </c>
      <c r="N25842" s="34">
        <v>139</v>
      </c>
      <c r="O25842" s="34">
        <v>137</v>
      </c>
      <c r="P25842" s="34">
        <v>177</v>
      </c>
      <c r="Q25842" s="34">
        <v>195</v>
      </c>
      <c r="R25842" s="34">
        <v>290</v>
      </c>
      <c r="S25842" s="34">
        <v>156</v>
      </c>
      <c r="T25842" s="34">
        <v>308</v>
      </c>
      <c r="U25842" s="34">
        <v>148</v>
      </c>
      <c r="V25842" s="34">
        <v>253</v>
      </c>
      <c r="W25842" s="34">
        <v>239</v>
      </c>
      <c r="X25842" s="34">
        <v>219</v>
      </c>
      <c r="Y25842" s="34">
        <v>230</v>
      </c>
      <c r="Z25842" s="34">
        <v>210</v>
      </c>
      <c r="AA25842" s="34">
        <v>179</v>
      </c>
      <c r="AB25842" s="34">
        <v>289</v>
      </c>
      <c r="AC25842" s="34">
        <v>272</v>
      </c>
    </row>
    <row r="25843" spans="1:29" x14ac:dyDescent="0.2">
      <c r="A25843" s="34" t="s">
        <v>86336</v>
      </c>
      <c r="B25843" s="34">
        <v>65</v>
      </c>
      <c r="C25843" s="34">
        <v>91</v>
      </c>
      <c r="D25843" s="34">
        <v>94</v>
      </c>
      <c r="E25843" s="34">
        <v>83</v>
      </c>
      <c r="F25843" s="34">
        <v>79</v>
      </c>
      <c r="G25843" s="34">
        <v>83</v>
      </c>
      <c r="H25843" s="34">
        <v>91</v>
      </c>
      <c r="I25843" s="34">
        <v>99</v>
      </c>
      <c r="J25843" s="34">
        <v>48</v>
      </c>
      <c r="K25843" s="34">
        <v>87</v>
      </c>
      <c r="L25843" s="34">
        <v>52</v>
      </c>
      <c r="M25843" s="34">
        <v>56</v>
      </c>
      <c r="N25843" s="34">
        <v>72</v>
      </c>
      <c r="O25843" s="34">
        <v>78</v>
      </c>
      <c r="P25843" s="34">
        <v>59</v>
      </c>
      <c r="Q25843" s="34">
        <v>100</v>
      </c>
      <c r="R25843" s="34">
        <v>96</v>
      </c>
      <c r="S25843" s="34">
        <v>106</v>
      </c>
      <c r="T25843" s="34">
        <v>72</v>
      </c>
      <c r="U25843" s="34">
        <v>80</v>
      </c>
      <c r="V25843" s="34">
        <v>111</v>
      </c>
      <c r="W25843" s="34">
        <v>109</v>
      </c>
      <c r="X25843" s="34">
        <v>106</v>
      </c>
      <c r="Y25843" s="34">
        <v>90</v>
      </c>
      <c r="Z25843" s="34">
        <v>99</v>
      </c>
      <c r="AA25843" s="34">
        <v>116</v>
      </c>
      <c r="AB25843" s="34">
        <v>74</v>
      </c>
      <c r="AC25843" s="34">
        <v>149</v>
      </c>
    </row>
    <row r="25844" spans="1:29" x14ac:dyDescent="0.2">
      <c r="A25844" s="34" t="s">
        <v>86337</v>
      </c>
      <c r="B25844" s="34">
        <v>129</v>
      </c>
      <c r="C25844" s="34">
        <v>88</v>
      </c>
      <c r="D25844" s="34">
        <v>141</v>
      </c>
      <c r="E25844" s="34">
        <v>85</v>
      </c>
      <c r="F25844" s="34">
        <v>154</v>
      </c>
      <c r="G25844" s="34">
        <v>97</v>
      </c>
      <c r="H25844" s="34">
        <v>148</v>
      </c>
      <c r="I25844" s="34">
        <v>86</v>
      </c>
      <c r="J25844" s="34">
        <v>140</v>
      </c>
      <c r="K25844" s="34">
        <v>139</v>
      </c>
      <c r="L25844" s="34">
        <v>146</v>
      </c>
      <c r="M25844" s="34">
        <v>110</v>
      </c>
      <c r="N25844" s="34">
        <v>113</v>
      </c>
      <c r="O25844" s="34">
        <v>92</v>
      </c>
      <c r="P25844" s="34">
        <v>152</v>
      </c>
      <c r="Q25844" s="34">
        <v>177</v>
      </c>
      <c r="R25844" s="34">
        <v>228</v>
      </c>
      <c r="S25844" s="34">
        <v>126</v>
      </c>
      <c r="T25844" s="34">
        <v>220</v>
      </c>
      <c r="U25844" s="34">
        <v>127</v>
      </c>
      <c r="V25844" s="34">
        <v>178</v>
      </c>
      <c r="W25844" s="34">
        <v>177</v>
      </c>
      <c r="X25844" s="34">
        <v>200</v>
      </c>
      <c r="Y25844" s="34">
        <v>165</v>
      </c>
      <c r="Z25844" s="34">
        <v>163</v>
      </c>
      <c r="AA25844" s="34">
        <v>158</v>
      </c>
      <c r="AB25844" s="34">
        <v>230</v>
      </c>
      <c r="AC25844" s="34">
        <v>176</v>
      </c>
    </row>
    <row r="25845" spans="1:29" x14ac:dyDescent="0.2">
      <c r="A25845" s="34" t="s">
        <v>86338</v>
      </c>
      <c r="B25845" s="34">
        <v>106</v>
      </c>
      <c r="C25845" s="34">
        <v>127</v>
      </c>
      <c r="D25845" s="34">
        <v>124</v>
      </c>
      <c r="E25845" s="34">
        <v>104</v>
      </c>
      <c r="F25845" s="34">
        <v>127</v>
      </c>
      <c r="G25845" s="34">
        <v>106</v>
      </c>
      <c r="H25845" s="34">
        <v>91</v>
      </c>
      <c r="I25845" s="34">
        <v>76</v>
      </c>
      <c r="J25845" s="34">
        <v>124</v>
      </c>
      <c r="K25845" s="34">
        <v>95</v>
      </c>
      <c r="L25845" s="34">
        <v>129</v>
      </c>
      <c r="M25845" s="34">
        <v>102</v>
      </c>
      <c r="N25845" s="34">
        <v>119</v>
      </c>
      <c r="O25845" s="34">
        <v>87</v>
      </c>
      <c r="P25845" s="34">
        <v>130</v>
      </c>
      <c r="Q25845" s="34">
        <v>145</v>
      </c>
      <c r="R25845" s="34">
        <v>148</v>
      </c>
      <c r="S25845" s="34">
        <v>114</v>
      </c>
      <c r="T25845" s="34">
        <v>160</v>
      </c>
      <c r="U25845" s="34">
        <v>96</v>
      </c>
      <c r="V25845" s="34">
        <v>173</v>
      </c>
      <c r="W25845" s="34">
        <v>108</v>
      </c>
      <c r="X25845" s="34">
        <v>166</v>
      </c>
      <c r="Y25845" s="34">
        <v>144</v>
      </c>
      <c r="Z25845" s="34">
        <v>161</v>
      </c>
      <c r="AA25845" s="34">
        <v>96</v>
      </c>
      <c r="AB25845" s="34">
        <v>137</v>
      </c>
      <c r="AC25845" s="34">
        <v>156</v>
      </c>
    </row>
    <row r="25846" spans="1:29" x14ac:dyDescent="0.2">
      <c r="A25846" s="34" t="s">
        <v>86339</v>
      </c>
      <c r="B25846" s="34">
        <v>8</v>
      </c>
      <c r="C25846" s="34">
        <v>18</v>
      </c>
      <c r="D25846" s="34">
        <v>30</v>
      </c>
      <c r="E25846" s="34">
        <v>22</v>
      </c>
      <c r="F25846" s="34">
        <v>12</v>
      </c>
      <c r="G25846" s="34">
        <v>20</v>
      </c>
      <c r="H25846" s="34">
        <v>18</v>
      </c>
      <c r="I25846" s="34">
        <v>17</v>
      </c>
      <c r="J25846" s="34">
        <v>23</v>
      </c>
      <c r="K25846" s="34">
        <v>27</v>
      </c>
      <c r="L25846" s="34">
        <v>6</v>
      </c>
      <c r="M25846" s="34">
        <v>23</v>
      </c>
      <c r="N25846" s="34">
        <v>17</v>
      </c>
      <c r="O25846" s="34">
        <v>27</v>
      </c>
      <c r="P25846" s="34">
        <v>17</v>
      </c>
      <c r="Q25846" s="34">
        <v>28</v>
      </c>
      <c r="R25846" s="34">
        <v>28</v>
      </c>
      <c r="S25846" s="34">
        <v>31</v>
      </c>
      <c r="T25846" s="34">
        <v>12</v>
      </c>
      <c r="U25846" s="34">
        <v>28</v>
      </c>
      <c r="V25846" s="34">
        <v>17</v>
      </c>
      <c r="W25846" s="34">
        <v>24</v>
      </c>
      <c r="X25846" s="34">
        <v>22</v>
      </c>
      <c r="Y25846" s="34">
        <v>28</v>
      </c>
      <c r="Z25846" s="34">
        <v>30</v>
      </c>
      <c r="AA25846" s="34">
        <v>28</v>
      </c>
      <c r="AB25846" s="34">
        <v>19</v>
      </c>
      <c r="AC25846" s="34">
        <v>35</v>
      </c>
    </row>
    <row r="25847" spans="1:29" x14ac:dyDescent="0.2">
      <c r="A25847" s="34" t="s">
        <v>86340</v>
      </c>
      <c r="B25847" s="34">
        <v>88</v>
      </c>
      <c r="C25847" s="34">
        <v>135</v>
      </c>
      <c r="D25847" s="34">
        <v>153</v>
      </c>
      <c r="E25847" s="34">
        <v>109</v>
      </c>
      <c r="F25847" s="34">
        <v>163</v>
      </c>
      <c r="G25847" s="34">
        <v>96</v>
      </c>
      <c r="H25847" s="34">
        <v>152</v>
      </c>
      <c r="I25847" s="34">
        <v>120</v>
      </c>
      <c r="J25847" s="34">
        <v>176</v>
      </c>
      <c r="K25847" s="34">
        <v>134</v>
      </c>
      <c r="L25847" s="34">
        <v>200</v>
      </c>
      <c r="M25847" s="34">
        <v>118</v>
      </c>
      <c r="N25847" s="34">
        <v>135</v>
      </c>
      <c r="O25847" s="34">
        <v>127</v>
      </c>
      <c r="P25847" s="34">
        <v>129</v>
      </c>
      <c r="Q25847" s="34">
        <v>166</v>
      </c>
      <c r="R25847" s="34">
        <v>216</v>
      </c>
      <c r="S25847" s="34">
        <v>147</v>
      </c>
      <c r="T25847" s="34">
        <v>224</v>
      </c>
      <c r="U25847" s="34">
        <v>127</v>
      </c>
      <c r="V25847" s="34">
        <v>228</v>
      </c>
      <c r="W25847" s="34">
        <v>236</v>
      </c>
      <c r="X25847" s="34">
        <v>205</v>
      </c>
      <c r="Y25847" s="34">
        <v>199</v>
      </c>
      <c r="Z25847" s="34">
        <v>168</v>
      </c>
      <c r="AA25847" s="34">
        <v>159</v>
      </c>
      <c r="AB25847" s="34">
        <v>232</v>
      </c>
      <c r="AC25847" s="34">
        <v>217</v>
      </c>
    </row>
    <row r="25848" spans="1:29" x14ac:dyDescent="0.2">
      <c r="A25848" s="34" t="s">
        <v>86341</v>
      </c>
      <c r="B25848" s="34">
        <v>38</v>
      </c>
      <c r="C25848" s="34">
        <v>87</v>
      </c>
      <c r="D25848" s="34">
        <v>103</v>
      </c>
      <c r="E25848" s="34">
        <v>77</v>
      </c>
      <c r="F25848" s="34">
        <v>107</v>
      </c>
      <c r="G25848" s="34">
        <v>106</v>
      </c>
      <c r="H25848" s="34">
        <v>81</v>
      </c>
      <c r="I25848" s="34">
        <v>87</v>
      </c>
      <c r="J25848" s="34">
        <v>72</v>
      </c>
      <c r="K25848" s="34">
        <v>93</v>
      </c>
      <c r="L25848" s="34">
        <v>54</v>
      </c>
      <c r="M25848" s="34">
        <v>65</v>
      </c>
      <c r="N25848" s="34">
        <v>69</v>
      </c>
      <c r="O25848" s="34">
        <v>84</v>
      </c>
      <c r="P25848" s="34">
        <v>72</v>
      </c>
      <c r="Q25848" s="34">
        <v>104</v>
      </c>
      <c r="R25848" s="34">
        <v>83</v>
      </c>
      <c r="S25848" s="34">
        <v>79</v>
      </c>
      <c r="T25848" s="34">
        <v>101</v>
      </c>
      <c r="U25848" s="34">
        <v>60</v>
      </c>
      <c r="V25848" s="34">
        <v>92</v>
      </c>
      <c r="W25848" s="34">
        <v>92</v>
      </c>
      <c r="X25848" s="34">
        <v>107</v>
      </c>
      <c r="Y25848" s="34">
        <v>65</v>
      </c>
      <c r="Z25848" s="34">
        <v>100</v>
      </c>
      <c r="AA25848" s="34">
        <v>114</v>
      </c>
      <c r="AB25848" s="34">
        <v>80</v>
      </c>
      <c r="AC25848" s="34">
        <v>118</v>
      </c>
    </row>
    <row r="25849" spans="1:29" x14ac:dyDescent="0.2">
      <c r="A25849" s="34" t="s">
        <v>86342</v>
      </c>
      <c r="B25849" s="34">
        <v>75</v>
      </c>
      <c r="C25849" s="34">
        <v>79</v>
      </c>
      <c r="D25849" s="34">
        <v>120</v>
      </c>
      <c r="E25849" s="34">
        <v>77</v>
      </c>
      <c r="F25849" s="34">
        <v>109</v>
      </c>
      <c r="G25849" s="34">
        <v>102</v>
      </c>
      <c r="H25849" s="34">
        <v>104</v>
      </c>
      <c r="I25849" s="34">
        <v>96</v>
      </c>
      <c r="J25849" s="34">
        <v>122</v>
      </c>
      <c r="K25849" s="34">
        <v>86</v>
      </c>
      <c r="L25849" s="34">
        <v>95</v>
      </c>
      <c r="M25849" s="34">
        <v>76</v>
      </c>
      <c r="N25849" s="34">
        <v>93</v>
      </c>
      <c r="O25849" s="34">
        <v>63</v>
      </c>
      <c r="P25849" s="34">
        <v>76</v>
      </c>
      <c r="Q25849" s="34">
        <v>114</v>
      </c>
      <c r="R25849" s="34">
        <v>104</v>
      </c>
      <c r="S25849" s="34">
        <v>131</v>
      </c>
      <c r="T25849" s="34">
        <v>112</v>
      </c>
      <c r="U25849" s="34">
        <v>96</v>
      </c>
      <c r="V25849" s="34">
        <v>123</v>
      </c>
      <c r="W25849" s="34">
        <v>148</v>
      </c>
      <c r="X25849" s="34">
        <v>142</v>
      </c>
      <c r="Y25849" s="34">
        <v>129</v>
      </c>
      <c r="Z25849" s="34">
        <v>125</v>
      </c>
      <c r="AA25849" s="34">
        <v>113</v>
      </c>
      <c r="AB25849" s="34">
        <v>124</v>
      </c>
      <c r="AC25849" s="34">
        <v>140</v>
      </c>
    </row>
    <row r="25850" spans="1:29" x14ac:dyDescent="0.2">
      <c r="A25850" s="34" t="s">
        <v>86343</v>
      </c>
      <c r="B25850" s="34">
        <v>246</v>
      </c>
      <c r="C25850" s="34">
        <v>150</v>
      </c>
      <c r="D25850" s="34">
        <v>298</v>
      </c>
      <c r="E25850" s="34">
        <v>205</v>
      </c>
      <c r="F25850" s="34">
        <v>261</v>
      </c>
      <c r="G25850" s="34">
        <v>183</v>
      </c>
      <c r="H25850" s="34">
        <v>253</v>
      </c>
      <c r="I25850" s="34">
        <v>181</v>
      </c>
      <c r="J25850" s="34">
        <v>262</v>
      </c>
      <c r="K25850" s="34">
        <v>155</v>
      </c>
      <c r="L25850" s="34">
        <v>239</v>
      </c>
      <c r="M25850" s="34">
        <v>152</v>
      </c>
      <c r="N25850" s="34">
        <v>168</v>
      </c>
      <c r="O25850" s="34">
        <v>144</v>
      </c>
      <c r="P25850" s="34">
        <v>242</v>
      </c>
      <c r="Q25850" s="34">
        <v>241</v>
      </c>
      <c r="R25850" s="34">
        <v>354</v>
      </c>
      <c r="S25850" s="34">
        <v>202</v>
      </c>
      <c r="T25850" s="34">
        <v>282</v>
      </c>
      <c r="U25850" s="34">
        <v>207</v>
      </c>
      <c r="V25850" s="34">
        <v>321</v>
      </c>
      <c r="W25850" s="34">
        <v>210</v>
      </c>
      <c r="X25850" s="34">
        <v>363</v>
      </c>
      <c r="Y25850" s="34">
        <v>191</v>
      </c>
      <c r="Z25850" s="34">
        <v>286</v>
      </c>
      <c r="AA25850" s="34">
        <v>210</v>
      </c>
      <c r="AB25850" s="34">
        <v>420</v>
      </c>
      <c r="AC25850" s="34">
        <v>291</v>
      </c>
    </row>
    <row r="25851" spans="1:29" x14ac:dyDescent="0.2">
      <c r="A25851" s="34" t="s">
        <v>86344</v>
      </c>
      <c r="B25851" s="34">
        <v>48</v>
      </c>
      <c r="C25851" s="34">
        <v>52</v>
      </c>
      <c r="D25851" s="34">
        <v>22</v>
      </c>
      <c r="E25851" s="34">
        <v>64</v>
      </c>
      <c r="F25851" s="34">
        <v>31</v>
      </c>
      <c r="G25851" s="34">
        <v>36</v>
      </c>
      <c r="H25851" s="34">
        <v>46</v>
      </c>
      <c r="I25851" s="34">
        <v>52</v>
      </c>
      <c r="J25851" s="34">
        <v>31</v>
      </c>
      <c r="K25851" s="34">
        <v>58</v>
      </c>
      <c r="L25851" s="34">
        <v>24</v>
      </c>
      <c r="M25851" s="34">
        <v>49</v>
      </c>
      <c r="N25851" s="34">
        <v>21</v>
      </c>
      <c r="O25851" s="34">
        <v>70</v>
      </c>
      <c r="P25851" s="34">
        <v>28</v>
      </c>
      <c r="Q25851" s="34">
        <v>69</v>
      </c>
      <c r="R25851" s="34">
        <v>29</v>
      </c>
      <c r="S25851" s="34">
        <v>55</v>
      </c>
      <c r="T25851" s="34">
        <v>44</v>
      </c>
      <c r="U25851" s="34">
        <v>61</v>
      </c>
      <c r="V25851" s="34">
        <v>56</v>
      </c>
      <c r="W25851" s="34">
        <v>40</v>
      </c>
      <c r="X25851" s="34">
        <v>25</v>
      </c>
      <c r="Y25851" s="34">
        <v>56</v>
      </c>
      <c r="Z25851" s="34">
        <v>32</v>
      </c>
      <c r="AA25851" s="34">
        <v>52</v>
      </c>
      <c r="AB25851" s="34">
        <v>42</v>
      </c>
      <c r="AC25851" s="34">
        <v>72</v>
      </c>
    </row>
    <row r="25852" spans="1:29" x14ac:dyDescent="0.2">
      <c r="A25852" s="34" t="s">
        <v>86345</v>
      </c>
      <c r="B25852" s="34">
        <v>14</v>
      </c>
      <c r="C25852" s="34">
        <v>42</v>
      </c>
      <c r="D25852" s="34">
        <v>38</v>
      </c>
      <c r="E25852" s="34">
        <v>39</v>
      </c>
      <c r="F25852" s="34">
        <v>32</v>
      </c>
      <c r="G25852" s="34">
        <v>39</v>
      </c>
      <c r="H25852" s="34">
        <v>20</v>
      </c>
      <c r="I25852" s="34">
        <v>26</v>
      </c>
      <c r="J25852" s="34">
        <v>24</v>
      </c>
      <c r="K25852" s="34">
        <v>32</v>
      </c>
      <c r="L25852" s="34">
        <v>15</v>
      </c>
      <c r="M25852" s="34">
        <v>28</v>
      </c>
      <c r="N25852" s="34">
        <v>27</v>
      </c>
      <c r="O25852" s="34">
        <v>14</v>
      </c>
      <c r="P25852" s="34">
        <v>25</v>
      </c>
      <c r="Q25852" s="34">
        <v>33</v>
      </c>
      <c r="R25852" s="34">
        <v>21</v>
      </c>
      <c r="S25852" s="34">
        <v>47</v>
      </c>
      <c r="T25852" s="34">
        <v>10</v>
      </c>
      <c r="U25852" s="34">
        <v>19</v>
      </c>
      <c r="V25852" s="34">
        <v>34</v>
      </c>
      <c r="W25852" s="34">
        <v>18</v>
      </c>
      <c r="X25852" s="34">
        <v>32</v>
      </c>
      <c r="Y25852" s="34">
        <v>19</v>
      </c>
      <c r="Z25852" s="34">
        <v>50</v>
      </c>
      <c r="AA25852" s="34">
        <v>32</v>
      </c>
      <c r="AB25852" s="34">
        <v>25</v>
      </c>
      <c r="AC25852" s="34">
        <v>43</v>
      </c>
    </row>
    <row r="25853" spans="1:29" x14ac:dyDescent="0.2">
      <c r="A25853" s="34" t="s">
        <v>86346</v>
      </c>
      <c r="B25853" s="34">
        <v>245</v>
      </c>
      <c r="C25853" s="34">
        <v>154</v>
      </c>
      <c r="D25853" s="34">
        <v>196</v>
      </c>
      <c r="E25853" s="34">
        <v>142</v>
      </c>
      <c r="F25853" s="34">
        <v>209</v>
      </c>
      <c r="G25853" s="34">
        <v>186</v>
      </c>
      <c r="H25853" s="34">
        <v>254</v>
      </c>
      <c r="I25853" s="34">
        <v>112</v>
      </c>
      <c r="J25853" s="34">
        <v>176</v>
      </c>
      <c r="K25853" s="34">
        <v>143</v>
      </c>
      <c r="L25853" s="34">
        <v>190</v>
      </c>
      <c r="M25853" s="34">
        <v>137</v>
      </c>
      <c r="N25853" s="34">
        <v>166</v>
      </c>
      <c r="O25853" s="34">
        <v>110</v>
      </c>
      <c r="P25853" s="34">
        <v>211</v>
      </c>
      <c r="Q25853" s="34">
        <v>257</v>
      </c>
      <c r="R25853" s="34">
        <v>270</v>
      </c>
      <c r="S25853" s="34">
        <v>214</v>
      </c>
      <c r="T25853" s="34">
        <v>224</v>
      </c>
      <c r="U25853" s="34">
        <v>169</v>
      </c>
      <c r="V25853" s="34">
        <v>255</v>
      </c>
      <c r="W25853" s="34">
        <v>252</v>
      </c>
      <c r="X25853" s="34">
        <v>273</v>
      </c>
      <c r="Y25853" s="34">
        <v>213</v>
      </c>
      <c r="Z25853" s="34">
        <v>212</v>
      </c>
      <c r="AA25853" s="34">
        <v>188</v>
      </c>
      <c r="AB25853" s="34">
        <v>302</v>
      </c>
      <c r="AC25853" s="34">
        <v>283</v>
      </c>
    </row>
    <row r="25854" spans="1:29" x14ac:dyDescent="0.2">
      <c r="A25854" s="34" t="s">
        <v>86347</v>
      </c>
      <c r="B25854" s="34">
        <v>50</v>
      </c>
      <c r="C25854" s="34">
        <v>76</v>
      </c>
      <c r="D25854" s="34">
        <v>70</v>
      </c>
      <c r="E25854" s="34">
        <v>66</v>
      </c>
      <c r="F25854" s="34">
        <v>65</v>
      </c>
      <c r="G25854" s="34">
        <v>102</v>
      </c>
      <c r="H25854" s="34">
        <v>49</v>
      </c>
      <c r="I25854" s="34">
        <v>76</v>
      </c>
      <c r="J25854" s="34">
        <v>47</v>
      </c>
      <c r="K25854" s="34">
        <v>92</v>
      </c>
      <c r="L25854" s="34">
        <v>35</v>
      </c>
      <c r="M25854" s="34">
        <v>67</v>
      </c>
      <c r="N25854" s="34">
        <v>48</v>
      </c>
      <c r="O25854" s="34">
        <v>81</v>
      </c>
      <c r="P25854" s="34">
        <v>69</v>
      </c>
      <c r="Q25854" s="34">
        <v>121</v>
      </c>
      <c r="R25854" s="34">
        <v>82</v>
      </c>
      <c r="S25854" s="34">
        <v>109</v>
      </c>
      <c r="T25854" s="34">
        <v>60</v>
      </c>
      <c r="U25854" s="34">
        <v>74</v>
      </c>
      <c r="V25854" s="34">
        <v>70</v>
      </c>
      <c r="W25854" s="34">
        <v>65</v>
      </c>
      <c r="X25854" s="34">
        <v>65</v>
      </c>
      <c r="Y25854" s="34">
        <v>75</v>
      </c>
      <c r="Z25854" s="34">
        <v>86</v>
      </c>
      <c r="AA25854" s="34">
        <v>100</v>
      </c>
      <c r="AB25854" s="34">
        <v>73</v>
      </c>
      <c r="AC25854" s="34">
        <v>132</v>
      </c>
    </row>
    <row r="25855" spans="1:29" x14ac:dyDescent="0.2">
      <c r="A25855" s="34" t="s">
        <v>86348</v>
      </c>
      <c r="B25855" s="34">
        <v>31</v>
      </c>
      <c r="C25855" s="34">
        <v>84</v>
      </c>
      <c r="D25855" s="34">
        <v>67</v>
      </c>
      <c r="E25855" s="34">
        <v>73</v>
      </c>
      <c r="F25855" s="34">
        <v>47</v>
      </c>
      <c r="G25855" s="34">
        <v>89</v>
      </c>
      <c r="H25855" s="34">
        <v>42</v>
      </c>
      <c r="I25855" s="34">
        <v>93</v>
      </c>
      <c r="J25855" s="34">
        <v>48</v>
      </c>
      <c r="K25855" s="34">
        <v>92</v>
      </c>
      <c r="L25855" s="34">
        <v>33</v>
      </c>
      <c r="M25855" s="34">
        <v>47</v>
      </c>
      <c r="N25855" s="34">
        <v>38</v>
      </c>
      <c r="O25855" s="34">
        <v>93</v>
      </c>
      <c r="P25855" s="34">
        <v>36</v>
      </c>
      <c r="Q25855" s="34">
        <v>97</v>
      </c>
      <c r="R25855" s="34">
        <v>27</v>
      </c>
      <c r="S25855" s="34">
        <v>74</v>
      </c>
      <c r="T25855" s="34">
        <v>43</v>
      </c>
      <c r="U25855" s="34">
        <v>69</v>
      </c>
      <c r="V25855" s="34">
        <v>62</v>
      </c>
      <c r="W25855" s="34">
        <v>63</v>
      </c>
      <c r="X25855" s="34">
        <v>73</v>
      </c>
      <c r="Y25855" s="34">
        <v>62</v>
      </c>
      <c r="Z25855" s="34">
        <v>66</v>
      </c>
      <c r="AA25855" s="34">
        <v>58</v>
      </c>
      <c r="AB25855" s="34">
        <v>88</v>
      </c>
      <c r="AC25855" s="34">
        <v>102</v>
      </c>
    </row>
    <row r="25856" spans="1:29" x14ac:dyDescent="0.2">
      <c r="A25856" s="34" t="s">
        <v>86349</v>
      </c>
      <c r="B25856" s="34">
        <v>54</v>
      </c>
      <c r="C25856" s="34">
        <v>31</v>
      </c>
      <c r="D25856" s="34">
        <v>50</v>
      </c>
      <c r="E25856" s="34">
        <v>51</v>
      </c>
      <c r="F25856" s="34">
        <v>46</v>
      </c>
      <c r="G25856" s="34">
        <v>77</v>
      </c>
      <c r="H25856" s="34">
        <v>43</v>
      </c>
      <c r="I25856" s="34">
        <v>58</v>
      </c>
      <c r="J25856" s="34">
        <v>39</v>
      </c>
      <c r="K25856" s="34">
        <v>56</v>
      </c>
      <c r="L25856" s="34">
        <v>28</v>
      </c>
      <c r="M25856" s="34">
        <v>43</v>
      </c>
      <c r="N25856" s="34">
        <v>29</v>
      </c>
      <c r="O25856" s="34">
        <v>59</v>
      </c>
      <c r="P25856" s="34">
        <v>21</v>
      </c>
      <c r="Q25856" s="34">
        <v>49</v>
      </c>
      <c r="R25856" s="34">
        <v>33</v>
      </c>
      <c r="S25856" s="34">
        <v>70</v>
      </c>
      <c r="T25856" s="34">
        <v>30</v>
      </c>
      <c r="U25856" s="34">
        <v>40</v>
      </c>
      <c r="V25856" s="34">
        <v>71</v>
      </c>
      <c r="W25856" s="34">
        <v>48</v>
      </c>
      <c r="X25856" s="34">
        <v>86</v>
      </c>
      <c r="Y25856" s="34">
        <v>50</v>
      </c>
      <c r="Z25856" s="34">
        <v>37</v>
      </c>
      <c r="AA25856" s="34">
        <v>84</v>
      </c>
      <c r="AB25856" s="34">
        <v>46</v>
      </c>
      <c r="AC25856" s="34">
        <v>74</v>
      </c>
    </row>
    <row r="25857" spans="1:29" x14ac:dyDescent="0.2">
      <c r="A25857" s="34" t="s">
        <v>86350</v>
      </c>
      <c r="B25857" s="34">
        <v>84</v>
      </c>
      <c r="C25857" s="34">
        <v>110</v>
      </c>
      <c r="D25857" s="34">
        <v>142</v>
      </c>
      <c r="E25857" s="34">
        <v>134</v>
      </c>
      <c r="F25857" s="34">
        <v>124</v>
      </c>
      <c r="G25857" s="34">
        <v>114</v>
      </c>
      <c r="H25857" s="34">
        <v>120</v>
      </c>
      <c r="I25857" s="34">
        <v>108</v>
      </c>
      <c r="J25857" s="34">
        <v>123</v>
      </c>
      <c r="K25857" s="34">
        <v>130</v>
      </c>
      <c r="L25857" s="34">
        <v>94</v>
      </c>
      <c r="M25857" s="34">
        <v>97</v>
      </c>
      <c r="N25857" s="34">
        <v>138</v>
      </c>
      <c r="O25857" s="34">
        <v>90</v>
      </c>
      <c r="P25857" s="34">
        <v>119</v>
      </c>
      <c r="Q25857" s="34">
        <v>126</v>
      </c>
      <c r="R25857" s="34">
        <v>152</v>
      </c>
      <c r="S25857" s="34">
        <v>165</v>
      </c>
      <c r="T25857" s="34">
        <v>131</v>
      </c>
      <c r="U25857" s="34">
        <v>102</v>
      </c>
      <c r="V25857" s="34">
        <v>143</v>
      </c>
      <c r="W25857" s="34">
        <v>130</v>
      </c>
      <c r="X25857" s="34">
        <v>137</v>
      </c>
      <c r="Y25857" s="34">
        <v>132</v>
      </c>
      <c r="Z25857" s="34">
        <v>155</v>
      </c>
      <c r="AA25857" s="34">
        <v>159</v>
      </c>
      <c r="AB25857" s="34">
        <v>180</v>
      </c>
      <c r="AC25857" s="34">
        <v>174</v>
      </c>
    </row>
    <row r="25858" spans="1:29" x14ac:dyDescent="0.2">
      <c r="A25858" s="34" t="s">
        <v>86351</v>
      </c>
      <c r="B25858" s="34">
        <v>35</v>
      </c>
      <c r="C25858" s="34">
        <v>20</v>
      </c>
      <c r="D25858" s="34">
        <v>45</v>
      </c>
      <c r="E25858" s="34">
        <v>20</v>
      </c>
      <c r="F25858" s="34">
        <v>21</v>
      </c>
      <c r="G25858" s="34">
        <v>30</v>
      </c>
      <c r="H25858" s="34">
        <v>20</v>
      </c>
      <c r="I25858" s="34">
        <v>14</v>
      </c>
      <c r="J25858" s="34">
        <v>14</v>
      </c>
      <c r="K25858" s="34">
        <v>25</v>
      </c>
      <c r="L25858" s="34">
        <v>16</v>
      </c>
      <c r="M25858" s="34">
        <v>11</v>
      </c>
      <c r="N25858" s="34">
        <v>25</v>
      </c>
      <c r="O25858" s="34">
        <v>16</v>
      </c>
      <c r="P25858" s="34">
        <v>20</v>
      </c>
      <c r="Q25858" s="34">
        <v>14</v>
      </c>
      <c r="R25858" s="34">
        <v>25</v>
      </c>
      <c r="S25858" s="34">
        <v>26</v>
      </c>
      <c r="T25858" s="34">
        <v>17</v>
      </c>
      <c r="U25858" s="34">
        <v>20</v>
      </c>
      <c r="V25858" s="34">
        <v>16</v>
      </c>
      <c r="W25858" s="34">
        <v>29</v>
      </c>
      <c r="X25858" s="34">
        <v>12</v>
      </c>
      <c r="Y25858" s="34">
        <v>15</v>
      </c>
      <c r="Z25858" s="34">
        <v>26</v>
      </c>
      <c r="AA25858" s="34">
        <v>17</v>
      </c>
      <c r="AB25858" s="34">
        <v>14</v>
      </c>
      <c r="AC25858" s="34">
        <v>17</v>
      </c>
    </row>
    <row r="25859" spans="1:29" x14ac:dyDescent="0.2">
      <c r="A25859" s="34" t="s">
        <v>86352</v>
      </c>
      <c r="B25859" s="34">
        <v>52</v>
      </c>
      <c r="C25859" s="34">
        <v>60</v>
      </c>
      <c r="D25859" s="34">
        <v>65</v>
      </c>
      <c r="E25859" s="34">
        <v>59</v>
      </c>
      <c r="F25859" s="34">
        <v>79</v>
      </c>
      <c r="G25859" s="34">
        <v>67</v>
      </c>
      <c r="H25859" s="34">
        <v>54</v>
      </c>
      <c r="I25859" s="34">
        <v>68</v>
      </c>
      <c r="J25859" s="34">
        <v>49</v>
      </c>
      <c r="K25859" s="34">
        <v>69</v>
      </c>
      <c r="L25859" s="34">
        <v>54</v>
      </c>
      <c r="M25859" s="34">
        <v>55</v>
      </c>
      <c r="N25859" s="34">
        <v>44</v>
      </c>
      <c r="O25859" s="34">
        <v>73</v>
      </c>
      <c r="P25859" s="34">
        <v>67</v>
      </c>
      <c r="Q25859" s="34">
        <v>76</v>
      </c>
      <c r="R25859" s="34">
        <v>101</v>
      </c>
      <c r="S25859" s="34">
        <v>115</v>
      </c>
      <c r="T25859" s="34">
        <v>46</v>
      </c>
      <c r="U25859" s="34">
        <v>72</v>
      </c>
      <c r="V25859" s="34">
        <v>90</v>
      </c>
      <c r="W25859" s="34">
        <v>93</v>
      </c>
      <c r="X25859" s="34">
        <v>56</v>
      </c>
      <c r="Y25859" s="34">
        <v>75</v>
      </c>
      <c r="Z25859" s="34">
        <v>71</v>
      </c>
      <c r="AA25859" s="34">
        <v>71</v>
      </c>
      <c r="AB25859" s="34">
        <v>77</v>
      </c>
      <c r="AC25859" s="34">
        <v>127</v>
      </c>
    </row>
    <row r="25860" spans="1:29" x14ac:dyDescent="0.2">
      <c r="A25860" s="34" t="s">
        <v>86353</v>
      </c>
      <c r="B25860" s="34">
        <v>47</v>
      </c>
      <c r="C25860" s="34">
        <v>55</v>
      </c>
      <c r="D25860" s="34">
        <v>78</v>
      </c>
      <c r="E25860" s="34">
        <v>53</v>
      </c>
      <c r="F25860" s="34">
        <v>66</v>
      </c>
      <c r="G25860" s="34">
        <v>66</v>
      </c>
      <c r="H25860" s="34">
        <v>63</v>
      </c>
      <c r="I25860" s="34">
        <v>41</v>
      </c>
      <c r="J25860" s="34">
        <v>58</v>
      </c>
      <c r="K25860" s="34">
        <v>51</v>
      </c>
      <c r="L25860" s="34">
        <v>42</v>
      </c>
      <c r="M25860" s="34">
        <v>45</v>
      </c>
      <c r="N25860" s="34">
        <v>63</v>
      </c>
      <c r="O25860" s="34">
        <v>39</v>
      </c>
      <c r="P25860" s="34">
        <v>69</v>
      </c>
      <c r="Q25860" s="34">
        <v>77</v>
      </c>
      <c r="R25860" s="34">
        <v>62</v>
      </c>
      <c r="S25860" s="34">
        <v>43</v>
      </c>
      <c r="T25860" s="34">
        <v>55</v>
      </c>
      <c r="U25860" s="34">
        <v>37</v>
      </c>
      <c r="V25860" s="34">
        <v>70</v>
      </c>
      <c r="W25860" s="34">
        <v>68</v>
      </c>
      <c r="X25860" s="34">
        <v>77</v>
      </c>
      <c r="Y25860" s="34">
        <v>89</v>
      </c>
      <c r="Z25860" s="34">
        <v>65</v>
      </c>
      <c r="AA25860" s="34">
        <v>65</v>
      </c>
      <c r="AB25860" s="34">
        <v>72</v>
      </c>
      <c r="AC25860" s="34">
        <v>99</v>
      </c>
    </row>
    <row r="25861" spans="1:29" x14ac:dyDescent="0.2">
      <c r="A25861" s="34" t="s">
        <v>86354</v>
      </c>
      <c r="B25861" s="34">
        <v>91</v>
      </c>
      <c r="C25861" s="34">
        <v>168</v>
      </c>
      <c r="D25861" s="34">
        <v>123</v>
      </c>
      <c r="E25861" s="34">
        <v>152</v>
      </c>
      <c r="F25861" s="34">
        <v>145</v>
      </c>
      <c r="G25861" s="34">
        <v>206</v>
      </c>
      <c r="H25861" s="34">
        <v>111</v>
      </c>
      <c r="I25861" s="34">
        <v>178</v>
      </c>
      <c r="J25861" s="34">
        <v>114</v>
      </c>
      <c r="K25861" s="34">
        <v>194</v>
      </c>
      <c r="L25861" s="34">
        <v>128</v>
      </c>
      <c r="M25861" s="34">
        <v>142</v>
      </c>
      <c r="N25861" s="34">
        <v>110</v>
      </c>
      <c r="O25861" s="34">
        <v>129</v>
      </c>
      <c r="P25861" s="34">
        <v>97</v>
      </c>
      <c r="Q25861" s="34">
        <v>212</v>
      </c>
      <c r="R25861" s="34">
        <v>176</v>
      </c>
      <c r="S25861" s="34">
        <v>166</v>
      </c>
      <c r="T25861" s="34">
        <v>133</v>
      </c>
      <c r="U25861" s="34">
        <v>144</v>
      </c>
      <c r="V25861" s="34">
        <v>171</v>
      </c>
      <c r="W25861" s="34">
        <v>213</v>
      </c>
      <c r="X25861" s="34">
        <v>144</v>
      </c>
      <c r="Y25861" s="34">
        <v>209</v>
      </c>
      <c r="Z25861" s="34">
        <v>89</v>
      </c>
      <c r="AA25861" s="34">
        <v>153</v>
      </c>
      <c r="AB25861" s="34">
        <v>154</v>
      </c>
      <c r="AC25861" s="34">
        <v>282</v>
      </c>
    </row>
    <row r="25862" spans="1:29" x14ac:dyDescent="0.2">
      <c r="A25862" s="34" t="s">
        <v>86355</v>
      </c>
      <c r="B25862" s="34">
        <v>35</v>
      </c>
      <c r="C25862" s="34">
        <v>34</v>
      </c>
      <c r="D25862" s="34">
        <v>31</v>
      </c>
      <c r="E25862" s="34">
        <v>21</v>
      </c>
      <c r="F25862" s="34">
        <v>43</v>
      </c>
      <c r="G25862" s="34">
        <v>52</v>
      </c>
      <c r="H25862" s="34">
        <v>39</v>
      </c>
      <c r="I25862" s="34">
        <v>23</v>
      </c>
      <c r="J25862" s="34">
        <v>30</v>
      </c>
      <c r="K25862" s="34">
        <v>49</v>
      </c>
      <c r="L25862" s="34">
        <v>21</v>
      </c>
      <c r="M25862" s="34">
        <v>24</v>
      </c>
      <c r="N25862" s="34">
        <v>21</v>
      </c>
      <c r="O25862" s="34">
        <v>38</v>
      </c>
      <c r="P25862" s="34">
        <v>19</v>
      </c>
      <c r="Q25862" s="34">
        <v>40</v>
      </c>
      <c r="R25862" s="34">
        <v>43</v>
      </c>
      <c r="S25862" s="34">
        <v>51</v>
      </c>
      <c r="T25862" s="34">
        <v>35</v>
      </c>
      <c r="U25862" s="34">
        <v>20</v>
      </c>
      <c r="V25862" s="34">
        <v>26</v>
      </c>
      <c r="W25862" s="34">
        <v>53</v>
      </c>
      <c r="X25862" s="34">
        <v>65</v>
      </c>
      <c r="Y25862" s="34">
        <v>34</v>
      </c>
      <c r="Z25862" s="34">
        <v>34</v>
      </c>
      <c r="AA25862" s="34">
        <v>52</v>
      </c>
      <c r="AB25862" s="34">
        <v>33</v>
      </c>
      <c r="AC25862" s="34">
        <v>66</v>
      </c>
    </row>
    <row r="25863" spans="1:29" x14ac:dyDescent="0.2">
      <c r="A25863" s="34" t="s">
        <v>86356</v>
      </c>
      <c r="B25863" s="34">
        <v>23</v>
      </c>
      <c r="C25863" s="34">
        <v>34</v>
      </c>
      <c r="D25863" s="34">
        <v>28</v>
      </c>
      <c r="E25863" s="34">
        <v>51</v>
      </c>
      <c r="F25863" s="34">
        <v>28</v>
      </c>
      <c r="G25863" s="34">
        <v>42</v>
      </c>
      <c r="H25863" s="34">
        <v>39</v>
      </c>
      <c r="I25863" s="34">
        <v>42</v>
      </c>
      <c r="J25863" s="34">
        <v>12</v>
      </c>
      <c r="K25863" s="34">
        <v>32</v>
      </c>
      <c r="L25863" s="34">
        <v>11</v>
      </c>
      <c r="M25863" s="34">
        <v>38</v>
      </c>
      <c r="N25863" s="34">
        <v>13</v>
      </c>
      <c r="O25863" s="34">
        <v>40</v>
      </c>
      <c r="P25863" s="34">
        <v>25</v>
      </c>
      <c r="Q25863" s="34">
        <v>26</v>
      </c>
      <c r="R25863" s="34">
        <v>27</v>
      </c>
      <c r="S25863" s="34">
        <v>41</v>
      </c>
      <c r="T25863" s="34">
        <v>20</v>
      </c>
      <c r="U25863" s="34">
        <v>34</v>
      </c>
      <c r="V25863" s="34">
        <v>21</v>
      </c>
      <c r="W25863" s="34">
        <v>13</v>
      </c>
      <c r="X25863" s="34">
        <v>43</v>
      </c>
      <c r="Y25863" s="34">
        <v>20</v>
      </c>
      <c r="Z25863" s="34">
        <v>36</v>
      </c>
      <c r="AA25863" s="34">
        <v>35</v>
      </c>
      <c r="AB25863" s="34">
        <v>27</v>
      </c>
      <c r="AC25863" s="34">
        <v>36</v>
      </c>
    </row>
    <row r="25864" spans="1:29" x14ac:dyDescent="0.2">
      <c r="A25864" s="34" t="s">
        <v>86357</v>
      </c>
      <c r="B25864" s="34">
        <v>59</v>
      </c>
      <c r="C25864" s="34">
        <v>28</v>
      </c>
      <c r="D25864" s="34">
        <v>20</v>
      </c>
      <c r="E25864" s="34">
        <v>8</v>
      </c>
      <c r="F25864" s="34">
        <v>14</v>
      </c>
      <c r="G25864" s="34">
        <v>19</v>
      </c>
      <c r="H25864" s="34">
        <v>22</v>
      </c>
      <c r="I25864" s="34">
        <v>8</v>
      </c>
      <c r="J25864" s="34">
        <v>17</v>
      </c>
      <c r="K25864" s="34">
        <v>13</v>
      </c>
      <c r="L25864" s="34">
        <v>26</v>
      </c>
      <c r="M25864" s="34">
        <v>16</v>
      </c>
      <c r="N25864" s="34">
        <v>16</v>
      </c>
      <c r="O25864" s="34">
        <v>18</v>
      </c>
      <c r="P25864" s="34">
        <v>11</v>
      </c>
      <c r="Q25864" s="34">
        <v>16</v>
      </c>
      <c r="R25864" s="34">
        <v>29</v>
      </c>
      <c r="S25864" s="34">
        <v>20</v>
      </c>
      <c r="T25864" s="34">
        <v>12</v>
      </c>
      <c r="U25864" s="34">
        <v>10</v>
      </c>
      <c r="V25864" s="34">
        <v>22</v>
      </c>
      <c r="W25864" s="34">
        <v>31</v>
      </c>
      <c r="X25864" s="34">
        <v>24</v>
      </c>
      <c r="Y25864" s="34">
        <v>13</v>
      </c>
      <c r="Z25864" s="34">
        <v>28</v>
      </c>
      <c r="AA25864" s="34">
        <v>19</v>
      </c>
      <c r="AB25864" s="34">
        <v>17</v>
      </c>
      <c r="AC25864" s="34">
        <v>18</v>
      </c>
    </row>
    <row r="25865" spans="1:29" x14ac:dyDescent="0.2">
      <c r="A25865" s="34" t="s">
        <v>86358</v>
      </c>
      <c r="B25865" s="34">
        <v>24</v>
      </c>
      <c r="C25865" s="34">
        <v>29</v>
      </c>
      <c r="D25865" s="34">
        <v>30</v>
      </c>
      <c r="E25865" s="34">
        <v>21</v>
      </c>
      <c r="F25865" s="34">
        <v>25</v>
      </c>
      <c r="G25865" s="34">
        <v>17</v>
      </c>
      <c r="H25865" s="34">
        <v>15</v>
      </c>
      <c r="I25865" s="34">
        <v>18</v>
      </c>
      <c r="J25865" s="34">
        <v>18</v>
      </c>
      <c r="K25865" s="34">
        <v>33</v>
      </c>
      <c r="L25865" s="34">
        <v>7</v>
      </c>
      <c r="M25865" s="34">
        <v>19</v>
      </c>
      <c r="N25865" s="34">
        <v>29</v>
      </c>
      <c r="O25865" s="34">
        <v>26</v>
      </c>
      <c r="P25865" s="34">
        <v>33</v>
      </c>
      <c r="Q25865" s="34">
        <v>24</v>
      </c>
      <c r="R25865" s="34">
        <v>30</v>
      </c>
      <c r="S25865" s="34">
        <v>32</v>
      </c>
      <c r="T25865" s="34">
        <v>22</v>
      </c>
      <c r="U25865" s="34">
        <v>20</v>
      </c>
      <c r="V25865" s="34">
        <v>30</v>
      </c>
      <c r="W25865" s="34">
        <v>18</v>
      </c>
      <c r="X25865" s="34">
        <v>29</v>
      </c>
      <c r="Y25865" s="34">
        <v>28</v>
      </c>
      <c r="Z25865" s="34">
        <v>24</v>
      </c>
      <c r="AA25865" s="34">
        <v>26</v>
      </c>
      <c r="AB25865" s="34">
        <v>29</v>
      </c>
      <c r="AC25865" s="34">
        <v>48</v>
      </c>
    </row>
    <row r="25866" spans="1:29" x14ac:dyDescent="0.2">
      <c r="A25866" s="34" t="s">
        <v>86359</v>
      </c>
      <c r="B25866" s="34">
        <v>83</v>
      </c>
      <c r="C25866" s="34">
        <v>78</v>
      </c>
      <c r="D25866" s="34">
        <v>122</v>
      </c>
      <c r="E25866" s="34">
        <v>90</v>
      </c>
      <c r="F25866" s="34">
        <v>109</v>
      </c>
      <c r="G25866" s="34">
        <v>72</v>
      </c>
      <c r="H25866" s="34">
        <v>117</v>
      </c>
      <c r="I25866" s="34">
        <v>100</v>
      </c>
      <c r="J25866" s="34">
        <v>109</v>
      </c>
      <c r="K25866" s="34">
        <v>120</v>
      </c>
      <c r="L25866" s="34">
        <v>87</v>
      </c>
      <c r="M25866" s="34">
        <v>111</v>
      </c>
      <c r="N25866" s="34">
        <v>100</v>
      </c>
      <c r="O25866" s="34">
        <v>94</v>
      </c>
      <c r="P25866" s="34">
        <v>121</v>
      </c>
      <c r="Q25866" s="34">
        <v>104</v>
      </c>
      <c r="R25866" s="34">
        <v>116</v>
      </c>
      <c r="S25866" s="34">
        <v>131</v>
      </c>
      <c r="T25866" s="34">
        <v>138</v>
      </c>
      <c r="U25866" s="34">
        <v>154</v>
      </c>
      <c r="V25866" s="34">
        <v>141</v>
      </c>
      <c r="W25866" s="34">
        <v>139</v>
      </c>
      <c r="X25866" s="34">
        <v>181</v>
      </c>
      <c r="Y25866" s="34">
        <v>158</v>
      </c>
      <c r="Z25866" s="34">
        <v>113</v>
      </c>
      <c r="AA25866" s="34">
        <v>122</v>
      </c>
      <c r="AB25866" s="34">
        <v>155</v>
      </c>
      <c r="AC25866" s="34">
        <v>147</v>
      </c>
    </row>
    <row r="25867" spans="1:29" x14ac:dyDescent="0.2">
      <c r="A25867" s="34" t="s">
        <v>86360</v>
      </c>
      <c r="B25867" s="34">
        <v>27</v>
      </c>
      <c r="C25867" s="34">
        <v>56</v>
      </c>
      <c r="D25867" s="34">
        <v>41</v>
      </c>
      <c r="E25867" s="34">
        <v>45</v>
      </c>
      <c r="F25867" s="34">
        <v>52</v>
      </c>
      <c r="G25867" s="34">
        <v>42</v>
      </c>
      <c r="H25867" s="34">
        <v>28</v>
      </c>
      <c r="I25867" s="34">
        <v>68</v>
      </c>
      <c r="J25867" s="34">
        <v>38</v>
      </c>
      <c r="K25867" s="34">
        <v>48</v>
      </c>
      <c r="L25867" s="34">
        <v>29</v>
      </c>
      <c r="M25867" s="34">
        <v>60</v>
      </c>
      <c r="N25867" s="34">
        <v>34</v>
      </c>
      <c r="O25867" s="34">
        <v>29</v>
      </c>
      <c r="P25867" s="34">
        <v>45</v>
      </c>
      <c r="Q25867" s="34">
        <v>60</v>
      </c>
      <c r="R25867" s="34">
        <v>40</v>
      </c>
      <c r="S25867" s="34">
        <v>69</v>
      </c>
      <c r="T25867" s="34">
        <v>31</v>
      </c>
      <c r="U25867" s="34">
        <v>47</v>
      </c>
      <c r="V25867" s="34">
        <v>30</v>
      </c>
      <c r="W25867" s="34">
        <v>46</v>
      </c>
      <c r="X25867" s="34">
        <v>55</v>
      </c>
      <c r="Y25867" s="34">
        <v>35</v>
      </c>
      <c r="Z25867" s="34">
        <v>54</v>
      </c>
      <c r="AA25867" s="34">
        <v>60</v>
      </c>
      <c r="AB25867" s="34">
        <v>60</v>
      </c>
      <c r="AC25867" s="34">
        <v>80</v>
      </c>
    </row>
    <row r="25868" spans="1:29" x14ac:dyDescent="0.2">
      <c r="A25868" s="34" t="s">
        <v>86361</v>
      </c>
      <c r="B25868" s="34">
        <v>81</v>
      </c>
      <c r="C25868" s="34">
        <v>78</v>
      </c>
      <c r="D25868" s="34">
        <v>117</v>
      </c>
      <c r="E25868" s="34">
        <v>78</v>
      </c>
      <c r="F25868" s="34">
        <v>111</v>
      </c>
      <c r="G25868" s="34">
        <v>36</v>
      </c>
      <c r="H25868" s="34">
        <v>90</v>
      </c>
      <c r="I25868" s="34">
        <v>68</v>
      </c>
      <c r="J25868" s="34">
        <v>108</v>
      </c>
      <c r="K25868" s="34">
        <v>63</v>
      </c>
      <c r="L25868" s="34">
        <v>70</v>
      </c>
      <c r="M25868" s="34">
        <v>90</v>
      </c>
      <c r="N25868" s="34">
        <v>80</v>
      </c>
      <c r="O25868" s="34">
        <v>77</v>
      </c>
      <c r="P25868" s="34">
        <v>101</v>
      </c>
      <c r="Q25868" s="34">
        <v>69</v>
      </c>
      <c r="R25868" s="34">
        <v>134</v>
      </c>
      <c r="S25868" s="34">
        <v>81</v>
      </c>
      <c r="T25868" s="34">
        <v>180</v>
      </c>
      <c r="U25868" s="34">
        <v>93</v>
      </c>
      <c r="V25868" s="34">
        <v>125</v>
      </c>
      <c r="W25868" s="34">
        <v>137</v>
      </c>
      <c r="X25868" s="34">
        <v>107</v>
      </c>
      <c r="Y25868" s="34">
        <v>100</v>
      </c>
      <c r="Z25868" s="34">
        <v>94</v>
      </c>
      <c r="AA25868" s="34">
        <v>69</v>
      </c>
      <c r="AB25868" s="34">
        <v>154</v>
      </c>
      <c r="AC25868" s="34">
        <v>132</v>
      </c>
    </row>
    <row r="25869" spans="1:29" x14ac:dyDescent="0.2">
      <c r="A25869" s="34" t="s">
        <v>86362</v>
      </c>
      <c r="B25869" s="34">
        <v>28</v>
      </c>
      <c r="C25869" s="34">
        <v>20</v>
      </c>
      <c r="D25869" s="34">
        <v>28</v>
      </c>
      <c r="E25869" s="34">
        <v>18</v>
      </c>
      <c r="F25869" s="34">
        <v>35</v>
      </c>
      <c r="G25869" s="34">
        <v>15</v>
      </c>
      <c r="H25869" s="34">
        <v>17</v>
      </c>
      <c r="I25869" s="34">
        <v>18</v>
      </c>
      <c r="J25869" s="34">
        <v>22</v>
      </c>
      <c r="K25869" s="34">
        <v>12</v>
      </c>
      <c r="L25869" s="34">
        <v>15</v>
      </c>
      <c r="M25869" s="34">
        <v>6</v>
      </c>
      <c r="N25869" s="34">
        <v>30</v>
      </c>
      <c r="O25869" s="34">
        <v>12</v>
      </c>
      <c r="P25869" s="34">
        <v>15</v>
      </c>
      <c r="Q25869" s="34">
        <v>18</v>
      </c>
      <c r="R25869" s="34">
        <v>55</v>
      </c>
      <c r="S25869" s="34">
        <v>19</v>
      </c>
      <c r="T25869" s="34">
        <v>48</v>
      </c>
      <c r="U25869" s="34">
        <v>15</v>
      </c>
      <c r="V25869" s="34">
        <v>10</v>
      </c>
      <c r="W25869" s="34">
        <v>31</v>
      </c>
      <c r="X25869" s="34">
        <v>26</v>
      </c>
      <c r="Y25869" s="34">
        <v>26</v>
      </c>
      <c r="Z25869" s="34">
        <v>11</v>
      </c>
      <c r="AA25869" s="34">
        <v>13</v>
      </c>
      <c r="AB25869" s="34">
        <v>28</v>
      </c>
      <c r="AC25869" s="34">
        <v>20</v>
      </c>
    </row>
    <row r="25870" spans="1:29" x14ac:dyDescent="0.2">
      <c r="A25870" s="34" t="s">
        <v>86363</v>
      </c>
      <c r="B25870" s="34">
        <v>45</v>
      </c>
      <c r="C25870" s="34">
        <v>39</v>
      </c>
      <c r="D25870" s="34">
        <v>52</v>
      </c>
      <c r="E25870" s="34">
        <v>49</v>
      </c>
      <c r="F25870" s="34">
        <v>36</v>
      </c>
      <c r="G25870" s="34">
        <v>61</v>
      </c>
      <c r="H25870" s="34">
        <v>46</v>
      </c>
      <c r="I25870" s="34">
        <v>27</v>
      </c>
      <c r="J25870" s="34">
        <v>23</v>
      </c>
      <c r="K25870" s="34">
        <v>65</v>
      </c>
      <c r="L25870" s="34">
        <v>18</v>
      </c>
      <c r="M25870" s="34">
        <v>39</v>
      </c>
      <c r="N25870" s="34">
        <v>19</v>
      </c>
      <c r="O25870" s="34">
        <v>34</v>
      </c>
      <c r="P25870" s="34">
        <v>42</v>
      </c>
      <c r="Q25870" s="34">
        <v>59</v>
      </c>
      <c r="R25870" s="34">
        <v>55</v>
      </c>
      <c r="S25870" s="34">
        <v>48</v>
      </c>
      <c r="T25870" s="34">
        <v>33</v>
      </c>
      <c r="U25870" s="34">
        <v>36</v>
      </c>
      <c r="V25870" s="34">
        <v>39</v>
      </c>
      <c r="W25870" s="34">
        <v>59</v>
      </c>
      <c r="X25870" s="34">
        <v>59</v>
      </c>
      <c r="Y25870" s="34">
        <v>33</v>
      </c>
      <c r="Z25870" s="34">
        <v>52</v>
      </c>
      <c r="AA25870" s="34">
        <v>73</v>
      </c>
      <c r="AB25870" s="34">
        <v>50</v>
      </c>
      <c r="AC25870" s="34">
        <v>90</v>
      </c>
    </row>
    <row r="25871" spans="1:29" x14ac:dyDescent="0.2">
      <c r="A25871" s="34" t="s">
        <v>86364</v>
      </c>
      <c r="B25871" s="34">
        <v>49</v>
      </c>
      <c r="C25871" s="34">
        <v>15</v>
      </c>
      <c r="D25871" s="34">
        <v>42</v>
      </c>
      <c r="E25871" s="34">
        <v>14</v>
      </c>
      <c r="F25871" s="34">
        <v>42</v>
      </c>
      <c r="G25871" s="34">
        <v>23</v>
      </c>
      <c r="H25871" s="34">
        <v>15</v>
      </c>
      <c r="I25871" s="34">
        <v>35</v>
      </c>
      <c r="J25871" s="34">
        <v>23</v>
      </c>
      <c r="K25871" s="34">
        <v>26</v>
      </c>
      <c r="L25871" s="34">
        <v>23</v>
      </c>
      <c r="M25871" s="34">
        <v>21</v>
      </c>
      <c r="N25871" s="34">
        <v>28</v>
      </c>
      <c r="O25871" s="34">
        <v>25</v>
      </c>
      <c r="P25871" s="34">
        <v>28</v>
      </c>
      <c r="Q25871" s="34">
        <v>38</v>
      </c>
      <c r="R25871" s="34">
        <v>40</v>
      </c>
      <c r="S25871" s="34">
        <v>36</v>
      </c>
      <c r="T25871" s="34">
        <v>48</v>
      </c>
      <c r="U25871" s="34">
        <v>37</v>
      </c>
      <c r="V25871" s="34">
        <v>35</v>
      </c>
      <c r="W25871" s="34">
        <v>29</v>
      </c>
      <c r="X25871" s="34">
        <v>53</v>
      </c>
      <c r="Y25871" s="34">
        <v>44</v>
      </c>
      <c r="Z25871" s="34">
        <v>39</v>
      </c>
      <c r="AA25871" s="34">
        <v>32</v>
      </c>
      <c r="AB25871" s="34">
        <v>53</v>
      </c>
      <c r="AC25871" s="34">
        <v>48</v>
      </c>
    </row>
    <row r="25872" spans="1:29" x14ac:dyDescent="0.2">
      <c r="A25872" s="34" t="s">
        <v>86365</v>
      </c>
      <c r="B25872" s="34">
        <v>28</v>
      </c>
      <c r="C25872" s="34">
        <v>62</v>
      </c>
      <c r="D25872" s="34">
        <v>43</v>
      </c>
      <c r="E25872" s="34">
        <v>44</v>
      </c>
      <c r="F25872" s="34">
        <v>27</v>
      </c>
      <c r="G25872" s="34">
        <v>59</v>
      </c>
      <c r="H25872" s="34">
        <v>42</v>
      </c>
      <c r="I25872" s="34">
        <v>57</v>
      </c>
      <c r="J25872" s="34">
        <v>17</v>
      </c>
      <c r="K25872" s="34">
        <v>114</v>
      </c>
      <c r="L25872" s="34">
        <v>36</v>
      </c>
      <c r="M25872" s="34">
        <v>46</v>
      </c>
      <c r="N25872" s="34">
        <v>37</v>
      </c>
      <c r="O25872" s="34">
        <v>48</v>
      </c>
      <c r="P25872" s="34">
        <v>21</v>
      </c>
      <c r="Q25872" s="34">
        <v>117</v>
      </c>
      <c r="R25872" s="34">
        <v>46</v>
      </c>
      <c r="S25872" s="34">
        <v>62</v>
      </c>
      <c r="T25872" s="34">
        <v>36</v>
      </c>
      <c r="U25872" s="34">
        <v>40</v>
      </c>
      <c r="V25872" s="34">
        <v>29</v>
      </c>
      <c r="W25872" s="34">
        <v>58</v>
      </c>
      <c r="X25872" s="34">
        <v>70</v>
      </c>
      <c r="Y25872" s="34">
        <v>55</v>
      </c>
      <c r="Z25872" s="34">
        <v>36</v>
      </c>
      <c r="AA25872" s="34">
        <v>40</v>
      </c>
      <c r="AB25872" s="34">
        <v>52</v>
      </c>
      <c r="AC25872" s="34">
        <v>79</v>
      </c>
    </row>
    <row r="25873" spans="1:29" x14ac:dyDescent="0.2">
      <c r="A25873" s="34" t="s">
        <v>86366</v>
      </c>
      <c r="B25873" s="34">
        <v>63</v>
      </c>
      <c r="C25873" s="34">
        <v>40</v>
      </c>
      <c r="D25873" s="34">
        <v>74</v>
      </c>
      <c r="E25873" s="34">
        <v>59</v>
      </c>
      <c r="F25873" s="34">
        <v>83</v>
      </c>
      <c r="G25873" s="34">
        <v>71</v>
      </c>
      <c r="H25873" s="34">
        <v>66</v>
      </c>
      <c r="I25873" s="34">
        <v>51</v>
      </c>
      <c r="J25873" s="34">
        <v>59</v>
      </c>
      <c r="K25873" s="34">
        <v>58</v>
      </c>
      <c r="L25873" s="34">
        <v>69</v>
      </c>
      <c r="M25873" s="34">
        <v>61</v>
      </c>
      <c r="N25873" s="34">
        <v>82</v>
      </c>
      <c r="O25873" s="34">
        <v>44</v>
      </c>
      <c r="P25873" s="34">
        <v>63</v>
      </c>
      <c r="Q25873" s="34">
        <v>80</v>
      </c>
      <c r="R25873" s="34">
        <v>97</v>
      </c>
      <c r="S25873" s="34">
        <v>75</v>
      </c>
      <c r="T25873" s="34">
        <v>97</v>
      </c>
      <c r="U25873" s="34">
        <v>81</v>
      </c>
      <c r="V25873" s="34">
        <v>72</v>
      </c>
      <c r="W25873" s="34">
        <v>71</v>
      </c>
      <c r="X25873" s="34">
        <v>122</v>
      </c>
      <c r="Y25873" s="34">
        <v>82</v>
      </c>
      <c r="Z25873" s="34">
        <v>63</v>
      </c>
      <c r="AA25873" s="34">
        <v>82</v>
      </c>
      <c r="AB25873" s="34">
        <v>134</v>
      </c>
      <c r="AC25873" s="34">
        <v>97</v>
      </c>
    </row>
    <row r="25874" spans="1:29" x14ac:dyDescent="0.2">
      <c r="A25874" s="34" t="s">
        <v>86367</v>
      </c>
      <c r="B25874" s="34">
        <v>85</v>
      </c>
      <c r="C25874" s="34">
        <v>59</v>
      </c>
      <c r="D25874" s="34">
        <v>63</v>
      </c>
      <c r="E25874" s="34">
        <v>86</v>
      </c>
      <c r="F25874" s="34">
        <v>103</v>
      </c>
      <c r="G25874" s="34">
        <v>35</v>
      </c>
      <c r="H25874" s="34">
        <v>101</v>
      </c>
      <c r="I25874" s="34">
        <v>59</v>
      </c>
      <c r="J25874" s="34">
        <v>72</v>
      </c>
      <c r="K25874" s="34">
        <v>51</v>
      </c>
      <c r="L25874" s="34">
        <v>94</v>
      </c>
      <c r="M25874" s="34">
        <v>60</v>
      </c>
      <c r="N25874" s="34">
        <v>74</v>
      </c>
      <c r="O25874" s="34">
        <v>57</v>
      </c>
      <c r="P25874" s="34">
        <v>66</v>
      </c>
      <c r="Q25874" s="34">
        <v>120</v>
      </c>
      <c r="R25874" s="34">
        <v>110</v>
      </c>
      <c r="S25874" s="34">
        <v>98</v>
      </c>
      <c r="T25874" s="34">
        <v>113</v>
      </c>
      <c r="U25874" s="34">
        <v>68</v>
      </c>
      <c r="V25874" s="34">
        <v>86</v>
      </c>
      <c r="W25874" s="34">
        <v>109</v>
      </c>
      <c r="X25874" s="34">
        <v>96</v>
      </c>
      <c r="Y25874" s="34">
        <v>78</v>
      </c>
      <c r="Z25874" s="34">
        <v>99</v>
      </c>
      <c r="AA25874" s="34">
        <v>104</v>
      </c>
      <c r="AB25874" s="34">
        <v>126</v>
      </c>
      <c r="AC25874" s="34">
        <v>110</v>
      </c>
    </row>
    <row r="25875" spans="1:29" x14ac:dyDescent="0.2">
      <c r="A25875" s="34" t="s">
        <v>86368</v>
      </c>
      <c r="B25875" s="34">
        <v>32</v>
      </c>
      <c r="C25875" s="34">
        <v>34</v>
      </c>
      <c r="D25875" s="34">
        <v>52</v>
      </c>
      <c r="E25875" s="34">
        <v>39</v>
      </c>
      <c r="F25875" s="34">
        <v>42</v>
      </c>
      <c r="G25875" s="34">
        <v>34</v>
      </c>
      <c r="H25875" s="34">
        <v>50</v>
      </c>
      <c r="I25875" s="34">
        <v>31</v>
      </c>
      <c r="J25875" s="34">
        <v>40</v>
      </c>
      <c r="K25875" s="34">
        <v>19</v>
      </c>
      <c r="L25875" s="34">
        <v>29</v>
      </c>
      <c r="M25875" s="34">
        <v>21</v>
      </c>
      <c r="N25875" s="34">
        <v>33</v>
      </c>
      <c r="O25875" s="34">
        <v>20</v>
      </c>
      <c r="P25875" s="34">
        <v>27</v>
      </c>
      <c r="Q25875" s="34">
        <v>64</v>
      </c>
      <c r="R25875" s="34">
        <v>54</v>
      </c>
      <c r="S25875" s="34">
        <v>52</v>
      </c>
      <c r="T25875" s="34">
        <v>43</v>
      </c>
      <c r="U25875" s="34">
        <v>42</v>
      </c>
      <c r="V25875" s="34">
        <v>38</v>
      </c>
      <c r="W25875" s="34">
        <v>42</v>
      </c>
      <c r="X25875" s="34">
        <v>48</v>
      </c>
      <c r="Y25875" s="34">
        <v>32</v>
      </c>
      <c r="Z25875" s="34">
        <v>30</v>
      </c>
      <c r="AA25875" s="34">
        <v>45</v>
      </c>
      <c r="AB25875" s="34">
        <v>43</v>
      </c>
      <c r="AC25875" s="34">
        <v>68</v>
      </c>
    </row>
    <row r="25876" spans="1:29" x14ac:dyDescent="0.2">
      <c r="A25876" s="34" t="s">
        <v>86369</v>
      </c>
      <c r="B25876" s="34">
        <v>71</v>
      </c>
      <c r="C25876" s="34">
        <v>81</v>
      </c>
      <c r="D25876" s="34">
        <v>92</v>
      </c>
      <c r="E25876" s="34">
        <v>68</v>
      </c>
      <c r="F25876" s="34">
        <v>93</v>
      </c>
      <c r="G25876" s="34">
        <v>58</v>
      </c>
      <c r="H25876" s="34">
        <v>115</v>
      </c>
      <c r="I25876" s="34">
        <v>90</v>
      </c>
      <c r="J25876" s="34">
        <v>58</v>
      </c>
      <c r="K25876" s="34">
        <v>101</v>
      </c>
      <c r="L25876" s="34">
        <v>72</v>
      </c>
      <c r="M25876" s="34">
        <v>100</v>
      </c>
      <c r="N25876" s="34">
        <v>105</v>
      </c>
      <c r="O25876" s="34">
        <v>72</v>
      </c>
      <c r="P25876" s="34">
        <v>88</v>
      </c>
      <c r="Q25876" s="34">
        <v>125</v>
      </c>
      <c r="R25876" s="34">
        <v>112</v>
      </c>
      <c r="S25876" s="34">
        <v>135</v>
      </c>
      <c r="T25876" s="34">
        <v>84</v>
      </c>
      <c r="U25876" s="34">
        <v>67</v>
      </c>
      <c r="V25876" s="34">
        <v>106</v>
      </c>
      <c r="W25876" s="34">
        <v>112</v>
      </c>
      <c r="X25876" s="34">
        <v>120</v>
      </c>
      <c r="Y25876" s="34">
        <v>129</v>
      </c>
      <c r="Z25876" s="34">
        <v>100</v>
      </c>
      <c r="AA25876" s="34">
        <v>114</v>
      </c>
      <c r="AB25876" s="34">
        <v>122</v>
      </c>
      <c r="AC25876" s="34">
        <v>152</v>
      </c>
    </row>
    <row r="25877" spans="1:29" x14ac:dyDescent="0.2">
      <c r="A25877" s="34" t="s">
        <v>86370</v>
      </c>
      <c r="B25877" s="34">
        <v>96</v>
      </c>
      <c r="C25877" s="34">
        <v>66</v>
      </c>
      <c r="D25877" s="34">
        <v>71</v>
      </c>
      <c r="E25877" s="34">
        <v>56</v>
      </c>
      <c r="F25877" s="34">
        <v>83</v>
      </c>
      <c r="G25877" s="34">
        <v>35</v>
      </c>
      <c r="H25877" s="34">
        <v>77</v>
      </c>
      <c r="I25877" s="34">
        <v>43</v>
      </c>
      <c r="J25877" s="34">
        <v>65</v>
      </c>
      <c r="K25877" s="34">
        <v>56</v>
      </c>
      <c r="L25877" s="34">
        <v>66</v>
      </c>
      <c r="M25877" s="34">
        <v>59</v>
      </c>
      <c r="N25877" s="34">
        <v>58</v>
      </c>
      <c r="O25877" s="34">
        <v>36</v>
      </c>
      <c r="P25877" s="34">
        <v>46</v>
      </c>
      <c r="Q25877" s="34">
        <v>70</v>
      </c>
      <c r="R25877" s="34">
        <v>86</v>
      </c>
      <c r="S25877" s="34">
        <v>69</v>
      </c>
      <c r="T25877" s="34">
        <v>61</v>
      </c>
      <c r="U25877" s="34">
        <v>49</v>
      </c>
      <c r="V25877" s="34">
        <v>94</v>
      </c>
      <c r="W25877" s="34">
        <v>110</v>
      </c>
      <c r="X25877" s="34">
        <v>105</v>
      </c>
      <c r="Y25877" s="34">
        <v>112</v>
      </c>
      <c r="Z25877" s="34">
        <v>79</v>
      </c>
      <c r="AA25877" s="34">
        <v>67</v>
      </c>
      <c r="AB25877" s="34">
        <v>95</v>
      </c>
      <c r="AC25877" s="34">
        <v>99</v>
      </c>
    </row>
    <row r="25878" spans="1:29" x14ac:dyDescent="0.2">
      <c r="A25878" s="34" t="s">
        <v>86371</v>
      </c>
      <c r="B25878" s="34">
        <v>30</v>
      </c>
      <c r="C25878" s="34">
        <v>21</v>
      </c>
      <c r="D25878" s="34">
        <v>50</v>
      </c>
      <c r="E25878" s="34">
        <v>20</v>
      </c>
      <c r="F25878" s="34">
        <v>17</v>
      </c>
      <c r="G25878" s="34">
        <v>26</v>
      </c>
      <c r="H25878" s="34">
        <v>31</v>
      </c>
      <c r="I25878" s="34">
        <v>31</v>
      </c>
      <c r="J25878" s="34">
        <v>24</v>
      </c>
      <c r="K25878" s="34">
        <v>27</v>
      </c>
      <c r="L25878" s="34">
        <v>21</v>
      </c>
      <c r="M25878" s="34">
        <v>29</v>
      </c>
      <c r="N25878" s="34">
        <v>18</v>
      </c>
      <c r="O25878" s="34">
        <v>22</v>
      </c>
      <c r="P25878" s="34">
        <v>19</v>
      </c>
      <c r="Q25878" s="34">
        <v>26</v>
      </c>
      <c r="R25878" s="34">
        <v>54</v>
      </c>
      <c r="S25878" s="34">
        <v>45</v>
      </c>
      <c r="T25878" s="34">
        <v>39</v>
      </c>
      <c r="U25878" s="34">
        <v>14</v>
      </c>
      <c r="V25878" s="34">
        <v>43</v>
      </c>
      <c r="W25878" s="34">
        <v>43</v>
      </c>
      <c r="X25878" s="34">
        <v>25</v>
      </c>
      <c r="Y25878" s="34">
        <v>30</v>
      </c>
      <c r="Z25878" s="34">
        <v>52</v>
      </c>
      <c r="AA25878" s="34">
        <v>35</v>
      </c>
      <c r="AB25878" s="34">
        <v>32</v>
      </c>
      <c r="AC25878" s="34">
        <v>45</v>
      </c>
    </row>
    <row r="25879" spans="1:29" x14ac:dyDescent="0.2">
      <c r="A25879" s="34" t="s">
        <v>86372</v>
      </c>
      <c r="B25879" s="34">
        <v>82</v>
      </c>
      <c r="C25879" s="34">
        <v>110</v>
      </c>
      <c r="D25879" s="34">
        <v>154</v>
      </c>
      <c r="E25879" s="34">
        <v>189</v>
      </c>
      <c r="F25879" s="34">
        <v>147</v>
      </c>
      <c r="G25879" s="34">
        <v>189</v>
      </c>
      <c r="H25879" s="34">
        <v>130</v>
      </c>
      <c r="I25879" s="34">
        <v>123</v>
      </c>
      <c r="J25879" s="34">
        <v>156</v>
      </c>
      <c r="K25879" s="34">
        <v>172</v>
      </c>
      <c r="L25879" s="34">
        <v>119</v>
      </c>
      <c r="M25879" s="34">
        <v>121</v>
      </c>
      <c r="N25879" s="34">
        <v>136</v>
      </c>
      <c r="O25879" s="34">
        <v>120</v>
      </c>
      <c r="P25879" s="34">
        <v>167</v>
      </c>
      <c r="Q25879" s="34">
        <v>217</v>
      </c>
      <c r="R25879" s="34">
        <v>208</v>
      </c>
      <c r="S25879" s="34">
        <v>175</v>
      </c>
      <c r="T25879" s="34">
        <v>181</v>
      </c>
      <c r="U25879" s="34">
        <v>188</v>
      </c>
      <c r="V25879" s="34">
        <v>132</v>
      </c>
      <c r="W25879" s="34">
        <v>212</v>
      </c>
      <c r="X25879" s="34">
        <v>199</v>
      </c>
      <c r="Y25879" s="34">
        <v>167</v>
      </c>
      <c r="Z25879" s="34">
        <v>161</v>
      </c>
      <c r="AA25879" s="34">
        <v>210</v>
      </c>
      <c r="AB25879" s="34">
        <v>205</v>
      </c>
      <c r="AC25879" s="34">
        <v>271</v>
      </c>
    </row>
    <row r="25880" spans="1:29" x14ac:dyDescent="0.2">
      <c r="A25880" s="34" t="s">
        <v>86373</v>
      </c>
      <c r="B25880" s="34">
        <v>74</v>
      </c>
      <c r="C25880" s="34">
        <v>35</v>
      </c>
      <c r="D25880" s="34">
        <v>93</v>
      </c>
      <c r="E25880" s="34">
        <v>47</v>
      </c>
      <c r="F25880" s="34">
        <v>65</v>
      </c>
      <c r="G25880" s="34">
        <v>51</v>
      </c>
      <c r="H25880" s="34">
        <v>56</v>
      </c>
      <c r="I25880" s="34">
        <v>48</v>
      </c>
      <c r="J25880" s="34">
        <v>59</v>
      </c>
      <c r="K25880" s="34">
        <v>41</v>
      </c>
      <c r="L25880" s="34">
        <v>68</v>
      </c>
      <c r="M25880" s="34">
        <v>49</v>
      </c>
      <c r="N25880" s="34">
        <v>46</v>
      </c>
      <c r="O25880" s="34">
        <v>47</v>
      </c>
      <c r="P25880" s="34">
        <v>44</v>
      </c>
      <c r="Q25880" s="34">
        <v>54</v>
      </c>
      <c r="R25880" s="34">
        <v>91</v>
      </c>
      <c r="S25880" s="34">
        <v>39</v>
      </c>
      <c r="T25880" s="34">
        <v>70</v>
      </c>
      <c r="U25880" s="34">
        <v>29</v>
      </c>
      <c r="V25880" s="34">
        <v>72</v>
      </c>
      <c r="W25880" s="34">
        <v>77</v>
      </c>
      <c r="X25880" s="34">
        <v>109</v>
      </c>
      <c r="Y25880" s="34">
        <v>63</v>
      </c>
      <c r="Z25880" s="34">
        <v>91</v>
      </c>
      <c r="AA25880" s="34">
        <v>65</v>
      </c>
      <c r="AB25880" s="34">
        <v>87</v>
      </c>
      <c r="AC25880" s="34">
        <v>70</v>
      </c>
    </row>
    <row r="25881" spans="1:29" x14ac:dyDescent="0.2">
      <c r="A25881" s="34" t="s">
        <v>86374</v>
      </c>
      <c r="B25881" s="34">
        <v>168</v>
      </c>
      <c r="C25881" s="34">
        <v>113</v>
      </c>
      <c r="D25881" s="34">
        <v>226</v>
      </c>
      <c r="E25881" s="34">
        <v>123</v>
      </c>
      <c r="F25881" s="34">
        <v>208</v>
      </c>
      <c r="G25881" s="34">
        <v>128</v>
      </c>
      <c r="H25881" s="34">
        <v>216</v>
      </c>
      <c r="I25881" s="34">
        <v>134</v>
      </c>
      <c r="J25881" s="34">
        <v>217</v>
      </c>
      <c r="K25881" s="34">
        <v>150</v>
      </c>
      <c r="L25881" s="34">
        <v>180</v>
      </c>
      <c r="M25881" s="34">
        <v>100</v>
      </c>
      <c r="N25881" s="34">
        <v>153</v>
      </c>
      <c r="O25881" s="34">
        <v>142</v>
      </c>
      <c r="P25881" s="34">
        <v>179</v>
      </c>
      <c r="Q25881" s="34">
        <v>240</v>
      </c>
      <c r="R25881" s="34">
        <v>252</v>
      </c>
      <c r="S25881" s="34">
        <v>142</v>
      </c>
      <c r="T25881" s="34">
        <v>268</v>
      </c>
      <c r="U25881" s="34">
        <v>148</v>
      </c>
      <c r="V25881" s="34">
        <v>233</v>
      </c>
      <c r="W25881" s="34">
        <v>188</v>
      </c>
      <c r="X25881" s="34">
        <v>284</v>
      </c>
      <c r="Y25881" s="34">
        <v>161</v>
      </c>
      <c r="Z25881" s="34">
        <v>230</v>
      </c>
      <c r="AA25881" s="34">
        <v>154</v>
      </c>
      <c r="AB25881" s="34">
        <v>301</v>
      </c>
      <c r="AC25881" s="34">
        <v>238</v>
      </c>
    </row>
    <row r="25882" spans="1:29" x14ac:dyDescent="0.2">
      <c r="A25882" s="34" t="s">
        <v>86375</v>
      </c>
      <c r="B25882" s="34">
        <v>80</v>
      </c>
      <c r="C25882" s="34">
        <v>122</v>
      </c>
      <c r="D25882" s="34">
        <v>137</v>
      </c>
      <c r="E25882" s="34">
        <v>118</v>
      </c>
      <c r="F25882" s="34">
        <v>164</v>
      </c>
      <c r="G25882" s="34">
        <v>159</v>
      </c>
      <c r="H25882" s="34">
        <v>161</v>
      </c>
      <c r="I25882" s="34">
        <v>131</v>
      </c>
      <c r="J25882" s="34">
        <v>158</v>
      </c>
      <c r="K25882" s="34">
        <v>159</v>
      </c>
      <c r="L25882" s="34">
        <v>146</v>
      </c>
      <c r="M25882" s="34">
        <v>119</v>
      </c>
      <c r="N25882" s="34">
        <v>152</v>
      </c>
      <c r="O25882" s="34">
        <v>123</v>
      </c>
      <c r="P25882" s="34">
        <v>117</v>
      </c>
      <c r="Q25882" s="34">
        <v>171</v>
      </c>
      <c r="R25882" s="34">
        <v>189</v>
      </c>
      <c r="S25882" s="34">
        <v>147</v>
      </c>
      <c r="T25882" s="34">
        <v>233</v>
      </c>
      <c r="U25882" s="34">
        <v>165</v>
      </c>
      <c r="V25882" s="34">
        <v>192</v>
      </c>
      <c r="W25882" s="34">
        <v>185</v>
      </c>
      <c r="X25882" s="34">
        <v>152</v>
      </c>
      <c r="Y25882" s="34">
        <v>165</v>
      </c>
      <c r="Z25882" s="34">
        <v>170</v>
      </c>
      <c r="AA25882" s="34">
        <v>181</v>
      </c>
      <c r="AB25882" s="34">
        <v>240</v>
      </c>
      <c r="AC25882" s="34">
        <v>221</v>
      </c>
    </row>
    <row r="25883" spans="1:29" x14ac:dyDescent="0.2">
      <c r="A25883" s="34" t="s">
        <v>86376</v>
      </c>
      <c r="B25883" s="34">
        <v>84</v>
      </c>
      <c r="C25883" s="34">
        <v>63</v>
      </c>
      <c r="D25883" s="34">
        <v>68</v>
      </c>
      <c r="E25883" s="34">
        <v>51</v>
      </c>
      <c r="F25883" s="34">
        <v>66</v>
      </c>
      <c r="G25883" s="34">
        <v>54</v>
      </c>
      <c r="H25883" s="34">
        <v>55</v>
      </c>
      <c r="I25883" s="34">
        <v>82</v>
      </c>
      <c r="J25883" s="34">
        <v>99</v>
      </c>
      <c r="K25883" s="34">
        <v>50</v>
      </c>
      <c r="L25883" s="34">
        <v>52</v>
      </c>
      <c r="M25883" s="34">
        <v>58</v>
      </c>
      <c r="N25883" s="34">
        <v>70</v>
      </c>
      <c r="O25883" s="34">
        <v>72</v>
      </c>
      <c r="P25883" s="34">
        <v>71</v>
      </c>
      <c r="Q25883" s="34">
        <v>88</v>
      </c>
      <c r="R25883" s="34">
        <v>66</v>
      </c>
      <c r="S25883" s="34">
        <v>56</v>
      </c>
      <c r="T25883" s="34">
        <v>74</v>
      </c>
      <c r="U25883" s="34">
        <v>33</v>
      </c>
      <c r="V25883" s="34">
        <v>61</v>
      </c>
      <c r="W25883" s="34">
        <v>103</v>
      </c>
      <c r="X25883" s="34">
        <v>118</v>
      </c>
      <c r="Y25883" s="34">
        <v>73</v>
      </c>
      <c r="Z25883" s="34">
        <v>86</v>
      </c>
      <c r="AA25883" s="34">
        <v>78</v>
      </c>
      <c r="AB25883" s="34">
        <v>79</v>
      </c>
      <c r="AC25883" s="34">
        <v>67</v>
      </c>
    </row>
    <row r="25884" spans="1:29" x14ac:dyDescent="0.2">
      <c r="A25884" s="34" t="s">
        <v>86377</v>
      </c>
      <c r="B25884" s="34">
        <v>47</v>
      </c>
      <c r="C25884" s="34">
        <v>44</v>
      </c>
      <c r="D25884" s="34">
        <v>69</v>
      </c>
      <c r="E25884" s="34">
        <v>79</v>
      </c>
      <c r="F25884" s="34">
        <v>67</v>
      </c>
      <c r="G25884" s="34">
        <v>74</v>
      </c>
      <c r="H25884" s="34">
        <v>47</v>
      </c>
      <c r="I25884" s="34">
        <v>70</v>
      </c>
      <c r="J25884" s="34">
        <v>40</v>
      </c>
      <c r="K25884" s="34">
        <v>89</v>
      </c>
      <c r="L25884" s="34">
        <v>42</v>
      </c>
      <c r="M25884" s="34">
        <v>47</v>
      </c>
      <c r="N25884" s="34">
        <v>41</v>
      </c>
      <c r="O25884" s="34">
        <v>43</v>
      </c>
      <c r="P25884" s="34">
        <v>75</v>
      </c>
      <c r="Q25884" s="34">
        <v>91</v>
      </c>
      <c r="R25884" s="34">
        <v>67</v>
      </c>
      <c r="S25884" s="34">
        <v>69</v>
      </c>
      <c r="T25884" s="34">
        <v>40</v>
      </c>
      <c r="U25884" s="34">
        <v>67</v>
      </c>
      <c r="V25884" s="34">
        <v>66</v>
      </c>
      <c r="W25884" s="34">
        <v>76</v>
      </c>
      <c r="X25884" s="34">
        <v>68</v>
      </c>
      <c r="Y25884" s="34">
        <v>77</v>
      </c>
      <c r="Z25884" s="34">
        <v>50</v>
      </c>
      <c r="AA25884" s="34">
        <v>77</v>
      </c>
      <c r="AB25884" s="34">
        <v>46</v>
      </c>
      <c r="AC25884" s="34">
        <v>116</v>
      </c>
    </row>
    <row r="25885" spans="1:29" x14ac:dyDescent="0.2">
      <c r="A25885" s="34" t="s">
        <v>86378</v>
      </c>
      <c r="B25885" s="34">
        <v>31</v>
      </c>
      <c r="C25885" s="34">
        <v>48</v>
      </c>
      <c r="D25885" s="34">
        <v>40</v>
      </c>
      <c r="E25885" s="34">
        <v>53</v>
      </c>
      <c r="F25885" s="34">
        <v>41</v>
      </c>
      <c r="G25885" s="34">
        <v>48</v>
      </c>
      <c r="H25885" s="34">
        <v>40</v>
      </c>
      <c r="I25885" s="34">
        <v>64</v>
      </c>
      <c r="J25885" s="34">
        <v>27</v>
      </c>
      <c r="K25885" s="34">
        <v>55</v>
      </c>
      <c r="L25885" s="34">
        <v>20</v>
      </c>
      <c r="M25885" s="34">
        <v>66</v>
      </c>
      <c r="N25885" s="34">
        <v>34</v>
      </c>
      <c r="O25885" s="34">
        <v>37</v>
      </c>
      <c r="P25885" s="34">
        <v>25</v>
      </c>
      <c r="Q25885" s="34">
        <v>40</v>
      </c>
      <c r="R25885" s="34">
        <v>18</v>
      </c>
      <c r="S25885" s="34">
        <v>77</v>
      </c>
      <c r="T25885" s="34">
        <v>44</v>
      </c>
      <c r="U25885" s="34">
        <v>32</v>
      </c>
      <c r="V25885" s="34">
        <v>24</v>
      </c>
      <c r="W25885" s="34">
        <v>38</v>
      </c>
      <c r="X25885" s="34">
        <v>45</v>
      </c>
      <c r="Y25885" s="34">
        <v>46</v>
      </c>
      <c r="Z25885" s="34">
        <v>35</v>
      </c>
      <c r="AA25885" s="34">
        <v>67</v>
      </c>
      <c r="AB25885" s="34">
        <v>40</v>
      </c>
      <c r="AC25885" s="34">
        <v>57</v>
      </c>
    </row>
    <row r="25886" spans="1:29" x14ac:dyDescent="0.2">
      <c r="A25886" s="34" t="s">
        <v>86379</v>
      </c>
      <c r="B25886" s="34">
        <v>44</v>
      </c>
      <c r="C25886" s="34">
        <v>47</v>
      </c>
      <c r="D25886" s="34">
        <v>56</v>
      </c>
      <c r="E25886" s="34">
        <v>42</v>
      </c>
      <c r="F25886" s="34">
        <v>63</v>
      </c>
      <c r="G25886" s="34">
        <v>35</v>
      </c>
      <c r="H25886" s="34">
        <v>71</v>
      </c>
      <c r="I25886" s="34">
        <v>29</v>
      </c>
      <c r="J25886" s="34">
        <v>58</v>
      </c>
      <c r="K25886" s="34">
        <v>38</v>
      </c>
      <c r="L25886" s="34">
        <v>54</v>
      </c>
      <c r="M25886" s="34">
        <v>39</v>
      </c>
      <c r="N25886" s="34">
        <v>43</v>
      </c>
      <c r="O25886" s="34">
        <v>61</v>
      </c>
      <c r="P25886" s="34">
        <v>36</v>
      </c>
      <c r="Q25886" s="34">
        <v>78</v>
      </c>
      <c r="R25886" s="34">
        <v>96</v>
      </c>
      <c r="S25886" s="34">
        <v>79</v>
      </c>
      <c r="T25886" s="34">
        <v>70</v>
      </c>
      <c r="U25886" s="34">
        <v>70</v>
      </c>
      <c r="V25886" s="34">
        <v>85</v>
      </c>
      <c r="W25886" s="34">
        <v>71</v>
      </c>
      <c r="X25886" s="34">
        <v>64</v>
      </c>
      <c r="Y25886" s="34">
        <v>45</v>
      </c>
      <c r="Z25886" s="34">
        <v>84</v>
      </c>
      <c r="AA25886" s="34">
        <v>73</v>
      </c>
      <c r="AB25886" s="34">
        <v>67</v>
      </c>
      <c r="AC25886" s="34">
        <v>82</v>
      </c>
    </row>
    <row r="25887" spans="1:29" x14ac:dyDescent="0.2">
      <c r="A25887" s="34" t="s">
        <v>86380</v>
      </c>
      <c r="B25887" s="34">
        <v>59</v>
      </c>
      <c r="C25887" s="34">
        <v>65</v>
      </c>
      <c r="D25887" s="34">
        <v>105</v>
      </c>
      <c r="E25887" s="34">
        <v>91</v>
      </c>
      <c r="F25887" s="34">
        <v>78</v>
      </c>
      <c r="G25887" s="34">
        <v>84</v>
      </c>
      <c r="H25887" s="34">
        <v>80</v>
      </c>
      <c r="I25887" s="34">
        <v>55</v>
      </c>
      <c r="J25887" s="34">
        <v>53</v>
      </c>
      <c r="K25887" s="34">
        <v>51</v>
      </c>
      <c r="L25887" s="34">
        <v>42</v>
      </c>
      <c r="M25887" s="34">
        <v>78</v>
      </c>
      <c r="N25887" s="34">
        <v>71</v>
      </c>
      <c r="O25887" s="34">
        <v>62</v>
      </c>
      <c r="P25887" s="34">
        <v>70</v>
      </c>
      <c r="Q25887" s="34">
        <v>102</v>
      </c>
      <c r="R25887" s="34">
        <v>115</v>
      </c>
      <c r="S25887" s="34">
        <v>91</v>
      </c>
      <c r="T25887" s="34">
        <v>64</v>
      </c>
      <c r="U25887" s="34">
        <v>55</v>
      </c>
      <c r="V25887" s="34">
        <v>76</v>
      </c>
      <c r="W25887" s="34">
        <v>94</v>
      </c>
      <c r="X25887" s="34">
        <v>84</v>
      </c>
      <c r="Y25887" s="34">
        <v>60</v>
      </c>
      <c r="Z25887" s="34">
        <v>99</v>
      </c>
      <c r="AA25887" s="34">
        <v>97</v>
      </c>
      <c r="AB25887" s="34">
        <v>81</v>
      </c>
      <c r="AC25887" s="34">
        <v>150</v>
      </c>
    </row>
    <row r="25888" spans="1:29" x14ac:dyDescent="0.2">
      <c r="A25888" s="34" t="s">
        <v>86381</v>
      </c>
      <c r="B25888" s="34">
        <v>38</v>
      </c>
      <c r="C25888" s="34">
        <v>69</v>
      </c>
      <c r="D25888" s="34">
        <v>89</v>
      </c>
      <c r="E25888" s="34">
        <v>54</v>
      </c>
      <c r="F25888" s="34">
        <v>70</v>
      </c>
      <c r="G25888" s="34">
        <v>34</v>
      </c>
      <c r="H25888" s="34">
        <v>50</v>
      </c>
      <c r="I25888" s="34">
        <v>43</v>
      </c>
      <c r="J25888" s="34">
        <v>48</v>
      </c>
      <c r="K25888" s="34">
        <v>45</v>
      </c>
      <c r="L25888" s="34">
        <v>52</v>
      </c>
      <c r="M25888" s="34">
        <v>43</v>
      </c>
      <c r="N25888" s="34">
        <v>51</v>
      </c>
      <c r="O25888" s="34">
        <v>61</v>
      </c>
      <c r="P25888" s="34">
        <v>52</v>
      </c>
      <c r="Q25888" s="34">
        <v>40</v>
      </c>
      <c r="R25888" s="34">
        <v>62</v>
      </c>
      <c r="S25888" s="34">
        <v>75</v>
      </c>
      <c r="T25888" s="34">
        <v>56</v>
      </c>
      <c r="U25888" s="34">
        <v>48</v>
      </c>
      <c r="V25888" s="34">
        <v>69</v>
      </c>
      <c r="W25888" s="34">
        <v>75</v>
      </c>
      <c r="X25888" s="34">
        <v>63</v>
      </c>
      <c r="Y25888" s="34">
        <v>58</v>
      </c>
      <c r="Z25888" s="34">
        <v>71</v>
      </c>
      <c r="AA25888" s="34">
        <v>58</v>
      </c>
      <c r="AB25888" s="34">
        <v>64</v>
      </c>
      <c r="AC25888" s="34">
        <v>114</v>
      </c>
    </row>
    <row r="25889" spans="1:29" x14ac:dyDescent="0.2">
      <c r="A25889" s="34" t="s">
        <v>86382</v>
      </c>
      <c r="B25889" s="34">
        <v>56</v>
      </c>
      <c r="C25889" s="34">
        <v>46</v>
      </c>
      <c r="D25889" s="34">
        <v>71</v>
      </c>
      <c r="E25889" s="34">
        <v>45</v>
      </c>
      <c r="F25889" s="34">
        <v>64</v>
      </c>
      <c r="G25889" s="34">
        <v>75</v>
      </c>
      <c r="H25889" s="34">
        <v>61</v>
      </c>
      <c r="I25889" s="34">
        <v>59</v>
      </c>
      <c r="J25889" s="34">
        <v>59</v>
      </c>
      <c r="K25889" s="34">
        <v>49</v>
      </c>
      <c r="L25889" s="34">
        <v>66</v>
      </c>
      <c r="M25889" s="34">
        <v>54</v>
      </c>
      <c r="N25889" s="34">
        <v>65</v>
      </c>
      <c r="O25889" s="34">
        <v>54</v>
      </c>
      <c r="P25889" s="34">
        <v>45</v>
      </c>
      <c r="Q25889" s="34">
        <v>94</v>
      </c>
      <c r="R25889" s="34">
        <v>79</v>
      </c>
      <c r="S25889" s="34">
        <v>76</v>
      </c>
      <c r="T25889" s="34">
        <v>87</v>
      </c>
      <c r="U25889" s="34">
        <v>69</v>
      </c>
      <c r="V25889" s="34">
        <v>93</v>
      </c>
      <c r="W25889" s="34">
        <v>58</v>
      </c>
      <c r="X25889" s="34">
        <v>88</v>
      </c>
      <c r="Y25889" s="34">
        <v>64</v>
      </c>
      <c r="Z25889" s="34">
        <v>70</v>
      </c>
      <c r="AA25889" s="34">
        <v>89</v>
      </c>
      <c r="AB25889" s="34">
        <v>93</v>
      </c>
      <c r="AC25889" s="34">
        <v>75</v>
      </c>
    </row>
    <row r="25890" spans="1:29" x14ac:dyDescent="0.2">
      <c r="A25890" s="34" t="s">
        <v>86383</v>
      </c>
      <c r="B25890" s="34">
        <v>29</v>
      </c>
      <c r="C25890" s="34">
        <v>18</v>
      </c>
      <c r="D25890" s="34">
        <v>43</v>
      </c>
      <c r="E25890" s="34">
        <v>32</v>
      </c>
      <c r="F25890" s="34">
        <v>14</v>
      </c>
      <c r="G25890" s="34">
        <v>11</v>
      </c>
      <c r="H25890" s="34">
        <v>25</v>
      </c>
      <c r="I25890" s="34">
        <v>21</v>
      </c>
      <c r="J25890" s="34">
        <v>16</v>
      </c>
      <c r="K25890" s="34">
        <v>25</v>
      </c>
      <c r="L25890" s="34">
        <v>13</v>
      </c>
      <c r="M25890" s="34">
        <v>20</v>
      </c>
      <c r="N25890" s="34">
        <v>19</v>
      </c>
      <c r="O25890" s="34">
        <v>17</v>
      </c>
      <c r="P25890" s="34">
        <v>18</v>
      </c>
      <c r="Q25890" s="34">
        <v>14</v>
      </c>
      <c r="R25890" s="34">
        <v>33</v>
      </c>
      <c r="S25890" s="34">
        <v>33</v>
      </c>
      <c r="T25890" s="34">
        <v>18</v>
      </c>
      <c r="U25890" s="34">
        <v>15</v>
      </c>
      <c r="V25890" s="34">
        <v>26</v>
      </c>
      <c r="W25890" s="34">
        <v>26</v>
      </c>
      <c r="X25890" s="34">
        <v>33</v>
      </c>
      <c r="Y25890" s="34">
        <v>14</v>
      </c>
      <c r="Z25890" s="34">
        <v>18</v>
      </c>
      <c r="AA25890" s="34">
        <v>22</v>
      </c>
      <c r="AB25890" s="34">
        <v>32</v>
      </c>
      <c r="AC25890" s="34">
        <v>39</v>
      </c>
    </row>
    <row r="25891" spans="1:29" x14ac:dyDescent="0.2">
      <c r="A25891" s="34" t="s">
        <v>86384</v>
      </c>
      <c r="B25891" s="34">
        <v>63</v>
      </c>
      <c r="C25891" s="34">
        <v>61</v>
      </c>
      <c r="D25891" s="34">
        <v>93</v>
      </c>
      <c r="E25891" s="34">
        <v>56</v>
      </c>
      <c r="F25891" s="34">
        <v>85</v>
      </c>
      <c r="G25891" s="34">
        <v>52</v>
      </c>
      <c r="H25891" s="34">
        <v>52</v>
      </c>
      <c r="I25891" s="34">
        <v>64</v>
      </c>
      <c r="J25891" s="34">
        <v>61</v>
      </c>
      <c r="K25891" s="34">
        <v>55</v>
      </c>
      <c r="L25891" s="34">
        <v>55</v>
      </c>
      <c r="M25891" s="34">
        <v>36</v>
      </c>
      <c r="N25891" s="34">
        <v>45</v>
      </c>
      <c r="O25891" s="34">
        <v>54</v>
      </c>
      <c r="P25891" s="34">
        <v>74</v>
      </c>
      <c r="Q25891" s="34">
        <v>82</v>
      </c>
      <c r="R25891" s="34">
        <v>95</v>
      </c>
      <c r="S25891" s="34">
        <v>76</v>
      </c>
      <c r="T25891" s="34">
        <v>93</v>
      </c>
      <c r="U25891" s="34">
        <v>61</v>
      </c>
      <c r="V25891" s="34">
        <v>93</v>
      </c>
      <c r="W25891" s="34">
        <v>89</v>
      </c>
      <c r="X25891" s="34">
        <v>100</v>
      </c>
      <c r="Y25891" s="34">
        <v>87</v>
      </c>
      <c r="Z25891" s="34">
        <v>88</v>
      </c>
      <c r="AA25891" s="34">
        <v>69</v>
      </c>
      <c r="AB25891" s="34">
        <v>65</v>
      </c>
      <c r="AC25891" s="34">
        <v>106</v>
      </c>
    </row>
    <row r="25892" spans="1:29" x14ac:dyDescent="0.2">
      <c r="A25892" s="34" t="s">
        <v>86385</v>
      </c>
      <c r="B25892" s="34">
        <v>26</v>
      </c>
      <c r="C25892" s="34">
        <v>44</v>
      </c>
      <c r="D25892" s="34">
        <v>62</v>
      </c>
      <c r="E25892" s="34">
        <v>62</v>
      </c>
      <c r="F25892" s="34">
        <v>46</v>
      </c>
      <c r="G25892" s="34">
        <v>74</v>
      </c>
      <c r="H25892" s="34">
        <v>45</v>
      </c>
      <c r="I25892" s="34">
        <v>36</v>
      </c>
      <c r="J25892" s="34">
        <v>29</v>
      </c>
      <c r="K25892" s="34">
        <v>19</v>
      </c>
      <c r="L25892" s="34">
        <v>27</v>
      </c>
      <c r="M25892" s="34">
        <v>39</v>
      </c>
      <c r="N25892" s="34">
        <v>20</v>
      </c>
      <c r="O25892" s="34">
        <v>37</v>
      </c>
      <c r="P25892" s="34">
        <v>37</v>
      </c>
      <c r="Q25892" s="34">
        <v>38</v>
      </c>
      <c r="R25892" s="34">
        <v>44</v>
      </c>
      <c r="S25892" s="34">
        <v>47</v>
      </c>
      <c r="T25892" s="34">
        <v>35</v>
      </c>
      <c r="U25892" s="34">
        <v>50</v>
      </c>
      <c r="V25892" s="34">
        <v>49</v>
      </c>
      <c r="W25892" s="34">
        <v>42</v>
      </c>
      <c r="X25892" s="34">
        <v>44</v>
      </c>
      <c r="Y25892" s="34">
        <v>26</v>
      </c>
      <c r="Z25892" s="34">
        <v>59</v>
      </c>
      <c r="AA25892" s="34">
        <v>55</v>
      </c>
      <c r="AB25892" s="34">
        <v>42</v>
      </c>
      <c r="AC25892" s="34">
        <v>65</v>
      </c>
    </row>
    <row r="25893" spans="1:29" x14ac:dyDescent="0.2">
      <c r="A25893" s="34" t="s">
        <v>86386</v>
      </c>
      <c r="B25893" s="34">
        <v>58</v>
      </c>
      <c r="C25893" s="34">
        <v>84</v>
      </c>
      <c r="D25893" s="34">
        <v>92</v>
      </c>
      <c r="E25893" s="34">
        <v>96</v>
      </c>
      <c r="F25893" s="34">
        <v>99</v>
      </c>
      <c r="G25893" s="34">
        <v>106</v>
      </c>
      <c r="H25893" s="34">
        <v>88</v>
      </c>
      <c r="I25893" s="34">
        <v>129</v>
      </c>
      <c r="J25893" s="34">
        <v>85</v>
      </c>
      <c r="K25893" s="34">
        <v>140</v>
      </c>
      <c r="L25893" s="34">
        <v>66</v>
      </c>
      <c r="M25893" s="34">
        <v>98</v>
      </c>
      <c r="N25893" s="34">
        <v>82</v>
      </c>
      <c r="O25893" s="34">
        <v>103</v>
      </c>
      <c r="P25893" s="34">
        <v>102</v>
      </c>
      <c r="Q25893" s="34">
        <v>171</v>
      </c>
      <c r="R25893" s="34">
        <v>141</v>
      </c>
      <c r="S25893" s="34">
        <v>161</v>
      </c>
      <c r="T25893" s="34">
        <v>97</v>
      </c>
      <c r="U25893" s="34">
        <v>112</v>
      </c>
      <c r="V25893" s="34">
        <v>133</v>
      </c>
      <c r="W25893" s="34">
        <v>153</v>
      </c>
      <c r="X25893" s="34">
        <v>124</v>
      </c>
      <c r="Y25893" s="34">
        <v>126</v>
      </c>
      <c r="Z25893" s="34">
        <v>105</v>
      </c>
      <c r="AA25893" s="34">
        <v>132</v>
      </c>
      <c r="AB25893" s="34">
        <v>180</v>
      </c>
      <c r="AC25893" s="34">
        <v>183</v>
      </c>
    </row>
    <row r="25894" spans="1:29" x14ac:dyDescent="0.2">
      <c r="A25894" s="34" t="s">
        <v>86387</v>
      </c>
      <c r="B25894" s="34">
        <v>60</v>
      </c>
      <c r="C25894" s="34">
        <v>44</v>
      </c>
      <c r="D25894" s="34">
        <v>89</v>
      </c>
      <c r="E25894" s="34">
        <v>54</v>
      </c>
      <c r="F25894" s="34">
        <v>64</v>
      </c>
      <c r="G25894" s="34">
        <v>60</v>
      </c>
      <c r="H25894" s="34">
        <v>64</v>
      </c>
      <c r="I25894" s="34">
        <v>17</v>
      </c>
      <c r="J25894" s="34">
        <v>77</v>
      </c>
      <c r="K25894" s="34">
        <v>63</v>
      </c>
      <c r="L25894" s="34">
        <v>50</v>
      </c>
      <c r="M25894" s="34">
        <v>76</v>
      </c>
      <c r="N25894" s="34">
        <v>52</v>
      </c>
      <c r="O25894" s="34">
        <v>39</v>
      </c>
      <c r="P25894" s="34">
        <v>68</v>
      </c>
      <c r="Q25894" s="34">
        <v>65</v>
      </c>
      <c r="R25894" s="34">
        <v>84</v>
      </c>
      <c r="S25894" s="34">
        <v>70</v>
      </c>
      <c r="T25894" s="34">
        <v>53</v>
      </c>
      <c r="U25894" s="34">
        <v>70</v>
      </c>
      <c r="V25894" s="34">
        <v>88</v>
      </c>
      <c r="W25894" s="34">
        <v>43</v>
      </c>
      <c r="X25894" s="34">
        <v>119</v>
      </c>
      <c r="Y25894" s="34">
        <v>94</v>
      </c>
      <c r="Z25894" s="34">
        <v>75</v>
      </c>
      <c r="AA25894" s="34">
        <v>69</v>
      </c>
      <c r="AB25894" s="34">
        <v>83</v>
      </c>
      <c r="AC25894" s="34">
        <v>71</v>
      </c>
    </row>
    <row r="25895" spans="1:29" x14ac:dyDescent="0.2">
      <c r="A25895" s="34" t="s">
        <v>86388</v>
      </c>
      <c r="B25895" s="34">
        <v>32</v>
      </c>
      <c r="C25895" s="34">
        <v>35</v>
      </c>
      <c r="D25895" s="34">
        <v>63</v>
      </c>
      <c r="E25895" s="34">
        <v>46</v>
      </c>
      <c r="F25895" s="34">
        <v>77</v>
      </c>
      <c r="G25895" s="34">
        <v>32</v>
      </c>
      <c r="H25895" s="34">
        <v>53</v>
      </c>
      <c r="I25895" s="34">
        <v>31</v>
      </c>
      <c r="J25895" s="34">
        <v>42</v>
      </c>
      <c r="K25895" s="34">
        <v>36</v>
      </c>
      <c r="L25895" s="34">
        <v>28</v>
      </c>
      <c r="M25895" s="34">
        <v>27</v>
      </c>
      <c r="N25895" s="34">
        <v>26</v>
      </c>
      <c r="O25895" s="34">
        <v>49</v>
      </c>
      <c r="P25895" s="34">
        <v>47</v>
      </c>
      <c r="Q25895" s="34">
        <v>52</v>
      </c>
      <c r="R25895" s="34">
        <v>43</v>
      </c>
      <c r="S25895" s="34">
        <v>41</v>
      </c>
      <c r="T25895" s="34">
        <v>52</v>
      </c>
      <c r="U25895" s="34">
        <v>41</v>
      </c>
      <c r="V25895" s="34">
        <v>44</v>
      </c>
      <c r="W25895" s="34">
        <v>31</v>
      </c>
      <c r="X25895" s="34">
        <v>40</v>
      </c>
      <c r="Y25895" s="34">
        <v>25</v>
      </c>
      <c r="Z25895" s="34">
        <v>74</v>
      </c>
      <c r="AA25895" s="34">
        <v>42</v>
      </c>
      <c r="AB25895" s="34">
        <v>81</v>
      </c>
      <c r="AC25895" s="34">
        <v>66</v>
      </c>
    </row>
    <row r="25896" spans="1:29" x14ac:dyDescent="0.2">
      <c r="A25896" s="34" t="s">
        <v>86389</v>
      </c>
      <c r="B25896" s="34">
        <v>67</v>
      </c>
      <c r="C25896" s="34">
        <v>93</v>
      </c>
      <c r="D25896" s="34">
        <v>125</v>
      </c>
      <c r="E25896" s="34">
        <v>75</v>
      </c>
      <c r="F25896" s="34">
        <v>76</v>
      </c>
      <c r="G25896" s="34">
        <v>72</v>
      </c>
      <c r="H25896" s="34">
        <v>120</v>
      </c>
      <c r="I25896" s="34">
        <v>103</v>
      </c>
      <c r="J25896" s="34">
        <v>91</v>
      </c>
      <c r="K25896" s="34">
        <v>107</v>
      </c>
      <c r="L25896" s="34">
        <v>70</v>
      </c>
      <c r="M25896" s="34">
        <v>81</v>
      </c>
      <c r="N25896" s="34">
        <v>90</v>
      </c>
      <c r="O25896" s="34">
        <v>84</v>
      </c>
      <c r="P25896" s="34">
        <v>88</v>
      </c>
      <c r="Q25896" s="34">
        <v>119</v>
      </c>
      <c r="R25896" s="34">
        <v>99</v>
      </c>
      <c r="S25896" s="34">
        <v>99</v>
      </c>
      <c r="T25896" s="34">
        <v>86</v>
      </c>
      <c r="U25896" s="34">
        <v>80</v>
      </c>
      <c r="V25896" s="34">
        <v>105</v>
      </c>
      <c r="W25896" s="34">
        <v>96</v>
      </c>
      <c r="X25896" s="34">
        <v>117</v>
      </c>
      <c r="Y25896" s="34">
        <v>98</v>
      </c>
      <c r="Z25896" s="34">
        <v>111</v>
      </c>
      <c r="AA25896" s="34">
        <v>116</v>
      </c>
      <c r="AB25896" s="34">
        <v>116</v>
      </c>
      <c r="AC25896" s="34">
        <v>166</v>
      </c>
    </row>
    <row r="25897" spans="1:29" x14ac:dyDescent="0.2">
      <c r="A25897" s="34" t="s">
        <v>86390</v>
      </c>
      <c r="B25897" s="34">
        <v>44</v>
      </c>
      <c r="C25897" s="34">
        <v>102</v>
      </c>
      <c r="D25897" s="34">
        <v>83</v>
      </c>
      <c r="E25897" s="34">
        <v>110</v>
      </c>
      <c r="F25897" s="34">
        <v>83</v>
      </c>
      <c r="G25897" s="34">
        <v>104</v>
      </c>
      <c r="H25897" s="34">
        <v>102</v>
      </c>
      <c r="I25897" s="34">
        <v>101</v>
      </c>
      <c r="J25897" s="34">
        <v>68</v>
      </c>
      <c r="K25897" s="34">
        <v>91</v>
      </c>
      <c r="L25897" s="34">
        <v>61</v>
      </c>
      <c r="M25897" s="34">
        <v>64</v>
      </c>
      <c r="N25897" s="34">
        <v>61</v>
      </c>
      <c r="O25897" s="34">
        <v>61</v>
      </c>
      <c r="P25897" s="34">
        <v>87</v>
      </c>
      <c r="Q25897" s="34">
        <v>132</v>
      </c>
      <c r="R25897" s="34">
        <v>102</v>
      </c>
      <c r="S25897" s="34">
        <v>95</v>
      </c>
      <c r="T25897" s="34">
        <v>81</v>
      </c>
      <c r="U25897" s="34">
        <v>125</v>
      </c>
      <c r="V25897" s="34">
        <v>77</v>
      </c>
      <c r="W25897" s="34">
        <v>86</v>
      </c>
      <c r="X25897" s="34">
        <v>80</v>
      </c>
      <c r="Y25897" s="34">
        <v>101</v>
      </c>
      <c r="Z25897" s="34">
        <v>69</v>
      </c>
      <c r="AA25897" s="34">
        <v>136</v>
      </c>
      <c r="AB25897" s="34">
        <v>84</v>
      </c>
      <c r="AC25897" s="34">
        <v>133</v>
      </c>
    </row>
    <row r="25898" spans="1:29" x14ac:dyDescent="0.2">
      <c r="A25898" s="34" t="s">
        <v>86391</v>
      </c>
      <c r="B25898" s="34">
        <v>36</v>
      </c>
      <c r="C25898" s="34">
        <v>53</v>
      </c>
      <c r="D25898" s="34">
        <v>61</v>
      </c>
      <c r="E25898" s="34">
        <v>67</v>
      </c>
      <c r="F25898" s="34">
        <v>58</v>
      </c>
      <c r="G25898" s="34">
        <v>68</v>
      </c>
      <c r="H25898" s="34">
        <v>55</v>
      </c>
      <c r="I25898" s="34">
        <v>51</v>
      </c>
      <c r="J25898" s="34">
        <v>33</v>
      </c>
      <c r="K25898" s="34">
        <v>43</v>
      </c>
      <c r="L25898" s="34">
        <v>37</v>
      </c>
      <c r="M25898" s="34">
        <v>34</v>
      </c>
      <c r="N25898" s="34">
        <v>35</v>
      </c>
      <c r="O25898" s="34">
        <v>51</v>
      </c>
      <c r="P25898" s="34">
        <v>62</v>
      </c>
      <c r="Q25898" s="34">
        <v>62</v>
      </c>
      <c r="R25898" s="34">
        <v>51</v>
      </c>
      <c r="S25898" s="34">
        <v>41</v>
      </c>
      <c r="T25898" s="34">
        <v>47</v>
      </c>
      <c r="U25898" s="34">
        <v>45</v>
      </c>
      <c r="V25898" s="34">
        <v>45</v>
      </c>
      <c r="W25898" s="34">
        <v>44</v>
      </c>
      <c r="X25898" s="34">
        <v>61</v>
      </c>
      <c r="Y25898" s="34">
        <v>60</v>
      </c>
      <c r="Z25898" s="34">
        <v>80</v>
      </c>
      <c r="AA25898" s="34">
        <v>54</v>
      </c>
      <c r="AB25898" s="34">
        <v>72</v>
      </c>
      <c r="AC25898" s="34">
        <v>98</v>
      </c>
    </row>
    <row r="25899" spans="1:29" x14ac:dyDescent="0.2">
      <c r="A25899" s="34" t="s">
        <v>86392</v>
      </c>
      <c r="B25899" s="34">
        <v>74</v>
      </c>
      <c r="C25899" s="34">
        <v>33</v>
      </c>
      <c r="D25899" s="34">
        <v>84</v>
      </c>
      <c r="E25899" s="34">
        <v>75</v>
      </c>
      <c r="F25899" s="34">
        <v>71</v>
      </c>
      <c r="G25899" s="34">
        <v>34</v>
      </c>
      <c r="H25899" s="34">
        <v>70</v>
      </c>
      <c r="I25899" s="34">
        <v>34</v>
      </c>
      <c r="J25899" s="34">
        <v>53</v>
      </c>
      <c r="K25899" s="34">
        <v>52</v>
      </c>
      <c r="L25899" s="34">
        <v>87</v>
      </c>
      <c r="M25899" s="34">
        <v>71</v>
      </c>
      <c r="N25899" s="34">
        <v>80</v>
      </c>
      <c r="O25899" s="34">
        <v>34</v>
      </c>
      <c r="P25899" s="34">
        <v>87</v>
      </c>
      <c r="Q25899" s="34">
        <v>72</v>
      </c>
      <c r="R25899" s="34">
        <v>82</v>
      </c>
      <c r="S25899" s="34">
        <v>53</v>
      </c>
      <c r="T25899" s="34">
        <v>96</v>
      </c>
      <c r="U25899" s="34">
        <v>28</v>
      </c>
      <c r="V25899" s="34">
        <v>96</v>
      </c>
      <c r="W25899" s="34">
        <v>78</v>
      </c>
      <c r="X25899" s="34">
        <v>59</v>
      </c>
      <c r="Y25899" s="34">
        <v>72</v>
      </c>
      <c r="Z25899" s="34">
        <v>52</v>
      </c>
      <c r="AA25899" s="34">
        <v>64</v>
      </c>
      <c r="AB25899" s="34">
        <v>172</v>
      </c>
      <c r="AC25899" s="34">
        <v>95</v>
      </c>
    </row>
    <row r="25900" spans="1:29" x14ac:dyDescent="0.2">
      <c r="A25900" s="34" t="s">
        <v>86393</v>
      </c>
      <c r="B25900" s="34">
        <v>61</v>
      </c>
      <c r="C25900" s="34">
        <v>71</v>
      </c>
      <c r="D25900" s="34">
        <v>36</v>
      </c>
      <c r="E25900" s="34">
        <v>35</v>
      </c>
      <c r="F25900" s="34">
        <v>54</v>
      </c>
      <c r="G25900" s="34">
        <v>49</v>
      </c>
      <c r="H25900" s="34">
        <v>72</v>
      </c>
      <c r="I25900" s="34">
        <v>28</v>
      </c>
      <c r="J25900" s="34">
        <v>56</v>
      </c>
      <c r="K25900" s="34">
        <v>62</v>
      </c>
      <c r="L25900" s="34">
        <v>32</v>
      </c>
      <c r="M25900" s="34">
        <v>33</v>
      </c>
      <c r="N25900" s="34">
        <v>41</v>
      </c>
      <c r="O25900" s="34">
        <v>30</v>
      </c>
      <c r="P25900" s="34">
        <v>52</v>
      </c>
      <c r="Q25900" s="34">
        <v>59</v>
      </c>
      <c r="R25900" s="34">
        <v>56</v>
      </c>
      <c r="S25900" s="34">
        <v>45</v>
      </c>
      <c r="T25900" s="34">
        <v>53</v>
      </c>
      <c r="U25900" s="34">
        <v>46</v>
      </c>
      <c r="V25900" s="34">
        <v>59</v>
      </c>
      <c r="W25900" s="34">
        <v>42</v>
      </c>
      <c r="X25900" s="34">
        <v>57</v>
      </c>
      <c r="Y25900" s="34">
        <v>35</v>
      </c>
      <c r="Z25900" s="34">
        <v>48</v>
      </c>
      <c r="AA25900" s="34">
        <v>52</v>
      </c>
      <c r="AB25900" s="34">
        <v>50</v>
      </c>
      <c r="AC25900" s="34">
        <v>81</v>
      </c>
    </row>
    <row r="25901" spans="1:29" x14ac:dyDescent="0.2">
      <c r="A25901" s="34" t="s">
        <v>86394</v>
      </c>
      <c r="B25901" s="34">
        <v>41</v>
      </c>
      <c r="C25901" s="34">
        <v>30</v>
      </c>
      <c r="D25901" s="34">
        <v>41</v>
      </c>
      <c r="E25901" s="34">
        <v>42</v>
      </c>
      <c r="F25901" s="34">
        <v>27</v>
      </c>
      <c r="G25901" s="34">
        <v>15</v>
      </c>
      <c r="H25901" s="34">
        <v>26</v>
      </c>
      <c r="I25901" s="34">
        <v>17</v>
      </c>
      <c r="J25901" s="34">
        <v>34</v>
      </c>
      <c r="K25901" s="34">
        <v>35</v>
      </c>
      <c r="L25901" s="34">
        <v>27</v>
      </c>
      <c r="M25901" s="34">
        <v>38</v>
      </c>
      <c r="N25901" s="34">
        <v>36</v>
      </c>
      <c r="O25901" s="34">
        <v>35</v>
      </c>
      <c r="P25901" s="34">
        <v>15</v>
      </c>
      <c r="Q25901" s="34">
        <v>48</v>
      </c>
      <c r="R25901" s="34">
        <v>73</v>
      </c>
      <c r="S25901" s="34">
        <v>36</v>
      </c>
      <c r="T25901" s="34">
        <v>30</v>
      </c>
      <c r="U25901" s="34">
        <v>30</v>
      </c>
      <c r="V25901" s="34">
        <v>43</v>
      </c>
      <c r="W25901" s="34">
        <v>46</v>
      </c>
      <c r="X25901" s="34">
        <v>52</v>
      </c>
      <c r="Y25901" s="34">
        <v>57</v>
      </c>
      <c r="Z25901" s="34">
        <v>25</v>
      </c>
      <c r="AA25901" s="34">
        <v>53</v>
      </c>
      <c r="AB25901" s="34">
        <v>34</v>
      </c>
      <c r="AC25901" s="34">
        <v>51</v>
      </c>
    </row>
    <row r="25902" spans="1:29" x14ac:dyDescent="0.2">
      <c r="A25902" s="34" t="s">
        <v>86395</v>
      </c>
      <c r="B25902" s="34">
        <v>59</v>
      </c>
      <c r="C25902" s="34">
        <v>58</v>
      </c>
      <c r="D25902" s="34">
        <v>97</v>
      </c>
      <c r="E25902" s="34">
        <v>60</v>
      </c>
      <c r="F25902" s="34">
        <v>99</v>
      </c>
      <c r="G25902" s="34">
        <v>67</v>
      </c>
      <c r="H25902" s="34">
        <v>81</v>
      </c>
      <c r="I25902" s="34">
        <v>93</v>
      </c>
      <c r="J25902" s="34">
        <v>100</v>
      </c>
      <c r="K25902" s="34">
        <v>49</v>
      </c>
      <c r="L25902" s="34">
        <v>89</v>
      </c>
      <c r="M25902" s="34">
        <v>75</v>
      </c>
      <c r="N25902" s="34">
        <v>85</v>
      </c>
      <c r="O25902" s="34">
        <v>77</v>
      </c>
      <c r="P25902" s="34">
        <v>92</v>
      </c>
      <c r="Q25902" s="34">
        <v>99</v>
      </c>
      <c r="R25902" s="34">
        <v>117</v>
      </c>
      <c r="S25902" s="34">
        <v>96</v>
      </c>
      <c r="T25902" s="34">
        <v>108</v>
      </c>
      <c r="U25902" s="34">
        <v>80</v>
      </c>
      <c r="V25902" s="34">
        <v>107</v>
      </c>
      <c r="W25902" s="34">
        <v>95</v>
      </c>
      <c r="X25902" s="34">
        <v>117</v>
      </c>
      <c r="Y25902" s="34">
        <v>93</v>
      </c>
      <c r="Z25902" s="34">
        <v>110</v>
      </c>
      <c r="AA25902" s="34">
        <v>94</v>
      </c>
      <c r="AB25902" s="34">
        <v>127</v>
      </c>
      <c r="AC25902" s="34">
        <v>136</v>
      </c>
    </row>
    <row r="25903" spans="1:29" x14ac:dyDescent="0.2">
      <c r="A25903" s="34" t="s">
        <v>86396</v>
      </c>
      <c r="B25903" s="34">
        <v>78</v>
      </c>
      <c r="C25903" s="34">
        <v>96</v>
      </c>
      <c r="D25903" s="34">
        <v>80</v>
      </c>
      <c r="E25903" s="34">
        <v>94</v>
      </c>
      <c r="F25903" s="34">
        <v>78</v>
      </c>
      <c r="G25903" s="34">
        <v>103</v>
      </c>
      <c r="H25903" s="34">
        <v>88</v>
      </c>
      <c r="I25903" s="34">
        <v>100</v>
      </c>
      <c r="J25903" s="34">
        <v>84</v>
      </c>
      <c r="K25903" s="34">
        <v>90</v>
      </c>
      <c r="L25903" s="34">
        <v>33</v>
      </c>
      <c r="M25903" s="34">
        <v>85</v>
      </c>
      <c r="N25903" s="34">
        <v>79</v>
      </c>
      <c r="O25903" s="34">
        <v>92</v>
      </c>
      <c r="P25903" s="34">
        <v>85</v>
      </c>
      <c r="Q25903" s="34">
        <v>141</v>
      </c>
      <c r="R25903" s="34">
        <v>100</v>
      </c>
      <c r="S25903" s="34">
        <v>144</v>
      </c>
      <c r="T25903" s="34">
        <v>97</v>
      </c>
      <c r="U25903" s="34">
        <v>105</v>
      </c>
      <c r="V25903" s="34">
        <v>101</v>
      </c>
      <c r="W25903" s="34">
        <v>100</v>
      </c>
      <c r="X25903" s="34">
        <v>129</v>
      </c>
      <c r="Y25903" s="34">
        <v>126</v>
      </c>
      <c r="Z25903" s="34">
        <v>135</v>
      </c>
      <c r="AA25903" s="34">
        <v>129</v>
      </c>
      <c r="AB25903" s="34">
        <v>88</v>
      </c>
      <c r="AC25903" s="34">
        <v>157</v>
      </c>
    </row>
    <row r="25904" spans="1:29" x14ac:dyDescent="0.2">
      <c r="A25904" s="34" t="s">
        <v>86397</v>
      </c>
      <c r="B25904" s="34">
        <v>149</v>
      </c>
      <c r="C25904" s="34">
        <v>165</v>
      </c>
      <c r="D25904" s="34">
        <v>214</v>
      </c>
      <c r="E25904" s="34">
        <v>288</v>
      </c>
      <c r="F25904" s="34">
        <v>216</v>
      </c>
      <c r="G25904" s="34">
        <v>173</v>
      </c>
      <c r="H25904" s="34">
        <v>170</v>
      </c>
      <c r="I25904" s="34">
        <v>152</v>
      </c>
      <c r="J25904" s="34">
        <v>157</v>
      </c>
      <c r="K25904" s="34">
        <v>173</v>
      </c>
      <c r="L25904" s="34">
        <v>144</v>
      </c>
      <c r="M25904" s="34">
        <v>145</v>
      </c>
      <c r="N25904" s="34">
        <v>145</v>
      </c>
      <c r="O25904" s="34">
        <v>200</v>
      </c>
      <c r="P25904" s="34">
        <v>173</v>
      </c>
      <c r="Q25904" s="34">
        <v>225</v>
      </c>
      <c r="R25904" s="34">
        <v>223</v>
      </c>
      <c r="S25904" s="34">
        <v>216</v>
      </c>
      <c r="T25904" s="34">
        <v>184</v>
      </c>
      <c r="U25904" s="34">
        <v>168</v>
      </c>
      <c r="V25904" s="34">
        <v>215</v>
      </c>
      <c r="W25904" s="34">
        <v>260</v>
      </c>
      <c r="X25904" s="34">
        <v>261</v>
      </c>
      <c r="Y25904" s="34">
        <v>195</v>
      </c>
      <c r="Z25904" s="34">
        <v>238</v>
      </c>
      <c r="AA25904" s="34">
        <v>243</v>
      </c>
      <c r="AB25904" s="34">
        <v>237</v>
      </c>
      <c r="AC25904" s="34">
        <v>274</v>
      </c>
    </row>
    <row r="25905" spans="1:29" x14ac:dyDescent="0.2">
      <c r="A25905" s="34" t="s">
        <v>86398</v>
      </c>
      <c r="B25905" s="34">
        <v>33</v>
      </c>
      <c r="C25905" s="34">
        <v>42</v>
      </c>
      <c r="D25905" s="34">
        <v>65</v>
      </c>
      <c r="E25905" s="34">
        <v>63</v>
      </c>
      <c r="F25905" s="34">
        <v>38</v>
      </c>
      <c r="G25905" s="34">
        <v>40</v>
      </c>
      <c r="H25905" s="34">
        <v>68</v>
      </c>
      <c r="I25905" s="34">
        <v>62</v>
      </c>
      <c r="J25905" s="34">
        <v>50</v>
      </c>
      <c r="K25905" s="34">
        <v>48</v>
      </c>
      <c r="L25905" s="34">
        <v>47</v>
      </c>
      <c r="M25905" s="34">
        <v>54</v>
      </c>
      <c r="N25905" s="34">
        <v>44</v>
      </c>
      <c r="O25905" s="34">
        <v>38</v>
      </c>
      <c r="P25905" s="34">
        <v>43</v>
      </c>
      <c r="Q25905" s="34">
        <v>75</v>
      </c>
      <c r="R25905" s="34">
        <v>80</v>
      </c>
      <c r="S25905" s="34">
        <v>75</v>
      </c>
      <c r="T25905" s="34">
        <v>69</v>
      </c>
      <c r="U25905" s="34">
        <v>62</v>
      </c>
      <c r="V25905" s="34">
        <v>85</v>
      </c>
      <c r="W25905" s="34">
        <v>68</v>
      </c>
      <c r="X25905" s="34">
        <v>80</v>
      </c>
      <c r="Y25905" s="34">
        <v>62</v>
      </c>
      <c r="Z25905" s="34">
        <v>80</v>
      </c>
      <c r="AA25905" s="34">
        <v>49</v>
      </c>
      <c r="AB25905" s="34">
        <v>64</v>
      </c>
      <c r="AC25905" s="34">
        <v>93</v>
      </c>
    </row>
    <row r="25906" spans="1:29" x14ac:dyDescent="0.2">
      <c r="A25906" s="34" t="s">
        <v>86399</v>
      </c>
      <c r="B25906" s="34">
        <v>55</v>
      </c>
      <c r="C25906" s="34">
        <v>82</v>
      </c>
      <c r="D25906" s="34">
        <v>54</v>
      </c>
      <c r="E25906" s="34">
        <v>90</v>
      </c>
      <c r="F25906" s="34">
        <v>75</v>
      </c>
      <c r="G25906" s="34">
        <v>109</v>
      </c>
      <c r="H25906" s="34">
        <v>55</v>
      </c>
      <c r="I25906" s="34">
        <v>83</v>
      </c>
      <c r="J25906" s="34">
        <v>53</v>
      </c>
      <c r="K25906" s="34">
        <v>107</v>
      </c>
      <c r="L25906" s="34">
        <v>59</v>
      </c>
      <c r="M25906" s="34">
        <v>79</v>
      </c>
      <c r="N25906" s="34">
        <v>68</v>
      </c>
      <c r="O25906" s="34">
        <v>90</v>
      </c>
      <c r="P25906" s="34">
        <v>38</v>
      </c>
      <c r="Q25906" s="34">
        <v>100</v>
      </c>
      <c r="R25906" s="34">
        <v>107</v>
      </c>
      <c r="S25906" s="34">
        <v>135</v>
      </c>
      <c r="T25906" s="34">
        <v>94</v>
      </c>
      <c r="U25906" s="34">
        <v>78</v>
      </c>
      <c r="V25906" s="34">
        <v>100</v>
      </c>
      <c r="W25906" s="34">
        <v>125</v>
      </c>
      <c r="X25906" s="34">
        <v>89</v>
      </c>
      <c r="Y25906" s="34">
        <v>90</v>
      </c>
      <c r="Z25906" s="34">
        <v>69</v>
      </c>
      <c r="AA25906" s="34">
        <v>123</v>
      </c>
      <c r="AB25906" s="34">
        <v>108</v>
      </c>
      <c r="AC25906" s="34">
        <v>182</v>
      </c>
    </row>
    <row r="25907" spans="1:29" x14ac:dyDescent="0.2">
      <c r="A25907" s="34" t="s">
        <v>86400</v>
      </c>
      <c r="B25907" s="34">
        <v>44</v>
      </c>
      <c r="C25907" s="34">
        <v>47</v>
      </c>
      <c r="D25907" s="34">
        <v>42</v>
      </c>
      <c r="E25907" s="34">
        <v>29</v>
      </c>
      <c r="F25907" s="34">
        <v>39</v>
      </c>
      <c r="G25907" s="34">
        <v>35</v>
      </c>
      <c r="H25907" s="34">
        <v>35</v>
      </c>
      <c r="I25907" s="34">
        <v>36</v>
      </c>
      <c r="J25907" s="34">
        <v>41</v>
      </c>
      <c r="K25907" s="34">
        <v>39</v>
      </c>
      <c r="L25907" s="34">
        <v>22</v>
      </c>
      <c r="M25907" s="34">
        <v>24</v>
      </c>
      <c r="N25907" s="34">
        <v>24</v>
      </c>
      <c r="O25907" s="34">
        <v>62</v>
      </c>
      <c r="P25907" s="34">
        <v>26</v>
      </c>
      <c r="Q25907" s="34">
        <v>52</v>
      </c>
      <c r="R25907" s="34">
        <v>39</v>
      </c>
      <c r="S25907" s="34">
        <v>46</v>
      </c>
      <c r="T25907" s="34">
        <v>50</v>
      </c>
      <c r="U25907" s="34">
        <v>54</v>
      </c>
      <c r="V25907" s="34">
        <v>54</v>
      </c>
      <c r="W25907" s="34">
        <v>59</v>
      </c>
      <c r="X25907" s="34">
        <v>30</v>
      </c>
      <c r="Y25907" s="34">
        <v>31</v>
      </c>
      <c r="Z25907" s="34">
        <v>44</v>
      </c>
      <c r="AA25907" s="34">
        <v>47</v>
      </c>
      <c r="AB25907" s="34">
        <v>37</v>
      </c>
      <c r="AC25907" s="34">
        <v>88</v>
      </c>
    </row>
    <row r="25908" spans="1:29" x14ac:dyDescent="0.2">
      <c r="A25908" s="34" t="s">
        <v>86401</v>
      </c>
      <c r="B25908" s="34">
        <v>221</v>
      </c>
      <c r="C25908" s="34">
        <v>129</v>
      </c>
      <c r="D25908" s="34">
        <v>180</v>
      </c>
      <c r="E25908" s="34">
        <v>137</v>
      </c>
      <c r="F25908" s="34">
        <v>238</v>
      </c>
      <c r="G25908" s="34">
        <v>156</v>
      </c>
      <c r="H25908" s="34">
        <v>151</v>
      </c>
      <c r="I25908" s="34">
        <v>172</v>
      </c>
      <c r="J25908" s="34">
        <v>142</v>
      </c>
      <c r="K25908" s="34">
        <v>158</v>
      </c>
      <c r="L25908" s="34">
        <v>143</v>
      </c>
      <c r="M25908" s="34">
        <v>124</v>
      </c>
      <c r="N25908" s="34">
        <v>166</v>
      </c>
      <c r="O25908" s="34">
        <v>189</v>
      </c>
      <c r="P25908" s="34">
        <v>188</v>
      </c>
      <c r="Q25908" s="34">
        <v>188</v>
      </c>
      <c r="R25908" s="34">
        <v>244</v>
      </c>
      <c r="S25908" s="34">
        <v>160</v>
      </c>
      <c r="T25908" s="34">
        <v>191</v>
      </c>
      <c r="U25908" s="34">
        <v>176</v>
      </c>
      <c r="V25908" s="34">
        <v>243</v>
      </c>
      <c r="W25908" s="34">
        <v>229</v>
      </c>
      <c r="X25908" s="34">
        <v>262</v>
      </c>
      <c r="Y25908" s="34">
        <v>158</v>
      </c>
      <c r="Z25908" s="34">
        <v>219</v>
      </c>
      <c r="AA25908" s="34">
        <v>200</v>
      </c>
      <c r="AB25908" s="34">
        <v>256</v>
      </c>
      <c r="AC25908" s="34">
        <v>233</v>
      </c>
    </row>
    <row r="25909" spans="1:29" x14ac:dyDescent="0.2">
      <c r="A25909" s="34" t="s">
        <v>86402</v>
      </c>
      <c r="B25909" s="34">
        <v>63</v>
      </c>
      <c r="C25909" s="34">
        <v>82</v>
      </c>
      <c r="D25909" s="34">
        <v>112</v>
      </c>
      <c r="E25909" s="34">
        <v>104</v>
      </c>
      <c r="F25909" s="34">
        <v>79</v>
      </c>
      <c r="G25909" s="34">
        <v>99</v>
      </c>
      <c r="H25909" s="34">
        <v>72</v>
      </c>
      <c r="I25909" s="34">
        <v>77</v>
      </c>
      <c r="J25909" s="34">
        <v>73</v>
      </c>
      <c r="K25909" s="34">
        <v>111</v>
      </c>
      <c r="L25909" s="34">
        <v>49</v>
      </c>
      <c r="M25909" s="34">
        <v>71</v>
      </c>
      <c r="N25909" s="34">
        <v>68</v>
      </c>
      <c r="O25909" s="34">
        <v>106</v>
      </c>
      <c r="P25909" s="34">
        <v>62</v>
      </c>
      <c r="Q25909" s="34">
        <v>113</v>
      </c>
      <c r="R25909" s="34">
        <v>94</v>
      </c>
      <c r="S25909" s="34">
        <v>100</v>
      </c>
      <c r="T25909" s="34">
        <v>47</v>
      </c>
      <c r="U25909" s="34">
        <v>82</v>
      </c>
      <c r="V25909" s="34">
        <v>99</v>
      </c>
      <c r="W25909" s="34">
        <v>75</v>
      </c>
      <c r="X25909" s="34">
        <v>110</v>
      </c>
      <c r="Y25909" s="34">
        <v>85</v>
      </c>
      <c r="Z25909" s="34">
        <v>104</v>
      </c>
      <c r="AA25909" s="34">
        <v>143</v>
      </c>
      <c r="AB25909" s="34">
        <v>67</v>
      </c>
      <c r="AC25909" s="34">
        <v>142</v>
      </c>
    </row>
    <row r="25910" spans="1:29" x14ac:dyDescent="0.2">
      <c r="A25910" s="34" t="s">
        <v>86403</v>
      </c>
      <c r="B25910" s="34">
        <v>57</v>
      </c>
      <c r="C25910" s="34">
        <v>41</v>
      </c>
      <c r="D25910" s="34">
        <v>54</v>
      </c>
      <c r="E25910" s="34">
        <v>48</v>
      </c>
      <c r="F25910" s="34">
        <v>68</v>
      </c>
      <c r="G25910" s="34">
        <v>15</v>
      </c>
      <c r="H25910" s="34">
        <v>40</v>
      </c>
      <c r="I25910" s="34">
        <v>34</v>
      </c>
      <c r="J25910" s="34">
        <v>57</v>
      </c>
      <c r="K25910" s="34">
        <v>30</v>
      </c>
      <c r="L25910" s="34">
        <v>64</v>
      </c>
      <c r="M25910" s="34">
        <v>36</v>
      </c>
      <c r="N25910" s="34">
        <v>25</v>
      </c>
      <c r="O25910" s="34">
        <v>34</v>
      </c>
      <c r="P25910" s="34">
        <v>62</v>
      </c>
      <c r="Q25910" s="34">
        <v>74</v>
      </c>
      <c r="R25910" s="34">
        <v>71</v>
      </c>
      <c r="S25910" s="34">
        <v>41</v>
      </c>
      <c r="T25910" s="34">
        <v>50</v>
      </c>
      <c r="U25910" s="34">
        <v>44</v>
      </c>
      <c r="V25910" s="34">
        <v>60</v>
      </c>
      <c r="W25910" s="34">
        <v>62</v>
      </c>
      <c r="X25910" s="34">
        <v>86</v>
      </c>
      <c r="Y25910" s="34">
        <v>61</v>
      </c>
      <c r="Z25910" s="34">
        <v>40</v>
      </c>
      <c r="AA25910" s="34">
        <v>54</v>
      </c>
      <c r="AB25910" s="34">
        <v>72</v>
      </c>
      <c r="AC25910" s="34">
        <v>134</v>
      </c>
    </row>
    <row r="25911" spans="1:29" x14ac:dyDescent="0.2">
      <c r="A25911" s="34" t="s">
        <v>86404</v>
      </c>
      <c r="B25911" s="34">
        <v>70</v>
      </c>
      <c r="C25911" s="34">
        <v>68</v>
      </c>
      <c r="D25911" s="34">
        <v>88</v>
      </c>
      <c r="E25911" s="34">
        <v>99</v>
      </c>
      <c r="F25911" s="34">
        <v>89</v>
      </c>
      <c r="G25911" s="34">
        <v>112</v>
      </c>
      <c r="H25911" s="34">
        <v>93</v>
      </c>
      <c r="I25911" s="34">
        <v>55</v>
      </c>
      <c r="J25911" s="34">
        <v>85</v>
      </c>
      <c r="K25911" s="34">
        <v>89</v>
      </c>
      <c r="L25911" s="34">
        <v>82</v>
      </c>
      <c r="M25911" s="34">
        <v>78</v>
      </c>
      <c r="N25911" s="34">
        <v>92</v>
      </c>
      <c r="O25911" s="34">
        <v>74</v>
      </c>
      <c r="P25911" s="34">
        <v>76</v>
      </c>
      <c r="Q25911" s="34">
        <v>124</v>
      </c>
      <c r="R25911" s="34">
        <v>116</v>
      </c>
      <c r="S25911" s="34">
        <v>102</v>
      </c>
      <c r="T25911" s="34">
        <v>120</v>
      </c>
      <c r="U25911" s="34">
        <v>71</v>
      </c>
      <c r="V25911" s="34">
        <v>108</v>
      </c>
      <c r="W25911" s="34">
        <v>96</v>
      </c>
      <c r="X25911" s="34">
        <v>135</v>
      </c>
      <c r="Y25911" s="34">
        <v>97</v>
      </c>
      <c r="Z25911" s="34">
        <v>96</v>
      </c>
      <c r="AA25911" s="34">
        <v>126</v>
      </c>
      <c r="AB25911" s="34">
        <v>127</v>
      </c>
      <c r="AC25911" s="34">
        <v>153</v>
      </c>
    </row>
    <row r="25912" spans="1:29" x14ac:dyDescent="0.2">
      <c r="A25912" s="34" t="s">
        <v>86405</v>
      </c>
      <c r="B25912" s="34">
        <v>25</v>
      </c>
      <c r="C25912" s="34">
        <v>22</v>
      </c>
      <c r="D25912" s="34">
        <v>47</v>
      </c>
      <c r="E25912" s="34">
        <v>29</v>
      </c>
      <c r="F25912" s="34">
        <v>38</v>
      </c>
      <c r="G25912" s="34">
        <v>22</v>
      </c>
      <c r="H25912" s="34">
        <v>36</v>
      </c>
      <c r="I25912" s="34">
        <v>33</v>
      </c>
      <c r="J25912" s="34">
        <v>45</v>
      </c>
      <c r="K25912" s="34">
        <v>26</v>
      </c>
      <c r="L25912" s="34">
        <v>32</v>
      </c>
      <c r="M25912" s="34">
        <v>31</v>
      </c>
      <c r="N25912" s="34">
        <v>27</v>
      </c>
      <c r="O25912" s="34">
        <v>36</v>
      </c>
      <c r="P25912" s="34">
        <v>35</v>
      </c>
      <c r="Q25912" s="34">
        <v>44</v>
      </c>
      <c r="R25912" s="34">
        <v>69</v>
      </c>
      <c r="S25912" s="34">
        <v>35</v>
      </c>
      <c r="T25912" s="34">
        <v>56</v>
      </c>
      <c r="U25912" s="34">
        <v>24</v>
      </c>
      <c r="V25912" s="34">
        <v>69</v>
      </c>
      <c r="W25912" s="34">
        <v>27</v>
      </c>
      <c r="X25912" s="34">
        <v>39</v>
      </c>
      <c r="Y25912" s="34">
        <v>52</v>
      </c>
      <c r="Z25912" s="34">
        <v>60</v>
      </c>
      <c r="AA25912" s="34">
        <v>31</v>
      </c>
      <c r="AB25912" s="34">
        <v>49</v>
      </c>
      <c r="AC25912" s="34">
        <v>44</v>
      </c>
    </row>
    <row r="25913" spans="1:29" x14ac:dyDescent="0.2">
      <c r="A25913" s="34" t="s">
        <v>86406</v>
      </c>
      <c r="B25913" s="34">
        <v>76</v>
      </c>
      <c r="C25913" s="34">
        <v>27</v>
      </c>
      <c r="D25913" s="34">
        <v>37</v>
      </c>
      <c r="E25913" s="34">
        <v>44</v>
      </c>
      <c r="F25913" s="34">
        <v>55</v>
      </c>
      <c r="G25913" s="34">
        <v>23</v>
      </c>
      <c r="H25913" s="34">
        <v>63</v>
      </c>
      <c r="I25913" s="34">
        <v>39</v>
      </c>
      <c r="J25913" s="34">
        <v>33</v>
      </c>
      <c r="K25913" s="34">
        <v>60</v>
      </c>
      <c r="L25913" s="34">
        <v>45</v>
      </c>
      <c r="M25913" s="34">
        <v>37</v>
      </c>
      <c r="N25913" s="34">
        <v>39</v>
      </c>
      <c r="O25913" s="34">
        <v>40</v>
      </c>
      <c r="P25913" s="34">
        <v>40</v>
      </c>
      <c r="Q25913" s="34">
        <v>51</v>
      </c>
      <c r="R25913" s="34">
        <v>66</v>
      </c>
      <c r="S25913" s="34">
        <v>46</v>
      </c>
      <c r="T25913" s="34">
        <v>42</v>
      </c>
      <c r="U25913" s="34">
        <v>45</v>
      </c>
      <c r="V25913" s="34">
        <v>37</v>
      </c>
      <c r="W25913" s="34">
        <v>66</v>
      </c>
      <c r="X25913" s="34">
        <v>46</v>
      </c>
      <c r="Y25913" s="34">
        <v>60</v>
      </c>
      <c r="Z25913" s="34">
        <v>35</v>
      </c>
      <c r="AA25913" s="34">
        <v>45</v>
      </c>
      <c r="AB25913" s="34">
        <v>66</v>
      </c>
      <c r="AC25913" s="34">
        <v>92</v>
      </c>
    </row>
    <row r="25914" spans="1:29" x14ac:dyDescent="0.2">
      <c r="A25914" s="34" t="s">
        <v>86407</v>
      </c>
      <c r="B25914" s="34">
        <v>27</v>
      </c>
      <c r="C25914" s="34">
        <v>45</v>
      </c>
      <c r="D25914" s="34">
        <v>36</v>
      </c>
      <c r="E25914" s="34">
        <v>53</v>
      </c>
      <c r="F25914" s="34">
        <v>31</v>
      </c>
      <c r="G25914" s="34">
        <v>73</v>
      </c>
      <c r="H25914" s="34">
        <v>25</v>
      </c>
      <c r="I25914" s="34">
        <v>38</v>
      </c>
      <c r="J25914" s="34">
        <v>18</v>
      </c>
      <c r="K25914" s="34">
        <v>45</v>
      </c>
      <c r="L25914" s="34">
        <v>27</v>
      </c>
      <c r="M25914" s="34">
        <v>31</v>
      </c>
      <c r="N25914" s="34">
        <v>22</v>
      </c>
      <c r="O25914" s="34">
        <v>46</v>
      </c>
      <c r="P25914" s="34">
        <v>15</v>
      </c>
      <c r="Q25914" s="34">
        <v>45</v>
      </c>
      <c r="R25914" s="34">
        <v>16</v>
      </c>
      <c r="S25914" s="34">
        <v>74</v>
      </c>
      <c r="T25914" s="34">
        <v>18</v>
      </c>
      <c r="U25914" s="34">
        <v>27</v>
      </c>
      <c r="V25914" s="34">
        <v>27</v>
      </c>
      <c r="W25914" s="34">
        <v>30</v>
      </c>
      <c r="X25914" s="34">
        <v>45</v>
      </c>
      <c r="Y25914" s="34">
        <v>35</v>
      </c>
      <c r="Z25914" s="34">
        <v>41</v>
      </c>
      <c r="AA25914" s="34">
        <v>72</v>
      </c>
      <c r="AB25914" s="34">
        <v>12</v>
      </c>
      <c r="AC25914" s="34">
        <v>79</v>
      </c>
    </row>
    <row r="25915" spans="1:29" x14ac:dyDescent="0.2">
      <c r="A25915" s="34" t="s">
        <v>86408</v>
      </c>
      <c r="B25915" s="34">
        <v>44</v>
      </c>
      <c r="C25915" s="34">
        <v>35</v>
      </c>
      <c r="D25915" s="34">
        <v>35</v>
      </c>
      <c r="E25915" s="34">
        <v>40</v>
      </c>
      <c r="F25915" s="34">
        <v>44</v>
      </c>
      <c r="G25915" s="34">
        <v>31</v>
      </c>
      <c r="H25915" s="34">
        <v>27</v>
      </c>
      <c r="I25915" s="34">
        <v>41</v>
      </c>
      <c r="J25915" s="34">
        <v>43</v>
      </c>
      <c r="K25915" s="34">
        <v>51</v>
      </c>
      <c r="L25915" s="34">
        <v>38</v>
      </c>
      <c r="M25915" s="34">
        <v>28</v>
      </c>
      <c r="N25915" s="34">
        <v>23</v>
      </c>
      <c r="O25915" s="34">
        <v>23</v>
      </c>
      <c r="P25915" s="34">
        <v>38</v>
      </c>
      <c r="Q25915" s="34">
        <v>62</v>
      </c>
      <c r="R25915" s="34">
        <v>50</v>
      </c>
      <c r="S25915" s="34">
        <v>50</v>
      </c>
      <c r="T25915" s="34">
        <v>60</v>
      </c>
      <c r="U25915" s="34">
        <v>42</v>
      </c>
      <c r="V25915" s="34">
        <v>34</v>
      </c>
      <c r="W25915" s="34">
        <v>52</v>
      </c>
      <c r="X25915" s="34">
        <v>29</v>
      </c>
      <c r="Y25915" s="34">
        <v>48</v>
      </c>
      <c r="Z25915" s="34">
        <v>40</v>
      </c>
      <c r="AA25915" s="34">
        <v>53</v>
      </c>
      <c r="AB25915" s="34">
        <v>47</v>
      </c>
      <c r="AC25915" s="34">
        <v>56</v>
      </c>
    </row>
    <row r="25916" spans="1:29" x14ac:dyDescent="0.2">
      <c r="A25916" s="34" t="s">
        <v>86409</v>
      </c>
      <c r="B25916" s="34">
        <v>29</v>
      </c>
      <c r="C25916" s="34">
        <v>6</v>
      </c>
      <c r="D25916" s="34">
        <v>24</v>
      </c>
      <c r="E25916" s="34">
        <v>22</v>
      </c>
      <c r="F25916" s="34">
        <v>26</v>
      </c>
      <c r="G25916" s="34">
        <v>9</v>
      </c>
      <c r="H25916" s="34">
        <v>26</v>
      </c>
      <c r="I25916" s="34">
        <v>13</v>
      </c>
      <c r="J25916" s="34">
        <v>23</v>
      </c>
      <c r="K25916" s="34">
        <v>24</v>
      </c>
      <c r="L25916" s="34">
        <v>14</v>
      </c>
      <c r="M25916" s="34">
        <v>19</v>
      </c>
      <c r="N25916" s="34">
        <v>26</v>
      </c>
      <c r="O25916" s="34">
        <v>13</v>
      </c>
      <c r="P25916" s="34">
        <v>16</v>
      </c>
      <c r="Q25916" s="34">
        <v>30</v>
      </c>
      <c r="R25916" s="34">
        <v>32</v>
      </c>
      <c r="S25916" s="34">
        <v>10</v>
      </c>
      <c r="T25916" s="34">
        <v>24</v>
      </c>
      <c r="U25916" s="34">
        <v>12</v>
      </c>
      <c r="V25916" s="34">
        <v>20</v>
      </c>
      <c r="W25916" s="34">
        <v>28</v>
      </c>
      <c r="X25916" s="34">
        <v>20</v>
      </c>
      <c r="Y25916" s="34">
        <v>25</v>
      </c>
      <c r="Z25916" s="34">
        <v>33</v>
      </c>
      <c r="AA25916" s="34">
        <v>26</v>
      </c>
      <c r="AB25916" s="34">
        <v>22</v>
      </c>
      <c r="AC25916" s="34">
        <v>9</v>
      </c>
    </row>
    <row r="25917" spans="1:29" x14ac:dyDescent="0.2">
      <c r="A25917" s="34" t="s">
        <v>86410</v>
      </c>
      <c r="B25917" s="34">
        <v>48</v>
      </c>
      <c r="C25917" s="34">
        <v>51</v>
      </c>
      <c r="D25917" s="34">
        <v>65</v>
      </c>
      <c r="E25917" s="34">
        <v>84</v>
      </c>
      <c r="F25917" s="34">
        <v>50</v>
      </c>
      <c r="G25917" s="34">
        <v>79</v>
      </c>
      <c r="H25917" s="34">
        <v>53</v>
      </c>
      <c r="I25917" s="34">
        <v>71</v>
      </c>
      <c r="J25917" s="34">
        <v>31</v>
      </c>
      <c r="K25917" s="34">
        <v>68</v>
      </c>
      <c r="L25917" s="34">
        <v>39</v>
      </c>
      <c r="M25917" s="34">
        <v>55</v>
      </c>
      <c r="N25917" s="34">
        <v>43</v>
      </c>
      <c r="O25917" s="34">
        <v>66</v>
      </c>
      <c r="P25917" s="34">
        <v>30</v>
      </c>
      <c r="Q25917" s="34">
        <v>77</v>
      </c>
      <c r="R25917" s="34">
        <v>57</v>
      </c>
      <c r="S25917" s="34">
        <v>86</v>
      </c>
      <c r="T25917" s="34">
        <v>44</v>
      </c>
      <c r="U25917" s="34">
        <v>47</v>
      </c>
      <c r="V25917" s="34">
        <v>61</v>
      </c>
      <c r="W25917" s="34">
        <v>63</v>
      </c>
      <c r="X25917" s="34">
        <v>68</v>
      </c>
      <c r="Y25917" s="34">
        <v>47</v>
      </c>
      <c r="Z25917" s="34">
        <v>65</v>
      </c>
      <c r="AA25917" s="34">
        <v>65</v>
      </c>
      <c r="AB25917" s="34">
        <v>56</v>
      </c>
      <c r="AC25917" s="34">
        <v>89</v>
      </c>
    </row>
    <row r="25918" spans="1:29" x14ac:dyDescent="0.2">
      <c r="A25918" s="34" t="s">
        <v>86411</v>
      </c>
      <c r="B25918" s="34">
        <v>62</v>
      </c>
      <c r="C25918" s="34">
        <v>36</v>
      </c>
      <c r="D25918" s="34">
        <v>70</v>
      </c>
      <c r="E25918" s="34">
        <v>28</v>
      </c>
      <c r="F25918" s="34">
        <v>92</v>
      </c>
      <c r="G25918" s="34">
        <v>51</v>
      </c>
      <c r="H25918" s="34">
        <v>61</v>
      </c>
      <c r="I25918" s="34">
        <v>47</v>
      </c>
      <c r="J25918" s="34">
        <v>85</v>
      </c>
      <c r="K25918" s="34">
        <v>51</v>
      </c>
      <c r="L25918" s="34">
        <v>59</v>
      </c>
      <c r="M25918" s="34">
        <v>32</v>
      </c>
      <c r="N25918" s="34">
        <v>61</v>
      </c>
      <c r="O25918" s="34">
        <v>28</v>
      </c>
      <c r="P25918" s="34">
        <v>70</v>
      </c>
      <c r="Q25918" s="34">
        <v>56</v>
      </c>
      <c r="R25918" s="34">
        <v>84</v>
      </c>
      <c r="S25918" s="34">
        <v>58</v>
      </c>
      <c r="T25918" s="34">
        <v>58</v>
      </c>
      <c r="U25918" s="34">
        <v>42</v>
      </c>
      <c r="V25918" s="34">
        <v>91</v>
      </c>
      <c r="W25918" s="34">
        <v>47</v>
      </c>
      <c r="X25918" s="34">
        <v>87</v>
      </c>
      <c r="Y25918" s="34">
        <v>71</v>
      </c>
      <c r="Z25918" s="34">
        <v>66</v>
      </c>
      <c r="AA25918" s="34">
        <v>76</v>
      </c>
      <c r="AB25918" s="34">
        <v>126</v>
      </c>
      <c r="AC25918" s="34">
        <v>47</v>
      </c>
    </row>
    <row r="25919" spans="1:29" x14ac:dyDescent="0.2">
      <c r="A25919" s="34" t="s">
        <v>86412</v>
      </c>
      <c r="B25919" s="34">
        <v>41</v>
      </c>
      <c r="C25919" s="34">
        <v>71</v>
      </c>
      <c r="D25919" s="34">
        <v>58</v>
      </c>
      <c r="E25919" s="34">
        <v>75</v>
      </c>
      <c r="F25919" s="34">
        <v>42</v>
      </c>
      <c r="G25919" s="34">
        <v>57</v>
      </c>
      <c r="H25919" s="34">
        <v>28</v>
      </c>
      <c r="I25919" s="34">
        <v>61</v>
      </c>
      <c r="J25919" s="34">
        <v>25</v>
      </c>
      <c r="K25919" s="34">
        <v>91</v>
      </c>
      <c r="L25919" s="34">
        <v>6</v>
      </c>
      <c r="M25919" s="34">
        <v>44</v>
      </c>
      <c r="N25919" s="34">
        <v>25</v>
      </c>
      <c r="O25919" s="34">
        <v>55</v>
      </c>
      <c r="P25919" s="34">
        <v>23</v>
      </c>
      <c r="Q25919" s="34">
        <v>68</v>
      </c>
      <c r="R25919" s="34">
        <v>15</v>
      </c>
      <c r="S25919" s="34">
        <v>79</v>
      </c>
      <c r="T25919" s="34">
        <v>16</v>
      </c>
      <c r="U25919" s="34">
        <v>52</v>
      </c>
      <c r="V25919" s="34">
        <v>27</v>
      </c>
      <c r="W25919" s="34">
        <v>49</v>
      </c>
      <c r="X25919" s="34">
        <v>27</v>
      </c>
      <c r="Y25919" s="34">
        <v>31</v>
      </c>
      <c r="Z25919" s="34">
        <v>38</v>
      </c>
      <c r="AA25919" s="34">
        <v>79</v>
      </c>
      <c r="AB25919" s="34">
        <v>9</v>
      </c>
      <c r="AC25919" s="34">
        <v>70</v>
      </c>
    </row>
    <row r="25920" spans="1:29" x14ac:dyDescent="0.2">
      <c r="A25920" s="34" t="s">
        <v>86413</v>
      </c>
      <c r="B25920" s="34">
        <v>137</v>
      </c>
      <c r="C25920" s="34">
        <v>161</v>
      </c>
      <c r="D25920" s="34">
        <v>214</v>
      </c>
      <c r="E25920" s="34">
        <v>172</v>
      </c>
      <c r="F25920" s="34">
        <v>241</v>
      </c>
      <c r="G25920" s="34">
        <v>169</v>
      </c>
      <c r="H25920" s="34">
        <v>185</v>
      </c>
      <c r="I25920" s="34">
        <v>113</v>
      </c>
      <c r="J25920" s="34">
        <v>154</v>
      </c>
      <c r="K25920" s="34">
        <v>162</v>
      </c>
      <c r="L25920" s="34">
        <v>144</v>
      </c>
      <c r="M25920" s="34">
        <v>174</v>
      </c>
      <c r="N25920" s="34">
        <v>190</v>
      </c>
      <c r="O25920" s="34">
        <v>151</v>
      </c>
      <c r="P25920" s="34">
        <v>182</v>
      </c>
      <c r="Q25920" s="34">
        <v>233</v>
      </c>
      <c r="R25920" s="34">
        <v>243</v>
      </c>
      <c r="S25920" s="34">
        <v>265</v>
      </c>
      <c r="T25920" s="34">
        <v>185</v>
      </c>
      <c r="U25920" s="34">
        <v>196</v>
      </c>
      <c r="V25920" s="34">
        <v>204</v>
      </c>
      <c r="W25920" s="34">
        <v>241</v>
      </c>
      <c r="X25920" s="34">
        <v>270</v>
      </c>
      <c r="Y25920" s="34">
        <v>213</v>
      </c>
      <c r="Z25920" s="34">
        <v>221</v>
      </c>
      <c r="AA25920" s="34">
        <v>241</v>
      </c>
      <c r="AB25920" s="34">
        <v>213</v>
      </c>
      <c r="AC25920" s="34">
        <v>325</v>
      </c>
    </row>
    <row r="25921" spans="1:29" x14ac:dyDescent="0.2">
      <c r="A25921" s="34" t="s">
        <v>86414</v>
      </c>
      <c r="B25921" s="34">
        <v>38</v>
      </c>
      <c r="C25921" s="34">
        <v>30</v>
      </c>
      <c r="D25921" s="34">
        <v>49</v>
      </c>
      <c r="E25921" s="34">
        <v>52</v>
      </c>
      <c r="F25921" s="34">
        <v>45</v>
      </c>
      <c r="G25921" s="34">
        <v>23</v>
      </c>
      <c r="H25921" s="34">
        <v>42</v>
      </c>
      <c r="I25921" s="34">
        <v>32</v>
      </c>
      <c r="J25921" s="34">
        <v>47</v>
      </c>
      <c r="K25921" s="34">
        <v>59</v>
      </c>
      <c r="L25921" s="34">
        <v>39</v>
      </c>
      <c r="M25921" s="34">
        <v>36</v>
      </c>
      <c r="N25921" s="34">
        <v>48</v>
      </c>
      <c r="O25921" s="34">
        <v>51</v>
      </c>
      <c r="P25921" s="34">
        <v>48</v>
      </c>
      <c r="Q25921" s="34">
        <v>57</v>
      </c>
      <c r="R25921" s="34">
        <v>53</v>
      </c>
      <c r="S25921" s="34">
        <v>36</v>
      </c>
      <c r="T25921" s="34">
        <v>74</v>
      </c>
      <c r="U25921" s="34">
        <v>48</v>
      </c>
      <c r="V25921" s="34">
        <v>45</v>
      </c>
      <c r="W25921" s="34">
        <v>55</v>
      </c>
      <c r="X25921" s="34">
        <v>58</v>
      </c>
      <c r="Y25921" s="34">
        <v>33</v>
      </c>
      <c r="Z25921" s="34">
        <v>66</v>
      </c>
      <c r="AA25921" s="34">
        <v>49</v>
      </c>
      <c r="AB25921" s="34">
        <v>70</v>
      </c>
      <c r="AC25921" s="34">
        <v>83</v>
      </c>
    </row>
    <row r="25922" spans="1:29" x14ac:dyDescent="0.2">
      <c r="A25922" s="34" t="s">
        <v>86415</v>
      </c>
      <c r="B25922" s="34">
        <v>31</v>
      </c>
      <c r="C25922" s="34">
        <v>20</v>
      </c>
      <c r="D25922" s="34">
        <v>32</v>
      </c>
      <c r="E25922" s="34">
        <v>27</v>
      </c>
      <c r="F25922" s="34">
        <v>42</v>
      </c>
      <c r="G25922" s="34">
        <v>50</v>
      </c>
      <c r="H25922" s="34">
        <v>24</v>
      </c>
      <c r="I25922" s="34">
        <v>25</v>
      </c>
      <c r="J25922" s="34">
        <v>25</v>
      </c>
      <c r="K25922" s="34">
        <v>40</v>
      </c>
      <c r="L25922" s="34">
        <v>11</v>
      </c>
      <c r="M25922" s="34">
        <v>15</v>
      </c>
      <c r="N25922" s="34">
        <v>26</v>
      </c>
      <c r="O25922" s="34">
        <v>28</v>
      </c>
      <c r="P25922" s="34">
        <v>38</v>
      </c>
      <c r="Q25922" s="34">
        <v>42</v>
      </c>
      <c r="R25922" s="34">
        <v>31</v>
      </c>
      <c r="S25922" s="34">
        <v>27</v>
      </c>
      <c r="T25922" s="34">
        <v>21</v>
      </c>
      <c r="U25922" s="34">
        <v>24</v>
      </c>
      <c r="V25922" s="34">
        <v>31</v>
      </c>
      <c r="W25922" s="34">
        <v>35</v>
      </c>
      <c r="X25922" s="34">
        <v>30</v>
      </c>
      <c r="Y25922" s="34">
        <v>31</v>
      </c>
      <c r="Z25922" s="34">
        <v>29</v>
      </c>
      <c r="AA25922" s="34">
        <v>31</v>
      </c>
      <c r="AB25922" s="34">
        <v>20</v>
      </c>
      <c r="AC25922" s="34">
        <v>54</v>
      </c>
    </row>
    <row r="25923" spans="1:29" x14ac:dyDescent="0.2">
      <c r="A25923" s="34" t="s">
        <v>86416</v>
      </c>
      <c r="B25923" s="34">
        <v>8</v>
      </c>
      <c r="C25923" s="34">
        <v>3</v>
      </c>
      <c r="D25923" s="34">
        <v>0</v>
      </c>
      <c r="E25923" s="34">
        <v>0</v>
      </c>
      <c r="F25923" s="34">
        <v>5</v>
      </c>
      <c r="G25923" s="34">
        <v>0</v>
      </c>
      <c r="H25923" s="34">
        <v>0</v>
      </c>
      <c r="I25923" s="34">
        <v>0</v>
      </c>
      <c r="J25923" s="34">
        <v>3</v>
      </c>
      <c r="K25923" s="34">
        <v>0</v>
      </c>
      <c r="L25923" s="34">
        <v>4</v>
      </c>
      <c r="M25923" s="34">
        <v>0</v>
      </c>
      <c r="N25923" s="34">
        <v>1</v>
      </c>
      <c r="O25923" s="34">
        <v>0</v>
      </c>
      <c r="P25923" s="34">
        <v>3</v>
      </c>
      <c r="Q25923" s="34">
        <v>4</v>
      </c>
      <c r="R25923" s="34">
        <v>3</v>
      </c>
      <c r="S25923" s="34">
        <v>0</v>
      </c>
      <c r="T25923" s="34">
        <v>0</v>
      </c>
      <c r="U25923" s="34">
        <v>0</v>
      </c>
      <c r="V25923" s="34">
        <v>1</v>
      </c>
      <c r="W25923" s="34">
        <v>1</v>
      </c>
      <c r="X25923" s="34">
        <v>0</v>
      </c>
      <c r="Y25923" s="34">
        <v>2</v>
      </c>
      <c r="Z25923" s="34">
        <v>2</v>
      </c>
      <c r="AA25923" s="34">
        <v>0</v>
      </c>
      <c r="AB25923" s="34">
        <v>2</v>
      </c>
      <c r="AC25923" s="34">
        <v>2</v>
      </c>
    </row>
    <row r="25924" spans="1:29" x14ac:dyDescent="0.2">
      <c r="A25924" s="34" t="s">
        <v>86417</v>
      </c>
      <c r="B25924" s="34">
        <v>68</v>
      </c>
      <c r="C25924" s="34">
        <v>57</v>
      </c>
      <c r="D25924" s="34">
        <v>52</v>
      </c>
      <c r="E25924" s="34">
        <v>82</v>
      </c>
      <c r="F25924" s="34">
        <v>52</v>
      </c>
      <c r="G25924" s="34">
        <v>59</v>
      </c>
      <c r="H25924" s="34">
        <v>46</v>
      </c>
      <c r="I25924" s="34">
        <v>56</v>
      </c>
      <c r="J25924" s="34">
        <v>50</v>
      </c>
      <c r="K25924" s="34">
        <v>46</v>
      </c>
      <c r="L25924" s="34">
        <v>40</v>
      </c>
      <c r="M25924" s="34">
        <v>57</v>
      </c>
      <c r="N25924" s="34">
        <v>35</v>
      </c>
      <c r="O25924" s="34">
        <v>43</v>
      </c>
      <c r="P25924" s="34">
        <v>31</v>
      </c>
      <c r="Q25924" s="34">
        <v>68</v>
      </c>
      <c r="R25924" s="34">
        <v>56</v>
      </c>
      <c r="S25924" s="34">
        <v>44</v>
      </c>
      <c r="T25924" s="34">
        <v>53</v>
      </c>
      <c r="U25924" s="34">
        <v>57</v>
      </c>
      <c r="V25924" s="34">
        <v>41</v>
      </c>
      <c r="W25924" s="34">
        <v>63</v>
      </c>
      <c r="X25924" s="34">
        <v>52</v>
      </c>
      <c r="Y25924" s="34">
        <v>52</v>
      </c>
      <c r="Z25924" s="34">
        <v>52</v>
      </c>
      <c r="AA25924" s="34">
        <v>46</v>
      </c>
      <c r="AB25924" s="34">
        <v>52</v>
      </c>
      <c r="AC25924" s="34">
        <v>92</v>
      </c>
    </row>
    <row r="25925" spans="1:29" x14ac:dyDescent="0.2">
      <c r="A25925" s="34" t="s">
        <v>86418</v>
      </c>
      <c r="B25925" s="34">
        <v>39</v>
      </c>
      <c r="C25925" s="34">
        <v>40</v>
      </c>
      <c r="D25925" s="34">
        <v>99</v>
      </c>
      <c r="E25925" s="34">
        <v>54</v>
      </c>
      <c r="F25925" s="34">
        <v>57</v>
      </c>
      <c r="G25925" s="34">
        <v>73</v>
      </c>
      <c r="H25925" s="34">
        <v>64</v>
      </c>
      <c r="I25925" s="34">
        <v>81</v>
      </c>
      <c r="J25925" s="34">
        <v>87</v>
      </c>
      <c r="K25925" s="34">
        <v>84</v>
      </c>
      <c r="L25925" s="34">
        <v>40</v>
      </c>
      <c r="M25925" s="34">
        <v>69</v>
      </c>
      <c r="N25925" s="34">
        <v>73</v>
      </c>
      <c r="O25925" s="34">
        <v>57</v>
      </c>
      <c r="P25925" s="34">
        <v>69</v>
      </c>
      <c r="Q25925" s="34">
        <v>110</v>
      </c>
      <c r="R25925" s="34">
        <v>62</v>
      </c>
      <c r="S25925" s="34">
        <v>83</v>
      </c>
      <c r="T25925" s="34">
        <v>49</v>
      </c>
      <c r="U25925" s="34">
        <v>48</v>
      </c>
      <c r="V25925" s="34">
        <v>91</v>
      </c>
      <c r="W25925" s="34">
        <v>80</v>
      </c>
      <c r="X25925" s="34">
        <v>82</v>
      </c>
      <c r="Y25925" s="34">
        <v>74</v>
      </c>
      <c r="Z25925" s="34">
        <v>86</v>
      </c>
      <c r="AA25925" s="34">
        <v>71</v>
      </c>
      <c r="AB25925" s="34">
        <v>63</v>
      </c>
      <c r="AC25925" s="34">
        <v>127</v>
      </c>
    </row>
    <row r="25926" spans="1:29" x14ac:dyDescent="0.2">
      <c r="A25926" s="34" t="s">
        <v>86419</v>
      </c>
      <c r="B25926" s="34">
        <v>69</v>
      </c>
      <c r="C25926" s="34">
        <v>52</v>
      </c>
      <c r="D25926" s="34">
        <v>60</v>
      </c>
      <c r="E25926" s="34">
        <v>58</v>
      </c>
      <c r="F25926" s="34">
        <v>89</v>
      </c>
      <c r="G25926" s="34">
        <v>62</v>
      </c>
      <c r="H25926" s="34">
        <v>87</v>
      </c>
      <c r="I25926" s="34">
        <v>68</v>
      </c>
      <c r="J25926" s="34">
        <v>52</v>
      </c>
      <c r="K25926" s="34">
        <v>62</v>
      </c>
      <c r="L25926" s="34">
        <v>91</v>
      </c>
      <c r="M25926" s="34">
        <v>61</v>
      </c>
      <c r="N25926" s="34">
        <v>41</v>
      </c>
      <c r="O25926" s="34">
        <v>41</v>
      </c>
      <c r="P25926" s="34">
        <v>64</v>
      </c>
      <c r="Q25926" s="34">
        <v>79</v>
      </c>
      <c r="R25926" s="34">
        <v>105</v>
      </c>
      <c r="S25926" s="34">
        <v>90</v>
      </c>
      <c r="T25926" s="34">
        <v>120</v>
      </c>
      <c r="U25926" s="34">
        <v>49</v>
      </c>
      <c r="V25926" s="34">
        <v>103</v>
      </c>
      <c r="W25926" s="34">
        <v>85</v>
      </c>
      <c r="X25926" s="34">
        <v>142</v>
      </c>
      <c r="Y25926" s="34">
        <v>80</v>
      </c>
      <c r="Z25926" s="34">
        <v>86</v>
      </c>
      <c r="AA25926" s="34">
        <v>63</v>
      </c>
      <c r="AB25926" s="34">
        <v>112</v>
      </c>
      <c r="AC25926" s="34">
        <v>122</v>
      </c>
    </row>
    <row r="25927" spans="1:29" x14ac:dyDescent="0.2">
      <c r="A25927" s="34" t="s">
        <v>86420</v>
      </c>
      <c r="B25927" s="34">
        <v>57</v>
      </c>
      <c r="C25927" s="34">
        <v>55</v>
      </c>
      <c r="D25927" s="34">
        <v>71</v>
      </c>
      <c r="E25927" s="34">
        <v>49</v>
      </c>
      <c r="F25927" s="34">
        <v>93</v>
      </c>
      <c r="G25927" s="34">
        <v>47</v>
      </c>
      <c r="H25927" s="34">
        <v>90</v>
      </c>
      <c r="I25927" s="34">
        <v>67</v>
      </c>
      <c r="J25927" s="34">
        <v>65</v>
      </c>
      <c r="K25927" s="34">
        <v>68</v>
      </c>
      <c r="L25927" s="34">
        <v>67</v>
      </c>
      <c r="M25927" s="34">
        <v>60</v>
      </c>
      <c r="N25927" s="34">
        <v>86</v>
      </c>
      <c r="O25927" s="34">
        <v>27</v>
      </c>
      <c r="P25927" s="34">
        <v>53</v>
      </c>
      <c r="Q25927" s="34">
        <v>71</v>
      </c>
      <c r="R25927" s="34">
        <v>95</v>
      </c>
      <c r="S25927" s="34">
        <v>79</v>
      </c>
      <c r="T25927" s="34">
        <v>109</v>
      </c>
      <c r="U25927" s="34">
        <v>70</v>
      </c>
      <c r="V25927" s="34">
        <v>63</v>
      </c>
      <c r="W25927" s="34">
        <v>83</v>
      </c>
      <c r="X25927" s="34">
        <v>107</v>
      </c>
      <c r="Y25927" s="34">
        <v>60</v>
      </c>
      <c r="Z25927" s="34">
        <v>61</v>
      </c>
      <c r="AA25927" s="34">
        <v>70</v>
      </c>
      <c r="AB25927" s="34">
        <v>79</v>
      </c>
      <c r="AC25927" s="34">
        <v>118</v>
      </c>
    </row>
    <row r="25928" spans="1:29" x14ac:dyDescent="0.2">
      <c r="A25928" s="34" t="s">
        <v>86421</v>
      </c>
      <c r="B25928" s="34">
        <v>81</v>
      </c>
      <c r="C25928" s="34">
        <v>39</v>
      </c>
      <c r="D25928" s="34">
        <v>61</v>
      </c>
      <c r="E25928" s="34">
        <v>39</v>
      </c>
      <c r="F25928" s="34">
        <v>71</v>
      </c>
      <c r="G25928" s="34">
        <v>32</v>
      </c>
      <c r="H25928" s="34">
        <v>62</v>
      </c>
      <c r="I25928" s="34">
        <v>37</v>
      </c>
      <c r="J25928" s="34">
        <v>58</v>
      </c>
      <c r="K25928" s="34">
        <v>34</v>
      </c>
      <c r="L25928" s="34">
        <v>35</v>
      </c>
      <c r="M25928" s="34">
        <v>33</v>
      </c>
      <c r="N25928" s="34">
        <v>59</v>
      </c>
      <c r="O25928" s="34">
        <v>31</v>
      </c>
      <c r="P25928" s="34">
        <v>46</v>
      </c>
      <c r="Q25928" s="34">
        <v>48</v>
      </c>
      <c r="R25928" s="34">
        <v>71</v>
      </c>
      <c r="S25928" s="34">
        <v>49</v>
      </c>
      <c r="T25928" s="34">
        <v>87</v>
      </c>
      <c r="U25928" s="34">
        <v>67</v>
      </c>
      <c r="V25928" s="34">
        <v>80</v>
      </c>
      <c r="W25928" s="34">
        <v>54</v>
      </c>
      <c r="X25928" s="34">
        <v>52</v>
      </c>
      <c r="Y25928" s="34">
        <v>63</v>
      </c>
      <c r="Z25928" s="34">
        <v>30</v>
      </c>
      <c r="AA25928" s="34">
        <v>46</v>
      </c>
      <c r="AB25928" s="34">
        <v>78</v>
      </c>
      <c r="AC25928" s="34">
        <v>56</v>
      </c>
    </row>
    <row r="25929" spans="1:29" x14ac:dyDescent="0.2">
      <c r="A25929" s="34" t="s">
        <v>86422</v>
      </c>
      <c r="B25929" s="34">
        <v>299</v>
      </c>
      <c r="C25929" s="34">
        <v>171</v>
      </c>
      <c r="D25929" s="34">
        <v>181</v>
      </c>
      <c r="E25929" s="34">
        <v>190</v>
      </c>
      <c r="F25929" s="34">
        <v>205</v>
      </c>
      <c r="G25929" s="34">
        <v>228</v>
      </c>
      <c r="H25929" s="34">
        <v>181</v>
      </c>
      <c r="I25929" s="34">
        <v>195</v>
      </c>
      <c r="J25929" s="34">
        <v>202</v>
      </c>
      <c r="K25929" s="34">
        <v>204</v>
      </c>
      <c r="L25929" s="34">
        <v>288</v>
      </c>
      <c r="M25929" s="34">
        <v>212</v>
      </c>
      <c r="N25929" s="34">
        <v>187</v>
      </c>
      <c r="O25929" s="34">
        <v>188</v>
      </c>
      <c r="P25929" s="34">
        <v>202</v>
      </c>
      <c r="Q25929" s="34">
        <v>304</v>
      </c>
      <c r="R25929" s="34">
        <v>370</v>
      </c>
      <c r="S25929" s="34">
        <v>231</v>
      </c>
      <c r="T25929" s="34">
        <v>449</v>
      </c>
      <c r="U25929" s="34">
        <v>278</v>
      </c>
      <c r="V25929" s="34">
        <v>353</v>
      </c>
      <c r="W25929" s="34">
        <v>363</v>
      </c>
      <c r="X25929" s="34">
        <v>232</v>
      </c>
      <c r="Y25929" s="34">
        <v>362</v>
      </c>
      <c r="Z25929" s="34">
        <v>217</v>
      </c>
      <c r="AA25929" s="34">
        <v>241</v>
      </c>
      <c r="AB25929" s="34">
        <v>384</v>
      </c>
      <c r="AC25929" s="34">
        <v>352</v>
      </c>
    </row>
    <row r="25930" spans="1:29" x14ac:dyDescent="0.2">
      <c r="A25930" s="34" t="s">
        <v>86423</v>
      </c>
      <c r="B25930" s="34">
        <v>1</v>
      </c>
      <c r="C25930" s="34">
        <v>0</v>
      </c>
      <c r="D25930" s="34">
        <v>0</v>
      </c>
      <c r="E25930" s="34">
        <v>0</v>
      </c>
      <c r="F25930" s="34">
        <v>0</v>
      </c>
      <c r="G25930" s="34">
        <v>0</v>
      </c>
      <c r="H25930" s="34">
        <v>0</v>
      </c>
      <c r="I25930" s="34">
        <v>0</v>
      </c>
      <c r="J25930" s="34">
        <v>0</v>
      </c>
      <c r="K25930" s="34">
        <v>0</v>
      </c>
      <c r="L25930" s="34">
        <v>0</v>
      </c>
      <c r="M25930" s="34">
        <v>0</v>
      </c>
      <c r="N25930" s="34">
        <v>0</v>
      </c>
      <c r="O25930" s="34">
        <v>0</v>
      </c>
      <c r="P25930" s="34">
        <v>0</v>
      </c>
      <c r="Q25930" s="34">
        <v>0</v>
      </c>
      <c r="R25930" s="34">
        <v>0</v>
      </c>
      <c r="S25930" s="34">
        <v>0</v>
      </c>
      <c r="T25930" s="34">
        <v>0</v>
      </c>
      <c r="U25930" s="34">
        <v>0</v>
      </c>
      <c r="V25930" s="34">
        <v>0</v>
      </c>
      <c r="W25930" s="34">
        <v>0</v>
      </c>
      <c r="X25930" s="34">
        <v>0</v>
      </c>
      <c r="Y25930" s="34">
        <v>0</v>
      </c>
      <c r="Z25930" s="34">
        <v>0</v>
      </c>
      <c r="AA25930" s="34">
        <v>0</v>
      </c>
      <c r="AB25930" s="34">
        <v>0</v>
      </c>
      <c r="AC25930" s="34">
        <v>0</v>
      </c>
    </row>
    <row r="25931" spans="1:29" x14ac:dyDescent="0.2">
      <c r="A25931" s="34" t="s">
        <v>86424</v>
      </c>
      <c r="B25931" s="34">
        <v>85</v>
      </c>
      <c r="C25931" s="34">
        <v>83</v>
      </c>
      <c r="D25931" s="34">
        <v>84</v>
      </c>
      <c r="E25931" s="34">
        <v>75</v>
      </c>
      <c r="F25931" s="34">
        <v>82</v>
      </c>
      <c r="G25931" s="34">
        <v>75</v>
      </c>
      <c r="H25931" s="34">
        <v>73</v>
      </c>
      <c r="I25931" s="34">
        <v>67</v>
      </c>
      <c r="J25931" s="34">
        <v>62</v>
      </c>
      <c r="K25931" s="34">
        <v>88</v>
      </c>
      <c r="L25931" s="34">
        <v>62</v>
      </c>
      <c r="M25931" s="34">
        <v>51</v>
      </c>
      <c r="N25931" s="34">
        <v>69</v>
      </c>
      <c r="O25931" s="34">
        <v>59</v>
      </c>
      <c r="P25931" s="34">
        <v>52</v>
      </c>
      <c r="Q25931" s="34">
        <v>96</v>
      </c>
      <c r="R25931" s="34">
        <v>103</v>
      </c>
      <c r="S25931" s="34">
        <v>66</v>
      </c>
      <c r="T25931" s="34">
        <v>83</v>
      </c>
      <c r="U25931" s="34">
        <v>83</v>
      </c>
      <c r="V25931" s="34">
        <v>83</v>
      </c>
      <c r="W25931" s="34">
        <v>87</v>
      </c>
      <c r="X25931" s="34">
        <v>89</v>
      </c>
      <c r="Y25931" s="34">
        <v>83</v>
      </c>
      <c r="Z25931" s="34">
        <v>82</v>
      </c>
      <c r="AA25931" s="34">
        <v>107</v>
      </c>
      <c r="AB25931" s="34">
        <v>70</v>
      </c>
      <c r="AC25931" s="34">
        <v>112</v>
      </c>
    </row>
    <row r="25932" spans="1:29" x14ac:dyDescent="0.2">
      <c r="A25932" s="34" t="s">
        <v>86425</v>
      </c>
      <c r="B25932" s="34">
        <v>65</v>
      </c>
      <c r="C25932" s="34">
        <v>53</v>
      </c>
      <c r="D25932" s="34">
        <v>63</v>
      </c>
      <c r="E25932" s="34">
        <v>51</v>
      </c>
      <c r="F25932" s="34">
        <v>68</v>
      </c>
      <c r="G25932" s="34">
        <v>49</v>
      </c>
      <c r="H25932" s="34">
        <v>58</v>
      </c>
      <c r="I25932" s="34">
        <v>32</v>
      </c>
      <c r="J25932" s="34">
        <v>43</v>
      </c>
      <c r="K25932" s="34">
        <v>53</v>
      </c>
      <c r="L25932" s="34">
        <v>39</v>
      </c>
      <c r="M25932" s="34">
        <v>51</v>
      </c>
      <c r="N25932" s="34">
        <v>47</v>
      </c>
      <c r="O25932" s="34">
        <v>22</v>
      </c>
      <c r="P25932" s="34">
        <v>71</v>
      </c>
      <c r="Q25932" s="34">
        <v>58</v>
      </c>
      <c r="R25932" s="34">
        <v>74</v>
      </c>
      <c r="S25932" s="34">
        <v>40</v>
      </c>
      <c r="T25932" s="34">
        <v>61</v>
      </c>
      <c r="U25932" s="34">
        <v>44</v>
      </c>
      <c r="V25932" s="34">
        <v>119</v>
      </c>
      <c r="W25932" s="34">
        <v>50</v>
      </c>
      <c r="X25932" s="34">
        <v>72</v>
      </c>
      <c r="Y25932" s="34">
        <v>50</v>
      </c>
      <c r="Z25932" s="34">
        <v>74</v>
      </c>
      <c r="AA25932" s="34">
        <v>71</v>
      </c>
      <c r="AB25932" s="34">
        <v>103</v>
      </c>
      <c r="AC25932" s="34">
        <v>84</v>
      </c>
    </row>
    <row r="25933" spans="1:29" x14ac:dyDescent="0.2">
      <c r="A25933" s="34" t="s">
        <v>86426</v>
      </c>
      <c r="B25933" s="34">
        <v>44</v>
      </c>
      <c r="C25933" s="34">
        <v>64</v>
      </c>
      <c r="D25933" s="34">
        <v>53</v>
      </c>
      <c r="E25933" s="34">
        <v>73</v>
      </c>
      <c r="F25933" s="34">
        <v>27</v>
      </c>
      <c r="G25933" s="34">
        <v>64</v>
      </c>
      <c r="H25933" s="34">
        <v>29</v>
      </c>
      <c r="I25933" s="34">
        <v>80</v>
      </c>
      <c r="J25933" s="34">
        <v>28</v>
      </c>
      <c r="K25933" s="34">
        <v>102</v>
      </c>
      <c r="L25933" s="34">
        <v>29</v>
      </c>
      <c r="M25933" s="34">
        <v>65</v>
      </c>
      <c r="N25933" s="34">
        <v>31</v>
      </c>
      <c r="O25933" s="34">
        <v>69</v>
      </c>
      <c r="P25933" s="34">
        <v>34</v>
      </c>
      <c r="Q25933" s="34">
        <v>122</v>
      </c>
      <c r="R25933" s="34">
        <v>87</v>
      </c>
      <c r="S25933" s="34">
        <v>90</v>
      </c>
      <c r="T25933" s="34">
        <v>56</v>
      </c>
      <c r="U25933" s="34">
        <v>91</v>
      </c>
      <c r="V25933" s="34">
        <v>44</v>
      </c>
      <c r="W25933" s="34">
        <v>120</v>
      </c>
      <c r="X25933" s="34">
        <v>33</v>
      </c>
      <c r="Y25933" s="34">
        <v>92</v>
      </c>
      <c r="Z25933" s="34">
        <v>63</v>
      </c>
      <c r="AA25933" s="34">
        <v>112</v>
      </c>
      <c r="AB25933" s="34">
        <v>39</v>
      </c>
      <c r="AC25933" s="34">
        <v>141</v>
      </c>
    </row>
    <row r="25934" spans="1:29" x14ac:dyDescent="0.2">
      <c r="A25934" s="34" t="s">
        <v>86427</v>
      </c>
      <c r="B25934" s="34">
        <v>67</v>
      </c>
      <c r="C25934" s="34">
        <v>108</v>
      </c>
      <c r="D25934" s="34">
        <v>123</v>
      </c>
      <c r="E25934" s="34">
        <v>98</v>
      </c>
      <c r="F25934" s="34">
        <v>119</v>
      </c>
      <c r="G25934" s="34">
        <v>96</v>
      </c>
      <c r="H25934" s="34">
        <v>89</v>
      </c>
      <c r="I25934" s="34">
        <v>124</v>
      </c>
      <c r="J25934" s="34">
        <v>86</v>
      </c>
      <c r="K25934" s="34">
        <v>79</v>
      </c>
      <c r="L25934" s="34">
        <v>88</v>
      </c>
      <c r="M25934" s="34">
        <v>62</v>
      </c>
      <c r="N25934" s="34">
        <v>71</v>
      </c>
      <c r="O25934" s="34">
        <v>69</v>
      </c>
      <c r="P25934" s="34">
        <v>100</v>
      </c>
      <c r="Q25934" s="34">
        <v>121</v>
      </c>
      <c r="R25934" s="34">
        <v>132</v>
      </c>
      <c r="S25934" s="34">
        <v>164</v>
      </c>
      <c r="T25934" s="34">
        <v>116</v>
      </c>
      <c r="U25934" s="34">
        <v>71</v>
      </c>
      <c r="V25934" s="34">
        <v>124</v>
      </c>
      <c r="W25934" s="34">
        <v>114</v>
      </c>
      <c r="X25934" s="34">
        <v>142</v>
      </c>
      <c r="Y25934" s="34">
        <v>82</v>
      </c>
      <c r="Z25934" s="34">
        <v>110</v>
      </c>
      <c r="AA25934" s="34">
        <v>105</v>
      </c>
      <c r="AB25934" s="34">
        <v>116</v>
      </c>
      <c r="AC25934" s="34">
        <v>110</v>
      </c>
    </row>
    <row r="25935" spans="1:29" x14ac:dyDescent="0.2">
      <c r="A25935" s="34" t="s">
        <v>86428</v>
      </c>
      <c r="B25935" s="34">
        <v>48</v>
      </c>
      <c r="C25935" s="34">
        <v>68</v>
      </c>
      <c r="D25935" s="34">
        <v>102</v>
      </c>
      <c r="E25935" s="34">
        <v>59</v>
      </c>
      <c r="F25935" s="34">
        <v>57</v>
      </c>
      <c r="G25935" s="34">
        <v>62</v>
      </c>
      <c r="H25935" s="34">
        <v>64</v>
      </c>
      <c r="I25935" s="34">
        <v>74</v>
      </c>
      <c r="J25935" s="34">
        <v>69</v>
      </c>
      <c r="K25935" s="34">
        <v>72</v>
      </c>
      <c r="L25935" s="34">
        <v>44</v>
      </c>
      <c r="M25935" s="34">
        <v>74</v>
      </c>
      <c r="N25935" s="34">
        <v>39</v>
      </c>
      <c r="O25935" s="34">
        <v>63</v>
      </c>
      <c r="P25935" s="34">
        <v>53</v>
      </c>
      <c r="Q25935" s="34">
        <v>81</v>
      </c>
      <c r="R25935" s="34">
        <v>46</v>
      </c>
      <c r="S25935" s="34">
        <v>72</v>
      </c>
      <c r="T25935" s="34">
        <v>39</v>
      </c>
      <c r="U25935" s="34">
        <v>61</v>
      </c>
      <c r="V25935" s="34">
        <v>42</v>
      </c>
      <c r="W25935" s="34">
        <v>73</v>
      </c>
      <c r="X25935" s="34">
        <v>75</v>
      </c>
      <c r="Y25935" s="34">
        <v>65</v>
      </c>
      <c r="Z25935" s="34">
        <v>65</v>
      </c>
      <c r="AA25935" s="34">
        <v>89</v>
      </c>
      <c r="AB25935" s="34">
        <v>51</v>
      </c>
      <c r="AC25935" s="34">
        <v>106</v>
      </c>
    </row>
    <row r="25936" spans="1:29" x14ac:dyDescent="0.2">
      <c r="A25936" s="34" t="s">
        <v>86429</v>
      </c>
      <c r="B25936" s="34">
        <v>24</v>
      </c>
      <c r="C25936" s="34">
        <v>27</v>
      </c>
      <c r="D25936" s="34">
        <v>55</v>
      </c>
      <c r="E25936" s="34">
        <v>52</v>
      </c>
      <c r="F25936" s="34">
        <v>35</v>
      </c>
      <c r="G25936" s="34">
        <v>53</v>
      </c>
      <c r="H25936" s="34">
        <v>57</v>
      </c>
      <c r="I25936" s="34">
        <v>33</v>
      </c>
      <c r="J25936" s="34">
        <v>35</v>
      </c>
      <c r="K25936" s="34">
        <v>57</v>
      </c>
      <c r="L25936" s="34">
        <v>23</v>
      </c>
      <c r="M25936" s="34">
        <v>25</v>
      </c>
      <c r="N25936" s="34">
        <v>28</v>
      </c>
      <c r="O25936" s="34">
        <v>50</v>
      </c>
      <c r="P25936" s="34">
        <v>27</v>
      </c>
      <c r="Q25936" s="34">
        <v>54</v>
      </c>
      <c r="R25936" s="34">
        <v>59</v>
      </c>
      <c r="S25936" s="34">
        <v>50</v>
      </c>
      <c r="T25936" s="34">
        <v>41</v>
      </c>
      <c r="U25936" s="34">
        <v>21</v>
      </c>
      <c r="V25936" s="34">
        <v>33</v>
      </c>
      <c r="W25936" s="34">
        <v>46</v>
      </c>
      <c r="X25936" s="34">
        <v>52</v>
      </c>
      <c r="Y25936" s="34">
        <v>24</v>
      </c>
      <c r="Z25936" s="34">
        <v>50</v>
      </c>
      <c r="AA25936" s="34">
        <v>48</v>
      </c>
      <c r="AB25936" s="34">
        <v>29</v>
      </c>
      <c r="AC25936" s="34">
        <v>38</v>
      </c>
    </row>
    <row r="25937" spans="1:29" x14ac:dyDescent="0.2">
      <c r="A25937" s="34" t="s">
        <v>86430</v>
      </c>
      <c r="B25937" s="34">
        <v>94</v>
      </c>
      <c r="C25937" s="34">
        <v>234</v>
      </c>
      <c r="D25937" s="34">
        <v>242</v>
      </c>
      <c r="E25937" s="34">
        <v>221</v>
      </c>
      <c r="F25937" s="34">
        <v>228</v>
      </c>
      <c r="G25937" s="34">
        <v>224</v>
      </c>
      <c r="H25937" s="34">
        <v>204</v>
      </c>
      <c r="I25937" s="34">
        <v>173</v>
      </c>
      <c r="J25937" s="34">
        <v>220</v>
      </c>
      <c r="K25937" s="34">
        <v>297</v>
      </c>
      <c r="L25937" s="34">
        <v>143</v>
      </c>
      <c r="M25937" s="34">
        <v>197</v>
      </c>
      <c r="N25937" s="34">
        <v>155</v>
      </c>
      <c r="O25937" s="34">
        <v>182</v>
      </c>
      <c r="P25937" s="34">
        <v>184</v>
      </c>
      <c r="Q25937" s="34">
        <v>274</v>
      </c>
      <c r="R25937" s="34">
        <v>241</v>
      </c>
      <c r="S25937" s="34">
        <v>237</v>
      </c>
      <c r="T25937" s="34">
        <v>212</v>
      </c>
      <c r="U25937" s="34">
        <v>186</v>
      </c>
      <c r="V25937" s="34">
        <v>274</v>
      </c>
      <c r="W25937" s="34">
        <v>257</v>
      </c>
      <c r="X25937" s="34">
        <v>303</v>
      </c>
      <c r="Y25937" s="34">
        <v>212</v>
      </c>
      <c r="Z25937" s="34">
        <v>238</v>
      </c>
      <c r="AA25937" s="34">
        <v>283</v>
      </c>
      <c r="AB25937" s="34">
        <v>287</v>
      </c>
      <c r="AC25937" s="34">
        <v>353</v>
      </c>
    </row>
    <row r="25938" spans="1:29" x14ac:dyDescent="0.2">
      <c r="A25938" s="34" t="s">
        <v>86431</v>
      </c>
      <c r="B25938" s="34">
        <v>37</v>
      </c>
      <c r="C25938" s="34">
        <v>16</v>
      </c>
      <c r="D25938" s="34">
        <v>36</v>
      </c>
      <c r="E25938" s="34">
        <v>22</v>
      </c>
      <c r="F25938" s="34">
        <v>39</v>
      </c>
      <c r="G25938" s="34">
        <v>20</v>
      </c>
      <c r="H25938" s="34">
        <v>29</v>
      </c>
      <c r="I25938" s="34">
        <v>26</v>
      </c>
      <c r="J25938" s="34">
        <v>45</v>
      </c>
      <c r="K25938" s="34">
        <v>26</v>
      </c>
      <c r="L25938" s="34">
        <v>30</v>
      </c>
      <c r="M25938" s="34">
        <v>18</v>
      </c>
      <c r="N25938" s="34">
        <v>22</v>
      </c>
      <c r="O25938" s="34">
        <v>22</v>
      </c>
      <c r="P25938" s="34">
        <v>36</v>
      </c>
      <c r="Q25938" s="34">
        <v>27</v>
      </c>
      <c r="R25938" s="34">
        <v>31</v>
      </c>
      <c r="S25938" s="34">
        <v>30</v>
      </c>
      <c r="T25938" s="34">
        <v>58</v>
      </c>
      <c r="U25938" s="34">
        <v>24</v>
      </c>
      <c r="V25938" s="34">
        <v>36</v>
      </c>
      <c r="W25938" s="34">
        <v>46</v>
      </c>
      <c r="X25938" s="34">
        <v>58</v>
      </c>
      <c r="Y25938" s="34">
        <v>19</v>
      </c>
      <c r="Z25938" s="34">
        <v>43</v>
      </c>
      <c r="AA25938" s="34">
        <v>26</v>
      </c>
      <c r="AB25938" s="34">
        <v>56</v>
      </c>
      <c r="AC25938" s="34">
        <v>31</v>
      </c>
    </row>
    <row r="25939" spans="1:29" x14ac:dyDescent="0.2">
      <c r="A25939" s="34" t="s">
        <v>86432</v>
      </c>
      <c r="B25939" s="34">
        <v>26</v>
      </c>
      <c r="C25939" s="34">
        <v>26</v>
      </c>
      <c r="D25939" s="34">
        <v>31</v>
      </c>
      <c r="E25939" s="34">
        <v>26</v>
      </c>
      <c r="F25939" s="34">
        <v>12</v>
      </c>
      <c r="G25939" s="34">
        <v>34</v>
      </c>
      <c r="H25939" s="34">
        <v>15</v>
      </c>
      <c r="I25939" s="34">
        <v>13</v>
      </c>
      <c r="J25939" s="34">
        <v>15</v>
      </c>
      <c r="K25939" s="34">
        <v>19</v>
      </c>
      <c r="L25939" s="34">
        <v>14</v>
      </c>
      <c r="M25939" s="34">
        <v>16</v>
      </c>
      <c r="N25939" s="34">
        <v>19</v>
      </c>
      <c r="O25939" s="34">
        <v>16</v>
      </c>
      <c r="P25939" s="34">
        <v>22</v>
      </c>
      <c r="Q25939" s="34">
        <v>23</v>
      </c>
      <c r="R25939" s="34">
        <v>19</v>
      </c>
      <c r="S25939" s="34">
        <v>33</v>
      </c>
      <c r="T25939" s="34">
        <v>16</v>
      </c>
      <c r="U25939" s="34">
        <v>10</v>
      </c>
      <c r="V25939" s="34">
        <v>31</v>
      </c>
      <c r="W25939" s="34">
        <v>25</v>
      </c>
      <c r="X25939" s="34">
        <v>21</v>
      </c>
      <c r="Y25939" s="34">
        <v>22</v>
      </c>
      <c r="Z25939" s="34">
        <v>22</v>
      </c>
      <c r="AA25939" s="34">
        <v>15</v>
      </c>
      <c r="AB25939" s="34">
        <v>21</v>
      </c>
      <c r="AC25939" s="34">
        <v>36</v>
      </c>
    </row>
    <row r="25940" spans="1:29" x14ac:dyDescent="0.2">
      <c r="A25940" s="34" t="s">
        <v>86433</v>
      </c>
      <c r="B25940" s="34">
        <v>66</v>
      </c>
      <c r="C25940" s="34">
        <v>28</v>
      </c>
      <c r="D25940" s="34">
        <v>41</v>
      </c>
      <c r="E25940" s="34">
        <v>33</v>
      </c>
      <c r="F25940" s="34">
        <v>21</v>
      </c>
      <c r="G25940" s="34">
        <v>8</v>
      </c>
      <c r="H25940" s="34">
        <v>33</v>
      </c>
      <c r="I25940" s="34">
        <v>37</v>
      </c>
      <c r="J25940" s="34">
        <v>30</v>
      </c>
      <c r="K25940" s="34">
        <v>46</v>
      </c>
      <c r="L25940" s="34">
        <v>10</v>
      </c>
      <c r="M25940" s="34">
        <v>29</v>
      </c>
      <c r="N25940" s="34">
        <v>20</v>
      </c>
      <c r="O25940" s="34">
        <v>31</v>
      </c>
      <c r="P25940" s="34">
        <v>13</v>
      </c>
      <c r="Q25940" s="34">
        <v>31</v>
      </c>
      <c r="R25940" s="34">
        <v>30</v>
      </c>
      <c r="S25940" s="34">
        <v>44</v>
      </c>
      <c r="T25940" s="34">
        <v>19</v>
      </c>
      <c r="U25940" s="34">
        <v>34</v>
      </c>
      <c r="V25940" s="34">
        <v>24</v>
      </c>
      <c r="W25940" s="34">
        <v>23</v>
      </c>
      <c r="X25940" s="34">
        <v>33</v>
      </c>
      <c r="Y25940" s="34">
        <v>20</v>
      </c>
      <c r="Z25940" s="34">
        <v>23</v>
      </c>
      <c r="AA25940" s="34">
        <v>44</v>
      </c>
      <c r="AB25940" s="34">
        <v>19</v>
      </c>
      <c r="AC25940" s="34">
        <v>37</v>
      </c>
    </row>
    <row r="25941" spans="1:29" x14ac:dyDescent="0.2">
      <c r="A25941" s="34" t="s">
        <v>86434</v>
      </c>
      <c r="B25941" s="34">
        <v>24</v>
      </c>
      <c r="C25941" s="34">
        <v>80</v>
      </c>
      <c r="D25941" s="34">
        <v>57</v>
      </c>
      <c r="E25941" s="34">
        <v>83</v>
      </c>
      <c r="F25941" s="34">
        <v>52</v>
      </c>
      <c r="G25941" s="34">
        <v>88</v>
      </c>
      <c r="H25941" s="34">
        <v>21</v>
      </c>
      <c r="I25941" s="34">
        <v>69</v>
      </c>
      <c r="J25941" s="34">
        <v>41</v>
      </c>
      <c r="K25941" s="34">
        <v>70</v>
      </c>
      <c r="L25941" s="34">
        <v>16</v>
      </c>
      <c r="M25941" s="34">
        <v>54</v>
      </c>
      <c r="N25941" s="34">
        <v>34</v>
      </c>
      <c r="O25941" s="34">
        <v>54</v>
      </c>
      <c r="P25941" s="34">
        <v>28</v>
      </c>
      <c r="Q25941" s="34">
        <v>97</v>
      </c>
      <c r="R25941" s="34">
        <v>45</v>
      </c>
      <c r="S25941" s="34">
        <v>83</v>
      </c>
      <c r="T25941" s="34">
        <v>27</v>
      </c>
      <c r="U25941" s="34">
        <v>59</v>
      </c>
      <c r="V25941" s="34">
        <v>59</v>
      </c>
      <c r="W25941" s="34">
        <v>58</v>
      </c>
      <c r="X25941" s="34">
        <v>36</v>
      </c>
      <c r="Y25941" s="34">
        <v>79</v>
      </c>
      <c r="Z25941" s="34">
        <v>44</v>
      </c>
      <c r="AA25941" s="34">
        <v>83</v>
      </c>
      <c r="AB25941" s="34">
        <v>47</v>
      </c>
      <c r="AC25941" s="34">
        <v>173</v>
      </c>
    </row>
    <row r="25942" spans="1:29" x14ac:dyDescent="0.2">
      <c r="A25942" s="34" t="s">
        <v>86435</v>
      </c>
      <c r="B25942" s="34">
        <v>500</v>
      </c>
      <c r="C25942" s="34">
        <v>354</v>
      </c>
      <c r="D25942" s="34">
        <v>457</v>
      </c>
      <c r="E25942" s="34">
        <v>347</v>
      </c>
      <c r="F25942" s="34">
        <v>520</v>
      </c>
      <c r="G25942" s="34">
        <v>321</v>
      </c>
      <c r="H25942" s="34">
        <v>477</v>
      </c>
      <c r="I25942" s="34">
        <v>362</v>
      </c>
      <c r="J25942" s="34">
        <v>537</v>
      </c>
      <c r="K25942" s="34">
        <v>394</v>
      </c>
      <c r="L25942" s="34">
        <v>683</v>
      </c>
      <c r="M25942" s="34">
        <v>315</v>
      </c>
      <c r="N25942" s="34">
        <v>443</v>
      </c>
      <c r="O25942" s="34">
        <v>394</v>
      </c>
      <c r="P25942" s="34">
        <v>515</v>
      </c>
      <c r="Q25942" s="34">
        <v>542</v>
      </c>
      <c r="R25942" s="34">
        <v>715</v>
      </c>
      <c r="S25942" s="34">
        <v>489</v>
      </c>
      <c r="T25942" s="34">
        <v>919</v>
      </c>
      <c r="U25942" s="34">
        <v>426</v>
      </c>
      <c r="V25942" s="34">
        <v>707</v>
      </c>
      <c r="W25942" s="34">
        <v>750</v>
      </c>
      <c r="X25942" s="34">
        <v>673</v>
      </c>
      <c r="Y25942" s="34">
        <v>705</v>
      </c>
      <c r="Z25942" s="34">
        <v>513</v>
      </c>
      <c r="AA25942" s="34">
        <v>511</v>
      </c>
      <c r="AB25942" s="34">
        <v>821</v>
      </c>
      <c r="AC25942" s="34">
        <v>664</v>
      </c>
    </row>
    <row r="25943" spans="1:29" x14ac:dyDescent="0.2">
      <c r="A25943" s="34" t="s">
        <v>86436</v>
      </c>
      <c r="B25943" s="34">
        <v>54</v>
      </c>
      <c r="C25943" s="34">
        <v>32</v>
      </c>
      <c r="D25943" s="34">
        <v>48</v>
      </c>
      <c r="E25943" s="34">
        <v>45</v>
      </c>
      <c r="F25943" s="34">
        <v>58</v>
      </c>
      <c r="G25943" s="34">
        <v>49</v>
      </c>
      <c r="H25943" s="34">
        <v>38</v>
      </c>
      <c r="I25943" s="34">
        <v>37</v>
      </c>
      <c r="J25943" s="34">
        <v>36</v>
      </c>
      <c r="K25943" s="34">
        <v>50</v>
      </c>
      <c r="L25943" s="34">
        <v>18</v>
      </c>
      <c r="M25943" s="34">
        <v>31</v>
      </c>
      <c r="N25943" s="34">
        <v>34</v>
      </c>
      <c r="O25943" s="34">
        <v>34</v>
      </c>
      <c r="P25943" s="34">
        <v>31</v>
      </c>
      <c r="Q25943" s="34">
        <v>42</v>
      </c>
      <c r="R25943" s="34">
        <v>57</v>
      </c>
      <c r="S25943" s="34">
        <v>41</v>
      </c>
      <c r="T25943" s="34">
        <v>47</v>
      </c>
      <c r="U25943" s="34">
        <v>31</v>
      </c>
      <c r="V25943" s="34">
        <v>42</v>
      </c>
      <c r="W25943" s="34">
        <v>50</v>
      </c>
      <c r="X25943" s="34">
        <v>52</v>
      </c>
      <c r="Y25943" s="34">
        <v>32</v>
      </c>
      <c r="Z25943" s="34">
        <v>55</v>
      </c>
      <c r="AA25943" s="34">
        <v>41</v>
      </c>
      <c r="AB25943" s="34">
        <v>50</v>
      </c>
      <c r="AC25943" s="34">
        <v>49</v>
      </c>
    </row>
    <row r="25944" spans="1:29" x14ac:dyDescent="0.2">
      <c r="A25944" s="34" t="s">
        <v>86437</v>
      </c>
      <c r="B25944" s="34">
        <v>52</v>
      </c>
      <c r="C25944" s="34">
        <v>76</v>
      </c>
      <c r="D25944" s="34">
        <v>66</v>
      </c>
      <c r="E25944" s="34">
        <v>109</v>
      </c>
      <c r="F25944" s="34">
        <v>70</v>
      </c>
      <c r="G25944" s="34">
        <v>70</v>
      </c>
      <c r="H25944" s="34">
        <v>59</v>
      </c>
      <c r="I25944" s="34">
        <v>81</v>
      </c>
      <c r="J25944" s="34">
        <v>60</v>
      </c>
      <c r="K25944" s="34">
        <v>96</v>
      </c>
      <c r="L25944" s="34">
        <v>41</v>
      </c>
      <c r="M25944" s="34">
        <v>88</v>
      </c>
      <c r="N25944" s="34">
        <v>45</v>
      </c>
      <c r="O25944" s="34">
        <v>73</v>
      </c>
      <c r="P25944" s="34">
        <v>47</v>
      </c>
      <c r="Q25944" s="34">
        <v>102</v>
      </c>
      <c r="R25944" s="34">
        <v>55</v>
      </c>
      <c r="S25944" s="34">
        <v>108</v>
      </c>
      <c r="T25944" s="34">
        <v>65</v>
      </c>
      <c r="U25944" s="34">
        <v>52</v>
      </c>
      <c r="V25944" s="34">
        <v>70</v>
      </c>
      <c r="W25944" s="34">
        <v>90</v>
      </c>
      <c r="X25944" s="34">
        <v>115</v>
      </c>
      <c r="Y25944" s="34">
        <v>78</v>
      </c>
      <c r="Z25944" s="34">
        <v>76</v>
      </c>
      <c r="AA25944" s="34">
        <v>99</v>
      </c>
      <c r="AB25944" s="34">
        <v>82</v>
      </c>
      <c r="AC25944" s="34">
        <v>118</v>
      </c>
    </row>
    <row r="25945" spans="1:29" x14ac:dyDescent="0.2">
      <c r="A25945" s="34" t="s">
        <v>86438</v>
      </c>
      <c r="B25945" s="34">
        <v>86</v>
      </c>
      <c r="C25945" s="34">
        <v>99</v>
      </c>
      <c r="D25945" s="34">
        <v>151</v>
      </c>
      <c r="E25945" s="34">
        <v>105</v>
      </c>
      <c r="F25945" s="34">
        <v>185</v>
      </c>
      <c r="G25945" s="34">
        <v>97</v>
      </c>
      <c r="H25945" s="34">
        <v>190</v>
      </c>
      <c r="I25945" s="34">
        <v>119</v>
      </c>
      <c r="J25945" s="34">
        <v>171</v>
      </c>
      <c r="K25945" s="34">
        <v>115</v>
      </c>
      <c r="L25945" s="34">
        <v>118</v>
      </c>
      <c r="M25945" s="34">
        <v>116</v>
      </c>
      <c r="N25945" s="34">
        <v>126</v>
      </c>
      <c r="O25945" s="34">
        <v>139</v>
      </c>
      <c r="P25945" s="34">
        <v>114</v>
      </c>
      <c r="Q25945" s="34">
        <v>174</v>
      </c>
      <c r="R25945" s="34">
        <v>192</v>
      </c>
      <c r="S25945" s="34">
        <v>122</v>
      </c>
      <c r="T25945" s="34">
        <v>173</v>
      </c>
      <c r="U25945" s="34">
        <v>124</v>
      </c>
      <c r="V25945" s="34">
        <v>189</v>
      </c>
      <c r="W25945" s="34">
        <v>153</v>
      </c>
      <c r="X25945" s="34">
        <v>166</v>
      </c>
      <c r="Y25945" s="34">
        <v>163</v>
      </c>
      <c r="Z25945" s="34">
        <v>173</v>
      </c>
      <c r="AA25945" s="34">
        <v>176</v>
      </c>
      <c r="AB25945" s="34">
        <v>186</v>
      </c>
      <c r="AC25945" s="34">
        <v>209</v>
      </c>
    </row>
    <row r="25946" spans="1:29" x14ac:dyDescent="0.2">
      <c r="A25946" s="34" t="s">
        <v>86439</v>
      </c>
      <c r="B25946" s="34">
        <v>21</v>
      </c>
      <c r="C25946" s="34">
        <v>15</v>
      </c>
      <c r="D25946" s="34">
        <v>22</v>
      </c>
      <c r="E25946" s="34">
        <v>28</v>
      </c>
      <c r="F25946" s="34">
        <v>16</v>
      </c>
      <c r="G25946" s="34">
        <v>16</v>
      </c>
      <c r="H25946" s="34">
        <v>10</v>
      </c>
      <c r="I25946" s="34">
        <v>19</v>
      </c>
      <c r="J25946" s="34">
        <v>15</v>
      </c>
      <c r="K25946" s="34">
        <v>22</v>
      </c>
      <c r="L25946" s="34">
        <v>19</v>
      </c>
      <c r="M25946" s="34">
        <v>14</v>
      </c>
      <c r="N25946" s="34">
        <v>9</v>
      </c>
      <c r="O25946" s="34">
        <v>11</v>
      </c>
      <c r="P25946" s="34">
        <v>9</v>
      </c>
      <c r="Q25946" s="34">
        <v>22</v>
      </c>
      <c r="R25946" s="34">
        <v>27</v>
      </c>
      <c r="S25946" s="34">
        <v>25</v>
      </c>
      <c r="T25946" s="34">
        <v>8</v>
      </c>
      <c r="U25946" s="34">
        <v>12</v>
      </c>
      <c r="V25946" s="34">
        <v>6</v>
      </c>
      <c r="W25946" s="34">
        <v>8</v>
      </c>
      <c r="X25946" s="34">
        <v>28</v>
      </c>
      <c r="Y25946" s="34">
        <v>17</v>
      </c>
      <c r="Z25946" s="34">
        <v>25</v>
      </c>
      <c r="AA25946" s="34">
        <v>32</v>
      </c>
      <c r="AB25946" s="34">
        <v>7</v>
      </c>
      <c r="AC25946" s="34">
        <v>30</v>
      </c>
    </row>
    <row r="25947" spans="1:29" x14ac:dyDescent="0.2">
      <c r="A25947" s="34" t="s">
        <v>86440</v>
      </c>
      <c r="B25947" s="34">
        <v>43</v>
      </c>
      <c r="C25947" s="34">
        <v>99</v>
      </c>
      <c r="D25947" s="34">
        <v>110</v>
      </c>
      <c r="E25947" s="34">
        <v>105</v>
      </c>
      <c r="F25947" s="34">
        <v>79</v>
      </c>
      <c r="G25947" s="34">
        <v>102</v>
      </c>
      <c r="H25947" s="34">
        <v>81</v>
      </c>
      <c r="I25947" s="34">
        <v>92</v>
      </c>
      <c r="J25947" s="34">
        <v>67</v>
      </c>
      <c r="K25947" s="34">
        <v>111</v>
      </c>
      <c r="L25947" s="34">
        <v>53</v>
      </c>
      <c r="M25947" s="34">
        <v>69</v>
      </c>
      <c r="N25947" s="34">
        <v>75</v>
      </c>
      <c r="O25947" s="34">
        <v>80</v>
      </c>
      <c r="P25947" s="34">
        <v>71</v>
      </c>
      <c r="Q25947" s="34">
        <v>129</v>
      </c>
      <c r="R25947" s="34">
        <v>92</v>
      </c>
      <c r="S25947" s="34">
        <v>127</v>
      </c>
      <c r="T25947" s="34">
        <v>59</v>
      </c>
      <c r="U25947" s="34">
        <v>78</v>
      </c>
      <c r="V25947" s="34">
        <v>96</v>
      </c>
      <c r="W25947" s="34">
        <v>76</v>
      </c>
      <c r="X25947" s="34">
        <v>109</v>
      </c>
      <c r="Y25947" s="34">
        <v>85</v>
      </c>
      <c r="Z25947" s="34">
        <v>91</v>
      </c>
      <c r="AA25947" s="34">
        <v>149</v>
      </c>
      <c r="AB25947" s="34">
        <v>89</v>
      </c>
      <c r="AC25947" s="34">
        <v>160</v>
      </c>
    </row>
    <row r="25948" spans="1:29" x14ac:dyDescent="0.2">
      <c r="A25948" s="34" t="s">
        <v>86441</v>
      </c>
      <c r="B25948" s="34">
        <v>25</v>
      </c>
      <c r="C25948" s="34">
        <v>9</v>
      </c>
      <c r="D25948" s="34">
        <v>14</v>
      </c>
      <c r="E25948" s="34">
        <v>12</v>
      </c>
      <c r="F25948" s="34">
        <v>23</v>
      </c>
      <c r="G25948" s="34">
        <v>3</v>
      </c>
      <c r="H25948" s="34">
        <v>15</v>
      </c>
      <c r="I25948" s="34">
        <v>4</v>
      </c>
      <c r="J25948" s="34">
        <v>10</v>
      </c>
      <c r="K25948" s="34">
        <v>17</v>
      </c>
      <c r="L25948" s="34">
        <v>16</v>
      </c>
      <c r="M25948" s="34">
        <v>4</v>
      </c>
      <c r="N25948" s="34">
        <v>15</v>
      </c>
      <c r="O25948" s="34">
        <v>12</v>
      </c>
      <c r="P25948" s="34">
        <v>12</v>
      </c>
      <c r="Q25948" s="34">
        <v>12</v>
      </c>
      <c r="R25948" s="34">
        <v>10</v>
      </c>
      <c r="S25948" s="34">
        <v>18</v>
      </c>
      <c r="T25948" s="34">
        <v>20</v>
      </c>
      <c r="U25948" s="34">
        <v>9</v>
      </c>
      <c r="V25948" s="34">
        <v>9</v>
      </c>
      <c r="W25948" s="34">
        <v>13</v>
      </c>
      <c r="X25948" s="34">
        <v>5</v>
      </c>
      <c r="Y25948" s="34">
        <v>16</v>
      </c>
      <c r="Z25948" s="34">
        <v>5</v>
      </c>
      <c r="AA25948" s="34">
        <v>11</v>
      </c>
      <c r="AB25948" s="34">
        <v>18</v>
      </c>
      <c r="AC25948" s="34">
        <v>3</v>
      </c>
    </row>
    <row r="25949" spans="1:29" x14ac:dyDescent="0.2">
      <c r="A25949" s="34" t="s">
        <v>86442</v>
      </c>
      <c r="B25949" s="34">
        <v>57</v>
      </c>
      <c r="C25949" s="34">
        <v>71</v>
      </c>
      <c r="D25949" s="34">
        <v>76</v>
      </c>
      <c r="E25949" s="34">
        <v>83</v>
      </c>
      <c r="F25949" s="34">
        <v>64</v>
      </c>
      <c r="G25949" s="34">
        <v>70</v>
      </c>
      <c r="H25949" s="34">
        <v>54</v>
      </c>
      <c r="I25949" s="34">
        <v>53</v>
      </c>
      <c r="J25949" s="34">
        <v>67</v>
      </c>
      <c r="K25949" s="34">
        <v>83</v>
      </c>
      <c r="L25949" s="34">
        <v>59</v>
      </c>
      <c r="M25949" s="34">
        <v>70</v>
      </c>
      <c r="N25949" s="34">
        <v>43</v>
      </c>
      <c r="O25949" s="34">
        <v>86</v>
      </c>
      <c r="P25949" s="34">
        <v>72</v>
      </c>
      <c r="Q25949" s="34">
        <v>108</v>
      </c>
      <c r="R25949" s="34">
        <v>73</v>
      </c>
      <c r="S25949" s="34">
        <v>108</v>
      </c>
      <c r="T25949" s="34">
        <v>64</v>
      </c>
      <c r="U25949" s="34">
        <v>84</v>
      </c>
      <c r="V25949" s="34">
        <v>65</v>
      </c>
      <c r="W25949" s="34">
        <v>128</v>
      </c>
      <c r="X25949" s="34">
        <v>75</v>
      </c>
      <c r="Y25949" s="34">
        <v>97</v>
      </c>
      <c r="Z25949" s="34">
        <v>57</v>
      </c>
      <c r="AA25949" s="34">
        <v>116</v>
      </c>
      <c r="AB25949" s="34">
        <v>94</v>
      </c>
      <c r="AC25949" s="34">
        <v>167</v>
      </c>
    </row>
    <row r="25950" spans="1:29" x14ac:dyDescent="0.2">
      <c r="A25950" s="34" t="s">
        <v>86443</v>
      </c>
      <c r="B25950" s="34">
        <v>58</v>
      </c>
      <c r="C25950" s="34">
        <v>81</v>
      </c>
      <c r="D25950" s="34">
        <v>136</v>
      </c>
      <c r="E25950" s="34">
        <v>122</v>
      </c>
      <c r="F25950" s="34">
        <v>97</v>
      </c>
      <c r="G25950" s="34">
        <v>114</v>
      </c>
      <c r="H25950" s="34">
        <v>98</v>
      </c>
      <c r="I25950" s="34">
        <v>75</v>
      </c>
      <c r="J25950" s="34">
        <v>68</v>
      </c>
      <c r="K25950" s="34">
        <v>118</v>
      </c>
      <c r="L25950" s="34">
        <v>41</v>
      </c>
      <c r="M25950" s="34">
        <v>101</v>
      </c>
      <c r="N25950" s="34">
        <v>89</v>
      </c>
      <c r="O25950" s="34">
        <v>87</v>
      </c>
      <c r="P25950" s="34">
        <v>73</v>
      </c>
      <c r="Q25950" s="34">
        <v>96</v>
      </c>
      <c r="R25950" s="34">
        <v>109</v>
      </c>
      <c r="S25950" s="34">
        <v>128</v>
      </c>
      <c r="T25950" s="34">
        <v>64</v>
      </c>
      <c r="U25950" s="34">
        <v>73</v>
      </c>
      <c r="V25950" s="34">
        <v>95</v>
      </c>
      <c r="W25950" s="34">
        <v>66</v>
      </c>
      <c r="X25950" s="34">
        <v>122</v>
      </c>
      <c r="Y25950" s="34">
        <v>105</v>
      </c>
      <c r="Z25950" s="34">
        <v>150</v>
      </c>
      <c r="AA25950" s="34">
        <v>114</v>
      </c>
      <c r="AB25950" s="34">
        <v>89</v>
      </c>
      <c r="AC25950" s="34">
        <v>160</v>
      </c>
    </row>
    <row r="25951" spans="1:29" x14ac:dyDescent="0.2">
      <c r="A25951" s="34" t="s">
        <v>86444</v>
      </c>
      <c r="B25951" s="34">
        <v>19</v>
      </c>
      <c r="C25951" s="34">
        <v>46</v>
      </c>
      <c r="D25951" s="34">
        <v>58</v>
      </c>
      <c r="E25951" s="34">
        <v>61</v>
      </c>
      <c r="F25951" s="34">
        <v>33</v>
      </c>
      <c r="G25951" s="34">
        <v>16</v>
      </c>
      <c r="H25951" s="34">
        <v>32</v>
      </c>
      <c r="I25951" s="34">
        <v>37</v>
      </c>
      <c r="J25951" s="34">
        <v>30</v>
      </c>
      <c r="K25951" s="34">
        <v>59</v>
      </c>
      <c r="L25951" s="34">
        <v>24</v>
      </c>
      <c r="M25951" s="34">
        <v>39</v>
      </c>
      <c r="N25951" s="34">
        <v>23</v>
      </c>
      <c r="O25951" s="34">
        <v>24</v>
      </c>
      <c r="P25951" s="34">
        <v>34</v>
      </c>
      <c r="Q25951" s="34">
        <v>41</v>
      </c>
      <c r="R25951" s="34">
        <v>41</v>
      </c>
      <c r="S25951" s="34">
        <v>61</v>
      </c>
      <c r="T25951" s="34">
        <v>46</v>
      </c>
      <c r="U25951" s="34">
        <v>37</v>
      </c>
      <c r="V25951" s="34">
        <v>31</v>
      </c>
      <c r="W25951" s="34">
        <v>38</v>
      </c>
      <c r="X25951" s="34">
        <v>70</v>
      </c>
      <c r="Y25951" s="34">
        <v>28</v>
      </c>
      <c r="Z25951" s="34">
        <v>49</v>
      </c>
      <c r="AA25951" s="34">
        <v>36</v>
      </c>
      <c r="AB25951" s="34">
        <v>38</v>
      </c>
      <c r="AC25951" s="34">
        <v>90</v>
      </c>
    </row>
    <row r="25952" spans="1:29" x14ac:dyDescent="0.2">
      <c r="A25952" s="34" t="s">
        <v>86445</v>
      </c>
      <c r="B25952" s="34">
        <v>37</v>
      </c>
      <c r="C25952" s="34">
        <v>38</v>
      </c>
      <c r="D25952" s="34">
        <v>58</v>
      </c>
      <c r="E25952" s="34">
        <v>55</v>
      </c>
      <c r="F25952" s="34">
        <v>54</v>
      </c>
      <c r="G25952" s="34">
        <v>64</v>
      </c>
      <c r="H25952" s="34">
        <v>75</v>
      </c>
      <c r="I25952" s="34">
        <v>31</v>
      </c>
      <c r="J25952" s="34">
        <v>56</v>
      </c>
      <c r="K25952" s="34">
        <v>47</v>
      </c>
      <c r="L25952" s="34">
        <v>36</v>
      </c>
      <c r="M25952" s="34">
        <v>30</v>
      </c>
      <c r="N25952" s="34">
        <v>61</v>
      </c>
      <c r="O25952" s="34">
        <v>47</v>
      </c>
      <c r="P25952" s="34">
        <v>40</v>
      </c>
      <c r="Q25952" s="34">
        <v>41</v>
      </c>
      <c r="R25952" s="34">
        <v>55</v>
      </c>
      <c r="S25952" s="34">
        <v>42</v>
      </c>
      <c r="T25952" s="34">
        <v>59</v>
      </c>
      <c r="U25952" s="34">
        <v>29</v>
      </c>
      <c r="V25952" s="34">
        <v>67</v>
      </c>
      <c r="W25952" s="34">
        <v>65</v>
      </c>
      <c r="X25952" s="34">
        <v>78</v>
      </c>
      <c r="Y25952" s="34">
        <v>52</v>
      </c>
      <c r="Z25952" s="34">
        <v>60</v>
      </c>
      <c r="AA25952" s="34">
        <v>49</v>
      </c>
      <c r="AB25952" s="34">
        <v>49</v>
      </c>
      <c r="AC25952" s="34">
        <v>55</v>
      </c>
    </row>
    <row r="25953" spans="1:29" x14ac:dyDescent="0.2">
      <c r="A25953" s="34" t="s">
        <v>86446</v>
      </c>
      <c r="B25953" s="34">
        <v>57</v>
      </c>
      <c r="C25953" s="34">
        <v>53</v>
      </c>
      <c r="D25953" s="34">
        <v>67</v>
      </c>
      <c r="E25953" s="34">
        <v>43</v>
      </c>
      <c r="F25953" s="34">
        <v>83</v>
      </c>
      <c r="G25953" s="34">
        <v>45</v>
      </c>
      <c r="H25953" s="34">
        <v>74</v>
      </c>
      <c r="I25953" s="34">
        <v>45</v>
      </c>
      <c r="J25953" s="34">
        <v>56</v>
      </c>
      <c r="K25953" s="34">
        <v>55</v>
      </c>
      <c r="L25953" s="34">
        <v>52</v>
      </c>
      <c r="M25953" s="34">
        <v>42</v>
      </c>
      <c r="N25953" s="34">
        <v>64</v>
      </c>
      <c r="O25953" s="34">
        <v>37</v>
      </c>
      <c r="P25953" s="34">
        <v>59</v>
      </c>
      <c r="Q25953" s="34">
        <v>72</v>
      </c>
      <c r="R25953" s="34">
        <v>70</v>
      </c>
      <c r="S25953" s="34">
        <v>65</v>
      </c>
      <c r="T25953" s="34">
        <v>61</v>
      </c>
      <c r="U25953" s="34">
        <v>51</v>
      </c>
      <c r="V25953" s="34">
        <v>95</v>
      </c>
      <c r="W25953" s="34">
        <v>54</v>
      </c>
      <c r="X25953" s="34">
        <v>68</v>
      </c>
      <c r="Y25953" s="34">
        <v>41</v>
      </c>
      <c r="Z25953" s="34">
        <v>84</v>
      </c>
      <c r="AA25953" s="34">
        <v>46</v>
      </c>
      <c r="AB25953" s="34">
        <v>80</v>
      </c>
      <c r="AC25953" s="34">
        <v>83</v>
      </c>
    </row>
    <row r="25954" spans="1:29" x14ac:dyDescent="0.2">
      <c r="A25954" s="34" t="s">
        <v>86447</v>
      </c>
      <c r="B25954" s="34">
        <v>53</v>
      </c>
      <c r="C25954" s="34">
        <v>43</v>
      </c>
      <c r="D25954" s="34">
        <v>42</v>
      </c>
      <c r="E25954" s="34">
        <v>60</v>
      </c>
      <c r="F25954" s="34">
        <v>53</v>
      </c>
      <c r="G25954" s="34">
        <v>49</v>
      </c>
      <c r="H25954" s="34">
        <v>56</v>
      </c>
      <c r="I25954" s="34">
        <v>25</v>
      </c>
      <c r="J25954" s="34">
        <v>55</v>
      </c>
      <c r="K25954" s="34">
        <v>34</v>
      </c>
      <c r="L25954" s="34">
        <v>51</v>
      </c>
      <c r="M25954" s="34">
        <v>57</v>
      </c>
      <c r="N25954" s="34">
        <v>48</v>
      </c>
      <c r="O25954" s="34">
        <v>37</v>
      </c>
      <c r="P25954" s="34">
        <v>53</v>
      </c>
      <c r="Q25954" s="34">
        <v>67</v>
      </c>
      <c r="R25954" s="34">
        <v>69</v>
      </c>
      <c r="S25954" s="34">
        <v>74</v>
      </c>
      <c r="T25954" s="34">
        <v>67</v>
      </c>
      <c r="U25954" s="34">
        <v>54</v>
      </c>
      <c r="V25954" s="34">
        <v>59</v>
      </c>
      <c r="W25954" s="34">
        <v>67</v>
      </c>
      <c r="X25954" s="34">
        <v>73</v>
      </c>
      <c r="Y25954" s="34">
        <v>44</v>
      </c>
      <c r="Z25954" s="34">
        <v>76</v>
      </c>
      <c r="AA25954" s="34">
        <v>81</v>
      </c>
      <c r="AB25954" s="34">
        <v>72</v>
      </c>
      <c r="AC25954" s="34">
        <v>70</v>
      </c>
    </row>
    <row r="25955" spans="1:29" x14ac:dyDescent="0.2">
      <c r="A25955" s="34" t="s">
        <v>86448</v>
      </c>
      <c r="B25955" s="34">
        <v>35</v>
      </c>
      <c r="C25955" s="34">
        <v>68</v>
      </c>
      <c r="D25955" s="34">
        <v>56</v>
      </c>
      <c r="E25955" s="34">
        <v>68</v>
      </c>
      <c r="F25955" s="34">
        <v>63</v>
      </c>
      <c r="G25955" s="34">
        <v>91</v>
      </c>
      <c r="H25955" s="34">
        <v>50</v>
      </c>
      <c r="I25955" s="34">
        <v>69</v>
      </c>
      <c r="J25955" s="34">
        <v>53</v>
      </c>
      <c r="K25955" s="34">
        <v>77</v>
      </c>
      <c r="L25955" s="34">
        <v>66</v>
      </c>
      <c r="M25955" s="34">
        <v>46</v>
      </c>
      <c r="N25955" s="34">
        <v>46</v>
      </c>
      <c r="O25955" s="34">
        <v>56</v>
      </c>
      <c r="P25955" s="34">
        <v>61</v>
      </c>
      <c r="Q25955" s="34">
        <v>70</v>
      </c>
      <c r="R25955" s="34">
        <v>92</v>
      </c>
      <c r="S25955" s="34">
        <v>86</v>
      </c>
      <c r="T25955" s="34">
        <v>51</v>
      </c>
      <c r="U25955" s="34">
        <v>52</v>
      </c>
      <c r="V25955" s="34">
        <v>80</v>
      </c>
      <c r="W25955" s="34">
        <v>58</v>
      </c>
      <c r="X25955" s="34">
        <v>57</v>
      </c>
      <c r="Y25955" s="34">
        <v>63</v>
      </c>
      <c r="Z25955" s="34">
        <v>59</v>
      </c>
      <c r="AA25955" s="34">
        <v>105</v>
      </c>
      <c r="AB25955" s="34">
        <v>56</v>
      </c>
      <c r="AC25955" s="34">
        <v>81</v>
      </c>
    </row>
    <row r="25956" spans="1:29" x14ac:dyDescent="0.2">
      <c r="A25956" s="34" t="s">
        <v>86449</v>
      </c>
      <c r="B25956" s="34">
        <v>91</v>
      </c>
      <c r="C25956" s="34">
        <v>72</v>
      </c>
      <c r="D25956" s="34">
        <v>85</v>
      </c>
      <c r="E25956" s="34">
        <v>100</v>
      </c>
      <c r="F25956" s="34">
        <v>112</v>
      </c>
      <c r="G25956" s="34">
        <v>105</v>
      </c>
      <c r="H25956" s="34">
        <v>103</v>
      </c>
      <c r="I25956" s="34">
        <v>96</v>
      </c>
      <c r="J25956" s="34">
        <v>102</v>
      </c>
      <c r="K25956" s="34">
        <v>69</v>
      </c>
      <c r="L25956" s="34">
        <v>76</v>
      </c>
      <c r="M25956" s="34">
        <v>91</v>
      </c>
      <c r="N25956" s="34">
        <v>86</v>
      </c>
      <c r="O25956" s="34">
        <v>91</v>
      </c>
      <c r="P25956" s="34">
        <v>80</v>
      </c>
      <c r="Q25956" s="34">
        <v>120</v>
      </c>
      <c r="R25956" s="34">
        <v>115</v>
      </c>
      <c r="S25956" s="34">
        <v>105</v>
      </c>
      <c r="T25956" s="34">
        <v>154</v>
      </c>
      <c r="U25956" s="34">
        <v>104</v>
      </c>
      <c r="V25956" s="34">
        <v>98</v>
      </c>
      <c r="W25956" s="34">
        <v>120</v>
      </c>
      <c r="X25956" s="34">
        <v>131</v>
      </c>
      <c r="Y25956" s="34">
        <v>116</v>
      </c>
      <c r="Z25956" s="34">
        <v>91</v>
      </c>
      <c r="AA25956" s="34">
        <v>107</v>
      </c>
      <c r="AB25956" s="34">
        <v>113</v>
      </c>
      <c r="AC25956" s="34">
        <v>148</v>
      </c>
    </row>
    <row r="25957" spans="1:29" x14ac:dyDescent="0.2">
      <c r="A25957" s="34" t="s">
        <v>86450</v>
      </c>
      <c r="B25957" s="34">
        <v>44</v>
      </c>
      <c r="C25957" s="34">
        <v>44</v>
      </c>
      <c r="D25957" s="34">
        <v>57</v>
      </c>
      <c r="E25957" s="34">
        <v>52</v>
      </c>
      <c r="F25957" s="34">
        <v>64</v>
      </c>
      <c r="G25957" s="34">
        <v>59</v>
      </c>
      <c r="H25957" s="34">
        <v>58</v>
      </c>
      <c r="I25957" s="34">
        <v>46</v>
      </c>
      <c r="J25957" s="34">
        <v>78</v>
      </c>
      <c r="K25957" s="34">
        <v>42</v>
      </c>
      <c r="L25957" s="34">
        <v>46</v>
      </c>
      <c r="M25957" s="34">
        <v>57</v>
      </c>
      <c r="N25957" s="34">
        <v>61</v>
      </c>
      <c r="O25957" s="34">
        <v>44</v>
      </c>
      <c r="P25957" s="34">
        <v>59</v>
      </c>
      <c r="Q25957" s="34">
        <v>87</v>
      </c>
      <c r="R25957" s="34">
        <v>78</v>
      </c>
      <c r="S25957" s="34">
        <v>53</v>
      </c>
      <c r="T25957" s="34">
        <v>46</v>
      </c>
      <c r="U25957" s="34">
        <v>59</v>
      </c>
      <c r="V25957" s="34">
        <v>83</v>
      </c>
      <c r="W25957" s="34">
        <v>66</v>
      </c>
      <c r="X25957" s="34">
        <v>67</v>
      </c>
      <c r="Y25957" s="34">
        <v>58</v>
      </c>
      <c r="Z25957" s="34">
        <v>79</v>
      </c>
      <c r="AA25957" s="34">
        <v>90</v>
      </c>
      <c r="AB25957" s="34">
        <v>80</v>
      </c>
      <c r="AC25957" s="34">
        <v>107</v>
      </c>
    </row>
    <row r="25958" spans="1:29" x14ac:dyDescent="0.2">
      <c r="A25958" s="34" t="s">
        <v>86451</v>
      </c>
      <c r="B25958" s="34">
        <v>32</v>
      </c>
      <c r="C25958" s="34">
        <v>26</v>
      </c>
      <c r="D25958" s="34">
        <v>42</v>
      </c>
      <c r="E25958" s="34">
        <v>37</v>
      </c>
      <c r="F25958" s="34">
        <v>39</v>
      </c>
      <c r="G25958" s="34">
        <v>30</v>
      </c>
      <c r="H25958" s="34">
        <v>29</v>
      </c>
      <c r="I25958" s="34">
        <v>33</v>
      </c>
      <c r="J25958" s="34">
        <v>28</v>
      </c>
      <c r="K25958" s="34">
        <v>30</v>
      </c>
      <c r="L25958" s="34">
        <v>21</v>
      </c>
      <c r="M25958" s="34">
        <v>22</v>
      </c>
      <c r="N25958" s="34">
        <v>35</v>
      </c>
      <c r="O25958" s="34">
        <v>20</v>
      </c>
      <c r="P25958" s="34">
        <v>27</v>
      </c>
      <c r="Q25958" s="34">
        <v>56</v>
      </c>
      <c r="R25958" s="34">
        <v>62</v>
      </c>
      <c r="S25958" s="34">
        <v>36</v>
      </c>
      <c r="T25958" s="34">
        <v>34</v>
      </c>
      <c r="U25958" s="34">
        <v>30</v>
      </c>
      <c r="V25958" s="34">
        <v>48</v>
      </c>
      <c r="W25958" s="34">
        <v>42</v>
      </c>
      <c r="X25958" s="34">
        <v>40</v>
      </c>
      <c r="Y25958" s="34">
        <v>38</v>
      </c>
      <c r="Z25958" s="34">
        <v>33</v>
      </c>
      <c r="AA25958" s="34">
        <v>62</v>
      </c>
      <c r="AB25958" s="34">
        <v>29</v>
      </c>
      <c r="AC25958" s="34">
        <v>66</v>
      </c>
    </row>
    <row r="25959" spans="1:29" x14ac:dyDescent="0.2">
      <c r="A25959" s="34" t="s">
        <v>86452</v>
      </c>
      <c r="B25959" s="34">
        <v>29</v>
      </c>
      <c r="C25959" s="34">
        <v>17</v>
      </c>
      <c r="D25959" s="34">
        <v>29</v>
      </c>
      <c r="E25959" s="34">
        <v>25</v>
      </c>
      <c r="F25959" s="34">
        <v>32</v>
      </c>
      <c r="G25959" s="34">
        <v>25</v>
      </c>
      <c r="H25959" s="34">
        <v>17</v>
      </c>
      <c r="I25959" s="34">
        <v>25</v>
      </c>
      <c r="J25959" s="34">
        <v>27</v>
      </c>
      <c r="K25959" s="34">
        <v>15</v>
      </c>
      <c r="L25959" s="34">
        <v>8</v>
      </c>
      <c r="M25959" s="34">
        <v>53</v>
      </c>
      <c r="N25959" s="34">
        <v>21</v>
      </c>
      <c r="O25959" s="34">
        <v>25</v>
      </c>
      <c r="P25959" s="34">
        <v>33</v>
      </c>
      <c r="Q25959" s="34">
        <v>34</v>
      </c>
      <c r="R25959" s="34">
        <v>29</v>
      </c>
      <c r="S25959" s="34">
        <v>41</v>
      </c>
      <c r="T25959" s="34">
        <v>23</v>
      </c>
      <c r="U25959" s="34">
        <v>35</v>
      </c>
      <c r="V25959" s="34">
        <v>30</v>
      </c>
      <c r="W25959" s="34">
        <v>25</v>
      </c>
      <c r="X25959" s="34">
        <v>42</v>
      </c>
      <c r="Y25959" s="34">
        <v>27</v>
      </c>
      <c r="Z25959" s="34">
        <v>23</v>
      </c>
      <c r="AA25959" s="34">
        <v>33</v>
      </c>
      <c r="AB25959" s="34">
        <v>36</v>
      </c>
      <c r="AC25959" s="34">
        <v>46</v>
      </c>
    </row>
    <row r="25960" spans="1:29" x14ac:dyDescent="0.2">
      <c r="A25960" s="34" t="s">
        <v>86453</v>
      </c>
      <c r="B25960" s="34">
        <v>53</v>
      </c>
      <c r="C25960" s="34">
        <v>48</v>
      </c>
      <c r="D25960" s="34">
        <v>71</v>
      </c>
      <c r="E25960" s="34">
        <v>54</v>
      </c>
      <c r="F25960" s="34">
        <v>46</v>
      </c>
      <c r="G25960" s="34">
        <v>66</v>
      </c>
      <c r="H25960" s="34">
        <v>52</v>
      </c>
      <c r="I25960" s="34">
        <v>47</v>
      </c>
      <c r="J25960" s="34">
        <v>47</v>
      </c>
      <c r="K25960" s="34">
        <v>65</v>
      </c>
      <c r="L25960" s="34">
        <v>50</v>
      </c>
      <c r="M25960" s="34">
        <v>37</v>
      </c>
      <c r="N25960" s="34">
        <v>58</v>
      </c>
      <c r="O25960" s="34">
        <v>46</v>
      </c>
      <c r="P25960" s="34">
        <v>25</v>
      </c>
      <c r="Q25960" s="34">
        <v>54</v>
      </c>
      <c r="R25960" s="34">
        <v>74</v>
      </c>
      <c r="S25960" s="34">
        <v>91</v>
      </c>
      <c r="T25960" s="34">
        <v>58</v>
      </c>
      <c r="U25960" s="34">
        <v>50</v>
      </c>
      <c r="V25960" s="34">
        <v>63</v>
      </c>
      <c r="W25960" s="34">
        <v>78</v>
      </c>
      <c r="X25960" s="34">
        <v>63</v>
      </c>
      <c r="Y25960" s="34">
        <v>50</v>
      </c>
      <c r="Z25960" s="34">
        <v>61</v>
      </c>
      <c r="AA25960" s="34">
        <v>59</v>
      </c>
      <c r="AB25960" s="34">
        <v>67</v>
      </c>
      <c r="AC25960" s="34">
        <v>81</v>
      </c>
    </row>
    <row r="25961" spans="1:29" x14ac:dyDescent="0.2">
      <c r="A25961" s="34" t="s">
        <v>86454</v>
      </c>
      <c r="B25961" s="34">
        <v>40</v>
      </c>
      <c r="C25961" s="34">
        <v>56</v>
      </c>
      <c r="D25961" s="34">
        <v>67</v>
      </c>
      <c r="E25961" s="34">
        <v>78</v>
      </c>
      <c r="F25961" s="34">
        <v>59</v>
      </c>
      <c r="G25961" s="34">
        <v>33</v>
      </c>
      <c r="H25961" s="34">
        <v>58</v>
      </c>
      <c r="I25961" s="34">
        <v>62</v>
      </c>
      <c r="J25961" s="34">
        <v>45</v>
      </c>
      <c r="K25961" s="34">
        <v>87</v>
      </c>
      <c r="L25961" s="34">
        <v>34</v>
      </c>
      <c r="M25961" s="34">
        <v>50</v>
      </c>
      <c r="N25961" s="34">
        <v>29</v>
      </c>
      <c r="O25961" s="34">
        <v>56</v>
      </c>
      <c r="P25961" s="34">
        <v>50</v>
      </c>
      <c r="Q25961" s="34">
        <v>74</v>
      </c>
      <c r="R25961" s="34">
        <v>65</v>
      </c>
      <c r="S25961" s="34">
        <v>63</v>
      </c>
      <c r="T25961" s="34">
        <v>45</v>
      </c>
      <c r="U25961" s="34">
        <v>64</v>
      </c>
      <c r="V25961" s="34">
        <v>82</v>
      </c>
      <c r="W25961" s="34">
        <v>55</v>
      </c>
      <c r="X25961" s="34">
        <v>76</v>
      </c>
      <c r="Y25961" s="34">
        <v>53</v>
      </c>
      <c r="Z25961" s="34">
        <v>58</v>
      </c>
      <c r="AA25961" s="34">
        <v>117</v>
      </c>
      <c r="AB25961" s="34">
        <v>51</v>
      </c>
      <c r="AC25961" s="34">
        <v>108</v>
      </c>
    </row>
    <row r="25962" spans="1:29" x14ac:dyDescent="0.2">
      <c r="A25962" s="34" t="s">
        <v>86455</v>
      </c>
      <c r="B25962" s="34">
        <v>188</v>
      </c>
      <c r="C25962" s="34">
        <v>196</v>
      </c>
      <c r="D25962" s="34">
        <v>265</v>
      </c>
      <c r="E25962" s="34">
        <v>222</v>
      </c>
      <c r="F25962" s="34">
        <v>268</v>
      </c>
      <c r="G25962" s="34">
        <v>223</v>
      </c>
      <c r="H25962" s="34">
        <v>247</v>
      </c>
      <c r="I25962" s="34">
        <v>191</v>
      </c>
      <c r="J25962" s="34">
        <v>220</v>
      </c>
      <c r="K25962" s="34">
        <v>225</v>
      </c>
      <c r="L25962" s="34">
        <v>178</v>
      </c>
      <c r="M25962" s="34">
        <v>172</v>
      </c>
      <c r="N25962" s="34">
        <v>239</v>
      </c>
      <c r="O25962" s="34">
        <v>200</v>
      </c>
      <c r="P25962" s="34">
        <v>215</v>
      </c>
      <c r="Q25962" s="34">
        <v>290</v>
      </c>
      <c r="R25962" s="34">
        <v>383</v>
      </c>
      <c r="S25962" s="34">
        <v>280</v>
      </c>
      <c r="T25962" s="34">
        <v>336</v>
      </c>
      <c r="U25962" s="34">
        <v>199</v>
      </c>
      <c r="V25962" s="34">
        <v>283</v>
      </c>
      <c r="W25962" s="34">
        <v>253</v>
      </c>
      <c r="X25962" s="34">
        <v>347</v>
      </c>
      <c r="Y25962" s="34">
        <v>215</v>
      </c>
      <c r="Z25962" s="34">
        <v>252</v>
      </c>
      <c r="AA25962" s="34">
        <v>270</v>
      </c>
      <c r="AB25962" s="34">
        <v>316</v>
      </c>
      <c r="AC25962" s="34">
        <v>330</v>
      </c>
    </row>
    <row r="25963" spans="1:29" x14ac:dyDescent="0.2">
      <c r="A25963" s="34" t="s">
        <v>86456</v>
      </c>
      <c r="B25963" s="34">
        <v>60</v>
      </c>
      <c r="C25963" s="34">
        <v>64</v>
      </c>
      <c r="D25963" s="34">
        <v>69</v>
      </c>
      <c r="E25963" s="34">
        <v>85</v>
      </c>
      <c r="F25963" s="34">
        <v>65</v>
      </c>
      <c r="G25963" s="34">
        <v>111</v>
      </c>
      <c r="H25963" s="34">
        <v>55</v>
      </c>
      <c r="I25963" s="34">
        <v>61</v>
      </c>
      <c r="J25963" s="34">
        <v>76</v>
      </c>
      <c r="K25963" s="34">
        <v>78</v>
      </c>
      <c r="L25963" s="34">
        <v>58</v>
      </c>
      <c r="M25963" s="34">
        <v>59</v>
      </c>
      <c r="N25963" s="34">
        <v>53</v>
      </c>
      <c r="O25963" s="34">
        <v>39</v>
      </c>
      <c r="P25963" s="34">
        <v>62</v>
      </c>
      <c r="Q25963" s="34">
        <v>101</v>
      </c>
      <c r="R25963" s="34">
        <v>93</v>
      </c>
      <c r="S25963" s="34">
        <v>68</v>
      </c>
      <c r="T25963" s="34">
        <v>78</v>
      </c>
      <c r="U25963" s="34">
        <v>64</v>
      </c>
      <c r="V25963" s="34">
        <v>93</v>
      </c>
      <c r="W25963" s="34">
        <v>83</v>
      </c>
      <c r="X25963" s="34">
        <v>95</v>
      </c>
      <c r="Y25963" s="34">
        <v>76</v>
      </c>
      <c r="Z25963" s="34">
        <v>58</v>
      </c>
      <c r="AA25963" s="34">
        <v>96</v>
      </c>
      <c r="AB25963" s="34">
        <v>75</v>
      </c>
      <c r="AC25963" s="34">
        <v>141</v>
      </c>
    </row>
    <row r="25964" spans="1:29" x14ac:dyDescent="0.2">
      <c r="A25964" s="34" t="s">
        <v>86457</v>
      </c>
      <c r="B25964" s="34">
        <v>46</v>
      </c>
      <c r="C25964" s="34">
        <v>62</v>
      </c>
      <c r="D25964" s="34">
        <v>76</v>
      </c>
      <c r="E25964" s="34">
        <v>53</v>
      </c>
      <c r="F25964" s="34">
        <v>107</v>
      </c>
      <c r="G25964" s="34">
        <v>62</v>
      </c>
      <c r="H25964" s="34">
        <v>75</v>
      </c>
      <c r="I25964" s="34">
        <v>55</v>
      </c>
      <c r="J25964" s="34">
        <v>78</v>
      </c>
      <c r="K25964" s="34">
        <v>36</v>
      </c>
      <c r="L25964" s="34">
        <v>41</v>
      </c>
      <c r="M25964" s="34">
        <v>58</v>
      </c>
      <c r="N25964" s="34">
        <v>51</v>
      </c>
      <c r="O25964" s="34">
        <v>38</v>
      </c>
      <c r="P25964" s="34">
        <v>37</v>
      </c>
      <c r="Q25964" s="34">
        <v>98</v>
      </c>
      <c r="R25964" s="34">
        <v>78</v>
      </c>
      <c r="S25964" s="34">
        <v>71</v>
      </c>
      <c r="T25964" s="34">
        <v>71</v>
      </c>
      <c r="U25964" s="34">
        <v>54</v>
      </c>
      <c r="V25964" s="34">
        <v>80</v>
      </c>
      <c r="W25964" s="34">
        <v>61</v>
      </c>
      <c r="X25964" s="34">
        <v>66</v>
      </c>
      <c r="Y25964" s="34">
        <v>62</v>
      </c>
      <c r="Z25964" s="34">
        <v>69</v>
      </c>
      <c r="AA25964" s="34">
        <v>55</v>
      </c>
      <c r="AB25964" s="34">
        <v>71</v>
      </c>
      <c r="AC25964" s="34">
        <v>103</v>
      </c>
    </row>
    <row r="25965" spans="1:29" x14ac:dyDescent="0.2">
      <c r="A25965" s="34" t="s">
        <v>86458</v>
      </c>
      <c r="B25965" s="34">
        <v>40</v>
      </c>
      <c r="C25965" s="34">
        <v>28</v>
      </c>
      <c r="D25965" s="34">
        <v>59</v>
      </c>
      <c r="E25965" s="34">
        <v>57</v>
      </c>
      <c r="F25965" s="34">
        <v>42</v>
      </c>
      <c r="G25965" s="34">
        <v>43</v>
      </c>
      <c r="H25965" s="34">
        <v>59</v>
      </c>
      <c r="I25965" s="34">
        <v>21</v>
      </c>
      <c r="J25965" s="34">
        <v>45</v>
      </c>
      <c r="K25965" s="34">
        <v>42</v>
      </c>
      <c r="L25965" s="34">
        <v>52</v>
      </c>
      <c r="M25965" s="34">
        <v>51</v>
      </c>
      <c r="N25965" s="34">
        <v>58</v>
      </c>
      <c r="O25965" s="34">
        <v>33</v>
      </c>
      <c r="P25965" s="34">
        <v>40</v>
      </c>
      <c r="Q25965" s="34">
        <v>53</v>
      </c>
      <c r="R25965" s="34">
        <v>58</v>
      </c>
      <c r="S25965" s="34">
        <v>31</v>
      </c>
      <c r="T25965" s="34">
        <v>68</v>
      </c>
      <c r="U25965" s="34">
        <v>10</v>
      </c>
      <c r="V25965" s="34">
        <v>70</v>
      </c>
      <c r="W25965" s="34">
        <v>56</v>
      </c>
      <c r="X25965" s="34">
        <v>51</v>
      </c>
      <c r="Y25965" s="34">
        <v>98</v>
      </c>
      <c r="Z25965" s="34">
        <v>67</v>
      </c>
      <c r="AA25965" s="34">
        <v>47</v>
      </c>
      <c r="AB25965" s="34">
        <v>127</v>
      </c>
      <c r="AC25965" s="34">
        <v>62</v>
      </c>
    </row>
    <row r="25966" spans="1:29" x14ac:dyDescent="0.2">
      <c r="A25966" s="34" t="s">
        <v>86459</v>
      </c>
      <c r="B25966" s="34">
        <v>84</v>
      </c>
      <c r="C25966" s="34">
        <v>111</v>
      </c>
      <c r="D25966" s="34">
        <v>99</v>
      </c>
      <c r="E25966" s="34">
        <v>91</v>
      </c>
      <c r="F25966" s="34">
        <v>67</v>
      </c>
      <c r="G25966" s="34">
        <v>82</v>
      </c>
      <c r="H25966" s="34">
        <v>70</v>
      </c>
      <c r="I25966" s="34">
        <v>87</v>
      </c>
      <c r="J25966" s="34">
        <v>46</v>
      </c>
      <c r="K25966" s="34">
        <v>115</v>
      </c>
      <c r="L25966" s="34">
        <v>26</v>
      </c>
      <c r="M25966" s="34">
        <v>69</v>
      </c>
      <c r="N25966" s="34">
        <v>56</v>
      </c>
      <c r="O25966" s="34">
        <v>60</v>
      </c>
      <c r="P25966" s="34">
        <v>58</v>
      </c>
      <c r="Q25966" s="34">
        <v>56</v>
      </c>
      <c r="R25966" s="34">
        <v>48</v>
      </c>
      <c r="S25966" s="34">
        <v>116</v>
      </c>
      <c r="T25966" s="34">
        <v>36</v>
      </c>
      <c r="U25966" s="34">
        <v>71</v>
      </c>
      <c r="V25966" s="34">
        <v>85</v>
      </c>
      <c r="W25966" s="34">
        <v>94</v>
      </c>
      <c r="X25966" s="34">
        <v>88</v>
      </c>
      <c r="Y25966" s="34">
        <v>56</v>
      </c>
      <c r="Z25966" s="34">
        <v>57</v>
      </c>
      <c r="AA25966" s="34">
        <v>115</v>
      </c>
      <c r="AB25966" s="34">
        <v>62</v>
      </c>
      <c r="AC25966" s="34">
        <v>112</v>
      </c>
    </row>
    <row r="25967" spans="1:29" x14ac:dyDescent="0.2">
      <c r="A25967" s="34" t="s">
        <v>86460</v>
      </c>
      <c r="B25967" s="34">
        <v>52</v>
      </c>
      <c r="C25967" s="34">
        <v>121</v>
      </c>
      <c r="D25967" s="34">
        <v>92</v>
      </c>
      <c r="E25967" s="34">
        <v>61</v>
      </c>
      <c r="F25967" s="34">
        <v>57</v>
      </c>
      <c r="G25967" s="34">
        <v>100</v>
      </c>
      <c r="H25967" s="34">
        <v>44</v>
      </c>
      <c r="I25967" s="34">
        <v>69</v>
      </c>
      <c r="J25967" s="34">
        <v>38</v>
      </c>
      <c r="K25967" s="34">
        <v>63</v>
      </c>
      <c r="L25967" s="34">
        <v>49</v>
      </c>
      <c r="M25967" s="34">
        <v>63</v>
      </c>
      <c r="N25967" s="34">
        <v>37</v>
      </c>
      <c r="O25967" s="34">
        <v>63</v>
      </c>
      <c r="P25967" s="34">
        <v>73</v>
      </c>
      <c r="Q25967" s="34">
        <v>91</v>
      </c>
      <c r="R25967" s="34">
        <v>69</v>
      </c>
      <c r="S25967" s="34">
        <v>103</v>
      </c>
      <c r="T25967" s="34">
        <v>50</v>
      </c>
      <c r="U25967" s="34">
        <v>48</v>
      </c>
      <c r="V25967" s="34">
        <v>85</v>
      </c>
      <c r="W25967" s="34">
        <v>65</v>
      </c>
      <c r="X25967" s="34">
        <v>64</v>
      </c>
      <c r="Y25967" s="34">
        <v>70</v>
      </c>
      <c r="Z25967" s="34">
        <v>50</v>
      </c>
      <c r="AA25967" s="34">
        <v>94</v>
      </c>
      <c r="AB25967" s="34">
        <v>66</v>
      </c>
      <c r="AC25967" s="34">
        <v>106</v>
      </c>
    </row>
    <row r="25968" spans="1:29" x14ac:dyDescent="0.2">
      <c r="A25968" s="34" t="s">
        <v>86461</v>
      </c>
      <c r="B25968" s="34">
        <v>62</v>
      </c>
      <c r="C25968" s="34">
        <v>71</v>
      </c>
      <c r="D25968" s="34">
        <v>102</v>
      </c>
      <c r="E25968" s="34">
        <v>96</v>
      </c>
      <c r="F25968" s="34">
        <v>63</v>
      </c>
      <c r="G25968" s="34">
        <v>80</v>
      </c>
      <c r="H25968" s="34">
        <v>89</v>
      </c>
      <c r="I25968" s="34">
        <v>70</v>
      </c>
      <c r="J25968" s="34">
        <v>56</v>
      </c>
      <c r="K25968" s="34">
        <v>107</v>
      </c>
      <c r="L25968" s="34">
        <v>73</v>
      </c>
      <c r="M25968" s="34">
        <v>79</v>
      </c>
      <c r="N25968" s="34">
        <v>69</v>
      </c>
      <c r="O25968" s="34">
        <v>72</v>
      </c>
      <c r="P25968" s="34">
        <v>52</v>
      </c>
      <c r="Q25968" s="34">
        <v>88</v>
      </c>
      <c r="R25968" s="34">
        <v>92</v>
      </c>
      <c r="S25968" s="34">
        <v>117</v>
      </c>
      <c r="T25968" s="34">
        <v>70</v>
      </c>
      <c r="U25968" s="34">
        <v>70</v>
      </c>
      <c r="V25968" s="34">
        <v>100</v>
      </c>
      <c r="W25968" s="34">
        <v>99</v>
      </c>
      <c r="X25968" s="34">
        <v>116</v>
      </c>
      <c r="Y25968" s="34">
        <v>78</v>
      </c>
      <c r="Z25968" s="34">
        <v>109</v>
      </c>
      <c r="AA25968" s="34">
        <v>128</v>
      </c>
      <c r="AB25968" s="34">
        <v>91</v>
      </c>
      <c r="AC25968" s="34">
        <v>131</v>
      </c>
    </row>
    <row r="25969" spans="1:29" x14ac:dyDescent="0.2">
      <c r="A25969" s="34" t="s">
        <v>86462</v>
      </c>
      <c r="B25969" s="34">
        <v>46</v>
      </c>
      <c r="C25969" s="34">
        <v>54</v>
      </c>
      <c r="D25969" s="34">
        <v>50</v>
      </c>
      <c r="E25969" s="34">
        <v>61</v>
      </c>
      <c r="F25969" s="34">
        <v>60</v>
      </c>
      <c r="G25969" s="34">
        <v>43</v>
      </c>
      <c r="H25969" s="34">
        <v>28</v>
      </c>
      <c r="I25969" s="34">
        <v>63</v>
      </c>
      <c r="J25969" s="34">
        <v>44</v>
      </c>
      <c r="K25969" s="34">
        <v>64</v>
      </c>
      <c r="L25969" s="34">
        <v>31</v>
      </c>
      <c r="M25969" s="34">
        <v>77</v>
      </c>
      <c r="N25969" s="34">
        <v>51</v>
      </c>
      <c r="O25969" s="34">
        <v>53</v>
      </c>
      <c r="P25969" s="34">
        <v>28</v>
      </c>
      <c r="Q25969" s="34">
        <v>76</v>
      </c>
      <c r="R25969" s="34">
        <v>53</v>
      </c>
      <c r="S25969" s="34">
        <v>83</v>
      </c>
      <c r="T25969" s="34">
        <v>51</v>
      </c>
      <c r="U25969" s="34">
        <v>52</v>
      </c>
      <c r="V25969" s="34">
        <v>59</v>
      </c>
      <c r="W25969" s="34">
        <v>71</v>
      </c>
      <c r="X25969" s="34">
        <v>57</v>
      </c>
      <c r="Y25969" s="34">
        <v>43</v>
      </c>
      <c r="Z25969" s="34">
        <v>52</v>
      </c>
      <c r="AA25969" s="34">
        <v>48</v>
      </c>
      <c r="AB25969" s="34">
        <v>31</v>
      </c>
      <c r="AC25969" s="34">
        <v>69</v>
      </c>
    </row>
    <row r="25970" spans="1:29" x14ac:dyDescent="0.2">
      <c r="A25970" s="34" t="s">
        <v>86463</v>
      </c>
      <c r="B25970" s="34">
        <v>38</v>
      </c>
      <c r="C25970" s="34">
        <v>23</v>
      </c>
      <c r="D25970" s="34">
        <v>32</v>
      </c>
      <c r="E25970" s="34">
        <v>23</v>
      </c>
      <c r="F25970" s="34">
        <v>29</v>
      </c>
      <c r="G25970" s="34">
        <v>25</v>
      </c>
      <c r="H25970" s="34">
        <v>18</v>
      </c>
      <c r="I25970" s="34">
        <v>37</v>
      </c>
      <c r="J25970" s="34">
        <v>15</v>
      </c>
      <c r="K25970" s="34">
        <v>24</v>
      </c>
      <c r="L25970" s="34">
        <v>11</v>
      </c>
      <c r="M25970" s="34">
        <v>25</v>
      </c>
      <c r="N25970" s="34">
        <v>22</v>
      </c>
      <c r="O25970" s="34">
        <v>22</v>
      </c>
      <c r="P25970" s="34">
        <v>11</v>
      </c>
      <c r="Q25970" s="34">
        <v>31</v>
      </c>
      <c r="R25970" s="34">
        <v>14</v>
      </c>
      <c r="S25970" s="34">
        <v>27</v>
      </c>
      <c r="T25970" s="34">
        <v>13</v>
      </c>
      <c r="U25970" s="34">
        <v>18</v>
      </c>
      <c r="V25970" s="34">
        <v>24</v>
      </c>
      <c r="W25970" s="34">
        <v>24</v>
      </c>
      <c r="X25970" s="34">
        <v>34</v>
      </c>
      <c r="Y25970" s="34">
        <v>10</v>
      </c>
      <c r="Z25970" s="34">
        <v>37</v>
      </c>
      <c r="AA25970" s="34">
        <v>47</v>
      </c>
      <c r="AB25970" s="34">
        <v>14</v>
      </c>
      <c r="AC25970" s="34">
        <v>48</v>
      </c>
    </row>
    <row r="25971" spans="1:29" x14ac:dyDescent="0.2">
      <c r="A25971" s="34" t="s">
        <v>86464</v>
      </c>
      <c r="B25971" s="34">
        <v>124</v>
      </c>
      <c r="C25971" s="34">
        <v>163</v>
      </c>
      <c r="D25971" s="34">
        <v>170</v>
      </c>
      <c r="E25971" s="34">
        <v>169</v>
      </c>
      <c r="F25971" s="34">
        <v>150</v>
      </c>
      <c r="G25971" s="34">
        <v>211</v>
      </c>
      <c r="H25971" s="34">
        <v>196</v>
      </c>
      <c r="I25971" s="34">
        <v>172</v>
      </c>
      <c r="J25971" s="34">
        <v>163</v>
      </c>
      <c r="K25971" s="34">
        <v>176</v>
      </c>
      <c r="L25971" s="34">
        <v>165</v>
      </c>
      <c r="M25971" s="34">
        <v>143</v>
      </c>
      <c r="N25971" s="34">
        <v>145</v>
      </c>
      <c r="O25971" s="34">
        <v>170</v>
      </c>
      <c r="P25971" s="34">
        <v>148</v>
      </c>
      <c r="Q25971" s="34">
        <v>277</v>
      </c>
      <c r="R25971" s="34">
        <v>233</v>
      </c>
      <c r="S25971" s="34">
        <v>162</v>
      </c>
      <c r="T25971" s="34">
        <v>242</v>
      </c>
      <c r="U25971" s="34">
        <v>185</v>
      </c>
      <c r="V25971" s="34">
        <v>202</v>
      </c>
      <c r="W25971" s="34">
        <v>274</v>
      </c>
      <c r="X25971" s="34">
        <v>193</v>
      </c>
      <c r="Y25971" s="34">
        <v>252</v>
      </c>
      <c r="Z25971" s="34">
        <v>148</v>
      </c>
      <c r="AA25971" s="34">
        <v>234</v>
      </c>
      <c r="AB25971" s="34">
        <v>291</v>
      </c>
      <c r="AC25971" s="34">
        <v>295</v>
      </c>
    </row>
    <row r="25972" spans="1:29" x14ac:dyDescent="0.2">
      <c r="A25972" s="34" t="s">
        <v>86465</v>
      </c>
      <c r="B25972" s="34">
        <v>46</v>
      </c>
      <c r="C25972" s="34">
        <v>68</v>
      </c>
      <c r="D25972" s="34">
        <v>41</v>
      </c>
      <c r="E25972" s="34">
        <v>71</v>
      </c>
      <c r="F25972" s="34">
        <v>70</v>
      </c>
      <c r="G25972" s="34">
        <v>44</v>
      </c>
      <c r="H25972" s="34">
        <v>65</v>
      </c>
      <c r="I25972" s="34">
        <v>64</v>
      </c>
      <c r="J25972" s="34">
        <v>77</v>
      </c>
      <c r="K25972" s="34">
        <v>38</v>
      </c>
      <c r="L25972" s="34">
        <v>49</v>
      </c>
      <c r="M25972" s="34">
        <v>59</v>
      </c>
      <c r="N25972" s="34">
        <v>24</v>
      </c>
      <c r="O25972" s="34">
        <v>51</v>
      </c>
      <c r="P25972" s="34">
        <v>41</v>
      </c>
      <c r="Q25972" s="34">
        <v>60</v>
      </c>
      <c r="R25972" s="34">
        <v>64</v>
      </c>
      <c r="S25972" s="34">
        <v>48</v>
      </c>
      <c r="T25972" s="34">
        <v>57</v>
      </c>
      <c r="U25972" s="34">
        <v>31</v>
      </c>
      <c r="V25972" s="34">
        <v>50</v>
      </c>
      <c r="W25972" s="34">
        <v>76</v>
      </c>
      <c r="X25972" s="34">
        <v>67</v>
      </c>
      <c r="Y25972" s="34">
        <v>75</v>
      </c>
      <c r="Z25972" s="34">
        <v>66</v>
      </c>
      <c r="AA25972" s="34">
        <v>76</v>
      </c>
      <c r="AB25972" s="34">
        <v>65</v>
      </c>
      <c r="AC25972" s="34">
        <v>109</v>
      </c>
    </row>
    <row r="25973" spans="1:29" x14ac:dyDescent="0.2">
      <c r="A25973" s="34" t="s">
        <v>86466</v>
      </c>
      <c r="B25973" s="34">
        <v>81</v>
      </c>
      <c r="C25973" s="34">
        <v>160</v>
      </c>
      <c r="D25973" s="34">
        <v>163</v>
      </c>
      <c r="E25973" s="34">
        <v>183</v>
      </c>
      <c r="F25973" s="34">
        <v>126</v>
      </c>
      <c r="G25973" s="34">
        <v>176</v>
      </c>
      <c r="H25973" s="34">
        <v>119</v>
      </c>
      <c r="I25973" s="34">
        <v>155</v>
      </c>
      <c r="J25973" s="34">
        <v>133</v>
      </c>
      <c r="K25973" s="34">
        <v>168</v>
      </c>
      <c r="L25973" s="34">
        <v>86</v>
      </c>
      <c r="M25973" s="34">
        <v>154</v>
      </c>
      <c r="N25973" s="34">
        <v>104</v>
      </c>
      <c r="O25973" s="34">
        <v>137</v>
      </c>
      <c r="P25973" s="34">
        <v>100</v>
      </c>
      <c r="Q25973" s="34">
        <v>257</v>
      </c>
      <c r="R25973" s="34">
        <v>180</v>
      </c>
      <c r="S25973" s="34">
        <v>176</v>
      </c>
      <c r="T25973" s="34">
        <v>129</v>
      </c>
      <c r="U25973" s="34">
        <v>121</v>
      </c>
      <c r="V25973" s="34">
        <v>134</v>
      </c>
      <c r="W25973" s="34">
        <v>162</v>
      </c>
      <c r="X25973" s="34">
        <v>175</v>
      </c>
      <c r="Y25973" s="34">
        <v>164</v>
      </c>
      <c r="Z25973" s="34">
        <v>154</v>
      </c>
      <c r="AA25973" s="34">
        <v>207</v>
      </c>
      <c r="AB25973" s="34">
        <v>168</v>
      </c>
      <c r="AC25973" s="34">
        <v>194</v>
      </c>
    </row>
    <row r="25974" spans="1:29" x14ac:dyDescent="0.2">
      <c r="A25974" s="34" t="s">
        <v>86467</v>
      </c>
      <c r="B25974" s="34">
        <v>53</v>
      </c>
      <c r="C25974" s="34">
        <v>61</v>
      </c>
      <c r="D25974" s="34">
        <v>56</v>
      </c>
      <c r="E25974" s="34">
        <v>48</v>
      </c>
      <c r="F25974" s="34">
        <v>42</v>
      </c>
      <c r="G25974" s="34">
        <v>45</v>
      </c>
      <c r="H25974" s="34">
        <v>75</v>
      </c>
      <c r="I25974" s="34">
        <v>59</v>
      </c>
      <c r="J25974" s="34">
        <v>42</v>
      </c>
      <c r="K25974" s="34">
        <v>59</v>
      </c>
      <c r="L25974" s="34">
        <v>43</v>
      </c>
      <c r="M25974" s="34">
        <v>38</v>
      </c>
      <c r="N25974" s="34">
        <v>46</v>
      </c>
      <c r="O25974" s="34">
        <v>39</v>
      </c>
      <c r="P25974" s="34">
        <v>34</v>
      </c>
      <c r="Q25974" s="34">
        <v>88</v>
      </c>
      <c r="R25974" s="34">
        <v>72</v>
      </c>
      <c r="S25974" s="34">
        <v>73</v>
      </c>
      <c r="T25974" s="34">
        <v>53</v>
      </c>
      <c r="U25974" s="34">
        <v>70</v>
      </c>
      <c r="V25974" s="34">
        <v>52</v>
      </c>
      <c r="W25974" s="34">
        <v>56</v>
      </c>
      <c r="X25974" s="34">
        <v>78</v>
      </c>
      <c r="Y25974" s="34">
        <v>63</v>
      </c>
      <c r="Z25974" s="34">
        <v>68</v>
      </c>
      <c r="AA25974" s="34">
        <v>97</v>
      </c>
      <c r="AB25974" s="34">
        <v>43</v>
      </c>
      <c r="AC25974" s="34">
        <v>84</v>
      </c>
    </row>
    <row r="25975" spans="1:29" x14ac:dyDescent="0.2">
      <c r="A25975" s="34" t="s">
        <v>86468</v>
      </c>
      <c r="B25975" s="34">
        <v>82</v>
      </c>
      <c r="C25975" s="34">
        <v>68</v>
      </c>
      <c r="D25975" s="34">
        <v>88</v>
      </c>
      <c r="E25975" s="34">
        <v>89</v>
      </c>
      <c r="F25975" s="34">
        <v>84</v>
      </c>
      <c r="G25975" s="34">
        <v>65</v>
      </c>
      <c r="H25975" s="34">
        <v>83</v>
      </c>
      <c r="I25975" s="34">
        <v>39</v>
      </c>
      <c r="J25975" s="34">
        <v>56</v>
      </c>
      <c r="K25975" s="34">
        <v>72</v>
      </c>
      <c r="L25975" s="34">
        <v>50</v>
      </c>
      <c r="M25975" s="34">
        <v>59</v>
      </c>
      <c r="N25975" s="34">
        <v>62</v>
      </c>
      <c r="O25975" s="34">
        <v>55</v>
      </c>
      <c r="P25975" s="34">
        <v>55</v>
      </c>
      <c r="Q25975" s="34">
        <v>68</v>
      </c>
      <c r="R25975" s="34">
        <v>59</v>
      </c>
      <c r="S25975" s="34">
        <v>99</v>
      </c>
      <c r="T25975" s="34">
        <v>48</v>
      </c>
      <c r="U25975" s="34">
        <v>59</v>
      </c>
      <c r="V25975" s="34">
        <v>87</v>
      </c>
      <c r="W25975" s="34">
        <v>82</v>
      </c>
      <c r="X25975" s="34">
        <v>115</v>
      </c>
      <c r="Y25975" s="34">
        <v>52</v>
      </c>
      <c r="Z25975" s="34">
        <v>98</v>
      </c>
      <c r="AA25975" s="34">
        <v>65</v>
      </c>
      <c r="AB25975" s="34">
        <v>64</v>
      </c>
      <c r="AC25975" s="34">
        <v>100</v>
      </c>
    </row>
    <row r="25976" spans="1:29" x14ac:dyDescent="0.2">
      <c r="A25976" s="34" t="s">
        <v>86469</v>
      </c>
      <c r="B25976" s="34">
        <v>14</v>
      </c>
      <c r="C25976" s="34">
        <v>25</v>
      </c>
      <c r="D25976" s="34">
        <v>24</v>
      </c>
      <c r="E25976" s="34">
        <v>15</v>
      </c>
      <c r="F25976" s="34">
        <v>23</v>
      </c>
      <c r="G25976" s="34">
        <v>25</v>
      </c>
      <c r="H25976" s="34">
        <v>16</v>
      </c>
      <c r="I25976" s="34">
        <v>16</v>
      </c>
      <c r="J25976" s="34">
        <v>29</v>
      </c>
      <c r="K25976" s="34">
        <v>22</v>
      </c>
      <c r="L25976" s="34">
        <v>16</v>
      </c>
      <c r="M25976" s="34">
        <v>11</v>
      </c>
      <c r="N25976" s="34">
        <v>23</v>
      </c>
      <c r="O25976" s="34">
        <v>10</v>
      </c>
      <c r="P25976" s="34">
        <v>11</v>
      </c>
      <c r="Q25976" s="34">
        <v>10</v>
      </c>
      <c r="R25976" s="34">
        <v>30</v>
      </c>
      <c r="S25976" s="34">
        <v>26</v>
      </c>
      <c r="T25976" s="34">
        <v>15</v>
      </c>
      <c r="U25976" s="34">
        <v>16</v>
      </c>
      <c r="V25976" s="34">
        <v>27</v>
      </c>
      <c r="W25976" s="34">
        <v>25</v>
      </c>
      <c r="X25976" s="34">
        <v>24</v>
      </c>
      <c r="Y25976" s="34">
        <v>27</v>
      </c>
      <c r="Z25976" s="34">
        <v>24</v>
      </c>
      <c r="AA25976" s="34">
        <v>18</v>
      </c>
      <c r="AB25976" s="34">
        <v>44</v>
      </c>
      <c r="AC25976" s="34">
        <v>35</v>
      </c>
    </row>
    <row r="25977" spans="1:29" x14ac:dyDescent="0.2">
      <c r="A25977" s="34" t="s">
        <v>86470</v>
      </c>
      <c r="B25977" s="34">
        <v>54</v>
      </c>
      <c r="C25977" s="34">
        <v>51</v>
      </c>
      <c r="D25977" s="34">
        <v>106</v>
      </c>
      <c r="E25977" s="34">
        <v>47</v>
      </c>
      <c r="F25977" s="34">
        <v>75</v>
      </c>
      <c r="G25977" s="34">
        <v>59</v>
      </c>
      <c r="H25977" s="34">
        <v>75</v>
      </c>
      <c r="I25977" s="34">
        <v>36</v>
      </c>
      <c r="J25977" s="34">
        <v>69</v>
      </c>
      <c r="K25977" s="34">
        <v>45</v>
      </c>
      <c r="L25977" s="34">
        <v>50</v>
      </c>
      <c r="M25977" s="34">
        <v>35</v>
      </c>
      <c r="N25977" s="34">
        <v>55</v>
      </c>
      <c r="O25977" s="34">
        <v>41</v>
      </c>
      <c r="P25977" s="34">
        <v>48</v>
      </c>
      <c r="Q25977" s="34">
        <v>44</v>
      </c>
      <c r="R25977" s="34">
        <v>97</v>
      </c>
      <c r="S25977" s="34">
        <v>53</v>
      </c>
      <c r="T25977" s="34">
        <v>62</v>
      </c>
      <c r="U25977" s="34">
        <v>44</v>
      </c>
      <c r="V25977" s="34">
        <v>84</v>
      </c>
      <c r="W25977" s="34">
        <v>64</v>
      </c>
      <c r="X25977" s="34">
        <v>95</v>
      </c>
      <c r="Y25977" s="34">
        <v>68</v>
      </c>
      <c r="Z25977" s="34">
        <v>67</v>
      </c>
      <c r="AA25977" s="34">
        <v>56</v>
      </c>
      <c r="AB25977" s="34">
        <v>91</v>
      </c>
      <c r="AC25977" s="34">
        <v>75</v>
      </c>
    </row>
    <row r="25978" spans="1:29" x14ac:dyDescent="0.2">
      <c r="A25978" s="34" t="s">
        <v>86471</v>
      </c>
      <c r="B25978" s="34">
        <v>72</v>
      </c>
      <c r="C25978" s="34">
        <v>62</v>
      </c>
      <c r="D25978" s="34">
        <v>93</v>
      </c>
      <c r="E25978" s="34">
        <v>65</v>
      </c>
      <c r="F25978" s="34">
        <v>89</v>
      </c>
      <c r="G25978" s="34">
        <v>38</v>
      </c>
      <c r="H25978" s="34">
        <v>93</v>
      </c>
      <c r="I25978" s="34">
        <v>54</v>
      </c>
      <c r="J25978" s="34">
        <v>101</v>
      </c>
      <c r="K25978" s="34">
        <v>73</v>
      </c>
      <c r="L25978" s="34">
        <v>110</v>
      </c>
      <c r="M25978" s="34">
        <v>62</v>
      </c>
      <c r="N25978" s="34">
        <v>80</v>
      </c>
      <c r="O25978" s="34">
        <v>73</v>
      </c>
      <c r="P25978" s="34">
        <v>96</v>
      </c>
      <c r="Q25978" s="34">
        <v>77</v>
      </c>
      <c r="R25978" s="34">
        <v>128</v>
      </c>
      <c r="S25978" s="34">
        <v>89</v>
      </c>
      <c r="T25978" s="34">
        <v>123</v>
      </c>
      <c r="U25978" s="34">
        <v>80</v>
      </c>
      <c r="V25978" s="34">
        <v>116</v>
      </c>
      <c r="W25978" s="34">
        <v>84</v>
      </c>
      <c r="X25978" s="34">
        <v>90</v>
      </c>
      <c r="Y25978" s="34">
        <v>78</v>
      </c>
      <c r="Z25978" s="34">
        <v>111</v>
      </c>
      <c r="AA25978" s="34">
        <v>81</v>
      </c>
      <c r="AB25978" s="34">
        <v>179</v>
      </c>
      <c r="AC25978" s="34">
        <v>109</v>
      </c>
    </row>
    <row r="25979" spans="1:29" x14ac:dyDescent="0.2">
      <c r="A25979" s="34" t="s">
        <v>86472</v>
      </c>
      <c r="B25979" s="34">
        <v>40</v>
      </c>
      <c r="C25979" s="34">
        <v>37</v>
      </c>
      <c r="D25979" s="34">
        <v>43</v>
      </c>
      <c r="E25979" s="34">
        <v>40</v>
      </c>
      <c r="F25979" s="34">
        <v>39</v>
      </c>
      <c r="G25979" s="34">
        <v>35</v>
      </c>
      <c r="H25979" s="34">
        <v>36</v>
      </c>
      <c r="I25979" s="34">
        <v>17</v>
      </c>
      <c r="J25979" s="34">
        <v>48</v>
      </c>
      <c r="K25979" s="34">
        <v>36</v>
      </c>
      <c r="L25979" s="34">
        <v>25</v>
      </c>
      <c r="M25979" s="34">
        <v>20</v>
      </c>
      <c r="N25979" s="34">
        <v>22</v>
      </c>
      <c r="O25979" s="34">
        <v>29</v>
      </c>
      <c r="P25979" s="34">
        <v>21</v>
      </c>
      <c r="Q25979" s="34">
        <v>65</v>
      </c>
      <c r="R25979" s="34">
        <v>51</v>
      </c>
      <c r="S25979" s="34">
        <v>56</v>
      </c>
      <c r="T25979" s="34">
        <v>36</v>
      </c>
      <c r="U25979" s="34">
        <v>25</v>
      </c>
      <c r="V25979" s="34">
        <v>26</v>
      </c>
      <c r="W25979" s="34">
        <v>55</v>
      </c>
      <c r="X25979" s="34">
        <v>61</v>
      </c>
      <c r="Y25979" s="34">
        <v>41</v>
      </c>
      <c r="Z25979" s="34">
        <v>44</v>
      </c>
      <c r="AA25979" s="34">
        <v>49</v>
      </c>
      <c r="AB25979" s="34">
        <v>33</v>
      </c>
      <c r="AC25979" s="34">
        <v>73</v>
      </c>
    </row>
    <row r="25980" spans="1:29" x14ac:dyDescent="0.2">
      <c r="A25980" s="34" t="s">
        <v>86473</v>
      </c>
      <c r="B25980" s="34">
        <v>31</v>
      </c>
      <c r="C25980" s="34">
        <v>41</v>
      </c>
      <c r="D25980" s="34">
        <v>70</v>
      </c>
      <c r="E25980" s="34">
        <v>94</v>
      </c>
      <c r="F25980" s="34">
        <v>38</v>
      </c>
      <c r="G25980" s="34">
        <v>73</v>
      </c>
      <c r="H25980" s="34">
        <v>46</v>
      </c>
      <c r="I25980" s="34">
        <v>63</v>
      </c>
      <c r="J25980" s="34">
        <v>53</v>
      </c>
      <c r="K25980" s="34">
        <v>59</v>
      </c>
      <c r="L25980" s="34">
        <v>27</v>
      </c>
      <c r="M25980" s="34">
        <v>37</v>
      </c>
      <c r="N25980" s="34">
        <v>50</v>
      </c>
      <c r="O25980" s="34">
        <v>43</v>
      </c>
      <c r="P25980" s="34">
        <v>53</v>
      </c>
      <c r="Q25980" s="34">
        <v>60</v>
      </c>
      <c r="R25980" s="34">
        <v>56</v>
      </c>
      <c r="S25980" s="34">
        <v>80</v>
      </c>
      <c r="T25980" s="34">
        <v>34</v>
      </c>
      <c r="U25980" s="34">
        <v>43</v>
      </c>
      <c r="V25980" s="34">
        <v>69</v>
      </c>
      <c r="W25980" s="34">
        <v>72</v>
      </c>
      <c r="X25980" s="34">
        <v>86</v>
      </c>
      <c r="Y25980" s="34">
        <v>47</v>
      </c>
      <c r="Z25980" s="34">
        <v>66</v>
      </c>
      <c r="AA25980" s="34">
        <v>90</v>
      </c>
      <c r="AB25980" s="34">
        <v>48</v>
      </c>
      <c r="AC25980" s="34">
        <v>90</v>
      </c>
    </row>
    <row r="25981" spans="1:29" x14ac:dyDescent="0.2">
      <c r="A25981" s="34" t="s">
        <v>86474</v>
      </c>
      <c r="B25981" s="34">
        <v>73</v>
      </c>
      <c r="C25981" s="34">
        <v>53</v>
      </c>
      <c r="D25981" s="34">
        <v>46</v>
      </c>
      <c r="E25981" s="34">
        <v>73</v>
      </c>
      <c r="F25981" s="34">
        <v>54</v>
      </c>
      <c r="G25981" s="34">
        <v>51</v>
      </c>
      <c r="H25981" s="34">
        <v>58</v>
      </c>
      <c r="I25981" s="34">
        <v>56</v>
      </c>
      <c r="J25981" s="34">
        <v>38</v>
      </c>
      <c r="K25981" s="34">
        <v>56</v>
      </c>
      <c r="L25981" s="34">
        <v>18</v>
      </c>
      <c r="M25981" s="34">
        <v>49</v>
      </c>
      <c r="N25981" s="34">
        <v>35</v>
      </c>
      <c r="O25981" s="34">
        <v>44</v>
      </c>
      <c r="P25981" s="34">
        <v>41</v>
      </c>
      <c r="Q25981" s="34">
        <v>73</v>
      </c>
      <c r="R25981" s="34">
        <v>50</v>
      </c>
      <c r="S25981" s="34">
        <v>70</v>
      </c>
      <c r="T25981" s="34">
        <v>36</v>
      </c>
      <c r="U25981" s="34">
        <v>46</v>
      </c>
      <c r="V25981" s="34">
        <v>58</v>
      </c>
      <c r="W25981" s="34">
        <v>49</v>
      </c>
      <c r="X25981" s="34">
        <v>78</v>
      </c>
      <c r="Y25981" s="34">
        <v>36</v>
      </c>
      <c r="Z25981" s="34">
        <v>39</v>
      </c>
      <c r="AA25981" s="34">
        <v>73</v>
      </c>
      <c r="AB25981" s="34">
        <v>30</v>
      </c>
      <c r="AC25981" s="34">
        <v>84</v>
      </c>
    </row>
    <row r="25982" spans="1:29" x14ac:dyDescent="0.2">
      <c r="A25982" s="34" t="s">
        <v>86475</v>
      </c>
      <c r="B25982" s="34">
        <v>86</v>
      </c>
      <c r="C25982" s="34">
        <v>162</v>
      </c>
      <c r="D25982" s="34">
        <v>123</v>
      </c>
      <c r="E25982" s="34">
        <v>157</v>
      </c>
      <c r="F25982" s="34">
        <v>104</v>
      </c>
      <c r="G25982" s="34">
        <v>111</v>
      </c>
      <c r="H25982" s="34">
        <v>131</v>
      </c>
      <c r="I25982" s="34">
        <v>124</v>
      </c>
      <c r="J25982" s="34">
        <v>132</v>
      </c>
      <c r="K25982" s="34">
        <v>138</v>
      </c>
      <c r="L25982" s="34">
        <v>118</v>
      </c>
      <c r="M25982" s="34">
        <v>130</v>
      </c>
      <c r="N25982" s="34">
        <v>108</v>
      </c>
      <c r="O25982" s="34">
        <v>124</v>
      </c>
      <c r="P25982" s="34">
        <v>132</v>
      </c>
      <c r="Q25982" s="34">
        <v>205</v>
      </c>
      <c r="R25982" s="34">
        <v>160</v>
      </c>
      <c r="S25982" s="34">
        <v>167</v>
      </c>
      <c r="T25982" s="34">
        <v>167</v>
      </c>
      <c r="U25982" s="34">
        <v>176</v>
      </c>
      <c r="V25982" s="34">
        <v>201</v>
      </c>
      <c r="W25982" s="34">
        <v>192</v>
      </c>
      <c r="X25982" s="34">
        <v>158</v>
      </c>
      <c r="Y25982" s="34">
        <v>165</v>
      </c>
      <c r="Z25982" s="34">
        <v>165</v>
      </c>
      <c r="AA25982" s="34">
        <v>192</v>
      </c>
      <c r="AB25982" s="34">
        <v>203</v>
      </c>
      <c r="AC25982" s="34">
        <v>235</v>
      </c>
    </row>
    <row r="25983" spans="1:29" x14ac:dyDescent="0.2">
      <c r="A25983" s="34" t="s">
        <v>86476</v>
      </c>
      <c r="B25983" s="34">
        <v>41</v>
      </c>
      <c r="C25983" s="34">
        <v>68</v>
      </c>
      <c r="D25983" s="34">
        <v>50</v>
      </c>
      <c r="E25983" s="34">
        <v>106</v>
      </c>
      <c r="F25983" s="34">
        <v>31</v>
      </c>
      <c r="G25983" s="34">
        <v>51</v>
      </c>
      <c r="H25983" s="34">
        <v>34</v>
      </c>
      <c r="I25983" s="34">
        <v>76</v>
      </c>
      <c r="J25983" s="34">
        <v>42</v>
      </c>
      <c r="K25983" s="34">
        <v>82</v>
      </c>
      <c r="L25983" s="34">
        <v>37</v>
      </c>
      <c r="M25983" s="34">
        <v>70</v>
      </c>
      <c r="N25983" s="34">
        <v>47</v>
      </c>
      <c r="O25983" s="34">
        <v>38</v>
      </c>
      <c r="P25983" s="34">
        <v>42</v>
      </c>
      <c r="Q25983" s="34">
        <v>78</v>
      </c>
      <c r="R25983" s="34">
        <v>72</v>
      </c>
      <c r="S25983" s="34">
        <v>78</v>
      </c>
      <c r="T25983" s="34">
        <v>38</v>
      </c>
      <c r="U25983" s="34">
        <v>48</v>
      </c>
      <c r="V25983" s="34">
        <v>51</v>
      </c>
      <c r="W25983" s="34">
        <v>79</v>
      </c>
      <c r="X25983" s="34">
        <v>48</v>
      </c>
      <c r="Y25983" s="34">
        <v>86</v>
      </c>
      <c r="Z25983" s="34">
        <v>24</v>
      </c>
      <c r="AA25983" s="34">
        <v>99</v>
      </c>
      <c r="AB25983" s="34">
        <v>55</v>
      </c>
      <c r="AC25983" s="34">
        <v>111</v>
      </c>
    </row>
    <row r="25984" spans="1:29" x14ac:dyDescent="0.2">
      <c r="A25984" s="34" t="s">
        <v>86477</v>
      </c>
      <c r="B25984" s="34">
        <v>41</v>
      </c>
      <c r="C25984" s="34">
        <v>56</v>
      </c>
      <c r="D25984" s="34">
        <v>68</v>
      </c>
      <c r="E25984" s="34">
        <v>62</v>
      </c>
      <c r="F25984" s="34">
        <v>77</v>
      </c>
      <c r="G25984" s="34">
        <v>22</v>
      </c>
      <c r="H25984" s="34">
        <v>52</v>
      </c>
      <c r="I25984" s="34">
        <v>54</v>
      </c>
      <c r="J25984" s="34">
        <v>55</v>
      </c>
      <c r="K25984" s="34">
        <v>93</v>
      </c>
      <c r="L25984" s="34">
        <v>24</v>
      </c>
      <c r="M25984" s="34">
        <v>54</v>
      </c>
      <c r="N25984" s="34">
        <v>37</v>
      </c>
      <c r="O25984" s="34">
        <v>62</v>
      </c>
      <c r="P25984" s="34">
        <v>26</v>
      </c>
      <c r="Q25984" s="34">
        <v>93</v>
      </c>
      <c r="R25984" s="34">
        <v>42</v>
      </c>
      <c r="S25984" s="34">
        <v>56</v>
      </c>
      <c r="T25984" s="34">
        <v>34</v>
      </c>
      <c r="U25984" s="34">
        <v>48</v>
      </c>
      <c r="V25984" s="34">
        <v>46</v>
      </c>
      <c r="W25984" s="34">
        <v>65</v>
      </c>
      <c r="X25984" s="34">
        <v>64</v>
      </c>
      <c r="Y25984" s="34">
        <v>45</v>
      </c>
      <c r="Z25984" s="34">
        <v>49</v>
      </c>
      <c r="AA25984" s="34">
        <v>50</v>
      </c>
      <c r="AB25984" s="34">
        <v>36</v>
      </c>
      <c r="AC25984" s="34">
        <v>52</v>
      </c>
    </row>
    <row r="25985" spans="1:29" x14ac:dyDescent="0.2">
      <c r="A25985" s="34" t="s">
        <v>86478</v>
      </c>
      <c r="B25985" s="34">
        <v>36</v>
      </c>
      <c r="C25985" s="34">
        <v>42</v>
      </c>
      <c r="D25985" s="34">
        <v>54</v>
      </c>
      <c r="E25985" s="34">
        <v>45</v>
      </c>
      <c r="F25985" s="34">
        <v>70</v>
      </c>
      <c r="G25985" s="34">
        <v>21</v>
      </c>
      <c r="H25985" s="34">
        <v>55</v>
      </c>
      <c r="I25985" s="34">
        <v>33</v>
      </c>
      <c r="J25985" s="34">
        <v>44</v>
      </c>
      <c r="K25985" s="34">
        <v>34</v>
      </c>
      <c r="L25985" s="34">
        <v>38</v>
      </c>
      <c r="M25985" s="34">
        <v>44</v>
      </c>
      <c r="N25985" s="34">
        <v>59</v>
      </c>
      <c r="O25985" s="34">
        <v>32</v>
      </c>
      <c r="P25985" s="34">
        <v>52</v>
      </c>
      <c r="Q25985" s="34">
        <v>54</v>
      </c>
      <c r="R25985" s="34">
        <v>75</v>
      </c>
      <c r="S25985" s="34">
        <v>32</v>
      </c>
      <c r="T25985" s="34">
        <v>56</v>
      </c>
      <c r="U25985" s="34">
        <v>34</v>
      </c>
      <c r="V25985" s="34">
        <v>70</v>
      </c>
      <c r="W25985" s="34">
        <v>50</v>
      </c>
      <c r="X25985" s="34">
        <v>55</v>
      </c>
      <c r="Y25985" s="34">
        <v>30</v>
      </c>
      <c r="Z25985" s="34">
        <v>42</v>
      </c>
      <c r="AA25985" s="34">
        <v>47</v>
      </c>
      <c r="AB25985" s="34">
        <v>48</v>
      </c>
      <c r="AC25985" s="34">
        <v>66</v>
      </c>
    </row>
    <row r="25986" spans="1:29" x14ac:dyDescent="0.2">
      <c r="A25986" s="34" t="s">
        <v>86479</v>
      </c>
      <c r="B25986" s="34">
        <v>91</v>
      </c>
      <c r="C25986" s="34">
        <v>85</v>
      </c>
      <c r="D25986" s="34">
        <v>115</v>
      </c>
      <c r="E25986" s="34">
        <v>97</v>
      </c>
      <c r="F25986" s="34">
        <v>86</v>
      </c>
      <c r="G25986" s="34">
        <v>125</v>
      </c>
      <c r="H25986" s="34">
        <v>98</v>
      </c>
      <c r="I25986" s="34">
        <v>87</v>
      </c>
      <c r="J25986" s="34">
        <v>83</v>
      </c>
      <c r="K25986" s="34">
        <v>74</v>
      </c>
      <c r="L25986" s="34">
        <v>58</v>
      </c>
      <c r="M25986" s="34">
        <v>68</v>
      </c>
      <c r="N25986" s="34">
        <v>80</v>
      </c>
      <c r="O25986" s="34">
        <v>89</v>
      </c>
      <c r="P25986" s="34">
        <v>87</v>
      </c>
      <c r="Q25986" s="34">
        <v>103</v>
      </c>
      <c r="R25986" s="34">
        <v>79</v>
      </c>
      <c r="S25986" s="34">
        <v>106</v>
      </c>
      <c r="T25986" s="34">
        <v>94</v>
      </c>
      <c r="U25986" s="34">
        <v>81</v>
      </c>
      <c r="V25986" s="34">
        <v>116</v>
      </c>
      <c r="W25986" s="34">
        <v>93</v>
      </c>
      <c r="X25986" s="34">
        <v>107</v>
      </c>
      <c r="Y25986" s="34">
        <v>80</v>
      </c>
      <c r="Z25986" s="34">
        <v>102</v>
      </c>
      <c r="AA25986" s="34">
        <v>111</v>
      </c>
      <c r="AB25986" s="34">
        <v>95</v>
      </c>
      <c r="AC25986" s="34">
        <v>125</v>
      </c>
    </row>
    <row r="25987" spans="1:29" x14ac:dyDescent="0.2">
      <c r="A25987" s="34" t="s">
        <v>86480</v>
      </c>
      <c r="B25987" s="34">
        <v>24</v>
      </c>
      <c r="C25987" s="34">
        <v>13</v>
      </c>
      <c r="D25987" s="34">
        <v>29</v>
      </c>
      <c r="E25987" s="34">
        <v>26</v>
      </c>
      <c r="F25987" s="34">
        <v>21</v>
      </c>
      <c r="G25987" s="34">
        <v>28</v>
      </c>
      <c r="H25987" s="34">
        <v>21</v>
      </c>
      <c r="I25987" s="34">
        <v>22</v>
      </c>
      <c r="J25987" s="34">
        <v>13</v>
      </c>
      <c r="K25987" s="34">
        <v>17</v>
      </c>
      <c r="L25987" s="34">
        <v>10</v>
      </c>
      <c r="M25987" s="34">
        <v>23</v>
      </c>
      <c r="N25987" s="34">
        <v>8</v>
      </c>
      <c r="O25987" s="34">
        <v>24</v>
      </c>
      <c r="P25987" s="34">
        <v>15</v>
      </c>
      <c r="Q25987" s="34">
        <v>22</v>
      </c>
      <c r="R25987" s="34">
        <v>17</v>
      </c>
      <c r="S25987" s="34">
        <v>38</v>
      </c>
      <c r="T25987" s="34">
        <v>18</v>
      </c>
      <c r="U25987" s="34">
        <v>12</v>
      </c>
      <c r="V25987" s="34">
        <v>24</v>
      </c>
      <c r="W25987" s="34">
        <v>19</v>
      </c>
      <c r="X25987" s="34">
        <v>31</v>
      </c>
      <c r="Y25987" s="34">
        <v>14</v>
      </c>
      <c r="Z25987" s="34">
        <v>10</v>
      </c>
      <c r="AA25987" s="34">
        <v>36</v>
      </c>
      <c r="AB25987" s="34">
        <v>25</v>
      </c>
      <c r="AC25987" s="34">
        <v>33</v>
      </c>
    </row>
    <row r="25988" spans="1:29" x14ac:dyDescent="0.2">
      <c r="A25988" s="34" t="s">
        <v>86481</v>
      </c>
      <c r="B25988" s="34">
        <v>71</v>
      </c>
      <c r="C25988" s="34">
        <v>193</v>
      </c>
      <c r="D25988" s="34">
        <v>142</v>
      </c>
      <c r="E25988" s="34">
        <v>194</v>
      </c>
      <c r="F25988" s="34">
        <v>147</v>
      </c>
      <c r="G25988" s="34">
        <v>189</v>
      </c>
      <c r="H25988" s="34">
        <v>115</v>
      </c>
      <c r="I25988" s="34">
        <v>154</v>
      </c>
      <c r="J25988" s="34">
        <v>157</v>
      </c>
      <c r="K25988" s="34">
        <v>215</v>
      </c>
      <c r="L25988" s="34">
        <v>126</v>
      </c>
      <c r="M25988" s="34">
        <v>147</v>
      </c>
      <c r="N25988" s="34">
        <v>91</v>
      </c>
      <c r="O25988" s="34">
        <v>149</v>
      </c>
      <c r="P25988" s="34">
        <v>116</v>
      </c>
      <c r="Q25988" s="34">
        <v>266</v>
      </c>
      <c r="R25988" s="34">
        <v>159</v>
      </c>
      <c r="S25988" s="34">
        <v>222</v>
      </c>
      <c r="T25988" s="34">
        <v>138</v>
      </c>
      <c r="U25988" s="34">
        <v>234</v>
      </c>
      <c r="V25988" s="34">
        <v>136</v>
      </c>
      <c r="W25988" s="34">
        <v>249</v>
      </c>
      <c r="X25988" s="34">
        <v>176</v>
      </c>
      <c r="Y25988" s="34">
        <v>207</v>
      </c>
      <c r="Z25988" s="34">
        <v>159</v>
      </c>
      <c r="AA25988" s="34">
        <v>188</v>
      </c>
      <c r="AB25988" s="34">
        <v>196</v>
      </c>
      <c r="AC25988" s="34">
        <v>310</v>
      </c>
    </row>
    <row r="25989" spans="1:29" x14ac:dyDescent="0.2">
      <c r="A25989" s="34" t="s">
        <v>86482</v>
      </c>
      <c r="B25989" s="34">
        <v>84</v>
      </c>
      <c r="C25989" s="34">
        <v>207</v>
      </c>
      <c r="D25989" s="34">
        <v>204</v>
      </c>
      <c r="E25989" s="34">
        <v>199</v>
      </c>
      <c r="F25989" s="34">
        <v>230</v>
      </c>
      <c r="G25989" s="34">
        <v>207</v>
      </c>
      <c r="H25989" s="34">
        <v>223</v>
      </c>
      <c r="I25989" s="34">
        <v>227</v>
      </c>
      <c r="J25989" s="34">
        <v>160</v>
      </c>
      <c r="K25989" s="34">
        <v>209</v>
      </c>
      <c r="L25989" s="34">
        <v>95</v>
      </c>
      <c r="M25989" s="34">
        <v>182</v>
      </c>
      <c r="N25989" s="34">
        <v>157</v>
      </c>
      <c r="O25989" s="34">
        <v>186</v>
      </c>
      <c r="P25989" s="34">
        <v>173</v>
      </c>
      <c r="Q25989" s="34">
        <v>244</v>
      </c>
      <c r="R25989" s="34">
        <v>179</v>
      </c>
      <c r="S25989" s="34">
        <v>229</v>
      </c>
      <c r="T25989" s="34">
        <v>123</v>
      </c>
      <c r="U25989" s="34">
        <v>157</v>
      </c>
      <c r="V25989" s="34">
        <v>221</v>
      </c>
      <c r="W25989" s="34">
        <v>189</v>
      </c>
      <c r="X25989" s="34">
        <v>270</v>
      </c>
      <c r="Y25989" s="34">
        <v>163</v>
      </c>
      <c r="Z25989" s="34">
        <v>217</v>
      </c>
      <c r="AA25989" s="34">
        <v>261</v>
      </c>
      <c r="AB25989" s="34">
        <v>215</v>
      </c>
      <c r="AC25989" s="34">
        <v>312</v>
      </c>
    </row>
    <row r="25990" spans="1:29" x14ac:dyDescent="0.2">
      <c r="A25990" s="34" t="s">
        <v>86483</v>
      </c>
      <c r="B25990" s="34">
        <v>74</v>
      </c>
      <c r="C25990" s="34">
        <v>92</v>
      </c>
      <c r="D25990" s="34">
        <v>111</v>
      </c>
      <c r="E25990" s="34">
        <v>114</v>
      </c>
      <c r="F25990" s="34">
        <v>135</v>
      </c>
      <c r="G25990" s="34">
        <v>116</v>
      </c>
      <c r="H25990" s="34">
        <v>104</v>
      </c>
      <c r="I25990" s="34">
        <v>119</v>
      </c>
      <c r="J25990" s="34">
        <v>97</v>
      </c>
      <c r="K25990" s="34">
        <v>119</v>
      </c>
      <c r="L25990" s="34">
        <v>118</v>
      </c>
      <c r="M25990" s="34">
        <v>106</v>
      </c>
      <c r="N25990" s="34">
        <v>105</v>
      </c>
      <c r="O25990" s="34">
        <v>95</v>
      </c>
      <c r="P25990" s="34">
        <v>127</v>
      </c>
      <c r="Q25990" s="34">
        <v>122</v>
      </c>
      <c r="R25990" s="34">
        <v>161</v>
      </c>
      <c r="S25990" s="34">
        <v>121</v>
      </c>
      <c r="T25990" s="34">
        <v>134</v>
      </c>
      <c r="U25990" s="34">
        <v>98</v>
      </c>
      <c r="V25990" s="34">
        <v>129</v>
      </c>
      <c r="W25990" s="34">
        <v>168</v>
      </c>
      <c r="X25990" s="34">
        <v>130</v>
      </c>
      <c r="Y25990" s="34">
        <v>167</v>
      </c>
      <c r="Z25990" s="34">
        <v>140</v>
      </c>
      <c r="AA25990" s="34">
        <v>156</v>
      </c>
      <c r="AB25990" s="34">
        <v>177</v>
      </c>
      <c r="AC25990" s="34">
        <v>171</v>
      </c>
    </row>
    <row r="25991" spans="1:29" x14ac:dyDescent="0.2">
      <c r="A25991" s="34" t="s">
        <v>86484</v>
      </c>
      <c r="B25991" s="34">
        <v>64</v>
      </c>
      <c r="C25991" s="34">
        <v>105</v>
      </c>
      <c r="D25991" s="34">
        <v>101</v>
      </c>
      <c r="E25991" s="34">
        <v>98</v>
      </c>
      <c r="F25991" s="34">
        <v>95</v>
      </c>
      <c r="G25991" s="34">
        <v>92</v>
      </c>
      <c r="H25991" s="34">
        <v>83</v>
      </c>
      <c r="I25991" s="34">
        <v>68</v>
      </c>
      <c r="J25991" s="34">
        <v>67</v>
      </c>
      <c r="K25991" s="34">
        <v>92</v>
      </c>
      <c r="L25991" s="34">
        <v>71</v>
      </c>
      <c r="M25991" s="34">
        <v>97</v>
      </c>
      <c r="N25991" s="34">
        <v>75</v>
      </c>
      <c r="O25991" s="34">
        <v>93</v>
      </c>
      <c r="P25991" s="34">
        <v>72</v>
      </c>
      <c r="Q25991" s="34">
        <v>136</v>
      </c>
      <c r="R25991" s="34">
        <v>83</v>
      </c>
      <c r="S25991" s="34">
        <v>100</v>
      </c>
      <c r="T25991" s="34">
        <v>85</v>
      </c>
      <c r="U25991" s="34">
        <v>79</v>
      </c>
      <c r="V25991" s="34">
        <v>113</v>
      </c>
      <c r="W25991" s="34">
        <v>112</v>
      </c>
      <c r="X25991" s="34">
        <v>128</v>
      </c>
      <c r="Y25991" s="34">
        <v>120</v>
      </c>
      <c r="Z25991" s="34">
        <v>94</v>
      </c>
      <c r="AA25991" s="34">
        <v>116</v>
      </c>
      <c r="AB25991" s="34">
        <v>111</v>
      </c>
      <c r="AC25991" s="34">
        <v>141</v>
      </c>
    </row>
    <row r="25992" spans="1:29" x14ac:dyDescent="0.2">
      <c r="A25992" s="34" t="s">
        <v>86485</v>
      </c>
      <c r="B25992" s="34">
        <v>53</v>
      </c>
      <c r="C25992" s="34">
        <v>51</v>
      </c>
      <c r="D25992" s="34">
        <v>71</v>
      </c>
      <c r="E25992" s="34">
        <v>40</v>
      </c>
      <c r="F25992" s="34">
        <v>71</v>
      </c>
      <c r="G25992" s="34">
        <v>59</v>
      </c>
      <c r="H25992" s="34">
        <v>65</v>
      </c>
      <c r="I25992" s="34">
        <v>55</v>
      </c>
      <c r="J25992" s="34">
        <v>52</v>
      </c>
      <c r="K25992" s="34">
        <v>55</v>
      </c>
      <c r="L25992" s="34">
        <v>35</v>
      </c>
      <c r="M25992" s="34">
        <v>31</v>
      </c>
      <c r="N25992" s="34">
        <v>55</v>
      </c>
      <c r="O25992" s="34">
        <v>40</v>
      </c>
      <c r="P25992" s="34">
        <v>53</v>
      </c>
      <c r="Q25992" s="34">
        <v>56</v>
      </c>
      <c r="R25992" s="34">
        <v>57</v>
      </c>
      <c r="S25992" s="34">
        <v>59</v>
      </c>
      <c r="T25992" s="34">
        <v>35</v>
      </c>
      <c r="U25992" s="34">
        <v>43</v>
      </c>
      <c r="V25992" s="34">
        <v>58</v>
      </c>
      <c r="W25992" s="34">
        <v>68</v>
      </c>
      <c r="X25992" s="34">
        <v>99</v>
      </c>
      <c r="Y25992" s="34">
        <v>39</v>
      </c>
      <c r="Z25992" s="34">
        <v>78</v>
      </c>
      <c r="AA25992" s="34">
        <v>71</v>
      </c>
      <c r="AB25992" s="34">
        <v>57</v>
      </c>
      <c r="AC25992" s="34">
        <v>82</v>
      </c>
    </row>
    <row r="25993" spans="1:29" x14ac:dyDescent="0.2">
      <c r="A25993" s="34" t="s">
        <v>86486</v>
      </c>
      <c r="B25993" s="34">
        <v>25</v>
      </c>
      <c r="C25993" s="34">
        <v>26</v>
      </c>
      <c r="D25993" s="34">
        <v>44</v>
      </c>
      <c r="E25993" s="34">
        <v>46</v>
      </c>
      <c r="F25993" s="34">
        <v>44</v>
      </c>
      <c r="G25993" s="34">
        <v>40</v>
      </c>
      <c r="H25993" s="34">
        <v>36</v>
      </c>
      <c r="I25993" s="34">
        <v>49</v>
      </c>
      <c r="J25993" s="34">
        <v>37</v>
      </c>
      <c r="K25993" s="34">
        <v>36</v>
      </c>
      <c r="L25993" s="34">
        <v>17</v>
      </c>
      <c r="M25993" s="34">
        <v>17</v>
      </c>
      <c r="N25993" s="34">
        <v>15</v>
      </c>
      <c r="O25993" s="34">
        <v>49</v>
      </c>
      <c r="P25993" s="34">
        <v>20</v>
      </c>
      <c r="Q25993" s="34">
        <v>49</v>
      </c>
      <c r="R25993" s="34">
        <v>47</v>
      </c>
      <c r="S25993" s="34">
        <v>54</v>
      </c>
      <c r="T25993" s="34">
        <v>29</v>
      </c>
      <c r="U25993" s="34">
        <v>27</v>
      </c>
      <c r="V25993" s="34">
        <v>51</v>
      </c>
      <c r="W25993" s="34">
        <v>47</v>
      </c>
      <c r="X25993" s="34">
        <v>54</v>
      </c>
      <c r="Y25993" s="34">
        <v>43</v>
      </c>
      <c r="Z25993" s="34">
        <v>30</v>
      </c>
      <c r="AA25993" s="34">
        <v>38</v>
      </c>
      <c r="AB25993" s="34">
        <v>46</v>
      </c>
      <c r="AC25993" s="34">
        <v>46</v>
      </c>
    </row>
    <row r="25994" spans="1:29" x14ac:dyDescent="0.2">
      <c r="A25994" s="34" t="s">
        <v>86487</v>
      </c>
      <c r="B25994" s="34">
        <v>66</v>
      </c>
      <c r="C25994" s="34">
        <v>92</v>
      </c>
      <c r="D25994" s="34">
        <v>107</v>
      </c>
      <c r="E25994" s="34">
        <v>90</v>
      </c>
      <c r="F25994" s="34">
        <v>87</v>
      </c>
      <c r="G25994" s="34">
        <v>86</v>
      </c>
      <c r="H25994" s="34">
        <v>66</v>
      </c>
      <c r="I25994" s="34">
        <v>83</v>
      </c>
      <c r="J25994" s="34">
        <v>74</v>
      </c>
      <c r="K25994" s="34">
        <v>102</v>
      </c>
      <c r="L25994" s="34">
        <v>44</v>
      </c>
      <c r="M25994" s="34">
        <v>63</v>
      </c>
      <c r="N25994" s="34">
        <v>78</v>
      </c>
      <c r="O25994" s="34">
        <v>97</v>
      </c>
      <c r="P25994" s="34">
        <v>97</v>
      </c>
      <c r="Q25994" s="34">
        <v>88</v>
      </c>
      <c r="R25994" s="34">
        <v>91</v>
      </c>
      <c r="S25994" s="34">
        <v>143</v>
      </c>
      <c r="T25994" s="34">
        <v>97</v>
      </c>
      <c r="U25994" s="34">
        <v>79</v>
      </c>
      <c r="V25994" s="34">
        <v>72</v>
      </c>
      <c r="W25994" s="34">
        <v>119</v>
      </c>
      <c r="X25994" s="34">
        <v>94</v>
      </c>
      <c r="Y25994" s="34">
        <v>102</v>
      </c>
      <c r="Z25994" s="34">
        <v>106</v>
      </c>
      <c r="AA25994" s="34">
        <v>150</v>
      </c>
      <c r="AB25994" s="34">
        <v>73</v>
      </c>
      <c r="AC25994" s="34">
        <v>138</v>
      </c>
    </row>
    <row r="25995" spans="1:29" x14ac:dyDescent="0.2">
      <c r="A25995" s="34" t="s">
        <v>86488</v>
      </c>
      <c r="B25995" s="34">
        <v>112</v>
      </c>
      <c r="C25995" s="34">
        <v>176</v>
      </c>
      <c r="D25995" s="34">
        <v>309</v>
      </c>
      <c r="E25995" s="34">
        <v>191</v>
      </c>
      <c r="F25995" s="34">
        <v>311</v>
      </c>
      <c r="G25995" s="34">
        <v>168</v>
      </c>
      <c r="H25995" s="34">
        <v>263</v>
      </c>
      <c r="I25995" s="34">
        <v>176</v>
      </c>
      <c r="J25995" s="34">
        <v>270</v>
      </c>
      <c r="K25995" s="34">
        <v>214</v>
      </c>
      <c r="L25995" s="34">
        <v>257</v>
      </c>
      <c r="M25995" s="34">
        <v>185</v>
      </c>
      <c r="N25995" s="34">
        <v>251</v>
      </c>
      <c r="O25995" s="34">
        <v>215</v>
      </c>
      <c r="P25995" s="34">
        <v>228</v>
      </c>
      <c r="Q25995" s="34">
        <v>358</v>
      </c>
      <c r="R25995" s="34">
        <v>407</v>
      </c>
      <c r="S25995" s="34">
        <v>240</v>
      </c>
      <c r="T25995" s="34">
        <v>349</v>
      </c>
      <c r="U25995" s="34">
        <v>212</v>
      </c>
      <c r="V25995" s="34">
        <v>316</v>
      </c>
      <c r="W25995" s="34">
        <v>306</v>
      </c>
      <c r="X25995" s="34">
        <v>343</v>
      </c>
      <c r="Y25995" s="34">
        <v>221</v>
      </c>
      <c r="Z25995" s="34">
        <v>337</v>
      </c>
      <c r="AA25995" s="34">
        <v>343</v>
      </c>
      <c r="AB25995" s="34">
        <v>291</v>
      </c>
      <c r="AC25995" s="34">
        <v>339</v>
      </c>
    </row>
    <row r="25996" spans="1:29" x14ac:dyDescent="0.2">
      <c r="A25996" s="34" t="s">
        <v>86489</v>
      </c>
      <c r="B25996" s="34">
        <v>238</v>
      </c>
      <c r="C25996" s="34">
        <v>186</v>
      </c>
      <c r="D25996" s="34">
        <v>270</v>
      </c>
      <c r="E25996" s="34">
        <v>187</v>
      </c>
      <c r="F25996" s="34">
        <v>292</v>
      </c>
      <c r="G25996" s="34">
        <v>224</v>
      </c>
      <c r="H25996" s="34">
        <v>331</v>
      </c>
      <c r="I25996" s="34">
        <v>208</v>
      </c>
      <c r="J25996" s="34">
        <v>327</v>
      </c>
      <c r="K25996" s="34">
        <v>218</v>
      </c>
      <c r="L25996" s="34">
        <v>317</v>
      </c>
      <c r="M25996" s="34">
        <v>160</v>
      </c>
      <c r="N25996" s="34">
        <v>219</v>
      </c>
      <c r="O25996" s="34">
        <v>172</v>
      </c>
      <c r="P25996" s="34">
        <v>251</v>
      </c>
      <c r="Q25996" s="34">
        <v>299</v>
      </c>
      <c r="R25996" s="34">
        <v>437</v>
      </c>
      <c r="S25996" s="34">
        <v>248</v>
      </c>
      <c r="T25996" s="34">
        <v>459</v>
      </c>
      <c r="U25996" s="34">
        <v>230</v>
      </c>
      <c r="V25996" s="34">
        <v>362</v>
      </c>
      <c r="W25996" s="34">
        <v>364</v>
      </c>
      <c r="X25996" s="34">
        <v>424</v>
      </c>
      <c r="Y25996" s="34">
        <v>318</v>
      </c>
      <c r="Z25996" s="34">
        <v>313</v>
      </c>
      <c r="AA25996" s="34">
        <v>317</v>
      </c>
      <c r="AB25996" s="34">
        <v>457</v>
      </c>
      <c r="AC25996" s="34">
        <v>367</v>
      </c>
    </row>
    <row r="25997" spans="1:29" x14ac:dyDescent="0.2">
      <c r="A25997" s="34" t="s">
        <v>86490</v>
      </c>
      <c r="B25997" s="34">
        <v>40</v>
      </c>
      <c r="C25997" s="34">
        <v>59</v>
      </c>
      <c r="D25997" s="34">
        <v>74</v>
      </c>
      <c r="E25997" s="34">
        <v>85</v>
      </c>
      <c r="F25997" s="34">
        <v>60</v>
      </c>
      <c r="G25997" s="34">
        <v>50</v>
      </c>
      <c r="H25997" s="34">
        <v>50</v>
      </c>
      <c r="I25997" s="34">
        <v>40</v>
      </c>
      <c r="J25997" s="34">
        <v>49</v>
      </c>
      <c r="K25997" s="34">
        <v>81</v>
      </c>
      <c r="L25997" s="34">
        <v>48</v>
      </c>
      <c r="M25997" s="34">
        <v>33</v>
      </c>
      <c r="N25997" s="34">
        <v>49</v>
      </c>
      <c r="O25997" s="34">
        <v>47</v>
      </c>
      <c r="P25997" s="34">
        <v>50</v>
      </c>
      <c r="Q25997" s="34">
        <v>65</v>
      </c>
      <c r="R25997" s="34">
        <v>54</v>
      </c>
      <c r="S25997" s="34">
        <v>61</v>
      </c>
      <c r="T25997" s="34">
        <v>30</v>
      </c>
      <c r="U25997" s="34">
        <v>50</v>
      </c>
      <c r="V25997" s="34">
        <v>66</v>
      </c>
      <c r="W25997" s="34">
        <v>51</v>
      </c>
      <c r="X25997" s="34">
        <v>91</v>
      </c>
      <c r="Y25997" s="34">
        <v>73</v>
      </c>
      <c r="Z25997" s="34">
        <v>56</v>
      </c>
      <c r="AA25997" s="34">
        <v>92</v>
      </c>
      <c r="AB25997" s="34">
        <v>75</v>
      </c>
      <c r="AC25997" s="34">
        <v>84</v>
      </c>
    </row>
    <row r="25998" spans="1:29" x14ac:dyDescent="0.2">
      <c r="A25998" s="34" t="s">
        <v>86491</v>
      </c>
      <c r="B25998" s="34">
        <v>131</v>
      </c>
      <c r="C25998" s="34">
        <v>128</v>
      </c>
      <c r="D25998" s="34">
        <v>229</v>
      </c>
      <c r="E25998" s="34">
        <v>152</v>
      </c>
      <c r="F25998" s="34">
        <v>166</v>
      </c>
      <c r="G25998" s="34">
        <v>109</v>
      </c>
      <c r="H25998" s="34">
        <v>134</v>
      </c>
      <c r="I25998" s="34">
        <v>144</v>
      </c>
      <c r="J25998" s="34">
        <v>154</v>
      </c>
      <c r="K25998" s="34">
        <v>149</v>
      </c>
      <c r="L25998" s="34">
        <v>67</v>
      </c>
      <c r="M25998" s="34">
        <v>114</v>
      </c>
      <c r="N25998" s="34">
        <v>178</v>
      </c>
      <c r="O25998" s="34">
        <v>110</v>
      </c>
      <c r="P25998" s="34">
        <v>141</v>
      </c>
      <c r="Q25998" s="34">
        <v>182</v>
      </c>
      <c r="R25998" s="34">
        <v>171</v>
      </c>
      <c r="S25998" s="34">
        <v>190</v>
      </c>
      <c r="T25998" s="34">
        <v>133</v>
      </c>
      <c r="U25998" s="34">
        <v>105</v>
      </c>
      <c r="V25998" s="34">
        <v>182</v>
      </c>
      <c r="W25998" s="34">
        <v>131</v>
      </c>
      <c r="X25998" s="34">
        <v>273</v>
      </c>
      <c r="Y25998" s="34">
        <v>122</v>
      </c>
      <c r="Z25998" s="34">
        <v>220</v>
      </c>
      <c r="AA25998" s="34">
        <v>189</v>
      </c>
      <c r="AB25998" s="34">
        <v>150</v>
      </c>
      <c r="AC25998" s="34">
        <v>235</v>
      </c>
    </row>
    <row r="25999" spans="1:29" x14ac:dyDescent="0.2">
      <c r="A25999" s="34" t="s">
        <v>86492</v>
      </c>
      <c r="B25999" s="34">
        <v>128</v>
      </c>
      <c r="C25999" s="34">
        <v>135</v>
      </c>
      <c r="D25999" s="34">
        <v>142</v>
      </c>
      <c r="E25999" s="34">
        <v>156</v>
      </c>
      <c r="F25999" s="34">
        <v>145</v>
      </c>
      <c r="G25999" s="34">
        <v>171</v>
      </c>
      <c r="H25999" s="34">
        <v>172</v>
      </c>
      <c r="I25999" s="34">
        <v>171</v>
      </c>
      <c r="J25999" s="34">
        <v>175</v>
      </c>
      <c r="K25999" s="34">
        <v>168</v>
      </c>
      <c r="L25999" s="34">
        <v>172</v>
      </c>
      <c r="M25999" s="34">
        <v>115</v>
      </c>
      <c r="N25999" s="34">
        <v>182</v>
      </c>
      <c r="O25999" s="34">
        <v>109</v>
      </c>
      <c r="P25999" s="34">
        <v>152</v>
      </c>
      <c r="Q25999" s="34">
        <v>206</v>
      </c>
      <c r="R25999" s="34">
        <v>225</v>
      </c>
      <c r="S25999" s="34">
        <v>194</v>
      </c>
      <c r="T25999" s="34">
        <v>243</v>
      </c>
      <c r="U25999" s="34">
        <v>174</v>
      </c>
      <c r="V25999" s="34">
        <v>191</v>
      </c>
      <c r="W25999" s="34">
        <v>281</v>
      </c>
      <c r="X25999" s="34">
        <v>173</v>
      </c>
      <c r="Y25999" s="34">
        <v>239</v>
      </c>
      <c r="Z25999" s="34">
        <v>164</v>
      </c>
      <c r="AA25999" s="34">
        <v>239</v>
      </c>
      <c r="AB25999" s="34">
        <v>249</v>
      </c>
      <c r="AC25999" s="34">
        <v>250</v>
      </c>
    </row>
    <row r="26000" spans="1:29" x14ac:dyDescent="0.2">
      <c r="A26000" s="34" t="s">
        <v>86493</v>
      </c>
      <c r="B26000" s="34">
        <v>69</v>
      </c>
      <c r="C26000" s="34">
        <v>54</v>
      </c>
      <c r="D26000" s="34">
        <v>85</v>
      </c>
      <c r="E26000" s="34">
        <v>56</v>
      </c>
      <c r="F26000" s="34">
        <v>97</v>
      </c>
      <c r="G26000" s="34">
        <v>67</v>
      </c>
      <c r="H26000" s="34">
        <v>69</v>
      </c>
      <c r="I26000" s="34">
        <v>52</v>
      </c>
      <c r="J26000" s="34">
        <v>77</v>
      </c>
      <c r="K26000" s="34">
        <v>43</v>
      </c>
      <c r="L26000" s="34">
        <v>79</v>
      </c>
      <c r="M26000" s="34">
        <v>34</v>
      </c>
      <c r="N26000" s="34">
        <v>92</v>
      </c>
      <c r="O26000" s="34">
        <v>39</v>
      </c>
      <c r="P26000" s="34">
        <v>66</v>
      </c>
      <c r="Q26000" s="34">
        <v>63</v>
      </c>
      <c r="R26000" s="34">
        <v>120</v>
      </c>
      <c r="S26000" s="34">
        <v>57</v>
      </c>
      <c r="T26000" s="34">
        <v>102</v>
      </c>
      <c r="U26000" s="34">
        <v>49</v>
      </c>
      <c r="V26000" s="34">
        <v>95</v>
      </c>
      <c r="W26000" s="34">
        <v>67</v>
      </c>
      <c r="X26000" s="34">
        <v>95</v>
      </c>
      <c r="Y26000" s="34">
        <v>24</v>
      </c>
      <c r="Z26000" s="34">
        <v>76</v>
      </c>
      <c r="AA26000" s="34">
        <v>102</v>
      </c>
      <c r="AB26000" s="34">
        <v>98</v>
      </c>
      <c r="AC26000" s="34">
        <v>48</v>
      </c>
    </row>
    <row r="26001" spans="1:29" x14ac:dyDescent="0.2">
      <c r="A26001" s="34" t="s">
        <v>86494</v>
      </c>
      <c r="B26001" s="34">
        <v>77</v>
      </c>
      <c r="C26001" s="34">
        <v>85</v>
      </c>
      <c r="D26001" s="34">
        <v>66</v>
      </c>
      <c r="E26001" s="34">
        <v>93</v>
      </c>
      <c r="F26001" s="34">
        <v>69</v>
      </c>
      <c r="G26001" s="34">
        <v>100</v>
      </c>
      <c r="H26001" s="34">
        <v>63</v>
      </c>
      <c r="I26001" s="34">
        <v>67</v>
      </c>
      <c r="J26001" s="34">
        <v>85</v>
      </c>
      <c r="K26001" s="34">
        <v>81</v>
      </c>
      <c r="L26001" s="34">
        <v>69</v>
      </c>
      <c r="M26001" s="34">
        <v>75</v>
      </c>
      <c r="N26001" s="34">
        <v>87</v>
      </c>
      <c r="O26001" s="34">
        <v>97</v>
      </c>
      <c r="P26001" s="34">
        <v>95</v>
      </c>
      <c r="Q26001" s="34">
        <v>88</v>
      </c>
      <c r="R26001" s="34">
        <v>123</v>
      </c>
      <c r="S26001" s="34">
        <v>103</v>
      </c>
      <c r="T26001" s="34">
        <v>101</v>
      </c>
      <c r="U26001" s="34">
        <v>79</v>
      </c>
      <c r="V26001" s="34">
        <v>93</v>
      </c>
      <c r="W26001" s="34">
        <v>90</v>
      </c>
      <c r="X26001" s="34">
        <v>87</v>
      </c>
      <c r="Y26001" s="34">
        <v>57</v>
      </c>
      <c r="Z26001" s="34">
        <v>86</v>
      </c>
      <c r="AA26001" s="34">
        <v>101</v>
      </c>
      <c r="AB26001" s="34">
        <v>96</v>
      </c>
      <c r="AC26001" s="34">
        <v>135</v>
      </c>
    </row>
    <row r="26002" spans="1:29" x14ac:dyDescent="0.2">
      <c r="A26002" s="34" t="s">
        <v>86495</v>
      </c>
      <c r="B26002" s="34">
        <v>16</v>
      </c>
      <c r="C26002" s="34">
        <v>14</v>
      </c>
      <c r="D26002" s="34">
        <v>11</v>
      </c>
      <c r="E26002" s="34">
        <v>16</v>
      </c>
      <c r="F26002" s="34">
        <v>19</v>
      </c>
      <c r="G26002" s="34">
        <v>5</v>
      </c>
      <c r="H26002" s="34">
        <v>17</v>
      </c>
      <c r="I26002" s="34">
        <v>24</v>
      </c>
      <c r="J26002" s="34">
        <v>13</v>
      </c>
      <c r="K26002" s="34">
        <v>15</v>
      </c>
      <c r="L26002" s="34">
        <v>6</v>
      </c>
      <c r="M26002" s="34">
        <v>11</v>
      </c>
      <c r="N26002" s="34">
        <v>7</v>
      </c>
      <c r="O26002" s="34">
        <v>20</v>
      </c>
      <c r="P26002" s="34">
        <v>10</v>
      </c>
      <c r="Q26002" s="34">
        <v>12</v>
      </c>
      <c r="R26002" s="34">
        <v>11</v>
      </c>
      <c r="S26002" s="34">
        <v>23</v>
      </c>
      <c r="T26002" s="34">
        <v>6</v>
      </c>
      <c r="U26002" s="34">
        <v>20</v>
      </c>
      <c r="V26002" s="34">
        <v>16</v>
      </c>
      <c r="W26002" s="34">
        <v>14</v>
      </c>
      <c r="X26002" s="34">
        <v>16</v>
      </c>
      <c r="Y26002" s="34">
        <v>21</v>
      </c>
      <c r="Z26002" s="34">
        <v>21</v>
      </c>
      <c r="AA26002" s="34">
        <v>29</v>
      </c>
      <c r="AB26002" s="34">
        <v>28</v>
      </c>
      <c r="AC26002" s="34">
        <v>17</v>
      </c>
    </row>
    <row r="26003" spans="1:29" x14ac:dyDescent="0.2">
      <c r="A26003" s="34" t="s">
        <v>86496</v>
      </c>
      <c r="B26003" s="34">
        <v>71</v>
      </c>
      <c r="C26003" s="34">
        <v>62</v>
      </c>
      <c r="D26003" s="34">
        <v>69</v>
      </c>
      <c r="E26003" s="34">
        <v>77</v>
      </c>
      <c r="F26003" s="34">
        <v>90</v>
      </c>
      <c r="G26003" s="34">
        <v>61</v>
      </c>
      <c r="H26003" s="34">
        <v>78</v>
      </c>
      <c r="I26003" s="34">
        <v>60</v>
      </c>
      <c r="J26003" s="34">
        <v>49</v>
      </c>
      <c r="K26003" s="34">
        <v>95</v>
      </c>
      <c r="L26003" s="34">
        <v>51</v>
      </c>
      <c r="M26003" s="34">
        <v>73</v>
      </c>
      <c r="N26003" s="34">
        <v>45</v>
      </c>
      <c r="O26003" s="34">
        <v>45</v>
      </c>
      <c r="P26003" s="34">
        <v>34</v>
      </c>
      <c r="Q26003" s="34">
        <v>62</v>
      </c>
      <c r="R26003" s="34">
        <v>65</v>
      </c>
      <c r="S26003" s="34">
        <v>81</v>
      </c>
      <c r="T26003" s="34">
        <v>61</v>
      </c>
      <c r="U26003" s="34">
        <v>56</v>
      </c>
      <c r="V26003" s="34">
        <v>56</v>
      </c>
      <c r="W26003" s="34">
        <v>84</v>
      </c>
      <c r="X26003" s="34">
        <v>77</v>
      </c>
      <c r="Y26003" s="34">
        <v>63</v>
      </c>
      <c r="Z26003" s="34">
        <v>75</v>
      </c>
      <c r="AA26003" s="34">
        <v>95</v>
      </c>
      <c r="AB26003" s="34">
        <v>58</v>
      </c>
      <c r="AC26003" s="34">
        <v>97</v>
      </c>
    </row>
    <row r="26004" spans="1:29" x14ac:dyDescent="0.2">
      <c r="A26004" s="34" t="s">
        <v>86497</v>
      </c>
      <c r="B26004" s="34">
        <v>38</v>
      </c>
      <c r="C26004" s="34">
        <v>28</v>
      </c>
      <c r="D26004" s="34">
        <v>51</v>
      </c>
      <c r="E26004" s="34">
        <v>37</v>
      </c>
      <c r="F26004" s="34">
        <v>41</v>
      </c>
      <c r="G26004" s="34">
        <v>49</v>
      </c>
      <c r="H26004" s="34">
        <v>22</v>
      </c>
      <c r="I26004" s="34">
        <v>33</v>
      </c>
      <c r="J26004" s="34">
        <v>16</v>
      </c>
      <c r="K26004" s="34">
        <v>29</v>
      </c>
      <c r="L26004" s="34">
        <v>16</v>
      </c>
      <c r="M26004" s="34">
        <v>17</v>
      </c>
      <c r="N26004" s="34">
        <v>24</v>
      </c>
      <c r="O26004" s="34">
        <v>30</v>
      </c>
      <c r="P26004" s="34">
        <v>22</v>
      </c>
      <c r="Q26004" s="34">
        <v>23</v>
      </c>
      <c r="R26004" s="34">
        <v>19</v>
      </c>
      <c r="S26004" s="34">
        <v>33</v>
      </c>
      <c r="T26004" s="34">
        <v>15</v>
      </c>
      <c r="U26004" s="34">
        <v>11</v>
      </c>
      <c r="V26004" s="34">
        <v>29</v>
      </c>
      <c r="W26004" s="34">
        <v>16</v>
      </c>
      <c r="X26004" s="34">
        <v>29</v>
      </c>
      <c r="Y26004" s="34">
        <v>11</v>
      </c>
      <c r="Z26004" s="34">
        <v>52</v>
      </c>
      <c r="AA26004" s="34">
        <v>35</v>
      </c>
      <c r="AB26004" s="34">
        <v>11</v>
      </c>
      <c r="AC26004" s="34">
        <v>35</v>
      </c>
    </row>
    <row r="26005" spans="1:29" x14ac:dyDescent="0.2">
      <c r="A26005" s="34" t="s">
        <v>86498</v>
      </c>
      <c r="B26005" s="34">
        <v>22</v>
      </c>
      <c r="C26005" s="34">
        <v>45</v>
      </c>
      <c r="D26005" s="34">
        <v>39</v>
      </c>
      <c r="E26005" s="34">
        <v>46</v>
      </c>
      <c r="F26005" s="34">
        <v>40</v>
      </c>
      <c r="G26005" s="34">
        <v>32</v>
      </c>
      <c r="H26005" s="34">
        <v>32</v>
      </c>
      <c r="I26005" s="34">
        <v>24</v>
      </c>
      <c r="J26005" s="34">
        <v>20</v>
      </c>
      <c r="K26005" s="34">
        <v>42</v>
      </c>
      <c r="L26005" s="34">
        <v>13</v>
      </c>
      <c r="M26005" s="34">
        <v>35</v>
      </c>
      <c r="N26005" s="34">
        <v>18</v>
      </c>
      <c r="O26005" s="34">
        <v>31</v>
      </c>
      <c r="P26005" s="34">
        <v>43</v>
      </c>
      <c r="Q26005" s="34">
        <v>31</v>
      </c>
      <c r="R26005" s="34">
        <v>27</v>
      </c>
      <c r="S26005" s="34">
        <v>59</v>
      </c>
      <c r="T26005" s="34">
        <v>12</v>
      </c>
      <c r="U26005" s="34">
        <v>38</v>
      </c>
      <c r="V26005" s="34">
        <v>21</v>
      </c>
      <c r="W26005" s="34">
        <v>37</v>
      </c>
      <c r="X26005" s="34">
        <v>20</v>
      </c>
      <c r="Y26005" s="34">
        <v>29</v>
      </c>
      <c r="Z26005" s="34">
        <v>35</v>
      </c>
      <c r="AA26005" s="34">
        <v>39</v>
      </c>
      <c r="AB26005" s="34">
        <v>22</v>
      </c>
      <c r="AC26005" s="34">
        <v>90</v>
      </c>
    </row>
    <row r="26006" spans="1:29" x14ac:dyDescent="0.2">
      <c r="A26006" s="34" t="s">
        <v>86499</v>
      </c>
      <c r="B26006" s="34">
        <v>244</v>
      </c>
      <c r="C26006" s="34">
        <v>336</v>
      </c>
      <c r="D26006" s="34">
        <v>395</v>
      </c>
      <c r="E26006" s="34">
        <v>438</v>
      </c>
      <c r="F26006" s="34">
        <v>436</v>
      </c>
      <c r="G26006" s="34">
        <v>389</v>
      </c>
      <c r="H26006" s="34">
        <v>464</v>
      </c>
      <c r="I26006" s="34">
        <v>377</v>
      </c>
      <c r="J26006" s="34">
        <v>397</v>
      </c>
      <c r="K26006" s="34">
        <v>420</v>
      </c>
      <c r="L26006" s="34">
        <v>434</v>
      </c>
      <c r="M26006" s="34">
        <v>294</v>
      </c>
      <c r="N26006" s="34">
        <v>337</v>
      </c>
      <c r="O26006" s="34">
        <v>408</v>
      </c>
      <c r="P26006" s="34">
        <v>504</v>
      </c>
      <c r="Q26006" s="34">
        <v>432</v>
      </c>
      <c r="R26006" s="34">
        <v>546</v>
      </c>
      <c r="S26006" s="34">
        <v>403</v>
      </c>
      <c r="T26006" s="34">
        <v>677</v>
      </c>
      <c r="U26006" s="34">
        <v>466</v>
      </c>
      <c r="V26006" s="34">
        <v>646</v>
      </c>
      <c r="W26006" s="34">
        <v>570</v>
      </c>
      <c r="X26006" s="34">
        <v>461</v>
      </c>
      <c r="Y26006" s="34">
        <v>448</v>
      </c>
      <c r="Z26006" s="34">
        <v>476</v>
      </c>
      <c r="AA26006" s="34">
        <v>432</v>
      </c>
      <c r="AB26006" s="34">
        <v>632</v>
      </c>
      <c r="AC26006" s="34">
        <v>588</v>
      </c>
    </row>
    <row r="26007" spans="1:29" x14ac:dyDescent="0.2">
      <c r="A26007" s="34" t="s">
        <v>86500</v>
      </c>
      <c r="B26007" s="34">
        <v>129</v>
      </c>
      <c r="C26007" s="34">
        <v>81</v>
      </c>
      <c r="D26007" s="34">
        <v>104</v>
      </c>
      <c r="E26007" s="34">
        <v>71</v>
      </c>
      <c r="F26007" s="34">
        <v>85</v>
      </c>
      <c r="G26007" s="34">
        <v>88</v>
      </c>
      <c r="H26007" s="34">
        <v>81</v>
      </c>
      <c r="I26007" s="34">
        <v>77</v>
      </c>
      <c r="J26007" s="34">
        <v>93</v>
      </c>
      <c r="K26007" s="34">
        <v>118</v>
      </c>
      <c r="L26007" s="34">
        <v>68</v>
      </c>
      <c r="M26007" s="34">
        <v>65</v>
      </c>
      <c r="N26007" s="34">
        <v>77</v>
      </c>
      <c r="O26007" s="34">
        <v>98</v>
      </c>
      <c r="P26007" s="34">
        <v>91</v>
      </c>
      <c r="Q26007" s="34">
        <v>106</v>
      </c>
      <c r="R26007" s="34">
        <v>109</v>
      </c>
      <c r="S26007" s="34">
        <v>131</v>
      </c>
      <c r="T26007" s="34">
        <v>88</v>
      </c>
      <c r="U26007" s="34">
        <v>96</v>
      </c>
      <c r="V26007" s="34">
        <v>115</v>
      </c>
      <c r="W26007" s="34">
        <v>109</v>
      </c>
      <c r="X26007" s="34">
        <v>85</v>
      </c>
      <c r="Y26007" s="34">
        <v>75</v>
      </c>
      <c r="Z26007" s="34">
        <v>126</v>
      </c>
      <c r="AA26007" s="34">
        <v>141</v>
      </c>
      <c r="AB26007" s="34">
        <v>88</v>
      </c>
      <c r="AC26007" s="34">
        <v>161</v>
      </c>
    </row>
    <row r="26008" spans="1:29" x14ac:dyDescent="0.2">
      <c r="A26008" s="34" t="s">
        <v>86501</v>
      </c>
      <c r="B26008" s="34">
        <v>136</v>
      </c>
      <c r="C26008" s="34">
        <v>147</v>
      </c>
      <c r="D26008" s="34">
        <v>140</v>
      </c>
      <c r="E26008" s="34">
        <v>163</v>
      </c>
      <c r="F26008" s="34">
        <v>241</v>
      </c>
      <c r="G26008" s="34">
        <v>153</v>
      </c>
      <c r="H26008" s="34">
        <v>166</v>
      </c>
      <c r="I26008" s="34">
        <v>145</v>
      </c>
      <c r="J26008" s="34">
        <v>178</v>
      </c>
      <c r="K26008" s="34">
        <v>187</v>
      </c>
      <c r="L26008" s="34">
        <v>205</v>
      </c>
      <c r="M26008" s="34">
        <v>140</v>
      </c>
      <c r="N26008" s="34">
        <v>184</v>
      </c>
      <c r="O26008" s="34">
        <v>135</v>
      </c>
      <c r="P26008" s="34">
        <v>163</v>
      </c>
      <c r="Q26008" s="34">
        <v>181</v>
      </c>
      <c r="R26008" s="34">
        <v>233</v>
      </c>
      <c r="S26008" s="34">
        <v>185</v>
      </c>
      <c r="T26008" s="34">
        <v>308</v>
      </c>
      <c r="U26008" s="34">
        <v>195</v>
      </c>
      <c r="V26008" s="34">
        <v>249</v>
      </c>
      <c r="W26008" s="34">
        <v>226</v>
      </c>
      <c r="X26008" s="34">
        <v>244</v>
      </c>
      <c r="Y26008" s="34">
        <v>253</v>
      </c>
      <c r="Z26008" s="34">
        <v>169</v>
      </c>
      <c r="AA26008" s="34">
        <v>225</v>
      </c>
      <c r="AB26008" s="34">
        <v>258</v>
      </c>
      <c r="AC26008" s="34">
        <v>261</v>
      </c>
    </row>
    <row r="26009" spans="1:29" x14ac:dyDescent="0.2">
      <c r="A26009" s="34" t="s">
        <v>86502</v>
      </c>
      <c r="B26009" s="34">
        <v>24</v>
      </c>
      <c r="C26009" s="34">
        <v>20</v>
      </c>
      <c r="D26009" s="34">
        <v>32</v>
      </c>
      <c r="E26009" s="34">
        <v>20</v>
      </c>
      <c r="F26009" s="34">
        <v>23</v>
      </c>
      <c r="G26009" s="34">
        <v>9</v>
      </c>
      <c r="H26009" s="34">
        <v>32</v>
      </c>
      <c r="I26009" s="34">
        <v>15</v>
      </c>
      <c r="J26009" s="34">
        <v>15</v>
      </c>
      <c r="K26009" s="34">
        <v>16</v>
      </c>
      <c r="L26009" s="34">
        <v>12</v>
      </c>
      <c r="M26009" s="34">
        <v>20</v>
      </c>
      <c r="N26009" s="34">
        <v>17</v>
      </c>
      <c r="O26009" s="34">
        <v>10</v>
      </c>
      <c r="P26009" s="34">
        <v>16</v>
      </c>
      <c r="Q26009" s="34">
        <v>14</v>
      </c>
      <c r="R26009" s="34">
        <v>28</v>
      </c>
      <c r="S26009" s="34">
        <v>27</v>
      </c>
      <c r="T26009" s="34">
        <v>10</v>
      </c>
      <c r="U26009" s="34">
        <v>16</v>
      </c>
      <c r="V26009" s="34">
        <v>40</v>
      </c>
      <c r="W26009" s="34">
        <v>18</v>
      </c>
      <c r="X26009" s="34">
        <v>27</v>
      </c>
      <c r="Y26009" s="34">
        <v>22</v>
      </c>
      <c r="Z26009" s="34">
        <v>19</v>
      </c>
      <c r="AA26009" s="34">
        <v>19</v>
      </c>
      <c r="AB26009" s="34">
        <v>20</v>
      </c>
      <c r="AC26009" s="34">
        <v>38</v>
      </c>
    </row>
    <row r="26010" spans="1:29" x14ac:dyDescent="0.2">
      <c r="A26010" s="34" t="s">
        <v>86503</v>
      </c>
      <c r="B26010" s="34">
        <v>79</v>
      </c>
      <c r="C26010" s="34">
        <v>41</v>
      </c>
      <c r="D26010" s="34">
        <v>29</v>
      </c>
      <c r="E26010" s="34">
        <v>46</v>
      </c>
      <c r="F26010" s="34">
        <v>65</v>
      </c>
      <c r="G26010" s="34">
        <v>40</v>
      </c>
      <c r="H26010" s="34">
        <v>48</v>
      </c>
      <c r="I26010" s="34">
        <v>41</v>
      </c>
      <c r="J26010" s="34">
        <v>48</v>
      </c>
      <c r="K26010" s="34">
        <v>69</v>
      </c>
      <c r="L26010" s="34">
        <v>43</v>
      </c>
      <c r="M26010" s="34">
        <v>30</v>
      </c>
      <c r="N26010" s="34">
        <v>64</v>
      </c>
      <c r="O26010" s="34">
        <v>46</v>
      </c>
      <c r="P26010" s="34">
        <v>40</v>
      </c>
      <c r="Q26010" s="34">
        <v>55</v>
      </c>
      <c r="R26010" s="34">
        <v>62</v>
      </c>
      <c r="S26010" s="34">
        <v>47</v>
      </c>
      <c r="T26010" s="34">
        <v>58</v>
      </c>
      <c r="U26010" s="34">
        <v>47</v>
      </c>
      <c r="V26010" s="34">
        <v>73</v>
      </c>
      <c r="W26010" s="34">
        <v>69</v>
      </c>
      <c r="X26010" s="34">
        <v>67</v>
      </c>
      <c r="Y26010" s="34">
        <v>73</v>
      </c>
      <c r="Z26010" s="34">
        <v>74</v>
      </c>
      <c r="AA26010" s="34">
        <v>61</v>
      </c>
      <c r="AB26010" s="34">
        <v>73</v>
      </c>
      <c r="AC26010" s="34">
        <v>84</v>
      </c>
    </row>
    <row r="26011" spans="1:29" x14ac:dyDescent="0.2">
      <c r="A26011" s="34" t="s">
        <v>86504</v>
      </c>
      <c r="B26011" s="34">
        <v>50</v>
      </c>
      <c r="C26011" s="34">
        <v>95</v>
      </c>
      <c r="D26011" s="34">
        <v>83</v>
      </c>
      <c r="E26011" s="34">
        <v>143</v>
      </c>
      <c r="F26011" s="34">
        <v>106</v>
      </c>
      <c r="G26011" s="34">
        <v>110</v>
      </c>
      <c r="H26011" s="34">
        <v>77</v>
      </c>
      <c r="I26011" s="34">
        <v>79</v>
      </c>
      <c r="J26011" s="34">
        <v>84</v>
      </c>
      <c r="K26011" s="34">
        <v>77</v>
      </c>
      <c r="L26011" s="34">
        <v>70</v>
      </c>
      <c r="M26011" s="34">
        <v>81</v>
      </c>
      <c r="N26011" s="34">
        <v>68</v>
      </c>
      <c r="O26011" s="34">
        <v>103</v>
      </c>
      <c r="P26011" s="34">
        <v>61</v>
      </c>
      <c r="Q26011" s="34">
        <v>135</v>
      </c>
      <c r="R26011" s="34">
        <v>118</v>
      </c>
      <c r="S26011" s="34">
        <v>107</v>
      </c>
      <c r="T26011" s="34">
        <v>95</v>
      </c>
      <c r="U26011" s="34">
        <v>113</v>
      </c>
      <c r="V26011" s="34">
        <v>98</v>
      </c>
      <c r="W26011" s="34">
        <v>140</v>
      </c>
      <c r="X26011" s="34">
        <v>113</v>
      </c>
      <c r="Y26011" s="34">
        <v>83</v>
      </c>
      <c r="Z26011" s="34">
        <v>123</v>
      </c>
      <c r="AA26011" s="34">
        <v>158</v>
      </c>
      <c r="AB26011" s="34">
        <v>104</v>
      </c>
      <c r="AC26011" s="34">
        <v>209</v>
      </c>
    </row>
    <row r="26012" spans="1:29" x14ac:dyDescent="0.2">
      <c r="A26012" s="34" t="s">
        <v>86505</v>
      </c>
      <c r="B26012" s="34">
        <v>178</v>
      </c>
      <c r="C26012" s="34">
        <v>159</v>
      </c>
      <c r="D26012" s="34">
        <v>170</v>
      </c>
      <c r="E26012" s="34">
        <v>181</v>
      </c>
      <c r="F26012" s="34">
        <v>188</v>
      </c>
      <c r="G26012" s="34">
        <v>174</v>
      </c>
      <c r="H26012" s="34">
        <v>195</v>
      </c>
      <c r="I26012" s="34">
        <v>177</v>
      </c>
      <c r="J26012" s="34">
        <v>172</v>
      </c>
      <c r="K26012" s="34">
        <v>183</v>
      </c>
      <c r="L26012" s="34">
        <v>149</v>
      </c>
      <c r="M26012" s="34">
        <v>165</v>
      </c>
      <c r="N26012" s="34">
        <v>138</v>
      </c>
      <c r="O26012" s="34">
        <v>157</v>
      </c>
      <c r="P26012" s="34">
        <v>156</v>
      </c>
      <c r="Q26012" s="34">
        <v>247</v>
      </c>
      <c r="R26012" s="34">
        <v>271</v>
      </c>
      <c r="S26012" s="34">
        <v>260</v>
      </c>
      <c r="T26012" s="34">
        <v>180</v>
      </c>
      <c r="U26012" s="34">
        <v>206</v>
      </c>
      <c r="V26012" s="34">
        <v>240</v>
      </c>
      <c r="W26012" s="34">
        <v>243</v>
      </c>
      <c r="X26012" s="34">
        <v>235</v>
      </c>
      <c r="Y26012" s="34">
        <v>233</v>
      </c>
      <c r="Z26012" s="34">
        <v>223</v>
      </c>
      <c r="AA26012" s="34">
        <v>287</v>
      </c>
      <c r="AB26012" s="34">
        <v>279</v>
      </c>
      <c r="AC26012" s="34">
        <v>342</v>
      </c>
    </row>
    <row r="26013" spans="1:29" x14ac:dyDescent="0.2">
      <c r="A26013" s="34" t="s">
        <v>86506</v>
      </c>
      <c r="B26013" s="34">
        <v>92</v>
      </c>
      <c r="C26013" s="34">
        <v>73</v>
      </c>
      <c r="D26013" s="34">
        <v>124</v>
      </c>
      <c r="E26013" s="34">
        <v>106</v>
      </c>
      <c r="F26013" s="34">
        <v>121</v>
      </c>
      <c r="G26013" s="34">
        <v>136</v>
      </c>
      <c r="H26013" s="34">
        <v>109</v>
      </c>
      <c r="I26013" s="34">
        <v>66</v>
      </c>
      <c r="J26013" s="34">
        <v>63</v>
      </c>
      <c r="K26013" s="34">
        <v>103</v>
      </c>
      <c r="L26013" s="34">
        <v>43</v>
      </c>
      <c r="M26013" s="34">
        <v>80</v>
      </c>
      <c r="N26013" s="34">
        <v>67</v>
      </c>
      <c r="O26013" s="34">
        <v>71</v>
      </c>
      <c r="P26013" s="34">
        <v>89</v>
      </c>
      <c r="Q26013" s="34">
        <v>113</v>
      </c>
      <c r="R26013" s="34">
        <v>101</v>
      </c>
      <c r="S26013" s="34">
        <v>158</v>
      </c>
      <c r="T26013" s="34">
        <v>68</v>
      </c>
      <c r="U26013" s="34">
        <v>66</v>
      </c>
      <c r="V26013" s="34">
        <v>120</v>
      </c>
      <c r="W26013" s="34">
        <v>93</v>
      </c>
      <c r="X26013" s="34">
        <v>158</v>
      </c>
      <c r="Y26013" s="34">
        <v>71</v>
      </c>
      <c r="Z26013" s="34">
        <v>92</v>
      </c>
      <c r="AA26013" s="34">
        <v>150</v>
      </c>
      <c r="AB26013" s="34">
        <v>75</v>
      </c>
      <c r="AC26013" s="34">
        <v>173</v>
      </c>
    </row>
    <row r="26014" spans="1:29" x14ac:dyDescent="0.2">
      <c r="A26014" s="34" t="s">
        <v>86507</v>
      </c>
      <c r="B26014" s="34">
        <v>69</v>
      </c>
      <c r="C26014" s="34">
        <v>87</v>
      </c>
      <c r="D26014" s="34">
        <v>151</v>
      </c>
      <c r="E26014" s="34">
        <v>85</v>
      </c>
      <c r="F26014" s="34">
        <v>129</v>
      </c>
      <c r="G26014" s="34">
        <v>55</v>
      </c>
      <c r="H26014" s="34">
        <v>172</v>
      </c>
      <c r="I26014" s="34">
        <v>77</v>
      </c>
      <c r="J26014" s="34">
        <v>143</v>
      </c>
      <c r="K26014" s="34">
        <v>82</v>
      </c>
      <c r="L26014" s="34">
        <v>78</v>
      </c>
      <c r="M26014" s="34">
        <v>58</v>
      </c>
      <c r="N26014" s="34">
        <v>131</v>
      </c>
      <c r="O26014" s="34">
        <v>57</v>
      </c>
      <c r="P26014" s="34">
        <v>77</v>
      </c>
      <c r="Q26014" s="34">
        <v>117</v>
      </c>
      <c r="R26014" s="34">
        <v>134</v>
      </c>
      <c r="S26014" s="34">
        <v>97</v>
      </c>
      <c r="T26014" s="34">
        <v>116</v>
      </c>
      <c r="U26014" s="34">
        <v>83</v>
      </c>
      <c r="V26014" s="34">
        <v>179</v>
      </c>
      <c r="W26014" s="34">
        <v>71</v>
      </c>
      <c r="X26014" s="34">
        <v>190</v>
      </c>
      <c r="Y26014" s="34">
        <v>73</v>
      </c>
      <c r="Z26014" s="34">
        <v>162</v>
      </c>
      <c r="AA26014" s="34">
        <v>101</v>
      </c>
      <c r="AB26014" s="34">
        <v>128</v>
      </c>
      <c r="AC26014" s="34">
        <v>121</v>
      </c>
    </row>
    <row r="26015" spans="1:29" x14ac:dyDescent="0.2">
      <c r="A26015" s="34" t="s">
        <v>86508</v>
      </c>
      <c r="B26015" s="34">
        <v>29</v>
      </c>
      <c r="C26015" s="34">
        <v>14</v>
      </c>
      <c r="D26015" s="34">
        <v>25</v>
      </c>
      <c r="E26015" s="34">
        <v>10</v>
      </c>
      <c r="F26015" s="34">
        <v>26</v>
      </c>
      <c r="G26015" s="34">
        <v>4</v>
      </c>
      <c r="H26015" s="34">
        <v>10</v>
      </c>
      <c r="I26015" s="34">
        <v>12</v>
      </c>
      <c r="J26015" s="34">
        <v>21</v>
      </c>
      <c r="K26015" s="34">
        <v>13</v>
      </c>
      <c r="L26015" s="34">
        <v>12</v>
      </c>
      <c r="M26015" s="34">
        <v>16</v>
      </c>
      <c r="N26015" s="34">
        <v>27</v>
      </c>
      <c r="O26015" s="34">
        <v>10</v>
      </c>
      <c r="P26015" s="34">
        <v>22</v>
      </c>
      <c r="Q26015" s="34">
        <v>21</v>
      </c>
      <c r="R26015" s="34">
        <v>20</v>
      </c>
      <c r="S26015" s="34">
        <v>25</v>
      </c>
      <c r="T26015" s="34">
        <v>24</v>
      </c>
      <c r="U26015" s="34">
        <v>16</v>
      </c>
      <c r="V26015" s="34">
        <v>14</v>
      </c>
      <c r="W26015" s="34">
        <v>28</v>
      </c>
      <c r="X26015" s="34">
        <v>24</v>
      </c>
      <c r="Y26015" s="34">
        <v>9</v>
      </c>
      <c r="Z26015" s="34">
        <v>17</v>
      </c>
      <c r="AA26015" s="34">
        <v>21</v>
      </c>
      <c r="AB26015" s="34">
        <v>32</v>
      </c>
      <c r="AC26015" s="34">
        <v>33</v>
      </c>
    </row>
    <row r="26016" spans="1:29" x14ac:dyDescent="0.2">
      <c r="A26016" s="34" t="s">
        <v>86509</v>
      </c>
      <c r="B26016" s="34">
        <v>66</v>
      </c>
      <c r="C26016" s="34">
        <v>119</v>
      </c>
      <c r="D26016" s="34">
        <v>121</v>
      </c>
      <c r="E26016" s="34">
        <v>86</v>
      </c>
      <c r="F26016" s="34">
        <v>111</v>
      </c>
      <c r="G26016" s="34">
        <v>94</v>
      </c>
      <c r="H26016" s="34">
        <v>93</v>
      </c>
      <c r="I26016" s="34">
        <v>100</v>
      </c>
      <c r="J26016" s="34">
        <v>68</v>
      </c>
      <c r="K26016" s="34">
        <v>114</v>
      </c>
      <c r="L26016" s="34">
        <v>33</v>
      </c>
      <c r="M26016" s="34">
        <v>76</v>
      </c>
      <c r="N26016" s="34">
        <v>84</v>
      </c>
      <c r="O26016" s="34">
        <v>111</v>
      </c>
      <c r="P26016" s="34">
        <v>68</v>
      </c>
      <c r="Q26016" s="34">
        <v>89</v>
      </c>
      <c r="R26016" s="34">
        <v>69</v>
      </c>
      <c r="S26016" s="34">
        <v>138</v>
      </c>
      <c r="T26016" s="34">
        <v>62</v>
      </c>
      <c r="U26016" s="34">
        <v>70</v>
      </c>
      <c r="V26016" s="34">
        <v>98</v>
      </c>
      <c r="W26016" s="34">
        <v>89</v>
      </c>
      <c r="X26016" s="34">
        <v>115</v>
      </c>
      <c r="Y26016" s="34">
        <v>60</v>
      </c>
      <c r="Z26016" s="34">
        <v>113</v>
      </c>
      <c r="AA26016" s="34">
        <v>106</v>
      </c>
      <c r="AB26016" s="34">
        <v>52</v>
      </c>
      <c r="AC26016" s="34">
        <v>128</v>
      </c>
    </row>
    <row r="26017" spans="1:29" x14ac:dyDescent="0.2">
      <c r="A26017" s="34" t="s">
        <v>86510</v>
      </c>
      <c r="B26017" s="34">
        <v>50</v>
      </c>
      <c r="C26017" s="34">
        <v>73</v>
      </c>
      <c r="D26017" s="34">
        <v>69</v>
      </c>
      <c r="E26017" s="34">
        <v>89</v>
      </c>
      <c r="F26017" s="34">
        <v>57</v>
      </c>
      <c r="G26017" s="34">
        <v>93</v>
      </c>
      <c r="H26017" s="34">
        <v>87</v>
      </c>
      <c r="I26017" s="34">
        <v>69</v>
      </c>
      <c r="J26017" s="34">
        <v>58</v>
      </c>
      <c r="K26017" s="34">
        <v>109</v>
      </c>
      <c r="L26017" s="34">
        <v>40</v>
      </c>
      <c r="M26017" s="34">
        <v>77</v>
      </c>
      <c r="N26017" s="34">
        <v>42</v>
      </c>
      <c r="O26017" s="34">
        <v>74</v>
      </c>
      <c r="P26017" s="34">
        <v>61</v>
      </c>
      <c r="Q26017" s="34">
        <v>72</v>
      </c>
      <c r="R26017" s="34">
        <v>77</v>
      </c>
      <c r="S26017" s="34">
        <v>107</v>
      </c>
      <c r="T26017" s="34">
        <v>67</v>
      </c>
      <c r="U26017" s="34">
        <v>74</v>
      </c>
      <c r="V26017" s="34">
        <v>79</v>
      </c>
      <c r="W26017" s="34">
        <v>113</v>
      </c>
      <c r="X26017" s="34">
        <v>60</v>
      </c>
      <c r="Y26017" s="34">
        <v>67</v>
      </c>
      <c r="Z26017" s="34">
        <v>55</v>
      </c>
      <c r="AA26017" s="34">
        <v>105</v>
      </c>
      <c r="AB26017" s="34">
        <v>76</v>
      </c>
      <c r="AC26017" s="34">
        <v>101</v>
      </c>
    </row>
    <row r="26018" spans="1:29" x14ac:dyDescent="0.2">
      <c r="A26018" s="34" t="s">
        <v>86511</v>
      </c>
      <c r="B26018" s="34">
        <v>66</v>
      </c>
      <c r="C26018" s="34">
        <v>86</v>
      </c>
      <c r="D26018" s="34">
        <v>151</v>
      </c>
      <c r="E26018" s="34">
        <v>105</v>
      </c>
      <c r="F26018" s="34">
        <v>131</v>
      </c>
      <c r="G26018" s="34">
        <v>68</v>
      </c>
      <c r="H26018" s="34">
        <v>120</v>
      </c>
      <c r="I26018" s="34">
        <v>96</v>
      </c>
      <c r="J26018" s="34">
        <v>98</v>
      </c>
      <c r="K26018" s="34">
        <v>72</v>
      </c>
      <c r="L26018" s="34">
        <v>52</v>
      </c>
      <c r="M26018" s="34">
        <v>84</v>
      </c>
      <c r="N26018" s="34">
        <v>115</v>
      </c>
      <c r="O26018" s="34">
        <v>63</v>
      </c>
      <c r="P26018" s="34">
        <v>100</v>
      </c>
      <c r="Q26018" s="34">
        <v>140</v>
      </c>
      <c r="R26018" s="34">
        <v>118</v>
      </c>
      <c r="S26018" s="34">
        <v>104</v>
      </c>
      <c r="T26018" s="34">
        <v>89</v>
      </c>
      <c r="U26018" s="34">
        <v>79</v>
      </c>
      <c r="V26018" s="34">
        <v>130</v>
      </c>
      <c r="W26018" s="34">
        <v>100</v>
      </c>
      <c r="X26018" s="34">
        <v>112</v>
      </c>
      <c r="Y26018" s="34">
        <v>57</v>
      </c>
      <c r="Z26018" s="34">
        <v>171</v>
      </c>
      <c r="AA26018" s="34">
        <v>126</v>
      </c>
      <c r="AB26018" s="34">
        <v>150</v>
      </c>
      <c r="AC26018" s="34">
        <v>124</v>
      </c>
    </row>
    <row r="26019" spans="1:29" x14ac:dyDescent="0.2">
      <c r="A26019" s="34" t="s">
        <v>86512</v>
      </c>
      <c r="B26019" s="34">
        <v>52</v>
      </c>
      <c r="C26019" s="34">
        <v>44</v>
      </c>
      <c r="D26019" s="34">
        <v>72</v>
      </c>
      <c r="E26019" s="34">
        <v>74</v>
      </c>
      <c r="F26019" s="34">
        <v>68</v>
      </c>
      <c r="G26019" s="34">
        <v>66</v>
      </c>
      <c r="H26019" s="34">
        <v>63</v>
      </c>
      <c r="I26019" s="34">
        <v>56</v>
      </c>
      <c r="J26019" s="34">
        <v>53</v>
      </c>
      <c r="K26019" s="34">
        <v>68</v>
      </c>
      <c r="L26019" s="34">
        <v>49</v>
      </c>
      <c r="M26019" s="34">
        <v>58</v>
      </c>
      <c r="N26019" s="34">
        <v>57</v>
      </c>
      <c r="O26019" s="34">
        <v>46</v>
      </c>
      <c r="P26019" s="34">
        <v>36</v>
      </c>
      <c r="Q26019" s="34">
        <v>86</v>
      </c>
      <c r="R26019" s="34">
        <v>73</v>
      </c>
      <c r="S26019" s="34">
        <v>65</v>
      </c>
      <c r="T26019" s="34">
        <v>64</v>
      </c>
      <c r="U26019" s="34">
        <v>52</v>
      </c>
      <c r="V26019" s="34">
        <v>48</v>
      </c>
      <c r="W26019" s="34">
        <v>81</v>
      </c>
      <c r="X26019" s="34">
        <v>68</v>
      </c>
      <c r="Y26019" s="34">
        <v>56</v>
      </c>
      <c r="Z26019" s="34">
        <v>61</v>
      </c>
      <c r="AA26019" s="34">
        <v>94</v>
      </c>
      <c r="AB26019" s="34">
        <v>71</v>
      </c>
      <c r="AC26019" s="34">
        <v>108</v>
      </c>
    </row>
    <row r="26020" spans="1:29" x14ac:dyDescent="0.2">
      <c r="A26020" s="34" t="s">
        <v>86513</v>
      </c>
      <c r="B26020" s="34">
        <v>28</v>
      </c>
      <c r="C26020" s="34">
        <v>39</v>
      </c>
      <c r="D26020" s="34">
        <v>84</v>
      </c>
      <c r="E26020" s="34">
        <v>55</v>
      </c>
      <c r="F26020" s="34">
        <v>56</v>
      </c>
      <c r="G26020" s="34">
        <v>32</v>
      </c>
      <c r="H26020" s="34">
        <v>43</v>
      </c>
      <c r="I26020" s="34">
        <v>49</v>
      </c>
      <c r="J26020" s="34">
        <v>26</v>
      </c>
      <c r="K26020" s="34">
        <v>63</v>
      </c>
      <c r="L26020" s="34">
        <v>16</v>
      </c>
      <c r="M26020" s="34">
        <v>37</v>
      </c>
      <c r="N26020" s="34">
        <v>36</v>
      </c>
      <c r="O26020" s="34">
        <v>33</v>
      </c>
      <c r="P26020" s="34">
        <v>35</v>
      </c>
      <c r="Q26020" s="34">
        <v>43</v>
      </c>
      <c r="R26020" s="34">
        <v>49</v>
      </c>
      <c r="S26020" s="34">
        <v>74</v>
      </c>
      <c r="T26020" s="34">
        <v>16</v>
      </c>
      <c r="U26020" s="34">
        <v>31</v>
      </c>
      <c r="V26020" s="34">
        <v>53</v>
      </c>
      <c r="W26020" s="34">
        <v>18</v>
      </c>
      <c r="X26020" s="34">
        <v>75</v>
      </c>
      <c r="Y26020" s="34">
        <v>15</v>
      </c>
      <c r="Z26020" s="34">
        <v>56</v>
      </c>
      <c r="AA26020" s="34">
        <v>65</v>
      </c>
      <c r="AB26020" s="34">
        <v>36</v>
      </c>
      <c r="AC26020" s="34">
        <v>84</v>
      </c>
    </row>
    <row r="26021" spans="1:29" x14ac:dyDescent="0.2">
      <c r="A26021" s="34" t="s">
        <v>86514</v>
      </c>
      <c r="B26021" s="34">
        <v>39</v>
      </c>
      <c r="C26021" s="34">
        <v>68</v>
      </c>
      <c r="D26021" s="34">
        <v>118</v>
      </c>
      <c r="E26021" s="34">
        <v>55</v>
      </c>
      <c r="F26021" s="34">
        <v>74</v>
      </c>
      <c r="G26021" s="34">
        <v>88</v>
      </c>
      <c r="H26021" s="34">
        <v>93</v>
      </c>
      <c r="I26021" s="34">
        <v>59</v>
      </c>
      <c r="J26021" s="34">
        <v>72</v>
      </c>
      <c r="K26021" s="34">
        <v>76</v>
      </c>
      <c r="L26021" s="34">
        <v>43</v>
      </c>
      <c r="M26021" s="34">
        <v>44</v>
      </c>
      <c r="N26021" s="34">
        <v>67</v>
      </c>
      <c r="O26021" s="34">
        <v>63</v>
      </c>
      <c r="P26021" s="34">
        <v>77</v>
      </c>
      <c r="Q26021" s="34">
        <v>76</v>
      </c>
      <c r="R26021" s="34">
        <v>108</v>
      </c>
      <c r="S26021" s="34">
        <v>57</v>
      </c>
      <c r="T26021" s="34">
        <v>48</v>
      </c>
      <c r="U26021" s="34">
        <v>56</v>
      </c>
      <c r="V26021" s="34">
        <v>95</v>
      </c>
      <c r="W26021" s="34">
        <v>46</v>
      </c>
      <c r="X26021" s="34">
        <v>85</v>
      </c>
      <c r="Y26021" s="34">
        <v>31</v>
      </c>
      <c r="Z26021" s="34">
        <v>116</v>
      </c>
      <c r="AA26021" s="34">
        <v>73</v>
      </c>
      <c r="AB26021" s="34">
        <v>112</v>
      </c>
      <c r="AC26021" s="34">
        <v>115</v>
      </c>
    </row>
    <row r="26022" spans="1:29" x14ac:dyDescent="0.2">
      <c r="A26022" s="34" t="s">
        <v>86515</v>
      </c>
      <c r="B26022" s="34">
        <v>17</v>
      </c>
      <c r="C26022" s="34">
        <v>6</v>
      </c>
      <c r="D26022" s="34">
        <v>23</v>
      </c>
      <c r="E26022" s="34">
        <v>12</v>
      </c>
      <c r="F26022" s="34">
        <v>21</v>
      </c>
      <c r="G26022" s="34">
        <v>0</v>
      </c>
      <c r="H26022" s="34">
        <v>8</v>
      </c>
      <c r="I26022" s="34">
        <v>3</v>
      </c>
      <c r="J26022" s="34">
        <v>8</v>
      </c>
      <c r="K26022" s="34">
        <v>3</v>
      </c>
      <c r="L26022" s="34">
        <v>13</v>
      </c>
      <c r="M26022" s="34">
        <v>10</v>
      </c>
      <c r="N26022" s="34">
        <v>14</v>
      </c>
      <c r="O26022" s="34">
        <v>8</v>
      </c>
      <c r="P26022" s="34">
        <v>17</v>
      </c>
      <c r="Q26022" s="34">
        <v>13</v>
      </c>
      <c r="R26022" s="34">
        <v>8</v>
      </c>
      <c r="S26022" s="34">
        <v>8</v>
      </c>
      <c r="T26022" s="34">
        <v>11</v>
      </c>
      <c r="U26022" s="34">
        <v>11</v>
      </c>
      <c r="V26022" s="34">
        <v>18</v>
      </c>
      <c r="W26022" s="34">
        <v>12</v>
      </c>
      <c r="X26022" s="34">
        <v>12</v>
      </c>
      <c r="Y26022" s="34">
        <v>10</v>
      </c>
      <c r="Z26022" s="34">
        <v>22</v>
      </c>
      <c r="AA26022" s="34">
        <v>10</v>
      </c>
      <c r="AB26022" s="34">
        <v>16</v>
      </c>
      <c r="AC26022" s="34">
        <v>12</v>
      </c>
    </row>
    <row r="26023" spans="1:29" x14ac:dyDescent="0.2">
      <c r="A26023" s="34" t="s">
        <v>86516</v>
      </c>
      <c r="B26023" s="34">
        <v>28</v>
      </c>
      <c r="C26023" s="34">
        <v>10</v>
      </c>
      <c r="D26023" s="34">
        <v>22</v>
      </c>
      <c r="E26023" s="34">
        <v>17</v>
      </c>
      <c r="F26023" s="34">
        <v>18</v>
      </c>
      <c r="G26023" s="34">
        <v>24</v>
      </c>
      <c r="H26023" s="34">
        <v>25</v>
      </c>
      <c r="I26023" s="34">
        <v>7</v>
      </c>
      <c r="J26023" s="34">
        <v>16</v>
      </c>
      <c r="K26023" s="34">
        <v>14</v>
      </c>
      <c r="L26023" s="34">
        <v>13</v>
      </c>
      <c r="M26023" s="34">
        <v>22</v>
      </c>
      <c r="N26023" s="34">
        <v>18</v>
      </c>
      <c r="O26023" s="34">
        <v>5</v>
      </c>
      <c r="P26023" s="34">
        <v>23</v>
      </c>
      <c r="Q26023" s="34">
        <v>26</v>
      </c>
      <c r="R26023" s="34">
        <v>27</v>
      </c>
      <c r="S26023" s="34">
        <v>10</v>
      </c>
      <c r="T26023" s="34">
        <v>10</v>
      </c>
      <c r="U26023" s="34">
        <v>16</v>
      </c>
      <c r="V26023" s="34">
        <v>27</v>
      </c>
      <c r="W26023" s="34">
        <v>12</v>
      </c>
      <c r="X26023" s="34">
        <v>40</v>
      </c>
      <c r="Y26023" s="34">
        <v>8</v>
      </c>
      <c r="Z26023" s="34">
        <v>14</v>
      </c>
      <c r="AA26023" s="34">
        <v>19</v>
      </c>
      <c r="AB26023" s="34">
        <v>27</v>
      </c>
      <c r="AC26023" s="34">
        <v>25</v>
      </c>
    </row>
    <row r="26024" spans="1:29" x14ac:dyDescent="0.2">
      <c r="A26024" s="34" t="s">
        <v>86517</v>
      </c>
      <c r="B26024" s="34">
        <v>59</v>
      </c>
      <c r="C26024" s="34">
        <v>91</v>
      </c>
      <c r="D26024" s="34">
        <v>120</v>
      </c>
      <c r="E26024" s="34">
        <v>68</v>
      </c>
      <c r="F26024" s="34">
        <v>106</v>
      </c>
      <c r="G26024" s="34">
        <v>103</v>
      </c>
      <c r="H26024" s="34">
        <v>87</v>
      </c>
      <c r="I26024" s="34">
        <v>81</v>
      </c>
      <c r="J26024" s="34">
        <v>106</v>
      </c>
      <c r="K26024" s="34">
        <v>84</v>
      </c>
      <c r="L26024" s="34">
        <v>87</v>
      </c>
      <c r="M26024" s="34">
        <v>74</v>
      </c>
      <c r="N26024" s="34">
        <v>90</v>
      </c>
      <c r="O26024" s="34">
        <v>97</v>
      </c>
      <c r="P26024" s="34">
        <v>103</v>
      </c>
      <c r="Q26024" s="34">
        <v>139</v>
      </c>
      <c r="R26024" s="34">
        <v>168</v>
      </c>
      <c r="S26024" s="34">
        <v>128</v>
      </c>
      <c r="T26024" s="34">
        <v>208</v>
      </c>
      <c r="U26024" s="34">
        <v>99</v>
      </c>
      <c r="V26024" s="34">
        <v>117</v>
      </c>
      <c r="W26024" s="34">
        <v>187</v>
      </c>
      <c r="X26024" s="34">
        <v>95</v>
      </c>
      <c r="Y26024" s="34">
        <v>125</v>
      </c>
      <c r="Z26024" s="34">
        <v>126</v>
      </c>
      <c r="AA26024" s="34">
        <v>104</v>
      </c>
      <c r="AB26024" s="34">
        <v>141</v>
      </c>
      <c r="AC26024" s="34">
        <v>165</v>
      </c>
    </row>
    <row r="26025" spans="1:29" x14ac:dyDescent="0.2">
      <c r="A26025" s="34" t="s">
        <v>86518</v>
      </c>
      <c r="B26025" s="34">
        <v>85</v>
      </c>
      <c r="C26025" s="34">
        <v>57</v>
      </c>
      <c r="D26025" s="34">
        <v>65</v>
      </c>
      <c r="E26025" s="34">
        <v>65</v>
      </c>
      <c r="F26025" s="34">
        <v>59</v>
      </c>
      <c r="G26025" s="34">
        <v>60</v>
      </c>
      <c r="H26025" s="34">
        <v>60</v>
      </c>
      <c r="I26025" s="34">
        <v>65</v>
      </c>
      <c r="J26025" s="34">
        <v>61</v>
      </c>
      <c r="K26025" s="34">
        <v>80</v>
      </c>
      <c r="L26025" s="34">
        <v>53</v>
      </c>
      <c r="M26025" s="34">
        <v>49</v>
      </c>
      <c r="N26025" s="34">
        <v>53</v>
      </c>
      <c r="O26025" s="34">
        <v>70</v>
      </c>
      <c r="P26025" s="34">
        <v>53</v>
      </c>
      <c r="Q26025" s="34">
        <v>102</v>
      </c>
      <c r="R26025" s="34">
        <v>80</v>
      </c>
      <c r="S26025" s="34">
        <v>63</v>
      </c>
      <c r="T26025" s="34">
        <v>70</v>
      </c>
      <c r="U26025" s="34">
        <v>49</v>
      </c>
      <c r="V26025" s="34">
        <v>95</v>
      </c>
      <c r="W26025" s="34">
        <v>71</v>
      </c>
      <c r="X26025" s="34">
        <v>63</v>
      </c>
      <c r="Y26025" s="34">
        <v>55</v>
      </c>
      <c r="Z26025" s="34">
        <v>74</v>
      </c>
      <c r="AA26025" s="34">
        <v>79</v>
      </c>
      <c r="AB26025" s="34">
        <v>119</v>
      </c>
      <c r="AC26025" s="34">
        <v>99</v>
      </c>
    </row>
    <row r="26026" spans="1:29" x14ac:dyDescent="0.2">
      <c r="A26026" s="34" t="s">
        <v>86519</v>
      </c>
      <c r="B26026" s="34">
        <v>21</v>
      </c>
      <c r="C26026" s="34">
        <v>7</v>
      </c>
      <c r="D26026" s="34">
        <v>12</v>
      </c>
      <c r="E26026" s="34">
        <v>5</v>
      </c>
      <c r="F26026" s="34">
        <v>13</v>
      </c>
      <c r="G26026" s="34">
        <v>14</v>
      </c>
      <c r="H26026" s="34">
        <v>18</v>
      </c>
      <c r="I26026" s="34">
        <v>13</v>
      </c>
      <c r="J26026" s="34">
        <v>13</v>
      </c>
      <c r="K26026" s="34">
        <v>12</v>
      </c>
      <c r="L26026" s="34">
        <v>6</v>
      </c>
      <c r="M26026" s="34">
        <v>9</v>
      </c>
      <c r="N26026" s="34">
        <v>12</v>
      </c>
      <c r="O26026" s="34">
        <v>17</v>
      </c>
      <c r="P26026" s="34">
        <v>13</v>
      </c>
      <c r="Q26026" s="34">
        <v>11</v>
      </c>
      <c r="R26026" s="34">
        <v>15</v>
      </c>
      <c r="S26026" s="34">
        <v>15</v>
      </c>
      <c r="T26026" s="34">
        <v>19</v>
      </c>
      <c r="U26026" s="34">
        <v>23</v>
      </c>
      <c r="V26026" s="34">
        <v>33</v>
      </c>
      <c r="W26026" s="34">
        <v>12</v>
      </c>
      <c r="X26026" s="34">
        <v>22</v>
      </c>
      <c r="Y26026" s="34">
        <v>7</v>
      </c>
      <c r="Z26026" s="34">
        <v>31</v>
      </c>
      <c r="AA26026" s="34">
        <v>17</v>
      </c>
      <c r="AB26026" s="34">
        <v>23</v>
      </c>
      <c r="AC26026" s="34">
        <v>27</v>
      </c>
    </row>
    <row r="26027" spans="1:29" x14ac:dyDescent="0.2">
      <c r="A26027" s="34" t="s">
        <v>86520</v>
      </c>
      <c r="B26027" s="34">
        <v>58</v>
      </c>
      <c r="C26027" s="34">
        <v>119</v>
      </c>
      <c r="D26027" s="34">
        <v>123</v>
      </c>
      <c r="E26027" s="34">
        <v>108</v>
      </c>
      <c r="F26027" s="34">
        <v>87</v>
      </c>
      <c r="G26027" s="34">
        <v>167</v>
      </c>
      <c r="H26027" s="34">
        <v>58</v>
      </c>
      <c r="I26027" s="34">
        <v>107</v>
      </c>
      <c r="J26027" s="34">
        <v>65</v>
      </c>
      <c r="K26027" s="34">
        <v>158</v>
      </c>
      <c r="L26027" s="34">
        <v>31</v>
      </c>
      <c r="M26027" s="34">
        <v>84</v>
      </c>
      <c r="N26027" s="34">
        <v>46</v>
      </c>
      <c r="O26027" s="34">
        <v>75</v>
      </c>
      <c r="P26027" s="34">
        <v>69</v>
      </c>
      <c r="Q26027" s="34">
        <v>105</v>
      </c>
      <c r="R26027" s="34">
        <v>112</v>
      </c>
      <c r="S26027" s="34">
        <v>150</v>
      </c>
      <c r="T26027" s="34">
        <v>60</v>
      </c>
      <c r="U26027" s="34">
        <v>75</v>
      </c>
      <c r="V26027" s="34">
        <v>101</v>
      </c>
      <c r="W26027" s="34">
        <v>87</v>
      </c>
      <c r="X26027" s="34">
        <v>112</v>
      </c>
      <c r="Y26027" s="34">
        <v>75</v>
      </c>
      <c r="Z26027" s="34">
        <v>115</v>
      </c>
      <c r="AA26027" s="34">
        <v>139</v>
      </c>
      <c r="AB26027" s="34">
        <v>61</v>
      </c>
      <c r="AC26027" s="34">
        <v>163</v>
      </c>
    </row>
    <row r="26028" spans="1:29" x14ac:dyDescent="0.2">
      <c r="A26028" s="34" t="s">
        <v>86521</v>
      </c>
      <c r="B26028" s="34">
        <v>36</v>
      </c>
      <c r="C26028" s="34">
        <v>20</v>
      </c>
      <c r="D26028" s="34">
        <v>54</v>
      </c>
      <c r="E26028" s="34">
        <v>36</v>
      </c>
      <c r="F26028" s="34">
        <v>44</v>
      </c>
      <c r="G26028" s="34">
        <v>37</v>
      </c>
      <c r="H26028" s="34">
        <v>43</v>
      </c>
      <c r="I26028" s="34">
        <v>49</v>
      </c>
      <c r="J26028" s="34">
        <v>47</v>
      </c>
      <c r="K26028" s="34">
        <v>38</v>
      </c>
      <c r="L26028" s="34">
        <v>40</v>
      </c>
      <c r="M26028" s="34">
        <v>34</v>
      </c>
      <c r="N26028" s="34">
        <v>36</v>
      </c>
      <c r="O26028" s="34">
        <v>25</v>
      </c>
      <c r="P26028" s="34">
        <v>36</v>
      </c>
      <c r="Q26028" s="34">
        <v>50</v>
      </c>
      <c r="R26028" s="34">
        <v>67</v>
      </c>
      <c r="S26028" s="34">
        <v>36</v>
      </c>
      <c r="T26028" s="34">
        <v>68</v>
      </c>
      <c r="U26028" s="34">
        <v>32</v>
      </c>
      <c r="V26028" s="34">
        <v>55</v>
      </c>
      <c r="W26028" s="34">
        <v>39</v>
      </c>
      <c r="X26028" s="34">
        <v>69</v>
      </c>
      <c r="Y26028" s="34">
        <v>35</v>
      </c>
      <c r="Z26028" s="34">
        <v>29</v>
      </c>
      <c r="AA26028" s="34">
        <v>43</v>
      </c>
      <c r="AB26028" s="34">
        <v>59</v>
      </c>
      <c r="AC26028" s="34">
        <v>49</v>
      </c>
    </row>
    <row r="26029" spans="1:29" x14ac:dyDescent="0.2">
      <c r="A26029" s="34" t="s">
        <v>86522</v>
      </c>
      <c r="B26029" s="34">
        <v>14</v>
      </c>
      <c r="C26029" s="34">
        <v>16</v>
      </c>
      <c r="D26029" s="34">
        <v>5</v>
      </c>
      <c r="E26029" s="34">
        <v>11</v>
      </c>
      <c r="F26029" s="34">
        <v>7</v>
      </c>
      <c r="G26029" s="34">
        <v>1</v>
      </c>
      <c r="H26029" s="34">
        <v>5</v>
      </c>
      <c r="I26029" s="34">
        <v>20</v>
      </c>
      <c r="J26029" s="34">
        <v>6</v>
      </c>
      <c r="K26029" s="34">
        <v>21</v>
      </c>
      <c r="L26029" s="34">
        <v>1</v>
      </c>
      <c r="M26029" s="34">
        <v>14</v>
      </c>
      <c r="N26029" s="34">
        <v>3</v>
      </c>
      <c r="O26029" s="34">
        <v>13</v>
      </c>
      <c r="P26029" s="34">
        <v>3</v>
      </c>
      <c r="Q26029" s="34">
        <v>15</v>
      </c>
      <c r="R26029" s="34">
        <v>7</v>
      </c>
      <c r="S26029" s="34">
        <v>12</v>
      </c>
      <c r="T26029" s="34">
        <v>7</v>
      </c>
      <c r="U26029" s="34">
        <v>9</v>
      </c>
      <c r="V26029" s="34">
        <v>3</v>
      </c>
      <c r="W26029" s="34">
        <v>18</v>
      </c>
      <c r="X26029" s="34">
        <v>6</v>
      </c>
      <c r="Y26029" s="34">
        <v>12</v>
      </c>
      <c r="Z26029" s="34">
        <v>4</v>
      </c>
      <c r="AA26029" s="34">
        <v>15</v>
      </c>
      <c r="AB26029" s="34">
        <v>18</v>
      </c>
      <c r="AC26029" s="34">
        <v>32</v>
      </c>
    </row>
    <row r="26030" spans="1:29" x14ac:dyDescent="0.2">
      <c r="A26030" s="34" t="s">
        <v>86523</v>
      </c>
      <c r="B26030" s="34">
        <v>65</v>
      </c>
      <c r="C26030" s="34">
        <v>32</v>
      </c>
      <c r="D26030" s="34">
        <v>32</v>
      </c>
      <c r="E26030" s="34">
        <v>23</v>
      </c>
      <c r="F26030" s="34">
        <v>41</v>
      </c>
      <c r="G26030" s="34">
        <v>61</v>
      </c>
      <c r="H26030" s="34">
        <v>32</v>
      </c>
      <c r="I26030" s="34">
        <v>25</v>
      </c>
      <c r="J26030" s="34">
        <v>45</v>
      </c>
      <c r="K26030" s="34">
        <v>40</v>
      </c>
      <c r="L26030" s="34">
        <v>32</v>
      </c>
      <c r="M26030" s="34">
        <v>33</v>
      </c>
      <c r="N26030" s="34">
        <v>39</v>
      </c>
      <c r="O26030" s="34">
        <v>24</v>
      </c>
      <c r="P26030" s="34">
        <v>23</v>
      </c>
      <c r="Q26030" s="34">
        <v>34</v>
      </c>
      <c r="R26030" s="34">
        <v>73</v>
      </c>
      <c r="S26030" s="34">
        <v>49</v>
      </c>
      <c r="T26030" s="34">
        <v>47</v>
      </c>
      <c r="U26030" s="34">
        <v>52</v>
      </c>
      <c r="V26030" s="34">
        <v>58</v>
      </c>
      <c r="W26030" s="34">
        <v>37</v>
      </c>
      <c r="X26030" s="34">
        <v>67</v>
      </c>
      <c r="Y26030" s="34">
        <v>23</v>
      </c>
      <c r="Z26030" s="34">
        <v>44</v>
      </c>
      <c r="AA26030" s="34">
        <v>47</v>
      </c>
      <c r="AB26030" s="34">
        <v>71</v>
      </c>
      <c r="AC26030" s="34">
        <v>65</v>
      </c>
    </row>
    <row r="26031" spans="1:29" x14ac:dyDescent="0.2">
      <c r="A26031" s="34" t="s">
        <v>86524</v>
      </c>
      <c r="B26031" s="34">
        <v>82</v>
      </c>
      <c r="C26031" s="34">
        <v>179</v>
      </c>
      <c r="D26031" s="34">
        <v>156</v>
      </c>
      <c r="E26031" s="34">
        <v>195</v>
      </c>
      <c r="F26031" s="34">
        <v>129</v>
      </c>
      <c r="G26031" s="34">
        <v>277</v>
      </c>
      <c r="H26031" s="34">
        <v>113</v>
      </c>
      <c r="I26031" s="34">
        <v>230</v>
      </c>
      <c r="J26031" s="34">
        <v>99</v>
      </c>
      <c r="K26031" s="34">
        <v>271</v>
      </c>
      <c r="L26031" s="34">
        <v>97</v>
      </c>
      <c r="M26031" s="34">
        <v>187</v>
      </c>
      <c r="N26031" s="34">
        <v>100</v>
      </c>
      <c r="O26031" s="34">
        <v>220</v>
      </c>
      <c r="P26031" s="34">
        <v>99</v>
      </c>
      <c r="Q26031" s="34">
        <v>242</v>
      </c>
      <c r="R26031" s="34">
        <v>154</v>
      </c>
      <c r="S26031" s="34">
        <v>282</v>
      </c>
      <c r="T26031" s="34">
        <v>133</v>
      </c>
      <c r="U26031" s="34">
        <v>174</v>
      </c>
      <c r="V26031" s="34">
        <v>145</v>
      </c>
      <c r="W26031" s="34">
        <v>284</v>
      </c>
      <c r="X26031" s="34">
        <v>157</v>
      </c>
      <c r="Y26031" s="34">
        <v>199</v>
      </c>
      <c r="Z26031" s="34">
        <v>131</v>
      </c>
      <c r="AA26031" s="34">
        <v>221</v>
      </c>
      <c r="AB26031" s="34">
        <v>175</v>
      </c>
      <c r="AC26031" s="34">
        <v>244</v>
      </c>
    </row>
    <row r="26032" spans="1:29" x14ac:dyDescent="0.2">
      <c r="A26032" s="34" t="s">
        <v>86525</v>
      </c>
      <c r="B26032" s="34">
        <v>32</v>
      </c>
      <c r="C26032" s="34">
        <v>49</v>
      </c>
      <c r="D26032" s="34">
        <v>37</v>
      </c>
      <c r="E26032" s="34">
        <v>49</v>
      </c>
      <c r="F26032" s="34">
        <v>27</v>
      </c>
      <c r="G26032" s="34">
        <v>55</v>
      </c>
      <c r="H26032" s="34">
        <v>38</v>
      </c>
      <c r="I26032" s="34">
        <v>37</v>
      </c>
      <c r="J26032" s="34">
        <v>27</v>
      </c>
      <c r="K26032" s="34">
        <v>67</v>
      </c>
      <c r="L26032" s="34">
        <v>19</v>
      </c>
      <c r="M26032" s="34">
        <v>48</v>
      </c>
      <c r="N26032" s="34">
        <v>42</v>
      </c>
      <c r="O26032" s="34">
        <v>20</v>
      </c>
      <c r="P26032" s="34">
        <v>48</v>
      </c>
      <c r="Q26032" s="34">
        <v>88</v>
      </c>
      <c r="R26032" s="34">
        <v>46</v>
      </c>
      <c r="S26032" s="34">
        <v>73</v>
      </c>
      <c r="T26032" s="34">
        <v>26</v>
      </c>
      <c r="U26032" s="34">
        <v>43</v>
      </c>
      <c r="V26032" s="34">
        <v>34</v>
      </c>
      <c r="W26032" s="34">
        <v>36</v>
      </c>
      <c r="X26032" s="34">
        <v>25</v>
      </c>
      <c r="Y26032" s="34">
        <v>29</v>
      </c>
      <c r="Z26032" s="34">
        <v>37</v>
      </c>
      <c r="AA26032" s="34">
        <v>62</v>
      </c>
      <c r="AB26032" s="34">
        <v>23</v>
      </c>
      <c r="AC26032" s="34">
        <v>89</v>
      </c>
    </row>
    <row r="26033" spans="1:29" x14ac:dyDescent="0.2">
      <c r="A26033" s="34" t="s">
        <v>86526</v>
      </c>
      <c r="B26033" s="34">
        <v>104</v>
      </c>
      <c r="C26033" s="34">
        <v>168</v>
      </c>
      <c r="D26033" s="34">
        <v>198</v>
      </c>
      <c r="E26033" s="34">
        <v>149</v>
      </c>
      <c r="F26033" s="34">
        <v>184</v>
      </c>
      <c r="G26033" s="34">
        <v>116</v>
      </c>
      <c r="H26033" s="34">
        <v>151</v>
      </c>
      <c r="I26033" s="34">
        <v>107</v>
      </c>
      <c r="J26033" s="34">
        <v>150</v>
      </c>
      <c r="K26033" s="34">
        <v>145</v>
      </c>
      <c r="L26033" s="34">
        <v>136</v>
      </c>
      <c r="M26033" s="34">
        <v>151</v>
      </c>
      <c r="N26033" s="34">
        <v>183</v>
      </c>
      <c r="O26033" s="34">
        <v>166</v>
      </c>
      <c r="P26033" s="34">
        <v>118</v>
      </c>
      <c r="Q26033" s="34">
        <v>192</v>
      </c>
      <c r="R26033" s="34">
        <v>176</v>
      </c>
      <c r="S26033" s="34">
        <v>163</v>
      </c>
      <c r="T26033" s="34">
        <v>131</v>
      </c>
      <c r="U26033" s="34">
        <v>161</v>
      </c>
      <c r="V26033" s="34">
        <v>199</v>
      </c>
      <c r="W26033" s="34">
        <v>194</v>
      </c>
      <c r="X26033" s="34">
        <v>197</v>
      </c>
      <c r="Y26033" s="34">
        <v>146</v>
      </c>
      <c r="Z26033" s="34">
        <v>180</v>
      </c>
      <c r="AA26033" s="34">
        <v>206</v>
      </c>
      <c r="AB26033" s="34">
        <v>185</v>
      </c>
      <c r="AC26033" s="34">
        <v>229</v>
      </c>
    </row>
    <row r="26034" spans="1:29" x14ac:dyDescent="0.2">
      <c r="A26034" s="34" t="s">
        <v>86527</v>
      </c>
      <c r="B26034" s="34">
        <v>88</v>
      </c>
      <c r="C26034" s="34">
        <v>135</v>
      </c>
      <c r="D26034" s="34">
        <v>109</v>
      </c>
      <c r="E26034" s="34">
        <v>119</v>
      </c>
      <c r="F26034" s="34">
        <v>128</v>
      </c>
      <c r="G26034" s="34">
        <v>107</v>
      </c>
      <c r="H26034" s="34">
        <v>142</v>
      </c>
      <c r="I26034" s="34">
        <v>121</v>
      </c>
      <c r="J26034" s="34">
        <v>138</v>
      </c>
      <c r="K26034" s="34">
        <v>129</v>
      </c>
      <c r="L26034" s="34">
        <v>129</v>
      </c>
      <c r="M26034" s="34">
        <v>150</v>
      </c>
      <c r="N26034" s="34">
        <v>116</v>
      </c>
      <c r="O26034" s="34">
        <v>181</v>
      </c>
      <c r="P26034" s="34">
        <v>123</v>
      </c>
      <c r="Q26034" s="34">
        <v>185</v>
      </c>
      <c r="R26034" s="34">
        <v>171</v>
      </c>
      <c r="S26034" s="34">
        <v>134</v>
      </c>
      <c r="T26034" s="34">
        <v>155</v>
      </c>
      <c r="U26034" s="34">
        <v>137</v>
      </c>
      <c r="V26034" s="34">
        <v>167</v>
      </c>
      <c r="W26034" s="34">
        <v>161</v>
      </c>
      <c r="X26034" s="34">
        <v>131</v>
      </c>
      <c r="Y26034" s="34">
        <v>158</v>
      </c>
      <c r="Z26034" s="34">
        <v>137</v>
      </c>
      <c r="AA26034" s="34">
        <v>192</v>
      </c>
      <c r="AB26034" s="34">
        <v>159</v>
      </c>
      <c r="AC26034" s="34">
        <v>214</v>
      </c>
    </row>
    <row r="26035" spans="1:29" x14ac:dyDescent="0.2">
      <c r="A26035" s="34" t="s">
        <v>86528</v>
      </c>
      <c r="B26035" s="34">
        <v>91</v>
      </c>
      <c r="C26035" s="34">
        <v>129</v>
      </c>
      <c r="D26035" s="34">
        <v>172</v>
      </c>
      <c r="E26035" s="34">
        <v>127</v>
      </c>
      <c r="F26035" s="34">
        <v>142</v>
      </c>
      <c r="G26035" s="34">
        <v>144</v>
      </c>
      <c r="H26035" s="34">
        <v>139</v>
      </c>
      <c r="I26035" s="34">
        <v>122</v>
      </c>
      <c r="J26035" s="34">
        <v>144</v>
      </c>
      <c r="K26035" s="34">
        <v>134</v>
      </c>
      <c r="L26035" s="34">
        <v>142</v>
      </c>
      <c r="M26035" s="34">
        <v>147</v>
      </c>
      <c r="N26035" s="34">
        <v>122</v>
      </c>
      <c r="O26035" s="34">
        <v>132</v>
      </c>
      <c r="P26035" s="34">
        <v>129</v>
      </c>
      <c r="Q26035" s="34">
        <v>206</v>
      </c>
      <c r="R26035" s="34">
        <v>188</v>
      </c>
      <c r="S26035" s="34">
        <v>151</v>
      </c>
      <c r="T26035" s="34">
        <v>174</v>
      </c>
      <c r="U26035" s="34">
        <v>130</v>
      </c>
      <c r="V26035" s="34">
        <v>172</v>
      </c>
      <c r="W26035" s="34">
        <v>194</v>
      </c>
      <c r="X26035" s="34">
        <v>169</v>
      </c>
      <c r="Y26035" s="34">
        <v>182</v>
      </c>
      <c r="Z26035" s="34">
        <v>173</v>
      </c>
      <c r="AA26035" s="34">
        <v>178</v>
      </c>
      <c r="AB26035" s="34">
        <v>213</v>
      </c>
      <c r="AC26035" s="34">
        <v>205</v>
      </c>
    </row>
    <row r="26036" spans="1:29" x14ac:dyDescent="0.2">
      <c r="A26036" s="34" t="s">
        <v>86529</v>
      </c>
      <c r="B26036" s="34">
        <v>52</v>
      </c>
      <c r="C26036" s="34">
        <v>58</v>
      </c>
      <c r="D26036" s="34">
        <v>38</v>
      </c>
      <c r="E26036" s="34">
        <v>52</v>
      </c>
      <c r="F26036" s="34">
        <v>45</v>
      </c>
      <c r="G26036" s="34">
        <v>64</v>
      </c>
      <c r="H26036" s="34">
        <v>44</v>
      </c>
      <c r="I26036" s="34">
        <v>29</v>
      </c>
      <c r="J26036" s="34">
        <v>46</v>
      </c>
      <c r="K26036" s="34">
        <v>82</v>
      </c>
      <c r="L26036" s="34">
        <v>24</v>
      </c>
      <c r="M26036" s="34">
        <v>60</v>
      </c>
      <c r="N26036" s="34">
        <v>40</v>
      </c>
      <c r="O26036" s="34">
        <v>53</v>
      </c>
      <c r="P26036" s="34">
        <v>41</v>
      </c>
      <c r="Q26036" s="34">
        <v>53</v>
      </c>
      <c r="R26036" s="34">
        <v>58</v>
      </c>
      <c r="S26036" s="34">
        <v>71</v>
      </c>
      <c r="T26036" s="34">
        <v>31</v>
      </c>
      <c r="U26036" s="34">
        <v>66</v>
      </c>
      <c r="V26036" s="34">
        <v>41</v>
      </c>
      <c r="W26036" s="34">
        <v>53</v>
      </c>
      <c r="X26036" s="34">
        <v>44</v>
      </c>
      <c r="Y26036" s="34">
        <v>71</v>
      </c>
      <c r="Z26036" s="34">
        <v>52</v>
      </c>
      <c r="AA26036" s="34">
        <v>89</v>
      </c>
      <c r="AB26036" s="34">
        <v>56</v>
      </c>
      <c r="AC26036" s="34">
        <v>56</v>
      </c>
    </row>
    <row r="26037" spans="1:29" x14ac:dyDescent="0.2">
      <c r="A26037" s="34" t="s">
        <v>86530</v>
      </c>
      <c r="B26037" s="34">
        <v>98</v>
      </c>
      <c r="C26037" s="34">
        <v>81</v>
      </c>
      <c r="D26037" s="34">
        <v>141</v>
      </c>
      <c r="E26037" s="34">
        <v>112</v>
      </c>
      <c r="F26037" s="34">
        <v>125</v>
      </c>
      <c r="G26037" s="34">
        <v>98</v>
      </c>
      <c r="H26037" s="34">
        <v>177</v>
      </c>
      <c r="I26037" s="34">
        <v>117</v>
      </c>
      <c r="J26037" s="34">
        <v>113</v>
      </c>
      <c r="K26037" s="34">
        <v>99</v>
      </c>
      <c r="L26037" s="34">
        <v>116</v>
      </c>
      <c r="M26037" s="34">
        <v>121</v>
      </c>
      <c r="N26037" s="34">
        <v>118</v>
      </c>
      <c r="O26037" s="34">
        <v>91</v>
      </c>
      <c r="P26037" s="34">
        <v>116</v>
      </c>
      <c r="Q26037" s="34">
        <v>159</v>
      </c>
      <c r="R26037" s="34">
        <v>176</v>
      </c>
      <c r="S26037" s="34">
        <v>162</v>
      </c>
      <c r="T26037" s="34">
        <v>164</v>
      </c>
      <c r="U26037" s="34">
        <v>110</v>
      </c>
      <c r="V26037" s="34">
        <v>125</v>
      </c>
      <c r="W26037" s="34">
        <v>219</v>
      </c>
      <c r="X26037" s="34">
        <v>143</v>
      </c>
      <c r="Y26037" s="34">
        <v>110</v>
      </c>
      <c r="Z26037" s="34">
        <v>144</v>
      </c>
      <c r="AA26037" s="34">
        <v>145</v>
      </c>
      <c r="AB26037" s="34">
        <v>207</v>
      </c>
      <c r="AC26037" s="34">
        <v>190</v>
      </c>
    </row>
    <row r="26038" spans="1:29" x14ac:dyDescent="0.2">
      <c r="A26038" s="34" t="s">
        <v>86531</v>
      </c>
      <c r="B26038" s="34">
        <v>48</v>
      </c>
      <c r="C26038" s="34">
        <v>29</v>
      </c>
      <c r="D26038" s="34">
        <v>50</v>
      </c>
      <c r="E26038" s="34">
        <v>26</v>
      </c>
      <c r="F26038" s="34">
        <v>45</v>
      </c>
      <c r="G26038" s="34">
        <v>28</v>
      </c>
      <c r="H26038" s="34">
        <v>53</v>
      </c>
      <c r="I26038" s="34">
        <v>14</v>
      </c>
      <c r="J26038" s="34">
        <v>30</v>
      </c>
      <c r="K26038" s="34">
        <v>44</v>
      </c>
      <c r="L26038" s="34">
        <v>19</v>
      </c>
      <c r="M26038" s="34">
        <v>17</v>
      </c>
      <c r="N26038" s="34">
        <v>25</v>
      </c>
      <c r="O26038" s="34">
        <v>26</v>
      </c>
      <c r="P26038" s="34">
        <v>34</v>
      </c>
      <c r="Q26038" s="34">
        <v>47</v>
      </c>
      <c r="R26038" s="34">
        <v>42</v>
      </c>
      <c r="S26038" s="34">
        <v>41</v>
      </c>
      <c r="T26038" s="34">
        <v>49</v>
      </c>
      <c r="U26038" s="34">
        <v>22</v>
      </c>
      <c r="V26038" s="34">
        <v>31</v>
      </c>
      <c r="W26038" s="34">
        <v>45</v>
      </c>
      <c r="X26038" s="34">
        <v>79</v>
      </c>
      <c r="Y26038" s="34">
        <v>39</v>
      </c>
      <c r="Z26038" s="34">
        <v>42</v>
      </c>
      <c r="AA26038" s="34">
        <v>39</v>
      </c>
      <c r="AB26038" s="34">
        <v>42</v>
      </c>
      <c r="AC26038" s="34">
        <v>39</v>
      </c>
    </row>
    <row r="26039" spans="1:29" x14ac:dyDescent="0.2">
      <c r="A26039" s="34" t="s">
        <v>86532</v>
      </c>
      <c r="B26039" s="34">
        <v>39</v>
      </c>
      <c r="C26039" s="34">
        <v>16</v>
      </c>
      <c r="D26039" s="34">
        <v>17</v>
      </c>
      <c r="E26039" s="34">
        <v>21</v>
      </c>
      <c r="F26039" s="34">
        <v>26</v>
      </c>
      <c r="G26039" s="34">
        <v>18</v>
      </c>
      <c r="H26039" s="34">
        <v>15</v>
      </c>
      <c r="I26039" s="34">
        <v>11</v>
      </c>
      <c r="J26039" s="34">
        <v>10</v>
      </c>
      <c r="K26039" s="34">
        <v>29</v>
      </c>
      <c r="L26039" s="34">
        <v>13</v>
      </c>
      <c r="M26039" s="34">
        <v>15</v>
      </c>
      <c r="N26039" s="34">
        <v>6</v>
      </c>
      <c r="O26039" s="34">
        <v>15</v>
      </c>
      <c r="P26039" s="34">
        <v>11</v>
      </c>
      <c r="Q26039" s="34">
        <v>27</v>
      </c>
      <c r="R26039" s="34">
        <v>8</v>
      </c>
      <c r="S26039" s="34">
        <v>26</v>
      </c>
      <c r="T26039" s="34">
        <v>30</v>
      </c>
      <c r="U26039" s="34">
        <v>6</v>
      </c>
      <c r="V26039" s="34">
        <v>11</v>
      </c>
      <c r="W26039" s="34">
        <v>22</v>
      </c>
      <c r="X26039" s="34">
        <v>27</v>
      </c>
      <c r="Y26039" s="34">
        <v>16</v>
      </c>
      <c r="Z26039" s="34">
        <v>13</v>
      </c>
      <c r="AA26039" s="34">
        <v>47</v>
      </c>
      <c r="AB26039" s="34">
        <v>9</v>
      </c>
      <c r="AC26039" s="34">
        <v>27</v>
      </c>
    </row>
    <row r="26040" spans="1:29" x14ac:dyDescent="0.2">
      <c r="A26040" s="34" t="s">
        <v>86533</v>
      </c>
      <c r="B26040" s="34">
        <v>44</v>
      </c>
      <c r="C26040" s="34">
        <v>103</v>
      </c>
      <c r="D26040" s="34">
        <v>60</v>
      </c>
      <c r="E26040" s="34">
        <v>113</v>
      </c>
      <c r="F26040" s="34">
        <v>58</v>
      </c>
      <c r="G26040" s="34">
        <v>122</v>
      </c>
      <c r="H26040" s="34">
        <v>84</v>
      </c>
      <c r="I26040" s="34">
        <v>111</v>
      </c>
      <c r="J26040" s="34">
        <v>88</v>
      </c>
      <c r="K26040" s="34">
        <v>98</v>
      </c>
      <c r="L26040" s="34">
        <v>69</v>
      </c>
      <c r="M26040" s="34">
        <v>103</v>
      </c>
      <c r="N26040" s="34">
        <v>54</v>
      </c>
      <c r="O26040" s="34">
        <v>97</v>
      </c>
      <c r="P26040" s="34">
        <v>71</v>
      </c>
      <c r="Q26040" s="34">
        <v>158</v>
      </c>
      <c r="R26040" s="34">
        <v>72</v>
      </c>
      <c r="S26040" s="34">
        <v>146</v>
      </c>
      <c r="T26040" s="34">
        <v>115</v>
      </c>
      <c r="U26040" s="34">
        <v>127</v>
      </c>
      <c r="V26040" s="34">
        <v>110</v>
      </c>
      <c r="W26040" s="34">
        <v>134</v>
      </c>
      <c r="X26040" s="34">
        <v>109</v>
      </c>
      <c r="Y26040" s="34">
        <v>132</v>
      </c>
      <c r="Z26040" s="34">
        <v>79</v>
      </c>
      <c r="AA26040" s="34">
        <v>110</v>
      </c>
      <c r="AB26040" s="34">
        <v>108</v>
      </c>
      <c r="AC26040" s="34">
        <v>204</v>
      </c>
    </row>
    <row r="26041" spans="1:29" x14ac:dyDescent="0.2">
      <c r="A26041" s="34" t="s">
        <v>86534</v>
      </c>
      <c r="B26041" s="34">
        <v>0</v>
      </c>
      <c r="C26041" s="34">
        <v>0</v>
      </c>
      <c r="D26041" s="34">
        <v>0</v>
      </c>
      <c r="E26041" s="34">
        <v>0</v>
      </c>
      <c r="F26041" s="34">
        <v>0</v>
      </c>
      <c r="G26041" s="34">
        <v>0</v>
      </c>
      <c r="H26041" s="34">
        <v>0</v>
      </c>
      <c r="I26041" s="34">
        <v>0</v>
      </c>
      <c r="J26041" s="34">
        <v>0</v>
      </c>
      <c r="K26041" s="34">
        <v>0</v>
      </c>
      <c r="L26041" s="34">
        <v>0</v>
      </c>
      <c r="M26041" s="34">
        <v>0</v>
      </c>
      <c r="N26041" s="34">
        <v>0</v>
      </c>
      <c r="O26041" s="34">
        <v>0</v>
      </c>
      <c r="P26041" s="34">
        <v>0</v>
      </c>
      <c r="Q26041" s="34">
        <v>0</v>
      </c>
      <c r="R26041" s="34">
        <v>0</v>
      </c>
      <c r="S26041" s="34">
        <v>0</v>
      </c>
      <c r="T26041" s="34">
        <v>0</v>
      </c>
      <c r="U26041" s="34">
        <v>0</v>
      </c>
      <c r="V26041" s="34">
        <v>0</v>
      </c>
      <c r="W26041" s="34">
        <v>0</v>
      </c>
      <c r="X26041" s="34">
        <v>0</v>
      </c>
      <c r="Y26041" s="34">
        <v>0</v>
      </c>
      <c r="Z26041" s="34">
        <v>0</v>
      </c>
      <c r="AA26041" s="34">
        <v>0</v>
      </c>
      <c r="AB26041" s="34">
        <v>0</v>
      </c>
      <c r="AC26041" s="34">
        <v>0</v>
      </c>
    </row>
    <row r="26042" spans="1:29" x14ac:dyDescent="0.2">
      <c r="A26042" s="34" t="s">
        <v>86535</v>
      </c>
      <c r="B26042" s="34">
        <v>79</v>
      </c>
      <c r="C26042" s="34">
        <v>31</v>
      </c>
      <c r="D26042" s="34">
        <v>52</v>
      </c>
      <c r="E26042" s="34">
        <v>51</v>
      </c>
      <c r="F26042" s="34">
        <v>70</v>
      </c>
      <c r="G26042" s="34">
        <v>37</v>
      </c>
      <c r="H26042" s="34">
        <v>65</v>
      </c>
      <c r="I26042" s="34">
        <v>28</v>
      </c>
      <c r="J26042" s="34">
        <v>52</v>
      </c>
      <c r="K26042" s="34">
        <v>44</v>
      </c>
      <c r="L26042" s="34">
        <v>44</v>
      </c>
      <c r="M26042" s="34">
        <v>35</v>
      </c>
      <c r="N26042" s="34">
        <v>43</v>
      </c>
      <c r="O26042" s="34">
        <v>43</v>
      </c>
      <c r="P26042" s="34">
        <v>81</v>
      </c>
      <c r="Q26042" s="34">
        <v>79</v>
      </c>
      <c r="R26042" s="34">
        <v>87</v>
      </c>
      <c r="S26042" s="34">
        <v>49</v>
      </c>
      <c r="T26042" s="34">
        <v>61</v>
      </c>
      <c r="U26042" s="34">
        <v>31</v>
      </c>
      <c r="V26042" s="34">
        <v>62</v>
      </c>
      <c r="W26042" s="34">
        <v>52</v>
      </c>
      <c r="X26042" s="34">
        <v>69</v>
      </c>
      <c r="Y26042" s="34">
        <v>51</v>
      </c>
      <c r="Z26042" s="34">
        <v>55</v>
      </c>
      <c r="AA26042" s="34">
        <v>58</v>
      </c>
      <c r="AB26042" s="34">
        <v>45</v>
      </c>
      <c r="AC26042" s="34">
        <v>51</v>
      </c>
    </row>
    <row r="26043" spans="1:29" x14ac:dyDescent="0.2">
      <c r="A26043" s="34" t="s">
        <v>86536</v>
      </c>
      <c r="B26043" s="34">
        <v>243</v>
      </c>
      <c r="C26043" s="34">
        <v>201</v>
      </c>
      <c r="D26043" s="34">
        <v>350</v>
      </c>
      <c r="E26043" s="34">
        <v>187</v>
      </c>
      <c r="F26043" s="34">
        <v>359</v>
      </c>
      <c r="G26043" s="34">
        <v>202</v>
      </c>
      <c r="H26043" s="34">
        <v>303</v>
      </c>
      <c r="I26043" s="34">
        <v>151</v>
      </c>
      <c r="J26043" s="34">
        <v>334</v>
      </c>
      <c r="K26043" s="34">
        <v>198</v>
      </c>
      <c r="L26043" s="34">
        <v>354</v>
      </c>
      <c r="M26043" s="34">
        <v>172</v>
      </c>
      <c r="N26043" s="34">
        <v>332</v>
      </c>
      <c r="O26043" s="34">
        <v>212</v>
      </c>
      <c r="P26043" s="34">
        <v>263</v>
      </c>
      <c r="Q26043" s="34">
        <v>317</v>
      </c>
      <c r="R26043" s="34">
        <v>423</v>
      </c>
      <c r="S26043" s="34">
        <v>246</v>
      </c>
      <c r="T26043" s="34">
        <v>453</v>
      </c>
      <c r="U26043" s="34">
        <v>256</v>
      </c>
      <c r="V26043" s="34">
        <v>436</v>
      </c>
      <c r="W26043" s="34">
        <v>385</v>
      </c>
      <c r="X26043" s="34">
        <v>421</v>
      </c>
      <c r="Y26043" s="34">
        <v>284</v>
      </c>
      <c r="Z26043" s="34">
        <v>302</v>
      </c>
      <c r="AA26043" s="34">
        <v>266</v>
      </c>
      <c r="AB26043" s="34">
        <v>465</v>
      </c>
      <c r="AC26043" s="34">
        <v>379</v>
      </c>
    </row>
    <row r="26044" spans="1:29" x14ac:dyDescent="0.2">
      <c r="A26044" s="34" t="s">
        <v>86537</v>
      </c>
      <c r="B26044" s="34">
        <v>62</v>
      </c>
      <c r="C26044" s="34">
        <v>59</v>
      </c>
      <c r="D26044" s="34">
        <v>68</v>
      </c>
      <c r="E26044" s="34">
        <v>60</v>
      </c>
      <c r="F26044" s="34">
        <v>80</v>
      </c>
      <c r="G26044" s="34">
        <v>58</v>
      </c>
      <c r="H26044" s="34">
        <v>62</v>
      </c>
      <c r="I26044" s="34">
        <v>58</v>
      </c>
      <c r="J26044" s="34">
        <v>23</v>
      </c>
      <c r="K26044" s="34">
        <v>56</v>
      </c>
      <c r="L26044" s="34">
        <v>35</v>
      </c>
      <c r="M26044" s="34">
        <v>41</v>
      </c>
      <c r="N26044" s="34">
        <v>46</v>
      </c>
      <c r="O26044" s="34">
        <v>30</v>
      </c>
      <c r="P26044" s="34">
        <v>42</v>
      </c>
      <c r="Q26044" s="34">
        <v>67</v>
      </c>
      <c r="R26044" s="34">
        <v>81</v>
      </c>
      <c r="S26044" s="34">
        <v>70</v>
      </c>
      <c r="T26044" s="34">
        <v>41</v>
      </c>
      <c r="U26044" s="34">
        <v>52</v>
      </c>
      <c r="V26044" s="34">
        <v>64</v>
      </c>
      <c r="W26044" s="34">
        <v>77</v>
      </c>
      <c r="X26044" s="34">
        <v>83</v>
      </c>
      <c r="Y26044" s="34">
        <v>60</v>
      </c>
      <c r="Z26044" s="34">
        <v>77</v>
      </c>
      <c r="AA26044" s="34">
        <v>88</v>
      </c>
      <c r="AB26044" s="34">
        <v>73</v>
      </c>
      <c r="AC26044" s="34">
        <v>68</v>
      </c>
    </row>
    <row r="26045" spans="1:29" x14ac:dyDescent="0.2">
      <c r="A26045" s="34" t="s">
        <v>86538</v>
      </c>
      <c r="B26045" s="34">
        <v>102</v>
      </c>
      <c r="C26045" s="34">
        <v>78</v>
      </c>
      <c r="D26045" s="34">
        <v>107</v>
      </c>
      <c r="E26045" s="34">
        <v>79</v>
      </c>
      <c r="F26045" s="34">
        <v>106</v>
      </c>
      <c r="G26045" s="34">
        <v>112</v>
      </c>
      <c r="H26045" s="34">
        <v>83</v>
      </c>
      <c r="I26045" s="34">
        <v>65</v>
      </c>
      <c r="J26045" s="34">
        <v>87</v>
      </c>
      <c r="K26045" s="34">
        <v>89</v>
      </c>
      <c r="L26045" s="34">
        <v>110</v>
      </c>
      <c r="M26045" s="34">
        <v>79</v>
      </c>
      <c r="N26045" s="34">
        <v>79</v>
      </c>
      <c r="O26045" s="34">
        <v>70</v>
      </c>
      <c r="P26045" s="34">
        <v>114</v>
      </c>
      <c r="Q26045" s="34">
        <v>119</v>
      </c>
      <c r="R26045" s="34">
        <v>140</v>
      </c>
      <c r="S26045" s="34">
        <v>72</v>
      </c>
      <c r="T26045" s="34">
        <v>110</v>
      </c>
      <c r="U26045" s="34">
        <v>72</v>
      </c>
      <c r="V26045" s="34">
        <v>74</v>
      </c>
      <c r="W26045" s="34">
        <v>122</v>
      </c>
      <c r="X26045" s="34">
        <v>145</v>
      </c>
      <c r="Y26045" s="34">
        <v>103</v>
      </c>
      <c r="Z26045" s="34">
        <v>102</v>
      </c>
      <c r="AA26045" s="34">
        <v>112</v>
      </c>
      <c r="AB26045" s="34">
        <v>193</v>
      </c>
      <c r="AC26045" s="34">
        <v>138</v>
      </c>
    </row>
    <row r="26046" spans="1:29" x14ac:dyDescent="0.2">
      <c r="A26046" s="34" t="s">
        <v>86539</v>
      </c>
      <c r="B26046" s="34">
        <v>119</v>
      </c>
      <c r="C26046" s="34">
        <v>77</v>
      </c>
      <c r="D26046" s="34">
        <v>130</v>
      </c>
      <c r="E26046" s="34">
        <v>133</v>
      </c>
      <c r="F26046" s="34">
        <v>112</v>
      </c>
      <c r="G26046" s="34">
        <v>113</v>
      </c>
      <c r="H26046" s="34">
        <v>110</v>
      </c>
      <c r="I26046" s="34">
        <v>101</v>
      </c>
      <c r="J26046" s="34">
        <v>144</v>
      </c>
      <c r="K26046" s="34">
        <v>129</v>
      </c>
      <c r="L26046" s="34">
        <v>94</v>
      </c>
      <c r="M26046" s="34">
        <v>87</v>
      </c>
      <c r="N26046" s="34">
        <v>96</v>
      </c>
      <c r="O26046" s="34">
        <v>104</v>
      </c>
      <c r="P26046" s="34">
        <v>94</v>
      </c>
      <c r="Q26046" s="34">
        <v>150</v>
      </c>
      <c r="R26046" s="34">
        <v>107</v>
      </c>
      <c r="S26046" s="34">
        <v>157</v>
      </c>
      <c r="T26046" s="34">
        <v>132</v>
      </c>
      <c r="U26046" s="34">
        <v>114</v>
      </c>
      <c r="V26046" s="34">
        <v>162</v>
      </c>
      <c r="W26046" s="34">
        <v>156</v>
      </c>
      <c r="X26046" s="34">
        <v>142</v>
      </c>
      <c r="Y26046" s="34">
        <v>106</v>
      </c>
      <c r="Z26046" s="34">
        <v>132</v>
      </c>
      <c r="AA26046" s="34">
        <v>97</v>
      </c>
      <c r="AB26046" s="34">
        <v>130</v>
      </c>
      <c r="AC26046" s="34">
        <v>180</v>
      </c>
    </row>
    <row r="26047" spans="1:29" x14ac:dyDescent="0.2">
      <c r="A26047" s="34" t="s">
        <v>86540</v>
      </c>
      <c r="B26047" s="34">
        <v>9</v>
      </c>
      <c r="C26047" s="34">
        <v>12</v>
      </c>
      <c r="D26047" s="34">
        <v>18</v>
      </c>
      <c r="E26047" s="34">
        <v>2</v>
      </c>
      <c r="F26047" s="34">
        <v>9</v>
      </c>
      <c r="G26047" s="34">
        <v>14</v>
      </c>
      <c r="H26047" s="34">
        <v>13</v>
      </c>
      <c r="I26047" s="34">
        <v>6</v>
      </c>
      <c r="J26047" s="34">
        <v>5</v>
      </c>
      <c r="K26047" s="34">
        <v>3</v>
      </c>
      <c r="L26047" s="34">
        <v>8</v>
      </c>
      <c r="M26047" s="34">
        <v>3</v>
      </c>
      <c r="N26047" s="34">
        <v>8</v>
      </c>
      <c r="O26047" s="34">
        <v>7</v>
      </c>
      <c r="P26047" s="34">
        <v>7</v>
      </c>
      <c r="Q26047" s="34">
        <v>16</v>
      </c>
      <c r="R26047" s="34">
        <v>8</v>
      </c>
      <c r="S26047" s="34">
        <v>9</v>
      </c>
      <c r="T26047" s="34">
        <v>4</v>
      </c>
      <c r="U26047" s="34">
        <v>10</v>
      </c>
      <c r="V26047" s="34">
        <v>11</v>
      </c>
      <c r="W26047" s="34">
        <v>5</v>
      </c>
      <c r="X26047" s="34">
        <v>10</v>
      </c>
      <c r="Y26047" s="34">
        <v>0</v>
      </c>
      <c r="Z26047" s="34">
        <v>12</v>
      </c>
      <c r="AA26047" s="34">
        <v>7</v>
      </c>
      <c r="AB26047" s="34">
        <v>4</v>
      </c>
      <c r="AC26047" s="34">
        <v>21</v>
      </c>
    </row>
    <row r="26048" spans="1:29" x14ac:dyDescent="0.2">
      <c r="A26048" s="34" t="s">
        <v>86541</v>
      </c>
      <c r="B26048" s="34">
        <v>77</v>
      </c>
      <c r="C26048" s="34">
        <v>60</v>
      </c>
      <c r="D26048" s="34">
        <v>62</v>
      </c>
      <c r="E26048" s="34">
        <v>55</v>
      </c>
      <c r="F26048" s="34">
        <v>88</v>
      </c>
      <c r="G26048" s="34">
        <v>55</v>
      </c>
      <c r="H26048" s="34">
        <v>92</v>
      </c>
      <c r="I26048" s="34">
        <v>45</v>
      </c>
      <c r="J26048" s="34">
        <v>53</v>
      </c>
      <c r="K26048" s="34">
        <v>49</v>
      </c>
      <c r="L26048" s="34">
        <v>69</v>
      </c>
      <c r="M26048" s="34">
        <v>61</v>
      </c>
      <c r="N26048" s="34">
        <v>57</v>
      </c>
      <c r="O26048" s="34">
        <v>43</v>
      </c>
      <c r="P26048" s="34">
        <v>93</v>
      </c>
      <c r="Q26048" s="34">
        <v>85</v>
      </c>
      <c r="R26048" s="34">
        <v>122</v>
      </c>
      <c r="S26048" s="34">
        <v>74</v>
      </c>
      <c r="T26048" s="34">
        <v>113</v>
      </c>
      <c r="U26048" s="34">
        <v>83</v>
      </c>
      <c r="V26048" s="34">
        <v>85</v>
      </c>
      <c r="W26048" s="34">
        <v>112</v>
      </c>
      <c r="X26048" s="34">
        <v>62</v>
      </c>
      <c r="Y26048" s="34">
        <v>63</v>
      </c>
      <c r="Z26048" s="34">
        <v>103</v>
      </c>
      <c r="AA26048" s="34">
        <v>101</v>
      </c>
      <c r="AB26048" s="34">
        <v>145</v>
      </c>
      <c r="AC26048" s="34">
        <v>126</v>
      </c>
    </row>
    <row r="26049" spans="1:29" x14ac:dyDescent="0.2">
      <c r="A26049" s="34" t="s">
        <v>86542</v>
      </c>
      <c r="B26049" s="34">
        <v>42</v>
      </c>
      <c r="C26049" s="34">
        <v>38</v>
      </c>
      <c r="D26049" s="34">
        <v>54</v>
      </c>
      <c r="E26049" s="34">
        <v>33</v>
      </c>
      <c r="F26049" s="34">
        <v>46</v>
      </c>
      <c r="G26049" s="34">
        <v>44</v>
      </c>
      <c r="H26049" s="34">
        <v>38</v>
      </c>
      <c r="I26049" s="34">
        <v>52</v>
      </c>
      <c r="J26049" s="34">
        <v>33</v>
      </c>
      <c r="K26049" s="34">
        <v>31</v>
      </c>
      <c r="L26049" s="34">
        <v>29</v>
      </c>
      <c r="M26049" s="34">
        <v>33</v>
      </c>
      <c r="N26049" s="34">
        <v>39</v>
      </c>
      <c r="O26049" s="34">
        <v>26</v>
      </c>
      <c r="P26049" s="34">
        <v>29</v>
      </c>
      <c r="Q26049" s="34">
        <v>25</v>
      </c>
      <c r="R26049" s="34">
        <v>64</v>
      </c>
      <c r="S26049" s="34">
        <v>55</v>
      </c>
      <c r="T26049" s="34">
        <v>31</v>
      </c>
      <c r="U26049" s="34">
        <v>39</v>
      </c>
      <c r="V26049" s="34">
        <v>51</v>
      </c>
      <c r="W26049" s="34">
        <v>50</v>
      </c>
      <c r="X26049" s="34">
        <v>54</v>
      </c>
      <c r="Y26049" s="34">
        <v>32</v>
      </c>
      <c r="Z26049" s="34">
        <v>43</v>
      </c>
      <c r="AA26049" s="34">
        <v>35</v>
      </c>
      <c r="AB26049" s="34">
        <v>56</v>
      </c>
      <c r="AC26049" s="34">
        <v>56</v>
      </c>
    </row>
    <row r="26050" spans="1:29" x14ac:dyDescent="0.2">
      <c r="A26050" s="34" t="s">
        <v>86543</v>
      </c>
      <c r="B26050" s="34">
        <v>75</v>
      </c>
      <c r="C26050" s="34">
        <v>58</v>
      </c>
      <c r="D26050" s="34">
        <v>66</v>
      </c>
      <c r="E26050" s="34">
        <v>72</v>
      </c>
      <c r="F26050" s="34">
        <v>65</v>
      </c>
      <c r="G26050" s="34">
        <v>50</v>
      </c>
      <c r="H26050" s="34">
        <v>74</v>
      </c>
      <c r="I26050" s="34">
        <v>76</v>
      </c>
      <c r="J26050" s="34">
        <v>53</v>
      </c>
      <c r="K26050" s="34">
        <v>82</v>
      </c>
      <c r="L26050" s="34">
        <v>62</v>
      </c>
      <c r="M26050" s="34">
        <v>45</v>
      </c>
      <c r="N26050" s="34">
        <v>61</v>
      </c>
      <c r="O26050" s="34">
        <v>53</v>
      </c>
      <c r="P26050" s="34">
        <v>45</v>
      </c>
      <c r="Q26050" s="34">
        <v>75</v>
      </c>
      <c r="R26050" s="34">
        <v>77</v>
      </c>
      <c r="S26050" s="34">
        <v>56</v>
      </c>
      <c r="T26050" s="34">
        <v>54</v>
      </c>
      <c r="U26050" s="34">
        <v>52</v>
      </c>
      <c r="V26050" s="34">
        <v>75</v>
      </c>
      <c r="W26050" s="34">
        <v>65</v>
      </c>
      <c r="X26050" s="34">
        <v>58</v>
      </c>
      <c r="Y26050" s="34">
        <v>60</v>
      </c>
      <c r="Z26050" s="34">
        <v>95</v>
      </c>
      <c r="AA26050" s="34">
        <v>76</v>
      </c>
      <c r="AB26050" s="34">
        <v>61</v>
      </c>
      <c r="AC26050" s="34">
        <v>75</v>
      </c>
    </row>
    <row r="26051" spans="1:29" x14ac:dyDescent="0.2">
      <c r="A26051" s="34" t="s">
        <v>86544</v>
      </c>
      <c r="B26051" s="34">
        <v>222</v>
      </c>
      <c r="C26051" s="34">
        <v>163</v>
      </c>
      <c r="D26051" s="34">
        <v>235</v>
      </c>
      <c r="E26051" s="34">
        <v>169</v>
      </c>
      <c r="F26051" s="34">
        <v>265</v>
      </c>
      <c r="G26051" s="34">
        <v>181</v>
      </c>
      <c r="H26051" s="34">
        <v>209</v>
      </c>
      <c r="I26051" s="34">
        <v>122</v>
      </c>
      <c r="J26051" s="34">
        <v>215</v>
      </c>
      <c r="K26051" s="34">
        <v>166</v>
      </c>
      <c r="L26051" s="34">
        <v>228</v>
      </c>
      <c r="M26051" s="34">
        <v>150</v>
      </c>
      <c r="N26051" s="34">
        <v>178</v>
      </c>
      <c r="O26051" s="34">
        <v>162</v>
      </c>
      <c r="P26051" s="34">
        <v>247</v>
      </c>
      <c r="Q26051" s="34">
        <v>261</v>
      </c>
      <c r="R26051" s="34">
        <v>253</v>
      </c>
      <c r="S26051" s="34">
        <v>217</v>
      </c>
      <c r="T26051" s="34">
        <v>253</v>
      </c>
      <c r="U26051" s="34">
        <v>216</v>
      </c>
      <c r="V26051" s="34">
        <v>286</v>
      </c>
      <c r="W26051" s="34">
        <v>296</v>
      </c>
      <c r="X26051" s="34">
        <v>277</v>
      </c>
      <c r="Y26051" s="34">
        <v>233</v>
      </c>
      <c r="Z26051" s="34">
        <v>245</v>
      </c>
      <c r="AA26051" s="34">
        <v>239</v>
      </c>
      <c r="AB26051" s="34">
        <v>316</v>
      </c>
      <c r="AC26051" s="34">
        <v>289</v>
      </c>
    </row>
    <row r="26052" spans="1:29" x14ac:dyDescent="0.2">
      <c r="A26052" s="34" t="s">
        <v>86545</v>
      </c>
      <c r="B26052" s="34">
        <v>52</v>
      </c>
      <c r="C26052" s="34">
        <v>60</v>
      </c>
      <c r="D26052" s="34">
        <v>56</v>
      </c>
      <c r="E26052" s="34">
        <v>59</v>
      </c>
      <c r="F26052" s="34">
        <v>61</v>
      </c>
      <c r="G26052" s="34">
        <v>51</v>
      </c>
      <c r="H26052" s="34">
        <v>35</v>
      </c>
      <c r="I26052" s="34">
        <v>72</v>
      </c>
      <c r="J26052" s="34">
        <v>57</v>
      </c>
      <c r="K26052" s="34">
        <v>48</v>
      </c>
      <c r="L26052" s="34">
        <v>30</v>
      </c>
      <c r="M26052" s="34">
        <v>42</v>
      </c>
      <c r="N26052" s="34">
        <v>40</v>
      </c>
      <c r="O26052" s="34">
        <v>41</v>
      </c>
      <c r="P26052" s="34">
        <v>62</v>
      </c>
      <c r="Q26052" s="34">
        <v>71</v>
      </c>
      <c r="R26052" s="34">
        <v>65</v>
      </c>
      <c r="S26052" s="34">
        <v>71</v>
      </c>
      <c r="T26052" s="34">
        <v>64</v>
      </c>
      <c r="U26052" s="34">
        <v>54</v>
      </c>
      <c r="V26052" s="34">
        <v>36</v>
      </c>
      <c r="W26052" s="34">
        <v>56</v>
      </c>
      <c r="X26052" s="34">
        <v>77</v>
      </c>
      <c r="Y26052" s="34">
        <v>59</v>
      </c>
      <c r="Z26052" s="34">
        <v>49</v>
      </c>
      <c r="AA26052" s="34">
        <v>87</v>
      </c>
      <c r="AB26052" s="34">
        <v>44</v>
      </c>
      <c r="AC26052" s="34">
        <v>91</v>
      </c>
    </row>
    <row r="26053" spans="1:29" x14ac:dyDescent="0.2">
      <c r="A26053" s="34" t="s">
        <v>86546</v>
      </c>
      <c r="B26053" s="34">
        <v>20</v>
      </c>
      <c r="C26053" s="34">
        <v>33</v>
      </c>
      <c r="D26053" s="34">
        <v>44</v>
      </c>
      <c r="E26053" s="34">
        <v>52</v>
      </c>
      <c r="F26053" s="34">
        <v>27</v>
      </c>
      <c r="G26053" s="34">
        <v>52</v>
      </c>
      <c r="H26053" s="34">
        <v>17</v>
      </c>
      <c r="I26053" s="34">
        <v>35</v>
      </c>
      <c r="J26053" s="34">
        <v>19</v>
      </c>
      <c r="K26053" s="34">
        <v>46</v>
      </c>
      <c r="L26053" s="34">
        <v>9</v>
      </c>
      <c r="M26053" s="34">
        <v>32</v>
      </c>
      <c r="N26053" s="34">
        <v>22</v>
      </c>
      <c r="O26053" s="34">
        <v>31</v>
      </c>
      <c r="P26053" s="34">
        <v>24</v>
      </c>
      <c r="Q26053" s="34">
        <v>37</v>
      </c>
      <c r="R26053" s="34">
        <v>24</v>
      </c>
      <c r="S26053" s="34">
        <v>57</v>
      </c>
      <c r="T26053" s="34">
        <v>19</v>
      </c>
      <c r="U26053" s="34">
        <v>37</v>
      </c>
      <c r="V26053" s="34">
        <v>32</v>
      </c>
      <c r="W26053" s="34">
        <v>27</v>
      </c>
      <c r="X26053" s="34">
        <v>31</v>
      </c>
      <c r="Y26053" s="34">
        <v>31</v>
      </c>
      <c r="Z26053" s="34">
        <v>36</v>
      </c>
      <c r="AA26053" s="34">
        <v>49</v>
      </c>
      <c r="AB26053" s="34">
        <v>10</v>
      </c>
      <c r="AC26053" s="34">
        <v>53</v>
      </c>
    </row>
    <row r="26054" spans="1:29" x14ac:dyDescent="0.2">
      <c r="A26054" s="34" t="s">
        <v>86547</v>
      </c>
      <c r="B26054" s="34">
        <v>243</v>
      </c>
      <c r="C26054" s="34">
        <v>141</v>
      </c>
      <c r="D26054" s="34">
        <v>168</v>
      </c>
      <c r="E26054" s="34">
        <v>125</v>
      </c>
      <c r="F26054" s="34">
        <v>163</v>
      </c>
      <c r="G26054" s="34">
        <v>160</v>
      </c>
      <c r="H26054" s="34">
        <v>153</v>
      </c>
      <c r="I26054" s="34">
        <v>133</v>
      </c>
      <c r="J26054" s="34">
        <v>166</v>
      </c>
      <c r="K26054" s="34">
        <v>147</v>
      </c>
      <c r="L26054" s="34">
        <v>151</v>
      </c>
      <c r="M26054" s="34">
        <v>149</v>
      </c>
      <c r="N26054" s="34">
        <v>175</v>
      </c>
      <c r="O26054" s="34">
        <v>129</v>
      </c>
      <c r="P26054" s="34">
        <v>163</v>
      </c>
      <c r="Q26054" s="34">
        <v>198</v>
      </c>
      <c r="R26054" s="34">
        <v>267</v>
      </c>
      <c r="S26054" s="34">
        <v>225</v>
      </c>
      <c r="T26054" s="34">
        <v>232</v>
      </c>
      <c r="U26054" s="34">
        <v>172</v>
      </c>
      <c r="V26054" s="34">
        <v>247</v>
      </c>
      <c r="W26054" s="34">
        <v>224</v>
      </c>
      <c r="X26054" s="34">
        <v>218</v>
      </c>
      <c r="Y26054" s="34">
        <v>192</v>
      </c>
      <c r="Z26054" s="34">
        <v>183</v>
      </c>
      <c r="AA26054" s="34">
        <v>184</v>
      </c>
      <c r="AB26054" s="34">
        <v>294</v>
      </c>
      <c r="AC26054" s="34">
        <v>248</v>
      </c>
    </row>
    <row r="26055" spans="1:29" x14ac:dyDescent="0.2">
      <c r="A26055" s="34" t="s">
        <v>86548</v>
      </c>
      <c r="B26055" s="34">
        <v>35</v>
      </c>
      <c r="C26055" s="34">
        <v>38</v>
      </c>
      <c r="D26055" s="34">
        <v>51</v>
      </c>
      <c r="E26055" s="34">
        <v>44</v>
      </c>
      <c r="F26055" s="34">
        <v>47</v>
      </c>
      <c r="G26055" s="34">
        <v>32</v>
      </c>
      <c r="H26055" s="34">
        <v>39</v>
      </c>
      <c r="I26055" s="34">
        <v>30</v>
      </c>
      <c r="J26055" s="34">
        <v>35</v>
      </c>
      <c r="K26055" s="34">
        <v>39</v>
      </c>
      <c r="L26055" s="34">
        <v>28</v>
      </c>
      <c r="M26055" s="34">
        <v>32</v>
      </c>
      <c r="N26055" s="34">
        <v>29</v>
      </c>
      <c r="O26055" s="34">
        <v>23</v>
      </c>
      <c r="P26055" s="34">
        <v>22</v>
      </c>
      <c r="Q26055" s="34">
        <v>50</v>
      </c>
      <c r="R26055" s="34">
        <v>20</v>
      </c>
      <c r="S26055" s="34">
        <v>51</v>
      </c>
      <c r="T26055" s="34">
        <v>32</v>
      </c>
      <c r="U26055" s="34">
        <v>18</v>
      </c>
      <c r="V26055" s="34">
        <v>27</v>
      </c>
      <c r="W26055" s="34">
        <v>58</v>
      </c>
      <c r="X26055" s="34">
        <v>51</v>
      </c>
      <c r="Y26055" s="34">
        <v>25</v>
      </c>
      <c r="Z26055" s="34">
        <v>29</v>
      </c>
      <c r="AA26055" s="34">
        <v>74</v>
      </c>
      <c r="AB26055" s="34">
        <v>23</v>
      </c>
      <c r="AC26055" s="34">
        <v>80</v>
      </c>
    </row>
    <row r="26056" spans="1:29" x14ac:dyDescent="0.2">
      <c r="A26056" s="34" t="s">
        <v>86549</v>
      </c>
      <c r="B26056" s="34">
        <v>49</v>
      </c>
      <c r="C26056" s="34">
        <v>55</v>
      </c>
      <c r="D26056" s="34">
        <v>64</v>
      </c>
      <c r="E26056" s="34">
        <v>60</v>
      </c>
      <c r="F26056" s="34">
        <v>44</v>
      </c>
      <c r="G26056" s="34">
        <v>64</v>
      </c>
      <c r="H26056" s="34">
        <v>49</v>
      </c>
      <c r="I26056" s="34">
        <v>47</v>
      </c>
      <c r="J26056" s="34">
        <v>54</v>
      </c>
      <c r="K26056" s="34">
        <v>42</v>
      </c>
      <c r="L26056" s="34">
        <v>40</v>
      </c>
      <c r="M26056" s="34">
        <v>49</v>
      </c>
      <c r="N26056" s="34">
        <v>68</v>
      </c>
      <c r="O26056" s="34">
        <v>38</v>
      </c>
      <c r="P26056" s="34">
        <v>53</v>
      </c>
      <c r="Q26056" s="34">
        <v>75</v>
      </c>
      <c r="R26056" s="34">
        <v>85</v>
      </c>
      <c r="S26056" s="34">
        <v>55</v>
      </c>
      <c r="T26056" s="34">
        <v>76</v>
      </c>
      <c r="U26056" s="34">
        <v>46</v>
      </c>
      <c r="V26056" s="34">
        <v>63</v>
      </c>
      <c r="W26056" s="34">
        <v>54</v>
      </c>
      <c r="X26056" s="34">
        <v>53</v>
      </c>
      <c r="Y26056" s="34">
        <v>53</v>
      </c>
      <c r="Z26056" s="34">
        <v>83</v>
      </c>
      <c r="AA26056" s="34">
        <v>67</v>
      </c>
      <c r="AB26056" s="34">
        <v>59</v>
      </c>
      <c r="AC26056" s="34">
        <v>83</v>
      </c>
    </row>
    <row r="26057" spans="1:29" x14ac:dyDescent="0.2">
      <c r="A26057" s="34" t="s">
        <v>86550</v>
      </c>
      <c r="B26057" s="34">
        <v>70</v>
      </c>
      <c r="C26057" s="34">
        <v>75</v>
      </c>
      <c r="D26057" s="34">
        <v>74</v>
      </c>
      <c r="E26057" s="34">
        <v>75</v>
      </c>
      <c r="F26057" s="34">
        <v>74</v>
      </c>
      <c r="G26057" s="34">
        <v>73</v>
      </c>
      <c r="H26057" s="34">
        <v>64</v>
      </c>
      <c r="I26057" s="34">
        <v>75</v>
      </c>
      <c r="J26057" s="34">
        <v>58</v>
      </c>
      <c r="K26057" s="34">
        <v>90</v>
      </c>
      <c r="L26057" s="34">
        <v>32</v>
      </c>
      <c r="M26057" s="34">
        <v>62</v>
      </c>
      <c r="N26057" s="34">
        <v>72</v>
      </c>
      <c r="O26057" s="34">
        <v>64</v>
      </c>
      <c r="P26057" s="34">
        <v>80</v>
      </c>
      <c r="Q26057" s="34">
        <v>78</v>
      </c>
      <c r="R26057" s="34">
        <v>101</v>
      </c>
      <c r="S26057" s="34">
        <v>104</v>
      </c>
      <c r="T26057" s="34">
        <v>73</v>
      </c>
      <c r="U26057" s="34">
        <v>86</v>
      </c>
      <c r="V26057" s="34">
        <v>92</v>
      </c>
      <c r="W26057" s="34">
        <v>66</v>
      </c>
      <c r="X26057" s="34">
        <v>95</v>
      </c>
      <c r="Y26057" s="34">
        <v>72</v>
      </c>
      <c r="Z26057" s="34">
        <v>113</v>
      </c>
      <c r="AA26057" s="34">
        <v>99</v>
      </c>
      <c r="AB26057" s="34">
        <v>75</v>
      </c>
      <c r="AC26057" s="34">
        <v>120</v>
      </c>
    </row>
    <row r="26058" spans="1:29" x14ac:dyDescent="0.2">
      <c r="A26058" s="34" t="s">
        <v>86551</v>
      </c>
      <c r="B26058" s="34">
        <v>64</v>
      </c>
      <c r="C26058" s="34">
        <v>79</v>
      </c>
      <c r="D26058" s="34">
        <v>59</v>
      </c>
      <c r="E26058" s="34">
        <v>57</v>
      </c>
      <c r="F26058" s="34">
        <v>83</v>
      </c>
      <c r="G26058" s="34">
        <v>66</v>
      </c>
      <c r="H26058" s="34">
        <v>49</v>
      </c>
      <c r="I26058" s="34">
        <v>50</v>
      </c>
      <c r="J26058" s="34">
        <v>72</v>
      </c>
      <c r="K26058" s="34">
        <v>65</v>
      </c>
      <c r="L26058" s="34">
        <v>47</v>
      </c>
      <c r="M26058" s="34">
        <v>57</v>
      </c>
      <c r="N26058" s="34">
        <v>38</v>
      </c>
      <c r="O26058" s="34">
        <v>74</v>
      </c>
      <c r="P26058" s="34">
        <v>41</v>
      </c>
      <c r="Q26058" s="34">
        <v>111</v>
      </c>
      <c r="R26058" s="34">
        <v>67</v>
      </c>
      <c r="S26058" s="34">
        <v>74</v>
      </c>
      <c r="T26058" s="34">
        <v>60</v>
      </c>
      <c r="U26058" s="34">
        <v>72</v>
      </c>
      <c r="V26058" s="34">
        <v>69</v>
      </c>
      <c r="W26058" s="34">
        <v>72</v>
      </c>
      <c r="X26058" s="34">
        <v>68</v>
      </c>
      <c r="Y26058" s="34">
        <v>57</v>
      </c>
      <c r="Z26058" s="34">
        <v>67</v>
      </c>
      <c r="AA26058" s="34">
        <v>64</v>
      </c>
      <c r="AB26058" s="34">
        <v>35</v>
      </c>
      <c r="AC26058" s="34">
        <v>82</v>
      </c>
    </row>
    <row r="26059" spans="1:29" x14ac:dyDescent="0.2">
      <c r="A26059" s="34" t="s">
        <v>86552</v>
      </c>
      <c r="B26059" s="34">
        <v>28</v>
      </c>
      <c r="C26059" s="34">
        <v>32</v>
      </c>
      <c r="D26059" s="34">
        <v>55</v>
      </c>
      <c r="E26059" s="34">
        <v>42</v>
      </c>
      <c r="F26059" s="34">
        <v>53</v>
      </c>
      <c r="G26059" s="34">
        <v>55</v>
      </c>
      <c r="H26059" s="34">
        <v>17</v>
      </c>
      <c r="I26059" s="34">
        <v>25</v>
      </c>
      <c r="J26059" s="34">
        <v>39</v>
      </c>
      <c r="K26059" s="34">
        <v>36</v>
      </c>
      <c r="L26059" s="34">
        <v>19</v>
      </c>
      <c r="M26059" s="34">
        <v>25</v>
      </c>
      <c r="N26059" s="34">
        <v>26</v>
      </c>
      <c r="O26059" s="34">
        <v>34</v>
      </c>
      <c r="P26059" s="34">
        <v>17</v>
      </c>
      <c r="Q26059" s="34">
        <v>52</v>
      </c>
      <c r="R26059" s="34">
        <v>36</v>
      </c>
      <c r="S26059" s="34">
        <v>61</v>
      </c>
      <c r="T26059" s="34">
        <v>35</v>
      </c>
      <c r="U26059" s="34">
        <v>32</v>
      </c>
      <c r="V26059" s="34">
        <v>32</v>
      </c>
      <c r="W26059" s="34">
        <v>52</v>
      </c>
      <c r="X26059" s="34">
        <v>30</v>
      </c>
      <c r="Y26059" s="34">
        <v>25</v>
      </c>
      <c r="Z26059" s="34">
        <v>33</v>
      </c>
      <c r="AA26059" s="34">
        <v>45</v>
      </c>
      <c r="AB26059" s="34">
        <v>17</v>
      </c>
      <c r="AC26059" s="34">
        <v>60</v>
      </c>
    </row>
    <row r="26060" spans="1:29" x14ac:dyDescent="0.2">
      <c r="A26060" s="34" t="s">
        <v>86553</v>
      </c>
      <c r="B26060" s="34">
        <v>57</v>
      </c>
      <c r="C26060" s="34">
        <v>113</v>
      </c>
      <c r="D26060" s="34">
        <v>86</v>
      </c>
      <c r="E26060" s="34">
        <v>100</v>
      </c>
      <c r="F26060" s="34">
        <v>84</v>
      </c>
      <c r="G26060" s="34">
        <v>92</v>
      </c>
      <c r="H26060" s="34">
        <v>81</v>
      </c>
      <c r="I26060" s="34">
        <v>105</v>
      </c>
      <c r="J26060" s="34">
        <v>82</v>
      </c>
      <c r="K26060" s="34">
        <v>87</v>
      </c>
      <c r="L26060" s="34">
        <v>42</v>
      </c>
      <c r="M26060" s="34">
        <v>77</v>
      </c>
      <c r="N26060" s="34">
        <v>67</v>
      </c>
      <c r="O26060" s="34">
        <v>58</v>
      </c>
      <c r="P26060" s="34">
        <v>71</v>
      </c>
      <c r="Q26060" s="34">
        <v>103</v>
      </c>
      <c r="R26060" s="34">
        <v>93</v>
      </c>
      <c r="S26060" s="34">
        <v>125</v>
      </c>
      <c r="T26060" s="34">
        <v>57</v>
      </c>
      <c r="U26060" s="34">
        <v>85</v>
      </c>
      <c r="V26060" s="34">
        <v>119</v>
      </c>
      <c r="W26060" s="34">
        <v>121</v>
      </c>
      <c r="X26060" s="34">
        <v>117</v>
      </c>
      <c r="Y26060" s="34">
        <v>78</v>
      </c>
      <c r="Z26060" s="34">
        <v>113</v>
      </c>
      <c r="AA26060" s="34">
        <v>97</v>
      </c>
      <c r="AB26060" s="34">
        <v>98</v>
      </c>
      <c r="AC26060" s="34">
        <v>125</v>
      </c>
    </row>
    <row r="26061" spans="1:29" x14ac:dyDescent="0.2">
      <c r="A26061" s="34" t="s">
        <v>86554</v>
      </c>
      <c r="B26061" s="34">
        <v>34</v>
      </c>
      <c r="C26061" s="34">
        <v>26</v>
      </c>
      <c r="D26061" s="34">
        <v>36</v>
      </c>
      <c r="E26061" s="34">
        <v>47</v>
      </c>
      <c r="F26061" s="34">
        <v>55</v>
      </c>
      <c r="G26061" s="34">
        <v>17</v>
      </c>
      <c r="H26061" s="34">
        <v>40</v>
      </c>
      <c r="I26061" s="34">
        <v>26</v>
      </c>
      <c r="J26061" s="34">
        <v>30</v>
      </c>
      <c r="K26061" s="34">
        <v>35</v>
      </c>
      <c r="L26061" s="34">
        <v>29</v>
      </c>
      <c r="M26061" s="34">
        <v>51</v>
      </c>
      <c r="N26061" s="34">
        <v>60</v>
      </c>
      <c r="O26061" s="34">
        <v>27</v>
      </c>
      <c r="P26061" s="34">
        <v>46</v>
      </c>
      <c r="Q26061" s="34">
        <v>69</v>
      </c>
      <c r="R26061" s="34">
        <v>51</v>
      </c>
      <c r="S26061" s="34">
        <v>54</v>
      </c>
      <c r="T26061" s="34">
        <v>33</v>
      </c>
      <c r="U26061" s="34">
        <v>25</v>
      </c>
      <c r="V26061" s="34">
        <v>54</v>
      </c>
      <c r="W26061" s="34">
        <v>43</v>
      </c>
      <c r="X26061" s="34">
        <v>73</v>
      </c>
      <c r="Y26061" s="34">
        <v>50</v>
      </c>
      <c r="Z26061" s="34">
        <v>62</v>
      </c>
      <c r="AA26061" s="34">
        <v>59</v>
      </c>
      <c r="AB26061" s="34">
        <v>59</v>
      </c>
      <c r="AC26061" s="34">
        <v>55</v>
      </c>
    </row>
    <row r="26062" spans="1:29" x14ac:dyDescent="0.2">
      <c r="A26062" s="34" t="s">
        <v>86555</v>
      </c>
      <c r="B26062" s="34">
        <v>77</v>
      </c>
      <c r="C26062" s="34">
        <v>53</v>
      </c>
      <c r="D26062" s="34">
        <v>146</v>
      </c>
      <c r="E26062" s="34">
        <v>84</v>
      </c>
      <c r="F26062" s="34">
        <v>124</v>
      </c>
      <c r="G26062" s="34">
        <v>54</v>
      </c>
      <c r="H26062" s="34">
        <v>107</v>
      </c>
      <c r="I26062" s="34">
        <v>49</v>
      </c>
      <c r="J26062" s="34">
        <v>127</v>
      </c>
      <c r="K26062" s="34">
        <v>57</v>
      </c>
      <c r="L26062" s="34">
        <v>99</v>
      </c>
      <c r="M26062" s="34">
        <v>59</v>
      </c>
      <c r="N26062" s="34">
        <v>93</v>
      </c>
      <c r="O26062" s="34">
        <v>79</v>
      </c>
      <c r="P26062" s="34">
        <v>107</v>
      </c>
      <c r="Q26062" s="34">
        <v>105</v>
      </c>
      <c r="R26062" s="34">
        <v>157</v>
      </c>
      <c r="S26062" s="34">
        <v>107</v>
      </c>
      <c r="T26062" s="34">
        <v>160</v>
      </c>
      <c r="U26062" s="34">
        <v>77</v>
      </c>
      <c r="V26062" s="34">
        <v>180</v>
      </c>
      <c r="W26062" s="34">
        <v>84</v>
      </c>
      <c r="X26062" s="34">
        <v>174</v>
      </c>
      <c r="Y26062" s="34">
        <v>96</v>
      </c>
      <c r="Z26062" s="34">
        <v>142</v>
      </c>
      <c r="AA26062" s="34">
        <v>135</v>
      </c>
      <c r="AB26062" s="34">
        <v>151</v>
      </c>
      <c r="AC26062" s="34">
        <v>119</v>
      </c>
    </row>
    <row r="26063" spans="1:29" x14ac:dyDescent="0.2">
      <c r="A26063" s="34" t="s">
        <v>86556</v>
      </c>
      <c r="B26063" s="34">
        <v>36</v>
      </c>
      <c r="C26063" s="34">
        <v>48</v>
      </c>
      <c r="D26063" s="34">
        <v>45</v>
      </c>
      <c r="E26063" s="34">
        <v>76</v>
      </c>
      <c r="F26063" s="34">
        <v>56</v>
      </c>
      <c r="G26063" s="34">
        <v>29</v>
      </c>
      <c r="H26063" s="34">
        <v>29</v>
      </c>
      <c r="I26063" s="34">
        <v>56</v>
      </c>
      <c r="J26063" s="34">
        <v>26</v>
      </c>
      <c r="K26063" s="34">
        <v>58</v>
      </c>
      <c r="L26063" s="34">
        <v>38</v>
      </c>
      <c r="M26063" s="34">
        <v>25</v>
      </c>
      <c r="N26063" s="34">
        <v>28</v>
      </c>
      <c r="O26063" s="34">
        <v>37</v>
      </c>
      <c r="P26063" s="34">
        <v>34</v>
      </c>
      <c r="Q26063" s="34">
        <v>59</v>
      </c>
      <c r="R26063" s="34">
        <v>65</v>
      </c>
      <c r="S26063" s="34">
        <v>58</v>
      </c>
      <c r="T26063" s="34">
        <v>68</v>
      </c>
      <c r="U26063" s="34">
        <v>33</v>
      </c>
      <c r="V26063" s="34">
        <v>53</v>
      </c>
      <c r="W26063" s="34">
        <v>54</v>
      </c>
      <c r="X26063" s="34">
        <v>62</v>
      </c>
      <c r="Y26063" s="34">
        <v>33</v>
      </c>
      <c r="Z26063" s="34">
        <v>35</v>
      </c>
      <c r="AA26063" s="34">
        <v>54</v>
      </c>
      <c r="AB26063" s="34">
        <v>58</v>
      </c>
      <c r="AC26063" s="34">
        <v>83</v>
      </c>
    </row>
    <row r="26064" spans="1:29" x14ac:dyDescent="0.2">
      <c r="A26064" s="34" t="s">
        <v>86557</v>
      </c>
      <c r="B26064" s="34">
        <v>18</v>
      </c>
      <c r="C26064" s="34">
        <v>38</v>
      </c>
      <c r="D26064" s="34">
        <v>20</v>
      </c>
      <c r="E26064" s="34">
        <v>34</v>
      </c>
      <c r="F26064" s="34">
        <v>13</v>
      </c>
      <c r="G26064" s="34">
        <v>34</v>
      </c>
      <c r="H26064" s="34">
        <v>20</v>
      </c>
      <c r="I26064" s="34">
        <v>25</v>
      </c>
      <c r="J26064" s="34">
        <v>25</v>
      </c>
      <c r="K26064" s="34">
        <v>28</v>
      </c>
      <c r="L26064" s="34">
        <v>5</v>
      </c>
      <c r="M26064" s="34">
        <v>16</v>
      </c>
      <c r="N26064" s="34">
        <v>18</v>
      </c>
      <c r="O26064" s="34">
        <v>26</v>
      </c>
      <c r="P26064" s="34">
        <v>12</v>
      </c>
      <c r="Q26064" s="34">
        <v>40</v>
      </c>
      <c r="R26064" s="34">
        <v>24</v>
      </c>
      <c r="S26064" s="34">
        <v>42</v>
      </c>
      <c r="T26064" s="34">
        <v>16</v>
      </c>
      <c r="U26064" s="34">
        <v>25</v>
      </c>
      <c r="V26064" s="34">
        <v>29</v>
      </c>
      <c r="W26064" s="34">
        <v>25</v>
      </c>
      <c r="X26064" s="34">
        <v>16</v>
      </c>
      <c r="Y26064" s="34">
        <v>16</v>
      </c>
      <c r="Z26064" s="34">
        <v>24</v>
      </c>
      <c r="AA26064" s="34">
        <v>30</v>
      </c>
      <c r="AB26064" s="34">
        <v>10</v>
      </c>
      <c r="AC26064" s="34">
        <v>35</v>
      </c>
    </row>
    <row r="26065" spans="1:29" x14ac:dyDescent="0.2">
      <c r="A26065" s="34" t="s">
        <v>86558</v>
      </c>
      <c r="B26065" s="34">
        <v>55</v>
      </c>
      <c r="C26065" s="34">
        <v>33</v>
      </c>
      <c r="D26065" s="34">
        <v>36</v>
      </c>
      <c r="E26065" s="34">
        <v>38</v>
      </c>
      <c r="F26065" s="34">
        <v>21</v>
      </c>
      <c r="G26065" s="34">
        <v>21</v>
      </c>
      <c r="H26065" s="34">
        <v>15</v>
      </c>
      <c r="I26065" s="34">
        <v>20</v>
      </c>
      <c r="J26065" s="34">
        <v>32</v>
      </c>
      <c r="K26065" s="34">
        <v>33</v>
      </c>
      <c r="L26065" s="34">
        <v>18</v>
      </c>
      <c r="M26065" s="34">
        <v>34</v>
      </c>
      <c r="N26065" s="34">
        <v>10</v>
      </c>
      <c r="O26065" s="34">
        <v>8</v>
      </c>
      <c r="P26065" s="34">
        <v>25</v>
      </c>
      <c r="Q26065" s="34">
        <v>33</v>
      </c>
      <c r="R26065" s="34">
        <v>22</v>
      </c>
      <c r="S26065" s="34">
        <v>43</v>
      </c>
      <c r="T26065" s="34">
        <v>30</v>
      </c>
      <c r="U26065" s="34">
        <v>21</v>
      </c>
      <c r="V26065" s="34">
        <v>12</v>
      </c>
      <c r="W26065" s="34">
        <v>59</v>
      </c>
      <c r="X26065" s="34">
        <v>14</v>
      </c>
      <c r="Y26065" s="34">
        <v>33</v>
      </c>
      <c r="Z26065" s="34">
        <v>25</v>
      </c>
      <c r="AA26065" s="34">
        <v>45</v>
      </c>
      <c r="AB26065" s="34">
        <v>18</v>
      </c>
      <c r="AC26065" s="34">
        <v>35</v>
      </c>
    </row>
    <row r="26066" spans="1:29" x14ac:dyDescent="0.2">
      <c r="A26066" s="34" t="s">
        <v>86559</v>
      </c>
      <c r="B26066" s="34">
        <v>24</v>
      </c>
      <c r="C26066" s="34">
        <v>39</v>
      </c>
      <c r="D26066" s="34">
        <v>36</v>
      </c>
      <c r="E26066" s="34">
        <v>34</v>
      </c>
      <c r="F26066" s="34">
        <v>48</v>
      </c>
      <c r="G26066" s="34">
        <v>39</v>
      </c>
      <c r="H26066" s="34">
        <v>48</v>
      </c>
      <c r="I26066" s="34">
        <v>52</v>
      </c>
      <c r="J26066" s="34">
        <v>39</v>
      </c>
      <c r="K26066" s="34">
        <v>50</v>
      </c>
      <c r="L26066" s="34">
        <v>18</v>
      </c>
      <c r="M26066" s="34">
        <v>29</v>
      </c>
      <c r="N26066" s="34">
        <v>16</v>
      </c>
      <c r="O26066" s="34">
        <v>42</v>
      </c>
      <c r="P26066" s="34">
        <v>28</v>
      </c>
      <c r="Q26066" s="34">
        <v>35</v>
      </c>
      <c r="R26066" s="34">
        <v>44</v>
      </c>
      <c r="S26066" s="34">
        <v>42</v>
      </c>
      <c r="T26066" s="34">
        <v>36</v>
      </c>
      <c r="U26066" s="34">
        <v>29</v>
      </c>
      <c r="V26066" s="34">
        <v>20</v>
      </c>
      <c r="W26066" s="34">
        <v>53</v>
      </c>
      <c r="X26066" s="34">
        <v>46</v>
      </c>
      <c r="Y26066" s="34">
        <v>33</v>
      </c>
      <c r="Z26066" s="34">
        <v>49</v>
      </c>
      <c r="AA26066" s="34">
        <v>53</v>
      </c>
      <c r="AB26066" s="34">
        <v>33</v>
      </c>
      <c r="AC26066" s="34">
        <v>63</v>
      </c>
    </row>
    <row r="26067" spans="1:29" x14ac:dyDescent="0.2">
      <c r="A26067" s="34" t="s">
        <v>86560</v>
      </c>
      <c r="B26067" s="34">
        <v>69</v>
      </c>
      <c r="C26067" s="34">
        <v>47</v>
      </c>
      <c r="D26067" s="34">
        <v>72</v>
      </c>
      <c r="E26067" s="34">
        <v>63</v>
      </c>
      <c r="F26067" s="34">
        <v>71</v>
      </c>
      <c r="G26067" s="34">
        <v>39</v>
      </c>
      <c r="H26067" s="34">
        <v>64</v>
      </c>
      <c r="I26067" s="34">
        <v>52</v>
      </c>
      <c r="J26067" s="34">
        <v>65</v>
      </c>
      <c r="K26067" s="34">
        <v>29</v>
      </c>
      <c r="L26067" s="34">
        <v>58</v>
      </c>
      <c r="M26067" s="34">
        <v>47</v>
      </c>
      <c r="N26067" s="34">
        <v>60</v>
      </c>
      <c r="O26067" s="34">
        <v>46</v>
      </c>
      <c r="P26067" s="34">
        <v>54</v>
      </c>
      <c r="Q26067" s="34">
        <v>60</v>
      </c>
      <c r="R26067" s="34">
        <v>63</v>
      </c>
      <c r="S26067" s="34">
        <v>59</v>
      </c>
      <c r="T26067" s="34">
        <v>49</v>
      </c>
      <c r="U26067" s="34">
        <v>32</v>
      </c>
      <c r="V26067" s="34">
        <v>59</v>
      </c>
      <c r="W26067" s="34">
        <v>67</v>
      </c>
      <c r="X26067" s="34">
        <v>73</v>
      </c>
      <c r="Y26067" s="34">
        <v>54</v>
      </c>
      <c r="Z26067" s="34">
        <v>69</v>
      </c>
      <c r="AA26067" s="34">
        <v>41</v>
      </c>
      <c r="AB26067" s="34">
        <v>81</v>
      </c>
      <c r="AC26067" s="34">
        <v>101</v>
      </c>
    </row>
    <row r="26068" spans="1:29" x14ac:dyDescent="0.2">
      <c r="A26068" s="34" t="s">
        <v>86561</v>
      </c>
      <c r="B26068" s="34">
        <v>9</v>
      </c>
      <c r="C26068" s="34">
        <v>12</v>
      </c>
      <c r="D26068" s="34">
        <v>29</v>
      </c>
      <c r="E26068" s="34">
        <v>12</v>
      </c>
      <c r="F26068" s="34">
        <v>10</v>
      </c>
      <c r="G26068" s="34">
        <v>4</v>
      </c>
      <c r="H26068" s="34">
        <v>14</v>
      </c>
      <c r="I26068" s="34">
        <v>12</v>
      </c>
      <c r="J26068" s="34">
        <v>7</v>
      </c>
      <c r="K26068" s="34">
        <v>26</v>
      </c>
      <c r="L26068" s="34">
        <v>9</v>
      </c>
      <c r="M26068" s="34">
        <v>8</v>
      </c>
      <c r="N26068" s="34">
        <v>4</v>
      </c>
      <c r="O26068" s="34">
        <v>13</v>
      </c>
      <c r="P26068" s="34">
        <v>11</v>
      </c>
      <c r="Q26068" s="34">
        <v>16</v>
      </c>
      <c r="R26068" s="34">
        <v>18</v>
      </c>
      <c r="S26068" s="34">
        <v>19</v>
      </c>
      <c r="T26068" s="34">
        <v>14</v>
      </c>
      <c r="U26068" s="34">
        <v>13</v>
      </c>
      <c r="V26068" s="34">
        <v>15</v>
      </c>
      <c r="W26068" s="34">
        <v>18</v>
      </c>
      <c r="X26068" s="34">
        <v>8</v>
      </c>
      <c r="Y26068" s="34">
        <v>19</v>
      </c>
      <c r="Z26068" s="34">
        <v>6</v>
      </c>
      <c r="AA26068" s="34">
        <v>19</v>
      </c>
      <c r="AB26068" s="34">
        <v>15</v>
      </c>
      <c r="AC26068" s="34">
        <v>34</v>
      </c>
    </row>
    <row r="26069" spans="1:29" x14ac:dyDescent="0.2">
      <c r="A26069" s="34" t="s">
        <v>86562</v>
      </c>
      <c r="B26069" s="34">
        <v>36</v>
      </c>
      <c r="C26069" s="34">
        <v>19</v>
      </c>
      <c r="D26069" s="34">
        <v>16</v>
      </c>
      <c r="E26069" s="34">
        <v>25</v>
      </c>
      <c r="F26069" s="34">
        <v>28</v>
      </c>
      <c r="G26069" s="34">
        <v>13</v>
      </c>
      <c r="H26069" s="34">
        <v>34</v>
      </c>
      <c r="I26069" s="34">
        <v>18</v>
      </c>
      <c r="J26069" s="34">
        <v>15</v>
      </c>
      <c r="K26069" s="34">
        <v>30</v>
      </c>
      <c r="L26069" s="34">
        <v>15</v>
      </c>
      <c r="M26069" s="34">
        <v>39</v>
      </c>
      <c r="N26069" s="34">
        <v>18</v>
      </c>
      <c r="O26069" s="34">
        <v>32</v>
      </c>
      <c r="P26069" s="34">
        <v>16</v>
      </c>
      <c r="Q26069" s="34">
        <v>29</v>
      </c>
      <c r="R26069" s="34">
        <v>30</v>
      </c>
      <c r="S26069" s="34">
        <v>49</v>
      </c>
      <c r="T26069" s="34">
        <v>19</v>
      </c>
      <c r="U26069" s="34">
        <v>22</v>
      </c>
      <c r="V26069" s="34">
        <v>34</v>
      </c>
      <c r="W26069" s="34">
        <v>33</v>
      </c>
      <c r="X26069" s="34">
        <v>30</v>
      </c>
      <c r="Y26069" s="34">
        <v>60</v>
      </c>
      <c r="Z26069" s="34">
        <v>22</v>
      </c>
      <c r="AA26069" s="34">
        <v>20</v>
      </c>
      <c r="AB26069" s="34">
        <v>35</v>
      </c>
      <c r="AC26069" s="34">
        <v>46</v>
      </c>
    </row>
    <row r="26070" spans="1:29" x14ac:dyDescent="0.2">
      <c r="A26070" s="34" t="s">
        <v>86563</v>
      </c>
      <c r="B26070" s="34">
        <v>27</v>
      </c>
      <c r="C26070" s="34">
        <v>27</v>
      </c>
      <c r="D26070" s="34">
        <v>30</v>
      </c>
      <c r="E26070" s="34">
        <v>35</v>
      </c>
      <c r="F26070" s="34">
        <v>16</v>
      </c>
      <c r="G26070" s="34">
        <v>56</v>
      </c>
      <c r="H26070" s="34">
        <v>10</v>
      </c>
      <c r="I26070" s="34">
        <v>30</v>
      </c>
      <c r="J26070" s="34">
        <v>15</v>
      </c>
      <c r="K26070" s="34">
        <v>37</v>
      </c>
      <c r="L26070" s="34">
        <v>18</v>
      </c>
      <c r="M26070" s="34">
        <v>42</v>
      </c>
      <c r="N26070" s="34">
        <v>21</v>
      </c>
      <c r="O26070" s="34">
        <v>22</v>
      </c>
      <c r="P26070" s="34">
        <v>19</v>
      </c>
      <c r="Q26070" s="34">
        <v>45</v>
      </c>
      <c r="R26070" s="34">
        <v>20</v>
      </c>
      <c r="S26070" s="34">
        <v>42</v>
      </c>
      <c r="T26070" s="34">
        <v>37</v>
      </c>
      <c r="U26070" s="34">
        <v>21</v>
      </c>
      <c r="V26070" s="34">
        <v>24</v>
      </c>
      <c r="W26070" s="34">
        <v>45</v>
      </c>
      <c r="X26070" s="34">
        <v>31</v>
      </c>
      <c r="Y26070" s="34">
        <v>38</v>
      </c>
      <c r="Z26070" s="34">
        <v>42</v>
      </c>
      <c r="AA26070" s="34">
        <v>30</v>
      </c>
      <c r="AB26070" s="34">
        <v>43</v>
      </c>
      <c r="AC26070" s="34">
        <v>64</v>
      </c>
    </row>
    <row r="26071" spans="1:29" x14ac:dyDescent="0.2">
      <c r="A26071" s="34" t="s">
        <v>86564</v>
      </c>
      <c r="B26071" s="34">
        <v>46</v>
      </c>
      <c r="C26071" s="34">
        <v>38</v>
      </c>
      <c r="D26071" s="34">
        <v>65</v>
      </c>
      <c r="E26071" s="34">
        <v>54</v>
      </c>
      <c r="F26071" s="34">
        <v>53</v>
      </c>
      <c r="G26071" s="34">
        <v>65</v>
      </c>
      <c r="H26071" s="34">
        <v>40</v>
      </c>
      <c r="I26071" s="34">
        <v>52</v>
      </c>
      <c r="J26071" s="34">
        <v>34</v>
      </c>
      <c r="K26071" s="34">
        <v>59</v>
      </c>
      <c r="L26071" s="34">
        <v>19</v>
      </c>
      <c r="M26071" s="34">
        <v>56</v>
      </c>
      <c r="N26071" s="34">
        <v>36</v>
      </c>
      <c r="O26071" s="34">
        <v>38</v>
      </c>
      <c r="P26071" s="34">
        <v>41</v>
      </c>
      <c r="Q26071" s="34">
        <v>63</v>
      </c>
      <c r="R26071" s="34">
        <v>58</v>
      </c>
      <c r="S26071" s="34">
        <v>74</v>
      </c>
      <c r="T26071" s="34">
        <v>24</v>
      </c>
      <c r="U26071" s="34">
        <v>30</v>
      </c>
      <c r="V26071" s="34">
        <v>47</v>
      </c>
      <c r="W26071" s="34">
        <v>53</v>
      </c>
      <c r="X26071" s="34">
        <v>32</v>
      </c>
      <c r="Y26071" s="34">
        <v>47</v>
      </c>
      <c r="Z26071" s="34">
        <v>62</v>
      </c>
      <c r="AA26071" s="34">
        <v>62</v>
      </c>
      <c r="AB26071" s="34">
        <v>27</v>
      </c>
      <c r="AC26071" s="34">
        <v>64</v>
      </c>
    </row>
    <row r="26072" spans="1:29" x14ac:dyDescent="0.2">
      <c r="A26072" s="34" t="s">
        <v>86565</v>
      </c>
      <c r="B26072" s="34">
        <v>56</v>
      </c>
      <c r="C26072" s="34">
        <v>31</v>
      </c>
      <c r="D26072" s="34">
        <v>65</v>
      </c>
      <c r="E26072" s="34">
        <v>41</v>
      </c>
      <c r="F26072" s="34">
        <v>40</v>
      </c>
      <c r="G26072" s="34">
        <v>41</v>
      </c>
      <c r="H26072" s="34">
        <v>44</v>
      </c>
      <c r="I26072" s="34">
        <v>59</v>
      </c>
      <c r="J26072" s="34">
        <v>45</v>
      </c>
      <c r="K26072" s="34">
        <v>56</v>
      </c>
      <c r="L26072" s="34">
        <v>45</v>
      </c>
      <c r="M26072" s="34">
        <v>39</v>
      </c>
      <c r="N26072" s="34">
        <v>29</v>
      </c>
      <c r="O26072" s="34">
        <v>45</v>
      </c>
      <c r="P26072" s="34">
        <v>48</v>
      </c>
      <c r="Q26072" s="34">
        <v>57</v>
      </c>
      <c r="R26072" s="34">
        <v>53</v>
      </c>
      <c r="S26072" s="34">
        <v>36</v>
      </c>
      <c r="T26072" s="34">
        <v>53</v>
      </c>
      <c r="U26072" s="34">
        <v>31</v>
      </c>
      <c r="V26072" s="34">
        <v>47</v>
      </c>
      <c r="W26072" s="34">
        <v>32</v>
      </c>
      <c r="X26072" s="34">
        <v>36</v>
      </c>
      <c r="Y26072" s="34">
        <v>36</v>
      </c>
      <c r="Z26072" s="34">
        <v>56</v>
      </c>
      <c r="AA26072" s="34">
        <v>58</v>
      </c>
      <c r="AB26072" s="34">
        <v>64</v>
      </c>
      <c r="AC26072" s="34">
        <v>67</v>
      </c>
    </row>
    <row r="26073" spans="1:29" x14ac:dyDescent="0.2">
      <c r="A26073" s="34" t="s">
        <v>86566</v>
      </c>
      <c r="B26073" s="34">
        <v>30</v>
      </c>
      <c r="C26073" s="34">
        <v>42</v>
      </c>
      <c r="D26073" s="34">
        <v>66</v>
      </c>
      <c r="E26073" s="34">
        <v>39</v>
      </c>
      <c r="F26073" s="34">
        <v>79</v>
      </c>
      <c r="G26073" s="34">
        <v>24</v>
      </c>
      <c r="H26073" s="34">
        <v>59</v>
      </c>
      <c r="I26073" s="34">
        <v>37</v>
      </c>
      <c r="J26073" s="34">
        <v>57</v>
      </c>
      <c r="K26073" s="34">
        <v>46</v>
      </c>
      <c r="L26073" s="34">
        <v>38</v>
      </c>
      <c r="M26073" s="34">
        <v>34</v>
      </c>
      <c r="N26073" s="34">
        <v>62</v>
      </c>
      <c r="O26073" s="34">
        <v>43</v>
      </c>
      <c r="P26073" s="34">
        <v>60</v>
      </c>
      <c r="Q26073" s="34">
        <v>85</v>
      </c>
      <c r="R26073" s="34">
        <v>78</v>
      </c>
      <c r="S26073" s="34">
        <v>72</v>
      </c>
      <c r="T26073" s="34">
        <v>39</v>
      </c>
      <c r="U26073" s="34">
        <v>40</v>
      </c>
      <c r="V26073" s="34">
        <v>91</v>
      </c>
      <c r="W26073" s="34">
        <v>58</v>
      </c>
      <c r="X26073" s="34">
        <v>60</v>
      </c>
      <c r="Y26073" s="34">
        <v>70</v>
      </c>
      <c r="Z26073" s="34">
        <v>68</v>
      </c>
      <c r="AA26073" s="34">
        <v>105</v>
      </c>
      <c r="AB26073" s="34">
        <v>91</v>
      </c>
      <c r="AC26073" s="34">
        <v>86</v>
      </c>
    </row>
    <row r="26074" spans="1:29" x14ac:dyDescent="0.2">
      <c r="A26074" s="34" t="s">
        <v>86567</v>
      </c>
      <c r="B26074" s="34">
        <v>68</v>
      </c>
      <c r="C26074" s="34">
        <v>64</v>
      </c>
      <c r="D26074" s="34">
        <v>62</v>
      </c>
      <c r="E26074" s="34">
        <v>50</v>
      </c>
      <c r="F26074" s="34">
        <v>57</v>
      </c>
      <c r="G26074" s="34">
        <v>36</v>
      </c>
      <c r="H26074" s="34">
        <v>46</v>
      </c>
      <c r="I26074" s="34">
        <v>67</v>
      </c>
      <c r="J26074" s="34">
        <v>47</v>
      </c>
      <c r="K26074" s="34">
        <v>55</v>
      </c>
      <c r="L26074" s="34">
        <v>45</v>
      </c>
      <c r="M26074" s="34">
        <v>46</v>
      </c>
      <c r="N26074" s="34">
        <v>63</v>
      </c>
      <c r="O26074" s="34">
        <v>33</v>
      </c>
      <c r="P26074" s="34">
        <v>49</v>
      </c>
      <c r="Q26074" s="34">
        <v>71</v>
      </c>
      <c r="R26074" s="34">
        <v>50</v>
      </c>
      <c r="S26074" s="34">
        <v>64</v>
      </c>
      <c r="T26074" s="34">
        <v>93</v>
      </c>
      <c r="U26074" s="34">
        <v>90</v>
      </c>
      <c r="V26074" s="34">
        <v>56</v>
      </c>
      <c r="W26074" s="34">
        <v>66</v>
      </c>
      <c r="X26074" s="34">
        <v>64</v>
      </c>
      <c r="Y26074" s="34">
        <v>62</v>
      </c>
      <c r="Z26074" s="34">
        <v>65</v>
      </c>
      <c r="AA26074" s="34">
        <v>113</v>
      </c>
      <c r="AB26074" s="34">
        <v>82</v>
      </c>
      <c r="AC26074" s="34">
        <v>117</v>
      </c>
    </row>
    <row r="26075" spans="1:29" x14ac:dyDescent="0.2">
      <c r="A26075" s="34" t="s">
        <v>86568</v>
      </c>
      <c r="B26075" s="34">
        <v>113</v>
      </c>
      <c r="C26075" s="34">
        <v>75</v>
      </c>
      <c r="D26075" s="34">
        <v>79</v>
      </c>
      <c r="E26075" s="34">
        <v>59</v>
      </c>
      <c r="F26075" s="34">
        <v>98</v>
      </c>
      <c r="G26075" s="34">
        <v>71</v>
      </c>
      <c r="H26075" s="34">
        <v>88</v>
      </c>
      <c r="I26075" s="34">
        <v>83</v>
      </c>
      <c r="J26075" s="34">
        <v>61</v>
      </c>
      <c r="K26075" s="34">
        <v>108</v>
      </c>
      <c r="L26075" s="34">
        <v>45</v>
      </c>
      <c r="M26075" s="34">
        <v>57</v>
      </c>
      <c r="N26075" s="34">
        <v>77</v>
      </c>
      <c r="O26075" s="34">
        <v>45</v>
      </c>
      <c r="P26075" s="34">
        <v>90</v>
      </c>
      <c r="Q26075" s="34">
        <v>88</v>
      </c>
      <c r="R26075" s="34">
        <v>92</v>
      </c>
      <c r="S26075" s="34">
        <v>95</v>
      </c>
      <c r="T26075" s="34">
        <v>92</v>
      </c>
      <c r="U26075" s="34">
        <v>78</v>
      </c>
      <c r="V26075" s="34">
        <v>65</v>
      </c>
      <c r="W26075" s="34">
        <v>92</v>
      </c>
      <c r="X26075" s="34">
        <v>99</v>
      </c>
      <c r="Y26075" s="34">
        <v>98</v>
      </c>
      <c r="Z26075" s="34">
        <v>49</v>
      </c>
      <c r="AA26075" s="34">
        <v>141</v>
      </c>
      <c r="AB26075" s="34">
        <v>61</v>
      </c>
      <c r="AC26075" s="34">
        <v>114</v>
      </c>
    </row>
    <row r="26076" spans="1:29" x14ac:dyDescent="0.2">
      <c r="A26076" s="34" t="s">
        <v>86569</v>
      </c>
      <c r="B26076" s="34">
        <v>21</v>
      </c>
      <c r="C26076" s="34">
        <v>18</v>
      </c>
      <c r="D26076" s="34">
        <v>42</v>
      </c>
      <c r="E26076" s="34">
        <v>18</v>
      </c>
      <c r="F26076" s="34">
        <v>15</v>
      </c>
      <c r="G26076" s="34">
        <v>13</v>
      </c>
      <c r="H26076" s="34">
        <v>26</v>
      </c>
      <c r="I26076" s="34">
        <v>19</v>
      </c>
      <c r="J26076" s="34">
        <v>20</v>
      </c>
      <c r="K26076" s="34">
        <v>16</v>
      </c>
      <c r="L26076" s="34">
        <v>13</v>
      </c>
      <c r="M26076" s="34">
        <v>23</v>
      </c>
      <c r="N26076" s="34">
        <v>11</v>
      </c>
      <c r="O26076" s="34">
        <v>24</v>
      </c>
      <c r="P26076" s="34">
        <v>6</v>
      </c>
      <c r="Q26076" s="34">
        <v>40</v>
      </c>
      <c r="R26076" s="34">
        <v>20</v>
      </c>
      <c r="S26076" s="34">
        <v>36</v>
      </c>
      <c r="T26076" s="34">
        <v>8</v>
      </c>
      <c r="U26076" s="34">
        <v>23</v>
      </c>
      <c r="V26076" s="34">
        <v>21</v>
      </c>
      <c r="W26076" s="34">
        <v>34</v>
      </c>
      <c r="X26076" s="34">
        <v>20</v>
      </c>
      <c r="Y26076" s="34">
        <v>26</v>
      </c>
      <c r="Z26076" s="34">
        <v>18</v>
      </c>
      <c r="AA26076" s="34">
        <v>40</v>
      </c>
      <c r="AB26076" s="34">
        <v>17</v>
      </c>
      <c r="AC26076" s="34">
        <v>32</v>
      </c>
    </row>
    <row r="26077" spans="1:29" x14ac:dyDescent="0.2">
      <c r="A26077" s="34" t="s">
        <v>86570</v>
      </c>
      <c r="B26077" s="34">
        <v>40</v>
      </c>
      <c r="C26077" s="34">
        <v>31</v>
      </c>
      <c r="D26077" s="34">
        <v>70</v>
      </c>
      <c r="E26077" s="34">
        <v>55</v>
      </c>
      <c r="F26077" s="34">
        <v>72</v>
      </c>
      <c r="G26077" s="34">
        <v>58</v>
      </c>
      <c r="H26077" s="34">
        <v>52</v>
      </c>
      <c r="I26077" s="34">
        <v>36</v>
      </c>
      <c r="J26077" s="34">
        <v>60</v>
      </c>
      <c r="K26077" s="34">
        <v>53</v>
      </c>
      <c r="L26077" s="34">
        <v>48</v>
      </c>
      <c r="M26077" s="34">
        <v>31</v>
      </c>
      <c r="N26077" s="34">
        <v>49</v>
      </c>
      <c r="O26077" s="34">
        <v>32</v>
      </c>
      <c r="P26077" s="34">
        <v>43</v>
      </c>
      <c r="Q26077" s="34">
        <v>36</v>
      </c>
      <c r="R26077" s="34">
        <v>72</v>
      </c>
      <c r="S26077" s="34">
        <v>38</v>
      </c>
      <c r="T26077" s="34">
        <v>83</v>
      </c>
      <c r="U26077" s="34">
        <v>31</v>
      </c>
      <c r="V26077" s="34">
        <v>66</v>
      </c>
      <c r="W26077" s="34">
        <v>44</v>
      </c>
      <c r="X26077" s="34">
        <v>62</v>
      </c>
      <c r="Y26077" s="34">
        <v>57</v>
      </c>
      <c r="Z26077" s="34">
        <v>73</v>
      </c>
      <c r="AA26077" s="34">
        <v>48</v>
      </c>
      <c r="AB26077" s="34">
        <v>83</v>
      </c>
      <c r="AC26077" s="34">
        <v>83</v>
      </c>
    </row>
    <row r="26078" spans="1:29" x14ac:dyDescent="0.2">
      <c r="A26078" s="34" t="s">
        <v>86571</v>
      </c>
      <c r="B26078" s="34">
        <v>72</v>
      </c>
      <c r="C26078" s="34">
        <v>77</v>
      </c>
      <c r="D26078" s="34">
        <v>84</v>
      </c>
      <c r="E26078" s="34">
        <v>59</v>
      </c>
      <c r="F26078" s="34">
        <v>63</v>
      </c>
      <c r="G26078" s="34">
        <v>43</v>
      </c>
      <c r="H26078" s="34">
        <v>60</v>
      </c>
      <c r="I26078" s="34">
        <v>57</v>
      </c>
      <c r="J26078" s="34">
        <v>64</v>
      </c>
      <c r="K26078" s="34">
        <v>52</v>
      </c>
      <c r="L26078" s="34">
        <v>77</v>
      </c>
      <c r="M26078" s="34">
        <v>34</v>
      </c>
      <c r="N26078" s="34">
        <v>60</v>
      </c>
      <c r="O26078" s="34">
        <v>49</v>
      </c>
      <c r="P26078" s="34">
        <v>60</v>
      </c>
      <c r="Q26078" s="34">
        <v>85</v>
      </c>
      <c r="R26078" s="34">
        <v>79</v>
      </c>
      <c r="S26078" s="34">
        <v>67</v>
      </c>
      <c r="T26078" s="34">
        <v>98</v>
      </c>
      <c r="U26078" s="34">
        <v>55</v>
      </c>
      <c r="V26078" s="34">
        <v>87</v>
      </c>
      <c r="W26078" s="34">
        <v>90</v>
      </c>
      <c r="X26078" s="34">
        <v>42</v>
      </c>
      <c r="Y26078" s="34">
        <v>67</v>
      </c>
      <c r="Z26078" s="34">
        <v>79</v>
      </c>
      <c r="AA26078" s="34">
        <v>57</v>
      </c>
      <c r="AB26078" s="34">
        <v>83</v>
      </c>
      <c r="AC26078" s="34">
        <v>109</v>
      </c>
    </row>
    <row r="26079" spans="1:29" x14ac:dyDescent="0.2">
      <c r="A26079" s="34" t="s">
        <v>86572</v>
      </c>
      <c r="B26079" s="34">
        <v>20</v>
      </c>
      <c r="C26079" s="34">
        <v>3</v>
      </c>
      <c r="D26079" s="34">
        <v>2</v>
      </c>
      <c r="E26079" s="34">
        <v>3</v>
      </c>
      <c r="F26079" s="34">
        <v>1</v>
      </c>
      <c r="G26079" s="34">
        <v>0</v>
      </c>
      <c r="H26079" s="34">
        <v>7</v>
      </c>
      <c r="I26079" s="34">
        <v>0</v>
      </c>
      <c r="J26079" s="34">
        <v>10</v>
      </c>
      <c r="K26079" s="34">
        <v>9</v>
      </c>
      <c r="L26079" s="34">
        <v>6</v>
      </c>
      <c r="M26079" s="34">
        <v>4</v>
      </c>
      <c r="N26079" s="34">
        <v>4</v>
      </c>
      <c r="O26079" s="34">
        <v>4</v>
      </c>
      <c r="P26079" s="34">
        <v>5</v>
      </c>
      <c r="Q26079" s="34">
        <v>3</v>
      </c>
      <c r="R26079" s="34">
        <v>2</v>
      </c>
      <c r="S26079" s="34">
        <v>3</v>
      </c>
      <c r="T26079" s="34">
        <v>8</v>
      </c>
      <c r="U26079" s="34">
        <v>9</v>
      </c>
      <c r="V26079" s="34">
        <v>2</v>
      </c>
      <c r="W26079" s="34">
        <v>12</v>
      </c>
      <c r="X26079" s="34">
        <v>4</v>
      </c>
      <c r="Y26079" s="34">
        <v>3</v>
      </c>
      <c r="Z26079" s="34">
        <v>4</v>
      </c>
      <c r="AA26079" s="34">
        <v>7</v>
      </c>
      <c r="AB26079" s="34">
        <v>0</v>
      </c>
      <c r="AC26079" s="34">
        <v>4</v>
      </c>
    </row>
    <row r="26080" spans="1:29" x14ac:dyDescent="0.2">
      <c r="A26080" s="34" t="s">
        <v>86573</v>
      </c>
      <c r="B26080" s="34">
        <v>57</v>
      </c>
      <c r="C26080" s="34">
        <v>51</v>
      </c>
      <c r="D26080" s="34">
        <v>52</v>
      </c>
      <c r="E26080" s="34">
        <v>49</v>
      </c>
      <c r="F26080" s="34">
        <v>72</v>
      </c>
      <c r="G26080" s="34">
        <v>38</v>
      </c>
      <c r="H26080" s="34">
        <v>63</v>
      </c>
      <c r="I26080" s="34">
        <v>42</v>
      </c>
      <c r="J26080" s="34">
        <v>42</v>
      </c>
      <c r="K26080" s="34">
        <v>50</v>
      </c>
      <c r="L26080" s="34">
        <v>36</v>
      </c>
      <c r="M26080" s="34">
        <v>44</v>
      </c>
      <c r="N26080" s="34">
        <v>55</v>
      </c>
      <c r="O26080" s="34">
        <v>50</v>
      </c>
      <c r="P26080" s="34">
        <v>35</v>
      </c>
      <c r="Q26080" s="34">
        <v>76</v>
      </c>
      <c r="R26080" s="34">
        <v>60</v>
      </c>
      <c r="S26080" s="34">
        <v>82</v>
      </c>
      <c r="T26080" s="34">
        <v>48</v>
      </c>
      <c r="U26080" s="34">
        <v>35</v>
      </c>
      <c r="V26080" s="34">
        <v>40</v>
      </c>
      <c r="W26080" s="34">
        <v>78</v>
      </c>
      <c r="X26080" s="34">
        <v>91</v>
      </c>
      <c r="Y26080" s="34">
        <v>74</v>
      </c>
      <c r="Z26080" s="34">
        <v>46</v>
      </c>
      <c r="AA26080" s="34">
        <v>89</v>
      </c>
      <c r="AB26080" s="34">
        <v>71</v>
      </c>
      <c r="AC26080" s="34">
        <v>79</v>
      </c>
    </row>
    <row r="26081" spans="1:29" x14ac:dyDescent="0.2">
      <c r="A26081" s="34" t="s">
        <v>86574</v>
      </c>
      <c r="B26081" s="34">
        <v>89</v>
      </c>
      <c r="C26081" s="34">
        <v>62</v>
      </c>
      <c r="D26081" s="34">
        <v>94</v>
      </c>
      <c r="E26081" s="34">
        <v>78</v>
      </c>
      <c r="F26081" s="34">
        <v>68</v>
      </c>
      <c r="G26081" s="34">
        <v>53</v>
      </c>
      <c r="H26081" s="34">
        <v>80</v>
      </c>
      <c r="I26081" s="34">
        <v>62</v>
      </c>
      <c r="J26081" s="34">
        <v>76</v>
      </c>
      <c r="K26081" s="34">
        <v>79</v>
      </c>
      <c r="L26081" s="34">
        <v>86</v>
      </c>
      <c r="M26081" s="34">
        <v>92</v>
      </c>
      <c r="N26081" s="34">
        <v>84</v>
      </c>
      <c r="O26081" s="34">
        <v>69</v>
      </c>
      <c r="P26081" s="34">
        <v>82</v>
      </c>
      <c r="Q26081" s="34">
        <v>121</v>
      </c>
      <c r="R26081" s="34">
        <v>122</v>
      </c>
      <c r="S26081" s="34">
        <v>55</v>
      </c>
      <c r="T26081" s="34">
        <v>105</v>
      </c>
      <c r="U26081" s="34">
        <v>96</v>
      </c>
      <c r="V26081" s="34">
        <v>100</v>
      </c>
      <c r="W26081" s="34">
        <v>85</v>
      </c>
      <c r="X26081" s="34">
        <v>99</v>
      </c>
      <c r="Y26081" s="34">
        <v>53</v>
      </c>
      <c r="Z26081" s="34">
        <v>96</v>
      </c>
      <c r="AA26081" s="34">
        <v>75</v>
      </c>
      <c r="AB26081" s="34">
        <v>107</v>
      </c>
      <c r="AC26081" s="34">
        <v>121</v>
      </c>
    </row>
    <row r="26082" spans="1:29" x14ac:dyDescent="0.2">
      <c r="A26082" s="34" t="s">
        <v>86575</v>
      </c>
      <c r="B26082" s="34">
        <v>158</v>
      </c>
      <c r="C26082" s="34">
        <v>121</v>
      </c>
      <c r="D26082" s="34">
        <v>155</v>
      </c>
      <c r="E26082" s="34">
        <v>131</v>
      </c>
      <c r="F26082" s="34">
        <v>156</v>
      </c>
      <c r="G26082" s="34">
        <v>99</v>
      </c>
      <c r="H26082" s="34">
        <v>137</v>
      </c>
      <c r="I26082" s="34">
        <v>127</v>
      </c>
      <c r="J26082" s="34">
        <v>123</v>
      </c>
      <c r="K26082" s="34">
        <v>146</v>
      </c>
      <c r="L26082" s="34">
        <v>139</v>
      </c>
      <c r="M26082" s="34">
        <v>132</v>
      </c>
      <c r="N26082" s="34">
        <v>127</v>
      </c>
      <c r="O26082" s="34">
        <v>115</v>
      </c>
      <c r="P26082" s="34">
        <v>126</v>
      </c>
      <c r="Q26082" s="34">
        <v>158</v>
      </c>
      <c r="R26082" s="34">
        <v>177</v>
      </c>
      <c r="S26082" s="34">
        <v>142</v>
      </c>
      <c r="T26082" s="34">
        <v>159</v>
      </c>
      <c r="U26082" s="34">
        <v>109</v>
      </c>
      <c r="V26082" s="34">
        <v>149</v>
      </c>
      <c r="W26082" s="34">
        <v>143</v>
      </c>
      <c r="X26082" s="34">
        <v>149</v>
      </c>
      <c r="Y26082" s="34">
        <v>170</v>
      </c>
      <c r="Z26082" s="34">
        <v>150</v>
      </c>
      <c r="AA26082" s="34">
        <v>117</v>
      </c>
      <c r="AB26082" s="34">
        <v>230</v>
      </c>
      <c r="AC26082" s="34">
        <v>247</v>
      </c>
    </row>
    <row r="26083" spans="1:29" x14ac:dyDescent="0.2">
      <c r="A26083" s="34" t="s">
        <v>86576</v>
      </c>
      <c r="B26083" s="34">
        <v>67</v>
      </c>
      <c r="C26083" s="34">
        <v>58</v>
      </c>
      <c r="D26083" s="34">
        <v>78</v>
      </c>
      <c r="E26083" s="34">
        <v>56</v>
      </c>
      <c r="F26083" s="34">
        <v>64</v>
      </c>
      <c r="G26083" s="34">
        <v>67</v>
      </c>
      <c r="H26083" s="34">
        <v>80</v>
      </c>
      <c r="I26083" s="34">
        <v>59</v>
      </c>
      <c r="J26083" s="34">
        <v>82</v>
      </c>
      <c r="K26083" s="34">
        <v>79</v>
      </c>
      <c r="L26083" s="34">
        <v>66</v>
      </c>
      <c r="M26083" s="34">
        <v>44</v>
      </c>
      <c r="N26083" s="34">
        <v>48</v>
      </c>
      <c r="O26083" s="34">
        <v>39</v>
      </c>
      <c r="P26083" s="34">
        <v>63</v>
      </c>
      <c r="Q26083" s="34">
        <v>85</v>
      </c>
      <c r="R26083" s="34">
        <v>102</v>
      </c>
      <c r="S26083" s="34">
        <v>73</v>
      </c>
      <c r="T26083" s="34">
        <v>87</v>
      </c>
      <c r="U26083" s="34">
        <v>58</v>
      </c>
      <c r="V26083" s="34">
        <v>66</v>
      </c>
      <c r="W26083" s="34">
        <v>77</v>
      </c>
      <c r="X26083" s="34">
        <v>120</v>
      </c>
      <c r="Y26083" s="34">
        <v>96</v>
      </c>
      <c r="Z26083" s="34">
        <v>90</v>
      </c>
      <c r="AA26083" s="34">
        <v>80</v>
      </c>
      <c r="AB26083" s="34">
        <v>101</v>
      </c>
      <c r="AC26083" s="34">
        <v>77</v>
      </c>
    </row>
    <row r="26084" spans="1:29" x14ac:dyDescent="0.2">
      <c r="A26084" s="34" t="s">
        <v>86577</v>
      </c>
      <c r="B26084" s="34">
        <v>90</v>
      </c>
      <c r="C26084" s="34">
        <v>68</v>
      </c>
      <c r="D26084" s="34">
        <v>104</v>
      </c>
      <c r="E26084" s="34">
        <v>114</v>
      </c>
      <c r="F26084" s="34">
        <v>119</v>
      </c>
      <c r="G26084" s="34">
        <v>78</v>
      </c>
      <c r="H26084" s="34">
        <v>107</v>
      </c>
      <c r="I26084" s="34">
        <v>103</v>
      </c>
      <c r="J26084" s="34">
        <v>89</v>
      </c>
      <c r="K26084" s="34">
        <v>95</v>
      </c>
      <c r="L26084" s="34">
        <v>88</v>
      </c>
      <c r="M26084" s="34">
        <v>68</v>
      </c>
      <c r="N26084" s="34">
        <v>100</v>
      </c>
      <c r="O26084" s="34">
        <v>78</v>
      </c>
      <c r="P26084" s="34">
        <v>119</v>
      </c>
      <c r="Q26084" s="34">
        <v>163</v>
      </c>
      <c r="R26084" s="34">
        <v>143</v>
      </c>
      <c r="S26084" s="34">
        <v>87</v>
      </c>
      <c r="T26084" s="34">
        <v>138</v>
      </c>
      <c r="U26084" s="34">
        <v>92</v>
      </c>
      <c r="V26084" s="34">
        <v>142</v>
      </c>
      <c r="W26084" s="34">
        <v>106</v>
      </c>
      <c r="X26084" s="34">
        <v>177</v>
      </c>
      <c r="Y26084" s="34">
        <v>131</v>
      </c>
      <c r="Z26084" s="34">
        <v>100</v>
      </c>
      <c r="AA26084" s="34">
        <v>131</v>
      </c>
      <c r="AB26084" s="34">
        <v>156</v>
      </c>
      <c r="AC26084" s="34">
        <v>187</v>
      </c>
    </row>
    <row r="26085" spans="1:29" x14ac:dyDescent="0.2">
      <c r="A26085" s="34" t="s">
        <v>86578</v>
      </c>
      <c r="B26085" s="34">
        <v>30</v>
      </c>
      <c r="C26085" s="34">
        <v>40</v>
      </c>
      <c r="D26085" s="34">
        <v>44</v>
      </c>
      <c r="E26085" s="34">
        <v>22</v>
      </c>
      <c r="F26085" s="34">
        <v>42</v>
      </c>
      <c r="G26085" s="34">
        <v>56</v>
      </c>
      <c r="H26085" s="34">
        <v>39</v>
      </c>
      <c r="I26085" s="34">
        <v>48</v>
      </c>
      <c r="J26085" s="34">
        <v>26</v>
      </c>
      <c r="K26085" s="34">
        <v>47</v>
      </c>
      <c r="L26085" s="34">
        <v>25</v>
      </c>
      <c r="M26085" s="34">
        <v>49</v>
      </c>
      <c r="N26085" s="34">
        <v>28</v>
      </c>
      <c r="O26085" s="34">
        <v>43</v>
      </c>
      <c r="P26085" s="34">
        <v>31</v>
      </c>
      <c r="Q26085" s="34">
        <v>39</v>
      </c>
      <c r="R26085" s="34">
        <v>39</v>
      </c>
      <c r="S26085" s="34">
        <v>36</v>
      </c>
      <c r="T26085" s="34">
        <v>25</v>
      </c>
      <c r="U26085" s="34">
        <v>33</v>
      </c>
      <c r="V26085" s="34">
        <v>44</v>
      </c>
      <c r="W26085" s="34">
        <v>46</v>
      </c>
      <c r="X26085" s="34">
        <v>41</v>
      </c>
      <c r="Y26085" s="34">
        <v>51</v>
      </c>
      <c r="Z26085" s="34">
        <v>35</v>
      </c>
      <c r="AA26085" s="34">
        <v>57</v>
      </c>
      <c r="AB26085" s="34">
        <v>37</v>
      </c>
      <c r="AC26085" s="34">
        <v>54</v>
      </c>
    </row>
    <row r="26086" spans="1:29" x14ac:dyDescent="0.2">
      <c r="A26086" s="34" t="s">
        <v>86579</v>
      </c>
      <c r="B26086" s="34">
        <v>22</v>
      </c>
      <c r="C26086" s="34">
        <v>51</v>
      </c>
      <c r="D26086" s="34">
        <v>46</v>
      </c>
      <c r="E26086" s="34">
        <v>33</v>
      </c>
      <c r="F26086" s="34">
        <v>52</v>
      </c>
      <c r="G26086" s="34">
        <v>27</v>
      </c>
      <c r="H26086" s="34">
        <v>25</v>
      </c>
      <c r="I26086" s="34">
        <v>28</v>
      </c>
      <c r="J26086" s="34">
        <v>25</v>
      </c>
      <c r="K26086" s="34">
        <v>27</v>
      </c>
      <c r="L26086" s="34">
        <v>18</v>
      </c>
      <c r="M26086" s="34">
        <v>37</v>
      </c>
      <c r="N26086" s="34">
        <v>42</v>
      </c>
      <c r="O26086" s="34">
        <v>23</v>
      </c>
      <c r="P26086" s="34">
        <v>29</v>
      </c>
      <c r="Q26086" s="34">
        <v>42</v>
      </c>
      <c r="R26086" s="34">
        <v>33</v>
      </c>
      <c r="S26086" s="34">
        <v>48</v>
      </c>
      <c r="T26086" s="34">
        <v>32</v>
      </c>
      <c r="U26086" s="34">
        <v>32</v>
      </c>
      <c r="V26086" s="34">
        <v>41</v>
      </c>
      <c r="W26086" s="34">
        <v>35</v>
      </c>
      <c r="X26086" s="34">
        <v>53</v>
      </c>
      <c r="Y26086" s="34">
        <v>19</v>
      </c>
      <c r="Z26086" s="34">
        <v>44</v>
      </c>
      <c r="AA26086" s="34">
        <v>49</v>
      </c>
      <c r="AB26086" s="34">
        <v>35</v>
      </c>
      <c r="AC26086" s="34">
        <v>55</v>
      </c>
    </row>
    <row r="26087" spans="1:29" x14ac:dyDescent="0.2">
      <c r="A26087" s="34" t="s">
        <v>86580</v>
      </c>
      <c r="B26087" s="34">
        <v>30</v>
      </c>
      <c r="C26087" s="34">
        <v>16</v>
      </c>
      <c r="D26087" s="34">
        <v>38</v>
      </c>
      <c r="E26087" s="34">
        <v>4</v>
      </c>
      <c r="F26087" s="34">
        <v>24</v>
      </c>
      <c r="G26087" s="34">
        <v>17</v>
      </c>
      <c r="H26087" s="34">
        <v>39</v>
      </c>
      <c r="I26087" s="34">
        <v>10</v>
      </c>
      <c r="J26087" s="34">
        <v>26</v>
      </c>
      <c r="K26087" s="34">
        <v>11</v>
      </c>
      <c r="L26087" s="34">
        <v>17</v>
      </c>
      <c r="M26087" s="34">
        <v>15</v>
      </c>
      <c r="N26087" s="34">
        <v>20</v>
      </c>
      <c r="O26087" s="34">
        <v>5</v>
      </c>
      <c r="P26087" s="34">
        <v>21</v>
      </c>
      <c r="Q26087" s="34">
        <v>27</v>
      </c>
      <c r="R26087" s="34">
        <v>28</v>
      </c>
      <c r="S26087" s="34">
        <v>16</v>
      </c>
      <c r="T26087" s="34">
        <v>14</v>
      </c>
      <c r="U26087" s="34">
        <v>5</v>
      </c>
      <c r="V26087" s="34">
        <v>15</v>
      </c>
      <c r="W26087" s="34">
        <v>17</v>
      </c>
      <c r="X26087" s="34">
        <v>30</v>
      </c>
      <c r="Y26087" s="34">
        <v>10</v>
      </c>
      <c r="Z26087" s="34">
        <v>27</v>
      </c>
      <c r="AA26087" s="34">
        <v>15</v>
      </c>
      <c r="AB26087" s="34">
        <v>43</v>
      </c>
      <c r="AC26087" s="34">
        <v>24</v>
      </c>
    </row>
    <row r="26088" spans="1:29" x14ac:dyDescent="0.2">
      <c r="A26088" s="34" t="s">
        <v>86581</v>
      </c>
      <c r="B26088" s="34">
        <v>65</v>
      </c>
      <c r="C26088" s="34">
        <v>78</v>
      </c>
      <c r="D26088" s="34">
        <v>105</v>
      </c>
      <c r="E26088" s="34">
        <v>102</v>
      </c>
      <c r="F26088" s="34">
        <v>79</v>
      </c>
      <c r="G26088" s="34">
        <v>58</v>
      </c>
      <c r="H26088" s="34">
        <v>101</v>
      </c>
      <c r="I26088" s="34">
        <v>79</v>
      </c>
      <c r="J26088" s="34">
        <v>67</v>
      </c>
      <c r="K26088" s="34">
        <v>92</v>
      </c>
      <c r="L26088" s="34">
        <v>55</v>
      </c>
      <c r="M26088" s="34">
        <v>51</v>
      </c>
      <c r="N26088" s="34">
        <v>73</v>
      </c>
      <c r="O26088" s="34">
        <v>72</v>
      </c>
      <c r="P26088" s="34">
        <v>71</v>
      </c>
      <c r="Q26088" s="34">
        <v>92</v>
      </c>
      <c r="R26088" s="34">
        <v>71</v>
      </c>
      <c r="S26088" s="34">
        <v>96</v>
      </c>
      <c r="T26088" s="34">
        <v>60</v>
      </c>
      <c r="U26088" s="34">
        <v>64</v>
      </c>
      <c r="V26088" s="34">
        <v>88</v>
      </c>
      <c r="W26088" s="34">
        <v>103</v>
      </c>
      <c r="X26088" s="34">
        <v>113</v>
      </c>
      <c r="Y26088" s="34">
        <v>55</v>
      </c>
      <c r="Z26088" s="34">
        <v>86</v>
      </c>
      <c r="AA26088" s="34">
        <v>106</v>
      </c>
      <c r="AB26088" s="34">
        <v>80</v>
      </c>
      <c r="AC26088" s="34">
        <v>151</v>
      </c>
    </row>
    <row r="26089" spans="1:29" x14ac:dyDescent="0.2">
      <c r="A26089" s="34" t="s">
        <v>86582</v>
      </c>
      <c r="B26089" s="34">
        <v>16</v>
      </c>
      <c r="C26089" s="34">
        <v>38</v>
      </c>
      <c r="D26089" s="34">
        <v>44</v>
      </c>
      <c r="E26089" s="34">
        <v>44</v>
      </c>
      <c r="F26089" s="34">
        <v>52</v>
      </c>
      <c r="G26089" s="34">
        <v>59</v>
      </c>
      <c r="H26089" s="34">
        <v>23</v>
      </c>
      <c r="I26089" s="34">
        <v>48</v>
      </c>
      <c r="J26089" s="34">
        <v>28</v>
      </c>
      <c r="K26089" s="34">
        <v>41</v>
      </c>
      <c r="L26089" s="34">
        <v>28</v>
      </c>
      <c r="M26089" s="34">
        <v>34</v>
      </c>
      <c r="N26089" s="34">
        <v>41</v>
      </c>
      <c r="O26089" s="34">
        <v>16</v>
      </c>
      <c r="P26089" s="34">
        <v>36</v>
      </c>
      <c r="Q26089" s="34">
        <v>41</v>
      </c>
      <c r="R26089" s="34">
        <v>42</v>
      </c>
      <c r="S26089" s="34">
        <v>70</v>
      </c>
      <c r="T26089" s="34">
        <v>32</v>
      </c>
      <c r="U26089" s="34">
        <v>29</v>
      </c>
      <c r="V26089" s="34">
        <v>37</v>
      </c>
      <c r="W26089" s="34">
        <v>38</v>
      </c>
      <c r="X26089" s="34">
        <v>50</v>
      </c>
      <c r="Y26089" s="34">
        <v>44</v>
      </c>
      <c r="Z26089" s="34">
        <v>24</v>
      </c>
      <c r="AA26089" s="34">
        <v>63</v>
      </c>
      <c r="AB26089" s="34">
        <v>26</v>
      </c>
      <c r="AC26089" s="34">
        <v>43</v>
      </c>
    </row>
    <row r="26090" spans="1:29" x14ac:dyDescent="0.2">
      <c r="A26090" s="34" t="s">
        <v>86583</v>
      </c>
      <c r="B26090" s="34">
        <v>63</v>
      </c>
      <c r="C26090" s="34">
        <v>66</v>
      </c>
      <c r="D26090" s="34">
        <v>83</v>
      </c>
      <c r="E26090" s="34">
        <v>66</v>
      </c>
      <c r="F26090" s="34">
        <v>93</v>
      </c>
      <c r="G26090" s="34">
        <v>66</v>
      </c>
      <c r="H26090" s="34">
        <v>101</v>
      </c>
      <c r="I26090" s="34">
        <v>67</v>
      </c>
      <c r="J26090" s="34">
        <v>89</v>
      </c>
      <c r="K26090" s="34">
        <v>78</v>
      </c>
      <c r="L26090" s="34">
        <v>45</v>
      </c>
      <c r="M26090" s="34">
        <v>30</v>
      </c>
      <c r="N26090" s="34">
        <v>50</v>
      </c>
      <c r="O26090" s="34">
        <v>65</v>
      </c>
      <c r="P26090" s="34">
        <v>88</v>
      </c>
      <c r="Q26090" s="34">
        <v>66</v>
      </c>
      <c r="R26090" s="34">
        <v>74</v>
      </c>
      <c r="S26090" s="34">
        <v>76</v>
      </c>
      <c r="T26090" s="34">
        <v>77</v>
      </c>
      <c r="U26090" s="34">
        <v>79</v>
      </c>
      <c r="V26090" s="34">
        <v>57</v>
      </c>
      <c r="W26090" s="34">
        <v>99</v>
      </c>
      <c r="X26090" s="34">
        <v>97</v>
      </c>
      <c r="Y26090" s="34">
        <v>80</v>
      </c>
      <c r="Z26090" s="34">
        <v>60</v>
      </c>
      <c r="AA26090" s="34">
        <v>92</v>
      </c>
      <c r="AB26090" s="34">
        <v>78</v>
      </c>
      <c r="AC26090" s="34">
        <v>104</v>
      </c>
    </row>
    <row r="26091" spans="1:29" x14ac:dyDescent="0.2">
      <c r="A26091" s="34" t="s">
        <v>86584</v>
      </c>
      <c r="B26091" s="34">
        <v>21</v>
      </c>
      <c r="C26091" s="34">
        <v>23</v>
      </c>
      <c r="D26091" s="34">
        <v>18</v>
      </c>
      <c r="E26091" s="34">
        <v>24</v>
      </c>
      <c r="F26091" s="34">
        <v>12</v>
      </c>
      <c r="G26091" s="34">
        <v>17</v>
      </c>
      <c r="H26091" s="34">
        <v>17</v>
      </c>
      <c r="I26091" s="34">
        <v>9</v>
      </c>
      <c r="J26091" s="34">
        <v>15</v>
      </c>
      <c r="K26091" s="34">
        <v>15</v>
      </c>
      <c r="L26091" s="34">
        <v>7</v>
      </c>
      <c r="M26091" s="34">
        <v>21</v>
      </c>
      <c r="N26091" s="34">
        <v>14</v>
      </c>
      <c r="O26091" s="34">
        <v>21</v>
      </c>
      <c r="P26091" s="34">
        <v>7</v>
      </c>
      <c r="Q26091" s="34">
        <v>9</v>
      </c>
      <c r="R26091" s="34">
        <v>10</v>
      </c>
      <c r="S26091" s="34">
        <v>11</v>
      </c>
      <c r="T26091" s="34">
        <v>9</v>
      </c>
      <c r="U26091" s="34">
        <v>4</v>
      </c>
      <c r="V26091" s="34">
        <v>12</v>
      </c>
      <c r="W26091" s="34">
        <v>3</v>
      </c>
      <c r="X26091" s="34">
        <v>12</v>
      </c>
      <c r="Y26091" s="34">
        <v>8</v>
      </c>
      <c r="Z26091" s="34">
        <v>17</v>
      </c>
      <c r="AA26091" s="34">
        <v>26</v>
      </c>
      <c r="AB26091" s="34">
        <v>9</v>
      </c>
      <c r="AC26091" s="34">
        <v>16</v>
      </c>
    </row>
    <row r="26092" spans="1:29" x14ac:dyDescent="0.2">
      <c r="A26092" s="34" t="s">
        <v>86585</v>
      </c>
      <c r="B26092" s="34">
        <v>51</v>
      </c>
      <c r="C26092" s="34">
        <v>56</v>
      </c>
      <c r="D26092" s="34">
        <v>74</v>
      </c>
      <c r="E26092" s="34">
        <v>58</v>
      </c>
      <c r="F26092" s="34">
        <v>83</v>
      </c>
      <c r="G26092" s="34">
        <v>57</v>
      </c>
      <c r="H26092" s="34">
        <v>52</v>
      </c>
      <c r="I26092" s="34">
        <v>66</v>
      </c>
      <c r="J26092" s="34">
        <v>47</v>
      </c>
      <c r="K26092" s="34">
        <v>44</v>
      </c>
      <c r="L26092" s="34">
        <v>40</v>
      </c>
      <c r="M26092" s="34">
        <v>66</v>
      </c>
      <c r="N26092" s="34">
        <v>48</v>
      </c>
      <c r="O26092" s="34">
        <v>52</v>
      </c>
      <c r="P26092" s="34">
        <v>42</v>
      </c>
      <c r="Q26092" s="34">
        <v>73</v>
      </c>
      <c r="R26092" s="34">
        <v>65</v>
      </c>
      <c r="S26092" s="34">
        <v>76</v>
      </c>
      <c r="T26092" s="34">
        <v>49</v>
      </c>
      <c r="U26092" s="34">
        <v>53</v>
      </c>
      <c r="V26092" s="34">
        <v>103</v>
      </c>
      <c r="W26092" s="34">
        <v>78</v>
      </c>
      <c r="X26092" s="34">
        <v>76</v>
      </c>
      <c r="Y26092" s="34">
        <v>71</v>
      </c>
      <c r="Z26092" s="34">
        <v>73</v>
      </c>
      <c r="AA26092" s="34">
        <v>68</v>
      </c>
      <c r="AB26092" s="34">
        <v>54</v>
      </c>
      <c r="AC26092" s="34">
        <v>97</v>
      </c>
    </row>
    <row r="26093" spans="1:29" x14ac:dyDescent="0.2">
      <c r="A26093" s="34" t="s">
        <v>86586</v>
      </c>
      <c r="B26093" s="34">
        <v>54</v>
      </c>
      <c r="C26093" s="34">
        <v>81</v>
      </c>
      <c r="D26093" s="34">
        <v>108</v>
      </c>
      <c r="E26093" s="34">
        <v>58</v>
      </c>
      <c r="F26093" s="34">
        <v>102</v>
      </c>
      <c r="G26093" s="34">
        <v>73</v>
      </c>
      <c r="H26093" s="34">
        <v>79</v>
      </c>
      <c r="I26093" s="34">
        <v>66</v>
      </c>
      <c r="J26093" s="34">
        <v>69</v>
      </c>
      <c r="K26093" s="34">
        <v>100</v>
      </c>
      <c r="L26093" s="34">
        <v>30</v>
      </c>
      <c r="M26093" s="34">
        <v>37</v>
      </c>
      <c r="N26093" s="34">
        <v>77</v>
      </c>
      <c r="O26093" s="34">
        <v>67</v>
      </c>
      <c r="P26093" s="34">
        <v>67</v>
      </c>
      <c r="Q26093" s="34">
        <v>65</v>
      </c>
      <c r="R26093" s="34">
        <v>102</v>
      </c>
      <c r="S26093" s="34">
        <v>90</v>
      </c>
      <c r="T26093" s="34">
        <v>36</v>
      </c>
      <c r="U26093" s="34">
        <v>64</v>
      </c>
      <c r="V26093" s="34">
        <v>76</v>
      </c>
      <c r="W26093" s="34">
        <v>69</v>
      </c>
      <c r="X26093" s="34">
        <v>93</v>
      </c>
      <c r="Y26093" s="34">
        <v>78</v>
      </c>
      <c r="Z26093" s="34">
        <v>74</v>
      </c>
      <c r="AA26093" s="34">
        <v>81</v>
      </c>
      <c r="AB26093" s="34">
        <v>65</v>
      </c>
      <c r="AC26093" s="34">
        <v>105</v>
      </c>
    </row>
    <row r="26094" spans="1:29" x14ac:dyDescent="0.2">
      <c r="A26094" s="34" t="s">
        <v>86587</v>
      </c>
      <c r="B26094" s="34">
        <v>45</v>
      </c>
      <c r="C26094" s="34">
        <v>37</v>
      </c>
      <c r="D26094" s="34">
        <v>50</v>
      </c>
      <c r="E26094" s="34">
        <v>50</v>
      </c>
      <c r="F26094" s="34">
        <v>46</v>
      </c>
      <c r="G26094" s="34">
        <v>52</v>
      </c>
      <c r="H26094" s="34">
        <v>34</v>
      </c>
      <c r="I26094" s="34">
        <v>26</v>
      </c>
      <c r="J26094" s="34">
        <v>33</v>
      </c>
      <c r="K26094" s="34">
        <v>45</v>
      </c>
      <c r="L26094" s="34">
        <v>37</v>
      </c>
      <c r="M26094" s="34">
        <v>45</v>
      </c>
      <c r="N26094" s="34">
        <v>48</v>
      </c>
      <c r="O26094" s="34">
        <v>37</v>
      </c>
      <c r="P26094" s="34">
        <v>25</v>
      </c>
      <c r="Q26094" s="34">
        <v>47</v>
      </c>
      <c r="R26094" s="34">
        <v>36</v>
      </c>
      <c r="S26094" s="34">
        <v>49</v>
      </c>
      <c r="T26094" s="34">
        <v>38</v>
      </c>
      <c r="U26094" s="34">
        <v>34</v>
      </c>
      <c r="V26094" s="34">
        <v>39</v>
      </c>
      <c r="W26094" s="34">
        <v>57</v>
      </c>
      <c r="X26094" s="34">
        <v>57</v>
      </c>
      <c r="Y26094" s="34">
        <v>36</v>
      </c>
      <c r="Z26094" s="34">
        <v>49</v>
      </c>
      <c r="AA26094" s="34">
        <v>57</v>
      </c>
      <c r="AB26094" s="34">
        <v>40</v>
      </c>
      <c r="AC26094" s="34">
        <v>54</v>
      </c>
    </row>
    <row r="26095" spans="1:29" x14ac:dyDescent="0.2">
      <c r="A26095" s="34" t="s">
        <v>86588</v>
      </c>
      <c r="B26095" s="34">
        <v>74</v>
      </c>
      <c r="C26095" s="34">
        <v>108</v>
      </c>
      <c r="D26095" s="34">
        <v>97</v>
      </c>
      <c r="E26095" s="34">
        <v>129</v>
      </c>
      <c r="F26095" s="34">
        <v>112</v>
      </c>
      <c r="G26095" s="34">
        <v>65</v>
      </c>
      <c r="H26095" s="34">
        <v>102</v>
      </c>
      <c r="I26095" s="34">
        <v>91</v>
      </c>
      <c r="J26095" s="34">
        <v>84</v>
      </c>
      <c r="K26095" s="34">
        <v>121</v>
      </c>
      <c r="L26095" s="34">
        <v>83</v>
      </c>
      <c r="M26095" s="34">
        <v>69</v>
      </c>
      <c r="N26095" s="34">
        <v>97</v>
      </c>
      <c r="O26095" s="34">
        <v>115</v>
      </c>
      <c r="P26095" s="34">
        <v>102</v>
      </c>
      <c r="Q26095" s="34">
        <v>156</v>
      </c>
      <c r="R26095" s="34">
        <v>133</v>
      </c>
      <c r="S26095" s="34">
        <v>131</v>
      </c>
      <c r="T26095" s="34">
        <v>94</v>
      </c>
      <c r="U26095" s="34">
        <v>117</v>
      </c>
      <c r="V26095" s="34">
        <v>129</v>
      </c>
      <c r="W26095" s="34">
        <v>132</v>
      </c>
      <c r="X26095" s="34">
        <v>112</v>
      </c>
      <c r="Y26095" s="34">
        <v>129</v>
      </c>
      <c r="Z26095" s="34">
        <v>119</v>
      </c>
      <c r="AA26095" s="34">
        <v>145</v>
      </c>
      <c r="AB26095" s="34">
        <v>108</v>
      </c>
      <c r="AC26095" s="34">
        <v>143</v>
      </c>
    </row>
    <row r="26096" spans="1:29" x14ac:dyDescent="0.2">
      <c r="A26096" s="34" t="s">
        <v>86589</v>
      </c>
      <c r="B26096" s="34">
        <v>21</v>
      </c>
      <c r="C26096" s="34">
        <v>60</v>
      </c>
      <c r="D26096" s="34">
        <v>45</v>
      </c>
      <c r="E26096" s="34">
        <v>33</v>
      </c>
      <c r="F26096" s="34">
        <v>33</v>
      </c>
      <c r="G26096" s="34">
        <v>71</v>
      </c>
      <c r="H26096" s="34">
        <v>41</v>
      </c>
      <c r="I26096" s="34">
        <v>50</v>
      </c>
      <c r="J26096" s="34">
        <v>21</v>
      </c>
      <c r="K26096" s="34">
        <v>53</v>
      </c>
      <c r="L26096" s="34">
        <v>15</v>
      </c>
      <c r="M26096" s="34">
        <v>39</v>
      </c>
      <c r="N26096" s="34">
        <v>32</v>
      </c>
      <c r="O26096" s="34">
        <v>45</v>
      </c>
      <c r="P26096" s="34">
        <v>29</v>
      </c>
      <c r="Q26096" s="34">
        <v>40</v>
      </c>
      <c r="R26096" s="34">
        <v>40</v>
      </c>
      <c r="S26096" s="34">
        <v>77</v>
      </c>
      <c r="T26096" s="34">
        <v>19</v>
      </c>
      <c r="U26096" s="34">
        <v>44</v>
      </c>
      <c r="V26096" s="34">
        <v>29</v>
      </c>
      <c r="W26096" s="34">
        <v>68</v>
      </c>
      <c r="X26096" s="34">
        <v>39</v>
      </c>
      <c r="Y26096" s="34">
        <v>64</v>
      </c>
      <c r="Z26096" s="34">
        <v>34</v>
      </c>
      <c r="AA26096" s="34">
        <v>53</v>
      </c>
      <c r="AB26096" s="34">
        <v>37</v>
      </c>
      <c r="AC26096" s="34">
        <v>74</v>
      </c>
    </row>
    <row r="26097" spans="1:29" x14ac:dyDescent="0.2">
      <c r="A26097" s="34" t="s">
        <v>86590</v>
      </c>
      <c r="B26097" s="34">
        <v>64</v>
      </c>
      <c r="C26097" s="34">
        <v>34</v>
      </c>
      <c r="D26097" s="34">
        <v>85</v>
      </c>
      <c r="E26097" s="34">
        <v>49</v>
      </c>
      <c r="F26097" s="34">
        <v>58</v>
      </c>
      <c r="G26097" s="34">
        <v>46</v>
      </c>
      <c r="H26097" s="34">
        <v>48</v>
      </c>
      <c r="I26097" s="34">
        <v>50</v>
      </c>
      <c r="J26097" s="34">
        <v>70</v>
      </c>
      <c r="K26097" s="34">
        <v>66</v>
      </c>
      <c r="L26097" s="34">
        <v>45</v>
      </c>
      <c r="M26097" s="34">
        <v>67</v>
      </c>
      <c r="N26097" s="34">
        <v>34</v>
      </c>
      <c r="O26097" s="34">
        <v>53</v>
      </c>
      <c r="P26097" s="34">
        <v>48</v>
      </c>
      <c r="Q26097" s="34">
        <v>70</v>
      </c>
      <c r="R26097" s="34">
        <v>66</v>
      </c>
      <c r="S26097" s="34">
        <v>83</v>
      </c>
      <c r="T26097" s="34">
        <v>41</v>
      </c>
      <c r="U26097" s="34">
        <v>55</v>
      </c>
      <c r="V26097" s="34">
        <v>53</v>
      </c>
      <c r="W26097" s="34">
        <v>45</v>
      </c>
      <c r="X26097" s="34">
        <v>70</v>
      </c>
      <c r="Y26097" s="34">
        <v>30</v>
      </c>
      <c r="Z26097" s="34">
        <v>54</v>
      </c>
      <c r="AA26097" s="34">
        <v>70</v>
      </c>
      <c r="AB26097" s="34">
        <v>49</v>
      </c>
      <c r="AC26097" s="34">
        <v>105</v>
      </c>
    </row>
    <row r="26098" spans="1:29" x14ac:dyDescent="0.2">
      <c r="A26098" s="34" t="s">
        <v>86591</v>
      </c>
      <c r="B26098" s="34">
        <v>32</v>
      </c>
      <c r="C26098" s="34">
        <v>28</v>
      </c>
      <c r="D26098" s="34">
        <v>39</v>
      </c>
      <c r="E26098" s="34">
        <v>51</v>
      </c>
      <c r="F26098" s="34">
        <v>64</v>
      </c>
      <c r="G26098" s="34">
        <v>37</v>
      </c>
      <c r="H26098" s="34">
        <v>47</v>
      </c>
      <c r="I26098" s="34">
        <v>39</v>
      </c>
      <c r="J26098" s="34">
        <v>38</v>
      </c>
      <c r="K26098" s="34">
        <v>52</v>
      </c>
      <c r="L26098" s="34">
        <v>29</v>
      </c>
      <c r="M26098" s="34">
        <v>46</v>
      </c>
      <c r="N26098" s="34">
        <v>43</v>
      </c>
      <c r="O26098" s="34">
        <v>61</v>
      </c>
      <c r="P26098" s="34">
        <v>30</v>
      </c>
      <c r="Q26098" s="34">
        <v>64</v>
      </c>
      <c r="R26098" s="34">
        <v>67</v>
      </c>
      <c r="S26098" s="34">
        <v>48</v>
      </c>
      <c r="T26098" s="34">
        <v>56</v>
      </c>
      <c r="U26098" s="34">
        <v>47</v>
      </c>
      <c r="V26098" s="34">
        <v>44</v>
      </c>
      <c r="W26098" s="34">
        <v>48</v>
      </c>
      <c r="X26098" s="34">
        <v>67</v>
      </c>
      <c r="Y26098" s="34">
        <v>55</v>
      </c>
      <c r="Z26098" s="34">
        <v>66</v>
      </c>
      <c r="AA26098" s="34">
        <v>67</v>
      </c>
      <c r="AB26098" s="34">
        <v>82</v>
      </c>
      <c r="AC26098" s="34">
        <v>70</v>
      </c>
    </row>
    <row r="26099" spans="1:29" x14ac:dyDescent="0.2">
      <c r="A26099" s="34" t="s">
        <v>86592</v>
      </c>
      <c r="B26099" s="34">
        <v>27</v>
      </c>
      <c r="C26099" s="34">
        <v>21</v>
      </c>
      <c r="D26099" s="34">
        <v>18</v>
      </c>
      <c r="E26099" s="34">
        <v>7</v>
      </c>
      <c r="F26099" s="34">
        <v>16</v>
      </c>
      <c r="G26099" s="34">
        <v>21</v>
      </c>
      <c r="H26099" s="34">
        <v>16</v>
      </c>
      <c r="I26099" s="34">
        <v>15</v>
      </c>
      <c r="J26099" s="34">
        <v>25</v>
      </c>
      <c r="K26099" s="34">
        <v>18</v>
      </c>
      <c r="L26099" s="34">
        <v>14</v>
      </c>
      <c r="M26099" s="34">
        <v>19</v>
      </c>
      <c r="N26099" s="34">
        <v>19</v>
      </c>
      <c r="O26099" s="34">
        <v>21</v>
      </c>
      <c r="P26099" s="34">
        <v>7</v>
      </c>
      <c r="Q26099" s="34">
        <v>29</v>
      </c>
      <c r="R26099" s="34">
        <v>27</v>
      </c>
      <c r="S26099" s="34">
        <v>22</v>
      </c>
      <c r="T26099" s="34">
        <v>16</v>
      </c>
      <c r="U26099" s="34">
        <v>21</v>
      </c>
      <c r="V26099" s="34">
        <v>25</v>
      </c>
      <c r="W26099" s="34">
        <v>15</v>
      </c>
      <c r="X26099" s="34">
        <v>21</v>
      </c>
      <c r="Y26099" s="34">
        <v>19</v>
      </c>
      <c r="Z26099" s="34">
        <v>21</v>
      </c>
      <c r="AA26099" s="34">
        <v>29</v>
      </c>
      <c r="AB26099" s="34">
        <v>19</v>
      </c>
      <c r="AC26099" s="34">
        <v>48</v>
      </c>
    </row>
    <row r="26100" spans="1:29" x14ac:dyDescent="0.2">
      <c r="A26100" s="34" t="s">
        <v>86593</v>
      </c>
      <c r="B26100" s="34">
        <v>44</v>
      </c>
      <c r="C26100" s="34">
        <v>29</v>
      </c>
      <c r="D26100" s="34">
        <v>50</v>
      </c>
      <c r="E26100" s="34">
        <v>32</v>
      </c>
      <c r="F26100" s="34">
        <v>44</v>
      </c>
      <c r="G26100" s="34">
        <v>34</v>
      </c>
      <c r="H26100" s="34">
        <v>41</v>
      </c>
      <c r="I26100" s="34">
        <v>38</v>
      </c>
      <c r="J26100" s="34">
        <v>44</v>
      </c>
      <c r="K26100" s="34">
        <v>23</v>
      </c>
      <c r="L26100" s="34">
        <v>46</v>
      </c>
      <c r="M26100" s="34">
        <v>18</v>
      </c>
      <c r="N26100" s="34">
        <v>40</v>
      </c>
      <c r="O26100" s="34">
        <v>31</v>
      </c>
      <c r="P26100" s="34">
        <v>59</v>
      </c>
      <c r="Q26100" s="34">
        <v>48</v>
      </c>
      <c r="R26100" s="34">
        <v>45</v>
      </c>
      <c r="S26100" s="34">
        <v>34</v>
      </c>
      <c r="T26100" s="34">
        <v>59</v>
      </c>
      <c r="U26100" s="34">
        <v>33</v>
      </c>
      <c r="V26100" s="34">
        <v>36</v>
      </c>
      <c r="W26100" s="34">
        <v>24</v>
      </c>
      <c r="X26100" s="34">
        <v>34</v>
      </c>
      <c r="Y26100" s="34">
        <v>42</v>
      </c>
      <c r="Z26100" s="34">
        <v>34</v>
      </c>
      <c r="AA26100" s="34">
        <v>29</v>
      </c>
      <c r="AB26100" s="34">
        <v>74</v>
      </c>
      <c r="AC26100" s="34">
        <v>37</v>
      </c>
    </row>
    <row r="26101" spans="1:29" x14ac:dyDescent="0.2">
      <c r="A26101" s="34" t="s">
        <v>86594</v>
      </c>
      <c r="B26101" s="34">
        <v>70</v>
      </c>
      <c r="C26101" s="34">
        <v>46</v>
      </c>
      <c r="D26101" s="34">
        <v>63</v>
      </c>
      <c r="E26101" s="34">
        <v>76</v>
      </c>
      <c r="F26101" s="34">
        <v>51</v>
      </c>
      <c r="G26101" s="34">
        <v>63</v>
      </c>
      <c r="H26101" s="34">
        <v>61</v>
      </c>
      <c r="I26101" s="34">
        <v>66</v>
      </c>
      <c r="J26101" s="34">
        <v>39</v>
      </c>
      <c r="K26101" s="34">
        <v>37</v>
      </c>
      <c r="L26101" s="34">
        <v>50</v>
      </c>
      <c r="M26101" s="34">
        <v>34</v>
      </c>
      <c r="N26101" s="34">
        <v>45</v>
      </c>
      <c r="O26101" s="34">
        <v>43</v>
      </c>
      <c r="P26101" s="34">
        <v>55</v>
      </c>
      <c r="Q26101" s="34">
        <v>57</v>
      </c>
      <c r="R26101" s="34">
        <v>91</v>
      </c>
      <c r="S26101" s="34">
        <v>69</v>
      </c>
      <c r="T26101" s="34">
        <v>61</v>
      </c>
      <c r="U26101" s="34">
        <v>38</v>
      </c>
      <c r="V26101" s="34">
        <v>76</v>
      </c>
      <c r="W26101" s="34">
        <v>78</v>
      </c>
      <c r="X26101" s="34">
        <v>104</v>
      </c>
      <c r="Y26101" s="34">
        <v>59</v>
      </c>
      <c r="Z26101" s="34">
        <v>80</v>
      </c>
      <c r="AA26101" s="34">
        <v>64</v>
      </c>
      <c r="AB26101" s="34">
        <v>69</v>
      </c>
      <c r="AC26101" s="34">
        <v>68</v>
      </c>
    </row>
    <row r="26102" spans="1:29" x14ac:dyDescent="0.2">
      <c r="A26102" s="34" t="s">
        <v>86595</v>
      </c>
      <c r="B26102" s="34">
        <v>32</v>
      </c>
      <c r="C26102" s="34">
        <v>8</v>
      </c>
      <c r="D26102" s="34">
        <v>25</v>
      </c>
      <c r="E26102" s="34">
        <v>14</v>
      </c>
      <c r="F26102" s="34">
        <v>13</v>
      </c>
      <c r="G26102" s="34">
        <v>9</v>
      </c>
      <c r="H26102" s="34">
        <v>9</v>
      </c>
      <c r="I26102" s="34">
        <v>13</v>
      </c>
      <c r="J26102" s="34">
        <v>16</v>
      </c>
      <c r="K26102" s="34">
        <v>14</v>
      </c>
      <c r="L26102" s="34">
        <v>17</v>
      </c>
      <c r="M26102" s="34">
        <v>13</v>
      </c>
      <c r="N26102" s="34">
        <v>20</v>
      </c>
      <c r="O26102" s="34">
        <v>11</v>
      </c>
      <c r="P26102" s="34">
        <v>20</v>
      </c>
      <c r="Q26102" s="34">
        <v>23</v>
      </c>
      <c r="R26102" s="34">
        <v>30</v>
      </c>
      <c r="S26102" s="34">
        <v>31</v>
      </c>
      <c r="T26102" s="34">
        <v>28</v>
      </c>
      <c r="U26102" s="34">
        <v>13</v>
      </c>
      <c r="V26102" s="34">
        <v>29</v>
      </c>
      <c r="W26102" s="34">
        <v>33</v>
      </c>
      <c r="X26102" s="34">
        <v>41</v>
      </c>
      <c r="Y26102" s="34">
        <v>23</v>
      </c>
      <c r="Z26102" s="34">
        <v>44</v>
      </c>
      <c r="AA26102" s="34">
        <v>15</v>
      </c>
      <c r="AB26102" s="34">
        <v>22</v>
      </c>
      <c r="AC26102" s="34">
        <v>35</v>
      </c>
    </row>
    <row r="26103" spans="1:29" x14ac:dyDescent="0.2">
      <c r="A26103" s="34" t="s">
        <v>86596</v>
      </c>
      <c r="B26103" s="34">
        <v>43</v>
      </c>
      <c r="C26103" s="34">
        <v>17</v>
      </c>
      <c r="D26103" s="34">
        <v>26</v>
      </c>
      <c r="E26103" s="34">
        <v>27</v>
      </c>
      <c r="F26103" s="34">
        <v>32</v>
      </c>
      <c r="G26103" s="34">
        <v>42</v>
      </c>
      <c r="H26103" s="34">
        <v>28</v>
      </c>
      <c r="I26103" s="34">
        <v>23</v>
      </c>
      <c r="J26103" s="34">
        <v>28</v>
      </c>
      <c r="K26103" s="34">
        <v>20</v>
      </c>
      <c r="L26103" s="34">
        <v>17</v>
      </c>
      <c r="M26103" s="34">
        <v>14</v>
      </c>
      <c r="N26103" s="34">
        <v>22</v>
      </c>
      <c r="O26103" s="34">
        <v>31</v>
      </c>
      <c r="P26103" s="34">
        <v>30</v>
      </c>
      <c r="Q26103" s="34">
        <v>27</v>
      </c>
      <c r="R26103" s="34">
        <v>29</v>
      </c>
      <c r="S26103" s="34">
        <v>36</v>
      </c>
      <c r="T26103" s="34">
        <v>16</v>
      </c>
      <c r="U26103" s="34">
        <v>26</v>
      </c>
      <c r="V26103" s="34">
        <v>28</v>
      </c>
      <c r="W26103" s="34">
        <v>25</v>
      </c>
      <c r="X26103" s="34">
        <v>42</v>
      </c>
      <c r="Y26103" s="34">
        <v>24</v>
      </c>
      <c r="Z26103" s="34">
        <v>21</v>
      </c>
      <c r="AA26103" s="34">
        <v>26</v>
      </c>
      <c r="AB26103" s="34">
        <v>32</v>
      </c>
      <c r="AC26103" s="34">
        <v>38</v>
      </c>
    </row>
    <row r="26104" spans="1:29" x14ac:dyDescent="0.2">
      <c r="A26104" s="34" t="s">
        <v>86597</v>
      </c>
      <c r="B26104" s="34">
        <v>62</v>
      </c>
      <c r="C26104" s="34">
        <v>41</v>
      </c>
      <c r="D26104" s="34">
        <v>66</v>
      </c>
      <c r="E26104" s="34">
        <v>46</v>
      </c>
      <c r="F26104" s="34">
        <v>58</v>
      </c>
      <c r="G26104" s="34">
        <v>35</v>
      </c>
      <c r="H26104" s="34">
        <v>36</v>
      </c>
      <c r="I26104" s="34">
        <v>42</v>
      </c>
      <c r="J26104" s="34">
        <v>45</v>
      </c>
      <c r="K26104" s="34">
        <v>54</v>
      </c>
      <c r="L26104" s="34">
        <v>22</v>
      </c>
      <c r="M26104" s="34">
        <v>37</v>
      </c>
      <c r="N26104" s="34">
        <v>45</v>
      </c>
      <c r="O26104" s="34">
        <v>53</v>
      </c>
      <c r="P26104" s="34">
        <v>44</v>
      </c>
      <c r="Q26104" s="34">
        <v>93</v>
      </c>
      <c r="R26104" s="34">
        <v>31</v>
      </c>
      <c r="S26104" s="34">
        <v>50</v>
      </c>
      <c r="T26104" s="34">
        <v>60</v>
      </c>
      <c r="U26104" s="34">
        <v>38</v>
      </c>
      <c r="V26104" s="34">
        <v>76</v>
      </c>
      <c r="W26104" s="34">
        <v>44</v>
      </c>
      <c r="X26104" s="34">
        <v>79</v>
      </c>
      <c r="Y26104" s="34">
        <v>64</v>
      </c>
      <c r="Z26104" s="34">
        <v>59</v>
      </c>
      <c r="AA26104" s="34">
        <v>73</v>
      </c>
      <c r="AB26104" s="34">
        <v>69</v>
      </c>
      <c r="AC26104" s="34">
        <v>73</v>
      </c>
    </row>
    <row r="26105" spans="1:29" x14ac:dyDescent="0.2">
      <c r="A26105" s="34" t="s">
        <v>86598</v>
      </c>
      <c r="B26105" s="34">
        <v>138</v>
      </c>
      <c r="C26105" s="34">
        <v>228</v>
      </c>
      <c r="D26105" s="34">
        <v>294</v>
      </c>
      <c r="E26105" s="34">
        <v>237</v>
      </c>
      <c r="F26105" s="34">
        <v>265</v>
      </c>
      <c r="G26105" s="34">
        <v>223</v>
      </c>
      <c r="H26105" s="34">
        <v>210</v>
      </c>
      <c r="I26105" s="34">
        <v>224</v>
      </c>
      <c r="J26105" s="34">
        <v>224</v>
      </c>
      <c r="K26105" s="34">
        <v>299</v>
      </c>
      <c r="L26105" s="34">
        <v>179</v>
      </c>
      <c r="M26105" s="34">
        <v>160</v>
      </c>
      <c r="N26105" s="34">
        <v>179</v>
      </c>
      <c r="O26105" s="34">
        <v>167</v>
      </c>
      <c r="P26105" s="34">
        <v>193</v>
      </c>
      <c r="Q26105" s="34">
        <v>319</v>
      </c>
      <c r="R26105" s="34">
        <v>230</v>
      </c>
      <c r="S26105" s="34">
        <v>338</v>
      </c>
      <c r="T26105" s="34">
        <v>209</v>
      </c>
      <c r="U26105" s="34">
        <v>218</v>
      </c>
      <c r="V26105" s="34">
        <v>272</v>
      </c>
      <c r="W26105" s="34">
        <v>268</v>
      </c>
      <c r="X26105" s="34">
        <v>307</v>
      </c>
      <c r="Y26105" s="34">
        <v>249</v>
      </c>
      <c r="Z26105" s="34">
        <v>300</v>
      </c>
      <c r="AA26105" s="34">
        <v>325</v>
      </c>
      <c r="AB26105" s="34">
        <v>235</v>
      </c>
      <c r="AC26105" s="34">
        <v>411</v>
      </c>
    </row>
    <row r="26106" spans="1:29" x14ac:dyDescent="0.2">
      <c r="A26106" s="34" t="s">
        <v>86599</v>
      </c>
      <c r="B26106" s="34">
        <v>23</v>
      </c>
      <c r="C26106" s="34">
        <v>24</v>
      </c>
      <c r="D26106" s="34">
        <v>21</v>
      </c>
      <c r="E26106" s="34">
        <v>45</v>
      </c>
      <c r="F26106" s="34">
        <v>25</v>
      </c>
      <c r="G26106" s="34">
        <v>46</v>
      </c>
      <c r="H26106" s="34">
        <v>29</v>
      </c>
      <c r="I26106" s="34">
        <v>26</v>
      </c>
      <c r="J26106" s="34">
        <v>29</v>
      </c>
      <c r="K26106" s="34">
        <v>24</v>
      </c>
      <c r="L26106" s="34">
        <v>30</v>
      </c>
      <c r="M26106" s="34">
        <v>17</v>
      </c>
      <c r="N26106" s="34">
        <v>21</v>
      </c>
      <c r="O26106" s="34">
        <v>22</v>
      </c>
      <c r="P26106" s="34">
        <v>26</v>
      </c>
      <c r="Q26106" s="34">
        <v>44</v>
      </c>
      <c r="R26106" s="34">
        <v>33</v>
      </c>
      <c r="S26106" s="34">
        <v>17</v>
      </c>
      <c r="T26106" s="34">
        <v>20</v>
      </c>
      <c r="U26106" s="34">
        <v>18</v>
      </c>
      <c r="V26106" s="34">
        <v>30</v>
      </c>
      <c r="W26106" s="34">
        <v>38</v>
      </c>
      <c r="X26106" s="34">
        <v>17</v>
      </c>
      <c r="Y26106" s="34">
        <v>40</v>
      </c>
      <c r="Z26106" s="34">
        <v>41</v>
      </c>
      <c r="AA26106" s="34">
        <v>38</v>
      </c>
      <c r="AB26106" s="34">
        <v>15</v>
      </c>
      <c r="AC26106" s="34">
        <v>41</v>
      </c>
    </row>
    <row r="26107" spans="1:29" x14ac:dyDescent="0.2">
      <c r="A26107" s="34" t="s">
        <v>86600</v>
      </c>
      <c r="B26107" s="34">
        <v>66</v>
      </c>
      <c r="C26107" s="34">
        <v>69</v>
      </c>
      <c r="D26107" s="34">
        <v>82</v>
      </c>
      <c r="E26107" s="34">
        <v>94</v>
      </c>
      <c r="F26107" s="34">
        <v>95</v>
      </c>
      <c r="G26107" s="34">
        <v>74</v>
      </c>
      <c r="H26107" s="34">
        <v>80</v>
      </c>
      <c r="I26107" s="34">
        <v>78</v>
      </c>
      <c r="J26107" s="34">
        <v>91</v>
      </c>
      <c r="K26107" s="34">
        <v>101</v>
      </c>
      <c r="L26107" s="34">
        <v>67</v>
      </c>
      <c r="M26107" s="34">
        <v>73</v>
      </c>
      <c r="N26107" s="34">
        <v>73</v>
      </c>
      <c r="O26107" s="34">
        <v>65</v>
      </c>
      <c r="P26107" s="34">
        <v>92</v>
      </c>
      <c r="Q26107" s="34">
        <v>134</v>
      </c>
      <c r="R26107" s="34">
        <v>131</v>
      </c>
      <c r="S26107" s="34">
        <v>90</v>
      </c>
      <c r="T26107" s="34">
        <v>91</v>
      </c>
      <c r="U26107" s="34">
        <v>82</v>
      </c>
      <c r="V26107" s="34">
        <v>96</v>
      </c>
      <c r="W26107" s="34">
        <v>76</v>
      </c>
      <c r="X26107" s="34">
        <v>97</v>
      </c>
      <c r="Y26107" s="34">
        <v>100</v>
      </c>
      <c r="Z26107" s="34">
        <v>98</v>
      </c>
      <c r="AA26107" s="34">
        <v>129</v>
      </c>
      <c r="AB26107" s="34">
        <v>134</v>
      </c>
      <c r="AC26107" s="34">
        <v>125</v>
      </c>
    </row>
    <row r="26108" spans="1:29" x14ac:dyDescent="0.2">
      <c r="A26108" s="34" t="s">
        <v>86601</v>
      </c>
      <c r="B26108" s="34">
        <v>49</v>
      </c>
      <c r="C26108" s="34">
        <v>49</v>
      </c>
      <c r="D26108" s="34">
        <v>45</v>
      </c>
      <c r="E26108" s="34">
        <v>45</v>
      </c>
      <c r="F26108" s="34">
        <v>30</v>
      </c>
      <c r="G26108" s="34">
        <v>24</v>
      </c>
      <c r="H26108" s="34">
        <v>23</v>
      </c>
      <c r="I26108" s="34">
        <v>23</v>
      </c>
      <c r="J26108" s="34">
        <v>22</v>
      </c>
      <c r="K26108" s="34">
        <v>53</v>
      </c>
      <c r="L26108" s="34">
        <v>12</v>
      </c>
      <c r="M26108" s="34">
        <v>40</v>
      </c>
      <c r="N26108" s="34">
        <v>27</v>
      </c>
      <c r="O26108" s="34">
        <v>27</v>
      </c>
      <c r="P26108" s="34">
        <v>34</v>
      </c>
      <c r="Q26108" s="34">
        <v>29</v>
      </c>
      <c r="R26108" s="34">
        <v>43</v>
      </c>
      <c r="S26108" s="34">
        <v>48</v>
      </c>
      <c r="T26108" s="34">
        <v>29</v>
      </c>
      <c r="U26108" s="34">
        <v>25</v>
      </c>
      <c r="V26108" s="34">
        <v>34</v>
      </c>
      <c r="W26108" s="34">
        <v>34</v>
      </c>
      <c r="X26108" s="34">
        <v>31</v>
      </c>
      <c r="Y26108" s="34">
        <v>24</v>
      </c>
      <c r="Z26108" s="34">
        <v>31</v>
      </c>
      <c r="AA26108" s="34">
        <v>43</v>
      </c>
      <c r="AB26108" s="34">
        <v>29</v>
      </c>
      <c r="AC26108" s="34">
        <v>47</v>
      </c>
    </row>
    <row r="26109" spans="1:29" x14ac:dyDescent="0.2">
      <c r="A26109" s="34" t="s">
        <v>86602</v>
      </c>
      <c r="B26109" s="34">
        <v>215</v>
      </c>
      <c r="C26109" s="34">
        <v>189</v>
      </c>
      <c r="D26109" s="34">
        <v>259</v>
      </c>
      <c r="E26109" s="34">
        <v>194</v>
      </c>
      <c r="F26109" s="34">
        <v>251</v>
      </c>
      <c r="G26109" s="34">
        <v>206</v>
      </c>
      <c r="H26109" s="34">
        <v>211</v>
      </c>
      <c r="I26109" s="34">
        <v>179</v>
      </c>
      <c r="J26109" s="34">
        <v>206</v>
      </c>
      <c r="K26109" s="34">
        <v>232</v>
      </c>
      <c r="L26109" s="34">
        <v>172</v>
      </c>
      <c r="M26109" s="34">
        <v>201</v>
      </c>
      <c r="N26109" s="34">
        <v>199</v>
      </c>
      <c r="O26109" s="34">
        <v>151</v>
      </c>
      <c r="P26109" s="34">
        <v>192</v>
      </c>
      <c r="Q26109" s="34">
        <v>230</v>
      </c>
      <c r="R26109" s="34">
        <v>277</v>
      </c>
      <c r="S26109" s="34">
        <v>217</v>
      </c>
      <c r="T26109" s="34">
        <v>281</v>
      </c>
      <c r="U26109" s="34">
        <v>190</v>
      </c>
      <c r="V26109" s="34">
        <v>233</v>
      </c>
      <c r="W26109" s="34">
        <v>258</v>
      </c>
      <c r="X26109" s="34">
        <v>284</v>
      </c>
      <c r="Y26109" s="34">
        <v>216</v>
      </c>
      <c r="Z26109" s="34">
        <v>226</v>
      </c>
      <c r="AA26109" s="34">
        <v>290</v>
      </c>
      <c r="AB26109" s="34">
        <v>277</v>
      </c>
      <c r="AC26109" s="34">
        <v>293</v>
      </c>
    </row>
    <row r="26110" spans="1:29" x14ac:dyDescent="0.2">
      <c r="A26110" s="34" t="s">
        <v>86603</v>
      </c>
      <c r="B26110" s="34">
        <v>48</v>
      </c>
      <c r="C26110" s="34">
        <v>56</v>
      </c>
      <c r="D26110" s="34">
        <v>49</v>
      </c>
      <c r="E26110" s="34">
        <v>60</v>
      </c>
      <c r="F26110" s="34">
        <v>55</v>
      </c>
      <c r="G26110" s="34">
        <v>41</v>
      </c>
      <c r="H26110" s="34">
        <v>56</v>
      </c>
      <c r="I26110" s="34">
        <v>70</v>
      </c>
      <c r="J26110" s="34">
        <v>41</v>
      </c>
      <c r="K26110" s="34">
        <v>51</v>
      </c>
      <c r="L26110" s="34">
        <v>19</v>
      </c>
      <c r="M26110" s="34">
        <v>41</v>
      </c>
      <c r="N26110" s="34">
        <v>23</v>
      </c>
      <c r="O26110" s="34">
        <v>32</v>
      </c>
      <c r="P26110" s="34">
        <v>30</v>
      </c>
      <c r="Q26110" s="34">
        <v>77</v>
      </c>
      <c r="R26110" s="34">
        <v>42</v>
      </c>
      <c r="S26110" s="34">
        <v>41</v>
      </c>
      <c r="T26110" s="34">
        <v>40</v>
      </c>
      <c r="U26110" s="34">
        <v>33</v>
      </c>
      <c r="V26110" s="34">
        <v>59</v>
      </c>
      <c r="W26110" s="34">
        <v>87</v>
      </c>
      <c r="X26110" s="34">
        <v>68</v>
      </c>
      <c r="Y26110" s="34">
        <v>52</v>
      </c>
      <c r="Z26110" s="34">
        <v>60</v>
      </c>
      <c r="AA26110" s="34">
        <v>72</v>
      </c>
      <c r="AB26110" s="34">
        <v>30</v>
      </c>
      <c r="AC26110" s="34">
        <v>82</v>
      </c>
    </row>
    <row r="26111" spans="1:29" x14ac:dyDescent="0.2">
      <c r="A26111" s="34" t="s">
        <v>86604</v>
      </c>
      <c r="B26111" s="34">
        <v>76</v>
      </c>
      <c r="C26111" s="34">
        <v>113</v>
      </c>
      <c r="D26111" s="34">
        <v>98</v>
      </c>
      <c r="E26111" s="34">
        <v>122</v>
      </c>
      <c r="F26111" s="34">
        <v>77</v>
      </c>
      <c r="G26111" s="34">
        <v>166</v>
      </c>
      <c r="H26111" s="34">
        <v>84</v>
      </c>
      <c r="I26111" s="34">
        <v>183</v>
      </c>
      <c r="J26111" s="34">
        <v>77</v>
      </c>
      <c r="K26111" s="34">
        <v>159</v>
      </c>
      <c r="L26111" s="34">
        <v>78</v>
      </c>
      <c r="M26111" s="34">
        <v>110</v>
      </c>
      <c r="N26111" s="34">
        <v>86</v>
      </c>
      <c r="O26111" s="34">
        <v>127</v>
      </c>
      <c r="P26111" s="34">
        <v>78</v>
      </c>
      <c r="Q26111" s="34">
        <v>243</v>
      </c>
      <c r="R26111" s="34">
        <v>125</v>
      </c>
      <c r="S26111" s="34">
        <v>210</v>
      </c>
      <c r="T26111" s="34">
        <v>113</v>
      </c>
      <c r="U26111" s="34">
        <v>166</v>
      </c>
      <c r="V26111" s="34">
        <v>110</v>
      </c>
      <c r="W26111" s="34">
        <v>262</v>
      </c>
      <c r="X26111" s="34">
        <v>138</v>
      </c>
      <c r="Y26111" s="34">
        <v>242</v>
      </c>
      <c r="Z26111" s="34">
        <v>66</v>
      </c>
      <c r="AA26111" s="34">
        <v>221</v>
      </c>
      <c r="AB26111" s="34">
        <v>170</v>
      </c>
      <c r="AC26111" s="34">
        <v>229</v>
      </c>
    </row>
    <row r="26112" spans="1:29" x14ac:dyDescent="0.2">
      <c r="A26112" s="34" t="s">
        <v>86605</v>
      </c>
      <c r="B26112" s="34">
        <v>74</v>
      </c>
      <c r="C26112" s="34">
        <v>49</v>
      </c>
      <c r="D26112" s="34">
        <v>95</v>
      </c>
      <c r="E26112" s="34">
        <v>81</v>
      </c>
      <c r="F26112" s="34">
        <v>97</v>
      </c>
      <c r="G26112" s="34">
        <v>59</v>
      </c>
      <c r="H26112" s="34">
        <v>64</v>
      </c>
      <c r="I26112" s="34">
        <v>58</v>
      </c>
      <c r="J26112" s="34">
        <v>85</v>
      </c>
      <c r="K26112" s="34">
        <v>101</v>
      </c>
      <c r="L26112" s="34">
        <v>62</v>
      </c>
      <c r="M26112" s="34">
        <v>66</v>
      </c>
      <c r="N26112" s="34">
        <v>94</v>
      </c>
      <c r="O26112" s="34">
        <v>42</v>
      </c>
      <c r="P26112" s="34">
        <v>57</v>
      </c>
      <c r="Q26112" s="34">
        <v>79</v>
      </c>
      <c r="R26112" s="34">
        <v>105</v>
      </c>
      <c r="S26112" s="34">
        <v>87</v>
      </c>
      <c r="T26112" s="34">
        <v>98</v>
      </c>
      <c r="U26112" s="34">
        <v>70</v>
      </c>
      <c r="V26112" s="34">
        <v>98</v>
      </c>
      <c r="W26112" s="34">
        <v>88</v>
      </c>
      <c r="X26112" s="34">
        <v>101</v>
      </c>
      <c r="Y26112" s="34">
        <v>101</v>
      </c>
      <c r="Z26112" s="34">
        <v>86</v>
      </c>
      <c r="AA26112" s="34">
        <v>95</v>
      </c>
      <c r="AB26112" s="34">
        <v>130</v>
      </c>
      <c r="AC26112" s="34">
        <v>128</v>
      </c>
    </row>
    <row r="26113" spans="1:29" x14ac:dyDescent="0.2">
      <c r="A26113" s="34" t="s">
        <v>86606</v>
      </c>
      <c r="B26113" s="34">
        <v>23</v>
      </c>
      <c r="C26113" s="34">
        <v>6</v>
      </c>
      <c r="D26113" s="34">
        <v>6</v>
      </c>
      <c r="E26113" s="34">
        <v>7</v>
      </c>
      <c r="F26113" s="34">
        <v>10</v>
      </c>
      <c r="G26113" s="34">
        <v>17</v>
      </c>
      <c r="H26113" s="34">
        <v>7</v>
      </c>
      <c r="I26113" s="34">
        <v>9</v>
      </c>
      <c r="J26113" s="34">
        <v>2</v>
      </c>
      <c r="K26113" s="34">
        <v>17</v>
      </c>
      <c r="L26113" s="34">
        <v>1</v>
      </c>
      <c r="M26113" s="34">
        <v>10</v>
      </c>
      <c r="N26113" s="34">
        <v>3</v>
      </c>
      <c r="O26113" s="34">
        <v>7</v>
      </c>
      <c r="P26113" s="34">
        <v>23</v>
      </c>
      <c r="Q26113" s="34">
        <v>11</v>
      </c>
      <c r="R26113" s="34">
        <v>2</v>
      </c>
      <c r="S26113" s="34">
        <v>15</v>
      </c>
      <c r="T26113" s="34">
        <v>0</v>
      </c>
      <c r="U26113" s="34">
        <v>6</v>
      </c>
      <c r="V26113" s="34">
        <v>2</v>
      </c>
      <c r="W26113" s="34">
        <v>13</v>
      </c>
      <c r="X26113" s="34">
        <v>1</v>
      </c>
      <c r="Y26113" s="34">
        <v>11</v>
      </c>
      <c r="Z26113" s="34">
        <v>2</v>
      </c>
      <c r="AA26113" s="34">
        <v>3</v>
      </c>
      <c r="AB26113" s="34">
        <v>5</v>
      </c>
      <c r="AC26113" s="34">
        <v>12</v>
      </c>
    </row>
    <row r="26114" spans="1:29" x14ac:dyDescent="0.2">
      <c r="A26114" s="34" t="s">
        <v>86607</v>
      </c>
      <c r="B26114" s="34">
        <v>117</v>
      </c>
      <c r="C26114" s="34">
        <v>118</v>
      </c>
      <c r="D26114" s="34">
        <v>188</v>
      </c>
      <c r="E26114" s="34">
        <v>123</v>
      </c>
      <c r="F26114" s="34">
        <v>198</v>
      </c>
      <c r="G26114" s="34">
        <v>68</v>
      </c>
      <c r="H26114" s="34">
        <v>148</v>
      </c>
      <c r="I26114" s="34">
        <v>171</v>
      </c>
      <c r="J26114" s="34">
        <v>162</v>
      </c>
      <c r="K26114" s="34">
        <v>142</v>
      </c>
      <c r="L26114" s="34">
        <v>151</v>
      </c>
      <c r="M26114" s="34">
        <v>122</v>
      </c>
      <c r="N26114" s="34">
        <v>124</v>
      </c>
      <c r="O26114" s="34">
        <v>111</v>
      </c>
      <c r="P26114" s="34">
        <v>172</v>
      </c>
      <c r="Q26114" s="34">
        <v>183</v>
      </c>
      <c r="R26114" s="34">
        <v>231</v>
      </c>
      <c r="S26114" s="34">
        <v>155</v>
      </c>
      <c r="T26114" s="34">
        <v>186</v>
      </c>
      <c r="U26114" s="34">
        <v>145</v>
      </c>
      <c r="V26114" s="34">
        <v>191</v>
      </c>
      <c r="W26114" s="34">
        <v>193</v>
      </c>
      <c r="X26114" s="34">
        <v>187</v>
      </c>
      <c r="Y26114" s="34">
        <v>169</v>
      </c>
      <c r="Z26114" s="34">
        <v>175</v>
      </c>
      <c r="AA26114" s="34">
        <v>144</v>
      </c>
      <c r="AB26114" s="34">
        <v>271</v>
      </c>
      <c r="AC26114" s="34">
        <v>238</v>
      </c>
    </row>
    <row r="26115" spans="1:29" x14ac:dyDescent="0.2">
      <c r="A26115" s="34" t="s">
        <v>86608</v>
      </c>
      <c r="B26115" s="34">
        <v>32</v>
      </c>
      <c r="C26115" s="34">
        <v>69</v>
      </c>
      <c r="D26115" s="34">
        <v>68</v>
      </c>
      <c r="E26115" s="34">
        <v>50</v>
      </c>
      <c r="F26115" s="34">
        <v>41</v>
      </c>
      <c r="G26115" s="34">
        <v>47</v>
      </c>
      <c r="H26115" s="34">
        <v>45</v>
      </c>
      <c r="I26115" s="34">
        <v>45</v>
      </c>
      <c r="J26115" s="34">
        <v>27</v>
      </c>
      <c r="K26115" s="34">
        <v>57</v>
      </c>
      <c r="L26115" s="34">
        <v>18</v>
      </c>
      <c r="M26115" s="34">
        <v>49</v>
      </c>
      <c r="N26115" s="34">
        <v>35</v>
      </c>
      <c r="O26115" s="34">
        <v>35</v>
      </c>
      <c r="P26115" s="34">
        <v>30</v>
      </c>
      <c r="Q26115" s="34">
        <v>55</v>
      </c>
      <c r="R26115" s="34">
        <v>41</v>
      </c>
      <c r="S26115" s="34">
        <v>71</v>
      </c>
      <c r="T26115" s="34">
        <v>28</v>
      </c>
      <c r="U26115" s="34">
        <v>36</v>
      </c>
      <c r="V26115" s="34">
        <v>46</v>
      </c>
      <c r="W26115" s="34">
        <v>24</v>
      </c>
      <c r="X26115" s="34">
        <v>49</v>
      </c>
      <c r="Y26115" s="34">
        <v>18</v>
      </c>
      <c r="Z26115" s="34">
        <v>48</v>
      </c>
      <c r="AA26115" s="34">
        <v>62</v>
      </c>
      <c r="AB26115" s="34">
        <v>24</v>
      </c>
      <c r="AC26115" s="34">
        <v>65</v>
      </c>
    </row>
    <row r="26116" spans="1:29" x14ac:dyDescent="0.2">
      <c r="A26116" s="34" t="s">
        <v>86609</v>
      </c>
      <c r="B26116" s="34">
        <v>42</v>
      </c>
      <c r="C26116" s="34">
        <v>29</v>
      </c>
      <c r="D26116" s="34">
        <v>63</v>
      </c>
      <c r="E26116" s="34">
        <v>44</v>
      </c>
      <c r="F26116" s="34">
        <v>52</v>
      </c>
      <c r="G26116" s="34">
        <v>17</v>
      </c>
      <c r="H26116" s="34">
        <v>38</v>
      </c>
      <c r="I26116" s="34">
        <v>23</v>
      </c>
      <c r="J26116" s="34">
        <v>54</v>
      </c>
      <c r="K26116" s="34">
        <v>26</v>
      </c>
      <c r="L26116" s="34">
        <v>43</v>
      </c>
      <c r="M26116" s="34">
        <v>33</v>
      </c>
      <c r="N26116" s="34">
        <v>32</v>
      </c>
      <c r="O26116" s="34">
        <v>30</v>
      </c>
      <c r="P26116" s="34">
        <v>32</v>
      </c>
      <c r="Q26116" s="34">
        <v>46</v>
      </c>
      <c r="R26116" s="34">
        <v>40</v>
      </c>
      <c r="S26116" s="34">
        <v>32</v>
      </c>
      <c r="T26116" s="34">
        <v>68</v>
      </c>
      <c r="U26116" s="34">
        <v>31</v>
      </c>
      <c r="V26116" s="34">
        <v>80</v>
      </c>
      <c r="W26116" s="34">
        <v>45</v>
      </c>
      <c r="X26116" s="34">
        <v>53</v>
      </c>
      <c r="Y26116" s="34">
        <v>25</v>
      </c>
      <c r="Z26116" s="34">
        <v>44</v>
      </c>
      <c r="AA26116" s="34">
        <v>38</v>
      </c>
      <c r="AB26116" s="34">
        <v>43</v>
      </c>
      <c r="AC26116" s="34">
        <v>78</v>
      </c>
    </row>
    <row r="26117" spans="1:29" x14ac:dyDescent="0.2">
      <c r="A26117" s="34" t="s">
        <v>86610</v>
      </c>
      <c r="B26117" s="34">
        <v>61</v>
      </c>
      <c r="C26117" s="34">
        <v>69</v>
      </c>
      <c r="D26117" s="34">
        <v>95</v>
      </c>
      <c r="E26117" s="34">
        <v>92</v>
      </c>
      <c r="F26117" s="34">
        <v>95</v>
      </c>
      <c r="G26117" s="34">
        <v>86</v>
      </c>
      <c r="H26117" s="34">
        <v>81</v>
      </c>
      <c r="I26117" s="34">
        <v>94</v>
      </c>
      <c r="J26117" s="34">
        <v>117</v>
      </c>
      <c r="K26117" s="34">
        <v>95</v>
      </c>
      <c r="L26117" s="34">
        <v>77</v>
      </c>
      <c r="M26117" s="34">
        <v>74</v>
      </c>
      <c r="N26117" s="34">
        <v>105</v>
      </c>
      <c r="O26117" s="34">
        <v>88</v>
      </c>
      <c r="P26117" s="34">
        <v>99</v>
      </c>
      <c r="Q26117" s="34">
        <v>118</v>
      </c>
      <c r="R26117" s="34">
        <v>111</v>
      </c>
      <c r="S26117" s="34">
        <v>129</v>
      </c>
      <c r="T26117" s="34">
        <v>116</v>
      </c>
      <c r="U26117" s="34">
        <v>116</v>
      </c>
      <c r="V26117" s="34">
        <v>110</v>
      </c>
      <c r="W26117" s="34">
        <v>127</v>
      </c>
      <c r="X26117" s="34">
        <v>117</v>
      </c>
      <c r="Y26117" s="34">
        <v>80</v>
      </c>
      <c r="Z26117" s="34">
        <v>137</v>
      </c>
      <c r="AA26117" s="34">
        <v>82</v>
      </c>
      <c r="AB26117" s="34">
        <v>119</v>
      </c>
      <c r="AC26117" s="34">
        <v>164</v>
      </c>
    </row>
    <row r="26118" spans="1:29" x14ac:dyDescent="0.2">
      <c r="A26118" s="34" t="s">
        <v>86611</v>
      </c>
      <c r="B26118" s="34">
        <v>73</v>
      </c>
      <c r="C26118" s="34">
        <v>127</v>
      </c>
      <c r="D26118" s="34">
        <v>163</v>
      </c>
      <c r="E26118" s="34">
        <v>171</v>
      </c>
      <c r="F26118" s="34">
        <v>114</v>
      </c>
      <c r="G26118" s="34">
        <v>144</v>
      </c>
      <c r="H26118" s="34">
        <v>108</v>
      </c>
      <c r="I26118" s="34">
        <v>114</v>
      </c>
      <c r="J26118" s="34">
        <v>91</v>
      </c>
      <c r="K26118" s="34">
        <v>135</v>
      </c>
      <c r="L26118" s="34">
        <v>62</v>
      </c>
      <c r="M26118" s="34">
        <v>96</v>
      </c>
      <c r="N26118" s="34">
        <v>91</v>
      </c>
      <c r="O26118" s="34">
        <v>108</v>
      </c>
      <c r="P26118" s="34">
        <v>98</v>
      </c>
      <c r="Q26118" s="34">
        <v>146</v>
      </c>
      <c r="R26118" s="34">
        <v>107</v>
      </c>
      <c r="S26118" s="34">
        <v>177</v>
      </c>
      <c r="T26118" s="34">
        <v>72</v>
      </c>
      <c r="U26118" s="34">
        <v>104</v>
      </c>
      <c r="V26118" s="34">
        <v>96</v>
      </c>
      <c r="W26118" s="34">
        <v>119</v>
      </c>
      <c r="X26118" s="34">
        <v>154</v>
      </c>
      <c r="Y26118" s="34">
        <v>125</v>
      </c>
      <c r="Z26118" s="34">
        <v>162</v>
      </c>
      <c r="AA26118" s="34">
        <v>152</v>
      </c>
      <c r="AB26118" s="34">
        <v>129</v>
      </c>
      <c r="AC26118" s="34">
        <v>178</v>
      </c>
    </row>
    <row r="26119" spans="1:29" x14ac:dyDescent="0.2">
      <c r="A26119" s="34" t="s">
        <v>86612</v>
      </c>
      <c r="B26119" s="34">
        <v>42</v>
      </c>
      <c r="C26119" s="34">
        <v>23</v>
      </c>
      <c r="D26119" s="34">
        <v>22</v>
      </c>
      <c r="E26119" s="34">
        <v>24</v>
      </c>
      <c r="F26119" s="34">
        <v>26</v>
      </c>
      <c r="G26119" s="34">
        <v>24</v>
      </c>
      <c r="H26119" s="34">
        <v>39</v>
      </c>
      <c r="I26119" s="34">
        <v>14</v>
      </c>
      <c r="J26119" s="34">
        <v>29</v>
      </c>
      <c r="K26119" s="34">
        <v>37</v>
      </c>
      <c r="L26119" s="34">
        <v>22</v>
      </c>
      <c r="M26119" s="34">
        <v>39</v>
      </c>
      <c r="N26119" s="34">
        <v>34</v>
      </c>
      <c r="O26119" s="34">
        <v>23</v>
      </c>
      <c r="P26119" s="34">
        <v>26</v>
      </c>
      <c r="Q26119" s="34">
        <v>36</v>
      </c>
      <c r="R26119" s="34">
        <v>46</v>
      </c>
      <c r="S26119" s="34">
        <v>32</v>
      </c>
      <c r="T26119" s="34">
        <v>55</v>
      </c>
      <c r="U26119" s="34">
        <v>32</v>
      </c>
      <c r="V26119" s="34">
        <v>44</v>
      </c>
      <c r="W26119" s="34">
        <v>49</v>
      </c>
      <c r="X26119" s="34">
        <v>32</v>
      </c>
      <c r="Y26119" s="34">
        <v>46</v>
      </c>
      <c r="Z26119" s="34">
        <v>43</v>
      </c>
      <c r="AA26119" s="34">
        <v>43</v>
      </c>
      <c r="AB26119" s="34">
        <v>38</v>
      </c>
      <c r="AC26119" s="34">
        <v>50</v>
      </c>
    </row>
    <row r="26120" spans="1:29" x14ac:dyDescent="0.2">
      <c r="A26120" s="34" t="s">
        <v>86613</v>
      </c>
      <c r="B26120" s="34">
        <v>30</v>
      </c>
      <c r="C26120" s="34">
        <v>101</v>
      </c>
      <c r="D26120" s="34">
        <v>123</v>
      </c>
      <c r="E26120" s="34">
        <v>85</v>
      </c>
      <c r="F26120" s="34">
        <v>70</v>
      </c>
      <c r="G26120" s="34">
        <v>69</v>
      </c>
      <c r="H26120" s="34">
        <v>49</v>
      </c>
      <c r="I26120" s="34">
        <v>91</v>
      </c>
      <c r="J26120" s="34">
        <v>28</v>
      </c>
      <c r="K26120" s="34">
        <v>131</v>
      </c>
      <c r="L26120" s="34">
        <v>32</v>
      </c>
      <c r="M26120" s="34">
        <v>72</v>
      </c>
      <c r="N26120" s="34">
        <v>49</v>
      </c>
      <c r="O26120" s="34">
        <v>62</v>
      </c>
      <c r="P26120" s="34">
        <v>47</v>
      </c>
      <c r="Q26120" s="34">
        <v>61</v>
      </c>
      <c r="R26120" s="34">
        <v>40</v>
      </c>
      <c r="S26120" s="34">
        <v>89</v>
      </c>
      <c r="T26120" s="34">
        <v>32</v>
      </c>
      <c r="U26120" s="34">
        <v>50</v>
      </c>
      <c r="V26120" s="34">
        <v>66</v>
      </c>
      <c r="W26120" s="34">
        <v>83</v>
      </c>
      <c r="X26120" s="34">
        <v>84</v>
      </c>
      <c r="Y26120" s="34">
        <v>49</v>
      </c>
      <c r="Z26120" s="34">
        <v>64</v>
      </c>
      <c r="AA26120" s="34">
        <v>118</v>
      </c>
      <c r="AB26120" s="34">
        <v>38</v>
      </c>
      <c r="AC26120" s="34">
        <v>125</v>
      </c>
    </row>
    <row r="26121" spans="1:29" x14ac:dyDescent="0.2">
      <c r="A26121" s="34" t="s">
        <v>86614</v>
      </c>
      <c r="B26121" s="34">
        <v>158</v>
      </c>
      <c r="C26121" s="34">
        <v>154</v>
      </c>
      <c r="D26121" s="34">
        <v>193</v>
      </c>
      <c r="E26121" s="34">
        <v>160</v>
      </c>
      <c r="F26121" s="34">
        <v>172</v>
      </c>
      <c r="G26121" s="34">
        <v>161</v>
      </c>
      <c r="H26121" s="34">
        <v>146</v>
      </c>
      <c r="I26121" s="34">
        <v>135</v>
      </c>
      <c r="J26121" s="34">
        <v>149</v>
      </c>
      <c r="K26121" s="34">
        <v>178</v>
      </c>
      <c r="L26121" s="34">
        <v>136</v>
      </c>
      <c r="M26121" s="34">
        <v>149</v>
      </c>
      <c r="N26121" s="34">
        <v>193</v>
      </c>
      <c r="O26121" s="34">
        <v>130</v>
      </c>
      <c r="P26121" s="34">
        <v>155</v>
      </c>
      <c r="Q26121" s="34">
        <v>187</v>
      </c>
      <c r="R26121" s="34">
        <v>182</v>
      </c>
      <c r="S26121" s="34">
        <v>181</v>
      </c>
      <c r="T26121" s="34">
        <v>173</v>
      </c>
      <c r="U26121" s="34">
        <v>118</v>
      </c>
      <c r="V26121" s="34">
        <v>217</v>
      </c>
      <c r="W26121" s="34">
        <v>173</v>
      </c>
      <c r="X26121" s="34">
        <v>227</v>
      </c>
      <c r="Y26121" s="34">
        <v>164</v>
      </c>
      <c r="Z26121" s="34">
        <v>187</v>
      </c>
      <c r="AA26121" s="34">
        <v>209</v>
      </c>
      <c r="AB26121" s="34">
        <v>243</v>
      </c>
      <c r="AC26121" s="34">
        <v>268</v>
      </c>
    </row>
    <row r="26122" spans="1:29" x14ac:dyDescent="0.2">
      <c r="A26122" s="34" t="s">
        <v>86615</v>
      </c>
      <c r="B26122" s="34">
        <v>28</v>
      </c>
      <c r="C26122" s="34">
        <v>55</v>
      </c>
      <c r="D26122" s="34">
        <v>49</v>
      </c>
      <c r="E26122" s="34">
        <v>94</v>
      </c>
      <c r="F26122" s="34">
        <v>65</v>
      </c>
      <c r="G26122" s="34">
        <v>79</v>
      </c>
      <c r="H26122" s="34">
        <v>52</v>
      </c>
      <c r="I26122" s="34">
        <v>68</v>
      </c>
      <c r="J26122" s="34">
        <v>52</v>
      </c>
      <c r="K26122" s="34">
        <v>92</v>
      </c>
      <c r="L26122" s="34">
        <v>44</v>
      </c>
      <c r="M26122" s="34">
        <v>87</v>
      </c>
      <c r="N26122" s="34">
        <v>46</v>
      </c>
      <c r="O26122" s="34">
        <v>72</v>
      </c>
      <c r="P26122" s="34">
        <v>46</v>
      </c>
      <c r="Q26122" s="34">
        <v>90</v>
      </c>
      <c r="R26122" s="34">
        <v>71</v>
      </c>
      <c r="S26122" s="34">
        <v>83</v>
      </c>
      <c r="T26122" s="34">
        <v>41</v>
      </c>
      <c r="U26122" s="34">
        <v>71</v>
      </c>
      <c r="V26122" s="34">
        <v>76</v>
      </c>
      <c r="W26122" s="34">
        <v>73</v>
      </c>
      <c r="X26122" s="34">
        <v>85</v>
      </c>
      <c r="Y26122" s="34">
        <v>80</v>
      </c>
      <c r="Z26122" s="34">
        <v>48</v>
      </c>
      <c r="AA26122" s="34">
        <v>104</v>
      </c>
      <c r="AB26122" s="34">
        <v>53</v>
      </c>
      <c r="AC26122" s="34">
        <v>101</v>
      </c>
    </row>
    <row r="26123" spans="1:29" x14ac:dyDescent="0.2">
      <c r="A26123" s="34" t="s">
        <v>86616</v>
      </c>
      <c r="B26123" s="34">
        <v>38</v>
      </c>
      <c r="C26123" s="34">
        <v>36</v>
      </c>
      <c r="D26123" s="34">
        <v>51</v>
      </c>
      <c r="E26123" s="34">
        <v>48</v>
      </c>
      <c r="F26123" s="34">
        <v>43</v>
      </c>
      <c r="G26123" s="34">
        <v>19</v>
      </c>
      <c r="H26123" s="34">
        <v>41</v>
      </c>
      <c r="I26123" s="34">
        <v>35</v>
      </c>
      <c r="J26123" s="34">
        <v>29</v>
      </c>
      <c r="K26123" s="34">
        <v>32</v>
      </c>
      <c r="L26123" s="34">
        <v>25</v>
      </c>
      <c r="M26123" s="34">
        <v>26</v>
      </c>
      <c r="N26123" s="34">
        <v>45</v>
      </c>
      <c r="O26123" s="34">
        <v>44</v>
      </c>
      <c r="P26123" s="34">
        <v>30</v>
      </c>
      <c r="Q26123" s="34">
        <v>62</v>
      </c>
      <c r="R26123" s="34">
        <v>47</v>
      </c>
      <c r="S26123" s="34">
        <v>59</v>
      </c>
      <c r="T26123" s="34">
        <v>32</v>
      </c>
      <c r="U26123" s="34">
        <v>27</v>
      </c>
      <c r="V26123" s="34">
        <v>39</v>
      </c>
      <c r="W26123" s="34">
        <v>44</v>
      </c>
      <c r="X26123" s="34">
        <v>56</v>
      </c>
      <c r="Y26123" s="34">
        <v>39</v>
      </c>
      <c r="Z26123" s="34">
        <v>45</v>
      </c>
      <c r="AA26123" s="34">
        <v>39</v>
      </c>
      <c r="AB26123" s="34">
        <v>39</v>
      </c>
      <c r="AC26123" s="34">
        <v>77</v>
      </c>
    </row>
    <row r="26124" spans="1:29" x14ac:dyDescent="0.2">
      <c r="A26124" s="34" t="s">
        <v>86617</v>
      </c>
      <c r="B26124" s="34">
        <v>16</v>
      </c>
      <c r="C26124" s="34">
        <v>32</v>
      </c>
      <c r="D26124" s="34">
        <v>34</v>
      </c>
      <c r="E26124" s="34">
        <v>29</v>
      </c>
      <c r="F26124" s="34">
        <v>25</v>
      </c>
      <c r="G26124" s="34">
        <v>38</v>
      </c>
      <c r="H26124" s="34">
        <v>16</v>
      </c>
      <c r="I26124" s="34">
        <v>30</v>
      </c>
      <c r="J26124" s="34">
        <v>21</v>
      </c>
      <c r="K26124" s="34">
        <v>30</v>
      </c>
      <c r="L26124" s="34">
        <v>15</v>
      </c>
      <c r="M26124" s="34">
        <v>27</v>
      </c>
      <c r="N26124" s="34">
        <v>26</v>
      </c>
      <c r="O26124" s="34">
        <v>18</v>
      </c>
      <c r="P26124" s="34">
        <v>15</v>
      </c>
      <c r="Q26124" s="34">
        <v>31</v>
      </c>
      <c r="R26124" s="34">
        <v>42</v>
      </c>
      <c r="S26124" s="34">
        <v>40</v>
      </c>
      <c r="T26124" s="34">
        <v>22</v>
      </c>
      <c r="U26124" s="34">
        <v>17</v>
      </c>
      <c r="V26124" s="34">
        <v>40</v>
      </c>
      <c r="W26124" s="34">
        <v>39</v>
      </c>
      <c r="X26124" s="34">
        <v>23</v>
      </c>
      <c r="Y26124" s="34">
        <v>46</v>
      </c>
      <c r="Z26124" s="34">
        <v>37</v>
      </c>
      <c r="AA26124" s="34">
        <v>37</v>
      </c>
      <c r="AB26124" s="34">
        <v>22</v>
      </c>
      <c r="AC26124" s="34">
        <v>60</v>
      </c>
    </row>
    <row r="26125" spans="1:29" x14ac:dyDescent="0.2">
      <c r="A26125" s="34" t="s">
        <v>86618</v>
      </c>
      <c r="B26125" s="34">
        <v>60</v>
      </c>
      <c r="C26125" s="34">
        <v>71</v>
      </c>
      <c r="D26125" s="34">
        <v>32</v>
      </c>
      <c r="E26125" s="34">
        <v>53</v>
      </c>
      <c r="F26125" s="34">
        <v>65</v>
      </c>
      <c r="G26125" s="34">
        <v>37</v>
      </c>
      <c r="H26125" s="34">
        <v>38</v>
      </c>
      <c r="I26125" s="34">
        <v>72</v>
      </c>
      <c r="J26125" s="34">
        <v>36</v>
      </c>
      <c r="K26125" s="34">
        <v>59</v>
      </c>
      <c r="L26125" s="34">
        <v>34</v>
      </c>
      <c r="M26125" s="34">
        <v>48</v>
      </c>
      <c r="N26125" s="34">
        <v>35</v>
      </c>
      <c r="O26125" s="34">
        <v>64</v>
      </c>
      <c r="P26125" s="34">
        <v>62</v>
      </c>
      <c r="Q26125" s="34">
        <v>85</v>
      </c>
      <c r="R26125" s="34">
        <v>81</v>
      </c>
      <c r="S26125" s="34">
        <v>69</v>
      </c>
      <c r="T26125" s="34">
        <v>48</v>
      </c>
      <c r="U26125" s="34">
        <v>77</v>
      </c>
      <c r="V26125" s="34">
        <v>59</v>
      </c>
      <c r="W26125" s="34">
        <v>63</v>
      </c>
      <c r="X26125" s="34">
        <v>40</v>
      </c>
      <c r="Y26125" s="34">
        <v>55</v>
      </c>
      <c r="Z26125" s="34">
        <v>63</v>
      </c>
      <c r="AA26125" s="34">
        <v>100</v>
      </c>
      <c r="AB26125" s="34">
        <v>64</v>
      </c>
      <c r="AC26125" s="34">
        <v>106</v>
      </c>
    </row>
    <row r="26126" spans="1:29" x14ac:dyDescent="0.2">
      <c r="A26126" s="34" t="s">
        <v>86619</v>
      </c>
      <c r="B26126" s="34">
        <v>12</v>
      </c>
      <c r="C26126" s="34">
        <v>9</v>
      </c>
      <c r="D26126" s="34">
        <v>20</v>
      </c>
      <c r="E26126" s="34">
        <v>26</v>
      </c>
      <c r="F26126" s="34">
        <v>25</v>
      </c>
      <c r="G26126" s="34">
        <v>8</v>
      </c>
      <c r="H26126" s="34">
        <v>14</v>
      </c>
      <c r="I26126" s="34">
        <v>13</v>
      </c>
      <c r="J26126" s="34">
        <v>7</v>
      </c>
      <c r="K26126" s="34">
        <v>27</v>
      </c>
      <c r="L26126" s="34">
        <v>16</v>
      </c>
      <c r="M26126" s="34">
        <v>13</v>
      </c>
      <c r="N26126" s="34">
        <v>5</v>
      </c>
      <c r="O26126" s="34">
        <v>11</v>
      </c>
      <c r="P26126" s="34">
        <v>19</v>
      </c>
      <c r="Q26126" s="34">
        <v>24</v>
      </c>
      <c r="R26126" s="34">
        <v>10</v>
      </c>
      <c r="S26126" s="34">
        <v>19</v>
      </c>
      <c r="T26126" s="34">
        <v>22</v>
      </c>
      <c r="U26126" s="34">
        <v>8</v>
      </c>
      <c r="V26126" s="34">
        <v>14</v>
      </c>
      <c r="W26126" s="34">
        <v>18</v>
      </c>
      <c r="X26126" s="34">
        <v>24</v>
      </c>
      <c r="Y26126" s="34">
        <v>6</v>
      </c>
      <c r="Z26126" s="34">
        <v>33</v>
      </c>
      <c r="AA26126" s="34">
        <v>22</v>
      </c>
      <c r="AB26126" s="34">
        <v>16</v>
      </c>
      <c r="AC26126" s="34">
        <v>50</v>
      </c>
    </row>
    <row r="26127" spans="1:29" x14ac:dyDescent="0.2">
      <c r="A26127" s="34" t="s">
        <v>86620</v>
      </c>
      <c r="B26127" s="34">
        <v>96</v>
      </c>
      <c r="C26127" s="34">
        <v>40</v>
      </c>
      <c r="D26127" s="34">
        <v>85</v>
      </c>
      <c r="E26127" s="34">
        <v>65</v>
      </c>
      <c r="F26127" s="34">
        <v>66</v>
      </c>
      <c r="G26127" s="34">
        <v>53</v>
      </c>
      <c r="H26127" s="34">
        <v>75</v>
      </c>
      <c r="I26127" s="34">
        <v>53</v>
      </c>
      <c r="J26127" s="34">
        <v>67</v>
      </c>
      <c r="K26127" s="34">
        <v>44</v>
      </c>
      <c r="L26127" s="34">
        <v>68</v>
      </c>
      <c r="M26127" s="34">
        <v>58</v>
      </c>
      <c r="N26127" s="34">
        <v>54</v>
      </c>
      <c r="O26127" s="34">
        <v>44</v>
      </c>
      <c r="P26127" s="34">
        <v>72</v>
      </c>
      <c r="Q26127" s="34">
        <v>66</v>
      </c>
      <c r="R26127" s="34">
        <v>95</v>
      </c>
      <c r="S26127" s="34">
        <v>52</v>
      </c>
      <c r="T26127" s="34">
        <v>99</v>
      </c>
      <c r="U26127" s="34">
        <v>58</v>
      </c>
      <c r="V26127" s="34">
        <v>115</v>
      </c>
      <c r="W26127" s="34">
        <v>78</v>
      </c>
      <c r="X26127" s="34">
        <v>84</v>
      </c>
      <c r="Y26127" s="34">
        <v>59</v>
      </c>
      <c r="Z26127" s="34">
        <v>69</v>
      </c>
      <c r="AA26127" s="34">
        <v>68</v>
      </c>
      <c r="AB26127" s="34">
        <v>83</v>
      </c>
      <c r="AC26127" s="34">
        <v>98</v>
      </c>
    </row>
    <row r="26128" spans="1:29" x14ac:dyDescent="0.2">
      <c r="A26128" s="34" t="s">
        <v>86621</v>
      </c>
      <c r="B26128" s="34">
        <v>60</v>
      </c>
      <c r="C26128" s="34">
        <v>23</v>
      </c>
      <c r="D26128" s="34">
        <v>35</v>
      </c>
      <c r="E26128" s="34">
        <v>40</v>
      </c>
      <c r="F26128" s="34">
        <v>37</v>
      </c>
      <c r="G26128" s="34">
        <v>35</v>
      </c>
      <c r="H26128" s="34">
        <v>23</v>
      </c>
      <c r="I26128" s="34">
        <v>52</v>
      </c>
      <c r="J26128" s="34">
        <v>33</v>
      </c>
      <c r="K26128" s="34">
        <v>39</v>
      </c>
      <c r="L26128" s="34">
        <v>29</v>
      </c>
      <c r="M26128" s="34">
        <v>21</v>
      </c>
      <c r="N26128" s="34">
        <v>34</v>
      </c>
      <c r="O26128" s="34">
        <v>20</v>
      </c>
      <c r="P26128" s="34">
        <v>38</v>
      </c>
      <c r="Q26128" s="34">
        <v>44</v>
      </c>
      <c r="R26128" s="34">
        <v>27</v>
      </c>
      <c r="S26128" s="34">
        <v>43</v>
      </c>
      <c r="T26128" s="34">
        <v>37</v>
      </c>
      <c r="U26128" s="34">
        <v>29</v>
      </c>
      <c r="V26128" s="34">
        <v>47</v>
      </c>
      <c r="W26128" s="34">
        <v>62</v>
      </c>
      <c r="X26128" s="34">
        <v>59</v>
      </c>
      <c r="Y26128" s="34">
        <v>44</v>
      </c>
      <c r="Z26128" s="34">
        <v>19</v>
      </c>
      <c r="AA26128" s="34">
        <v>54</v>
      </c>
      <c r="AB26128" s="34">
        <v>39</v>
      </c>
      <c r="AC26128" s="34">
        <v>57</v>
      </c>
    </row>
    <row r="26129" spans="1:29" x14ac:dyDescent="0.2">
      <c r="A26129" s="34" t="s">
        <v>86622</v>
      </c>
      <c r="B26129" s="34">
        <v>108</v>
      </c>
      <c r="C26129" s="34">
        <v>86</v>
      </c>
      <c r="D26129" s="34">
        <v>91</v>
      </c>
      <c r="E26129" s="34">
        <v>61</v>
      </c>
      <c r="F26129" s="34">
        <v>94</v>
      </c>
      <c r="G26129" s="34">
        <v>73</v>
      </c>
      <c r="H26129" s="34">
        <v>105</v>
      </c>
      <c r="I26129" s="34">
        <v>73</v>
      </c>
      <c r="J26129" s="34">
        <v>123</v>
      </c>
      <c r="K26129" s="34">
        <v>89</v>
      </c>
      <c r="L26129" s="34">
        <v>90</v>
      </c>
      <c r="M26129" s="34">
        <v>74</v>
      </c>
      <c r="N26129" s="34">
        <v>80</v>
      </c>
      <c r="O26129" s="34">
        <v>95</v>
      </c>
      <c r="P26129" s="34">
        <v>104</v>
      </c>
      <c r="Q26129" s="34">
        <v>130</v>
      </c>
      <c r="R26129" s="34">
        <v>128</v>
      </c>
      <c r="S26129" s="34">
        <v>104</v>
      </c>
      <c r="T26129" s="34">
        <v>107</v>
      </c>
      <c r="U26129" s="34">
        <v>99</v>
      </c>
      <c r="V26129" s="34">
        <v>152</v>
      </c>
      <c r="W26129" s="34">
        <v>109</v>
      </c>
      <c r="X26129" s="34">
        <v>159</v>
      </c>
      <c r="Y26129" s="34">
        <v>121</v>
      </c>
      <c r="Z26129" s="34">
        <v>117</v>
      </c>
      <c r="AA26129" s="34">
        <v>125</v>
      </c>
      <c r="AB26129" s="34">
        <v>140</v>
      </c>
      <c r="AC26129" s="34">
        <v>148</v>
      </c>
    </row>
    <row r="26130" spans="1:29" x14ac:dyDescent="0.2">
      <c r="A26130" s="34" t="s">
        <v>86623</v>
      </c>
      <c r="B26130" s="34">
        <v>343</v>
      </c>
      <c r="C26130" s="34">
        <v>110</v>
      </c>
      <c r="D26130" s="34">
        <v>217</v>
      </c>
      <c r="E26130" s="34">
        <v>178</v>
      </c>
      <c r="F26130" s="34">
        <v>203</v>
      </c>
      <c r="G26130" s="34">
        <v>155</v>
      </c>
      <c r="H26130" s="34">
        <v>208</v>
      </c>
      <c r="I26130" s="34">
        <v>146</v>
      </c>
      <c r="J26130" s="34">
        <v>245</v>
      </c>
      <c r="K26130" s="34">
        <v>200</v>
      </c>
      <c r="L26130" s="34">
        <v>278</v>
      </c>
      <c r="M26130" s="34">
        <v>164</v>
      </c>
      <c r="N26130" s="34">
        <v>207</v>
      </c>
      <c r="O26130" s="34">
        <v>191</v>
      </c>
      <c r="P26130" s="34">
        <v>256</v>
      </c>
      <c r="Q26130" s="34">
        <v>228</v>
      </c>
      <c r="R26130" s="34">
        <v>377</v>
      </c>
      <c r="S26130" s="34">
        <v>216</v>
      </c>
      <c r="T26130" s="34">
        <v>422</v>
      </c>
      <c r="U26130" s="34">
        <v>224</v>
      </c>
      <c r="V26130" s="34">
        <v>303</v>
      </c>
      <c r="W26130" s="34">
        <v>323</v>
      </c>
      <c r="X26130" s="34">
        <v>262</v>
      </c>
      <c r="Y26130" s="34">
        <v>338</v>
      </c>
      <c r="Z26130" s="34">
        <v>216</v>
      </c>
      <c r="AA26130" s="34">
        <v>265</v>
      </c>
      <c r="AB26130" s="34">
        <v>444</v>
      </c>
      <c r="AC26130" s="34">
        <v>318</v>
      </c>
    </row>
    <row r="26131" spans="1:29" x14ac:dyDescent="0.2">
      <c r="A26131" s="34" t="s">
        <v>86624</v>
      </c>
      <c r="B26131" s="34">
        <v>3</v>
      </c>
      <c r="C26131" s="34">
        <v>0</v>
      </c>
      <c r="D26131" s="34">
        <v>0</v>
      </c>
      <c r="E26131" s="34">
        <v>0</v>
      </c>
      <c r="F26131" s="34">
        <v>0</v>
      </c>
      <c r="G26131" s="34">
        <v>0</v>
      </c>
      <c r="H26131" s="34">
        <v>0</v>
      </c>
      <c r="I26131" s="34">
        <v>0</v>
      </c>
      <c r="J26131" s="34">
        <v>0</v>
      </c>
      <c r="K26131" s="34">
        <v>0</v>
      </c>
      <c r="L26131" s="34">
        <v>0</v>
      </c>
      <c r="M26131" s="34">
        <v>0</v>
      </c>
      <c r="N26131" s="34">
        <v>1</v>
      </c>
      <c r="O26131" s="34">
        <v>0</v>
      </c>
      <c r="P26131" s="34">
        <v>0</v>
      </c>
      <c r="Q26131" s="34">
        <v>0</v>
      </c>
      <c r="R26131" s="34">
        <v>0</v>
      </c>
      <c r="S26131" s="34">
        <v>0</v>
      </c>
      <c r="T26131" s="34">
        <v>0</v>
      </c>
      <c r="U26131" s="34">
        <v>0</v>
      </c>
      <c r="V26131" s="34">
        <v>0</v>
      </c>
      <c r="W26131" s="34">
        <v>0</v>
      </c>
      <c r="X26131" s="34">
        <v>0</v>
      </c>
      <c r="Y26131" s="34">
        <v>0</v>
      </c>
      <c r="Z26131" s="34">
        <v>0</v>
      </c>
      <c r="AA26131" s="34">
        <v>0</v>
      </c>
      <c r="AB26131" s="34">
        <v>0</v>
      </c>
      <c r="AC26131" s="34">
        <v>0</v>
      </c>
    </row>
    <row r="26132" spans="1:29" x14ac:dyDescent="0.2">
      <c r="A26132" s="34" t="s">
        <v>86625</v>
      </c>
      <c r="B26132" s="34">
        <v>103</v>
      </c>
      <c r="C26132" s="34">
        <v>207</v>
      </c>
      <c r="D26132" s="34">
        <v>94</v>
      </c>
      <c r="E26132" s="34">
        <v>232</v>
      </c>
      <c r="F26132" s="34">
        <v>113</v>
      </c>
      <c r="G26132" s="34">
        <v>204</v>
      </c>
      <c r="H26132" s="34">
        <v>127</v>
      </c>
      <c r="I26132" s="34">
        <v>173</v>
      </c>
      <c r="J26132" s="34">
        <v>118</v>
      </c>
      <c r="K26132" s="34">
        <v>214</v>
      </c>
      <c r="L26132" s="34">
        <v>104</v>
      </c>
      <c r="M26132" s="34">
        <v>209</v>
      </c>
      <c r="N26132" s="34">
        <v>101</v>
      </c>
      <c r="O26132" s="34">
        <v>150</v>
      </c>
      <c r="P26132" s="34">
        <v>88</v>
      </c>
      <c r="Q26132" s="34">
        <v>233</v>
      </c>
      <c r="R26132" s="34">
        <v>148</v>
      </c>
      <c r="S26132" s="34">
        <v>243</v>
      </c>
      <c r="T26132" s="34">
        <v>150</v>
      </c>
      <c r="U26132" s="34">
        <v>177</v>
      </c>
      <c r="V26132" s="34">
        <v>156</v>
      </c>
      <c r="W26132" s="34">
        <v>211</v>
      </c>
      <c r="X26132" s="34">
        <v>172</v>
      </c>
      <c r="Y26132" s="34">
        <v>203</v>
      </c>
      <c r="Z26132" s="34">
        <v>117</v>
      </c>
      <c r="AA26132" s="34">
        <v>259</v>
      </c>
      <c r="AB26132" s="34">
        <v>178</v>
      </c>
      <c r="AC26132" s="34">
        <v>234</v>
      </c>
    </row>
    <row r="26133" spans="1:29" x14ac:dyDescent="0.2">
      <c r="A26133" s="34" t="s">
        <v>86626</v>
      </c>
      <c r="B26133" s="34">
        <v>95</v>
      </c>
      <c r="C26133" s="34">
        <v>67</v>
      </c>
      <c r="D26133" s="34">
        <v>181</v>
      </c>
      <c r="E26133" s="34">
        <v>102</v>
      </c>
      <c r="F26133" s="34">
        <v>150</v>
      </c>
      <c r="G26133" s="34">
        <v>90</v>
      </c>
      <c r="H26133" s="34">
        <v>145</v>
      </c>
      <c r="I26133" s="34">
        <v>121</v>
      </c>
      <c r="J26133" s="34">
        <v>160</v>
      </c>
      <c r="K26133" s="34">
        <v>108</v>
      </c>
      <c r="L26133" s="34">
        <v>94</v>
      </c>
      <c r="M26133" s="34">
        <v>90</v>
      </c>
      <c r="N26133" s="34">
        <v>126</v>
      </c>
      <c r="O26133" s="34">
        <v>110</v>
      </c>
      <c r="P26133" s="34">
        <v>123</v>
      </c>
      <c r="Q26133" s="34">
        <v>129</v>
      </c>
      <c r="R26133" s="34">
        <v>155</v>
      </c>
      <c r="S26133" s="34">
        <v>136</v>
      </c>
      <c r="T26133" s="34">
        <v>158</v>
      </c>
      <c r="U26133" s="34">
        <v>117</v>
      </c>
      <c r="V26133" s="34">
        <v>133</v>
      </c>
      <c r="W26133" s="34">
        <v>138</v>
      </c>
      <c r="X26133" s="34">
        <v>196</v>
      </c>
      <c r="Y26133" s="34">
        <v>167</v>
      </c>
      <c r="Z26133" s="34">
        <v>155</v>
      </c>
      <c r="AA26133" s="34">
        <v>117</v>
      </c>
      <c r="AB26133" s="34">
        <v>198</v>
      </c>
      <c r="AC26133" s="34">
        <v>161</v>
      </c>
    </row>
    <row r="26134" spans="1:29" x14ac:dyDescent="0.2">
      <c r="A26134" s="34" t="s">
        <v>86627</v>
      </c>
      <c r="B26134" s="34">
        <v>54</v>
      </c>
      <c r="C26134" s="34">
        <v>33</v>
      </c>
      <c r="D26134" s="34">
        <v>66</v>
      </c>
      <c r="E26134" s="34">
        <v>60</v>
      </c>
      <c r="F26134" s="34">
        <v>88</v>
      </c>
      <c r="G26134" s="34">
        <v>48</v>
      </c>
      <c r="H26134" s="34">
        <v>51</v>
      </c>
      <c r="I26134" s="34">
        <v>50</v>
      </c>
      <c r="J26134" s="34">
        <v>79</v>
      </c>
      <c r="K26134" s="34">
        <v>55</v>
      </c>
      <c r="L26134" s="34">
        <v>51</v>
      </c>
      <c r="M26134" s="34">
        <v>30</v>
      </c>
      <c r="N26134" s="34">
        <v>45</v>
      </c>
      <c r="O26134" s="34">
        <v>24</v>
      </c>
      <c r="P26134" s="34">
        <v>59</v>
      </c>
      <c r="Q26134" s="34">
        <v>51</v>
      </c>
      <c r="R26134" s="34">
        <v>87</v>
      </c>
      <c r="S26134" s="34">
        <v>41</v>
      </c>
      <c r="T26134" s="34">
        <v>82</v>
      </c>
      <c r="U26134" s="34">
        <v>43</v>
      </c>
      <c r="V26134" s="34">
        <v>70</v>
      </c>
      <c r="W26134" s="34">
        <v>56</v>
      </c>
      <c r="X26134" s="34">
        <v>107</v>
      </c>
      <c r="Y26134" s="34">
        <v>39</v>
      </c>
      <c r="Z26134" s="34">
        <v>78</v>
      </c>
      <c r="AA26134" s="34">
        <v>66</v>
      </c>
      <c r="AB26134" s="34">
        <v>79</v>
      </c>
      <c r="AC26134" s="34">
        <v>62</v>
      </c>
    </row>
    <row r="26135" spans="1:29" x14ac:dyDescent="0.2">
      <c r="A26135" s="34" t="s">
        <v>86628</v>
      </c>
      <c r="B26135" s="34">
        <v>96</v>
      </c>
      <c r="C26135" s="34">
        <v>109</v>
      </c>
      <c r="D26135" s="34">
        <v>178</v>
      </c>
      <c r="E26135" s="34">
        <v>123</v>
      </c>
      <c r="F26135" s="34">
        <v>180</v>
      </c>
      <c r="G26135" s="34">
        <v>130</v>
      </c>
      <c r="H26135" s="34">
        <v>174</v>
      </c>
      <c r="I26135" s="34">
        <v>121</v>
      </c>
      <c r="J26135" s="34">
        <v>184</v>
      </c>
      <c r="K26135" s="34">
        <v>123</v>
      </c>
      <c r="L26135" s="34">
        <v>136</v>
      </c>
      <c r="M26135" s="34">
        <v>134</v>
      </c>
      <c r="N26135" s="34">
        <v>123</v>
      </c>
      <c r="O26135" s="34">
        <v>120</v>
      </c>
      <c r="P26135" s="34">
        <v>143</v>
      </c>
      <c r="Q26135" s="34">
        <v>205</v>
      </c>
      <c r="R26135" s="34">
        <v>227</v>
      </c>
      <c r="S26135" s="34">
        <v>150</v>
      </c>
      <c r="T26135" s="34">
        <v>229</v>
      </c>
      <c r="U26135" s="34">
        <v>161</v>
      </c>
      <c r="V26135" s="34">
        <v>268</v>
      </c>
      <c r="W26135" s="34">
        <v>145</v>
      </c>
      <c r="X26135" s="34">
        <v>212</v>
      </c>
      <c r="Y26135" s="34">
        <v>188</v>
      </c>
      <c r="Z26135" s="34">
        <v>194</v>
      </c>
      <c r="AA26135" s="34">
        <v>170</v>
      </c>
      <c r="AB26135" s="34">
        <v>281</v>
      </c>
      <c r="AC26135" s="34">
        <v>199</v>
      </c>
    </row>
    <row r="26136" spans="1:29" x14ac:dyDescent="0.2">
      <c r="A26136" s="34" t="s">
        <v>86629</v>
      </c>
      <c r="B26136" s="34">
        <v>41</v>
      </c>
      <c r="C26136" s="34">
        <v>41</v>
      </c>
      <c r="D26136" s="34">
        <v>53</v>
      </c>
      <c r="E26136" s="34">
        <v>23</v>
      </c>
      <c r="F26136" s="34">
        <v>42</v>
      </c>
      <c r="G26136" s="34">
        <v>19</v>
      </c>
      <c r="H26136" s="34">
        <v>25</v>
      </c>
      <c r="I26136" s="34">
        <v>19</v>
      </c>
      <c r="J26136" s="34">
        <v>47</v>
      </c>
      <c r="K26136" s="34">
        <v>41</v>
      </c>
      <c r="L26136" s="34">
        <v>36</v>
      </c>
      <c r="M26136" s="34">
        <v>24</v>
      </c>
      <c r="N26136" s="34">
        <v>22</v>
      </c>
      <c r="O26136" s="34">
        <v>38</v>
      </c>
      <c r="P26136" s="34">
        <v>32</v>
      </c>
      <c r="Q26136" s="34">
        <v>57</v>
      </c>
      <c r="R26136" s="34">
        <v>49</v>
      </c>
      <c r="S26136" s="34">
        <v>55</v>
      </c>
      <c r="T26136" s="34">
        <v>31</v>
      </c>
      <c r="U26136" s="34">
        <v>30</v>
      </c>
      <c r="V26136" s="34">
        <v>37</v>
      </c>
      <c r="W26136" s="34">
        <v>38</v>
      </c>
      <c r="X26136" s="34">
        <v>69</v>
      </c>
      <c r="Y26136" s="34">
        <v>17</v>
      </c>
      <c r="Z26136" s="34">
        <v>67</v>
      </c>
      <c r="AA26136" s="34">
        <v>41</v>
      </c>
      <c r="AB26136" s="34">
        <v>48</v>
      </c>
      <c r="AC26136" s="34">
        <v>52</v>
      </c>
    </row>
    <row r="26137" spans="1:29" x14ac:dyDescent="0.2">
      <c r="A26137" s="34" t="s">
        <v>86630</v>
      </c>
      <c r="B26137" s="34">
        <v>55</v>
      </c>
      <c r="C26137" s="34">
        <v>67</v>
      </c>
      <c r="D26137" s="34">
        <v>88</v>
      </c>
      <c r="E26137" s="34">
        <v>59</v>
      </c>
      <c r="F26137" s="34">
        <v>54</v>
      </c>
      <c r="G26137" s="34">
        <v>57</v>
      </c>
      <c r="H26137" s="34">
        <v>57</v>
      </c>
      <c r="I26137" s="34">
        <v>68</v>
      </c>
      <c r="J26137" s="34">
        <v>71</v>
      </c>
      <c r="K26137" s="34">
        <v>76</v>
      </c>
      <c r="L26137" s="34">
        <v>53</v>
      </c>
      <c r="M26137" s="34">
        <v>57</v>
      </c>
      <c r="N26137" s="34">
        <v>43</v>
      </c>
      <c r="O26137" s="34">
        <v>38</v>
      </c>
      <c r="P26137" s="34">
        <v>77</v>
      </c>
      <c r="Q26137" s="34">
        <v>89</v>
      </c>
      <c r="R26137" s="34">
        <v>88</v>
      </c>
      <c r="S26137" s="34">
        <v>86</v>
      </c>
      <c r="T26137" s="34">
        <v>41</v>
      </c>
      <c r="U26137" s="34">
        <v>69</v>
      </c>
      <c r="V26137" s="34">
        <v>89</v>
      </c>
      <c r="W26137" s="34">
        <v>62</v>
      </c>
      <c r="X26137" s="34">
        <v>83</v>
      </c>
      <c r="Y26137" s="34">
        <v>61</v>
      </c>
      <c r="Z26137" s="34">
        <v>70</v>
      </c>
      <c r="AA26137" s="34">
        <v>62</v>
      </c>
      <c r="AB26137" s="34">
        <v>75</v>
      </c>
      <c r="AC26137" s="34">
        <v>116</v>
      </c>
    </row>
    <row r="26138" spans="1:29" x14ac:dyDescent="0.2">
      <c r="A26138" s="34" t="s">
        <v>86631</v>
      </c>
      <c r="B26138" s="34">
        <v>114</v>
      </c>
      <c r="C26138" s="34">
        <v>139</v>
      </c>
      <c r="D26138" s="34">
        <v>193</v>
      </c>
      <c r="E26138" s="34">
        <v>129</v>
      </c>
      <c r="F26138" s="34">
        <v>160</v>
      </c>
      <c r="G26138" s="34">
        <v>166</v>
      </c>
      <c r="H26138" s="34">
        <v>187</v>
      </c>
      <c r="I26138" s="34">
        <v>124</v>
      </c>
      <c r="J26138" s="34">
        <v>181</v>
      </c>
      <c r="K26138" s="34">
        <v>148</v>
      </c>
      <c r="L26138" s="34">
        <v>122</v>
      </c>
      <c r="M26138" s="34">
        <v>146</v>
      </c>
      <c r="N26138" s="34">
        <v>110</v>
      </c>
      <c r="O26138" s="34">
        <v>86</v>
      </c>
      <c r="P26138" s="34">
        <v>117</v>
      </c>
      <c r="Q26138" s="34">
        <v>197</v>
      </c>
      <c r="R26138" s="34">
        <v>187</v>
      </c>
      <c r="S26138" s="34">
        <v>159</v>
      </c>
      <c r="T26138" s="34">
        <v>165</v>
      </c>
      <c r="U26138" s="34">
        <v>156</v>
      </c>
      <c r="V26138" s="34">
        <v>184</v>
      </c>
      <c r="W26138" s="34">
        <v>159</v>
      </c>
      <c r="X26138" s="34">
        <v>257</v>
      </c>
      <c r="Y26138" s="34">
        <v>162</v>
      </c>
      <c r="Z26138" s="34">
        <v>177</v>
      </c>
      <c r="AA26138" s="34">
        <v>145</v>
      </c>
      <c r="AB26138" s="34">
        <v>209</v>
      </c>
      <c r="AC26138" s="34">
        <v>227</v>
      </c>
    </row>
    <row r="26139" spans="1:29" x14ac:dyDescent="0.2">
      <c r="A26139" s="34" t="s">
        <v>86632</v>
      </c>
      <c r="B26139" s="34">
        <v>65</v>
      </c>
      <c r="C26139" s="34">
        <v>22</v>
      </c>
      <c r="D26139" s="34">
        <v>47</v>
      </c>
      <c r="E26139" s="34">
        <v>47</v>
      </c>
      <c r="F26139" s="34">
        <v>72</v>
      </c>
      <c r="G26139" s="34">
        <v>34</v>
      </c>
      <c r="H26139" s="34">
        <v>58</v>
      </c>
      <c r="I26139" s="34">
        <v>36</v>
      </c>
      <c r="J26139" s="34">
        <v>79</v>
      </c>
      <c r="K26139" s="34">
        <v>37</v>
      </c>
      <c r="L26139" s="34">
        <v>56</v>
      </c>
      <c r="M26139" s="34">
        <v>32</v>
      </c>
      <c r="N26139" s="34">
        <v>60</v>
      </c>
      <c r="O26139" s="34">
        <v>40</v>
      </c>
      <c r="P26139" s="34">
        <v>76</v>
      </c>
      <c r="Q26139" s="34">
        <v>47</v>
      </c>
      <c r="R26139" s="34">
        <v>83</v>
      </c>
      <c r="S26139" s="34">
        <v>66</v>
      </c>
      <c r="T26139" s="34">
        <v>89</v>
      </c>
      <c r="U26139" s="34">
        <v>44</v>
      </c>
      <c r="V26139" s="34">
        <v>98</v>
      </c>
      <c r="W26139" s="34">
        <v>73</v>
      </c>
      <c r="X26139" s="34">
        <v>74</v>
      </c>
      <c r="Y26139" s="34">
        <v>75</v>
      </c>
      <c r="Z26139" s="34">
        <v>55</v>
      </c>
      <c r="AA26139" s="34">
        <v>40</v>
      </c>
      <c r="AB26139" s="34">
        <v>123</v>
      </c>
      <c r="AC26139" s="34">
        <v>90</v>
      </c>
    </row>
    <row r="26140" spans="1:29" x14ac:dyDescent="0.2">
      <c r="A26140" s="34" t="s">
        <v>86633</v>
      </c>
      <c r="B26140" s="34">
        <v>45</v>
      </c>
      <c r="C26140" s="34">
        <v>38</v>
      </c>
      <c r="D26140" s="34">
        <v>50</v>
      </c>
      <c r="E26140" s="34">
        <v>58</v>
      </c>
      <c r="F26140" s="34">
        <v>59</v>
      </c>
      <c r="G26140" s="34">
        <v>34</v>
      </c>
      <c r="H26140" s="34">
        <v>36</v>
      </c>
      <c r="I26140" s="34">
        <v>41</v>
      </c>
      <c r="J26140" s="34">
        <v>41</v>
      </c>
      <c r="K26140" s="34">
        <v>49</v>
      </c>
      <c r="L26140" s="34">
        <v>32</v>
      </c>
      <c r="M26140" s="34">
        <v>40</v>
      </c>
      <c r="N26140" s="34">
        <v>41</v>
      </c>
      <c r="O26140" s="34">
        <v>27</v>
      </c>
      <c r="P26140" s="34">
        <v>45</v>
      </c>
      <c r="Q26140" s="34">
        <v>69</v>
      </c>
      <c r="R26140" s="34">
        <v>49</v>
      </c>
      <c r="S26140" s="34">
        <v>68</v>
      </c>
      <c r="T26140" s="34">
        <v>51</v>
      </c>
      <c r="U26140" s="34">
        <v>46</v>
      </c>
      <c r="V26140" s="34">
        <v>63</v>
      </c>
      <c r="W26140" s="34">
        <v>38</v>
      </c>
      <c r="X26140" s="34">
        <v>64</v>
      </c>
      <c r="Y26140" s="34">
        <v>41</v>
      </c>
      <c r="Z26140" s="34">
        <v>59</v>
      </c>
      <c r="AA26140" s="34">
        <v>55</v>
      </c>
      <c r="AB26140" s="34">
        <v>75</v>
      </c>
      <c r="AC26140" s="34">
        <v>60</v>
      </c>
    </row>
    <row r="26141" spans="1:29" x14ac:dyDescent="0.2">
      <c r="A26141" s="34" t="s">
        <v>86634</v>
      </c>
      <c r="B26141" s="34">
        <v>103</v>
      </c>
      <c r="C26141" s="34">
        <v>73</v>
      </c>
      <c r="D26141" s="34">
        <v>86</v>
      </c>
      <c r="E26141" s="34">
        <v>96</v>
      </c>
      <c r="F26141" s="34">
        <v>65</v>
      </c>
      <c r="G26141" s="34">
        <v>84</v>
      </c>
      <c r="H26141" s="34">
        <v>77</v>
      </c>
      <c r="I26141" s="34">
        <v>51</v>
      </c>
      <c r="J26141" s="34">
        <v>62</v>
      </c>
      <c r="K26141" s="34">
        <v>70</v>
      </c>
      <c r="L26141" s="34">
        <v>53</v>
      </c>
      <c r="M26141" s="34">
        <v>77</v>
      </c>
      <c r="N26141" s="34">
        <v>70</v>
      </c>
      <c r="O26141" s="34">
        <v>58</v>
      </c>
      <c r="P26141" s="34">
        <v>37</v>
      </c>
      <c r="Q26141" s="34">
        <v>85</v>
      </c>
      <c r="R26141" s="34">
        <v>85</v>
      </c>
      <c r="S26141" s="34">
        <v>66</v>
      </c>
      <c r="T26141" s="34">
        <v>71</v>
      </c>
      <c r="U26141" s="34">
        <v>55</v>
      </c>
      <c r="V26141" s="34">
        <v>95</v>
      </c>
      <c r="W26141" s="34">
        <v>79</v>
      </c>
      <c r="X26141" s="34">
        <v>93</v>
      </c>
      <c r="Y26141" s="34">
        <v>43</v>
      </c>
      <c r="Z26141" s="34">
        <v>107</v>
      </c>
      <c r="AA26141" s="34">
        <v>89</v>
      </c>
      <c r="AB26141" s="34">
        <v>81</v>
      </c>
      <c r="AC26141" s="34">
        <v>100</v>
      </c>
    </row>
    <row r="26142" spans="1:29" x14ac:dyDescent="0.2">
      <c r="A26142" s="34" t="s">
        <v>86635</v>
      </c>
      <c r="B26142" s="34">
        <v>52</v>
      </c>
      <c r="C26142" s="34">
        <v>66</v>
      </c>
      <c r="D26142" s="34">
        <v>86</v>
      </c>
      <c r="E26142" s="34">
        <v>77</v>
      </c>
      <c r="F26142" s="34">
        <v>98</v>
      </c>
      <c r="G26142" s="34">
        <v>76</v>
      </c>
      <c r="H26142" s="34">
        <v>60</v>
      </c>
      <c r="I26142" s="34">
        <v>53</v>
      </c>
      <c r="J26142" s="34">
        <v>76</v>
      </c>
      <c r="K26142" s="34">
        <v>55</v>
      </c>
      <c r="L26142" s="34">
        <v>50</v>
      </c>
      <c r="M26142" s="34">
        <v>38</v>
      </c>
      <c r="N26142" s="34">
        <v>56</v>
      </c>
      <c r="O26142" s="34">
        <v>60</v>
      </c>
      <c r="P26142" s="34">
        <v>41</v>
      </c>
      <c r="Q26142" s="34">
        <v>83</v>
      </c>
      <c r="R26142" s="34">
        <v>78</v>
      </c>
      <c r="S26142" s="34">
        <v>75</v>
      </c>
      <c r="T26142" s="34">
        <v>80</v>
      </c>
      <c r="U26142" s="34">
        <v>54</v>
      </c>
      <c r="V26142" s="34">
        <v>72</v>
      </c>
      <c r="W26142" s="34">
        <v>52</v>
      </c>
      <c r="X26142" s="34">
        <v>79</v>
      </c>
      <c r="Y26142" s="34">
        <v>52</v>
      </c>
      <c r="Z26142" s="34">
        <v>89</v>
      </c>
      <c r="AA26142" s="34">
        <v>84</v>
      </c>
      <c r="AB26142" s="34">
        <v>83</v>
      </c>
      <c r="AC26142" s="34">
        <v>78</v>
      </c>
    </row>
    <row r="26143" spans="1:29" x14ac:dyDescent="0.2">
      <c r="A26143" s="34" t="s">
        <v>86636</v>
      </c>
      <c r="B26143" s="34">
        <v>735</v>
      </c>
      <c r="C26143" s="34">
        <v>431</v>
      </c>
      <c r="D26143" s="34">
        <v>539</v>
      </c>
      <c r="E26143" s="34">
        <v>413</v>
      </c>
      <c r="F26143" s="34">
        <v>626</v>
      </c>
      <c r="G26143" s="34">
        <v>421</v>
      </c>
      <c r="H26143" s="34">
        <v>724</v>
      </c>
      <c r="I26143" s="34">
        <v>408</v>
      </c>
      <c r="J26143" s="34">
        <v>581</v>
      </c>
      <c r="K26143" s="34">
        <v>460</v>
      </c>
      <c r="L26143" s="34">
        <v>752</v>
      </c>
      <c r="M26143" s="34">
        <v>419</v>
      </c>
      <c r="N26143" s="34">
        <v>542</v>
      </c>
      <c r="O26143" s="34">
        <v>409</v>
      </c>
      <c r="P26143" s="34">
        <v>627</v>
      </c>
      <c r="Q26143" s="34">
        <v>685</v>
      </c>
      <c r="R26143" s="34">
        <v>764</v>
      </c>
      <c r="S26143" s="34">
        <v>575</v>
      </c>
      <c r="T26143" s="34">
        <v>851</v>
      </c>
      <c r="U26143" s="34">
        <v>525</v>
      </c>
      <c r="V26143" s="34">
        <v>843</v>
      </c>
      <c r="W26143" s="34">
        <v>849</v>
      </c>
      <c r="X26143" s="34">
        <v>727</v>
      </c>
      <c r="Y26143" s="34">
        <v>717</v>
      </c>
      <c r="Z26143" s="34">
        <v>659</v>
      </c>
      <c r="AA26143" s="34">
        <v>586</v>
      </c>
      <c r="AB26143" s="34">
        <v>801</v>
      </c>
      <c r="AC26143" s="34">
        <v>785</v>
      </c>
    </row>
    <row r="26144" spans="1:29" x14ac:dyDescent="0.2">
      <c r="A26144" s="34" t="s">
        <v>86637</v>
      </c>
      <c r="B26144" s="34">
        <v>92</v>
      </c>
      <c r="C26144" s="34">
        <v>76</v>
      </c>
      <c r="D26144" s="34">
        <v>114</v>
      </c>
      <c r="E26144" s="34">
        <v>113</v>
      </c>
      <c r="F26144" s="34">
        <v>116</v>
      </c>
      <c r="G26144" s="34">
        <v>91</v>
      </c>
      <c r="H26144" s="34">
        <v>98</v>
      </c>
      <c r="I26144" s="34">
        <v>81</v>
      </c>
      <c r="J26144" s="34">
        <v>115</v>
      </c>
      <c r="K26144" s="34">
        <v>88</v>
      </c>
      <c r="L26144" s="34">
        <v>79</v>
      </c>
      <c r="M26144" s="34">
        <v>82</v>
      </c>
      <c r="N26144" s="34">
        <v>95</v>
      </c>
      <c r="O26144" s="34">
        <v>63</v>
      </c>
      <c r="P26144" s="34">
        <v>101</v>
      </c>
      <c r="Q26144" s="34">
        <v>104</v>
      </c>
      <c r="R26144" s="34">
        <v>122</v>
      </c>
      <c r="S26144" s="34">
        <v>87</v>
      </c>
      <c r="T26144" s="34">
        <v>115</v>
      </c>
      <c r="U26144" s="34">
        <v>69</v>
      </c>
      <c r="V26144" s="34">
        <v>92</v>
      </c>
      <c r="W26144" s="34">
        <v>91</v>
      </c>
      <c r="X26144" s="34">
        <v>95</v>
      </c>
      <c r="Y26144" s="34">
        <v>109</v>
      </c>
      <c r="Z26144" s="34">
        <v>91</v>
      </c>
      <c r="AA26144" s="34">
        <v>116</v>
      </c>
      <c r="AB26144" s="34">
        <v>161</v>
      </c>
      <c r="AC26144" s="34">
        <v>137</v>
      </c>
    </row>
    <row r="26145" spans="1:29" x14ac:dyDescent="0.2">
      <c r="A26145" s="34" t="s">
        <v>86638</v>
      </c>
      <c r="B26145" s="34">
        <v>88</v>
      </c>
      <c r="C26145" s="34">
        <v>79</v>
      </c>
      <c r="D26145" s="34">
        <v>76</v>
      </c>
      <c r="E26145" s="34">
        <v>76</v>
      </c>
      <c r="F26145" s="34">
        <v>61</v>
      </c>
      <c r="G26145" s="34">
        <v>26</v>
      </c>
      <c r="H26145" s="34">
        <v>81</v>
      </c>
      <c r="I26145" s="34">
        <v>63</v>
      </c>
      <c r="J26145" s="34">
        <v>55</v>
      </c>
      <c r="K26145" s="34">
        <v>47</v>
      </c>
      <c r="L26145" s="34">
        <v>34</v>
      </c>
      <c r="M26145" s="34">
        <v>44</v>
      </c>
      <c r="N26145" s="34">
        <v>64</v>
      </c>
      <c r="O26145" s="34">
        <v>39</v>
      </c>
      <c r="P26145" s="34">
        <v>71</v>
      </c>
      <c r="Q26145" s="34">
        <v>88</v>
      </c>
      <c r="R26145" s="34">
        <v>54</v>
      </c>
      <c r="S26145" s="34">
        <v>84</v>
      </c>
      <c r="T26145" s="34">
        <v>56</v>
      </c>
      <c r="U26145" s="34">
        <v>40</v>
      </c>
      <c r="V26145" s="34">
        <v>73</v>
      </c>
      <c r="W26145" s="34">
        <v>59</v>
      </c>
      <c r="X26145" s="34">
        <v>73</v>
      </c>
      <c r="Y26145" s="34">
        <v>70</v>
      </c>
      <c r="Z26145" s="34">
        <v>64</v>
      </c>
      <c r="AA26145" s="34">
        <v>92</v>
      </c>
      <c r="AB26145" s="34">
        <v>69</v>
      </c>
      <c r="AC26145" s="34">
        <v>86</v>
      </c>
    </row>
    <row r="26146" spans="1:29" x14ac:dyDescent="0.2">
      <c r="A26146" s="34" t="s">
        <v>86639</v>
      </c>
      <c r="B26146" s="34">
        <v>125</v>
      </c>
      <c r="C26146" s="34">
        <v>386</v>
      </c>
      <c r="D26146" s="34">
        <v>165</v>
      </c>
      <c r="E26146" s="34">
        <v>315</v>
      </c>
      <c r="F26146" s="34">
        <v>153</v>
      </c>
      <c r="G26146" s="34">
        <v>244</v>
      </c>
      <c r="H26146" s="34">
        <v>175</v>
      </c>
      <c r="I26146" s="34">
        <v>298</v>
      </c>
      <c r="J26146" s="34">
        <v>157</v>
      </c>
      <c r="K26146" s="34">
        <v>276</v>
      </c>
      <c r="L26146" s="34">
        <v>137</v>
      </c>
      <c r="M26146" s="34">
        <v>261</v>
      </c>
      <c r="N26146" s="34">
        <v>152</v>
      </c>
      <c r="O26146" s="34">
        <v>306</v>
      </c>
      <c r="P26146" s="34">
        <v>177</v>
      </c>
      <c r="Q26146" s="34">
        <v>403</v>
      </c>
      <c r="R26146" s="34">
        <v>227</v>
      </c>
      <c r="S26146" s="34">
        <v>292</v>
      </c>
      <c r="T26146" s="34">
        <v>210</v>
      </c>
      <c r="U26146" s="34">
        <v>268</v>
      </c>
      <c r="V26146" s="34">
        <v>183</v>
      </c>
      <c r="W26146" s="34">
        <v>383</v>
      </c>
      <c r="X26146" s="34">
        <v>184</v>
      </c>
      <c r="Y26146" s="34">
        <v>358</v>
      </c>
      <c r="Z26146" s="34">
        <v>199</v>
      </c>
      <c r="AA26146" s="34">
        <v>302</v>
      </c>
      <c r="AB26146" s="34">
        <v>231</v>
      </c>
      <c r="AC26146" s="34">
        <v>391</v>
      </c>
    </row>
    <row r="26147" spans="1:29" x14ac:dyDescent="0.2">
      <c r="A26147" s="34" t="s">
        <v>86640</v>
      </c>
      <c r="B26147" s="34">
        <v>90</v>
      </c>
      <c r="C26147" s="34">
        <v>119</v>
      </c>
      <c r="D26147" s="34">
        <v>171</v>
      </c>
      <c r="E26147" s="34">
        <v>135</v>
      </c>
      <c r="F26147" s="34">
        <v>189</v>
      </c>
      <c r="G26147" s="34">
        <v>105</v>
      </c>
      <c r="H26147" s="34">
        <v>154</v>
      </c>
      <c r="I26147" s="34">
        <v>91</v>
      </c>
      <c r="J26147" s="34">
        <v>166</v>
      </c>
      <c r="K26147" s="34">
        <v>160</v>
      </c>
      <c r="L26147" s="34">
        <v>144</v>
      </c>
      <c r="M26147" s="34">
        <v>112</v>
      </c>
      <c r="N26147" s="34">
        <v>129</v>
      </c>
      <c r="O26147" s="34">
        <v>111</v>
      </c>
      <c r="P26147" s="34">
        <v>143</v>
      </c>
      <c r="Q26147" s="34">
        <v>169</v>
      </c>
      <c r="R26147" s="34">
        <v>178</v>
      </c>
      <c r="S26147" s="34">
        <v>158</v>
      </c>
      <c r="T26147" s="34">
        <v>163</v>
      </c>
      <c r="U26147" s="34">
        <v>125</v>
      </c>
      <c r="V26147" s="34">
        <v>232</v>
      </c>
      <c r="W26147" s="34">
        <v>117</v>
      </c>
      <c r="X26147" s="34">
        <v>269</v>
      </c>
      <c r="Y26147" s="34">
        <v>135</v>
      </c>
      <c r="Z26147" s="34">
        <v>183</v>
      </c>
      <c r="AA26147" s="34">
        <v>153</v>
      </c>
      <c r="AB26147" s="34">
        <v>179</v>
      </c>
      <c r="AC26147" s="34">
        <v>177</v>
      </c>
    </row>
    <row r="26148" spans="1:29" x14ac:dyDescent="0.2">
      <c r="A26148" s="34" t="s">
        <v>86641</v>
      </c>
      <c r="B26148" s="34">
        <v>59</v>
      </c>
      <c r="C26148" s="34">
        <v>124</v>
      </c>
      <c r="D26148" s="34">
        <v>156</v>
      </c>
      <c r="E26148" s="34">
        <v>104</v>
      </c>
      <c r="F26148" s="34">
        <v>141</v>
      </c>
      <c r="G26148" s="34">
        <v>122</v>
      </c>
      <c r="H26148" s="34">
        <v>139</v>
      </c>
      <c r="I26148" s="34">
        <v>122</v>
      </c>
      <c r="J26148" s="34">
        <v>98</v>
      </c>
      <c r="K26148" s="34">
        <v>112</v>
      </c>
      <c r="L26148" s="34">
        <v>79</v>
      </c>
      <c r="M26148" s="34">
        <v>113</v>
      </c>
      <c r="N26148" s="34">
        <v>129</v>
      </c>
      <c r="O26148" s="34">
        <v>116</v>
      </c>
      <c r="P26148" s="34">
        <v>101</v>
      </c>
      <c r="Q26148" s="34">
        <v>137</v>
      </c>
      <c r="R26148" s="34">
        <v>144</v>
      </c>
      <c r="S26148" s="34">
        <v>181</v>
      </c>
      <c r="T26148" s="34">
        <v>136</v>
      </c>
      <c r="U26148" s="34">
        <v>117</v>
      </c>
      <c r="V26148" s="34">
        <v>181</v>
      </c>
      <c r="W26148" s="34">
        <v>128</v>
      </c>
      <c r="X26148" s="34">
        <v>154</v>
      </c>
      <c r="Y26148" s="34">
        <v>134</v>
      </c>
      <c r="Z26148" s="34">
        <v>167</v>
      </c>
      <c r="AA26148" s="34">
        <v>162</v>
      </c>
      <c r="AB26148" s="34">
        <v>123</v>
      </c>
      <c r="AC26148" s="34">
        <v>199</v>
      </c>
    </row>
    <row r="26149" spans="1:29" x14ac:dyDescent="0.2">
      <c r="A26149" s="34" t="s">
        <v>86642</v>
      </c>
      <c r="B26149" s="34">
        <v>45</v>
      </c>
      <c r="C26149" s="34">
        <v>69</v>
      </c>
      <c r="D26149" s="34">
        <v>44</v>
      </c>
      <c r="E26149" s="34">
        <v>30</v>
      </c>
      <c r="F26149" s="34">
        <v>32</v>
      </c>
      <c r="G26149" s="34">
        <v>48</v>
      </c>
      <c r="H26149" s="34">
        <v>46</v>
      </c>
      <c r="I26149" s="34">
        <v>39</v>
      </c>
      <c r="J26149" s="34">
        <v>54</v>
      </c>
      <c r="K26149" s="34">
        <v>65</v>
      </c>
      <c r="L26149" s="34">
        <v>53</v>
      </c>
      <c r="M26149" s="34">
        <v>23</v>
      </c>
      <c r="N26149" s="34">
        <v>28</v>
      </c>
      <c r="O26149" s="34">
        <v>53</v>
      </c>
      <c r="P26149" s="34">
        <v>31</v>
      </c>
      <c r="Q26149" s="34">
        <v>54</v>
      </c>
      <c r="R26149" s="34">
        <v>70</v>
      </c>
      <c r="S26149" s="34">
        <v>34</v>
      </c>
      <c r="T26149" s="34">
        <v>58</v>
      </c>
      <c r="U26149" s="34">
        <v>45</v>
      </c>
      <c r="V26149" s="34">
        <v>39</v>
      </c>
      <c r="W26149" s="34">
        <v>35</v>
      </c>
      <c r="X26149" s="34">
        <v>51</v>
      </c>
      <c r="Y26149" s="34">
        <v>49</v>
      </c>
      <c r="Z26149" s="34">
        <v>37</v>
      </c>
      <c r="AA26149" s="34">
        <v>40</v>
      </c>
      <c r="AB26149" s="34">
        <v>39</v>
      </c>
      <c r="AC26149" s="34">
        <v>67</v>
      </c>
    </row>
    <row r="26150" spans="1:29" x14ac:dyDescent="0.2">
      <c r="A26150" s="34" t="s">
        <v>86643</v>
      </c>
      <c r="B26150" s="34">
        <v>111</v>
      </c>
      <c r="C26150" s="34">
        <v>67</v>
      </c>
      <c r="D26150" s="34">
        <v>137</v>
      </c>
      <c r="E26150" s="34">
        <v>76</v>
      </c>
      <c r="F26150" s="34">
        <v>82</v>
      </c>
      <c r="G26150" s="34">
        <v>78</v>
      </c>
      <c r="H26150" s="34">
        <v>115</v>
      </c>
      <c r="I26150" s="34">
        <v>65</v>
      </c>
      <c r="J26150" s="34">
        <v>93</v>
      </c>
      <c r="K26150" s="34">
        <v>59</v>
      </c>
      <c r="L26150" s="34">
        <v>112</v>
      </c>
      <c r="M26150" s="34">
        <v>47</v>
      </c>
      <c r="N26150" s="34">
        <v>91</v>
      </c>
      <c r="O26150" s="34">
        <v>79</v>
      </c>
      <c r="P26150" s="34">
        <v>107</v>
      </c>
      <c r="Q26150" s="34">
        <v>119</v>
      </c>
      <c r="R26150" s="34">
        <v>123</v>
      </c>
      <c r="S26150" s="34">
        <v>83</v>
      </c>
      <c r="T26150" s="34">
        <v>154</v>
      </c>
      <c r="U26150" s="34">
        <v>86</v>
      </c>
      <c r="V26150" s="34">
        <v>144</v>
      </c>
      <c r="W26150" s="34">
        <v>126</v>
      </c>
      <c r="X26150" s="34">
        <v>181</v>
      </c>
      <c r="Y26150" s="34">
        <v>86</v>
      </c>
      <c r="Z26150" s="34">
        <v>114</v>
      </c>
      <c r="AA26150" s="34">
        <v>112</v>
      </c>
      <c r="AB26150" s="34">
        <v>152</v>
      </c>
      <c r="AC26150" s="34">
        <v>140</v>
      </c>
    </row>
    <row r="26151" spans="1:29" x14ac:dyDescent="0.2">
      <c r="A26151" s="34" t="s">
        <v>86644</v>
      </c>
      <c r="B26151" s="34">
        <v>74</v>
      </c>
      <c r="C26151" s="34">
        <v>50</v>
      </c>
      <c r="D26151" s="34">
        <v>73</v>
      </c>
      <c r="E26151" s="34">
        <v>52</v>
      </c>
      <c r="F26151" s="34">
        <v>67</v>
      </c>
      <c r="G26151" s="34">
        <v>47</v>
      </c>
      <c r="H26151" s="34">
        <v>74</v>
      </c>
      <c r="I26151" s="34">
        <v>49</v>
      </c>
      <c r="J26151" s="34">
        <v>68</v>
      </c>
      <c r="K26151" s="34">
        <v>45</v>
      </c>
      <c r="L26151" s="34">
        <v>47</v>
      </c>
      <c r="M26151" s="34">
        <v>39</v>
      </c>
      <c r="N26151" s="34">
        <v>73</v>
      </c>
      <c r="O26151" s="34">
        <v>31</v>
      </c>
      <c r="P26151" s="34">
        <v>62</v>
      </c>
      <c r="Q26151" s="34">
        <v>69</v>
      </c>
      <c r="R26151" s="34">
        <v>60</v>
      </c>
      <c r="S26151" s="34">
        <v>53</v>
      </c>
      <c r="T26151" s="34">
        <v>54</v>
      </c>
      <c r="U26151" s="34">
        <v>44</v>
      </c>
      <c r="V26151" s="34">
        <v>101</v>
      </c>
      <c r="W26151" s="34">
        <v>61</v>
      </c>
      <c r="X26151" s="34">
        <v>77</v>
      </c>
      <c r="Y26151" s="34">
        <v>44</v>
      </c>
      <c r="Z26151" s="34">
        <v>58</v>
      </c>
      <c r="AA26151" s="34">
        <v>67</v>
      </c>
      <c r="AB26151" s="34">
        <v>77</v>
      </c>
      <c r="AC26151" s="34">
        <v>75</v>
      </c>
    </row>
    <row r="26152" spans="1:29" x14ac:dyDescent="0.2">
      <c r="A26152" s="34" t="s">
        <v>86645</v>
      </c>
      <c r="B26152" s="34">
        <v>16</v>
      </c>
      <c r="C26152" s="34">
        <v>41</v>
      </c>
      <c r="D26152" s="34">
        <v>18</v>
      </c>
      <c r="E26152" s="34">
        <v>19</v>
      </c>
      <c r="F26152" s="34">
        <v>10</v>
      </c>
      <c r="G26152" s="34">
        <v>9</v>
      </c>
      <c r="H26152" s="34">
        <v>9</v>
      </c>
      <c r="I26152" s="34">
        <v>21</v>
      </c>
      <c r="J26152" s="34">
        <v>17</v>
      </c>
      <c r="K26152" s="34">
        <v>26</v>
      </c>
      <c r="L26152" s="34">
        <v>5</v>
      </c>
      <c r="M26152" s="34">
        <v>26</v>
      </c>
      <c r="N26152" s="34">
        <v>7</v>
      </c>
      <c r="O26152" s="34">
        <v>16</v>
      </c>
      <c r="P26152" s="34">
        <v>15</v>
      </c>
      <c r="Q26152" s="34">
        <v>35</v>
      </c>
      <c r="R26152" s="34">
        <v>14</v>
      </c>
      <c r="S26152" s="34">
        <v>29</v>
      </c>
      <c r="T26152" s="34">
        <v>12</v>
      </c>
      <c r="U26152" s="34">
        <v>25</v>
      </c>
      <c r="V26152" s="34">
        <v>16</v>
      </c>
      <c r="W26152" s="34">
        <v>24</v>
      </c>
      <c r="X26152" s="34">
        <v>20</v>
      </c>
      <c r="Y26152" s="34">
        <v>32</v>
      </c>
      <c r="Z26152" s="34">
        <v>14</v>
      </c>
      <c r="AA26152" s="34">
        <v>35</v>
      </c>
      <c r="AB26152" s="34">
        <v>20</v>
      </c>
      <c r="AC26152" s="34">
        <v>46</v>
      </c>
    </row>
    <row r="26153" spans="1:29" x14ac:dyDescent="0.2">
      <c r="A26153" s="34" t="s">
        <v>86646</v>
      </c>
      <c r="B26153" s="34">
        <v>47</v>
      </c>
      <c r="C26153" s="34">
        <v>34</v>
      </c>
      <c r="D26153" s="34">
        <v>71</v>
      </c>
      <c r="E26153" s="34">
        <v>44</v>
      </c>
      <c r="F26153" s="34">
        <v>71</v>
      </c>
      <c r="G26153" s="34">
        <v>38</v>
      </c>
      <c r="H26153" s="34">
        <v>51</v>
      </c>
      <c r="I26153" s="34">
        <v>27</v>
      </c>
      <c r="J26153" s="34">
        <v>38</v>
      </c>
      <c r="K26153" s="34">
        <v>32</v>
      </c>
      <c r="L26153" s="34">
        <v>32</v>
      </c>
      <c r="M26153" s="34">
        <v>29</v>
      </c>
      <c r="N26153" s="34">
        <v>45</v>
      </c>
      <c r="O26153" s="34">
        <v>26</v>
      </c>
      <c r="P26153" s="34">
        <v>34</v>
      </c>
      <c r="Q26153" s="34">
        <v>45</v>
      </c>
      <c r="R26153" s="34">
        <v>69</v>
      </c>
      <c r="S26153" s="34">
        <v>54</v>
      </c>
      <c r="T26153" s="34">
        <v>60</v>
      </c>
      <c r="U26153" s="34">
        <v>38</v>
      </c>
      <c r="V26153" s="34">
        <v>76</v>
      </c>
      <c r="W26153" s="34">
        <v>33</v>
      </c>
      <c r="X26153" s="34">
        <v>80</v>
      </c>
      <c r="Y26153" s="34">
        <v>36</v>
      </c>
      <c r="Z26153" s="34">
        <v>74</v>
      </c>
      <c r="AA26153" s="34">
        <v>52</v>
      </c>
      <c r="AB26153" s="34">
        <v>47</v>
      </c>
      <c r="AC26153" s="34">
        <v>39</v>
      </c>
    </row>
    <row r="26154" spans="1:29" x14ac:dyDescent="0.2">
      <c r="A26154" s="34" t="s">
        <v>86647</v>
      </c>
      <c r="B26154" s="34">
        <v>78</v>
      </c>
      <c r="C26154" s="34">
        <v>70</v>
      </c>
      <c r="D26154" s="34">
        <v>64</v>
      </c>
      <c r="E26154" s="34">
        <v>48</v>
      </c>
      <c r="F26154" s="34">
        <v>65</v>
      </c>
      <c r="G26154" s="34">
        <v>52</v>
      </c>
      <c r="H26154" s="34">
        <v>75</v>
      </c>
      <c r="I26154" s="34">
        <v>65</v>
      </c>
      <c r="J26154" s="34">
        <v>62</v>
      </c>
      <c r="K26154" s="34">
        <v>51</v>
      </c>
      <c r="L26154" s="34">
        <v>56</v>
      </c>
      <c r="M26154" s="34">
        <v>46</v>
      </c>
      <c r="N26154" s="34">
        <v>48</v>
      </c>
      <c r="O26154" s="34">
        <v>41</v>
      </c>
      <c r="P26154" s="34">
        <v>62</v>
      </c>
      <c r="Q26154" s="34">
        <v>125</v>
      </c>
      <c r="R26154" s="34">
        <v>101</v>
      </c>
      <c r="S26154" s="34">
        <v>70</v>
      </c>
      <c r="T26154" s="34">
        <v>56</v>
      </c>
      <c r="U26154" s="34">
        <v>64</v>
      </c>
      <c r="V26154" s="34">
        <v>109</v>
      </c>
      <c r="W26154" s="34">
        <v>50</v>
      </c>
      <c r="X26154" s="34">
        <v>104</v>
      </c>
      <c r="Y26154" s="34">
        <v>87</v>
      </c>
      <c r="Z26154" s="34">
        <v>83</v>
      </c>
      <c r="AA26154" s="34">
        <v>73</v>
      </c>
      <c r="AB26154" s="34">
        <v>99</v>
      </c>
      <c r="AC26154" s="34">
        <v>113</v>
      </c>
    </row>
    <row r="26155" spans="1:29" x14ac:dyDescent="0.2">
      <c r="A26155" s="34" t="s">
        <v>86648</v>
      </c>
      <c r="B26155" s="34">
        <v>79</v>
      </c>
      <c r="C26155" s="34">
        <v>101</v>
      </c>
      <c r="D26155" s="34">
        <v>121</v>
      </c>
      <c r="E26155" s="34">
        <v>138</v>
      </c>
      <c r="F26155" s="34">
        <v>98</v>
      </c>
      <c r="G26155" s="34">
        <v>117</v>
      </c>
      <c r="H26155" s="34">
        <v>102</v>
      </c>
      <c r="I26155" s="34">
        <v>64</v>
      </c>
      <c r="J26155" s="34">
        <v>113</v>
      </c>
      <c r="K26155" s="34">
        <v>69</v>
      </c>
      <c r="L26155" s="34">
        <v>76</v>
      </c>
      <c r="M26155" s="34">
        <v>76</v>
      </c>
      <c r="N26155" s="34">
        <v>72</v>
      </c>
      <c r="O26155" s="34">
        <v>80</v>
      </c>
      <c r="P26155" s="34">
        <v>98</v>
      </c>
      <c r="Q26155" s="34">
        <v>122</v>
      </c>
      <c r="R26155" s="34">
        <v>124</v>
      </c>
      <c r="S26155" s="34">
        <v>93</v>
      </c>
      <c r="T26155" s="34">
        <v>118</v>
      </c>
      <c r="U26155" s="34">
        <v>98</v>
      </c>
      <c r="V26155" s="34">
        <v>144</v>
      </c>
      <c r="W26155" s="34">
        <v>94</v>
      </c>
      <c r="X26155" s="34">
        <v>160</v>
      </c>
      <c r="Y26155" s="34">
        <v>72</v>
      </c>
      <c r="Z26155" s="34">
        <v>114</v>
      </c>
      <c r="AA26155" s="34">
        <v>96</v>
      </c>
      <c r="AB26155" s="34">
        <v>87</v>
      </c>
      <c r="AC26155" s="34">
        <v>170</v>
      </c>
    </row>
    <row r="26156" spans="1:29" x14ac:dyDescent="0.2">
      <c r="A26156" s="34" t="s">
        <v>86649</v>
      </c>
      <c r="B26156" s="34">
        <v>81</v>
      </c>
      <c r="C26156" s="34">
        <v>58</v>
      </c>
      <c r="D26156" s="34">
        <v>113</v>
      </c>
      <c r="E26156" s="34">
        <v>59</v>
      </c>
      <c r="F26156" s="34">
        <v>122</v>
      </c>
      <c r="G26156" s="34">
        <v>75</v>
      </c>
      <c r="H26156" s="34">
        <v>99</v>
      </c>
      <c r="I26156" s="34">
        <v>70</v>
      </c>
      <c r="J26156" s="34">
        <v>106</v>
      </c>
      <c r="K26156" s="34">
        <v>55</v>
      </c>
      <c r="L26156" s="34">
        <v>89</v>
      </c>
      <c r="M26156" s="34">
        <v>70</v>
      </c>
      <c r="N26156" s="34">
        <v>84</v>
      </c>
      <c r="O26156" s="34">
        <v>39</v>
      </c>
      <c r="P26156" s="34">
        <v>82</v>
      </c>
      <c r="Q26156" s="34">
        <v>83</v>
      </c>
      <c r="R26156" s="34">
        <v>103</v>
      </c>
      <c r="S26156" s="34">
        <v>87</v>
      </c>
      <c r="T26156" s="34">
        <v>133</v>
      </c>
      <c r="U26156" s="34">
        <v>50</v>
      </c>
      <c r="V26156" s="34">
        <v>89</v>
      </c>
      <c r="W26156" s="34">
        <v>112</v>
      </c>
      <c r="X26156" s="34">
        <v>172</v>
      </c>
      <c r="Y26156" s="34">
        <v>59</v>
      </c>
      <c r="Z26156" s="34">
        <v>123</v>
      </c>
      <c r="AA26156" s="34">
        <v>80</v>
      </c>
      <c r="AB26156" s="34">
        <v>131</v>
      </c>
      <c r="AC26156" s="34">
        <v>110</v>
      </c>
    </row>
    <row r="26157" spans="1:29" x14ac:dyDescent="0.2">
      <c r="A26157" s="34" t="s">
        <v>86650</v>
      </c>
      <c r="B26157" s="34">
        <v>202</v>
      </c>
      <c r="C26157" s="34">
        <v>312</v>
      </c>
      <c r="D26157" s="34">
        <v>343</v>
      </c>
      <c r="E26157" s="34">
        <v>355</v>
      </c>
      <c r="F26157" s="34">
        <v>341</v>
      </c>
      <c r="G26157" s="34">
        <v>278</v>
      </c>
      <c r="H26157" s="34">
        <v>312</v>
      </c>
      <c r="I26157" s="34">
        <v>340</v>
      </c>
      <c r="J26157" s="34">
        <v>380</v>
      </c>
      <c r="K26157" s="34">
        <v>357</v>
      </c>
      <c r="L26157" s="34">
        <v>309</v>
      </c>
      <c r="M26157" s="34">
        <v>345</v>
      </c>
      <c r="N26157" s="34">
        <v>334</v>
      </c>
      <c r="O26157" s="34">
        <v>323</v>
      </c>
      <c r="P26157" s="34">
        <v>277</v>
      </c>
      <c r="Q26157" s="34">
        <v>558</v>
      </c>
      <c r="R26157" s="34">
        <v>493</v>
      </c>
      <c r="S26157" s="34">
        <v>443</v>
      </c>
      <c r="T26157" s="34">
        <v>418</v>
      </c>
      <c r="U26157" s="34">
        <v>472</v>
      </c>
      <c r="V26157" s="34">
        <v>419</v>
      </c>
      <c r="W26157" s="34">
        <v>422</v>
      </c>
      <c r="X26157" s="34">
        <v>474</v>
      </c>
      <c r="Y26157" s="34">
        <v>485</v>
      </c>
      <c r="Z26157" s="34">
        <v>358</v>
      </c>
      <c r="AA26157" s="34">
        <v>430</v>
      </c>
      <c r="AB26157" s="34">
        <v>509</v>
      </c>
      <c r="AC26157" s="34">
        <v>586</v>
      </c>
    </row>
    <row r="26158" spans="1:29" x14ac:dyDescent="0.2">
      <c r="A26158" s="34" t="s">
        <v>86651</v>
      </c>
      <c r="B26158" s="34">
        <v>56</v>
      </c>
      <c r="C26158" s="34">
        <v>12</v>
      </c>
      <c r="D26158" s="34">
        <v>52</v>
      </c>
      <c r="E26158" s="34">
        <v>29</v>
      </c>
      <c r="F26158" s="34">
        <v>49</v>
      </c>
      <c r="G26158" s="34">
        <v>54</v>
      </c>
      <c r="H26158" s="34">
        <v>48</v>
      </c>
      <c r="I26158" s="34">
        <v>33</v>
      </c>
      <c r="J26158" s="34">
        <v>48</v>
      </c>
      <c r="K26158" s="34">
        <v>33</v>
      </c>
      <c r="L26158" s="34">
        <v>38</v>
      </c>
      <c r="M26158" s="34">
        <v>25</v>
      </c>
      <c r="N26158" s="34">
        <v>45</v>
      </c>
      <c r="O26158" s="34">
        <v>26</v>
      </c>
      <c r="P26158" s="34">
        <v>24</v>
      </c>
      <c r="Q26158" s="34">
        <v>45</v>
      </c>
      <c r="R26158" s="34">
        <v>45</v>
      </c>
      <c r="S26158" s="34">
        <v>47</v>
      </c>
      <c r="T26158" s="34">
        <v>44</v>
      </c>
      <c r="U26158" s="34">
        <v>27</v>
      </c>
      <c r="V26158" s="34">
        <v>61</v>
      </c>
      <c r="W26158" s="34">
        <v>41</v>
      </c>
      <c r="X26158" s="34">
        <v>44</v>
      </c>
      <c r="Y26158" s="34">
        <v>45</v>
      </c>
      <c r="Z26158" s="34">
        <v>32</v>
      </c>
      <c r="AA26158" s="34">
        <v>53</v>
      </c>
      <c r="AB26158" s="34">
        <v>29</v>
      </c>
      <c r="AC26158" s="34">
        <v>92</v>
      </c>
    </row>
    <row r="26159" spans="1:29" x14ac:dyDescent="0.2">
      <c r="A26159" s="34" t="s">
        <v>86652</v>
      </c>
      <c r="B26159" s="34">
        <v>82</v>
      </c>
      <c r="C26159" s="34">
        <v>100</v>
      </c>
      <c r="D26159" s="34">
        <v>99</v>
      </c>
      <c r="E26159" s="34">
        <v>97</v>
      </c>
      <c r="F26159" s="34">
        <v>97</v>
      </c>
      <c r="G26159" s="34">
        <v>98</v>
      </c>
      <c r="H26159" s="34">
        <v>60</v>
      </c>
      <c r="I26159" s="34">
        <v>100</v>
      </c>
      <c r="J26159" s="34">
        <v>97</v>
      </c>
      <c r="K26159" s="34">
        <v>105</v>
      </c>
      <c r="L26159" s="34">
        <v>60</v>
      </c>
      <c r="M26159" s="34">
        <v>82</v>
      </c>
      <c r="N26159" s="34">
        <v>59</v>
      </c>
      <c r="O26159" s="34">
        <v>94</v>
      </c>
      <c r="P26159" s="34">
        <v>61</v>
      </c>
      <c r="Q26159" s="34">
        <v>132</v>
      </c>
      <c r="R26159" s="34">
        <v>86</v>
      </c>
      <c r="S26159" s="34">
        <v>102</v>
      </c>
      <c r="T26159" s="34">
        <v>84</v>
      </c>
      <c r="U26159" s="34">
        <v>99</v>
      </c>
      <c r="V26159" s="34">
        <v>86</v>
      </c>
      <c r="W26159" s="34">
        <v>139</v>
      </c>
      <c r="X26159" s="34">
        <v>108</v>
      </c>
      <c r="Y26159" s="34">
        <v>137</v>
      </c>
      <c r="Z26159" s="34">
        <v>84</v>
      </c>
      <c r="AA26159" s="34">
        <v>128</v>
      </c>
      <c r="AB26159" s="34">
        <v>82</v>
      </c>
      <c r="AC26159" s="34">
        <v>147</v>
      </c>
    </row>
    <row r="26160" spans="1:29" x14ac:dyDescent="0.2">
      <c r="A26160" s="34" t="s">
        <v>86653</v>
      </c>
      <c r="B26160" s="34">
        <v>68</v>
      </c>
      <c r="C26160" s="34">
        <v>61</v>
      </c>
      <c r="D26160" s="34">
        <v>103</v>
      </c>
      <c r="E26160" s="34">
        <v>62</v>
      </c>
      <c r="F26160" s="34">
        <v>101</v>
      </c>
      <c r="G26160" s="34">
        <v>81</v>
      </c>
      <c r="H26160" s="34">
        <v>98</v>
      </c>
      <c r="I26160" s="34">
        <v>66</v>
      </c>
      <c r="J26160" s="34">
        <v>107</v>
      </c>
      <c r="K26160" s="34">
        <v>63</v>
      </c>
      <c r="L26160" s="34">
        <v>83</v>
      </c>
      <c r="M26160" s="34">
        <v>57</v>
      </c>
      <c r="N26160" s="34">
        <v>102</v>
      </c>
      <c r="O26160" s="34">
        <v>67</v>
      </c>
      <c r="P26160" s="34">
        <v>70</v>
      </c>
      <c r="Q26160" s="34">
        <v>68</v>
      </c>
      <c r="R26160" s="34">
        <v>123</v>
      </c>
      <c r="S26160" s="34">
        <v>86</v>
      </c>
      <c r="T26160" s="34">
        <v>143</v>
      </c>
      <c r="U26160" s="34">
        <v>76</v>
      </c>
      <c r="V26160" s="34">
        <v>135</v>
      </c>
      <c r="W26160" s="34">
        <v>79</v>
      </c>
      <c r="X26160" s="34">
        <v>146</v>
      </c>
      <c r="Y26160" s="34">
        <v>64</v>
      </c>
      <c r="Z26160" s="34">
        <v>148</v>
      </c>
      <c r="AA26160" s="34">
        <v>82</v>
      </c>
      <c r="AB26160" s="34">
        <v>124</v>
      </c>
      <c r="AC26160" s="34">
        <v>104</v>
      </c>
    </row>
    <row r="26161" spans="1:29" x14ac:dyDescent="0.2">
      <c r="A26161" s="34" t="s">
        <v>86654</v>
      </c>
      <c r="B26161" s="34">
        <v>89</v>
      </c>
      <c r="C26161" s="34">
        <v>78</v>
      </c>
      <c r="D26161" s="34">
        <v>100</v>
      </c>
      <c r="E26161" s="34">
        <v>89</v>
      </c>
      <c r="F26161" s="34">
        <v>122</v>
      </c>
      <c r="G26161" s="34">
        <v>80</v>
      </c>
      <c r="H26161" s="34">
        <v>107</v>
      </c>
      <c r="I26161" s="34">
        <v>80</v>
      </c>
      <c r="J26161" s="34">
        <v>80</v>
      </c>
      <c r="K26161" s="34">
        <v>86</v>
      </c>
      <c r="L26161" s="34">
        <v>86</v>
      </c>
      <c r="M26161" s="34">
        <v>80</v>
      </c>
      <c r="N26161" s="34">
        <v>87</v>
      </c>
      <c r="O26161" s="34">
        <v>49</v>
      </c>
      <c r="P26161" s="34">
        <v>94</v>
      </c>
      <c r="Q26161" s="34">
        <v>124</v>
      </c>
      <c r="R26161" s="34">
        <v>99</v>
      </c>
      <c r="S26161" s="34">
        <v>114</v>
      </c>
      <c r="T26161" s="34">
        <v>121</v>
      </c>
      <c r="U26161" s="34">
        <v>104</v>
      </c>
      <c r="V26161" s="34">
        <v>134</v>
      </c>
      <c r="W26161" s="34">
        <v>131</v>
      </c>
      <c r="X26161" s="34">
        <v>114</v>
      </c>
      <c r="Y26161" s="34">
        <v>112</v>
      </c>
      <c r="Z26161" s="34">
        <v>147</v>
      </c>
      <c r="AA26161" s="34">
        <v>144</v>
      </c>
      <c r="AB26161" s="34">
        <v>105</v>
      </c>
      <c r="AC26161" s="34">
        <v>178</v>
      </c>
    </row>
    <row r="26162" spans="1:29" x14ac:dyDescent="0.2">
      <c r="A26162" s="34" t="s">
        <v>86655</v>
      </c>
      <c r="B26162" s="34">
        <v>67</v>
      </c>
      <c r="C26162" s="34">
        <v>69</v>
      </c>
      <c r="D26162" s="34">
        <v>112</v>
      </c>
      <c r="E26162" s="34">
        <v>77</v>
      </c>
      <c r="F26162" s="34">
        <v>110</v>
      </c>
      <c r="G26162" s="34">
        <v>95</v>
      </c>
      <c r="H26162" s="34">
        <v>82</v>
      </c>
      <c r="I26162" s="34">
        <v>104</v>
      </c>
      <c r="J26162" s="34">
        <v>94</v>
      </c>
      <c r="K26162" s="34">
        <v>62</v>
      </c>
      <c r="L26162" s="34">
        <v>67</v>
      </c>
      <c r="M26162" s="34">
        <v>69</v>
      </c>
      <c r="N26162" s="34">
        <v>78</v>
      </c>
      <c r="O26162" s="34">
        <v>84</v>
      </c>
      <c r="P26162" s="34">
        <v>79</v>
      </c>
      <c r="Q26162" s="34">
        <v>97</v>
      </c>
      <c r="R26162" s="34">
        <v>112</v>
      </c>
      <c r="S26162" s="34">
        <v>100</v>
      </c>
      <c r="T26162" s="34">
        <v>87</v>
      </c>
      <c r="U26162" s="34">
        <v>65</v>
      </c>
      <c r="V26162" s="34">
        <v>136</v>
      </c>
      <c r="W26162" s="34">
        <v>86</v>
      </c>
      <c r="X26162" s="34">
        <v>140</v>
      </c>
      <c r="Y26162" s="34">
        <v>84</v>
      </c>
      <c r="Z26162" s="34">
        <v>112</v>
      </c>
      <c r="AA26162" s="34">
        <v>101</v>
      </c>
      <c r="AB26162" s="34">
        <v>89</v>
      </c>
      <c r="AC26162" s="34">
        <v>113</v>
      </c>
    </row>
    <row r="26163" spans="1:29" x14ac:dyDescent="0.2">
      <c r="A26163" s="34" t="s">
        <v>86656</v>
      </c>
      <c r="B26163" s="34">
        <v>358</v>
      </c>
      <c r="C26163" s="34">
        <v>352</v>
      </c>
      <c r="D26163" s="34">
        <v>621</v>
      </c>
      <c r="E26163" s="34">
        <v>361</v>
      </c>
      <c r="F26163" s="34">
        <v>639</v>
      </c>
      <c r="G26163" s="34">
        <v>344</v>
      </c>
      <c r="H26163" s="34">
        <v>681</v>
      </c>
      <c r="I26163" s="34">
        <v>325</v>
      </c>
      <c r="J26163" s="34">
        <v>635</v>
      </c>
      <c r="K26163" s="34">
        <v>355</v>
      </c>
      <c r="L26163" s="34">
        <v>593</v>
      </c>
      <c r="M26163" s="34">
        <v>365</v>
      </c>
      <c r="N26163" s="34">
        <v>569</v>
      </c>
      <c r="O26163" s="34">
        <v>344</v>
      </c>
      <c r="P26163" s="34">
        <v>614</v>
      </c>
      <c r="Q26163" s="34">
        <v>500</v>
      </c>
      <c r="R26163" s="34">
        <v>875</v>
      </c>
      <c r="S26163" s="34">
        <v>409</v>
      </c>
      <c r="T26163" s="34">
        <v>688</v>
      </c>
      <c r="U26163" s="34">
        <v>390</v>
      </c>
      <c r="V26163" s="34">
        <v>692</v>
      </c>
      <c r="W26163" s="34">
        <v>470</v>
      </c>
      <c r="X26163" s="34">
        <v>783</v>
      </c>
      <c r="Y26163" s="34">
        <v>427</v>
      </c>
      <c r="Z26163" s="34">
        <v>706</v>
      </c>
      <c r="AA26163" s="34">
        <v>529</v>
      </c>
      <c r="AB26163" s="34">
        <v>905</v>
      </c>
      <c r="AC26163" s="34">
        <v>653</v>
      </c>
    </row>
    <row r="26164" spans="1:29" x14ac:dyDescent="0.2">
      <c r="A26164" s="34" t="s">
        <v>86657</v>
      </c>
      <c r="B26164" s="34">
        <v>103</v>
      </c>
      <c r="C26164" s="34">
        <v>116</v>
      </c>
      <c r="D26164" s="34">
        <v>107</v>
      </c>
      <c r="E26164" s="34">
        <v>116</v>
      </c>
      <c r="F26164" s="34">
        <v>88</v>
      </c>
      <c r="G26164" s="34">
        <v>83</v>
      </c>
      <c r="H26164" s="34">
        <v>77</v>
      </c>
      <c r="I26164" s="34">
        <v>97</v>
      </c>
      <c r="J26164" s="34">
        <v>91</v>
      </c>
      <c r="K26164" s="34">
        <v>85</v>
      </c>
      <c r="L26164" s="34">
        <v>70</v>
      </c>
      <c r="M26164" s="34">
        <v>102</v>
      </c>
      <c r="N26164" s="34">
        <v>69</v>
      </c>
      <c r="O26164" s="34">
        <v>70</v>
      </c>
      <c r="P26164" s="34">
        <v>91</v>
      </c>
      <c r="Q26164" s="34">
        <v>177</v>
      </c>
      <c r="R26164" s="34">
        <v>112</v>
      </c>
      <c r="S26164" s="34">
        <v>111</v>
      </c>
      <c r="T26164" s="34">
        <v>142</v>
      </c>
      <c r="U26164" s="34">
        <v>112</v>
      </c>
      <c r="V26164" s="34">
        <v>145</v>
      </c>
      <c r="W26164" s="34">
        <v>184</v>
      </c>
      <c r="X26164" s="34">
        <v>141</v>
      </c>
      <c r="Y26164" s="34">
        <v>106</v>
      </c>
      <c r="Z26164" s="34">
        <v>122</v>
      </c>
      <c r="AA26164" s="34">
        <v>140</v>
      </c>
      <c r="AB26164" s="34">
        <v>157</v>
      </c>
      <c r="AC26164" s="34">
        <v>225</v>
      </c>
    </row>
    <row r="26165" spans="1:29" x14ac:dyDescent="0.2">
      <c r="A26165" s="34" t="s">
        <v>86658</v>
      </c>
      <c r="B26165" s="34">
        <v>69</v>
      </c>
      <c r="C26165" s="34">
        <v>31</v>
      </c>
      <c r="D26165" s="34">
        <v>25</v>
      </c>
      <c r="E26165" s="34">
        <v>60</v>
      </c>
      <c r="F26165" s="34">
        <v>37</v>
      </c>
      <c r="G26165" s="34">
        <v>41</v>
      </c>
      <c r="H26165" s="34">
        <v>32</v>
      </c>
      <c r="I26165" s="34">
        <v>41</v>
      </c>
      <c r="J26165" s="34">
        <v>39</v>
      </c>
      <c r="K26165" s="34">
        <v>50</v>
      </c>
      <c r="L26165" s="34">
        <v>39</v>
      </c>
      <c r="M26165" s="34">
        <v>45</v>
      </c>
      <c r="N26165" s="34">
        <v>48</v>
      </c>
      <c r="O26165" s="34">
        <v>40</v>
      </c>
      <c r="P26165" s="34">
        <v>40</v>
      </c>
      <c r="Q26165" s="34">
        <v>86</v>
      </c>
      <c r="R26165" s="34">
        <v>56</v>
      </c>
      <c r="S26165" s="34">
        <v>60</v>
      </c>
      <c r="T26165" s="34">
        <v>39</v>
      </c>
      <c r="U26165" s="34">
        <v>47</v>
      </c>
      <c r="V26165" s="34">
        <v>51</v>
      </c>
      <c r="W26165" s="34">
        <v>62</v>
      </c>
      <c r="X26165" s="34">
        <v>69</v>
      </c>
      <c r="Y26165" s="34">
        <v>34</v>
      </c>
      <c r="Z26165" s="34">
        <v>46</v>
      </c>
      <c r="AA26165" s="34">
        <v>82</v>
      </c>
      <c r="AB26165" s="34">
        <v>70</v>
      </c>
      <c r="AC26165" s="34">
        <v>58</v>
      </c>
    </row>
    <row r="26166" spans="1:29" x14ac:dyDescent="0.2">
      <c r="A26166" s="34" t="s">
        <v>86659</v>
      </c>
      <c r="B26166" s="34">
        <v>76</v>
      </c>
      <c r="C26166" s="34">
        <v>62</v>
      </c>
      <c r="D26166" s="34">
        <v>106</v>
      </c>
      <c r="E26166" s="34">
        <v>82</v>
      </c>
      <c r="F26166" s="34">
        <v>82</v>
      </c>
      <c r="G26166" s="34">
        <v>62</v>
      </c>
      <c r="H26166" s="34">
        <v>49</v>
      </c>
      <c r="I26166" s="34">
        <v>67</v>
      </c>
      <c r="J26166" s="34">
        <v>69</v>
      </c>
      <c r="K26166" s="34">
        <v>90</v>
      </c>
      <c r="L26166" s="34">
        <v>71</v>
      </c>
      <c r="M26166" s="34">
        <v>43</v>
      </c>
      <c r="N26166" s="34">
        <v>64</v>
      </c>
      <c r="O26166" s="34">
        <v>58</v>
      </c>
      <c r="P26166" s="34">
        <v>111</v>
      </c>
      <c r="Q26166" s="34">
        <v>74</v>
      </c>
      <c r="R26166" s="34">
        <v>91</v>
      </c>
      <c r="S26166" s="34">
        <v>78</v>
      </c>
      <c r="T26166" s="34">
        <v>106</v>
      </c>
      <c r="U26166" s="34">
        <v>72</v>
      </c>
      <c r="V26166" s="34">
        <v>86</v>
      </c>
      <c r="W26166" s="34">
        <v>76</v>
      </c>
      <c r="X26166" s="34">
        <v>93</v>
      </c>
      <c r="Y26166" s="34">
        <v>98</v>
      </c>
      <c r="Z26166" s="34">
        <v>59</v>
      </c>
      <c r="AA26166" s="34">
        <v>61</v>
      </c>
      <c r="AB26166" s="34">
        <v>111</v>
      </c>
      <c r="AC26166" s="34">
        <v>142</v>
      </c>
    </row>
    <row r="26167" spans="1:29" x14ac:dyDescent="0.2">
      <c r="A26167" s="34" t="s">
        <v>86660</v>
      </c>
      <c r="B26167" s="34">
        <v>121</v>
      </c>
      <c r="C26167" s="34">
        <v>86</v>
      </c>
      <c r="D26167" s="34">
        <v>156</v>
      </c>
      <c r="E26167" s="34">
        <v>115</v>
      </c>
      <c r="F26167" s="34">
        <v>91</v>
      </c>
      <c r="G26167" s="34">
        <v>73</v>
      </c>
      <c r="H26167" s="34">
        <v>101</v>
      </c>
      <c r="I26167" s="34">
        <v>68</v>
      </c>
      <c r="J26167" s="34">
        <v>88</v>
      </c>
      <c r="K26167" s="34">
        <v>64</v>
      </c>
      <c r="L26167" s="34">
        <v>50</v>
      </c>
      <c r="M26167" s="34">
        <v>45</v>
      </c>
      <c r="N26167" s="34">
        <v>87</v>
      </c>
      <c r="O26167" s="34">
        <v>56</v>
      </c>
      <c r="P26167" s="34">
        <v>76</v>
      </c>
      <c r="Q26167" s="34">
        <v>107</v>
      </c>
      <c r="R26167" s="34">
        <v>87</v>
      </c>
      <c r="S26167" s="34">
        <v>88</v>
      </c>
      <c r="T26167" s="34">
        <v>45</v>
      </c>
      <c r="U26167" s="34">
        <v>64</v>
      </c>
      <c r="V26167" s="34">
        <v>106</v>
      </c>
      <c r="W26167" s="34">
        <v>61</v>
      </c>
      <c r="X26167" s="34">
        <v>103</v>
      </c>
      <c r="Y26167" s="34">
        <v>41</v>
      </c>
      <c r="Z26167" s="34">
        <v>101</v>
      </c>
      <c r="AA26167" s="34">
        <v>91</v>
      </c>
      <c r="AB26167" s="34">
        <v>96</v>
      </c>
      <c r="AC26167" s="34">
        <v>77</v>
      </c>
    </row>
    <row r="26168" spans="1:29" x14ac:dyDescent="0.2">
      <c r="A26168" s="34" t="s">
        <v>86661</v>
      </c>
      <c r="B26168" s="34">
        <v>61</v>
      </c>
      <c r="C26168" s="34">
        <v>94</v>
      </c>
      <c r="D26168" s="34">
        <v>118</v>
      </c>
      <c r="E26168" s="34">
        <v>99</v>
      </c>
      <c r="F26168" s="34">
        <v>96</v>
      </c>
      <c r="G26168" s="34">
        <v>73</v>
      </c>
      <c r="H26168" s="34">
        <v>91</v>
      </c>
      <c r="I26168" s="34">
        <v>58</v>
      </c>
      <c r="J26168" s="34">
        <v>67</v>
      </c>
      <c r="K26168" s="34">
        <v>89</v>
      </c>
      <c r="L26168" s="34">
        <v>45</v>
      </c>
      <c r="M26168" s="34">
        <v>67</v>
      </c>
      <c r="N26168" s="34">
        <v>65</v>
      </c>
      <c r="O26168" s="34">
        <v>67</v>
      </c>
      <c r="P26168" s="34">
        <v>70</v>
      </c>
      <c r="Q26168" s="34">
        <v>100</v>
      </c>
      <c r="R26168" s="34">
        <v>109</v>
      </c>
      <c r="S26168" s="34">
        <v>130</v>
      </c>
      <c r="T26168" s="34">
        <v>74</v>
      </c>
      <c r="U26168" s="34">
        <v>79</v>
      </c>
      <c r="V26168" s="34">
        <v>74</v>
      </c>
      <c r="W26168" s="34">
        <v>78</v>
      </c>
      <c r="X26168" s="34">
        <v>138</v>
      </c>
      <c r="Y26168" s="34">
        <v>80</v>
      </c>
      <c r="Z26168" s="34">
        <v>117</v>
      </c>
      <c r="AA26168" s="34">
        <v>118</v>
      </c>
      <c r="AB26168" s="34">
        <v>78</v>
      </c>
      <c r="AC26168" s="34">
        <v>149</v>
      </c>
    </row>
    <row r="26169" spans="1:29" x14ac:dyDescent="0.2">
      <c r="A26169" s="34" t="s">
        <v>86662</v>
      </c>
      <c r="B26169" s="34">
        <v>79</v>
      </c>
      <c r="C26169" s="34">
        <v>78</v>
      </c>
      <c r="D26169" s="34">
        <v>115</v>
      </c>
      <c r="E26169" s="34">
        <v>77</v>
      </c>
      <c r="F26169" s="34">
        <v>120</v>
      </c>
      <c r="G26169" s="34">
        <v>123</v>
      </c>
      <c r="H26169" s="34">
        <v>76</v>
      </c>
      <c r="I26169" s="34">
        <v>82</v>
      </c>
      <c r="J26169" s="34">
        <v>76</v>
      </c>
      <c r="K26169" s="34">
        <v>86</v>
      </c>
      <c r="L26169" s="34">
        <v>67</v>
      </c>
      <c r="M26169" s="34">
        <v>65</v>
      </c>
      <c r="N26169" s="34">
        <v>106</v>
      </c>
      <c r="O26169" s="34">
        <v>71</v>
      </c>
      <c r="P26169" s="34">
        <v>81</v>
      </c>
      <c r="Q26169" s="34">
        <v>108</v>
      </c>
      <c r="R26169" s="34">
        <v>110</v>
      </c>
      <c r="S26169" s="34">
        <v>96</v>
      </c>
      <c r="T26169" s="34">
        <v>65</v>
      </c>
      <c r="U26169" s="34">
        <v>87</v>
      </c>
      <c r="V26169" s="34">
        <v>77</v>
      </c>
      <c r="W26169" s="34">
        <v>84</v>
      </c>
      <c r="X26169" s="34">
        <v>134</v>
      </c>
      <c r="Y26169" s="34">
        <v>63</v>
      </c>
      <c r="Z26169" s="34">
        <v>125</v>
      </c>
      <c r="AA26169" s="34">
        <v>126</v>
      </c>
      <c r="AB26169" s="34">
        <v>109</v>
      </c>
      <c r="AC26169" s="34">
        <v>134</v>
      </c>
    </row>
    <row r="26170" spans="1:29" x14ac:dyDescent="0.2">
      <c r="A26170" s="34" t="s">
        <v>86663</v>
      </c>
      <c r="B26170" s="34">
        <v>35</v>
      </c>
      <c r="C26170" s="34">
        <v>33</v>
      </c>
      <c r="D26170" s="34">
        <v>24</v>
      </c>
      <c r="E26170" s="34">
        <v>25</v>
      </c>
      <c r="F26170" s="34">
        <v>26</v>
      </c>
      <c r="G26170" s="34">
        <v>51</v>
      </c>
      <c r="H26170" s="34">
        <v>12</v>
      </c>
      <c r="I26170" s="34">
        <v>35</v>
      </c>
      <c r="J26170" s="34">
        <v>22</v>
      </c>
      <c r="K26170" s="34">
        <v>35</v>
      </c>
      <c r="L26170" s="34">
        <v>15</v>
      </c>
      <c r="M26170" s="34">
        <v>31</v>
      </c>
      <c r="N26170" s="34">
        <v>34</v>
      </c>
      <c r="O26170" s="34">
        <v>29</v>
      </c>
      <c r="P26170" s="34">
        <v>33</v>
      </c>
      <c r="Q26170" s="34">
        <v>36</v>
      </c>
      <c r="R26170" s="34">
        <v>30</v>
      </c>
      <c r="S26170" s="34">
        <v>27</v>
      </c>
      <c r="T26170" s="34">
        <v>24</v>
      </c>
      <c r="U26170" s="34">
        <v>23</v>
      </c>
      <c r="V26170" s="34">
        <v>15</v>
      </c>
      <c r="W26170" s="34">
        <v>34</v>
      </c>
      <c r="X26170" s="34">
        <v>35</v>
      </c>
      <c r="Y26170" s="34">
        <v>43</v>
      </c>
      <c r="Z26170" s="34">
        <v>32</v>
      </c>
      <c r="AA26170" s="34">
        <v>60</v>
      </c>
      <c r="AB26170" s="34">
        <v>20</v>
      </c>
      <c r="AC26170" s="34">
        <v>60</v>
      </c>
    </row>
    <row r="26171" spans="1:29" x14ac:dyDescent="0.2">
      <c r="A26171" s="34" t="s">
        <v>86664</v>
      </c>
      <c r="B26171" s="34">
        <v>64</v>
      </c>
      <c r="C26171" s="34">
        <v>72</v>
      </c>
      <c r="D26171" s="34">
        <v>75</v>
      </c>
      <c r="E26171" s="34">
        <v>98</v>
      </c>
      <c r="F26171" s="34">
        <v>73</v>
      </c>
      <c r="G26171" s="34">
        <v>61</v>
      </c>
      <c r="H26171" s="34">
        <v>57</v>
      </c>
      <c r="I26171" s="34">
        <v>64</v>
      </c>
      <c r="J26171" s="34">
        <v>72</v>
      </c>
      <c r="K26171" s="34">
        <v>96</v>
      </c>
      <c r="L26171" s="34">
        <v>38</v>
      </c>
      <c r="M26171" s="34">
        <v>60</v>
      </c>
      <c r="N26171" s="34">
        <v>45</v>
      </c>
      <c r="O26171" s="34">
        <v>66</v>
      </c>
      <c r="P26171" s="34">
        <v>57</v>
      </c>
      <c r="Q26171" s="34">
        <v>79</v>
      </c>
      <c r="R26171" s="34">
        <v>60</v>
      </c>
      <c r="S26171" s="34">
        <v>91</v>
      </c>
      <c r="T26171" s="34">
        <v>35</v>
      </c>
      <c r="U26171" s="34">
        <v>49</v>
      </c>
      <c r="V26171" s="34">
        <v>60</v>
      </c>
      <c r="W26171" s="34">
        <v>100</v>
      </c>
      <c r="X26171" s="34">
        <v>96</v>
      </c>
      <c r="Y26171" s="34">
        <v>71</v>
      </c>
      <c r="Z26171" s="34">
        <v>81</v>
      </c>
      <c r="AA26171" s="34">
        <v>79</v>
      </c>
      <c r="AB26171" s="34">
        <v>64</v>
      </c>
      <c r="AC26171" s="34">
        <v>112</v>
      </c>
    </row>
    <row r="26172" spans="1:29" x14ac:dyDescent="0.2">
      <c r="A26172" s="34" t="s">
        <v>86665</v>
      </c>
      <c r="B26172" s="34">
        <v>164</v>
      </c>
      <c r="C26172" s="34">
        <v>310</v>
      </c>
      <c r="D26172" s="34">
        <v>132</v>
      </c>
      <c r="E26172" s="34">
        <v>319</v>
      </c>
      <c r="F26172" s="34">
        <v>151</v>
      </c>
      <c r="G26172" s="34">
        <v>256</v>
      </c>
      <c r="H26172" s="34">
        <v>154</v>
      </c>
      <c r="I26172" s="34">
        <v>264</v>
      </c>
      <c r="J26172" s="34">
        <v>142</v>
      </c>
      <c r="K26172" s="34">
        <v>284</v>
      </c>
      <c r="L26172" s="34">
        <v>166</v>
      </c>
      <c r="M26172" s="34">
        <v>310</v>
      </c>
      <c r="N26172" s="34">
        <v>130</v>
      </c>
      <c r="O26172" s="34">
        <v>233</v>
      </c>
      <c r="P26172" s="34">
        <v>169</v>
      </c>
      <c r="Q26172" s="34">
        <v>380</v>
      </c>
      <c r="R26172" s="34">
        <v>262</v>
      </c>
      <c r="S26172" s="34">
        <v>336</v>
      </c>
      <c r="T26172" s="34">
        <v>220</v>
      </c>
      <c r="U26172" s="34">
        <v>352</v>
      </c>
      <c r="V26172" s="34">
        <v>195</v>
      </c>
      <c r="W26172" s="34">
        <v>411</v>
      </c>
      <c r="X26172" s="34">
        <v>232</v>
      </c>
      <c r="Y26172" s="34">
        <v>417</v>
      </c>
      <c r="Z26172" s="34">
        <v>159</v>
      </c>
      <c r="AA26172" s="34">
        <v>288</v>
      </c>
      <c r="AB26172" s="34">
        <v>294</v>
      </c>
      <c r="AC26172" s="34">
        <v>406</v>
      </c>
    </row>
    <row r="26173" spans="1:29" x14ac:dyDescent="0.2">
      <c r="A26173" s="34" t="s">
        <v>86666</v>
      </c>
      <c r="B26173" s="34">
        <v>101</v>
      </c>
      <c r="C26173" s="34">
        <v>56</v>
      </c>
      <c r="D26173" s="34">
        <v>97</v>
      </c>
      <c r="E26173" s="34">
        <v>63</v>
      </c>
      <c r="F26173" s="34">
        <v>106</v>
      </c>
      <c r="G26173" s="34">
        <v>91</v>
      </c>
      <c r="H26173" s="34">
        <v>148</v>
      </c>
      <c r="I26173" s="34">
        <v>55</v>
      </c>
      <c r="J26173" s="34">
        <v>88</v>
      </c>
      <c r="K26173" s="34">
        <v>50</v>
      </c>
      <c r="L26173" s="34">
        <v>86</v>
      </c>
      <c r="M26173" s="34">
        <v>89</v>
      </c>
      <c r="N26173" s="34">
        <v>107</v>
      </c>
      <c r="O26173" s="34">
        <v>86</v>
      </c>
      <c r="P26173" s="34">
        <v>90</v>
      </c>
      <c r="Q26173" s="34">
        <v>115</v>
      </c>
      <c r="R26173" s="34">
        <v>125</v>
      </c>
      <c r="S26173" s="34">
        <v>80</v>
      </c>
      <c r="T26173" s="34">
        <v>136</v>
      </c>
      <c r="U26173" s="34">
        <v>65</v>
      </c>
      <c r="V26173" s="34">
        <v>113</v>
      </c>
      <c r="W26173" s="34">
        <v>116</v>
      </c>
      <c r="X26173" s="34">
        <v>106</v>
      </c>
      <c r="Y26173" s="34">
        <v>117</v>
      </c>
      <c r="Z26173" s="34">
        <v>92</v>
      </c>
      <c r="AA26173" s="34">
        <v>88</v>
      </c>
      <c r="AB26173" s="34">
        <v>146</v>
      </c>
      <c r="AC26173" s="34">
        <v>163</v>
      </c>
    </row>
    <row r="26174" spans="1:29" x14ac:dyDescent="0.2">
      <c r="A26174" s="34" t="s">
        <v>86667</v>
      </c>
      <c r="B26174" s="34">
        <v>78</v>
      </c>
      <c r="C26174" s="34">
        <v>53</v>
      </c>
      <c r="D26174" s="34">
        <v>77</v>
      </c>
      <c r="E26174" s="34">
        <v>47</v>
      </c>
      <c r="F26174" s="34">
        <v>52</v>
      </c>
      <c r="G26174" s="34">
        <v>55</v>
      </c>
      <c r="H26174" s="34">
        <v>61</v>
      </c>
      <c r="I26174" s="34">
        <v>74</v>
      </c>
      <c r="J26174" s="34">
        <v>46</v>
      </c>
      <c r="K26174" s="34">
        <v>55</v>
      </c>
      <c r="L26174" s="34">
        <v>48</v>
      </c>
      <c r="M26174" s="34">
        <v>68</v>
      </c>
      <c r="N26174" s="34">
        <v>32</v>
      </c>
      <c r="O26174" s="34">
        <v>53</v>
      </c>
      <c r="P26174" s="34">
        <v>45</v>
      </c>
      <c r="Q26174" s="34">
        <v>102</v>
      </c>
      <c r="R26174" s="34">
        <v>67</v>
      </c>
      <c r="S26174" s="34">
        <v>89</v>
      </c>
      <c r="T26174" s="34">
        <v>61</v>
      </c>
      <c r="U26174" s="34">
        <v>51</v>
      </c>
      <c r="V26174" s="34">
        <v>84</v>
      </c>
      <c r="W26174" s="34">
        <v>84</v>
      </c>
      <c r="X26174" s="34">
        <v>90</v>
      </c>
      <c r="Y26174" s="34">
        <v>43</v>
      </c>
      <c r="Z26174" s="34">
        <v>67</v>
      </c>
      <c r="AA26174" s="34">
        <v>74</v>
      </c>
      <c r="AB26174" s="34">
        <v>64</v>
      </c>
      <c r="AC26174" s="34">
        <v>106</v>
      </c>
    </row>
    <row r="26175" spans="1:29" x14ac:dyDescent="0.2">
      <c r="A26175" s="34" t="s">
        <v>86668</v>
      </c>
      <c r="B26175" s="34">
        <v>95</v>
      </c>
      <c r="C26175" s="34">
        <v>109</v>
      </c>
      <c r="D26175" s="34">
        <v>110</v>
      </c>
      <c r="E26175" s="34">
        <v>120</v>
      </c>
      <c r="F26175" s="34">
        <v>151</v>
      </c>
      <c r="G26175" s="34">
        <v>142</v>
      </c>
      <c r="H26175" s="34">
        <v>132</v>
      </c>
      <c r="I26175" s="34">
        <v>120</v>
      </c>
      <c r="J26175" s="34">
        <v>102</v>
      </c>
      <c r="K26175" s="34">
        <v>142</v>
      </c>
      <c r="L26175" s="34">
        <v>107</v>
      </c>
      <c r="M26175" s="34">
        <v>89</v>
      </c>
      <c r="N26175" s="34">
        <v>95</v>
      </c>
      <c r="O26175" s="34">
        <v>88</v>
      </c>
      <c r="P26175" s="34">
        <v>124</v>
      </c>
      <c r="Q26175" s="34">
        <v>184</v>
      </c>
      <c r="R26175" s="34">
        <v>151</v>
      </c>
      <c r="S26175" s="34">
        <v>122</v>
      </c>
      <c r="T26175" s="34">
        <v>132</v>
      </c>
      <c r="U26175" s="34">
        <v>159</v>
      </c>
      <c r="V26175" s="34">
        <v>118</v>
      </c>
      <c r="W26175" s="34">
        <v>157</v>
      </c>
      <c r="X26175" s="34">
        <v>142</v>
      </c>
      <c r="Y26175" s="34">
        <v>123</v>
      </c>
      <c r="Z26175" s="34">
        <v>117</v>
      </c>
      <c r="AA26175" s="34">
        <v>174</v>
      </c>
      <c r="AB26175" s="34">
        <v>143</v>
      </c>
      <c r="AC26175" s="34">
        <v>218</v>
      </c>
    </row>
    <row r="26176" spans="1:29" x14ac:dyDescent="0.2">
      <c r="A26176" s="34" t="s">
        <v>86669</v>
      </c>
      <c r="B26176" s="34">
        <v>141</v>
      </c>
      <c r="C26176" s="34">
        <v>93</v>
      </c>
      <c r="D26176" s="34">
        <v>175</v>
      </c>
      <c r="E26176" s="34">
        <v>111</v>
      </c>
      <c r="F26176" s="34">
        <v>152</v>
      </c>
      <c r="G26176" s="34">
        <v>106</v>
      </c>
      <c r="H26176" s="34">
        <v>121</v>
      </c>
      <c r="I26176" s="34">
        <v>94</v>
      </c>
      <c r="J26176" s="34">
        <v>121</v>
      </c>
      <c r="K26176" s="34">
        <v>110</v>
      </c>
      <c r="L26176" s="34">
        <v>85</v>
      </c>
      <c r="M26176" s="34">
        <v>104</v>
      </c>
      <c r="N26176" s="34">
        <v>115</v>
      </c>
      <c r="O26176" s="34">
        <v>88</v>
      </c>
      <c r="P26176" s="34">
        <v>129</v>
      </c>
      <c r="Q26176" s="34">
        <v>106</v>
      </c>
      <c r="R26176" s="34">
        <v>140</v>
      </c>
      <c r="S26176" s="34">
        <v>142</v>
      </c>
      <c r="T26176" s="34">
        <v>114</v>
      </c>
      <c r="U26176" s="34">
        <v>94</v>
      </c>
      <c r="V26176" s="34">
        <v>137</v>
      </c>
      <c r="W26176" s="34">
        <v>99</v>
      </c>
      <c r="X26176" s="34">
        <v>180</v>
      </c>
      <c r="Y26176" s="34">
        <v>57</v>
      </c>
      <c r="Z26176" s="34">
        <v>141</v>
      </c>
      <c r="AA26176" s="34">
        <v>115</v>
      </c>
      <c r="AB26176" s="34">
        <v>153</v>
      </c>
      <c r="AC26176" s="34">
        <v>150</v>
      </c>
    </row>
    <row r="26177" spans="1:29" x14ac:dyDescent="0.2">
      <c r="A26177" s="34" t="s">
        <v>86670</v>
      </c>
      <c r="B26177" s="34">
        <v>45</v>
      </c>
      <c r="C26177" s="34">
        <v>88</v>
      </c>
      <c r="D26177" s="34">
        <v>85</v>
      </c>
      <c r="E26177" s="34">
        <v>115</v>
      </c>
      <c r="F26177" s="34">
        <v>104</v>
      </c>
      <c r="G26177" s="34">
        <v>87</v>
      </c>
      <c r="H26177" s="34">
        <v>88</v>
      </c>
      <c r="I26177" s="34">
        <v>70</v>
      </c>
      <c r="J26177" s="34">
        <v>72</v>
      </c>
      <c r="K26177" s="34">
        <v>78</v>
      </c>
      <c r="L26177" s="34">
        <v>45</v>
      </c>
      <c r="M26177" s="34">
        <v>89</v>
      </c>
      <c r="N26177" s="34">
        <v>92</v>
      </c>
      <c r="O26177" s="34">
        <v>77</v>
      </c>
      <c r="P26177" s="34">
        <v>77</v>
      </c>
      <c r="Q26177" s="34">
        <v>123</v>
      </c>
      <c r="R26177" s="34">
        <v>93</v>
      </c>
      <c r="S26177" s="34">
        <v>128</v>
      </c>
      <c r="T26177" s="34">
        <v>85</v>
      </c>
      <c r="U26177" s="34">
        <v>78</v>
      </c>
      <c r="V26177" s="34">
        <v>119</v>
      </c>
      <c r="W26177" s="34">
        <v>72</v>
      </c>
      <c r="X26177" s="34">
        <v>170</v>
      </c>
      <c r="Y26177" s="34">
        <v>92</v>
      </c>
      <c r="Z26177" s="34">
        <v>95</v>
      </c>
      <c r="AA26177" s="34">
        <v>114</v>
      </c>
      <c r="AB26177" s="34">
        <v>86</v>
      </c>
      <c r="AC26177" s="34">
        <v>144</v>
      </c>
    </row>
    <row r="26178" spans="1:29" x14ac:dyDescent="0.2">
      <c r="A26178" s="34" t="s">
        <v>86671</v>
      </c>
      <c r="B26178" s="34">
        <v>139</v>
      </c>
      <c r="C26178" s="34">
        <v>140</v>
      </c>
      <c r="D26178" s="34">
        <v>231</v>
      </c>
      <c r="E26178" s="34">
        <v>165</v>
      </c>
      <c r="F26178" s="34">
        <v>195</v>
      </c>
      <c r="G26178" s="34">
        <v>168</v>
      </c>
      <c r="H26178" s="34">
        <v>206</v>
      </c>
      <c r="I26178" s="34">
        <v>181</v>
      </c>
      <c r="J26178" s="34">
        <v>187</v>
      </c>
      <c r="K26178" s="34">
        <v>167</v>
      </c>
      <c r="L26178" s="34">
        <v>169</v>
      </c>
      <c r="M26178" s="34">
        <v>129</v>
      </c>
      <c r="N26178" s="34">
        <v>161</v>
      </c>
      <c r="O26178" s="34">
        <v>124</v>
      </c>
      <c r="P26178" s="34">
        <v>198</v>
      </c>
      <c r="Q26178" s="34">
        <v>214</v>
      </c>
      <c r="R26178" s="34">
        <v>268</v>
      </c>
      <c r="S26178" s="34">
        <v>205</v>
      </c>
      <c r="T26178" s="34">
        <v>224</v>
      </c>
      <c r="U26178" s="34">
        <v>170</v>
      </c>
      <c r="V26178" s="34">
        <v>282</v>
      </c>
      <c r="W26178" s="34">
        <v>226</v>
      </c>
      <c r="X26178" s="34">
        <v>316</v>
      </c>
      <c r="Y26178" s="34">
        <v>226</v>
      </c>
      <c r="Z26178" s="34">
        <v>208</v>
      </c>
      <c r="AA26178" s="34">
        <v>216</v>
      </c>
      <c r="AB26178" s="34">
        <v>234</v>
      </c>
      <c r="AC26178" s="34">
        <v>276</v>
      </c>
    </row>
    <row r="26179" spans="1:29" x14ac:dyDescent="0.2">
      <c r="A26179" s="34" t="s">
        <v>86672</v>
      </c>
      <c r="B26179" s="34">
        <v>90</v>
      </c>
      <c r="C26179" s="34">
        <v>83</v>
      </c>
      <c r="D26179" s="34">
        <v>129</v>
      </c>
      <c r="E26179" s="34">
        <v>89</v>
      </c>
      <c r="F26179" s="34">
        <v>118</v>
      </c>
      <c r="G26179" s="34">
        <v>95</v>
      </c>
      <c r="H26179" s="34">
        <v>113</v>
      </c>
      <c r="I26179" s="34">
        <v>96</v>
      </c>
      <c r="J26179" s="34">
        <v>103</v>
      </c>
      <c r="K26179" s="34">
        <v>76</v>
      </c>
      <c r="L26179" s="34">
        <v>122</v>
      </c>
      <c r="M26179" s="34">
        <v>64</v>
      </c>
      <c r="N26179" s="34">
        <v>84</v>
      </c>
      <c r="O26179" s="34">
        <v>74</v>
      </c>
      <c r="P26179" s="34">
        <v>124</v>
      </c>
      <c r="Q26179" s="34">
        <v>134</v>
      </c>
      <c r="R26179" s="34">
        <v>149</v>
      </c>
      <c r="S26179" s="34">
        <v>103</v>
      </c>
      <c r="T26179" s="34">
        <v>167</v>
      </c>
      <c r="U26179" s="34">
        <v>96</v>
      </c>
      <c r="V26179" s="34">
        <v>136</v>
      </c>
      <c r="W26179" s="34">
        <v>120</v>
      </c>
      <c r="X26179" s="34">
        <v>163</v>
      </c>
      <c r="Y26179" s="34">
        <v>120</v>
      </c>
      <c r="Z26179" s="34">
        <v>129</v>
      </c>
      <c r="AA26179" s="34">
        <v>83</v>
      </c>
      <c r="AB26179" s="34">
        <v>170</v>
      </c>
      <c r="AC26179" s="34">
        <v>151</v>
      </c>
    </row>
    <row r="26180" spans="1:29" x14ac:dyDescent="0.2">
      <c r="A26180" s="34" t="s">
        <v>86673</v>
      </c>
      <c r="B26180" s="34">
        <v>92</v>
      </c>
      <c r="C26180" s="34">
        <v>128</v>
      </c>
      <c r="D26180" s="34">
        <v>108</v>
      </c>
      <c r="E26180" s="34">
        <v>146</v>
      </c>
      <c r="F26180" s="34">
        <v>105</v>
      </c>
      <c r="G26180" s="34">
        <v>129</v>
      </c>
      <c r="H26180" s="34">
        <v>138</v>
      </c>
      <c r="I26180" s="34">
        <v>99</v>
      </c>
      <c r="J26180" s="34">
        <v>99</v>
      </c>
      <c r="K26180" s="34">
        <v>79</v>
      </c>
      <c r="L26180" s="34">
        <v>97</v>
      </c>
      <c r="M26180" s="34">
        <v>96</v>
      </c>
      <c r="N26180" s="34">
        <v>97</v>
      </c>
      <c r="O26180" s="34">
        <v>114</v>
      </c>
      <c r="P26180" s="34">
        <v>104</v>
      </c>
      <c r="Q26180" s="34">
        <v>163</v>
      </c>
      <c r="R26180" s="34">
        <v>193</v>
      </c>
      <c r="S26180" s="34">
        <v>150</v>
      </c>
      <c r="T26180" s="34">
        <v>123</v>
      </c>
      <c r="U26180" s="34">
        <v>124</v>
      </c>
      <c r="V26180" s="34">
        <v>152</v>
      </c>
      <c r="W26180" s="34">
        <v>197</v>
      </c>
      <c r="X26180" s="34">
        <v>155</v>
      </c>
      <c r="Y26180" s="34">
        <v>163</v>
      </c>
      <c r="Z26180" s="34">
        <v>130</v>
      </c>
      <c r="AA26180" s="34">
        <v>149</v>
      </c>
      <c r="AB26180" s="34">
        <v>162</v>
      </c>
      <c r="AC26180" s="34">
        <v>209</v>
      </c>
    </row>
    <row r="26181" spans="1:29" x14ac:dyDescent="0.2">
      <c r="A26181" s="34" t="s">
        <v>86674</v>
      </c>
      <c r="B26181" s="34">
        <v>23</v>
      </c>
      <c r="C26181" s="34">
        <v>16</v>
      </c>
      <c r="D26181" s="34">
        <v>30</v>
      </c>
      <c r="E26181" s="34">
        <v>16</v>
      </c>
      <c r="F26181" s="34">
        <v>30</v>
      </c>
      <c r="G26181" s="34">
        <v>45</v>
      </c>
      <c r="H26181" s="34">
        <v>9</v>
      </c>
      <c r="I26181" s="34">
        <v>19</v>
      </c>
      <c r="J26181" s="34">
        <v>12</v>
      </c>
      <c r="K26181" s="34">
        <v>16</v>
      </c>
      <c r="L26181" s="34">
        <v>14</v>
      </c>
      <c r="M26181" s="34">
        <v>22</v>
      </c>
      <c r="N26181" s="34">
        <v>17</v>
      </c>
      <c r="O26181" s="34">
        <v>9</v>
      </c>
      <c r="P26181" s="34">
        <v>15</v>
      </c>
      <c r="Q26181" s="34">
        <v>12</v>
      </c>
      <c r="R26181" s="34">
        <v>45</v>
      </c>
      <c r="S26181" s="34">
        <v>16</v>
      </c>
      <c r="T26181" s="34">
        <v>15</v>
      </c>
      <c r="U26181" s="34">
        <v>14</v>
      </c>
      <c r="V26181" s="34">
        <v>20</v>
      </c>
      <c r="W26181" s="34">
        <v>36</v>
      </c>
      <c r="X26181" s="34">
        <v>24</v>
      </c>
      <c r="Y26181" s="34">
        <v>21</v>
      </c>
      <c r="Z26181" s="34">
        <v>29</v>
      </c>
      <c r="AA26181" s="34">
        <v>14</v>
      </c>
      <c r="AB26181" s="34">
        <v>25</v>
      </c>
      <c r="AC26181" s="34">
        <v>45</v>
      </c>
    </row>
    <row r="26182" spans="1:29" x14ac:dyDescent="0.2">
      <c r="A26182" s="34" t="s">
        <v>86675</v>
      </c>
      <c r="B26182" s="34">
        <v>95</v>
      </c>
      <c r="C26182" s="34">
        <v>105</v>
      </c>
      <c r="D26182" s="34">
        <v>124</v>
      </c>
      <c r="E26182" s="34">
        <v>93</v>
      </c>
      <c r="F26182" s="34">
        <v>105</v>
      </c>
      <c r="G26182" s="34">
        <v>99</v>
      </c>
      <c r="H26182" s="34">
        <v>82</v>
      </c>
      <c r="I26182" s="34">
        <v>84</v>
      </c>
      <c r="J26182" s="34">
        <v>75</v>
      </c>
      <c r="K26182" s="34">
        <v>103</v>
      </c>
      <c r="L26182" s="34">
        <v>59</v>
      </c>
      <c r="M26182" s="34">
        <v>71</v>
      </c>
      <c r="N26182" s="34">
        <v>63</v>
      </c>
      <c r="O26182" s="34">
        <v>72</v>
      </c>
      <c r="P26182" s="34">
        <v>74</v>
      </c>
      <c r="Q26182" s="34">
        <v>82</v>
      </c>
      <c r="R26182" s="34">
        <v>90</v>
      </c>
      <c r="S26182" s="34">
        <v>93</v>
      </c>
      <c r="T26182" s="34">
        <v>70</v>
      </c>
      <c r="U26182" s="34">
        <v>71</v>
      </c>
      <c r="V26182" s="34">
        <v>95</v>
      </c>
      <c r="W26182" s="34">
        <v>87</v>
      </c>
      <c r="X26182" s="34">
        <v>87</v>
      </c>
      <c r="Y26182" s="34">
        <v>84</v>
      </c>
      <c r="Z26182" s="34">
        <v>127</v>
      </c>
      <c r="AA26182" s="34">
        <v>107</v>
      </c>
      <c r="AB26182" s="34">
        <v>73</v>
      </c>
      <c r="AC26182" s="34">
        <v>151</v>
      </c>
    </row>
    <row r="26183" spans="1:29" x14ac:dyDescent="0.2">
      <c r="A26183" s="34" t="s">
        <v>86676</v>
      </c>
      <c r="B26183" s="34">
        <v>105</v>
      </c>
      <c r="C26183" s="34">
        <v>96</v>
      </c>
      <c r="D26183" s="34">
        <v>81</v>
      </c>
      <c r="E26183" s="34">
        <v>101</v>
      </c>
      <c r="F26183" s="34">
        <v>90</v>
      </c>
      <c r="G26183" s="34">
        <v>70</v>
      </c>
      <c r="H26183" s="34">
        <v>67</v>
      </c>
      <c r="I26183" s="34">
        <v>75</v>
      </c>
      <c r="J26183" s="34">
        <v>90</v>
      </c>
      <c r="K26183" s="34">
        <v>107</v>
      </c>
      <c r="L26183" s="34">
        <v>112</v>
      </c>
      <c r="M26183" s="34">
        <v>84</v>
      </c>
      <c r="N26183" s="34">
        <v>81</v>
      </c>
      <c r="O26183" s="34">
        <v>75</v>
      </c>
      <c r="P26183" s="34">
        <v>81</v>
      </c>
      <c r="Q26183" s="34">
        <v>95</v>
      </c>
      <c r="R26183" s="34">
        <v>107</v>
      </c>
      <c r="S26183" s="34">
        <v>118</v>
      </c>
      <c r="T26183" s="34">
        <v>97</v>
      </c>
      <c r="U26183" s="34">
        <v>72</v>
      </c>
      <c r="V26183" s="34">
        <v>102</v>
      </c>
      <c r="W26183" s="34">
        <v>127</v>
      </c>
      <c r="X26183" s="34">
        <v>159</v>
      </c>
      <c r="Y26183" s="34">
        <v>72</v>
      </c>
      <c r="Z26183" s="34">
        <v>82</v>
      </c>
      <c r="AA26183" s="34">
        <v>108</v>
      </c>
      <c r="AB26183" s="34">
        <v>152</v>
      </c>
      <c r="AC26183" s="34">
        <v>122</v>
      </c>
    </row>
    <row r="26184" spans="1:29" x14ac:dyDescent="0.2">
      <c r="A26184" s="34" t="s">
        <v>86677</v>
      </c>
      <c r="B26184" s="34">
        <v>94</v>
      </c>
      <c r="C26184" s="34">
        <v>47</v>
      </c>
      <c r="D26184" s="34">
        <v>83</v>
      </c>
      <c r="E26184" s="34">
        <v>65</v>
      </c>
      <c r="F26184" s="34">
        <v>77</v>
      </c>
      <c r="G26184" s="34">
        <v>46</v>
      </c>
      <c r="H26184" s="34">
        <v>76</v>
      </c>
      <c r="I26184" s="34">
        <v>66</v>
      </c>
      <c r="J26184" s="34">
        <v>97</v>
      </c>
      <c r="K26184" s="34">
        <v>71</v>
      </c>
      <c r="L26184" s="34">
        <v>79</v>
      </c>
      <c r="M26184" s="34">
        <v>61</v>
      </c>
      <c r="N26184" s="34">
        <v>75</v>
      </c>
      <c r="O26184" s="34">
        <v>56</v>
      </c>
      <c r="P26184" s="34">
        <v>89</v>
      </c>
      <c r="Q26184" s="34">
        <v>84</v>
      </c>
      <c r="R26184" s="34">
        <v>88</v>
      </c>
      <c r="S26184" s="34">
        <v>63</v>
      </c>
      <c r="T26184" s="34">
        <v>103</v>
      </c>
      <c r="U26184" s="34">
        <v>78</v>
      </c>
      <c r="V26184" s="34">
        <v>112</v>
      </c>
      <c r="W26184" s="34">
        <v>106</v>
      </c>
      <c r="X26184" s="34">
        <v>119</v>
      </c>
      <c r="Y26184" s="34">
        <v>78</v>
      </c>
      <c r="Z26184" s="34">
        <v>111</v>
      </c>
      <c r="AA26184" s="34">
        <v>72</v>
      </c>
      <c r="AB26184" s="34">
        <v>131</v>
      </c>
      <c r="AC26184" s="34">
        <v>106</v>
      </c>
    </row>
    <row r="26185" spans="1:29" x14ac:dyDescent="0.2">
      <c r="A26185" s="34" t="s">
        <v>86678</v>
      </c>
      <c r="B26185" s="34">
        <v>78</v>
      </c>
      <c r="C26185" s="34">
        <v>110</v>
      </c>
      <c r="D26185" s="34">
        <v>137</v>
      </c>
      <c r="E26185" s="34">
        <v>107</v>
      </c>
      <c r="F26185" s="34">
        <v>117</v>
      </c>
      <c r="G26185" s="34">
        <v>141</v>
      </c>
      <c r="H26185" s="34">
        <v>136</v>
      </c>
      <c r="I26185" s="34">
        <v>78</v>
      </c>
      <c r="J26185" s="34">
        <v>112</v>
      </c>
      <c r="K26185" s="34">
        <v>115</v>
      </c>
      <c r="L26185" s="34">
        <v>65</v>
      </c>
      <c r="M26185" s="34">
        <v>97</v>
      </c>
      <c r="N26185" s="34">
        <v>93</v>
      </c>
      <c r="O26185" s="34">
        <v>92</v>
      </c>
      <c r="P26185" s="34">
        <v>77</v>
      </c>
      <c r="Q26185" s="34">
        <v>166</v>
      </c>
      <c r="R26185" s="34">
        <v>167</v>
      </c>
      <c r="S26185" s="34">
        <v>124</v>
      </c>
      <c r="T26185" s="34">
        <v>143</v>
      </c>
      <c r="U26185" s="34">
        <v>122</v>
      </c>
      <c r="V26185" s="34">
        <v>152</v>
      </c>
      <c r="W26185" s="34">
        <v>138</v>
      </c>
      <c r="X26185" s="34">
        <v>117</v>
      </c>
      <c r="Y26185" s="34">
        <v>75</v>
      </c>
      <c r="Z26185" s="34">
        <v>156</v>
      </c>
      <c r="AA26185" s="34">
        <v>118</v>
      </c>
      <c r="AB26185" s="34">
        <v>178</v>
      </c>
      <c r="AC26185" s="34">
        <v>190</v>
      </c>
    </row>
    <row r="26186" spans="1:29" x14ac:dyDescent="0.2">
      <c r="A26186" s="34" t="s">
        <v>86679</v>
      </c>
      <c r="B26186" s="34">
        <v>39</v>
      </c>
      <c r="C26186" s="34">
        <v>76</v>
      </c>
      <c r="D26186" s="34">
        <v>72</v>
      </c>
      <c r="E26186" s="34">
        <v>66</v>
      </c>
      <c r="F26186" s="34">
        <v>62</v>
      </c>
      <c r="G26186" s="34">
        <v>73</v>
      </c>
      <c r="H26186" s="34">
        <v>64</v>
      </c>
      <c r="I26186" s="34">
        <v>103</v>
      </c>
      <c r="J26186" s="34">
        <v>61</v>
      </c>
      <c r="K26186" s="34">
        <v>65</v>
      </c>
      <c r="L26186" s="34">
        <v>34</v>
      </c>
      <c r="M26186" s="34">
        <v>52</v>
      </c>
      <c r="N26186" s="34">
        <v>54</v>
      </c>
      <c r="O26186" s="34">
        <v>99</v>
      </c>
      <c r="P26186" s="34">
        <v>55</v>
      </c>
      <c r="Q26186" s="34">
        <v>70</v>
      </c>
      <c r="R26186" s="34">
        <v>84</v>
      </c>
      <c r="S26186" s="34">
        <v>85</v>
      </c>
      <c r="T26186" s="34">
        <v>53</v>
      </c>
      <c r="U26186" s="34">
        <v>82</v>
      </c>
      <c r="V26186" s="34">
        <v>76</v>
      </c>
      <c r="W26186" s="34">
        <v>69</v>
      </c>
      <c r="X26186" s="34">
        <v>96</v>
      </c>
      <c r="Y26186" s="34">
        <v>67</v>
      </c>
      <c r="Z26186" s="34">
        <v>79</v>
      </c>
      <c r="AA26186" s="34">
        <v>80</v>
      </c>
      <c r="AB26186" s="34">
        <v>70</v>
      </c>
      <c r="AC26186" s="34">
        <v>108</v>
      </c>
    </row>
    <row r="26187" spans="1:29" x14ac:dyDescent="0.2">
      <c r="A26187" s="34" t="s">
        <v>86680</v>
      </c>
      <c r="B26187" s="34">
        <v>168</v>
      </c>
      <c r="C26187" s="34">
        <v>183</v>
      </c>
      <c r="D26187" s="34">
        <v>262</v>
      </c>
      <c r="E26187" s="34">
        <v>168</v>
      </c>
      <c r="F26187" s="34">
        <v>218</v>
      </c>
      <c r="G26187" s="34">
        <v>190</v>
      </c>
      <c r="H26187" s="34">
        <v>241</v>
      </c>
      <c r="I26187" s="34">
        <v>155</v>
      </c>
      <c r="J26187" s="34">
        <v>187</v>
      </c>
      <c r="K26187" s="34">
        <v>187</v>
      </c>
      <c r="L26187" s="34">
        <v>143</v>
      </c>
      <c r="M26187" s="34">
        <v>161</v>
      </c>
      <c r="N26187" s="34">
        <v>182</v>
      </c>
      <c r="O26187" s="34">
        <v>162</v>
      </c>
      <c r="P26187" s="34">
        <v>203</v>
      </c>
      <c r="Q26187" s="34">
        <v>236</v>
      </c>
      <c r="R26187" s="34">
        <v>259</v>
      </c>
      <c r="S26187" s="34">
        <v>195</v>
      </c>
      <c r="T26187" s="34">
        <v>192</v>
      </c>
      <c r="U26187" s="34">
        <v>211</v>
      </c>
      <c r="V26187" s="34">
        <v>267</v>
      </c>
      <c r="W26187" s="34">
        <v>221</v>
      </c>
      <c r="X26187" s="34">
        <v>257</v>
      </c>
      <c r="Y26187" s="34">
        <v>225</v>
      </c>
      <c r="Z26187" s="34">
        <v>230</v>
      </c>
      <c r="AA26187" s="34">
        <v>212</v>
      </c>
      <c r="AB26187" s="34">
        <v>218</v>
      </c>
      <c r="AC26187" s="34">
        <v>303</v>
      </c>
    </row>
    <row r="26188" spans="1:29" x14ac:dyDescent="0.2">
      <c r="A26188" s="34" t="s">
        <v>86681</v>
      </c>
      <c r="B26188" s="34">
        <v>79</v>
      </c>
      <c r="C26188" s="34">
        <v>137</v>
      </c>
      <c r="D26188" s="34">
        <v>142</v>
      </c>
      <c r="E26188" s="34">
        <v>133</v>
      </c>
      <c r="F26188" s="34">
        <v>113</v>
      </c>
      <c r="G26188" s="34">
        <v>93</v>
      </c>
      <c r="H26188" s="34">
        <v>73</v>
      </c>
      <c r="I26188" s="34">
        <v>121</v>
      </c>
      <c r="J26188" s="34">
        <v>84</v>
      </c>
      <c r="K26188" s="34">
        <v>128</v>
      </c>
      <c r="L26188" s="34">
        <v>65</v>
      </c>
      <c r="M26188" s="34">
        <v>97</v>
      </c>
      <c r="N26188" s="34">
        <v>100</v>
      </c>
      <c r="O26188" s="34">
        <v>117</v>
      </c>
      <c r="P26188" s="34">
        <v>94</v>
      </c>
      <c r="Q26188" s="34">
        <v>114</v>
      </c>
      <c r="R26188" s="34">
        <v>125</v>
      </c>
      <c r="S26188" s="34">
        <v>143</v>
      </c>
      <c r="T26188" s="34">
        <v>89</v>
      </c>
      <c r="U26188" s="34">
        <v>119</v>
      </c>
      <c r="V26188" s="34">
        <v>152</v>
      </c>
      <c r="W26188" s="34">
        <v>134</v>
      </c>
      <c r="X26188" s="34">
        <v>145</v>
      </c>
      <c r="Y26188" s="34">
        <v>113</v>
      </c>
      <c r="Z26188" s="34">
        <v>152</v>
      </c>
      <c r="AA26188" s="34">
        <v>129</v>
      </c>
      <c r="AB26188" s="34">
        <v>83</v>
      </c>
      <c r="AC26188" s="34">
        <v>195</v>
      </c>
    </row>
    <row r="26189" spans="1:29" x14ac:dyDescent="0.2">
      <c r="A26189" s="34" t="s">
        <v>86682</v>
      </c>
      <c r="B26189" s="34">
        <v>139</v>
      </c>
      <c r="C26189" s="34">
        <v>122</v>
      </c>
      <c r="D26189" s="34">
        <v>178</v>
      </c>
      <c r="E26189" s="34">
        <v>133</v>
      </c>
      <c r="F26189" s="34">
        <v>183</v>
      </c>
      <c r="G26189" s="34">
        <v>82</v>
      </c>
      <c r="H26189" s="34">
        <v>195</v>
      </c>
      <c r="I26189" s="34">
        <v>139</v>
      </c>
      <c r="J26189" s="34">
        <v>241</v>
      </c>
      <c r="K26189" s="34">
        <v>108</v>
      </c>
      <c r="L26189" s="34">
        <v>168</v>
      </c>
      <c r="M26189" s="34">
        <v>111</v>
      </c>
      <c r="N26189" s="34">
        <v>154</v>
      </c>
      <c r="O26189" s="34">
        <v>125</v>
      </c>
      <c r="P26189" s="34">
        <v>170</v>
      </c>
      <c r="Q26189" s="34">
        <v>184</v>
      </c>
      <c r="R26189" s="34">
        <v>258</v>
      </c>
      <c r="S26189" s="34">
        <v>148</v>
      </c>
      <c r="T26189" s="34">
        <v>241</v>
      </c>
      <c r="U26189" s="34">
        <v>130</v>
      </c>
      <c r="V26189" s="34">
        <v>228</v>
      </c>
      <c r="W26189" s="34">
        <v>136</v>
      </c>
      <c r="X26189" s="34">
        <v>267</v>
      </c>
      <c r="Y26189" s="34">
        <v>152</v>
      </c>
      <c r="Z26189" s="34">
        <v>201</v>
      </c>
      <c r="AA26189" s="34">
        <v>163</v>
      </c>
      <c r="AB26189" s="34">
        <v>347</v>
      </c>
      <c r="AC26189" s="34">
        <v>181</v>
      </c>
    </row>
    <row r="26190" spans="1:29" x14ac:dyDescent="0.2">
      <c r="A26190" s="34" t="s">
        <v>86683</v>
      </c>
      <c r="B26190" s="34">
        <v>102</v>
      </c>
      <c r="C26190" s="34">
        <v>162</v>
      </c>
      <c r="D26190" s="34">
        <v>179</v>
      </c>
      <c r="E26190" s="34">
        <v>185</v>
      </c>
      <c r="F26190" s="34">
        <v>155</v>
      </c>
      <c r="G26190" s="34">
        <v>174</v>
      </c>
      <c r="H26190" s="34">
        <v>150</v>
      </c>
      <c r="I26190" s="34">
        <v>144</v>
      </c>
      <c r="J26190" s="34">
        <v>121</v>
      </c>
      <c r="K26190" s="34">
        <v>195</v>
      </c>
      <c r="L26190" s="34">
        <v>110</v>
      </c>
      <c r="M26190" s="34">
        <v>136</v>
      </c>
      <c r="N26190" s="34">
        <v>118</v>
      </c>
      <c r="O26190" s="34">
        <v>140</v>
      </c>
      <c r="P26190" s="34">
        <v>121</v>
      </c>
      <c r="Q26190" s="34">
        <v>201</v>
      </c>
      <c r="R26190" s="34">
        <v>217</v>
      </c>
      <c r="S26190" s="34">
        <v>212</v>
      </c>
      <c r="T26190" s="34">
        <v>147</v>
      </c>
      <c r="U26190" s="34">
        <v>157</v>
      </c>
      <c r="V26190" s="34">
        <v>193</v>
      </c>
      <c r="W26190" s="34">
        <v>185</v>
      </c>
      <c r="X26190" s="34">
        <v>162</v>
      </c>
      <c r="Y26190" s="34">
        <v>169</v>
      </c>
      <c r="Z26190" s="34">
        <v>238</v>
      </c>
      <c r="AA26190" s="34">
        <v>192</v>
      </c>
      <c r="AB26190" s="34">
        <v>167</v>
      </c>
      <c r="AC26190" s="34">
        <v>285</v>
      </c>
    </row>
    <row r="26191" spans="1:29" x14ac:dyDescent="0.2">
      <c r="A26191" s="34" t="s">
        <v>86684</v>
      </c>
      <c r="B26191" s="34">
        <v>83</v>
      </c>
      <c r="C26191" s="34">
        <v>42</v>
      </c>
      <c r="D26191" s="34">
        <v>25</v>
      </c>
      <c r="E26191" s="34">
        <v>9</v>
      </c>
      <c r="F26191" s="34">
        <v>29</v>
      </c>
      <c r="G26191" s="34">
        <v>12</v>
      </c>
      <c r="H26191" s="34">
        <v>31</v>
      </c>
      <c r="I26191" s="34">
        <v>25</v>
      </c>
      <c r="J26191" s="34">
        <v>26</v>
      </c>
      <c r="K26191" s="34">
        <v>51</v>
      </c>
      <c r="L26191" s="34">
        <v>21</v>
      </c>
      <c r="M26191" s="34">
        <v>21</v>
      </c>
      <c r="N26191" s="34">
        <v>23</v>
      </c>
      <c r="O26191" s="34">
        <v>26</v>
      </c>
      <c r="P26191" s="34">
        <v>44</v>
      </c>
      <c r="Q26191" s="34">
        <v>21</v>
      </c>
      <c r="R26191" s="34">
        <v>46</v>
      </c>
      <c r="S26191" s="34">
        <v>30</v>
      </c>
      <c r="T26191" s="34">
        <v>41</v>
      </c>
      <c r="U26191" s="34">
        <v>32</v>
      </c>
      <c r="V26191" s="34">
        <v>45</v>
      </c>
      <c r="W26191" s="34">
        <v>18</v>
      </c>
      <c r="X26191" s="34">
        <v>41</v>
      </c>
      <c r="Y26191" s="34">
        <v>34</v>
      </c>
      <c r="Z26191" s="34">
        <v>35</v>
      </c>
      <c r="AA26191" s="34">
        <v>62</v>
      </c>
      <c r="AB26191" s="34">
        <v>68</v>
      </c>
      <c r="AC26191" s="34">
        <v>29</v>
      </c>
    </row>
    <row r="26192" spans="1:29" x14ac:dyDescent="0.2">
      <c r="A26192" s="34" t="s">
        <v>86685</v>
      </c>
      <c r="B26192" s="34">
        <v>106</v>
      </c>
      <c r="C26192" s="34">
        <v>89</v>
      </c>
      <c r="D26192" s="34">
        <v>141</v>
      </c>
      <c r="E26192" s="34">
        <v>119</v>
      </c>
      <c r="F26192" s="34">
        <v>163</v>
      </c>
      <c r="G26192" s="34">
        <v>106</v>
      </c>
      <c r="H26192" s="34">
        <v>141</v>
      </c>
      <c r="I26192" s="34">
        <v>103</v>
      </c>
      <c r="J26192" s="34">
        <v>137</v>
      </c>
      <c r="K26192" s="34">
        <v>79</v>
      </c>
      <c r="L26192" s="34">
        <v>110</v>
      </c>
      <c r="M26192" s="34">
        <v>72</v>
      </c>
      <c r="N26192" s="34">
        <v>126</v>
      </c>
      <c r="O26192" s="34">
        <v>93</v>
      </c>
      <c r="P26192" s="34">
        <v>125</v>
      </c>
      <c r="Q26192" s="34">
        <v>147</v>
      </c>
      <c r="R26192" s="34">
        <v>160</v>
      </c>
      <c r="S26192" s="34">
        <v>123</v>
      </c>
      <c r="T26192" s="34">
        <v>159</v>
      </c>
      <c r="U26192" s="34">
        <v>98</v>
      </c>
      <c r="V26192" s="34">
        <v>224</v>
      </c>
      <c r="W26192" s="34">
        <v>127</v>
      </c>
      <c r="X26192" s="34">
        <v>218</v>
      </c>
      <c r="Y26192" s="34">
        <v>78</v>
      </c>
      <c r="Z26192" s="34">
        <v>168</v>
      </c>
      <c r="AA26192" s="34">
        <v>90</v>
      </c>
      <c r="AB26192" s="34">
        <v>176</v>
      </c>
      <c r="AC26192" s="34">
        <v>171</v>
      </c>
    </row>
    <row r="26193" spans="1:29" x14ac:dyDescent="0.2">
      <c r="A26193" s="34" t="s">
        <v>86686</v>
      </c>
      <c r="B26193" s="34">
        <v>95</v>
      </c>
      <c r="C26193" s="34">
        <v>59</v>
      </c>
      <c r="D26193" s="34">
        <v>112</v>
      </c>
      <c r="E26193" s="34">
        <v>90</v>
      </c>
      <c r="F26193" s="34">
        <v>99</v>
      </c>
      <c r="G26193" s="34">
        <v>82</v>
      </c>
      <c r="H26193" s="34">
        <v>86</v>
      </c>
      <c r="I26193" s="34">
        <v>54</v>
      </c>
      <c r="J26193" s="34">
        <v>68</v>
      </c>
      <c r="K26193" s="34">
        <v>101</v>
      </c>
      <c r="L26193" s="34">
        <v>62</v>
      </c>
      <c r="M26193" s="34">
        <v>61</v>
      </c>
      <c r="N26193" s="34">
        <v>60</v>
      </c>
      <c r="O26193" s="34">
        <v>46</v>
      </c>
      <c r="P26193" s="34">
        <v>69</v>
      </c>
      <c r="Q26193" s="34">
        <v>70</v>
      </c>
      <c r="R26193" s="34">
        <v>90</v>
      </c>
      <c r="S26193" s="34">
        <v>96</v>
      </c>
      <c r="T26193" s="34">
        <v>65</v>
      </c>
      <c r="U26193" s="34">
        <v>89</v>
      </c>
      <c r="V26193" s="34">
        <v>120</v>
      </c>
      <c r="W26193" s="34">
        <v>81</v>
      </c>
      <c r="X26193" s="34">
        <v>124</v>
      </c>
      <c r="Y26193" s="34">
        <v>89</v>
      </c>
      <c r="Z26193" s="34">
        <v>89</v>
      </c>
      <c r="AA26193" s="34">
        <v>90</v>
      </c>
      <c r="AB26193" s="34">
        <v>95</v>
      </c>
      <c r="AC26193" s="34">
        <v>116</v>
      </c>
    </row>
    <row r="26194" spans="1:29" x14ac:dyDescent="0.2">
      <c r="A26194" s="34" t="s">
        <v>86687</v>
      </c>
      <c r="B26194" s="34">
        <v>69</v>
      </c>
      <c r="C26194" s="34">
        <v>65</v>
      </c>
      <c r="D26194" s="34">
        <v>69</v>
      </c>
      <c r="E26194" s="34">
        <v>67</v>
      </c>
      <c r="F26194" s="34">
        <v>67</v>
      </c>
      <c r="G26194" s="34">
        <v>32</v>
      </c>
      <c r="H26194" s="34">
        <v>67</v>
      </c>
      <c r="I26194" s="34">
        <v>48</v>
      </c>
      <c r="J26194" s="34">
        <v>85</v>
      </c>
      <c r="K26194" s="34">
        <v>29</v>
      </c>
      <c r="L26194" s="34">
        <v>65</v>
      </c>
      <c r="M26194" s="34">
        <v>47</v>
      </c>
      <c r="N26194" s="34">
        <v>57</v>
      </c>
      <c r="O26194" s="34">
        <v>39</v>
      </c>
      <c r="P26194" s="34">
        <v>62</v>
      </c>
      <c r="Q26194" s="34">
        <v>61</v>
      </c>
      <c r="R26194" s="34">
        <v>118</v>
      </c>
      <c r="S26194" s="34">
        <v>56</v>
      </c>
      <c r="T26194" s="34">
        <v>110</v>
      </c>
      <c r="U26194" s="34">
        <v>39</v>
      </c>
      <c r="V26194" s="34">
        <v>66</v>
      </c>
      <c r="W26194" s="34">
        <v>57</v>
      </c>
      <c r="X26194" s="34">
        <v>82</v>
      </c>
      <c r="Y26194" s="34">
        <v>55</v>
      </c>
      <c r="Z26194" s="34">
        <v>71</v>
      </c>
      <c r="AA26194" s="34">
        <v>95</v>
      </c>
      <c r="AB26194" s="34">
        <v>129</v>
      </c>
      <c r="AC26194" s="34">
        <v>96</v>
      </c>
    </row>
    <row r="26195" spans="1:29" x14ac:dyDescent="0.2">
      <c r="A26195" s="34" t="s">
        <v>86688</v>
      </c>
      <c r="B26195" s="34">
        <v>114</v>
      </c>
      <c r="C26195" s="34">
        <v>163</v>
      </c>
      <c r="D26195" s="34">
        <v>177</v>
      </c>
      <c r="E26195" s="34">
        <v>180</v>
      </c>
      <c r="F26195" s="34">
        <v>152</v>
      </c>
      <c r="G26195" s="34">
        <v>189</v>
      </c>
      <c r="H26195" s="34">
        <v>171</v>
      </c>
      <c r="I26195" s="34">
        <v>154</v>
      </c>
      <c r="J26195" s="34">
        <v>140</v>
      </c>
      <c r="K26195" s="34">
        <v>138</v>
      </c>
      <c r="L26195" s="34">
        <v>108</v>
      </c>
      <c r="M26195" s="34">
        <v>138</v>
      </c>
      <c r="N26195" s="34">
        <v>127</v>
      </c>
      <c r="O26195" s="34">
        <v>142</v>
      </c>
      <c r="P26195" s="34">
        <v>136</v>
      </c>
      <c r="Q26195" s="34">
        <v>175</v>
      </c>
      <c r="R26195" s="34">
        <v>219</v>
      </c>
      <c r="S26195" s="34">
        <v>172</v>
      </c>
      <c r="T26195" s="34">
        <v>129</v>
      </c>
      <c r="U26195" s="34">
        <v>160</v>
      </c>
      <c r="V26195" s="34">
        <v>200</v>
      </c>
      <c r="W26195" s="34">
        <v>243</v>
      </c>
      <c r="X26195" s="34">
        <v>195</v>
      </c>
      <c r="Y26195" s="34">
        <v>182</v>
      </c>
      <c r="Z26195" s="34">
        <v>204</v>
      </c>
      <c r="AA26195" s="34">
        <v>220</v>
      </c>
      <c r="AB26195" s="34">
        <v>139</v>
      </c>
      <c r="AC26195" s="34">
        <v>316</v>
      </c>
    </row>
    <row r="26196" spans="1:29" x14ac:dyDescent="0.2">
      <c r="A26196" s="34" t="s">
        <v>86689</v>
      </c>
      <c r="B26196" s="34">
        <v>257</v>
      </c>
      <c r="C26196" s="34">
        <v>331</v>
      </c>
      <c r="D26196" s="34">
        <v>461</v>
      </c>
      <c r="E26196" s="34">
        <v>332</v>
      </c>
      <c r="F26196" s="34">
        <v>468</v>
      </c>
      <c r="G26196" s="34">
        <v>351</v>
      </c>
      <c r="H26196" s="34">
        <v>468</v>
      </c>
      <c r="I26196" s="34">
        <v>316</v>
      </c>
      <c r="J26196" s="34">
        <v>440</v>
      </c>
      <c r="K26196" s="34">
        <v>354</v>
      </c>
      <c r="L26196" s="34">
        <v>479</v>
      </c>
      <c r="M26196" s="34">
        <v>332</v>
      </c>
      <c r="N26196" s="34">
        <v>422</v>
      </c>
      <c r="O26196" s="34">
        <v>322</v>
      </c>
      <c r="P26196" s="34">
        <v>516</v>
      </c>
      <c r="Q26196" s="34">
        <v>488</v>
      </c>
      <c r="R26196" s="34">
        <v>671</v>
      </c>
      <c r="S26196" s="34">
        <v>427</v>
      </c>
      <c r="T26196" s="34">
        <v>626</v>
      </c>
      <c r="U26196" s="34">
        <v>410</v>
      </c>
      <c r="V26196" s="34">
        <v>543</v>
      </c>
      <c r="W26196" s="34">
        <v>476</v>
      </c>
      <c r="X26196" s="34">
        <v>593</v>
      </c>
      <c r="Y26196" s="34">
        <v>475</v>
      </c>
      <c r="Z26196" s="34">
        <v>528</v>
      </c>
      <c r="AA26196" s="34">
        <v>481</v>
      </c>
      <c r="AB26196" s="34">
        <v>635</v>
      </c>
      <c r="AC26196" s="34">
        <v>583</v>
      </c>
    </row>
    <row r="26197" spans="1:29" x14ac:dyDescent="0.2">
      <c r="A26197" s="34" t="s">
        <v>86690</v>
      </c>
      <c r="B26197" s="34">
        <v>203</v>
      </c>
      <c r="C26197" s="34">
        <v>133</v>
      </c>
      <c r="D26197" s="34">
        <v>125</v>
      </c>
      <c r="E26197" s="34">
        <v>119</v>
      </c>
      <c r="F26197" s="34">
        <v>180</v>
      </c>
      <c r="G26197" s="34">
        <v>150</v>
      </c>
      <c r="H26197" s="34">
        <v>171</v>
      </c>
      <c r="I26197" s="34">
        <v>136</v>
      </c>
      <c r="J26197" s="34">
        <v>122</v>
      </c>
      <c r="K26197" s="34">
        <v>138</v>
      </c>
      <c r="L26197" s="34">
        <v>188</v>
      </c>
      <c r="M26197" s="34">
        <v>108</v>
      </c>
      <c r="N26197" s="34">
        <v>169</v>
      </c>
      <c r="O26197" s="34">
        <v>110</v>
      </c>
      <c r="P26197" s="34">
        <v>171</v>
      </c>
      <c r="Q26197" s="34">
        <v>203</v>
      </c>
      <c r="R26197" s="34">
        <v>232</v>
      </c>
      <c r="S26197" s="34">
        <v>162</v>
      </c>
      <c r="T26197" s="34">
        <v>276</v>
      </c>
      <c r="U26197" s="34">
        <v>195</v>
      </c>
      <c r="V26197" s="34">
        <v>194</v>
      </c>
      <c r="W26197" s="34">
        <v>269</v>
      </c>
      <c r="X26197" s="34">
        <v>200</v>
      </c>
      <c r="Y26197" s="34">
        <v>209</v>
      </c>
      <c r="Z26197" s="34">
        <v>212</v>
      </c>
      <c r="AA26197" s="34">
        <v>236</v>
      </c>
      <c r="AB26197" s="34">
        <v>274</v>
      </c>
      <c r="AC26197" s="34">
        <v>252</v>
      </c>
    </row>
    <row r="26198" spans="1:29" x14ac:dyDescent="0.2">
      <c r="A26198" s="34" t="s">
        <v>86691</v>
      </c>
      <c r="B26198" s="34">
        <v>64</v>
      </c>
      <c r="C26198" s="34">
        <v>71</v>
      </c>
      <c r="D26198" s="34">
        <v>85</v>
      </c>
      <c r="E26198" s="34">
        <v>80</v>
      </c>
      <c r="F26198" s="34">
        <v>99</v>
      </c>
      <c r="G26198" s="34">
        <v>84</v>
      </c>
      <c r="H26198" s="34">
        <v>75</v>
      </c>
      <c r="I26198" s="34">
        <v>64</v>
      </c>
      <c r="J26198" s="34">
        <v>84</v>
      </c>
      <c r="K26198" s="34">
        <v>68</v>
      </c>
      <c r="L26198" s="34">
        <v>46</v>
      </c>
      <c r="M26198" s="34">
        <v>38</v>
      </c>
      <c r="N26198" s="34">
        <v>49</v>
      </c>
      <c r="O26198" s="34">
        <v>47</v>
      </c>
      <c r="P26198" s="34">
        <v>65</v>
      </c>
      <c r="Q26198" s="34">
        <v>77</v>
      </c>
      <c r="R26198" s="34">
        <v>72</v>
      </c>
      <c r="S26198" s="34">
        <v>61</v>
      </c>
      <c r="T26198" s="34">
        <v>47</v>
      </c>
      <c r="U26198" s="34">
        <v>53</v>
      </c>
      <c r="V26198" s="34">
        <v>75</v>
      </c>
      <c r="W26198" s="34">
        <v>78</v>
      </c>
      <c r="X26198" s="34">
        <v>79</v>
      </c>
      <c r="Y26198" s="34">
        <v>54</v>
      </c>
      <c r="Z26198" s="34">
        <v>92</v>
      </c>
      <c r="AA26198" s="34">
        <v>108</v>
      </c>
      <c r="AB26198" s="34">
        <v>78</v>
      </c>
      <c r="AC26198" s="34">
        <v>100</v>
      </c>
    </row>
    <row r="26199" spans="1:29" x14ac:dyDescent="0.2">
      <c r="A26199" s="34" t="s">
        <v>86692</v>
      </c>
      <c r="B26199" s="34">
        <v>201</v>
      </c>
      <c r="C26199" s="34">
        <v>221</v>
      </c>
      <c r="D26199" s="34">
        <v>319</v>
      </c>
      <c r="E26199" s="34">
        <v>217</v>
      </c>
      <c r="F26199" s="34">
        <v>253</v>
      </c>
      <c r="G26199" s="34">
        <v>210</v>
      </c>
      <c r="H26199" s="34">
        <v>208</v>
      </c>
      <c r="I26199" s="34">
        <v>225</v>
      </c>
      <c r="J26199" s="34">
        <v>216</v>
      </c>
      <c r="K26199" s="34">
        <v>257</v>
      </c>
      <c r="L26199" s="34">
        <v>161</v>
      </c>
      <c r="M26199" s="34">
        <v>227</v>
      </c>
      <c r="N26199" s="34">
        <v>225</v>
      </c>
      <c r="O26199" s="34">
        <v>205</v>
      </c>
      <c r="P26199" s="34">
        <v>226</v>
      </c>
      <c r="Q26199" s="34">
        <v>289</v>
      </c>
      <c r="R26199" s="34">
        <v>271</v>
      </c>
      <c r="S26199" s="34">
        <v>311</v>
      </c>
      <c r="T26199" s="34">
        <v>188</v>
      </c>
      <c r="U26199" s="34">
        <v>176</v>
      </c>
      <c r="V26199" s="34">
        <v>338</v>
      </c>
      <c r="W26199" s="34">
        <v>183</v>
      </c>
      <c r="X26199" s="34">
        <v>307</v>
      </c>
      <c r="Y26199" s="34">
        <v>190</v>
      </c>
      <c r="Z26199" s="34">
        <v>267</v>
      </c>
      <c r="AA26199" s="34">
        <v>250</v>
      </c>
      <c r="AB26199" s="34">
        <v>229</v>
      </c>
      <c r="AC26199" s="34">
        <v>323</v>
      </c>
    </row>
    <row r="26200" spans="1:29" x14ac:dyDescent="0.2">
      <c r="A26200" s="34" t="s">
        <v>86693</v>
      </c>
      <c r="B26200" s="34">
        <v>154</v>
      </c>
      <c r="C26200" s="34">
        <v>68</v>
      </c>
      <c r="D26200" s="34">
        <v>91</v>
      </c>
      <c r="E26200" s="34">
        <v>68</v>
      </c>
      <c r="F26200" s="34">
        <v>83</v>
      </c>
      <c r="G26200" s="34">
        <v>100</v>
      </c>
      <c r="H26200" s="34">
        <v>106</v>
      </c>
      <c r="I26200" s="34">
        <v>80</v>
      </c>
      <c r="J26200" s="34">
        <v>105</v>
      </c>
      <c r="K26200" s="34">
        <v>51</v>
      </c>
      <c r="L26200" s="34">
        <v>101</v>
      </c>
      <c r="M26200" s="34">
        <v>57</v>
      </c>
      <c r="N26200" s="34">
        <v>70</v>
      </c>
      <c r="O26200" s="34">
        <v>68</v>
      </c>
      <c r="P26200" s="34">
        <v>90</v>
      </c>
      <c r="Q26200" s="34">
        <v>125</v>
      </c>
      <c r="R26200" s="34">
        <v>137</v>
      </c>
      <c r="S26200" s="34">
        <v>90</v>
      </c>
      <c r="T26200" s="34">
        <v>102</v>
      </c>
      <c r="U26200" s="34">
        <v>81</v>
      </c>
      <c r="V26200" s="34">
        <v>95</v>
      </c>
      <c r="W26200" s="34">
        <v>192</v>
      </c>
      <c r="X26200" s="34">
        <v>148</v>
      </c>
      <c r="Y26200" s="34">
        <v>112</v>
      </c>
      <c r="Z26200" s="34">
        <v>107</v>
      </c>
      <c r="AA26200" s="34">
        <v>94</v>
      </c>
      <c r="AB26200" s="34">
        <v>233</v>
      </c>
      <c r="AC26200" s="34">
        <v>122</v>
      </c>
    </row>
    <row r="26201" spans="1:29" x14ac:dyDescent="0.2">
      <c r="A26201" s="34" t="s">
        <v>86694</v>
      </c>
      <c r="B26201" s="34">
        <v>94</v>
      </c>
      <c r="C26201" s="34">
        <v>98</v>
      </c>
      <c r="D26201" s="34">
        <v>110</v>
      </c>
      <c r="E26201" s="34">
        <v>123</v>
      </c>
      <c r="F26201" s="34">
        <v>134</v>
      </c>
      <c r="G26201" s="34">
        <v>80</v>
      </c>
      <c r="H26201" s="34">
        <v>128</v>
      </c>
      <c r="I26201" s="34">
        <v>103</v>
      </c>
      <c r="J26201" s="34">
        <v>111</v>
      </c>
      <c r="K26201" s="34">
        <v>108</v>
      </c>
      <c r="L26201" s="34">
        <v>103</v>
      </c>
      <c r="M26201" s="34">
        <v>102</v>
      </c>
      <c r="N26201" s="34">
        <v>87</v>
      </c>
      <c r="O26201" s="34">
        <v>101</v>
      </c>
      <c r="P26201" s="34">
        <v>150</v>
      </c>
      <c r="Q26201" s="34">
        <v>122</v>
      </c>
      <c r="R26201" s="34">
        <v>190</v>
      </c>
      <c r="S26201" s="34">
        <v>82</v>
      </c>
      <c r="T26201" s="34">
        <v>165</v>
      </c>
      <c r="U26201" s="34">
        <v>90</v>
      </c>
      <c r="V26201" s="34">
        <v>152</v>
      </c>
      <c r="W26201" s="34">
        <v>197</v>
      </c>
      <c r="X26201" s="34">
        <v>152</v>
      </c>
      <c r="Y26201" s="34">
        <v>98</v>
      </c>
      <c r="Z26201" s="34">
        <v>149</v>
      </c>
      <c r="AA26201" s="34">
        <v>151</v>
      </c>
      <c r="AB26201" s="34">
        <v>102</v>
      </c>
      <c r="AC26201" s="34">
        <v>147</v>
      </c>
    </row>
    <row r="26202" spans="1:29" x14ac:dyDescent="0.2">
      <c r="A26202" s="34" t="s">
        <v>86695</v>
      </c>
      <c r="B26202" s="34">
        <v>108</v>
      </c>
      <c r="C26202" s="34">
        <v>101</v>
      </c>
      <c r="D26202" s="34">
        <v>132</v>
      </c>
      <c r="E26202" s="34">
        <v>117</v>
      </c>
      <c r="F26202" s="34">
        <v>126</v>
      </c>
      <c r="G26202" s="34">
        <v>113</v>
      </c>
      <c r="H26202" s="34">
        <v>126</v>
      </c>
      <c r="I26202" s="34">
        <v>127</v>
      </c>
      <c r="J26202" s="34">
        <v>116</v>
      </c>
      <c r="K26202" s="34">
        <v>130</v>
      </c>
      <c r="L26202" s="34">
        <v>111</v>
      </c>
      <c r="M26202" s="34">
        <v>95</v>
      </c>
      <c r="N26202" s="34">
        <v>127</v>
      </c>
      <c r="O26202" s="34">
        <v>94</v>
      </c>
      <c r="P26202" s="34">
        <v>120</v>
      </c>
      <c r="Q26202" s="34">
        <v>165</v>
      </c>
      <c r="R26202" s="34">
        <v>174</v>
      </c>
      <c r="S26202" s="34">
        <v>146</v>
      </c>
      <c r="T26202" s="34">
        <v>130</v>
      </c>
      <c r="U26202" s="34">
        <v>142</v>
      </c>
      <c r="V26202" s="34">
        <v>144</v>
      </c>
      <c r="W26202" s="34">
        <v>152</v>
      </c>
      <c r="X26202" s="34">
        <v>167</v>
      </c>
      <c r="Y26202" s="34">
        <v>111</v>
      </c>
      <c r="Z26202" s="34">
        <v>147</v>
      </c>
      <c r="AA26202" s="34">
        <v>135</v>
      </c>
      <c r="AB26202" s="34">
        <v>168</v>
      </c>
      <c r="AC26202" s="34">
        <v>202</v>
      </c>
    </row>
    <row r="26203" spans="1:29" x14ac:dyDescent="0.2">
      <c r="A26203" s="34" t="s">
        <v>86696</v>
      </c>
      <c r="B26203" s="34">
        <v>48</v>
      </c>
      <c r="C26203" s="34">
        <v>64</v>
      </c>
      <c r="D26203" s="34">
        <v>89</v>
      </c>
      <c r="E26203" s="34">
        <v>71</v>
      </c>
      <c r="F26203" s="34">
        <v>76</v>
      </c>
      <c r="G26203" s="34">
        <v>49</v>
      </c>
      <c r="H26203" s="34">
        <v>64</v>
      </c>
      <c r="I26203" s="34">
        <v>63</v>
      </c>
      <c r="J26203" s="34">
        <v>51</v>
      </c>
      <c r="K26203" s="34">
        <v>143</v>
      </c>
      <c r="L26203" s="34">
        <v>58</v>
      </c>
      <c r="M26203" s="34">
        <v>89</v>
      </c>
      <c r="N26203" s="34">
        <v>68</v>
      </c>
      <c r="O26203" s="34">
        <v>94</v>
      </c>
      <c r="P26203" s="34">
        <v>68</v>
      </c>
      <c r="Q26203" s="34">
        <v>84</v>
      </c>
      <c r="R26203" s="34">
        <v>60</v>
      </c>
      <c r="S26203" s="34">
        <v>119</v>
      </c>
      <c r="T26203" s="34">
        <v>79</v>
      </c>
      <c r="U26203" s="34">
        <v>93</v>
      </c>
      <c r="V26203" s="34">
        <v>85</v>
      </c>
      <c r="W26203" s="34">
        <v>65</v>
      </c>
      <c r="X26203" s="34">
        <v>123</v>
      </c>
      <c r="Y26203" s="34">
        <v>72</v>
      </c>
      <c r="Z26203" s="34">
        <v>94</v>
      </c>
      <c r="AA26203" s="34">
        <v>149</v>
      </c>
      <c r="AB26203" s="34">
        <v>90</v>
      </c>
      <c r="AC26203" s="34">
        <v>133</v>
      </c>
    </row>
    <row r="26204" spans="1:29" x14ac:dyDescent="0.2">
      <c r="A26204" s="34" t="s">
        <v>86697</v>
      </c>
      <c r="B26204" s="34">
        <v>181</v>
      </c>
      <c r="C26204" s="34">
        <v>209</v>
      </c>
      <c r="D26204" s="34">
        <v>306</v>
      </c>
      <c r="E26204" s="34">
        <v>239</v>
      </c>
      <c r="F26204" s="34">
        <v>241</v>
      </c>
      <c r="G26204" s="34">
        <v>180</v>
      </c>
      <c r="H26204" s="34">
        <v>255</v>
      </c>
      <c r="I26204" s="34">
        <v>189</v>
      </c>
      <c r="J26204" s="34">
        <v>226</v>
      </c>
      <c r="K26204" s="34">
        <v>218</v>
      </c>
      <c r="L26204" s="34">
        <v>207</v>
      </c>
      <c r="M26204" s="34">
        <v>188</v>
      </c>
      <c r="N26204" s="34">
        <v>224</v>
      </c>
      <c r="O26204" s="34">
        <v>145</v>
      </c>
      <c r="P26204" s="34">
        <v>275</v>
      </c>
      <c r="Q26204" s="34">
        <v>312</v>
      </c>
      <c r="R26204" s="34">
        <v>316</v>
      </c>
      <c r="S26204" s="34">
        <v>262</v>
      </c>
      <c r="T26204" s="34">
        <v>269</v>
      </c>
      <c r="U26204" s="34">
        <v>231</v>
      </c>
      <c r="V26204" s="34">
        <v>366</v>
      </c>
      <c r="W26204" s="34">
        <v>262</v>
      </c>
      <c r="X26204" s="34">
        <v>320</v>
      </c>
      <c r="Y26204" s="34">
        <v>261</v>
      </c>
      <c r="Z26204" s="34">
        <v>303</v>
      </c>
      <c r="AA26204" s="34">
        <v>297</v>
      </c>
      <c r="AB26204" s="34">
        <v>356</v>
      </c>
      <c r="AC26204" s="34">
        <v>354</v>
      </c>
    </row>
    <row r="26205" spans="1:29" x14ac:dyDescent="0.2">
      <c r="A26205" s="34" t="s">
        <v>86698</v>
      </c>
      <c r="B26205" s="34">
        <v>27</v>
      </c>
      <c r="C26205" s="34">
        <v>23</v>
      </c>
      <c r="D26205" s="34">
        <v>49</v>
      </c>
      <c r="E26205" s="34">
        <v>44</v>
      </c>
      <c r="F26205" s="34">
        <v>29</v>
      </c>
      <c r="G26205" s="34">
        <v>44</v>
      </c>
      <c r="H26205" s="34">
        <v>28</v>
      </c>
      <c r="I26205" s="34">
        <v>27</v>
      </c>
      <c r="J26205" s="34">
        <v>21</v>
      </c>
      <c r="K26205" s="34">
        <v>44</v>
      </c>
      <c r="L26205" s="34">
        <v>12</v>
      </c>
      <c r="M26205" s="34">
        <v>26</v>
      </c>
      <c r="N26205" s="34">
        <v>25</v>
      </c>
      <c r="O26205" s="34">
        <v>22</v>
      </c>
      <c r="P26205" s="34">
        <v>21</v>
      </c>
      <c r="Q26205" s="34">
        <v>32</v>
      </c>
      <c r="R26205" s="34">
        <v>34</v>
      </c>
      <c r="S26205" s="34">
        <v>45</v>
      </c>
      <c r="T26205" s="34">
        <v>10</v>
      </c>
      <c r="U26205" s="34">
        <v>21</v>
      </c>
      <c r="V26205" s="34">
        <v>21</v>
      </c>
      <c r="W26205" s="34">
        <v>26</v>
      </c>
      <c r="X26205" s="34">
        <v>41</v>
      </c>
      <c r="Y26205" s="34">
        <v>31</v>
      </c>
      <c r="Z26205" s="34">
        <v>34</v>
      </c>
      <c r="AA26205" s="34">
        <v>39</v>
      </c>
      <c r="AB26205" s="34">
        <v>16</v>
      </c>
      <c r="AC26205" s="34">
        <v>38</v>
      </c>
    </row>
    <row r="26206" spans="1:29" x14ac:dyDescent="0.2">
      <c r="A26206" s="34" t="s">
        <v>86699</v>
      </c>
      <c r="B26206" s="34">
        <v>46</v>
      </c>
      <c r="C26206" s="34">
        <v>93</v>
      </c>
      <c r="D26206" s="34">
        <v>58</v>
      </c>
      <c r="E26206" s="34">
        <v>51</v>
      </c>
      <c r="F26206" s="34">
        <v>70</v>
      </c>
      <c r="G26206" s="34">
        <v>92</v>
      </c>
      <c r="H26206" s="34">
        <v>61</v>
      </c>
      <c r="I26206" s="34">
        <v>96</v>
      </c>
      <c r="J26206" s="34">
        <v>51</v>
      </c>
      <c r="K26206" s="34">
        <v>96</v>
      </c>
      <c r="L26206" s="34">
        <v>14</v>
      </c>
      <c r="M26206" s="34">
        <v>63</v>
      </c>
      <c r="N26206" s="34">
        <v>47</v>
      </c>
      <c r="O26206" s="34">
        <v>62</v>
      </c>
      <c r="P26206" s="34">
        <v>47</v>
      </c>
      <c r="Q26206" s="34">
        <v>96</v>
      </c>
      <c r="R26206" s="34">
        <v>66</v>
      </c>
      <c r="S26206" s="34">
        <v>122</v>
      </c>
      <c r="T26206" s="34">
        <v>39</v>
      </c>
      <c r="U26206" s="34">
        <v>64</v>
      </c>
      <c r="V26206" s="34">
        <v>64</v>
      </c>
      <c r="W26206" s="34">
        <v>75</v>
      </c>
      <c r="X26206" s="34">
        <v>67</v>
      </c>
      <c r="Y26206" s="34">
        <v>68</v>
      </c>
      <c r="Z26206" s="34">
        <v>82</v>
      </c>
      <c r="AA26206" s="34">
        <v>78</v>
      </c>
      <c r="AB26206" s="34">
        <v>53</v>
      </c>
      <c r="AC26206" s="34">
        <v>154</v>
      </c>
    </row>
    <row r="26207" spans="1:29" x14ac:dyDescent="0.2">
      <c r="A26207" s="34" t="s">
        <v>86700</v>
      </c>
      <c r="B26207" s="34">
        <v>183</v>
      </c>
      <c r="C26207" s="34">
        <v>110</v>
      </c>
      <c r="D26207" s="34">
        <v>127</v>
      </c>
      <c r="E26207" s="34">
        <v>127</v>
      </c>
      <c r="F26207" s="34">
        <v>124</v>
      </c>
      <c r="G26207" s="34">
        <v>98</v>
      </c>
      <c r="H26207" s="34">
        <v>185</v>
      </c>
      <c r="I26207" s="34">
        <v>122</v>
      </c>
      <c r="J26207" s="34">
        <v>112</v>
      </c>
      <c r="K26207" s="34">
        <v>111</v>
      </c>
      <c r="L26207" s="34">
        <v>191</v>
      </c>
      <c r="M26207" s="34">
        <v>109</v>
      </c>
      <c r="N26207" s="34">
        <v>98</v>
      </c>
      <c r="O26207" s="34">
        <v>146</v>
      </c>
      <c r="P26207" s="34">
        <v>146</v>
      </c>
      <c r="Q26207" s="34">
        <v>212</v>
      </c>
      <c r="R26207" s="34">
        <v>215</v>
      </c>
      <c r="S26207" s="34">
        <v>188</v>
      </c>
      <c r="T26207" s="34">
        <v>251</v>
      </c>
      <c r="U26207" s="34">
        <v>120</v>
      </c>
      <c r="V26207" s="34">
        <v>157</v>
      </c>
      <c r="W26207" s="34">
        <v>220</v>
      </c>
      <c r="X26207" s="34">
        <v>172</v>
      </c>
      <c r="Y26207" s="34">
        <v>185</v>
      </c>
      <c r="Z26207" s="34">
        <v>155</v>
      </c>
      <c r="AA26207" s="34">
        <v>179</v>
      </c>
      <c r="AB26207" s="34">
        <v>293</v>
      </c>
      <c r="AC26207" s="34">
        <v>208</v>
      </c>
    </row>
    <row r="26208" spans="1:29" x14ac:dyDescent="0.2">
      <c r="A26208" s="34" t="s">
        <v>86701</v>
      </c>
      <c r="B26208" s="34">
        <v>315</v>
      </c>
      <c r="C26208" s="34">
        <v>322</v>
      </c>
      <c r="D26208" s="34">
        <v>529</v>
      </c>
      <c r="E26208" s="34">
        <v>387</v>
      </c>
      <c r="F26208" s="34">
        <v>480</v>
      </c>
      <c r="G26208" s="34">
        <v>387</v>
      </c>
      <c r="H26208" s="34">
        <v>412</v>
      </c>
      <c r="I26208" s="34">
        <v>312</v>
      </c>
      <c r="J26208" s="34">
        <v>438</v>
      </c>
      <c r="K26208" s="34">
        <v>372</v>
      </c>
      <c r="L26208" s="34">
        <v>360</v>
      </c>
      <c r="M26208" s="34">
        <v>316</v>
      </c>
      <c r="N26208" s="34">
        <v>346</v>
      </c>
      <c r="O26208" s="34">
        <v>340</v>
      </c>
      <c r="P26208" s="34">
        <v>435</v>
      </c>
      <c r="Q26208" s="34">
        <v>487</v>
      </c>
      <c r="R26208" s="34">
        <v>478</v>
      </c>
      <c r="S26208" s="34">
        <v>443</v>
      </c>
      <c r="T26208" s="34">
        <v>419</v>
      </c>
      <c r="U26208" s="34">
        <v>344</v>
      </c>
      <c r="V26208" s="34">
        <v>492</v>
      </c>
      <c r="W26208" s="34">
        <v>441</v>
      </c>
      <c r="X26208" s="34">
        <v>621</v>
      </c>
      <c r="Y26208" s="34">
        <v>412</v>
      </c>
      <c r="Z26208" s="34">
        <v>500</v>
      </c>
      <c r="AA26208" s="34">
        <v>487</v>
      </c>
      <c r="AB26208" s="34">
        <v>585</v>
      </c>
      <c r="AC26208" s="34">
        <v>625</v>
      </c>
    </row>
    <row r="26209" spans="1:29" x14ac:dyDescent="0.2">
      <c r="A26209" s="34" t="s">
        <v>86702</v>
      </c>
      <c r="B26209" s="34">
        <v>174</v>
      </c>
      <c r="C26209" s="34">
        <v>85</v>
      </c>
      <c r="D26209" s="34">
        <v>133</v>
      </c>
      <c r="E26209" s="34">
        <v>114</v>
      </c>
      <c r="F26209" s="34">
        <v>179</v>
      </c>
      <c r="G26209" s="34">
        <v>140</v>
      </c>
      <c r="H26209" s="34">
        <v>187</v>
      </c>
      <c r="I26209" s="34">
        <v>118</v>
      </c>
      <c r="J26209" s="34">
        <v>183</v>
      </c>
      <c r="K26209" s="34">
        <v>171</v>
      </c>
      <c r="L26209" s="34">
        <v>207</v>
      </c>
      <c r="M26209" s="34">
        <v>135</v>
      </c>
      <c r="N26209" s="34">
        <v>162</v>
      </c>
      <c r="O26209" s="34">
        <v>149</v>
      </c>
      <c r="P26209" s="34">
        <v>166</v>
      </c>
      <c r="Q26209" s="34">
        <v>204</v>
      </c>
      <c r="R26209" s="34">
        <v>264</v>
      </c>
      <c r="S26209" s="34">
        <v>217</v>
      </c>
      <c r="T26209" s="34">
        <v>316</v>
      </c>
      <c r="U26209" s="34">
        <v>173</v>
      </c>
      <c r="V26209" s="34">
        <v>220</v>
      </c>
      <c r="W26209" s="34">
        <v>208</v>
      </c>
      <c r="X26209" s="34">
        <v>220</v>
      </c>
      <c r="Y26209" s="34">
        <v>174</v>
      </c>
      <c r="Z26209" s="34">
        <v>216</v>
      </c>
      <c r="AA26209" s="34">
        <v>188</v>
      </c>
      <c r="AB26209" s="34">
        <v>256</v>
      </c>
      <c r="AC26209" s="34">
        <v>259</v>
      </c>
    </row>
    <row r="26210" spans="1:29" x14ac:dyDescent="0.2">
      <c r="A26210" s="34" t="s">
        <v>86703</v>
      </c>
      <c r="B26210" s="34">
        <v>29</v>
      </c>
      <c r="C26210" s="34">
        <v>45</v>
      </c>
      <c r="D26210" s="34">
        <v>34</v>
      </c>
      <c r="E26210" s="34">
        <v>71</v>
      </c>
      <c r="F26210" s="34">
        <v>43</v>
      </c>
      <c r="G26210" s="34">
        <v>36</v>
      </c>
      <c r="H26210" s="34">
        <v>53</v>
      </c>
      <c r="I26210" s="34">
        <v>72</v>
      </c>
      <c r="J26210" s="34">
        <v>36</v>
      </c>
      <c r="K26210" s="34">
        <v>95</v>
      </c>
      <c r="L26210" s="34">
        <v>22</v>
      </c>
      <c r="M26210" s="34">
        <v>60</v>
      </c>
      <c r="N26210" s="34">
        <v>28</v>
      </c>
      <c r="O26210" s="34">
        <v>33</v>
      </c>
      <c r="P26210" s="34">
        <v>20</v>
      </c>
      <c r="Q26210" s="34">
        <v>69</v>
      </c>
      <c r="R26210" s="34">
        <v>44</v>
      </c>
      <c r="S26210" s="34">
        <v>81</v>
      </c>
      <c r="T26210" s="34">
        <v>33</v>
      </c>
      <c r="U26210" s="34">
        <v>59</v>
      </c>
      <c r="V26210" s="34">
        <v>67</v>
      </c>
      <c r="W26210" s="34">
        <v>58</v>
      </c>
      <c r="X26210" s="34">
        <v>54</v>
      </c>
      <c r="Y26210" s="34">
        <v>46</v>
      </c>
      <c r="Z26210" s="34">
        <v>33</v>
      </c>
      <c r="AA26210" s="34">
        <v>63</v>
      </c>
      <c r="AB26210" s="34">
        <v>31</v>
      </c>
      <c r="AC26210" s="34">
        <v>106</v>
      </c>
    </row>
    <row r="26211" spans="1:29" x14ac:dyDescent="0.2">
      <c r="A26211" s="34" t="s">
        <v>86704</v>
      </c>
      <c r="B26211" s="34">
        <v>160</v>
      </c>
      <c r="C26211" s="34">
        <v>129</v>
      </c>
      <c r="D26211" s="34">
        <v>149</v>
      </c>
      <c r="E26211" s="34">
        <v>125</v>
      </c>
      <c r="F26211" s="34">
        <v>141</v>
      </c>
      <c r="G26211" s="34">
        <v>131</v>
      </c>
      <c r="H26211" s="34">
        <v>144</v>
      </c>
      <c r="I26211" s="34">
        <v>85</v>
      </c>
      <c r="J26211" s="34">
        <v>148</v>
      </c>
      <c r="K26211" s="34">
        <v>124</v>
      </c>
      <c r="L26211" s="34">
        <v>110</v>
      </c>
      <c r="M26211" s="34">
        <v>107</v>
      </c>
      <c r="N26211" s="34">
        <v>149</v>
      </c>
      <c r="O26211" s="34">
        <v>126</v>
      </c>
      <c r="P26211" s="34">
        <v>135</v>
      </c>
      <c r="Q26211" s="34">
        <v>149</v>
      </c>
      <c r="R26211" s="34">
        <v>223</v>
      </c>
      <c r="S26211" s="34">
        <v>149</v>
      </c>
      <c r="T26211" s="34">
        <v>141</v>
      </c>
      <c r="U26211" s="34">
        <v>118</v>
      </c>
      <c r="V26211" s="34">
        <v>149</v>
      </c>
      <c r="W26211" s="34">
        <v>166</v>
      </c>
      <c r="X26211" s="34">
        <v>177</v>
      </c>
      <c r="Y26211" s="34">
        <v>117</v>
      </c>
      <c r="Z26211" s="34">
        <v>142</v>
      </c>
      <c r="AA26211" s="34">
        <v>171</v>
      </c>
      <c r="AB26211" s="34">
        <v>163</v>
      </c>
      <c r="AC26211" s="34">
        <v>175</v>
      </c>
    </row>
    <row r="26212" spans="1:29" x14ac:dyDescent="0.2">
      <c r="A26212" s="34" t="s">
        <v>86705</v>
      </c>
      <c r="B26212" s="34">
        <v>68</v>
      </c>
      <c r="C26212" s="34">
        <v>85</v>
      </c>
      <c r="D26212" s="34">
        <v>54</v>
      </c>
      <c r="E26212" s="34">
        <v>78</v>
      </c>
      <c r="F26212" s="34">
        <v>80</v>
      </c>
      <c r="G26212" s="34">
        <v>48</v>
      </c>
      <c r="H26212" s="34">
        <v>66</v>
      </c>
      <c r="I26212" s="34">
        <v>45</v>
      </c>
      <c r="J26212" s="34">
        <v>63</v>
      </c>
      <c r="K26212" s="34">
        <v>48</v>
      </c>
      <c r="L26212" s="34">
        <v>75</v>
      </c>
      <c r="M26212" s="34">
        <v>61</v>
      </c>
      <c r="N26212" s="34">
        <v>52</v>
      </c>
      <c r="O26212" s="34">
        <v>55</v>
      </c>
      <c r="P26212" s="34">
        <v>55</v>
      </c>
      <c r="Q26212" s="34">
        <v>96</v>
      </c>
      <c r="R26212" s="34">
        <v>98</v>
      </c>
      <c r="S26212" s="34">
        <v>81</v>
      </c>
      <c r="T26212" s="34">
        <v>68</v>
      </c>
      <c r="U26212" s="34">
        <v>75</v>
      </c>
      <c r="V26212" s="34">
        <v>79</v>
      </c>
      <c r="W26212" s="34">
        <v>69</v>
      </c>
      <c r="X26212" s="34">
        <v>132</v>
      </c>
      <c r="Y26212" s="34">
        <v>73</v>
      </c>
      <c r="Z26212" s="34">
        <v>65</v>
      </c>
      <c r="AA26212" s="34">
        <v>97</v>
      </c>
      <c r="AB26212" s="34">
        <v>109</v>
      </c>
      <c r="AC26212" s="34">
        <v>92</v>
      </c>
    </row>
    <row r="26213" spans="1:29" x14ac:dyDescent="0.2">
      <c r="A26213" s="34" t="s">
        <v>86706</v>
      </c>
      <c r="B26213" s="34">
        <v>334</v>
      </c>
      <c r="C26213" s="34">
        <v>296</v>
      </c>
      <c r="D26213" s="34">
        <v>434</v>
      </c>
      <c r="E26213" s="34">
        <v>282</v>
      </c>
      <c r="F26213" s="34">
        <v>417</v>
      </c>
      <c r="G26213" s="34">
        <v>258</v>
      </c>
      <c r="H26213" s="34">
        <v>470</v>
      </c>
      <c r="I26213" s="34">
        <v>255</v>
      </c>
      <c r="J26213" s="34">
        <v>379</v>
      </c>
      <c r="K26213" s="34">
        <v>344</v>
      </c>
      <c r="L26213" s="34">
        <v>374</v>
      </c>
      <c r="M26213" s="34">
        <v>283</v>
      </c>
      <c r="N26213" s="34">
        <v>315</v>
      </c>
      <c r="O26213" s="34">
        <v>311</v>
      </c>
      <c r="P26213" s="34">
        <v>342</v>
      </c>
      <c r="Q26213" s="34">
        <v>471</v>
      </c>
      <c r="R26213" s="34">
        <v>446</v>
      </c>
      <c r="S26213" s="34">
        <v>357</v>
      </c>
      <c r="T26213" s="34">
        <v>458</v>
      </c>
      <c r="U26213" s="34">
        <v>294</v>
      </c>
      <c r="V26213" s="34">
        <v>421</v>
      </c>
      <c r="W26213" s="34">
        <v>413</v>
      </c>
      <c r="X26213" s="34">
        <v>519</v>
      </c>
      <c r="Y26213" s="34">
        <v>419</v>
      </c>
      <c r="Z26213" s="34">
        <v>434</v>
      </c>
      <c r="AA26213" s="34">
        <v>431</v>
      </c>
      <c r="AB26213" s="34">
        <v>551</v>
      </c>
      <c r="AC26213" s="34">
        <v>549</v>
      </c>
    </row>
    <row r="26214" spans="1:29" x14ac:dyDescent="0.2">
      <c r="A26214" s="34" t="s">
        <v>86707</v>
      </c>
      <c r="B26214" s="34">
        <v>111</v>
      </c>
      <c r="C26214" s="34">
        <v>135</v>
      </c>
      <c r="D26214" s="34">
        <v>196</v>
      </c>
      <c r="E26214" s="34">
        <v>111</v>
      </c>
      <c r="F26214" s="34">
        <v>127</v>
      </c>
      <c r="G26214" s="34">
        <v>135</v>
      </c>
      <c r="H26214" s="34">
        <v>125</v>
      </c>
      <c r="I26214" s="34">
        <v>114</v>
      </c>
      <c r="J26214" s="34">
        <v>114</v>
      </c>
      <c r="K26214" s="34">
        <v>163</v>
      </c>
      <c r="L26214" s="34">
        <v>83</v>
      </c>
      <c r="M26214" s="34">
        <v>138</v>
      </c>
      <c r="N26214" s="34">
        <v>108</v>
      </c>
      <c r="O26214" s="34">
        <v>105</v>
      </c>
      <c r="P26214" s="34">
        <v>124</v>
      </c>
      <c r="Q26214" s="34">
        <v>160</v>
      </c>
      <c r="R26214" s="34">
        <v>135</v>
      </c>
      <c r="S26214" s="34">
        <v>132</v>
      </c>
      <c r="T26214" s="34">
        <v>113</v>
      </c>
      <c r="U26214" s="34">
        <v>143</v>
      </c>
      <c r="V26214" s="34">
        <v>152</v>
      </c>
      <c r="W26214" s="34">
        <v>136</v>
      </c>
      <c r="X26214" s="34">
        <v>161</v>
      </c>
      <c r="Y26214" s="34">
        <v>135</v>
      </c>
      <c r="Z26214" s="34">
        <v>152</v>
      </c>
      <c r="AA26214" s="34">
        <v>164</v>
      </c>
      <c r="AB26214" s="34">
        <v>172</v>
      </c>
      <c r="AC26214" s="34">
        <v>210</v>
      </c>
    </row>
    <row r="26215" spans="1:29" x14ac:dyDescent="0.2">
      <c r="A26215" s="34" t="s">
        <v>86708</v>
      </c>
      <c r="B26215" s="34">
        <v>49</v>
      </c>
      <c r="C26215" s="34">
        <v>36</v>
      </c>
      <c r="D26215" s="34">
        <v>47</v>
      </c>
      <c r="E26215" s="34">
        <v>45</v>
      </c>
      <c r="F26215" s="34">
        <v>41</v>
      </c>
      <c r="G26215" s="34">
        <v>46</v>
      </c>
      <c r="H26215" s="34">
        <v>58</v>
      </c>
      <c r="I26215" s="34">
        <v>36</v>
      </c>
      <c r="J26215" s="34">
        <v>49</v>
      </c>
      <c r="K26215" s="34">
        <v>59</v>
      </c>
      <c r="L26215" s="34">
        <v>41</v>
      </c>
      <c r="M26215" s="34">
        <v>34</v>
      </c>
      <c r="N26215" s="34">
        <v>45</v>
      </c>
      <c r="O26215" s="34">
        <v>23</v>
      </c>
      <c r="P26215" s="34">
        <v>45</v>
      </c>
      <c r="Q26215" s="34">
        <v>53</v>
      </c>
      <c r="R26215" s="34">
        <v>53</v>
      </c>
      <c r="S26215" s="34">
        <v>68</v>
      </c>
      <c r="T26215" s="34">
        <v>40</v>
      </c>
      <c r="U26215" s="34">
        <v>42</v>
      </c>
      <c r="V26215" s="34">
        <v>73</v>
      </c>
      <c r="W26215" s="34">
        <v>45</v>
      </c>
      <c r="X26215" s="34">
        <v>64</v>
      </c>
      <c r="Y26215" s="34">
        <v>56</v>
      </c>
      <c r="Z26215" s="34">
        <v>55</v>
      </c>
      <c r="AA26215" s="34">
        <v>59</v>
      </c>
      <c r="AB26215" s="34">
        <v>91</v>
      </c>
      <c r="AC26215" s="34">
        <v>84</v>
      </c>
    </row>
    <row r="26216" spans="1:29" x14ac:dyDescent="0.2">
      <c r="A26216" s="34" t="s">
        <v>86709</v>
      </c>
      <c r="B26216" s="34">
        <v>32</v>
      </c>
      <c r="C26216" s="34">
        <v>14</v>
      </c>
      <c r="D26216" s="34">
        <v>21</v>
      </c>
      <c r="E26216" s="34">
        <v>6</v>
      </c>
      <c r="F26216" s="34">
        <v>17</v>
      </c>
      <c r="G26216" s="34">
        <v>7</v>
      </c>
      <c r="H26216" s="34">
        <v>12</v>
      </c>
      <c r="I26216" s="34">
        <v>6</v>
      </c>
      <c r="J26216" s="34">
        <v>17</v>
      </c>
      <c r="K26216" s="34">
        <v>14</v>
      </c>
      <c r="L26216" s="34">
        <v>22</v>
      </c>
      <c r="M26216" s="34">
        <v>14</v>
      </c>
      <c r="N26216" s="34">
        <v>24</v>
      </c>
      <c r="O26216" s="34">
        <v>9</v>
      </c>
      <c r="P26216" s="34">
        <v>16</v>
      </c>
      <c r="Q26216" s="34">
        <v>14</v>
      </c>
      <c r="R26216" s="34">
        <v>18</v>
      </c>
      <c r="S26216" s="34">
        <v>10</v>
      </c>
      <c r="T26216" s="34">
        <v>32</v>
      </c>
      <c r="U26216" s="34">
        <v>12</v>
      </c>
      <c r="V26216" s="34">
        <v>17</v>
      </c>
      <c r="W26216" s="34">
        <v>33</v>
      </c>
      <c r="X26216" s="34">
        <v>17</v>
      </c>
      <c r="Y26216" s="34">
        <v>11</v>
      </c>
      <c r="Z26216" s="34">
        <v>20</v>
      </c>
      <c r="AA26216" s="34">
        <v>12</v>
      </c>
      <c r="AB26216" s="34">
        <v>23</v>
      </c>
      <c r="AC26216" s="34">
        <v>32</v>
      </c>
    </row>
    <row r="26217" spans="1:29" x14ac:dyDescent="0.2">
      <c r="A26217" s="34" t="s">
        <v>86710</v>
      </c>
      <c r="B26217" s="34">
        <v>108</v>
      </c>
      <c r="C26217" s="34">
        <v>106</v>
      </c>
      <c r="D26217" s="34">
        <v>148</v>
      </c>
      <c r="E26217" s="34">
        <v>144</v>
      </c>
      <c r="F26217" s="34">
        <v>149</v>
      </c>
      <c r="G26217" s="34">
        <v>105</v>
      </c>
      <c r="H26217" s="34">
        <v>131</v>
      </c>
      <c r="I26217" s="34">
        <v>114</v>
      </c>
      <c r="J26217" s="34">
        <v>89</v>
      </c>
      <c r="K26217" s="34">
        <v>145</v>
      </c>
      <c r="L26217" s="34">
        <v>65</v>
      </c>
      <c r="M26217" s="34">
        <v>98</v>
      </c>
      <c r="N26217" s="34">
        <v>70</v>
      </c>
      <c r="O26217" s="34">
        <v>108</v>
      </c>
      <c r="P26217" s="34">
        <v>85</v>
      </c>
      <c r="Q26217" s="34">
        <v>134</v>
      </c>
      <c r="R26217" s="34">
        <v>125</v>
      </c>
      <c r="S26217" s="34">
        <v>182</v>
      </c>
      <c r="T26217" s="34">
        <v>95</v>
      </c>
      <c r="U26217" s="34">
        <v>98</v>
      </c>
      <c r="V26217" s="34">
        <v>129</v>
      </c>
      <c r="W26217" s="34">
        <v>126</v>
      </c>
      <c r="X26217" s="34">
        <v>138</v>
      </c>
      <c r="Y26217" s="34">
        <v>111</v>
      </c>
      <c r="Z26217" s="34">
        <v>160</v>
      </c>
      <c r="AA26217" s="34">
        <v>153</v>
      </c>
      <c r="AB26217" s="34">
        <v>103</v>
      </c>
      <c r="AC26217" s="34">
        <v>171</v>
      </c>
    </row>
    <row r="26218" spans="1:29" x14ac:dyDescent="0.2">
      <c r="A26218" s="34" t="s">
        <v>86711</v>
      </c>
      <c r="B26218" s="34">
        <v>100</v>
      </c>
      <c r="C26218" s="34">
        <v>65</v>
      </c>
      <c r="D26218" s="34">
        <v>101</v>
      </c>
      <c r="E26218" s="34">
        <v>59</v>
      </c>
      <c r="F26218" s="34">
        <v>89</v>
      </c>
      <c r="G26218" s="34">
        <v>85</v>
      </c>
      <c r="H26218" s="34">
        <v>103</v>
      </c>
      <c r="I26218" s="34">
        <v>67</v>
      </c>
      <c r="J26218" s="34">
        <v>110</v>
      </c>
      <c r="K26218" s="34">
        <v>82</v>
      </c>
      <c r="L26218" s="34">
        <v>108</v>
      </c>
      <c r="M26218" s="34">
        <v>54</v>
      </c>
      <c r="N26218" s="34">
        <v>100</v>
      </c>
      <c r="O26218" s="34">
        <v>88</v>
      </c>
      <c r="P26218" s="34">
        <v>134</v>
      </c>
      <c r="Q26218" s="34">
        <v>111</v>
      </c>
      <c r="R26218" s="34">
        <v>166</v>
      </c>
      <c r="S26218" s="34">
        <v>68</v>
      </c>
      <c r="T26218" s="34">
        <v>191</v>
      </c>
      <c r="U26218" s="34">
        <v>88</v>
      </c>
      <c r="V26218" s="34">
        <v>160</v>
      </c>
      <c r="W26218" s="34">
        <v>95</v>
      </c>
      <c r="X26218" s="34">
        <v>128</v>
      </c>
      <c r="Y26218" s="34">
        <v>113</v>
      </c>
      <c r="Z26218" s="34">
        <v>157</v>
      </c>
      <c r="AA26218" s="34">
        <v>115</v>
      </c>
      <c r="AB26218" s="34">
        <v>174</v>
      </c>
      <c r="AC26218" s="34">
        <v>130</v>
      </c>
    </row>
    <row r="26219" spans="1:29" x14ac:dyDescent="0.2">
      <c r="A26219" s="34" t="s">
        <v>86712</v>
      </c>
      <c r="B26219" s="34">
        <v>64</v>
      </c>
      <c r="C26219" s="34">
        <v>89</v>
      </c>
      <c r="D26219" s="34">
        <v>124</v>
      </c>
      <c r="E26219" s="34">
        <v>117</v>
      </c>
      <c r="F26219" s="34">
        <v>135</v>
      </c>
      <c r="G26219" s="34">
        <v>89</v>
      </c>
      <c r="H26219" s="34">
        <v>150</v>
      </c>
      <c r="I26219" s="34">
        <v>102</v>
      </c>
      <c r="J26219" s="34">
        <v>128</v>
      </c>
      <c r="K26219" s="34">
        <v>69</v>
      </c>
      <c r="L26219" s="34">
        <v>86</v>
      </c>
      <c r="M26219" s="34">
        <v>89</v>
      </c>
      <c r="N26219" s="34">
        <v>115</v>
      </c>
      <c r="O26219" s="34">
        <v>74</v>
      </c>
      <c r="P26219" s="34">
        <v>117</v>
      </c>
      <c r="Q26219" s="34">
        <v>100</v>
      </c>
      <c r="R26219" s="34">
        <v>193</v>
      </c>
      <c r="S26219" s="34">
        <v>110</v>
      </c>
      <c r="T26219" s="34">
        <v>86</v>
      </c>
      <c r="U26219" s="34">
        <v>116</v>
      </c>
      <c r="V26219" s="34">
        <v>117</v>
      </c>
      <c r="W26219" s="34">
        <v>110</v>
      </c>
      <c r="X26219" s="34">
        <v>169</v>
      </c>
      <c r="Y26219" s="34">
        <v>87</v>
      </c>
      <c r="Z26219" s="34">
        <v>109</v>
      </c>
      <c r="AA26219" s="34">
        <v>129</v>
      </c>
      <c r="AB26219" s="34">
        <v>158</v>
      </c>
      <c r="AC26219" s="34">
        <v>140</v>
      </c>
    </row>
    <row r="26220" spans="1:29" x14ac:dyDescent="0.2">
      <c r="A26220" s="34" t="s">
        <v>86713</v>
      </c>
      <c r="B26220" s="34">
        <v>47</v>
      </c>
      <c r="C26220" s="34">
        <v>49</v>
      </c>
      <c r="D26220" s="34">
        <v>69</v>
      </c>
      <c r="E26220" s="34">
        <v>29</v>
      </c>
      <c r="F26220" s="34">
        <v>40</v>
      </c>
      <c r="G26220" s="34">
        <v>39</v>
      </c>
      <c r="H26220" s="34">
        <v>77</v>
      </c>
      <c r="I26220" s="34">
        <v>26</v>
      </c>
      <c r="J26220" s="34">
        <v>70</v>
      </c>
      <c r="K26220" s="34">
        <v>47</v>
      </c>
      <c r="L26220" s="34">
        <v>62</v>
      </c>
      <c r="M26220" s="34">
        <v>35</v>
      </c>
      <c r="N26220" s="34">
        <v>65</v>
      </c>
      <c r="O26220" s="34">
        <v>38</v>
      </c>
      <c r="P26220" s="34">
        <v>64</v>
      </c>
      <c r="Q26220" s="34">
        <v>71</v>
      </c>
      <c r="R26220" s="34">
        <v>54</v>
      </c>
      <c r="S26220" s="34">
        <v>56</v>
      </c>
      <c r="T26220" s="34">
        <v>60</v>
      </c>
      <c r="U26220" s="34">
        <v>56</v>
      </c>
      <c r="V26220" s="34">
        <v>68</v>
      </c>
      <c r="W26220" s="34">
        <v>59</v>
      </c>
      <c r="X26220" s="34">
        <v>67</v>
      </c>
      <c r="Y26220" s="34">
        <v>40</v>
      </c>
      <c r="Z26220" s="34">
        <v>73</v>
      </c>
      <c r="AA26220" s="34">
        <v>57</v>
      </c>
      <c r="AB26220" s="34">
        <v>66</v>
      </c>
      <c r="AC26220" s="34">
        <v>79</v>
      </c>
    </row>
    <row r="26221" spans="1:29" x14ac:dyDescent="0.2">
      <c r="A26221" s="34" t="s">
        <v>86714</v>
      </c>
      <c r="B26221" s="34">
        <v>69</v>
      </c>
      <c r="C26221" s="34">
        <v>93</v>
      </c>
      <c r="D26221" s="34">
        <v>156</v>
      </c>
      <c r="E26221" s="34">
        <v>54</v>
      </c>
      <c r="F26221" s="34">
        <v>101</v>
      </c>
      <c r="G26221" s="34">
        <v>55</v>
      </c>
      <c r="H26221" s="34">
        <v>86</v>
      </c>
      <c r="I26221" s="34">
        <v>79</v>
      </c>
      <c r="J26221" s="34">
        <v>83</v>
      </c>
      <c r="K26221" s="34">
        <v>70</v>
      </c>
      <c r="L26221" s="34">
        <v>41</v>
      </c>
      <c r="M26221" s="34">
        <v>81</v>
      </c>
      <c r="N26221" s="34">
        <v>84</v>
      </c>
      <c r="O26221" s="34">
        <v>66</v>
      </c>
      <c r="P26221" s="34">
        <v>74</v>
      </c>
      <c r="Q26221" s="34">
        <v>69</v>
      </c>
      <c r="R26221" s="34">
        <v>91</v>
      </c>
      <c r="S26221" s="34">
        <v>121</v>
      </c>
      <c r="T26221" s="34">
        <v>46</v>
      </c>
      <c r="U26221" s="34">
        <v>70</v>
      </c>
      <c r="V26221" s="34">
        <v>121</v>
      </c>
      <c r="W26221" s="34">
        <v>59</v>
      </c>
      <c r="X26221" s="34">
        <v>103</v>
      </c>
      <c r="Y26221" s="34">
        <v>47</v>
      </c>
      <c r="Z26221" s="34">
        <v>137</v>
      </c>
      <c r="AA26221" s="34">
        <v>99</v>
      </c>
      <c r="AB26221" s="34">
        <v>66</v>
      </c>
      <c r="AC26221" s="34">
        <v>155</v>
      </c>
    </row>
    <row r="26222" spans="1:29" x14ac:dyDescent="0.2">
      <c r="A26222" s="34" t="s">
        <v>86715</v>
      </c>
      <c r="B26222" s="34">
        <v>33</v>
      </c>
      <c r="C26222" s="34">
        <v>13</v>
      </c>
      <c r="D26222" s="34">
        <v>8</v>
      </c>
      <c r="E26222" s="34">
        <v>29</v>
      </c>
      <c r="F26222" s="34">
        <v>20</v>
      </c>
      <c r="G26222" s="34">
        <v>7</v>
      </c>
      <c r="H26222" s="34">
        <v>19</v>
      </c>
      <c r="I26222" s="34">
        <v>19</v>
      </c>
      <c r="J26222" s="34">
        <v>8</v>
      </c>
      <c r="K26222" s="34">
        <v>28</v>
      </c>
      <c r="L26222" s="34">
        <v>11</v>
      </c>
      <c r="M26222" s="34">
        <v>8</v>
      </c>
      <c r="N26222" s="34">
        <v>9</v>
      </c>
      <c r="O26222" s="34">
        <v>12</v>
      </c>
      <c r="P26222" s="34">
        <v>4</v>
      </c>
      <c r="Q26222" s="34">
        <v>19</v>
      </c>
      <c r="R26222" s="34">
        <v>6</v>
      </c>
      <c r="S26222" s="34">
        <v>13</v>
      </c>
      <c r="T26222" s="34">
        <v>11</v>
      </c>
      <c r="U26222" s="34">
        <v>11</v>
      </c>
      <c r="V26222" s="34">
        <v>8</v>
      </c>
      <c r="W26222" s="34">
        <v>15</v>
      </c>
      <c r="X26222" s="34">
        <v>9</v>
      </c>
      <c r="Y26222" s="34">
        <v>5</v>
      </c>
      <c r="Z26222" s="34">
        <v>10</v>
      </c>
      <c r="AA26222" s="34">
        <v>9</v>
      </c>
      <c r="AB26222" s="34">
        <v>8</v>
      </c>
      <c r="AC26222" s="34">
        <v>13</v>
      </c>
    </row>
    <row r="26223" spans="1:29" x14ac:dyDescent="0.2">
      <c r="A26223" s="34" t="s">
        <v>86716</v>
      </c>
      <c r="B26223" s="34">
        <v>11</v>
      </c>
      <c r="C26223" s="34">
        <v>4</v>
      </c>
      <c r="D26223" s="34">
        <v>1</v>
      </c>
      <c r="E26223" s="34">
        <v>8</v>
      </c>
      <c r="F26223" s="34">
        <v>1</v>
      </c>
      <c r="G26223" s="34">
        <v>0</v>
      </c>
      <c r="H26223" s="34">
        <v>3</v>
      </c>
      <c r="I26223" s="34">
        <v>0</v>
      </c>
      <c r="J26223" s="34">
        <v>6</v>
      </c>
      <c r="K26223" s="34">
        <v>5</v>
      </c>
      <c r="L26223" s="34">
        <v>2</v>
      </c>
      <c r="M26223" s="34">
        <v>1</v>
      </c>
      <c r="N26223" s="34">
        <v>3</v>
      </c>
      <c r="O26223" s="34">
        <v>0</v>
      </c>
      <c r="P26223" s="34">
        <v>2</v>
      </c>
      <c r="Q26223" s="34">
        <v>0</v>
      </c>
      <c r="R26223" s="34">
        <v>3</v>
      </c>
      <c r="S26223" s="34">
        <v>3</v>
      </c>
      <c r="T26223" s="34">
        <v>4</v>
      </c>
      <c r="U26223" s="34">
        <v>1</v>
      </c>
      <c r="V26223" s="34">
        <v>1</v>
      </c>
      <c r="W26223" s="34">
        <v>5</v>
      </c>
      <c r="X26223" s="34">
        <v>2</v>
      </c>
      <c r="Y26223" s="34">
        <v>0</v>
      </c>
      <c r="Z26223" s="34">
        <v>0</v>
      </c>
      <c r="AA26223" s="34">
        <v>2</v>
      </c>
      <c r="AB26223" s="34">
        <v>1</v>
      </c>
      <c r="AC26223" s="34">
        <v>6</v>
      </c>
    </row>
    <row r="26224" spans="1:29" x14ac:dyDescent="0.2">
      <c r="A26224" s="34" t="s">
        <v>86717</v>
      </c>
      <c r="B26224" s="34">
        <v>63</v>
      </c>
      <c r="C26224" s="34">
        <v>55</v>
      </c>
      <c r="D26224" s="34">
        <v>54</v>
      </c>
      <c r="E26224" s="34">
        <v>79</v>
      </c>
      <c r="F26224" s="34">
        <v>96</v>
      </c>
      <c r="G26224" s="34">
        <v>81</v>
      </c>
      <c r="H26224" s="34">
        <v>69</v>
      </c>
      <c r="I26224" s="34">
        <v>86</v>
      </c>
      <c r="J26224" s="34">
        <v>67</v>
      </c>
      <c r="K26224" s="34">
        <v>86</v>
      </c>
      <c r="L26224" s="34">
        <v>62</v>
      </c>
      <c r="M26224" s="34">
        <v>57</v>
      </c>
      <c r="N26224" s="34">
        <v>55</v>
      </c>
      <c r="O26224" s="34">
        <v>72</v>
      </c>
      <c r="P26224" s="34">
        <v>74</v>
      </c>
      <c r="Q26224" s="34">
        <v>111</v>
      </c>
      <c r="R26224" s="34">
        <v>103</v>
      </c>
      <c r="S26224" s="34">
        <v>101</v>
      </c>
      <c r="T26224" s="34">
        <v>84</v>
      </c>
      <c r="U26224" s="34">
        <v>78</v>
      </c>
      <c r="V26224" s="34">
        <v>95</v>
      </c>
      <c r="W26224" s="34">
        <v>90</v>
      </c>
      <c r="X26224" s="34">
        <v>108</v>
      </c>
      <c r="Y26224" s="34">
        <v>91</v>
      </c>
      <c r="Z26224" s="34">
        <v>80</v>
      </c>
      <c r="AA26224" s="34">
        <v>89</v>
      </c>
      <c r="AB26224" s="34">
        <v>54</v>
      </c>
      <c r="AC26224" s="34">
        <v>143</v>
      </c>
    </row>
    <row r="26225" spans="1:29" x14ac:dyDescent="0.2">
      <c r="A26225" s="34" t="s">
        <v>86718</v>
      </c>
      <c r="B26225" s="34">
        <v>120</v>
      </c>
      <c r="C26225" s="34">
        <v>92</v>
      </c>
      <c r="D26225" s="34">
        <v>109</v>
      </c>
      <c r="E26225" s="34">
        <v>85</v>
      </c>
      <c r="F26225" s="34">
        <v>106</v>
      </c>
      <c r="G26225" s="34">
        <v>56</v>
      </c>
      <c r="H26225" s="34">
        <v>105</v>
      </c>
      <c r="I26225" s="34">
        <v>106</v>
      </c>
      <c r="J26225" s="34">
        <v>120</v>
      </c>
      <c r="K26225" s="34">
        <v>52</v>
      </c>
      <c r="L26225" s="34">
        <v>129</v>
      </c>
      <c r="M26225" s="34">
        <v>67</v>
      </c>
      <c r="N26225" s="34">
        <v>98</v>
      </c>
      <c r="O26225" s="34">
        <v>89</v>
      </c>
      <c r="P26225" s="34">
        <v>98</v>
      </c>
      <c r="Q26225" s="34">
        <v>126</v>
      </c>
      <c r="R26225" s="34">
        <v>139</v>
      </c>
      <c r="S26225" s="34">
        <v>91</v>
      </c>
      <c r="T26225" s="34">
        <v>132</v>
      </c>
      <c r="U26225" s="34">
        <v>76</v>
      </c>
      <c r="V26225" s="34">
        <v>172</v>
      </c>
      <c r="W26225" s="34">
        <v>127</v>
      </c>
      <c r="X26225" s="34">
        <v>122</v>
      </c>
      <c r="Y26225" s="34">
        <v>83</v>
      </c>
      <c r="Z26225" s="34">
        <v>117</v>
      </c>
      <c r="AA26225" s="34">
        <v>114</v>
      </c>
      <c r="AB26225" s="34">
        <v>163</v>
      </c>
      <c r="AC26225" s="34">
        <v>118</v>
      </c>
    </row>
    <row r="26226" spans="1:29" x14ac:dyDescent="0.2">
      <c r="A26226" s="34" t="s">
        <v>86719</v>
      </c>
      <c r="B26226" s="34">
        <v>145</v>
      </c>
      <c r="C26226" s="34">
        <v>101</v>
      </c>
      <c r="D26226" s="34">
        <v>143</v>
      </c>
      <c r="E26226" s="34">
        <v>141</v>
      </c>
      <c r="F26226" s="34">
        <v>228</v>
      </c>
      <c r="G26226" s="34">
        <v>110</v>
      </c>
      <c r="H26226" s="34">
        <v>172</v>
      </c>
      <c r="I26226" s="34">
        <v>118</v>
      </c>
      <c r="J26226" s="34">
        <v>196</v>
      </c>
      <c r="K26226" s="34">
        <v>155</v>
      </c>
      <c r="L26226" s="34">
        <v>190</v>
      </c>
      <c r="M26226" s="34">
        <v>117</v>
      </c>
      <c r="N26226" s="34">
        <v>189</v>
      </c>
      <c r="O26226" s="34">
        <v>140</v>
      </c>
      <c r="P26226" s="34">
        <v>163</v>
      </c>
      <c r="Q26226" s="34">
        <v>155</v>
      </c>
      <c r="R26226" s="34">
        <v>217</v>
      </c>
      <c r="S26226" s="34">
        <v>138</v>
      </c>
      <c r="T26226" s="34">
        <v>260</v>
      </c>
      <c r="U26226" s="34">
        <v>142</v>
      </c>
      <c r="V26226" s="34">
        <v>244</v>
      </c>
      <c r="W26226" s="34">
        <v>165</v>
      </c>
      <c r="X26226" s="34">
        <v>255</v>
      </c>
      <c r="Y26226" s="34">
        <v>179</v>
      </c>
      <c r="Z26226" s="34">
        <v>226</v>
      </c>
      <c r="AA26226" s="34">
        <v>118</v>
      </c>
      <c r="AB26226" s="34">
        <v>346</v>
      </c>
      <c r="AC26226" s="34">
        <v>214</v>
      </c>
    </row>
    <row r="26227" spans="1:29" x14ac:dyDescent="0.2">
      <c r="A26227" s="34" t="s">
        <v>86720</v>
      </c>
      <c r="B26227" s="34">
        <v>51</v>
      </c>
      <c r="C26227" s="34">
        <v>63</v>
      </c>
      <c r="D26227" s="34">
        <v>96</v>
      </c>
      <c r="E26227" s="34">
        <v>88</v>
      </c>
      <c r="F26227" s="34">
        <v>95</v>
      </c>
      <c r="G26227" s="34">
        <v>88</v>
      </c>
      <c r="H26227" s="34">
        <v>73</v>
      </c>
      <c r="I26227" s="34">
        <v>71</v>
      </c>
      <c r="J26227" s="34">
        <v>70</v>
      </c>
      <c r="K26227" s="34">
        <v>98</v>
      </c>
      <c r="L26227" s="34">
        <v>69</v>
      </c>
      <c r="M26227" s="34">
        <v>99</v>
      </c>
      <c r="N26227" s="34">
        <v>71</v>
      </c>
      <c r="O26227" s="34">
        <v>80</v>
      </c>
      <c r="P26227" s="34">
        <v>93</v>
      </c>
      <c r="Q26227" s="34">
        <v>90</v>
      </c>
      <c r="R26227" s="34">
        <v>96</v>
      </c>
      <c r="S26227" s="34">
        <v>130</v>
      </c>
      <c r="T26227" s="34">
        <v>76</v>
      </c>
      <c r="U26227" s="34">
        <v>81</v>
      </c>
      <c r="V26227" s="34">
        <v>119</v>
      </c>
      <c r="W26227" s="34">
        <v>94</v>
      </c>
      <c r="X26227" s="34">
        <v>92</v>
      </c>
      <c r="Y26227" s="34">
        <v>87</v>
      </c>
      <c r="Z26227" s="34">
        <v>105</v>
      </c>
      <c r="AA26227" s="34">
        <v>123</v>
      </c>
      <c r="AB26227" s="34">
        <v>100</v>
      </c>
      <c r="AC26227" s="34">
        <v>146</v>
      </c>
    </row>
    <row r="26228" spans="1:29" x14ac:dyDescent="0.2">
      <c r="A26228" s="34" t="s">
        <v>86721</v>
      </c>
      <c r="B26228" s="34">
        <v>80</v>
      </c>
      <c r="C26228" s="34">
        <v>130</v>
      </c>
      <c r="D26228" s="34">
        <v>144</v>
      </c>
      <c r="E26228" s="34">
        <v>133</v>
      </c>
      <c r="F26228" s="34">
        <v>98</v>
      </c>
      <c r="G26228" s="34">
        <v>82</v>
      </c>
      <c r="H26228" s="34">
        <v>73</v>
      </c>
      <c r="I26228" s="34">
        <v>129</v>
      </c>
      <c r="J26228" s="34">
        <v>99</v>
      </c>
      <c r="K26228" s="34">
        <v>139</v>
      </c>
      <c r="L26228" s="34">
        <v>54</v>
      </c>
      <c r="M26228" s="34">
        <v>116</v>
      </c>
      <c r="N26228" s="34">
        <v>71</v>
      </c>
      <c r="O26228" s="34">
        <v>113</v>
      </c>
      <c r="P26228" s="34">
        <v>100</v>
      </c>
      <c r="Q26228" s="34">
        <v>148</v>
      </c>
      <c r="R26228" s="34">
        <v>106</v>
      </c>
      <c r="S26228" s="34">
        <v>155</v>
      </c>
      <c r="T26228" s="34">
        <v>66</v>
      </c>
      <c r="U26228" s="34">
        <v>86</v>
      </c>
      <c r="V26228" s="34">
        <v>99</v>
      </c>
      <c r="W26228" s="34">
        <v>126</v>
      </c>
      <c r="X26228" s="34">
        <v>85</v>
      </c>
      <c r="Y26228" s="34">
        <v>86</v>
      </c>
      <c r="Z26228" s="34">
        <v>144</v>
      </c>
      <c r="AA26228" s="34">
        <v>127</v>
      </c>
      <c r="AB26228" s="34">
        <v>61</v>
      </c>
      <c r="AC26228" s="34">
        <v>120</v>
      </c>
    </row>
    <row r="26229" spans="1:29" x14ac:dyDescent="0.2">
      <c r="A26229" s="34" t="s">
        <v>86722</v>
      </c>
      <c r="B26229" s="34">
        <v>64</v>
      </c>
      <c r="C26229" s="34">
        <v>94</v>
      </c>
      <c r="D26229" s="34">
        <v>111</v>
      </c>
      <c r="E26229" s="34">
        <v>111</v>
      </c>
      <c r="F26229" s="34">
        <v>103</v>
      </c>
      <c r="G26229" s="34">
        <v>85</v>
      </c>
      <c r="H26229" s="34">
        <v>74</v>
      </c>
      <c r="I26229" s="34">
        <v>85</v>
      </c>
      <c r="J26229" s="34">
        <v>104</v>
      </c>
      <c r="K26229" s="34">
        <v>78</v>
      </c>
      <c r="L26229" s="34">
        <v>83</v>
      </c>
      <c r="M26229" s="34">
        <v>77</v>
      </c>
      <c r="N26229" s="34">
        <v>94</v>
      </c>
      <c r="O26229" s="34">
        <v>65</v>
      </c>
      <c r="P26229" s="34">
        <v>90</v>
      </c>
      <c r="Q26229" s="34">
        <v>103</v>
      </c>
      <c r="R26229" s="34">
        <v>119</v>
      </c>
      <c r="S26229" s="34">
        <v>126</v>
      </c>
      <c r="T26229" s="34">
        <v>113</v>
      </c>
      <c r="U26229" s="34">
        <v>104</v>
      </c>
      <c r="V26229" s="34">
        <v>119</v>
      </c>
      <c r="W26229" s="34">
        <v>154</v>
      </c>
      <c r="X26229" s="34">
        <v>125</v>
      </c>
      <c r="Y26229" s="34">
        <v>127</v>
      </c>
      <c r="Z26229" s="34">
        <v>108</v>
      </c>
      <c r="AA26229" s="34">
        <v>108</v>
      </c>
      <c r="AB26229" s="34">
        <v>187</v>
      </c>
      <c r="AC26229" s="34">
        <v>153</v>
      </c>
    </row>
    <row r="26230" spans="1:29" x14ac:dyDescent="0.2">
      <c r="A26230" s="34" t="s">
        <v>86723</v>
      </c>
      <c r="B26230" s="34">
        <v>22</v>
      </c>
      <c r="C26230" s="34">
        <v>24</v>
      </c>
      <c r="D26230" s="34">
        <v>16</v>
      </c>
      <c r="E26230" s="34">
        <v>5</v>
      </c>
      <c r="F26230" s="34">
        <v>15</v>
      </c>
      <c r="G26230" s="34">
        <v>18</v>
      </c>
      <c r="H26230" s="34">
        <v>7</v>
      </c>
      <c r="I26230" s="34">
        <v>14</v>
      </c>
      <c r="J26230" s="34">
        <v>11</v>
      </c>
      <c r="K26230" s="34">
        <v>12</v>
      </c>
      <c r="L26230" s="34">
        <v>10</v>
      </c>
      <c r="M26230" s="34">
        <v>10</v>
      </c>
      <c r="N26230" s="34">
        <v>19</v>
      </c>
      <c r="O26230" s="34">
        <v>21</v>
      </c>
      <c r="P26230" s="34">
        <v>4</v>
      </c>
      <c r="Q26230" s="34">
        <v>30</v>
      </c>
      <c r="R26230" s="34">
        <v>13</v>
      </c>
      <c r="S26230" s="34">
        <v>11</v>
      </c>
      <c r="T26230" s="34">
        <v>14</v>
      </c>
      <c r="U26230" s="34">
        <v>7</v>
      </c>
      <c r="V26230" s="34">
        <v>10</v>
      </c>
      <c r="W26230" s="34">
        <v>19</v>
      </c>
      <c r="X26230" s="34">
        <v>7</v>
      </c>
      <c r="Y26230" s="34">
        <v>10</v>
      </c>
      <c r="Z26230" s="34">
        <v>23</v>
      </c>
      <c r="AA26230" s="34">
        <v>12</v>
      </c>
      <c r="AB26230" s="34">
        <v>8</v>
      </c>
      <c r="AC26230" s="34">
        <v>16</v>
      </c>
    </row>
    <row r="26231" spans="1:29" x14ac:dyDescent="0.2">
      <c r="A26231" s="34" t="s">
        <v>86724</v>
      </c>
      <c r="B26231" s="34">
        <v>193</v>
      </c>
      <c r="C26231" s="34">
        <v>154</v>
      </c>
      <c r="D26231" s="34">
        <v>238</v>
      </c>
      <c r="E26231" s="34">
        <v>146</v>
      </c>
      <c r="F26231" s="34">
        <v>207</v>
      </c>
      <c r="G26231" s="34">
        <v>160</v>
      </c>
      <c r="H26231" s="34">
        <v>229</v>
      </c>
      <c r="I26231" s="34">
        <v>145</v>
      </c>
      <c r="J26231" s="34">
        <v>194</v>
      </c>
      <c r="K26231" s="34">
        <v>159</v>
      </c>
      <c r="L26231" s="34">
        <v>201</v>
      </c>
      <c r="M26231" s="34">
        <v>152</v>
      </c>
      <c r="N26231" s="34">
        <v>217</v>
      </c>
      <c r="O26231" s="34">
        <v>144</v>
      </c>
      <c r="P26231" s="34">
        <v>181</v>
      </c>
      <c r="Q26231" s="34">
        <v>204</v>
      </c>
      <c r="R26231" s="34">
        <v>286</v>
      </c>
      <c r="S26231" s="34">
        <v>187</v>
      </c>
      <c r="T26231" s="34">
        <v>234</v>
      </c>
      <c r="U26231" s="34">
        <v>217</v>
      </c>
      <c r="V26231" s="34">
        <v>268</v>
      </c>
      <c r="W26231" s="34">
        <v>250</v>
      </c>
      <c r="X26231" s="34">
        <v>261</v>
      </c>
      <c r="Y26231" s="34">
        <v>219</v>
      </c>
      <c r="Z26231" s="34">
        <v>222</v>
      </c>
      <c r="AA26231" s="34">
        <v>251</v>
      </c>
      <c r="AB26231" s="34">
        <v>296</v>
      </c>
      <c r="AC26231" s="34">
        <v>318</v>
      </c>
    </row>
    <row r="26232" spans="1:29" x14ac:dyDescent="0.2">
      <c r="A26232" s="34" t="s">
        <v>86725</v>
      </c>
      <c r="B26232" s="34">
        <v>72</v>
      </c>
      <c r="C26232" s="34">
        <v>55</v>
      </c>
      <c r="D26232" s="34">
        <v>70</v>
      </c>
      <c r="E26232" s="34">
        <v>50</v>
      </c>
      <c r="F26232" s="34">
        <v>67</v>
      </c>
      <c r="G26232" s="34">
        <v>99</v>
      </c>
      <c r="H26232" s="34">
        <v>86</v>
      </c>
      <c r="I26232" s="34">
        <v>73</v>
      </c>
      <c r="J26232" s="34">
        <v>77</v>
      </c>
      <c r="K26232" s="34">
        <v>62</v>
      </c>
      <c r="L26232" s="34">
        <v>64</v>
      </c>
      <c r="M26232" s="34">
        <v>52</v>
      </c>
      <c r="N26232" s="34">
        <v>52</v>
      </c>
      <c r="O26232" s="34">
        <v>77</v>
      </c>
      <c r="P26232" s="34">
        <v>63</v>
      </c>
      <c r="Q26232" s="34">
        <v>100</v>
      </c>
      <c r="R26232" s="34">
        <v>95</v>
      </c>
      <c r="S26232" s="34">
        <v>78</v>
      </c>
      <c r="T26232" s="34">
        <v>74</v>
      </c>
      <c r="U26232" s="34">
        <v>79</v>
      </c>
      <c r="V26232" s="34">
        <v>89</v>
      </c>
      <c r="W26232" s="34">
        <v>78</v>
      </c>
      <c r="X26232" s="34">
        <v>96</v>
      </c>
      <c r="Y26232" s="34">
        <v>79</v>
      </c>
      <c r="Z26232" s="34">
        <v>78</v>
      </c>
      <c r="AA26232" s="34">
        <v>100</v>
      </c>
      <c r="AB26232" s="34">
        <v>92</v>
      </c>
      <c r="AC26232" s="34">
        <v>120</v>
      </c>
    </row>
    <row r="26233" spans="1:29" x14ac:dyDescent="0.2">
      <c r="A26233" s="34" t="s">
        <v>86726</v>
      </c>
      <c r="B26233" s="34">
        <v>58</v>
      </c>
      <c r="C26233" s="34">
        <v>49</v>
      </c>
      <c r="D26233" s="34">
        <v>74</v>
      </c>
      <c r="E26233" s="34">
        <v>61</v>
      </c>
      <c r="F26233" s="34">
        <v>70</v>
      </c>
      <c r="G26233" s="34">
        <v>54</v>
      </c>
      <c r="H26233" s="34">
        <v>96</v>
      </c>
      <c r="I26233" s="34">
        <v>44</v>
      </c>
      <c r="J26233" s="34">
        <v>81</v>
      </c>
      <c r="K26233" s="34">
        <v>47</v>
      </c>
      <c r="L26233" s="34">
        <v>55</v>
      </c>
      <c r="M26233" s="34">
        <v>29</v>
      </c>
      <c r="N26233" s="34">
        <v>69</v>
      </c>
      <c r="O26233" s="34">
        <v>46</v>
      </c>
      <c r="P26233" s="34">
        <v>66</v>
      </c>
      <c r="Q26233" s="34">
        <v>81</v>
      </c>
      <c r="R26233" s="34">
        <v>73</v>
      </c>
      <c r="S26233" s="34">
        <v>77</v>
      </c>
      <c r="T26233" s="34">
        <v>93</v>
      </c>
      <c r="U26233" s="34">
        <v>70</v>
      </c>
      <c r="V26233" s="34">
        <v>72</v>
      </c>
      <c r="W26233" s="34">
        <v>64</v>
      </c>
      <c r="X26233" s="34">
        <v>121</v>
      </c>
      <c r="Y26233" s="34">
        <v>65</v>
      </c>
      <c r="Z26233" s="34">
        <v>81</v>
      </c>
      <c r="AA26233" s="34">
        <v>81</v>
      </c>
      <c r="AB26233" s="34">
        <v>77</v>
      </c>
      <c r="AC26233" s="34">
        <v>67</v>
      </c>
    </row>
    <row r="26234" spans="1:29" x14ac:dyDescent="0.2">
      <c r="A26234" s="34" t="s">
        <v>86727</v>
      </c>
      <c r="B26234" s="34">
        <v>139</v>
      </c>
      <c r="C26234" s="34">
        <v>71</v>
      </c>
      <c r="D26234" s="34">
        <v>121</v>
      </c>
      <c r="E26234" s="34">
        <v>95</v>
      </c>
      <c r="F26234" s="34">
        <v>138</v>
      </c>
      <c r="G26234" s="34">
        <v>74</v>
      </c>
      <c r="H26234" s="34">
        <v>117</v>
      </c>
      <c r="I26234" s="34">
        <v>86</v>
      </c>
      <c r="J26234" s="34">
        <v>93</v>
      </c>
      <c r="K26234" s="34">
        <v>108</v>
      </c>
      <c r="L26234" s="34">
        <v>81</v>
      </c>
      <c r="M26234" s="34">
        <v>74</v>
      </c>
      <c r="N26234" s="34">
        <v>123</v>
      </c>
      <c r="O26234" s="34">
        <v>94</v>
      </c>
      <c r="P26234" s="34">
        <v>82</v>
      </c>
      <c r="Q26234" s="34">
        <v>118</v>
      </c>
      <c r="R26234" s="34">
        <v>152</v>
      </c>
      <c r="S26234" s="34">
        <v>146</v>
      </c>
      <c r="T26234" s="34">
        <v>137</v>
      </c>
      <c r="U26234" s="34">
        <v>87</v>
      </c>
      <c r="V26234" s="34">
        <v>145</v>
      </c>
      <c r="W26234" s="34">
        <v>143</v>
      </c>
      <c r="X26234" s="34">
        <v>154</v>
      </c>
      <c r="Y26234" s="34">
        <v>99</v>
      </c>
      <c r="Z26234" s="34">
        <v>152</v>
      </c>
      <c r="AA26234" s="34">
        <v>109</v>
      </c>
      <c r="AB26234" s="34">
        <v>145</v>
      </c>
      <c r="AC26234" s="34">
        <v>158</v>
      </c>
    </row>
    <row r="26235" spans="1:29" x14ac:dyDescent="0.2">
      <c r="A26235" s="34" t="s">
        <v>86728</v>
      </c>
      <c r="B26235" s="34">
        <v>147</v>
      </c>
      <c r="C26235" s="34">
        <v>193</v>
      </c>
      <c r="D26235" s="34">
        <v>231</v>
      </c>
      <c r="E26235" s="34">
        <v>199</v>
      </c>
      <c r="F26235" s="34">
        <v>219</v>
      </c>
      <c r="G26235" s="34">
        <v>189</v>
      </c>
      <c r="H26235" s="34">
        <v>261</v>
      </c>
      <c r="I26235" s="34">
        <v>247</v>
      </c>
      <c r="J26235" s="34">
        <v>217</v>
      </c>
      <c r="K26235" s="34">
        <v>239</v>
      </c>
      <c r="L26235" s="34">
        <v>177</v>
      </c>
      <c r="M26235" s="34">
        <v>185</v>
      </c>
      <c r="N26235" s="34">
        <v>157</v>
      </c>
      <c r="O26235" s="34">
        <v>215</v>
      </c>
      <c r="P26235" s="34">
        <v>221</v>
      </c>
      <c r="Q26235" s="34">
        <v>256</v>
      </c>
      <c r="R26235" s="34">
        <v>336</v>
      </c>
      <c r="S26235" s="34">
        <v>224</v>
      </c>
      <c r="T26235" s="34">
        <v>257</v>
      </c>
      <c r="U26235" s="34">
        <v>253</v>
      </c>
      <c r="V26235" s="34">
        <v>258</v>
      </c>
      <c r="W26235" s="34">
        <v>309</v>
      </c>
      <c r="X26235" s="34">
        <v>277</v>
      </c>
      <c r="Y26235" s="34">
        <v>288</v>
      </c>
      <c r="Z26235" s="34">
        <v>205</v>
      </c>
      <c r="AA26235" s="34">
        <v>289</v>
      </c>
      <c r="AB26235" s="34">
        <v>273</v>
      </c>
      <c r="AC26235" s="34">
        <v>369</v>
      </c>
    </row>
    <row r="26236" spans="1:29" x14ac:dyDescent="0.2">
      <c r="A26236" s="34" t="s">
        <v>86729</v>
      </c>
      <c r="B26236" s="34">
        <v>76</v>
      </c>
      <c r="C26236" s="34">
        <v>77</v>
      </c>
      <c r="D26236" s="34">
        <v>70</v>
      </c>
      <c r="E26236" s="34">
        <v>72</v>
      </c>
      <c r="F26236" s="34">
        <v>78</v>
      </c>
      <c r="G26236" s="34">
        <v>25</v>
      </c>
      <c r="H26236" s="34">
        <v>114</v>
      </c>
      <c r="I26236" s="34">
        <v>81</v>
      </c>
      <c r="J26236" s="34">
        <v>61</v>
      </c>
      <c r="K26236" s="34">
        <v>63</v>
      </c>
      <c r="L26236" s="34">
        <v>50</v>
      </c>
      <c r="M26236" s="34">
        <v>64</v>
      </c>
      <c r="N26236" s="34">
        <v>69</v>
      </c>
      <c r="O26236" s="34">
        <v>70</v>
      </c>
      <c r="P26236" s="34">
        <v>73</v>
      </c>
      <c r="Q26236" s="34">
        <v>70</v>
      </c>
      <c r="R26236" s="34">
        <v>83</v>
      </c>
      <c r="S26236" s="34">
        <v>57</v>
      </c>
      <c r="T26236" s="34">
        <v>107</v>
      </c>
      <c r="U26236" s="34">
        <v>57</v>
      </c>
      <c r="V26236" s="34">
        <v>82</v>
      </c>
      <c r="W26236" s="34">
        <v>113</v>
      </c>
      <c r="X26236" s="34">
        <v>109</v>
      </c>
      <c r="Y26236" s="34">
        <v>85</v>
      </c>
      <c r="Z26236" s="34">
        <v>82</v>
      </c>
      <c r="AA26236" s="34">
        <v>79</v>
      </c>
      <c r="AB26236" s="34">
        <v>81</v>
      </c>
      <c r="AC26236" s="34">
        <v>98</v>
      </c>
    </row>
    <row r="26237" spans="1:29" x14ac:dyDescent="0.2">
      <c r="A26237" s="34" t="s">
        <v>86730</v>
      </c>
      <c r="B26237" s="34">
        <v>104</v>
      </c>
      <c r="C26237" s="34">
        <v>81</v>
      </c>
      <c r="D26237" s="34">
        <v>114</v>
      </c>
      <c r="E26237" s="34">
        <v>67</v>
      </c>
      <c r="F26237" s="34">
        <v>137</v>
      </c>
      <c r="G26237" s="34">
        <v>31</v>
      </c>
      <c r="H26237" s="34">
        <v>99</v>
      </c>
      <c r="I26237" s="34">
        <v>86</v>
      </c>
      <c r="J26237" s="34">
        <v>106</v>
      </c>
      <c r="K26237" s="34">
        <v>75</v>
      </c>
      <c r="L26237" s="34">
        <v>113</v>
      </c>
      <c r="M26237" s="34">
        <v>78</v>
      </c>
      <c r="N26237" s="34">
        <v>86</v>
      </c>
      <c r="O26237" s="34">
        <v>77</v>
      </c>
      <c r="P26237" s="34">
        <v>156</v>
      </c>
      <c r="Q26237" s="34">
        <v>122</v>
      </c>
      <c r="R26237" s="34">
        <v>164</v>
      </c>
      <c r="S26237" s="34">
        <v>91</v>
      </c>
      <c r="T26237" s="34">
        <v>138</v>
      </c>
      <c r="U26237" s="34">
        <v>108</v>
      </c>
      <c r="V26237" s="34">
        <v>135</v>
      </c>
      <c r="W26237" s="34">
        <v>117</v>
      </c>
      <c r="X26237" s="34">
        <v>112</v>
      </c>
      <c r="Y26237" s="34">
        <v>106</v>
      </c>
      <c r="Z26237" s="34">
        <v>133</v>
      </c>
      <c r="AA26237" s="34">
        <v>112</v>
      </c>
      <c r="AB26237" s="34">
        <v>143</v>
      </c>
      <c r="AC26237" s="34">
        <v>145</v>
      </c>
    </row>
    <row r="26238" spans="1:29" x14ac:dyDescent="0.2">
      <c r="A26238" s="34" t="s">
        <v>86731</v>
      </c>
      <c r="B26238" s="34">
        <v>108</v>
      </c>
      <c r="C26238" s="34">
        <v>120</v>
      </c>
      <c r="D26238" s="34">
        <v>135</v>
      </c>
      <c r="E26238" s="34">
        <v>141</v>
      </c>
      <c r="F26238" s="34">
        <v>172</v>
      </c>
      <c r="G26238" s="34">
        <v>169</v>
      </c>
      <c r="H26238" s="34">
        <v>140</v>
      </c>
      <c r="I26238" s="34">
        <v>130</v>
      </c>
      <c r="J26238" s="34">
        <v>143</v>
      </c>
      <c r="K26238" s="34">
        <v>172</v>
      </c>
      <c r="L26238" s="34">
        <v>152</v>
      </c>
      <c r="M26238" s="34">
        <v>141</v>
      </c>
      <c r="N26238" s="34">
        <v>128</v>
      </c>
      <c r="O26238" s="34">
        <v>119</v>
      </c>
      <c r="P26238" s="34">
        <v>106</v>
      </c>
      <c r="Q26238" s="34">
        <v>170</v>
      </c>
      <c r="R26238" s="34">
        <v>198</v>
      </c>
      <c r="S26238" s="34">
        <v>181</v>
      </c>
      <c r="T26238" s="34">
        <v>152</v>
      </c>
      <c r="U26238" s="34">
        <v>144</v>
      </c>
      <c r="V26238" s="34">
        <v>145</v>
      </c>
      <c r="W26238" s="34">
        <v>173</v>
      </c>
      <c r="X26238" s="34">
        <v>139</v>
      </c>
      <c r="Y26238" s="34">
        <v>197</v>
      </c>
      <c r="Z26238" s="34">
        <v>182</v>
      </c>
      <c r="AA26238" s="34">
        <v>206</v>
      </c>
      <c r="AB26238" s="34">
        <v>226</v>
      </c>
      <c r="AC26238" s="34">
        <v>260</v>
      </c>
    </row>
    <row r="26239" spans="1:29" x14ac:dyDescent="0.2">
      <c r="A26239" s="34" t="s">
        <v>86732</v>
      </c>
      <c r="B26239" s="34">
        <v>118</v>
      </c>
      <c r="C26239" s="34">
        <v>97</v>
      </c>
      <c r="D26239" s="34">
        <v>181</v>
      </c>
      <c r="E26239" s="34">
        <v>99</v>
      </c>
      <c r="F26239" s="34">
        <v>161</v>
      </c>
      <c r="G26239" s="34">
        <v>142</v>
      </c>
      <c r="H26239" s="34">
        <v>229</v>
      </c>
      <c r="I26239" s="34">
        <v>110</v>
      </c>
      <c r="J26239" s="34">
        <v>131</v>
      </c>
      <c r="K26239" s="34">
        <v>137</v>
      </c>
      <c r="L26239" s="34">
        <v>126</v>
      </c>
      <c r="M26239" s="34">
        <v>96</v>
      </c>
      <c r="N26239" s="34">
        <v>140</v>
      </c>
      <c r="O26239" s="34">
        <v>128</v>
      </c>
      <c r="P26239" s="34">
        <v>124</v>
      </c>
      <c r="Q26239" s="34">
        <v>149</v>
      </c>
      <c r="R26239" s="34">
        <v>201</v>
      </c>
      <c r="S26239" s="34">
        <v>116</v>
      </c>
      <c r="T26239" s="34">
        <v>191</v>
      </c>
      <c r="U26239" s="34">
        <v>107</v>
      </c>
      <c r="V26239" s="34">
        <v>187</v>
      </c>
      <c r="W26239" s="34">
        <v>157</v>
      </c>
      <c r="X26239" s="34">
        <v>214</v>
      </c>
      <c r="Y26239" s="34">
        <v>134</v>
      </c>
      <c r="Z26239" s="34">
        <v>164</v>
      </c>
      <c r="AA26239" s="34">
        <v>123</v>
      </c>
      <c r="AB26239" s="34">
        <v>200</v>
      </c>
      <c r="AC26239" s="34">
        <v>190</v>
      </c>
    </row>
    <row r="26240" spans="1:29" x14ac:dyDescent="0.2">
      <c r="A26240" s="34" t="s">
        <v>86733</v>
      </c>
      <c r="B26240" s="34">
        <v>90</v>
      </c>
      <c r="C26240" s="34">
        <v>53</v>
      </c>
      <c r="D26240" s="34">
        <v>97</v>
      </c>
      <c r="E26240" s="34">
        <v>56</v>
      </c>
      <c r="F26240" s="34">
        <v>87</v>
      </c>
      <c r="G26240" s="34">
        <v>55</v>
      </c>
      <c r="H26240" s="34">
        <v>82</v>
      </c>
      <c r="I26240" s="34">
        <v>43</v>
      </c>
      <c r="J26240" s="34">
        <v>69</v>
      </c>
      <c r="K26240" s="34">
        <v>37</v>
      </c>
      <c r="L26240" s="34">
        <v>100</v>
      </c>
      <c r="M26240" s="34">
        <v>64</v>
      </c>
      <c r="N26240" s="34">
        <v>68</v>
      </c>
      <c r="O26240" s="34">
        <v>53</v>
      </c>
      <c r="P26240" s="34">
        <v>85</v>
      </c>
      <c r="Q26240" s="34">
        <v>77</v>
      </c>
      <c r="R26240" s="34">
        <v>99</v>
      </c>
      <c r="S26240" s="34">
        <v>63</v>
      </c>
      <c r="T26240" s="34">
        <v>128</v>
      </c>
      <c r="U26240" s="34">
        <v>47</v>
      </c>
      <c r="V26240" s="34">
        <v>103</v>
      </c>
      <c r="W26240" s="34">
        <v>82</v>
      </c>
      <c r="X26240" s="34">
        <v>127</v>
      </c>
      <c r="Y26240" s="34">
        <v>92</v>
      </c>
      <c r="Z26240" s="34">
        <v>73</v>
      </c>
      <c r="AA26240" s="34">
        <v>74</v>
      </c>
      <c r="AB26240" s="34">
        <v>121</v>
      </c>
      <c r="AC26240" s="34">
        <v>97</v>
      </c>
    </row>
    <row r="26241" spans="1:29" x14ac:dyDescent="0.2">
      <c r="A26241" s="34" t="s">
        <v>86734</v>
      </c>
      <c r="B26241" s="34">
        <v>28</v>
      </c>
      <c r="C26241" s="34">
        <v>11</v>
      </c>
      <c r="D26241" s="34">
        <v>24</v>
      </c>
      <c r="E26241" s="34">
        <v>13</v>
      </c>
      <c r="F26241" s="34">
        <v>9</v>
      </c>
      <c r="G26241" s="34">
        <v>18</v>
      </c>
      <c r="H26241" s="34">
        <v>15</v>
      </c>
      <c r="I26241" s="34">
        <v>5</v>
      </c>
      <c r="J26241" s="34">
        <v>10</v>
      </c>
      <c r="K26241" s="34">
        <v>7</v>
      </c>
      <c r="L26241" s="34">
        <v>10</v>
      </c>
      <c r="M26241" s="34">
        <v>18</v>
      </c>
      <c r="N26241" s="34">
        <v>27</v>
      </c>
      <c r="O26241" s="34">
        <v>12</v>
      </c>
      <c r="P26241" s="34">
        <v>24</v>
      </c>
      <c r="Q26241" s="34">
        <v>25</v>
      </c>
      <c r="R26241" s="34">
        <v>23</v>
      </c>
      <c r="S26241" s="34">
        <v>13</v>
      </c>
      <c r="T26241" s="34">
        <v>19</v>
      </c>
      <c r="U26241" s="34">
        <v>12</v>
      </c>
      <c r="V26241" s="34">
        <v>27</v>
      </c>
      <c r="W26241" s="34">
        <v>22</v>
      </c>
      <c r="X26241" s="34">
        <v>33</v>
      </c>
      <c r="Y26241" s="34">
        <v>7</v>
      </c>
      <c r="Z26241" s="34">
        <v>11</v>
      </c>
      <c r="AA26241" s="34">
        <v>9</v>
      </c>
      <c r="AB26241" s="34">
        <v>13</v>
      </c>
      <c r="AC26241" s="34">
        <v>26</v>
      </c>
    </row>
    <row r="26242" spans="1:29" x14ac:dyDescent="0.2">
      <c r="A26242" s="34" t="s">
        <v>86735</v>
      </c>
      <c r="B26242" s="34">
        <v>0</v>
      </c>
      <c r="C26242" s="34">
        <v>0</v>
      </c>
      <c r="D26242" s="34">
        <v>0</v>
      </c>
      <c r="E26242" s="34">
        <v>0</v>
      </c>
      <c r="F26242" s="34">
        <v>0</v>
      </c>
      <c r="G26242" s="34">
        <v>0</v>
      </c>
      <c r="H26242" s="34">
        <v>0</v>
      </c>
      <c r="I26242" s="34">
        <v>0</v>
      </c>
      <c r="J26242" s="34">
        <v>0</v>
      </c>
      <c r="K26242" s="34">
        <v>0</v>
      </c>
      <c r="L26242" s="34">
        <v>0</v>
      </c>
      <c r="M26242" s="34">
        <v>0</v>
      </c>
      <c r="N26242" s="34">
        <v>0</v>
      </c>
      <c r="O26242" s="34">
        <v>0</v>
      </c>
      <c r="P26242" s="34">
        <v>0</v>
      </c>
      <c r="Q26242" s="34">
        <v>0</v>
      </c>
      <c r="R26242" s="34">
        <v>0</v>
      </c>
      <c r="S26242" s="34">
        <v>0</v>
      </c>
      <c r="T26242" s="34">
        <v>0</v>
      </c>
      <c r="U26242" s="34">
        <v>0</v>
      </c>
      <c r="V26242" s="34">
        <v>0</v>
      </c>
      <c r="W26242" s="34">
        <v>0</v>
      </c>
      <c r="X26242" s="34">
        <v>0</v>
      </c>
      <c r="Y26242" s="34">
        <v>0</v>
      </c>
      <c r="Z26242" s="34">
        <v>0</v>
      </c>
      <c r="AA26242" s="34">
        <v>0</v>
      </c>
      <c r="AB26242" s="34">
        <v>0</v>
      </c>
      <c r="AC26242" s="34">
        <v>0</v>
      </c>
    </row>
    <row r="26243" spans="1:29" x14ac:dyDescent="0.2">
      <c r="A26243" s="34" t="s">
        <v>86736</v>
      </c>
      <c r="B26243" s="34">
        <v>128</v>
      </c>
      <c r="C26243" s="34">
        <v>108</v>
      </c>
      <c r="D26243" s="34">
        <v>130</v>
      </c>
      <c r="E26243" s="34">
        <v>121</v>
      </c>
      <c r="F26243" s="34">
        <v>155</v>
      </c>
      <c r="G26243" s="34">
        <v>110</v>
      </c>
      <c r="H26243" s="34">
        <v>150</v>
      </c>
      <c r="I26243" s="34">
        <v>100</v>
      </c>
      <c r="J26243" s="34">
        <v>138</v>
      </c>
      <c r="K26243" s="34">
        <v>72</v>
      </c>
      <c r="L26243" s="34">
        <v>154</v>
      </c>
      <c r="M26243" s="34">
        <v>99</v>
      </c>
      <c r="N26243" s="34">
        <v>151</v>
      </c>
      <c r="O26243" s="34">
        <v>97</v>
      </c>
      <c r="P26243" s="34">
        <v>167</v>
      </c>
      <c r="Q26243" s="34">
        <v>192</v>
      </c>
      <c r="R26243" s="34">
        <v>181</v>
      </c>
      <c r="S26243" s="34">
        <v>121</v>
      </c>
      <c r="T26243" s="34">
        <v>160</v>
      </c>
      <c r="U26243" s="34">
        <v>76</v>
      </c>
      <c r="V26243" s="34">
        <v>151</v>
      </c>
      <c r="W26243" s="34">
        <v>144</v>
      </c>
      <c r="X26243" s="34">
        <v>205</v>
      </c>
      <c r="Y26243" s="34">
        <v>174</v>
      </c>
      <c r="Z26243" s="34">
        <v>124</v>
      </c>
      <c r="AA26243" s="34">
        <v>119</v>
      </c>
      <c r="AB26243" s="34">
        <v>183</v>
      </c>
      <c r="AC26243" s="34">
        <v>190</v>
      </c>
    </row>
    <row r="26244" spans="1:29" x14ac:dyDescent="0.2">
      <c r="A26244" s="34" t="s">
        <v>86737</v>
      </c>
      <c r="B26244" s="34">
        <v>361</v>
      </c>
      <c r="C26244" s="34">
        <v>214</v>
      </c>
      <c r="D26244" s="34">
        <v>293</v>
      </c>
      <c r="E26244" s="34">
        <v>209</v>
      </c>
      <c r="F26244" s="34">
        <v>351</v>
      </c>
      <c r="G26244" s="34">
        <v>165</v>
      </c>
      <c r="H26244" s="34">
        <v>340</v>
      </c>
      <c r="I26244" s="34">
        <v>234</v>
      </c>
      <c r="J26244" s="34">
        <v>360</v>
      </c>
      <c r="K26244" s="34">
        <v>262</v>
      </c>
      <c r="L26244" s="34">
        <v>372</v>
      </c>
      <c r="M26244" s="34">
        <v>189</v>
      </c>
      <c r="N26244" s="34">
        <v>310</v>
      </c>
      <c r="O26244" s="34">
        <v>219</v>
      </c>
      <c r="P26244" s="34">
        <v>302</v>
      </c>
      <c r="Q26244" s="34">
        <v>394</v>
      </c>
      <c r="R26244" s="34">
        <v>409</v>
      </c>
      <c r="S26244" s="34">
        <v>314</v>
      </c>
      <c r="T26244" s="34">
        <v>426</v>
      </c>
      <c r="U26244" s="34">
        <v>248</v>
      </c>
      <c r="V26244" s="34">
        <v>381</v>
      </c>
      <c r="W26244" s="34">
        <v>379</v>
      </c>
      <c r="X26244" s="34">
        <v>378</v>
      </c>
      <c r="Y26244" s="34">
        <v>425</v>
      </c>
      <c r="Z26244" s="34">
        <v>374</v>
      </c>
      <c r="AA26244" s="34">
        <v>359</v>
      </c>
      <c r="AB26244" s="34">
        <v>553</v>
      </c>
      <c r="AC26244" s="34">
        <v>453</v>
      </c>
    </row>
    <row r="26245" spans="1:29" x14ac:dyDescent="0.2">
      <c r="A26245" s="34" t="s">
        <v>86738</v>
      </c>
      <c r="B26245" s="34">
        <v>106</v>
      </c>
      <c r="C26245" s="34">
        <v>92</v>
      </c>
      <c r="D26245" s="34">
        <v>131</v>
      </c>
      <c r="E26245" s="34">
        <v>112</v>
      </c>
      <c r="F26245" s="34">
        <v>136</v>
      </c>
      <c r="G26245" s="34">
        <v>150</v>
      </c>
      <c r="H26245" s="34">
        <v>127</v>
      </c>
      <c r="I26245" s="34">
        <v>76</v>
      </c>
      <c r="J26245" s="34">
        <v>113</v>
      </c>
      <c r="K26245" s="34">
        <v>108</v>
      </c>
      <c r="L26245" s="34">
        <v>81</v>
      </c>
      <c r="M26245" s="34">
        <v>75</v>
      </c>
      <c r="N26245" s="34">
        <v>100</v>
      </c>
      <c r="O26245" s="34">
        <v>119</v>
      </c>
      <c r="P26245" s="34">
        <v>117</v>
      </c>
      <c r="Q26245" s="34">
        <v>130</v>
      </c>
      <c r="R26245" s="34">
        <v>146</v>
      </c>
      <c r="S26245" s="34">
        <v>151</v>
      </c>
      <c r="T26245" s="34">
        <v>129</v>
      </c>
      <c r="U26245" s="34">
        <v>90</v>
      </c>
      <c r="V26245" s="34">
        <v>183</v>
      </c>
      <c r="W26245" s="34">
        <v>109</v>
      </c>
      <c r="X26245" s="34">
        <v>183</v>
      </c>
      <c r="Y26245" s="34">
        <v>128</v>
      </c>
      <c r="Z26245" s="34">
        <v>128</v>
      </c>
      <c r="AA26245" s="34">
        <v>136</v>
      </c>
      <c r="AB26245" s="34">
        <v>149</v>
      </c>
      <c r="AC26245" s="34">
        <v>166</v>
      </c>
    </row>
    <row r="26246" spans="1:29" x14ac:dyDescent="0.2">
      <c r="A26246" s="34" t="s">
        <v>86739</v>
      </c>
      <c r="B26246" s="34">
        <v>172</v>
      </c>
      <c r="C26246" s="34">
        <v>112</v>
      </c>
      <c r="D26246" s="34">
        <v>150</v>
      </c>
      <c r="E26246" s="34">
        <v>141</v>
      </c>
      <c r="F26246" s="34">
        <v>158</v>
      </c>
      <c r="G26246" s="34">
        <v>138</v>
      </c>
      <c r="H26246" s="34">
        <v>152</v>
      </c>
      <c r="I26246" s="34">
        <v>113</v>
      </c>
      <c r="J26246" s="34">
        <v>148</v>
      </c>
      <c r="K26246" s="34">
        <v>118</v>
      </c>
      <c r="L26246" s="34">
        <v>140</v>
      </c>
      <c r="M26246" s="34">
        <v>123</v>
      </c>
      <c r="N26246" s="34">
        <v>147</v>
      </c>
      <c r="O26246" s="34">
        <v>144</v>
      </c>
      <c r="P26246" s="34">
        <v>120</v>
      </c>
      <c r="Q26246" s="34">
        <v>238</v>
      </c>
      <c r="R26246" s="34">
        <v>188</v>
      </c>
      <c r="S26246" s="34">
        <v>174</v>
      </c>
      <c r="T26246" s="34">
        <v>203</v>
      </c>
      <c r="U26246" s="34">
        <v>125</v>
      </c>
      <c r="V26246" s="34">
        <v>165</v>
      </c>
      <c r="W26246" s="34">
        <v>241</v>
      </c>
      <c r="X26246" s="34">
        <v>189</v>
      </c>
      <c r="Y26246" s="34">
        <v>151</v>
      </c>
      <c r="Z26246" s="34">
        <v>173</v>
      </c>
      <c r="AA26246" s="34">
        <v>160</v>
      </c>
      <c r="AB26246" s="34">
        <v>217</v>
      </c>
      <c r="AC26246" s="34">
        <v>190</v>
      </c>
    </row>
    <row r="26247" spans="1:29" x14ac:dyDescent="0.2">
      <c r="A26247" s="34" t="s">
        <v>86740</v>
      </c>
      <c r="B26247" s="34">
        <v>263</v>
      </c>
      <c r="C26247" s="34">
        <v>243</v>
      </c>
      <c r="D26247" s="34">
        <v>368</v>
      </c>
      <c r="E26247" s="34">
        <v>263</v>
      </c>
      <c r="F26247" s="34">
        <v>327</v>
      </c>
      <c r="G26247" s="34">
        <v>207</v>
      </c>
      <c r="H26247" s="34">
        <v>324</v>
      </c>
      <c r="I26247" s="34">
        <v>237</v>
      </c>
      <c r="J26247" s="34">
        <v>363</v>
      </c>
      <c r="K26247" s="34">
        <v>222</v>
      </c>
      <c r="L26247" s="34">
        <v>356</v>
      </c>
      <c r="M26247" s="34">
        <v>210</v>
      </c>
      <c r="N26247" s="34">
        <v>308</v>
      </c>
      <c r="O26247" s="34">
        <v>234</v>
      </c>
      <c r="P26247" s="34">
        <v>344</v>
      </c>
      <c r="Q26247" s="34">
        <v>370</v>
      </c>
      <c r="R26247" s="34">
        <v>516</v>
      </c>
      <c r="S26247" s="34">
        <v>310</v>
      </c>
      <c r="T26247" s="34">
        <v>425</v>
      </c>
      <c r="U26247" s="34">
        <v>282</v>
      </c>
      <c r="V26247" s="34">
        <v>456</v>
      </c>
      <c r="W26247" s="34">
        <v>320</v>
      </c>
      <c r="X26247" s="34">
        <v>450</v>
      </c>
      <c r="Y26247" s="34">
        <v>288</v>
      </c>
      <c r="Z26247" s="34">
        <v>388</v>
      </c>
      <c r="AA26247" s="34">
        <v>339</v>
      </c>
      <c r="AB26247" s="34">
        <v>440</v>
      </c>
      <c r="AC26247" s="34">
        <v>453</v>
      </c>
    </row>
    <row r="26248" spans="1:29" x14ac:dyDescent="0.2">
      <c r="A26248" s="34" t="s">
        <v>86741</v>
      </c>
      <c r="B26248" s="34">
        <v>23</v>
      </c>
      <c r="C26248" s="34">
        <v>25</v>
      </c>
      <c r="D26248" s="34">
        <v>45</v>
      </c>
      <c r="E26248" s="34">
        <v>33</v>
      </c>
      <c r="F26248" s="34">
        <v>43</v>
      </c>
      <c r="G26248" s="34">
        <v>20</v>
      </c>
      <c r="H26248" s="34">
        <v>41</v>
      </c>
      <c r="I26248" s="34">
        <v>24</v>
      </c>
      <c r="J26248" s="34">
        <v>28</v>
      </c>
      <c r="K26248" s="34">
        <v>23</v>
      </c>
      <c r="L26248" s="34">
        <v>25</v>
      </c>
      <c r="M26248" s="34">
        <v>32</v>
      </c>
      <c r="N26248" s="34">
        <v>31</v>
      </c>
      <c r="O26248" s="34">
        <v>20</v>
      </c>
      <c r="P26248" s="34">
        <v>35</v>
      </c>
      <c r="Q26248" s="34">
        <v>48</v>
      </c>
      <c r="R26248" s="34">
        <v>57</v>
      </c>
      <c r="S26248" s="34">
        <v>44</v>
      </c>
      <c r="T26248" s="34">
        <v>36</v>
      </c>
      <c r="U26248" s="34">
        <v>12</v>
      </c>
      <c r="V26248" s="34">
        <v>50</v>
      </c>
      <c r="W26248" s="34">
        <v>22</v>
      </c>
      <c r="X26248" s="34">
        <v>49</v>
      </c>
      <c r="Y26248" s="34">
        <v>11</v>
      </c>
      <c r="Z26248" s="34">
        <v>75</v>
      </c>
      <c r="AA26248" s="34">
        <v>36</v>
      </c>
      <c r="AB26248" s="34">
        <v>48</v>
      </c>
      <c r="AC26248" s="34">
        <v>40</v>
      </c>
    </row>
    <row r="26249" spans="1:29" x14ac:dyDescent="0.2">
      <c r="A26249" s="34" t="s">
        <v>86742</v>
      </c>
      <c r="B26249" s="34">
        <v>83</v>
      </c>
      <c r="C26249" s="34">
        <v>49</v>
      </c>
      <c r="D26249" s="34">
        <v>44</v>
      </c>
      <c r="E26249" s="34">
        <v>69</v>
      </c>
      <c r="F26249" s="34">
        <v>80</v>
      </c>
      <c r="G26249" s="34">
        <v>58</v>
      </c>
      <c r="H26249" s="34">
        <v>94</v>
      </c>
      <c r="I26249" s="34">
        <v>45</v>
      </c>
      <c r="J26249" s="34">
        <v>69</v>
      </c>
      <c r="K26249" s="34">
        <v>60</v>
      </c>
      <c r="L26249" s="34">
        <v>70</v>
      </c>
      <c r="M26249" s="34">
        <v>60</v>
      </c>
      <c r="N26249" s="34">
        <v>80</v>
      </c>
      <c r="O26249" s="34">
        <v>58</v>
      </c>
      <c r="P26249" s="34">
        <v>74</v>
      </c>
      <c r="Q26249" s="34">
        <v>137</v>
      </c>
      <c r="R26249" s="34">
        <v>124</v>
      </c>
      <c r="S26249" s="34">
        <v>66</v>
      </c>
      <c r="T26249" s="34">
        <v>105</v>
      </c>
      <c r="U26249" s="34">
        <v>77</v>
      </c>
      <c r="V26249" s="34">
        <v>51</v>
      </c>
      <c r="W26249" s="34">
        <v>78</v>
      </c>
      <c r="X26249" s="34">
        <v>46</v>
      </c>
      <c r="Y26249" s="34">
        <v>103</v>
      </c>
      <c r="Z26249" s="34">
        <v>71</v>
      </c>
      <c r="AA26249" s="34">
        <v>66</v>
      </c>
      <c r="AB26249" s="34">
        <v>86</v>
      </c>
      <c r="AC26249" s="34">
        <v>154</v>
      </c>
    </row>
    <row r="26250" spans="1:29" x14ac:dyDescent="0.2">
      <c r="A26250" s="34" t="s">
        <v>86743</v>
      </c>
      <c r="B26250" s="34">
        <v>46</v>
      </c>
      <c r="C26250" s="34">
        <v>53</v>
      </c>
      <c r="D26250" s="34">
        <v>57</v>
      </c>
      <c r="E26250" s="34">
        <v>33</v>
      </c>
      <c r="F26250" s="34">
        <v>47</v>
      </c>
      <c r="G26250" s="34">
        <v>40</v>
      </c>
      <c r="H26250" s="34">
        <v>56</v>
      </c>
      <c r="I26250" s="34">
        <v>49</v>
      </c>
      <c r="J26250" s="34">
        <v>28</v>
      </c>
      <c r="K26250" s="34">
        <v>41</v>
      </c>
      <c r="L26250" s="34">
        <v>25</v>
      </c>
      <c r="M26250" s="34">
        <v>31</v>
      </c>
      <c r="N26250" s="34">
        <v>38</v>
      </c>
      <c r="O26250" s="34">
        <v>48</v>
      </c>
      <c r="P26250" s="34">
        <v>26</v>
      </c>
      <c r="Q26250" s="34">
        <v>49</v>
      </c>
      <c r="R26250" s="34">
        <v>46</v>
      </c>
      <c r="S26250" s="34">
        <v>51</v>
      </c>
      <c r="T26250" s="34">
        <v>35</v>
      </c>
      <c r="U26250" s="34">
        <v>57</v>
      </c>
      <c r="V26250" s="34">
        <v>53</v>
      </c>
      <c r="W26250" s="34">
        <v>59</v>
      </c>
      <c r="X26250" s="34">
        <v>64</v>
      </c>
      <c r="Y26250" s="34">
        <v>34</v>
      </c>
      <c r="Z26250" s="34">
        <v>60</v>
      </c>
      <c r="AA26250" s="34">
        <v>47</v>
      </c>
      <c r="AB26250" s="34">
        <v>37</v>
      </c>
      <c r="AC26250" s="34">
        <v>98</v>
      </c>
    </row>
    <row r="26251" spans="1:29" x14ac:dyDescent="0.2">
      <c r="A26251" s="34" t="s">
        <v>86744</v>
      </c>
      <c r="B26251" s="34">
        <v>103</v>
      </c>
      <c r="C26251" s="34">
        <v>99</v>
      </c>
      <c r="D26251" s="34">
        <v>83</v>
      </c>
      <c r="E26251" s="34">
        <v>85</v>
      </c>
      <c r="F26251" s="34">
        <v>70</v>
      </c>
      <c r="G26251" s="34">
        <v>48</v>
      </c>
      <c r="H26251" s="34">
        <v>69</v>
      </c>
      <c r="I26251" s="34">
        <v>72</v>
      </c>
      <c r="J26251" s="34">
        <v>95</v>
      </c>
      <c r="K26251" s="34">
        <v>85</v>
      </c>
      <c r="L26251" s="34">
        <v>41</v>
      </c>
      <c r="M26251" s="34">
        <v>60</v>
      </c>
      <c r="N26251" s="34">
        <v>44</v>
      </c>
      <c r="O26251" s="34">
        <v>53</v>
      </c>
      <c r="P26251" s="34">
        <v>73</v>
      </c>
      <c r="Q26251" s="34">
        <v>98</v>
      </c>
      <c r="R26251" s="34">
        <v>89</v>
      </c>
      <c r="S26251" s="34">
        <v>96</v>
      </c>
      <c r="T26251" s="34">
        <v>102</v>
      </c>
      <c r="U26251" s="34">
        <v>56</v>
      </c>
      <c r="V26251" s="34">
        <v>82</v>
      </c>
      <c r="W26251" s="34">
        <v>118</v>
      </c>
      <c r="X26251" s="34">
        <v>86</v>
      </c>
      <c r="Y26251" s="34">
        <v>111</v>
      </c>
      <c r="Z26251" s="34">
        <v>67</v>
      </c>
      <c r="AA26251" s="34">
        <v>101</v>
      </c>
      <c r="AB26251" s="34">
        <v>77</v>
      </c>
      <c r="AC26251" s="34">
        <v>107</v>
      </c>
    </row>
    <row r="26252" spans="1:29" x14ac:dyDescent="0.2">
      <c r="A26252" s="34" t="s">
        <v>86745</v>
      </c>
      <c r="B26252" s="34">
        <v>363</v>
      </c>
      <c r="C26252" s="34">
        <v>397</v>
      </c>
      <c r="D26252" s="34">
        <v>404</v>
      </c>
      <c r="E26252" s="34">
        <v>413</v>
      </c>
      <c r="F26252" s="34">
        <v>402</v>
      </c>
      <c r="G26252" s="34">
        <v>429</v>
      </c>
      <c r="H26252" s="34">
        <v>462</v>
      </c>
      <c r="I26252" s="34">
        <v>387</v>
      </c>
      <c r="J26252" s="34">
        <v>360</v>
      </c>
      <c r="K26252" s="34">
        <v>433</v>
      </c>
      <c r="L26252" s="34">
        <v>417</v>
      </c>
      <c r="M26252" s="34">
        <v>380</v>
      </c>
      <c r="N26252" s="34">
        <v>355</v>
      </c>
      <c r="O26252" s="34">
        <v>365</v>
      </c>
      <c r="P26252" s="34">
        <v>399</v>
      </c>
      <c r="Q26252" s="34">
        <v>593</v>
      </c>
      <c r="R26252" s="34">
        <v>585</v>
      </c>
      <c r="S26252" s="34">
        <v>458</v>
      </c>
      <c r="T26252" s="34">
        <v>544</v>
      </c>
      <c r="U26252" s="34">
        <v>459</v>
      </c>
      <c r="V26252" s="34">
        <v>548</v>
      </c>
      <c r="W26252" s="34">
        <v>754</v>
      </c>
      <c r="X26252" s="34">
        <v>541</v>
      </c>
      <c r="Y26252" s="34">
        <v>589</v>
      </c>
      <c r="Z26252" s="34">
        <v>413</v>
      </c>
      <c r="AA26252" s="34">
        <v>579</v>
      </c>
      <c r="AB26252" s="34">
        <v>495</v>
      </c>
      <c r="AC26252" s="34">
        <v>760</v>
      </c>
    </row>
    <row r="26253" spans="1:29" x14ac:dyDescent="0.2">
      <c r="A26253" s="34" t="s">
        <v>86746</v>
      </c>
      <c r="B26253" s="34">
        <v>79</v>
      </c>
      <c r="C26253" s="34">
        <v>100</v>
      </c>
      <c r="D26253" s="34">
        <v>98</v>
      </c>
      <c r="E26253" s="34">
        <v>94</v>
      </c>
      <c r="F26253" s="34">
        <v>121</v>
      </c>
      <c r="G26253" s="34">
        <v>77</v>
      </c>
      <c r="H26253" s="34">
        <v>72</v>
      </c>
      <c r="I26253" s="34">
        <v>65</v>
      </c>
      <c r="J26253" s="34">
        <v>84</v>
      </c>
      <c r="K26253" s="34">
        <v>96</v>
      </c>
      <c r="L26253" s="34">
        <v>56</v>
      </c>
      <c r="M26253" s="34">
        <v>86</v>
      </c>
      <c r="N26253" s="34">
        <v>100</v>
      </c>
      <c r="O26253" s="34">
        <v>106</v>
      </c>
      <c r="P26253" s="34">
        <v>93</v>
      </c>
      <c r="Q26253" s="34">
        <v>146</v>
      </c>
      <c r="R26253" s="34">
        <v>127</v>
      </c>
      <c r="S26253" s="34">
        <v>79</v>
      </c>
      <c r="T26253" s="34">
        <v>132</v>
      </c>
      <c r="U26253" s="34">
        <v>111</v>
      </c>
      <c r="V26253" s="34">
        <v>88</v>
      </c>
      <c r="W26253" s="34">
        <v>132</v>
      </c>
      <c r="X26253" s="34">
        <v>115</v>
      </c>
      <c r="Y26253" s="34">
        <v>145</v>
      </c>
      <c r="Z26253" s="34">
        <v>84</v>
      </c>
      <c r="AA26253" s="34">
        <v>112</v>
      </c>
      <c r="AB26253" s="34">
        <v>146</v>
      </c>
      <c r="AC26253" s="34">
        <v>155</v>
      </c>
    </row>
    <row r="26254" spans="1:29" x14ac:dyDescent="0.2">
      <c r="A26254" s="34" t="s">
        <v>86747</v>
      </c>
      <c r="B26254" s="34">
        <v>45</v>
      </c>
      <c r="C26254" s="34">
        <v>60</v>
      </c>
      <c r="D26254" s="34">
        <v>100</v>
      </c>
      <c r="E26254" s="34">
        <v>78</v>
      </c>
      <c r="F26254" s="34">
        <v>88</v>
      </c>
      <c r="G26254" s="34">
        <v>48</v>
      </c>
      <c r="H26254" s="34">
        <v>55</v>
      </c>
      <c r="I26254" s="34">
        <v>74</v>
      </c>
      <c r="J26254" s="34">
        <v>54</v>
      </c>
      <c r="K26254" s="34">
        <v>88</v>
      </c>
      <c r="L26254" s="34">
        <v>26</v>
      </c>
      <c r="M26254" s="34">
        <v>45</v>
      </c>
      <c r="N26254" s="34">
        <v>48</v>
      </c>
      <c r="O26254" s="34">
        <v>33</v>
      </c>
      <c r="P26254" s="34">
        <v>48</v>
      </c>
      <c r="Q26254" s="34">
        <v>66</v>
      </c>
      <c r="R26254" s="34">
        <v>70</v>
      </c>
      <c r="S26254" s="34">
        <v>70</v>
      </c>
      <c r="T26254" s="34">
        <v>34</v>
      </c>
      <c r="U26254" s="34">
        <v>37</v>
      </c>
      <c r="V26254" s="34">
        <v>60</v>
      </c>
      <c r="W26254" s="34">
        <v>40</v>
      </c>
      <c r="X26254" s="34">
        <v>84</v>
      </c>
      <c r="Y26254" s="34">
        <v>74</v>
      </c>
      <c r="Z26254" s="34">
        <v>88</v>
      </c>
      <c r="AA26254" s="34">
        <v>76</v>
      </c>
      <c r="AB26254" s="34">
        <v>63</v>
      </c>
      <c r="AC26254" s="34">
        <v>80</v>
      </c>
    </row>
    <row r="26255" spans="1:29" x14ac:dyDescent="0.2">
      <c r="A26255" s="34" t="s">
        <v>86748</v>
      </c>
      <c r="B26255" s="34">
        <v>468</v>
      </c>
      <c r="C26255" s="34">
        <v>314</v>
      </c>
      <c r="D26255" s="34">
        <v>439</v>
      </c>
      <c r="E26255" s="34">
        <v>335</v>
      </c>
      <c r="F26255" s="34">
        <v>566</v>
      </c>
      <c r="G26255" s="34">
        <v>299</v>
      </c>
      <c r="H26255" s="34">
        <v>467</v>
      </c>
      <c r="I26255" s="34">
        <v>318</v>
      </c>
      <c r="J26255" s="34">
        <v>471</v>
      </c>
      <c r="K26255" s="34">
        <v>407</v>
      </c>
      <c r="L26255" s="34">
        <v>421</v>
      </c>
      <c r="M26255" s="34">
        <v>331</v>
      </c>
      <c r="N26255" s="34">
        <v>473</v>
      </c>
      <c r="O26255" s="34">
        <v>302</v>
      </c>
      <c r="P26255" s="34">
        <v>418</v>
      </c>
      <c r="Q26255" s="34">
        <v>578</v>
      </c>
      <c r="R26255" s="34">
        <v>585</v>
      </c>
      <c r="S26255" s="34">
        <v>469</v>
      </c>
      <c r="T26255" s="34">
        <v>613</v>
      </c>
      <c r="U26255" s="34">
        <v>428</v>
      </c>
      <c r="V26255" s="34">
        <v>663</v>
      </c>
      <c r="W26255" s="34">
        <v>610</v>
      </c>
      <c r="X26255" s="34">
        <v>584</v>
      </c>
      <c r="Y26255" s="34">
        <v>463</v>
      </c>
      <c r="Z26255" s="34">
        <v>500</v>
      </c>
      <c r="AA26255" s="34">
        <v>496</v>
      </c>
      <c r="AB26255" s="34">
        <v>684</v>
      </c>
      <c r="AC26255" s="34">
        <v>652</v>
      </c>
    </row>
    <row r="26256" spans="1:29" x14ac:dyDescent="0.2">
      <c r="A26256" s="34" t="s">
        <v>86749</v>
      </c>
      <c r="B26256" s="34">
        <v>65</v>
      </c>
      <c r="C26256" s="34">
        <v>64</v>
      </c>
      <c r="D26256" s="34">
        <v>81</v>
      </c>
      <c r="E26256" s="34">
        <v>62</v>
      </c>
      <c r="F26256" s="34">
        <v>85</v>
      </c>
      <c r="G26256" s="34">
        <v>48</v>
      </c>
      <c r="H26256" s="34">
        <v>52</v>
      </c>
      <c r="I26256" s="34">
        <v>53</v>
      </c>
      <c r="J26256" s="34">
        <v>71</v>
      </c>
      <c r="K26256" s="34">
        <v>65</v>
      </c>
      <c r="L26256" s="34">
        <v>36</v>
      </c>
      <c r="M26256" s="34">
        <v>61</v>
      </c>
      <c r="N26256" s="34">
        <v>60</v>
      </c>
      <c r="O26256" s="34">
        <v>44</v>
      </c>
      <c r="P26256" s="34">
        <v>73</v>
      </c>
      <c r="Q26256" s="34">
        <v>90</v>
      </c>
      <c r="R26256" s="34">
        <v>106</v>
      </c>
      <c r="S26256" s="34">
        <v>89</v>
      </c>
      <c r="T26256" s="34">
        <v>84</v>
      </c>
      <c r="U26256" s="34">
        <v>42</v>
      </c>
      <c r="V26256" s="34">
        <v>96</v>
      </c>
      <c r="W26256" s="34">
        <v>60</v>
      </c>
      <c r="X26256" s="34">
        <v>142</v>
      </c>
      <c r="Y26256" s="34">
        <v>65</v>
      </c>
      <c r="Z26256" s="34">
        <v>136</v>
      </c>
      <c r="AA26256" s="34">
        <v>98</v>
      </c>
      <c r="AB26256" s="34">
        <v>88</v>
      </c>
      <c r="AC26256" s="34">
        <v>106</v>
      </c>
    </row>
    <row r="26257" spans="1:29" x14ac:dyDescent="0.2">
      <c r="A26257" s="34" t="s">
        <v>86750</v>
      </c>
      <c r="B26257" s="34">
        <v>64</v>
      </c>
      <c r="C26257" s="34">
        <v>63</v>
      </c>
      <c r="D26257" s="34">
        <v>74</v>
      </c>
      <c r="E26257" s="34">
        <v>71</v>
      </c>
      <c r="F26257" s="34">
        <v>78</v>
      </c>
      <c r="G26257" s="34">
        <v>61</v>
      </c>
      <c r="H26257" s="34">
        <v>74</v>
      </c>
      <c r="I26257" s="34">
        <v>76</v>
      </c>
      <c r="J26257" s="34">
        <v>78</v>
      </c>
      <c r="K26257" s="34">
        <v>61</v>
      </c>
      <c r="L26257" s="34">
        <v>53</v>
      </c>
      <c r="M26257" s="34">
        <v>60</v>
      </c>
      <c r="N26257" s="34">
        <v>64</v>
      </c>
      <c r="O26257" s="34">
        <v>61</v>
      </c>
      <c r="P26257" s="34">
        <v>76</v>
      </c>
      <c r="Q26257" s="34">
        <v>69</v>
      </c>
      <c r="R26257" s="34">
        <v>104</v>
      </c>
      <c r="S26257" s="34">
        <v>86</v>
      </c>
      <c r="T26257" s="34">
        <v>94</v>
      </c>
      <c r="U26257" s="34">
        <v>71</v>
      </c>
      <c r="V26257" s="34">
        <v>80</v>
      </c>
      <c r="W26257" s="34">
        <v>99</v>
      </c>
      <c r="X26257" s="34">
        <v>82</v>
      </c>
      <c r="Y26257" s="34">
        <v>74</v>
      </c>
      <c r="Z26257" s="34">
        <v>85</v>
      </c>
      <c r="AA26257" s="34">
        <v>108</v>
      </c>
      <c r="AB26257" s="34">
        <v>93</v>
      </c>
      <c r="AC26257" s="34">
        <v>81</v>
      </c>
    </row>
    <row r="26258" spans="1:29" x14ac:dyDescent="0.2">
      <c r="A26258" s="34" t="s">
        <v>86751</v>
      </c>
      <c r="B26258" s="34">
        <v>96</v>
      </c>
      <c r="C26258" s="34">
        <v>70</v>
      </c>
      <c r="D26258" s="34">
        <v>165</v>
      </c>
      <c r="E26258" s="34">
        <v>69</v>
      </c>
      <c r="F26258" s="34">
        <v>152</v>
      </c>
      <c r="G26258" s="34">
        <v>73</v>
      </c>
      <c r="H26258" s="34">
        <v>133</v>
      </c>
      <c r="I26258" s="34">
        <v>76</v>
      </c>
      <c r="J26258" s="34">
        <v>124</v>
      </c>
      <c r="K26258" s="34">
        <v>81</v>
      </c>
      <c r="L26258" s="34">
        <v>77</v>
      </c>
      <c r="M26258" s="34">
        <v>59</v>
      </c>
      <c r="N26258" s="34">
        <v>104</v>
      </c>
      <c r="O26258" s="34">
        <v>55</v>
      </c>
      <c r="P26258" s="34">
        <v>118</v>
      </c>
      <c r="Q26258" s="34">
        <v>114</v>
      </c>
      <c r="R26258" s="34">
        <v>182</v>
      </c>
      <c r="S26258" s="34">
        <v>115</v>
      </c>
      <c r="T26258" s="34">
        <v>151</v>
      </c>
      <c r="U26258" s="34">
        <v>65</v>
      </c>
      <c r="V26258" s="34">
        <v>145</v>
      </c>
      <c r="W26258" s="34">
        <v>60</v>
      </c>
      <c r="X26258" s="34">
        <v>183</v>
      </c>
      <c r="Y26258" s="34">
        <v>83</v>
      </c>
      <c r="Z26258" s="34">
        <v>160</v>
      </c>
      <c r="AA26258" s="34">
        <v>82</v>
      </c>
      <c r="AB26258" s="34">
        <v>151</v>
      </c>
      <c r="AC26258" s="34">
        <v>103</v>
      </c>
    </row>
    <row r="26259" spans="1:29" x14ac:dyDescent="0.2">
      <c r="A26259" s="34" t="s">
        <v>86752</v>
      </c>
      <c r="B26259" s="34">
        <v>103</v>
      </c>
      <c r="C26259" s="34">
        <v>66</v>
      </c>
      <c r="D26259" s="34">
        <v>147</v>
      </c>
      <c r="E26259" s="34">
        <v>99</v>
      </c>
      <c r="F26259" s="34">
        <v>131</v>
      </c>
      <c r="G26259" s="34">
        <v>90</v>
      </c>
      <c r="H26259" s="34">
        <v>128</v>
      </c>
      <c r="I26259" s="34">
        <v>120</v>
      </c>
      <c r="J26259" s="34">
        <v>131</v>
      </c>
      <c r="K26259" s="34">
        <v>118</v>
      </c>
      <c r="L26259" s="34">
        <v>119</v>
      </c>
      <c r="M26259" s="34">
        <v>83</v>
      </c>
      <c r="N26259" s="34">
        <v>99</v>
      </c>
      <c r="O26259" s="34">
        <v>96</v>
      </c>
      <c r="P26259" s="34">
        <v>131</v>
      </c>
      <c r="Q26259" s="34">
        <v>149</v>
      </c>
      <c r="R26259" s="34">
        <v>148</v>
      </c>
      <c r="S26259" s="34">
        <v>162</v>
      </c>
      <c r="T26259" s="34">
        <v>118</v>
      </c>
      <c r="U26259" s="34">
        <v>146</v>
      </c>
      <c r="V26259" s="34">
        <v>150</v>
      </c>
      <c r="W26259" s="34">
        <v>138</v>
      </c>
      <c r="X26259" s="34">
        <v>152</v>
      </c>
      <c r="Y26259" s="34">
        <v>113</v>
      </c>
      <c r="Z26259" s="34">
        <v>137</v>
      </c>
      <c r="AA26259" s="34">
        <v>164</v>
      </c>
      <c r="AB26259" s="34">
        <v>173</v>
      </c>
      <c r="AC26259" s="34">
        <v>192</v>
      </c>
    </row>
    <row r="26260" spans="1:29" x14ac:dyDescent="0.2">
      <c r="A26260" s="34" t="s">
        <v>86753</v>
      </c>
      <c r="B26260" s="34">
        <v>55</v>
      </c>
      <c r="C26260" s="34">
        <v>59</v>
      </c>
      <c r="D26260" s="34">
        <v>83</v>
      </c>
      <c r="E26260" s="34">
        <v>73</v>
      </c>
      <c r="F26260" s="34">
        <v>77</v>
      </c>
      <c r="G26260" s="34">
        <v>96</v>
      </c>
      <c r="H26260" s="34">
        <v>29</v>
      </c>
      <c r="I26260" s="34">
        <v>36</v>
      </c>
      <c r="J26260" s="34">
        <v>36</v>
      </c>
      <c r="K26260" s="34">
        <v>54</v>
      </c>
      <c r="L26260" s="34">
        <v>35</v>
      </c>
      <c r="M26260" s="34">
        <v>42</v>
      </c>
      <c r="N26260" s="34">
        <v>30</v>
      </c>
      <c r="O26260" s="34">
        <v>41</v>
      </c>
      <c r="P26260" s="34">
        <v>56</v>
      </c>
      <c r="Q26260" s="34">
        <v>63</v>
      </c>
      <c r="R26260" s="34">
        <v>61</v>
      </c>
      <c r="S26260" s="34">
        <v>61</v>
      </c>
      <c r="T26260" s="34">
        <v>43</v>
      </c>
      <c r="U26260" s="34">
        <v>50</v>
      </c>
      <c r="V26260" s="34">
        <v>74</v>
      </c>
      <c r="W26260" s="34">
        <v>68</v>
      </c>
      <c r="X26260" s="34">
        <v>54</v>
      </c>
      <c r="Y26260" s="34">
        <v>41</v>
      </c>
      <c r="Z26260" s="34">
        <v>57</v>
      </c>
      <c r="AA26260" s="34">
        <v>74</v>
      </c>
      <c r="AB26260" s="34">
        <v>41</v>
      </c>
      <c r="AC26260" s="34">
        <v>83</v>
      </c>
    </row>
    <row r="26261" spans="1:29" x14ac:dyDescent="0.2">
      <c r="A26261" s="34" t="s">
        <v>86754</v>
      </c>
      <c r="B26261" s="34">
        <v>73</v>
      </c>
      <c r="C26261" s="34">
        <v>80</v>
      </c>
      <c r="D26261" s="34">
        <v>75</v>
      </c>
      <c r="E26261" s="34">
        <v>73</v>
      </c>
      <c r="F26261" s="34">
        <v>50</v>
      </c>
      <c r="G26261" s="34">
        <v>85</v>
      </c>
      <c r="H26261" s="34">
        <v>96</v>
      </c>
      <c r="I26261" s="34">
        <v>65</v>
      </c>
      <c r="J26261" s="34">
        <v>46</v>
      </c>
      <c r="K26261" s="34">
        <v>86</v>
      </c>
      <c r="L26261" s="34">
        <v>44</v>
      </c>
      <c r="M26261" s="34">
        <v>68</v>
      </c>
      <c r="N26261" s="34">
        <v>54</v>
      </c>
      <c r="O26261" s="34">
        <v>64</v>
      </c>
      <c r="P26261" s="34">
        <v>76</v>
      </c>
      <c r="Q26261" s="34">
        <v>78</v>
      </c>
      <c r="R26261" s="34">
        <v>69</v>
      </c>
      <c r="S26261" s="34">
        <v>84</v>
      </c>
      <c r="T26261" s="34">
        <v>88</v>
      </c>
      <c r="U26261" s="34">
        <v>53</v>
      </c>
      <c r="V26261" s="34">
        <v>102</v>
      </c>
      <c r="W26261" s="34">
        <v>77</v>
      </c>
      <c r="X26261" s="34">
        <v>100</v>
      </c>
      <c r="Y26261" s="34">
        <v>78</v>
      </c>
      <c r="Z26261" s="34">
        <v>77</v>
      </c>
      <c r="AA26261" s="34">
        <v>75</v>
      </c>
      <c r="AB26261" s="34">
        <v>86</v>
      </c>
      <c r="AC26261" s="34">
        <v>144</v>
      </c>
    </row>
    <row r="26262" spans="1:29" x14ac:dyDescent="0.2">
      <c r="A26262" s="34" t="s">
        <v>86755</v>
      </c>
      <c r="B26262" s="34">
        <v>45</v>
      </c>
      <c r="C26262" s="34">
        <v>50</v>
      </c>
      <c r="D26262" s="34">
        <v>61</v>
      </c>
      <c r="E26262" s="34">
        <v>53</v>
      </c>
      <c r="F26262" s="34">
        <v>45</v>
      </c>
      <c r="G26262" s="34">
        <v>55</v>
      </c>
      <c r="H26262" s="34">
        <v>38</v>
      </c>
      <c r="I26262" s="34">
        <v>57</v>
      </c>
      <c r="J26262" s="34">
        <v>32</v>
      </c>
      <c r="K26262" s="34">
        <v>35</v>
      </c>
      <c r="L26262" s="34">
        <v>51</v>
      </c>
      <c r="M26262" s="34">
        <v>29</v>
      </c>
      <c r="N26262" s="34">
        <v>41</v>
      </c>
      <c r="O26262" s="34">
        <v>43</v>
      </c>
      <c r="P26262" s="34">
        <v>31</v>
      </c>
      <c r="Q26262" s="34">
        <v>41</v>
      </c>
      <c r="R26262" s="34">
        <v>40</v>
      </c>
      <c r="S26262" s="34">
        <v>45</v>
      </c>
      <c r="T26262" s="34">
        <v>41</v>
      </c>
      <c r="U26262" s="34">
        <v>44</v>
      </c>
      <c r="V26262" s="34">
        <v>35</v>
      </c>
      <c r="W26262" s="34">
        <v>45</v>
      </c>
      <c r="X26262" s="34">
        <v>48</v>
      </c>
      <c r="Y26262" s="34">
        <v>41</v>
      </c>
      <c r="Z26262" s="34">
        <v>33</v>
      </c>
      <c r="AA26262" s="34">
        <v>72</v>
      </c>
      <c r="AB26262" s="34">
        <v>51</v>
      </c>
      <c r="AC26262" s="34">
        <v>71</v>
      </c>
    </row>
    <row r="26263" spans="1:29" x14ac:dyDescent="0.2">
      <c r="A26263" s="34" t="s">
        <v>86756</v>
      </c>
      <c r="B26263" s="34">
        <v>140</v>
      </c>
      <c r="C26263" s="34">
        <v>126</v>
      </c>
      <c r="D26263" s="34">
        <v>202</v>
      </c>
      <c r="E26263" s="34">
        <v>169</v>
      </c>
      <c r="F26263" s="34">
        <v>174</v>
      </c>
      <c r="G26263" s="34">
        <v>147</v>
      </c>
      <c r="H26263" s="34">
        <v>255</v>
      </c>
      <c r="I26263" s="34">
        <v>163</v>
      </c>
      <c r="J26263" s="34">
        <v>183</v>
      </c>
      <c r="K26263" s="34">
        <v>174</v>
      </c>
      <c r="L26263" s="34">
        <v>209</v>
      </c>
      <c r="M26263" s="34">
        <v>177</v>
      </c>
      <c r="N26263" s="34">
        <v>187</v>
      </c>
      <c r="O26263" s="34">
        <v>130</v>
      </c>
      <c r="P26263" s="34">
        <v>180</v>
      </c>
      <c r="Q26263" s="34">
        <v>261</v>
      </c>
      <c r="R26263" s="34">
        <v>287</v>
      </c>
      <c r="S26263" s="34">
        <v>193</v>
      </c>
      <c r="T26263" s="34">
        <v>223</v>
      </c>
      <c r="U26263" s="34">
        <v>189</v>
      </c>
      <c r="V26263" s="34">
        <v>246</v>
      </c>
      <c r="W26263" s="34">
        <v>189</v>
      </c>
      <c r="X26263" s="34">
        <v>211</v>
      </c>
      <c r="Y26263" s="34">
        <v>232</v>
      </c>
      <c r="Z26263" s="34">
        <v>213</v>
      </c>
      <c r="AA26263" s="34">
        <v>213</v>
      </c>
      <c r="AB26263" s="34">
        <v>261</v>
      </c>
      <c r="AC26263" s="34">
        <v>341</v>
      </c>
    </row>
    <row r="26264" spans="1:29" x14ac:dyDescent="0.2">
      <c r="A26264" s="34" t="s">
        <v>86757</v>
      </c>
      <c r="B26264" s="34">
        <v>61</v>
      </c>
      <c r="C26264" s="34">
        <v>50</v>
      </c>
      <c r="D26264" s="34">
        <v>83</v>
      </c>
      <c r="E26264" s="34">
        <v>100</v>
      </c>
      <c r="F26264" s="34">
        <v>77</v>
      </c>
      <c r="G26264" s="34">
        <v>65</v>
      </c>
      <c r="H26264" s="34">
        <v>41</v>
      </c>
      <c r="I26264" s="34">
        <v>77</v>
      </c>
      <c r="J26264" s="34">
        <v>82</v>
      </c>
      <c r="K26264" s="34">
        <v>73</v>
      </c>
      <c r="L26264" s="34">
        <v>61</v>
      </c>
      <c r="M26264" s="34">
        <v>65</v>
      </c>
      <c r="N26264" s="34">
        <v>63</v>
      </c>
      <c r="O26264" s="34">
        <v>54</v>
      </c>
      <c r="P26264" s="34">
        <v>97</v>
      </c>
      <c r="Q26264" s="34">
        <v>119</v>
      </c>
      <c r="R26264" s="34">
        <v>82</v>
      </c>
      <c r="S26264" s="34">
        <v>79</v>
      </c>
      <c r="T26264" s="34">
        <v>73</v>
      </c>
      <c r="U26264" s="34">
        <v>99</v>
      </c>
      <c r="V26264" s="34">
        <v>99</v>
      </c>
      <c r="W26264" s="34">
        <v>103</v>
      </c>
      <c r="X26264" s="34">
        <v>106</v>
      </c>
      <c r="Y26264" s="34">
        <v>95</v>
      </c>
      <c r="Z26264" s="34">
        <v>75</v>
      </c>
      <c r="AA26264" s="34">
        <v>79</v>
      </c>
      <c r="AB26264" s="34">
        <v>87</v>
      </c>
      <c r="AC26264" s="34">
        <v>141</v>
      </c>
    </row>
    <row r="26265" spans="1:29" x14ac:dyDescent="0.2">
      <c r="A26265" s="34" t="s">
        <v>86758</v>
      </c>
      <c r="B26265" s="34">
        <v>57</v>
      </c>
      <c r="C26265" s="34">
        <v>69</v>
      </c>
      <c r="D26265" s="34">
        <v>108</v>
      </c>
      <c r="E26265" s="34">
        <v>75</v>
      </c>
      <c r="F26265" s="34">
        <v>71</v>
      </c>
      <c r="G26265" s="34">
        <v>58</v>
      </c>
      <c r="H26265" s="34">
        <v>77</v>
      </c>
      <c r="I26265" s="34">
        <v>71</v>
      </c>
      <c r="J26265" s="34">
        <v>69</v>
      </c>
      <c r="K26265" s="34">
        <v>77</v>
      </c>
      <c r="L26265" s="34">
        <v>30</v>
      </c>
      <c r="M26265" s="34">
        <v>73</v>
      </c>
      <c r="N26265" s="34">
        <v>67</v>
      </c>
      <c r="O26265" s="34">
        <v>47</v>
      </c>
      <c r="P26265" s="34">
        <v>62</v>
      </c>
      <c r="Q26265" s="34">
        <v>72</v>
      </c>
      <c r="R26265" s="34">
        <v>73</v>
      </c>
      <c r="S26265" s="34">
        <v>80</v>
      </c>
      <c r="T26265" s="34">
        <v>47</v>
      </c>
      <c r="U26265" s="34">
        <v>52</v>
      </c>
      <c r="V26265" s="34">
        <v>101</v>
      </c>
      <c r="W26265" s="34">
        <v>82</v>
      </c>
      <c r="X26265" s="34">
        <v>94</v>
      </c>
      <c r="Y26265" s="34">
        <v>56</v>
      </c>
      <c r="Z26265" s="34">
        <v>97</v>
      </c>
      <c r="AA26265" s="34">
        <v>86</v>
      </c>
      <c r="AB26265" s="34">
        <v>50</v>
      </c>
      <c r="AC26265" s="34">
        <v>74</v>
      </c>
    </row>
    <row r="26266" spans="1:29" x14ac:dyDescent="0.2">
      <c r="A26266" s="34" t="s">
        <v>86759</v>
      </c>
      <c r="B26266" s="34">
        <v>86</v>
      </c>
      <c r="C26266" s="34">
        <v>23</v>
      </c>
      <c r="D26266" s="34">
        <v>23</v>
      </c>
      <c r="E26266" s="34">
        <v>6</v>
      </c>
      <c r="F26266" s="34">
        <v>27</v>
      </c>
      <c r="G26266" s="34">
        <v>24</v>
      </c>
      <c r="H26266" s="34">
        <v>35</v>
      </c>
      <c r="I26266" s="34">
        <v>16</v>
      </c>
      <c r="J26266" s="34">
        <v>28</v>
      </c>
      <c r="K26266" s="34">
        <v>13</v>
      </c>
      <c r="L26266" s="34">
        <v>28</v>
      </c>
      <c r="M26266" s="34">
        <v>19</v>
      </c>
      <c r="N26266" s="34">
        <v>34</v>
      </c>
      <c r="O26266" s="34">
        <v>19</v>
      </c>
      <c r="P26266" s="34">
        <v>32</v>
      </c>
      <c r="Q26266" s="34">
        <v>47</v>
      </c>
      <c r="R26266" s="34">
        <v>29</v>
      </c>
      <c r="S26266" s="34">
        <v>44</v>
      </c>
      <c r="T26266" s="34">
        <v>40</v>
      </c>
      <c r="U26266" s="34">
        <v>34</v>
      </c>
      <c r="V26266" s="34">
        <v>26</v>
      </c>
      <c r="W26266" s="34">
        <v>21</v>
      </c>
      <c r="X26266" s="34">
        <v>19</v>
      </c>
      <c r="Y26266" s="34">
        <v>28</v>
      </c>
      <c r="Z26266" s="34">
        <v>23</v>
      </c>
      <c r="AA26266" s="34">
        <v>15</v>
      </c>
      <c r="AB26266" s="34">
        <v>63</v>
      </c>
      <c r="AC26266" s="34">
        <v>39</v>
      </c>
    </row>
    <row r="26267" spans="1:29" x14ac:dyDescent="0.2">
      <c r="A26267" s="34" t="s">
        <v>86760</v>
      </c>
      <c r="B26267" s="34">
        <v>62</v>
      </c>
      <c r="C26267" s="34">
        <v>78</v>
      </c>
      <c r="D26267" s="34">
        <v>108</v>
      </c>
      <c r="E26267" s="34">
        <v>99</v>
      </c>
      <c r="F26267" s="34">
        <v>99</v>
      </c>
      <c r="G26267" s="34">
        <v>75</v>
      </c>
      <c r="H26267" s="34">
        <v>89</v>
      </c>
      <c r="I26267" s="34">
        <v>107</v>
      </c>
      <c r="J26267" s="34">
        <v>78</v>
      </c>
      <c r="K26267" s="34">
        <v>81</v>
      </c>
      <c r="L26267" s="34">
        <v>62</v>
      </c>
      <c r="M26267" s="34">
        <v>70</v>
      </c>
      <c r="N26267" s="34">
        <v>82</v>
      </c>
      <c r="O26267" s="34">
        <v>82</v>
      </c>
      <c r="P26267" s="34">
        <v>67</v>
      </c>
      <c r="Q26267" s="34">
        <v>100</v>
      </c>
      <c r="R26267" s="34">
        <v>82</v>
      </c>
      <c r="S26267" s="34">
        <v>95</v>
      </c>
      <c r="T26267" s="34">
        <v>80</v>
      </c>
      <c r="U26267" s="34">
        <v>68</v>
      </c>
      <c r="V26267" s="34">
        <v>94</v>
      </c>
      <c r="W26267" s="34">
        <v>75</v>
      </c>
      <c r="X26267" s="34">
        <v>122</v>
      </c>
      <c r="Y26267" s="34">
        <v>99</v>
      </c>
      <c r="Z26267" s="34">
        <v>113</v>
      </c>
      <c r="AA26267" s="34">
        <v>113</v>
      </c>
      <c r="AB26267" s="34">
        <v>121</v>
      </c>
      <c r="AC26267" s="34">
        <v>153</v>
      </c>
    </row>
    <row r="26268" spans="1:29" x14ac:dyDescent="0.2">
      <c r="A26268" s="34" t="s">
        <v>86761</v>
      </c>
      <c r="B26268" s="34">
        <v>116</v>
      </c>
      <c r="C26268" s="34">
        <v>64</v>
      </c>
      <c r="D26268" s="34">
        <v>121</v>
      </c>
      <c r="E26268" s="34">
        <v>68</v>
      </c>
      <c r="F26268" s="34">
        <v>112</v>
      </c>
      <c r="G26268" s="34">
        <v>65</v>
      </c>
      <c r="H26268" s="34">
        <v>135</v>
      </c>
      <c r="I26268" s="34">
        <v>78</v>
      </c>
      <c r="J26268" s="34">
        <v>99</v>
      </c>
      <c r="K26268" s="34">
        <v>55</v>
      </c>
      <c r="L26268" s="34">
        <v>94</v>
      </c>
      <c r="M26268" s="34">
        <v>73</v>
      </c>
      <c r="N26268" s="34">
        <v>107</v>
      </c>
      <c r="O26268" s="34">
        <v>67</v>
      </c>
      <c r="P26268" s="34">
        <v>124</v>
      </c>
      <c r="Q26268" s="34">
        <v>72</v>
      </c>
      <c r="R26268" s="34">
        <v>138</v>
      </c>
      <c r="S26268" s="34">
        <v>83</v>
      </c>
      <c r="T26268" s="34">
        <v>160</v>
      </c>
      <c r="U26268" s="34">
        <v>77</v>
      </c>
      <c r="V26268" s="34">
        <v>160</v>
      </c>
      <c r="W26268" s="34">
        <v>71</v>
      </c>
      <c r="X26268" s="34">
        <v>181</v>
      </c>
      <c r="Y26268" s="34">
        <v>70</v>
      </c>
      <c r="Z26268" s="34">
        <v>137</v>
      </c>
      <c r="AA26268" s="34">
        <v>111</v>
      </c>
      <c r="AB26268" s="34">
        <v>133</v>
      </c>
      <c r="AC26268" s="34">
        <v>148</v>
      </c>
    </row>
    <row r="26269" spans="1:29" x14ac:dyDescent="0.2">
      <c r="A26269" s="34" t="s">
        <v>86762</v>
      </c>
      <c r="B26269" s="34">
        <v>22</v>
      </c>
      <c r="C26269" s="34">
        <v>44</v>
      </c>
      <c r="D26269" s="34">
        <v>43</v>
      </c>
      <c r="E26269" s="34">
        <v>19</v>
      </c>
      <c r="F26269" s="34">
        <v>52</v>
      </c>
      <c r="G26269" s="34">
        <v>18</v>
      </c>
      <c r="H26269" s="34">
        <v>27</v>
      </c>
      <c r="I26269" s="34">
        <v>21</v>
      </c>
      <c r="J26269" s="34">
        <v>28</v>
      </c>
      <c r="K26269" s="34">
        <v>15</v>
      </c>
      <c r="L26269" s="34">
        <v>34</v>
      </c>
      <c r="M26269" s="34">
        <v>35</v>
      </c>
      <c r="N26269" s="34">
        <v>39</v>
      </c>
      <c r="O26269" s="34">
        <v>15</v>
      </c>
      <c r="P26269" s="34">
        <v>50</v>
      </c>
      <c r="Q26269" s="34">
        <v>49</v>
      </c>
      <c r="R26269" s="34">
        <v>44</v>
      </c>
      <c r="S26269" s="34">
        <v>35</v>
      </c>
      <c r="T26269" s="34">
        <v>34</v>
      </c>
      <c r="U26269" s="34">
        <v>23</v>
      </c>
      <c r="V26269" s="34">
        <v>59</v>
      </c>
      <c r="W26269" s="34">
        <v>32</v>
      </c>
      <c r="X26269" s="34">
        <v>85</v>
      </c>
      <c r="Y26269" s="34">
        <v>24</v>
      </c>
      <c r="Z26269" s="34">
        <v>42</v>
      </c>
      <c r="AA26269" s="34">
        <v>31</v>
      </c>
      <c r="AB26269" s="34">
        <v>55</v>
      </c>
      <c r="AC26269" s="34">
        <v>50</v>
      </c>
    </row>
    <row r="26270" spans="1:29" x14ac:dyDescent="0.2">
      <c r="A26270" s="34" t="s">
        <v>86763</v>
      </c>
      <c r="B26270" s="34">
        <v>59</v>
      </c>
      <c r="C26270" s="34">
        <v>49</v>
      </c>
      <c r="D26270" s="34">
        <v>55</v>
      </c>
      <c r="E26270" s="34">
        <v>41</v>
      </c>
      <c r="F26270" s="34">
        <v>55</v>
      </c>
      <c r="G26270" s="34">
        <v>27</v>
      </c>
      <c r="H26270" s="34">
        <v>57</v>
      </c>
      <c r="I26270" s="34">
        <v>68</v>
      </c>
      <c r="J26270" s="34">
        <v>55</v>
      </c>
      <c r="K26270" s="34">
        <v>53</v>
      </c>
      <c r="L26270" s="34">
        <v>57</v>
      </c>
      <c r="M26270" s="34">
        <v>44</v>
      </c>
      <c r="N26270" s="34">
        <v>60</v>
      </c>
      <c r="O26270" s="34">
        <v>41</v>
      </c>
      <c r="P26270" s="34">
        <v>50</v>
      </c>
      <c r="Q26270" s="34">
        <v>61</v>
      </c>
      <c r="R26270" s="34">
        <v>92</v>
      </c>
      <c r="S26270" s="34">
        <v>57</v>
      </c>
      <c r="T26270" s="34">
        <v>45</v>
      </c>
      <c r="U26270" s="34">
        <v>40</v>
      </c>
      <c r="V26270" s="34">
        <v>72</v>
      </c>
      <c r="W26270" s="34">
        <v>69</v>
      </c>
      <c r="X26270" s="34">
        <v>50</v>
      </c>
      <c r="Y26270" s="34">
        <v>84</v>
      </c>
      <c r="Z26270" s="34">
        <v>63</v>
      </c>
      <c r="AA26270" s="34">
        <v>74</v>
      </c>
      <c r="AB26270" s="34">
        <v>53</v>
      </c>
      <c r="AC26270" s="34">
        <v>74</v>
      </c>
    </row>
    <row r="26271" spans="1:29" x14ac:dyDescent="0.2">
      <c r="A26271" s="34" t="s">
        <v>86764</v>
      </c>
      <c r="B26271" s="34">
        <v>59</v>
      </c>
      <c r="C26271" s="34">
        <v>62</v>
      </c>
      <c r="D26271" s="34">
        <v>58</v>
      </c>
      <c r="E26271" s="34">
        <v>71</v>
      </c>
      <c r="F26271" s="34">
        <v>71</v>
      </c>
      <c r="G26271" s="34">
        <v>57</v>
      </c>
      <c r="H26271" s="34">
        <v>42</v>
      </c>
      <c r="I26271" s="34">
        <v>51</v>
      </c>
      <c r="J26271" s="34">
        <v>62</v>
      </c>
      <c r="K26271" s="34">
        <v>53</v>
      </c>
      <c r="L26271" s="34">
        <v>53</v>
      </c>
      <c r="M26271" s="34">
        <v>79</v>
      </c>
      <c r="N26271" s="34">
        <v>55</v>
      </c>
      <c r="O26271" s="34">
        <v>53</v>
      </c>
      <c r="P26271" s="34">
        <v>63</v>
      </c>
      <c r="Q26271" s="34">
        <v>114</v>
      </c>
      <c r="R26271" s="34">
        <v>76</v>
      </c>
      <c r="S26271" s="34">
        <v>94</v>
      </c>
      <c r="T26271" s="34">
        <v>76</v>
      </c>
      <c r="U26271" s="34">
        <v>90</v>
      </c>
      <c r="V26271" s="34">
        <v>49</v>
      </c>
      <c r="W26271" s="34">
        <v>107</v>
      </c>
      <c r="X26271" s="34">
        <v>76</v>
      </c>
      <c r="Y26271" s="34">
        <v>65</v>
      </c>
      <c r="Z26271" s="34">
        <v>53</v>
      </c>
      <c r="AA26271" s="34">
        <v>86</v>
      </c>
      <c r="AB26271" s="34">
        <v>85</v>
      </c>
      <c r="AC26271" s="34">
        <v>111</v>
      </c>
    </row>
    <row r="26272" spans="1:29" x14ac:dyDescent="0.2">
      <c r="A26272" s="34" t="s">
        <v>86765</v>
      </c>
      <c r="B26272" s="34">
        <v>42</v>
      </c>
      <c r="C26272" s="34">
        <v>25</v>
      </c>
      <c r="D26272" s="34">
        <v>33</v>
      </c>
      <c r="E26272" s="34">
        <v>35</v>
      </c>
      <c r="F26272" s="34">
        <v>43</v>
      </c>
      <c r="G26272" s="34">
        <v>42</v>
      </c>
      <c r="H26272" s="34">
        <v>33</v>
      </c>
      <c r="I26272" s="34">
        <v>19</v>
      </c>
      <c r="J26272" s="34">
        <v>17</v>
      </c>
      <c r="K26272" s="34">
        <v>39</v>
      </c>
      <c r="L26272" s="34">
        <v>13</v>
      </c>
      <c r="M26272" s="34">
        <v>24</v>
      </c>
      <c r="N26272" s="34">
        <v>20</v>
      </c>
      <c r="O26272" s="34">
        <v>23</v>
      </c>
      <c r="P26272" s="34">
        <v>28</v>
      </c>
      <c r="Q26272" s="34">
        <v>52</v>
      </c>
      <c r="R26272" s="34">
        <v>32</v>
      </c>
      <c r="S26272" s="34">
        <v>37</v>
      </c>
      <c r="T26272" s="34">
        <v>20</v>
      </c>
      <c r="U26272" s="34">
        <v>23</v>
      </c>
      <c r="V26272" s="34">
        <v>26</v>
      </c>
      <c r="W26272" s="34">
        <v>32</v>
      </c>
      <c r="X26272" s="34">
        <v>35</v>
      </c>
      <c r="Y26272" s="34">
        <v>32</v>
      </c>
      <c r="Z26272" s="34">
        <v>44</v>
      </c>
      <c r="AA26272" s="34">
        <v>46</v>
      </c>
      <c r="AB26272" s="34">
        <v>31</v>
      </c>
      <c r="AC26272" s="34">
        <v>59</v>
      </c>
    </row>
    <row r="26273" spans="1:29" x14ac:dyDescent="0.2">
      <c r="A26273" s="34" t="s">
        <v>86766</v>
      </c>
      <c r="B26273" s="34">
        <v>136</v>
      </c>
      <c r="C26273" s="34">
        <v>212</v>
      </c>
      <c r="D26273" s="34">
        <v>220</v>
      </c>
      <c r="E26273" s="34">
        <v>240</v>
      </c>
      <c r="F26273" s="34">
        <v>232</v>
      </c>
      <c r="G26273" s="34">
        <v>200</v>
      </c>
      <c r="H26273" s="34">
        <v>206</v>
      </c>
      <c r="I26273" s="34">
        <v>221</v>
      </c>
      <c r="J26273" s="34">
        <v>191</v>
      </c>
      <c r="K26273" s="34">
        <v>224</v>
      </c>
      <c r="L26273" s="34">
        <v>191</v>
      </c>
      <c r="M26273" s="34">
        <v>239</v>
      </c>
      <c r="N26273" s="34">
        <v>169</v>
      </c>
      <c r="O26273" s="34">
        <v>229</v>
      </c>
      <c r="P26273" s="34">
        <v>190</v>
      </c>
      <c r="Q26273" s="34">
        <v>343</v>
      </c>
      <c r="R26273" s="34">
        <v>230</v>
      </c>
      <c r="S26273" s="34">
        <v>313</v>
      </c>
      <c r="T26273" s="34">
        <v>235</v>
      </c>
      <c r="U26273" s="34">
        <v>275</v>
      </c>
      <c r="V26273" s="34">
        <v>268</v>
      </c>
      <c r="W26273" s="34">
        <v>378</v>
      </c>
      <c r="X26273" s="34">
        <v>233</v>
      </c>
      <c r="Y26273" s="34">
        <v>322</v>
      </c>
      <c r="Z26273" s="34">
        <v>208</v>
      </c>
      <c r="AA26273" s="34">
        <v>357</v>
      </c>
      <c r="AB26273" s="34">
        <v>230</v>
      </c>
      <c r="AC26273" s="34">
        <v>458</v>
      </c>
    </row>
    <row r="26274" spans="1:29" x14ac:dyDescent="0.2">
      <c r="A26274" s="34" t="s">
        <v>86767</v>
      </c>
      <c r="B26274" s="34">
        <v>31</v>
      </c>
      <c r="C26274" s="34">
        <v>25</v>
      </c>
      <c r="D26274" s="34">
        <v>40</v>
      </c>
      <c r="E26274" s="34">
        <v>23</v>
      </c>
      <c r="F26274" s="34">
        <v>57</v>
      </c>
      <c r="G26274" s="34">
        <v>25</v>
      </c>
      <c r="H26274" s="34">
        <v>16</v>
      </c>
      <c r="I26274" s="34">
        <v>34</v>
      </c>
      <c r="J26274" s="34">
        <v>52</v>
      </c>
      <c r="K26274" s="34">
        <v>34</v>
      </c>
      <c r="L26274" s="34">
        <v>28</v>
      </c>
      <c r="M26274" s="34">
        <v>17</v>
      </c>
      <c r="N26274" s="34">
        <v>36</v>
      </c>
      <c r="O26274" s="34">
        <v>17</v>
      </c>
      <c r="P26274" s="34">
        <v>46</v>
      </c>
      <c r="Q26274" s="34">
        <v>29</v>
      </c>
      <c r="R26274" s="34">
        <v>40</v>
      </c>
      <c r="S26274" s="34">
        <v>66</v>
      </c>
      <c r="T26274" s="34">
        <v>49</v>
      </c>
      <c r="U26274" s="34">
        <v>31</v>
      </c>
      <c r="V26274" s="34">
        <v>48</v>
      </c>
      <c r="W26274" s="34">
        <v>33</v>
      </c>
      <c r="X26274" s="34">
        <v>51</v>
      </c>
      <c r="Y26274" s="34">
        <v>50</v>
      </c>
      <c r="Z26274" s="34">
        <v>48</v>
      </c>
      <c r="AA26274" s="34">
        <v>32</v>
      </c>
      <c r="AB26274" s="34">
        <v>81</v>
      </c>
      <c r="AC26274" s="34">
        <v>54</v>
      </c>
    </row>
    <row r="26275" spans="1:29" x14ac:dyDescent="0.2">
      <c r="A26275" s="34" t="s">
        <v>86768</v>
      </c>
      <c r="B26275" s="34">
        <v>97</v>
      </c>
      <c r="C26275" s="34">
        <v>115</v>
      </c>
      <c r="D26275" s="34">
        <v>113</v>
      </c>
      <c r="E26275" s="34">
        <v>127</v>
      </c>
      <c r="F26275" s="34">
        <v>98</v>
      </c>
      <c r="G26275" s="34">
        <v>115</v>
      </c>
      <c r="H26275" s="34">
        <v>104</v>
      </c>
      <c r="I26275" s="34">
        <v>106</v>
      </c>
      <c r="J26275" s="34">
        <v>82</v>
      </c>
      <c r="K26275" s="34">
        <v>127</v>
      </c>
      <c r="L26275" s="34">
        <v>96</v>
      </c>
      <c r="M26275" s="34">
        <v>64</v>
      </c>
      <c r="N26275" s="34">
        <v>89</v>
      </c>
      <c r="O26275" s="34">
        <v>127</v>
      </c>
      <c r="P26275" s="34">
        <v>78</v>
      </c>
      <c r="Q26275" s="34">
        <v>124</v>
      </c>
      <c r="R26275" s="34">
        <v>152</v>
      </c>
      <c r="S26275" s="34">
        <v>123</v>
      </c>
      <c r="T26275" s="34">
        <v>121</v>
      </c>
      <c r="U26275" s="34">
        <v>121</v>
      </c>
      <c r="V26275" s="34">
        <v>111</v>
      </c>
      <c r="W26275" s="34">
        <v>159</v>
      </c>
      <c r="X26275" s="34">
        <v>114</v>
      </c>
      <c r="Y26275" s="34">
        <v>141</v>
      </c>
      <c r="Z26275" s="34">
        <v>131</v>
      </c>
      <c r="AA26275" s="34">
        <v>119</v>
      </c>
      <c r="AB26275" s="34">
        <v>134</v>
      </c>
      <c r="AC26275" s="34">
        <v>162</v>
      </c>
    </row>
    <row r="26276" spans="1:29" x14ac:dyDescent="0.2">
      <c r="A26276" s="34" t="s">
        <v>86769</v>
      </c>
      <c r="B26276" s="34">
        <v>143</v>
      </c>
      <c r="C26276" s="34">
        <v>86</v>
      </c>
      <c r="D26276" s="34">
        <v>121</v>
      </c>
      <c r="E26276" s="34">
        <v>95</v>
      </c>
      <c r="F26276" s="34">
        <v>115</v>
      </c>
      <c r="G26276" s="34">
        <v>112</v>
      </c>
      <c r="H26276" s="34">
        <v>104</v>
      </c>
      <c r="I26276" s="34">
        <v>131</v>
      </c>
      <c r="J26276" s="34">
        <v>147</v>
      </c>
      <c r="K26276" s="34">
        <v>116</v>
      </c>
      <c r="L26276" s="34">
        <v>126</v>
      </c>
      <c r="M26276" s="34">
        <v>92</v>
      </c>
      <c r="N26276" s="34">
        <v>93</v>
      </c>
      <c r="O26276" s="34">
        <v>100</v>
      </c>
      <c r="P26276" s="34">
        <v>84</v>
      </c>
      <c r="Q26276" s="34">
        <v>185</v>
      </c>
      <c r="R26276" s="34">
        <v>148</v>
      </c>
      <c r="S26276" s="34">
        <v>124</v>
      </c>
      <c r="T26276" s="34">
        <v>139</v>
      </c>
      <c r="U26276" s="34">
        <v>115</v>
      </c>
      <c r="V26276" s="34">
        <v>114</v>
      </c>
      <c r="W26276" s="34">
        <v>138</v>
      </c>
      <c r="X26276" s="34">
        <v>146</v>
      </c>
      <c r="Y26276" s="34">
        <v>120</v>
      </c>
      <c r="Z26276" s="34">
        <v>116</v>
      </c>
      <c r="AA26276" s="34">
        <v>147</v>
      </c>
      <c r="AB26276" s="34">
        <v>180</v>
      </c>
      <c r="AC26276" s="34">
        <v>160</v>
      </c>
    </row>
    <row r="26277" spans="1:29" x14ac:dyDescent="0.2">
      <c r="A26277" s="34" t="s">
        <v>86770</v>
      </c>
      <c r="B26277" s="34">
        <v>60</v>
      </c>
      <c r="C26277" s="34">
        <v>86</v>
      </c>
      <c r="D26277" s="34">
        <v>66</v>
      </c>
      <c r="E26277" s="34">
        <v>75</v>
      </c>
      <c r="F26277" s="34">
        <v>75</v>
      </c>
      <c r="G26277" s="34">
        <v>102</v>
      </c>
      <c r="H26277" s="34">
        <v>68</v>
      </c>
      <c r="I26277" s="34">
        <v>80</v>
      </c>
      <c r="J26277" s="34">
        <v>62</v>
      </c>
      <c r="K26277" s="34">
        <v>69</v>
      </c>
      <c r="L26277" s="34">
        <v>57</v>
      </c>
      <c r="M26277" s="34">
        <v>69</v>
      </c>
      <c r="N26277" s="34">
        <v>65</v>
      </c>
      <c r="O26277" s="34">
        <v>67</v>
      </c>
      <c r="P26277" s="34">
        <v>45</v>
      </c>
      <c r="Q26277" s="34">
        <v>112</v>
      </c>
      <c r="R26277" s="34">
        <v>63</v>
      </c>
      <c r="S26277" s="34">
        <v>76</v>
      </c>
      <c r="T26277" s="34">
        <v>63</v>
      </c>
      <c r="U26277" s="34">
        <v>72</v>
      </c>
      <c r="V26277" s="34">
        <v>72</v>
      </c>
      <c r="W26277" s="34">
        <v>78</v>
      </c>
      <c r="X26277" s="34">
        <v>58</v>
      </c>
      <c r="Y26277" s="34">
        <v>78</v>
      </c>
      <c r="Z26277" s="34">
        <v>76</v>
      </c>
      <c r="AA26277" s="34">
        <v>90</v>
      </c>
      <c r="AB26277" s="34">
        <v>59</v>
      </c>
      <c r="AC26277" s="34">
        <v>107</v>
      </c>
    </row>
    <row r="26278" spans="1:29" x14ac:dyDescent="0.2">
      <c r="A26278" s="34" t="s">
        <v>86771</v>
      </c>
      <c r="B26278" s="34">
        <v>78</v>
      </c>
      <c r="C26278" s="34">
        <v>82</v>
      </c>
      <c r="D26278" s="34">
        <v>76</v>
      </c>
      <c r="E26278" s="34">
        <v>96</v>
      </c>
      <c r="F26278" s="34">
        <v>103</v>
      </c>
      <c r="G26278" s="34">
        <v>105</v>
      </c>
      <c r="H26278" s="34">
        <v>94</v>
      </c>
      <c r="I26278" s="34">
        <v>71</v>
      </c>
      <c r="J26278" s="34">
        <v>86</v>
      </c>
      <c r="K26278" s="34">
        <v>102</v>
      </c>
      <c r="L26278" s="34">
        <v>76</v>
      </c>
      <c r="M26278" s="34">
        <v>105</v>
      </c>
      <c r="N26278" s="34">
        <v>86</v>
      </c>
      <c r="O26278" s="34">
        <v>106</v>
      </c>
      <c r="P26278" s="34">
        <v>81</v>
      </c>
      <c r="Q26278" s="34">
        <v>152</v>
      </c>
      <c r="R26278" s="34">
        <v>111</v>
      </c>
      <c r="S26278" s="34">
        <v>129</v>
      </c>
      <c r="T26278" s="34">
        <v>108</v>
      </c>
      <c r="U26278" s="34">
        <v>90</v>
      </c>
      <c r="V26278" s="34">
        <v>124</v>
      </c>
      <c r="W26278" s="34">
        <v>101</v>
      </c>
      <c r="X26278" s="34">
        <v>100</v>
      </c>
      <c r="Y26278" s="34">
        <v>83</v>
      </c>
      <c r="Z26278" s="34">
        <v>88</v>
      </c>
      <c r="AA26278" s="34">
        <v>108</v>
      </c>
      <c r="AB26278" s="34">
        <v>139</v>
      </c>
      <c r="AC26278" s="34">
        <v>173</v>
      </c>
    </row>
    <row r="26279" spans="1:29" x14ac:dyDescent="0.2">
      <c r="A26279" s="34" t="s">
        <v>86772</v>
      </c>
      <c r="B26279" s="34">
        <v>148</v>
      </c>
      <c r="C26279" s="34">
        <v>128</v>
      </c>
      <c r="D26279" s="34">
        <v>121</v>
      </c>
      <c r="E26279" s="34">
        <v>89</v>
      </c>
      <c r="F26279" s="34">
        <v>116</v>
      </c>
      <c r="G26279" s="34">
        <v>80</v>
      </c>
      <c r="H26279" s="34">
        <v>117</v>
      </c>
      <c r="I26279" s="34">
        <v>82</v>
      </c>
      <c r="J26279" s="34">
        <v>120</v>
      </c>
      <c r="K26279" s="34">
        <v>69</v>
      </c>
      <c r="L26279" s="34">
        <v>132</v>
      </c>
      <c r="M26279" s="34">
        <v>105</v>
      </c>
      <c r="N26279" s="34">
        <v>110</v>
      </c>
      <c r="O26279" s="34">
        <v>89</v>
      </c>
      <c r="P26279" s="34">
        <v>111</v>
      </c>
      <c r="Q26279" s="34">
        <v>164</v>
      </c>
      <c r="R26279" s="34">
        <v>166</v>
      </c>
      <c r="S26279" s="34">
        <v>146</v>
      </c>
      <c r="T26279" s="34">
        <v>131</v>
      </c>
      <c r="U26279" s="34">
        <v>134</v>
      </c>
      <c r="V26279" s="34">
        <v>120</v>
      </c>
      <c r="W26279" s="34">
        <v>199</v>
      </c>
      <c r="X26279" s="34">
        <v>177</v>
      </c>
      <c r="Y26279" s="34">
        <v>144</v>
      </c>
      <c r="Z26279" s="34">
        <v>125</v>
      </c>
      <c r="AA26279" s="34">
        <v>187</v>
      </c>
      <c r="AB26279" s="34">
        <v>175</v>
      </c>
      <c r="AC26279" s="34">
        <v>199</v>
      </c>
    </row>
    <row r="26280" spans="1:29" x14ac:dyDescent="0.2">
      <c r="A26280" s="34" t="s">
        <v>86773</v>
      </c>
      <c r="B26280" s="34">
        <v>48</v>
      </c>
      <c r="C26280" s="34">
        <v>38</v>
      </c>
      <c r="D26280" s="34">
        <v>47</v>
      </c>
      <c r="E26280" s="34">
        <v>48</v>
      </c>
      <c r="F26280" s="34">
        <v>44</v>
      </c>
      <c r="G26280" s="34">
        <v>50</v>
      </c>
      <c r="H26280" s="34">
        <v>39</v>
      </c>
      <c r="I26280" s="34">
        <v>37</v>
      </c>
      <c r="J26280" s="34">
        <v>55</v>
      </c>
      <c r="K26280" s="34">
        <v>58</v>
      </c>
      <c r="L26280" s="34">
        <v>34</v>
      </c>
      <c r="M26280" s="34">
        <v>25</v>
      </c>
      <c r="N26280" s="34">
        <v>52</v>
      </c>
      <c r="O26280" s="34">
        <v>26</v>
      </c>
      <c r="P26280" s="34">
        <v>46</v>
      </c>
      <c r="Q26280" s="34">
        <v>36</v>
      </c>
      <c r="R26280" s="34">
        <v>66</v>
      </c>
      <c r="S26280" s="34">
        <v>40</v>
      </c>
      <c r="T26280" s="34">
        <v>57</v>
      </c>
      <c r="U26280" s="34">
        <v>60</v>
      </c>
      <c r="V26280" s="34">
        <v>51</v>
      </c>
      <c r="W26280" s="34">
        <v>53</v>
      </c>
      <c r="X26280" s="34">
        <v>72</v>
      </c>
      <c r="Y26280" s="34">
        <v>42</v>
      </c>
      <c r="Z26280" s="34">
        <v>57</v>
      </c>
      <c r="AA26280" s="34">
        <v>44</v>
      </c>
      <c r="AB26280" s="34">
        <v>65</v>
      </c>
      <c r="AC26280" s="34">
        <v>60</v>
      </c>
    </row>
    <row r="26281" spans="1:29" x14ac:dyDescent="0.2">
      <c r="A26281" s="34" t="s">
        <v>86774</v>
      </c>
      <c r="B26281" s="34">
        <v>79</v>
      </c>
      <c r="C26281" s="34">
        <v>41</v>
      </c>
      <c r="D26281" s="34">
        <v>102</v>
      </c>
      <c r="E26281" s="34">
        <v>31</v>
      </c>
      <c r="F26281" s="34">
        <v>71</v>
      </c>
      <c r="G26281" s="34">
        <v>25</v>
      </c>
      <c r="H26281" s="34">
        <v>52</v>
      </c>
      <c r="I26281" s="34">
        <v>54</v>
      </c>
      <c r="J26281" s="34">
        <v>68</v>
      </c>
      <c r="K26281" s="34">
        <v>56</v>
      </c>
      <c r="L26281" s="34">
        <v>65</v>
      </c>
      <c r="M26281" s="34">
        <v>37</v>
      </c>
      <c r="N26281" s="34">
        <v>53</v>
      </c>
      <c r="O26281" s="34">
        <v>51</v>
      </c>
      <c r="P26281" s="34">
        <v>72</v>
      </c>
      <c r="Q26281" s="34">
        <v>84</v>
      </c>
      <c r="R26281" s="34">
        <v>81</v>
      </c>
      <c r="S26281" s="34">
        <v>87</v>
      </c>
      <c r="T26281" s="34">
        <v>121</v>
      </c>
      <c r="U26281" s="34">
        <v>55</v>
      </c>
      <c r="V26281" s="34">
        <v>98</v>
      </c>
      <c r="W26281" s="34">
        <v>84</v>
      </c>
      <c r="X26281" s="34">
        <v>84</v>
      </c>
      <c r="Y26281" s="34">
        <v>104</v>
      </c>
      <c r="Z26281" s="34">
        <v>75</v>
      </c>
      <c r="AA26281" s="34">
        <v>85</v>
      </c>
      <c r="AB26281" s="34">
        <v>108</v>
      </c>
      <c r="AC26281" s="34">
        <v>88</v>
      </c>
    </row>
    <row r="26282" spans="1:29" x14ac:dyDescent="0.2">
      <c r="A26282" s="34" t="s">
        <v>86775</v>
      </c>
      <c r="B26282" s="34">
        <v>100</v>
      </c>
      <c r="C26282" s="34">
        <v>130</v>
      </c>
      <c r="D26282" s="34">
        <v>134</v>
      </c>
      <c r="E26282" s="34">
        <v>116</v>
      </c>
      <c r="F26282" s="34">
        <v>112</v>
      </c>
      <c r="G26282" s="34">
        <v>111</v>
      </c>
      <c r="H26282" s="34">
        <v>135</v>
      </c>
      <c r="I26282" s="34">
        <v>110</v>
      </c>
      <c r="J26282" s="34">
        <v>109</v>
      </c>
      <c r="K26282" s="34">
        <v>107</v>
      </c>
      <c r="L26282" s="34">
        <v>82</v>
      </c>
      <c r="M26282" s="34">
        <v>110</v>
      </c>
      <c r="N26282" s="34">
        <v>96</v>
      </c>
      <c r="O26282" s="34">
        <v>91</v>
      </c>
      <c r="P26282" s="34">
        <v>113</v>
      </c>
      <c r="Q26282" s="34">
        <v>171</v>
      </c>
      <c r="R26282" s="34">
        <v>146</v>
      </c>
      <c r="S26282" s="34">
        <v>138</v>
      </c>
      <c r="T26282" s="34">
        <v>146</v>
      </c>
      <c r="U26282" s="34">
        <v>110</v>
      </c>
      <c r="V26282" s="34">
        <v>172</v>
      </c>
      <c r="W26282" s="34">
        <v>174</v>
      </c>
      <c r="X26282" s="34">
        <v>148</v>
      </c>
      <c r="Y26282" s="34">
        <v>138</v>
      </c>
      <c r="Z26282" s="34">
        <v>152</v>
      </c>
      <c r="AA26282" s="34">
        <v>123</v>
      </c>
      <c r="AB26282" s="34">
        <v>161</v>
      </c>
      <c r="AC26282" s="34">
        <v>188</v>
      </c>
    </row>
    <row r="26283" spans="1:29" x14ac:dyDescent="0.2">
      <c r="A26283" s="34" t="s">
        <v>86776</v>
      </c>
      <c r="B26283" s="34">
        <v>273</v>
      </c>
      <c r="C26283" s="34">
        <v>185</v>
      </c>
      <c r="D26283" s="34">
        <v>315</v>
      </c>
      <c r="E26283" s="34">
        <v>259</v>
      </c>
      <c r="F26283" s="34">
        <v>337</v>
      </c>
      <c r="G26283" s="34">
        <v>227</v>
      </c>
      <c r="H26283" s="34">
        <v>274</v>
      </c>
      <c r="I26283" s="34">
        <v>159</v>
      </c>
      <c r="J26283" s="34">
        <v>297</v>
      </c>
      <c r="K26283" s="34">
        <v>206</v>
      </c>
      <c r="L26283" s="34">
        <v>257</v>
      </c>
      <c r="M26283" s="34">
        <v>163</v>
      </c>
      <c r="N26283" s="34">
        <v>281</v>
      </c>
      <c r="O26283" s="34">
        <v>177</v>
      </c>
      <c r="P26283" s="34">
        <v>250</v>
      </c>
      <c r="Q26283" s="34">
        <v>268</v>
      </c>
      <c r="R26283" s="34">
        <v>432</v>
      </c>
      <c r="S26283" s="34">
        <v>264</v>
      </c>
      <c r="T26283" s="34">
        <v>412</v>
      </c>
      <c r="U26283" s="34">
        <v>197</v>
      </c>
      <c r="V26283" s="34">
        <v>415</v>
      </c>
      <c r="W26283" s="34">
        <v>253</v>
      </c>
      <c r="X26283" s="34">
        <v>321</v>
      </c>
      <c r="Y26283" s="34">
        <v>248</v>
      </c>
      <c r="Z26283" s="34">
        <v>370</v>
      </c>
      <c r="AA26283" s="34">
        <v>271</v>
      </c>
      <c r="AB26283" s="34">
        <v>405</v>
      </c>
      <c r="AC26283" s="34">
        <v>401</v>
      </c>
    </row>
    <row r="26284" spans="1:29" x14ac:dyDescent="0.2">
      <c r="A26284" s="34" t="s">
        <v>86777</v>
      </c>
      <c r="B26284" s="34">
        <v>77</v>
      </c>
      <c r="C26284" s="34">
        <v>54</v>
      </c>
      <c r="D26284" s="34">
        <v>46</v>
      </c>
      <c r="E26284" s="34">
        <v>72</v>
      </c>
      <c r="F26284" s="34">
        <v>53</v>
      </c>
      <c r="G26284" s="34">
        <v>28</v>
      </c>
      <c r="H26284" s="34">
        <v>47</v>
      </c>
      <c r="I26284" s="34">
        <v>61</v>
      </c>
      <c r="J26284" s="34">
        <v>50</v>
      </c>
      <c r="K26284" s="34">
        <v>28</v>
      </c>
      <c r="L26284" s="34">
        <v>44</v>
      </c>
      <c r="M26284" s="34">
        <v>42</v>
      </c>
      <c r="N26284" s="34">
        <v>40</v>
      </c>
      <c r="O26284" s="34">
        <v>41</v>
      </c>
      <c r="P26284" s="34">
        <v>40</v>
      </c>
      <c r="Q26284" s="34">
        <v>58</v>
      </c>
      <c r="R26284" s="34">
        <v>54</v>
      </c>
      <c r="S26284" s="34">
        <v>37</v>
      </c>
      <c r="T26284" s="34">
        <v>47</v>
      </c>
      <c r="U26284" s="34">
        <v>64</v>
      </c>
      <c r="V26284" s="34">
        <v>70</v>
      </c>
      <c r="W26284" s="34">
        <v>93</v>
      </c>
      <c r="X26284" s="34">
        <v>76</v>
      </c>
      <c r="Y26284" s="34">
        <v>63</v>
      </c>
      <c r="Z26284" s="34">
        <v>60</v>
      </c>
      <c r="AA26284" s="34">
        <v>62</v>
      </c>
      <c r="AB26284" s="34">
        <v>74</v>
      </c>
      <c r="AC26284" s="34">
        <v>66</v>
      </c>
    </row>
    <row r="26285" spans="1:29" x14ac:dyDescent="0.2">
      <c r="A26285" s="34" t="s">
        <v>86778</v>
      </c>
      <c r="B26285" s="34">
        <v>121</v>
      </c>
      <c r="C26285" s="34">
        <v>84</v>
      </c>
      <c r="D26285" s="34">
        <v>112</v>
      </c>
      <c r="E26285" s="34">
        <v>110</v>
      </c>
      <c r="F26285" s="34">
        <v>114</v>
      </c>
      <c r="G26285" s="34">
        <v>117</v>
      </c>
      <c r="H26285" s="34">
        <v>116</v>
      </c>
      <c r="I26285" s="34">
        <v>106</v>
      </c>
      <c r="J26285" s="34">
        <v>141</v>
      </c>
      <c r="K26285" s="34">
        <v>84</v>
      </c>
      <c r="L26285" s="34">
        <v>108</v>
      </c>
      <c r="M26285" s="34">
        <v>124</v>
      </c>
      <c r="N26285" s="34">
        <v>107</v>
      </c>
      <c r="O26285" s="34">
        <v>78</v>
      </c>
      <c r="P26285" s="34">
        <v>106</v>
      </c>
      <c r="Q26285" s="34">
        <v>148</v>
      </c>
      <c r="R26285" s="34">
        <v>154</v>
      </c>
      <c r="S26285" s="34">
        <v>114</v>
      </c>
      <c r="T26285" s="34">
        <v>104</v>
      </c>
      <c r="U26285" s="34">
        <v>114</v>
      </c>
      <c r="V26285" s="34">
        <v>136</v>
      </c>
      <c r="W26285" s="34">
        <v>182</v>
      </c>
      <c r="X26285" s="34">
        <v>137</v>
      </c>
      <c r="Y26285" s="34">
        <v>118</v>
      </c>
      <c r="Z26285" s="34">
        <v>108</v>
      </c>
      <c r="AA26285" s="34">
        <v>131</v>
      </c>
      <c r="AB26285" s="34">
        <v>144</v>
      </c>
      <c r="AC26285" s="34">
        <v>198</v>
      </c>
    </row>
    <row r="26286" spans="1:29" x14ac:dyDescent="0.2">
      <c r="A26286" s="34" t="s">
        <v>86779</v>
      </c>
      <c r="B26286" s="34">
        <v>89</v>
      </c>
      <c r="C26286" s="34">
        <v>122</v>
      </c>
      <c r="D26286" s="34">
        <v>76</v>
      </c>
      <c r="E26286" s="34">
        <v>135</v>
      </c>
      <c r="F26286" s="34">
        <v>107</v>
      </c>
      <c r="G26286" s="34">
        <v>114</v>
      </c>
      <c r="H26286" s="34">
        <v>73</v>
      </c>
      <c r="I26286" s="34">
        <v>139</v>
      </c>
      <c r="J26286" s="34">
        <v>79</v>
      </c>
      <c r="K26286" s="34">
        <v>117</v>
      </c>
      <c r="L26286" s="34">
        <v>78</v>
      </c>
      <c r="M26286" s="34">
        <v>119</v>
      </c>
      <c r="N26286" s="34">
        <v>94</v>
      </c>
      <c r="O26286" s="34">
        <v>91</v>
      </c>
      <c r="P26286" s="34">
        <v>80</v>
      </c>
      <c r="Q26286" s="34">
        <v>150</v>
      </c>
      <c r="R26286" s="34">
        <v>141</v>
      </c>
      <c r="S26286" s="34">
        <v>154</v>
      </c>
      <c r="T26286" s="34">
        <v>104</v>
      </c>
      <c r="U26286" s="34">
        <v>98</v>
      </c>
      <c r="V26286" s="34">
        <v>153</v>
      </c>
      <c r="W26286" s="34">
        <v>145</v>
      </c>
      <c r="X26286" s="34">
        <v>163</v>
      </c>
      <c r="Y26286" s="34">
        <v>128</v>
      </c>
      <c r="Z26286" s="34">
        <v>137</v>
      </c>
      <c r="AA26286" s="34">
        <v>148</v>
      </c>
      <c r="AB26286" s="34">
        <v>120</v>
      </c>
      <c r="AC26286" s="34">
        <v>197</v>
      </c>
    </row>
    <row r="26287" spans="1:29" x14ac:dyDescent="0.2">
      <c r="A26287" s="34" t="s">
        <v>86780</v>
      </c>
      <c r="B26287" s="34">
        <v>50</v>
      </c>
      <c r="C26287" s="34">
        <v>51</v>
      </c>
      <c r="D26287" s="34">
        <v>71</v>
      </c>
      <c r="E26287" s="34">
        <v>56</v>
      </c>
      <c r="F26287" s="34">
        <v>58</v>
      </c>
      <c r="G26287" s="34">
        <v>69</v>
      </c>
      <c r="H26287" s="34">
        <v>53</v>
      </c>
      <c r="I26287" s="34">
        <v>59</v>
      </c>
      <c r="J26287" s="34">
        <v>41</v>
      </c>
      <c r="K26287" s="34">
        <v>80</v>
      </c>
      <c r="L26287" s="34">
        <v>35</v>
      </c>
      <c r="M26287" s="34">
        <v>41</v>
      </c>
      <c r="N26287" s="34">
        <v>45</v>
      </c>
      <c r="O26287" s="34">
        <v>26</v>
      </c>
      <c r="P26287" s="34">
        <v>61</v>
      </c>
      <c r="Q26287" s="34">
        <v>71</v>
      </c>
      <c r="R26287" s="34">
        <v>58</v>
      </c>
      <c r="S26287" s="34">
        <v>92</v>
      </c>
      <c r="T26287" s="34">
        <v>25</v>
      </c>
      <c r="U26287" s="34">
        <v>61</v>
      </c>
      <c r="V26287" s="34">
        <v>48</v>
      </c>
      <c r="W26287" s="34">
        <v>68</v>
      </c>
      <c r="X26287" s="34">
        <v>73</v>
      </c>
      <c r="Y26287" s="34">
        <v>50</v>
      </c>
      <c r="Z26287" s="34">
        <v>68</v>
      </c>
      <c r="AA26287" s="34">
        <v>92</v>
      </c>
      <c r="AB26287" s="34">
        <v>78</v>
      </c>
      <c r="AC26287" s="34">
        <v>125</v>
      </c>
    </row>
    <row r="26288" spans="1:29" x14ac:dyDescent="0.2">
      <c r="A26288" s="34" t="s">
        <v>86781</v>
      </c>
      <c r="B26288" s="34">
        <v>61</v>
      </c>
      <c r="C26288" s="34">
        <v>14</v>
      </c>
      <c r="D26288" s="34">
        <v>25</v>
      </c>
      <c r="E26288" s="34">
        <v>13</v>
      </c>
      <c r="F26288" s="34">
        <v>22</v>
      </c>
      <c r="G26288" s="34">
        <v>22</v>
      </c>
      <c r="H26288" s="34">
        <v>38</v>
      </c>
      <c r="I26288" s="34">
        <v>21</v>
      </c>
      <c r="J26288" s="34">
        <v>30</v>
      </c>
      <c r="K26288" s="34">
        <v>18</v>
      </c>
      <c r="L26288" s="34">
        <v>31</v>
      </c>
      <c r="M26288" s="34">
        <v>12</v>
      </c>
      <c r="N26288" s="34">
        <v>24</v>
      </c>
      <c r="O26288" s="34">
        <v>19</v>
      </c>
      <c r="P26288" s="34">
        <v>40</v>
      </c>
      <c r="Q26288" s="34">
        <v>35</v>
      </c>
      <c r="R26288" s="34">
        <v>44</v>
      </c>
      <c r="S26288" s="34">
        <v>15</v>
      </c>
      <c r="T26288" s="34">
        <v>38</v>
      </c>
      <c r="U26288" s="34">
        <v>15</v>
      </c>
      <c r="V26288" s="34">
        <v>36</v>
      </c>
      <c r="W26288" s="34">
        <v>30</v>
      </c>
      <c r="X26288" s="34">
        <v>43</v>
      </c>
      <c r="Y26288" s="34">
        <v>21</v>
      </c>
      <c r="Z26288" s="34">
        <v>27</v>
      </c>
      <c r="AA26288" s="34">
        <v>25</v>
      </c>
      <c r="AB26288" s="34">
        <v>48</v>
      </c>
      <c r="AC26288" s="34">
        <v>55</v>
      </c>
    </row>
    <row r="26289" spans="1:29" x14ac:dyDescent="0.2">
      <c r="A26289" s="34" t="s">
        <v>86782</v>
      </c>
      <c r="B26289" s="34">
        <v>82</v>
      </c>
      <c r="C26289" s="34">
        <v>107</v>
      </c>
      <c r="D26289" s="34">
        <v>105</v>
      </c>
      <c r="E26289" s="34">
        <v>106</v>
      </c>
      <c r="F26289" s="34">
        <v>101</v>
      </c>
      <c r="G26289" s="34">
        <v>73</v>
      </c>
      <c r="H26289" s="34">
        <v>101</v>
      </c>
      <c r="I26289" s="34">
        <v>114</v>
      </c>
      <c r="J26289" s="34">
        <v>102</v>
      </c>
      <c r="K26289" s="34">
        <v>67</v>
      </c>
      <c r="L26289" s="34">
        <v>48</v>
      </c>
      <c r="M26289" s="34">
        <v>122</v>
      </c>
      <c r="N26289" s="34">
        <v>69</v>
      </c>
      <c r="O26289" s="34">
        <v>64</v>
      </c>
      <c r="P26289" s="34">
        <v>72</v>
      </c>
      <c r="Q26289" s="34">
        <v>85</v>
      </c>
      <c r="R26289" s="34">
        <v>110</v>
      </c>
      <c r="S26289" s="34">
        <v>105</v>
      </c>
      <c r="T26289" s="34">
        <v>82</v>
      </c>
      <c r="U26289" s="34">
        <v>82</v>
      </c>
      <c r="V26289" s="34">
        <v>114</v>
      </c>
      <c r="W26289" s="34">
        <v>130</v>
      </c>
      <c r="X26289" s="34">
        <v>94</v>
      </c>
      <c r="Y26289" s="34">
        <v>76</v>
      </c>
      <c r="Z26289" s="34">
        <v>147</v>
      </c>
      <c r="AA26289" s="34">
        <v>100</v>
      </c>
      <c r="AB26289" s="34">
        <v>87</v>
      </c>
      <c r="AC26289" s="34">
        <v>146</v>
      </c>
    </row>
    <row r="26290" spans="1:29" x14ac:dyDescent="0.2">
      <c r="A26290" s="34" t="s">
        <v>86783</v>
      </c>
      <c r="B26290" s="34">
        <v>16</v>
      </c>
      <c r="C26290" s="34">
        <v>19</v>
      </c>
      <c r="D26290" s="34">
        <v>35</v>
      </c>
      <c r="E26290" s="34">
        <v>26</v>
      </c>
      <c r="F26290" s="34">
        <v>31</v>
      </c>
      <c r="G26290" s="34">
        <v>15</v>
      </c>
      <c r="H26290" s="34">
        <v>14</v>
      </c>
      <c r="I26290" s="34">
        <v>27</v>
      </c>
      <c r="J26290" s="34">
        <v>21</v>
      </c>
      <c r="K26290" s="34">
        <v>38</v>
      </c>
      <c r="L26290" s="34">
        <v>12</v>
      </c>
      <c r="M26290" s="34">
        <v>20</v>
      </c>
      <c r="N26290" s="34">
        <v>10</v>
      </c>
      <c r="O26290" s="34">
        <v>12</v>
      </c>
      <c r="P26290" s="34">
        <v>28</v>
      </c>
      <c r="Q26290" s="34">
        <v>36</v>
      </c>
      <c r="R26290" s="34">
        <v>26</v>
      </c>
      <c r="S26290" s="34">
        <v>38</v>
      </c>
      <c r="T26290" s="34">
        <v>21</v>
      </c>
      <c r="U26290" s="34">
        <v>20</v>
      </c>
      <c r="V26290" s="34">
        <v>21</v>
      </c>
      <c r="W26290" s="34">
        <v>20</v>
      </c>
      <c r="X26290" s="34">
        <v>50</v>
      </c>
      <c r="Y26290" s="34">
        <v>13</v>
      </c>
      <c r="Z26290" s="34">
        <v>35</v>
      </c>
      <c r="AA26290" s="34">
        <v>39</v>
      </c>
      <c r="AB26290" s="34">
        <v>27</v>
      </c>
      <c r="AC26290" s="34">
        <v>45</v>
      </c>
    </row>
    <row r="26291" spans="1:29" x14ac:dyDescent="0.2">
      <c r="A26291" s="34" t="s">
        <v>86784</v>
      </c>
      <c r="B26291" s="34">
        <v>125</v>
      </c>
      <c r="C26291" s="34">
        <v>186</v>
      </c>
      <c r="D26291" s="34">
        <v>143</v>
      </c>
      <c r="E26291" s="34">
        <v>142</v>
      </c>
      <c r="F26291" s="34">
        <v>145</v>
      </c>
      <c r="G26291" s="34">
        <v>172</v>
      </c>
      <c r="H26291" s="34">
        <v>142</v>
      </c>
      <c r="I26291" s="34">
        <v>147</v>
      </c>
      <c r="J26291" s="34">
        <v>157</v>
      </c>
      <c r="K26291" s="34">
        <v>119</v>
      </c>
      <c r="L26291" s="34">
        <v>128</v>
      </c>
      <c r="M26291" s="34">
        <v>148</v>
      </c>
      <c r="N26291" s="34">
        <v>139</v>
      </c>
      <c r="O26291" s="34">
        <v>112</v>
      </c>
      <c r="P26291" s="34">
        <v>141</v>
      </c>
      <c r="Q26291" s="34">
        <v>255</v>
      </c>
      <c r="R26291" s="34">
        <v>154</v>
      </c>
      <c r="S26291" s="34">
        <v>171</v>
      </c>
      <c r="T26291" s="34">
        <v>177</v>
      </c>
      <c r="U26291" s="34">
        <v>168</v>
      </c>
      <c r="V26291" s="34">
        <v>119</v>
      </c>
      <c r="W26291" s="34">
        <v>197</v>
      </c>
      <c r="X26291" s="34">
        <v>189</v>
      </c>
      <c r="Y26291" s="34">
        <v>213</v>
      </c>
      <c r="Z26291" s="34">
        <v>185</v>
      </c>
      <c r="AA26291" s="34">
        <v>228</v>
      </c>
      <c r="AB26291" s="34">
        <v>215</v>
      </c>
      <c r="AC26291" s="34">
        <v>217</v>
      </c>
    </row>
    <row r="26292" spans="1:29" x14ac:dyDescent="0.2">
      <c r="A26292" s="34" t="s">
        <v>86785</v>
      </c>
      <c r="B26292" s="34">
        <v>81</v>
      </c>
      <c r="C26292" s="34">
        <v>135</v>
      </c>
      <c r="D26292" s="34">
        <v>131</v>
      </c>
      <c r="E26292" s="34">
        <v>119</v>
      </c>
      <c r="F26292" s="34">
        <v>123</v>
      </c>
      <c r="G26292" s="34">
        <v>130</v>
      </c>
      <c r="H26292" s="34">
        <v>114</v>
      </c>
      <c r="I26292" s="34">
        <v>130</v>
      </c>
      <c r="J26292" s="34">
        <v>106</v>
      </c>
      <c r="K26292" s="34">
        <v>112</v>
      </c>
      <c r="L26292" s="34">
        <v>65</v>
      </c>
      <c r="M26292" s="34">
        <v>92</v>
      </c>
      <c r="N26292" s="34">
        <v>80</v>
      </c>
      <c r="O26292" s="34">
        <v>78</v>
      </c>
      <c r="P26292" s="34">
        <v>101</v>
      </c>
      <c r="Q26292" s="34">
        <v>154</v>
      </c>
      <c r="R26292" s="34">
        <v>118</v>
      </c>
      <c r="S26292" s="34">
        <v>109</v>
      </c>
      <c r="T26292" s="34">
        <v>78</v>
      </c>
      <c r="U26292" s="34">
        <v>98</v>
      </c>
      <c r="V26292" s="34">
        <v>112</v>
      </c>
      <c r="W26292" s="34">
        <v>139</v>
      </c>
      <c r="X26292" s="34">
        <v>180</v>
      </c>
      <c r="Y26292" s="34">
        <v>128</v>
      </c>
      <c r="Z26292" s="34">
        <v>140</v>
      </c>
      <c r="AA26292" s="34">
        <v>147</v>
      </c>
      <c r="AB26292" s="34">
        <v>100</v>
      </c>
      <c r="AC26292" s="34">
        <v>200</v>
      </c>
    </row>
    <row r="26293" spans="1:29" x14ac:dyDescent="0.2">
      <c r="A26293" s="34" t="s">
        <v>86786</v>
      </c>
      <c r="B26293" s="34">
        <v>88</v>
      </c>
      <c r="C26293" s="34">
        <v>65</v>
      </c>
      <c r="D26293" s="34">
        <v>150</v>
      </c>
      <c r="E26293" s="34">
        <v>73</v>
      </c>
      <c r="F26293" s="34">
        <v>139</v>
      </c>
      <c r="G26293" s="34">
        <v>102</v>
      </c>
      <c r="H26293" s="34">
        <v>130</v>
      </c>
      <c r="I26293" s="34">
        <v>83</v>
      </c>
      <c r="J26293" s="34">
        <v>108</v>
      </c>
      <c r="K26293" s="34">
        <v>79</v>
      </c>
      <c r="L26293" s="34">
        <v>106</v>
      </c>
      <c r="M26293" s="34">
        <v>67</v>
      </c>
      <c r="N26293" s="34">
        <v>111</v>
      </c>
      <c r="O26293" s="34">
        <v>69</v>
      </c>
      <c r="P26293" s="34">
        <v>101</v>
      </c>
      <c r="Q26293" s="34">
        <v>115</v>
      </c>
      <c r="R26293" s="34">
        <v>164</v>
      </c>
      <c r="S26293" s="34">
        <v>104</v>
      </c>
      <c r="T26293" s="34">
        <v>150</v>
      </c>
      <c r="U26293" s="34">
        <v>67</v>
      </c>
      <c r="V26293" s="34">
        <v>105</v>
      </c>
      <c r="W26293" s="34">
        <v>91</v>
      </c>
      <c r="X26293" s="34">
        <v>225</v>
      </c>
      <c r="Y26293" s="34">
        <v>102</v>
      </c>
      <c r="Z26293" s="34">
        <v>157</v>
      </c>
      <c r="AA26293" s="34">
        <v>86</v>
      </c>
      <c r="AB26293" s="34">
        <v>172</v>
      </c>
      <c r="AC26293" s="34">
        <v>138</v>
      </c>
    </row>
    <row r="26294" spans="1:29" x14ac:dyDescent="0.2">
      <c r="A26294" s="34" t="s">
        <v>86787</v>
      </c>
      <c r="B26294" s="34">
        <v>47</v>
      </c>
      <c r="C26294" s="34">
        <v>37</v>
      </c>
      <c r="D26294" s="34">
        <v>69</v>
      </c>
      <c r="E26294" s="34">
        <v>68</v>
      </c>
      <c r="F26294" s="34">
        <v>44</v>
      </c>
      <c r="G26294" s="34">
        <v>42</v>
      </c>
      <c r="H26294" s="34">
        <v>47</v>
      </c>
      <c r="I26294" s="34">
        <v>40</v>
      </c>
      <c r="J26294" s="34">
        <v>66</v>
      </c>
      <c r="K26294" s="34">
        <v>59</v>
      </c>
      <c r="L26294" s="34">
        <v>28</v>
      </c>
      <c r="M26294" s="34">
        <v>41</v>
      </c>
      <c r="N26294" s="34">
        <v>57</v>
      </c>
      <c r="O26294" s="34">
        <v>42</v>
      </c>
      <c r="P26294" s="34">
        <v>46</v>
      </c>
      <c r="Q26294" s="34">
        <v>58</v>
      </c>
      <c r="R26294" s="34">
        <v>59</v>
      </c>
      <c r="S26294" s="34">
        <v>81</v>
      </c>
      <c r="T26294" s="34">
        <v>46</v>
      </c>
      <c r="U26294" s="34">
        <v>61</v>
      </c>
      <c r="V26294" s="34">
        <v>43</v>
      </c>
      <c r="W26294" s="34">
        <v>31</v>
      </c>
      <c r="X26294" s="34">
        <v>109</v>
      </c>
      <c r="Y26294" s="34">
        <v>50</v>
      </c>
      <c r="Z26294" s="34">
        <v>65</v>
      </c>
      <c r="AA26294" s="34">
        <v>71</v>
      </c>
      <c r="AB26294" s="34">
        <v>63</v>
      </c>
      <c r="AC26294" s="34">
        <v>81</v>
      </c>
    </row>
    <row r="26295" spans="1:29" x14ac:dyDescent="0.2">
      <c r="A26295" s="34" t="s">
        <v>86788</v>
      </c>
      <c r="B26295" s="34">
        <v>80</v>
      </c>
      <c r="C26295" s="34">
        <v>138</v>
      </c>
      <c r="D26295" s="34">
        <v>134</v>
      </c>
      <c r="E26295" s="34">
        <v>128</v>
      </c>
      <c r="F26295" s="34">
        <v>91</v>
      </c>
      <c r="G26295" s="34">
        <v>131</v>
      </c>
      <c r="H26295" s="34">
        <v>153</v>
      </c>
      <c r="I26295" s="34">
        <v>138</v>
      </c>
      <c r="J26295" s="34">
        <v>117</v>
      </c>
      <c r="K26295" s="34">
        <v>119</v>
      </c>
      <c r="L26295" s="34">
        <v>101</v>
      </c>
      <c r="M26295" s="34">
        <v>120</v>
      </c>
      <c r="N26295" s="34">
        <v>85</v>
      </c>
      <c r="O26295" s="34">
        <v>129</v>
      </c>
      <c r="P26295" s="34">
        <v>83</v>
      </c>
      <c r="Q26295" s="34">
        <v>197</v>
      </c>
      <c r="R26295" s="34">
        <v>118</v>
      </c>
      <c r="S26295" s="34">
        <v>150</v>
      </c>
      <c r="T26295" s="34">
        <v>146</v>
      </c>
      <c r="U26295" s="34">
        <v>141</v>
      </c>
      <c r="V26295" s="34">
        <v>127</v>
      </c>
      <c r="W26295" s="34">
        <v>219</v>
      </c>
      <c r="X26295" s="34">
        <v>128</v>
      </c>
      <c r="Y26295" s="34">
        <v>159</v>
      </c>
      <c r="Z26295" s="34">
        <v>113</v>
      </c>
      <c r="AA26295" s="34">
        <v>167</v>
      </c>
      <c r="AB26295" s="34">
        <v>116</v>
      </c>
      <c r="AC26295" s="34">
        <v>253</v>
      </c>
    </row>
    <row r="26296" spans="1:29" x14ac:dyDescent="0.2">
      <c r="A26296" s="34" t="s">
        <v>86789</v>
      </c>
      <c r="B26296" s="34">
        <v>199</v>
      </c>
      <c r="C26296" s="34">
        <v>250</v>
      </c>
      <c r="D26296" s="34">
        <v>284</v>
      </c>
      <c r="E26296" s="34">
        <v>272</v>
      </c>
      <c r="F26296" s="34">
        <v>339</v>
      </c>
      <c r="G26296" s="34">
        <v>207</v>
      </c>
      <c r="H26296" s="34">
        <v>323</v>
      </c>
      <c r="I26296" s="34">
        <v>197</v>
      </c>
      <c r="J26296" s="34">
        <v>269</v>
      </c>
      <c r="K26296" s="34">
        <v>227</v>
      </c>
      <c r="L26296" s="34">
        <v>252</v>
      </c>
      <c r="M26296" s="34">
        <v>252</v>
      </c>
      <c r="N26296" s="34">
        <v>251</v>
      </c>
      <c r="O26296" s="34">
        <v>208</v>
      </c>
      <c r="P26296" s="34">
        <v>273</v>
      </c>
      <c r="Q26296" s="34">
        <v>383</v>
      </c>
      <c r="R26296" s="34">
        <v>367</v>
      </c>
      <c r="S26296" s="34">
        <v>345</v>
      </c>
      <c r="T26296" s="34">
        <v>314</v>
      </c>
      <c r="U26296" s="34">
        <v>315</v>
      </c>
      <c r="V26296" s="34">
        <v>376</v>
      </c>
      <c r="W26296" s="34">
        <v>354</v>
      </c>
      <c r="X26296" s="34">
        <v>455</v>
      </c>
      <c r="Y26296" s="34">
        <v>435</v>
      </c>
      <c r="Z26296" s="34">
        <v>312</v>
      </c>
      <c r="AA26296" s="34">
        <v>347</v>
      </c>
      <c r="AB26296" s="34">
        <v>481</v>
      </c>
      <c r="AC26296" s="34">
        <v>483</v>
      </c>
    </row>
    <row r="26297" spans="1:29" x14ac:dyDescent="0.2">
      <c r="A26297" s="34" t="s">
        <v>86790</v>
      </c>
      <c r="B26297" s="34">
        <v>24</v>
      </c>
      <c r="C26297" s="34">
        <v>16</v>
      </c>
      <c r="D26297" s="34">
        <v>22</v>
      </c>
      <c r="E26297" s="34">
        <v>11</v>
      </c>
      <c r="F26297" s="34">
        <v>13</v>
      </c>
      <c r="G26297" s="34">
        <v>16</v>
      </c>
      <c r="H26297" s="34">
        <v>19</v>
      </c>
      <c r="I26297" s="34">
        <v>18</v>
      </c>
      <c r="J26297" s="34">
        <v>19</v>
      </c>
      <c r="K26297" s="34">
        <v>16</v>
      </c>
      <c r="L26297" s="34">
        <v>12</v>
      </c>
      <c r="M26297" s="34">
        <v>5</v>
      </c>
      <c r="N26297" s="34">
        <v>9</v>
      </c>
      <c r="O26297" s="34">
        <v>5</v>
      </c>
      <c r="P26297" s="34">
        <v>20</v>
      </c>
      <c r="Q26297" s="34">
        <v>23</v>
      </c>
      <c r="R26297" s="34">
        <v>24</v>
      </c>
      <c r="S26297" s="34">
        <v>33</v>
      </c>
      <c r="T26297" s="34">
        <v>15</v>
      </c>
      <c r="U26297" s="34">
        <v>23</v>
      </c>
      <c r="V26297" s="34">
        <v>20</v>
      </c>
      <c r="W26297" s="34">
        <v>9</v>
      </c>
      <c r="X26297" s="34">
        <v>41</v>
      </c>
      <c r="Y26297" s="34">
        <v>19</v>
      </c>
      <c r="Z26297" s="34">
        <v>23</v>
      </c>
      <c r="AA26297" s="34">
        <v>24</v>
      </c>
      <c r="AB26297" s="34">
        <v>22</v>
      </c>
      <c r="AC26297" s="34">
        <v>39</v>
      </c>
    </row>
    <row r="26298" spans="1:29" x14ac:dyDescent="0.2">
      <c r="A26298" s="34" t="s">
        <v>86791</v>
      </c>
      <c r="B26298" s="34">
        <v>109</v>
      </c>
      <c r="C26298" s="34">
        <v>141</v>
      </c>
      <c r="D26298" s="34">
        <v>175</v>
      </c>
      <c r="E26298" s="34">
        <v>158</v>
      </c>
      <c r="F26298" s="34">
        <v>175</v>
      </c>
      <c r="G26298" s="34">
        <v>157</v>
      </c>
      <c r="H26298" s="34">
        <v>176</v>
      </c>
      <c r="I26298" s="34">
        <v>187</v>
      </c>
      <c r="J26298" s="34">
        <v>145</v>
      </c>
      <c r="K26298" s="34">
        <v>213</v>
      </c>
      <c r="L26298" s="34">
        <v>121</v>
      </c>
      <c r="M26298" s="34">
        <v>184</v>
      </c>
      <c r="N26298" s="34">
        <v>135</v>
      </c>
      <c r="O26298" s="34">
        <v>138</v>
      </c>
      <c r="P26298" s="34">
        <v>165</v>
      </c>
      <c r="Q26298" s="34">
        <v>262</v>
      </c>
      <c r="R26298" s="34">
        <v>174</v>
      </c>
      <c r="S26298" s="34">
        <v>233</v>
      </c>
      <c r="T26298" s="34">
        <v>156</v>
      </c>
      <c r="U26298" s="34">
        <v>125</v>
      </c>
      <c r="V26298" s="34">
        <v>167</v>
      </c>
      <c r="W26298" s="34">
        <v>228</v>
      </c>
      <c r="X26298" s="34">
        <v>215</v>
      </c>
      <c r="Y26298" s="34">
        <v>186</v>
      </c>
      <c r="Z26298" s="34">
        <v>175</v>
      </c>
      <c r="AA26298" s="34">
        <v>234</v>
      </c>
      <c r="AB26298" s="34">
        <v>172</v>
      </c>
      <c r="AC26298" s="34">
        <v>289</v>
      </c>
    </row>
    <row r="26299" spans="1:29" x14ac:dyDescent="0.2">
      <c r="A26299" s="34" t="s">
        <v>86792</v>
      </c>
      <c r="B26299" s="34">
        <v>70</v>
      </c>
      <c r="C26299" s="34">
        <v>65</v>
      </c>
      <c r="D26299" s="34">
        <v>91</v>
      </c>
      <c r="E26299" s="34">
        <v>64</v>
      </c>
      <c r="F26299" s="34">
        <v>79</v>
      </c>
      <c r="G26299" s="34">
        <v>99</v>
      </c>
      <c r="H26299" s="34">
        <v>97</v>
      </c>
      <c r="I26299" s="34">
        <v>57</v>
      </c>
      <c r="J26299" s="34">
        <v>87</v>
      </c>
      <c r="K26299" s="34">
        <v>82</v>
      </c>
      <c r="L26299" s="34">
        <v>60</v>
      </c>
      <c r="M26299" s="34">
        <v>55</v>
      </c>
      <c r="N26299" s="34">
        <v>49</v>
      </c>
      <c r="O26299" s="34">
        <v>67</v>
      </c>
      <c r="P26299" s="34">
        <v>66</v>
      </c>
      <c r="Q26299" s="34">
        <v>115</v>
      </c>
      <c r="R26299" s="34">
        <v>98</v>
      </c>
      <c r="S26299" s="34">
        <v>81</v>
      </c>
      <c r="T26299" s="34">
        <v>95</v>
      </c>
      <c r="U26299" s="34">
        <v>81</v>
      </c>
      <c r="V26299" s="34">
        <v>109</v>
      </c>
      <c r="W26299" s="34">
        <v>75</v>
      </c>
      <c r="X26299" s="34">
        <v>112</v>
      </c>
      <c r="Y26299" s="34">
        <v>78</v>
      </c>
      <c r="Z26299" s="34">
        <v>73</v>
      </c>
      <c r="AA26299" s="34">
        <v>88</v>
      </c>
      <c r="AB26299" s="34">
        <v>82</v>
      </c>
      <c r="AC26299" s="34">
        <v>89</v>
      </c>
    </row>
    <row r="26300" spans="1:29" x14ac:dyDescent="0.2">
      <c r="A26300" s="34" t="s">
        <v>86793</v>
      </c>
      <c r="B26300" s="34">
        <v>64</v>
      </c>
      <c r="C26300" s="34">
        <v>80</v>
      </c>
      <c r="D26300" s="34">
        <v>93</v>
      </c>
      <c r="E26300" s="34">
        <v>65</v>
      </c>
      <c r="F26300" s="34">
        <v>69</v>
      </c>
      <c r="G26300" s="34">
        <v>55</v>
      </c>
      <c r="H26300" s="34">
        <v>75</v>
      </c>
      <c r="I26300" s="34">
        <v>84</v>
      </c>
      <c r="J26300" s="34">
        <v>71</v>
      </c>
      <c r="K26300" s="34">
        <v>100</v>
      </c>
      <c r="L26300" s="34">
        <v>62</v>
      </c>
      <c r="M26300" s="34">
        <v>67</v>
      </c>
      <c r="N26300" s="34">
        <v>67</v>
      </c>
      <c r="O26300" s="34">
        <v>57</v>
      </c>
      <c r="P26300" s="34">
        <v>68</v>
      </c>
      <c r="Q26300" s="34">
        <v>83</v>
      </c>
      <c r="R26300" s="34">
        <v>85</v>
      </c>
      <c r="S26300" s="34">
        <v>94</v>
      </c>
      <c r="T26300" s="34">
        <v>75</v>
      </c>
      <c r="U26300" s="34">
        <v>62</v>
      </c>
      <c r="V26300" s="34">
        <v>98</v>
      </c>
      <c r="W26300" s="34">
        <v>52</v>
      </c>
      <c r="X26300" s="34">
        <v>102</v>
      </c>
      <c r="Y26300" s="34">
        <v>83</v>
      </c>
      <c r="Z26300" s="34">
        <v>92</v>
      </c>
      <c r="AA26300" s="34">
        <v>60</v>
      </c>
      <c r="AB26300" s="34">
        <v>91</v>
      </c>
      <c r="AC26300" s="34">
        <v>116</v>
      </c>
    </row>
    <row r="26301" spans="1:29" x14ac:dyDescent="0.2">
      <c r="A26301" s="34" t="s">
        <v>86794</v>
      </c>
      <c r="B26301" s="34">
        <v>75</v>
      </c>
      <c r="C26301" s="34">
        <v>52</v>
      </c>
      <c r="D26301" s="34">
        <v>88</v>
      </c>
      <c r="E26301" s="34">
        <v>36</v>
      </c>
      <c r="F26301" s="34">
        <v>71</v>
      </c>
      <c r="G26301" s="34">
        <v>66</v>
      </c>
      <c r="H26301" s="34">
        <v>95</v>
      </c>
      <c r="I26301" s="34">
        <v>47</v>
      </c>
      <c r="J26301" s="34">
        <v>78</v>
      </c>
      <c r="K26301" s="34">
        <v>53</v>
      </c>
      <c r="L26301" s="34">
        <v>103</v>
      </c>
      <c r="M26301" s="34">
        <v>63</v>
      </c>
      <c r="N26301" s="34">
        <v>44</v>
      </c>
      <c r="O26301" s="34">
        <v>34</v>
      </c>
      <c r="P26301" s="34">
        <v>52</v>
      </c>
      <c r="Q26301" s="34">
        <v>75</v>
      </c>
      <c r="R26301" s="34">
        <v>72</v>
      </c>
      <c r="S26301" s="34">
        <v>68</v>
      </c>
      <c r="T26301" s="34">
        <v>70</v>
      </c>
      <c r="U26301" s="34">
        <v>49</v>
      </c>
      <c r="V26301" s="34">
        <v>128</v>
      </c>
      <c r="W26301" s="34">
        <v>81</v>
      </c>
      <c r="X26301" s="34">
        <v>79</v>
      </c>
      <c r="Y26301" s="34">
        <v>44</v>
      </c>
      <c r="Z26301" s="34">
        <v>81</v>
      </c>
      <c r="AA26301" s="34">
        <v>73</v>
      </c>
      <c r="AB26301" s="34">
        <v>162</v>
      </c>
      <c r="AC26301" s="34">
        <v>84</v>
      </c>
    </row>
    <row r="26302" spans="1:29" x14ac:dyDescent="0.2">
      <c r="A26302" s="34" t="s">
        <v>86795</v>
      </c>
      <c r="B26302" s="34">
        <v>74</v>
      </c>
      <c r="C26302" s="34">
        <v>56</v>
      </c>
      <c r="D26302" s="34">
        <v>60</v>
      </c>
      <c r="E26302" s="34">
        <v>50</v>
      </c>
      <c r="F26302" s="34">
        <v>81</v>
      </c>
      <c r="G26302" s="34">
        <v>76</v>
      </c>
      <c r="H26302" s="34">
        <v>75</v>
      </c>
      <c r="I26302" s="34">
        <v>53</v>
      </c>
      <c r="J26302" s="34">
        <v>72</v>
      </c>
      <c r="K26302" s="34">
        <v>49</v>
      </c>
      <c r="L26302" s="34">
        <v>60</v>
      </c>
      <c r="M26302" s="34">
        <v>53</v>
      </c>
      <c r="N26302" s="34">
        <v>32</v>
      </c>
      <c r="O26302" s="34">
        <v>48</v>
      </c>
      <c r="P26302" s="34">
        <v>45</v>
      </c>
      <c r="Q26302" s="34">
        <v>72</v>
      </c>
      <c r="R26302" s="34">
        <v>105</v>
      </c>
      <c r="S26302" s="34">
        <v>79</v>
      </c>
      <c r="T26302" s="34">
        <v>79</v>
      </c>
      <c r="U26302" s="34">
        <v>55</v>
      </c>
      <c r="V26302" s="34">
        <v>76</v>
      </c>
      <c r="W26302" s="34">
        <v>67</v>
      </c>
      <c r="X26302" s="34">
        <v>88</v>
      </c>
      <c r="Y26302" s="34">
        <v>93</v>
      </c>
      <c r="Z26302" s="34">
        <v>53</v>
      </c>
      <c r="AA26302" s="34">
        <v>69</v>
      </c>
      <c r="AB26302" s="34">
        <v>68</v>
      </c>
      <c r="AC26302" s="34">
        <v>116</v>
      </c>
    </row>
    <row r="26303" spans="1:29" x14ac:dyDescent="0.2">
      <c r="A26303" s="34" t="s">
        <v>86796</v>
      </c>
      <c r="B26303" s="34">
        <v>66</v>
      </c>
      <c r="C26303" s="34">
        <v>58</v>
      </c>
      <c r="D26303" s="34">
        <v>89</v>
      </c>
      <c r="E26303" s="34">
        <v>53</v>
      </c>
      <c r="F26303" s="34">
        <v>76</v>
      </c>
      <c r="G26303" s="34">
        <v>64</v>
      </c>
      <c r="H26303" s="34">
        <v>66</v>
      </c>
      <c r="I26303" s="34">
        <v>94</v>
      </c>
      <c r="J26303" s="34">
        <v>68</v>
      </c>
      <c r="K26303" s="34">
        <v>64</v>
      </c>
      <c r="L26303" s="34">
        <v>52</v>
      </c>
      <c r="M26303" s="34">
        <v>51</v>
      </c>
      <c r="N26303" s="34">
        <v>68</v>
      </c>
      <c r="O26303" s="34">
        <v>69</v>
      </c>
      <c r="P26303" s="34">
        <v>80</v>
      </c>
      <c r="Q26303" s="34">
        <v>93</v>
      </c>
      <c r="R26303" s="34">
        <v>79</v>
      </c>
      <c r="S26303" s="34">
        <v>75</v>
      </c>
      <c r="T26303" s="34">
        <v>83</v>
      </c>
      <c r="U26303" s="34">
        <v>68</v>
      </c>
      <c r="V26303" s="34">
        <v>80</v>
      </c>
      <c r="W26303" s="34">
        <v>90</v>
      </c>
      <c r="X26303" s="34">
        <v>116</v>
      </c>
      <c r="Y26303" s="34">
        <v>72</v>
      </c>
      <c r="Z26303" s="34">
        <v>60</v>
      </c>
      <c r="AA26303" s="34">
        <v>68</v>
      </c>
      <c r="AB26303" s="34">
        <v>72</v>
      </c>
      <c r="AC26303" s="34">
        <v>86</v>
      </c>
    </row>
    <row r="26304" spans="1:29" x14ac:dyDescent="0.2">
      <c r="A26304" s="34" t="s">
        <v>86797</v>
      </c>
      <c r="B26304" s="34">
        <v>97</v>
      </c>
      <c r="C26304" s="34">
        <v>99</v>
      </c>
      <c r="D26304" s="34">
        <v>116</v>
      </c>
      <c r="E26304" s="34">
        <v>128</v>
      </c>
      <c r="F26304" s="34">
        <v>110</v>
      </c>
      <c r="G26304" s="34">
        <v>103</v>
      </c>
      <c r="H26304" s="34">
        <v>131</v>
      </c>
      <c r="I26304" s="34">
        <v>120</v>
      </c>
      <c r="J26304" s="34">
        <v>117</v>
      </c>
      <c r="K26304" s="34">
        <v>104</v>
      </c>
      <c r="L26304" s="34">
        <v>115</v>
      </c>
      <c r="M26304" s="34">
        <v>134</v>
      </c>
      <c r="N26304" s="34">
        <v>110</v>
      </c>
      <c r="O26304" s="34">
        <v>116</v>
      </c>
      <c r="P26304" s="34">
        <v>108</v>
      </c>
      <c r="Q26304" s="34">
        <v>154</v>
      </c>
      <c r="R26304" s="34">
        <v>173</v>
      </c>
      <c r="S26304" s="34">
        <v>137</v>
      </c>
      <c r="T26304" s="34">
        <v>130</v>
      </c>
      <c r="U26304" s="34">
        <v>116</v>
      </c>
      <c r="V26304" s="34">
        <v>134</v>
      </c>
      <c r="W26304" s="34">
        <v>137</v>
      </c>
      <c r="X26304" s="34">
        <v>221</v>
      </c>
      <c r="Y26304" s="34">
        <v>123</v>
      </c>
      <c r="Z26304" s="34">
        <v>129</v>
      </c>
      <c r="AA26304" s="34">
        <v>125</v>
      </c>
      <c r="AB26304" s="34">
        <v>197</v>
      </c>
      <c r="AC26304" s="34">
        <v>165</v>
      </c>
    </row>
    <row r="26305" spans="1:29" x14ac:dyDescent="0.2">
      <c r="A26305" s="34" t="s">
        <v>86798</v>
      </c>
      <c r="B26305" s="34">
        <v>80</v>
      </c>
      <c r="C26305" s="34">
        <v>61</v>
      </c>
      <c r="D26305" s="34">
        <v>82</v>
      </c>
      <c r="E26305" s="34">
        <v>70</v>
      </c>
      <c r="F26305" s="34">
        <v>83</v>
      </c>
      <c r="G26305" s="34">
        <v>75</v>
      </c>
      <c r="H26305" s="34">
        <v>88</v>
      </c>
      <c r="I26305" s="34">
        <v>63</v>
      </c>
      <c r="J26305" s="34">
        <v>89</v>
      </c>
      <c r="K26305" s="34">
        <v>74</v>
      </c>
      <c r="L26305" s="34">
        <v>46</v>
      </c>
      <c r="M26305" s="34">
        <v>49</v>
      </c>
      <c r="N26305" s="34">
        <v>53</v>
      </c>
      <c r="O26305" s="34">
        <v>85</v>
      </c>
      <c r="P26305" s="34">
        <v>61</v>
      </c>
      <c r="Q26305" s="34">
        <v>78</v>
      </c>
      <c r="R26305" s="34">
        <v>119</v>
      </c>
      <c r="S26305" s="34">
        <v>74</v>
      </c>
      <c r="T26305" s="34">
        <v>83</v>
      </c>
      <c r="U26305" s="34">
        <v>44</v>
      </c>
      <c r="V26305" s="34">
        <v>54</v>
      </c>
      <c r="W26305" s="34">
        <v>66</v>
      </c>
      <c r="X26305" s="34">
        <v>132</v>
      </c>
      <c r="Y26305" s="34">
        <v>77</v>
      </c>
      <c r="Z26305" s="34">
        <v>81</v>
      </c>
      <c r="AA26305" s="34">
        <v>62</v>
      </c>
      <c r="AB26305" s="34">
        <v>60</v>
      </c>
      <c r="AC26305" s="34">
        <v>83</v>
      </c>
    </row>
    <row r="26306" spans="1:29" x14ac:dyDescent="0.2">
      <c r="A26306" s="34" t="s">
        <v>86799</v>
      </c>
      <c r="B26306" s="34">
        <v>183</v>
      </c>
      <c r="C26306" s="34">
        <v>180</v>
      </c>
      <c r="D26306" s="34">
        <v>202</v>
      </c>
      <c r="E26306" s="34">
        <v>143</v>
      </c>
      <c r="F26306" s="34">
        <v>165</v>
      </c>
      <c r="G26306" s="34">
        <v>137</v>
      </c>
      <c r="H26306" s="34">
        <v>189</v>
      </c>
      <c r="I26306" s="34">
        <v>151</v>
      </c>
      <c r="J26306" s="34">
        <v>176</v>
      </c>
      <c r="K26306" s="34">
        <v>172</v>
      </c>
      <c r="L26306" s="34">
        <v>127</v>
      </c>
      <c r="M26306" s="34">
        <v>170</v>
      </c>
      <c r="N26306" s="34">
        <v>134</v>
      </c>
      <c r="O26306" s="34">
        <v>144</v>
      </c>
      <c r="P26306" s="34">
        <v>150</v>
      </c>
      <c r="Q26306" s="34">
        <v>196</v>
      </c>
      <c r="R26306" s="34">
        <v>199</v>
      </c>
      <c r="S26306" s="34">
        <v>209</v>
      </c>
      <c r="T26306" s="34">
        <v>142</v>
      </c>
      <c r="U26306" s="34">
        <v>201</v>
      </c>
      <c r="V26306" s="34">
        <v>152</v>
      </c>
      <c r="W26306" s="34">
        <v>196</v>
      </c>
      <c r="X26306" s="34">
        <v>233</v>
      </c>
      <c r="Y26306" s="34">
        <v>182</v>
      </c>
      <c r="Z26306" s="34">
        <v>208</v>
      </c>
      <c r="AA26306" s="34">
        <v>276</v>
      </c>
      <c r="AB26306" s="34">
        <v>154</v>
      </c>
      <c r="AC26306" s="34">
        <v>244</v>
      </c>
    </row>
    <row r="26307" spans="1:29" x14ac:dyDescent="0.2">
      <c r="A26307" s="34" t="s">
        <v>86800</v>
      </c>
      <c r="B26307" s="34">
        <v>55</v>
      </c>
      <c r="C26307" s="34">
        <v>28</v>
      </c>
      <c r="D26307" s="34">
        <v>45</v>
      </c>
      <c r="E26307" s="34">
        <v>35</v>
      </c>
      <c r="F26307" s="34">
        <v>35</v>
      </c>
      <c r="G26307" s="34">
        <v>23</v>
      </c>
      <c r="H26307" s="34">
        <v>23</v>
      </c>
      <c r="I26307" s="34">
        <v>50</v>
      </c>
      <c r="J26307" s="34">
        <v>38</v>
      </c>
      <c r="K26307" s="34">
        <v>29</v>
      </c>
      <c r="L26307" s="34">
        <v>34</v>
      </c>
      <c r="M26307" s="34">
        <v>52</v>
      </c>
      <c r="N26307" s="34">
        <v>40</v>
      </c>
      <c r="O26307" s="34">
        <v>46</v>
      </c>
      <c r="P26307" s="34">
        <v>33</v>
      </c>
      <c r="Q26307" s="34">
        <v>50</v>
      </c>
      <c r="R26307" s="34">
        <v>48</v>
      </c>
      <c r="S26307" s="34">
        <v>46</v>
      </c>
      <c r="T26307" s="34">
        <v>35</v>
      </c>
      <c r="U26307" s="34">
        <v>43</v>
      </c>
      <c r="V26307" s="34">
        <v>43</v>
      </c>
      <c r="W26307" s="34">
        <v>33</v>
      </c>
      <c r="X26307" s="34">
        <v>52</v>
      </c>
      <c r="Y26307" s="34">
        <v>58</v>
      </c>
      <c r="Z26307" s="34">
        <v>29</v>
      </c>
      <c r="AA26307" s="34">
        <v>58</v>
      </c>
      <c r="AB26307" s="34">
        <v>56</v>
      </c>
      <c r="AC26307" s="34">
        <v>78</v>
      </c>
    </row>
    <row r="26308" spans="1:29" x14ac:dyDescent="0.2">
      <c r="A26308" s="34" t="s">
        <v>86801</v>
      </c>
      <c r="B26308" s="34">
        <v>75</v>
      </c>
      <c r="C26308" s="34">
        <v>88</v>
      </c>
      <c r="D26308" s="34">
        <v>60</v>
      </c>
      <c r="E26308" s="34">
        <v>117</v>
      </c>
      <c r="F26308" s="34">
        <v>77</v>
      </c>
      <c r="G26308" s="34">
        <v>103</v>
      </c>
      <c r="H26308" s="34">
        <v>56</v>
      </c>
      <c r="I26308" s="34">
        <v>77</v>
      </c>
      <c r="J26308" s="34">
        <v>58</v>
      </c>
      <c r="K26308" s="34">
        <v>75</v>
      </c>
      <c r="L26308" s="34">
        <v>47</v>
      </c>
      <c r="M26308" s="34">
        <v>61</v>
      </c>
      <c r="N26308" s="34">
        <v>70</v>
      </c>
      <c r="O26308" s="34">
        <v>68</v>
      </c>
      <c r="P26308" s="34">
        <v>69</v>
      </c>
      <c r="Q26308" s="34">
        <v>105</v>
      </c>
      <c r="R26308" s="34">
        <v>72</v>
      </c>
      <c r="S26308" s="34">
        <v>128</v>
      </c>
      <c r="T26308" s="34">
        <v>75</v>
      </c>
      <c r="U26308" s="34">
        <v>98</v>
      </c>
      <c r="V26308" s="34">
        <v>77</v>
      </c>
      <c r="W26308" s="34">
        <v>106</v>
      </c>
      <c r="X26308" s="34">
        <v>87</v>
      </c>
      <c r="Y26308" s="34">
        <v>89</v>
      </c>
      <c r="Z26308" s="34">
        <v>87</v>
      </c>
      <c r="AA26308" s="34">
        <v>148</v>
      </c>
      <c r="AB26308" s="34">
        <v>89</v>
      </c>
      <c r="AC26308" s="34">
        <v>160</v>
      </c>
    </row>
    <row r="26309" spans="1:29" x14ac:dyDescent="0.2">
      <c r="A26309" s="34" t="s">
        <v>86802</v>
      </c>
      <c r="B26309" s="34">
        <v>62</v>
      </c>
      <c r="C26309" s="34">
        <v>57</v>
      </c>
      <c r="D26309" s="34">
        <v>55</v>
      </c>
      <c r="E26309" s="34">
        <v>81</v>
      </c>
      <c r="F26309" s="34">
        <v>73</v>
      </c>
      <c r="G26309" s="34">
        <v>37</v>
      </c>
      <c r="H26309" s="34">
        <v>74</v>
      </c>
      <c r="I26309" s="34">
        <v>55</v>
      </c>
      <c r="J26309" s="34">
        <v>36</v>
      </c>
      <c r="K26309" s="34">
        <v>70</v>
      </c>
      <c r="L26309" s="34">
        <v>55</v>
      </c>
      <c r="M26309" s="34">
        <v>63</v>
      </c>
      <c r="N26309" s="34">
        <v>53</v>
      </c>
      <c r="O26309" s="34">
        <v>44</v>
      </c>
      <c r="P26309" s="34">
        <v>40</v>
      </c>
      <c r="Q26309" s="34">
        <v>98</v>
      </c>
      <c r="R26309" s="34">
        <v>111</v>
      </c>
      <c r="S26309" s="34">
        <v>95</v>
      </c>
      <c r="T26309" s="34">
        <v>56</v>
      </c>
      <c r="U26309" s="34">
        <v>67</v>
      </c>
      <c r="V26309" s="34">
        <v>83</v>
      </c>
      <c r="W26309" s="34">
        <v>73</v>
      </c>
      <c r="X26309" s="34">
        <v>76</v>
      </c>
      <c r="Y26309" s="34">
        <v>73</v>
      </c>
      <c r="Z26309" s="34">
        <v>87</v>
      </c>
      <c r="AA26309" s="34">
        <v>61</v>
      </c>
      <c r="AB26309" s="34">
        <v>56</v>
      </c>
      <c r="AC26309" s="34">
        <v>102</v>
      </c>
    </row>
    <row r="26310" spans="1:29" x14ac:dyDescent="0.2">
      <c r="A26310" s="34" t="s">
        <v>86803</v>
      </c>
      <c r="B26310" s="34">
        <v>422</v>
      </c>
      <c r="C26310" s="34">
        <v>388</v>
      </c>
      <c r="D26310" s="34">
        <v>582</v>
      </c>
      <c r="E26310" s="34">
        <v>423</v>
      </c>
      <c r="F26310" s="34">
        <v>634</v>
      </c>
      <c r="G26310" s="34">
        <v>368</v>
      </c>
      <c r="H26310" s="34">
        <v>580</v>
      </c>
      <c r="I26310" s="34">
        <v>386</v>
      </c>
      <c r="J26310" s="34">
        <v>560</v>
      </c>
      <c r="K26310" s="34">
        <v>488</v>
      </c>
      <c r="L26310" s="34">
        <v>529</v>
      </c>
      <c r="M26310" s="34">
        <v>349</v>
      </c>
      <c r="N26310" s="34">
        <v>536</v>
      </c>
      <c r="O26310" s="34">
        <v>428</v>
      </c>
      <c r="P26310" s="34">
        <v>589</v>
      </c>
      <c r="Q26310" s="34">
        <v>626</v>
      </c>
      <c r="R26310" s="34">
        <v>761</v>
      </c>
      <c r="S26310" s="34">
        <v>537</v>
      </c>
      <c r="T26310" s="34">
        <v>750</v>
      </c>
      <c r="U26310" s="34">
        <v>424</v>
      </c>
      <c r="V26310" s="34">
        <v>688</v>
      </c>
      <c r="W26310" s="34">
        <v>627</v>
      </c>
      <c r="X26310" s="34">
        <v>715</v>
      </c>
      <c r="Y26310" s="34">
        <v>553</v>
      </c>
      <c r="Z26310" s="34">
        <v>655</v>
      </c>
      <c r="AA26310" s="34">
        <v>533</v>
      </c>
      <c r="AB26310" s="34">
        <v>811</v>
      </c>
      <c r="AC26310" s="34">
        <v>762</v>
      </c>
    </row>
    <row r="26311" spans="1:29" x14ac:dyDescent="0.2">
      <c r="A26311" s="34" t="s">
        <v>86804</v>
      </c>
      <c r="B26311" s="34">
        <v>66</v>
      </c>
      <c r="C26311" s="34">
        <v>74</v>
      </c>
      <c r="D26311" s="34">
        <v>82</v>
      </c>
      <c r="E26311" s="34">
        <v>84</v>
      </c>
      <c r="F26311" s="34">
        <v>82</v>
      </c>
      <c r="G26311" s="34">
        <v>81</v>
      </c>
      <c r="H26311" s="34">
        <v>109</v>
      </c>
      <c r="I26311" s="34">
        <v>76</v>
      </c>
      <c r="J26311" s="34">
        <v>66</v>
      </c>
      <c r="K26311" s="34">
        <v>79</v>
      </c>
      <c r="L26311" s="34">
        <v>46</v>
      </c>
      <c r="M26311" s="34">
        <v>59</v>
      </c>
      <c r="N26311" s="34">
        <v>104</v>
      </c>
      <c r="O26311" s="34">
        <v>110</v>
      </c>
      <c r="P26311" s="34">
        <v>67</v>
      </c>
      <c r="Q26311" s="34">
        <v>144</v>
      </c>
      <c r="R26311" s="34">
        <v>68</v>
      </c>
      <c r="S26311" s="34">
        <v>124</v>
      </c>
      <c r="T26311" s="34">
        <v>64</v>
      </c>
      <c r="U26311" s="34">
        <v>83</v>
      </c>
      <c r="V26311" s="34">
        <v>89</v>
      </c>
      <c r="W26311" s="34">
        <v>91</v>
      </c>
      <c r="X26311" s="34">
        <v>98</v>
      </c>
      <c r="Y26311" s="34">
        <v>107</v>
      </c>
      <c r="Z26311" s="34">
        <v>99</v>
      </c>
      <c r="AA26311" s="34">
        <v>97</v>
      </c>
      <c r="AB26311" s="34">
        <v>60</v>
      </c>
      <c r="AC26311" s="34">
        <v>169</v>
      </c>
    </row>
    <row r="26312" spans="1:29" x14ac:dyDescent="0.2">
      <c r="A26312" s="34" t="s">
        <v>86805</v>
      </c>
      <c r="B26312" s="34">
        <v>98</v>
      </c>
      <c r="C26312" s="34">
        <v>60</v>
      </c>
      <c r="D26312" s="34">
        <v>97</v>
      </c>
      <c r="E26312" s="34">
        <v>74</v>
      </c>
      <c r="F26312" s="34">
        <v>83</v>
      </c>
      <c r="G26312" s="34">
        <v>56</v>
      </c>
      <c r="H26312" s="34">
        <v>84</v>
      </c>
      <c r="I26312" s="34">
        <v>73</v>
      </c>
      <c r="J26312" s="34">
        <v>103</v>
      </c>
      <c r="K26312" s="34">
        <v>85</v>
      </c>
      <c r="L26312" s="34">
        <v>99</v>
      </c>
      <c r="M26312" s="34">
        <v>34</v>
      </c>
      <c r="N26312" s="34">
        <v>57</v>
      </c>
      <c r="O26312" s="34">
        <v>91</v>
      </c>
      <c r="P26312" s="34">
        <v>106</v>
      </c>
      <c r="Q26312" s="34">
        <v>89</v>
      </c>
      <c r="R26312" s="34">
        <v>139</v>
      </c>
      <c r="S26312" s="34">
        <v>84</v>
      </c>
      <c r="T26312" s="34">
        <v>173</v>
      </c>
      <c r="U26312" s="34">
        <v>72</v>
      </c>
      <c r="V26312" s="34">
        <v>108</v>
      </c>
      <c r="W26312" s="34">
        <v>101</v>
      </c>
      <c r="X26312" s="34">
        <v>137</v>
      </c>
      <c r="Y26312" s="34">
        <v>110</v>
      </c>
      <c r="Z26312" s="34">
        <v>100</v>
      </c>
      <c r="AA26312" s="34">
        <v>64</v>
      </c>
      <c r="AB26312" s="34">
        <v>145</v>
      </c>
      <c r="AC26312" s="34">
        <v>82</v>
      </c>
    </row>
    <row r="26313" spans="1:29" x14ac:dyDescent="0.2">
      <c r="A26313" s="34" t="s">
        <v>86806</v>
      </c>
      <c r="B26313" s="34">
        <v>128</v>
      </c>
      <c r="C26313" s="34">
        <v>181</v>
      </c>
      <c r="D26313" s="34">
        <v>147</v>
      </c>
      <c r="E26313" s="34">
        <v>201</v>
      </c>
      <c r="F26313" s="34">
        <v>198</v>
      </c>
      <c r="G26313" s="34">
        <v>154</v>
      </c>
      <c r="H26313" s="34">
        <v>151</v>
      </c>
      <c r="I26313" s="34">
        <v>155</v>
      </c>
      <c r="J26313" s="34">
        <v>151</v>
      </c>
      <c r="K26313" s="34">
        <v>189</v>
      </c>
      <c r="L26313" s="34">
        <v>140</v>
      </c>
      <c r="M26313" s="34">
        <v>171</v>
      </c>
      <c r="N26313" s="34">
        <v>166</v>
      </c>
      <c r="O26313" s="34">
        <v>156</v>
      </c>
      <c r="P26313" s="34">
        <v>133</v>
      </c>
      <c r="Q26313" s="34">
        <v>233</v>
      </c>
      <c r="R26313" s="34">
        <v>217</v>
      </c>
      <c r="S26313" s="34">
        <v>244</v>
      </c>
      <c r="T26313" s="34">
        <v>208</v>
      </c>
      <c r="U26313" s="34">
        <v>187</v>
      </c>
      <c r="V26313" s="34">
        <v>198</v>
      </c>
      <c r="W26313" s="34">
        <v>287</v>
      </c>
      <c r="X26313" s="34">
        <v>194</v>
      </c>
      <c r="Y26313" s="34">
        <v>258</v>
      </c>
      <c r="Z26313" s="34">
        <v>192</v>
      </c>
      <c r="AA26313" s="34">
        <v>248</v>
      </c>
      <c r="AB26313" s="34">
        <v>235</v>
      </c>
      <c r="AC26313" s="34">
        <v>321</v>
      </c>
    </row>
    <row r="26314" spans="1:29" x14ac:dyDescent="0.2">
      <c r="A26314" s="34" t="s">
        <v>86807</v>
      </c>
      <c r="B26314" s="34">
        <v>70</v>
      </c>
      <c r="C26314" s="34">
        <v>98</v>
      </c>
      <c r="D26314" s="34">
        <v>96</v>
      </c>
      <c r="E26314" s="34">
        <v>92</v>
      </c>
      <c r="F26314" s="34">
        <v>94</v>
      </c>
      <c r="G26314" s="34">
        <v>105</v>
      </c>
      <c r="H26314" s="34">
        <v>89</v>
      </c>
      <c r="I26314" s="34">
        <v>96</v>
      </c>
      <c r="J26314" s="34">
        <v>99</v>
      </c>
      <c r="K26314" s="34">
        <v>98</v>
      </c>
      <c r="L26314" s="34">
        <v>89</v>
      </c>
      <c r="M26314" s="34">
        <v>76</v>
      </c>
      <c r="N26314" s="34">
        <v>79</v>
      </c>
      <c r="O26314" s="34">
        <v>99</v>
      </c>
      <c r="P26314" s="34">
        <v>86</v>
      </c>
      <c r="Q26314" s="34">
        <v>128</v>
      </c>
      <c r="R26314" s="34">
        <v>127</v>
      </c>
      <c r="S26314" s="34">
        <v>152</v>
      </c>
      <c r="T26314" s="34">
        <v>111</v>
      </c>
      <c r="U26314" s="34">
        <v>115</v>
      </c>
      <c r="V26314" s="34">
        <v>126</v>
      </c>
      <c r="W26314" s="34">
        <v>117</v>
      </c>
      <c r="X26314" s="34">
        <v>146</v>
      </c>
      <c r="Y26314" s="34">
        <v>127</v>
      </c>
      <c r="Z26314" s="34">
        <v>84</v>
      </c>
      <c r="AA26314" s="34">
        <v>168</v>
      </c>
      <c r="AB26314" s="34">
        <v>128</v>
      </c>
      <c r="AC26314" s="34">
        <v>183</v>
      </c>
    </row>
    <row r="26315" spans="1:29" x14ac:dyDescent="0.2">
      <c r="A26315" s="34" t="s">
        <v>86808</v>
      </c>
      <c r="B26315" s="34">
        <v>124</v>
      </c>
      <c r="C26315" s="34">
        <v>58</v>
      </c>
      <c r="D26315" s="34">
        <v>83</v>
      </c>
      <c r="E26315" s="34">
        <v>58</v>
      </c>
      <c r="F26315" s="34">
        <v>93</v>
      </c>
      <c r="G26315" s="34">
        <v>79</v>
      </c>
      <c r="H26315" s="34">
        <v>93</v>
      </c>
      <c r="I26315" s="34">
        <v>33</v>
      </c>
      <c r="J26315" s="34">
        <v>74</v>
      </c>
      <c r="K26315" s="34">
        <v>48</v>
      </c>
      <c r="L26315" s="34">
        <v>66</v>
      </c>
      <c r="M26315" s="34">
        <v>50</v>
      </c>
      <c r="N26315" s="34">
        <v>80</v>
      </c>
      <c r="O26315" s="34">
        <v>56</v>
      </c>
      <c r="P26315" s="34">
        <v>76</v>
      </c>
      <c r="Q26315" s="34">
        <v>64</v>
      </c>
      <c r="R26315" s="34">
        <v>116</v>
      </c>
      <c r="S26315" s="34">
        <v>57</v>
      </c>
      <c r="T26315" s="34">
        <v>82</v>
      </c>
      <c r="U26315" s="34">
        <v>51</v>
      </c>
      <c r="V26315" s="34">
        <v>96</v>
      </c>
      <c r="W26315" s="34">
        <v>121</v>
      </c>
      <c r="X26315" s="34">
        <v>59</v>
      </c>
      <c r="Y26315" s="34">
        <v>85</v>
      </c>
      <c r="Z26315" s="34">
        <v>65</v>
      </c>
      <c r="AA26315" s="34">
        <v>62</v>
      </c>
      <c r="AB26315" s="34">
        <v>108</v>
      </c>
      <c r="AC26315" s="34">
        <v>103</v>
      </c>
    </row>
    <row r="26316" spans="1:29" x14ac:dyDescent="0.2">
      <c r="A26316" s="34" t="s">
        <v>86809</v>
      </c>
      <c r="B26316" s="34">
        <v>48</v>
      </c>
      <c r="C26316" s="34">
        <v>121</v>
      </c>
      <c r="D26316" s="34">
        <v>125</v>
      </c>
      <c r="E26316" s="34">
        <v>125</v>
      </c>
      <c r="F26316" s="34">
        <v>83</v>
      </c>
      <c r="G26316" s="34">
        <v>109</v>
      </c>
      <c r="H26316" s="34">
        <v>69</v>
      </c>
      <c r="I26316" s="34">
        <v>55</v>
      </c>
      <c r="J26316" s="34">
        <v>62</v>
      </c>
      <c r="K26316" s="34">
        <v>127</v>
      </c>
      <c r="L26316" s="34">
        <v>32</v>
      </c>
      <c r="M26316" s="34">
        <v>96</v>
      </c>
      <c r="N26316" s="34">
        <v>70</v>
      </c>
      <c r="O26316" s="34">
        <v>106</v>
      </c>
      <c r="P26316" s="34">
        <v>72</v>
      </c>
      <c r="Q26316" s="34">
        <v>99</v>
      </c>
      <c r="R26316" s="34">
        <v>73</v>
      </c>
      <c r="S26316" s="34">
        <v>116</v>
      </c>
      <c r="T26316" s="34">
        <v>46</v>
      </c>
      <c r="U26316" s="34">
        <v>73</v>
      </c>
      <c r="V26316" s="34">
        <v>93</v>
      </c>
      <c r="W26316" s="34">
        <v>66</v>
      </c>
      <c r="X26316" s="34">
        <v>102</v>
      </c>
      <c r="Y26316" s="34">
        <v>67</v>
      </c>
      <c r="Z26316" s="34">
        <v>82</v>
      </c>
      <c r="AA26316" s="34">
        <v>101</v>
      </c>
      <c r="AB26316" s="34">
        <v>65</v>
      </c>
      <c r="AC26316" s="34">
        <v>147</v>
      </c>
    </row>
    <row r="26317" spans="1:29" x14ac:dyDescent="0.2">
      <c r="A26317" s="34" t="s">
        <v>86810</v>
      </c>
      <c r="B26317" s="34">
        <v>61</v>
      </c>
      <c r="C26317" s="34">
        <v>75</v>
      </c>
      <c r="D26317" s="34">
        <v>63</v>
      </c>
      <c r="E26317" s="34">
        <v>73</v>
      </c>
      <c r="F26317" s="34">
        <v>88</v>
      </c>
      <c r="G26317" s="34">
        <v>66</v>
      </c>
      <c r="H26317" s="34">
        <v>63</v>
      </c>
      <c r="I26317" s="34">
        <v>55</v>
      </c>
      <c r="J26317" s="34">
        <v>69</v>
      </c>
      <c r="K26317" s="34">
        <v>76</v>
      </c>
      <c r="L26317" s="34">
        <v>64</v>
      </c>
      <c r="M26317" s="34">
        <v>62</v>
      </c>
      <c r="N26317" s="34">
        <v>63</v>
      </c>
      <c r="O26317" s="34">
        <v>55</v>
      </c>
      <c r="P26317" s="34">
        <v>75</v>
      </c>
      <c r="Q26317" s="34">
        <v>80</v>
      </c>
      <c r="R26317" s="34">
        <v>115</v>
      </c>
      <c r="S26317" s="34">
        <v>84</v>
      </c>
      <c r="T26317" s="34">
        <v>133</v>
      </c>
      <c r="U26317" s="34">
        <v>66</v>
      </c>
      <c r="V26317" s="34">
        <v>108</v>
      </c>
      <c r="W26317" s="34">
        <v>78</v>
      </c>
      <c r="X26317" s="34">
        <v>71</v>
      </c>
      <c r="Y26317" s="34">
        <v>127</v>
      </c>
      <c r="Z26317" s="34">
        <v>92</v>
      </c>
      <c r="AA26317" s="34">
        <v>73</v>
      </c>
      <c r="AB26317" s="34">
        <v>154</v>
      </c>
      <c r="AC26317" s="34">
        <v>91</v>
      </c>
    </row>
    <row r="26318" spans="1:29" x14ac:dyDescent="0.2">
      <c r="A26318" s="34" t="s">
        <v>86811</v>
      </c>
      <c r="B26318" s="34">
        <v>66</v>
      </c>
      <c r="C26318" s="34">
        <v>39</v>
      </c>
      <c r="D26318" s="34">
        <v>41</v>
      </c>
      <c r="E26318" s="34">
        <v>82</v>
      </c>
      <c r="F26318" s="34">
        <v>57</v>
      </c>
      <c r="G26318" s="34">
        <v>56</v>
      </c>
      <c r="H26318" s="34">
        <v>39</v>
      </c>
      <c r="I26318" s="34">
        <v>53</v>
      </c>
      <c r="J26318" s="34">
        <v>48</v>
      </c>
      <c r="K26318" s="34">
        <v>55</v>
      </c>
      <c r="L26318" s="34">
        <v>47</v>
      </c>
      <c r="M26318" s="34">
        <v>41</v>
      </c>
      <c r="N26318" s="34">
        <v>38</v>
      </c>
      <c r="O26318" s="34">
        <v>37</v>
      </c>
      <c r="P26318" s="34">
        <v>51</v>
      </c>
      <c r="Q26318" s="34">
        <v>53</v>
      </c>
      <c r="R26318" s="34">
        <v>35</v>
      </c>
      <c r="S26318" s="34">
        <v>62</v>
      </c>
      <c r="T26318" s="34">
        <v>49</v>
      </c>
      <c r="U26318" s="34">
        <v>42</v>
      </c>
      <c r="V26318" s="34">
        <v>74</v>
      </c>
      <c r="W26318" s="34">
        <v>71</v>
      </c>
      <c r="X26318" s="34">
        <v>80</v>
      </c>
      <c r="Y26318" s="34">
        <v>65</v>
      </c>
      <c r="Z26318" s="34">
        <v>73</v>
      </c>
      <c r="AA26318" s="34">
        <v>68</v>
      </c>
      <c r="AB26318" s="34">
        <v>67</v>
      </c>
      <c r="AC26318" s="34">
        <v>88</v>
      </c>
    </row>
    <row r="26319" spans="1:29" x14ac:dyDescent="0.2">
      <c r="A26319" s="34" t="s">
        <v>86812</v>
      </c>
      <c r="B26319" s="34">
        <v>88</v>
      </c>
      <c r="C26319" s="34">
        <v>114</v>
      </c>
      <c r="D26319" s="34">
        <v>84</v>
      </c>
      <c r="E26319" s="34">
        <v>107</v>
      </c>
      <c r="F26319" s="34">
        <v>60</v>
      </c>
      <c r="G26319" s="34">
        <v>94</v>
      </c>
      <c r="H26319" s="34">
        <v>66</v>
      </c>
      <c r="I26319" s="34">
        <v>107</v>
      </c>
      <c r="J26319" s="34">
        <v>83</v>
      </c>
      <c r="K26319" s="34">
        <v>119</v>
      </c>
      <c r="L26319" s="34">
        <v>52</v>
      </c>
      <c r="M26319" s="34">
        <v>97</v>
      </c>
      <c r="N26319" s="34">
        <v>62</v>
      </c>
      <c r="O26319" s="34">
        <v>89</v>
      </c>
      <c r="P26319" s="34">
        <v>51</v>
      </c>
      <c r="Q26319" s="34">
        <v>120</v>
      </c>
      <c r="R26319" s="34">
        <v>91</v>
      </c>
      <c r="S26319" s="34">
        <v>149</v>
      </c>
      <c r="T26319" s="34">
        <v>65</v>
      </c>
      <c r="U26319" s="34">
        <v>97</v>
      </c>
      <c r="V26319" s="34">
        <v>73</v>
      </c>
      <c r="W26319" s="34">
        <v>147</v>
      </c>
      <c r="X26319" s="34">
        <v>90</v>
      </c>
      <c r="Y26319" s="34">
        <v>123</v>
      </c>
      <c r="Z26319" s="34">
        <v>75</v>
      </c>
      <c r="AA26319" s="34">
        <v>116</v>
      </c>
      <c r="AB26319" s="34">
        <v>62</v>
      </c>
      <c r="AC26319" s="34">
        <v>173</v>
      </c>
    </row>
    <row r="26320" spans="1:29" x14ac:dyDescent="0.2">
      <c r="A26320" s="34" t="s">
        <v>86813</v>
      </c>
      <c r="B26320" s="34">
        <v>140</v>
      </c>
      <c r="C26320" s="34">
        <v>176</v>
      </c>
      <c r="D26320" s="34">
        <v>189</v>
      </c>
      <c r="E26320" s="34">
        <v>180</v>
      </c>
      <c r="F26320" s="34">
        <v>158</v>
      </c>
      <c r="G26320" s="34">
        <v>211</v>
      </c>
      <c r="H26320" s="34">
        <v>176</v>
      </c>
      <c r="I26320" s="34">
        <v>167</v>
      </c>
      <c r="J26320" s="34">
        <v>213</v>
      </c>
      <c r="K26320" s="34">
        <v>231</v>
      </c>
      <c r="L26320" s="34">
        <v>183</v>
      </c>
      <c r="M26320" s="34">
        <v>187</v>
      </c>
      <c r="N26320" s="34">
        <v>185</v>
      </c>
      <c r="O26320" s="34">
        <v>141</v>
      </c>
      <c r="P26320" s="34">
        <v>179</v>
      </c>
      <c r="Q26320" s="34">
        <v>232</v>
      </c>
      <c r="R26320" s="34">
        <v>210</v>
      </c>
      <c r="S26320" s="34">
        <v>218</v>
      </c>
      <c r="T26320" s="34">
        <v>241</v>
      </c>
      <c r="U26320" s="34">
        <v>197</v>
      </c>
      <c r="V26320" s="34">
        <v>246</v>
      </c>
      <c r="W26320" s="34">
        <v>288</v>
      </c>
      <c r="X26320" s="34">
        <v>221</v>
      </c>
      <c r="Y26320" s="34">
        <v>273</v>
      </c>
      <c r="Z26320" s="34">
        <v>220</v>
      </c>
      <c r="AA26320" s="34">
        <v>233</v>
      </c>
      <c r="AB26320" s="34">
        <v>319</v>
      </c>
      <c r="AC26320" s="34">
        <v>293</v>
      </c>
    </row>
    <row r="26321" spans="1:29" x14ac:dyDescent="0.2">
      <c r="A26321" s="34" t="s">
        <v>86814</v>
      </c>
      <c r="B26321" s="34">
        <v>60</v>
      </c>
      <c r="C26321" s="34">
        <v>47</v>
      </c>
      <c r="D26321" s="34">
        <v>52</v>
      </c>
      <c r="E26321" s="34">
        <v>61</v>
      </c>
      <c r="F26321" s="34">
        <v>54</v>
      </c>
      <c r="G26321" s="34">
        <v>31</v>
      </c>
      <c r="H26321" s="34">
        <v>30</v>
      </c>
      <c r="I26321" s="34">
        <v>47</v>
      </c>
      <c r="J26321" s="34">
        <v>24</v>
      </c>
      <c r="K26321" s="34">
        <v>62</v>
      </c>
      <c r="L26321" s="34">
        <v>15</v>
      </c>
      <c r="M26321" s="34">
        <v>41</v>
      </c>
      <c r="N26321" s="34">
        <v>37</v>
      </c>
      <c r="O26321" s="34">
        <v>44</v>
      </c>
      <c r="P26321" s="34">
        <v>38</v>
      </c>
      <c r="Q26321" s="34">
        <v>71</v>
      </c>
      <c r="R26321" s="34">
        <v>36</v>
      </c>
      <c r="S26321" s="34">
        <v>49</v>
      </c>
      <c r="T26321" s="34">
        <v>15</v>
      </c>
      <c r="U26321" s="34">
        <v>27</v>
      </c>
      <c r="V26321" s="34">
        <v>41</v>
      </c>
      <c r="W26321" s="34">
        <v>35</v>
      </c>
      <c r="X26321" s="34">
        <v>37</v>
      </c>
      <c r="Y26321" s="34">
        <v>29</v>
      </c>
      <c r="Z26321" s="34">
        <v>60</v>
      </c>
      <c r="AA26321" s="34">
        <v>45</v>
      </c>
      <c r="AB26321" s="34">
        <v>31</v>
      </c>
      <c r="AC26321" s="34">
        <v>63</v>
      </c>
    </row>
    <row r="26322" spans="1:29" x14ac:dyDescent="0.2">
      <c r="A26322" s="34" t="s">
        <v>86815</v>
      </c>
      <c r="B26322" s="34">
        <v>237</v>
      </c>
      <c r="C26322" s="34">
        <v>203</v>
      </c>
      <c r="D26322" s="34">
        <v>299</v>
      </c>
      <c r="E26322" s="34">
        <v>265</v>
      </c>
      <c r="F26322" s="34">
        <v>284</v>
      </c>
      <c r="G26322" s="34">
        <v>256</v>
      </c>
      <c r="H26322" s="34">
        <v>239</v>
      </c>
      <c r="I26322" s="34">
        <v>225</v>
      </c>
      <c r="J26322" s="34">
        <v>262</v>
      </c>
      <c r="K26322" s="34">
        <v>219</v>
      </c>
      <c r="L26322" s="34">
        <v>171</v>
      </c>
      <c r="M26322" s="34">
        <v>203</v>
      </c>
      <c r="N26322" s="34">
        <v>250</v>
      </c>
      <c r="O26322" s="34">
        <v>171</v>
      </c>
      <c r="P26322" s="34">
        <v>235</v>
      </c>
      <c r="Q26322" s="34">
        <v>299</v>
      </c>
      <c r="R26322" s="34">
        <v>295</v>
      </c>
      <c r="S26322" s="34">
        <v>326</v>
      </c>
      <c r="T26322" s="34">
        <v>304</v>
      </c>
      <c r="U26322" s="34">
        <v>253</v>
      </c>
      <c r="V26322" s="34">
        <v>304</v>
      </c>
      <c r="W26322" s="34">
        <v>240</v>
      </c>
      <c r="X26322" s="34">
        <v>309</v>
      </c>
      <c r="Y26322" s="34">
        <v>280</v>
      </c>
      <c r="Z26322" s="34">
        <v>328</v>
      </c>
      <c r="AA26322" s="34">
        <v>310</v>
      </c>
      <c r="AB26322" s="34">
        <v>300</v>
      </c>
      <c r="AC26322" s="34">
        <v>343</v>
      </c>
    </row>
    <row r="26323" spans="1:29" x14ac:dyDescent="0.2">
      <c r="A26323" s="34" t="s">
        <v>86816</v>
      </c>
      <c r="B26323" s="34">
        <v>82</v>
      </c>
      <c r="C26323" s="34">
        <v>89</v>
      </c>
      <c r="D26323" s="34">
        <v>89</v>
      </c>
      <c r="E26323" s="34">
        <v>81</v>
      </c>
      <c r="F26323" s="34">
        <v>82</v>
      </c>
      <c r="G26323" s="34">
        <v>110</v>
      </c>
      <c r="H26323" s="34">
        <v>99</v>
      </c>
      <c r="I26323" s="34">
        <v>85</v>
      </c>
      <c r="J26323" s="34">
        <v>110</v>
      </c>
      <c r="K26323" s="34">
        <v>105</v>
      </c>
      <c r="L26323" s="34">
        <v>97</v>
      </c>
      <c r="M26323" s="34">
        <v>69</v>
      </c>
      <c r="N26323" s="34">
        <v>90</v>
      </c>
      <c r="O26323" s="34">
        <v>90</v>
      </c>
      <c r="P26323" s="34">
        <v>92</v>
      </c>
      <c r="Q26323" s="34">
        <v>119</v>
      </c>
      <c r="R26323" s="34">
        <v>143</v>
      </c>
      <c r="S26323" s="34">
        <v>97</v>
      </c>
      <c r="T26323" s="34">
        <v>106</v>
      </c>
      <c r="U26323" s="34">
        <v>88</v>
      </c>
      <c r="V26323" s="34">
        <v>126</v>
      </c>
      <c r="W26323" s="34">
        <v>143</v>
      </c>
      <c r="X26323" s="34">
        <v>106</v>
      </c>
      <c r="Y26323" s="34">
        <v>153</v>
      </c>
      <c r="Z26323" s="34">
        <v>107</v>
      </c>
      <c r="AA26323" s="34">
        <v>146</v>
      </c>
      <c r="AB26323" s="34">
        <v>147</v>
      </c>
      <c r="AC26323" s="34">
        <v>193</v>
      </c>
    </row>
    <row r="26324" spans="1:29" x14ac:dyDescent="0.2">
      <c r="A26324" s="34" t="s">
        <v>86817</v>
      </c>
      <c r="B26324" s="34">
        <v>45</v>
      </c>
      <c r="C26324" s="34">
        <v>24</v>
      </c>
      <c r="D26324" s="34">
        <v>46</v>
      </c>
      <c r="E26324" s="34">
        <v>26</v>
      </c>
      <c r="F26324" s="34">
        <v>46</v>
      </c>
      <c r="G26324" s="34">
        <v>13</v>
      </c>
      <c r="H26324" s="34">
        <v>28</v>
      </c>
      <c r="I26324" s="34">
        <v>33</v>
      </c>
      <c r="J26324" s="34">
        <v>31</v>
      </c>
      <c r="K26324" s="34">
        <v>30</v>
      </c>
      <c r="L26324" s="34">
        <v>17</v>
      </c>
      <c r="M26324" s="34">
        <v>43</v>
      </c>
      <c r="N26324" s="34">
        <v>24</v>
      </c>
      <c r="O26324" s="34">
        <v>19</v>
      </c>
      <c r="P26324" s="34">
        <v>44</v>
      </c>
      <c r="Q26324" s="34">
        <v>25</v>
      </c>
      <c r="R26324" s="34">
        <v>35</v>
      </c>
      <c r="S26324" s="34">
        <v>27</v>
      </c>
      <c r="T26324" s="34">
        <v>28</v>
      </c>
      <c r="U26324" s="34">
        <v>19</v>
      </c>
      <c r="V26324" s="34">
        <v>37</v>
      </c>
      <c r="W26324" s="34">
        <v>28</v>
      </c>
      <c r="X26324" s="34">
        <v>34</v>
      </c>
      <c r="Y26324" s="34">
        <v>26</v>
      </c>
      <c r="Z26324" s="34">
        <v>29</v>
      </c>
      <c r="AA26324" s="34">
        <v>24</v>
      </c>
      <c r="AB26324" s="34">
        <v>27</v>
      </c>
      <c r="AC26324" s="34">
        <v>50</v>
      </c>
    </row>
    <row r="26325" spans="1:29" x14ac:dyDescent="0.2">
      <c r="A26325" s="34" t="s">
        <v>86818</v>
      </c>
      <c r="B26325" s="34">
        <v>49</v>
      </c>
      <c r="C26325" s="34">
        <v>48</v>
      </c>
      <c r="D26325" s="34">
        <v>103</v>
      </c>
      <c r="E26325" s="34">
        <v>48</v>
      </c>
      <c r="F26325" s="34">
        <v>106</v>
      </c>
      <c r="G26325" s="34">
        <v>22</v>
      </c>
      <c r="H26325" s="34">
        <v>87</v>
      </c>
      <c r="I26325" s="34">
        <v>48</v>
      </c>
      <c r="J26325" s="34">
        <v>89</v>
      </c>
      <c r="K26325" s="34">
        <v>37</v>
      </c>
      <c r="L26325" s="34">
        <v>89</v>
      </c>
      <c r="M26325" s="34">
        <v>43</v>
      </c>
      <c r="N26325" s="34">
        <v>86</v>
      </c>
      <c r="O26325" s="34">
        <v>26</v>
      </c>
      <c r="P26325" s="34">
        <v>77</v>
      </c>
      <c r="Q26325" s="34">
        <v>77</v>
      </c>
      <c r="R26325" s="34">
        <v>86</v>
      </c>
      <c r="S26325" s="34">
        <v>70</v>
      </c>
      <c r="T26325" s="34">
        <v>121</v>
      </c>
      <c r="U26325" s="34">
        <v>45</v>
      </c>
      <c r="V26325" s="34">
        <v>102</v>
      </c>
      <c r="W26325" s="34">
        <v>58</v>
      </c>
      <c r="X26325" s="34">
        <v>135</v>
      </c>
      <c r="Y26325" s="34">
        <v>46</v>
      </c>
      <c r="Z26325" s="34">
        <v>100</v>
      </c>
      <c r="AA26325" s="34">
        <v>70</v>
      </c>
      <c r="AB26325" s="34">
        <v>112</v>
      </c>
      <c r="AC26325" s="34">
        <v>73</v>
      </c>
    </row>
    <row r="26326" spans="1:29" x14ac:dyDescent="0.2">
      <c r="A26326" s="34" t="s">
        <v>86819</v>
      </c>
      <c r="B26326" s="34">
        <v>106</v>
      </c>
      <c r="C26326" s="34">
        <v>88</v>
      </c>
      <c r="D26326" s="34">
        <v>74</v>
      </c>
      <c r="E26326" s="34">
        <v>77</v>
      </c>
      <c r="F26326" s="34">
        <v>99</v>
      </c>
      <c r="G26326" s="34">
        <v>128</v>
      </c>
      <c r="H26326" s="34">
        <v>97</v>
      </c>
      <c r="I26326" s="34">
        <v>82</v>
      </c>
      <c r="J26326" s="34">
        <v>74</v>
      </c>
      <c r="K26326" s="34">
        <v>90</v>
      </c>
      <c r="L26326" s="34">
        <v>56</v>
      </c>
      <c r="M26326" s="34">
        <v>82</v>
      </c>
      <c r="N26326" s="34">
        <v>90</v>
      </c>
      <c r="O26326" s="34">
        <v>80</v>
      </c>
      <c r="P26326" s="34">
        <v>83</v>
      </c>
      <c r="Q26326" s="34">
        <v>101</v>
      </c>
      <c r="R26326" s="34">
        <v>84</v>
      </c>
      <c r="S26326" s="34">
        <v>86</v>
      </c>
      <c r="T26326" s="34">
        <v>133</v>
      </c>
      <c r="U26326" s="34">
        <v>78</v>
      </c>
      <c r="V26326" s="34">
        <v>110</v>
      </c>
      <c r="W26326" s="34">
        <v>110</v>
      </c>
      <c r="X26326" s="34">
        <v>87</v>
      </c>
      <c r="Y26326" s="34">
        <v>97</v>
      </c>
      <c r="Z26326" s="34">
        <v>94</v>
      </c>
      <c r="AA26326" s="34">
        <v>83</v>
      </c>
      <c r="AB26326" s="34">
        <v>66</v>
      </c>
      <c r="AC26326" s="34">
        <v>147</v>
      </c>
    </row>
    <row r="26327" spans="1:29" x14ac:dyDescent="0.2">
      <c r="A26327" s="34" t="s">
        <v>86820</v>
      </c>
      <c r="B26327" s="34">
        <v>37</v>
      </c>
      <c r="C26327" s="34">
        <v>24</v>
      </c>
      <c r="D26327" s="34">
        <v>41</v>
      </c>
      <c r="E26327" s="34">
        <v>15</v>
      </c>
      <c r="F26327" s="34">
        <v>28</v>
      </c>
      <c r="G26327" s="34">
        <v>27</v>
      </c>
      <c r="H26327" s="34">
        <v>36</v>
      </c>
      <c r="I26327" s="34">
        <v>16</v>
      </c>
      <c r="J26327" s="34">
        <v>22</v>
      </c>
      <c r="K26327" s="34">
        <v>16</v>
      </c>
      <c r="L26327" s="34">
        <v>21</v>
      </c>
      <c r="M26327" s="34">
        <v>25</v>
      </c>
      <c r="N26327" s="34">
        <v>20</v>
      </c>
      <c r="O26327" s="34">
        <v>10</v>
      </c>
      <c r="P26327" s="34">
        <v>17</v>
      </c>
      <c r="Q26327" s="34">
        <v>27</v>
      </c>
      <c r="R26327" s="34">
        <v>27</v>
      </c>
      <c r="S26327" s="34">
        <v>22</v>
      </c>
      <c r="T26327" s="34">
        <v>12</v>
      </c>
      <c r="U26327" s="34">
        <v>19</v>
      </c>
      <c r="V26327" s="34">
        <v>21</v>
      </c>
      <c r="W26327" s="34">
        <v>23</v>
      </c>
      <c r="X26327" s="34">
        <v>36</v>
      </c>
      <c r="Y26327" s="34">
        <v>12</v>
      </c>
      <c r="Z26327" s="34">
        <v>51</v>
      </c>
      <c r="AA26327" s="34">
        <v>11</v>
      </c>
      <c r="AB26327" s="34">
        <v>25</v>
      </c>
      <c r="AC26327" s="34">
        <v>43</v>
      </c>
    </row>
    <row r="26328" spans="1:29" x14ac:dyDescent="0.2">
      <c r="A26328" s="34" t="s">
        <v>86821</v>
      </c>
      <c r="B26328" s="34">
        <v>157</v>
      </c>
      <c r="C26328" s="34">
        <v>106</v>
      </c>
      <c r="D26328" s="34">
        <v>77</v>
      </c>
      <c r="E26328" s="34">
        <v>80</v>
      </c>
      <c r="F26328" s="34">
        <v>123</v>
      </c>
      <c r="G26328" s="34">
        <v>134</v>
      </c>
      <c r="H26328" s="34">
        <v>129</v>
      </c>
      <c r="I26328" s="34">
        <v>97</v>
      </c>
      <c r="J26328" s="34">
        <v>96</v>
      </c>
      <c r="K26328" s="34">
        <v>128</v>
      </c>
      <c r="L26328" s="34">
        <v>130</v>
      </c>
      <c r="M26328" s="34">
        <v>102</v>
      </c>
      <c r="N26328" s="34">
        <v>96</v>
      </c>
      <c r="O26328" s="34">
        <v>76</v>
      </c>
      <c r="P26328" s="34">
        <v>93</v>
      </c>
      <c r="Q26328" s="34">
        <v>154</v>
      </c>
      <c r="R26328" s="34">
        <v>130</v>
      </c>
      <c r="S26328" s="34">
        <v>153</v>
      </c>
      <c r="T26328" s="34">
        <v>133</v>
      </c>
      <c r="U26328" s="34">
        <v>162</v>
      </c>
      <c r="V26328" s="34">
        <v>126</v>
      </c>
      <c r="W26328" s="34">
        <v>221</v>
      </c>
      <c r="X26328" s="34">
        <v>135</v>
      </c>
      <c r="Y26328" s="34">
        <v>195</v>
      </c>
      <c r="Z26328" s="34">
        <v>98</v>
      </c>
      <c r="AA26328" s="34">
        <v>183</v>
      </c>
      <c r="AB26328" s="34">
        <v>165</v>
      </c>
      <c r="AC26328" s="34">
        <v>173</v>
      </c>
    </row>
    <row r="26329" spans="1:29" x14ac:dyDescent="0.2">
      <c r="A26329" s="34" t="s">
        <v>86822</v>
      </c>
      <c r="B26329" s="34">
        <v>76</v>
      </c>
      <c r="C26329" s="34">
        <v>65</v>
      </c>
      <c r="D26329" s="34">
        <v>88</v>
      </c>
      <c r="E26329" s="34">
        <v>60</v>
      </c>
      <c r="F26329" s="34">
        <v>86</v>
      </c>
      <c r="G26329" s="34">
        <v>118</v>
      </c>
      <c r="H26329" s="34">
        <v>78</v>
      </c>
      <c r="I26329" s="34">
        <v>52</v>
      </c>
      <c r="J26329" s="34">
        <v>70</v>
      </c>
      <c r="K26329" s="34">
        <v>63</v>
      </c>
      <c r="L26329" s="34">
        <v>74</v>
      </c>
      <c r="M26329" s="34">
        <v>62</v>
      </c>
      <c r="N26329" s="34">
        <v>40</v>
      </c>
      <c r="O26329" s="34">
        <v>61</v>
      </c>
      <c r="P26329" s="34">
        <v>51</v>
      </c>
      <c r="Q26329" s="34">
        <v>107</v>
      </c>
      <c r="R26329" s="34">
        <v>93</v>
      </c>
      <c r="S26329" s="34">
        <v>93</v>
      </c>
      <c r="T26329" s="34">
        <v>62</v>
      </c>
      <c r="U26329" s="34">
        <v>64</v>
      </c>
      <c r="V26329" s="34">
        <v>63</v>
      </c>
      <c r="W26329" s="34">
        <v>117</v>
      </c>
      <c r="X26329" s="34">
        <v>73</v>
      </c>
      <c r="Y26329" s="34">
        <v>88</v>
      </c>
      <c r="Z26329" s="34">
        <v>61</v>
      </c>
      <c r="AA26329" s="34">
        <v>76</v>
      </c>
      <c r="AB26329" s="34">
        <v>62</v>
      </c>
      <c r="AC26329" s="34">
        <v>99</v>
      </c>
    </row>
    <row r="26330" spans="1:29" x14ac:dyDescent="0.2">
      <c r="A26330" s="34" t="s">
        <v>86823</v>
      </c>
      <c r="B26330" s="34">
        <v>123</v>
      </c>
      <c r="C26330" s="34">
        <v>59</v>
      </c>
      <c r="D26330" s="34">
        <v>89</v>
      </c>
      <c r="E26330" s="34">
        <v>80</v>
      </c>
      <c r="F26330" s="34">
        <v>100</v>
      </c>
      <c r="G26330" s="34">
        <v>114</v>
      </c>
      <c r="H26330" s="34">
        <v>97</v>
      </c>
      <c r="I26330" s="34">
        <v>67</v>
      </c>
      <c r="J26330" s="34">
        <v>93</v>
      </c>
      <c r="K26330" s="34">
        <v>99</v>
      </c>
      <c r="L26330" s="34">
        <v>88</v>
      </c>
      <c r="M26330" s="34">
        <v>97</v>
      </c>
      <c r="N26330" s="34">
        <v>99</v>
      </c>
      <c r="O26330" s="34">
        <v>96</v>
      </c>
      <c r="P26330" s="34">
        <v>136</v>
      </c>
      <c r="Q26330" s="34">
        <v>126</v>
      </c>
      <c r="R26330" s="34">
        <v>129</v>
      </c>
      <c r="S26330" s="34">
        <v>95</v>
      </c>
      <c r="T26330" s="34">
        <v>111</v>
      </c>
      <c r="U26330" s="34">
        <v>83</v>
      </c>
      <c r="V26330" s="34">
        <v>132</v>
      </c>
      <c r="W26330" s="34">
        <v>127</v>
      </c>
      <c r="X26330" s="34">
        <v>149</v>
      </c>
      <c r="Y26330" s="34">
        <v>100</v>
      </c>
      <c r="Z26330" s="34">
        <v>95</v>
      </c>
      <c r="AA26330" s="34">
        <v>130</v>
      </c>
      <c r="AB26330" s="34">
        <v>179</v>
      </c>
      <c r="AC26330" s="34">
        <v>129</v>
      </c>
    </row>
    <row r="26331" spans="1:29" x14ac:dyDescent="0.2">
      <c r="A26331" s="34" t="s">
        <v>86824</v>
      </c>
      <c r="B26331" s="34">
        <v>689</v>
      </c>
      <c r="C26331" s="34">
        <v>338</v>
      </c>
      <c r="D26331" s="34">
        <v>532</v>
      </c>
      <c r="E26331" s="34">
        <v>389</v>
      </c>
      <c r="F26331" s="34">
        <v>654</v>
      </c>
      <c r="G26331" s="34">
        <v>367</v>
      </c>
      <c r="H26331" s="34">
        <v>666</v>
      </c>
      <c r="I26331" s="34">
        <v>416</v>
      </c>
      <c r="J26331" s="34">
        <v>671</v>
      </c>
      <c r="K26331" s="34">
        <v>355</v>
      </c>
      <c r="L26331" s="34">
        <v>898</v>
      </c>
      <c r="M26331" s="34">
        <v>402</v>
      </c>
      <c r="N26331" s="34">
        <v>494</v>
      </c>
      <c r="O26331" s="34">
        <v>424</v>
      </c>
      <c r="P26331" s="34">
        <v>700</v>
      </c>
      <c r="Q26331" s="34">
        <v>554</v>
      </c>
      <c r="R26331" s="34">
        <v>996</v>
      </c>
      <c r="S26331" s="34">
        <v>477</v>
      </c>
      <c r="T26331" s="34">
        <v>1260</v>
      </c>
      <c r="U26331" s="34">
        <v>512</v>
      </c>
      <c r="V26331" s="34">
        <v>835</v>
      </c>
      <c r="W26331" s="34">
        <v>789</v>
      </c>
      <c r="X26331" s="34">
        <v>746</v>
      </c>
      <c r="Y26331" s="34">
        <v>652</v>
      </c>
      <c r="Z26331" s="34">
        <v>639</v>
      </c>
      <c r="AA26331" s="34">
        <v>547</v>
      </c>
      <c r="AB26331" s="34">
        <v>1096</v>
      </c>
      <c r="AC26331" s="34">
        <v>681</v>
      </c>
    </row>
    <row r="26332" spans="1:29" x14ac:dyDescent="0.2">
      <c r="A26332" s="34" t="s">
        <v>86825</v>
      </c>
      <c r="B26332" s="34">
        <v>3</v>
      </c>
      <c r="C26332" s="34">
        <v>0</v>
      </c>
      <c r="D26332" s="34">
        <v>0</v>
      </c>
      <c r="E26332" s="34">
        <v>0</v>
      </c>
      <c r="F26332" s="34">
        <v>0</v>
      </c>
      <c r="G26332" s="34">
        <v>0</v>
      </c>
      <c r="H26332" s="34">
        <v>0</v>
      </c>
      <c r="I26332" s="34">
        <v>0</v>
      </c>
      <c r="J26332" s="34">
        <v>0</v>
      </c>
      <c r="K26332" s="34">
        <v>0</v>
      </c>
      <c r="L26332" s="34">
        <v>0</v>
      </c>
      <c r="M26332" s="34">
        <v>0</v>
      </c>
      <c r="N26332" s="34">
        <v>0</v>
      </c>
      <c r="O26332" s="34">
        <v>0</v>
      </c>
      <c r="P26332" s="34">
        <v>0</v>
      </c>
      <c r="Q26332" s="34">
        <v>0</v>
      </c>
      <c r="R26332" s="34">
        <v>0</v>
      </c>
      <c r="S26332" s="34">
        <v>0</v>
      </c>
      <c r="T26332" s="34">
        <v>0</v>
      </c>
      <c r="U26332" s="34">
        <v>0</v>
      </c>
      <c r="V26332" s="34">
        <v>0</v>
      </c>
      <c r="W26332" s="34">
        <v>0</v>
      </c>
      <c r="X26332" s="34">
        <v>0</v>
      </c>
      <c r="Y26332" s="34">
        <v>0</v>
      </c>
      <c r="Z26332" s="34">
        <v>0</v>
      </c>
      <c r="AA26332" s="34">
        <v>0</v>
      </c>
      <c r="AB26332" s="34">
        <v>0</v>
      </c>
      <c r="AC26332" s="34">
        <v>0</v>
      </c>
    </row>
    <row r="26333" spans="1:29" x14ac:dyDescent="0.2">
      <c r="A26333" s="34" t="s">
        <v>86826</v>
      </c>
      <c r="B26333" s="34">
        <v>38</v>
      </c>
      <c r="C26333" s="34">
        <v>39</v>
      </c>
      <c r="D26333" s="34">
        <v>34</v>
      </c>
      <c r="E26333" s="34">
        <v>52</v>
      </c>
      <c r="F26333" s="34">
        <v>37</v>
      </c>
      <c r="G26333" s="34">
        <v>48</v>
      </c>
      <c r="H26333" s="34">
        <v>33</v>
      </c>
      <c r="I26333" s="34">
        <v>51</v>
      </c>
      <c r="J26333" s="34">
        <v>29</v>
      </c>
      <c r="K26333" s="34">
        <v>47</v>
      </c>
      <c r="L26333" s="34">
        <v>26</v>
      </c>
      <c r="M26333" s="34">
        <v>45</v>
      </c>
      <c r="N26333" s="34">
        <v>29</v>
      </c>
      <c r="O26333" s="34">
        <v>65</v>
      </c>
      <c r="P26333" s="34">
        <v>34</v>
      </c>
      <c r="Q26333" s="34">
        <v>62</v>
      </c>
      <c r="R26333" s="34">
        <v>42</v>
      </c>
      <c r="S26333" s="34">
        <v>55</v>
      </c>
      <c r="T26333" s="34">
        <v>30</v>
      </c>
      <c r="U26333" s="34">
        <v>33</v>
      </c>
      <c r="V26333" s="34">
        <v>27</v>
      </c>
      <c r="W26333" s="34">
        <v>46</v>
      </c>
      <c r="X26333" s="34">
        <v>59</v>
      </c>
      <c r="Y26333" s="34">
        <v>47</v>
      </c>
      <c r="Z26333" s="34">
        <v>75</v>
      </c>
      <c r="AA26333" s="34">
        <v>58</v>
      </c>
      <c r="AB26333" s="34">
        <v>64</v>
      </c>
      <c r="AC26333" s="34">
        <v>105</v>
      </c>
    </row>
    <row r="26334" spans="1:29" x14ac:dyDescent="0.2">
      <c r="A26334" s="34" t="s">
        <v>86827</v>
      </c>
      <c r="B26334" s="34">
        <v>29</v>
      </c>
      <c r="C26334" s="34">
        <v>22</v>
      </c>
      <c r="D26334" s="34">
        <v>31</v>
      </c>
      <c r="E26334" s="34">
        <v>17</v>
      </c>
      <c r="F26334" s="34">
        <v>21</v>
      </c>
      <c r="G26334" s="34">
        <v>15</v>
      </c>
      <c r="H26334" s="34">
        <v>25</v>
      </c>
      <c r="I26334" s="34">
        <v>8</v>
      </c>
      <c r="J26334" s="34">
        <v>15</v>
      </c>
      <c r="K26334" s="34">
        <v>15</v>
      </c>
      <c r="L26334" s="34">
        <v>13</v>
      </c>
      <c r="M26334" s="34">
        <v>33</v>
      </c>
      <c r="N26334" s="34">
        <v>17</v>
      </c>
      <c r="O26334" s="34">
        <v>9</v>
      </c>
      <c r="P26334" s="34">
        <v>29</v>
      </c>
      <c r="Q26334" s="34">
        <v>31</v>
      </c>
      <c r="R26334" s="34">
        <v>27</v>
      </c>
      <c r="S26334" s="34">
        <v>28</v>
      </c>
      <c r="T26334" s="34">
        <v>33</v>
      </c>
      <c r="U26334" s="34">
        <v>22</v>
      </c>
      <c r="V26334" s="34">
        <v>34</v>
      </c>
      <c r="W26334" s="34">
        <v>25</v>
      </c>
      <c r="X26334" s="34">
        <v>32</v>
      </c>
      <c r="Y26334" s="34">
        <v>28</v>
      </c>
      <c r="Z26334" s="34">
        <v>18</v>
      </c>
      <c r="AA26334" s="34">
        <v>35</v>
      </c>
      <c r="AB26334" s="34">
        <v>45</v>
      </c>
      <c r="AC26334" s="34">
        <v>35</v>
      </c>
    </row>
    <row r="26335" spans="1:29" x14ac:dyDescent="0.2">
      <c r="A26335" s="34" t="s">
        <v>86828</v>
      </c>
      <c r="B26335" s="34">
        <v>27</v>
      </c>
      <c r="C26335" s="34">
        <v>22</v>
      </c>
      <c r="D26335" s="34">
        <v>42</v>
      </c>
      <c r="E26335" s="34">
        <v>33</v>
      </c>
      <c r="F26335" s="34">
        <v>37</v>
      </c>
      <c r="G26335" s="34">
        <v>6</v>
      </c>
      <c r="H26335" s="34">
        <v>24</v>
      </c>
      <c r="I26335" s="34">
        <v>25</v>
      </c>
      <c r="J26335" s="34">
        <v>24</v>
      </c>
      <c r="K26335" s="34">
        <v>19</v>
      </c>
      <c r="L26335" s="34">
        <v>8</v>
      </c>
      <c r="M26335" s="34">
        <v>23</v>
      </c>
      <c r="N26335" s="34">
        <v>28</v>
      </c>
      <c r="O26335" s="34">
        <v>13</v>
      </c>
      <c r="P26335" s="34">
        <v>33</v>
      </c>
      <c r="Q26335" s="34">
        <v>23</v>
      </c>
      <c r="R26335" s="34">
        <v>36</v>
      </c>
      <c r="S26335" s="34">
        <v>29</v>
      </c>
      <c r="T26335" s="34">
        <v>15</v>
      </c>
      <c r="U26335" s="34">
        <v>19</v>
      </c>
      <c r="V26335" s="34">
        <v>19</v>
      </c>
      <c r="W26335" s="34">
        <v>17</v>
      </c>
      <c r="X26335" s="34">
        <v>51</v>
      </c>
      <c r="Y26335" s="34">
        <v>29</v>
      </c>
      <c r="Z26335" s="34">
        <v>28</v>
      </c>
      <c r="AA26335" s="34">
        <v>40</v>
      </c>
      <c r="AB26335" s="34">
        <v>33</v>
      </c>
      <c r="AC26335" s="34">
        <v>45</v>
      </c>
    </row>
    <row r="26336" spans="1:29" x14ac:dyDescent="0.2">
      <c r="A26336" s="34" t="s">
        <v>86829</v>
      </c>
      <c r="B26336" s="34">
        <v>24</v>
      </c>
      <c r="C26336" s="34">
        <v>25</v>
      </c>
      <c r="D26336" s="34">
        <v>27</v>
      </c>
      <c r="E26336" s="34">
        <v>25</v>
      </c>
      <c r="F26336" s="34">
        <v>19</v>
      </c>
      <c r="G26336" s="34">
        <v>37</v>
      </c>
      <c r="H26336" s="34">
        <v>21</v>
      </c>
      <c r="I26336" s="34">
        <v>16</v>
      </c>
      <c r="J26336" s="34">
        <v>10</v>
      </c>
      <c r="K26336" s="34">
        <v>21</v>
      </c>
      <c r="L26336" s="34">
        <v>15</v>
      </c>
      <c r="M26336" s="34">
        <v>27</v>
      </c>
      <c r="N26336" s="34">
        <v>19</v>
      </c>
      <c r="O26336" s="34">
        <v>12</v>
      </c>
      <c r="P26336" s="34">
        <v>12</v>
      </c>
      <c r="Q26336" s="34">
        <v>20</v>
      </c>
      <c r="R26336" s="34">
        <v>28</v>
      </c>
      <c r="S26336" s="34">
        <v>39</v>
      </c>
      <c r="T26336" s="34">
        <v>16</v>
      </c>
      <c r="U26336" s="34">
        <v>16</v>
      </c>
      <c r="V26336" s="34">
        <v>17</v>
      </c>
      <c r="W26336" s="34">
        <v>10</v>
      </c>
      <c r="X26336" s="34">
        <v>36</v>
      </c>
      <c r="Y26336" s="34">
        <v>38</v>
      </c>
      <c r="Z26336" s="34">
        <v>31</v>
      </c>
      <c r="AA26336" s="34">
        <v>40</v>
      </c>
      <c r="AB26336" s="34">
        <v>10</v>
      </c>
      <c r="AC26336" s="34">
        <v>47</v>
      </c>
    </row>
    <row r="26337" spans="1:29" x14ac:dyDescent="0.2">
      <c r="A26337" s="34" t="s">
        <v>86830</v>
      </c>
      <c r="B26337" s="34">
        <v>9</v>
      </c>
      <c r="C26337" s="34">
        <v>43</v>
      </c>
      <c r="D26337" s="34">
        <v>22</v>
      </c>
      <c r="E26337" s="34">
        <v>47</v>
      </c>
      <c r="F26337" s="34">
        <v>29</v>
      </c>
      <c r="G26337" s="34">
        <v>40</v>
      </c>
      <c r="H26337" s="34">
        <v>35</v>
      </c>
      <c r="I26337" s="34">
        <v>49</v>
      </c>
      <c r="J26337" s="34">
        <v>8</v>
      </c>
      <c r="K26337" s="34">
        <v>49</v>
      </c>
      <c r="L26337" s="34">
        <v>20</v>
      </c>
      <c r="M26337" s="34">
        <v>21</v>
      </c>
      <c r="N26337" s="34">
        <v>15</v>
      </c>
      <c r="O26337" s="34">
        <v>27</v>
      </c>
      <c r="P26337" s="34">
        <v>9</v>
      </c>
      <c r="Q26337" s="34">
        <v>33</v>
      </c>
      <c r="R26337" s="34">
        <v>29</v>
      </c>
      <c r="S26337" s="34">
        <v>46</v>
      </c>
      <c r="T26337" s="34">
        <v>8</v>
      </c>
      <c r="U26337" s="34">
        <v>21</v>
      </c>
      <c r="V26337" s="34">
        <v>25</v>
      </c>
      <c r="W26337" s="34">
        <v>29</v>
      </c>
      <c r="X26337" s="34">
        <v>31</v>
      </c>
      <c r="Y26337" s="34">
        <v>14</v>
      </c>
      <c r="Z26337" s="34">
        <v>36</v>
      </c>
      <c r="AA26337" s="34">
        <v>52</v>
      </c>
      <c r="AB26337" s="34">
        <v>18</v>
      </c>
      <c r="AC26337" s="34">
        <v>32</v>
      </c>
    </row>
    <row r="26338" spans="1:29" x14ac:dyDescent="0.2">
      <c r="A26338" s="34" t="s">
        <v>86831</v>
      </c>
      <c r="B26338" s="34">
        <v>15</v>
      </c>
      <c r="C26338" s="34">
        <v>48</v>
      </c>
      <c r="D26338" s="34">
        <v>60</v>
      </c>
      <c r="E26338" s="34">
        <v>54</v>
      </c>
      <c r="F26338" s="34">
        <v>45</v>
      </c>
      <c r="G26338" s="34">
        <v>38</v>
      </c>
      <c r="H26338" s="34">
        <v>37</v>
      </c>
      <c r="I26338" s="34">
        <v>40</v>
      </c>
      <c r="J26338" s="34">
        <v>40</v>
      </c>
      <c r="K26338" s="34">
        <v>52</v>
      </c>
      <c r="L26338" s="34">
        <v>18</v>
      </c>
      <c r="M26338" s="34">
        <v>34</v>
      </c>
      <c r="N26338" s="34">
        <v>32</v>
      </c>
      <c r="O26338" s="34">
        <v>37</v>
      </c>
      <c r="P26338" s="34">
        <v>49</v>
      </c>
      <c r="Q26338" s="34">
        <v>52</v>
      </c>
      <c r="R26338" s="34">
        <v>39</v>
      </c>
      <c r="S26338" s="34">
        <v>57</v>
      </c>
      <c r="T26338" s="34">
        <v>22</v>
      </c>
      <c r="U26338" s="34">
        <v>30</v>
      </c>
      <c r="V26338" s="34">
        <v>53</v>
      </c>
      <c r="W26338" s="34">
        <v>40</v>
      </c>
      <c r="X26338" s="34">
        <v>57</v>
      </c>
      <c r="Y26338" s="34">
        <v>31</v>
      </c>
      <c r="Z26338" s="34">
        <v>51</v>
      </c>
      <c r="AA26338" s="34">
        <v>64</v>
      </c>
      <c r="AB26338" s="34">
        <v>22</v>
      </c>
      <c r="AC26338" s="34">
        <v>94</v>
      </c>
    </row>
    <row r="26339" spans="1:29" x14ac:dyDescent="0.2">
      <c r="A26339" s="34" t="s">
        <v>86832</v>
      </c>
      <c r="B26339" s="34">
        <v>46</v>
      </c>
      <c r="C26339" s="34">
        <v>35</v>
      </c>
      <c r="D26339" s="34">
        <v>51</v>
      </c>
      <c r="E26339" s="34">
        <v>43</v>
      </c>
      <c r="F26339" s="34">
        <v>41</v>
      </c>
      <c r="G26339" s="34">
        <v>71</v>
      </c>
      <c r="H26339" s="34">
        <v>39</v>
      </c>
      <c r="I26339" s="34">
        <v>39</v>
      </c>
      <c r="J26339" s="34">
        <v>38</v>
      </c>
      <c r="K26339" s="34">
        <v>41</v>
      </c>
      <c r="L26339" s="34">
        <v>25</v>
      </c>
      <c r="M26339" s="34">
        <v>44</v>
      </c>
      <c r="N26339" s="34">
        <v>38</v>
      </c>
      <c r="O26339" s="34">
        <v>36</v>
      </c>
      <c r="P26339" s="34">
        <v>36</v>
      </c>
      <c r="Q26339" s="34">
        <v>61</v>
      </c>
      <c r="R26339" s="34">
        <v>55</v>
      </c>
      <c r="S26339" s="34">
        <v>80</v>
      </c>
      <c r="T26339" s="34">
        <v>24</v>
      </c>
      <c r="U26339" s="34">
        <v>49</v>
      </c>
      <c r="V26339" s="34">
        <v>42</v>
      </c>
      <c r="W26339" s="34">
        <v>58</v>
      </c>
      <c r="X26339" s="34">
        <v>45</v>
      </c>
      <c r="Y26339" s="34">
        <v>67</v>
      </c>
      <c r="Z26339" s="34">
        <v>57</v>
      </c>
      <c r="AA26339" s="34">
        <v>52</v>
      </c>
      <c r="AB26339" s="34">
        <v>44</v>
      </c>
      <c r="AC26339" s="34">
        <v>93</v>
      </c>
    </row>
    <row r="26340" spans="1:29" x14ac:dyDescent="0.2">
      <c r="A26340" s="34" t="s">
        <v>86833</v>
      </c>
      <c r="B26340" s="34">
        <v>19</v>
      </c>
      <c r="C26340" s="34">
        <v>4</v>
      </c>
      <c r="D26340" s="34">
        <v>6</v>
      </c>
      <c r="E26340" s="34">
        <v>8</v>
      </c>
      <c r="F26340" s="34">
        <v>6</v>
      </c>
      <c r="G26340" s="34">
        <v>9</v>
      </c>
      <c r="H26340" s="34">
        <v>4</v>
      </c>
      <c r="I26340" s="34">
        <v>3</v>
      </c>
      <c r="J26340" s="34">
        <v>13</v>
      </c>
      <c r="K26340" s="34">
        <v>6</v>
      </c>
      <c r="L26340" s="34">
        <v>6</v>
      </c>
      <c r="M26340" s="34">
        <v>8</v>
      </c>
      <c r="N26340" s="34">
        <v>5</v>
      </c>
      <c r="O26340" s="34">
        <v>5</v>
      </c>
      <c r="P26340" s="34">
        <v>14</v>
      </c>
      <c r="Q26340" s="34">
        <v>14</v>
      </c>
      <c r="R26340" s="34">
        <v>14</v>
      </c>
      <c r="S26340" s="34">
        <v>11</v>
      </c>
      <c r="T26340" s="34">
        <v>8</v>
      </c>
      <c r="U26340" s="34">
        <v>14</v>
      </c>
      <c r="V26340" s="34">
        <v>18</v>
      </c>
      <c r="W26340" s="34">
        <v>7</v>
      </c>
      <c r="X26340" s="34">
        <v>11</v>
      </c>
      <c r="Y26340" s="34">
        <v>21</v>
      </c>
      <c r="Z26340" s="34">
        <v>14</v>
      </c>
      <c r="AA26340" s="34">
        <v>17</v>
      </c>
      <c r="AB26340" s="34">
        <v>21</v>
      </c>
      <c r="AC26340" s="34">
        <v>10</v>
      </c>
    </row>
    <row r="26341" spans="1:29" x14ac:dyDescent="0.2">
      <c r="A26341" s="34" t="s">
        <v>86834</v>
      </c>
      <c r="B26341" s="34">
        <v>9</v>
      </c>
      <c r="C26341" s="34">
        <v>37</v>
      </c>
      <c r="D26341" s="34">
        <v>12</v>
      </c>
      <c r="E26341" s="34">
        <v>21</v>
      </c>
      <c r="F26341" s="34">
        <v>13</v>
      </c>
      <c r="G26341" s="34">
        <v>33</v>
      </c>
      <c r="H26341" s="34">
        <v>7</v>
      </c>
      <c r="I26341" s="34">
        <v>12</v>
      </c>
      <c r="J26341" s="34">
        <v>5</v>
      </c>
      <c r="K26341" s="34">
        <v>46</v>
      </c>
      <c r="L26341" s="34">
        <v>11</v>
      </c>
      <c r="M26341" s="34">
        <v>16</v>
      </c>
      <c r="N26341" s="34">
        <v>12</v>
      </c>
      <c r="O26341" s="34">
        <v>19</v>
      </c>
      <c r="P26341" s="34">
        <v>2</v>
      </c>
      <c r="Q26341" s="34">
        <v>23</v>
      </c>
      <c r="R26341" s="34">
        <v>20</v>
      </c>
      <c r="S26341" s="34">
        <v>32</v>
      </c>
      <c r="T26341" s="34">
        <v>3</v>
      </c>
      <c r="U26341" s="34">
        <v>26</v>
      </c>
      <c r="V26341" s="34">
        <v>10</v>
      </c>
      <c r="W26341" s="34">
        <v>24</v>
      </c>
      <c r="X26341" s="34">
        <v>18</v>
      </c>
      <c r="Y26341" s="34">
        <v>10</v>
      </c>
      <c r="Z26341" s="34">
        <v>22</v>
      </c>
      <c r="AA26341" s="34">
        <v>26</v>
      </c>
      <c r="AB26341" s="34">
        <v>12</v>
      </c>
      <c r="AC26341" s="34">
        <v>42</v>
      </c>
    </row>
    <row r="26342" spans="1:29" x14ac:dyDescent="0.2">
      <c r="A26342" s="34" t="s">
        <v>86835</v>
      </c>
      <c r="B26342" s="34">
        <v>30</v>
      </c>
      <c r="C26342" s="34">
        <v>23</v>
      </c>
      <c r="D26342" s="34">
        <v>44</v>
      </c>
      <c r="E26342" s="34">
        <v>26</v>
      </c>
      <c r="F26342" s="34">
        <v>34</v>
      </c>
      <c r="G26342" s="34">
        <v>19</v>
      </c>
      <c r="H26342" s="34">
        <v>26</v>
      </c>
      <c r="I26342" s="34">
        <v>31</v>
      </c>
      <c r="J26342" s="34">
        <v>31</v>
      </c>
      <c r="K26342" s="34">
        <v>21</v>
      </c>
      <c r="L26342" s="34">
        <v>11</v>
      </c>
      <c r="M26342" s="34">
        <v>26</v>
      </c>
      <c r="N26342" s="34">
        <v>22</v>
      </c>
      <c r="O26342" s="34">
        <v>23</v>
      </c>
      <c r="P26342" s="34">
        <v>36</v>
      </c>
      <c r="Q26342" s="34">
        <v>28</v>
      </c>
      <c r="R26342" s="34">
        <v>26</v>
      </c>
      <c r="S26342" s="34">
        <v>46</v>
      </c>
      <c r="T26342" s="34">
        <v>22</v>
      </c>
      <c r="U26342" s="34">
        <v>16</v>
      </c>
      <c r="V26342" s="34">
        <v>49</v>
      </c>
      <c r="W26342" s="34">
        <v>25</v>
      </c>
      <c r="X26342" s="34">
        <v>33</v>
      </c>
      <c r="Y26342" s="34">
        <v>14</v>
      </c>
      <c r="Z26342" s="34">
        <v>55</v>
      </c>
      <c r="AA26342" s="34">
        <v>41</v>
      </c>
      <c r="AB26342" s="34">
        <v>29</v>
      </c>
      <c r="AC26342" s="34">
        <v>49</v>
      </c>
    </row>
    <row r="26343" spans="1:29" x14ac:dyDescent="0.2">
      <c r="A26343" s="34" t="s">
        <v>86836</v>
      </c>
      <c r="B26343" s="34">
        <v>10</v>
      </c>
      <c r="C26343" s="34">
        <v>6</v>
      </c>
      <c r="D26343" s="34">
        <v>30</v>
      </c>
      <c r="E26343" s="34">
        <v>38</v>
      </c>
      <c r="F26343" s="34">
        <v>20</v>
      </c>
      <c r="G26343" s="34">
        <v>41</v>
      </c>
      <c r="H26343" s="34">
        <v>17</v>
      </c>
      <c r="I26343" s="34">
        <v>32</v>
      </c>
      <c r="J26343" s="34">
        <v>17</v>
      </c>
      <c r="K26343" s="34">
        <v>24</v>
      </c>
      <c r="L26343" s="34">
        <v>7</v>
      </c>
      <c r="M26343" s="34">
        <v>9</v>
      </c>
      <c r="N26343" s="34">
        <v>12</v>
      </c>
      <c r="O26343" s="34">
        <v>12</v>
      </c>
      <c r="P26343" s="34">
        <v>14</v>
      </c>
      <c r="Q26343" s="34">
        <v>25</v>
      </c>
      <c r="R26343" s="34">
        <v>11</v>
      </c>
      <c r="S26343" s="34">
        <v>33</v>
      </c>
      <c r="T26343" s="34">
        <v>10</v>
      </c>
      <c r="U26343" s="34">
        <v>11</v>
      </c>
      <c r="V26343" s="34">
        <v>10</v>
      </c>
      <c r="W26343" s="34">
        <v>27</v>
      </c>
      <c r="X26343" s="34">
        <v>7</v>
      </c>
      <c r="Y26343" s="34">
        <v>12</v>
      </c>
      <c r="Z26343" s="34">
        <v>21</v>
      </c>
      <c r="AA26343" s="34">
        <v>21</v>
      </c>
      <c r="AB26343" s="34">
        <v>9</v>
      </c>
      <c r="AC26343" s="34">
        <v>29</v>
      </c>
    </row>
    <row r="26344" spans="1:29" x14ac:dyDescent="0.2">
      <c r="A26344" s="34" t="s">
        <v>86837</v>
      </c>
      <c r="B26344" s="34">
        <v>176</v>
      </c>
      <c r="C26344" s="34">
        <v>158</v>
      </c>
      <c r="D26344" s="34">
        <v>187</v>
      </c>
      <c r="E26344" s="34">
        <v>177</v>
      </c>
      <c r="F26344" s="34">
        <v>169</v>
      </c>
      <c r="G26344" s="34">
        <v>177</v>
      </c>
      <c r="H26344" s="34">
        <v>232</v>
      </c>
      <c r="I26344" s="34">
        <v>163</v>
      </c>
      <c r="J26344" s="34">
        <v>174</v>
      </c>
      <c r="K26344" s="34">
        <v>200</v>
      </c>
      <c r="L26344" s="34">
        <v>149</v>
      </c>
      <c r="M26344" s="34">
        <v>151</v>
      </c>
      <c r="N26344" s="34">
        <v>147</v>
      </c>
      <c r="O26344" s="34">
        <v>137</v>
      </c>
      <c r="P26344" s="34">
        <v>190</v>
      </c>
      <c r="Q26344" s="34">
        <v>239</v>
      </c>
      <c r="R26344" s="34">
        <v>229</v>
      </c>
      <c r="S26344" s="34">
        <v>173</v>
      </c>
      <c r="T26344" s="34">
        <v>212</v>
      </c>
      <c r="U26344" s="34">
        <v>216</v>
      </c>
      <c r="V26344" s="34">
        <v>189</v>
      </c>
      <c r="W26344" s="34">
        <v>229</v>
      </c>
      <c r="X26344" s="34">
        <v>226</v>
      </c>
      <c r="Y26344" s="34">
        <v>253</v>
      </c>
      <c r="Z26344" s="34">
        <v>209</v>
      </c>
      <c r="AA26344" s="34">
        <v>226</v>
      </c>
      <c r="AB26344" s="34">
        <v>224</v>
      </c>
      <c r="AC26344" s="34">
        <v>265</v>
      </c>
    </row>
    <row r="26345" spans="1:29" x14ac:dyDescent="0.2">
      <c r="A26345" s="34" t="s">
        <v>86838</v>
      </c>
      <c r="B26345" s="34">
        <v>38</v>
      </c>
      <c r="C26345" s="34">
        <v>52</v>
      </c>
      <c r="D26345" s="34">
        <v>64</v>
      </c>
      <c r="E26345" s="34">
        <v>51</v>
      </c>
      <c r="F26345" s="34">
        <v>65</v>
      </c>
      <c r="G26345" s="34">
        <v>24</v>
      </c>
      <c r="H26345" s="34">
        <v>29</v>
      </c>
      <c r="I26345" s="34">
        <v>27</v>
      </c>
      <c r="J26345" s="34">
        <v>41</v>
      </c>
      <c r="K26345" s="34">
        <v>28</v>
      </c>
      <c r="L26345" s="34">
        <v>29</v>
      </c>
      <c r="M26345" s="34">
        <v>33</v>
      </c>
      <c r="N26345" s="34">
        <v>40</v>
      </c>
      <c r="O26345" s="34">
        <v>37</v>
      </c>
      <c r="P26345" s="34">
        <v>46</v>
      </c>
      <c r="Q26345" s="34">
        <v>41</v>
      </c>
      <c r="R26345" s="34">
        <v>46</v>
      </c>
      <c r="S26345" s="34">
        <v>82</v>
      </c>
      <c r="T26345" s="34">
        <v>29</v>
      </c>
      <c r="U26345" s="34">
        <v>36</v>
      </c>
      <c r="V26345" s="34">
        <v>36</v>
      </c>
      <c r="W26345" s="34">
        <v>48</v>
      </c>
      <c r="X26345" s="34">
        <v>59</v>
      </c>
      <c r="Y26345" s="34">
        <v>41</v>
      </c>
      <c r="Z26345" s="34">
        <v>58</v>
      </c>
      <c r="AA26345" s="34">
        <v>56</v>
      </c>
      <c r="AB26345" s="34">
        <v>35</v>
      </c>
      <c r="AC26345" s="34">
        <v>66</v>
      </c>
    </row>
    <row r="26346" spans="1:29" x14ac:dyDescent="0.2">
      <c r="A26346" s="34" t="s">
        <v>86839</v>
      </c>
      <c r="B26346" s="34">
        <v>19</v>
      </c>
      <c r="C26346" s="34">
        <v>18</v>
      </c>
      <c r="D26346" s="34">
        <v>33</v>
      </c>
      <c r="E26346" s="34">
        <v>25</v>
      </c>
      <c r="F26346" s="34">
        <v>24</v>
      </c>
      <c r="G26346" s="34">
        <v>18</v>
      </c>
      <c r="H26346" s="34">
        <v>17</v>
      </c>
      <c r="I26346" s="34">
        <v>33</v>
      </c>
      <c r="J26346" s="34">
        <v>11</v>
      </c>
      <c r="K26346" s="34">
        <v>26</v>
      </c>
      <c r="L26346" s="34">
        <v>18</v>
      </c>
      <c r="M26346" s="34">
        <v>22</v>
      </c>
      <c r="N26346" s="34">
        <v>18</v>
      </c>
      <c r="O26346" s="34">
        <v>23</v>
      </c>
      <c r="P26346" s="34">
        <v>13</v>
      </c>
      <c r="Q26346" s="34">
        <v>31</v>
      </c>
      <c r="R26346" s="34">
        <v>15</v>
      </c>
      <c r="S26346" s="34">
        <v>22</v>
      </c>
      <c r="T26346" s="34">
        <v>10</v>
      </c>
      <c r="U26346" s="34">
        <v>24</v>
      </c>
      <c r="V26346" s="34">
        <v>5</v>
      </c>
      <c r="W26346" s="34">
        <v>13</v>
      </c>
      <c r="X26346" s="34">
        <v>43</v>
      </c>
      <c r="Y26346" s="34">
        <v>14</v>
      </c>
      <c r="Z26346" s="34">
        <v>22</v>
      </c>
      <c r="AA26346" s="34">
        <v>30</v>
      </c>
      <c r="AB26346" s="34">
        <v>10</v>
      </c>
      <c r="AC26346" s="34">
        <v>44</v>
      </c>
    </row>
    <row r="26347" spans="1:29" x14ac:dyDescent="0.2">
      <c r="A26347" s="34" t="s">
        <v>86840</v>
      </c>
      <c r="B26347" s="34">
        <v>19</v>
      </c>
      <c r="C26347" s="34">
        <v>15</v>
      </c>
      <c r="D26347" s="34">
        <v>5</v>
      </c>
      <c r="E26347" s="34">
        <v>26</v>
      </c>
      <c r="F26347" s="34">
        <v>10</v>
      </c>
      <c r="G26347" s="34">
        <v>30</v>
      </c>
      <c r="H26347" s="34">
        <v>11</v>
      </c>
      <c r="I26347" s="34">
        <v>8</v>
      </c>
      <c r="J26347" s="34">
        <v>5</v>
      </c>
      <c r="K26347" s="34">
        <v>2</v>
      </c>
      <c r="L26347" s="34">
        <v>2</v>
      </c>
      <c r="M26347" s="34">
        <v>24</v>
      </c>
      <c r="N26347" s="34">
        <v>6</v>
      </c>
      <c r="O26347" s="34">
        <v>16</v>
      </c>
      <c r="P26347" s="34">
        <v>4</v>
      </c>
      <c r="Q26347" s="34">
        <v>21</v>
      </c>
      <c r="R26347" s="34">
        <v>20</v>
      </c>
      <c r="S26347" s="34">
        <v>18</v>
      </c>
      <c r="T26347" s="34">
        <v>12</v>
      </c>
      <c r="U26347" s="34">
        <v>26</v>
      </c>
      <c r="V26347" s="34">
        <v>19</v>
      </c>
      <c r="W26347" s="34">
        <v>15</v>
      </c>
      <c r="X26347" s="34">
        <v>10</v>
      </c>
      <c r="Y26347" s="34">
        <v>15</v>
      </c>
      <c r="Z26347" s="34">
        <v>15</v>
      </c>
      <c r="AA26347" s="34">
        <v>15</v>
      </c>
      <c r="AB26347" s="34">
        <v>10</v>
      </c>
      <c r="AC26347" s="34">
        <v>39</v>
      </c>
    </row>
    <row r="26348" spans="1:29" x14ac:dyDescent="0.2">
      <c r="A26348" s="34" t="s">
        <v>86841</v>
      </c>
      <c r="B26348" s="34">
        <v>7</v>
      </c>
      <c r="C26348" s="34">
        <v>4</v>
      </c>
      <c r="D26348" s="34">
        <v>5</v>
      </c>
      <c r="E26348" s="34">
        <v>4</v>
      </c>
      <c r="F26348" s="34">
        <v>10</v>
      </c>
      <c r="G26348" s="34">
        <v>0</v>
      </c>
      <c r="H26348" s="34">
        <v>3</v>
      </c>
      <c r="I26348" s="34">
        <v>1</v>
      </c>
      <c r="J26348" s="34">
        <v>3</v>
      </c>
      <c r="K26348" s="34">
        <v>1</v>
      </c>
      <c r="L26348" s="34">
        <v>2</v>
      </c>
      <c r="M26348" s="34">
        <v>3</v>
      </c>
      <c r="N26348" s="34">
        <v>1</v>
      </c>
      <c r="O26348" s="34">
        <v>6</v>
      </c>
      <c r="P26348" s="34">
        <v>1</v>
      </c>
      <c r="Q26348" s="34">
        <v>1</v>
      </c>
      <c r="R26348" s="34">
        <v>3</v>
      </c>
      <c r="S26348" s="34">
        <v>1</v>
      </c>
      <c r="T26348" s="34">
        <v>4</v>
      </c>
      <c r="U26348" s="34">
        <v>2</v>
      </c>
      <c r="V26348" s="34">
        <v>7</v>
      </c>
      <c r="W26348" s="34">
        <v>8</v>
      </c>
      <c r="X26348" s="34">
        <v>4</v>
      </c>
      <c r="Y26348" s="34">
        <v>0</v>
      </c>
      <c r="Z26348" s="34">
        <v>1</v>
      </c>
      <c r="AA26348" s="34">
        <v>7</v>
      </c>
      <c r="AB26348" s="34">
        <v>5</v>
      </c>
      <c r="AC26348" s="34">
        <v>5</v>
      </c>
    </row>
    <row r="26349" spans="1:29" x14ac:dyDescent="0.2">
      <c r="A26349" s="34" t="s">
        <v>86842</v>
      </c>
      <c r="B26349" s="34">
        <v>11</v>
      </c>
      <c r="C26349" s="34">
        <v>7</v>
      </c>
      <c r="D26349" s="34">
        <v>15</v>
      </c>
      <c r="E26349" s="34">
        <v>12</v>
      </c>
      <c r="F26349" s="34">
        <v>16</v>
      </c>
      <c r="G26349" s="34">
        <v>7</v>
      </c>
      <c r="H26349" s="34">
        <v>8</v>
      </c>
      <c r="I26349" s="34">
        <v>16</v>
      </c>
      <c r="J26349" s="34">
        <v>12</v>
      </c>
      <c r="K26349" s="34">
        <v>24</v>
      </c>
      <c r="L26349" s="34">
        <v>5</v>
      </c>
      <c r="M26349" s="34">
        <v>12</v>
      </c>
      <c r="N26349" s="34">
        <v>24</v>
      </c>
      <c r="O26349" s="34">
        <v>12</v>
      </c>
      <c r="P26349" s="34">
        <v>24</v>
      </c>
      <c r="Q26349" s="34">
        <v>24</v>
      </c>
      <c r="R26349" s="34">
        <v>16</v>
      </c>
      <c r="S26349" s="34">
        <v>19</v>
      </c>
      <c r="T26349" s="34">
        <v>12</v>
      </c>
      <c r="U26349" s="34">
        <v>8</v>
      </c>
      <c r="V26349" s="34">
        <v>19</v>
      </c>
      <c r="W26349" s="34">
        <v>7</v>
      </c>
      <c r="X26349" s="34">
        <v>21</v>
      </c>
      <c r="Y26349" s="34">
        <v>11</v>
      </c>
      <c r="Z26349" s="34">
        <v>18</v>
      </c>
      <c r="AA26349" s="34">
        <v>10</v>
      </c>
      <c r="AB26349" s="34">
        <v>8</v>
      </c>
      <c r="AC26349" s="34">
        <v>23</v>
      </c>
    </row>
    <row r="26350" spans="1:29" x14ac:dyDescent="0.2">
      <c r="A26350" s="34" t="s">
        <v>86843</v>
      </c>
      <c r="B26350" s="34">
        <v>10</v>
      </c>
      <c r="C26350" s="34">
        <v>7</v>
      </c>
      <c r="D26350" s="34">
        <v>7</v>
      </c>
      <c r="E26350" s="34">
        <v>9</v>
      </c>
      <c r="F26350" s="34">
        <v>5</v>
      </c>
      <c r="G26350" s="34">
        <v>11</v>
      </c>
      <c r="H26350" s="34">
        <v>7</v>
      </c>
      <c r="I26350" s="34">
        <v>8</v>
      </c>
      <c r="J26350" s="34">
        <v>4</v>
      </c>
      <c r="K26350" s="34">
        <v>8</v>
      </c>
      <c r="L26350" s="34">
        <v>5</v>
      </c>
      <c r="M26350" s="34">
        <v>8</v>
      </c>
      <c r="N26350" s="34">
        <v>0</v>
      </c>
      <c r="O26350" s="34">
        <v>9</v>
      </c>
      <c r="P26350" s="34">
        <v>10</v>
      </c>
      <c r="Q26350" s="34">
        <v>9</v>
      </c>
      <c r="R26350" s="34">
        <v>11</v>
      </c>
      <c r="S26350" s="34">
        <v>8</v>
      </c>
      <c r="T26350" s="34">
        <v>1</v>
      </c>
      <c r="U26350" s="34">
        <v>2</v>
      </c>
      <c r="V26350" s="34">
        <v>14</v>
      </c>
      <c r="W26350" s="34">
        <v>23</v>
      </c>
      <c r="X26350" s="34">
        <v>15</v>
      </c>
      <c r="Y26350" s="34">
        <v>4</v>
      </c>
      <c r="Z26350" s="34">
        <v>4</v>
      </c>
      <c r="AA26350" s="34">
        <v>12</v>
      </c>
      <c r="AB26350" s="34">
        <v>6</v>
      </c>
      <c r="AC26350" s="34">
        <v>1</v>
      </c>
    </row>
    <row r="26351" spans="1:29" x14ac:dyDescent="0.2">
      <c r="A26351" s="34" t="s">
        <v>86844</v>
      </c>
      <c r="B26351" s="34">
        <v>20</v>
      </c>
      <c r="C26351" s="34">
        <v>19</v>
      </c>
      <c r="D26351" s="34">
        <v>15</v>
      </c>
      <c r="E26351" s="34">
        <v>31</v>
      </c>
      <c r="F26351" s="34">
        <v>14</v>
      </c>
      <c r="G26351" s="34">
        <v>30</v>
      </c>
      <c r="H26351" s="34">
        <v>10</v>
      </c>
      <c r="I26351" s="34">
        <v>30</v>
      </c>
      <c r="J26351" s="34">
        <v>21</v>
      </c>
      <c r="K26351" s="34">
        <v>27</v>
      </c>
      <c r="L26351" s="34">
        <v>9</v>
      </c>
      <c r="M26351" s="34">
        <v>16</v>
      </c>
      <c r="N26351" s="34">
        <v>19</v>
      </c>
      <c r="O26351" s="34">
        <v>23</v>
      </c>
      <c r="P26351" s="34">
        <v>16</v>
      </c>
      <c r="Q26351" s="34">
        <v>26</v>
      </c>
      <c r="R26351" s="34">
        <v>7</v>
      </c>
      <c r="S26351" s="34">
        <v>21</v>
      </c>
      <c r="T26351" s="34">
        <v>8</v>
      </c>
      <c r="U26351" s="34">
        <v>14</v>
      </c>
      <c r="V26351" s="34">
        <v>14</v>
      </c>
      <c r="W26351" s="34">
        <v>14</v>
      </c>
      <c r="X26351" s="34">
        <v>34</v>
      </c>
      <c r="Y26351" s="34">
        <v>25</v>
      </c>
      <c r="Z26351" s="34">
        <v>30</v>
      </c>
      <c r="AA26351" s="34">
        <v>21</v>
      </c>
      <c r="AB26351" s="34">
        <v>33</v>
      </c>
      <c r="AC26351" s="34">
        <v>17</v>
      </c>
    </row>
    <row r="26352" spans="1:29" x14ac:dyDescent="0.2">
      <c r="A26352" s="34" t="s">
        <v>86845</v>
      </c>
      <c r="B26352" s="34">
        <v>19</v>
      </c>
      <c r="C26352" s="34">
        <v>41</v>
      </c>
      <c r="D26352" s="34">
        <v>46</v>
      </c>
      <c r="E26352" s="34">
        <v>55</v>
      </c>
      <c r="F26352" s="34">
        <v>21</v>
      </c>
      <c r="G26352" s="34">
        <v>23</v>
      </c>
      <c r="H26352" s="34">
        <v>18</v>
      </c>
      <c r="I26352" s="34">
        <v>16</v>
      </c>
      <c r="J26352" s="34">
        <v>11</v>
      </c>
      <c r="K26352" s="34">
        <v>18</v>
      </c>
      <c r="L26352" s="34">
        <v>10</v>
      </c>
      <c r="M26352" s="34">
        <v>32</v>
      </c>
      <c r="N26352" s="34">
        <v>30</v>
      </c>
      <c r="O26352" s="34">
        <v>23</v>
      </c>
      <c r="P26352" s="34">
        <v>15</v>
      </c>
      <c r="Q26352" s="34">
        <v>25</v>
      </c>
      <c r="R26352" s="34">
        <v>16</v>
      </c>
      <c r="S26352" s="34">
        <v>46</v>
      </c>
      <c r="T26352" s="34">
        <v>14</v>
      </c>
      <c r="U26352" s="34">
        <v>14</v>
      </c>
      <c r="V26352" s="34">
        <v>18</v>
      </c>
      <c r="W26352" s="34">
        <v>23</v>
      </c>
      <c r="X26352" s="34">
        <v>33</v>
      </c>
      <c r="Y26352" s="34">
        <v>16</v>
      </c>
      <c r="Z26352" s="34">
        <v>42</v>
      </c>
      <c r="AA26352" s="34">
        <v>32</v>
      </c>
      <c r="AB26352" s="34">
        <v>14</v>
      </c>
      <c r="AC26352" s="34">
        <v>70</v>
      </c>
    </row>
    <row r="26353" spans="1:29" x14ac:dyDescent="0.2">
      <c r="A26353" s="34" t="s">
        <v>86846</v>
      </c>
      <c r="B26353" s="34">
        <v>6</v>
      </c>
      <c r="C26353" s="34">
        <v>4</v>
      </c>
      <c r="D26353" s="34">
        <v>2</v>
      </c>
      <c r="E26353" s="34">
        <v>4</v>
      </c>
      <c r="F26353" s="34">
        <v>3</v>
      </c>
      <c r="G26353" s="34">
        <v>10</v>
      </c>
      <c r="H26353" s="34">
        <v>3</v>
      </c>
      <c r="I26353" s="34">
        <v>3</v>
      </c>
      <c r="J26353" s="34">
        <v>2</v>
      </c>
      <c r="K26353" s="34">
        <v>4</v>
      </c>
      <c r="L26353" s="34">
        <v>2</v>
      </c>
      <c r="M26353" s="34">
        <v>6</v>
      </c>
      <c r="N26353" s="34">
        <v>4</v>
      </c>
      <c r="O26353" s="34">
        <v>8</v>
      </c>
      <c r="P26353" s="34">
        <v>6</v>
      </c>
      <c r="Q26353" s="34">
        <v>6</v>
      </c>
      <c r="R26353" s="34">
        <v>1</v>
      </c>
      <c r="S26353" s="34">
        <v>5</v>
      </c>
      <c r="T26353" s="34">
        <v>3</v>
      </c>
      <c r="U26353" s="34">
        <v>1</v>
      </c>
      <c r="V26353" s="34">
        <v>6</v>
      </c>
      <c r="W26353" s="34">
        <v>6</v>
      </c>
      <c r="X26353" s="34">
        <v>2</v>
      </c>
      <c r="Y26353" s="34">
        <v>2</v>
      </c>
      <c r="Z26353" s="34">
        <v>5</v>
      </c>
      <c r="AA26353" s="34">
        <v>3</v>
      </c>
      <c r="AB26353" s="34">
        <v>0</v>
      </c>
      <c r="AC26353" s="34">
        <v>10</v>
      </c>
    </row>
    <row r="26354" spans="1:29" x14ac:dyDescent="0.2">
      <c r="A26354" s="34" t="s">
        <v>86847</v>
      </c>
      <c r="B26354" s="34">
        <v>25</v>
      </c>
      <c r="C26354" s="34">
        <v>18</v>
      </c>
      <c r="D26354" s="34">
        <v>42</v>
      </c>
      <c r="E26354" s="34">
        <v>32</v>
      </c>
      <c r="F26354" s="34">
        <v>25</v>
      </c>
      <c r="G26354" s="34">
        <v>18</v>
      </c>
      <c r="H26354" s="34">
        <v>23</v>
      </c>
      <c r="I26354" s="34">
        <v>21</v>
      </c>
      <c r="J26354" s="34">
        <v>9</v>
      </c>
      <c r="K26354" s="34">
        <v>16</v>
      </c>
      <c r="L26354" s="34">
        <v>16</v>
      </c>
      <c r="M26354" s="34">
        <v>18</v>
      </c>
      <c r="N26354" s="34">
        <v>12</v>
      </c>
      <c r="O26354" s="34">
        <v>15</v>
      </c>
      <c r="P26354" s="34">
        <v>26</v>
      </c>
      <c r="Q26354" s="34">
        <v>28</v>
      </c>
      <c r="R26354" s="34">
        <v>23</v>
      </c>
      <c r="S26354" s="34">
        <v>16</v>
      </c>
      <c r="T26354" s="34">
        <v>23</v>
      </c>
      <c r="U26354" s="34">
        <v>20</v>
      </c>
      <c r="V26354" s="34">
        <v>23</v>
      </c>
      <c r="W26354" s="34">
        <v>21</v>
      </c>
      <c r="X26354" s="34">
        <v>60</v>
      </c>
      <c r="Y26354" s="34">
        <v>16</v>
      </c>
      <c r="Z26354" s="34">
        <v>63</v>
      </c>
      <c r="AA26354" s="34">
        <v>40</v>
      </c>
      <c r="AB26354" s="34">
        <v>14</v>
      </c>
      <c r="AC26354" s="34">
        <v>29</v>
      </c>
    </row>
    <row r="26355" spans="1:29" x14ac:dyDescent="0.2">
      <c r="A26355" s="34" t="s">
        <v>86848</v>
      </c>
      <c r="B26355" s="34">
        <v>43</v>
      </c>
      <c r="C26355" s="34">
        <v>72</v>
      </c>
      <c r="D26355" s="34">
        <v>110</v>
      </c>
      <c r="E26355" s="34">
        <v>40</v>
      </c>
      <c r="F26355" s="34">
        <v>82</v>
      </c>
      <c r="G26355" s="34">
        <v>39</v>
      </c>
      <c r="H26355" s="34">
        <v>106</v>
      </c>
      <c r="I26355" s="34">
        <v>35</v>
      </c>
      <c r="J26355" s="34">
        <v>93</v>
      </c>
      <c r="K26355" s="34">
        <v>67</v>
      </c>
      <c r="L26355" s="34">
        <v>49</v>
      </c>
      <c r="M26355" s="34">
        <v>37</v>
      </c>
      <c r="N26355" s="34">
        <v>88</v>
      </c>
      <c r="O26355" s="34">
        <v>52</v>
      </c>
      <c r="P26355" s="34">
        <v>121</v>
      </c>
      <c r="Q26355" s="34">
        <v>50</v>
      </c>
      <c r="R26355" s="34">
        <v>111</v>
      </c>
      <c r="S26355" s="34">
        <v>63</v>
      </c>
      <c r="T26355" s="34">
        <v>76</v>
      </c>
      <c r="U26355" s="34">
        <v>58</v>
      </c>
      <c r="V26355" s="34">
        <v>77</v>
      </c>
      <c r="W26355" s="34">
        <v>40</v>
      </c>
      <c r="X26355" s="34">
        <v>119</v>
      </c>
      <c r="Y26355" s="34">
        <v>46</v>
      </c>
      <c r="Z26355" s="34">
        <v>95</v>
      </c>
      <c r="AA26355" s="34">
        <v>61</v>
      </c>
      <c r="AB26355" s="34">
        <v>103</v>
      </c>
      <c r="AC26355" s="34">
        <v>107</v>
      </c>
    </row>
    <row r="26356" spans="1:29" x14ac:dyDescent="0.2">
      <c r="A26356" s="34" t="s">
        <v>86849</v>
      </c>
      <c r="B26356" s="34">
        <v>42</v>
      </c>
      <c r="C26356" s="34">
        <v>93</v>
      </c>
      <c r="D26356" s="34">
        <v>97</v>
      </c>
      <c r="E26356" s="34">
        <v>101</v>
      </c>
      <c r="F26356" s="34">
        <v>71</v>
      </c>
      <c r="G26356" s="34">
        <v>57</v>
      </c>
      <c r="H26356" s="34">
        <v>85</v>
      </c>
      <c r="I26356" s="34">
        <v>69</v>
      </c>
      <c r="J26356" s="34">
        <v>84</v>
      </c>
      <c r="K26356" s="34">
        <v>132</v>
      </c>
      <c r="L26356" s="34">
        <v>48</v>
      </c>
      <c r="M26356" s="34">
        <v>85</v>
      </c>
      <c r="N26356" s="34">
        <v>66</v>
      </c>
      <c r="O26356" s="34">
        <v>69</v>
      </c>
      <c r="P26356" s="34">
        <v>58</v>
      </c>
      <c r="Q26356" s="34">
        <v>131</v>
      </c>
      <c r="R26356" s="34">
        <v>81</v>
      </c>
      <c r="S26356" s="34">
        <v>143</v>
      </c>
      <c r="T26356" s="34">
        <v>53</v>
      </c>
      <c r="U26356" s="34">
        <v>100</v>
      </c>
      <c r="V26356" s="34">
        <v>112</v>
      </c>
      <c r="W26356" s="34">
        <v>139</v>
      </c>
      <c r="X26356" s="34">
        <v>110</v>
      </c>
      <c r="Y26356" s="34">
        <v>97</v>
      </c>
      <c r="Z26356" s="34">
        <v>127</v>
      </c>
      <c r="AA26356" s="34">
        <v>116</v>
      </c>
      <c r="AB26356" s="34">
        <v>84</v>
      </c>
      <c r="AC26356" s="34">
        <v>155</v>
      </c>
    </row>
    <row r="26357" spans="1:29" x14ac:dyDescent="0.2">
      <c r="A26357" s="34" t="s">
        <v>86850</v>
      </c>
      <c r="B26357" s="34">
        <v>25</v>
      </c>
      <c r="C26357" s="34">
        <v>30</v>
      </c>
      <c r="D26357" s="34">
        <v>35</v>
      </c>
      <c r="E26357" s="34">
        <v>23</v>
      </c>
      <c r="F26357" s="34">
        <v>38</v>
      </c>
      <c r="G26357" s="34">
        <v>22</v>
      </c>
      <c r="H26357" s="34">
        <v>44</v>
      </c>
      <c r="I26357" s="34">
        <v>33</v>
      </c>
      <c r="J26357" s="34">
        <v>38</v>
      </c>
      <c r="K26357" s="34">
        <v>22</v>
      </c>
      <c r="L26357" s="34">
        <v>35</v>
      </c>
      <c r="M26357" s="34">
        <v>15</v>
      </c>
      <c r="N26357" s="34">
        <v>29</v>
      </c>
      <c r="O26357" s="34">
        <v>33</v>
      </c>
      <c r="P26357" s="34">
        <v>36</v>
      </c>
      <c r="Q26357" s="34">
        <v>22</v>
      </c>
      <c r="R26357" s="34">
        <v>22</v>
      </c>
      <c r="S26357" s="34">
        <v>41</v>
      </c>
      <c r="T26357" s="34">
        <v>28</v>
      </c>
      <c r="U26357" s="34">
        <v>31</v>
      </c>
      <c r="V26357" s="34">
        <v>40</v>
      </c>
      <c r="W26357" s="34">
        <v>36</v>
      </c>
      <c r="X26357" s="34">
        <v>27</v>
      </c>
      <c r="Y26357" s="34">
        <v>33</v>
      </c>
      <c r="Z26357" s="34">
        <v>44</v>
      </c>
      <c r="AA26357" s="34">
        <v>54</v>
      </c>
      <c r="AB26357" s="34">
        <v>31</v>
      </c>
      <c r="AC26357" s="34">
        <v>53</v>
      </c>
    </row>
    <row r="26358" spans="1:29" x14ac:dyDescent="0.2">
      <c r="A26358" s="34" t="s">
        <v>86851</v>
      </c>
      <c r="B26358" s="34">
        <v>29</v>
      </c>
      <c r="C26358" s="34">
        <v>32</v>
      </c>
      <c r="D26358" s="34">
        <v>37</v>
      </c>
      <c r="E26358" s="34">
        <v>32</v>
      </c>
      <c r="F26358" s="34">
        <v>30</v>
      </c>
      <c r="G26358" s="34">
        <v>14</v>
      </c>
      <c r="H26358" s="34">
        <v>34</v>
      </c>
      <c r="I26358" s="34">
        <v>18</v>
      </c>
      <c r="J26358" s="34">
        <v>22</v>
      </c>
      <c r="K26358" s="34">
        <v>20</v>
      </c>
      <c r="L26358" s="34">
        <v>16</v>
      </c>
      <c r="M26358" s="34">
        <v>15</v>
      </c>
      <c r="N26358" s="34">
        <v>29</v>
      </c>
      <c r="O26358" s="34">
        <v>21</v>
      </c>
      <c r="P26358" s="34">
        <v>24</v>
      </c>
      <c r="Q26358" s="34">
        <v>19</v>
      </c>
      <c r="R26358" s="34">
        <v>26</v>
      </c>
      <c r="S26358" s="34">
        <v>22</v>
      </c>
      <c r="T26358" s="34">
        <v>30</v>
      </c>
      <c r="U26358" s="34">
        <v>17</v>
      </c>
      <c r="V26358" s="34">
        <v>36</v>
      </c>
      <c r="W26358" s="34">
        <v>23</v>
      </c>
      <c r="X26358" s="34">
        <v>48</v>
      </c>
      <c r="Y26358" s="34">
        <v>28</v>
      </c>
      <c r="Z26358" s="34">
        <v>36</v>
      </c>
      <c r="AA26358" s="34">
        <v>48</v>
      </c>
      <c r="AB26358" s="34">
        <v>36</v>
      </c>
      <c r="AC26358" s="34">
        <v>34</v>
      </c>
    </row>
    <row r="26359" spans="1:29" x14ac:dyDescent="0.2">
      <c r="A26359" s="34" t="s">
        <v>86852</v>
      </c>
      <c r="B26359" s="34">
        <v>19</v>
      </c>
      <c r="C26359" s="34">
        <v>6</v>
      </c>
      <c r="D26359" s="34">
        <v>18</v>
      </c>
      <c r="E26359" s="34">
        <v>16</v>
      </c>
      <c r="F26359" s="34">
        <v>9</v>
      </c>
      <c r="G26359" s="34">
        <v>20</v>
      </c>
      <c r="H26359" s="34">
        <v>16</v>
      </c>
      <c r="I26359" s="34">
        <v>10</v>
      </c>
      <c r="J26359" s="34">
        <v>14</v>
      </c>
      <c r="K26359" s="34">
        <v>14</v>
      </c>
      <c r="L26359" s="34">
        <v>1</v>
      </c>
      <c r="M26359" s="34">
        <v>9</v>
      </c>
      <c r="N26359" s="34">
        <v>16</v>
      </c>
      <c r="O26359" s="34">
        <v>33</v>
      </c>
      <c r="P26359" s="34">
        <v>12</v>
      </c>
      <c r="Q26359" s="34">
        <v>18</v>
      </c>
      <c r="R26359" s="34">
        <v>7</v>
      </c>
      <c r="S26359" s="34">
        <v>7</v>
      </c>
      <c r="T26359" s="34">
        <v>11</v>
      </c>
      <c r="U26359" s="34">
        <v>14</v>
      </c>
      <c r="V26359" s="34">
        <v>13</v>
      </c>
      <c r="W26359" s="34">
        <v>3</v>
      </c>
      <c r="X26359" s="34">
        <v>15</v>
      </c>
      <c r="Y26359" s="34">
        <v>21</v>
      </c>
      <c r="Z26359" s="34">
        <v>10</v>
      </c>
      <c r="AA26359" s="34">
        <v>22</v>
      </c>
      <c r="AB26359" s="34">
        <v>5</v>
      </c>
      <c r="AC26359" s="34">
        <v>22</v>
      </c>
    </row>
    <row r="26360" spans="1:29" x14ac:dyDescent="0.2">
      <c r="A26360" s="34" t="s">
        <v>86853</v>
      </c>
      <c r="B26360" s="34">
        <v>49</v>
      </c>
      <c r="C26360" s="34">
        <v>52</v>
      </c>
      <c r="D26360" s="34">
        <v>138</v>
      </c>
      <c r="E26360" s="34">
        <v>74</v>
      </c>
      <c r="F26360" s="34">
        <v>113</v>
      </c>
      <c r="G26360" s="34">
        <v>51</v>
      </c>
      <c r="H26360" s="34">
        <v>80</v>
      </c>
      <c r="I26360" s="34">
        <v>68</v>
      </c>
      <c r="J26360" s="34">
        <v>61</v>
      </c>
      <c r="K26360" s="34">
        <v>76</v>
      </c>
      <c r="L26360" s="34">
        <v>35</v>
      </c>
      <c r="M26360" s="34">
        <v>42</v>
      </c>
      <c r="N26360" s="34">
        <v>81</v>
      </c>
      <c r="O26360" s="34">
        <v>49</v>
      </c>
      <c r="P26360" s="34">
        <v>59</v>
      </c>
      <c r="Q26360" s="34">
        <v>62</v>
      </c>
      <c r="R26360" s="34">
        <v>104</v>
      </c>
      <c r="S26360" s="34">
        <v>88</v>
      </c>
      <c r="T26360" s="34">
        <v>73</v>
      </c>
      <c r="U26360" s="34">
        <v>52</v>
      </c>
      <c r="V26360" s="34">
        <v>91</v>
      </c>
      <c r="W26360" s="34">
        <v>53</v>
      </c>
      <c r="X26360" s="34">
        <v>138</v>
      </c>
      <c r="Y26360" s="34">
        <v>44</v>
      </c>
      <c r="Z26360" s="34">
        <v>92</v>
      </c>
      <c r="AA26360" s="34">
        <v>68</v>
      </c>
      <c r="AB26360" s="34">
        <v>95</v>
      </c>
      <c r="AC26360" s="34">
        <v>88</v>
      </c>
    </row>
    <row r="26361" spans="1:29" x14ac:dyDescent="0.2">
      <c r="A26361" s="34" t="s">
        <v>86854</v>
      </c>
      <c r="B26361" s="34">
        <v>12</v>
      </c>
      <c r="C26361" s="34">
        <v>2</v>
      </c>
      <c r="D26361" s="34">
        <v>4</v>
      </c>
      <c r="E26361" s="34">
        <v>8</v>
      </c>
      <c r="F26361" s="34">
        <v>2</v>
      </c>
      <c r="G26361" s="34">
        <v>16</v>
      </c>
      <c r="H26361" s="34">
        <v>9</v>
      </c>
      <c r="I26361" s="34">
        <v>8</v>
      </c>
      <c r="J26361" s="34">
        <v>11</v>
      </c>
      <c r="K26361" s="34">
        <v>6</v>
      </c>
      <c r="L26361" s="34">
        <v>4</v>
      </c>
      <c r="M26361" s="34">
        <v>1</v>
      </c>
      <c r="N26361" s="34">
        <v>3</v>
      </c>
      <c r="O26361" s="34">
        <v>8</v>
      </c>
      <c r="P26361" s="34">
        <v>8</v>
      </c>
      <c r="Q26361" s="34">
        <v>4</v>
      </c>
      <c r="R26361" s="34">
        <v>6</v>
      </c>
      <c r="S26361" s="34">
        <v>4</v>
      </c>
      <c r="T26361" s="34">
        <v>2</v>
      </c>
      <c r="U26361" s="34">
        <v>9</v>
      </c>
      <c r="V26361" s="34">
        <v>8</v>
      </c>
      <c r="W26361" s="34">
        <v>2</v>
      </c>
      <c r="X26361" s="34">
        <v>5</v>
      </c>
      <c r="Y26361" s="34">
        <v>12</v>
      </c>
      <c r="Z26361" s="34">
        <v>17</v>
      </c>
      <c r="AA26361" s="34">
        <v>9</v>
      </c>
      <c r="AB26361" s="34">
        <v>2</v>
      </c>
      <c r="AC26361" s="34">
        <v>9</v>
      </c>
    </row>
    <row r="26362" spans="1:29" x14ac:dyDescent="0.2">
      <c r="A26362" s="34" t="s">
        <v>86855</v>
      </c>
      <c r="B26362" s="34">
        <v>20</v>
      </c>
      <c r="C26362" s="34">
        <v>14</v>
      </c>
      <c r="D26362" s="34">
        <v>39</v>
      </c>
      <c r="E26362" s="34">
        <v>36</v>
      </c>
      <c r="F26362" s="34">
        <v>15</v>
      </c>
      <c r="G26362" s="34">
        <v>31</v>
      </c>
      <c r="H26362" s="34">
        <v>27</v>
      </c>
      <c r="I26362" s="34">
        <v>15</v>
      </c>
      <c r="J26362" s="34">
        <v>11</v>
      </c>
      <c r="K26362" s="34">
        <v>3</v>
      </c>
      <c r="L26362" s="34">
        <v>10</v>
      </c>
      <c r="M26362" s="34">
        <v>22</v>
      </c>
      <c r="N26362" s="34">
        <v>22</v>
      </c>
      <c r="O26362" s="34">
        <v>8</v>
      </c>
      <c r="P26362" s="34">
        <v>18</v>
      </c>
      <c r="Q26362" s="34">
        <v>11</v>
      </c>
      <c r="R26362" s="34">
        <v>20</v>
      </c>
      <c r="S26362" s="34">
        <v>12</v>
      </c>
      <c r="T26362" s="34">
        <v>16</v>
      </c>
      <c r="U26362" s="34">
        <v>9</v>
      </c>
      <c r="V26362" s="34">
        <v>46</v>
      </c>
      <c r="W26362" s="34">
        <v>11</v>
      </c>
      <c r="X26362" s="34">
        <v>13</v>
      </c>
      <c r="Y26362" s="34">
        <v>19</v>
      </c>
      <c r="Z26362" s="34">
        <v>27</v>
      </c>
      <c r="AA26362" s="34">
        <v>10</v>
      </c>
      <c r="AB26362" s="34">
        <v>10</v>
      </c>
      <c r="AC26362" s="34">
        <v>16</v>
      </c>
    </row>
    <row r="26363" spans="1:29" x14ac:dyDescent="0.2">
      <c r="A26363" s="34" t="s">
        <v>86856</v>
      </c>
      <c r="B26363" s="34">
        <v>24</v>
      </c>
      <c r="C26363" s="34">
        <v>55</v>
      </c>
      <c r="D26363" s="34">
        <v>52</v>
      </c>
      <c r="E26363" s="34">
        <v>41</v>
      </c>
      <c r="F26363" s="34">
        <v>35</v>
      </c>
      <c r="G26363" s="34">
        <v>48</v>
      </c>
      <c r="H26363" s="34">
        <v>35</v>
      </c>
      <c r="I26363" s="34">
        <v>39</v>
      </c>
      <c r="J26363" s="34">
        <v>31</v>
      </c>
      <c r="K26363" s="34">
        <v>56</v>
      </c>
      <c r="L26363" s="34">
        <v>17</v>
      </c>
      <c r="M26363" s="34">
        <v>30</v>
      </c>
      <c r="N26363" s="34">
        <v>27</v>
      </c>
      <c r="O26363" s="34">
        <v>28</v>
      </c>
      <c r="P26363" s="34">
        <v>27</v>
      </c>
      <c r="Q26363" s="34">
        <v>57</v>
      </c>
      <c r="R26363" s="34">
        <v>42</v>
      </c>
      <c r="S26363" s="34">
        <v>52</v>
      </c>
      <c r="T26363" s="34">
        <v>20</v>
      </c>
      <c r="U26363" s="34">
        <v>56</v>
      </c>
      <c r="V26363" s="34">
        <v>42</v>
      </c>
      <c r="W26363" s="34">
        <v>35</v>
      </c>
      <c r="X26363" s="34">
        <v>34</v>
      </c>
      <c r="Y26363" s="34">
        <v>26</v>
      </c>
      <c r="Z26363" s="34">
        <v>29</v>
      </c>
      <c r="AA26363" s="34">
        <v>46</v>
      </c>
      <c r="AB26363" s="34">
        <v>25</v>
      </c>
      <c r="AC26363" s="34">
        <v>63</v>
      </c>
    </row>
    <row r="26364" spans="1:29" x14ac:dyDescent="0.2">
      <c r="A26364" s="34" t="s">
        <v>86857</v>
      </c>
      <c r="B26364" s="34">
        <v>72</v>
      </c>
      <c r="C26364" s="34">
        <v>105</v>
      </c>
      <c r="D26364" s="34">
        <v>128</v>
      </c>
      <c r="E26364" s="34">
        <v>145</v>
      </c>
      <c r="F26364" s="34">
        <v>139</v>
      </c>
      <c r="G26364" s="34">
        <v>113</v>
      </c>
      <c r="H26364" s="34">
        <v>123</v>
      </c>
      <c r="I26364" s="34">
        <v>73</v>
      </c>
      <c r="J26364" s="34">
        <v>87</v>
      </c>
      <c r="K26364" s="34">
        <v>114</v>
      </c>
      <c r="L26364" s="34">
        <v>80</v>
      </c>
      <c r="M26364" s="34">
        <v>90</v>
      </c>
      <c r="N26364" s="34">
        <v>120</v>
      </c>
      <c r="O26364" s="34">
        <v>80</v>
      </c>
      <c r="P26364" s="34">
        <v>112</v>
      </c>
      <c r="Q26364" s="34">
        <v>144</v>
      </c>
      <c r="R26364" s="34">
        <v>132</v>
      </c>
      <c r="S26364" s="34">
        <v>106</v>
      </c>
      <c r="T26364" s="34">
        <v>102</v>
      </c>
      <c r="U26364" s="34">
        <v>86</v>
      </c>
      <c r="V26364" s="34">
        <v>130</v>
      </c>
      <c r="W26364" s="34">
        <v>160</v>
      </c>
      <c r="X26364" s="34">
        <v>135</v>
      </c>
      <c r="Y26364" s="34">
        <v>98</v>
      </c>
      <c r="Z26364" s="34">
        <v>161</v>
      </c>
      <c r="AA26364" s="34">
        <v>131</v>
      </c>
      <c r="AB26364" s="34">
        <v>143</v>
      </c>
      <c r="AC26364" s="34">
        <v>168</v>
      </c>
    </row>
    <row r="26365" spans="1:29" x14ac:dyDescent="0.2">
      <c r="A26365" s="34" t="s">
        <v>86858</v>
      </c>
      <c r="B26365" s="34">
        <v>25</v>
      </c>
      <c r="C26365" s="34">
        <v>21</v>
      </c>
      <c r="D26365" s="34">
        <v>23</v>
      </c>
      <c r="E26365" s="34">
        <v>27</v>
      </c>
      <c r="F26365" s="34">
        <v>13</v>
      </c>
      <c r="G26365" s="34">
        <v>20</v>
      </c>
      <c r="H26365" s="34">
        <v>8</v>
      </c>
      <c r="I26365" s="34">
        <v>18</v>
      </c>
      <c r="J26365" s="34">
        <v>16</v>
      </c>
      <c r="K26365" s="34">
        <v>33</v>
      </c>
      <c r="L26365" s="34">
        <v>10</v>
      </c>
      <c r="M26365" s="34">
        <v>27</v>
      </c>
      <c r="N26365" s="34">
        <v>9</v>
      </c>
      <c r="O26365" s="34">
        <v>37</v>
      </c>
      <c r="P26365" s="34">
        <v>22</v>
      </c>
      <c r="Q26365" s="34">
        <v>27</v>
      </c>
      <c r="R26365" s="34">
        <v>19</v>
      </c>
      <c r="S26365" s="34">
        <v>33</v>
      </c>
      <c r="T26365" s="34">
        <v>8</v>
      </c>
      <c r="U26365" s="34">
        <v>21</v>
      </c>
      <c r="V26365" s="34">
        <v>10</v>
      </c>
      <c r="W26365" s="34">
        <v>16</v>
      </c>
      <c r="X26365" s="34">
        <v>28</v>
      </c>
      <c r="Y26365" s="34">
        <v>15</v>
      </c>
      <c r="Z26365" s="34">
        <v>26</v>
      </c>
      <c r="AA26365" s="34">
        <v>33</v>
      </c>
      <c r="AB26365" s="34">
        <v>5</v>
      </c>
      <c r="AC26365" s="34">
        <v>47</v>
      </c>
    </row>
    <row r="26366" spans="1:29" x14ac:dyDescent="0.2">
      <c r="A26366" s="34" t="s">
        <v>86859</v>
      </c>
      <c r="B26366" s="34">
        <v>17</v>
      </c>
      <c r="C26366" s="34">
        <v>16</v>
      </c>
      <c r="D26366" s="34">
        <v>11</v>
      </c>
      <c r="E26366" s="34">
        <v>23</v>
      </c>
      <c r="F26366" s="34">
        <v>11</v>
      </c>
      <c r="G26366" s="34">
        <v>33</v>
      </c>
      <c r="H26366" s="34">
        <v>7</v>
      </c>
      <c r="I26366" s="34">
        <v>22</v>
      </c>
      <c r="J26366" s="34">
        <v>7</v>
      </c>
      <c r="K26366" s="34">
        <v>29</v>
      </c>
      <c r="L26366" s="34">
        <v>11</v>
      </c>
      <c r="M26366" s="34">
        <v>6</v>
      </c>
      <c r="N26366" s="34">
        <v>16</v>
      </c>
      <c r="O26366" s="34">
        <v>13</v>
      </c>
      <c r="P26366" s="34">
        <v>4</v>
      </c>
      <c r="Q26366" s="34">
        <v>16</v>
      </c>
      <c r="R26366" s="34">
        <v>17</v>
      </c>
      <c r="S26366" s="34">
        <v>25</v>
      </c>
      <c r="T26366" s="34">
        <v>4</v>
      </c>
      <c r="U26366" s="34">
        <v>6</v>
      </c>
      <c r="V26366" s="34">
        <v>19</v>
      </c>
      <c r="W26366" s="34">
        <v>16</v>
      </c>
      <c r="X26366" s="34">
        <v>15</v>
      </c>
      <c r="Y26366" s="34">
        <v>10</v>
      </c>
      <c r="Z26366" s="34">
        <v>8</v>
      </c>
      <c r="AA26366" s="34">
        <v>25</v>
      </c>
      <c r="AB26366" s="34">
        <v>6</v>
      </c>
      <c r="AC26366" s="34">
        <v>51</v>
      </c>
    </row>
    <row r="26367" spans="1:29" x14ac:dyDescent="0.2">
      <c r="A26367" s="34" t="s">
        <v>86860</v>
      </c>
      <c r="B26367" s="34">
        <v>11</v>
      </c>
      <c r="C26367" s="34">
        <v>7</v>
      </c>
      <c r="D26367" s="34">
        <v>7</v>
      </c>
      <c r="E26367" s="34">
        <v>1</v>
      </c>
      <c r="F26367" s="34">
        <v>12</v>
      </c>
      <c r="G26367" s="34">
        <v>0</v>
      </c>
      <c r="H26367" s="34">
        <v>2</v>
      </c>
      <c r="I26367" s="34">
        <v>5</v>
      </c>
      <c r="J26367" s="34">
        <v>2</v>
      </c>
      <c r="K26367" s="34">
        <v>10</v>
      </c>
      <c r="L26367" s="34">
        <v>7</v>
      </c>
      <c r="M26367" s="34">
        <v>4</v>
      </c>
      <c r="N26367" s="34">
        <v>11</v>
      </c>
      <c r="O26367" s="34">
        <v>13</v>
      </c>
      <c r="P26367" s="34">
        <v>0</v>
      </c>
      <c r="Q26367" s="34">
        <v>1</v>
      </c>
      <c r="R26367" s="34">
        <v>4</v>
      </c>
      <c r="S26367" s="34">
        <v>10</v>
      </c>
      <c r="T26367" s="34">
        <v>11</v>
      </c>
      <c r="U26367" s="34">
        <v>1</v>
      </c>
      <c r="V26367" s="34">
        <v>12</v>
      </c>
      <c r="W26367" s="34">
        <v>4</v>
      </c>
      <c r="X26367" s="34">
        <v>7</v>
      </c>
      <c r="Y26367" s="34">
        <v>6</v>
      </c>
      <c r="Z26367" s="34">
        <v>15</v>
      </c>
      <c r="AA26367" s="34">
        <v>9</v>
      </c>
      <c r="AB26367" s="34">
        <v>14</v>
      </c>
      <c r="AC26367" s="34">
        <v>9</v>
      </c>
    </row>
    <row r="26368" spans="1:29" x14ac:dyDescent="0.2">
      <c r="A26368" s="34" t="s">
        <v>86861</v>
      </c>
      <c r="B26368" s="34">
        <v>23</v>
      </c>
      <c r="C26368" s="34">
        <v>49</v>
      </c>
      <c r="D26368" s="34">
        <v>67</v>
      </c>
      <c r="E26368" s="34">
        <v>68</v>
      </c>
      <c r="F26368" s="34">
        <v>31</v>
      </c>
      <c r="G26368" s="34">
        <v>53</v>
      </c>
      <c r="H26368" s="34">
        <v>30</v>
      </c>
      <c r="I26368" s="34">
        <v>44</v>
      </c>
      <c r="J26368" s="34">
        <v>22</v>
      </c>
      <c r="K26368" s="34">
        <v>88</v>
      </c>
      <c r="L26368" s="34">
        <v>8</v>
      </c>
      <c r="M26368" s="34">
        <v>48</v>
      </c>
      <c r="N26368" s="34">
        <v>28</v>
      </c>
      <c r="O26368" s="34">
        <v>24</v>
      </c>
      <c r="P26368" s="34">
        <v>30</v>
      </c>
      <c r="Q26368" s="34">
        <v>45</v>
      </c>
      <c r="R26368" s="34">
        <v>31</v>
      </c>
      <c r="S26368" s="34">
        <v>59</v>
      </c>
      <c r="T26368" s="34">
        <v>9</v>
      </c>
      <c r="U26368" s="34">
        <v>25</v>
      </c>
      <c r="V26368" s="34">
        <v>35</v>
      </c>
      <c r="W26368" s="34">
        <v>34</v>
      </c>
      <c r="X26368" s="34">
        <v>32</v>
      </c>
      <c r="Y26368" s="34">
        <v>22</v>
      </c>
      <c r="Z26368" s="34">
        <v>54</v>
      </c>
      <c r="AA26368" s="34">
        <v>71</v>
      </c>
      <c r="AB26368" s="34">
        <v>5</v>
      </c>
      <c r="AC26368" s="34">
        <v>41</v>
      </c>
    </row>
    <row r="26369" spans="1:29" x14ac:dyDescent="0.2">
      <c r="A26369" s="34" t="s">
        <v>86862</v>
      </c>
      <c r="B26369" s="34">
        <v>27</v>
      </c>
      <c r="C26369" s="34">
        <v>39</v>
      </c>
      <c r="D26369" s="34">
        <v>55</v>
      </c>
      <c r="E26369" s="34">
        <v>27</v>
      </c>
      <c r="F26369" s="34">
        <v>39</v>
      </c>
      <c r="G26369" s="34">
        <v>60</v>
      </c>
      <c r="H26369" s="34">
        <v>17</v>
      </c>
      <c r="I26369" s="34">
        <v>32</v>
      </c>
      <c r="J26369" s="34">
        <v>22</v>
      </c>
      <c r="K26369" s="34">
        <v>59</v>
      </c>
      <c r="L26369" s="34">
        <v>14</v>
      </c>
      <c r="M26369" s="34">
        <v>33</v>
      </c>
      <c r="N26369" s="34">
        <v>17</v>
      </c>
      <c r="O26369" s="34">
        <v>29</v>
      </c>
      <c r="P26369" s="34">
        <v>22</v>
      </c>
      <c r="Q26369" s="34">
        <v>40</v>
      </c>
      <c r="R26369" s="34">
        <v>26</v>
      </c>
      <c r="S26369" s="34">
        <v>43</v>
      </c>
      <c r="T26369" s="34">
        <v>17</v>
      </c>
      <c r="U26369" s="34">
        <v>25</v>
      </c>
      <c r="V26369" s="34">
        <v>29</v>
      </c>
      <c r="W26369" s="34">
        <v>28</v>
      </c>
      <c r="X26369" s="34">
        <v>39</v>
      </c>
      <c r="Y26369" s="34">
        <v>18</v>
      </c>
      <c r="Z26369" s="34">
        <v>44</v>
      </c>
      <c r="AA26369" s="34">
        <v>44</v>
      </c>
      <c r="AB26369" s="34">
        <v>25</v>
      </c>
      <c r="AC26369" s="34">
        <v>49</v>
      </c>
    </row>
    <row r="26370" spans="1:29" x14ac:dyDescent="0.2">
      <c r="A26370" s="34" t="s">
        <v>86863</v>
      </c>
      <c r="B26370" s="34">
        <v>19</v>
      </c>
      <c r="C26370" s="34">
        <v>8</v>
      </c>
      <c r="D26370" s="34">
        <v>22</v>
      </c>
      <c r="E26370" s="34">
        <v>20</v>
      </c>
      <c r="F26370" s="34">
        <v>33</v>
      </c>
      <c r="G26370" s="34">
        <v>15</v>
      </c>
      <c r="H26370" s="34">
        <v>12</v>
      </c>
      <c r="I26370" s="34">
        <v>7</v>
      </c>
      <c r="J26370" s="34">
        <v>9</v>
      </c>
      <c r="K26370" s="34">
        <v>13</v>
      </c>
      <c r="L26370" s="34">
        <v>10</v>
      </c>
      <c r="M26370" s="34">
        <v>11</v>
      </c>
      <c r="N26370" s="34">
        <v>18</v>
      </c>
      <c r="O26370" s="34">
        <v>22</v>
      </c>
      <c r="P26370" s="34">
        <v>19</v>
      </c>
      <c r="Q26370" s="34">
        <v>13</v>
      </c>
      <c r="R26370" s="34">
        <v>12</v>
      </c>
      <c r="S26370" s="34">
        <v>17</v>
      </c>
      <c r="T26370" s="34">
        <v>21</v>
      </c>
      <c r="U26370" s="34">
        <v>9</v>
      </c>
      <c r="V26370" s="34">
        <v>29</v>
      </c>
      <c r="W26370" s="34">
        <v>18</v>
      </c>
      <c r="X26370" s="34">
        <v>29</v>
      </c>
      <c r="Y26370" s="34">
        <v>24</v>
      </c>
      <c r="Z26370" s="34">
        <v>37</v>
      </c>
      <c r="AA26370" s="34">
        <v>19</v>
      </c>
      <c r="AB26370" s="34">
        <v>18</v>
      </c>
      <c r="AC26370" s="34">
        <v>25</v>
      </c>
    </row>
    <row r="26371" spans="1:29" x14ac:dyDescent="0.2">
      <c r="A26371" s="34" t="s">
        <v>86864</v>
      </c>
      <c r="B26371" s="34">
        <v>16</v>
      </c>
      <c r="C26371" s="34">
        <v>104</v>
      </c>
      <c r="D26371" s="34">
        <v>46</v>
      </c>
      <c r="E26371" s="34">
        <v>106</v>
      </c>
      <c r="F26371" s="34">
        <v>32</v>
      </c>
      <c r="G26371" s="34">
        <v>95</v>
      </c>
      <c r="H26371" s="34">
        <v>40</v>
      </c>
      <c r="I26371" s="34">
        <v>99</v>
      </c>
      <c r="J26371" s="34">
        <v>24</v>
      </c>
      <c r="K26371" s="34">
        <v>97</v>
      </c>
      <c r="L26371" s="34">
        <v>11</v>
      </c>
      <c r="M26371" s="34">
        <v>85</v>
      </c>
      <c r="N26371" s="34">
        <v>30</v>
      </c>
      <c r="O26371" s="34">
        <v>78</v>
      </c>
      <c r="P26371" s="34">
        <v>23</v>
      </c>
      <c r="Q26371" s="34">
        <v>106</v>
      </c>
      <c r="R26371" s="34">
        <v>36</v>
      </c>
      <c r="S26371" s="34">
        <v>108</v>
      </c>
      <c r="T26371" s="34">
        <v>23</v>
      </c>
      <c r="U26371" s="34">
        <v>75</v>
      </c>
      <c r="V26371" s="34">
        <v>31</v>
      </c>
      <c r="W26371" s="34">
        <v>72</v>
      </c>
      <c r="X26371" s="34">
        <v>54</v>
      </c>
      <c r="Y26371" s="34">
        <v>67</v>
      </c>
      <c r="Z26371" s="34">
        <v>67</v>
      </c>
      <c r="AA26371" s="34">
        <v>111</v>
      </c>
      <c r="AB26371" s="34">
        <v>39</v>
      </c>
      <c r="AC26371" s="34">
        <v>124</v>
      </c>
    </row>
    <row r="26372" spans="1:29" x14ac:dyDescent="0.2">
      <c r="A26372" s="34" t="s">
        <v>86865</v>
      </c>
      <c r="B26372" s="34">
        <v>11</v>
      </c>
      <c r="C26372" s="34">
        <v>30</v>
      </c>
      <c r="D26372" s="34">
        <v>40</v>
      </c>
      <c r="E26372" s="34">
        <v>24</v>
      </c>
      <c r="F26372" s="34">
        <v>13</v>
      </c>
      <c r="G26372" s="34">
        <v>29</v>
      </c>
      <c r="H26372" s="34">
        <v>16</v>
      </c>
      <c r="I26372" s="34">
        <v>11</v>
      </c>
      <c r="J26372" s="34">
        <v>22</v>
      </c>
      <c r="K26372" s="34">
        <v>24</v>
      </c>
      <c r="L26372" s="34">
        <v>6</v>
      </c>
      <c r="M26372" s="34">
        <v>16</v>
      </c>
      <c r="N26372" s="34">
        <v>19</v>
      </c>
      <c r="O26372" s="34">
        <v>23</v>
      </c>
      <c r="P26372" s="34">
        <v>14</v>
      </c>
      <c r="Q26372" s="34">
        <v>18</v>
      </c>
      <c r="R26372" s="34">
        <v>17</v>
      </c>
      <c r="S26372" s="34">
        <v>42</v>
      </c>
      <c r="T26372" s="34">
        <v>6</v>
      </c>
      <c r="U26372" s="34">
        <v>13</v>
      </c>
      <c r="V26372" s="34">
        <v>17</v>
      </c>
      <c r="W26372" s="34">
        <v>17</v>
      </c>
      <c r="X26372" s="34">
        <v>14</v>
      </c>
      <c r="Y26372" s="34">
        <v>11</v>
      </c>
      <c r="Z26372" s="34">
        <v>38</v>
      </c>
      <c r="AA26372" s="34">
        <v>17</v>
      </c>
      <c r="AB26372" s="34">
        <v>11</v>
      </c>
      <c r="AC26372" s="34">
        <v>37</v>
      </c>
    </row>
    <row r="26373" spans="1:29" x14ac:dyDescent="0.2">
      <c r="A26373" s="34" t="s">
        <v>86866</v>
      </c>
      <c r="B26373" s="34">
        <v>38</v>
      </c>
      <c r="C26373" s="34">
        <v>8</v>
      </c>
      <c r="D26373" s="34">
        <v>21</v>
      </c>
      <c r="E26373" s="34">
        <v>25</v>
      </c>
      <c r="F26373" s="34">
        <v>26</v>
      </c>
      <c r="G26373" s="34">
        <v>13</v>
      </c>
      <c r="H26373" s="34">
        <v>17</v>
      </c>
      <c r="I26373" s="34">
        <v>19</v>
      </c>
      <c r="J26373" s="34">
        <v>17</v>
      </c>
      <c r="K26373" s="34">
        <v>22</v>
      </c>
      <c r="L26373" s="34">
        <v>28</v>
      </c>
      <c r="M26373" s="34">
        <v>15</v>
      </c>
      <c r="N26373" s="34">
        <v>14</v>
      </c>
      <c r="O26373" s="34">
        <v>14</v>
      </c>
      <c r="P26373" s="34">
        <v>23</v>
      </c>
      <c r="Q26373" s="34">
        <v>34</v>
      </c>
      <c r="R26373" s="34">
        <v>41</v>
      </c>
      <c r="S26373" s="34">
        <v>15</v>
      </c>
      <c r="T26373" s="34">
        <v>20</v>
      </c>
      <c r="U26373" s="34">
        <v>11</v>
      </c>
      <c r="V26373" s="34">
        <v>29</v>
      </c>
      <c r="W26373" s="34">
        <v>27</v>
      </c>
      <c r="X26373" s="34">
        <v>42</v>
      </c>
      <c r="Y26373" s="34">
        <v>27</v>
      </c>
      <c r="Z26373" s="34">
        <v>45</v>
      </c>
      <c r="AA26373" s="34">
        <v>20</v>
      </c>
      <c r="AB26373" s="34">
        <v>35</v>
      </c>
      <c r="AC26373" s="34">
        <v>27</v>
      </c>
    </row>
    <row r="26374" spans="1:29" x14ac:dyDescent="0.2">
      <c r="A26374" s="34" t="s">
        <v>86867</v>
      </c>
      <c r="B26374" s="34">
        <v>42</v>
      </c>
      <c r="C26374" s="34">
        <v>48</v>
      </c>
      <c r="D26374" s="34">
        <v>60</v>
      </c>
      <c r="E26374" s="34">
        <v>38</v>
      </c>
      <c r="F26374" s="34">
        <v>53</v>
      </c>
      <c r="G26374" s="34">
        <v>47</v>
      </c>
      <c r="H26374" s="34">
        <v>65</v>
      </c>
      <c r="I26374" s="34">
        <v>58</v>
      </c>
      <c r="J26374" s="34">
        <v>61</v>
      </c>
      <c r="K26374" s="34">
        <v>49</v>
      </c>
      <c r="L26374" s="34">
        <v>41</v>
      </c>
      <c r="M26374" s="34">
        <v>59</v>
      </c>
      <c r="N26374" s="34">
        <v>74</v>
      </c>
      <c r="O26374" s="34">
        <v>29</v>
      </c>
      <c r="P26374" s="34">
        <v>59</v>
      </c>
      <c r="Q26374" s="34">
        <v>58</v>
      </c>
      <c r="R26374" s="34">
        <v>87</v>
      </c>
      <c r="S26374" s="34">
        <v>53</v>
      </c>
      <c r="T26374" s="34">
        <v>74</v>
      </c>
      <c r="U26374" s="34">
        <v>38</v>
      </c>
      <c r="V26374" s="34">
        <v>56</v>
      </c>
      <c r="W26374" s="34">
        <v>69</v>
      </c>
      <c r="X26374" s="34">
        <v>82</v>
      </c>
      <c r="Y26374" s="34">
        <v>55</v>
      </c>
      <c r="Z26374" s="34">
        <v>74</v>
      </c>
      <c r="AA26374" s="34">
        <v>79</v>
      </c>
      <c r="AB26374" s="34">
        <v>52</v>
      </c>
      <c r="AC26374" s="34">
        <v>76</v>
      </c>
    </row>
    <row r="26375" spans="1:29" x14ac:dyDescent="0.2">
      <c r="A26375" s="34" t="s">
        <v>86868</v>
      </c>
      <c r="B26375" s="34">
        <v>19</v>
      </c>
      <c r="C26375" s="34">
        <v>22</v>
      </c>
      <c r="D26375" s="34">
        <v>20</v>
      </c>
      <c r="E26375" s="34">
        <v>13</v>
      </c>
      <c r="F26375" s="34">
        <v>30</v>
      </c>
      <c r="G26375" s="34">
        <v>32</v>
      </c>
      <c r="H26375" s="34">
        <v>27</v>
      </c>
      <c r="I26375" s="34">
        <v>26</v>
      </c>
      <c r="J26375" s="34">
        <v>21</v>
      </c>
      <c r="K26375" s="34">
        <v>35</v>
      </c>
      <c r="L26375" s="34">
        <v>8</v>
      </c>
      <c r="M26375" s="34">
        <v>27</v>
      </c>
      <c r="N26375" s="34">
        <v>27</v>
      </c>
      <c r="O26375" s="34">
        <v>22</v>
      </c>
      <c r="P26375" s="34">
        <v>16</v>
      </c>
      <c r="Q26375" s="34">
        <v>30</v>
      </c>
      <c r="R26375" s="34">
        <v>28</v>
      </c>
      <c r="S26375" s="34">
        <v>38</v>
      </c>
      <c r="T26375" s="34">
        <v>15</v>
      </c>
      <c r="U26375" s="34">
        <v>30</v>
      </c>
      <c r="V26375" s="34">
        <v>18</v>
      </c>
      <c r="W26375" s="34">
        <v>33</v>
      </c>
      <c r="X26375" s="34">
        <v>34</v>
      </c>
      <c r="Y26375" s="34">
        <v>20</v>
      </c>
      <c r="Z26375" s="34">
        <v>39</v>
      </c>
      <c r="AA26375" s="34">
        <v>22</v>
      </c>
      <c r="AB26375" s="34">
        <v>20</v>
      </c>
      <c r="AC26375" s="34">
        <v>32</v>
      </c>
    </row>
    <row r="26376" spans="1:29" x14ac:dyDescent="0.2">
      <c r="A26376" s="34" t="s">
        <v>86869</v>
      </c>
      <c r="B26376" s="34">
        <v>28</v>
      </c>
      <c r="C26376" s="34">
        <v>28</v>
      </c>
      <c r="D26376" s="34">
        <v>33</v>
      </c>
      <c r="E26376" s="34">
        <v>24</v>
      </c>
      <c r="F26376" s="34">
        <v>41</v>
      </c>
      <c r="G26376" s="34">
        <v>31</v>
      </c>
      <c r="H26376" s="34">
        <v>39</v>
      </c>
      <c r="I26376" s="34">
        <v>33</v>
      </c>
      <c r="J26376" s="34">
        <v>23</v>
      </c>
      <c r="K26376" s="34">
        <v>30</v>
      </c>
      <c r="L26376" s="34">
        <v>21</v>
      </c>
      <c r="M26376" s="34">
        <v>20</v>
      </c>
      <c r="N26376" s="34">
        <v>24</v>
      </c>
      <c r="O26376" s="34">
        <v>29</v>
      </c>
      <c r="P26376" s="34">
        <v>32</v>
      </c>
      <c r="Q26376" s="34">
        <v>33</v>
      </c>
      <c r="R26376" s="34">
        <v>28</v>
      </c>
      <c r="S26376" s="34">
        <v>24</v>
      </c>
      <c r="T26376" s="34">
        <v>29</v>
      </c>
      <c r="U26376" s="34">
        <v>39</v>
      </c>
      <c r="V26376" s="34">
        <v>41</v>
      </c>
      <c r="W26376" s="34">
        <v>27</v>
      </c>
      <c r="X26376" s="34">
        <v>22</v>
      </c>
      <c r="Y26376" s="34">
        <v>31</v>
      </c>
      <c r="Z26376" s="34">
        <v>24</v>
      </c>
      <c r="AA26376" s="34">
        <v>31</v>
      </c>
      <c r="AB26376" s="34">
        <v>22</v>
      </c>
      <c r="AC26376" s="34">
        <v>48</v>
      </c>
    </row>
    <row r="26377" spans="1:29" x14ac:dyDescent="0.2">
      <c r="A26377" s="34" t="s">
        <v>86870</v>
      </c>
      <c r="B26377" s="34">
        <v>50</v>
      </c>
      <c r="C26377" s="34">
        <v>52</v>
      </c>
      <c r="D26377" s="34">
        <v>67</v>
      </c>
      <c r="E26377" s="34">
        <v>79</v>
      </c>
      <c r="F26377" s="34">
        <v>72</v>
      </c>
      <c r="G26377" s="34">
        <v>28</v>
      </c>
      <c r="H26377" s="34">
        <v>64</v>
      </c>
      <c r="I26377" s="34">
        <v>55</v>
      </c>
      <c r="J26377" s="34">
        <v>56</v>
      </c>
      <c r="K26377" s="34">
        <v>65</v>
      </c>
      <c r="L26377" s="34">
        <v>23</v>
      </c>
      <c r="M26377" s="34">
        <v>35</v>
      </c>
      <c r="N26377" s="34">
        <v>55</v>
      </c>
      <c r="O26377" s="34">
        <v>37</v>
      </c>
      <c r="P26377" s="34">
        <v>53</v>
      </c>
      <c r="Q26377" s="34">
        <v>54</v>
      </c>
      <c r="R26377" s="34">
        <v>54</v>
      </c>
      <c r="S26377" s="34">
        <v>81</v>
      </c>
      <c r="T26377" s="34">
        <v>48</v>
      </c>
      <c r="U26377" s="34">
        <v>47</v>
      </c>
      <c r="V26377" s="34">
        <v>68</v>
      </c>
      <c r="W26377" s="34">
        <v>45</v>
      </c>
      <c r="X26377" s="34">
        <v>87</v>
      </c>
      <c r="Y26377" s="34">
        <v>22</v>
      </c>
      <c r="Z26377" s="34">
        <v>72</v>
      </c>
      <c r="AA26377" s="34">
        <v>55</v>
      </c>
      <c r="AB26377" s="34">
        <v>48</v>
      </c>
      <c r="AC26377" s="34">
        <v>87</v>
      </c>
    </row>
    <row r="26378" spans="1:29" x14ac:dyDescent="0.2">
      <c r="A26378" s="34" t="s">
        <v>86871</v>
      </c>
      <c r="B26378" s="34">
        <v>11</v>
      </c>
      <c r="C26378" s="34">
        <v>63</v>
      </c>
      <c r="D26378" s="34">
        <v>40</v>
      </c>
      <c r="E26378" s="34">
        <v>63</v>
      </c>
      <c r="F26378" s="34">
        <v>17</v>
      </c>
      <c r="G26378" s="34">
        <v>37</v>
      </c>
      <c r="H26378" s="34">
        <v>24</v>
      </c>
      <c r="I26378" s="34">
        <v>32</v>
      </c>
      <c r="J26378" s="34">
        <v>19</v>
      </c>
      <c r="K26378" s="34">
        <v>52</v>
      </c>
      <c r="L26378" s="34">
        <v>12</v>
      </c>
      <c r="M26378" s="34">
        <v>38</v>
      </c>
      <c r="N26378" s="34">
        <v>20</v>
      </c>
      <c r="O26378" s="34">
        <v>44</v>
      </c>
      <c r="P26378" s="34">
        <v>32</v>
      </c>
      <c r="Q26378" s="34">
        <v>51</v>
      </c>
      <c r="R26378" s="34">
        <v>37</v>
      </c>
      <c r="S26378" s="34">
        <v>70</v>
      </c>
      <c r="T26378" s="34">
        <v>14</v>
      </c>
      <c r="U26378" s="34">
        <v>32</v>
      </c>
      <c r="V26378" s="34">
        <v>21</v>
      </c>
      <c r="W26378" s="34">
        <v>39</v>
      </c>
      <c r="X26378" s="34">
        <v>44</v>
      </c>
      <c r="Y26378" s="34">
        <v>38</v>
      </c>
      <c r="Z26378" s="34">
        <v>33</v>
      </c>
      <c r="AA26378" s="34">
        <v>52</v>
      </c>
      <c r="AB26378" s="34">
        <v>26</v>
      </c>
      <c r="AC26378" s="34">
        <v>77</v>
      </c>
    </row>
    <row r="26379" spans="1:29" x14ac:dyDescent="0.2">
      <c r="A26379" s="34" t="s">
        <v>86872</v>
      </c>
      <c r="B26379" s="34">
        <v>22</v>
      </c>
      <c r="C26379" s="34">
        <v>9</v>
      </c>
      <c r="D26379" s="34">
        <v>28</v>
      </c>
      <c r="E26379" s="34">
        <v>17</v>
      </c>
      <c r="F26379" s="34">
        <v>13</v>
      </c>
      <c r="G26379" s="34">
        <v>7</v>
      </c>
      <c r="H26379" s="34">
        <v>15</v>
      </c>
      <c r="I26379" s="34">
        <v>12</v>
      </c>
      <c r="J26379" s="34">
        <v>19</v>
      </c>
      <c r="K26379" s="34">
        <v>19</v>
      </c>
      <c r="L26379" s="34">
        <v>8</v>
      </c>
      <c r="M26379" s="34">
        <v>12</v>
      </c>
      <c r="N26379" s="34">
        <v>10</v>
      </c>
      <c r="O26379" s="34">
        <v>8</v>
      </c>
      <c r="P26379" s="34">
        <v>26</v>
      </c>
      <c r="Q26379" s="34">
        <v>10</v>
      </c>
      <c r="R26379" s="34">
        <v>16</v>
      </c>
      <c r="S26379" s="34">
        <v>13</v>
      </c>
      <c r="T26379" s="34">
        <v>19</v>
      </c>
      <c r="U26379" s="34">
        <v>10</v>
      </c>
      <c r="V26379" s="34">
        <v>17</v>
      </c>
      <c r="W26379" s="34">
        <v>2</v>
      </c>
      <c r="X26379" s="34">
        <v>20</v>
      </c>
      <c r="Y26379" s="34">
        <v>5</v>
      </c>
      <c r="Z26379" s="34">
        <v>16</v>
      </c>
      <c r="AA26379" s="34">
        <v>17</v>
      </c>
      <c r="AB26379" s="34">
        <v>10</v>
      </c>
      <c r="AC26379" s="34">
        <v>10</v>
      </c>
    </row>
    <row r="26380" spans="1:29" x14ac:dyDescent="0.2">
      <c r="A26380" s="34" t="s">
        <v>86873</v>
      </c>
      <c r="B26380" s="34">
        <v>24</v>
      </c>
      <c r="C26380" s="34">
        <v>15</v>
      </c>
      <c r="D26380" s="34">
        <v>23</v>
      </c>
      <c r="E26380" s="34">
        <v>39</v>
      </c>
      <c r="F26380" s="34">
        <v>26</v>
      </c>
      <c r="G26380" s="34">
        <v>29</v>
      </c>
      <c r="H26380" s="34">
        <v>27</v>
      </c>
      <c r="I26380" s="34">
        <v>19</v>
      </c>
      <c r="J26380" s="34">
        <v>27</v>
      </c>
      <c r="K26380" s="34">
        <v>35</v>
      </c>
      <c r="L26380" s="34">
        <v>16</v>
      </c>
      <c r="M26380" s="34">
        <v>41</v>
      </c>
      <c r="N26380" s="34">
        <v>19</v>
      </c>
      <c r="O26380" s="34">
        <v>16</v>
      </c>
      <c r="P26380" s="34">
        <v>21</v>
      </c>
      <c r="Q26380" s="34">
        <v>46</v>
      </c>
      <c r="R26380" s="34">
        <v>14</v>
      </c>
      <c r="S26380" s="34">
        <v>23</v>
      </c>
      <c r="T26380" s="34">
        <v>28</v>
      </c>
      <c r="U26380" s="34">
        <v>29</v>
      </c>
      <c r="V26380" s="34">
        <v>34</v>
      </c>
      <c r="W26380" s="34">
        <v>19</v>
      </c>
      <c r="X26380" s="34">
        <v>23</v>
      </c>
      <c r="Y26380" s="34">
        <v>23</v>
      </c>
      <c r="Z26380" s="34">
        <v>15</v>
      </c>
      <c r="AA26380" s="34">
        <v>41</v>
      </c>
      <c r="AB26380" s="34">
        <v>36</v>
      </c>
      <c r="AC26380" s="34">
        <v>54</v>
      </c>
    </row>
    <row r="26381" spans="1:29" x14ac:dyDescent="0.2">
      <c r="A26381" s="34" t="s">
        <v>86874</v>
      </c>
      <c r="B26381" s="34">
        <v>22</v>
      </c>
      <c r="C26381" s="34">
        <v>28</v>
      </c>
      <c r="D26381" s="34">
        <v>15</v>
      </c>
      <c r="E26381" s="34">
        <v>16</v>
      </c>
      <c r="F26381" s="34">
        <v>27</v>
      </c>
      <c r="G26381" s="34">
        <v>14</v>
      </c>
      <c r="H26381" s="34">
        <v>16</v>
      </c>
      <c r="I26381" s="34">
        <v>15</v>
      </c>
      <c r="J26381" s="34">
        <v>9</v>
      </c>
      <c r="K26381" s="34">
        <v>8</v>
      </c>
      <c r="L26381" s="34">
        <v>8</v>
      </c>
      <c r="M26381" s="34">
        <v>14</v>
      </c>
      <c r="N26381" s="34">
        <v>13</v>
      </c>
      <c r="O26381" s="34">
        <v>6</v>
      </c>
      <c r="P26381" s="34">
        <v>13</v>
      </c>
      <c r="Q26381" s="34">
        <v>3</v>
      </c>
      <c r="R26381" s="34">
        <v>12</v>
      </c>
      <c r="S26381" s="34">
        <v>13</v>
      </c>
      <c r="T26381" s="34">
        <v>14</v>
      </c>
      <c r="U26381" s="34">
        <v>18</v>
      </c>
      <c r="V26381" s="34">
        <v>20</v>
      </c>
      <c r="W26381" s="34">
        <v>16</v>
      </c>
      <c r="X26381" s="34">
        <v>19</v>
      </c>
      <c r="Y26381" s="34">
        <v>13</v>
      </c>
      <c r="Z26381" s="34">
        <v>10</v>
      </c>
      <c r="AA26381" s="34">
        <v>15</v>
      </c>
      <c r="AB26381" s="34">
        <v>19</v>
      </c>
      <c r="AC26381" s="34">
        <v>10</v>
      </c>
    </row>
    <row r="26382" spans="1:29" x14ac:dyDescent="0.2">
      <c r="A26382" s="34" t="s">
        <v>86875</v>
      </c>
      <c r="B26382" s="34">
        <v>10</v>
      </c>
      <c r="C26382" s="34">
        <v>5</v>
      </c>
      <c r="D26382" s="34">
        <v>23</v>
      </c>
      <c r="E26382" s="34">
        <v>7</v>
      </c>
      <c r="F26382" s="34">
        <v>14</v>
      </c>
      <c r="G26382" s="34">
        <v>6</v>
      </c>
      <c r="H26382" s="34">
        <v>4</v>
      </c>
      <c r="I26382" s="34">
        <v>11</v>
      </c>
      <c r="J26382" s="34">
        <v>17</v>
      </c>
      <c r="K26382" s="34">
        <v>9</v>
      </c>
      <c r="L26382" s="34">
        <v>8</v>
      </c>
      <c r="M26382" s="34">
        <v>14</v>
      </c>
      <c r="N26382" s="34">
        <v>17</v>
      </c>
      <c r="O26382" s="34">
        <v>14</v>
      </c>
      <c r="P26382" s="34">
        <v>11</v>
      </c>
      <c r="Q26382" s="34">
        <v>10</v>
      </c>
      <c r="R26382" s="34">
        <v>11</v>
      </c>
      <c r="S26382" s="34">
        <v>23</v>
      </c>
      <c r="T26382" s="34">
        <v>6</v>
      </c>
      <c r="U26382" s="34">
        <v>3</v>
      </c>
      <c r="V26382" s="34">
        <v>15</v>
      </c>
      <c r="W26382" s="34">
        <v>8</v>
      </c>
      <c r="X26382" s="34">
        <v>19</v>
      </c>
      <c r="Y26382" s="34">
        <v>4</v>
      </c>
      <c r="Z26382" s="34">
        <v>17</v>
      </c>
      <c r="AA26382" s="34">
        <v>8</v>
      </c>
      <c r="AB26382" s="34">
        <v>13</v>
      </c>
      <c r="AC26382" s="34">
        <v>26</v>
      </c>
    </row>
    <row r="26383" spans="1:29" x14ac:dyDescent="0.2">
      <c r="A26383" s="34" t="s">
        <v>86876</v>
      </c>
      <c r="B26383" s="34">
        <v>29</v>
      </c>
      <c r="C26383" s="34">
        <v>71</v>
      </c>
      <c r="D26383" s="34">
        <v>43</v>
      </c>
      <c r="E26383" s="34">
        <v>78</v>
      </c>
      <c r="F26383" s="34">
        <v>56</v>
      </c>
      <c r="G26383" s="34">
        <v>62</v>
      </c>
      <c r="H26383" s="34">
        <v>27</v>
      </c>
      <c r="I26383" s="34">
        <v>70</v>
      </c>
      <c r="J26383" s="34">
        <v>20</v>
      </c>
      <c r="K26383" s="34">
        <v>70</v>
      </c>
      <c r="L26383" s="34">
        <v>15</v>
      </c>
      <c r="M26383" s="34">
        <v>32</v>
      </c>
      <c r="N26383" s="34">
        <v>38</v>
      </c>
      <c r="O26383" s="34">
        <v>44</v>
      </c>
      <c r="P26383" s="34">
        <v>36</v>
      </c>
      <c r="Q26383" s="34">
        <v>67</v>
      </c>
      <c r="R26383" s="34">
        <v>45</v>
      </c>
      <c r="S26383" s="34">
        <v>87</v>
      </c>
      <c r="T26383" s="34">
        <v>26</v>
      </c>
      <c r="U26383" s="34">
        <v>44</v>
      </c>
      <c r="V26383" s="34">
        <v>42</v>
      </c>
      <c r="W26383" s="34">
        <v>47</v>
      </c>
      <c r="X26383" s="34">
        <v>48</v>
      </c>
      <c r="Y26383" s="34">
        <v>36</v>
      </c>
      <c r="Z26383" s="34">
        <v>51</v>
      </c>
      <c r="AA26383" s="34">
        <v>73</v>
      </c>
      <c r="AB26383" s="34">
        <v>29</v>
      </c>
      <c r="AC26383" s="34">
        <v>54</v>
      </c>
    </row>
    <row r="26384" spans="1:29" x14ac:dyDescent="0.2">
      <c r="A26384" s="34" t="s">
        <v>86877</v>
      </c>
      <c r="B26384" s="34">
        <v>24</v>
      </c>
      <c r="C26384" s="34">
        <v>27</v>
      </c>
      <c r="D26384" s="34">
        <v>43</v>
      </c>
      <c r="E26384" s="34">
        <v>38</v>
      </c>
      <c r="F26384" s="34">
        <v>38</v>
      </c>
      <c r="G26384" s="34">
        <v>40</v>
      </c>
      <c r="H26384" s="34">
        <v>26</v>
      </c>
      <c r="I26384" s="34">
        <v>42</v>
      </c>
      <c r="J26384" s="34">
        <v>34</v>
      </c>
      <c r="K26384" s="34">
        <v>73</v>
      </c>
      <c r="L26384" s="34">
        <v>30</v>
      </c>
      <c r="M26384" s="34">
        <v>34</v>
      </c>
      <c r="N26384" s="34">
        <v>29</v>
      </c>
      <c r="O26384" s="34">
        <v>19</v>
      </c>
      <c r="P26384" s="34">
        <v>38</v>
      </c>
      <c r="Q26384" s="34">
        <v>42</v>
      </c>
      <c r="R26384" s="34">
        <v>31</v>
      </c>
      <c r="S26384" s="34">
        <v>64</v>
      </c>
      <c r="T26384" s="34">
        <v>50</v>
      </c>
      <c r="U26384" s="34">
        <v>43</v>
      </c>
      <c r="V26384" s="34">
        <v>34</v>
      </c>
      <c r="W26384" s="34">
        <v>55</v>
      </c>
      <c r="X26384" s="34">
        <v>60</v>
      </c>
      <c r="Y26384" s="34">
        <v>42</v>
      </c>
      <c r="Z26384" s="34">
        <v>32</v>
      </c>
      <c r="AA26384" s="34">
        <v>48</v>
      </c>
      <c r="AB26384" s="34">
        <v>44</v>
      </c>
      <c r="AC26384" s="34">
        <v>53</v>
      </c>
    </row>
    <row r="26385" spans="1:29" x14ac:dyDescent="0.2">
      <c r="A26385" s="34" t="s">
        <v>86878</v>
      </c>
      <c r="B26385" s="34">
        <v>34</v>
      </c>
      <c r="C26385" s="34">
        <v>50</v>
      </c>
      <c r="D26385" s="34">
        <v>42</v>
      </c>
      <c r="E26385" s="34">
        <v>45</v>
      </c>
      <c r="F26385" s="34">
        <v>65</v>
      </c>
      <c r="G26385" s="34">
        <v>69</v>
      </c>
      <c r="H26385" s="34">
        <v>41</v>
      </c>
      <c r="I26385" s="34">
        <v>46</v>
      </c>
      <c r="J26385" s="34">
        <v>36</v>
      </c>
      <c r="K26385" s="34">
        <v>46</v>
      </c>
      <c r="L26385" s="34">
        <v>38</v>
      </c>
      <c r="M26385" s="34">
        <v>56</v>
      </c>
      <c r="N26385" s="34">
        <v>38</v>
      </c>
      <c r="O26385" s="34">
        <v>69</v>
      </c>
      <c r="P26385" s="34">
        <v>47</v>
      </c>
      <c r="Q26385" s="34">
        <v>66</v>
      </c>
      <c r="R26385" s="34">
        <v>40</v>
      </c>
      <c r="S26385" s="34">
        <v>61</v>
      </c>
      <c r="T26385" s="34">
        <v>40</v>
      </c>
      <c r="U26385" s="34">
        <v>61</v>
      </c>
      <c r="V26385" s="34">
        <v>28</v>
      </c>
      <c r="W26385" s="34">
        <v>54</v>
      </c>
      <c r="X26385" s="34">
        <v>47</v>
      </c>
      <c r="Y26385" s="34">
        <v>37</v>
      </c>
      <c r="Z26385" s="34">
        <v>45</v>
      </c>
      <c r="AA26385" s="34">
        <v>72</v>
      </c>
      <c r="AB26385" s="34">
        <v>34</v>
      </c>
      <c r="AC26385" s="34">
        <v>98</v>
      </c>
    </row>
    <row r="26386" spans="1:29" x14ac:dyDescent="0.2">
      <c r="A26386" s="34" t="s">
        <v>86879</v>
      </c>
      <c r="B26386" s="34">
        <v>20</v>
      </c>
      <c r="C26386" s="34">
        <v>35</v>
      </c>
      <c r="D26386" s="34">
        <v>68</v>
      </c>
      <c r="E26386" s="34">
        <v>36</v>
      </c>
      <c r="F26386" s="34">
        <v>57</v>
      </c>
      <c r="G26386" s="34">
        <v>15</v>
      </c>
      <c r="H26386" s="34">
        <v>40</v>
      </c>
      <c r="I26386" s="34">
        <v>37</v>
      </c>
      <c r="J26386" s="34">
        <v>48</v>
      </c>
      <c r="K26386" s="34">
        <v>27</v>
      </c>
      <c r="L26386" s="34">
        <v>26</v>
      </c>
      <c r="M26386" s="34">
        <v>37</v>
      </c>
      <c r="N26386" s="34">
        <v>38</v>
      </c>
      <c r="O26386" s="34">
        <v>32</v>
      </c>
      <c r="P26386" s="34">
        <v>50</v>
      </c>
      <c r="Q26386" s="34">
        <v>33</v>
      </c>
      <c r="R26386" s="34">
        <v>43</v>
      </c>
      <c r="S26386" s="34">
        <v>45</v>
      </c>
      <c r="T26386" s="34">
        <v>28</v>
      </c>
      <c r="U26386" s="34">
        <v>25</v>
      </c>
      <c r="V26386" s="34">
        <v>73</v>
      </c>
      <c r="W26386" s="34">
        <v>34</v>
      </c>
      <c r="X26386" s="34">
        <v>79</v>
      </c>
      <c r="Y26386" s="34">
        <v>22</v>
      </c>
      <c r="Z26386" s="34">
        <v>80</v>
      </c>
      <c r="AA26386" s="34">
        <v>45</v>
      </c>
      <c r="AB26386" s="34">
        <v>41</v>
      </c>
      <c r="AC26386" s="34">
        <v>52</v>
      </c>
    </row>
    <row r="26387" spans="1:29" x14ac:dyDescent="0.2">
      <c r="A26387" s="34" t="s">
        <v>86880</v>
      </c>
      <c r="B26387" s="34">
        <v>11</v>
      </c>
      <c r="C26387" s="34">
        <v>8</v>
      </c>
      <c r="D26387" s="34">
        <v>19</v>
      </c>
      <c r="E26387" s="34">
        <v>13</v>
      </c>
      <c r="F26387" s="34">
        <v>15</v>
      </c>
      <c r="G26387" s="34">
        <v>20</v>
      </c>
      <c r="H26387" s="34">
        <v>25</v>
      </c>
      <c r="I26387" s="34">
        <v>15</v>
      </c>
      <c r="J26387" s="34">
        <v>4</v>
      </c>
      <c r="K26387" s="34">
        <v>13</v>
      </c>
      <c r="L26387" s="34">
        <v>6</v>
      </c>
      <c r="M26387" s="34">
        <v>6</v>
      </c>
      <c r="N26387" s="34">
        <v>9</v>
      </c>
      <c r="O26387" s="34">
        <v>13</v>
      </c>
      <c r="P26387" s="34">
        <v>9</v>
      </c>
      <c r="Q26387" s="34">
        <v>11</v>
      </c>
      <c r="R26387" s="34">
        <v>6</v>
      </c>
      <c r="S26387" s="34">
        <v>20</v>
      </c>
      <c r="T26387" s="34">
        <v>7</v>
      </c>
      <c r="U26387" s="34">
        <v>6</v>
      </c>
      <c r="V26387" s="34">
        <v>34</v>
      </c>
      <c r="W26387" s="34">
        <v>7</v>
      </c>
      <c r="X26387" s="34">
        <v>8</v>
      </c>
      <c r="Y26387" s="34">
        <v>3</v>
      </c>
      <c r="Z26387" s="34">
        <v>32</v>
      </c>
      <c r="AA26387" s="34">
        <v>21</v>
      </c>
      <c r="AB26387" s="34">
        <v>2</v>
      </c>
      <c r="AC26387" s="34">
        <v>29</v>
      </c>
    </row>
    <row r="26388" spans="1:29" x14ac:dyDescent="0.2">
      <c r="A26388" s="34" t="s">
        <v>86881</v>
      </c>
      <c r="B26388" s="34">
        <v>36</v>
      </c>
      <c r="C26388" s="34">
        <v>38</v>
      </c>
      <c r="D26388" s="34">
        <v>78</v>
      </c>
      <c r="E26388" s="34">
        <v>46</v>
      </c>
      <c r="F26388" s="34">
        <v>62</v>
      </c>
      <c r="G26388" s="34">
        <v>45</v>
      </c>
      <c r="H26388" s="34">
        <v>44</v>
      </c>
      <c r="I26388" s="34">
        <v>46</v>
      </c>
      <c r="J26388" s="34">
        <v>44</v>
      </c>
      <c r="K26388" s="34">
        <v>38</v>
      </c>
      <c r="L26388" s="34">
        <v>22</v>
      </c>
      <c r="M26388" s="34">
        <v>37</v>
      </c>
      <c r="N26388" s="34">
        <v>50</v>
      </c>
      <c r="O26388" s="34">
        <v>46</v>
      </c>
      <c r="P26388" s="34">
        <v>49</v>
      </c>
      <c r="Q26388" s="34">
        <v>55</v>
      </c>
      <c r="R26388" s="34">
        <v>47</v>
      </c>
      <c r="S26388" s="34">
        <v>81</v>
      </c>
      <c r="T26388" s="34">
        <v>45</v>
      </c>
      <c r="U26388" s="34">
        <v>31</v>
      </c>
      <c r="V26388" s="34">
        <v>53</v>
      </c>
      <c r="W26388" s="34">
        <v>54</v>
      </c>
      <c r="X26388" s="34">
        <v>81</v>
      </c>
      <c r="Y26388" s="34">
        <v>37</v>
      </c>
      <c r="Z26388" s="34">
        <v>75</v>
      </c>
      <c r="AA26388" s="34">
        <v>72</v>
      </c>
      <c r="AB26388" s="34">
        <v>33</v>
      </c>
      <c r="AC26388" s="34">
        <v>99</v>
      </c>
    </row>
    <row r="26389" spans="1:29" x14ac:dyDescent="0.2">
      <c r="A26389" s="34" t="s">
        <v>86882</v>
      </c>
      <c r="B26389" s="34">
        <v>25</v>
      </c>
      <c r="C26389" s="34">
        <v>84</v>
      </c>
      <c r="D26389" s="34">
        <v>92</v>
      </c>
      <c r="E26389" s="34">
        <v>91</v>
      </c>
      <c r="F26389" s="34">
        <v>75</v>
      </c>
      <c r="G26389" s="34">
        <v>73</v>
      </c>
      <c r="H26389" s="34">
        <v>36</v>
      </c>
      <c r="I26389" s="34">
        <v>78</v>
      </c>
      <c r="J26389" s="34">
        <v>46</v>
      </c>
      <c r="K26389" s="34">
        <v>107</v>
      </c>
      <c r="L26389" s="34">
        <v>33</v>
      </c>
      <c r="M26389" s="34">
        <v>71</v>
      </c>
      <c r="N26389" s="34">
        <v>58</v>
      </c>
      <c r="O26389" s="34">
        <v>62</v>
      </c>
      <c r="P26389" s="34">
        <v>39</v>
      </c>
      <c r="Q26389" s="34">
        <v>81</v>
      </c>
      <c r="R26389" s="34">
        <v>60</v>
      </c>
      <c r="S26389" s="34">
        <v>117</v>
      </c>
      <c r="T26389" s="34">
        <v>26</v>
      </c>
      <c r="U26389" s="34">
        <v>60</v>
      </c>
      <c r="V26389" s="34">
        <v>82</v>
      </c>
      <c r="W26389" s="34">
        <v>71</v>
      </c>
      <c r="X26389" s="34">
        <v>66</v>
      </c>
      <c r="Y26389" s="34">
        <v>51</v>
      </c>
      <c r="Z26389" s="34">
        <v>51</v>
      </c>
      <c r="AA26389" s="34">
        <v>108</v>
      </c>
      <c r="AB26389" s="34">
        <v>29</v>
      </c>
      <c r="AC26389" s="34">
        <v>131</v>
      </c>
    </row>
    <row r="26390" spans="1:29" x14ac:dyDescent="0.2">
      <c r="A26390" s="34" t="s">
        <v>86883</v>
      </c>
      <c r="B26390" s="34">
        <v>36</v>
      </c>
      <c r="C26390" s="34">
        <v>39</v>
      </c>
      <c r="D26390" s="34">
        <v>60</v>
      </c>
      <c r="E26390" s="34">
        <v>68</v>
      </c>
      <c r="F26390" s="34">
        <v>53</v>
      </c>
      <c r="G26390" s="34">
        <v>75</v>
      </c>
      <c r="H26390" s="34">
        <v>65</v>
      </c>
      <c r="I26390" s="34">
        <v>56</v>
      </c>
      <c r="J26390" s="34">
        <v>50</v>
      </c>
      <c r="K26390" s="34">
        <v>42</v>
      </c>
      <c r="L26390" s="34">
        <v>34</v>
      </c>
      <c r="M26390" s="34">
        <v>56</v>
      </c>
      <c r="N26390" s="34">
        <v>49</v>
      </c>
      <c r="O26390" s="34">
        <v>54</v>
      </c>
      <c r="P26390" s="34">
        <v>56</v>
      </c>
      <c r="Q26390" s="34">
        <v>59</v>
      </c>
      <c r="R26390" s="34">
        <v>84</v>
      </c>
      <c r="S26390" s="34">
        <v>64</v>
      </c>
      <c r="T26390" s="34">
        <v>45</v>
      </c>
      <c r="U26390" s="34">
        <v>69</v>
      </c>
      <c r="V26390" s="34">
        <v>63</v>
      </c>
      <c r="W26390" s="34">
        <v>69</v>
      </c>
      <c r="X26390" s="34">
        <v>52</v>
      </c>
      <c r="Y26390" s="34">
        <v>76</v>
      </c>
      <c r="Z26390" s="34">
        <v>80</v>
      </c>
      <c r="AA26390" s="34">
        <v>80</v>
      </c>
      <c r="AB26390" s="34">
        <v>56</v>
      </c>
      <c r="AC26390" s="34">
        <v>120</v>
      </c>
    </row>
    <row r="26391" spans="1:29" x14ac:dyDescent="0.2">
      <c r="A26391" s="34" t="s">
        <v>86884</v>
      </c>
      <c r="B26391" s="34">
        <v>29</v>
      </c>
      <c r="C26391" s="34">
        <v>12</v>
      </c>
      <c r="D26391" s="34">
        <v>46</v>
      </c>
      <c r="E26391" s="34">
        <v>21</v>
      </c>
      <c r="F26391" s="34">
        <v>31</v>
      </c>
      <c r="G26391" s="34">
        <v>40</v>
      </c>
      <c r="H26391" s="34">
        <v>12</v>
      </c>
      <c r="I26391" s="34">
        <v>21</v>
      </c>
      <c r="J26391" s="34">
        <v>26</v>
      </c>
      <c r="K26391" s="34">
        <v>31</v>
      </c>
      <c r="L26391" s="34">
        <v>12</v>
      </c>
      <c r="M26391" s="34">
        <v>17</v>
      </c>
      <c r="N26391" s="34">
        <v>23</v>
      </c>
      <c r="O26391" s="34">
        <v>33</v>
      </c>
      <c r="P26391" s="34">
        <v>14</v>
      </c>
      <c r="Q26391" s="34">
        <v>21</v>
      </c>
      <c r="R26391" s="34">
        <v>30</v>
      </c>
      <c r="S26391" s="34">
        <v>31</v>
      </c>
      <c r="T26391" s="34">
        <v>16</v>
      </c>
      <c r="U26391" s="34">
        <v>28</v>
      </c>
      <c r="V26391" s="34">
        <v>32</v>
      </c>
      <c r="W26391" s="34">
        <v>22</v>
      </c>
      <c r="X26391" s="34">
        <v>29</v>
      </c>
      <c r="Y26391" s="34">
        <v>14</v>
      </c>
      <c r="Z26391" s="34">
        <v>39</v>
      </c>
      <c r="AA26391" s="34">
        <v>26</v>
      </c>
      <c r="AB26391" s="34">
        <v>17</v>
      </c>
      <c r="AC26391" s="34">
        <v>30</v>
      </c>
    </row>
    <row r="26392" spans="1:29" x14ac:dyDescent="0.2">
      <c r="A26392" s="34" t="s">
        <v>86885</v>
      </c>
      <c r="B26392" s="34">
        <v>35</v>
      </c>
      <c r="C26392" s="34">
        <v>58</v>
      </c>
      <c r="D26392" s="34">
        <v>70</v>
      </c>
      <c r="E26392" s="34">
        <v>57</v>
      </c>
      <c r="F26392" s="34">
        <v>60</v>
      </c>
      <c r="G26392" s="34">
        <v>99</v>
      </c>
      <c r="H26392" s="34">
        <v>84</v>
      </c>
      <c r="I26392" s="34">
        <v>91</v>
      </c>
      <c r="J26392" s="34">
        <v>60</v>
      </c>
      <c r="K26392" s="34">
        <v>79</v>
      </c>
      <c r="L26392" s="34">
        <v>69</v>
      </c>
      <c r="M26392" s="34">
        <v>63</v>
      </c>
      <c r="N26392" s="34">
        <v>62</v>
      </c>
      <c r="O26392" s="34">
        <v>64</v>
      </c>
      <c r="P26392" s="34">
        <v>96</v>
      </c>
      <c r="Q26392" s="34">
        <v>85</v>
      </c>
      <c r="R26392" s="34">
        <v>90</v>
      </c>
      <c r="S26392" s="34">
        <v>72</v>
      </c>
      <c r="T26392" s="34">
        <v>95</v>
      </c>
      <c r="U26392" s="34">
        <v>78</v>
      </c>
      <c r="V26392" s="34">
        <v>113</v>
      </c>
      <c r="W26392" s="34">
        <v>64</v>
      </c>
      <c r="X26392" s="34">
        <v>126</v>
      </c>
      <c r="Y26392" s="34">
        <v>94</v>
      </c>
      <c r="Z26392" s="34">
        <v>92</v>
      </c>
      <c r="AA26392" s="34">
        <v>79</v>
      </c>
      <c r="AB26392" s="34">
        <v>114</v>
      </c>
      <c r="AC26392" s="34">
        <v>115</v>
      </c>
    </row>
    <row r="26393" spans="1:29" x14ac:dyDescent="0.2">
      <c r="A26393" s="34" t="s">
        <v>86886</v>
      </c>
      <c r="B26393" s="34">
        <v>38</v>
      </c>
      <c r="C26393" s="34">
        <v>51</v>
      </c>
      <c r="D26393" s="34">
        <v>43</v>
      </c>
      <c r="E26393" s="34">
        <v>64</v>
      </c>
      <c r="F26393" s="34">
        <v>55</v>
      </c>
      <c r="G26393" s="34">
        <v>47</v>
      </c>
      <c r="H26393" s="34">
        <v>52</v>
      </c>
      <c r="I26393" s="34">
        <v>37</v>
      </c>
      <c r="J26393" s="34">
        <v>33</v>
      </c>
      <c r="K26393" s="34">
        <v>65</v>
      </c>
      <c r="L26393" s="34">
        <v>31</v>
      </c>
      <c r="M26393" s="34">
        <v>46</v>
      </c>
      <c r="N26393" s="34">
        <v>47</v>
      </c>
      <c r="O26393" s="34">
        <v>45</v>
      </c>
      <c r="P26393" s="34">
        <v>63</v>
      </c>
      <c r="Q26393" s="34">
        <v>93</v>
      </c>
      <c r="R26393" s="34">
        <v>66</v>
      </c>
      <c r="S26393" s="34">
        <v>66</v>
      </c>
      <c r="T26393" s="34">
        <v>33</v>
      </c>
      <c r="U26393" s="34">
        <v>75</v>
      </c>
      <c r="V26393" s="34">
        <v>56</v>
      </c>
      <c r="W26393" s="34">
        <v>63</v>
      </c>
      <c r="X26393" s="34">
        <v>63</v>
      </c>
      <c r="Y26393" s="34">
        <v>62</v>
      </c>
      <c r="Z26393" s="34">
        <v>47</v>
      </c>
      <c r="AA26393" s="34">
        <v>78</v>
      </c>
      <c r="AB26393" s="34">
        <v>47</v>
      </c>
      <c r="AC26393" s="34">
        <v>117</v>
      </c>
    </row>
    <row r="26394" spans="1:29" x14ac:dyDescent="0.2">
      <c r="A26394" s="34" t="s">
        <v>86887</v>
      </c>
      <c r="B26394" s="34">
        <v>19</v>
      </c>
      <c r="C26394" s="34">
        <v>24</v>
      </c>
      <c r="D26394" s="34">
        <v>24</v>
      </c>
      <c r="E26394" s="34">
        <v>42</v>
      </c>
      <c r="F26394" s="34">
        <v>46</v>
      </c>
      <c r="G26394" s="34">
        <v>41</v>
      </c>
      <c r="H26394" s="34">
        <v>19</v>
      </c>
      <c r="I26394" s="34">
        <v>29</v>
      </c>
      <c r="J26394" s="34">
        <v>33</v>
      </c>
      <c r="K26394" s="34">
        <v>23</v>
      </c>
      <c r="L26394" s="34">
        <v>6</v>
      </c>
      <c r="M26394" s="34">
        <v>9</v>
      </c>
      <c r="N26394" s="34">
        <v>26</v>
      </c>
      <c r="O26394" s="34">
        <v>9</v>
      </c>
      <c r="P26394" s="34">
        <v>18</v>
      </c>
      <c r="Q26394" s="34">
        <v>14</v>
      </c>
      <c r="R26394" s="34">
        <v>25</v>
      </c>
      <c r="S26394" s="34">
        <v>17</v>
      </c>
      <c r="T26394" s="34">
        <v>18</v>
      </c>
      <c r="U26394" s="34">
        <v>9</v>
      </c>
      <c r="V26394" s="34">
        <v>34</v>
      </c>
      <c r="W26394" s="34">
        <v>10</v>
      </c>
      <c r="X26394" s="34">
        <v>29</v>
      </c>
      <c r="Y26394" s="34">
        <v>18</v>
      </c>
      <c r="Z26394" s="34">
        <v>26</v>
      </c>
      <c r="AA26394" s="34">
        <v>25</v>
      </c>
      <c r="AB26394" s="34">
        <v>19</v>
      </c>
      <c r="AC26394" s="34">
        <v>37</v>
      </c>
    </row>
    <row r="26395" spans="1:29" x14ac:dyDescent="0.2">
      <c r="A26395" s="34" t="s">
        <v>86888</v>
      </c>
      <c r="B26395" s="34">
        <v>12</v>
      </c>
      <c r="C26395" s="34">
        <v>21</v>
      </c>
      <c r="D26395" s="34">
        <v>8</v>
      </c>
      <c r="E26395" s="34">
        <v>22</v>
      </c>
      <c r="F26395" s="34">
        <v>6</v>
      </c>
      <c r="G26395" s="34">
        <v>14</v>
      </c>
      <c r="H26395" s="34">
        <v>3</v>
      </c>
      <c r="I26395" s="34">
        <v>12</v>
      </c>
      <c r="J26395" s="34">
        <v>13</v>
      </c>
      <c r="K26395" s="34">
        <v>9</v>
      </c>
      <c r="L26395" s="34">
        <v>2</v>
      </c>
      <c r="M26395" s="34">
        <v>11</v>
      </c>
      <c r="N26395" s="34">
        <v>2</v>
      </c>
      <c r="O26395" s="34">
        <v>8</v>
      </c>
      <c r="P26395" s="34">
        <v>6</v>
      </c>
      <c r="Q26395" s="34">
        <v>18</v>
      </c>
      <c r="R26395" s="34">
        <v>9</v>
      </c>
      <c r="S26395" s="34">
        <v>12</v>
      </c>
      <c r="T26395" s="34">
        <v>11</v>
      </c>
      <c r="U26395" s="34">
        <v>16</v>
      </c>
      <c r="V26395" s="34">
        <v>12</v>
      </c>
      <c r="W26395" s="34">
        <v>11</v>
      </c>
      <c r="X26395" s="34">
        <v>8</v>
      </c>
      <c r="Y26395" s="34">
        <v>9</v>
      </c>
      <c r="Z26395" s="34">
        <v>4</v>
      </c>
      <c r="AA26395" s="34">
        <v>18</v>
      </c>
      <c r="AB26395" s="34">
        <v>4</v>
      </c>
      <c r="AC26395" s="34">
        <v>13</v>
      </c>
    </row>
    <row r="26396" spans="1:29" x14ac:dyDescent="0.2">
      <c r="A26396" s="34" t="s">
        <v>86889</v>
      </c>
      <c r="B26396" s="34">
        <v>41</v>
      </c>
      <c r="C26396" s="34">
        <v>35</v>
      </c>
      <c r="D26396" s="34">
        <v>49</v>
      </c>
      <c r="E26396" s="34">
        <v>28</v>
      </c>
      <c r="F26396" s="34">
        <v>25</v>
      </c>
      <c r="G26396" s="34">
        <v>43</v>
      </c>
      <c r="H26396" s="34">
        <v>13</v>
      </c>
      <c r="I26396" s="34">
        <v>23</v>
      </c>
      <c r="J26396" s="34">
        <v>27</v>
      </c>
      <c r="K26396" s="34">
        <v>32</v>
      </c>
      <c r="L26396" s="34">
        <v>16</v>
      </c>
      <c r="M26396" s="34">
        <v>19</v>
      </c>
      <c r="N26396" s="34">
        <v>32</v>
      </c>
      <c r="O26396" s="34">
        <v>38</v>
      </c>
      <c r="P26396" s="34">
        <v>28</v>
      </c>
      <c r="Q26396" s="34">
        <v>37</v>
      </c>
      <c r="R26396" s="34">
        <v>34</v>
      </c>
      <c r="S26396" s="34">
        <v>51</v>
      </c>
      <c r="T26396" s="34">
        <v>16</v>
      </c>
      <c r="U26396" s="34">
        <v>17</v>
      </c>
      <c r="V26396" s="34">
        <v>45</v>
      </c>
      <c r="W26396" s="34">
        <v>25</v>
      </c>
      <c r="X26396" s="34">
        <v>20</v>
      </c>
      <c r="Y26396" s="34">
        <v>21</v>
      </c>
      <c r="Z26396" s="34">
        <v>38</v>
      </c>
      <c r="AA26396" s="34">
        <v>48</v>
      </c>
      <c r="AB26396" s="34">
        <v>34</v>
      </c>
      <c r="AC26396" s="34">
        <v>49</v>
      </c>
    </row>
    <row r="26397" spans="1:29" x14ac:dyDescent="0.2">
      <c r="A26397" s="34" t="s">
        <v>86890</v>
      </c>
      <c r="B26397" s="34">
        <v>65</v>
      </c>
      <c r="C26397" s="34">
        <v>51</v>
      </c>
      <c r="D26397" s="34">
        <v>89</v>
      </c>
      <c r="E26397" s="34">
        <v>49</v>
      </c>
      <c r="F26397" s="34">
        <v>77</v>
      </c>
      <c r="G26397" s="34">
        <v>46</v>
      </c>
      <c r="H26397" s="34">
        <v>106</v>
      </c>
      <c r="I26397" s="34">
        <v>55</v>
      </c>
      <c r="J26397" s="34">
        <v>65</v>
      </c>
      <c r="K26397" s="34">
        <v>48</v>
      </c>
      <c r="L26397" s="34">
        <v>48</v>
      </c>
      <c r="M26397" s="34">
        <v>49</v>
      </c>
      <c r="N26397" s="34">
        <v>67</v>
      </c>
      <c r="O26397" s="34">
        <v>53</v>
      </c>
      <c r="P26397" s="34">
        <v>73</v>
      </c>
      <c r="Q26397" s="34">
        <v>55</v>
      </c>
      <c r="R26397" s="34">
        <v>98</v>
      </c>
      <c r="S26397" s="34">
        <v>66</v>
      </c>
      <c r="T26397" s="34">
        <v>117</v>
      </c>
      <c r="U26397" s="34">
        <v>55</v>
      </c>
      <c r="V26397" s="34">
        <v>94</v>
      </c>
      <c r="W26397" s="34">
        <v>71</v>
      </c>
      <c r="X26397" s="34">
        <v>84</v>
      </c>
      <c r="Y26397" s="34">
        <v>62</v>
      </c>
      <c r="Z26397" s="34">
        <v>116</v>
      </c>
      <c r="AA26397" s="34">
        <v>84</v>
      </c>
      <c r="AB26397" s="34">
        <v>60</v>
      </c>
      <c r="AC26397" s="34">
        <v>87</v>
      </c>
    </row>
    <row r="26398" spans="1:29" x14ac:dyDescent="0.2">
      <c r="A26398" s="34" t="s">
        <v>86891</v>
      </c>
      <c r="B26398" s="34">
        <v>55</v>
      </c>
      <c r="C26398" s="34">
        <v>29</v>
      </c>
      <c r="D26398" s="34">
        <v>33</v>
      </c>
      <c r="E26398" s="34">
        <v>21</v>
      </c>
      <c r="F26398" s="34">
        <v>28</v>
      </c>
      <c r="G26398" s="34">
        <v>18</v>
      </c>
      <c r="H26398" s="34">
        <v>21</v>
      </c>
      <c r="I26398" s="34">
        <v>20</v>
      </c>
      <c r="J26398" s="34">
        <v>30</v>
      </c>
      <c r="K26398" s="34">
        <v>30</v>
      </c>
      <c r="L26398" s="34">
        <v>29</v>
      </c>
      <c r="M26398" s="34">
        <v>21</v>
      </c>
      <c r="N26398" s="34">
        <v>37</v>
      </c>
      <c r="O26398" s="34">
        <v>24</v>
      </c>
      <c r="P26398" s="34">
        <v>27</v>
      </c>
      <c r="Q26398" s="34">
        <v>39</v>
      </c>
      <c r="R26398" s="34">
        <v>44</v>
      </c>
      <c r="S26398" s="34">
        <v>34</v>
      </c>
      <c r="T26398" s="34">
        <v>28</v>
      </c>
      <c r="U26398" s="34">
        <v>25</v>
      </c>
      <c r="V26398" s="34">
        <v>37</v>
      </c>
      <c r="W26398" s="34">
        <v>34</v>
      </c>
      <c r="X26398" s="34">
        <v>27</v>
      </c>
      <c r="Y26398" s="34">
        <v>18</v>
      </c>
      <c r="Z26398" s="34">
        <v>24</v>
      </c>
      <c r="AA26398" s="34">
        <v>35</v>
      </c>
      <c r="AB26398" s="34">
        <v>38</v>
      </c>
      <c r="AC26398" s="34">
        <v>27</v>
      </c>
    </row>
    <row r="26399" spans="1:29" x14ac:dyDescent="0.2">
      <c r="A26399" s="34" t="s">
        <v>86892</v>
      </c>
      <c r="B26399" s="34">
        <v>13</v>
      </c>
      <c r="C26399" s="34">
        <v>12</v>
      </c>
      <c r="D26399" s="34">
        <v>22</v>
      </c>
      <c r="E26399" s="34">
        <v>15</v>
      </c>
      <c r="F26399" s="34">
        <v>14</v>
      </c>
      <c r="G26399" s="34">
        <v>12</v>
      </c>
      <c r="H26399" s="34">
        <v>9</v>
      </c>
      <c r="I26399" s="34">
        <v>15</v>
      </c>
      <c r="J26399" s="34">
        <v>9</v>
      </c>
      <c r="K26399" s="34">
        <v>14</v>
      </c>
      <c r="L26399" s="34">
        <v>4</v>
      </c>
      <c r="M26399" s="34">
        <v>20</v>
      </c>
      <c r="N26399" s="34">
        <v>20</v>
      </c>
      <c r="O26399" s="34">
        <v>11</v>
      </c>
      <c r="P26399" s="34">
        <v>21</v>
      </c>
      <c r="Q26399" s="34">
        <v>26</v>
      </c>
      <c r="R26399" s="34">
        <v>5</v>
      </c>
      <c r="S26399" s="34">
        <v>16</v>
      </c>
      <c r="T26399" s="34">
        <v>5</v>
      </c>
      <c r="U26399" s="34">
        <v>7</v>
      </c>
      <c r="V26399" s="34">
        <v>15</v>
      </c>
      <c r="W26399" s="34">
        <v>19</v>
      </c>
      <c r="X26399" s="34">
        <v>24</v>
      </c>
      <c r="Y26399" s="34">
        <v>15</v>
      </c>
      <c r="Z26399" s="34">
        <v>23</v>
      </c>
      <c r="AA26399" s="34">
        <v>15</v>
      </c>
      <c r="AB26399" s="34">
        <v>6</v>
      </c>
      <c r="AC26399" s="34">
        <v>30</v>
      </c>
    </row>
    <row r="26400" spans="1:29" x14ac:dyDescent="0.2">
      <c r="A26400" s="34" t="s">
        <v>86893</v>
      </c>
      <c r="B26400" s="34">
        <v>29</v>
      </c>
      <c r="C26400" s="34">
        <v>34</v>
      </c>
      <c r="D26400" s="34">
        <v>39</v>
      </c>
      <c r="E26400" s="34">
        <v>28</v>
      </c>
      <c r="F26400" s="34">
        <v>33</v>
      </c>
      <c r="G26400" s="34">
        <v>40</v>
      </c>
      <c r="H26400" s="34">
        <v>21</v>
      </c>
      <c r="I26400" s="34">
        <v>17</v>
      </c>
      <c r="J26400" s="34">
        <v>24</v>
      </c>
      <c r="K26400" s="34">
        <v>54</v>
      </c>
      <c r="L26400" s="34">
        <v>11</v>
      </c>
      <c r="M26400" s="34">
        <v>11</v>
      </c>
      <c r="N26400" s="34">
        <v>29</v>
      </c>
      <c r="O26400" s="34">
        <v>25</v>
      </c>
      <c r="P26400" s="34">
        <v>22</v>
      </c>
      <c r="Q26400" s="34">
        <v>22</v>
      </c>
      <c r="R26400" s="34">
        <v>24</v>
      </c>
      <c r="S26400" s="34">
        <v>44</v>
      </c>
      <c r="T26400" s="34">
        <v>6</v>
      </c>
      <c r="U26400" s="34">
        <v>42</v>
      </c>
      <c r="V26400" s="34">
        <v>33</v>
      </c>
      <c r="W26400" s="34">
        <v>22</v>
      </c>
      <c r="X26400" s="34">
        <v>40</v>
      </c>
      <c r="Y26400" s="34">
        <v>32</v>
      </c>
      <c r="Z26400" s="34">
        <v>44</v>
      </c>
      <c r="AA26400" s="34">
        <v>28</v>
      </c>
      <c r="AB26400" s="34">
        <v>25</v>
      </c>
      <c r="AC26400" s="34">
        <v>50</v>
      </c>
    </row>
    <row r="26401" spans="1:29" x14ac:dyDescent="0.2">
      <c r="A26401" s="34" t="s">
        <v>86894</v>
      </c>
      <c r="B26401" s="34">
        <v>41</v>
      </c>
      <c r="C26401" s="34">
        <v>96</v>
      </c>
      <c r="D26401" s="34">
        <v>31</v>
      </c>
      <c r="E26401" s="34">
        <v>74</v>
      </c>
      <c r="F26401" s="34">
        <v>34</v>
      </c>
      <c r="G26401" s="34">
        <v>79</v>
      </c>
      <c r="H26401" s="34">
        <v>52</v>
      </c>
      <c r="I26401" s="34">
        <v>71</v>
      </c>
      <c r="J26401" s="34">
        <v>52</v>
      </c>
      <c r="K26401" s="34">
        <v>64</v>
      </c>
      <c r="L26401" s="34">
        <v>44</v>
      </c>
      <c r="M26401" s="34">
        <v>64</v>
      </c>
      <c r="N26401" s="34">
        <v>43</v>
      </c>
      <c r="O26401" s="34">
        <v>48</v>
      </c>
      <c r="P26401" s="34">
        <v>28</v>
      </c>
      <c r="Q26401" s="34">
        <v>101</v>
      </c>
      <c r="R26401" s="34">
        <v>53</v>
      </c>
      <c r="S26401" s="34">
        <v>74</v>
      </c>
      <c r="T26401" s="34">
        <v>50</v>
      </c>
      <c r="U26401" s="34">
        <v>80</v>
      </c>
      <c r="V26401" s="34">
        <v>85</v>
      </c>
      <c r="W26401" s="34">
        <v>86</v>
      </c>
      <c r="X26401" s="34">
        <v>64</v>
      </c>
      <c r="Y26401" s="34">
        <v>83</v>
      </c>
      <c r="Z26401" s="34">
        <v>51</v>
      </c>
      <c r="AA26401" s="34">
        <v>94</v>
      </c>
      <c r="AB26401" s="34">
        <v>50</v>
      </c>
      <c r="AC26401" s="34">
        <v>120</v>
      </c>
    </row>
    <row r="26402" spans="1:29" x14ac:dyDescent="0.2">
      <c r="A26402" s="34" t="s">
        <v>86895</v>
      </c>
      <c r="B26402" s="34">
        <v>38</v>
      </c>
      <c r="C26402" s="34">
        <v>78</v>
      </c>
      <c r="D26402" s="34">
        <v>68</v>
      </c>
      <c r="E26402" s="34">
        <v>72</v>
      </c>
      <c r="F26402" s="34">
        <v>90</v>
      </c>
      <c r="G26402" s="34">
        <v>103</v>
      </c>
      <c r="H26402" s="34">
        <v>65</v>
      </c>
      <c r="I26402" s="34">
        <v>68</v>
      </c>
      <c r="J26402" s="34">
        <v>70</v>
      </c>
      <c r="K26402" s="34">
        <v>63</v>
      </c>
      <c r="L26402" s="34">
        <v>71</v>
      </c>
      <c r="M26402" s="34">
        <v>79</v>
      </c>
      <c r="N26402" s="34">
        <v>80</v>
      </c>
      <c r="O26402" s="34">
        <v>72</v>
      </c>
      <c r="P26402" s="34">
        <v>77</v>
      </c>
      <c r="Q26402" s="34">
        <v>128</v>
      </c>
      <c r="R26402" s="34">
        <v>65</v>
      </c>
      <c r="S26402" s="34">
        <v>102</v>
      </c>
      <c r="T26402" s="34">
        <v>89</v>
      </c>
      <c r="U26402" s="34">
        <v>59</v>
      </c>
      <c r="V26402" s="34">
        <v>109</v>
      </c>
      <c r="W26402" s="34">
        <v>81</v>
      </c>
      <c r="X26402" s="34">
        <v>72</v>
      </c>
      <c r="Y26402" s="34">
        <v>85</v>
      </c>
      <c r="Z26402" s="34">
        <v>105</v>
      </c>
      <c r="AA26402" s="34">
        <v>122</v>
      </c>
      <c r="AB26402" s="34">
        <v>70</v>
      </c>
      <c r="AC26402" s="34">
        <v>132</v>
      </c>
    </row>
    <row r="26403" spans="1:29" x14ac:dyDescent="0.2">
      <c r="A26403" s="34" t="s">
        <v>86896</v>
      </c>
      <c r="B26403" s="34">
        <v>30</v>
      </c>
      <c r="C26403" s="34">
        <v>29</v>
      </c>
      <c r="D26403" s="34">
        <v>39</v>
      </c>
      <c r="E26403" s="34">
        <v>40</v>
      </c>
      <c r="F26403" s="34">
        <v>34</v>
      </c>
      <c r="G26403" s="34">
        <v>53</v>
      </c>
      <c r="H26403" s="34">
        <v>46</v>
      </c>
      <c r="I26403" s="34">
        <v>25</v>
      </c>
      <c r="J26403" s="34">
        <v>43</v>
      </c>
      <c r="K26403" s="34">
        <v>32</v>
      </c>
      <c r="L26403" s="34">
        <v>29</v>
      </c>
      <c r="M26403" s="34">
        <v>23</v>
      </c>
      <c r="N26403" s="34">
        <v>44</v>
      </c>
      <c r="O26403" s="34">
        <v>48</v>
      </c>
      <c r="P26403" s="34">
        <v>24</v>
      </c>
      <c r="Q26403" s="34">
        <v>57</v>
      </c>
      <c r="R26403" s="34">
        <v>45</v>
      </c>
      <c r="S26403" s="34">
        <v>55</v>
      </c>
      <c r="T26403" s="34">
        <v>38</v>
      </c>
      <c r="U26403" s="34">
        <v>37</v>
      </c>
      <c r="V26403" s="34">
        <v>48</v>
      </c>
      <c r="W26403" s="34">
        <v>24</v>
      </c>
      <c r="X26403" s="34">
        <v>33</v>
      </c>
      <c r="Y26403" s="34">
        <v>32</v>
      </c>
      <c r="Z26403" s="34">
        <v>38</v>
      </c>
      <c r="AA26403" s="34">
        <v>55</v>
      </c>
      <c r="AB26403" s="34">
        <v>23</v>
      </c>
      <c r="AC26403" s="34">
        <v>58</v>
      </c>
    </row>
    <row r="26404" spans="1:29" x14ac:dyDescent="0.2">
      <c r="A26404" s="34" t="s">
        <v>86897</v>
      </c>
      <c r="B26404" s="34">
        <v>12</v>
      </c>
      <c r="C26404" s="34">
        <v>22</v>
      </c>
      <c r="D26404" s="34">
        <v>25</v>
      </c>
      <c r="E26404" s="34">
        <v>31</v>
      </c>
      <c r="F26404" s="34">
        <v>20</v>
      </c>
      <c r="G26404" s="34">
        <v>21</v>
      </c>
      <c r="H26404" s="34">
        <v>10</v>
      </c>
      <c r="I26404" s="34">
        <v>12</v>
      </c>
      <c r="J26404" s="34">
        <v>19</v>
      </c>
      <c r="K26404" s="34">
        <v>18</v>
      </c>
      <c r="L26404" s="34">
        <v>10</v>
      </c>
      <c r="M26404" s="34">
        <v>23</v>
      </c>
      <c r="N26404" s="34">
        <v>17</v>
      </c>
      <c r="O26404" s="34">
        <v>15</v>
      </c>
      <c r="P26404" s="34">
        <v>12</v>
      </c>
      <c r="Q26404" s="34">
        <v>18</v>
      </c>
      <c r="R26404" s="34">
        <v>16</v>
      </c>
      <c r="S26404" s="34">
        <v>39</v>
      </c>
      <c r="T26404" s="34">
        <v>16</v>
      </c>
      <c r="U26404" s="34">
        <v>10</v>
      </c>
      <c r="V26404" s="34">
        <v>31</v>
      </c>
      <c r="W26404" s="34">
        <v>25</v>
      </c>
      <c r="X26404" s="34">
        <v>38</v>
      </c>
      <c r="Y26404" s="34">
        <v>9</v>
      </c>
      <c r="Z26404" s="34">
        <v>21</v>
      </c>
      <c r="AA26404" s="34">
        <v>28</v>
      </c>
      <c r="AB26404" s="34">
        <v>19</v>
      </c>
      <c r="AC26404" s="34">
        <v>42</v>
      </c>
    </row>
    <row r="26405" spans="1:29" x14ac:dyDescent="0.2">
      <c r="A26405" s="34" t="s">
        <v>86898</v>
      </c>
      <c r="B26405" s="34">
        <v>55</v>
      </c>
      <c r="C26405" s="34">
        <v>66</v>
      </c>
      <c r="D26405" s="34">
        <v>112</v>
      </c>
      <c r="E26405" s="34">
        <v>93</v>
      </c>
      <c r="F26405" s="34">
        <v>113</v>
      </c>
      <c r="G26405" s="34">
        <v>73</v>
      </c>
      <c r="H26405" s="34">
        <v>57</v>
      </c>
      <c r="I26405" s="34">
        <v>59</v>
      </c>
      <c r="J26405" s="34">
        <v>60</v>
      </c>
      <c r="K26405" s="34">
        <v>67</v>
      </c>
      <c r="L26405" s="34">
        <v>34</v>
      </c>
      <c r="M26405" s="34">
        <v>81</v>
      </c>
      <c r="N26405" s="34">
        <v>82</v>
      </c>
      <c r="O26405" s="34">
        <v>39</v>
      </c>
      <c r="P26405" s="34">
        <v>63</v>
      </c>
      <c r="Q26405" s="34">
        <v>89</v>
      </c>
      <c r="R26405" s="34">
        <v>99</v>
      </c>
      <c r="S26405" s="34">
        <v>88</v>
      </c>
      <c r="T26405" s="34">
        <v>69</v>
      </c>
      <c r="U26405" s="34">
        <v>51</v>
      </c>
      <c r="V26405" s="34">
        <v>92</v>
      </c>
      <c r="W26405" s="34">
        <v>55</v>
      </c>
      <c r="X26405" s="34">
        <v>140</v>
      </c>
      <c r="Y26405" s="34">
        <v>44</v>
      </c>
      <c r="Z26405" s="34">
        <v>91</v>
      </c>
      <c r="AA26405" s="34">
        <v>90</v>
      </c>
      <c r="AB26405" s="34">
        <v>79</v>
      </c>
      <c r="AC26405" s="34">
        <v>115</v>
      </c>
    </row>
    <row r="26406" spans="1:29" x14ac:dyDescent="0.2">
      <c r="A26406" s="34" t="s">
        <v>86899</v>
      </c>
      <c r="B26406" s="34">
        <v>11</v>
      </c>
      <c r="C26406" s="34">
        <v>5</v>
      </c>
      <c r="D26406" s="34">
        <v>12</v>
      </c>
      <c r="E26406" s="34">
        <v>3</v>
      </c>
      <c r="F26406" s="34">
        <v>6</v>
      </c>
      <c r="G26406" s="34">
        <v>9</v>
      </c>
      <c r="H26406" s="34">
        <v>3</v>
      </c>
      <c r="I26406" s="34">
        <v>4</v>
      </c>
      <c r="J26406" s="34">
        <v>2</v>
      </c>
      <c r="K26406" s="34">
        <v>4</v>
      </c>
      <c r="L26406" s="34">
        <v>2</v>
      </c>
      <c r="M26406" s="34">
        <v>2</v>
      </c>
      <c r="N26406" s="34">
        <v>8</v>
      </c>
      <c r="O26406" s="34">
        <v>0</v>
      </c>
      <c r="P26406" s="34">
        <v>2</v>
      </c>
      <c r="Q26406" s="34">
        <v>1</v>
      </c>
      <c r="R26406" s="34">
        <v>4</v>
      </c>
      <c r="S26406" s="34">
        <v>6</v>
      </c>
      <c r="T26406" s="34">
        <v>3</v>
      </c>
      <c r="U26406" s="34">
        <v>2</v>
      </c>
      <c r="V26406" s="34">
        <v>3</v>
      </c>
      <c r="W26406" s="34">
        <v>2</v>
      </c>
      <c r="X26406" s="34">
        <v>2</v>
      </c>
      <c r="Y26406" s="34">
        <v>0</v>
      </c>
      <c r="Z26406" s="34">
        <v>2</v>
      </c>
      <c r="AA26406" s="34">
        <v>6</v>
      </c>
      <c r="AB26406" s="34">
        <v>2</v>
      </c>
      <c r="AC26406" s="34">
        <v>4</v>
      </c>
    </row>
    <row r="26407" spans="1:29" x14ac:dyDescent="0.2">
      <c r="A26407" s="34" t="s">
        <v>86900</v>
      </c>
      <c r="B26407" s="34">
        <v>14</v>
      </c>
      <c r="C26407" s="34">
        <v>17</v>
      </c>
      <c r="D26407" s="34">
        <v>28</v>
      </c>
      <c r="E26407" s="34">
        <v>29</v>
      </c>
      <c r="F26407" s="34">
        <v>26</v>
      </c>
      <c r="G26407" s="34">
        <v>22</v>
      </c>
      <c r="H26407" s="34">
        <v>8</v>
      </c>
      <c r="I26407" s="34">
        <v>24</v>
      </c>
      <c r="J26407" s="34">
        <v>8</v>
      </c>
      <c r="K26407" s="34">
        <v>47</v>
      </c>
      <c r="L26407" s="34">
        <v>0</v>
      </c>
      <c r="M26407" s="34">
        <v>19</v>
      </c>
      <c r="N26407" s="34">
        <v>8</v>
      </c>
      <c r="O26407" s="34">
        <v>16</v>
      </c>
      <c r="P26407" s="34">
        <v>10</v>
      </c>
      <c r="Q26407" s="34">
        <v>13</v>
      </c>
      <c r="R26407" s="34">
        <v>18</v>
      </c>
      <c r="S26407" s="34">
        <v>40</v>
      </c>
      <c r="T26407" s="34">
        <v>5</v>
      </c>
      <c r="U26407" s="34">
        <v>21</v>
      </c>
      <c r="V26407" s="34">
        <v>9</v>
      </c>
      <c r="W26407" s="34">
        <v>21</v>
      </c>
      <c r="X26407" s="34">
        <v>20</v>
      </c>
      <c r="Y26407" s="34">
        <v>7</v>
      </c>
      <c r="Z26407" s="34">
        <v>22</v>
      </c>
      <c r="AA26407" s="34">
        <v>21</v>
      </c>
      <c r="AB26407" s="34">
        <v>16</v>
      </c>
      <c r="AC26407" s="34">
        <v>27</v>
      </c>
    </row>
    <row r="26408" spans="1:29" x14ac:dyDescent="0.2">
      <c r="A26408" s="34" t="s">
        <v>86901</v>
      </c>
      <c r="B26408" s="34">
        <v>67</v>
      </c>
      <c r="C26408" s="34">
        <v>83</v>
      </c>
      <c r="D26408" s="34">
        <v>100</v>
      </c>
      <c r="E26408" s="34">
        <v>78</v>
      </c>
      <c r="F26408" s="34">
        <v>138</v>
      </c>
      <c r="G26408" s="34">
        <v>48</v>
      </c>
      <c r="H26408" s="34">
        <v>118</v>
      </c>
      <c r="I26408" s="34">
        <v>51</v>
      </c>
      <c r="J26408" s="34">
        <v>159</v>
      </c>
      <c r="K26408" s="34">
        <v>60</v>
      </c>
      <c r="L26408" s="34">
        <v>133</v>
      </c>
      <c r="M26408" s="34">
        <v>57</v>
      </c>
      <c r="N26408" s="34">
        <v>99</v>
      </c>
      <c r="O26408" s="34">
        <v>48</v>
      </c>
      <c r="P26408" s="34">
        <v>70</v>
      </c>
      <c r="Q26408" s="34">
        <v>115</v>
      </c>
      <c r="R26408" s="34">
        <v>161</v>
      </c>
      <c r="S26408" s="34">
        <v>111</v>
      </c>
      <c r="T26408" s="34">
        <v>120</v>
      </c>
      <c r="U26408" s="34">
        <v>92</v>
      </c>
      <c r="V26408" s="34">
        <v>115</v>
      </c>
      <c r="W26408" s="34">
        <v>106</v>
      </c>
      <c r="X26408" s="34">
        <v>139</v>
      </c>
      <c r="Y26408" s="34">
        <v>132</v>
      </c>
      <c r="Z26408" s="34">
        <v>121</v>
      </c>
      <c r="AA26408" s="34">
        <v>85</v>
      </c>
      <c r="AB26408" s="34">
        <v>192</v>
      </c>
      <c r="AC26408" s="34">
        <v>128</v>
      </c>
    </row>
    <row r="26409" spans="1:29" x14ac:dyDescent="0.2">
      <c r="A26409" s="34" t="s">
        <v>86902</v>
      </c>
      <c r="B26409" s="34">
        <v>194</v>
      </c>
      <c r="C26409" s="34">
        <v>407</v>
      </c>
      <c r="D26409" s="34">
        <v>556</v>
      </c>
      <c r="E26409" s="34">
        <v>443</v>
      </c>
      <c r="F26409" s="34">
        <v>498</v>
      </c>
      <c r="G26409" s="34">
        <v>361</v>
      </c>
      <c r="H26409" s="34">
        <v>475</v>
      </c>
      <c r="I26409" s="34">
        <v>343</v>
      </c>
      <c r="J26409" s="34">
        <v>368</v>
      </c>
      <c r="K26409" s="34">
        <v>405</v>
      </c>
      <c r="L26409" s="34">
        <v>252</v>
      </c>
      <c r="M26409" s="34">
        <v>333</v>
      </c>
      <c r="N26409" s="34">
        <v>397</v>
      </c>
      <c r="O26409" s="34">
        <v>301</v>
      </c>
      <c r="P26409" s="34">
        <v>443</v>
      </c>
      <c r="Q26409" s="34">
        <v>484</v>
      </c>
      <c r="R26409" s="34">
        <v>493</v>
      </c>
      <c r="S26409" s="34">
        <v>574</v>
      </c>
      <c r="T26409" s="34">
        <v>351</v>
      </c>
      <c r="U26409" s="34">
        <v>301</v>
      </c>
      <c r="V26409" s="34">
        <v>491</v>
      </c>
      <c r="W26409" s="34">
        <v>391</v>
      </c>
      <c r="X26409" s="34">
        <v>622</v>
      </c>
      <c r="Y26409" s="34">
        <v>343</v>
      </c>
      <c r="Z26409" s="34">
        <v>548</v>
      </c>
      <c r="AA26409" s="34">
        <v>538</v>
      </c>
      <c r="AB26409" s="34">
        <v>433</v>
      </c>
      <c r="AC26409" s="34">
        <v>627</v>
      </c>
    </row>
    <row r="26410" spans="1:29" x14ac:dyDescent="0.2">
      <c r="A26410" s="34" t="s">
        <v>86903</v>
      </c>
      <c r="B26410" s="34">
        <v>65</v>
      </c>
      <c r="C26410" s="34">
        <v>42</v>
      </c>
      <c r="D26410" s="34">
        <v>95</v>
      </c>
      <c r="E26410" s="34">
        <v>78</v>
      </c>
      <c r="F26410" s="34">
        <v>109</v>
      </c>
      <c r="G26410" s="34">
        <v>87</v>
      </c>
      <c r="H26410" s="34">
        <v>68</v>
      </c>
      <c r="I26410" s="34">
        <v>57</v>
      </c>
      <c r="J26410" s="34">
        <v>102</v>
      </c>
      <c r="K26410" s="34">
        <v>74</v>
      </c>
      <c r="L26410" s="34">
        <v>85</v>
      </c>
      <c r="M26410" s="34">
        <v>79</v>
      </c>
      <c r="N26410" s="34">
        <v>74</v>
      </c>
      <c r="O26410" s="34">
        <v>90</v>
      </c>
      <c r="P26410" s="34">
        <v>96</v>
      </c>
      <c r="Q26410" s="34">
        <v>106</v>
      </c>
      <c r="R26410" s="34">
        <v>94</v>
      </c>
      <c r="S26410" s="34">
        <v>62</v>
      </c>
      <c r="T26410" s="34">
        <v>147</v>
      </c>
      <c r="U26410" s="34">
        <v>69</v>
      </c>
      <c r="V26410" s="34">
        <v>64</v>
      </c>
      <c r="W26410" s="34">
        <v>86</v>
      </c>
      <c r="X26410" s="34">
        <v>138</v>
      </c>
      <c r="Y26410" s="34">
        <v>81</v>
      </c>
      <c r="Z26410" s="34">
        <v>85</v>
      </c>
      <c r="AA26410" s="34">
        <v>98</v>
      </c>
      <c r="AB26410" s="34">
        <v>123</v>
      </c>
      <c r="AC26410" s="34">
        <v>119</v>
      </c>
    </row>
    <row r="26411" spans="1:29" x14ac:dyDescent="0.2">
      <c r="A26411" s="34" t="s">
        <v>86904</v>
      </c>
      <c r="B26411" s="34">
        <v>12</v>
      </c>
      <c r="C26411" s="34">
        <v>28</v>
      </c>
      <c r="D26411" s="34">
        <v>24</v>
      </c>
      <c r="E26411" s="34">
        <v>35</v>
      </c>
      <c r="F26411" s="34">
        <v>10</v>
      </c>
      <c r="G26411" s="34">
        <v>29</v>
      </c>
      <c r="H26411" s="34">
        <v>11</v>
      </c>
      <c r="I26411" s="34">
        <v>22</v>
      </c>
      <c r="J26411" s="34">
        <v>10</v>
      </c>
      <c r="K26411" s="34">
        <v>39</v>
      </c>
      <c r="L26411" s="34">
        <v>11</v>
      </c>
      <c r="M26411" s="34">
        <v>11</v>
      </c>
      <c r="N26411" s="34">
        <v>11</v>
      </c>
      <c r="O26411" s="34">
        <v>11</v>
      </c>
      <c r="P26411" s="34">
        <v>10</v>
      </c>
      <c r="Q26411" s="34">
        <v>21</v>
      </c>
      <c r="R26411" s="34">
        <v>10</v>
      </c>
      <c r="S26411" s="34">
        <v>29</v>
      </c>
      <c r="T26411" s="34">
        <v>6</v>
      </c>
      <c r="U26411" s="34">
        <v>20</v>
      </c>
      <c r="V26411" s="34">
        <v>16</v>
      </c>
      <c r="W26411" s="34">
        <v>21</v>
      </c>
      <c r="X26411" s="34">
        <v>19</v>
      </c>
      <c r="Y26411" s="34">
        <v>14</v>
      </c>
      <c r="Z26411" s="34">
        <v>15</v>
      </c>
      <c r="AA26411" s="34">
        <v>31</v>
      </c>
      <c r="AB26411" s="34">
        <v>10</v>
      </c>
      <c r="AC26411" s="34">
        <v>41</v>
      </c>
    </row>
    <row r="26412" spans="1:29" x14ac:dyDescent="0.2">
      <c r="A26412" s="34" t="s">
        <v>86905</v>
      </c>
      <c r="B26412" s="34">
        <v>69</v>
      </c>
      <c r="C26412" s="34">
        <v>69</v>
      </c>
      <c r="D26412" s="34">
        <v>112</v>
      </c>
      <c r="E26412" s="34">
        <v>90</v>
      </c>
      <c r="F26412" s="34">
        <v>72</v>
      </c>
      <c r="G26412" s="34">
        <v>83</v>
      </c>
      <c r="H26412" s="34">
        <v>69</v>
      </c>
      <c r="I26412" s="34">
        <v>63</v>
      </c>
      <c r="J26412" s="34">
        <v>55</v>
      </c>
      <c r="K26412" s="34">
        <v>80</v>
      </c>
      <c r="L26412" s="34">
        <v>49</v>
      </c>
      <c r="M26412" s="34">
        <v>54</v>
      </c>
      <c r="N26412" s="34">
        <v>65</v>
      </c>
      <c r="O26412" s="34">
        <v>57</v>
      </c>
      <c r="P26412" s="34">
        <v>71</v>
      </c>
      <c r="Q26412" s="34">
        <v>79</v>
      </c>
      <c r="R26412" s="34">
        <v>76</v>
      </c>
      <c r="S26412" s="34">
        <v>70</v>
      </c>
      <c r="T26412" s="34">
        <v>61</v>
      </c>
      <c r="U26412" s="34">
        <v>45</v>
      </c>
      <c r="V26412" s="34">
        <v>72</v>
      </c>
      <c r="W26412" s="34">
        <v>68</v>
      </c>
      <c r="X26412" s="34">
        <v>71</v>
      </c>
      <c r="Y26412" s="34">
        <v>80</v>
      </c>
      <c r="Z26412" s="34">
        <v>68</v>
      </c>
      <c r="AA26412" s="34">
        <v>84</v>
      </c>
      <c r="AB26412" s="34">
        <v>69</v>
      </c>
      <c r="AC26412" s="34">
        <v>89</v>
      </c>
    </row>
    <row r="26413" spans="1:29" x14ac:dyDescent="0.2">
      <c r="A26413" s="34" t="s">
        <v>86906</v>
      </c>
      <c r="B26413" s="34">
        <v>21</v>
      </c>
      <c r="C26413" s="34">
        <v>22</v>
      </c>
      <c r="D26413" s="34">
        <v>18</v>
      </c>
      <c r="E26413" s="34">
        <v>17</v>
      </c>
      <c r="F26413" s="34">
        <v>10</v>
      </c>
      <c r="G26413" s="34">
        <v>12</v>
      </c>
      <c r="H26413" s="34">
        <v>13</v>
      </c>
      <c r="I26413" s="34">
        <v>16</v>
      </c>
      <c r="J26413" s="34">
        <v>7</v>
      </c>
      <c r="K26413" s="34">
        <v>11</v>
      </c>
      <c r="L26413" s="34">
        <v>6</v>
      </c>
      <c r="M26413" s="34">
        <v>9</v>
      </c>
      <c r="N26413" s="34">
        <v>13</v>
      </c>
      <c r="O26413" s="34">
        <v>27</v>
      </c>
      <c r="P26413" s="34">
        <v>5</v>
      </c>
      <c r="Q26413" s="34">
        <v>28</v>
      </c>
      <c r="R26413" s="34">
        <v>14</v>
      </c>
      <c r="S26413" s="34">
        <v>14</v>
      </c>
      <c r="T26413" s="34">
        <v>21</v>
      </c>
      <c r="U26413" s="34">
        <v>11</v>
      </c>
      <c r="V26413" s="34">
        <v>14</v>
      </c>
      <c r="W26413" s="34">
        <v>15</v>
      </c>
      <c r="X26413" s="34">
        <v>26</v>
      </c>
      <c r="Y26413" s="34">
        <v>19</v>
      </c>
      <c r="Z26413" s="34">
        <v>17</v>
      </c>
      <c r="AA26413" s="34">
        <v>34</v>
      </c>
      <c r="AB26413" s="34">
        <v>7</v>
      </c>
      <c r="AC26413" s="34">
        <v>26</v>
      </c>
    </row>
    <row r="26414" spans="1:29" x14ac:dyDescent="0.2">
      <c r="A26414" s="34" t="s">
        <v>86907</v>
      </c>
      <c r="B26414" s="34">
        <v>65</v>
      </c>
      <c r="C26414" s="34">
        <v>56</v>
      </c>
      <c r="D26414" s="34">
        <v>94</v>
      </c>
      <c r="E26414" s="34">
        <v>101</v>
      </c>
      <c r="F26414" s="34">
        <v>66</v>
      </c>
      <c r="G26414" s="34">
        <v>47</v>
      </c>
      <c r="H26414" s="34">
        <v>107</v>
      </c>
      <c r="I26414" s="34">
        <v>49</v>
      </c>
      <c r="J26414" s="34">
        <v>79</v>
      </c>
      <c r="K26414" s="34">
        <v>56</v>
      </c>
      <c r="L26414" s="34">
        <v>49</v>
      </c>
      <c r="M26414" s="34">
        <v>66</v>
      </c>
      <c r="N26414" s="34">
        <v>56</v>
      </c>
      <c r="O26414" s="34">
        <v>51</v>
      </c>
      <c r="P26414" s="34">
        <v>80</v>
      </c>
      <c r="Q26414" s="34">
        <v>76</v>
      </c>
      <c r="R26414" s="34">
        <v>98</v>
      </c>
      <c r="S26414" s="34">
        <v>92</v>
      </c>
      <c r="T26414" s="34">
        <v>87</v>
      </c>
      <c r="U26414" s="34">
        <v>40</v>
      </c>
      <c r="V26414" s="34">
        <v>106</v>
      </c>
      <c r="W26414" s="34">
        <v>47</v>
      </c>
      <c r="X26414" s="34">
        <v>80</v>
      </c>
      <c r="Y26414" s="34">
        <v>69</v>
      </c>
      <c r="Z26414" s="34">
        <v>106</v>
      </c>
      <c r="AA26414" s="34">
        <v>70</v>
      </c>
      <c r="AB26414" s="34">
        <v>118</v>
      </c>
      <c r="AC26414" s="34">
        <v>109</v>
      </c>
    </row>
    <row r="26415" spans="1:29" x14ac:dyDescent="0.2">
      <c r="A26415" s="34" t="s">
        <v>86908</v>
      </c>
      <c r="B26415" s="34">
        <v>34</v>
      </c>
      <c r="C26415" s="34">
        <v>53</v>
      </c>
      <c r="D26415" s="34">
        <v>50</v>
      </c>
      <c r="E26415" s="34">
        <v>53</v>
      </c>
      <c r="F26415" s="34">
        <v>23</v>
      </c>
      <c r="G26415" s="34">
        <v>41</v>
      </c>
      <c r="H26415" s="34">
        <v>21</v>
      </c>
      <c r="I26415" s="34">
        <v>48</v>
      </c>
      <c r="J26415" s="34">
        <v>21</v>
      </c>
      <c r="K26415" s="34">
        <v>53</v>
      </c>
      <c r="L26415" s="34">
        <v>13</v>
      </c>
      <c r="M26415" s="34">
        <v>38</v>
      </c>
      <c r="N26415" s="34">
        <v>22</v>
      </c>
      <c r="O26415" s="34">
        <v>25</v>
      </c>
      <c r="P26415" s="34">
        <v>25</v>
      </c>
      <c r="Q26415" s="34">
        <v>60</v>
      </c>
      <c r="R26415" s="34">
        <v>30</v>
      </c>
      <c r="S26415" s="34">
        <v>60</v>
      </c>
      <c r="T26415" s="34">
        <v>17</v>
      </c>
      <c r="U26415" s="34">
        <v>30</v>
      </c>
      <c r="V26415" s="34">
        <v>43</v>
      </c>
      <c r="W26415" s="34">
        <v>33</v>
      </c>
      <c r="X26415" s="34">
        <v>19</v>
      </c>
      <c r="Y26415" s="34">
        <v>25</v>
      </c>
      <c r="Z26415" s="34">
        <v>60</v>
      </c>
      <c r="AA26415" s="34">
        <v>60</v>
      </c>
      <c r="AB26415" s="34">
        <v>24</v>
      </c>
      <c r="AC26415" s="34">
        <v>61</v>
      </c>
    </row>
    <row r="26416" spans="1:29" x14ac:dyDescent="0.2">
      <c r="A26416" s="34" t="s">
        <v>86909</v>
      </c>
      <c r="B26416" s="34">
        <v>3</v>
      </c>
      <c r="C26416" s="34">
        <v>5</v>
      </c>
      <c r="D26416" s="34">
        <v>7</v>
      </c>
      <c r="E26416" s="34">
        <v>6</v>
      </c>
      <c r="F26416" s="34">
        <v>7</v>
      </c>
      <c r="G26416" s="34">
        <v>9</v>
      </c>
      <c r="H26416" s="34">
        <v>7</v>
      </c>
      <c r="I26416" s="34">
        <v>7</v>
      </c>
      <c r="J26416" s="34">
        <v>12</v>
      </c>
      <c r="K26416" s="34">
        <v>5</v>
      </c>
      <c r="L26416" s="34">
        <v>7</v>
      </c>
      <c r="M26416" s="34">
        <v>10</v>
      </c>
      <c r="N26416" s="34">
        <v>6</v>
      </c>
      <c r="O26416" s="34">
        <v>3</v>
      </c>
      <c r="P26416" s="34">
        <v>5</v>
      </c>
      <c r="Q26416" s="34">
        <v>11</v>
      </c>
      <c r="R26416" s="34">
        <v>11</v>
      </c>
      <c r="S26416" s="34">
        <v>4</v>
      </c>
      <c r="T26416" s="34">
        <v>3</v>
      </c>
      <c r="U26416" s="34">
        <v>4</v>
      </c>
      <c r="V26416" s="34">
        <v>4</v>
      </c>
      <c r="W26416" s="34">
        <v>6</v>
      </c>
      <c r="X26416" s="34">
        <v>22</v>
      </c>
      <c r="Y26416" s="34">
        <v>4</v>
      </c>
      <c r="Z26416" s="34">
        <v>10</v>
      </c>
      <c r="AA26416" s="34">
        <v>11</v>
      </c>
      <c r="AB26416" s="34">
        <v>3</v>
      </c>
      <c r="AC26416" s="34">
        <v>8</v>
      </c>
    </row>
    <row r="26417" spans="1:29" x14ac:dyDescent="0.2">
      <c r="A26417" s="34" t="s">
        <v>86910</v>
      </c>
      <c r="B26417" s="34">
        <v>9</v>
      </c>
      <c r="C26417" s="34">
        <v>2</v>
      </c>
      <c r="D26417" s="34">
        <v>9</v>
      </c>
      <c r="E26417" s="34">
        <v>6</v>
      </c>
      <c r="F26417" s="34">
        <v>6</v>
      </c>
      <c r="G26417" s="34">
        <v>4</v>
      </c>
      <c r="H26417" s="34">
        <v>3</v>
      </c>
      <c r="I26417" s="34">
        <v>3</v>
      </c>
      <c r="J26417" s="34">
        <v>4</v>
      </c>
      <c r="K26417" s="34">
        <v>1</v>
      </c>
      <c r="L26417" s="34">
        <v>1</v>
      </c>
      <c r="M26417" s="34">
        <v>3</v>
      </c>
      <c r="N26417" s="34">
        <v>14</v>
      </c>
      <c r="O26417" s="34">
        <v>0</v>
      </c>
      <c r="P26417" s="34">
        <v>5</v>
      </c>
      <c r="Q26417" s="34">
        <v>4</v>
      </c>
      <c r="R26417" s="34">
        <v>12</v>
      </c>
      <c r="S26417" s="34">
        <v>4</v>
      </c>
      <c r="T26417" s="34">
        <v>6</v>
      </c>
      <c r="U26417" s="34">
        <v>1</v>
      </c>
      <c r="V26417" s="34">
        <v>15</v>
      </c>
      <c r="W26417" s="34">
        <v>3</v>
      </c>
      <c r="X26417" s="34">
        <v>1</v>
      </c>
      <c r="Y26417" s="34">
        <v>0</v>
      </c>
      <c r="Z26417" s="34">
        <v>9</v>
      </c>
      <c r="AA26417" s="34">
        <v>10</v>
      </c>
      <c r="AB26417" s="34">
        <v>4</v>
      </c>
      <c r="AC26417" s="34">
        <v>3</v>
      </c>
    </row>
    <row r="26418" spans="1:29" x14ac:dyDescent="0.2">
      <c r="A26418" s="34" t="s">
        <v>86911</v>
      </c>
      <c r="B26418" s="34">
        <v>21</v>
      </c>
      <c r="C26418" s="34">
        <v>30</v>
      </c>
      <c r="D26418" s="34">
        <v>54</v>
      </c>
      <c r="E26418" s="34">
        <v>22</v>
      </c>
      <c r="F26418" s="34">
        <v>18</v>
      </c>
      <c r="G26418" s="34">
        <v>20</v>
      </c>
      <c r="H26418" s="34">
        <v>19</v>
      </c>
      <c r="I26418" s="34">
        <v>9</v>
      </c>
      <c r="J26418" s="34">
        <v>21</v>
      </c>
      <c r="K26418" s="34">
        <v>29</v>
      </c>
      <c r="L26418" s="34">
        <v>12</v>
      </c>
      <c r="M26418" s="34">
        <v>20</v>
      </c>
      <c r="N26418" s="34">
        <v>26</v>
      </c>
      <c r="O26418" s="34">
        <v>17</v>
      </c>
      <c r="P26418" s="34">
        <v>24</v>
      </c>
      <c r="Q26418" s="34">
        <v>23</v>
      </c>
      <c r="R26418" s="34">
        <v>26</v>
      </c>
      <c r="S26418" s="34">
        <v>43</v>
      </c>
      <c r="T26418" s="34">
        <v>15</v>
      </c>
      <c r="U26418" s="34">
        <v>15</v>
      </c>
      <c r="V26418" s="34">
        <v>31</v>
      </c>
      <c r="W26418" s="34">
        <v>16</v>
      </c>
      <c r="X26418" s="34">
        <v>41</v>
      </c>
      <c r="Y26418" s="34">
        <v>12</v>
      </c>
      <c r="Z26418" s="34">
        <v>37</v>
      </c>
      <c r="AA26418" s="34">
        <v>28</v>
      </c>
      <c r="AB26418" s="34">
        <v>25</v>
      </c>
      <c r="AC26418" s="34">
        <v>27</v>
      </c>
    </row>
    <row r="26419" spans="1:29" x14ac:dyDescent="0.2">
      <c r="A26419" s="34" t="s">
        <v>86912</v>
      </c>
      <c r="B26419" s="34">
        <v>12</v>
      </c>
      <c r="C26419" s="34">
        <v>22</v>
      </c>
      <c r="D26419" s="34">
        <v>26</v>
      </c>
      <c r="E26419" s="34">
        <v>33</v>
      </c>
      <c r="F26419" s="34">
        <v>25</v>
      </c>
      <c r="G26419" s="34">
        <v>33</v>
      </c>
      <c r="H26419" s="34">
        <v>28</v>
      </c>
      <c r="I26419" s="34">
        <v>19</v>
      </c>
      <c r="J26419" s="34">
        <v>16</v>
      </c>
      <c r="K26419" s="34">
        <v>44</v>
      </c>
      <c r="L26419" s="34">
        <v>14</v>
      </c>
      <c r="M26419" s="34">
        <v>33</v>
      </c>
      <c r="N26419" s="34">
        <v>19</v>
      </c>
      <c r="O26419" s="34">
        <v>22</v>
      </c>
      <c r="P26419" s="34">
        <v>15</v>
      </c>
      <c r="Q26419" s="34">
        <v>43</v>
      </c>
      <c r="R26419" s="34">
        <v>29</v>
      </c>
      <c r="S26419" s="34">
        <v>21</v>
      </c>
      <c r="T26419" s="34">
        <v>30</v>
      </c>
      <c r="U26419" s="34">
        <v>39</v>
      </c>
      <c r="V26419" s="34">
        <v>54</v>
      </c>
      <c r="W26419" s="34">
        <v>26</v>
      </c>
      <c r="X26419" s="34">
        <v>61</v>
      </c>
      <c r="Y26419" s="34">
        <v>44</v>
      </c>
      <c r="Z26419" s="34">
        <v>29</v>
      </c>
      <c r="AA26419" s="34">
        <v>28</v>
      </c>
      <c r="AB26419" s="34">
        <v>51</v>
      </c>
      <c r="AC26419" s="34">
        <v>61</v>
      </c>
    </row>
    <row r="26420" spans="1:29" x14ac:dyDescent="0.2">
      <c r="A26420" s="34" t="s">
        <v>86913</v>
      </c>
      <c r="B26420" s="34">
        <v>11</v>
      </c>
      <c r="C26420" s="34">
        <v>10</v>
      </c>
      <c r="D26420" s="34">
        <v>4</v>
      </c>
      <c r="E26420" s="34">
        <v>7</v>
      </c>
      <c r="F26420" s="34">
        <v>4</v>
      </c>
      <c r="G26420" s="34">
        <v>13</v>
      </c>
      <c r="H26420" s="34">
        <v>6</v>
      </c>
      <c r="I26420" s="34">
        <v>0</v>
      </c>
      <c r="J26420" s="34">
        <v>4</v>
      </c>
      <c r="K26420" s="34">
        <v>4</v>
      </c>
      <c r="L26420" s="34">
        <v>4</v>
      </c>
      <c r="M26420" s="34">
        <v>4</v>
      </c>
      <c r="N26420" s="34">
        <v>6</v>
      </c>
      <c r="O26420" s="34">
        <v>5</v>
      </c>
      <c r="P26420" s="34">
        <v>5</v>
      </c>
      <c r="Q26420" s="34">
        <v>19</v>
      </c>
      <c r="R26420" s="34">
        <v>7</v>
      </c>
      <c r="S26420" s="34">
        <v>4</v>
      </c>
      <c r="T26420" s="34">
        <v>5</v>
      </c>
      <c r="U26420" s="34">
        <v>1</v>
      </c>
      <c r="V26420" s="34">
        <v>2</v>
      </c>
      <c r="W26420" s="34">
        <v>1</v>
      </c>
      <c r="X26420" s="34">
        <v>5</v>
      </c>
      <c r="Y26420" s="34">
        <v>10</v>
      </c>
      <c r="Z26420" s="34">
        <v>9</v>
      </c>
      <c r="AA26420" s="34">
        <v>4</v>
      </c>
      <c r="AB26420" s="34">
        <v>2</v>
      </c>
      <c r="AC26420" s="34">
        <v>7</v>
      </c>
    </row>
    <row r="26421" spans="1:29" x14ac:dyDescent="0.2">
      <c r="A26421" s="34" t="s">
        <v>86914</v>
      </c>
      <c r="B26421" s="34">
        <v>20</v>
      </c>
      <c r="C26421" s="34">
        <v>10</v>
      </c>
      <c r="D26421" s="34">
        <v>18</v>
      </c>
      <c r="E26421" s="34">
        <v>7</v>
      </c>
      <c r="F26421" s="34">
        <v>7</v>
      </c>
      <c r="G26421" s="34">
        <v>14</v>
      </c>
      <c r="H26421" s="34">
        <v>9</v>
      </c>
      <c r="I26421" s="34">
        <v>16</v>
      </c>
      <c r="J26421" s="34">
        <v>5</v>
      </c>
      <c r="K26421" s="34">
        <v>17</v>
      </c>
      <c r="L26421" s="34">
        <v>7</v>
      </c>
      <c r="M26421" s="34">
        <v>5</v>
      </c>
      <c r="N26421" s="34">
        <v>14</v>
      </c>
      <c r="O26421" s="34">
        <v>8</v>
      </c>
      <c r="P26421" s="34">
        <v>11</v>
      </c>
      <c r="Q26421" s="34">
        <v>17</v>
      </c>
      <c r="R26421" s="34">
        <v>11</v>
      </c>
      <c r="S26421" s="34">
        <v>15</v>
      </c>
      <c r="T26421" s="34">
        <v>3</v>
      </c>
      <c r="U26421" s="34">
        <v>7</v>
      </c>
      <c r="V26421" s="34">
        <v>24</v>
      </c>
      <c r="W26421" s="34">
        <v>13</v>
      </c>
      <c r="X26421" s="34">
        <v>26</v>
      </c>
      <c r="Y26421" s="34">
        <v>17</v>
      </c>
      <c r="Z26421" s="34">
        <v>11</v>
      </c>
      <c r="AA26421" s="34">
        <v>26</v>
      </c>
      <c r="AB26421" s="34">
        <v>17</v>
      </c>
      <c r="AC26421" s="34">
        <v>30</v>
      </c>
    </row>
    <row r="26422" spans="1:29" x14ac:dyDescent="0.2">
      <c r="A26422" s="34" t="s">
        <v>86915</v>
      </c>
      <c r="B26422" s="34">
        <v>22</v>
      </c>
      <c r="C26422" s="34">
        <v>43</v>
      </c>
      <c r="D26422" s="34">
        <v>47</v>
      </c>
      <c r="E26422" s="34">
        <v>60</v>
      </c>
      <c r="F26422" s="34">
        <v>33</v>
      </c>
      <c r="G26422" s="34">
        <v>39</v>
      </c>
      <c r="H26422" s="34">
        <v>21</v>
      </c>
      <c r="I26422" s="34">
        <v>39</v>
      </c>
      <c r="J26422" s="34">
        <v>19</v>
      </c>
      <c r="K26422" s="34">
        <v>44</v>
      </c>
      <c r="L26422" s="34">
        <v>10</v>
      </c>
      <c r="M26422" s="34">
        <v>28</v>
      </c>
      <c r="N26422" s="34">
        <v>21</v>
      </c>
      <c r="O26422" s="34">
        <v>23</v>
      </c>
      <c r="P26422" s="34">
        <v>17</v>
      </c>
      <c r="Q26422" s="34">
        <v>22</v>
      </c>
      <c r="R26422" s="34">
        <v>25</v>
      </c>
      <c r="S26422" s="34">
        <v>58</v>
      </c>
      <c r="T26422" s="34">
        <v>12</v>
      </c>
      <c r="U26422" s="34">
        <v>24</v>
      </c>
      <c r="V26422" s="34">
        <v>49</v>
      </c>
      <c r="W26422" s="34">
        <v>23</v>
      </c>
      <c r="X26422" s="34">
        <v>59</v>
      </c>
      <c r="Y26422" s="34">
        <v>20</v>
      </c>
      <c r="Z26422" s="34">
        <v>52</v>
      </c>
      <c r="AA26422" s="34">
        <v>53</v>
      </c>
      <c r="AB26422" s="34">
        <v>19</v>
      </c>
      <c r="AC26422" s="34">
        <v>45</v>
      </c>
    </row>
    <row r="26423" spans="1:29" x14ac:dyDescent="0.2">
      <c r="A26423" s="34" t="s">
        <v>86916</v>
      </c>
      <c r="B26423" s="34">
        <v>21</v>
      </c>
      <c r="C26423" s="34">
        <v>32</v>
      </c>
      <c r="D26423" s="34">
        <v>58</v>
      </c>
      <c r="E26423" s="34">
        <v>44</v>
      </c>
      <c r="F26423" s="34">
        <v>38</v>
      </c>
      <c r="G26423" s="34">
        <v>39</v>
      </c>
      <c r="H26423" s="34">
        <v>36</v>
      </c>
      <c r="I26423" s="34">
        <v>32</v>
      </c>
      <c r="J26423" s="34">
        <v>29</v>
      </c>
      <c r="K26423" s="34">
        <v>21</v>
      </c>
      <c r="L26423" s="34">
        <v>19</v>
      </c>
      <c r="M26423" s="34">
        <v>30</v>
      </c>
      <c r="N26423" s="34">
        <v>33</v>
      </c>
      <c r="O26423" s="34">
        <v>26</v>
      </c>
      <c r="P26423" s="34">
        <v>20</v>
      </c>
      <c r="Q26423" s="34">
        <v>38</v>
      </c>
      <c r="R26423" s="34">
        <v>39</v>
      </c>
      <c r="S26423" s="34">
        <v>40</v>
      </c>
      <c r="T26423" s="34">
        <v>20</v>
      </c>
      <c r="U26423" s="34">
        <v>39</v>
      </c>
      <c r="V26423" s="34">
        <v>41</v>
      </c>
      <c r="W26423" s="34">
        <v>16</v>
      </c>
      <c r="X26423" s="34">
        <v>51</v>
      </c>
      <c r="Y26423" s="34">
        <v>20</v>
      </c>
      <c r="Z26423" s="34">
        <v>54</v>
      </c>
      <c r="AA26423" s="34">
        <v>42</v>
      </c>
      <c r="AB26423" s="34">
        <v>35</v>
      </c>
      <c r="AC26423" s="34">
        <v>67</v>
      </c>
    </row>
    <row r="26424" spans="1:29" x14ac:dyDescent="0.2">
      <c r="A26424" s="34" t="s">
        <v>86917</v>
      </c>
      <c r="B26424" s="34">
        <v>10</v>
      </c>
      <c r="C26424" s="34">
        <v>3</v>
      </c>
      <c r="D26424" s="34">
        <v>0</v>
      </c>
      <c r="E26424" s="34">
        <v>2</v>
      </c>
      <c r="F26424" s="34">
        <v>3</v>
      </c>
      <c r="G26424" s="34">
        <v>0</v>
      </c>
      <c r="H26424" s="34">
        <v>0</v>
      </c>
      <c r="I26424" s="34">
        <v>0</v>
      </c>
      <c r="J26424" s="34">
        <v>0</v>
      </c>
      <c r="K26424" s="34">
        <v>1</v>
      </c>
      <c r="L26424" s="34">
        <v>0</v>
      </c>
      <c r="M26424" s="34">
        <v>3</v>
      </c>
      <c r="N26424" s="34">
        <v>1</v>
      </c>
      <c r="O26424" s="34">
        <v>0</v>
      </c>
      <c r="P26424" s="34">
        <v>0</v>
      </c>
      <c r="Q26424" s="34">
        <v>0</v>
      </c>
      <c r="R26424" s="34">
        <v>1</v>
      </c>
      <c r="S26424" s="34">
        <v>6</v>
      </c>
      <c r="T26424" s="34">
        <v>1</v>
      </c>
      <c r="U26424" s="34">
        <v>3</v>
      </c>
      <c r="V26424" s="34">
        <v>5</v>
      </c>
      <c r="W26424" s="34">
        <v>1</v>
      </c>
      <c r="X26424" s="34">
        <v>9</v>
      </c>
      <c r="Y26424" s="34">
        <v>3</v>
      </c>
      <c r="Z26424" s="34">
        <v>0</v>
      </c>
      <c r="AA26424" s="34">
        <v>0</v>
      </c>
      <c r="AB26424" s="34">
        <v>0</v>
      </c>
      <c r="AC26424" s="34">
        <v>3</v>
      </c>
    </row>
    <row r="26425" spans="1:29" x14ac:dyDescent="0.2">
      <c r="A26425" s="34" t="s">
        <v>86918</v>
      </c>
      <c r="B26425" s="34">
        <v>25</v>
      </c>
      <c r="C26425" s="34">
        <v>22</v>
      </c>
      <c r="D26425" s="34">
        <v>35</v>
      </c>
      <c r="E26425" s="34">
        <v>27</v>
      </c>
      <c r="F26425" s="34">
        <v>41</v>
      </c>
      <c r="G26425" s="34">
        <v>26</v>
      </c>
      <c r="H26425" s="34">
        <v>26</v>
      </c>
      <c r="I26425" s="34">
        <v>40</v>
      </c>
      <c r="J26425" s="34">
        <v>25</v>
      </c>
      <c r="K26425" s="34">
        <v>31</v>
      </c>
      <c r="L26425" s="34">
        <v>18</v>
      </c>
      <c r="M26425" s="34">
        <v>19</v>
      </c>
      <c r="N26425" s="34">
        <v>36</v>
      </c>
      <c r="O26425" s="34">
        <v>16</v>
      </c>
      <c r="P26425" s="34">
        <v>27</v>
      </c>
      <c r="Q26425" s="34">
        <v>42</v>
      </c>
      <c r="R26425" s="34">
        <v>31</v>
      </c>
      <c r="S26425" s="34">
        <v>26</v>
      </c>
      <c r="T26425" s="34">
        <v>26</v>
      </c>
      <c r="U26425" s="34">
        <v>35</v>
      </c>
      <c r="V26425" s="34">
        <v>45</v>
      </c>
      <c r="W26425" s="34">
        <v>25</v>
      </c>
      <c r="X26425" s="34">
        <v>49</v>
      </c>
      <c r="Y26425" s="34">
        <v>39</v>
      </c>
      <c r="Z26425" s="34">
        <v>40</v>
      </c>
      <c r="AA26425" s="34">
        <v>29</v>
      </c>
      <c r="AB26425" s="34">
        <v>25</v>
      </c>
      <c r="AC26425" s="34">
        <v>23</v>
      </c>
    </row>
    <row r="26426" spans="1:29" x14ac:dyDescent="0.2">
      <c r="A26426" s="34" t="s">
        <v>86919</v>
      </c>
      <c r="B26426" s="34">
        <v>26</v>
      </c>
      <c r="C26426" s="34">
        <v>52</v>
      </c>
      <c r="D26426" s="34">
        <v>52</v>
      </c>
      <c r="E26426" s="34">
        <v>28</v>
      </c>
      <c r="F26426" s="34">
        <v>58</v>
      </c>
      <c r="G26426" s="34">
        <v>46</v>
      </c>
      <c r="H26426" s="34">
        <v>46</v>
      </c>
      <c r="I26426" s="34">
        <v>37</v>
      </c>
      <c r="J26426" s="34">
        <v>52</v>
      </c>
      <c r="K26426" s="34">
        <v>36</v>
      </c>
      <c r="L26426" s="34">
        <v>49</v>
      </c>
      <c r="M26426" s="34">
        <v>36</v>
      </c>
      <c r="N26426" s="34">
        <v>58</v>
      </c>
      <c r="O26426" s="34">
        <v>33</v>
      </c>
      <c r="P26426" s="34">
        <v>47</v>
      </c>
      <c r="Q26426" s="34">
        <v>66</v>
      </c>
      <c r="R26426" s="34">
        <v>43</v>
      </c>
      <c r="S26426" s="34">
        <v>59</v>
      </c>
      <c r="T26426" s="34">
        <v>54</v>
      </c>
      <c r="U26426" s="34">
        <v>31</v>
      </c>
      <c r="V26426" s="34">
        <v>43</v>
      </c>
      <c r="W26426" s="34">
        <v>40</v>
      </c>
      <c r="X26426" s="34">
        <v>83</v>
      </c>
      <c r="Y26426" s="34">
        <v>52</v>
      </c>
      <c r="Z26426" s="34">
        <v>64</v>
      </c>
      <c r="AA26426" s="34">
        <v>69</v>
      </c>
      <c r="AB26426" s="34">
        <v>59</v>
      </c>
      <c r="AC26426" s="34">
        <v>74</v>
      </c>
    </row>
    <row r="26427" spans="1:29" x14ac:dyDescent="0.2">
      <c r="A26427" s="34" t="s">
        <v>86920</v>
      </c>
      <c r="B26427" s="34">
        <v>39</v>
      </c>
      <c r="C26427" s="34">
        <v>61</v>
      </c>
      <c r="D26427" s="34">
        <v>123</v>
      </c>
      <c r="E26427" s="34">
        <v>100</v>
      </c>
      <c r="F26427" s="34">
        <v>96</v>
      </c>
      <c r="G26427" s="34">
        <v>122</v>
      </c>
      <c r="H26427" s="34">
        <v>113</v>
      </c>
      <c r="I26427" s="34">
        <v>75</v>
      </c>
      <c r="J26427" s="34">
        <v>97</v>
      </c>
      <c r="K26427" s="34">
        <v>93</v>
      </c>
      <c r="L26427" s="34">
        <v>88</v>
      </c>
      <c r="M26427" s="34">
        <v>64</v>
      </c>
      <c r="N26427" s="34">
        <v>72</v>
      </c>
      <c r="O26427" s="34">
        <v>93</v>
      </c>
      <c r="P26427" s="34">
        <v>105</v>
      </c>
      <c r="Q26427" s="34">
        <v>139</v>
      </c>
      <c r="R26427" s="34">
        <v>159</v>
      </c>
      <c r="S26427" s="34">
        <v>100</v>
      </c>
      <c r="T26427" s="34">
        <v>97</v>
      </c>
      <c r="U26427" s="34">
        <v>62</v>
      </c>
      <c r="V26427" s="34">
        <v>91</v>
      </c>
      <c r="W26427" s="34">
        <v>136</v>
      </c>
      <c r="X26427" s="34">
        <v>135</v>
      </c>
      <c r="Y26427" s="34">
        <v>92</v>
      </c>
      <c r="Z26427" s="34">
        <v>94</v>
      </c>
      <c r="AA26427" s="34">
        <v>119</v>
      </c>
      <c r="AB26427" s="34">
        <v>117</v>
      </c>
      <c r="AC26427" s="34">
        <v>131</v>
      </c>
    </row>
    <row r="26428" spans="1:29" x14ac:dyDescent="0.2">
      <c r="A26428" s="34" t="s">
        <v>86921</v>
      </c>
      <c r="B26428" s="34">
        <v>13</v>
      </c>
      <c r="C26428" s="34">
        <v>4</v>
      </c>
      <c r="D26428" s="34">
        <v>1</v>
      </c>
      <c r="E26428" s="34">
        <v>2</v>
      </c>
      <c r="F26428" s="34">
        <v>0</v>
      </c>
      <c r="G26428" s="34">
        <v>7</v>
      </c>
      <c r="H26428" s="34">
        <v>2</v>
      </c>
      <c r="I26428" s="34">
        <v>3</v>
      </c>
      <c r="J26428" s="34">
        <v>0</v>
      </c>
      <c r="K26428" s="34">
        <v>0</v>
      </c>
      <c r="L26428" s="34">
        <v>0</v>
      </c>
      <c r="M26428" s="34">
        <v>2</v>
      </c>
      <c r="N26428" s="34">
        <v>4</v>
      </c>
      <c r="O26428" s="34">
        <v>6</v>
      </c>
      <c r="P26428" s="34">
        <v>1</v>
      </c>
      <c r="Q26428" s="34">
        <v>0</v>
      </c>
      <c r="R26428" s="34">
        <v>2</v>
      </c>
      <c r="S26428" s="34">
        <v>0</v>
      </c>
      <c r="T26428" s="34">
        <v>0</v>
      </c>
      <c r="U26428" s="34">
        <v>0</v>
      </c>
      <c r="V26428" s="34">
        <v>4</v>
      </c>
      <c r="W26428" s="34">
        <v>2</v>
      </c>
      <c r="X26428" s="34">
        <v>2</v>
      </c>
      <c r="Y26428" s="34">
        <v>1</v>
      </c>
      <c r="Z26428" s="34">
        <v>3</v>
      </c>
      <c r="AA26428" s="34">
        <v>4</v>
      </c>
      <c r="AB26428" s="34">
        <v>0</v>
      </c>
      <c r="AC26428" s="34">
        <v>1</v>
      </c>
    </row>
    <row r="26429" spans="1:29" x14ac:dyDescent="0.2">
      <c r="A26429" s="34" t="s">
        <v>86922</v>
      </c>
      <c r="B26429" s="34">
        <v>21</v>
      </c>
      <c r="C26429" s="34">
        <v>34</v>
      </c>
      <c r="D26429" s="34">
        <v>23</v>
      </c>
      <c r="E26429" s="34">
        <v>29</v>
      </c>
      <c r="F26429" s="34">
        <v>40</v>
      </c>
      <c r="G26429" s="34">
        <v>44</v>
      </c>
      <c r="H26429" s="34">
        <v>24</v>
      </c>
      <c r="I26429" s="34">
        <v>25</v>
      </c>
      <c r="J26429" s="34">
        <v>16</v>
      </c>
      <c r="K26429" s="34">
        <v>41</v>
      </c>
      <c r="L26429" s="34">
        <v>9</v>
      </c>
      <c r="M26429" s="34">
        <v>32</v>
      </c>
      <c r="N26429" s="34">
        <v>14</v>
      </c>
      <c r="O26429" s="34">
        <v>8</v>
      </c>
      <c r="P26429" s="34">
        <v>31</v>
      </c>
      <c r="Q26429" s="34">
        <v>21</v>
      </c>
      <c r="R26429" s="34">
        <v>34</v>
      </c>
      <c r="S26429" s="34">
        <v>30</v>
      </c>
      <c r="T26429" s="34">
        <v>11</v>
      </c>
      <c r="U26429" s="34">
        <v>21</v>
      </c>
      <c r="V26429" s="34">
        <v>28</v>
      </c>
      <c r="W26429" s="34">
        <v>12</v>
      </c>
      <c r="X26429" s="34">
        <v>25</v>
      </c>
      <c r="Y26429" s="34">
        <v>15</v>
      </c>
      <c r="Z26429" s="34">
        <v>40</v>
      </c>
      <c r="AA26429" s="34">
        <v>28</v>
      </c>
      <c r="AB26429" s="34">
        <v>9</v>
      </c>
      <c r="AC26429" s="34">
        <v>41</v>
      </c>
    </row>
    <row r="26430" spans="1:29" x14ac:dyDescent="0.2">
      <c r="A26430" s="34" t="s">
        <v>86923</v>
      </c>
      <c r="B26430" s="34">
        <v>12</v>
      </c>
      <c r="C26430" s="34">
        <v>25</v>
      </c>
      <c r="D26430" s="34">
        <v>16</v>
      </c>
      <c r="E26430" s="34">
        <v>17</v>
      </c>
      <c r="F26430" s="34">
        <v>15</v>
      </c>
      <c r="G26430" s="34">
        <v>19</v>
      </c>
      <c r="H26430" s="34">
        <v>7</v>
      </c>
      <c r="I26430" s="34">
        <v>16</v>
      </c>
      <c r="J26430" s="34">
        <v>14</v>
      </c>
      <c r="K26430" s="34">
        <v>35</v>
      </c>
      <c r="L26430" s="34">
        <v>9</v>
      </c>
      <c r="M26430" s="34">
        <v>15</v>
      </c>
      <c r="N26430" s="34">
        <v>1</v>
      </c>
      <c r="O26430" s="34">
        <v>14</v>
      </c>
      <c r="P26430" s="34">
        <v>7</v>
      </c>
      <c r="Q26430" s="34">
        <v>21</v>
      </c>
      <c r="R26430" s="34">
        <v>14</v>
      </c>
      <c r="S26430" s="34">
        <v>20</v>
      </c>
      <c r="T26430" s="34">
        <v>12</v>
      </c>
      <c r="U26430" s="34">
        <v>10</v>
      </c>
      <c r="V26430" s="34">
        <v>34</v>
      </c>
      <c r="W26430" s="34">
        <v>20</v>
      </c>
      <c r="X26430" s="34">
        <v>7</v>
      </c>
      <c r="Y26430" s="34">
        <v>16</v>
      </c>
      <c r="Z26430" s="34">
        <v>21</v>
      </c>
      <c r="AA26430" s="34">
        <v>24</v>
      </c>
      <c r="AB26430" s="34">
        <v>17</v>
      </c>
      <c r="AC26430" s="34">
        <v>33</v>
      </c>
    </row>
    <row r="26431" spans="1:29" x14ac:dyDescent="0.2">
      <c r="A26431" s="34" t="s">
        <v>86924</v>
      </c>
      <c r="B26431" s="34">
        <v>18</v>
      </c>
      <c r="C26431" s="34">
        <v>9</v>
      </c>
      <c r="D26431" s="34">
        <v>21</v>
      </c>
      <c r="E26431" s="34">
        <v>3</v>
      </c>
      <c r="F26431" s="34">
        <v>4</v>
      </c>
      <c r="G26431" s="34">
        <v>14</v>
      </c>
      <c r="H26431" s="34">
        <v>8</v>
      </c>
      <c r="I26431" s="34">
        <v>2</v>
      </c>
      <c r="J26431" s="34">
        <v>5</v>
      </c>
      <c r="K26431" s="34">
        <v>5</v>
      </c>
      <c r="L26431" s="34">
        <v>5</v>
      </c>
      <c r="M26431" s="34">
        <v>3</v>
      </c>
      <c r="N26431" s="34">
        <v>12</v>
      </c>
      <c r="O26431" s="34">
        <v>4</v>
      </c>
      <c r="P26431" s="34">
        <v>6</v>
      </c>
      <c r="Q26431" s="34">
        <v>5</v>
      </c>
      <c r="R26431" s="34">
        <v>16</v>
      </c>
      <c r="S26431" s="34">
        <v>9</v>
      </c>
      <c r="T26431" s="34">
        <v>4</v>
      </c>
      <c r="U26431" s="34">
        <v>5</v>
      </c>
      <c r="V26431" s="34">
        <v>16</v>
      </c>
      <c r="W26431" s="34">
        <v>15</v>
      </c>
      <c r="X26431" s="34">
        <v>18</v>
      </c>
      <c r="Y26431" s="34">
        <v>3</v>
      </c>
      <c r="Z26431" s="34">
        <v>5</v>
      </c>
      <c r="AA26431" s="34">
        <v>8</v>
      </c>
      <c r="AB26431" s="34">
        <v>6</v>
      </c>
      <c r="AC26431" s="34">
        <v>11</v>
      </c>
    </row>
    <row r="26432" spans="1:29" x14ac:dyDescent="0.2">
      <c r="A26432" s="34" t="s">
        <v>86925</v>
      </c>
      <c r="B26432" s="34">
        <v>42</v>
      </c>
      <c r="C26432" s="34">
        <v>34</v>
      </c>
      <c r="D26432" s="34">
        <v>84</v>
      </c>
      <c r="E26432" s="34">
        <v>61</v>
      </c>
      <c r="F26432" s="34">
        <v>43</v>
      </c>
      <c r="G26432" s="34">
        <v>42</v>
      </c>
      <c r="H26432" s="34">
        <v>37</v>
      </c>
      <c r="I26432" s="34">
        <v>35</v>
      </c>
      <c r="J26432" s="34">
        <v>33</v>
      </c>
      <c r="K26432" s="34">
        <v>35</v>
      </c>
      <c r="L26432" s="34">
        <v>39</v>
      </c>
      <c r="M26432" s="34">
        <v>41</v>
      </c>
      <c r="N26432" s="34">
        <v>68</v>
      </c>
      <c r="O26432" s="34">
        <v>26</v>
      </c>
      <c r="P26432" s="34">
        <v>41</v>
      </c>
      <c r="Q26432" s="34">
        <v>52</v>
      </c>
      <c r="R26432" s="34">
        <v>92</v>
      </c>
      <c r="S26432" s="34">
        <v>52</v>
      </c>
      <c r="T26432" s="34">
        <v>83</v>
      </c>
      <c r="U26432" s="34">
        <v>42</v>
      </c>
      <c r="V26432" s="34">
        <v>41</v>
      </c>
      <c r="W26432" s="34">
        <v>81</v>
      </c>
      <c r="X26432" s="34">
        <v>74</v>
      </c>
      <c r="Y26432" s="34">
        <v>40</v>
      </c>
      <c r="Z26432" s="34">
        <v>100</v>
      </c>
      <c r="AA26432" s="34">
        <v>54</v>
      </c>
      <c r="AB26432" s="34">
        <v>44</v>
      </c>
      <c r="AC26432" s="34">
        <v>56</v>
      </c>
    </row>
    <row r="26433" spans="1:29" x14ac:dyDescent="0.2">
      <c r="A26433" s="34" t="s">
        <v>86926</v>
      </c>
      <c r="B26433" s="34">
        <v>34</v>
      </c>
      <c r="C26433" s="34">
        <v>40</v>
      </c>
      <c r="D26433" s="34">
        <v>51</v>
      </c>
      <c r="E26433" s="34">
        <v>41</v>
      </c>
      <c r="F26433" s="34">
        <v>54</v>
      </c>
      <c r="G26433" s="34">
        <v>48</v>
      </c>
      <c r="H26433" s="34">
        <v>52</v>
      </c>
      <c r="I26433" s="34">
        <v>30</v>
      </c>
      <c r="J26433" s="34">
        <v>34</v>
      </c>
      <c r="K26433" s="34">
        <v>56</v>
      </c>
      <c r="L26433" s="34">
        <v>15</v>
      </c>
      <c r="M26433" s="34">
        <v>29</v>
      </c>
      <c r="N26433" s="34">
        <v>36</v>
      </c>
      <c r="O26433" s="34">
        <v>31</v>
      </c>
      <c r="P26433" s="34">
        <v>29</v>
      </c>
      <c r="Q26433" s="34">
        <v>54</v>
      </c>
      <c r="R26433" s="34">
        <v>42</v>
      </c>
      <c r="S26433" s="34">
        <v>76</v>
      </c>
      <c r="T26433" s="34">
        <v>32</v>
      </c>
      <c r="U26433" s="34">
        <v>28</v>
      </c>
      <c r="V26433" s="34">
        <v>40</v>
      </c>
      <c r="W26433" s="34">
        <v>49</v>
      </c>
      <c r="X26433" s="34">
        <v>35</v>
      </c>
      <c r="Y26433" s="34">
        <v>53</v>
      </c>
      <c r="Z26433" s="34">
        <v>47</v>
      </c>
      <c r="AA26433" s="34">
        <v>56</v>
      </c>
      <c r="AB26433" s="34">
        <v>33</v>
      </c>
      <c r="AC26433" s="34">
        <v>68</v>
      </c>
    </row>
    <row r="26434" spans="1:29" x14ac:dyDescent="0.2">
      <c r="A26434" s="34" t="s">
        <v>86927</v>
      </c>
      <c r="B26434" s="34">
        <v>4</v>
      </c>
      <c r="C26434" s="34">
        <v>13</v>
      </c>
      <c r="D26434" s="34">
        <v>7</v>
      </c>
      <c r="E26434" s="34">
        <v>13</v>
      </c>
      <c r="F26434" s="34">
        <v>4</v>
      </c>
      <c r="G26434" s="34">
        <v>1</v>
      </c>
      <c r="H26434" s="34">
        <v>5</v>
      </c>
      <c r="I26434" s="34">
        <v>4</v>
      </c>
      <c r="J26434" s="34">
        <v>4</v>
      </c>
      <c r="K26434" s="34">
        <v>15</v>
      </c>
      <c r="L26434" s="34">
        <v>3</v>
      </c>
      <c r="M26434" s="34">
        <v>7</v>
      </c>
      <c r="N26434" s="34">
        <v>6</v>
      </c>
      <c r="O26434" s="34">
        <v>7</v>
      </c>
      <c r="P26434" s="34">
        <v>5</v>
      </c>
      <c r="Q26434" s="34">
        <v>2</v>
      </c>
      <c r="R26434" s="34">
        <v>3</v>
      </c>
      <c r="S26434" s="34">
        <v>13</v>
      </c>
      <c r="T26434" s="34">
        <v>2</v>
      </c>
      <c r="U26434" s="34">
        <v>4</v>
      </c>
      <c r="V26434" s="34">
        <v>3</v>
      </c>
      <c r="W26434" s="34">
        <v>10</v>
      </c>
      <c r="X26434" s="34">
        <v>7</v>
      </c>
      <c r="Y26434" s="34">
        <v>3</v>
      </c>
      <c r="Z26434" s="34">
        <v>5</v>
      </c>
      <c r="AA26434" s="34">
        <v>12</v>
      </c>
      <c r="AB26434" s="34">
        <v>9</v>
      </c>
      <c r="AC26434" s="34">
        <v>13</v>
      </c>
    </row>
    <row r="26435" spans="1:29" x14ac:dyDescent="0.2">
      <c r="A26435" s="34" t="s">
        <v>86928</v>
      </c>
      <c r="B26435" s="34">
        <v>39</v>
      </c>
      <c r="C26435" s="34">
        <v>16</v>
      </c>
      <c r="D26435" s="34">
        <v>21</v>
      </c>
      <c r="E26435" s="34">
        <v>32</v>
      </c>
      <c r="F26435" s="34">
        <v>12</v>
      </c>
      <c r="G26435" s="34">
        <v>22</v>
      </c>
      <c r="H26435" s="34">
        <v>23</v>
      </c>
      <c r="I26435" s="34">
        <v>11</v>
      </c>
      <c r="J26435" s="34">
        <v>10</v>
      </c>
      <c r="K26435" s="34">
        <v>20</v>
      </c>
      <c r="L26435" s="34">
        <v>11</v>
      </c>
      <c r="M26435" s="34">
        <v>21</v>
      </c>
      <c r="N26435" s="34">
        <v>17</v>
      </c>
      <c r="O26435" s="34">
        <v>17</v>
      </c>
      <c r="P26435" s="34">
        <v>14</v>
      </c>
      <c r="Q26435" s="34">
        <v>21</v>
      </c>
      <c r="R26435" s="34">
        <v>15</v>
      </c>
      <c r="S26435" s="34">
        <v>34</v>
      </c>
      <c r="T26435" s="34">
        <v>9</v>
      </c>
      <c r="U26435" s="34">
        <v>26</v>
      </c>
      <c r="V26435" s="34">
        <v>19</v>
      </c>
      <c r="W26435" s="34">
        <v>26</v>
      </c>
      <c r="X26435" s="34">
        <v>34</v>
      </c>
      <c r="Y26435" s="34">
        <v>16</v>
      </c>
      <c r="Z26435" s="34">
        <v>32</v>
      </c>
      <c r="AA26435" s="34">
        <v>32</v>
      </c>
      <c r="AB26435" s="34">
        <v>28</v>
      </c>
      <c r="AC26435" s="34">
        <v>47</v>
      </c>
    </row>
    <row r="26436" spans="1:29" x14ac:dyDescent="0.2">
      <c r="A26436" s="34" t="s">
        <v>86929</v>
      </c>
      <c r="B26436" s="34">
        <v>44</v>
      </c>
      <c r="C26436" s="34">
        <v>56</v>
      </c>
      <c r="D26436" s="34">
        <v>77</v>
      </c>
      <c r="E26436" s="34">
        <v>59</v>
      </c>
      <c r="F26436" s="34">
        <v>87</v>
      </c>
      <c r="G26436" s="34">
        <v>56</v>
      </c>
      <c r="H26436" s="34">
        <v>76</v>
      </c>
      <c r="I26436" s="34">
        <v>39</v>
      </c>
      <c r="J26436" s="34">
        <v>62</v>
      </c>
      <c r="K26436" s="34">
        <v>45</v>
      </c>
      <c r="L26436" s="34">
        <v>43</v>
      </c>
      <c r="M26436" s="34">
        <v>29</v>
      </c>
      <c r="N26436" s="34">
        <v>80</v>
      </c>
      <c r="O26436" s="34">
        <v>28</v>
      </c>
      <c r="P26436" s="34">
        <v>64</v>
      </c>
      <c r="Q26436" s="34">
        <v>93</v>
      </c>
      <c r="R26436" s="34">
        <v>77</v>
      </c>
      <c r="S26436" s="34">
        <v>88</v>
      </c>
      <c r="T26436" s="34">
        <v>60</v>
      </c>
      <c r="U26436" s="34">
        <v>69</v>
      </c>
      <c r="V26436" s="34">
        <v>89</v>
      </c>
      <c r="W26436" s="34">
        <v>50</v>
      </c>
      <c r="X26436" s="34">
        <v>82</v>
      </c>
      <c r="Y26436" s="34">
        <v>49</v>
      </c>
      <c r="Z26436" s="34">
        <v>94</v>
      </c>
      <c r="AA26436" s="34">
        <v>74</v>
      </c>
      <c r="AB26436" s="34">
        <v>60</v>
      </c>
      <c r="AC26436" s="34">
        <v>74</v>
      </c>
    </row>
    <row r="26437" spans="1:29" x14ac:dyDescent="0.2">
      <c r="A26437" s="34" t="s">
        <v>86930</v>
      </c>
      <c r="B26437" s="34">
        <v>34</v>
      </c>
      <c r="C26437" s="34">
        <v>31</v>
      </c>
      <c r="D26437" s="34">
        <v>37</v>
      </c>
      <c r="E26437" s="34">
        <v>35</v>
      </c>
      <c r="F26437" s="34">
        <v>24</v>
      </c>
      <c r="G26437" s="34">
        <v>17</v>
      </c>
      <c r="H26437" s="34">
        <v>10</v>
      </c>
      <c r="I26437" s="34">
        <v>28</v>
      </c>
      <c r="J26437" s="34">
        <v>17</v>
      </c>
      <c r="K26437" s="34">
        <v>22</v>
      </c>
      <c r="L26437" s="34">
        <v>13</v>
      </c>
      <c r="M26437" s="34">
        <v>31</v>
      </c>
      <c r="N26437" s="34">
        <v>14</v>
      </c>
      <c r="O26437" s="34">
        <v>29</v>
      </c>
      <c r="P26437" s="34">
        <v>22</v>
      </c>
      <c r="Q26437" s="34">
        <v>33</v>
      </c>
      <c r="R26437" s="34">
        <v>29</v>
      </c>
      <c r="S26437" s="34">
        <v>31</v>
      </c>
      <c r="T26437" s="34">
        <v>25</v>
      </c>
      <c r="U26437" s="34">
        <v>18</v>
      </c>
      <c r="V26437" s="34">
        <v>27</v>
      </c>
      <c r="W26437" s="34">
        <v>22</v>
      </c>
      <c r="X26437" s="34">
        <v>35</v>
      </c>
      <c r="Y26437" s="34">
        <v>16</v>
      </c>
      <c r="Z26437" s="34">
        <v>31</v>
      </c>
      <c r="AA26437" s="34">
        <v>34</v>
      </c>
      <c r="AB26437" s="34">
        <v>35</v>
      </c>
      <c r="AC26437" s="34">
        <v>52</v>
      </c>
    </row>
    <row r="26438" spans="1:29" x14ac:dyDescent="0.2">
      <c r="A26438" s="34" t="s">
        <v>86931</v>
      </c>
      <c r="B26438" s="34">
        <v>27</v>
      </c>
      <c r="C26438" s="34">
        <v>15</v>
      </c>
      <c r="D26438" s="34">
        <v>24</v>
      </c>
      <c r="E26438" s="34">
        <v>36</v>
      </c>
      <c r="F26438" s="34">
        <v>31</v>
      </c>
      <c r="G26438" s="34">
        <v>15</v>
      </c>
      <c r="H26438" s="34">
        <v>13</v>
      </c>
      <c r="I26438" s="34">
        <v>26</v>
      </c>
      <c r="J26438" s="34">
        <v>13</v>
      </c>
      <c r="K26438" s="34">
        <v>42</v>
      </c>
      <c r="L26438" s="34">
        <v>25</v>
      </c>
      <c r="M26438" s="34">
        <v>20</v>
      </c>
      <c r="N26438" s="34">
        <v>13</v>
      </c>
      <c r="O26438" s="34">
        <v>13</v>
      </c>
      <c r="P26438" s="34">
        <v>9</v>
      </c>
      <c r="Q26438" s="34">
        <v>32</v>
      </c>
      <c r="R26438" s="34">
        <v>30</v>
      </c>
      <c r="S26438" s="34">
        <v>23</v>
      </c>
      <c r="T26438" s="34">
        <v>22</v>
      </c>
      <c r="U26438" s="34">
        <v>20</v>
      </c>
      <c r="V26438" s="34">
        <v>24</v>
      </c>
      <c r="W26438" s="34">
        <v>32</v>
      </c>
      <c r="X26438" s="34">
        <v>26</v>
      </c>
      <c r="Y26438" s="34">
        <v>9</v>
      </c>
      <c r="Z26438" s="34">
        <v>30</v>
      </c>
      <c r="AA26438" s="34">
        <v>40</v>
      </c>
      <c r="AB26438" s="34">
        <v>24</v>
      </c>
      <c r="AC26438" s="34">
        <v>40</v>
      </c>
    </row>
    <row r="26439" spans="1:29" x14ac:dyDescent="0.2">
      <c r="A26439" s="34" t="s">
        <v>86932</v>
      </c>
      <c r="B26439" s="34">
        <v>37</v>
      </c>
      <c r="C26439" s="34">
        <v>55</v>
      </c>
      <c r="D26439" s="34">
        <v>71</v>
      </c>
      <c r="E26439" s="34">
        <v>65</v>
      </c>
      <c r="F26439" s="34">
        <v>53</v>
      </c>
      <c r="G26439" s="34">
        <v>62</v>
      </c>
      <c r="H26439" s="34">
        <v>58</v>
      </c>
      <c r="I26439" s="34">
        <v>54</v>
      </c>
      <c r="J26439" s="34">
        <v>54</v>
      </c>
      <c r="K26439" s="34">
        <v>64</v>
      </c>
      <c r="L26439" s="34">
        <v>29</v>
      </c>
      <c r="M26439" s="34">
        <v>64</v>
      </c>
      <c r="N26439" s="34">
        <v>51</v>
      </c>
      <c r="O26439" s="34">
        <v>45</v>
      </c>
      <c r="P26439" s="34">
        <v>69</v>
      </c>
      <c r="Q26439" s="34">
        <v>89</v>
      </c>
      <c r="R26439" s="34">
        <v>58</v>
      </c>
      <c r="S26439" s="34">
        <v>73</v>
      </c>
      <c r="T26439" s="34">
        <v>47</v>
      </c>
      <c r="U26439" s="34">
        <v>53</v>
      </c>
      <c r="V26439" s="34">
        <v>58</v>
      </c>
      <c r="W26439" s="34">
        <v>72</v>
      </c>
      <c r="X26439" s="34">
        <v>62</v>
      </c>
      <c r="Y26439" s="34">
        <v>46</v>
      </c>
      <c r="Z26439" s="34">
        <v>66</v>
      </c>
      <c r="AA26439" s="34">
        <v>61</v>
      </c>
      <c r="AB26439" s="34">
        <v>37</v>
      </c>
      <c r="AC26439" s="34">
        <v>83</v>
      </c>
    </row>
    <row r="26440" spans="1:29" x14ac:dyDescent="0.2">
      <c r="A26440" s="34" t="s">
        <v>86933</v>
      </c>
      <c r="B26440" s="34">
        <v>35</v>
      </c>
      <c r="C26440" s="34">
        <v>16</v>
      </c>
      <c r="D26440" s="34">
        <v>33</v>
      </c>
      <c r="E26440" s="34">
        <v>12</v>
      </c>
      <c r="F26440" s="34">
        <v>26</v>
      </c>
      <c r="G26440" s="34">
        <v>15</v>
      </c>
      <c r="H26440" s="34">
        <v>27</v>
      </c>
      <c r="I26440" s="34">
        <v>17</v>
      </c>
      <c r="J26440" s="34">
        <v>18</v>
      </c>
      <c r="K26440" s="34">
        <v>23</v>
      </c>
      <c r="L26440" s="34">
        <v>17</v>
      </c>
      <c r="M26440" s="34">
        <v>10</v>
      </c>
      <c r="N26440" s="34">
        <v>22</v>
      </c>
      <c r="O26440" s="34">
        <v>10</v>
      </c>
      <c r="P26440" s="34">
        <v>18</v>
      </c>
      <c r="Q26440" s="34">
        <v>20</v>
      </c>
      <c r="R26440" s="34">
        <v>28</v>
      </c>
      <c r="S26440" s="34">
        <v>22</v>
      </c>
      <c r="T26440" s="34">
        <v>12</v>
      </c>
      <c r="U26440" s="34">
        <v>21</v>
      </c>
      <c r="V26440" s="34">
        <v>29</v>
      </c>
      <c r="W26440" s="34">
        <v>34</v>
      </c>
      <c r="X26440" s="34">
        <v>29</v>
      </c>
      <c r="Y26440" s="34">
        <v>12</v>
      </c>
      <c r="Z26440" s="34">
        <v>16</v>
      </c>
      <c r="AA26440" s="34">
        <v>18</v>
      </c>
      <c r="AB26440" s="34">
        <v>30</v>
      </c>
      <c r="AC26440" s="34">
        <v>40</v>
      </c>
    </row>
    <row r="26441" spans="1:29" x14ac:dyDescent="0.2">
      <c r="A26441" s="34" t="s">
        <v>86934</v>
      </c>
      <c r="B26441" s="34">
        <v>28</v>
      </c>
      <c r="C26441" s="34">
        <v>5</v>
      </c>
      <c r="D26441" s="34">
        <v>4</v>
      </c>
      <c r="E26441" s="34">
        <v>4</v>
      </c>
      <c r="F26441" s="34">
        <v>5</v>
      </c>
      <c r="G26441" s="34">
        <v>0</v>
      </c>
      <c r="H26441" s="34">
        <v>5</v>
      </c>
      <c r="I26441" s="34">
        <v>4</v>
      </c>
      <c r="J26441" s="34">
        <v>3</v>
      </c>
      <c r="K26441" s="34">
        <v>1</v>
      </c>
      <c r="L26441" s="34">
        <v>4</v>
      </c>
      <c r="M26441" s="34">
        <v>7</v>
      </c>
      <c r="N26441" s="34">
        <v>4</v>
      </c>
      <c r="O26441" s="34">
        <v>2</v>
      </c>
      <c r="P26441" s="34">
        <v>1</v>
      </c>
      <c r="Q26441" s="34">
        <v>4</v>
      </c>
      <c r="R26441" s="34">
        <v>5</v>
      </c>
      <c r="S26441" s="34">
        <v>2</v>
      </c>
      <c r="T26441" s="34">
        <v>8</v>
      </c>
      <c r="U26441" s="34">
        <v>6</v>
      </c>
      <c r="V26441" s="34">
        <v>1</v>
      </c>
      <c r="W26441" s="34">
        <v>9</v>
      </c>
      <c r="X26441" s="34">
        <v>6</v>
      </c>
      <c r="Y26441" s="34">
        <v>14</v>
      </c>
      <c r="Z26441" s="34">
        <v>5</v>
      </c>
      <c r="AA26441" s="34">
        <v>4</v>
      </c>
      <c r="AB26441" s="34">
        <v>8</v>
      </c>
      <c r="AC26441" s="34">
        <v>2</v>
      </c>
    </row>
    <row r="26442" spans="1:29" x14ac:dyDescent="0.2">
      <c r="A26442" s="34" t="s">
        <v>86935</v>
      </c>
      <c r="B26442" s="34">
        <v>15</v>
      </c>
      <c r="C26442" s="34">
        <v>10</v>
      </c>
      <c r="D26442" s="34">
        <v>18</v>
      </c>
      <c r="E26442" s="34">
        <v>22</v>
      </c>
      <c r="F26442" s="34">
        <v>27</v>
      </c>
      <c r="G26442" s="34">
        <v>11</v>
      </c>
      <c r="H26442" s="34">
        <v>10</v>
      </c>
      <c r="I26442" s="34">
        <v>13</v>
      </c>
      <c r="J26442" s="34">
        <v>17</v>
      </c>
      <c r="K26442" s="34">
        <v>15</v>
      </c>
      <c r="L26442" s="34">
        <v>20</v>
      </c>
      <c r="M26442" s="34">
        <v>26</v>
      </c>
      <c r="N26442" s="34">
        <v>17</v>
      </c>
      <c r="O26442" s="34">
        <v>11</v>
      </c>
      <c r="P26442" s="34">
        <v>20</v>
      </c>
      <c r="Q26442" s="34">
        <v>31</v>
      </c>
      <c r="R26442" s="34">
        <v>12</v>
      </c>
      <c r="S26442" s="34">
        <v>29</v>
      </c>
      <c r="T26442" s="34">
        <v>16</v>
      </c>
      <c r="U26442" s="34">
        <v>11</v>
      </c>
      <c r="V26442" s="34">
        <v>19</v>
      </c>
      <c r="W26442" s="34">
        <v>20</v>
      </c>
      <c r="X26442" s="34">
        <v>28</v>
      </c>
      <c r="Y26442" s="34">
        <v>16</v>
      </c>
      <c r="Z26442" s="34">
        <v>17</v>
      </c>
      <c r="AA26442" s="34">
        <v>45</v>
      </c>
      <c r="AB26442" s="34">
        <v>17</v>
      </c>
      <c r="AC26442" s="34">
        <v>36</v>
      </c>
    </row>
    <row r="26443" spans="1:29" x14ac:dyDescent="0.2">
      <c r="A26443" s="34" t="s">
        <v>86936</v>
      </c>
      <c r="B26443" s="34">
        <v>0</v>
      </c>
      <c r="C26443" s="34">
        <v>0</v>
      </c>
      <c r="D26443" s="34">
        <v>0</v>
      </c>
      <c r="E26443" s="34">
        <v>0</v>
      </c>
      <c r="F26443" s="34">
        <v>0</v>
      </c>
      <c r="G26443" s="34">
        <v>0</v>
      </c>
      <c r="H26443" s="34">
        <v>0</v>
      </c>
      <c r="I26443" s="34">
        <v>0</v>
      </c>
      <c r="J26443" s="34">
        <v>0</v>
      </c>
      <c r="K26443" s="34">
        <v>0</v>
      </c>
      <c r="L26443" s="34">
        <v>0</v>
      </c>
      <c r="M26443" s="34">
        <v>0</v>
      </c>
      <c r="N26443" s="34">
        <v>0</v>
      </c>
      <c r="O26443" s="34">
        <v>0</v>
      </c>
      <c r="P26443" s="34">
        <v>0</v>
      </c>
      <c r="Q26443" s="34">
        <v>0</v>
      </c>
      <c r="R26443" s="34">
        <v>0</v>
      </c>
      <c r="S26443" s="34">
        <v>0</v>
      </c>
      <c r="T26443" s="34">
        <v>0</v>
      </c>
      <c r="U26443" s="34">
        <v>0</v>
      </c>
      <c r="V26443" s="34">
        <v>0</v>
      </c>
      <c r="W26443" s="34">
        <v>0</v>
      </c>
      <c r="X26443" s="34">
        <v>0</v>
      </c>
      <c r="Y26443" s="34">
        <v>0</v>
      </c>
      <c r="Z26443" s="34">
        <v>0</v>
      </c>
      <c r="AA26443" s="34">
        <v>0</v>
      </c>
      <c r="AB26443" s="34">
        <v>0</v>
      </c>
      <c r="AC26443" s="34">
        <v>0</v>
      </c>
    </row>
    <row r="26444" spans="1:29" x14ac:dyDescent="0.2">
      <c r="A26444" s="34" t="s">
        <v>86937</v>
      </c>
      <c r="B26444" s="34">
        <v>28</v>
      </c>
      <c r="C26444" s="34">
        <v>12</v>
      </c>
      <c r="D26444" s="34">
        <v>13</v>
      </c>
      <c r="E26444" s="34">
        <v>22</v>
      </c>
      <c r="F26444" s="34">
        <v>17</v>
      </c>
      <c r="G26444" s="34">
        <v>5</v>
      </c>
      <c r="H26444" s="34">
        <v>9</v>
      </c>
      <c r="I26444" s="34">
        <v>7</v>
      </c>
      <c r="J26444" s="34">
        <v>13</v>
      </c>
      <c r="K26444" s="34">
        <v>11</v>
      </c>
      <c r="L26444" s="34">
        <v>6</v>
      </c>
      <c r="M26444" s="34">
        <v>16</v>
      </c>
      <c r="N26444" s="34">
        <v>6</v>
      </c>
      <c r="O26444" s="34">
        <v>15</v>
      </c>
      <c r="P26444" s="34">
        <v>12</v>
      </c>
      <c r="Q26444" s="34">
        <v>28</v>
      </c>
      <c r="R26444" s="34">
        <v>12</v>
      </c>
      <c r="S26444" s="34">
        <v>25</v>
      </c>
      <c r="T26444" s="34">
        <v>7</v>
      </c>
      <c r="U26444" s="34">
        <v>12</v>
      </c>
      <c r="V26444" s="34">
        <v>14</v>
      </c>
      <c r="W26444" s="34">
        <v>23</v>
      </c>
      <c r="X26444" s="34">
        <v>6</v>
      </c>
      <c r="Y26444" s="34">
        <v>21</v>
      </c>
      <c r="Z26444" s="34">
        <v>26</v>
      </c>
      <c r="AA26444" s="34">
        <v>15</v>
      </c>
      <c r="AB26444" s="34">
        <v>10</v>
      </c>
      <c r="AC26444" s="34">
        <v>19</v>
      </c>
    </row>
    <row r="26445" spans="1:29" x14ac:dyDescent="0.2">
      <c r="A26445" s="34" t="s">
        <v>86938</v>
      </c>
      <c r="B26445" s="34">
        <v>54</v>
      </c>
      <c r="C26445" s="34">
        <v>47</v>
      </c>
      <c r="D26445" s="34">
        <v>47</v>
      </c>
      <c r="E26445" s="34">
        <v>34</v>
      </c>
      <c r="F26445" s="34">
        <v>71</v>
      </c>
      <c r="G26445" s="34">
        <v>36</v>
      </c>
      <c r="H26445" s="34">
        <v>53</v>
      </c>
      <c r="I26445" s="34">
        <v>49</v>
      </c>
      <c r="J26445" s="34">
        <v>44</v>
      </c>
      <c r="K26445" s="34">
        <v>46</v>
      </c>
      <c r="L26445" s="34">
        <v>37</v>
      </c>
      <c r="M26445" s="34">
        <v>59</v>
      </c>
      <c r="N26445" s="34">
        <v>33</v>
      </c>
      <c r="O26445" s="34">
        <v>51</v>
      </c>
      <c r="P26445" s="34">
        <v>37</v>
      </c>
      <c r="Q26445" s="34">
        <v>66</v>
      </c>
      <c r="R26445" s="34">
        <v>29</v>
      </c>
      <c r="S26445" s="34">
        <v>69</v>
      </c>
      <c r="T26445" s="34">
        <v>73</v>
      </c>
      <c r="U26445" s="34">
        <v>47</v>
      </c>
      <c r="V26445" s="34">
        <v>38</v>
      </c>
      <c r="W26445" s="34">
        <v>45</v>
      </c>
      <c r="X26445" s="34">
        <v>57</v>
      </c>
      <c r="Y26445" s="34">
        <v>46</v>
      </c>
      <c r="Z26445" s="34">
        <v>78</v>
      </c>
      <c r="AA26445" s="34">
        <v>54</v>
      </c>
      <c r="AB26445" s="34">
        <v>50</v>
      </c>
      <c r="AC26445" s="34">
        <v>61</v>
      </c>
    </row>
    <row r="26446" spans="1:29" x14ac:dyDescent="0.2">
      <c r="A26446" s="34" t="s">
        <v>86939</v>
      </c>
      <c r="B26446" s="34">
        <v>26</v>
      </c>
      <c r="C26446" s="34">
        <v>22</v>
      </c>
      <c r="D26446" s="34">
        <v>30</v>
      </c>
      <c r="E26446" s="34">
        <v>21</v>
      </c>
      <c r="F26446" s="34">
        <v>37</v>
      </c>
      <c r="G26446" s="34">
        <v>31</v>
      </c>
      <c r="H26446" s="34">
        <v>15</v>
      </c>
      <c r="I26446" s="34">
        <v>10</v>
      </c>
      <c r="J26446" s="34">
        <v>27</v>
      </c>
      <c r="K26446" s="34">
        <v>27</v>
      </c>
      <c r="L26446" s="34">
        <v>10</v>
      </c>
      <c r="M26446" s="34">
        <v>14</v>
      </c>
      <c r="N26446" s="34">
        <v>20</v>
      </c>
      <c r="O26446" s="34">
        <v>9</v>
      </c>
      <c r="P26446" s="34">
        <v>19</v>
      </c>
      <c r="Q26446" s="34">
        <v>39</v>
      </c>
      <c r="R26446" s="34">
        <v>17</v>
      </c>
      <c r="S26446" s="34">
        <v>39</v>
      </c>
      <c r="T26446" s="34">
        <v>19</v>
      </c>
      <c r="U26446" s="34">
        <v>12</v>
      </c>
      <c r="V26446" s="34">
        <v>34</v>
      </c>
      <c r="W26446" s="34">
        <v>12</v>
      </c>
      <c r="X26446" s="34">
        <v>30</v>
      </c>
      <c r="Y26446" s="34">
        <v>18</v>
      </c>
      <c r="Z26446" s="34">
        <v>47</v>
      </c>
      <c r="AA26446" s="34">
        <v>14</v>
      </c>
      <c r="AB26446" s="34">
        <v>19</v>
      </c>
      <c r="AC26446" s="34">
        <v>30</v>
      </c>
    </row>
    <row r="26447" spans="1:29" x14ac:dyDescent="0.2">
      <c r="A26447" s="34" t="s">
        <v>86940</v>
      </c>
      <c r="B26447" s="34">
        <v>43</v>
      </c>
      <c r="C26447" s="34">
        <v>46</v>
      </c>
      <c r="D26447" s="34">
        <v>66</v>
      </c>
      <c r="E26447" s="34">
        <v>56</v>
      </c>
      <c r="F26447" s="34">
        <v>44</v>
      </c>
      <c r="G26447" s="34">
        <v>96</v>
      </c>
      <c r="H26447" s="34">
        <v>53</v>
      </c>
      <c r="I26447" s="34">
        <v>48</v>
      </c>
      <c r="J26447" s="34">
        <v>64</v>
      </c>
      <c r="K26447" s="34">
        <v>55</v>
      </c>
      <c r="L26447" s="34">
        <v>52</v>
      </c>
      <c r="M26447" s="34">
        <v>36</v>
      </c>
      <c r="N26447" s="34">
        <v>51</v>
      </c>
      <c r="O26447" s="34">
        <v>40</v>
      </c>
      <c r="P26447" s="34">
        <v>41</v>
      </c>
      <c r="Q26447" s="34">
        <v>57</v>
      </c>
      <c r="R26447" s="34">
        <v>90</v>
      </c>
      <c r="S26447" s="34">
        <v>50</v>
      </c>
      <c r="T26447" s="34">
        <v>44</v>
      </c>
      <c r="U26447" s="34">
        <v>54</v>
      </c>
      <c r="V26447" s="34">
        <v>56</v>
      </c>
      <c r="W26447" s="34">
        <v>54</v>
      </c>
      <c r="X26447" s="34">
        <v>73</v>
      </c>
      <c r="Y26447" s="34">
        <v>73</v>
      </c>
      <c r="Z26447" s="34">
        <v>82</v>
      </c>
      <c r="AA26447" s="34">
        <v>69</v>
      </c>
      <c r="AB26447" s="34">
        <v>48</v>
      </c>
      <c r="AC26447" s="34">
        <v>77</v>
      </c>
    </row>
    <row r="26448" spans="1:29" x14ac:dyDescent="0.2">
      <c r="A26448" s="34" t="s">
        <v>86941</v>
      </c>
      <c r="B26448" s="34">
        <v>44</v>
      </c>
      <c r="C26448" s="34">
        <v>9</v>
      </c>
      <c r="D26448" s="34">
        <v>39</v>
      </c>
      <c r="E26448" s="34">
        <v>21</v>
      </c>
      <c r="F26448" s="34">
        <v>33</v>
      </c>
      <c r="G26448" s="34">
        <v>16</v>
      </c>
      <c r="H26448" s="34">
        <v>32</v>
      </c>
      <c r="I26448" s="34">
        <v>16</v>
      </c>
      <c r="J26448" s="34">
        <v>21</v>
      </c>
      <c r="K26448" s="34">
        <v>22</v>
      </c>
      <c r="L26448" s="34">
        <v>22</v>
      </c>
      <c r="M26448" s="34">
        <v>22</v>
      </c>
      <c r="N26448" s="34">
        <v>19</v>
      </c>
      <c r="O26448" s="34">
        <v>27</v>
      </c>
      <c r="P26448" s="34">
        <v>29</v>
      </c>
      <c r="Q26448" s="34">
        <v>29</v>
      </c>
      <c r="R26448" s="34">
        <v>31</v>
      </c>
      <c r="S26448" s="34">
        <v>30</v>
      </c>
      <c r="T26448" s="34">
        <v>18</v>
      </c>
      <c r="U26448" s="34">
        <v>21</v>
      </c>
      <c r="V26448" s="34">
        <v>23</v>
      </c>
      <c r="W26448" s="34">
        <v>19</v>
      </c>
      <c r="X26448" s="34">
        <v>38</v>
      </c>
      <c r="Y26448" s="34">
        <v>25</v>
      </c>
      <c r="Z26448" s="34">
        <v>29</v>
      </c>
      <c r="AA26448" s="34">
        <v>14</v>
      </c>
      <c r="AB26448" s="34">
        <v>30</v>
      </c>
      <c r="AC26448" s="34">
        <v>21</v>
      </c>
    </row>
    <row r="26449" spans="1:29" x14ac:dyDescent="0.2">
      <c r="A26449" s="34" t="s">
        <v>86942</v>
      </c>
      <c r="B26449" s="34">
        <v>6</v>
      </c>
      <c r="C26449" s="34">
        <v>8</v>
      </c>
      <c r="D26449" s="34">
        <v>6</v>
      </c>
      <c r="E26449" s="34">
        <v>6</v>
      </c>
      <c r="F26449" s="34">
        <v>4</v>
      </c>
      <c r="G26449" s="34">
        <v>0</v>
      </c>
      <c r="H26449" s="34">
        <v>0</v>
      </c>
      <c r="I26449" s="34">
        <v>24</v>
      </c>
      <c r="J26449" s="34">
        <v>6</v>
      </c>
      <c r="K26449" s="34">
        <v>11</v>
      </c>
      <c r="L26449" s="34">
        <v>2</v>
      </c>
      <c r="M26449" s="34">
        <v>18</v>
      </c>
      <c r="N26449" s="34">
        <v>1</v>
      </c>
      <c r="O26449" s="34">
        <v>5</v>
      </c>
      <c r="P26449" s="34">
        <v>0</v>
      </c>
      <c r="Q26449" s="34">
        <v>9</v>
      </c>
      <c r="R26449" s="34">
        <v>1</v>
      </c>
      <c r="S26449" s="34">
        <v>15</v>
      </c>
      <c r="T26449" s="34">
        <v>0</v>
      </c>
      <c r="U26449" s="34">
        <v>6</v>
      </c>
      <c r="V26449" s="34">
        <v>6</v>
      </c>
      <c r="W26449" s="34">
        <v>7</v>
      </c>
      <c r="X26449" s="34">
        <v>6</v>
      </c>
      <c r="Y26449" s="34">
        <v>7</v>
      </c>
      <c r="Z26449" s="34">
        <v>6</v>
      </c>
      <c r="AA26449" s="34">
        <v>10</v>
      </c>
      <c r="AB26449" s="34">
        <v>3</v>
      </c>
      <c r="AC26449" s="34">
        <v>6</v>
      </c>
    </row>
    <row r="26450" spans="1:29" x14ac:dyDescent="0.2">
      <c r="A26450" s="34" t="s">
        <v>86943</v>
      </c>
      <c r="B26450" s="34">
        <v>25</v>
      </c>
      <c r="C26450" s="34">
        <v>8</v>
      </c>
      <c r="D26450" s="34">
        <v>7</v>
      </c>
      <c r="E26450" s="34">
        <v>29</v>
      </c>
      <c r="F26450" s="34">
        <v>19</v>
      </c>
      <c r="G26450" s="34">
        <v>15</v>
      </c>
      <c r="H26450" s="34">
        <v>20</v>
      </c>
      <c r="I26450" s="34">
        <v>12</v>
      </c>
      <c r="J26450" s="34">
        <v>12</v>
      </c>
      <c r="K26450" s="34">
        <v>22</v>
      </c>
      <c r="L26450" s="34">
        <v>12</v>
      </c>
      <c r="M26450" s="34">
        <v>8</v>
      </c>
      <c r="N26450" s="34">
        <v>13</v>
      </c>
      <c r="O26450" s="34">
        <v>11</v>
      </c>
      <c r="P26450" s="34">
        <v>16</v>
      </c>
      <c r="Q26450" s="34">
        <v>20</v>
      </c>
      <c r="R26450" s="34">
        <v>13</v>
      </c>
      <c r="S26450" s="34">
        <v>21</v>
      </c>
      <c r="T26450" s="34">
        <v>11</v>
      </c>
      <c r="U26450" s="34">
        <v>35</v>
      </c>
      <c r="V26450" s="34">
        <v>21</v>
      </c>
      <c r="W26450" s="34">
        <v>39</v>
      </c>
      <c r="X26450" s="34">
        <v>18</v>
      </c>
      <c r="Y26450" s="34">
        <v>9</v>
      </c>
      <c r="Z26450" s="34">
        <v>20</v>
      </c>
      <c r="AA26450" s="34">
        <v>19</v>
      </c>
      <c r="AB26450" s="34">
        <v>16</v>
      </c>
      <c r="AC26450" s="34">
        <v>30</v>
      </c>
    </row>
    <row r="26451" spans="1:29" x14ac:dyDescent="0.2">
      <c r="A26451" s="34" t="s">
        <v>86944</v>
      </c>
      <c r="B26451" s="34">
        <v>12</v>
      </c>
      <c r="C26451" s="34">
        <v>19</v>
      </c>
      <c r="D26451" s="34">
        <v>24</v>
      </c>
      <c r="E26451" s="34">
        <v>29</v>
      </c>
      <c r="F26451" s="34">
        <v>10</v>
      </c>
      <c r="G26451" s="34">
        <v>19</v>
      </c>
      <c r="H26451" s="34">
        <v>5</v>
      </c>
      <c r="I26451" s="34">
        <v>17</v>
      </c>
      <c r="J26451" s="34">
        <v>15</v>
      </c>
      <c r="K26451" s="34">
        <v>14</v>
      </c>
      <c r="L26451" s="34">
        <v>6</v>
      </c>
      <c r="M26451" s="34">
        <v>21</v>
      </c>
      <c r="N26451" s="34">
        <v>12</v>
      </c>
      <c r="O26451" s="34">
        <v>9</v>
      </c>
      <c r="P26451" s="34">
        <v>14</v>
      </c>
      <c r="Q26451" s="34">
        <v>26</v>
      </c>
      <c r="R26451" s="34">
        <v>9</v>
      </c>
      <c r="S26451" s="34">
        <v>14</v>
      </c>
      <c r="T26451" s="34">
        <v>4</v>
      </c>
      <c r="U26451" s="34">
        <v>20</v>
      </c>
      <c r="V26451" s="34">
        <v>21</v>
      </c>
      <c r="W26451" s="34">
        <v>15</v>
      </c>
      <c r="X26451" s="34">
        <v>20</v>
      </c>
      <c r="Y26451" s="34">
        <v>20</v>
      </c>
      <c r="Z26451" s="34">
        <v>16</v>
      </c>
      <c r="AA26451" s="34">
        <v>23</v>
      </c>
      <c r="AB26451" s="34">
        <v>19</v>
      </c>
      <c r="AC26451" s="34">
        <v>27</v>
      </c>
    </row>
    <row r="26452" spans="1:29" x14ac:dyDescent="0.2">
      <c r="A26452" s="34" t="s">
        <v>86945</v>
      </c>
      <c r="B26452" s="34">
        <v>25</v>
      </c>
      <c r="C26452" s="34">
        <v>3</v>
      </c>
      <c r="D26452" s="34">
        <v>9</v>
      </c>
      <c r="E26452" s="34">
        <v>4</v>
      </c>
      <c r="F26452" s="34">
        <v>1</v>
      </c>
      <c r="G26452" s="34">
        <v>5</v>
      </c>
      <c r="H26452" s="34">
        <v>16</v>
      </c>
      <c r="I26452" s="34">
        <v>1</v>
      </c>
      <c r="J26452" s="34">
        <v>4</v>
      </c>
      <c r="K26452" s="34">
        <v>5</v>
      </c>
      <c r="L26452" s="34">
        <v>4</v>
      </c>
      <c r="M26452" s="34">
        <v>4</v>
      </c>
      <c r="N26452" s="34">
        <v>2</v>
      </c>
      <c r="O26452" s="34">
        <v>6</v>
      </c>
      <c r="P26452" s="34">
        <v>8</v>
      </c>
      <c r="Q26452" s="34">
        <v>10</v>
      </c>
      <c r="R26452" s="34">
        <v>2</v>
      </c>
      <c r="S26452" s="34">
        <v>1</v>
      </c>
      <c r="T26452" s="34">
        <v>7</v>
      </c>
      <c r="U26452" s="34">
        <v>3</v>
      </c>
      <c r="V26452" s="34">
        <v>6</v>
      </c>
      <c r="W26452" s="34">
        <v>9</v>
      </c>
      <c r="X26452" s="34">
        <v>2</v>
      </c>
      <c r="Y26452" s="34">
        <v>13</v>
      </c>
      <c r="Z26452" s="34">
        <v>2</v>
      </c>
      <c r="AA26452" s="34">
        <v>6</v>
      </c>
      <c r="AB26452" s="34">
        <v>10</v>
      </c>
      <c r="AC26452" s="34">
        <v>11</v>
      </c>
    </row>
    <row r="26453" spans="1:29" x14ac:dyDescent="0.2">
      <c r="A26453" s="34" t="s">
        <v>86946</v>
      </c>
      <c r="B26453" s="34">
        <v>89</v>
      </c>
      <c r="C26453" s="34">
        <v>41</v>
      </c>
      <c r="D26453" s="34">
        <v>93</v>
      </c>
      <c r="E26453" s="34">
        <v>73</v>
      </c>
      <c r="F26453" s="34">
        <v>82</v>
      </c>
      <c r="G26453" s="34">
        <v>46</v>
      </c>
      <c r="H26453" s="34">
        <v>77</v>
      </c>
      <c r="I26453" s="34">
        <v>34</v>
      </c>
      <c r="J26453" s="34">
        <v>66</v>
      </c>
      <c r="K26453" s="34">
        <v>49</v>
      </c>
      <c r="L26453" s="34">
        <v>62</v>
      </c>
      <c r="M26453" s="34">
        <v>61</v>
      </c>
      <c r="N26453" s="34">
        <v>73</v>
      </c>
      <c r="O26453" s="34">
        <v>53</v>
      </c>
      <c r="P26453" s="34">
        <v>55</v>
      </c>
      <c r="Q26453" s="34">
        <v>83</v>
      </c>
      <c r="R26453" s="34">
        <v>101</v>
      </c>
      <c r="S26453" s="34">
        <v>73</v>
      </c>
      <c r="T26453" s="34">
        <v>65</v>
      </c>
      <c r="U26453" s="34">
        <v>46</v>
      </c>
      <c r="V26453" s="34">
        <v>73</v>
      </c>
      <c r="W26453" s="34">
        <v>76</v>
      </c>
      <c r="X26453" s="34">
        <v>80</v>
      </c>
      <c r="Y26453" s="34">
        <v>65</v>
      </c>
      <c r="Z26453" s="34">
        <v>99</v>
      </c>
      <c r="AA26453" s="34">
        <v>71</v>
      </c>
      <c r="AB26453" s="34">
        <v>69</v>
      </c>
      <c r="AC26453" s="34">
        <v>112</v>
      </c>
    </row>
    <row r="26454" spans="1:29" x14ac:dyDescent="0.2">
      <c r="A26454" s="34" t="s">
        <v>86947</v>
      </c>
      <c r="B26454" s="34">
        <v>18</v>
      </c>
      <c r="C26454" s="34">
        <v>10</v>
      </c>
      <c r="D26454" s="34">
        <v>20</v>
      </c>
      <c r="E26454" s="34">
        <v>14</v>
      </c>
      <c r="F26454" s="34">
        <v>33</v>
      </c>
      <c r="G26454" s="34">
        <v>9</v>
      </c>
      <c r="H26454" s="34">
        <v>18</v>
      </c>
      <c r="I26454" s="34">
        <v>12</v>
      </c>
      <c r="J26454" s="34">
        <v>9</v>
      </c>
      <c r="K26454" s="34">
        <v>15</v>
      </c>
      <c r="L26454" s="34">
        <v>11</v>
      </c>
      <c r="M26454" s="34">
        <v>10</v>
      </c>
      <c r="N26454" s="34">
        <v>9</v>
      </c>
      <c r="O26454" s="34">
        <v>18</v>
      </c>
      <c r="P26454" s="34">
        <v>7</v>
      </c>
      <c r="Q26454" s="34">
        <v>31</v>
      </c>
      <c r="R26454" s="34">
        <v>12</v>
      </c>
      <c r="S26454" s="34">
        <v>27</v>
      </c>
      <c r="T26454" s="34">
        <v>10</v>
      </c>
      <c r="U26454" s="34">
        <v>18</v>
      </c>
      <c r="V26454" s="34">
        <v>19</v>
      </c>
      <c r="W26454" s="34">
        <v>29</v>
      </c>
      <c r="X26454" s="34">
        <v>15</v>
      </c>
      <c r="Y26454" s="34">
        <v>15</v>
      </c>
      <c r="Z26454" s="34">
        <v>14</v>
      </c>
      <c r="AA26454" s="34">
        <v>17</v>
      </c>
      <c r="AB26454" s="34">
        <v>26</v>
      </c>
      <c r="AC26454" s="34">
        <v>36</v>
      </c>
    </row>
    <row r="26455" spans="1:29" x14ac:dyDescent="0.2">
      <c r="A26455" s="34" t="s">
        <v>86948</v>
      </c>
      <c r="B26455" s="34">
        <v>13</v>
      </c>
      <c r="C26455" s="34">
        <v>12</v>
      </c>
      <c r="D26455" s="34">
        <v>24</v>
      </c>
      <c r="E26455" s="34">
        <v>23</v>
      </c>
      <c r="F26455" s="34">
        <v>15</v>
      </c>
      <c r="G26455" s="34">
        <v>11</v>
      </c>
      <c r="H26455" s="34">
        <v>16</v>
      </c>
      <c r="I26455" s="34">
        <v>10</v>
      </c>
      <c r="J26455" s="34">
        <v>6</v>
      </c>
      <c r="K26455" s="34">
        <v>11</v>
      </c>
      <c r="L26455" s="34">
        <v>4</v>
      </c>
      <c r="M26455" s="34">
        <v>22</v>
      </c>
      <c r="N26455" s="34">
        <v>10</v>
      </c>
      <c r="O26455" s="34">
        <v>21</v>
      </c>
      <c r="P26455" s="34">
        <v>3</v>
      </c>
      <c r="Q26455" s="34">
        <v>16</v>
      </c>
      <c r="R26455" s="34">
        <v>4</v>
      </c>
      <c r="S26455" s="34">
        <v>25</v>
      </c>
      <c r="T26455" s="34">
        <v>3</v>
      </c>
      <c r="U26455" s="34">
        <v>10</v>
      </c>
      <c r="V26455" s="34">
        <v>15</v>
      </c>
      <c r="W26455" s="34">
        <v>8</v>
      </c>
      <c r="X26455" s="34">
        <v>17</v>
      </c>
      <c r="Y26455" s="34">
        <v>11</v>
      </c>
      <c r="Z26455" s="34">
        <v>13</v>
      </c>
      <c r="AA26455" s="34">
        <v>18</v>
      </c>
      <c r="AB26455" s="34">
        <v>1</v>
      </c>
      <c r="AC26455" s="34">
        <v>12</v>
      </c>
    </row>
    <row r="26456" spans="1:29" x14ac:dyDescent="0.2">
      <c r="A26456" s="34" t="s">
        <v>86949</v>
      </c>
      <c r="B26456" s="34">
        <v>118</v>
      </c>
      <c r="C26456" s="34">
        <v>70</v>
      </c>
      <c r="D26456" s="34">
        <v>107</v>
      </c>
      <c r="E26456" s="34">
        <v>115</v>
      </c>
      <c r="F26456" s="34">
        <v>88</v>
      </c>
      <c r="G26456" s="34">
        <v>83</v>
      </c>
      <c r="H26456" s="34">
        <v>100</v>
      </c>
      <c r="I26456" s="34">
        <v>71</v>
      </c>
      <c r="J26456" s="34">
        <v>86</v>
      </c>
      <c r="K26456" s="34">
        <v>79</v>
      </c>
      <c r="L26456" s="34">
        <v>63</v>
      </c>
      <c r="M26456" s="34">
        <v>85</v>
      </c>
      <c r="N26456" s="34">
        <v>60</v>
      </c>
      <c r="O26456" s="34">
        <v>65</v>
      </c>
      <c r="P26456" s="34">
        <v>75</v>
      </c>
      <c r="Q26456" s="34">
        <v>103</v>
      </c>
      <c r="R26456" s="34">
        <v>104</v>
      </c>
      <c r="S26456" s="34">
        <v>114</v>
      </c>
      <c r="T26456" s="34">
        <v>91</v>
      </c>
      <c r="U26456" s="34">
        <v>58</v>
      </c>
      <c r="V26456" s="34">
        <v>72</v>
      </c>
      <c r="W26456" s="34">
        <v>115</v>
      </c>
      <c r="X26456" s="34">
        <v>111</v>
      </c>
      <c r="Y26456" s="34">
        <v>74</v>
      </c>
      <c r="Z26456" s="34">
        <v>103</v>
      </c>
      <c r="AA26456" s="34">
        <v>83</v>
      </c>
      <c r="AB26456" s="34">
        <v>145</v>
      </c>
      <c r="AC26456" s="34">
        <v>130</v>
      </c>
    </row>
    <row r="26457" spans="1:29" x14ac:dyDescent="0.2">
      <c r="A26457" s="34" t="s">
        <v>86950</v>
      </c>
      <c r="B26457" s="34">
        <v>25</v>
      </c>
      <c r="C26457" s="34">
        <v>36</v>
      </c>
      <c r="D26457" s="34">
        <v>27</v>
      </c>
      <c r="E26457" s="34">
        <v>35</v>
      </c>
      <c r="F26457" s="34">
        <v>24</v>
      </c>
      <c r="G26457" s="34">
        <v>33</v>
      </c>
      <c r="H26457" s="34">
        <v>22</v>
      </c>
      <c r="I26457" s="34">
        <v>25</v>
      </c>
      <c r="J26457" s="34">
        <v>15</v>
      </c>
      <c r="K26457" s="34">
        <v>16</v>
      </c>
      <c r="L26457" s="34">
        <v>15</v>
      </c>
      <c r="M26457" s="34">
        <v>21</v>
      </c>
      <c r="N26457" s="34">
        <v>17</v>
      </c>
      <c r="O26457" s="34">
        <v>28</v>
      </c>
      <c r="P26457" s="34">
        <v>21</v>
      </c>
      <c r="Q26457" s="34">
        <v>47</v>
      </c>
      <c r="R26457" s="34">
        <v>21</v>
      </c>
      <c r="S26457" s="34">
        <v>30</v>
      </c>
      <c r="T26457" s="34">
        <v>18</v>
      </c>
      <c r="U26457" s="34">
        <v>20</v>
      </c>
      <c r="V26457" s="34">
        <v>27</v>
      </c>
      <c r="W26457" s="34">
        <v>17</v>
      </c>
      <c r="X26457" s="34">
        <v>30</v>
      </c>
      <c r="Y26457" s="34">
        <v>19</v>
      </c>
      <c r="Z26457" s="34">
        <v>26</v>
      </c>
      <c r="AA26457" s="34">
        <v>29</v>
      </c>
      <c r="AB26457" s="34">
        <v>21</v>
      </c>
      <c r="AC26457" s="34">
        <v>61</v>
      </c>
    </row>
    <row r="26458" spans="1:29" x14ac:dyDescent="0.2">
      <c r="A26458" s="34" t="s">
        <v>86951</v>
      </c>
      <c r="B26458" s="34">
        <v>8</v>
      </c>
      <c r="C26458" s="34">
        <v>14</v>
      </c>
      <c r="D26458" s="34">
        <v>13</v>
      </c>
      <c r="E26458" s="34">
        <v>26</v>
      </c>
      <c r="F26458" s="34">
        <v>5</v>
      </c>
      <c r="G26458" s="34">
        <v>14</v>
      </c>
      <c r="H26458" s="34">
        <v>13</v>
      </c>
      <c r="I26458" s="34">
        <v>30</v>
      </c>
      <c r="J26458" s="34">
        <v>4</v>
      </c>
      <c r="K26458" s="34">
        <v>3</v>
      </c>
      <c r="L26458" s="34">
        <v>4</v>
      </c>
      <c r="M26458" s="34">
        <v>17</v>
      </c>
      <c r="N26458" s="34">
        <v>5</v>
      </c>
      <c r="O26458" s="34">
        <v>9</v>
      </c>
      <c r="P26458" s="34">
        <v>12</v>
      </c>
      <c r="Q26458" s="34">
        <v>7</v>
      </c>
      <c r="R26458" s="34">
        <v>13</v>
      </c>
      <c r="S26458" s="34">
        <v>14</v>
      </c>
      <c r="T26458" s="34">
        <v>9</v>
      </c>
      <c r="U26458" s="34">
        <v>8</v>
      </c>
      <c r="V26458" s="34">
        <v>20</v>
      </c>
      <c r="W26458" s="34">
        <v>18</v>
      </c>
      <c r="X26458" s="34">
        <v>8</v>
      </c>
      <c r="Y26458" s="34">
        <v>14</v>
      </c>
      <c r="Z26458" s="34">
        <v>6</v>
      </c>
      <c r="AA26458" s="34">
        <v>26</v>
      </c>
      <c r="AB26458" s="34">
        <v>1</v>
      </c>
      <c r="AC26458" s="34">
        <v>23</v>
      </c>
    </row>
    <row r="26459" spans="1:29" x14ac:dyDescent="0.2">
      <c r="A26459" s="34" t="s">
        <v>86952</v>
      </c>
      <c r="B26459" s="34">
        <v>24</v>
      </c>
      <c r="C26459" s="34">
        <v>22</v>
      </c>
      <c r="D26459" s="34">
        <v>52</v>
      </c>
      <c r="E26459" s="34">
        <v>36</v>
      </c>
      <c r="F26459" s="34">
        <v>19</v>
      </c>
      <c r="G26459" s="34">
        <v>22</v>
      </c>
      <c r="H26459" s="34">
        <v>38</v>
      </c>
      <c r="I26459" s="34">
        <v>48</v>
      </c>
      <c r="J26459" s="34">
        <v>13</v>
      </c>
      <c r="K26459" s="34">
        <v>40</v>
      </c>
      <c r="L26459" s="34">
        <v>13</v>
      </c>
      <c r="M26459" s="34">
        <v>18</v>
      </c>
      <c r="N26459" s="34">
        <v>23</v>
      </c>
      <c r="O26459" s="34">
        <v>30</v>
      </c>
      <c r="P26459" s="34">
        <v>25</v>
      </c>
      <c r="Q26459" s="34">
        <v>39</v>
      </c>
      <c r="R26459" s="34">
        <v>29</v>
      </c>
      <c r="S26459" s="34">
        <v>37</v>
      </c>
      <c r="T26459" s="34">
        <v>20</v>
      </c>
      <c r="U26459" s="34">
        <v>24</v>
      </c>
      <c r="V26459" s="34">
        <v>47</v>
      </c>
      <c r="W26459" s="34">
        <v>15</v>
      </c>
      <c r="X26459" s="34">
        <v>39</v>
      </c>
      <c r="Y26459" s="34">
        <v>25</v>
      </c>
      <c r="Z26459" s="34">
        <v>41</v>
      </c>
      <c r="AA26459" s="34">
        <v>33</v>
      </c>
      <c r="AB26459" s="34">
        <v>21</v>
      </c>
      <c r="AC26459" s="34">
        <v>42</v>
      </c>
    </row>
    <row r="26460" spans="1:29" x14ac:dyDescent="0.2">
      <c r="A26460" s="34" t="s">
        <v>86953</v>
      </c>
      <c r="B26460" s="34">
        <v>31</v>
      </c>
      <c r="C26460" s="34">
        <v>19</v>
      </c>
      <c r="D26460" s="34">
        <v>45</v>
      </c>
      <c r="E26460" s="34">
        <v>15</v>
      </c>
      <c r="F26460" s="34">
        <v>41</v>
      </c>
      <c r="G26460" s="34">
        <v>13</v>
      </c>
      <c r="H26460" s="34">
        <v>23</v>
      </c>
      <c r="I26460" s="34">
        <v>21</v>
      </c>
      <c r="J26460" s="34">
        <v>23</v>
      </c>
      <c r="K26460" s="34">
        <v>26</v>
      </c>
      <c r="L26460" s="34">
        <v>11</v>
      </c>
      <c r="M26460" s="34">
        <v>24</v>
      </c>
      <c r="N26460" s="34">
        <v>24</v>
      </c>
      <c r="O26460" s="34">
        <v>36</v>
      </c>
      <c r="P26460" s="34">
        <v>29</v>
      </c>
      <c r="Q26460" s="34">
        <v>52</v>
      </c>
      <c r="R26460" s="34">
        <v>35</v>
      </c>
      <c r="S26460" s="34">
        <v>33</v>
      </c>
      <c r="T26460" s="34">
        <v>16</v>
      </c>
      <c r="U26460" s="34">
        <v>29</v>
      </c>
      <c r="V26460" s="34">
        <v>34</v>
      </c>
      <c r="W26460" s="34">
        <v>35</v>
      </c>
      <c r="X26460" s="34">
        <v>63</v>
      </c>
      <c r="Y26460" s="34">
        <v>31</v>
      </c>
      <c r="Z26460" s="34">
        <v>43</v>
      </c>
      <c r="AA26460" s="34">
        <v>43</v>
      </c>
      <c r="AB26460" s="34">
        <v>25</v>
      </c>
      <c r="AC26460" s="34">
        <v>86</v>
      </c>
    </row>
    <row r="26461" spans="1:29" x14ac:dyDescent="0.2">
      <c r="A26461" s="34" t="s">
        <v>86954</v>
      </c>
      <c r="B26461" s="34">
        <v>19</v>
      </c>
      <c r="C26461" s="34">
        <v>16</v>
      </c>
      <c r="D26461" s="34">
        <v>35</v>
      </c>
      <c r="E26461" s="34">
        <v>30</v>
      </c>
      <c r="F26461" s="34">
        <v>11</v>
      </c>
      <c r="G26461" s="34">
        <v>20</v>
      </c>
      <c r="H26461" s="34">
        <v>23</v>
      </c>
      <c r="I26461" s="34">
        <v>13</v>
      </c>
      <c r="J26461" s="34">
        <v>16</v>
      </c>
      <c r="K26461" s="34">
        <v>20</v>
      </c>
      <c r="L26461" s="34">
        <v>8</v>
      </c>
      <c r="M26461" s="34">
        <v>31</v>
      </c>
      <c r="N26461" s="34">
        <v>13</v>
      </c>
      <c r="O26461" s="34">
        <v>15</v>
      </c>
      <c r="P26461" s="34">
        <v>21</v>
      </c>
      <c r="Q26461" s="34">
        <v>23</v>
      </c>
      <c r="R26461" s="34">
        <v>14</v>
      </c>
      <c r="S26461" s="34">
        <v>28</v>
      </c>
      <c r="T26461" s="34">
        <v>5</v>
      </c>
      <c r="U26461" s="34">
        <v>22</v>
      </c>
      <c r="V26461" s="34">
        <v>18</v>
      </c>
      <c r="W26461" s="34">
        <v>16</v>
      </c>
      <c r="X26461" s="34">
        <v>32</v>
      </c>
      <c r="Y26461" s="34">
        <v>11</v>
      </c>
      <c r="Z26461" s="34">
        <v>39</v>
      </c>
      <c r="AA26461" s="34">
        <v>33</v>
      </c>
      <c r="AB26461" s="34">
        <v>7</v>
      </c>
      <c r="AC26461" s="34">
        <v>29</v>
      </c>
    </row>
    <row r="26462" spans="1:29" x14ac:dyDescent="0.2">
      <c r="A26462" s="34" t="s">
        <v>86955</v>
      </c>
      <c r="B26462" s="34">
        <v>14</v>
      </c>
      <c r="C26462" s="34">
        <v>18</v>
      </c>
      <c r="D26462" s="34">
        <v>17</v>
      </c>
      <c r="E26462" s="34">
        <v>42</v>
      </c>
      <c r="F26462" s="34">
        <v>35</v>
      </c>
      <c r="G26462" s="34">
        <v>28</v>
      </c>
      <c r="H26462" s="34">
        <v>9</v>
      </c>
      <c r="I26462" s="34">
        <v>17</v>
      </c>
      <c r="J26462" s="34">
        <v>16</v>
      </c>
      <c r="K26462" s="34">
        <v>21</v>
      </c>
      <c r="L26462" s="34">
        <v>5</v>
      </c>
      <c r="M26462" s="34">
        <v>28</v>
      </c>
      <c r="N26462" s="34">
        <v>11</v>
      </c>
      <c r="O26462" s="34">
        <v>32</v>
      </c>
      <c r="P26462" s="34">
        <v>8</v>
      </c>
      <c r="Q26462" s="34">
        <v>18</v>
      </c>
      <c r="R26462" s="34">
        <v>17</v>
      </c>
      <c r="S26462" s="34">
        <v>49</v>
      </c>
      <c r="T26462" s="34">
        <v>9</v>
      </c>
      <c r="U26462" s="34">
        <v>6</v>
      </c>
      <c r="V26462" s="34">
        <v>12</v>
      </c>
      <c r="W26462" s="34">
        <v>20</v>
      </c>
      <c r="X26462" s="34">
        <v>10</v>
      </c>
      <c r="Y26462" s="34">
        <v>17</v>
      </c>
      <c r="Z26462" s="34">
        <v>17</v>
      </c>
      <c r="AA26462" s="34">
        <v>31</v>
      </c>
      <c r="AB26462" s="34">
        <v>13</v>
      </c>
      <c r="AC26462" s="34">
        <v>39</v>
      </c>
    </row>
    <row r="26463" spans="1:29" x14ac:dyDescent="0.2">
      <c r="A26463" s="34" t="s">
        <v>86956</v>
      </c>
      <c r="B26463" s="34">
        <v>19</v>
      </c>
      <c r="C26463" s="34">
        <v>23</v>
      </c>
      <c r="D26463" s="34">
        <v>22</v>
      </c>
      <c r="E26463" s="34">
        <v>58</v>
      </c>
      <c r="F26463" s="34">
        <v>13</v>
      </c>
      <c r="G26463" s="34">
        <v>19</v>
      </c>
      <c r="H26463" s="34">
        <v>7</v>
      </c>
      <c r="I26463" s="34">
        <v>6</v>
      </c>
      <c r="J26463" s="34">
        <v>20</v>
      </c>
      <c r="K26463" s="34">
        <v>39</v>
      </c>
      <c r="L26463" s="34">
        <v>10</v>
      </c>
      <c r="M26463" s="34">
        <v>5</v>
      </c>
      <c r="N26463" s="34">
        <v>20</v>
      </c>
      <c r="O26463" s="34">
        <v>21</v>
      </c>
      <c r="P26463" s="34">
        <v>12</v>
      </c>
      <c r="Q26463" s="34">
        <v>20</v>
      </c>
      <c r="R26463" s="34">
        <v>12</v>
      </c>
      <c r="S26463" s="34">
        <v>33</v>
      </c>
      <c r="T26463" s="34">
        <v>9</v>
      </c>
      <c r="U26463" s="34">
        <v>11</v>
      </c>
      <c r="V26463" s="34">
        <v>21</v>
      </c>
      <c r="W26463" s="34">
        <v>20</v>
      </c>
      <c r="X26463" s="34">
        <v>25</v>
      </c>
      <c r="Y26463" s="34">
        <v>14</v>
      </c>
      <c r="Z26463" s="34">
        <v>13</v>
      </c>
      <c r="AA26463" s="34">
        <v>17</v>
      </c>
      <c r="AB26463" s="34">
        <v>13</v>
      </c>
      <c r="AC26463" s="34">
        <v>40</v>
      </c>
    </row>
    <row r="26464" spans="1:29" x14ac:dyDescent="0.2">
      <c r="A26464" s="34" t="s">
        <v>86957</v>
      </c>
      <c r="B26464" s="34">
        <v>26</v>
      </c>
      <c r="C26464" s="34">
        <v>16</v>
      </c>
      <c r="D26464" s="34">
        <v>19</v>
      </c>
      <c r="E26464" s="34">
        <v>17</v>
      </c>
      <c r="F26464" s="34">
        <v>6</v>
      </c>
      <c r="G26464" s="34">
        <v>9</v>
      </c>
      <c r="H26464" s="34">
        <v>7</v>
      </c>
      <c r="I26464" s="34">
        <v>23</v>
      </c>
      <c r="J26464" s="34">
        <v>11</v>
      </c>
      <c r="K26464" s="34">
        <v>11</v>
      </c>
      <c r="L26464" s="34">
        <v>4</v>
      </c>
      <c r="M26464" s="34">
        <v>7</v>
      </c>
      <c r="N26464" s="34">
        <v>8</v>
      </c>
      <c r="O26464" s="34">
        <v>8</v>
      </c>
      <c r="P26464" s="34">
        <v>3</v>
      </c>
      <c r="Q26464" s="34">
        <v>11</v>
      </c>
      <c r="R26464" s="34">
        <v>15</v>
      </c>
      <c r="S26464" s="34">
        <v>25</v>
      </c>
      <c r="T26464" s="34">
        <v>8</v>
      </c>
      <c r="U26464" s="34">
        <v>16</v>
      </c>
      <c r="V26464" s="34">
        <v>12</v>
      </c>
      <c r="W26464" s="34">
        <v>8</v>
      </c>
      <c r="X26464" s="34">
        <v>11</v>
      </c>
      <c r="Y26464" s="34">
        <v>18</v>
      </c>
      <c r="Z26464" s="34">
        <v>17</v>
      </c>
      <c r="AA26464" s="34">
        <v>12</v>
      </c>
      <c r="AB26464" s="34">
        <v>14</v>
      </c>
      <c r="AC26464" s="34">
        <v>15</v>
      </c>
    </row>
    <row r="26465" spans="1:29" x14ac:dyDescent="0.2">
      <c r="A26465" s="34" t="s">
        <v>86958</v>
      </c>
      <c r="B26465" s="34">
        <v>12</v>
      </c>
      <c r="C26465" s="34">
        <v>23</v>
      </c>
      <c r="D26465" s="34">
        <v>11</v>
      </c>
      <c r="E26465" s="34">
        <v>16</v>
      </c>
      <c r="F26465" s="34">
        <v>11</v>
      </c>
      <c r="G26465" s="34">
        <v>7</v>
      </c>
      <c r="H26465" s="34">
        <v>7</v>
      </c>
      <c r="I26465" s="34">
        <v>9</v>
      </c>
      <c r="J26465" s="34">
        <v>9</v>
      </c>
      <c r="K26465" s="34">
        <v>15</v>
      </c>
      <c r="L26465" s="34">
        <v>6</v>
      </c>
      <c r="M26465" s="34">
        <v>4</v>
      </c>
      <c r="N26465" s="34">
        <v>14</v>
      </c>
      <c r="O26465" s="34">
        <v>5</v>
      </c>
      <c r="P26465" s="34">
        <v>12</v>
      </c>
      <c r="Q26465" s="34">
        <v>22</v>
      </c>
      <c r="R26465" s="34">
        <v>10</v>
      </c>
      <c r="S26465" s="34">
        <v>20</v>
      </c>
      <c r="T26465" s="34">
        <v>7</v>
      </c>
      <c r="U26465" s="34">
        <v>7</v>
      </c>
      <c r="V26465" s="34">
        <v>11</v>
      </c>
      <c r="W26465" s="34">
        <v>5</v>
      </c>
      <c r="X26465" s="34">
        <v>12</v>
      </c>
      <c r="Y26465" s="34">
        <v>6</v>
      </c>
      <c r="Z26465" s="34">
        <v>13</v>
      </c>
      <c r="AA26465" s="34">
        <v>9</v>
      </c>
      <c r="AB26465" s="34">
        <v>11</v>
      </c>
      <c r="AC26465" s="34">
        <v>10</v>
      </c>
    </row>
    <row r="26466" spans="1:29" x14ac:dyDescent="0.2">
      <c r="A26466" s="34" t="s">
        <v>86959</v>
      </c>
      <c r="B26466" s="34">
        <v>14</v>
      </c>
      <c r="C26466" s="34">
        <v>0</v>
      </c>
      <c r="D26466" s="34">
        <v>8</v>
      </c>
      <c r="E26466" s="34">
        <v>13</v>
      </c>
      <c r="F26466" s="34">
        <v>7</v>
      </c>
      <c r="G26466" s="34">
        <v>5</v>
      </c>
      <c r="H26466" s="34">
        <v>6</v>
      </c>
      <c r="I26466" s="34">
        <v>8</v>
      </c>
      <c r="J26466" s="34">
        <v>2</v>
      </c>
      <c r="K26466" s="34">
        <v>5</v>
      </c>
      <c r="L26466" s="34">
        <v>4</v>
      </c>
      <c r="M26466" s="34">
        <v>6</v>
      </c>
      <c r="N26466" s="34">
        <v>4</v>
      </c>
      <c r="O26466" s="34">
        <v>7</v>
      </c>
      <c r="P26466" s="34">
        <v>3</v>
      </c>
      <c r="Q26466" s="34">
        <v>15</v>
      </c>
      <c r="R26466" s="34">
        <v>4</v>
      </c>
      <c r="S26466" s="34">
        <v>9</v>
      </c>
      <c r="T26466" s="34">
        <v>6</v>
      </c>
      <c r="U26466" s="34">
        <v>3</v>
      </c>
      <c r="V26466" s="34">
        <v>5</v>
      </c>
      <c r="W26466" s="34">
        <v>4</v>
      </c>
      <c r="X26466" s="34">
        <v>1</v>
      </c>
      <c r="Y26466" s="34">
        <v>3</v>
      </c>
      <c r="Z26466" s="34">
        <v>7</v>
      </c>
      <c r="AA26466" s="34">
        <v>13</v>
      </c>
      <c r="AB26466" s="34">
        <v>7</v>
      </c>
      <c r="AC26466" s="34">
        <v>7</v>
      </c>
    </row>
    <row r="26467" spans="1:29" x14ac:dyDescent="0.2">
      <c r="A26467" s="34" t="s">
        <v>86960</v>
      </c>
      <c r="B26467" s="34">
        <v>18</v>
      </c>
      <c r="C26467" s="34">
        <v>1</v>
      </c>
      <c r="D26467" s="34">
        <v>1</v>
      </c>
      <c r="E26467" s="34">
        <v>2</v>
      </c>
      <c r="F26467" s="34">
        <v>0</v>
      </c>
      <c r="G26467" s="34">
        <v>2</v>
      </c>
      <c r="H26467" s="34">
        <v>0</v>
      </c>
      <c r="I26467" s="34">
        <v>1</v>
      </c>
      <c r="J26467" s="34">
        <v>1</v>
      </c>
      <c r="K26467" s="34">
        <v>9</v>
      </c>
      <c r="L26467" s="34">
        <v>4</v>
      </c>
      <c r="M26467" s="34">
        <v>4</v>
      </c>
      <c r="N26467" s="34">
        <v>0</v>
      </c>
      <c r="O26467" s="34">
        <v>1</v>
      </c>
      <c r="P26467" s="34">
        <v>0</v>
      </c>
      <c r="Q26467" s="34">
        <v>6</v>
      </c>
      <c r="R26467" s="34">
        <v>1</v>
      </c>
      <c r="S26467" s="34">
        <v>2</v>
      </c>
      <c r="T26467" s="34">
        <v>1</v>
      </c>
      <c r="U26467" s="34">
        <v>7</v>
      </c>
      <c r="V26467" s="34">
        <v>0</v>
      </c>
      <c r="W26467" s="34">
        <v>4</v>
      </c>
      <c r="X26467" s="34">
        <v>0</v>
      </c>
      <c r="Y26467" s="34">
        <v>1</v>
      </c>
      <c r="Z26467" s="34">
        <v>0</v>
      </c>
      <c r="AA26467" s="34">
        <v>5</v>
      </c>
      <c r="AB26467" s="34">
        <v>0</v>
      </c>
      <c r="AC26467" s="34">
        <v>6</v>
      </c>
    </row>
    <row r="26468" spans="1:29" x14ac:dyDescent="0.2">
      <c r="A26468" s="34" t="s">
        <v>86961</v>
      </c>
      <c r="B26468" s="34">
        <v>15</v>
      </c>
      <c r="C26468" s="34">
        <v>19</v>
      </c>
      <c r="D26468" s="34">
        <v>22</v>
      </c>
      <c r="E26468" s="34">
        <v>27</v>
      </c>
      <c r="F26468" s="34">
        <v>10</v>
      </c>
      <c r="G26468" s="34">
        <v>18</v>
      </c>
      <c r="H26468" s="34">
        <v>19</v>
      </c>
      <c r="I26468" s="34">
        <v>7</v>
      </c>
      <c r="J26468" s="34">
        <v>13</v>
      </c>
      <c r="K26468" s="34">
        <v>16</v>
      </c>
      <c r="L26468" s="34">
        <v>7</v>
      </c>
      <c r="M26468" s="34">
        <v>6</v>
      </c>
      <c r="N26468" s="34">
        <v>20</v>
      </c>
      <c r="O26468" s="34">
        <v>12</v>
      </c>
      <c r="P26468" s="34">
        <v>11</v>
      </c>
      <c r="Q26468" s="34">
        <v>22</v>
      </c>
      <c r="R26468" s="34">
        <v>7</v>
      </c>
      <c r="S26468" s="34">
        <v>19</v>
      </c>
      <c r="T26468" s="34">
        <v>4</v>
      </c>
      <c r="U26468" s="34">
        <v>11</v>
      </c>
      <c r="V26468" s="34">
        <v>13</v>
      </c>
      <c r="W26468" s="34">
        <v>18</v>
      </c>
      <c r="X26468" s="34">
        <v>27</v>
      </c>
      <c r="Y26468" s="34">
        <v>16</v>
      </c>
      <c r="Z26468" s="34">
        <v>37</v>
      </c>
      <c r="AA26468" s="34">
        <v>19</v>
      </c>
      <c r="AB26468" s="34">
        <v>10</v>
      </c>
      <c r="AC26468" s="34">
        <v>22</v>
      </c>
    </row>
    <row r="26469" spans="1:29" x14ac:dyDescent="0.2">
      <c r="A26469" s="34" t="s">
        <v>86962</v>
      </c>
      <c r="B26469" s="34">
        <v>33</v>
      </c>
      <c r="C26469" s="34">
        <v>45</v>
      </c>
      <c r="D26469" s="34">
        <v>36</v>
      </c>
      <c r="E26469" s="34">
        <v>39</v>
      </c>
      <c r="F26469" s="34">
        <v>40</v>
      </c>
      <c r="G26469" s="34">
        <v>59</v>
      </c>
      <c r="H26469" s="34">
        <v>34</v>
      </c>
      <c r="I26469" s="34">
        <v>36</v>
      </c>
      <c r="J26469" s="34">
        <v>20</v>
      </c>
      <c r="K26469" s="34">
        <v>68</v>
      </c>
      <c r="L26469" s="34">
        <v>23</v>
      </c>
      <c r="M26469" s="34">
        <v>52</v>
      </c>
      <c r="N26469" s="34">
        <v>32</v>
      </c>
      <c r="O26469" s="34">
        <v>36</v>
      </c>
      <c r="P26469" s="34">
        <v>22</v>
      </c>
      <c r="Q26469" s="34">
        <v>53</v>
      </c>
      <c r="R26469" s="34">
        <v>39</v>
      </c>
      <c r="S26469" s="34">
        <v>26</v>
      </c>
      <c r="T26469" s="34">
        <v>39</v>
      </c>
      <c r="U26469" s="34">
        <v>49</v>
      </c>
      <c r="V26469" s="34">
        <v>38</v>
      </c>
      <c r="W26469" s="34">
        <v>57</v>
      </c>
      <c r="X26469" s="34">
        <v>44</v>
      </c>
      <c r="Y26469" s="34">
        <v>40</v>
      </c>
      <c r="Z26469" s="34">
        <v>45</v>
      </c>
      <c r="AA26469" s="34">
        <v>50</v>
      </c>
      <c r="AB26469" s="34">
        <v>46</v>
      </c>
      <c r="AC26469" s="34">
        <v>79</v>
      </c>
    </row>
    <row r="26470" spans="1:29" x14ac:dyDescent="0.2">
      <c r="A26470" s="34" t="s">
        <v>86963</v>
      </c>
      <c r="B26470" s="34">
        <v>6</v>
      </c>
      <c r="C26470" s="34">
        <v>0</v>
      </c>
      <c r="D26470" s="34">
        <v>4</v>
      </c>
      <c r="E26470" s="34">
        <v>7</v>
      </c>
      <c r="F26470" s="34">
        <v>6</v>
      </c>
      <c r="G26470" s="34">
        <v>0</v>
      </c>
      <c r="H26470" s="34">
        <v>2</v>
      </c>
      <c r="I26470" s="34">
        <v>1</v>
      </c>
      <c r="J26470" s="34">
        <v>2</v>
      </c>
      <c r="K26470" s="34">
        <v>4</v>
      </c>
      <c r="L26470" s="34">
        <v>3</v>
      </c>
      <c r="M26470" s="34">
        <v>4</v>
      </c>
      <c r="N26470" s="34">
        <v>4</v>
      </c>
      <c r="O26470" s="34">
        <v>3</v>
      </c>
      <c r="P26470" s="34">
        <v>2</v>
      </c>
      <c r="Q26470" s="34">
        <v>4</v>
      </c>
      <c r="R26470" s="34">
        <v>5</v>
      </c>
      <c r="S26470" s="34">
        <v>2</v>
      </c>
      <c r="T26470" s="34">
        <v>3</v>
      </c>
      <c r="U26470" s="34">
        <v>0</v>
      </c>
      <c r="V26470" s="34">
        <v>11</v>
      </c>
      <c r="W26470" s="34">
        <v>2</v>
      </c>
      <c r="X26470" s="34">
        <v>14</v>
      </c>
      <c r="Y26470" s="34">
        <v>2</v>
      </c>
      <c r="Z26470" s="34">
        <v>4</v>
      </c>
      <c r="AA26470" s="34">
        <v>5</v>
      </c>
      <c r="AB26470" s="34">
        <v>2</v>
      </c>
      <c r="AC26470" s="34">
        <v>0</v>
      </c>
    </row>
    <row r="26471" spans="1:29" x14ac:dyDescent="0.2">
      <c r="A26471" s="34" t="s">
        <v>86964</v>
      </c>
      <c r="B26471" s="34">
        <v>23</v>
      </c>
      <c r="C26471" s="34">
        <v>27</v>
      </c>
      <c r="D26471" s="34">
        <v>36</v>
      </c>
      <c r="E26471" s="34">
        <v>27</v>
      </c>
      <c r="F26471" s="34">
        <v>31</v>
      </c>
      <c r="G26471" s="34">
        <v>30</v>
      </c>
      <c r="H26471" s="34">
        <v>23</v>
      </c>
      <c r="I26471" s="34">
        <v>28</v>
      </c>
      <c r="J26471" s="34">
        <v>31</v>
      </c>
      <c r="K26471" s="34">
        <v>20</v>
      </c>
      <c r="L26471" s="34">
        <v>28</v>
      </c>
      <c r="M26471" s="34">
        <v>21</v>
      </c>
      <c r="N26471" s="34">
        <v>17</v>
      </c>
      <c r="O26471" s="34">
        <v>24</v>
      </c>
      <c r="P26471" s="34">
        <v>31</v>
      </c>
      <c r="Q26471" s="34">
        <v>35</v>
      </c>
      <c r="R26471" s="34">
        <v>23</v>
      </c>
      <c r="S26471" s="34">
        <v>13</v>
      </c>
      <c r="T26471" s="34">
        <v>19</v>
      </c>
      <c r="U26471" s="34">
        <v>34</v>
      </c>
      <c r="V26471" s="34">
        <v>40</v>
      </c>
      <c r="W26471" s="34">
        <v>24</v>
      </c>
      <c r="X26471" s="34">
        <v>35</v>
      </c>
      <c r="Y26471" s="34">
        <v>36</v>
      </c>
      <c r="Z26471" s="34">
        <v>29</v>
      </c>
      <c r="AA26471" s="34">
        <v>31</v>
      </c>
      <c r="AB26471" s="34">
        <v>25</v>
      </c>
      <c r="AC26471" s="34">
        <v>50</v>
      </c>
    </row>
    <row r="26472" spans="1:29" x14ac:dyDescent="0.2">
      <c r="A26472" s="34" t="s">
        <v>86965</v>
      </c>
      <c r="B26472" s="34">
        <v>9</v>
      </c>
      <c r="C26472" s="34">
        <v>13</v>
      </c>
      <c r="D26472" s="34">
        <v>7</v>
      </c>
      <c r="E26472" s="34">
        <v>0</v>
      </c>
      <c r="F26472" s="34">
        <v>5</v>
      </c>
      <c r="G26472" s="34">
        <v>3</v>
      </c>
      <c r="H26472" s="34">
        <v>5</v>
      </c>
      <c r="I26472" s="34">
        <v>2</v>
      </c>
      <c r="J26472" s="34">
        <v>5</v>
      </c>
      <c r="K26472" s="34">
        <v>3</v>
      </c>
      <c r="L26472" s="34">
        <v>4</v>
      </c>
      <c r="M26472" s="34">
        <v>5</v>
      </c>
      <c r="N26472" s="34">
        <v>4</v>
      </c>
      <c r="O26472" s="34">
        <v>8</v>
      </c>
      <c r="P26472" s="34">
        <v>4</v>
      </c>
      <c r="Q26472" s="34">
        <v>10</v>
      </c>
      <c r="R26472" s="34">
        <v>3</v>
      </c>
      <c r="S26472" s="34">
        <v>12</v>
      </c>
      <c r="T26472" s="34">
        <v>3</v>
      </c>
      <c r="U26472" s="34">
        <v>9</v>
      </c>
      <c r="V26472" s="34">
        <v>5</v>
      </c>
      <c r="W26472" s="34">
        <v>10</v>
      </c>
      <c r="X26472" s="34">
        <v>8</v>
      </c>
      <c r="Y26472" s="34">
        <v>13</v>
      </c>
      <c r="Z26472" s="34">
        <v>5</v>
      </c>
      <c r="AA26472" s="34">
        <v>14</v>
      </c>
      <c r="AB26472" s="34">
        <v>5</v>
      </c>
      <c r="AC26472" s="34">
        <v>7</v>
      </c>
    </row>
    <row r="26473" spans="1:29" x14ac:dyDescent="0.2">
      <c r="A26473" s="34" t="s">
        <v>86966</v>
      </c>
      <c r="B26473" s="34">
        <v>23</v>
      </c>
      <c r="C26473" s="34">
        <v>19</v>
      </c>
      <c r="D26473" s="34">
        <v>16</v>
      </c>
      <c r="E26473" s="34">
        <v>20</v>
      </c>
      <c r="F26473" s="34">
        <v>25</v>
      </c>
      <c r="G26473" s="34">
        <v>12</v>
      </c>
      <c r="H26473" s="34">
        <v>9</v>
      </c>
      <c r="I26473" s="34">
        <v>13</v>
      </c>
      <c r="J26473" s="34">
        <v>8</v>
      </c>
      <c r="K26473" s="34">
        <v>3</v>
      </c>
      <c r="L26473" s="34">
        <v>7</v>
      </c>
      <c r="M26473" s="34">
        <v>6</v>
      </c>
      <c r="N26473" s="34">
        <v>6</v>
      </c>
      <c r="O26473" s="34">
        <v>13</v>
      </c>
      <c r="P26473" s="34">
        <v>8</v>
      </c>
      <c r="Q26473" s="34">
        <v>9</v>
      </c>
      <c r="R26473" s="34">
        <v>3</v>
      </c>
      <c r="S26473" s="34">
        <v>22</v>
      </c>
      <c r="T26473" s="34">
        <v>4</v>
      </c>
      <c r="U26473" s="34">
        <v>1</v>
      </c>
      <c r="V26473" s="34">
        <v>9</v>
      </c>
      <c r="W26473" s="34">
        <v>10</v>
      </c>
      <c r="X26473" s="34">
        <v>11</v>
      </c>
      <c r="Y26473" s="34">
        <v>3</v>
      </c>
      <c r="Z26473" s="34">
        <v>22</v>
      </c>
      <c r="AA26473" s="34">
        <v>11</v>
      </c>
      <c r="AB26473" s="34">
        <v>4</v>
      </c>
      <c r="AC26473" s="34">
        <v>8</v>
      </c>
    </row>
    <row r="26474" spans="1:29" x14ac:dyDescent="0.2">
      <c r="A26474" s="34" t="s">
        <v>86967</v>
      </c>
      <c r="B26474" s="34">
        <v>40</v>
      </c>
      <c r="C26474" s="34">
        <v>85</v>
      </c>
      <c r="D26474" s="34">
        <v>74</v>
      </c>
      <c r="E26474" s="34">
        <v>61</v>
      </c>
      <c r="F26474" s="34">
        <v>58</v>
      </c>
      <c r="G26474" s="34">
        <v>63</v>
      </c>
      <c r="H26474" s="34">
        <v>54</v>
      </c>
      <c r="I26474" s="34">
        <v>26</v>
      </c>
      <c r="J26474" s="34">
        <v>32</v>
      </c>
      <c r="K26474" s="34">
        <v>40</v>
      </c>
      <c r="L26474" s="34">
        <v>44</v>
      </c>
      <c r="M26474" s="34">
        <v>30</v>
      </c>
      <c r="N26474" s="34">
        <v>41</v>
      </c>
      <c r="O26474" s="34">
        <v>69</v>
      </c>
      <c r="P26474" s="34">
        <v>56</v>
      </c>
      <c r="Q26474" s="34">
        <v>62</v>
      </c>
      <c r="R26474" s="34">
        <v>68</v>
      </c>
      <c r="S26474" s="34">
        <v>54</v>
      </c>
      <c r="T26474" s="34">
        <v>51</v>
      </c>
      <c r="U26474" s="34">
        <v>52</v>
      </c>
      <c r="V26474" s="34">
        <v>69</v>
      </c>
      <c r="W26474" s="34">
        <v>53</v>
      </c>
      <c r="X26474" s="34">
        <v>67</v>
      </c>
      <c r="Y26474" s="34">
        <v>40</v>
      </c>
      <c r="Z26474" s="34">
        <v>60</v>
      </c>
      <c r="AA26474" s="34">
        <v>73</v>
      </c>
      <c r="AB26474" s="34">
        <v>61</v>
      </c>
      <c r="AC26474" s="34">
        <v>90</v>
      </c>
    </row>
    <row r="26475" spans="1:29" x14ac:dyDescent="0.2">
      <c r="A26475" s="34" t="s">
        <v>86968</v>
      </c>
      <c r="B26475" s="34">
        <v>23</v>
      </c>
      <c r="C26475" s="34">
        <v>23</v>
      </c>
      <c r="D26475" s="34">
        <v>49</v>
      </c>
      <c r="E26475" s="34">
        <v>30</v>
      </c>
      <c r="F26475" s="34">
        <v>47</v>
      </c>
      <c r="G26475" s="34">
        <v>30</v>
      </c>
      <c r="H26475" s="34">
        <v>36</v>
      </c>
      <c r="I26475" s="34">
        <v>22</v>
      </c>
      <c r="J26475" s="34">
        <v>25</v>
      </c>
      <c r="K26475" s="34">
        <v>27</v>
      </c>
      <c r="L26475" s="34">
        <v>26</v>
      </c>
      <c r="M26475" s="34">
        <v>20</v>
      </c>
      <c r="N26475" s="34">
        <v>27</v>
      </c>
      <c r="O26475" s="34">
        <v>20</v>
      </c>
      <c r="P26475" s="34">
        <v>30</v>
      </c>
      <c r="Q26475" s="34">
        <v>30</v>
      </c>
      <c r="R26475" s="34">
        <v>34</v>
      </c>
      <c r="S26475" s="34">
        <v>44</v>
      </c>
      <c r="T26475" s="34">
        <v>21</v>
      </c>
      <c r="U26475" s="34">
        <v>21</v>
      </c>
      <c r="V26475" s="34">
        <v>35</v>
      </c>
      <c r="W26475" s="34">
        <v>23</v>
      </c>
      <c r="X26475" s="34">
        <v>51</v>
      </c>
      <c r="Y26475" s="34">
        <v>18</v>
      </c>
      <c r="Z26475" s="34">
        <v>66</v>
      </c>
      <c r="AA26475" s="34">
        <v>38</v>
      </c>
      <c r="AB26475" s="34">
        <v>21</v>
      </c>
      <c r="AC26475" s="34">
        <v>33</v>
      </c>
    </row>
    <row r="26476" spans="1:29" x14ac:dyDescent="0.2">
      <c r="A26476" s="34" t="s">
        <v>86969</v>
      </c>
      <c r="B26476" s="34">
        <v>27</v>
      </c>
      <c r="C26476" s="34">
        <v>17</v>
      </c>
      <c r="D26476" s="34">
        <v>38</v>
      </c>
      <c r="E26476" s="34">
        <v>24</v>
      </c>
      <c r="F26476" s="34">
        <v>25</v>
      </c>
      <c r="G26476" s="34">
        <v>11</v>
      </c>
      <c r="H26476" s="34">
        <v>36</v>
      </c>
      <c r="I26476" s="34">
        <v>21</v>
      </c>
      <c r="J26476" s="34">
        <v>18</v>
      </c>
      <c r="K26476" s="34">
        <v>20</v>
      </c>
      <c r="L26476" s="34">
        <v>13</v>
      </c>
      <c r="M26476" s="34">
        <v>16</v>
      </c>
      <c r="N26476" s="34">
        <v>15</v>
      </c>
      <c r="O26476" s="34">
        <v>21</v>
      </c>
      <c r="P26476" s="34">
        <v>20</v>
      </c>
      <c r="Q26476" s="34">
        <v>16</v>
      </c>
      <c r="R26476" s="34">
        <v>33</v>
      </c>
      <c r="S26476" s="34">
        <v>33</v>
      </c>
      <c r="T26476" s="34">
        <v>19</v>
      </c>
      <c r="U26476" s="34">
        <v>14</v>
      </c>
      <c r="V26476" s="34">
        <v>17</v>
      </c>
      <c r="W26476" s="34">
        <v>20</v>
      </c>
      <c r="X26476" s="34">
        <v>27</v>
      </c>
      <c r="Y26476" s="34">
        <v>23</v>
      </c>
      <c r="Z26476" s="34">
        <v>23</v>
      </c>
      <c r="AA26476" s="34">
        <v>27</v>
      </c>
      <c r="AB26476" s="34">
        <v>26</v>
      </c>
      <c r="AC26476" s="34">
        <v>39</v>
      </c>
    </row>
    <row r="26477" spans="1:29" x14ac:dyDescent="0.2">
      <c r="A26477" s="34" t="s">
        <v>86970</v>
      </c>
      <c r="B26477" s="34">
        <v>45</v>
      </c>
      <c r="C26477" s="34">
        <v>9</v>
      </c>
      <c r="D26477" s="34">
        <v>7</v>
      </c>
      <c r="E26477" s="34">
        <v>9</v>
      </c>
      <c r="F26477" s="34">
        <v>11</v>
      </c>
      <c r="G26477" s="34">
        <v>30</v>
      </c>
      <c r="H26477" s="34">
        <v>8</v>
      </c>
      <c r="I26477" s="34">
        <v>11</v>
      </c>
      <c r="J26477" s="34">
        <v>14</v>
      </c>
      <c r="K26477" s="34">
        <v>26</v>
      </c>
      <c r="L26477" s="34">
        <v>6</v>
      </c>
      <c r="M26477" s="34">
        <v>4</v>
      </c>
      <c r="N26477" s="34">
        <v>13</v>
      </c>
      <c r="O26477" s="34">
        <v>9</v>
      </c>
      <c r="P26477" s="34">
        <v>8</v>
      </c>
      <c r="Q26477" s="34">
        <v>9</v>
      </c>
      <c r="R26477" s="34">
        <v>10</v>
      </c>
      <c r="S26477" s="34">
        <v>22</v>
      </c>
      <c r="T26477" s="34">
        <v>17</v>
      </c>
      <c r="U26477" s="34">
        <v>17</v>
      </c>
      <c r="V26477" s="34">
        <v>16</v>
      </c>
      <c r="W26477" s="34">
        <v>21</v>
      </c>
      <c r="X26477" s="34">
        <v>18</v>
      </c>
      <c r="Y26477" s="34">
        <v>15</v>
      </c>
      <c r="Z26477" s="34">
        <v>16</v>
      </c>
      <c r="AA26477" s="34">
        <v>15</v>
      </c>
      <c r="AB26477" s="34">
        <v>12</v>
      </c>
      <c r="AC26477" s="34">
        <v>17</v>
      </c>
    </row>
    <row r="26478" spans="1:29" x14ac:dyDescent="0.2">
      <c r="A26478" s="34" t="s">
        <v>86971</v>
      </c>
      <c r="B26478" s="34">
        <v>19</v>
      </c>
      <c r="C26478" s="34">
        <v>35</v>
      </c>
      <c r="D26478" s="34">
        <v>42</v>
      </c>
      <c r="E26478" s="34">
        <v>39</v>
      </c>
      <c r="F26478" s="34">
        <v>38</v>
      </c>
      <c r="G26478" s="34">
        <v>35</v>
      </c>
      <c r="H26478" s="34">
        <v>49</v>
      </c>
      <c r="I26478" s="34">
        <v>32</v>
      </c>
      <c r="J26478" s="34">
        <v>44</v>
      </c>
      <c r="K26478" s="34">
        <v>36</v>
      </c>
      <c r="L26478" s="34">
        <v>39</v>
      </c>
      <c r="M26478" s="34">
        <v>41</v>
      </c>
      <c r="N26478" s="34">
        <v>39</v>
      </c>
      <c r="O26478" s="34">
        <v>39</v>
      </c>
      <c r="P26478" s="34">
        <v>47</v>
      </c>
      <c r="Q26478" s="34">
        <v>48</v>
      </c>
      <c r="R26478" s="34">
        <v>51</v>
      </c>
      <c r="S26478" s="34">
        <v>48</v>
      </c>
      <c r="T26478" s="34">
        <v>30</v>
      </c>
      <c r="U26478" s="34">
        <v>23</v>
      </c>
      <c r="V26478" s="34">
        <v>49</v>
      </c>
      <c r="W26478" s="34">
        <v>40</v>
      </c>
      <c r="X26478" s="34">
        <v>73</v>
      </c>
      <c r="Y26478" s="34">
        <v>34</v>
      </c>
      <c r="Z26478" s="34">
        <v>76</v>
      </c>
      <c r="AA26478" s="34">
        <v>54</v>
      </c>
      <c r="AB26478" s="34">
        <v>41</v>
      </c>
      <c r="AC26478" s="34">
        <v>68</v>
      </c>
    </row>
    <row r="26479" spans="1:29" x14ac:dyDescent="0.2">
      <c r="A26479" s="34" t="s">
        <v>86972</v>
      </c>
      <c r="B26479" s="34">
        <v>25</v>
      </c>
      <c r="C26479" s="34">
        <v>44</v>
      </c>
      <c r="D26479" s="34">
        <v>46</v>
      </c>
      <c r="E26479" s="34">
        <v>53</v>
      </c>
      <c r="F26479" s="34">
        <v>35</v>
      </c>
      <c r="G26479" s="34">
        <v>33</v>
      </c>
      <c r="H26479" s="34">
        <v>22</v>
      </c>
      <c r="I26479" s="34">
        <v>40</v>
      </c>
      <c r="J26479" s="34">
        <v>19</v>
      </c>
      <c r="K26479" s="34">
        <v>38</v>
      </c>
      <c r="L26479" s="34">
        <v>13</v>
      </c>
      <c r="M26479" s="34">
        <v>48</v>
      </c>
      <c r="N26479" s="34">
        <v>37</v>
      </c>
      <c r="O26479" s="34">
        <v>43</v>
      </c>
      <c r="P26479" s="34">
        <v>34</v>
      </c>
      <c r="Q26479" s="34">
        <v>36</v>
      </c>
      <c r="R26479" s="34">
        <v>30</v>
      </c>
      <c r="S26479" s="34">
        <v>47</v>
      </c>
      <c r="T26479" s="34">
        <v>29</v>
      </c>
      <c r="U26479" s="34">
        <v>22</v>
      </c>
      <c r="V26479" s="34">
        <v>35</v>
      </c>
      <c r="W26479" s="34">
        <v>34</v>
      </c>
      <c r="X26479" s="34">
        <v>64</v>
      </c>
      <c r="Y26479" s="34">
        <v>26</v>
      </c>
      <c r="Z26479" s="34">
        <v>41</v>
      </c>
      <c r="AA26479" s="34">
        <v>60</v>
      </c>
      <c r="AB26479" s="34">
        <v>37</v>
      </c>
      <c r="AC26479" s="34">
        <v>43</v>
      </c>
    </row>
    <row r="26480" spans="1:29" x14ac:dyDescent="0.2">
      <c r="A26480" s="34" t="s">
        <v>86973</v>
      </c>
      <c r="B26480" s="34">
        <v>58</v>
      </c>
      <c r="C26480" s="34">
        <v>55</v>
      </c>
      <c r="D26480" s="34">
        <v>40</v>
      </c>
      <c r="E26480" s="34">
        <v>40</v>
      </c>
      <c r="F26480" s="34">
        <v>28</v>
      </c>
      <c r="G26480" s="34">
        <v>60</v>
      </c>
      <c r="H26480" s="34">
        <v>41</v>
      </c>
      <c r="I26480" s="34">
        <v>51</v>
      </c>
      <c r="J26480" s="34">
        <v>34</v>
      </c>
      <c r="K26480" s="34">
        <v>65</v>
      </c>
      <c r="L26480" s="34">
        <v>27</v>
      </c>
      <c r="M26480" s="34">
        <v>33</v>
      </c>
      <c r="N26480" s="34">
        <v>23</v>
      </c>
      <c r="O26480" s="34">
        <v>49</v>
      </c>
      <c r="P26480" s="34">
        <v>43</v>
      </c>
      <c r="Q26480" s="34">
        <v>55</v>
      </c>
      <c r="R26480" s="34">
        <v>39</v>
      </c>
      <c r="S26480" s="34">
        <v>48</v>
      </c>
      <c r="T26480" s="34">
        <v>37</v>
      </c>
      <c r="U26480" s="34">
        <v>37</v>
      </c>
      <c r="V26480" s="34">
        <v>49</v>
      </c>
      <c r="W26480" s="34">
        <v>49</v>
      </c>
      <c r="X26480" s="34">
        <v>40</v>
      </c>
      <c r="Y26480" s="34">
        <v>49</v>
      </c>
      <c r="Z26480" s="34">
        <v>44</v>
      </c>
      <c r="AA26480" s="34">
        <v>51</v>
      </c>
      <c r="AB26480" s="34">
        <v>50</v>
      </c>
      <c r="AC26480" s="34">
        <v>55</v>
      </c>
    </row>
    <row r="26481" spans="1:29" x14ac:dyDescent="0.2">
      <c r="A26481" s="34" t="s">
        <v>86974</v>
      </c>
      <c r="B26481" s="34">
        <v>17</v>
      </c>
      <c r="C26481" s="34">
        <v>8</v>
      </c>
      <c r="D26481" s="34">
        <v>15</v>
      </c>
      <c r="E26481" s="34">
        <v>6</v>
      </c>
      <c r="F26481" s="34">
        <v>19</v>
      </c>
      <c r="G26481" s="34">
        <v>15</v>
      </c>
      <c r="H26481" s="34">
        <v>10</v>
      </c>
      <c r="I26481" s="34">
        <v>6</v>
      </c>
      <c r="J26481" s="34">
        <v>12</v>
      </c>
      <c r="K26481" s="34">
        <v>12</v>
      </c>
      <c r="L26481" s="34">
        <v>3</v>
      </c>
      <c r="M26481" s="34">
        <v>9</v>
      </c>
      <c r="N26481" s="34">
        <v>18</v>
      </c>
      <c r="O26481" s="34">
        <v>4</v>
      </c>
      <c r="P26481" s="34">
        <v>15</v>
      </c>
      <c r="Q26481" s="34">
        <v>8</v>
      </c>
      <c r="R26481" s="34">
        <v>11</v>
      </c>
      <c r="S26481" s="34">
        <v>18</v>
      </c>
      <c r="T26481" s="34">
        <v>10</v>
      </c>
      <c r="U26481" s="34">
        <v>10</v>
      </c>
      <c r="V26481" s="34">
        <v>17</v>
      </c>
      <c r="W26481" s="34">
        <v>15</v>
      </c>
      <c r="X26481" s="34">
        <v>26</v>
      </c>
      <c r="Y26481" s="34">
        <v>14</v>
      </c>
      <c r="Z26481" s="34">
        <v>13</v>
      </c>
      <c r="AA26481" s="34">
        <v>14</v>
      </c>
      <c r="AB26481" s="34">
        <v>20</v>
      </c>
      <c r="AC26481" s="34">
        <v>22</v>
      </c>
    </row>
    <row r="26482" spans="1:29" x14ac:dyDescent="0.2">
      <c r="A26482" s="34" t="s">
        <v>86975</v>
      </c>
      <c r="B26482" s="34">
        <v>39</v>
      </c>
      <c r="C26482" s="34">
        <v>62</v>
      </c>
      <c r="D26482" s="34">
        <v>85</v>
      </c>
      <c r="E26482" s="34">
        <v>93</v>
      </c>
      <c r="F26482" s="34">
        <v>52</v>
      </c>
      <c r="G26482" s="34">
        <v>90</v>
      </c>
      <c r="H26482" s="34">
        <v>45</v>
      </c>
      <c r="I26482" s="34">
        <v>81</v>
      </c>
      <c r="J26482" s="34">
        <v>40</v>
      </c>
      <c r="K26482" s="34">
        <v>82</v>
      </c>
      <c r="L26482" s="34">
        <v>33</v>
      </c>
      <c r="M26482" s="34">
        <v>75</v>
      </c>
      <c r="N26482" s="34">
        <v>48</v>
      </c>
      <c r="O26482" s="34">
        <v>54</v>
      </c>
      <c r="P26482" s="34">
        <v>71</v>
      </c>
      <c r="Q26482" s="34">
        <v>117</v>
      </c>
      <c r="R26482" s="34">
        <v>71</v>
      </c>
      <c r="S26482" s="34">
        <v>76</v>
      </c>
      <c r="T26482" s="34">
        <v>54</v>
      </c>
      <c r="U26482" s="34">
        <v>66</v>
      </c>
      <c r="V26482" s="34">
        <v>69</v>
      </c>
      <c r="W26482" s="34">
        <v>76</v>
      </c>
      <c r="X26482" s="34">
        <v>84</v>
      </c>
      <c r="Y26482" s="34">
        <v>65</v>
      </c>
      <c r="Z26482" s="34">
        <v>61</v>
      </c>
      <c r="AA26482" s="34">
        <v>107</v>
      </c>
      <c r="AB26482" s="34">
        <v>61</v>
      </c>
      <c r="AC26482" s="34">
        <v>140</v>
      </c>
    </row>
    <row r="26483" spans="1:29" x14ac:dyDescent="0.2">
      <c r="A26483" s="34" t="s">
        <v>86976</v>
      </c>
      <c r="B26483" s="34">
        <v>28</v>
      </c>
      <c r="C26483" s="34">
        <v>39</v>
      </c>
      <c r="D26483" s="34">
        <v>27</v>
      </c>
      <c r="E26483" s="34">
        <v>50</v>
      </c>
      <c r="F26483" s="34">
        <v>35</v>
      </c>
      <c r="G26483" s="34">
        <v>46</v>
      </c>
      <c r="H26483" s="34">
        <v>23</v>
      </c>
      <c r="I26483" s="34">
        <v>47</v>
      </c>
      <c r="J26483" s="34">
        <v>36</v>
      </c>
      <c r="K26483" s="34">
        <v>52</v>
      </c>
      <c r="L26483" s="34">
        <v>19</v>
      </c>
      <c r="M26483" s="34">
        <v>63</v>
      </c>
      <c r="N26483" s="34">
        <v>22</v>
      </c>
      <c r="O26483" s="34">
        <v>47</v>
      </c>
      <c r="P26483" s="34">
        <v>18</v>
      </c>
      <c r="Q26483" s="34">
        <v>46</v>
      </c>
      <c r="R26483" s="34">
        <v>24</v>
      </c>
      <c r="S26483" s="34">
        <v>66</v>
      </c>
      <c r="T26483" s="34">
        <v>30</v>
      </c>
      <c r="U26483" s="34">
        <v>42</v>
      </c>
      <c r="V26483" s="34">
        <v>34</v>
      </c>
      <c r="W26483" s="34">
        <v>60</v>
      </c>
      <c r="X26483" s="34">
        <v>32</v>
      </c>
      <c r="Y26483" s="34">
        <v>29</v>
      </c>
      <c r="Z26483" s="34">
        <v>32</v>
      </c>
      <c r="AA26483" s="34">
        <v>50</v>
      </c>
      <c r="AB26483" s="34">
        <v>27</v>
      </c>
      <c r="AC26483" s="34">
        <v>78</v>
      </c>
    </row>
    <row r="26484" spans="1:29" x14ac:dyDescent="0.2">
      <c r="A26484" s="34" t="s">
        <v>86977</v>
      </c>
      <c r="B26484" s="34">
        <v>99</v>
      </c>
      <c r="C26484" s="34">
        <v>166</v>
      </c>
      <c r="D26484" s="34">
        <v>212</v>
      </c>
      <c r="E26484" s="34">
        <v>164</v>
      </c>
      <c r="F26484" s="34">
        <v>192</v>
      </c>
      <c r="G26484" s="34">
        <v>197</v>
      </c>
      <c r="H26484" s="34">
        <v>182</v>
      </c>
      <c r="I26484" s="34">
        <v>188</v>
      </c>
      <c r="J26484" s="34">
        <v>181</v>
      </c>
      <c r="K26484" s="34">
        <v>189</v>
      </c>
      <c r="L26484" s="34">
        <v>111</v>
      </c>
      <c r="M26484" s="34">
        <v>149</v>
      </c>
      <c r="N26484" s="34">
        <v>160</v>
      </c>
      <c r="O26484" s="34">
        <v>157</v>
      </c>
      <c r="P26484" s="34">
        <v>207</v>
      </c>
      <c r="Q26484" s="34">
        <v>235</v>
      </c>
      <c r="R26484" s="34">
        <v>242</v>
      </c>
      <c r="S26484" s="34">
        <v>228</v>
      </c>
      <c r="T26484" s="34">
        <v>160</v>
      </c>
      <c r="U26484" s="34">
        <v>193</v>
      </c>
      <c r="V26484" s="34">
        <v>213</v>
      </c>
      <c r="W26484" s="34">
        <v>168</v>
      </c>
      <c r="X26484" s="34">
        <v>210</v>
      </c>
      <c r="Y26484" s="34">
        <v>180</v>
      </c>
      <c r="Z26484" s="34">
        <v>184</v>
      </c>
      <c r="AA26484" s="34">
        <v>229</v>
      </c>
      <c r="AB26484" s="34">
        <v>171</v>
      </c>
      <c r="AC26484" s="34">
        <v>310</v>
      </c>
    </row>
    <row r="26485" spans="1:29" x14ac:dyDescent="0.2">
      <c r="A26485" s="34" t="s">
        <v>86978</v>
      </c>
      <c r="B26485" s="34">
        <v>17</v>
      </c>
      <c r="C26485" s="34">
        <v>34</v>
      </c>
      <c r="D26485" s="34">
        <v>16</v>
      </c>
      <c r="E26485" s="34">
        <v>19</v>
      </c>
      <c r="F26485" s="34">
        <v>26</v>
      </c>
      <c r="G26485" s="34">
        <v>26</v>
      </c>
      <c r="H26485" s="34">
        <v>22</v>
      </c>
      <c r="I26485" s="34">
        <v>17</v>
      </c>
      <c r="J26485" s="34">
        <v>19</v>
      </c>
      <c r="K26485" s="34">
        <v>25</v>
      </c>
      <c r="L26485" s="34">
        <v>19</v>
      </c>
      <c r="M26485" s="34">
        <v>16</v>
      </c>
      <c r="N26485" s="34">
        <v>19</v>
      </c>
      <c r="O26485" s="34">
        <v>34</v>
      </c>
      <c r="P26485" s="34">
        <v>15</v>
      </c>
      <c r="Q26485" s="34">
        <v>18</v>
      </c>
      <c r="R26485" s="34">
        <v>28</v>
      </c>
      <c r="S26485" s="34">
        <v>37</v>
      </c>
      <c r="T26485" s="34">
        <v>32</v>
      </c>
      <c r="U26485" s="34">
        <v>34</v>
      </c>
      <c r="V26485" s="34">
        <v>18</v>
      </c>
      <c r="W26485" s="34">
        <v>44</v>
      </c>
      <c r="X26485" s="34">
        <v>32</v>
      </c>
      <c r="Y26485" s="34">
        <v>34</v>
      </c>
      <c r="Z26485" s="34">
        <v>31</v>
      </c>
      <c r="AA26485" s="34">
        <v>37</v>
      </c>
      <c r="AB26485" s="34">
        <v>24</v>
      </c>
      <c r="AC26485" s="34">
        <v>47</v>
      </c>
    </row>
    <row r="26486" spans="1:29" x14ac:dyDescent="0.2">
      <c r="A26486" s="34" t="s">
        <v>86979</v>
      </c>
      <c r="B26486" s="34">
        <v>37</v>
      </c>
      <c r="C26486" s="34">
        <v>38</v>
      </c>
      <c r="D26486" s="34">
        <v>66</v>
      </c>
      <c r="E26486" s="34">
        <v>50</v>
      </c>
      <c r="F26486" s="34">
        <v>38</v>
      </c>
      <c r="G26486" s="34">
        <v>34</v>
      </c>
      <c r="H26486" s="34">
        <v>32</v>
      </c>
      <c r="I26486" s="34">
        <v>33</v>
      </c>
      <c r="J26486" s="34">
        <v>41</v>
      </c>
      <c r="K26486" s="34">
        <v>52</v>
      </c>
      <c r="L26486" s="34">
        <v>26</v>
      </c>
      <c r="M26486" s="34">
        <v>36</v>
      </c>
      <c r="N26486" s="34">
        <v>49</v>
      </c>
      <c r="O26486" s="34">
        <v>32</v>
      </c>
      <c r="P26486" s="34">
        <v>49</v>
      </c>
      <c r="Q26486" s="34">
        <v>65</v>
      </c>
      <c r="R26486" s="34">
        <v>52</v>
      </c>
      <c r="S26486" s="34">
        <v>39</v>
      </c>
      <c r="T26486" s="34">
        <v>37</v>
      </c>
      <c r="U26486" s="34">
        <v>56</v>
      </c>
      <c r="V26486" s="34">
        <v>42</v>
      </c>
      <c r="W26486" s="34">
        <v>45</v>
      </c>
      <c r="X26486" s="34">
        <v>66</v>
      </c>
      <c r="Y26486" s="34">
        <v>38</v>
      </c>
      <c r="Z26486" s="34">
        <v>50</v>
      </c>
      <c r="AA26486" s="34">
        <v>54</v>
      </c>
      <c r="AB26486" s="34">
        <v>35</v>
      </c>
      <c r="AC26486" s="34">
        <v>76</v>
      </c>
    </row>
    <row r="26487" spans="1:29" x14ac:dyDescent="0.2">
      <c r="A26487" s="34" t="s">
        <v>86980</v>
      </c>
      <c r="B26487" s="34">
        <v>24</v>
      </c>
      <c r="C26487" s="34">
        <v>68</v>
      </c>
      <c r="D26487" s="34">
        <v>68</v>
      </c>
      <c r="E26487" s="34">
        <v>81</v>
      </c>
      <c r="F26487" s="34">
        <v>46</v>
      </c>
      <c r="G26487" s="34">
        <v>87</v>
      </c>
      <c r="H26487" s="34">
        <v>40</v>
      </c>
      <c r="I26487" s="34">
        <v>61</v>
      </c>
      <c r="J26487" s="34">
        <v>31</v>
      </c>
      <c r="K26487" s="34">
        <v>77</v>
      </c>
      <c r="L26487" s="34">
        <v>31</v>
      </c>
      <c r="M26487" s="34">
        <v>60</v>
      </c>
      <c r="N26487" s="34">
        <v>34</v>
      </c>
      <c r="O26487" s="34">
        <v>45</v>
      </c>
      <c r="P26487" s="34">
        <v>34</v>
      </c>
      <c r="Q26487" s="34">
        <v>67</v>
      </c>
      <c r="R26487" s="34">
        <v>26</v>
      </c>
      <c r="S26487" s="34">
        <v>79</v>
      </c>
      <c r="T26487" s="34">
        <v>19</v>
      </c>
      <c r="U26487" s="34">
        <v>58</v>
      </c>
      <c r="V26487" s="34">
        <v>51</v>
      </c>
      <c r="W26487" s="34">
        <v>70</v>
      </c>
      <c r="X26487" s="34">
        <v>44</v>
      </c>
      <c r="Y26487" s="34">
        <v>46</v>
      </c>
      <c r="Z26487" s="34">
        <v>34</v>
      </c>
      <c r="AA26487" s="34">
        <v>76</v>
      </c>
      <c r="AB26487" s="34">
        <v>37</v>
      </c>
      <c r="AC26487" s="34">
        <v>61</v>
      </c>
    </row>
    <row r="26488" spans="1:29" x14ac:dyDescent="0.2">
      <c r="A26488" s="34" t="s">
        <v>86981</v>
      </c>
      <c r="B26488" s="34">
        <v>15</v>
      </c>
      <c r="C26488" s="34">
        <v>12</v>
      </c>
      <c r="D26488" s="34">
        <v>15</v>
      </c>
      <c r="E26488" s="34">
        <v>30</v>
      </c>
      <c r="F26488" s="34">
        <v>9</v>
      </c>
      <c r="G26488" s="34">
        <v>9</v>
      </c>
      <c r="H26488" s="34">
        <v>10</v>
      </c>
      <c r="I26488" s="34">
        <v>19</v>
      </c>
      <c r="J26488" s="34">
        <v>12</v>
      </c>
      <c r="K26488" s="34">
        <v>22</v>
      </c>
      <c r="L26488" s="34">
        <v>5</v>
      </c>
      <c r="M26488" s="34">
        <v>6</v>
      </c>
      <c r="N26488" s="34">
        <v>17</v>
      </c>
      <c r="O26488" s="34">
        <v>8</v>
      </c>
      <c r="P26488" s="34">
        <v>7</v>
      </c>
      <c r="Q26488" s="34">
        <v>26</v>
      </c>
      <c r="R26488" s="34">
        <v>7</v>
      </c>
      <c r="S26488" s="34">
        <v>24</v>
      </c>
      <c r="T26488" s="34">
        <v>7</v>
      </c>
      <c r="U26488" s="34">
        <v>16</v>
      </c>
      <c r="V26488" s="34">
        <v>7</v>
      </c>
      <c r="W26488" s="34">
        <v>7</v>
      </c>
      <c r="X26488" s="34">
        <v>14</v>
      </c>
      <c r="Y26488" s="34">
        <v>10</v>
      </c>
      <c r="Z26488" s="34">
        <v>12</v>
      </c>
      <c r="AA26488" s="34">
        <v>20</v>
      </c>
      <c r="AB26488" s="34">
        <v>7</v>
      </c>
      <c r="AC26488" s="34">
        <v>16</v>
      </c>
    </row>
    <row r="26489" spans="1:29" x14ac:dyDescent="0.2">
      <c r="A26489" s="34" t="s">
        <v>86982</v>
      </c>
      <c r="B26489" s="34">
        <v>18</v>
      </c>
      <c r="C26489" s="34">
        <v>31</v>
      </c>
      <c r="D26489" s="34">
        <v>46</v>
      </c>
      <c r="E26489" s="34">
        <v>61</v>
      </c>
      <c r="F26489" s="34">
        <v>40</v>
      </c>
      <c r="G26489" s="34">
        <v>19</v>
      </c>
      <c r="H26489" s="34">
        <v>41</v>
      </c>
      <c r="I26489" s="34">
        <v>18</v>
      </c>
      <c r="J26489" s="34">
        <v>38</v>
      </c>
      <c r="K26489" s="34">
        <v>46</v>
      </c>
      <c r="L26489" s="34">
        <v>33</v>
      </c>
      <c r="M26489" s="34">
        <v>22</v>
      </c>
      <c r="N26489" s="34">
        <v>30</v>
      </c>
      <c r="O26489" s="34">
        <v>16</v>
      </c>
      <c r="P26489" s="34">
        <v>42</v>
      </c>
      <c r="Q26489" s="34">
        <v>52</v>
      </c>
      <c r="R26489" s="34">
        <v>41</v>
      </c>
      <c r="S26489" s="34">
        <v>38</v>
      </c>
      <c r="T26489" s="34">
        <v>38</v>
      </c>
      <c r="U26489" s="34">
        <v>22</v>
      </c>
      <c r="V26489" s="34">
        <v>64</v>
      </c>
      <c r="W26489" s="34">
        <v>46</v>
      </c>
      <c r="X26489" s="34">
        <v>51</v>
      </c>
      <c r="Y26489" s="34">
        <v>30</v>
      </c>
      <c r="Z26489" s="34">
        <v>53</v>
      </c>
      <c r="AA26489" s="34">
        <v>44</v>
      </c>
      <c r="AB26489" s="34">
        <v>47</v>
      </c>
      <c r="AC26489" s="34">
        <v>63</v>
      </c>
    </row>
    <row r="26490" spans="1:29" x14ac:dyDescent="0.2">
      <c r="A26490" s="34" t="s">
        <v>86983</v>
      </c>
      <c r="B26490" s="34">
        <v>18</v>
      </c>
      <c r="C26490" s="34">
        <v>50</v>
      </c>
      <c r="D26490" s="34">
        <v>55</v>
      </c>
      <c r="E26490" s="34">
        <v>41</v>
      </c>
      <c r="F26490" s="34">
        <v>23</v>
      </c>
      <c r="G26490" s="34">
        <v>14</v>
      </c>
      <c r="H26490" s="34">
        <v>32</v>
      </c>
      <c r="I26490" s="34">
        <v>27</v>
      </c>
      <c r="J26490" s="34">
        <v>22</v>
      </c>
      <c r="K26490" s="34">
        <v>46</v>
      </c>
      <c r="L26490" s="34">
        <v>14</v>
      </c>
      <c r="M26490" s="34">
        <v>38</v>
      </c>
      <c r="N26490" s="34">
        <v>41</v>
      </c>
      <c r="O26490" s="34">
        <v>24</v>
      </c>
      <c r="P26490" s="34">
        <v>15</v>
      </c>
      <c r="Q26490" s="34">
        <v>42</v>
      </c>
      <c r="R26490" s="34">
        <v>39</v>
      </c>
      <c r="S26490" s="34">
        <v>61</v>
      </c>
      <c r="T26490" s="34">
        <v>31</v>
      </c>
      <c r="U26490" s="34">
        <v>33</v>
      </c>
      <c r="V26490" s="34">
        <v>34</v>
      </c>
      <c r="W26490" s="34">
        <v>30</v>
      </c>
      <c r="X26490" s="34">
        <v>49</v>
      </c>
      <c r="Y26490" s="34">
        <v>23</v>
      </c>
      <c r="Z26490" s="34">
        <v>61</v>
      </c>
      <c r="AA26490" s="34">
        <v>61</v>
      </c>
      <c r="AB26490" s="34">
        <v>34</v>
      </c>
      <c r="AC26490" s="34">
        <v>65</v>
      </c>
    </row>
    <row r="26491" spans="1:29" x14ac:dyDescent="0.2">
      <c r="A26491" s="34" t="s">
        <v>86984</v>
      </c>
      <c r="B26491" s="34">
        <v>7</v>
      </c>
      <c r="C26491" s="34">
        <v>41</v>
      </c>
      <c r="D26491" s="34">
        <v>24</v>
      </c>
      <c r="E26491" s="34">
        <v>32</v>
      </c>
      <c r="F26491" s="34">
        <v>15</v>
      </c>
      <c r="G26491" s="34">
        <v>44</v>
      </c>
      <c r="H26491" s="34">
        <v>10</v>
      </c>
      <c r="I26491" s="34">
        <v>35</v>
      </c>
      <c r="J26491" s="34">
        <v>19</v>
      </c>
      <c r="K26491" s="34">
        <v>44</v>
      </c>
      <c r="L26491" s="34">
        <v>4</v>
      </c>
      <c r="M26491" s="34">
        <v>28</v>
      </c>
      <c r="N26491" s="34">
        <v>13</v>
      </c>
      <c r="O26491" s="34">
        <v>41</v>
      </c>
      <c r="P26491" s="34">
        <v>18</v>
      </c>
      <c r="Q26491" s="34">
        <v>22</v>
      </c>
      <c r="R26491" s="34">
        <v>19</v>
      </c>
      <c r="S26491" s="34">
        <v>38</v>
      </c>
      <c r="T26491" s="34">
        <v>9</v>
      </c>
      <c r="U26491" s="34">
        <v>43</v>
      </c>
      <c r="V26491" s="34">
        <v>29</v>
      </c>
      <c r="W26491" s="34">
        <v>15</v>
      </c>
      <c r="X26491" s="34">
        <v>20</v>
      </c>
      <c r="Y26491" s="34">
        <v>12</v>
      </c>
      <c r="Z26491" s="34">
        <v>25</v>
      </c>
      <c r="AA26491" s="34">
        <v>48</v>
      </c>
      <c r="AB26491" s="34">
        <v>12</v>
      </c>
      <c r="AC26491" s="34">
        <v>48</v>
      </c>
    </row>
    <row r="26492" spans="1:29" x14ac:dyDescent="0.2">
      <c r="A26492" s="34" t="s">
        <v>86985</v>
      </c>
      <c r="B26492" s="34">
        <v>35</v>
      </c>
      <c r="C26492" s="34">
        <v>29</v>
      </c>
      <c r="D26492" s="34">
        <v>33</v>
      </c>
      <c r="E26492" s="34">
        <v>22</v>
      </c>
      <c r="F26492" s="34">
        <v>22</v>
      </c>
      <c r="G26492" s="34">
        <v>16</v>
      </c>
      <c r="H26492" s="34">
        <v>23</v>
      </c>
      <c r="I26492" s="34">
        <v>34</v>
      </c>
      <c r="J26492" s="34">
        <v>31</v>
      </c>
      <c r="K26492" s="34">
        <v>18</v>
      </c>
      <c r="L26492" s="34">
        <v>15</v>
      </c>
      <c r="M26492" s="34">
        <v>12</v>
      </c>
      <c r="N26492" s="34">
        <v>15</v>
      </c>
      <c r="O26492" s="34">
        <v>21</v>
      </c>
      <c r="P26492" s="34">
        <v>38</v>
      </c>
      <c r="Q26492" s="34">
        <v>35</v>
      </c>
      <c r="R26492" s="34">
        <v>20</v>
      </c>
      <c r="S26492" s="34">
        <v>24</v>
      </c>
      <c r="T26492" s="34">
        <v>25</v>
      </c>
      <c r="U26492" s="34">
        <v>14</v>
      </c>
      <c r="V26492" s="34">
        <v>41</v>
      </c>
      <c r="W26492" s="34">
        <v>21</v>
      </c>
      <c r="X26492" s="34">
        <v>23</v>
      </c>
      <c r="Y26492" s="34">
        <v>23</v>
      </c>
      <c r="Z26492" s="34">
        <v>26</v>
      </c>
      <c r="AA26492" s="34">
        <v>48</v>
      </c>
      <c r="AB26492" s="34">
        <v>21</v>
      </c>
      <c r="AC26492" s="34">
        <v>36</v>
      </c>
    </row>
    <row r="26493" spans="1:29" x14ac:dyDescent="0.2">
      <c r="A26493" s="34" t="s">
        <v>86986</v>
      </c>
      <c r="B26493" s="34">
        <v>18</v>
      </c>
      <c r="C26493" s="34">
        <v>30</v>
      </c>
      <c r="D26493" s="34">
        <v>18</v>
      </c>
      <c r="E26493" s="34">
        <v>30</v>
      </c>
      <c r="F26493" s="34">
        <v>19</v>
      </c>
      <c r="G26493" s="34">
        <v>4</v>
      </c>
      <c r="H26493" s="34">
        <v>13</v>
      </c>
      <c r="I26493" s="34">
        <v>19</v>
      </c>
      <c r="J26493" s="34">
        <v>11</v>
      </c>
      <c r="K26493" s="34">
        <v>10</v>
      </c>
      <c r="L26493" s="34">
        <v>1</v>
      </c>
      <c r="M26493" s="34">
        <v>16</v>
      </c>
      <c r="N26493" s="34">
        <v>14</v>
      </c>
      <c r="O26493" s="34">
        <v>10</v>
      </c>
      <c r="P26493" s="34">
        <v>7</v>
      </c>
      <c r="Q26493" s="34">
        <v>10</v>
      </c>
      <c r="R26493" s="34">
        <v>27</v>
      </c>
      <c r="S26493" s="34">
        <v>19</v>
      </c>
      <c r="T26493" s="34">
        <v>22</v>
      </c>
      <c r="U26493" s="34">
        <v>12</v>
      </c>
      <c r="V26493" s="34">
        <v>11</v>
      </c>
      <c r="W26493" s="34">
        <v>10</v>
      </c>
      <c r="X26493" s="34">
        <v>30</v>
      </c>
      <c r="Y26493" s="34">
        <v>7</v>
      </c>
      <c r="Z26493" s="34">
        <v>19</v>
      </c>
      <c r="AA26493" s="34">
        <v>25</v>
      </c>
      <c r="AB26493" s="34">
        <v>16</v>
      </c>
      <c r="AC26493" s="34">
        <v>19</v>
      </c>
    </row>
    <row r="26494" spans="1:29" x14ac:dyDescent="0.2">
      <c r="A26494" s="34" t="s">
        <v>86987</v>
      </c>
      <c r="B26494" s="34">
        <v>18</v>
      </c>
      <c r="C26494" s="34">
        <v>32</v>
      </c>
      <c r="D26494" s="34">
        <v>19</v>
      </c>
      <c r="E26494" s="34">
        <v>39</v>
      </c>
      <c r="F26494" s="34">
        <v>14</v>
      </c>
      <c r="G26494" s="34">
        <v>22</v>
      </c>
      <c r="H26494" s="34">
        <v>21</v>
      </c>
      <c r="I26494" s="34">
        <v>20</v>
      </c>
      <c r="J26494" s="34">
        <v>24</v>
      </c>
      <c r="K26494" s="34">
        <v>15</v>
      </c>
      <c r="L26494" s="34">
        <v>13</v>
      </c>
      <c r="M26494" s="34">
        <v>17</v>
      </c>
      <c r="N26494" s="34">
        <v>20</v>
      </c>
      <c r="O26494" s="34">
        <v>34</v>
      </c>
      <c r="P26494" s="34">
        <v>13</v>
      </c>
      <c r="Q26494" s="34">
        <v>31</v>
      </c>
      <c r="R26494" s="34">
        <v>31</v>
      </c>
      <c r="S26494" s="34">
        <v>31</v>
      </c>
      <c r="T26494" s="34">
        <v>19</v>
      </c>
      <c r="U26494" s="34">
        <v>20</v>
      </c>
      <c r="V26494" s="34">
        <v>28</v>
      </c>
      <c r="W26494" s="34">
        <v>23</v>
      </c>
      <c r="X26494" s="34">
        <v>14</v>
      </c>
      <c r="Y26494" s="34">
        <v>21</v>
      </c>
      <c r="Z26494" s="34">
        <v>17</v>
      </c>
      <c r="AA26494" s="34">
        <v>38</v>
      </c>
      <c r="AB26494" s="34">
        <v>17</v>
      </c>
      <c r="AC26494" s="34">
        <v>47</v>
      </c>
    </row>
    <row r="26495" spans="1:29" x14ac:dyDescent="0.2">
      <c r="A26495" s="34" t="s">
        <v>86988</v>
      </c>
      <c r="B26495" s="34">
        <v>15</v>
      </c>
      <c r="C26495" s="34">
        <v>77</v>
      </c>
      <c r="D26495" s="34">
        <v>63</v>
      </c>
      <c r="E26495" s="34">
        <v>91</v>
      </c>
      <c r="F26495" s="34">
        <v>48</v>
      </c>
      <c r="G26495" s="34">
        <v>51</v>
      </c>
      <c r="H26495" s="34">
        <v>49</v>
      </c>
      <c r="I26495" s="34">
        <v>74</v>
      </c>
      <c r="J26495" s="34">
        <v>31</v>
      </c>
      <c r="K26495" s="34">
        <v>88</v>
      </c>
      <c r="L26495" s="34">
        <v>11</v>
      </c>
      <c r="M26495" s="34">
        <v>58</v>
      </c>
      <c r="N26495" s="34">
        <v>29</v>
      </c>
      <c r="O26495" s="34">
        <v>76</v>
      </c>
      <c r="P26495" s="34">
        <v>47</v>
      </c>
      <c r="Q26495" s="34">
        <v>79</v>
      </c>
      <c r="R26495" s="34">
        <v>29</v>
      </c>
      <c r="S26495" s="34">
        <v>118</v>
      </c>
      <c r="T26495" s="34">
        <v>27</v>
      </c>
      <c r="U26495" s="34">
        <v>54</v>
      </c>
      <c r="V26495" s="34">
        <v>56</v>
      </c>
      <c r="W26495" s="34">
        <v>64</v>
      </c>
      <c r="X26495" s="34">
        <v>39</v>
      </c>
      <c r="Y26495" s="34">
        <v>61</v>
      </c>
      <c r="Z26495" s="34">
        <v>46</v>
      </c>
      <c r="AA26495" s="34">
        <v>113</v>
      </c>
      <c r="AB26495" s="34">
        <v>27</v>
      </c>
      <c r="AC26495" s="34">
        <v>123</v>
      </c>
    </row>
    <row r="26496" spans="1:29" x14ac:dyDescent="0.2">
      <c r="A26496" s="34" t="s">
        <v>86989</v>
      </c>
      <c r="B26496" s="34">
        <v>24</v>
      </c>
      <c r="C26496" s="34">
        <v>11</v>
      </c>
      <c r="D26496" s="34">
        <v>17</v>
      </c>
      <c r="E26496" s="34">
        <v>8</v>
      </c>
      <c r="F26496" s="34">
        <v>17</v>
      </c>
      <c r="G26496" s="34">
        <v>6</v>
      </c>
      <c r="H26496" s="34">
        <v>8</v>
      </c>
      <c r="I26496" s="34">
        <v>5</v>
      </c>
      <c r="J26496" s="34">
        <v>19</v>
      </c>
      <c r="K26496" s="34">
        <v>15</v>
      </c>
      <c r="L26496" s="34">
        <v>11</v>
      </c>
      <c r="M26496" s="34">
        <v>12</v>
      </c>
      <c r="N26496" s="34">
        <v>5</v>
      </c>
      <c r="O26496" s="34">
        <v>5</v>
      </c>
      <c r="P26496" s="34">
        <v>15</v>
      </c>
      <c r="Q26496" s="34">
        <v>19</v>
      </c>
      <c r="R26496" s="34">
        <v>15</v>
      </c>
      <c r="S26496" s="34">
        <v>8</v>
      </c>
      <c r="T26496" s="34">
        <v>7</v>
      </c>
      <c r="U26496" s="34">
        <v>5</v>
      </c>
      <c r="V26496" s="34">
        <v>23</v>
      </c>
      <c r="W26496" s="34">
        <v>10</v>
      </c>
      <c r="X26496" s="34">
        <v>15</v>
      </c>
      <c r="Y26496" s="34">
        <v>23</v>
      </c>
      <c r="Z26496" s="34">
        <v>19</v>
      </c>
      <c r="AA26496" s="34">
        <v>9</v>
      </c>
      <c r="AB26496" s="34">
        <v>5</v>
      </c>
      <c r="AC26496" s="34">
        <v>10</v>
      </c>
    </row>
    <row r="26497" spans="1:29" x14ac:dyDescent="0.2">
      <c r="A26497" s="34" t="s">
        <v>86990</v>
      </c>
      <c r="B26497" s="34">
        <v>68</v>
      </c>
      <c r="C26497" s="34">
        <v>71</v>
      </c>
      <c r="D26497" s="34">
        <v>175</v>
      </c>
      <c r="E26497" s="34">
        <v>96</v>
      </c>
      <c r="F26497" s="34">
        <v>118</v>
      </c>
      <c r="G26497" s="34">
        <v>74</v>
      </c>
      <c r="H26497" s="34">
        <v>112</v>
      </c>
      <c r="I26497" s="34">
        <v>91</v>
      </c>
      <c r="J26497" s="34">
        <v>86</v>
      </c>
      <c r="K26497" s="34">
        <v>117</v>
      </c>
      <c r="L26497" s="34">
        <v>67</v>
      </c>
      <c r="M26497" s="34">
        <v>70</v>
      </c>
      <c r="N26497" s="34">
        <v>92</v>
      </c>
      <c r="O26497" s="34">
        <v>55</v>
      </c>
      <c r="P26497" s="34">
        <v>98</v>
      </c>
      <c r="Q26497" s="34">
        <v>93</v>
      </c>
      <c r="R26497" s="34">
        <v>107</v>
      </c>
      <c r="S26497" s="34">
        <v>121</v>
      </c>
      <c r="T26497" s="34">
        <v>102</v>
      </c>
      <c r="U26497" s="34">
        <v>67</v>
      </c>
      <c r="V26497" s="34">
        <v>124</v>
      </c>
      <c r="W26497" s="34">
        <v>77</v>
      </c>
      <c r="X26497" s="34">
        <v>135</v>
      </c>
      <c r="Y26497" s="34">
        <v>47</v>
      </c>
      <c r="Z26497" s="34">
        <v>143</v>
      </c>
      <c r="AA26497" s="34">
        <v>105</v>
      </c>
      <c r="AB26497" s="34">
        <v>93</v>
      </c>
      <c r="AC26497" s="34">
        <v>139</v>
      </c>
    </row>
    <row r="26498" spans="1:29" x14ac:dyDescent="0.2">
      <c r="A26498" s="34" t="s">
        <v>86991</v>
      </c>
      <c r="B26498" s="34">
        <v>10</v>
      </c>
      <c r="C26498" s="34">
        <v>20</v>
      </c>
      <c r="D26498" s="34">
        <v>34</v>
      </c>
      <c r="E26498" s="34">
        <v>22</v>
      </c>
      <c r="F26498" s="34">
        <v>26</v>
      </c>
      <c r="G26498" s="34">
        <v>5</v>
      </c>
      <c r="H26498" s="34">
        <v>30</v>
      </c>
      <c r="I26498" s="34">
        <v>23</v>
      </c>
      <c r="J26498" s="34">
        <v>29</v>
      </c>
      <c r="K26498" s="34">
        <v>20</v>
      </c>
      <c r="L26498" s="34">
        <v>15</v>
      </c>
      <c r="M26498" s="34">
        <v>18</v>
      </c>
      <c r="N26498" s="34">
        <v>21</v>
      </c>
      <c r="O26498" s="34">
        <v>18</v>
      </c>
      <c r="P26498" s="34">
        <v>21</v>
      </c>
      <c r="Q26498" s="34">
        <v>11</v>
      </c>
      <c r="R26498" s="34">
        <v>14</v>
      </c>
      <c r="S26498" s="34">
        <v>30</v>
      </c>
      <c r="T26498" s="34">
        <v>13</v>
      </c>
      <c r="U26498" s="34">
        <v>23</v>
      </c>
      <c r="V26498" s="34">
        <v>34</v>
      </c>
      <c r="W26498" s="34">
        <v>18</v>
      </c>
      <c r="X26498" s="34">
        <v>15</v>
      </c>
      <c r="Y26498" s="34">
        <v>14</v>
      </c>
      <c r="Z26498" s="34">
        <v>32</v>
      </c>
      <c r="AA26498" s="34">
        <v>26</v>
      </c>
      <c r="AB26498" s="34">
        <v>25</v>
      </c>
      <c r="AC26498" s="34">
        <v>23</v>
      </c>
    </row>
    <row r="26499" spans="1:29" x14ac:dyDescent="0.2">
      <c r="A26499" s="34" t="s">
        <v>86992</v>
      </c>
      <c r="B26499" s="34">
        <v>28</v>
      </c>
      <c r="C26499" s="34">
        <v>60</v>
      </c>
      <c r="D26499" s="34">
        <v>54</v>
      </c>
      <c r="E26499" s="34">
        <v>49</v>
      </c>
      <c r="F26499" s="34">
        <v>50</v>
      </c>
      <c r="G26499" s="34">
        <v>53</v>
      </c>
      <c r="H26499" s="34">
        <v>29</v>
      </c>
      <c r="I26499" s="34">
        <v>49</v>
      </c>
      <c r="J26499" s="34">
        <v>38</v>
      </c>
      <c r="K26499" s="34">
        <v>53</v>
      </c>
      <c r="L26499" s="34">
        <v>21</v>
      </c>
      <c r="M26499" s="34">
        <v>31</v>
      </c>
      <c r="N26499" s="34">
        <v>22</v>
      </c>
      <c r="O26499" s="34">
        <v>38</v>
      </c>
      <c r="P26499" s="34">
        <v>37</v>
      </c>
      <c r="Q26499" s="34">
        <v>61</v>
      </c>
      <c r="R26499" s="34">
        <v>40</v>
      </c>
      <c r="S26499" s="34">
        <v>61</v>
      </c>
      <c r="T26499" s="34">
        <v>21</v>
      </c>
      <c r="U26499" s="34">
        <v>37</v>
      </c>
      <c r="V26499" s="34">
        <v>37</v>
      </c>
      <c r="W26499" s="34">
        <v>46</v>
      </c>
      <c r="X26499" s="34">
        <v>31</v>
      </c>
      <c r="Y26499" s="34">
        <v>39</v>
      </c>
      <c r="Z26499" s="34">
        <v>51</v>
      </c>
      <c r="AA26499" s="34">
        <v>67</v>
      </c>
      <c r="AB26499" s="34">
        <v>27</v>
      </c>
      <c r="AC26499" s="34">
        <v>67</v>
      </c>
    </row>
    <row r="26500" spans="1:29" x14ac:dyDescent="0.2">
      <c r="A26500" s="34" t="s">
        <v>86993</v>
      </c>
      <c r="B26500" s="34">
        <v>11</v>
      </c>
      <c r="C26500" s="34">
        <v>11</v>
      </c>
      <c r="D26500" s="34">
        <v>7</v>
      </c>
      <c r="E26500" s="34">
        <v>8</v>
      </c>
      <c r="F26500" s="34">
        <v>5</v>
      </c>
      <c r="G26500" s="34">
        <v>8</v>
      </c>
      <c r="H26500" s="34">
        <v>2</v>
      </c>
      <c r="I26500" s="34">
        <v>5</v>
      </c>
      <c r="J26500" s="34">
        <v>5</v>
      </c>
      <c r="K26500" s="34">
        <v>7</v>
      </c>
      <c r="L26500" s="34">
        <v>9</v>
      </c>
      <c r="M26500" s="34">
        <v>11</v>
      </c>
      <c r="N26500" s="34">
        <v>12</v>
      </c>
      <c r="O26500" s="34">
        <v>3</v>
      </c>
      <c r="P26500" s="34">
        <v>8</v>
      </c>
      <c r="Q26500" s="34">
        <v>11</v>
      </c>
      <c r="R26500" s="34">
        <v>7</v>
      </c>
      <c r="S26500" s="34">
        <v>12</v>
      </c>
      <c r="T26500" s="34">
        <v>5</v>
      </c>
      <c r="U26500" s="34">
        <v>3</v>
      </c>
      <c r="V26500" s="34">
        <v>6</v>
      </c>
      <c r="W26500" s="34">
        <v>8</v>
      </c>
      <c r="X26500" s="34">
        <v>22</v>
      </c>
      <c r="Y26500" s="34">
        <v>11</v>
      </c>
      <c r="Z26500" s="34">
        <v>22</v>
      </c>
      <c r="AA26500" s="34">
        <v>12</v>
      </c>
      <c r="AB26500" s="34">
        <v>20</v>
      </c>
      <c r="AC26500" s="34">
        <v>8</v>
      </c>
    </row>
    <row r="26501" spans="1:29" x14ac:dyDescent="0.2">
      <c r="A26501" s="34" t="s">
        <v>86994</v>
      </c>
      <c r="B26501" s="34">
        <v>23</v>
      </c>
      <c r="C26501" s="34">
        <v>22</v>
      </c>
      <c r="D26501" s="34">
        <v>22</v>
      </c>
      <c r="E26501" s="34">
        <v>28</v>
      </c>
      <c r="F26501" s="34">
        <v>21</v>
      </c>
      <c r="G26501" s="34">
        <v>54</v>
      </c>
      <c r="H26501" s="34">
        <v>32</v>
      </c>
      <c r="I26501" s="34">
        <v>22</v>
      </c>
      <c r="J26501" s="34">
        <v>22</v>
      </c>
      <c r="K26501" s="34">
        <v>34</v>
      </c>
      <c r="L26501" s="34">
        <v>19</v>
      </c>
      <c r="M26501" s="34">
        <v>43</v>
      </c>
      <c r="N26501" s="34">
        <v>23</v>
      </c>
      <c r="O26501" s="34">
        <v>28</v>
      </c>
      <c r="P26501" s="34">
        <v>15</v>
      </c>
      <c r="Q26501" s="34">
        <v>27</v>
      </c>
      <c r="R26501" s="34">
        <v>28</v>
      </c>
      <c r="S26501" s="34">
        <v>43</v>
      </c>
      <c r="T26501" s="34">
        <v>19</v>
      </c>
      <c r="U26501" s="34">
        <v>34</v>
      </c>
      <c r="V26501" s="34">
        <v>31</v>
      </c>
      <c r="W26501" s="34">
        <v>27</v>
      </c>
      <c r="X26501" s="34">
        <v>65</v>
      </c>
      <c r="Y26501" s="34">
        <v>32</v>
      </c>
      <c r="Z26501" s="34">
        <v>35</v>
      </c>
      <c r="AA26501" s="34">
        <v>34</v>
      </c>
      <c r="AB26501" s="34">
        <v>20</v>
      </c>
      <c r="AC26501" s="34">
        <v>61</v>
      </c>
    </row>
    <row r="26502" spans="1:29" x14ac:dyDescent="0.2">
      <c r="A26502" s="34" t="s">
        <v>86995</v>
      </c>
      <c r="B26502" s="34">
        <v>22</v>
      </c>
      <c r="C26502" s="34">
        <v>8</v>
      </c>
      <c r="D26502" s="34">
        <v>13</v>
      </c>
      <c r="E26502" s="34">
        <v>17</v>
      </c>
      <c r="F26502" s="34">
        <v>5</v>
      </c>
      <c r="G26502" s="34">
        <v>21</v>
      </c>
      <c r="H26502" s="34">
        <v>23</v>
      </c>
      <c r="I26502" s="34">
        <v>21</v>
      </c>
      <c r="J26502" s="34">
        <v>12</v>
      </c>
      <c r="K26502" s="34">
        <v>10</v>
      </c>
      <c r="L26502" s="34">
        <v>13</v>
      </c>
      <c r="M26502" s="34">
        <v>7</v>
      </c>
      <c r="N26502" s="34">
        <v>14</v>
      </c>
      <c r="O26502" s="34">
        <v>29</v>
      </c>
      <c r="P26502" s="34">
        <v>4</v>
      </c>
      <c r="Q26502" s="34">
        <v>24</v>
      </c>
      <c r="R26502" s="34">
        <v>7</v>
      </c>
      <c r="S26502" s="34">
        <v>20</v>
      </c>
      <c r="T26502" s="34">
        <v>20</v>
      </c>
      <c r="U26502" s="34">
        <v>20</v>
      </c>
      <c r="V26502" s="34">
        <v>12</v>
      </c>
      <c r="W26502" s="34">
        <v>8</v>
      </c>
      <c r="X26502" s="34">
        <v>17</v>
      </c>
      <c r="Y26502" s="34">
        <v>25</v>
      </c>
      <c r="Z26502" s="34">
        <v>27</v>
      </c>
      <c r="AA26502" s="34">
        <v>20</v>
      </c>
      <c r="AB26502" s="34">
        <v>21</v>
      </c>
      <c r="AC26502" s="34">
        <v>19</v>
      </c>
    </row>
    <row r="26503" spans="1:29" x14ac:dyDescent="0.2">
      <c r="A26503" s="34" t="s">
        <v>86996</v>
      </c>
      <c r="B26503" s="34">
        <v>42</v>
      </c>
      <c r="C26503" s="34">
        <v>67</v>
      </c>
      <c r="D26503" s="34">
        <v>47</v>
      </c>
      <c r="E26503" s="34">
        <v>53</v>
      </c>
      <c r="F26503" s="34">
        <v>49</v>
      </c>
      <c r="G26503" s="34">
        <v>48</v>
      </c>
      <c r="H26503" s="34">
        <v>43</v>
      </c>
      <c r="I26503" s="34">
        <v>53</v>
      </c>
      <c r="J26503" s="34">
        <v>24</v>
      </c>
      <c r="K26503" s="34">
        <v>68</v>
      </c>
      <c r="L26503" s="34">
        <v>28</v>
      </c>
      <c r="M26503" s="34">
        <v>47</v>
      </c>
      <c r="N26503" s="34">
        <v>36</v>
      </c>
      <c r="O26503" s="34">
        <v>45</v>
      </c>
      <c r="P26503" s="34">
        <v>48</v>
      </c>
      <c r="Q26503" s="34">
        <v>59</v>
      </c>
      <c r="R26503" s="34">
        <v>60</v>
      </c>
      <c r="S26503" s="34">
        <v>75</v>
      </c>
      <c r="T26503" s="34">
        <v>35</v>
      </c>
      <c r="U26503" s="34">
        <v>34</v>
      </c>
      <c r="V26503" s="34">
        <v>50</v>
      </c>
      <c r="W26503" s="34">
        <v>61</v>
      </c>
      <c r="X26503" s="34">
        <v>45</v>
      </c>
      <c r="Y26503" s="34">
        <v>36</v>
      </c>
      <c r="Z26503" s="34">
        <v>64</v>
      </c>
      <c r="AA26503" s="34">
        <v>40</v>
      </c>
      <c r="AB26503" s="34">
        <v>44</v>
      </c>
      <c r="AC26503" s="34">
        <v>84</v>
      </c>
    </row>
    <row r="26504" spans="1:29" x14ac:dyDescent="0.2">
      <c r="A26504" s="34" t="s">
        <v>86997</v>
      </c>
      <c r="B26504" s="34">
        <v>26</v>
      </c>
      <c r="C26504" s="34">
        <v>47</v>
      </c>
      <c r="D26504" s="34">
        <v>69</v>
      </c>
      <c r="E26504" s="34">
        <v>81</v>
      </c>
      <c r="F26504" s="34">
        <v>76</v>
      </c>
      <c r="G26504" s="34">
        <v>44</v>
      </c>
      <c r="H26504" s="34">
        <v>64</v>
      </c>
      <c r="I26504" s="34">
        <v>39</v>
      </c>
      <c r="J26504" s="34">
        <v>60</v>
      </c>
      <c r="K26504" s="34">
        <v>53</v>
      </c>
      <c r="L26504" s="34">
        <v>43</v>
      </c>
      <c r="M26504" s="34">
        <v>33</v>
      </c>
      <c r="N26504" s="34">
        <v>30</v>
      </c>
      <c r="O26504" s="34">
        <v>36</v>
      </c>
      <c r="P26504" s="34">
        <v>41</v>
      </c>
      <c r="Q26504" s="34">
        <v>69</v>
      </c>
      <c r="R26504" s="34">
        <v>52</v>
      </c>
      <c r="S26504" s="34">
        <v>88</v>
      </c>
      <c r="T26504" s="34">
        <v>51</v>
      </c>
      <c r="U26504" s="34">
        <v>46</v>
      </c>
      <c r="V26504" s="34">
        <v>67</v>
      </c>
      <c r="W26504" s="34">
        <v>66</v>
      </c>
      <c r="X26504" s="34">
        <v>77</v>
      </c>
      <c r="Y26504" s="34">
        <v>50</v>
      </c>
      <c r="Z26504" s="34">
        <v>57</v>
      </c>
      <c r="AA26504" s="34">
        <v>107</v>
      </c>
      <c r="AB26504" s="34">
        <v>65</v>
      </c>
      <c r="AC26504" s="34">
        <v>88</v>
      </c>
    </row>
    <row r="26505" spans="1:29" x14ac:dyDescent="0.2">
      <c r="A26505" s="34" t="s">
        <v>86998</v>
      </c>
      <c r="B26505" s="34">
        <v>18</v>
      </c>
      <c r="C26505" s="34">
        <v>7</v>
      </c>
      <c r="D26505" s="34">
        <v>18</v>
      </c>
      <c r="E26505" s="34">
        <v>10</v>
      </c>
      <c r="F26505" s="34">
        <v>8</v>
      </c>
      <c r="G26505" s="34">
        <v>27</v>
      </c>
      <c r="H26505" s="34">
        <v>16</v>
      </c>
      <c r="I26505" s="34">
        <v>6</v>
      </c>
      <c r="J26505" s="34">
        <v>2</v>
      </c>
      <c r="K26505" s="34">
        <v>5</v>
      </c>
      <c r="L26505" s="34">
        <v>5</v>
      </c>
      <c r="M26505" s="34">
        <v>19</v>
      </c>
      <c r="N26505" s="34">
        <v>7</v>
      </c>
      <c r="O26505" s="34">
        <v>9</v>
      </c>
      <c r="P26505" s="34">
        <v>7</v>
      </c>
      <c r="Q26505" s="34">
        <v>9</v>
      </c>
      <c r="R26505" s="34">
        <v>5</v>
      </c>
      <c r="S26505" s="34">
        <v>22</v>
      </c>
      <c r="T26505" s="34">
        <v>3</v>
      </c>
      <c r="U26505" s="34">
        <v>5</v>
      </c>
      <c r="V26505" s="34">
        <v>7</v>
      </c>
      <c r="W26505" s="34">
        <v>7</v>
      </c>
      <c r="X26505" s="34">
        <v>15</v>
      </c>
      <c r="Y26505" s="34">
        <v>14</v>
      </c>
      <c r="Z26505" s="34">
        <v>6</v>
      </c>
      <c r="AA26505" s="34">
        <v>27</v>
      </c>
      <c r="AB26505" s="34">
        <v>10</v>
      </c>
      <c r="AC26505" s="34">
        <v>16</v>
      </c>
    </row>
    <row r="26506" spans="1:29" x14ac:dyDescent="0.2">
      <c r="A26506" s="34" t="s">
        <v>86999</v>
      </c>
      <c r="B26506" s="34">
        <v>22</v>
      </c>
      <c r="C26506" s="34">
        <v>35</v>
      </c>
      <c r="D26506" s="34">
        <v>43</v>
      </c>
      <c r="E26506" s="34">
        <v>34</v>
      </c>
      <c r="F26506" s="34">
        <v>22</v>
      </c>
      <c r="G26506" s="34">
        <v>27</v>
      </c>
      <c r="H26506" s="34">
        <v>23</v>
      </c>
      <c r="I26506" s="34">
        <v>24</v>
      </c>
      <c r="J26506" s="34">
        <v>23</v>
      </c>
      <c r="K26506" s="34">
        <v>27</v>
      </c>
      <c r="L26506" s="34">
        <v>12</v>
      </c>
      <c r="M26506" s="34">
        <v>23</v>
      </c>
      <c r="N26506" s="34">
        <v>24</v>
      </c>
      <c r="O26506" s="34">
        <v>20</v>
      </c>
      <c r="P26506" s="34">
        <v>24</v>
      </c>
      <c r="Q26506" s="34">
        <v>20</v>
      </c>
      <c r="R26506" s="34">
        <v>35</v>
      </c>
      <c r="S26506" s="34">
        <v>43</v>
      </c>
      <c r="T26506" s="34">
        <v>25</v>
      </c>
      <c r="U26506" s="34">
        <v>23</v>
      </c>
      <c r="V26506" s="34">
        <v>24</v>
      </c>
      <c r="W26506" s="34">
        <v>17</v>
      </c>
      <c r="X26506" s="34">
        <v>45</v>
      </c>
      <c r="Y26506" s="34">
        <v>22</v>
      </c>
      <c r="Z26506" s="34">
        <v>31</v>
      </c>
      <c r="AA26506" s="34">
        <v>25</v>
      </c>
      <c r="AB26506" s="34">
        <v>38</v>
      </c>
      <c r="AC26506" s="34">
        <v>40</v>
      </c>
    </row>
    <row r="26507" spans="1:29" x14ac:dyDescent="0.2">
      <c r="A26507" s="34" t="s">
        <v>87000</v>
      </c>
      <c r="B26507" s="34">
        <v>88</v>
      </c>
      <c r="C26507" s="34">
        <v>86</v>
      </c>
      <c r="D26507" s="34">
        <v>150</v>
      </c>
      <c r="E26507" s="34">
        <v>111</v>
      </c>
      <c r="F26507" s="34">
        <v>134</v>
      </c>
      <c r="G26507" s="34">
        <v>76</v>
      </c>
      <c r="H26507" s="34">
        <v>116</v>
      </c>
      <c r="I26507" s="34">
        <v>93</v>
      </c>
      <c r="J26507" s="34">
        <v>95</v>
      </c>
      <c r="K26507" s="34">
        <v>123</v>
      </c>
      <c r="L26507" s="34">
        <v>53</v>
      </c>
      <c r="M26507" s="34">
        <v>59</v>
      </c>
      <c r="N26507" s="34">
        <v>92</v>
      </c>
      <c r="O26507" s="34">
        <v>75</v>
      </c>
      <c r="P26507" s="34">
        <v>92</v>
      </c>
      <c r="Q26507" s="34">
        <v>108</v>
      </c>
      <c r="R26507" s="34">
        <v>143</v>
      </c>
      <c r="S26507" s="34">
        <v>114</v>
      </c>
      <c r="T26507" s="34">
        <v>65</v>
      </c>
      <c r="U26507" s="34">
        <v>50</v>
      </c>
      <c r="V26507" s="34">
        <v>138</v>
      </c>
      <c r="W26507" s="34">
        <v>65</v>
      </c>
      <c r="X26507" s="34">
        <v>171</v>
      </c>
      <c r="Y26507" s="34">
        <v>54</v>
      </c>
      <c r="Z26507" s="34">
        <v>146</v>
      </c>
      <c r="AA26507" s="34">
        <v>105</v>
      </c>
      <c r="AB26507" s="34">
        <v>133</v>
      </c>
      <c r="AC26507" s="34">
        <v>111</v>
      </c>
    </row>
    <row r="26508" spans="1:29" x14ac:dyDescent="0.2">
      <c r="A26508" s="34" t="s">
        <v>87001</v>
      </c>
      <c r="B26508" s="34">
        <v>18</v>
      </c>
      <c r="C26508" s="34">
        <v>8</v>
      </c>
      <c r="D26508" s="34">
        <v>17</v>
      </c>
      <c r="E26508" s="34">
        <v>14</v>
      </c>
      <c r="F26508" s="34">
        <v>20</v>
      </c>
      <c r="G26508" s="34">
        <v>6</v>
      </c>
      <c r="H26508" s="34">
        <v>10</v>
      </c>
      <c r="I26508" s="34">
        <v>10</v>
      </c>
      <c r="J26508" s="34">
        <v>10</v>
      </c>
      <c r="K26508" s="34">
        <v>16</v>
      </c>
      <c r="L26508" s="34">
        <v>11</v>
      </c>
      <c r="M26508" s="34">
        <v>3</v>
      </c>
      <c r="N26508" s="34">
        <v>16</v>
      </c>
      <c r="O26508" s="34">
        <v>12</v>
      </c>
      <c r="P26508" s="34">
        <v>6</v>
      </c>
      <c r="Q26508" s="34">
        <v>17</v>
      </c>
      <c r="R26508" s="34">
        <v>7</v>
      </c>
      <c r="S26508" s="34">
        <v>16</v>
      </c>
      <c r="T26508" s="34">
        <v>8</v>
      </c>
      <c r="U26508" s="34">
        <v>17</v>
      </c>
      <c r="V26508" s="34">
        <v>14</v>
      </c>
      <c r="W26508" s="34">
        <v>9</v>
      </c>
      <c r="X26508" s="34">
        <v>16</v>
      </c>
      <c r="Y26508" s="34">
        <v>23</v>
      </c>
      <c r="Z26508" s="34">
        <v>15</v>
      </c>
      <c r="AA26508" s="34">
        <v>16</v>
      </c>
      <c r="AB26508" s="34">
        <v>21</v>
      </c>
      <c r="AC26508" s="34">
        <v>26</v>
      </c>
    </row>
    <row r="26509" spans="1:29" x14ac:dyDescent="0.2">
      <c r="A26509" s="34" t="s">
        <v>87002</v>
      </c>
      <c r="B26509" s="34">
        <v>22</v>
      </c>
      <c r="C26509" s="34">
        <v>7</v>
      </c>
      <c r="D26509" s="34">
        <v>12</v>
      </c>
      <c r="E26509" s="34">
        <v>4</v>
      </c>
      <c r="F26509" s="34">
        <v>10</v>
      </c>
      <c r="G26509" s="34">
        <v>10</v>
      </c>
      <c r="H26509" s="34">
        <v>10</v>
      </c>
      <c r="I26509" s="34">
        <v>11</v>
      </c>
      <c r="J26509" s="34">
        <v>7</v>
      </c>
      <c r="K26509" s="34">
        <v>6</v>
      </c>
      <c r="L26509" s="34">
        <v>8</v>
      </c>
      <c r="M26509" s="34">
        <v>6</v>
      </c>
      <c r="N26509" s="34">
        <v>4</v>
      </c>
      <c r="O26509" s="34">
        <v>0</v>
      </c>
      <c r="P26509" s="34">
        <v>6</v>
      </c>
      <c r="Q26509" s="34">
        <v>7</v>
      </c>
      <c r="R26509" s="34">
        <v>13</v>
      </c>
      <c r="S26509" s="34">
        <v>20</v>
      </c>
      <c r="T26509" s="34">
        <v>7</v>
      </c>
      <c r="U26509" s="34">
        <v>3</v>
      </c>
      <c r="V26509" s="34">
        <v>13</v>
      </c>
      <c r="W26509" s="34">
        <v>5</v>
      </c>
      <c r="X26509" s="34">
        <v>12</v>
      </c>
      <c r="Y26509" s="34">
        <v>6</v>
      </c>
      <c r="Z26509" s="34">
        <v>8</v>
      </c>
      <c r="AA26509" s="34">
        <v>1</v>
      </c>
      <c r="AB26509" s="34">
        <v>8</v>
      </c>
      <c r="AC26509" s="34">
        <v>2</v>
      </c>
    </row>
    <row r="26510" spans="1:29" x14ac:dyDescent="0.2">
      <c r="A26510" s="34" t="s">
        <v>87003</v>
      </c>
      <c r="B26510" s="34">
        <v>13</v>
      </c>
      <c r="C26510" s="34">
        <v>10</v>
      </c>
      <c r="D26510" s="34">
        <v>8</v>
      </c>
      <c r="E26510" s="34">
        <v>2</v>
      </c>
      <c r="F26510" s="34">
        <v>7</v>
      </c>
      <c r="G26510" s="34">
        <v>14</v>
      </c>
      <c r="H26510" s="34">
        <v>10</v>
      </c>
      <c r="I26510" s="34">
        <v>3</v>
      </c>
      <c r="J26510" s="34">
        <v>5</v>
      </c>
      <c r="K26510" s="34">
        <v>12</v>
      </c>
      <c r="L26510" s="34">
        <v>2</v>
      </c>
      <c r="M26510" s="34">
        <v>1</v>
      </c>
      <c r="N26510" s="34">
        <v>10</v>
      </c>
      <c r="O26510" s="34">
        <v>8</v>
      </c>
      <c r="P26510" s="34">
        <v>11</v>
      </c>
      <c r="Q26510" s="34">
        <v>13</v>
      </c>
      <c r="R26510" s="34">
        <v>4</v>
      </c>
      <c r="S26510" s="34">
        <v>6</v>
      </c>
      <c r="T26510" s="34">
        <v>9</v>
      </c>
      <c r="U26510" s="34">
        <v>3</v>
      </c>
      <c r="V26510" s="34">
        <v>8</v>
      </c>
      <c r="W26510" s="34">
        <v>6</v>
      </c>
      <c r="X26510" s="34">
        <v>26</v>
      </c>
      <c r="Y26510" s="34">
        <v>7</v>
      </c>
      <c r="Z26510" s="34">
        <v>6</v>
      </c>
      <c r="AA26510" s="34">
        <v>9</v>
      </c>
      <c r="AB26510" s="34">
        <v>12</v>
      </c>
      <c r="AC26510" s="34">
        <v>10</v>
      </c>
    </row>
    <row r="26511" spans="1:29" x14ac:dyDescent="0.2">
      <c r="A26511" s="34" t="s">
        <v>87004</v>
      </c>
      <c r="B26511" s="34">
        <v>95</v>
      </c>
      <c r="C26511" s="34">
        <v>48</v>
      </c>
      <c r="D26511" s="34">
        <v>86</v>
      </c>
      <c r="E26511" s="34">
        <v>82</v>
      </c>
      <c r="F26511" s="34">
        <v>85</v>
      </c>
      <c r="G26511" s="34">
        <v>69</v>
      </c>
      <c r="H26511" s="34">
        <v>71</v>
      </c>
      <c r="I26511" s="34">
        <v>48</v>
      </c>
      <c r="J26511" s="34">
        <v>54</v>
      </c>
      <c r="K26511" s="34">
        <v>49</v>
      </c>
      <c r="L26511" s="34">
        <v>48</v>
      </c>
      <c r="M26511" s="34">
        <v>58</v>
      </c>
      <c r="N26511" s="34">
        <v>56</v>
      </c>
      <c r="O26511" s="34">
        <v>40</v>
      </c>
      <c r="P26511" s="34">
        <v>61</v>
      </c>
      <c r="Q26511" s="34">
        <v>68</v>
      </c>
      <c r="R26511" s="34">
        <v>59</v>
      </c>
      <c r="S26511" s="34">
        <v>82</v>
      </c>
      <c r="T26511" s="34">
        <v>42</v>
      </c>
      <c r="U26511" s="34">
        <v>59</v>
      </c>
      <c r="V26511" s="34">
        <v>63</v>
      </c>
      <c r="W26511" s="34">
        <v>80</v>
      </c>
      <c r="X26511" s="34">
        <v>66</v>
      </c>
      <c r="Y26511" s="34">
        <v>73</v>
      </c>
      <c r="Z26511" s="34">
        <v>88</v>
      </c>
      <c r="AA26511" s="34">
        <v>112</v>
      </c>
      <c r="AB26511" s="34">
        <v>43</v>
      </c>
      <c r="AC26511" s="34">
        <v>98</v>
      </c>
    </row>
    <row r="26512" spans="1:29" x14ac:dyDescent="0.2">
      <c r="A26512" s="34" t="s">
        <v>87005</v>
      </c>
      <c r="B26512" s="34">
        <v>23</v>
      </c>
      <c r="C26512" s="34">
        <v>21</v>
      </c>
      <c r="D26512" s="34">
        <v>6</v>
      </c>
      <c r="E26512" s="34">
        <v>28</v>
      </c>
      <c r="F26512" s="34">
        <v>7</v>
      </c>
      <c r="G26512" s="34">
        <v>33</v>
      </c>
      <c r="H26512" s="34">
        <v>6</v>
      </c>
      <c r="I26512" s="34">
        <v>17</v>
      </c>
      <c r="J26512" s="34">
        <v>0</v>
      </c>
      <c r="K26512" s="34">
        <v>11</v>
      </c>
      <c r="L26512" s="34">
        <v>5</v>
      </c>
      <c r="M26512" s="34">
        <v>18</v>
      </c>
      <c r="N26512" s="34">
        <v>12</v>
      </c>
      <c r="O26512" s="34">
        <v>12</v>
      </c>
      <c r="P26512" s="34">
        <v>14</v>
      </c>
      <c r="Q26512" s="34">
        <v>24</v>
      </c>
      <c r="R26512" s="34">
        <v>7</v>
      </c>
      <c r="S26512" s="34">
        <v>22</v>
      </c>
      <c r="T26512" s="34">
        <v>3</v>
      </c>
      <c r="U26512" s="34">
        <v>11</v>
      </c>
      <c r="V26512" s="34">
        <v>10</v>
      </c>
      <c r="W26512" s="34">
        <v>18</v>
      </c>
      <c r="X26512" s="34">
        <v>5</v>
      </c>
      <c r="Y26512" s="34">
        <v>13</v>
      </c>
      <c r="Z26512" s="34">
        <v>6</v>
      </c>
      <c r="AA26512" s="34">
        <v>33</v>
      </c>
      <c r="AB26512" s="34">
        <v>4</v>
      </c>
      <c r="AC26512" s="34">
        <v>22</v>
      </c>
    </row>
    <row r="26513" spans="1:29" x14ac:dyDescent="0.2">
      <c r="A26513" s="34" t="s">
        <v>87006</v>
      </c>
      <c r="B26513" s="34">
        <v>17</v>
      </c>
      <c r="C26513" s="34">
        <v>27</v>
      </c>
      <c r="D26513" s="34">
        <v>18</v>
      </c>
      <c r="E26513" s="34">
        <v>31</v>
      </c>
      <c r="F26513" s="34">
        <v>20</v>
      </c>
      <c r="G26513" s="34">
        <v>30</v>
      </c>
      <c r="H26513" s="34">
        <v>11</v>
      </c>
      <c r="I26513" s="34">
        <v>20</v>
      </c>
      <c r="J26513" s="34">
        <v>8</v>
      </c>
      <c r="K26513" s="34">
        <v>12</v>
      </c>
      <c r="L26513" s="34">
        <v>15</v>
      </c>
      <c r="M26513" s="34">
        <v>12</v>
      </c>
      <c r="N26513" s="34">
        <v>7</v>
      </c>
      <c r="O26513" s="34">
        <v>24</v>
      </c>
      <c r="P26513" s="34">
        <v>12</v>
      </c>
      <c r="Q26513" s="34">
        <v>11</v>
      </c>
      <c r="R26513" s="34">
        <v>20</v>
      </c>
      <c r="S26513" s="34">
        <v>17</v>
      </c>
      <c r="T26513" s="34">
        <v>7</v>
      </c>
      <c r="U26513" s="34">
        <v>24</v>
      </c>
      <c r="V26513" s="34">
        <v>18</v>
      </c>
      <c r="W26513" s="34">
        <v>20</v>
      </c>
      <c r="X26513" s="34">
        <v>21</v>
      </c>
      <c r="Y26513" s="34">
        <v>25</v>
      </c>
      <c r="Z26513" s="34">
        <v>21</v>
      </c>
      <c r="AA26513" s="34">
        <v>26</v>
      </c>
      <c r="AB26513" s="34">
        <v>22</v>
      </c>
      <c r="AC26513" s="34">
        <v>25</v>
      </c>
    </row>
    <row r="26514" spans="1:29" x14ac:dyDescent="0.2">
      <c r="A26514" s="34" t="s">
        <v>87007</v>
      </c>
      <c r="B26514" s="34">
        <v>32</v>
      </c>
      <c r="C26514" s="34">
        <v>25</v>
      </c>
      <c r="D26514" s="34">
        <v>33</v>
      </c>
      <c r="E26514" s="34">
        <v>13</v>
      </c>
      <c r="F26514" s="34">
        <v>19</v>
      </c>
      <c r="G26514" s="34">
        <v>27</v>
      </c>
      <c r="H26514" s="34">
        <v>27</v>
      </c>
      <c r="I26514" s="34">
        <v>12</v>
      </c>
      <c r="J26514" s="34">
        <v>28</v>
      </c>
      <c r="K26514" s="34">
        <v>17</v>
      </c>
      <c r="L26514" s="34">
        <v>10</v>
      </c>
      <c r="M26514" s="34">
        <v>24</v>
      </c>
      <c r="N26514" s="34">
        <v>16</v>
      </c>
      <c r="O26514" s="34">
        <v>21</v>
      </c>
      <c r="P26514" s="34">
        <v>21</v>
      </c>
      <c r="Q26514" s="34">
        <v>15</v>
      </c>
      <c r="R26514" s="34">
        <v>20</v>
      </c>
      <c r="S26514" s="34">
        <v>29</v>
      </c>
      <c r="T26514" s="34">
        <v>35</v>
      </c>
      <c r="U26514" s="34">
        <v>27</v>
      </c>
      <c r="V26514" s="34">
        <v>32</v>
      </c>
      <c r="W26514" s="34">
        <v>17</v>
      </c>
      <c r="X26514" s="34">
        <v>25</v>
      </c>
      <c r="Y26514" s="34">
        <v>21</v>
      </c>
      <c r="Z26514" s="34">
        <v>15</v>
      </c>
      <c r="AA26514" s="34">
        <v>22</v>
      </c>
      <c r="AB26514" s="34">
        <v>27</v>
      </c>
      <c r="AC26514" s="34">
        <v>22</v>
      </c>
    </row>
    <row r="26515" spans="1:29" x14ac:dyDescent="0.2">
      <c r="A26515" s="34" t="s">
        <v>87008</v>
      </c>
      <c r="B26515" s="34">
        <v>21</v>
      </c>
      <c r="C26515" s="34">
        <v>11</v>
      </c>
      <c r="D26515" s="34">
        <v>33</v>
      </c>
      <c r="E26515" s="34">
        <v>35</v>
      </c>
      <c r="F26515" s="34">
        <v>31</v>
      </c>
      <c r="G26515" s="34">
        <v>13</v>
      </c>
      <c r="H26515" s="34">
        <v>15</v>
      </c>
      <c r="I26515" s="34">
        <v>4</v>
      </c>
      <c r="J26515" s="34">
        <v>27</v>
      </c>
      <c r="K26515" s="34">
        <v>20</v>
      </c>
      <c r="L26515" s="34">
        <v>11</v>
      </c>
      <c r="M26515" s="34">
        <v>12</v>
      </c>
      <c r="N26515" s="34">
        <v>24</v>
      </c>
      <c r="O26515" s="34">
        <v>15</v>
      </c>
      <c r="P26515" s="34">
        <v>20</v>
      </c>
      <c r="Q26515" s="34">
        <v>19</v>
      </c>
      <c r="R26515" s="34">
        <v>36</v>
      </c>
      <c r="S26515" s="34">
        <v>19</v>
      </c>
      <c r="T26515" s="34">
        <v>17</v>
      </c>
      <c r="U26515" s="34">
        <v>6</v>
      </c>
      <c r="V26515" s="34">
        <v>42</v>
      </c>
      <c r="W26515" s="34">
        <v>14</v>
      </c>
      <c r="X26515" s="34">
        <v>33</v>
      </c>
      <c r="Y26515" s="34">
        <v>27</v>
      </c>
      <c r="Z26515" s="34">
        <v>24</v>
      </c>
      <c r="AA26515" s="34">
        <v>13</v>
      </c>
      <c r="AB26515" s="34">
        <v>34</v>
      </c>
      <c r="AC26515" s="34">
        <v>20</v>
      </c>
    </row>
    <row r="26516" spans="1:29" x14ac:dyDescent="0.2">
      <c r="A26516" s="34" t="s">
        <v>87009</v>
      </c>
      <c r="B26516" s="34">
        <v>30</v>
      </c>
      <c r="C26516" s="34">
        <v>25</v>
      </c>
      <c r="D26516" s="34">
        <v>19</v>
      </c>
      <c r="E26516" s="34">
        <v>21</v>
      </c>
      <c r="F26516" s="34">
        <v>11</v>
      </c>
      <c r="G26516" s="34">
        <v>8</v>
      </c>
      <c r="H26516" s="34">
        <v>31</v>
      </c>
      <c r="I26516" s="34">
        <v>19</v>
      </c>
      <c r="J26516" s="34">
        <v>26</v>
      </c>
      <c r="K26516" s="34">
        <v>24</v>
      </c>
      <c r="L26516" s="34">
        <v>11</v>
      </c>
      <c r="M26516" s="34">
        <v>18</v>
      </c>
      <c r="N26516" s="34">
        <v>16</v>
      </c>
      <c r="O26516" s="34">
        <v>26</v>
      </c>
      <c r="P26516" s="34">
        <v>21</v>
      </c>
      <c r="Q26516" s="34">
        <v>46</v>
      </c>
      <c r="R26516" s="34">
        <v>25</v>
      </c>
      <c r="S26516" s="34">
        <v>18</v>
      </c>
      <c r="T26516" s="34">
        <v>11</v>
      </c>
      <c r="U26516" s="34">
        <v>24</v>
      </c>
      <c r="V26516" s="34">
        <v>13</v>
      </c>
      <c r="W26516" s="34">
        <v>38</v>
      </c>
      <c r="X26516" s="34">
        <v>36</v>
      </c>
      <c r="Y26516" s="34">
        <v>21</v>
      </c>
      <c r="Z26516" s="34">
        <v>19</v>
      </c>
      <c r="AA26516" s="34">
        <v>20</v>
      </c>
      <c r="AB26516" s="34">
        <v>27</v>
      </c>
      <c r="AC26516" s="34">
        <v>22</v>
      </c>
    </row>
    <row r="26517" spans="1:29" x14ac:dyDescent="0.2">
      <c r="A26517" s="34" t="s">
        <v>87010</v>
      </c>
      <c r="B26517" s="34">
        <v>12</v>
      </c>
      <c r="C26517" s="34">
        <v>25</v>
      </c>
      <c r="D26517" s="34">
        <v>24</v>
      </c>
      <c r="E26517" s="34">
        <v>25</v>
      </c>
      <c r="F26517" s="34">
        <v>9</v>
      </c>
      <c r="G26517" s="34">
        <v>12</v>
      </c>
      <c r="H26517" s="34">
        <v>9</v>
      </c>
      <c r="I26517" s="34">
        <v>12</v>
      </c>
      <c r="J26517" s="34">
        <v>8</v>
      </c>
      <c r="K26517" s="34">
        <v>18</v>
      </c>
      <c r="L26517" s="34">
        <v>5</v>
      </c>
      <c r="M26517" s="34">
        <v>16</v>
      </c>
      <c r="N26517" s="34">
        <v>10</v>
      </c>
      <c r="O26517" s="34">
        <v>10</v>
      </c>
      <c r="P26517" s="34">
        <v>12</v>
      </c>
      <c r="Q26517" s="34">
        <v>14</v>
      </c>
      <c r="R26517" s="34">
        <v>2</v>
      </c>
      <c r="S26517" s="34">
        <v>42</v>
      </c>
      <c r="T26517" s="34">
        <v>3</v>
      </c>
      <c r="U26517" s="34">
        <v>12</v>
      </c>
      <c r="V26517" s="34">
        <v>9</v>
      </c>
      <c r="W26517" s="34">
        <v>13</v>
      </c>
      <c r="X26517" s="34">
        <v>12</v>
      </c>
      <c r="Y26517" s="34">
        <v>6</v>
      </c>
      <c r="Z26517" s="34">
        <v>14</v>
      </c>
      <c r="AA26517" s="34">
        <v>13</v>
      </c>
      <c r="AB26517" s="34">
        <v>2</v>
      </c>
      <c r="AC26517" s="34">
        <v>9</v>
      </c>
    </row>
    <row r="26518" spans="1:29" x14ac:dyDescent="0.2">
      <c r="A26518" s="34" t="s">
        <v>87011</v>
      </c>
      <c r="B26518" s="34">
        <v>32</v>
      </c>
      <c r="C26518" s="34">
        <v>35</v>
      </c>
      <c r="D26518" s="34">
        <v>67</v>
      </c>
      <c r="E26518" s="34">
        <v>44</v>
      </c>
      <c r="F26518" s="34">
        <v>57</v>
      </c>
      <c r="G26518" s="34">
        <v>67</v>
      </c>
      <c r="H26518" s="34">
        <v>58</v>
      </c>
      <c r="I26518" s="34">
        <v>22</v>
      </c>
      <c r="J26518" s="34">
        <v>43</v>
      </c>
      <c r="K26518" s="34">
        <v>41</v>
      </c>
      <c r="L26518" s="34">
        <v>54</v>
      </c>
      <c r="M26518" s="34">
        <v>43</v>
      </c>
      <c r="N26518" s="34">
        <v>58</v>
      </c>
      <c r="O26518" s="34">
        <v>27</v>
      </c>
      <c r="P26518" s="34">
        <v>33</v>
      </c>
      <c r="Q26518" s="34">
        <v>56</v>
      </c>
      <c r="R26518" s="34">
        <v>38</v>
      </c>
      <c r="S26518" s="34">
        <v>32</v>
      </c>
      <c r="T26518" s="34">
        <v>65</v>
      </c>
      <c r="U26518" s="34">
        <v>53</v>
      </c>
      <c r="V26518" s="34">
        <v>52</v>
      </c>
      <c r="W26518" s="34">
        <v>31</v>
      </c>
      <c r="X26518" s="34">
        <v>76</v>
      </c>
      <c r="Y26518" s="34">
        <v>41</v>
      </c>
      <c r="Z26518" s="34">
        <v>62</v>
      </c>
      <c r="AA26518" s="34">
        <v>46</v>
      </c>
      <c r="AB26518" s="34">
        <v>49</v>
      </c>
      <c r="AC26518" s="34">
        <v>68</v>
      </c>
    </row>
    <row r="26519" spans="1:29" x14ac:dyDescent="0.2">
      <c r="A26519" s="34" t="s">
        <v>87012</v>
      </c>
      <c r="B26519" s="34">
        <v>17</v>
      </c>
      <c r="C26519" s="34">
        <v>8</v>
      </c>
      <c r="D26519" s="34">
        <v>7</v>
      </c>
      <c r="E26519" s="34">
        <v>5</v>
      </c>
      <c r="F26519" s="34">
        <v>11</v>
      </c>
      <c r="G26519" s="34">
        <v>3</v>
      </c>
      <c r="H26519" s="34">
        <v>9</v>
      </c>
      <c r="I26519" s="34">
        <v>6</v>
      </c>
      <c r="J26519" s="34">
        <v>13</v>
      </c>
      <c r="K26519" s="34">
        <v>2</v>
      </c>
      <c r="L26519" s="34">
        <v>11</v>
      </c>
      <c r="M26519" s="34">
        <v>3</v>
      </c>
      <c r="N26519" s="34">
        <v>12</v>
      </c>
      <c r="O26519" s="34">
        <v>10</v>
      </c>
      <c r="P26519" s="34">
        <v>15</v>
      </c>
      <c r="Q26519" s="34">
        <v>10</v>
      </c>
      <c r="R26519" s="34">
        <v>15</v>
      </c>
      <c r="S26519" s="34">
        <v>10</v>
      </c>
      <c r="T26519" s="34">
        <v>10</v>
      </c>
      <c r="U26519" s="34">
        <v>7</v>
      </c>
      <c r="V26519" s="34">
        <v>16</v>
      </c>
      <c r="W26519" s="34">
        <v>10</v>
      </c>
      <c r="X26519" s="34">
        <v>8</v>
      </c>
      <c r="Y26519" s="34">
        <v>7</v>
      </c>
      <c r="Z26519" s="34">
        <v>8</v>
      </c>
      <c r="AA26519" s="34">
        <v>7</v>
      </c>
      <c r="AB26519" s="34">
        <v>12</v>
      </c>
      <c r="AC26519" s="34">
        <v>11</v>
      </c>
    </row>
    <row r="26520" spans="1:29" x14ac:dyDescent="0.2">
      <c r="A26520" s="34" t="s">
        <v>87013</v>
      </c>
      <c r="B26520" s="34">
        <v>16</v>
      </c>
      <c r="C26520" s="34">
        <v>14</v>
      </c>
      <c r="D26520" s="34">
        <v>23</v>
      </c>
      <c r="E26520" s="34">
        <v>10</v>
      </c>
      <c r="F26520" s="34">
        <v>18</v>
      </c>
      <c r="G26520" s="34">
        <v>12</v>
      </c>
      <c r="H26520" s="34">
        <v>16</v>
      </c>
      <c r="I26520" s="34">
        <v>15</v>
      </c>
      <c r="J26520" s="34">
        <v>13</v>
      </c>
      <c r="K26520" s="34">
        <v>16</v>
      </c>
      <c r="L26520" s="34">
        <v>6</v>
      </c>
      <c r="M26520" s="34">
        <v>13</v>
      </c>
      <c r="N26520" s="34">
        <v>13</v>
      </c>
      <c r="O26520" s="34">
        <v>9</v>
      </c>
      <c r="P26520" s="34">
        <v>15</v>
      </c>
      <c r="Q26520" s="34">
        <v>16</v>
      </c>
      <c r="R26520" s="34">
        <v>21</v>
      </c>
      <c r="S26520" s="34">
        <v>19</v>
      </c>
      <c r="T26520" s="34">
        <v>17</v>
      </c>
      <c r="U26520" s="34">
        <v>12</v>
      </c>
      <c r="V26520" s="34">
        <v>24</v>
      </c>
      <c r="W26520" s="34">
        <v>14</v>
      </c>
      <c r="X26520" s="34">
        <v>10</v>
      </c>
      <c r="Y26520" s="34">
        <v>10</v>
      </c>
      <c r="Z26520" s="34">
        <v>23</v>
      </c>
      <c r="AA26520" s="34">
        <v>25</v>
      </c>
      <c r="AB26520" s="34">
        <v>8</v>
      </c>
      <c r="AC26520" s="34">
        <v>16</v>
      </c>
    </row>
    <row r="26521" spans="1:29" x14ac:dyDescent="0.2">
      <c r="A26521" s="34" t="s">
        <v>87014</v>
      </c>
      <c r="B26521" s="34">
        <v>31</v>
      </c>
      <c r="C26521" s="34">
        <v>12</v>
      </c>
      <c r="D26521" s="34">
        <v>24</v>
      </c>
      <c r="E26521" s="34">
        <v>29</v>
      </c>
      <c r="F26521" s="34">
        <v>13</v>
      </c>
      <c r="G26521" s="34">
        <v>9</v>
      </c>
      <c r="H26521" s="34">
        <v>14</v>
      </c>
      <c r="I26521" s="34">
        <v>18</v>
      </c>
      <c r="J26521" s="34">
        <v>18</v>
      </c>
      <c r="K26521" s="34">
        <v>23</v>
      </c>
      <c r="L26521" s="34">
        <v>12</v>
      </c>
      <c r="M26521" s="34">
        <v>30</v>
      </c>
      <c r="N26521" s="34">
        <v>13</v>
      </c>
      <c r="O26521" s="34">
        <v>13</v>
      </c>
      <c r="P26521" s="34">
        <v>24</v>
      </c>
      <c r="Q26521" s="34">
        <v>35</v>
      </c>
      <c r="R26521" s="34">
        <v>19</v>
      </c>
      <c r="S26521" s="34">
        <v>25</v>
      </c>
      <c r="T26521" s="34">
        <v>17</v>
      </c>
      <c r="U26521" s="34">
        <v>28</v>
      </c>
      <c r="V26521" s="34">
        <v>27</v>
      </c>
      <c r="W26521" s="34">
        <v>39</v>
      </c>
      <c r="X26521" s="34">
        <v>24</v>
      </c>
      <c r="Y26521" s="34">
        <v>21</v>
      </c>
      <c r="Z26521" s="34">
        <v>31</v>
      </c>
      <c r="AA26521" s="34">
        <v>19</v>
      </c>
      <c r="AB26521" s="34">
        <v>38</v>
      </c>
      <c r="AC26521" s="34">
        <v>46</v>
      </c>
    </row>
    <row r="26522" spans="1:29" x14ac:dyDescent="0.2">
      <c r="A26522" s="34" t="s">
        <v>87015</v>
      </c>
      <c r="B26522" s="34">
        <v>11</v>
      </c>
      <c r="C26522" s="34">
        <v>29</v>
      </c>
      <c r="D26522" s="34">
        <v>26</v>
      </c>
      <c r="E26522" s="34">
        <v>16</v>
      </c>
      <c r="F26522" s="34">
        <v>8</v>
      </c>
      <c r="G26522" s="34">
        <v>15</v>
      </c>
      <c r="H26522" s="34">
        <v>10</v>
      </c>
      <c r="I26522" s="34">
        <v>12</v>
      </c>
      <c r="J26522" s="34">
        <v>10</v>
      </c>
      <c r="K26522" s="34">
        <v>26</v>
      </c>
      <c r="L26522" s="34">
        <v>3</v>
      </c>
      <c r="M26522" s="34">
        <v>9</v>
      </c>
      <c r="N26522" s="34">
        <v>11</v>
      </c>
      <c r="O26522" s="34">
        <v>7</v>
      </c>
      <c r="P26522" s="34">
        <v>5</v>
      </c>
      <c r="Q26522" s="34">
        <v>15</v>
      </c>
      <c r="R26522" s="34">
        <v>11</v>
      </c>
      <c r="S26522" s="34">
        <v>38</v>
      </c>
      <c r="T26522" s="34">
        <v>3</v>
      </c>
      <c r="U26522" s="34">
        <v>12</v>
      </c>
      <c r="V26522" s="34">
        <v>10</v>
      </c>
      <c r="W26522" s="34">
        <v>13</v>
      </c>
      <c r="X26522" s="34">
        <v>9</v>
      </c>
      <c r="Y26522" s="34">
        <v>8</v>
      </c>
      <c r="Z26522" s="34">
        <v>15</v>
      </c>
      <c r="AA26522" s="34">
        <v>23</v>
      </c>
      <c r="AB26522" s="34">
        <v>3</v>
      </c>
      <c r="AC26522" s="34">
        <v>21</v>
      </c>
    </row>
    <row r="26523" spans="1:29" x14ac:dyDescent="0.2">
      <c r="A26523" s="34" t="s">
        <v>87016</v>
      </c>
      <c r="B26523" s="34">
        <v>127</v>
      </c>
      <c r="C26523" s="34">
        <v>174</v>
      </c>
      <c r="D26523" s="34">
        <v>240</v>
      </c>
      <c r="E26523" s="34">
        <v>155</v>
      </c>
      <c r="F26523" s="34">
        <v>213</v>
      </c>
      <c r="G26523" s="34">
        <v>155</v>
      </c>
      <c r="H26523" s="34">
        <v>156</v>
      </c>
      <c r="I26523" s="34">
        <v>153</v>
      </c>
      <c r="J26523" s="34">
        <v>129</v>
      </c>
      <c r="K26523" s="34">
        <v>121</v>
      </c>
      <c r="L26523" s="34">
        <v>82</v>
      </c>
      <c r="M26523" s="34">
        <v>118</v>
      </c>
      <c r="N26523" s="34">
        <v>160</v>
      </c>
      <c r="O26523" s="34">
        <v>148</v>
      </c>
      <c r="P26523" s="34">
        <v>166</v>
      </c>
      <c r="Q26523" s="34">
        <v>148</v>
      </c>
      <c r="R26523" s="34">
        <v>214</v>
      </c>
      <c r="S26523" s="34">
        <v>198</v>
      </c>
      <c r="T26523" s="34">
        <v>151</v>
      </c>
      <c r="U26523" s="34">
        <v>116</v>
      </c>
      <c r="V26523" s="34">
        <v>216</v>
      </c>
      <c r="W26523" s="34">
        <v>128</v>
      </c>
      <c r="X26523" s="34">
        <v>182</v>
      </c>
      <c r="Y26523" s="34">
        <v>124</v>
      </c>
      <c r="Z26523" s="34">
        <v>205</v>
      </c>
      <c r="AA26523" s="34">
        <v>200</v>
      </c>
      <c r="AB26523" s="34">
        <v>143</v>
      </c>
      <c r="AC26523" s="34">
        <v>254</v>
      </c>
    </row>
    <row r="26524" spans="1:29" x14ac:dyDescent="0.2">
      <c r="A26524" s="34" t="s">
        <v>87017</v>
      </c>
      <c r="B26524" s="34">
        <v>14</v>
      </c>
      <c r="C26524" s="34">
        <v>6</v>
      </c>
      <c r="D26524" s="34">
        <v>4</v>
      </c>
      <c r="E26524" s="34">
        <v>8</v>
      </c>
      <c r="F26524" s="34">
        <v>9</v>
      </c>
      <c r="G26524" s="34">
        <v>4</v>
      </c>
      <c r="H26524" s="34">
        <v>1</v>
      </c>
      <c r="I26524" s="34">
        <v>16</v>
      </c>
      <c r="J26524" s="34">
        <v>6</v>
      </c>
      <c r="K26524" s="34">
        <v>2</v>
      </c>
      <c r="L26524" s="34">
        <v>2</v>
      </c>
      <c r="M26524" s="34">
        <v>4</v>
      </c>
      <c r="N26524" s="34">
        <v>6</v>
      </c>
      <c r="O26524" s="34">
        <v>11</v>
      </c>
      <c r="P26524" s="34">
        <v>7</v>
      </c>
      <c r="Q26524" s="34">
        <v>18</v>
      </c>
      <c r="R26524" s="34">
        <v>15</v>
      </c>
      <c r="S26524" s="34">
        <v>2</v>
      </c>
      <c r="T26524" s="34">
        <v>9</v>
      </c>
      <c r="U26524" s="34">
        <v>6</v>
      </c>
      <c r="V26524" s="34">
        <v>14</v>
      </c>
      <c r="W26524" s="34">
        <v>7</v>
      </c>
      <c r="X26524" s="34">
        <v>3</v>
      </c>
      <c r="Y26524" s="34">
        <v>13</v>
      </c>
      <c r="Z26524" s="34">
        <v>4</v>
      </c>
      <c r="AA26524" s="34">
        <v>6</v>
      </c>
      <c r="AB26524" s="34">
        <v>7</v>
      </c>
      <c r="AC26524" s="34">
        <v>11</v>
      </c>
    </row>
    <row r="26525" spans="1:29" x14ac:dyDescent="0.2">
      <c r="A26525" s="34" t="s">
        <v>87018</v>
      </c>
      <c r="B26525" s="34">
        <v>12</v>
      </c>
      <c r="C26525" s="34">
        <v>12</v>
      </c>
      <c r="D26525" s="34">
        <v>24</v>
      </c>
      <c r="E26525" s="34">
        <v>21</v>
      </c>
      <c r="F26525" s="34">
        <v>12</v>
      </c>
      <c r="G26525" s="34">
        <v>2</v>
      </c>
      <c r="H26525" s="34">
        <v>11</v>
      </c>
      <c r="I26525" s="34">
        <v>16</v>
      </c>
      <c r="J26525" s="34">
        <v>13</v>
      </c>
      <c r="K26525" s="34">
        <v>29</v>
      </c>
      <c r="L26525" s="34">
        <v>5</v>
      </c>
      <c r="M26525" s="34">
        <v>12</v>
      </c>
      <c r="N26525" s="34">
        <v>7</v>
      </c>
      <c r="O26525" s="34">
        <v>23</v>
      </c>
      <c r="P26525" s="34">
        <v>19</v>
      </c>
      <c r="Q26525" s="34">
        <v>10</v>
      </c>
      <c r="R26525" s="34">
        <v>20</v>
      </c>
      <c r="S26525" s="34">
        <v>25</v>
      </c>
      <c r="T26525" s="34">
        <v>3</v>
      </c>
      <c r="U26525" s="34">
        <v>17</v>
      </c>
      <c r="V26525" s="34">
        <v>33</v>
      </c>
      <c r="W26525" s="34">
        <v>17</v>
      </c>
      <c r="X26525" s="34">
        <v>28</v>
      </c>
      <c r="Y26525" s="34">
        <v>15</v>
      </c>
      <c r="Z26525" s="34">
        <v>30</v>
      </c>
      <c r="AA26525" s="34">
        <v>9</v>
      </c>
      <c r="AB26525" s="34">
        <v>13</v>
      </c>
      <c r="AC26525" s="34">
        <v>26</v>
      </c>
    </row>
    <row r="26526" spans="1:29" x14ac:dyDescent="0.2">
      <c r="A26526" s="34" t="s">
        <v>87019</v>
      </c>
      <c r="B26526" s="34">
        <v>1</v>
      </c>
      <c r="C26526" s="34">
        <v>13</v>
      </c>
      <c r="D26526" s="34">
        <v>2</v>
      </c>
      <c r="E26526" s="34">
        <v>4</v>
      </c>
      <c r="F26526" s="34">
        <v>3</v>
      </c>
      <c r="G26526" s="34">
        <v>10</v>
      </c>
      <c r="H26526" s="34">
        <v>3</v>
      </c>
      <c r="I26526" s="34">
        <v>1</v>
      </c>
      <c r="J26526" s="34">
        <v>1</v>
      </c>
      <c r="K26526" s="34">
        <v>6</v>
      </c>
      <c r="L26526" s="34">
        <v>2</v>
      </c>
      <c r="M26526" s="34">
        <v>1</v>
      </c>
      <c r="N26526" s="34">
        <v>0</v>
      </c>
      <c r="O26526" s="34">
        <v>4</v>
      </c>
      <c r="P26526" s="34">
        <v>1</v>
      </c>
      <c r="Q26526" s="34">
        <v>5</v>
      </c>
      <c r="R26526" s="34">
        <v>2</v>
      </c>
      <c r="S26526" s="34">
        <v>2</v>
      </c>
      <c r="T26526" s="34">
        <v>0</v>
      </c>
      <c r="U26526" s="34">
        <v>4</v>
      </c>
      <c r="V26526" s="34">
        <v>0</v>
      </c>
      <c r="W26526" s="34">
        <v>6</v>
      </c>
      <c r="X26526" s="34">
        <v>0</v>
      </c>
      <c r="Y26526" s="34">
        <v>3</v>
      </c>
      <c r="Z26526" s="34">
        <v>2</v>
      </c>
      <c r="AA26526" s="34">
        <v>3</v>
      </c>
      <c r="AB26526" s="34">
        <v>2</v>
      </c>
      <c r="AC26526" s="34">
        <v>5</v>
      </c>
    </row>
    <row r="26527" spans="1:29" x14ac:dyDescent="0.2">
      <c r="A26527" s="34" t="s">
        <v>87020</v>
      </c>
      <c r="B26527" s="34">
        <v>29</v>
      </c>
      <c r="C26527" s="34">
        <v>45</v>
      </c>
      <c r="D26527" s="34">
        <v>51</v>
      </c>
      <c r="E26527" s="34">
        <v>63</v>
      </c>
      <c r="F26527" s="34">
        <v>50</v>
      </c>
      <c r="G26527" s="34">
        <v>61</v>
      </c>
      <c r="H26527" s="34">
        <v>61</v>
      </c>
      <c r="I26527" s="34">
        <v>29</v>
      </c>
      <c r="J26527" s="34">
        <v>46</v>
      </c>
      <c r="K26527" s="34">
        <v>40</v>
      </c>
      <c r="L26527" s="34">
        <v>31</v>
      </c>
      <c r="M26527" s="34">
        <v>35</v>
      </c>
      <c r="N26527" s="34">
        <v>42</v>
      </c>
      <c r="O26527" s="34">
        <v>24</v>
      </c>
      <c r="P26527" s="34">
        <v>43</v>
      </c>
      <c r="Q26527" s="34">
        <v>52</v>
      </c>
      <c r="R26527" s="34">
        <v>54</v>
      </c>
      <c r="S26527" s="34">
        <v>54</v>
      </c>
      <c r="T26527" s="34">
        <v>41</v>
      </c>
      <c r="U26527" s="34">
        <v>50</v>
      </c>
      <c r="V26527" s="34">
        <v>64</v>
      </c>
      <c r="W26527" s="34">
        <v>44</v>
      </c>
      <c r="X26527" s="34">
        <v>66</v>
      </c>
      <c r="Y26527" s="34">
        <v>42</v>
      </c>
      <c r="Z26527" s="34">
        <v>45</v>
      </c>
      <c r="AA26527" s="34">
        <v>70</v>
      </c>
      <c r="AB26527" s="34">
        <v>31</v>
      </c>
      <c r="AC26527" s="34">
        <v>72</v>
      </c>
    </row>
    <row r="26528" spans="1:29" x14ac:dyDescent="0.2">
      <c r="A26528" s="34" t="s">
        <v>87021</v>
      </c>
      <c r="B26528" s="34">
        <v>8</v>
      </c>
      <c r="C26528" s="34">
        <v>14</v>
      </c>
      <c r="D26528" s="34">
        <v>19</v>
      </c>
      <c r="E26528" s="34">
        <v>11</v>
      </c>
      <c r="F26528" s="34">
        <v>12</v>
      </c>
      <c r="G26528" s="34">
        <v>8</v>
      </c>
      <c r="H26528" s="34">
        <v>3</v>
      </c>
      <c r="I26528" s="34">
        <v>21</v>
      </c>
      <c r="J26528" s="34">
        <v>9</v>
      </c>
      <c r="K26528" s="34">
        <v>19</v>
      </c>
      <c r="L26528" s="34">
        <v>3</v>
      </c>
      <c r="M26528" s="34">
        <v>8</v>
      </c>
      <c r="N26528" s="34">
        <v>8</v>
      </c>
      <c r="O26528" s="34">
        <v>5</v>
      </c>
      <c r="P26528" s="34">
        <v>10</v>
      </c>
      <c r="Q26528" s="34">
        <v>9</v>
      </c>
      <c r="R26528" s="34">
        <v>13</v>
      </c>
      <c r="S26528" s="34">
        <v>5</v>
      </c>
      <c r="T26528" s="34">
        <v>6</v>
      </c>
      <c r="U26528" s="34">
        <v>0</v>
      </c>
      <c r="V26528" s="34">
        <v>11</v>
      </c>
      <c r="W26528" s="34">
        <v>8</v>
      </c>
      <c r="X26528" s="34">
        <v>10</v>
      </c>
      <c r="Y26528" s="34">
        <v>10</v>
      </c>
      <c r="Z26528" s="34">
        <v>18</v>
      </c>
      <c r="AA26528" s="34">
        <v>21</v>
      </c>
      <c r="AB26528" s="34">
        <v>3</v>
      </c>
      <c r="AC26528" s="34">
        <v>22</v>
      </c>
    </row>
    <row r="26529" spans="1:29" x14ac:dyDescent="0.2">
      <c r="A26529" s="34" t="s">
        <v>87022</v>
      </c>
      <c r="B26529" s="34">
        <v>34</v>
      </c>
      <c r="C26529" s="34">
        <v>21</v>
      </c>
      <c r="D26529" s="34">
        <v>30</v>
      </c>
      <c r="E26529" s="34">
        <v>29</v>
      </c>
      <c r="F26529" s="34">
        <v>55</v>
      </c>
      <c r="G26529" s="34">
        <v>28</v>
      </c>
      <c r="H26529" s="34">
        <v>31</v>
      </c>
      <c r="I26529" s="34">
        <v>30</v>
      </c>
      <c r="J26529" s="34">
        <v>26</v>
      </c>
      <c r="K26529" s="34">
        <v>15</v>
      </c>
      <c r="L26529" s="34">
        <v>31</v>
      </c>
      <c r="M26529" s="34">
        <v>31</v>
      </c>
      <c r="N26529" s="34">
        <v>42</v>
      </c>
      <c r="O26529" s="34">
        <v>23</v>
      </c>
      <c r="P26529" s="34">
        <v>25</v>
      </c>
      <c r="Q26529" s="34">
        <v>37</v>
      </c>
      <c r="R26529" s="34">
        <v>45</v>
      </c>
      <c r="S26529" s="34">
        <v>48</v>
      </c>
      <c r="T26529" s="34">
        <v>66</v>
      </c>
      <c r="U26529" s="34">
        <v>44</v>
      </c>
      <c r="V26529" s="34">
        <v>55</v>
      </c>
      <c r="W26529" s="34">
        <v>47</v>
      </c>
      <c r="X26529" s="34">
        <v>56</v>
      </c>
      <c r="Y26529" s="34">
        <v>41</v>
      </c>
      <c r="Z26529" s="34">
        <v>59</v>
      </c>
      <c r="AA26529" s="34">
        <v>33</v>
      </c>
      <c r="AB26529" s="34">
        <v>47</v>
      </c>
      <c r="AC26529" s="34">
        <v>51</v>
      </c>
    </row>
    <row r="26530" spans="1:29" x14ac:dyDescent="0.2">
      <c r="A26530" s="34" t="s">
        <v>87023</v>
      </c>
      <c r="B26530" s="34">
        <v>25</v>
      </c>
      <c r="C26530" s="34">
        <v>25</v>
      </c>
      <c r="D26530" s="34">
        <v>30</v>
      </c>
      <c r="E26530" s="34">
        <v>37</v>
      </c>
      <c r="F26530" s="34">
        <v>37</v>
      </c>
      <c r="G26530" s="34">
        <v>42</v>
      </c>
      <c r="H26530" s="34">
        <v>29</v>
      </c>
      <c r="I26530" s="34">
        <v>25</v>
      </c>
      <c r="J26530" s="34">
        <v>29</v>
      </c>
      <c r="K26530" s="34">
        <v>36</v>
      </c>
      <c r="L26530" s="34">
        <v>15</v>
      </c>
      <c r="M26530" s="34">
        <v>28</v>
      </c>
      <c r="N26530" s="34">
        <v>35</v>
      </c>
      <c r="O26530" s="34">
        <v>32</v>
      </c>
      <c r="P26530" s="34">
        <v>37</v>
      </c>
      <c r="Q26530" s="34">
        <v>39</v>
      </c>
      <c r="R26530" s="34">
        <v>39</v>
      </c>
      <c r="S26530" s="34">
        <v>34</v>
      </c>
      <c r="T26530" s="34">
        <v>14</v>
      </c>
      <c r="U26530" s="34">
        <v>23</v>
      </c>
      <c r="V26530" s="34">
        <v>86</v>
      </c>
      <c r="W26530" s="34">
        <v>24</v>
      </c>
      <c r="X26530" s="34">
        <v>43</v>
      </c>
      <c r="Y26530" s="34">
        <v>35</v>
      </c>
      <c r="Z26530" s="34">
        <v>36</v>
      </c>
      <c r="AA26530" s="34">
        <v>48</v>
      </c>
      <c r="AB26530" s="34">
        <v>18</v>
      </c>
      <c r="AC26530" s="34">
        <v>55</v>
      </c>
    </row>
    <row r="26531" spans="1:29" x14ac:dyDescent="0.2">
      <c r="A26531" s="34" t="s">
        <v>87024</v>
      </c>
      <c r="B26531" s="34">
        <v>24</v>
      </c>
      <c r="C26531" s="34">
        <v>19</v>
      </c>
      <c r="D26531" s="34">
        <v>17</v>
      </c>
      <c r="E26531" s="34">
        <v>18</v>
      </c>
      <c r="F26531" s="34">
        <v>22</v>
      </c>
      <c r="G26531" s="34">
        <v>9</v>
      </c>
      <c r="H26531" s="34">
        <v>10</v>
      </c>
      <c r="I26531" s="34">
        <v>19</v>
      </c>
      <c r="J26531" s="34">
        <v>9</v>
      </c>
      <c r="K26531" s="34">
        <v>12</v>
      </c>
      <c r="L26531" s="34">
        <v>18</v>
      </c>
      <c r="M26531" s="34">
        <v>20</v>
      </c>
      <c r="N26531" s="34">
        <v>16</v>
      </c>
      <c r="O26531" s="34">
        <v>30</v>
      </c>
      <c r="P26531" s="34">
        <v>11</v>
      </c>
      <c r="Q26531" s="34">
        <v>27</v>
      </c>
      <c r="R26531" s="34">
        <v>13</v>
      </c>
      <c r="S26531" s="34">
        <v>15</v>
      </c>
      <c r="T26531" s="34">
        <v>16</v>
      </c>
      <c r="U26531" s="34">
        <v>15</v>
      </c>
      <c r="V26531" s="34">
        <v>25</v>
      </c>
      <c r="W26531" s="34">
        <v>13</v>
      </c>
      <c r="X26531" s="34">
        <v>20</v>
      </c>
      <c r="Y26531" s="34">
        <v>6</v>
      </c>
      <c r="Z26531" s="34">
        <v>19</v>
      </c>
      <c r="AA26531" s="34">
        <v>26</v>
      </c>
      <c r="AB26531" s="34">
        <v>14</v>
      </c>
      <c r="AC26531" s="34">
        <v>34</v>
      </c>
    </row>
    <row r="26532" spans="1:29" x14ac:dyDescent="0.2">
      <c r="A26532" s="34" t="s">
        <v>87025</v>
      </c>
      <c r="B26532" s="34">
        <v>133</v>
      </c>
      <c r="C26532" s="34">
        <v>80</v>
      </c>
      <c r="D26532" s="34">
        <v>80</v>
      </c>
      <c r="E26532" s="34">
        <v>110</v>
      </c>
      <c r="F26532" s="34">
        <v>109</v>
      </c>
      <c r="G26532" s="34">
        <v>138</v>
      </c>
      <c r="H26532" s="34">
        <v>138</v>
      </c>
      <c r="I26532" s="34">
        <v>122</v>
      </c>
      <c r="J26532" s="34">
        <v>131</v>
      </c>
      <c r="K26532" s="34">
        <v>133</v>
      </c>
      <c r="L26532" s="34">
        <v>154</v>
      </c>
      <c r="M26532" s="34">
        <v>114</v>
      </c>
      <c r="N26532" s="34">
        <v>99</v>
      </c>
      <c r="O26532" s="34">
        <v>106</v>
      </c>
      <c r="P26532" s="34">
        <v>126</v>
      </c>
      <c r="Q26532" s="34">
        <v>123</v>
      </c>
      <c r="R26532" s="34">
        <v>151</v>
      </c>
      <c r="S26532" s="34">
        <v>162</v>
      </c>
      <c r="T26532" s="34">
        <v>230</v>
      </c>
      <c r="U26532" s="34">
        <v>136</v>
      </c>
      <c r="V26532" s="34">
        <v>171</v>
      </c>
      <c r="W26532" s="34">
        <v>236</v>
      </c>
      <c r="X26532" s="34">
        <v>127</v>
      </c>
      <c r="Y26532" s="34">
        <v>236</v>
      </c>
      <c r="Z26532" s="34">
        <v>115</v>
      </c>
      <c r="AA26532" s="34">
        <v>173</v>
      </c>
      <c r="AB26532" s="34">
        <v>197</v>
      </c>
      <c r="AC26532" s="34">
        <v>190</v>
      </c>
    </row>
    <row r="26533" spans="1:29" x14ac:dyDescent="0.2">
      <c r="A26533" s="34" t="s">
        <v>87026</v>
      </c>
      <c r="B26533" s="34">
        <v>2</v>
      </c>
      <c r="C26533" s="34">
        <v>0</v>
      </c>
      <c r="D26533" s="34">
        <v>0</v>
      </c>
      <c r="E26533" s="34">
        <v>0</v>
      </c>
      <c r="F26533" s="34">
        <v>0</v>
      </c>
      <c r="G26533" s="34">
        <v>0</v>
      </c>
      <c r="H26533" s="34">
        <v>0</v>
      </c>
      <c r="I26533" s="34">
        <v>0</v>
      </c>
      <c r="J26533" s="34">
        <v>0</v>
      </c>
      <c r="K26533" s="34">
        <v>0</v>
      </c>
      <c r="L26533" s="34">
        <v>0</v>
      </c>
      <c r="M26533" s="34">
        <v>0</v>
      </c>
      <c r="N26533" s="34">
        <v>0</v>
      </c>
      <c r="O26533" s="34">
        <v>0</v>
      </c>
      <c r="P26533" s="34">
        <v>0</v>
      </c>
      <c r="Q26533" s="34">
        <v>0</v>
      </c>
      <c r="R26533" s="34">
        <v>0</v>
      </c>
      <c r="S26533" s="34">
        <v>0</v>
      </c>
      <c r="T26533" s="34">
        <v>0</v>
      </c>
      <c r="U26533" s="34">
        <v>0</v>
      </c>
      <c r="V26533" s="34">
        <v>0</v>
      </c>
      <c r="W26533" s="34">
        <v>0</v>
      </c>
      <c r="X26533" s="34">
        <v>0</v>
      </c>
      <c r="Y26533" s="34">
        <v>0</v>
      </c>
      <c r="Z26533" s="34">
        <v>0</v>
      </c>
      <c r="AA26533" s="34">
        <v>0</v>
      </c>
      <c r="AB26533" s="34">
        <v>0</v>
      </c>
      <c r="AC26533" s="34">
        <v>0</v>
      </c>
    </row>
    <row r="26534" spans="1:29" x14ac:dyDescent="0.2">
      <c r="A26534" s="34" t="s">
        <v>87027</v>
      </c>
      <c r="B26534" s="34">
        <v>95</v>
      </c>
      <c r="C26534" s="34">
        <v>86</v>
      </c>
      <c r="D26534" s="34">
        <v>166</v>
      </c>
      <c r="E26534" s="34">
        <v>140</v>
      </c>
      <c r="F26534" s="34">
        <v>136</v>
      </c>
      <c r="G26534" s="34">
        <v>159</v>
      </c>
      <c r="H26534" s="34">
        <v>118</v>
      </c>
      <c r="I26534" s="34">
        <v>127</v>
      </c>
      <c r="J26534" s="34">
        <v>123</v>
      </c>
      <c r="K26534" s="34">
        <v>127</v>
      </c>
      <c r="L26534" s="34">
        <v>95</v>
      </c>
      <c r="M26534" s="34">
        <v>75</v>
      </c>
      <c r="N26534" s="34">
        <v>113</v>
      </c>
      <c r="O26534" s="34">
        <v>117</v>
      </c>
      <c r="P26534" s="34">
        <v>126</v>
      </c>
      <c r="Q26534" s="34">
        <v>145</v>
      </c>
      <c r="R26534" s="34">
        <v>190</v>
      </c>
      <c r="S26534" s="34">
        <v>130</v>
      </c>
      <c r="T26534" s="34">
        <v>118</v>
      </c>
      <c r="U26534" s="34">
        <v>92</v>
      </c>
      <c r="V26534" s="34">
        <v>150</v>
      </c>
      <c r="W26534" s="34">
        <v>135</v>
      </c>
      <c r="X26534" s="34">
        <v>114</v>
      </c>
      <c r="Y26534" s="34">
        <v>88</v>
      </c>
      <c r="Z26534" s="34">
        <v>140</v>
      </c>
      <c r="AA26534" s="34">
        <v>154</v>
      </c>
      <c r="AB26534" s="34">
        <v>173</v>
      </c>
      <c r="AC26534" s="34">
        <v>167</v>
      </c>
    </row>
    <row r="26535" spans="1:29" x14ac:dyDescent="0.2">
      <c r="A26535" s="34" t="s">
        <v>87028</v>
      </c>
      <c r="B26535" s="34">
        <v>87</v>
      </c>
      <c r="C26535" s="34">
        <v>207</v>
      </c>
      <c r="D26535" s="34">
        <v>138</v>
      </c>
      <c r="E26535" s="34">
        <v>251</v>
      </c>
      <c r="F26535" s="34">
        <v>143</v>
      </c>
      <c r="G26535" s="34">
        <v>204</v>
      </c>
      <c r="H26535" s="34">
        <v>136</v>
      </c>
      <c r="I26535" s="34">
        <v>206</v>
      </c>
      <c r="J26535" s="34">
        <v>107</v>
      </c>
      <c r="K26535" s="34">
        <v>221</v>
      </c>
      <c r="L26535" s="34">
        <v>86</v>
      </c>
      <c r="M26535" s="34">
        <v>190</v>
      </c>
      <c r="N26535" s="34">
        <v>101</v>
      </c>
      <c r="O26535" s="34">
        <v>171</v>
      </c>
      <c r="P26535" s="34">
        <v>110</v>
      </c>
      <c r="Q26535" s="34">
        <v>234</v>
      </c>
      <c r="R26535" s="34">
        <v>162</v>
      </c>
      <c r="S26535" s="34">
        <v>244</v>
      </c>
      <c r="T26535" s="34">
        <v>97</v>
      </c>
      <c r="U26535" s="34">
        <v>158</v>
      </c>
      <c r="V26535" s="34">
        <v>172</v>
      </c>
      <c r="W26535" s="34">
        <v>248</v>
      </c>
      <c r="X26535" s="34">
        <v>169</v>
      </c>
      <c r="Y26535" s="34">
        <v>198</v>
      </c>
      <c r="Z26535" s="34">
        <v>176</v>
      </c>
      <c r="AA26535" s="34">
        <v>230</v>
      </c>
      <c r="AB26535" s="34">
        <v>168</v>
      </c>
      <c r="AC26535" s="34">
        <v>334</v>
      </c>
    </row>
    <row r="26536" spans="1:29" x14ac:dyDescent="0.2">
      <c r="A26536" s="34" t="s">
        <v>87029</v>
      </c>
      <c r="B26536" s="34">
        <v>59</v>
      </c>
      <c r="C26536" s="34">
        <v>86</v>
      </c>
      <c r="D26536" s="34">
        <v>82</v>
      </c>
      <c r="E26536" s="34">
        <v>101</v>
      </c>
      <c r="F26536" s="34">
        <v>42</v>
      </c>
      <c r="G26536" s="34">
        <v>80</v>
      </c>
      <c r="H26536" s="34">
        <v>65</v>
      </c>
      <c r="I26536" s="34">
        <v>74</v>
      </c>
      <c r="J26536" s="34">
        <v>48</v>
      </c>
      <c r="K26536" s="34">
        <v>88</v>
      </c>
      <c r="L26536" s="34">
        <v>32</v>
      </c>
      <c r="M26536" s="34">
        <v>53</v>
      </c>
      <c r="N26536" s="34">
        <v>43</v>
      </c>
      <c r="O26536" s="34">
        <v>71</v>
      </c>
      <c r="P26536" s="34">
        <v>47</v>
      </c>
      <c r="Q26536" s="34">
        <v>93</v>
      </c>
      <c r="R26536" s="34">
        <v>67</v>
      </c>
      <c r="S26536" s="34">
        <v>105</v>
      </c>
      <c r="T26536" s="34">
        <v>42</v>
      </c>
      <c r="U26536" s="34">
        <v>74</v>
      </c>
      <c r="V26536" s="34">
        <v>68</v>
      </c>
      <c r="W26536" s="34">
        <v>93</v>
      </c>
      <c r="X26536" s="34">
        <v>73</v>
      </c>
      <c r="Y26536" s="34">
        <v>103</v>
      </c>
      <c r="Z26536" s="34">
        <v>57</v>
      </c>
      <c r="AA26536" s="34">
        <v>83</v>
      </c>
      <c r="AB26536" s="34">
        <v>53</v>
      </c>
      <c r="AC26536" s="34">
        <v>135</v>
      </c>
    </row>
    <row r="26537" spans="1:29" x14ac:dyDescent="0.2">
      <c r="A26537" s="34" t="s">
        <v>87030</v>
      </c>
      <c r="B26537" s="34">
        <v>45</v>
      </c>
      <c r="C26537" s="34">
        <v>91</v>
      </c>
      <c r="D26537" s="34">
        <v>89</v>
      </c>
      <c r="E26537" s="34">
        <v>110</v>
      </c>
      <c r="F26537" s="34">
        <v>61</v>
      </c>
      <c r="G26537" s="34">
        <v>93</v>
      </c>
      <c r="H26537" s="34">
        <v>95</v>
      </c>
      <c r="I26537" s="34">
        <v>93</v>
      </c>
      <c r="J26537" s="34">
        <v>87</v>
      </c>
      <c r="K26537" s="34">
        <v>86</v>
      </c>
      <c r="L26537" s="34">
        <v>48</v>
      </c>
      <c r="M26537" s="34">
        <v>77</v>
      </c>
      <c r="N26537" s="34">
        <v>63</v>
      </c>
      <c r="O26537" s="34">
        <v>72</v>
      </c>
      <c r="P26537" s="34">
        <v>61</v>
      </c>
      <c r="Q26537" s="34">
        <v>108</v>
      </c>
      <c r="R26537" s="34">
        <v>74</v>
      </c>
      <c r="S26537" s="34">
        <v>136</v>
      </c>
      <c r="T26537" s="34">
        <v>65</v>
      </c>
      <c r="U26537" s="34">
        <v>69</v>
      </c>
      <c r="V26537" s="34">
        <v>108</v>
      </c>
      <c r="W26537" s="34">
        <v>100</v>
      </c>
      <c r="X26537" s="34">
        <v>85</v>
      </c>
      <c r="Y26537" s="34">
        <v>70</v>
      </c>
      <c r="Z26537" s="34">
        <v>86</v>
      </c>
      <c r="AA26537" s="34">
        <v>105</v>
      </c>
      <c r="AB26537" s="34">
        <v>98</v>
      </c>
      <c r="AC26537" s="34">
        <v>152</v>
      </c>
    </row>
    <row r="26538" spans="1:29" x14ac:dyDescent="0.2">
      <c r="A26538" s="34" t="s">
        <v>87031</v>
      </c>
      <c r="B26538" s="34">
        <v>43</v>
      </c>
      <c r="C26538" s="34">
        <v>68</v>
      </c>
      <c r="D26538" s="34">
        <v>48</v>
      </c>
      <c r="E26538" s="34">
        <v>88</v>
      </c>
      <c r="F26538" s="34">
        <v>38</v>
      </c>
      <c r="G26538" s="34">
        <v>60</v>
      </c>
      <c r="H26538" s="34">
        <v>40</v>
      </c>
      <c r="I26538" s="34">
        <v>91</v>
      </c>
      <c r="J26538" s="34">
        <v>27</v>
      </c>
      <c r="K26538" s="34">
        <v>75</v>
      </c>
      <c r="L26538" s="34">
        <v>19</v>
      </c>
      <c r="M26538" s="34">
        <v>50</v>
      </c>
      <c r="N26538" s="34">
        <v>27</v>
      </c>
      <c r="O26538" s="34">
        <v>60</v>
      </c>
      <c r="P26538" s="34">
        <v>33</v>
      </c>
      <c r="Q26538" s="34">
        <v>68</v>
      </c>
      <c r="R26538" s="34">
        <v>40</v>
      </c>
      <c r="S26538" s="34">
        <v>98</v>
      </c>
      <c r="T26538" s="34">
        <v>28</v>
      </c>
      <c r="U26538" s="34">
        <v>50</v>
      </c>
      <c r="V26538" s="34">
        <v>53</v>
      </c>
      <c r="W26538" s="34">
        <v>54</v>
      </c>
      <c r="X26538" s="34">
        <v>30</v>
      </c>
      <c r="Y26538" s="34">
        <v>44</v>
      </c>
      <c r="Z26538" s="34">
        <v>37</v>
      </c>
      <c r="AA26538" s="34">
        <v>72</v>
      </c>
      <c r="AB26538" s="34">
        <v>32</v>
      </c>
      <c r="AC26538" s="34">
        <v>81</v>
      </c>
    </row>
    <row r="26539" spans="1:29" x14ac:dyDescent="0.2">
      <c r="A26539" s="34" t="s">
        <v>87032</v>
      </c>
      <c r="B26539" s="34">
        <v>21</v>
      </c>
      <c r="C26539" s="34">
        <v>30</v>
      </c>
      <c r="D26539" s="34">
        <v>26</v>
      </c>
      <c r="E26539" s="34">
        <v>45</v>
      </c>
      <c r="F26539" s="34">
        <v>15</v>
      </c>
      <c r="G26539" s="34">
        <v>17</v>
      </c>
      <c r="H26539" s="34">
        <v>6</v>
      </c>
      <c r="I26539" s="34">
        <v>25</v>
      </c>
      <c r="J26539" s="34">
        <v>7</v>
      </c>
      <c r="K26539" s="34">
        <v>29</v>
      </c>
      <c r="L26539" s="34">
        <v>2</v>
      </c>
      <c r="M26539" s="34">
        <v>21</v>
      </c>
      <c r="N26539" s="34">
        <v>12</v>
      </c>
      <c r="O26539" s="34">
        <v>21</v>
      </c>
      <c r="P26539" s="34">
        <v>4</v>
      </c>
      <c r="Q26539" s="34">
        <v>33</v>
      </c>
      <c r="R26539" s="34">
        <v>5</v>
      </c>
      <c r="S26539" s="34">
        <v>35</v>
      </c>
      <c r="T26539" s="34">
        <v>4</v>
      </c>
      <c r="U26539" s="34">
        <v>19</v>
      </c>
      <c r="V26539" s="34">
        <v>3</v>
      </c>
      <c r="W26539" s="34">
        <v>25</v>
      </c>
      <c r="X26539" s="34">
        <v>7</v>
      </c>
      <c r="Y26539" s="34">
        <v>19</v>
      </c>
      <c r="Z26539" s="34">
        <v>11</v>
      </c>
      <c r="AA26539" s="34">
        <v>19</v>
      </c>
      <c r="AB26539" s="34">
        <v>10</v>
      </c>
      <c r="AC26539" s="34">
        <v>30</v>
      </c>
    </row>
    <row r="26540" spans="1:29" x14ac:dyDescent="0.2">
      <c r="A26540" s="34" t="s">
        <v>87033</v>
      </c>
      <c r="B26540" s="34">
        <v>71</v>
      </c>
      <c r="C26540" s="34">
        <v>140</v>
      </c>
      <c r="D26540" s="34">
        <v>111</v>
      </c>
      <c r="E26540" s="34">
        <v>193</v>
      </c>
      <c r="F26540" s="34">
        <v>114</v>
      </c>
      <c r="G26540" s="34">
        <v>190</v>
      </c>
      <c r="H26540" s="34">
        <v>103</v>
      </c>
      <c r="I26540" s="34">
        <v>115</v>
      </c>
      <c r="J26540" s="34">
        <v>90</v>
      </c>
      <c r="K26540" s="34">
        <v>180</v>
      </c>
      <c r="L26540" s="34">
        <v>60</v>
      </c>
      <c r="M26540" s="34">
        <v>106</v>
      </c>
      <c r="N26540" s="34">
        <v>90</v>
      </c>
      <c r="O26540" s="34">
        <v>142</v>
      </c>
      <c r="P26540" s="34">
        <v>126</v>
      </c>
      <c r="Q26540" s="34">
        <v>153</v>
      </c>
      <c r="R26540" s="34">
        <v>100</v>
      </c>
      <c r="S26540" s="34">
        <v>152</v>
      </c>
      <c r="T26540" s="34">
        <v>98</v>
      </c>
      <c r="U26540" s="34">
        <v>114</v>
      </c>
      <c r="V26540" s="34">
        <v>113</v>
      </c>
      <c r="W26540" s="34">
        <v>111</v>
      </c>
      <c r="X26540" s="34">
        <v>153</v>
      </c>
      <c r="Y26540" s="34">
        <v>84</v>
      </c>
      <c r="Z26540" s="34">
        <v>106</v>
      </c>
      <c r="AA26540" s="34">
        <v>159</v>
      </c>
      <c r="AB26540" s="34">
        <v>111</v>
      </c>
      <c r="AC26540" s="34">
        <v>222</v>
      </c>
    </row>
    <row r="26541" spans="1:29" x14ac:dyDescent="0.2">
      <c r="A26541" s="34" t="s">
        <v>87034</v>
      </c>
      <c r="B26541" s="34">
        <v>62</v>
      </c>
      <c r="C26541" s="34">
        <v>52</v>
      </c>
      <c r="D26541" s="34">
        <v>90</v>
      </c>
      <c r="E26541" s="34">
        <v>59</v>
      </c>
      <c r="F26541" s="34">
        <v>99</v>
      </c>
      <c r="G26541" s="34">
        <v>51</v>
      </c>
      <c r="H26541" s="34">
        <v>87</v>
      </c>
      <c r="I26541" s="34">
        <v>42</v>
      </c>
      <c r="J26541" s="34">
        <v>84</v>
      </c>
      <c r="K26541" s="34">
        <v>75</v>
      </c>
      <c r="L26541" s="34">
        <v>49</v>
      </c>
      <c r="M26541" s="34">
        <v>51</v>
      </c>
      <c r="N26541" s="34">
        <v>64</v>
      </c>
      <c r="O26541" s="34">
        <v>58</v>
      </c>
      <c r="P26541" s="34">
        <v>62</v>
      </c>
      <c r="Q26541" s="34">
        <v>72</v>
      </c>
      <c r="R26541" s="34">
        <v>90</v>
      </c>
      <c r="S26541" s="34">
        <v>78</v>
      </c>
      <c r="T26541" s="34">
        <v>73</v>
      </c>
      <c r="U26541" s="34">
        <v>74</v>
      </c>
      <c r="V26541" s="34">
        <v>127</v>
      </c>
      <c r="W26541" s="34">
        <v>102</v>
      </c>
      <c r="X26541" s="34">
        <v>110</v>
      </c>
      <c r="Y26541" s="34">
        <v>85</v>
      </c>
      <c r="Z26541" s="34">
        <v>73</v>
      </c>
      <c r="AA26541" s="34">
        <v>82</v>
      </c>
      <c r="AB26541" s="34">
        <v>87</v>
      </c>
      <c r="AC26541" s="34">
        <v>133</v>
      </c>
    </row>
    <row r="26542" spans="1:29" x14ac:dyDescent="0.2">
      <c r="A26542" s="34" t="s">
        <v>87035</v>
      </c>
      <c r="B26542" s="34">
        <v>25</v>
      </c>
      <c r="C26542" s="34">
        <v>51</v>
      </c>
      <c r="D26542" s="34">
        <v>47</v>
      </c>
      <c r="E26542" s="34">
        <v>33</v>
      </c>
      <c r="F26542" s="34">
        <v>45</v>
      </c>
      <c r="G26542" s="34">
        <v>61</v>
      </c>
      <c r="H26542" s="34">
        <v>39</v>
      </c>
      <c r="I26542" s="34">
        <v>37</v>
      </c>
      <c r="J26542" s="34">
        <v>35</v>
      </c>
      <c r="K26542" s="34">
        <v>67</v>
      </c>
      <c r="L26542" s="34">
        <v>17</v>
      </c>
      <c r="M26542" s="34">
        <v>49</v>
      </c>
      <c r="N26542" s="34">
        <v>46</v>
      </c>
      <c r="O26542" s="34">
        <v>53</v>
      </c>
      <c r="P26542" s="34">
        <v>55</v>
      </c>
      <c r="Q26542" s="34">
        <v>67</v>
      </c>
      <c r="R26542" s="34">
        <v>48</v>
      </c>
      <c r="S26542" s="34">
        <v>62</v>
      </c>
      <c r="T26542" s="34">
        <v>26</v>
      </c>
      <c r="U26542" s="34">
        <v>43</v>
      </c>
      <c r="V26542" s="34">
        <v>73</v>
      </c>
      <c r="W26542" s="34">
        <v>51</v>
      </c>
      <c r="X26542" s="34">
        <v>44</v>
      </c>
      <c r="Y26542" s="34">
        <v>46</v>
      </c>
      <c r="Z26542" s="34">
        <v>67</v>
      </c>
      <c r="AA26542" s="34">
        <v>75</v>
      </c>
      <c r="AB26542" s="34">
        <v>24</v>
      </c>
      <c r="AC26542" s="34">
        <v>86</v>
      </c>
    </row>
    <row r="26543" spans="1:29" x14ac:dyDescent="0.2">
      <c r="A26543" s="34" t="s">
        <v>87036</v>
      </c>
      <c r="B26543" s="34">
        <v>82</v>
      </c>
      <c r="C26543" s="34">
        <v>1017</v>
      </c>
      <c r="D26543" s="34">
        <v>177</v>
      </c>
      <c r="E26543" s="34">
        <v>1106</v>
      </c>
      <c r="F26543" s="34">
        <v>126</v>
      </c>
      <c r="G26543" s="34">
        <v>1123</v>
      </c>
      <c r="H26543" s="34">
        <v>111</v>
      </c>
      <c r="I26543" s="34">
        <v>916</v>
      </c>
      <c r="J26543" s="34">
        <v>89</v>
      </c>
      <c r="K26543" s="34">
        <v>1057</v>
      </c>
      <c r="L26543" s="34">
        <v>53</v>
      </c>
      <c r="M26543" s="34">
        <v>842</v>
      </c>
      <c r="N26543" s="34">
        <v>93</v>
      </c>
      <c r="O26543" s="34">
        <v>795</v>
      </c>
      <c r="P26543" s="34">
        <v>94</v>
      </c>
      <c r="Q26543" s="34">
        <v>816</v>
      </c>
      <c r="R26543" s="34">
        <v>114</v>
      </c>
      <c r="S26543" s="34">
        <v>1000</v>
      </c>
      <c r="T26543" s="34">
        <v>56</v>
      </c>
      <c r="U26543" s="34">
        <v>596</v>
      </c>
      <c r="V26543" s="34">
        <v>129</v>
      </c>
      <c r="W26543" s="34">
        <v>526</v>
      </c>
      <c r="X26543" s="34">
        <v>152</v>
      </c>
      <c r="Y26543" s="34">
        <v>461</v>
      </c>
      <c r="Z26543" s="34">
        <v>138</v>
      </c>
      <c r="AA26543" s="34">
        <v>739</v>
      </c>
      <c r="AB26543" s="34">
        <v>58</v>
      </c>
      <c r="AC26543" s="34">
        <v>1035</v>
      </c>
    </row>
    <row r="26544" spans="1:29" x14ac:dyDescent="0.2">
      <c r="A26544" s="34" t="s">
        <v>87037</v>
      </c>
      <c r="B26544" s="34">
        <v>27</v>
      </c>
      <c r="C26544" s="34">
        <v>95</v>
      </c>
      <c r="D26544" s="34">
        <v>71</v>
      </c>
      <c r="E26544" s="34">
        <v>72</v>
      </c>
      <c r="F26544" s="34">
        <v>47</v>
      </c>
      <c r="G26544" s="34">
        <v>53</v>
      </c>
      <c r="H26544" s="34">
        <v>52</v>
      </c>
      <c r="I26544" s="34">
        <v>94</v>
      </c>
      <c r="J26544" s="34">
        <v>47</v>
      </c>
      <c r="K26544" s="34">
        <v>65</v>
      </c>
      <c r="L26544" s="34">
        <v>28</v>
      </c>
      <c r="M26544" s="34">
        <v>61</v>
      </c>
      <c r="N26544" s="34">
        <v>43</v>
      </c>
      <c r="O26544" s="34">
        <v>66</v>
      </c>
      <c r="P26544" s="34">
        <v>28</v>
      </c>
      <c r="Q26544" s="34">
        <v>68</v>
      </c>
      <c r="R26544" s="34">
        <v>58</v>
      </c>
      <c r="S26544" s="34">
        <v>73</v>
      </c>
      <c r="T26544" s="34">
        <v>33</v>
      </c>
      <c r="U26544" s="34">
        <v>44</v>
      </c>
      <c r="V26544" s="34">
        <v>50</v>
      </c>
      <c r="W26544" s="34">
        <v>52</v>
      </c>
      <c r="X26544" s="34">
        <v>67</v>
      </c>
      <c r="Y26544" s="34">
        <v>41</v>
      </c>
      <c r="Z26544" s="34">
        <v>54</v>
      </c>
      <c r="AA26544" s="34">
        <v>65</v>
      </c>
      <c r="AB26544" s="34">
        <v>40</v>
      </c>
      <c r="AC26544" s="34">
        <v>77</v>
      </c>
    </row>
    <row r="26545" spans="1:29" x14ac:dyDescent="0.2">
      <c r="A26545" s="34" t="s">
        <v>87038</v>
      </c>
      <c r="B26545" s="34">
        <v>847</v>
      </c>
      <c r="C26545" s="34">
        <v>739</v>
      </c>
      <c r="D26545" s="34">
        <v>1076</v>
      </c>
      <c r="E26545" s="34">
        <v>878</v>
      </c>
      <c r="F26545" s="34">
        <v>1219</v>
      </c>
      <c r="G26545" s="34">
        <v>932</v>
      </c>
      <c r="H26545" s="34">
        <v>1165</v>
      </c>
      <c r="I26545" s="34">
        <v>768</v>
      </c>
      <c r="J26545" s="34">
        <v>1167</v>
      </c>
      <c r="K26545" s="34">
        <v>839</v>
      </c>
      <c r="L26545" s="34">
        <v>1406</v>
      </c>
      <c r="M26545" s="34">
        <v>830</v>
      </c>
      <c r="N26545" s="34">
        <v>1007</v>
      </c>
      <c r="O26545" s="34">
        <v>798</v>
      </c>
      <c r="P26545" s="34">
        <v>1125</v>
      </c>
      <c r="Q26545" s="34">
        <v>1225</v>
      </c>
      <c r="R26545" s="34">
        <v>1567</v>
      </c>
      <c r="S26545" s="34">
        <v>1081</v>
      </c>
      <c r="T26545" s="34">
        <v>1684</v>
      </c>
      <c r="U26545" s="34">
        <v>1101</v>
      </c>
      <c r="V26545" s="34">
        <v>1430</v>
      </c>
      <c r="W26545" s="34">
        <v>1516</v>
      </c>
      <c r="X26545" s="34">
        <v>1433</v>
      </c>
      <c r="Y26545" s="34">
        <v>1435</v>
      </c>
      <c r="Z26545" s="34">
        <v>1167</v>
      </c>
      <c r="AA26545" s="34">
        <v>1047</v>
      </c>
      <c r="AB26545" s="34">
        <v>1925</v>
      </c>
      <c r="AC26545" s="34">
        <v>1610</v>
      </c>
    </row>
    <row r="26546" spans="1:29" x14ac:dyDescent="0.2">
      <c r="A26546" s="34" t="s">
        <v>87039</v>
      </c>
      <c r="B26546" s="34">
        <v>61</v>
      </c>
      <c r="C26546" s="34">
        <v>51</v>
      </c>
      <c r="D26546" s="34">
        <v>63</v>
      </c>
      <c r="E26546" s="34">
        <v>46</v>
      </c>
      <c r="F26546" s="34">
        <v>33</v>
      </c>
      <c r="G26546" s="34">
        <v>44</v>
      </c>
      <c r="H26546" s="34">
        <v>31</v>
      </c>
      <c r="I26546" s="34">
        <v>35</v>
      </c>
      <c r="J26546" s="34">
        <v>33</v>
      </c>
      <c r="K26546" s="34">
        <v>38</v>
      </c>
      <c r="L26546" s="34">
        <v>18</v>
      </c>
      <c r="M26546" s="34">
        <v>35</v>
      </c>
      <c r="N26546" s="34">
        <v>38</v>
      </c>
      <c r="O26546" s="34">
        <v>26</v>
      </c>
      <c r="P26546" s="34">
        <v>58</v>
      </c>
      <c r="Q26546" s="34">
        <v>53</v>
      </c>
      <c r="R26546" s="34">
        <v>46</v>
      </c>
      <c r="S26546" s="34">
        <v>65</v>
      </c>
      <c r="T26546" s="34">
        <v>26</v>
      </c>
      <c r="U26546" s="34">
        <v>44</v>
      </c>
      <c r="V26546" s="34">
        <v>55</v>
      </c>
      <c r="W26546" s="34">
        <v>28</v>
      </c>
      <c r="X26546" s="34">
        <v>50</v>
      </c>
      <c r="Y26546" s="34">
        <v>35</v>
      </c>
      <c r="Z26546" s="34">
        <v>62</v>
      </c>
      <c r="AA26546" s="34">
        <v>55</v>
      </c>
      <c r="AB26546" s="34">
        <v>33</v>
      </c>
      <c r="AC26546" s="34">
        <v>79</v>
      </c>
    </row>
    <row r="26547" spans="1:29" x14ac:dyDescent="0.2">
      <c r="A26547" s="34" t="s">
        <v>87040</v>
      </c>
      <c r="B26547" s="34">
        <v>59</v>
      </c>
      <c r="C26547" s="34">
        <v>96</v>
      </c>
      <c r="D26547" s="34">
        <v>113</v>
      </c>
      <c r="E26547" s="34">
        <v>71</v>
      </c>
      <c r="F26547" s="34">
        <v>98</v>
      </c>
      <c r="G26547" s="34">
        <v>95</v>
      </c>
      <c r="H26547" s="34">
        <v>77</v>
      </c>
      <c r="I26547" s="34">
        <v>80</v>
      </c>
      <c r="J26547" s="34">
        <v>72</v>
      </c>
      <c r="K26547" s="34">
        <v>135</v>
      </c>
      <c r="L26547" s="34">
        <v>39</v>
      </c>
      <c r="M26547" s="34">
        <v>75</v>
      </c>
      <c r="N26547" s="34">
        <v>67</v>
      </c>
      <c r="O26547" s="34">
        <v>74</v>
      </c>
      <c r="P26547" s="34">
        <v>65</v>
      </c>
      <c r="Q26547" s="34">
        <v>77</v>
      </c>
      <c r="R26547" s="34">
        <v>75</v>
      </c>
      <c r="S26547" s="34">
        <v>136</v>
      </c>
      <c r="T26547" s="34">
        <v>44</v>
      </c>
      <c r="U26547" s="34">
        <v>60</v>
      </c>
      <c r="V26547" s="34">
        <v>89</v>
      </c>
      <c r="W26547" s="34">
        <v>54</v>
      </c>
      <c r="X26547" s="34">
        <v>126</v>
      </c>
      <c r="Y26547" s="34">
        <v>49</v>
      </c>
      <c r="Z26547" s="34">
        <v>118</v>
      </c>
      <c r="AA26547" s="34">
        <v>97</v>
      </c>
      <c r="AB26547" s="34">
        <v>84</v>
      </c>
      <c r="AC26547" s="34">
        <v>103</v>
      </c>
    </row>
    <row r="26548" spans="1:29" x14ac:dyDescent="0.2">
      <c r="A26548" s="34" t="s">
        <v>87041</v>
      </c>
      <c r="B26548" s="34">
        <v>69</v>
      </c>
      <c r="C26548" s="34">
        <v>72</v>
      </c>
      <c r="D26548" s="34">
        <v>91</v>
      </c>
      <c r="E26548" s="34">
        <v>77</v>
      </c>
      <c r="F26548" s="34">
        <v>104</v>
      </c>
      <c r="G26548" s="34">
        <v>65</v>
      </c>
      <c r="H26548" s="34">
        <v>128</v>
      </c>
      <c r="I26548" s="34">
        <v>68</v>
      </c>
      <c r="J26548" s="34">
        <v>71</v>
      </c>
      <c r="K26548" s="34">
        <v>80</v>
      </c>
      <c r="L26548" s="34">
        <v>51</v>
      </c>
      <c r="M26548" s="34">
        <v>88</v>
      </c>
      <c r="N26548" s="34">
        <v>70</v>
      </c>
      <c r="O26548" s="34">
        <v>77</v>
      </c>
      <c r="P26548" s="34">
        <v>75</v>
      </c>
      <c r="Q26548" s="34">
        <v>96</v>
      </c>
      <c r="R26548" s="34">
        <v>98</v>
      </c>
      <c r="S26548" s="34">
        <v>99</v>
      </c>
      <c r="T26548" s="34">
        <v>85</v>
      </c>
      <c r="U26548" s="34">
        <v>90</v>
      </c>
      <c r="V26548" s="34">
        <v>98</v>
      </c>
      <c r="W26548" s="34">
        <v>94</v>
      </c>
      <c r="X26548" s="34">
        <v>88</v>
      </c>
      <c r="Y26548" s="34">
        <v>117</v>
      </c>
      <c r="Z26548" s="34">
        <v>84</v>
      </c>
      <c r="AA26548" s="34">
        <v>85</v>
      </c>
      <c r="AB26548" s="34">
        <v>91</v>
      </c>
      <c r="AC26548" s="34">
        <v>119</v>
      </c>
    </row>
    <row r="26549" spans="1:29" x14ac:dyDescent="0.2">
      <c r="A26549" s="34" t="s">
        <v>87042</v>
      </c>
      <c r="B26549" s="34">
        <v>19</v>
      </c>
      <c r="C26549" s="34">
        <v>80</v>
      </c>
      <c r="D26549" s="34">
        <v>6</v>
      </c>
      <c r="E26549" s="34">
        <v>135</v>
      </c>
      <c r="F26549" s="34">
        <v>17</v>
      </c>
      <c r="G26549" s="34">
        <v>134</v>
      </c>
      <c r="H26549" s="34">
        <v>8</v>
      </c>
      <c r="I26549" s="34">
        <v>88</v>
      </c>
      <c r="J26549" s="34">
        <v>10</v>
      </c>
      <c r="K26549" s="34">
        <v>120</v>
      </c>
      <c r="L26549" s="34">
        <v>2</v>
      </c>
      <c r="M26549" s="34">
        <v>87</v>
      </c>
      <c r="N26549" s="34">
        <v>7</v>
      </c>
      <c r="O26549" s="34">
        <v>74</v>
      </c>
      <c r="P26549" s="34">
        <v>8</v>
      </c>
      <c r="Q26549" s="34">
        <v>119</v>
      </c>
      <c r="R26549" s="34">
        <v>23</v>
      </c>
      <c r="S26549" s="34">
        <v>126</v>
      </c>
      <c r="T26549" s="34">
        <v>3</v>
      </c>
      <c r="U26549" s="34">
        <v>61</v>
      </c>
      <c r="V26549" s="34">
        <v>11</v>
      </c>
      <c r="W26549" s="34">
        <v>53</v>
      </c>
      <c r="X26549" s="34">
        <v>11</v>
      </c>
      <c r="Y26549" s="34">
        <v>44</v>
      </c>
      <c r="Z26549" s="34">
        <v>16</v>
      </c>
      <c r="AA26549" s="34">
        <v>79</v>
      </c>
      <c r="AB26549" s="34">
        <v>12</v>
      </c>
      <c r="AC26549" s="34">
        <v>106</v>
      </c>
    </row>
    <row r="26550" spans="1:29" x14ac:dyDescent="0.2">
      <c r="A26550" s="34" t="s">
        <v>87043</v>
      </c>
      <c r="B26550" s="34">
        <v>50</v>
      </c>
      <c r="C26550" s="34">
        <v>61</v>
      </c>
      <c r="D26550" s="34">
        <v>119</v>
      </c>
      <c r="E26550" s="34">
        <v>60</v>
      </c>
      <c r="F26550" s="34">
        <v>54</v>
      </c>
      <c r="G26550" s="34">
        <v>54</v>
      </c>
      <c r="H26550" s="34">
        <v>50</v>
      </c>
      <c r="I26550" s="34">
        <v>57</v>
      </c>
      <c r="J26550" s="34">
        <v>73</v>
      </c>
      <c r="K26550" s="34">
        <v>72</v>
      </c>
      <c r="L26550" s="34">
        <v>29</v>
      </c>
      <c r="M26550" s="34">
        <v>73</v>
      </c>
      <c r="N26550" s="34">
        <v>55</v>
      </c>
      <c r="O26550" s="34">
        <v>62</v>
      </c>
      <c r="P26550" s="34">
        <v>51</v>
      </c>
      <c r="Q26550" s="34">
        <v>65</v>
      </c>
      <c r="R26550" s="34">
        <v>60</v>
      </c>
      <c r="S26550" s="34">
        <v>63</v>
      </c>
      <c r="T26550" s="34">
        <v>60</v>
      </c>
      <c r="U26550" s="34">
        <v>31</v>
      </c>
      <c r="V26550" s="34">
        <v>79</v>
      </c>
      <c r="W26550" s="34">
        <v>48</v>
      </c>
      <c r="X26550" s="34">
        <v>113</v>
      </c>
      <c r="Y26550" s="34">
        <v>45</v>
      </c>
      <c r="Z26550" s="34">
        <v>130</v>
      </c>
      <c r="AA26550" s="34">
        <v>102</v>
      </c>
      <c r="AB26550" s="34">
        <v>57</v>
      </c>
      <c r="AC26550" s="34">
        <v>107</v>
      </c>
    </row>
    <row r="26551" spans="1:29" x14ac:dyDescent="0.2">
      <c r="A26551" s="34" t="s">
        <v>87044</v>
      </c>
      <c r="B26551" s="34">
        <v>44</v>
      </c>
      <c r="C26551" s="34">
        <v>102</v>
      </c>
      <c r="D26551" s="34">
        <v>81</v>
      </c>
      <c r="E26551" s="34">
        <v>116</v>
      </c>
      <c r="F26551" s="34">
        <v>57</v>
      </c>
      <c r="G26551" s="34">
        <v>104</v>
      </c>
      <c r="H26551" s="34">
        <v>61</v>
      </c>
      <c r="I26551" s="34">
        <v>116</v>
      </c>
      <c r="J26551" s="34">
        <v>44</v>
      </c>
      <c r="K26551" s="34">
        <v>115</v>
      </c>
      <c r="L26551" s="34">
        <v>38</v>
      </c>
      <c r="M26551" s="34">
        <v>115</v>
      </c>
      <c r="N26551" s="34">
        <v>37</v>
      </c>
      <c r="O26551" s="34">
        <v>77</v>
      </c>
      <c r="P26551" s="34">
        <v>63</v>
      </c>
      <c r="Q26551" s="34">
        <v>123</v>
      </c>
      <c r="R26551" s="34">
        <v>51</v>
      </c>
      <c r="S26551" s="34">
        <v>165</v>
      </c>
      <c r="T26551" s="34">
        <v>54</v>
      </c>
      <c r="U26551" s="34">
        <v>112</v>
      </c>
      <c r="V26551" s="34">
        <v>68</v>
      </c>
      <c r="W26551" s="34">
        <v>109</v>
      </c>
      <c r="X26551" s="34">
        <v>76</v>
      </c>
      <c r="Y26551" s="34">
        <v>90</v>
      </c>
      <c r="Z26551" s="34">
        <v>65</v>
      </c>
      <c r="AA26551" s="34">
        <v>124</v>
      </c>
      <c r="AB26551" s="34">
        <v>64</v>
      </c>
      <c r="AC26551" s="34">
        <v>176</v>
      </c>
    </row>
    <row r="26552" spans="1:29" x14ac:dyDescent="0.2">
      <c r="A26552" s="34" t="s">
        <v>87045</v>
      </c>
      <c r="B26552" s="34">
        <v>52</v>
      </c>
      <c r="C26552" s="34">
        <v>108</v>
      </c>
      <c r="D26552" s="34">
        <v>69</v>
      </c>
      <c r="E26552" s="34">
        <v>86</v>
      </c>
      <c r="F26552" s="34">
        <v>80</v>
      </c>
      <c r="G26552" s="34">
        <v>81</v>
      </c>
      <c r="H26552" s="34">
        <v>74</v>
      </c>
      <c r="I26552" s="34">
        <v>92</v>
      </c>
      <c r="J26552" s="34">
        <v>70</v>
      </c>
      <c r="K26552" s="34">
        <v>110</v>
      </c>
      <c r="L26552" s="34">
        <v>40</v>
      </c>
      <c r="M26552" s="34">
        <v>54</v>
      </c>
      <c r="N26552" s="34">
        <v>51</v>
      </c>
      <c r="O26552" s="34">
        <v>80</v>
      </c>
      <c r="P26552" s="34">
        <v>39</v>
      </c>
      <c r="Q26552" s="34">
        <v>141</v>
      </c>
      <c r="R26552" s="34">
        <v>63</v>
      </c>
      <c r="S26552" s="34">
        <v>140</v>
      </c>
      <c r="T26552" s="34">
        <v>62</v>
      </c>
      <c r="U26552" s="34">
        <v>83</v>
      </c>
      <c r="V26552" s="34">
        <v>58</v>
      </c>
      <c r="W26552" s="34">
        <v>112</v>
      </c>
      <c r="X26552" s="34">
        <v>42</v>
      </c>
      <c r="Y26552" s="34">
        <v>90</v>
      </c>
      <c r="Z26552" s="34">
        <v>66</v>
      </c>
      <c r="AA26552" s="34">
        <v>121</v>
      </c>
      <c r="AB26552" s="34">
        <v>49</v>
      </c>
      <c r="AC26552" s="34">
        <v>135</v>
      </c>
    </row>
    <row r="26553" spans="1:29" x14ac:dyDescent="0.2">
      <c r="A26553" s="34" t="s">
        <v>87046</v>
      </c>
      <c r="B26553" s="34">
        <v>60</v>
      </c>
      <c r="C26553" s="34">
        <v>110</v>
      </c>
      <c r="D26553" s="34">
        <v>112</v>
      </c>
      <c r="E26553" s="34">
        <v>117</v>
      </c>
      <c r="F26553" s="34">
        <v>91</v>
      </c>
      <c r="G26553" s="34">
        <v>141</v>
      </c>
      <c r="H26553" s="34">
        <v>78</v>
      </c>
      <c r="I26553" s="34">
        <v>102</v>
      </c>
      <c r="J26553" s="34">
        <v>86</v>
      </c>
      <c r="K26553" s="34">
        <v>102</v>
      </c>
      <c r="L26553" s="34">
        <v>33</v>
      </c>
      <c r="M26553" s="34">
        <v>92</v>
      </c>
      <c r="N26553" s="34">
        <v>78</v>
      </c>
      <c r="O26553" s="34">
        <v>71</v>
      </c>
      <c r="P26553" s="34">
        <v>79</v>
      </c>
      <c r="Q26553" s="34">
        <v>100</v>
      </c>
      <c r="R26553" s="34">
        <v>75</v>
      </c>
      <c r="S26553" s="34">
        <v>116</v>
      </c>
      <c r="T26553" s="34">
        <v>61</v>
      </c>
      <c r="U26553" s="34">
        <v>79</v>
      </c>
      <c r="V26553" s="34">
        <v>104</v>
      </c>
      <c r="W26553" s="34">
        <v>91</v>
      </c>
      <c r="X26553" s="34">
        <v>118</v>
      </c>
      <c r="Y26553" s="34">
        <v>65</v>
      </c>
      <c r="Z26553" s="34">
        <v>111</v>
      </c>
      <c r="AA26553" s="34">
        <v>122</v>
      </c>
      <c r="AB26553" s="34">
        <v>75</v>
      </c>
      <c r="AC26553" s="34">
        <v>216</v>
      </c>
    </row>
    <row r="26554" spans="1:29" x14ac:dyDescent="0.2">
      <c r="A26554" s="34" t="s">
        <v>87047</v>
      </c>
      <c r="B26554" s="34">
        <v>18</v>
      </c>
      <c r="C26554" s="34">
        <v>44</v>
      </c>
      <c r="D26554" s="34">
        <v>69</v>
      </c>
      <c r="E26554" s="34">
        <v>80</v>
      </c>
      <c r="F26554" s="34">
        <v>76</v>
      </c>
      <c r="G26554" s="34">
        <v>74</v>
      </c>
      <c r="H26554" s="34">
        <v>44</v>
      </c>
      <c r="I26554" s="34">
        <v>62</v>
      </c>
      <c r="J26554" s="34">
        <v>35</v>
      </c>
      <c r="K26554" s="34">
        <v>46</v>
      </c>
      <c r="L26554" s="34">
        <v>24</v>
      </c>
      <c r="M26554" s="34">
        <v>52</v>
      </c>
      <c r="N26554" s="34">
        <v>27</v>
      </c>
      <c r="O26554" s="34">
        <v>56</v>
      </c>
      <c r="P26554" s="34">
        <v>22</v>
      </c>
      <c r="Q26554" s="34">
        <v>88</v>
      </c>
      <c r="R26554" s="34">
        <v>42</v>
      </c>
      <c r="S26554" s="34">
        <v>79</v>
      </c>
      <c r="T26554" s="34">
        <v>28</v>
      </c>
      <c r="U26554" s="34">
        <v>61</v>
      </c>
      <c r="V26554" s="34">
        <v>52</v>
      </c>
      <c r="W26554" s="34">
        <v>44</v>
      </c>
      <c r="X26554" s="34">
        <v>71</v>
      </c>
      <c r="Y26554" s="34">
        <v>43</v>
      </c>
      <c r="Z26554" s="34">
        <v>48</v>
      </c>
      <c r="AA26554" s="34">
        <v>78</v>
      </c>
      <c r="AB26554" s="34">
        <v>37</v>
      </c>
      <c r="AC26554" s="34">
        <v>86</v>
      </c>
    </row>
    <row r="26555" spans="1:29" x14ac:dyDescent="0.2">
      <c r="A26555" s="34" t="s">
        <v>87048</v>
      </c>
      <c r="B26555" s="34">
        <v>52</v>
      </c>
      <c r="C26555" s="34">
        <v>58</v>
      </c>
      <c r="D26555" s="34">
        <v>122</v>
      </c>
      <c r="E26555" s="34">
        <v>95</v>
      </c>
      <c r="F26555" s="34">
        <v>109</v>
      </c>
      <c r="G26555" s="34">
        <v>45</v>
      </c>
      <c r="H26555" s="34">
        <v>69</v>
      </c>
      <c r="I26555" s="34">
        <v>74</v>
      </c>
      <c r="J26555" s="34">
        <v>55</v>
      </c>
      <c r="K26555" s="34">
        <v>91</v>
      </c>
      <c r="L26555" s="34">
        <v>28</v>
      </c>
      <c r="M26555" s="34">
        <v>53</v>
      </c>
      <c r="N26555" s="34">
        <v>71</v>
      </c>
      <c r="O26555" s="34">
        <v>37</v>
      </c>
      <c r="P26555" s="34">
        <v>45</v>
      </c>
      <c r="Q26555" s="34">
        <v>73</v>
      </c>
      <c r="R26555" s="34">
        <v>65</v>
      </c>
      <c r="S26555" s="34">
        <v>101</v>
      </c>
      <c r="T26555" s="34">
        <v>32</v>
      </c>
      <c r="U26555" s="34">
        <v>62</v>
      </c>
      <c r="V26555" s="34">
        <v>74</v>
      </c>
      <c r="W26555" s="34">
        <v>50</v>
      </c>
      <c r="X26555" s="34">
        <v>89</v>
      </c>
      <c r="Y26555" s="34">
        <v>53</v>
      </c>
      <c r="Z26555" s="34">
        <v>78</v>
      </c>
      <c r="AA26555" s="34">
        <v>93</v>
      </c>
      <c r="AB26555" s="34">
        <v>55</v>
      </c>
      <c r="AC26555" s="34">
        <v>121</v>
      </c>
    </row>
    <row r="26556" spans="1:29" x14ac:dyDescent="0.2">
      <c r="A26556" s="34" t="s">
        <v>87049</v>
      </c>
      <c r="B26556" s="34">
        <v>68</v>
      </c>
      <c r="C26556" s="34">
        <v>55</v>
      </c>
      <c r="D26556" s="34">
        <v>90</v>
      </c>
      <c r="E26556" s="34">
        <v>47</v>
      </c>
      <c r="F26556" s="34">
        <v>57</v>
      </c>
      <c r="G26556" s="34">
        <v>55</v>
      </c>
      <c r="H26556" s="34">
        <v>46</v>
      </c>
      <c r="I26556" s="34">
        <v>42</v>
      </c>
      <c r="J26556" s="34">
        <v>44</v>
      </c>
      <c r="K26556" s="34">
        <v>58</v>
      </c>
      <c r="L26556" s="34">
        <v>47</v>
      </c>
      <c r="M26556" s="34">
        <v>29</v>
      </c>
      <c r="N26556" s="34">
        <v>42</v>
      </c>
      <c r="O26556" s="34">
        <v>56</v>
      </c>
      <c r="P26556" s="34">
        <v>40</v>
      </c>
      <c r="Q26556" s="34">
        <v>50</v>
      </c>
      <c r="R26556" s="34">
        <v>71</v>
      </c>
      <c r="S26556" s="34">
        <v>48</v>
      </c>
      <c r="T26556" s="34">
        <v>60</v>
      </c>
      <c r="U26556" s="34">
        <v>41</v>
      </c>
      <c r="V26556" s="34">
        <v>57</v>
      </c>
      <c r="W26556" s="34">
        <v>74</v>
      </c>
      <c r="X26556" s="34">
        <v>63</v>
      </c>
      <c r="Y26556" s="34">
        <v>44</v>
      </c>
      <c r="Z26556" s="34">
        <v>67</v>
      </c>
      <c r="AA26556" s="34">
        <v>87</v>
      </c>
      <c r="AB26556" s="34">
        <v>67</v>
      </c>
      <c r="AC26556" s="34">
        <v>98</v>
      </c>
    </row>
    <row r="26557" spans="1:29" x14ac:dyDescent="0.2">
      <c r="A26557" s="34" t="s">
        <v>87050</v>
      </c>
      <c r="B26557" s="34">
        <v>40</v>
      </c>
      <c r="C26557" s="34">
        <v>32</v>
      </c>
      <c r="D26557" s="34">
        <v>34</v>
      </c>
      <c r="E26557" s="34">
        <v>40</v>
      </c>
      <c r="F26557" s="34">
        <v>26</v>
      </c>
      <c r="G26557" s="34">
        <v>35</v>
      </c>
      <c r="H26557" s="34">
        <v>31</v>
      </c>
      <c r="I26557" s="34">
        <v>25</v>
      </c>
      <c r="J26557" s="34">
        <v>31</v>
      </c>
      <c r="K26557" s="34">
        <v>17</v>
      </c>
      <c r="L26557" s="34">
        <v>10</v>
      </c>
      <c r="M26557" s="34">
        <v>16</v>
      </c>
      <c r="N26557" s="34">
        <v>18</v>
      </c>
      <c r="O26557" s="34">
        <v>19</v>
      </c>
      <c r="P26557" s="34">
        <v>28</v>
      </c>
      <c r="Q26557" s="34">
        <v>30</v>
      </c>
      <c r="R26557" s="34">
        <v>31</v>
      </c>
      <c r="S26557" s="34">
        <v>49</v>
      </c>
      <c r="T26557" s="34">
        <v>26</v>
      </c>
      <c r="U26557" s="34">
        <v>12</v>
      </c>
      <c r="V26557" s="34">
        <v>34</v>
      </c>
      <c r="W26557" s="34">
        <v>20</v>
      </c>
      <c r="X26557" s="34">
        <v>32</v>
      </c>
      <c r="Y26557" s="34">
        <v>11</v>
      </c>
      <c r="Z26557" s="34">
        <v>72</v>
      </c>
      <c r="AA26557" s="34">
        <v>31</v>
      </c>
      <c r="AB26557" s="34">
        <v>20</v>
      </c>
      <c r="AC26557" s="34">
        <v>45</v>
      </c>
    </row>
    <row r="26558" spans="1:29" x14ac:dyDescent="0.2">
      <c r="A26558" s="34" t="s">
        <v>87051</v>
      </c>
      <c r="B26558" s="34">
        <v>68</v>
      </c>
      <c r="C26558" s="34">
        <v>106</v>
      </c>
      <c r="D26558" s="34">
        <v>128</v>
      </c>
      <c r="E26558" s="34">
        <v>118</v>
      </c>
      <c r="F26558" s="34">
        <v>99</v>
      </c>
      <c r="G26558" s="34">
        <v>72</v>
      </c>
      <c r="H26558" s="34">
        <v>92</v>
      </c>
      <c r="I26558" s="34">
        <v>88</v>
      </c>
      <c r="J26558" s="34">
        <v>79</v>
      </c>
      <c r="K26558" s="34">
        <v>119</v>
      </c>
      <c r="L26558" s="34">
        <v>42</v>
      </c>
      <c r="M26558" s="34">
        <v>81</v>
      </c>
      <c r="N26558" s="34">
        <v>79</v>
      </c>
      <c r="O26558" s="34">
        <v>88</v>
      </c>
      <c r="P26558" s="34">
        <v>69</v>
      </c>
      <c r="Q26558" s="34">
        <v>114</v>
      </c>
      <c r="R26558" s="34">
        <v>106</v>
      </c>
      <c r="S26558" s="34">
        <v>125</v>
      </c>
      <c r="T26558" s="34">
        <v>63</v>
      </c>
      <c r="U26558" s="34">
        <v>88</v>
      </c>
      <c r="V26558" s="34">
        <v>116</v>
      </c>
      <c r="W26558" s="34">
        <v>112</v>
      </c>
      <c r="X26558" s="34">
        <v>90</v>
      </c>
      <c r="Y26558" s="34">
        <v>82</v>
      </c>
      <c r="Z26558" s="34">
        <v>106</v>
      </c>
      <c r="AA26558" s="34">
        <v>119</v>
      </c>
      <c r="AB26558" s="34">
        <v>92</v>
      </c>
      <c r="AC26558" s="34">
        <v>131</v>
      </c>
    </row>
    <row r="26559" spans="1:29" x14ac:dyDescent="0.2">
      <c r="A26559" s="34" t="s">
        <v>87052</v>
      </c>
      <c r="B26559" s="34">
        <v>76</v>
      </c>
      <c r="C26559" s="34">
        <v>90</v>
      </c>
      <c r="D26559" s="34">
        <v>77</v>
      </c>
      <c r="E26559" s="34">
        <v>86</v>
      </c>
      <c r="F26559" s="34">
        <v>42</v>
      </c>
      <c r="G26559" s="34">
        <v>152</v>
      </c>
      <c r="H26559" s="34">
        <v>52</v>
      </c>
      <c r="I26559" s="34">
        <v>72</v>
      </c>
      <c r="J26559" s="34">
        <v>77</v>
      </c>
      <c r="K26559" s="34">
        <v>122</v>
      </c>
      <c r="L26559" s="34">
        <v>53</v>
      </c>
      <c r="M26559" s="34">
        <v>70</v>
      </c>
      <c r="N26559" s="34">
        <v>56</v>
      </c>
      <c r="O26559" s="34">
        <v>65</v>
      </c>
      <c r="P26559" s="34">
        <v>47</v>
      </c>
      <c r="Q26559" s="34">
        <v>114</v>
      </c>
      <c r="R26559" s="34">
        <v>53</v>
      </c>
      <c r="S26559" s="34">
        <v>160</v>
      </c>
      <c r="T26559" s="34">
        <v>75</v>
      </c>
      <c r="U26559" s="34">
        <v>88</v>
      </c>
      <c r="V26559" s="34">
        <v>85</v>
      </c>
      <c r="W26559" s="34">
        <v>97</v>
      </c>
      <c r="X26559" s="34">
        <v>95</v>
      </c>
      <c r="Y26559" s="34">
        <v>97</v>
      </c>
      <c r="Z26559" s="34">
        <v>64</v>
      </c>
      <c r="AA26559" s="34">
        <v>106</v>
      </c>
      <c r="AB26559" s="34">
        <v>68</v>
      </c>
      <c r="AC26559" s="34">
        <v>145</v>
      </c>
    </row>
    <row r="26560" spans="1:29" x14ac:dyDescent="0.2">
      <c r="A26560" s="34" t="s">
        <v>87053</v>
      </c>
      <c r="B26560" s="34">
        <v>44</v>
      </c>
      <c r="C26560" s="34">
        <v>135</v>
      </c>
      <c r="D26560" s="34">
        <v>61</v>
      </c>
      <c r="E26560" s="34">
        <v>147</v>
      </c>
      <c r="F26560" s="34">
        <v>39</v>
      </c>
      <c r="G26560" s="34">
        <v>192</v>
      </c>
      <c r="H26560" s="34">
        <v>69</v>
      </c>
      <c r="I26560" s="34">
        <v>164</v>
      </c>
      <c r="J26560" s="34">
        <v>47</v>
      </c>
      <c r="K26560" s="34">
        <v>140</v>
      </c>
      <c r="L26560" s="34">
        <v>31</v>
      </c>
      <c r="M26560" s="34">
        <v>119</v>
      </c>
      <c r="N26560" s="34">
        <v>40</v>
      </c>
      <c r="O26560" s="34">
        <v>132</v>
      </c>
      <c r="P26560" s="34">
        <v>48</v>
      </c>
      <c r="Q26560" s="34">
        <v>146</v>
      </c>
      <c r="R26560" s="34">
        <v>61</v>
      </c>
      <c r="S26560" s="34">
        <v>145</v>
      </c>
      <c r="T26560" s="34">
        <v>40</v>
      </c>
      <c r="U26560" s="34">
        <v>109</v>
      </c>
      <c r="V26560" s="34">
        <v>55</v>
      </c>
      <c r="W26560" s="34">
        <v>93</v>
      </c>
      <c r="X26560" s="34">
        <v>58</v>
      </c>
      <c r="Y26560" s="34">
        <v>90</v>
      </c>
      <c r="Z26560" s="34">
        <v>78</v>
      </c>
      <c r="AA26560" s="34">
        <v>100</v>
      </c>
      <c r="AB26560" s="34">
        <v>59</v>
      </c>
      <c r="AC26560" s="34">
        <v>189</v>
      </c>
    </row>
    <row r="26561" spans="1:29" x14ac:dyDescent="0.2">
      <c r="A26561" s="34" t="s">
        <v>87054</v>
      </c>
      <c r="B26561" s="34">
        <v>73</v>
      </c>
      <c r="C26561" s="34">
        <v>85</v>
      </c>
      <c r="D26561" s="34">
        <v>153</v>
      </c>
      <c r="E26561" s="34">
        <v>79</v>
      </c>
      <c r="F26561" s="34">
        <v>95</v>
      </c>
      <c r="G26561" s="34">
        <v>79</v>
      </c>
      <c r="H26561" s="34">
        <v>109</v>
      </c>
      <c r="I26561" s="34">
        <v>74</v>
      </c>
      <c r="J26561" s="34">
        <v>81</v>
      </c>
      <c r="K26561" s="34">
        <v>60</v>
      </c>
      <c r="L26561" s="34">
        <v>60</v>
      </c>
      <c r="M26561" s="34">
        <v>86</v>
      </c>
      <c r="N26561" s="34">
        <v>85</v>
      </c>
      <c r="O26561" s="34">
        <v>64</v>
      </c>
      <c r="P26561" s="34">
        <v>76</v>
      </c>
      <c r="Q26561" s="34">
        <v>100</v>
      </c>
      <c r="R26561" s="34">
        <v>112</v>
      </c>
      <c r="S26561" s="34">
        <v>119</v>
      </c>
      <c r="T26561" s="34">
        <v>101</v>
      </c>
      <c r="U26561" s="34">
        <v>73</v>
      </c>
      <c r="V26561" s="34">
        <v>108</v>
      </c>
      <c r="W26561" s="34">
        <v>112</v>
      </c>
      <c r="X26561" s="34">
        <v>97</v>
      </c>
      <c r="Y26561" s="34">
        <v>78</v>
      </c>
      <c r="Z26561" s="34">
        <v>100</v>
      </c>
      <c r="AA26561" s="34">
        <v>112</v>
      </c>
      <c r="AB26561" s="34">
        <v>87</v>
      </c>
      <c r="AC26561" s="34">
        <v>141</v>
      </c>
    </row>
    <row r="26562" spans="1:29" x14ac:dyDescent="0.2">
      <c r="A26562" s="34" t="s">
        <v>87055</v>
      </c>
      <c r="B26562" s="34">
        <v>46</v>
      </c>
      <c r="C26562" s="34">
        <v>47</v>
      </c>
      <c r="D26562" s="34">
        <v>94</v>
      </c>
      <c r="E26562" s="34">
        <v>69</v>
      </c>
      <c r="F26562" s="34">
        <v>55</v>
      </c>
      <c r="G26562" s="34">
        <v>66</v>
      </c>
      <c r="H26562" s="34">
        <v>65</v>
      </c>
      <c r="I26562" s="34">
        <v>71</v>
      </c>
      <c r="J26562" s="34">
        <v>41</v>
      </c>
      <c r="K26562" s="34">
        <v>70</v>
      </c>
      <c r="L26562" s="34">
        <v>27</v>
      </c>
      <c r="M26562" s="34">
        <v>63</v>
      </c>
      <c r="N26562" s="34">
        <v>49</v>
      </c>
      <c r="O26562" s="34">
        <v>58</v>
      </c>
      <c r="P26562" s="34">
        <v>59</v>
      </c>
      <c r="Q26562" s="34">
        <v>69</v>
      </c>
      <c r="R26562" s="34">
        <v>48</v>
      </c>
      <c r="S26562" s="34">
        <v>78</v>
      </c>
      <c r="T26562" s="34">
        <v>42</v>
      </c>
      <c r="U26562" s="34">
        <v>60</v>
      </c>
      <c r="V26562" s="34">
        <v>42</v>
      </c>
      <c r="W26562" s="34">
        <v>49</v>
      </c>
      <c r="X26562" s="34">
        <v>79</v>
      </c>
      <c r="Y26562" s="34">
        <v>40</v>
      </c>
      <c r="Z26562" s="34">
        <v>61</v>
      </c>
      <c r="AA26562" s="34">
        <v>81</v>
      </c>
      <c r="AB26562" s="34">
        <v>42</v>
      </c>
      <c r="AC26562" s="34">
        <v>102</v>
      </c>
    </row>
    <row r="26563" spans="1:29" x14ac:dyDescent="0.2">
      <c r="A26563" s="34" t="s">
        <v>87056</v>
      </c>
      <c r="B26563" s="34">
        <v>56</v>
      </c>
      <c r="C26563" s="34">
        <v>36</v>
      </c>
      <c r="D26563" s="34">
        <v>76</v>
      </c>
      <c r="E26563" s="34">
        <v>78</v>
      </c>
      <c r="F26563" s="34">
        <v>67</v>
      </c>
      <c r="G26563" s="34">
        <v>37</v>
      </c>
      <c r="H26563" s="34">
        <v>69</v>
      </c>
      <c r="I26563" s="34">
        <v>49</v>
      </c>
      <c r="J26563" s="34">
        <v>66</v>
      </c>
      <c r="K26563" s="34">
        <v>49</v>
      </c>
      <c r="L26563" s="34">
        <v>41</v>
      </c>
      <c r="M26563" s="34">
        <v>36</v>
      </c>
      <c r="N26563" s="34">
        <v>58</v>
      </c>
      <c r="O26563" s="34">
        <v>51</v>
      </c>
      <c r="P26563" s="34">
        <v>66</v>
      </c>
      <c r="Q26563" s="34">
        <v>48</v>
      </c>
      <c r="R26563" s="34">
        <v>83</v>
      </c>
      <c r="S26563" s="34">
        <v>77</v>
      </c>
      <c r="T26563" s="34">
        <v>62</v>
      </c>
      <c r="U26563" s="34">
        <v>54</v>
      </c>
      <c r="V26563" s="34">
        <v>104</v>
      </c>
      <c r="W26563" s="34">
        <v>54</v>
      </c>
      <c r="X26563" s="34">
        <v>106</v>
      </c>
      <c r="Y26563" s="34">
        <v>67</v>
      </c>
      <c r="Z26563" s="34">
        <v>86</v>
      </c>
      <c r="AA26563" s="34">
        <v>69</v>
      </c>
      <c r="AB26563" s="34">
        <v>80</v>
      </c>
      <c r="AC26563" s="34">
        <v>71</v>
      </c>
    </row>
    <row r="26564" spans="1:29" x14ac:dyDescent="0.2">
      <c r="A26564" s="34" t="s">
        <v>87057</v>
      </c>
      <c r="B26564" s="34">
        <v>55</v>
      </c>
      <c r="C26564" s="34">
        <v>107</v>
      </c>
      <c r="D26564" s="34">
        <v>103</v>
      </c>
      <c r="E26564" s="34">
        <v>78</v>
      </c>
      <c r="F26564" s="34">
        <v>52</v>
      </c>
      <c r="G26564" s="34">
        <v>77</v>
      </c>
      <c r="H26564" s="34">
        <v>62</v>
      </c>
      <c r="I26564" s="34">
        <v>74</v>
      </c>
      <c r="J26564" s="34">
        <v>53</v>
      </c>
      <c r="K26564" s="34">
        <v>130</v>
      </c>
      <c r="L26564" s="34">
        <v>31</v>
      </c>
      <c r="M26564" s="34">
        <v>66</v>
      </c>
      <c r="N26564" s="34">
        <v>45</v>
      </c>
      <c r="O26564" s="34">
        <v>57</v>
      </c>
      <c r="P26564" s="34">
        <v>56</v>
      </c>
      <c r="Q26564" s="34">
        <v>116</v>
      </c>
      <c r="R26564" s="34">
        <v>63</v>
      </c>
      <c r="S26564" s="34">
        <v>109</v>
      </c>
      <c r="T26564" s="34">
        <v>32</v>
      </c>
      <c r="U26564" s="34">
        <v>57</v>
      </c>
      <c r="V26564" s="34">
        <v>84</v>
      </c>
      <c r="W26564" s="34">
        <v>72</v>
      </c>
      <c r="X26564" s="34">
        <v>48</v>
      </c>
      <c r="Y26564" s="34">
        <v>40</v>
      </c>
      <c r="Z26564" s="34">
        <v>73</v>
      </c>
      <c r="AA26564" s="34">
        <v>80</v>
      </c>
      <c r="AB26564" s="34">
        <v>42</v>
      </c>
      <c r="AC26564" s="34">
        <v>106</v>
      </c>
    </row>
    <row r="26565" spans="1:29" x14ac:dyDescent="0.2">
      <c r="A26565" s="34" t="s">
        <v>87058</v>
      </c>
      <c r="B26565" s="34">
        <v>202</v>
      </c>
      <c r="C26565" s="34">
        <v>366</v>
      </c>
      <c r="D26565" s="34">
        <v>445</v>
      </c>
      <c r="E26565" s="34">
        <v>398</v>
      </c>
      <c r="F26565" s="34">
        <v>428</v>
      </c>
      <c r="G26565" s="34">
        <v>335</v>
      </c>
      <c r="H26565" s="34">
        <v>364</v>
      </c>
      <c r="I26565" s="34">
        <v>401</v>
      </c>
      <c r="J26565" s="34">
        <v>350</v>
      </c>
      <c r="K26565" s="34">
        <v>382</v>
      </c>
      <c r="L26565" s="34">
        <v>259</v>
      </c>
      <c r="M26565" s="34">
        <v>335</v>
      </c>
      <c r="N26565" s="34">
        <v>400</v>
      </c>
      <c r="O26565" s="34">
        <v>345</v>
      </c>
      <c r="P26565" s="34">
        <v>306</v>
      </c>
      <c r="Q26565" s="34">
        <v>452</v>
      </c>
      <c r="R26565" s="34">
        <v>439</v>
      </c>
      <c r="S26565" s="34">
        <v>438</v>
      </c>
      <c r="T26565" s="34">
        <v>351</v>
      </c>
      <c r="U26565" s="34">
        <v>348</v>
      </c>
      <c r="V26565" s="34">
        <v>427</v>
      </c>
      <c r="W26565" s="34">
        <v>373</v>
      </c>
      <c r="X26565" s="34">
        <v>460</v>
      </c>
      <c r="Y26565" s="34">
        <v>326</v>
      </c>
      <c r="Z26565" s="34">
        <v>407</v>
      </c>
      <c r="AA26565" s="34">
        <v>477</v>
      </c>
      <c r="AB26565" s="34">
        <v>400</v>
      </c>
      <c r="AC26565" s="34">
        <v>597</v>
      </c>
    </row>
    <row r="26566" spans="1:29" x14ac:dyDescent="0.2">
      <c r="A26566" s="34" t="s">
        <v>87059</v>
      </c>
      <c r="B26566" s="34">
        <v>70</v>
      </c>
      <c r="C26566" s="34">
        <v>87</v>
      </c>
      <c r="D26566" s="34">
        <v>125</v>
      </c>
      <c r="E26566" s="34">
        <v>112</v>
      </c>
      <c r="F26566" s="34">
        <v>90</v>
      </c>
      <c r="G26566" s="34">
        <v>93</v>
      </c>
      <c r="H26566" s="34">
        <v>79</v>
      </c>
      <c r="I26566" s="34">
        <v>117</v>
      </c>
      <c r="J26566" s="34">
        <v>66</v>
      </c>
      <c r="K26566" s="34">
        <v>216</v>
      </c>
      <c r="L26566" s="34">
        <v>46</v>
      </c>
      <c r="M26566" s="34">
        <v>79</v>
      </c>
      <c r="N26566" s="34">
        <v>55</v>
      </c>
      <c r="O26566" s="34">
        <v>97</v>
      </c>
      <c r="P26566" s="34">
        <v>61</v>
      </c>
      <c r="Q26566" s="34">
        <v>108</v>
      </c>
      <c r="R26566" s="34">
        <v>101</v>
      </c>
      <c r="S26566" s="34">
        <v>93</v>
      </c>
      <c r="T26566" s="34">
        <v>75</v>
      </c>
      <c r="U26566" s="34">
        <v>80</v>
      </c>
      <c r="V26566" s="34">
        <v>110</v>
      </c>
      <c r="W26566" s="34">
        <v>131</v>
      </c>
      <c r="X26566" s="34">
        <v>121</v>
      </c>
      <c r="Y26566" s="34">
        <v>124</v>
      </c>
      <c r="Z26566" s="34">
        <v>78</v>
      </c>
      <c r="AA26566" s="34">
        <v>176</v>
      </c>
      <c r="AB26566" s="34">
        <v>71</v>
      </c>
      <c r="AC26566" s="34">
        <v>194</v>
      </c>
    </row>
    <row r="26567" spans="1:29" x14ac:dyDescent="0.2">
      <c r="A26567" s="34" t="s">
        <v>87060</v>
      </c>
      <c r="B26567" s="34">
        <v>58</v>
      </c>
      <c r="C26567" s="34">
        <v>131</v>
      </c>
      <c r="D26567" s="34">
        <v>162</v>
      </c>
      <c r="E26567" s="34">
        <v>145</v>
      </c>
      <c r="F26567" s="34">
        <v>125</v>
      </c>
      <c r="G26567" s="34">
        <v>123</v>
      </c>
      <c r="H26567" s="34">
        <v>78</v>
      </c>
      <c r="I26567" s="34">
        <v>142</v>
      </c>
      <c r="J26567" s="34">
        <v>101</v>
      </c>
      <c r="K26567" s="34">
        <v>181</v>
      </c>
      <c r="L26567" s="34">
        <v>65</v>
      </c>
      <c r="M26567" s="34">
        <v>134</v>
      </c>
      <c r="N26567" s="34">
        <v>111</v>
      </c>
      <c r="O26567" s="34">
        <v>134</v>
      </c>
      <c r="P26567" s="34">
        <v>78</v>
      </c>
      <c r="Q26567" s="34">
        <v>150</v>
      </c>
      <c r="R26567" s="34">
        <v>126</v>
      </c>
      <c r="S26567" s="34">
        <v>165</v>
      </c>
      <c r="T26567" s="34">
        <v>100</v>
      </c>
      <c r="U26567" s="34">
        <v>140</v>
      </c>
      <c r="V26567" s="34">
        <v>140</v>
      </c>
      <c r="W26567" s="34">
        <v>194</v>
      </c>
      <c r="X26567" s="34">
        <v>182</v>
      </c>
      <c r="Y26567" s="34">
        <v>162</v>
      </c>
      <c r="Z26567" s="34">
        <v>109</v>
      </c>
      <c r="AA26567" s="34">
        <v>200</v>
      </c>
      <c r="AB26567" s="34">
        <v>113</v>
      </c>
      <c r="AC26567" s="34">
        <v>248</v>
      </c>
    </row>
    <row r="26568" spans="1:29" x14ac:dyDescent="0.2">
      <c r="A26568" s="34" t="s">
        <v>87061</v>
      </c>
      <c r="B26568" s="34">
        <v>30</v>
      </c>
      <c r="C26568" s="34">
        <v>32</v>
      </c>
      <c r="D26568" s="34">
        <v>35</v>
      </c>
      <c r="E26568" s="34">
        <v>30</v>
      </c>
      <c r="F26568" s="34">
        <v>27</v>
      </c>
      <c r="G26568" s="34">
        <v>33</v>
      </c>
      <c r="H26568" s="34">
        <v>25</v>
      </c>
      <c r="I26568" s="34">
        <v>34</v>
      </c>
      <c r="J26568" s="34">
        <v>33</v>
      </c>
      <c r="K26568" s="34">
        <v>24</v>
      </c>
      <c r="L26568" s="34">
        <v>19</v>
      </c>
      <c r="M26568" s="34">
        <v>39</v>
      </c>
      <c r="N26568" s="34">
        <v>23</v>
      </c>
      <c r="O26568" s="34">
        <v>25</v>
      </c>
      <c r="P26568" s="34">
        <v>31</v>
      </c>
      <c r="Q26568" s="34">
        <v>32</v>
      </c>
      <c r="R26568" s="34">
        <v>34</v>
      </c>
      <c r="S26568" s="34">
        <v>60</v>
      </c>
      <c r="T26568" s="34">
        <v>26</v>
      </c>
      <c r="U26568" s="34">
        <v>35</v>
      </c>
      <c r="V26568" s="34">
        <v>37</v>
      </c>
      <c r="W26568" s="34">
        <v>31</v>
      </c>
      <c r="X26568" s="34">
        <v>30</v>
      </c>
      <c r="Y26568" s="34">
        <v>23</v>
      </c>
      <c r="Z26568" s="34">
        <v>35</v>
      </c>
      <c r="AA26568" s="34">
        <v>37</v>
      </c>
      <c r="AB26568" s="34">
        <v>29</v>
      </c>
      <c r="AC26568" s="34">
        <v>63</v>
      </c>
    </row>
    <row r="26569" spans="1:29" x14ac:dyDescent="0.2">
      <c r="A26569" s="34" t="s">
        <v>87062</v>
      </c>
      <c r="B26569" s="34">
        <v>95</v>
      </c>
      <c r="C26569" s="34">
        <v>143</v>
      </c>
      <c r="D26569" s="34">
        <v>179</v>
      </c>
      <c r="E26569" s="34">
        <v>212</v>
      </c>
      <c r="F26569" s="34">
        <v>115</v>
      </c>
      <c r="G26569" s="34">
        <v>138</v>
      </c>
      <c r="H26569" s="34">
        <v>87</v>
      </c>
      <c r="I26569" s="34">
        <v>109</v>
      </c>
      <c r="J26569" s="34">
        <v>68</v>
      </c>
      <c r="K26569" s="34">
        <v>121</v>
      </c>
      <c r="L26569" s="34">
        <v>34</v>
      </c>
      <c r="M26569" s="34">
        <v>77</v>
      </c>
      <c r="N26569" s="34">
        <v>83</v>
      </c>
      <c r="O26569" s="34">
        <v>112</v>
      </c>
      <c r="P26569" s="34">
        <v>98</v>
      </c>
      <c r="Q26569" s="34">
        <v>101</v>
      </c>
      <c r="R26569" s="34">
        <v>83</v>
      </c>
      <c r="S26569" s="34">
        <v>159</v>
      </c>
      <c r="T26569" s="34">
        <v>49</v>
      </c>
      <c r="U26569" s="34">
        <v>68</v>
      </c>
      <c r="V26569" s="34">
        <v>114</v>
      </c>
      <c r="W26569" s="34">
        <v>89</v>
      </c>
      <c r="X26569" s="34">
        <v>125</v>
      </c>
      <c r="Y26569" s="34">
        <v>58</v>
      </c>
      <c r="Z26569" s="34">
        <v>137</v>
      </c>
      <c r="AA26569" s="34">
        <v>160</v>
      </c>
      <c r="AB26569" s="34">
        <v>68</v>
      </c>
      <c r="AC26569" s="34">
        <v>171</v>
      </c>
    </row>
    <row r="26570" spans="1:29" x14ac:dyDescent="0.2">
      <c r="A26570" s="34" t="s">
        <v>87063</v>
      </c>
      <c r="B26570" s="34">
        <v>37</v>
      </c>
      <c r="C26570" s="34">
        <v>28</v>
      </c>
      <c r="D26570" s="34">
        <v>44</v>
      </c>
      <c r="E26570" s="34">
        <v>24</v>
      </c>
      <c r="F26570" s="34">
        <v>31</v>
      </c>
      <c r="G26570" s="34">
        <v>32</v>
      </c>
      <c r="H26570" s="34">
        <v>13</v>
      </c>
      <c r="I26570" s="34">
        <v>8</v>
      </c>
      <c r="J26570" s="34">
        <v>28</v>
      </c>
      <c r="K26570" s="34">
        <v>22</v>
      </c>
      <c r="L26570" s="34">
        <v>8</v>
      </c>
      <c r="M26570" s="34">
        <v>19</v>
      </c>
      <c r="N26570" s="34">
        <v>34</v>
      </c>
      <c r="O26570" s="34">
        <v>21</v>
      </c>
      <c r="P26570" s="34">
        <v>36</v>
      </c>
      <c r="Q26570" s="34">
        <v>27</v>
      </c>
      <c r="R26570" s="34">
        <v>32</v>
      </c>
      <c r="S26570" s="34">
        <v>33</v>
      </c>
      <c r="T26570" s="34">
        <v>23</v>
      </c>
      <c r="U26570" s="34">
        <v>15</v>
      </c>
      <c r="V26570" s="34">
        <v>30</v>
      </c>
      <c r="W26570" s="34">
        <v>16</v>
      </c>
      <c r="X26570" s="34">
        <v>59</v>
      </c>
      <c r="Y26570" s="34">
        <v>13</v>
      </c>
      <c r="Z26570" s="34">
        <v>32</v>
      </c>
      <c r="AA26570" s="34">
        <v>29</v>
      </c>
      <c r="AB26570" s="34">
        <v>20</v>
      </c>
      <c r="AC26570" s="34">
        <v>57</v>
      </c>
    </row>
    <row r="26571" spans="1:29" x14ac:dyDescent="0.2">
      <c r="A26571" s="34" t="s">
        <v>87064</v>
      </c>
      <c r="B26571" s="34">
        <v>43</v>
      </c>
      <c r="C26571" s="34">
        <v>27</v>
      </c>
      <c r="D26571" s="34">
        <v>28</v>
      </c>
      <c r="E26571" s="34">
        <v>53</v>
      </c>
      <c r="F26571" s="34">
        <v>35</v>
      </c>
      <c r="G26571" s="34">
        <v>47</v>
      </c>
      <c r="H26571" s="34">
        <v>23</v>
      </c>
      <c r="I26571" s="34">
        <v>15</v>
      </c>
      <c r="J26571" s="34">
        <v>28</v>
      </c>
      <c r="K26571" s="34">
        <v>51</v>
      </c>
      <c r="L26571" s="34">
        <v>18</v>
      </c>
      <c r="M26571" s="34">
        <v>41</v>
      </c>
      <c r="N26571" s="34">
        <v>34</v>
      </c>
      <c r="O26571" s="34">
        <v>50</v>
      </c>
      <c r="P26571" s="34">
        <v>30</v>
      </c>
      <c r="Q26571" s="34">
        <v>40</v>
      </c>
      <c r="R26571" s="34">
        <v>35</v>
      </c>
      <c r="S26571" s="34">
        <v>34</v>
      </c>
      <c r="T26571" s="34">
        <v>22</v>
      </c>
      <c r="U26571" s="34">
        <v>39</v>
      </c>
      <c r="V26571" s="34">
        <v>54</v>
      </c>
      <c r="W26571" s="34">
        <v>56</v>
      </c>
      <c r="X26571" s="34">
        <v>42</v>
      </c>
      <c r="Y26571" s="34">
        <v>23</v>
      </c>
      <c r="Z26571" s="34">
        <v>32</v>
      </c>
      <c r="AA26571" s="34">
        <v>58</v>
      </c>
      <c r="AB26571" s="34">
        <v>22</v>
      </c>
      <c r="AC26571" s="34">
        <v>86</v>
      </c>
    </row>
    <row r="26572" spans="1:29" x14ac:dyDescent="0.2">
      <c r="A26572" s="34" t="s">
        <v>87065</v>
      </c>
      <c r="B26572" s="34">
        <v>39</v>
      </c>
      <c r="C26572" s="34">
        <v>42</v>
      </c>
      <c r="D26572" s="34">
        <v>51</v>
      </c>
      <c r="E26572" s="34">
        <v>46</v>
      </c>
      <c r="F26572" s="34">
        <v>25</v>
      </c>
      <c r="G26572" s="34">
        <v>33</v>
      </c>
      <c r="H26572" s="34">
        <v>29</v>
      </c>
      <c r="I26572" s="34">
        <v>47</v>
      </c>
      <c r="J26572" s="34">
        <v>36</v>
      </c>
      <c r="K26572" s="34">
        <v>50</v>
      </c>
      <c r="L26572" s="34">
        <v>13</v>
      </c>
      <c r="M26572" s="34">
        <v>49</v>
      </c>
      <c r="N26572" s="34">
        <v>30</v>
      </c>
      <c r="O26572" s="34">
        <v>31</v>
      </c>
      <c r="P26572" s="34">
        <v>23</v>
      </c>
      <c r="Q26572" s="34">
        <v>42</v>
      </c>
      <c r="R26572" s="34">
        <v>40</v>
      </c>
      <c r="S26572" s="34">
        <v>55</v>
      </c>
      <c r="T26572" s="34">
        <v>33</v>
      </c>
      <c r="U26572" s="34">
        <v>41</v>
      </c>
      <c r="V26572" s="34">
        <v>29</v>
      </c>
      <c r="W26572" s="34">
        <v>35</v>
      </c>
      <c r="X26572" s="34">
        <v>33</v>
      </c>
      <c r="Y26572" s="34">
        <v>19</v>
      </c>
      <c r="Z26572" s="34">
        <v>44</v>
      </c>
      <c r="AA26572" s="34">
        <v>38</v>
      </c>
      <c r="AB26572" s="34">
        <v>20</v>
      </c>
      <c r="AC26572" s="34">
        <v>70</v>
      </c>
    </row>
    <row r="26573" spans="1:29" x14ac:dyDescent="0.2">
      <c r="A26573" s="34" t="s">
        <v>87066</v>
      </c>
      <c r="B26573" s="34">
        <v>42</v>
      </c>
      <c r="C26573" s="34">
        <v>20</v>
      </c>
      <c r="D26573" s="34">
        <v>50</v>
      </c>
      <c r="E26573" s="34">
        <v>12</v>
      </c>
      <c r="F26573" s="34">
        <v>25</v>
      </c>
      <c r="G26573" s="34">
        <v>11</v>
      </c>
      <c r="H26573" s="34">
        <v>20</v>
      </c>
      <c r="I26573" s="34">
        <v>21</v>
      </c>
      <c r="J26573" s="34">
        <v>10</v>
      </c>
      <c r="K26573" s="34">
        <v>23</v>
      </c>
      <c r="L26573" s="34">
        <v>5</v>
      </c>
      <c r="M26573" s="34">
        <v>15</v>
      </c>
      <c r="N26573" s="34">
        <v>11</v>
      </c>
      <c r="O26573" s="34">
        <v>9</v>
      </c>
      <c r="P26573" s="34">
        <v>16</v>
      </c>
      <c r="Q26573" s="34">
        <v>23</v>
      </c>
      <c r="R26573" s="34">
        <v>18</v>
      </c>
      <c r="S26573" s="34">
        <v>39</v>
      </c>
      <c r="T26573" s="34">
        <v>5</v>
      </c>
      <c r="U26573" s="34">
        <v>11</v>
      </c>
      <c r="V26573" s="34">
        <v>27</v>
      </c>
      <c r="W26573" s="34">
        <v>4</v>
      </c>
      <c r="X26573" s="34">
        <v>35</v>
      </c>
      <c r="Y26573" s="34">
        <v>7</v>
      </c>
      <c r="Z26573" s="34">
        <v>19</v>
      </c>
      <c r="AA26573" s="34">
        <v>13</v>
      </c>
      <c r="AB26573" s="34">
        <v>12</v>
      </c>
      <c r="AC26573" s="34">
        <v>25</v>
      </c>
    </row>
    <row r="26574" spans="1:29" x14ac:dyDescent="0.2">
      <c r="A26574" s="34" t="s">
        <v>87067</v>
      </c>
      <c r="B26574" s="34">
        <v>72</v>
      </c>
      <c r="C26574" s="34">
        <v>47</v>
      </c>
      <c r="D26574" s="34">
        <v>55</v>
      </c>
      <c r="E26574" s="34">
        <v>75</v>
      </c>
      <c r="F26574" s="34">
        <v>38</v>
      </c>
      <c r="G26574" s="34">
        <v>80</v>
      </c>
      <c r="H26574" s="34">
        <v>51</v>
      </c>
      <c r="I26574" s="34">
        <v>59</v>
      </c>
      <c r="J26574" s="34">
        <v>34</v>
      </c>
      <c r="K26574" s="34">
        <v>73</v>
      </c>
      <c r="L26574" s="34">
        <v>17</v>
      </c>
      <c r="M26574" s="34">
        <v>55</v>
      </c>
      <c r="N26574" s="34">
        <v>51</v>
      </c>
      <c r="O26574" s="34">
        <v>49</v>
      </c>
      <c r="P26574" s="34">
        <v>21</v>
      </c>
      <c r="Q26574" s="34">
        <v>80</v>
      </c>
      <c r="R26574" s="34">
        <v>46</v>
      </c>
      <c r="S26574" s="34">
        <v>86</v>
      </c>
      <c r="T26574" s="34">
        <v>46</v>
      </c>
      <c r="U26574" s="34">
        <v>55</v>
      </c>
      <c r="V26574" s="34">
        <v>42</v>
      </c>
      <c r="W26574" s="34">
        <v>86</v>
      </c>
      <c r="X26574" s="34">
        <v>106</v>
      </c>
      <c r="Y26574" s="34">
        <v>47</v>
      </c>
      <c r="Z26574" s="34">
        <v>48</v>
      </c>
      <c r="AA26574" s="34">
        <v>62</v>
      </c>
      <c r="AB26574" s="34">
        <v>84</v>
      </c>
      <c r="AC26574" s="34">
        <v>106</v>
      </c>
    </row>
    <row r="26575" spans="1:29" x14ac:dyDescent="0.2">
      <c r="A26575" s="34" t="s">
        <v>87068</v>
      </c>
      <c r="B26575" s="34">
        <v>88</v>
      </c>
      <c r="C26575" s="34">
        <v>111</v>
      </c>
      <c r="D26575" s="34">
        <v>107</v>
      </c>
      <c r="E26575" s="34">
        <v>99</v>
      </c>
      <c r="F26575" s="34">
        <v>92</v>
      </c>
      <c r="G26575" s="34">
        <v>86</v>
      </c>
      <c r="H26575" s="34">
        <v>82</v>
      </c>
      <c r="I26575" s="34">
        <v>83</v>
      </c>
      <c r="J26575" s="34">
        <v>71</v>
      </c>
      <c r="K26575" s="34">
        <v>95</v>
      </c>
      <c r="L26575" s="34">
        <v>73</v>
      </c>
      <c r="M26575" s="34">
        <v>103</v>
      </c>
      <c r="N26575" s="34">
        <v>63</v>
      </c>
      <c r="O26575" s="34">
        <v>150</v>
      </c>
      <c r="P26575" s="34">
        <v>91</v>
      </c>
      <c r="Q26575" s="34">
        <v>133</v>
      </c>
      <c r="R26575" s="34">
        <v>102</v>
      </c>
      <c r="S26575" s="34">
        <v>143</v>
      </c>
      <c r="T26575" s="34">
        <v>113</v>
      </c>
      <c r="U26575" s="34">
        <v>95</v>
      </c>
      <c r="V26575" s="34">
        <v>104</v>
      </c>
      <c r="W26575" s="34">
        <v>162</v>
      </c>
      <c r="X26575" s="34">
        <v>111</v>
      </c>
      <c r="Y26575" s="34">
        <v>122</v>
      </c>
      <c r="Z26575" s="34">
        <v>82</v>
      </c>
      <c r="AA26575" s="34">
        <v>172</v>
      </c>
      <c r="AB26575" s="34">
        <v>120</v>
      </c>
      <c r="AC26575" s="34">
        <v>155</v>
      </c>
    </row>
    <row r="26576" spans="1:29" x14ac:dyDescent="0.2">
      <c r="A26576" s="34" t="s">
        <v>87069</v>
      </c>
      <c r="B26576" s="34">
        <v>81</v>
      </c>
      <c r="C26576" s="34">
        <v>153</v>
      </c>
      <c r="D26576" s="34">
        <v>153</v>
      </c>
      <c r="E26576" s="34">
        <v>217</v>
      </c>
      <c r="F26576" s="34">
        <v>154</v>
      </c>
      <c r="G26576" s="34">
        <v>169</v>
      </c>
      <c r="H26576" s="34">
        <v>133</v>
      </c>
      <c r="I26576" s="34">
        <v>156</v>
      </c>
      <c r="J26576" s="34">
        <v>110</v>
      </c>
      <c r="K26576" s="34">
        <v>190</v>
      </c>
      <c r="L26576" s="34">
        <v>82</v>
      </c>
      <c r="M26576" s="34">
        <v>143</v>
      </c>
      <c r="N26576" s="34">
        <v>126</v>
      </c>
      <c r="O26576" s="34">
        <v>132</v>
      </c>
      <c r="P26576" s="34">
        <v>110</v>
      </c>
      <c r="Q26576" s="34">
        <v>189</v>
      </c>
      <c r="R26576" s="34">
        <v>171</v>
      </c>
      <c r="S26576" s="34">
        <v>184</v>
      </c>
      <c r="T26576" s="34">
        <v>97</v>
      </c>
      <c r="U26576" s="34">
        <v>138</v>
      </c>
      <c r="V26576" s="34">
        <v>163</v>
      </c>
      <c r="W26576" s="34">
        <v>146</v>
      </c>
      <c r="X26576" s="34">
        <v>217</v>
      </c>
      <c r="Y26576" s="34">
        <v>129</v>
      </c>
      <c r="Z26576" s="34">
        <v>190</v>
      </c>
      <c r="AA26576" s="34">
        <v>231</v>
      </c>
      <c r="AB26576" s="34">
        <v>181</v>
      </c>
      <c r="AC26576" s="34">
        <v>272</v>
      </c>
    </row>
    <row r="26577" spans="1:29" x14ac:dyDescent="0.2">
      <c r="A26577" s="34" t="s">
        <v>87070</v>
      </c>
      <c r="B26577" s="34">
        <v>59</v>
      </c>
      <c r="C26577" s="34">
        <v>45</v>
      </c>
      <c r="D26577" s="34">
        <v>35</v>
      </c>
      <c r="E26577" s="34">
        <v>63</v>
      </c>
      <c r="F26577" s="34">
        <v>44</v>
      </c>
      <c r="G26577" s="34">
        <v>38</v>
      </c>
      <c r="H26577" s="34">
        <v>40</v>
      </c>
      <c r="I26577" s="34">
        <v>39</v>
      </c>
      <c r="J26577" s="34">
        <v>43</v>
      </c>
      <c r="K26577" s="34">
        <v>33</v>
      </c>
      <c r="L26577" s="34">
        <v>30</v>
      </c>
      <c r="M26577" s="34">
        <v>44</v>
      </c>
      <c r="N26577" s="34">
        <v>37</v>
      </c>
      <c r="O26577" s="34">
        <v>34</v>
      </c>
      <c r="P26577" s="34">
        <v>28</v>
      </c>
      <c r="Q26577" s="34">
        <v>57</v>
      </c>
      <c r="R26577" s="34">
        <v>59</v>
      </c>
      <c r="S26577" s="34">
        <v>56</v>
      </c>
      <c r="T26577" s="34">
        <v>25</v>
      </c>
      <c r="U26577" s="34">
        <v>62</v>
      </c>
      <c r="V26577" s="34">
        <v>51</v>
      </c>
      <c r="W26577" s="34">
        <v>64</v>
      </c>
      <c r="X26577" s="34">
        <v>65</v>
      </c>
      <c r="Y26577" s="34">
        <v>42</v>
      </c>
      <c r="Z26577" s="34">
        <v>55</v>
      </c>
      <c r="AA26577" s="34">
        <v>51</v>
      </c>
      <c r="AB26577" s="34">
        <v>45</v>
      </c>
      <c r="AC26577" s="34">
        <v>64</v>
      </c>
    </row>
    <row r="26578" spans="1:29" x14ac:dyDescent="0.2">
      <c r="A26578" s="34" t="s">
        <v>87071</v>
      </c>
      <c r="B26578" s="34">
        <v>100</v>
      </c>
      <c r="C26578" s="34">
        <v>155</v>
      </c>
      <c r="D26578" s="34">
        <v>205</v>
      </c>
      <c r="E26578" s="34">
        <v>188</v>
      </c>
      <c r="F26578" s="34">
        <v>148</v>
      </c>
      <c r="G26578" s="34">
        <v>168</v>
      </c>
      <c r="H26578" s="34">
        <v>136</v>
      </c>
      <c r="I26578" s="34">
        <v>137</v>
      </c>
      <c r="J26578" s="34">
        <v>107</v>
      </c>
      <c r="K26578" s="34">
        <v>190</v>
      </c>
      <c r="L26578" s="34">
        <v>46</v>
      </c>
      <c r="M26578" s="34">
        <v>139</v>
      </c>
      <c r="N26578" s="34">
        <v>119</v>
      </c>
      <c r="O26578" s="34">
        <v>128</v>
      </c>
      <c r="P26578" s="34">
        <v>115</v>
      </c>
      <c r="Q26578" s="34">
        <v>152</v>
      </c>
      <c r="R26578" s="34">
        <v>132</v>
      </c>
      <c r="S26578" s="34">
        <v>214</v>
      </c>
      <c r="T26578" s="34">
        <v>83</v>
      </c>
      <c r="U26578" s="34">
        <v>117</v>
      </c>
      <c r="V26578" s="34">
        <v>149</v>
      </c>
      <c r="W26578" s="34">
        <v>104</v>
      </c>
      <c r="X26578" s="34">
        <v>173</v>
      </c>
      <c r="Y26578" s="34">
        <v>87</v>
      </c>
      <c r="Z26578" s="34">
        <v>197</v>
      </c>
      <c r="AA26578" s="34">
        <v>213</v>
      </c>
      <c r="AB26578" s="34">
        <v>101</v>
      </c>
      <c r="AC26578" s="34">
        <v>243</v>
      </c>
    </row>
    <row r="26579" spans="1:29" x14ac:dyDescent="0.2">
      <c r="A26579" s="34" t="s">
        <v>87072</v>
      </c>
      <c r="B26579" s="34">
        <v>22</v>
      </c>
      <c r="C26579" s="34">
        <v>36</v>
      </c>
      <c r="D26579" s="34">
        <v>66</v>
      </c>
      <c r="E26579" s="34">
        <v>44</v>
      </c>
      <c r="F26579" s="34">
        <v>46</v>
      </c>
      <c r="G26579" s="34">
        <v>76</v>
      </c>
      <c r="H26579" s="34">
        <v>44</v>
      </c>
      <c r="I26579" s="34">
        <v>20</v>
      </c>
      <c r="J26579" s="34">
        <v>39</v>
      </c>
      <c r="K26579" s="34">
        <v>33</v>
      </c>
      <c r="L26579" s="34">
        <v>18</v>
      </c>
      <c r="M26579" s="34">
        <v>50</v>
      </c>
      <c r="N26579" s="34">
        <v>31</v>
      </c>
      <c r="O26579" s="34">
        <v>30</v>
      </c>
      <c r="P26579" s="34">
        <v>38</v>
      </c>
      <c r="Q26579" s="34">
        <v>28</v>
      </c>
      <c r="R26579" s="34">
        <v>30</v>
      </c>
      <c r="S26579" s="34">
        <v>55</v>
      </c>
      <c r="T26579" s="34">
        <v>17</v>
      </c>
      <c r="U26579" s="34">
        <v>21</v>
      </c>
      <c r="V26579" s="34">
        <v>39</v>
      </c>
      <c r="W26579" s="34">
        <v>18</v>
      </c>
      <c r="X26579" s="34">
        <v>65</v>
      </c>
      <c r="Y26579" s="34">
        <v>22</v>
      </c>
      <c r="Z26579" s="34">
        <v>36</v>
      </c>
      <c r="AA26579" s="34">
        <v>26</v>
      </c>
      <c r="AB26579" s="34">
        <v>25</v>
      </c>
      <c r="AC26579" s="34">
        <v>56</v>
      </c>
    </row>
    <row r="26580" spans="1:29" x14ac:dyDescent="0.2">
      <c r="A26580" s="34" t="s">
        <v>87073</v>
      </c>
      <c r="B26580" s="34">
        <v>61</v>
      </c>
      <c r="C26580" s="34">
        <v>183</v>
      </c>
      <c r="D26580" s="34">
        <v>132</v>
      </c>
      <c r="E26580" s="34">
        <v>210</v>
      </c>
      <c r="F26580" s="34">
        <v>95</v>
      </c>
      <c r="G26580" s="34">
        <v>200</v>
      </c>
      <c r="H26580" s="34">
        <v>88</v>
      </c>
      <c r="I26580" s="34">
        <v>184</v>
      </c>
      <c r="J26580" s="34">
        <v>75</v>
      </c>
      <c r="K26580" s="34">
        <v>178</v>
      </c>
      <c r="L26580" s="34">
        <v>39</v>
      </c>
      <c r="M26580" s="34">
        <v>187</v>
      </c>
      <c r="N26580" s="34">
        <v>67</v>
      </c>
      <c r="O26580" s="34">
        <v>145</v>
      </c>
      <c r="P26580" s="34">
        <v>64</v>
      </c>
      <c r="Q26580" s="34">
        <v>213</v>
      </c>
      <c r="R26580" s="34">
        <v>73</v>
      </c>
      <c r="S26580" s="34">
        <v>203</v>
      </c>
      <c r="T26580" s="34">
        <v>77</v>
      </c>
      <c r="U26580" s="34">
        <v>120</v>
      </c>
      <c r="V26580" s="34">
        <v>97</v>
      </c>
      <c r="W26580" s="34">
        <v>168</v>
      </c>
      <c r="X26580" s="34">
        <v>118</v>
      </c>
      <c r="Y26580" s="34">
        <v>135</v>
      </c>
      <c r="Z26580" s="34">
        <v>118</v>
      </c>
      <c r="AA26580" s="34">
        <v>184</v>
      </c>
      <c r="AB26580" s="34">
        <v>77</v>
      </c>
      <c r="AC26580" s="34">
        <v>243</v>
      </c>
    </row>
    <row r="26581" spans="1:29" x14ac:dyDescent="0.2">
      <c r="A26581" s="34" t="s">
        <v>87074</v>
      </c>
      <c r="B26581" s="34">
        <v>105</v>
      </c>
      <c r="C26581" s="34">
        <v>116</v>
      </c>
      <c r="D26581" s="34">
        <v>152</v>
      </c>
      <c r="E26581" s="34">
        <v>164</v>
      </c>
      <c r="F26581" s="34">
        <v>151</v>
      </c>
      <c r="G26581" s="34">
        <v>99</v>
      </c>
      <c r="H26581" s="34">
        <v>131</v>
      </c>
      <c r="I26581" s="34">
        <v>117</v>
      </c>
      <c r="J26581" s="34">
        <v>145</v>
      </c>
      <c r="K26581" s="34">
        <v>101</v>
      </c>
      <c r="L26581" s="34">
        <v>116</v>
      </c>
      <c r="M26581" s="34">
        <v>109</v>
      </c>
      <c r="N26581" s="34">
        <v>118</v>
      </c>
      <c r="O26581" s="34">
        <v>110</v>
      </c>
      <c r="P26581" s="34">
        <v>154</v>
      </c>
      <c r="Q26581" s="34">
        <v>177</v>
      </c>
      <c r="R26581" s="34">
        <v>162</v>
      </c>
      <c r="S26581" s="34">
        <v>172</v>
      </c>
      <c r="T26581" s="34">
        <v>148</v>
      </c>
      <c r="U26581" s="34">
        <v>138</v>
      </c>
      <c r="V26581" s="34">
        <v>169</v>
      </c>
      <c r="W26581" s="34">
        <v>138</v>
      </c>
      <c r="X26581" s="34">
        <v>167</v>
      </c>
      <c r="Y26581" s="34">
        <v>130</v>
      </c>
      <c r="Z26581" s="34">
        <v>125</v>
      </c>
      <c r="AA26581" s="34">
        <v>151</v>
      </c>
      <c r="AB26581" s="34">
        <v>195</v>
      </c>
      <c r="AC26581" s="34">
        <v>198</v>
      </c>
    </row>
    <row r="26582" spans="1:29" x14ac:dyDescent="0.2">
      <c r="A26582" s="34" t="s">
        <v>87075</v>
      </c>
      <c r="B26582" s="34">
        <v>81</v>
      </c>
      <c r="C26582" s="34">
        <v>88</v>
      </c>
      <c r="D26582" s="34">
        <v>68</v>
      </c>
      <c r="E26582" s="34">
        <v>128</v>
      </c>
      <c r="F26582" s="34">
        <v>55</v>
      </c>
      <c r="G26582" s="34">
        <v>91</v>
      </c>
      <c r="H26582" s="34">
        <v>60</v>
      </c>
      <c r="I26582" s="34">
        <v>88</v>
      </c>
      <c r="J26582" s="34">
        <v>51</v>
      </c>
      <c r="K26582" s="34">
        <v>103</v>
      </c>
      <c r="L26582" s="34">
        <v>42</v>
      </c>
      <c r="M26582" s="34">
        <v>57</v>
      </c>
      <c r="N26582" s="34">
        <v>62</v>
      </c>
      <c r="O26582" s="34">
        <v>69</v>
      </c>
      <c r="P26582" s="34">
        <v>71</v>
      </c>
      <c r="Q26582" s="34">
        <v>95</v>
      </c>
      <c r="R26582" s="34">
        <v>64</v>
      </c>
      <c r="S26582" s="34">
        <v>92</v>
      </c>
      <c r="T26582" s="34">
        <v>53</v>
      </c>
      <c r="U26582" s="34">
        <v>57</v>
      </c>
      <c r="V26582" s="34">
        <v>91</v>
      </c>
      <c r="W26582" s="34">
        <v>82</v>
      </c>
      <c r="X26582" s="34">
        <v>47</v>
      </c>
      <c r="Y26582" s="34">
        <v>66</v>
      </c>
      <c r="Z26582" s="34">
        <v>95</v>
      </c>
      <c r="AA26582" s="34">
        <v>101</v>
      </c>
      <c r="AB26582" s="34">
        <v>56</v>
      </c>
      <c r="AC26582" s="34">
        <v>117</v>
      </c>
    </row>
    <row r="26583" spans="1:29" x14ac:dyDescent="0.2">
      <c r="A26583" s="34" t="s">
        <v>87076</v>
      </c>
      <c r="B26583" s="34">
        <v>49</v>
      </c>
      <c r="C26583" s="34">
        <v>118</v>
      </c>
      <c r="D26583" s="34">
        <v>118</v>
      </c>
      <c r="E26583" s="34">
        <v>92</v>
      </c>
      <c r="F26583" s="34">
        <v>65</v>
      </c>
      <c r="G26583" s="34">
        <v>80</v>
      </c>
      <c r="H26583" s="34">
        <v>75</v>
      </c>
      <c r="I26583" s="34">
        <v>74</v>
      </c>
      <c r="J26583" s="34">
        <v>52</v>
      </c>
      <c r="K26583" s="34">
        <v>119</v>
      </c>
      <c r="L26583" s="34">
        <v>34</v>
      </c>
      <c r="M26583" s="34">
        <v>63</v>
      </c>
      <c r="N26583" s="34">
        <v>86</v>
      </c>
      <c r="O26583" s="34">
        <v>63</v>
      </c>
      <c r="P26583" s="34">
        <v>76</v>
      </c>
      <c r="Q26583" s="34">
        <v>106</v>
      </c>
      <c r="R26583" s="34">
        <v>85</v>
      </c>
      <c r="S26583" s="34">
        <v>128</v>
      </c>
      <c r="T26583" s="34">
        <v>37</v>
      </c>
      <c r="U26583" s="34">
        <v>66</v>
      </c>
      <c r="V26583" s="34">
        <v>73</v>
      </c>
      <c r="W26583" s="34">
        <v>58</v>
      </c>
      <c r="X26583" s="34">
        <v>147</v>
      </c>
      <c r="Y26583" s="34">
        <v>65</v>
      </c>
      <c r="Z26583" s="34">
        <v>106</v>
      </c>
      <c r="AA26583" s="34">
        <v>122</v>
      </c>
      <c r="AB26583" s="34">
        <v>74</v>
      </c>
      <c r="AC26583" s="34">
        <v>139</v>
      </c>
    </row>
    <row r="26584" spans="1:29" x14ac:dyDescent="0.2">
      <c r="A26584" s="34" t="s">
        <v>87077</v>
      </c>
      <c r="B26584" s="34">
        <v>114</v>
      </c>
      <c r="C26584" s="34">
        <v>299</v>
      </c>
      <c r="D26584" s="34">
        <v>310</v>
      </c>
      <c r="E26584" s="34">
        <v>304</v>
      </c>
      <c r="F26584" s="34">
        <v>253</v>
      </c>
      <c r="G26584" s="34">
        <v>294</v>
      </c>
      <c r="H26584" s="34">
        <v>167</v>
      </c>
      <c r="I26584" s="34">
        <v>218</v>
      </c>
      <c r="J26584" s="34">
        <v>137</v>
      </c>
      <c r="K26584" s="34">
        <v>294</v>
      </c>
      <c r="L26584" s="34">
        <v>55</v>
      </c>
      <c r="M26584" s="34">
        <v>196</v>
      </c>
      <c r="N26584" s="34">
        <v>140</v>
      </c>
      <c r="O26584" s="34">
        <v>223</v>
      </c>
      <c r="P26584" s="34">
        <v>157</v>
      </c>
      <c r="Q26584" s="34">
        <v>197</v>
      </c>
      <c r="R26584" s="34">
        <v>186</v>
      </c>
      <c r="S26584" s="34">
        <v>384</v>
      </c>
      <c r="T26584" s="34">
        <v>118</v>
      </c>
      <c r="U26584" s="34">
        <v>145</v>
      </c>
      <c r="V26584" s="34">
        <v>167</v>
      </c>
      <c r="W26584" s="34">
        <v>159</v>
      </c>
      <c r="X26584" s="34">
        <v>249</v>
      </c>
      <c r="Y26584" s="34">
        <v>125</v>
      </c>
      <c r="Z26584" s="34">
        <v>235</v>
      </c>
      <c r="AA26584" s="34">
        <v>328</v>
      </c>
      <c r="AB26584" s="34">
        <v>149</v>
      </c>
      <c r="AC26584" s="34">
        <v>356</v>
      </c>
    </row>
    <row r="26585" spans="1:29" x14ac:dyDescent="0.2">
      <c r="A26585" s="34" t="s">
        <v>87078</v>
      </c>
      <c r="B26585" s="34">
        <v>74</v>
      </c>
      <c r="C26585" s="34">
        <v>83</v>
      </c>
      <c r="D26585" s="34">
        <v>108</v>
      </c>
      <c r="E26585" s="34">
        <v>126</v>
      </c>
      <c r="F26585" s="34">
        <v>102</v>
      </c>
      <c r="G26585" s="34">
        <v>70</v>
      </c>
      <c r="H26585" s="34">
        <v>105</v>
      </c>
      <c r="I26585" s="34">
        <v>85</v>
      </c>
      <c r="J26585" s="34">
        <v>94</v>
      </c>
      <c r="K26585" s="34">
        <v>88</v>
      </c>
      <c r="L26585" s="34">
        <v>82</v>
      </c>
      <c r="M26585" s="34">
        <v>108</v>
      </c>
      <c r="N26585" s="34">
        <v>97</v>
      </c>
      <c r="O26585" s="34">
        <v>89</v>
      </c>
      <c r="P26585" s="34">
        <v>113</v>
      </c>
      <c r="Q26585" s="34">
        <v>123</v>
      </c>
      <c r="R26585" s="34">
        <v>129</v>
      </c>
      <c r="S26585" s="34">
        <v>114</v>
      </c>
      <c r="T26585" s="34">
        <v>94</v>
      </c>
      <c r="U26585" s="34">
        <v>129</v>
      </c>
      <c r="V26585" s="34">
        <v>142</v>
      </c>
      <c r="W26585" s="34">
        <v>123</v>
      </c>
      <c r="X26585" s="34">
        <v>137</v>
      </c>
      <c r="Y26585" s="34">
        <v>111</v>
      </c>
      <c r="Z26585" s="34">
        <v>118</v>
      </c>
      <c r="AA26585" s="34">
        <v>129</v>
      </c>
      <c r="AB26585" s="34">
        <v>105</v>
      </c>
      <c r="AC26585" s="34">
        <v>137</v>
      </c>
    </row>
    <row r="26586" spans="1:29" x14ac:dyDescent="0.2">
      <c r="A26586" s="34" t="s">
        <v>87079</v>
      </c>
      <c r="B26586" s="34">
        <v>75</v>
      </c>
      <c r="C26586" s="34">
        <v>83</v>
      </c>
      <c r="D26586" s="34">
        <v>105</v>
      </c>
      <c r="E26586" s="34">
        <v>93</v>
      </c>
      <c r="F26586" s="34">
        <v>110</v>
      </c>
      <c r="G26586" s="34">
        <v>80</v>
      </c>
      <c r="H26586" s="34">
        <v>67</v>
      </c>
      <c r="I26586" s="34">
        <v>110</v>
      </c>
      <c r="J26586" s="34">
        <v>91</v>
      </c>
      <c r="K26586" s="34">
        <v>110</v>
      </c>
      <c r="L26586" s="34">
        <v>68</v>
      </c>
      <c r="M26586" s="34">
        <v>110</v>
      </c>
      <c r="N26586" s="34">
        <v>58</v>
      </c>
      <c r="O26586" s="34">
        <v>68</v>
      </c>
      <c r="P26586" s="34">
        <v>102</v>
      </c>
      <c r="Q26586" s="34">
        <v>115</v>
      </c>
      <c r="R26586" s="34">
        <v>130</v>
      </c>
      <c r="S26586" s="34">
        <v>112</v>
      </c>
      <c r="T26586" s="34">
        <v>86</v>
      </c>
      <c r="U26586" s="34">
        <v>72</v>
      </c>
      <c r="V26586" s="34">
        <v>99</v>
      </c>
      <c r="W26586" s="34">
        <v>97</v>
      </c>
      <c r="X26586" s="34">
        <v>125</v>
      </c>
      <c r="Y26586" s="34">
        <v>85</v>
      </c>
      <c r="Z26586" s="34">
        <v>157</v>
      </c>
      <c r="AA26586" s="34">
        <v>103</v>
      </c>
      <c r="AB26586" s="34">
        <v>91</v>
      </c>
      <c r="AC26586" s="34">
        <v>136</v>
      </c>
    </row>
    <row r="26587" spans="1:29" x14ac:dyDescent="0.2">
      <c r="A26587" s="34" t="s">
        <v>87080</v>
      </c>
      <c r="B26587" s="34">
        <v>27</v>
      </c>
      <c r="C26587" s="34">
        <v>51</v>
      </c>
      <c r="D26587" s="34">
        <v>83</v>
      </c>
      <c r="E26587" s="34">
        <v>63</v>
      </c>
      <c r="F26587" s="34">
        <v>69</v>
      </c>
      <c r="G26587" s="34">
        <v>50</v>
      </c>
      <c r="H26587" s="34">
        <v>44</v>
      </c>
      <c r="I26587" s="34">
        <v>58</v>
      </c>
      <c r="J26587" s="34">
        <v>50</v>
      </c>
      <c r="K26587" s="34">
        <v>60</v>
      </c>
      <c r="L26587" s="34">
        <v>28</v>
      </c>
      <c r="M26587" s="34">
        <v>70</v>
      </c>
      <c r="N26587" s="34">
        <v>45</v>
      </c>
      <c r="O26587" s="34">
        <v>50</v>
      </c>
      <c r="P26587" s="34">
        <v>51</v>
      </c>
      <c r="Q26587" s="34">
        <v>64</v>
      </c>
      <c r="R26587" s="34">
        <v>54</v>
      </c>
      <c r="S26587" s="34">
        <v>66</v>
      </c>
      <c r="T26587" s="34">
        <v>30</v>
      </c>
      <c r="U26587" s="34">
        <v>30</v>
      </c>
      <c r="V26587" s="34">
        <v>73</v>
      </c>
      <c r="W26587" s="34">
        <v>47</v>
      </c>
      <c r="X26587" s="34">
        <v>62</v>
      </c>
      <c r="Y26587" s="34">
        <v>42</v>
      </c>
      <c r="Z26587" s="34">
        <v>74</v>
      </c>
      <c r="AA26587" s="34">
        <v>49</v>
      </c>
      <c r="AB26587" s="34">
        <v>46</v>
      </c>
      <c r="AC26587" s="34">
        <v>74</v>
      </c>
    </row>
    <row r="26588" spans="1:29" x14ac:dyDescent="0.2">
      <c r="A26588" s="34" t="s">
        <v>87081</v>
      </c>
      <c r="B26588" s="34">
        <v>56</v>
      </c>
      <c r="C26588" s="34">
        <v>175</v>
      </c>
      <c r="D26588" s="34">
        <v>179</v>
      </c>
      <c r="E26588" s="34">
        <v>228</v>
      </c>
      <c r="F26588" s="34">
        <v>148</v>
      </c>
      <c r="G26588" s="34">
        <v>216</v>
      </c>
      <c r="H26588" s="34">
        <v>149</v>
      </c>
      <c r="I26588" s="34">
        <v>193</v>
      </c>
      <c r="J26588" s="34">
        <v>133</v>
      </c>
      <c r="K26588" s="34">
        <v>231</v>
      </c>
      <c r="L26588" s="34">
        <v>69</v>
      </c>
      <c r="M26588" s="34">
        <v>100</v>
      </c>
      <c r="N26588" s="34">
        <v>132</v>
      </c>
      <c r="O26588" s="34">
        <v>157</v>
      </c>
      <c r="P26588" s="34">
        <v>112</v>
      </c>
      <c r="Q26588" s="34">
        <v>189</v>
      </c>
      <c r="R26588" s="34">
        <v>144</v>
      </c>
      <c r="S26588" s="34">
        <v>252</v>
      </c>
      <c r="T26588" s="34">
        <v>130</v>
      </c>
      <c r="U26588" s="34">
        <v>147</v>
      </c>
      <c r="V26588" s="34">
        <v>151</v>
      </c>
      <c r="W26588" s="34">
        <v>198</v>
      </c>
      <c r="X26588" s="34">
        <v>210</v>
      </c>
      <c r="Y26588" s="34">
        <v>153</v>
      </c>
      <c r="Z26588" s="34">
        <v>177</v>
      </c>
      <c r="AA26588" s="34">
        <v>259</v>
      </c>
      <c r="AB26588" s="34">
        <v>157</v>
      </c>
      <c r="AC26588" s="34">
        <v>257</v>
      </c>
    </row>
    <row r="26589" spans="1:29" x14ac:dyDescent="0.2">
      <c r="A26589" s="34" t="s">
        <v>87082</v>
      </c>
      <c r="B26589" s="34">
        <v>81</v>
      </c>
      <c r="C26589" s="34">
        <v>57</v>
      </c>
      <c r="D26589" s="34">
        <v>66</v>
      </c>
      <c r="E26589" s="34">
        <v>66</v>
      </c>
      <c r="F26589" s="34">
        <v>72</v>
      </c>
      <c r="G26589" s="34">
        <v>57</v>
      </c>
      <c r="H26589" s="34">
        <v>69</v>
      </c>
      <c r="I26589" s="34">
        <v>55</v>
      </c>
      <c r="J26589" s="34">
        <v>51</v>
      </c>
      <c r="K26589" s="34">
        <v>44</v>
      </c>
      <c r="L26589" s="34">
        <v>31</v>
      </c>
      <c r="M26589" s="34">
        <v>48</v>
      </c>
      <c r="N26589" s="34">
        <v>69</v>
      </c>
      <c r="O26589" s="34">
        <v>35</v>
      </c>
      <c r="P26589" s="34">
        <v>54</v>
      </c>
      <c r="Q26589" s="34">
        <v>67</v>
      </c>
      <c r="R26589" s="34">
        <v>67</v>
      </c>
      <c r="S26589" s="34">
        <v>94</v>
      </c>
      <c r="T26589" s="34">
        <v>43</v>
      </c>
      <c r="U26589" s="34">
        <v>50</v>
      </c>
      <c r="V26589" s="34">
        <v>121</v>
      </c>
      <c r="W26589" s="34">
        <v>34</v>
      </c>
      <c r="X26589" s="34">
        <v>114</v>
      </c>
      <c r="Y26589" s="34">
        <v>39</v>
      </c>
      <c r="Z26589" s="34">
        <v>88</v>
      </c>
      <c r="AA26589" s="34">
        <v>76</v>
      </c>
      <c r="AB26589" s="34">
        <v>40</v>
      </c>
      <c r="AC26589" s="34">
        <v>106</v>
      </c>
    </row>
    <row r="26590" spans="1:29" x14ac:dyDescent="0.2">
      <c r="A26590" s="34" t="s">
        <v>87083</v>
      </c>
      <c r="B26590" s="34">
        <v>35</v>
      </c>
      <c r="C26590" s="34">
        <v>59</v>
      </c>
      <c r="D26590" s="34">
        <v>48</v>
      </c>
      <c r="E26590" s="34">
        <v>53</v>
      </c>
      <c r="F26590" s="34">
        <v>42</v>
      </c>
      <c r="G26590" s="34">
        <v>60</v>
      </c>
      <c r="H26590" s="34">
        <v>61</v>
      </c>
      <c r="I26590" s="34">
        <v>41</v>
      </c>
      <c r="J26590" s="34">
        <v>33</v>
      </c>
      <c r="K26590" s="34">
        <v>51</v>
      </c>
      <c r="L26590" s="34">
        <v>17</v>
      </c>
      <c r="M26590" s="34">
        <v>36</v>
      </c>
      <c r="N26590" s="34">
        <v>35</v>
      </c>
      <c r="O26590" s="34">
        <v>39</v>
      </c>
      <c r="P26590" s="34">
        <v>32</v>
      </c>
      <c r="Q26590" s="34">
        <v>44</v>
      </c>
      <c r="R26590" s="34">
        <v>39</v>
      </c>
      <c r="S26590" s="34">
        <v>57</v>
      </c>
      <c r="T26590" s="34">
        <v>17</v>
      </c>
      <c r="U26590" s="34">
        <v>26</v>
      </c>
      <c r="V26590" s="34">
        <v>58</v>
      </c>
      <c r="W26590" s="34">
        <v>26</v>
      </c>
      <c r="X26590" s="34">
        <v>56</v>
      </c>
      <c r="Y26590" s="34">
        <v>25</v>
      </c>
      <c r="Z26590" s="34">
        <v>53</v>
      </c>
      <c r="AA26590" s="34">
        <v>43</v>
      </c>
      <c r="AB26590" s="34">
        <v>46</v>
      </c>
      <c r="AC26590" s="34">
        <v>94</v>
      </c>
    </row>
    <row r="26591" spans="1:29" x14ac:dyDescent="0.2">
      <c r="A26591" s="34" t="s">
        <v>87084</v>
      </c>
      <c r="B26591" s="34">
        <v>121</v>
      </c>
      <c r="C26591" s="34">
        <v>167</v>
      </c>
      <c r="D26591" s="34">
        <v>152</v>
      </c>
      <c r="E26591" s="34">
        <v>211</v>
      </c>
      <c r="F26591" s="34">
        <v>169</v>
      </c>
      <c r="G26591" s="34">
        <v>231</v>
      </c>
      <c r="H26591" s="34">
        <v>165</v>
      </c>
      <c r="I26591" s="34">
        <v>169</v>
      </c>
      <c r="J26591" s="34">
        <v>170</v>
      </c>
      <c r="K26591" s="34">
        <v>276</v>
      </c>
      <c r="L26591" s="34">
        <v>115</v>
      </c>
      <c r="M26591" s="34">
        <v>180</v>
      </c>
      <c r="N26591" s="34">
        <v>149</v>
      </c>
      <c r="O26591" s="34">
        <v>202</v>
      </c>
      <c r="P26591" s="34">
        <v>136</v>
      </c>
      <c r="Q26591" s="34">
        <v>326</v>
      </c>
      <c r="R26591" s="34">
        <v>217</v>
      </c>
      <c r="S26591" s="34">
        <v>307</v>
      </c>
      <c r="T26591" s="34">
        <v>163</v>
      </c>
      <c r="U26591" s="34">
        <v>268</v>
      </c>
      <c r="V26591" s="34">
        <v>234</v>
      </c>
      <c r="W26591" s="34">
        <v>258</v>
      </c>
      <c r="X26591" s="34">
        <v>191</v>
      </c>
      <c r="Y26591" s="34">
        <v>225</v>
      </c>
      <c r="Z26591" s="34">
        <v>229</v>
      </c>
      <c r="AA26591" s="34">
        <v>231</v>
      </c>
      <c r="AB26591" s="34">
        <v>147</v>
      </c>
      <c r="AC26591" s="34">
        <v>347</v>
      </c>
    </row>
    <row r="26592" spans="1:29" x14ac:dyDescent="0.2">
      <c r="A26592" s="34" t="s">
        <v>87085</v>
      </c>
      <c r="B26592" s="34">
        <v>60</v>
      </c>
      <c r="C26592" s="34">
        <v>84</v>
      </c>
      <c r="D26592" s="34">
        <v>74</v>
      </c>
      <c r="E26592" s="34">
        <v>139</v>
      </c>
      <c r="F26592" s="34">
        <v>68</v>
      </c>
      <c r="G26592" s="34">
        <v>111</v>
      </c>
      <c r="H26592" s="34">
        <v>68</v>
      </c>
      <c r="I26592" s="34">
        <v>106</v>
      </c>
      <c r="J26592" s="34">
        <v>61</v>
      </c>
      <c r="K26592" s="34">
        <v>114</v>
      </c>
      <c r="L26592" s="34">
        <v>28</v>
      </c>
      <c r="M26592" s="34">
        <v>85</v>
      </c>
      <c r="N26592" s="34">
        <v>56</v>
      </c>
      <c r="O26592" s="34">
        <v>94</v>
      </c>
      <c r="P26592" s="34">
        <v>60</v>
      </c>
      <c r="Q26592" s="34">
        <v>144</v>
      </c>
      <c r="R26592" s="34">
        <v>40</v>
      </c>
      <c r="S26592" s="34">
        <v>157</v>
      </c>
      <c r="T26592" s="34">
        <v>38</v>
      </c>
      <c r="U26592" s="34">
        <v>85</v>
      </c>
      <c r="V26592" s="34">
        <v>91</v>
      </c>
      <c r="W26592" s="34">
        <v>59</v>
      </c>
      <c r="X26592" s="34">
        <v>103</v>
      </c>
      <c r="Y26592" s="34">
        <v>71</v>
      </c>
      <c r="Z26592" s="34">
        <v>123</v>
      </c>
      <c r="AA26592" s="34">
        <v>112</v>
      </c>
      <c r="AB26592" s="34">
        <v>47</v>
      </c>
      <c r="AC26592" s="34">
        <v>154</v>
      </c>
    </row>
    <row r="26593" spans="1:29" x14ac:dyDescent="0.2">
      <c r="A26593" s="34" t="s">
        <v>87086</v>
      </c>
      <c r="B26593" s="34">
        <v>75</v>
      </c>
      <c r="C26593" s="34">
        <v>130</v>
      </c>
      <c r="D26593" s="34">
        <v>207</v>
      </c>
      <c r="E26593" s="34">
        <v>162</v>
      </c>
      <c r="F26593" s="34">
        <v>164</v>
      </c>
      <c r="G26593" s="34">
        <v>168</v>
      </c>
      <c r="H26593" s="34">
        <v>151</v>
      </c>
      <c r="I26593" s="34">
        <v>119</v>
      </c>
      <c r="J26593" s="34">
        <v>128</v>
      </c>
      <c r="K26593" s="34">
        <v>209</v>
      </c>
      <c r="L26593" s="34">
        <v>137</v>
      </c>
      <c r="M26593" s="34">
        <v>149</v>
      </c>
      <c r="N26593" s="34">
        <v>133</v>
      </c>
      <c r="O26593" s="34">
        <v>130</v>
      </c>
      <c r="P26593" s="34">
        <v>172</v>
      </c>
      <c r="Q26593" s="34">
        <v>186</v>
      </c>
      <c r="R26593" s="34">
        <v>181</v>
      </c>
      <c r="S26593" s="34">
        <v>167</v>
      </c>
      <c r="T26593" s="34">
        <v>188</v>
      </c>
      <c r="U26593" s="34">
        <v>142</v>
      </c>
      <c r="V26593" s="34">
        <v>160</v>
      </c>
      <c r="W26593" s="34">
        <v>141</v>
      </c>
      <c r="X26593" s="34">
        <v>180</v>
      </c>
      <c r="Y26593" s="34">
        <v>158</v>
      </c>
      <c r="Z26593" s="34">
        <v>112</v>
      </c>
      <c r="AA26593" s="34">
        <v>205</v>
      </c>
      <c r="AB26593" s="34">
        <v>222</v>
      </c>
      <c r="AC26593" s="34">
        <v>233</v>
      </c>
    </row>
    <row r="26594" spans="1:29" x14ac:dyDescent="0.2">
      <c r="A26594" s="34" t="s">
        <v>87087</v>
      </c>
      <c r="B26594" s="34">
        <v>91</v>
      </c>
      <c r="C26594" s="34">
        <v>170</v>
      </c>
      <c r="D26594" s="34">
        <v>173</v>
      </c>
      <c r="E26594" s="34">
        <v>203</v>
      </c>
      <c r="F26594" s="34">
        <v>165</v>
      </c>
      <c r="G26594" s="34">
        <v>172</v>
      </c>
      <c r="H26594" s="34">
        <v>129</v>
      </c>
      <c r="I26594" s="34">
        <v>147</v>
      </c>
      <c r="J26594" s="34">
        <v>127</v>
      </c>
      <c r="K26594" s="34">
        <v>155</v>
      </c>
      <c r="L26594" s="34">
        <v>74</v>
      </c>
      <c r="M26594" s="34">
        <v>144</v>
      </c>
      <c r="N26594" s="34">
        <v>114</v>
      </c>
      <c r="O26594" s="34">
        <v>136</v>
      </c>
      <c r="P26594" s="34">
        <v>149</v>
      </c>
      <c r="Q26594" s="34">
        <v>202</v>
      </c>
      <c r="R26594" s="34">
        <v>145</v>
      </c>
      <c r="S26594" s="34">
        <v>216</v>
      </c>
      <c r="T26594" s="34">
        <v>112</v>
      </c>
      <c r="U26594" s="34">
        <v>131</v>
      </c>
      <c r="V26594" s="34">
        <v>191</v>
      </c>
      <c r="W26594" s="34">
        <v>167</v>
      </c>
      <c r="X26594" s="34">
        <v>158</v>
      </c>
      <c r="Y26594" s="34">
        <v>163</v>
      </c>
      <c r="Z26594" s="34">
        <v>209</v>
      </c>
      <c r="AA26594" s="34">
        <v>240</v>
      </c>
      <c r="AB26594" s="34">
        <v>152</v>
      </c>
      <c r="AC26594" s="34">
        <v>265</v>
      </c>
    </row>
    <row r="26595" spans="1:29" x14ac:dyDescent="0.2">
      <c r="A26595" s="34" t="s">
        <v>87088</v>
      </c>
      <c r="B26595" s="34">
        <v>71</v>
      </c>
      <c r="C26595" s="34">
        <v>93</v>
      </c>
      <c r="D26595" s="34">
        <v>103</v>
      </c>
      <c r="E26595" s="34">
        <v>113</v>
      </c>
      <c r="F26595" s="34">
        <v>62</v>
      </c>
      <c r="G26595" s="34">
        <v>112</v>
      </c>
      <c r="H26595" s="34">
        <v>73</v>
      </c>
      <c r="I26595" s="34">
        <v>97</v>
      </c>
      <c r="J26595" s="34">
        <v>51</v>
      </c>
      <c r="K26595" s="34">
        <v>93</v>
      </c>
      <c r="L26595" s="34">
        <v>31</v>
      </c>
      <c r="M26595" s="34">
        <v>87</v>
      </c>
      <c r="N26595" s="34">
        <v>72</v>
      </c>
      <c r="O26595" s="34">
        <v>86</v>
      </c>
      <c r="P26595" s="34">
        <v>63</v>
      </c>
      <c r="Q26595" s="34">
        <v>103</v>
      </c>
      <c r="R26595" s="34">
        <v>58</v>
      </c>
      <c r="S26595" s="34">
        <v>136</v>
      </c>
      <c r="T26595" s="34">
        <v>54</v>
      </c>
      <c r="U26595" s="34">
        <v>70</v>
      </c>
      <c r="V26595" s="34">
        <v>96</v>
      </c>
      <c r="W26595" s="34">
        <v>89</v>
      </c>
      <c r="X26595" s="34">
        <v>110</v>
      </c>
      <c r="Y26595" s="34">
        <v>50</v>
      </c>
      <c r="Z26595" s="34">
        <v>131</v>
      </c>
      <c r="AA26595" s="34">
        <v>118</v>
      </c>
      <c r="AB26595" s="34">
        <v>60</v>
      </c>
      <c r="AC26595" s="34">
        <v>137</v>
      </c>
    </row>
    <row r="26596" spans="1:29" x14ac:dyDescent="0.2">
      <c r="A26596" s="34" t="s">
        <v>87089</v>
      </c>
      <c r="B26596" s="34">
        <v>54</v>
      </c>
      <c r="C26596" s="34">
        <v>68</v>
      </c>
      <c r="D26596" s="34">
        <v>112</v>
      </c>
      <c r="E26596" s="34">
        <v>81</v>
      </c>
      <c r="F26596" s="34">
        <v>102</v>
      </c>
      <c r="G26596" s="34">
        <v>97</v>
      </c>
      <c r="H26596" s="34">
        <v>75</v>
      </c>
      <c r="I26596" s="34">
        <v>70</v>
      </c>
      <c r="J26596" s="34">
        <v>78</v>
      </c>
      <c r="K26596" s="34">
        <v>68</v>
      </c>
      <c r="L26596" s="34">
        <v>72</v>
      </c>
      <c r="M26596" s="34">
        <v>69</v>
      </c>
      <c r="N26596" s="34">
        <v>62</v>
      </c>
      <c r="O26596" s="34">
        <v>67</v>
      </c>
      <c r="P26596" s="34">
        <v>78</v>
      </c>
      <c r="Q26596" s="34">
        <v>60</v>
      </c>
      <c r="R26596" s="34">
        <v>77</v>
      </c>
      <c r="S26596" s="34">
        <v>95</v>
      </c>
      <c r="T26596" s="34">
        <v>83</v>
      </c>
      <c r="U26596" s="34">
        <v>63</v>
      </c>
      <c r="V26596" s="34">
        <v>80</v>
      </c>
      <c r="W26596" s="34">
        <v>78</v>
      </c>
      <c r="X26596" s="34">
        <v>70</v>
      </c>
      <c r="Y26596" s="34">
        <v>45</v>
      </c>
      <c r="Z26596" s="34">
        <v>124</v>
      </c>
      <c r="AA26596" s="34">
        <v>126</v>
      </c>
      <c r="AB26596" s="34">
        <v>51</v>
      </c>
      <c r="AC26596" s="34">
        <v>137</v>
      </c>
    </row>
    <row r="26597" spans="1:29" x14ac:dyDescent="0.2">
      <c r="A26597" s="34" t="s">
        <v>87090</v>
      </c>
      <c r="B26597" s="34">
        <v>71</v>
      </c>
      <c r="C26597" s="34">
        <v>43</v>
      </c>
      <c r="D26597" s="34">
        <v>85</v>
      </c>
      <c r="E26597" s="34">
        <v>73</v>
      </c>
      <c r="F26597" s="34">
        <v>51</v>
      </c>
      <c r="G26597" s="34">
        <v>66</v>
      </c>
      <c r="H26597" s="34">
        <v>58</v>
      </c>
      <c r="I26597" s="34">
        <v>62</v>
      </c>
      <c r="J26597" s="34">
        <v>48</v>
      </c>
      <c r="K26597" s="34">
        <v>59</v>
      </c>
      <c r="L26597" s="34">
        <v>22</v>
      </c>
      <c r="M26597" s="34">
        <v>45</v>
      </c>
      <c r="N26597" s="34">
        <v>43</v>
      </c>
      <c r="O26597" s="34">
        <v>38</v>
      </c>
      <c r="P26597" s="34">
        <v>43</v>
      </c>
      <c r="Q26597" s="34">
        <v>83</v>
      </c>
      <c r="R26597" s="34">
        <v>62</v>
      </c>
      <c r="S26597" s="34">
        <v>76</v>
      </c>
      <c r="T26597" s="34">
        <v>33</v>
      </c>
      <c r="U26597" s="34">
        <v>59</v>
      </c>
      <c r="V26597" s="34">
        <v>63</v>
      </c>
      <c r="W26597" s="34">
        <v>48</v>
      </c>
      <c r="X26597" s="34">
        <v>85</v>
      </c>
      <c r="Y26597" s="34">
        <v>29</v>
      </c>
      <c r="Z26597" s="34">
        <v>85</v>
      </c>
      <c r="AA26597" s="34">
        <v>64</v>
      </c>
      <c r="AB26597" s="34">
        <v>27</v>
      </c>
      <c r="AC26597" s="34">
        <v>106</v>
      </c>
    </row>
    <row r="26598" spans="1:29" x14ac:dyDescent="0.2">
      <c r="A26598" s="34" t="s">
        <v>87091</v>
      </c>
      <c r="B26598" s="34">
        <v>105</v>
      </c>
      <c r="C26598" s="34">
        <v>127</v>
      </c>
      <c r="D26598" s="34">
        <v>150</v>
      </c>
      <c r="E26598" s="34">
        <v>123</v>
      </c>
      <c r="F26598" s="34">
        <v>147</v>
      </c>
      <c r="G26598" s="34">
        <v>191</v>
      </c>
      <c r="H26598" s="34">
        <v>123</v>
      </c>
      <c r="I26598" s="34">
        <v>153</v>
      </c>
      <c r="J26598" s="34">
        <v>103</v>
      </c>
      <c r="K26598" s="34">
        <v>176</v>
      </c>
      <c r="L26598" s="34">
        <v>92</v>
      </c>
      <c r="M26598" s="34">
        <v>108</v>
      </c>
      <c r="N26598" s="34">
        <v>113</v>
      </c>
      <c r="O26598" s="34">
        <v>116</v>
      </c>
      <c r="P26598" s="34">
        <v>162</v>
      </c>
      <c r="Q26598" s="34">
        <v>185</v>
      </c>
      <c r="R26598" s="34">
        <v>143</v>
      </c>
      <c r="S26598" s="34">
        <v>207</v>
      </c>
      <c r="T26598" s="34">
        <v>165</v>
      </c>
      <c r="U26598" s="34">
        <v>149</v>
      </c>
      <c r="V26598" s="34">
        <v>181</v>
      </c>
      <c r="W26598" s="34">
        <v>139</v>
      </c>
      <c r="X26598" s="34">
        <v>189</v>
      </c>
      <c r="Y26598" s="34">
        <v>141</v>
      </c>
      <c r="Z26598" s="34">
        <v>170</v>
      </c>
      <c r="AA26598" s="34">
        <v>200</v>
      </c>
      <c r="AB26598" s="34">
        <v>161</v>
      </c>
      <c r="AC26598" s="34">
        <v>189</v>
      </c>
    </row>
    <row r="26599" spans="1:29" x14ac:dyDescent="0.2">
      <c r="A26599" s="34" t="s">
        <v>87092</v>
      </c>
      <c r="B26599" s="34">
        <v>177</v>
      </c>
      <c r="C26599" s="34">
        <v>184</v>
      </c>
      <c r="D26599" s="34">
        <v>152</v>
      </c>
      <c r="E26599" s="34">
        <v>185</v>
      </c>
      <c r="F26599" s="34">
        <v>153</v>
      </c>
      <c r="G26599" s="34">
        <v>238</v>
      </c>
      <c r="H26599" s="34">
        <v>146</v>
      </c>
      <c r="I26599" s="34">
        <v>152</v>
      </c>
      <c r="J26599" s="34">
        <v>133</v>
      </c>
      <c r="K26599" s="34">
        <v>182</v>
      </c>
      <c r="L26599" s="34">
        <v>134</v>
      </c>
      <c r="M26599" s="34">
        <v>172</v>
      </c>
      <c r="N26599" s="34">
        <v>194</v>
      </c>
      <c r="O26599" s="34">
        <v>130</v>
      </c>
      <c r="P26599" s="34">
        <v>125</v>
      </c>
      <c r="Q26599" s="34">
        <v>240</v>
      </c>
      <c r="R26599" s="34">
        <v>239</v>
      </c>
      <c r="S26599" s="34">
        <v>224</v>
      </c>
      <c r="T26599" s="34">
        <v>183</v>
      </c>
      <c r="U26599" s="34">
        <v>167</v>
      </c>
      <c r="V26599" s="34">
        <v>187</v>
      </c>
      <c r="W26599" s="34">
        <v>261</v>
      </c>
      <c r="X26599" s="34">
        <v>263</v>
      </c>
      <c r="Y26599" s="34">
        <v>231</v>
      </c>
      <c r="Z26599" s="34">
        <v>191</v>
      </c>
      <c r="AA26599" s="34">
        <v>257</v>
      </c>
      <c r="AB26599" s="34">
        <v>202</v>
      </c>
      <c r="AC26599" s="34">
        <v>313</v>
      </c>
    </row>
    <row r="26600" spans="1:29" x14ac:dyDescent="0.2">
      <c r="A26600" s="34" t="s">
        <v>87093</v>
      </c>
      <c r="B26600" s="34">
        <v>40</v>
      </c>
      <c r="C26600" s="34">
        <v>77</v>
      </c>
      <c r="D26600" s="34">
        <v>51</v>
      </c>
      <c r="E26600" s="34">
        <v>56</v>
      </c>
      <c r="F26600" s="34">
        <v>32</v>
      </c>
      <c r="G26600" s="34">
        <v>90</v>
      </c>
      <c r="H26600" s="34">
        <v>52</v>
      </c>
      <c r="I26600" s="34">
        <v>46</v>
      </c>
      <c r="J26600" s="34">
        <v>48</v>
      </c>
      <c r="K26600" s="34">
        <v>72</v>
      </c>
      <c r="L26600" s="34">
        <v>27</v>
      </c>
      <c r="M26600" s="34">
        <v>45</v>
      </c>
      <c r="N26600" s="34">
        <v>48</v>
      </c>
      <c r="O26600" s="34">
        <v>44</v>
      </c>
      <c r="P26600" s="34">
        <v>31</v>
      </c>
      <c r="Q26600" s="34">
        <v>67</v>
      </c>
      <c r="R26600" s="34">
        <v>54</v>
      </c>
      <c r="S26600" s="34">
        <v>81</v>
      </c>
      <c r="T26600" s="34">
        <v>25</v>
      </c>
      <c r="U26600" s="34">
        <v>47</v>
      </c>
      <c r="V26600" s="34">
        <v>66</v>
      </c>
      <c r="W26600" s="34">
        <v>61</v>
      </c>
      <c r="X26600" s="34">
        <v>70</v>
      </c>
      <c r="Y26600" s="34">
        <v>38</v>
      </c>
      <c r="Z26600" s="34">
        <v>78</v>
      </c>
      <c r="AA26600" s="34">
        <v>64</v>
      </c>
      <c r="AB26600" s="34">
        <v>56</v>
      </c>
      <c r="AC26600" s="34">
        <v>59</v>
      </c>
    </row>
    <row r="26601" spans="1:29" x14ac:dyDescent="0.2">
      <c r="A26601" s="34" t="s">
        <v>87094</v>
      </c>
      <c r="B26601" s="34">
        <v>208</v>
      </c>
      <c r="C26601" s="34">
        <v>329</v>
      </c>
      <c r="D26601" s="34">
        <v>515</v>
      </c>
      <c r="E26601" s="34">
        <v>456</v>
      </c>
      <c r="F26601" s="34">
        <v>353</v>
      </c>
      <c r="G26601" s="34">
        <v>350</v>
      </c>
      <c r="H26601" s="34">
        <v>329</v>
      </c>
      <c r="I26601" s="34">
        <v>369</v>
      </c>
      <c r="J26601" s="34">
        <v>235</v>
      </c>
      <c r="K26601" s="34">
        <v>379</v>
      </c>
      <c r="L26601" s="34">
        <v>139</v>
      </c>
      <c r="M26601" s="34">
        <v>271</v>
      </c>
      <c r="N26601" s="34">
        <v>291</v>
      </c>
      <c r="O26601" s="34">
        <v>286</v>
      </c>
      <c r="P26601" s="34">
        <v>295</v>
      </c>
      <c r="Q26601" s="34">
        <v>362</v>
      </c>
      <c r="R26601" s="34">
        <v>312</v>
      </c>
      <c r="S26601" s="34">
        <v>508</v>
      </c>
      <c r="T26601" s="34">
        <v>177</v>
      </c>
      <c r="U26601" s="34">
        <v>255</v>
      </c>
      <c r="V26601" s="34">
        <v>477</v>
      </c>
      <c r="W26601" s="34">
        <v>249</v>
      </c>
      <c r="X26601" s="34">
        <v>408</v>
      </c>
      <c r="Y26601" s="34">
        <v>212</v>
      </c>
      <c r="Z26601" s="34">
        <v>392</v>
      </c>
      <c r="AA26601" s="34">
        <v>432</v>
      </c>
      <c r="AB26601" s="34">
        <v>227</v>
      </c>
      <c r="AC26601" s="34">
        <v>486</v>
      </c>
    </row>
    <row r="26602" spans="1:29" x14ac:dyDescent="0.2">
      <c r="A26602" s="34" t="s">
        <v>87095</v>
      </c>
      <c r="B26602" s="34">
        <v>97</v>
      </c>
      <c r="C26602" s="34">
        <v>87</v>
      </c>
      <c r="D26602" s="34">
        <v>113</v>
      </c>
      <c r="E26602" s="34">
        <v>121</v>
      </c>
      <c r="F26602" s="34">
        <v>87</v>
      </c>
      <c r="G26602" s="34">
        <v>107</v>
      </c>
      <c r="H26602" s="34">
        <v>122</v>
      </c>
      <c r="I26602" s="34">
        <v>66</v>
      </c>
      <c r="J26602" s="34">
        <v>93</v>
      </c>
      <c r="K26602" s="34">
        <v>108</v>
      </c>
      <c r="L26602" s="34">
        <v>81</v>
      </c>
      <c r="M26602" s="34">
        <v>92</v>
      </c>
      <c r="N26602" s="34">
        <v>108</v>
      </c>
      <c r="O26602" s="34">
        <v>87</v>
      </c>
      <c r="P26602" s="34">
        <v>87</v>
      </c>
      <c r="Q26602" s="34">
        <v>130</v>
      </c>
      <c r="R26602" s="34">
        <v>131</v>
      </c>
      <c r="S26602" s="34">
        <v>104</v>
      </c>
      <c r="T26602" s="34">
        <v>98</v>
      </c>
      <c r="U26602" s="34">
        <v>83</v>
      </c>
      <c r="V26602" s="34">
        <v>124</v>
      </c>
      <c r="W26602" s="34">
        <v>135</v>
      </c>
      <c r="X26602" s="34">
        <v>138</v>
      </c>
      <c r="Y26602" s="34">
        <v>90</v>
      </c>
      <c r="Z26602" s="34">
        <v>95</v>
      </c>
      <c r="AA26602" s="34">
        <v>118</v>
      </c>
      <c r="AB26602" s="34">
        <v>179</v>
      </c>
      <c r="AC26602" s="34">
        <v>166</v>
      </c>
    </row>
    <row r="26603" spans="1:29" x14ac:dyDescent="0.2">
      <c r="A26603" s="34" t="s">
        <v>87096</v>
      </c>
      <c r="B26603" s="34">
        <v>53</v>
      </c>
      <c r="C26603" s="34">
        <v>125</v>
      </c>
      <c r="D26603" s="34">
        <v>75</v>
      </c>
      <c r="E26603" s="34">
        <v>152</v>
      </c>
      <c r="F26603" s="34">
        <v>108</v>
      </c>
      <c r="G26603" s="34">
        <v>170</v>
      </c>
      <c r="H26603" s="34">
        <v>94</v>
      </c>
      <c r="I26603" s="34">
        <v>110</v>
      </c>
      <c r="J26603" s="34">
        <v>92</v>
      </c>
      <c r="K26603" s="34">
        <v>138</v>
      </c>
      <c r="L26603" s="34">
        <v>91</v>
      </c>
      <c r="M26603" s="34">
        <v>132</v>
      </c>
      <c r="N26603" s="34">
        <v>57</v>
      </c>
      <c r="O26603" s="34">
        <v>97</v>
      </c>
      <c r="P26603" s="34">
        <v>96</v>
      </c>
      <c r="Q26603" s="34">
        <v>151</v>
      </c>
      <c r="R26603" s="34">
        <v>136</v>
      </c>
      <c r="S26603" s="34">
        <v>152</v>
      </c>
      <c r="T26603" s="34">
        <v>95</v>
      </c>
      <c r="U26603" s="34">
        <v>122</v>
      </c>
      <c r="V26603" s="34">
        <v>114</v>
      </c>
      <c r="W26603" s="34">
        <v>138</v>
      </c>
      <c r="X26603" s="34">
        <v>134</v>
      </c>
      <c r="Y26603" s="34">
        <v>123</v>
      </c>
      <c r="Z26603" s="34">
        <v>138</v>
      </c>
      <c r="AA26603" s="34">
        <v>199</v>
      </c>
      <c r="AB26603" s="34">
        <v>73</v>
      </c>
      <c r="AC26603" s="34">
        <v>173</v>
      </c>
    </row>
    <row r="26604" spans="1:29" x14ac:dyDescent="0.2">
      <c r="A26604" s="34" t="s">
        <v>87097</v>
      </c>
      <c r="B26604" s="34">
        <v>72</v>
      </c>
      <c r="C26604" s="34">
        <v>73</v>
      </c>
      <c r="D26604" s="34">
        <v>146</v>
      </c>
      <c r="E26604" s="34">
        <v>86</v>
      </c>
      <c r="F26604" s="34">
        <v>119</v>
      </c>
      <c r="G26604" s="34">
        <v>112</v>
      </c>
      <c r="H26604" s="34">
        <v>84</v>
      </c>
      <c r="I26604" s="34">
        <v>91</v>
      </c>
      <c r="J26604" s="34">
        <v>87</v>
      </c>
      <c r="K26604" s="34">
        <v>58</v>
      </c>
      <c r="L26604" s="34">
        <v>46</v>
      </c>
      <c r="M26604" s="34">
        <v>63</v>
      </c>
      <c r="N26604" s="34">
        <v>90</v>
      </c>
      <c r="O26604" s="34">
        <v>45</v>
      </c>
      <c r="P26604" s="34">
        <v>88</v>
      </c>
      <c r="Q26604" s="34">
        <v>143</v>
      </c>
      <c r="R26604" s="34">
        <v>97</v>
      </c>
      <c r="S26604" s="34">
        <v>92</v>
      </c>
      <c r="T26604" s="34">
        <v>81</v>
      </c>
      <c r="U26604" s="34">
        <v>82</v>
      </c>
      <c r="V26604" s="34">
        <v>91</v>
      </c>
      <c r="W26604" s="34">
        <v>103</v>
      </c>
      <c r="X26604" s="34">
        <v>126</v>
      </c>
      <c r="Y26604" s="34">
        <v>82</v>
      </c>
      <c r="Z26604" s="34">
        <v>111</v>
      </c>
      <c r="AA26604" s="34">
        <v>101</v>
      </c>
      <c r="AB26604" s="34">
        <v>108</v>
      </c>
      <c r="AC26604" s="34">
        <v>111</v>
      </c>
    </row>
    <row r="26605" spans="1:29" x14ac:dyDescent="0.2">
      <c r="A26605" s="34" t="s">
        <v>87098</v>
      </c>
      <c r="B26605" s="34">
        <v>23</v>
      </c>
      <c r="C26605" s="34">
        <v>26</v>
      </c>
      <c r="D26605" s="34">
        <v>40</v>
      </c>
      <c r="E26605" s="34">
        <v>32</v>
      </c>
      <c r="F26605" s="34">
        <v>47</v>
      </c>
      <c r="G26605" s="34">
        <v>29</v>
      </c>
      <c r="H26605" s="34">
        <v>20</v>
      </c>
      <c r="I26605" s="34">
        <v>24</v>
      </c>
      <c r="J26605" s="34">
        <v>32</v>
      </c>
      <c r="K26605" s="34">
        <v>27</v>
      </c>
      <c r="L26605" s="34">
        <v>10</v>
      </c>
      <c r="M26605" s="34">
        <v>40</v>
      </c>
      <c r="N26605" s="34">
        <v>34</v>
      </c>
      <c r="O26605" s="34">
        <v>32</v>
      </c>
      <c r="P26605" s="34">
        <v>26</v>
      </c>
      <c r="Q26605" s="34">
        <v>29</v>
      </c>
      <c r="R26605" s="34">
        <v>32</v>
      </c>
      <c r="S26605" s="34">
        <v>33</v>
      </c>
      <c r="T26605" s="34">
        <v>17</v>
      </c>
      <c r="U26605" s="34">
        <v>16</v>
      </c>
      <c r="V26605" s="34">
        <v>30</v>
      </c>
      <c r="W26605" s="34">
        <v>36</v>
      </c>
      <c r="X26605" s="34">
        <v>42</v>
      </c>
      <c r="Y26605" s="34">
        <v>43</v>
      </c>
      <c r="Z26605" s="34">
        <v>34</v>
      </c>
      <c r="AA26605" s="34">
        <v>36</v>
      </c>
      <c r="AB26605" s="34">
        <v>30</v>
      </c>
      <c r="AC26605" s="34">
        <v>44</v>
      </c>
    </row>
    <row r="26606" spans="1:29" x14ac:dyDescent="0.2">
      <c r="A26606" s="34" t="s">
        <v>87099</v>
      </c>
      <c r="B26606" s="34">
        <v>143</v>
      </c>
      <c r="C26606" s="34">
        <v>277</v>
      </c>
      <c r="D26606" s="34">
        <v>250</v>
      </c>
      <c r="E26606" s="34">
        <v>233</v>
      </c>
      <c r="F26606" s="34">
        <v>171</v>
      </c>
      <c r="G26606" s="34">
        <v>288</v>
      </c>
      <c r="H26606" s="34">
        <v>191</v>
      </c>
      <c r="I26606" s="34">
        <v>223</v>
      </c>
      <c r="J26606" s="34">
        <v>173</v>
      </c>
      <c r="K26606" s="34">
        <v>267</v>
      </c>
      <c r="L26606" s="34">
        <v>105</v>
      </c>
      <c r="M26606" s="34">
        <v>236</v>
      </c>
      <c r="N26606" s="34">
        <v>145</v>
      </c>
      <c r="O26606" s="34">
        <v>197</v>
      </c>
      <c r="P26606" s="34">
        <v>154</v>
      </c>
      <c r="Q26606" s="34">
        <v>297</v>
      </c>
      <c r="R26606" s="34">
        <v>235</v>
      </c>
      <c r="S26606" s="34">
        <v>292</v>
      </c>
      <c r="T26606" s="34">
        <v>180</v>
      </c>
      <c r="U26606" s="34">
        <v>185</v>
      </c>
      <c r="V26606" s="34">
        <v>230</v>
      </c>
      <c r="W26606" s="34">
        <v>221</v>
      </c>
      <c r="X26606" s="34">
        <v>263</v>
      </c>
      <c r="Y26606" s="34">
        <v>164</v>
      </c>
      <c r="Z26606" s="34">
        <v>203</v>
      </c>
      <c r="AA26606" s="34">
        <v>252</v>
      </c>
      <c r="AB26606" s="34">
        <v>188</v>
      </c>
      <c r="AC26606" s="34">
        <v>333</v>
      </c>
    </row>
    <row r="26607" spans="1:29" x14ac:dyDescent="0.2">
      <c r="A26607" s="34" t="s">
        <v>87100</v>
      </c>
      <c r="B26607" s="34">
        <v>28</v>
      </c>
      <c r="C26607" s="34">
        <v>99</v>
      </c>
      <c r="D26607" s="34">
        <v>77</v>
      </c>
      <c r="E26607" s="34">
        <v>80</v>
      </c>
      <c r="F26607" s="34">
        <v>58</v>
      </c>
      <c r="G26607" s="34">
        <v>117</v>
      </c>
      <c r="H26607" s="34">
        <v>28</v>
      </c>
      <c r="I26607" s="34">
        <v>65</v>
      </c>
      <c r="J26607" s="34">
        <v>19</v>
      </c>
      <c r="K26607" s="34">
        <v>97</v>
      </c>
      <c r="L26607" s="34">
        <v>9</v>
      </c>
      <c r="M26607" s="34">
        <v>68</v>
      </c>
      <c r="N26607" s="34">
        <v>26</v>
      </c>
      <c r="O26607" s="34">
        <v>61</v>
      </c>
      <c r="P26607" s="34">
        <v>27</v>
      </c>
      <c r="Q26607" s="34">
        <v>64</v>
      </c>
      <c r="R26607" s="34">
        <v>30</v>
      </c>
      <c r="S26607" s="34">
        <v>106</v>
      </c>
      <c r="T26607" s="34">
        <v>9</v>
      </c>
      <c r="U26607" s="34">
        <v>39</v>
      </c>
      <c r="V26607" s="34">
        <v>27</v>
      </c>
      <c r="W26607" s="34">
        <v>34</v>
      </c>
      <c r="X26607" s="34">
        <v>31</v>
      </c>
      <c r="Y26607" s="34">
        <v>22</v>
      </c>
      <c r="Z26607" s="34">
        <v>55</v>
      </c>
      <c r="AA26607" s="34">
        <v>91</v>
      </c>
      <c r="AB26607" s="34">
        <v>18</v>
      </c>
      <c r="AC26607" s="34">
        <v>102</v>
      </c>
    </row>
    <row r="26608" spans="1:29" x14ac:dyDescent="0.2">
      <c r="A26608" s="34" t="s">
        <v>87101</v>
      </c>
      <c r="B26608" s="34">
        <v>26</v>
      </c>
      <c r="C26608" s="34">
        <v>57</v>
      </c>
      <c r="D26608" s="34">
        <v>44</v>
      </c>
      <c r="E26608" s="34">
        <v>38</v>
      </c>
      <c r="F26608" s="34">
        <v>24</v>
      </c>
      <c r="G26608" s="34">
        <v>59</v>
      </c>
      <c r="H26608" s="34">
        <v>38</v>
      </c>
      <c r="I26608" s="34">
        <v>38</v>
      </c>
      <c r="J26608" s="34">
        <v>22</v>
      </c>
      <c r="K26608" s="34">
        <v>46</v>
      </c>
      <c r="L26608" s="34">
        <v>5</v>
      </c>
      <c r="M26608" s="34">
        <v>24</v>
      </c>
      <c r="N26608" s="34">
        <v>32</v>
      </c>
      <c r="O26608" s="34">
        <v>30</v>
      </c>
      <c r="P26608" s="34">
        <v>12</v>
      </c>
      <c r="Q26608" s="34">
        <v>44</v>
      </c>
      <c r="R26608" s="34">
        <v>26</v>
      </c>
      <c r="S26608" s="34">
        <v>61</v>
      </c>
      <c r="T26608" s="34">
        <v>17</v>
      </c>
      <c r="U26608" s="34">
        <v>22</v>
      </c>
      <c r="V26608" s="34">
        <v>38</v>
      </c>
      <c r="W26608" s="34">
        <v>15</v>
      </c>
      <c r="X26608" s="34">
        <v>36</v>
      </c>
      <c r="Y26608" s="34">
        <v>19</v>
      </c>
      <c r="Z26608" s="34">
        <v>37</v>
      </c>
      <c r="AA26608" s="34">
        <v>56</v>
      </c>
      <c r="AB26608" s="34">
        <v>13</v>
      </c>
      <c r="AC26608" s="34">
        <v>57</v>
      </c>
    </row>
    <row r="26609" spans="1:29" x14ac:dyDescent="0.2">
      <c r="A26609" s="34" t="s">
        <v>87102</v>
      </c>
      <c r="B26609" s="34">
        <v>132</v>
      </c>
      <c r="C26609" s="34">
        <v>151</v>
      </c>
      <c r="D26609" s="34">
        <v>158</v>
      </c>
      <c r="E26609" s="34">
        <v>210</v>
      </c>
      <c r="F26609" s="34">
        <v>154</v>
      </c>
      <c r="G26609" s="34">
        <v>162</v>
      </c>
      <c r="H26609" s="34">
        <v>113</v>
      </c>
      <c r="I26609" s="34">
        <v>172</v>
      </c>
      <c r="J26609" s="34">
        <v>125</v>
      </c>
      <c r="K26609" s="34">
        <v>208</v>
      </c>
      <c r="L26609" s="34">
        <v>151</v>
      </c>
      <c r="M26609" s="34">
        <v>164</v>
      </c>
      <c r="N26609" s="34">
        <v>141</v>
      </c>
      <c r="O26609" s="34">
        <v>190</v>
      </c>
      <c r="P26609" s="34">
        <v>135</v>
      </c>
      <c r="Q26609" s="34">
        <v>250</v>
      </c>
      <c r="R26609" s="34">
        <v>194</v>
      </c>
      <c r="S26609" s="34">
        <v>196</v>
      </c>
      <c r="T26609" s="34">
        <v>208</v>
      </c>
      <c r="U26609" s="34">
        <v>213</v>
      </c>
      <c r="V26609" s="34">
        <v>219</v>
      </c>
      <c r="W26609" s="34">
        <v>255</v>
      </c>
      <c r="X26609" s="34">
        <v>203</v>
      </c>
      <c r="Y26609" s="34">
        <v>245</v>
      </c>
      <c r="Z26609" s="34">
        <v>164</v>
      </c>
      <c r="AA26609" s="34">
        <v>217</v>
      </c>
      <c r="AB26609" s="34">
        <v>192</v>
      </c>
      <c r="AC26609" s="34">
        <v>303</v>
      </c>
    </row>
    <row r="26610" spans="1:29" x14ac:dyDescent="0.2">
      <c r="A26610" s="34" t="s">
        <v>87103</v>
      </c>
      <c r="B26610" s="34">
        <v>163</v>
      </c>
      <c r="C26610" s="34">
        <v>137</v>
      </c>
      <c r="D26610" s="34">
        <v>180</v>
      </c>
      <c r="E26610" s="34">
        <v>116</v>
      </c>
      <c r="F26610" s="34">
        <v>178</v>
      </c>
      <c r="G26610" s="34">
        <v>135</v>
      </c>
      <c r="H26610" s="34">
        <v>141</v>
      </c>
      <c r="I26610" s="34">
        <v>126</v>
      </c>
      <c r="J26610" s="34">
        <v>165</v>
      </c>
      <c r="K26610" s="34">
        <v>121</v>
      </c>
      <c r="L26610" s="34">
        <v>91</v>
      </c>
      <c r="M26610" s="34">
        <v>111</v>
      </c>
      <c r="N26610" s="34">
        <v>147</v>
      </c>
      <c r="O26610" s="34">
        <v>145</v>
      </c>
      <c r="P26610" s="34">
        <v>147</v>
      </c>
      <c r="Q26610" s="34">
        <v>141</v>
      </c>
      <c r="R26610" s="34">
        <v>150</v>
      </c>
      <c r="S26610" s="34">
        <v>177</v>
      </c>
      <c r="T26610" s="34">
        <v>117</v>
      </c>
      <c r="U26610" s="34">
        <v>112</v>
      </c>
      <c r="V26610" s="34">
        <v>212</v>
      </c>
      <c r="W26610" s="34">
        <v>171</v>
      </c>
      <c r="X26610" s="34">
        <v>195</v>
      </c>
      <c r="Y26610" s="34">
        <v>83</v>
      </c>
      <c r="Z26610" s="34">
        <v>166</v>
      </c>
      <c r="AA26610" s="34">
        <v>163</v>
      </c>
      <c r="AB26610" s="34">
        <v>107</v>
      </c>
      <c r="AC26610" s="34">
        <v>187</v>
      </c>
    </row>
    <row r="26611" spans="1:29" x14ac:dyDescent="0.2">
      <c r="A26611" s="34" t="s">
        <v>87104</v>
      </c>
      <c r="B26611" s="34">
        <v>95</v>
      </c>
      <c r="C26611" s="34">
        <v>74</v>
      </c>
      <c r="D26611" s="34">
        <v>101</v>
      </c>
      <c r="E26611" s="34">
        <v>135</v>
      </c>
      <c r="F26611" s="34">
        <v>94</v>
      </c>
      <c r="G26611" s="34">
        <v>142</v>
      </c>
      <c r="H26611" s="34">
        <v>79</v>
      </c>
      <c r="I26611" s="34">
        <v>93</v>
      </c>
      <c r="J26611" s="34">
        <v>71</v>
      </c>
      <c r="K26611" s="34">
        <v>90</v>
      </c>
      <c r="L26611" s="34">
        <v>68</v>
      </c>
      <c r="M26611" s="34">
        <v>60</v>
      </c>
      <c r="N26611" s="34">
        <v>62</v>
      </c>
      <c r="O26611" s="34">
        <v>90</v>
      </c>
      <c r="P26611" s="34">
        <v>74</v>
      </c>
      <c r="Q26611" s="34">
        <v>143</v>
      </c>
      <c r="R26611" s="34">
        <v>110</v>
      </c>
      <c r="S26611" s="34">
        <v>122</v>
      </c>
      <c r="T26611" s="34">
        <v>79</v>
      </c>
      <c r="U26611" s="34">
        <v>84</v>
      </c>
      <c r="V26611" s="34">
        <v>75</v>
      </c>
      <c r="W26611" s="34">
        <v>120</v>
      </c>
      <c r="X26611" s="34">
        <v>89</v>
      </c>
      <c r="Y26611" s="34">
        <v>95</v>
      </c>
      <c r="Z26611" s="34">
        <v>90</v>
      </c>
      <c r="AA26611" s="34">
        <v>125</v>
      </c>
      <c r="AB26611" s="34">
        <v>119</v>
      </c>
      <c r="AC26611" s="34">
        <v>139</v>
      </c>
    </row>
    <row r="26612" spans="1:29" x14ac:dyDescent="0.2">
      <c r="A26612" s="34" t="s">
        <v>87105</v>
      </c>
      <c r="B26612" s="34">
        <v>18</v>
      </c>
      <c r="C26612" s="34">
        <v>8</v>
      </c>
      <c r="D26612" s="34">
        <v>30</v>
      </c>
      <c r="E26612" s="34">
        <v>19</v>
      </c>
      <c r="F26612" s="34">
        <v>21</v>
      </c>
      <c r="G26612" s="34">
        <v>19</v>
      </c>
      <c r="H26612" s="34">
        <v>10</v>
      </c>
      <c r="I26612" s="34">
        <v>17</v>
      </c>
      <c r="J26612" s="34">
        <v>6</v>
      </c>
      <c r="K26612" s="34">
        <v>19</v>
      </c>
      <c r="L26612" s="34">
        <v>4</v>
      </c>
      <c r="M26612" s="34">
        <v>11</v>
      </c>
      <c r="N26612" s="34">
        <v>6</v>
      </c>
      <c r="O26612" s="34">
        <v>13</v>
      </c>
      <c r="P26612" s="34">
        <v>17</v>
      </c>
      <c r="Q26612" s="34">
        <v>9</v>
      </c>
      <c r="R26612" s="34">
        <v>15</v>
      </c>
      <c r="S26612" s="34">
        <v>23</v>
      </c>
      <c r="T26612" s="34">
        <v>4</v>
      </c>
      <c r="U26612" s="34">
        <v>14</v>
      </c>
      <c r="V26612" s="34">
        <v>16</v>
      </c>
      <c r="W26612" s="34">
        <v>14</v>
      </c>
      <c r="X26612" s="34">
        <v>14</v>
      </c>
      <c r="Y26612" s="34">
        <v>12</v>
      </c>
      <c r="Z26612" s="34">
        <v>11</v>
      </c>
      <c r="AA26612" s="34">
        <v>28</v>
      </c>
      <c r="AB26612" s="34">
        <v>12</v>
      </c>
      <c r="AC26612" s="34">
        <v>18</v>
      </c>
    </row>
    <row r="26613" spans="1:29" x14ac:dyDescent="0.2">
      <c r="A26613" s="34" t="s">
        <v>87106</v>
      </c>
      <c r="B26613" s="34">
        <v>123</v>
      </c>
      <c r="C26613" s="34">
        <v>171</v>
      </c>
      <c r="D26613" s="34">
        <v>162</v>
      </c>
      <c r="E26613" s="34">
        <v>165</v>
      </c>
      <c r="F26613" s="34">
        <v>130</v>
      </c>
      <c r="G26613" s="34">
        <v>123</v>
      </c>
      <c r="H26613" s="34">
        <v>101</v>
      </c>
      <c r="I26613" s="34">
        <v>169</v>
      </c>
      <c r="J26613" s="34">
        <v>109</v>
      </c>
      <c r="K26613" s="34">
        <v>190</v>
      </c>
      <c r="L26613" s="34">
        <v>106</v>
      </c>
      <c r="M26613" s="34">
        <v>143</v>
      </c>
      <c r="N26613" s="34">
        <v>96</v>
      </c>
      <c r="O26613" s="34">
        <v>128</v>
      </c>
      <c r="P26613" s="34">
        <v>132</v>
      </c>
      <c r="Q26613" s="34">
        <v>188</v>
      </c>
      <c r="R26613" s="34">
        <v>139</v>
      </c>
      <c r="S26613" s="34">
        <v>209</v>
      </c>
      <c r="T26613" s="34">
        <v>89</v>
      </c>
      <c r="U26613" s="34">
        <v>140</v>
      </c>
      <c r="V26613" s="34">
        <v>148</v>
      </c>
      <c r="W26613" s="34">
        <v>190</v>
      </c>
      <c r="X26613" s="34">
        <v>139</v>
      </c>
      <c r="Y26613" s="34">
        <v>145</v>
      </c>
      <c r="Z26613" s="34">
        <v>139</v>
      </c>
      <c r="AA26613" s="34">
        <v>224</v>
      </c>
      <c r="AB26613" s="34">
        <v>110</v>
      </c>
      <c r="AC26613" s="34">
        <v>225</v>
      </c>
    </row>
    <row r="26614" spans="1:29" x14ac:dyDescent="0.2">
      <c r="A26614" s="34" t="s">
        <v>87107</v>
      </c>
      <c r="B26614" s="34">
        <v>56</v>
      </c>
      <c r="C26614" s="34">
        <v>61</v>
      </c>
      <c r="D26614" s="34">
        <v>74</v>
      </c>
      <c r="E26614" s="34">
        <v>43</v>
      </c>
      <c r="F26614" s="34">
        <v>45</v>
      </c>
      <c r="G26614" s="34">
        <v>84</v>
      </c>
      <c r="H26614" s="34">
        <v>36</v>
      </c>
      <c r="I26614" s="34">
        <v>51</v>
      </c>
      <c r="J26614" s="34">
        <v>39</v>
      </c>
      <c r="K26614" s="34">
        <v>77</v>
      </c>
      <c r="L26614" s="34">
        <v>25</v>
      </c>
      <c r="M26614" s="34">
        <v>51</v>
      </c>
      <c r="N26614" s="34">
        <v>32</v>
      </c>
      <c r="O26614" s="34">
        <v>70</v>
      </c>
      <c r="P26614" s="34">
        <v>46</v>
      </c>
      <c r="Q26614" s="34">
        <v>67</v>
      </c>
      <c r="R26614" s="34">
        <v>50</v>
      </c>
      <c r="S26614" s="34">
        <v>78</v>
      </c>
      <c r="T26614" s="34">
        <v>55</v>
      </c>
      <c r="U26614" s="34">
        <v>70</v>
      </c>
      <c r="V26614" s="34">
        <v>59</v>
      </c>
      <c r="W26614" s="34">
        <v>52</v>
      </c>
      <c r="X26614" s="34">
        <v>57</v>
      </c>
      <c r="Y26614" s="34">
        <v>69</v>
      </c>
      <c r="Z26614" s="34">
        <v>44</v>
      </c>
      <c r="AA26614" s="34">
        <v>82</v>
      </c>
      <c r="AB26614" s="34">
        <v>46</v>
      </c>
      <c r="AC26614" s="34">
        <v>93</v>
      </c>
    </row>
    <row r="26615" spans="1:29" x14ac:dyDescent="0.2">
      <c r="A26615" s="34" t="s">
        <v>87108</v>
      </c>
      <c r="B26615" s="34">
        <v>201</v>
      </c>
      <c r="C26615" s="34">
        <v>211</v>
      </c>
      <c r="D26615" s="34">
        <v>257</v>
      </c>
      <c r="E26615" s="34">
        <v>229</v>
      </c>
      <c r="F26615" s="34">
        <v>202</v>
      </c>
      <c r="G26615" s="34">
        <v>148</v>
      </c>
      <c r="H26615" s="34">
        <v>225</v>
      </c>
      <c r="I26615" s="34">
        <v>155</v>
      </c>
      <c r="J26615" s="34">
        <v>182</v>
      </c>
      <c r="K26615" s="34">
        <v>210</v>
      </c>
      <c r="L26615" s="34">
        <v>159</v>
      </c>
      <c r="M26615" s="34">
        <v>152</v>
      </c>
      <c r="N26615" s="34">
        <v>186</v>
      </c>
      <c r="O26615" s="34">
        <v>163</v>
      </c>
      <c r="P26615" s="34">
        <v>183</v>
      </c>
      <c r="Q26615" s="34">
        <v>236</v>
      </c>
      <c r="R26615" s="34">
        <v>251</v>
      </c>
      <c r="S26615" s="34">
        <v>227</v>
      </c>
      <c r="T26615" s="34">
        <v>181</v>
      </c>
      <c r="U26615" s="34">
        <v>134</v>
      </c>
      <c r="V26615" s="34">
        <v>266</v>
      </c>
      <c r="W26615" s="34">
        <v>202</v>
      </c>
      <c r="X26615" s="34">
        <v>276</v>
      </c>
      <c r="Y26615" s="34">
        <v>171</v>
      </c>
      <c r="Z26615" s="34">
        <v>254</v>
      </c>
      <c r="AA26615" s="34">
        <v>222</v>
      </c>
      <c r="AB26615" s="34">
        <v>196</v>
      </c>
      <c r="AC26615" s="34">
        <v>287</v>
      </c>
    </row>
    <row r="26616" spans="1:29" x14ac:dyDescent="0.2">
      <c r="A26616" s="34" t="s">
        <v>87109</v>
      </c>
      <c r="B26616" s="34">
        <v>85</v>
      </c>
      <c r="C26616" s="34">
        <v>123</v>
      </c>
      <c r="D26616" s="34">
        <v>198</v>
      </c>
      <c r="E26616" s="34">
        <v>161</v>
      </c>
      <c r="F26616" s="34">
        <v>105</v>
      </c>
      <c r="G26616" s="34">
        <v>107</v>
      </c>
      <c r="H26616" s="34">
        <v>86</v>
      </c>
      <c r="I26616" s="34">
        <v>106</v>
      </c>
      <c r="J26616" s="34">
        <v>74</v>
      </c>
      <c r="K26616" s="34">
        <v>145</v>
      </c>
      <c r="L26616" s="34">
        <v>32</v>
      </c>
      <c r="M26616" s="34">
        <v>115</v>
      </c>
      <c r="N26616" s="34">
        <v>86</v>
      </c>
      <c r="O26616" s="34">
        <v>97</v>
      </c>
      <c r="P26616" s="34">
        <v>87</v>
      </c>
      <c r="Q26616" s="34">
        <v>132</v>
      </c>
      <c r="R26616" s="34">
        <v>99</v>
      </c>
      <c r="S26616" s="34">
        <v>186</v>
      </c>
      <c r="T26616" s="34">
        <v>61</v>
      </c>
      <c r="U26616" s="34">
        <v>68</v>
      </c>
      <c r="V26616" s="34">
        <v>98</v>
      </c>
      <c r="W26616" s="34">
        <v>93</v>
      </c>
      <c r="X26616" s="34">
        <v>138</v>
      </c>
      <c r="Y26616" s="34">
        <v>73</v>
      </c>
      <c r="Z26616" s="34">
        <v>167</v>
      </c>
      <c r="AA26616" s="34">
        <v>142</v>
      </c>
      <c r="AB26616" s="34">
        <v>104</v>
      </c>
      <c r="AC26616" s="34">
        <v>207</v>
      </c>
    </row>
    <row r="26617" spans="1:29" x14ac:dyDescent="0.2">
      <c r="A26617" s="34" t="s">
        <v>87110</v>
      </c>
      <c r="B26617" s="34">
        <v>38</v>
      </c>
      <c r="C26617" s="34">
        <v>51</v>
      </c>
      <c r="D26617" s="34">
        <v>31</v>
      </c>
      <c r="E26617" s="34">
        <v>41</v>
      </c>
      <c r="F26617" s="34">
        <v>31</v>
      </c>
      <c r="G26617" s="34">
        <v>30</v>
      </c>
      <c r="H26617" s="34">
        <v>49</v>
      </c>
      <c r="I26617" s="34">
        <v>37</v>
      </c>
      <c r="J26617" s="34">
        <v>32</v>
      </c>
      <c r="K26617" s="34">
        <v>37</v>
      </c>
      <c r="L26617" s="34">
        <v>18</v>
      </c>
      <c r="M26617" s="34">
        <v>27</v>
      </c>
      <c r="N26617" s="34">
        <v>30</v>
      </c>
      <c r="O26617" s="34">
        <v>20</v>
      </c>
      <c r="P26617" s="34">
        <v>32</v>
      </c>
      <c r="Q26617" s="34">
        <v>44</v>
      </c>
      <c r="R26617" s="34">
        <v>44</v>
      </c>
      <c r="S26617" s="34">
        <v>42</v>
      </c>
      <c r="T26617" s="34">
        <v>25</v>
      </c>
      <c r="U26617" s="34">
        <v>23</v>
      </c>
      <c r="V26617" s="34">
        <v>35</v>
      </c>
      <c r="W26617" s="34">
        <v>22</v>
      </c>
      <c r="X26617" s="34">
        <v>28</v>
      </c>
      <c r="Y26617" s="34">
        <v>32</v>
      </c>
      <c r="Z26617" s="34">
        <v>35</v>
      </c>
      <c r="AA26617" s="34">
        <v>52</v>
      </c>
      <c r="AB26617" s="34">
        <v>30</v>
      </c>
      <c r="AC26617" s="34">
        <v>46</v>
      </c>
    </row>
    <row r="26618" spans="1:29" x14ac:dyDescent="0.2">
      <c r="A26618" s="34" t="s">
        <v>87111</v>
      </c>
      <c r="B26618" s="34">
        <v>29</v>
      </c>
      <c r="C26618" s="34">
        <v>41</v>
      </c>
      <c r="D26618" s="34">
        <v>42</v>
      </c>
      <c r="E26618" s="34">
        <v>40</v>
      </c>
      <c r="F26618" s="34">
        <v>32</v>
      </c>
      <c r="G26618" s="34">
        <v>36</v>
      </c>
      <c r="H26618" s="34">
        <v>29</v>
      </c>
      <c r="I26618" s="34">
        <v>24</v>
      </c>
      <c r="J26618" s="34">
        <v>30</v>
      </c>
      <c r="K26618" s="34">
        <v>38</v>
      </c>
      <c r="L26618" s="34">
        <v>12</v>
      </c>
      <c r="M26618" s="34">
        <v>36</v>
      </c>
      <c r="N26618" s="34">
        <v>22</v>
      </c>
      <c r="O26618" s="34">
        <v>23</v>
      </c>
      <c r="P26618" s="34">
        <v>19</v>
      </c>
      <c r="Q26618" s="34">
        <v>38</v>
      </c>
      <c r="R26618" s="34">
        <v>32</v>
      </c>
      <c r="S26618" s="34">
        <v>30</v>
      </c>
      <c r="T26618" s="34">
        <v>31</v>
      </c>
      <c r="U26618" s="34">
        <v>37</v>
      </c>
      <c r="V26618" s="34">
        <v>31</v>
      </c>
      <c r="W26618" s="34">
        <v>20</v>
      </c>
      <c r="X26618" s="34">
        <v>44</v>
      </c>
      <c r="Y26618" s="34">
        <v>32</v>
      </c>
      <c r="Z26618" s="34">
        <v>40</v>
      </c>
      <c r="AA26618" s="34">
        <v>31</v>
      </c>
      <c r="AB26618" s="34">
        <v>41</v>
      </c>
      <c r="AC26618" s="34">
        <v>46</v>
      </c>
    </row>
    <row r="26619" spans="1:29" x14ac:dyDescent="0.2">
      <c r="A26619" s="34" t="s">
        <v>87112</v>
      </c>
      <c r="B26619" s="34">
        <v>106</v>
      </c>
      <c r="C26619" s="34">
        <v>189</v>
      </c>
      <c r="D26619" s="34">
        <v>250</v>
      </c>
      <c r="E26619" s="34">
        <v>217</v>
      </c>
      <c r="F26619" s="34">
        <v>165</v>
      </c>
      <c r="G26619" s="34">
        <v>157</v>
      </c>
      <c r="H26619" s="34">
        <v>116</v>
      </c>
      <c r="I26619" s="34">
        <v>205</v>
      </c>
      <c r="J26619" s="34">
        <v>121</v>
      </c>
      <c r="K26619" s="34">
        <v>220</v>
      </c>
      <c r="L26619" s="34">
        <v>58</v>
      </c>
      <c r="M26619" s="34">
        <v>147</v>
      </c>
      <c r="N26619" s="34">
        <v>139</v>
      </c>
      <c r="O26619" s="34">
        <v>137</v>
      </c>
      <c r="P26619" s="34">
        <v>125</v>
      </c>
      <c r="Q26619" s="34">
        <v>159</v>
      </c>
      <c r="R26619" s="34">
        <v>145</v>
      </c>
      <c r="S26619" s="34">
        <v>242</v>
      </c>
      <c r="T26619" s="34">
        <v>71</v>
      </c>
      <c r="U26619" s="34">
        <v>145</v>
      </c>
      <c r="V26619" s="34">
        <v>148</v>
      </c>
      <c r="W26619" s="34">
        <v>140</v>
      </c>
      <c r="X26619" s="34">
        <v>195</v>
      </c>
      <c r="Y26619" s="34">
        <v>90</v>
      </c>
      <c r="Z26619" s="34">
        <v>195</v>
      </c>
      <c r="AA26619" s="34">
        <v>264</v>
      </c>
      <c r="AB26619" s="34">
        <v>80</v>
      </c>
      <c r="AC26619" s="34">
        <v>258</v>
      </c>
    </row>
    <row r="26620" spans="1:29" x14ac:dyDescent="0.2">
      <c r="A26620" s="34" t="s">
        <v>87113</v>
      </c>
      <c r="B26620" s="34">
        <v>56</v>
      </c>
      <c r="C26620" s="34">
        <v>108</v>
      </c>
      <c r="D26620" s="34">
        <v>82</v>
      </c>
      <c r="E26620" s="34">
        <v>114</v>
      </c>
      <c r="F26620" s="34">
        <v>71</v>
      </c>
      <c r="G26620" s="34">
        <v>128</v>
      </c>
      <c r="H26620" s="34">
        <v>85</v>
      </c>
      <c r="I26620" s="34">
        <v>125</v>
      </c>
      <c r="J26620" s="34">
        <v>57</v>
      </c>
      <c r="K26620" s="34">
        <v>95</v>
      </c>
      <c r="L26620" s="34">
        <v>35</v>
      </c>
      <c r="M26620" s="34">
        <v>87</v>
      </c>
      <c r="N26620" s="34">
        <v>53</v>
      </c>
      <c r="O26620" s="34">
        <v>77</v>
      </c>
      <c r="P26620" s="34">
        <v>77</v>
      </c>
      <c r="Q26620" s="34">
        <v>126</v>
      </c>
      <c r="R26620" s="34">
        <v>99</v>
      </c>
      <c r="S26620" s="34">
        <v>120</v>
      </c>
      <c r="T26620" s="34">
        <v>68</v>
      </c>
      <c r="U26620" s="34">
        <v>74</v>
      </c>
      <c r="V26620" s="34">
        <v>90</v>
      </c>
      <c r="W26620" s="34">
        <v>95</v>
      </c>
      <c r="X26620" s="34">
        <v>106</v>
      </c>
      <c r="Y26620" s="34">
        <v>72</v>
      </c>
      <c r="Z26620" s="34">
        <v>77</v>
      </c>
      <c r="AA26620" s="34">
        <v>103</v>
      </c>
      <c r="AB26620" s="34">
        <v>71</v>
      </c>
      <c r="AC26620" s="34">
        <v>142</v>
      </c>
    </row>
    <row r="26621" spans="1:29" x14ac:dyDescent="0.2">
      <c r="A26621" s="34" t="s">
        <v>87114</v>
      </c>
      <c r="B26621" s="34">
        <v>20</v>
      </c>
      <c r="C26621" s="34">
        <v>30</v>
      </c>
      <c r="D26621" s="34">
        <v>29</v>
      </c>
      <c r="E26621" s="34">
        <v>27</v>
      </c>
      <c r="F26621" s="34">
        <v>23</v>
      </c>
      <c r="G26621" s="34">
        <v>14</v>
      </c>
      <c r="H26621" s="34">
        <v>27</v>
      </c>
      <c r="I26621" s="34">
        <v>26</v>
      </c>
      <c r="J26621" s="34">
        <v>16</v>
      </c>
      <c r="K26621" s="34">
        <v>19</v>
      </c>
      <c r="L26621" s="34">
        <v>17</v>
      </c>
      <c r="M26621" s="34">
        <v>23</v>
      </c>
      <c r="N26621" s="34">
        <v>19</v>
      </c>
      <c r="O26621" s="34">
        <v>34</v>
      </c>
      <c r="P26621" s="34">
        <v>18</v>
      </c>
      <c r="Q26621" s="34">
        <v>24</v>
      </c>
      <c r="R26621" s="34">
        <v>28</v>
      </c>
      <c r="S26621" s="34">
        <v>36</v>
      </c>
      <c r="T26621" s="34">
        <v>21</v>
      </c>
      <c r="U26621" s="34">
        <v>19</v>
      </c>
      <c r="V26621" s="34">
        <v>27</v>
      </c>
      <c r="W26621" s="34">
        <v>17</v>
      </c>
      <c r="X26621" s="34">
        <v>37</v>
      </c>
      <c r="Y26621" s="34">
        <v>22</v>
      </c>
      <c r="Z26621" s="34">
        <v>39</v>
      </c>
      <c r="AA26621" s="34">
        <v>41</v>
      </c>
      <c r="AB26621" s="34">
        <v>18</v>
      </c>
      <c r="AC26621" s="34">
        <v>41</v>
      </c>
    </row>
    <row r="26622" spans="1:29" x14ac:dyDescent="0.2">
      <c r="A26622" s="34" t="s">
        <v>87115</v>
      </c>
      <c r="B26622" s="34">
        <v>43</v>
      </c>
      <c r="C26622" s="34">
        <v>58</v>
      </c>
      <c r="D26622" s="34">
        <v>67</v>
      </c>
      <c r="E26622" s="34">
        <v>56</v>
      </c>
      <c r="F26622" s="34">
        <v>46</v>
      </c>
      <c r="G26622" s="34">
        <v>70</v>
      </c>
      <c r="H26622" s="34">
        <v>53</v>
      </c>
      <c r="I26622" s="34">
        <v>58</v>
      </c>
      <c r="J26622" s="34">
        <v>50</v>
      </c>
      <c r="K26622" s="34">
        <v>57</v>
      </c>
      <c r="L26622" s="34">
        <v>41</v>
      </c>
      <c r="M26622" s="34">
        <v>60</v>
      </c>
      <c r="N26622" s="34">
        <v>41</v>
      </c>
      <c r="O26622" s="34">
        <v>65</v>
      </c>
      <c r="P26622" s="34">
        <v>56</v>
      </c>
      <c r="Q26622" s="34">
        <v>74</v>
      </c>
      <c r="R26622" s="34">
        <v>77</v>
      </c>
      <c r="S26622" s="34">
        <v>93</v>
      </c>
      <c r="T26622" s="34">
        <v>38</v>
      </c>
      <c r="U26622" s="34">
        <v>56</v>
      </c>
      <c r="V26622" s="34">
        <v>72</v>
      </c>
      <c r="W26622" s="34">
        <v>73</v>
      </c>
      <c r="X26622" s="34">
        <v>70</v>
      </c>
      <c r="Y26622" s="34">
        <v>49</v>
      </c>
      <c r="Z26622" s="34">
        <v>90</v>
      </c>
      <c r="AA26622" s="34">
        <v>74</v>
      </c>
      <c r="AB26622" s="34">
        <v>68</v>
      </c>
      <c r="AC26622" s="34">
        <v>109</v>
      </c>
    </row>
    <row r="26623" spans="1:29" x14ac:dyDescent="0.2">
      <c r="A26623" s="34" t="s">
        <v>87116</v>
      </c>
      <c r="B26623" s="34">
        <v>45</v>
      </c>
      <c r="C26623" s="34">
        <v>104</v>
      </c>
      <c r="D26623" s="34">
        <v>106</v>
      </c>
      <c r="E26623" s="34">
        <v>150</v>
      </c>
      <c r="F26623" s="34">
        <v>48</v>
      </c>
      <c r="G26623" s="34">
        <v>109</v>
      </c>
      <c r="H26623" s="34">
        <v>41</v>
      </c>
      <c r="I26623" s="34">
        <v>78</v>
      </c>
      <c r="J26623" s="34">
        <v>34</v>
      </c>
      <c r="K26623" s="34">
        <v>143</v>
      </c>
      <c r="L26623" s="34">
        <v>7</v>
      </c>
      <c r="M26623" s="34">
        <v>73</v>
      </c>
      <c r="N26623" s="34">
        <v>44</v>
      </c>
      <c r="O26623" s="34">
        <v>80</v>
      </c>
      <c r="P26623" s="34">
        <v>28</v>
      </c>
      <c r="Q26623" s="34">
        <v>76</v>
      </c>
      <c r="R26623" s="34">
        <v>40</v>
      </c>
      <c r="S26623" s="34">
        <v>155</v>
      </c>
      <c r="T26623" s="34">
        <v>24</v>
      </c>
      <c r="U26623" s="34">
        <v>49</v>
      </c>
      <c r="V26623" s="34">
        <v>64</v>
      </c>
      <c r="W26623" s="34">
        <v>57</v>
      </c>
      <c r="X26623" s="34">
        <v>88</v>
      </c>
      <c r="Y26623" s="34">
        <v>28</v>
      </c>
      <c r="Z26623" s="34">
        <v>78</v>
      </c>
      <c r="AA26623" s="34">
        <v>126</v>
      </c>
      <c r="AB26623" s="34">
        <v>34</v>
      </c>
      <c r="AC26623" s="34">
        <v>137</v>
      </c>
    </row>
    <row r="26624" spans="1:29" x14ac:dyDescent="0.2">
      <c r="A26624" s="34" t="s">
        <v>87117</v>
      </c>
      <c r="B26624" s="34">
        <v>21</v>
      </c>
      <c r="C26624" s="34">
        <v>49</v>
      </c>
      <c r="D26624" s="34">
        <v>20</v>
      </c>
      <c r="E26624" s="34">
        <v>139</v>
      </c>
      <c r="F26624" s="34">
        <v>11</v>
      </c>
      <c r="G26624" s="34">
        <v>40</v>
      </c>
      <c r="H26624" s="34">
        <v>18</v>
      </c>
      <c r="I26624" s="34">
        <v>60</v>
      </c>
      <c r="J26624" s="34">
        <v>10</v>
      </c>
      <c r="K26624" s="34">
        <v>60</v>
      </c>
      <c r="L26624" s="34">
        <v>5</v>
      </c>
      <c r="M26624" s="34">
        <v>53</v>
      </c>
      <c r="N26624" s="34">
        <v>17</v>
      </c>
      <c r="O26624" s="34">
        <v>37</v>
      </c>
      <c r="P26624" s="34">
        <v>14</v>
      </c>
      <c r="Q26624" s="34">
        <v>33</v>
      </c>
      <c r="R26624" s="34">
        <v>12</v>
      </c>
      <c r="S26624" s="34">
        <v>65</v>
      </c>
      <c r="T26624" s="34">
        <v>19</v>
      </c>
      <c r="U26624" s="34">
        <v>32</v>
      </c>
      <c r="V26624" s="34">
        <v>9</v>
      </c>
      <c r="W26624" s="34">
        <v>46</v>
      </c>
      <c r="X26624" s="34">
        <v>18</v>
      </c>
      <c r="Y26624" s="34">
        <v>36</v>
      </c>
      <c r="Z26624" s="34">
        <v>29</v>
      </c>
      <c r="AA26624" s="34">
        <v>58</v>
      </c>
      <c r="AB26624" s="34">
        <v>26</v>
      </c>
      <c r="AC26624" s="34">
        <v>39</v>
      </c>
    </row>
    <row r="26625" spans="1:29" x14ac:dyDescent="0.2">
      <c r="A26625" s="34" t="s">
        <v>87118</v>
      </c>
      <c r="B26625" s="34">
        <v>20</v>
      </c>
      <c r="C26625" s="34">
        <v>31</v>
      </c>
      <c r="D26625" s="34">
        <v>47</v>
      </c>
      <c r="E26625" s="34">
        <v>30</v>
      </c>
      <c r="F26625" s="34">
        <v>35</v>
      </c>
      <c r="G26625" s="34">
        <v>40</v>
      </c>
      <c r="H26625" s="34">
        <v>22</v>
      </c>
      <c r="I26625" s="34">
        <v>31</v>
      </c>
      <c r="J26625" s="34">
        <v>29</v>
      </c>
      <c r="K26625" s="34">
        <v>53</v>
      </c>
      <c r="L26625" s="34">
        <v>15</v>
      </c>
      <c r="M26625" s="34">
        <v>50</v>
      </c>
      <c r="N26625" s="34">
        <v>25</v>
      </c>
      <c r="O26625" s="34">
        <v>35</v>
      </c>
      <c r="P26625" s="34">
        <v>28</v>
      </c>
      <c r="Q26625" s="34">
        <v>30</v>
      </c>
      <c r="R26625" s="34">
        <v>18</v>
      </c>
      <c r="S26625" s="34">
        <v>34</v>
      </c>
      <c r="T26625" s="34">
        <v>23</v>
      </c>
      <c r="U26625" s="34">
        <v>32</v>
      </c>
      <c r="V26625" s="34">
        <v>30</v>
      </c>
      <c r="W26625" s="34">
        <v>42</v>
      </c>
      <c r="X26625" s="34">
        <v>59</v>
      </c>
      <c r="Y26625" s="34">
        <v>24</v>
      </c>
      <c r="Z26625" s="34">
        <v>37</v>
      </c>
      <c r="AA26625" s="34">
        <v>23</v>
      </c>
      <c r="AB26625" s="34">
        <v>18</v>
      </c>
      <c r="AC26625" s="34">
        <v>59</v>
      </c>
    </row>
    <row r="26626" spans="1:29" x14ac:dyDescent="0.2">
      <c r="A26626" s="34" t="s">
        <v>87119</v>
      </c>
      <c r="B26626" s="34">
        <v>40</v>
      </c>
      <c r="C26626" s="34">
        <v>51</v>
      </c>
      <c r="D26626" s="34">
        <v>75</v>
      </c>
      <c r="E26626" s="34">
        <v>76</v>
      </c>
      <c r="F26626" s="34">
        <v>48</v>
      </c>
      <c r="G26626" s="34">
        <v>88</v>
      </c>
      <c r="H26626" s="34">
        <v>57</v>
      </c>
      <c r="I26626" s="34">
        <v>56</v>
      </c>
      <c r="J26626" s="34">
        <v>37</v>
      </c>
      <c r="K26626" s="34">
        <v>57</v>
      </c>
      <c r="L26626" s="34">
        <v>32</v>
      </c>
      <c r="M26626" s="34">
        <v>66</v>
      </c>
      <c r="N26626" s="34">
        <v>44</v>
      </c>
      <c r="O26626" s="34">
        <v>50</v>
      </c>
      <c r="P26626" s="34">
        <v>59</v>
      </c>
      <c r="Q26626" s="34">
        <v>98</v>
      </c>
      <c r="R26626" s="34">
        <v>75</v>
      </c>
      <c r="S26626" s="34">
        <v>63</v>
      </c>
      <c r="T26626" s="34">
        <v>47</v>
      </c>
      <c r="U26626" s="34">
        <v>51</v>
      </c>
      <c r="V26626" s="34">
        <v>59</v>
      </c>
      <c r="W26626" s="34">
        <v>75</v>
      </c>
      <c r="X26626" s="34">
        <v>93</v>
      </c>
      <c r="Y26626" s="34">
        <v>54</v>
      </c>
      <c r="Z26626" s="34">
        <v>64</v>
      </c>
      <c r="AA26626" s="34">
        <v>51</v>
      </c>
      <c r="AB26626" s="34">
        <v>54</v>
      </c>
      <c r="AC26626" s="34">
        <v>101</v>
      </c>
    </row>
    <row r="26627" spans="1:29" x14ac:dyDescent="0.2">
      <c r="A26627" s="34" t="s">
        <v>87120</v>
      </c>
      <c r="B26627" s="34">
        <v>124</v>
      </c>
      <c r="C26627" s="34">
        <v>163</v>
      </c>
      <c r="D26627" s="34">
        <v>234</v>
      </c>
      <c r="E26627" s="34">
        <v>216</v>
      </c>
      <c r="F26627" s="34">
        <v>245</v>
      </c>
      <c r="G26627" s="34">
        <v>186</v>
      </c>
      <c r="H26627" s="34">
        <v>253</v>
      </c>
      <c r="I26627" s="34">
        <v>236</v>
      </c>
      <c r="J26627" s="34">
        <v>200</v>
      </c>
      <c r="K26627" s="34">
        <v>197</v>
      </c>
      <c r="L26627" s="34">
        <v>154</v>
      </c>
      <c r="M26627" s="34">
        <v>203</v>
      </c>
      <c r="N26627" s="34">
        <v>173</v>
      </c>
      <c r="O26627" s="34">
        <v>206</v>
      </c>
      <c r="P26627" s="34">
        <v>195</v>
      </c>
      <c r="Q26627" s="34">
        <v>292</v>
      </c>
      <c r="R26627" s="34">
        <v>277</v>
      </c>
      <c r="S26627" s="34">
        <v>198</v>
      </c>
      <c r="T26627" s="34">
        <v>181</v>
      </c>
      <c r="U26627" s="34">
        <v>247</v>
      </c>
      <c r="V26627" s="34">
        <v>283</v>
      </c>
      <c r="W26627" s="34">
        <v>272</v>
      </c>
      <c r="X26627" s="34">
        <v>299</v>
      </c>
      <c r="Y26627" s="34">
        <v>230</v>
      </c>
      <c r="Z26627" s="34">
        <v>241</v>
      </c>
      <c r="AA26627" s="34">
        <v>255</v>
      </c>
      <c r="AB26627" s="34">
        <v>292</v>
      </c>
      <c r="AC26627" s="34">
        <v>306</v>
      </c>
    </row>
    <row r="26628" spans="1:29" x14ac:dyDescent="0.2">
      <c r="A26628" s="34" t="s">
        <v>87121</v>
      </c>
      <c r="B26628" s="34">
        <v>78</v>
      </c>
      <c r="C26628" s="34">
        <v>113</v>
      </c>
      <c r="D26628" s="34">
        <v>133</v>
      </c>
      <c r="E26628" s="34">
        <v>149</v>
      </c>
      <c r="F26628" s="34">
        <v>130</v>
      </c>
      <c r="G26628" s="34">
        <v>140</v>
      </c>
      <c r="H26628" s="34">
        <v>100</v>
      </c>
      <c r="I26628" s="34">
        <v>135</v>
      </c>
      <c r="J26628" s="34">
        <v>125</v>
      </c>
      <c r="K26628" s="34">
        <v>115</v>
      </c>
      <c r="L26628" s="34">
        <v>105</v>
      </c>
      <c r="M26628" s="34">
        <v>136</v>
      </c>
      <c r="N26628" s="34">
        <v>99</v>
      </c>
      <c r="O26628" s="34">
        <v>100</v>
      </c>
      <c r="P26628" s="34">
        <v>84</v>
      </c>
      <c r="Q26628" s="34">
        <v>153</v>
      </c>
      <c r="R26628" s="34">
        <v>136</v>
      </c>
      <c r="S26628" s="34">
        <v>139</v>
      </c>
      <c r="T26628" s="34">
        <v>145</v>
      </c>
      <c r="U26628" s="34">
        <v>114</v>
      </c>
      <c r="V26628" s="34">
        <v>173</v>
      </c>
      <c r="W26628" s="34">
        <v>122</v>
      </c>
      <c r="X26628" s="34">
        <v>120</v>
      </c>
      <c r="Y26628" s="34">
        <v>129</v>
      </c>
      <c r="Z26628" s="34">
        <v>161</v>
      </c>
      <c r="AA26628" s="34">
        <v>147</v>
      </c>
      <c r="AB26628" s="34">
        <v>120</v>
      </c>
      <c r="AC26628" s="34">
        <v>164</v>
      </c>
    </row>
    <row r="26629" spans="1:29" x14ac:dyDescent="0.2">
      <c r="A26629" s="34" t="s">
        <v>87122</v>
      </c>
      <c r="B26629" s="34">
        <v>30</v>
      </c>
      <c r="C26629" s="34">
        <v>57</v>
      </c>
      <c r="D26629" s="34">
        <v>42</v>
      </c>
      <c r="E26629" s="34">
        <v>46</v>
      </c>
      <c r="F26629" s="34">
        <v>51</v>
      </c>
      <c r="G26629" s="34">
        <v>17</v>
      </c>
      <c r="H26629" s="34">
        <v>42</v>
      </c>
      <c r="I26629" s="34">
        <v>30</v>
      </c>
      <c r="J26629" s="34">
        <v>37</v>
      </c>
      <c r="K26629" s="34">
        <v>48</v>
      </c>
      <c r="L26629" s="34">
        <v>20</v>
      </c>
      <c r="M26629" s="34">
        <v>20</v>
      </c>
      <c r="N26629" s="34">
        <v>40</v>
      </c>
      <c r="O26629" s="34">
        <v>29</v>
      </c>
      <c r="P26629" s="34">
        <v>40</v>
      </c>
      <c r="Q26629" s="34">
        <v>55</v>
      </c>
      <c r="R26629" s="34">
        <v>42</v>
      </c>
      <c r="S26629" s="34">
        <v>55</v>
      </c>
      <c r="T26629" s="34">
        <v>53</v>
      </c>
      <c r="U26629" s="34">
        <v>29</v>
      </c>
      <c r="V26629" s="34">
        <v>42</v>
      </c>
      <c r="W26629" s="34">
        <v>28</v>
      </c>
      <c r="X26629" s="34">
        <v>62</v>
      </c>
      <c r="Y26629" s="34">
        <v>15</v>
      </c>
      <c r="Z26629" s="34">
        <v>71</v>
      </c>
      <c r="AA26629" s="34">
        <v>45</v>
      </c>
      <c r="AB26629" s="34">
        <v>48</v>
      </c>
      <c r="AC26629" s="34">
        <v>44</v>
      </c>
    </row>
    <row r="26630" spans="1:29" x14ac:dyDescent="0.2">
      <c r="A26630" s="34" t="s">
        <v>87123</v>
      </c>
      <c r="B26630" s="34">
        <v>78</v>
      </c>
      <c r="C26630" s="34">
        <v>297</v>
      </c>
      <c r="D26630" s="34">
        <v>129</v>
      </c>
      <c r="E26630" s="34">
        <v>300</v>
      </c>
      <c r="F26630" s="34">
        <v>114</v>
      </c>
      <c r="G26630" s="34">
        <v>249</v>
      </c>
      <c r="H26630" s="34">
        <v>99</v>
      </c>
      <c r="I26630" s="34">
        <v>174</v>
      </c>
      <c r="J26630" s="34">
        <v>84</v>
      </c>
      <c r="K26630" s="34">
        <v>241</v>
      </c>
      <c r="L26630" s="34">
        <v>46</v>
      </c>
      <c r="M26630" s="34">
        <v>224</v>
      </c>
      <c r="N26630" s="34">
        <v>92</v>
      </c>
      <c r="O26630" s="34">
        <v>196</v>
      </c>
      <c r="P26630" s="34">
        <v>84</v>
      </c>
      <c r="Q26630" s="34">
        <v>214</v>
      </c>
      <c r="R26630" s="34">
        <v>72</v>
      </c>
      <c r="S26630" s="34">
        <v>313</v>
      </c>
      <c r="T26630" s="34">
        <v>41</v>
      </c>
      <c r="U26630" s="34">
        <v>126</v>
      </c>
      <c r="V26630" s="34">
        <v>107</v>
      </c>
      <c r="W26630" s="34">
        <v>117</v>
      </c>
      <c r="X26630" s="34">
        <v>156</v>
      </c>
      <c r="Y26630" s="34">
        <v>114</v>
      </c>
      <c r="Z26630" s="34">
        <v>134</v>
      </c>
      <c r="AA26630" s="34">
        <v>254</v>
      </c>
      <c r="AB26630" s="34">
        <v>47</v>
      </c>
      <c r="AC26630" s="34">
        <v>286</v>
      </c>
    </row>
    <row r="26631" spans="1:29" x14ac:dyDescent="0.2">
      <c r="A26631" s="34" t="s">
        <v>87124</v>
      </c>
      <c r="B26631" s="34">
        <v>23</v>
      </c>
      <c r="C26631" s="34">
        <v>18</v>
      </c>
      <c r="D26631" s="34">
        <v>18</v>
      </c>
      <c r="E26631" s="34">
        <v>14</v>
      </c>
      <c r="F26631" s="34">
        <v>17</v>
      </c>
      <c r="G26631" s="34">
        <v>9</v>
      </c>
      <c r="H26631" s="34">
        <v>14</v>
      </c>
      <c r="I26631" s="34">
        <v>11</v>
      </c>
      <c r="J26631" s="34">
        <v>20</v>
      </c>
      <c r="K26631" s="34">
        <v>20</v>
      </c>
      <c r="L26631" s="34">
        <v>9</v>
      </c>
      <c r="M26631" s="34">
        <v>14</v>
      </c>
      <c r="N26631" s="34">
        <v>8</v>
      </c>
      <c r="O26631" s="34">
        <v>11</v>
      </c>
      <c r="P26631" s="34">
        <v>9</v>
      </c>
      <c r="Q26631" s="34">
        <v>12</v>
      </c>
      <c r="R26631" s="34">
        <v>15</v>
      </c>
      <c r="S26631" s="34">
        <v>22</v>
      </c>
      <c r="T26631" s="34">
        <v>10</v>
      </c>
      <c r="U26631" s="34">
        <v>5</v>
      </c>
      <c r="V26631" s="34">
        <v>26</v>
      </c>
      <c r="W26631" s="34">
        <v>8</v>
      </c>
      <c r="X26631" s="34">
        <v>31</v>
      </c>
      <c r="Y26631" s="34">
        <v>11</v>
      </c>
      <c r="Z26631" s="34">
        <v>37</v>
      </c>
      <c r="AA26631" s="34">
        <v>8</v>
      </c>
      <c r="AB26631" s="34">
        <v>29</v>
      </c>
      <c r="AC26631" s="34">
        <v>23</v>
      </c>
    </row>
    <row r="26632" spans="1:29" x14ac:dyDescent="0.2">
      <c r="A26632" s="34" t="s">
        <v>87125</v>
      </c>
      <c r="B26632" s="34">
        <v>33</v>
      </c>
      <c r="C26632" s="34">
        <v>47</v>
      </c>
      <c r="D26632" s="34">
        <v>42</v>
      </c>
      <c r="E26632" s="34">
        <v>25</v>
      </c>
      <c r="F26632" s="34">
        <v>43</v>
      </c>
      <c r="G26632" s="34">
        <v>77</v>
      </c>
      <c r="H26632" s="34">
        <v>33</v>
      </c>
      <c r="I26632" s="34">
        <v>32</v>
      </c>
      <c r="J26632" s="34">
        <v>21</v>
      </c>
      <c r="K26632" s="34">
        <v>61</v>
      </c>
      <c r="L26632" s="34">
        <v>12</v>
      </c>
      <c r="M26632" s="34">
        <v>30</v>
      </c>
      <c r="N26632" s="34">
        <v>22</v>
      </c>
      <c r="O26632" s="34">
        <v>24</v>
      </c>
      <c r="P26632" s="34">
        <v>15</v>
      </c>
      <c r="Q26632" s="34">
        <v>50</v>
      </c>
      <c r="R26632" s="34">
        <v>36</v>
      </c>
      <c r="S26632" s="34">
        <v>53</v>
      </c>
      <c r="T26632" s="34">
        <v>4</v>
      </c>
      <c r="U26632" s="34">
        <v>20</v>
      </c>
      <c r="V26632" s="34">
        <v>25</v>
      </c>
      <c r="W26632" s="34">
        <v>39</v>
      </c>
      <c r="X26632" s="34">
        <v>37</v>
      </c>
      <c r="Y26632" s="34">
        <v>13</v>
      </c>
      <c r="Z26632" s="34">
        <v>40</v>
      </c>
      <c r="AA26632" s="34">
        <v>41</v>
      </c>
      <c r="AB26632" s="34">
        <v>29</v>
      </c>
      <c r="AC26632" s="34">
        <v>46</v>
      </c>
    </row>
    <row r="26633" spans="1:29" x14ac:dyDescent="0.2">
      <c r="A26633" s="34" t="s">
        <v>87126</v>
      </c>
      <c r="B26633" s="34">
        <v>133</v>
      </c>
      <c r="C26633" s="34">
        <v>153</v>
      </c>
      <c r="D26633" s="34">
        <v>169</v>
      </c>
      <c r="E26633" s="34">
        <v>144</v>
      </c>
      <c r="F26633" s="34">
        <v>194</v>
      </c>
      <c r="G26633" s="34">
        <v>156</v>
      </c>
      <c r="H26633" s="34">
        <v>170</v>
      </c>
      <c r="I26633" s="34">
        <v>119</v>
      </c>
      <c r="J26633" s="34">
        <v>133</v>
      </c>
      <c r="K26633" s="34">
        <v>148</v>
      </c>
      <c r="L26633" s="34">
        <v>114</v>
      </c>
      <c r="M26633" s="34">
        <v>114</v>
      </c>
      <c r="N26633" s="34">
        <v>114</v>
      </c>
      <c r="O26633" s="34">
        <v>138</v>
      </c>
      <c r="P26633" s="34">
        <v>142</v>
      </c>
      <c r="Q26633" s="34">
        <v>193</v>
      </c>
      <c r="R26633" s="34">
        <v>205</v>
      </c>
      <c r="S26633" s="34">
        <v>178</v>
      </c>
      <c r="T26633" s="34">
        <v>135</v>
      </c>
      <c r="U26633" s="34">
        <v>166</v>
      </c>
      <c r="V26633" s="34">
        <v>235</v>
      </c>
      <c r="W26633" s="34">
        <v>156</v>
      </c>
      <c r="X26633" s="34">
        <v>204</v>
      </c>
      <c r="Y26633" s="34">
        <v>139</v>
      </c>
      <c r="Z26633" s="34">
        <v>193</v>
      </c>
      <c r="AA26633" s="34">
        <v>202</v>
      </c>
      <c r="AB26633" s="34">
        <v>155</v>
      </c>
      <c r="AC26633" s="34">
        <v>287</v>
      </c>
    </row>
    <row r="26634" spans="1:29" x14ac:dyDescent="0.2">
      <c r="A26634" s="34" t="s">
        <v>87127</v>
      </c>
      <c r="B26634" s="34">
        <v>45</v>
      </c>
      <c r="C26634" s="34">
        <v>44</v>
      </c>
      <c r="D26634" s="34">
        <v>54</v>
      </c>
      <c r="E26634" s="34">
        <v>45</v>
      </c>
      <c r="F26634" s="34">
        <v>43</v>
      </c>
      <c r="G26634" s="34">
        <v>74</v>
      </c>
      <c r="H26634" s="34">
        <v>46</v>
      </c>
      <c r="I26634" s="34">
        <v>32</v>
      </c>
      <c r="J26634" s="34">
        <v>42</v>
      </c>
      <c r="K26634" s="34">
        <v>51</v>
      </c>
      <c r="L26634" s="34">
        <v>29</v>
      </c>
      <c r="M26634" s="34">
        <v>42</v>
      </c>
      <c r="N26634" s="34">
        <v>30</v>
      </c>
      <c r="O26634" s="34">
        <v>35</v>
      </c>
      <c r="P26634" s="34">
        <v>23</v>
      </c>
      <c r="Q26634" s="34">
        <v>54</v>
      </c>
      <c r="R26634" s="34">
        <v>46</v>
      </c>
      <c r="S26634" s="34">
        <v>48</v>
      </c>
      <c r="T26634" s="34">
        <v>31</v>
      </c>
      <c r="U26634" s="34">
        <v>38</v>
      </c>
      <c r="V26634" s="34">
        <v>40</v>
      </c>
      <c r="W26634" s="34">
        <v>40</v>
      </c>
      <c r="X26634" s="34">
        <v>73</v>
      </c>
      <c r="Y26634" s="34">
        <v>45</v>
      </c>
      <c r="Z26634" s="34">
        <v>51</v>
      </c>
      <c r="AA26634" s="34">
        <v>58</v>
      </c>
      <c r="AB26634" s="34">
        <v>34</v>
      </c>
      <c r="AC26634" s="34">
        <v>74</v>
      </c>
    </row>
    <row r="26635" spans="1:29" x14ac:dyDescent="0.2">
      <c r="A26635" s="34" t="s">
        <v>87128</v>
      </c>
      <c r="B26635" s="34">
        <v>70</v>
      </c>
      <c r="C26635" s="34">
        <v>121</v>
      </c>
      <c r="D26635" s="34">
        <v>172</v>
      </c>
      <c r="E26635" s="34">
        <v>186</v>
      </c>
      <c r="F26635" s="34">
        <v>107</v>
      </c>
      <c r="G26635" s="34">
        <v>143</v>
      </c>
      <c r="H26635" s="34">
        <v>114</v>
      </c>
      <c r="I26635" s="34">
        <v>141</v>
      </c>
      <c r="J26635" s="34">
        <v>101</v>
      </c>
      <c r="K26635" s="34">
        <v>180</v>
      </c>
      <c r="L26635" s="34">
        <v>72</v>
      </c>
      <c r="M26635" s="34">
        <v>104</v>
      </c>
      <c r="N26635" s="34">
        <v>103</v>
      </c>
      <c r="O26635" s="34">
        <v>108</v>
      </c>
      <c r="P26635" s="34">
        <v>97</v>
      </c>
      <c r="Q26635" s="34">
        <v>127</v>
      </c>
      <c r="R26635" s="34">
        <v>108</v>
      </c>
      <c r="S26635" s="34">
        <v>157</v>
      </c>
      <c r="T26635" s="34">
        <v>66</v>
      </c>
      <c r="U26635" s="34">
        <v>87</v>
      </c>
      <c r="V26635" s="34">
        <v>124</v>
      </c>
      <c r="W26635" s="34">
        <v>93</v>
      </c>
      <c r="X26635" s="34">
        <v>141</v>
      </c>
      <c r="Y26635" s="34">
        <v>73</v>
      </c>
      <c r="Z26635" s="34">
        <v>164</v>
      </c>
      <c r="AA26635" s="34">
        <v>145</v>
      </c>
      <c r="AB26635" s="34">
        <v>63</v>
      </c>
      <c r="AC26635" s="34">
        <v>174</v>
      </c>
    </row>
    <row r="26636" spans="1:29" x14ac:dyDescent="0.2">
      <c r="A26636" s="34" t="s">
        <v>87129</v>
      </c>
      <c r="B26636" s="34">
        <v>121</v>
      </c>
      <c r="C26636" s="34">
        <v>434</v>
      </c>
      <c r="D26636" s="34">
        <v>186</v>
      </c>
      <c r="E26636" s="34">
        <v>492</v>
      </c>
      <c r="F26636" s="34">
        <v>137</v>
      </c>
      <c r="G26636" s="34">
        <v>446</v>
      </c>
      <c r="H26636" s="34">
        <v>138</v>
      </c>
      <c r="I26636" s="34">
        <v>464</v>
      </c>
      <c r="J26636" s="34">
        <v>104</v>
      </c>
      <c r="K26636" s="34">
        <v>540</v>
      </c>
      <c r="L26636" s="34">
        <v>77</v>
      </c>
      <c r="M26636" s="34">
        <v>370</v>
      </c>
      <c r="N26636" s="34">
        <v>142</v>
      </c>
      <c r="O26636" s="34">
        <v>396</v>
      </c>
      <c r="P26636" s="34">
        <v>135</v>
      </c>
      <c r="Q26636" s="34">
        <v>469</v>
      </c>
      <c r="R26636" s="34">
        <v>162</v>
      </c>
      <c r="S26636" s="34">
        <v>546</v>
      </c>
      <c r="T26636" s="34">
        <v>129</v>
      </c>
      <c r="U26636" s="34">
        <v>310</v>
      </c>
      <c r="V26636" s="34">
        <v>155</v>
      </c>
      <c r="W26636" s="34">
        <v>322</v>
      </c>
      <c r="X26636" s="34">
        <v>159</v>
      </c>
      <c r="Y26636" s="34">
        <v>306</v>
      </c>
      <c r="Z26636" s="34">
        <v>211</v>
      </c>
      <c r="AA26636" s="34">
        <v>416</v>
      </c>
      <c r="AB26636" s="34">
        <v>126</v>
      </c>
      <c r="AC26636" s="34">
        <v>631</v>
      </c>
    </row>
    <row r="26637" spans="1:29" x14ac:dyDescent="0.2">
      <c r="A26637" s="34" t="s">
        <v>87130</v>
      </c>
      <c r="B26637" s="34">
        <v>94</v>
      </c>
      <c r="C26637" s="34">
        <v>113</v>
      </c>
      <c r="D26637" s="34">
        <v>101</v>
      </c>
      <c r="E26637" s="34">
        <v>153</v>
      </c>
      <c r="F26637" s="34">
        <v>95</v>
      </c>
      <c r="G26637" s="34">
        <v>160</v>
      </c>
      <c r="H26637" s="34">
        <v>117</v>
      </c>
      <c r="I26637" s="34">
        <v>122</v>
      </c>
      <c r="J26637" s="34">
        <v>97</v>
      </c>
      <c r="K26637" s="34">
        <v>166</v>
      </c>
      <c r="L26637" s="34">
        <v>76</v>
      </c>
      <c r="M26637" s="34">
        <v>135</v>
      </c>
      <c r="N26637" s="34">
        <v>109</v>
      </c>
      <c r="O26637" s="34">
        <v>77</v>
      </c>
      <c r="P26637" s="34">
        <v>98</v>
      </c>
      <c r="Q26637" s="34">
        <v>147</v>
      </c>
      <c r="R26637" s="34">
        <v>124</v>
      </c>
      <c r="S26637" s="34">
        <v>144</v>
      </c>
      <c r="T26637" s="34">
        <v>124</v>
      </c>
      <c r="U26637" s="34">
        <v>126</v>
      </c>
      <c r="V26637" s="34">
        <v>86</v>
      </c>
      <c r="W26637" s="34">
        <v>121</v>
      </c>
      <c r="X26637" s="34">
        <v>134</v>
      </c>
      <c r="Y26637" s="34">
        <v>132</v>
      </c>
      <c r="Z26637" s="34">
        <v>113</v>
      </c>
      <c r="AA26637" s="34">
        <v>178</v>
      </c>
      <c r="AB26637" s="34">
        <v>111</v>
      </c>
      <c r="AC26637" s="34">
        <v>235</v>
      </c>
    </row>
    <row r="26638" spans="1:29" x14ac:dyDescent="0.2">
      <c r="A26638" s="34" t="s">
        <v>87131</v>
      </c>
      <c r="B26638" s="34">
        <v>104</v>
      </c>
      <c r="C26638" s="34">
        <v>133</v>
      </c>
      <c r="D26638" s="34">
        <v>173</v>
      </c>
      <c r="E26638" s="34">
        <v>160</v>
      </c>
      <c r="F26638" s="34">
        <v>184</v>
      </c>
      <c r="G26638" s="34">
        <v>140</v>
      </c>
      <c r="H26638" s="34">
        <v>167</v>
      </c>
      <c r="I26638" s="34">
        <v>191</v>
      </c>
      <c r="J26638" s="34">
        <v>161</v>
      </c>
      <c r="K26638" s="34">
        <v>192</v>
      </c>
      <c r="L26638" s="34">
        <v>122</v>
      </c>
      <c r="M26638" s="34">
        <v>176</v>
      </c>
      <c r="N26638" s="34">
        <v>163</v>
      </c>
      <c r="O26638" s="34">
        <v>154</v>
      </c>
      <c r="P26638" s="34">
        <v>160</v>
      </c>
      <c r="Q26638" s="34">
        <v>205</v>
      </c>
      <c r="R26638" s="34">
        <v>176</v>
      </c>
      <c r="S26638" s="34">
        <v>215</v>
      </c>
      <c r="T26638" s="34">
        <v>184</v>
      </c>
      <c r="U26638" s="34">
        <v>153</v>
      </c>
      <c r="V26638" s="34">
        <v>203</v>
      </c>
      <c r="W26638" s="34">
        <v>180</v>
      </c>
      <c r="X26638" s="34">
        <v>273</v>
      </c>
      <c r="Y26638" s="34">
        <v>196</v>
      </c>
      <c r="Z26638" s="34">
        <v>200</v>
      </c>
      <c r="AA26638" s="34">
        <v>210</v>
      </c>
      <c r="AB26638" s="34">
        <v>230</v>
      </c>
      <c r="AC26638" s="34">
        <v>240</v>
      </c>
    </row>
    <row r="26639" spans="1:29" x14ac:dyDescent="0.2">
      <c r="A26639" s="34" t="s">
        <v>87132</v>
      </c>
      <c r="B26639" s="34">
        <v>61</v>
      </c>
      <c r="C26639" s="34">
        <v>49</v>
      </c>
      <c r="D26639" s="34">
        <v>70</v>
      </c>
      <c r="E26639" s="34">
        <v>61</v>
      </c>
      <c r="F26639" s="34">
        <v>61</v>
      </c>
      <c r="G26639" s="34">
        <v>61</v>
      </c>
      <c r="H26639" s="34">
        <v>66</v>
      </c>
      <c r="I26639" s="34">
        <v>53</v>
      </c>
      <c r="J26639" s="34">
        <v>53</v>
      </c>
      <c r="K26639" s="34">
        <v>46</v>
      </c>
      <c r="L26639" s="34">
        <v>37</v>
      </c>
      <c r="M26639" s="34">
        <v>34</v>
      </c>
      <c r="N26639" s="34">
        <v>38</v>
      </c>
      <c r="O26639" s="34">
        <v>60</v>
      </c>
      <c r="P26639" s="34">
        <v>48</v>
      </c>
      <c r="Q26639" s="34">
        <v>46</v>
      </c>
      <c r="R26639" s="34">
        <v>57</v>
      </c>
      <c r="S26639" s="34">
        <v>76</v>
      </c>
      <c r="T26639" s="34">
        <v>40</v>
      </c>
      <c r="U26639" s="34">
        <v>54</v>
      </c>
      <c r="V26639" s="34">
        <v>52</v>
      </c>
      <c r="W26639" s="34">
        <v>48</v>
      </c>
      <c r="X26639" s="34">
        <v>49</v>
      </c>
      <c r="Y26639" s="34">
        <v>54</v>
      </c>
      <c r="Z26639" s="34">
        <v>70</v>
      </c>
      <c r="AA26639" s="34">
        <v>64</v>
      </c>
      <c r="AB26639" s="34">
        <v>36</v>
      </c>
      <c r="AC26639" s="34">
        <v>71</v>
      </c>
    </row>
    <row r="26640" spans="1:29" x14ac:dyDescent="0.2">
      <c r="A26640" s="34" t="s">
        <v>87133</v>
      </c>
      <c r="B26640" s="34">
        <v>94</v>
      </c>
      <c r="C26640" s="34">
        <v>82</v>
      </c>
      <c r="D26640" s="34">
        <v>127</v>
      </c>
      <c r="E26640" s="34">
        <v>116</v>
      </c>
      <c r="F26640" s="34">
        <v>106</v>
      </c>
      <c r="G26640" s="34">
        <v>91</v>
      </c>
      <c r="H26640" s="34">
        <v>97</v>
      </c>
      <c r="I26640" s="34">
        <v>98</v>
      </c>
      <c r="J26640" s="34">
        <v>100</v>
      </c>
      <c r="K26640" s="34">
        <v>99</v>
      </c>
      <c r="L26640" s="34">
        <v>67</v>
      </c>
      <c r="M26640" s="34">
        <v>85</v>
      </c>
      <c r="N26640" s="34">
        <v>66</v>
      </c>
      <c r="O26640" s="34">
        <v>105</v>
      </c>
      <c r="P26640" s="34">
        <v>85</v>
      </c>
      <c r="Q26640" s="34">
        <v>113</v>
      </c>
      <c r="R26640" s="34">
        <v>104</v>
      </c>
      <c r="S26640" s="34">
        <v>106</v>
      </c>
      <c r="T26640" s="34">
        <v>65</v>
      </c>
      <c r="U26640" s="34">
        <v>98</v>
      </c>
      <c r="V26640" s="34">
        <v>81</v>
      </c>
      <c r="W26640" s="34">
        <v>102</v>
      </c>
      <c r="X26640" s="34">
        <v>159</v>
      </c>
      <c r="Y26640" s="34">
        <v>95</v>
      </c>
      <c r="Z26640" s="34">
        <v>128</v>
      </c>
      <c r="AA26640" s="34">
        <v>132</v>
      </c>
      <c r="AB26640" s="34">
        <v>72</v>
      </c>
      <c r="AC26640" s="34">
        <v>167</v>
      </c>
    </row>
    <row r="26641" spans="1:29" x14ac:dyDescent="0.2">
      <c r="A26641" s="34" t="s">
        <v>87134</v>
      </c>
      <c r="B26641" s="34">
        <v>73</v>
      </c>
      <c r="C26641" s="34">
        <v>46</v>
      </c>
      <c r="D26641" s="34">
        <v>66</v>
      </c>
      <c r="E26641" s="34">
        <v>66</v>
      </c>
      <c r="F26641" s="34">
        <v>69</v>
      </c>
      <c r="G26641" s="34">
        <v>90</v>
      </c>
      <c r="H26641" s="34">
        <v>61</v>
      </c>
      <c r="I26641" s="34">
        <v>49</v>
      </c>
      <c r="J26641" s="34">
        <v>46</v>
      </c>
      <c r="K26641" s="34">
        <v>96</v>
      </c>
      <c r="L26641" s="34">
        <v>30</v>
      </c>
      <c r="M26641" s="34">
        <v>47</v>
      </c>
      <c r="N26641" s="34">
        <v>56</v>
      </c>
      <c r="O26641" s="34">
        <v>64</v>
      </c>
      <c r="P26641" s="34">
        <v>65</v>
      </c>
      <c r="Q26641" s="34">
        <v>79</v>
      </c>
      <c r="R26641" s="34">
        <v>50</v>
      </c>
      <c r="S26641" s="34">
        <v>73</v>
      </c>
      <c r="T26641" s="34">
        <v>60</v>
      </c>
      <c r="U26641" s="34">
        <v>52</v>
      </c>
      <c r="V26641" s="34">
        <v>68</v>
      </c>
      <c r="W26641" s="34">
        <v>59</v>
      </c>
      <c r="X26641" s="34">
        <v>70</v>
      </c>
      <c r="Y26641" s="34">
        <v>49</v>
      </c>
      <c r="Z26641" s="34">
        <v>86</v>
      </c>
      <c r="AA26641" s="34">
        <v>101</v>
      </c>
      <c r="AB26641" s="34">
        <v>57</v>
      </c>
      <c r="AC26641" s="34">
        <v>101</v>
      </c>
    </row>
    <row r="26642" spans="1:29" x14ac:dyDescent="0.2">
      <c r="A26642" s="34" t="s">
        <v>87135</v>
      </c>
      <c r="B26642" s="34">
        <v>65</v>
      </c>
      <c r="C26642" s="34">
        <v>134</v>
      </c>
      <c r="D26642" s="34">
        <v>72</v>
      </c>
      <c r="E26642" s="34">
        <v>133</v>
      </c>
      <c r="F26642" s="34">
        <v>58</v>
      </c>
      <c r="G26642" s="34">
        <v>145</v>
      </c>
      <c r="H26642" s="34">
        <v>69</v>
      </c>
      <c r="I26642" s="34">
        <v>119</v>
      </c>
      <c r="J26642" s="34">
        <v>62</v>
      </c>
      <c r="K26642" s="34">
        <v>142</v>
      </c>
      <c r="L26642" s="34">
        <v>68</v>
      </c>
      <c r="M26642" s="34">
        <v>123</v>
      </c>
      <c r="N26642" s="34">
        <v>46</v>
      </c>
      <c r="O26642" s="34">
        <v>105</v>
      </c>
      <c r="P26642" s="34">
        <v>61</v>
      </c>
      <c r="Q26642" s="34">
        <v>164</v>
      </c>
      <c r="R26642" s="34">
        <v>77</v>
      </c>
      <c r="S26642" s="34">
        <v>140</v>
      </c>
      <c r="T26642" s="34">
        <v>84</v>
      </c>
      <c r="U26642" s="34">
        <v>121</v>
      </c>
      <c r="V26642" s="34">
        <v>81</v>
      </c>
      <c r="W26642" s="34">
        <v>174</v>
      </c>
      <c r="X26642" s="34">
        <v>58</v>
      </c>
      <c r="Y26642" s="34">
        <v>136</v>
      </c>
      <c r="Z26642" s="34">
        <v>93</v>
      </c>
      <c r="AA26642" s="34">
        <v>149</v>
      </c>
      <c r="AB26642" s="34">
        <v>72</v>
      </c>
      <c r="AC26642" s="34">
        <v>193</v>
      </c>
    </row>
    <row r="26643" spans="1:29" x14ac:dyDescent="0.2">
      <c r="A26643" s="34" t="s">
        <v>87136</v>
      </c>
      <c r="B26643" s="34">
        <v>26</v>
      </c>
      <c r="C26643" s="34">
        <v>76</v>
      </c>
      <c r="D26643" s="34">
        <v>37</v>
      </c>
      <c r="E26643" s="34">
        <v>64</v>
      </c>
      <c r="F26643" s="34">
        <v>34</v>
      </c>
      <c r="G26643" s="34">
        <v>69</v>
      </c>
      <c r="H26643" s="34">
        <v>41</v>
      </c>
      <c r="I26643" s="34">
        <v>59</v>
      </c>
      <c r="J26643" s="34">
        <v>22</v>
      </c>
      <c r="K26643" s="34">
        <v>68</v>
      </c>
      <c r="L26643" s="34">
        <v>14</v>
      </c>
      <c r="M26643" s="34">
        <v>41</v>
      </c>
      <c r="N26643" s="34">
        <v>37</v>
      </c>
      <c r="O26643" s="34">
        <v>35</v>
      </c>
      <c r="P26643" s="34">
        <v>24</v>
      </c>
      <c r="Q26643" s="34">
        <v>75</v>
      </c>
      <c r="R26643" s="34">
        <v>29</v>
      </c>
      <c r="S26643" s="34">
        <v>67</v>
      </c>
      <c r="T26643" s="34">
        <v>33</v>
      </c>
      <c r="U26643" s="34">
        <v>33</v>
      </c>
      <c r="V26643" s="34">
        <v>39</v>
      </c>
      <c r="W26643" s="34">
        <v>50</v>
      </c>
      <c r="X26643" s="34">
        <v>35</v>
      </c>
      <c r="Y26643" s="34">
        <v>64</v>
      </c>
      <c r="Z26643" s="34">
        <v>33</v>
      </c>
      <c r="AA26643" s="34">
        <v>69</v>
      </c>
      <c r="AB26643" s="34">
        <v>34</v>
      </c>
      <c r="AC26643" s="34">
        <v>77</v>
      </c>
    </row>
    <row r="26644" spans="1:29" x14ac:dyDescent="0.2">
      <c r="A26644" s="34" t="s">
        <v>87137</v>
      </c>
      <c r="B26644" s="34">
        <v>0</v>
      </c>
      <c r="C26644" s="34">
        <v>0</v>
      </c>
      <c r="D26644" s="34">
        <v>0</v>
      </c>
      <c r="E26644" s="34">
        <v>0</v>
      </c>
      <c r="F26644" s="34">
        <v>0</v>
      </c>
      <c r="G26644" s="34">
        <v>0</v>
      </c>
      <c r="H26644" s="34">
        <v>0</v>
      </c>
      <c r="I26644" s="34">
        <v>0</v>
      </c>
      <c r="J26644" s="34">
        <v>0</v>
      </c>
      <c r="K26644" s="34">
        <v>0</v>
      </c>
      <c r="L26644" s="34">
        <v>0</v>
      </c>
      <c r="M26644" s="34">
        <v>0</v>
      </c>
      <c r="N26644" s="34">
        <v>0</v>
      </c>
      <c r="O26644" s="34">
        <v>0</v>
      </c>
      <c r="P26644" s="34">
        <v>0</v>
      </c>
      <c r="Q26644" s="34">
        <v>0</v>
      </c>
      <c r="R26644" s="34">
        <v>0</v>
      </c>
      <c r="S26644" s="34">
        <v>0</v>
      </c>
      <c r="T26644" s="34">
        <v>0</v>
      </c>
      <c r="U26644" s="34">
        <v>0</v>
      </c>
      <c r="V26644" s="34">
        <v>0</v>
      </c>
      <c r="W26644" s="34">
        <v>0</v>
      </c>
      <c r="X26644" s="34">
        <v>0</v>
      </c>
      <c r="Y26644" s="34">
        <v>0</v>
      </c>
      <c r="Z26644" s="34">
        <v>0</v>
      </c>
      <c r="AA26644" s="34">
        <v>0</v>
      </c>
      <c r="AB26644" s="34">
        <v>0</v>
      </c>
      <c r="AC26644" s="34">
        <v>0</v>
      </c>
    </row>
    <row r="26645" spans="1:29" x14ac:dyDescent="0.2">
      <c r="A26645" s="34" t="s">
        <v>87138</v>
      </c>
      <c r="B26645" s="34">
        <v>68</v>
      </c>
      <c r="C26645" s="34">
        <v>42</v>
      </c>
      <c r="D26645" s="34">
        <v>60</v>
      </c>
      <c r="E26645" s="34">
        <v>58</v>
      </c>
      <c r="F26645" s="34">
        <v>66</v>
      </c>
      <c r="G26645" s="34">
        <v>46</v>
      </c>
      <c r="H26645" s="34">
        <v>77</v>
      </c>
      <c r="I26645" s="34">
        <v>37</v>
      </c>
      <c r="J26645" s="34">
        <v>62</v>
      </c>
      <c r="K26645" s="34">
        <v>62</v>
      </c>
      <c r="L26645" s="34">
        <v>49</v>
      </c>
      <c r="M26645" s="34">
        <v>51</v>
      </c>
      <c r="N26645" s="34">
        <v>61</v>
      </c>
      <c r="O26645" s="34">
        <v>36</v>
      </c>
      <c r="P26645" s="34">
        <v>62</v>
      </c>
      <c r="Q26645" s="34">
        <v>76</v>
      </c>
      <c r="R26645" s="34">
        <v>59</v>
      </c>
      <c r="S26645" s="34">
        <v>71</v>
      </c>
      <c r="T26645" s="34">
        <v>59</v>
      </c>
      <c r="U26645" s="34">
        <v>51</v>
      </c>
      <c r="V26645" s="34">
        <v>64</v>
      </c>
      <c r="W26645" s="34">
        <v>45</v>
      </c>
      <c r="X26645" s="34">
        <v>102</v>
      </c>
      <c r="Y26645" s="34">
        <v>23</v>
      </c>
      <c r="Z26645" s="34">
        <v>55</v>
      </c>
      <c r="AA26645" s="34">
        <v>71</v>
      </c>
      <c r="AB26645" s="34">
        <v>65</v>
      </c>
      <c r="AC26645" s="34">
        <v>98</v>
      </c>
    </row>
    <row r="26646" spans="1:29" x14ac:dyDescent="0.2">
      <c r="A26646" s="34" t="s">
        <v>87139</v>
      </c>
      <c r="B26646" s="34">
        <v>193</v>
      </c>
      <c r="C26646" s="34">
        <v>890</v>
      </c>
      <c r="D26646" s="34">
        <v>106</v>
      </c>
      <c r="E26646" s="34">
        <v>994</v>
      </c>
      <c r="F26646" s="34">
        <v>131</v>
      </c>
      <c r="G26646" s="34">
        <v>1001</v>
      </c>
      <c r="H26646" s="34">
        <v>106</v>
      </c>
      <c r="I26646" s="34">
        <v>1004</v>
      </c>
      <c r="J26646" s="34">
        <v>111</v>
      </c>
      <c r="K26646" s="34">
        <v>973</v>
      </c>
      <c r="L26646" s="34">
        <v>95</v>
      </c>
      <c r="M26646" s="34">
        <v>836</v>
      </c>
      <c r="N26646" s="34">
        <v>102</v>
      </c>
      <c r="O26646" s="34">
        <v>784</v>
      </c>
      <c r="P26646" s="34">
        <v>90</v>
      </c>
      <c r="Q26646" s="34">
        <v>963</v>
      </c>
      <c r="R26646" s="34">
        <v>185</v>
      </c>
      <c r="S26646" s="34">
        <v>801</v>
      </c>
      <c r="T26646" s="34">
        <v>152</v>
      </c>
      <c r="U26646" s="34">
        <v>743</v>
      </c>
      <c r="V26646" s="34">
        <v>165</v>
      </c>
      <c r="W26646" s="34">
        <v>819</v>
      </c>
      <c r="X26646" s="34">
        <v>148</v>
      </c>
      <c r="Y26646" s="34">
        <v>653</v>
      </c>
      <c r="Z26646" s="34">
        <v>117</v>
      </c>
      <c r="AA26646" s="34">
        <v>733</v>
      </c>
      <c r="AB26646" s="34">
        <v>155</v>
      </c>
      <c r="AC26646" s="34">
        <v>992</v>
      </c>
    </row>
    <row r="26647" spans="1:29" x14ac:dyDescent="0.2">
      <c r="A26647" s="34" t="s">
        <v>87140</v>
      </c>
      <c r="B26647" s="34">
        <v>60</v>
      </c>
      <c r="C26647" s="34">
        <v>51</v>
      </c>
      <c r="D26647" s="34">
        <v>42</v>
      </c>
      <c r="E26647" s="34">
        <v>61</v>
      </c>
      <c r="F26647" s="34">
        <v>44</v>
      </c>
      <c r="G26647" s="34">
        <v>49</v>
      </c>
      <c r="H26647" s="34">
        <v>42</v>
      </c>
      <c r="I26647" s="34">
        <v>43</v>
      </c>
      <c r="J26647" s="34">
        <v>33</v>
      </c>
      <c r="K26647" s="34">
        <v>59</v>
      </c>
      <c r="L26647" s="34">
        <v>20</v>
      </c>
      <c r="M26647" s="34">
        <v>47</v>
      </c>
      <c r="N26647" s="34">
        <v>34</v>
      </c>
      <c r="O26647" s="34">
        <v>46</v>
      </c>
      <c r="P26647" s="34">
        <v>31</v>
      </c>
      <c r="Q26647" s="34">
        <v>47</v>
      </c>
      <c r="R26647" s="34">
        <v>50</v>
      </c>
      <c r="S26647" s="34">
        <v>36</v>
      </c>
      <c r="T26647" s="34">
        <v>26</v>
      </c>
      <c r="U26647" s="34">
        <v>38</v>
      </c>
      <c r="V26647" s="34">
        <v>51</v>
      </c>
      <c r="W26647" s="34">
        <v>38</v>
      </c>
      <c r="X26647" s="34">
        <v>44</v>
      </c>
      <c r="Y26647" s="34">
        <v>44</v>
      </c>
      <c r="Z26647" s="34">
        <v>49</v>
      </c>
      <c r="AA26647" s="34">
        <v>51</v>
      </c>
      <c r="AB26647" s="34">
        <v>35</v>
      </c>
      <c r="AC26647" s="34">
        <v>89</v>
      </c>
    </row>
    <row r="26648" spans="1:29" x14ac:dyDescent="0.2">
      <c r="A26648" s="34" t="s">
        <v>87141</v>
      </c>
      <c r="B26648" s="34">
        <v>116</v>
      </c>
      <c r="C26648" s="34">
        <v>87</v>
      </c>
      <c r="D26648" s="34">
        <v>137</v>
      </c>
      <c r="E26648" s="34">
        <v>101</v>
      </c>
      <c r="F26648" s="34">
        <v>113</v>
      </c>
      <c r="G26648" s="34">
        <v>97</v>
      </c>
      <c r="H26648" s="34">
        <v>123</v>
      </c>
      <c r="I26648" s="34">
        <v>99</v>
      </c>
      <c r="J26648" s="34">
        <v>92</v>
      </c>
      <c r="K26648" s="34">
        <v>77</v>
      </c>
      <c r="L26648" s="34">
        <v>97</v>
      </c>
      <c r="M26648" s="34">
        <v>72</v>
      </c>
      <c r="N26648" s="34">
        <v>99</v>
      </c>
      <c r="O26648" s="34">
        <v>67</v>
      </c>
      <c r="P26648" s="34">
        <v>89</v>
      </c>
      <c r="Q26648" s="34">
        <v>126</v>
      </c>
      <c r="R26648" s="34">
        <v>148</v>
      </c>
      <c r="S26648" s="34">
        <v>101</v>
      </c>
      <c r="T26648" s="34">
        <v>125</v>
      </c>
      <c r="U26648" s="34">
        <v>86</v>
      </c>
      <c r="V26648" s="34">
        <v>114</v>
      </c>
      <c r="W26648" s="34">
        <v>96</v>
      </c>
      <c r="X26648" s="34">
        <v>147</v>
      </c>
      <c r="Y26648" s="34">
        <v>111</v>
      </c>
      <c r="Z26648" s="34">
        <v>120</v>
      </c>
      <c r="AA26648" s="34">
        <v>114</v>
      </c>
      <c r="AB26648" s="34">
        <v>107</v>
      </c>
      <c r="AC26648" s="34">
        <v>153</v>
      </c>
    </row>
    <row r="26649" spans="1:29" x14ac:dyDescent="0.2">
      <c r="A26649" s="34" t="s">
        <v>87142</v>
      </c>
      <c r="B26649" s="34">
        <v>139</v>
      </c>
      <c r="C26649" s="34">
        <v>185</v>
      </c>
      <c r="D26649" s="34">
        <v>286</v>
      </c>
      <c r="E26649" s="34">
        <v>220</v>
      </c>
      <c r="F26649" s="34">
        <v>201</v>
      </c>
      <c r="G26649" s="34">
        <v>210</v>
      </c>
      <c r="H26649" s="34">
        <v>194</v>
      </c>
      <c r="I26649" s="34">
        <v>160</v>
      </c>
      <c r="J26649" s="34">
        <v>195</v>
      </c>
      <c r="K26649" s="34">
        <v>160</v>
      </c>
      <c r="L26649" s="34">
        <v>155</v>
      </c>
      <c r="M26649" s="34">
        <v>149</v>
      </c>
      <c r="N26649" s="34">
        <v>185</v>
      </c>
      <c r="O26649" s="34">
        <v>126</v>
      </c>
      <c r="P26649" s="34">
        <v>160</v>
      </c>
      <c r="Q26649" s="34">
        <v>211</v>
      </c>
      <c r="R26649" s="34">
        <v>305</v>
      </c>
      <c r="S26649" s="34">
        <v>223</v>
      </c>
      <c r="T26649" s="34">
        <v>166</v>
      </c>
      <c r="U26649" s="34">
        <v>163</v>
      </c>
      <c r="V26649" s="34">
        <v>211</v>
      </c>
      <c r="W26649" s="34">
        <v>176</v>
      </c>
      <c r="X26649" s="34">
        <v>246</v>
      </c>
      <c r="Y26649" s="34">
        <v>151</v>
      </c>
      <c r="Z26649" s="34">
        <v>223</v>
      </c>
      <c r="AA26649" s="34">
        <v>206</v>
      </c>
      <c r="AB26649" s="34">
        <v>223</v>
      </c>
      <c r="AC26649" s="34">
        <v>317</v>
      </c>
    </row>
    <row r="26650" spans="1:29" x14ac:dyDescent="0.2">
      <c r="A26650" s="34" t="s">
        <v>87143</v>
      </c>
      <c r="B26650" s="34">
        <v>5</v>
      </c>
      <c r="C26650" s="34">
        <v>16</v>
      </c>
      <c r="D26650" s="34">
        <v>13</v>
      </c>
      <c r="E26650" s="34">
        <v>22</v>
      </c>
      <c r="F26650" s="34">
        <v>21</v>
      </c>
      <c r="G26650" s="34">
        <v>22</v>
      </c>
      <c r="H26650" s="34">
        <v>8</v>
      </c>
      <c r="I26650" s="34">
        <v>20</v>
      </c>
      <c r="J26650" s="34">
        <v>4</v>
      </c>
      <c r="K26650" s="34">
        <v>20</v>
      </c>
      <c r="L26650" s="34">
        <v>2</v>
      </c>
      <c r="M26650" s="34">
        <v>25</v>
      </c>
      <c r="N26650" s="34">
        <v>10</v>
      </c>
      <c r="O26650" s="34">
        <v>20</v>
      </c>
      <c r="P26650" s="34">
        <v>10</v>
      </c>
      <c r="Q26650" s="34">
        <v>33</v>
      </c>
      <c r="R26650" s="34">
        <v>15</v>
      </c>
      <c r="S26650" s="34">
        <v>28</v>
      </c>
      <c r="T26650" s="34">
        <v>7</v>
      </c>
      <c r="U26650" s="34">
        <v>20</v>
      </c>
      <c r="V26650" s="34">
        <v>19</v>
      </c>
      <c r="W26650" s="34">
        <v>13</v>
      </c>
      <c r="X26650" s="34">
        <v>16</v>
      </c>
      <c r="Y26650" s="34">
        <v>5</v>
      </c>
      <c r="Z26650" s="34">
        <v>11</v>
      </c>
      <c r="AA26650" s="34">
        <v>20</v>
      </c>
      <c r="AB26650" s="34">
        <v>14</v>
      </c>
      <c r="AC26650" s="34">
        <v>29</v>
      </c>
    </row>
    <row r="26651" spans="1:29" x14ac:dyDescent="0.2">
      <c r="A26651" s="34" t="s">
        <v>87144</v>
      </c>
      <c r="B26651" s="34">
        <v>67</v>
      </c>
      <c r="C26651" s="34">
        <v>124</v>
      </c>
      <c r="D26651" s="34">
        <v>134</v>
      </c>
      <c r="E26651" s="34">
        <v>132</v>
      </c>
      <c r="F26651" s="34">
        <v>99</v>
      </c>
      <c r="G26651" s="34">
        <v>171</v>
      </c>
      <c r="H26651" s="34">
        <v>105</v>
      </c>
      <c r="I26651" s="34">
        <v>137</v>
      </c>
      <c r="J26651" s="34">
        <v>86</v>
      </c>
      <c r="K26651" s="34">
        <v>169</v>
      </c>
      <c r="L26651" s="34">
        <v>82</v>
      </c>
      <c r="M26651" s="34">
        <v>137</v>
      </c>
      <c r="N26651" s="34">
        <v>95</v>
      </c>
      <c r="O26651" s="34">
        <v>129</v>
      </c>
      <c r="P26651" s="34">
        <v>84</v>
      </c>
      <c r="Q26651" s="34">
        <v>188</v>
      </c>
      <c r="R26651" s="34">
        <v>111</v>
      </c>
      <c r="S26651" s="34">
        <v>157</v>
      </c>
      <c r="T26651" s="34">
        <v>104</v>
      </c>
      <c r="U26651" s="34">
        <v>158</v>
      </c>
      <c r="V26651" s="34">
        <v>109</v>
      </c>
      <c r="W26651" s="34">
        <v>155</v>
      </c>
      <c r="X26651" s="34">
        <v>134</v>
      </c>
      <c r="Y26651" s="34">
        <v>182</v>
      </c>
      <c r="Z26651" s="34">
        <v>107</v>
      </c>
      <c r="AA26651" s="34">
        <v>175</v>
      </c>
      <c r="AB26651" s="34">
        <v>105</v>
      </c>
      <c r="AC26651" s="34">
        <v>277</v>
      </c>
    </row>
    <row r="26652" spans="1:29" x14ac:dyDescent="0.2">
      <c r="A26652" s="34" t="s">
        <v>87145</v>
      </c>
      <c r="B26652" s="34">
        <v>35</v>
      </c>
      <c r="C26652" s="34">
        <v>84</v>
      </c>
      <c r="D26652" s="34">
        <v>77</v>
      </c>
      <c r="E26652" s="34">
        <v>75</v>
      </c>
      <c r="F26652" s="34">
        <v>31</v>
      </c>
      <c r="G26652" s="34">
        <v>56</v>
      </c>
      <c r="H26652" s="34">
        <v>49</v>
      </c>
      <c r="I26652" s="34">
        <v>73</v>
      </c>
      <c r="J26652" s="34">
        <v>29</v>
      </c>
      <c r="K26652" s="34">
        <v>101</v>
      </c>
      <c r="L26652" s="34">
        <v>19</v>
      </c>
      <c r="M26652" s="34">
        <v>74</v>
      </c>
      <c r="N26652" s="34">
        <v>31</v>
      </c>
      <c r="O26652" s="34">
        <v>57</v>
      </c>
      <c r="P26652" s="34">
        <v>29</v>
      </c>
      <c r="Q26652" s="34">
        <v>53</v>
      </c>
      <c r="R26652" s="34">
        <v>55</v>
      </c>
      <c r="S26652" s="34">
        <v>100</v>
      </c>
      <c r="T26652" s="34">
        <v>32</v>
      </c>
      <c r="U26652" s="34">
        <v>60</v>
      </c>
      <c r="V26652" s="34">
        <v>34</v>
      </c>
      <c r="W26652" s="34">
        <v>70</v>
      </c>
      <c r="X26652" s="34">
        <v>57</v>
      </c>
      <c r="Y26652" s="34">
        <v>57</v>
      </c>
      <c r="Z26652" s="34">
        <v>65</v>
      </c>
      <c r="AA26652" s="34">
        <v>87</v>
      </c>
      <c r="AB26652" s="34">
        <v>44</v>
      </c>
      <c r="AC26652" s="34">
        <v>132</v>
      </c>
    </row>
    <row r="26653" spans="1:29" x14ac:dyDescent="0.2">
      <c r="A26653" s="34" t="s">
        <v>87146</v>
      </c>
      <c r="B26653" s="34">
        <v>86</v>
      </c>
      <c r="C26653" s="34">
        <v>84</v>
      </c>
      <c r="D26653" s="34">
        <v>130</v>
      </c>
      <c r="E26653" s="34">
        <v>103</v>
      </c>
      <c r="F26653" s="34">
        <v>105</v>
      </c>
      <c r="G26653" s="34">
        <v>85</v>
      </c>
      <c r="H26653" s="34">
        <v>101</v>
      </c>
      <c r="I26653" s="34">
        <v>59</v>
      </c>
      <c r="J26653" s="34">
        <v>77</v>
      </c>
      <c r="K26653" s="34">
        <v>79</v>
      </c>
      <c r="L26653" s="34">
        <v>58</v>
      </c>
      <c r="M26653" s="34">
        <v>56</v>
      </c>
      <c r="N26653" s="34">
        <v>81</v>
      </c>
      <c r="O26653" s="34">
        <v>82</v>
      </c>
      <c r="P26653" s="34">
        <v>87</v>
      </c>
      <c r="Q26653" s="34">
        <v>110</v>
      </c>
      <c r="R26653" s="34">
        <v>107</v>
      </c>
      <c r="S26653" s="34">
        <v>95</v>
      </c>
      <c r="T26653" s="34">
        <v>91</v>
      </c>
      <c r="U26653" s="34">
        <v>90</v>
      </c>
      <c r="V26653" s="34">
        <v>121</v>
      </c>
      <c r="W26653" s="34">
        <v>86</v>
      </c>
      <c r="X26653" s="34">
        <v>157</v>
      </c>
      <c r="Y26653" s="34">
        <v>78</v>
      </c>
      <c r="Z26653" s="34">
        <v>142</v>
      </c>
      <c r="AA26653" s="34">
        <v>112</v>
      </c>
      <c r="AB26653" s="34">
        <v>107</v>
      </c>
      <c r="AC26653" s="34">
        <v>162</v>
      </c>
    </row>
    <row r="26654" spans="1:29" x14ac:dyDescent="0.2">
      <c r="A26654" s="34" t="s">
        <v>87147</v>
      </c>
      <c r="B26654" s="34">
        <v>233</v>
      </c>
      <c r="C26654" s="34">
        <v>491</v>
      </c>
      <c r="D26654" s="34">
        <v>288</v>
      </c>
      <c r="E26654" s="34">
        <v>489</v>
      </c>
      <c r="F26654" s="34">
        <v>225</v>
      </c>
      <c r="G26654" s="34">
        <v>475</v>
      </c>
      <c r="H26654" s="34">
        <v>237</v>
      </c>
      <c r="I26654" s="34">
        <v>559</v>
      </c>
      <c r="J26654" s="34">
        <v>214</v>
      </c>
      <c r="K26654" s="34">
        <v>469</v>
      </c>
      <c r="L26654" s="34">
        <v>139</v>
      </c>
      <c r="M26654" s="34">
        <v>445</v>
      </c>
      <c r="N26654" s="34">
        <v>201</v>
      </c>
      <c r="O26654" s="34">
        <v>404</v>
      </c>
      <c r="P26654" s="34">
        <v>168</v>
      </c>
      <c r="Q26654" s="34">
        <v>529</v>
      </c>
      <c r="R26654" s="34">
        <v>257</v>
      </c>
      <c r="S26654" s="34">
        <v>485</v>
      </c>
      <c r="T26654" s="34">
        <v>206</v>
      </c>
      <c r="U26654" s="34">
        <v>421</v>
      </c>
      <c r="V26654" s="34">
        <v>220</v>
      </c>
      <c r="W26654" s="34">
        <v>502</v>
      </c>
      <c r="X26654" s="34">
        <v>251</v>
      </c>
      <c r="Y26654" s="34">
        <v>457</v>
      </c>
      <c r="Z26654" s="34">
        <v>208</v>
      </c>
      <c r="AA26654" s="34">
        <v>539</v>
      </c>
      <c r="AB26654" s="34">
        <v>252</v>
      </c>
      <c r="AC26654" s="34">
        <v>629</v>
      </c>
    </row>
    <row r="26655" spans="1:29" x14ac:dyDescent="0.2">
      <c r="A26655" s="34" t="s">
        <v>87148</v>
      </c>
      <c r="B26655" s="34">
        <v>61</v>
      </c>
      <c r="C26655" s="34">
        <v>52</v>
      </c>
      <c r="D26655" s="34">
        <v>49</v>
      </c>
      <c r="E26655" s="34">
        <v>66</v>
      </c>
      <c r="F26655" s="34">
        <v>65</v>
      </c>
      <c r="G26655" s="34">
        <v>65</v>
      </c>
      <c r="H26655" s="34">
        <v>54</v>
      </c>
      <c r="I26655" s="34">
        <v>68</v>
      </c>
      <c r="J26655" s="34">
        <v>55</v>
      </c>
      <c r="K26655" s="34">
        <v>61</v>
      </c>
      <c r="L26655" s="34">
        <v>34</v>
      </c>
      <c r="M26655" s="34">
        <v>59</v>
      </c>
      <c r="N26655" s="34">
        <v>40</v>
      </c>
      <c r="O26655" s="34">
        <v>55</v>
      </c>
      <c r="P26655" s="34">
        <v>64</v>
      </c>
      <c r="Q26655" s="34">
        <v>81</v>
      </c>
      <c r="R26655" s="34">
        <v>66</v>
      </c>
      <c r="S26655" s="34">
        <v>62</v>
      </c>
      <c r="T26655" s="34">
        <v>56</v>
      </c>
      <c r="U26655" s="34">
        <v>32</v>
      </c>
      <c r="V26655" s="34">
        <v>46</v>
      </c>
      <c r="W26655" s="34">
        <v>85</v>
      </c>
      <c r="X26655" s="34">
        <v>98</v>
      </c>
      <c r="Y26655" s="34">
        <v>50</v>
      </c>
      <c r="Z26655" s="34">
        <v>74</v>
      </c>
      <c r="AA26655" s="34">
        <v>94</v>
      </c>
      <c r="AB26655" s="34">
        <v>43</v>
      </c>
      <c r="AC26655" s="34">
        <v>105</v>
      </c>
    </row>
    <row r="26656" spans="1:29" x14ac:dyDescent="0.2">
      <c r="A26656" s="34" t="s">
        <v>87149</v>
      </c>
      <c r="B26656" s="34">
        <v>24</v>
      </c>
      <c r="C26656" s="34">
        <v>29</v>
      </c>
      <c r="D26656" s="34">
        <v>38</v>
      </c>
      <c r="E26656" s="34">
        <v>44</v>
      </c>
      <c r="F26656" s="34">
        <v>15</v>
      </c>
      <c r="G26656" s="34">
        <v>25</v>
      </c>
      <c r="H26656" s="34">
        <v>22</v>
      </c>
      <c r="I26656" s="34">
        <v>25</v>
      </c>
      <c r="J26656" s="34">
        <v>12</v>
      </c>
      <c r="K26656" s="34">
        <v>32</v>
      </c>
      <c r="L26656" s="34">
        <v>10</v>
      </c>
      <c r="M26656" s="34">
        <v>25</v>
      </c>
      <c r="N26656" s="34">
        <v>33</v>
      </c>
      <c r="O26656" s="34">
        <v>20</v>
      </c>
      <c r="P26656" s="34">
        <v>19</v>
      </c>
      <c r="Q26656" s="34">
        <v>33</v>
      </c>
      <c r="R26656" s="34">
        <v>19</v>
      </c>
      <c r="S26656" s="34">
        <v>53</v>
      </c>
      <c r="T26656" s="34">
        <v>9</v>
      </c>
      <c r="U26656" s="34">
        <v>18</v>
      </c>
      <c r="V26656" s="34">
        <v>21</v>
      </c>
      <c r="W26656" s="34">
        <v>13</v>
      </c>
      <c r="X26656" s="34">
        <v>25</v>
      </c>
      <c r="Y26656" s="34">
        <v>13</v>
      </c>
      <c r="Z26656" s="34">
        <v>26</v>
      </c>
      <c r="AA26656" s="34">
        <v>38</v>
      </c>
      <c r="AB26656" s="34">
        <v>16</v>
      </c>
      <c r="AC26656" s="34">
        <v>39</v>
      </c>
    </row>
    <row r="26657" spans="1:29" x14ac:dyDescent="0.2">
      <c r="A26657" s="34" t="s">
        <v>87150</v>
      </c>
      <c r="B26657" s="34">
        <v>323</v>
      </c>
      <c r="C26657" s="34">
        <v>313</v>
      </c>
      <c r="D26657" s="34">
        <v>377</v>
      </c>
      <c r="E26657" s="34">
        <v>293</v>
      </c>
      <c r="F26657" s="34">
        <v>346</v>
      </c>
      <c r="G26657" s="34">
        <v>294</v>
      </c>
      <c r="H26657" s="34">
        <v>310</v>
      </c>
      <c r="I26657" s="34">
        <v>321</v>
      </c>
      <c r="J26657" s="34">
        <v>334</v>
      </c>
      <c r="K26657" s="34">
        <v>371</v>
      </c>
      <c r="L26657" s="34">
        <v>252</v>
      </c>
      <c r="M26657" s="34">
        <v>303</v>
      </c>
      <c r="N26657" s="34">
        <v>328</v>
      </c>
      <c r="O26657" s="34">
        <v>302</v>
      </c>
      <c r="P26657" s="34">
        <v>294</v>
      </c>
      <c r="Q26657" s="34">
        <v>395</v>
      </c>
      <c r="R26657" s="34">
        <v>387</v>
      </c>
      <c r="S26657" s="34">
        <v>440</v>
      </c>
      <c r="T26657" s="34">
        <v>267</v>
      </c>
      <c r="U26657" s="34">
        <v>324</v>
      </c>
      <c r="V26657" s="34">
        <v>338</v>
      </c>
      <c r="W26657" s="34">
        <v>397</v>
      </c>
      <c r="X26657" s="34">
        <v>404</v>
      </c>
      <c r="Y26657" s="34">
        <v>413</v>
      </c>
      <c r="Z26657" s="34">
        <v>413</v>
      </c>
      <c r="AA26657" s="34">
        <v>469</v>
      </c>
      <c r="AB26657" s="34">
        <v>374</v>
      </c>
      <c r="AC26657" s="34">
        <v>488</v>
      </c>
    </row>
    <row r="26658" spans="1:29" x14ac:dyDescent="0.2">
      <c r="A26658" s="34" t="s">
        <v>87151</v>
      </c>
      <c r="B26658" s="34">
        <v>42</v>
      </c>
      <c r="C26658" s="34">
        <v>38</v>
      </c>
      <c r="D26658" s="34">
        <v>69</v>
      </c>
      <c r="E26658" s="34">
        <v>54</v>
      </c>
      <c r="F26658" s="34">
        <v>63</v>
      </c>
      <c r="G26658" s="34">
        <v>28</v>
      </c>
      <c r="H26658" s="34">
        <v>20</v>
      </c>
      <c r="I26658" s="34">
        <v>50</v>
      </c>
      <c r="J26658" s="34">
        <v>40</v>
      </c>
      <c r="K26658" s="34">
        <v>25</v>
      </c>
      <c r="L26658" s="34">
        <v>17</v>
      </c>
      <c r="M26658" s="34">
        <v>21</v>
      </c>
      <c r="N26658" s="34">
        <v>43</v>
      </c>
      <c r="O26658" s="34">
        <v>32</v>
      </c>
      <c r="P26658" s="34">
        <v>47</v>
      </c>
      <c r="Q26658" s="34">
        <v>41</v>
      </c>
      <c r="R26658" s="34">
        <v>35</v>
      </c>
      <c r="S26658" s="34">
        <v>60</v>
      </c>
      <c r="T26658" s="34">
        <v>32</v>
      </c>
      <c r="U26658" s="34">
        <v>30</v>
      </c>
      <c r="V26658" s="34">
        <v>41</v>
      </c>
      <c r="W26658" s="34">
        <v>25</v>
      </c>
      <c r="X26658" s="34">
        <v>52</v>
      </c>
      <c r="Y26658" s="34">
        <v>19</v>
      </c>
      <c r="Z26658" s="34">
        <v>75</v>
      </c>
      <c r="AA26658" s="34">
        <v>57</v>
      </c>
      <c r="AB26658" s="34">
        <v>41</v>
      </c>
      <c r="AC26658" s="34">
        <v>73</v>
      </c>
    </row>
    <row r="26659" spans="1:29" x14ac:dyDescent="0.2">
      <c r="A26659" s="34" t="s">
        <v>87152</v>
      </c>
      <c r="B26659" s="34">
        <v>38</v>
      </c>
      <c r="C26659" s="34">
        <v>54</v>
      </c>
      <c r="D26659" s="34">
        <v>72</v>
      </c>
      <c r="E26659" s="34">
        <v>56</v>
      </c>
      <c r="F26659" s="34">
        <v>70</v>
      </c>
      <c r="G26659" s="34">
        <v>72</v>
      </c>
      <c r="H26659" s="34">
        <v>32</v>
      </c>
      <c r="I26659" s="34">
        <v>62</v>
      </c>
      <c r="J26659" s="34">
        <v>46</v>
      </c>
      <c r="K26659" s="34">
        <v>65</v>
      </c>
      <c r="L26659" s="34">
        <v>21</v>
      </c>
      <c r="M26659" s="34">
        <v>34</v>
      </c>
      <c r="N26659" s="34">
        <v>57</v>
      </c>
      <c r="O26659" s="34">
        <v>50</v>
      </c>
      <c r="P26659" s="34">
        <v>61</v>
      </c>
      <c r="Q26659" s="34">
        <v>76</v>
      </c>
      <c r="R26659" s="34">
        <v>42</v>
      </c>
      <c r="S26659" s="34">
        <v>67</v>
      </c>
      <c r="T26659" s="34">
        <v>21</v>
      </c>
      <c r="U26659" s="34">
        <v>56</v>
      </c>
      <c r="V26659" s="34">
        <v>60</v>
      </c>
      <c r="W26659" s="34">
        <v>63</v>
      </c>
      <c r="X26659" s="34">
        <v>39</v>
      </c>
      <c r="Y26659" s="34">
        <v>32</v>
      </c>
      <c r="Z26659" s="34">
        <v>50</v>
      </c>
      <c r="AA26659" s="34">
        <v>88</v>
      </c>
      <c r="AB26659" s="34">
        <v>29</v>
      </c>
      <c r="AC26659" s="34">
        <v>80</v>
      </c>
    </row>
    <row r="26660" spans="1:29" x14ac:dyDescent="0.2">
      <c r="A26660" s="34" t="s">
        <v>87153</v>
      </c>
      <c r="B26660" s="34">
        <v>80</v>
      </c>
      <c r="C26660" s="34">
        <v>136</v>
      </c>
      <c r="D26660" s="34">
        <v>157</v>
      </c>
      <c r="E26660" s="34">
        <v>177</v>
      </c>
      <c r="F26660" s="34">
        <v>95</v>
      </c>
      <c r="G26660" s="34">
        <v>183</v>
      </c>
      <c r="H26660" s="34">
        <v>82</v>
      </c>
      <c r="I26660" s="34">
        <v>156</v>
      </c>
      <c r="J26660" s="34">
        <v>67</v>
      </c>
      <c r="K26660" s="34">
        <v>208</v>
      </c>
      <c r="L26660" s="34">
        <v>48</v>
      </c>
      <c r="M26660" s="34">
        <v>107</v>
      </c>
      <c r="N26660" s="34">
        <v>81</v>
      </c>
      <c r="O26660" s="34">
        <v>101</v>
      </c>
      <c r="P26660" s="34">
        <v>64</v>
      </c>
      <c r="Q26660" s="34">
        <v>165</v>
      </c>
      <c r="R26660" s="34">
        <v>80</v>
      </c>
      <c r="S26660" s="34">
        <v>184</v>
      </c>
      <c r="T26660" s="34">
        <v>48</v>
      </c>
      <c r="U26660" s="34">
        <v>126</v>
      </c>
      <c r="V26660" s="34">
        <v>80</v>
      </c>
      <c r="W26660" s="34">
        <v>99</v>
      </c>
      <c r="X26660" s="34">
        <v>136</v>
      </c>
      <c r="Y26660" s="34">
        <v>125</v>
      </c>
      <c r="Z26660" s="34">
        <v>104</v>
      </c>
      <c r="AA26660" s="34">
        <v>146</v>
      </c>
      <c r="AB26660" s="34">
        <v>76</v>
      </c>
      <c r="AC26660" s="34">
        <v>207</v>
      </c>
    </row>
    <row r="26661" spans="1:29" x14ac:dyDescent="0.2">
      <c r="A26661" s="34" t="s">
        <v>87154</v>
      </c>
      <c r="B26661" s="34">
        <v>83</v>
      </c>
      <c r="C26661" s="34">
        <v>184</v>
      </c>
      <c r="D26661" s="34">
        <v>110</v>
      </c>
      <c r="E26661" s="34">
        <v>201</v>
      </c>
      <c r="F26661" s="34">
        <v>95</v>
      </c>
      <c r="G26661" s="34">
        <v>187</v>
      </c>
      <c r="H26661" s="34">
        <v>83</v>
      </c>
      <c r="I26661" s="34">
        <v>197</v>
      </c>
      <c r="J26661" s="34">
        <v>85</v>
      </c>
      <c r="K26661" s="34">
        <v>247</v>
      </c>
      <c r="L26661" s="34">
        <v>57</v>
      </c>
      <c r="M26661" s="34">
        <v>156</v>
      </c>
      <c r="N26661" s="34">
        <v>82</v>
      </c>
      <c r="O26661" s="34">
        <v>148</v>
      </c>
      <c r="P26661" s="34">
        <v>80</v>
      </c>
      <c r="Q26661" s="34">
        <v>247</v>
      </c>
      <c r="R26661" s="34">
        <v>90</v>
      </c>
      <c r="S26661" s="34">
        <v>232</v>
      </c>
      <c r="T26661" s="34">
        <v>80</v>
      </c>
      <c r="U26661" s="34">
        <v>130</v>
      </c>
      <c r="V26661" s="34">
        <v>93</v>
      </c>
      <c r="W26661" s="34">
        <v>144</v>
      </c>
      <c r="X26661" s="34">
        <v>104</v>
      </c>
      <c r="Y26661" s="34">
        <v>124</v>
      </c>
      <c r="Z26661" s="34">
        <v>156</v>
      </c>
      <c r="AA26661" s="34">
        <v>177</v>
      </c>
      <c r="AB26661" s="34">
        <v>72</v>
      </c>
      <c r="AC26661" s="34">
        <v>283</v>
      </c>
    </row>
    <row r="26662" spans="1:29" x14ac:dyDescent="0.2">
      <c r="A26662" s="34" t="s">
        <v>87155</v>
      </c>
      <c r="B26662" s="34">
        <v>57</v>
      </c>
      <c r="C26662" s="34">
        <v>62</v>
      </c>
      <c r="D26662" s="34">
        <v>86</v>
      </c>
      <c r="E26662" s="34">
        <v>52</v>
      </c>
      <c r="F26662" s="34">
        <v>53</v>
      </c>
      <c r="G26662" s="34">
        <v>57</v>
      </c>
      <c r="H26662" s="34">
        <v>43</v>
      </c>
      <c r="I26662" s="34">
        <v>43</v>
      </c>
      <c r="J26662" s="34">
        <v>35</v>
      </c>
      <c r="K26662" s="34">
        <v>75</v>
      </c>
      <c r="L26662" s="34">
        <v>22</v>
      </c>
      <c r="M26662" s="34">
        <v>58</v>
      </c>
      <c r="N26662" s="34">
        <v>65</v>
      </c>
      <c r="O26662" s="34">
        <v>31</v>
      </c>
      <c r="P26662" s="34">
        <v>37</v>
      </c>
      <c r="Q26662" s="34">
        <v>37</v>
      </c>
      <c r="R26662" s="34">
        <v>44</v>
      </c>
      <c r="S26662" s="34">
        <v>85</v>
      </c>
      <c r="T26662" s="34">
        <v>19</v>
      </c>
      <c r="U26662" s="34">
        <v>31</v>
      </c>
      <c r="V26662" s="34">
        <v>49</v>
      </c>
      <c r="W26662" s="34">
        <v>26</v>
      </c>
      <c r="X26662" s="34">
        <v>100</v>
      </c>
      <c r="Y26662" s="34">
        <v>33</v>
      </c>
      <c r="Z26662" s="34">
        <v>77</v>
      </c>
      <c r="AA26662" s="34">
        <v>73</v>
      </c>
      <c r="AB26662" s="34">
        <v>46</v>
      </c>
      <c r="AC26662" s="34">
        <v>82</v>
      </c>
    </row>
    <row r="26663" spans="1:29" x14ac:dyDescent="0.2">
      <c r="A26663" s="34" t="s">
        <v>87156</v>
      </c>
      <c r="B26663" s="34">
        <v>58</v>
      </c>
      <c r="C26663" s="34">
        <v>160</v>
      </c>
      <c r="D26663" s="34">
        <v>148</v>
      </c>
      <c r="E26663" s="34">
        <v>168</v>
      </c>
      <c r="F26663" s="34">
        <v>98</v>
      </c>
      <c r="G26663" s="34">
        <v>127</v>
      </c>
      <c r="H26663" s="34">
        <v>71</v>
      </c>
      <c r="I26663" s="34">
        <v>180</v>
      </c>
      <c r="J26663" s="34">
        <v>60</v>
      </c>
      <c r="K26663" s="34">
        <v>178</v>
      </c>
      <c r="L26663" s="34">
        <v>47</v>
      </c>
      <c r="M26663" s="34">
        <v>150</v>
      </c>
      <c r="N26663" s="34">
        <v>82</v>
      </c>
      <c r="O26663" s="34">
        <v>130</v>
      </c>
      <c r="P26663" s="34">
        <v>93</v>
      </c>
      <c r="Q26663" s="34">
        <v>169</v>
      </c>
      <c r="R26663" s="34">
        <v>89</v>
      </c>
      <c r="S26663" s="34">
        <v>228</v>
      </c>
      <c r="T26663" s="34">
        <v>68</v>
      </c>
      <c r="U26663" s="34">
        <v>113</v>
      </c>
      <c r="V26663" s="34">
        <v>100</v>
      </c>
      <c r="W26663" s="34">
        <v>128</v>
      </c>
      <c r="X26663" s="34">
        <v>144</v>
      </c>
      <c r="Y26663" s="34">
        <v>116</v>
      </c>
      <c r="Z26663" s="34">
        <v>104</v>
      </c>
      <c r="AA26663" s="34">
        <v>175</v>
      </c>
      <c r="AB26663" s="34">
        <v>66</v>
      </c>
      <c r="AC26663" s="34">
        <v>227</v>
      </c>
    </row>
    <row r="26664" spans="1:29" x14ac:dyDescent="0.2">
      <c r="A26664" s="34" t="s">
        <v>87157</v>
      </c>
      <c r="B26664" s="34">
        <v>46</v>
      </c>
      <c r="C26664" s="34">
        <v>67</v>
      </c>
      <c r="D26664" s="34">
        <v>62</v>
      </c>
      <c r="E26664" s="34">
        <v>88</v>
      </c>
      <c r="F26664" s="34">
        <v>60</v>
      </c>
      <c r="G26664" s="34">
        <v>105</v>
      </c>
      <c r="H26664" s="34">
        <v>49</v>
      </c>
      <c r="I26664" s="34">
        <v>61</v>
      </c>
      <c r="J26664" s="34">
        <v>46</v>
      </c>
      <c r="K26664" s="34">
        <v>56</v>
      </c>
      <c r="L26664" s="34">
        <v>30</v>
      </c>
      <c r="M26664" s="34">
        <v>71</v>
      </c>
      <c r="N26664" s="34">
        <v>37</v>
      </c>
      <c r="O26664" s="34">
        <v>58</v>
      </c>
      <c r="P26664" s="34">
        <v>46</v>
      </c>
      <c r="Q26664" s="34">
        <v>61</v>
      </c>
      <c r="R26664" s="34">
        <v>36</v>
      </c>
      <c r="S26664" s="34">
        <v>113</v>
      </c>
      <c r="T26664" s="34">
        <v>26</v>
      </c>
      <c r="U26664" s="34">
        <v>53</v>
      </c>
      <c r="V26664" s="34">
        <v>69</v>
      </c>
      <c r="W26664" s="34">
        <v>107</v>
      </c>
      <c r="X26664" s="34">
        <v>66</v>
      </c>
      <c r="Y26664" s="34">
        <v>76</v>
      </c>
      <c r="Z26664" s="34">
        <v>76</v>
      </c>
      <c r="AA26664" s="34">
        <v>114</v>
      </c>
      <c r="AB26664" s="34">
        <v>25</v>
      </c>
      <c r="AC26664" s="34">
        <v>121</v>
      </c>
    </row>
    <row r="26665" spans="1:29" x14ac:dyDescent="0.2">
      <c r="A26665" s="34" t="s">
        <v>87158</v>
      </c>
      <c r="B26665" s="34">
        <v>56</v>
      </c>
      <c r="C26665" s="34">
        <v>108</v>
      </c>
      <c r="D26665" s="34">
        <v>104</v>
      </c>
      <c r="E26665" s="34">
        <v>124</v>
      </c>
      <c r="F26665" s="34">
        <v>92</v>
      </c>
      <c r="G26665" s="34">
        <v>117</v>
      </c>
      <c r="H26665" s="34">
        <v>101</v>
      </c>
      <c r="I26665" s="34">
        <v>79</v>
      </c>
      <c r="J26665" s="34">
        <v>85</v>
      </c>
      <c r="K26665" s="34">
        <v>88</v>
      </c>
      <c r="L26665" s="34">
        <v>43</v>
      </c>
      <c r="M26665" s="34">
        <v>83</v>
      </c>
      <c r="N26665" s="34">
        <v>75</v>
      </c>
      <c r="O26665" s="34">
        <v>80</v>
      </c>
      <c r="P26665" s="34">
        <v>59</v>
      </c>
      <c r="Q26665" s="34">
        <v>98</v>
      </c>
      <c r="R26665" s="34">
        <v>84</v>
      </c>
      <c r="S26665" s="34">
        <v>117</v>
      </c>
      <c r="T26665" s="34">
        <v>76</v>
      </c>
      <c r="U26665" s="34">
        <v>92</v>
      </c>
      <c r="V26665" s="34">
        <v>73</v>
      </c>
      <c r="W26665" s="34">
        <v>99</v>
      </c>
      <c r="X26665" s="34">
        <v>100</v>
      </c>
      <c r="Y26665" s="34">
        <v>92</v>
      </c>
      <c r="Z26665" s="34">
        <v>74</v>
      </c>
      <c r="AA26665" s="34">
        <v>123</v>
      </c>
      <c r="AB26665" s="34">
        <v>95</v>
      </c>
      <c r="AC26665" s="34">
        <v>148</v>
      </c>
    </row>
    <row r="26666" spans="1:29" x14ac:dyDescent="0.2">
      <c r="A26666" s="34" t="s">
        <v>87159</v>
      </c>
      <c r="B26666" s="34">
        <v>48</v>
      </c>
      <c r="C26666" s="34">
        <v>68</v>
      </c>
      <c r="D26666" s="34">
        <v>66</v>
      </c>
      <c r="E26666" s="34">
        <v>145</v>
      </c>
      <c r="F26666" s="34">
        <v>51</v>
      </c>
      <c r="G26666" s="34">
        <v>70</v>
      </c>
      <c r="H26666" s="34">
        <v>56</v>
      </c>
      <c r="I26666" s="34">
        <v>70</v>
      </c>
      <c r="J26666" s="34">
        <v>38</v>
      </c>
      <c r="K26666" s="34">
        <v>72</v>
      </c>
      <c r="L26666" s="34">
        <v>32</v>
      </c>
      <c r="M26666" s="34">
        <v>70</v>
      </c>
      <c r="N26666" s="34">
        <v>44</v>
      </c>
      <c r="O26666" s="34">
        <v>61</v>
      </c>
      <c r="P26666" s="34">
        <v>47</v>
      </c>
      <c r="Q26666" s="34">
        <v>95</v>
      </c>
      <c r="R26666" s="34">
        <v>74</v>
      </c>
      <c r="S26666" s="34">
        <v>101</v>
      </c>
      <c r="T26666" s="34">
        <v>42</v>
      </c>
      <c r="U26666" s="34">
        <v>61</v>
      </c>
      <c r="V26666" s="34">
        <v>85</v>
      </c>
      <c r="W26666" s="34">
        <v>67</v>
      </c>
      <c r="X26666" s="34">
        <v>90</v>
      </c>
      <c r="Y26666" s="34">
        <v>72</v>
      </c>
      <c r="Z26666" s="34">
        <v>99</v>
      </c>
      <c r="AA26666" s="34">
        <v>100</v>
      </c>
      <c r="AB26666" s="34">
        <v>34</v>
      </c>
      <c r="AC26666" s="34">
        <v>118</v>
      </c>
    </row>
    <row r="26667" spans="1:29" x14ac:dyDescent="0.2">
      <c r="A26667" s="34" t="s">
        <v>87160</v>
      </c>
      <c r="B26667" s="34">
        <v>24</v>
      </c>
      <c r="C26667" s="34">
        <v>60</v>
      </c>
      <c r="D26667" s="34">
        <v>67</v>
      </c>
      <c r="E26667" s="34">
        <v>69</v>
      </c>
      <c r="F26667" s="34">
        <v>51</v>
      </c>
      <c r="G26667" s="34">
        <v>67</v>
      </c>
      <c r="H26667" s="34">
        <v>29</v>
      </c>
      <c r="I26667" s="34">
        <v>38</v>
      </c>
      <c r="J26667" s="34">
        <v>29</v>
      </c>
      <c r="K26667" s="34">
        <v>38</v>
      </c>
      <c r="L26667" s="34">
        <v>10</v>
      </c>
      <c r="M26667" s="34">
        <v>34</v>
      </c>
      <c r="N26667" s="34">
        <v>15</v>
      </c>
      <c r="O26667" s="34">
        <v>30</v>
      </c>
      <c r="P26667" s="34">
        <v>30</v>
      </c>
      <c r="Q26667" s="34">
        <v>50</v>
      </c>
      <c r="R26667" s="34">
        <v>15</v>
      </c>
      <c r="S26667" s="34">
        <v>75</v>
      </c>
      <c r="T26667" s="34">
        <v>16</v>
      </c>
      <c r="U26667" s="34">
        <v>31</v>
      </c>
      <c r="V26667" s="34">
        <v>35</v>
      </c>
      <c r="W26667" s="34">
        <v>32</v>
      </c>
      <c r="X26667" s="34">
        <v>32</v>
      </c>
      <c r="Y26667" s="34">
        <v>21</v>
      </c>
      <c r="Z26667" s="34">
        <v>31</v>
      </c>
      <c r="AA26667" s="34">
        <v>56</v>
      </c>
      <c r="AB26667" s="34">
        <v>23</v>
      </c>
      <c r="AC26667" s="34">
        <v>83</v>
      </c>
    </row>
    <row r="26668" spans="1:29" x14ac:dyDescent="0.2">
      <c r="A26668" s="34" t="s">
        <v>87161</v>
      </c>
      <c r="B26668" s="34">
        <v>87</v>
      </c>
      <c r="C26668" s="34">
        <v>77</v>
      </c>
      <c r="D26668" s="34">
        <v>123</v>
      </c>
      <c r="E26668" s="34">
        <v>113</v>
      </c>
      <c r="F26668" s="34">
        <v>126</v>
      </c>
      <c r="G26668" s="34">
        <v>93</v>
      </c>
      <c r="H26668" s="34">
        <v>86</v>
      </c>
      <c r="I26668" s="34">
        <v>66</v>
      </c>
      <c r="J26668" s="34">
        <v>97</v>
      </c>
      <c r="K26668" s="34">
        <v>103</v>
      </c>
      <c r="L26668" s="34">
        <v>63</v>
      </c>
      <c r="M26668" s="34">
        <v>72</v>
      </c>
      <c r="N26668" s="34">
        <v>77</v>
      </c>
      <c r="O26668" s="34">
        <v>61</v>
      </c>
      <c r="P26668" s="34">
        <v>121</v>
      </c>
      <c r="Q26668" s="34">
        <v>89</v>
      </c>
      <c r="R26668" s="34">
        <v>122</v>
      </c>
      <c r="S26668" s="34">
        <v>126</v>
      </c>
      <c r="T26668" s="34">
        <v>77</v>
      </c>
      <c r="U26668" s="34">
        <v>70</v>
      </c>
      <c r="V26668" s="34">
        <v>103</v>
      </c>
      <c r="W26668" s="34">
        <v>121</v>
      </c>
      <c r="X26668" s="34">
        <v>125</v>
      </c>
      <c r="Y26668" s="34">
        <v>87</v>
      </c>
      <c r="Z26668" s="34">
        <v>103</v>
      </c>
      <c r="AA26668" s="34">
        <v>121</v>
      </c>
      <c r="AB26668" s="34">
        <v>126</v>
      </c>
      <c r="AC26668" s="34">
        <v>120</v>
      </c>
    </row>
    <row r="26669" spans="1:29" x14ac:dyDescent="0.2">
      <c r="A26669" s="34" t="s">
        <v>87162</v>
      </c>
      <c r="B26669" s="34">
        <v>57</v>
      </c>
      <c r="C26669" s="34">
        <v>84</v>
      </c>
      <c r="D26669" s="34">
        <v>162</v>
      </c>
      <c r="E26669" s="34">
        <v>96</v>
      </c>
      <c r="F26669" s="34">
        <v>120</v>
      </c>
      <c r="G26669" s="34">
        <v>78</v>
      </c>
      <c r="H26669" s="34">
        <v>85</v>
      </c>
      <c r="I26669" s="34">
        <v>81</v>
      </c>
      <c r="J26669" s="34">
        <v>85</v>
      </c>
      <c r="K26669" s="34">
        <v>94</v>
      </c>
      <c r="L26669" s="34">
        <v>43</v>
      </c>
      <c r="M26669" s="34">
        <v>55</v>
      </c>
      <c r="N26669" s="34">
        <v>86</v>
      </c>
      <c r="O26669" s="34">
        <v>70</v>
      </c>
      <c r="P26669" s="34">
        <v>85</v>
      </c>
      <c r="Q26669" s="34">
        <v>123</v>
      </c>
      <c r="R26669" s="34">
        <v>122</v>
      </c>
      <c r="S26669" s="34">
        <v>101</v>
      </c>
      <c r="T26669" s="34">
        <v>69</v>
      </c>
      <c r="U26669" s="34">
        <v>68</v>
      </c>
      <c r="V26669" s="34">
        <v>101</v>
      </c>
      <c r="W26669" s="34">
        <v>94</v>
      </c>
      <c r="X26669" s="34">
        <v>131</v>
      </c>
      <c r="Y26669" s="34">
        <v>61</v>
      </c>
      <c r="Z26669" s="34">
        <v>123</v>
      </c>
      <c r="AA26669" s="34">
        <v>83</v>
      </c>
      <c r="AB26669" s="34">
        <v>94</v>
      </c>
      <c r="AC26669" s="34">
        <v>128</v>
      </c>
    </row>
    <row r="26670" spans="1:29" x14ac:dyDescent="0.2">
      <c r="A26670" s="34" t="s">
        <v>87163</v>
      </c>
      <c r="B26670" s="34">
        <v>148</v>
      </c>
      <c r="C26670" s="34">
        <v>184</v>
      </c>
      <c r="D26670" s="34">
        <v>262</v>
      </c>
      <c r="E26670" s="34">
        <v>195</v>
      </c>
      <c r="F26670" s="34">
        <v>223</v>
      </c>
      <c r="G26670" s="34">
        <v>213</v>
      </c>
      <c r="H26670" s="34">
        <v>196</v>
      </c>
      <c r="I26670" s="34">
        <v>184</v>
      </c>
      <c r="J26670" s="34">
        <v>206</v>
      </c>
      <c r="K26670" s="34">
        <v>178</v>
      </c>
      <c r="L26670" s="34">
        <v>141</v>
      </c>
      <c r="M26670" s="34">
        <v>167</v>
      </c>
      <c r="N26670" s="34">
        <v>234</v>
      </c>
      <c r="O26670" s="34">
        <v>168</v>
      </c>
      <c r="P26670" s="34">
        <v>179</v>
      </c>
      <c r="Q26670" s="34">
        <v>200</v>
      </c>
      <c r="R26670" s="34">
        <v>203</v>
      </c>
      <c r="S26670" s="34">
        <v>246</v>
      </c>
      <c r="T26670" s="34">
        <v>195</v>
      </c>
      <c r="U26670" s="34">
        <v>168</v>
      </c>
      <c r="V26670" s="34">
        <v>206</v>
      </c>
      <c r="W26670" s="34">
        <v>164</v>
      </c>
      <c r="X26670" s="34">
        <v>254</v>
      </c>
      <c r="Y26670" s="34">
        <v>157</v>
      </c>
      <c r="Z26670" s="34">
        <v>263</v>
      </c>
      <c r="AA26670" s="34">
        <v>214</v>
      </c>
      <c r="AB26670" s="34">
        <v>217</v>
      </c>
      <c r="AC26670" s="34">
        <v>270</v>
      </c>
    </row>
    <row r="26671" spans="1:29" x14ac:dyDescent="0.2">
      <c r="A26671" s="34" t="s">
        <v>87164</v>
      </c>
      <c r="B26671" s="34">
        <v>18</v>
      </c>
      <c r="C26671" s="34">
        <v>56</v>
      </c>
      <c r="D26671" s="34">
        <v>49</v>
      </c>
      <c r="E26671" s="34">
        <v>61</v>
      </c>
      <c r="F26671" s="34">
        <v>24</v>
      </c>
      <c r="G26671" s="34">
        <v>55</v>
      </c>
      <c r="H26671" s="34">
        <v>28</v>
      </c>
      <c r="I26671" s="34">
        <v>45</v>
      </c>
      <c r="J26671" s="34">
        <v>20</v>
      </c>
      <c r="K26671" s="34">
        <v>63</v>
      </c>
      <c r="L26671" s="34">
        <v>20</v>
      </c>
      <c r="M26671" s="34">
        <v>37</v>
      </c>
      <c r="N26671" s="34">
        <v>37</v>
      </c>
      <c r="O26671" s="34">
        <v>35</v>
      </c>
      <c r="P26671" s="34">
        <v>27</v>
      </c>
      <c r="Q26671" s="34">
        <v>52</v>
      </c>
      <c r="R26671" s="34">
        <v>27</v>
      </c>
      <c r="S26671" s="34">
        <v>94</v>
      </c>
      <c r="T26671" s="34">
        <v>11</v>
      </c>
      <c r="U26671" s="34">
        <v>41</v>
      </c>
      <c r="V26671" s="34">
        <v>16</v>
      </c>
      <c r="W26671" s="34">
        <v>41</v>
      </c>
      <c r="X26671" s="34">
        <v>41</v>
      </c>
      <c r="Y26671" s="34">
        <v>49</v>
      </c>
      <c r="Z26671" s="34">
        <v>27</v>
      </c>
      <c r="AA26671" s="34">
        <v>70</v>
      </c>
      <c r="AB26671" s="34">
        <v>16</v>
      </c>
      <c r="AC26671" s="34">
        <v>62</v>
      </c>
    </row>
    <row r="26672" spans="1:29" x14ac:dyDescent="0.2">
      <c r="A26672" s="34" t="s">
        <v>87165</v>
      </c>
      <c r="B26672" s="34">
        <v>67</v>
      </c>
      <c r="C26672" s="34">
        <v>98</v>
      </c>
      <c r="D26672" s="34">
        <v>131</v>
      </c>
      <c r="E26672" s="34">
        <v>138</v>
      </c>
      <c r="F26672" s="34">
        <v>95</v>
      </c>
      <c r="G26672" s="34">
        <v>141</v>
      </c>
      <c r="H26672" s="34">
        <v>109</v>
      </c>
      <c r="I26672" s="34">
        <v>113</v>
      </c>
      <c r="J26672" s="34">
        <v>92</v>
      </c>
      <c r="K26672" s="34">
        <v>133</v>
      </c>
      <c r="L26672" s="34">
        <v>68</v>
      </c>
      <c r="M26672" s="34">
        <v>82</v>
      </c>
      <c r="N26672" s="34">
        <v>93</v>
      </c>
      <c r="O26672" s="34">
        <v>107</v>
      </c>
      <c r="P26672" s="34">
        <v>97</v>
      </c>
      <c r="Q26672" s="34">
        <v>157</v>
      </c>
      <c r="R26672" s="34">
        <v>109</v>
      </c>
      <c r="S26672" s="34">
        <v>139</v>
      </c>
      <c r="T26672" s="34">
        <v>93</v>
      </c>
      <c r="U26672" s="34">
        <v>118</v>
      </c>
      <c r="V26672" s="34">
        <v>101</v>
      </c>
      <c r="W26672" s="34">
        <v>108</v>
      </c>
      <c r="X26672" s="34">
        <v>113</v>
      </c>
      <c r="Y26672" s="34">
        <v>124</v>
      </c>
      <c r="Z26672" s="34">
        <v>111</v>
      </c>
      <c r="AA26672" s="34">
        <v>171</v>
      </c>
      <c r="AB26672" s="34">
        <v>103</v>
      </c>
      <c r="AC26672" s="34">
        <v>173</v>
      </c>
    </row>
    <row r="26673" spans="1:29" x14ac:dyDescent="0.2">
      <c r="A26673" s="34" t="s">
        <v>87166</v>
      </c>
      <c r="B26673" s="34">
        <v>40</v>
      </c>
      <c r="C26673" s="34">
        <v>61</v>
      </c>
      <c r="D26673" s="34">
        <v>46</v>
      </c>
      <c r="E26673" s="34">
        <v>54</v>
      </c>
      <c r="F26673" s="34">
        <v>28</v>
      </c>
      <c r="G26673" s="34">
        <v>51</v>
      </c>
      <c r="H26673" s="34">
        <v>48</v>
      </c>
      <c r="I26673" s="34">
        <v>29</v>
      </c>
      <c r="J26673" s="34">
        <v>36</v>
      </c>
      <c r="K26673" s="34">
        <v>66</v>
      </c>
      <c r="L26673" s="34">
        <v>47</v>
      </c>
      <c r="M26673" s="34">
        <v>30</v>
      </c>
      <c r="N26673" s="34">
        <v>24</v>
      </c>
      <c r="O26673" s="34">
        <v>41</v>
      </c>
      <c r="P26673" s="34">
        <v>35</v>
      </c>
      <c r="Q26673" s="34">
        <v>83</v>
      </c>
      <c r="R26673" s="34">
        <v>51</v>
      </c>
      <c r="S26673" s="34">
        <v>100</v>
      </c>
      <c r="T26673" s="34">
        <v>46</v>
      </c>
      <c r="U26673" s="34">
        <v>46</v>
      </c>
      <c r="V26673" s="34">
        <v>60</v>
      </c>
      <c r="W26673" s="34">
        <v>61</v>
      </c>
      <c r="X26673" s="34">
        <v>64</v>
      </c>
      <c r="Y26673" s="34">
        <v>57</v>
      </c>
      <c r="Z26673" s="34">
        <v>58</v>
      </c>
      <c r="AA26673" s="34">
        <v>73</v>
      </c>
      <c r="AB26673" s="34">
        <v>55</v>
      </c>
      <c r="AC26673" s="34">
        <v>68</v>
      </c>
    </row>
    <row r="26674" spans="1:29" x14ac:dyDescent="0.2">
      <c r="A26674" s="34" t="s">
        <v>87167</v>
      </c>
      <c r="B26674" s="34">
        <v>57</v>
      </c>
      <c r="C26674" s="34">
        <v>77</v>
      </c>
      <c r="D26674" s="34">
        <v>107</v>
      </c>
      <c r="E26674" s="34">
        <v>87</v>
      </c>
      <c r="F26674" s="34">
        <v>68</v>
      </c>
      <c r="G26674" s="34">
        <v>81</v>
      </c>
      <c r="H26674" s="34">
        <v>69</v>
      </c>
      <c r="I26674" s="34">
        <v>74</v>
      </c>
      <c r="J26674" s="34">
        <v>40</v>
      </c>
      <c r="K26674" s="34">
        <v>87</v>
      </c>
      <c r="L26674" s="34">
        <v>22</v>
      </c>
      <c r="M26674" s="34">
        <v>45</v>
      </c>
      <c r="N26674" s="34">
        <v>56</v>
      </c>
      <c r="O26674" s="34">
        <v>58</v>
      </c>
      <c r="P26674" s="34">
        <v>59</v>
      </c>
      <c r="Q26674" s="34">
        <v>62</v>
      </c>
      <c r="R26674" s="34">
        <v>68</v>
      </c>
      <c r="S26674" s="34">
        <v>82</v>
      </c>
      <c r="T26674" s="34">
        <v>35</v>
      </c>
      <c r="U26674" s="34">
        <v>44</v>
      </c>
      <c r="V26674" s="34">
        <v>54</v>
      </c>
      <c r="W26674" s="34">
        <v>60</v>
      </c>
      <c r="X26674" s="34">
        <v>67</v>
      </c>
      <c r="Y26674" s="34">
        <v>32</v>
      </c>
      <c r="Z26674" s="34">
        <v>113</v>
      </c>
      <c r="AA26674" s="34">
        <v>87</v>
      </c>
      <c r="AB26674" s="34">
        <v>43</v>
      </c>
      <c r="AC26674" s="34">
        <v>116</v>
      </c>
    </row>
    <row r="26675" spans="1:29" x14ac:dyDescent="0.2">
      <c r="A26675" s="34" t="s">
        <v>87168</v>
      </c>
      <c r="B26675" s="34">
        <v>79</v>
      </c>
      <c r="C26675" s="34">
        <v>46</v>
      </c>
      <c r="D26675" s="34">
        <v>119</v>
      </c>
      <c r="E26675" s="34">
        <v>89</v>
      </c>
      <c r="F26675" s="34">
        <v>107</v>
      </c>
      <c r="G26675" s="34">
        <v>72</v>
      </c>
      <c r="H26675" s="34">
        <v>71</v>
      </c>
      <c r="I26675" s="34">
        <v>85</v>
      </c>
      <c r="J26675" s="34">
        <v>74</v>
      </c>
      <c r="K26675" s="34">
        <v>55</v>
      </c>
      <c r="L26675" s="34">
        <v>55</v>
      </c>
      <c r="M26675" s="34">
        <v>72</v>
      </c>
      <c r="N26675" s="34">
        <v>71</v>
      </c>
      <c r="O26675" s="34">
        <v>60</v>
      </c>
      <c r="P26675" s="34">
        <v>81</v>
      </c>
      <c r="Q26675" s="34">
        <v>95</v>
      </c>
      <c r="R26675" s="34">
        <v>105</v>
      </c>
      <c r="S26675" s="34">
        <v>124</v>
      </c>
      <c r="T26675" s="34">
        <v>57</v>
      </c>
      <c r="U26675" s="34">
        <v>82</v>
      </c>
      <c r="V26675" s="34">
        <v>86</v>
      </c>
      <c r="W26675" s="34">
        <v>70</v>
      </c>
      <c r="X26675" s="34">
        <v>131</v>
      </c>
      <c r="Y26675" s="34">
        <v>68</v>
      </c>
      <c r="Z26675" s="34">
        <v>98</v>
      </c>
      <c r="AA26675" s="34">
        <v>97</v>
      </c>
      <c r="AB26675" s="34">
        <v>85</v>
      </c>
      <c r="AC26675" s="34">
        <v>144</v>
      </c>
    </row>
    <row r="26676" spans="1:29" x14ac:dyDescent="0.2">
      <c r="A26676" s="34" t="s">
        <v>87169</v>
      </c>
      <c r="B26676" s="34">
        <v>76</v>
      </c>
      <c r="C26676" s="34">
        <v>143</v>
      </c>
      <c r="D26676" s="34">
        <v>151</v>
      </c>
      <c r="E26676" s="34">
        <v>149</v>
      </c>
      <c r="F26676" s="34">
        <v>131</v>
      </c>
      <c r="G26676" s="34">
        <v>165</v>
      </c>
      <c r="H26676" s="34">
        <v>102</v>
      </c>
      <c r="I26676" s="34">
        <v>117</v>
      </c>
      <c r="J26676" s="34">
        <v>89</v>
      </c>
      <c r="K26676" s="34">
        <v>136</v>
      </c>
      <c r="L26676" s="34">
        <v>58</v>
      </c>
      <c r="M26676" s="34">
        <v>128</v>
      </c>
      <c r="N26676" s="34">
        <v>92</v>
      </c>
      <c r="O26676" s="34">
        <v>119</v>
      </c>
      <c r="P26676" s="34">
        <v>97</v>
      </c>
      <c r="Q26676" s="34">
        <v>164</v>
      </c>
      <c r="R26676" s="34">
        <v>123</v>
      </c>
      <c r="S26676" s="34">
        <v>163</v>
      </c>
      <c r="T26676" s="34">
        <v>74</v>
      </c>
      <c r="U26676" s="34">
        <v>88</v>
      </c>
      <c r="V26676" s="34">
        <v>136</v>
      </c>
      <c r="W26676" s="34">
        <v>91</v>
      </c>
      <c r="X26676" s="34">
        <v>145</v>
      </c>
      <c r="Y26676" s="34">
        <v>113</v>
      </c>
      <c r="Z26676" s="34">
        <v>109</v>
      </c>
      <c r="AA26676" s="34">
        <v>172</v>
      </c>
      <c r="AB26676" s="34">
        <v>90</v>
      </c>
      <c r="AC26676" s="34">
        <v>208</v>
      </c>
    </row>
    <row r="26677" spans="1:29" x14ac:dyDescent="0.2">
      <c r="A26677" s="34" t="s">
        <v>87170</v>
      </c>
      <c r="B26677" s="34">
        <v>89</v>
      </c>
      <c r="C26677" s="34">
        <v>170</v>
      </c>
      <c r="D26677" s="34">
        <v>183</v>
      </c>
      <c r="E26677" s="34">
        <v>200</v>
      </c>
      <c r="F26677" s="34">
        <v>174</v>
      </c>
      <c r="G26677" s="34">
        <v>214</v>
      </c>
      <c r="H26677" s="34">
        <v>218</v>
      </c>
      <c r="I26677" s="34">
        <v>190</v>
      </c>
      <c r="J26677" s="34">
        <v>186</v>
      </c>
      <c r="K26677" s="34">
        <v>226</v>
      </c>
      <c r="L26677" s="34">
        <v>101</v>
      </c>
      <c r="M26677" s="34">
        <v>228</v>
      </c>
      <c r="N26677" s="34">
        <v>154</v>
      </c>
      <c r="O26677" s="34">
        <v>158</v>
      </c>
      <c r="P26677" s="34">
        <v>180</v>
      </c>
      <c r="Q26677" s="34">
        <v>266</v>
      </c>
      <c r="R26677" s="34">
        <v>205</v>
      </c>
      <c r="S26677" s="34">
        <v>228</v>
      </c>
      <c r="T26677" s="34">
        <v>174</v>
      </c>
      <c r="U26677" s="34">
        <v>178</v>
      </c>
      <c r="V26677" s="34">
        <v>220</v>
      </c>
      <c r="W26677" s="34">
        <v>181</v>
      </c>
      <c r="X26677" s="34">
        <v>205</v>
      </c>
      <c r="Y26677" s="34">
        <v>203</v>
      </c>
      <c r="Z26677" s="34">
        <v>213</v>
      </c>
      <c r="AA26677" s="34">
        <v>255</v>
      </c>
      <c r="AB26677" s="34">
        <v>141</v>
      </c>
      <c r="AC26677" s="34">
        <v>288</v>
      </c>
    </row>
    <row r="26678" spans="1:29" x14ac:dyDescent="0.2">
      <c r="A26678" s="34" t="s">
        <v>87171</v>
      </c>
      <c r="B26678" s="34">
        <v>134</v>
      </c>
      <c r="C26678" s="34">
        <v>282</v>
      </c>
      <c r="D26678" s="34">
        <v>182</v>
      </c>
      <c r="E26678" s="34">
        <v>383</v>
      </c>
      <c r="F26678" s="34">
        <v>182</v>
      </c>
      <c r="G26678" s="34">
        <v>320</v>
      </c>
      <c r="H26678" s="34">
        <v>157</v>
      </c>
      <c r="I26678" s="34">
        <v>328</v>
      </c>
      <c r="J26678" s="34">
        <v>155</v>
      </c>
      <c r="K26678" s="34">
        <v>383</v>
      </c>
      <c r="L26678" s="34">
        <v>128</v>
      </c>
      <c r="M26678" s="34">
        <v>253</v>
      </c>
      <c r="N26678" s="34">
        <v>164</v>
      </c>
      <c r="O26678" s="34">
        <v>294</v>
      </c>
      <c r="P26678" s="34">
        <v>126</v>
      </c>
      <c r="Q26678" s="34">
        <v>340</v>
      </c>
      <c r="R26678" s="34">
        <v>175</v>
      </c>
      <c r="S26678" s="34">
        <v>331</v>
      </c>
      <c r="T26678" s="34">
        <v>159</v>
      </c>
      <c r="U26678" s="34">
        <v>276</v>
      </c>
      <c r="V26678" s="34">
        <v>157</v>
      </c>
      <c r="W26678" s="34">
        <v>297</v>
      </c>
      <c r="X26678" s="34">
        <v>202</v>
      </c>
      <c r="Y26678" s="34">
        <v>283</v>
      </c>
      <c r="Z26678" s="34">
        <v>170</v>
      </c>
      <c r="AA26678" s="34">
        <v>322</v>
      </c>
      <c r="AB26678" s="34">
        <v>173</v>
      </c>
      <c r="AC26678" s="34">
        <v>424</v>
      </c>
    </row>
    <row r="26679" spans="1:29" x14ac:dyDescent="0.2">
      <c r="A26679" s="34" t="s">
        <v>87172</v>
      </c>
      <c r="B26679" s="34">
        <v>36</v>
      </c>
      <c r="C26679" s="34">
        <v>56</v>
      </c>
      <c r="D26679" s="34">
        <v>51</v>
      </c>
      <c r="E26679" s="34">
        <v>87</v>
      </c>
      <c r="F26679" s="34">
        <v>40</v>
      </c>
      <c r="G26679" s="34">
        <v>48</v>
      </c>
      <c r="H26679" s="34">
        <v>54</v>
      </c>
      <c r="I26679" s="34">
        <v>39</v>
      </c>
      <c r="J26679" s="34">
        <v>23</v>
      </c>
      <c r="K26679" s="34">
        <v>59</v>
      </c>
      <c r="L26679" s="34">
        <v>18</v>
      </c>
      <c r="M26679" s="34">
        <v>50</v>
      </c>
      <c r="N26679" s="34">
        <v>37</v>
      </c>
      <c r="O26679" s="34">
        <v>61</v>
      </c>
      <c r="P26679" s="34">
        <v>23</v>
      </c>
      <c r="Q26679" s="34">
        <v>58</v>
      </c>
      <c r="R26679" s="34">
        <v>31</v>
      </c>
      <c r="S26679" s="34">
        <v>101</v>
      </c>
      <c r="T26679" s="34">
        <v>36</v>
      </c>
      <c r="U26679" s="34">
        <v>36</v>
      </c>
      <c r="V26679" s="34">
        <v>33</v>
      </c>
      <c r="W26679" s="34">
        <v>77</v>
      </c>
      <c r="X26679" s="34">
        <v>41</v>
      </c>
      <c r="Y26679" s="34">
        <v>47</v>
      </c>
      <c r="Z26679" s="34">
        <v>68</v>
      </c>
      <c r="AA26679" s="34">
        <v>73</v>
      </c>
      <c r="AB26679" s="34">
        <v>32</v>
      </c>
      <c r="AC26679" s="34">
        <v>69</v>
      </c>
    </row>
    <row r="26680" spans="1:29" x14ac:dyDescent="0.2">
      <c r="A26680" s="34" t="s">
        <v>87173</v>
      </c>
      <c r="B26680" s="34">
        <v>66</v>
      </c>
      <c r="C26680" s="34">
        <v>89</v>
      </c>
      <c r="D26680" s="34">
        <v>97</v>
      </c>
      <c r="E26680" s="34">
        <v>96</v>
      </c>
      <c r="F26680" s="34">
        <v>94</v>
      </c>
      <c r="G26680" s="34">
        <v>121</v>
      </c>
      <c r="H26680" s="34">
        <v>77</v>
      </c>
      <c r="I26680" s="34">
        <v>69</v>
      </c>
      <c r="J26680" s="34">
        <v>81</v>
      </c>
      <c r="K26680" s="34">
        <v>87</v>
      </c>
      <c r="L26680" s="34">
        <v>71</v>
      </c>
      <c r="M26680" s="34">
        <v>85</v>
      </c>
      <c r="N26680" s="34">
        <v>64</v>
      </c>
      <c r="O26680" s="34">
        <v>65</v>
      </c>
      <c r="P26680" s="34">
        <v>81</v>
      </c>
      <c r="Q26680" s="34">
        <v>94</v>
      </c>
      <c r="R26680" s="34">
        <v>94</v>
      </c>
      <c r="S26680" s="34">
        <v>112</v>
      </c>
      <c r="T26680" s="34">
        <v>79</v>
      </c>
      <c r="U26680" s="34">
        <v>96</v>
      </c>
      <c r="V26680" s="34">
        <v>80</v>
      </c>
      <c r="W26680" s="34">
        <v>104</v>
      </c>
      <c r="X26680" s="34">
        <v>128</v>
      </c>
      <c r="Y26680" s="34">
        <v>62</v>
      </c>
      <c r="Z26680" s="34">
        <v>91</v>
      </c>
      <c r="AA26680" s="34">
        <v>99</v>
      </c>
      <c r="AB26680" s="34">
        <v>96</v>
      </c>
      <c r="AC26680" s="34">
        <v>143</v>
      </c>
    </row>
    <row r="26681" spans="1:29" x14ac:dyDescent="0.2">
      <c r="A26681" s="34" t="s">
        <v>87174</v>
      </c>
      <c r="B26681" s="34">
        <v>133</v>
      </c>
      <c r="C26681" s="34">
        <v>179</v>
      </c>
      <c r="D26681" s="34">
        <v>143</v>
      </c>
      <c r="E26681" s="34">
        <v>165</v>
      </c>
      <c r="F26681" s="34">
        <v>158</v>
      </c>
      <c r="G26681" s="34">
        <v>132</v>
      </c>
      <c r="H26681" s="34">
        <v>123</v>
      </c>
      <c r="I26681" s="34">
        <v>142</v>
      </c>
      <c r="J26681" s="34">
        <v>135</v>
      </c>
      <c r="K26681" s="34">
        <v>193</v>
      </c>
      <c r="L26681" s="34">
        <v>67</v>
      </c>
      <c r="M26681" s="34">
        <v>115</v>
      </c>
      <c r="N26681" s="34">
        <v>122</v>
      </c>
      <c r="O26681" s="34">
        <v>122</v>
      </c>
      <c r="P26681" s="34">
        <v>129</v>
      </c>
      <c r="Q26681" s="34">
        <v>180</v>
      </c>
      <c r="R26681" s="34">
        <v>186</v>
      </c>
      <c r="S26681" s="34">
        <v>214</v>
      </c>
      <c r="T26681" s="34">
        <v>140</v>
      </c>
      <c r="U26681" s="34">
        <v>153</v>
      </c>
      <c r="V26681" s="34">
        <v>146</v>
      </c>
      <c r="W26681" s="34">
        <v>150</v>
      </c>
      <c r="X26681" s="34">
        <v>188</v>
      </c>
      <c r="Y26681" s="34">
        <v>173</v>
      </c>
      <c r="Z26681" s="34">
        <v>176</v>
      </c>
      <c r="AA26681" s="34">
        <v>188</v>
      </c>
      <c r="AB26681" s="34">
        <v>189</v>
      </c>
      <c r="AC26681" s="34">
        <v>190</v>
      </c>
    </row>
    <row r="26682" spans="1:29" x14ac:dyDescent="0.2">
      <c r="A26682" s="34" t="s">
        <v>87175</v>
      </c>
      <c r="B26682" s="34">
        <v>48</v>
      </c>
      <c r="C26682" s="34">
        <v>21</v>
      </c>
      <c r="D26682" s="34">
        <v>45</v>
      </c>
      <c r="E26682" s="34">
        <v>65</v>
      </c>
      <c r="F26682" s="34">
        <v>29</v>
      </c>
      <c r="G26682" s="34">
        <v>32</v>
      </c>
      <c r="H26682" s="34">
        <v>26</v>
      </c>
      <c r="I26682" s="34">
        <v>59</v>
      </c>
      <c r="J26682" s="34">
        <v>21</v>
      </c>
      <c r="K26682" s="34">
        <v>58</v>
      </c>
      <c r="L26682" s="34">
        <v>19</v>
      </c>
      <c r="M26682" s="34">
        <v>34</v>
      </c>
      <c r="N26682" s="34">
        <v>18</v>
      </c>
      <c r="O26682" s="34">
        <v>40</v>
      </c>
      <c r="P26682" s="34">
        <v>18</v>
      </c>
      <c r="Q26682" s="34">
        <v>49</v>
      </c>
      <c r="R26682" s="34">
        <v>52</v>
      </c>
      <c r="S26682" s="34">
        <v>37</v>
      </c>
      <c r="T26682" s="34">
        <v>17</v>
      </c>
      <c r="U26682" s="34">
        <v>42</v>
      </c>
      <c r="V26682" s="34">
        <v>26</v>
      </c>
      <c r="W26682" s="34">
        <v>39</v>
      </c>
      <c r="X26682" s="34">
        <v>41</v>
      </c>
      <c r="Y26682" s="34">
        <v>32</v>
      </c>
      <c r="Z26682" s="34">
        <v>38</v>
      </c>
      <c r="AA26682" s="34">
        <v>32</v>
      </c>
      <c r="AB26682" s="34">
        <v>23</v>
      </c>
      <c r="AC26682" s="34">
        <v>79</v>
      </c>
    </row>
    <row r="26683" spans="1:29" x14ac:dyDescent="0.2">
      <c r="A26683" s="34" t="s">
        <v>87176</v>
      </c>
      <c r="B26683" s="34">
        <v>58</v>
      </c>
      <c r="C26683" s="34">
        <v>57</v>
      </c>
      <c r="D26683" s="34">
        <v>85</v>
      </c>
      <c r="E26683" s="34">
        <v>69</v>
      </c>
      <c r="F26683" s="34">
        <v>67</v>
      </c>
      <c r="G26683" s="34">
        <v>49</v>
      </c>
      <c r="H26683" s="34">
        <v>45</v>
      </c>
      <c r="I26683" s="34">
        <v>50</v>
      </c>
      <c r="J26683" s="34">
        <v>71</v>
      </c>
      <c r="K26683" s="34">
        <v>47</v>
      </c>
      <c r="L26683" s="34">
        <v>50</v>
      </c>
      <c r="M26683" s="34">
        <v>38</v>
      </c>
      <c r="N26683" s="34">
        <v>51</v>
      </c>
      <c r="O26683" s="34">
        <v>40</v>
      </c>
      <c r="P26683" s="34">
        <v>42</v>
      </c>
      <c r="Q26683" s="34">
        <v>67</v>
      </c>
      <c r="R26683" s="34">
        <v>52</v>
      </c>
      <c r="S26683" s="34">
        <v>60</v>
      </c>
      <c r="T26683" s="34">
        <v>28</v>
      </c>
      <c r="U26683" s="34">
        <v>54</v>
      </c>
      <c r="V26683" s="34">
        <v>61</v>
      </c>
      <c r="W26683" s="34">
        <v>53</v>
      </c>
      <c r="X26683" s="34">
        <v>61</v>
      </c>
      <c r="Y26683" s="34">
        <v>55</v>
      </c>
      <c r="Z26683" s="34">
        <v>60</v>
      </c>
      <c r="AA26683" s="34">
        <v>73</v>
      </c>
      <c r="AB26683" s="34">
        <v>53</v>
      </c>
      <c r="AC26683" s="34">
        <v>62</v>
      </c>
    </row>
    <row r="26684" spans="1:29" x14ac:dyDescent="0.2">
      <c r="A26684" s="34" t="s">
        <v>87177</v>
      </c>
      <c r="B26684" s="34">
        <v>84</v>
      </c>
      <c r="C26684" s="34">
        <v>69</v>
      </c>
      <c r="D26684" s="34">
        <v>102</v>
      </c>
      <c r="E26684" s="34">
        <v>81</v>
      </c>
      <c r="F26684" s="34">
        <v>76</v>
      </c>
      <c r="G26684" s="34">
        <v>94</v>
      </c>
      <c r="H26684" s="34">
        <v>104</v>
      </c>
      <c r="I26684" s="34">
        <v>64</v>
      </c>
      <c r="J26684" s="34">
        <v>47</v>
      </c>
      <c r="K26684" s="34">
        <v>103</v>
      </c>
      <c r="L26684" s="34">
        <v>50</v>
      </c>
      <c r="M26684" s="34">
        <v>80</v>
      </c>
      <c r="N26684" s="34">
        <v>73</v>
      </c>
      <c r="O26684" s="34">
        <v>52</v>
      </c>
      <c r="P26684" s="34">
        <v>58</v>
      </c>
      <c r="Q26684" s="34">
        <v>121</v>
      </c>
      <c r="R26684" s="34">
        <v>111</v>
      </c>
      <c r="S26684" s="34">
        <v>115</v>
      </c>
      <c r="T26684" s="34">
        <v>66</v>
      </c>
      <c r="U26684" s="34">
        <v>84</v>
      </c>
      <c r="V26684" s="34">
        <v>89</v>
      </c>
      <c r="W26684" s="34">
        <v>104</v>
      </c>
      <c r="X26684" s="34">
        <v>82</v>
      </c>
      <c r="Y26684" s="34">
        <v>61</v>
      </c>
      <c r="Z26684" s="34">
        <v>67</v>
      </c>
      <c r="AA26684" s="34">
        <v>117</v>
      </c>
      <c r="AB26684" s="34">
        <v>102</v>
      </c>
      <c r="AC26684" s="34">
        <v>147</v>
      </c>
    </row>
    <row r="26685" spans="1:29" x14ac:dyDescent="0.2">
      <c r="A26685" s="34" t="s">
        <v>87178</v>
      </c>
      <c r="B26685" s="34">
        <v>179</v>
      </c>
      <c r="C26685" s="34">
        <v>215</v>
      </c>
      <c r="D26685" s="34">
        <v>291</v>
      </c>
      <c r="E26685" s="34">
        <v>250</v>
      </c>
      <c r="F26685" s="34">
        <v>244</v>
      </c>
      <c r="G26685" s="34">
        <v>270</v>
      </c>
      <c r="H26685" s="34">
        <v>282</v>
      </c>
      <c r="I26685" s="34">
        <v>222</v>
      </c>
      <c r="J26685" s="34">
        <v>226</v>
      </c>
      <c r="K26685" s="34">
        <v>211</v>
      </c>
      <c r="L26685" s="34">
        <v>143</v>
      </c>
      <c r="M26685" s="34">
        <v>188</v>
      </c>
      <c r="N26685" s="34">
        <v>208</v>
      </c>
      <c r="O26685" s="34">
        <v>184</v>
      </c>
      <c r="P26685" s="34">
        <v>215</v>
      </c>
      <c r="Q26685" s="34">
        <v>309</v>
      </c>
      <c r="R26685" s="34">
        <v>268</v>
      </c>
      <c r="S26685" s="34">
        <v>277</v>
      </c>
      <c r="T26685" s="34">
        <v>214</v>
      </c>
      <c r="U26685" s="34">
        <v>237</v>
      </c>
      <c r="V26685" s="34">
        <v>228</v>
      </c>
      <c r="W26685" s="34">
        <v>263</v>
      </c>
      <c r="X26685" s="34">
        <v>307</v>
      </c>
      <c r="Y26685" s="34">
        <v>213</v>
      </c>
      <c r="Z26685" s="34">
        <v>229</v>
      </c>
      <c r="AA26685" s="34">
        <v>253</v>
      </c>
      <c r="AB26685" s="34">
        <v>208</v>
      </c>
      <c r="AC26685" s="34">
        <v>426</v>
      </c>
    </row>
    <row r="26686" spans="1:29" x14ac:dyDescent="0.2">
      <c r="A26686" s="34" t="s">
        <v>87179</v>
      </c>
      <c r="B26686" s="34">
        <v>77</v>
      </c>
      <c r="C26686" s="34">
        <v>77</v>
      </c>
      <c r="D26686" s="34">
        <v>104</v>
      </c>
      <c r="E26686" s="34">
        <v>105</v>
      </c>
      <c r="F26686" s="34">
        <v>71</v>
      </c>
      <c r="G26686" s="34">
        <v>93</v>
      </c>
      <c r="H26686" s="34">
        <v>52</v>
      </c>
      <c r="I26686" s="34">
        <v>78</v>
      </c>
      <c r="J26686" s="34">
        <v>69</v>
      </c>
      <c r="K26686" s="34">
        <v>64</v>
      </c>
      <c r="L26686" s="34">
        <v>44</v>
      </c>
      <c r="M26686" s="34">
        <v>86</v>
      </c>
      <c r="N26686" s="34">
        <v>42</v>
      </c>
      <c r="O26686" s="34">
        <v>88</v>
      </c>
      <c r="P26686" s="34">
        <v>65</v>
      </c>
      <c r="Q26686" s="34">
        <v>88</v>
      </c>
      <c r="R26686" s="34">
        <v>73</v>
      </c>
      <c r="S26686" s="34">
        <v>101</v>
      </c>
      <c r="T26686" s="34">
        <v>67</v>
      </c>
      <c r="U26686" s="34">
        <v>77</v>
      </c>
      <c r="V26686" s="34">
        <v>59</v>
      </c>
      <c r="W26686" s="34">
        <v>97</v>
      </c>
      <c r="X26686" s="34">
        <v>106</v>
      </c>
      <c r="Y26686" s="34">
        <v>116</v>
      </c>
      <c r="Z26686" s="34">
        <v>58</v>
      </c>
      <c r="AA26686" s="34">
        <v>112</v>
      </c>
      <c r="AB26686" s="34">
        <v>58</v>
      </c>
      <c r="AC26686" s="34">
        <v>142</v>
      </c>
    </row>
    <row r="26687" spans="1:29" x14ac:dyDescent="0.2">
      <c r="A26687" s="34" t="s">
        <v>87180</v>
      </c>
      <c r="B26687" s="34">
        <v>105</v>
      </c>
      <c r="C26687" s="34">
        <v>125</v>
      </c>
      <c r="D26687" s="34">
        <v>155</v>
      </c>
      <c r="E26687" s="34">
        <v>158</v>
      </c>
      <c r="F26687" s="34">
        <v>126</v>
      </c>
      <c r="G26687" s="34">
        <v>145</v>
      </c>
      <c r="H26687" s="34">
        <v>126</v>
      </c>
      <c r="I26687" s="34">
        <v>104</v>
      </c>
      <c r="J26687" s="34">
        <v>163</v>
      </c>
      <c r="K26687" s="34">
        <v>128</v>
      </c>
      <c r="L26687" s="34">
        <v>100</v>
      </c>
      <c r="M26687" s="34">
        <v>131</v>
      </c>
      <c r="N26687" s="34">
        <v>111</v>
      </c>
      <c r="O26687" s="34">
        <v>79</v>
      </c>
      <c r="P26687" s="34">
        <v>107</v>
      </c>
      <c r="Q26687" s="34">
        <v>195</v>
      </c>
      <c r="R26687" s="34">
        <v>167</v>
      </c>
      <c r="S26687" s="34">
        <v>186</v>
      </c>
      <c r="T26687" s="34">
        <v>152</v>
      </c>
      <c r="U26687" s="34">
        <v>143</v>
      </c>
      <c r="V26687" s="34">
        <v>163</v>
      </c>
      <c r="W26687" s="34">
        <v>183</v>
      </c>
      <c r="X26687" s="34">
        <v>145</v>
      </c>
      <c r="Y26687" s="34">
        <v>124</v>
      </c>
      <c r="Z26687" s="34">
        <v>162</v>
      </c>
      <c r="AA26687" s="34">
        <v>196</v>
      </c>
      <c r="AB26687" s="34">
        <v>162</v>
      </c>
      <c r="AC26687" s="34">
        <v>199</v>
      </c>
    </row>
    <row r="26688" spans="1:29" x14ac:dyDescent="0.2">
      <c r="A26688" s="34" t="s">
        <v>87181</v>
      </c>
      <c r="B26688" s="34">
        <v>43</v>
      </c>
      <c r="C26688" s="34">
        <v>27</v>
      </c>
      <c r="D26688" s="34">
        <v>27</v>
      </c>
      <c r="E26688" s="34">
        <v>37</v>
      </c>
      <c r="F26688" s="34">
        <v>26</v>
      </c>
      <c r="G26688" s="34">
        <v>42</v>
      </c>
      <c r="H26688" s="34">
        <v>35</v>
      </c>
      <c r="I26688" s="34">
        <v>28</v>
      </c>
      <c r="J26688" s="34">
        <v>26</v>
      </c>
      <c r="K26688" s="34">
        <v>26</v>
      </c>
      <c r="L26688" s="34">
        <v>9</v>
      </c>
      <c r="M26688" s="34">
        <v>32</v>
      </c>
      <c r="N26688" s="34">
        <v>25</v>
      </c>
      <c r="O26688" s="34">
        <v>21</v>
      </c>
      <c r="P26688" s="34">
        <v>18</v>
      </c>
      <c r="Q26688" s="34">
        <v>37</v>
      </c>
      <c r="R26688" s="34">
        <v>29</v>
      </c>
      <c r="S26688" s="34">
        <v>44</v>
      </c>
      <c r="T26688" s="34">
        <v>17</v>
      </c>
      <c r="U26688" s="34">
        <v>26</v>
      </c>
      <c r="V26688" s="34">
        <v>31</v>
      </c>
      <c r="W26688" s="34">
        <v>36</v>
      </c>
      <c r="X26688" s="34">
        <v>34</v>
      </c>
      <c r="Y26688" s="34">
        <v>25</v>
      </c>
      <c r="Z26688" s="34">
        <v>20</v>
      </c>
      <c r="AA26688" s="34">
        <v>25</v>
      </c>
      <c r="AB26688" s="34">
        <v>15</v>
      </c>
      <c r="AC26688" s="34">
        <v>72</v>
      </c>
    </row>
    <row r="26689" spans="1:29" x14ac:dyDescent="0.2">
      <c r="A26689" s="34" t="s">
        <v>87182</v>
      </c>
      <c r="B26689" s="34">
        <v>22</v>
      </c>
      <c r="C26689" s="34">
        <v>63</v>
      </c>
      <c r="D26689" s="34">
        <v>52</v>
      </c>
      <c r="E26689" s="34">
        <v>62</v>
      </c>
      <c r="F26689" s="34">
        <v>38</v>
      </c>
      <c r="G26689" s="34">
        <v>62</v>
      </c>
      <c r="H26689" s="34">
        <v>10</v>
      </c>
      <c r="I26689" s="34">
        <v>36</v>
      </c>
      <c r="J26689" s="34">
        <v>17</v>
      </c>
      <c r="K26689" s="34">
        <v>67</v>
      </c>
      <c r="L26689" s="34">
        <v>5</v>
      </c>
      <c r="M26689" s="34">
        <v>46</v>
      </c>
      <c r="N26689" s="34">
        <v>18</v>
      </c>
      <c r="O26689" s="34">
        <v>58</v>
      </c>
      <c r="P26689" s="34">
        <v>25</v>
      </c>
      <c r="Q26689" s="34">
        <v>67</v>
      </c>
      <c r="R26689" s="34">
        <v>31</v>
      </c>
      <c r="S26689" s="34">
        <v>58</v>
      </c>
      <c r="T26689" s="34">
        <v>6</v>
      </c>
      <c r="U26689" s="34">
        <v>33</v>
      </c>
      <c r="V26689" s="34">
        <v>13</v>
      </c>
      <c r="W26689" s="34">
        <v>48</v>
      </c>
      <c r="X26689" s="34">
        <v>25</v>
      </c>
      <c r="Y26689" s="34">
        <v>39</v>
      </c>
      <c r="Z26689" s="34">
        <v>27</v>
      </c>
      <c r="AA26689" s="34">
        <v>86</v>
      </c>
      <c r="AB26689" s="34">
        <v>24</v>
      </c>
      <c r="AC26689" s="34">
        <v>91</v>
      </c>
    </row>
    <row r="26690" spans="1:29" x14ac:dyDescent="0.2">
      <c r="A26690" s="34" t="s">
        <v>87183</v>
      </c>
      <c r="B26690" s="34">
        <v>51</v>
      </c>
      <c r="C26690" s="34">
        <v>73</v>
      </c>
      <c r="D26690" s="34">
        <v>92</v>
      </c>
      <c r="E26690" s="34">
        <v>65</v>
      </c>
      <c r="F26690" s="34">
        <v>70</v>
      </c>
      <c r="G26690" s="34">
        <v>61</v>
      </c>
      <c r="H26690" s="34">
        <v>61</v>
      </c>
      <c r="I26690" s="34">
        <v>63</v>
      </c>
      <c r="J26690" s="34">
        <v>68</v>
      </c>
      <c r="K26690" s="34">
        <v>93</v>
      </c>
      <c r="L26690" s="34">
        <v>30</v>
      </c>
      <c r="M26690" s="34">
        <v>70</v>
      </c>
      <c r="N26690" s="34">
        <v>54</v>
      </c>
      <c r="O26690" s="34">
        <v>57</v>
      </c>
      <c r="P26690" s="34">
        <v>66</v>
      </c>
      <c r="Q26690" s="34">
        <v>95</v>
      </c>
      <c r="R26690" s="34">
        <v>83</v>
      </c>
      <c r="S26690" s="34">
        <v>132</v>
      </c>
      <c r="T26690" s="34">
        <v>56</v>
      </c>
      <c r="U26690" s="34">
        <v>61</v>
      </c>
      <c r="V26690" s="34">
        <v>68</v>
      </c>
      <c r="W26690" s="34">
        <v>70</v>
      </c>
      <c r="X26690" s="34">
        <v>100</v>
      </c>
      <c r="Y26690" s="34">
        <v>68</v>
      </c>
      <c r="Z26690" s="34">
        <v>70</v>
      </c>
      <c r="AA26690" s="34">
        <v>77</v>
      </c>
      <c r="AB26690" s="34">
        <v>81</v>
      </c>
      <c r="AC26690" s="34">
        <v>91</v>
      </c>
    </row>
    <row r="26691" spans="1:29" x14ac:dyDescent="0.2">
      <c r="A26691" s="34" t="s">
        <v>87184</v>
      </c>
      <c r="B26691" s="34">
        <v>48</v>
      </c>
      <c r="C26691" s="34">
        <v>39</v>
      </c>
      <c r="D26691" s="34">
        <v>49</v>
      </c>
      <c r="E26691" s="34">
        <v>55</v>
      </c>
      <c r="F26691" s="34">
        <v>31</v>
      </c>
      <c r="G26691" s="34">
        <v>67</v>
      </c>
      <c r="H26691" s="34">
        <v>37</v>
      </c>
      <c r="I26691" s="34">
        <v>42</v>
      </c>
      <c r="J26691" s="34">
        <v>15</v>
      </c>
      <c r="K26691" s="34">
        <v>64</v>
      </c>
      <c r="L26691" s="34">
        <v>18</v>
      </c>
      <c r="M26691" s="34">
        <v>42</v>
      </c>
      <c r="N26691" s="34">
        <v>28</v>
      </c>
      <c r="O26691" s="34">
        <v>32</v>
      </c>
      <c r="P26691" s="34">
        <v>41</v>
      </c>
      <c r="Q26691" s="34">
        <v>45</v>
      </c>
      <c r="R26691" s="34">
        <v>29</v>
      </c>
      <c r="S26691" s="34">
        <v>59</v>
      </c>
      <c r="T26691" s="34">
        <v>17</v>
      </c>
      <c r="U26691" s="34">
        <v>37</v>
      </c>
      <c r="V26691" s="34">
        <v>51</v>
      </c>
      <c r="W26691" s="34">
        <v>43</v>
      </c>
      <c r="X26691" s="34">
        <v>53</v>
      </c>
      <c r="Y26691" s="34">
        <v>46</v>
      </c>
      <c r="Z26691" s="34">
        <v>61</v>
      </c>
      <c r="AA26691" s="34">
        <v>63</v>
      </c>
      <c r="AB26691" s="34">
        <v>45</v>
      </c>
      <c r="AC26691" s="34">
        <v>77</v>
      </c>
    </row>
    <row r="26692" spans="1:29" x14ac:dyDescent="0.2">
      <c r="A26692" s="34" t="s">
        <v>87185</v>
      </c>
      <c r="B26692" s="34">
        <v>18</v>
      </c>
      <c r="C26692" s="34">
        <v>56</v>
      </c>
      <c r="D26692" s="34">
        <v>49</v>
      </c>
      <c r="E26692" s="34">
        <v>38</v>
      </c>
      <c r="F26692" s="34">
        <v>36</v>
      </c>
      <c r="G26692" s="34">
        <v>38</v>
      </c>
      <c r="H26692" s="34">
        <v>30</v>
      </c>
      <c r="I26692" s="34">
        <v>41</v>
      </c>
      <c r="J26692" s="34">
        <v>22</v>
      </c>
      <c r="K26692" s="34">
        <v>29</v>
      </c>
      <c r="L26692" s="34">
        <v>9</v>
      </c>
      <c r="M26692" s="34">
        <v>44</v>
      </c>
      <c r="N26692" s="34">
        <v>28</v>
      </c>
      <c r="O26692" s="34">
        <v>32</v>
      </c>
      <c r="P26692" s="34">
        <v>18</v>
      </c>
      <c r="Q26692" s="34">
        <v>26</v>
      </c>
      <c r="R26692" s="34">
        <v>22</v>
      </c>
      <c r="S26692" s="34">
        <v>57</v>
      </c>
      <c r="T26692" s="34">
        <v>19</v>
      </c>
      <c r="U26692" s="34">
        <v>35</v>
      </c>
      <c r="V26692" s="34">
        <v>34</v>
      </c>
      <c r="W26692" s="34">
        <v>27</v>
      </c>
      <c r="X26692" s="34">
        <v>41</v>
      </c>
      <c r="Y26692" s="34">
        <v>25</v>
      </c>
      <c r="Z26692" s="34">
        <v>32</v>
      </c>
      <c r="AA26692" s="34">
        <v>61</v>
      </c>
      <c r="AB26692" s="34">
        <v>18</v>
      </c>
      <c r="AC26692" s="34">
        <v>61</v>
      </c>
    </row>
    <row r="26693" spans="1:29" x14ac:dyDescent="0.2">
      <c r="A26693" s="34" t="s">
        <v>87186</v>
      </c>
      <c r="B26693" s="34">
        <v>70</v>
      </c>
      <c r="C26693" s="34">
        <v>94</v>
      </c>
      <c r="D26693" s="34">
        <v>105</v>
      </c>
      <c r="E26693" s="34">
        <v>92</v>
      </c>
      <c r="F26693" s="34">
        <v>84</v>
      </c>
      <c r="G26693" s="34">
        <v>88</v>
      </c>
      <c r="H26693" s="34">
        <v>77</v>
      </c>
      <c r="I26693" s="34">
        <v>93</v>
      </c>
      <c r="J26693" s="34">
        <v>68</v>
      </c>
      <c r="K26693" s="34">
        <v>102</v>
      </c>
      <c r="L26693" s="34">
        <v>85</v>
      </c>
      <c r="M26693" s="34">
        <v>118</v>
      </c>
      <c r="N26693" s="34">
        <v>86</v>
      </c>
      <c r="O26693" s="34">
        <v>90</v>
      </c>
      <c r="P26693" s="34">
        <v>75</v>
      </c>
      <c r="Q26693" s="34">
        <v>116</v>
      </c>
      <c r="R26693" s="34">
        <v>126</v>
      </c>
      <c r="S26693" s="34">
        <v>125</v>
      </c>
      <c r="T26693" s="34">
        <v>98</v>
      </c>
      <c r="U26693" s="34">
        <v>67</v>
      </c>
      <c r="V26693" s="34">
        <v>106</v>
      </c>
      <c r="W26693" s="34">
        <v>94</v>
      </c>
      <c r="X26693" s="34">
        <v>125</v>
      </c>
      <c r="Y26693" s="34">
        <v>85</v>
      </c>
      <c r="Z26693" s="34">
        <v>103</v>
      </c>
      <c r="AA26693" s="34">
        <v>114</v>
      </c>
      <c r="AB26693" s="34">
        <v>120</v>
      </c>
      <c r="AC26693" s="34">
        <v>152</v>
      </c>
    </row>
    <row r="26694" spans="1:29" x14ac:dyDescent="0.2">
      <c r="A26694" s="34" t="s">
        <v>87187</v>
      </c>
      <c r="B26694" s="34">
        <v>29</v>
      </c>
      <c r="C26694" s="34">
        <v>78</v>
      </c>
      <c r="D26694" s="34">
        <v>60</v>
      </c>
      <c r="E26694" s="34">
        <v>80</v>
      </c>
      <c r="F26694" s="34">
        <v>49</v>
      </c>
      <c r="G26694" s="34">
        <v>86</v>
      </c>
      <c r="H26694" s="34">
        <v>32</v>
      </c>
      <c r="I26694" s="34">
        <v>76</v>
      </c>
      <c r="J26694" s="34">
        <v>32</v>
      </c>
      <c r="K26694" s="34">
        <v>41</v>
      </c>
      <c r="L26694" s="34">
        <v>22</v>
      </c>
      <c r="M26694" s="34">
        <v>40</v>
      </c>
      <c r="N26694" s="34">
        <v>32</v>
      </c>
      <c r="O26694" s="34">
        <v>33</v>
      </c>
      <c r="P26694" s="34">
        <v>34</v>
      </c>
      <c r="Q26694" s="34">
        <v>72</v>
      </c>
      <c r="R26694" s="34">
        <v>40</v>
      </c>
      <c r="S26694" s="34">
        <v>79</v>
      </c>
      <c r="T26694" s="34">
        <v>24</v>
      </c>
      <c r="U26694" s="34">
        <v>29</v>
      </c>
      <c r="V26694" s="34">
        <v>40</v>
      </c>
      <c r="W26694" s="34">
        <v>64</v>
      </c>
      <c r="X26694" s="34">
        <v>47</v>
      </c>
      <c r="Y26694" s="34">
        <v>33</v>
      </c>
      <c r="Z26694" s="34">
        <v>36</v>
      </c>
      <c r="AA26694" s="34">
        <v>77</v>
      </c>
      <c r="AB26694" s="34">
        <v>21</v>
      </c>
      <c r="AC26694" s="34">
        <v>94</v>
      </c>
    </row>
    <row r="26695" spans="1:29" x14ac:dyDescent="0.2">
      <c r="A26695" s="34" t="s">
        <v>87188</v>
      </c>
      <c r="B26695" s="34">
        <v>57</v>
      </c>
      <c r="C26695" s="34">
        <v>57</v>
      </c>
      <c r="D26695" s="34">
        <v>81</v>
      </c>
      <c r="E26695" s="34">
        <v>78</v>
      </c>
      <c r="F26695" s="34">
        <v>72</v>
      </c>
      <c r="G26695" s="34">
        <v>73</v>
      </c>
      <c r="H26695" s="34">
        <v>59</v>
      </c>
      <c r="I26695" s="34">
        <v>73</v>
      </c>
      <c r="J26695" s="34">
        <v>66</v>
      </c>
      <c r="K26695" s="34">
        <v>76</v>
      </c>
      <c r="L26695" s="34">
        <v>46</v>
      </c>
      <c r="M26695" s="34">
        <v>53</v>
      </c>
      <c r="N26695" s="34">
        <v>67</v>
      </c>
      <c r="O26695" s="34">
        <v>69</v>
      </c>
      <c r="P26695" s="34">
        <v>73</v>
      </c>
      <c r="Q26695" s="34">
        <v>56</v>
      </c>
      <c r="R26695" s="34">
        <v>68</v>
      </c>
      <c r="S26695" s="34">
        <v>80</v>
      </c>
      <c r="T26695" s="34">
        <v>51</v>
      </c>
      <c r="U26695" s="34">
        <v>43</v>
      </c>
      <c r="V26695" s="34">
        <v>72</v>
      </c>
      <c r="W26695" s="34">
        <v>65</v>
      </c>
      <c r="X26695" s="34">
        <v>107</v>
      </c>
      <c r="Y26695" s="34">
        <v>77</v>
      </c>
      <c r="Z26695" s="34">
        <v>64</v>
      </c>
      <c r="AA26695" s="34">
        <v>79</v>
      </c>
      <c r="AB26695" s="34">
        <v>79</v>
      </c>
      <c r="AC26695" s="34">
        <v>112</v>
      </c>
    </row>
    <row r="26696" spans="1:29" x14ac:dyDescent="0.2">
      <c r="A26696" s="34" t="s">
        <v>87189</v>
      </c>
      <c r="B26696" s="34">
        <v>35</v>
      </c>
      <c r="C26696" s="34">
        <v>66</v>
      </c>
      <c r="D26696" s="34">
        <v>65</v>
      </c>
      <c r="E26696" s="34">
        <v>85</v>
      </c>
      <c r="F26696" s="34">
        <v>48</v>
      </c>
      <c r="G26696" s="34">
        <v>59</v>
      </c>
      <c r="H26696" s="34">
        <v>57</v>
      </c>
      <c r="I26696" s="34">
        <v>56</v>
      </c>
      <c r="J26696" s="34">
        <v>28</v>
      </c>
      <c r="K26696" s="34">
        <v>57</v>
      </c>
      <c r="L26696" s="34">
        <v>19</v>
      </c>
      <c r="M26696" s="34">
        <v>63</v>
      </c>
      <c r="N26696" s="34">
        <v>38</v>
      </c>
      <c r="O26696" s="34">
        <v>57</v>
      </c>
      <c r="P26696" s="34">
        <v>23</v>
      </c>
      <c r="Q26696" s="34">
        <v>65</v>
      </c>
      <c r="R26696" s="34">
        <v>44</v>
      </c>
      <c r="S26696" s="34">
        <v>96</v>
      </c>
      <c r="T26696" s="34">
        <v>25</v>
      </c>
      <c r="U26696" s="34">
        <v>41</v>
      </c>
      <c r="V26696" s="34">
        <v>35</v>
      </c>
      <c r="W26696" s="34">
        <v>54</v>
      </c>
      <c r="X26696" s="34">
        <v>49</v>
      </c>
      <c r="Y26696" s="34">
        <v>42</v>
      </c>
      <c r="Z26696" s="34">
        <v>68</v>
      </c>
      <c r="AA26696" s="34">
        <v>94</v>
      </c>
      <c r="AB26696" s="34">
        <v>35</v>
      </c>
      <c r="AC26696" s="34">
        <v>82</v>
      </c>
    </row>
    <row r="26697" spans="1:29" x14ac:dyDescent="0.2">
      <c r="A26697" s="34" t="s">
        <v>87190</v>
      </c>
      <c r="B26697" s="34">
        <v>87</v>
      </c>
      <c r="C26697" s="34">
        <v>98</v>
      </c>
      <c r="D26697" s="34">
        <v>175</v>
      </c>
      <c r="E26697" s="34">
        <v>126</v>
      </c>
      <c r="F26697" s="34">
        <v>122</v>
      </c>
      <c r="G26697" s="34">
        <v>105</v>
      </c>
      <c r="H26697" s="34">
        <v>146</v>
      </c>
      <c r="I26697" s="34">
        <v>93</v>
      </c>
      <c r="J26697" s="34">
        <v>129</v>
      </c>
      <c r="K26697" s="34">
        <v>89</v>
      </c>
      <c r="L26697" s="34">
        <v>92</v>
      </c>
      <c r="M26697" s="34">
        <v>65</v>
      </c>
      <c r="N26697" s="34">
        <v>125</v>
      </c>
      <c r="O26697" s="34">
        <v>91</v>
      </c>
      <c r="P26697" s="34">
        <v>128</v>
      </c>
      <c r="Q26697" s="34">
        <v>116</v>
      </c>
      <c r="R26697" s="34">
        <v>156</v>
      </c>
      <c r="S26697" s="34">
        <v>117</v>
      </c>
      <c r="T26697" s="34">
        <v>114</v>
      </c>
      <c r="U26697" s="34">
        <v>88</v>
      </c>
      <c r="V26697" s="34">
        <v>146</v>
      </c>
      <c r="W26697" s="34">
        <v>120</v>
      </c>
      <c r="X26697" s="34">
        <v>171</v>
      </c>
      <c r="Y26697" s="34">
        <v>67</v>
      </c>
      <c r="Z26697" s="34">
        <v>149</v>
      </c>
      <c r="AA26697" s="34">
        <v>142</v>
      </c>
      <c r="AB26697" s="34">
        <v>148</v>
      </c>
      <c r="AC26697" s="34">
        <v>169</v>
      </c>
    </row>
    <row r="26698" spans="1:29" x14ac:dyDescent="0.2">
      <c r="A26698" s="34" t="s">
        <v>87191</v>
      </c>
      <c r="B26698" s="34">
        <v>80</v>
      </c>
      <c r="C26698" s="34">
        <v>127</v>
      </c>
      <c r="D26698" s="34">
        <v>150</v>
      </c>
      <c r="E26698" s="34">
        <v>117</v>
      </c>
      <c r="F26698" s="34">
        <v>121</v>
      </c>
      <c r="G26698" s="34">
        <v>96</v>
      </c>
      <c r="H26698" s="34">
        <v>100</v>
      </c>
      <c r="I26698" s="34">
        <v>106</v>
      </c>
      <c r="J26698" s="34">
        <v>114</v>
      </c>
      <c r="K26698" s="34">
        <v>120</v>
      </c>
      <c r="L26698" s="34">
        <v>76</v>
      </c>
      <c r="M26698" s="34">
        <v>103</v>
      </c>
      <c r="N26698" s="34">
        <v>130</v>
      </c>
      <c r="O26698" s="34">
        <v>95</v>
      </c>
      <c r="P26698" s="34">
        <v>115</v>
      </c>
      <c r="Q26698" s="34">
        <v>145</v>
      </c>
      <c r="R26698" s="34">
        <v>156</v>
      </c>
      <c r="S26698" s="34">
        <v>178</v>
      </c>
      <c r="T26698" s="34">
        <v>121</v>
      </c>
      <c r="U26698" s="34">
        <v>95</v>
      </c>
      <c r="V26698" s="34">
        <v>152</v>
      </c>
      <c r="W26698" s="34">
        <v>121</v>
      </c>
      <c r="X26698" s="34">
        <v>178</v>
      </c>
      <c r="Y26698" s="34">
        <v>113</v>
      </c>
      <c r="Z26698" s="34">
        <v>139</v>
      </c>
      <c r="AA26698" s="34">
        <v>145</v>
      </c>
      <c r="AB26698" s="34">
        <v>114</v>
      </c>
      <c r="AC26698" s="34">
        <v>193</v>
      </c>
    </row>
    <row r="26699" spans="1:29" x14ac:dyDescent="0.2">
      <c r="A26699" s="34" t="s">
        <v>87192</v>
      </c>
      <c r="B26699" s="34">
        <v>31</v>
      </c>
      <c r="C26699" s="34">
        <v>43</v>
      </c>
      <c r="D26699" s="34">
        <v>48</v>
      </c>
      <c r="E26699" s="34">
        <v>58</v>
      </c>
      <c r="F26699" s="34">
        <v>29</v>
      </c>
      <c r="G26699" s="34">
        <v>28</v>
      </c>
      <c r="H26699" s="34">
        <v>39</v>
      </c>
      <c r="I26699" s="34">
        <v>20</v>
      </c>
      <c r="J26699" s="34">
        <v>29</v>
      </c>
      <c r="K26699" s="34">
        <v>34</v>
      </c>
      <c r="L26699" s="34">
        <v>21</v>
      </c>
      <c r="M26699" s="34">
        <v>35</v>
      </c>
      <c r="N26699" s="34">
        <v>26</v>
      </c>
      <c r="O26699" s="34">
        <v>27</v>
      </c>
      <c r="P26699" s="34">
        <v>27</v>
      </c>
      <c r="Q26699" s="34">
        <v>61</v>
      </c>
      <c r="R26699" s="34">
        <v>48</v>
      </c>
      <c r="S26699" s="34">
        <v>47</v>
      </c>
      <c r="T26699" s="34">
        <v>23</v>
      </c>
      <c r="U26699" s="34">
        <v>27</v>
      </c>
      <c r="V26699" s="34">
        <v>40</v>
      </c>
      <c r="W26699" s="34">
        <v>17</v>
      </c>
      <c r="X26699" s="34">
        <v>38</v>
      </c>
      <c r="Y26699" s="34">
        <v>35</v>
      </c>
      <c r="Z26699" s="34">
        <v>37</v>
      </c>
      <c r="AA26699" s="34">
        <v>56</v>
      </c>
      <c r="AB26699" s="34">
        <v>29</v>
      </c>
      <c r="AC26699" s="34">
        <v>67</v>
      </c>
    </row>
    <row r="26700" spans="1:29" x14ac:dyDescent="0.2">
      <c r="A26700" s="34" t="s">
        <v>87193</v>
      </c>
      <c r="B26700" s="34">
        <v>92</v>
      </c>
      <c r="C26700" s="34">
        <v>239</v>
      </c>
      <c r="D26700" s="34">
        <v>254</v>
      </c>
      <c r="E26700" s="34">
        <v>249</v>
      </c>
      <c r="F26700" s="34">
        <v>214</v>
      </c>
      <c r="G26700" s="34">
        <v>264</v>
      </c>
      <c r="H26700" s="34">
        <v>192</v>
      </c>
      <c r="I26700" s="34">
        <v>217</v>
      </c>
      <c r="J26700" s="34">
        <v>171</v>
      </c>
      <c r="K26700" s="34">
        <v>212</v>
      </c>
      <c r="L26700" s="34">
        <v>112</v>
      </c>
      <c r="M26700" s="34">
        <v>169</v>
      </c>
      <c r="N26700" s="34">
        <v>200</v>
      </c>
      <c r="O26700" s="34">
        <v>157</v>
      </c>
      <c r="P26700" s="34">
        <v>150</v>
      </c>
      <c r="Q26700" s="34">
        <v>233</v>
      </c>
      <c r="R26700" s="34">
        <v>186</v>
      </c>
      <c r="S26700" s="34">
        <v>315</v>
      </c>
      <c r="T26700" s="34">
        <v>119</v>
      </c>
      <c r="U26700" s="34">
        <v>161</v>
      </c>
      <c r="V26700" s="34">
        <v>238</v>
      </c>
      <c r="W26700" s="34">
        <v>250</v>
      </c>
      <c r="X26700" s="34">
        <v>263</v>
      </c>
      <c r="Y26700" s="34">
        <v>194</v>
      </c>
      <c r="Z26700" s="34">
        <v>271</v>
      </c>
      <c r="AA26700" s="34">
        <v>271</v>
      </c>
      <c r="AB26700" s="34">
        <v>162</v>
      </c>
      <c r="AC26700" s="34">
        <v>322</v>
      </c>
    </row>
    <row r="26701" spans="1:29" x14ac:dyDescent="0.2">
      <c r="A26701" s="34" t="s">
        <v>87194</v>
      </c>
      <c r="B26701" s="34">
        <v>43</v>
      </c>
      <c r="C26701" s="34">
        <v>39</v>
      </c>
      <c r="D26701" s="34">
        <v>58</v>
      </c>
      <c r="E26701" s="34">
        <v>34</v>
      </c>
      <c r="F26701" s="34">
        <v>35</v>
      </c>
      <c r="G26701" s="34">
        <v>40</v>
      </c>
      <c r="H26701" s="34">
        <v>43</v>
      </c>
      <c r="I26701" s="34">
        <v>46</v>
      </c>
      <c r="J26701" s="34">
        <v>36</v>
      </c>
      <c r="K26701" s="34">
        <v>64</v>
      </c>
      <c r="L26701" s="34">
        <v>25</v>
      </c>
      <c r="M26701" s="34">
        <v>23</v>
      </c>
      <c r="N26701" s="34">
        <v>38</v>
      </c>
      <c r="O26701" s="34">
        <v>25</v>
      </c>
      <c r="P26701" s="34">
        <v>35</v>
      </c>
      <c r="Q26701" s="34">
        <v>65</v>
      </c>
      <c r="R26701" s="34">
        <v>29</v>
      </c>
      <c r="S26701" s="34">
        <v>39</v>
      </c>
      <c r="T26701" s="34">
        <v>17</v>
      </c>
      <c r="U26701" s="34">
        <v>37</v>
      </c>
      <c r="V26701" s="34">
        <v>24</v>
      </c>
      <c r="W26701" s="34">
        <v>30</v>
      </c>
      <c r="X26701" s="34">
        <v>60</v>
      </c>
      <c r="Y26701" s="34">
        <v>28</v>
      </c>
      <c r="Z26701" s="34">
        <v>50</v>
      </c>
      <c r="AA26701" s="34">
        <v>45</v>
      </c>
      <c r="AB26701" s="34">
        <v>41</v>
      </c>
      <c r="AC26701" s="34">
        <v>42</v>
      </c>
    </row>
    <row r="26702" spans="1:29" x14ac:dyDescent="0.2">
      <c r="A26702" s="34" t="s">
        <v>87195</v>
      </c>
      <c r="B26702" s="34">
        <v>27</v>
      </c>
      <c r="C26702" s="34">
        <v>95</v>
      </c>
      <c r="D26702" s="34">
        <v>29</v>
      </c>
      <c r="E26702" s="34">
        <v>89</v>
      </c>
      <c r="F26702" s="34">
        <v>35</v>
      </c>
      <c r="G26702" s="34">
        <v>58</v>
      </c>
      <c r="H26702" s="34">
        <v>14</v>
      </c>
      <c r="I26702" s="34">
        <v>71</v>
      </c>
      <c r="J26702" s="34">
        <v>23</v>
      </c>
      <c r="K26702" s="34">
        <v>92</v>
      </c>
      <c r="L26702" s="34">
        <v>7</v>
      </c>
      <c r="M26702" s="34">
        <v>51</v>
      </c>
      <c r="N26702" s="34">
        <v>14</v>
      </c>
      <c r="O26702" s="34">
        <v>64</v>
      </c>
      <c r="P26702" s="34">
        <v>17</v>
      </c>
      <c r="Q26702" s="34">
        <v>82</v>
      </c>
      <c r="R26702" s="34">
        <v>31</v>
      </c>
      <c r="S26702" s="34">
        <v>89</v>
      </c>
      <c r="T26702" s="34">
        <v>9</v>
      </c>
      <c r="U26702" s="34">
        <v>72</v>
      </c>
      <c r="V26702" s="34">
        <v>23</v>
      </c>
      <c r="W26702" s="34">
        <v>94</v>
      </c>
      <c r="X26702" s="34">
        <v>30</v>
      </c>
      <c r="Y26702" s="34">
        <v>46</v>
      </c>
      <c r="Z26702" s="34">
        <v>27</v>
      </c>
      <c r="AA26702" s="34">
        <v>101</v>
      </c>
      <c r="AB26702" s="34">
        <v>19</v>
      </c>
      <c r="AC26702" s="34">
        <v>100</v>
      </c>
    </row>
    <row r="26703" spans="1:29" x14ac:dyDescent="0.2">
      <c r="A26703" s="34" t="s">
        <v>87196</v>
      </c>
      <c r="B26703" s="34">
        <v>46</v>
      </c>
      <c r="C26703" s="34">
        <v>39</v>
      </c>
      <c r="D26703" s="34">
        <v>30</v>
      </c>
      <c r="E26703" s="34">
        <v>28</v>
      </c>
      <c r="F26703" s="34">
        <v>30</v>
      </c>
      <c r="G26703" s="34">
        <v>50</v>
      </c>
      <c r="H26703" s="34">
        <v>47</v>
      </c>
      <c r="I26703" s="34">
        <v>39</v>
      </c>
      <c r="J26703" s="34">
        <v>20</v>
      </c>
      <c r="K26703" s="34">
        <v>30</v>
      </c>
      <c r="L26703" s="34">
        <v>22</v>
      </c>
      <c r="M26703" s="34">
        <v>23</v>
      </c>
      <c r="N26703" s="34">
        <v>27</v>
      </c>
      <c r="O26703" s="34">
        <v>42</v>
      </c>
      <c r="P26703" s="34">
        <v>10</v>
      </c>
      <c r="Q26703" s="34">
        <v>30</v>
      </c>
      <c r="R26703" s="34">
        <v>43</v>
      </c>
      <c r="S26703" s="34">
        <v>37</v>
      </c>
      <c r="T26703" s="34">
        <v>29</v>
      </c>
      <c r="U26703" s="34">
        <v>33</v>
      </c>
      <c r="V26703" s="34">
        <v>36</v>
      </c>
      <c r="W26703" s="34">
        <v>35</v>
      </c>
      <c r="X26703" s="34">
        <v>36</v>
      </c>
      <c r="Y26703" s="34">
        <v>35</v>
      </c>
      <c r="Z26703" s="34">
        <v>18</v>
      </c>
      <c r="AA26703" s="34">
        <v>47</v>
      </c>
      <c r="AB26703" s="34">
        <v>26</v>
      </c>
      <c r="AC26703" s="34">
        <v>53</v>
      </c>
    </row>
    <row r="26704" spans="1:29" x14ac:dyDescent="0.2">
      <c r="A26704" s="34" t="s">
        <v>87197</v>
      </c>
      <c r="B26704" s="34">
        <v>142</v>
      </c>
      <c r="C26704" s="34">
        <v>169</v>
      </c>
      <c r="D26704" s="34">
        <v>281</v>
      </c>
      <c r="E26704" s="34">
        <v>185</v>
      </c>
      <c r="F26704" s="34">
        <v>222</v>
      </c>
      <c r="G26704" s="34">
        <v>191</v>
      </c>
      <c r="H26704" s="34">
        <v>272</v>
      </c>
      <c r="I26704" s="34">
        <v>201</v>
      </c>
      <c r="J26704" s="34">
        <v>255</v>
      </c>
      <c r="K26704" s="34">
        <v>199</v>
      </c>
      <c r="L26704" s="34">
        <v>306</v>
      </c>
      <c r="M26704" s="34">
        <v>164</v>
      </c>
      <c r="N26704" s="34">
        <v>224</v>
      </c>
      <c r="O26704" s="34">
        <v>127</v>
      </c>
      <c r="P26704" s="34">
        <v>247</v>
      </c>
      <c r="Q26704" s="34">
        <v>220</v>
      </c>
      <c r="R26704" s="34">
        <v>364</v>
      </c>
      <c r="S26704" s="34">
        <v>174</v>
      </c>
      <c r="T26704" s="34">
        <v>345</v>
      </c>
      <c r="U26704" s="34">
        <v>170</v>
      </c>
      <c r="V26704" s="34">
        <v>322</v>
      </c>
      <c r="W26704" s="34">
        <v>233</v>
      </c>
      <c r="X26704" s="34">
        <v>297</v>
      </c>
      <c r="Y26704" s="34">
        <v>216</v>
      </c>
      <c r="Z26704" s="34">
        <v>288</v>
      </c>
      <c r="AA26704" s="34">
        <v>223</v>
      </c>
      <c r="AB26704" s="34">
        <v>405</v>
      </c>
      <c r="AC26704" s="34">
        <v>296</v>
      </c>
    </row>
    <row r="26705" spans="1:29" x14ac:dyDescent="0.2">
      <c r="A26705" s="34" t="s">
        <v>87198</v>
      </c>
      <c r="B26705" s="34">
        <v>29</v>
      </c>
      <c r="C26705" s="34">
        <v>44</v>
      </c>
      <c r="D26705" s="34">
        <v>41</v>
      </c>
      <c r="E26705" s="34">
        <v>87</v>
      </c>
      <c r="F26705" s="34">
        <v>31</v>
      </c>
      <c r="G26705" s="34">
        <v>42</v>
      </c>
      <c r="H26705" s="34">
        <v>40</v>
      </c>
      <c r="I26705" s="34">
        <v>53</v>
      </c>
      <c r="J26705" s="34">
        <v>33</v>
      </c>
      <c r="K26705" s="34">
        <v>70</v>
      </c>
      <c r="L26705" s="34">
        <v>29</v>
      </c>
      <c r="M26705" s="34">
        <v>44</v>
      </c>
      <c r="N26705" s="34">
        <v>37</v>
      </c>
      <c r="O26705" s="34">
        <v>37</v>
      </c>
      <c r="P26705" s="34">
        <v>50</v>
      </c>
      <c r="Q26705" s="34">
        <v>56</v>
      </c>
      <c r="R26705" s="34">
        <v>48</v>
      </c>
      <c r="S26705" s="34">
        <v>64</v>
      </c>
      <c r="T26705" s="34">
        <v>31</v>
      </c>
      <c r="U26705" s="34">
        <v>76</v>
      </c>
      <c r="V26705" s="34">
        <v>61</v>
      </c>
      <c r="W26705" s="34">
        <v>50</v>
      </c>
      <c r="X26705" s="34">
        <v>55</v>
      </c>
      <c r="Y26705" s="34">
        <v>49</v>
      </c>
      <c r="Z26705" s="34">
        <v>43</v>
      </c>
      <c r="AA26705" s="34">
        <v>89</v>
      </c>
      <c r="AB26705" s="34">
        <v>42</v>
      </c>
      <c r="AC26705" s="34">
        <v>92</v>
      </c>
    </row>
    <row r="26706" spans="1:29" x14ac:dyDescent="0.2">
      <c r="A26706" s="34" t="s">
        <v>87199</v>
      </c>
      <c r="B26706" s="34">
        <v>59</v>
      </c>
      <c r="C26706" s="34">
        <v>98</v>
      </c>
      <c r="D26706" s="34">
        <v>115</v>
      </c>
      <c r="E26706" s="34">
        <v>63</v>
      </c>
      <c r="F26706" s="34">
        <v>92</v>
      </c>
      <c r="G26706" s="34">
        <v>91</v>
      </c>
      <c r="H26706" s="34">
        <v>82</v>
      </c>
      <c r="I26706" s="34">
        <v>91</v>
      </c>
      <c r="J26706" s="34">
        <v>82</v>
      </c>
      <c r="K26706" s="34">
        <v>87</v>
      </c>
      <c r="L26706" s="34">
        <v>52</v>
      </c>
      <c r="M26706" s="34">
        <v>88</v>
      </c>
      <c r="N26706" s="34">
        <v>100</v>
      </c>
      <c r="O26706" s="34">
        <v>78</v>
      </c>
      <c r="P26706" s="34">
        <v>101</v>
      </c>
      <c r="Q26706" s="34">
        <v>107</v>
      </c>
      <c r="R26706" s="34">
        <v>84</v>
      </c>
      <c r="S26706" s="34">
        <v>110</v>
      </c>
      <c r="T26706" s="34">
        <v>57</v>
      </c>
      <c r="U26706" s="34">
        <v>89</v>
      </c>
      <c r="V26706" s="34">
        <v>112</v>
      </c>
      <c r="W26706" s="34">
        <v>84</v>
      </c>
      <c r="X26706" s="34">
        <v>120</v>
      </c>
      <c r="Y26706" s="34">
        <v>91</v>
      </c>
      <c r="Z26706" s="34">
        <v>149</v>
      </c>
      <c r="AA26706" s="34">
        <v>99</v>
      </c>
      <c r="AB26706" s="34">
        <v>90</v>
      </c>
      <c r="AC26706" s="34">
        <v>115</v>
      </c>
    </row>
    <row r="26707" spans="1:29" x14ac:dyDescent="0.2">
      <c r="A26707" s="34" t="s">
        <v>87200</v>
      </c>
      <c r="B26707" s="34">
        <v>79</v>
      </c>
      <c r="C26707" s="34">
        <v>159</v>
      </c>
      <c r="D26707" s="34">
        <v>153</v>
      </c>
      <c r="E26707" s="34">
        <v>135</v>
      </c>
      <c r="F26707" s="34">
        <v>145</v>
      </c>
      <c r="G26707" s="34">
        <v>155</v>
      </c>
      <c r="H26707" s="34">
        <v>111</v>
      </c>
      <c r="I26707" s="34">
        <v>108</v>
      </c>
      <c r="J26707" s="34">
        <v>102</v>
      </c>
      <c r="K26707" s="34">
        <v>163</v>
      </c>
      <c r="L26707" s="34">
        <v>57</v>
      </c>
      <c r="M26707" s="34">
        <v>116</v>
      </c>
      <c r="N26707" s="34">
        <v>106</v>
      </c>
      <c r="O26707" s="34">
        <v>147</v>
      </c>
      <c r="P26707" s="34">
        <v>109</v>
      </c>
      <c r="Q26707" s="34">
        <v>146</v>
      </c>
      <c r="R26707" s="34">
        <v>134</v>
      </c>
      <c r="S26707" s="34">
        <v>209</v>
      </c>
      <c r="T26707" s="34">
        <v>107</v>
      </c>
      <c r="U26707" s="34">
        <v>119</v>
      </c>
      <c r="V26707" s="34">
        <v>138</v>
      </c>
      <c r="W26707" s="34">
        <v>128</v>
      </c>
      <c r="X26707" s="34">
        <v>180</v>
      </c>
      <c r="Y26707" s="34">
        <v>115</v>
      </c>
      <c r="Z26707" s="34">
        <v>153</v>
      </c>
      <c r="AA26707" s="34">
        <v>168</v>
      </c>
      <c r="AB26707" s="34">
        <v>95</v>
      </c>
      <c r="AC26707" s="34">
        <v>191</v>
      </c>
    </row>
    <row r="26708" spans="1:29" x14ac:dyDescent="0.2">
      <c r="A26708" s="34" t="s">
        <v>87201</v>
      </c>
      <c r="B26708" s="34">
        <v>163</v>
      </c>
      <c r="C26708" s="34">
        <v>227</v>
      </c>
      <c r="D26708" s="34">
        <v>343</v>
      </c>
      <c r="E26708" s="34">
        <v>211</v>
      </c>
      <c r="F26708" s="34">
        <v>262</v>
      </c>
      <c r="G26708" s="34">
        <v>207</v>
      </c>
      <c r="H26708" s="34">
        <v>207</v>
      </c>
      <c r="I26708" s="34">
        <v>226</v>
      </c>
      <c r="J26708" s="34">
        <v>176</v>
      </c>
      <c r="K26708" s="34">
        <v>258</v>
      </c>
      <c r="L26708" s="34">
        <v>137</v>
      </c>
      <c r="M26708" s="34">
        <v>153</v>
      </c>
      <c r="N26708" s="34">
        <v>179</v>
      </c>
      <c r="O26708" s="34">
        <v>158</v>
      </c>
      <c r="P26708" s="34">
        <v>188</v>
      </c>
      <c r="Q26708" s="34">
        <v>210</v>
      </c>
      <c r="R26708" s="34">
        <v>229</v>
      </c>
      <c r="S26708" s="34">
        <v>317</v>
      </c>
      <c r="T26708" s="34">
        <v>166</v>
      </c>
      <c r="U26708" s="34">
        <v>162</v>
      </c>
      <c r="V26708" s="34">
        <v>254</v>
      </c>
      <c r="W26708" s="34">
        <v>163</v>
      </c>
      <c r="X26708" s="34">
        <v>281</v>
      </c>
      <c r="Y26708" s="34">
        <v>137</v>
      </c>
      <c r="Z26708" s="34">
        <v>303</v>
      </c>
      <c r="AA26708" s="34">
        <v>257</v>
      </c>
      <c r="AB26708" s="34">
        <v>187</v>
      </c>
      <c r="AC26708" s="34">
        <v>322</v>
      </c>
    </row>
    <row r="26709" spans="1:29" x14ac:dyDescent="0.2">
      <c r="A26709" s="34" t="s">
        <v>87202</v>
      </c>
      <c r="B26709" s="34">
        <v>49</v>
      </c>
      <c r="C26709" s="34">
        <v>80</v>
      </c>
      <c r="D26709" s="34">
        <v>89</v>
      </c>
      <c r="E26709" s="34">
        <v>105</v>
      </c>
      <c r="F26709" s="34">
        <v>64</v>
      </c>
      <c r="G26709" s="34">
        <v>117</v>
      </c>
      <c r="H26709" s="34">
        <v>59</v>
      </c>
      <c r="I26709" s="34">
        <v>91</v>
      </c>
      <c r="J26709" s="34">
        <v>59</v>
      </c>
      <c r="K26709" s="34">
        <v>105</v>
      </c>
      <c r="L26709" s="34">
        <v>34</v>
      </c>
      <c r="M26709" s="34">
        <v>86</v>
      </c>
      <c r="N26709" s="34">
        <v>48</v>
      </c>
      <c r="O26709" s="34">
        <v>99</v>
      </c>
      <c r="P26709" s="34">
        <v>49</v>
      </c>
      <c r="Q26709" s="34">
        <v>122</v>
      </c>
      <c r="R26709" s="34">
        <v>76</v>
      </c>
      <c r="S26709" s="34">
        <v>93</v>
      </c>
      <c r="T26709" s="34">
        <v>60</v>
      </c>
      <c r="U26709" s="34">
        <v>70</v>
      </c>
      <c r="V26709" s="34">
        <v>81</v>
      </c>
      <c r="W26709" s="34">
        <v>119</v>
      </c>
      <c r="X26709" s="34">
        <v>88</v>
      </c>
      <c r="Y26709" s="34">
        <v>76</v>
      </c>
      <c r="Z26709" s="34">
        <v>73</v>
      </c>
      <c r="AA26709" s="34">
        <v>112</v>
      </c>
      <c r="AB26709" s="34">
        <v>67</v>
      </c>
      <c r="AC26709" s="34">
        <v>123</v>
      </c>
    </row>
    <row r="26710" spans="1:29" x14ac:dyDescent="0.2">
      <c r="A26710" s="34" t="s">
        <v>87203</v>
      </c>
      <c r="B26710" s="34">
        <v>50</v>
      </c>
      <c r="C26710" s="34">
        <v>842</v>
      </c>
      <c r="D26710" s="34">
        <v>44</v>
      </c>
      <c r="E26710" s="34">
        <v>826</v>
      </c>
      <c r="F26710" s="34">
        <v>49</v>
      </c>
      <c r="G26710" s="34">
        <v>957</v>
      </c>
      <c r="H26710" s="34">
        <v>32</v>
      </c>
      <c r="I26710" s="34">
        <v>751</v>
      </c>
      <c r="J26710" s="34">
        <v>48</v>
      </c>
      <c r="K26710" s="34">
        <v>758</v>
      </c>
      <c r="L26710" s="34">
        <v>17</v>
      </c>
      <c r="M26710" s="34">
        <v>618</v>
      </c>
      <c r="N26710" s="34">
        <v>39</v>
      </c>
      <c r="O26710" s="34">
        <v>629</v>
      </c>
      <c r="P26710" s="34">
        <v>41</v>
      </c>
      <c r="Q26710" s="34">
        <v>660</v>
      </c>
      <c r="R26710" s="34">
        <v>56</v>
      </c>
      <c r="S26710" s="34">
        <v>710</v>
      </c>
      <c r="T26710" s="34">
        <v>44</v>
      </c>
      <c r="U26710" s="34">
        <v>531</v>
      </c>
      <c r="V26710" s="34">
        <v>46</v>
      </c>
      <c r="W26710" s="34">
        <v>435</v>
      </c>
      <c r="X26710" s="34">
        <v>64</v>
      </c>
      <c r="Y26710" s="34">
        <v>411</v>
      </c>
      <c r="Z26710" s="34">
        <v>71</v>
      </c>
      <c r="AA26710" s="34">
        <v>586</v>
      </c>
      <c r="AB26710" s="34">
        <v>36</v>
      </c>
      <c r="AC26710" s="34">
        <v>732</v>
      </c>
    </row>
    <row r="26711" spans="1:29" x14ac:dyDescent="0.2">
      <c r="A26711" s="34" t="s">
        <v>87204</v>
      </c>
      <c r="B26711" s="34">
        <v>65</v>
      </c>
      <c r="C26711" s="34">
        <v>62</v>
      </c>
      <c r="D26711" s="34">
        <v>153</v>
      </c>
      <c r="E26711" s="34">
        <v>72</v>
      </c>
      <c r="F26711" s="34">
        <v>108</v>
      </c>
      <c r="G26711" s="34">
        <v>123</v>
      </c>
      <c r="H26711" s="34">
        <v>66</v>
      </c>
      <c r="I26711" s="34">
        <v>108</v>
      </c>
      <c r="J26711" s="34">
        <v>64</v>
      </c>
      <c r="K26711" s="34">
        <v>105</v>
      </c>
      <c r="L26711" s="34">
        <v>49</v>
      </c>
      <c r="M26711" s="34">
        <v>108</v>
      </c>
      <c r="N26711" s="34">
        <v>73</v>
      </c>
      <c r="O26711" s="34">
        <v>89</v>
      </c>
      <c r="P26711" s="34">
        <v>81</v>
      </c>
      <c r="Q26711" s="34">
        <v>119</v>
      </c>
      <c r="R26711" s="34">
        <v>87</v>
      </c>
      <c r="S26711" s="34">
        <v>111</v>
      </c>
      <c r="T26711" s="34">
        <v>79</v>
      </c>
      <c r="U26711" s="34">
        <v>78</v>
      </c>
      <c r="V26711" s="34">
        <v>87</v>
      </c>
      <c r="W26711" s="34">
        <v>100</v>
      </c>
      <c r="X26711" s="34">
        <v>109</v>
      </c>
      <c r="Y26711" s="34">
        <v>70</v>
      </c>
      <c r="Z26711" s="34">
        <v>143</v>
      </c>
      <c r="AA26711" s="34">
        <v>98</v>
      </c>
      <c r="AB26711" s="34">
        <v>94</v>
      </c>
      <c r="AC26711" s="34">
        <v>153</v>
      </c>
    </row>
    <row r="26712" spans="1:29" x14ac:dyDescent="0.2">
      <c r="A26712" s="34" t="s">
        <v>87205</v>
      </c>
      <c r="B26712" s="34">
        <v>268</v>
      </c>
      <c r="C26712" s="34">
        <v>264</v>
      </c>
      <c r="D26712" s="34">
        <v>331</v>
      </c>
      <c r="E26712" s="34">
        <v>233</v>
      </c>
      <c r="F26712" s="34">
        <v>312</v>
      </c>
      <c r="G26712" s="34">
        <v>245</v>
      </c>
      <c r="H26712" s="34">
        <v>324</v>
      </c>
      <c r="I26712" s="34">
        <v>272</v>
      </c>
      <c r="J26712" s="34">
        <v>222</v>
      </c>
      <c r="K26712" s="34">
        <v>251</v>
      </c>
      <c r="L26712" s="34">
        <v>202</v>
      </c>
      <c r="M26712" s="34">
        <v>222</v>
      </c>
      <c r="N26712" s="34">
        <v>292</v>
      </c>
      <c r="O26712" s="34">
        <v>249</v>
      </c>
      <c r="P26712" s="34">
        <v>299</v>
      </c>
      <c r="Q26712" s="34">
        <v>310</v>
      </c>
      <c r="R26712" s="34">
        <v>344</v>
      </c>
      <c r="S26712" s="34">
        <v>320</v>
      </c>
      <c r="T26712" s="34">
        <v>245</v>
      </c>
      <c r="U26712" s="34">
        <v>195</v>
      </c>
      <c r="V26712" s="34">
        <v>344</v>
      </c>
      <c r="W26712" s="34">
        <v>294</v>
      </c>
      <c r="X26712" s="34">
        <v>316</v>
      </c>
      <c r="Y26712" s="34">
        <v>271</v>
      </c>
      <c r="Z26712" s="34">
        <v>358</v>
      </c>
      <c r="AA26712" s="34">
        <v>285</v>
      </c>
      <c r="AB26712" s="34">
        <v>289</v>
      </c>
      <c r="AC26712" s="34">
        <v>400</v>
      </c>
    </row>
    <row r="26713" spans="1:29" x14ac:dyDescent="0.2">
      <c r="A26713" s="34" t="s">
        <v>87206</v>
      </c>
      <c r="B26713" s="34">
        <v>85</v>
      </c>
      <c r="C26713" s="34">
        <v>225</v>
      </c>
      <c r="D26713" s="34">
        <v>171</v>
      </c>
      <c r="E26713" s="34">
        <v>255</v>
      </c>
      <c r="F26713" s="34">
        <v>131</v>
      </c>
      <c r="G26713" s="34">
        <v>212</v>
      </c>
      <c r="H26713" s="34">
        <v>134</v>
      </c>
      <c r="I26713" s="34">
        <v>183</v>
      </c>
      <c r="J26713" s="34">
        <v>98</v>
      </c>
      <c r="K26713" s="34">
        <v>269</v>
      </c>
      <c r="L26713" s="34">
        <v>55</v>
      </c>
      <c r="M26713" s="34">
        <v>206</v>
      </c>
      <c r="N26713" s="34">
        <v>101</v>
      </c>
      <c r="O26713" s="34">
        <v>194</v>
      </c>
      <c r="P26713" s="34">
        <v>105</v>
      </c>
      <c r="Q26713" s="34">
        <v>170</v>
      </c>
      <c r="R26713" s="34">
        <v>126</v>
      </c>
      <c r="S26713" s="34">
        <v>240</v>
      </c>
      <c r="T26713" s="34">
        <v>97</v>
      </c>
      <c r="U26713" s="34">
        <v>117</v>
      </c>
      <c r="V26713" s="34">
        <v>170</v>
      </c>
      <c r="W26713" s="34">
        <v>148</v>
      </c>
      <c r="X26713" s="34">
        <v>162</v>
      </c>
      <c r="Y26713" s="34">
        <v>143</v>
      </c>
      <c r="Z26713" s="34">
        <v>200</v>
      </c>
      <c r="AA26713" s="34">
        <v>210</v>
      </c>
      <c r="AB26713" s="34">
        <v>122</v>
      </c>
      <c r="AC26713" s="34">
        <v>268</v>
      </c>
    </row>
    <row r="26714" spans="1:29" x14ac:dyDescent="0.2">
      <c r="A26714" s="34" t="s">
        <v>87207</v>
      </c>
      <c r="B26714" s="34">
        <v>82</v>
      </c>
      <c r="C26714" s="34">
        <v>52</v>
      </c>
      <c r="D26714" s="34">
        <v>122</v>
      </c>
      <c r="E26714" s="34">
        <v>58</v>
      </c>
      <c r="F26714" s="34">
        <v>104</v>
      </c>
      <c r="G26714" s="34">
        <v>80</v>
      </c>
      <c r="H26714" s="34">
        <v>104</v>
      </c>
      <c r="I26714" s="34">
        <v>68</v>
      </c>
      <c r="J26714" s="34">
        <v>85</v>
      </c>
      <c r="K26714" s="34">
        <v>109</v>
      </c>
      <c r="L26714" s="34">
        <v>68</v>
      </c>
      <c r="M26714" s="34">
        <v>72</v>
      </c>
      <c r="N26714" s="34">
        <v>80</v>
      </c>
      <c r="O26714" s="34">
        <v>71</v>
      </c>
      <c r="P26714" s="34">
        <v>100</v>
      </c>
      <c r="Q26714" s="34">
        <v>111</v>
      </c>
      <c r="R26714" s="34">
        <v>148</v>
      </c>
      <c r="S26714" s="34">
        <v>108</v>
      </c>
      <c r="T26714" s="34">
        <v>100</v>
      </c>
      <c r="U26714" s="34">
        <v>73</v>
      </c>
      <c r="V26714" s="34">
        <v>123</v>
      </c>
      <c r="W26714" s="34">
        <v>109</v>
      </c>
      <c r="X26714" s="34">
        <v>156</v>
      </c>
      <c r="Y26714" s="34">
        <v>104</v>
      </c>
      <c r="Z26714" s="34">
        <v>123</v>
      </c>
      <c r="AA26714" s="34">
        <v>105</v>
      </c>
      <c r="AB26714" s="34">
        <v>157</v>
      </c>
      <c r="AC26714" s="34">
        <v>136</v>
      </c>
    </row>
    <row r="26715" spans="1:29" x14ac:dyDescent="0.2">
      <c r="A26715" s="34" t="s">
        <v>87208</v>
      </c>
      <c r="B26715" s="34">
        <v>55</v>
      </c>
      <c r="C26715" s="34">
        <v>60</v>
      </c>
      <c r="D26715" s="34">
        <v>68</v>
      </c>
      <c r="E26715" s="34">
        <v>87</v>
      </c>
      <c r="F26715" s="34">
        <v>67</v>
      </c>
      <c r="G26715" s="34">
        <v>75</v>
      </c>
      <c r="H26715" s="34">
        <v>63</v>
      </c>
      <c r="I26715" s="34">
        <v>61</v>
      </c>
      <c r="J26715" s="34">
        <v>70</v>
      </c>
      <c r="K26715" s="34">
        <v>67</v>
      </c>
      <c r="L26715" s="34">
        <v>45</v>
      </c>
      <c r="M26715" s="34">
        <v>44</v>
      </c>
      <c r="N26715" s="34">
        <v>54</v>
      </c>
      <c r="O26715" s="34">
        <v>57</v>
      </c>
      <c r="P26715" s="34">
        <v>47</v>
      </c>
      <c r="Q26715" s="34">
        <v>93</v>
      </c>
      <c r="R26715" s="34">
        <v>62</v>
      </c>
      <c r="S26715" s="34">
        <v>89</v>
      </c>
      <c r="T26715" s="34">
        <v>57</v>
      </c>
      <c r="U26715" s="34">
        <v>76</v>
      </c>
      <c r="V26715" s="34">
        <v>68</v>
      </c>
      <c r="W26715" s="34">
        <v>125</v>
      </c>
      <c r="X26715" s="34">
        <v>71</v>
      </c>
      <c r="Y26715" s="34">
        <v>86</v>
      </c>
      <c r="Z26715" s="34">
        <v>57</v>
      </c>
      <c r="AA26715" s="34">
        <v>65</v>
      </c>
      <c r="AB26715" s="34">
        <v>59</v>
      </c>
      <c r="AC26715" s="34">
        <v>113</v>
      </c>
    </row>
    <row r="26716" spans="1:29" x14ac:dyDescent="0.2">
      <c r="A26716" s="34" t="s">
        <v>87209</v>
      </c>
      <c r="B26716" s="34">
        <v>41</v>
      </c>
      <c r="C26716" s="34">
        <v>100</v>
      </c>
      <c r="D26716" s="34">
        <v>86</v>
      </c>
      <c r="E26716" s="34">
        <v>104</v>
      </c>
      <c r="F26716" s="34">
        <v>85</v>
      </c>
      <c r="G26716" s="34">
        <v>74</v>
      </c>
      <c r="H26716" s="34">
        <v>82</v>
      </c>
      <c r="I26716" s="34">
        <v>111</v>
      </c>
      <c r="J26716" s="34">
        <v>69</v>
      </c>
      <c r="K26716" s="34">
        <v>100</v>
      </c>
      <c r="L26716" s="34">
        <v>31</v>
      </c>
      <c r="M26716" s="34">
        <v>62</v>
      </c>
      <c r="N26716" s="34">
        <v>59</v>
      </c>
      <c r="O26716" s="34">
        <v>81</v>
      </c>
      <c r="P26716" s="34">
        <v>52</v>
      </c>
      <c r="Q26716" s="34">
        <v>114</v>
      </c>
      <c r="R26716" s="34">
        <v>52</v>
      </c>
      <c r="S26716" s="34">
        <v>145</v>
      </c>
      <c r="T26716" s="34">
        <v>32</v>
      </c>
      <c r="U26716" s="34">
        <v>76</v>
      </c>
      <c r="V26716" s="34">
        <v>64</v>
      </c>
      <c r="W26716" s="34">
        <v>73</v>
      </c>
      <c r="X26716" s="34">
        <v>67</v>
      </c>
      <c r="Y26716" s="34">
        <v>85</v>
      </c>
      <c r="Z26716" s="34">
        <v>60</v>
      </c>
      <c r="AA26716" s="34">
        <v>145</v>
      </c>
      <c r="AB26716" s="34">
        <v>65</v>
      </c>
      <c r="AC26716" s="34">
        <v>156</v>
      </c>
    </row>
    <row r="26717" spans="1:29" x14ac:dyDescent="0.2">
      <c r="A26717" s="34" t="s">
        <v>87210</v>
      </c>
      <c r="B26717" s="34">
        <v>83</v>
      </c>
      <c r="C26717" s="34">
        <v>97</v>
      </c>
      <c r="D26717" s="34">
        <v>52</v>
      </c>
      <c r="E26717" s="34">
        <v>119</v>
      </c>
      <c r="F26717" s="34">
        <v>62</v>
      </c>
      <c r="G26717" s="34">
        <v>94</v>
      </c>
      <c r="H26717" s="34">
        <v>57</v>
      </c>
      <c r="I26717" s="34">
        <v>87</v>
      </c>
      <c r="J26717" s="34">
        <v>73</v>
      </c>
      <c r="K26717" s="34">
        <v>94</v>
      </c>
      <c r="L26717" s="34">
        <v>67</v>
      </c>
      <c r="M26717" s="34">
        <v>66</v>
      </c>
      <c r="N26717" s="34">
        <v>97</v>
      </c>
      <c r="O26717" s="34">
        <v>94</v>
      </c>
      <c r="P26717" s="34">
        <v>55</v>
      </c>
      <c r="Q26717" s="34">
        <v>110</v>
      </c>
      <c r="R26717" s="34">
        <v>76</v>
      </c>
      <c r="S26717" s="34">
        <v>88</v>
      </c>
      <c r="T26717" s="34">
        <v>63</v>
      </c>
      <c r="U26717" s="34">
        <v>110</v>
      </c>
      <c r="V26717" s="34">
        <v>71</v>
      </c>
      <c r="W26717" s="34">
        <v>90</v>
      </c>
      <c r="X26717" s="34">
        <v>89</v>
      </c>
      <c r="Y26717" s="34">
        <v>118</v>
      </c>
      <c r="Z26717" s="34">
        <v>53</v>
      </c>
      <c r="AA26717" s="34">
        <v>106</v>
      </c>
      <c r="AB26717" s="34">
        <v>84</v>
      </c>
      <c r="AC26717" s="34">
        <v>131</v>
      </c>
    </row>
    <row r="26718" spans="1:29" x14ac:dyDescent="0.2">
      <c r="A26718" s="34" t="s">
        <v>87211</v>
      </c>
      <c r="B26718" s="34">
        <v>35</v>
      </c>
      <c r="C26718" s="34">
        <v>44</v>
      </c>
      <c r="D26718" s="34">
        <v>66</v>
      </c>
      <c r="E26718" s="34">
        <v>44</v>
      </c>
      <c r="F26718" s="34">
        <v>20</v>
      </c>
      <c r="G26718" s="34">
        <v>62</v>
      </c>
      <c r="H26718" s="34">
        <v>23</v>
      </c>
      <c r="I26718" s="34">
        <v>28</v>
      </c>
      <c r="J26718" s="34">
        <v>17</v>
      </c>
      <c r="K26718" s="34">
        <v>38</v>
      </c>
      <c r="L26718" s="34">
        <v>5</v>
      </c>
      <c r="M26718" s="34">
        <v>24</v>
      </c>
      <c r="N26718" s="34">
        <v>20</v>
      </c>
      <c r="O26718" s="34">
        <v>31</v>
      </c>
      <c r="P26718" s="34">
        <v>19</v>
      </c>
      <c r="Q26718" s="34">
        <v>31</v>
      </c>
      <c r="R26718" s="34">
        <v>17</v>
      </c>
      <c r="S26718" s="34">
        <v>53</v>
      </c>
      <c r="T26718" s="34">
        <v>5</v>
      </c>
      <c r="U26718" s="34">
        <v>28</v>
      </c>
      <c r="V26718" s="34">
        <v>32</v>
      </c>
      <c r="W26718" s="34">
        <v>18</v>
      </c>
      <c r="X26718" s="34">
        <v>26</v>
      </c>
      <c r="Y26718" s="34">
        <v>17</v>
      </c>
      <c r="Z26718" s="34">
        <v>31</v>
      </c>
      <c r="AA26718" s="34">
        <v>36</v>
      </c>
      <c r="AB26718" s="34">
        <v>5</v>
      </c>
      <c r="AC26718" s="34">
        <v>58</v>
      </c>
    </row>
    <row r="26719" spans="1:29" x14ac:dyDescent="0.2">
      <c r="A26719" s="34" t="s">
        <v>87212</v>
      </c>
      <c r="B26719" s="34">
        <v>66</v>
      </c>
      <c r="C26719" s="34">
        <v>94</v>
      </c>
      <c r="D26719" s="34">
        <v>96</v>
      </c>
      <c r="E26719" s="34">
        <v>126</v>
      </c>
      <c r="F26719" s="34">
        <v>78</v>
      </c>
      <c r="G26719" s="34">
        <v>126</v>
      </c>
      <c r="H26719" s="34">
        <v>112</v>
      </c>
      <c r="I26719" s="34">
        <v>80</v>
      </c>
      <c r="J26719" s="34">
        <v>54</v>
      </c>
      <c r="K26719" s="34">
        <v>119</v>
      </c>
      <c r="L26719" s="34">
        <v>65</v>
      </c>
      <c r="M26719" s="34">
        <v>118</v>
      </c>
      <c r="N26719" s="34">
        <v>64</v>
      </c>
      <c r="O26719" s="34">
        <v>110</v>
      </c>
      <c r="P26719" s="34">
        <v>66</v>
      </c>
      <c r="Q26719" s="34">
        <v>134</v>
      </c>
      <c r="R26719" s="34">
        <v>96</v>
      </c>
      <c r="S26719" s="34">
        <v>98</v>
      </c>
      <c r="T26719" s="34">
        <v>80</v>
      </c>
      <c r="U26719" s="34">
        <v>100</v>
      </c>
      <c r="V26719" s="34">
        <v>103</v>
      </c>
      <c r="W26719" s="34">
        <v>170</v>
      </c>
      <c r="X26719" s="34">
        <v>74</v>
      </c>
      <c r="Y26719" s="34">
        <v>148</v>
      </c>
      <c r="Z26719" s="34">
        <v>98</v>
      </c>
      <c r="AA26719" s="34">
        <v>154</v>
      </c>
      <c r="AB26719" s="34">
        <v>120</v>
      </c>
      <c r="AC26719" s="34">
        <v>175</v>
      </c>
    </row>
    <row r="26720" spans="1:29" x14ac:dyDescent="0.2">
      <c r="A26720" s="34" t="s">
        <v>87213</v>
      </c>
      <c r="B26720" s="34">
        <v>37</v>
      </c>
      <c r="C26720" s="34">
        <v>80</v>
      </c>
      <c r="D26720" s="34">
        <v>54</v>
      </c>
      <c r="E26720" s="34">
        <v>79</v>
      </c>
      <c r="F26720" s="34">
        <v>59</v>
      </c>
      <c r="G26720" s="34">
        <v>93</v>
      </c>
      <c r="H26720" s="34">
        <v>49</v>
      </c>
      <c r="I26720" s="34">
        <v>68</v>
      </c>
      <c r="J26720" s="34">
        <v>50</v>
      </c>
      <c r="K26720" s="34">
        <v>100</v>
      </c>
      <c r="L26720" s="34">
        <v>31</v>
      </c>
      <c r="M26720" s="34">
        <v>82</v>
      </c>
      <c r="N26720" s="34">
        <v>55</v>
      </c>
      <c r="O26720" s="34">
        <v>70</v>
      </c>
      <c r="P26720" s="34">
        <v>77</v>
      </c>
      <c r="Q26720" s="34">
        <v>78</v>
      </c>
      <c r="R26720" s="34">
        <v>66</v>
      </c>
      <c r="S26720" s="34">
        <v>88</v>
      </c>
      <c r="T26720" s="34">
        <v>51</v>
      </c>
      <c r="U26720" s="34">
        <v>65</v>
      </c>
      <c r="V26720" s="34">
        <v>53</v>
      </c>
      <c r="W26720" s="34">
        <v>80</v>
      </c>
      <c r="X26720" s="34">
        <v>65</v>
      </c>
      <c r="Y26720" s="34">
        <v>62</v>
      </c>
      <c r="Z26720" s="34">
        <v>54</v>
      </c>
      <c r="AA26720" s="34">
        <v>113</v>
      </c>
      <c r="AB26720" s="34">
        <v>51</v>
      </c>
      <c r="AC26720" s="34">
        <v>136</v>
      </c>
    </row>
    <row r="26721" spans="1:29" x14ac:dyDescent="0.2">
      <c r="A26721" s="34" t="s">
        <v>87214</v>
      </c>
      <c r="B26721" s="34">
        <v>83</v>
      </c>
      <c r="C26721" s="34">
        <v>81</v>
      </c>
      <c r="D26721" s="34">
        <v>155</v>
      </c>
      <c r="E26721" s="34">
        <v>93</v>
      </c>
      <c r="F26721" s="34">
        <v>101</v>
      </c>
      <c r="G26721" s="34">
        <v>103</v>
      </c>
      <c r="H26721" s="34">
        <v>89</v>
      </c>
      <c r="I26721" s="34">
        <v>76</v>
      </c>
      <c r="J26721" s="34">
        <v>73</v>
      </c>
      <c r="K26721" s="34">
        <v>128</v>
      </c>
      <c r="L26721" s="34">
        <v>29</v>
      </c>
      <c r="M26721" s="34">
        <v>99</v>
      </c>
      <c r="N26721" s="34">
        <v>84</v>
      </c>
      <c r="O26721" s="34">
        <v>60</v>
      </c>
      <c r="P26721" s="34">
        <v>81</v>
      </c>
      <c r="Q26721" s="34">
        <v>90</v>
      </c>
      <c r="R26721" s="34">
        <v>73</v>
      </c>
      <c r="S26721" s="34">
        <v>131</v>
      </c>
      <c r="T26721" s="34">
        <v>75</v>
      </c>
      <c r="U26721" s="34">
        <v>81</v>
      </c>
      <c r="V26721" s="34">
        <v>91</v>
      </c>
      <c r="W26721" s="34">
        <v>114</v>
      </c>
      <c r="X26721" s="34">
        <v>115</v>
      </c>
      <c r="Y26721" s="34">
        <v>82</v>
      </c>
      <c r="Z26721" s="34">
        <v>113</v>
      </c>
      <c r="AA26721" s="34">
        <v>117</v>
      </c>
      <c r="AB26721" s="34">
        <v>70</v>
      </c>
      <c r="AC26721" s="34">
        <v>134</v>
      </c>
    </row>
    <row r="26722" spans="1:29" x14ac:dyDescent="0.2">
      <c r="A26722" s="34" t="s">
        <v>87215</v>
      </c>
      <c r="B26722" s="34">
        <v>116</v>
      </c>
      <c r="C26722" s="34">
        <v>153</v>
      </c>
      <c r="D26722" s="34">
        <v>153</v>
      </c>
      <c r="E26722" s="34">
        <v>184</v>
      </c>
      <c r="F26722" s="34">
        <v>188</v>
      </c>
      <c r="G26722" s="34">
        <v>167</v>
      </c>
      <c r="H26722" s="34">
        <v>133</v>
      </c>
      <c r="I26722" s="34">
        <v>147</v>
      </c>
      <c r="J26722" s="34">
        <v>141</v>
      </c>
      <c r="K26722" s="34">
        <v>180</v>
      </c>
      <c r="L26722" s="34">
        <v>127</v>
      </c>
      <c r="M26722" s="34">
        <v>158</v>
      </c>
      <c r="N26722" s="34">
        <v>141</v>
      </c>
      <c r="O26722" s="34">
        <v>115</v>
      </c>
      <c r="P26722" s="34">
        <v>125</v>
      </c>
      <c r="Q26722" s="34">
        <v>153</v>
      </c>
      <c r="R26722" s="34">
        <v>190</v>
      </c>
      <c r="S26722" s="34">
        <v>196</v>
      </c>
      <c r="T26722" s="34">
        <v>168</v>
      </c>
      <c r="U26722" s="34">
        <v>202</v>
      </c>
      <c r="V26722" s="34">
        <v>179</v>
      </c>
      <c r="W26722" s="34">
        <v>247</v>
      </c>
      <c r="X26722" s="34">
        <v>178</v>
      </c>
      <c r="Y26722" s="34">
        <v>155</v>
      </c>
      <c r="Z26722" s="34">
        <v>133</v>
      </c>
      <c r="AA26722" s="34">
        <v>201</v>
      </c>
      <c r="AB26722" s="34">
        <v>222</v>
      </c>
      <c r="AC26722" s="34">
        <v>223</v>
      </c>
    </row>
    <row r="26723" spans="1:29" x14ac:dyDescent="0.2">
      <c r="A26723" s="34" t="s">
        <v>87216</v>
      </c>
      <c r="B26723" s="34">
        <v>17</v>
      </c>
      <c r="C26723" s="34">
        <v>59</v>
      </c>
      <c r="D26723" s="34">
        <v>37</v>
      </c>
      <c r="E26723" s="34">
        <v>65</v>
      </c>
      <c r="F26723" s="34">
        <v>20</v>
      </c>
      <c r="G26723" s="34">
        <v>48</v>
      </c>
      <c r="H26723" s="34">
        <v>17</v>
      </c>
      <c r="I26723" s="34">
        <v>36</v>
      </c>
      <c r="J26723" s="34">
        <v>5</v>
      </c>
      <c r="K26723" s="34">
        <v>78</v>
      </c>
      <c r="L26723" s="34">
        <v>3</v>
      </c>
      <c r="M26723" s="34">
        <v>28</v>
      </c>
      <c r="N26723" s="34">
        <v>18</v>
      </c>
      <c r="O26723" s="34">
        <v>27</v>
      </c>
      <c r="P26723" s="34">
        <v>9</v>
      </c>
      <c r="Q26723" s="34">
        <v>32</v>
      </c>
      <c r="R26723" s="34">
        <v>10</v>
      </c>
      <c r="S26723" s="34">
        <v>83</v>
      </c>
      <c r="T26723" s="34">
        <v>2</v>
      </c>
      <c r="U26723" s="34">
        <v>21</v>
      </c>
      <c r="V26723" s="34">
        <v>25</v>
      </c>
      <c r="W26723" s="34">
        <v>25</v>
      </c>
      <c r="X26723" s="34">
        <v>22</v>
      </c>
      <c r="Y26723" s="34">
        <v>20</v>
      </c>
      <c r="Z26723" s="34">
        <v>18</v>
      </c>
      <c r="AA26723" s="34">
        <v>47</v>
      </c>
      <c r="AB26723" s="34">
        <v>6</v>
      </c>
      <c r="AC26723" s="34">
        <v>69</v>
      </c>
    </row>
    <row r="26724" spans="1:29" x14ac:dyDescent="0.2">
      <c r="A26724" s="34" t="s">
        <v>87217</v>
      </c>
      <c r="B26724" s="34">
        <v>205</v>
      </c>
      <c r="C26724" s="34">
        <v>581</v>
      </c>
      <c r="D26724" s="34">
        <v>434</v>
      </c>
      <c r="E26724" s="34">
        <v>578</v>
      </c>
      <c r="F26724" s="34">
        <v>350</v>
      </c>
      <c r="G26724" s="34">
        <v>577</v>
      </c>
      <c r="H26724" s="34">
        <v>274</v>
      </c>
      <c r="I26724" s="34">
        <v>409</v>
      </c>
      <c r="J26724" s="34">
        <v>292</v>
      </c>
      <c r="K26724" s="34">
        <v>570</v>
      </c>
      <c r="L26724" s="34">
        <v>215</v>
      </c>
      <c r="M26724" s="34">
        <v>439</v>
      </c>
      <c r="N26724" s="34">
        <v>301</v>
      </c>
      <c r="O26724" s="34">
        <v>415</v>
      </c>
      <c r="P26724" s="34">
        <v>288</v>
      </c>
      <c r="Q26724" s="34">
        <v>521</v>
      </c>
      <c r="R26724" s="34">
        <v>382</v>
      </c>
      <c r="S26724" s="34">
        <v>635</v>
      </c>
      <c r="T26724" s="34">
        <v>257</v>
      </c>
      <c r="U26724" s="34">
        <v>392</v>
      </c>
      <c r="V26724" s="34">
        <v>364</v>
      </c>
      <c r="W26724" s="34">
        <v>420</v>
      </c>
      <c r="X26724" s="34">
        <v>383</v>
      </c>
      <c r="Y26724" s="34">
        <v>387</v>
      </c>
      <c r="Z26724" s="34">
        <v>388</v>
      </c>
      <c r="AA26724" s="34">
        <v>566</v>
      </c>
      <c r="AB26724" s="34">
        <v>321</v>
      </c>
      <c r="AC26724" s="34">
        <v>679</v>
      </c>
    </row>
    <row r="26725" spans="1:29" x14ac:dyDescent="0.2">
      <c r="A26725" s="34" t="s">
        <v>87218</v>
      </c>
      <c r="B26725" s="34">
        <v>67</v>
      </c>
      <c r="C26725" s="34">
        <v>118</v>
      </c>
      <c r="D26725" s="34">
        <v>148</v>
      </c>
      <c r="E26725" s="34">
        <v>80</v>
      </c>
      <c r="F26725" s="34">
        <v>122</v>
      </c>
      <c r="G26725" s="34">
        <v>113</v>
      </c>
      <c r="H26725" s="34">
        <v>96</v>
      </c>
      <c r="I26725" s="34">
        <v>116</v>
      </c>
      <c r="J26725" s="34">
        <v>99</v>
      </c>
      <c r="K26725" s="34">
        <v>125</v>
      </c>
      <c r="L26725" s="34">
        <v>51</v>
      </c>
      <c r="M26725" s="34">
        <v>86</v>
      </c>
      <c r="N26725" s="34">
        <v>83</v>
      </c>
      <c r="O26725" s="34">
        <v>99</v>
      </c>
      <c r="P26725" s="34">
        <v>123</v>
      </c>
      <c r="Q26725" s="34">
        <v>103</v>
      </c>
      <c r="R26725" s="34">
        <v>130</v>
      </c>
      <c r="S26725" s="34">
        <v>129</v>
      </c>
      <c r="T26725" s="34">
        <v>77</v>
      </c>
      <c r="U26725" s="34">
        <v>72</v>
      </c>
      <c r="V26725" s="34">
        <v>117</v>
      </c>
      <c r="W26725" s="34">
        <v>104</v>
      </c>
      <c r="X26725" s="34">
        <v>140</v>
      </c>
      <c r="Y26725" s="34">
        <v>95</v>
      </c>
      <c r="Z26725" s="34">
        <v>125</v>
      </c>
      <c r="AA26725" s="34">
        <v>100</v>
      </c>
      <c r="AB26725" s="34">
        <v>105</v>
      </c>
      <c r="AC26725" s="34">
        <v>175</v>
      </c>
    </row>
    <row r="26726" spans="1:29" x14ac:dyDescent="0.2">
      <c r="A26726" s="34" t="s">
        <v>87219</v>
      </c>
      <c r="B26726" s="34">
        <v>33</v>
      </c>
      <c r="C26726" s="34">
        <v>17</v>
      </c>
      <c r="D26726" s="34">
        <v>13</v>
      </c>
      <c r="E26726" s="34">
        <v>19</v>
      </c>
      <c r="F26726" s="34">
        <v>20</v>
      </c>
      <c r="G26726" s="34">
        <v>24</v>
      </c>
      <c r="H26726" s="34">
        <v>19</v>
      </c>
      <c r="I26726" s="34">
        <v>13</v>
      </c>
      <c r="J26726" s="34">
        <v>8</v>
      </c>
      <c r="K26726" s="34">
        <v>16</v>
      </c>
      <c r="L26726" s="34">
        <v>7</v>
      </c>
      <c r="M26726" s="34">
        <v>13</v>
      </c>
      <c r="N26726" s="34">
        <v>7</v>
      </c>
      <c r="O26726" s="34">
        <v>11</v>
      </c>
      <c r="P26726" s="34">
        <v>16</v>
      </c>
      <c r="Q26726" s="34">
        <v>32</v>
      </c>
      <c r="R26726" s="34">
        <v>13</v>
      </c>
      <c r="S26726" s="34">
        <v>33</v>
      </c>
      <c r="T26726" s="34">
        <v>13</v>
      </c>
      <c r="U26726" s="34">
        <v>14</v>
      </c>
      <c r="V26726" s="34">
        <v>22</v>
      </c>
      <c r="W26726" s="34">
        <v>11</v>
      </c>
      <c r="X26726" s="34">
        <v>12</v>
      </c>
      <c r="Y26726" s="34">
        <v>15</v>
      </c>
      <c r="Z26726" s="34">
        <v>37</v>
      </c>
      <c r="AA26726" s="34">
        <v>29</v>
      </c>
      <c r="AB26726" s="34">
        <v>13</v>
      </c>
      <c r="AC26726" s="34">
        <v>27</v>
      </c>
    </row>
    <row r="26727" spans="1:29" x14ac:dyDescent="0.2">
      <c r="A26727" s="34" t="s">
        <v>87220</v>
      </c>
      <c r="B26727" s="34">
        <v>15</v>
      </c>
      <c r="C26727" s="34">
        <v>6</v>
      </c>
      <c r="D26727" s="34">
        <v>12</v>
      </c>
      <c r="E26727" s="34">
        <v>7</v>
      </c>
      <c r="F26727" s="34">
        <v>10</v>
      </c>
      <c r="G26727" s="34">
        <v>11</v>
      </c>
      <c r="H26727" s="34">
        <v>12</v>
      </c>
      <c r="I26727" s="34">
        <v>22</v>
      </c>
      <c r="J26727" s="34">
        <v>12</v>
      </c>
      <c r="K26727" s="34">
        <v>17</v>
      </c>
      <c r="L26727" s="34">
        <v>7</v>
      </c>
      <c r="M26727" s="34">
        <v>12</v>
      </c>
      <c r="N26727" s="34">
        <v>7</v>
      </c>
      <c r="O26727" s="34">
        <v>13</v>
      </c>
      <c r="P26727" s="34">
        <v>12</v>
      </c>
      <c r="Q26727" s="34">
        <v>16</v>
      </c>
      <c r="R26727" s="34">
        <v>9</v>
      </c>
      <c r="S26727" s="34">
        <v>13</v>
      </c>
      <c r="T26727" s="34">
        <v>8</v>
      </c>
      <c r="U26727" s="34">
        <v>8</v>
      </c>
      <c r="V26727" s="34">
        <v>17</v>
      </c>
      <c r="W26727" s="34">
        <v>15</v>
      </c>
      <c r="X26727" s="34">
        <v>6</v>
      </c>
      <c r="Y26727" s="34">
        <v>7</v>
      </c>
      <c r="Z26727" s="34">
        <v>8</v>
      </c>
      <c r="AA26727" s="34">
        <v>25</v>
      </c>
      <c r="AB26727" s="34">
        <v>4</v>
      </c>
      <c r="AC26727" s="34">
        <v>24</v>
      </c>
    </row>
    <row r="26728" spans="1:29" x14ac:dyDescent="0.2">
      <c r="A26728" s="34" t="s">
        <v>87221</v>
      </c>
      <c r="B26728" s="34">
        <v>100</v>
      </c>
      <c r="C26728" s="34">
        <v>146</v>
      </c>
      <c r="D26728" s="34">
        <v>153</v>
      </c>
      <c r="E26728" s="34">
        <v>193</v>
      </c>
      <c r="F26728" s="34">
        <v>117</v>
      </c>
      <c r="G26728" s="34">
        <v>150</v>
      </c>
      <c r="H26728" s="34">
        <v>83</v>
      </c>
      <c r="I26728" s="34">
        <v>169</v>
      </c>
      <c r="J26728" s="34">
        <v>126</v>
      </c>
      <c r="K26728" s="34">
        <v>155</v>
      </c>
      <c r="L26728" s="34">
        <v>65</v>
      </c>
      <c r="M26728" s="34">
        <v>143</v>
      </c>
      <c r="N26728" s="34">
        <v>109</v>
      </c>
      <c r="O26728" s="34">
        <v>144</v>
      </c>
      <c r="P26728" s="34">
        <v>89</v>
      </c>
      <c r="Q26728" s="34">
        <v>223</v>
      </c>
      <c r="R26728" s="34">
        <v>146</v>
      </c>
      <c r="S26728" s="34">
        <v>200</v>
      </c>
      <c r="T26728" s="34">
        <v>91</v>
      </c>
      <c r="U26728" s="34">
        <v>131</v>
      </c>
      <c r="V26728" s="34">
        <v>157</v>
      </c>
      <c r="W26728" s="34">
        <v>132</v>
      </c>
      <c r="X26728" s="34">
        <v>151</v>
      </c>
      <c r="Y26728" s="34">
        <v>152</v>
      </c>
      <c r="Z26728" s="34">
        <v>141</v>
      </c>
      <c r="AA26728" s="34">
        <v>218</v>
      </c>
      <c r="AB26728" s="34">
        <v>133</v>
      </c>
      <c r="AC26728" s="34">
        <v>216</v>
      </c>
    </row>
    <row r="26729" spans="1:29" x14ac:dyDescent="0.2">
      <c r="A26729" s="34" t="s">
        <v>87222</v>
      </c>
      <c r="B26729" s="34">
        <v>23</v>
      </c>
      <c r="C26729" s="34">
        <v>27</v>
      </c>
      <c r="D26729" s="34">
        <v>46</v>
      </c>
      <c r="E26729" s="34">
        <v>27</v>
      </c>
      <c r="F26729" s="34">
        <v>49</v>
      </c>
      <c r="G26729" s="34">
        <v>31</v>
      </c>
      <c r="H26729" s="34">
        <v>19</v>
      </c>
      <c r="I26729" s="34">
        <v>27</v>
      </c>
      <c r="J26729" s="34">
        <v>21</v>
      </c>
      <c r="K26729" s="34">
        <v>27</v>
      </c>
      <c r="L26729" s="34">
        <v>7</v>
      </c>
      <c r="M26729" s="34">
        <v>23</v>
      </c>
      <c r="N26729" s="34">
        <v>28</v>
      </c>
      <c r="O26729" s="34">
        <v>21</v>
      </c>
      <c r="P26729" s="34">
        <v>34</v>
      </c>
      <c r="Q26729" s="34">
        <v>28</v>
      </c>
      <c r="R26729" s="34">
        <v>24</v>
      </c>
      <c r="S26729" s="34">
        <v>42</v>
      </c>
      <c r="T26729" s="34">
        <v>28</v>
      </c>
      <c r="U26729" s="34">
        <v>21</v>
      </c>
      <c r="V26729" s="34">
        <v>31</v>
      </c>
      <c r="W26729" s="34">
        <v>24</v>
      </c>
      <c r="X26729" s="34">
        <v>31</v>
      </c>
      <c r="Y26729" s="34">
        <v>16</v>
      </c>
      <c r="Z26729" s="34">
        <v>35</v>
      </c>
      <c r="AA26729" s="34">
        <v>35</v>
      </c>
      <c r="AB26729" s="34">
        <v>30</v>
      </c>
      <c r="AC26729" s="34">
        <v>45</v>
      </c>
    </row>
    <row r="26730" spans="1:29" x14ac:dyDescent="0.2">
      <c r="A26730" s="34" t="s">
        <v>87223</v>
      </c>
      <c r="B26730" s="34">
        <v>93</v>
      </c>
      <c r="C26730" s="34">
        <v>79</v>
      </c>
      <c r="D26730" s="34">
        <v>73</v>
      </c>
      <c r="E26730" s="34">
        <v>112</v>
      </c>
      <c r="F26730" s="34">
        <v>88</v>
      </c>
      <c r="G26730" s="34">
        <v>67</v>
      </c>
      <c r="H26730" s="34">
        <v>81</v>
      </c>
      <c r="I26730" s="34">
        <v>71</v>
      </c>
      <c r="J26730" s="34">
        <v>80</v>
      </c>
      <c r="K26730" s="34">
        <v>72</v>
      </c>
      <c r="L26730" s="34">
        <v>68</v>
      </c>
      <c r="M26730" s="34">
        <v>102</v>
      </c>
      <c r="N26730" s="34">
        <v>59</v>
      </c>
      <c r="O26730" s="34">
        <v>63</v>
      </c>
      <c r="P26730" s="34">
        <v>77</v>
      </c>
      <c r="Q26730" s="34">
        <v>100</v>
      </c>
      <c r="R26730" s="34">
        <v>91</v>
      </c>
      <c r="S26730" s="34">
        <v>110</v>
      </c>
      <c r="T26730" s="34">
        <v>73</v>
      </c>
      <c r="U26730" s="34">
        <v>86</v>
      </c>
      <c r="V26730" s="34">
        <v>77</v>
      </c>
      <c r="W26730" s="34">
        <v>104</v>
      </c>
      <c r="X26730" s="34">
        <v>90</v>
      </c>
      <c r="Y26730" s="34">
        <v>92</v>
      </c>
      <c r="Z26730" s="34">
        <v>67</v>
      </c>
      <c r="AA26730" s="34">
        <v>122</v>
      </c>
      <c r="AB26730" s="34">
        <v>90</v>
      </c>
      <c r="AC26730" s="34">
        <v>125</v>
      </c>
    </row>
    <row r="26731" spans="1:29" x14ac:dyDescent="0.2">
      <c r="A26731" s="34" t="s">
        <v>87224</v>
      </c>
      <c r="B26731" s="34">
        <v>47</v>
      </c>
      <c r="C26731" s="34">
        <v>14</v>
      </c>
      <c r="D26731" s="34">
        <v>55</v>
      </c>
      <c r="E26731" s="34">
        <v>61</v>
      </c>
      <c r="F26731" s="34">
        <v>33</v>
      </c>
      <c r="G26731" s="34">
        <v>37</v>
      </c>
      <c r="H26731" s="34">
        <v>26</v>
      </c>
      <c r="I26731" s="34">
        <v>37</v>
      </c>
      <c r="J26731" s="34">
        <v>27</v>
      </c>
      <c r="K26731" s="34">
        <v>59</v>
      </c>
      <c r="L26731" s="34">
        <v>20</v>
      </c>
      <c r="M26731" s="34">
        <v>35</v>
      </c>
      <c r="N26731" s="34">
        <v>22</v>
      </c>
      <c r="O26731" s="34">
        <v>37</v>
      </c>
      <c r="P26731" s="34">
        <v>24</v>
      </c>
      <c r="Q26731" s="34">
        <v>36</v>
      </c>
      <c r="R26731" s="34">
        <v>30</v>
      </c>
      <c r="S26731" s="34">
        <v>25</v>
      </c>
      <c r="T26731" s="34">
        <v>23</v>
      </c>
      <c r="U26731" s="34">
        <v>22</v>
      </c>
      <c r="V26731" s="34">
        <v>10</v>
      </c>
      <c r="W26731" s="34">
        <v>39</v>
      </c>
      <c r="X26731" s="34">
        <v>23</v>
      </c>
      <c r="Y26731" s="34">
        <v>29</v>
      </c>
      <c r="Z26731" s="34">
        <v>48</v>
      </c>
      <c r="AA26731" s="34">
        <v>37</v>
      </c>
      <c r="AB26731" s="34">
        <v>39</v>
      </c>
      <c r="AC26731" s="34">
        <v>57</v>
      </c>
    </row>
    <row r="26732" spans="1:29" x14ac:dyDescent="0.2">
      <c r="A26732" s="34" t="s">
        <v>87225</v>
      </c>
      <c r="B26732" s="34">
        <v>113</v>
      </c>
      <c r="C26732" s="34">
        <v>119</v>
      </c>
      <c r="D26732" s="34">
        <v>120</v>
      </c>
      <c r="E26732" s="34">
        <v>121</v>
      </c>
      <c r="F26732" s="34">
        <v>113</v>
      </c>
      <c r="G26732" s="34">
        <v>130</v>
      </c>
      <c r="H26732" s="34">
        <v>110</v>
      </c>
      <c r="I26732" s="34">
        <v>106</v>
      </c>
      <c r="J26732" s="34">
        <v>87</v>
      </c>
      <c r="K26732" s="34">
        <v>93</v>
      </c>
      <c r="L26732" s="34">
        <v>76</v>
      </c>
      <c r="M26732" s="34">
        <v>101</v>
      </c>
      <c r="N26732" s="34">
        <v>84</v>
      </c>
      <c r="O26732" s="34">
        <v>111</v>
      </c>
      <c r="P26732" s="34">
        <v>79</v>
      </c>
      <c r="Q26732" s="34">
        <v>143</v>
      </c>
      <c r="R26732" s="34">
        <v>114</v>
      </c>
      <c r="S26732" s="34">
        <v>122</v>
      </c>
      <c r="T26732" s="34">
        <v>101</v>
      </c>
      <c r="U26732" s="34">
        <v>105</v>
      </c>
      <c r="V26732" s="34">
        <v>136</v>
      </c>
      <c r="W26732" s="34">
        <v>121</v>
      </c>
      <c r="X26732" s="34">
        <v>137</v>
      </c>
      <c r="Y26732" s="34">
        <v>120</v>
      </c>
      <c r="Z26732" s="34">
        <v>121</v>
      </c>
      <c r="AA26732" s="34">
        <v>149</v>
      </c>
      <c r="AB26732" s="34">
        <v>107</v>
      </c>
      <c r="AC26732" s="34">
        <v>184</v>
      </c>
    </row>
    <row r="26733" spans="1:29" x14ac:dyDescent="0.2">
      <c r="A26733" s="34" t="s">
        <v>87226</v>
      </c>
      <c r="B26733" s="34">
        <v>256</v>
      </c>
      <c r="C26733" s="34">
        <v>215</v>
      </c>
      <c r="D26733" s="34">
        <v>149</v>
      </c>
      <c r="E26733" s="34">
        <v>238</v>
      </c>
      <c r="F26733" s="34">
        <v>125</v>
      </c>
      <c r="G26733" s="34">
        <v>245</v>
      </c>
      <c r="H26733" s="34">
        <v>123</v>
      </c>
      <c r="I26733" s="34">
        <v>243</v>
      </c>
      <c r="J26733" s="34">
        <v>196</v>
      </c>
      <c r="K26733" s="34">
        <v>242</v>
      </c>
      <c r="L26733" s="34">
        <v>162</v>
      </c>
      <c r="M26733" s="34">
        <v>242</v>
      </c>
      <c r="N26733" s="34">
        <v>154</v>
      </c>
      <c r="O26733" s="34">
        <v>234</v>
      </c>
      <c r="P26733" s="34">
        <v>161</v>
      </c>
      <c r="Q26733" s="34">
        <v>332</v>
      </c>
      <c r="R26733" s="34">
        <v>166</v>
      </c>
      <c r="S26733" s="34">
        <v>292</v>
      </c>
      <c r="T26733" s="34">
        <v>208</v>
      </c>
      <c r="U26733" s="34">
        <v>281</v>
      </c>
      <c r="V26733" s="34">
        <v>180</v>
      </c>
      <c r="W26733" s="34">
        <v>372</v>
      </c>
      <c r="X26733" s="34">
        <v>163</v>
      </c>
      <c r="Y26733" s="34">
        <v>315</v>
      </c>
      <c r="Z26733" s="34">
        <v>121</v>
      </c>
      <c r="AA26733" s="34">
        <v>254</v>
      </c>
      <c r="AB26733" s="34">
        <v>212</v>
      </c>
      <c r="AC26733" s="34">
        <v>354</v>
      </c>
    </row>
    <row r="26734" spans="1:29" x14ac:dyDescent="0.2">
      <c r="A26734" s="34" t="s">
        <v>87227</v>
      </c>
      <c r="B26734" s="34">
        <v>3</v>
      </c>
      <c r="C26734" s="34">
        <v>0</v>
      </c>
      <c r="D26734" s="34">
        <v>0</v>
      </c>
      <c r="E26734" s="34">
        <v>0</v>
      </c>
      <c r="F26734" s="34">
        <v>0</v>
      </c>
      <c r="G26734" s="34">
        <v>0</v>
      </c>
      <c r="H26734" s="34">
        <v>0</v>
      </c>
      <c r="I26734" s="34">
        <v>0</v>
      </c>
      <c r="J26734" s="34">
        <v>0</v>
      </c>
      <c r="K26734" s="34">
        <v>0</v>
      </c>
      <c r="L26734" s="34">
        <v>0</v>
      </c>
      <c r="M26734" s="34">
        <v>0</v>
      </c>
      <c r="N26734" s="34">
        <v>0</v>
      </c>
      <c r="O26734" s="34">
        <v>0</v>
      </c>
      <c r="P26734" s="34">
        <v>0</v>
      </c>
      <c r="Q26734" s="34">
        <v>0</v>
      </c>
      <c r="R26734" s="34">
        <v>0</v>
      </c>
      <c r="S26734" s="34">
        <v>0</v>
      </c>
      <c r="T26734" s="34">
        <v>0</v>
      </c>
      <c r="U26734" s="34">
        <v>0</v>
      </c>
      <c r="V26734" s="34">
        <v>0</v>
      </c>
      <c r="W26734" s="34">
        <v>0</v>
      </c>
      <c r="X26734" s="34">
        <v>0</v>
      </c>
      <c r="Y26734" s="34">
        <v>0</v>
      </c>
      <c r="Z26734" s="34">
        <v>0</v>
      </c>
      <c r="AA26734" s="34">
        <v>0</v>
      </c>
      <c r="AB26734" s="34">
        <v>0</v>
      </c>
      <c r="AC26734" s="34">
        <v>0</v>
      </c>
    </row>
    <row r="26735" spans="1:29" x14ac:dyDescent="0.2">
      <c r="A26735" s="34" t="s">
        <v>87228</v>
      </c>
      <c r="B26735" s="34">
        <v>26</v>
      </c>
      <c r="C26735" s="34">
        <v>32</v>
      </c>
      <c r="D26735" s="34">
        <v>32</v>
      </c>
      <c r="E26735" s="34">
        <v>35</v>
      </c>
      <c r="F26735" s="34">
        <v>30</v>
      </c>
      <c r="G26735" s="34">
        <v>41</v>
      </c>
      <c r="H26735" s="34">
        <v>13</v>
      </c>
      <c r="I26735" s="34">
        <v>23</v>
      </c>
      <c r="J26735" s="34">
        <v>25</v>
      </c>
      <c r="K26735" s="34">
        <v>17</v>
      </c>
      <c r="L26735" s="34">
        <v>14</v>
      </c>
      <c r="M26735" s="34">
        <v>23</v>
      </c>
      <c r="N26735" s="34">
        <v>32</v>
      </c>
      <c r="O26735" s="34">
        <v>24</v>
      </c>
      <c r="P26735" s="34">
        <v>26</v>
      </c>
      <c r="Q26735" s="34">
        <v>49</v>
      </c>
      <c r="R26735" s="34">
        <v>15</v>
      </c>
      <c r="S26735" s="34">
        <v>42</v>
      </c>
      <c r="T26735" s="34">
        <v>13</v>
      </c>
      <c r="U26735" s="34">
        <v>24</v>
      </c>
      <c r="V26735" s="34">
        <v>31</v>
      </c>
      <c r="W26735" s="34">
        <v>33</v>
      </c>
      <c r="X26735" s="34">
        <v>26</v>
      </c>
      <c r="Y26735" s="34">
        <v>22</v>
      </c>
      <c r="Z26735" s="34">
        <v>20</v>
      </c>
      <c r="AA26735" s="34">
        <v>34</v>
      </c>
      <c r="AB26735" s="34">
        <v>20</v>
      </c>
      <c r="AC26735" s="34">
        <v>66</v>
      </c>
    </row>
    <row r="26736" spans="1:29" x14ac:dyDescent="0.2">
      <c r="A26736" s="34" t="s">
        <v>87229</v>
      </c>
      <c r="B26736" s="34">
        <v>34</v>
      </c>
      <c r="C26736" s="34">
        <v>28</v>
      </c>
      <c r="D26736" s="34">
        <v>44</v>
      </c>
      <c r="E26736" s="34">
        <v>17</v>
      </c>
      <c r="F26736" s="34">
        <v>23</v>
      </c>
      <c r="G26736" s="34">
        <v>31</v>
      </c>
      <c r="H26736" s="34">
        <v>21</v>
      </c>
      <c r="I26736" s="34">
        <v>25</v>
      </c>
      <c r="J26736" s="34">
        <v>35</v>
      </c>
      <c r="K26736" s="34">
        <v>42</v>
      </c>
      <c r="L26736" s="34">
        <v>20</v>
      </c>
      <c r="M26736" s="34">
        <v>32</v>
      </c>
      <c r="N26736" s="34">
        <v>23</v>
      </c>
      <c r="O26736" s="34">
        <v>16</v>
      </c>
      <c r="P26736" s="34">
        <v>34</v>
      </c>
      <c r="Q26736" s="34">
        <v>17</v>
      </c>
      <c r="R26736" s="34">
        <v>44</v>
      </c>
      <c r="S26736" s="34">
        <v>33</v>
      </c>
      <c r="T26736" s="34">
        <v>19</v>
      </c>
      <c r="U26736" s="34">
        <v>26</v>
      </c>
      <c r="V26736" s="34">
        <v>17</v>
      </c>
      <c r="W26736" s="34">
        <v>19</v>
      </c>
      <c r="X26736" s="34">
        <v>32</v>
      </c>
      <c r="Y26736" s="34">
        <v>25</v>
      </c>
      <c r="Z26736" s="34">
        <v>33</v>
      </c>
      <c r="AA26736" s="34">
        <v>38</v>
      </c>
      <c r="AB26736" s="34">
        <v>24</v>
      </c>
      <c r="AC26736" s="34">
        <v>34</v>
      </c>
    </row>
    <row r="26737" spans="1:29" x14ac:dyDescent="0.2">
      <c r="A26737" s="34" t="s">
        <v>87230</v>
      </c>
      <c r="B26737" s="34">
        <v>27</v>
      </c>
      <c r="C26737" s="34">
        <v>53</v>
      </c>
      <c r="D26737" s="34">
        <v>83</v>
      </c>
      <c r="E26737" s="34">
        <v>43</v>
      </c>
      <c r="F26737" s="34">
        <v>72</v>
      </c>
      <c r="G26737" s="34">
        <v>54</v>
      </c>
      <c r="H26737" s="34">
        <v>38</v>
      </c>
      <c r="I26737" s="34">
        <v>38</v>
      </c>
      <c r="J26737" s="34">
        <v>53</v>
      </c>
      <c r="K26737" s="34">
        <v>56</v>
      </c>
      <c r="L26737" s="34">
        <v>18</v>
      </c>
      <c r="M26737" s="34">
        <v>39</v>
      </c>
      <c r="N26737" s="34">
        <v>51</v>
      </c>
      <c r="O26737" s="34">
        <v>39</v>
      </c>
      <c r="P26737" s="34">
        <v>33</v>
      </c>
      <c r="Q26737" s="34">
        <v>66</v>
      </c>
      <c r="R26737" s="34">
        <v>53</v>
      </c>
      <c r="S26737" s="34">
        <v>71</v>
      </c>
      <c r="T26737" s="34">
        <v>24</v>
      </c>
      <c r="U26737" s="34">
        <v>27</v>
      </c>
      <c r="V26737" s="34">
        <v>55</v>
      </c>
      <c r="W26737" s="34">
        <v>42</v>
      </c>
      <c r="X26737" s="34">
        <v>60</v>
      </c>
      <c r="Y26737" s="34">
        <v>36</v>
      </c>
      <c r="Z26737" s="34">
        <v>60</v>
      </c>
      <c r="AA26737" s="34">
        <v>46</v>
      </c>
      <c r="AB26737" s="34">
        <v>35</v>
      </c>
      <c r="AC26737" s="34">
        <v>52</v>
      </c>
    </row>
    <row r="26738" spans="1:29" x14ac:dyDescent="0.2">
      <c r="A26738" s="34" t="s">
        <v>87231</v>
      </c>
      <c r="B26738" s="34">
        <v>15</v>
      </c>
      <c r="C26738" s="34">
        <v>21</v>
      </c>
      <c r="D26738" s="34">
        <v>12</v>
      </c>
      <c r="E26738" s="34">
        <v>4</v>
      </c>
      <c r="F26738" s="34">
        <v>9</v>
      </c>
      <c r="G26738" s="34">
        <v>8</v>
      </c>
      <c r="H26738" s="34">
        <v>12</v>
      </c>
      <c r="I26738" s="34">
        <v>7</v>
      </c>
      <c r="J26738" s="34">
        <v>10</v>
      </c>
      <c r="K26738" s="34">
        <v>1</v>
      </c>
      <c r="L26738" s="34">
        <v>9</v>
      </c>
      <c r="M26738" s="34">
        <v>3</v>
      </c>
      <c r="N26738" s="34">
        <v>12</v>
      </c>
      <c r="O26738" s="34">
        <v>3</v>
      </c>
      <c r="P26738" s="34">
        <v>5</v>
      </c>
      <c r="Q26738" s="34">
        <v>9</v>
      </c>
      <c r="R26738" s="34">
        <v>9</v>
      </c>
      <c r="S26738" s="34">
        <v>13</v>
      </c>
      <c r="T26738" s="34">
        <v>4</v>
      </c>
      <c r="U26738" s="34">
        <v>5</v>
      </c>
      <c r="V26738" s="34">
        <v>4</v>
      </c>
      <c r="W26738" s="34">
        <v>13</v>
      </c>
      <c r="X26738" s="34">
        <v>14</v>
      </c>
      <c r="Y26738" s="34">
        <v>14</v>
      </c>
      <c r="Z26738" s="34">
        <v>4</v>
      </c>
      <c r="AA26738" s="34">
        <v>8</v>
      </c>
      <c r="AB26738" s="34">
        <v>3</v>
      </c>
      <c r="AC26738" s="34">
        <v>18</v>
      </c>
    </row>
    <row r="26739" spans="1:29" x14ac:dyDescent="0.2">
      <c r="A26739" s="34" t="s">
        <v>87232</v>
      </c>
      <c r="B26739" s="34">
        <v>30</v>
      </c>
      <c r="C26739" s="34">
        <v>73</v>
      </c>
      <c r="D26739" s="34">
        <v>103</v>
      </c>
      <c r="E26739" s="34">
        <v>86</v>
      </c>
      <c r="F26739" s="34">
        <v>63</v>
      </c>
      <c r="G26739" s="34">
        <v>99</v>
      </c>
      <c r="H26739" s="34">
        <v>51</v>
      </c>
      <c r="I26739" s="34">
        <v>64</v>
      </c>
      <c r="J26739" s="34">
        <v>44</v>
      </c>
      <c r="K26739" s="34">
        <v>91</v>
      </c>
      <c r="L26739" s="34">
        <v>30</v>
      </c>
      <c r="M26739" s="34">
        <v>43</v>
      </c>
      <c r="N26739" s="34">
        <v>47</v>
      </c>
      <c r="O26739" s="34">
        <v>80</v>
      </c>
      <c r="P26739" s="34">
        <v>63</v>
      </c>
      <c r="Q26739" s="34">
        <v>72</v>
      </c>
      <c r="R26739" s="34">
        <v>64</v>
      </c>
      <c r="S26739" s="34">
        <v>92</v>
      </c>
      <c r="T26739" s="34">
        <v>33</v>
      </c>
      <c r="U26739" s="34">
        <v>52</v>
      </c>
      <c r="V26739" s="34">
        <v>65</v>
      </c>
      <c r="W26739" s="34">
        <v>61</v>
      </c>
      <c r="X26739" s="34">
        <v>62</v>
      </c>
      <c r="Y26739" s="34">
        <v>47</v>
      </c>
      <c r="Z26739" s="34">
        <v>63</v>
      </c>
      <c r="AA26739" s="34">
        <v>111</v>
      </c>
      <c r="AB26739" s="34">
        <v>33</v>
      </c>
      <c r="AC26739" s="34">
        <v>128</v>
      </c>
    </row>
    <row r="26740" spans="1:29" x14ac:dyDescent="0.2">
      <c r="A26740" s="34" t="s">
        <v>87233</v>
      </c>
      <c r="B26740" s="34">
        <v>19</v>
      </c>
      <c r="C26740" s="34">
        <v>49</v>
      </c>
      <c r="D26740" s="34">
        <v>62</v>
      </c>
      <c r="E26740" s="34">
        <v>20</v>
      </c>
      <c r="F26740" s="34">
        <v>48</v>
      </c>
      <c r="G26740" s="34">
        <v>40</v>
      </c>
      <c r="H26740" s="34">
        <v>34</v>
      </c>
      <c r="I26740" s="34">
        <v>69</v>
      </c>
      <c r="J26740" s="34">
        <v>28</v>
      </c>
      <c r="K26740" s="34">
        <v>43</v>
      </c>
      <c r="L26740" s="34">
        <v>8</v>
      </c>
      <c r="M26740" s="34">
        <v>20</v>
      </c>
      <c r="N26740" s="34">
        <v>34</v>
      </c>
      <c r="O26740" s="34">
        <v>40</v>
      </c>
      <c r="P26740" s="34">
        <v>35</v>
      </c>
      <c r="Q26740" s="34">
        <v>45</v>
      </c>
      <c r="R26740" s="34">
        <v>46</v>
      </c>
      <c r="S26740" s="34">
        <v>78</v>
      </c>
      <c r="T26740" s="34">
        <v>19</v>
      </c>
      <c r="U26740" s="34">
        <v>24</v>
      </c>
      <c r="V26740" s="34">
        <v>65</v>
      </c>
      <c r="W26740" s="34">
        <v>34</v>
      </c>
      <c r="X26740" s="34">
        <v>73</v>
      </c>
      <c r="Y26740" s="34">
        <v>20</v>
      </c>
      <c r="Z26740" s="34">
        <v>48</v>
      </c>
      <c r="AA26740" s="34">
        <v>58</v>
      </c>
      <c r="AB26740" s="34">
        <v>23</v>
      </c>
      <c r="AC26740" s="34">
        <v>61</v>
      </c>
    </row>
    <row r="26741" spans="1:29" x14ac:dyDescent="0.2">
      <c r="A26741" s="34" t="s">
        <v>87234</v>
      </c>
      <c r="B26741" s="34">
        <v>36</v>
      </c>
      <c r="C26741" s="34">
        <v>27</v>
      </c>
      <c r="D26741" s="34">
        <v>60</v>
      </c>
      <c r="E26741" s="34">
        <v>63</v>
      </c>
      <c r="F26741" s="34">
        <v>55</v>
      </c>
      <c r="G26741" s="34">
        <v>43</v>
      </c>
      <c r="H26741" s="34">
        <v>44</v>
      </c>
      <c r="I26741" s="34">
        <v>21</v>
      </c>
      <c r="J26741" s="34">
        <v>33</v>
      </c>
      <c r="K26741" s="34">
        <v>42</v>
      </c>
      <c r="L26741" s="34">
        <v>14</v>
      </c>
      <c r="M26741" s="34">
        <v>38</v>
      </c>
      <c r="N26741" s="34">
        <v>18</v>
      </c>
      <c r="O26741" s="34">
        <v>36</v>
      </c>
      <c r="P26741" s="34">
        <v>21</v>
      </c>
      <c r="Q26741" s="34">
        <v>39</v>
      </c>
      <c r="R26741" s="34">
        <v>38</v>
      </c>
      <c r="S26741" s="34">
        <v>60</v>
      </c>
      <c r="T26741" s="34">
        <v>23</v>
      </c>
      <c r="U26741" s="34">
        <v>31</v>
      </c>
      <c r="V26741" s="34">
        <v>40</v>
      </c>
      <c r="W26741" s="34">
        <v>46</v>
      </c>
      <c r="X26741" s="34">
        <v>52</v>
      </c>
      <c r="Y26741" s="34">
        <v>19</v>
      </c>
      <c r="Z26741" s="34">
        <v>55</v>
      </c>
      <c r="AA26741" s="34">
        <v>68</v>
      </c>
      <c r="AB26741" s="34">
        <v>23</v>
      </c>
      <c r="AC26741" s="34">
        <v>67</v>
      </c>
    </row>
    <row r="26742" spans="1:29" x14ac:dyDescent="0.2">
      <c r="A26742" s="34" t="s">
        <v>87235</v>
      </c>
      <c r="B26742" s="34">
        <v>25</v>
      </c>
      <c r="C26742" s="34">
        <v>23</v>
      </c>
      <c r="D26742" s="34">
        <v>43</v>
      </c>
      <c r="E26742" s="34">
        <v>26</v>
      </c>
      <c r="F26742" s="34">
        <v>37</v>
      </c>
      <c r="G26742" s="34">
        <v>15</v>
      </c>
      <c r="H26742" s="34">
        <v>18</v>
      </c>
      <c r="I26742" s="34">
        <v>22</v>
      </c>
      <c r="J26742" s="34">
        <v>39</v>
      </c>
      <c r="K26742" s="34">
        <v>12</v>
      </c>
      <c r="L26742" s="34">
        <v>16</v>
      </c>
      <c r="M26742" s="34">
        <v>19</v>
      </c>
      <c r="N26742" s="34">
        <v>30</v>
      </c>
      <c r="O26742" s="34">
        <v>22</v>
      </c>
      <c r="P26742" s="34">
        <v>24</v>
      </c>
      <c r="Q26742" s="34">
        <v>22</v>
      </c>
      <c r="R26742" s="34">
        <v>42</v>
      </c>
      <c r="S26742" s="34">
        <v>32</v>
      </c>
      <c r="T26742" s="34">
        <v>23</v>
      </c>
      <c r="U26742" s="34">
        <v>29</v>
      </c>
      <c r="V26742" s="34">
        <v>31</v>
      </c>
      <c r="W26742" s="34">
        <v>28</v>
      </c>
      <c r="X26742" s="34">
        <v>56</v>
      </c>
      <c r="Y26742" s="34">
        <v>20</v>
      </c>
      <c r="Z26742" s="34">
        <v>40</v>
      </c>
      <c r="AA26742" s="34">
        <v>29</v>
      </c>
      <c r="AB26742" s="34">
        <v>25</v>
      </c>
      <c r="AC26742" s="34">
        <v>42</v>
      </c>
    </row>
    <row r="26743" spans="1:29" x14ac:dyDescent="0.2">
      <c r="A26743" s="34" t="s">
        <v>87236</v>
      </c>
      <c r="B26743" s="34">
        <v>20</v>
      </c>
      <c r="C26743" s="34">
        <v>32</v>
      </c>
      <c r="D26743" s="34">
        <v>40</v>
      </c>
      <c r="E26743" s="34">
        <v>24</v>
      </c>
      <c r="F26743" s="34">
        <v>24</v>
      </c>
      <c r="G26743" s="34">
        <v>35</v>
      </c>
      <c r="H26743" s="34">
        <v>27</v>
      </c>
      <c r="I26743" s="34">
        <v>37</v>
      </c>
      <c r="J26743" s="34">
        <v>17</v>
      </c>
      <c r="K26743" s="34">
        <v>59</v>
      </c>
      <c r="L26743" s="34">
        <v>10</v>
      </c>
      <c r="M26743" s="34">
        <v>18</v>
      </c>
      <c r="N26743" s="34">
        <v>14</v>
      </c>
      <c r="O26743" s="34">
        <v>25</v>
      </c>
      <c r="P26743" s="34">
        <v>18</v>
      </c>
      <c r="Q26743" s="34">
        <v>18</v>
      </c>
      <c r="R26743" s="34">
        <v>27</v>
      </c>
      <c r="S26743" s="34">
        <v>27</v>
      </c>
      <c r="T26743" s="34">
        <v>6</v>
      </c>
      <c r="U26743" s="34">
        <v>24</v>
      </c>
      <c r="V26743" s="34">
        <v>26</v>
      </c>
      <c r="W26743" s="34">
        <v>20</v>
      </c>
      <c r="X26743" s="34">
        <v>26</v>
      </c>
      <c r="Y26743" s="34">
        <v>13</v>
      </c>
      <c r="Z26743" s="34">
        <v>40</v>
      </c>
      <c r="AA26743" s="34">
        <v>28</v>
      </c>
      <c r="AB26743" s="34">
        <v>8</v>
      </c>
      <c r="AC26743" s="34">
        <v>26</v>
      </c>
    </row>
    <row r="26744" spans="1:29" x14ac:dyDescent="0.2">
      <c r="A26744" s="34" t="s">
        <v>87237</v>
      </c>
      <c r="B26744" s="34">
        <v>57</v>
      </c>
      <c r="C26744" s="34">
        <v>126</v>
      </c>
      <c r="D26744" s="34">
        <v>223</v>
      </c>
      <c r="E26744" s="34">
        <v>121</v>
      </c>
      <c r="F26744" s="34">
        <v>122</v>
      </c>
      <c r="G26744" s="34">
        <v>133</v>
      </c>
      <c r="H26744" s="34">
        <v>138</v>
      </c>
      <c r="I26744" s="34">
        <v>95</v>
      </c>
      <c r="J26744" s="34">
        <v>92</v>
      </c>
      <c r="K26744" s="34">
        <v>101</v>
      </c>
      <c r="L26744" s="34">
        <v>40</v>
      </c>
      <c r="M26744" s="34">
        <v>84</v>
      </c>
      <c r="N26744" s="34">
        <v>117</v>
      </c>
      <c r="O26744" s="34">
        <v>84</v>
      </c>
      <c r="P26744" s="34">
        <v>109</v>
      </c>
      <c r="Q26744" s="34">
        <v>109</v>
      </c>
      <c r="R26744" s="34">
        <v>111</v>
      </c>
      <c r="S26744" s="34">
        <v>197</v>
      </c>
      <c r="T26744" s="34">
        <v>67</v>
      </c>
      <c r="U26744" s="34">
        <v>75</v>
      </c>
      <c r="V26744" s="34">
        <v>132</v>
      </c>
      <c r="W26744" s="34">
        <v>67</v>
      </c>
      <c r="X26744" s="34">
        <v>153</v>
      </c>
      <c r="Y26744" s="34">
        <v>53</v>
      </c>
      <c r="Z26744" s="34">
        <v>181</v>
      </c>
      <c r="AA26744" s="34">
        <v>109</v>
      </c>
      <c r="AB26744" s="34">
        <v>82</v>
      </c>
      <c r="AC26744" s="34">
        <v>169</v>
      </c>
    </row>
    <row r="26745" spans="1:29" x14ac:dyDescent="0.2">
      <c r="A26745" s="34" t="s">
        <v>87238</v>
      </c>
      <c r="B26745" s="34">
        <v>6</v>
      </c>
      <c r="C26745" s="34">
        <v>0</v>
      </c>
      <c r="D26745" s="34">
        <v>4</v>
      </c>
      <c r="E26745" s="34">
        <v>6</v>
      </c>
      <c r="F26745" s="34">
        <v>7</v>
      </c>
      <c r="G26745" s="34">
        <v>10</v>
      </c>
      <c r="H26745" s="34">
        <v>3</v>
      </c>
      <c r="I26745" s="34">
        <v>7</v>
      </c>
      <c r="J26745" s="34">
        <v>0</v>
      </c>
      <c r="K26745" s="34">
        <v>6</v>
      </c>
      <c r="L26745" s="34">
        <v>0</v>
      </c>
      <c r="M26745" s="34">
        <v>2</v>
      </c>
      <c r="N26745" s="34">
        <v>7</v>
      </c>
      <c r="O26745" s="34">
        <v>6</v>
      </c>
      <c r="P26745" s="34">
        <v>2</v>
      </c>
      <c r="Q26745" s="34">
        <v>4</v>
      </c>
      <c r="R26745" s="34">
        <v>0</v>
      </c>
      <c r="S26745" s="34">
        <v>5</v>
      </c>
      <c r="T26745" s="34">
        <v>0</v>
      </c>
      <c r="U26745" s="34">
        <v>0</v>
      </c>
      <c r="V26745" s="34">
        <v>4</v>
      </c>
      <c r="W26745" s="34">
        <v>2</v>
      </c>
      <c r="X26745" s="34">
        <v>7</v>
      </c>
      <c r="Y26745" s="34">
        <v>3</v>
      </c>
      <c r="Z26745" s="34">
        <v>2</v>
      </c>
      <c r="AA26745" s="34">
        <v>2</v>
      </c>
      <c r="AB26745" s="34">
        <v>4</v>
      </c>
      <c r="AC26745" s="34">
        <v>17</v>
      </c>
    </row>
    <row r="26746" spans="1:29" x14ac:dyDescent="0.2">
      <c r="A26746" s="34" t="s">
        <v>87239</v>
      </c>
      <c r="B26746" s="34">
        <v>271</v>
      </c>
      <c r="C26746" s="34">
        <v>272</v>
      </c>
      <c r="D26746" s="34">
        <v>401</v>
      </c>
      <c r="E26746" s="34">
        <v>298</v>
      </c>
      <c r="F26746" s="34">
        <v>417</v>
      </c>
      <c r="G26746" s="34">
        <v>384</v>
      </c>
      <c r="H26746" s="34">
        <v>462</v>
      </c>
      <c r="I26746" s="34">
        <v>365</v>
      </c>
      <c r="J26746" s="34">
        <v>328</v>
      </c>
      <c r="K26746" s="34">
        <v>286</v>
      </c>
      <c r="L26746" s="34">
        <v>341</v>
      </c>
      <c r="M26746" s="34">
        <v>325</v>
      </c>
      <c r="N26746" s="34">
        <v>382</v>
      </c>
      <c r="O26746" s="34">
        <v>317</v>
      </c>
      <c r="P26746" s="34">
        <v>402</v>
      </c>
      <c r="Q26746" s="34">
        <v>368</v>
      </c>
      <c r="R26746" s="34">
        <v>527</v>
      </c>
      <c r="S26746" s="34">
        <v>427</v>
      </c>
      <c r="T26746" s="34">
        <v>490</v>
      </c>
      <c r="U26746" s="34">
        <v>326</v>
      </c>
      <c r="V26746" s="34">
        <v>511</v>
      </c>
      <c r="W26746" s="34">
        <v>290</v>
      </c>
      <c r="X26746" s="34">
        <v>535</v>
      </c>
      <c r="Y26746" s="34">
        <v>391</v>
      </c>
      <c r="Z26746" s="34">
        <v>490</v>
      </c>
      <c r="AA26746" s="34">
        <v>443</v>
      </c>
      <c r="AB26746" s="34">
        <v>530</v>
      </c>
      <c r="AC26746" s="34">
        <v>564</v>
      </c>
    </row>
    <row r="26747" spans="1:29" x14ac:dyDescent="0.2">
      <c r="A26747" s="34" t="s">
        <v>87240</v>
      </c>
      <c r="B26747" s="34">
        <v>26</v>
      </c>
      <c r="C26747" s="34">
        <v>50</v>
      </c>
      <c r="D26747" s="34">
        <v>50</v>
      </c>
      <c r="E26747" s="34">
        <v>50</v>
      </c>
      <c r="F26747" s="34">
        <v>25</v>
      </c>
      <c r="G26747" s="34">
        <v>28</v>
      </c>
      <c r="H26747" s="34">
        <v>38</v>
      </c>
      <c r="I26747" s="34">
        <v>17</v>
      </c>
      <c r="J26747" s="34">
        <v>27</v>
      </c>
      <c r="K26747" s="34">
        <v>63</v>
      </c>
      <c r="L26747" s="34">
        <v>8</v>
      </c>
      <c r="M26747" s="34">
        <v>43</v>
      </c>
      <c r="N26747" s="34">
        <v>17</v>
      </c>
      <c r="O26747" s="34">
        <v>45</v>
      </c>
      <c r="P26747" s="34">
        <v>20</v>
      </c>
      <c r="Q26747" s="34">
        <v>51</v>
      </c>
      <c r="R26747" s="34">
        <v>26</v>
      </c>
      <c r="S26747" s="34">
        <v>50</v>
      </c>
      <c r="T26747" s="34">
        <v>12</v>
      </c>
      <c r="U26747" s="34">
        <v>42</v>
      </c>
      <c r="V26747" s="34">
        <v>26</v>
      </c>
      <c r="W26747" s="34">
        <v>23</v>
      </c>
      <c r="X26747" s="34">
        <v>42</v>
      </c>
      <c r="Y26747" s="34">
        <v>28</v>
      </c>
      <c r="Z26747" s="34">
        <v>29</v>
      </c>
      <c r="AA26747" s="34">
        <v>53</v>
      </c>
      <c r="AB26747" s="34">
        <v>17</v>
      </c>
      <c r="AC26747" s="34">
        <v>63</v>
      </c>
    </row>
    <row r="26748" spans="1:29" x14ac:dyDescent="0.2">
      <c r="A26748" s="34" t="s">
        <v>87241</v>
      </c>
      <c r="B26748" s="34">
        <v>14</v>
      </c>
      <c r="C26748" s="34">
        <v>23</v>
      </c>
      <c r="D26748" s="34">
        <v>25</v>
      </c>
      <c r="E26748" s="34">
        <v>29</v>
      </c>
      <c r="F26748" s="34">
        <v>21</v>
      </c>
      <c r="G26748" s="34">
        <v>9</v>
      </c>
      <c r="H26748" s="34">
        <v>24</v>
      </c>
      <c r="I26748" s="34">
        <v>16</v>
      </c>
      <c r="J26748" s="34">
        <v>18</v>
      </c>
      <c r="K26748" s="34">
        <v>20</v>
      </c>
      <c r="L26748" s="34">
        <v>3</v>
      </c>
      <c r="M26748" s="34">
        <v>16</v>
      </c>
      <c r="N26748" s="34">
        <v>10</v>
      </c>
      <c r="O26748" s="34">
        <v>16</v>
      </c>
      <c r="P26748" s="34">
        <v>24</v>
      </c>
      <c r="Q26748" s="34">
        <v>20</v>
      </c>
      <c r="R26748" s="34">
        <v>21</v>
      </c>
      <c r="S26748" s="34">
        <v>42</v>
      </c>
      <c r="T26748" s="34">
        <v>2</v>
      </c>
      <c r="U26748" s="34">
        <v>15</v>
      </c>
      <c r="V26748" s="34">
        <v>21</v>
      </c>
      <c r="W26748" s="34">
        <v>12</v>
      </c>
      <c r="X26748" s="34">
        <v>40</v>
      </c>
      <c r="Y26748" s="34">
        <v>5</v>
      </c>
      <c r="Z26748" s="34">
        <v>32</v>
      </c>
      <c r="AA26748" s="34">
        <v>16</v>
      </c>
      <c r="AB26748" s="34">
        <v>13</v>
      </c>
      <c r="AC26748" s="34">
        <v>22</v>
      </c>
    </row>
    <row r="26749" spans="1:29" x14ac:dyDescent="0.2">
      <c r="A26749" s="34" t="s">
        <v>87242</v>
      </c>
      <c r="B26749" s="34">
        <v>46</v>
      </c>
      <c r="C26749" s="34">
        <v>63</v>
      </c>
      <c r="D26749" s="34">
        <v>97</v>
      </c>
      <c r="E26749" s="34">
        <v>63</v>
      </c>
      <c r="F26749" s="34">
        <v>94</v>
      </c>
      <c r="G26749" s="34">
        <v>87</v>
      </c>
      <c r="H26749" s="34">
        <v>56</v>
      </c>
      <c r="I26749" s="34">
        <v>55</v>
      </c>
      <c r="J26749" s="34">
        <v>73</v>
      </c>
      <c r="K26749" s="34">
        <v>113</v>
      </c>
      <c r="L26749" s="34">
        <v>53</v>
      </c>
      <c r="M26749" s="34">
        <v>66</v>
      </c>
      <c r="N26749" s="34">
        <v>88</v>
      </c>
      <c r="O26749" s="34">
        <v>61</v>
      </c>
      <c r="P26749" s="34">
        <v>83</v>
      </c>
      <c r="Q26749" s="34">
        <v>64</v>
      </c>
      <c r="R26749" s="34">
        <v>112</v>
      </c>
      <c r="S26749" s="34">
        <v>91</v>
      </c>
      <c r="T26749" s="34">
        <v>52</v>
      </c>
      <c r="U26749" s="34">
        <v>92</v>
      </c>
      <c r="V26749" s="34">
        <v>115</v>
      </c>
      <c r="W26749" s="34">
        <v>72</v>
      </c>
      <c r="X26749" s="34">
        <v>130</v>
      </c>
      <c r="Y26749" s="34">
        <v>62</v>
      </c>
      <c r="Z26749" s="34">
        <v>101</v>
      </c>
      <c r="AA26749" s="34">
        <v>124</v>
      </c>
      <c r="AB26749" s="34">
        <v>111</v>
      </c>
      <c r="AC26749" s="34">
        <v>145</v>
      </c>
    </row>
    <row r="26750" spans="1:29" x14ac:dyDescent="0.2">
      <c r="A26750" s="34" t="s">
        <v>87243</v>
      </c>
      <c r="B26750" s="34">
        <v>20</v>
      </c>
      <c r="C26750" s="34">
        <v>15</v>
      </c>
      <c r="D26750" s="34">
        <v>25</v>
      </c>
      <c r="E26750" s="34">
        <v>11</v>
      </c>
      <c r="F26750" s="34">
        <v>10</v>
      </c>
      <c r="G26750" s="34">
        <v>17</v>
      </c>
      <c r="H26750" s="34">
        <v>14</v>
      </c>
      <c r="I26750" s="34">
        <v>7</v>
      </c>
      <c r="J26750" s="34">
        <v>6</v>
      </c>
      <c r="K26750" s="34">
        <v>13</v>
      </c>
      <c r="L26750" s="34">
        <v>3</v>
      </c>
      <c r="M26750" s="34">
        <v>12</v>
      </c>
      <c r="N26750" s="34">
        <v>10</v>
      </c>
      <c r="O26750" s="34">
        <v>12</v>
      </c>
      <c r="P26750" s="34">
        <v>8</v>
      </c>
      <c r="Q26750" s="34">
        <v>14</v>
      </c>
      <c r="R26750" s="34">
        <v>13</v>
      </c>
      <c r="S26750" s="34">
        <v>31</v>
      </c>
      <c r="T26750" s="34">
        <v>8</v>
      </c>
      <c r="U26750" s="34">
        <v>9</v>
      </c>
      <c r="V26750" s="34">
        <v>10</v>
      </c>
      <c r="W26750" s="34">
        <v>9</v>
      </c>
      <c r="X26750" s="34">
        <v>18</v>
      </c>
      <c r="Y26750" s="34">
        <v>9</v>
      </c>
      <c r="Z26750" s="34">
        <v>6</v>
      </c>
      <c r="AA26750" s="34">
        <v>18</v>
      </c>
      <c r="AB26750" s="34">
        <v>8</v>
      </c>
      <c r="AC26750" s="34">
        <v>24</v>
      </c>
    </row>
    <row r="26751" spans="1:29" x14ac:dyDescent="0.2">
      <c r="A26751" s="34" t="s">
        <v>87244</v>
      </c>
      <c r="B26751" s="34">
        <v>39</v>
      </c>
      <c r="C26751" s="34">
        <v>167</v>
      </c>
      <c r="D26751" s="34">
        <v>222</v>
      </c>
      <c r="E26751" s="34">
        <v>175</v>
      </c>
      <c r="F26751" s="34">
        <v>150</v>
      </c>
      <c r="G26751" s="34">
        <v>127</v>
      </c>
      <c r="H26751" s="34">
        <v>88</v>
      </c>
      <c r="I26751" s="34">
        <v>128</v>
      </c>
      <c r="J26751" s="34">
        <v>99</v>
      </c>
      <c r="K26751" s="34">
        <v>145</v>
      </c>
      <c r="L26751" s="34">
        <v>28</v>
      </c>
      <c r="M26751" s="34">
        <v>125</v>
      </c>
      <c r="N26751" s="34">
        <v>113</v>
      </c>
      <c r="O26751" s="34">
        <v>105</v>
      </c>
      <c r="P26751" s="34">
        <v>110</v>
      </c>
      <c r="Q26751" s="34">
        <v>118</v>
      </c>
      <c r="R26751" s="34">
        <v>82</v>
      </c>
      <c r="S26751" s="34">
        <v>198</v>
      </c>
      <c r="T26751" s="34">
        <v>63</v>
      </c>
      <c r="U26751" s="34">
        <v>93</v>
      </c>
      <c r="V26751" s="34">
        <v>118</v>
      </c>
      <c r="W26751" s="34">
        <v>103</v>
      </c>
      <c r="X26751" s="34">
        <v>142</v>
      </c>
      <c r="Y26751" s="34">
        <v>67</v>
      </c>
      <c r="Z26751" s="34">
        <v>158</v>
      </c>
      <c r="AA26751" s="34">
        <v>175</v>
      </c>
      <c r="AB26751" s="34">
        <v>88</v>
      </c>
      <c r="AC26751" s="34">
        <v>205</v>
      </c>
    </row>
    <row r="26752" spans="1:29" x14ac:dyDescent="0.2">
      <c r="A26752" s="34" t="s">
        <v>87245</v>
      </c>
      <c r="B26752" s="34">
        <v>14</v>
      </c>
      <c r="C26752" s="34">
        <v>8</v>
      </c>
      <c r="D26752" s="34">
        <v>5</v>
      </c>
      <c r="E26752" s="34">
        <v>7</v>
      </c>
      <c r="F26752" s="34">
        <v>4</v>
      </c>
      <c r="G26752" s="34">
        <v>8</v>
      </c>
      <c r="H26752" s="34">
        <v>2</v>
      </c>
      <c r="I26752" s="34">
        <v>1</v>
      </c>
      <c r="J26752" s="34">
        <v>4</v>
      </c>
      <c r="K26752" s="34">
        <v>8</v>
      </c>
      <c r="L26752" s="34">
        <v>6</v>
      </c>
      <c r="M26752" s="34">
        <v>7</v>
      </c>
      <c r="N26752" s="34">
        <v>6</v>
      </c>
      <c r="O26752" s="34">
        <v>16</v>
      </c>
      <c r="P26752" s="34">
        <v>14</v>
      </c>
      <c r="Q26752" s="34">
        <v>4</v>
      </c>
      <c r="R26752" s="34">
        <v>4</v>
      </c>
      <c r="S26752" s="34">
        <v>16</v>
      </c>
      <c r="T26752" s="34">
        <v>2</v>
      </c>
      <c r="U26752" s="34">
        <v>3</v>
      </c>
      <c r="V26752" s="34">
        <v>8</v>
      </c>
      <c r="W26752" s="34">
        <v>6</v>
      </c>
      <c r="X26752" s="34">
        <v>3</v>
      </c>
      <c r="Y26752" s="34">
        <v>2</v>
      </c>
      <c r="Z26752" s="34">
        <v>11</v>
      </c>
      <c r="AA26752" s="34">
        <v>13</v>
      </c>
      <c r="AB26752" s="34">
        <v>3</v>
      </c>
      <c r="AC26752" s="34">
        <v>8</v>
      </c>
    </row>
    <row r="26753" spans="1:29" x14ac:dyDescent="0.2">
      <c r="A26753" s="34" t="s">
        <v>87246</v>
      </c>
      <c r="B26753" s="34">
        <v>18</v>
      </c>
      <c r="C26753" s="34">
        <v>46</v>
      </c>
      <c r="D26753" s="34">
        <v>63</v>
      </c>
      <c r="E26753" s="34">
        <v>46</v>
      </c>
      <c r="F26753" s="34">
        <v>39</v>
      </c>
      <c r="G26753" s="34">
        <v>51</v>
      </c>
      <c r="H26753" s="34">
        <v>34</v>
      </c>
      <c r="I26753" s="34">
        <v>56</v>
      </c>
      <c r="J26753" s="34">
        <v>41</v>
      </c>
      <c r="K26753" s="34">
        <v>30</v>
      </c>
      <c r="L26753" s="34">
        <v>19</v>
      </c>
      <c r="M26753" s="34">
        <v>23</v>
      </c>
      <c r="N26753" s="34">
        <v>31</v>
      </c>
      <c r="O26753" s="34">
        <v>25</v>
      </c>
      <c r="P26753" s="34">
        <v>46</v>
      </c>
      <c r="Q26753" s="34">
        <v>57</v>
      </c>
      <c r="R26753" s="34">
        <v>30</v>
      </c>
      <c r="S26753" s="34">
        <v>43</v>
      </c>
      <c r="T26753" s="34">
        <v>26</v>
      </c>
      <c r="U26753" s="34">
        <v>27</v>
      </c>
      <c r="V26753" s="34">
        <v>57</v>
      </c>
      <c r="W26753" s="34">
        <v>37</v>
      </c>
      <c r="X26753" s="34">
        <v>44</v>
      </c>
      <c r="Y26753" s="34">
        <v>27</v>
      </c>
      <c r="Z26753" s="34">
        <v>49</v>
      </c>
      <c r="AA26753" s="34">
        <v>37</v>
      </c>
      <c r="AB26753" s="34">
        <v>29</v>
      </c>
      <c r="AC26753" s="34">
        <v>42</v>
      </c>
    </row>
    <row r="26754" spans="1:29" x14ac:dyDescent="0.2">
      <c r="A26754" s="34" t="s">
        <v>87247</v>
      </c>
      <c r="B26754" s="34">
        <v>39</v>
      </c>
      <c r="C26754" s="34">
        <v>58</v>
      </c>
      <c r="D26754" s="34">
        <v>61</v>
      </c>
      <c r="E26754" s="34">
        <v>53</v>
      </c>
      <c r="F26754" s="34">
        <v>48</v>
      </c>
      <c r="G26754" s="34">
        <v>61</v>
      </c>
      <c r="H26754" s="34">
        <v>44</v>
      </c>
      <c r="I26754" s="34">
        <v>58</v>
      </c>
      <c r="J26754" s="34">
        <v>39</v>
      </c>
      <c r="K26754" s="34">
        <v>42</v>
      </c>
      <c r="L26754" s="34">
        <v>26</v>
      </c>
      <c r="M26754" s="34">
        <v>41</v>
      </c>
      <c r="N26754" s="34">
        <v>32</v>
      </c>
      <c r="O26754" s="34">
        <v>36</v>
      </c>
      <c r="P26754" s="34">
        <v>25</v>
      </c>
      <c r="Q26754" s="34">
        <v>38</v>
      </c>
      <c r="R26754" s="34">
        <v>31</v>
      </c>
      <c r="S26754" s="34">
        <v>71</v>
      </c>
      <c r="T26754" s="34">
        <v>21</v>
      </c>
      <c r="U26754" s="34">
        <v>43</v>
      </c>
      <c r="V26754" s="34">
        <v>51</v>
      </c>
      <c r="W26754" s="34">
        <v>39</v>
      </c>
      <c r="X26754" s="34">
        <v>43</v>
      </c>
      <c r="Y26754" s="34">
        <v>28</v>
      </c>
      <c r="Z26754" s="34">
        <v>60</v>
      </c>
      <c r="AA26754" s="34">
        <v>79</v>
      </c>
      <c r="AB26754" s="34">
        <v>35</v>
      </c>
      <c r="AC26754" s="34">
        <v>68</v>
      </c>
    </row>
    <row r="26755" spans="1:29" x14ac:dyDescent="0.2">
      <c r="A26755" s="34" t="s">
        <v>87248</v>
      </c>
      <c r="B26755" s="34">
        <v>5</v>
      </c>
      <c r="C26755" s="34">
        <v>1</v>
      </c>
      <c r="D26755" s="34">
        <v>13</v>
      </c>
      <c r="E26755" s="34">
        <v>6</v>
      </c>
      <c r="F26755" s="34">
        <v>6</v>
      </c>
      <c r="G26755" s="34">
        <v>4</v>
      </c>
      <c r="H26755" s="34">
        <v>7</v>
      </c>
      <c r="I26755" s="34">
        <v>8</v>
      </c>
      <c r="J26755" s="34">
        <v>6</v>
      </c>
      <c r="K26755" s="34">
        <v>0</v>
      </c>
      <c r="L26755" s="34">
        <v>1</v>
      </c>
      <c r="M26755" s="34">
        <v>0</v>
      </c>
      <c r="N26755" s="34">
        <v>8</v>
      </c>
      <c r="O26755" s="34">
        <v>0</v>
      </c>
      <c r="P26755" s="34">
        <v>5</v>
      </c>
      <c r="Q26755" s="34">
        <v>7</v>
      </c>
      <c r="R26755" s="34">
        <v>8</v>
      </c>
      <c r="S26755" s="34">
        <v>4</v>
      </c>
      <c r="T26755" s="34">
        <v>4</v>
      </c>
      <c r="U26755" s="34">
        <v>1</v>
      </c>
      <c r="V26755" s="34">
        <v>5</v>
      </c>
      <c r="W26755" s="34">
        <v>3</v>
      </c>
      <c r="X26755" s="34">
        <v>8</v>
      </c>
      <c r="Y26755" s="34">
        <v>4</v>
      </c>
      <c r="Z26755" s="34">
        <v>4</v>
      </c>
      <c r="AA26755" s="34">
        <v>2</v>
      </c>
      <c r="AB26755" s="34">
        <v>14</v>
      </c>
      <c r="AC26755" s="34">
        <v>10</v>
      </c>
    </row>
    <row r="26756" spans="1:29" x14ac:dyDescent="0.2">
      <c r="A26756" s="34" t="s">
        <v>87249</v>
      </c>
      <c r="B26756" s="34">
        <v>14</v>
      </c>
      <c r="C26756" s="34">
        <v>26</v>
      </c>
      <c r="D26756" s="34">
        <v>20</v>
      </c>
      <c r="E26756" s="34">
        <v>20</v>
      </c>
      <c r="F26756" s="34">
        <v>14</v>
      </c>
      <c r="G26756" s="34">
        <v>1</v>
      </c>
      <c r="H26756" s="34">
        <v>6</v>
      </c>
      <c r="I26756" s="34">
        <v>8</v>
      </c>
      <c r="J26756" s="34">
        <v>16</v>
      </c>
      <c r="K26756" s="34">
        <v>9</v>
      </c>
      <c r="L26756" s="34">
        <v>4</v>
      </c>
      <c r="M26756" s="34">
        <v>9</v>
      </c>
      <c r="N26756" s="34">
        <v>17</v>
      </c>
      <c r="O26756" s="34">
        <v>8</v>
      </c>
      <c r="P26756" s="34">
        <v>10</v>
      </c>
      <c r="Q26756" s="34">
        <v>7</v>
      </c>
      <c r="R26756" s="34">
        <v>13</v>
      </c>
      <c r="S26756" s="34">
        <v>28</v>
      </c>
      <c r="T26756" s="34">
        <v>1</v>
      </c>
      <c r="U26756" s="34">
        <v>7</v>
      </c>
      <c r="V26756" s="34">
        <v>8</v>
      </c>
      <c r="W26756" s="34">
        <v>1</v>
      </c>
      <c r="X26756" s="34">
        <v>11</v>
      </c>
      <c r="Y26756" s="34">
        <v>5</v>
      </c>
      <c r="Z26756" s="34">
        <v>12</v>
      </c>
      <c r="AA26756" s="34">
        <v>14</v>
      </c>
      <c r="AB26756" s="34">
        <v>6</v>
      </c>
      <c r="AC26756" s="34">
        <v>29</v>
      </c>
    </row>
    <row r="26757" spans="1:29" x14ac:dyDescent="0.2">
      <c r="A26757" s="34" t="s">
        <v>87250</v>
      </c>
      <c r="B26757" s="34">
        <v>23</v>
      </c>
      <c r="C26757" s="34">
        <v>16</v>
      </c>
      <c r="D26757" s="34">
        <v>15</v>
      </c>
      <c r="E26757" s="34">
        <v>5</v>
      </c>
      <c r="F26757" s="34">
        <v>15</v>
      </c>
      <c r="G26757" s="34">
        <v>8</v>
      </c>
      <c r="H26757" s="34">
        <v>18</v>
      </c>
      <c r="I26757" s="34">
        <v>11</v>
      </c>
      <c r="J26757" s="34">
        <v>5</v>
      </c>
      <c r="K26757" s="34">
        <v>11</v>
      </c>
      <c r="L26757" s="34">
        <v>4</v>
      </c>
      <c r="M26757" s="34">
        <v>7</v>
      </c>
      <c r="N26757" s="34">
        <v>6</v>
      </c>
      <c r="O26757" s="34">
        <v>13</v>
      </c>
      <c r="P26757" s="34">
        <v>9</v>
      </c>
      <c r="Q26757" s="34">
        <v>16</v>
      </c>
      <c r="R26757" s="34">
        <v>19</v>
      </c>
      <c r="S26757" s="34">
        <v>9</v>
      </c>
      <c r="T26757" s="34">
        <v>3</v>
      </c>
      <c r="U26757" s="34">
        <v>5</v>
      </c>
      <c r="V26757" s="34">
        <v>23</v>
      </c>
      <c r="W26757" s="34">
        <v>10</v>
      </c>
      <c r="X26757" s="34">
        <v>13</v>
      </c>
      <c r="Y26757" s="34">
        <v>12</v>
      </c>
      <c r="Z26757" s="34">
        <v>16</v>
      </c>
      <c r="AA26757" s="34">
        <v>16</v>
      </c>
      <c r="AB26757" s="34">
        <v>10</v>
      </c>
      <c r="AC26757" s="34">
        <v>20</v>
      </c>
    </row>
    <row r="26758" spans="1:29" x14ac:dyDescent="0.2">
      <c r="A26758" s="34" t="s">
        <v>87251</v>
      </c>
      <c r="B26758" s="34">
        <v>22</v>
      </c>
      <c r="C26758" s="34">
        <v>69</v>
      </c>
      <c r="D26758" s="34">
        <v>72</v>
      </c>
      <c r="E26758" s="34">
        <v>61</v>
      </c>
      <c r="F26758" s="34">
        <v>59</v>
      </c>
      <c r="G26758" s="34">
        <v>40</v>
      </c>
      <c r="H26758" s="34">
        <v>45</v>
      </c>
      <c r="I26758" s="34">
        <v>58</v>
      </c>
      <c r="J26758" s="34">
        <v>39</v>
      </c>
      <c r="K26758" s="34">
        <v>79</v>
      </c>
      <c r="L26758" s="34">
        <v>20</v>
      </c>
      <c r="M26758" s="34">
        <v>40</v>
      </c>
      <c r="N26758" s="34">
        <v>32</v>
      </c>
      <c r="O26758" s="34">
        <v>39</v>
      </c>
      <c r="P26758" s="34">
        <v>30</v>
      </c>
      <c r="Q26758" s="34">
        <v>30</v>
      </c>
      <c r="R26758" s="34">
        <v>28</v>
      </c>
      <c r="S26758" s="34">
        <v>76</v>
      </c>
      <c r="T26758" s="34">
        <v>41</v>
      </c>
      <c r="U26758" s="34">
        <v>33</v>
      </c>
      <c r="V26758" s="34">
        <v>67</v>
      </c>
      <c r="W26758" s="34">
        <v>34</v>
      </c>
      <c r="X26758" s="34">
        <v>66</v>
      </c>
      <c r="Y26758" s="34">
        <v>42</v>
      </c>
      <c r="Z26758" s="34">
        <v>70</v>
      </c>
      <c r="AA26758" s="34">
        <v>71</v>
      </c>
      <c r="AB26758" s="34">
        <v>41</v>
      </c>
      <c r="AC26758" s="34">
        <v>66</v>
      </c>
    </row>
    <row r="26759" spans="1:29" x14ac:dyDescent="0.2">
      <c r="A26759" s="34" t="s">
        <v>87252</v>
      </c>
      <c r="B26759" s="34">
        <v>24</v>
      </c>
      <c r="C26759" s="34">
        <v>21</v>
      </c>
      <c r="D26759" s="34">
        <v>23</v>
      </c>
      <c r="E26759" s="34">
        <v>23</v>
      </c>
      <c r="F26759" s="34">
        <v>22</v>
      </c>
      <c r="G26759" s="34">
        <v>19</v>
      </c>
      <c r="H26759" s="34">
        <v>12</v>
      </c>
      <c r="I26759" s="34">
        <v>14</v>
      </c>
      <c r="J26759" s="34">
        <v>26</v>
      </c>
      <c r="K26759" s="34">
        <v>21</v>
      </c>
      <c r="L26759" s="34">
        <v>6</v>
      </c>
      <c r="M26759" s="34">
        <v>14</v>
      </c>
      <c r="N26759" s="34">
        <v>12</v>
      </c>
      <c r="O26759" s="34">
        <v>15</v>
      </c>
      <c r="P26759" s="34">
        <v>13</v>
      </c>
      <c r="Q26759" s="34">
        <v>21</v>
      </c>
      <c r="R26759" s="34">
        <v>23</v>
      </c>
      <c r="S26759" s="34">
        <v>30</v>
      </c>
      <c r="T26759" s="34">
        <v>16</v>
      </c>
      <c r="U26759" s="34">
        <v>17</v>
      </c>
      <c r="V26759" s="34">
        <v>19</v>
      </c>
      <c r="W26759" s="34">
        <v>19</v>
      </c>
      <c r="X26759" s="34">
        <v>22</v>
      </c>
      <c r="Y26759" s="34">
        <v>15</v>
      </c>
      <c r="Z26759" s="34">
        <v>18</v>
      </c>
      <c r="AA26759" s="34">
        <v>23</v>
      </c>
      <c r="AB26759" s="34">
        <v>10</v>
      </c>
      <c r="AC26759" s="34">
        <v>34</v>
      </c>
    </row>
    <row r="26760" spans="1:29" x14ac:dyDescent="0.2">
      <c r="A26760" s="34" t="s">
        <v>87253</v>
      </c>
      <c r="B26760" s="34">
        <v>35</v>
      </c>
      <c r="C26760" s="34">
        <v>50</v>
      </c>
      <c r="D26760" s="34">
        <v>85</v>
      </c>
      <c r="E26760" s="34">
        <v>85</v>
      </c>
      <c r="F26760" s="34">
        <v>76</v>
      </c>
      <c r="G26760" s="34">
        <v>80</v>
      </c>
      <c r="H26760" s="34">
        <v>69</v>
      </c>
      <c r="I26760" s="34">
        <v>59</v>
      </c>
      <c r="J26760" s="34">
        <v>62</v>
      </c>
      <c r="K26760" s="34">
        <v>56</v>
      </c>
      <c r="L26760" s="34">
        <v>34</v>
      </c>
      <c r="M26760" s="34">
        <v>57</v>
      </c>
      <c r="N26760" s="34">
        <v>43</v>
      </c>
      <c r="O26760" s="34">
        <v>62</v>
      </c>
      <c r="P26760" s="34">
        <v>63</v>
      </c>
      <c r="Q26760" s="34">
        <v>64</v>
      </c>
      <c r="R26760" s="34">
        <v>81</v>
      </c>
      <c r="S26760" s="34">
        <v>86</v>
      </c>
      <c r="T26760" s="34">
        <v>58</v>
      </c>
      <c r="U26760" s="34">
        <v>57</v>
      </c>
      <c r="V26760" s="34">
        <v>72</v>
      </c>
      <c r="W26760" s="34">
        <v>63</v>
      </c>
      <c r="X26760" s="34">
        <v>94</v>
      </c>
      <c r="Y26760" s="34">
        <v>45</v>
      </c>
      <c r="Z26760" s="34">
        <v>79</v>
      </c>
      <c r="AA26760" s="34">
        <v>75</v>
      </c>
      <c r="AB26760" s="34">
        <v>83</v>
      </c>
      <c r="AC26760" s="34">
        <v>111</v>
      </c>
    </row>
    <row r="26761" spans="1:29" x14ac:dyDescent="0.2">
      <c r="A26761" s="34" t="s">
        <v>87254</v>
      </c>
      <c r="B26761" s="34">
        <v>26</v>
      </c>
      <c r="C26761" s="34">
        <v>50</v>
      </c>
      <c r="D26761" s="34">
        <v>63</v>
      </c>
      <c r="E26761" s="34">
        <v>43</v>
      </c>
      <c r="F26761" s="34">
        <v>32</v>
      </c>
      <c r="G26761" s="34">
        <v>86</v>
      </c>
      <c r="H26761" s="34">
        <v>33</v>
      </c>
      <c r="I26761" s="34">
        <v>40</v>
      </c>
      <c r="J26761" s="34">
        <v>37</v>
      </c>
      <c r="K26761" s="34">
        <v>39</v>
      </c>
      <c r="L26761" s="34">
        <v>15</v>
      </c>
      <c r="M26761" s="34">
        <v>26</v>
      </c>
      <c r="N26761" s="34">
        <v>30</v>
      </c>
      <c r="O26761" s="34">
        <v>32</v>
      </c>
      <c r="P26761" s="34">
        <v>45</v>
      </c>
      <c r="Q26761" s="34">
        <v>47</v>
      </c>
      <c r="R26761" s="34">
        <v>33</v>
      </c>
      <c r="S26761" s="34">
        <v>60</v>
      </c>
      <c r="T26761" s="34">
        <v>20</v>
      </c>
      <c r="U26761" s="34">
        <v>30</v>
      </c>
      <c r="V26761" s="34">
        <v>37</v>
      </c>
      <c r="W26761" s="34">
        <v>43</v>
      </c>
      <c r="X26761" s="34">
        <v>59</v>
      </c>
      <c r="Y26761" s="34">
        <v>29</v>
      </c>
      <c r="Z26761" s="34">
        <v>67</v>
      </c>
      <c r="AA26761" s="34">
        <v>45</v>
      </c>
      <c r="AB26761" s="34">
        <v>18</v>
      </c>
      <c r="AC26761" s="34">
        <v>66</v>
      </c>
    </row>
    <row r="26762" spans="1:29" x14ac:dyDescent="0.2">
      <c r="A26762" s="34" t="s">
        <v>87255</v>
      </c>
      <c r="B26762" s="34">
        <v>25</v>
      </c>
      <c r="C26762" s="34">
        <v>29</v>
      </c>
      <c r="D26762" s="34">
        <v>10</v>
      </c>
      <c r="E26762" s="34">
        <v>13</v>
      </c>
      <c r="F26762" s="34">
        <v>18</v>
      </c>
      <c r="G26762" s="34">
        <v>7</v>
      </c>
      <c r="H26762" s="34">
        <v>12</v>
      </c>
      <c r="I26762" s="34">
        <v>12</v>
      </c>
      <c r="J26762" s="34">
        <v>14</v>
      </c>
      <c r="K26762" s="34">
        <v>19</v>
      </c>
      <c r="L26762" s="34">
        <v>9</v>
      </c>
      <c r="M26762" s="34">
        <v>24</v>
      </c>
      <c r="N26762" s="34">
        <v>14</v>
      </c>
      <c r="O26762" s="34">
        <v>16</v>
      </c>
      <c r="P26762" s="34">
        <v>16</v>
      </c>
      <c r="Q26762" s="34">
        <v>13</v>
      </c>
      <c r="R26762" s="34">
        <v>23</v>
      </c>
      <c r="S26762" s="34">
        <v>32</v>
      </c>
      <c r="T26762" s="34">
        <v>17</v>
      </c>
      <c r="U26762" s="34">
        <v>20</v>
      </c>
      <c r="V26762" s="34">
        <v>13</v>
      </c>
      <c r="W26762" s="34">
        <v>24</v>
      </c>
      <c r="X26762" s="34">
        <v>14</v>
      </c>
      <c r="Y26762" s="34">
        <v>9</v>
      </c>
      <c r="Z26762" s="34">
        <v>22</v>
      </c>
      <c r="AA26762" s="34">
        <v>14</v>
      </c>
      <c r="AB26762" s="34">
        <v>15</v>
      </c>
      <c r="AC26762" s="34">
        <v>17</v>
      </c>
    </row>
    <row r="26763" spans="1:29" x14ac:dyDescent="0.2">
      <c r="A26763" s="34" t="s">
        <v>87256</v>
      </c>
      <c r="B26763" s="34">
        <v>14</v>
      </c>
      <c r="C26763" s="34">
        <v>19</v>
      </c>
      <c r="D26763" s="34">
        <v>42</v>
      </c>
      <c r="E26763" s="34">
        <v>30</v>
      </c>
      <c r="F26763" s="34">
        <v>34</v>
      </c>
      <c r="G26763" s="34">
        <v>19</v>
      </c>
      <c r="H26763" s="34">
        <v>46</v>
      </c>
      <c r="I26763" s="34">
        <v>26</v>
      </c>
      <c r="J26763" s="34">
        <v>27</v>
      </c>
      <c r="K26763" s="34">
        <v>15</v>
      </c>
      <c r="L26763" s="34">
        <v>7</v>
      </c>
      <c r="M26763" s="34">
        <v>18</v>
      </c>
      <c r="N26763" s="34">
        <v>23</v>
      </c>
      <c r="O26763" s="34">
        <v>17</v>
      </c>
      <c r="P26763" s="34">
        <v>26</v>
      </c>
      <c r="Q26763" s="34">
        <v>25</v>
      </c>
      <c r="R26763" s="34">
        <v>24</v>
      </c>
      <c r="S26763" s="34">
        <v>28</v>
      </c>
      <c r="T26763" s="34">
        <v>14</v>
      </c>
      <c r="U26763" s="34">
        <v>17</v>
      </c>
      <c r="V26763" s="34">
        <v>58</v>
      </c>
      <c r="W26763" s="34">
        <v>18</v>
      </c>
      <c r="X26763" s="34">
        <v>43</v>
      </c>
      <c r="Y26763" s="34">
        <v>14</v>
      </c>
      <c r="Z26763" s="34">
        <v>43</v>
      </c>
      <c r="AA26763" s="34">
        <v>35</v>
      </c>
      <c r="AB26763" s="34">
        <v>21</v>
      </c>
      <c r="AC26763" s="34">
        <v>39</v>
      </c>
    </row>
    <row r="26764" spans="1:29" x14ac:dyDescent="0.2">
      <c r="A26764" s="34" t="s">
        <v>87257</v>
      </c>
      <c r="B26764" s="34">
        <v>40</v>
      </c>
      <c r="C26764" s="34">
        <v>98</v>
      </c>
      <c r="D26764" s="34">
        <v>147</v>
      </c>
      <c r="E26764" s="34">
        <v>61</v>
      </c>
      <c r="F26764" s="34">
        <v>82</v>
      </c>
      <c r="G26764" s="34">
        <v>49</v>
      </c>
      <c r="H26764" s="34">
        <v>89</v>
      </c>
      <c r="I26764" s="34">
        <v>65</v>
      </c>
      <c r="J26764" s="34">
        <v>81</v>
      </c>
      <c r="K26764" s="34">
        <v>64</v>
      </c>
      <c r="L26764" s="34">
        <v>52</v>
      </c>
      <c r="M26764" s="34">
        <v>61</v>
      </c>
      <c r="N26764" s="34">
        <v>100</v>
      </c>
      <c r="O26764" s="34">
        <v>70</v>
      </c>
      <c r="P26764" s="34">
        <v>93</v>
      </c>
      <c r="Q26764" s="34">
        <v>77</v>
      </c>
      <c r="R26764" s="34">
        <v>100</v>
      </c>
      <c r="S26764" s="34">
        <v>77</v>
      </c>
      <c r="T26764" s="34">
        <v>73</v>
      </c>
      <c r="U26764" s="34">
        <v>66</v>
      </c>
      <c r="V26764" s="34">
        <v>100</v>
      </c>
      <c r="W26764" s="34">
        <v>77</v>
      </c>
      <c r="X26764" s="34">
        <v>139</v>
      </c>
      <c r="Y26764" s="34">
        <v>65</v>
      </c>
      <c r="Z26764" s="34">
        <v>129</v>
      </c>
      <c r="AA26764" s="34">
        <v>81</v>
      </c>
      <c r="AB26764" s="34">
        <v>121</v>
      </c>
      <c r="AC26764" s="34">
        <v>125</v>
      </c>
    </row>
    <row r="26765" spans="1:29" x14ac:dyDescent="0.2">
      <c r="A26765" s="34" t="s">
        <v>87258</v>
      </c>
      <c r="B26765" s="34">
        <v>13</v>
      </c>
      <c r="C26765" s="34">
        <v>10</v>
      </c>
      <c r="D26765" s="34">
        <v>30</v>
      </c>
      <c r="E26765" s="34">
        <v>12</v>
      </c>
      <c r="F26765" s="34">
        <v>13</v>
      </c>
      <c r="G26765" s="34">
        <v>15</v>
      </c>
      <c r="H26765" s="34">
        <v>22</v>
      </c>
      <c r="I26765" s="34">
        <v>11</v>
      </c>
      <c r="J26765" s="34">
        <v>11</v>
      </c>
      <c r="K26765" s="34">
        <v>29</v>
      </c>
      <c r="L26765" s="34">
        <v>3</v>
      </c>
      <c r="M26765" s="34">
        <v>20</v>
      </c>
      <c r="N26765" s="34">
        <v>12</v>
      </c>
      <c r="O26765" s="34">
        <v>19</v>
      </c>
      <c r="P26765" s="34">
        <v>9</v>
      </c>
      <c r="Q26765" s="34">
        <v>15</v>
      </c>
      <c r="R26765" s="34">
        <v>11</v>
      </c>
      <c r="S26765" s="34">
        <v>32</v>
      </c>
      <c r="T26765" s="34">
        <v>7</v>
      </c>
      <c r="U26765" s="34">
        <v>10</v>
      </c>
      <c r="V26765" s="34">
        <v>25</v>
      </c>
      <c r="W26765" s="34">
        <v>12</v>
      </c>
      <c r="X26765" s="34">
        <v>22</v>
      </c>
      <c r="Y26765" s="34">
        <v>10</v>
      </c>
      <c r="Z26765" s="34">
        <v>13</v>
      </c>
      <c r="AA26765" s="34">
        <v>29</v>
      </c>
      <c r="AB26765" s="34">
        <v>4</v>
      </c>
      <c r="AC26765" s="34">
        <v>24</v>
      </c>
    </row>
    <row r="26766" spans="1:29" x14ac:dyDescent="0.2">
      <c r="A26766" s="34" t="s">
        <v>87259</v>
      </c>
      <c r="B26766" s="34">
        <v>112</v>
      </c>
      <c r="C26766" s="34">
        <v>272</v>
      </c>
      <c r="D26766" s="34">
        <v>308</v>
      </c>
      <c r="E26766" s="34">
        <v>280</v>
      </c>
      <c r="F26766" s="34">
        <v>252</v>
      </c>
      <c r="G26766" s="34">
        <v>196</v>
      </c>
      <c r="H26766" s="34">
        <v>210</v>
      </c>
      <c r="I26766" s="34">
        <v>211</v>
      </c>
      <c r="J26766" s="34">
        <v>187</v>
      </c>
      <c r="K26766" s="34">
        <v>270</v>
      </c>
      <c r="L26766" s="34">
        <v>103</v>
      </c>
      <c r="M26766" s="34">
        <v>205</v>
      </c>
      <c r="N26766" s="34">
        <v>185</v>
      </c>
      <c r="O26766" s="34">
        <v>180</v>
      </c>
      <c r="P26766" s="34">
        <v>176</v>
      </c>
      <c r="Q26766" s="34">
        <v>242</v>
      </c>
      <c r="R26766" s="34">
        <v>253</v>
      </c>
      <c r="S26766" s="34">
        <v>335</v>
      </c>
      <c r="T26766" s="34">
        <v>160</v>
      </c>
      <c r="U26766" s="34">
        <v>192</v>
      </c>
      <c r="V26766" s="34">
        <v>240</v>
      </c>
      <c r="W26766" s="34">
        <v>189</v>
      </c>
      <c r="X26766" s="34">
        <v>298</v>
      </c>
      <c r="Y26766" s="34">
        <v>155</v>
      </c>
      <c r="Z26766" s="34">
        <v>303</v>
      </c>
      <c r="AA26766" s="34">
        <v>301</v>
      </c>
      <c r="AB26766" s="34">
        <v>212</v>
      </c>
      <c r="AC26766" s="34">
        <v>304</v>
      </c>
    </row>
    <row r="26767" spans="1:29" x14ac:dyDescent="0.2">
      <c r="A26767" s="34" t="s">
        <v>87260</v>
      </c>
      <c r="B26767" s="34">
        <v>20</v>
      </c>
      <c r="C26767" s="34">
        <v>14</v>
      </c>
      <c r="D26767" s="34">
        <v>17</v>
      </c>
      <c r="E26767" s="34">
        <v>10</v>
      </c>
      <c r="F26767" s="34">
        <v>7</v>
      </c>
      <c r="G26767" s="34">
        <v>14</v>
      </c>
      <c r="H26767" s="34">
        <v>10</v>
      </c>
      <c r="I26767" s="34">
        <v>9</v>
      </c>
      <c r="J26767" s="34">
        <v>16</v>
      </c>
      <c r="K26767" s="34">
        <v>16</v>
      </c>
      <c r="L26767" s="34">
        <v>2</v>
      </c>
      <c r="M26767" s="34">
        <v>13</v>
      </c>
      <c r="N26767" s="34">
        <v>6</v>
      </c>
      <c r="O26767" s="34">
        <v>9</v>
      </c>
      <c r="P26767" s="34">
        <v>12</v>
      </c>
      <c r="Q26767" s="34">
        <v>11</v>
      </c>
      <c r="R26767" s="34">
        <v>5</v>
      </c>
      <c r="S26767" s="34">
        <v>21</v>
      </c>
      <c r="T26767" s="34">
        <v>6</v>
      </c>
      <c r="U26767" s="34">
        <v>17</v>
      </c>
      <c r="V26767" s="34">
        <v>15</v>
      </c>
      <c r="W26767" s="34">
        <v>9</v>
      </c>
      <c r="X26767" s="34">
        <v>12</v>
      </c>
      <c r="Y26767" s="34">
        <v>20</v>
      </c>
      <c r="Z26767" s="34">
        <v>13</v>
      </c>
      <c r="AA26767" s="34">
        <v>4</v>
      </c>
      <c r="AB26767" s="34">
        <v>7</v>
      </c>
      <c r="AC26767" s="34">
        <v>22</v>
      </c>
    </row>
    <row r="26768" spans="1:29" x14ac:dyDescent="0.2">
      <c r="A26768" s="34" t="s">
        <v>87261</v>
      </c>
      <c r="B26768" s="34">
        <v>16</v>
      </c>
      <c r="C26768" s="34">
        <v>25</v>
      </c>
      <c r="D26768" s="34">
        <v>23</v>
      </c>
      <c r="E26768" s="34">
        <v>28</v>
      </c>
      <c r="F26768" s="34">
        <v>22</v>
      </c>
      <c r="G26768" s="34">
        <v>39</v>
      </c>
      <c r="H26768" s="34">
        <v>22</v>
      </c>
      <c r="I26768" s="34">
        <v>17</v>
      </c>
      <c r="J26768" s="34">
        <v>14</v>
      </c>
      <c r="K26768" s="34">
        <v>34</v>
      </c>
      <c r="L26768" s="34">
        <v>8</v>
      </c>
      <c r="M26768" s="34">
        <v>41</v>
      </c>
      <c r="N26768" s="34">
        <v>14</v>
      </c>
      <c r="O26768" s="34">
        <v>28</v>
      </c>
      <c r="P26768" s="34">
        <v>13</v>
      </c>
      <c r="Q26768" s="34">
        <v>29</v>
      </c>
      <c r="R26768" s="34">
        <v>22</v>
      </c>
      <c r="S26768" s="34">
        <v>34</v>
      </c>
      <c r="T26768" s="34">
        <v>12</v>
      </c>
      <c r="U26768" s="34">
        <v>19</v>
      </c>
      <c r="V26768" s="34">
        <v>10</v>
      </c>
      <c r="W26768" s="34">
        <v>27</v>
      </c>
      <c r="X26768" s="34">
        <v>34</v>
      </c>
      <c r="Y26768" s="34">
        <v>25</v>
      </c>
      <c r="Z26768" s="34">
        <v>30</v>
      </c>
      <c r="AA26768" s="34">
        <v>29</v>
      </c>
      <c r="AB26768" s="34">
        <v>23</v>
      </c>
      <c r="AC26768" s="34">
        <v>43</v>
      </c>
    </row>
    <row r="26769" spans="1:29" x14ac:dyDescent="0.2">
      <c r="A26769" s="34" t="s">
        <v>87262</v>
      </c>
      <c r="B26769" s="34">
        <v>20</v>
      </c>
      <c r="C26769" s="34">
        <v>3</v>
      </c>
      <c r="D26769" s="34">
        <v>11</v>
      </c>
      <c r="E26769" s="34">
        <v>5</v>
      </c>
      <c r="F26769" s="34">
        <v>9</v>
      </c>
      <c r="G26769" s="34">
        <v>6</v>
      </c>
      <c r="H26769" s="34">
        <v>12</v>
      </c>
      <c r="I26769" s="34">
        <v>6</v>
      </c>
      <c r="J26769" s="34">
        <v>11</v>
      </c>
      <c r="K26769" s="34">
        <v>2</v>
      </c>
      <c r="L26769" s="34">
        <v>2</v>
      </c>
      <c r="M26769" s="34">
        <v>6</v>
      </c>
      <c r="N26769" s="34">
        <v>17</v>
      </c>
      <c r="O26769" s="34">
        <v>9</v>
      </c>
      <c r="P26769" s="34">
        <v>5</v>
      </c>
      <c r="Q26769" s="34">
        <v>4</v>
      </c>
      <c r="R26769" s="34">
        <v>7</v>
      </c>
      <c r="S26769" s="34">
        <v>3</v>
      </c>
      <c r="T26769" s="34">
        <v>15</v>
      </c>
      <c r="U26769" s="34">
        <v>13</v>
      </c>
      <c r="V26769" s="34">
        <v>2</v>
      </c>
      <c r="W26769" s="34">
        <v>7</v>
      </c>
      <c r="X26769" s="34">
        <v>11</v>
      </c>
      <c r="Y26769" s="34">
        <v>10</v>
      </c>
      <c r="Z26769" s="34">
        <v>27</v>
      </c>
      <c r="AA26769" s="34">
        <v>6</v>
      </c>
      <c r="AB26769" s="34">
        <v>8</v>
      </c>
      <c r="AC26769" s="34">
        <v>15</v>
      </c>
    </row>
    <row r="26770" spans="1:29" x14ac:dyDescent="0.2">
      <c r="A26770" s="34" t="s">
        <v>87263</v>
      </c>
      <c r="B26770" s="34">
        <v>49</v>
      </c>
      <c r="C26770" s="34">
        <v>55</v>
      </c>
      <c r="D26770" s="34">
        <v>82</v>
      </c>
      <c r="E26770" s="34">
        <v>83</v>
      </c>
      <c r="F26770" s="34">
        <v>43</v>
      </c>
      <c r="G26770" s="34">
        <v>21</v>
      </c>
      <c r="H26770" s="34">
        <v>23</v>
      </c>
      <c r="I26770" s="34">
        <v>22</v>
      </c>
      <c r="J26770" s="34">
        <v>22</v>
      </c>
      <c r="K26770" s="34">
        <v>46</v>
      </c>
      <c r="L26770" s="34">
        <v>6</v>
      </c>
      <c r="M26770" s="34">
        <v>34</v>
      </c>
      <c r="N26770" s="34">
        <v>34</v>
      </c>
      <c r="O26770" s="34">
        <v>30</v>
      </c>
      <c r="P26770" s="34">
        <v>31</v>
      </c>
      <c r="Q26770" s="34">
        <v>27</v>
      </c>
      <c r="R26770" s="34">
        <v>36</v>
      </c>
      <c r="S26770" s="34">
        <v>70</v>
      </c>
      <c r="T26770" s="34">
        <v>15</v>
      </c>
      <c r="U26770" s="34">
        <v>33</v>
      </c>
      <c r="V26770" s="34">
        <v>35</v>
      </c>
      <c r="W26770" s="34">
        <v>18</v>
      </c>
      <c r="X26770" s="34">
        <v>60</v>
      </c>
      <c r="Y26770" s="34">
        <v>11</v>
      </c>
      <c r="Z26770" s="34">
        <v>41</v>
      </c>
      <c r="AA26770" s="34">
        <v>37</v>
      </c>
      <c r="AB26770" s="34">
        <v>19</v>
      </c>
      <c r="AC26770" s="34">
        <v>49</v>
      </c>
    </row>
    <row r="26771" spans="1:29" x14ac:dyDescent="0.2">
      <c r="A26771" s="34" t="s">
        <v>87264</v>
      </c>
      <c r="B26771" s="34">
        <v>22</v>
      </c>
      <c r="C26771" s="34">
        <v>35</v>
      </c>
      <c r="D26771" s="34">
        <v>30</v>
      </c>
      <c r="E26771" s="34">
        <v>55</v>
      </c>
      <c r="F26771" s="34">
        <v>23</v>
      </c>
      <c r="G26771" s="34">
        <v>68</v>
      </c>
      <c r="H26771" s="34">
        <v>22</v>
      </c>
      <c r="I26771" s="34">
        <v>38</v>
      </c>
      <c r="J26771" s="34">
        <v>14</v>
      </c>
      <c r="K26771" s="34">
        <v>39</v>
      </c>
      <c r="L26771" s="34">
        <v>12</v>
      </c>
      <c r="M26771" s="34">
        <v>29</v>
      </c>
      <c r="N26771" s="34">
        <v>18</v>
      </c>
      <c r="O26771" s="34">
        <v>19</v>
      </c>
      <c r="P26771" s="34">
        <v>19</v>
      </c>
      <c r="Q26771" s="34">
        <v>39</v>
      </c>
      <c r="R26771" s="34">
        <v>29</v>
      </c>
      <c r="S26771" s="34">
        <v>41</v>
      </c>
      <c r="T26771" s="34">
        <v>10</v>
      </c>
      <c r="U26771" s="34">
        <v>26</v>
      </c>
      <c r="V26771" s="34">
        <v>23</v>
      </c>
      <c r="W26771" s="34">
        <v>29</v>
      </c>
      <c r="X26771" s="34">
        <v>33</v>
      </c>
      <c r="Y26771" s="34">
        <v>21</v>
      </c>
      <c r="Z26771" s="34">
        <v>42</v>
      </c>
      <c r="AA26771" s="34">
        <v>45</v>
      </c>
      <c r="AB26771" s="34">
        <v>17</v>
      </c>
      <c r="AC26771" s="34">
        <v>38</v>
      </c>
    </row>
    <row r="26772" spans="1:29" x14ac:dyDescent="0.2">
      <c r="A26772" s="34" t="s">
        <v>87265</v>
      </c>
      <c r="B26772" s="34">
        <v>20</v>
      </c>
      <c r="C26772" s="34">
        <v>24</v>
      </c>
      <c r="D26772" s="34">
        <v>35</v>
      </c>
      <c r="E26772" s="34">
        <v>16</v>
      </c>
      <c r="F26772" s="34">
        <v>22</v>
      </c>
      <c r="G26772" s="34">
        <v>53</v>
      </c>
      <c r="H26772" s="34">
        <v>17</v>
      </c>
      <c r="I26772" s="34">
        <v>26</v>
      </c>
      <c r="J26772" s="34">
        <v>22</v>
      </c>
      <c r="K26772" s="34">
        <v>34</v>
      </c>
      <c r="L26772" s="34">
        <v>12</v>
      </c>
      <c r="M26772" s="34">
        <v>24</v>
      </c>
      <c r="N26772" s="34">
        <v>10</v>
      </c>
      <c r="O26772" s="34">
        <v>31</v>
      </c>
      <c r="P26772" s="34">
        <v>34</v>
      </c>
      <c r="Q26772" s="34">
        <v>19</v>
      </c>
      <c r="R26772" s="34">
        <v>24</v>
      </c>
      <c r="S26772" s="34">
        <v>56</v>
      </c>
      <c r="T26772" s="34">
        <v>22</v>
      </c>
      <c r="U26772" s="34">
        <v>21</v>
      </c>
      <c r="V26772" s="34">
        <v>33</v>
      </c>
      <c r="W26772" s="34">
        <v>27</v>
      </c>
      <c r="X26772" s="34">
        <v>34</v>
      </c>
      <c r="Y26772" s="34">
        <v>12</v>
      </c>
      <c r="Z26772" s="34">
        <v>44</v>
      </c>
      <c r="AA26772" s="34">
        <v>26</v>
      </c>
      <c r="AB26772" s="34">
        <v>10</v>
      </c>
      <c r="AC26772" s="34">
        <v>43</v>
      </c>
    </row>
    <row r="26773" spans="1:29" x14ac:dyDescent="0.2">
      <c r="A26773" s="34" t="s">
        <v>87266</v>
      </c>
      <c r="B26773" s="34">
        <v>32</v>
      </c>
      <c r="C26773" s="34">
        <v>42</v>
      </c>
      <c r="D26773" s="34">
        <v>40</v>
      </c>
      <c r="E26773" s="34">
        <v>43</v>
      </c>
      <c r="F26773" s="34">
        <v>42</v>
      </c>
      <c r="G26773" s="34">
        <v>8</v>
      </c>
      <c r="H26773" s="34">
        <v>27</v>
      </c>
      <c r="I26773" s="34">
        <v>18</v>
      </c>
      <c r="J26773" s="34">
        <v>43</v>
      </c>
      <c r="K26773" s="34">
        <v>27</v>
      </c>
      <c r="L26773" s="34">
        <v>14</v>
      </c>
      <c r="M26773" s="34">
        <v>24</v>
      </c>
      <c r="N26773" s="34">
        <v>41</v>
      </c>
      <c r="O26773" s="34">
        <v>42</v>
      </c>
      <c r="P26773" s="34">
        <v>38</v>
      </c>
      <c r="Q26773" s="34">
        <v>39</v>
      </c>
      <c r="R26773" s="34">
        <v>41</v>
      </c>
      <c r="S26773" s="34">
        <v>67</v>
      </c>
      <c r="T26773" s="34">
        <v>25</v>
      </c>
      <c r="U26773" s="34">
        <v>27</v>
      </c>
      <c r="V26773" s="34">
        <v>35</v>
      </c>
      <c r="W26773" s="34">
        <v>25</v>
      </c>
      <c r="X26773" s="34">
        <v>57</v>
      </c>
      <c r="Y26773" s="34">
        <v>24</v>
      </c>
      <c r="Z26773" s="34">
        <v>52</v>
      </c>
      <c r="AA26773" s="34">
        <v>45</v>
      </c>
      <c r="AB26773" s="34">
        <v>32</v>
      </c>
      <c r="AC26773" s="34">
        <v>64</v>
      </c>
    </row>
    <row r="26774" spans="1:29" x14ac:dyDescent="0.2">
      <c r="A26774" s="34" t="s">
        <v>87267</v>
      </c>
      <c r="B26774" s="34">
        <v>22</v>
      </c>
      <c r="C26774" s="34">
        <v>35</v>
      </c>
      <c r="D26774" s="34">
        <v>45</v>
      </c>
      <c r="E26774" s="34">
        <v>38</v>
      </c>
      <c r="F26774" s="34">
        <v>29</v>
      </c>
      <c r="G26774" s="34">
        <v>52</v>
      </c>
      <c r="H26774" s="34">
        <v>13</v>
      </c>
      <c r="I26774" s="34">
        <v>31</v>
      </c>
      <c r="J26774" s="34">
        <v>23</v>
      </c>
      <c r="K26774" s="34">
        <v>35</v>
      </c>
      <c r="L26774" s="34">
        <v>3</v>
      </c>
      <c r="M26774" s="34">
        <v>21</v>
      </c>
      <c r="N26774" s="34">
        <v>18</v>
      </c>
      <c r="O26774" s="34">
        <v>32</v>
      </c>
      <c r="P26774" s="34">
        <v>14</v>
      </c>
      <c r="Q26774" s="34">
        <v>22</v>
      </c>
      <c r="R26774" s="34">
        <v>13</v>
      </c>
      <c r="S26774" s="34">
        <v>35</v>
      </c>
      <c r="T26774" s="34">
        <v>7</v>
      </c>
      <c r="U26774" s="34">
        <v>16</v>
      </c>
      <c r="V26774" s="34">
        <v>20</v>
      </c>
      <c r="W26774" s="34">
        <v>17</v>
      </c>
      <c r="X26774" s="34">
        <v>35</v>
      </c>
      <c r="Y26774" s="34">
        <v>8</v>
      </c>
      <c r="Z26774" s="34">
        <v>16</v>
      </c>
      <c r="AA26774" s="34">
        <v>33</v>
      </c>
      <c r="AB26774" s="34">
        <v>13</v>
      </c>
      <c r="AC26774" s="34">
        <v>45</v>
      </c>
    </row>
    <row r="26775" spans="1:29" x14ac:dyDescent="0.2">
      <c r="A26775" s="34" t="s">
        <v>87268</v>
      </c>
      <c r="B26775" s="34">
        <v>47</v>
      </c>
      <c r="C26775" s="34">
        <v>25</v>
      </c>
      <c r="D26775" s="34">
        <v>25</v>
      </c>
      <c r="E26775" s="34">
        <v>26</v>
      </c>
      <c r="F26775" s="34">
        <v>20</v>
      </c>
      <c r="G26775" s="34">
        <v>18</v>
      </c>
      <c r="H26775" s="34">
        <v>25</v>
      </c>
      <c r="I26775" s="34">
        <v>25</v>
      </c>
      <c r="J26775" s="34">
        <v>30</v>
      </c>
      <c r="K26775" s="34">
        <v>36</v>
      </c>
      <c r="L26775" s="34">
        <v>20</v>
      </c>
      <c r="M26775" s="34">
        <v>26</v>
      </c>
      <c r="N26775" s="34">
        <v>31</v>
      </c>
      <c r="O26775" s="34">
        <v>31</v>
      </c>
      <c r="P26775" s="34">
        <v>14</v>
      </c>
      <c r="Q26775" s="34">
        <v>45</v>
      </c>
      <c r="R26775" s="34">
        <v>28</v>
      </c>
      <c r="S26775" s="34">
        <v>40</v>
      </c>
      <c r="T26775" s="34">
        <v>18</v>
      </c>
      <c r="U26775" s="34">
        <v>8</v>
      </c>
      <c r="V26775" s="34">
        <v>22</v>
      </c>
      <c r="W26775" s="34">
        <v>30</v>
      </c>
      <c r="X26775" s="34">
        <v>27</v>
      </c>
      <c r="Y26775" s="34">
        <v>22</v>
      </c>
      <c r="Z26775" s="34">
        <v>37</v>
      </c>
      <c r="AA26775" s="34">
        <v>41</v>
      </c>
      <c r="AB26775" s="34">
        <v>17</v>
      </c>
      <c r="AC26775" s="34">
        <v>63</v>
      </c>
    </row>
    <row r="26776" spans="1:29" x14ac:dyDescent="0.2">
      <c r="A26776" s="34" t="s">
        <v>87269</v>
      </c>
      <c r="B26776" s="34">
        <v>58</v>
      </c>
      <c r="C26776" s="34">
        <v>88</v>
      </c>
      <c r="D26776" s="34">
        <v>73</v>
      </c>
      <c r="E26776" s="34">
        <v>70</v>
      </c>
      <c r="F26776" s="34">
        <v>101</v>
      </c>
      <c r="G26776" s="34">
        <v>28</v>
      </c>
      <c r="H26776" s="34">
        <v>82</v>
      </c>
      <c r="I26776" s="34">
        <v>94</v>
      </c>
      <c r="J26776" s="34">
        <v>78</v>
      </c>
      <c r="K26776" s="34">
        <v>78</v>
      </c>
      <c r="L26776" s="34">
        <v>45</v>
      </c>
      <c r="M26776" s="34">
        <v>61</v>
      </c>
      <c r="N26776" s="34">
        <v>64</v>
      </c>
      <c r="O26776" s="34">
        <v>58</v>
      </c>
      <c r="P26776" s="34">
        <v>77</v>
      </c>
      <c r="Q26776" s="34">
        <v>72</v>
      </c>
      <c r="R26776" s="34">
        <v>97</v>
      </c>
      <c r="S26776" s="34">
        <v>71</v>
      </c>
      <c r="T26776" s="34">
        <v>66</v>
      </c>
      <c r="U26776" s="34">
        <v>65</v>
      </c>
      <c r="V26776" s="34">
        <v>104</v>
      </c>
      <c r="W26776" s="34">
        <v>100</v>
      </c>
      <c r="X26776" s="34">
        <v>110</v>
      </c>
      <c r="Y26776" s="34">
        <v>62</v>
      </c>
      <c r="Z26776" s="34">
        <v>76</v>
      </c>
      <c r="AA26776" s="34">
        <v>73</v>
      </c>
      <c r="AB26776" s="34">
        <v>72</v>
      </c>
      <c r="AC26776" s="34">
        <v>94</v>
      </c>
    </row>
    <row r="26777" spans="1:29" x14ac:dyDescent="0.2">
      <c r="A26777" s="34" t="s">
        <v>87270</v>
      </c>
      <c r="B26777" s="34">
        <v>33</v>
      </c>
      <c r="C26777" s="34">
        <v>35</v>
      </c>
      <c r="D26777" s="34">
        <v>72</v>
      </c>
      <c r="E26777" s="34">
        <v>69</v>
      </c>
      <c r="F26777" s="34">
        <v>67</v>
      </c>
      <c r="G26777" s="34">
        <v>40</v>
      </c>
      <c r="H26777" s="34">
        <v>45</v>
      </c>
      <c r="I26777" s="34">
        <v>54</v>
      </c>
      <c r="J26777" s="34">
        <v>37</v>
      </c>
      <c r="K26777" s="34">
        <v>65</v>
      </c>
      <c r="L26777" s="34">
        <v>24</v>
      </c>
      <c r="M26777" s="34">
        <v>55</v>
      </c>
      <c r="N26777" s="34">
        <v>30</v>
      </c>
      <c r="O26777" s="34">
        <v>46</v>
      </c>
      <c r="P26777" s="34">
        <v>43</v>
      </c>
      <c r="Q26777" s="34">
        <v>52</v>
      </c>
      <c r="R26777" s="34">
        <v>52</v>
      </c>
      <c r="S26777" s="34">
        <v>86</v>
      </c>
      <c r="T26777" s="34">
        <v>27</v>
      </c>
      <c r="U26777" s="34">
        <v>32</v>
      </c>
      <c r="V26777" s="34">
        <v>63</v>
      </c>
      <c r="W26777" s="34">
        <v>49</v>
      </c>
      <c r="X26777" s="34">
        <v>96</v>
      </c>
      <c r="Y26777" s="34">
        <v>44</v>
      </c>
      <c r="Z26777" s="34">
        <v>80</v>
      </c>
      <c r="AA26777" s="34">
        <v>70</v>
      </c>
      <c r="AB26777" s="34">
        <v>28</v>
      </c>
      <c r="AC26777" s="34">
        <v>80</v>
      </c>
    </row>
    <row r="26778" spans="1:29" x14ac:dyDescent="0.2">
      <c r="A26778" s="34" t="s">
        <v>87271</v>
      </c>
      <c r="B26778" s="34">
        <v>32</v>
      </c>
      <c r="C26778" s="34">
        <v>39</v>
      </c>
      <c r="D26778" s="34">
        <v>53</v>
      </c>
      <c r="E26778" s="34">
        <v>33</v>
      </c>
      <c r="F26778" s="34">
        <v>42</v>
      </c>
      <c r="G26778" s="34">
        <v>52</v>
      </c>
      <c r="H26778" s="34">
        <v>19</v>
      </c>
      <c r="I26778" s="34">
        <v>42</v>
      </c>
      <c r="J26778" s="34">
        <v>23</v>
      </c>
      <c r="K26778" s="34">
        <v>60</v>
      </c>
      <c r="L26778" s="34">
        <v>10</v>
      </c>
      <c r="M26778" s="34">
        <v>28</v>
      </c>
      <c r="N26778" s="34">
        <v>21</v>
      </c>
      <c r="O26778" s="34">
        <v>38</v>
      </c>
      <c r="P26778" s="34">
        <v>13</v>
      </c>
      <c r="Q26778" s="34">
        <v>57</v>
      </c>
      <c r="R26778" s="34">
        <v>35</v>
      </c>
      <c r="S26778" s="34">
        <v>53</v>
      </c>
      <c r="T26778" s="34">
        <v>16</v>
      </c>
      <c r="U26778" s="34">
        <v>35</v>
      </c>
      <c r="V26778" s="34">
        <v>65</v>
      </c>
      <c r="W26778" s="34">
        <v>44</v>
      </c>
      <c r="X26778" s="34">
        <v>28</v>
      </c>
      <c r="Y26778" s="34">
        <v>31</v>
      </c>
      <c r="Z26778" s="34">
        <v>34</v>
      </c>
      <c r="AA26778" s="34">
        <v>57</v>
      </c>
      <c r="AB26778" s="34">
        <v>40</v>
      </c>
      <c r="AC26778" s="34">
        <v>48</v>
      </c>
    </row>
    <row r="26779" spans="1:29" x14ac:dyDescent="0.2">
      <c r="A26779" s="34" t="s">
        <v>87272</v>
      </c>
      <c r="B26779" s="34">
        <v>38</v>
      </c>
      <c r="C26779" s="34">
        <v>84</v>
      </c>
      <c r="D26779" s="34">
        <v>91</v>
      </c>
      <c r="E26779" s="34">
        <v>79</v>
      </c>
      <c r="F26779" s="34">
        <v>58</v>
      </c>
      <c r="G26779" s="34">
        <v>52</v>
      </c>
      <c r="H26779" s="34">
        <v>46</v>
      </c>
      <c r="I26779" s="34">
        <v>57</v>
      </c>
      <c r="J26779" s="34">
        <v>38</v>
      </c>
      <c r="K26779" s="34">
        <v>82</v>
      </c>
      <c r="L26779" s="34">
        <v>21</v>
      </c>
      <c r="M26779" s="34">
        <v>44</v>
      </c>
      <c r="N26779" s="34">
        <v>47</v>
      </c>
      <c r="O26779" s="34">
        <v>45</v>
      </c>
      <c r="P26779" s="34">
        <v>40</v>
      </c>
      <c r="Q26779" s="34">
        <v>59</v>
      </c>
      <c r="R26779" s="34">
        <v>59</v>
      </c>
      <c r="S26779" s="34">
        <v>120</v>
      </c>
      <c r="T26779" s="34">
        <v>29</v>
      </c>
      <c r="U26779" s="34">
        <v>44</v>
      </c>
      <c r="V26779" s="34">
        <v>82</v>
      </c>
      <c r="W26779" s="34">
        <v>59</v>
      </c>
      <c r="X26779" s="34">
        <v>79</v>
      </c>
      <c r="Y26779" s="34">
        <v>38</v>
      </c>
      <c r="Z26779" s="34">
        <v>80</v>
      </c>
      <c r="AA26779" s="34">
        <v>96</v>
      </c>
      <c r="AB26779" s="34">
        <v>44</v>
      </c>
      <c r="AC26779" s="34">
        <v>119</v>
      </c>
    </row>
    <row r="26780" spans="1:29" x14ac:dyDescent="0.2">
      <c r="A26780" s="34" t="s">
        <v>87273</v>
      </c>
      <c r="B26780" s="34">
        <v>9</v>
      </c>
      <c r="C26780" s="34">
        <v>11</v>
      </c>
      <c r="D26780" s="34">
        <v>19</v>
      </c>
      <c r="E26780" s="34">
        <v>13</v>
      </c>
      <c r="F26780" s="34">
        <v>8</v>
      </c>
      <c r="G26780" s="34">
        <v>1</v>
      </c>
      <c r="H26780" s="34">
        <v>6</v>
      </c>
      <c r="I26780" s="34">
        <v>19</v>
      </c>
      <c r="J26780" s="34">
        <v>5</v>
      </c>
      <c r="K26780" s="34">
        <v>8</v>
      </c>
      <c r="L26780" s="34">
        <v>2</v>
      </c>
      <c r="M26780" s="34">
        <v>1</v>
      </c>
      <c r="N26780" s="34">
        <v>4</v>
      </c>
      <c r="O26780" s="34">
        <v>14</v>
      </c>
      <c r="P26780" s="34">
        <v>8</v>
      </c>
      <c r="Q26780" s="34">
        <v>5</v>
      </c>
      <c r="R26780" s="34">
        <v>6</v>
      </c>
      <c r="S26780" s="34">
        <v>11</v>
      </c>
      <c r="T26780" s="34">
        <v>10</v>
      </c>
      <c r="U26780" s="34">
        <v>17</v>
      </c>
      <c r="V26780" s="34">
        <v>11</v>
      </c>
      <c r="W26780" s="34">
        <v>1</v>
      </c>
      <c r="X26780" s="34">
        <v>13</v>
      </c>
      <c r="Y26780" s="34">
        <v>7</v>
      </c>
      <c r="Z26780" s="34">
        <v>12</v>
      </c>
      <c r="AA26780" s="34">
        <v>16</v>
      </c>
      <c r="AB26780" s="34">
        <v>4</v>
      </c>
      <c r="AC26780" s="34">
        <v>9</v>
      </c>
    </row>
    <row r="26781" spans="1:29" x14ac:dyDescent="0.2">
      <c r="A26781" s="34" t="s">
        <v>87274</v>
      </c>
      <c r="B26781" s="34">
        <v>18</v>
      </c>
      <c r="C26781" s="34">
        <v>17</v>
      </c>
      <c r="D26781" s="34">
        <v>14</v>
      </c>
      <c r="E26781" s="34">
        <v>10</v>
      </c>
      <c r="F26781" s="34">
        <v>5</v>
      </c>
      <c r="G26781" s="34">
        <v>24</v>
      </c>
      <c r="H26781" s="34">
        <v>6</v>
      </c>
      <c r="I26781" s="34">
        <v>21</v>
      </c>
      <c r="J26781" s="34">
        <v>6</v>
      </c>
      <c r="K26781" s="34">
        <v>11</v>
      </c>
      <c r="L26781" s="34">
        <v>4</v>
      </c>
      <c r="M26781" s="34">
        <v>14</v>
      </c>
      <c r="N26781" s="34">
        <v>6</v>
      </c>
      <c r="O26781" s="34">
        <v>18</v>
      </c>
      <c r="P26781" s="34">
        <v>11</v>
      </c>
      <c r="Q26781" s="34">
        <v>11</v>
      </c>
      <c r="R26781" s="34">
        <v>13</v>
      </c>
      <c r="S26781" s="34">
        <v>15</v>
      </c>
      <c r="T26781" s="34">
        <v>5</v>
      </c>
      <c r="U26781" s="34">
        <v>12</v>
      </c>
      <c r="V26781" s="34">
        <v>10</v>
      </c>
      <c r="W26781" s="34">
        <v>12</v>
      </c>
      <c r="X26781" s="34">
        <v>18</v>
      </c>
      <c r="Y26781" s="34">
        <v>7</v>
      </c>
      <c r="Z26781" s="34">
        <v>11</v>
      </c>
      <c r="AA26781" s="34">
        <v>19</v>
      </c>
      <c r="AB26781" s="34">
        <v>8</v>
      </c>
      <c r="AC26781" s="34">
        <v>12</v>
      </c>
    </row>
    <row r="26782" spans="1:29" x14ac:dyDescent="0.2">
      <c r="A26782" s="34" t="s">
        <v>87275</v>
      </c>
      <c r="B26782" s="34">
        <v>36</v>
      </c>
      <c r="C26782" s="34">
        <v>57</v>
      </c>
      <c r="D26782" s="34">
        <v>50</v>
      </c>
      <c r="E26782" s="34">
        <v>59</v>
      </c>
      <c r="F26782" s="34">
        <v>56</v>
      </c>
      <c r="G26782" s="34">
        <v>43</v>
      </c>
      <c r="H26782" s="34">
        <v>50</v>
      </c>
      <c r="I26782" s="34">
        <v>33</v>
      </c>
      <c r="J26782" s="34">
        <v>27</v>
      </c>
      <c r="K26782" s="34">
        <v>51</v>
      </c>
      <c r="L26782" s="34">
        <v>23</v>
      </c>
      <c r="M26782" s="34">
        <v>59</v>
      </c>
      <c r="N26782" s="34">
        <v>28</v>
      </c>
      <c r="O26782" s="34">
        <v>54</v>
      </c>
      <c r="P26782" s="34">
        <v>37</v>
      </c>
      <c r="Q26782" s="34">
        <v>53</v>
      </c>
      <c r="R26782" s="34">
        <v>48</v>
      </c>
      <c r="S26782" s="34">
        <v>60</v>
      </c>
      <c r="T26782" s="34">
        <v>41</v>
      </c>
      <c r="U26782" s="34">
        <v>49</v>
      </c>
      <c r="V26782" s="34">
        <v>46</v>
      </c>
      <c r="W26782" s="34">
        <v>42</v>
      </c>
      <c r="X26782" s="34">
        <v>51</v>
      </c>
      <c r="Y26782" s="34">
        <v>43</v>
      </c>
      <c r="Z26782" s="34">
        <v>69</v>
      </c>
      <c r="AA26782" s="34">
        <v>69</v>
      </c>
      <c r="AB26782" s="34">
        <v>48</v>
      </c>
      <c r="AC26782" s="34">
        <v>81</v>
      </c>
    </row>
    <row r="26783" spans="1:29" x14ac:dyDescent="0.2">
      <c r="A26783" s="34" t="s">
        <v>87276</v>
      </c>
      <c r="B26783" s="34">
        <v>25</v>
      </c>
      <c r="C26783" s="34">
        <v>28</v>
      </c>
      <c r="D26783" s="34">
        <v>29</v>
      </c>
      <c r="E26783" s="34">
        <v>30</v>
      </c>
      <c r="F26783" s="34">
        <v>23</v>
      </c>
      <c r="G26783" s="34">
        <v>9</v>
      </c>
      <c r="H26783" s="34">
        <v>17</v>
      </c>
      <c r="I26783" s="34">
        <v>22</v>
      </c>
      <c r="J26783" s="34">
        <v>26</v>
      </c>
      <c r="K26783" s="34">
        <v>28</v>
      </c>
      <c r="L26783" s="34">
        <v>17</v>
      </c>
      <c r="M26783" s="34">
        <v>8</v>
      </c>
      <c r="N26783" s="34">
        <v>18</v>
      </c>
      <c r="O26783" s="34">
        <v>21</v>
      </c>
      <c r="P26783" s="34">
        <v>26</v>
      </c>
      <c r="Q26783" s="34">
        <v>20</v>
      </c>
      <c r="R26783" s="34">
        <v>31</v>
      </c>
      <c r="S26783" s="34">
        <v>40</v>
      </c>
      <c r="T26783" s="34">
        <v>14</v>
      </c>
      <c r="U26783" s="34">
        <v>16</v>
      </c>
      <c r="V26783" s="34">
        <v>26</v>
      </c>
      <c r="W26783" s="34">
        <v>18</v>
      </c>
      <c r="X26783" s="34">
        <v>48</v>
      </c>
      <c r="Y26783" s="34">
        <v>25</v>
      </c>
      <c r="Z26783" s="34">
        <v>46</v>
      </c>
      <c r="AA26783" s="34">
        <v>12</v>
      </c>
      <c r="AB26783" s="34">
        <v>21</v>
      </c>
      <c r="AC26783" s="34">
        <v>30</v>
      </c>
    </row>
    <row r="26784" spans="1:29" x14ac:dyDescent="0.2">
      <c r="A26784" s="34" t="s">
        <v>87277</v>
      </c>
      <c r="B26784" s="34">
        <v>5</v>
      </c>
      <c r="C26784" s="34">
        <v>1</v>
      </c>
      <c r="D26784" s="34">
        <v>19</v>
      </c>
      <c r="E26784" s="34">
        <v>6</v>
      </c>
      <c r="F26784" s="34">
        <v>6</v>
      </c>
      <c r="G26784" s="34">
        <v>7</v>
      </c>
      <c r="H26784" s="34">
        <v>7</v>
      </c>
      <c r="I26784" s="34">
        <v>1</v>
      </c>
      <c r="J26784" s="34">
        <v>4</v>
      </c>
      <c r="K26784" s="34">
        <v>2</v>
      </c>
      <c r="L26784" s="34">
        <v>1</v>
      </c>
      <c r="M26784" s="34">
        <v>1</v>
      </c>
      <c r="N26784" s="34">
        <v>7</v>
      </c>
      <c r="O26784" s="34">
        <v>2</v>
      </c>
      <c r="P26784" s="34">
        <v>5</v>
      </c>
      <c r="Q26784" s="34">
        <v>6</v>
      </c>
      <c r="R26784" s="34">
        <v>7</v>
      </c>
      <c r="S26784" s="34">
        <v>3</v>
      </c>
      <c r="T26784" s="34">
        <v>2</v>
      </c>
      <c r="U26784" s="34">
        <v>6</v>
      </c>
      <c r="V26784" s="34">
        <v>11</v>
      </c>
      <c r="W26784" s="34">
        <v>5</v>
      </c>
      <c r="X26784" s="34">
        <v>9</v>
      </c>
      <c r="Y26784" s="34">
        <v>3</v>
      </c>
      <c r="Z26784" s="34">
        <v>14</v>
      </c>
      <c r="AA26784" s="34">
        <v>12</v>
      </c>
      <c r="AB26784" s="34">
        <v>11</v>
      </c>
      <c r="AC26784" s="34">
        <v>7</v>
      </c>
    </row>
    <row r="26785" spans="1:29" x14ac:dyDescent="0.2">
      <c r="A26785" s="34" t="s">
        <v>87278</v>
      </c>
      <c r="B26785" s="34">
        <v>35</v>
      </c>
      <c r="C26785" s="34">
        <v>34</v>
      </c>
      <c r="D26785" s="34">
        <v>75</v>
      </c>
      <c r="E26785" s="34">
        <v>51</v>
      </c>
      <c r="F26785" s="34">
        <v>35</v>
      </c>
      <c r="G26785" s="34">
        <v>45</v>
      </c>
      <c r="H26785" s="34">
        <v>29</v>
      </c>
      <c r="I26785" s="34">
        <v>29</v>
      </c>
      <c r="J26785" s="34">
        <v>26</v>
      </c>
      <c r="K26785" s="34">
        <v>42</v>
      </c>
      <c r="L26785" s="34">
        <v>5</v>
      </c>
      <c r="M26785" s="34">
        <v>40</v>
      </c>
      <c r="N26785" s="34">
        <v>27</v>
      </c>
      <c r="O26785" s="34">
        <v>29</v>
      </c>
      <c r="P26785" s="34">
        <v>39</v>
      </c>
      <c r="Q26785" s="34">
        <v>36</v>
      </c>
      <c r="R26785" s="34">
        <v>32</v>
      </c>
      <c r="S26785" s="34">
        <v>58</v>
      </c>
      <c r="T26785" s="34">
        <v>15</v>
      </c>
      <c r="U26785" s="34">
        <v>24</v>
      </c>
      <c r="V26785" s="34">
        <v>49</v>
      </c>
      <c r="W26785" s="34">
        <v>28</v>
      </c>
      <c r="X26785" s="34">
        <v>53</v>
      </c>
      <c r="Y26785" s="34">
        <v>22</v>
      </c>
      <c r="Z26785" s="34">
        <v>53</v>
      </c>
      <c r="AA26785" s="34">
        <v>39</v>
      </c>
      <c r="AB26785" s="34">
        <v>27</v>
      </c>
      <c r="AC26785" s="34">
        <v>62</v>
      </c>
    </row>
    <row r="26786" spans="1:29" x14ac:dyDescent="0.2">
      <c r="A26786" s="34" t="s">
        <v>87279</v>
      </c>
      <c r="B26786" s="34">
        <v>41</v>
      </c>
      <c r="C26786" s="34">
        <v>88</v>
      </c>
      <c r="D26786" s="34">
        <v>117</v>
      </c>
      <c r="E26786" s="34">
        <v>82</v>
      </c>
      <c r="F26786" s="34">
        <v>90</v>
      </c>
      <c r="G26786" s="34">
        <v>84</v>
      </c>
      <c r="H26786" s="34">
        <v>70</v>
      </c>
      <c r="I26786" s="34">
        <v>64</v>
      </c>
      <c r="J26786" s="34">
        <v>60</v>
      </c>
      <c r="K26786" s="34">
        <v>72</v>
      </c>
      <c r="L26786" s="34">
        <v>45</v>
      </c>
      <c r="M26786" s="34">
        <v>62</v>
      </c>
      <c r="N26786" s="34">
        <v>82</v>
      </c>
      <c r="O26786" s="34">
        <v>68</v>
      </c>
      <c r="P26786" s="34">
        <v>90</v>
      </c>
      <c r="Q26786" s="34">
        <v>56</v>
      </c>
      <c r="R26786" s="34">
        <v>90</v>
      </c>
      <c r="S26786" s="34">
        <v>99</v>
      </c>
      <c r="T26786" s="34">
        <v>57</v>
      </c>
      <c r="U26786" s="34">
        <v>33</v>
      </c>
      <c r="V26786" s="34">
        <v>110</v>
      </c>
      <c r="W26786" s="34">
        <v>67</v>
      </c>
      <c r="X26786" s="34">
        <v>90</v>
      </c>
      <c r="Y26786" s="34">
        <v>78</v>
      </c>
      <c r="Z26786" s="34">
        <v>87</v>
      </c>
      <c r="AA26786" s="34">
        <v>86</v>
      </c>
      <c r="AB26786" s="34">
        <v>92</v>
      </c>
      <c r="AC26786" s="34">
        <v>129</v>
      </c>
    </row>
    <row r="26787" spans="1:29" x14ac:dyDescent="0.2">
      <c r="A26787" s="34" t="s">
        <v>87280</v>
      </c>
      <c r="B26787" s="34">
        <v>22</v>
      </c>
      <c r="C26787" s="34">
        <v>58</v>
      </c>
      <c r="D26787" s="34">
        <v>73</v>
      </c>
      <c r="E26787" s="34">
        <v>55</v>
      </c>
      <c r="F26787" s="34">
        <v>36</v>
      </c>
      <c r="G26787" s="34">
        <v>60</v>
      </c>
      <c r="H26787" s="34">
        <v>40</v>
      </c>
      <c r="I26787" s="34">
        <v>45</v>
      </c>
      <c r="J26787" s="34">
        <v>32</v>
      </c>
      <c r="K26787" s="34">
        <v>61</v>
      </c>
      <c r="L26787" s="34">
        <v>24</v>
      </c>
      <c r="M26787" s="34">
        <v>46</v>
      </c>
      <c r="N26787" s="34">
        <v>32</v>
      </c>
      <c r="O26787" s="34">
        <v>32</v>
      </c>
      <c r="P26787" s="34">
        <v>49</v>
      </c>
      <c r="Q26787" s="34">
        <v>59</v>
      </c>
      <c r="R26787" s="34">
        <v>42</v>
      </c>
      <c r="S26787" s="34">
        <v>75</v>
      </c>
      <c r="T26787" s="34">
        <v>28</v>
      </c>
      <c r="U26787" s="34">
        <v>41</v>
      </c>
      <c r="V26787" s="34">
        <v>56</v>
      </c>
      <c r="W26787" s="34">
        <v>60</v>
      </c>
      <c r="X26787" s="34">
        <v>61</v>
      </c>
      <c r="Y26787" s="34">
        <v>33</v>
      </c>
      <c r="Z26787" s="34">
        <v>42</v>
      </c>
      <c r="AA26787" s="34">
        <v>55</v>
      </c>
      <c r="AB26787" s="34">
        <v>24</v>
      </c>
      <c r="AC26787" s="34">
        <v>64</v>
      </c>
    </row>
    <row r="26788" spans="1:29" x14ac:dyDescent="0.2">
      <c r="A26788" s="34" t="s">
        <v>87281</v>
      </c>
      <c r="B26788" s="34">
        <v>20</v>
      </c>
      <c r="C26788" s="34">
        <v>24</v>
      </c>
      <c r="D26788" s="34">
        <v>37</v>
      </c>
      <c r="E26788" s="34">
        <v>40</v>
      </c>
      <c r="F26788" s="34">
        <v>21</v>
      </c>
      <c r="G26788" s="34">
        <v>16</v>
      </c>
      <c r="H26788" s="34">
        <v>29</v>
      </c>
      <c r="I26788" s="34">
        <v>26</v>
      </c>
      <c r="J26788" s="34">
        <v>24</v>
      </c>
      <c r="K26788" s="34">
        <v>47</v>
      </c>
      <c r="L26788" s="34">
        <v>11</v>
      </c>
      <c r="M26788" s="34">
        <v>33</v>
      </c>
      <c r="N26788" s="34">
        <v>25</v>
      </c>
      <c r="O26788" s="34">
        <v>31</v>
      </c>
      <c r="P26788" s="34">
        <v>19</v>
      </c>
      <c r="Q26788" s="34">
        <v>36</v>
      </c>
      <c r="R26788" s="34">
        <v>17</v>
      </c>
      <c r="S26788" s="34">
        <v>27</v>
      </c>
      <c r="T26788" s="34">
        <v>13</v>
      </c>
      <c r="U26788" s="34">
        <v>22</v>
      </c>
      <c r="V26788" s="34">
        <v>47</v>
      </c>
      <c r="W26788" s="34">
        <v>27</v>
      </c>
      <c r="X26788" s="34">
        <v>39</v>
      </c>
      <c r="Y26788" s="34">
        <v>25</v>
      </c>
      <c r="Z26788" s="34">
        <v>33</v>
      </c>
      <c r="AA26788" s="34">
        <v>34</v>
      </c>
      <c r="AB26788" s="34">
        <v>16</v>
      </c>
      <c r="AC26788" s="34">
        <v>53</v>
      </c>
    </row>
    <row r="26789" spans="1:29" x14ac:dyDescent="0.2">
      <c r="A26789" s="34" t="s">
        <v>87282</v>
      </c>
      <c r="B26789" s="34">
        <v>8</v>
      </c>
      <c r="C26789" s="34">
        <v>1</v>
      </c>
      <c r="D26789" s="34">
        <v>16</v>
      </c>
      <c r="E26789" s="34">
        <v>18</v>
      </c>
      <c r="F26789" s="34">
        <v>14</v>
      </c>
      <c r="G26789" s="34">
        <v>7</v>
      </c>
      <c r="H26789" s="34">
        <v>7</v>
      </c>
      <c r="I26789" s="34">
        <v>2</v>
      </c>
      <c r="J26789" s="34">
        <v>2</v>
      </c>
      <c r="K26789" s="34">
        <v>9</v>
      </c>
      <c r="L26789" s="34">
        <v>9</v>
      </c>
      <c r="M26789" s="34">
        <v>2</v>
      </c>
      <c r="N26789" s="34">
        <v>11</v>
      </c>
      <c r="O26789" s="34">
        <v>9</v>
      </c>
      <c r="P26789" s="34">
        <v>8</v>
      </c>
      <c r="Q26789" s="34">
        <v>12</v>
      </c>
      <c r="R26789" s="34">
        <v>7</v>
      </c>
      <c r="S26789" s="34">
        <v>16</v>
      </c>
      <c r="T26789" s="34">
        <v>6</v>
      </c>
      <c r="U26789" s="34">
        <v>3</v>
      </c>
      <c r="V26789" s="34">
        <v>9</v>
      </c>
      <c r="W26789" s="34">
        <v>5</v>
      </c>
      <c r="X26789" s="34">
        <v>3</v>
      </c>
      <c r="Y26789" s="34">
        <v>3</v>
      </c>
      <c r="Z26789" s="34">
        <v>9</v>
      </c>
      <c r="AA26789" s="34">
        <v>18</v>
      </c>
      <c r="AB26789" s="34">
        <v>6</v>
      </c>
      <c r="AC26789" s="34">
        <v>13</v>
      </c>
    </row>
    <row r="26790" spans="1:29" x14ac:dyDescent="0.2">
      <c r="A26790" s="34" t="s">
        <v>87283</v>
      </c>
      <c r="B26790" s="34">
        <v>58</v>
      </c>
      <c r="C26790" s="34">
        <v>86</v>
      </c>
      <c r="D26790" s="34">
        <v>120</v>
      </c>
      <c r="E26790" s="34">
        <v>93</v>
      </c>
      <c r="F26790" s="34">
        <v>79</v>
      </c>
      <c r="G26790" s="34">
        <v>106</v>
      </c>
      <c r="H26790" s="34">
        <v>57</v>
      </c>
      <c r="I26790" s="34">
        <v>58</v>
      </c>
      <c r="J26790" s="34">
        <v>38</v>
      </c>
      <c r="K26790" s="34">
        <v>97</v>
      </c>
      <c r="L26790" s="34">
        <v>35</v>
      </c>
      <c r="M26790" s="34">
        <v>74</v>
      </c>
      <c r="N26790" s="34">
        <v>49</v>
      </c>
      <c r="O26790" s="34">
        <v>50</v>
      </c>
      <c r="P26790" s="34">
        <v>37</v>
      </c>
      <c r="Q26790" s="34">
        <v>89</v>
      </c>
      <c r="R26790" s="34">
        <v>70</v>
      </c>
      <c r="S26790" s="34">
        <v>105</v>
      </c>
      <c r="T26790" s="34">
        <v>23</v>
      </c>
      <c r="U26790" s="34">
        <v>68</v>
      </c>
      <c r="V26790" s="34">
        <v>78</v>
      </c>
      <c r="W26790" s="34">
        <v>67</v>
      </c>
      <c r="X26790" s="34">
        <v>122</v>
      </c>
      <c r="Y26790" s="34">
        <v>44</v>
      </c>
      <c r="Z26790" s="34">
        <v>84</v>
      </c>
      <c r="AA26790" s="34">
        <v>113</v>
      </c>
      <c r="AB26790" s="34">
        <v>51</v>
      </c>
      <c r="AC26790" s="34">
        <v>108</v>
      </c>
    </row>
    <row r="26791" spans="1:29" x14ac:dyDescent="0.2">
      <c r="A26791" s="34" t="s">
        <v>87284</v>
      </c>
      <c r="B26791" s="34">
        <v>11</v>
      </c>
      <c r="C26791" s="34">
        <v>11</v>
      </c>
      <c r="D26791" s="34">
        <v>12</v>
      </c>
      <c r="E26791" s="34">
        <v>12</v>
      </c>
      <c r="F26791" s="34">
        <v>14</v>
      </c>
      <c r="G26791" s="34">
        <v>6</v>
      </c>
      <c r="H26791" s="34">
        <v>5</v>
      </c>
      <c r="I26791" s="34">
        <v>8</v>
      </c>
      <c r="J26791" s="34">
        <v>8</v>
      </c>
      <c r="K26791" s="34">
        <v>7</v>
      </c>
      <c r="L26791" s="34">
        <v>3</v>
      </c>
      <c r="M26791" s="34">
        <v>13</v>
      </c>
      <c r="N26791" s="34">
        <v>6</v>
      </c>
      <c r="O26791" s="34">
        <v>15</v>
      </c>
      <c r="P26791" s="34">
        <v>11</v>
      </c>
      <c r="Q26791" s="34">
        <v>11</v>
      </c>
      <c r="R26791" s="34">
        <v>11</v>
      </c>
      <c r="S26791" s="34">
        <v>23</v>
      </c>
      <c r="T26791" s="34">
        <v>3</v>
      </c>
      <c r="U26791" s="34">
        <v>4</v>
      </c>
      <c r="V26791" s="34">
        <v>9</v>
      </c>
      <c r="W26791" s="34">
        <v>10</v>
      </c>
      <c r="X26791" s="34">
        <v>5</v>
      </c>
      <c r="Y26791" s="34">
        <v>3</v>
      </c>
      <c r="Z26791" s="34">
        <v>21</v>
      </c>
      <c r="AA26791" s="34">
        <v>24</v>
      </c>
      <c r="AB26791" s="34">
        <v>4</v>
      </c>
      <c r="AC26791" s="34">
        <v>12</v>
      </c>
    </row>
    <row r="26792" spans="1:29" x14ac:dyDescent="0.2">
      <c r="A26792" s="34" t="s">
        <v>87285</v>
      </c>
      <c r="B26792" s="34">
        <v>38</v>
      </c>
      <c r="C26792" s="34">
        <v>63</v>
      </c>
      <c r="D26792" s="34">
        <v>90</v>
      </c>
      <c r="E26792" s="34">
        <v>124</v>
      </c>
      <c r="F26792" s="34">
        <v>91</v>
      </c>
      <c r="G26792" s="34">
        <v>77</v>
      </c>
      <c r="H26792" s="34">
        <v>79</v>
      </c>
      <c r="I26792" s="34">
        <v>81</v>
      </c>
      <c r="J26792" s="34">
        <v>70</v>
      </c>
      <c r="K26792" s="34">
        <v>84</v>
      </c>
      <c r="L26792" s="34">
        <v>33</v>
      </c>
      <c r="M26792" s="34">
        <v>102</v>
      </c>
      <c r="N26792" s="34">
        <v>50</v>
      </c>
      <c r="O26792" s="34">
        <v>84</v>
      </c>
      <c r="P26792" s="34">
        <v>67</v>
      </c>
      <c r="Q26792" s="34">
        <v>85</v>
      </c>
      <c r="R26792" s="34">
        <v>88</v>
      </c>
      <c r="S26792" s="34">
        <v>122</v>
      </c>
      <c r="T26792" s="34">
        <v>68</v>
      </c>
      <c r="U26792" s="34">
        <v>97</v>
      </c>
      <c r="V26792" s="34">
        <v>89</v>
      </c>
      <c r="W26792" s="34">
        <v>63</v>
      </c>
      <c r="X26792" s="34">
        <v>110</v>
      </c>
      <c r="Y26792" s="34">
        <v>73</v>
      </c>
      <c r="Z26792" s="34">
        <v>100</v>
      </c>
      <c r="AA26792" s="34">
        <v>152</v>
      </c>
      <c r="AB26792" s="34">
        <v>53</v>
      </c>
      <c r="AC26792" s="34">
        <v>140</v>
      </c>
    </row>
    <row r="26793" spans="1:29" x14ac:dyDescent="0.2">
      <c r="A26793" s="34" t="s">
        <v>87286</v>
      </c>
      <c r="B26793" s="34">
        <v>39</v>
      </c>
      <c r="C26793" s="34">
        <v>83</v>
      </c>
      <c r="D26793" s="34">
        <v>67</v>
      </c>
      <c r="E26793" s="34">
        <v>99</v>
      </c>
      <c r="F26793" s="34">
        <v>69</v>
      </c>
      <c r="G26793" s="34">
        <v>93</v>
      </c>
      <c r="H26793" s="34">
        <v>33</v>
      </c>
      <c r="I26793" s="34">
        <v>60</v>
      </c>
      <c r="J26793" s="34">
        <v>18</v>
      </c>
      <c r="K26793" s="34">
        <v>100</v>
      </c>
      <c r="L26793" s="34">
        <v>15</v>
      </c>
      <c r="M26793" s="34">
        <v>58</v>
      </c>
      <c r="N26793" s="34">
        <v>32</v>
      </c>
      <c r="O26793" s="34">
        <v>71</v>
      </c>
      <c r="P26793" s="34">
        <v>35</v>
      </c>
      <c r="Q26793" s="34">
        <v>80</v>
      </c>
      <c r="R26793" s="34">
        <v>38</v>
      </c>
      <c r="S26793" s="34">
        <v>100</v>
      </c>
      <c r="T26793" s="34">
        <v>19</v>
      </c>
      <c r="U26793" s="34">
        <v>73</v>
      </c>
      <c r="V26793" s="34">
        <v>54</v>
      </c>
      <c r="W26793" s="34">
        <v>35</v>
      </c>
      <c r="X26793" s="34">
        <v>48</v>
      </c>
      <c r="Y26793" s="34">
        <v>32</v>
      </c>
      <c r="Z26793" s="34">
        <v>53</v>
      </c>
      <c r="AA26793" s="34">
        <v>64</v>
      </c>
      <c r="AB26793" s="34">
        <v>27</v>
      </c>
      <c r="AC26793" s="34">
        <v>94</v>
      </c>
    </row>
    <row r="26794" spans="1:29" x14ac:dyDescent="0.2">
      <c r="A26794" s="34" t="s">
        <v>87287</v>
      </c>
      <c r="B26794" s="34">
        <v>22</v>
      </c>
      <c r="C26794" s="34">
        <v>18</v>
      </c>
      <c r="D26794" s="34">
        <v>15</v>
      </c>
      <c r="E26794" s="34">
        <v>19</v>
      </c>
      <c r="F26794" s="34">
        <v>17</v>
      </c>
      <c r="G26794" s="34">
        <v>22</v>
      </c>
      <c r="H26794" s="34">
        <v>5</v>
      </c>
      <c r="I26794" s="34">
        <v>13</v>
      </c>
      <c r="J26794" s="34">
        <v>23</v>
      </c>
      <c r="K26794" s="34">
        <v>11</v>
      </c>
      <c r="L26794" s="34">
        <v>10</v>
      </c>
      <c r="M26794" s="34">
        <v>12</v>
      </c>
      <c r="N26794" s="34">
        <v>5</v>
      </c>
      <c r="O26794" s="34">
        <v>10</v>
      </c>
      <c r="P26794" s="34">
        <v>10</v>
      </c>
      <c r="Q26794" s="34">
        <v>14</v>
      </c>
      <c r="R26794" s="34">
        <v>33</v>
      </c>
      <c r="S26794" s="34">
        <v>17</v>
      </c>
      <c r="T26794" s="34">
        <v>11</v>
      </c>
      <c r="U26794" s="34">
        <v>18</v>
      </c>
      <c r="V26794" s="34">
        <v>13</v>
      </c>
      <c r="W26794" s="34">
        <v>18</v>
      </c>
      <c r="X26794" s="34">
        <v>15</v>
      </c>
      <c r="Y26794" s="34">
        <v>13</v>
      </c>
      <c r="Z26794" s="34">
        <v>11</v>
      </c>
      <c r="AA26794" s="34">
        <v>24</v>
      </c>
      <c r="AB26794" s="34">
        <v>10</v>
      </c>
      <c r="AC26794" s="34">
        <v>34</v>
      </c>
    </row>
    <row r="26795" spans="1:29" x14ac:dyDescent="0.2">
      <c r="A26795" s="34" t="s">
        <v>87288</v>
      </c>
      <c r="B26795" s="34">
        <v>25</v>
      </c>
      <c r="C26795" s="34">
        <v>54</v>
      </c>
      <c r="D26795" s="34">
        <v>29</v>
      </c>
      <c r="E26795" s="34">
        <v>41</v>
      </c>
      <c r="F26795" s="34">
        <v>20</v>
      </c>
      <c r="G26795" s="34">
        <v>23</v>
      </c>
      <c r="H26795" s="34">
        <v>22</v>
      </c>
      <c r="I26795" s="34">
        <v>33</v>
      </c>
      <c r="J26795" s="34">
        <v>20</v>
      </c>
      <c r="K26795" s="34">
        <v>23</v>
      </c>
      <c r="L26795" s="34">
        <v>12</v>
      </c>
      <c r="M26795" s="34">
        <v>27</v>
      </c>
      <c r="N26795" s="34">
        <v>21</v>
      </c>
      <c r="O26795" s="34">
        <v>15</v>
      </c>
      <c r="P26795" s="34">
        <v>13</v>
      </c>
      <c r="Q26795" s="34">
        <v>53</v>
      </c>
      <c r="R26795" s="34">
        <v>23</v>
      </c>
      <c r="S26795" s="34">
        <v>61</v>
      </c>
      <c r="T26795" s="34">
        <v>7</v>
      </c>
      <c r="U26795" s="34">
        <v>21</v>
      </c>
      <c r="V26795" s="34">
        <v>24</v>
      </c>
      <c r="W26795" s="34">
        <v>27</v>
      </c>
      <c r="X26795" s="34">
        <v>35</v>
      </c>
      <c r="Y26795" s="34">
        <v>17</v>
      </c>
      <c r="Z26795" s="34">
        <v>20</v>
      </c>
      <c r="AA26795" s="34">
        <v>58</v>
      </c>
      <c r="AB26795" s="34">
        <v>15</v>
      </c>
      <c r="AC26795" s="34">
        <v>82</v>
      </c>
    </row>
    <row r="26796" spans="1:29" x14ac:dyDescent="0.2">
      <c r="A26796" s="34" t="s">
        <v>87289</v>
      </c>
      <c r="B26796" s="34">
        <v>29</v>
      </c>
      <c r="C26796" s="34">
        <v>40</v>
      </c>
      <c r="D26796" s="34">
        <v>78</v>
      </c>
      <c r="E26796" s="34">
        <v>47</v>
      </c>
      <c r="F26796" s="34">
        <v>59</v>
      </c>
      <c r="G26796" s="34">
        <v>60</v>
      </c>
      <c r="H26796" s="34">
        <v>36</v>
      </c>
      <c r="I26796" s="34">
        <v>41</v>
      </c>
      <c r="J26796" s="34">
        <v>34</v>
      </c>
      <c r="K26796" s="34">
        <v>44</v>
      </c>
      <c r="L26796" s="34">
        <v>17</v>
      </c>
      <c r="M26796" s="34">
        <v>16</v>
      </c>
      <c r="N26796" s="34">
        <v>48</v>
      </c>
      <c r="O26796" s="34">
        <v>25</v>
      </c>
      <c r="P26796" s="34">
        <v>29</v>
      </c>
      <c r="Q26796" s="34">
        <v>30</v>
      </c>
      <c r="R26796" s="34">
        <v>33</v>
      </c>
      <c r="S26796" s="34">
        <v>60</v>
      </c>
      <c r="T26796" s="34">
        <v>20</v>
      </c>
      <c r="U26796" s="34">
        <v>19</v>
      </c>
      <c r="V26796" s="34">
        <v>53</v>
      </c>
      <c r="W26796" s="34">
        <v>23</v>
      </c>
      <c r="X26796" s="34">
        <v>47</v>
      </c>
      <c r="Y26796" s="34">
        <v>24</v>
      </c>
      <c r="Z26796" s="34">
        <v>80</v>
      </c>
      <c r="AA26796" s="34">
        <v>40</v>
      </c>
      <c r="AB26796" s="34">
        <v>34</v>
      </c>
      <c r="AC26796" s="34">
        <v>37</v>
      </c>
    </row>
    <row r="26797" spans="1:29" x14ac:dyDescent="0.2">
      <c r="A26797" s="34" t="s">
        <v>87290</v>
      </c>
      <c r="B26797" s="34">
        <v>8</v>
      </c>
      <c r="C26797" s="34">
        <v>5</v>
      </c>
      <c r="D26797" s="34">
        <v>10</v>
      </c>
      <c r="E26797" s="34">
        <v>7</v>
      </c>
      <c r="F26797" s="34">
        <v>13</v>
      </c>
      <c r="G26797" s="34">
        <v>8</v>
      </c>
      <c r="H26797" s="34">
        <v>7</v>
      </c>
      <c r="I26797" s="34">
        <v>9</v>
      </c>
      <c r="J26797" s="34">
        <v>9</v>
      </c>
      <c r="K26797" s="34">
        <v>4</v>
      </c>
      <c r="L26797" s="34">
        <v>4</v>
      </c>
      <c r="M26797" s="34">
        <v>3</v>
      </c>
      <c r="N26797" s="34">
        <v>11</v>
      </c>
      <c r="O26797" s="34">
        <v>7</v>
      </c>
      <c r="P26797" s="34">
        <v>15</v>
      </c>
      <c r="Q26797" s="34">
        <v>3</v>
      </c>
      <c r="R26797" s="34">
        <v>11</v>
      </c>
      <c r="S26797" s="34">
        <v>2</v>
      </c>
      <c r="T26797" s="34">
        <v>5</v>
      </c>
      <c r="U26797" s="34">
        <v>6</v>
      </c>
      <c r="V26797" s="34">
        <v>13</v>
      </c>
      <c r="W26797" s="34">
        <v>6</v>
      </c>
      <c r="X26797" s="34">
        <v>8</v>
      </c>
      <c r="Y26797" s="34">
        <v>8</v>
      </c>
      <c r="Z26797" s="34">
        <v>10</v>
      </c>
      <c r="AA26797" s="34">
        <v>4</v>
      </c>
      <c r="AB26797" s="34">
        <v>2</v>
      </c>
      <c r="AC26797" s="34">
        <v>9</v>
      </c>
    </row>
    <row r="26798" spans="1:29" x14ac:dyDescent="0.2">
      <c r="A26798" s="34" t="s">
        <v>87291</v>
      </c>
      <c r="B26798" s="34">
        <v>43</v>
      </c>
      <c r="C26798" s="34">
        <v>89</v>
      </c>
      <c r="D26798" s="34">
        <v>85</v>
      </c>
      <c r="E26798" s="34">
        <v>106</v>
      </c>
      <c r="F26798" s="34">
        <v>58</v>
      </c>
      <c r="G26798" s="34">
        <v>102</v>
      </c>
      <c r="H26798" s="34">
        <v>63</v>
      </c>
      <c r="I26798" s="34">
        <v>103</v>
      </c>
      <c r="J26798" s="34">
        <v>31</v>
      </c>
      <c r="K26798" s="34">
        <v>121</v>
      </c>
      <c r="L26798" s="34">
        <v>16</v>
      </c>
      <c r="M26798" s="34">
        <v>101</v>
      </c>
      <c r="N26798" s="34">
        <v>54</v>
      </c>
      <c r="O26798" s="34">
        <v>79</v>
      </c>
      <c r="P26798" s="34">
        <v>33</v>
      </c>
      <c r="Q26798" s="34">
        <v>82</v>
      </c>
      <c r="R26798" s="34">
        <v>60</v>
      </c>
      <c r="S26798" s="34">
        <v>80</v>
      </c>
      <c r="T26798" s="34">
        <v>33</v>
      </c>
      <c r="U26798" s="34">
        <v>54</v>
      </c>
      <c r="V26798" s="34">
        <v>57</v>
      </c>
      <c r="W26798" s="34">
        <v>72</v>
      </c>
      <c r="X26798" s="34">
        <v>75</v>
      </c>
      <c r="Y26798" s="34">
        <v>40</v>
      </c>
      <c r="Z26798" s="34">
        <v>78</v>
      </c>
      <c r="AA26798" s="34">
        <v>108</v>
      </c>
      <c r="AB26798" s="34">
        <v>47</v>
      </c>
      <c r="AC26798" s="34">
        <v>115</v>
      </c>
    </row>
    <row r="26799" spans="1:29" x14ac:dyDescent="0.2">
      <c r="A26799" s="34" t="s">
        <v>87292</v>
      </c>
      <c r="B26799" s="34">
        <v>39</v>
      </c>
      <c r="C26799" s="34">
        <v>42</v>
      </c>
      <c r="D26799" s="34">
        <v>30</v>
      </c>
      <c r="E26799" s="34">
        <v>49</v>
      </c>
      <c r="F26799" s="34">
        <v>23</v>
      </c>
      <c r="G26799" s="34">
        <v>49</v>
      </c>
      <c r="H26799" s="34">
        <v>30</v>
      </c>
      <c r="I26799" s="34">
        <v>49</v>
      </c>
      <c r="J26799" s="34">
        <v>33</v>
      </c>
      <c r="K26799" s="34">
        <v>21</v>
      </c>
      <c r="L26799" s="34">
        <v>12</v>
      </c>
      <c r="M26799" s="34">
        <v>39</v>
      </c>
      <c r="N26799" s="34">
        <v>42</v>
      </c>
      <c r="O26799" s="34">
        <v>49</v>
      </c>
      <c r="P26799" s="34">
        <v>36</v>
      </c>
      <c r="Q26799" s="34">
        <v>67</v>
      </c>
      <c r="R26799" s="34">
        <v>42</v>
      </c>
      <c r="S26799" s="34">
        <v>60</v>
      </c>
      <c r="T26799" s="34">
        <v>38</v>
      </c>
      <c r="U26799" s="34">
        <v>27</v>
      </c>
      <c r="V26799" s="34">
        <v>46</v>
      </c>
      <c r="W26799" s="34">
        <v>45</v>
      </c>
      <c r="X26799" s="34">
        <v>44</v>
      </c>
      <c r="Y26799" s="34">
        <v>39</v>
      </c>
      <c r="Z26799" s="34">
        <v>51</v>
      </c>
      <c r="AA26799" s="34">
        <v>61</v>
      </c>
      <c r="AB26799" s="34">
        <v>21</v>
      </c>
      <c r="AC26799" s="34">
        <v>53</v>
      </c>
    </row>
    <row r="26800" spans="1:29" x14ac:dyDescent="0.2">
      <c r="A26800" s="34" t="s">
        <v>87293</v>
      </c>
      <c r="B26800" s="34">
        <v>57</v>
      </c>
      <c r="C26800" s="34">
        <v>47</v>
      </c>
      <c r="D26800" s="34">
        <v>47</v>
      </c>
      <c r="E26800" s="34">
        <v>43</v>
      </c>
      <c r="F26800" s="34">
        <v>61</v>
      </c>
      <c r="G26800" s="34">
        <v>28</v>
      </c>
      <c r="H26800" s="34">
        <v>39</v>
      </c>
      <c r="I26800" s="34">
        <v>52</v>
      </c>
      <c r="J26800" s="34">
        <v>42</v>
      </c>
      <c r="K26800" s="34">
        <v>75</v>
      </c>
      <c r="L26800" s="34">
        <v>44</v>
      </c>
      <c r="M26800" s="34">
        <v>43</v>
      </c>
      <c r="N26800" s="34">
        <v>43</v>
      </c>
      <c r="O26800" s="34">
        <v>37</v>
      </c>
      <c r="P26800" s="34">
        <v>49</v>
      </c>
      <c r="Q26800" s="34">
        <v>47</v>
      </c>
      <c r="R26800" s="34">
        <v>60</v>
      </c>
      <c r="S26800" s="34">
        <v>62</v>
      </c>
      <c r="T26800" s="34">
        <v>63</v>
      </c>
      <c r="U26800" s="34">
        <v>59</v>
      </c>
      <c r="V26800" s="34">
        <v>54</v>
      </c>
      <c r="W26800" s="34">
        <v>55</v>
      </c>
      <c r="X26800" s="34">
        <v>52</v>
      </c>
      <c r="Y26800" s="34">
        <v>36</v>
      </c>
      <c r="Z26800" s="34">
        <v>59</v>
      </c>
      <c r="AA26800" s="34">
        <v>47</v>
      </c>
      <c r="AB26800" s="34">
        <v>44</v>
      </c>
      <c r="AC26800" s="34">
        <v>81</v>
      </c>
    </row>
    <row r="26801" spans="1:29" x14ac:dyDescent="0.2">
      <c r="A26801" s="34" t="s">
        <v>87294</v>
      </c>
      <c r="B26801" s="34">
        <v>19</v>
      </c>
      <c r="C26801" s="34">
        <v>24</v>
      </c>
      <c r="D26801" s="34">
        <v>20</v>
      </c>
      <c r="E26801" s="34">
        <v>23</v>
      </c>
      <c r="F26801" s="34">
        <v>12</v>
      </c>
      <c r="G26801" s="34">
        <v>5</v>
      </c>
      <c r="H26801" s="34">
        <v>14</v>
      </c>
      <c r="I26801" s="34">
        <v>12</v>
      </c>
      <c r="J26801" s="34">
        <v>7</v>
      </c>
      <c r="K26801" s="34">
        <v>13</v>
      </c>
      <c r="L26801" s="34">
        <v>3</v>
      </c>
      <c r="M26801" s="34">
        <v>14</v>
      </c>
      <c r="N26801" s="34">
        <v>6</v>
      </c>
      <c r="O26801" s="34">
        <v>15</v>
      </c>
      <c r="P26801" s="34">
        <v>18</v>
      </c>
      <c r="Q26801" s="34">
        <v>14</v>
      </c>
      <c r="R26801" s="34">
        <v>15</v>
      </c>
      <c r="S26801" s="34">
        <v>19</v>
      </c>
      <c r="T26801" s="34">
        <v>5</v>
      </c>
      <c r="U26801" s="34">
        <v>10</v>
      </c>
      <c r="V26801" s="34">
        <v>16</v>
      </c>
      <c r="W26801" s="34">
        <v>11</v>
      </c>
      <c r="X26801" s="34">
        <v>20</v>
      </c>
      <c r="Y26801" s="34">
        <v>9</v>
      </c>
      <c r="Z26801" s="34">
        <v>12</v>
      </c>
      <c r="AA26801" s="34">
        <v>14</v>
      </c>
      <c r="AB26801" s="34">
        <v>13</v>
      </c>
      <c r="AC26801" s="34">
        <v>16</v>
      </c>
    </row>
    <row r="26802" spans="1:29" x14ac:dyDescent="0.2">
      <c r="A26802" s="34" t="s">
        <v>87295</v>
      </c>
      <c r="B26802" s="34">
        <v>65</v>
      </c>
      <c r="C26802" s="34">
        <v>111</v>
      </c>
      <c r="D26802" s="34">
        <v>143</v>
      </c>
      <c r="E26802" s="34">
        <v>160</v>
      </c>
      <c r="F26802" s="34">
        <v>109</v>
      </c>
      <c r="G26802" s="34">
        <v>70</v>
      </c>
      <c r="H26802" s="34">
        <v>60</v>
      </c>
      <c r="I26802" s="34">
        <v>77</v>
      </c>
      <c r="J26802" s="34">
        <v>57</v>
      </c>
      <c r="K26802" s="34">
        <v>145</v>
      </c>
      <c r="L26802" s="34">
        <v>41</v>
      </c>
      <c r="M26802" s="34">
        <v>83</v>
      </c>
      <c r="N26802" s="34">
        <v>86</v>
      </c>
      <c r="O26802" s="34">
        <v>83</v>
      </c>
      <c r="P26802" s="34">
        <v>54</v>
      </c>
      <c r="Q26802" s="34">
        <v>109</v>
      </c>
      <c r="R26802" s="34">
        <v>76</v>
      </c>
      <c r="S26802" s="34">
        <v>142</v>
      </c>
      <c r="T26802" s="34">
        <v>37</v>
      </c>
      <c r="U26802" s="34">
        <v>69</v>
      </c>
      <c r="V26802" s="34">
        <v>88</v>
      </c>
      <c r="W26802" s="34">
        <v>68</v>
      </c>
      <c r="X26802" s="34">
        <v>124</v>
      </c>
      <c r="Y26802" s="34">
        <v>66</v>
      </c>
      <c r="Z26802" s="34">
        <v>114</v>
      </c>
      <c r="AA26802" s="34">
        <v>104</v>
      </c>
      <c r="AB26802" s="34">
        <v>67</v>
      </c>
      <c r="AC26802" s="34">
        <v>177</v>
      </c>
    </row>
    <row r="26803" spans="1:29" x14ac:dyDescent="0.2">
      <c r="A26803" s="34" t="s">
        <v>87296</v>
      </c>
      <c r="B26803" s="34">
        <v>154</v>
      </c>
      <c r="C26803" s="34">
        <v>210</v>
      </c>
      <c r="D26803" s="34">
        <v>316</v>
      </c>
      <c r="E26803" s="34">
        <v>181</v>
      </c>
      <c r="F26803" s="34">
        <v>291</v>
      </c>
      <c r="G26803" s="34">
        <v>205</v>
      </c>
      <c r="H26803" s="34">
        <v>256</v>
      </c>
      <c r="I26803" s="34">
        <v>204</v>
      </c>
      <c r="J26803" s="34">
        <v>314</v>
      </c>
      <c r="K26803" s="34">
        <v>241</v>
      </c>
      <c r="L26803" s="34">
        <v>235</v>
      </c>
      <c r="M26803" s="34">
        <v>223</v>
      </c>
      <c r="N26803" s="34">
        <v>239</v>
      </c>
      <c r="O26803" s="34">
        <v>152</v>
      </c>
      <c r="P26803" s="34">
        <v>286</v>
      </c>
      <c r="Q26803" s="34">
        <v>279</v>
      </c>
      <c r="R26803" s="34">
        <v>378</v>
      </c>
      <c r="S26803" s="34">
        <v>221</v>
      </c>
      <c r="T26803" s="34">
        <v>306</v>
      </c>
      <c r="U26803" s="34">
        <v>157</v>
      </c>
      <c r="V26803" s="34">
        <v>342</v>
      </c>
      <c r="W26803" s="34">
        <v>228</v>
      </c>
      <c r="X26803" s="34">
        <v>363</v>
      </c>
      <c r="Y26803" s="34">
        <v>196</v>
      </c>
      <c r="Z26803" s="34">
        <v>298</v>
      </c>
      <c r="AA26803" s="34">
        <v>271</v>
      </c>
      <c r="AB26803" s="34">
        <v>304</v>
      </c>
      <c r="AC26803" s="34">
        <v>371</v>
      </c>
    </row>
    <row r="26804" spans="1:29" x14ac:dyDescent="0.2">
      <c r="A26804" s="34" t="s">
        <v>87297</v>
      </c>
      <c r="B26804" s="34">
        <v>28</v>
      </c>
      <c r="C26804" s="34">
        <v>70</v>
      </c>
      <c r="D26804" s="34">
        <v>98</v>
      </c>
      <c r="E26804" s="34">
        <v>73</v>
      </c>
      <c r="F26804" s="34">
        <v>85</v>
      </c>
      <c r="G26804" s="34">
        <v>73</v>
      </c>
      <c r="H26804" s="34">
        <v>61</v>
      </c>
      <c r="I26804" s="34">
        <v>49</v>
      </c>
      <c r="J26804" s="34">
        <v>55</v>
      </c>
      <c r="K26804" s="34">
        <v>50</v>
      </c>
      <c r="L26804" s="34">
        <v>32</v>
      </c>
      <c r="M26804" s="34">
        <v>37</v>
      </c>
      <c r="N26804" s="34">
        <v>48</v>
      </c>
      <c r="O26804" s="34">
        <v>46</v>
      </c>
      <c r="P26804" s="34">
        <v>58</v>
      </c>
      <c r="Q26804" s="34">
        <v>83</v>
      </c>
      <c r="R26804" s="34">
        <v>66</v>
      </c>
      <c r="S26804" s="34">
        <v>89</v>
      </c>
      <c r="T26804" s="34">
        <v>35</v>
      </c>
      <c r="U26804" s="34">
        <v>47</v>
      </c>
      <c r="V26804" s="34">
        <v>88</v>
      </c>
      <c r="W26804" s="34">
        <v>42</v>
      </c>
      <c r="X26804" s="34">
        <v>74</v>
      </c>
      <c r="Y26804" s="34">
        <v>52</v>
      </c>
      <c r="Z26804" s="34">
        <v>106</v>
      </c>
      <c r="AA26804" s="34">
        <v>94</v>
      </c>
      <c r="AB26804" s="34">
        <v>92</v>
      </c>
      <c r="AC26804" s="34">
        <v>74</v>
      </c>
    </row>
    <row r="26805" spans="1:29" x14ac:dyDescent="0.2">
      <c r="A26805" s="34" t="s">
        <v>87298</v>
      </c>
      <c r="B26805" s="34">
        <v>17</v>
      </c>
      <c r="C26805" s="34">
        <v>2</v>
      </c>
      <c r="D26805" s="34">
        <v>2</v>
      </c>
      <c r="E26805" s="34">
        <v>4</v>
      </c>
      <c r="F26805" s="34">
        <v>7</v>
      </c>
      <c r="G26805" s="34">
        <v>5</v>
      </c>
      <c r="H26805" s="34">
        <v>3</v>
      </c>
      <c r="I26805" s="34">
        <v>8</v>
      </c>
      <c r="J26805" s="34">
        <v>2</v>
      </c>
      <c r="K26805" s="34">
        <v>4</v>
      </c>
      <c r="L26805" s="34">
        <v>3</v>
      </c>
      <c r="M26805" s="34">
        <v>3</v>
      </c>
      <c r="N26805" s="34">
        <v>3</v>
      </c>
      <c r="O26805" s="34">
        <v>9</v>
      </c>
      <c r="P26805" s="34">
        <v>1</v>
      </c>
      <c r="Q26805" s="34">
        <v>1</v>
      </c>
      <c r="R26805" s="34">
        <v>12</v>
      </c>
      <c r="S26805" s="34">
        <v>12</v>
      </c>
      <c r="T26805" s="34">
        <v>2</v>
      </c>
      <c r="U26805" s="34">
        <v>2</v>
      </c>
      <c r="V26805" s="34">
        <v>12</v>
      </c>
      <c r="W26805" s="34">
        <v>10</v>
      </c>
      <c r="X26805" s="34">
        <v>7</v>
      </c>
      <c r="Y26805" s="34">
        <v>1</v>
      </c>
      <c r="Z26805" s="34">
        <v>5</v>
      </c>
      <c r="AA26805" s="34">
        <v>6</v>
      </c>
      <c r="AB26805" s="34">
        <v>5</v>
      </c>
      <c r="AC26805" s="34">
        <v>7</v>
      </c>
    </row>
    <row r="26806" spans="1:29" x14ac:dyDescent="0.2">
      <c r="A26806" s="34" t="s">
        <v>87299</v>
      </c>
      <c r="B26806" s="34">
        <v>12</v>
      </c>
      <c r="C26806" s="34">
        <v>6</v>
      </c>
      <c r="D26806" s="34">
        <v>14</v>
      </c>
      <c r="E26806" s="34">
        <v>1</v>
      </c>
      <c r="F26806" s="34">
        <v>5</v>
      </c>
      <c r="G26806" s="34">
        <v>5</v>
      </c>
      <c r="H26806" s="34">
        <v>0</v>
      </c>
      <c r="I26806" s="34">
        <v>4</v>
      </c>
      <c r="J26806" s="34">
        <v>2</v>
      </c>
      <c r="K26806" s="34">
        <v>5</v>
      </c>
      <c r="L26806" s="34">
        <v>5</v>
      </c>
      <c r="M26806" s="34">
        <v>4</v>
      </c>
      <c r="N26806" s="34">
        <v>6</v>
      </c>
      <c r="O26806" s="34">
        <v>7</v>
      </c>
      <c r="P26806" s="34">
        <v>4</v>
      </c>
      <c r="Q26806" s="34">
        <v>5</v>
      </c>
      <c r="R26806" s="34">
        <v>3</v>
      </c>
      <c r="S26806" s="34">
        <v>4</v>
      </c>
      <c r="T26806" s="34">
        <v>0</v>
      </c>
      <c r="U26806" s="34">
        <v>2</v>
      </c>
      <c r="V26806" s="34">
        <v>6</v>
      </c>
      <c r="W26806" s="34">
        <v>0</v>
      </c>
      <c r="X26806" s="34">
        <v>0</v>
      </c>
      <c r="Y26806" s="34">
        <v>1</v>
      </c>
      <c r="Z26806" s="34">
        <v>2</v>
      </c>
      <c r="AA26806" s="34">
        <v>6</v>
      </c>
      <c r="AB26806" s="34">
        <v>4</v>
      </c>
      <c r="AC26806" s="34">
        <v>9</v>
      </c>
    </row>
    <row r="26807" spans="1:29" x14ac:dyDescent="0.2">
      <c r="A26807" s="34" t="s">
        <v>87300</v>
      </c>
      <c r="B26807" s="34">
        <v>39</v>
      </c>
      <c r="C26807" s="34">
        <v>40</v>
      </c>
      <c r="D26807" s="34">
        <v>55</v>
      </c>
      <c r="E26807" s="34">
        <v>49</v>
      </c>
      <c r="F26807" s="34">
        <v>35</v>
      </c>
      <c r="G26807" s="34">
        <v>65</v>
      </c>
      <c r="H26807" s="34">
        <v>33</v>
      </c>
      <c r="I26807" s="34">
        <v>27</v>
      </c>
      <c r="J26807" s="34">
        <v>30</v>
      </c>
      <c r="K26807" s="34">
        <v>72</v>
      </c>
      <c r="L26807" s="34">
        <v>11</v>
      </c>
      <c r="M26807" s="34">
        <v>31</v>
      </c>
      <c r="N26807" s="34">
        <v>27</v>
      </c>
      <c r="O26807" s="34">
        <v>29</v>
      </c>
      <c r="P26807" s="34">
        <v>22</v>
      </c>
      <c r="Q26807" s="34">
        <v>35</v>
      </c>
      <c r="R26807" s="34">
        <v>27</v>
      </c>
      <c r="S26807" s="34">
        <v>30</v>
      </c>
      <c r="T26807" s="34">
        <v>8</v>
      </c>
      <c r="U26807" s="34">
        <v>31</v>
      </c>
      <c r="V26807" s="34">
        <v>33</v>
      </c>
      <c r="W26807" s="34">
        <v>27</v>
      </c>
      <c r="X26807" s="34">
        <v>40</v>
      </c>
      <c r="Y26807" s="34">
        <v>23</v>
      </c>
      <c r="Z26807" s="34">
        <v>46</v>
      </c>
      <c r="AA26807" s="34">
        <v>48</v>
      </c>
      <c r="AB26807" s="34">
        <v>29</v>
      </c>
      <c r="AC26807" s="34">
        <v>50</v>
      </c>
    </row>
    <row r="26808" spans="1:29" x14ac:dyDescent="0.2">
      <c r="A26808" s="34" t="s">
        <v>87301</v>
      </c>
      <c r="B26808" s="34">
        <v>25</v>
      </c>
      <c r="C26808" s="34">
        <v>54</v>
      </c>
      <c r="D26808" s="34">
        <v>88</v>
      </c>
      <c r="E26808" s="34">
        <v>96</v>
      </c>
      <c r="F26808" s="34">
        <v>42</v>
      </c>
      <c r="G26808" s="34">
        <v>40</v>
      </c>
      <c r="H26808" s="34">
        <v>26</v>
      </c>
      <c r="I26808" s="34">
        <v>50</v>
      </c>
      <c r="J26808" s="34">
        <v>31</v>
      </c>
      <c r="K26808" s="34">
        <v>75</v>
      </c>
      <c r="L26808" s="34">
        <v>13</v>
      </c>
      <c r="M26808" s="34">
        <v>30</v>
      </c>
      <c r="N26808" s="34">
        <v>37</v>
      </c>
      <c r="O26808" s="34">
        <v>40</v>
      </c>
      <c r="P26808" s="34">
        <v>39</v>
      </c>
      <c r="Q26808" s="34">
        <v>36</v>
      </c>
      <c r="R26808" s="34">
        <v>18</v>
      </c>
      <c r="S26808" s="34">
        <v>101</v>
      </c>
      <c r="T26808" s="34">
        <v>8</v>
      </c>
      <c r="U26808" s="34">
        <v>24</v>
      </c>
      <c r="V26808" s="34">
        <v>37</v>
      </c>
      <c r="W26808" s="34">
        <v>18</v>
      </c>
      <c r="X26808" s="34">
        <v>57</v>
      </c>
      <c r="Y26808" s="34">
        <v>16</v>
      </c>
      <c r="Z26808" s="34">
        <v>41</v>
      </c>
      <c r="AA26808" s="34">
        <v>51</v>
      </c>
      <c r="AB26808" s="34">
        <v>17</v>
      </c>
      <c r="AC26808" s="34">
        <v>101</v>
      </c>
    </row>
    <row r="26809" spans="1:29" x14ac:dyDescent="0.2">
      <c r="A26809" s="34" t="s">
        <v>87302</v>
      </c>
      <c r="B26809" s="34">
        <v>13</v>
      </c>
      <c r="C26809" s="34">
        <v>41</v>
      </c>
      <c r="D26809" s="34">
        <v>54</v>
      </c>
      <c r="E26809" s="34">
        <v>32</v>
      </c>
      <c r="F26809" s="34">
        <v>27</v>
      </c>
      <c r="G26809" s="34">
        <v>23</v>
      </c>
      <c r="H26809" s="34">
        <v>18</v>
      </c>
      <c r="I26809" s="34">
        <v>52</v>
      </c>
      <c r="J26809" s="34">
        <v>13</v>
      </c>
      <c r="K26809" s="34">
        <v>36</v>
      </c>
      <c r="L26809" s="34">
        <v>13</v>
      </c>
      <c r="M26809" s="34">
        <v>22</v>
      </c>
      <c r="N26809" s="34">
        <v>19</v>
      </c>
      <c r="O26809" s="34">
        <v>28</v>
      </c>
      <c r="P26809" s="34">
        <v>17</v>
      </c>
      <c r="Q26809" s="34">
        <v>30</v>
      </c>
      <c r="R26809" s="34">
        <v>17</v>
      </c>
      <c r="S26809" s="34">
        <v>41</v>
      </c>
      <c r="T26809" s="34">
        <v>9</v>
      </c>
      <c r="U26809" s="34">
        <v>9</v>
      </c>
      <c r="V26809" s="34">
        <v>19</v>
      </c>
      <c r="W26809" s="34">
        <v>26</v>
      </c>
      <c r="X26809" s="34">
        <v>33</v>
      </c>
      <c r="Y26809" s="34">
        <v>6</v>
      </c>
      <c r="Z26809" s="34">
        <v>29</v>
      </c>
      <c r="AA26809" s="34">
        <v>36</v>
      </c>
      <c r="AB26809" s="34">
        <v>8</v>
      </c>
      <c r="AC26809" s="34">
        <v>32</v>
      </c>
    </row>
    <row r="26810" spans="1:29" x14ac:dyDescent="0.2">
      <c r="A26810" s="34" t="s">
        <v>87303</v>
      </c>
      <c r="B26810" s="34">
        <v>84</v>
      </c>
      <c r="C26810" s="34">
        <v>92</v>
      </c>
      <c r="D26810" s="34">
        <v>110</v>
      </c>
      <c r="E26810" s="34">
        <v>83</v>
      </c>
      <c r="F26810" s="34">
        <v>147</v>
      </c>
      <c r="G26810" s="34">
        <v>102</v>
      </c>
      <c r="H26810" s="34">
        <v>178</v>
      </c>
      <c r="I26810" s="34">
        <v>98</v>
      </c>
      <c r="J26810" s="34">
        <v>116</v>
      </c>
      <c r="K26810" s="34">
        <v>85</v>
      </c>
      <c r="L26810" s="34">
        <v>85</v>
      </c>
      <c r="M26810" s="34">
        <v>79</v>
      </c>
      <c r="N26810" s="34">
        <v>110</v>
      </c>
      <c r="O26810" s="34">
        <v>84</v>
      </c>
      <c r="P26810" s="34">
        <v>108</v>
      </c>
      <c r="Q26810" s="34">
        <v>134</v>
      </c>
      <c r="R26810" s="34">
        <v>135</v>
      </c>
      <c r="S26810" s="34">
        <v>135</v>
      </c>
      <c r="T26810" s="34">
        <v>136</v>
      </c>
      <c r="U26810" s="34">
        <v>120</v>
      </c>
      <c r="V26810" s="34">
        <v>154</v>
      </c>
      <c r="W26810" s="34">
        <v>110</v>
      </c>
      <c r="X26810" s="34">
        <v>152</v>
      </c>
      <c r="Y26810" s="34">
        <v>95</v>
      </c>
      <c r="Z26810" s="34">
        <v>128</v>
      </c>
      <c r="AA26810" s="34">
        <v>133</v>
      </c>
      <c r="AB26810" s="34">
        <v>149</v>
      </c>
      <c r="AC26810" s="34">
        <v>177</v>
      </c>
    </row>
    <row r="26811" spans="1:29" x14ac:dyDescent="0.2">
      <c r="A26811" s="34" t="s">
        <v>87304</v>
      </c>
      <c r="B26811" s="34">
        <v>189</v>
      </c>
      <c r="C26811" s="34">
        <v>425</v>
      </c>
      <c r="D26811" s="34">
        <v>562</v>
      </c>
      <c r="E26811" s="34">
        <v>540</v>
      </c>
      <c r="F26811" s="34">
        <v>447</v>
      </c>
      <c r="G26811" s="34">
        <v>402</v>
      </c>
      <c r="H26811" s="34">
        <v>357</v>
      </c>
      <c r="I26811" s="34">
        <v>390</v>
      </c>
      <c r="J26811" s="34">
        <v>292</v>
      </c>
      <c r="K26811" s="34">
        <v>482</v>
      </c>
      <c r="L26811" s="34">
        <v>143</v>
      </c>
      <c r="M26811" s="34">
        <v>356</v>
      </c>
      <c r="N26811" s="34">
        <v>330</v>
      </c>
      <c r="O26811" s="34">
        <v>330</v>
      </c>
      <c r="P26811" s="34">
        <v>296</v>
      </c>
      <c r="Q26811" s="34">
        <v>441</v>
      </c>
      <c r="R26811" s="34">
        <v>430</v>
      </c>
      <c r="S26811" s="34">
        <v>641</v>
      </c>
      <c r="T26811" s="34">
        <v>207</v>
      </c>
      <c r="U26811" s="34">
        <v>326</v>
      </c>
      <c r="V26811" s="34">
        <v>480</v>
      </c>
      <c r="W26811" s="34">
        <v>398</v>
      </c>
      <c r="X26811" s="34">
        <v>510</v>
      </c>
      <c r="Y26811" s="34">
        <v>257</v>
      </c>
      <c r="Z26811" s="34">
        <v>526</v>
      </c>
      <c r="AA26811" s="34">
        <v>561</v>
      </c>
      <c r="AB26811" s="34">
        <v>346</v>
      </c>
      <c r="AC26811" s="34">
        <v>670</v>
      </c>
    </row>
    <row r="26812" spans="1:29" x14ac:dyDescent="0.2">
      <c r="A26812" s="34" t="s">
        <v>87305</v>
      </c>
      <c r="B26812" s="34">
        <v>38</v>
      </c>
      <c r="C26812" s="34">
        <v>31</v>
      </c>
      <c r="D26812" s="34">
        <v>24</v>
      </c>
      <c r="E26812" s="34">
        <v>33</v>
      </c>
      <c r="F26812" s="34">
        <v>41</v>
      </c>
      <c r="G26812" s="34">
        <v>39</v>
      </c>
      <c r="H26812" s="34">
        <v>43</v>
      </c>
      <c r="I26812" s="34">
        <v>49</v>
      </c>
      <c r="J26812" s="34">
        <v>36</v>
      </c>
      <c r="K26812" s="34">
        <v>66</v>
      </c>
      <c r="L26812" s="34">
        <v>27</v>
      </c>
      <c r="M26812" s="34">
        <v>29</v>
      </c>
      <c r="N26812" s="34">
        <v>24</v>
      </c>
      <c r="O26812" s="34">
        <v>26</v>
      </c>
      <c r="P26812" s="34">
        <v>20</v>
      </c>
      <c r="Q26812" s="34">
        <v>48</v>
      </c>
      <c r="R26812" s="34">
        <v>39</v>
      </c>
      <c r="S26812" s="34">
        <v>49</v>
      </c>
      <c r="T26812" s="34">
        <v>26</v>
      </c>
      <c r="U26812" s="34">
        <v>44</v>
      </c>
      <c r="V26812" s="34">
        <v>40</v>
      </c>
      <c r="W26812" s="34">
        <v>54</v>
      </c>
      <c r="X26812" s="34">
        <v>54</v>
      </c>
      <c r="Y26812" s="34">
        <v>23</v>
      </c>
      <c r="Z26812" s="34">
        <v>42</v>
      </c>
      <c r="AA26812" s="34">
        <v>33</v>
      </c>
      <c r="AB26812" s="34">
        <v>38</v>
      </c>
      <c r="AC26812" s="34">
        <v>93</v>
      </c>
    </row>
    <row r="26813" spans="1:29" x14ac:dyDescent="0.2">
      <c r="A26813" s="34" t="s">
        <v>87306</v>
      </c>
      <c r="B26813" s="34">
        <v>13</v>
      </c>
      <c r="C26813" s="34">
        <v>7</v>
      </c>
      <c r="D26813" s="34">
        <v>28</v>
      </c>
      <c r="E26813" s="34">
        <v>9</v>
      </c>
      <c r="F26813" s="34">
        <v>17</v>
      </c>
      <c r="G26813" s="34">
        <v>14</v>
      </c>
      <c r="H26813" s="34">
        <v>10</v>
      </c>
      <c r="I26813" s="34">
        <v>5</v>
      </c>
      <c r="J26813" s="34">
        <v>16</v>
      </c>
      <c r="K26813" s="34">
        <v>19</v>
      </c>
      <c r="L26813" s="34">
        <v>7</v>
      </c>
      <c r="M26813" s="34">
        <v>19</v>
      </c>
      <c r="N26813" s="34">
        <v>7</v>
      </c>
      <c r="O26813" s="34">
        <v>19</v>
      </c>
      <c r="P26813" s="34">
        <v>13</v>
      </c>
      <c r="Q26813" s="34">
        <v>9</v>
      </c>
      <c r="R26813" s="34">
        <v>13</v>
      </c>
      <c r="S26813" s="34">
        <v>11</v>
      </c>
      <c r="T26813" s="34">
        <v>12</v>
      </c>
      <c r="U26813" s="34">
        <v>15</v>
      </c>
      <c r="V26813" s="34">
        <v>12</v>
      </c>
      <c r="W26813" s="34">
        <v>9</v>
      </c>
      <c r="X26813" s="34">
        <v>7</v>
      </c>
      <c r="Y26813" s="34">
        <v>14</v>
      </c>
      <c r="Z26813" s="34">
        <v>13</v>
      </c>
      <c r="AA26813" s="34">
        <v>18</v>
      </c>
      <c r="AB26813" s="34">
        <v>3</v>
      </c>
      <c r="AC26813" s="34">
        <v>15</v>
      </c>
    </row>
    <row r="26814" spans="1:29" x14ac:dyDescent="0.2">
      <c r="A26814" s="34" t="s">
        <v>87307</v>
      </c>
      <c r="B26814" s="34">
        <v>69</v>
      </c>
      <c r="C26814" s="34">
        <v>94</v>
      </c>
      <c r="D26814" s="34">
        <v>73</v>
      </c>
      <c r="E26814" s="34">
        <v>58</v>
      </c>
      <c r="F26814" s="34">
        <v>67</v>
      </c>
      <c r="G26814" s="34">
        <v>104</v>
      </c>
      <c r="H26814" s="34">
        <v>91</v>
      </c>
      <c r="I26814" s="34">
        <v>80</v>
      </c>
      <c r="J26814" s="34">
        <v>53</v>
      </c>
      <c r="K26814" s="34">
        <v>92</v>
      </c>
      <c r="L26814" s="34">
        <v>42</v>
      </c>
      <c r="M26814" s="34">
        <v>67</v>
      </c>
      <c r="N26814" s="34">
        <v>40</v>
      </c>
      <c r="O26814" s="34">
        <v>74</v>
      </c>
      <c r="P26814" s="34">
        <v>59</v>
      </c>
      <c r="Q26814" s="34">
        <v>84</v>
      </c>
      <c r="R26814" s="34">
        <v>75</v>
      </c>
      <c r="S26814" s="34">
        <v>67</v>
      </c>
      <c r="T26814" s="34">
        <v>45</v>
      </c>
      <c r="U26814" s="34">
        <v>53</v>
      </c>
      <c r="V26814" s="34">
        <v>59</v>
      </c>
      <c r="W26814" s="34">
        <v>54</v>
      </c>
      <c r="X26814" s="34">
        <v>89</v>
      </c>
      <c r="Y26814" s="34">
        <v>48</v>
      </c>
      <c r="Z26814" s="34">
        <v>85</v>
      </c>
      <c r="AA26814" s="34">
        <v>91</v>
      </c>
      <c r="AB26814" s="34">
        <v>62</v>
      </c>
      <c r="AC26814" s="34">
        <v>117</v>
      </c>
    </row>
    <row r="26815" spans="1:29" x14ac:dyDescent="0.2">
      <c r="A26815" s="34" t="s">
        <v>87308</v>
      </c>
      <c r="B26815" s="34">
        <v>27</v>
      </c>
      <c r="C26815" s="34">
        <v>53</v>
      </c>
      <c r="D26815" s="34">
        <v>72</v>
      </c>
      <c r="E26815" s="34">
        <v>39</v>
      </c>
      <c r="F26815" s="34">
        <v>43</v>
      </c>
      <c r="G26815" s="34">
        <v>35</v>
      </c>
      <c r="H26815" s="34">
        <v>37</v>
      </c>
      <c r="I26815" s="34">
        <v>47</v>
      </c>
      <c r="J26815" s="34">
        <v>26</v>
      </c>
      <c r="K26815" s="34">
        <v>67</v>
      </c>
      <c r="L26815" s="34">
        <v>20</v>
      </c>
      <c r="M26815" s="34">
        <v>51</v>
      </c>
      <c r="N26815" s="34">
        <v>48</v>
      </c>
      <c r="O26815" s="34">
        <v>42</v>
      </c>
      <c r="P26815" s="34">
        <v>31</v>
      </c>
      <c r="Q26815" s="34">
        <v>53</v>
      </c>
      <c r="R26815" s="34">
        <v>56</v>
      </c>
      <c r="S26815" s="34">
        <v>65</v>
      </c>
      <c r="T26815" s="34">
        <v>30</v>
      </c>
      <c r="U26815" s="34">
        <v>36</v>
      </c>
      <c r="V26815" s="34">
        <v>46</v>
      </c>
      <c r="W26815" s="34">
        <v>49</v>
      </c>
      <c r="X26815" s="34">
        <v>49</v>
      </c>
      <c r="Y26815" s="34">
        <v>23</v>
      </c>
      <c r="Z26815" s="34">
        <v>74</v>
      </c>
      <c r="AA26815" s="34">
        <v>76</v>
      </c>
      <c r="AB26815" s="34">
        <v>44</v>
      </c>
      <c r="AC26815" s="34">
        <v>83</v>
      </c>
    </row>
    <row r="26816" spans="1:29" x14ac:dyDescent="0.2">
      <c r="A26816" s="34" t="s">
        <v>87309</v>
      </c>
      <c r="B26816" s="34">
        <v>71</v>
      </c>
      <c r="C26816" s="34">
        <v>110</v>
      </c>
      <c r="D26816" s="34">
        <v>135</v>
      </c>
      <c r="E26816" s="34">
        <v>122</v>
      </c>
      <c r="F26816" s="34">
        <v>102</v>
      </c>
      <c r="G26816" s="34">
        <v>120</v>
      </c>
      <c r="H26816" s="34">
        <v>97</v>
      </c>
      <c r="I26816" s="34">
        <v>113</v>
      </c>
      <c r="J26816" s="34">
        <v>68</v>
      </c>
      <c r="K26816" s="34">
        <v>107</v>
      </c>
      <c r="L26816" s="34">
        <v>55</v>
      </c>
      <c r="M26816" s="34">
        <v>88</v>
      </c>
      <c r="N26816" s="34">
        <v>92</v>
      </c>
      <c r="O26816" s="34">
        <v>89</v>
      </c>
      <c r="P26816" s="34">
        <v>76</v>
      </c>
      <c r="Q26816" s="34">
        <v>129</v>
      </c>
      <c r="R26816" s="34">
        <v>118</v>
      </c>
      <c r="S26816" s="34">
        <v>120</v>
      </c>
      <c r="T26816" s="34">
        <v>78</v>
      </c>
      <c r="U26816" s="34">
        <v>73</v>
      </c>
      <c r="V26816" s="34">
        <v>110</v>
      </c>
      <c r="W26816" s="34">
        <v>89</v>
      </c>
      <c r="X26816" s="34">
        <v>157</v>
      </c>
      <c r="Y26816" s="34">
        <v>78</v>
      </c>
      <c r="Z26816" s="34">
        <v>87</v>
      </c>
      <c r="AA26816" s="34">
        <v>138</v>
      </c>
      <c r="AB26816" s="34">
        <v>81</v>
      </c>
      <c r="AC26816" s="34">
        <v>151</v>
      </c>
    </row>
    <row r="26817" spans="1:29" x14ac:dyDescent="0.2">
      <c r="A26817" s="34" t="s">
        <v>87310</v>
      </c>
      <c r="B26817" s="34">
        <v>42</v>
      </c>
      <c r="C26817" s="34">
        <v>46</v>
      </c>
      <c r="D26817" s="34">
        <v>78</v>
      </c>
      <c r="E26817" s="34">
        <v>60</v>
      </c>
      <c r="F26817" s="34">
        <v>24</v>
      </c>
      <c r="G26817" s="34">
        <v>23</v>
      </c>
      <c r="H26817" s="34">
        <v>40</v>
      </c>
      <c r="I26817" s="34">
        <v>34</v>
      </c>
      <c r="J26817" s="34">
        <v>24</v>
      </c>
      <c r="K26817" s="34">
        <v>41</v>
      </c>
      <c r="L26817" s="34">
        <v>19</v>
      </c>
      <c r="M26817" s="34">
        <v>19</v>
      </c>
      <c r="N26817" s="34">
        <v>33</v>
      </c>
      <c r="O26817" s="34">
        <v>45</v>
      </c>
      <c r="P26817" s="34">
        <v>22</v>
      </c>
      <c r="Q26817" s="34">
        <v>42</v>
      </c>
      <c r="R26817" s="34">
        <v>36</v>
      </c>
      <c r="S26817" s="34">
        <v>57</v>
      </c>
      <c r="T26817" s="34">
        <v>22</v>
      </c>
      <c r="U26817" s="34">
        <v>27</v>
      </c>
      <c r="V26817" s="34">
        <v>59</v>
      </c>
      <c r="W26817" s="34">
        <v>45</v>
      </c>
      <c r="X26817" s="34">
        <v>52</v>
      </c>
      <c r="Y26817" s="34">
        <v>22</v>
      </c>
      <c r="Z26817" s="34">
        <v>81</v>
      </c>
      <c r="AA26817" s="34">
        <v>51</v>
      </c>
      <c r="AB26817" s="34">
        <v>44</v>
      </c>
      <c r="AC26817" s="34">
        <v>71</v>
      </c>
    </row>
    <row r="26818" spans="1:29" x14ac:dyDescent="0.2">
      <c r="A26818" s="34" t="s">
        <v>87311</v>
      </c>
      <c r="B26818" s="34">
        <v>18</v>
      </c>
      <c r="C26818" s="34">
        <v>18</v>
      </c>
      <c r="D26818" s="34">
        <v>25</v>
      </c>
      <c r="E26818" s="34">
        <v>33</v>
      </c>
      <c r="F26818" s="34">
        <v>31</v>
      </c>
      <c r="G26818" s="34">
        <v>25</v>
      </c>
      <c r="H26818" s="34">
        <v>19</v>
      </c>
      <c r="I26818" s="34">
        <v>17</v>
      </c>
      <c r="J26818" s="34">
        <v>23</v>
      </c>
      <c r="K26818" s="34">
        <v>8</v>
      </c>
      <c r="L26818" s="34">
        <v>7</v>
      </c>
      <c r="M26818" s="34">
        <v>32</v>
      </c>
      <c r="N26818" s="34">
        <v>30</v>
      </c>
      <c r="O26818" s="34">
        <v>30</v>
      </c>
      <c r="P26818" s="34">
        <v>26</v>
      </c>
      <c r="Q26818" s="34">
        <v>38</v>
      </c>
      <c r="R26818" s="34">
        <v>28</v>
      </c>
      <c r="S26818" s="34">
        <v>50</v>
      </c>
      <c r="T26818" s="34">
        <v>17</v>
      </c>
      <c r="U26818" s="34">
        <v>30</v>
      </c>
      <c r="V26818" s="34">
        <v>26</v>
      </c>
      <c r="W26818" s="34">
        <v>20</v>
      </c>
      <c r="X26818" s="34">
        <v>32</v>
      </c>
      <c r="Y26818" s="34">
        <v>31</v>
      </c>
      <c r="Z26818" s="34">
        <v>29</v>
      </c>
      <c r="AA26818" s="34">
        <v>32</v>
      </c>
      <c r="AB26818" s="34">
        <v>17</v>
      </c>
      <c r="AC26818" s="34">
        <v>69</v>
      </c>
    </row>
    <row r="26819" spans="1:29" x14ac:dyDescent="0.2">
      <c r="A26819" s="34" t="s">
        <v>87312</v>
      </c>
      <c r="B26819" s="34">
        <v>9</v>
      </c>
      <c r="C26819" s="34">
        <v>12</v>
      </c>
      <c r="D26819" s="34">
        <v>30</v>
      </c>
      <c r="E26819" s="34">
        <v>28</v>
      </c>
      <c r="F26819" s="34">
        <v>16</v>
      </c>
      <c r="G26819" s="34">
        <v>8</v>
      </c>
      <c r="H26819" s="34">
        <v>11</v>
      </c>
      <c r="I26819" s="34">
        <v>18</v>
      </c>
      <c r="J26819" s="34">
        <v>5</v>
      </c>
      <c r="K26819" s="34">
        <v>10</v>
      </c>
      <c r="L26819" s="34">
        <v>4</v>
      </c>
      <c r="M26819" s="34">
        <v>11</v>
      </c>
      <c r="N26819" s="34">
        <v>16</v>
      </c>
      <c r="O26819" s="34">
        <v>10</v>
      </c>
      <c r="P26819" s="34">
        <v>23</v>
      </c>
      <c r="Q26819" s="34">
        <v>15</v>
      </c>
      <c r="R26819" s="34">
        <v>11</v>
      </c>
      <c r="S26819" s="34">
        <v>15</v>
      </c>
      <c r="T26819" s="34">
        <v>6</v>
      </c>
      <c r="U26819" s="34">
        <v>6</v>
      </c>
      <c r="V26819" s="34">
        <v>23</v>
      </c>
      <c r="W26819" s="34">
        <v>13</v>
      </c>
      <c r="X26819" s="34">
        <v>19</v>
      </c>
      <c r="Y26819" s="34">
        <v>23</v>
      </c>
      <c r="Z26819" s="34">
        <v>31</v>
      </c>
      <c r="AA26819" s="34">
        <v>8</v>
      </c>
      <c r="AB26819" s="34">
        <v>9</v>
      </c>
      <c r="AC26819" s="34">
        <v>17</v>
      </c>
    </row>
    <row r="26820" spans="1:29" x14ac:dyDescent="0.2">
      <c r="A26820" s="34" t="s">
        <v>87313</v>
      </c>
      <c r="B26820" s="34">
        <v>34</v>
      </c>
      <c r="C26820" s="34">
        <v>73</v>
      </c>
      <c r="D26820" s="34">
        <v>100</v>
      </c>
      <c r="E26820" s="34">
        <v>75</v>
      </c>
      <c r="F26820" s="34">
        <v>49</v>
      </c>
      <c r="G26820" s="34">
        <v>31</v>
      </c>
      <c r="H26820" s="34">
        <v>35</v>
      </c>
      <c r="I26820" s="34">
        <v>52</v>
      </c>
      <c r="J26820" s="34">
        <v>25</v>
      </c>
      <c r="K26820" s="34">
        <v>90</v>
      </c>
      <c r="L26820" s="34">
        <v>12</v>
      </c>
      <c r="M26820" s="34">
        <v>38</v>
      </c>
      <c r="N26820" s="34">
        <v>57</v>
      </c>
      <c r="O26820" s="34">
        <v>48</v>
      </c>
      <c r="P26820" s="34">
        <v>33</v>
      </c>
      <c r="Q26820" s="34">
        <v>36</v>
      </c>
      <c r="R26820" s="34">
        <v>39</v>
      </c>
      <c r="S26820" s="34">
        <v>68</v>
      </c>
      <c r="T26820" s="34">
        <v>19</v>
      </c>
      <c r="U26820" s="34">
        <v>46</v>
      </c>
      <c r="V26820" s="34">
        <v>54</v>
      </c>
      <c r="W26820" s="34">
        <v>55</v>
      </c>
      <c r="X26820" s="34">
        <v>81</v>
      </c>
      <c r="Y26820" s="34">
        <v>26</v>
      </c>
      <c r="Z26820" s="34">
        <v>74</v>
      </c>
      <c r="AA26820" s="34">
        <v>93</v>
      </c>
      <c r="AB26820" s="34">
        <v>23</v>
      </c>
      <c r="AC26820" s="34">
        <v>93</v>
      </c>
    </row>
    <row r="26821" spans="1:29" x14ac:dyDescent="0.2">
      <c r="A26821" s="34" t="s">
        <v>87314</v>
      </c>
      <c r="B26821" s="34">
        <v>18</v>
      </c>
      <c r="C26821" s="34">
        <v>4</v>
      </c>
      <c r="D26821" s="34">
        <v>16</v>
      </c>
      <c r="E26821" s="34">
        <v>22</v>
      </c>
      <c r="F26821" s="34">
        <v>5</v>
      </c>
      <c r="G26821" s="34">
        <v>13</v>
      </c>
      <c r="H26821" s="34">
        <v>12</v>
      </c>
      <c r="I26821" s="34">
        <v>6</v>
      </c>
      <c r="J26821" s="34">
        <v>8</v>
      </c>
      <c r="K26821" s="34">
        <v>17</v>
      </c>
      <c r="L26821" s="34">
        <v>9</v>
      </c>
      <c r="M26821" s="34">
        <v>10</v>
      </c>
      <c r="N26821" s="34">
        <v>2</v>
      </c>
      <c r="O26821" s="34">
        <v>8</v>
      </c>
      <c r="P26821" s="34">
        <v>7</v>
      </c>
      <c r="Q26821" s="34">
        <v>13</v>
      </c>
      <c r="R26821" s="34">
        <v>8</v>
      </c>
      <c r="S26821" s="34">
        <v>13</v>
      </c>
      <c r="T26821" s="34">
        <v>5</v>
      </c>
      <c r="U26821" s="34">
        <v>13</v>
      </c>
      <c r="V26821" s="34">
        <v>8</v>
      </c>
      <c r="W26821" s="34">
        <v>12</v>
      </c>
      <c r="X26821" s="34">
        <v>15</v>
      </c>
      <c r="Y26821" s="34">
        <v>10</v>
      </c>
      <c r="Z26821" s="34">
        <v>13</v>
      </c>
      <c r="AA26821" s="34">
        <v>22</v>
      </c>
      <c r="AB26821" s="34">
        <v>5</v>
      </c>
      <c r="AC26821" s="34">
        <v>16</v>
      </c>
    </row>
    <row r="26822" spans="1:29" x14ac:dyDescent="0.2">
      <c r="A26822" s="34" t="s">
        <v>87315</v>
      </c>
      <c r="B26822" s="34">
        <v>21</v>
      </c>
      <c r="C26822" s="34">
        <v>29</v>
      </c>
      <c r="D26822" s="34">
        <v>47</v>
      </c>
      <c r="E26822" s="34">
        <v>14</v>
      </c>
      <c r="F26822" s="34">
        <v>19</v>
      </c>
      <c r="G26822" s="34">
        <v>26</v>
      </c>
      <c r="H26822" s="34">
        <v>31</v>
      </c>
      <c r="I26822" s="34">
        <v>30</v>
      </c>
      <c r="J26822" s="34">
        <v>25</v>
      </c>
      <c r="K26822" s="34">
        <v>37</v>
      </c>
      <c r="L26822" s="34">
        <v>9</v>
      </c>
      <c r="M26822" s="34">
        <v>20</v>
      </c>
      <c r="N26822" s="34">
        <v>22</v>
      </c>
      <c r="O26822" s="34">
        <v>22</v>
      </c>
      <c r="P26822" s="34">
        <v>35</v>
      </c>
      <c r="Q26822" s="34">
        <v>27</v>
      </c>
      <c r="R26822" s="34">
        <v>27</v>
      </c>
      <c r="S26822" s="34">
        <v>37</v>
      </c>
      <c r="T26822" s="34">
        <v>18</v>
      </c>
      <c r="U26822" s="34">
        <v>21</v>
      </c>
      <c r="V26822" s="34">
        <v>41</v>
      </c>
      <c r="W26822" s="34">
        <v>20</v>
      </c>
      <c r="X26822" s="34">
        <v>37</v>
      </c>
      <c r="Y26822" s="34">
        <v>6</v>
      </c>
      <c r="Z26822" s="34">
        <v>29</v>
      </c>
      <c r="AA26822" s="34">
        <v>19</v>
      </c>
      <c r="AB26822" s="34">
        <v>21</v>
      </c>
      <c r="AC26822" s="34">
        <v>51</v>
      </c>
    </row>
    <row r="26823" spans="1:29" x14ac:dyDescent="0.2">
      <c r="A26823" s="34" t="s">
        <v>87316</v>
      </c>
      <c r="B26823" s="34">
        <v>19</v>
      </c>
      <c r="C26823" s="34">
        <v>10</v>
      </c>
      <c r="D26823" s="34">
        <v>12</v>
      </c>
      <c r="E26823" s="34">
        <v>15</v>
      </c>
      <c r="F26823" s="34">
        <v>15</v>
      </c>
      <c r="G26823" s="34">
        <v>15</v>
      </c>
      <c r="H26823" s="34">
        <v>11</v>
      </c>
      <c r="I26823" s="34">
        <v>25</v>
      </c>
      <c r="J26823" s="34">
        <v>9</v>
      </c>
      <c r="K26823" s="34">
        <v>12</v>
      </c>
      <c r="L26823" s="34">
        <v>16</v>
      </c>
      <c r="M26823" s="34">
        <v>14</v>
      </c>
      <c r="N26823" s="34">
        <v>10</v>
      </c>
      <c r="O26823" s="34">
        <v>12</v>
      </c>
      <c r="P26823" s="34">
        <v>6</v>
      </c>
      <c r="Q26823" s="34">
        <v>6</v>
      </c>
      <c r="R26823" s="34">
        <v>14</v>
      </c>
      <c r="S26823" s="34">
        <v>16</v>
      </c>
      <c r="T26823" s="34">
        <v>5</v>
      </c>
      <c r="U26823" s="34">
        <v>15</v>
      </c>
      <c r="V26823" s="34">
        <v>19</v>
      </c>
      <c r="W26823" s="34">
        <v>14</v>
      </c>
      <c r="X26823" s="34">
        <v>35</v>
      </c>
      <c r="Y26823" s="34">
        <v>9</v>
      </c>
      <c r="Z26823" s="34">
        <v>21</v>
      </c>
      <c r="AA26823" s="34">
        <v>14</v>
      </c>
      <c r="AB26823" s="34">
        <v>12</v>
      </c>
      <c r="AC26823" s="34">
        <v>28</v>
      </c>
    </row>
    <row r="26824" spans="1:29" x14ac:dyDescent="0.2">
      <c r="A26824" s="34" t="s">
        <v>87317</v>
      </c>
      <c r="B26824" s="34">
        <v>16</v>
      </c>
      <c r="C26824" s="34">
        <v>52</v>
      </c>
      <c r="D26824" s="34">
        <v>66</v>
      </c>
      <c r="E26824" s="34">
        <v>73</v>
      </c>
      <c r="F26824" s="34">
        <v>34</v>
      </c>
      <c r="G26824" s="34">
        <v>43</v>
      </c>
      <c r="H26824" s="34">
        <v>22</v>
      </c>
      <c r="I26824" s="34">
        <v>39</v>
      </c>
      <c r="J26824" s="34">
        <v>16</v>
      </c>
      <c r="K26824" s="34">
        <v>40</v>
      </c>
      <c r="L26824" s="34">
        <v>5</v>
      </c>
      <c r="M26824" s="34">
        <v>28</v>
      </c>
      <c r="N26824" s="34">
        <v>24</v>
      </c>
      <c r="O26824" s="34">
        <v>40</v>
      </c>
      <c r="P26824" s="34">
        <v>34</v>
      </c>
      <c r="Q26824" s="34">
        <v>22</v>
      </c>
      <c r="R26824" s="34">
        <v>18</v>
      </c>
      <c r="S26824" s="34">
        <v>52</v>
      </c>
      <c r="T26824" s="34">
        <v>8</v>
      </c>
      <c r="U26824" s="34">
        <v>24</v>
      </c>
      <c r="V26824" s="34">
        <v>27</v>
      </c>
      <c r="W26824" s="34">
        <v>17</v>
      </c>
      <c r="X26824" s="34">
        <v>57</v>
      </c>
      <c r="Y26824" s="34">
        <v>11</v>
      </c>
      <c r="Z26824" s="34">
        <v>52</v>
      </c>
      <c r="AA26824" s="34">
        <v>51</v>
      </c>
      <c r="AB26824" s="34">
        <v>13</v>
      </c>
      <c r="AC26824" s="34">
        <v>48</v>
      </c>
    </row>
    <row r="26825" spans="1:29" x14ac:dyDescent="0.2">
      <c r="A26825" s="34" t="s">
        <v>87318</v>
      </c>
      <c r="B26825" s="34">
        <v>13</v>
      </c>
      <c r="C26825" s="34">
        <v>79</v>
      </c>
      <c r="D26825" s="34">
        <v>25</v>
      </c>
      <c r="E26825" s="34">
        <v>123</v>
      </c>
      <c r="F26825" s="34">
        <v>30</v>
      </c>
      <c r="G26825" s="34">
        <v>77</v>
      </c>
      <c r="H26825" s="34">
        <v>23</v>
      </c>
      <c r="I26825" s="34">
        <v>60</v>
      </c>
      <c r="J26825" s="34">
        <v>11</v>
      </c>
      <c r="K26825" s="34">
        <v>59</v>
      </c>
      <c r="L26825" s="34">
        <v>4</v>
      </c>
      <c r="M26825" s="34">
        <v>47</v>
      </c>
      <c r="N26825" s="34">
        <v>10</v>
      </c>
      <c r="O26825" s="34">
        <v>62</v>
      </c>
      <c r="P26825" s="34">
        <v>18</v>
      </c>
      <c r="Q26825" s="34">
        <v>30</v>
      </c>
      <c r="R26825" s="34">
        <v>20</v>
      </c>
      <c r="S26825" s="34">
        <v>92</v>
      </c>
      <c r="T26825" s="34">
        <v>10</v>
      </c>
      <c r="U26825" s="34">
        <v>44</v>
      </c>
      <c r="V26825" s="34">
        <v>18</v>
      </c>
      <c r="W26825" s="34">
        <v>45</v>
      </c>
      <c r="X26825" s="34">
        <v>28</v>
      </c>
      <c r="Y26825" s="34">
        <v>23</v>
      </c>
      <c r="Z26825" s="34">
        <v>22</v>
      </c>
      <c r="AA26825" s="34">
        <v>75</v>
      </c>
      <c r="AB26825" s="34">
        <v>13</v>
      </c>
      <c r="AC26825" s="34">
        <v>71</v>
      </c>
    </row>
    <row r="26826" spans="1:29" x14ac:dyDescent="0.2">
      <c r="A26826" s="34" t="s">
        <v>87319</v>
      </c>
      <c r="B26826" s="34">
        <v>17</v>
      </c>
      <c r="C26826" s="34">
        <v>56</v>
      </c>
      <c r="D26826" s="34">
        <v>72</v>
      </c>
      <c r="E26826" s="34">
        <v>53</v>
      </c>
      <c r="F26826" s="34">
        <v>53</v>
      </c>
      <c r="G26826" s="34">
        <v>11</v>
      </c>
      <c r="H26826" s="34">
        <v>29</v>
      </c>
      <c r="I26826" s="34">
        <v>42</v>
      </c>
      <c r="J26826" s="34">
        <v>25</v>
      </c>
      <c r="K26826" s="34">
        <v>26</v>
      </c>
      <c r="L26826" s="34">
        <v>15</v>
      </c>
      <c r="M26826" s="34">
        <v>27</v>
      </c>
      <c r="N26826" s="34">
        <v>41</v>
      </c>
      <c r="O26826" s="34">
        <v>30</v>
      </c>
      <c r="P26826" s="34">
        <v>52</v>
      </c>
      <c r="Q26826" s="34">
        <v>40</v>
      </c>
      <c r="R26826" s="34">
        <v>49</v>
      </c>
      <c r="S26826" s="34">
        <v>69</v>
      </c>
      <c r="T26826" s="34">
        <v>23</v>
      </c>
      <c r="U26826" s="34">
        <v>24</v>
      </c>
      <c r="V26826" s="34">
        <v>53</v>
      </c>
      <c r="W26826" s="34">
        <v>35</v>
      </c>
      <c r="X26826" s="34">
        <v>56</v>
      </c>
      <c r="Y26826" s="34">
        <v>35</v>
      </c>
      <c r="Z26826" s="34">
        <v>55</v>
      </c>
      <c r="AA26826" s="34">
        <v>60</v>
      </c>
      <c r="AB26826" s="34">
        <v>31</v>
      </c>
      <c r="AC26826" s="34">
        <v>74</v>
      </c>
    </row>
    <row r="26827" spans="1:29" x14ac:dyDescent="0.2">
      <c r="A26827" s="34" t="s">
        <v>87320</v>
      </c>
      <c r="B26827" s="34">
        <v>7</v>
      </c>
      <c r="C26827" s="34">
        <v>10</v>
      </c>
      <c r="D26827" s="34">
        <v>20</v>
      </c>
      <c r="E26827" s="34">
        <v>15</v>
      </c>
      <c r="F26827" s="34">
        <v>10</v>
      </c>
      <c r="G26827" s="34">
        <v>15</v>
      </c>
      <c r="H26827" s="34">
        <v>7</v>
      </c>
      <c r="I26827" s="34">
        <v>20</v>
      </c>
      <c r="J26827" s="34">
        <v>10</v>
      </c>
      <c r="K26827" s="34">
        <v>13</v>
      </c>
      <c r="L26827" s="34">
        <v>7</v>
      </c>
      <c r="M26827" s="34">
        <v>12</v>
      </c>
      <c r="N26827" s="34">
        <v>12</v>
      </c>
      <c r="O26827" s="34">
        <v>10</v>
      </c>
      <c r="P26827" s="34">
        <v>6</v>
      </c>
      <c r="Q26827" s="34">
        <v>21</v>
      </c>
      <c r="R26827" s="34">
        <v>13</v>
      </c>
      <c r="S26827" s="34">
        <v>28</v>
      </c>
      <c r="T26827" s="34">
        <v>6</v>
      </c>
      <c r="U26827" s="34">
        <v>7</v>
      </c>
      <c r="V26827" s="34">
        <v>15</v>
      </c>
      <c r="W26827" s="34">
        <v>21</v>
      </c>
      <c r="X26827" s="34">
        <v>19</v>
      </c>
      <c r="Y26827" s="34">
        <v>14</v>
      </c>
      <c r="Z26827" s="34">
        <v>12</v>
      </c>
      <c r="AA26827" s="34">
        <v>22</v>
      </c>
      <c r="AB26827" s="34">
        <v>8</v>
      </c>
      <c r="AC26827" s="34">
        <v>21</v>
      </c>
    </row>
    <row r="26828" spans="1:29" x14ac:dyDescent="0.2">
      <c r="A26828" s="34" t="s">
        <v>87321</v>
      </c>
      <c r="B26828" s="34">
        <v>40</v>
      </c>
      <c r="C26828" s="34">
        <v>18</v>
      </c>
      <c r="D26828" s="34">
        <v>40</v>
      </c>
      <c r="E26828" s="34">
        <v>23</v>
      </c>
      <c r="F26828" s="34">
        <v>33</v>
      </c>
      <c r="G26828" s="34">
        <v>25</v>
      </c>
      <c r="H26828" s="34">
        <v>29</v>
      </c>
      <c r="I26828" s="34">
        <v>20</v>
      </c>
      <c r="J26828" s="34">
        <v>28</v>
      </c>
      <c r="K26828" s="34">
        <v>22</v>
      </c>
      <c r="L26828" s="34">
        <v>23</v>
      </c>
      <c r="M26828" s="34">
        <v>40</v>
      </c>
      <c r="N26828" s="34">
        <v>21</v>
      </c>
      <c r="O26828" s="34">
        <v>22</v>
      </c>
      <c r="P26828" s="34">
        <v>26</v>
      </c>
      <c r="Q26828" s="34">
        <v>22</v>
      </c>
      <c r="R26828" s="34">
        <v>46</v>
      </c>
      <c r="S26828" s="34">
        <v>25</v>
      </c>
      <c r="T26828" s="34">
        <v>32</v>
      </c>
      <c r="U26828" s="34">
        <v>30</v>
      </c>
      <c r="V26828" s="34">
        <v>48</v>
      </c>
      <c r="W26828" s="34">
        <v>40</v>
      </c>
      <c r="X26828" s="34">
        <v>38</v>
      </c>
      <c r="Y26828" s="34">
        <v>26</v>
      </c>
      <c r="Z26828" s="34">
        <v>37</v>
      </c>
      <c r="AA26828" s="34">
        <v>22</v>
      </c>
      <c r="AB26828" s="34">
        <v>29</v>
      </c>
      <c r="AC26828" s="34">
        <v>45</v>
      </c>
    </row>
    <row r="26829" spans="1:29" x14ac:dyDescent="0.2">
      <c r="A26829" s="34" t="s">
        <v>87322</v>
      </c>
      <c r="B26829" s="34">
        <v>46</v>
      </c>
      <c r="C26829" s="34">
        <v>103</v>
      </c>
      <c r="D26829" s="34">
        <v>86</v>
      </c>
      <c r="E26829" s="34">
        <v>137</v>
      </c>
      <c r="F26829" s="34">
        <v>98</v>
      </c>
      <c r="G26829" s="34">
        <v>82</v>
      </c>
      <c r="H26829" s="34">
        <v>57</v>
      </c>
      <c r="I26829" s="34">
        <v>95</v>
      </c>
      <c r="J26829" s="34">
        <v>95</v>
      </c>
      <c r="K26829" s="34">
        <v>124</v>
      </c>
      <c r="L26829" s="34">
        <v>70</v>
      </c>
      <c r="M26829" s="34">
        <v>106</v>
      </c>
      <c r="N26829" s="34">
        <v>46</v>
      </c>
      <c r="O26829" s="34">
        <v>116</v>
      </c>
      <c r="P26829" s="34">
        <v>85</v>
      </c>
      <c r="Q26829" s="34">
        <v>176</v>
      </c>
      <c r="R26829" s="34">
        <v>100</v>
      </c>
      <c r="S26829" s="34">
        <v>150</v>
      </c>
      <c r="T26829" s="34">
        <v>81</v>
      </c>
      <c r="U26829" s="34">
        <v>113</v>
      </c>
      <c r="V26829" s="34">
        <v>125</v>
      </c>
      <c r="W26829" s="34">
        <v>139</v>
      </c>
      <c r="X26829" s="34">
        <v>150</v>
      </c>
      <c r="Y26829" s="34">
        <v>138</v>
      </c>
      <c r="Z26829" s="34">
        <v>152</v>
      </c>
      <c r="AA26829" s="34">
        <v>144</v>
      </c>
      <c r="AB26829" s="34">
        <v>112</v>
      </c>
      <c r="AC26829" s="34">
        <v>187</v>
      </c>
    </row>
    <row r="26830" spans="1:29" x14ac:dyDescent="0.2">
      <c r="A26830" s="34" t="s">
        <v>87323</v>
      </c>
      <c r="B26830" s="34">
        <v>20</v>
      </c>
      <c r="C26830" s="34">
        <v>8</v>
      </c>
      <c r="D26830" s="34">
        <v>22</v>
      </c>
      <c r="E26830" s="34">
        <v>29</v>
      </c>
      <c r="F26830" s="34">
        <v>22</v>
      </c>
      <c r="G26830" s="34">
        <v>29</v>
      </c>
      <c r="H26830" s="34">
        <v>16</v>
      </c>
      <c r="I26830" s="34">
        <v>24</v>
      </c>
      <c r="J26830" s="34">
        <v>19</v>
      </c>
      <c r="K26830" s="34">
        <v>31</v>
      </c>
      <c r="L26830" s="34">
        <v>10</v>
      </c>
      <c r="M26830" s="34">
        <v>15</v>
      </c>
      <c r="N26830" s="34">
        <v>23</v>
      </c>
      <c r="O26830" s="34">
        <v>26</v>
      </c>
      <c r="P26830" s="34">
        <v>15</v>
      </c>
      <c r="Q26830" s="34">
        <v>21</v>
      </c>
      <c r="R26830" s="34">
        <v>24</v>
      </c>
      <c r="S26830" s="34">
        <v>39</v>
      </c>
      <c r="T26830" s="34">
        <v>18</v>
      </c>
      <c r="U26830" s="34">
        <v>15</v>
      </c>
      <c r="V26830" s="34">
        <v>15</v>
      </c>
      <c r="W26830" s="34">
        <v>12</v>
      </c>
      <c r="X26830" s="34">
        <v>59</v>
      </c>
      <c r="Y26830" s="34">
        <v>20</v>
      </c>
      <c r="Z26830" s="34">
        <v>22</v>
      </c>
      <c r="AA26830" s="34">
        <v>29</v>
      </c>
      <c r="AB26830" s="34">
        <v>22</v>
      </c>
      <c r="AC26830" s="34">
        <v>33</v>
      </c>
    </row>
    <row r="26831" spans="1:29" x14ac:dyDescent="0.2">
      <c r="A26831" s="34" t="s">
        <v>87324</v>
      </c>
      <c r="B26831" s="34">
        <v>25</v>
      </c>
      <c r="C26831" s="34">
        <v>61</v>
      </c>
      <c r="D26831" s="34">
        <v>117</v>
      </c>
      <c r="E26831" s="34">
        <v>76</v>
      </c>
      <c r="F26831" s="34">
        <v>66</v>
      </c>
      <c r="G26831" s="34">
        <v>36</v>
      </c>
      <c r="H26831" s="34">
        <v>41</v>
      </c>
      <c r="I26831" s="34">
        <v>64</v>
      </c>
      <c r="J26831" s="34">
        <v>38</v>
      </c>
      <c r="K26831" s="34">
        <v>70</v>
      </c>
      <c r="L26831" s="34">
        <v>14</v>
      </c>
      <c r="M26831" s="34">
        <v>67</v>
      </c>
      <c r="N26831" s="34">
        <v>58</v>
      </c>
      <c r="O26831" s="34">
        <v>52</v>
      </c>
      <c r="P26831" s="34">
        <v>36</v>
      </c>
      <c r="Q26831" s="34">
        <v>48</v>
      </c>
      <c r="R26831" s="34">
        <v>26</v>
      </c>
      <c r="S26831" s="34">
        <v>75</v>
      </c>
      <c r="T26831" s="34">
        <v>18</v>
      </c>
      <c r="U26831" s="34">
        <v>25</v>
      </c>
      <c r="V26831" s="34">
        <v>54</v>
      </c>
      <c r="W26831" s="34">
        <v>33</v>
      </c>
      <c r="X26831" s="34">
        <v>86</v>
      </c>
      <c r="Y26831" s="34">
        <v>23</v>
      </c>
      <c r="Z26831" s="34">
        <v>90</v>
      </c>
      <c r="AA26831" s="34">
        <v>68</v>
      </c>
      <c r="AB26831" s="34">
        <v>32</v>
      </c>
      <c r="AC26831" s="34">
        <v>77</v>
      </c>
    </row>
    <row r="26832" spans="1:29" x14ac:dyDescent="0.2">
      <c r="A26832" s="34" t="s">
        <v>87325</v>
      </c>
      <c r="B26832" s="34">
        <v>13</v>
      </c>
      <c r="C26832" s="34">
        <v>15</v>
      </c>
      <c r="D26832" s="34">
        <v>11</v>
      </c>
      <c r="E26832" s="34">
        <v>10</v>
      </c>
      <c r="F26832" s="34">
        <v>23</v>
      </c>
      <c r="G26832" s="34">
        <v>13</v>
      </c>
      <c r="H26832" s="34">
        <v>9</v>
      </c>
      <c r="I26832" s="34">
        <v>6</v>
      </c>
      <c r="J26832" s="34">
        <v>17</v>
      </c>
      <c r="K26832" s="34">
        <v>12</v>
      </c>
      <c r="L26832" s="34">
        <v>8</v>
      </c>
      <c r="M26832" s="34">
        <v>6</v>
      </c>
      <c r="N26832" s="34">
        <v>9</v>
      </c>
      <c r="O26832" s="34">
        <v>11</v>
      </c>
      <c r="P26832" s="34">
        <v>10</v>
      </c>
      <c r="Q26832" s="34">
        <v>13</v>
      </c>
      <c r="R26832" s="34">
        <v>7</v>
      </c>
      <c r="S26832" s="34">
        <v>16</v>
      </c>
      <c r="T26832" s="34">
        <v>7</v>
      </c>
      <c r="U26832" s="34">
        <v>8</v>
      </c>
      <c r="V26832" s="34">
        <v>18</v>
      </c>
      <c r="W26832" s="34">
        <v>10</v>
      </c>
      <c r="X26832" s="34">
        <v>16</v>
      </c>
      <c r="Y26832" s="34">
        <v>7</v>
      </c>
      <c r="Z26832" s="34">
        <v>22</v>
      </c>
      <c r="AA26832" s="34">
        <v>13</v>
      </c>
      <c r="AB26832" s="34">
        <v>14</v>
      </c>
      <c r="AC26832" s="34">
        <v>22</v>
      </c>
    </row>
    <row r="26833" spans="1:29" x14ac:dyDescent="0.2">
      <c r="A26833" s="34" t="s">
        <v>87326</v>
      </c>
      <c r="B26833" s="34">
        <v>13</v>
      </c>
      <c r="C26833" s="34">
        <v>39</v>
      </c>
      <c r="D26833" s="34">
        <v>25</v>
      </c>
      <c r="E26833" s="34">
        <v>28</v>
      </c>
      <c r="F26833" s="34">
        <v>29</v>
      </c>
      <c r="G26833" s="34">
        <v>36</v>
      </c>
      <c r="H26833" s="34">
        <v>16</v>
      </c>
      <c r="I26833" s="34">
        <v>32</v>
      </c>
      <c r="J26833" s="34">
        <v>12</v>
      </c>
      <c r="K26833" s="34">
        <v>31</v>
      </c>
      <c r="L26833" s="34">
        <v>15</v>
      </c>
      <c r="M26833" s="34">
        <v>19</v>
      </c>
      <c r="N26833" s="34">
        <v>9</v>
      </c>
      <c r="O26833" s="34">
        <v>5</v>
      </c>
      <c r="P26833" s="34">
        <v>17</v>
      </c>
      <c r="Q26833" s="34">
        <v>31</v>
      </c>
      <c r="R26833" s="34">
        <v>18</v>
      </c>
      <c r="S26833" s="34">
        <v>36</v>
      </c>
      <c r="T26833" s="34">
        <v>15</v>
      </c>
      <c r="U26833" s="34">
        <v>17</v>
      </c>
      <c r="V26833" s="34">
        <v>26</v>
      </c>
      <c r="W26833" s="34">
        <v>7</v>
      </c>
      <c r="X26833" s="34">
        <v>27</v>
      </c>
      <c r="Y26833" s="34">
        <v>11</v>
      </c>
      <c r="Z26833" s="34">
        <v>43</v>
      </c>
      <c r="AA26833" s="34">
        <v>34</v>
      </c>
      <c r="AB26833" s="34">
        <v>18</v>
      </c>
      <c r="AC26833" s="34">
        <v>40</v>
      </c>
    </row>
    <row r="26834" spans="1:29" x14ac:dyDescent="0.2">
      <c r="A26834" s="34" t="s">
        <v>87327</v>
      </c>
      <c r="B26834" s="34">
        <v>43</v>
      </c>
      <c r="C26834" s="34">
        <v>35</v>
      </c>
      <c r="D26834" s="34">
        <v>35</v>
      </c>
      <c r="E26834" s="34">
        <v>39</v>
      </c>
      <c r="F26834" s="34">
        <v>28</v>
      </c>
      <c r="G26834" s="34">
        <v>14</v>
      </c>
      <c r="H26834" s="34">
        <v>24</v>
      </c>
      <c r="I26834" s="34">
        <v>19</v>
      </c>
      <c r="J26834" s="34">
        <v>34</v>
      </c>
      <c r="K26834" s="34">
        <v>37</v>
      </c>
      <c r="L26834" s="34">
        <v>15</v>
      </c>
      <c r="M26834" s="34">
        <v>23</v>
      </c>
      <c r="N26834" s="34">
        <v>22</v>
      </c>
      <c r="O26834" s="34">
        <v>16</v>
      </c>
      <c r="P26834" s="34">
        <v>20</v>
      </c>
      <c r="Q26834" s="34">
        <v>27</v>
      </c>
      <c r="R26834" s="34">
        <v>21</v>
      </c>
      <c r="S26834" s="34">
        <v>26</v>
      </c>
      <c r="T26834" s="34">
        <v>17</v>
      </c>
      <c r="U26834" s="34">
        <v>22</v>
      </c>
      <c r="V26834" s="34">
        <v>27</v>
      </c>
      <c r="W26834" s="34">
        <v>35</v>
      </c>
      <c r="X26834" s="34">
        <v>38</v>
      </c>
      <c r="Y26834" s="34">
        <v>15</v>
      </c>
      <c r="Z26834" s="34">
        <v>30</v>
      </c>
      <c r="AA26834" s="34">
        <v>35</v>
      </c>
      <c r="AB26834" s="34">
        <v>16</v>
      </c>
      <c r="AC26834" s="34">
        <v>17</v>
      </c>
    </row>
    <row r="26835" spans="1:29" x14ac:dyDescent="0.2">
      <c r="A26835" s="34" t="s">
        <v>87328</v>
      </c>
      <c r="B26835" s="34">
        <v>20</v>
      </c>
      <c r="C26835" s="34">
        <v>53</v>
      </c>
      <c r="D26835" s="34">
        <v>26</v>
      </c>
      <c r="E26835" s="34">
        <v>48</v>
      </c>
      <c r="F26835" s="34">
        <v>14</v>
      </c>
      <c r="G26835" s="34">
        <v>49</v>
      </c>
      <c r="H26835" s="34">
        <v>10</v>
      </c>
      <c r="I26835" s="34">
        <v>40</v>
      </c>
      <c r="J26835" s="34">
        <v>15</v>
      </c>
      <c r="K26835" s="34">
        <v>51</v>
      </c>
      <c r="L26835" s="34">
        <v>5</v>
      </c>
      <c r="M26835" s="34">
        <v>43</v>
      </c>
      <c r="N26835" s="34">
        <v>9</v>
      </c>
      <c r="O26835" s="34">
        <v>22</v>
      </c>
      <c r="P26835" s="34">
        <v>15</v>
      </c>
      <c r="Q26835" s="34">
        <v>25</v>
      </c>
      <c r="R26835" s="34">
        <v>20</v>
      </c>
      <c r="S26835" s="34">
        <v>61</v>
      </c>
      <c r="T26835" s="34">
        <v>22</v>
      </c>
      <c r="U26835" s="34">
        <v>27</v>
      </c>
      <c r="V26835" s="34">
        <v>28</v>
      </c>
      <c r="W26835" s="34">
        <v>25</v>
      </c>
      <c r="X26835" s="34">
        <v>16</v>
      </c>
      <c r="Y26835" s="34">
        <v>16</v>
      </c>
      <c r="Z26835" s="34">
        <v>30</v>
      </c>
      <c r="AA26835" s="34">
        <v>41</v>
      </c>
      <c r="AB26835" s="34">
        <v>25</v>
      </c>
      <c r="AC26835" s="34">
        <v>48</v>
      </c>
    </row>
    <row r="26836" spans="1:29" x14ac:dyDescent="0.2">
      <c r="A26836" s="34" t="s">
        <v>87329</v>
      </c>
      <c r="B26836" s="34">
        <v>15</v>
      </c>
      <c r="C26836" s="34">
        <v>30</v>
      </c>
      <c r="D26836" s="34">
        <v>34</v>
      </c>
      <c r="E26836" s="34">
        <v>35</v>
      </c>
      <c r="F26836" s="34">
        <v>50</v>
      </c>
      <c r="G26836" s="34">
        <v>42</v>
      </c>
      <c r="H26836" s="34">
        <v>24</v>
      </c>
      <c r="I26836" s="34">
        <v>12</v>
      </c>
      <c r="J26836" s="34">
        <v>37</v>
      </c>
      <c r="K26836" s="34">
        <v>26</v>
      </c>
      <c r="L26836" s="34">
        <v>14</v>
      </c>
      <c r="M26836" s="34">
        <v>18</v>
      </c>
      <c r="N26836" s="34">
        <v>30</v>
      </c>
      <c r="O26836" s="34">
        <v>12</v>
      </c>
      <c r="P26836" s="34">
        <v>18</v>
      </c>
      <c r="Q26836" s="34">
        <v>29</v>
      </c>
      <c r="R26836" s="34">
        <v>30</v>
      </c>
      <c r="S26836" s="34">
        <v>49</v>
      </c>
      <c r="T26836" s="34">
        <v>18</v>
      </c>
      <c r="U26836" s="34">
        <v>24</v>
      </c>
      <c r="V26836" s="34">
        <v>24</v>
      </c>
      <c r="W26836" s="34">
        <v>25</v>
      </c>
      <c r="X26836" s="34">
        <v>17</v>
      </c>
      <c r="Y26836" s="34">
        <v>16</v>
      </c>
      <c r="Z26836" s="34">
        <v>26</v>
      </c>
      <c r="AA26836" s="34">
        <v>19</v>
      </c>
      <c r="AB26836" s="34">
        <v>23</v>
      </c>
      <c r="AC26836" s="34">
        <v>44</v>
      </c>
    </row>
    <row r="26837" spans="1:29" x14ac:dyDescent="0.2">
      <c r="A26837" s="34" t="s">
        <v>87330</v>
      </c>
      <c r="B26837" s="34">
        <v>70</v>
      </c>
      <c r="C26837" s="34">
        <v>57</v>
      </c>
      <c r="D26837" s="34">
        <v>112</v>
      </c>
      <c r="E26837" s="34">
        <v>75</v>
      </c>
      <c r="F26837" s="34">
        <v>85</v>
      </c>
      <c r="G26837" s="34">
        <v>51</v>
      </c>
      <c r="H26837" s="34">
        <v>73</v>
      </c>
      <c r="I26837" s="34">
        <v>76</v>
      </c>
      <c r="J26837" s="34">
        <v>47</v>
      </c>
      <c r="K26837" s="34">
        <v>86</v>
      </c>
      <c r="L26837" s="34">
        <v>48</v>
      </c>
      <c r="M26837" s="34">
        <v>53</v>
      </c>
      <c r="N26837" s="34">
        <v>62</v>
      </c>
      <c r="O26837" s="34">
        <v>58</v>
      </c>
      <c r="P26837" s="34">
        <v>51</v>
      </c>
      <c r="Q26837" s="34">
        <v>71</v>
      </c>
      <c r="R26837" s="34">
        <v>82</v>
      </c>
      <c r="S26837" s="34">
        <v>75</v>
      </c>
      <c r="T26837" s="34">
        <v>50</v>
      </c>
      <c r="U26837" s="34">
        <v>37</v>
      </c>
      <c r="V26837" s="34">
        <v>92</v>
      </c>
      <c r="W26837" s="34">
        <v>59</v>
      </c>
      <c r="X26837" s="34">
        <v>96</v>
      </c>
      <c r="Y26837" s="34">
        <v>38</v>
      </c>
      <c r="Z26837" s="34">
        <v>81</v>
      </c>
      <c r="AA26837" s="34">
        <v>66</v>
      </c>
      <c r="AB26837" s="34">
        <v>48</v>
      </c>
      <c r="AC26837" s="34">
        <v>83</v>
      </c>
    </row>
    <row r="26838" spans="1:29" x14ac:dyDescent="0.2">
      <c r="A26838" s="34" t="s">
        <v>87331</v>
      </c>
      <c r="B26838" s="34">
        <v>37</v>
      </c>
      <c r="C26838" s="34">
        <v>73</v>
      </c>
      <c r="D26838" s="34">
        <v>89</v>
      </c>
      <c r="E26838" s="34">
        <v>76</v>
      </c>
      <c r="F26838" s="34">
        <v>79</v>
      </c>
      <c r="G26838" s="34">
        <v>94</v>
      </c>
      <c r="H26838" s="34">
        <v>62</v>
      </c>
      <c r="I26838" s="34">
        <v>62</v>
      </c>
      <c r="J26838" s="34">
        <v>62</v>
      </c>
      <c r="K26838" s="34">
        <v>142</v>
      </c>
      <c r="L26838" s="34">
        <v>29</v>
      </c>
      <c r="M26838" s="34">
        <v>81</v>
      </c>
      <c r="N26838" s="34">
        <v>58</v>
      </c>
      <c r="O26838" s="34">
        <v>55</v>
      </c>
      <c r="P26838" s="34">
        <v>63</v>
      </c>
      <c r="Q26838" s="34">
        <v>82</v>
      </c>
      <c r="R26838" s="34">
        <v>60</v>
      </c>
      <c r="S26838" s="34">
        <v>88</v>
      </c>
      <c r="T26838" s="34">
        <v>50</v>
      </c>
      <c r="U26838" s="34">
        <v>80</v>
      </c>
      <c r="V26838" s="34">
        <v>52</v>
      </c>
      <c r="W26838" s="34">
        <v>79</v>
      </c>
      <c r="X26838" s="34">
        <v>121</v>
      </c>
      <c r="Y26838" s="34">
        <v>60</v>
      </c>
      <c r="Z26838" s="34">
        <v>87</v>
      </c>
      <c r="AA26838" s="34">
        <v>88</v>
      </c>
      <c r="AB26838" s="34">
        <v>43</v>
      </c>
      <c r="AC26838" s="34">
        <v>148</v>
      </c>
    </row>
    <row r="26839" spans="1:29" x14ac:dyDescent="0.2">
      <c r="A26839" s="34" t="s">
        <v>87332</v>
      </c>
      <c r="B26839" s="34">
        <v>26</v>
      </c>
      <c r="C26839" s="34">
        <v>19</v>
      </c>
      <c r="D26839" s="34">
        <v>15</v>
      </c>
      <c r="E26839" s="34">
        <v>52</v>
      </c>
      <c r="F26839" s="34">
        <v>24</v>
      </c>
      <c r="G26839" s="34">
        <v>38</v>
      </c>
      <c r="H26839" s="34">
        <v>12</v>
      </c>
      <c r="I26839" s="34">
        <v>24</v>
      </c>
      <c r="J26839" s="34">
        <v>10</v>
      </c>
      <c r="K26839" s="34">
        <v>17</v>
      </c>
      <c r="L26839" s="34">
        <v>8</v>
      </c>
      <c r="M26839" s="34">
        <v>16</v>
      </c>
      <c r="N26839" s="34">
        <v>15</v>
      </c>
      <c r="O26839" s="34">
        <v>14</v>
      </c>
      <c r="P26839" s="34">
        <v>8</v>
      </c>
      <c r="Q26839" s="34">
        <v>15</v>
      </c>
      <c r="R26839" s="34">
        <v>21</v>
      </c>
      <c r="S26839" s="34">
        <v>25</v>
      </c>
      <c r="T26839" s="34">
        <v>9</v>
      </c>
      <c r="U26839" s="34">
        <v>18</v>
      </c>
      <c r="V26839" s="34">
        <v>16</v>
      </c>
      <c r="W26839" s="34">
        <v>19</v>
      </c>
      <c r="X26839" s="34">
        <v>11</v>
      </c>
      <c r="Y26839" s="34">
        <v>17</v>
      </c>
      <c r="Z26839" s="34">
        <v>21</v>
      </c>
      <c r="AA26839" s="34">
        <v>24</v>
      </c>
      <c r="AB26839" s="34">
        <v>24</v>
      </c>
      <c r="AC26839" s="34">
        <v>22</v>
      </c>
    </row>
    <row r="26840" spans="1:29" x14ac:dyDescent="0.2">
      <c r="A26840" s="34" t="s">
        <v>87333</v>
      </c>
      <c r="B26840" s="34">
        <v>42</v>
      </c>
      <c r="C26840" s="34">
        <v>46</v>
      </c>
      <c r="D26840" s="34">
        <v>86</v>
      </c>
      <c r="E26840" s="34">
        <v>80</v>
      </c>
      <c r="F26840" s="34">
        <v>85</v>
      </c>
      <c r="G26840" s="34">
        <v>60</v>
      </c>
      <c r="H26840" s="34">
        <v>64</v>
      </c>
      <c r="I26840" s="34">
        <v>54</v>
      </c>
      <c r="J26840" s="34">
        <v>59</v>
      </c>
      <c r="K26840" s="34">
        <v>73</v>
      </c>
      <c r="L26840" s="34">
        <v>23</v>
      </c>
      <c r="M26840" s="34">
        <v>61</v>
      </c>
      <c r="N26840" s="34">
        <v>36</v>
      </c>
      <c r="O26840" s="34">
        <v>65</v>
      </c>
      <c r="P26840" s="34">
        <v>46</v>
      </c>
      <c r="Q26840" s="34">
        <v>68</v>
      </c>
      <c r="R26840" s="34">
        <v>72</v>
      </c>
      <c r="S26840" s="34">
        <v>71</v>
      </c>
      <c r="T26840" s="34">
        <v>38</v>
      </c>
      <c r="U26840" s="34">
        <v>56</v>
      </c>
      <c r="V26840" s="34">
        <v>51</v>
      </c>
      <c r="W26840" s="34">
        <v>61</v>
      </c>
      <c r="X26840" s="34">
        <v>80</v>
      </c>
      <c r="Y26840" s="34">
        <v>37</v>
      </c>
      <c r="Z26840" s="34">
        <v>58</v>
      </c>
      <c r="AA26840" s="34">
        <v>50</v>
      </c>
      <c r="AB26840" s="34">
        <v>52</v>
      </c>
      <c r="AC26840" s="34">
        <v>107</v>
      </c>
    </row>
    <row r="26841" spans="1:29" x14ac:dyDescent="0.2">
      <c r="A26841" s="34" t="s">
        <v>87334</v>
      </c>
      <c r="B26841" s="34">
        <v>48</v>
      </c>
      <c r="C26841" s="34">
        <v>49</v>
      </c>
      <c r="D26841" s="34">
        <v>114</v>
      </c>
      <c r="E26841" s="34">
        <v>68</v>
      </c>
      <c r="F26841" s="34">
        <v>62</v>
      </c>
      <c r="G26841" s="34">
        <v>52</v>
      </c>
      <c r="H26841" s="34">
        <v>64</v>
      </c>
      <c r="I26841" s="34">
        <v>53</v>
      </c>
      <c r="J26841" s="34">
        <v>44</v>
      </c>
      <c r="K26841" s="34">
        <v>57</v>
      </c>
      <c r="L26841" s="34">
        <v>33</v>
      </c>
      <c r="M26841" s="34">
        <v>62</v>
      </c>
      <c r="N26841" s="34">
        <v>58</v>
      </c>
      <c r="O26841" s="34">
        <v>41</v>
      </c>
      <c r="P26841" s="34">
        <v>57</v>
      </c>
      <c r="Q26841" s="34">
        <v>75</v>
      </c>
      <c r="R26841" s="34">
        <v>69</v>
      </c>
      <c r="S26841" s="34">
        <v>65</v>
      </c>
      <c r="T26841" s="34">
        <v>41</v>
      </c>
      <c r="U26841" s="34">
        <v>37</v>
      </c>
      <c r="V26841" s="34">
        <v>83</v>
      </c>
      <c r="W26841" s="34">
        <v>64</v>
      </c>
      <c r="X26841" s="34">
        <v>95</v>
      </c>
      <c r="Y26841" s="34">
        <v>29</v>
      </c>
      <c r="Z26841" s="34">
        <v>94</v>
      </c>
      <c r="AA26841" s="34">
        <v>57</v>
      </c>
      <c r="AB26841" s="34">
        <v>53</v>
      </c>
      <c r="AC26841" s="34">
        <v>96</v>
      </c>
    </row>
    <row r="26842" spans="1:29" x14ac:dyDescent="0.2">
      <c r="A26842" s="34" t="s">
        <v>87335</v>
      </c>
      <c r="B26842" s="34">
        <v>22</v>
      </c>
      <c r="C26842" s="34">
        <v>15</v>
      </c>
      <c r="D26842" s="34">
        <v>69</v>
      </c>
      <c r="E26842" s="34">
        <v>42</v>
      </c>
      <c r="F26842" s="34">
        <v>42</v>
      </c>
      <c r="G26842" s="34">
        <v>8</v>
      </c>
      <c r="H26842" s="34">
        <v>30</v>
      </c>
      <c r="I26842" s="34">
        <v>34</v>
      </c>
      <c r="J26842" s="34">
        <v>24</v>
      </c>
      <c r="K26842" s="34">
        <v>15</v>
      </c>
      <c r="L26842" s="34">
        <v>18</v>
      </c>
      <c r="M26842" s="34">
        <v>35</v>
      </c>
      <c r="N26842" s="34">
        <v>22</v>
      </c>
      <c r="O26842" s="34">
        <v>18</v>
      </c>
      <c r="P26842" s="34">
        <v>21</v>
      </c>
      <c r="Q26842" s="34">
        <v>33</v>
      </c>
      <c r="R26842" s="34">
        <v>36</v>
      </c>
      <c r="S26842" s="34">
        <v>40</v>
      </c>
      <c r="T26842" s="34">
        <v>18</v>
      </c>
      <c r="U26842" s="34">
        <v>28</v>
      </c>
      <c r="V26842" s="34">
        <v>38</v>
      </c>
      <c r="W26842" s="34">
        <v>26</v>
      </c>
      <c r="X26842" s="34">
        <v>34</v>
      </c>
      <c r="Y26842" s="34">
        <v>11</v>
      </c>
      <c r="Z26842" s="34">
        <v>33</v>
      </c>
      <c r="AA26842" s="34">
        <v>47</v>
      </c>
      <c r="AB26842" s="34">
        <v>31</v>
      </c>
      <c r="AC26842" s="34">
        <v>59</v>
      </c>
    </row>
    <row r="26843" spans="1:29" x14ac:dyDescent="0.2">
      <c r="A26843" s="34" t="s">
        <v>87336</v>
      </c>
      <c r="B26843" s="34">
        <v>16</v>
      </c>
      <c r="C26843" s="34">
        <v>59</v>
      </c>
      <c r="D26843" s="34">
        <v>62</v>
      </c>
      <c r="E26843" s="34">
        <v>48</v>
      </c>
      <c r="F26843" s="34">
        <v>49</v>
      </c>
      <c r="G26843" s="34">
        <v>75</v>
      </c>
      <c r="H26843" s="34">
        <v>31</v>
      </c>
      <c r="I26843" s="34">
        <v>43</v>
      </c>
      <c r="J26843" s="34">
        <v>33</v>
      </c>
      <c r="K26843" s="34">
        <v>59</v>
      </c>
      <c r="L26843" s="34">
        <v>28</v>
      </c>
      <c r="M26843" s="34">
        <v>39</v>
      </c>
      <c r="N26843" s="34">
        <v>37</v>
      </c>
      <c r="O26843" s="34">
        <v>57</v>
      </c>
      <c r="P26843" s="34">
        <v>32</v>
      </c>
      <c r="Q26843" s="34">
        <v>52</v>
      </c>
      <c r="R26843" s="34">
        <v>28</v>
      </c>
      <c r="S26843" s="34">
        <v>100</v>
      </c>
      <c r="T26843" s="34">
        <v>40</v>
      </c>
      <c r="U26843" s="34">
        <v>54</v>
      </c>
      <c r="V26843" s="34">
        <v>42</v>
      </c>
      <c r="W26843" s="34">
        <v>81</v>
      </c>
      <c r="X26843" s="34">
        <v>52</v>
      </c>
      <c r="Y26843" s="34">
        <v>58</v>
      </c>
      <c r="Z26843" s="34">
        <v>33</v>
      </c>
      <c r="AA26843" s="34">
        <v>89</v>
      </c>
      <c r="AB26843" s="34">
        <v>24</v>
      </c>
      <c r="AC26843" s="34">
        <v>77</v>
      </c>
    </row>
    <row r="26844" spans="1:29" x14ac:dyDescent="0.2">
      <c r="A26844" s="34" t="s">
        <v>87337</v>
      </c>
      <c r="B26844" s="34">
        <v>9</v>
      </c>
      <c r="C26844" s="34">
        <v>10</v>
      </c>
      <c r="D26844" s="34">
        <v>2</v>
      </c>
      <c r="E26844" s="34">
        <v>6</v>
      </c>
      <c r="F26844" s="34">
        <v>10</v>
      </c>
      <c r="G26844" s="34">
        <v>9</v>
      </c>
      <c r="H26844" s="34">
        <v>0</v>
      </c>
      <c r="I26844" s="34">
        <v>13</v>
      </c>
      <c r="J26844" s="34">
        <v>5</v>
      </c>
      <c r="K26844" s="34">
        <v>7</v>
      </c>
      <c r="L26844" s="34">
        <v>5</v>
      </c>
      <c r="M26844" s="34">
        <v>6</v>
      </c>
      <c r="N26844" s="34">
        <v>3</v>
      </c>
      <c r="O26844" s="34">
        <v>5</v>
      </c>
      <c r="P26844" s="34">
        <v>5</v>
      </c>
      <c r="Q26844" s="34">
        <v>8</v>
      </c>
      <c r="R26844" s="34">
        <v>4</v>
      </c>
      <c r="S26844" s="34">
        <v>13</v>
      </c>
      <c r="T26844" s="34">
        <v>1</v>
      </c>
      <c r="U26844" s="34">
        <v>1</v>
      </c>
      <c r="V26844" s="34">
        <v>9</v>
      </c>
      <c r="W26844" s="34">
        <v>9</v>
      </c>
      <c r="X26844" s="34">
        <v>11</v>
      </c>
      <c r="Y26844" s="34">
        <v>7</v>
      </c>
      <c r="Z26844" s="34">
        <v>5</v>
      </c>
      <c r="AA26844" s="34">
        <v>30</v>
      </c>
      <c r="AB26844" s="34">
        <v>9</v>
      </c>
      <c r="AC26844" s="34">
        <v>11</v>
      </c>
    </row>
    <row r="26845" spans="1:29" x14ac:dyDescent="0.2">
      <c r="A26845" s="34" t="s">
        <v>87338</v>
      </c>
      <c r="B26845" s="34">
        <v>0</v>
      </c>
      <c r="C26845" s="34">
        <v>0</v>
      </c>
      <c r="D26845" s="34">
        <v>0</v>
      </c>
      <c r="E26845" s="34">
        <v>0</v>
      </c>
      <c r="F26845" s="34">
        <v>0</v>
      </c>
      <c r="G26845" s="34">
        <v>0</v>
      </c>
      <c r="H26845" s="34">
        <v>0</v>
      </c>
      <c r="I26845" s="34">
        <v>0</v>
      </c>
      <c r="J26845" s="34">
        <v>0</v>
      </c>
      <c r="K26845" s="34">
        <v>0</v>
      </c>
      <c r="L26845" s="34">
        <v>0</v>
      </c>
      <c r="M26845" s="34">
        <v>0</v>
      </c>
      <c r="N26845" s="34">
        <v>0</v>
      </c>
      <c r="O26845" s="34">
        <v>0</v>
      </c>
      <c r="P26845" s="34">
        <v>0</v>
      </c>
      <c r="Q26845" s="34">
        <v>0</v>
      </c>
      <c r="R26845" s="34">
        <v>0</v>
      </c>
      <c r="S26845" s="34">
        <v>0</v>
      </c>
      <c r="T26845" s="34">
        <v>0</v>
      </c>
      <c r="U26845" s="34">
        <v>0</v>
      </c>
      <c r="V26845" s="34">
        <v>0</v>
      </c>
      <c r="W26845" s="34">
        <v>0</v>
      </c>
      <c r="X26845" s="34">
        <v>0</v>
      </c>
      <c r="Y26845" s="34">
        <v>0</v>
      </c>
      <c r="Z26845" s="34">
        <v>0</v>
      </c>
      <c r="AA26845" s="34">
        <v>0</v>
      </c>
      <c r="AB26845" s="34">
        <v>0</v>
      </c>
      <c r="AC26845" s="34">
        <v>0</v>
      </c>
    </row>
    <row r="26846" spans="1:29" x14ac:dyDescent="0.2">
      <c r="A26846" s="34" t="s">
        <v>87339</v>
      </c>
      <c r="B26846" s="34">
        <v>45</v>
      </c>
      <c r="C26846" s="34">
        <v>84</v>
      </c>
      <c r="D26846" s="34">
        <v>105</v>
      </c>
      <c r="E26846" s="34">
        <v>59</v>
      </c>
      <c r="F26846" s="34">
        <v>95</v>
      </c>
      <c r="G26846" s="34">
        <v>58</v>
      </c>
      <c r="H26846" s="34">
        <v>64</v>
      </c>
      <c r="I26846" s="34">
        <v>35</v>
      </c>
      <c r="J26846" s="34">
        <v>49</v>
      </c>
      <c r="K26846" s="34">
        <v>59</v>
      </c>
      <c r="L26846" s="34">
        <v>27</v>
      </c>
      <c r="M26846" s="34">
        <v>46</v>
      </c>
      <c r="N26846" s="34">
        <v>52</v>
      </c>
      <c r="O26846" s="34">
        <v>63</v>
      </c>
      <c r="P26846" s="34">
        <v>55</v>
      </c>
      <c r="Q26846" s="34">
        <v>68</v>
      </c>
      <c r="R26846" s="34">
        <v>79</v>
      </c>
      <c r="S26846" s="34">
        <v>81</v>
      </c>
      <c r="T26846" s="34">
        <v>48</v>
      </c>
      <c r="U26846" s="34">
        <v>60</v>
      </c>
      <c r="V26846" s="34">
        <v>66</v>
      </c>
      <c r="W26846" s="34">
        <v>73</v>
      </c>
      <c r="X26846" s="34">
        <v>109</v>
      </c>
      <c r="Y26846" s="34">
        <v>63</v>
      </c>
      <c r="Z26846" s="34">
        <v>97</v>
      </c>
      <c r="AA26846" s="34">
        <v>90</v>
      </c>
      <c r="AB26846" s="34">
        <v>48</v>
      </c>
      <c r="AC26846" s="34">
        <v>108</v>
      </c>
    </row>
    <row r="26847" spans="1:29" x14ac:dyDescent="0.2">
      <c r="A26847" s="34" t="s">
        <v>87340</v>
      </c>
      <c r="B26847" s="34">
        <v>99</v>
      </c>
      <c r="C26847" s="34">
        <v>111</v>
      </c>
      <c r="D26847" s="34">
        <v>166</v>
      </c>
      <c r="E26847" s="34">
        <v>130</v>
      </c>
      <c r="F26847" s="34">
        <v>148</v>
      </c>
      <c r="G26847" s="34">
        <v>119</v>
      </c>
      <c r="H26847" s="34">
        <v>109</v>
      </c>
      <c r="I26847" s="34">
        <v>122</v>
      </c>
      <c r="J26847" s="34">
        <v>123</v>
      </c>
      <c r="K26847" s="34">
        <v>112</v>
      </c>
      <c r="L26847" s="34">
        <v>84</v>
      </c>
      <c r="M26847" s="34">
        <v>137</v>
      </c>
      <c r="N26847" s="34">
        <v>118</v>
      </c>
      <c r="O26847" s="34">
        <v>93</v>
      </c>
      <c r="P26847" s="34">
        <v>65</v>
      </c>
      <c r="Q26847" s="34">
        <v>186</v>
      </c>
      <c r="R26847" s="34">
        <v>190</v>
      </c>
      <c r="S26847" s="34">
        <v>151</v>
      </c>
      <c r="T26847" s="34">
        <v>109</v>
      </c>
      <c r="U26847" s="34">
        <v>143</v>
      </c>
      <c r="V26847" s="34">
        <v>115</v>
      </c>
      <c r="W26847" s="34">
        <v>164</v>
      </c>
      <c r="X26847" s="34">
        <v>165</v>
      </c>
      <c r="Y26847" s="34">
        <v>116</v>
      </c>
      <c r="Z26847" s="34">
        <v>145</v>
      </c>
      <c r="AA26847" s="34">
        <v>154</v>
      </c>
      <c r="AB26847" s="34">
        <v>121</v>
      </c>
      <c r="AC26847" s="34">
        <v>220</v>
      </c>
    </row>
    <row r="26848" spans="1:29" x14ac:dyDescent="0.2">
      <c r="A26848" s="34" t="s">
        <v>87341</v>
      </c>
      <c r="B26848" s="34">
        <v>27</v>
      </c>
      <c r="C26848" s="34">
        <v>27</v>
      </c>
      <c r="D26848" s="34">
        <v>40</v>
      </c>
      <c r="E26848" s="34">
        <v>36</v>
      </c>
      <c r="F26848" s="34">
        <v>25</v>
      </c>
      <c r="G26848" s="34">
        <v>30</v>
      </c>
      <c r="H26848" s="34">
        <v>12</v>
      </c>
      <c r="I26848" s="34">
        <v>8</v>
      </c>
      <c r="J26848" s="34">
        <v>28</v>
      </c>
      <c r="K26848" s="34">
        <v>33</v>
      </c>
      <c r="L26848" s="34">
        <v>11</v>
      </c>
      <c r="M26848" s="34">
        <v>19</v>
      </c>
      <c r="N26848" s="34">
        <v>19</v>
      </c>
      <c r="O26848" s="34">
        <v>23</v>
      </c>
      <c r="P26848" s="34">
        <v>19</v>
      </c>
      <c r="Q26848" s="34">
        <v>17</v>
      </c>
      <c r="R26848" s="34">
        <v>20</v>
      </c>
      <c r="S26848" s="34">
        <v>26</v>
      </c>
      <c r="T26848" s="34">
        <v>9</v>
      </c>
      <c r="U26848" s="34">
        <v>17</v>
      </c>
      <c r="V26848" s="34">
        <v>24</v>
      </c>
      <c r="W26848" s="34">
        <v>23</v>
      </c>
      <c r="X26848" s="34">
        <v>17</v>
      </c>
      <c r="Y26848" s="34">
        <v>7</v>
      </c>
      <c r="Z26848" s="34">
        <v>24</v>
      </c>
      <c r="AA26848" s="34">
        <v>27</v>
      </c>
      <c r="AB26848" s="34">
        <v>21</v>
      </c>
      <c r="AC26848" s="34">
        <v>16</v>
      </c>
    </row>
    <row r="26849" spans="1:29" x14ac:dyDescent="0.2">
      <c r="A26849" s="34" t="s">
        <v>87342</v>
      </c>
      <c r="B26849" s="34">
        <v>57</v>
      </c>
      <c r="C26849" s="34">
        <v>55</v>
      </c>
      <c r="D26849" s="34">
        <v>114</v>
      </c>
      <c r="E26849" s="34">
        <v>60</v>
      </c>
      <c r="F26849" s="34">
        <v>75</v>
      </c>
      <c r="G26849" s="34">
        <v>68</v>
      </c>
      <c r="H26849" s="34">
        <v>68</v>
      </c>
      <c r="I26849" s="34">
        <v>67</v>
      </c>
      <c r="J26849" s="34">
        <v>82</v>
      </c>
      <c r="K26849" s="34">
        <v>69</v>
      </c>
      <c r="L26849" s="34">
        <v>52</v>
      </c>
      <c r="M26849" s="34">
        <v>67</v>
      </c>
      <c r="N26849" s="34">
        <v>78</v>
      </c>
      <c r="O26849" s="34">
        <v>71</v>
      </c>
      <c r="P26849" s="34">
        <v>70</v>
      </c>
      <c r="Q26849" s="34">
        <v>89</v>
      </c>
      <c r="R26849" s="34">
        <v>71</v>
      </c>
      <c r="S26849" s="34">
        <v>89</v>
      </c>
      <c r="T26849" s="34">
        <v>83</v>
      </c>
      <c r="U26849" s="34">
        <v>61</v>
      </c>
      <c r="V26849" s="34">
        <v>113</v>
      </c>
      <c r="W26849" s="34">
        <v>108</v>
      </c>
      <c r="X26849" s="34">
        <v>77</v>
      </c>
      <c r="Y26849" s="34">
        <v>61</v>
      </c>
      <c r="Z26849" s="34">
        <v>85</v>
      </c>
      <c r="AA26849" s="34">
        <v>94</v>
      </c>
      <c r="AB26849" s="34">
        <v>79</v>
      </c>
      <c r="AC26849" s="34">
        <v>87</v>
      </c>
    </row>
    <row r="26850" spans="1:29" x14ac:dyDescent="0.2">
      <c r="A26850" s="34" t="s">
        <v>87343</v>
      </c>
      <c r="B26850" s="34">
        <v>54</v>
      </c>
      <c r="C26850" s="34">
        <v>94</v>
      </c>
      <c r="D26850" s="34">
        <v>108</v>
      </c>
      <c r="E26850" s="34">
        <v>74</v>
      </c>
      <c r="F26850" s="34">
        <v>101</v>
      </c>
      <c r="G26850" s="34">
        <v>59</v>
      </c>
      <c r="H26850" s="34">
        <v>89</v>
      </c>
      <c r="I26850" s="34">
        <v>70</v>
      </c>
      <c r="J26850" s="34">
        <v>57</v>
      </c>
      <c r="K26850" s="34">
        <v>90</v>
      </c>
      <c r="L26850" s="34">
        <v>45</v>
      </c>
      <c r="M26850" s="34">
        <v>67</v>
      </c>
      <c r="N26850" s="34">
        <v>75</v>
      </c>
      <c r="O26850" s="34">
        <v>78</v>
      </c>
      <c r="P26850" s="34">
        <v>61</v>
      </c>
      <c r="Q26850" s="34">
        <v>106</v>
      </c>
      <c r="R26850" s="34">
        <v>73</v>
      </c>
      <c r="S26850" s="34">
        <v>125</v>
      </c>
      <c r="T26850" s="34">
        <v>61</v>
      </c>
      <c r="U26850" s="34">
        <v>66</v>
      </c>
      <c r="V26850" s="34">
        <v>92</v>
      </c>
      <c r="W26850" s="34">
        <v>105</v>
      </c>
      <c r="X26850" s="34">
        <v>106</v>
      </c>
      <c r="Y26850" s="34">
        <v>84</v>
      </c>
      <c r="Z26850" s="34">
        <v>103</v>
      </c>
      <c r="AA26850" s="34">
        <v>125</v>
      </c>
      <c r="AB26850" s="34">
        <v>51</v>
      </c>
      <c r="AC26850" s="34">
        <v>164</v>
      </c>
    </row>
    <row r="26851" spans="1:29" x14ac:dyDescent="0.2">
      <c r="A26851" s="34" t="s">
        <v>87344</v>
      </c>
      <c r="B26851" s="34">
        <v>5</v>
      </c>
      <c r="C26851" s="34">
        <v>9</v>
      </c>
      <c r="D26851" s="34">
        <v>7</v>
      </c>
      <c r="E26851" s="34">
        <v>9</v>
      </c>
      <c r="F26851" s="34">
        <v>0</v>
      </c>
      <c r="G26851" s="34">
        <v>1</v>
      </c>
      <c r="H26851" s="34">
        <v>4</v>
      </c>
      <c r="I26851" s="34">
        <v>4</v>
      </c>
      <c r="J26851" s="34">
        <v>1</v>
      </c>
      <c r="K26851" s="34">
        <v>8</v>
      </c>
      <c r="L26851" s="34">
        <v>2</v>
      </c>
      <c r="M26851" s="34">
        <v>5</v>
      </c>
      <c r="N26851" s="34">
        <v>5</v>
      </c>
      <c r="O26851" s="34">
        <v>2</v>
      </c>
      <c r="P26851" s="34">
        <v>0</v>
      </c>
      <c r="Q26851" s="34">
        <v>4</v>
      </c>
      <c r="R26851" s="34">
        <v>0</v>
      </c>
      <c r="S26851" s="34">
        <v>14</v>
      </c>
      <c r="T26851" s="34">
        <v>1</v>
      </c>
      <c r="U26851" s="34">
        <v>0</v>
      </c>
      <c r="V26851" s="34">
        <v>0</v>
      </c>
      <c r="W26851" s="34">
        <v>2</v>
      </c>
      <c r="X26851" s="34">
        <v>2</v>
      </c>
      <c r="Y26851" s="34">
        <v>3</v>
      </c>
      <c r="Z26851" s="34">
        <v>2</v>
      </c>
      <c r="AA26851" s="34">
        <v>13</v>
      </c>
      <c r="AB26851" s="34">
        <v>1</v>
      </c>
      <c r="AC26851" s="34">
        <v>7</v>
      </c>
    </row>
    <row r="26852" spans="1:29" x14ac:dyDescent="0.2">
      <c r="A26852" s="34" t="s">
        <v>87345</v>
      </c>
      <c r="B26852" s="34">
        <v>29</v>
      </c>
      <c r="C26852" s="34">
        <v>35</v>
      </c>
      <c r="D26852" s="34">
        <v>28</v>
      </c>
      <c r="E26852" s="34">
        <v>52</v>
      </c>
      <c r="F26852" s="34">
        <v>40</v>
      </c>
      <c r="G26852" s="34">
        <v>12</v>
      </c>
      <c r="H26852" s="34">
        <v>32</v>
      </c>
      <c r="I26852" s="34">
        <v>27</v>
      </c>
      <c r="J26852" s="34">
        <v>32</v>
      </c>
      <c r="K26852" s="34">
        <v>36</v>
      </c>
      <c r="L26852" s="34">
        <v>19</v>
      </c>
      <c r="M26852" s="34">
        <v>23</v>
      </c>
      <c r="N26852" s="34">
        <v>16</v>
      </c>
      <c r="O26852" s="34">
        <v>22</v>
      </c>
      <c r="P26852" s="34">
        <v>28</v>
      </c>
      <c r="Q26852" s="34">
        <v>29</v>
      </c>
      <c r="R26852" s="34">
        <v>32</v>
      </c>
      <c r="S26852" s="34">
        <v>23</v>
      </c>
      <c r="T26852" s="34">
        <v>24</v>
      </c>
      <c r="U26852" s="34">
        <v>45</v>
      </c>
      <c r="V26852" s="34">
        <v>31</v>
      </c>
      <c r="W26852" s="34">
        <v>52</v>
      </c>
      <c r="X26852" s="34">
        <v>44</v>
      </c>
      <c r="Y26852" s="34">
        <v>30</v>
      </c>
      <c r="Z26852" s="34">
        <v>60</v>
      </c>
      <c r="AA26852" s="34">
        <v>34</v>
      </c>
      <c r="AB26852" s="34">
        <v>23</v>
      </c>
      <c r="AC26852" s="34">
        <v>47</v>
      </c>
    </row>
    <row r="26853" spans="1:29" x14ac:dyDescent="0.2">
      <c r="A26853" s="34" t="s">
        <v>87346</v>
      </c>
      <c r="B26853" s="34">
        <v>11</v>
      </c>
      <c r="C26853" s="34">
        <v>11</v>
      </c>
      <c r="D26853" s="34">
        <v>11</v>
      </c>
      <c r="E26853" s="34">
        <v>7</v>
      </c>
      <c r="F26853" s="34">
        <v>0</v>
      </c>
      <c r="G26853" s="34">
        <v>4</v>
      </c>
      <c r="H26853" s="34">
        <v>4</v>
      </c>
      <c r="I26853" s="34">
        <v>3</v>
      </c>
      <c r="J26853" s="34">
        <v>5</v>
      </c>
      <c r="K26853" s="34">
        <v>13</v>
      </c>
      <c r="L26853" s="34">
        <v>6</v>
      </c>
      <c r="M26853" s="34">
        <v>4</v>
      </c>
      <c r="N26853" s="34">
        <v>3</v>
      </c>
      <c r="O26853" s="34">
        <v>4</v>
      </c>
      <c r="P26853" s="34">
        <v>2</v>
      </c>
      <c r="Q26853" s="34">
        <v>7</v>
      </c>
      <c r="R26853" s="34">
        <v>1</v>
      </c>
      <c r="S26853" s="34">
        <v>10</v>
      </c>
      <c r="T26853" s="34">
        <v>0</v>
      </c>
      <c r="U26853" s="34">
        <v>4</v>
      </c>
      <c r="V26853" s="34">
        <v>10</v>
      </c>
      <c r="W26853" s="34">
        <v>5</v>
      </c>
      <c r="X26853" s="34">
        <v>11</v>
      </c>
      <c r="Y26853" s="34">
        <v>2</v>
      </c>
      <c r="Z26853" s="34">
        <v>11</v>
      </c>
      <c r="AA26853" s="34">
        <v>8</v>
      </c>
      <c r="AB26853" s="34">
        <v>6</v>
      </c>
      <c r="AC26853" s="34">
        <v>18</v>
      </c>
    </row>
    <row r="26854" spans="1:29" x14ac:dyDescent="0.2">
      <c r="A26854" s="34" t="s">
        <v>87347</v>
      </c>
      <c r="B26854" s="34">
        <v>30</v>
      </c>
      <c r="C26854" s="34">
        <v>18</v>
      </c>
      <c r="D26854" s="34">
        <v>9</v>
      </c>
      <c r="E26854" s="34">
        <v>23</v>
      </c>
      <c r="F26854" s="34">
        <v>13</v>
      </c>
      <c r="G26854" s="34">
        <v>12</v>
      </c>
      <c r="H26854" s="34">
        <v>14</v>
      </c>
      <c r="I26854" s="34">
        <v>9</v>
      </c>
      <c r="J26854" s="34">
        <v>9</v>
      </c>
      <c r="K26854" s="34">
        <v>18</v>
      </c>
      <c r="L26854" s="34">
        <v>5</v>
      </c>
      <c r="M26854" s="34">
        <v>6</v>
      </c>
      <c r="N26854" s="34">
        <v>13</v>
      </c>
      <c r="O26854" s="34">
        <v>15</v>
      </c>
      <c r="P26854" s="34">
        <v>4</v>
      </c>
      <c r="Q26854" s="34">
        <v>20</v>
      </c>
      <c r="R26854" s="34">
        <v>10</v>
      </c>
      <c r="S26854" s="34">
        <v>16</v>
      </c>
      <c r="T26854" s="34">
        <v>8</v>
      </c>
      <c r="U26854" s="34">
        <v>10</v>
      </c>
      <c r="V26854" s="34">
        <v>8</v>
      </c>
      <c r="W26854" s="34">
        <v>9</v>
      </c>
      <c r="X26854" s="34">
        <v>21</v>
      </c>
      <c r="Y26854" s="34">
        <v>12</v>
      </c>
      <c r="Z26854" s="34">
        <v>8</v>
      </c>
      <c r="AA26854" s="34">
        <v>7</v>
      </c>
      <c r="AB26854" s="34">
        <v>5</v>
      </c>
      <c r="AC26854" s="34">
        <v>31</v>
      </c>
    </row>
    <row r="26855" spans="1:29" x14ac:dyDescent="0.2">
      <c r="A26855" s="34" t="s">
        <v>87348</v>
      </c>
      <c r="B26855" s="34">
        <v>119</v>
      </c>
      <c r="C26855" s="34">
        <v>131</v>
      </c>
      <c r="D26855" s="34">
        <v>207</v>
      </c>
      <c r="E26855" s="34">
        <v>146</v>
      </c>
      <c r="F26855" s="34">
        <v>162</v>
      </c>
      <c r="G26855" s="34">
        <v>159</v>
      </c>
      <c r="H26855" s="34">
        <v>209</v>
      </c>
      <c r="I26855" s="34">
        <v>142</v>
      </c>
      <c r="J26855" s="34">
        <v>156</v>
      </c>
      <c r="K26855" s="34">
        <v>147</v>
      </c>
      <c r="L26855" s="34">
        <v>93</v>
      </c>
      <c r="M26855" s="34">
        <v>104</v>
      </c>
      <c r="N26855" s="34">
        <v>150</v>
      </c>
      <c r="O26855" s="34">
        <v>95</v>
      </c>
      <c r="P26855" s="34">
        <v>157</v>
      </c>
      <c r="Q26855" s="34">
        <v>140</v>
      </c>
      <c r="R26855" s="34">
        <v>198</v>
      </c>
      <c r="S26855" s="34">
        <v>196</v>
      </c>
      <c r="T26855" s="34">
        <v>146</v>
      </c>
      <c r="U26855" s="34">
        <v>127</v>
      </c>
      <c r="V26855" s="34">
        <v>179</v>
      </c>
      <c r="W26855" s="34">
        <v>131</v>
      </c>
      <c r="X26855" s="34">
        <v>216</v>
      </c>
      <c r="Y26855" s="34">
        <v>123</v>
      </c>
      <c r="Z26855" s="34">
        <v>219</v>
      </c>
      <c r="AA26855" s="34">
        <v>161</v>
      </c>
      <c r="AB26855" s="34">
        <v>167</v>
      </c>
      <c r="AC26855" s="34">
        <v>226</v>
      </c>
    </row>
    <row r="26856" spans="1:29" x14ac:dyDescent="0.2">
      <c r="A26856" s="34" t="s">
        <v>87349</v>
      </c>
      <c r="B26856" s="34">
        <v>19</v>
      </c>
      <c r="C26856" s="34">
        <v>18</v>
      </c>
      <c r="D26856" s="34">
        <v>64</v>
      </c>
      <c r="E26856" s="34">
        <v>25</v>
      </c>
      <c r="F26856" s="34">
        <v>25</v>
      </c>
      <c r="G26856" s="34">
        <v>20</v>
      </c>
      <c r="H26856" s="34">
        <v>34</v>
      </c>
      <c r="I26856" s="34">
        <v>17</v>
      </c>
      <c r="J26856" s="34">
        <v>31</v>
      </c>
      <c r="K26856" s="34">
        <v>30</v>
      </c>
      <c r="L26856" s="34">
        <v>18</v>
      </c>
      <c r="M26856" s="34">
        <v>25</v>
      </c>
      <c r="N26856" s="34">
        <v>31</v>
      </c>
      <c r="O26856" s="34">
        <v>14</v>
      </c>
      <c r="P26856" s="34">
        <v>8</v>
      </c>
      <c r="Q26856" s="34">
        <v>14</v>
      </c>
      <c r="R26856" s="34">
        <v>25</v>
      </c>
      <c r="S26856" s="34">
        <v>28</v>
      </c>
      <c r="T26856" s="34">
        <v>31</v>
      </c>
      <c r="U26856" s="34">
        <v>20</v>
      </c>
      <c r="V26856" s="34">
        <v>52</v>
      </c>
      <c r="W26856" s="34">
        <v>29</v>
      </c>
      <c r="X26856" s="34">
        <v>35</v>
      </c>
      <c r="Y26856" s="34">
        <v>25</v>
      </c>
      <c r="Z26856" s="34">
        <v>32</v>
      </c>
      <c r="AA26856" s="34">
        <v>30</v>
      </c>
      <c r="AB26856" s="34">
        <v>40</v>
      </c>
      <c r="AC26856" s="34">
        <v>33</v>
      </c>
    </row>
    <row r="26857" spans="1:29" x14ac:dyDescent="0.2">
      <c r="A26857" s="34" t="s">
        <v>87350</v>
      </c>
      <c r="B26857" s="34">
        <v>6</v>
      </c>
      <c r="C26857" s="34">
        <v>2</v>
      </c>
      <c r="D26857" s="34">
        <v>3</v>
      </c>
      <c r="E26857" s="34">
        <v>0</v>
      </c>
      <c r="F26857" s="34">
        <v>4</v>
      </c>
      <c r="G26857" s="34">
        <v>2</v>
      </c>
      <c r="H26857" s="34">
        <v>3</v>
      </c>
      <c r="I26857" s="34">
        <v>2</v>
      </c>
      <c r="J26857" s="34">
        <v>1</v>
      </c>
      <c r="K26857" s="34">
        <v>2</v>
      </c>
      <c r="L26857" s="34">
        <v>0</v>
      </c>
      <c r="M26857" s="34">
        <v>1</v>
      </c>
      <c r="N26857" s="34">
        <v>0</v>
      </c>
      <c r="O26857" s="34">
        <v>0</v>
      </c>
      <c r="P26857" s="34">
        <v>1</v>
      </c>
      <c r="Q26857" s="34">
        <v>3</v>
      </c>
      <c r="R26857" s="34">
        <v>0</v>
      </c>
      <c r="S26857" s="34">
        <v>2</v>
      </c>
      <c r="T26857" s="34">
        <v>1</v>
      </c>
      <c r="U26857" s="34">
        <v>5</v>
      </c>
      <c r="V26857" s="34">
        <v>0</v>
      </c>
      <c r="W26857" s="34">
        <v>4</v>
      </c>
      <c r="X26857" s="34">
        <v>1</v>
      </c>
      <c r="Y26857" s="34">
        <v>1</v>
      </c>
      <c r="Z26857" s="34">
        <v>5</v>
      </c>
      <c r="AA26857" s="34">
        <v>6</v>
      </c>
      <c r="AB26857" s="34">
        <v>2</v>
      </c>
      <c r="AC26857" s="34">
        <v>4</v>
      </c>
    </row>
    <row r="26858" spans="1:29" x14ac:dyDescent="0.2">
      <c r="A26858" s="34" t="s">
        <v>87351</v>
      </c>
      <c r="B26858" s="34">
        <v>168</v>
      </c>
      <c r="C26858" s="34">
        <v>238</v>
      </c>
      <c r="D26858" s="34">
        <v>248</v>
      </c>
      <c r="E26858" s="34">
        <v>244</v>
      </c>
      <c r="F26858" s="34">
        <v>284</v>
      </c>
      <c r="G26858" s="34">
        <v>243</v>
      </c>
      <c r="H26858" s="34">
        <v>210</v>
      </c>
      <c r="I26858" s="34">
        <v>191</v>
      </c>
      <c r="J26858" s="34">
        <v>185</v>
      </c>
      <c r="K26858" s="34">
        <v>213</v>
      </c>
      <c r="L26858" s="34">
        <v>141</v>
      </c>
      <c r="M26858" s="34">
        <v>210</v>
      </c>
      <c r="N26858" s="34">
        <v>189</v>
      </c>
      <c r="O26858" s="34">
        <v>177</v>
      </c>
      <c r="P26858" s="34">
        <v>212</v>
      </c>
      <c r="Q26858" s="34">
        <v>252</v>
      </c>
      <c r="R26858" s="34">
        <v>228</v>
      </c>
      <c r="S26858" s="34">
        <v>273</v>
      </c>
      <c r="T26858" s="34">
        <v>164</v>
      </c>
      <c r="U26858" s="34">
        <v>188</v>
      </c>
      <c r="V26858" s="34">
        <v>229</v>
      </c>
      <c r="W26858" s="34">
        <v>221</v>
      </c>
      <c r="X26858" s="34">
        <v>263</v>
      </c>
      <c r="Y26858" s="34">
        <v>174</v>
      </c>
      <c r="Z26858" s="34">
        <v>283</v>
      </c>
      <c r="AA26858" s="34">
        <v>220</v>
      </c>
      <c r="AB26858" s="34">
        <v>271</v>
      </c>
      <c r="AC26858" s="34">
        <v>282</v>
      </c>
    </row>
    <row r="26859" spans="1:29" x14ac:dyDescent="0.2">
      <c r="A26859" s="34" t="s">
        <v>87352</v>
      </c>
      <c r="B26859" s="34">
        <v>30</v>
      </c>
      <c r="C26859" s="34">
        <v>94</v>
      </c>
      <c r="D26859" s="34">
        <v>128</v>
      </c>
      <c r="E26859" s="34">
        <v>110</v>
      </c>
      <c r="F26859" s="34">
        <v>75</v>
      </c>
      <c r="G26859" s="34">
        <v>90</v>
      </c>
      <c r="H26859" s="34">
        <v>71</v>
      </c>
      <c r="I26859" s="34">
        <v>44</v>
      </c>
      <c r="J26859" s="34">
        <v>50</v>
      </c>
      <c r="K26859" s="34">
        <v>101</v>
      </c>
      <c r="L26859" s="34">
        <v>20</v>
      </c>
      <c r="M26859" s="34">
        <v>55</v>
      </c>
      <c r="N26859" s="34">
        <v>59</v>
      </c>
      <c r="O26859" s="34">
        <v>57</v>
      </c>
      <c r="P26859" s="34">
        <v>41</v>
      </c>
      <c r="Q26859" s="34">
        <v>68</v>
      </c>
      <c r="R26859" s="34">
        <v>69</v>
      </c>
      <c r="S26859" s="34">
        <v>118</v>
      </c>
      <c r="T26859" s="34">
        <v>26</v>
      </c>
      <c r="U26859" s="34">
        <v>49</v>
      </c>
      <c r="V26859" s="34">
        <v>59</v>
      </c>
      <c r="W26859" s="34">
        <v>52</v>
      </c>
      <c r="X26859" s="34">
        <v>88</v>
      </c>
      <c r="Y26859" s="34">
        <v>30</v>
      </c>
      <c r="Z26859" s="34">
        <v>90</v>
      </c>
      <c r="AA26859" s="34">
        <v>81</v>
      </c>
      <c r="AB26859" s="34">
        <v>49</v>
      </c>
      <c r="AC26859" s="34">
        <v>105</v>
      </c>
    </row>
    <row r="26860" spans="1:29" x14ac:dyDescent="0.2">
      <c r="A26860" s="34" t="s">
        <v>87353</v>
      </c>
      <c r="B26860" s="34">
        <v>22</v>
      </c>
      <c r="C26860" s="34">
        <v>38</v>
      </c>
      <c r="D26860" s="34">
        <v>54</v>
      </c>
      <c r="E26860" s="34">
        <v>75</v>
      </c>
      <c r="F26860" s="34">
        <v>36</v>
      </c>
      <c r="G26860" s="34">
        <v>46</v>
      </c>
      <c r="H26860" s="34">
        <v>37</v>
      </c>
      <c r="I26860" s="34">
        <v>62</v>
      </c>
      <c r="J26860" s="34">
        <v>21</v>
      </c>
      <c r="K26860" s="34">
        <v>72</v>
      </c>
      <c r="L26860" s="34">
        <v>13</v>
      </c>
      <c r="M26860" s="34">
        <v>42</v>
      </c>
      <c r="N26860" s="34">
        <v>20</v>
      </c>
      <c r="O26860" s="34">
        <v>46</v>
      </c>
      <c r="P26860" s="34">
        <v>28</v>
      </c>
      <c r="Q26860" s="34">
        <v>47</v>
      </c>
      <c r="R26860" s="34">
        <v>20</v>
      </c>
      <c r="S26860" s="34">
        <v>64</v>
      </c>
      <c r="T26860" s="34">
        <v>12</v>
      </c>
      <c r="U26860" s="34">
        <v>32</v>
      </c>
      <c r="V26860" s="34">
        <v>39</v>
      </c>
      <c r="W26860" s="34">
        <v>45</v>
      </c>
      <c r="X26860" s="34">
        <v>44</v>
      </c>
      <c r="Y26860" s="34">
        <v>22</v>
      </c>
      <c r="Z26860" s="34">
        <v>61</v>
      </c>
      <c r="AA26860" s="34">
        <v>55</v>
      </c>
      <c r="AB26860" s="34">
        <v>24</v>
      </c>
      <c r="AC26860" s="34">
        <v>74</v>
      </c>
    </row>
    <row r="26861" spans="1:29" x14ac:dyDescent="0.2">
      <c r="A26861" s="34" t="s">
        <v>87354</v>
      </c>
      <c r="B26861" s="34">
        <v>27</v>
      </c>
      <c r="C26861" s="34">
        <v>106</v>
      </c>
      <c r="D26861" s="34">
        <v>95</v>
      </c>
      <c r="E26861" s="34">
        <v>101</v>
      </c>
      <c r="F26861" s="34">
        <v>55</v>
      </c>
      <c r="G26861" s="34">
        <v>73</v>
      </c>
      <c r="H26861" s="34">
        <v>64</v>
      </c>
      <c r="I26861" s="34">
        <v>50</v>
      </c>
      <c r="J26861" s="34">
        <v>33</v>
      </c>
      <c r="K26861" s="34">
        <v>142</v>
      </c>
      <c r="L26861" s="34">
        <v>26</v>
      </c>
      <c r="M26861" s="34">
        <v>65</v>
      </c>
      <c r="N26861" s="34">
        <v>59</v>
      </c>
      <c r="O26861" s="34">
        <v>63</v>
      </c>
      <c r="P26861" s="34">
        <v>53</v>
      </c>
      <c r="Q26861" s="34">
        <v>73</v>
      </c>
      <c r="R26861" s="34">
        <v>35</v>
      </c>
      <c r="S26861" s="34">
        <v>102</v>
      </c>
      <c r="T26861" s="34">
        <v>31</v>
      </c>
      <c r="U26861" s="34">
        <v>45</v>
      </c>
      <c r="V26861" s="34">
        <v>49</v>
      </c>
      <c r="W26861" s="34">
        <v>38</v>
      </c>
      <c r="X26861" s="34">
        <v>73</v>
      </c>
      <c r="Y26861" s="34">
        <v>55</v>
      </c>
      <c r="Z26861" s="34">
        <v>75</v>
      </c>
      <c r="AA26861" s="34">
        <v>102</v>
      </c>
      <c r="AB26861" s="34">
        <v>31</v>
      </c>
      <c r="AC26861" s="34">
        <v>140</v>
      </c>
    </row>
    <row r="26862" spans="1:29" x14ac:dyDescent="0.2">
      <c r="A26862" s="34" t="s">
        <v>87355</v>
      </c>
      <c r="B26862" s="34">
        <v>46</v>
      </c>
      <c r="C26862" s="34">
        <v>175</v>
      </c>
      <c r="D26862" s="34">
        <v>173</v>
      </c>
      <c r="E26862" s="34">
        <v>141</v>
      </c>
      <c r="F26862" s="34">
        <v>109</v>
      </c>
      <c r="G26862" s="34">
        <v>147</v>
      </c>
      <c r="H26862" s="34">
        <v>102</v>
      </c>
      <c r="I26862" s="34">
        <v>127</v>
      </c>
      <c r="J26862" s="34">
        <v>103</v>
      </c>
      <c r="K26862" s="34">
        <v>114</v>
      </c>
      <c r="L26862" s="34">
        <v>48</v>
      </c>
      <c r="M26862" s="34">
        <v>97</v>
      </c>
      <c r="N26862" s="34">
        <v>96</v>
      </c>
      <c r="O26862" s="34">
        <v>132</v>
      </c>
      <c r="P26862" s="34">
        <v>115</v>
      </c>
      <c r="Q26862" s="34">
        <v>156</v>
      </c>
      <c r="R26862" s="34">
        <v>116</v>
      </c>
      <c r="S26862" s="34">
        <v>141</v>
      </c>
      <c r="T26862" s="34">
        <v>62</v>
      </c>
      <c r="U26862" s="34">
        <v>80</v>
      </c>
      <c r="V26862" s="34">
        <v>137</v>
      </c>
      <c r="W26862" s="34">
        <v>105</v>
      </c>
      <c r="X26862" s="34">
        <v>196</v>
      </c>
      <c r="Y26862" s="34">
        <v>73</v>
      </c>
      <c r="Z26862" s="34">
        <v>149</v>
      </c>
      <c r="AA26862" s="34">
        <v>145</v>
      </c>
      <c r="AB26862" s="34">
        <v>106</v>
      </c>
      <c r="AC26862" s="34">
        <v>233</v>
      </c>
    </row>
    <row r="26863" spans="1:29" x14ac:dyDescent="0.2">
      <c r="A26863" s="34" t="s">
        <v>87356</v>
      </c>
      <c r="B26863" s="34">
        <v>13</v>
      </c>
      <c r="C26863" s="34">
        <v>23</v>
      </c>
      <c r="D26863" s="34">
        <v>21</v>
      </c>
      <c r="E26863" s="34">
        <v>14</v>
      </c>
      <c r="F26863" s="34">
        <v>26</v>
      </c>
      <c r="G26863" s="34">
        <v>22</v>
      </c>
      <c r="H26863" s="34">
        <v>9</v>
      </c>
      <c r="I26863" s="34">
        <v>36</v>
      </c>
      <c r="J26863" s="34">
        <v>3</v>
      </c>
      <c r="K26863" s="34">
        <v>24</v>
      </c>
      <c r="L26863" s="34">
        <v>2</v>
      </c>
      <c r="M26863" s="34">
        <v>14</v>
      </c>
      <c r="N26863" s="34">
        <v>10</v>
      </c>
      <c r="O26863" s="34">
        <v>15</v>
      </c>
      <c r="P26863" s="34">
        <v>6</v>
      </c>
      <c r="Q26863" s="34">
        <v>23</v>
      </c>
      <c r="R26863" s="34">
        <v>6</v>
      </c>
      <c r="S26863" s="34">
        <v>42</v>
      </c>
      <c r="T26863" s="34">
        <v>5</v>
      </c>
      <c r="U26863" s="34">
        <v>19</v>
      </c>
      <c r="V26863" s="34">
        <v>15</v>
      </c>
      <c r="W26863" s="34">
        <v>11</v>
      </c>
      <c r="X26863" s="34">
        <v>11</v>
      </c>
      <c r="Y26863" s="34">
        <v>7</v>
      </c>
      <c r="Z26863" s="34">
        <v>23</v>
      </c>
      <c r="AA26863" s="34">
        <v>15</v>
      </c>
      <c r="AB26863" s="34">
        <v>11</v>
      </c>
      <c r="AC26863" s="34">
        <v>28</v>
      </c>
    </row>
    <row r="26864" spans="1:29" x14ac:dyDescent="0.2">
      <c r="A26864" s="34" t="s">
        <v>87357</v>
      </c>
      <c r="B26864" s="34">
        <v>24</v>
      </c>
      <c r="C26864" s="34">
        <v>82</v>
      </c>
      <c r="D26864" s="34">
        <v>62</v>
      </c>
      <c r="E26864" s="34">
        <v>79</v>
      </c>
      <c r="F26864" s="34">
        <v>61</v>
      </c>
      <c r="G26864" s="34">
        <v>65</v>
      </c>
      <c r="H26864" s="34">
        <v>52</v>
      </c>
      <c r="I26864" s="34">
        <v>56</v>
      </c>
      <c r="J26864" s="34">
        <v>38</v>
      </c>
      <c r="K26864" s="34">
        <v>112</v>
      </c>
      <c r="L26864" s="34">
        <v>16</v>
      </c>
      <c r="M26864" s="34">
        <v>63</v>
      </c>
      <c r="N26864" s="34">
        <v>40</v>
      </c>
      <c r="O26864" s="34">
        <v>51</v>
      </c>
      <c r="P26864" s="34">
        <v>52</v>
      </c>
      <c r="Q26864" s="34">
        <v>86</v>
      </c>
      <c r="R26864" s="34">
        <v>41</v>
      </c>
      <c r="S26864" s="34">
        <v>136</v>
      </c>
      <c r="T26864" s="34">
        <v>21</v>
      </c>
      <c r="U26864" s="34">
        <v>62</v>
      </c>
      <c r="V26864" s="34">
        <v>61</v>
      </c>
      <c r="W26864" s="34">
        <v>66</v>
      </c>
      <c r="X26864" s="34">
        <v>52</v>
      </c>
      <c r="Y26864" s="34">
        <v>58</v>
      </c>
      <c r="Z26864" s="34">
        <v>55</v>
      </c>
      <c r="AA26864" s="34">
        <v>118</v>
      </c>
      <c r="AB26864" s="34">
        <v>38</v>
      </c>
      <c r="AC26864" s="34">
        <v>132</v>
      </c>
    </row>
    <row r="26865" spans="1:29" x14ac:dyDescent="0.2">
      <c r="A26865" s="34" t="s">
        <v>87358</v>
      </c>
      <c r="B26865" s="34">
        <v>24</v>
      </c>
      <c r="C26865" s="34">
        <v>26</v>
      </c>
      <c r="D26865" s="34">
        <v>49</v>
      </c>
      <c r="E26865" s="34">
        <v>36</v>
      </c>
      <c r="F26865" s="34">
        <v>26</v>
      </c>
      <c r="G26865" s="34">
        <v>23</v>
      </c>
      <c r="H26865" s="34">
        <v>30</v>
      </c>
      <c r="I26865" s="34">
        <v>26</v>
      </c>
      <c r="J26865" s="34">
        <v>27</v>
      </c>
      <c r="K26865" s="34">
        <v>31</v>
      </c>
      <c r="L26865" s="34">
        <v>8</v>
      </c>
      <c r="M26865" s="34">
        <v>17</v>
      </c>
      <c r="N26865" s="34">
        <v>22</v>
      </c>
      <c r="O26865" s="34">
        <v>22</v>
      </c>
      <c r="P26865" s="34">
        <v>31</v>
      </c>
      <c r="Q26865" s="34">
        <v>33</v>
      </c>
      <c r="R26865" s="34">
        <v>27</v>
      </c>
      <c r="S26865" s="34">
        <v>27</v>
      </c>
      <c r="T26865" s="34">
        <v>15</v>
      </c>
      <c r="U26865" s="34">
        <v>18</v>
      </c>
      <c r="V26865" s="34">
        <v>31</v>
      </c>
      <c r="W26865" s="34">
        <v>22</v>
      </c>
      <c r="X26865" s="34">
        <v>21</v>
      </c>
      <c r="Y26865" s="34">
        <v>15</v>
      </c>
      <c r="Z26865" s="34">
        <v>42</v>
      </c>
      <c r="AA26865" s="34">
        <v>25</v>
      </c>
      <c r="AB26865" s="34">
        <v>14</v>
      </c>
      <c r="AC26865" s="34">
        <v>30</v>
      </c>
    </row>
    <row r="26866" spans="1:29" x14ac:dyDescent="0.2">
      <c r="A26866" s="34" t="s">
        <v>87359</v>
      </c>
      <c r="B26866" s="34">
        <v>20</v>
      </c>
      <c r="C26866" s="34">
        <v>9</v>
      </c>
      <c r="D26866" s="34">
        <v>3</v>
      </c>
      <c r="E26866" s="34">
        <v>5</v>
      </c>
      <c r="F26866" s="34">
        <v>1</v>
      </c>
      <c r="G26866" s="34">
        <v>10</v>
      </c>
      <c r="H26866" s="34">
        <v>0</v>
      </c>
      <c r="I26866" s="34">
        <v>4</v>
      </c>
      <c r="J26866" s="34">
        <v>1</v>
      </c>
      <c r="K26866" s="34">
        <v>1</v>
      </c>
      <c r="L26866" s="34">
        <v>0</v>
      </c>
      <c r="M26866" s="34">
        <v>2</v>
      </c>
      <c r="N26866" s="34">
        <v>2</v>
      </c>
      <c r="O26866" s="34">
        <v>0</v>
      </c>
      <c r="P26866" s="34">
        <v>1</v>
      </c>
      <c r="Q26866" s="34">
        <v>4</v>
      </c>
      <c r="R26866" s="34">
        <v>4</v>
      </c>
      <c r="S26866" s="34">
        <v>5</v>
      </c>
      <c r="T26866" s="34">
        <v>4</v>
      </c>
      <c r="U26866" s="34">
        <v>4</v>
      </c>
      <c r="V26866" s="34">
        <v>0</v>
      </c>
      <c r="W26866" s="34">
        <v>2</v>
      </c>
      <c r="X26866" s="34">
        <v>0</v>
      </c>
      <c r="Y26866" s="34">
        <v>1</v>
      </c>
      <c r="Z26866" s="34">
        <v>0</v>
      </c>
      <c r="AA26866" s="34">
        <v>6</v>
      </c>
      <c r="AB26866" s="34">
        <v>3</v>
      </c>
      <c r="AC26866" s="34">
        <v>3</v>
      </c>
    </row>
    <row r="26867" spans="1:29" x14ac:dyDescent="0.2">
      <c r="A26867" s="34" t="s">
        <v>87360</v>
      </c>
      <c r="B26867" s="34">
        <v>13</v>
      </c>
      <c r="C26867" s="34">
        <v>16</v>
      </c>
      <c r="D26867" s="34">
        <v>20</v>
      </c>
      <c r="E26867" s="34">
        <v>12</v>
      </c>
      <c r="F26867" s="34">
        <v>14</v>
      </c>
      <c r="G26867" s="34">
        <v>6</v>
      </c>
      <c r="H26867" s="34">
        <v>20</v>
      </c>
      <c r="I26867" s="34">
        <v>13</v>
      </c>
      <c r="J26867" s="34">
        <v>10</v>
      </c>
      <c r="K26867" s="34">
        <v>4</v>
      </c>
      <c r="L26867" s="34">
        <v>9</v>
      </c>
      <c r="M26867" s="34">
        <v>3</v>
      </c>
      <c r="N26867" s="34">
        <v>7</v>
      </c>
      <c r="O26867" s="34">
        <v>9</v>
      </c>
      <c r="P26867" s="34">
        <v>6</v>
      </c>
      <c r="Q26867" s="34">
        <v>19</v>
      </c>
      <c r="R26867" s="34">
        <v>12</v>
      </c>
      <c r="S26867" s="34">
        <v>18</v>
      </c>
      <c r="T26867" s="34">
        <v>8</v>
      </c>
      <c r="U26867" s="34">
        <v>5</v>
      </c>
      <c r="V26867" s="34">
        <v>27</v>
      </c>
      <c r="W26867" s="34">
        <v>10</v>
      </c>
      <c r="X26867" s="34">
        <v>21</v>
      </c>
      <c r="Y26867" s="34">
        <v>10</v>
      </c>
      <c r="Z26867" s="34">
        <v>43</v>
      </c>
      <c r="AA26867" s="34">
        <v>21</v>
      </c>
      <c r="AB26867" s="34">
        <v>16</v>
      </c>
      <c r="AC26867" s="34">
        <v>33</v>
      </c>
    </row>
    <row r="26868" spans="1:29" x14ac:dyDescent="0.2">
      <c r="A26868" s="34" t="s">
        <v>87361</v>
      </c>
      <c r="B26868" s="34">
        <v>2</v>
      </c>
      <c r="C26868" s="34">
        <v>5</v>
      </c>
      <c r="D26868" s="34">
        <v>6</v>
      </c>
      <c r="E26868" s="34">
        <v>3</v>
      </c>
      <c r="F26868" s="34">
        <v>4</v>
      </c>
      <c r="G26868" s="34">
        <v>2</v>
      </c>
      <c r="H26868" s="34">
        <v>2</v>
      </c>
      <c r="I26868" s="34">
        <v>2</v>
      </c>
      <c r="J26868" s="34">
        <v>1</v>
      </c>
      <c r="K26868" s="34">
        <v>1</v>
      </c>
      <c r="L26868" s="34">
        <v>0</v>
      </c>
      <c r="M26868" s="34">
        <v>1</v>
      </c>
      <c r="N26868" s="34">
        <v>1</v>
      </c>
      <c r="O26868" s="34">
        <v>1</v>
      </c>
      <c r="P26868" s="34">
        <v>0</v>
      </c>
      <c r="Q26868" s="34">
        <v>0</v>
      </c>
      <c r="R26868" s="34">
        <v>0</v>
      </c>
      <c r="S26868" s="34">
        <v>2</v>
      </c>
      <c r="T26868" s="34">
        <v>0</v>
      </c>
      <c r="U26868" s="34">
        <v>0</v>
      </c>
      <c r="V26868" s="34">
        <v>1</v>
      </c>
      <c r="W26868" s="34">
        <v>0</v>
      </c>
      <c r="X26868" s="34">
        <v>2</v>
      </c>
      <c r="Y26868" s="34">
        <v>1</v>
      </c>
      <c r="Z26868" s="34">
        <v>2</v>
      </c>
      <c r="AA26868" s="34">
        <v>6</v>
      </c>
      <c r="AB26868" s="34">
        <v>5</v>
      </c>
      <c r="AC26868" s="34">
        <v>8</v>
      </c>
    </row>
    <row r="26869" spans="1:29" x14ac:dyDescent="0.2">
      <c r="A26869" s="34" t="s">
        <v>87362</v>
      </c>
      <c r="B26869" s="34">
        <v>37</v>
      </c>
      <c r="C26869" s="34">
        <v>100</v>
      </c>
      <c r="D26869" s="34">
        <v>85</v>
      </c>
      <c r="E26869" s="34">
        <v>93</v>
      </c>
      <c r="F26869" s="34">
        <v>68</v>
      </c>
      <c r="G26869" s="34">
        <v>102</v>
      </c>
      <c r="H26869" s="34">
        <v>66</v>
      </c>
      <c r="I26869" s="34">
        <v>97</v>
      </c>
      <c r="J26869" s="34">
        <v>60</v>
      </c>
      <c r="K26869" s="34">
        <v>85</v>
      </c>
      <c r="L26869" s="34">
        <v>34</v>
      </c>
      <c r="M26869" s="34">
        <v>74</v>
      </c>
      <c r="N26869" s="34">
        <v>52</v>
      </c>
      <c r="O26869" s="34">
        <v>90</v>
      </c>
      <c r="P26869" s="34">
        <v>77</v>
      </c>
      <c r="Q26869" s="34">
        <v>99</v>
      </c>
      <c r="R26869" s="34">
        <v>80</v>
      </c>
      <c r="S26869" s="34">
        <v>116</v>
      </c>
      <c r="T26869" s="34">
        <v>45</v>
      </c>
      <c r="U26869" s="34">
        <v>74</v>
      </c>
      <c r="V26869" s="34">
        <v>72</v>
      </c>
      <c r="W26869" s="34">
        <v>128</v>
      </c>
      <c r="X26869" s="34">
        <v>110</v>
      </c>
      <c r="Y26869" s="34">
        <v>64</v>
      </c>
      <c r="Z26869" s="34">
        <v>99</v>
      </c>
      <c r="AA26869" s="34">
        <v>107</v>
      </c>
      <c r="AB26869" s="34">
        <v>73</v>
      </c>
      <c r="AC26869" s="34">
        <v>124</v>
      </c>
    </row>
    <row r="26870" spans="1:29" x14ac:dyDescent="0.2">
      <c r="A26870" s="34" t="s">
        <v>87363</v>
      </c>
      <c r="B26870" s="34">
        <v>21</v>
      </c>
      <c r="C26870" s="34">
        <v>30</v>
      </c>
      <c r="D26870" s="34">
        <v>34</v>
      </c>
      <c r="E26870" s="34">
        <v>20</v>
      </c>
      <c r="F26870" s="34">
        <v>25</v>
      </c>
      <c r="G26870" s="34">
        <v>40</v>
      </c>
      <c r="H26870" s="34">
        <v>11</v>
      </c>
      <c r="I26870" s="34">
        <v>31</v>
      </c>
      <c r="J26870" s="34">
        <v>8</v>
      </c>
      <c r="K26870" s="34">
        <v>31</v>
      </c>
      <c r="L26870" s="34">
        <v>7</v>
      </c>
      <c r="M26870" s="34">
        <v>17</v>
      </c>
      <c r="N26870" s="34">
        <v>17</v>
      </c>
      <c r="O26870" s="34">
        <v>23</v>
      </c>
      <c r="P26870" s="34">
        <v>8</v>
      </c>
      <c r="Q26870" s="34">
        <v>31</v>
      </c>
      <c r="R26870" s="34">
        <v>24</v>
      </c>
      <c r="S26870" s="34">
        <v>16</v>
      </c>
      <c r="T26870" s="34">
        <v>4</v>
      </c>
      <c r="U26870" s="34">
        <v>17</v>
      </c>
      <c r="V26870" s="34">
        <v>11</v>
      </c>
      <c r="W26870" s="34">
        <v>18</v>
      </c>
      <c r="X26870" s="34">
        <v>21</v>
      </c>
      <c r="Y26870" s="34">
        <v>12</v>
      </c>
      <c r="Z26870" s="34">
        <v>36</v>
      </c>
      <c r="AA26870" s="34">
        <v>30</v>
      </c>
      <c r="AB26870" s="34">
        <v>7</v>
      </c>
      <c r="AC26870" s="34">
        <v>30</v>
      </c>
    </row>
    <row r="26871" spans="1:29" x14ac:dyDescent="0.2">
      <c r="A26871" s="34" t="s">
        <v>87364</v>
      </c>
      <c r="B26871" s="34">
        <v>33</v>
      </c>
      <c r="C26871" s="34">
        <v>65</v>
      </c>
      <c r="D26871" s="34">
        <v>77</v>
      </c>
      <c r="E26871" s="34">
        <v>98</v>
      </c>
      <c r="F26871" s="34">
        <v>86</v>
      </c>
      <c r="G26871" s="34">
        <v>127</v>
      </c>
      <c r="H26871" s="34">
        <v>55</v>
      </c>
      <c r="I26871" s="34">
        <v>85</v>
      </c>
      <c r="J26871" s="34">
        <v>55</v>
      </c>
      <c r="K26871" s="34">
        <v>108</v>
      </c>
      <c r="L26871" s="34">
        <v>35</v>
      </c>
      <c r="M26871" s="34">
        <v>73</v>
      </c>
      <c r="N26871" s="34">
        <v>54</v>
      </c>
      <c r="O26871" s="34">
        <v>48</v>
      </c>
      <c r="P26871" s="34">
        <v>51</v>
      </c>
      <c r="Q26871" s="34">
        <v>72</v>
      </c>
      <c r="R26871" s="34">
        <v>62</v>
      </c>
      <c r="S26871" s="34">
        <v>110</v>
      </c>
      <c r="T26871" s="34">
        <v>42</v>
      </c>
      <c r="U26871" s="34">
        <v>81</v>
      </c>
      <c r="V26871" s="34">
        <v>88</v>
      </c>
      <c r="W26871" s="34">
        <v>70</v>
      </c>
      <c r="X26871" s="34">
        <v>101</v>
      </c>
      <c r="Y26871" s="34">
        <v>55</v>
      </c>
      <c r="Z26871" s="34">
        <v>111</v>
      </c>
      <c r="AA26871" s="34">
        <v>66</v>
      </c>
      <c r="AB26871" s="34">
        <v>67</v>
      </c>
      <c r="AC26871" s="34">
        <v>127</v>
      </c>
    </row>
    <row r="26872" spans="1:29" x14ac:dyDescent="0.2">
      <c r="A26872" s="34" t="s">
        <v>87365</v>
      </c>
      <c r="B26872" s="34">
        <v>6</v>
      </c>
      <c r="C26872" s="34">
        <v>9</v>
      </c>
      <c r="D26872" s="34">
        <v>7</v>
      </c>
      <c r="E26872" s="34">
        <v>3</v>
      </c>
      <c r="F26872" s="34">
        <v>3</v>
      </c>
      <c r="G26872" s="34">
        <v>0</v>
      </c>
      <c r="H26872" s="34">
        <v>5</v>
      </c>
      <c r="I26872" s="34">
        <v>7</v>
      </c>
      <c r="J26872" s="34">
        <v>4</v>
      </c>
      <c r="K26872" s="34">
        <v>12</v>
      </c>
      <c r="L26872" s="34">
        <v>2</v>
      </c>
      <c r="M26872" s="34">
        <v>4</v>
      </c>
      <c r="N26872" s="34">
        <v>7</v>
      </c>
      <c r="O26872" s="34">
        <v>19</v>
      </c>
      <c r="P26872" s="34">
        <v>5</v>
      </c>
      <c r="Q26872" s="34">
        <v>20</v>
      </c>
      <c r="R26872" s="34">
        <v>6</v>
      </c>
      <c r="S26872" s="34">
        <v>11</v>
      </c>
      <c r="T26872" s="34">
        <v>4</v>
      </c>
      <c r="U26872" s="34">
        <v>2</v>
      </c>
      <c r="V26872" s="34">
        <v>9</v>
      </c>
      <c r="W26872" s="34">
        <v>6</v>
      </c>
      <c r="X26872" s="34">
        <v>17</v>
      </c>
      <c r="Y26872" s="34">
        <v>3</v>
      </c>
      <c r="Z26872" s="34">
        <v>11</v>
      </c>
      <c r="AA26872" s="34">
        <v>3</v>
      </c>
      <c r="AB26872" s="34">
        <v>6</v>
      </c>
      <c r="AC26872" s="34">
        <v>11</v>
      </c>
    </row>
    <row r="26873" spans="1:29" x14ac:dyDescent="0.2">
      <c r="A26873" s="34" t="s">
        <v>87366</v>
      </c>
      <c r="B26873" s="34">
        <v>28</v>
      </c>
      <c r="C26873" s="34">
        <v>20</v>
      </c>
      <c r="D26873" s="34">
        <v>26</v>
      </c>
      <c r="E26873" s="34">
        <v>23</v>
      </c>
      <c r="F26873" s="34">
        <v>30</v>
      </c>
      <c r="G26873" s="34">
        <v>18</v>
      </c>
      <c r="H26873" s="34">
        <v>30</v>
      </c>
      <c r="I26873" s="34">
        <v>22</v>
      </c>
      <c r="J26873" s="34">
        <v>14</v>
      </c>
      <c r="K26873" s="34">
        <v>31</v>
      </c>
      <c r="L26873" s="34">
        <v>13</v>
      </c>
      <c r="M26873" s="34">
        <v>8</v>
      </c>
      <c r="N26873" s="34">
        <v>25</v>
      </c>
      <c r="O26873" s="34">
        <v>14</v>
      </c>
      <c r="P26873" s="34">
        <v>17</v>
      </c>
      <c r="Q26873" s="34">
        <v>13</v>
      </c>
      <c r="R26873" s="34">
        <v>13</v>
      </c>
      <c r="S26873" s="34">
        <v>19</v>
      </c>
      <c r="T26873" s="34">
        <v>13</v>
      </c>
      <c r="U26873" s="34">
        <v>25</v>
      </c>
      <c r="V26873" s="34">
        <v>23</v>
      </c>
      <c r="W26873" s="34">
        <v>24</v>
      </c>
      <c r="X26873" s="34">
        <v>26</v>
      </c>
      <c r="Y26873" s="34">
        <v>17</v>
      </c>
      <c r="Z26873" s="34">
        <v>33</v>
      </c>
      <c r="AA26873" s="34">
        <v>34</v>
      </c>
      <c r="AB26873" s="34">
        <v>25</v>
      </c>
      <c r="AC26873" s="34">
        <v>27</v>
      </c>
    </row>
    <row r="26874" spans="1:29" x14ac:dyDescent="0.2">
      <c r="A26874" s="34" t="s">
        <v>87367</v>
      </c>
      <c r="B26874" s="34">
        <v>12</v>
      </c>
      <c r="C26874" s="34">
        <v>16</v>
      </c>
      <c r="D26874" s="34">
        <v>2</v>
      </c>
      <c r="E26874" s="34">
        <v>5</v>
      </c>
      <c r="F26874" s="34">
        <v>2</v>
      </c>
      <c r="G26874" s="34">
        <v>0</v>
      </c>
      <c r="H26874" s="34">
        <v>0</v>
      </c>
      <c r="I26874" s="34">
        <v>8</v>
      </c>
      <c r="J26874" s="34">
        <v>2</v>
      </c>
      <c r="K26874" s="34">
        <v>11</v>
      </c>
      <c r="L26874" s="34">
        <v>1</v>
      </c>
      <c r="M26874" s="34">
        <v>4</v>
      </c>
      <c r="N26874" s="34">
        <v>3</v>
      </c>
      <c r="O26874" s="34">
        <v>4</v>
      </c>
      <c r="P26874" s="34">
        <v>2</v>
      </c>
      <c r="Q26874" s="34">
        <v>0</v>
      </c>
      <c r="R26874" s="34">
        <v>1</v>
      </c>
      <c r="S26874" s="34">
        <v>7</v>
      </c>
      <c r="T26874" s="34">
        <v>4</v>
      </c>
      <c r="U26874" s="34">
        <v>6</v>
      </c>
      <c r="V26874" s="34">
        <v>0</v>
      </c>
      <c r="W26874" s="34">
        <v>13</v>
      </c>
      <c r="X26874" s="34">
        <v>0</v>
      </c>
      <c r="Y26874" s="34">
        <v>1</v>
      </c>
      <c r="Z26874" s="34">
        <v>7</v>
      </c>
      <c r="AA26874" s="34">
        <v>7</v>
      </c>
      <c r="AB26874" s="34">
        <v>0</v>
      </c>
      <c r="AC26874" s="34">
        <v>2</v>
      </c>
    </row>
    <row r="26875" spans="1:29" x14ac:dyDescent="0.2">
      <c r="A26875" s="34" t="s">
        <v>87368</v>
      </c>
      <c r="B26875" s="34">
        <v>16</v>
      </c>
      <c r="C26875" s="34">
        <v>39</v>
      </c>
      <c r="D26875" s="34">
        <v>36</v>
      </c>
      <c r="E26875" s="34">
        <v>31</v>
      </c>
      <c r="F26875" s="34">
        <v>22</v>
      </c>
      <c r="G26875" s="34">
        <v>38</v>
      </c>
      <c r="H26875" s="34">
        <v>21</v>
      </c>
      <c r="I26875" s="34">
        <v>25</v>
      </c>
      <c r="J26875" s="34">
        <v>15</v>
      </c>
      <c r="K26875" s="34">
        <v>48</v>
      </c>
      <c r="L26875" s="34">
        <v>8</v>
      </c>
      <c r="M26875" s="34">
        <v>22</v>
      </c>
      <c r="N26875" s="34">
        <v>12</v>
      </c>
      <c r="O26875" s="34">
        <v>30</v>
      </c>
      <c r="P26875" s="34">
        <v>14</v>
      </c>
      <c r="Q26875" s="34">
        <v>34</v>
      </c>
      <c r="R26875" s="34">
        <v>14</v>
      </c>
      <c r="S26875" s="34">
        <v>66</v>
      </c>
      <c r="T26875" s="34">
        <v>7</v>
      </c>
      <c r="U26875" s="34">
        <v>10</v>
      </c>
      <c r="V26875" s="34">
        <v>13</v>
      </c>
      <c r="W26875" s="34">
        <v>30</v>
      </c>
      <c r="X26875" s="34">
        <v>31</v>
      </c>
      <c r="Y26875" s="34">
        <v>21</v>
      </c>
      <c r="Z26875" s="34">
        <v>31</v>
      </c>
      <c r="AA26875" s="34">
        <v>35</v>
      </c>
      <c r="AB26875" s="34">
        <v>15</v>
      </c>
      <c r="AC26875" s="34">
        <v>55</v>
      </c>
    </row>
    <row r="26876" spans="1:29" x14ac:dyDescent="0.2">
      <c r="A26876" s="34" t="s">
        <v>87369</v>
      </c>
      <c r="B26876" s="34">
        <v>32</v>
      </c>
      <c r="C26876" s="34">
        <v>43</v>
      </c>
      <c r="D26876" s="34">
        <v>33</v>
      </c>
      <c r="E26876" s="34">
        <v>47</v>
      </c>
      <c r="F26876" s="34">
        <v>29</v>
      </c>
      <c r="G26876" s="34">
        <v>24</v>
      </c>
      <c r="H26876" s="34">
        <v>26</v>
      </c>
      <c r="I26876" s="34">
        <v>32</v>
      </c>
      <c r="J26876" s="34">
        <v>13</v>
      </c>
      <c r="K26876" s="34">
        <v>31</v>
      </c>
      <c r="L26876" s="34">
        <v>18</v>
      </c>
      <c r="M26876" s="34">
        <v>31</v>
      </c>
      <c r="N26876" s="34">
        <v>16</v>
      </c>
      <c r="O26876" s="34">
        <v>39</v>
      </c>
      <c r="P26876" s="34">
        <v>17</v>
      </c>
      <c r="Q26876" s="34">
        <v>39</v>
      </c>
      <c r="R26876" s="34">
        <v>29</v>
      </c>
      <c r="S26876" s="34">
        <v>50</v>
      </c>
      <c r="T26876" s="34">
        <v>14</v>
      </c>
      <c r="U26876" s="34">
        <v>30</v>
      </c>
      <c r="V26876" s="34">
        <v>31</v>
      </c>
      <c r="W26876" s="34">
        <v>31</v>
      </c>
      <c r="X26876" s="34">
        <v>21</v>
      </c>
      <c r="Y26876" s="34">
        <v>12</v>
      </c>
      <c r="Z26876" s="34">
        <v>53</v>
      </c>
      <c r="AA26876" s="34">
        <v>34</v>
      </c>
      <c r="AB26876" s="34">
        <v>24</v>
      </c>
      <c r="AC26876" s="34">
        <v>43</v>
      </c>
    </row>
    <row r="26877" spans="1:29" x14ac:dyDescent="0.2">
      <c r="A26877" s="34" t="s">
        <v>87370</v>
      </c>
      <c r="B26877" s="34">
        <v>17</v>
      </c>
      <c r="C26877" s="34">
        <v>32</v>
      </c>
      <c r="D26877" s="34">
        <v>55</v>
      </c>
      <c r="E26877" s="34">
        <v>66</v>
      </c>
      <c r="F26877" s="34">
        <v>36</v>
      </c>
      <c r="G26877" s="34">
        <v>53</v>
      </c>
      <c r="H26877" s="34">
        <v>31</v>
      </c>
      <c r="I26877" s="34">
        <v>34</v>
      </c>
      <c r="J26877" s="34">
        <v>23</v>
      </c>
      <c r="K26877" s="34">
        <v>70</v>
      </c>
      <c r="L26877" s="34">
        <v>6</v>
      </c>
      <c r="M26877" s="34">
        <v>42</v>
      </c>
      <c r="N26877" s="34">
        <v>26</v>
      </c>
      <c r="O26877" s="34">
        <v>36</v>
      </c>
      <c r="P26877" s="34">
        <v>31</v>
      </c>
      <c r="Q26877" s="34">
        <v>33</v>
      </c>
      <c r="R26877" s="34">
        <v>37</v>
      </c>
      <c r="S26877" s="34">
        <v>68</v>
      </c>
      <c r="T26877" s="34">
        <v>12</v>
      </c>
      <c r="U26877" s="34">
        <v>42</v>
      </c>
      <c r="V26877" s="34">
        <v>51</v>
      </c>
      <c r="W26877" s="34">
        <v>33</v>
      </c>
      <c r="X26877" s="34">
        <v>47</v>
      </c>
      <c r="Y26877" s="34">
        <v>40</v>
      </c>
      <c r="Z26877" s="34">
        <v>41</v>
      </c>
      <c r="AA26877" s="34">
        <v>89</v>
      </c>
      <c r="AB26877" s="34">
        <v>28</v>
      </c>
      <c r="AC26877" s="34">
        <v>98</v>
      </c>
    </row>
    <row r="26878" spans="1:29" x14ac:dyDescent="0.2">
      <c r="A26878" s="34" t="s">
        <v>87371</v>
      </c>
      <c r="B26878" s="34">
        <v>29</v>
      </c>
      <c r="C26878" s="34">
        <v>10</v>
      </c>
      <c r="D26878" s="34">
        <v>23</v>
      </c>
      <c r="E26878" s="34">
        <v>14</v>
      </c>
      <c r="F26878" s="34">
        <v>26</v>
      </c>
      <c r="G26878" s="34">
        <v>12</v>
      </c>
      <c r="H26878" s="34">
        <v>14</v>
      </c>
      <c r="I26878" s="34">
        <v>20</v>
      </c>
      <c r="J26878" s="34">
        <v>26</v>
      </c>
      <c r="K26878" s="34">
        <v>7</v>
      </c>
      <c r="L26878" s="34">
        <v>13</v>
      </c>
      <c r="M26878" s="34">
        <v>26</v>
      </c>
      <c r="N26878" s="34">
        <v>12</v>
      </c>
      <c r="O26878" s="34">
        <v>14</v>
      </c>
      <c r="P26878" s="34">
        <v>27</v>
      </c>
      <c r="Q26878" s="34">
        <v>23</v>
      </c>
      <c r="R26878" s="34">
        <v>20</v>
      </c>
      <c r="S26878" s="34">
        <v>35</v>
      </c>
      <c r="T26878" s="34">
        <v>15</v>
      </c>
      <c r="U26878" s="34">
        <v>12</v>
      </c>
      <c r="V26878" s="34">
        <v>26</v>
      </c>
      <c r="W26878" s="34">
        <v>10</v>
      </c>
      <c r="X26878" s="34">
        <v>30</v>
      </c>
      <c r="Y26878" s="34">
        <v>18</v>
      </c>
      <c r="Z26878" s="34">
        <v>24</v>
      </c>
      <c r="AA26878" s="34">
        <v>23</v>
      </c>
      <c r="AB26878" s="34">
        <v>23</v>
      </c>
      <c r="AC26878" s="34">
        <v>24</v>
      </c>
    </row>
    <row r="26879" spans="1:29" x14ac:dyDescent="0.2">
      <c r="A26879" s="34" t="s">
        <v>87372</v>
      </c>
      <c r="B26879" s="34">
        <v>38</v>
      </c>
      <c r="C26879" s="34">
        <v>35</v>
      </c>
      <c r="D26879" s="34">
        <v>36</v>
      </c>
      <c r="E26879" s="34">
        <v>48</v>
      </c>
      <c r="F26879" s="34">
        <v>45</v>
      </c>
      <c r="G26879" s="34">
        <v>49</v>
      </c>
      <c r="H26879" s="34">
        <v>36</v>
      </c>
      <c r="I26879" s="34">
        <v>26</v>
      </c>
      <c r="J26879" s="34">
        <v>36</v>
      </c>
      <c r="K26879" s="34">
        <v>38</v>
      </c>
      <c r="L26879" s="34">
        <v>19</v>
      </c>
      <c r="M26879" s="34">
        <v>42</v>
      </c>
      <c r="N26879" s="34">
        <v>27</v>
      </c>
      <c r="O26879" s="34">
        <v>34</v>
      </c>
      <c r="P26879" s="34">
        <v>32</v>
      </c>
      <c r="Q26879" s="34">
        <v>54</v>
      </c>
      <c r="R26879" s="34">
        <v>47</v>
      </c>
      <c r="S26879" s="34">
        <v>52</v>
      </c>
      <c r="T26879" s="34">
        <v>41</v>
      </c>
      <c r="U26879" s="34">
        <v>36</v>
      </c>
      <c r="V26879" s="34">
        <v>47</v>
      </c>
      <c r="W26879" s="34">
        <v>42</v>
      </c>
      <c r="X26879" s="34">
        <v>40</v>
      </c>
      <c r="Y26879" s="34">
        <v>35</v>
      </c>
      <c r="Z26879" s="34">
        <v>77</v>
      </c>
      <c r="AA26879" s="34">
        <v>34</v>
      </c>
      <c r="AB26879" s="34">
        <v>35</v>
      </c>
      <c r="AC26879" s="34">
        <v>59</v>
      </c>
    </row>
    <row r="26880" spans="1:29" x14ac:dyDescent="0.2">
      <c r="A26880" s="34" t="s">
        <v>87373</v>
      </c>
      <c r="B26880" s="34">
        <v>21</v>
      </c>
      <c r="C26880" s="34">
        <v>37</v>
      </c>
      <c r="D26880" s="34">
        <v>40</v>
      </c>
      <c r="E26880" s="34">
        <v>49</v>
      </c>
      <c r="F26880" s="34">
        <v>27</v>
      </c>
      <c r="G26880" s="34">
        <v>51</v>
      </c>
      <c r="H26880" s="34">
        <v>45</v>
      </c>
      <c r="I26880" s="34">
        <v>36</v>
      </c>
      <c r="J26880" s="34">
        <v>28</v>
      </c>
      <c r="K26880" s="34">
        <v>51</v>
      </c>
      <c r="L26880" s="34">
        <v>11</v>
      </c>
      <c r="M26880" s="34">
        <v>34</v>
      </c>
      <c r="N26880" s="34">
        <v>39</v>
      </c>
      <c r="O26880" s="34">
        <v>36</v>
      </c>
      <c r="P26880" s="34">
        <v>16</v>
      </c>
      <c r="Q26880" s="34">
        <v>36</v>
      </c>
      <c r="R26880" s="34">
        <v>46</v>
      </c>
      <c r="S26880" s="34">
        <v>52</v>
      </c>
      <c r="T26880" s="34">
        <v>17</v>
      </c>
      <c r="U26880" s="34">
        <v>45</v>
      </c>
      <c r="V26880" s="34">
        <v>28</v>
      </c>
      <c r="W26880" s="34">
        <v>36</v>
      </c>
      <c r="X26880" s="34">
        <v>41</v>
      </c>
      <c r="Y26880" s="34">
        <v>32</v>
      </c>
      <c r="Z26880" s="34">
        <v>82</v>
      </c>
      <c r="AA26880" s="34">
        <v>68</v>
      </c>
      <c r="AB26880" s="34">
        <v>22</v>
      </c>
      <c r="AC26880" s="34">
        <v>62</v>
      </c>
    </row>
    <row r="26881" spans="1:29" x14ac:dyDescent="0.2">
      <c r="A26881" s="34" t="s">
        <v>87374</v>
      </c>
      <c r="B26881" s="34">
        <v>21</v>
      </c>
      <c r="C26881" s="34">
        <v>33</v>
      </c>
      <c r="D26881" s="34">
        <v>66</v>
      </c>
      <c r="E26881" s="34">
        <v>19</v>
      </c>
      <c r="F26881" s="34">
        <v>47</v>
      </c>
      <c r="G26881" s="34">
        <v>27</v>
      </c>
      <c r="H26881" s="34">
        <v>32</v>
      </c>
      <c r="I26881" s="34">
        <v>14</v>
      </c>
      <c r="J26881" s="34">
        <v>33</v>
      </c>
      <c r="K26881" s="34">
        <v>25</v>
      </c>
      <c r="L26881" s="34">
        <v>11</v>
      </c>
      <c r="M26881" s="34">
        <v>17</v>
      </c>
      <c r="N26881" s="34">
        <v>32</v>
      </c>
      <c r="O26881" s="34">
        <v>25</v>
      </c>
      <c r="P26881" s="34">
        <v>25</v>
      </c>
      <c r="Q26881" s="34">
        <v>26</v>
      </c>
      <c r="R26881" s="34">
        <v>44</v>
      </c>
      <c r="S26881" s="34">
        <v>38</v>
      </c>
      <c r="T26881" s="34">
        <v>35</v>
      </c>
      <c r="U26881" s="34">
        <v>45</v>
      </c>
      <c r="V26881" s="34">
        <v>26</v>
      </c>
      <c r="W26881" s="34">
        <v>31</v>
      </c>
      <c r="X26881" s="34">
        <v>46</v>
      </c>
      <c r="Y26881" s="34">
        <v>21</v>
      </c>
      <c r="Z26881" s="34">
        <v>46</v>
      </c>
      <c r="AA26881" s="34">
        <v>29</v>
      </c>
      <c r="AB26881" s="34">
        <v>24</v>
      </c>
      <c r="AC26881" s="34">
        <v>69</v>
      </c>
    </row>
    <row r="26882" spans="1:29" x14ac:dyDescent="0.2">
      <c r="A26882" s="34" t="s">
        <v>87375</v>
      </c>
      <c r="B26882" s="34">
        <v>46</v>
      </c>
      <c r="C26882" s="34">
        <v>47</v>
      </c>
      <c r="D26882" s="34">
        <v>52</v>
      </c>
      <c r="E26882" s="34">
        <v>51</v>
      </c>
      <c r="F26882" s="34">
        <v>38</v>
      </c>
      <c r="G26882" s="34">
        <v>44</v>
      </c>
      <c r="H26882" s="34">
        <v>41</v>
      </c>
      <c r="I26882" s="34">
        <v>52</v>
      </c>
      <c r="J26882" s="34">
        <v>42</v>
      </c>
      <c r="K26882" s="34">
        <v>63</v>
      </c>
      <c r="L26882" s="34">
        <v>15</v>
      </c>
      <c r="M26882" s="34">
        <v>39</v>
      </c>
      <c r="N26882" s="34">
        <v>34</v>
      </c>
      <c r="O26882" s="34">
        <v>49</v>
      </c>
      <c r="P26882" s="34">
        <v>19</v>
      </c>
      <c r="Q26882" s="34">
        <v>63</v>
      </c>
      <c r="R26882" s="34">
        <v>43</v>
      </c>
      <c r="S26882" s="34">
        <v>50</v>
      </c>
      <c r="T26882" s="34">
        <v>43</v>
      </c>
      <c r="U26882" s="34">
        <v>39</v>
      </c>
      <c r="V26882" s="34">
        <v>39</v>
      </c>
      <c r="W26882" s="34">
        <v>48</v>
      </c>
      <c r="X26882" s="34">
        <v>91</v>
      </c>
      <c r="Y26882" s="34">
        <v>41</v>
      </c>
      <c r="Z26882" s="34">
        <v>38</v>
      </c>
      <c r="AA26882" s="34">
        <v>57</v>
      </c>
      <c r="AB26882" s="34">
        <v>42</v>
      </c>
      <c r="AC26882" s="34">
        <v>57</v>
      </c>
    </row>
    <row r="26883" spans="1:29" x14ac:dyDescent="0.2">
      <c r="A26883" s="34" t="s">
        <v>87376</v>
      </c>
      <c r="B26883" s="34">
        <v>14</v>
      </c>
      <c r="C26883" s="34">
        <v>31</v>
      </c>
      <c r="D26883" s="34">
        <v>22</v>
      </c>
      <c r="E26883" s="34">
        <v>44</v>
      </c>
      <c r="F26883" s="34">
        <v>17</v>
      </c>
      <c r="G26883" s="34">
        <v>29</v>
      </c>
      <c r="H26883" s="34">
        <v>17</v>
      </c>
      <c r="I26883" s="34">
        <v>7</v>
      </c>
      <c r="J26883" s="34">
        <v>11</v>
      </c>
      <c r="K26883" s="34">
        <v>20</v>
      </c>
      <c r="L26883" s="34">
        <v>6</v>
      </c>
      <c r="M26883" s="34">
        <v>16</v>
      </c>
      <c r="N26883" s="34">
        <v>27</v>
      </c>
      <c r="O26883" s="34">
        <v>8</v>
      </c>
      <c r="P26883" s="34">
        <v>15</v>
      </c>
      <c r="Q26883" s="34">
        <v>19</v>
      </c>
      <c r="R26883" s="34">
        <v>17</v>
      </c>
      <c r="S26883" s="34">
        <v>34</v>
      </c>
      <c r="T26883" s="34">
        <v>13</v>
      </c>
      <c r="U26883" s="34">
        <v>16</v>
      </c>
      <c r="V26883" s="34">
        <v>20</v>
      </c>
      <c r="W26883" s="34">
        <v>13</v>
      </c>
      <c r="X26883" s="34">
        <v>20</v>
      </c>
      <c r="Y26883" s="34">
        <v>8</v>
      </c>
      <c r="Z26883" s="34">
        <v>32</v>
      </c>
      <c r="AA26883" s="34">
        <v>32</v>
      </c>
      <c r="AB26883" s="34">
        <v>29</v>
      </c>
      <c r="AC26883" s="34">
        <v>25</v>
      </c>
    </row>
    <row r="26884" spans="1:29" x14ac:dyDescent="0.2">
      <c r="A26884" s="34" t="s">
        <v>87377</v>
      </c>
      <c r="B26884" s="34">
        <v>17</v>
      </c>
      <c r="C26884" s="34">
        <v>30</v>
      </c>
      <c r="D26884" s="34">
        <v>23</v>
      </c>
      <c r="E26884" s="34">
        <v>48</v>
      </c>
      <c r="F26884" s="34">
        <v>18</v>
      </c>
      <c r="G26884" s="34">
        <v>36</v>
      </c>
      <c r="H26884" s="34">
        <v>34</v>
      </c>
      <c r="I26884" s="34">
        <v>38</v>
      </c>
      <c r="J26884" s="34">
        <v>25</v>
      </c>
      <c r="K26884" s="34">
        <v>39</v>
      </c>
      <c r="L26884" s="34">
        <v>16</v>
      </c>
      <c r="M26884" s="34">
        <v>29</v>
      </c>
      <c r="N26884" s="34">
        <v>22</v>
      </c>
      <c r="O26884" s="34">
        <v>26</v>
      </c>
      <c r="P26884" s="34">
        <v>19</v>
      </c>
      <c r="Q26884" s="34">
        <v>41</v>
      </c>
      <c r="R26884" s="34">
        <v>14</v>
      </c>
      <c r="S26884" s="34">
        <v>42</v>
      </c>
      <c r="T26884" s="34">
        <v>10</v>
      </c>
      <c r="U26884" s="34">
        <v>25</v>
      </c>
      <c r="V26884" s="34">
        <v>28</v>
      </c>
      <c r="W26884" s="34">
        <v>37</v>
      </c>
      <c r="X26884" s="34">
        <v>61</v>
      </c>
      <c r="Y26884" s="34">
        <v>25</v>
      </c>
      <c r="Z26884" s="34">
        <v>19</v>
      </c>
      <c r="AA26884" s="34">
        <v>37</v>
      </c>
      <c r="AB26884" s="34">
        <v>25</v>
      </c>
      <c r="AC26884" s="34">
        <v>63</v>
      </c>
    </row>
    <row r="26885" spans="1:29" x14ac:dyDescent="0.2">
      <c r="A26885" s="34" t="s">
        <v>87378</v>
      </c>
      <c r="B26885" s="34">
        <v>34</v>
      </c>
      <c r="C26885" s="34">
        <v>43</v>
      </c>
      <c r="D26885" s="34">
        <v>25</v>
      </c>
      <c r="E26885" s="34">
        <v>28</v>
      </c>
      <c r="F26885" s="34">
        <v>25</v>
      </c>
      <c r="G26885" s="34">
        <v>17</v>
      </c>
      <c r="H26885" s="34">
        <v>28</v>
      </c>
      <c r="I26885" s="34">
        <v>48</v>
      </c>
      <c r="J26885" s="34">
        <v>26</v>
      </c>
      <c r="K26885" s="34">
        <v>24</v>
      </c>
      <c r="L26885" s="34">
        <v>10</v>
      </c>
      <c r="M26885" s="34">
        <v>19</v>
      </c>
      <c r="N26885" s="34">
        <v>24</v>
      </c>
      <c r="O26885" s="34">
        <v>38</v>
      </c>
      <c r="P26885" s="34">
        <v>19</v>
      </c>
      <c r="Q26885" s="34">
        <v>54</v>
      </c>
      <c r="R26885" s="34">
        <v>32</v>
      </c>
      <c r="S26885" s="34">
        <v>44</v>
      </c>
      <c r="T26885" s="34">
        <v>19</v>
      </c>
      <c r="U26885" s="34">
        <v>37</v>
      </c>
      <c r="V26885" s="34">
        <v>32</v>
      </c>
      <c r="W26885" s="34">
        <v>23</v>
      </c>
      <c r="X26885" s="34">
        <v>29</v>
      </c>
      <c r="Y26885" s="34">
        <v>21</v>
      </c>
      <c r="Z26885" s="34">
        <v>13</v>
      </c>
      <c r="AA26885" s="34">
        <v>52</v>
      </c>
      <c r="AB26885" s="34">
        <v>30</v>
      </c>
      <c r="AC26885" s="34">
        <v>62</v>
      </c>
    </row>
    <row r="26886" spans="1:29" x14ac:dyDescent="0.2">
      <c r="A26886" s="34" t="s">
        <v>87379</v>
      </c>
      <c r="B26886" s="34">
        <v>83</v>
      </c>
      <c r="C26886" s="34">
        <v>77</v>
      </c>
      <c r="D26886" s="34">
        <v>162</v>
      </c>
      <c r="E26886" s="34">
        <v>93</v>
      </c>
      <c r="F26886" s="34">
        <v>119</v>
      </c>
      <c r="G26886" s="34">
        <v>39</v>
      </c>
      <c r="H26886" s="34">
        <v>95</v>
      </c>
      <c r="I26886" s="34">
        <v>122</v>
      </c>
      <c r="J26886" s="34">
        <v>106</v>
      </c>
      <c r="K26886" s="34">
        <v>87</v>
      </c>
      <c r="L26886" s="34">
        <v>72</v>
      </c>
      <c r="M26886" s="34">
        <v>54</v>
      </c>
      <c r="N26886" s="34">
        <v>107</v>
      </c>
      <c r="O26886" s="34">
        <v>90</v>
      </c>
      <c r="P26886" s="34">
        <v>80</v>
      </c>
      <c r="Q26886" s="34">
        <v>103</v>
      </c>
      <c r="R26886" s="34">
        <v>122</v>
      </c>
      <c r="S26886" s="34">
        <v>122</v>
      </c>
      <c r="T26886" s="34">
        <v>76</v>
      </c>
      <c r="U26886" s="34">
        <v>50</v>
      </c>
      <c r="V26886" s="34">
        <v>148</v>
      </c>
      <c r="W26886" s="34">
        <v>94</v>
      </c>
      <c r="X26886" s="34">
        <v>130</v>
      </c>
      <c r="Y26886" s="34">
        <v>72</v>
      </c>
      <c r="Z26886" s="34">
        <v>128</v>
      </c>
      <c r="AA26886" s="34">
        <v>126</v>
      </c>
      <c r="AB26886" s="34">
        <v>78</v>
      </c>
      <c r="AC26886" s="34">
        <v>181</v>
      </c>
    </row>
    <row r="26887" spans="1:29" x14ac:dyDescent="0.2">
      <c r="A26887" s="34" t="s">
        <v>87380</v>
      </c>
      <c r="B26887" s="34">
        <v>39</v>
      </c>
      <c r="C26887" s="34">
        <v>56</v>
      </c>
      <c r="D26887" s="34">
        <v>83</v>
      </c>
      <c r="E26887" s="34">
        <v>52</v>
      </c>
      <c r="F26887" s="34">
        <v>63</v>
      </c>
      <c r="G26887" s="34">
        <v>80</v>
      </c>
      <c r="H26887" s="34">
        <v>72</v>
      </c>
      <c r="I26887" s="34">
        <v>38</v>
      </c>
      <c r="J26887" s="34">
        <v>68</v>
      </c>
      <c r="K26887" s="34">
        <v>51</v>
      </c>
      <c r="L26887" s="34">
        <v>36</v>
      </c>
      <c r="M26887" s="34">
        <v>45</v>
      </c>
      <c r="N26887" s="34">
        <v>54</v>
      </c>
      <c r="O26887" s="34">
        <v>54</v>
      </c>
      <c r="P26887" s="34">
        <v>46</v>
      </c>
      <c r="Q26887" s="34">
        <v>49</v>
      </c>
      <c r="R26887" s="34">
        <v>78</v>
      </c>
      <c r="S26887" s="34">
        <v>103</v>
      </c>
      <c r="T26887" s="34">
        <v>49</v>
      </c>
      <c r="U26887" s="34">
        <v>53</v>
      </c>
      <c r="V26887" s="34">
        <v>64</v>
      </c>
      <c r="W26887" s="34">
        <v>83</v>
      </c>
      <c r="X26887" s="34">
        <v>85</v>
      </c>
      <c r="Y26887" s="34">
        <v>48</v>
      </c>
      <c r="Z26887" s="34">
        <v>118</v>
      </c>
      <c r="AA26887" s="34">
        <v>54</v>
      </c>
      <c r="AB26887" s="34">
        <v>49</v>
      </c>
      <c r="AC26887" s="34">
        <v>87</v>
      </c>
    </row>
    <row r="26888" spans="1:29" x14ac:dyDescent="0.2">
      <c r="A26888" s="34" t="s">
        <v>87381</v>
      </c>
      <c r="B26888" s="34">
        <v>36</v>
      </c>
      <c r="C26888" s="34">
        <v>53</v>
      </c>
      <c r="D26888" s="34">
        <v>50</v>
      </c>
      <c r="E26888" s="34">
        <v>33</v>
      </c>
      <c r="F26888" s="34">
        <v>32</v>
      </c>
      <c r="G26888" s="34">
        <v>33</v>
      </c>
      <c r="H26888" s="34">
        <v>22</v>
      </c>
      <c r="I26888" s="34">
        <v>41</v>
      </c>
      <c r="J26888" s="34">
        <v>41</v>
      </c>
      <c r="K26888" s="34">
        <v>36</v>
      </c>
      <c r="L26888" s="34">
        <v>7</v>
      </c>
      <c r="M26888" s="34">
        <v>30</v>
      </c>
      <c r="N26888" s="34">
        <v>34</v>
      </c>
      <c r="O26888" s="34">
        <v>28</v>
      </c>
      <c r="P26888" s="34">
        <v>25</v>
      </c>
      <c r="Q26888" s="34">
        <v>57</v>
      </c>
      <c r="R26888" s="34">
        <v>40</v>
      </c>
      <c r="S26888" s="34">
        <v>47</v>
      </c>
      <c r="T26888" s="34">
        <v>31</v>
      </c>
      <c r="U26888" s="34">
        <v>27</v>
      </c>
      <c r="V26888" s="34">
        <v>30</v>
      </c>
      <c r="W26888" s="34">
        <v>36</v>
      </c>
      <c r="X26888" s="34">
        <v>50</v>
      </c>
      <c r="Y26888" s="34">
        <v>35</v>
      </c>
      <c r="Z26888" s="34">
        <v>46</v>
      </c>
      <c r="AA26888" s="34">
        <v>57</v>
      </c>
      <c r="AB26888" s="34">
        <v>19</v>
      </c>
      <c r="AC26888" s="34">
        <v>76</v>
      </c>
    </row>
    <row r="26889" spans="1:29" x14ac:dyDescent="0.2">
      <c r="A26889" s="34" t="s">
        <v>87382</v>
      </c>
      <c r="B26889" s="34">
        <v>24</v>
      </c>
      <c r="C26889" s="34">
        <v>28</v>
      </c>
      <c r="D26889" s="34">
        <v>46</v>
      </c>
      <c r="E26889" s="34">
        <v>52</v>
      </c>
      <c r="F26889" s="34">
        <v>21</v>
      </c>
      <c r="G26889" s="34">
        <v>37</v>
      </c>
      <c r="H26889" s="34">
        <v>18</v>
      </c>
      <c r="I26889" s="34">
        <v>38</v>
      </c>
      <c r="J26889" s="34">
        <v>31</v>
      </c>
      <c r="K26889" s="34">
        <v>23</v>
      </c>
      <c r="L26889" s="34">
        <v>13</v>
      </c>
      <c r="M26889" s="34">
        <v>18</v>
      </c>
      <c r="N26889" s="34">
        <v>18</v>
      </c>
      <c r="O26889" s="34">
        <v>21</v>
      </c>
      <c r="P26889" s="34">
        <v>14</v>
      </c>
      <c r="Q26889" s="34">
        <v>17</v>
      </c>
      <c r="R26889" s="34">
        <v>19</v>
      </c>
      <c r="S26889" s="34">
        <v>58</v>
      </c>
      <c r="T26889" s="34">
        <v>18</v>
      </c>
      <c r="U26889" s="34">
        <v>11</v>
      </c>
      <c r="V26889" s="34">
        <v>22</v>
      </c>
      <c r="W26889" s="34">
        <v>14</v>
      </c>
      <c r="X26889" s="34">
        <v>24</v>
      </c>
      <c r="Y26889" s="34">
        <v>13</v>
      </c>
      <c r="Z26889" s="34">
        <v>28</v>
      </c>
      <c r="AA26889" s="34">
        <v>33</v>
      </c>
      <c r="AB26889" s="34">
        <v>14</v>
      </c>
      <c r="AC26889" s="34">
        <v>34</v>
      </c>
    </row>
    <row r="26890" spans="1:29" x14ac:dyDescent="0.2">
      <c r="A26890" s="34" t="s">
        <v>87383</v>
      </c>
      <c r="B26890" s="34">
        <v>12</v>
      </c>
      <c r="C26890" s="34">
        <v>0</v>
      </c>
      <c r="D26890" s="34">
        <v>13</v>
      </c>
      <c r="E26890" s="34">
        <v>4</v>
      </c>
      <c r="F26890" s="34">
        <v>13</v>
      </c>
      <c r="G26890" s="34">
        <v>0</v>
      </c>
      <c r="H26890" s="34">
        <v>4</v>
      </c>
      <c r="I26890" s="34">
        <v>0</v>
      </c>
      <c r="J26890" s="34">
        <v>2</v>
      </c>
      <c r="K26890" s="34">
        <v>8</v>
      </c>
      <c r="L26890" s="34">
        <v>0</v>
      </c>
      <c r="M26890" s="34">
        <v>5</v>
      </c>
      <c r="N26890" s="34">
        <v>3</v>
      </c>
      <c r="O26890" s="34">
        <v>7</v>
      </c>
      <c r="P26890" s="34">
        <v>5</v>
      </c>
      <c r="Q26890" s="34">
        <v>2</v>
      </c>
      <c r="R26890" s="34">
        <v>3</v>
      </c>
      <c r="S26890" s="34">
        <v>5</v>
      </c>
      <c r="T26890" s="34">
        <v>3</v>
      </c>
      <c r="U26890" s="34">
        <v>5</v>
      </c>
      <c r="V26890" s="34">
        <v>8</v>
      </c>
      <c r="W26890" s="34">
        <v>1</v>
      </c>
      <c r="X26890" s="34">
        <v>4</v>
      </c>
      <c r="Y26890" s="34">
        <v>3</v>
      </c>
      <c r="Z26890" s="34">
        <v>13</v>
      </c>
      <c r="AA26890" s="34">
        <v>6</v>
      </c>
      <c r="AB26890" s="34">
        <v>0</v>
      </c>
      <c r="AC26890" s="34">
        <v>10</v>
      </c>
    </row>
    <row r="26891" spans="1:29" x14ac:dyDescent="0.2">
      <c r="A26891" s="34" t="s">
        <v>87384</v>
      </c>
      <c r="B26891" s="34">
        <v>21</v>
      </c>
      <c r="C26891" s="34">
        <v>51</v>
      </c>
      <c r="D26891" s="34">
        <v>35</v>
      </c>
      <c r="E26891" s="34">
        <v>45</v>
      </c>
      <c r="F26891" s="34">
        <v>24</v>
      </c>
      <c r="G26891" s="34">
        <v>31</v>
      </c>
      <c r="H26891" s="34">
        <v>35</v>
      </c>
      <c r="I26891" s="34">
        <v>40</v>
      </c>
      <c r="J26891" s="34">
        <v>21</v>
      </c>
      <c r="K26891" s="34">
        <v>50</v>
      </c>
      <c r="L26891" s="34">
        <v>9</v>
      </c>
      <c r="M26891" s="34">
        <v>41</v>
      </c>
      <c r="N26891" s="34">
        <v>29</v>
      </c>
      <c r="O26891" s="34">
        <v>25</v>
      </c>
      <c r="P26891" s="34">
        <v>22</v>
      </c>
      <c r="Q26891" s="34">
        <v>40</v>
      </c>
      <c r="R26891" s="34">
        <v>32</v>
      </c>
      <c r="S26891" s="34">
        <v>63</v>
      </c>
      <c r="T26891" s="34">
        <v>16</v>
      </c>
      <c r="U26891" s="34">
        <v>30</v>
      </c>
      <c r="V26891" s="34">
        <v>29</v>
      </c>
      <c r="W26891" s="34">
        <v>25</v>
      </c>
      <c r="X26891" s="34">
        <v>67</v>
      </c>
      <c r="Y26891" s="34">
        <v>18</v>
      </c>
      <c r="Z26891" s="34">
        <v>28</v>
      </c>
      <c r="AA26891" s="34">
        <v>48</v>
      </c>
      <c r="AB26891" s="34">
        <v>22</v>
      </c>
      <c r="AC26891" s="34">
        <v>44</v>
      </c>
    </row>
    <row r="26892" spans="1:29" x14ac:dyDescent="0.2">
      <c r="A26892" s="34" t="s">
        <v>87385</v>
      </c>
      <c r="B26892" s="34">
        <v>22</v>
      </c>
      <c r="C26892" s="34">
        <v>44</v>
      </c>
      <c r="D26892" s="34">
        <v>37</v>
      </c>
      <c r="E26892" s="34">
        <v>32</v>
      </c>
      <c r="F26892" s="34">
        <v>41</v>
      </c>
      <c r="G26892" s="34">
        <v>56</v>
      </c>
      <c r="H26892" s="34">
        <v>25</v>
      </c>
      <c r="I26892" s="34">
        <v>31</v>
      </c>
      <c r="J26892" s="34">
        <v>17</v>
      </c>
      <c r="K26892" s="34">
        <v>49</v>
      </c>
      <c r="L26892" s="34">
        <v>9</v>
      </c>
      <c r="M26892" s="34">
        <v>45</v>
      </c>
      <c r="N26892" s="34">
        <v>39</v>
      </c>
      <c r="O26892" s="34">
        <v>51</v>
      </c>
      <c r="P26892" s="34">
        <v>19</v>
      </c>
      <c r="Q26892" s="34">
        <v>39</v>
      </c>
      <c r="R26892" s="34">
        <v>25</v>
      </c>
      <c r="S26892" s="34">
        <v>60</v>
      </c>
      <c r="T26892" s="34">
        <v>13</v>
      </c>
      <c r="U26892" s="34">
        <v>22</v>
      </c>
      <c r="V26892" s="34">
        <v>46</v>
      </c>
      <c r="W26892" s="34">
        <v>25</v>
      </c>
      <c r="X26892" s="34">
        <v>28</v>
      </c>
      <c r="Y26892" s="34">
        <v>14</v>
      </c>
      <c r="Z26892" s="34">
        <v>37</v>
      </c>
      <c r="AA26892" s="34">
        <v>56</v>
      </c>
      <c r="AB26892" s="34">
        <v>26</v>
      </c>
      <c r="AC26892" s="34">
        <v>58</v>
      </c>
    </row>
    <row r="26893" spans="1:29" x14ac:dyDescent="0.2">
      <c r="A26893" s="34" t="s">
        <v>87386</v>
      </c>
      <c r="B26893" s="34">
        <v>4</v>
      </c>
      <c r="C26893" s="34">
        <v>1</v>
      </c>
      <c r="D26893" s="34">
        <v>2</v>
      </c>
      <c r="E26893" s="34">
        <v>4</v>
      </c>
      <c r="F26893" s="34">
        <v>1</v>
      </c>
      <c r="G26893" s="34">
        <v>0</v>
      </c>
      <c r="H26893" s="34">
        <v>3</v>
      </c>
      <c r="I26893" s="34">
        <v>3</v>
      </c>
      <c r="J26893" s="34">
        <v>0</v>
      </c>
      <c r="K26893" s="34">
        <v>2</v>
      </c>
      <c r="L26893" s="34">
        <v>0</v>
      </c>
      <c r="M26893" s="34">
        <v>4</v>
      </c>
      <c r="N26893" s="34">
        <v>2</v>
      </c>
      <c r="O26893" s="34">
        <v>6</v>
      </c>
      <c r="P26893" s="34">
        <v>1</v>
      </c>
      <c r="Q26893" s="34">
        <v>0</v>
      </c>
      <c r="R26893" s="34">
        <v>2</v>
      </c>
      <c r="S26893" s="34">
        <v>7</v>
      </c>
      <c r="T26893" s="34">
        <v>1</v>
      </c>
      <c r="U26893" s="34">
        <v>0</v>
      </c>
      <c r="V26893" s="34">
        <v>2</v>
      </c>
      <c r="W26893" s="34">
        <v>0</v>
      </c>
      <c r="X26893" s="34">
        <v>6</v>
      </c>
      <c r="Y26893" s="34">
        <v>0</v>
      </c>
      <c r="Z26893" s="34">
        <v>0</v>
      </c>
      <c r="AA26893" s="34">
        <v>6</v>
      </c>
      <c r="AB26893" s="34">
        <v>1</v>
      </c>
      <c r="AC26893" s="34">
        <v>2</v>
      </c>
    </row>
    <row r="26894" spans="1:29" x14ac:dyDescent="0.2">
      <c r="A26894" s="34" t="s">
        <v>87387</v>
      </c>
      <c r="B26894" s="34">
        <v>61</v>
      </c>
      <c r="C26894" s="34">
        <v>142</v>
      </c>
      <c r="D26894" s="34">
        <v>144</v>
      </c>
      <c r="E26894" s="34">
        <v>156</v>
      </c>
      <c r="F26894" s="34">
        <v>144</v>
      </c>
      <c r="G26894" s="34">
        <v>172</v>
      </c>
      <c r="H26894" s="34">
        <v>137</v>
      </c>
      <c r="I26894" s="34">
        <v>131</v>
      </c>
      <c r="J26894" s="34">
        <v>92</v>
      </c>
      <c r="K26894" s="34">
        <v>152</v>
      </c>
      <c r="L26894" s="34">
        <v>66</v>
      </c>
      <c r="M26894" s="34">
        <v>106</v>
      </c>
      <c r="N26894" s="34">
        <v>78</v>
      </c>
      <c r="O26894" s="34">
        <v>92</v>
      </c>
      <c r="P26894" s="34">
        <v>124</v>
      </c>
      <c r="Q26894" s="34">
        <v>166</v>
      </c>
      <c r="R26894" s="34">
        <v>147</v>
      </c>
      <c r="S26894" s="34">
        <v>209</v>
      </c>
      <c r="T26894" s="34">
        <v>88</v>
      </c>
      <c r="U26894" s="34">
        <v>91</v>
      </c>
      <c r="V26894" s="34">
        <v>158</v>
      </c>
      <c r="W26894" s="34">
        <v>130</v>
      </c>
      <c r="X26894" s="34">
        <v>208</v>
      </c>
      <c r="Y26894" s="34">
        <v>96</v>
      </c>
      <c r="Z26894" s="34">
        <v>136</v>
      </c>
      <c r="AA26894" s="34">
        <v>182</v>
      </c>
      <c r="AB26894" s="34">
        <v>120</v>
      </c>
      <c r="AC26894" s="34">
        <v>250</v>
      </c>
    </row>
    <row r="26895" spans="1:29" x14ac:dyDescent="0.2">
      <c r="A26895" s="34" t="s">
        <v>87388</v>
      </c>
      <c r="B26895" s="34">
        <v>24</v>
      </c>
      <c r="C26895" s="34">
        <v>31</v>
      </c>
      <c r="D26895" s="34">
        <v>95</v>
      </c>
      <c r="E26895" s="34">
        <v>71</v>
      </c>
      <c r="F26895" s="34">
        <v>67</v>
      </c>
      <c r="G26895" s="34">
        <v>58</v>
      </c>
      <c r="H26895" s="34">
        <v>46</v>
      </c>
      <c r="I26895" s="34">
        <v>55</v>
      </c>
      <c r="J26895" s="34">
        <v>29</v>
      </c>
      <c r="K26895" s="34">
        <v>38</v>
      </c>
      <c r="L26895" s="34">
        <v>19</v>
      </c>
      <c r="M26895" s="34">
        <v>28</v>
      </c>
      <c r="N26895" s="34">
        <v>44</v>
      </c>
      <c r="O26895" s="34">
        <v>30</v>
      </c>
      <c r="P26895" s="34">
        <v>51</v>
      </c>
      <c r="Q26895" s="34">
        <v>27</v>
      </c>
      <c r="R26895" s="34">
        <v>44</v>
      </c>
      <c r="S26895" s="34">
        <v>42</v>
      </c>
      <c r="T26895" s="34">
        <v>25</v>
      </c>
      <c r="U26895" s="34">
        <v>19</v>
      </c>
      <c r="V26895" s="34">
        <v>30</v>
      </c>
      <c r="W26895" s="34">
        <v>22</v>
      </c>
      <c r="X26895" s="34">
        <v>48</v>
      </c>
      <c r="Y26895" s="34">
        <v>24</v>
      </c>
      <c r="Z26895" s="34">
        <v>70</v>
      </c>
      <c r="AA26895" s="34">
        <v>58</v>
      </c>
      <c r="AB26895" s="34">
        <v>30</v>
      </c>
      <c r="AC26895" s="34">
        <v>72</v>
      </c>
    </row>
    <row r="26896" spans="1:29" x14ac:dyDescent="0.2">
      <c r="A26896" s="34" t="s">
        <v>87389</v>
      </c>
      <c r="B26896" s="34">
        <v>18</v>
      </c>
      <c r="C26896" s="34">
        <v>23</v>
      </c>
      <c r="D26896" s="34">
        <v>33</v>
      </c>
      <c r="E26896" s="34">
        <v>29</v>
      </c>
      <c r="F26896" s="34">
        <v>31</v>
      </c>
      <c r="G26896" s="34">
        <v>42</v>
      </c>
      <c r="H26896" s="34">
        <v>6</v>
      </c>
      <c r="I26896" s="34">
        <v>21</v>
      </c>
      <c r="J26896" s="34">
        <v>14</v>
      </c>
      <c r="K26896" s="34">
        <v>54</v>
      </c>
      <c r="L26896" s="34">
        <v>4</v>
      </c>
      <c r="M26896" s="34">
        <v>19</v>
      </c>
      <c r="N26896" s="34">
        <v>18</v>
      </c>
      <c r="O26896" s="34">
        <v>14</v>
      </c>
      <c r="P26896" s="34">
        <v>6</v>
      </c>
      <c r="Q26896" s="34">
        <v>25</v>
      </c>
      <c r="R26896" s="34">
        <v>20</v>
      </c>
      <c r="S26896" s="34">
        <v>31</v>
      </c>
      <c r="T26896" s="34">
        <v>10</v>
      </c>
      <c r="U26896" s="34">
        <v>32</v>
      </c>
      <c r="V26896" s="34">
        <v>23</v>
      </c>
      <c r="W26896" s="34">
        <v>27</v>
      </c>
      <c r="X26896" s="34">
        <v>17</v>
      </c>
      <c r="Y26896" s="34">
        <v>16</v>
      </c>
      <c r="Z26896" s="34">
        <v>33</v>
      </c>
      <c r="AA26896" s="34">
        <v>27</v>
      </c>
      <c r="AB26896" s="34">
        <v>8</v>
      </c>
      <c r="AC26896" s="34">
        <v>69</v>
      </c>
    </row>
    <row r="26897" spans="1:29" x14ac:dyDescent="0.2">
      <c r="A26897" s="34" t="s">
        <v>87390</v>
      </c>
      <c r="B26897" s="34">
        <v>14</v>
      </c>
      <c r="C26897" s="34">
        <v>12</v>
      </c>
      <c r="D26897" s="34">
        <v>24</v>
      </c>
      <c r="E26897" s="34">
        <v>18</v>
      </c>
      <c r="F26897" s="34">
        <v>20</v>
      </c>
      <c r="G26897" s="34">
        <v>18</v>
      </c>
      <c r="H26897" s="34">
        <v>7</v>
      </c>
      <c r="I26897" s="34">
        <v>10</v>
      </c>
      <c r="J26897" s="34">
        <v>8</v>
      </c>
      <c r="K26897" s="34">
        <v>15</v>
      </c>
      <c r="L26897" s="34">
        <v>5</v>
      </c>
      <c r="M26897" s="34">
        <v>12</v>
      </c>
      <c r="N26897" s="34">
        <v>8</v>
      </c>
      <c r="O26897" s="34">
        <v>16</v>
      </c>
      <c r="P26897" s="34">
        <v>5</v>
      </c>
      <c r="Q26897" s="34">
        <v>4</v>
      </c>
      <c r="R26897" s="34">
        <v>9</v>
      </c>
      <c r="S26897" s="34">
        <v>27</v>
      </c>
      <c r="T26897" s="34">
        <v>6</v>
      </c>
      <c r="U26897" s="34">
        <v>12</v>
      </c>
      <c r="V26897" s="34">
        <v>17</v>
      </c>
      <c r="W26897" s="34">
        <v>22</v>
      </c>
      <c r="X26897" s="34">
        <v>20</v>
      </c>
      <c r="Y26897" s="34">
        <v>9</v>
      </c>
      <c r="Z26897" s="34">
        <v>10</v>
      </c>
      <c r="AA26897" s="34">
        <v>19</v>
      </c>
      <c r="AB26897" s="34">
        <v>5</v>
      </c>
      <c r="AC26897" s="34">
        <v>28</v>
      </c>
    </row>
    <row r="26898" spans="1:29" x14ac:dyDescent="0.2">
      <c r="A26898" s="34" t="s">
        <v>87391</v>
      </c>
      <c r="B26898" s="34">
        <v>22</v>
      </c>
      <c r="C26898" s="34">
        <v>32</v>
      </c>
      <c r="D26898" s="34">
        <v>38</v>
      </c>
      <c r="E26898" s="34">
        <v>34</v>
      </c>
      <c r="F26898" s="34">
        <v>24</v>
      </c>
      <c r="G26898" s="34">
        <v>42</v>
      </c>
      <c r="H26898" s="34">
        <v>24</v>
      </c>
      <c r="I26898" s="34">
        <v>42</v>
      </c>
      <c r="J26898" s="34">
        <v>18</v>
      </c>
      <c r="K26898" s="34">
        <v>53</v>
      </c>
      <c r="L26898" s="34">
        <v>19</v>
      </c>
      <c r="M26898" s="34">
        <v>26</v>
      </c>
      <c r="N26898" s="34">
        <v>17</v>
      </c>
      <c r="O26898" s="34">
        <v>36</v>
      </c>
      <c r="P26898" s="34">
        <v>12</v>
      </c>
      <c r="Q26898" s="34">
        <v>48</v>
      </c>
      <c r="R26898" s="34">
        <v>21</v>
      </c>
      <c r="S26898" s="34">
        <v>51</v>
      </c>
      <c r="T26898" s="34">
        <v>10</v>
      </c>
      <c r="U26898" s="34">
        <v>38</v>
      </c>
      <c r="V26898" s="34">
        <v>22</v>
      </c>
      <c r="W26898" s="34">
        <v>35</v>
      </c>
      <c r="X26898" s="34">
        <v>45</v>
      </c>
      <c r="Y26898" s="34">
        <v>14</v>
      </c>
      <c r="Z26898" s="34">
        <v>39</v>
      </c>
      <c r="AA26898" s="34">
        <v>35</v>
      </c>
      <c r="AB26898" s="34">
        <v>16</v>
      </c>
      <c r="AC26898" s="34">
        <v>58</v>
      </c>
    </row>
    <row r="26899" spans="1:29" x14ac:dyDescent="0.2">
      <c r="A26899" s="34" t="s">
        <v>87392</v>
      </c>
      <c r="B26899" s="34">
        <v>19</v>
      </c>
      <c r="C26899" s="34">
        <v>7</v>
      </c>
      <c r="D26899" s="34">
        <v>20</v>
      </c>
      <c r="E26899" s="34">
        <v>50</v>
      </c>
      <c r="F26899" s="34">
        <v>19</v>
      </c>
      <c r="G26899" s="34">
        <v>34</v>
      </c>
      <c r="H26899" s="34">
        <v>12</v>
      </c>
      <c r="I26899" s="34">
        <v>13</v>
      </c>
      <c r="J26899" s="34">
        <v>14</v>
      </c>
      <c r="K26899" s="34">
        <v>36</v>
      </c>
      <c r="L26899" s="34">
        <v>10</v>
      </c>
      <c r="M26899" s="34">
        <v>17</v>
      </c>
      <c r="N26899" s="34">
        <v>12</v>
      </c>
      <c r="O26899" s="34">
        <v>16</v>
      </c>
      <c r="P26899" s="34">
        <v>20</v>
      </c>
      <c r="Q26899" s="34">
        <v>19</v>
      </c>
      <c r="R26899" s="34">
        <v>17</v>
      </c>
      <c r="S26899" s="34">
        <v>40</v>
      </c>
      <c r="T26899" s="34">
        <v>8</v>
      </c>
      <c r="U26899" s="34">
        <v>15</v>
      </c>
      <c r="V26899" s="34">
        <v>14</v>
      </c>
      <c r="W26899" s="34">
        <v>26</v>
      </c>
      <c r="X26899" s="34">
        <v>43</v>
      </c>
      <c r="Y26899" s="34">
        <v>12</v>
      </c>
      <c r="Z26899" s="34">
        <v>19</v>
      </c>
      <c r="AA26899" s="34">
        <v>18</v>
      </c>
      <c r="AB26899" s="34">
        <v>10</v>
      </c>
      <c r="AC26899" s="34">
        <v>35</v>
      </c>
    </row>
    <row r="26900" spans="1:29" x14ac:dyDescent="0.2">
      <c r="A26900" s="34" t="s">
        <v>87393</v>
      </c>
      <c r="B26900" s="34">
        <v>5</v>
      </c>
      <c r="C26900" s="34">
        <v>23</v>
      </c>
      <c r="D26900" s="34">
        <v>21</v>
      </c>
      <c r="E26900" s="34">
        <v>18</v>
      </c>
      <c r="F26900" s="34">
        <v>8</v>
      </c>
      <c r="G26900" s="34">
        <v>23</v>
      </c>
      <c r="H26900" s="34">
        <v>9</v>
      </c>
      <c r="I26900" s="34">
        <v>14</v>
      </c>
      <c r="J26900" s="34">
        <v>6</v>
      </c>
      <c r="K26900" s="34">
        <v>21</v>
      </c>
      <c r="L26900" s="34">
        <v>2</v>
      </c>
      <c r="M26900" s="34">
        <v>11</v>
      </c>
      <c r="N26900" s="34">
        <v>17</v>
      </c>
      <c r="O26900" s="34">
        <v>3</v>
      </c>
      <c r="P26900" s="34">
        <v>2</v>
      </c>
      <c r="Q26900" s="34">
        <v>23</v>
      </c>
      <c r="R26900" s="34">
        <v>12</v>
      </c>
      <c r="S26900" s="34">
        <v>23</v>
      </c>
      <c r="T26900" s="34">
        <v>5</v>
      </c>
      <c r="U26900" s="34">
        <v>7</v>
      </c>
      <c r="V26900" s="34">
        <v>11</v>
      </c>
      <c r="W26900" s="34">
        <v>12</v>
      </c>
      <c r="X26900" s="34">
        <v>12</v>
      </c>
      <c r="Y26900" s="34">
        <v>8</v>
      </c>
      <c r="Z26900" s="34">
        <v>17</v>
      </c>
      <c r="AA26900" s="34">
        <v>9</v>
      </c>
      <c r="AB26900" s="34">
        <v>12</v>
      </c>
      <c r="AC26900" s="34">
        <v>21</v>
      </c>
    </row>
    <row r="26901" spans="1:29" x14ac:dyDescent="0.2">
      <c r="A26901" s="34" t="s">
        <v>87394</v>
      </c>
      <c r="B26901" s="34">
        <v>27</v>
      </c>
      <c r="C26901" s="34">
        <v>41</v>
      </c>
      <c r="D26901" s="34">
        <v>53</v>
      </c>
      <c r="E26901" s="34">
        <v>68</v>
      </c>
      <c r="F26901" s="34">
        <v>52</v>
      </c>
      <c r="G26901" s="34">
        <v>35</v>
      </c>
      <c r="H26901" s="34">
        <v>25</v>
      </c>
      <c r="I26901" s="34">
        <v>42</v>
      </c>
      <c r="J26901" s="34">
        <v>26</v>
      </c>
      <c r="K26901" s="34">
        <v>43</v>
      </c>
      <c r="L26901" s="34">
        <v>5</v>
      </c>
      <c r="M26901" s="34">
        <v>27</v>
      </c>
      <c r="N26901" s="34">
        <v>29</v>
      </c>
      <c r="O26901" s="34">
        <v>49</v>
      </c>
      <c r="P26901" s="34">
        <v>19</v>
      </c>
      <c r="Q26901" s="34">
        <v>60</v>
      </c>
      <c r="R26901" s="34">
        <v>27</v>
      </c>
      <c r="S26901" s="34">
        <v>43</v>
      </c>
      <c r="T26901" s="34">
        <v>8</v>
      </c>
      <c r="U26901" s="34">
        <v>38</v>
      </c>
      <c r="V26901" s="34">
        <v>43</v>
      </c>
      <c r="W26901" s="34">
        <v>38</v>
      </c>
      <c r="X26901" s="34">
        <v>64</v>
      </c>
      <c r="Y26901" s="34">
        <v>24</v>
      </c>
      <c r="Z26901" s="34">
        <v>66</v>
      </c>
      <c r="AA26901" s="34">
        <v>51</v>
      </c>
      <c r="AB26901" s="34">
        <v>23</v>
      </c>
      <c r="AC26901" s="34">
        <v>59</v>
      </c>
    </row>
    <row r="26902" spans="1:29" x14ac:dyDescent="0.2">
      <c r="A26902" s="34" t="s">
        <v>87395</v>
      </c>
      <c r="B26902" s="34">
        <v>23</v>
      </c>
      <c r="C26902" s="34">
        <v>45</v>
      </c>
      <c r="D26902" s="34">
        <v>43</v>
      </c>
      <c r="E26902" s="34">
        <v>47</v>
      </c>
      <c r="F26902" s="34">
        <v>49</v>
      </c>
      <c r="G26902" s="34">
        <v>33</v>
      </c>
      <c r="H26902" s="34">
        <v>45</v>
      </c>
      <c r="I26902" s="34">
        <v>41</v>
      </c>
      <c r="J26902" s="34">
        <v>46</v>
      </c>
      <c r="K26902" s="34">
        <v>56</v>
      </c>
      <c r="L26902" s="34">
        <v>17</v>
      </c>
      <c r="M26902" s="34">
        <v>33</v>
      </c>
      <c r="N26902" s="34">
        <v>36</v>
      </c>
      <c r="O26902" s="34">
        <v>55</v>
      </c>
      <c r="P26902" s="34">
        <v>28</v>
      </c>
      <c r="Q26902" s="34">
        <v>71</v>
      </c>
      <c r="R26902" s="34">
        <v>44</v>
      </c>
      <c r="S26902" s="34">
        <v>108</v>
      </c>
      <c r="T26902" s="34">
        <v>33</v>
      </c>
      <c r="U26902" s="34">
        <v>52</v>
      </c>
      <c r="V26902" s="34">
        <v>63</v>
      </c>
      <c r="W26902" s="34">
        <v>51</v>
      </c>
      <c r="X26902" s="34">
        <v>59</v>
      </c>
      <c r="Y26902" s="34">
        <v>36</v>
      </c>
      <c r="Z26902" s="34">
        <v>56</v>
      </c>
      <c r="AA26902" s="34">
        <v>64</v>
      </c>
      <c r="AB26902" s="34">
        <v>41</v>
      </c>
      <c r="AC26902" s="34">
        <v>85</v>
      </c>
    </row>
    <row r="26903" spans="1:29" x14ac:dyDescent="0.2">
      <c r="A26903" s="34" t="s">
        <v>87396</v>
      </c>
      <c r="B26903" s="34">
        <v>30</v>
      </c>
      <c r="C26903" s="34">
        <v>62</v>
      </c>
      <c r="D26903" s="34">
        <v>88</v>
      </c>
      <c r="E26903" s="34">
        <v>63</v>
      </c>
      <c r="F26903" s="34">
        <v>63</v>
      </c>
      <c r="G26903" s="34">
        <v>50</v>
      </c>
      <c r="H26903" s="34">
        <v>54</v>
      </c>
      <c r="I26903" s="34">
        <v>64</v>
      </c>
      <c r="J26903" s="34">
        <v>47</v>
      </c>
      <c r="K26903" s="34">
        <v>73</v>
      </c>
      <c r="L26903" s="34">
        <v>29</v>
      </c>
      <c r="M26903" s="34">
        <v>36</v>
      </c>
      <c r="N26903" s="34">
        <v>48</v>
      </c>
      <c r="O26903" s="34">
        <v>37</v>
      </c>
      <c r="P26903" s="34">
        <v>61</v>
      </c>
      <c r="Q26903" s="34">
        <v>57</v>
      </c>
      <c r="R26903" s="34">
        <v>59</v>
      </c>
      <c r="S26903" s="34">
        <v>89</v>
      </c>
      <c r="T26903" s="34">
        <v>35</v>
      </c>
      <c r="U26903" s="34">
        <v>44</v>
      </c>
      <c r="V26903" s="34">
        <v>56</v>
      </c>
      <c r="W26903" s="34">
        <v>66</v>
      </c>
      <c r="X26903" s="34">
        <v>85</v>
      </c>
      <c r="Y26903" s="34">
        <v>60</v>
      </c>
      <c r="Z26903" s="34">
        <v>68</v>
      </c>
      <c r="AA26903" s="34">
        <v>78</v>
      </c>
      <c r="AB26903" s="34">
        <v>37</v>
      </c>
      <c r="AC26903" s="34">
        <v>73</v>
      </c>
    </row>
    <row r="26904" spans="1:29" x14ac:dyDescent="0.2">
      <c r="A26904" s="34" t="s">
        <v>87397</v>
      </c>
      <c r="B26904" s="34">
        <v>28</v>
      </c>
      <c r="C26904" s="34">
        <v>13</v>
      </c>
      <c r="D26904" s="34">
        <v>11</v>
      </c>
      <c r="E26904" s="34">
        <v>24</v>
      </c>
      <c r="F26904" s="34">
        <v>24</v>
      </c>
      <c r="G26904" s="34">
        <v>21</v>
      </c>
      <c r="H26904" s="34">
        <v>14</v>
      </c>
      <c r="I26904" s="34">
        <v>25</v>
      </c>
      <c r="J26904" s="34">
        <v>20</v>
      </c>
      <c r="K26904" s="34">
        <v>18</v>
      </c>
      <c r="L26904" s="34">
        <v>8</v>
      </c>
      <c r="M26904" s="34">
        <v>13</v>
      </c>
      <c r="N26904" s="34">
        <v>19</v>
      </c>
      <c r="O26904" s="34">
        <v>15</v>
      </c>
      <c r="P26904" s="34">
        <v>12</v>
      </c>
      <c r="Q26904" s="34">
        <v>22</v>
      </c>
      <c r="R26904" s="34">
        <v>18</v>
      </c>
      <c r="S26904" s="34">
        <v>8</v>
      </c>
      <c r="T26904" s="34">
        <v>13</v>
      </c>
      <c r="U26904" s="34">
        <v>17</v>
      </c>
      <c r="V26904" s="34">
        <v>33</v>
      </c>
      <c r="W26904" s="34">
        <v>20</v>
      </c>
      <c r="X26904" s="34">
        <v>10</v>
      </c>
      <c r="Y26904" s="34">
        <v>23</v>
      </c>
      <c r="Z26904" s="34">
        <v>22</v>
      </c>
      <c r="AA26904" s="34">
        <v>17</v>
      </c>
      <c r="AB26904" s="34">
        <v>27</v>
      </c>
      <c r="AC26904" s="34">
        <v>38</v>
      </c>
    </row>
    <row r="26905" spans="1:29" x14ac:dyDescent="0.2">
      <c r="A26905" s="34" t="s">
        <v>87398</v>
      </c>
      <c r="B26905" s="34">
        <v>14</v>
      </c>
      <c r="C26905" s="34">
        <v>26</v>
      </c>
      <c r="D26905" s="34">
        <v>27</v>
      </c>
      <c r="E26905" s="34">
        <v>1</v>
      </c>
      <c r="F26905" s="34">
        <v>17</v>
      </c>
      <c r="G26905" s="34">
        <v>18</v>
      </c>
      <c r="H26905" s="34">
        <v>20</v>
      </c>
      <c r="I26905" s="34">
        <v>12</v>
      </c>
      <c r="J26905" s="34">
        <v>8</v>
      </c>
      <c r="K26905" s="34">
        <v>6</v>
      </c>
      <c r="L26905" s="34">
        <v>10</v>
      </c>
      <c r="M26905" s="34">
        <v>8</v>
      </c>
      <c r="N26905" s="34">
        <v>24</v>
      </c>
      <c r="O26905" s="34">
        <v>7</v>
      </c>
      <c r="P26905" s="34">
        <v>19</v>
      </c>
      <c r="Q26905" s="34">
        <v>24</v>
      </c>
      <c r="R26905" s="34">
        <v>22</v>
      </c>
      <c r="S26905" s="34">
        <v>27</v>
      </c>
      <c r="T26905" s="34">
        <v>17</v>
      </c>
      <c r="U26905" s="34">
        <v>8</v>
      </c>
      <c r="V26905" s="34">
        <v>14</v>
      </c>
      <c r="W26905" s="34">
        <v>11</v>
      </c>
      <c r="X26905" s="34">
        <v>19</v>
      </c>
      <c r="Y26905" s="34">
        <v>12</v>
      </c>
      <c r="Z26905" s="34">
        <v>21</v>
      </c>
      <c r="AA26905" s="34">
        <v>22</v>
      </c>
      <c r="AB26905" s="34">
        <v>19</v>
      </c>
      <c r="AC26905" s="34">
        <v>34</v>
      </c>
    </row>
    <row r="26906" spans="1:29" x14ac:dyDescent="0.2">
      <c r="A26906" s="34" t="s">
        <v>87399</v>
      </c>
      <c r="B26906" s="34">
        <v>15</v>
      </c>
      <c r="C26906" s="34">
        <v>24</v>
      </c>
      <c r="D26906" s="34">
        <v>26</v>
      </c>
      <c r="E26906" s="34">
        <v>35</v>
      </c>
      <c r="F26906" s="34">
        <v>22</v>
      </c>
      <c r="G26906" s="34">
        <v>19</v>
      </c>
      <c r="H26906" s="34">
        <v>17</v>
      </c>
      <c r="I26906" s="34">
        <v>23</v>
      </c>
      <c r="J26906" s="34">
        <v>18</v>
      </c>
      <c r="K26906" s="34">
        <v>34</v>
      </c>
      <c r="L26906" s="34">
        <v>16</v>
      </c>
      <c r="M26906" s="34">
        <v>12</v>
      </c>
      <c r="N26906" s="34">
        <v>21</v>
      </c>
      <c r="O26906" s="34">
        <v>9</v>
      </c>
      <c r="P26906" s="34">
        <v>13</v>
      </c>
      <c r="Q26906" s="34">
        <v>17</v>
      </c>
      <c r="R26906" s="34">
        <v>28</v>
      </c>
      <c r="S26906" s="34">
        <v>32</v>
      </c>
      <c r="T26906" s="34">
        <v>23</v>
      </c>
      <c r="U26906" s="34">
        <v>12</v>
      </c>
      <c r="V26906" s="34">
        <v>22</v>
      </c>
      <c r="W26906" s="34">
        <v>34</v>
      </c>
      <c r="X26906" s="34">
        <v>26</v>
      </c>
      <c r="Y26906" s="34">
        <v>15</v>
      </c>
      <c r="Z26906" s="34">
        <v>17</v>
      </c>
      <c r="AA26906" s="34">
        <v>21</v>
      </c>
      <c r="AB26906" s="34">
        <v>22</v>
      </c>
      <c r="AC26906" s="34">
        <v>22</v>
      </c>
    </row>
    <row r="26907" spans="1:29" x14ac:dyDescent="0.2">
      <c r="A26907" s="34" t="s">
        <v>87400</v>
      </c>
      <c r="B26907" s="34">
        <v>35</v>
      </c>
      <c r="C26907" s="34">
        <v>55</v>
      </c>
      <c r="D26907" s="34">
        <v>83</v>
      </c>
      <c r="E26907" s="34">
        <v>69</v>
      </c>
      <c r="F26907" s="34">
        <v>82</v>
      </c>
      <c r="G26907" s="34">
        <v>66</v>
      </c>
      <c r="H26907" s="34">
        <v>39</v>
      </c>
      <c r="I26907" s="34">
        <v>79</v>
      </c>
      <c r="J26907" s="34">
        <v>47</v>
      </c>
      <c r="K26907" s="34">
        <v>70</v>
      </c>
      <c r="L26907" s="34">
        <v>31</v>
      </c>
      <c r="M26907" s="34">
        <v>45</v>
      </c>
      <c r="N26907" s="34">
        <v>71</v>
      </c>
      <c r="O26907" s="34">
        <v>58</v>
      </c>
      <c r="P26907" s="34">
        <v>51</v>
      </c>
      <c r="Q26907" s="34">
        <v>83</v>
      </c>
      <c r="R26907" s="34">
        <v>73</v>
      </c>
      <c r="S26907" s="34">
        <v>94</v>
      </c>
      <c r="T26907" s="34">
        <v>40</v>
      </c>
      <c r="U26907" s="34">
        <v>35</v>
      </c>
      <c r="V26907" s="34">
        <v>68</v>
      </c>
      <c r="W26907" s="34">
        <v>40</v>
      </c>
      <c r="X26907" s="34">
        <v>104</v>
      </c>
      <c r="Y26907" s="34">
        <v>37</v>
      </c>
      <c r="Z26907" s="34">
        <v>84</v>
      </c>
      <c r="AA26907" s="34">
        <v>72</v>
      </c>
      <c r="AB26907" s="34">
        <v>59</v>
      </c>
      <c r="AC26907" s="34">
        <v>95</v>
      </c>
    </row>
    <row r="26908" spans="1:29" x14ac:dyDescent="0.2">
      <c r="A26908" s="34" t="s">
        <v>87401</v>
      </c>
      <c r="B26908" s="34">
        <v>17</v>
      </c>
      <c r="C26908" s="34">
        <v>25</v>
      </c>
      <c r="D26908" s="34">
        <v>25</v>
      </c>
      <c r="E26908" s="34">
        <v>11</v>
      </c>
      <c r="F26908" s="34">
        <v>4</v>
      </c>
      <c r="G26908" s="34">
        <v>26</v>
      </c>
      <c r="H26908" s="34">
        <v>7</v>
      </c>
      <c r="I26908" s="34">
        <v>16</v>
      </c>
      <c r="J26908" s="34">
        <v>7</v>
      </c>
      <c r="K26908" s="34">
        <v>15</v>
      </c>
      <c r="L26908" s="34">
        <v>6</v>
      </c>
      <c r="M26908" s="34">
        <v>13</v>
      </c>
      <c r="N26908" s="34">
        <v>10</v>
      </c>
      <c r="O26908" s="34">
        <v>22</v>
      </c>
      <c r="P26908" s="34">
        <v>5</v>
      </c>
      <c r="Q26908" s="34">
        <v>18</v>
      </c>
      <c r="R26908" s="34">
        <v>13</v>
      </c>
      <c r="S26908" s="34">
        <v>14</v>
      </c>
      <c r="T26908" s="34">
        <v>3</v>
      </c>
      <c r="U26908" s="34">
        <v>17</v>
      </c>
      <c r="V26908" s="34">
        <v>13</v>
      </c>
      <c r="W26908" s="34">
        <v>19</v>
      </c>
      <c r="X26908" s="34">
        <v>13</v>
      </c>
      <c r="Y26908" s="34">
        <v>11</v>
      </c>
      <c r="Z26908" s="34">
        <v>7</v>
      </c>
      <c r="AA26908" s="34">
        <v>18</v>
      </c>
      <c r="AB26908" s="34">
        <v>5</v>
      </c>
      <c r="AC26908" s="34">
        <v>19</v>
      </c>
    </row>
    <row r="26909" spans="1:29" x14ac:dyDescent="0.2">
      <c r="A26909" s="34" t="s">
        <v>87402</v>
      </c>
      <c r="B26909" s="34">
        <v>60</v>
      </c>
      <c r="C26909" s="34">
        <v>112</v>
      </c>
      <c r="D26909" s="34">
        <v>146</v>
      </c>
      <c r="E26909" s="34">
        <v>90</v>
      </c>
      <c r="F26909" s="34">
        <v>116</v>
      </c>
      <c r="G26909" s="34">
        <v>91</v>
      </c>
      <c r="H26909" s="34">
        <v>89</v>
      </c>
      <c r="I26909" s="34">
        <v>109</v>
      </c>
      <c r="J26909" s="34">
        <v>64</v>
      </c>
      <c r="K26909" s="34">
        <v>130</v>
      </c>
      <c r="L26909" s="34">
        <v>36</v>
      </c>
      <c r="M26909" s="34">
        <v>82</v>
      </c>
      <c r="N26909" s="34">
        <v>85</v>
      </c>
      <c r="O26909" s="34">
        <v>76</v>
      </c>
      <c r="P26909" s="34">
        <v>75</v>
      </c>
      <c r="Q26909" s="34">
        <v>98</v>
      </c>
      <c r="R26909" s="34">
        <v>71</v>
      </c>
      <c r="S26909" s="34">
        <v>142</v>
      </c>
      <c r="T26909" s="34">
        <v>49</v>
      </c>
      <c r="U26909" s="34">
        <v>75</v>
      </c>
      <c r="V26909" s="34">
        <v>84</v>
      </c>
      <c r="W26909" s="34">
        <v>72</v>
      </c>
      <c r="X26909" s="34">
        <v>95</v>
      </c>
      <c r="Y26909" s="34">
        <v>53</v>
      </c>
      <c r="Z26909" s="34">
        <v>104</v>
      </c>
      <c r="AA26909" s="34">
        <v>119</v>
      </c>
      <c r="AB26909" s="34">
        <v>58</v>
      </c>
      <c r="AC26909" s="34">
        <v>175</v>
      </c>
    </row>
    <row r="26910" spans="1:29" x14ac:dyDescent="0.2">
      <c r="A26910" s="34" t="s">
        <v>87403</v>
      </c>
      <c r="B26910" s="34">
        <v>23</v>
      </c>
      <c r="C26910" s="34">
        <v>40</v>
      </c>
      <c r="D26910" s="34">
        <v>14</v>
      </c>
      <c r="E26910" s="34">
        <v>31</v>
      </c>
      <c r="F26910" s="34">
        <v>25</v>
      </c>
      <c r="G26910" s="34">
        <v>28</v>
      </c>
      <c r="H26910" s="34">
        <v>11</v>
      </c>
      <c r="I26910" s="34">
        <v>32</v>
      </c>
      <c r="J26910" s="34">
        <v>8</v>
      </c>
      <c r="K26910" s="34">
        <v>18</v>
      </c>
      <c r="L26910" s="34">
        <v>8</v>
      </c>
      <c r="M26910" s="34">
        <v>15</v>
      </c>
      <c r="N26910" s="34">
        <v>15</v>
      </c>
      <c r="O26910" s="34">
        <v>22</v>
      </c>
      <c r="P26910" s="34">
        <v>10</v>
      </c>
      <c r="Q26910" s="34">
        <v>27</v>
      </c>
      <c r="R26910" s="34">
        <v>15</v>
      </c>
      <c r="S26910" s="34">
        <v>34</v>
      </c>
      <c r="T26910" s="34">
        <v>14</v>
      </c>
      <c r="U26910" s="34">
        <v>18</v>
      </c>
      <c r="V26910" s="34">
        <v>30</v>
      </c>
      <c r="W26910" s="34">
        <v>16</v>
      </c>
      <c r="X26910" s="34">
        <v>26</v>
      </c>
      <c r="Y26910" s="34">
        <v>18</v>
      </c>
      <c r="Z26910" s="34">
        <v>29</v>
      </c>
      <c r="AA26910" s="34">
        <v>24</v>
      </c>
      <c r="AB26910" s="34">
        <v>18</v>
      </c>
      <c r="AC26910" s="34">
        <v>33</v>
      </c>
    </row>
    <row r="26911" spans="1:29" x14ac:dyDescent="0.2">
      <c r="A26911" s="34" t="s">
        <v>87404</v>
      </c>
      <c r="B26911" s="34">
        <v>29</v>
      </c>
      <c r="C26911" s="34">
        <v>76</v>
      </c>
      <c r="D26911" s="34">
        <v>89</v>
      </c>
      <c r="E26911" s="34">
        <v>44</v>
      </c>
      <c r="F26911" s="34">
        <v>53</v>
      </c>
      <c r="G26911" s="34">
        <v>61</v>
      </c>
      <c r="H26911" s="34">
        <v>19</v>
      </c>
      <c r="I26911" s="34">
        <v>60</v>
      </c>
      <c r="J26911" s="34">
        <v>36</v>
      </c>
      <c r="K26911" s="34">
        <v>85</v>
      </c>
      <c r="L26911" s="34">
        <v>25</v>
      </c>
      <c r="M26911" s="34">
        <v>52</v>
      </c>
      <c r="N26911" s="34">
        <v>53</v>
      </c>
      <c r="O26911" s="34">
        <v>53</v>
      </c>
      <c r="P26911" s="34">
        <v>39</v>
      </c>
      <c r="Q26911" s="34">
        <v>61</v>
      </c>
      <c r="R26911" s="34">
        <v>46</v>
      </c>
      <c r="S26911" s="34">
        <v>68</v>
      </c>
      <c r="T26911" s="34">
        <v>31</v>
      </c>
      <c r="U26911" s="34">
        <v>38</v>
      </c>
      <c r="V26911" s="34">
        <v>49</v>
      </c>
      <c r="W26911" s="34">
        <v>37</v>
      </c>
      <c r="X26911" s="34">
        <v>59</v>
      </c>
      <c r="Y26911" s="34">
        <v>34</v>
      </c>
      <c r="Z26911" s="34">
        <v>49</v>
      </c>
      <c r="AA26911" s="34">
        <v>76</v>
      </c>
      <c r="AB26911" s="34">
        <v>37</v>
      </c>
      <c r="AC26911" s="34">
        <v>108</v>
      </c>
    </row>
    <row r="26912" spans="1:29" x14ac:dyDescent="0.2">
      <c r="A26912" s="34" t="s">
        <v>87405</v>
      </c>
      <c r="B26912" s="34">
        <v>19</v>
      </c>
      <c r="C26912" s="34">
        <v>16</v>
      </c>
      <c r="D26912" s="34">
        <v>36</v>
      </c>
      <c r="E26912" s="34">
        <v>19</v>
      </c>
      <c r="F26912" s="34">
        <v>12</v>
      </c>
      <c r="G26912" s="34">
        <v>14</v>
      </c>
      <c r="H26912" s="34">
        <v>15</v>
      </c>
      <c r="I26912" s="34">
        <v>12</v>
      </c>
      <c r="J26912" s="34">
        <v>8</v>
      </c>
      <c r="K26912" s="34">
        <v>10</v>
      </c>
      <c r="L26912" s="34">
        <v>6</v>
      </c>
      <c r="M26912" s="34">
        <v>13</v>
      </c>
      <c r="N26912" s="34">
        <v>9</v>
      </c>
      <c r="O26912" s="34">
        <v>14</v>
      </c>
      <c r="P26912" s="34">
        <v>8</v>
      </c>
      <c r="Q26912" s="34">
        <v>7</v>
      </c>
      <c r="R26912" s="34">
        <v>16</v>
      </c>
      <c r="S26912" s="34">
        <v>20</v>
      </c>
      <c r="T26912" s="34">
        <v>7</v>
      </c>
      <c r="U26912" s="34">
        <v>11</v>
      </c>
      <c r="V26912" s="34">
        <v>8</v>
      </c>
      <c r="W26912" s="34">
        <v>16</v>
      </c>
      <c r="X26912" s="34">
        <v>17</v>
      </c>
      <c r="Y26912" s="34">
        <v>13</v>
      </c>
      <c r="Z26912" s="34">
        <v>16</v>
      </c>
      <c r="AA26912" s="34">
        <v>14</v>
      </c>
      <c r="AB26912" s="34">
        <v>15</v>
      </c>
      <c r="AC26912" s="34">
        <v>20</v>
      </c>
    </row>
    <row r="26913" spans="1:29" x14ac:dyDescent="0.2">
      <c r="A26913" s="34" t="s">
        <v>87406</v>
      </c>
      <c r="B26913" s="34">
        <v>74</v>
      </c>
      <c r="C26913" s="34">
        <v>99</v>
      </c>
      <c r="D26913" s="34">
        <v>168</v>
      </c>
      <c r="E26913" s="34">
        <v>116</v>
      </c>
      <c r="F26913" s="34">
        <v>120</v>
      </c>
      <c r="G26913" s="34">
        <v>107</v>
      </c>
      <c r="H26913" s="34">
        <v>97</v>
      </c>
      <c r="I26913" s="34">
        <v>82</v>
      </c>
      <c r="J26913" s="34">
        <v>107</v>
      </c>
      <c r="K26913" s="34">
        <v>109</v>
      </c>
      <c r="L26913" s="34">
        <v>57</v>
      </c>
      <c r="M26913" s="34">
        <v>88</v>
      </c>
      <c r="N26913" s="34">
        <v>101</v>
      </c>
      <c r="O26913" s="34">
        <v>93</v>
      </c>
      <c r="P26913" s="34">
        <v>75</v>
      </c>
      <c r="Q26913" s="34">
        <v>115</v>
      </c>
      <c r="R26913" s="34">
        <v>95</v>
      </c>
      <c r="S26913" s="34">
        <v>143</v>
      </c>
      <c r="T26913" s="34">
        <v>87</v>
      </c>
      <c r="U26913" s="34">
        <v>98</v>
      </c>
      <c r="V26913" s="34">
        <v>135</v>
      </c>
      <c r="W26913" s="34">
        <v>71</v>
      </c>
      <c r="X26913" s="34">
        <v>120</v>
      </c>
      <c r="Y26913" s="34">
        <v>84</v>
      </c>
      <c r="Z26913" s="34">
        <v>141</v>
      </c>
      <c r="AA26913" s="34">
        <v>129</v>
      </c>
      <c r="AB26913" s="34">
        <v>101</v>
      </c>
      <c r="AC26913" s="34">
        <v>199</v>
      </c>
    </row>
    <row r="26914" spans="1:29" x14ac:dyDescent="0.2">
      <c r="A26914" s="34" t="s">
        <v>87407</v>
      </c>
      <c r="B26914" s="34">
        <v>21</v>
      </c>
      <c r="C26914" s="34">
        <v>44</v>
      </c>
      <c r="D26914" s="34">
        <v>40</v>
      </c>
      <c r="E26914" s="34">
        <v>35</v>
      </c>
      <c r="F26914" s="34">
        <v>16</v>
      </c>
      <c r="G26914" s="34">
        <v>26</v>
      </c>
      <c r="H26914" s="34">
        <v>27</v>
      </c>
      <c r="I26914" s="34">
        <v>35</v>
      </c>
      <c r="J26914" s="34">
        <v>16</v>
      </c>
      <c r="K26914" s="34">
        <v>51</v>
      </c>
      <c r="L26914" s="34">
        <v>10</v>
      </c>
      <c r="M26914" s="34">
        <v>22</v>
      </c>
      <c r="N26914" s="34">
        <v>16</v>
      </c>
      <c r="O26914" s="34">
        <v>16</v>
      </c>
      <c r="P26914" s="34">
        <v>13</v>
      </c>
      <c r="Q26914" s="34">
        <v>33</v>
      </c>
      <c r="R26914" s="34">
        <v>10</v>
      </c>
      <c r="S26914" s="34">
        <v>48</v>
      </c>
      <c r="T26914" s="34">
        <v>7</v>
      </c>
      <c r="U26914" s="34">
        <v>22</v>
      </c>
      <c r="V26914" s="34">
        <v>8</v>
      </c>
      <c r="W26914" s="34">
        <v>32</v>
      </c>
      <c r="X26914" s="34">
        <v>16</v>
      </c>
      <c r="Y26914" s="34">
        <v>27</v>
      </c>
      <c r="Z26914" s="34">
        <v>31</v>
      </c>
      <c r="AA26914" s="34">
        <v>52</v>
      </c>
      <c r="AB26914" s="34">
        <v>12</v>
      </c>
      <c r="AC26914" s="34">
        <v>52</v>
      </c>
    </row>
    <row r="26915" spans="1:29" x14ac:dyDescent="0.2">
      <c r="A26915" s="34" t="s">
        <v>87408</v>
      </c>
      <c r="B26915" s="34">
        <v>24</v>
      </c>
      <c r="C26915" s="34">
        <v>41</v>
      </c>
      <c r="D26915" s="34">
        <v>39</v>
      </c>
      <c r="E26915" s="34">
        <v>44</v>
      </c>
      <c r="F26915" s="34">
        <v>41</v>
      </c>
      <c r="G26915" s="34">
        <v>24</v>
      </c>
      <c r="H26915" s="34">
        <v>21</v>
      </c>
      <c r="I26915" s="34">
        <v>37</v>
      </c>
      <c r="J26915" s="34">
        <v>33</v>
      </c>
      <c r="K26915" s="34">
        <v>58</v>
      </c>
      <c r="L26915" s="34">
        <v>20</v>
      </c>
      <c r="M26915" s="34">
        <v>45</v>
      </c>
      <c r="N26915" s="34">
        <v>28</v>
      </c>
      <c r="O26915" s="34">
        <v>44</v>
      </c>
      <c r="P26915" s="34">
        <v>27</v>
      </c>
      <c r="Q26915" s="34">
        <v>68</v>
      </c>
      <c r="R26915" s="34">
        <v>45</v>
      </c>
      <c r="S26915" s="34">
        <v>52</v>
      </c>
      <c r="T26915" s="34">
        <v>36</v>
      </c>
      <c r="U26915" s="34">
        <v>32</v>
      </c>
      <c r="V26915" s="34">
        <v>27</v>
      </c>
      <c r="W26915" s="34">
        <v>43</v>
      </c>
      <c r="X26915" s="34">
        <v>74</v>
      </c>
      <c r="Y26915" s="34">
        <v>38</v>
      </c>
      <c r="Z26915" s="34">
        <v>25</v>
      </c>
      <c r="AA26915" s="34">
        <v>47</v>
      </c>
      <c r="AB26915" s="34">
        <v>32</v>
      </c>
      <c r="AC26915" s="34">
        <v>69</v>
      </c>
    </row>
    <row r="26916" spans="1:29" x14ac:dyDescent="0.2">
      <c r="A26916" s="34" t="s">
        <v>87409</v>
      </c>
      <c r="B26916" s="34">
        <v>19</v>
      </c>
      <c r="C26916" s="34">
        <v>1</v>
      </c>
      <c r="D26916" s="34">
        <v>1</v>
      </c>
      <c r="E26916" s="34">
        <v>1</v>
      </c>
      <c r="F26916" s="34">
        <v>5</v>
      </c>
      <c r="G26916" s="34">
        <v>2</v>
      </c>
      <c r="H26916" s="34">
        <v>9</v>
      </c>
      <c r="I26916" s="34">
        <v>1</v>
      </c>
      <c r="J26916" s="34">
        <v>4</v>
      </c>
      <c r="K26916" s="34">
        <v>5</v>
      </c>
      <c r="L26916" s="34">
        <v>1</v>
      </c>
      <c r="M26916" s="34">
        <v>8</v>
      </c>
      <c r="N26916" s="34">
        <v>0</v>
      </c>
      <c r="O26916" s="34">
        <v>0</v>
      </c>
      <c r="P26916" s="34">
        <v>2</v>
      </c>
      <c r="Q26916" s="34">
        <v>6</v>
      </c>
      <c r="R26916" s="34">
        <v>4</v>
      </c>
      <c r="S26916" s="34">
        <v>3</v>
      </c>
      <c r="T26916" s="34">
        <v>1</v>
      </c>
      <c r="U26916" s="34">
        <v>1</v>
      </c>
      <c r="V26916" s="34">
        <v>0</v>
      </c>
      <c r="W26916" s="34">
        <v>1</v>
      </c>
      <c r="X26916" s="34">
        <v>5</v>
      </c>
      <c r="Y26916" s="34">
        <v>0</v>
      </c>
      <c r="Z26916" s="34">
        <v>0</v>
      </c>
      <c r="AA26916" s="34">
        <v>4</v>
      </c>
      <c r="AB26916" s="34">
        <v>3</v>
      </c>
      <c r="AC26916" s="34">
        <v>12</v>
      </c>
    </row>
    <row r="26917" spans="1:29" x14ac:dyDescent="0.2">
      <c r="A26917" s="34" t="s">
        <v>87410</v>
      </c>
      <c r="B26917" s="34">
        <v>7</v>
      </c>
      <c r="C26917" s="34">
        <v>4</v>
      </c>
      <c r="D26917" s="34">
        <v>5</v>
      </c>
      <c r="E26917" s="34">
        <v>4</v>
      </c>
      <c r="F26917" s="34">
        <v>4</v>
      </c>
      <c r="G26917" s="34">
        <v>3</v>
      </c>
      <c r="H26917" s="34">
        <v>1</v>
      </c>
      <c r="I26917" s="34">
        <v>3</v>
      </c>
      <c r="J26917" s="34">
        <v>2</v>
      </c>
      <c r="K26917" s="34">
        <v>6</v>
      </c>
      <c r="L26917" s="34">
        <v>0</v>
      </c>
      <c r="M26917" s="34">
        <v>2</v>
      </c>
      <c r="N26917" s="34">
        <v>2</v>
      </c>
      <c r="O26917" s="34">
        <v>3</v>
      </c>
      <c r="P26917" s="34">
        <v>0</v>
      </c>
      <c r="Q26917" s="34">
        <v>8</v>
      </c>
      <c r="R26917" s="34">
        <v>0</v>
      </c>
      <c r="S26917" s="34">
        <v>1</v>
      </c>
      <c r="T26917" s="34">
        <v>2</v>
      </c>
      <c r="U26917" s="34">
        <v>1</v>
      </c>
      <c r="V26917" s="34">
        <v>1</v>
      </c>
      <c r="W26917" s="34">
        <v>3</v>
      </c>
      <c r="X26917" s="34">
        <v>2</v>
      </c>
      <c r="Y26917" s="34">
        <v>4</v>
      </c>
      <c r="Z26917" s="34">
        <v>1</v>
      </c>
      <c r="AA26917" s="34">
        <v>12</v>
      </c>
      <c r="AB26917" s="34">
        <v>1</v>
      </c>
      <c r="AC26917" s="34">
        <v>2</v>
      </c>
    </row>
    <row r="26918" spans="1:29" x14ac:dyDescent="0.2">
      <c r="A26918" s="34" t="s">
        <v>87411</v>
      </c>
      <c r="B26918" s="34">
        <v>28</v>
      </c>
      <c r="C26918" s="34">
        <v>32</v>
      </c>
      <c r="D26918" s="34">
        <v>34</v>
      </c>
      <c r="E26918" s="34">
        <v>39</v>
      </c>
      <c r="F26918" s="34">
        <v>30</v>
      </c>
      <c r="G26918" s="34">
        <v>36</v>
      </c>
      <c r="H26918" s="34">
        <v>25</v>
      </c>
      <c r="I26918" s="34">
        <v>23</v>
      </c>
      <c r="J26918" s="34">
        <v>29</v>
      </c>
      <c r="K26918" s="34">
        <v>36</v>
      </c>
      <c r="L26918" s="34">
        <v>21</v>
      </c>
      <c r="M26918" s="34">
        <v>21</v>
      </c>
      <c r="N26918" s="34">
        <v>16</v>
      </c>
      <c r="O26918" s="34">
        <v>40</v>
      </c>
      <c r="P26918" s="34">
        <v>31</v>
      </c>
      <c r="Q26918" s="34">
        <v>27</v>
      </c>
      <c r="R26918" s="34">
        <v>37</v>
      </c>
      <c r="S26918" s="34">
        <v>37</v>
      </c>
      <c r="T26918" s="34">
        <v>39</v>
      </c>
      <c r="U26918" s="34">
        <v>21</v>
      </c>
      <c r="V26918" s="34">
        <v>47</v>
      </c>
      <c r="W26918" s="34">
        <v>23</v>
      </c>
      <c r="X26918" s="34">
        <v>51</v>
      </c>
      <c r="Y26918" s="34">
        <v>29</v>
      </c>
      <c r="Z26918" s="34">
        <v>46</v>
      </c>
      <c r="AA26918" s="34">
        <v>27</v>
      </c>
      <c r="AB26918" s="34">
        <v>48</v>
      </c>
      <c r="AC26918" s="34">
        <v>65</v>
      </c>
    </row>
    <row r="26919" spans="1:29" x14ac:dyDescent="0.2">
      <c r="A26919" s="34" t="s">
        <v>87412</v>
      </c>
      <c r="B26919" s="34">
        <v>7</v>
      </c>
      <c r="C26919" s="34">
        <v>8</v>
      </c>
      <c r="D26919" s="34">
        <v>24</v>
      </c>
      <c r="E26919" s="34">
        <v>23</v>
      </c>
      <c r="F26919" s="34">
        <v>9</v>
      </c>
      <c r="G26919" s="34">
        <v>13</v>
      </c>
      <c r="H26919" s="34">
        <v>10</v>
      </c>
      <c r="I26919" s="34">
        <v>10</v>
      </c>
      <c r="J26919" s="34">
        <v>4</v>
      </c>
      <c r="K26919" s="34">
        <v>16</v>
      </c>
      <c r="L26919" s="34">
        <v>4</v>
      </c>
      <c r="M26919" s="34">
        <v>11</v>
      </c>
      <c r="N26919" s="34">
        <v>11</v>
      </c>
      <c r="O26919" s="34">
        <v>16</v>
      </c>
      <c r="P26919" s="34">
        <v>5</v>
      </c>
      <c r="Q26919" s="34">
        <v>15</v>
      </c>
      <c r="R26919" s="34">
        <v>8</v>
      </c>
      <c r="S26919" s="34">
        <v>21</v>
      </c>
      <c r="T26919" s="34">
        <v>3</v>
      </c>
      <c r="U26919" s="34">
        <v>2</v>
      </c>
      <c r="V26919" s="34">
        <v>8</v>
      </c>
      <c r="W26919" s="34">
        <v>3</v>
      </c>
      <c r="X26919" s="34">
        <v>7</v>
      </c>
      <c r="Y26919" s="34">
        <v>1</v>
      </c>
      <c r="Z26919" s="34">
        <v>11</v>
      </c>
      <c r="AA26919" s="34">
        <v>16</v>
      </c>
      <c r="AB26919" s="34">
        <v>5</v>
      </c>
      <c r="AC26919" s="34">
        <v>20</v>
      </c>
    </row>
    <row r="26920" spans="1:29" x14ac:dyDescent="0.2">
      <c r="A26920" s="34" t="s">
        <v>87413</v>
      </c>
      <c r="B26920" s="34">
        <v>24</v>
      </c>
      <c r="C26920" s="34">
        <v>44</v>
      </c>
      <c r="D26920" s="34">
        <v>46</v>
      </c>
      <c r="E26920" s="34">
        <v>29</v>
      </c>
      <c r="F26920" s="34">
        <v>26</v>
      </c>
      <c r="G26920" s="34">
        <v>24</v>
      </c>
      <c r="H26920" s="34">
        <v>39</v>
      </c>
      <c r="I26920" s="34">
        <v>37</v>
      </c>
      <c r="J26920" s="34">
        <v>26</v>
      </c>
      <c r="K26920" s="34">
        <v>49</v>
      </c>
      <c r="L26920" s="34">
        <v>27</v>
      </c>
      <c r="M26920" s="34">
        <v>44</v>
      </c>
      <c r="N26920" s="34">
        <v>39</v>
      </c>
      <c r="O26920" s="34">
        <v>28</v>
      </c>
      <c r="P26920" s="34">
        <v>47</v>
      </c>
      <c r="Q26920" s="34">
        <v>32</v>
      </c>
      <c r="R26920" s="34">
        <v>28</v>
      </c>
      <c r="S26920" s="34">
        <v>66</v>
      </c>
      <c r="T26920" s="34">
        <v>27</v>
      </c>
      <c r="U26920" s="34">
        <v>19</v>
      </c>
      <c r="V26920" s="34">
        <v>36</v>
      </c>
      <c r="W26920" s="34">
        <v>31</v>
      </c>
      <c r="X26920" s="34">
        <v>66</v>
      </c>
      <c r="Y26920" s="34">
        <v>28</v>
      </c>
      <c r="Z26920" s="34">
        <v>48</v>
      </c>
      <c r="AA26920" s="34">
        <v>40</v>
      </c>
      <c r="AB26920" s="34">
        <v>36</v>
      </c>
      <c r="AC26920" s="34">
        <v>75</v>
      </c>
    </row>
    <row r="26921" spans="1:29" x14ac:dyDescent="0.2">
      <c r="A26921" s="34" t="s">
        <v>87414</v>
      </c>
      <c r="B26921" s="34">
        <v>35</v>
      </c>
      <c r="C26921" s="34">
        <v>40</v>
      </c>
      <c r="D26921" s="34">
        <v>60</v>
      </c>
      <c r="E26921" s="34">
        <v>43</v>
      </c>
      <c r="F26921" s="34">
        <v>45</v>
      </c>
      <c r="G26921" s="34">
        <v>25</v>
      </c>
      <c r="H26921" s="34">
        <v>63</v>
      </c>
      <c r="I26921" s="34">
        <v>32</v>
      </c>
      <c r="J26921" s="34">
        <v>40</v>
      </c>
      <c r="K26921" s="34">
        <v>40</v>
      </c>
      <c r="L26921" s="34">
        <v>36</v>
      </c>
      <c r="M26921" s="34">
        <v>30</v>
      </c>
      <c r="N26921" s="34">
        <v>41</v>
      </c>
      <c r="O26921" s="34">
        <v>25</v>
      </c>
      <c r="P26921" s="34">
        <v>46</v>
      </c>
      <c r="Q26921" s="34">
        <v>50</v>
      </c>
      <c r="R26921" s="34">
        <v>48</v>
      </c>
      <c r="S26921" s="34">
        <v>44</v>
      </c>
      <c r="T26921" s="34">
        <v>43</v>
      </c>
      <c r="U26921" s="34">
        <v>40</v>
      </c>
      <c r="V26921" s="34">
        <v>58</v>
      </c>
      <c r="W26921" s="34">
        <v>28</v>
      </c>
      <c r="X26921" s="34">
        <v>68</v>
      </c>
      <c r="Y26921" s="34">
        <v>40</v>
      </c>
      <c r="Z26921" s="34">
        <v>65</v>
      </c>
      <c r="AA26921" s="34">
        <v>42</v>
      </c>
      <c r="AB26921" s="34">
        <v>57</v>
      </c>
      <c r="AC26921" s="34">
        <v>83</v>
      </c>
    </row>
    <row r="26922" spans="1:29" x14ac:dyDescent="0.2">
      <c r="A26922" s="34" t="s">
        <v>87415</v>
      </c>
      <c r="B26922" s="34">
        <v>38</v>
      </c>
      <c r="C26922" s="34">
        <v>58</v>
      </c>
      <c r="D26922" s="34">
        <v>67</v>
      </c>
      <c r="E26922" s="34">
        <v>85</v>
      </c>
      <c r="F26922" s="34">
        <v>49</v>
      </c>
      <c r="G26922" s="34">
        <v>41</v>
      </c>
      <c r="H26922" s="34">
        <v>36</v>
      </c>
      <c r="I26922" s="34">
        <v>38</v>
      </c>
      <c r="J26922" s="34">
        <v>38</v>
      </c>
      <c r="K26922" s="34">
        <v>90</v>
      </c>
      <c r="L26922" s="34">
        <v>20</v>
      </c>
      <c r="M26922" s="34">
        <v>43</v>
      </c>
      <c r="N26922" s="34">
        <v>35</v>
      </c>
      <c r="O26922" s="34">
        <v>51</v>
      </c>
      <c r="P26922" s="34">
        <v>35</v>
      </c>
      <c r="Q26922" s="34">
        <v>52</v>
      </c>
      <c r="R26922" s="34">
        <v>38</v>
      </c>
      <c r="S26922" s="34">
        <v>92</v>
      </c>
      <c r="T26922" s="34">
        <v>17</v>
      </c>
      <c r="U26922" s="34">
        <v>40</v>
      </c>
      <c r="V26922" s="34">
        <v>60</v>
      </c>
      <c r="W26922" s="34">
        <v>31</v>
      </c>
      <c r="X26922" s="34">
        <v>66</v>
      </c>
      <c r="Y26922" s="34">
        <v>25</v>
      </c>
      <c r="Z26922" s="34">
        <v>72</v>
      </c>
      <c r="AA26922" s="34">
        <v>73</v>
      </c>
      <c r="AB26922" s="34">
        <v>34</v>
      </c>
      <c r="AC26922" s="34">
        <v>82</v>
      </c>
    </row>
    <row r="26923" spans="1:29" x14ac:dyDescent="0.2">
      <c r="A26923" s="34" t="s">
        <v>87416</v>
      </c>
      <c r="B26923" s="34">
        <v>49</v>
      </c>
      <c r="C26923" s="34">
        <v>56</v>
      </c>
      <c r="D26923" s="34">
        <v>67</v>
      </c>
      <c r="E26923" s="34">
        <v>80</v>
      </c>
      <c r="F26923" s="34">
        <v>49</v>
      </c>
      <c r="G26923" s="34">
        <v>85</v>
      </c>
      <c r="H26923" s="34">
        <v>50</v>
      </c>
      <c r="I26923" s="34">
        <v>40</v>
      </c>
      <c r="J26923" s="34">
        <v>47</v>
      </c>
      <c r="K26923" s="34">
        <v>50</v>
      </c>
      <c r="L26923" s="34">
        <v>48</v>
      </c>
      <c r="M26923" s="34">
        <v>60</v>
      </c>
      <c r="N26923" s="34">
        <v>40</v>
      </c>
      <c r="O26923" s="34">
        <v>56</v>
      </c>
      <c r="P26923" s="34">
        <v>50</v>
      </c>
      <c r="Q26923" s="34">
        <v>99</v>
      </c>
      <c r="R26923" s="34">
        <v>85</v>
      </c>
      <c r="S26923" s="34">
        <v>90</v>
      </c>
      <c r="T26923" s="34">
        <v>49</v>
      </c>
      <c r="U26923" s="34">
        <v>66</v>
      </c>
      <c r="V26923" s="34">
        <v>71</v>
      </c>
      <c r="W26923" s="34">
        <v>94</v>
      </c>
      <c r="X26923" s="34">
        <v>87</v>
      </c>
      <c r="Y26923" s="34">
        <v>54</v>
      </c>
      <c r="Z26923" s="34">
        <v>99</v>
      </c>
      <c r="AA26923" s="34">
        <v>95</v>
      </c>
      <c r="AB26923" s="34">
        <v>75</v>
      </c>
      <c r="AC26923" s="34">
        <v>97</v>
      </c>
    </row>
    <row r="26924" spans="1:29" x14ac:dyDescent="0.2">
      <c r="A26924" s="34" t="s">
        <v>87417</v>
      </c>
      <c r="B26924" s="34">
        <v>21</v>
      </c>
      <c r="C26924" s="34">
        <v>32</v>
      </c>
      <c r="D26924" s="34">
        <v>38</v>
      </c>
      <c r="E26924" s="34">
        <v>31</v>
      </c>
      <c r="F26924" s="34">
        <v>27</v>
      </c>
      <c r="G26924" s="34">
        <v>35</v>
      </c>
      <c r="H26924" s="34">
        <v>14</v>
      </c>
      <c r="I26924" s="34">
        <v>28</v>
      </c>
      <c r="J26924" s="34">
        <v>9</v>
      </c>
      <c r="K26924" s="34">
        <v>29</v>
      </c>
      <c r="L26924" s="34">
        <v>3</v>
      </c>
      <c r="M26924" s="34">
        <v>23</v>
      </c>
      <c r="N26924" s="34">
        <v>10</v>
      </c>
      <c r="O26924" s="34">
        <v>19</v>
      </c>
      <c r="P26924" s="34">
        <v>12</v>
      </c>
      <c r="Q26924" s="34">
        <v>11</v>
      </c>
      <c r="R26924" s="34">
        <v>8</v>
      </c>
      <c r="S26924" s="34">
        <v>45</v>
      </c>
      <c r="T26924" s="34">
        <v>6</v>
      </c>
      <c r="U26924" s="34">
        <v>16</v>
      </c>
      <c r="V26924" s="34">
        <v>25</v>
      </c>
      <c r="W26924" s="34">
        <v>18</v>
      </c>
      <c r="X26924" s="34">
        <v>26</v>
      </c>
      <c r="Y26924" s="34">
        <v>5</v>
      </c>
      <c r="Z26924" s="34">
        <v>29</v>
      </c>
      <c r="AA26924" s="34">
        <v>25</v>
      </c>
      <c r="AB26924" s="34">
        <v>4</v>
      </c>
      <c r="AC26924" s="34">
        <v>31</v>
      </c>
    </row>
    <row r="26925" spans="1:29" x14ac:dyDescent="0.2">
      <c r="A26925" s="34" t="s">
        <v>87418</v>
      </c>
      <c r="B26925" s="34">
        <v>65</v>
      </c>
      <c r="C26925" s="34">
        <v>72</v>
      </c>
      <c r="D26925" s="34">
        <v>92</v>
      </c>
      <c r="E26925" s="34">
        <v>76</v>
      </c>
      <c r="F26925" s="34">
        <v>55</v>
      </c>
      <c r="G26925" s="34">
        <v>52</v>
      </c>
      <c r="H26925" s="34">
        <v>35</v>
      </c>
      <c r="I26925" s="34">
        <v>79</v>
      </c>
      <c r="J26925" s="34">
        <v>50</v>
      </c>
      <c r="K26925" s="34">
        <v>67</v>
      </c>
      <c r="L26925" s="34">
        <v>23</v>
      </c>
      <c r="M26925" s="34">
        <v>43</v>
      </c>
      <c r="N26925" s="34">
        <v>42</v>
      </c>
      <c r="O26925" s="34">
        <v>49</v>
      </c>
      <c r="P26925" s="34">
        <v>44</v>
      </c>
      <c r="Q26925" s="34">
        <v>55</v>
      </c>
      <c r="R26925" s="34">
        <v>54</v>
      </c>
      <c r="S26925" s="34">
        <v>74</v>
      </c>
      <c r="T26925" s="34">
        <v>23</v>
      </c>
      <c r="U26925" s="34">
        <v>36</v>
      </c>
      <c r="V26925" s="34">
        <v>58</v>
      </c>
      <c r="W26925" s="34">
        <v>49</v>
      </c>
      <c r="X26925" s="34">
        <v>68</v>
      </c>
      <c r="Y26925" s="34">
        <v>47</v>
      </c>
      <c r="Z26925" s="34">
        <v>97</v>
      </c>
      <c r="AA26925" s="34">
        <v>70</v>
      </c>
      <c r="AB26925" s="34">
        <v>51</v>
      </c>
      <c r="AC26925" s="34">
        <v>118</v>
      </c>
    </row>
    <row r="26926" spans="1:29" x14ac:dyDescent="0.2">
      <c r="A26926" s="34" t="s">
        <v>87419</v>
      </c>
      <c r="B26926" s="34">
        <v>27</v>
      </c>
      <c r="C26926" s="34">
        <v>79</v>
      </c>
      <c r="D26926" s="34">
        <v>87</v>
      </c>
      <c r="E26926" s="34">
        <v>69</v>
      </c>
      <c r="F26926" s="34">
        <v>50</v>
      </c>
      <c r="G26926" s="34">
        <v>89</v>
      </c>
      <c r="H26926" s="34">
        <v>69</v>
      </c>
      <c r="I26926" s="34">
        <v>75</v>
      </c>
      <c r="J26926" s="34">
        <v>38</v>
      </c>
      <c r="K26926" s="34">
        <v>52</v>
      </c>
      <c r="L26926" s="34">
        <v>18</v>
      </c>
      <c r="M26926" s="34">
        <v>58</v>
      </c>
      <c r="N26926" s="34">
        <v>55</v>
      </c>
      <c r="O26926" s="34">
        <v>52</v>
      </c>
      <c r="P26926" s="34">
        <v>53</v>
      </c>
      <c r="Q26926" s="34">
        <v>66</v>
      </c>
      <c r="R26926" s="34">
        <v>59</v>
      </c>
      <c r="S26926" s="34">
        <v>110</v>
      </c>
      <c r="T26926" s="34">
        <v>41</v>
      </c>
      <c r="U26926" s="34">
        <v>64</v>
      </c>
      <c r="V26926" s="34">
        <v>75</v>
      </c>
      <c r="W26926" s="34">
        <v>75</v>
      </c>
      <c r="X26926" s="34">
        <v>47</v>
      </c>
      <c r="Y26926" s="34">
        <v>31</v>
      </c>
      <c r="Z26926" s="34">
        <v>59</v>
      </c>
      <c r="AA26926" s="34">
        <v>113</v>
      </c>
      <c r="AB26926" s="34">
        <v>50</v>
      </c>
      <c r="AC26926" s="34">
        <v>124</v>
      </c>
    </row>
    <row r="26927" spans="1:29" x14ac:dyDescent="0.2">
      <c r="A26927" s="34" t="s">
        <v>87420</v>
      </c>
      <c r="B26927" s="34">
        <v>27</v>
      </c>
      <c r="C26927" s="34">
        <v>19</v>
      </c>
      <c r="D26927" s="34">
        <v>53</v>
      </c>
      <c r="E26927" s="34">
        <v>52</v>
      </c>
      <c r="F26927" s="34">
        <v>31</v>
      </c>
      <c r="G26927" s="34">
        <v>34</v>
      </c>
      <c r="H26927" s="34">
        <v>28</v>
      </c>
      <c r="I26927" s="34">
        <v>28</v>
      </c>
      <c r="J26927" s="34">
        <v>22</v>
      </c>
      <c r="K26927" s="34">
        <v>51</v>
      </c>
      <c r="L26927" s="34">
        <v>9</v>
      </c>
      <c r="M26927" s="34">
        <v>26</v>
      </c>
      <c r="N26927" s="34">
        <v>27</v>
      </c>
      <c r="O26927" s="34">
        <v>30</v>
      </c>
      <c r="P26927" s="34">
        <v>23</v>
      </c>
      <c r="Q26927" s="34">
        <v>36</v>
      </c>
      <c r="R26927" s="34">
        <v>17</v>
      </c>
      <c r="S26927" s="34">
        <v>67</v>
      </c>
      <c r="T26927" s="34">
        <v>17</v>
      </c>
      <c r="U26927" s="34">
        <v>18</v>
      </c>
      <c r="V26927" s="34">
        <v>32</v>
      </c>
      <c r="W26927" s="34">
        <v>14</v>
      </c>
      <c r="X26927" s="34">
        <v>43</v>
      </c>
      <c r="Y26927" s="34">
        <v>15</v>
      </c>
      <c r="Z26927" s="34">
        <v>35</v>
      </c>
      <c r="AA26927" s="34">
        <v>36</v>
      </c>
      <c r="AB26927" s="34">
        <v>16</v>
      </c>
      <c r="AC26927" s="34">
        <v>62</v>
      </c>
    </row>
    <row r="26928" spans="1:29" x14ac:dyDescent="0.2">
      <c r="A26928" s="34" t="s">
        <v>87421</v>
      </c>
      <c r="B26928" s="34">
        <v>4</v>
      </c>
      <c r="C26928" s="34">
        <v>4</v>
      </c>
      <c r="D26928" s="34">
        <v>8</v>
      </c>
      <c r="E26928" s="34">
        <v>5</v>
      </c>
      <c r="F26928" s="34">
        <v>10</v>
      </c>
      <c r="G26928" s="34">
        <v>4</v>
      </c>
      <c r="H26928" s="34">
        <v>1</v>
      </c>
      <c r="I26928" s="34">
        <v>2</v>
      </c>
      <c r="J26928" s="34">
        <v>3</v>
      </c>
      <c r="K26928" s="34">
        <v>3</v>
      </c>
      <c r="L26928" s="34">
        <v>0</v>
      </c>
      <c r="M26928" s="34">
        <v>3</v>
      </c>
      <c r="N26928" s="34">
        <v>2</v>
      </c>
      <c r="O26928" s="34">
        <v>0</v>
      </c>
      <c r="P26928" s="34">
        <v>5</v>
      </c>
      <c r="Q26928" s="34">
        <v>4</v>
      </c>
      <c r="R26928" s="34">
        <v>5</v>
      </c>
      <c r="S26928" s="34">
        <v>4</v>
      </c>
      <c r="T26928" s="34">
        <v>4</v>
      </c>
      <c r="U26928" s="34">
        <v>3</v>
      </c>
      <c r="V26928" s="34">
        <v>2</v>
      </c>
      <c r="W26928" s="34">
        <v>0</v>
      </c>
      <c r="X26928" s="34">
        <v>3</v>
      </c>
      <c r="Y26928" s="34">
        <v>4</v>
      </c>
      <c r="Z26928" s="34">
        <v>0</v>
      </c>
      <c r="AA26928" s="34">
        <v>1</v>
      </c>
      <c r="AB26928" s="34">
        <v>2</v>
      </c>
      <c r="AC26928" s="34">
        <v>5</v>
      </c>
    </row>
    <row r="26929" spans="1:29" x14ac:dyDescent="0.2">
      <c r="A26929" s="34" t="s">
        <v>87422</v>
      </c>
      <c r="B26929" s="34">
        <v>30</v>
      </c>
      <c r="C26929" s="34">
        <v>26</v>
      </c>
      <c r="D26929" s="34">
        <v>41</v>
      </c>
      <c r="E26929" s="34">
        <v>46</v>
      </c>
      <c r="F26929" s="34">
        <v>27</v>
      </c>
      <c r="G26929" s="34">
        <v>33</v>
      </c>
      <c r="H26929" s="34">
        <v>17</v>
      </c>
      <c r="I26929" s="34">
        <v>25</v>
      </c>
      <c r="J26929" s="34">
        <v>25</v>
      </c>
      <c r="K26929" s="34">
        <v>38</v>
      </c>
      <c r="L26929" s="34">
        <v>9</v>
      </c>
      <c r="M26929" s="34">
        <v>28</v>
      </c>
      <c r="N26929" s="34">
        <v>25</v>
      </c>
      <c r="O26929" s="34">
        <v>47</v>
      </c>
      <c r="P26929" s="34">
        <v>17</v>
      </c>
      <c r="Q26929" s="34">
        <v>40</v>
      </c>
      <c r="R26929" s="34">
        <v>25</v>
      </c>
      <c r="S26929" s="34">
        <v>60</v>
      </c>
      <c r="T26929" s="34">
        <v>16</v>
      </c>
      <c r="U26929" s="34">
        <v>20</v>
      </c>
      <c r="V26929" s="34">
        <v>40</v>
      </c>
      <c r="W26929" s="34">
        <v>36</v>
      </c>
      <c r="X26929" s="34">
        <v>24</v>
      </c>
      <c r="Y26929" s="34">
        <v>37</v>
      </c>
      <c r="Z26929" s="34">
        <v>38</v>
      </c>
      <c r="AA26929" s="34">
        <v>35</v>
      </c>
      <c r="AB26929" s="34">
        <v>33</v>
      </c>
      <c r="AC26929" s="34">
        <v>47</v>
      </c>
    </row>
    <row r="26930" spans="1:29" x14ac:dyDescent="0.2">
      <c r="A26930" s="34" t="s">
        <v>87423</v>
      </c>
      <c r="B26930" s="34">
        <v>6</v>
      </c>
      <c r="C26930" s="34">
        <v>19</v>
      </c>
      <c r="D26930" s="34">
        <v>33</v>
      </c>
      <c r="E26930" s="34">
        <v>11</v>
      </c>
      <c r="F26930" s="34">
        <v>23</v>
      </c>
      <c r="G26930" s="34">
        <v>23</v>
      </c>
      <c r="H26930" s="34">
        <v>5</v>
      </c>
      <c r="I26930" s="34">
        <v>25</v>
      </c>
      <c r="J26930" s="34">
        <v>11</v>
      </c>
      <c r="K26930" s="34">
        <v>34</v>
      </c>
      <c r="L26930" s="34">
        <v>7</v>
      </c>
      <c r="M26930" s="34">
        <v>14</v>
      </c>
      <c r="N26930" s="34">
        <v>11</v>
      </c>
      <c r="O26930" s="34">
        <v>10</v>
      </c>
      <c r="P26930" s="34">
        <v>6</v>
      </c>
      <c r="Q26930" s="34">
        <v>14</v>
      </c>
      <c r="R26930" s="34">
        <v>10</v>
      </c>
      <c r="S26930" s="34">
        <v>34</v>
      </c>
      <c r="T26930" s="34">
        <v>6</v>
      </c>
      <c r="U26930" s="34">
        <v>5</v>
      </c>
      <c r="V26930" s="34">
        <v>12</v>
      </c>
      <c r="W26930" s="34">
        <v>11</v>
      </c>
      <c r="X26930" s="34">
        <v>17</v>
      </c>
      <c r="Y26930" s="34">
        <v>7</v>
      </c>
      <c r="Z26930" s="34">
        <v>20</v>
      </c>
      <c r="AA26930" s="34">
        <v>15</v>
      </c>
      <c r="AB26930" s="34">
        <v>4</v>
      </c>
      <c r="AC26930" s="34">
        <v>22</v>
      </c>
    </row>
    <row r="26931" spans="1:29" x14ac:dyDescent="0.2">
      <c r="A26931" s="34" t="s">
        <v>87424</v>
      </c>
      <c r="B26931" s="34">
        <v>35</v>
      </c>
      <c r="C26931" s="34">
        <v>40</v>
      </c>
      <c r="D26931" s="34">
        <v>52</v>
      </c>
      <c r="E26931" s="34">
        <v>28</v>
      </c>
      <c r="F26931" s="34">
        <v>59</v>
      </c>
      <c r="G26931" s="34">
        <v>62</v>
      </c>
      <c r="H26931" s="34">
        <v>50</v>
      </c>
      <c r="I26931" s="34">
        <v>32</v>
      </c>
      <c r="J26931" s="34">
        <v>53</v>
      </c>
      <c r="K26931" s="34">
        <v>59</v>
      </c>
      <c r="L26931" s="34">
        <v>42</v>
      </c>
      <c r="M26931" s="34">
        <v>67</v>
      </c>
      <c r="N26931" s="34">
        <v>58</v>
      </c>
      <c r="O26931" s="34">
        <v>52</v>
      </c>
      <c r="P26931" s="34">
        <v>40</v>
      </c>
      <c r="Q26931" s="34">
        <v>84</v>
      </c>
      <c r="R26931" s="34">
        <v>56</v>
      </c>
      <c r="S26931" s="34">
        <v>98</v>
      </c>
      <c r="T26931" s="34">
        <v>43</v>
      </c>
      <c r="U26931" s="34">
        <v>53</v>
      </c>
      <c r="V26931" s="34">
        <v>56</v>
      </c>
      <c r="W26931" s="34">
        <v>69</v>
      </c>
      <c r="X26931" s="34">
        <v>96</v>
      </c>
      <c r="Y26931" s="34">
        <v>60</v>
      </c>
      <c r="Z26931" s="34">
        <v>43</v>
      </c>
      <c r="AA26931" s="34">
        <v>95</v>
      </c>
      <c r="AB26931" s="34">
        <v>52</v>
      </c>
      <c r="AC26931" s="34">
        <v>101</v>
      </c>
    </row>
    <row r="26932" spans="1:29" x14ac:dyDescent="0.2">
      <c r="A26932" s="34" t="s">
        <v>87425</v>
      </c>
      <c r="B26932" s="34">
        <v>32</v>
      </c>
      <c r="C26932" s="34">
        <v>33</v>
      </c>
      <c r="D26932" s="34">
        <v>60</v>
      </c>
      <c r="E26932" s="34">
        <v>65</v>
      </c>
      <c r="F26932" s="34">
        <v>47</v>
      </c>
      <c r="G26932" s="34">
        <v>47</v>
      </c>
      <c r="H26932" s="34">
        <v>38</v>
      </c>
      <c r="I26932" s="34">
        <v>34</v>
      </c>
      <c r="J26932" s="34">
        <v>29</v>
      </c>
      <c r="K26932" s="34">
        <v>40</v>
      </c>
      <c r="L26932" s="34">
        <v>22</v>
      </c>
      <c r="M26932" s="34">
        <v>36</v>
      </c>
      <c r="N26932" s="34">
        <v>44</v>
      </c>
      <c r="O26932" s="34">
        <v>30</v>
      </c>
      <c r="P26932" s="34">
        <v>50</v>
      </c>
      <c r="Q26932" s="34">
        <v>51</v>
      </c>
      <c r="R26932" s="34">
        <v>46</v>
      </c>
      <c r="S26932" s="34">
        <v>79</v>
      </c>
      <c r="T26932" s="34">
        <v>27</v>
      </c>
      <c r="U26932" s="34">
        <v>49</v>
      </c>
      <c r="V26932" s="34">
        <v>49</v>
      </c>
      <c r="W26932" s="34">
        <v>20</v>
      </c>
      <c r="X26932" s="34">
        <v>73</v>
      </c>
      <c r="Y26932" s="34">
        <v>36</v>
      </c>
      <c r="Z26932" s="34">
        <v>52</v>
      </c>
      <c r="AA26932" s="34">
        <v>56</v>
      </c>
      <c r="AB26932" s="34">
        <v>59</v>
      </c>
      <c r="AC26932" s="34">
        <v>64</v>
      </c>
    </row>
    <row r="26933" spans="1:29" x14ac:dyDescent="0.2">
      <c r="A26933" s="34" t="s">
        <v>87426</v>
      </c>
      <c r="B26933" s="34">
        <v>42</v>
      </c>
      <c r="C26933" s="34">
        <v>93</v>
      </c>
      <c r="D26933" s="34">
        <v>93</v>
      </c>
      <c r="E26933" s="34">
        <v>129</v>
      </c>
      <c r="F26933" s="34">
        <v>99</v>
      </c>
      <c r="G26933" s="34">
        <v>89</v>
      </c>
      <c r="H26933" s="34">
        <v>89</v>
      </c>
      <c r="I26933" s="34">
        <v>99</v>
      </c>
      <c r="J26933" s="34">
        <v>89</v>
      </c>
      <c r="K26933" s="34">
        <v>92</v>
      </c>
      <c r="L26933" s="34">
        <v>40</v>
      </c>
      <c r="M26933" s="34">
        <v>90</v>
      </c>
      <c r="N26933" s="34">
        <v>54</v>
      </c>
      <c r="O26933" s="34">
        <v>75</v>
      </c>
      <c r="P26933" s="34">
        <v>52</v>
      </c>
      <c r="Q26933" s="34">
        <v>111</v>
      </c>
      <c r="R26933" s="34">
        <v>80</v>
      </c>
      <c r="S26933" s="34">
        <v>125</v>
      </c>
      <c r="T26933" s="34">
        <v>58</v>
      </c>
      <c r="U26933" s="34">
        <v>90</v>
      </c>
      <c r="V26933" s="34">
        <v>109</v>
      </c>
      <c r="W26933" s="34">
        <v>103</v>
      </c>
      <c r="X26933" s="34">
        <v>110</v>
      </c>
      <c r="Y26933" s="34">
        <v>69</v>
      </c>
      <c r="Z26933" s="34">
        <v>143</v>
      </c>
      <c r="AA26933" s="34">
        <v>135</v>
      </c>
      <c r="AB26933" s="34">
        <v>85</v>
      </c>
      <c r="AC26933" s="34">
        <v>177</v>
      </c>
    </row>
    <row r="26934" spans="1:29" x14ac:dyDescent="0.2">
      <c r="A26934" s="34" t="s">
        <v>87427</v>
      </c>
      <c r="B26934" s="34">
        <v>109</v>
      </c>
      <c r="C26934" s="34">
        <v>35</v>
      </c>
      <c r="D26934" s="34">
        <v>25</v>
      </c>
      <c r="E26934" s="34">
        <v>26</v>
      </c>
      <c r="F26934" s="34">
        <v>21</v>
      </c>
      <c r="G26934" s="34">
        <v>40</v>
      </c>
      <c r="H26934" s="34">
        <v>31</v>
      </c>
      <c r="I26934" s="34">
        <v>31</v>
      </c>
      <c r="J26934" s="34">
        <v>21</v>
      </c>
      <c r="K26934" s="34">
        <v>24</v>
      </c>
      <c r="L26934" s="34">
        <v>24</v>
      </c>
      <c r="M26934" s="34">
        <v>16</v>
      </c>
      <c r="N26934" s="34">
        <v>16</v>
      </c>
      <c r="O26934" s="34">
        <v>13</v>
      </c>
      <c r="P26934" s="34">
        <v>20</v>
      </c>
      <c r="Q26934" s="34">
        <v>26</v>
      </c>
      <c r="R26934" s="34">
        <v>34</v>
      </c>
      <c r="S26934" s="34">
        <v>40</v>
      </c>
      <c r="T26934" s="34">
        <v>33</v>
      </c>
      <c r="U26934" s="34">
        <v>30</v>
      </c>
      <c r="V26934" s="34">
        <v>12</v>
      </c>
      <c r="W26934" s="34">
        <v>64</v>
      </c>
      <c r="X26934" s="34">
        <v>31</v>
      </c>
      <c r="Y26934" s="34">
        <v>66</v>
      </c>
      <c r="Z26934" s="34">
        <v>22</v>
      </c>
      <c r="AA26934" s="34">
        <v>61</v>
      </c>
      <c r="AB26934" s="34">
        <v>38</v>
      </c>
      <c r="AC26934" s="34">
        <v>65</v>
      </c>
    </row>
    <row r="26935" spans="1:29" x14ac:dyDescent="0.2">
      <c r="A26935" s="34" t="s">
        <v>87428</v>
      </c>
      <c r="B26935" s="34">
        <v>0</v>
      </c>
      <c r="C26935" s="34">
        <v>0</v>
      </c>
      <c r="D26935" s="34">
        <v>0</v>
      </c>
      <c r="E26935" s="34">
        <v>0</v>
      </c>
      <c r="F26935" s="34">
        <v>0</v>
      </c>
      <c r="G26935" s="34">
        <v>0</v>
      </c>
      <c r="H26935" s="34">
        <v>0</v>
      </c>
      <c r="I26935" s="34">
        <v>0</v>
      </c>
      <c r="J26935" s="34">
        <v>0</v>
      </c>
      <c r="K26935" s="34">
        <v>0</v>
      </c>
      <c r="L26935" s="34">
        <v>0</v>
      </c>
      <c r="M26935" s="34">
        <v>0</v>
      </c>
      <c r="N26935" s="34">
        <v>0</v>
      </c>
      <c r="O26935" s="34">
        <v>0</v>
      </c>
      <c r="P26935" s="34">
        <v>0</v>
      </c>
      <c r="Q26935" s="34">
        <v>0</v>
      </c>
      <c r="R26935" s="34">
        <v>0</v>
      </c>
      <c r="S26935" s="34">
        <v>0</v>
      </c>
      <c r="T26935" s="34">
        <v>0</v>
      </c>
      <c r="U26935" s="34">
        <v>0</v>
      </c>
      <c r="V26935" s="34">
        <v>0</v>
      </c>
      <c r="W26935" s="34">
        <v>0</v>
      </c>
      <c r="X26935" s="34">
        <v>0</v>
      </c>
      <c r="Y26935" s="34">
        <v>0</v>
      </c>
      <c r="Z26935" s="34">
        <v>0</v>
      </c>
      <c r="AA26935" s="34">
        <v>0</v>
      </c>
      <c r="AB26935" s="34">
        <v>0</v>
      </c>
      <c r="AC26935" s="34">
        <v>0</v>
      </c>
    </row>
    <row r="26936" spans="1:29" x14ac:dyDescent="0.2">
      <c r="A26936" s="34" t="s">
        <v>87429</v>
      </c>
      <c r="B26936" s="34">
        <v>146</v>
      </c>
      <c r="C26936" s="34">
        <v>345</v>
      </c>
      <c r="D26936" s="34">
        <v>258</v>
      </c>
      <c r="E26936" s="34">
        <v>293</v>
      </c>
      <c r="F26936" s="34">
        <v>239</v>
      </c>
      <c r="G26936" s="34">
        <v>237</v>
      </c>
      <c r="H26936" s="34">
        <v>216</v>
      </c>
      <c r="I26936" s="34">
        <v>287</v>
      </c>
      <c r="J26936" s="34">
        <v>186</v>
      </c>
      <c r="K26936" s="34">
        <v>284</v>
      </c>
      <c r="L26936" s="34">
        <v>141</v>
      </c>
      <c r="M26936" s="34">
        <v>277</v>
      </c>
      <c r="N26936" s="34">
        <v>184</v>
      </c>
      <c r="O26936" s="34">
        <v>241</v>
      </c>
      <c r="P26936" s="34">
        <v>216</v>
      </c>
      <c r="Q26936" s="34">
        <v>353</v>
      </c>
      <c r="R26936" s="34">
        <v>263</v>
      </c>
      <c r="S26936" s="34">
        <v>326</v>
      </c>
      <c r="T26936" s="34">
        <v>195</v>
      </c>
      <c r="U26936" s="34">
        <v>237</v>
      </c>
      <c r="V26936" s="34">
        <v>248</v>
      </c>
      <c r="W26936" s="34">
        <v>338</v>
      </c>
      <c r="X26936" s="34">
        <v>252</v>
      </c>
      <c r="Y26936" s="34">
        <v>276</v>
      </c>
      <c r="Z26936" s="34">
        <v>273</v>
      </c>
      <c r="AA26936" s="34">
        <v>359</v>
      </c>
      <c r="AB26936" s="34">
        <v>267</v>
      </c>
      <c r="AC26936" s="34">
        <v>433</v>
      </c>
    </row>
    <row r="26937" spans="1:29" x14ac:dyDescent="0.2">
      <c r="A26937" s="34" t="s">
        <v>87430</v>
      </c>
      <c r="B26937" s="34">
        <v>125</v>
      </c>
      <c r="C26937" s="34">
        <v>148</v>
      </c>
      <c r="D26937" s="34">
        <v>139</v>
      </c>
      <c r="E26937" s="34">
        <v>164</v>
      </c>
      <c r="F26937" s="34">
        <v>111</v>
      </c>
      <c r="G26937" s="34">
        <v>190</v>
      </c>
      <c r="H26937" s="34">
        <v>138</v>
      </c>
      <c r="I26937" s="34">
        <v>151</v>
      </c>
      <c r="J26937" s="34">
        <v>105</v>
      </c>
      <c r="K26937" s="34">
        <v>154</v>
      </c>
      <c r="L26937" s="34">
        <v>85</v>
      </c>
      <c r="M26937" s="34">
        <v>116</v>
      </c>
      <c r="N26937" s="34">
        <v>133</v>
      </c>
      <c r="O26937" s="34">
        <v>85</v>
      </c>
      <c r="P26937" s="34">
        <v>115</v>
      </c>
      <c r="Q26937" s="34">
        <v>199</v>
      </c>
      <c r="R26937" s="34">
        <v>103</v>
      </c>
      <c r="S26937" s="34">
        <v>188</v>
      </c>
      <c r="T26937" s="34">
        <v>110</v>
      </c>
      <c r="U26937" s="34">
        <v>152</v>
      </c>
      <c r="V26937" s="34">
        <v>177</v>
      </c>
      <c r="W26937" s="34">
        <v>225</v>
      </c>
      <c r="X26937" s="34">
        <v>162</v>
      </c>
      <c r="Y26937" s="34">
        <v>158</v>
      </c>
      <c r="Z26937" s="34">
        <v>149</v>
      </c>
      <c r="AA26937" s="34">
        <v>197</v>
      </c>
      <c r="AB26937" s="34">
        <v>163</v>
      </c>
      <c r="AC26937" s="34">
        <v>231</v>
      </c>
    </row>
    <row r="26938" spans="1:29" x14ac:dyDescent="0.2">
      <c r="A26938" s="34" t="s">
        <v>87431</v>
      </c>
      <c r="B26938" s="34">
        <v>128</v>
      </c>
      <c r="C26938" s="34">
        <v>158</v>
      </c>
      <c r="D26938" s="34">
        <v>214</v>
      </c>
      <c r="E26938" s="34">
        <v>195</v>
      </c>
      <c r="F26938" s="34">
        <v>168</v>
      </c>
      <c r="G26938" s="34">
        <v>199</v>
      </c>
      <c r="H26938" s="34">
        <v>151</v>
      </c>
      <c r="I26938" s="34">
        <v>145</v>
      </c>
      <c r="J26938" s="34">
        <v>137</v>
      </c>
      <c r="K26938" s="34">
        <v>168</v>
      </c>
      <c r="L26938" s="34">
        <v>122</v>
      </c>
      <c r="M26938" s="34">
        <v>170</v>
      </c>
      <c r="N26938" s="34">
        <v>116</v>
      </c>
      <c r="O26938" s="34">
        <v>164</v>
      </c>
      <c r="P26938" s="34">
        <v>162</v>
      </c>
      <c r="Q26938" s="34">
        <v>207</v>
      </c>
      <c r="R26938" s="34">
        <v>191</v>
      </c>
      <c r="S26938" s="34">
        <v>186</v>
      </c>
      <c r="T26938" s="34">
        <v>134</v>
      </c>
      <c r="U26938" s="34">
        <v>151</v>
      </c>
      <c r="V26938" s="34">
        <v>206</v>
      </c>
      <c r="W26938" s="34">
        <v>189</v>
      </c>
      <c r="X26938" s="34">
        <v>207</v>
      </c>
      <c r="Y26938" s="34">
        <v>156</v>
      </c>
      <c r="Z26938" s="34">
        <v>211</v>
      </c>
      <c r="AA26938" s="34">
        <v>206</v>
      </c>
      <c r="AB26938" s="34">
        <v>162</v>
      </c>
      <c r="AC26938" s="34">
        <v>333</v>
      </c>
    </row>
    <row r="26939" spans="1:29" x14ac:dyDescent="0.2">
      <c r="A26939" s="34" t="s">
        <v>87432</v>
      </c>
      <c r="B26939" s="34">
        <v>165</v>
      </c>
      <c r="C26939" s="34">
        <v>209</v>
      </c>
      <c r="D26939" s="34">
        <v>235</v>
      </c>
      <c r="E26939" s="34">
        <v>267</v>
      </c>
      <c r="F26939" s="34">
        <v>248</v>
      </c>
      <c r="G26939" s="34">
        <v>285</v>
      </c>
      <c r="H26939" s="34">
        <v>220</v>
      </c>
      <c r="I26939" s="34">
        <v>226</v>
      </c>
      <c r="J26939" s="34">
        <v>203</v>
      </c>
      <c r="K26939" s="34">
        <v>270</v>
      </c>
      <c r="L26939" s="34">
        <v>169</v>
      </c>
      <c r="M26939" s="34">
        <v>207</v>
      </c>
      <c r="N26939" s="34">
        <v>194</v>
      </c>
      <c r="O26939" s="34">
        <v>229</v>
      </c>
      <c r="P26939" s="34">
        <v>185</v>
      </c>
      <c r="Q26939" s="34">
        <v>335</v>
      </c>
      <c r="R26939" s="34">
        <v>269</v>
      </c>
      <c r="S26939" s="34">
        <v>284</v>
      </c>
      <c r="T26939" s="34">
        <v>251</v>
      </c>
      <c r="U26939" s="34">
        <v>249</v>
      </c>
      <c r="V26939" s="34">
        <v>269</v>
      </c>
      <c r="W26939" s="34">
        <v>305</v>
      </c>
      <c r="X26939" s="34">
        <v>294</v>
      </c>
      <c r="Y26939" s="34">
        <v>247</v>
      </c>
      <c r="Z26939" s="34">
        <v>262</v>
      </c>
      <c r="AA26939" s="34">
        <v>346</v>
      </c>
      <c r="AB26939" s="34">
        <v>193</v>
      </c>
      <c r="AC26939" s="34">
        <v>374</v>
      </c>
    </row>
    <row r="26940" spans="1:29" x14ac:dyDescent="0.2">
      <c r="A26940" s="34" t="s">
        <v>87433</v>
      </c>
      <c r="B26940" s="34">
        <v>107</v>
      </c>
      <c r="C26940" s="34">
        <v>198</v>
      </c>
      <c r="D26940" s="34">
        <v>173</v>
      </c>
      <c r="E26940" s="34">
        <v>204</v>
      </c>
      <c r="F26940" s="34">
        <v>156</v>
      </c>
      <c r="G26940" s="34">
        <v>178</v>
      </c>
      <c r="H26940" s="34">
        <v>132</v>
      </c>
      <c r="I26940" s="34">
        <v>164</v>
      </c>
      <c r="J26940" s="34">
        <v>116</v>
      </c>
      <c r="K26940" s="34">
        <v>178</v>
      </c>
      <c r="L26940" s="34">
        <v>67</v>
      </c>
      <c r="M26940" s="34">
        <v>133</v>
      </c>
      <c r="N26940" s="34">
        <v>105</v>
      </c>
      <c r="O26940" s="34">
        <v>158</v>
      </c>
      <c r="P26940" s="34">
        <v>104</v>
      </c>
      <c r="Q26940" s="34">
        <v>163</v>
      </c>
      <c r="R26940" s="34">
        <v>146</v>
      </c>
      <c r="S26940" s="34">
        <v>206</v>
      </c>
      <c r="T26940" s="34">
        <v>99</v>
      </c>
      <c r="U26940" s="34">
        <v>140</v>
      </c>
      <c r="V26940" s="34">
        <v>167</v>
      </c>
      <c r="W26940" s="34">
        <v>139</v>
      </c>
      <c r="X26940" s="34">
        <v>182</v>
      </c>
      <c r="Y26940" s="34">
        <v>130</v>
      </c>
      <c r="Z26940" s="34">
        <v>162</v>
      </c>
      <c r="AA26940" s="34">
        <v>212</v>
      </c>
      <c r="AB26940" s="34">
        <v>108</v>
      </c>
      <c r="AC26940" s="34">
        <v>226</v>
      </c>
    </row>
    <row r="26941" spans="1:29" x14ac:dyDescent="0.2">
      <c r="A26941" s="34" t="s">
        <v>87434</v>
      </c>
      <c r="B26941" s="34">
        <v>60</v>
      </c>
      <c r="C26941" s="34">
        <v>178</v>
      </c>
      <c r="D26941" s="34">
        <v>139</v>
      </c>
      <c r="E26941" s="34">
        <v>190</v>
      </c>
      <c r="F26941" s="34">
        <v>128</v>
      </c>
      <c r="G26941" s="34">
        <v>276</v>
      </c>
      <c r="H26941" s="34">
        <v>90</v>
      </c>
      <c r="I26941" s="34">
        <v>198</v>
      </c>
      <c r="J26941" s="34">
        <v>68</v>
      </c>
      <c r="K26941" s="34">
        <v>240</v>
      </c>
      <c r="L26941" s="34">
        <v>42</v>
      </c>
      <c r="M26941" s="34">
        <v>207</v>
      </c>
      <c r="N26941" s="34">
        <v>82</v>
      </c>
      <c r="O26941" s="34">
        <v>201</v>
      </c>
      <c r="P26941" s="34">
        <v>100</v>
      </c>
      <c r="Q26941" s="34">
        <v>148</v>
      </c>
      <c r="R26941" s="34">
        <v>116</v>
      </c>
      <c r="S26941" s="34">
        <v>205</v>
      </c>
      <c r="T26941" s="34">
        <v>56</v>
      </c>
      <c r="U26941" s="34">
        <v>138</v>
      </c>
      <c r="V26941" s="34">
        <v>98</v>
      </c>
      <c r="W26941" s="34">
        <v>175</v>
      </c>
      <c r="X26941" s="34">
        <v>132</v>
      </c>
      <c r="Y26941" s="34">
        <v>103</v>
      </c>
      <c r="Z26941" s="34">
        <v>97</v>
      </c>
      <c r="AA26941" s="34">
        <v>222</v>
      </c>
      <c r="AB26941" s="34">
        <v>90</v>
      </c>
      <c r="AC26941" s="34">
        <v>280</v>
      </c>
    </row>
    <row r="26942" spans="1:29" x14ac:dyDescent="0.2">
      <c r="A26942" s="34" t="s">
        <v>87435</v>
      </c>
      <c r="B26942" s="34">
        <v>143</v>
      </c>
      <c r="C26942" s="34">
        <v>281</v>
      </c>
      <c r="D26942" s="34">
        <v>267</v>
      </c>
      <c r="E26942" s="34">
        <v>344</v>
      </c>
      <c r="F26942" s="34">
        <v>192</v>
      </c>
      <c r="G26942" s="34">
        <v>317</v>
      </c>
      <c r="H26942" s="34">
        <v>222</v>
      </c>
      <c r="I26942" s="34">
        <v>239</v>
      </c>
      <c r="J26942" s="34">
        <v>165</v>
      </c>
      <c r="K26942" s="34">
        <v>306</v>
      </c>
      <c r="L26942" s="34">
        <v>126</v>
      </c>
      <c r="M26942" s="34">
        <v>248</v>
      </c>
      <c r="N26942" s="34">
        <v>153</v>
      </c>
      <c r="O26942" s="34">
        <v>221</v>
      </c>
      <c r="P26942" s="34">
        <v>171</v>
      </c>
      <c r="Q26942" s="34">
        <v>314</v>
      </c>
      <c r="R26942" s="34">
        <v>237</v>
      </c>
      <c r="S26942" s="34">
        <v>319</v>
      </c>
      <c r="T26942" s="34">
        <v>176</v>
      </c>
      <c r="U26942" s="34">
        <v>242</v>
      </c>
      <c r="V26942" s="34">
        <v>220</v>
      </c>
      <c r="W26942" s="34">
        <v>227</v>
      </c>
      <c r="X26942" s="34">
        <v>263</v>
      </c>
      <c r="Y26942" s="34">
        <v>227</v>
      </c>
      <c r="Z26942" s="34">
        <v>223</v>
      </c>
      <c r="AA26942" s="34">
        <v>352</v>
      </c>
      <c r="AB26942" s="34">
        <v>182</v>
      </c>
      <c r="AC26942" s="34">
        <v>392</v>
      </c>
    </row>
    <row r="26943" spans="1:29" x14ac:dyDescent="0.2">
      <c r="A26943" s="34" t="s">
        <v>87436</v>
      </c>
      <c r="B26943" s="34">
        <v>81</v>
      </c>
      <c r="C26943" s="34">
        <v>82</v>
      </c>
      <c r="D26943" s="34">
        <v>118</v>
      </c>
      <c r="E26943" s="34">
        <v>102</v>
      </c>
      <c r="F26943" s="34">
        <v>115</v>
      </c>
      <c r="G26943" s="34">
        <v>57</v>
      </c>
      <c r="H26943" s="34">
        <v>67</v>
      </c>
      <c r="I26943" s="34">
        <v>100</v>
      </c>
      <c r="J26943" s="34">
        <v>134</v>
      </c>
      <c r="K26943" s="34">
        <v>84</v>
      </c>
      <c r="L26943" s="34">
        <v>86</v>
      </c>
      <c r="M26943" s="34">
        <v>65</v>
      </c>
      <c r="N26943" s="34">
        <v>98</v>
      </c>
      <c r="O26943" s="34">
        <v>59</v>
      </c>
      <c r="P26943" s="34">
        <v>133</v>
      </c>
      <c r="Q26943" s="34">
        <v>131</v>
      </c>
      <c r="R26943" s="34">
        <v>132</v>
      </c>
      <c r="S26943" s="34">
        <v>134</v>
      </c>
      <c r="T26943" s="34">
        <v>135</v>
      </c>
      <c r="U26943" s="34">
        <v>88</v>
      </c>
      <c r="V26943" s="34">
        <v>135</v>
      </c>
      <c r="W26943" s="34">
        <v>88</v>
      </c>
      <c r="X26943" s="34">
        <v>133</v>
      </c>
      <c r="Y26943" s="34">
        <v>84</v>
      </c>
      <c r="Z26943" s="34">
        <v>107</v>
      </c>
      <c r="AA26943" s="34">
        <v>116</v>
      </c>
      <c r="AB26943" s="34">
        <v>154</v>
      </c>
      <c r="AC26943" s="34">
        <v>137</v>
      </c>
    </row>
    <row r="26944" spans="1:29" x14ac:dyDescent="0.2">
      <c r="A26944" s="34" t="s">
        <v>87437</v>
      </c>
      <c r="B26944" s="34">
        <v>73</v>
      </c>
      <c r="C26944" s="34">
        <v>75</v>
      </c>
      <c r="D26944" s="34">
        <v>100</v>
      </c>
      <c r="E26944" s="34">
        <v>105</v>
      </c>
      <c r="F26944" s="34">
        <v>92</v>
      </c>
      <c r="G26944" s="34">
        <v>68</v>
      </c>
      <c r="H26944" s="34">
        <v>54</v>
      </c>
      <c r="I26944" s="34">
        <v>82</v>
      </c>
      <c r="J26944" s="34">
        <v>50</v>
      </c>
      <c r="K26944" s="34">
        <v>63</v>
      </c>
      <c r="L26944" s="34">
        <v>32</v>
      </c>
      <c r="M26944" s="34">
        <v>62</v>
      </c>
      <c r="N26944" s="34">
        <v>76</v>
      </c>
      <c r="O26944" s="34">
        <v>57</v>
      </c>
      <c r="P26944" s="34">
        <v>67</v>
      </c>
      <c r="Q26944" s="34">
        <v>80</v>
      </c>
      <c r="R26944" s="34">
        <v>80</v>
      </c>
      <c r="S26944" s="34">
        <v>99</v>
      </c>
      <c r="T26944" s="34">
        <v>59</v>
      </c>
      <c r="U26944" s="34">
        <v>53</v>
      </c>
      <c r="V26944" s="34">
        <v>81</v>
      </c>
      <c r="W26944" s="34">
        <v>76</v>
      </c>
      <c r="X26944" s="34">
        <v>101</v>
      </c>
      <c r="Y26944" s="34">
        <v>66</v>
      </c>
      <c r="Z26944" s="34">
        <v>66</v>
      </c>
      <c r="AA26944" s="34">
        <v>88</v>
      </c>
      <c r="AB26944" s="34">
        <v>76</v>
      </c>
      <c r="AC26944" s="34">
        <v>143</v>
      </c>
    </row>
    <row r="26945" spans="1:29" x14ac:dyDescent="0.2">
      <c r="A26945" s="34" t="s">
        <v>87438</v>
      </c>
      <c r="B26945" s="34">
        <v>181</v>
      </c>
      <c r="C26945" s="34">
        <v>381</v>
      </c>
      <c r="D26945" s="34">
        <v>322</v>
      </c>
      <c r="E26945" s="34">
        <v>430</v>
      </c>
      <c r="F26945" s="34">
        <v>268</v>
      </c>
      <c r="G26945" s="34">
        <v>409</v>
      </c>
      <c r="H26945" s="34">
        <v>202</v>
      </c>
      <c r="I26945" s="34">
        <v>389</v>
      </c>
      <c r="J26945" s="34">
        <v>222</v>
      </c>
      <c r="K26945" s="34">
        <v>359</v>
      </c>
      <c r="L26945" s="34">
        <v>99</v>
      </c>
      <c r="M26945" s="34">
        <v>351</v>
      </c>
      <c r="N26945" s="34">
        <v>208</v>
      </c>
      <c r="O26945" s="34">
        <v>256</v>
      </c>
      <c r="P26945" s="34">
        <v>220</v>
      </c>
      <c r="Q26945" s="34">
        <v>387</v>
      </c>
      <c r="R26945" s="34">
        <v>209</v>
      </c>
      <c r="S26945" s="34">
        <v>460</v>
      </c>
      <c r="T26945" s="34">
        <v>167</v>
      </c>
      <c r="U26945" s="34">
        <v>280</v>
      </c>
      <c r="V26945" s="34">
        <v>229</v>
      </c>
      <c r="W26945" s="34">
        <v>250</v>
      </c>
      <c r="X26945" s="34">
        <v>279</v>
      </c>
      <c r="Y26945" s="34">
        <v>278</v>
      </c>
      <c r="Z26945" s="34">
        <v>279</v>
      </c>
      <c r="AA26945" s="34">
        <v>393</v>
      </c>
      <c r="AB26945" s="34">
        <v>205</v>
      </c>
      <c r="AC26945" s="34">
        <v>503</v>
      </c>
    </row>
    <row r="26946" spans="1:29" x14ac:dyDescent="0.2">
      <c r="A26946" s="34" t="s">
        <v>87439</v>
      </c>
      <c r="B26946" s="34">
        <v>57</v>
      </c>
      <c r="C26946" s="34">
        <v>35</v>
      </c>
      <c r="D26946" s="34">
        <v>64</v>
      </c>
      <c r="E26946" s="34">
        <v>48</v>
      </c>
      <c r="F26946" s="34">
        <v>44</v>
      </c>
      <c r="G26946" s="34">
        <v>38</v>
      </c>
      <c r="H26946" s="34">
        <v>44</v>
      </c>
      <c r="I26946" s="34">
        <v>55</v>
      </c>
      <c r="J26946" s="34">
        <v>29</v>
      </c>
      <c r="K26946" s="34">
        <v>37</v>
      </c>
      <c r="L26946" s="34">
        <v>27</v>
      </c>
      <c r="M26946" s="34">
        <v>36</v>
      </c>
      <c r="N26946" s="34">
        <v>26</v>
      </c>
      <c r="O26946" s="34">
        <v>33</v>
      </c>
      <c r="P26946" s="34">
        <v>29</v>
      </c>
      <c r="Q26946" s="34">
        <v>48</v>
      </c>
      <c r="R26946" s="34">
        <v>49</v>
      </c>
      <c r="S26946" s="34">
        <v>48</v>
      </c>
      <c r="T26946" s="34">
        <v>44</v>
      </c>
      <c r="U26946" s="34">
        <v>39</v>
      </c>
      <c r="V26946" s="34">
        <v>49</v>
      </c>
      <c r="W26946" s="34">
        <v>31</v>
      </c>
      <c r="X26946" s="34">
        <v>55</v>
      </c>
      <c r="Y26946" s="34">
        <v>22</v>
      </c>
      <c r="Z26946" s="34">
        <v>68</v>
      </c>
      <c r="AA26946" s="34">
        <v>40</v>
      </c>
      <c r="AB26946" s="34">
        <v>42</v>
      </c>
      <c r="AC26946" s="34">
        <v>83</v>
      </c>
    </row>
    <row r="26947" spans="1:29" x14ac:dyDescent="0.2">
      <c r="A26947" s="34" t="s">
        <v>87440</v>
      </c>
      <c r="B26947" s="34">
        <v>1345</v>
      </c>
      <c r="C26947" s="34">
        <v>1447</v>
      </c>
      <c r="D26947" s="34">
        <v>1380</v>
      </c>
      <c r="E26947" s="34">
        <v>1566</v>
      </c>
      <c r="F26947" s="34">
        <v>1482</v>
      </c>
      <c r="G26947" s="34">
        <v>1331</v>
      </c>
      <c r="H26947" s="34">
        <v>1610</v>
      </c>
      <c r="I26947" s="34">
        <v>1496</v>
      </c>
      <c r="J26947" s="34">
        <v>1407</v>
      </c>
      <c r="K26947" s="34">
        <v>1427</v>
      </c>
      <c r="L26947" s="34">
        <v>1726</v>
      </c>
      <c r="M26947" s="34">
        <v>1341</v>
      </c>
      <c r="N26947" s="34">
        <v>1313</v>
      </c>
      <c r="O26947" s="34">
        <v>1408</v>
      </c>
      <c r="P26947" s="34">
        <v>1513</v>
      </c>
      <c r="Q26947" s="34">
        <v>2057</v>
      </c>
      <c r="R26947" s="34">
        <v>2060</v>
      </c>
      <c r="S26947" s="34">
        <v>1703</v>
      </c>
      <c r="T26947" s="34">
        <v>2435</v>
      </c>
      <c r="U26947" s="34">
        <v>1547</v>
      </c>
      <c r="V26947" s="34">
        <v>1979</v>
      </c>
      <c r="W26947" s="34">
        <v>1914</v>
      </c>
      <c r="X26947" s="34">
        <v>1792</v>
      </c>
      <c r="Y26947" s="34">
        <v>1819</v>
      </c>
      <c r="Z26947" s="34">
        <v>1639</v>
      </c>
      <c r="AA26947" s="34">
        <v>1711</v>
      </c>
      <c r="AB26947" s="34">
        <v>2585</v>
      </c>
      <c r="AC26947" s="34">
        <v>2256</v>
      </c>
    </row>
    <row r="26948" spans="1:29" x14ac:dyDescent="0.2">
      <c r="A26948" s="34" t="s">
        <v>87441</v>
      </c>
      <c r="B26948" s="34">
        <v>139</v>
      </c>
      <c r="C26948" s="34">
        <v>201</v>
      </c>
      <c r="D26948" s="34">
        <v>260</v>
      </c>
      <c r="E26948" s="34">
        <v>240</v>
      </c>
      <c r="F26948" s="34">
        <v>176</v>
      </c>
      <c r="G26948" s="34">
        <v>227</v>
      </c>
      <c r="H26948" s="34">
        <v>213</v>
      </c>
      <c r="I26948" s="34">
        <v>259</v>
      </c>
      <c r="J26948" s="34">
        <v>173</v>
      </c>
      <c r="K26948" s="34">
        <v>216</v>
      </c>
      <c r="L26948" s="34">
        <v>79</v>
      </c>
      <c r="M26948" s="34">
        <v>168</v>
      </c>
      <c r="N26948" s="34">
        <v>169</v>
      </c>
      <c r="O26948" s="34">
        <v>179</v>
      </c>
      <c r="P26948" s="34">
        <v>157</v>
      </c>
      <c r="Q26948" s="34">
        <v>263</v>
      </c>
      <c r="R26948" s="34">
        <v>193</v>
      </c>
      <c r="S26948" s="34">
        <v>250</v>
      </c>
      <c r="T26948" s="34">
        <v>115</v>
      </c>
      <c r="U26948" s="34">
        <v>164</v>
      </c>
      <c r="V26948" s="34">
        <v>235</v>
      </c>
      <c r="W26948" s="34">
        <v>219</v>
      </c>
      <c r="X26948" s="34">
        <v>220</v>
      </c>
      <c r="Y26948" s="34">
        <v>207</v>
      </c>
      <c r="Z26948" s="34">
        <v>272</v>
      </c>
      <c r="AA26948" s="34">
        <v>220</v>
      </c>
      <c r="AB26948" s="34">
        <v>224</v>
      </c>
      <c r="AC26948" s="34">
        <v>279</v>
      </c>
    </row>
    <row r="26949" spans="1:29" x14ac:dyDescent="0.2">
      <c r="A26949" s="34" t="s">
        <v>87442</v>
      </c>
      <c r="B26949" s="34">
        <v>193</v>
      </c>
      <c r="C26949" s="34">
        <v>328</v>
      </c>
      <c r="D26949" s="34">
        <v>339</v>
      </c>
      <c r="E26949" s="34">
        <v>401</v>
      </c>
      <c r="F26949" s="34">
        <v>313</v>
      </c>
      <c r="G26949" s="34">
        <v>338</v>
      </c>
      <c r="H26949" s="34">
        <v>240</v>
      </c>
      <c r="I26949" s="34">
        <v>346</v>
      </c>
      <c r="J26949" s="34">
        <v>159</v>
      </c>
      <c r="K26949" s="34">
        <v>469</v>
      </c>
      <c r="L26949" s="34">
        <v>120</v>
      </c>
      <c r="M26949" s="34">
        <v>311</v>
      </c>
      <c r="N26949" s="34">
        <v>236</v>
      </c>
      <c r="O26949" s="34">
        <v>285</v>
      </c>
      <c r="P26949" s="34">
        <v>190</v>
      </c>
      <c r="Q26949" s="34">
        <v>384</v>
      </c>
      <c r="R26949" s="34">
        <v>283</v>
      </c>
      <c r="S26949" s="34">
        <v>425</v>
      </c>
      <c r="T26949" s="34">
        <v>160</v>
      </c>
      <c r="U26949" s="34">
        <v>256</v>
      </c>
      <c r="V26949" s="34">
        <v>280</v>
      </c>
      <c r="W26949" s="34">
        <v>299</v>
      </c>
      <c r="X26949" s="34">
        <v>315</v>
      </c>
      <c r="Y26949" s="34">
        <v>268</v>
      </c>
      <c r="Z26949" s="34">
        <v>336</v>
      </c>
      <c r="AA26949" s="34">
        <v>398</v>
      </c>
      <c r="AB26949" s="34">
        <v>200</v>
      </c>
      <c r="AC26949" s="34">
        <v>511</v>
      </c>
    </row>
    <row r="26950" spans="1:29" x14ac:dyDescent="0.2">
      <c r="A26950" s="34" t="s">
        <v>87443</v>
      </c>
      <c r="B26950" s="34">
        <v>89</v>
      </c>
      <c r="C26950" s="34">
        <v>101</v>
      </c>
      <c r="D26950" s="34">
        <v>113</v>
      </c>
      <c r="E26950" s="34">
        <v>122</v>
      </c>
      <c r="F26950" s="34">
        <v>91</v>
      </c>
      <c r="G26950" s="34">
        <v>81</v>
      </c>
      <c r="H26950" s="34">
        <v>115</v>
      </c>
      <c r="I26950" s="34">
        <v>108</v>
      </c>
      <c r="J26950" s="34">
        <v>83</v>
      </c>
      <c r="K26950" s="34">
        <v>71</v>
      </c>
      <c r="L26950" s="34">
        <v>65</v>
      </c>
      <c r="M26950" s="34">
        <v>115</v>
      </c>
      <c r="N26950" s="34">
        <v>87</v>
      </c>
      <c r="O26950" s="34">
        <v>98</v>
      </c>
      <c r="P26950" s="34">
        <v>81</v>
      </c>
      <c r="Q26950" s="34">
        <v>134</v>
      </c>
      <c r="R26950" s="34">
        <v>121</v>
      </c>
      <c r="S26950" s="34">
        <v>163</v>
      </c>
      <c r="T26950" s="34">
        <v>86</v>
      </c>
      <c r="U26950" s="34">
        <v>103</v>
      </c>
      <c r="V26950" s="34">
        <v>90</v>
      </c>
      <c r="W26950" s="34">
        <v>121</v>
      </c>
      <c r="X26950" s="34">
        <v>119</v>
      </c>
      <c r="Y26950" s="34">
        <v>99</v>
      </c>
      <c r="Z26950" s="34">
        <v>115</v>
      </c>
      <c r="AA26950" s="34">
        <v>105</v>
      </c>
      <c r="AB26950" s="34">
        <v>112</v>
      </c>
      <c r="AC26950" s="34">
        <v>169</v>
      </c>
    </row>
    <row r="26951" spans="1:29" x14ac:dyDescent="0.2">
      <c r="A26951" s="34" t="s">
        <v>87444</v>
      </c>
      <c r="B26951" s="34">
        <v>67</v>
      </c>
      <c r="C26951" s="34">
        <v>94</v>
      </c>
      <c r="D26951" s="34">
        <v>107</v>
      </c>
      <c r="E26951" s="34">
        <v>111</v>
      </c>
      <c r="F26951" s="34">
        <v>88</v>
      </c>
      <c r="G26951" s="34">
        <v>155</v>
      </c>
      <c r="H26951" s="34">
        <v>86</v>
      </c>
      <c r="I26951" s="34">
        <v>65</v>
      </c>
      <c r="J26951" s="34">
        <v>70</v>
      </c>
      <c r="K26951" s="34">
        <v>80</v>
      </c>
      <c r="L26951" s="34">
        <v>28</v>
      </c>
      <c r="M26951" s="34">
        <v>88</v>
      </c>
      <c r="N26951" s="34">
        <v>62</v>
      </c>
      <c r="O26951" s="34">
        <v>68</v>
      </c>
      <c r="P26951" s="34">
        <v>79</v>
      </c>
      <c r="Q26951" s="34">
        <v>116</v>
      </c>
      <c r="R26951" s="34">
        <v>106</v>
      </c>
      <c r="S26951" s="34">
        <v>161</v>
      </c>
      <c r="T26951" s="34">
        <v>53</v>
      </c>
      <c r="U26951" s="34">
        <v>94</v>
      </c>
      <c r="V26951" s="34">
        <v>80</v>
      </c>
      <c r="W26951" s="34">
        <v>64</v>
      </c>
      <c r="X26951" s="34">
        <v>97</v>
      </c>
      <c r="Y26951" s="34">
        <v>59</v>
      </c>
      <c r="Z26951" s="34">
        <v>118</v>
      </c>
      <c r="AA26951" s="34">
        <v>136</v>
      </c>
      <c r="AB26951" s="34">
        <v>61</v>
      </c>
      <c r="AC26951" s="34">
        <v>185</v>
      </c>
    </row>
    <row r="26952" spans="1:29" x14ac:dyDescent="0.2">
      <c r="A26952" s="34" t="s">
        <v>87445</v>
      </c>
      <c r="B26952" s="34">
        <v>139</v>
      </c>
      <c r="C26952" s="34">
        <v>264</v>
      </c>
      <c r="D26952" s="34">
        <v>358</v>
      </c>
      <c r="E26952" s="34">
        <v>339</v>
      </c>
      <c r="F26952" s="34">
        <v>294</v>
      </c>
      <c r="G26952" s="34">
        <v>308</v>
      </c>
      <c r="H26952" s="34">
        <v>272</v>
      </c>
      <c r="I26952" s="34">
        <v>242</v>
      </c>
      <c r="J26952" s="34">
        <v>264</v>
      </c>
      <c r="K26952" s="34">
        <v>293</v>
      </c>
      <c r="L26952" s="34">
        <v>119</v>
      </c>
      <c r="M26952" s="34">
        <v>256</v>
      </c>
      <c r="N26952" s="34">
        <v>256</v>
      </c>
      <c r="O26952" s="34">
        <v>275</v>
      </c>
      <c r="P26952" s="34">
        <v>228</v>
      </c>
      <c r="Q26952" s="34">
        <v>320</v>
      </c>
      <c r="R26952" s="34">
        <v>278</v>
      </c>
      <c r="S26952" s="34">
        <v>376</v>
      </c>
      <c r="T26952" s="34">
        <v>189</v>
      </c>
      <c r="U26952" s="34">
        <v>232</v>
      </c>
      <c r="V26952" s="34">
        <v>311</v>
      </c>
      <c r="W26952" s="34">
        <v>240</v>
      </c>
      <c r="X26952" s="34">
        <v>300</v>
      </c>
      <c r="Y26952" s="34">
        <v>192</v>
      </c>
      <c r="Z26952" s="34">
        <v>360</v>
      </c>
      <c r="AA26952" s="34">
        <v>339</v>
      </c>
      <c r="AB26952" s="34">
        <v>273</v>
      </c>
      <c r="AC26952" s="34">
        <v>357</v>
      </c>
    </row>
    <row r="26953" spans="1:29" x14ac:dyDescent="0.2">
      <c r="A26953" s="34" t="s">
        <v>87446</v>
      </c>
      <c r="B26953" s="34">
        <v>49</v>
      </c>
      <c r="C26953" s="34">
        <v>38</v>
      </c>
      <c r="D26953" s="34">
        <v>31</v>
      </c>
      <c r="E26953" s="34">
        <v>31</v>
      </c>
      <c r="F26953" s="34">
        <v>32</v>
      </c>
      <c r="G26953" s="34">
        <v>44</v>
      </c>
      <c r="H26953" s="34">
        <v>31</v>
      </c>
      <c r="I26953" s="34">
        <v>41</v>
      </c>
      <c r="J26953" s="34">
        <v>24</v>
      </c>
      <c r="K26953" s="34">
        <v>24</v>
      </c>
      <c r="L26953" s="34">
        <v>11</v>
      </c>
      <c r="M26953" s="34">
        <v>38</v>
      </c>
      <c r="N26953" s="34">
        <v>38</v>
      </c>
      <c r="O26953" s="34">
        <v>41</v>
      </c>
      <c r="P26953" s="34">
        <v>22</v>
      </c>
      <c r="Q26953" s="34">
        <v>55</v>
      </c>
      <c r="R26953" s="34">
        <v>23</v>
      </c>
      <c r="S26953" s="34">
        <v>32</v>
      </c>
      <c r="T26953" s="34">
        <v>21</v>
      </c>
      <c r="U26953" s="34">
        <v>47</v>
      </c>
      <c r="V26953" s="34">
        <v>35</v>
      </c>
      <c r="W26953" s="34">
        <v>36</v>
      </c>
      <c r="X26953" s="34">
        <v>51</v>
      </c>
      <c r="Y26953" s="34">
        <v>44</v>
      </c>
      <c r="Z26953" s="34">
        <v>36</v>
      </c>
      <c r="AA26953" s="34">
        <v>45</v>
      </c>
      <c r="AB26953" s="34">
        <v>37</v>
      </c>
      <c r="AC26953" s="34">
        <v>81</v>
      </c>
    </row>
    <row r="26954" spans="1:29" x14ac:dyDescent="0.2">
      <c r="A26954" s="34" t="s">
        <v>87447</v>
      </c>
      <c r="B26954" s="34">
        <v>163</v>
      </c>
      <c r="C26954" s="34">
        <v>319</v>
      </c>
      <c r="D26954" s="34">
        <v>385</v>
      </c>
      <c r="E26954" s="34">
        <v>389</v>
      </c>
      <c r="F26954" s="34">
        <v>320</v>
      </c>
      <c r="G26954" s="34">
        <v>372</v>
      </c>
      <c r="H26954" s="34">
        <v>292</v>
      </c>
      <c r="I26954" s="34">
        <v>342</v>
      </c>
      <c r="J26954" s="34">
        <v>238</v>
      </c>
      <c r="K26954" s="34">
        <v>404</v>
      </c>
      <c r="L26954" s="34">
        <v>206</v>
      </c>
      <c r="M26954" s="34">
        <v>333</v>
      </c>
      <c r="N26954" s="34">
        <v>243</v>
      </c>
      <c r="O26954" s="34">
        <v>351</v>
      </c>
      <c r="P26954" s="34">
        <v>237</v>
      </c>
      <c r="Q26954" s="34">
        <v>426</v>
      </c>
      <c r="R26954" s="34">
        <v>355</v>
      </c>
      <c r="S26954" s="34">
        <v>433</v>
      </c>
      <c r="T26954" s="34">
        <v>242</v>
      </c>
      <c r="U26954" s="34">
        <v>303</v>
      </c>
      <c r="V26954" s="34">
        <v>316</v>
      </c>
      <c r="W26954" s="34">
        <v>375</v>
      </c>
      <c r="X26954" s="34">
        <v>429</v>
      </c>
      <c r="Y26954" s="34">
        <v>308</v>
      </c>
      <c r="Z26954" s="34">
        <v>390</v>
      </c>
      <c r="AA26954" s="34">
        <v>422</v>
      </c>
      <c r="AB26954" s="34">
        <v>338</v>
      </c>
      <c r="AC26954" s="34">
        <v>483</v>
      </c>
    </row>
    <row r="26955" spans="1:29" x14ac:dyDescent="0.2">
      <c r="A26955" s="34" t="s">
        <v>87448</v>
      </c>
      <c r="B26955" s="34">
        <v>181</v>
      </c>
      <c r="C26955" s="34">
        <v>356</v>
      </c>
      <c r="D26955" s="34">
        <v>442</v>
      </c>
      <c r="E26955" s="34">
        <v>382</v>
      </c>
      <c r="F26955" s="34">
        <v>358</v>
      </c>
      <c r="G26955" s="34">
        <v>319</v>
      </c>
      <c r="H26955" s="34">
        <v>330</v>
      </c>
      <c r="I26955" s="34">
        <v>358</v>
      </c>
      <c r="J26955" s="34">
        <v>250</v>
      </c>
      <c r="K26955" s="34">
        <v>392</v>
      </c>
      <c r="L26955" s="34">
        <v>178</v>
      </c>
      <c r="M26955" s="34">
        <v>262</v>
      </c>
      <c r="N26955" s="34">
        <v>330</v>
      </c>
      <c r="O26955" s="34">
        <v>294</v>
      </c>
      <c r="P26955" s="34">
        <v>286</v>
      </c>
      <c r="Q26955" s="34">
        <v>342</v>
      </c>
      <c r="R26955" s="34">
        <v>274</v>
      </c>
      <c r="S26955" s="34">
        <v>425</v>
      </c>
      <c r="T26955" s="34">
        <v>181</v>
      </c>
      <c r="U26955" s="34">
        <v>246</v>
      </c>
      <c r="V26955" s="34">
        <v>404</v>
      </c>
      <c r="W26955" s="34">
        <v>285</v>
      </c>
      <c r="X26955" s="34">
        <v>453</v>
      </c>
      <c r="Y26955" s="34">
        <v>231</v>
      </c>
      <c r="Z26955" s="34">
        <v>400</v>
      </c>
      <c r="AA26955" s="34">
        <v>404</v>
      </c>
      <c r="AB26955" s="34">
        <v>282</v>
      </c>
      <c r="AC26955" s="34">
        <v>495</v>
      </c>
    </row>
    <row r="26956" spans="1:29" x14ac:dyDescent="0.2">
      <c r="A26956" s="34" t="s">
        <v>87449</v>
      </c>
      <c r="B26956" s="34">
        <v>33</v>
      </c>
      <c r="C26956" s="34">
        <v>47</v>
      </c>
      <c r="D26956" s="34">
        <v>90</v>
      </c>
      <c r="E26956" s="34">
        <v>67</v>
      </c>
      <c r="F26956" s="34">
        <v>70</v>
      </c>
      <c r="G26956" s="34">
        <v>63</v>
      </c>
      <c r="H26956" s="34">
        <v>63</v>
      </c>
      <c r="I26956" s="34">
        <v>57</v>
      </c>
      <c r="J26956" s="34">
        <v>47</v>
      </c>
      <c r="K26956" s="34">
        <v>66</v>
      </c>
      <c r="L26956" s="34">
        <v>19</v>
      </c>
      <c r="M26956" s="34">
        <v>32</v>
      </c>
      <c r="N26956" s="34">
        <v>65</v>
      </c>
      <c r="O26956" s="34">
        <v>16</v>
      </c>
      <c r="P26956" s="34">
        <v>68</v>
      </c>
      <c r="Q26956" s="34">
        <v>45</v>
      </c>
      <c r="R26956" s="34">
        <v>64</v>
      </c>
      <c r="S26956" s="34">
        <v>64</v>
      </c>
      <c r="T26956" s="34">
        <v>33</v>
      </c>
      <c r="U26956" s="34">
        <v>63</v>
      </c>
      <c r="V26956" s="34">
        <v>44</v>
      </c>
      <c r="W26956" s="34">
        <v>57</v>
      </c>
      <c r="X26956" s="34">
        <v>70</v>
      </c>
      <c r="Y26956" s="34">
        <v>36</v>
      </c>
      <c r="Z26956" s="34">
        <v>46</v>
      </c>
      <c r="AA26956" s="34">
        <v>74</v>
      </c>
      <c r="AB26956" s="34">
        <v>38</v>
      </c>
      <c r="AC26956" s="34">
        <v>75</v>
      </c>
    </row>
    <row r="26957" spans="1:29" x14ac:dyDescent="0.2">
      <c r="A26957" s="34" t="s">
        <v>87450</v>
      </c>
      <c r="B26957" s="34">
        <v>115</v>
      </c>
      <c r="C26957" s="34">
        <v>152</v>
      </c>
      <c r="D26957" s="34">
        <v>177</v>
      </c>
      <c r="E26957" s="34">
        <v>144</v>
      </c>
      <c r="F26957" s="34">
        <v>131</v>
      </c>
      <c r="G26957" s="34">
        <v>135</v>
      </c>
      <c r="H26957" s="34">
        <v>144</v>
      </c>
      <c r="I26957" s="34">
        <v>145</v>
      </c>
      <c r="J26957" s="34">
        <v>145</v>
      </c>
      <c r="K26957" s="34">
        <v>111</v>
      </c>
      <c r="L26957" s="34">
        <v>78</v>
      </c>
      <c r="M26957" s="34">
        <v>137</v>
      </c>
      <c r="N26957" s="34">
        <v>106</v>
      </c>
      <c r="O26957" s="34">
        <v>116</v>
      </c>
      <c r="P26957" s="34">
        <v>151</v>
      </c>
      <c r="Q26957" s="34">
        <v>176</v>
      </c>
      <c r="R26957" s="34">
        <v>161</v>
      </c>
      <c r="S26957" s="34">
        <v>168</v>
      </c>
      <c r="T26957" s="34">
        <v>97</v>
      </c>
      <c r="U26957" s="34">
        <v>146</v>
      </c>
      <c r="V26957" s="34">
        <v>159</v>
      </c>
      <c r="W26957" s="34">
        <v>130</v>
      </c>
      <c r="X26957" s="34">
        <v>189</v>
      </c>
      <c r="Y26957" s="34">
        <v>101</v>
      </c>
      <c r="Z26957" s="34">
        <v>151</v>
      </c>
      <c r="AA26957" s="34">
        <v>154</v>
      </c>
      <c r="AB26957" s="34">
        <v>99</v>
      </c>
      <c r="AC26957" s="34">
        <v>202</v>
      </c>
    </row>
    <row r="26958" spans="1:29" x14ac:dyDescent="0.2">
      <c r="A26958" s="34" t="s">
        <v>87451</v>
      </c>
      <c r="B26958" s="34">
        <v>193</v>
      </c>
      <c r="C26958" s="34">
        <v>154</v>
      </c>
      <c r="D26958" s="34">
        <v>238</v>
      </c>
      <c r="E26958" s="34">
        <v>206</v>
      </c>
      <c r="F26958" s="34">
        <v>209</v>
      </c>
      <c r="G26958" s="34">
        <v>202</v>
      </c>
      <c r="H26958" s="34">
        <v>209</v>
      </c>
      <c r="I26958" s="34">
        <v>146</v>
      </c>
      <c r="J26958" s="34">
        <v>194</v>
      </c>
      <c r="K26958" s="34">
        <v>189</v>
      </c>
      <c r="L26958" s="34">
        <v>174</v>
      </c>
      <c r="M26958" s="34">
        <v>179</v>
      </c>
      <c r="N26958" s="34">
        <v>197</v>
      </c>
      <c r="O26958" s="34">
        <v>159</v>
      </c>
      <c r="P26958" s="34">
        <v>178</v>
      </c>
      <c r="Q26958" s="34">
        <v>195</v>
      </c>
      <c r="R26958" s="34">
        <v>289</v>
      </c>
      <c r="S26958" s="34">
        <v>210</v>
      </c>
      <c r="T26958" s="34">
        <v>194</v>
      </c>
      <c r="U26958" s="34">
        <v>195</v>
      </c>
      <c r="V26958" s="34">
        <v>228</v>
      </c>
      <c r="W26958" s="34">
        <v>213</v>
      </c>
      <c r="X26958" s="34">
        <v>259</v>
      </c>
      <c r="Y26958" s="34">
        <v>170</v>
      </c>
      <c r="Z26958" s="34">
        <v>228</v>
      </c>
      <c r="AA26958" s="34">
        <v>195</v>
      </c>
      <c r="AB26958" s="34">
        <v>253</v>
      </c>
      <c r="AC26958" s="34">
        <v>310</v>
      </c>
    </row>
    <row r="26959" spans="1:29" x14ac:dyDescent="0.2">
      <c r="A26959" s="34" t="s">
        <v>87452</v>
      </c>
      <c r="B26959" s="34">
        <v>105</v>
      </c>
      <c r="C26959" s="34">
        <v>173</v>
      </c>
      <c r="D26959" s="34">
        <v>134</v>
      </c>
      <c r="E26959" s="34">
        <v>89</v>
      </c>
      <c r="F26959" s="34">
        <v>99</v>
      </c>
      <c r="G26959" s="34">
        <v>139</v>
      </c>
      <c r="H26959" s="34">
        <v>119</v>
      </c>
      <c r="I26959" s="34">
        <v>138</v>
      </c>
      <c r="J26959" s="34">
        <v>88</v>
      </c>
      <c r="K26959" s="34">
        <v>114</v>
      </c>
      <c r="L26959" s="34">
        <v>67</v>
      </c>
      <c r="M26959" s="34">
        <v>122</v>
      </c>
      <c r="N26959" s="34">
        <v>101</v>
      </c>
      <c r="O26959" s="34">
        <v>104</v>
      </c>
      <c r="P26959" s="34">
        <v>122</v>
      </c>
      <c r="Q26959" s="34">
        <v>166</v>
      </c>
      <c r="R26959" s="34">
        <v>108</v>
      </c>
      <c r="S26959" s="34">
        <v>163</v>
      </c>
      <c r="T26959" s="34">
        <v>102</v>
      </c>
      <c r="U26959" s="34">
        <v>124</v>
      </c>
      <c r="V26959" s="34">
        <v>134</v>
      </c>
      <c r="W26959" s="34">
        <v>115</v>
      </c>
      <c r="X26959" s="34">
        <v>117</v>
      </c>
      <c r="Y26959" s="34">
        <v>124</v>
      </c>
      <c r="Z26959" s="34">
        <v>196</v>
      </c>
      <c r="AA26959" s="34">
        <v>170</v>
      </c>
      <c r="AB26959" s="34">
        <v>109</v>
      </c>
      <c r="AC26959" s="34">
        <v>202</v>
      </c>
    </row>
    <row r="26960" spans="1:29" x14ac:dyDescent="0.2">
      <c r="A26960" s="34" t="s">
        <v>87453</v>
      </c>
      <c r="B26960" s="34">
        <v>126</v>
      </c>
      <c r="C26960" s="34">
        <v>206</v>
      </c>
      <c r="D26960" s="34">
        <v>207</v>
      </c>
      <c r="E26960" s="34">
        <v>227</v>
      </c>
      <c r="F26960" s="34">
        <v>173</v>
      </c>
      <c r="G26960" s="34">
        <v>213</v>
      </c>
      <c r="H26960" s="34">
        <v>201</v>
      </c>
      <c r="I26960" s="34">
        <v>210</v>
      </c>
      <c r="J26960" s="34">
        <v>170</v>
      </c>
      <c r="K26960" s="34">
        <v>213</v>
      </c>
      <c r="L26960" s="34">
        <v>153</v>
      </c>
      <c r="M26960" s="34">
        <v>206</v>
      </c>
      <c r="N26960" s="34">
        <v>168</v>
      </c>
      <c r="O26960" s="34">
        <v>186</v>
      </c>
      <c r="P26960" s="34">
        <v>173</v>
      </c>
      <c r="Q26960" s="34">
        <v>273</v>
      </c>
      <c r="R26960" s="34">
        <v>244</v>
      </c>
      <c r="S26960" s="34">
        <v>252</v>
      </c>
      <c r="T26960" s="34">
        <v>183</v>
      </c>
      <c r="U26960" s="34">
        <v>143</v>
      </c>
      <c r="V26960" s="34">
        <v>227</v>
      </c>
      <c r="W26960" s="34">
        <v>164</v>
      </c>
      <c r="X26960" s="34">
        <v>271</v>
      </c>
      <c r="Y26960" s="34">
        <v>208</v>
      </c>
      <c r="Z26960" s="34">
        <v>241</v>
      </c>
      <c r="AA26960" s="34">
        <v>253</v>
      </c>
      <c r="AB26960" s="34">
        <v>163</v>
      </c>
      <c r="AC26960" s="34">
        <v>335</v>
      </c>
    </row>
    <row r="26961" spans="1:29" x14ac:dyDescent="0.2">
      <c r="A26961" s="34" t="s">
        <v>87454</v>
      </c>
      <c r="B26961" s="34">
        <v>191</v>
      </c>
      <c r="C26961" s="34">
        <v>262</v>
      </c>
      <c r="D26961" s="34">
        <v>318</v>
      </c>
      <c r="E26961" s="34">
        <v>227</v>
      </c>
      <c r="F26961" s="34">
        <v>309</v>
      </c>
      <c r="G26961" s="34">
        <v>252</v>
      </c>
      <c r="H26961" s="34">
        <v>261</v>
      </c>
      <c r="I26961" s="34">
        <v>221</v>
      </c>
      <c r="J26961" s="34">
        <v>278</v>
      </c>
      <c r="K26961" s="34">
        <v>235</v>
      </c>
      <c r="L26961" s="34">
        <v>218</v>
      </c>
      <c r="M26961" s="34">
        <v>215</v>
      </c>
      <c r="N26961" s="34">
        <v>230</v>
      </c>
      <c r="O26961" s="34">
        <v>248</v>
      </c>
      <c r="P26961" s="34">
        <v>255</v>
      </c>
      <c r="Q26961" s="34">
        <v>338</v>
      </c>
      <c r="R26961" s="34">
        <v>357</v>
      </c>
      <c r="S26961" s="34">
        <v>336</v>
      </c>
      <c r="T26961" s="34">
        <v>321</v>
      </c>
      <c r="U26961" s="34">
        <v>224</v>
      </c>
      <c r="V26961" s="34">
        <v>403</v>
      </c>
      <c r="W26961" s="34">
        <v>241</v>
      </c>
      <c r="X26961" s="34">
        <v>358</v>
      </c>
      <c r="Y26961" s="34">
        <v>289</v>
      </c>
      <c r="Z26961" s="34">
        <v>313</v>
      </c>
      <c r="AA26961" s="34">
        <v>329</v>
      </c>
      <c r="AB26961" s="34">
        <v>351</v>
      </c>
      <c r="AC26961" s="34">
        <v>401</v>
      </c>
    </row>
    <row r="26962" spans="1:29" x14ac:dyDescent="0.2">
      <c r="A26962" s="34" t="s">
        <v>87455</v>
      </c>
      <c r="B26962" s="34">
        <v>110</v>
      </c>
      <c r="C26962" s="34">
        <v>145</v>
      </c>
      <c r="D26962" s="34">
        <v>197</v>
      </c>
      <c r="E26962" s="34">
        <v>189</v>
      </c>
      <c r="F26962" s="34">
        <v>181</v>
      </c>
      <c r="G26962" s="34">
        <v>192</v>
      </c>
      <c r="H26962" s="34">
        <v>138</v>
      </c>
      <c r="I26962" s="34">
        <v>137</v>
      </c>
      <c r="J26962" s="34">
        <v>132</v>
      </c>
      <c r="K26962" s="34">
        <v>176</v>
      </c>
      <c r="L26962" s="34">
        <v>75</v>
      </c>
      <c r="M26962" s="34">
        <v>125</v>
      </c>
      <c r="N26962" s="34">
        <v>161</v>
      </c>
      <c r="O26962" s="34">
        <v>98</v>
      </c>
      <c r="P26962" s="34">
        <v>128</v>
      </c>
      <c r="Q26962" s="34">
        <v>180</v>
      </c>
      <c r="R26962" s="34">
        <v>185</v>
      </c>
      <c r="S26962" s="34">
        <v>182</v>
      </c>
      <c r="T26962" s="34">
        <v>101</v>
      </c>
      <c r="U26962" s="34">
        <v>130</v>
      </c>
      <c r="V26962" s="34">
        <v>187</v>
      </c>
      <c r="W26962" s="34">
        <v>158</v>
      </c>
      <c r="X26962" s="34">
        <v>202</v>
      </c>
      <c r="Y26962" s="34">
        <v>157</v>
      </c>
      <c r="Z26962" s="34">
        <v>132</v>
      </c>
      <c r="AA26962" s="34">
        <v>215</v>
      </c>
      <c r="AB26962" s="34">
        <v>153</v>
      </c>
      <c r="AC26962" s="34">
        <v>243</v>
      </c>
    </row>
    <row r="26963" spans="1:29" x14ac:dyDescent="0.2">
      <c r="A26963" s="34" t="s">
        <v>87456</v>
      </c>
      <c r="B26963" s="34">
        <v>136</v>
      </c>
      <c r="C26963" s="34">
        <v>194</v>
      </c>
      <c r="D26963" s="34">
        <v>206</v>
      </c>
      <c r="E26963" s="34">
        <v>196</v>
      </c>
      <c r="F26963" s="34">
        <v>158</v>
      </c>
      <c r="G26963" s="34">
        <v>218</v>
      </c>
      <c r="H26963" s="34">
        <v>134</v>
      </c>
      <c r="I26963" s="34">
        <v>153</v>
      </c>
      <c r="J26963" s="34">
        <v>159</v>
      </c>
      <c r="K26963" s="34">
        <v>215</v>
      </c>
      <c r="L26963" s="34">
        <v>102</v>
      </c>
      <c r="M26963" s="34">
        <v>132</v>
      </c>
      <c r="N26963" s="34">
        <v>168</v>
      </c>
      <c r="O26963" s="34">
        <v>163</v>
      </c>
      <c r="P26963" s="34">
        <v>158</v>
      </c>
      <c r="Q26963" s="34">
        <v>278</v>
      </c>
      <c r="R26963" s="34">
        <v>219</v>
      </c>
      <c r="S26963" s="34">
        <v>224</v>
      </c>
      <c r="T26963" s="34">
        <v>115</v>
      </c>
      <c r="U26963" s="34">
        <v>210</v>
      </c>
      <c r="V26963" s="34">
        <v>225</v>
      </c>
      <c r="W26963" s="34">
        <v>211</v>
      </c>
      <c r="X26963" s="34">
        <v>246</v>
      </c>
      <c r="Y26963" s="34">
        <v>180</v>
      </c>
      <c r="Z26963" s="34">
        <v>217</v>
      </c>
      <c r="AA26963" s="34">
        <v>192</v>
      </c>
      <c r="AB26963" s="34">
        <v>172</v>
      </c>
      <c r="AC26963" s="34">
        <v>359</v>
      </c>
    </row>
    <row r="26964" spans="1:29" x14ac:dyDescent="0.2">
      <c r="A26964" s="34" t="s">
        <v>87457</v>
      </c>
      <c r="B26964" s="34">
        <v>78</v>
      </c>
      <c r="C26964" s="34">
        <v>138</v>
      </c>
      <c r="D26964" s="34">
        <v>107</v>
      </c>
      <c r="E26964" s="34">
        <v>109</v>
      </c>
      <c r="F26964" s="34">
        <v>87</v>
      </c>
      <c r="G26964" s="34">
        <v>101</v>
      </c>
      <c r="H26964" s="34">
        <v>65</v>
      </c>
      <c r="I26964" s="34">
        <v>123</v>
      </c>
      <c r="J26964" s="34">
        <v>59</v>
      </c>
      <c r="K26964" s="34">
        <v>146</v>
      </c>
      <c r="L26964" s="34">
        <v>44</v>
      </c>
      <c r="M26964" s="34">
        <v>116</v>
      </c>
      <c r="N26964" s="34">
        <v>54</v>
      </c>
      <c r="O26964" s="34">
        <v>94</v>
      </c>
      <c r="P26964" s="34">
        <v>75</v>
      </c>
      <c r="Q26964" s="34">
        <v>115</v>
      </c>
      <c r="R26964" s="34">
        <v>65</v>
      </c>
      <c r="S26964" s="34">
        <v>115</v>
      </c>
      <c r="T26964" s="34">
        <v>54</v>
      </c>
      <c r="U26964" s="34">
        <v>108</v>
      </c>
      <c r="V26964" s="34">
        <v>87</v>
      </c>
      <c r="W26964" s="34">
        <v>117</v>
      </c>
      <c r="X26964" s="34">
        <v>101</v>
      </c>
      <c r="Y26964" s="34">
        <v>109</v>
      </c>
      <c r="Z26964" s="34">
        <v>90</v>
      </c>
      <c r="AA26964" s="34">
        <v>155</v>
      </c>
      <c r="AB26964" s="34">
        <v>71</v>
      </c>
      <c r="AC26964" s="34">
        <v>152</v>
      </c>
    </row>
    <row r="26965" spans="1:29" x14ac:dyDescent="0.2">
      <c r="A26965" s="34" t="s">
        <v>87458</v>
      </c>
      <c r="B26965" s="34">
        <v>131</v>
      </c>
      <c r="C26965" s="34">
        <v>283</v>
      </c>
      <c r="D26965" s="34">
        <v>185</v>
      </c>
      <c r="E26965" s="34">
        <v>247</v>
      </c>
      <c r="F26965" s="34">
        <v>200</v>
      </c>
      <c r="G26965" s="34">
        <v>298</v>
      </c>
      <c r="H26965" s="34">
        <v>180</v>
      </c>
      <c r="I26965" s="34">
        <v>214</v>
      </c>
      <c r="J26965" s="34">
        <v>147</v>
      </c>
      <c r="K26965" s="34">
        <v>296</v>
      </c>
      <c r="L26965" s="34">
        <v>109</v>
      </c>
      <c r="M26965" s="34">
        <v>278</v>
      </c>
      <c r="N26965" s="34">
        <v>128</v>
      </c>
      <c r="O26965" s="34">
        <v>215</v>
      </c>
      <c r="P26965" s="34">
        <v>155</v>
      </c>
      <c r="Q26965" s="34">
        <v>295</v>
      </c>
      <c r="R26965" s="34">
        <v>196</v>
      </c>
      <c r="S26965" s="34">
        <v>337</v>
      </c>
      <c r="T26965" s="34">
        <v>156</v>
      </c>
      <c r="U26965" s="34">
        <v>231</v>
      </c>
      <c r="V26965" s="34">
        <v>222</v>
      </c>
      <c r="W26965" s="34">
        <v>322</v>
      </c>
      <c r="X26965" s="34">
        <v>254</v>
      </c>
      <c r="Y26965" s="34">
        <v>349</v>
      </c>
      <c r="Z26965" s="34">
        <v>204</v>
      </c>
      <c r="AA26965" s="34">
        <v>382</v>
      </c>
      <c r="AB26965" s="34">
        <v>202</v>
      </c>
      <c r="AC26965" s="34">
        <v>396</v>
      </c>
    </row>
    <row r="26966" spans="1:29" x14ac:dyDescent="0.2">
      <c r="A26966" s="34" t="s">
        <v>87459</v>
      </c>
      <c r="B26966" s="34">
        <v>107</v>
      </c>
      <c r="C26966" s="34">
        <v>246</v>
      </c>
      <c r="D26966" s="34">
        <v>266</v>
      </c>
      <c r="E26966" s="34">
        <v>268</v>
      </c>
      <c r="F26966" s="34">
        <v>241</v>
      </c>
      <c r="G26966" s="34">
        <v>186</v>
      </c>
      <c r="H26966" s="34">
        <v>204</v>
      </c>
      <c r="I26966" s="34">
        <v>222</v>
      </c>
      <c r="J26966" s="34">
        <v>177</v>
      </c>
      <c r="K26966" s="34">
        <v>214</v>
      </c>
      <c r="L26966" s="34">
        <v>106</v>
      </c>
      <c r="M26966" s="34">
        <v>166</v>
      </c>
      <c r="N26966" s="34">
        <v>171</v>
      </c>
      <c r="O26966" s="34">
        <v>163</v>
      </c>
      <c r="P26966" s="34">
        <v>182</v>
      </c>
      <c r="Q26966" s="34">
        <v>243</v>
      </c>
      <c r="R26966" s="34">
        <v>225</v>
      </c>
      <c r="S26966" s="34">
        <v>248</v>
      </c>
      <c r="T26966" s="34">
        <v>145</v>
      </c>
      <c r="U26966" s="34">
        <v>162</v>
      </c>
      <c r="V26966" s="34">
        <v>260</v>
      </c>
      <c r="W26966" s="34">
        <v>186</v>
      </c>
      <c r="X26966" s="34">
        <v>267</v>
      </c>
      <c r="Y26966" s="34">
        <v>209</v>
      </c>
      <c r="Z26966" s="34">
        <v>271</v>
      </c>
      <c r="AA26966" s="34">
        <v>296</v>
      </c>
      <c r="AB26966" s="34">
        <v>194</v>
      </c>
      <c r="AC26966" s="34">
        <v>330</v>
      </c>
    </row>
    <row r="26967" spans="1:29" x14ac:dyDescent="0.2">
      <c r="A26967" s="34" t="s">
        <v>87460</v>
      </c>
      <c r="B26967" s="34">
        <v>302</v>
      </c>
      <c r="C26967" s="34">
        <v>399</v>
      </c>
      <c r="D26967" s="34">
        <v>411</v>
      </c>
      <c r="E26967" s="34">
        <v>420</v>
      </c>
      <c r="F26967" s="34">
        <v>361</v>
      </c>
      <c r="G26967" s="34">
        <v>452</v>
      </c>
      <c r="H26967" s="34">
        <v>275</v>
      </c>
      <c r="I26967" s="34">
        <v>456</v>
      </c>
      <c r="J26967" s="34">
        <v>299</v>
      </c>
      <c r="K26967" s="34">
        <v>464</v>
      </c>
      <c r="L26967" s="34">
        <v>242</v>
      </c>
      <c r="M26967" s="34">
        <v>429</v>
      </c>
      <c r="N26967" s="34">
        <v>237</v>
      </c>
      <c r="O26967" s="34">
        <v>423</v>
      </c>
      <c r="P26967" s="34">
        <v>299</v>
      </c>
      <c r="Q26967" s="34">
        <v>513</v>
      </c>
      <c r="R26967" s="34">
        <v>418</v>
      </c>
      <c r="S26967" s="34">
        <v>551</v>
      </c>
      <c r="T26967" s="34">
        <v>345</v>
      </c>
      <c r="U26967" s="34">
        <v>448</v>
      </c>
      <c r="V26967" s="34">
        <v>359</v>
      </c>
      <c r="W26967" s="34">
        <v>421</v>
      </c>
      <c r="X26967" s="34">
        <v>456</v>
      </c>
      <c r="Y26967" s="34">
        <v>352</v>
      </c>
      <c r="Z26967" s="34">
        <v>408</v>
      </c>
      <c r="AA26967" s="34">
        <v>472</v>
      </c>
      <c r="AB26967" s="34">
        <v>380</v>
      </c>
      <c r="AC26967" s="34">
        <v>712</v>
      </c>
    </row>
    <row r="26968" spans="1:29" x14ac:dyDescent="0.2">
      <c r="A26968" s="34" t="s">
        <v>87461</v>
      </c>
      <c r="B26968" s="34">
        <v>155</v>
      </c>
      <c r="C26968" s="34">
        <v>194</v>
      </c>
      <c r="D26968" s="34">
        <v>226</v>
      </c>
      <c r="E26968" s="34">
        <v>245</v>
      </c>
      <c r="F26968" s="34">
        <v>213</v>
      </c>
      <c r="G26968" s="34">
        <v>186</v>
      </c>
      <c r="H26968" s="34">
        <v>216</v>
      </c>
      <c r="I26968" s="34">
        <v>205</v>
      </c>
      <c r="J26968" s="34">
        <v>209</v>
      </c>
      <c r="K26968" s="34">
        <v>279</v>
      </c>
      <c r="L26968" s="34">
        <v>129</v>
      </c>
      <c r="M26968" s="34">
        <v>193</v>
      </c>
      <c r="N26968" s="34">
        <v>196</v>
      </c>
      <c r="O26968" s="34">
        <v>205</v>
      </c>
      <c r="P26968" s="34">
        <v>214</v>
      </c>
      <c r="Q26968" s="34">
        <v>286</v>
      </c>
      <c r="R26968" s="34">
        <v>211</v>
      </c>
      <c r="S26968" s="34">
        <v>289</v>
      </c>
      <c r="T26968" s="34">
        <v>186</v>
      </c>
      <c r="U26968" s="34">
        <v>216</v>
      </c>
      <c r="V26968" s="34">
        <v>253</v>
      </c>
      <c r="W26968" s="34">
        <v>238</v>
      </c>
      <c r="X26968" s="34">
        <v>253</v>
      </c>
      <c r="Y26968" s="34">
        <v>175</v>
      </c>
      <c r="Z26968" s="34">
        <v>265</v>
      </c>
      <c r="AA26968" s="34">
        <v>275</v>
      </c>
      <c r="AB26968" s="34">
        <v>227</v>
      </c>
      <c r="AC26968" s="34">
        <v>401</v>
      </c>
    </row>
    <row r="26969" spans="1:29" x14ac:dyDescent="0.2">
      <c r="A26969" s="34" t="s">
        <v>87462</v>
      </c>
      <c r="B26969" s="34">
        <v>136</v>
      </c>
      <c r="C26969" s="34">
        <v>280</v>
      </c>
      <c r="D26969" s="34">
        <v>195</v>
      </c>
      <c r="E26969" s="34">
        <v>352</v>
      </c>
      <c r="F26969" s="34">
        <v>179</v>
      </c>
      <c r="G26969" s="34">
        <v>330</v>
      </c>
      <c r="H26969" s="34">
        <v>178</v>
      </c>
      <c r="I26969" s="34">
        <v>301</v>
      </c>
      <c r="J26969" s="34">
        <v>126</v>
      </c>
      <c r="K26969" s="34">
        <v>353</v>
      </c>
      <c r="L26969" s="34">
        <v>103</v>
      </c>
      <c r="M26969" s="34">
        <v>239</v>
      </c>
      <c r="N26969" s="34">
        <v>157</v>
      </c>
      <c r="O26969" s="34">
        <v>220</v>
      </c>
      <c r="P26969" s="34">
        <v>157</v>
      </c>
      <c r="Q26969" s="34">
        <v>388</v>
      </c>
      <c r="R26969" s="34">
        <v>188</v>
      </c>
      <c r="S26969" s="34">
        <v>292</v>
      </c>
      <c r="T26969" s="34">
        <v>145</v>
      </c>
      <c r="U26969" s="34">
        <v>235</v>
      </c>
      <c r="V26969" s="34">
        <v>177</v>
      </c>
      <c r="W26969" s="34">
        <v>268</v>
      </c>
      <c r="X26969" s="34">
        <v>234</v>
      </c>
      <c r="Y26969" s="34">
        <v>270</v>
      </c>
      <c r="Z26969" s="34">
        <v>207</v>
      </c>
      <c r="AA26969" s="34">
        <v>338</v>
      </c>
      <c r="AB26969" s="34">
        <v>234</v>
      </c>
      <c r="AC26969" s="34">
        <v>486</v>
      </c>
    </row>
    <row r="26970" spans="1:29" x14ac:dyDescent="0.2">
      <c r="A26970" s="34" t="s">
        <v>87463</v>
      </c>
      <c r="B26970" s="34">
        <v>87</v>
      </c>
      <c r="C26970" s="34">
        <v>193</v>
      </c>
      <c r="D26970" s="34">
        <v>174</v>
      </c>
      <c r="E26970" s="34">
        <v>205</v>
      </c>
      <c r="F26970" s="34">
        <v>225</v>
      </c>
      <c r="G26970" s="34">
        <v>220</v>
      </c>
      <c r="H26970" s="34">
        <v>189</v>
      </c>
      <c r="I26970" s="34">
        <v>223</v>
      </c>
      <c r="J26970" s="34">
        <v>178</v>
      </c>
      <c r="K26970" s="34">
        <v>253</v>
      </c>
      <c r="L26970" s="34">
        <v>125</v>
      </c>
      <c r="M26970" s="34">
        <v>191</v>
      </c>
      <c r="N26970" s="34">
        <v>153</v>
      </c>
      <c r="O26970" s="34">
        <v>197</v>
      </c>
      <c r="P26970" s="34">
        <v>161</v>
      </c>
      <c r="Q26970" s="34">
        <v>277</v>
      </c>
      <c r="R26970" s="34">
        <v>223</v>
      </c>
      <c r="S26970" s="34">
        <v>243</v>
      </c>
      <c r="T26970" s="34">
        <v>148</v>
      </c>
      <c r="U26970" s="34">
        <v>193</v>
      </c>
      <c r="V26970" s="34">
        <v>203</v>
      </c>
      <c r="W26970" s="34">
        <v>231</v>
      </c>
      <c r="X26970" s="34">
        <v>223</v>
      </c>
      <c r="Y26970" s="34">
        <v>209</v>
      </c>
      <c r="Z26970" s="34">
        <v>223</v>
      </c>
      <c r="AA26970" s="34">
        <v>261</v>
      </c>
      <c r="AB26970" s="34">
        <v>207</v>
      </c>
      <c r="AC26970" s="34">
        <v>333</v>
      </c>
    </row>
    <row r="26971" spans="1:29" x14ac:dyDescent="0.2">
      <c r="A26971" s="34" t="s">
        <v>87464</v>
      </c>
      <c r="B26971" s="34">
        <v>185</v>
      </c>
      <c r="C26971" s="34">
        <v>270</v>
      </c>
      <c r="D26971" s="34">
        <v>348</v>
      </c>
      <c r="E26971" s="34">
        <v>254</v>
      </c>
      <c r="F26971" s="34">
        <v>245</v>
      </c>
      <c r="G26971" s="34">
        <v>244</v>
      </c>
      <c r="H26971" s="34">
        <v>201</v>
      </c>
      <c r="I26971" s="34">
        <v>201</v>
      </c>
      <c r="J26971" s="34">
        <v>150</v>
      </c>
      <c r="K26971" s="34">
        <v>303</v>
      </c>
      <c r="L26971" s="34">
        <v>83</v>
      </c>
      <c r="M26971" s="34">
        <v>199</v>
      </c>
      <c r="N26971" s="34">
        <v>148</v>
      </c>
      <c r="O26971" s="34">
        <v>167</v>
      </c>
      <c r="P26971" s="34">
        <v>184</v>
      </c>
      <c r="Q26971" s="34">
        <v>199</v>
      </c>
      <c r="R26971" s="34">
        <v>178</v>
      </c>
      <c r="S26971" s="34">
        <v>307</v>
      </c>
      <c r="T26971" s="34">
        <v>113</v>
      </c>
      <c r="U26971" s="34">
        <v>147</v>
      </c>
      <c r="V26971" s="34">
        <v>217</v>
      </c>
      <c r="W26971" s="34">
        <v>139</v>
      </c>
      <c r="X26971" s="34">
        <v>287</v>
      </c>
      <c r="Y26971" s="34">
        <v>126</v>
      </c>
      <c r="Z26971" s="34">
        <v>300</v>
      </c>
      <c r="AA26971" s="34">
        <v>238</v>
      </c>
      <c r="AB26971" s="34">
        <v>125</v>
      </c>
      <c r="AC26971" s="34">
        <v>340</v>
      </c>
    </row>
    <row r="26972" spans="1:29" x14ac:dyDescent="0.2">
      <c r="A26972" s="34" t="s">
        <v>87465</v>
      </c>
      <c r="B26972" s="34">
        <v>109</v>
      </c>
      <c r="C26972" s="34">
        <v>216</v>
      </c>
      <c r="D26972" s="34">
        <v>229</v>
      </c>
      <c r="E26972" s="34">
        <v>183</v>
      </c>
      <c r="F26972" s="34">
        <v>192</v>
      </c>
      <c r="G26972" s="34">
        <v>209</v>
      </c>
      <c r="H26972" s="34">
        <v>168</v>
      </c>
      <c r="I26972" s="34">
        <v>181</v>
      </c>
      <c r="J26972" s="34">
        <v>166</v>
      </c>
      <c r="K26972" s="34">
        <v>207</v>
      </c>
      <c r="L26972" s="34">
        <v>87</v>
      </c>
      <c r="M26972" s="34">
        <v>167</v>
      </c>
      <c r="N26972" s="34">
        <v>153</v>
      </c>
      <c r="O26972" s="34">
        <v>150</v>
      </c>
      <c r="P26972" s="34">
        <v>164</v>
      </c>
      <c r="Q26972" s="34">
        <v>209</v>
      </c>
      <c r="R26972" s="34">
        <v>193</v>
      </c>
      <c r="S26972" s="34">
        <v>218</v>
      </c>
      <c r="T26972" s="34">
        <v>151</v>
      </c>
      <c r="U26972" s="34">
        <v>139</v>
      </c>
      <c r="V26972" s="34">
        <v>193</v>
      </c>
      <c r="W26972" s="34">
        <v>130</v>
      </c>
      <c r="X26972" s="34">
        <v>267</v>
      </c>
      <c r="Y26972" s="34">
        <v>118</v>
      </c>
      <c r="Z26972" s="34">
        <v>185</v>
      </c>
      <c r="AA26972" s="34">
        <v>182</v>
      </c>
      <c r="AB26972" s="34">
        <v>149</v>
      </c>
      <c r="AC26972" s="34">
        <v>310</v>
      </c>
    </row>
    <row r="26973" spans="1:29" x14ac:dyDescent="0.2">
      <c r="A26973" s="34" t="s">
        <v>87466</v>
      </c>
      <c r="B26973" s="34">
        <v>107</v>
      </c>
      <c r="C26973" s="34">
        <v>153</v>
      </c>
      <c r="D26973" s="34">
        <v>128</v>
      </c>
      <c r="E26973" s="34">
        <v>167</v>
      </c>
      <c r="F26973" s="34">
        <v>105</v>
      </c>
      <c r="G26973" s="34">
        <v>135</v>
      </c>
      <c r="H26973" s="34">
        <v>92</v>
      </c>
      <c r="I26973" s="34">
        <v>114</v>
      </c>
      <c r="J26973" s="34">
        <v>90</v>
      </c>
      <c r="K26973" s="34">
        <v>114</v>
      </c>
      <c r="L26973" s="34">
        <v>57</v>
      </c>
      <c r="M26973" s="34">
        <v>119</v>
      </c>
      <c r="N26973" s="34">
        <v>89</v>
      </c>
      <c r="O26973" s="34">
        <v>98</v>
      </c>
      <c r="P26973" s="34">
        <v>81</v>
      </c>
      <c r="Q26973" s="34">
        <v>119</v>
      </c>
      <c r="R26973" s="34">
        <v>127</v>
      </c>
      <c r="S26973" s="34">
        <v>158</v>
      </c>
      <c r="T26973" s="34">
        <v>80</v>
      </c>
      <c r="U26973" s="34">
        <v>109</v>
      </c>
      <c r="V26973" s="34">
        <v>126</v>
      </c>
      <c r="W26973" s="34">
        <v>88</v>
      </c>
      <c r="X26973" s="34">
        <v>140</v>
      </c>
      <c r="Y26973" s="34">
        <v>105</v>
      </c>
      <c r="Z26973" s="34">
        <v>128</v>
      </c>
      <c r="AA26973" s="34">
        <v>158</v>
      </c>
      <c r="AB26973" s="34">
        <v>101</v>
      </c>
      <c r="AC26973" s="34">
        <v>188</v>
      </c>
    </row>
    <row r="26974" spans="1:29" x14ac:dyDescent="0.2">
      <c r="A26974" s="34" t="s">
        <v>87467</v>
      </c>
      <c r="B26974" s="34">
        <v>94</v>
      </c>
      <c r="C26974" s="34">
        <v>190</v>
      </c>
      <c r="D26974" s="34">
        <v>195</v>
      </c>
      <c r="E26974" s="34">
        <v>256</v>
      </c>
      <c r="F26974" s="34">
        <v>194</v>
      </c>
      <c r="G26974" s="34">
        <v>217</v>
      </c>
      <c r="H26974" s="34">
        <v>155</v>
      </c>
      <c r="I26974" s="34">
        <v>238</v>
      </c>
      <c r="J26974" s="34">
        <v>132</v>
      </c>
      <c r="K26974" s="34">
        <v>222</v>
      </c>
      <c r="L26974" s="34">
        <v>118</v>
      </c>
      <c r="M26974" s="34">
        <v>208</v>
      </c>
      <c r="N26974" s="34">
        <v>168</v>
      </c>
      <c r="O26974" s="34">
        <v>170</v>
      </c>
      <c r="P26974" s="34">
        <v>166</v>
      </c>
      <c r="Q26974" s="34">
        <v>279</v>
      </c>
      <c r="R26974" s="34">
        <v>223</v>
      </c>
      <c r="S26974" s="34">
        <v>217</v>
      </c>
      <c r="T26974" s="34">
        <v>154</v>
      </c>
      <c r="U26974" s="34">
        <v>173</v>
      </c>
      <c r="V26974" s="34">
        <v>192</v>
      </c>
      <c r="W26974" s="34">
        <v>170</v>
      </c>
      <c r="X26974" s="34">
        <v>224</v>
      </c>
      <c r="Y26974" s="34">
        <v>169</v>
      </c>
      <c r="Z26974" s="34">
        <v>192</v>
      </c>
      <c r="AA26974" s="34">
        <v>218</v>
      </c>
      <c r="AB26974" s="34">
        <v>147</v>
      </c>
      <c r="AC26974" s="34">
        <v>269</v>
      </c>
    </row>
    <row r="26975" spans="1:29" x14ac:dyDescent="0.2">
      <c r="A26975" s="34" t="s">
        <v>87468</v>
      </c>
      <c r="B26975" s="34">
        <v>129</v>
      </c>
      <c r="C26975" s="34">
        <v>255</v>
      </c>
      <c r="D26975" s="34">
        <v>309</v>
      </c>
      <c r="E26975" s="34">
        <v>269</v>
      </c>
      <c r="F26975" s="34">
        <v>231</v>
      </c>
      <c r="G26975" s="34">
        <v>201</v>
      </c>
      <c r="H26975" s="34">
        <v>156</v>
      </c>
      <c r="I26975" s="34">
        <v>237</v>
      </c>
      <c r="J26975" s="34">
        <v>167</v>
      </c>
      <c r="K26975" s="34">
        <v>238</v>
      </c>
      <c r="L26975" s="34">
        <v>69</v>
      </c>
      <c r="M26975" s="34">
        <v>188</v>
      </c>
      <c r="N26975" s="34">
        <v>128</v>
      </c>
      <c r="O26975" s="34">
        <v>170</v>
      </c>
      <c r="P26975" s="34">
        <v>122</v>
      </c>
      <c r="Q26975" s="34">
        <v>211</v>
      </c>
      <c r="R26975" s="34">
        <v>184</v>
      </c>
      <c r="S26975" s="34">
        <v>334</v>
      </c>
      <c r="T26975" s="34">
        <v>85</v>
      </c>
      <c r="U26975" s="34">
        <v>154</v>
      </c>
      <c r="V26975" s="34">
        <v>186</v>
      </c>
      <c r="W26975" s="34">
        <v>126</v>
      </c>
      <c r="X26975" s="34">
        <v>257</v>
      </c>
      <c r="Y26975" s="34">
        <v>111</v>
      </c>
      <c r="Z26975" s="34">
        <v>197</v>
      </c>
      <c r="AA26975" s="34">
        <v>278</v>
      </c>
      <c r="AB26975" s="34">
        <v>112</v>
      </c>
      <c r="AC26975" s="34">
        <v>332</v>
      </c>
    </row>
    <row r="26976" spans="1:29" x14ac:dyDescent="0.2">
      <c r="A26976" s="34" t="s">
        <v>87469</v>
      </c>
      <c r="B26976" s="34">
        <v>306</v>
      </c>
      <c r="C26976" s="34">
        <v>369</v>
      </c>
      <c r="D26976" s="34">
        <v>456</v>
      </c>
      <c r="E26976" s="34">
        <v>421</v>
      </c>
      <c r="F26976" s="34">
        <v>461</v>
      </c>
      <c r="G26976" s="34">
        <v>386</v>
      </c>
      <c r="H26976" s="34">
        <v>438</v>
      </c>
      <c r="I26976" s="34">
        <v>347</v>
      </c>
      <c r="J26976" s="34">
        <v>488</v>
      </c>
      <c r="K26976" s="34">
        <v>515</v>
      </c>
      <c r="L26976" s="34">
        <v>498</v>
      </c>
      <c r="M26976" s="34">
        <v>391</v>
      </c>
      <c r="N26976" s="34">
        <v>412</v>
      </c>
      <c r="O26976" s="34">
        <v>390</v>
      </c>
      <c r="P26976" s="34">
        <v>438</v>
      </c>
      <c r="Q26976" s="34">
        <v>567</v>
      </c>
      <c r="R26976" s="34">
        <v>645</v>
      </c>
      <c r="S26976" s="34">
        <v>410</v>
      </c>
      <c r="T26976" s="34">
        <v>586</v>
      </c>
      <c r="U26976" s="34">
        <v>408</v>
      </c>
      <c r="V26976" s="34">
        <v>568</v>
      </c>
      <c r="W26976" s="34">
        <v>533</v>
      </c>
      <c r="X26976" s="34">
        <v>463</v>
      </c>
      <c r="Y26976" s="34">
        <v>490</v>
      </c>
      <c r="Z26976" s="34">
        <v>519</v>
      </c>
      <c r="AA26976" s="34">
        <v>469</v>
      </c>
      <c r="AB26976" s="34">
        <v>725</v>
      </c>
      <c r="AC26976" s="34">
        <v>719</v>
      </c>
    </row>
    <row r="26977" spans="1:29" x14ac:dyDescent="0.2">
      <c r="A26977" s="34" t="s">
        <v>87470</v>
      </c>
      <c r="B26977" s="34">
        <v>134</v>
      </c>
      <c r="C26977" s="34">
        <v>83</v>
      </c>
      <c r="D26977" s="34">
        <v>144</v>
      </c>
      <c r="E26977" s="34">
        <v>111</v>
      </c>
      <c r="F26977" s="34">
        <v>170</v>
      </c>
      <c r="G26977" s="34">
        <v>97</v>
      </c>
      <c r="H26977" s="34">
        <v>147</v>
      </c>
      <c r="I26977" s="34">
        <v>130</v>
      </c>
      <c r="J26977" s="34">
        <v>144</v>
      </c>
      <c r="K26977" s="34">
        <v>112</v>
      </c>
      <c r="L26977" s="34">
        <v>116</v>
      </c>
      <c r="M26977" s="34">
        <v>105</v>
      </c>
      <c r="N26977" s="34">
        <v>132</v>
      </c>
      <c r="O26977" s="34">
        <v>100</v>
      </c>
      <c r="P26977" s="34">
        <v>148</v>
      </c>
      <c r="Q26977" s="34">
        <v>151</v>
      </c>
      <c r="R26977" s="34">
        <v>132</v>
      </c>
      <c r="S26977" s="34">
        <v>117</v>
      </c>
      <c r="T26977" s="34">
        <v>183</v>
      </c>
      <c r="U26977" s="34">
        <v>146</v>
      </c>
      <c r="V26977" s="34">
        <v>138</v>
      </c>
      <c r="W26977" s="34">
        <v>139</v>
      </c>
      <c r="X26977" s="34">
        <v>174</v>
      </c>
      <c r="Y26977" s="34">
        <v>155</v>
      </c>
      <c r="Z26977" s="34">
        <v>106</v>
      </c>
      <c r="AA26977" s="34">
        <v>140</v>
      </c>
      <c r="AB26977" s="34">
        <v>169</v>
      </c>
      <c r="AC26977" s="34">
        <v>193</v>
      </c>
    </row>
    <row r="26978" spans="1:29" x14ac:dyDescent="0.2">
      <c r="A26978" s="34" t="s">
        <v>87471</v>
      </c>
      <c r="B26978" s="34">
        <v>142</v>
      </c>
      <c r="C26978" s="34">
        <v>249</v>
      </c>
      <c r="D26978" s="34">
        <v>245</v>
      </c>
      <c r="E26978" s="34">
        <v>233</v>
      </c>
      <c r="F26978" s="34">
        <v>204</v>
      </c>
      <c r="G26978" s="34">
        <v>254</v>
      </c>
      <c r="H26978" s="34">
        <v>170</v>
      </c>
      <c r="I26978" s="34">
        <v>176</v>
      </c>
      <c r="J26978" s="34">
        <v>168</v>
      </c>
      <c r="K26978" s="34">
        <v>232</v>
      </c>
      <c r="L26978" s="34">
        <v>95</v>
      </c>
      <c r="M26978" s="34">
        <v>177</v>
      </c>
      <c r="N26978" s="34">
        <v>172</v>
      </c>
      <c r="O26978" s="34">
        <v>174</v>
      </c>
      <c r="P26978" s="34">
        <v>169</v>
      </c>
      <c r="Q26978" s="34">
        <v>227</v>
      </c>
      <c r="R26978" s="34">
        <v>183</v>
      </c>
      <c r="S26978" s="34">
        <v>279</v>
      </c>
      <c r="T26978" s="34">
        <v>158</v>
      </c>
      <c r="U26978" s="34">
        <v>169</v>
      </c>
      <c r="V26978" s="34">
        <v>218</v>
      </c>
      <c r="W26978" s="34">
        <v>168</v>
      </c>
      <c r="X26978" s="34">
        <v>261</v>
      </c>
      <c r="Y26978" s="34">
        <v>178</v>
      </c>
      <c r="Z26978" s="34">
        <v>219</v>
      </c>
      <c r="AA26978" s="34">
        <v>239</v>
      </c>
      <c r="AB26978" s="34">
        <v>165</v>
      </c>
      <c r="AC26978" s="34">
        <v>372</v>
      </c>
    </row>
    <row r="26979" spans="1:29" x14ac:dyDescent="0.2">
      <c r="A26979" s="34" t="s">
        <v>87472</v>
      </c>
      <c r="B26979" s="34">
        <v>131</v>
      </c>
      <c r="C26979" s="34">
        <v>220</v>
      </c>
      <c r="D26979" s="34">
        <v>139</v>
      </c>
      <c r="E26979" s="34">
        <v>253</v>
      </c>
      <c r="F26979" s="34">
        <v>154</v>
      </c>
      <c r="G26979" s="34">
        <v>213</v>
      </c>
      <c r="H26979" s="34">
        <v>141</v>
      </c>
      <c r="I26979" s="34">
        <v>185</v>
      </c>
      <c r="J26979" s="34">
        <v>104</v>
      </c>
      <c r="K26979" s="34">
        <v>243</v>
      </c>
      <c r="L26979" s="34">
        <v>93</v>
      </c>
      <c r="M26979" s="34">
        <v>148</v>
      </c>
      <c r="N26979" s="34">
        <v>124</v>
      </c>
      <c r="O26979" s="34">
        <v>155</v>
      </c>
      <c r="P26979" s="34">
        <v>138</v>
      </c>
      <c r="Q26979" s="34">
        <v>275</v>
      </c>
      <c r="R26979" s="34">
        <v>159</v>
      </c>
      <c r="S26979" s="34">
        <v>257</v>
      </c>
      <c r="T26979" s="34">
        <v>141</v>
      </c>
      <c r="U26979" s="34">
        <v>202</v>
      </c>
      <c r="V26979" s="34">
        <v>190</v>
      </c>
      <c r="W26979" s="34">
        <v>226</v>
      </c>
      <c r="X26979" s="34">
        <v>174</v>
      </c>
      <c r="Y26979" s="34">
        <v>219</v>
      </c>
      <c r="Z26979" s="34">
        <v>155</v>
      </c>
      <c r="AA26979" s="34">
        <v>267</v>
      </c>
      <c r="AB26979" s="34">
        <v>177</v>
      </c>
      <c r="AC26979" s="34">
        <v>389</v>
      </c>
    </row>
    <row r="26980" spans="1:29" x14ac:dyDescent="0.2">
      <c r="A26980" s="34" t="s">
        <v>87473</v>
      </c>
      <c r="B26980" s="34">
        <v>197</v>
      </c>
      <c r="C26980" s="34">
        <v>291</v>
      </c>
      <c r="D26980" s="34">
        <v>357</v>
      </c>
      <c r="E26980" s="34">
        <v>325</v>
      </c>
      <c r="F26980" s="34">
        <v>249</v>
      </c>
      <c r="G26980" s="34">
        <v>282</v>
      </c>
      <c r="H26980" s="34">
        <v>245</v>
      </c>
      <c r="I26980" s="34">
        <v>293</v>
      </c>
      <c r="J26980" s="34">
        <v>238</v>
      </c>
      <c r="K26980" s="34">
        <v>262</v>
      </c>
      <c r="L26980" s="34">
        <v>113</v>
      </c>
      <c r="M26980" s="34">
        <v>258</v>
      </c>
      <c r="N26980" s="34">
        <v>228</v>
      </c>
      <c r="O26980" s="34">
        <v>239</v>
      </c>
      <c r="P26980" s="34">
        <v>208</v>
      </c>
      <c r="Q26980" s="34">
        <v>312</v>
      </c>
      <c r="R26980" s="34">
        <v>246</v>
      </c>
      <c r="S26980" s="34">
        <v>424</v>
      </c>
      <c r="T26980" s="34">
        <v>176</v>
      </c>
      <c r="U26980" s="34">
        <v>229</v>
      </c>
      <c r="V26980" s="34">
        <v>282</v>
      </c>
      <c r="W26980" s="34">
        <v>237</v>
      </c>
      <c r="X26980" s="34">
        <v>360</v>
      </c>
      <c r="Y26980" s="34">
        <v>229</v>
      </c>
      <c r="Z26980" s="34">
        <v>314</v>
      </c>
      <c r="AA26980" s="34">
        <v>392</v>
      </c>
      <c r="AB26980" s="34">
        <v>195</v>
      </c>
      <c r="AC26980" s="34">
        <v>442</v>
      </c>
    </row>
    <row r="26981" spans="1:29" x14ac:dyDescent="0.2">
      <c r="A26981" s="34" t="s">
        <v>87474</v>
      </c>
      <c r="B26981" s="34">
        <v>45</v>
      </c>
      <c r="C26981" s="34">
        <v>147</v>
      </c>
      <c r="D26981" s="34">
        <v>132</v>
      </c>
      <c r="E26981" s="34">
        <v>180</v>
      </c>
      <c r="F26981" s="34">
        <v>105</v>
      </c>
      <c r="G26981" s="34">
        <v>125</v>
      </c>
      <c r="H26981" s="34">
        <v>141</v>
      </c>
      <c r="I26981" s="34">
        <v>136</v>
      </c>
      <c r="J26981" s="34">
        <v>83</v>
      </c>
      <c r="K26981" s="34">
        <v>154</v>
      </c>
      <c r="L26981" s="34">
        <v>39</v>
      </c>
      <c r="M26981" s="34">
        <v>98</v>
      </c>
      <c r="N26981" s="34">
        <v>94</v>
      </c>
      <c r="O26981" s="34">
        <v>108</v>
      </c>
      <c r="P26981" s="34">
        <v>90</v>
      </c>
      <c r="Q26981" s="34">
        <v>138</v>
      </c>
      <c r="R26981" s="34">
        <v>109</v>
      </c>
      <c r="S26981" s="34">
        <v>167</v>
      </c>
      <c r="T26981" s="34">
        <v>68</v>
      </c>
      <c r="U26981" s="34">
        <v>113</v>
      </c>
      <c r="V26981" s="34">
        <v>102</v>
      </c>
      <c r="W26981" s="34">
        <v>113</v>
      </c>
      <c r="X26981" s="34">
        <v>134</v>
      </c>
      <c r="Y26981" s="34">
        <v>102</v>
      </c>
      <c r="Z26981" s="34">
        <v>126</v>
      </c>
      <c r="AA26981" s="34">
        <v>168</v>
      </c>
      <c r="AB26981" s="34">
        <v>88</v>
      </c>
      <c r="AC26981" s="34">
        <v>202</v>
      </c>
    </row>
    <row r="26982" spans="1:29" x14ac:dyDescent="0.2">
      <c r="A26982" s="34" t="s">
        <v>87475</v>
      </c>
      <c r="B26982" s="34">
        <v>120</v>
      </c>
      <c r="C26982" s="34">
        <v>661</v>
      </c>
      <c r="D26982" s="34">
        <v>269</v>
      </c>
      <c r="E26982" s="34">
        <v>770</v>
      </c>
      <c r="F26982" s="34">
        <v>233</v>
      </c>
      <c r="G26982" s="34">
        <v>605</v>
      </c>
      <c r="H26982" s="34">
        <v>202</v>
      </c>
      <c r="I26982" s="34">
        <v>587</v>
      </c>
      <c r="J26982" s="34">
        <v>202</v>
      </c>
      <c r="K26982" s="34">
        <v>731</v>
      </c>
      <c r="L26982" s="34">
        <v>127</v>
      </c>
      <c r="M26982" s="34">
        <v>552</v>
      </c>
      <c r="N26982" s="34">
        <v>201</v>
      </c>
      <c r="O26982" s="34">
        <v>597</v>
      </c>
      <c r="P26982" s="34">
        <v>170</v>
      </c>
      <c r="Q26982" s="34">
        <v>599</v>
      </c>
      <c r="R26982" s="34">
        <v>274</v>
      </c>
      <c r="S26982" s="34">
        <v>655</v>
      </c>
      <c r="T26982" s="34">
        <v>167</v>
      </c>
      <c r="U26982" s="34">
        <v>526</v>
      </c>
      <c r="V26982" s="34">
        <v>225</v>
      </c>
      <c r="W26982" s="34">
        <v>491</v>
      </c>
      <c r="X26982" s="34">
        <v>288</v>
      </c>
      <c r="Y26982" s="34">
        <v>428</v>
      </c>
      <c r="Z26982" s="34">
        <v>294</v>
      </c>
      <c r="AA26982" s="34">
        <v>586</v>
      </c>
      <c r="AB26982" s="34">
        <v>250</v>
      </c>
      <c r="AC26982" s="34">
        <v>766</v>
      </c>
    </row>
    <row r="26983" spans="1:29" x14ac:dyDescent="0.2">
      <c r="A26983" s="34" t="s">
        <v>87476</v>
      </c>
      <c r="B26983" s="34">
        <v>175</v>
      </c>
      <c r="C26983" s="34">
        <v>169</v>
      </c>
      <c r="D26983" s="34">
        <v>226</v>
      </c>
      <c r="E26983" s="34">
        <v>210</v>
      </c>
      <c r="F26983" s="34">
        <v>233</v>
      </c>
      <c r="G26983" s="34">
        <v>205</v>
      </c>
      <c r="H26983" s="34">
        <v>205</v>
      </c>
      <c r="I26983" s="34">
        <v>208</v>
      </c>
      <c r="J26983" s="34">
        <v>229</v>
      </c>
      <c r="K26983" s="34">
        <v>242</v>
      </c>
      <c r="L26983" s="34">
        <v>193</v>
      </c>
      <c r="M26983" s="34">
        <v>178</v>
      </c>
      <c r="N26983" s="34">
        <v>226</v>
      </c>
      <c r="O26983" s="34">
        <v>204</v>
      </c>
      <c r="P26983" s="34">
        <v>260</v>
      </c>
      <c r="Q26983" s="34">
        <v>302</v>
      </c>
      <c r="R26983" s="34">
        <v>307</v>
      </c>
      <c r="S26983" s="34">
        <v>287</v>
      </c>
      <c r="T26983" s="34">
        <v>279</v>
      </c>
      <c r="U26983" s="34">
        <v>248</v>
      </c>
      <c r="V26983" s="34">
        <v>292</v>
      </c>
      <c r="W26983" s="34">
        <v>245</v>
      </c>
      <c r="X26983" s="34">
        <v>322</v>
      </c>
      <c r="Y26983" s="34">
        <v>292</v>
      </c>
      <c r="Z26983" s="34">
        <v>289</v>
      </c>
      <c r="AA26983" s="34">
        <v>247</v>
      </c>
      <c r="AB26983" s="34">
        <v>390</v>
      </c>
      <c r="AC26983" s="34">
        <v>292</v>
      </c>
    </row>
    <row r="26984" spans="1:29" x14ac:dyDescent="0.2">
      <c r="A26984" s="34" t="s">
        <v>87477</v>
      </c>
      <c r="B26984" s="34">
        <v>117</v>
      </c>
      <c r="C26984" s="34">
        <v>102</v>
      </c>
      <c r="D26984" s="34">
        <v>71</v>
      </c>
      <c r="E26984" s="34">
        <v>107</v>
      </c>
      <c r="F26984" s="34">
        <v>65</v>
      </c>
      <c r="G26984" s="34">
        <v>154</v>
      </c>
      <c r="H26984" s="34">
        <v>35</v>
      </c>
      <c r="I26984" s="34">
        <v>103</v>
      </c>
      <c r="J26984" s="34">
        <v>49</v>
      </c>
      <c r="K26984" s="34">
        <v>108</v>
      </c>
      <c r="L26984" s="34">
        <v>33</v>
      </c>
      <c r="M26984" s="34">
        <v>80</v>
      </c>
      <c r="N26984" s="34">
        <v>48</v>
      </c>
      <c r="O26984" s="34">
        <v>87</v>
      </c>
      <c r="P26984" s="34">
        <v>34</v>
      </c>
      <c r="Q26984" s="34">
        <v>130</v>
      </c>
      <c r="R26984" s="34">
        <v>62</v>
      </c>
      <c r="S26984" s="34">
        <v>118</v>
      </c>
      <c r="T26984" s="34">
        <v>49</v>
      </c>
      <c r="U26984" s="34">
        <v>92</v>
      </c>
      <c r="V26984" s="34">
        <v>66</v>
      </c>
      <c r="W26984" s="34">
        <v>93</v>
      </c>
      <c r="X26984" s="34">
        <v>91</v>
      </c>
      <c r="Y26984" s="34">
        <v>91</v>
      </c>
      <c r="Z26984" s="34">
        <v>78</v>
      </c>
      <c r="AA26984" s="34">
        <v>103</v>
      </c>
      <c r="AB26984" s="34">
        <v>70</v>
      </c>
      <c r="AC26984" s="34">
        <v>114</v>
      </c>
    </row>
    <row r="26985" spans="1:29" x14ac:dyDescent="0.2">
      <c r="A26985" s="34" t="s">
        <v>87478</v>
      </c>
      <c r="B26985" s="34">
        <v>55</v>
      </c>
      <c r="C26985" s="34">
        <v>58</v>
      </c>
      <c r="D26985" s="34">
        <v>69</v>
      </c>
      <c r="E26985" s="34">
        <v>57</v>
      </c>
      <c r="F26985" s="34">
        <v>53</v>
      </c>
      <c r="G26985" s="34">
        <v>42</v>
      </c>
      <c r="H26985" s="34">
        <v>49</v>
      </c>
      <c r="I26985" s="34">
        <v>69</v>
      </c>
      <c r="J26985" s="34">
        <v>39</v>
      </c>
      <c r="K26985" s="34">
        <v>57</v>
      </c>
      <c r="L26985" s="34">
        <v>28</v>
      </c>
      <c r="M26985" s="34">
        <v>53</v>
      </c>
      <c r="N26985" s="34">
        <v>35</v>
      </c>
      <c r="O26985" s="34">
        <v>54</v>
      </c>
      <c r="P26985" s="34">
        <v>65</v>
      </c>
      <c r="Q26985" s="34">
        <v>78</v>
      </c>
      <c r="R26985" s="34">
        <v>49</v>
      </c>
      <c r="S26985" s="34">
        <v>82</v>
      </c>
      <c r="T26985" s="34">
        <v>33</v>
      </c>
      <c r="U26985" s="34">
        <v>27</v>
      </c>
      <c r="V26985" s="34">
        <v>53</v>
      </c>
      <c r="W26985" s="34">
        <v>57</v>
      </c>
      <c r="X26985" s="34">
        <v>68</v>
      </c>
      <c r="Y26985" s="34">
        <v>32</v>
      </c>
      <c r="Z26985" s="34">
        <v>70</v>
      </c>
      <c r="AA26985" s="34">
        <v>62</v>
      </c>
      <c r="AB26985" s="34">
        <v>38</v>
      </c>
      <c r="AC26985" s="34">
        <v>81</v>
      </c>
    </row>
    <row r="26986" spans="1:29" x14ac:dyDescent="0.2">
      <c r="A26986" s="34" t="s">
        <v>87479</v>
      </c>
      <c r="B26986" s="34">
        <v>106</v>
      </c>
      <c r="C26986" s="34">
        <v>497</v>
      </c>
      <c r="D26986" s="34">
        <v>174</v>
      </c>
      <c r="E26986" s="34">
        <v>554</v>
      </c>
      <c r="F26986" s="34">
        <v>126</v>
      </c>
      <c r="G26986" s="34">
        <v>507</v>
      </c>
      <c r="H26986" s="34">
        <v>87</v>
      </c>
      <c r="I26986" s="34">
        <v>510</v>
      </c>
      <c r="J26986" s="34">
        <v>85</v>
      </c>
      <c r="K26986" s="34">
        <v>509</v>
      </c>
      <c r="L26986" s="34">
        <v>30</v>
      </c>
      <c r="M26986" s="34">
        <v>406</v>
      </c>
      <c r="N26986" s="34">
        <v>70</v>
      </c>
      <c r="O26986" s="34">
        <v>378</v>
      </c>
      <c r="P26986" s="34">
        <v>103</v>
      </c>
      <c r="Q26986" s="34">
        <v>448</v>
      </c>
      <c r="R26986" s="34">
        <v>93</v>
      </c>
      <c r="S26986" s="34">
        <v>519</v>
      </c>
      <c r="T26986" s="34">
        <v>63</v>
      </c>
      <c r="U26986" s="34">
        <v>299</v>
      </c>
      <c r="V26986" s="34">
        <v>98</v>
      </c>
      <c r="W26986" s="34">
        <v>250</v>
      </c>
      <c r="X26986" s="34">
        <v>153</v>
      </c>
      <c r="Y26986" s="34">
        <v>206</v>
      </c>
      <c r="Z26986" s="34">
        <v>145</v>
      </c>
      <c r="AA26986" s="34">
        <v>371</v>
      </c>
      <c r="AB26986" s="34">
        <v>88</v>
      </c>
      <c r="AC26986" s="34">
        <v>539</v>
      </c>
    </row>
    <row r="26987" spans="1:29" x14ac:dyDescent="0.2">
      <c r="A26987" s="34" t="s">
        <v>87480</v>
      </c>
      <c r="B26987" s="34">
        <v>140</v>
      </c>
      <c r="C26987" s="34">
        <v>314</v>
      </c>
      <c r="D26987" s="34">
        <v>171</v>
      </c>
      <c r="E26987" s="34">
        <v>343</v>
      </c>
      <c r="F26987" s="34">
        <v>222</v>
      </c>
      <c r="G26987" s="34">
        <v>345</v>
      </c>
      <c r="H26987" s="34">
        <v>154</v>
      </c>
      <c r="I26987" s="34">
        <v>318</v>
      </c>
      <c r="J26987" s="34">
        <v>193</v>
      </c>
      <c r="K26987" s="34">
        <v>324</v>
      </c>
      <c r="L26987" s="34">
        <v>137</v>
      </c>
      <c r="M26987" s="34">
        <v>296</v>
      </c>
      <c r="N26987" s="34">
        <v>156</v>
      </c>
      <c r="O26987" s="34">
        <v>324</v>
      </c>
      <c r="P26987" s="34">
        <v>168</v>
      </c>
      <c r="Q26987" s="34">
        <v>356</v>
      </c>
      <c r="R26987" s="34">
        <v>261</v>
      </c>
      <c r="S26987" s="34">
        <v>369</v>
      </c>
      <c r="T26987" s="34">
        <v>217</v>
      </c>
      <c r="U26987" s="34">
        <v>239</v>
      </c>
      <c r="V26987" s="34">
        <v>250</v>
      </c>
      <c r="W26987" s="34">
        <v>303</v>
      </c>
      <c r="X26987" s="34">
        <v>248</v>
      </c>
      <c r="Y26987" s="34">
        <v>258</v>
      </c>
      <c r="Z26987" s="34">
        <v>219</v>
      </c>
      <c r="AA26987" s="34">
        <v>352</v>
      </c>
      <c r="AB26987" s="34">
        <v>193</v>
      </c>
      <c r="AC26987" s="34">
        <v>469</v>
      </c>
    </row>
    <row r="26988" spans="1:29" x14ac:dyDescent="0.2">
      <c r="A26988" s="34" t="s">
        <v>87481</v>
      </c>
      <c r="B26988" s="34">
        <v>97</v>
      </c>
      <c r="C26988" s="34">
        <v>136</v>
      </c>
      <c r="D26988" s="34">
        <v>119</v>
      </c>
      <c r="E26988" s="34">
        <v>147</v>
      </c>
      <c r="F26988" s="34">
        <v>91</v>
      </c>
      <c r="G26988" s="34">
        <v>167</v>
      </c>
      <c r="H26988" s="34">
        <v>139</v>
      </c>
      <c r="I26988" s="34">
        <v>140</v>
      </c>
      <c r="J26988" s="34">
        <v>72</v>
      </c>
      <c r="K26988" s="34">
        <v>178</v>
      </c>
      <c r="L26988" s="34">
        <v>72</v>
      </c>
      <c r="M26988" s="34">
        <v>106</v>
      </c>
      <c r="N26988" s="34">
        <v>75</v>
      </c>
      <c r="O26988" s="34">
        <v>126</v>
      </c>
      <c r="P26988" s="34">
        <v>92</v>
      </c>
      <c r="Q26988" s="34">
        <v>160</v>
      </c>
      <c r="R26988" s="34">
        <v>112</v>
      </c>
      <c r="S26988" s="34">
        <v>187</v>
      </c>
      <c r="T26988" s="34">
        <v>83</v>
      </c>
      <c r="U26988" s="34">
        <v>118</v>
      </c>
      <c r="V26988" s="34">
        <v>106</v>
      </c>
      <c r="W26988" s="34">
        <v>139</v>
      </c>
      <c r="X26988" s="34">
        <v>129</v>
      </c>
      <c r="Y26988" s="34">
        <v>82</v>
      </c>
      <c r="Z26988" s="34">
        <v>78</v>
      </c>
      <c r="AA26988" s="34">
        <v>125</v>
      </c>
      <c r="AB26988" s="34">
        <v>139</v>
      </c>
      <c r="AC26988" s="34">
        <v>191</v>
      </c>
    </row>
    <row r="26989" spans="1:29" x14ac:dyDescent="0.2">
      <c r="A26989" s="34" t="s">
        <v>87482</v>
      </c>
      <c r="B26989" s="34">
        <v>77</v>
      </c>
      <c r="C26989" s="34">
        <v>89</v>
      </c>
      <c r="D26989" s="34">
        <v>100</v>
      </c>
      <c r="E26989" s="34">
        <v>131</v>
      </c>
      <c r="F26989" s="34">
        <v>117</v>
      </c>
      <c r="G26989" s="34">
        <v>87</v>
      </c>
      <c r="H26989" s="34">
        <v>81</v>
      </c>
      <c r="I26989" s="34">
        <v>110</v>
      </c>
      <c r="J26989" s="34">
        <v>76</v>
      </c>
      <c r="K26989" s="34">
        <v>108</v>
      </c>
      <c r="L26989" s="34">
        <v>52</v>
      </c>
      <c r="M26989" s="34">
        <v>110</v>
      </c>
      <c r="N26989" s="34">
        <v>78</v>
      </c>
      <c r="O26989" s="34">
        <v>87</v>
      </c>
      <c r="P26989" s="34">
        <v>70</v>
      </c>
      <c r="Q26989" s="34">
        <v>137</v>
      </c>
      <c r="R26989" s="34">
        <v>77</v>
      </c>
      <c r="S26989" s="34">
        <v>116</v>
      </c>
      <c r="T26989" s="34">
        <v>61</v>
      </c>
      <c r="U26989" s="34">
        <v>98</v>
      </c>
      <c r="V26989" s="34">
        <v>94</v>
      </c>
      <c r="W26989" s="34">
        <v>103</v>
      </c>
      <c r="X26989" s="34">
        <v>115</v>
      </c>
      <c r="Y26989" s="34">
        <v>96</v>
      </c>
      <c r="Z26989" s="34">
        <v>107</v>
      </c>
      <c r="AA26989" s="34">
        <v>124</v>
      </c>
      <c r="AB26989" s="34">
        <v>75</v>
      </c>
      <c r="AC26989" s="34">
        <v>136</v>
      </c>
    </row>
    <row r="26990" spans="1:29" x14ac:dyDescent="0.2">
      <c r="A26990" s="34" t="s">
        <v>87483</v>
      </c>
      <c r="B26990" s="34">
        <v>72</v>
      </c>
      <c r="C26990" s="34">
        <v>176</v>
      </c>
      <c r="D26990" s="34">
        <v>219</v>
      </c>
      <c r="E26990" s="34">
        <v>246</v>
      </c>
      <c r="F26990" s="34">
        <v>199</v>
      </c>
      <c r="G26990" s="34">
        <v>197</v>
      </c>
      <c r="H26990" s="34">
        <v>114</v>
      </c>
      <c r="I26990" s="34">
        <v>207</v>
      </c>
      <c r="J26990" s="34">
        <v>146</v>
      </c>
      <c r="K26990" s="34">
        <v>223</v>
      </c>
      <c r="L26990" s="34">
        <v>80</v>
      </c>
      <c r="M26990" s="34">
        <v>110</v>
      </c>
      <c r="N26990" s="34">
        <v>144</v>
      </c>
      <c r="O26990" s="34">
        <v>160</v>
      </c>
      <c r="P26990" s="34">
        <v>118</v>
      </c>
      <c r="Q26990" s="34">
        <v>161</v>
      </c>
      <c r="R26990" s="34">
        <v>158</v>
      </c>
      <c r="S26990" s="34">
        <v>203</v>
      </c>
      <c r="T26990" s="34">
        <v>150</v>
      </c>
      <c r="U26990" s="34">
        <v>176</v>
      </c>
      <c r="V26990" s="34">
        <v>168</v>
      </c>
      <c r="W26990" s="34">
        <v>137</v>
      </c>
      <c r="X26990" s="34">
        <v>224</v>
      </c>
      <c r="Y26990" s="34">
        <v>125</v>
      </c>
      <c r="Z26990" s="34">
        <v>179</v>
      </c>
      <c r="AA26990" s="34">
        <v>189</v>
      </c>
      <c r="AB26990" s="34">
        <v>151</v>
      </c>
      <c r="AC26990" s="34">
        <v>269</v>
      </c>
    </row>
    <row r="26991" spans="1:29" x14ac:dyDescent="0.2">
      <c r="A26991" s="34" t="s">
        <v>87484</v>
      </c>
      <c r="B26991" s="34">
        <v>218</v>
      </c>
      <c r="C26991" s="34">
        <v>631</v>
      </c>
      <c r="D26991" s="34">
        <v>428</v>
      </c>
      <c r="E26991" s="34">
        <v>658</v>
      </c>
      <c r="F26991" s="34">
        <v>327</v>
      </c>
      <c r="G26991" s="34">
        <v>670</v>
      </c>
      <c r="H26991" s="34">
        <v>297</v>
      </c>
      <c r="I26991" s="34">
        <v>479</v>
      </c>
      <c r="J26991" s="34">
        <v>309</v>
      </c>
      <c r="K26991" s="34">
        <v>622</v>
      </c>
      <c r="L26991" s="34">
        <v>186</v>
      </c>
      <c r="M26991" s="34">
        <v>489</v>
      </c>
      <c r="N26991" s="34">
        <v>262</v>
      </c>
      <c r="O26991" s="34">
        <v>424</v>
      </c>
      <c r="P26991" s="34">
        <v>281</v>
      </c>
      <c r="Q26991" s="34">
        <v>651</v>
      </c>
      <c r="R26991" s="34">
        <v>344</v>
      </c>
      <c r="S26991" s="34">
        <v>681</v>
      </c>
      <c r="T26991" s="34">
        <v>242</v>
      </c>
      <c r="U26991" s="34">
        <v>440</v>
      </c>
      <c r="V26991" s="34">
        <v>457</v>
      </c>
      <c r="W26991" s="34">
        <v>526</v>
      </c>
      <c r="X26991" s="34">
        <v>437</v>
      </c>
      <c r="Y26991" s="34">
        <v>402</v>
      </c>
      <c r="Z26991" s="34">
        <v>437</v>
      </c>
      <c r="AA26991" s="34">
        <v>685</v>
      </c>
      <c r="AB26991" s="34">
        <v>374</v>
      </c>
      <c r="AC26991" s="34">
        <v>822</v>
      </c>
    </row>
    <row r="26992" spans="1:29" x14ac:dyDescent="0.2">
      <c r="A26992" s="34" t="s">
        <v>87485</v>
      </c>
      <c r="B26992" s="34">
        <v>132</v>
      </c>
      <c r="C26992" s="34">
        <v>216</v>
      </c>
      <c r="D26992" s="34">
        <v>325</v>
      </c>
      <c r="E26992" s="34">
        <v>254</v>
      </c>
      <c r="F26992" s="34">
        <v>207</v>
      </c>
      <c r="G26992" s="34">
        <v>266</v>
      </c>
      <c r="H26992" s="34">
        <v>199</v>
      </c>
      <c r="I26992" s="34">
        <v>212</v>
      </c>
      <c r="J26992" s="34">
        <v>190</v>
      </c>
      <c r="K26992" s="34">
        <v>175</v>
      </c>
      <c r="L26992" s="34">
        <v>130</v>
      </c>
      <c r="M26992" s="34">
        <v>177</v>
      </c>
      <c r="N26992" s="34">
        <v>203</v>
      </c>
      <c r="O26992" s="34">
        <v>214</v>
      </c>
      <c r="P26992" s="34">
        <v>197</v>
      </c>
      <c r="Q26992" s="34">
        <v>230</v>
      </c>
      <c r="R26992" s="34">
        <v>219</v>
      </c>
      <c r="S26992" s="34">
        <v>317</v>
      </c>
      <c r="T26992" s="34">
        <v>124</v>
      </c>
      <c r="U26992" s="34">
        <v>176</v>
      </c>
      <c r="V26992" s="34">
        <v>246</v>
      </c>
      <c r="W26992" s="34">
        <v>165</v>
      </c>
      <c r="X26992" s="34">
        <v>262</v>
      </c>
      <c r="Y26992" s="34">
        <v>112</v>
      </c>
      <c r="Z26992" s="34">
        <v>299</v>
      </c>
      <c r="AA26992" s="34">
        <v>271</v>
      </c>
      <c r="AB26992" s="34">
        <v>150</v>
      </c>
      <c r="AC26992" s="34">
        <v>316</v>
      </c>
    </row>
    <row r="26993" spans="1:29" x14ac:dyDescent="0.2">
      <c r="A26993" s="34" t="s">
        <v>87486</v>
      </c>
      <c r="B26993" s="34">
        <v>221</v>
      </c>
      <c r="C26993" s="34">
        <v>439</v>
      </c>
      <c r="D26993" s="34">
        <v>302</v>
      </c>
      <c r="E26993" s="34">
        <v>396</v>
      </c>
      <c r="F26993" s="34">
        <v>358</v>
      </c>
      <c r="G26993" s="34">
        <v>421</v>
      </c>
      <c r="H26993" s="34">
        <v>305</v>
      </c>
      <c r="I26993" s="34">
        <v>390</v>
      </c>
      <c r="J26993" s="34">
        <v>262</v>
      </c>
      <c r="K26993" s="34">
        <v>385</v>
      </c>
      <c r="L26993" s="34">
        <v>193</v>
      </c>
      <c r="M26993" s="34">
        <v>362</v>
      </c>
      <c r="N26993" s="34">
        <v>276</v>
      </c>
      <c r="O26993" s="34">
        <v>324</v>
      </c>
      <c r="P26993" s="34">
        <v>260</v>
      </c>
      <c r="Q26993" s="34">
        <v>460</v>
      </c>
      <c r="R26993" s="34">
        <v>381</v>
      </c>
      <c r="S26993" s="34">
        <v>441</v>
      </c>
      <c r="T26993" s="34">
        <v>280</v>
      </c>
      <c r="U26993" s="34">
        <v>386</v>
      </c>
      <c r="V26993" s="34">
        <v>367</v>
      </c>
      <c r="W26993" s="34">
        <v>292</v>
      </c>
      <c r="X26993" s="34">
        <v>325</v>
      </c>
      <c r="Y26993" s="34">
        <v>347</v>
      </c>
      <c r="Z26993" s="34">
        <v>337</v>
      </c>
      <c r="AA26993" s="34">
        <v>392</v>
      </c>
      <c r="AB26993" s="34">
        <v>393</v>
      </c>
      <c r="AC26993" s="34">
        <v>543</v>
      </c>
    </row>
    <row r="26994" spans="1:29" x14ac:dyDescent="0.2">
      <c r="A26994" s="34" t="s">
        <v>87487</v>
      </c>
      <c r="B26994" s="34">
        <v>158</v>
      </c>
      <c r="C26994" s="34">
        <v>529</v>
      </c>
      <c r="D26994" s="34">
        <v>460</v>
      </c>
      <c r="E26994" s="34">
        <v>607</v>
      </c>
      <c r="F26994" s="34">
        <v>319</v>
      </c>
      <c r="G26994" s="34">
        <v>571</v>
      </c>
      <c r="H26994" s="34">
        <v>347</v>
      </c>
      <c r="I26994" s="34">
        <v>513</v>
      </c>
      <c r="J26994" s="34">
        <v>254</v>
      </c>
      <c r="K26994" s="34">
        <v>594</v>
      </c>
      <c r="L26994" s="34">
        <v>144</v>
      </c>
      <c r="M26994" s="34">
        <v>468</v>
      </c>
      <c r="N26994" s="34">
        <v>344</v>
      </c>
      <c r="O26994" s="34">
        <v>409</v>
      </c>
      <c r="P26994" s="34">
        <v>313</v>
      </c>
      <c r="Q26994" s="34">
        <v>562</v>
      </c>
      <c r="R26994" s="34">
        <v>318</v>
      </c>
      <c r="S26994" s="34">
        <v>557</v>
      </c>
      <c r="T26994" s="34">
        <v>198</v>
      </c>
      <c r="U26994" s="34">
        <v>377</v>
      </c>
      <c r="V26994" s="34">
        <v>410</v>
      </c>
      <c r="W26994" s="34">
        <v>357</v>
      </c>
      <c r="X26994" s="34">
        <v>444</v>
      </c>
      <c r="Y26994" s="34">
        <v>333</v>
      </c>
      <c r="Z26994" s="34">
        <v>403</v>
      </c>
      <c r="AA26994" s="34">
        <v>571</v>
      </c>
      <c r="AB26994" s="34">
        <v>208</v>
      </c>
      <c r="AC26994" s="34">
        <v>764</v>
      </c>
    </row>
    <row r="26995" spans="1:29" x14ac:dyDescent="0.2">
      <c r="A26995" s="34" t="s">
        <v>87488</v>
      </c>
      <c r="B26995" s="34">
        <v>139</v>
      </c>
      <c r="C26995" s="34">
        <v>233</v>
      </c>
      <c r="D26995" s="34">
        <v>219</v>
      </c>
      <c r="E26995" s="34">
        <v>203</v>
      </c>
      <c r="F26995" s="34">
        <v>206</v>
      </c>
      <c r="G26995" s="34">
        <v>269</v>
      </c>
      <c r="H26995" s="34">
        <v>191</v>
      </c>
      <c r="I26995" s="34">
        <v>227</v>
      </c>
      <c r="J26995" s="34">
        <v>193</v>
      </c>
      <c r="K26995" s="34">
        <v>262</v>
      </c>
      <c r="L26995" s="34">
        <v>167</v>
      </c>
      <c r="M26995" s="34">
        <v>224</v>
      </c>
      <c r="N26995" s="34">
        <v>153</v>
      </c>
      <c r="O26995" s="34">
        <v>194</v>
      </c>
      <c r="P26995" s="34">
        <v>159</v>
      </c>
      <c r="Q26995" s="34">
        <v>313</v>
      </c>
      <c r="R26995" s="34">
        <v>301</v>
      </c>
      <c r="S26995" s="34">
        <v>220</v>
      </c>
      <c r="T26995" s="34">
        <v>226</v>
      </c>
      <c r="U26995" s="34">
        <v>213</v>
      </c>
      <c r="V26995" s="34">
        <v>142</v>
      </c>
      <c r="W26995" s="34">
        <v>271</v>
      </c>
      <c r="X26995" s="34">
        <v>266</v>
      </c>
      <c r="Y26995" s="34">
        <v>264</v>
      </c>
      <c r="Z26995" s="34">
        <v>197</v>
      </c>
      <c r="AA26995" s="34">
        <v>270</v>
      </c>
      <c r="AB26995" s="34">
        <v>330</v>
      </c>
      <c r="AC26995" s="34">
        <v>313</v>
      </c>
    </row>
    <row r="26996" spans="1:29" x14ac:dyDescent="0.2">
      <c r="A26996" s="34" t="s">
        <v>87489</v>
      </c>
      <c r="B26996" s="34">
        <v>147</v>
      </c>
      <c r="C26996" s="34">
        <v>216</v>
      </c>
      <c r="D26996" s="34">
        <v>186</v>
      </c>
      <c r="E26996" s="34">
        <v>242</v>
      </c>
      <c r="F26996" s="34">
        <v>133</v>
      </c>
      <c r="G26996" s="34">
        <v>187</v>
      </c>
      <c r="H26996" s="34">
        <v>183</v>
      </c>
      <c r="I26996" s="34">
        <v>152</v>
      </c>
      <c r="J26996" s="34">
        <v>132</v>
      </c>
      <c r="K26996" s="34">
        <v>214</v>
      </c>
      <c r="L26996" s="34">
        <v>90</v>
      </c>
      <c r="M26996" s="34">
        <v>183</v>
      </c>
      <c r="N26996" s="34">
        <v>122</v>
      </c>
      <c r="O26996" s="34">
        <v>192</v>
      </c>
      <c r="P26996" s="34">
        <v>146</v>
      </c>
      <c r="Q26996" s="34">
        <v>251</v>
      </c>
      <c r="R26996" s="34">
        <v>164</v>
      </c>
      <c r="S26996" s="34">
        <v>271</v>
      </c>
      <c r="T26996" s="34">
        <v>125</v>
      </c>
      <c r="U26996" s="34">
        <v>169</v>
      </c>
      <c r="V26996" s="34">
        <v>132</v>
      </c>
      <c r="W26996" s="34">
        <v>146</v>
      </c>
      <c r="X26996" s="34">
        <v>255</v>
      </c>
      <c r="Y26996" s="34">
        <v>213</v>
      </c>
      <c r="Z26996" s="34">
        <v>207</v>
      </c>
      <c r="AA26996" s="34">
        <v>207</v>
      </c>
      <c r="AB26996" s="34">
        <v>147</v>
      </c>
      <c r="AC26996" s="34">
        <v>267</v>
      </c>
    </row>
    <row r="26997" spans="1:29" x14ac:dyDescent="0.2">
      <c r="A26997" s="34" t="s">
        <v>87490</v>
      </c>
      <c r="B26997" s="34">
        <v>179</v>
      </c>
      <c r="C26997" s="34">
        <v>170</v>
      </c>
      <c r="D26997" s="34">
        <v>323</v>
      </c>
      <c r="E26997" s="34">
        <v>243</v>
      </c>
      <c r="F26997" s="34">
        <v>242</v>
      </c>
      <c r="G26997" s="34">
        <v>216</v>
      </c>
      <c r="H26997" s="34">
        <v>167</v>
      </c>
      <c r="I26997" s="34">
        <v>222</v>
      </c>
      <c r="J26997" s="34">
        <v>200</v>
      </c>
      <c r="K26997" s="34">
        <v>218</v>
      </c>
      <c r="L26997" s="34">
        <v>109</v>
      </c>
      <c r="M26997" s="34">
        <v>160</v>
      </c>
      <c r="N26997" s="34">
        <v>238</v>
      </c>
      <c r="O26997" s="34">
        <v>157</v>
      </c>
      <c r="P26997" s="34">
        <v>186</v>
      </c>
      <c r="Q26997" s="34">
        <v>239</v>
      </c>
      <c r="R26997" s="34">
        <v>251</v>
      </c>
      <c r="S26997" s="34">
        <v>196</v>
      </c>
      <c r="T26997" s="34">
        <v>140</v>
      </c>
      <c r="U26997" s="34">
        <v>152</v>
      </c>
      <c r="V26997" s="34">
        <v>262</v>
      </c>
      <c r="W26997" s="34">
        <v>169</v>
      </c>
      <c r="X26997" s="34">
        <v>288</v>
      </c>
      <c r="Y26997" s="34">
        <v>124</v>
      </c>
      <c r="Z26997" s="34">
        <v>290</v>
      </c>
      <c r="AA26997" s="34">
        <v>239</v>
      </c>
      <c r="AB26997" s="34">
        <v>193</v>
      </c>
      <c r="AC26997" s="34">
        <v>327</v>
      </c>
    </row>
    <row r="26998" spans="1:29" x14ac:dyDescent="0.2">
      <c r="A26998" s="34" t="s">
        <v>87491</v>
      </c>
      <c r="B26998" s="34">
        <v>67</v>
      </c>
      <c r="C26998" s="34">
        <v>125</v>
      </c>
      <c r="D26998" s="34">
        <v>125</v>
      </c>
      <c r="E26998" s="34">
        <v>157</v>
      </c>
      <c r="F26998" s="34">
        <v>139</v>
      </c>
      <c r="G26998" s="34">
        <v>151</v>
      </c>
      <c r="H26998" s="34">
        <v>102</v>
      </c>
      <c r="I26998" s="34">
        <v>128</v>
      </c>
      <c r="J26998" s="34">
        <v>95</v>
      </c>
      <c r="K26998" s="34">
        <v>131</v>
      </c>
      <c r="L26998" s="34">
        <v>78</v>
      </c>
      <c r="M26998" s="34">
        <v>103</v>
      </c>
      <c r="N26998" s="34">
        <v>114</v>
      </c>
      <c r="O26998" s="34">
        <v>108</v>
      </c>
      <c r="P26998" s="34">
        <v>134</v>
      </c>
      <c r="Q26998" s="34">
        <v>180</v>
      </c>
      <c r="R26998" s="34">
        <v>148</v>
      </c>
      <c r="S26998" s="34">
        <v>168</v>
      </c>
      <c r="T26998" s="34">
        <v>75</v>
      </c>
      <c r="U26998" s="34">
        <v>114</v>
      </c>
      <c r="V26998" s="34">
        <v>174</v>
      </c>
      <c r="W26998" s="34">
        <v>133</v>
      </c>
      <c r="X26998" s="34">
        <v>157</v>
      </c>
      <c r="Y26998" s="34">
        <v>118</v>
      </c>
      <c r="Z26998" s="34">
        <v>150</v>
      </c>
      <c r="AA26998" s="34">
        <v>162</v>
      </c>
      <c r="AB26998" s="34">
        <v>128</v>
      </c>
      <c r="AC26998" s="34">
        <v>214</v>
      </c>
    </row>
    <row r="26999" spans="1:29" x14ac:dyDescent="0.2">
      <c r="A26999" s="34" t="s">
        <v>87492</v>
      </c>
      <c r="B26999" s="34">
        <v>182</v>
      </c>
      <c r="C26999" s="34">
        <v>249</v>
      </c>
      <c r="D26999" s="34">
        <v>275</v>
      </c>
      <c r="E26999" s="34">
        <v>219</v>
      </c>
      <c r="F26999" s="34">
        <v>207</v>
      </c>
      <c r="G26999" s="34">
        <v>235</v>
      </c>
      <c r="H26999" s="34">
        <v>231</v>
      </c>
      <c r="I26999" s="34">
        <v>214</v>
      </c>
      <c r="J26999" s="34">
        <v>197</v>
      </c>
      <c r="K26999" s="34">
        <v>222</v>
      </c>
      <c r="L26999" s="34">
        <v>107</v>
      </c>
      <c r="M26999" s="34">
        <v>179</v>
      </c>
      <c r="N26999" s="34">
        <v>204</v>
      </c>
      <c r="O26999" s="34">
        <v>208</v>
      </c>
      <c r="P26999" s="34">
        <v>179</v>
      </c>
      <c r="Q26999" s="34">
        <v>241</v>
      </c>
      <c r="R26999" s="34">
        <v>262</v>
      </c>
      <c r="S26999" s="34">
        <v>327</v>
      </c>
      <c r="T26999" s="34">
        <v>173</v>
      </c>
      <c r="U26999" s="34">
        <v>211</v>
      </c>
      <c r="V26999" s="34">
        <v>269</v>
      </c>
      <c r="W26999" s="34">
        <v>205</v>
      </c>
      <c r="X26999" s="34">
        <v>287</v>
      </c>
      <c r="Y26999" s="34">
        <v>177</v>
      </c>
      <c r="Z26999" s="34">
        <v>227</v>
      </c>
      <c r="AA26999" s="34">
        <v>273</v>
      </c>
      <c r="AB26999" s="34">
        <v>164</v>
      </c>
      <c r="AC26999" s="34">
        <v>387</v>
      </c>
    </row>
    <row r="27000" spans="1:29" x14ac:dyDescent="0.2">
      <c r="A27000" s="34" t="s">
        <v>87493</v>
      </c>
      <c r="B27000" s="34">
        <v>212</v>
      </c>
      <c r="C27000" s="34">
        <v>277</v>
      </c>
      <c r="D27000" s="34">
        <v>256</v>
      </c>
      <c r="E27000" s="34">
        <v>352</v>
      </c>
      <c r="F27000" s="34">
        <v>262</v>
      </c>
      <c r="G27000" s="34">
        <v>367</v>
      </c>
      <c r="H27000" s="34">
        <v>283</v>
      </c>
      <c r="I27000" s="34">
        <v>334</v>
      </c>
      <c r="J27000" s="34">
        <v>215</v>
      </c>
      <c r="K27000" s="34">
        <v>386</v>
      </c>
      <c r="L27000" s="34">
        <v>174</v>
      </c>
      <c r="M27000" s="34">
        <v>339</v>
      </c>
      <c r="N27000" s="34">
        <v>221</v>
      </c>
      <c r="O27000" s="34">
        <v>236</v>
      </c>
      <c r="P27000" s="34">
        <v>280</v>
      </c>
      <c r="Q27000" s="34">
        <v>414</v>
      </c>
      <c r="R27000" s="34">
        <v>287</v>
      </c>
      <c r="S27000" s="34">
        <v>417</v>
      </c>
      <c r="T27000" s="34">
        <v>167</v>
      </c>
      <c r="U27000" s="34">
        <v>311</v>
      </c>
      <c r="V27000" s="34">
        <v>271</v>
      </c>
      <c r="W27000" s="34">
        <v>342</v>
      </c>
      <c r="X27000" s="34">
        <v>288</v>
      </c>
      <c r="Y27000" s="34">
        <v>412</v>
      </c>
      <c r="Z27000" s="34">
        <v>288</v>
      </c>
      <c r="AA27000" s="34">
        <v>428</v>
      </c>
      <c r="AB27000" s="34">
        <v>308</v>
      </c>
      <c r="AC27000" s="34">
        <v>579</v>
      </c>
    </row>
    <row r="27001" spans="1:29" x14ac:dyDescent="0.2">
      <c r="A27001" s="34" t="s">
        <v>87494</v>
      </c>
      <c r="B27001" s="34">
        <v>333</v>
      </c>
      <c r="C27001" s="34">
        <v>340</v>
      </c>
      <c r="D27001" s="34">
        <v>380</v>
      </c>
      <c r="E27001" s="34">
        <v>353</v>
      </c>
      <c r="F27001" s="34">
        <v>338</v>
      </c>
      <c r="G27001" s="34">
        <v>324</v>
      </c>
      <c r="H27001" s="34">
        <v>361</v>
      </c>
      <c r="I27001" s="34">
        <v>331</v>
      </c>
      <c r="J27001" s="34">
        <v>317</v>
      </c>
      <c r="K27001" s="34">
        <v>420</v>
      </c>
      <c r="L27001" s="34">
        <v>352</v>
      </c>
      <c r="M27001" s="34">
        <v>214</v>
      </c>
      <c r="N27001" s="34">
        <v>349</v>
      </c>
      <c r="O27001" s="34">
        <v>302</v>
      </c>
      <c r="P27001" s="34">
        <v>357</v>
      </c>
      <c r="Q27001" s="34">
        <v>430</v>
      </c>
      <c r="R27001" s="34">
        <v>501</v>
      </c>
      <c r="S27001" s="34">
        <v>418</v>
      </c>
      <c r="T27001" s="34">
        <v>489</v>
      </c>
      <c r="U27001" s="34">
        <v>370</v>
      </c>
      <c r="V27001" s="34">
        <v>420</v>
      </c>
      <c r="W27001" s="34">
        <v>487</v>
      </c>
      <c r="X27001" s="34">
        <v>445</v>
      </c>
      <c r="Y27001" s="34">
        <v>464</v>
      </c>
      <c r="Z27001" s="34">
        <v>342</v>
      </c>
      <c r="AA27001" s="34">
        <v>427</v>
      </c>
      <c r="AB27001" s="34">
        <v>510</v>
      </c>
      <c r="AC27001" s="34">
        <v>494</v>
      </c>
    </row>
    <row r="27002" spans="1:29" x14ac:dyDescent="0.2">
      <c r="A27002" s="34" t="s">
        <v>87495</v>
      </c>
      <c r="B27002" s="34">
        <v>92</v>
      </c>
      <c r="C27002" s="34">
        <v>133</v>
      </c>
      <c r="D27002" s="34">
        <v>160</v>
      </c>
      <c r="E27002" s="34">
        <v>174</v>
      </c>
      <c r="F27002" s="34">
        <v>128</v>
      </c>
      <c r="G27002" s="34">
        <v>167</v>
      </c>
      <c r="H27002" s="34">
        <v>115</v>
      </c>
      <c r="I27002" s="34">
        <v>105</v>
      </c>
      <c r="J27002" s="34">
        <v>86</v>
      </c>
      <c r="K27002" s="34">
        <v>139</v>
      </c>
      <c r="L27002" s="34">
        <v>50</v>
      </c>
      <c r="M27002" s="34">
        <v>124</v>
      </c>
      <c r="N27002" s="34">
        <v>103</v>
      </c>
      <c r="O27002" s="34">
        <v>153</v>
      </c>
      <c r="P27002" s="34">
        <v>91</v>
      </c>
      <c r="Q27002" s="34">
        <v>141</v>
      </c>
      <c r="R27002" s="34">
        <v>145</v>
      </c>
      <c r="S27002" s="34">
        <v>158</v>
      </c>
      <c r="T27002" s="34">
        <v>60</v>
      </c>
      <c r="U27002" s="34">
        <v>108</v>
      </c>
      <c r="V27002" s="34">
        <v>115</v>
      </c>
      <c r="W27002" s="34">
        <v>126</v>
      </c>
      <c r="X27002" s="34">
        <v>150</v>
      </c>
      <c r="Y27002" s="34">
        <v>108</v>
      </c>
      <c r="Z27002" s="34">
        <v>153</v>
      </c>
      <c r="AA27002" s="34">
        <v>189</v>
      </c>
      <c r="AB27002" s="34">
        <v>96</v>
      </c>
      <c r="AC27002" s="34">
        <v>251</v>
      </c>
    </row>
    <row r="27003" spans="1:29" x14ac:dyDescent="0.2">
      <c r="A27003" s="34" t="s">
        <v>87496</v>
      </c>
      <c r="B27003" s="34">
        <v>339</v>
      </c>
      <c r="C27003" s="34">
        <v>470</v>
      </c>
      <c r="D27003" s="34">
        <v>713</v>
      </c>
      <c r="E27003" s="34">
        <v>607</v>
      </c>
      <c r="F27003" s="34">
        <v>548</v>
      </c>
      <c r="G27003" s="34">
        <v>511</v>
      </c>
      <c r="H27003" s="34">
        <v>464</v>
      </c>
      <c r="I27003" s="34">
        <v>483</v>
      </c>
      <c r="J27003" s="34">
        <v>420</v>
      </c>
      <c r="K27003" s="34">
        <v>635</v>
      </c>
      <c r="L27003" s="34">
        <v>258</v>
      </c>
      <c r="M27003" s="34">
        <v>409</v>
      </c>
      <c r="N27003" s="34">
        <v>436</v>
      </c>
      <c r="O27003" s="34">
        <v>423</v>
      </c>
      <c r="P27003" s="34">
        <v>420</v>
      </c>
      <c r="Q27003" s="34">
        <v>470</v>
      </c>
      <c r="R27003" s="34">
        <v>558</v>
      </c>
      <c r="S27003" s="34">
        <v>712</v>
      </c>
      <c r="T27003" s="34">
        <v>352</v>
      </c>
      <c r="U27003" s="34">
        <v>392</v>
      </c>
      <c r="V27003" s="34">
        <v>585</v>
      </c>
      <c r="W27003" s="34">
        <v>374</v>
      </c>
      <c r="X27003" s="34">
        <v>701</v>
      </c>
      <c r="Y27003" s="34">
        <v>324</v>
      </c>
      <c r="Z27003" s="34">
        <v>726</v>
      </c>
      <c r="AA27003" s="34">
        <v>523</v>
      </c>
      <c r="AB27003" s="34">
        <v>397</v>
      </c>
      <c r="AC27003" s="34">
        <v>806</v>
      </c>
    </row>
    <row r="27004" spans="1:29" x14ac:dyDescent="0.2">
      <c r="A27004" s="34" t="s">
        <v>87497</v>
      </c>
      <c r="B27004" s="34">
        <v>247</v>
      </c>
      <c r="C27004" s="34">
        <v>222</v>
      </c>
      <c r="D27004" s="34">
        <v>299</v>
      </c>
      <c r="E27004" s="34">
        <v>218</v>
      </c>
      <c r="F27004" s="34">
        <v>315</v>
      </c>
      <c r="G27004" s="34">
        <v>239</v>
      </c>
      <c r="H27004" s="34">
        <v>321</v>
      </c>
      <c r="I27004" s="34">
        <v>226</v>
      </c>
      <c r="J27004" s="34">
        <v>263</v>
      </c>
      <c r="K27004" s="34">
        <v>234</v>
      </c>
      <c r="L27004" s="34">
        <v>233</v>
      </c>
      <c r="M27004" s="34">
        <v>182</v>
      </c>
      <c r="N27004" s="34">
        <v>267</v>
      </c>
      <c r="O27004" s="34">
        <v>247</v>
      </c>
      <c r="P27004" s="34">
        <v>288</v>
      </c>
      <c r="Q27004" s="34">
        <v>297</v>
      </c>
      <c r="R27004" s="34">
        <v>393</v>
      </c>
      <c r="S27004" s="34">
        <v>303</v>
      </c>
      <c r="T27004" s="34">
        <v>408</v>
      </c>
      <c r="U27004" s="34">
        <v>305</v>
      </c>
      <c r="V27004" s="34">
        <v>371</v>
      </c>
      <c r="W27004" s="34">
        <v>295</v>
      </c>
      <c r="X27004" s="34">
        <v>300</v>
      </c>
      <c r="Y27004" s="34">
        <v>277</v>
      </c>
      <c r="Z27004" s="34">
        <v>288</v>
      </c>
      <c r="AA27004" s="34">
        <v>307</v>
      </c>
      <c r="AB27004" s="34">
        <v>368</v>
      </c>
      <c r="AC27004" s="34">
        <v>429</v>
      </c>
    </row>
    <row r="27005" spans="1:29" x14ac:dyDescent="0.2">
      <c r="A27005" s="34" t="s">
        <v>87498</v>
      </c>
      <c r="B27005" s="34">
        <v>130</v>
      </c>
      <c r="C27005" s="34">
        <v>146</v>
      </c>
      <c r="D27005" s="34">
        <v>158</v>
      </c>
      <c r="E27005" s="34">
        <v>177</v>
      </c>
      <c r="F27005" s="34">
        <v>177</v>
      </c>
      <c r="G27005" s="34">
        <v>147</v>
      </c>
      <c r="H27005" s="34">
        <v>130</v>
      </c>
      <c r="I27005" s="34">
        <v>198</v>
      </c>
      <c r="J27005" s="34">
        <v>135</v>
      </c>
      <c r="K27005" s="34">
        <v>168</v>
      </c>
      <c r="L27005" s="34">
        <v>112</v>
      </c>
      <c r="M27005" s="34">
        <v>142</v>
      </c>
      <c r="N27005" s="34">
        <v>121</v>
      </c>
      <c r="O27005" s="34">
        <v>124</v>
      </c>
      <c r="P27005" s="34">
        <v>166</v>
      </c>
      <c r="Q27005" s="34">
        <v>222</v>
      </c>
      <c r="R27005" s="34">
        <v>196</v>
      </c>
      <c r="S27005" s="34">
        <v>203</v>
      </c>
      <c r="T27005" s="34">
        <v>154</v>
      </c>
      <c r="U27005" s="34">
        <v>160</v>
      </c>
      <c r="V27005" s="34">
        <v>182</v>
      </c>
      <c r="W27005" s="34">
        <v>176</v>
      </c>
      <c r="X27005" s="34">
        <v>207</v>
      </c>
      <c r="Y27005" s="34">
        <v>164</v>
      </c>
      <c r="Z27005" s="34">
        <v>159</v>
      </c>
      <c r="AA27005" s="34">
        <v>187</v>
      </c>
      <c r="AB27005" s="34">
        <v>178</v>
      </c>
      <c r="AC27005" s="34">
        <v>278</v>
      </c>
    </row>
    <row r="27006" spans="1:29" x14ac:dyDescent="0.2">
      <c r="A27006" s="34" t="s">
        <v>87499</v>
      </c>
      <c r="B27006" s="34">
        <v>196</v>
      </c>
      <c r="C27006" s="34">
        <v>256</v>
      </c>
      <c r="D27006" s="34">
        <v>314</v>
      </c>
      <c r="E27006" s="34">
        <v>319</v>
      </c>
      <c r="F27006" s="34">
        <v>309</v>
      </c>
      <c r="G27006" s="34">
        <v>276</v>
      </c>
      <c r="H27006" s="34">
        <v>258</v>
      </c>
      <c r="I27006" s="34">
        <v>257</v>
      </c>
      <c r="J27006" s="34">
        <v>244</v>
      </c>
      <c r="K27006" s="34">
        <v>240</v>
      </c>
      <c r="L27006" s="34">
        <v>187</v>
      </c>
      <c r="M27006" s="34">
        <v>212</v>
      </c>
      <c r="N27006" s="34">
        <v>281</v>
      </c>
      <c r="O27006" s="34">
        <v>261</v>
      </c>
      <c r="P27006" s="34">
        <v>288</v>
      </c>
      <c r="Q27006" s="34">
        <v>322</v>
      </c>
      <c r="R27006" s="34">
        <v>357</v>
      </c>
      <c r="S27006" s="34">
        <v>280</v>
      </c>
      <c r="T27006" s="34">
        <v>294</v>
      </c>
      <c r="U27006" s="34">
        <v>254</v>
      </c>
      <c r="V27006" s="34">
        <v>340</v>
      </c>
      <c r="W27006" s="34">
        <v>224</v>
      </c>
      <c r="X27006" s="34">
        <v>323</v>
      </c>
      <c r="Y27006" s="34">
        <v>322</v>
      </c>
      <c r="Z27006" s="34">
        <v>294</v>
      </c>
      <c r="AA27006" s="34">
        <v>319</v>
      </c>
      <c r="AB27006" s="34">
        <v>264</v>
      </c>
      <c r="AC27006" s="34">
        <v>484</v>
      </c>
    </row>
    <row r="27007" spans="1:29" x14ac:dyDescent="0.2">
      <c r="A27007" s="34" t="s">
        <v>87500</v>
      </c>
      <c r="B27007" s="34">
        <v>55</v>
      </c>
      <c r="C27007" s="34">
        <v>73</v>
      </c>
      <c r="D27007" s="34">
        <v>106</v>
      </c>
      <c r="E27007" s="34">
        <v>105</v>
      </c>
      <c r="F27007" s="34">
        <v>69</v>
      </c>
      <c r="G27007" s="34">
        <v>71</v>
      </c>
      <c r="H27007" s="34">
        <v>66</v>
      </c>
      <c r="I27007" s="34">
        <v>73</v>
      </c>
      <c r="J27007" s="34">
        <v>75</v>
      </c>
      <c r="K27007" s="34">
        <v>74</v>
      </c>
      <c r="L27007" s="34">
        <v>40</v>
      </c>
      <c r="M27007" s="34">
        <v>73</v>
      </c>
      <c r="N27007" s="34">
        <v>77</v>
      </c>
      <c r="O27007" s="34">
        <v>56</v>
      </c>
      <c r="P27007" s="34">
        <v>51</v>
      </c>
      <c r="Q27007" s="34">
        <v>81</v>
      </c>
      <c r="R27007" s="34">
        <v>78</v>
      </c>
      <c r="S27007" s="34">
        <v>93</v>
      </c>
      <c r="T27007" s="34">
        <v>39</v>
      </c>
      <c r="U27007" s="34">
        <v>68</v>
      </c>
      <c r="V27007" s="34">
        <v>73</v>
      </c>
      <c r="W27007" s="34">
        <v>73</v>
      </c>
      <c r="X27007" s="34">
        <v>107</v>
      </c>
      <c r="Y27007" s="34">
        <v>69</v>
      </c>
      <c r="Z27007" s="34">
        <v>130</v>
      </c>
      <c r="AA27007" s="34">
        <v>102</v>
      </c>
      <c r="AB27007" s="34">
        <v>64</v>
      </c>
      <c r="AC27007" s="34">
        <v>124</v>
      </c>
    </row>
    <row r="27008" spans="1:29" x14ac:dyDescent="0.2">
      <c r="A27008" s="34" t="s">
        <v>87501</v>
      </c>
      <c r="B27008" s="34">
        <v>176</v>
      </c>
      <c r="C27008" s="34">
        <v>252</v>
      </c>
      <c r="D27008" s="34">
        <v>250</v>
      </c>
      <c r="E27008" s="34">
        <v>220</v>
      </c>
      <c r="F27008" s="34">
        <v>197</v>
      </c>
      <c r="G27008" s="34">
        <v>238</v>
      </c>
      <c r="H27008" s="34">
        <v>243</v>
      </c>
      <c r="I27008" s="34">
        <v>243</v>
      </c>
      <c r="J27008" s="34">
        <v>159</v>
      </c>
      <c r="K27008" s="34">
        <v>222</v>
      </c>
      <c r="L27008" s="34">
        <v>121</v>
      </c>
      <c r="M27008" s="34">
        <v>198</v>
      </c>
      <c r="N27008" s="34">
        <v>205</v>
      </c>
      <c r="O27008" s="34">
        <v>219</v>
      </c>
      <c r="P27008" s="34">
        <v>171</v>
      </c>
      <c r="Q27008" s="34">
        <v>262</v>
      </c>
      <c r="R27008" s="34">
        <v>252</v>
      </c>
      <c r="S27008" s="34">
        <v>281</v>
      </c>
      <c r="T27008" s="34">
        <v>170</v>
      </c>
      <c r="U27008" s="34">
        <v>199</v>
      </c>
      <c r="V27008" s="34">
        <v>285</v>
      </c>
      <c r="W27008" s="34">
        <v>280</v>
      </c>
      <c r="X27008" s="34">
        <v>295</v>
      </c>
      <c r="Y27008" s="34">
        <v>214</v>
      </c>
      <c r="Z27008" s="34">
        <v>268</v>
      </c>
      <c r="AA27008" s="34">
        <v>299</v>
      </c>
      <c r="AB27008" s="34">
        <v>288</v>
      </c>
      <c r="AC27008" s="34">
        <v>449</v>
      </c>
    </row>
    <row r="27009" spans="1:29" x14ac:dyDescent="0.2">
      <c r="A27009" s="34" t="s">
        <v>87502</v>
      </c>
      <c r="B27009" s="34">
        <v>61</v>
      </c>
      <c r="C27009" s="34">
        <v>114</v>
      </c>
      <c r="D27009" s="34">
        <v>139</v>
      </c>
      <c r="E27009" s="34">
        <v>101</v>
      </c>
      <c r="F27009" s="34">
        <v>85</v>
      </c>
      <c r="G27009" s="34">
        <v>80</v>
      </c>
      <c r="H27009" s="34">
        <v>57</v>
      </c>
      <c r="I27009" s="34">
        <v>81</v>
      </c>
      <c r="J27009" s="34">
        <v>39</v>
      </c>
      <c r="K27009" s="34">
        <v>99</v>
      </c>
      <c r="L27009" s="34">
        <v>14</v>
      </c>
      <c r="M27009" s="34">
        <v>67</v>
      </c>
      <c r="N27009" s="34">
        <v>89</v>
      </c>
      <c r="O27009" s="34">
        <v>70</v>
      </c>
      <c r="P27009" s="34">
        <v>58</v>
      </c>
      <c r="Q27009" s="34">
        <v>84</v>
      </c>
      <c r="R27009" s="34">
        <v>50</v>
      </c>
      <c r="S27009" s="34">
        <v>98</v>
      </c>
      <c r="T27009" s="34">
        <v>28</v>
      </c>
      <c r="U27009" s="34">
        <v>45</v>
      </c>
      <c r="V27009" s="34">
        <v>81</v>
      </c>
      <c r="W27009" s="34">
        <v>45</v>
      </c>
      <c r="X27009" s="34">
        <v>101</v>
      </c>
      <c r="Y27009" s="34">
        <v>38</v>
      </c>
      <c r="Z27009" s="34">
        <v>131</v>
      </c>
      <c r="AA27009" s="34">
        <v>77</v>
      </c>
      <c r="AB27009" s="34">
        <v>33</v>
      </c>
      <c r="AC27009" s="34">
        <v>99</v>
      </c>
    </row>
    <row r="27010" spans="1:29" x14ac:dyDescent="0.2">
      <c r="A27010" s="34" t="s">
        <v>87503</v>
      </c>
      <c r="B27010" s="34">
        <v>56</v>
      </c>
      <c r="C27010" s="34">
        <v>74</v>
      </c>
      <c r="D27010" s="34">
        <v>45</v>
      </c>
      <c r="E27010" s="34">
        <v>66</v>
      </c>
      <c r="F27010" s="34">
        <v>57</v>
      </c>
      <c r="G27010" s="34">
        <v>82</v>
      </c>
      <c r="H27010" s="34">
        <v>55</v>
      </c>
      <c r="I27010" s="34">
        <v>84</v>
      </c>
      <c r="J27010" s="34">
        <v>29</v>
      </c>
      <c r="K27010" s="34">
        <v>67</v>
      </c>
      <c r="L27010" s="34">
        <v>21</v>
      </c>
      <c r="M27010" s="34">
        <v>65</v>
      </c>
      <c r="N27010" s="34">
        <v>32</v>
      </c>
      <c r="O27010" s="34">
        <v>73</v>
      </c>
      <c r="P27010" s="34">
        <v>45</v>
      </c>
      <c r="Q27010" s="34">
        <v>70</v>
      </c>
      <c r="R27010" s="34">
        <v>49</v>
      </c>
      <c r="S27010" s="34">
        <v>124</v>
      </c>
      <c r="T27010" s="34">
        <v>21</v>
      </c>
      <c r="U27010" s="34">
        <v>49</v>
      </c>
      <c r="V27010" s="34">
        <v>46</v>
      </c>
      <c r="W27010" s="34">
        <v>48</v>
      </c>
      <c r="X27010" s="34">
        <v>56</v>
      </c>
      <c r="Y27010" s="34">
        <v>26</v>
      </c>
      <c r="Z27010" s="34">
        <v>93</v>
      </c>
      <c r="AA27010" s="34">
        <v>120</v>
      </c>
      <c r="AB27010" s="34">
        <v>44</v>
      </c>
      <c r="AC27010" s="34">
        <v>109</v>
      </c>
    </row>
    <row r="27011" spans="1:29" x14ac:dyDescent="0.2">
      <c r="A27011" s="34" t="s">
        <v>87504</v>
      </c>
      <c r="B27011" s="34">
        <v>267</v>
      </c>
      <c r="C27011" s="34">
        <v>193</v>
      </c>
      <c r="D27011" s="34">
        <v>250</v>
      </c>
      <c r="E27011" s="34">
        <v>271</v>
      </c>
      <c r="F27011" s="34">
        <v>260</v>
      </c>
      <c r="G27011" s="34">
        <v>174</v>
      </c>
      <c r="H27011" s="34">
        <v>236</v>
      </c>
      <c r="I27011" s="34">
        <v>181</v>
      </c>
      <c r="J27011" s="34">
        <v>293</v>
      </c>
      <c r="K27011" s="34">
        <v>189</v>
      </c>
      <c r="L27011" s="34">
        <v>303</v>
      </c>
      <c r="M27011" s="34">
        <v>185</v>
      </c>
      <c r="N27011" s="34">
        <v>280</v>
      </c>
      <c r="O27011" s="34">
        <v>192</v>
      </c>
      <c r="P27011" s="34">
        <v>275</v>
      </c>
      <c r="Q27011" s="34">
        <v>327</v>
      </c>
      <c r="R27011" s="34">
        <v>331</v>
      </c>
      <c r="S27011" s="34">
        <v>289</v>
      </c>
      <c r="T27011" s="34">
        <v>307</v>
      </c>
      <c r="U27011" s="34">
        <v>235</v>
      </c>
      <c r="V27011" s="34">
        <v>325</v>
      </c>
      <c r="W27011" s="34">
        <v>302</v>
      </c>
      <c r="X27011" s="34">
        <v>324</v>
      </c>
      <c r="Y27011" s="34">
        <v>266</v>
      </c>
      <c r="Z27011" s="34">
        <v>296</v>
      </c>
      <c r="AA27011" s="34">
        <v>250</v>
      </c>
      <c r="AB27011" s="34">
        <v>353</v>
      </c>
      <c r="AC27011" s="34">
        <v>354</v>
      </c>
    </row>
    <row r="27012" spans="1:29" x14ac:dyDescent="0.2">
      <c r="A27012" s="34" t="s">
        <v>87505</v>
      </c>
      <c r="B27012" s="34">
        <v>317</v>
      </c>
      <c r="C27012" s="34">
        <v>258</v>
      </c>
      <c r="D27012" s="34">
        <v>316</v>
      </c>
      <c r="E27012" s="34">
        <v>276</v>
      </c>
      <c r="F27012" s="34">
        <v>285</v>
      </c>
      <c r="G27012" s="34">
        <v>267</v>
      </c>
      <c r="H27012" s="34">
        <v>282</v>
      </c>
      <c r="I27012" s="34">
        <v>283</v>
      </c>
      <c r="J27012" s="34">
        <v>277</v>
      </c>
      <c r="K27012" s="34">
        <v>277</v>
      </c>
      <c r="L27012" s="34">
        <v>186</v>
      </c>
      <c r="M27012" s="34">
        <v>257</v>
      </c>
      <c r="N27012" s="34">
        <v>214</v>
      </c>
      <c r="O27012" s="34">
        <v>267</v>
      </c>
      <c r="P27012" s="34">
        <v>226</v>
      </c>
      <c r="Q27012" s="34">
        <v>315</v>
      </c>
      <c r="R27012" s="34">
        <v>288</v>
      </c>
      <c r="S27012" s="34">
        <v>394</v>
      </c>
      <c r="T27012" s="34">
        <v>243</v>
      </c>
      <c r="U27012" s="34">
        <v>280</v>
      </c>
      <c r="V27012" s="34">
        <v>363</v>
      </c>
      <c r="W27012" s="34">
        <v>305</v>
      </c>
      <c r="X27012" s="34">
        <v>400</v>
      </c>
      <c r="Y27012" s="34">
        <v>269</v>
      </c>
      <c r="Z27012" s="34">
        <v>383</v>
      </c>
      <c r="AA27012" s="34">
        <v>358</v>
      </c>
      <c r="AB27012" s="34">
        <v>274</v>
      </c>
      <c r="AC27012" s="34">
        <v>484</v>
      </c>
    </row>
    <row r="27013" spans="1:29" x14ac:dyDescent="0.2">
      <c r="A27013" s="34" t="s">
        <v>87506</v>
      </c>
      <c r="B27013" s="34">
        <v>303</v>
      </c>
      <c r="C27013" s="34">
        <v>466</v>
      </c>
      <c r="D27013" s="34">
        <v>470</v>
      </c>
      <c r="E27013" s="34">
        <v>606</v>
      </c>
      <c r="F27013" s="34">
        <v>474</v>
      </c>
      <c r="G27013" s="34">
        <v>626</v>
      </c>
      <c r="H27013" s="34">
        <v>453</v>
      </c>
      <c r="I27013" s="34">
        <v>527</v>
      </c>
      <c r="J27013" s="34">
        <v>391</v>
      </c>
      <c r="K27013" s="34">
        <v>549</v>
      </c>
      <c r="L27013" s="34">
        <v>374</v>
      </c>
      <c r="M27013" s="34">
        <v>460</v>
      </c>
      <c r="N27013" s="34">
        <v>380</v>
      </c>
      <c r="O27013" s="34">
        <v>445</v>
      </c>
      <c r="P27013" s="34">
        <v>485</v>
      </c>
      <c r="Q27013" s="34">
        <v>647</v>
      </c>
      <c r="R27013" s="34">
        <v>567</v>
      </c>
      <c r="S27013" s="34">
        <v>592</v>
      </c>
      <c r="T27013" s="34">
        <v>494</v>
      </c>
      <c r="U27013" s="34">
        <v>574</v>
      </c>
      <c r="V27013" s="34">
        <v>469</v>
      </c>
      <c r="W27013" s="34">
        <v>656</v>
      </c>
      <c r="X27013" s="34">
        <v>605</v>
      </c>
      <c r="Y27013" s="34">
        <v>592</v>
      </c>
      <c r="Z27013" s="34">
        <v>473</v>
      </c>
      <c r="AA27013" s="34">
        <v>581</v>
      </c>
      <c r="AB27013" s="34">
        <v>638</v>
      </c>
      <c r="AC27013" s="34">
        <v>772</v>
      </c>
    </row>
    <row r="27014" spans="1:29" x14ac:dyDescent="0.2">
      <c r="A27014" s="34" t="s">
        <v>87507</v>
      </c>
      <c r="B27014" s="34">
        <v>53</v>
      </c>
      <c r="C27014" s="34">
        <v>115</v>
      </c>
      <c r="D27014" s="34">
        <v>129</v>
      </c>
      <c r="E27014" s="34">
        <v>130</v>
      </c>
      <c r="F27014" s="34">
        <v>106</v>
      </c>
      <c r="G27014" s="34">
        <v>163</v>
      </c>
      <c r="H27014" s="34">
        <v>77</v>
      </c>
      <c r="I27014" s="34">
        <v>119</v>
      </c>
      <c r="J27014" s="34">
        <v>81</v>
      </c>
      <c r="K27014" s="34">
        <v>140</v>
      </c>
      <c r="L27014" s="34">
        <v>47</v>
      </c>
      <c r="M27014" s="34">
        <v>112</v>
      </c>
      <c r="N27014" s="34">
        <v>87</v>
      </c>
      <c r="O27014" s="34">
        <v>108</v>
      </c>
      <c r="P27014" s="34">
        <v>82</v>
      </c>
      <c r="Q27014" s="34">
        <v>107</v>
      </c>
      <c r="R27014" s="34">
        <v>89</v>
      </c>
      <c r="S27014" s="34">
        <v>128</v>
      </c>
      <c r="T27014" s="34">
        <v>48</v>
      </c>
      <c r="U27014" s="34">
        <v>79</v>
      </c>
      <c r="V27014" s="34">
        <v>92</v>
      </c>
      <c r="W27014" s="34">
        <v>86</v>
      </c>
      <c r="X27014" s="34">
        <v>131</v>
      </c>
      <c r="Y27014" s="34">
        <v>80</v>
      </c>
      <c r="Z27014" s="34">
        <v>160</v>
      </c>
      <c r="AA27014" s="34">
        <v>167</v>
      </c>
      <c r="AB27014" s="34">
        <v>89</v>
      </c>
      <c r="AC27014" s="34">
        <v>182</v>
      </c>
    </row>
    <row r="27015" spans="1:29" x14ac:dyDescent="0.2">
      <c r="A27015" s="34" t="s">
        <v>87508</v>
      </c>
      <c r="B27015" s="34">
        <v>235</v>
      </c>
      <c r="C27015" s="34">
        <v>350</v>
      </c>
      <c r="D27015" s="34">
        <v>320</v>
      </c>
      <c r="E27015" s="34">
        <v>354</v>
      </c>
      <c r="F27015" s="34">
        <v>249</v>
      </c>
      <c r="G27015" s="34">
        <v>341</v>
      </c>
      <c r="H27015" s="34">
        <v>286</v>
      </c>
      <c r="I27015" s="34">
        <v>260</v>
      </c>
      <c r="J27015" s="34">
        <v>268</v>
      </c>
      <c r="K27015" s="34">
        <v>301</v>
      </c>
      <c r="L27015" s="34">
        <v>216</v>
      </c>
      <c r="M27015" s="34">
        <v>265</v>
      </c>
      <c r="N27015" s="34">
        <v>198</v>
      </c>
      <c r="O27015" s="34">
        <v>289</v>
      </c>
      <c r="P27015" s="34">
        <v>252</v>
      </c>
      <c r="Q27015" s="34">
        <v>485</v>
      </c>
      <c r="R27015" s="34">
        <v>300</v>
      </c>
      <c r="S27015" s="34">
        <v>335</v>
      </c>
      <c r="T27015" s="34">
        <v>247</v>
      </c>
      <c r="U27015" s="34">
        <v>272</v>
      </c>
      <c r="V27015" s="34">
        <v>318</v>
      </c>
      <c r="W27015" s="34">
        <v>399</v>
      </c>
      <c r="X27015" s="34">
        <v>344</v>
      </c>
      <c r="Y27015" s="34">
        <v>361</v>
      </c>
      <c r="Z27015" s="34">
        <v>340</v>
      </c>
      <c r="AA27015" s="34">
        <v>401</v>
      </c>
      <c r="AB27015" s="34">
        <v>277</v>
      </c>
      <c r="AC27015" s="34">
        <v>442</v>
      </c>
    </row>
    <row r="27016" spans="1:29" x14ac:dyDescent="0.2">
      <c r="A27016" s="34" t="s">
        <v>87509</v>
      </c>
      <c r="B27016" s="34">
        <v>117</v>
      </c>
      <c r="C27016" s="34">
        <v>171</v>
      </c>
      <c r="D27016" s="34">
        <v>184</v>
      </c>
      <c r="E27016" s="34">
        <v>162</v>
      </c>
      <c r="F27016" s="34">
        <v>186</v>
      </c>
      <c r="G27016" s="34">
        <v>119</v>
      </c>
      <c r="H27016" s="34">
        <v>146</v>
      </c>
      <c r="I27016" s="34">
        <v>150</v>
      </c>
      <c r="J27016" s="34">
        <v>135</v>
      </c>
      <c r="K27016" s="34">
        <v>159</v>
      </c>
      <c r="L27016" s="34">
        <v>120</v>
      </c>
      <c r="M27016" s="34">
        <v>113</v>
      </c>
      <c r="N27016" s="34">
        <v>138</v>
      </c>
      <c r="O27016" s="34">
        <v>96</v>
      </c>
      <c r="P27016" s="34">
        <v>143</v>
      </c>
      <c r="Q27016" s="34">
        <v>166</v>
      </c>
      <c r="R27016" s="34">
        <v>204</v>
      </c>
      <c r="S27016" s="34">
        <v>184</v>
      </c>
      <c r="T27016" s="34">
        <v>155</v>
      </c>
      <c r="U27016" s="34">
        <v>126</v>
      </c>
      <c r="V27016" s="34">
        <v>162</v>
      </c>
      <c r="W27016" s="34">
        <v>151</v>
      </c>
      <c r="X27016" s="34">
        <v>200</v>
      </c>
      <c r="Y27016" s="34">
        <v>132</v>
      </c>
      <c r="Z27016" s="34">
        <v>204</v>
      </c>
      <c r="AA27016" s="34">
        <v>176</v>
      </c>
      <c r="AB27016" s="34">
        <v>215</v>
      </c>
      <c r="AC27016" s="34">
        <v>223</v>
      </c>
    </row>
    <row r="27017" spans="1:29" x14ac:dyDescent="0.2">
      <c r="A27017" s="34" t="s">
        <v>87510</v>
      </c>
      <c r="B27017" s="34">
        <v>450</v>
      </c>
      <c r="C27017" s="34">
        <v>587</v>
      </c>
      <c r="D27017" s="34">
        <v>673</v>
      </c>
      <c r="E27017" s="34">
        <v>655</v>
      </c>
      <c r="F27017" s="34">
        <v>645</v>
      </c>
      <c r="G27017" s="34">
        <v>570</v>
      </c>
      <c r="H27017" s="34">
        <v>644</v>
      </c>
      <c r="I27017" s="34">
        <v>508</v>
      </c>
      <c r="J27017" s="34">
        <v>540</v>
      </c>
      <c r="K27017" s="34">
        <v>625</v>
      </c>
      <c r="L27017" s="34">
        <v>427</v>
      </c>
      <c r="M27017" s="34">
        <v>460</v>
      </c>
      <c r="N27017" s="34">
        <v>551</v>
      </c>
      <c r="O27017" s="34">
        <v>466</v>
      </c>
      <c r="P27017" s="34">
        <v>605</v>
      </c>
      <c r="Q27017" s="34">
        <v>849</v>
      </c>
      <c r="R27017" s="34">
        <v>798</v>
      </c>
      <c r="S27017" s="34">
        <v>814</v>
      </c>
      <c r="T27017" s="34">
        <v>535</v>
      </c>
      <c r="U27017" s="34">
        <v>585</v>
      </c>
      <c r="V27017" s="34">
        <v>782</v>
      </c>
      <c r="W27017" s="34">
        <v>690</v>
      </c>
      <c r="X27017" s="34">
        <v>745</v>
      </c>
      <c r="Y27017" s="34">
        <v>661</v>
      </c>
      <c r="Z27017" s="34">
        <v>679</v>
      </c>
      <c r="AA27017" s="34">
        <v>732</v>
      </c>
      <c r="AB27017" s="34">
        <v>675</v>
      </c>
      <c r="AC27017" s="34">
        <v>968</v>
      </c>
    </row>
    <row r="27018" spans="1:29" x14ac:dyDescent="0.2">
      <c r="A27018" s="34" t="s">
        <v>87511</v>
      </c>
      <c r="B27018" s="34">
        <v>183</v>
      </c>
      <c r="C27018" s="34">
        <v>351</v>
      </c>
      <c r="D27018" s="34">
        <v>453</v>
      </c>
      <c r="E27018" s="34">
        <v>359</v>
      </c>
      <c r="F27018" s="34">
        <v>370</v>
      </c>
      <c r="G27018" s="34">
        <v>333</v>
      </c>
      <c r="H27018" s="34">
        <v>272</v>
      </c>
      <c r="I27018" s="34">
        <v>334</v>
      </c>
      <c r="J27018" s="34">
        <v>252</v>
      </c>
      <c r="K27018" s="34">
        <v>387</v>
      </c>
      <c r="L27018" s="34">
        <v>116</v>
      </c>
      <c r="M27018" s="34">
        <v>246</v>
      </c>
      <c r="N27018" s="34">
        <v>275</v>
      </c>
      <c r="O27018" s="34">
        <v>275</v>
      </c>
      <c r="P27018" s="34">
        <v>266</v>
      </c>
      <c r="Q27018" s="34">
        <v>335</v>
      </c>
      <c r="R27018" s="34">
        <v>315</v>
      </c>
      <c r="S27018" s="34">
        <v>439</v>
      </c>
      <c r="T27018" s="34">
        <v>205</v>
      </c>
      <c r="U27018" s="34">
        <v>221</v>
      </c>
      <c r="V27018" s="34">
        <v>331</v>
      </c>
      <c r="W27018" s="34">
        <v>250</v>
      </c>
      <c r="X27018" s="34">
        <v>460</v>
      </c>
      <c r="Y27018" s="34">
        <v>234</v>
      </c>
      <c r="Z27018" s="34">
        <v>365</v>
      </c>
      <c r="AA27018" s="34">
        <v>401</v>
      </c>
      <c r="AB27018" s="34">
        <v>254</v>
      </c>
      <c r="AC27018" s="34">
        <v>530</v>
      </c>
    </row>
    <row r="27019" spans="1:29" x14ac:dyDescent="0.2">
      <c r="A27019" s="34" t="s">
        <v>87512</v>
      </c>
      <c r="B27019" s="34">
        <v>95</v>
      </c>
      <c r="C27019" s="34">
        <v>130</v>
      </c>
      <c r="D27019" s="34">
        <v>170</v>
      </c>
      <c r="E27019" s="34">
        <v>125</v>
      </c>
      <c r="F27019" s="34">
        <v>142</v>
      </c>
      <c r="G27019" s="34">
        <v>116</v>
      </c>
      <c r="H27019" s="34">
        <v>107</v>
      </c>
      <c r="I27019" s="34">
        <v>108</v>
      </c>
      <c r="J27019" s="34">
        <v>101</v>
      </c>
      <c r="K27019" s="34">
        <v>118</v>
      </c>
      <c r="L27019" s="34">
        <v>93</v>
      </c>
      <c r="M27019" s="34">
        <v>83</v>
      </c>
      <c r="N27019" s="34">
        <v>94</v>
      </c>
      <c r="O27019" s="34">
        <v>112</v>
      </c>
      <c r="P27019" s="34">
        <v>109</v>
      </c>
      <c r="Q27019" s="34">
        <v>130</v>
      </c>
      <c r="R27019" s="34">
        <v>136</v>
      </c>
      <c r="S27019" s="34">
        <v>139</v>
      </c>
      <c r="T27019" s="34">
        <v>75</v>
      </c>
      <c r="U27019" s="34">
        <v>124</v>
      </c>
      <c r="V27019" s="34">
        <v>146</v>
      </c>
      <c r="W27019" s="34">
        <v>119</v>
      </c>
      <c r="X27019" s="34">
        <v>171</v>
      </c>
      <c r="Y27019" s="34">
        <v>100</v>
      </c>
      <c r="Z27019" s="34">
        <v>120</v>
      </c>
      <c r="AA27019" s="34">
        <v>137</v>
      </c>
      <c r="AB27019" s="34">
        <v>96</v>
      </c>
      <c r="AC27019" s="34">
        <v>182</v>
      </c>
    </row>
    <row r="27020" spans="1:29" x14ac:dyDescent="0.2">
      <c r="A27020" s="34" t="s">
        <v>87513</v>
      </c>
      <c r="B27020" s="34">
        <v>49</v>
      </c>
      <c r="C27020" s="34">
        <v>90</v>
      </c>
      <c r="D27020" s="34">
        <v>71</v>
      </c>
      <c r="E27020" s="34">
        <v>90</v>
      </c>
      <c r="F27020" s="34">
        <v>83</v>
      </c>
      <c r="G27020" s="34">
        <v>107</v>
      </c>
      <c r="H27020" s="34">
        <v>68</v>
      </c>
      <c r="I27020" s="34">
        <v>78</v>
      </c>
      <c r="J27020" s="34">
        <v>42</v>
      </c>
      <c r="K27020" s="34">
        <v>104</v>
      </c>
      <c r="L27020" s="34">
        <v>33</v>
      </c>
      <c r="M27020" s="34">
        <v>72</v>
      </c>
      <c r="N27020" s="34">
        <v>35</v>
      </c>
      <c r="O27020" s="34">
        <v>71</v>
      </c>
      <c r="P27020" s="34">
        <v>66</v>
      </c>
      <c r="Q27020" s="34">
        <v>118</v>
      </c>
      <c r="R27020" s="34">
        <v>74</v>
      </c>
      <c r="S27020" s="34">
        <v>97</v>
      </c>
      <c r="T27020" s="34">
        <v>53</v>
      </c>
      <c r="U27020" s="34">
        <v>80</v>
      </c>
      <c r="V27020" s="34">
        <v>94</v>
      </c>
      <c r="W27020" s="34">
        <v>86</v>
      </c>
      <c r="X27020" s="34">
        <v>80</v>
      </c>
      <c r="Y27020" s="34">
        <v>73</v>
      </c>
      <c r="Z27020" s="34">
        <v>91</v>
      </c>
      <c r="AA27020" s="34">
        <v>130</v>
      </c>
      <c r="AB27020" s="34">
        <v>43</v>
      </c>
      <c r="AC27020" s="34">
        <v>118</v>
      </c>
    </row>
    <row r="27021" spans="1:29" x14ac:dyDescent="0.2">
      <c r="A27021" s="34" t="s">
        <v>87514</v>
      </c>
      <c r="B27021" s="34">
        <v>256</v>
      </c>
      <c r="C27021" s="34">
        <v>527</v>
      </c>
      <c r="D27021" s="34">
        <v>672</v>
      </c>
      <c r="E27021" s="34">
        <v>498</v>
      </c>
      <c r="F27021" s="34">
        <v>465</v>
      </c>
      <c r="G27021" s="34">
        <v>470</v>
      </c>
      <c r="H27021" s="34">
        <v>451</v>
      </c>
      <c r="I27021" s="34">
        <v>421</v>
      </c>
      <c r="J27021" s="34">
        <v>337</v>
      </c>
      <c r="K27021" s="34">
        <v>502</v>
      </c>
      <c r="L27021" s="34">
        <v>149</v>
      </c>
      <c r="M27021" s="34">
        <v>425</v>
      </c>
      <c r="N27021" s="34">
        <v>358</v>
      </c>
      <c r="O27021" s="34">
        <v>389</v>
      </c>
      <c r="P27021" s="34">
        <v>389</v>
      </c>
      <c r="Q27021" s="34">
        <v>445</v>
      </c>
      <c r="R27021" s="34">
        <v>381</v>
      </c>
      <c r="S27021" s="34">
        <v>619</v>
      </c>
      <c r="T27021" s="34">
        <v>199</v>
      </c>
      <c r="U27021" s="34">
        <v>315</v>
      </c>
      <c r="V27021" s="34">
        <v>476</v>
      </c>
      <c r="W27021" s="34">
        <v>292</v>
      </c>
      <c r="X27021" s="34">
        <v>604</v>
      </c>
      <c r="Y27021" s="34">
        <v>257</v>
      </c>
      <c r="Z27021" s="34">
        <v>652</v>
      </c>
      <c r="AA27021" s="34">
        <v>588</v>
      </c>
      <c r="AB27021" s="34">
        <v>308</v>
      </c>
      <c r="AC27021" s="34">
        <v>699</v>
      </c>
    </row>
    <row r="27022" spans="1:29" x14ac:dyDescent="0.2">
      <c r="A27022" s="34" t="s">
        <v>87515</v>
      </c>
      <c r="B27022" s="34">
        <v>93</v>
      </c>
      <c r="C27022" s="34">
        <v>156</v>
      </c>
      <c r="D27022" s="34">
        <v>135</v>
      </c>
      <c r="E27022" s="34">
        <v>115</v>
      </c>
      <c r="F27022" s="34">
        <v>137</v>
      </c>
      <c r="G27022" s="34">
        <v>161</v>
      </c>
      <c r="H27022" s="34">
        <v>137</v>
      </c>
      <c r="I27022" s="34">
        <v>122</v>
      </c>
      <c r="J27022" s="34">
        <v>110</v>
      </c>
      <c r="K27022" s="34">
        <v>118</v>
      </c>
      <c r="L27022" s="34">
        <v>83</v>
      </c>
      <c r="M27022" s="34">
        <v>123</v>
      </c>
      <c r="N27022" s="34">
        <v>81</v>
      </c>
      <c r="O27022" s="34">
        <v>90</v>
      </c>
      <c r="P27022" s="34">
        <v>128</v>
      </c>
      <c r="Q27022" s="34">
        <v>152</v>
      </c>
      <c r="R27022" s="34">
        <v>139</v>
      </c>
      <c r="S27022" s="34">
        <v>138</v>
      </c>
      <c r="T27022" s="34">
        <v>133</v>
      </c>
      <c r="U27022" s="34">
        <v>102</v>
      </c>
      <c r="V27022" s="34">
        <v>144</v>
      </c>
      <c r="W27022" s="34">
        <v>154</v>
      </c>
      <c r="X27022" s="34">
        <v>166</v>
      </c>
      <c r="Y27022" s="34">
        <v>146</v>
      </c>
      <c r="Z27022" s="34">
        <v>173</v>
      </c>
      <c r="AA27022" s="34">
        <v>127</v>
      </c>
      <c r="AB27022" s="34">
        <v>133</v>
      </c>
      <c r="AC27022" s="34">
        <v>218</v>
      </c>
    </row>
    <row r="27023" spans="1:29" x14ac:dyDescent="0.2">
      <c r="A27023" s="34" t="s">
        <v>87516</v>
      </c>
      <c r="B27023" s="34">
        <v>64</v>
      </c>
      <c r="C27023" s="34">
        <v>167</v>
      </c>
      <c r="D27023" s="34">
        <v>146</v>
      </c>
      <c r="E27023" s="34">
        <v>175</v>
      </c>
      <c r="F27023" s="34">
        <v>135</v>
      </c>
      <c r="G27023" s="34">
        <v>197</v>
      </c>
      <c r="H27023" s="34">
        <v>109</v>
      </c>
      <c r="I27023" s="34">
        <v>168</v>
      </c>
      <c r="J27023" s="34">
        <v>97</v>
      </c>
      <c r="K27023" s="34">
        <v>193</v>
      </c>
      <c r="L27023" s="34">
        <v>68</v>
      </c>
      <c r="M27023" s="34">
        <v>129</v>
      </c>
      <c r="N27023" s="34">
        <v>102</v>
      </c>
      <c r="O27023" s="34">
        <v>113</v>
      </c>
      <c r="P27023" s="34">
        <v>74</v>
      </c>
      <c r="Q27023" s="34">
        <v>134</v>
      </c>
      <c r="R27023" s="34">
        <v>108</v>
      </c>
      <c r="S27023" s="34">
        <v>247</v>
      </c>
      <c r="T27023" s="34">
        <v>61</v>
      </c>
      <c r="U27023" s="34">
        <v>120</v>
      </c>
      <c r="V27023" s="34">
        <v>150</v>
      </c>
      <c r="W27023" s="34">
        <v>159</v>
      </c>
      <c r="X27023" s="34">
        <v>141</v>
      </c>
      <c r="Y27023" s="34">
        <v>121</v>
      </c>
      <c r="Z27023" s="34">
        <v>160</v>
      </c>
      <c r="AA27023" s="34">
        <v>198</v>
      </c>
      <c r="AB27023" s="34">
        <v>98</v>
      </c>
      <c r="AC27023" s="34">
        <v>260</v>
      </c>
    </row>
    <row r="27024" spans="1:29" x14ac:dyDescent="0.2">
      <c r="A27024" s="34" t="s">
        <v>87517</v>
      </c>
      <c r="B27024" s="34">
        <v>106</v>
      </c>
      <c r="C27024" s="34">
        <v>147</v>
      </c>
      <c r="D27024" s="34">
        <v>130</v>
      </c>
      <c r="E27024" s="34">
        <v>146</v>
      </c>
      <c r="F27024" s="34">
        <v>138</v>
      </c>
      <c r="G27024" s="34">
        <v>179</v>
      </c>
      <c r="H27024" s="34">
        <v>72</v>
      </c>
      <c r="I27024" s="34">
        <v>126</v>
      </c>
      <c r="J27024" s="34">
        <v>118</v>
      </c>
      <c r="K27024" s="34">
        <v>190</v>
      </c>
      <c r="L27024" s="34">
        <v>82</v>
      </c>
      <c r="M27024" s="34">
        <v>159</v>
      </c>
      <c r="N27024" s="34">
        <v>106</v>
      </c>
      <c r="O27024" s="34">
        <v>125</v>
      </c>
      <c r="P27024" s="34">
        <v>103</v>
      </c>
      <c r="Q27024" s="34">
        <v>190</v>
      </c>
      <c r="R27024" s="34">
        <v>158</v>
      </c>
      <c r="S27024" s="34">
        <v>221</v>
      </c>
      <c r="T27024" s="34">
        <v>104</v>
      </c>
      <c r="U27024" s="34">
        <v>142</v>
      </c>
      <c r="V27024" s="34">
        <v>145</v>
      </c>
      <c r="W27024" s="34">
        <v>148</v>
      </c>
      <c r="X27024" s="34">
        <v>185</v>
      </c>
      <c r="Y27024" s="34">
        <v>144</v>
      </c>
      <c r="Z27024" s="34">
        <v>128</v>
      </c>
      <c r="AA27024" s="34">
        <v>182</v>
      </c>
      <c r="AB27024" s="34">
        <v>169</v>
      </c>
      <c r="AC27024" s="34">
        <v>239</v>
      </c>
    </row>
    <row r="27025" spans="1:29" x14ac:dyDescent="0.2">
      <c r="A27025" s="34" t="s">
        <v>87518</v>
      </c>
      <c r="B27025" s="34">
        <v>69</v>
      </c>
      <c r="C27025" s="34">
        <v>63</v>
      </c>
      <c r="D27025" s="34">
        <v>62</v>
      </c>
      <c r="E27025" s="34">
        <v>98</v>
      </c>
      <c r="F27025" s="34">
        <v>43</v>
      </c>
      <c r="G27025" s="34">
        <v>43</v>
      </c>
      <c r="H27025" s="34">
        <v>38</v>
      </c>
      <c r="I27025" s="34">
        <v>60</v>
      </c>
      <c r="J27025" s="34">
        <v>19</v>
      </c>
      <c r="K27025" s="34">
        <v>100</v>
      </c>
      <c r="L27025" s="34">
        <v>10</v>
      </c>
      <c r="M27025" s="34">
        <v>48</v>
      </c>
      <c r="N27025" s="34">
        <v>29</v>
      </c>
      <c r="O27025" s="34">
        <v>53</v>
      </c>
      <c r="P27025" s="34">
        <v>29</v>
      </c>
      <c r="Q27025" s="34">
        <v>58</v>
      </c>
      <c r="R27025" s="34">
        <v>34</v>
      </c>
      <c r="S27025" s="34">
        <v>92</v>
      </c>
      <c r="T27025" s="34">
        <v>6</v>
      </c>
      <c r="U27025" s="34">
        <v>42</v>
      </c>
      <c r="V27025" s="34">
        <v>32</v>
      </c>
      <c r="W27025" s="34">
        <v>57</v>
      </c>
      <c r="X27025" s="34">
        <v>65</v>
      </c>
      <c r="Y27025" s="34">
        <v>27</v>
      </c>
      <c r="Z27025" s="34">
        <v>64</v>
      </c>
      <c r="AA27025" s="34">
        <v>103</v>
      </c>
      <c r="AB27025" s="34">
        <v>30</v>
      </c>
      <c r="AC27025" s="34">
        <v>118</v>
      </c>
    </row>
    <row r="27026" spans="1:29" x14ac:dyDescent="0.2">
      <c r="A27026" s="34" t="s">
        <v>87519</v>
      </c>
      <c r="B27026" s="34">
        <v>53</v>
      </c>
      <c r="C27026" s="34">
        <v>193</v>
      </c>
      <c r="D27026" s="34">
        <v>152</v>
      </c>
      <c r="E27026" s="34">
        <v>202</v>
      </c>
      <c r="F27026" s="34">
        <v>124</v>
      </c>
      <c r="G27026" s="34">
        <v>197</v>
      </c>
      <c r="H27026" s="34">
        <v>113</v>
      </c>
      <c r="I27026" s="34">
        <v>203</v>
      </c>
      <c r="J27026" s="34">
        <v>80</v>
      </c>
      <c r="K27026" s="34">
        <v>180</v>
      </c>
      <c r="L27026" s="34">
        <v>64</v>
      </c>
      <c r="M27026" s="34">
        <v>153</v>
      </c>
      <c r="N27026" s="34">
        <v>81</v>
      </c>
      <c r="O27026" s="34">
        <v>151</v>
      </c>
      <c r="P27026" s="34">
        <v>109</v>
      </c>
      <c r="Q27026" s="34">
        <v>191</v>
      </c>
      <c r="R27026" s="34">
        <v>115</v>
      </c>
      <c r="S27026" s="34">
        <v>205</v>
      </c>
      <c r="T27026" s="34">
        <v>58</v>
      </c>
      <c r="U27026" s="34">
        <v>109</v>
      </c>
      <c r="V27026" s="34">
        <v>122</v>
      </c>
      <c r="W27026" s="34">
        <v>146</v>
      </c>
      <c r="X27026" s="34">
        <v>137</v>
      </c>
      <c r="Y27026" s="34">
        <v>107</v>
      </c>
      <c r="Z27026" s="34">
        <v>166</v>
      </c>
      <c r="AA27026" s="34">
        <v>195</v>
      </c>
      <c r="AB27026" s="34">
        <v>71</v>
      </c>
      <c r="AC27026" s="34">
        <v>228</v>
      </c>
    </row>
    <row r="27027" spans="1:29" x14ac:dyDescent="0.2">
      <c r="A27027" s="34" t="s">
        <v>87520</v>
      </c>
      <c r="B27027" s="34">
        <v>38</v>
      </c>
      <c r="C27027" s="34">
        <v>63</v>
      </c>
      <c r="D27027" s="34">
        <v>72</v>
      </c>
      <c r="E27027" s="34">
        <v>49</v>
      </c>
      <c r="F27027" s="34">
        <v>56</v>
      </c>
      <c r="G27027" s="34">
        <v>58</v>
      </c>
      <c r="H27027" s="34">
        <v>41</v>
      </c>
      <c r="I27027" s="34">
        <v>56</v>
      </c>
      <c r="J27027" s="34">
        <v>30</v>
      </c>
      <c r="K27027" s="34">
        <v>90</v>
      </c>
      <c r="L27027" s="34">
        <v>18</v>
      </c>
      <c r="M27027" s="34">
        <v>41</v>
      </c>
      <c r="N27027" s="34">
        <v>50</v>
      </c>
      <c r="O27027" s="34">
        <v>33</v>
      </c>
      <c r="P27027" s="34">
        <v>36</v>
      </c>
      <c r="Q27027" s="34">
        <v>51</v>
      </c>
      <c r="R27027" s="34">
        <v>29</v>
      </c>
      <c r="S27027" s="34">
        <v>65</v>
      </c>
      <c r="T27027" s="34">
        <v>33</v>
      </c>
      <c r="U27027" s="34">
        <v>50</v>
      </c>
      <c r="V27027" s="34">
        <v>50</v>
      </c>
      <c r="W27027" s="34">
        <v>60</v>
      </c>
      <c r="X27027" s="34">
        <v>51</v>
      </c>
      <c r="Y27027" s="34">
        <v>51</v>
      </c>
      <c r="Z27027" s="34">
        <v>80</v>
      </c>
      <c r="AA27027" s="34">
        <v>81</v>
      </c>
      <c r="AB27027" s="34">
        <v>36</v>
      </c>
      <c r="AC27027" s="34">
        <v>96</v>
      </c>
    </row>
    <row r="27028" spans="1:29" x14ac:dyDescent="0.2">
      <c r="A27028" s="34" t="s">
        <v>87521</v>
      </c>
      <c r="B27028" s="34">
        <v>94</v>
      </c>
      <c r="C27028" s="34">
        <v>97</v>
      </c>
      <c r="D27028" s="34">
        <v>115</v>
      </c>
      <c r="E27028" s="34">
        <v>112</v>
      </c>
      <c r="F27028" s="34">
        <v>86</v>
      </c>
      <c r="G27028" s="34">
        <v>113</v>
      </c>
      <c r="H27028" s="34">
        <v>128</v>
      </c>
      <c r="I27028" s="34">
        <v>117</v>
      </c>
      <c r="J27028" s="34">
        <v>90</v>
      </c>
      <c r="K27028" s="34">
        <v>106</v>
      </c>
      <c r="L27028" s="34">
        <v>73</v>
      </c>
      <c r="M27028" s="34">
        <v>132</v>
      </c>
      <c r="N27028" s="34">
        <v>93</v>
      </c>
      <c r="O27028" s="34">
        <v>122</v>
      </c>
      <c r="P27028" s="34">
        <v>92</v>
      </c>
      <c r="Q27028" s="34">
        <v>123</v>
      </c>
      <c r="R27028" s="34">
        <v>115</v>
      </c>
      <c r="S27028" s="34">
        <v>137</v>
      </c>
      <c r="T27028" s="34">
        <v>83</v>
      </c>
      <c r="U27028" s="34">
        <v>129</v>
      </c>
      <c r="V27028" s="34">
        <v>123</v>
      </c>
      <c r="W27028" s="34">
        <v>98</v>
      </c>
      <c r="X27028" s="34">
        <v>145</v>
      </c>
      <c r="Y27028" s="34">
        <v>108</v>
      </c>
      <c r="Z27028" s="34">
        <v>108</v>
      </c>
      <c r="AA27028" s="34">
        <v>154</v>
      </c>
      <c r="AB27028" s="34">
        <v>111</v>
      </c>
      <c r="AC27028" s="34">
        <v>183</v>
      </c>
    </row>
    <row r="27029" spans="1:29" x14ac:dyDescent="0.2">
      <c r="A27029" s="34" t="s">
        <v>87522</v>
      </c>
      <c r="B27029" s="34">
        <v>171</v>
      </c>
      <c r="C27029" s="34">
        <v>275</v>
      </c>
      <c r="D27029" s="34">
        <v>311</v>
      </c>
      <c r="E27029" s="34">
        <v>269</v>
      </c>
      <c r="F27029" s="34">
        <v>279</v>
      </c>
      <c r="G27029" s="34">
        <v>261</v>
      </c>
      <c r="H27029" s="34">
        <v>250</v>
      </c>
      <c r="I27029" s="34">
        <v>257</v>
      </c>
      <c r="J27029" s="34">
        <v>243</v>
      </c>
      <c r="K27029" s="34">
        <v>291</v>
      </c>
      <c r="L27029" s="34">
        <v>239</v>
      </c>
      <c r="M27029" s="34">
        <v>276</v>
      </c>
      <c r="N27029" s="34">
        <v>257</v>
      </c>
      <c r="O27029" s="34">
        <v>251</v>
      </c>
      <c r="P27029" s="34">
        <v>246</v>
      </c>
      <c r="Q27029" s="34">
        <v>377</v>
      </c>
      <c r="R27029" s="34">
        <v>331</v>
      </c>
      <c r="S27029" s="34">
        <v>314</v>
      </c>
      <c r="T27029" s="34">
        <v>341</v>
      </c>
      <c r="U27029" s="34">
        <v>215</v>
      </c>
      <c r="V27029" s="34">
        <v>297</v>
      </c>
      <c r="W27029" s="34">
        <v>371</v>
      </c>
      <c r="X27029" s="34">
        <v>249</v>
      </c>
      <c r="Y27029" s="34">
        <v>320</v>
      </c>
      <c r="Z27029" s="34">
        <v>294</v>
      </c>
      <c r="AA27029" s="34">
        <v>325</v>
      </c>
      <c r="AB27029" s="34">
        <v>327</v>
      </c>
      <c r="AC27029" s="34">
        <v>409</v>
      </c>
    </row>
    <row r="27030" spans="1:29" x14ac:dyDescent="0.2">
      <c r="A27030" s="34" t="s">
        <v>87523</v>
      </c>
      <c r="B27030" s="34">
        <v>174</v>
      </c>
      <c r="C27030" s="34">
        <v>281</v>
      </c>
      <c r="D27030" s="34">
        <v>253</v>
      </c>
      <c r="E27030" s="34">
        <v>321</v>
      </c>
      <c r="F27030" s="34">
        <v>245</v>
      </c>
      <c r="G27030" s="34">
        <v>328</v>
      </c>
      <c r="H27030" s="34">
        <v>251</v>
      </c>
      <c r="I27030" s="34">
        <v>293</v>
      </c>
      <c r="J27030" s="34">
        <v>211</v>
      </c>
      <c r="K27030" s="34">
        <v>333</v>
      </c>
      <c r="L27030" s="34">
        <v>189</v>
      </c>
      <c r="M27030" s="34">
        <v>290</v>
      </c>
      <c r="N27030" s="34">
        <v>215</v>
      </c>
      <c r="O27030" s="34">
        <v>252</v>
      </c>
      <c r="P27030" s="34">
        <v>251</v>
      </c>
      <c r="Q27030" s="34">
        <v>430</v>
      </c>
      <c r="R27030" s="34">
        <v>360</v>
      </c>
      <c r="S27030" s="34">
        <v>384</v>
      </c>
      <c r="T27030" s="34">
        <v>264</v>
      </c>
      <c r="U27030" s="34">
        <v>347</v>
      </c>
      <c r="V27030" s="34">
        <v>284</v>
      </c>
      <c r="W27030" s="34">
        <v>316</v>
      </c>
      <c r="X27030" s="34">
        <v>324</v>
      </c>
      <c r="Y27030" s="34">
        <v>391</v>
      </c>
      <c r="Z27030" s="34">
        <v>288</v>
      </c>
      <c r="AA27030" s="34">
        <v>312</v>
      </c>
      <c r="AB27030" s="34">
        <v>323</v>
      </c>
      <c r="AC27030" s="34">
        <v>525</v>
      </c>
    </row>
    <row r="27031" spans="1:29" x14ac:dyDescent="0.2">
      <c r="A27031" s="34" t="s">
        <v>87524</v>
      </c>
      <c r="B27031" s="34">
        <v>65</v>
      </c>
      <c r="C27031" s="34">
        <v>69</v>
      </c>
      <c r="D27031" s="34">
        <v>68</v>
      </c>
      <c r="E27031" s="34">
        <v>91</v>
      </c>
      <c r="F27031" s="34">
        <v>69</v>
      </c>
      <c r="G27031" s="34">
        <v>94</v>
      </c>
      <c r="H27031" s="34">
        <v>49</v>
      </c>
      <c r="I27031" s="34">
        <v>54</v>
      </c>
      <c r="J27031" s="34">
        <v>79</v>
      </c>
      <c r="K27031" s="34">
        <v>67</v>
      </c>
      <c r="L27031" s="34">
        <v>49</v>
      </c>
      <c r="M27031" s="34">
        <v>66</v>
      </c>
      <c r="N27031" s="34">
        <v>42</v>
      </c>
      <c r="O27031" s="34">
        <v>72</v>
      </c>
      <c r="P27031" s="34">
        <v>70</v>
      </c>
      <c r="Q27031" s="34">
        <v>85</v>
      </c>
      <c r="R27031" s="34">
        <v>89</v>
      </c>
      <c r="S27031" s="34">
        <v>103</v>
      </c>
      <c r="T27031" s="34">
        <v>65</v>
      </c>
      <c r="U27031" s="34">
        <v>105</v>
      </c>
      <c r="V27031" s="34">
        <v>105</v>
      </c>
      <c r="W27031" s="34">
        <v>111</v>
      </c>
      <c r="X27031" s="34">
        <v>99</v>
      </c>
      <c r="Y27031" s="34">
        <v>51</v>
      </c>
      <c r="Z27031" s="34">
        <v>82</v>
      </c>
      <c r="AA27031" s="34">
        <v>100</v>
      </c>
      <c r="AB27031" s="34">
        <v>61</v>
      </c>
      <c r="AC27031" s="34">
        <v>117</v>
      </c>
    </row>
    <row r="27032" spans="1:29" x14ac:dyDescent="0.2">
      <c r="A27032" s="34" t="s">
        <v>87525</v>
      </c>
      <c r="B27032" s="34">
        <v>137</v>
      </c>
      <c r="C27032" s="34">
        <v>223</v>
      </c>
      <c r="D27032" s="34">
        <v>335</v>
      </c>
      <c r="E27032" s="34">
        <v>326</v>
      </c>
      <c r="F27032" s="34">
        <v>188</v>
      </c>
      <c r="G27032" s="34">
        <v>320</v>
      </c>
      <c r="H27032" s="34">
        <v>226</v>
      </c>
      <c r="I27032" s="34">
        <v>220</v>
      </c>
      <c r="J27032" s="34">
        <v>137</v>
      </c>
      <c r="K27032" s="34">
        <v>306</v>
      </c>
      <c r="L27032" s="34">
        <v>75</v>
      </c>
      <c r="M27032" s="34">
        <v>209</v>
      </c>
      <c r="N27032" s="34">
        <v>166</v>
      </c>
      <c r="O27032" s="34">
        <v>226</v>
      </c>
      <c r="P27032" s="34">
        <v>179</v>
      </c>
      <c r="Q27032" s="34">
        <v>265</v>
      </c>
      <c r="R27032" s="34">
        <v>189</v>
      </c>
      <c r="S27032" s="34">
        <v>370</v>
      </c>
      <c r="T27032" s="34">
        <v>120</v>
      </c>
      <c r="U27032" s="34">
        <v>180</v>
      </c>
      <c r="V27032" s="34">
        <v>239</v>
      </c>
      <c r="W27032" s="34">
        <v>184</v>
      </c>
      <c r="X27032" s="34">
        <v>263</v>
      </c>
      <c r="Y27032" s="34">
        <v>147</v>
      </c>
      <c r="Z27032" s="34">
        <v>269</v>
      </c>
      <c r="AA27032" s="34">
        <v>311</v>
      </c>
      <c r="AB27032" s="34">
        <v>140</v>
      </c>
      <c r="AC27032" s="34">
        <v>362</v>
      </c>
    </row>
    <row r="27033" spans="1:29" x14ac:dyDescent="0.2">
      <c r="A27033" s="34" t="s">
        <v>87526</v>
      </c>
      <c r="B27033" s="34">
        <v>51</v>
      </c>
      <c r="C27033" s="34">
        <v>56</v>
      </c>
      <c r="D27033" s="34">
        <v>53</v>
      </c>
      <c r="E27033" s="34">
        <v>61</v>
      </c>
      <c r="F27033" s="34">
        <v>78</v>
      </c>
      <c r="G27033" s="34">
        <v>67</v>
      </c>
      <c r="H27033" s="34">
        <v>39</v>
      </c>
      <c r="I27033" s="34">
        <v>41</v>
      </c>
      <c r="J27033" s="34">
        <v>44</v>
      </c>
      <c r="K27033" s="34">
        <v>51</v>
      </c>
      <c r="L27033" s="34">
        <v>36</v>
      </c>
      <c r="M27033" s="34">
        <v>39</v>
      </c>
      <c r="N27033" s="34">
        <v>36</v>
      </c>
      <c r="O27033" s="34">
        <v>40</v>
      </c>
      <c r="P27033" s="34">
        <v>61</v>
      </c>
      <c r="Q27033" s="34">
        <v>61</v>
      </c>
      <c r="R27033" s="34">
        <v>71</v>
      </c>
      <c r="S27033" s="34">
        <v>53</v>
      </c>
      <c r="T27033" s="34">
        <v>32</v>
      </c>
      <c r="U27033" s="34">
        <v>51</v>
      </c>
      <c r="V27033" s="34">
        <v>69</v>
      </c>
      <c r="W27033" s="34">
        <v>77</v>
      </c>
      <c r="X27033" s="34">
        <v>54</v>
      </c>
      <c r="Y27033" s="34">
        <v>46</v>
      </c>
      <c r="Z27033" s="34">
        <v>36</v>
      </c>
      <c r="AA27033" s="34">
        <v>50</v>
      </c>
      <c r="AB27033" s="34">
        <v>50</v>
      </c>
      <c r="AC27033" s="34">
        <v>74</v>
      </c>
    </row>
    <row r="27034" spans="1:29" x14ac:dyDescent="0.2">
      <c r="A27034" s="34" t="s">
        <v>87527</v>
      </c>
      <c r="B27034" s="34">
        <v>59</v>
      </c>
      <c r="C27034" s="34">
        <v>64</v>
      </c>
      <c r="D27034" s="34">
        <v>54</v>
      </c>
      <c r="E27034" s="34">
        <v>108</v>
      </c>
      <c r="F27034" s="34">
        <v>55</v>
      </c>
      <c r="G27034" s="34">
        <v>76</v>
      </c>
      <c r="H27034" s="34">
        <v>35</v>
      </c>
      <c r="I27034" s="34">
        <v>78</v>
      </c>
      <c r="J27034" s="34">
        <v>57</v>
      </c>
      <c r="K27034" s="34">
        <v>87</v>
      </c>
      <c r="L27034" s="34">
        <v>19</v>
      </c>
      <c r="M27034" s="34">
        <v>75</v>
      </c>
      <c r="N27034" s="34">
        <v>49</v>
      </c>
      <c r="O27034" s="34">
        <v>47</v>
      </c>
      <c r="P27034" s="34">
        <v>66</v>
      </c>
      <c r="Q27034" s="34">
        <v>63</v>
      </c>
      <c r="R27034" s="34">
        <v>58</v>
      </c>
      <c r="S27034" s="34">
        <v>112</v>
      </c>
      <c r="T27034" s="34">
        <v>27</v>
      </c>
      <c r="U27034" s="34">
        <v>56</v>
      </c>
      <c r="V27034" s="34">
        <v>78</v>
      </c>
      <c r="W27034" s="34">
        <v>62</v>
      </c>
      <c r="X27034" s="34">
        <v>91</v>
      </c>
      <c r="Y27034" s="34">
        <v>67</v>
      </c>
      <c r="Z27034" s="34">
        <v>54</v>
      </c>
      <c r="AA27034" s="34">
        <v>85</v>
      </c>
      <c r="AB27034" s="34">
        <v>56</v>
      </c>
      <c r="AC27034" s="34">
        <v>113</v>
      </c>
    </row>
    <row r="27035" spans="1:29" x14ac:dyDescent="0.2">
      <c r="A27035" s="34" t="s">
        <v>87528</v>
      </c>
      <c r="B27035" s="34">
        <v>237</v>
      </c>
      <c r="C27035" s="34">
        <v>166</v>
      </c>
      <c r="D27035" s="34">
        <v>267</v>
      </c>
      <c r="E27035" s="34">
        <v>220</v>
      </c>
      <c r="F27035" s="34">
        <v>259</v>
      </c>
      <c r="G27035" s="34">
        <v>207</v>
      </c>
      <c r="H27035" s="34">
        <v>231</v>
      </c>
      <c r="I27035" s="34">
        <v>184</v>
      </c>
      <c r="J27035" s="34">
        <v>190</v>
      </c>
      <c r="K27035" s="34">
        <v>212</v>
      </c>
      <c r="L27035" s="34">
        <v>197</v>
      </c>
      <c r="M27035" s="34">
        <v>147</v>
      </c>
      <c r="N27035" s="34">
        <v>217</v>
      </c>
      <c r="O27035" s="34">
        <v>157</v>
      </c>
      <c r="P27035" s="34">
        <v>195</v>
      </c>
      <c r="Q27035" s="34">
        <v>259</v>
      </c>
      <c r="R27035" s="34">
        <v>328</v>
      </c>
      <c r="S27035" s="34">
        <v>261</v>
      </c>
      <c r="T27035" s="34">
        <v>288</v>
      </c>
      <c r="U27035" s="34">
        <v>205</v>
      </c>
      <c r="V27035" s="34">
        <v>303</v>
      </c>
      <c r="W27035" s="34">
        <v>209</v>
      </c>
      <c r="X27035" s="34">
        <v>335</v>
      </c>
      <c r="Y27035" s="34">
        <v>223</v>
      </c>
      <c r="Z27035" s="34">
        <v>275</v>
      </c>
      <c r="AA27035" s="34">
        <v>248</v>
      </c>
      <c r="AB27035" s="34">
        <v>303</v>
      </c>
      <c r="AC27035" s="34">
        <v>318</v>
      </c>
    </row>
    <row r="27036" spans="1:29" x14ac:dyDescent="0.2">
      <c r="A27036" s="34" t="s">
        <v>87529</v>
      </c>
      <c r="B27036" s="34">
        <v>127</v>
      </c>
      <c r="C27036" s="34">
        <v>199</v>
      </c>
      <c r="D27036" s="34">
        <v>258</v>
      </c>
      <c r="E27036" s="34">
        <v>213</v>
      </c>
      <c r="F27036" s="34">
        <v>225</v>
      </c>
      <c r="G27036" s="34">
        <v>210</v>
      </c>
      <c r="H27036" s="34">
        <v>210</v>
      </c>
      <c r="I27036" s="34">
        <v>198</v>
      </c>
      <c r="J27036" s="34">
        <v>171</v>
      </c>
      <c r="K27036" s="34">
        <v>239</v>
      </c>
      <c r="L27036" s="34">
        <v>114</v>
      </c>
      <c r="M27036" s="34">
        <v>180</v>
      </c>
      <c r="N27036" s="34">
        <v>134</v>
      </c>
      <c r="O27036" s="34">
        <v>162</v>
      </c>
      <c r="P27036" s="34">
        <v>174</v>
      </c>
      <c r="Q27036" s="34">
        <v>246</v>
      </c>
      <c r="R27036" s="34">
        <v>231</v>
      </c>
      <c r="S27036" s="34">
        <v>260</v>
      </c>
      <c r="T27036" s="34">
        <v>137</v>
      </c>
      <c r="U27036" s="34">
        <v>161</v>
      </c>
      <c r="V27036" s="34">
        <v>198</v>
      </c>
      <c r="W27036" s="34">
        <v>233</v>
      </c>
      <c r="X27036" s="34">
        <v>262</v>
      </c>
      <c r="Y27036" s="34">
        <v>178</v>
      </c>
      <c r="Z27036" s="34">
        <v>225</v>
      </c>
      <c r="AA27036" s="34">
        <v>235</v>
      </c>
      <c r="AB27036" s="34">
        <v>152</v>
      </c>
      <c r="AC27036" s="34">
        <v>338</v>
      </c>
    </row>
    <row r="27037" spans="1:29" x14ac:dyDescent="0.2">
      <c r="A27037" s="34" t="s">
        <v>87530</v>
      </c>
      <c r="B27037" s="34">
        <v>67</v>
      </c>
      <c r="C27037" s="34">
        <v>70</v>
      </c>
      <c r="D27037" s="34">
        <v>85</v>
      </c>
      <c r="E27037" s="34">
        <v>93</v>
      </c>
      <c r="F27037" s="34">
        <v>64</v>
      </c>
      <c r="G27037" s="34">
        <v>68</v>
      </c>
      <c r="H27037" s="34">
        <v>63</v>
      </c>
      <c r="I27037" s="34">
        <v>72</v>
      </c>
      <c r="J27037" s="34">
        <v>69</v>
      </c>
      <c r="K27037" s="34">
        <v>123</v>
      </c>
      <c r="L27037" s="34">
        <v>26</v>
      </c>
      <c r="M27037" s="34">
        <v>78</v>
      </c>
      <c r="N27037" s="34">
        <v>45</v>
      </c>
      <c r="O27037" s="34">
        <v>86</v>
      </c>
      <c r="P27037" s="34">
        <v>50</v>
      </c>
      <c r="Q27037" s="34">
        <v>79</v>
      </c>
      <c r="R27037" s="34">
        <v>40</v>
      </c>
      <c r="S27037" s="34">
        <v>98</v>
      </c>
      <c r="T27037" s="34">
        <v>40</v>
      </c>
      <c r="U27037" s="34">
        <v>51</v>
      </c>
      <c r="V27037" s="34">
        <v>72</v>
      </c>
      <c r="W27037" s="34">
        <v>47</v>
      </c>
      <c r="X27037" s="34">
        <v>104</v>
      </c>
      <c r="Y27037" s="34">
        <v>36</v>
      </c>
      <c r="Z27037" s="34">
        <v>68</v>
      </c>
      <c r="AA27037" s="34">
        <v>96</v>
      </c>
      <c r="AB27037" s="34">
        <v>71</v>
      </c>
      <c r="AC27037" s="34">
        <v>109</v>
      </c>
    </row>
    <row r="27038" spans="1:29" x14ac:dyDescent="0.2">
      <c r="A27038" s="34" t="s">
        <v>87531</v>
      </c>
      <c r="B27038" s="34">
        <v>194</v>
      </c>
      <c r="C27038" s="34">
        <v>227</v>
      </c>
      <c r="D27038" s="34">
        <v>249</v>
      </c>
      <c r="E27038" s="34">
        <v>286</v>
      </c>
      <c r="F27038" s="34">
        <v>234</v>
      </c>
      <c r="G27038" s="34">
        <v>166</v>
      </c>
      <c r="H27038" s="34">
        <v>188</v>
      </c>
      <c r="I27038" s="34">
        <v>254</v>
      </c>
      <c r="J27038" s="34">
        <v>198</v>
      </c>
      <c r="K27038" s="34">
        <v>253</v>
      </c>
      <c r="L27038" s="34">
        <v>118</v>
      </c>
      <c r="M27038" s="34">
        <v>262</v>
      </c>
      <c r="N27038" s="34">
        <v>146</v>
      </c>
      <c r="O27038" s="34">
        <v>247</v>
      </c>
      <c r="P27038" s="34">
        <v>128</v>
      </c>
      <c r="Q27038" s="34">
        <v>270</v>
      </c>
      <c r="R27038" s="34">
        <v>178</v>
      </c>
      <c r="S27038" s="34">
        <v>297</v>
      </c>
      <c r="T27038" s="34">
        <v>121</v>
      </c>
      <c r="U27038" s="34">
        <v>233</v>
      </c>
      <c r="V27038" s="34">
        <v>247</v>
      </c>
      <c r="W27038" s="34">
        <v>208</v>
      </c>
      <c r="X27038" s="34">
        <v>217</v>
      </c>
      <c r="Y27038" s="34">
        <v>240</v>
      </c>
      <c r="Z27038" s="34">
        <v>253</v>
      </c>
      <c r="AA27038" s="34">
        <v>309</v>
      </c>
      <c r="AB27038" s="34">
        <v>159</v>
      </c>
      <c r="AC27038" s="34">
        <v>360</v>
      </c>
    </row>
    <row r="27039" spans="1:29" x14ac:dyDescent="0.2">
      <c r="A27039" s="34" t="s">
        <v>87532</v>
      </c>
      <c r="B27039" s="34">
        <v>257</v>
      </c>
      <c r="C27039" s="34">
        <v>463</v>
      </c>
      <c r="D27039" s="34">
        <v>448</v>
      </c>
      <c r="E27039" s="34">
        <v>440</v>
      </c>
      <c r="F27039" s="34">
        <v>488</v>
      </c>
      <c r="G27039" s="34">
        <v>400</v>
      </c>
      <c r="H27039" s="34">
        <v>489</v>
      </c>
      <c r="I27039" s="34">
        <v>344</v>
      </c>
      <c r="J27039" s="34">
        <v>454</v>
      </c>
      <c r="K27039" s="34">
        <v>475</v>
      </c>
      <c r="L27039" s="34">
        <v>306</v>
      </c>
      <c r="M27039" s="34">
        <v>422</v>
      </c>
      <c r="N27039" s="34">
        <v>424</v>
      </c>
      <c r="O27039" s="34">
        <v>368</v>
      </c>
      <c r="P27039" s="34">
        <v>443</v>
      </c>
      <c r="Q27039" s="34">
        <v>559</v>
      </c>
      <c r="R27039" s="34">
        <v>548</v>
      </c>
      <c r="S27039" s="34">
        <v>490</v>
      </c>
      <c r="T27039" s="34">
        <v>459</v>
      </c>
      <c r="U27039" s="34">
        <v>403</v>
      </c>
      <c r="V27039" s="34">
        <v>486</v>
      </c>
      <c r="W27039" s="34">
        <v>542</v>
      </c>
      <c r="X27039" s="34">
        <v>519</v>
      </c>
      <c r="Y27039" s="34">
        <v>465</v>
      </c>
      <c r="Z27039" s="34">
        <v>538</v>
      </c>
      <c r="AA27039" s="34">
        <v>572</v>
      </c>
      <c r="AB27039" s="34">
        <v>447</v>
      </c>
      <c r="AC27039" s="34">
        <v>677</v>
      </c>
    </row>
    <row r="27040" spans="1:29" x14ac:dyDescent="0.2">
      <c r="A27040" s="34" t="s">
        <v>87533</v>
      </c>
      <c r="B27040" s="34">
        <v>159</v>
      </c>
      <c r="C27040" s="34">
        <v>179</v>
      </c>
      <c r="D27040" s="34">
        <v>195</v>
      </c>
      <c r="E27040" s="34">
        <v>228</v>
      </c>
      <c r="F27040" s="34">
        <v>215</v>
      </c>
      <c r="G27040" s="34">
        <v>192</v>
      </c>
      <c r="H27040" s="34">
        <v>189</v>
      </c>
      <c r="I27040" s="34">
        <v>176</v>
      </c>
      <c r="J27040" s="34">
        <v>189</v>
      </c>
      <c r="K27040" s="34">
        <v>220</v>
      </c>
      <c r="L27040" s="34">
        <v>164</v>
      </c>
      <c r="M27040" s="34">
        <v>174</v>
      </c>
      <c r="N27040" s="34">
        <v>144</v>
      </c>
      <c r="O27040" s="34">
        <v>159</v>
      </c>
      <c r="P27040" s="34">
        <v>184</v>
      </c>
      <c r="Q27040" s="34">
        <v>314</v>
      </c>
      <c r="R27040" s="34">
        <v>208</v>
      </c>
      <c r="S27040" s="34">
        <v>251</v>
      </c>
      <c r="T27040" s="34">
        <v>164</v>
      </c>
      <c r="U27040" s="34">
        <v>196</v>
      </c>
      <c r="V27040" s="34">
        <v>238</v>
      </c>
      <c r="W27040" s="34">
        <v>268</v>
      </c>
      <c r="X27040" s="34">
        <v>285</v>
      </c>
      <c r="Y27040" s="34">
        <v>273</v>
      </c>
      <c r="Z27040" s="34">
        <v>235</v>
      </c>
      <c r="AA27040" s="34">
        <v>235</v>
      </c>
      <c r="AB27040" s="34">
        <v>223</v>
      </c>
      <c r="AC27040" s="34">
        <v>319</v>
      </c>
    </row>
    <row r="27041" spans="1:29" x14ac:dyDescent="0.2">
      <c r="A27041" s="34" t="s">
        <v>87534</v>
      </c>
      <c r="B27041" s="34">
        <v>173</v>
      </c>
      <c r="C27041" s="34">
        <v>250</v>
      </c>
      <c r="D27041" s="34">
        <v>278</v>
      </c>
      <c r="E27041" s="34">
        <v>243</v>
      </c>
      <c r="F27041" s="34">
        <v>245</v>
      </c>
      <c r="G27041" s="34">
        <v>238</v>
      </c>
      <c r="H27041" s="34">
        <v>202</v>
      </c>
      <c r="I27041" s="34">
        <v>205</v>
      </c>
      <c r="J27041" s="34">
        <v>209</v>
      </c>
      <c r="K27041" s="34">
        <v>307</v>
      </c>
      <c r="L27041" s="34">
        <v>164</v>
      </c>
      <c r="M27041" s="34">
        <v>233</v>
      </c>
      <c r="N27041" s="34">
        <v>190</v>
      </c>
      <c r="O27041" s="34">
        <v>185</v>
      </c>
      <c r="P27041" s="34">
        <v>208</v>
      </c>
      <c r="Q27041" s="34">
        <v>349</v>
      </c>
      <c r="R27041" s="34">
        <v>264</v>
      </c>
      <c r="S27041" s="34">
        <v>287</v>
      </c>
      <c r="T27041" s="34">
        <v>218</v>
      </c>
      <c r="U27041" s="34">
        <v>243</v>
      </c>
      <c r="V27041" s="34">
        <v>263</v>
      </c>
      <c r="W27041" s="34">
        <v>291</v>
      </c>
      <c r="X27041" s="34">
        <v>284</v>
      </c>
      <c r="Y27041" s="34">
        <v>236</v>
      </c>
      <c r="Z27041" s="34">
        <v>308</v>
      </c>
      <c r="AA27041" s="34">
        <v>350</v>
      </c>
      <c r="AB27041" s="34">
        <v>261</v>
      </c>
      <c r="AC27041" s="34">
        <v>428</v>
      </c>
    </row>
    <row r="27042" spans="1:29" x14ac:dyDescent="0.2">
      <c r="A27042" s="34" t="s">
        <v>87535</v>
      </c>
      <c r="B27042" s="34">
        <v>214</v>
      </c>
      <c r="C27042" s="34">
        <v>294</v>
      </c>
      <c r="D27042" s="34">
        <v>318</v>
      </c>
      <c r="E27042" s="34">
        <v>320</v>
      </c>
      <c r="F27042" s="34">
        <v>332</v>
      </c>
      <c r="G27042" s="34">
        <v>329</v>
      </c>
      <c r="H27042" s="34">
        <v>327</v>
      </c>
      <c r="I27042" s="34">
        <v>289</v>
      </c>
      <c r="J27042" s="34">
        <v>230</v>
      </c>
      <c r="K27042" s="34">
        <v>340</v>
      </c>
      <c r="L27042" s="34">
        <v>202</v>
      </c>
      <c r="M27042" s="34">
        <v>231</v>
      </c>
      <c r="N27042" s="34">
        <v>252</v>
      </c>
      <c r="O27042" s="34">
        <v>234</v>
      </c>
      <c r="P27042" s="34">
        <v>323</v>
      </c>
      <c r="Q27042" s="34">
        <v>397</v>
      </c>
      <c r="R27042" s="34">
        <v>403</v>
      </c>
      <c r="S27042" s="34">
        <v>429</v>
      </c>
      <c r="T27042" s="34">
        <v>312</v>
      </c>
      <c r="U27042" s="34">
        <v>332</v>
      </c>
      <c r="V27042" s="34">
        <v>331</v>
      </c>
      <c r="W27042" s="34">
        <v>387</v>
      </c>
      <c r="X27042" s="34">
        <v>437</v>
      </c>
      <c r="Y27042" s="34">
        <v>357</v>
      </c>
      <c r="Z27042" s="34">
        <v>300</v>
      </c>
      <c r="AA27042" s="34">
        <v>395</v>
      </c>
      <c r="AB27042" s="34">
        <v>281</v>
      </c>
      <c r="AC27042" s="34">
        <v>510</v>
      </c>
    </row>
    <row r="27043" spans="1:29" x14ac:dyDescent="0.2">
      <c r="A27043" s="34" t="s">
        <v>87536</v>
      </c>
      <c r="B27043" s="34">
        <v>148</v>
      </c>
      <c r="C27043" s="34">
        <v>236</v>
      </c>
      <c r="D27043" s="34">
        <v>275</v>
      </c>
      <c r="E27043" s="34">
        <v>286</v>
      </c>
      <c r="F27043" s="34">
        <v>273</v>
      </c>
      <c r="G27043" s="34">
        <v>280</v>
      </c>
      <c r="H27043" s="34">
        <v>277</v>
      </c>
      <c r="I27043" s="34">
        <v>288</v>
      </c>
      <c r="J27043" s="34">
        <v>218</v>
      </c>
      <c r="K27043" s="34">
        <v>314</v>
      </c>
      <c r="L27043" s="34">
        <v>175</v>
      </c>
      <c r="M27043" s="34">
        <v>235</v>
      </c>
      <c r="N27043" s="34">
        <v>224</v>
      </c>
      <c r="O27043" s="34">
        <v>220</v>
      </c>
      <c r="P27043" s="34">
        <v>220</v>
      </c>
      <c r="Q27043" s="34">
        <v>339</v>
      </c>
      <c r="R27043" s="34">
        <v>317</v>
      </c>
      <c r="S27043" s="34">
        <v>339</v>
      </c>
      <c r="T27043" s="34">
        <v>216</v>
      </c>
      <c r="U27043" s="34">
        <v>243</v>
      </c>
      <c r="V27043" s="34">
        <v>259</v>
      </c>
      <c r="W27043" s="34">
        <v>295</v>
      </c>
      <c r="X27043" s="34">
        <v>312</v>
      </c>
      <c r="Y27043" s="34">
        <v>310</v>
      </c>
      <c r="Z27043" s="34">
        <v>236</v>
      </c>
      <c r="AA27043" s="34">
        <v>329</v>
      </c>
      <c r="AB27043" s="34">
        <v>186</v>
      </c>
      <c r="AC27043" s="34">
        <v>428</v>
      </c>
    </row>
    <row r="27044" spans="1:29" x14ac:dyDescent="0.2">
      <c r="A27044" s="34" t="s">
        <v>87537</v>
      </c>
      <c r="B27044" s="34">
        <v>136</v>
      </c>
      <c r="C27044" s="34">
        <v>94</v>
      </c>
      <c r="D27044" s="34">
        <v>106</v>
      </c>
      <c r="E27044" s="34">
        <v>99</v>
      </c>
      <c r="F27044" s="34">
        <v>111</v>
      </c>
      <c r="G27044" s="34">
        <v>108</v>
      </c>
      <c r="H27044" s="34">
        <v>105</v>
      </c>
      <c r="I27044" s="34">
        <v>73</v>
      </c>
      <c r="J27044" s="34">
        <v>100</v>
      </c>
      <c r="K27044" s="34">
        <v>91</v>
      </c>
      <c r="L27044" s="34">
        <v>73</v>
      </c>
      <c r="M27044" s="34">
        <v>120</v>
      </c>
      <c r="N27044" s="34">
        <v>102</v>
      </c>
      <c r="O27044" s="34">
        <v>112</v>
      </c>
      <c r="P27044" s="34">
        <v>79</v>
      </c>
      <c r="Q27044" s="34">
        <v>119</v>
      </c>
      <c r="R27044" s="34">
        <v>125</v>
      </c>
      <c r="S27044" s="34">
        <v>127</v>
      </c>
      <c r="T27044" s="34">
        <v>114</v>
      </c>
      <c r="U27044" s="34">
        <v>95</v>
      </c>
      <c r="V27044" s="34">
        <v>104</v>
      </c>
      <c r="W27044" s="34">
        <v>95</v>
      </c>
      <c r="X27044" s="34">
        <v>102</v>
      </c>
      <c r="Y27044" s="34">
        <v>102</v>
      </c>
      <c r="Z27044" s="34">
        <v>114</v>
      </c>
      <c r="AA27044" s="34">
        <v>103</v>
      </c>
      <c r="AB27044" s="34">
        <v>84</v>
      </c>
      <c r="AC27044" s="34">
        <v>142</v>
      </c>
    </row>
    <row r="27045" spans="1:29" x14ac:dyDescent="0.2">
      <c r="A27045" s="34" t="s">
        <v>87538</v>
      </c>
      <c r="B27045" s="34">
        <v>86</v>
      </c>
      <c r="C27045" s="34">
        <v>214</v>
      </c>
      <c r="D27045" s="34">
        <v>190</v>
      </c>
      <c r="E27045" s="34">
        <v>183</v>
      </c>
      <c r="F27045" s="34">
        <v>193</v>
      </c>
      <c r="G27045" s="34">
        <v>274</v>
      </c>
      <c r="H27045" s="34">
        <v>167</v>
      </c>
      <c r="I27045" s="34">
        <v>223</v>
      </c>
      <c r="J27045" s="34">
        <v>164</v>
      </c>
      <c r="K27045" s="34">
        <v>254</v>
      </c>
      <c r="L27045" s="34">
        <v>154</v>
      </c>
      <c r="M27045" s="34">
        <v>215</v>
      </c>
      <c r="N27045" s="34">
        <v>149</v>
      </c>
      <c r="O27045" s="34">
        <v>166</v>
      </c>
      <c r="P27045" s="34">
        <v>171</v>
      </c>
      <c r="Q27045" s="34">
        <v>281</v>
      </c>
      <c r="R27045" s="34">
        <v>219</v>
      </c>
      <c r="S27045" s="34">
        <v>242</v>
      </c>
      <c r="T27045" s="34">
        <v>165</v>
      </c>
      <c r="U27045" s="34">
        <v>187</v>
      </c>
      <c r="V27045" s="34">
        <v>209</v>
      </c>
      <c r="W27045" s="34">
        <v>242</v>
      </c>
      <c r="X27045" s="34">
        <v>238</v>
      </c>
      <c r="Y27045" s="34">
        <v>211</v>
      </c>
      <c r="Z27045" s="34">
        <v>210</v>
      </c>
      <c r="AA27045" s="34">
        <v>307</v>
      </c>
      <c r="AB27045" s="34">
        <v>168</v>
      </c>
      <c r="AC27045" s="34">
        <v>383</v>
      </c>
    </row>
    <row r="27046" spans="1:29" x14ac:dyDescent="0.2">
      <c r="A27046" s="34" t="s">
        <v>87539</v>
      </c>
      <c r="B27046" s="34">
        <v>0</v>
      </c>
      <c r="C27046" s="34">
        <v>0</v>
      </c>
      <c r="D27046" s="34">
        <v>0</v>
      </c>
      <c r="E27046" s="34">
        <v>0</v>
      </c>
      <c r="F27046" s="34">
        <v>0</v>
      </c>
      <c r="G27046" s="34">
        <v>0</v>
      </c>
      <c r="H27046" s="34">
        <v>0</v>
      </c>
      <c r="I27046" s="34">
        <v>0</v>
      </c>
      <c r="J27046" s="34">
        <v>0</v>
      </c>
      <c r="K27046" s="34">
        <v>0</v>
      </c>
      <c r="L27046" s="34">
        <v>0</v>
      </c>
      <c r="M27046" s="34">
        <v>0</v>
      </c>
      <c r="N27046" s="34">
        <v>0</v>
      </c>
      <c r="O27046" s="34">
        <v>0</v>
      </c>
      <c r="P27046" s="34">
        <v>0</v>
      </c>
      <c r="Q27046" s="34">
        <v>0</v>
      </c>
      <c r="R27046" s="34">
        <v>0</v>
      </c>
      <c r="S27046" s="34">
        <v>0</v>
      </c>
      <c r="T27046" s="34">
        <v>0</v>
      </c>
      <c r="U27046" s="34">
        <v>0</v>
      </c>
      <c r="V27046" s="34">
        <v>0</v>
      </c>
      <c r="W27046" s="34">
        <v>0</v>
      </c>
      <c r="X27046" s="34">
        <v>0</v>
      </c>
      <c r="Y27046" s="34">
        <v>0</v>
      </c>
      <c r="Z27046" s="34">
        <v>0</v>
      </c>
      <c r="AA27046" s="34">
        <v>0</v>
      </c>
      <c r="AB27046" s="34">
        <v>0</v>
      </c>
      <c r="AC27046" s="34">
        <v>0</v>
      </c>
    </row>
    <row r="27047" spans="1:29" x14ac:dyDescent="0.2">
      <c r="A27047" s="34" t="s">
        <v>87540</v>
      </c>
      <c r="B27047" s="34">
        <v>181</v>
      </c>
      <c r="C27047" s="34">
        <v>201</v>
      </c>
      <c r="D27047" s="34">
        <v>151</v>
      </c>
      <c r="E27047" s="34">
        <v>259</v>
      </c>
      <c r="F27047" s="34">
        <v>164</v>
      </c>
      <c r="G27047" s="34">
        <v>179</v>
      </c>
      <c r="H27047" s="34">
        <v>146</v>
      </c>
      <c r="I27047" s="34">
        <v>155</v>
      </c>
      <c r="J27047" s="34">
        <v>138</v>
      </c>
      <c r="K27047" s="34">
        <v>229</v>
      </c>
      <c r="L27047" s="34">
        <v>132</v>
      </c>
      <c r="M27047" s="34">
        <v>157</v>
      </c>
      <c r="N27047" s="34">
        <v>129</v>
      </c>
      <c r="O27047" s="34">
        <v>199</v>
      </c>
      <c r="P27047" s="34">
        <v>141</v>
      </c>
      <c r="Q27047" s="34">
        <v>284</v>
      </c>
      <c r="R27047" s="34">
        <v>217</v>
      </c>
      <c r="S27047" s="34">
        <v>236</v>
      </c>
      <c r="T27047" s="34">
        <v>133</v>
      </c>
      <c r="U27047" s="34">
        <v>211</v>
      </c>
      <c r="V27047" s="34">
        <v>183</v>
      </c>
      <c r="W27047" s="34">
        <v>246</v>
      </c>
      <c r="X27047" s="34">
        <v>176</v>
      </c>
      <c r="Y27047" s="34">
        <v>175</v>
      </c>
      <c r="Z27047" s="34">
        <v>137</v>
      </c>
      <c r="AA27047" s="34">
        <v>241</v>
      </c>
      <c r="AB27047" s="34">
        <v>156</v>
      </c>
      <c r="AC27047" s="34">
        <v>373</v>
      </c>
    </row>
    <row r="27048" spans="1:29" x14ac:dyDescent="0.2">
      <c r="A27048" s="34" t="s">
        <v>87541</v>
      </c>
      <c r="B27048" s="34">
        <v>521</v>
      </c>
      <c r="C27048" s="34">
        <v>329</v>
      </c>
      <c r="D27048" s="34">
        <v>568</v>
      </c>
      <c r="E27048" s="34">
        <v>355</v>
      </c>
      <c r="F27048" s="34">
        <v>544</v>
      </c>
      <c r="G27048" s="34">
        <v>332</v>
      </c>
      <c r="H27048" s="34">
        <v>494</v>
      </c>
      <c r="I27048" s="34">
        <v>377</v>
      </c>
      <c r="J27048" s="34">
        <v>479</v>
      </c>
      <c r="K27048" s="34">
        <v>323</v>
      </c>
      <c r="L27048" s="34">
        <v>440</v>
      </c>
      <c r="M27048" s="34">
        <v>327</v>
      </c>
      <c r="N27048" s="34">
        <v>453</v>
      </c>
      <c r="O27048" s="34">
        <v>316</v>
      </c>
      <c r="P27048" s="34">
        <v>563</v>
      </c>
      <c r="Q27048" s="34">
        <v>541</v>
      </c>
      <c r="R27048" s="34">
        <v>684</v>
      </c>
      <c r="S27048" s="34">
        <v>431</v>
      </c>
      <c r="T27048" s="34">
        <v>704</v>
      </c>
      <c r="U27048" s="34">
        <v>417</v>
      </c>
      <c r="V27048" s="34">
        <v>600</v>
      </c>
      <c r="W27048" s="34">
        <v>441</v>
      </c>
      <c r="X27048" s="34">
        <v>701</v>
      </c>
      <c r="Y27048" s="34">
        <v>530</v>
      </c>
      <c r="Z27048" s="34">
        <v>600</v>
      </c>
      <c r="AA27048" s="34">
        <v>402</v>
      </c>
      <c r="AB27048" s="34">
        <v>707</v>
      </c>
      <c r="AC27048" s="34">
        <v>737</v>
      </c>
    </row>
    <row r="27049" spans="1:29" x14ac:dyDescent="0.2">
      <c r="A27049" s="34" t="s">
        <v>87542</v>
      </c>
      <c r="B27049" s="34">
        <v>157</v>
      </c>
      <c r="C27049" s="34">
        <v>231</v>
      </c>
      <c r="D27049" s="34">
        <v>205</v>
      </c>
      <c r="E27049" s="34">
        <v>266</v>
      </c>
      <c r="F27049" s="34">
        <v>179</v>
      </c>
      <c r="G27049" s="34">
        <v>229</v>
      </c>
      <c r="H27049" s="34">
        <v>191</v>
      </c>
      <c r="I27049" s="34">
        <v>230</v>
      </c>
      <c r="J27049" s="34">
        <v>140</v>
      </c>
      <c r="K27049" s="34">
        <v>250</v>
      </c>
      <c r="L27049" s="34">
        <v>96</v>
      </c>
      <c r="M27049" s="34">
        <v>197</v>
      </c>
      <c r="N27049" s="34">
        <v>166</v>
      </c>
      <c r="O27049" s="34">
        <v>157</v>
      </c>
      <c r="P27049" s="34">
        <v>122</v>
      </c>
      <c r="Q27049" s="34">
        <v>235</v>
      </c>
      <c r="R27049" s="34">
        <v>177</v>
      </c>
      <c r="S27049" s="34">
        <v>234</v>
      </c>
      <c r="T27049" s="34">
        <v>132</v>
      </c>
      <c r="U27049" s="34">
        <v>233</v>
      </c>
      <c r="V27049" s="34">
        <v>197</v>
      </c>
      <c r="W27049" s="34">
        <v>229</v>
      </c>
      <c r="X27049" s="34">
        <v>202</v>
      </c>
      <c r="Y27049" s="34">
        <v>176</v>
      </c>
      <c r="Z27049" s="34">
        <v>202</v>
      </c>
      <c r="AA27049" s="34">
        <v>258</v>
      </c>
      <c r="AB27049" s="34">
        <v>151</v>
      </c>
      <c r="AC27049" s="34">
        <v>381</v>
      </c>
    </row>
    <row r="27050" spans="1:29" x14ac:dyDescent="0.2">
      <c r="A27050" s="34" t="s">
        <v>87543</v>
      </c>
      <c r="B27050" s="34">
        <v>254</v>
      </c>
      <c r="C27050" s="34">
        <v>198</v>
      </c>
      <c r="D27050" s="34">
        <v>248</v>
      </c>
      <c r="E27050" s="34">
        <v>249</v>
      </c>
      <c r="F27050" s="34">
        <v>189</v>
      </c>
      <c r="G27050" s="34">
        <v>255</v>
      </c>
      <c r="H27050" s="34">
        <v>196</v>
      </c>
      <c r="I27050" s="34">
        <v>248</v>
      </c>
      <c r="J27050" s="34">
        <v>202</v>
      </c>
      <c r="K27050" s="34">
        <v>226</v>
      </c>
      <c r="L27050" s="34">
        <v>212</v>
      </c>
      <c r="M27050" s="34">
        <v>203</v>
      </c>
      <c r="N27050" s="34">
        <v>153</v>
      </c>
      <c r="O27050" s="34">
        <v>180</v>
      </c>
      <c r="P27050" s="34">
        <v>204</v>
      </c>
      <c r="Q27050" s="34">
        <v>331</v>
      </c>
      <c r="R27050" s="34">
        <v>304</v>
      </c>
      <c r="S27050" s="34">
        <v>252</v>
      </c>
      <c r="T27050" s="34">
        <v>255</v>
      </c>
      <c r="U27050" s="34">
        <v>222</v>
      </c>
      <c r="V27050" s="34">
        <v>220</v>
      </c>
      <c r="W27050" s="34">
        <v>249</v>
      </c>
      <c r="X27050" s="34">
        <v>295</v>
      </c>
      <c r="Y27050" s="34">
        <v>282</v>
      </c>
      <c r="Z27050" s="34">
        <v>211</v>
      </c>
      <c r="AA27050" s="34">
        <v>303</v>
      </c>
      <c r="AB27050" s="34">
        <v>273</v>
      </c>
      <c r="AC27050" s="34">
        <v>334</v>
      </c>
    </row>
    <row r="27051" spans="1:29" x14ac:dyDescent="0.2">
      <c r="A27051" s="34" t="s">
        <v>87544</v>
      </c>
      <c r="B27051" s="34">
        <v>249</v>
      </c>
      <c r="C27051" s="34">
        <v>215</v>
      </c>
      <c r="D27051" s="34">
        <v>236</v>
      </c>
      <c r="E27051" s="34">
        <v>251</v>
      </c>
      <c r="F27051" s="34">
        <v>237</v>
      </c>
      <c r="G27051" s="34">
        <v>213</v>
      </c>
      <c r="H27051" s="34">
        <v>237</v>
      </c>
      <c r="I27051" s="34">
        <v>194</v>
      </c>
      <c r="J27051" s="34">
        <v>186</v>
      </c>
      <c r="K27051" s="34">
        <v>197</v>
      </c>
      <c r="L27051" s="34">
        <v>152</v>
      </c>
      <c r="M27051" s="34">
        <v>208</v>
      </c>
      <c r="N27051" s="34">
        <v>194</v>
      </c>
      <c r="O27051" s="34">
        <v>184</v>
      </c>
      <c r="P27051" s="34">
        <v>226</v>
      </c>
      <c r="Q27051" s="34">
        <v>303</v>
      </c>
      <c r="R27051" s="34">
        <v>267</v>
      </c>
      <c r="S27051" s="34">
        <v>266</v>
      </c>
      <c r="T27051" s="34">
        <v>194</v>
      </c>
      <c r="U27051" s="34">
        <v>219</v>
      </c>
      <c r="V27051" s="34">
        <v>252</v>
      </c>
      <c r="W27051" s="34">
        <v>295</v>
      </c>
      <c r="X27051" s="34">
        <v>321</v>
      </c>
      <c r="Y27051" s="34">
        <v>256</v>
      </c>
      <c r="Z27051" s="34">
        <v>251</v>
      </c>
      <c r="AA27051" s="34">
        <v>309</v>
      </c>
      <c r="AB27051" s="34">
        <v>213</v>
      </c>
      <c r="AC27051" s="34">
        <v>367</v>
      </c>
    </row>
    <row r="27052" spans="1:29" x14ac:dyDescent="0.2">
      <c r="A27052" s="34" t="s">
        <v>87545</v>
      </c>
      <c r="B27052" s="34">
        <v>32</v>
      </c>
      <c r="C27052" s="34">
        <v>50</v>
      </c>
      <c r="D27052" s="34">
        <v>54</v>
      </c>
      <c r="E27052" s="34">
        <v>59</v>
      </c>
      <c r="F27052" s="34">
        <v>54</v>
      </c>
      <c r="G27052" s="34">
        <v>42</v>
      </c>
      <c r="H27052" s="34">
        <v>27</v>
      </c>
      <c r="I27052" s="34">
        <v>52</v>
      </c>
      <c r="J27052" s="34">
        <v>36</v>
      </c>
      <c r="K27052" s="34">
        <v>41</v>
      </c>
      <c r="L27052" s="34">
        <v>26</v>
      </c>
      <c r="M27052" s="34">
        <v>50</v>
      </c>
      <c r="N27052" s="34">
        <v>34</v>
      </c>
      <c r="O27052" s="34">
        <v>34</v>
      </c>
      <c r="P27052" s="34">
        <v>19</v>
      </c>
      <c r="Q27052" s="34">
        <v>44</v>
      </c>
      <c r="R27052" s="34">
        <v>33</v>
      </c>
      <c r="S27052" s="34">
        <v>72</v>
      </c>
      <c r="T27052" s="34">
        <v>38</v>
      </c>
      <c r="U27052" s="34">
        <v>35</v>
      </c>
      <c r="V27052" s="34">
        <v>47</v>
      </c>
      <c r="W27052" s="34">
        <v>46</v>
      </c>
      <c r="X27052" s="34">
        <v>56</v>
      </c>
      <c r="Y27052" s="34">
        <v>42</v>
      </c>
      <c r="Z27052" s="34">
        <v>49</v>
      </c>
      <c r="AA27052" s="34">
        <v>46</v>
      </c>
      <c r="AB27052" s="34">
        <v>39</v>
      </c>
      <c r="AC27052" s="34">
        <v>72</v>
      </c>
    </row>
    <row r="27053" spans="1:29" x14ac:dyDescent="0.2">
      <c r="A27053" s="34" t="s">
        <v>87546</v>
      </c>
      <c r="B27053" s="34">
        <v>152</v>
      </c>
      <c r="C27053" s="34">
        <v>291</v>
      </c>
      <c r="D27053" s="34">
        <v>217</v>
      </c>
      <c r="E27053" s="34">
        <v>320</v>
      </c>
      <c r="F27053" s="34">
        <v>227</v>
      </c>
      <c r="G27053" s="34">
        <v>310</v>
      </c>
      <c r="H27053" s="34">
        <v>199</v>
      </c>
      <c r="I27053" s="34">
        <v>257</v>
      </c>
      <c r="J27053" s="34">
        <v>212</v>
      </c>
      <c r="K27053" s="34">
        <v>297</v>
      </c>
      <c r="L27053" s="34">
        <v>152</v>
      </c>
      <c r="M27053" s="34">
        <v>244</v>
      </c>
      <c r="N27053" s="34">
        <v>182</v>
      </c>
      <c r="O27053" s="34">
        <v>280</v>
      </c>
      <c r="P27053" s="34">
        <v>223</v>
      </c>
      <c r="Q27053" s="34">
        <v>340</v>
      </c>
      <c r="R27053" s="34">
        <v>287</v>
      </c>
      <c r="S27053" s="34">
        <v>302</v>
      </c>
      <c r="T27053" s="34">
        <v>256</v>
      </c>
      <c r="U27053" s="34">
        <v>255</v>
      </c>
      <c r="V27053" s="34">
        <v>262</v>
      </c>
      <c r="W27053" s="34">
        <v>315</v>
      </c>
      <c r="X27053" s="34">
        <v>228</v>
      </c>
      <c r="Y27053" s="34">
        <v>263</v>
      </c>
      <c r="Z27053" s="34">
        <v>206</v>
      </c>
      <c r="AA27053" s="34">
        <v>331</v>
      </c>
      <c r="AB27053" s="34">
        <v>257</v>
      </c>
      <c r="AC27053" s="34">
        <v>421</v>
      </c>
    </row>
    <row r="27054" spans="1:29" x14ac:dyDescent="0.2">
      <c r="A27054" s="34" t="s">
        <v>87547</v>
      </c>
      <c r="B27054" s="34">
        <v>52</v>
      </c>
      <c r="C27054" s="34">
        <v>126</v>
      </c>
      <c r="D27054" s="34">
        <v>142</v>
      </c>
      <c r="E27054" s="34">
        <v>127</v>
      </c>
      <c r="F27054" s="34">
        <v>89</v>
      </c>
      <c r="G27054" s="34">
        <v>121</v>
      </c>
      <c r="H27054" s="34">
        <v>135</v>
      </c>
      <c r="I27054" s="34">
        <v>89</v>
      </c>
      <c r="J27054" s="34">
        <v>87</v>
      </c>
      <c r="K27054" s="34">
        <v>176</v>
      </c>
      <c r="L27054" s="34">
        <v>55</v>
      </c>
      <c r="M27054" s="34">
        <v>106</v>
      </c>
      <c r="N27054" s="34">
        <v>83</v>
      </c>
      <c r="O27054" s="34">
        <v>109</v>
      </c>
      <c r="P27054" s="34">
        <v>83</v>
      </c>
      <c r="Q27054" s="34">
        <v>123</v>
      </c>
      <c r="R27054" s="34">
        <v>96</v>
      </c>
      <c r="S27054" s="34">
        <v>161</v>
      </c>
      <c r="T27054" s="34">
        <v>62</v>
      </c>
      <c r="U27054" s="34">
        <v>76</v>
      </c>
      <c r="V27054" s="34">
        <v>105</v>
      </c>
      <c r="W27054" s="34">
        <v>98</v>
      </c>
      <c r="X27054" s="34">
        <v>144</v>
      </c>
      <c r="Y27054" s="34">
        <v>74</v>
      </c>
      <c r="Z27054" s="34">
        <v>166</v>
      </c>
      <c r="AA27054" s="34">
        <v>125</v>
      </c>
      <c r="AB27054" s="34">
        <v>79</v>
      </c>
      <c r="AC27054" s="34">
        <v>193</v>
      </c>
    </row>
    <row r="27055" spans="1:29" x14ac:dyDescent="0.2">
      <c r="A27055" s="34" t="s">
        <v>87548</v>
      </c>
      <c r="B27055" s="34">
        <v>171</v>
      </c>
      <c r="C27055" s="34">
        <v>199</v>
      </c>
      <c r="D27055" s="34">
        <v>261</v>
      </c>
      <c r="E27055" s="34">
        <v>216</v>
      </c>
      <c r="F27055" s="34">
        <v>245</v>
      </c>
      <c r="G27055" s="34">
        <v>192</v>
      </c>
      <c r="H27055" s="34">
        <v>201</v>
      </c>
      <c r="I27055" s="34">
        <v>158</v>
      </c>
      <c r="J27055" s="34">
        <v>220</v>
      </c>
      <c r="K27055" s="34">
        <v>215</v>
      </c>
      <c r="L27055" s="34">
        <v>117</v>
      </c>
      <c r="M27055" s="34">
        <v>145</v>
      </c>
      <c r="N27055" s="34">
        <v>167</v>
      </c>
      <c r="O27055" s="34">
        <v>167</v>
      </c>
      <c r="P27055" s="34">
        <v>198</v>
      </c>
      <c r="Q27055" s="34">
        <v>283</v>
      </c>
      <c r="R27055" s="34">
        <v>265</v>
      </c>
      <c r="S27055" s="34">
        <v>199</v>
      </c>
      <c r="T27055" s="34">
        <v>226</v>
      </c>
      <c r="U27055" s="34">
        <v>150</v>
      </c>
      <c r="V27055" s="34">
        <v>221</v>
      </c>
      <c r="W27055" s="34">
        <v>189</v>
      </c>
      <c r="X27055" s="34">
        <v>284</v>
      </c>
      <c r="Y27055" s="34">
        <v>191</v>
      </c>
      <c r="Z27055" s="34">
        <v>275</v>
      </c>
      <c r="AA27055" s="34">
        <v>237</v>
      </c>
      <c r="AB27055" s="34">
        <v>241</v>
      </c>
      <c r="AC27055" s="34">
        <v>299</v>
      </c>
    </row>
    <row r="27056" spans="1:29" x14ac:dyDescent="0.2">
      <c r="A27056" s="34" t="s">
        <v>87549</v>
      </c>
      <c r="B27056" s="34">
        <v>583</v>
      </c>
      <c r="C27056" s="34">
        <v>580</v>
      </c>
      <c r="D27056" s="34">
        <v>897</v>
      </c>
      <c r="E27056" s="34">
        <v>756</v>
      </c>
      <c r="F27056" s="34">
        <v>952</v>
      </c>
      <c r="G27056" s="34">
        <v>619</v>
      </c>
      <c r="H27056" s="34">
        <v>876</v>
      </c>
      <c r="I27056" s="34">
        <v>645</v>
      </c>
      <c r="J27056" s="34">
        <v>839</v>
      </c>
      <c r="K27056" s="34">
        <v>744</v>
      </c>
      <c r="L27056" s="34">
        <v>724</v>
      </c>
      <c r="M27056" s="34">
        <v>521</v>
      </c>
      <c r="N27056" s="34">
        <v>760</v>
      </c>
      <c r="O27056" s="34">
        <v>601</v>
      </c>
      <c r="P27056" s="34">
        <v>777</v>
      </c>
      <c r="Q27056" s="34">
        <v>1005</v>
      </c>
      <c r="R27056" s="34">
        <v>1120</v>
      </c>
      <c r="S27056" s="34">
        <v>868</v>
      </c>
      <c r="T27056" s="34">
        <v>954</v>
      </c>
      <c r="U27056" s="34">
        <v>786</v>
      </c>
      <c r="V27056" s="34">
        <v>998</v>
      </c>
      <c r="W27056" s="34">
        <v>853</v>
      </c>
      <c r="X27056" s="34">
        <v>985</v>
      </c>
      <c r="Y27056" s="34">
        <v>846</v>
      </c>
      <c r="Z27056" s="34">
        <v>844</v>
      </c>
      <c r="AA27056" s="34">
        <v>881</v>
      </c>
      <c r="AB27056" s="34">
        <v>988</v>
      </c>
      <c r="AC27056" s="34">
        <v>1127</v>
      </c>
    </row>
    <row r="27057" spans="1:29" x14ac:dyDescent="0.2">
      <c r="A27057" s="34" t="s">
        <v>87550</v>
      </c>
      <c r="B27057" s="34">
        <v>142</v>
      </c>
      <c r="C27057" s="34">
        <v>102</v>
      </c>
      <c r="D27057" s="34">
        <v>185</v>
      </c>
      <c r="E27057" s="34">
        <v>135</v>
      </c>
      <c r="F27057" s="34">
        <v>163</v>
      </c>
      <c r="G27057" s="34">
        <v>168</v>
      </c>
      <c r="H27057" s="34">
        <v>159</v>
      </c>
      <c r="I27057" s="34">
        <v>134</v>
      </c>
      <c r="J27057" s="34">
        <v>144</v>
      </c>
      <c r="K27057" s="34">
        <v>164</v>
      </c>
      <c r="L27057" s="34">
        <v>103</v>
      </c>
      <c r="M27057" s="34">
        <v>92</v>
      </c>
      <c r="N27057" s="34">
        <v>125</v>
      </c>
      <c r="O27057" s="34">
        <v>128</v>
      </c>
      <c r="P27057" s="34">
        <v>155</v>
      </c>
      <c r="Q27057" s="34">
        <v>197</v>
      </c>
      <c r="R27057" s="34">
        <v>193</v>
      </c>
      <c r="S27057" s="34">
        <v>174</v>
      </c>
      <c r="T27057" s="34">
        <v>143</v>
      </c>
      <c r="U27057" s="34">
        <v>167</v>
      </c>
      <c r="V27057" s="34">
        <v>162</v>
      </c>
      <c r="W27057" s="34">
        <v>165</v>
      </c>
      <c r="X27057" s="34">
        <v>185</v>
      </c>
      <c r="Y27057" s="34">
        <v>144</v>
      </c>
      <c r="Z27057" s="34">
        <v>206</v>
      </c>
      <c r="AA27057" s="34">
        <v>186</v>
      </c>
      <c r="AB27057" s="34">
        <v>196</v>
      </c>
      <c r="AC27057" s="34">
        <v>202</v>
      </c>
    </row>
    <row r="27058" spans="1:29" x14ac:dyDescent="0.2">
      <c r="A27058" s="34" t="s">
        <v>87551</v>
      </c>
      <c r="B27058" s="34">
        <v>54</v>
      </c>
      <c r="C27058" s="34">
        <v>99</v>
      </c>
      <c r="D27058" s="34">
        <v>112</v>
      </c>
      <c r="E27058" s="34">
        <v>127</v>
      </c>
      <c r="F27058" s="34">
        <v>85</v>
      </c>
      <c r="G27058" s="34">
        <v>128</v>
      </c>
      <c r="H27058" s="34">
        <v>52</v>
      </c>
      <c r="I27058" s="34">
        <v>83</v>
      </c>
      <c r="J27058" s="34">
        <v>57</v>
      </c>
      <c r="K27058" s="34">
        <v>93</v>
      </c>
      <c r="L27058" s="34">
        <v>21</v>
      </c>
      <c r="M27058" s="34">
        <v>72</v>
      </c>
      <c r="N27058" s="34">
        <v>73</v>
      </c>
      <c r="O27058" s="34">
        <v>76</v>
      </c>
      <c r="P27058" s="34">
        <v>46</v>
      </c>
      <c r="Q27058" s="34">
        <v>93</v>
      </c>
      <c r="R27058" s="34">
        <v>78</v>
      </c>
      <c r="S27058" s="34">
        <v>136</v>
      </c>
      <c r="T27058" s="34">
        <v>39</v>
      </c>
      <c r="U27058" s="34">
        <v>65</v>
      </c>
      <c r="V27058" s="34">
        <v>73</v>
      </c>
      <c r="W27058" s="34">
        <v>51</v>
      </c>
      <c r="X27058" s="34">
        <v>113</v>
      </c>
      <c r="Y27058" s="34">
        <v>61</v>
      </c>
      <c r="Z27058" s="34">
        <v>110</v>
      </c>
      <c r="AA27058" s="34">
        <v>130</v>
      </c>
      <c r="AB27058" s="34">
        <v>48</v>
      </c>
      <c r="AC27058" s="34">
        <v>158</v>
      </c>
    </row>
    <row r="27059" spans="1:29" x14ac:dyDescent="0.2">
      <c r="A27059" s="34" t="s">
        <v>87552</v>
      </c>
      <c r="B27059" s="34">
        <v>652</v>
      </c>
      <c r="C27059" s="34">
        <v>653</v>
      </c>
      <c r="D27059" s="34">
        <v>856</v>
      </c>
      <c r="E27059" s="34">
        <v>724</v>
      </c>
      <c r="F27059" s="34">
        <v>833</v>
      </c>
      <c r="G27059" s="34">
        <v>625</v>
      </c>
      <c r="H27059" s="34">
        <v>837</v>
      </c>
      <c r="I27059" s="34">
        <v>684</v>
      </c>
      <c r="J27059" s="34">
        <v>708</v>
      </c>
      <c r="K27059" s="34">
        <v>724</v>
      </c>
      <c r="L27059" s="34">
        <v>644</v>
      </c>
      <c r="M27059" s="34">
        <v>652</v>
      </c>
      <c r="N27059" s="34">
        <v>728</v>
      </c>
      <c r="O27059" s="34">
        <v>732</v>
      </c>
      <c r="P27059" s="34">
        <v>698</v>
      </c>
      <c r="Q27059" s="34">
        <v>986</v>
      </c>
      <c r="R27059" s="34">
        <v>926</v>
      </c>
      <c r="S27059" s="34">
        <v>892</v>
      </c>
      <c r="T27059" s="34">
        <v>868</v>
      </c>
      <c r="U27059" s="34">
        <v>734</v>
      </c>
      <c r="V27059" s="34">
        <v>951</v>
      </c>
      <c r="W27059" s="34">
        <v>890</v>
      </c>
      <c r="X27059" s="34">
        <v>1036</v>
      </c>
      <c r="Y27059" s="34">
        <v>827</v>
      </c>
      <c r="Z27059" s="34">
        <v>968</v>
      </c>
      <c r="AA27059" s="34">
        <v>948</v>
      </c>
      <c r="AB27059" s="34">
        <v>958</v>
      </c>
      <c r="AC27059" s="34">
        <v>1236</v>
      </c>
    </row>
    <row r="27060" spans="1:29" x14ac:dyDescent="0.2">
      <c r="A27060" s="34" t="s">
        <v>87553</v>
      </c>
      <c r="B27060" s="34">
        <v>117</v>
      </c>
      <c r="C27060" s="34">
        <v>223</v>
      </c>
      <c r="D27060" s="34">
        <v>290</v>
      </c>
      <c r="E27060" s="34">
        <v>242</v>
      </c>
      <c r="F27060" s="34">
        <v>229</v>
      </c>
      <c r="G27060" s="34">
        <v>206</v>
      </c>
      <c r="H27060" s="34">
        <v>201</v>
      </c>
      <c r="I27060" s="34">
        <v>174</v>
      </c>
      <c r="J27060" s="34">
        <v>137</v>
      </c>
      <c r="K27060" s="34">
        <v>221</v>
      </c>
      <c r="L27060" s="34">
        <v>97</v>
      </c>
      <c r="M27060" s="34">
        <v>142</v>
      </c>
      <c r="N27060" s="34">
        <v>163</v>
      </c>
      <c r="O27060" s="34">
        <v>178</v>
      </c>
      <c r="P27060" s="34">
        <v>174</v>
      </c>
      <c r="Q27060" s="34">
        <v>225</v>
      </c>
      <c r="R27060" s="34">
        <v>151</v>
      </c>
      <c r="S27060" s="34">
        <v>257</v>
      </c>
      <c r="T27060" s="34">
        <v>118</v>
      </c>
      <c r="U27060" s="34">
        <v>157</v>
      </c>
      <c r="V27060" s="34">
        <v>208</v>
      </c>
      <c r="W27060" s="34">
        <v>165</v>
      </c>
      <c r="X27060" s="34">
        <v>260</v>
      </c>
      <c r="Y27060" s="34">
        <v>123</v>
      </c>
      <c r="Z27060" s="34">
        <v>240</v>
      </c>
      <c r="AA27060" s="34">
        <v>256</v>
      </c>
      <c r="AB27060" s="34">
        <v>124</v>
      </c>
      <c r="AC27060" s="34">
        <v>313</v>
      </c>
    </row>
    <row r="27061" spans="1:29" x14ac:dyDescent="0.2">
      <c r="A27061" s="34" t="s">
        <v>87554</v>
      </c>
      <c r="B27061" s="34">
        <v>64</v>
      </c>
      <c r="C27061" s="34">
        <v>165</v>
      </c>
      <c r="D27061" s="34">
        <v>143</v>
      </c>
      <c r="E27061" s="34">
        <v>160</v>
      </c>
      <c r="F27061" s="34">
        <v>122</v>
      </c>
      <c r="G27061" s="34">
        <v>107</v>
      </c>
      <c r="H27061" s="34">
        <v>117</v>
      </c>
      <c r="I27061" s="34">
        <v>106</v>
      </c>
      <c r="J27061" s="34">
        <v>89</v>
      </c>
      <c r="K27061" s="34">
        <v>129</v>
      </c>
      <c r="L27061" s="34">
        <v>65</v>
      </c>
      <c r="M27061" s="34">
        <v>102</v>
      </c>
      <c r="N27061" s="34">
        <v>114</v>
      </c>
      <c r="O27061" s="34">
        <v>93</v>
      </c>
      <c r="P27061" s="34">
        <v>96</v>
      </c>
      <c r="Q27061" s="34">
        <v>128</v>
      </c>
      <c r="R27061" s="34">
        <v>117</v>
      </c>
      <c r="S27061" s="34">
        <v>178</v>
      </c>
      <c r="T27061" s="34">
        <v>80</v>
      </c>
      <c r="U27061" s="34">
        <v>128</v>
      </c>
      <c r="V27061" s="34">
        <v>105</v>
      </c>
      <c r="W27061" s="34">
        <v>120</v>
      </c>
      <c r="X27061" s="34">
        <v>160</v>
      </c>
      <c r="Y27061" s="34">
        <v>110</v>
      </c>
      <c r="Z27061" s="34">
        <v>112</v>
      </c>
      <c r="AA27061" s="34">
        <v>149</v>
      </c>
      <c r="AB27061" s="34">
        <v>80</v>
      </c>
      <c r="AC27061" s="34">
        <v>193</v>
      </c>
    </row>
    <row r="27062" spans="1:29" x14ac:dyDescent="0.2">
      <c r="A27062" s="34" t="s">
        <v>87555</v>
      </c>
      <c r="B27062" s="34">
        <v>186</v>
      </c>
      <c r="C27062" s="34">
        <v>300</v>
      </c>
      <c r="D27062" s="34">
        <v>415</v>
      </c>
      <c r="E27062" s="34">
        <v>408</v>
      </c>
      <c r="F27062" s="34">
        <v>352</v>
      </c>
      <c r="G27062" s="34">
        <v>385</v>
      </c>
      <c r="H27062" s="34">
        <v>285</v>
      </c>
      <c r="I27062" s="34">
        <v>346</v>
      </c>
      <c r="J27062" s="34">
        <v>292</v>
      </c>
      <c r="K27062" s="34">
        <v>385</v>
      </c>
      <c r="L27062" s="34">
        <v>147</v>
      </c>
      <c r="M27062" s="34">
        <v>291</v>
      </c>
      <c r="N27062" s="34">
        <v>245</v>
      </c>
      <c r="O27062" s="34">
        <v>285</v>
      </c>
      <c r="P27062" s="34">
        <v>268</v>
      </c>
      <c r="Q27062" s="34">
        <v>400</v>
      </c>
      <c r="R27062" s="34">
        <v>294</v>
      </c>
      <c r="S27062" s="34">
        <v>446</v>
      </c>
      <c r="T27062" s="34">
        <v>210</v>
      </c>
      <c r="U27062" s="34">
        <v>318</v>
      </c>
      <c r="V27062" s="34">
        <v>338</v>
      </c>
      <c r="W27062" s="34">
        <v>288</v>
      </c>
      <c r="X27062" s="34">
        <v>357</v>
      </c>
      <c r="Y27062" s="34">
        <v>220</v>
      </c>
      <c r="Z27062" s="34">
        <v>355</v>
      </c>
      <c r="AA27062" s="34">
        <v>429</v>
      </c>
      <c r="AB27062" s="34">
        <v>244</v>
      </c>
      <c r="AC27062" s="34">
        <v>527</v>
      </c>
    </row>
    <row r="27063" spans="1:29" x14ac:dyDescent="0.2">
      <c r="A27063" s="34" t="s">
        <v>87556</v>
      </c>
      <c r="B27063" s="34">
        <v>132</v>
      </c>
      <c r="C27063" s="34">
        <v>203</v>
      </c>
      <c r="D27063" s="34">
        <v>208</v>
      </c>
      <c r="E27063" s="34">
        <v>232</v>
      </c>
      <c r="F27063" s="34">
        <v>214</v>
      </c>
      <c r="G27063" s="34">
        <v>175</v>
      </c>
      <c r="H27063" s="34">
        <v>166</v>
      </c>
      <c r="I27063" s="34">
        <v>158</v>
      </c>
      <c r="J27063" s="34">
        <v>160</v>
      </c>
      <c r="K27063" s="34">
        <v>234</v>
      </c>
      <c r="L27063" s="34">
        <v>110</v>
      </c>
      <c r="M27063" s="34">
        <v>190</v>
      </c>
      <c r="N27063" s="34">
        <v>150</v>
      </c>
      <c r="O27063" s="34">
        <v>173</v>
      </c>
      <c r="P27063" s="34">
        <v>159</v>
      </c>
      <c r="Q27063" s="34">
        <v>184</v>
      </c>
      <c r="R27063" s="34">
        <v>194</v>
      </c>
      <c r="S27063" s="34">
        <v>249</v>
      </c>
      <c r="T27063" s="34">
        <v>157</v>
      </c>
      <c r="U27063" s="34">
        <v>183</v>
      </c>
      <c r="V27063" s="34">
        <v>215</v>
      </c>
      <c r="W27063" s="34">
        <v>191</v>
      </c>
      <c r="X27063" s="34">
        <v>273</v>
      </c>
      <c r="Y27063" s="34">
        <v>180</v>
      </c>
      <c r="Z27063" s="34">
        <v>225</v>
      </c>
      <c r="AA27063" s="34">
        <v>216</v>
      </c>
      <c r="AB27063" s="34">
        <v>163</v>
      </c>
      <c r="AC27063" s="34">
        <v>287</v>
      </c>
    </row>
    <row r="27064" spans="1:29" x14ac:dyDescent="0.2">
      <c r="A27064" s="34" t="s">
        <v>87557</v>
      </c>
      <c r="B27064" s="34">
        <v>109</v>
      </c>
      <c r="C27064" s="34">
        <v>119</v>
      </c>
      <c r="D27064" s="34">
        <v>176</v>
      </c>
      <c r="E27064" s="34">
        <v>128</v>
      </c>
      <c r="F27064" s="34">
        <v>132</v>
      </c>
      <c r="G27064" s="34">
        <v>154</v>
      </c>
      <c r="H27064" s="34">
        <v>100</v>
      </c>
      <c r="I27064" s="34">
        <v>119</v>
      </c>
      <c r="J27064" s="34">
        <v>92</v>
      </c>
      <c r="K27064" s="34">
        <v>132</v>
      </c>
      <c r="L27064" s="34">
        <v>56</v>
      </c>
      <c r="M27064" s="34">
        <v>92</v>
      </c>
      <c r="N27064" s="34">
        <v>123</v>
      </c>
      <c r="O27064" s="34">
        <v>118</v>
      </c>
      <c r="P27064" s="34">
        <v>104</v>
      </c>
      <c r="Q27064" s="34">
        <v>157</v>
      </c>
      <c r="R27064" s="34">
        <v>152</v>
      </c>
      <c r="S27064" s="34">
        <v>178</v>
      </c>
      <c r="T27064" s="34">
        <v>59</v>
      </c>
      <c r="U27064" s="34">
        <v>107</v>
      </c>
      <c r="V27064" s="34">
        <v>146</v>
      </c>
      <c r="W27064" s="34">
        <v>112</v>
      </c>
      <c r="X27064" s="34">
        <v>196</v>
      </c>
      <c r="Y27064" s="34">
        <v>85</v>
      </c>
      <c r="Z27064" s="34">
        <v>166</v>
      </c>
      <c r="AA27064" s="34">
        <v>180</v>
      </c>
      <c r="AB27064" s="34">
        <v>103</v>
      </c>
      <c r="AC27064" s="34">
        <v>233</v>
      </c>
    </row>
    <row r="27065" spans="1:29" x14ac:dyDescent="0.2">
      <c r="A27065" s="34" t="s">
        <v>87558</v>
      </c>
      <c r="B27065" s="34">
        <v>114</v>
      </c>
      <c r="C27065" s="34">
        <v>188</v>
      </c>
      <c r="D27065" s="34">
        <v>237</v>
      </c>
      <c r="E27065" s="34">
        <v>207</v>
      </c>
      <c r="F27065" s="34">
        <v>151</v>
      </c>
      <c r="G27065" s="34">
        <v>103</v>
      </c>
      <c r="H27065" s="34">
        <v>118</v>
      </c>
      <c r="I27065" s="34">
        <v>142</v>
      </c>
      <c r="J27065" s="34">
        <v>123</v>
      </c>
      <c r="K27065" s="34">
        <v>169</v>
      </c>
      <c r="L27065" s="34">
        <v>82</v>
      </c>
      <c r="M27065" s="34">
        <v>128</v>
      </c>
      <c r="N27065" s="34">
        <v>130</v>
      </c>
      <c r="O27065" s="34">
        <v>104</v>
      </c>
      <c r="P27065" s="34">
        <v>128</v>
      </c>
      <c r="Q27065" s="34">
        <v>167</v>
      </c>
      <c r="R27065" s="34">
        <v>155</v>
      </c>
      <c r="S27065" s="34">
        <v>166</v>
      </c>
      <c r="T27065" s="34">
        <v>131</v>
      </c>
      <c r="U27065" s="34">
        <v>151</v>
      </c>
      <c r="V27065" s="34">
        <v>168</v>
      </c>
      <c r="W27065" s="34">
        <v>105</v>
      </c>
      <c r="X27065" s="34">
        <v>196</v>
      </c>
      <c r="Y27065" s="34">
        <v>134</v>
      </c>
      <c r="Z27065" s="34">
        <v>166</v>
      </c>
      <c r="AA27065" s="34">
        <v>198</v>
      </c>
      <c r="AB27065" s="34">
        <v>147</v>
      </c>
      <c r="AC27065" s="34">
        <v>199</v>
      </c>
    </row>
    <row r="27066" spans="1:29" x14ac:dyDescent="0.2">
      <c r="A27066" s="34" t="s">
        <v>87559</v>
      </c>
      <c r="B27066" s="34">
        <v>68</v>
      </c>
      <c r="C27066" s="34">
        <v>122</v>
      </c>
      <c r="D27066" s="34">
        <v>118</v>
      </c>
      <c r="E27066" s="34">
        <v>128</v>
      </c>
      <c r="F27066" s="34">
        <v>92</v>
      </c>
      <c r="G27066" s="34">
        <v>139</v>
      </c>
      <c r="H27066" s="34">
        <v>87</v>
      </c>
      <c r="I27066" s="34">
        <v>101</v>
      </c>
      <c r="J27066" s="34">
        <v>82</v>
      </c>
      <c r="K27066" s="34">
        <v>114</v>
      </c>
      <c r="L27066" s="34">
        <v>53</v>
      </c>
      <c r="M27066" s="34">
        <v>99</v>
      </c>
      <c r="N27066" s="34">
        <v>68</v>
      </c>
      <c r="O27066" s="34">
        <v>95</v>
      </c>
      <c r="P27066" s="34">
        <v>99</v>
      </c>
      <c r="Q27066" s="34">
        <v>143</v>
      </c>
      <c r="R27066" s="34">
        <v>120</v>
      </c>
      <c r="S27066" s="34">
        <v>105</v>
      </c>
      <c r="T27066" s="34">
        <v>92</v>
      </c>
      <c r="U27066" s="34">
        <v>84</v>
      </c>
      <c r="V27066" s="34">
        <v>86</v>
      </c>
      <c r="W27066" s="34">
        <v>136</v>
      </c>
      <c r="X27066" s="34">
        <v>150</v>
      </c>
      <c r="Y27066" s="34">
        <v>76</v>
      </c>
      <c r="Z27066" s="34">
        <v>102</v>
      </c>
      <c r="AA27066" s="34">
        <v>135</v>
      </c>
      <c r="AB27066" s="34">
        <v>85</v>
      </c>
      <c r="AC27066" s="34">
        <v>159</v>
      </c>
    </row>
    <row r="27067" spans="1:29" x14ac:dyDescent="0.2">
      <c r="A27067" s="34" t="s">
        <v>87560</v>
      </c>
      <c r="B27067" s="34">
        <v>128</v>
      </c>
      <c r="C27067" s="34">
        <v>93</v>
      </c>
      <c r="D27067" s="34">
        <v>139</v>
      </c>
      <c r="E27067" s="34">
        <v>136</v>
      </c>
      <c r="F27067" s="34">
        <v>84</v>
      </c>
      <c r="G27067" s="34">
        <v>106</v>
      </c>
      <c r="H27067" s="34">
        <v>120</v>
      </c>
      <c r="I27067" s="34">
        <v>91</v>
      </c>
      <c r="J27067" s="34">
        <v>75</v>
      </c>
      <c r="K27067" s="34">
        <v>94</v>
      </c>
      <c r="L27067" s="34">
        <v>75</v>
      </c>
      <c r="M27067" s="34">
        <v>98</v>
      </c>
      <c r="N27067" s="34">
        <v>72</v>
      </c>
      <c r="O27067" s="34">
        <v>109</v>
      </c>
      <c r="P27067" s="34">
        <v>94</v>
      </c>
      <c r="Q27067" s="34">
        <v>132</v>
      </c>
      <c r="R27067" s="34">
        <v>138</v>
      </c>
      <c r="S27067" s="34">
        <v>156</v>
      </c>
      <c r="T27067" s="34">
        <v>102</v>
      </c>
      <c r="U27067" s="34">
        <v>109</v>
      </c>
      <c r="V27067" s="34">
        <v>104</v>
      </c>
      <c r="W27067" s="34">
        <v>122</v>
      </c>
      <c r="X27067" s="34">
        <v>117</v>
      </c>
      <c r="Y27067" s="34">
        <v>170</v>
      </c>
      <c r="Z27067" s="34">
        <v>108</v>
      </c>
      <c r="AA27067" s="34">
        <v>136</v>
      </c>
      <c r="AB27067" s="34">
        <v>87</v>
      </c>
      <c r="AC27067" s="34">
        <v>197</v>
      </c>
    </row>
    <row r="27068" spans="1:29" x14ac:dyDescent="0.2">
      <c r="A27068" s="34" t="s">
        <v>87561</v>
      </c>
      <c r="B27068" s="34">
        <v>85</v>
      </c>
      <c r="C27068" s="34">
        <v>129</v>
      </c>
      <c r="D27068" s="34">
        <v>109</v>
      </c>
      <c r="E27068" s="34">
        <v>182</v>
      </c>
      <c r="F27068" s="34">
        <v>68</v>
      </c>
      <c r="G27068" s="34">
        <v>138</v>
      </c>
      <c r="H27068" s="34">
        <v>110</v>
      </c>
      <c r="I27068" s="34">
        <v>119</v>
      </c>
      <c r="J27068" s="34">
        <v>64</v>
      </c>
      <c r="K27068" s="34">
        <v>129</v>
      </c>
      <c r="L27068" s="34">
        <v>70</v>
      </c>
      <c r="M27068" s="34">
        <v>140</v>
      </c>
      <c r="N27068" s="34">
        <v>69</v>
      </c>
      <c r="O27068" s="34">
        <v>116</v>
      </c>
      <c r="P27068" s="34">
        <v>84</v>
      </c>
      <c r="Q27068" s="34">
        <v>138</v>
      </c>
      <c r="R27068" s="34">
        <v>107</v>
      </c>
      <c r="S27068" s="34">
        <v>126</v>
      </c>
      <c r="T27068" s="34">
        <v>97</v>
      </c>
      <c r="U27068" s="34">
        <v>127</v>
      </c>
      <c r="V27068" s="34">
        <v>116</v>
      </c>
      <c r="W27068" s="34">
        <v>136</v>
      </c>
      <c r="X27068" s="34">
        <v>100</v>
      </c>
      <c r="Y27068" s="34">
        <v>128</v>
      </c>
      <c r="Z27068" s="34">
        <v>119</v>
      </c>
      <c r="AA27068" s="34">
        <v>165</v>
      </c>
      <c r="AB27068" s="34">
        <v>81</v>
      </c>
      <c r="AC27068" s="34">
        <v>216</v>
      </c>
    </row>
    <row r="27069" spans="1:29" x14ac:dyDescent="0.2">
      <c r="A27069" s="34" t="s">
        <v>87562</v>
      </c>
      <c r="B27069" s="34">
        <v>54</v>
      </c>
      <c r="C27069" s="34">
        <v>117</v>
      </c>
      <c r="D27069" s="34">
        <v>140</v>
      </c>
      <c r="E27069" s="34">
        <v>160</v>
      </c>
      <c r="F27069" s="34">
        <v>85</v>
      </c>
      <c r="G27069" s="34">
        <v>153</v>
      </c>
      <c r="H27069" s="34">
        <v>69</v>
      </c>
      <c r="I27069" s="34">
        <v>95</v>
      </c>
      <c r="J27069" s="34">
        <v>44</v>
      </c>
      <c r="K27069" s="34">
        <v>125</v>
      </c>
      <c r="L27069" s="34">
        <v>36</v>
      </c>
      <c r="M27069" s="34">
        <v>90</v>
      </c>
      <c r="N27069" s="34">
        <v>48</v>
      </c>
      <c r="O27069" s="34">
        <v>100</v>
      </c>
      <c r="P27069" s="34">
        <v>41</v>
      </c>
      <c r="Q27069" s="34">
        <v>117</v>
      </c>
      <c r="R27069" s="34">
        <v>54</v>
      </c>
      <c r="S27069" s="34">
        <v>141</v>
      </c>
      <c r="T27069" s="34">
        <v>46</v>
      </c>
      <c r="U27069" s="34">
        <v>73</v>
      </c>
      <c r="V27069" s="34">
        <v>78</v>
      </c>
      <c r="W27069" s="34">
        <v>72</v>
      </c>
      <c r="X27069" s="34">
        <v>103</v>
      </c>
      <c r="Y27069" s="34">
        <v>79</v>
      </c>
      <c r="Z27069" s="34">
        <v>79</v>
      </c>
      <c r="AA27069" s="34">
        <v>134</v>
      </c>
      <c r="AB27069" s="34">
        <v>55</v>
      </c>
      <c r="AC27069" s="34">
        <v>166</v>
      </c>
    </row>
    <row r="27070" spans="1:29" x14ac:dyDescent="0.2">
      <c r="A27070" s="34" t="s">
        <v>87563</v>
      </c>
      <c r="B27070" s="34">
        <v>187</v>
      </c>
      <c r="C27070" s="34">
        <v>158</v>
      </c>
      <c r="D27070" s="34">
        <v>250</v>
      </c>
      <c r="E27070" s="34">
        <v>232</v>
      </c>
      <c r="F27070" s="34">
        <v>264</v>
      </c>
      <c r="G27070" s="34">
        <v>158</v>
      </c>
      <c r="H27070" s="34">
        <v>194</v>
      </c>
      <c r="I27070" s="34">
        <v>183</v>
      </c>
      <c r="J27070" s="34">
        <v>208</v>
      </c>
      <c r="K27070" s="34">
        <v>216</v>
      </c>
      <c r="L27070" s="34">
        <v>203</v>
      </c>
      <c r="M27070" s="34">
        <v>193</v>
      </c>
      <c r="N27070" s="34">
        <v>209</v>
      </c>
      <c r="O27070" s="34">
        <v>161</v>
      </c>
      <c r="P27070" s="34">
        <v>225</v>
      </c>
      <c r="Q27070" s="34">
        <v>271</v>
      </c>
      <c r="R27070" s="34">
        <v>225</v>
      </c>
      <c r="S27070" s="34">
        <v>240</v>
      </c>
      <c r="T27070" s="34">
        <v>255</v>
      </c>
      <c r="U27070" s="34">
        <v>203</v>
      </c>
      <c r="V27070" s="34">
        <v>236</v>
      </c>
      <c r="W27070" s="34">
        <v>263</v>
      </c>
      <c r="X27070" s="34">
        <v>250</v>
      </c>
      <c r="Y27070" s="34">
        <v>214</v>
      </c>
      <c r="Z27070" s="34">
        <v>238</v>
      </c>
      <c r="AA27070" s="34">
        <v>231</v>
      </c>
      <c r="AB27070" s="34">
        <v>262</v>
      </c>
      <c r="AC27070" s="34">
        <v>332</v>
      </c>
    </row>
    <row r="27071" spans="1:29" x14ac:dyDescent="0.2">
      <c r="A27071" s="34" t="s">
        <v>87564</v>
      </c>
      <c r="B27071" s="34">
        <v>90</v>
      </c>
      <c r="C27071" s="34">
        <v>100</v>
      </c>
      <c r="D27071" s="34">
        <v>142</v>
      </c>
      <c r="E27071" s="34">
        <v>97</v>
      </c>
      <c r="F27071" s="34">
        <v>116</v>
      </c>
      <c r="G27071" s="34">
        <v>65</v>
      </c>
      <c r="H27071" s="34">
        <v>109</v>
      </c>
      <c r="I27071" s="34">
        <v>105</v>
      </c>
      <c r="J27071" s="34">
        <v>103</v>
      </c>
      <c r="K27071" s="34">
        <v>82</v>
      </c>
      <c r="L27071" s="34">
        <v>61</v>
      </c>
      <c r="M27071" s="34">
        <v>66</v>
      </c>
      <c r="N27071" s="34">
        <v>107</v>
      </c>
      <c r="O27071" s="34">
        <v>103</v>
      </c>
      <c r="P27071" s="34">
        <v>99</v>
      </c>
      <c r="Q27071" s="34">
        <v>119</v>
      </c>
      <c r="R27071" s="34">
        <v>127</v>
      </c>
      <c r="S27071" s="34">
        <v>136</v>
      </c>
      <c r="T27071" s="34">
        <v>85</v>
      </c>
      <c r="U27071" s="34">
        <v>71</v>
      </c>
      <c r="V27071" s="34">
        <v>113</v>
      </c>
      <c r="W27071" s="34">
        <v>69</v>
      </c>
      <c r="X27071" s="34">
        <v>137</v>
      </c>
      <c r="Y27071" s="34">
        <v>59</v>
      </c>
      <c r="Z27071" s="34">
        <v>150</v>
      </c>
      <c r="AA27071" s="34">
        <v>122</v>
      </c>
      <c r="AB27071" s="34">
        <v>113</v>
      </c>
      <c r="AC27071" s="34">
        <v>162</v>
      </c>
    </row>
    <row r="27072" spans="1:29" x14ac:dyDescent="0.2">
      <c r="A27072" s="34" t="s">
        <v>87565</v>
      </c>
      <c r="B27072" s="34">
        <v>162</v>
      </c>
      <c r="C27072" s="34">
        <v>253</v>
      </c>
      <c r="D27072" s="34">
        <v>249</v>
      </c>
      <c r="E27072" s="34">
        <v>233</v>
      </c>
      <c r="F27072" s="34">
        <v>227</v>
      </c>
      <c r="G27072" s="34">
        <v>303</v>
      </c>
      <c r="H27072" s="34">
        <v>190</v>
      </c>
      <c r="I27072" s="34">
        <v>236</v>
      </c>
      <c r="J27072" s="34">
        <v>192</v>
      </c>
      <c r="K27072" s="34">
        <v>262</v>
      </c>
      <c r="L27072" s="34">
        <v>124</v>
      </c>
      <c r="M27072" s="34">
        <v>201</v>
      </c>
      <c r="N27072" s="34">
        <v>165</v>
      </c>
      <c r="O27072" s="34">
        <v>210</v>
      </c>
      <c r="P27072" s="34">
        <v>199</v>
      </c>
      <c r="Q27072" s="34">
        <v>262</v>
      </c>
      <c r="R27072" s="34">
        <v>241</v>
      </c>
      <c r="S27072" s="34">
        <v>299</v>
      </c>
      <c r="T27072" s="34">
        <v>179</v>
      </c>
      <c r="U27072" s="34">
        <v>206</v>
      </c>
      <c r="V27072" s="34">
        <v>253</v>
      </c>
      <c r="W27072" s="34">
        <v>208</v>
      </c>
      <c r="X27072" s="34">
        <v>261</v>
      </c>
      <c r="Y27072" s="34">
        <v>212</v>
      </c>
      <c r="Z27072" s="34">
        <v>270</v>
      </c>
      <c r="AA27072" s="34">
        <v>255</v>
      </c>
      <c r="AB27072" s="34">
        <v>197</v>
      </c>
      <c r="AC27072" s="34">
        <v>370</v>
      </c>
    </row>
    <row r="27073" spans="1:29" x14ac:dyDescent="0.2">
      <c r="A27073" s="34" t="s">
        <v>87566</v>
      </c>
      <c r="B27073" s="34">
        <v>30</v>
      </c>
      <c r="C27073" s="34">
        <v>23</v>
      </c>
      <c r="D27073" s="34">
        <v>39</v>
      </c>
      <c r="E27073" s="34">
        <v>24</v>
      </c>
      <c r="F27073" s="34">
        <v>25</v>
      </c>
      <c r="G27073" s="34">
        <v>29</v>
      </c>
      <c r="H27073" s="34">
        <v>24</v>
      </c>
      <c r="I27073" s="34">
        <v>13</v>
      </c>
      <c r="J27073" s="34">
        <v>26</v>
      </c>
      <c r="K27073" s="34">
        <v>22</v>
      </c>
      <c r="L27073" s="34">
        <v>9</v>
      </c>
      <c r="M27073" s="34">
        <v>20</v>
      </c>
      <c r="N27073" s="34">
        <v>14</v>
      </c>
      <c r="O27073" s="34">
        <v>12</v>
      </c>
      <c r="P27073" s="34">
        <v>23</v>
      </c>
      <c r="Q27073" s="34">
        <v>35</v>
      </c>
      <c r="R27073" s="34">
        <v>41</v>
      </c>
      <c r="S27073" s="34">
        <v>31</v>
      </c>
      <c r="T27073" s="34">
        <v>24</v>
      </c>
      <c r="U27073" s="34">
        <v>8</v>
      </c>
      <c r="V27073" s="34">
        <v>22</v>
      </c>
      <c r="W27073" s="34">
        <v>18</v>
      </c>
      <c r="X27073" s="34">
        <v>33</v>
      </c>
      <c r="Y27073" s="34">
        <v>32</v>
      </c>
      <c r="Z27073" s="34">
        <v>50</v>
      </c>
      <c r="AA27073" s="34">
        <v>42</v>
      </c>
      <c r="AB27073" s="34">
        <v>15</v>
      </c>
      <c r="AC27073" s="34">
        <v>47</v>
      </c>
    </row>
    <row r="27074" spans="1:29" x14ac:dyDescent="0.2">
      <c r="A27074" s="34" t="s">
        <v>87567</v>
      </c>
      <c r="B27074" s="34">
        <v>163</v>
      </c>
      <c r="C27074" s="34">
        <v>315</v>
      </c>
      <c r="D27074" s="34">
        <v>237</v>
      </c>
      <c r="E27074" s="34">
        <v>323</v>
      </c>
      <c r="F27074" s="34">
        <v>266</v>
      </c>
      <c r="G27074" s="34">
        <v>350</v>
      </c>
      <c r="H27074" s="34">
        <v>256</v>
      </c>
      <c r="I27074" s="34">
        <v>272</v>
      </c>
      <c r="J27074" s="34">
        <v>205</v>
      </c>
      <c r="K27074" s="34">
        <v>266</v>
      </c>
      <c r="L27074" s="34">
        <v>176</v>
      </c>
      <c r="M27074" s="34">
        <v>227</v>
      </c>
      <c r="N27074" s="34">
        <v>190</v>
      </c>
      <c r="O27074" s="34">
        <v>230</v>
      </c>
      <c r="P27074" s="34">
        <v>207</v>
      </c>
      <c r="Q27074" s="34">
        <v>384</v>
      </c>
      <c r="R27074" s="34">
        <v>349</v>
      </c>
      <c r="S27074" s="34">
        <v>319</v>
      </c>
      <c r="T27074" s="34">
        <v>231</v>
      </c>
      <c r="U27074" s="34">
        <v>224</v>
      </c>
      <c r="V27074" s="34">
        <v>298</v>
      </c>
      <c r="W27074" s="34">
        <v>296</v>
      </c>
      <c r="X27074" s="34">
        <v>288</v>
      </c>
      <c r="Y27074" s="34">
        <v>311</v>
      </c>
      <c r="Z27074" s="34">
        <v>280</v>
      </c>
      <c r="AA27074" s="34">
        <v>344</v>
      </c>
      <c r="AB27074" s="34">
        <v>298</v>
      </c>
      <c r="AC27074" s="34">
        <v>389</v>
      </c>
    </row>
    <row r="27075" spans="1:29" x14ac:dyDescent="0.2">
      <c r="A27075" s="34" t="s">
        <v>87568</v>
      </c>
      <c r="B27075" s="34">
        <v>91</v>
      </c>
      <c r="C27075" s="34">
        <v>112</v>
      </c>
      <c r="D27075" s="34">
        <v>93</v>
      </c>
      <c r="E27075" s="34">
        <v>125</v>
      </c>
      <c r="F27075" s="34">
        <v>109</v>
      </c>
      <c r="G27075" s="34">
        <v>125</v>
      </c>
      <c r="H27075" s="34">
        <v>97</v>
      </c>
      <c r="I27075" s="34">
        <v>120</v>
      </c>
      <c r="J27075" s="34">
        <v>84</v>
      </c>
      <c r="K27075" s="34">
        <v>116</v>
      </c>
      <c r="L27075" s="34">
        <v>90</v>
      </c>
      <c r="M27075" s="34">
        <v>143</v>
      </c>
      <c r="N27075" s="34">
        <v>95</v>
      </c>
      <c r="O27075" s="34">
        <v>104</v>
      </c>
      <c r="P27075" s="34">
        <v>82</v>
      </c>
      <c r="Q27075" s="34">
        <v>167</v>
      </c>
      <c r="R27075" s="34">
        <v>136</v>
      </c>
      <c r="S27075" s="34">
        <v>145</v>
      </c>
      <c r="T27075" s="34">
        <v>115</v>
      </c>
      <c r="U27075" s="34">
        <v>154</v>
      </c>
      <c r="V27075" s="34">
        <v>93</v>
      </c>
      <c r="W27075" s="34">
        <v>123</v>
      </c>
      <c r="X27075" s="34">
        <v>107</v>
      </c>
      <c r="Y27075" s="34">
        <v>102</v>
      </c>
      <c r="Z27075" s="34">
        <v>100</v>
      </c>
      <c r="AA27075" s="34">
        <v>156</v>
      </c>
      <c r="AB27075" s="34">
        <v>124</v>
      </c>
      <c r="AC27075" s="34">
        <v>199</v>
      </c>
    </row>
    <row r="27076" spans="1:29" x14ac:dyDescent="0.2">
      <c r="A27076" s="34" t="s">
        <v>87569</v>
      </c>
      <c r="B27076" s="34">
        <v>111</v>
      </c>
      <c r="C27076" s="34">
        <v>173</v>
      </c>
      <c r="D27076" s="34">
        <v>189</v>
      </c>
      <c r="E27076" s="34">
        <v>210</v>
      </c>
      <c r="F27076" s="34">
        <v>187</v>
      </c>
      <c r="G27076" s="34">
        <v>170</v>
      </c>
      <c r="H27076" s="34">
        <v>124</v>
      </c>
      <c r="I27076" s="34">
        <v>197</v>
      </c>
      <c r="J27076" s="34">
        <v>115</v>
      </c>
      <c r="K27076" s="34">
        <v>229</v>
      </c>
      <c r="L27076" s="34">
        <v>65</v>
      </c>
      <c r="M27076" s="34">
        <v>141</v>
      </c>
      <c r="N27076" s="34">
        <v>112</v>
      </c>
      <c r="O27076" s="34">
        <v>158</v>
      </c>
      <c r="P27076" s="34">
        <v>112</v>
      </c>
      <c r="Q27076" s="34">
        <v>201</v>
      </c>
      <c r="R27076" s="34">
        <v>147</v>
      </c>
      <c r="S27076" s="34">
        <v>218</v>
      </c>
      <c r="T27076" s="34">
        <v>98</v>
      </c>
      <c r="U27076" s="34">
        <v>124</v>
      </c>
      <c r="V27076" s="34">
        <v>167</v>
      </c>
      <c r="W27076" s="34">
        <v>136</v>
      </c>
      <c r="X27076" s="34">
        <v>205</v>
      </c>
      <c r="Y27076" s="34">
        <v>132</v>
      </c>
      <c r="Z27076" s="34">
        <v>177</v>
      </c>
      <c r="AA27076" s="34">
        <v>258</v>
      </c>
      <c r="AB27076" s="34">
        <v>114</v>
      </c>
      <c r="AC27076" s="34">
        <v>299</v>
      </c>
    </row>
    <row r="27077" spans="1:29" x14ac:dyDescent="0.2">
      <c r="A27077" s="34" t="s">
        <v>87570</v>
      </c>
      <c r="B27077" s="34">
        <v>169</v>
      </c>
      <c r="C27077" s="34">
        <v>289</v>
      </c>
      <c r="D27077" s="34">
        <v>282</v>
      </c>
      <c r="E27077" s="34">
        <v>275</v>
      </c>
      <c r="F27077" s="34">
        <v>325</v>
      </c>
      <c r="G27077" s="34">
        <v>230</v>
      </c>
      <c r="H27077" s="34">
        <v>258</v>
      </c>
      <c r="I27077" s="34">
        <v>237</v>
      </c>
      <c r="J27077" s="34">
        <v>198</v>
      </c>
      <c r="K27077" s="34">
        <v>290</v>
      </c>
      <c r="L27077" s="34">
        <v>168</v>
      </c>
      <c r="M27077" s="34">
        <v>267</v>
      </c>
      <c r="N27077" s="34">
        <v>195</v>
      </c>
      <c r="O27077" s="34">
        <v>271</v>
      </c>
      <c r="P27077" s="34">
        <v>193</v>
      </c>
      <c r="Q27077" s="34">
        <v>349</v>
      </c>
      <c r="R27077" s="34">
        <v>285</v>
      </c>
      <c r="S27077" s="34">
        <v>348</v>
      </c>
      <c r="T27077" s="34">
        <v>208</v>
      </c>
      <c r="U27077" s="34">
        <v>253</v>
      </c>
      <c r="V27077" s="34">
        <v>257</v>
      </c>
      <c r="W27077" s="34">
        <v>287</v>
      </c>
      <c r="X27077" s="34">
        <v>333</v>
      </c>
      <c r="Y27077" s="34">
        <v>266</v>
      </c>
      <c r="Z27077" s="34">
        <v>354</v>
      </c>
      <c r="AA27077" s="34">
        <v>345</v>
      </c>
      <c r="AB27077" s="34">
        <v>234</v>
      </c>
      <c r="AC27077" s="34">
        <v>422</v>
      </c>
    </row>
    <row r="27078" spans="1:29" x14ac:dyDescent="0.2">
      <c r="A27078" s="34" t="s">
        <v>87571</v>
      </c>
      <c r="B27078" s="34">
        <v>61</v>
      </c>
      <c r="C27078" s="34">
        <v>119</v>
      </c>
      <c r="D27078" s="34">
        <v>107</v>
      </c>
      <c r="E27078" s="34">
        <v>149</v>
      </c>
      <c r="F27078" s="34">
        <v>93</v>
      </c>
      <c r="G27078" s="34">
        <v>170</v>
      </c>
      <c r="H27078" s="34">
        <v>94</v>
      </c>
      <c r="I27078" s="34">
        <v>133</v>
      </c>
      <c r="J27078" s="34">
        <v>76</v>
      </c>
      <c r="K27078" s="34">
        <v>140</v>
      </c>
      <c r="L27078" s="34">
        <v>54</v>
      </c>
      <c r="M27078" s="34">
        <v>104</v>
      </c>
      <c r="N27078" s="34">
        <v>55</v>
      </c>
      <c r="O27078" s="34">
        <v>111</v>
      </c>
      <c r="P27078" s="34">
        <v>60</v>
      </c>
      <c r="Q27078" s="34">
        <v>157</v>
      </c>
      <c r="R27078" s="34">
        <v>72</v>
      </c>
      <c r="S27078" s="34">
        <v>161</v>
      </c>
      <c r="T27078" s="34">
        <v>44</v>
      </c>
      <c r="U27078" s="34">
        <v>128</v>
      </c>
      <c r="V27078" s="34">
        <v>101</v>
      </c>
      <c r="W27078" s="34">
        <v>113</v>
      </c>
      <c r="X27078" s="34">
        <v>145</v>
      </c>
      <c r="Y27078" s="34">
        <v>119</v>
      </c>
      <c r="Z27078" s="34">
        <v>95</v>
      </c>
      <c r="AA27078" s="34">
        <v>184</v>
      </c>
      <c r="AB27078" s="34">
        <v>83</v>
      </c>
      <c r="AC27078" s="34">
        <v>230</v>
      </c>
    </row>
    <row r="27079" spans="1:29" x14ac:dyDescent="0.2">
      <c r="A27079" s="34" t="s">
        <v>87572</v>
      </c>
      <c r="B27079" s="34">
        <v>189</v>
      </c>
      <c r="C27079" s="34">
        <v>222</v>
      </c>
      <c r="D27079" s="34">
        <v>270</v>
      </c>
      <c r="E27079" s="34">
        <v>249</v>
      </c>
      <c r="F27079" s="34">
        <v>229</v>
      </c>
      <c r="G27079" s="34">
        <v>218</v>
      </c>
      <c r="H27079" s="34">
        <v>244</v>
      </c>
      <c r="I27079" s="34">
        <v>159</v>
      </c>
      <c r="J27079" s="34">
        <v>217</v>
      </c>
      <c r="K27079" s="34">
        <v>204</v>
      </c>
      <c r="L27079" s="34">
        <v>164</v>
      </c>
      <c r="M27079" s="34">
        <v>184</v>
      </c>
      <c r="N27079" s="34">
        <v>212</v>
      </c>
      <c r="O27079" s="34">
        <v>214</v>
      </c>
      <c r="P27079" s="34">
        <v>219</v>
      </c>
      <c r="Q27079" s="34">
        <v>253</v>
      </c>
      <c r="R27079" s="34">
        <v>286</v>
      </c>
      <c r="S27079" s="34">
        <v>311</v>
      </c>
      <c r="T27079" s="34">
        <v>267</v>
      </c>
      <c r="U27079" s="34">
        <v>229</v>
      </c>
      <c r="V27079" s="34">
        <v>295</v>
      </c>
      <c r="W27079" s="34">
        <v>207</v>
      </c>
      <c r="X27079" s="34">
        <v>309</v>
      </c>
      <c r="Y27079" s="34">
        <v>234</v>
      </c>
      <c r="Z27079" s="34">
        <v>287</v>
      </c>
      <c r="AA27079" s="34">
        <v>226</v>
      </c>
      <c r="AB27079" s="34">
        <v>279</v>
      </c>
      <c r="AC27079" s="34">
        <v>342</v>
      </c>
    </row>
    <row r="27080" spans="1:29" x14ac:dyDescent="0.2">
      <c r="A27080" s="34" t="s">
        <v>87573</v>
      </c>
      <c r="B27080" s="34">
        <v>174</v>
      </c>
      <c r="C27080" s="34">
        <v>186</v>
      </c>
      <c r="D27080" s="34">
        <v>110</v>
      </c>
      <c r="E27080" s="34">
        <v>190</v>
      </c>
      <c r="F27080" s="34">
        <v>133</v>
      </c>
      <c r="G27080" s="34">
        <v>181</v>
      </c>
      <c r="H27080" s="34">
        <v>122</v>
      </c>
      <c r="I27080" s="34">
        <v>139</v>
      </c>
      <c r="J27080" s="34">
        <v>111</v>
      </c>
      <c r="K27080" s="34">
        <v>202</v>
      </c>
      <c r="L27080" s="34">
        <v>111</v>
      </c>
      <c r="M27080" s="34">
        <v>162</v>
      </c>
      <c r="N27080" s="34">
        <v>80</v>
      </c>
      <c r="O27080" s="34">
        <v>152</v>
      </c>
      <c r="P27080" s="34">
        <v>113</v>
      </c>
      <c r="Q27080" s="34">
        <v>233</v>
      </c>
      <c r="R27080" s="34">
        <v>175</v>
      </c>
      <c r="S27080" s="34">
        <v>181</v>
      </c>
      <c r="T27080" s="34">
        <v>145</v>
      </c>
      <c r="U27080" s="34">
        <v>145</v>
      </c>
      <c r="V27080" s="34">
        <v>155</v>
      </c>
      <c r="W27080" s="34">
        <v>210</v>
      </c>
      <c r="X27080" s="34">
        <v>145</v>
      </c>
      <c r="Y27080" s="34">
        <v>200</v>
      </c>
      <c r="Z27080" s="34">
        <v>158</v>
      </c>
      <c r="AA27080" s="34">
        <v>246</v>
      </c>
      <c r="AB27080" s="34">
        <v>164</v>
      </c>
      <c r="AC27080" s="34">
        <v>270</v>
      </c>
    </row>
    <row r="27081" spans="1:29" x14ac:dyDescent="0.2">
      <c r="A27081" s="34" t="s">
        <v>87574</v>
      </c>
      <c r="B27081" s="34">
        <v>64</v>
      </c>
      <c r="C27081" s="34">
        <v>38</v>
      </c>
      <c r="D27081" s="34">
        <v>43</v>
      </c>
      <c r="E27081" s="34">
        <v>57</v>
      </c>
      <c r="F27081" s="34">
        <v>29</v>
      </c>
      <c r="G27081" s="34">
        <v>26</v>
      </c>
      <c r="H27081" s="34">
        <v>35</v>
      </c>
      <c r="I27081" s="34">
        <v>36</v>
      </c>
      <c r="J27081" s="34">
        <v>35</v>
      </c>
      <c r="K27081" s="34">
        <v>56</v>
      </c>
      <c r="L27081" s="34">
        <v>20</v>
      </c>
      <c r="M27081" s="34">
        <v>27</v>
      </c>
      <c r="N27081" s="34">
        <v>22</v>
      </c>
      <c r="O27081" s="34">
        <v>40</v>
      </c>
      <c r="P27081" s="34">
        <v>33</v>
      </c>
      <c r="Q27081" s="34">
        <v>48</v>
      </c>
      <c r="R27081" s="34">
        <v>51</v>
      </c>
      <c r="S27081" s="34">
        <v>68</v>
      </c>
      <c r="T27081" s="34">
        <v>23</v>
      </c>
      <c r="U27081" s="34">
        <v>29</v>
      </c>
      <c r="V27081" s="34">
        <v>50</v>
      </c>
      <c r="W27081" s="34">
        <v>30</v>
      </c>
      <c r="X27081" s="34">
        <v>40</v>
      </c>
      <c r="Y27081" s="34">
        <v>27</v>
      </c>
      <c r="Z27081" s="34">
        <v>53</v>
      </c>
      <c r="AA27081" s="34">
        <v>64</v>
      </c>
      <c r="AB27081" s="34">
        <v>23</v>
      </c>
      <c r="AC27081" s="34">
        <v>63</v>
      </c>
    </row>
    <row r="27082" spans="1:29" x14ac:dyDescent="0.2">
      <c r="A27082" s="34" t="s">
        <v>87575</v>
      </c>
      <c r="B27082" s="34">
        <v>114</v>
      </c>
      <c r="C27082" s="34">
        <v>158</v>
      </c>
      <c r="D27082" s="34">
        <v>159</v>
      </c>
      <c r="E27082" s="34">
        <v>156</v>
      </c>
      <c r="F27082" s="34">
        <v>138</v>
      </c>
      <c r="G27082" s="34">
        <v>178</v>
      </c>
      <c r="H27082" s="34">
        <v>142</v>
      </c>
      <c r="I27082" s="34">
        <v>163</v>
      </c>
      <c r="J27082" s="34">
        <v>120</v>
      </c>
      <c r="K27082" s="34">
        <v>160</v>
      </c>
      <c r="L27082" s="34">
        <v>99</v>
      </c>
      <c r="M27082" s="34">
        <v>164</v>
      </c>
      <c r="N27082" s="34">
        <v>109</v>
      </c>
      <c r="O27082" s="34">
        <v>126</v>
      </c>
      <c r="P27082" s="34">
        <v>142</v>
      </c>
      <c r="Q27082" s="34">
        <v>168</v>
      </c>
      <c r="R27082" s="34">
        <v>166</v>
      </c>
      <c r="S27082" s="34">
        <v>192</v>
      </c>
      <c r="T27082" s="34">
        <v>141</v>
      </c>
      <c r="U27082" s="34">
        <v>150</v>
      </c>
      <c r="V27082" s="34">
        <v>190</v>
      </c>
      <c r="W27082" s="34">
        <v>161</v>
      </c>
      <c r="X27082" s="34">
        <v>140</v>
      </c>
      <c r="Y27082" s="34">
        <v>166</v>
      </c>
      <c r="Z27082" s="34">
        <v>196</v>
      </c>
      <c r="AA27082" s="34">
        <v>224</v>
      </c>
      <c r="AB27082" s="34">
        <v>163</v>
      </c>
      <c r="AC27082" s="34">
        <v>294</v>
      </c>
    </row>
    <row r="27083" spans="1:29" x14ac:dyDescent="0.2">
      <c r="A27083" s="34" t="s">
        <v>87576</v>
      </c>
      <c r="B27083" s="34">
        <v>280</v>
      </c>
      <c r="C27083" s="34">
        <v>245</v>
      </c>
      <c r="D27083" s="34">
        <v>309</v>
      </c>
      <c r="E27083" s="34">
        <v>277</v>
      </c>
      <c r="F27083" s="34">
        <v>312</v>
      </c>
      <c r="G27083" s="34">
        <v>292</v>
      </c>
      <c r="H27083" s="34">
        <v>323</v>
      </c>
      <c r="I27083" s="34">
        <v>219</v>
      </c>
      <c r="J27083" s="34">
        <v>267</v>
      </c>
      <c r="K27083" s="34">
        <v>259</v>
      </c>
      <c r="L27083" s="34">
        <v>290</v>
      </c>
      <c r="M27083" s="34">
        <v>218</v>
      </c>
      <c r="N27083" s="34">
        <v>271</v>
      </c>
      <c r="O27083" s="34">
        <v>215</v>
      </c>
      <c r="P27083" s="34">
        <v>339</v>
      </c>
      <c r="Q27083" s="34">
        <v>380</v>
      </c>
      <c r="R27083" s="34">
        <v>353</v>
      </c>
      <c r="S27083" s="34">
        <v>350</v>
      </c>
      <c r="T27083" s="34">
        <v>346</v>
      </c>
      <c r="U27083" s="34">
        <v>302</v>
      </c>
      <c r="V27083" s="34">
        <v>381</v>
      </c>
      <c r="W27083" s="34">
        <v>390</v>
      </c>
      <c r="X27083" s="34">
        <v>368</v>
      </c>
      <c r="Y27083" s="34">
        <v>321</v>
      </c>
      <c r="Z27083" s="34">
        <v>315</v>
      </c>
      <c r="AA27083" s="34">
        <v>400</v>
      </c>
      <c r="AB27083" s="34">
        <v>354</v>
      </c>
      <c r="AC27083" s="34">
        <v>393</v>
      </c>
    </row>
    <row r="27084" spans="1:29" x14ac:dyDescent="0.2">
      <c r="A27084" s="34" t="s">
        <v>87577</v>
      </c>
      <c r="B27084" s="34">
        <v>69</v>
      </c>
      <c r="C27084" s="34">
        <v>84</v>
      </c>
      <c r="D27084" s="34">
        <v>93</v>
      </c>
      <c r="E27084" s="34">
        <v>71</v>
      </c>
      <c r="F27084" s="34">
        <v>72</v>
      </c>
      <c r="G27084" s="34">
        <v>81</v>
      </c>
      <c r="H27084" s="34">
        <v>55</v>
      </c>
      <c r="I27084" s="34">
        <v>82</v>
      </c>
      <c r="J27084" s="34">
        <v>41</v>
      </c>
      <c r="K27084" s="34">
        <v>82</v>
      </c>
      <c r="L27084" s="34">
        <v>50</v>
      </c>
      <c r="M27084" s="34">
        <v>68</v>
      </c>
      <c r="N27084" s="34">
        <v>59</v>
      </c>
      <c r="O27084" s="34">
        <v>60</v>
      </c>
      <c r="P27084" s="34">
        <v>82</v>
      </c>
      <c r="Q27084" s="34">
        <v>95</v>
      </c>
      <c r="R27084" s="34">
        <v>86</v>
      </c>
      <c r="S27084" s="34">
        <v>82</v>
      </c>
      <c r="T27084" s="34">
        <v>67</v>
      </c>
      <c r="U27084" s="34">
        <v>68</v>
      </c>
      <c r="V27084" s="34">
        <v>70</v>
      </c>
      <c r="W27084" s="34">
        <v>82</v>
      </c>
      <c r="X27084" s="34">
        <v>68</v>
      </c>
      <c r="Y27084" s="34">
        <v>81</v>
      </c>
      <c r="Z27084" s="34">
        <v>102</v>
      </c>
      <c r="AA27084" s="34">
        <v>107</v>
      </c>
      <c r="AB27084" s="34">
        <v>92</v>
      </c>
      <c r="AC27084" s="34">
        <v>128</v>
      </c>
    </row>
    <row r="27085" spans="1:29" x14ac:dyDescent="0.2">
      <c r="A27085" s="34" t="s">
        <v>87578</v>
      </c>
      <c r="B27085" s="34">
        <v>130</v>
      </c>
      <c r="C27085" s="34">
        <v>122</v>
      </c>
      <c r="D27085" s="34">
        <v>164</v>
      </c>
      <c r="E27085" s="34">
        <v>160</v>
      </c>
      <c r="F27085" s="34">
        <v>123</v>
      </c>
      <c r="G27085" s="34">
        <v>102</v>
      </c>
      <c r="H27085" s="34">
        <v>102</v>
      </c>
      <c r="I27085" s="34">
        <v>119</v>
      </c>
      <c r="J27085" s="34">
        <v>108</v>
      </c>
      <c r="K27085" s="34">
        <v>139</v>
      </c>
      <c r="L27085" s="34">
        <v>91</v>
      </c>
      <c r="M27085" s="34">
        <v>154</v>
      </c>
      <c r="N27085" s="34">
        <v>114</v>
      </c>
      <c r="O27085" s="34">
        <v>126</v>
      </c>
      <c r="P27085" s="34">
        <v>63</v>
      </c>
      <c r="Q27085" s="34">
        <v>219</v>
      </c>
      <c r="R27085" s="34">
        <v>137</v>
      </c>
      <c r="S27085" s="34">
        <v>185</v>
      </c>
      <c r="T27085" s="34">
        <v>144</v>
      </c>
      <c r="U27085" s="34">
        <v>106</v>
      </c>
      <c r="V27085" s="34">
        <v>116</v>
      </c>
      <c r="W27085" s="34">
        <v>136</v>
      </c>
      <c r="X27085" s="34">
        <v>124</v>
      </c>
      <c r="Y27085" s="34">
        <v>144</v>
      </c>
      <c r="Z27085" s="34">
        <v>140</v>
      </c>
      <c r="AA27085" s="34">
        <v>153</v>
      </c>
      <c r="AB27085" s="34">
        <v>144</v>
      </c>
      <c r="AC27085" s="34">
        <v>235</v>
      </c>
    </row>
    <row r="27086" spans="1:29" x14ac:dyDescent="0.2">
      <c r="A27086" s="34" t="s">
        <v>87579</v>
      </c>
      <c r="B27086" s="34">
        <v>178</v>
      </c>
      <c r="C27086" s="34">
        <v>253</v>
      </c>
      <c r="D27086" s="34">
        <v>233</v>
      </c>
      <c r="E27086" s="34">
        <v>252</v>
      </c>
      <c r="F27086" s="34">
        <v>266</v>
      </c>
      <c r="G27086" s="34">
        <v>297</v>
      </c>
      <c r="H27086" s="34">
        <v>274</v>
      </c>
      <c r="I27086" s="34">
        <v>239</v>
      </c>
      <c r="J27086" s="34">
        <v>224</v>
      </c>
      <c r="K27086" s="34">
        <v>302</v>
      </c>
      <c r="L27086" s="34">
        <v>187</v>
      </c>
      <c r="M27086" s="34">
        <v>253</v>
      </c>
      <c r="N27086" s="34">
        <v>214</v>
      </c>
      <c r="O27086" s="34">
        <v>210</v>
      </c>
      <c r="P27086" s="34">
        <v>227</v>
      </c>
      <c r="Q27086" s="34">
        <v>369</v>
      </c>
      <c r="R27086" s="34">
        <v>334</v>
      </c>
      <c r="S27086" s="34">
        <v>331</v>
      </c>
      <c r="T27086" s="34">
        <v>243</v>
      </c>
      <c r="U27086" s="34">
        <v>269</v>
      </c>
      <c r="V27086" s="34">
        <v>276</v>
      </c>
      <c r="W27086" s="34">
        <v>319</v>
      </c>
      <c r="X27086" s="34">
        <v>267</v>
      </c>
      <c r="Y27086" s="34">
        <v>285</v>
      </c>
      <c r="Z27086" s="34">
        <v>307</v>
      </c>
      <c r="AA27086" s="34">
        <v>372</v>
      </c>
      <c r="AB27086" s="34">
        <v>273</v>
      </c>
      <c r="AC27086" s="34">
        <v>433</v>
      </c>
    </row>
    <row r="27087" spans="1:29" x14ac:dyDescent="0.2">
      <c r="A27087" s="34" t="s">
        <v>87580</v>
      </c>
      <c r="B27087" s="34">
        <v>426</v>
      </c>
      <c r="C27087" s="34">
        <v>502</v>
      </c>
      <c r="D27087" s="34">
        <v>645</v>
      </c>
      <c r="E27087" s="34">
        <v>538</v>
      </c>
      <c r="F27087" s="34">
        <v>595</v>
      </c>
      <c r="G27087" s="34">
        <v>554</v>
      </c>
      <c r="H27087" s="34">
        <v>579</v>
      </c>
      <c r="I27087" s="34">
        <v>454</v>
      </c>
      <c r="J27087" s="34">
        <v>534</v>
      </c>
      <c r="K27087" s="34">
        <v>524</v>
      </c>
      <c r="L27087" s="34">
        <v>451</v>
      </c>
      <c r="M27087" s="34">
        <v>484</v>
      </c>
      <c r="N27087" s="34">
        <v>519</v>
      </c>
      <c r="O27087" s="34">
        <v>440</v>
      </c>
      <c r="P27087" s="34">
        <v>515</v>
      </c>
      <c r="Q27087" s="34">
        <v>671</v>
      </c>
      <c r="R27087" s="34">
        <v>722</v>
      </c>
      <c r="S27087" s="34">
        <v>622</v>
      </c>
      <c r="T27087" s="34">
        <v>628</v>
      </c>
      <c r="U27087" s="34">
        <v>590</v>
      </c>
      <c r="V27087" s="34">
        <v>746</v>
      </c>
      <c r="W27087" s="34">
        <v>635</v>
      </c>
      <c r="X27087" s="34">
        <v>815</v>
      </c>
      <c r="Y27087" s="34">
        <v>607</v>
      </c>
      <c r="Z27087" s="34">
        <v>639</v>
      </c>
      <c r="AA27087" s="34">
        <v>671</v>
      </c>
      <c r="AB27087" s="34">
        <v>687</v>
      </c>
      <c r="AC27087" s="34">
        <v>916</v>
      </c>
    </row>
    <row r="27088" spans="1:29" x14ac:dyDescent="0.2">
      <c r="A27088" s="34" t="s">
        <v>87581</v>
      </c>
      <c r="B27088" s="34">
        <v>138</v>
      </c>
      <c r="C27088" s="34">
        <v>126</v>
      </c>
      <c r="D27088" s="34">
        <v>175</v>
      </c>
      <c r="E27088" s="34">
        <v>155</v>
      </c>
      <c r="F27088" s="34">
        <v>166</v>
      </c>
      <c r="G27088" s="34">
        <v>111</v>
      </c>
      <c r="H27088" s="34">
        <v>173</v>
      </c>
      <c r="I27088" s="34">
        <v>150</v>
      </c>
      <c r="J27088" s="34">
        <v>165</v>
      </c>
      <c r="K27088" s="34">
        <v>130</v>
      </c>
      <c r="L27088" s="34">
        <v>123</v>
      </c>
      <c r="M27088" s="34">
        <v>154</v>
      </c>
      <c r="N27088" s="34">
        <v>141</v>
      </c>
      <c r="O27088" s="34">
        <v>101</v>
      </c>
      <c r="P27088" s="34">
        <v>154</v>
      </c>
      <c r="Q27088" s="34">
        <v>173</v>
      </c>
      <c r="R27088" s="34">
        <v>215</v>
      </c>
      <c r="S27088" s="34">
        <v>178</v>
      </c>
      <c r="T27088" s="34">
        <v>167</v>
      </c>
      <c r="U27088" s="34">
        <v>151</v>
      </c>
      <c r="V27088" s="34">
        <v>199</v>
      </c>
      <c r="W27088" s="34">
        <v>188</v>
      </c>
      <c r="X27088" s="34">
        <v>201</v>
      </c>
      <c r="Y27088" s="34">
        <v>190</v>
      </c>
      <c r="Z27088" s="34">
        <v>167</v>
      </c>
      <c r="AA27088" s="34">
        <v>161</v>
      </c>
      <c r="AB27088" s="34">
        <v>179</v>
      </c>
      <c r="AC27088" s="34">
        <v>205</v>
      </c>
    </row>
    <row r="27089" spans="1:29" x14ac:dyDescent="0.2">
      <c r="A27089" s="34" t="s">
        <v>87582</v>
      </c>
      <c r="B27089" s="34">
        <v>181</v>
      </c>
      <c r="C27089" s="34">
        <v>286</v>
      </c>
      <c r="D27089" s="34">
        <v>311</v>
      </c>
      <c r="E27089" s="34">
        <v>333</v>
      </c>
      <c r="F27089" s="34">
        <v>273</v>
      </c>
      <c r="G27089" s="34">
        <v>287</v>
      </c>
      <c r="H27089" s="34">
        <v>226</v>
      </c>
      <c r="I27089" s="34">
        <v>230</v>
      </c>
      <c r="J27089" s="34">
        <v>225</v>
      </c>
      <c r="K27089" s="34">
        <v>323</v>
      </c>
      <c r="L27089" s="34">
        <v>196</v>
      </c>
      <c r="M27089" s="34">
        <v>310</v>
      </c>
      <c r="N27089" s="34">
        <v>237</v>
      </c>
      <c r="O27089" s="34">
        <v>320</v>
      </c>
      <c r="P27089" s="34">
        <v>264</v>
      </c>
      <c r="Q27089" s="34">
        <v>364</v>
      </c>
      <c r="R27089" s="34">
        <v>290</v>
      </c>
      <c r="S27089" s="34">
        <v>346</v>
      </c>
      <c r="T27089" s="34">
        <v>197</v>
      </c>
      <c r="U27089" s="34">
        <v>287</v>
      </c>
      <c r="V27089" s="34">
        <v>281</v>
      </c>
      <c r="W27089" s="34">
        <v>314</v>
      </c>
      <c r="X27089" s="34">
        <v>328</v>
      </c>
      <c r="Y27089" s="34">
        <v>304</v>
      </c>
      <c r="Z27089" s="34">
        <v>258</v>
      </c>
      <c r="AA27089" s="34">
        <v>366</v>
      </c>
      <c r="AB27089" s="34">
        <v>284</v>
      </c>
      <c r="AC27089" s="34">
        <v>422</v>
      </c>
    </row>
    <row r="27090" spans="1:29" x14ac:dyDescent="0.2">
      <c r="A27090" s="34" t="s">
        <v>87583</v>
      </c>
      <c r="B27090" s="34">
        <v>98</v>
      </c>
      <c r="C27090" s="34">
        <v>86</v>
      </c>
      <c r="D27090" s="34">
        <v>92</v>
      </c>
      <c r="E27090" s="34">
        <v>109</v>
      </c>
      <c r="F27090" s="34">
        <v>93</v>
      </c>
      <c r="G27090" s="34">
        <v>72</v>
      </c>
      <c r="H27090" s="34">
        <v>78</v>
      </c>
      <c r="I27090" s="34">
        <v>62</v>
      </c>
      <c r="J27090" s="34">
        <v>85</v>
      </c>
      <c r="K27090" s="34">
        <v>63</v>
      </c>
      <c r="L27090" s="34">
        <v>41</v>
      </c>
      <c r="M27090" s="34">
        <v>69</v>
      </c>
      <c r="N27090" s="34">
        <v>92</v>
      </c>
      <c r="O27090" s="34">
        <v>59</v>
      </c>
      <c r="P27090" s="34">
        <v>80</v>
      </c>
      <c r="Q27090" s="34">
        <v>102</v>
      </c>
      <c r="R27090" s="34">
        <v>88</v>
      </c>
      <c r="S27090" s="34">
        <v>110</v>
      </c>
      <c r="T27090" s="34">
        <v>60</v>
      </c>
      <c r="U27090" s="34">
        <v>72</v>
      </c>
      <c r="V27090" s="34">
        <v>126</v>
      </c>
      <c r="W27090" s="34">
        <v>106</v>
      </c>
      <c r="X27090" s="34">
        <v>116</v>
      </c>
      <c r="Y27090" s="34">
        <v>79</v>
      </c>
      <c r="Z27090" s="34">
        <v>104</v>
      </c>
      <c r="AA27090" s="34">
        <v>96</v>
      </c>
      <c r="AB27090" s="34">
        <v>93</v>
      </c>
      <c r="AC27090" s="34">
        <v>142</v>
      </c>
    </row>
    <row r="27091" spans="1:29" x14ac:dyDescent="0.2">
      <c r="A27091" s="34" t="s">
        <v>87584</v>
      </c>
      <c r="B27091" s="34">
        <v>58</v>
      </c>
      <c r="C27091" s="34">
        <v>119</v>
      </c>
      <c r="D27091" s="34">
        <v>140</v>
      </c>
      <c r="E27091" s="34">
        <v>120</v>
      </c>
      <c r="F27091" s="34">
        <v>74</v>
      </c>
      <c r="G27091" s="34">
        <v>128</v>
      </c>
      <c r="H27091" s="34">
        <v>73</v>
      </c>
      <c r="I27091" s="34">
        <v>101</v>
      </c>
      <c r="J27091" s="34">
        <v>77</v>
      </c>
      <c r="K27091" s="34">
        <v>149</v>
      </c>
      <c r="L27091" s="34">
        <v>38</v>
      </c>
      <c r="M27091" s="34">
        <v>99</v>
      </c>
      <c r="N27091" s="34">
        <v>85</v>
      </c>
      <c r="O27091" s="34">
        <v>72</v>
      </c>
      <c r="P27091" s="34">
        <v>68</v>
      </c>
      <c r="Q27091" s="34">
        <v>107</v>
      </c>
      <c r="R27091" s="34">
        <v>77</v>
      </c>
      <c r="S27091" s="34">
        <v>140</v>
      </c>
      <c r="T27091" s="34">
        <v>58</v>
      </c>
      <c r="U27091" s="34">
        <v>69</v>
      </c>
      <c r="V27091" s="34">
        <v>95</v>
      </c>
      <c r="W27091" s="34">
        <v>73</v>
      </c>
      <c r="X27091" s="34">
        <v>113</v>
      </c>
      <c r="Y27091" s="34">
        <v>73</v>
      </c>
      <c r="Z27091" s="34">
        <v>117</v>
      </c>
      <c r="AA27091" s="34">
        <v>124</v>
      </c>
      <c r="AB27091" s="34">
        <v>70</v>
      </c>
      <c r="AC27091" s="34">
        <v>124</v>
      </c>
    </row>
    <row r="27092" spans="1:29" x14ac:dyDescent="0.2">
      <c r="A27092" s="34" t="s">
        <v>87585</v>
      </c>
      <c r="B27092" s="34">
        <v>86</v>
      </c>
      <c r="C27092" s="34">
        <v>168</v>
      </c>
      <c r="D27092" s="34">
        <v>157</v>
      </c>
      <c r="E27092" s="34">
        <v>155</v>
      </c>
      <c r="F27092" s="34">
        <v>132</v>
      </c>
      <c r="G27092" s="34">
        <v>157</v>
      </c>
      <c r="H27092" s="34">
        <v>118</v>
      </c>
      <c r="I27092" s="34">
        <v>139</v>
      </c>
      <c r="J27092" s="34">
        <v>87</v>
      </c>
      <c r="K27092" s="34">
        <v>181</v>
      </c>
      <c r="L27092" s="34">
        <v>85</v>
      </c>
      <c r="M27092" s="34">
        <v>133</v>
      </c>
      <c r="N27092" s="34">
        <v>103</v>
      </c>
      <c r="O27092" s="34">
        <v>160</v>
      </c>
      <c r="P27092" s="34">
        <v>85</v>
      </c>
      <c r="Q27092" s="34">
        <v>162</v>
      </c>
      <c r="R27092" s="34">
        <v>134</v>
      </c>
      <c r="S27092" s="34">
        <v>193</v>
      </c>
      <c r="T27092" s="34">
        <v>93</v>
      </c>
      <c r="U27092" s="34">
        <v>123</v>
      </c>
      <c r="V27092" s="34">
        <v>182</v>
      </c>
      <c r="W27092" s="34">
        <v>155</v>
      </c>
      <c r="X27092" s="34">
        <v>160</v>
      </c>
      <c r="Y27092" s="34">
        <v>123</v>
      </c>
      <c r="Z27092" s="34">
        <v>134</v>
      </c>
      <c r="AA27092" s="34">
        <v>174</v>
      </c>
      <c r="AB27092" s="34">
        <v>139</v>
      </c>
      <c r="AC27092" s="34">
        <v>280</v>
      </c>
    </row>
    <row r="27093" spans="1:29" x14ac:dyDescent="0.2">
      <c r="A27093" s="34" t="s">
        <v>87586</v>
      </c>
      <c r="B27093" s="34">
        <v>124</v>
      </c>
      <c r="C27093" s="34">
        <v>197</v>
      </c>
      <c r="D27093" s="34">
        <v>306</v>
      </c>
      <c r="E27093" s="34">
        <v>208</v>
      </c>
      <c r="F27093" s="34">
        <v>219</v>
      </c>
      <c r="G27093" s="34">
        <v>218</v>
      </c>
      <c r="H27093" s="34">
        <v>202</v>
      </c>
      <c r="I27093" s="34">
        <v>173</v>
      </c>
      <c r="J27093" s="34">
        <v>181</v>
      </c>
      <c r="K27093" s="34">
        <v>234</v>
      </c>
      <c r="L27093" s="34">
        <v>94</v>
      </c>
      <c r="M27093" s="34">
        <v>221</v>
      </c>
      <c r="N27093" s="34">
        <v>202</v>
      </c>
      <c r="O27093" s="34">
        <v>171</v>
      </c>
      <c r="P27093" s="34">
        <v>183</v>
      </c>
      <c r="Q27093" s="34">
        <v>202</v>
      </c>
      <c r="R27093" s="34">
        <v>196</v>
      </c>
      <c r="S27093" s="34">
        <v>280</v>
      </c>
      <c r="T27093" s="34">
        <v>147</v>
      </c>
      <c r="U27093" s="34">
        <v>199</v>
      </c>
      <c r="V27093" s="34">
        <v>200</v>
      </c>
      <c r="W27093" s="34">
        <v>168</v>
      </c>
      <c r="X27093" s="34">
        <v>265</v>
      </c>
      <c r="Y27093" s="34">
        <v>154</v>
      </c>
      <c r="Z27093" s="34">
        <v>288</v>
      </c>
      <c r="AA27093" s="34">
        <v>238</v>
      </c>
      <c r="AB27093" s="34">
        <v>202</v>
      </c>
      <c r="AC27093" s="34">
        <v>294</v>
      </c>
    </row>
    <row r="27094" spans="1:29" x14ac:dyDescent="0.2">
      <c r="A27094" s="34" t="s">
        <v>87587</v>
      </c>
      <c r="B27094" s="34">
        <v>50</v>
      </c>
      <c r="C27094" s="34">
        <v>117</v>
      </c>
      <c r="D27094" s="34">
        <v>120</v>
      </c>
      <c r="E27094" s="34">
        <v>95</v>
      </c>
      <c r="F27094" s="34">
        <v>88</v>
      </c>
      <c r="G27094" s="34">
        <v>104</v>
      </c>
      <c r="H27094" s="34">
        <v>70</v>
      </c>
      <c r="I27094" s="34">
        <v>68</v>
      </c>
      <c r="J27094" s="34">
        <v>47</v>
      </c>
      <c r="K27094" s="34">
        <v>102</v>
      </c>
      <c r="L27094" s="34">
        <v>21</v>
      </c>
      <c r="M27094" s="34">
        <v>88</v>
      </c>
      <c r="N27094" s="34">
        <v>55</v>
      </c>
      <c r="O27094" s="34">
        <v>61</v>
      </c>
      <c r="P27094" s="34">
        <v>54</v>
      </c>
      <c r="Q27094" s="34">
        <v>96</v>
      </c>
      <c r="R27094" s="34">
        <v>56</v>
      </c>
      <c r="S27094" s="34">
        <v>123</v>
      </c>
      <c r="T27094" s="34">
        <v>26</v>
      </c>
      <c r="U27094" s="34">
        <v>45</v>
      </c>
      <c r="V27094" s="34">
        <v>63</v>
      </c>
      <c r="W27094" s="34">
        <v>67</v>
      </c>
      <c r="X27094" s="34">
        <v>85</v>
      </c>
      <c r="Y27094" s="34">
        <v>55</v>
      </c>
      <c r="Z27094" s="34">
        <v>65</v>
      </c>
      <c r="AA27094" s="34">
        <v>119</v>
      </c>
      <c r="AB27094" s="34">
        <v>47</v>
      </c>
      <c r="AC27094" s="34">
        <v>133</v>
      </c>
    </row>
    <row r="27095" spans="1:29" x14ac:dyDescent="0.2">
      <c r="A27095" s="34" t="s">
        <v>87588</v>
      </c>
      <c r="B27095" s="34">
        <v>125</v>
      </c>
      <c r="C27095" s="34">
        <v>180</v>
      </c>
      <c r="D27095" s="34">
        <v>87</v>
      </c>
      <c r="E27095" s="34">
        <v>203</v>
      </c>
      <c r="F27095" s="34">
        <v>82</v>
      </c>
      <c r="G27095" s="34">
        <v>202</v>
      </c>
      <c r="H27095" s="34">
        <v>72</v>
      </c>
      <c r="I27095" s="34">
        <v>194</v>
      </c>
      <c r="J27095" s="34">
        <v>76</v>
      </c>
      <c r="K27095" s="34">
        <v>212</v>
      </c>
      <c r="L27095" s="34">
        <v>40</v>
      </c>
      <c r="M27095" s="34">
        <v>172</v>
      </c>
      <c r="N27095" s="34">
        <v>81</v>
      </c>
      <c r="O27095" s="34">
        <v>161</v>
      </c>
      <c r="P27095" s="34">
        <v>72</v>
      </c>
      <c r="Q27095" s="34">
        <v>235</v>
      </c>
      <c r="R27095" s="34">
        <v>90</v>
      </c>
      <c r="S27095" s="34">
        <v>172</v>
      </c>
      <c r="T27095" s="34">
        <v>87</v>
      </c>
      <c r="U27095" s="34">
        <v>163</v>
      </c>
      <c r="V27095" s="34">
        <v>122</v>
      </c>
      <c r="W27095" s="34">
        <v>156</v>
      </c>
      <c r="X27095" s="34">
        <v>93</v>
      </c>
      <c r="Y27095" s="34">
        <v>166</v>
      </c>
      <c r="Z27095" s="34">
        <v>88</v>
      </c>
      <c r="AA27095" s="34">
        <v>232</v>
      </c>
      <c r="AB27095" s="34">
        <v>80</v>
      </c>
      <c r="AC27095" s="34">
        <v>246</v>
      </c>
    </row>
    <row r="27096" spans="1:29" x14ac:dyDescent="0.2">
      <c r="A27096" s="34" t="s">
        <v>87589</v>
      </c>
      <c r="B27096" s="34">
        <v>72</v>
      </c>
      <c r="C27096" s="34">
        <v>114</v>
      </c>
      <c r="D27096" s="34">
        <v>92</v>
      </c>
      <c r="E27096" s="34">
        <v>130</v>
      </c>
      <c r="F27096" s="34">
        <v>105</v>
      </c>
      <c r="G27096" s="34">
        <v>98</v>
      </c>
      <c r="H27096" s="34">
        <v>137</v>
      </c>
      <c r="I27096" s="34">
        <v>115</v>
      </c>
      <c r="J27096" s="34">
        <v>61</v>
      </c>
      <c r="K27096" s="34">
        <v>106</v>
      </c>
      <c r="L27096" s="34">
        <v>45</v>
      </c>
      <c r="M27096" s="34">
        <v>113</v>
      </c>
      <c r="N27096" s="34">
        <v>75</v>
      </c>
      <c r="O27096" s="34">
        <v>81</v>
      </c>
      <c r="P27096" s="34">
        <v>78</v>
      </c>
      <c r="Q27096" s="34">
        <v>104</v>
      </c>
      <c r="R27096" s="34">
        <v>88</v>
      </c>
      <c r="S27096" s="34">
        <v>148</v>
      </c>
      <c r="T27096" s="34">
        <v>59</v>
      </c>
      <c r="U27096" s="34">
        <v>103</v>
      </c>
      <c r="V27096" s="34">
        <v>61</v>
      </c>
      <c r="W27096" s="34">
        <v>76</v>
      </c>
      <c r="X27096" s="34">
        <v>128</v>
      </c>
      <c r="Y27096" s="34">
        <v>95</v>
      </c>
      <c r="Z27096" s="34">
        <v>114</v>
      </c>
      <c r="AA27096" s="34">
        <v>156</v>
      </c>
      <c r="AB27096" s="34">
        <v>71</v>
      </c>
      <c r="AC27096" s="34">
        <v>188</v>
      </c>
    </row>
    <row r="27097" spans="1:29" x14ac:dyDescent="0.2">
      <c r="A27097" s="34" t="s">
        <v>87590</v>
      </c>
      <c r="B27097" s="34">
        <v>104</v>
      </c>
      <c r="C27097" s="34">
        <v>216</v>
      </c>
      <c r="D27097" s="34">
        <v>189</v>
      </c>
      <c r="E27097" s="34">
        <v>172</v>
      </c>
      <c r="F27097" s="34">
        <v>159</v>
      </c>
      <c r="G27097" s="34">
        <v>189</v>
      </c>
      <c r="H27097" s="34">
        <v>166</v>
      </c>
      <c r="I27097" s="34">
        <v>143</v>
      </c>
      <c r="J27097" s="34">
        <v>140</v>
      </c>
      <c r="K27097" s="34">
        <v>172</v>
      </c>
      <c r="L27097" s="34">
        <v>98</v>
      </c>
      <c r="M27097" s="34">
        <v>194</v>
      </c>
      <c r="N27097" s="34">
        <v>141</v>
      </c>
      <c r="O27097" s="34">
        <v>147</v>
      </c>
      <c r="P27097" s="34">
        <v>132</v>
      </c>
      <c r="Q27097" s="34">
        <v>200</v>
      </c>
      <c r="R27097" s="34">
        <v>181</v>
      </c>
      <c r="S27097" s="34">
        <v>187</v>
      </c>
      <c r="T27097" s="34">
        <v>107</v>
      </c>
      <c r="U27097" s="34">
        <v>134</v>
      </c>
      <c r="V27097" s="34">
        <v>159</v>
      </c>
      <c r="W27097" s="34">
        <v>195</v>
      </c>
      <c r="X27097" s="34">
        <v>188</v>
      </c>
      <c r="Y27097" s="34">
        <v>183</v>
      </c>
      <c r="Z27097" s="34">
        <v>180</v>
      </c>
      <c r="AA27097" s="34">
        <v>183</v>
      </c>
      <c r="AB27097" s="34">
        <v>144</v>
      </c>
      <c r="AC27097" s="34">
        <v>297</v>
      </c>
    </row>
    <row r="27098" spans="1:29" x14ac:dyDescent="0.2">
      <c r="A27098" s="34" t="s">
        <v>87591</v>
      </c>
      <c r="B27098" s="34">
        <v>74</v>
      </c>
      <c r="C27098" s="34">
        <v>140</v>
      </c>
      <c r="D27098" s="34">
        <v>128</v>
      </c>
      <c r="E27098" s="34">
        <v>141</v>
      </c>
      <c r="F27098" s="34">
        <v>66</v>
      </c>
      <c r="G27098" s="34">
        <v>115</v>
      </c>
      <c r="H27098" s="34">
        <v>65</v>
      </c>
      <c r="I27098" s="34">
        <v>97</v>
      </c>
      <c r="J27098" s="34">
        <v>61</v>
      </c>
      <c r="K27098" s="34">
        <v>151</v>
      </c>
      <c r="L27098" s="34">
        <v>43</v>
      </c>
      <c r="M27098" s="34">
        <v>110</v>
      </c>
      <c r="N27098" s="34">
        <v>66</v>
      </c>
      <c r="O27098" s="34">
        <v>83</v>
      </c>
      <c r="P27098" s="34">
        <v>66</v>
      </c>
      <c r="Q27098" s="34">
        <v>148</v>
      </c>
      <c r="R27098" s="34">
        <v>69</v>
      </c>
      <c r="S27098" s="34">
        <v>167</v>
      </c>
      <c r="T27098" s="34">
        <v>54</v>
      </c>
      <c r="U27098" s="34">
        <v>90</v>
      </c>
      <c r="V27098" s="34">
        <v>109</v>
      </c>
      <c r="W27098" s="34">
        <v>116</v>
      </c>
      <c r="X27098" s="34">
        <v>126</v>
      </c>
      <c r="Y27098" s="34">
        <v>105</v>
      </c>
      <c r="Z27098" s="34">
        <v>106</v>
      </c>
      <c r="AA27098" s="34">
        <v>122</v>
      </c>
      <c r="AB27098" s="34">
        <v>90</v>
      </c>
      <c r="AC27098" s="34">
        <v>227</v>
      </c>
    </row>
    <row r="27099" spans="1:29" x14ac:dyDescent="0.2">
      <c r="A27099" s="34" t="s">
        <v>87592</v>
      </c>
      <c r="B27099" s="34">
        <v>100</v>
      </c>
      <c r="C27099" s="34">
        <v>121</v>
      </c>
      <c r="D27099" s="34">
        <v>104</v>
      </c>
      <c r="E27099" s="34">
        <v>99</v>
      </c>
      <c r="F27099" s="34">
        <v>84</v>
      </c>
      <c r="G27099" s="34">
        <v>129</v>
      </c>
      <c r="H27099" s="34">
        <v>97</v>
      </c>
      <c r="I27099" s="34">
        <v>118</v>
      </c>
      <c r="J27099" s="34">
        <v>69</v>
      </c>
      <c r="K27099" s="34">
        <v>128</v>
      </c>
      <c r="L27099" s="34">
        <v>58</v>
      </c>
      <c r="M27099" s="34">
        <v>82</v>
      </c>
      <c r="N27099" s="34">
        <v>60</v>
      </c>
      <c r="O27099" s="34">
        <v>96</v>
      </c>
      <c r="P27099" s="34">
        <v>72</v>
      </c>
      <c r="Q27099" s="34">
        <v>112</v>
      </c>
      <c r="R27099" s="34">
        <v>112</v>
      </c>
      <c r="S27099" s="34">
        <v>113</v>
      </c>
      <c r="T27099" s="34">
        <v>82</v>
      </c>
      <c r="U27099" s="34">
        <v>82</v>
      </c>
      <c r="V27099" s="34">
        <v>98</v>
      </c>
      <c r="W27099" s="34">
        <v>108</v>
      </c>
      <c r="X27099" s="34">
        <v>133</v>
      </c>
      <c r="Y27099" s="34">
        <v>80</v>
      </c>
      <c r="Z27099" s="34">
        <v>104</v>
      </c>
      <c r="AA27099" s="34">
        <v>155</v>
      </c>
      <c r="AB27099" s="34">
        <v>96</v>
      </c>
      <c r="AC27099" s="34">
        <v>213</v>
      </c>
    </row>
    <row r="27100" spans="1:29" x14ac:dyDescent="0.2">
      <c r="A27100" s="34" t="s">
        <v>87593</v>
      </c>
      <c r="B27100" s="34">
        <v>182</v>
      </c>
      <c r="C27100" s="34">
        <v>251</v>
      </c>
      <c r="D27100" s="34">
        <v>297</v>
      </c>
      <c r="E27100" s="34">
        <v>295</v>
      </c>
      <c r="F27100" s="34">
        <v>268</v>
      </c>
      <c r="G27100" s="34">
        <v>172</v>
      </c>
      <c r="H27100" s="34">
        <v>307</v>
      </c>
      <c r="I27100" s="34">
        <v>267</v>
      </c>
      <c r="J27100" s="34">
        <v>231</v>
      </c>
      <c r="K27100" s="34">
        <v>275</v>
      </c>
      <c r="L27100" s="34">
        <v>181</v>
      </c>
      <c r="M27100" s="34">
        <v>216</v>
      </c>
      <c r="N27100" s="34">
        <v>254</v>
      </c>
      <c r="O27100" s="34">
        <v>209</v>
      </c>
      <c r="P27100" s="34">
        <v>252</v>
      </c>
      <c r="Q27100" s="34">
        <v>327</v>
      </c>
      <c r="R27100" s="34">
        <v>307</v>
      </c>
      <c r="S27100" s="34">
        <v>346</v>
      </c>
      <c r="T27100" s="34">
        <v>244</v>
      </c>
      <c r="U27100" s="34">
        <v>221</v>
      </c>
      <c r="V27100" s="34">
        <v>286</v>
      </c>
      <c r="W27100" s="34">
        <v>265</v>
      </c>
      <c r="X27100" s="34">
        <v>362</v>
      </c>
      <c r="Y27100" s="34">
        <v>290</v>
      </c>
      <c r="Z27100" s="34">
        <v>314</v>
      </c>
      <c r="AA27100" s="34">
        <v>326</v>
      </c>
      <c r="AB27100" s="34">
        <v>235</v>
      </c>
      <c r="AC27100" s="34">
        <v>454</v>
      </c>
    </row>
    <row r="27101" spans="1:29" x14ac:dyDescent="0.2">
      <c r="A27101" s="34" t="s">
        <v>87594</v>
      </c>
      <c r="B27101" s="34">
        <v>67</v>
      </c>
      <c r="C27101" s="34">
        <v>84</v>
      </c>
      <c r="D27101" s="34">
        <v>91</v>
      </c>
      <c r="E27101" s="34">
        <v>98</v>
      </c>
      <c r="F27101" s="34">
        <v>110</v>
      </c>
      <c r="G27101" s="34">
        <v>118</v>
      </c>
      <c r="H27101" s="34">
        <v>112</v>
      </c>
      <c r="I27101" s="34">
        <v>93</v>
      </c>
      <c r="J27101" s="34">
        <v>64</v>
      </c>
      <c r="K27101" s="34">
        <v>99</v>
      </c>
      <c r="L27101" s="34">
        <v>29</v>
      </c>
      <c r="M27101" s="34">
        <v>86</v>
      </c>
      <c r="N27101" s="34">
        <v>87</v>
      </c>
      <c r="O27101" s="34">
        <v>51</v>
      </c>
      <c r="P27101" s="34">
        <v>82</v>
      </c>
      <c r="Q27101" s="34">
        <v>105</v>
      </c>
      <c r="R27101" s="34">
        <v>71</v>
      </c>
      <c r="S27101" s="34">
        <v>97</v>
      </c>
      <c r="T27101" s="34">
        <v>53</v>
      </c>
      <c r="U27101" s="34">
        <v>84</v>
      </c>
      <c r="V27101" s="34">
        <v>84</v>
      </c>
      <c r="W27101" s="34">
        <v>91</v>
      </c>
      <c r="X27101" s="34">
        <v>108</v>
      </c>
      <c r="Y27101" s="34">
        <v>81</v>
      </c>
      <c r="Z27101" s="34">
        <v>119</v>
      </c>
      <c r="AA27101" s="34">
        <v>99</v>
      </c>
      <c r="AB27101" s="34">
        <v>76</v>
      </c>
      <c r="AC27101" s="34">
        <v>162</v>
      </c>
    </row>
    <row r="27102" spans="1:29" x14ac:dyDescent="0.2">
      <c r="A27102" s="34" t="s">
        <v>87595</v>
      </c>
      <c r="B27102" s="34">
        <v>126</v>
      </c>
      <c r="C27102" s="34">
        <v>160</v>
      </c>
      <c r="D27102" s="34">
        <v>177</v>
      </c>
      <c r="E27102" s="34">
        <v>188</v>
      </c>
      <c r="F27102" s="34">
        <v>145</v>
      </c>
      <c r="G27102" s="34">
        <v>219</v>
      </c>
      <c r="H27102" s="34">
        <v>117</v>
      </c>
      <c r="I27102" s="34">
        <v>174</v>
      </c>
      <c r="J27102" s="34">
        <v>99</v>
      </c>
      <c r="K27102" s="34">
        <v>210</v>
      </c>
      <c r="L27102" s="34">
        <v>75</v>
      </c>
      <c r="M27102" s="34">
        <v>141</v>
      </c>
      <c r="N27102" s="34">
        <v>82</v>
      </c>
      <c r="O27102" s="34">
        <v>144</v>
      </c>
      <c r="P27102" s="34">
        <v>92</v>
      </c>
      <c r="Q27102" s="34">
        <v>210</v>
      </c>
      <c r="R27102" s="34">
        <v>145</v>
      </c>
      <c r="S27102" s="34">
        <v>222</v>
      </c>
      <c r="T27102" s="34">
        <v>86</v>
      </c>
      <c r="U27102" s="34">
        <v>129</v>
      </c>
      <c r="V27102" s="34">
        <v>145</v>
      </c>
      <c r="W27102" s="34">
        <v>127</v>
      </c>
      <c r="X27102" s="34">
        <v>165</v>
      </c>
      <c r="Y27102" s="34">
        <v>140</v>
      </c>
      <c r="Z27102" s="34">
        <v>152</v>
      </c>
      <c r="AA27102" s="34">
        <v>189</v>
      </c>
      <c r="AB27102" s="34">
        <v>89</v>
      </c>
      <c r="AC27102" s="34">
        <v>262</v>
      </c>
    </row>
    <row r="27103" spans="1:29" x14ac:dyDescent="0.2">
      <c r="A27103" s="34" t="s">
        <v>87596</v>
      </c>
      <c r="B27103" s="34">
        <v>91</v>
      </c>
      <c r="C27103" s="34">
        <v>136</v>
      </c>
      <c r="D27103" s="34">
        <v>166</v>
      </c>
      <c r="E27103" s="34">
        <v>165</v>
      </c>
      <c r="F27103" s="34">
        <v>190</v>
      </c>
      <c r="G27103" s="34">
        <v>138</v>
      </c>
      <c r="H27103" s="34">
        <v>172</v>
      </c>
      <c r="I27103" s="34">
        <v>155</v>
      </c>
      <c r="J27103" s="34">
        <v>133</v>
      </c>
      <c r="K27103" s="34">
        <v>185</v>
      </c>
      <c r="L27103" s="34">
        <v>112</v>
      </c>
      <c r="M27103" s="34">
        <v>125</v>
      </c>
      <c r="N27103" s="34">
        <v>165</v>
      </c>
      <c r="O27103" s="34">
        <v>175</v>
      </c>
      <c r="P27103" s="34">
        <v>184</v>
      </c>
      <c r="Q27103" s="34">
        <v>230</v>
      </c>
      <c r="R27103" s="34">
        <v>175</v>
      </c>
      <c r="S27103" s="34">
        <v>241</v>
      </c>
      <c r="T27103" s="34">
        <v>150</v>
      </c>
      <c r="U27103" s="34">
        <v>206</v>
      </c>
      <c r="V27103" s="34">
        <v>183</v>
      </c>
      <c r="W27103" s="34">
        <v>205</v>
      </c>
      <c r="X27103" s="34">
        <v>208</v>
      </c>
      <c r="Y27103" s="34">
        <v>190</v>
      </c>
      <c r="Z27103" s="34">
        <v>241</v>
      </c>
      <c r="AA27103" s="34">
        <v>241</v>
      </c>
      <c r="AB27103" s="34">
        <v>204</v>
      </c>
      <c r="AC27103" s="34">
        <v>280</v>
      </c>
    </row>
    <row r="27104" spans="1:29" x14ac:dyDescent="0.2">
      <c r="A27104" s="34" t="s">
        <v>87597</v>
      </c>
      <c r="B27104" s="34">
        <v>83</v>
      </c>
      <c r="C27104" s="34">
        <v>74</v>
      </c>
      <c r="D27104" s="34">
        <v>108</v>
      </c>
      <c r="E27104" s="34">
        <v>102</v>
      </c>
      <c r="F27104" s="34">
        <v>100</v>
      </c>
      <c r="G27104" s="34">
        <v>98</v>
      </c>
      <c r="H27104" s="34">
        <v>107</v>
      </c>
      <c r="I27104" s="34">
        <v>76</v>
      </c>
      <c r="J27104" s="34">
        <v>73</v>
      </c>
      <c r="K27104" s="34">
        <v>75</v>
      </c>
      <c r="L27104" s="34">
        <v>45</v>
      </c>
      <c r="M27104" s="34">
        <v>63</v>
      </c>
      <c r="N27104" s="34">
        <v>79</v>
      </c>
      <c r="O27104" s="34">
        <v>60</v>
      </c>
      <c r="P27104" s="34">
        <v>64</v>
      </c>
      <c r="Q27104" s="34">
        <v>72</v>
      </c>
      <c r="R27104" s="34">
        <v>81</v>
      </c>
      <c r="S27104" s="34">
        <v>82</v>
      </c>
      <c r="T27104" s="34">
        <v>94</v>
      </c>
      <c r="U27104" s="34">
        <v>60</v>
      </c>
      <c r="V27104" s="34">
        <v>75</v>
      </c>
      <c r="W27104" s="34">
        <v>65</v>
      </c>
      <c r="X27104" s="34">
        <v>107</v>
      </c>
      <c r="Y27104" s="34">
        <v>76</v>
      </c>
      <c r="Z27104" s="34">
        <v>112</v>
      </c>
      <c r="AA27104" s="34">
        <v>69</v>
      </c>
      <c r="AB27104" s="34">
        <v>79</v>
      </c>
      <c r="AC27104" s="34">
        <v>113</v>
      </c>
    </row>
    <row r="27105" spans="1:29" x14ac:dyDescent="0.2">
      <c r="A27105" s="34" t="s">
        <v>87598</v>
      </c>
      <c r="B27105" s="34">
        <v>112</v>
      </c>
      <c r="C27105" s="34">
        <v>87</v>
      </c>
      <c r="D27105" s="34">
        <v>110</v>
      </c>
      <c r="E27105" s="34">
        <v>111</v>
      </c>
      <c r="F27105" s="34">
        <v>97</v>
      </c>
      <c r="G27105" s="34">
        <v>96</v>
      </c>
      <c r="H27105" s="34">
        <v>112</v>
      </c>
      <c r="I27105" s="34">
        <v>87</v>
      </c>
      <c r="J27105" s="34">
        <v>150</v>
      </c>
      <c r="K27105" s="34">
        <v>104</v>
      </c>
      <c r="L27105" s="34">
        <v>104</v>
      </c>
      <c r="M27105" s="34">
        <v>92</v>
      </c>
      <c r="N27105" s="34">
        <v>65</v>
      </c>
      <c r="O27105" s="34">
        <v>82</v>
      </c>
      <c r="P27105" s="34">
        <v>111</v>
      </c>
      <c r="Q27105" s="34">
        <v>96</v>
      </c>
      <c r="R27105" s="34">
        <v>148</v>
      </c>
      <c r="S27105" s="34">
        <v>95</v>
      </c>
      <c r="T27105" s="34">
        <v>168</v>
      </c>
      <c r="U27105" s="34">
        <v>79</v>
      </c>
      <c r="V27105" s="34">
        <v>107</v>
      </c>
      <c r="W27105" s="34">
        <v>137</v>
      </c>
      <c r="X27105" s="34">
        <v>121</v>
      </c>
      <c r="Y27105" s="34">
        <v>119</v>
      </c>
      <c r="Z27105" s="34">
        <v>101</v>
      </c>
      <c r="AA27105" s="34">
        <v>114</v>
      </c>
      <c r="AB27105" s="34">
        <v>156</v>
      </c>
      <c r="AC27105" s="34">
        <v>142</v>
      </c>
    </row>
    <row r="27106" spans="1:29" x14ac:dyDescent="0.2">
      <c r="A27106" s="34" t="s">
        <v>87599</v>
      </c>
      <c r="B27106" s="34">
        <v>148</v>
      </c>
      <c r="C27106" s="34">
        <v>192</v>
      </c>
      <c r="D27106" s="34">
        <v>272</v>
      </c>
      <c r="E27106" s="34">
        <v>224</v>
      </c>
      <c r="F27106" s="34">
        <v>240</v>
      </c>
      <c r="G27106" s="34">
        <v>240</v>
      </c>
      <c r="H27106" s="34">
        <v>234</v>
      </c>
      <c r="I27106" s="34">
        <v>173</v>
      </c>
      <c r="J27106" s="34">
        <v>200</v>
      </c>
      <c r="K27106" s="34">
        <v>204</v>
      </c>
      <c r="L27106" s="34">
        <v>145</v>
      </c>
      <c r="M27106" s="34">
        <v>160</v>
      </c>
      <c r="N27106" s="34">
        <v>141</v>
      </c>
      <c r="O27106" s="34">
        <v>172</v>
      </c>
      <c r="P27106" s="34">
        <v>204</v>
      </c>
      <c r="Q27106" s="34">
        <v>277</v>
      </c>
      <c r="R27106" s="34">
        <v>228</v>
      </c>
      <c r="S27106" s="34">
        <v>274</v>
      </c>
      <c r="T27106" s="34">
        <v>159</v>
      </c>
      <c r="U27106" s="34">
        <v>201</v>
      </c>
      <c r="V27106" s="34">
        <v>230</v>
      </c>
      <c r="W27106" s="34">
        <v>208</v>
      </c>
      <c r="X27106" s="34">
        <v>284</v>
      </c>
      <c r="Y27106" s="34">
        <v>168</v>
      </c>
      <c r="Z27106" s="34">
        <v>244</v>
      </c>
      <c r="AA27106" s="34">
        <v>238</v>
      </c>
      <c r="AB27106" s="34">
        <v>170</v>
      </c>
      <c r="AC27106" s="34">
        <v>346</v>
      </c>
    </row>
    <row r="27107" spans="1:29" x14ac:dyDescent="0.2">
      <c r="A27107" s="34" t="s">
        <v>87600</v>
      </c>
      <c r="B27107" s="34">
        <v>86</v>
      </c>
      <c r="C27107" s="34">
        <v>103</v>
      </c>
      <c r="D27107" s="34">
        <v>108</v>
      </c>
      <c r="E27107" s="34">
        <v>119</v>
      </c>
      <c r="F27107" s="34">
        <v>115</v>
      </c>
      <c r="G27107" s="34">
        <v>136</v>
      </c>
      <c r="H27107" s="34">
        <v>82</v>
      </c>
      <c r="I27107" s="34">
        <v>81</v>
      </c>
      <c r="J27107" s="34">
        <v>82</v>
      </c>
      <c r="K27107" s="34">
        <v>126</v>
      </c>
      <c r="L27107" s="34">
        <v>63</v>
      </c>
      <c r="M27107" s="34">
        <v>82</v>
      </c>
      <c r="N27107" s="34">
        <v>88</v>
      </c>
      <c r="O27107" s="34">
        <v>105</v>
      </c>
      <c r="P27107" s="34">
        <v>84</v>
      </c>
      <c r="Q27107" s="34">
        <v>109</v>
      </c>
      <c r="R27107" s="34">
        <v>99</v>
      </c>
      <c r="S27107" s="34">
        <v>112</v>
      </c>
      <c r="T27107" s="34">
        <v>81</v>
      </c>
      <c r="U27107" s="34">
        <v>77</v>
      </c>
      <c r="V27107" s="34">
        <v>91</v>
      </c>
      <c r="W27107" s="34">
        <v>95</v>
      </c>
      <c r="X27107" s="34">
        <v>83</v>
      </c>
      <c r="Y27107" s="34">
        <v>58</v>
      </c>
      <c r="Z27107" s="34">
        <v>103</v>
      </c>
      <c r="AA27107" s="34">
        <v>105</v>
      </c>
      <c r="AB27107" s="34">
        <v>78</v>
      </c>
      <c r="AC27107" s="34">
        <v>166</v>
      </c>
    </row>
    <row r="27108" spans="1:29" x14ac:dyDescent="0.2">
      <c r="A27108" s="34" t="s">
        <v>87601</v>
      </c>
      <c r="B27108" s="34">
        <v>129</v>
      </c>
      <c r="C27108" s="34">
        <v>173</v>
      </c>
      <c r="D27108" s="34">
        <v>242</v>
      </c>
      <c r="E27108" s="34">
        <v>254</v>
      </c>
      <c r="F27108" s="34">
        <v>196</v>
      </c>
      <c r="G27108" s="34">
        <v>259</v>
      </c>
      <c r="H27108" s="34">
        <v>190</v>
      </c>
      <c r="I27108" s="34">
        <v>186</v>
      </c>
      <c r="J27108" s="34">
        <v>165</v>
      </c>
      <c r="K27108" s="34">
        <v>246</v>
      </c>
      <c r="L27108" s="34">
        <v>108</v>
      </c>
      <c r="M27108" s="34">
        <v>193</v>
      </c>
      <c r="N27108" s="34">
        <v>172</v>
      </c>
      <c r="O27108" s="34">
        <v>173</v>
      </c>
      <c r="P27108" s="34">
        <v>176</v>
      </c>
      <c r="Q27108" s="34">
        <v>275</v>
      </c>
      <c r="R27108" s="34">
        <v>221</v>
      </c>
      <c r="S27108" s="34">
        <v>270</v>
      </c>
      <c r="T27108" s="34">
        <v>165</v>
      </c>
      <c r="U27108" s="34">
        <v>187</v>
      </c>
      <c r="V27108" s="34">
        <v>218</v>
      </c>
      <c r="W27108" s="34">
        <v>192</v>
      </c>
      <c r="X27108" s="34">
        <v>242</v>
      </c>
      <c r="Y27108" s="34">
        <v>179</v>
      </c>
      <c r="Z27108" s="34">
        <v>182</v>
      </c>
      <c r="AA27108" s="34">
        <v>287</v>
      </c>
      <c r="AB27108" s="34">
        <v>221</v>
      </c>
      <c r="AC27108" s="34">
        <v>369</v>
      </c>
    </row>
    <row r="27109" spans="1:29" x14ac:dyDescent="0.2">
      <c r="A27109" s="34" t="s">
        <v>87602</v>
      </c>
      <c r="B27109" s="34">
        <v>136</v>
      </c>
      <c r="C27109" s="34">
        <v>207</v>
      </c>
      <c r="D27109" s="34">
        <v>162</v>
      </c>
      <c r="E27109" s="34">
        <v>265</v>
      </c>
      <c r="F27109" s="34">
        <v>144</v>
      </c>
      <c r="G27109" s="34">
        <v>229</v>
      </c>
      <c r="H27109" s="34">
        <v>128</v>
      </c>
      <c r="I27109" s="34">
        <v>179</v>
      </c>
      <c r="J27109" s="34">
        <v>156</v>
      </c>
      <c r="K27109" s="34">
        <v>256</v>
      </c>
      <c r="L27109" s="34">
        <v>103</v>
      </c>
      <c r="M27109" s="34">
        <v>189</v>
      </c>
      <c r="N27109" s="34">
        <v>152</v>
      </c>
      <c r="O27109" s="34">
        <v>189</v>
      </c>
      <c r="P27109" s="34">
        <v>128</v>
      </c>
      <c r="Q27109" s="34">
        <v>221</v>
      </c>
      <c r="R27109" s="34">
        <v>177</v>
      </c>
      <c r="S27109" s="34">
        <v>305</v>
      </c>
      <c r="T27109" s="34">
        <v>144</v>
      </c>
      <c r="U27109" s="34">
        <v>209</v>
      </c>
      <c r="V27109" s="34">
        <v>232</v>
      </c>
      <c r="W27109" s="34">
        <v>205</v>
      </c>
      <c r="X27109" s="34">
        <v>244</v>
      </c>
      <c r="Y27109" s="34">
        <v>191</v>
      </c>
      <c r="Z27109" s="34">
        <v>160</v>
      </c>
      <c r="AA27109" s="34">
        <v>277</v>
      </c>
      <c r="AB27109" s="34">
        <v>173</v>
      </c>
      <c r="AC27109" s="34">
        <v>344</v>
      </c>
    </row>
    <row r="27110" spans="1:29" x14ac:dyDescent="0.2">
      <c r="A27110" s="34" t="s">
        <v>87603</v>
      </c>
      <c r="B27110" s="34">
        <v>207</v>
      </c>
      <c r="C27110" s="34">
        <v>230</v>
      </c>
      <c r="D27110" s="34">
        <v>220</v>
      </c>
      <c r="E27110" s="34">
        <v>249</v>
      </c>
      <c r="F27110" s="34">
        <v>185</v>
      </c>
      <c r="G27110" s="34">
        <v>210</v>
      </c>
      <c r="H27110" s="34">
        <v>207</v>
      </c>
      <c r="I27110" s="34">
        <v>215</v>
      </c>
      <c r="J27110" s="34">
        <v>139</v>
      </c>
      <c r="K27110" s="34">
        <v>216</v>
      </c>
      <c r="L27110" s="34">
        <v>109</v>
      </c>
      <c r="M27110" s="34">
        <v>170</v>
      </c>
      <c r="N27110" s="34">
        <v>116</v>
      </c>
      <c r="O27110" s="34">
        <v>190</v>
      </c>
      <c r="P27110" s="34">
        <v>153</v>
      </c>
      <c r="Q27110" s="34">
        <v>230</v>
      </c>
      <c r="R27110" s="34">
        <v>155</v>
      </c>
      <c r="S27110" s="34">
        <v>229</v>
      </c>
      <c r="T27110" s="34">
        <v>119</v>
      </c>
      <c r="U27110" s="34">
        <v>160</v>
      </c>
      <c r="V27110" s="34">
        <v>182</v>
      </c>
      <c r="W27110" s="34">
        <v>158</v>
      </c>
      <c r="X27110" s="34">
        <v>240</v>
      </c>
      <c r="Y27110" s="34">
        <v>133</v>
      </c>
      <c r="Z27110" s="34">
        <v>238</v>
      </c>
      <c r="AA27110" s="34">
        <v>257</v>
      </c>
      <c r="AB27110" s="34">
        <v>156</v>
      </c>
      <c r="AC27110" s="34">
        <v>290</v>
      </c>
    </row>
    <row r="27111" spans="1:29" x14ac:dyDescent="0.2">
      <c r="A27111" s="34" t="s">
        <v>87604</v>
      </c>
      <c r="B27111" s="34">
        <v>81</v>
      </c>
      <c r="C27111" s="34">
        <v>110</v>
      </c>
      <c r="D27111" s="34">
        <v>131</v>
      </c>
      <c r="E27111" s="34">
        <v>164</v>
      </c>
      <c r="F27111" s="34">
        <v>102</v>
      </c>
      <c r="G27111" s="34">
        <v>102</v>
      </c>
      <c r="H27111" s="34">
        <v>85</v>
      </c>
      <c r="I27111" s="34">
        <v>94</v>
      </c>
      <c r="J27111" s="34">
        <v>118</v>
      </c>
      <c r="K27111" s="34">
        <v>136</v>
      </c>
      <c r="L27111" s="34">
        <v>71</v>
      </c>
      <c r="M27111" s="34">
        <v>138</v>
      </c>
      <c r="N27111" s="34">
        <v>79</v>
      </c>
      <c r="O27111" s="34">
        <v>113</v>
      </c>
      <c r="P27111" s="34">
        <v>87</v>
      </c>
      <c r="Q27111" s="34">
        <v>163</v>
      </c>
      <c r="R27111" s="34">
        <v>109</v>
      </c>
      <c r="S27111" s="34">
        <v>191</v>
      </c>
      <c r="T27111" s="34">
        <v>98</v>
      </c>
      <c r="U27111" s="34">
        <v>144</v>
      </c>
      <c r="V27111" s="34">
        <v>157</v>
      </c>
      <c r="W27111" s="34">
        <v>98</v>
      </c>
      <c r="X27111" s="34">
        <v>149</v>
      </c>
      <c r="Y27111" s="34">
        <v>127</v>
      </c>
      <c r="Z27111" s="34">
        <v>107</v>
      </c>
      <c r="AA27111" s="34">
        <v>173</v>
      </c>
      <c r="AB27111" s="34">
        <v>122</v>
      </c>
      <c r="AC27111" s="34">
        <v>195</v>
      </c>
    </row>
    <row r="27112" spans="1:29" x14ac:dyDescent="0.2">
      <c r="A27112" s="34" t="s">
        <v>87605</v>
      </c>
      <c r="B27112" s="34">
        <v>122</v>
      </c>
      <c r="C27112" s="34">
        <v>346</v>
      </c>
      <c r="D27112" s="34">
        <v>159</v>
      </c>
      <c r="E27112" s="34">
        <v>399</v>
      </c>
      <c r="F27112" s="34">
        <v>178</v>
      </c>
      <c r="G27112" s="34">
        <v>355</v>
      </c>
      <c r="H27112" s="34">
        <v>158</v>
      </c>
      <c r="I27112" s="34">
        <v>336</v>
      </c>
      <c r="J27112" s="34">
        <v>78</v>
      </c>
      <c r="K27112" s="34">
        <v>582</v>
      </c>
      <c r="L27112" s="34">
        <v>77</v>
      </c>
      <c r="M27112" s="34">
        <v>374</v>
      </c>
      <c r="N27112" s="34">
        <v>191</v>
      </c>
      <c r="O27112" s="34">
        <v>316</v>
      </c>
      <c r="P27112" s="34">
        <v>128</v>
      </c>
      <c r="Q27112" s="34">
        <v>392</v>
      </c>
      <c r="R27112" s="34">
        <v>156</v>
      </c>
      <c r="S27112" s="34">
        <v>400</v>
      </c>
      <c r="T27112" s="34">
        <v>101</v>
      </c>
      <c r="U27112" s="34">
        <v>284</v>
      </c>
      <c r="V27112" s="34">
        <v>181</v>
      </c>
      <c r="W27112" s="34">
        <v>256</v>
      </c>
      <c r="X27112" s="34">
        <v>163</v>
      </c>
      <c r="Y27112" s="34">
        <v>314</v>
      </c>
      <c r="Z27112" s="34">
        <v>163</v>
      </c>
      <c r="AA27112" s="34">
        <v>457</v>
      </c>
      <c r="AB27112" s="34">
        <v>148</v>
      </c>
      <c r="AC27112" s="34">
        <v>478</v>
      </c>
    </row>
    <row r="27113" spans="1:29" x14ac:dyDescent="0.2">
      <c r="A27113" s="34" t="s">
        <v>87606</v>
      </c>
      <c r="B27113" s="34">
        <v>120</v>
      </c>
      <c r="C27113" s="34">
        <v>128</v>
      </c>
      <c r="D27113" s="34">
        <v>177</v>
      </c>
      <c r="E27113" s="34">
        <v>138</v>
      </c>
      <c r="F27113" s="34">
        <v>132</v>
      </c>
      <c r="G27113" s="34">
        <v>129</v>
      </c>
      <c r="H27113" s="34">
        <v>141</v>
      </c>
      <c r="I27113" s="34">
        <v>114</v>
      </c>
      <c r="J27113" s="34">
        <v>113</v>
      </c>
      <c r="K27113" s="34">
        <v>174</v>
      </c>
      <c r="L27113" s="34">
        <v>90</v>
      </c>
      <c r="M27113" s="34">
        <v>132</v>
      </c>
      <c r="N27113" s="34">
        <v>112</v>
      </c>
      <c r="O27113" s="34">
        <v>99</v>
      </c>
      <c r="P27113" s="34">
        <v>126</v>
      </c>
      <c r="Q27113" s="34">
        <v>156</v>
      </c>
      <c r="R27113" s="34">
        <v>127</v>
      </c>
      <c r="S27113" s="34">
        <v>213</v>
      </c>
      <c r="T27113" s="34">
        <v>125</v>
      </c>
      <c r="U27113" s="34">
        <v>102</v>
      </c>
      <c r="V27113" s="34">
        <v>189</v>
      </c>
      <c r="W27113" s="34">
        <v>132</v>
      </c>
      <c r="X27113" s="34">
        <v>223</v>
      </c>
      <c r="Y27113" s="34">
        <v>108</v>
      </c>
      <c r="Z27113" s="34">
        <v>169</v>
      </c>
      <c r="AA27113" s="34">
        <v>156</v>
      </c>
      <c r="AB27113" s="34">
        <v>126</v>
      </c>
      <c r="AC27113" s="34">
        <v>161</v>
      </c>
    </row>
    <row r="27114" spans="1:29" x14ac:dyDescent="0.2">
      <c r="A27114" s="34" t="s">
        <v>87607</v>
      </c>
      <c r="B27114" s="34">
        <v>555</v>
      </c>
      <c r="C27114" s="34">
        <v>553</v>
      </c>
      <c r="D27114" s="34">
        <v>720</v>
      </c>
      <c r="E27114" s="34">
        <v>551</v>
      </c>
      <c r="F27114" s="34">
        <v>615</v>
      </c>
      <c r="G27114" s="34">
        <v>558</v>
      </c>
      <c r="H27114" s="34">
        <v>616</v>
      </c>
      <c r="I27114" s="34">
        <v>531</v>
      </c>
      <c r="J27114" s="34">
        <v>608</v>
      </c>
      <c r="K27114" s="34">
        <v>527</v>
      </c>
      <c r="L27114" s="34">
        <v>441</v>
      </c>
      <c r="M27114" s="34">
        <v>472</v>
      </c>
      <c r="N27114" s="34">
        <v>565</v>
      </c>
      <c r="O27114" s="34">
        <v>527</v>
      </c>
      <c r="P27114" s="34">
        <v>521</v>
      </c>
      <c r="Q27114" s="34">
        <v>745</v>
      </c>
      <c r="R27114" s="34">
        <v>726</v>
      </c>
      <c r="S27114" s="34">
        <v>707</v>
      </c>
      <c r="T27114" s="34">
        <v>566</v>
      </c>
      <c r="U27114" s="34">
        <v>537</v>
      </c>
      <c r="V27114" s="34">
        <v>786</v>
      </c>
      <c r="W27114" s="34">
        <v>607</v>
      </c>
      <c r="X27114" s="34">
        <v>786</v>
      </c>
      <c r="Y27114" s="34">
        <v>605</v>
      </c>
      <c r="Z27114" s="34">
        <v>731</v>
      </c>
      <c r="AA27114" s="34">
        <v>727</v>
      </c>
      <c r="AB27114" s="34">
        <v>645</v>
      </c>
      <c r="AC27114" s="34">
        <v>971</v>
      </c>
    </row>
    <row r="27115" spans="1:29" x14ac:dyDescent="0.2">
      <c r="A27115" s="34" t="s">
        <v>87608</v>
      </c>
      <c r="B27115" s="34">
        <v>122</v>
      </c>
      <c r="C27115" s="34">
        <v>134</v>
      </c>
      <c r="D27115" s="34">
        <v>166</v>
      </c>
      <c r="E27115" s="34">
        <v>150</v>
      </c>
      <c r="F27115" s="34">
        <v>117</v>
      </c>
      <c r="G27115" s="34">
        <v>135</v>
      </c>
      <c r="H27115" s="34">
        <v>133</v>
      </c>
      <c r="I27115" s="34">
        <v>145</v>
      </c>
      <c r="J27115" s="34">
        <v>100</v>
      </c>
      <c r="K27115" s="34">
        <v>153</v>
      </c>
      <c r="L27115" s="34">
        <v>46</v>
      </c>
      <c r="M27115" s="34">
        <v>96</v>
      </c>
      <c r="N27115" s="34">
        <v>114</v>
      </c>
      <c r="O27115" s="34">
        <v>125</v>
      </c>
      <c r="P27115" s="34">
        <v>94</v>
      </c>
      <c r="Q27115" s="34">
        <v>159</v>
      </c>
      <c r="R27115" s="34">
        <v>114</v>
      </c>
      <c r="S27115" s="34">
        <v>196</v>
      </c>
      <c r="T27115" s="34">
        <v>94</v>
      </c>
      <c r="U27115" s="34">
        <v>144</v>
      </c>
      <c r="V27115" s="34">
        <v>142</v>
      </c>
      <c r="W27115" s="34">
        <v>163</v>
      </c>
      <c r="X27115" s="34">
        <v>150</v>
      </c>
      <c r="Y27115" s="34">
        <v>105</v>
      </c>
      <c r="Z27115" s="34">
        <v>176</v>
      </c>
      <c r="AA27115" s="34">
        <v>143</v>
      </c>
      <c r="AB27115" s="34">
        <v>120</v>
      </c>
      <c r="AC27115" s="34">
        <v>274</v>
      </c>
    </row>
    <row r="27116" spans="1:29" x14ac:dyDescent="0.2">
      <c r="A27116" s="34" t="s">
        <v>87609</v>
      </c>
      <c r="B27116" s="34">
        <v>182</v>
      </c>
      <c r="C27116" s="34">
        <v>213</v>
      </c>
      <c r="D27116" s="34">
        <v>326</v>
      </c>
      <c r="E27116" s="34">
        <v>275</v>
      </c>
      <c r="F27116" s="34">
        <v>337</v>
      </c>
      <c r="G27116" s="34">
        <v>243</v>
      </c>
      <c r="H27116" s="34">
        <v>286</v>
      </c>
      <c r="I27116" s="34">
        <v>249</v>
      </c>
      <c r="J27116" s="34">
        <v>252</v>
      </c>
      <c r="K27116" s="34">
        <v>283</v>
      </c>
      <c r="L27116" s="34">
        <v>240</v>
      </c>
      <c r="M27116" s="34">
        <v>239</v>
      </c>
      <c r="N27116" s="34">
        <v>271</v>
      </c>
      <c r="O27116" s="34">
        <v>277</v>
      </c>
      <c r="P27116" s="34">
        <v>265</v>
      </c>
      <c r="Q27116" s="34">
        <v>385</v>
      </c>
      <c r="R27116" s="34">
        <v>386</v>
      </c>
      <c r="S27116" s="34">
        <v>347</v>
      </c>
      <c r="T27116" s="34">
        <v>391</v>
      </c>
      <c r="U27116" s="34">
        <v>313</v>
      </c>
      <c r="V27116" s="34">
        <v>342</v>
      </c>
      <c r="W27116" s="34">
        <v>307</v>
      </c>
      <c r="X27116" s="34">
        <v>381</v>
      </c>
      <c r="Y27116" s="34">
        <v>341</v>
      </c>
      <c r="Z27116" s="34">
        <v>284</v>
      </c>
      <c r="AA27116" s="34">
        <v>392</v>
      </c>
      <c r="AB27116" s="34">
        <v>373</v>
      </c>
      <c r="AC27116" s="34">
        <v>425</v>
      </c>
    </row>
    <row r="27117" spans="1:29" x14ac:dyDescent="0.2">
      <c r="A27117" s="34" t="s">
        <v>87610</v>
      </c>
      <c r="B27117" s="34">
        <v>116</v>
      </c>
      <c r="C27117" s="34">
        <v>119</v>
      </c>
      <c r="D27117" s="34">
        <v>135</v>
      </c>
      <c r="E27117" s="34">
        <v>157</v>
      </c>
      <c r="F27117" s="34">
        <v>102</v>
      </c>
      <c r="G27117" s="34">
        <v>134</v>
      </c>
      <c r="H27117" s="34">
        <v>154</v>
      </c>
      <c r="I27117" s="34">
        <v>154</v>
      </c>
      <c r="J27117" s="34">
        <v>147</v>
      </c>
      <c r="K27117" s="34">
        <v>140</v>
      </c>
      <c r="L27117" s="34">
        <v>96</v>
      </c>
      <c r="M27117" s="34">
        <v>108</v>
      </c>
      <c r="N27117" s="34">
        <v>99</v>
      </c>
      <c r="O27117" s="34">
        <v>102</v>
      </c>
      <c r="P27117" s="34">
        <v>138</v>
      </c>
      <c r="Q27117" s="34">
        <v>181</v>
      </c>
      <c r="R27117" s="34">
        <v>170</v>
      </c>
      <c r="S27117" s="34">
        <v>149</v>
      </c>
      <c r="T27117" s="34">
        <v>125</v>
      </c>
      <c r="U27117" s="34">
        <v>121</v>
      </c>
      <c r="V27117" s="34">
        <v>182</v>
      </c>
      <c r="W27117" s="34">
        <v>175</v>
      </c>
      <c r="X27117" s="34">
        <v>192</v>
      </c>
      <c r="Y27117" s="34">
        <v>152</v>
      </c>
      <c r="Z27117" s="34">
        <v>205</v>
      </c>
      <c r="AA27117" s="34">
        <v>169</v>
      </c>
      <c r="AB27117" s="34">
        <v>186</v>
      </c>
      <c r="AC27117" s="34">
        <v>218</v>
      </c>
    </row>
    <row r="27118" spans="1:29" x14ac:dyDescent="0.2">
      <c r="A27118" s="34" t="s">
        <v>87611</v>
      </c>
      <c r="B27118" s="34">
        <v>70</v>
      </c>
      <c r="C27118" s="34">
        <v>177</v>
      </c>
      <c r="D27118" s="34">
        <v>96</v>
      </c>
      <c r="E27118" s="34">
        <v>232</v>
      </c>
      <c r="F27118" s="34">
        <v>107</v>
      </c>
      <c r="G27118" s="34">
        <v>125</v>
      </c>
      <c r="H27118" s="34">
        <v>105</v>
      </c>
      <c r="I27118" s="34">
        <v>197</v>
      </c>
      <c r="J27118" s="34">
        <v>110</v>
      </c>
      <c r="K27118" s="34">
        <v>203</v>
      </c>
      <c r="L27118" s="34">
        <v>78</v>
      </c>
      <c r="M27118" s="34">
        <v>207</v>
      </c>
      <c r="N27118" s="34">
        <v>83</v>
      </c>
      <c r="O27118" s="34">
        <v>197</v>
      </c>
      <c r="P27118" s="34">
        <v>82</v>
      </c>
      <c r="Q27118" s="34">
        <v>205</v>
      </c>
      <c r="R27118" s="34">
        <v>145</v>
      </c>
      <c r="S27118" s="34">
        <v>232</v>
      </c>
      <c r="T27118" s="34">
        <v>98</v>
      </c>
      <c r="U27118" s="34">
        <v>188</v>
      </c>
      <c r="V27118" s="34">
        <v>119</v>
      </c>
      <c r="W27118" s="34">
        <v>219</v>
      </c>
      <c r="X27118" s="34">
        <v>156</v>
      </c>
      <c r="Y27118" s="34">
        <v>166</v>
      </c>
      <c r="Z27118" s="34">
        <v>176</v>
      </c>
      <c r="AA27118" s="34">
        <v>248</v>
      </c>
      <c r="AB27118" s="34">
        <v>119</v>
      </c>
      <c r="AC27118" s="34">
        <v>304</v>
      </c>
    </row>
    <row r="27119" spans="1:29" x14ac:dyDescent="0.2">
      <c r="A27119" s="34" t="s">
        <v>87612</v>
      </c>
      <c r="B27119" s="34">
        <v>172</v>
      </c>
      <c r="C27119" s="34">
        <v>190</v>
      </c>
      <c r="D27119" s="34">
        <v>177</v>
      </c>
      <c r="E27119" s="34">
        <v>186</v>
      </c>
      <c r="F27119" s="34">
        <v>163</v>
      </c>
      <c r="G27119" s="34">
        <v>294</v>
      </c>
      <c r="H27119" s="34">
        <v>184</v>
      </c>
      <c r="I27119" s="34">
        <v>199</v>
      </c>
      <c r="J27119" s="34">
        <v>163</v>
      </c>
      <c r="K27119" s="34">
        <v>220</v>
      </c>
      <c r="L27119" s="34">
        <v>146</v>
      </c>
      <c r="M27119" s="34">
        <v>211</v>
      </c>
      <c r="N27119" s="34">
        <v>155</v>
      </c>
      <c r="O27119" s="34">
        <v>228</v>
      </c>
      <c r="P27119" s="34">
        <v>149</v>
      </c>
      <c r="Q27119" s="34">
        <v>282</v>
      </c>
      <c r="R27119" s="34">
        <v>197</v>
      </c>
      <c r="S27119" s="34">
        <v>255</v>
      </c>
      <c r="T27119" s="34">
        <v>242</v>
      </c>
      <c r="U27119" s="34">
        <v>176</v>
      </c>
      <c r="V27119" s="34">
        <v>169</v>
      </c>
      <c r="W27119" s="34">
        <v>320</v>
      </c>
      <c r="X27119" s="34">
        <v>201</v>
      </c>
      <c r="Y27119" s="34">
        <v>263</v>
      </c>
      <c r="Z27119" s="34">
        <v>161</v>
      </c>
      <c r="AA27119" s="34">
        <v>221</v>
      </c>
      <c r="AB27119" s="34">
        <v>205</v>
      </c>
      <c r="AC27119" s="34">
        <v>343</v>
      </c>
    </row>
    <row r="27120" spans="1:29" x14ac:dyDescent="0.2">
      <c r="A27120" s="34" t="s">
        <v>87613</v>
      </c>
      <c r="B27120" s="34">
        <v>67</v>
      </c>
      <c r="C27120" s="34">
        <v>148</v>
      </c>
      <c r="D27120" s="34">
        <v>146</v>
      </c>
      <c r="E27120" s="34">
        <v>124</v>
      </c>
      <c r="F27120" s="34">
        <v>77</v>
      </c>
      <c r="G27120" s="34">
        <v>145</v>
      </c>
      <c r="H27120" s="34">
        <v>64</v>
      </c>
      <c r="I27120" s="34">
        <v>121</v>
      </c>
      <c r="J27120" s="34">
        <v>35</v>
      </c>
      <c r="K27120" s="34">
        <v>126</v>
      </c>
      <c r="L27120" s="34">
        <v>22</v>
      </c>
      <c r="M27120" s="34">
        <v>77</v>
      </c>
      <c r="N27120" s="34">
        <v>43</v>
      </c>
      <c r="O27120" s="34">
        <v>90</v>
      </c>
      <c r="P27120" s="34">
        <v>44</v>
      </c>
      <c r="Q27120" s="34">
        <v>75</v>
      </c>
      <c r="R27120" s="34">
        <v>48</v>
      </c>
      <c r="S27120" s="34">
        <v>156</v>
      </c>
      <c r="T27120" s="34">
        <v>30</v>
      </c>
      <c r="U27120" s="34">
        <v>70</v>
      </c>
      <c r="V27120" s="34">
        <v>52</v>
      </c>
      <c r="W27120" s="34">
        <v>66</v>
      </c>
      <c r="X27120" s="34">
        <v>112</v>
      </c>
      <c r="Y27120" s="34">
        <v>39</v>
      </c>
      <c r="Z27120" s="34">
        <v>87</v>
      </c>
      <c r="AA27120" s="34">
        <v>117</v>
      </c>
      <c r="AB27120" s="34">
        <v>52</v>
      </c>
      <c r="AC27120" s="34">
        <v>141</v>
      </c>
    </row>
    <row r="27121" spans="1:29" x14ac:dyDescent="0.2">
      <c r="A27121" s="34" t="s">
        <v>87614</v>
      </c>
      <c r="B27121" s="34">
        <v>74</v>
      </c>
      <c r="C27121" s="34">
        <v>66</v>
      </c>
      <c r="D27121" s="34">
        <v>48</v>
      </c>
      <c r="E27121" s="34">
        <v>90</v>
      </c>
      <c r="F27121" s="34">
        <v>63</v>
      </c>
      <c r="G27121" s="34">
        <v>81</v>
      </c>
      <c r="H27121" s="34">
        <v>56</v>
      </c>
      <c r="I27121" s="34">
        <v>76</v>
      </c>
      <c r="J27121" s="34">
        <v>40</v>
      </c>
      <c r="K27121" s="34">
        <v>86</v>
      </c>
      <c r="L27121" s="34">
        <v>42</v>
      </c>
      <c r="M27121" s="34">
        <v>57</v>
      </c>
      <c r="N27121" s="34">
        <v>53</v>
      </c>
      <c r="O27121" s="34">
        <v>72</v>
      </c>
      <c r="P27121" s="34">
        <v>43</v>
      </c>
      <c r="Q27121" s="34">
        <v>92</v>
      </c>
      <c r="R27121" s="34">
        <v>87</v>
      </c>
      <c r="S27121" s="34">
        <v>75</v>
      </c>
      <c r="T27121" s="34">
        <v>49</v>
      </c>
      <c r="U27121" s="34">
        <v>53</v>
      </c>
      <c r="V27121" s="34">
        <v>62</v>
      </c>
      <c r="W27121" s="34">
        <v>75</v>
      </c>
      <c r="X27121" s="34">
        <v>87</v>
      </c>
      <c r="Y27121" s="34">
        <v>70</v>
      </c>
      <c r="Z27121" s="34">
        <v>64</v>
      </c>
      <c r="AA27121" s="34">
        <v>67</v>
      </c>
      <c r="AB27121" s="34">
        <v>58</v>
      </c>
      <c r="AC27121" s="34">
        <v>106</v>
      </c>
    </row>
    <row r="27122" spans="1:29" x14ac:dyDescent="0.2">
      <c r="A27122" s="34" t="s">
        <v>87615</v>
      </c>
      <c r="B27122" s="34">
        <v>128</v>
      </c>
      <c r="C27122" s="34">
        <v>124</v>
      </c>
      <c r="D27122" s="34">
        <v>177</v>
      </c>
      <c r="E27122" s="34">
        <v>186</v>
      </c>
      <c r="F27122" s="34">
        <v>183</v>
      </c>
      <c r="G27122" s="34">
        <v>145</v>
      </c>
      <c r="H27122" s="34">
        <v>150</v>
      </c>
      <c r="I27122" s="34">
        <v>141</v>
      </c>
      <c r="J27122" s="34">
        <v>140</v>
      </c>
      <c r="K27122" s="34">
        <v>153</v>
      </c>
      <c r="L27122" s="34">
        <v>122</v>
      </c>
      <c r="M27122" s="34">
        <v>143</v>
      </c>
      <c r="N27122" s="34">
        <v>161</v>
      </c>
      <c r="O27122" s="34">
        <v>145</v>
      </c>
      <c r="P27122" s="34">
        <v>149</v>
      </c>
      <c r="Q27122" s="34">
        <v>186</v>
      </c>
      <c r="R27122" s="34">
        <v>211</v>
      </c>
      <c r="S27122" s="34">
        <v>229</v>
      </c>
      <c r="T27122" s="34">
        <v>119</v>
      </c>
      <c r="U27122" s="34">
        <v>147</v>
      </c>
      <c r="V27122" s="34">
        <v>172</v>
      </c>
      <c r="W27122" s="34">
        <v>178</v>
      </c>
      <c r="X27122" s="34">
        <v>239</v>
      </c>
      <c r="Y27122" s="34">
        <v>160</v>
      </c>
      <c r="Z27122" s="34">
        <v>222</v>
      </c>
      <c r="AA27122" s="34">
        <v>204</v>
      </c>
      <c r="AB27122" s="34">
        <v>177</v>
      </c>
      <c r="AC27122" s="34">
        <v>250</v>
      </c>
    </row>
    <row r="27123" spans="1:29" x14ac:dyDescent="0.2">
      <c r="A27123" s="34" t="s">
        <v>87616</v>
      </c>
      <c r="B27123" s="34">
        <v>112</v>
      </c>
      <c r="C27123" s="34">
        <v>196</v>
      </c>
      <c r="D27123" s="34">
        <v>175</v>
      </c>
      <c r="E27123" s="34">
        <v>209</v>
      </c>
      <c r="F27123" s="34">
        <v>118</v>
      </c>
      <c r="G27123" s="34">
        <v>189</v>
      </c>
      <c r="H27123" s="34">
        <v>105</v>
      </c>
      <c r="I27123" s="34">
        <v>188</v>
      </c>
      <c r="J27123" s="34">
        <v>105</v>
      </c>
      <c r="K27123" s="34">
        <v>202</v>
      </c>
      <c r="L27123" s="34">
        <v>55</v>
      </c>
      <c r="M27123" s="34">
        <v>142</v>
      </c>
      <c r="N27123" s="34">
        <v>118</v>
      </c>
      <c r="O27123" s="34">
        <v>161</v>
      </c>
      <c r="P27123" s="34">
        <v>116</v>
      </c>
      <c r="Q27123" s="34">
        <v>202</v>
      </c>
      <c r="R27123" s="34">
        <v>130</v>
      </c>
      <c r="S27123" s="34">
        <v>263</v>
      </c>
      <c r="T27123" s="34">
        <v>76</v>
      </c>
      <c r="U27123" s="34">
        <v>128</v>
      </c>
      <c r="V27123" s="34">
        <v>102</v>
      </c>
      <c r="W27123" s="34">
        <v>174</v>
      </c>
      <c r="X27123" s="34">
        <v>187</v>
      </c>
      <c r="Y27123" s="34">
        <v>167</v>
      </c>
      <c r="Z27123" s="34">
        <v>121</v>
      </c>
      <c r="AA27123" s="34">
        <v>226</v>
      </c>
      <c r="AB27123" s="34">
        <v>85</v>
      </c>
      <c r="AC27123" s="34">
        <v>296</v>
      </c>
    </row>
    <row r="27124" spans="1:29" x14ac:dyDescent="0.2">
      <c r="A27124" s="34" t="s">
        <v>87617</v>
      </c>
      <c r="B27124" s="34">
        <v>156</v>
      </c>
      <c r="C27124" s="34">
        <v>268</v>
      </c>
      <c r="D27124" s="34">
        <v>172</v>
      </c>
      <c r="E27124" s="34">
        <v>244</v>
      </c>
      <c r="F27124" s="34">
        <v>184</v>
      </c>
      <c r="G27124" s="34">
        <v>198</v>
      </c>
      <c r="H27124" s="34">
        <v>209</v>
      </c>
      <c r="I27124" s="34">
        <v>219</v>
      </c>
      <c r="J27124" s="34">
        <v>180</v>
      </c>
      <c r="K27124" s="34">
        <v>242</v>
      </c>
      <c r="L27124" s="34">
        <v>135</v>
      </c>
      <c r="M27124" s="34">
        <v>177</v>
      </c>
      <c r="N27124" s="34">
        <v>194</v>
      </c>
      <c r="O27124" s="34">
        <v>158</v>
      </c>
      <c r="P27124" s="34">
        <v>169</v>
      </c>
      <c r="Q27124" s="34">
        <v>283</v>
      </c>
      <c r="R27124" s="34">
        <v>240</v>
      </c>
      <c r="S27124" s="34">
        <v>211</v>
      </c>
      <c r="T27124" s="34">
        <v>214</v>
      </c>
      <c r="U27124" s="34">
        <v>223</v>
      </c>
      <c r="V27124" s="34">
        <v>183</v>
      </c>
      <c r="W27124" s="34">
        <v>310</v>
      </c>
      <c r="X27124" s="34">
        <v>215</v>
      </c>
      <c r="Y27124" s="34">
        <v>252</v>
      </c>
      <c r="Z27124" s="34">
        <v>189</v>
      </c>
      <c r="AA27124" s="34">
        <v>246</v>
      </c>
      <c r="AB27124" s="34">
        <v>263</v>
      </c>
      <c r="AC27124" s="34">
        <v>374</v>
      </c>
    </row>
    <row r="27125" spans="1:29" x14ac:dyDescent="0.2">
      <c r="A27125" s="34" t="s">
        <v>87618</v>
      </c>
      <c r="B27125" s="34">
        <v>70</v>
      </c>
      <c r="C27125" s="34">
        <v>109</v>
      </c>
      <c r="D27125" s="34">
        <v>158</v>
      </c>
      <c r="E27125" s="34">
        <v>141</v>
      </c>
      <c r="F27125" s="34">
        <v>73</v>
      </c>
      <c r="G27125" s="34">
        <v>114</v>
      </c>
      <c r="H27125" s="34">
        <v>63</v>
      </c>
      <c r="I27125" s="34">
        <v>102</v>
      </c>
      <c r="J27125" s="34">
        <v>44</v>
      </c>
      <c r="K27125" s="34">
        <v>110</v>
      </c>
      <c r="L27125" s="34">
        <v>23</v>
      </c>
      <c r="M27125" s="34">
        <v>95</v>
      </c>
      <c r="N27125" s="34">
        <v>56</v>
      </c>
      <c r="O27125" s="34">
        <v>71</v>
      </c>
      <c r="P27125" s="34">
        <v>56</v>
      </c>
      <c r="Q27125" s="34">
        <v>74</v>
      </c>
      <c r="R27125" s="34">
        <v>49</v>
      </c>
      <c r="S27125" s="34">
        <v>160</v>
      </c>
      <c r="T27125" s="34">
        <v>27</v>
      </c>
      <c r="U27125" s="34">
        <v>66</v>
      </c>
      <c r="V27125" s="34">
        <v>70</v>
      </c>
      <c r="W27125" s="34">
        <v>53</v>
      </c>
      <c r="X27125" s="34">
        <v>90</v>
      </c>
      <c r="Y27125" s="34">
        <v>57</v>
      </c>
      <c r="Z27125" s="34">
        <v>108</v>
      </c>
      <c r="AA27125" s="34">
        <v>113</v>
      </c>
      <c r="AB27125" s="34">
        <v>49</v>
      </c>
      <c r="AC27125" s="34">
        <v>161</v>
      </c>
    </row>
    <row r="27126" spans="1:29" x14ac:dyDescent="0.2">
      <c r="A27126" s="34" t="s">
        <v>87619</v>
      </c>
      <c r="B27126" s="34">
        <v>422</v>
      </c>
      <c r="C27126" s="34">
        <v>564</v>
      </c>
      <c r="D27126" s="34">
        <v>752</v>
      </c>
      <c r="E27126" s="34">
        <v>571</v>
      </c>
      <c r="F27126" s="34">
        <v>631</v>
      </c>
      <c r="G27126" s="34">
        <v>691</v>
      </c>
      <c r="H27126" s="34">
        <v>544</v>
      </c>
      <c r="I27126" s="34">
        <v>510</v>
      </c>
      <c r="J27126" s="34">
        <v>480</v>
      </c>
      <c r="K27126" s="34">
        <v>564</v>
      </c>
      <c r="L27126" s="34">
        <v>346</v>
      </c>
      <c r="M27126" s="34">
        <v>490</v>
      </c>
      <c r="N27126" s="34">
        <v>534</v>
      </c>
      <c r="O27126" s="34">
        <v>499</v>
      </c>
      <c r="P27126" s="34">
        <v>477</v>
      </c>
      <c r="Q27126" s="34">
        <v>746</v>
      </c>
      <c r="R27126" s="34">
        <v>601</v>
      </c>
      <c r="S27126" s="34">
        <v>722</v>
      </c>
      <c r="T27126" s="34">
        <v>473</v>
      </c>
      <c r="U27126" s="34">
        <v>434</v>
      </c>
      <c r="V27126" s="34">
        <v>620</v>
      </c>
      <c r="W27126" s="34">
        <v>543</v>
      </c>
      <c r="X27126" s="34">
        <v>779</v>
      </c>
      <c r="Y27126" s="34">
        <v>498</v>
      </c>
      <c r="Z27126" s="34">
        <v>624</v>
      </c>
      <c r="AA27126" s="34">
        <v>697</v>
      </c>
      <c r="AB27126" s="34">
        <v>543</v>
      </c>
      <c r="AC27126" s="34">
        <v>946</v>
      </c>
    </row>
    <row r="27127" spans="1:29" x14ac:dyDescent="0.2">
      <c r="A27127" s="34" t="s">
        <v>87620</v>
      </c>
      <c r="B27127" s="34">
        <v>90</v>
      </c>
      <c r="C27127" s="34">
        <v>80</v>
      </c>
      <c r="D27127" s="34">
        <v>61</v>
      </c>
      <c r="E27127" s="34">
        <v>106</v>
      </c>
      <c r="F27127" s="34">
        <v>61</v>
      </c>
      <c r="G27127" s="34">
        <v>62</v>
      </c>
      <c r="H27127" s="34">
        <v>41</v>
      </c>
      <c r="I27127" s="34">
        <v>71</v>
      </c>
      <c r="J27127" s="34">
        <v>62</v>
      </c>
      <c r="K27127" s="34">
        <v>124</v>
      </c>
      <c r="L27127" s="34">
        <v>33</v>
      </c>
      <c r="M27127" s="34">
        <v>70</v>
      </c>
      <c r="N27127" s="34">
        <v>64</v>
      </c>
      <c r="O27127" s="34">
        <v>73</v>
      </c>
      <c r="P27127" s="34">
        <v>54</v>
      </c>
      <c r="Q27127" s="34">
        <v>119</v>
      </c>
      <c r="R27127" s="34">
        <v>77</v>
      </c>
      <c r="S27127" s="34">
        <v>94</v>
      </c>
      <c r="T27127" s="34">
        <v>58</v>
      </c>
      <c r="U27127" s="34">
        <v>81</v>
      </c>
      <c r="V27127" s="34">
        <v>88</v>
      </c>
      <c r="W27127" s="34">
        <v>106</v>
      </c>
      <c r="X27127" s="34">
        <v>73</v>
      </c>
      <c r="Y27127" s="34">
        <v>78</v>
      </c>
      <c r="Z27127" s="34">
        <v>71</v>
      </c>
      <c r="AA27127" s="34">
        <v>137</v>
      </c>
      <c r="AB27127" s="34">
        <v>80</v>
      </c>
      <c r="AC27127" s="34">
        <v>160</v>
      </c>
    </row>
    <row r="27128" spans="1:29" x14ac:dyDescent="0.2">
      <c r="A27128" s="34" t="s">
        <v>87621</v>
      </c>
      <c r="B27128" s="34">
        <v>106</v>
      </c>
      <c r="C27128" s="34">
        <v>200</v>
      </c>
      <c r="D27128" s="34">
        <v>290</v>
      </c>
      <c r="E27128" s="34">
        <v>215</v>
      </c>
      <c r="F27128" s="34">
        <v>183</v>
      </c>
      <c r="G27128" s="34">
        <v>165</v>
      </c>
      <c r="H27128" s="34">
        <v>169</v>
      </c>
      <c r="I27128" s="34">
        <v>232</v>
      </c>
      <c r="J27128" s="34">
        <v>154</v>
      </c>
      <c r="K27128" s="34">
        <v>182</v>
      </c>
      <c r="L27128" s="34">
        <v>84</v>
      </c>
      <c r="M27128" s="34">
        <v>176</v>
      </c>
      <c r="N27128" s="34">
        <v>179</v>
      </c>
      <c r="O27128" s="34">
        <v>211</v>
      </c>
      <c r="P27128" s="34">
        <v>189</v>
      </c>
      <c r="Q27128" s="34">
        <v>205</v>
      </c>
      <c r="R27128" s="34">
        <v>153</v>
      </c>
      <c r="S27128" s="34">
        <v>253</v>
      </c>
      <c r="T27128" s="34">
        <v>86</v>
      </c>
      <c r="U27128" s="34">
        <v>151</v>
      </c>
      <c r="V27128" s="34">
        <v>219</v>
      </c>
      <c r="W27128" s="34">
        <v>131</v>
      </c>
      <c r="X27128" s="34">
        <v>234</v>
      </c>
      <c r="Y27128" s="34">
        <v>116</v>
      </c>
      <c r="Z27128" s="34">
        <v>279</v>
      </c>
      <c r="AA27128" s="34">
        <v>242</v>
      </c>
      <c r="AB27128" s="34">
        <v>132</v>
      </c>
      <c r="AC27128" s="34">
        <v>321</v>
      </c>
    </row>
    <row r="27129" spans="1:29" x14ac:dyDescent="0.2">
      <c r="A27129" s="34" t="s">
        <v>87622</v>
      </c>
      <c r="B27129" s="34">
        <v>28</v>
      </c>
      <c r="C27129" s="34">
        <v>21</v>
      </c>
      <c r="D27129" s="34">
        <v>14</v>
      </c>
      <c r="E27129" s="34">
        <v>17</v>
      </c>
      <c r="F27129" s="34">
        <v>21</v>
      </c>
      <c r="G27129" s="34">
        <v>36</v>
      </c>
      <c r="H27129" s="34">
        <v>25</v>
      </c>
      <c r="I27129" s="34">
        <v>17</v>
      </c>
      <c r="J27129" s="34">
        <v>10</v>
      </c>
      <c r="K27129" s="34">
        <v>21</v>
      </c>
      <c r="L27129" s="34">
        <v>11</v>
      </c>
      <c r="M27129" s="34">
        <v>27</v>
      </c>
      <c r="N27129" s="34">
        <v>12</v>
      </c>
      <c r="O27129" s="34">
        <v>14</v>
      </c>
      <c r="P27129" s="34">
        <v>19</v>
      </c>
      <c r="Q27129" s="34">
        <v>44</v>
      </c>
      <c r="R27129" s="34">
        <v>12</v>
      </c>
      <c r="S27129" s="34">
        <v>47</v>
      </c>
      <c r="T27129" s="34">
        <v>20</v>
      </c>
      <c r="U27129" s="34">
        <v>28</v>
      </c>
      <c r="V27129" s="34">
        <v>8</v>
      </c>
      <c r="W27129" s="34">
        <v>35</v>
      </c>
      <c r="X27129" s="34">
        <v>19</v>
      </c>
      <c r="Y27129" s="34">
        <v>23</v>
      </c>
      <c r="Z27129" s="34">
        <v>27</v>
      </c>
      <c r="AA27129" s="34">
        <v>32</v>
      </c>
      <c r="AB27129" s="34">
        <v>9</v>
      </c>
      <c r="AC27129" s="34">
        <v>45</v>
      </c>
    </row>
    <row r="27130" spans="1:29" x14ac:dyDescent="0.2">
      <c r="A27130" s="34" t="s">
        <v>87623</v>
      </c>
      <c r="B27130" s="34">
        <v>158</v>
      </c>
      <c r="C27130" s="34">
        <v>231</v>
      </c>
      <c r="D27130" s="34">
        <v>260</v>
      </c>
      <c r="E27130" s="34">
        <v>247</v>
      </c>
      <c r="F27130" s="34">
        <v>244</v>
      </c>
      <c r="G27130" s="34">
        <v>219</v>
      </c>
      <c r="H27130" s="34">
        <v>201</v>
      </c>
      <c r="I27130" s="34">
        <v>199</v>
      </c>
      <c r="J27130" s="34">
        <v>183</v>
      </c>
      <c r="K27130" s="34">
        <v>270</v>
      </c>
      <c r="L27130" s="34">
        <v>129</v>
      </c>
      <c r="M27130" s="34">
        <v>203</v>
      </c>
      <c r="N27130" s="34">
        <v>195</v>
      </c>
      <c r="O27130" s="34">
        <v>233</v>
      </c>
      <c r="P27130" s="34">
        <v>207</v>
      </c>
      <c r="Q27130" s="34">
        <v>309</v>
      </c>
      <c r="R27130" s="34">
        <v>242</v>
      </c>
      <c r="S27130" s="34">
        <v>322</v>
      </c>
      <c r="T27130" s="34">
        <v>196</v>
      </c>
      <c r="U27130" s="34">
        <v>214</v>
      </c>
      <c r="V27130" s="34">
        <v>226</v>
      </c>
      <c r="W27130" s="34">
        <v>254</v>
      </c>
      <c r="X27130" s="34">
        <v>266</v>
      </c>
      <c r="Y27130" s="34">
        <v>212</v>
      </c>
      <c r="Z27130" s="34">
        <v>211</v>
      </c>
      <c r="AA27130" s="34">
        <v>247</v>
      </c>
      <c r="AB27130" s="34">
        <v>185</v>
      </c>
      <c r="AC27130" s="34">
        <v>360</v>
      </c>
    </row>
    <row r="27131" spans="1:29" x14ac:dyDescent="0.2">
      <c r="A27131" s="34" t="s">
        <v>87624</v>
      </c>
      <c r="B27131" s="34">
        <v>66</v>
      </c>
      <c r="C27131" s="34">
        <v>123</v>
      </c>
      <c r="D27131" s="34">
        <v>107</v>
      </c>
      <c r="E27131" s="34">
        <v>114</v>
      </c>
      <c r="F27131" s="34">
        <v>78</v>
      </c>
      <c r="G27131" s="34">
        <v>89</v>
      </c>
      <c r="H27131" s="34">
        <v>73</v>
      </c>
      <c r="I27131" s="34">
        <v>74</v>
      </c>
      <c r="J27131" s="34">
        <v>73</v>
      </c>
      <c r="K27131" s="34">
        <v>71</v>
      </c>
      <c r="L27131" s="34">
        <v>38</v>
      </c>
      <c r="M27131" s="34">
        <v>64</v>
      </c>
      <c r="N27131" s="34">
        <v>65</v>
      </c>
      <c r="O27131" s="34">
        <v>72</v>
      </c>
      <c r="P27131" s="34">
        <v>61</v>
      </c>
      <c r="Q27131" s="34">
        <v>104</v>
      </c>
      <c r="R27131" s="34">
        <v>53</v>
      </c>
      <c r="S27131" s="34">
        <v>100</v>
      </c>
      <c r="T27131" s="34">
        <v>40</v>
      </c>
      <c r="U27131" s="34">
        <v>47</v>
      </c>
      <c r="V27131" s="34">
        <v>86</v>
      </c>
      <c r="W27131" s="34">
        <v>66</v>
      </c>
      <c r="X27131" s="34">
        <v>90</v>
      </c>
      <c r="Y27131" s="34">
        <v>59</v>
      </c>
      <c r="Z27131" s="34">
        <v>74</v>
      </c>
      <c r="AA27131" s="34">
        <v>139</v>
      </c>
      <c r="AB27131" s="34">
        <v>53</v>
      </c>
      <c r="AC27131" s="34">
        <v>148</v>
      </c>
    </row>
    <row r="27132" spans="1:29" x14ac:dyDescent="0.2">
      <c r="A27132" s="34" t="s">
        <v>87625</v>
      </c>
      <c r="B27132" s="34">
        <v>229</v>
      </c>
      <c r="C27132" s="34">
        <v>246</v>
      </c>
      <c r="D27132" s="34">
        <v>221</v>
      </c>
      <c r="E27132" s="34">
        <v>236</v>
      </c>
      <c r="F27132" s="34">
        <v>253</v>
      </c>
      <c r="G27132" s="34">
        <v>336</v>
      </c>
      <c r="H27132" s="34">
        <v>204</v>
      </c>
      <c r="I27132" s="34">
        <v>203</v>
      </c>
      <c r="J27132" s="34">
        <v>233</v>
      </c>
      <c r="K27132" s="34">
        <v>275</v>
      </c>
      <c r="L27132" s="34">
        <v>208</v>
      </c>
      <c r="M27132" s="34">
        <v>192</v>
      </c>
      <c r="N27132" s="34">
        <v>187</v>
      </c>
      <c r="O27132" s="34">
        <v>188</v>
      </c>
      <c r="P27132" s="34">
        <v>245</v>
      </c>
      <c r="Q27132" s="34">
        <v>321</v>
      </c>
      <c r="R27132" s="34">
        <v>313</v>
      </c>
      <c r="S27132" s="34">
        <v>263</v>
      </c>
      <c r="T27132" s="34">
        <v>232</v>
      </c>
      <c r="U27132" s="34">
        <v>260</v>
      </c>
      <c r="V27132" s="34">
        <v>214</v>
      </c>
      <c r="W27132" s="34">
        <v>373</v>
      </c>
      <c r="X27132" s="34">
        <v>248</v>
      </c>
      <c r="Y27132" s="34">
        <v>326</v>
      </c>
      <c r="Z27132" s="34">
        <v>224</v>
      </c>
      <c r="AA27132" s="34">
        <v>324</v>
      </c>
      <c r="AB27132" s="34">
        <v>307</v>
      </c>
      <c r="AC27132" s="34">
        <v>398</v>
      </c>
    </row>
    <row r="27133" spans="1:29" x14ac:dyDescent="0.2">
      <c r="A27133" s="34" t="s">
        <v>87626</v>
      </c>
      <c r="B27133" s="34">
        <v>146</v>
      </c>
      <c r="C27133" s="34">
        <v>115</v>
      </c>
      <c r="D27133" s="34">
        <v>152</v>
      </c>
      <c r="E27133" s="34">
        <v>146</v>
      </c>
      <c r="F27133" s="34">
        <v>119</v>
      </c>
      <c r="G27133" s="34">
        <v>107</v>
      </c>
      <c r="H27133" s="34">
        <v>150</v>
      </c>
      <c r="I27133" s="34">
        <v>172</v>
      </c>
      <c r="J27133" s="34">
        <v>102</v>
      </c>
      <c r="K27133" s="34">
        <v>129</v>
      </c>
      <c r="L27133" s="34">
        <v>87</v>
      </c>
      <c r="M27133" s="34">
        <v>147</v>
      </c>
      <c r="N27133" s="34">
        <v>111</v>
      </c>
      <c r="O27133" s="34">
        <v>160</v>
      </c>
      <c r="P27133" s="34">
        <v>153</v>
      </c>
      <c r="Q27133" s="34">
        <v>187</v>
      </c>
      <c r="R27133" s="34">
        <v>161</v>
      </c>
      <c r="S27133" s="34">
        <v>150</v>
      </c>
      <c r="T27133" s="34">
        <v>150</v>
      </c>
      <c r="U27133" s="34">
        <v>130</v>
      </c>
      <c r="V27133" s="34">
        <v>160</v>
      </c>
      <c r="W27133" s="34">
        <v>131</v>
      </c>
      <c r="X27133" s="34">
        <v>213</v>
      </c>
      <c r="Y27133" s="34">
        <v>170</v>
      </c>
      <c r="Z27133" s="34">
        <v>219</v>
      </c>
      <c r="AA27133" s="34">
        <v>189</v>
      </c>
      <c r="AB27133" s="34">
        <v>188</v>
      </c>
      <c r="AC27133" s="34">
        <v>234</v>
      </c>
    </row>
    <row r="27134" spans="1:29" x14ac:dyDescent="0.2">
      <c r="A27134" s="34" t="s">
        <v>87627</v>
      </c>
      <c r="B27134" s="34">
        <v>209</v>
      </c>
      <c r="C27134" s="34">
        <v>289</v>
      </c>
      <c r="D27134" s="34">
        <v>264</v>
      </c>
      <c r="E27134" s="34">
        <v>313</v>
      </c>
      <c r="F27134" s="34">
        <v>222</v>
      </c>
      <c r="G27134" s="34">
        <v>314</v>
      </c>
      <c r="H27134" s="34">
        <v>173</v>
      </c>
      <c r="I27134" s="34">
        <v>282</v>
      </c>
      <c r="J27134" s="34">
        <v>204</v>
      </c>
      <c r="K27134" s="34">
        <v>329</v>
      </c>
      <c r="L27134" s="34">
        <v>157</v>
      </c>
      <c r="M27134" s="34">
        <v>242</v>
      </c>
      <c r="N27134" s="34">
        <v>199</v>
      </c>
      <c r="O27134" s="34">
        <v>236</v>
      </c>
      <c r="P27134" s="34">
        <v>219</v>
      </c>
      <c r="Q27134" s="34">
        <v>352</v>
      </c>
      <c r="R27134" s="34">
        <v>295</v>
      </c>
      <c r="S27134" s="34">
        <v>321</v>
      </c>
      <c r="T27134" s="34">
        <v>258</v>
      </c>
      <c r="U27134" s="34">
        <v>255</v>
      </c>
      <c r="V27134" s="34">
        <v>276</v>
      </c>
      <c r="W27134" s="34">
        <v>330</v>
      </c>
      <c r="X27134" s="34">
        <v>310</v>
      </c>
      <c r="Y27134" s="34">
        <v>340</v>
      </c>
      <c r="Z27134" s="34">
        <v>278</v>
      </c>
      <c r="AA27134" s="34">
        <v>315</v>
      </c>
      <c r="AB27134" s="34">
        <v>261</v>
      </c>
      <c r="AC27134" s="34">
        <v>482</v>
      </c>
    </row>
    <row r="27135" spans="1:29" x14ac:dyDescent="0.2">
      <c r="A27135" s="34" t="s">
        <v>87628</v>
      </c>
      <c r="B27135" s="34">
        <v>583</v>
      </c>
      <c r="C27135" s="34">
        <v>311</v>
      </c>
      <c r="D27135" s="34">
        <v>363</v>
      </c>
      <c r="E27135" s="34">
        <v>328</v>
      </c>
      <c r="F27135" s="34">
        <v>461</v>
      </c>
      <c r="G27135" s="34">
        <v>328</v>
      </c>
      <c r="H27135" s="34">
        <v>443</v>
      </c>
      <c r="I27135" s="34">
        <v>318</v>
      </c>
      <c r="J27135" s="34">
        <v>422</v>
      </c>
      <c r="K27135" s="34">
        <v>372</v>
      </c>
      <c r="L27135" s="34">
        <v>543</v>
      </c>
      <c r="M27135" s="34">
        <v>319</v>
      </c>
      <c r="N27135" s="34">
        <v>432</v>
      </c>
      <c r="O27135" s="34">
        <v>254</v>
      </c>
      <c r="P27135" s="34">
        <v>418</v>
      </c>
      <c r="Q27135" s="34">
        <v>553</v>
      </c>
      <c r="R27135" s="34">
        <v>581</v>
      </c>
      <c r="S27135" s="34">
        <v>354</v>
      </c>
      <c r="T27135" s="34">
        <v>676</v>
      </c>
      <c r="U27135" s="34">
        <v>470</v>
      </c>
      <c r="V27135" s="34">
        <v>617</v>
      </c>
      <c r="W27135" s="34">
        <v>634</v>
      </c>
      <c r="X27135" s="34">
        <v>490</v>
      </c>
      <c r="Y27135" s="34">
        <v>624</v>
      </c>
      <c r="Z27135" s="34">
        <v>424</v>
      </c>
      <c r="AA27135" s="34">
        <v>479</v>
      </c>
      <c r="AB27135" s="34">
        <v>706</v>
      </c>
      <c r="AC27135" s="34">
        <v>632</v>
      </c>
    </row>
    <row r="27136" spans="1:29" x14ac:dyDescent="0.2">
      <c r="A27136" s="34" t="s">
        <v>87629</v>
      </c>
      <c r="B27136" s="34">
        <v>5</v>
      </c>
      <c r="C27136" s="34">
        <v>0</v>
      </c>
      <c r="D27136" s="34">
        <v>0</v>
      </c>
      <c r="E27136" s="34">
        <v>0</v>
      </c>
      <c r="F27136" s="34">
        <v>0</v>
      </c>
      <c r="G27136" s="34">
        <v>0</v>
      </c>
      <c r="H27136" s="34">
        <v>0</v>
      </c>
      <c r="I27136" s="34">
        <v>0</v>
      </c>
      <c r="J27136" s="34">
        <v>0</v>
      </c>
      <c r="K27136" s="34">
        <v>0</v>
      </c>
      <c r="L27136" s="34">
        <v>0</v>
      </c>
      <c r="M27136" s="34">
        <v>0</v>
      </c>
      <c r="N27136" s="34">
        <v>0</v>
      </c>
      <c r="O27136" s="34">
        <v>0</v>
      </c>
      <c r="P27136" s="34">
        <v>0</v>
      </c>
      <c r="Q27136" s="34">
        <v>0</v>
      </c>
      <c r="R27136" s="34">
        <v>0</v>
      </c>
      <c r="S27136" s="34">
        <v>0</v>
      </c>
      <c r="T27136" s="34">
        <v>0</v>
      </c>
      <c r="U27136" s="34">
        <v>0</v>
      </c>
      <c r="V27136" s="34">
        <v>0</v>
      </c>
      <c r="W27136" s="34">
        <v>0</v>
      </c>
      <c r="X27136" s="34">
        <v>0</v>
      </c>
      <c r="Y27136" s="34">
        <v>0</v>
      </c>
      <c r="Z27136" s="34">
        <v>0</v>
      </c>
      <c r="AA27136" s="34">
        <v>0</v>
      </c>
      <c r="AB27136" s="34">
        <v>0</v>
      </c>
      <c r="AC27136" s="34">
        <v>0</v>
      </c>
    </row>
    <row r="27137" spans="1:29" x14ac:dyDescent="0.2">
      <c r="A27137" s="34" t="s">
        <v>87630</v>
      </c>
      <c r="B27137" s="34">
        <v>52</v>
      </c>
      <c r="C27137" s="34">
        <v>35</v>
      </c>
      <c r="D27137" s="34">
        <v>60</v>
      </c>
      <c r="E27137" s="34">
        <v>60</v>
      </c>
      <c r="F27137" s="34">
        <v>77</v>
      </c>
      <c r="G27137" s="34">
        <v>79</v>
      </c>
      <c r="H27137" s="34">
        <v>54</v>
      </c>
      <c r="I27137" s="34">
        <v>41</v>
      </c>
      <c r="J27137" s="34">
        <v>56</v>
      </c>
      <c r="K27137" s="34">
        <v>56</v>
      </c>
      <c r="L27137" s="34">
        <v>42</v>
      </c>
      <c r="M27137" s="34">
        <v>33</v>
      </c>
      <c r="N27137" s="34">
        <v>64</v>
      </c>
      <c r="O27137" s="34">
        <v>38</v>
      </c>
      <c r="P27137" s="34">
        <v>58</v>
      </c>
      <c r="Q27137" s="34">
        <v>52</v>
      </c>
      <c r="R27137" s="34">
        <v>81</v>
      </c>
      <c r="S27137" s="34">
        <v>76</v>
      </c>
      <c r="T27137" s="34">
        <v>60</v>
      </c>
      <c r="U27137" s="34">
        <v>51</v>
      </c>
      <c r="V27137" s="34">
        <v>54</v>
      </c>
      <c r="W27137" s="34">
        <v>56</v>
      </c>
      <c r="X27137" s="34">
        <v>67</v>
      </c>
      <c r="Y27137" s="34">
        <v>40</v>
      </c>
      <c r="Z27137" s="34">
        <v>49</v>
      </c>
      <c r="AA27137" s="34">
        <v>82</v>
      </c>
      <c r="AB27137" s="34">
        <v>68</v>
      </c>
      <c r="AC27137" s="34">
        <v>108</v>
      </c>
    </row>
    <row r="27138" spans="1:29" x14ac:dyDescent="0.2">
      <c r="A27138" s="34" t="s">
        <v>87631</v>
      </c>
      <c r="B27138" s="34">
        <v>57</v>
      </c>
      <c r="C27138" s="34">
        <v>51</v>
      </c>
      <c r="D27138" s="34">
        <v>74</v>
      </c>
      <c r="E27138" s="34">
        <v>51</v>
      </c>
      <c r="F27138" s="34">
        <v>52</v>
      </c>
      <c r="G27138" s="34">
        <v>30</v>
      </c>
      <c r="H27138" s="34">
        <v>53</v>
      </c>
      <c r="I27138" s="34">
        <v>44</v>
      </c>
      <c r="J27138" s="34">
        <v>56</v>
      </c>
      <c r="K27138" s="34">
        <v>48</v>
      </c>
      <c r="L27138" s="34">
        <v>39</v>
      </c>
      <c r="M27138" s="34">
        <v>42</v>
      </c>
      <c r="N27138" s="34">
        <v>66</v>
      </c>
      <c r="O27138" s="34">
        <v>41</v>
      </c>
      <c r="P27138" s="34">
        <v>47</v>
      </c>
      <c r="Q27138" s="34">
        <v>38</v>
      </c>
      <c r="R27138" s="34">
        <v>81</v>
      </c>
      <c r="S27138" s="34">
        <v>57</v>
      </c>
      <c r="T27138" s="34">
        <v>71</v>
      </c>
      <c r="U27138" s="34">
        <v>22</v>
      </c>
      <c r="V27138" s="34">
        <v>77</v>
      </c>
      <c r="W27138" s="34">
        <v>72</v>
      </c>
      <c r="X27138" s="34">
        <v>56</v>
      </c>
      <c r="Y27138" s="34">
        <v>32</v>
      </c>
      <c r="Z27138" s="34">
        <v>53</v>
      </c>
      <c r="AA27138" s="34">
        <v>47</v>
      </c>
      <c r="AB27138" s="34">
        <v>84</v>
      </c>
      <c r="AC27138" s="34">
        <v>58</v>
      </c>
    </row>
    <row r="27139" spans="1:29" x14ac:dyDescent="0.2">
      <c r="A27139" s="34" t="s">
        <v>87632</v>
      </c>
      <c r="B27139" s="34">
        <v>44</v>
      </c>
      <c r="C27139" s="34">
        <v>81</v>
      </c>
      <c r="D27139" s="34">
        <v>41</v>
      </c>
      <c r="E27139" s="34">
        <v>70</v>
      </c>
      <c r="F27139" s="34">
        <v>38</v>
      </c>
      <c r="G27139" s="34">
        <v>86</v>
      </c>
      <c r="H27139" s="34">
        <v>46</v>
      </c>
      <c r="I27139" s="34">
        <v>55</v>
      </c>
      <c r="J27139" s="34">
        <v>32</v>
      </c>
      <c r="K27139" s="34">
        <v>84</v>
      </c>
      <c r="L27139" s="34">
        <v>24</v>
      </c>
      <c r="M27139" s="34">
        <v>62</v>
      </c>
      <c r="N27139" s="34">
        <v>34</v>
      </c>
      <c r="O27139" s="34">
        <v>59</v>
      </c>
      <c r="P27139" s="34">
        <v>27</v>
      </c>
      <c r="Q27139" s="34">
        <v>54</v>
      </c>
      <c r="R27139" s="34">
        <v>50</v>
      </c>
      <c r="S27139" s="34">
        <v>69</v>
      </c>
      <c r="T27139" s="34">
        <v>35</v>
      </c>
      <c r="U27139" s="34">
        <v>49</v>
      </c>
      <c r="V27139" s="34">
        <v>45</v>
      </c>
      <c r="W27139" s="34">
        <v>58</v>
      </c>
      <c r="X27139" s="34">
        <v>51</v>
      </c>
      <c r="Y27139" s="34">
        <v>42</v>
      </c>
      <c r="Z27139" s="34">
        <v>35</v>
      </c>
      <c r="AA27139" s="34">
        <v>63</v>
      </c>
      <c r="AB27139" s="34">
        <v>60</v>
      </c>
      <c r="AC27139" s="34">
        <v>93</v>
      </c>
    </row>
    <row r="27140" spans="1:29" x14ac:dyDescent="0.2">
      <c r="A27140" s="34" t="s">
        <v>87633</v>
      </c>
      <c r="B27140" s="34">
        <v>85</v>
      </c>
      <c r="C27140" s="34">
        <v>81</v>
      </c>
      <c r="D27140" s="34">
        <v>185</v>
      </c>
      <c r="E27140" s="34">
        <v>109</v>
      </c>
      <c r="F27140" s="34">
        <v>184</v>
      </c>
      <c r="G27140" s="34">
        <v>117</v>
      </c>
      <c r="H27140" s="34">
        <v>157</v>
      </c>
      <c r="I27140" s="34">
        <v>143</v>
      </c>
      <c r="J27140" s="34">
        <v>122</v>
      </c>
      <c r="K27140" s="34">
        <v>138</v>
      </c>
      <c r="L27140" s="34">
        <v>116</v>
      </c>
      <c r="M27140" s="34">
        <v>106</v>
      </c>
      <c r="N27140" s="34">
        <v>119</v>
      </c>
      <c r="O27140" s="34">
        <v>113</v>
      </c>
      <c r="P27140" s="34">
        <v>108</v>
      </c>
      <c r="Q27140" s="34">
        <v>204</v>
      </c>
      <c r="R27140" s="34">
        <v>203</v>
      </c>
      <c r="S27140" s="34">
        <v>198</v>
      </c>
      <c r="T27140" s="34">
        <v>178</v>
      </c>
      <c r="U27140" s="34">
        <v>132</v>
      </c>
      <c r="V27140" s="34">
        <v>149</v>
      </c>
      <c r="W27140" s="34">
        <v>108</v>
      </c>
      <c r="X27140" s="34">
        <v>200</v>
      </c>
      <c r="Y27140" s="34">
        <v>134</v>
      </c>
      <c r="Z27140" s="34">
        <v>159</v>
      </c>
      <c r="AA27140" s="34">
        <v>183</v>
      </c>
      <c r="AB27140" s="34">
        <v>167</v>
      </c>
      <c r="AC27140" s="34">
        <v>254</v>
      </c>
    </row>
    <row r="27141" spans="1:29" x14ac:dyDescent="0.2">
      <c r="A27141" s="34" t="s">
        <v>87634</v>
      </c>
      <c r="B27141" s="34">
        <v>27</v>
      </c>
      <c r="C27141" s="34">
        <v>93</v>
      </c>
      <c r="D27141" s="34">
        <v>100</v>
      </c>
      <c r="E27141" s="34">
        <v>95</v>
      </c>
      <c r="F27141" s="34">
        <v>72</v>
      </c>
      <c r="G27141" s="34">
        <v>107</v>
      </c>
      <c r="H27141" s="34">
        <v>53</v>
      </c>
      <c r="I27141" s="34">
        <v>102</v>
      </c>
      <c r="J27141" s="34">
        <v>56</v>
      </c>
      <c r="K27141" s="34">
        <v>96</v>
      </c>
      <c r="L27141" s="34">
        <v>36</v>
      </c>
      <c r="M27141" s="34">
        <v>75</v>
      </c>
      <c r="N27141" s="34">
        <v>63</v>
      </c>
      <c r="O27141" s="34">
        <v>82</v>
      </c>
      <c r="P27141" s="34">
        <v>63</v>
      </c>
      <c r="Q27141" s="34">
        <v>112</v>
      </c>
      <c r="R27141" s="34">
        <v>57</v>
      </c>
      <c r="S27141" s="34">
        <v>150</v>
      </c>
      <c r="T27141" s="34">
        <v>50</v>
      </c>
      <c r="U27141" s="34">
        <v>80</v>
      </c>
      <c r="V27141" s="34">
        <v>71</v>
      </c>
      <c r="W27141" s="34">
        <v>76</v>
      </c>
      <c r="X27141" s="34">
        <v>84</v>
      </c>
      <c r="Y27141" s="34">
        <v>68</v>
      </c>
      <c r="Z27141" s="34">
        <v>108</v>
      </c>
      <c r="AA27141" s="34">
        <v>119</v>
      </c>
      <c r="AB27141" s="34">
        <v>57</v>
      </c>
      <c r="AC27141" s="34">
        <v>145</v>
      </c>
    </row>
    <row r="27142" spans="1:29" x14ac:dyDescent="0.2">
      <c r="A27142" s="34" t="s">
        <v>87635</v>
      </c>
      <c r="B27142" s="34">
        <v>17</v>
      </c>
      <c r="C27142" s="34">
        <v>29</v>
      </c>
      <c r="D27142" s="34">
        <v>22</v>
      </c>
      <c r="E27142" s="34">
        <v>18</v>
      </c>
      <c r="F27142" s="34">
        <v>29</v>
      </c>
      <c r="G27142" s="34">
        <v>23</v>
      </c>
      <c r="H27142" s="34">
        <v>15</v>
      </c>
      <c r="I27142" s="34">
        <v>14</v>
      </c>
      <c r="J27142" s="34">
        <v>14</v>
      </c>
      <c r="K27142" s="34">
        <v>28</v>
      </c>
      <c r="L27142" s="34">
        <v>15</v>
      </c>
      <c r="M27142" s="34">
        <v>23</v>
      </c>
      <c r="N27142" s="34">
        <v>18</v>
      </c>
      <c r="O27142" s="34">
        <v>10</v>
      </c>
      <c r="P27142" s="34">
        <v>13</v>
      </c>
      <c r="Q27142" s="34">
        <v>22</v>
      </c>
      <c r="R27142" s="34">
        <v>20</v>
      </c>
      <c r="S27142" s="34">
        <v>28</v>
      </c>
      <c r="T27142" s="34">
        <v>14</v>
      </c>
      <c r="U27142" s="34">
        <v>11</v>
      </c>
      <c r="V27142" s="34">
        <v>41</v>
      </c>
      <c r="W27142" s="34">
        <v>16</v>
      </c>
      <c r="X27142" s="34">
        <v>34</v>
      </c>
      <c r="Y27142" s="34">
        <v>17</v>
      </c>
      <c r="Z27142" s="34">
        <v>36</v>
      </c>
      <c r="AA27142" s="34">
        <v>29</v>
      </c>
      <c r="AB27142" s="34">
        <v>10</v>
      </c>
      <c r="AC27142" s="34">
        <v>21</v>
      </c>
    </row>
    <row r="27143" spans="1:29" x14ac:dyDescent="0.2">
      <c r="A27143" s="34" t="s">
        <v>87636</v>
      </c>
      <c r="B27143" s="34">
        <v>92</v>
      </c>
      <c r="C27143" s="34">
        <v>128</v>
      </c>
      <c r="D27143" s="34">
        <v>154</v>
      </c>
      <c r="E27143" s="34">
        <v>127</v>
      </c>
      <c r="F27143" s="34">
        <v>150</v>
      </c>
      <c r="G27143" s="34">
        <v>153</v>
      </c>
      <c r="H27143" s="34">
        <v>140</v>
      </c>
      <c r="I27143" s="34">
        <v>72</v>
      </c>
      <c r="J27143" s="34">
        <v>83</v>
      </c>
      <c r="K27143" s="34">
        <v>98</v>
      </c>
      <c r="L27143" s="34">
        <v>79</v>
      </c>
      <c r="M27143" s="34">
        <v>98</v>
      </c>
      <c r="N27143" s="34">
        <v>130</v>
      </c>
      <c r="O27143" s="34">
        <v>114</v>
      </c>
      <c r="P27143" s="34">
        <v>118</v>
      </c>
      <c r="Q27143" s="34">
        <v>123</v>
      </c>
      <c r="R27143" s="34">
        <v>110</v>
      </c>
      <c r="S27143" s="34">
        <v>169</v>
      </c>
      <c r="T27143" s="34">
        <v>87</v>
      </c>
      <c r="U27143" s="34">
        <v>81</v>
      </c>
      <c r="V27143" s="34">
        <v>144</v>
      </c>
      <c r="W27143" s="34">
        <v>118</v>
      </c>
      <c r="X27143" s="34">
        <v>162</v>
      </c>
      <c r="Y27143" s="34">
        <v>114</v>
      </c>
      <c r="Z27143" s="34">
        <v>167</v>
      </c>
      <c r="AA27143" s="34">
        <v>178</v>
      </c>
      <c r="AB27143" s="34">
        <v>120</v>
      </c>
      <c r="AC27143" s="34">
        <v>174</v>
      </c>
    </row>
    <row r="27144" spans="1:29" x14ac:dyDescent="0.2">
      <c r="A27144" s="34" t="s">
        <v>87637</v>
      </c>
      <c r="B27144" s="34">
        <v>43</v>
      </c>
      <c r="C27144" s="34">
        <v>12</v>
      </c>
      <c r="D27144" s="34">
        <v>35</v>
      </c>
      <c r="E27144" s="34">
        <v>30</v>
      </c>
      <c r="F27144" s="34">
        <v>29</v>
      </c>
      <c r="G27144" s="34">
        <v>37</v>
      </c>
      <c r="H27144" s="34">
        <v>55</v>
      </c>
      <c r="I27144" s="34">
        <v>23</v>
      </c>
      <c r="J27144" s="34">
        <v>40</v>
      </c>
      <c r="K27144" s="34">
        <v>22</v>
      </c>
      <c r="L27144" s="34">
        <v>16</v>
      </c>
      <c r="M27144" s="34">
        <v>33</v>
      </c>
      <c r="N27144" s="34">
        <v>24</v>
      </c>
      <c r="O27144" s="34">
        <v>34</v>
      </c>
      <c r="P27144" s="34">
        <v>43</v>
      </c>
      <c r="Q27144" s="34">
        <v>23</v>
      </c>
      <c r="R27144" s="34">
        <v>49</v>
      </c>
      <c r="S27144" s="34">
        <v>17</v>
      </c>
      <c r="T27144" s="34">
        <v>23</v>
      </c>
      <c r="U27144" s="34">
        <v>27</v>
      </c>
      <c r="V27144" s="34">
        <v>24</v>
      </c>
      <c r="W27144" s="34">
        <v>33</v>
      </c>
      <c r="X27144" s="34">
        <v>31</v>
      </c>
      <c r="Y27144" s="34">
        <v>27</v>
      </c>
      <c r="Z27144" s="34">
        <v>39</v>
      </c>
      <c r="AA27144" s="34">
        <v>35</v>
      </c>
      <c r="AB27144" s="34">
        <v>19</v>
      </c>
      <c r="AC27144" s="34">
        <v>38</v>
      </c>
    </row>
    <row r="27145" spans="1:29" x14ac:dyDescent="0.2">
      <c r="A27145" s="34" t="s">
        <v>87638</v>
      </c>
      <c r="B27145" s="34">
        <v>43</v>
      </c>
      <c r="C27145" s="34">
        <v>96</v>
      </c>
      <c r="D27145" s="34">
        <v>157</v>
      </c>
      <c r="E27145" s="34">
        <v>118</v>
      </c>
      <c r="F27145" s="34">
        <v>81</v>
      </c>
      <c r="G27145" s="34">
        <v>121</v>
      </c>
      <c r="H27145" s="34">
        <v>84</v>
      </c>
      <c r="I27145" s="34">
        <v>66</v>
      </c>
      <c r="J27145" s="34">
        <v>82</v>
      </c>
      <c r="K27145" s="34">
        <v>116</v>
      </c>
      <c r="L27145" s="34">
        <v>50</v>
      </c>
      <c r="M27145" s="34">
        <v>78</v>
      </c>
      <c r="N27145" s="34">
        <v>64</v>
      </c>
      <c r="O27145" s="34">
        <v>116</v>
      </c>
      <c r="P27145" s="34">
        <v>110</v>
      </c>
      <c r="Q27145" s="34">
        <v>116</v>
      </c>
      <c r="R27145" s="34">
        <v>111</v>
      </c>
      <c r="S27145" s="34">
        <v>116</v>
      </c>
      <c r="T27145" s="34">
        <v>81</v>
      </c>
      <c r="U27145" s="34">
        <v>77</v>
      </c>
      <c r="V27145" s="34">
        <v>109</v>
      </c>
      <c r="W27145" s="34">
        <v>78</v>
      </c>
      <c r="X27145" s="34">
        <v>122</v>
      </c>
      <c r="Y27145" s="34">
        <v>75</v>
      </c>
      <c r="Z27145" s="34">
        <v>129</v>
      </c>
      <c r="AA27145" s="34">
        <v>117</v>
      </c>
      <c r="AB27145" s="34">
        <v>91</v>
      </c>
      <c r="AC27145" s="34">
        <v>161</v>
      </c>
    </row>
    <row r="27146" spans="1:29" x14ac:dyDescent="0.2">
      <c r="A27146" s="34" t="s">
        <v>87639</v>
      </c>
      <c r="B27146" s="34">
        <v>85</v>
      </c>
      <c r="C27146" s="34">
        <v>133</v>
      </c>
      <c r="D27146" s="34">
        <v>150</v>
      </c>
      <c r="E27146" s="34">
        <v>131</v>
      </c>
      <c r="F27146" s="34">
        <v>132</v>
      </c>
      <c r="G27146" s="34">
        <v>125</v>
      </c>
      <c r="H27146" s="34">
        <v>115</v>
      </c>
      <c r="I27146" s="34">
        <v>138</v>
      </c>
      <c r="J27146" s="34">
        <v>88</v>
      </c>
      <c r="K27146" s="34">
        <v>111</v>
      </c>
      <c r="L27146" s="34">
        <v>46</v>
      </c>
      <c r="M27146" s="34">
        <v>135</v>
      </c>
      <c r="N27146" s="34">
        <v>113</v>
      </c>
      <c r="O27146" s="34">
        <v>115</v>
      </c>
      <c r="P27146" s="34">
        <v>94</v>
      </c>
      <c r="Q27146" s="34">
        <v>162</v>
      </c>
      <c r="R27146" s="34">
        <v>117</v>
      </c>
      <c r="S27146" s="34">
        <v>207</v>
      </c>
      <c r="T27146" s="34">
        <v>85</v>
      </c>
      <c r="U27146" s="34">
        <v>126</v>
      </c>
      <c r="V27146" s="34">
        <v>106</v>
      </c>
      <c r="W27146" s="34">
        <v>137</v>
      </c>
      <c r="X27146" s="34">
        <v>156</v>
      </c>
      <c r="Y27146" s="34">
        <v>87</v>
      </c>
      <c r="Z27146" s="34">
        <v>129</v>
      </c>
      <c r="AA27146" s="34">
        <v>144</v>
      </c>
      <c r="AB27146" s="34">
        <v>63</v>
      </c>
      <c r="AC27146" s="34">
        <v>196</v>
      </c>
    </row>
    <row r="27147" spans="1:29" x14ac:dyDescent="0.2">
      <c r="A27147" s="34" t="s">
        <v>87640</v>
      </c>
      <c r="B27147" s="34">
        <v>18</v>
      </c>
      <c r="C27147" s="34">
        <v>8</v>
      </c>
      <c r="D27147" s="34">
        <v>14</v>
      </c>
      <c r="E27147" s="34">
        <v>3</v>
      </c>
      <c r="F27147" s="34">
        <v>16</v>
      </c>
      <c r="G27147" s="34">
        <v>23</v>
      </c>
      <c r="H27147" s="34">
        <v>13</v>
      </c>
      <c r="I27147" s="34">
        <v>8</v>
      </c>
      <c r="J27147" s="34">
        <v>5</v>
      </c>
      <c r="K27147" s="34">
        <v>8</v>
      </c>
      <c r="L27147" s="34">
        <v>6</v>
      </c>
      <c r="M27147" s="34">
        <v>8</v>
      </c>
      <c r="N27147" s="34">
        <v>6</v>
      </c>
      <c r="O27147" s="34">
        <v>3</v>
      </c>
      <c r="P27147" s="34">
        <v>12</v>
      </c>
      <c r="Q27147" s="34">
        <v>16</v>
      </c>
      <c r="R27147" s="34">
        <v>8</v>
      </c>
      <c r="S27147" s="34">
        <v>18</v>
      </c>
      <c r="T27147" s="34">
        <v>10</v>
      </c>
      <c r="U27147" s="34">
        <v>3</v>
      </c>
      <c r="V27147" s="34">
        <v>27</v>
      </c>
      <c r="W27147" s="34">
        <v>7</v>
      </c>
      <c r="X27147" s="34">
        <v>17</v>
      </c>
      <c r="Y27147" s="34">
        <v>10</v>
      </c>
      <c r="Z27147" s="34">
        <v>7</v>
      </c>
      <c r="AA27147" s="34">
        <v>19</v>
      </c>
      <c r="AB27147" s="34">
        <v>9</v>
      </c>
      <c r="AC27147" s="34">
        <v>18</v>
      </c>
    </row>
    <row r="27148" spans="1:29" x14ac:dyDescent="0.2">
      <c r="A27148" s="34" t="s">
        <v>87641</v>
      </c>
      <c r="B27148" s="34">
        <v>501</v>
      </c>
      <c r="C27148" s="34">
        <v>430</v>
      </c>
      <c r="D27148" s="34">
        <v>549</v>
      </c>
      <c r="E27148" s="34">
        <v>480</v>
      </c>
      <c r="F27148" s="34">
        <v>601</v>
      </c>
      <c r="G27148" s="34">
        <v>382</v>
      </c>
      <c r="H27148" s="34">
        <v>607</v>
      </c>
      <c r="I27148" s="34">
        <v>481</v>
      </c>
      <c r="J27148" s="34">
        <v>602</v>
      </c>
      <c r="K27148" s="34">
        <v>516</v>
      </c>
      <c r="L27148" s="34">
        <v>538</v>
      </c>
      <c r="M27148" s="34">
        <v>364</v>
      </c>
      <c r="N27148" s="34">
        <v>528</v>
      </c>
      <c r="O27148" s="34">
        <v>432</v>
      </c>
      <c r="P27148" s="34">
        <v>534</v>
      </c>
      <c r="Q27148" s="34">
        <v>719</v>
      </c>
      <c r="R27148" s="34">
        <v>768</v>
      </c>
      <c r="S27148" s="34">
        <v>569</v>
      </c>
      <c r="T27148" s="34">
        <v>721</v>
      </c>
      <c r="U27148" s="34">
        <v>480</v>
      </c>
      <c r="V27148" s="34">
        <v>737</v>
      </c>
      <c r="W27148" s="34">
        <v>730</v>
      </c>
      <c r="X27148" s="34">
        <v>776</v>
      </c>
      <c r="Y27148" s="34">
        <v>630</v>
      </c>
      <c r="Z27148" s="34">
        <v>564</v>
      </c>
      <c r="AA27148" s="34">
        <v>625</v>
      </c>
      <c r="AB27148" s="34">
        <v>821</v>
      </c>
      <c r="AC27148" s="34">
        <v>849</v>
      </c>
    </row>
    <row r="27149" spans="1:29" x14ac:dyDescent="0.2">
      <c r="A27149" s="34" t="s">
        <v>87642</v>
      </c>
      <c r="B27149" s="34">
        <v>37</v>
      </c>
      <c r="C27149" s="34">
        <v>17</v>
      </c>
      <c r="D27149" s="34">
        <v>27</v>
      </c>
      <c r="E27149" s="34">
        <v>28</v>
      </c>
      <c r="F27149" s="34">
        <v>24</v>
      </c>
      <c r="G27149" s="34">
        <v>21</v>
      </c>
      <c r="H27149" s="34">
        <v>3</v>
      </c>
      <c r="I27149" s="34">
        <v>27</v>
      </c>
      <c r="J27149" s="34">
        <v>23</v>
      </c>
      <c r="K27149" s="34">
        <v>24</v>
      </c>
      <c r="L27149" s="34">
        <v>9</v>
      </c>
      <c r="M27149" s="34">
        <v>25</v>
      </c>
      <c r="N27149" s="34">
        <v>9</v>
      </c>
      <c r="O27149" s="34">
        <v>28</v>
      </c>
      <c r="P27149" s="34">
        <v>20</v>
      </c>
      <c r="Q27149" s="34">
        <v>21</v>
      </c>
      <c r="R27149" s="34">
        <v>21</v>
      </c>
      <c r="S27149" s="34">
        <v>16</v>
      </c>
      <c r="T27149" s="34">
        <v>25</v>
      </c>
      <c r="U27149" s="34">
        <v>25</v>
      </c>
      <c r="V27149" s="34">
        <v>25</v>
      </c>
      <c r="W27149" s="34">
        <v>23</v>
      </c>
      <c r="X27149" s="34">
        <v>48</v>
      </c>
      <c r="Y27149" s="34">
        <v>12</v>
      </c>
      <c r="Z27149" s="34">
        <v>31</v>
      </c>
      <c r="AA27149" s="34">
        <v>47</v>
      </c>
      <c r="AB27149" s="34">
        <v>24</v>
      </c>
      <c r="AC27149" s="34">
        <v>42</v>
      </c>
    </row>
    <row r="27150" spans="1:29" x14ac:dyDescent="0.2">
      <c r="A27150" s="34" t="s">
        <v>87643</v>
      </c>
      <c r="B27150" s="34">
        <v>62</v>
      </c>
      <c r="C27150" s="34">
        <v>77</v>
      </c>
      <c r="D27150" s="34">
        <v>97</v>
      </c>
      <c r="E27150" s="34">
        <v>88</v>
      </c>
      <c r="F27150" s="34">
        <v>68</v>
      </c>
      <c r="G27150" s="34">
        <v>74</v>
      </c>
      <c r="H27150" s="34">
        <v>74</v>
      </c>
      <c r="I27150" s="34">
        <v>87</v>
      </c>
      <c r="J27150" s="34">
        <v>53</v>
      </c>
      <c r="K27150" s="34">
        <v>105</v>
      </c>
      <c r="L27150" s="34">
        <v>24</v>
      </c>
      <c r="M27150" s="34">
        <v>51</v>
      </c>
      <c r="N27150" s="34">
        <v>66</v>
      </c>
      <c r="O27150" s="34">
        <v>83</v>
      </c>
      <c r="P27150" s="34">
        <v>60</v>
      </c>
      <c r="Q27150" s="34">
        <v>63</v>
      </c>
      <c r="R27150" s="34">
        <v>70</v>
      </c>
      <c r="S27150" s="34">
        <v>103</v>
      </c>
      <c r="T27150" s="34">
        <v>51</v>
      </c>
      <c r="U27150" s="34">
        <v>63</v>
      </c>
      <c r="V27150" s="34">
        <v>92</v>
      </c>
      <c r="W27150" s="34">
        <v>61</v>
      </c>
      <c r="X27150" s="34">
        <v>83</v>
      </c>
      <c r="Y27150" s="34">
        <v>71</v>
      </c>
      <c r="Z27150" s="34">
        <v>80</v>
      </c>
      <c r="AA27150" s="34">
        <v>87</v>
      </c>
      <c r="AB27150" s="34">
        <v>59</v>
      </c>
      <c r="AC27150" s="34">
        <v>118</v>
      </c>
    </row>
    <row r="27151" spans="1:29" x14ac:dyDescent="0.2">
      <c r="A27151" s="34" t="s">
        <v>87644</v>
      </c>
      <c r="B27151" s="34">
        <v>59</v>
      </c>
      <c r="C27151" s="34">
        <v>47</v>
      </c>
      <c r="D27151" s="34">
        <v>39</v>
      </c>
      <c r="E27151" s="34">
        <v>60</v>
      </c>
      <c r="F27151" s="34">
        <v>65</v>
      </c>
      <c r="G27151" s="34">
        <v>44</v>
      </c>
      <c r="H27151" s="34">
        <v>21</v>
      </c>
      <c r="I27151" s="34">
        <v>62</v>
      </c>
      <c r="J27151" s="34">
        <v>40</v>
      </c>
      <c r="K27151" s="34">
        <v>32</v>
      </c>
      <c r="L27151" s="34">
        <v>34</v>
      </c>
      <c r="M27151" s="34">
        <v>34</v>
      </c>
      <c r="N27151" s="34">
        <v>40</v>
      </c>
      <c r="O27151" s="34">
        <v>45</v>
      </c>
      <c r="P27151" s="34">
        <v>46</v>
      </c>
      <c r="Q27151" s="34">
        <v>53</v>
      </c>
      <c r="R27151" s="34">
        <v>68</v>
      </c>
      <c r="S27151" s="34">
        <v>54</v>
      </c>
      <c r="T27151" s="34">
        <v>35</v>
      </c>
      <c r="U27151" s="34">
        <v>37</v>
      </c>
      <c r="V27151" s="34">
        <v>39</v>
      </c>
      <c r="W27151" s="34">
        <v>52</v>
      </c>
      <c r="X27151" s="34">
        <v>71</v>
      </c>
      <c r="Y27151" s="34">
        <v>40</v>
      </c>
      <c r="Z27151" s="34">
        <v>49</v>
      </c>
      <c r="AA27151" s="34">
        <v>35</v>
      </c>
      <c r="AB27151" s="34">
        <v>42</v>
      </c>
      <c r="AC27151" s="34">
        <v>85</v>
      </c>
    </row>
    <row r="27152" spans="1:29" x14ac:dyDescent="0.2">
      <c r="A27152" s="34" t="s">
        <v>87645</v>
      </c>
      <c r="B27152" s="34">
        <v>44</v>
      </c>
      <c r="C27152" s="34">
        <v>44</v>
      </c>
      <c r="D27152" s="34">
        <v>49</v>
      </c>
      <c r="E27152" s="34">
        <v>44</v>
      </c>
      <c r="F27152" s="34">
        <v>42</v>
      </c>
      <c r="G27152" s="34">
        <v>24</v>
      </c>
      <c r="H27152" s="34">
        <v>33</v>
      </c>
      <c r="I27152" s="34">
        <v>44</v>
      </c>
      <c r="J27152" s="34">
        <v>26</v>
      </c>
      <c r="K27152" s="34">
        <v>43</v>
      </c>
      <c r="L27152" s="34">
        <v>13</v>
      </c>
      <c r="M27152" s="34">
        <v>33</v>
      </c>
      <c r="N27152" s="34">
        <v>44</v>
      </c>
      <c r="O27152" s="34">
        <v>34</v>
      </c>
      <c r="P27152" s="34">
        <v>22</v>
      </c>
      <c r="Q27152" s="34">
        <v>31</v>
      </c>
      <c r="R27152" s="34">
        <v>49</v>
      </c>
      <c r="S27152" s="34">
        <v>49</v>
      </c>
      <c r="T27152" s="34">
        <v>20</v>
      </c>
      <c r="U27152" s="34">
        <v>41</v>
      </c>
      <c r="V27152" s="34">
        <v>49</v>
      </c>
      <c r="W27152" s="34">
        <v>35</v>
      </c>
      <c r="X27152" s="34">
        <v>46</v>
      </c>
      <c r="Y27152" s="34">
        <v>28</v>
      </c>
      <c r="Z27152" s="34">
        <v>46</v>
      </c>
      <c r="AA27152" s="34">
        <v>55</v>
      </c>
      <c r="AB27152" s="34">
        <v>22</v>
      </c>
      <c r="AC27152" s="34">
        <v>42</v>
      </c>
    </row>
    <row r="27153" spans="1:29" x14ac:dyDescent="0.2">
      <c r="A27153" s="34" t="s">
        <v>87646</v>
      </c>
      <c r="B27153" s="34">
        <v>58</v>
      </c>
      <c r="C27153" s="34">
        <v>61</v>
      </c>
      <c r="D27153" s="34">
        <v>80</v>
      </c>
      <c r="E27153" s="34">
        <v>83</v>
      </c>
      <c r="F27153" s="34">
        <v>62</v>
      </c>
      <c r="G27153" s="34">
        <v>59</v>
      </c>
      <c r="H27153" s="34">
        <v>69</v>
      </c>
      <c r="I27153" s="34">
        <v>67</v>
      </c>
      <c r="J27153" s="34">
        <v>49</v>
      </c>
      <c r="K27153" s="34">
        <v>84</v>
      </c>
      <c r="L27153" s="34">
        <v>26</v>
      </c>
      <c r="M27153" s="34">
        <v>65</v>
      </c>
      <c r="N27153" s="34">
        <v>57</v>
      </c>
      <c r="O27153" s="34">
        <v>54</v>
      </c>
      <c r="P27153" s="34">
        <v>70</v>
      </c>
      <c r="Q27153" s="34">
        <v>76</v>
      </c>
      <c r="R27153" s="34">
        <v>51</v>
      </c>
      <c r="S27153" s="34">
        <v>92</v>
      </c>
      <c r="T27153" s="34">
        <v>36</v>
      </c>
      <c r="U27153" s="34">
        <v>69</v>
      </c>
      <c r="V27153" s="34">
        <v>84</v>
      </c>
      <c r="W27153" s="34">
        <v>39</v>
      </c>
      <c r="X27153" s="34">
        <v>75</v>
      </c>
      <c r="Y27153" s="34">
        <v>55</v>
      </c>
      <c r="Z27153" s="34">
        <v>81</v>
      </c>
      <c r="AA27153" s="34">
        <v>127</v>
      </c>
      <c r="AB27153" s="34">
        <v>56</v>
      </c>
      <c r="AC27153" s="34">
        <v>101</v>
      </c>
    </row>
    <row r="27154" spans="1:29" x14ac:dyDescent="0.2">
      <c r="A27154" s="34" t="s">
        <v>87647</v>
      </c>
      <c r="B27154" s="34">
        <v>48</v>
      </c>
      <c r="C27154" s="34">
        <v>32</v>
      </c>
      <c r="D27154" s="34">
        <v>105</v>
      </c>
      <c r="E27154" s="34">
        <v>57</v>
      </c>
      <c r="F27154" s="34">
        <v>87</v>
      </c>
      <c r="G27154" s="34">
        <v>59</v>
      </c>
      <c r="H27154" s="34">
        <v>67</v>
      </c>
      <c r="I27154" s="34">
        <v>47</v>
      </c>
      <c r="J27154" s="34">
        <v>85</v>
      </c>
      <c r="K27154" s="34">
        <v>59</v>
      </c>
      <c r="L27154" s="34">
        <v>69</v>
      </c>
      <c r="M27154" s="34">
        <v>55</v>
      </c>
      <c r="N27154" s="34">
        <v>62</v>
      </c>
      <c r="O27154" s="34">
        <v>62</v>
      </c>
      <c r="P27154" s="34">
        <v>63</v>
      </c>
      <c r="Q27154" s="34">
        <v>52</v>
      </c>
      <c r="R27154" s="34">
        <v>102</v>
      </c>
      <c r="S27154" s="34">
        <v>76</v>
      </c>
      <c r="T27154" s="34">
        <v>72</v>
      </c>
      <c r="U27154" s="34">
        <v>29</v>
      </c>
      <c r="V27154" s="34">
        <v>120</v>
      </c>
      <c r="W27154" s="34">
        <v>65</v>
      </c>
      <c r="X27154" s="34">
        <v>88</v>
      </c>
      <c r="Y27154" s="34">
        <v>64</v>
      </c>
      <c r="Z27154" s="34">
        <v>82</v>
      </c>
      <c r="AA27154" s="34">
        <v>63</v>
      </c>
      <c r="AB27154" s="34">
        <v>81</v>
      </c>
      <c r="AC27154" s="34">
        <v>58</v>
      </c>
    </row>
    <row r="27155" spans="1:29" x14ac:dyDescent="0.2">
      <c r="A27155" s="34" t="s">
        <v>87648</v>
      </c>
      <c r="B27155" s="34">
        <v>55</v>
      </c>
      <c r="C27155" s="34">
        <v>67</v>
      </c>
      <c r="D27155" s="34">
        <v>70</v>
      </c>
      <c r="E27155" s="34">
        <v>67</v>
      </c>
      <c r="F27155" s="34">
        <v>65</v>
      </c>
      <c r="G27155" s="34">
        <v>60</v>
      </c>
      <c r="H27155" s="34">
        <v>56</v>
      </c>
      <c r="I27155" s="34">
        <v>64</v>
      </c>
      <c r="J27155" s="34">
        <v>61</v>
      </c>
      <c r="K27155" s="34">
        <v>51</v>
      </c>
      <c r="L27155" s="34">
        <v>47</v>
      </c>
      <c r="M27155" s="34">
        <v>76</v>
      </c>
      <c r="N27155" s="34">
        <v>45</v>
      </c>
      <c r="O27155" s="34">
        <v>80</v>
      </c>
      <c r="P27155" s="34">
        <v>69</v>
      </c>
      <c r="Q27155" s="34">
        <v>59</v>
      </c>
      <c r="R27155" s="34">
        <v>87</v>
      </c>
      <c r="S27155" s="34">
        <v>77</v>
      </c>
      <c r="T27155" s="34">
        <v>54</v>
      </c>
      <c r="U27155" s="34">
        <v>54</v>
      </c>
      <c r="V27155" s="34">
        <v>59</v>
      </c>
      <c r="W27155" s="34">
        <v>63</v>
      </c>
      <c r="X27155" s="34">
        <v>74</v>
      </c>
      <c r="Y27155" s="34">
        <v>56</v>
      </c>
      <c r="Z27155" s="34">
        <v>94</v>
      </c>
      <c r="AA27155" s="34">
        <v>92</v>
      </c>
      <c r="AB27155" s="34">
        <v>48</v>
      </c>
      <c r="AC27155" s="34">
        <v>83</v>
      </c>
    </row>
    <row r="27156" spans="1:29" x14ac:dyDescent="0.2">
      <c r="A27156" s="34" t="s">
        <v>87649</v>
      </c>
      <c r="B27156" s="34">
        <v>61</v>
      </c>
      <c r="C27156" s="34">
        <v>85</v>
      </c>
      <c r="D27156" s="34">
        <v>99</v>
      </c>
      <c r="E27156" s="34">
        <v>80</v>
      </c>
      <c r="F27156" s="34">
        <v>50</v>
      </c>
      <c r="G27156" s="34">
        <v>54</v>
      </c>
      <c r="H27156" s="34">
        <v>64</v>
      </c>
      <c r="I27156" s="34">
        <v>72</v>
      </c>
      <c r="J27156" s="34">
        <v>62</v>
      </c>
      <c r="K27156" s="34">
        <v>74</v>
      </c>
      <c r="L27156" s="34">
        <v>39</v>
      </c>
      <c r="M27156" s="34">
        <v>58</v>
      </c>
      <c r="N27156" s="34">
        <v>64</v>
      </c>
      <c r="O27156" s="34">
        <v>70</v>
      </c>
      <c r="P27156" s="34">
        <v>53</v>
      </c>
      <c r="Q27156" s="34">
        <v>68</v>
      </c>
      <c r="R27156" s="34">
        <v>64</v>
      </c>
      <c r="S27156" s="34">
        <v>93</v>
      </c>
      <c r="T27156" s="34">
        <v>54</v>
      </c>
      <c r="U27156" s="34">
        <v>45</v>
      </c>
      <c r="V27156" s="34">
        <v>78</v>
      </c>
      <c r="W27156" s="34">
        <v>63</v>
      </c>
      <c r="X27156" s="34">
        <v>106</v>
      </c>
      <c r="Y27156" s="34">
        <v>41</v>
      </c>
      <c r="Z27156" s="34">
        <v>111</v>
      </c>
      <c r="AA27156" s="34">
        <v>64</v>
      </c>
      <c r="AB27156" s="34">
        <v>57</v>
      </c>
      <c r="AC27156" s="34">
        <v>125</v>
      </c>
    </row>
    <row r="27157" spans="1:29" x14ac:dyDescent="0.2">
      <c r="A27157" s="34" t="s">
        <v>87650</v>
      </c>
      <c r="B27157" s="34">
        <v>10</v>
      </c>
      <c r="C27157" s="34">
        <v>4</v>
      </c>
      <c r="D27157" s="34">
        <v>11</v>
      </c>
      <c r="E27157" s="34">
        <v>5</v>
      </c>
      <c r="F27157" s="34">
        <v>13</v>
      </c>
      <c r="G27157" s="34">
        <v>2</v>
      </c>
      <c r="H27157" s="34">
        <v>4</v>
      </c>
      <c r="I27157" s="34">
        <v>9</v>
      </c>
      <c r="J27157" s="34">
        <v>7</v>
      </c>
      <c r="K27157" s="34">
        <v>19</v>
      </c>
      <c r="L27157" s="34">
        <v>6</v>
      </c>
      <c r="M27157" s="34">
        <v>22</v>
      </c>
      <c r="N27157" s="34">
        <v>5</v>
      </c>
      <c r="O27157" s="34">
        <v>4</v>
      </c>
      <c r="P27157" s="34">
        <v>10</v>
      </c>
      <c r="Q27157" s="34">
        <v>13</v>
      </c>
      <c r="R27157" s="34">
        <v>7</v>
      </c>
      <c r="S27157" s="34">
        <v>1</v>
      </c>
      <c r="T27157" s="34">
        <v>9</v>
      </c>
      <c r="U27157" s="34">
        <v>4</v>
      </c>
      <c r="V27157" s="34">
        <v>8</v>
      </c>
      <c r="W27157" s="34">
        <v>15</v>
      </c>
      <c r="X27157" s="34">
        <v>9</v>
      </c>
      <c r="Y27157" s="34">
        <v>10</v>
      </c>
      <c r="Z27157" s="34">
        <v>8</v>
      </c>
      <c r="AA27157" s="34">
        <v>12</v>
      </c>
      <c r="AB27157" s="34">
        <v>2</v>
      </c>
      <c r="AC27157" s="34">
        <v>11</v>
      </c>
    </row>
    <row r="27158" spans="1:29" x14ac:dyDescent="0.2">
      <c r="A27158" s="34" t="s">
        <v>87651</v>
      </c>
      <c r="B27158" s="34">
        <v>41</v>
      </c>
      <c r="C27158" s="34">
        <v>52</v>
      </c>
      <c r="D27158" s="34">
        <v>67</v>
      </c>
      <c r="E27158" s="34">
        <v>58</v>
      </c>
      <c r="F27158" s="34">
        <v>39</v>
      </c>
      <c r="G27158" s="34">
        <v>74</v>
      </c>
      <c r="H27158" s="34">
        <v>44</v>
      </c>
      <c r="I27158" s="34">
        <v>25</v>
      </c>
      <c r="J27158" s="34">
        <v>43</v>
      </c>
      <c r="K27158" s="34">
        <v>68</v>
      </c>
      <c r="L27158" s="34">
        <v>30</v>
      </c>
      <c r="M27158" s="34">
        <v>51</v>
      </c>
      <c r="N27158" s="34">
        <v>64</v>
      </c>
      <c r="O27158" s="34">
        <v>50</v>
      </c>
      <c r="P27158" s="34">
        <v>39</v>
      </c>
      <c r="Q27158" s="34">
        <v>40</v>
      </c>
      <c r="R27158" s="34">
        <v>42</v>
      </c>
      <c r="S27158" s="34">
        <v>58</v>
      </c>
      <c r="T27158" s="34">
        <v>43</v>
      </c>
      <c r="U27158" s="34">
        <v>47</v>
      </c>
      <c r="V27158" s="34">
        <v>58</v>
      </c>
      <c r="W27158" s="34">
        <v>34</v>
      </c>
      <c r="X27158" s="34">
        <v>39</v>
      </c>
      <c r="Y27158" s="34">
        <v>34</v>
      </c>
      <c r="Z27158" s="34">
        <v>62</v>
      </c>
      <c r="AA27158" s="34">
        <v>48</v>
      </c>
      <c r="AB27158" s="34">
        <v>63</v>
      </c>
      <c r="AC27158" s="34">
        <v>102</v>
      </c>
    </row>
    <row r="27159" spans="1:29" x14ac:dyDescent="0.2">
      <c r="A27159" s="34" t="s">
        <v>87652</v>
      </c>
      <c r="B27159" s="34">
        <v>62</v>
      </c>
      <c r="C27159" s="34">
        <v>69</v>
      </c>
      <c r="D27159" s="34">
        <v>57</v>
      </c>
      <c r="E27159" s="34">
        <v>78</v>
      </c>
      <c r="F27159" s="34">
        <v>59</v>
      </c>
      <c r="G27159" s="34">
        <v>38</v>
      </c>
      <c r="H27159" s="34">
        <v>61</v>
      </c>
      <c r="I27159" s="34">
        <v>58</v>
      </c>
      <c r="J27159" s="34">
        <v>39</v>
      </c>
      <c r="K27159" s="34">
        <v>58</v>
      </c>
      <c r="L27159" s="34">
        <v>40</v>
      </c>
      <c r="M27159" s="34">
        <v>35</v>
      </c>
      <c r="N27159" s="34">
        <v>42</v>
      </c>
      <c r="O27159" s="34">
        <v>51</v>
      </c>
      <c r="P27159" s="34">
        <v>45</v>
      </c>
      <c r="Q27159" s="34">
        <v>95</v>
      </c>
      <c r="R27159" s="34">
        <v>68</v>
      </c>
      <c r="S27159" s="34">
        <v>80</v>
      </c>
      <c r="T27159" s="34">
        <v>49</v>
      </c>
      <c r="U27159" s="34">
        <v>61</v>
      </c>
      <c r="V27159" s="34">
        <v>51</v>
      </c>
      <c r="W27159" s="34">
        <v>63</v>
      </c>
      <c r="X27159" s="34">
        <v>61</v>
      </c>
      <c r="Y27159" s="34">
        <v>55</v>
      </c>
      <c r="Z27159" s="34">
        <v>78</v>
      </c>
      <c r="AA27159" s="34">
        <v>87</v>
      </c>
      <c r="AB27159" s="34">
        <v>56</v>
      </c>
      <c r="AC27159" s="34">
        <v>115</v>
      </c>
    </row>
    <row r="27160" spans="1:29" x14ac:dyDescent="0.2">
      <c r="A27160" s="34" t="s">
        <v>87653</v>
      </c>
      <c r="B27160" s="34">
        <v>36</v>
      </c>
      <c r="C27160" s="34">
        <v>26</v>
      </c>
      <c r="D27160" s="34">
        <v>39</v>
      </c>
      <c r="E27160" s="34">
        <v>35</v>
      </c>
      <c r="F27160" s="34">
        <v>55</v>
      </c>
      <c r="G27160" s="34">
        <v>23</v>
      </c>
      <c r="H27160" s="34">
        <v>29</v>
      </c>
      <c r="I27160" s="34">
        <v>25</v>
      </c>
      <c r="J27160" s="34">
        <v>25</v>
      </c>
      <c r="K27160" s="34">
        <v>23</v>
      </c>
      <c r="L27160" s="34">
        <v>11</v>
      </c>
      <c r="M27160" s="34">
        <v>22</v>
      </c>
      <c r="N27160" s="34">
        <v>33</v>
      </c>
      <c r="O27160" s="34">
        <v>23</v>
      </c>
      <c r="P27160" s="34">
        <v>25</v>
      </c>
      <c r="Q27160" s="34">
        <v>32</v>
      </c>
      <c r="R27160" s="34">
        <v>35</v>
      </c>
      <c r="S27160" s="34">
        <v>38</v>
      </c>
      <c r="T27160" s="34">
        <v>31</v>
      </c>
      <c r="U27160" s="34">
        <v>23</v>
      </c>
      <c r="V27160" s="34">
        <v>57</v>
      </c>
      <c r="W27160" s="34">
        <v>38</v>
      </c>
      <c r="X27160" s="34">
        <v>32</v>
      </c>
      <c r="Y27160" s="34">
        <v>27</v>
      </c>
      <c r="Z27160" s="34">
        <v>29</v>
      </c>
      <c r="AA27160" s="34">
        <v>39</v>
      </c>
      <c r="AB27160" s="34">
        <v>31</v>
      </c>
      <c r="AC27160" s="34">
        <v>38</v>
      </c>
    </row>
    <row r="27161" spans="1:29" x14ac:dyDescent="0.2">
      <c r="A27161" s="34" t="s">
        <v>87654</v>
      </c>
      <c r="B27161" s="34">
        <v>44</v>
      </c>
      <c r="C27161" s="34">
        <v>80</v>
      </c>
      <c r="D27161" s="34">
        <v>91</v>
      </c>
      <c r="E27161" s="34">
        <v>93</v>
      </c>
      <c r="F27161" s="34">
        <v>69</v>
      </c>
      <c r="G27161" s="34">
        <v>73</v>
      </c>
      <c r="H27161" s="34">
        <v>76</v>
      </c>
      <c r="I27161" s="34">
        <v>78</v>
      </c>
      <c r="J27161" s="34">
        <v>63</v>
      </c>
      <c r="K27161" s="34">
        <v>105</v>
      </c>
      <c r="L27161" s="34">
        <v>58</v>
      </c>
      <c r="M27161" s="34">
        <v>76</v>
      </c>
      <c r="N27161" s="34">
        <v>73</v>
      </c>
      <c r="O27161" s="34">
        <v>79</v>
      </c>
      <c r="P27161" s="34">
        <v>67</v>
      </c>
      <c r="Q27161" s="34">
        <v>78</v>
      </c>
      <c r="R27161" s="34">
        <v>94</v>
      </c>
      <c r="S27161" s="34">
        <v>106</v>
      </c>
      <c r="T27161" s="34">
        <v>59</v>
      </c>
      <c r="U27161" s="34">
        <v>51</v>
      </c>
      <c r="V27161" s="34">
        <v>97</v>
      </c>
      <c r="W27161" s="34">
        <v>108</v>
      </c>
      <c r="X27161" s="34">
        <v>109</v>
      </c>
      <c r="Y27161" s="34">
        <v>94</v>
      </c>
      <c r="Z27161" s="34">
        <v>77</v>
      </c>
      <c r="AA27161" s="34">
        <v>110</v>
      </c>
      <c r="AB27161" s="34">
        <v>86</v>
      </c>
      <c r="AC27161" s="34">
        <v>122</v>
      </c>
    </row>
    <row r="27162" spans="1:29" x14ac:dyDescent="0.2">
      <c r="A27162" s="34" t="s">
        <v>87655</v>
      </c>
      <c r="B27162" s="34">
        <v>75</v>
      </c>
      <c r="C27162" s="34">
        <v>48</v>
      </c>
      <c r="D27162" s="34">
        <v>88</v>
      </c>
      <c r="E27162" s="34">
        <v>83</v>
      </c>
      <c r="F27162" s="34">
        <v>101</v>
      </c>
      <c r="G27162" s="34">
        <v>55</v>
      </c>
      <c r="H27162" s="34">
        <v>76</v>
      </c>
      <c r="I27162" s="34">
        <v>60</v>
      </c>
      <c r="J27162" s="34">
        <v>80</v>
      </c>
      <c r="K27162" s="34">
        <v>61</v>
      </c>
      <c r="L27162" s="34">
        <v>55</v>
      </c>
      <c r="M27162" s="34">
        <v>77</v>
      </c>
      <c r="N27162" s="34">
        <v>64</v>
      </c>
      <c r="O27162" s="34">
        <v>46</v>
      </c>
      <c r="P27162" s="34">
        <v>71</v>
      </c>
      <c r="Q27162" s="34">
        <v>85</v>
      </c>
      <c r="R27162" s="34">
        <v>131</v>
      </c>
      <c r="S27162" s="34">
        <v>89</v>
      </c>
      <c r="T27162" s="34">
        <v>109</v>
      </c>
      <c r="U27162" s="34">
        <v>79</v>
      </c>
      <c r="V27162" s="34">
        <v>111</v>
      </c>
      <c r="W27162" s="34">
        <v>93</v>
      </c>
      <c r="X27162" s="34">
        <v>104</v>
      </c>
      <c r="Y27162" s="34">
        <v>85</v>
      </c>
      <c r="Z27162" s="34">
        <v>93</v>
      </c>
      <c r="AA27162" s="34">
        <v>88</v>
      </c>
      <c r="AB27162" s="34">
        <v>123</v>
      </c>
      <c r="AC27162" s="34">
        <v>102</v>
      </c>
    </row>
    <row r="27163" spans="1:29" x14ac:dyDescent="0.2">
      <c r="A27163" s="34" t="s">
        <v>87656</v>
      </c>
      <c r="B27163" s="34">
        <v>43</v>
      </c>
      <c r="C27163" s="34">
        <v>67</v>
      </c>
      <c r="D27163" s="34">
        <v>60</v>
      </c>
      <c r="E27163" s="34">
        <v>24</v>
      </c>
      <c r="F27163" s="34">
        <v>57</v>
      </c>
      <c r="G27163" s="34">
        <v>42</v>
      </c>
      <c r="H27163" s="34">
        <v>55</v>
      </c>
      <c r="I27163" s="34">
        <v>37</v>
      </c>
      <c r="J27163" s="34">
        <v>64</v>
      </c>
      <c r="K27163" s="34">
        <v>40</v>
      </c>
      <c r="L27163" s="34">
        <v>37</v>
      </c>
      <c r="M27163" s="34">
        <v>40</v>
      </c>
      <c r="N27163" s="34">
        <v>40</v>
      </c>
      <c r="O27163" s="34">
        <v>39</v>
      </c>
      <c r="P27163" s="34">
        <v>58</v>
      </c>
      <c r="Q27163" s="34">
        <v>71</v>
      </c>
      <c r="R27163" s="34">
        <v>55</v>
      </c>
      <c r="S27163" s="34">
        <v>45</v>
      </c>
      <c r="T27163" s="34">
        <v>24</v>
      </c>
      <c r="U27163" s="34">
        <v>34</v>
      </c>
      <c r="V27163" s="34">
        <v>61</v>
      </c>
      <c r="W27163" s="34">
        <v>43</v>
      </c>
      <c r="X27163" s="34">
        <v>49</v>
      </c>
      <c r="Y27163" s="34">
        <v>31</v>
      </c>
      <c r="Z27163" s="34">
        <v>73</v>
      </c>
      <c r="AA27163" s="34">
        <v>62</v>
      </c>
      <c r="AB27163" s="34">
        <v>71</v>
      </c>
      <c r="AC27163" s="34">
        <v>80</v>
      </c>
    </row>
    <row r="27164" spans="1:29" x14ac:dyDescent="0.2">
      <c r="A27164" s="34" t="s">
        <v>87657</v>
      </c>
      <c r="B27164" s="34">
        <v>34</v>
      </c>
      <c r="C27164" s="34">
        <v>87</v>
      </c>
      <c r="D27164" s="34">
        <v>96</v>
      </c>
      <c r="E27164" s="34">
        <v>82</v>
      </c>
      <c r="F27164" s="34">
        <v>43</v>
      </c>
      <c r="G27164" s="34">
        <v>104</v>
      </c>
      <c r="H27164" s="34">
        <v>68</v>
      </c>
      <c r="I27164" s="34">
        <v>91</v>
      </c>
      <c r="J27164" s="34">
        <v>56</v>
      </c>
      <c r="K27164" s="34">
        <v>117</v>
      </c>
      <c r="L27164" s="34">
        <v>38</v>
      </c>
      <c r="M27164" s="34">
        <v>84</v>
      </c>
      <c r="N27164" s="34">
        <v>34</v>
      </c>
      <c r="O27164" s="34">
        <v>63</v>
      </c>
      <c r="P27164" s="34">
        <v>77</v>
      </c>
      <c r="Q27164" s="34">
        <v>133</v>
      </c>
      <c r="R27164" s="34">
        <v>71</v>
      </c>
      <c r="S27164" s="34">
        <v>133</v>
      </c>
      <c r="T27164" s="34">
        <v>52</v>
      </c>
      <c r="U27164" s="34">
        <v>88</v>
      </c>
      <c r="V27164" s="34">
        <v>57</v>
      </c>
      <c r="W27164" s="34">
        <v>78</v>
      </c>
      <c r="X27164" s="34">
        <v>58</v>
      </c>
      <c r="Y27164" s="34">
        <v>87</v>
      </c>
      <c r="Z27164" s="34">
        <v>87</v>
      </c>
      <c r="AA27164" s="34">
        <v>89</v>
      </c>
      <c r="AB27164" s="34">
        <v>64</v>
      </c>
      <c r="AC27164" s="34">
        <v>145</v>
      </c>
    </row>
    <row r="27165" spans="1:29" x14ac:dyDescent="0.2">
      <c r="A27165" s="34" t="s">
        <v>87658</v>
      </c>
      <c r="B27165" s="34">
        <v>25</v>
      </c>
      <c r="C27165" s="34">
        <v>16</v>
      </c>
      <c r="D27165" s="34">
        <v>18</v>
      </c>
      <c r="E27165" s="34">
        <v>21</v>
      </c>
      <c r="F27165" s="34">
        <v>21</v>
      </c>
      <c r="G27165" s="34">
        <v>19</v>
      </c>
      <c r="H27165" s="34">
        <v>6</v>
      </c>
      <c r="I27165" s="34">
        <v>14</v>
      </c>
      <c r="J27165" s="34">
        <v>11</v>
      </c>
      <c r="K27165" s="34">
        <v>20</v>
      </c>
      <c r="L27165" s="34">
        <v>10</v>
      </c>
      <c r="M27165" s="34">
        <v>20</v>
      </c>
      <c r="N27165" s="34">
        <v>17</v>
      </c>
      <c r="O27165" s="34">
        <v>15</v>
      </c>
      <c r="P27165" s="34">
        <v>31</v>
      </c>
      <c r="Q27165" s="34">
        <v>30</v>
      </c>
      <c r="R27165" s="34">
        <v>15</v>
      </c>
      <c r="S27165" s="34">
        <v>23</v>
      </c>
      <c r="T27165" s="34">
        <v>19</v>
      </c>
      <c r="U27165" s="34">
        <v>12</v>
      </c>
      <c r="V27165" s="34">
        <v>15</v>
      </c>
      <c r="W27165" s="34">
        <v>24</v>
      </c>
      <c r="X27165" s="34">
        <v>40</v>
      </c>
      <c r="Y27165" s="34">
        <v>16</v>
      </c>
      <c r="Z27165" s="34">
        <v>26</v>
      </c>
      <c r="AA27165" s="34">
        <v>20</v>
      </c>
      <c r="AB27165" s="34">
        <v>20</v>
      </c>
      <c r="AC27165" s="34">
        <v>34</v>
      </c>
    </row>
    <row r="27166" spans="1:29" x14ac:dyDescent="0.2">
      <c r="A27166" s="34" t="s">
        <v>87659</v>
      </c>
      <c r="B27166" s="34">
        <v>40</v>
      </c>
      <c r="C27166" s="34">
        <v>52</v>
      </c>
      <c r="D27166" s="34">
        <v>51</v>
      </c>
      <c r="E27166" s="34">
        <v>65</v>
      </c>
      <c r="F27166" s="34">
        <v>48</v>
      </c>
      <c r="G27166" s="34">
        <v>55</v>
      </c>
      <c r="H27166" s="34">
        <v>35</v>
      </c>
      <c r="I27166" s="34">
        <v>64</v>
      </c>
      <c r="J27166" s="34">
        <v>51</v>
      </c>
      <c r="K27166" s="34">
        <v>61</v>
      </c>
      <c r="L27166" s="34">
        <v>45</v>
      </c>
      <c r="M27166" s="34">
        <v>60</v>
      </c>
      <c r="N27166" s="34">
        <v>40</v>
      </c>
      <c r="O27166" s="34">
        <v>51</v>
      </c>
      <c r="P27166" s="34">
        <v>46</v>
      </c>
      <c r="Q27166" s="34">
        <v>76</v>
      </c>
      <c r="R27166" s="34">
        <v>41</v>
      </c>
      <c r="S27166" s="34">
        <v>80</v>
      </c>
      <c r="T27166" s="34">
        <v>24</v>
      </c>
      <c r="U27166" s="34">
        <v>55</v>
      </c>
      <c r="V27166" s="34">
        <v>65</v>
      </c>
      <c r="W27166" s="34">
        <v>61</v>
      </c>
      <c r="X27166" s="34">
        <v>63</v>
      </c>
      <c r="Y27166" s="34">
        <v>45</v>
      </c>
      <c r="Z27166" s="34">
        <v>46</v>
      </c>
      <c r="AA27166" s="34">
        <v>91</v>
      </c>
      <c r="AB27166" s="34">
        <v>25</v>
      </c>
      <c r="AC27166" s="34">
        <v>99</v>
      </c>
    </row>
    <row r="27167" spans="1:29" x14ac:dyDescent="0.2">
      <c r="A27167" s="34" t="s">
        <v>87660</v>
      </c>
      <c r="B27167" s="34">
        <v>63</v>
      </c>
      <c r="C27167" s="34">
        <v>106</v>
      </c>
      <c r="D27167" s="34">
        <v>101</v>
      </c>
      <c r="E27167" s="34">
        <v>64</v>
      </c>
      <c r="F27167" s="34">
        <v>80</v>
      </c>
      <c r="G27167" s="34">
        <v>111</v>
      </c>
      <c r="H27167" s="34">
        <v>76</v>
      </c>
      <c r="I27167" s="34">
        <v>71</v>
      </c>
      <c r="J27167" s="34">
        <v>75</v>
      </c>
      <c r="K27167" s="34">
        <v>88</v>
      </c>
      <c r="L27167" s="34">
        <v>45</v>
      </c>
      <c r="M27167" s="34">
        <v>79</v>
      </c>
      <c r="N27167" s="34">
        <v>76</v>
      </c>
      <c r="O27167" s="34">
        <v>57</v>
      </c>
      <c r="P27167" s="34">
        <v>79</v>
      </c>
      <c r="Q27167" s="34">
        <v>96</v>
      </c>
      <c r="R27167" s="34">
        <v>98</v>
      </c>
      <c r="S27167" s="34">
        <v>125</v>
      </c>
      <c r="T27167" s="34">
        <v>69</v>
      </c>
      <c r="U27167" s="34">
        <v>74</v>
      </c>
      <c r="V27167" s="34">
        <v>76</v>
      </c>
      <c r="W27167" s="34">
        <v>58</v>
      </c>
      <c r="X27167" s="34">
        <v>114</v>
      </c>
      <c r="Y27167" s="34">
        <v>71</v>
      </c>
      <c r="Z27167" s="34">
        <v>110</v>
      </c>
      <c r="AA27167" s="34">
        <v>105</v>
      </c>
      <c r="AB27167" s="34">
        <v>78</v>
      </c>
      <c r="AC27167" s="34">
        <v>139</v>
      </c>
    </row>
    <row r="27168" spans="1:29" x14ac:dyDescent="0.2">
      <c r="A27168" s="34" t="s">
        <v>87661</v>
      </c>
      <c r="B27168" s="34">
        <v>156</v>
      </c>
      <c r="C27168" s="34">
        <v>231</v>
      </c>
      <c r="D27168" s="34">
        <v>309</v>
      </c>
      <c r="E27168" s="34">
        <v>289</v>
      </c>
      <c r="F27168" s="34">
        <v>324</v>
      </c>
      <c r="G27168" s="34">
        <v>298</v>
      </c>
      <c r="H27168" s="34">
        <v>277</v>
      </c>
      <c r="I27168" s="34">
        <v>239</v>
      </c>
      <c r="J27168" s="34">
        <v>272</v>
      </c>
      <c r="K27168" s="34">
        <v>276</v>
      </c>
      <c r="L27168" s="34">
        <v>208</v>
      </c>
      <c r="M27168" s="34">
        <v>232</v>
      </c>
      <c r="N27168" s="34">
        <v>233</v>
      </c>
      <c r="O27168" s="34">
        <v>210</v>
      </c>
      <c r="P27168" s="34">
        <v>242</v>
      </c>
      <c r="Q27168" s="34">
        <v>396</v>
      </c>
      <c r="R27168" s="34">
        <v>334</v>
      </c>
      <c r="S27168" s="34">
        <v>336</v>
      </c>
      <c r="T27168" s="34">
        <v>296</v>
      </c>
      <c r="U27168" s="34">
        <v>271</v>
      </c>
      <c r="V27168" s="34">
        <v>321</v>
      </c>
      <c r="W27168" s="34">
        <v>332</v>
      </c>
      <c r="X27168" s="34">
        <v>401</v>
      </c>
      <c r="Y27168" s="34">
        <v>307</v>
      </c>
      <c r="Z27168" s="34">
        <v>318</v>
      </c>
      <c r="AA27168" s="34">
        <v>385</v>
      </c>
      <c r="AB27168" s="34">
        <v>302</v>
      </c>
      <c r="AC27168" s="34">
        <v>425</v>
      </c>
    </row>
    <row r="27169" spans="1:29" x14ac:dyDescent="0.2">
      <c r="A27169" s="34" t="s">
        <v>87662</v>
      </c>
      <c r="B27169" s="34">
        <v>68</v>
      </c>
      <c r="C27169" s="34">
        <v>124</v>
      </c>
      <c r="D27169" s="34">
        <v>116</v>
      </c>
      <c r="E27169" s="34">
        <v>186</v>
      </c>
      <c r="F27169" s="34">
        <v>126</v>
      </c>
      <c r="G27169" s="34">
        <v>127</v>
      </c>
      <c r="H27169" s="34">
        <v>82</v>
      </c>
      <c r="I27169" s="34">
        <v>141</v>
      </c>
      <c r="J27169" s="34">
        <v>108</v>
      </c>
      <c r="K27169" s="34">
        <v>125</v>
      </c>
      <c r="L27169" s="34">
        <v>62</v>
      </c>
      <c r="M27169" s="34">
        <v>104</v>
      </c>
      <c r="N27169" s="34">
        <v>87</v>
      </c>
      <c r="O27169" s="34">
        <v>74</v>
      </c>
      <c r="P27169" s="34">
        <v>93</v>
      </c>
      <c r="Q27169" s="34">
        <v>155</v>
      </c>
      <c r="R27169" s="34">
        <v>114</v>
      </c>
      <c r="S27169" s="34">
        <v>158</v>
      </c>
      <c r="T27169" s="34">
        <v>79</v>
      </c>
      <c r="U27169" s="34">
        <v>107</v>
      </c>
      <c r="V27169" s="34">
        <v>110</v>
      </c>
      <c r="W27169" s="34">
        <v>138</v>
      </c>
      <c r="X27169" s="34">
        <v>183</v>
      </c>
      <c r="Y27169" s="34">
        <v>127</v>
      </c>
      <c r="Z27169" s="34">
        <v>95</v>
      </c>
      <c r="AA27169" s="34">
        <v>152</v>
      </c>
      <c r="AB27169" s="34">
        <v>99</v>
      </c>
      <c r="AC27169" s="34">
        <v>198</v>
      </c>
    </row>
    <row r="27170" spans="1:29" x14ac:dyDescent="0.2">
      <c r="A27170" s="34" t="s">
        <v>87663</v>
      </c>
      <c r="B27170" s="34">
        <v>46</v>
      </c>
      <c r="C27170" s="34">
        <v>112</v>
      </c>
      <c r="D27170" s="34">
        <v>61</v>
      </c>
      <c r="E27170" s="34">
        <v>90</v>
      </c>
      <c r="F27170" s="34">
        <v>85</v>
      </c>
      <c r="G27170" s="34">
        <v>97</v>
      </c>
      <c r="H27170" s="34">
        <v>41</v>
      </c>
      <c r="I27170" s="34">
        <v>119</v>
      </c>
      <c r="J27170" s="34">
        <v>76</v>
      </c>
      <c r="K27170" s="34">
        <v>85</v>
      </c>
      <c r="L27170" s="34">
        <v>63</v>
      </c>
      <c r="M27170" s="34">
        <v>99</v>
      </c>
      <c r="N27170" s="34">
        <v>74</v>
      </c>
      <c r="O27170" s="34">
        <v>66</v>
      </c>
      <c r="P27170" s="34">
        <v>56</v>
      </c>
      <c r="Q27170" s="34">
        <v>86</v>
      </c>
      <c r="R27170" s="34">
        <v>113</v>
      </c>
      <c r="S27170" s="34">
        <v>106</v>
      </c>
      <c r="T27170" s="34">
        <v>49</v>
      </c>
      <c r="U27170" s="34">
        <v>64</v>
      </c>
      <c r="V27170" s="34">
        <v>82</v>
      </c>
      <c r="W27170" s="34">
        <v>104</v>
      </c>
      <c r="X27170" s="34">
        <v>110</v>
      </c>
      <c r="Y27170" s="34">
        <v>86</v>
      </c>
      <c r="Z27170" s="34">
        <v>78</v>
      </c>
      <c r="AA27170" s="34">
        <v>124</v>
      </c>
      <c r="AB27170" s="34">
        <v>101</v>
      </c>
      <c r="AC27170" s="34">
        <v>119</v>
      </c>
    </row>
    <row r="27171" spans="1:29" x14ac:dyDescent="0.2">
      <c r="A27171" s="34" t="s">
        <v>87664</v>
      </c>
      <c r="B27171" s="34">
        <v>45</v>
      </c>
      <c r="C27171" s="34">
        <v>60</v>
      </c>
      <c r="D27171" s="34">
        <v>93</v>
      </c>
      <c r="E27171" s="34">
        <v>69</v>
      </c>
      <c r="F27171" s="34">
        <v>84</v>
      </c>
      <c r="G27171" s="34">
        <v>51</v>
      </c>
      <c r="H27171" s="34">
        <v>77</v>
      </c>
      <c r="I27171" s="34">
        <v>51</v>
      </c>
      <c r="J27171" s="34">
        <v>80</v>
      </c>
      <c r="K27171" s="34">
        <v>72</v>
      </c>
      <c r="L27171" s="34">
        <v>49</v>
      </c>
      <c r="M27171" s="34">
        <v>70</v>
      </c>
      <c r="N27171" s="34">
        <v>73</v>
      </c>
      <c r="O27171" s="34">
        <v>50</v>
      </c>
      <c r="P27171" s="34">
        <v>81</v>
      </c>
      <c r="Q27171" s="34">
        <v>104</v>
      </c>
      <c r="R27171" s="34">
        <v>93</v>
      </c>
      <c r="S27171" s="34">
        <v>111</v>
      </c>
      <c r="T27171" s="34">
        <v>47</v>
      </c>
      <c r="U27171" s="34">
        <v>66</v>
      </c>
      <c r="V27171" s="34">
        <v>109</v>
      </c>
      <c r="W27171" s="34">
        <v>71</v>
      </c>
      <c r="X27171" s="34">
        <v>130</v>
      </c>
      <c r="Y27171" s="34">
        <v>68</v>
      </c>
      <c r="Z27171" s="34">
        <v>89</v>
      </c>
      <c r="AA27171" s="34">
        <v>79</v>
      </c>
      <c r="AB27171" s="34">
        <v>130</v>
      </c>
      <c r="AC27171" s="34">
        <v>101</v>
      </c>
    </row>
    <row r="27172" spans="1:29" x14ac:dyDescent="0.2">
      <c r="A27172" s="34" t="s">
        <v>87665</v>
      </c>
      <c r="B27172" s="34">
        <v>108</v>
      </c>
      <c r="C27172" s="34">
        <v>107</v>
      </c>
      <c r="D27172" s="34">
        <v>189</v>
      </c>
      <c r="E27172" s="34">
        <v>110</v>
      </c>
      <c r="F27172" s="34">
        <v>132</v>
      </c>
      <c r="G27172" s="34">
        <v>127</v>
      </c>
      <c r="H27172" s="34">
        <v>126</v>
      </c>
      <c r="I27172" s="34">
        <v>95</v>
      </c>
      <c r="J27172" s="34">
        <v>104</v>
      </c>
      <c r="K27172" s="34">
        <v>128</v>
      </c>
      <c r="L27172" s="34">
        <v>48</v>
      </c>
      <c r="M27172" s="34">
        <v>67</v>
      </c>
      <c r="N27172" s="34">
        <v>118</v>
      </c>
      <c r="O27172" s="34">
        <v>101</v>
      </c>
      <c r="P27172" s="34">
        <v>105</v>
      </c>
      <c r="Q27172" s="34">
        <v>109</v>
      </c>
      <c r="R27172" s="34">
        <v>92</v>
      </c>
      <c r="S27172" s="34">
        <v>198</v>
      </c>
      <c r="T27172" s="34">
        <v>70</v>
      </c>
      <c r="U27172" s="34">
        <v>75</v>
      </c>
      <c r="V27172" s="34">
        <v>162</v>
      </c>
      <c r="W27172" s="34">
        <v>71</v>
      </c>
      <c r="X27172" s="34">
        <v>210</v>
      </c>
      <c r="Y27172" s="34">
        <v>66</v>
      </c>
      <c r="Z27172" s="34">
        <v>201</v>
      </c>
      <c r="AA27172" s="34">
        <v>112</v>
      </c>
      <c r="AB27172" s="34">
        <v>88</v>
      </c>
      <c r="AC27172" s="34">
        <v>217</v>
      </c>
    </row>
    <row r="27173" spans="1:29" x14ac:dyDescent="0.2">
      <c r="A27173" s="34" t="s">
        <v>87666</v>
      </c>
      <c r="B27173" s="34">
        <v>42</v>
      </c>
      <c r="C27173" s="34">
        <v>55</v>
      </c>
      <c r="D27173" s="34">
        <v>52</v>
      </c>
      <c r="E27173" s="34">
        <v>40</v>
      </c>
      <c r="F27173" s="34">
        <v>60</v>
      </c>
      <c r="G27173" s="34">
        <v>40</v>
      </c>
      <c r="H27173" s="34">
        <v>40</v>
      </c>
      <c r="I27173" s="34">
        <v>37</v>
      </c>
      <c r="J27173" s="34">
        <v>26</v>
      </c>
      <c r="K27173" s="34">
        <v>56</v>
      </c>
      <c r="L27173" s="34">
        <v>19</v>
      </c>
      <c r="M27173" s="34">
        <v>38</v>
      </c>
      <c r="N27173" s="34">
        <v>29</v>
      </c>
      <c r="O27173" s="34">
        <v>33</v>
      </c>
      <c r="P27173" s="34">
        <v>37</v>
      </c>
      <c r="Q27173" s="34">
        <v>82</v>
      </c>
      <c r="R27173" s="34">
        <v>46</v>
      </c>
      <c r="S27173" s="34">
        <v>34</v>
      </c>
      <c r="T27173" s="34">
        <v>31</v>
      </c>
      <c r="U27173" s="34">
        <v>35</v>
      </c>
      <c r="V27173" s="34">
        <v>60</v>
      </c>
      <c r="W27173" s="34">
        <v>48</v>
      </c>
      <c r="X27173" s="34">
        <v>74</v>
      </c>
      <c r="Y27173" s="34">
        <v>23</v>
      </c>
      <c r="Z27173" s="34">
        <v>63</v>
      </c>
      <c r="AA27173" s="34">
        <v>55</v>
      </c>
      <c r="AB27173" s="34">
        <v>28</v>
      </c>
      <c r="AC27173" s="34">
        <v>75</v>
      </c>
    </row>
    <row r="27174" spans="1:29" x14ac:dyDescent="0.2">
      <c r="A27174" s="34" t="s">
        <v>87667</v>
      </c>
      <c r="B27174" s="34">
        <v>61</v>
      </c>
      <c r="C27174" s="34">
        <v>110</v>
      </c>
      <c r="D27174" s="34">
        <v>110</v>
      </c>
      <c r="E27174" s="34">
        <v>112</v>
      </c>
      <c r="F27174" s="34">
        <v>109</v>
      </c>
      <c r="G27174" s="34">
        <v>135</v>
      </c>
      <c r="H27174" s="34">
        <v>91</v>
      </c>
      <c r="I27174" s="34">
        <v>76</v>
      </c>
      <c r="J27174" s="34">
        <v>91</v>
      </c>
      <c r="K27174" s="34">
        <v>81</v>
      </c>
      <c r="L27174" s="34">
        <v>65</v>
      </c>
      <c r="M27174" s="34">
        <v>75</v>
      </c>
      <c r="N27174" s="34">
        <v>71</v>
      </c>
      <c r="O27174" s="34">
        <v>74</v>
      </c>
      <c r="P27174" s="34">
        <v>72</v>
      </c>
      <c r="Q27174" s="34">
        <v>100</v>
      </c>
      <c r="R27174" s="34">
        <v>126</v>
      </c>
      <c r="S27174" s="34">
        <v>111</v>
      </c>
      <c r="T27174" s="34">
        <v>69</v>
      </c>
      <c r="U27174" s="34">
        <v>74</v>
      </c>
      <c r="V27174" s="34">
        <v>117</v>
      </c>
      <c r="W27174" s="34">
        <v>90</v>
      </c>
      <c r="X27174" s="34">
        <v>145</v>
      </c>
      <c r="Y27174" s="34">
        <v>76</v>
      </c>
      <c r="Z27174" s="34">
        <v>106</v>
      </c>
      <c r="AA27174" s="34">
        <v>82</v>
      </c>
      <c r="AB27174" s="34">
        <v>106</v>
      </c>
      <c r="AC27174" s="34">
        <v>154</v>
      </c>
    </row>
    <row r="27175" spans="1:29" x14ac:dyDescent="0.2">
      <c r="A27175" s="34" t="s">
        <v>87668</v>
      </c>
      <c r="B27175" s="34">
        <v>41</v>
      </c>
      <c r="C27175" s="34">
        <v>58</v>
      </c>
      <c r="D27175" s="34">
        <v>36</v>
      </c>
      <c r="E27175" s="34">
        <v>58</v>
      </c>
      <c r="F27175" s="34">
        <v>44</v>
      </c>
      <c r="G27175" s="34">
        <v>55</v>
      </c>
      <c r="H27175" s="34">
        <v>30</v>
      </c>
      <c r="I27175" s="34">
        <v>40</v>
      </c>
      <c r="J27175" s="34">
        <v>31</v>
      </c>
      <c r="K27175" s="34">
        <v>42</v>
      </c>
      <c r="L27175" s="34">
        <v>23</v>
      </c>
      <c r="M27175" s="34">
        <v>55</v>
      </c>
      <c r="N27175" s="34">
        <v>37</v>
      </c>
      <c r="O27175" s="34">
        <v>41</v>
      </c>
      <c r="P27175" s="34">
        <v>38</v>
      </c>
      <c r="Q27175" s="34">
        <v>73</v>
      </c>
      <c r="R27175" s="34">
        <v>34</v>
      </c>
      <c r="S27175" s="34">
        <v>70</v>
      </c>
      <c r="T27175" s="34">
        <v>41</v>
      </c>
      <c r="U27175" s="34">
        <v>47</v>
      </c>
      <c r="V27175" s="34">
        <v>28</v>
      </c>
      <c r="W27175" s="34">
        <v>41</v>
      </c>
      <c r="X27175" s="34">
        <v>65</v>
      </c>
      <c r="Y27175" s="34">
        <v>35</v>
      </c>
      <c r="Z27175" s="34">
        <v>45</v>
      </c>
      <c r="AA27175" s="34">
        <v>54</v>
      </c>
      <c r="AB27175" s="34">
        <v>40</v>
      </c>
      <c r="AC27175" s="34">
        <v>65</v>
      </c>
    </row>
    <row r="27176" spans="1:29" x14ac:dyDescent="0.2">
      <c r="A27176" s="34" t="s">
        <v>87669</v>
      </c>
      <c r="B27176" s="34">
        <v>45</v>
      </c>
      <c r="C27176" s="34">
        <v>70</v>
      </c>
      <c r="D27176" s="34">
        <v>90</v>
      </c>
      <c r="E27176" s="34">
        <v>77</v>
      </c>
      <c r="F27176" s="34">
        <v>60</v>
      </c>
      <c r="G27176" s="34">
        <v>74</v>
      </c>
      <c r="H27176" s="34">
        <v>52</v>
      </c>
      <c r="I27176" s="34">
        <v>68</v>
      </c>
      <c r="J27176" s="34">
        <v>52</v>
      </c>
      <c r="K27176" s="34">
        <v>84</v>
      </c>
      <c r="L27176" s="34">
        <v>34</v>
      </c>
      <c r="M27176" s="34">
        <v>51</v>
      </c>
      <c r="N27176" s="34">
        <v>49</v>
      </c>
      <c r="O27176" s="34">
        <v>47</v>
      </c>
      <c r="P27176" s="34">
        <v>46</v>
      </c>
      <c r="Q27176" s="34">
        <v>53</v>
      </c>
      <c r="R27176" s="34">
        <v>69</v>
      </c>
      <c r="S27176" s="34">
        <v>72</v>
      </c>
      <c r="T27176" s="34">
        <v>39</v>
      </c>
      <c r="U27176" s="34">
        <v>49</v>
      </c>
      <c r="V27176" s="34">
        <v>57</v>
      </c>
      <c r="W27176" s="34">
        <v>44</v>
      </c>
      <c r="X27176" s="34">
        <v>83</v>
      </c>
      <c r="Y27176" s="34">
        <v>28</v>
      </c>
      <c r="Z27176" s="34">
        <v>72</v>
      </c>
      <c r="AA27176" s="34">
        <v>60</v>
      </c>
      <c r="AB27176" s="34">
        <v>56</v>
      </c>
      <c r="AC27176" s="34">
        <v>116</v>
      </c>
    </row>
    <row r="27177" spans="1:29" x14ac:dyDescent="0.2">
      <c r="A27177" s="34" t="s">
        <v>87670</v>
      </c>
      <c r="B27177" s="34">
        <v>91</v>
      </c>
      <c r="C27177" s="34">
        <v>157</v>
      </c>
      <c r="D27177" s="34">
        <v>111</v>
      </c>
      <c r="E27177" s="34">
        <v>167</v>
      </c>
      <c r="F27177" s="34">
        <v>134</v>
      </c>
      <c r="G27177" s="34">
        <v>182</v>
      </c>
      <c r="H27177" s="34">
        <v>110</v>
      </c>
      <c r="I27177" s="34">
        <v>173</v>
      </c>
      <c r="J27177" s="34">
        <v>124</v>
      </c>
      <c r="K27177" s="34">
        <v>179</v>
      </c>
      <c r="L27177" s="34">
        <v>94</v>
      </c>
      <c r="M27177" s="34">
        <v>140</v>
      </c>
      <c r="N27177" s="34">
        <v>118</v>
      </c>
      <c r="O27177" s="34">
        <v>128</v>
      </c>
      <c r="P27177" s="34">
        <v>133</v>
      </c>
      <c r="Q27177" s="34">
        <v>221</v>
      </c>
      <c r="R27177" s="34">
        <v>151</v>
      </c>
      <c r="S27177" s="34">
        <v>212</v>
      </c>
      <c r="T27177" s="34">
        <v>148</v>
      </c>
      <c r="U27177" s="34">
        <v>180</v>
      </c>
      <c r="V27177" s="34">
        <v>192</v>
      </c>
      <c r="W27177" s="34">
        <v>231</v>
      </c>
      <c r="X27177" s="34">
        <v>201</v>
      </c>
      <c r="Y27177" s="34">
        <v>241</v>
      </c>
      <c r="Z27177" s="34">
        <v>171</v>
      </c>
      <c r="AA27177" s="34">
        <v>212</v>
      </c>
      <c r="AB27177" s="34">
        <v>182</v>
      </c>
      <c r="AC27177" s="34">
        <v>242</v>
      </c>
    </row>
    <row r="27178" spans="1:29" x14ac:dyDescent="0.2">
      <c r="A27178" s="34" t="s">
        <v>87671</v>
      </c>
      <c r="B27178" s="34">
        <v>65</v>
      </c>
      <c r="C27178" s="34">
        <v>65</v>
      </c>
      <c r="D27178" s="34">
        <v>52</v>
      </c>
      <c r="E27178" s="34">
        <v>27</v>
      </c>
      <c r="F27178" s="34">
        <v>56</v>
      </c>
      <c r="G27178" s="34">
        <v>58</v>
      </c>
      <c r="H27178" s="34">
        <v>27</v>
      </c>
      <c r="I27178" s="34">
        <v>48</v>
      </c>
      <c r="J27178" s="34">
        <v>52</v>
      </c>
      <c r="K27178" s="34">
        <v>40</v>
      </c>
      <c r="L27178" s="34">
        <v>51</v>
      </c>
      <c r="M27178" s="34">
        <v>25</v>
      </c>
      <c r="N27178" s="34">
        <v>41</v>
      </c>
      <c r="O27178" s="34">
        <v>40</v>
      </c>
      <c r="P27178" s="34">
        <v>41</v>
      </c>
      <c r="Q27178" s="34">
        <v>61</v>
      </c>
      <c r="R27178" s="34">
        <v>57</v>
      </c>
      <c r="S27178" s="34">
        <v>62</v>
      </c>
      <c r="T27178" s="34">
        <v>45</v>
      </c>
      <c r="U27178" s="34">
        <v>46</v>
      </c>
      <c r="V27178" s="34">
        <v>37</v>
      </c>
      <c r="W27178" s="34">
        <v>31</v>
      </c>
      <c r="X27178" s="34">
        <v>68</v>
      </c>
      <c r="Y27178" s="34">
        <v>78</v>
      </c>
      <c r="Z27178" s="34">
        <v>53</v>
      </c>
      <c r="AA27178" s="34">
        <v>65</v>
      </c>
      <c r="AB27178" s="34">
        <v>85</v>
      </c>
      <c r="AC27178" s="34">
        <v>79</v>
      </c>
    </row>
    <row r="27179" spans="1:29" x14ac:dyDescent="0.2">
      <c r="A27179" s="34" t="s">
        <v>87672</v>
      </c>
      <c r="B27179" s="34">
        <v>68</v>
      </c>
      <c r="C27179" s="34">
        <v>141</v>
      </c>
      <c r="D27179" s="34">
        <v>139</v>
      </c>
      <c r="E27179" s="34">
        <v>170</v>
      </c>
      <c r="F27179" s="34">
        <v>102</v>
      </c>
      <c r="G27179" s="34">
        <v>171</v>
      </c>
      <c r="H27179" s="34">
        <v>88</v>
      </c>
      <c r="I27179" s="34">
        <v>149</v>
      </c>
      <c r="J27179" s="34">
        <v>76</v>
      </c>
      <c r="K27179" s="34">
        <v>126</v>
      </c>
      <c r="L27179" s="34">
        <v>47</v>
      </c>
      <c r="M27179" s="34">
        <v>118</v>
      </c>
      <c r="N27179" s="34">
        <v>79</v>
      </c>
      <c r="O27179" s="34">
        <v>130</v>
      </c>
      <c r="P27179" s="34">
        <v>96</v>
      </c>
      <c r="Q27179" s="34">
        <v>134</v>
      </c>
      <c r="R27179" s="34">
        <v>99</v>
      </c>
      <c r="S27179" s="34">
        <v>196</v>
      </c>
      <c r="T27179" s="34">
        <v>106</v>
      </c>
      <c r="U27179" s="34">
        <v>125</v>
      </c>
      <c r="V27179" s="34">
        <v>114</v>
      </c>
      <c r="W27179" s="34">
        <v>141</v>
      </c>
      <c r="X27179" s="34">
        <v>106</v>
      </c>
      <c r="Y27179" s="34">
        <v>139</v>
      </c>
      <c r="Z27179" s="34">
        <v>148</v>
      </c>
      <c r="AA27179" s="34">
        <v>139</v>
      </c>
      <c r="AB27179" s="34">
        <v>103</v>
      </c>
      <c r="AC27179" s="34">
        <v>207</v>
      </c>
    </row>
    <row r="27180" spans="1:29" x14ac:dyDescent="0.2">
      <c r="A27180" s="34" t="s">
        <v>87673</v>
      </c>
      <c r="B27180" s="34">
        <v>76</v>
      </c>
      <c r="C27180" s="34">
        <v>62</v>
      </c>
      <c r="D27180" s="34">
        <v>155</v>
      </c>
      <c r="E27180" s="34">
        <v>77</v>
      </c>
      <c r="F27180" s="34">
        <v>100</v>
      </c>
      <c r="G27180" s="34">
        <v>51</v>
      </c>
      <c r="H27180" s="34">
        <v>104</v>
      </c>
      <c r="I27180" s="34">
        <v>51</v>
      </c>
      <c r="J27180" s="34">
        <v>94</v>
      </c>
      <c r="K27180" s="34">
        <v>62</v>
      </c>
      <c r="L27180" s="34">
        <v>81</v>
      </c>
      <c r="M27180" s="34">
        <v>64</v>
      </c>
      <c r="N27180" s="34">
        <v>97</v>
      </c>
      <c r="O27180" s="34">
        <v>45</v>
      </c>
      <c r="P27180" s="34">
        <v>135</v>
      </c>
      <c r="Q27180" s="34">
        <v>97</v>
      </c>
      <c r="R27180" s="34">
        <v>152</v>
      </c>
      <c r="S27180" s="34">
        <v>100</v>
      </c>
      <c r="T27180" s="34">
        <v>132</v>
      </c>
      <c r="U27180" s="34">
        <v>60</v>
      </c>
      <c r="V27180" s="34">
        <v>145</v>
      </c>
      <c r="W27180" s="34">
        <v>99</v>
      </c>
      <c r="X27180" s="34">
        <v>137</v>
      </c>
      <c r="Y27180" s="34">
        <v>84</v>
      </c>
      <c r="Z27180" s="34">
        <v>173</v>
      </c>
      <c r="AA27180" s="34">
        <v>99</v>
      </c>
      <c r="AB27180" s="34">
        <v>102</v>
      </c>
      <c r="AC27180" s="34">
        <v>111</v>
      </c>
    </row>
    <row r="27181" spans="1:29" x14ac:dyDescent="0.2">
      <c r="A27181" s="34" t="s">
        <v>87674</v>
      </c>
      <c r="B27181" s="34">
        <v>116</v>
      </c>
      <c r="C27181" s="34">
        <v>170</v>
      </c>
      <c r="D27181" s="34">
        <v>242</v>
      </c>
      <c r="E27181" s="34">
        <v>179</v>
      </c>
      <c r="F27181" s="34">
        <v>194</v>
      </c>
      <c r="G27181" s="34">
        <v>170</v>
      </c>
      <c r="H27181" s="34">
        <v>177</v>
      </c>
      <c r="I27181" s="34">
        <v>170</v>
      </c>
      <c r="J27181" s="34">
        <v>143</v>
      </c>
      <c r="K27181" s="34">
        <v>165</v>
      </c>
      <c r="L27181" s="34">
        <v>89</v>
      </c>
      <c r="M27181" s="34">
        <v>145</v>
      </c>
      <c r="N27181" s="34">
        <v>149</v>
      </c>
      <c r="O27181" s="34">
        <v>139</v>
      </c>
      <c r="P27181" s="34">
        <v>167</v>
      </c>
      <c r="Q27181" s="34">
        <v>148</v>
      </c>
      <c r="R27181" s="34">
        <v>237</v>
      </c>
      <c r="S27181" s="34">
        <v>202</v>
      </c>
      <c r="T27181" s="34">
        <v>107</v>
      </c>
      <c r="U27181" s="34">
        <v>109</v>
      </c>
      <c r="V27181" s="34">
        <v>188</v>
      </c>
      <c r="W27181" s="34">
        <v>156</v>
      </c>
      <c r="X27181" s="34">
        <v>272</v>
      </c>
      <c r="Y27181" s="34">
        <v>110</v>
      </c>
      <c r="Z27181" s="34">
        <v>257</v>
      </c>
      <c r="AA27181" s="34">
        <v>159</v>
      </c>
      <c r="AB27181" s="34">
        <v>147</v>
      </c>
      <c r="AC27181" s="34">
        <v>208</v>
      </c>
    </row>
    <row r="27182" spans="1:29" x14ac:dyDescent="0.2">
      <c r="A27182" s="34" t="s">
        <v>87675</v>
      </c>
      <c r="B27182" s="34">
        <v>9</v>
      </c>
      <c r="C27182" s="34">
        <v>5</v>
      </c>
      <c r="D27182" s="34">
        <v>12</v>
      </c>
      <c r="E27182" s="34">
        <v>12</v>
      </c>
      <c r="F27182" s="34">
        <v>7</v>
      </c>
      <c r="G27182" s="34">
        <v>6</v>
      </c>
      <c r="H27182" s="34">
        <v>23</v>
      </c>
      <c r="I27182" s="34">
        <v>15</v>
      </c>
      <c r="J27182" s="34">
        <v>3</v>
      </c>
      <c r="K27182" s="34">
        <v>22</v>
      </c>
      <c r="L27182" s="34">
        <v>7</v>
      </c>
      <c r="M27182" s="34">
        <v>14</v>
      </c>
      <c r="N27182" s="34">
        <v>11</v>
      </c>
      <c r="O27182" s="34">
        <v>7</v>
      </c>
      <c r="P27182" s="34">
        <v>8</v>
      </c>
      <c r="Q27182" s="34">
        <v>16</v>
      </c>
      <c r="R27182" s="34">
        <v>15</v>
      </c>
      <c r="S27182" s="34">
        <v>23</v>
      </c>
      <c r="T27182" s="34">
        <v>5</v>
      </c>
      <c r="U27182" s="34">
        <v>5</v>
      </c>
      <c r="V27182" s="34">
        <v>30</v>
      </c>
      <c r="W27182" s="34">
        <v>22</v>
      </c>
      <c r="X27182" s="34">
        <v>16</v>
      </c>
      <c r="Y27182" s="34">
        <v>13</v>
      </c>
      <c r="Z27182" s="34">
        <v>12</v>
      </c>
      <c r="AA27182" s="34">
        <v>28</v>
      </c>
      <c r="AB27182" s="34">
        <v>3</v>
      </c>
      <c r="AC27182" s="34">
        <v>23</v>
      </c>
    </row>
    <row r="27183" spans="1:29" x14ac:dyDescent="0.2">
      <c r="A27183" s="34" t="s">
        <v>87676</v>
      </c>
      <c r="B27183" s="34">
        <v>74</v>
      </c>
      <c r="C27183" s="34">
        <v>110</v>
      </c>
      <c r="D27183" s="34">
        <v>114</v>
      </c>
      <c r="E27183" s="34">
        <v>116</v>
      </c>
      <c r="F27183" s="34">
        <v>112</v>
      </c>
      <c r="G27183" s="34">
        <v>128</v>
      </c>
      <c r="H27183" s="34">
        <v>86</v>
      </c>
      <c r="I27183" s="34">
        <v>113</v>
      </c>
      <c r="J27183" s="34">
        <v>85</v>
      </c>
      <c r="K27183" s="34">
        <v>85</v>
      </c>
      <c r="L27183" s="34">
        <v>70</v>
      </c>
      <c r="M27183" s="34">
        <v>75</v>
      </c>
      <c r="N27183" s="34">
        <v>89</v>
      </c>
      <c r="O27183" s="34">
        <v>82</v>
      </c>
      <c r="P27183" s="34">
        <v>118</v>
      </c>
      <c r="Q27183" s="34">
        <v>131</v>
      </c>
      <c r="R27183" s="34">
        <v>110</v>
      </c>
      <c r="S27183" s="34">
        <v>141</v>
      </c>
      <c r="T27183" s="34">
        <v>92</v>
      </c>
      <c r="U27183" s="34">
        <v>96</v>
      </c>
      <c r="V27183" s="34">
        <v>139</v>
      </c>
      <c r="W27183" s="34">
        <v>121</v>
      </c>
      <c r="X27183" s="34">
        <v>163</v>
      </c>
      <c r="Y27183" s="34">
        <v>105</v>
      </c>
      <c r="Z27183" s="34">
        <v>109</v>
      </c>
      <c r="AA27183" s="34">
        <v>158</v>
      </c>
      <c r="AB27183" s="34">
        <v>110</v>
      </c>
      <c r="AC27183" s="34">
        <v>169</v>
      </c>
    </row>
    <row r="27184" spans="1:29" x14ac:dyDescent="0.2">
      <c r="A27184" s="34" t="s">
        <v>87677</v>
      </c>
      <c r="B27184" s="34">
        <v>50</v>
      </c>
      <c r="C27184" s="34">
        <v>62</v>
      </c>
      <c r="D27184" s="34">
        <v>51</v>
      </c>
      <c r="E27184" s="34">
        <v>27</v>
      </c>
      <c r="F27184" s="34">
        <v>62</v>
      </c>
      <c r="G27184" s="34">
        <v>39</v>
      </c>
      <c r="H27184" s="34">
        <v>44</v>
      </c>
      <c r="I27184" s="34">
        <v>43</v>
      </c>
      <c r="J27184" s="34">
        <v>63</v>
      </c>
      <c r="K27184" s="34">
        <v>55</v>
      </c>
      <c r="L27184" s="34">
        <v>41</v>
      </c>
      <c r="M27184" s="34">
        <v>57</v>
      </c>
      <c r="N27184" s="34">
        <v>40</v>
      </c>
      <c r="O27184" s="34">
        <v>44</v>
      </c>
      <c r="P27184" s="34">
        <v>72</v>
      </c>
      <c r="Q27184" s="34">
        <v>63</v>
      </c>
      <c r="R27184" s="34">
        <v>78</v>
      </c>
      <c r="S27184" s="34">
        <v>60</v>
      </c>
      <c r="T27184" s="34">
        <v>70</v>
      </c>
      <c r="U27184" s="34">
        <v>52</v>
      </c>
      <c r="V27184" s="34">
        <v>78</v>
      </c>
      <c r="W27184" s="34">
        <v>48</v>
      </c>
      <c r="X27184" s="34">
        <v>81</v>
      </c>
      <c r="Y27184" s="34">
        <v>54</v>
      </c>
      <c r="Z27184" s="34">
        <v>58</v>
      </c>
      <c r="AA27184" s="34">
        <v>52</v>
      </c>
      <c r="AB27184" s="34">
        <v>100</v>
      </c>
      <c r="AC27184" s="34">
        <v>73</v>
      </c>
    </row>
    <row r="27185" spans="1:29" x14ac:dyDescent="0.2">
      <c r="A27185" s="34" t="s">
        <v>87678</v>
      </c>
      <c r="B27185" s="34">
        <v>54</v>
      </c>
      <c r="C27185" s="34">
        <v>50</v>
      </c>
      <c r="D27185" s="34">
        <v>77</v>
      </c>
      <c r="E27185" s="34">
        <v>61</v>
      </c>
      <c r="F27185" s="34">
        <v>50</v>
      </c>
      <c r="G27185" s="34">
        <v>76</v>
      </c>
      <c r="H27185" s="34">
        <v>73</v>
      </c>
      <c r="I27185" s="34">
        <v>49</v>
      </c>
      <c r="J27185" s="34">
        <v>53</v>
      </c>
      <c r="K27185" s="34">
        <v>60</v>
      </c>
      <c r="L27185" s="34">
        <v>33</v>
      </c>
      <c r="M27185" s="34">
        <v>56</v>
      </c>
      <c r="N27185" s="34">
        <v>39</v>
      </c>
      <c r="O27185" s="34">
        <v>82</v>
      </c>
      <c r="P27185" s="34">
        <v>62</v>
      </c>
      <c r="Q27185" s="34">
        <v>66</v>
      </c>
      <c r="R27185" s="34">
        <v>76</v>
      </c>
      <c r="S27185" s="34">
        <v>80</v>
      </c>
      <c r="T27185" s="34">
        <v>41</v>
      </c>
      <c r="U27185" s="34">
        <v>50</v>
      </c>
      <c r="V27185" s="34">
        <v>78</v>
      </c>
      <c r="W27185" s="34">
        <v>76</v>
      </c>
      <c r="X27185" s="34">
        <v>64</v>
      </c>
      <c r="Y27185" s="34">
        <v>64</v>
      </c>
      <c r="Z27185" s="34">
        <v>70</v>
      </c>
      <c r="AA27185" s="34">
        <v>99</v>
      </c>
      <c r="AB27185" s="34">
        <v>57</v>
      </c>
      <c r="AC27185" s="34">
        <v>112</v>
      </c>
    </row>
    <row r="27186" spans="1:29" x14ac:dyDescent="0.2">
      <c r="A27186" s="34" t="s">
        <v>87679</v>
      </c>
      <c r="B27186" s="34">
        <v>21</v>
      </c>
      <c r="C27186" s="34">
        <v>56</v>
      </c>
      <c r="D27186" s="34">
        <v>37</v>
      </c>
      <c r="E27186" s="34">
        <v>70</v>
      </c>
      <c r="F27186" s="34">
        <v>29</v>
      </c>
      <c r="G27186" s="34">
        <v>81</v>
      </c>
      <c r="H27186" s="34">
        <v>26</v>
      </c>
      <c r="I27186" s="34">
        <v>64</v>
      </c>
      <c r="J27186" s="34">
        <v>25</v>
      </c>
      <c r="K27186" s="34">
        <v>59</v>
      </c>
      <c r="L27186" s="34">
        <v>11</v>
      </c>
      <c r="M27186" s="34">
        <v>35</v>
      </c>
      <c r="N27186" s="34">
        <v>21</v>
      </c>
      <c r="O27186" s="34">
        <v>32</v>
      </c>
      <c r="P27186" s="34">
        <v>34</v>
      </c>
      <c r="Q27186" s="34">
        <v>60</v>
      </c>
      <c r="R27186" s="34">
        <v>30</v>
      </c>
      <c r="S27186" s="34">
        <v>73</v>
      </c>
      <c r="T27186" s="34">
        <v>27</v>
      </c>
      <c r="U27186" s="34">
        <v>53</v>
      </c>
      <c r="V27186" s="34">
        <v>41</v>
      </c>
      <c r="W27186" s="34">
        <v>59</v>
      </c>
      <c r="X27186" s="34">
        <v>44</v>
      </c>
      <c r="Y27186" s="34">
        <v>51</v>
      </c>
      <c r="Z27186" s="34">
        <v>38</v>
      </c>
      <c r="AA27186" s="34">
        <v>51</v>
      </c>
      <c r="AB27186" s="34">
        <v>22</v>
      </c>
      <c r="AC27186" s="34">
        <v>62</v>
      </c>
    </row>
    <row r="27187" spans="1:29" x14ac:dyDescent="0.2">
      <c r="A27187" s="34" t="s">
        <v>87680</v>
      </c>
      <c r="B27187" s="34">
        <v>69</v>
      </c>
      <c r="C27187" s="34">
        <v>148</v>
      </c>
      <c r="D27187" s="34">
        <v>164</v>
      </c>
      <c r="E27187" s="34">
        <v>112</v>
      </c>
      <c r="F27187" s="34">
        <v>132</v>
      </c>
      <c r="G27187" s="34">
        <v>119</v>
      </c>
      <c r="H27187" s="34">
        <v>126</v>
      </c>
      <c r="I27187" s="34">
        <v>80</v>
      </c>
      <c r="J27187" s="34">
        <v>90</v>
      </c>
      <c r="K27187" s="34">
        <v>152</v>
      </c>
      <c r="L27187" s="34">
        <v>54</v>
      </c>
      <c r="M27187" s="34">
        <v>113</v>
      </c>
      <c r="N27187" s="34">
        <v>91</v>
      </c>
      <c r="O27187" s="34">
        <v>92</v>
      </c>
      <c r="P27187" s="34">
        <v>99</v>
      </c>
      <c r="Q27187" s="34">
        <v>124</v>
      </c>
      <c r="R27187" s="34">
        <v>104</v>
      </c>
      <c r="S27187" s="34">
        <v>148</v>
      </c>
      <c r="T27187" s="34">
        <v>73</v>
      </c>
      <c r="U27187" s="34">
        <v>83</v>
      </c>
      <c r="V27187" s="34">
        <v>154</v>
      </c>
      <c r="W27187" s="34">
        <v>95</v>
      </c>
      <c r="X27187" s="34">
        <v>147</v>
      </c>
      <c r="Y27187" s="34">
        <v>70</v>
      </c>
      <c r="Z27187" s="34">
        <v>169</v>
      </c>
      <c r="AA27187" s="34">
        <v>112</v>
      </c>
      <c r="AB27187" s="34">
        <v>85</v>
      </c>
      <c r="AC27187" s="34">
        <v>161</v>
      </c>
    </row>
    <row r="27188" spans="1:29" x14ac:dyDescent="0.2">
      <c r="A27188" s="34" t="s">
        <v>87681</v>
      </c>
      <c r="B27188" s="34">
        <v>53</v>
      </c>
      <c r="C27188" s="34">
        <v>65</v>
      </c>
      <c r="D27188" s="34">
        <v>70</v>
      </c>
      <c r="E27188" s="34">
        <v>68</v>
      </c>
      <c r="F27188" s="34">
        <v>58</v>
      </c>
      <c r="G27188" s="34">
        <v>66</v>
      </c>
      <c r="H27188" s="34">
        <v>52</v>
      </c>
      <c r="I27188" s="34">
        <v>62</v>
      </c>
      <c r="J27188" s="34">
        <v>68</v>
      </c>
      <c r="K27188" s="34">
        <v>73</v>
      </c>
      <c r="L27188" s="34">
        <v>45</v>
      </c>
      <c r="M27188" s="34">
        <v>74</v>
      </c>
      <c r="N27188" s="34">
        <v>39</v>
      </c>
      <c r="O27188" s="34">
        <v>67</v>
      </c>
      <c r="P27188" s="34">
        <v>70</v>
      </c>
      <c r="Q27188" s="34">
        <v>114</v>
      </c>
      <c r="R27188" s="34">
        <v>93</v>
      </c>
      <c r="S27188" s="34">
        <v>95</v>
      </c>
      <c r="T27188" s="34">
        <v>74</v>
      </c>
      <c r="U27188" s="34">
        <v>87</v>
      </c>
      <c r="V27188" s="34">
        <v>78</v>
      </c>
      <c r="W27188" s="34">
        <v>113</v>
      </c>
      <c r="X27188" s="34">
        <v>62</v>
      </c>
      <c r="Y27188" s="34">
        <v>85</v>
      </c>
      <c r="Z27188" s="34">
        <v>65</v>
      </c>
      <c r="AA27188" s="34">
        <v>84</v>
      </c>
      <c r="AB27188" s="34">
        <v>91</v>
      </c>
      <c r="AC27188" s="34">
        <v>153</v>
      </c>
    </row>
    <row r="27189" spans="1:29" x14ac:dyDescent="0.2">
      <c r="A27189" s="34" t="s">
        <v>87682</v>
      </c>
      <c r="B27189" s="34">
        <v>42</v>
      </c>
      <c r="C27189" s="34">
        <v>78</v>
      </c>
      <c r="D27189" s="34">
        <v>93</v>
      </c>
      <c r="E27189" s="34">
        <v>121</v>
      </c>
      <c r="F27189" s="34">
        <v>70</v>
      </c>
      <c r="G27189" s="34">
        <v>78</v>
      </c>
      <c r="H27189" s="34">
        <v>53</v>
      </c>
      <c r="I27189" s="34">
        <v>98</v>
      </c>
      <c r="J27189" s="34">
        <v>73</v>
      </c>
      <c r="K27189" s="34">
        <v>72</v>
      </c>
      <c r="L27189" s="34">
        <v>56</v>
      </c>
      <c r="M27189" s="34">
        <v>42</v>
      </c>
      <c r="N27189" s="34">
        <v>61</v>
      </c>
      <c r="O27189" s="34">
        <v>88</v>
      </c>
      <c r="P27189" s="34">
        <v>64</v>
      </c>
      <c r="Q27189" s="34">
        <v>98</v>
      </c>
      <c r="R27189" s="34">
        <v>48</v>
      </c>
      <c r="S27189" s="34">
        <v>106</v>
      </c>
      <c r="T27189" s="34">
        <v>68</v>
      </c>
      <c r="U27189" s="34">
        <v>93</v>
      </c>
      <c r="V27189" s="34">
        <v>76</v>
      </c>
      <c r="W27189" s="34">
        <v>108</v>
      </c>
      <c r="X27189" s="34">
        <v>66</v>
      </c>
      <c r="Y27189" s="34">
        <v>86</v>
      </c>
      <c r="Z27189" s="34">
        <v>103</v>
      </c>
      <c r="AA27189" s="34">
        <v>93</v>
      </c>
      <c r="AB27189" s="34">
        <v>80</v>
      </c>
      <c r="AC27189" s="34">
        <v>121</v>
      </c>
    </row>
    <row r="27190" spans="1:29" x14ac:dyDescent="0.2">
      <c r="A27190" s="34" t="s">
        <v>87683</v>
      </c>
      <c r="B27190" s="34">
        <v>31</v>
      </c>
      <c r="C27190" s="34">
        <v>39</v>
      </c>
      <c r="D27190" s="34">
        <v>54</v>
      </c>
      <c r="E27190" s="34">
        <v>63</v>
      </c>
      <c r="F27190" s="34">
        <v>40</v>
      </c>
      <c r="G27190" s="34">
        <v>38</v>
      </c>
      <c r="H27190" s="34">
        <v>38</v>
      </c>
      <c r="I27190" s="34">
        <v>36</v>
      </c>
      <c r="J27190" s="34">
        <v>30</v>
      </c>
      <c r="K27190" s="34">
        <v>43</v>
      </c>
      <c r="L27190" s="34">
        <v>23</v>
      </c>
      <c r="M27190" s="34">
        <v>33</v>
      </c>
      <c r="N27190" s="34">
        <v>34</v>
      </c>
      <c r="O27190" s="34">
        <v>20</v>
      </c>
      <c r="P27190" s="34">
        <v>28</v>
      </c>
      <c r="Q27190" s="34">
        <v>49</v>
      </c>
      <c r="R27190" s="34">
        <v>58</v>
      </c>
      <c r="S27190" s="34">
        <v>70</v>
      </c>
      <c r="T27190" s="34">
        <v>52</v>
      </c>
      <c r="U27190" s="34">
        <v>36</v>
      </c>
      <c r="V27190" s="34">
        <v>50</v>
      </c>
      <c r="W27190" s="34">
        <v>50</v>
      </c>
      <c r="X27190" s="34">
        <v>66</v>
      </c>
      <c r="Y27190" s="34">
        <v>41</v>
      </c>
      <c r="Z27190" s="34">
        <v>45</v>
      </c>
      <c r="AA27190" s="34">
        <v>57</v>
      </c>
      <c r="AB27190" s="34">
        <v>49</v>
      </c>
      <c r="AC27190" s="34">
        <v>64</v>
      </c>
    </row>
    <row r="27191" spans="1:29" x14ac:dyDescent="0.2">
      <c r="A27191" s="34" t="s">
        <v>87684</v>
      </c>
      <c r="B27191" s="34">
        <v>77</v>
      </c>
      <c r="C27191" s="34">
        <v>152</v>
      </c>
      <c r="D27191" s="34">
        <v>268</v>
      </c>
      <c r="E27191" s="34">
        <v>144</v>
      </c>
      <c r="F27191" s="34">
        <v>186</v>
      </c>
      <c r="G27191" s="34">
        <v>86</v>
      </c>
      <c r="H27191" s="34">
        <v>175</v>
      </c>
      <c r="I27191" s="34">
        <v>158</v>
      </c>
      <c r="J27191" s="34">
        <v>182</v>
      </c>
      <c r="K27191" s="34">
        <v>130</v>
      </c>
      <c r="L27191" s="34">
        <v>137</v>
      </c>
      <c r="M27191" s="34">
        <v>95</v>
      </c>
      <c r="N27191" s="34">
        <v>173</v>
      </c>
      <c r="O27191" s="34">
        <v>131</v>
      </c>
      <c r="P27191" s="34">
        <v>185</v>
      </c>
      <c r="Q27191" s="34">
        <v>159</v>
      </c>
      <c r="R27191" s="34">
        <v>201</v>
      </c>
      <c r="S27191" s="34">
        <v>148</v>
      </c>
      <c r="T27191" s="34">
        <v>177</v>
      </c>
      <c r="U27191" s="34">
        <v>112</v>
      </c>
      <c r="V27191" s="34">
        <v>202</v>
      </c>
      <c r="W27191" s="34">
        <v>100</v>
      </c>
      <c r="X27191" s="34">
        <v>296</v>
      </c>
      <c r="Y27191" s="34">
        <v>114</v>
      </c>
      <c r="Z27191" s="34">
        <v>275</v>
      </c>
      <c r="AA27191" s="34">
        <v>190</v>
      </c>
      <c r="AB27191" s="34">
        <v>192</v>
      </c>
      <c r="AC27191" s="34">
        <v>196</v>
      </c>
    </row>
    <row r="27192" spans="1:29" x14ac:dyDescent="0.2">
      <c r="A27192" s="34" t="s">
        <v>87685</v>
      </c>
      <c r="B27192" s="34">
        <v>100</v>
      </c>
      <c r="C27192" s="34">
        <v>169</v>
      </c>
      <c r="D27192" s="34">
        <v>188</v>
      </c>
      <c r="E27192" s="34">
        <v>136</v>
      </c>
      <c r="F27192" s="34">
        <v>146</v>
      </c>
      <c r="G27192" s="34">
        <v>177</v>
      </c>
      <c r="H27192" s="34">
        <v>137</v>
      </c>
      <c r="I27192" s="34">
        <v>140</v>
      </c>
      <c r="J27192" s="34">
        <v>136</v>
      </c>
      <c r="K27192" s="34">
        <v>152</v>
      </c>
      <c r="L27192" s="34">
        <v>73</v>
      </c>
      <c r="M27192" s="34">
        <v>128</v>
      </c>
      <c r="N27192" s="34">
        <v>142</v>
      </c>
      <c r="O27192" s="34">
        <v>133</v>
      </c>
      <c r="P27192" s="34">
        <v>113</v>
      </c>
      <c r="Q27192" s="34">
        <v>199</v>
      </c>
      <c r="R27192" s="34">
        <v>175</v>
      </c>
      <c r="S27192" s="34">
        <v>202</v>
      </c>
      <c r="T27192" s="34">
        <v>97</v>
      </c>
      <c r="U27192" s="34">
        <v>118</v>
      </c>
      <c r="V27192" s="34">
        <v>217</v>
      </c>
      <c r="W27192" s="34">
        <v>153</v>
      </c>
      <c r="X27192" s="34">
        <v>230</v>
      </c>
      <c r="Y27192" s="34">
        <v>141</v>
      </c>
      <c r="Z27192" s="34">
        <v>207</v>
      </c>
      <c r="AA27192" s="34">
        <v>222</v>
      </c>
      <c r="AB27192" s="34">
        <v>139</v>
      </c>
      <c r="AC27192" s="34">
        <v>265</v>
      </c>
    </row>
    <row r="27193" spans="1:29" x14ac:dyDescent="0.2">
      <c r="A27193" s="34" t="s">
        <v>87686</v>
      </c>
      <c r="B27193" s="34">
        <v>29</v>
      </c>
      <c r="C27193" s="34">
        <v>64</v>
      </c>
      <c r="D27193" s="34">
        <v>62</v>
      </c>
      <c r="E27193" s="34">
        <v>43</v>
      </c>
      <c r="F27193" s="34">
        <v>51</v>
      </c>
      <c r="G27193" s="34">
        <v>53</v>
      </c>
      <c r="H27193" s="34">
        <v>49</v>
      </c>
      <c r="I27193" s="34">
        <v>36</v>
      </c>
      <c r="J27193" s="34">
        <v>28</v>
      </c>
      <c r="K27193" s="34">
        <v>65</v>
      </c>
      <c r="L27193" s="34">
        <v>27</v>
      </c>
      <c r="M27193" s="34">
        <v>44</v>
      </c>
      <c r="N27193" s="34">
        <v>40</v>
      </c>
      <c r="O27193" s="34">
        <v>55</v>
      </c>
      <c r="P27193" s="34">
        <v>32</v>
      </c>
      <c r="Q27193" s="34">
        <v>59</v>
      </c>
      <c r="R27193" s="34">
        <v>34</v>
      </c>
      <c r="S27193" s="34">
        <v>44</v>
      </c>
      <c r="T27193" s="34">
        <v>20</v>
      </c>
      <c r="U27193" s="34">
        <v>49</v>
      </c>
      <c r="V27193" s="34">
        <v>42</v>
      </c>
      <c r="W27193" s="34">
        <v>60</v>
      </c>
      <c r="X27193" s="34">
        <v>51</v>
      </c>
      <c r="Y27193" s="34">
        <v>50</v>
      </c>
      <c r="Z27193" s="34">
        <v>28</v>
      </c>
      <c r="AA27193" s="34">
        <v>24</v>
      </c>
      <c r="AB27193" s="34">
        <v>37</v>
      </c>
      <c r="AC27193" s="34">
        <v>58</v>
      </c>
    </row>
    <row r="27194" spans="1:29" x14ac:dyDescent="0.2">
      <c r="A27194" s="34" t="s">
        <v>87687</v>
      </c>
      <c r="B27194" s="34">
        <v>74</v>
      </c>
      <c r="C27194" s="34">
        <v>79</v>
      </c>
      <c r="D27194" s="34">
        <v>85</v>
      </c>
      <c r="E27194" s="34">
        <v>75</v>
      </c>
      <c r="F27194" s="34">
        <v>119</v>
      </c>
      <c r="G27194" s="34">
        <v>104</v>
      </c>
      <c r="H27194" s="34">
        <v>124</v>
      </c>
      <c r="I27194" s="34">
        <v>56</v>
      </c>
      <c r="J27194" s="34">
        <v>73</v>
      </c>
      <c r="K27194" s="34">
        <v>85</v>
      </c>
      <c r="L27194" s="34">
        <v>76</v>
      </c>
      <c r="M27194" s="34">
        <v>98</v>
      </c>
      <c r="N27194" s="34">
        <v>79</v>
      </c>
      <c r="O27194" s="34">
        <v>74</v>
      </c>
      <c r="P27194" s="34">
        <v>99</v>
      </c>
      <c r="Q27194" s="34">
        <v>131</v>
      </c>
      <c r="R27194" s="34">
        <v>119</v>
      </c>
      <c r="S27194" s="34">
        <v>80</v>
      </c>
      <c r="T27194" s="34">
        <v>100</v>
      </c>
      <c r="U27194" s="34">
        <v>109</v>
      </c>
      <c r="V27194" s="34">
        <v>157</v>
      </c>
      <c r="W27194" s="34">
        <v>59</v>
      </c>
      <c r="X27194" s="34">
        <v>145</v>
      </c>
      <c r="Y27194" s="34">
        <v>112</v>
      </c>
      <c r="Z27194" s="34">
        <v>88</v>
      </c>
      <c r="AA27194" s="34">
        <v>132</v>
      </c>
      <c r="AB27194" s="34">
        <v>149</v>
      </c>
      <c r="AC27194" s="34">
        <v>168</v>
      </c>
    </row>
    <row r="27195" spans="1:29" x14ac:dyDescent="0.2">
      <c r="A27195" s="34" t="s">
        <v>87688</v>
      </c>
      <c r="B27195" s="34">
        <v>56</v>
      </c>
      <c r="C27195" s="34">
        <v>357</v>
      </c>
      <c r="D27195" s="34">
        <v>73</v>
      </c>
      <c r="E27195" s="34">
        <v>405</v>
      </c>
      <c r="F27195" s="34">
        <v>77</v>
      </c>
      <c r="G27195" s="34">
        <v>412</v>
      </c>
      <c r="H27195" s="34">
        <v>48</v>
      </c>
      <c r="I27195" s="34">
        <v>330</v>
      </c>
      <c r="J27195" s="34">
        <v>57</v>
      </c>
      <c r="K27195" s="34">
        <v>393</v>
      </c>
      <c r="L27195" s="34">
        <v>24</v>
      </c>
      <c r="M27195" s="34">
        <v>278</v>
      </c>
      <c r="N27195" s="34">
        <v>44</v>
      </c>
      <c r="O27195" s="34">
        <v>268</v>
      </c>
      <c r="P27195" s="34">
        <v>49</v>
      </c>
      <c r="Q27195" s="34">
        <v>306</v>
      </c>
      <c r="R27195" s="34">
        <v>74</v>
      </c>
      <c r="S27195" s="34">
        <v>311</v>
      </c>
      <c r="T27195" s="34">
        <v>43</v>
      </c>
      <c r="U27195" s="34">
        <v>232</v>
      </c>
      <c r="V27195" s="34">
        <v>64</v>
      </c>
      <c r="W27195" s="34">
        <v>159</v>
      </c>
      <c r="X27195" s="34">
        <v>79</v>
      </c>
      <c r="Y27195" s="34">
        <v>188</v>
      </c>
      <c r="Z27195" s="34">
        <v>84</v>
      </c>
      <c r="AA27195" s="34">
        <v>252</v>
      </c>
      <c r="AB27195" s="34">
        <v>39</v>
      </c>
      <c r="AC27195" s="34">
        <v>351</v>
      </c>
    </row>
    <row r="27196" spans="1:29" x14ac:dyDescent="0.2">
      <c r="A27196" s="34" t="s">
        <v>87689</v>
      </c>
      <c r="B27196" s="34">
        <v>73</v>
      </c>
      <c r="C27196" s="34">
        <v>122</v>
      </c>
      <c r="D27196" s="34">
        <v>114</v>
      </c>
      <c r="E27196" s="34">
        <v>128</v>
      </c>
      <c r="F27196" s="34">
        <v>115</v>
      </c>
      <c r="G27196" s="34">
        <v>113</v>
      </c>
      <c r="H27196" s="34">
        <v>121</v>
      </c>
      <c r="I27196" s="34">
        <v>116</v>
      </c>
      <c r="J27196" s="34">
        <v>133</v>
      </c>
      <c r="K27196" s="34">
        <v>138</v>
      </c>
      <c r="L27196" s="34">
        <v>93</v>
      </c>
      <c r="M27196" s="34">
        <v>135</v>
      </c>
      <c r="N27196" s="34">
        <v>83</v>
      </c>
      <c r="O27196" s="34">
        <v>94</v>
      </c>
      <c r="P27196" s="34">
        <v>115</v>
      </c>
      <c r="Q27196" s="34">
        <v>115</v>
      </c>
      <c r="R27196" s="34">
        <v>100</v>
      </c>
      <c r="S27196" s="34">
        <v>116</v>
      </c>
      <c r="T27196" s="34">
        <v>114</v>
      </c>
      <c r="U27196" s="34">
        <v>132</v>
      </c>
      <c r="V27196" s="34">
        <v>106</v>
      </c>
      <c r="W27196" s="34">
        <v>140</v>
      </c>
      <c r="X27196" s="34">
        <v>100</v>
      </c>
      <c r="Y27196" s="34">
        <v>128</v>
      </c>
      <c r="Z27196" s="34">
        <v>105</v>
      </c>
      <c r="AA27196" s="34">
        <v>139</v>
      </c>
      <c r="AB27196" s="34">
        <v>164</v>
      </c>
      <c r="AC27196" s="34">
        <v>216</v>
      </c>
    </row>
    <row r="27197" spans="1:29" x14ac:dyDescent="0.2">
      <c r="A27197" s="34" t="s">
        <v>87690</v>
      </c>
      <c r="B27197" s="34">
        <v>73</v>
      </c>
      <c r="C27197" s="34">
        <v>124</v>
      </c>
      <c r="D27197" s="34">
        <v>134</v>
      </c>
      <c r="E27197" s="34">
        <v>144</v>
      </c>
      <c r="F27197" s="34">
        <v>114</v>
      </c>
      <c r="G27197" s="34">
        <v>119</v>
      </c>
      <c r="H27197" s="34">
        <v>120</v>
      </c>
      <c r="I27197" s="34">
        <v>123</v>
      </c>
      <c r="J27197" s="34">
        <v>80</v>
      </c>
      <c r="K27197" s="34">
        <v>114</v>
      </c>
      <c r="L27197" s="34">
        <v>73</v>
      </c>
      <c r="M27197" s="34">
        <v>101</v>
      </c>
      <c r="N27197" s="34">
        <v>100</v>
      </c>
      <c r="O27197" s="34">
        <v>102</v>
      </c>
      <c r="P27197" s="34">
        <v>120</v>
      </c>
      <c r="Q27197" s="34">
        <v>118</v>
      </c>
      <c r="R27197" s="34">
        <v>115</v>
      </c>
      <c r="S27197" s="34">
        <v>140</v>
      </c>
      <c r="T27197" s="34">
        <v>85</v>
      </c>
      <c r="U27197" s="34">
        <v>94</v>
      </c>
      <c r="V27197" s="34">
        <v>132</v>
      </c>
      <c r="W27197" s="34">
        <v>116</v>
      </c>
      <c r="X27197" s="34">
        <v>165</v>
      </c>
      <c r="Y27197" s="34">
        <v>90</v>
      </c>
      <c r="Z27197" s="34">
        <v>124</v>
      </c>
      <c r="AA27197" s="34">
        <v>162</v>
      </c>
      <c r="AB27197" s="34">
        <v>146</v>
      </c>
      <c r="AC27197" s="34">
        <v>176</v>
      </c>
    </row>
    <row r="27198" spans="1:29" x14ac:dyDescent="0.2">
      <c r="A27198" s="34" t="s">
        <v>87691</v>
      </c>
      <c r="B27198" s="34">
        <v>48</v>
      </c>
      <c r="C27198" s="34">
        <v>46</v>
      </c>
      <c r="D27198" s="34">
        <v>76</v>
      </c>
      <c r="E27198" s="34">
        <v>73</v>
      </c>
      <c r="F27198" s="34">
        <v>51</v>
      </c>
      <c r="G27198" s="34">
        <v>52</v>
      </c>
      <c r="H27198" s="34">
        <v>47</v>
      </c>
      <c r="I27198" s="34">
        <v>50</v>
      </c>
      <c r="J27198" s="34">
        <v>48</v>
      </c>
      <c r="K27198" s="34">
        <v>84</v>
      </c>
      <c r="L27198" s="34">
        <v>19</v>
      </c>
      <c r="M27198" s="34">
        <v>45</v>
      </c>
      <c r="N27198" s="34">
        <v>43</v>
      </c>
      <c r="O27198" s="34">
        <v>45</v>
      </c>
      <c r="P27198" s="34">
        <v>50</v>
      </c>
      <c r="Q27198" s="34">
        <v>92</v>
      </c>
      <c r="R27198" s="34">
        <v>60</v>
      </c>
      <c r="S27198" s="34">
        <v>79</v>
      </c>
      <c r="T27198" s="34">
        <v>34</v>
      </c>
      <c r="U27198" s="34">
        <v>56</v>
      </c>
      <c r="V27198" s="34">
        <v>50</v>
      </c>
      <c r="W27198" s="34">
        <v>58</v>
      </c>
      <c r="X27198" s="34">
        <v>69</v>
      </c>
      <c r="Y27198" s="34">
        <v>46</v>
      </c>
      <c r="Z27198" s="34">
        <v>63</v>
      </c>
      <c r="AA27198" s="34">
        <v>105</v>
      </c>
      <c r="AB27198" s="34">
        <v>55</v>
      </c>
      <c r="AC27198" s="34">
        <v>126</v>
      </c>
    </row>
    <row r="27199" spans="1:29" x14ac:dyDescent="0.2">
      <c r="A27199" s="34" t="s">
        <v>87692</v>
      </c>
      <c r="B27199" s="34">
        <v>35</v>
      </c>
      <c r="C27199" s="34">
        <v>81</v>
      </c>
      <c r="D27199" s="34">
        <v>65</v>
      </c>
      <c r="E27199" s="34">
        <v>71</v>
      </c>
      <c r="F27199" s="34">
        <v>63</v>
      </c>
      <c r="G27199" s="34">
        <v>92</v>
      </c>
      <c r="H27199" s="34">
        <v>68</v>
      </c>
      <c r="I27199" s="34">
        <v>92</v>
      </c>
      <c r="J27199" s="34">
        <v>63</v>
      </c>
      <c r="K27199" s="34">
        <v>80</v>
      </c>
      <c r="L27199" s="34">
        <v>45</v>
      </c>
      <c r="M27199" s="34">
        <v>62</v>
      </c>
      <c r="N27199" s="34">
        <v>47</v>
      </c>
      <c r="O27199" s="34">
        <v>64</v>
      </c>
      <c r="P27199" s="34">
        <v>57</v>
      </c>
      <c r="Q27199" s="34">
        <v>83</v>
      </c>
      <c r="R27199" s="34">
        <v>61</v>
      </c>
      <c r="S27199" s="34">
        <v>83</v>
      </c>
      <c r="T27199" s="34">
        <v>63</v>
      </c>
      <c r="U27199" s="34">
        <v>84</v>
      </c>
      <c r="V27199" s="34">
        <v>69</v>
      </c>
      <c r="W27199" s="34">
        <v>56</v>
      </c>
      <c r="X27199" s="34">
        <v>71</v>
      </c>
      <c r="Y27199" s="34">
        <v>93</v>
      </c>
      <c r="Z27199" s="34">
        <v>78</v>
      </c>
      <c r="AA27199" s="34">
        <v>99</v>
      </c>
      <c r="AB27199" s="34">
        <v>60</v>
      </c>
      <c r="AC27199" s="34">
        <v>105</v>
      </c>
    </row>
    <row r="27200" spans="1:29" x14ac:dyDescent="0.2">
      <c r="A27200" s="34" t="s">
        <v>87693</v>
      </c>
      <c r="B27200" s="34">
        <v>56</v>
      </c>
      <c r="C27200" s="34">
        <v>99</v>
      </c>
      <c r="D27200" s="34">
        <v>64</v>
      </c>
      <c r="E27200" s="34">
        <v>119</v>
      </c>
      <c r="F27200" s="34">
        <v>84</v>
      </c>
      <c r="G27200" s="34">
        <v>71</v>
      </c>
      <c r="H27200" s="34">
        <v>66</v>
      </c>
      <c r="I27200" s="34">
        <v>95</v>
      </c>
      <c r="J27200" s="34">
        <v>79</v>
      </c>
      <c r="K27200" s="34">
        <v>116</v>
      </c>
      <c r="L27200" s="34">
        <v>43</v>
      </c>
      <c r="M27200" s="34">
        <v>90</v>
      </c>
      <c r="N27200" s="34">
        <v>48</v>
      </c>
      <c r="O27200" s="34">
        <v>86</v>
      </c>
      <c r="P27200" s="34">
        <v>52</v>
      </c>
      <c r="Q27200" s="34">
        <v>93</v>
      </c>
      <c r="R27200" s="34">
        <v>77</v>
      </c>
      <c r="S27200" s="34">
        <v>121</v>
      </c>
      <c r="T27200" s="34">
        <v>60</v>
      </c>
      <c r="U27200" s="34">
        <v>75</v>
      </c>
      <c r="V27200" s="34">
        <v>97</v>
      </c>
      <c r="W27200" s="34">
        <v>90</v>
      </c>
      <c r="X27200" s="34">
        <v>115</v>
      </c>
      <c r="Y27200" s="34">
        <v>69</v>
      </c>
      <c r="Z27200" s="34">
        <v>88</v>
      </c>
      <c r="AA27200" s="34">
        <v>120</v>
      </c>
      <c r="AB27200" s="34">
        <v>66</v>
      </c>
      <c r="AC27200" s="34">
        <v>140</v>
      </c>
    </row>
    <row r="27201" spans="1:29" x14ac:dyDescent="0.2">
      <c r="A27201" s="34" t="s">
        <v>87694</v>
      </c>
      <c r="B27201" s="34">
        <v>94</v>
      </c>
      <c r="C27201" s="34">
        <v>107</v>
      </c>
      <c r="D27201" s="34">
        <v>150</v>
      </c>
      <c r="E27201" s="34">
        <v>126</v>
      </c>
      <c r="F27201" s="34">
        <v>123</v>
      </c>
      <c r="G27201" s="34">
        <v>118</v>
      </c>
      <c r="H27201" s="34">
        <v>144</v>
      </c>
      <c r="I27201" s="34">
        <v>112</v>
      </c>
      <c r="J27201" s="34">
        <v>127</v>
      </c>
      <c r="K27201" s="34">
        <v>138</v>
      </c>
      <c r="L27201" s="34">
        <v>114</v>
      </c>
      <c r="M27201" s="34">
        <v>135</v>
      </c>
      <c r="N27201" s="34">
        <v>137</v>
      </c>
      <c r="O27201" s="34">
        <v>95</v>
      </c>
      <c r="P27201" s="34">
        <v>108</v>
      </c>
      <c r="Q27201" s="34">
        <v>175</v>
      </c>
      <c r="R27201" s="34">
        <v>179</v>
      </c>
      <c r="S27201" s="34">
        <v>149</v>
      </c>
      <c r="T27201" s="34">
        <v>154</v>
      </c>
      <c r="U27201" s="34">
        <v>128</v>
      </c>
      <c r="V27201" s="34">
        <v>120</v>
      </c>
      <c r="W27201" s="34">
        <v>176</v>
      </c>
      <c r="X27201" s="34">
        <v>194</v>
      </c>
      <c r="Y27201" s="34">
        <v>168</v>
      </c>
      <c r="Z27201" s="34">
        <v>153</v>
      </c>
      <c r="AA27201" s="34">
        <v>175</v>
      </c>
      <c r="AB27201" s="34">
        <v>203</v>
      </c>
      <c r="AC27201" s="34">
        <v>226</v>
      </c>
    </row>
    <row r="27202" spans="1:29" x14ac:dyDescent="0.2">
      <c r="A27202" s="34" t="s">
        <v>87695</v>
      </c>
      <c r="B27202" s="34">
        <v>112</v>
      </c>
      <c r="C27202" s="34">
        <v>58</v>
      </c>
      <c r="D27202" s="34">
        <v>47</v>
      </c>
      <c r="E27202" s="34">
        <v>107</v>
      </c>
      <c r="F27202" s="34">
        <v>70</v>
      </c>
      <c r="G27202" s="34">
        <v>43</v>
      </c>
      <c r="H27202" s="34">
        <v>58</v>
      </c>
      <c r="I27202" s="34">
        <v>87</v>
      </c>
      <c r="J27202" s="34">
        <v>44</v>
      </c>
      <c r="K27202" s="34">
        <v>106</v>
      </c>
      <c r="L27202" s="34">
        <v>63</v>
      </c>
      <c r="M27202" s="34">
        <v>65</v>
      </c>
      <c r="N27202" s="34">
        <v>56</v>
      </c>
      <c r="O27202" s="34">
        <v>71</v>
      </c>
      <c r="P27202" s="34">
        <v>56</v>
      </c>
      <c r="Q27202" s="34">
        <v>153</v>
      </c>
      <c r="R27202" s="34">
        <v>70</v>
      </c>
      <c r="S27202" s="34">
        <v>101</v>
      </c>
      <c r="T27202" s="34">
        <v>94</v>
      </c>
      <c r="U27202" s="34">
        <v>88</v>
      </c>
      <c r="V27202" s="34">
        <v>93</v>
      </c>
      <c r="W27202" s="34">
        <v>104</v>
      </c>
      <c r="X27202" s="34">
        <v>96</v>
      </c>
      <c r="Y27202" s="34">
        <v>94</v>
      </c>
      <c r="Z27202" s="34">
        <v>55</v>
      </c>
      <c r="AA27202" s="34">
        <v>85</v>
      </c>
      <c r="AB27202" s="34">
        <v>81</v>
      </c>
      <c r="AC27202" s="34">
        <v>142</v>
      </c>
    </row>
    <row r="27203" spans="1:29" x14ac:dyDescent="0.2">
      <c r="A27203" s="34" t="s">
        <v>87696</v>
      </c>
      <c r="B27203" s="34">
        <v>43</v>
      </c>
      <c r="C27203" s="34">
        <v>86</v>
      </c>
      <c r="D27203" s="34">
        <v>59</v>
      </c>
      <c r="E27203" s="34">
        <v>91</v>
      </c>
      <c r="F27203" s="34">
        <v>37</v>
      </c>
      <c r="G27203" s="34">
        <v>75</v>
      </c>
      <c r="H27203" s="34">
        <v>42</v>
      </c>
      <c r="I27203" s="34">
        <v>73</v>
      </c>
      <c r="J27203" s="34">
        <v>33</v>
      </c>
      <c r="K27203" s="34">
        <v>73</v>
      </c>
      <c r="L27203" s="34">
        <v>11</v>
      </c>
      <c r="M27203" s="34">
        <v>58</v>
      </c>
      <c r="N27203" s="34">
        <v>37</v>
      </c>
      <c r="O27203" s="34">
        <v>45</v>
      </c>
      <c r="P27203" s="34">
        <v>21</v>
      </c>
      <c r="Q27203" s="34">
        <v>79</v>
      </c>
      <c r="R27203" s="34">
        <v>28</v>
      </c>
      <c r="S27203" s="34">
        <v>78</v>
      </c>
      <c r="T27203" s="34">
        <v>22</v>
      </c>
      <c r="U27203" s="34">
        <v>58</v>
      </c>
      <c r="V27203" s="34">
        <v>30</v>
      </c>
      <c r="W27203" s="34">
        <v>81</v>
      </c>
      <c r="X27203" s="34">
        <v>51</v>
      </c>
      <c r="Y27203" s="34">
        <v>78</v>
      </c>
      <c r="Z27203" s="34">
        <v>47</v>
      </c>
      <c r="AA27203" s="34">
        <v>70</v>
      </c>
      <c r="AB27203" s="34">
        <v>32</v>
      </c>
      <c r="AC27203" s="34">
        <v>128</v>
      </c>
    </row>
    <row r="27204" spans="1:29" x14ac:dyDescent="0.2">
      <c r="A27204" s="34" t="s">
        <v>87697</v>
      </c>
      <c r="B27204" s="34">
        <v>91</v>
      </c>
      <c r="C27204" s="34">
        <v>82</v>
      </c>
      <c r="D27204" s="34">
        <v>98</v>
      </c>
      <c r="E27204" s="34">
        <v>122</v>
      </c>
      <c r="F27204" s="34">
        <v>85</v>
      </c>
      <c r="G27204" s="34">
        <v>114</v>
      </c>
      <c r="H27204" s="34">
        <v>71</v>
      </c>
      <c r="I27204" s="34">
        <v>83</v>
      </c>
      <c r="J27204" s="34">
        <v>67</v>
      </c>
      <c r="K27204" s="34">
        <v>126</v>
      </c>
      <c r="L27204" s="34">
        <v>28</v>
      </c>
      <c r="M27204" s="34">
        <v>71</v>
      </c>
      <c r="N27204" s="34">
        <v>61</v>
      </c>
      <c r="O27204" s="34">
        <v>58</v>
      </c>
      <c r="P27204" s="34">
        <v>86</v>
      </c>
      <c r="Q27204" s="34">
        <v>88</v>
      </c>
      <c r="R27204" s="34">
        <v>79</v>
      </c>
      <c r="S27204" s="34">
        <v>116</v>
      </c>
      <c r="T27204" s="34">
        <v>50</v>
      </c>
      <c r="U27204" s="34">
        <v>81</v>
      </c>
      <c r="V27204" s="34">
        <v>75</v>
      </c>
      <c r="W27204" s="34">
        <v>55</v>
      </c>
      <c r="X27204" s="34">
        <v>102</v>
      </c>
      <c r="Y27204" s="34">
        <v>73</v>
      </c>
      <c r="Z27204" s="34">
        <v>89</v>
      </c>
      <c r="AA27204" s="34">
        <v>137</v>
      </c>
      <c r="AB27204" s="34">
        <v>71</v>
      </c>
      <c r="AC27204" s="34">
        <v>135</v>
      </c>
    </row>
    <row r="27205" spans="1:29" x14ac:dyDescent="0.2">
      <c r="A27205" s="34" t="s">
        <v>87698</v>
      </c>
      <c r="B27205" s="34">
        <v>89</v>
      </c>
      <c r="C27205" s="34">
        <v>157</v>
      </c>
      <c r="D27205" s="34">
        <v>141</v>
      </c>
      <c r="E27205" s="34">
        <v>116</v>
      </c>
      <c r="F27205" s="34">
        <v>139</v>
      </c>
      <c r="G27205" s="34">
        <v>124</v>
      </c>
      <c r="H27205" s="34">
        <v>122</v>
      </c>
      <c r="I27205" s="34">
        <v>158</v>
      </c>
      <c r="J27205" s="34">
        <v>126</v>
      </c>
      <c r="K27205" s="34">
        <v>144</v>
      </c>
      <c r="L27205" s="34">
        <v>166</v>
      </c>
      <c r="M27205" s="34">
        <v>129</v>
      </c>
      <c r="N27205" s="34">
        <v>131</v>
      </c>
      <c r="O27205" s="34">
        <v>139</v>
      </c>
      <c r="P27205" s="34">
        <v>158</v>
      </c>
      <c r="Q27205" s="34">
        <v>191</v>
      </c>
      <c r="R27205" s="34">
        <v>244</v>
      </c>
      <c r="S27205" s="34">
        <v>123</v>
      </c>
      <c r="T27205" s="34">
        <v>225</v>
      </c>
      <c r="U27205" s="34">
        <v>141</v>
      </c>
      <c r="V27205" s="34">
        <v>171</v>
      </c>
      <c r="W27205" s="34">
        <v>172</v>
      </c>
      <c r="X27205" s="34">
        <v>187</v>
      </c>
      <c r="Y27205" s="34">
        <v>141</v>
      </c>
      <c r="Z27205" s="34">
        <v>124</v>
      </c>
      <c r="AA27205" s="34">
        <v>179</v>
      </c>
      <c r="AB27205" s="34">
        <v>230</v>
      </c>
      <c r="AC27205" s="34">
        <v>177</v>
      </c>
    </row>
    <row r="27206" spans="1:29" x14ac:dyDescent="0.2">
      <c r="A27206" s="34" t="s">
        <v>87699</v>
      </c>
      <c r="B27206" s="34">
        <v>42</v>
      </c>
      <c r="C27206" s="34">
        <v>44</v>
      </c>
      <c r="D27206" s="34">
        <v>56</v>
      </c>
      <c r="E27206" s="34">
        <v>29</v>
      </c>
      <c r="F27206" s="34">
        <v>60</v>
      </c>
      <c r="G27206" s="34">
        <v>27</v>
      </c>
      <c r="H27206" s="34">
        <v>59</v>
      </c>
      <c r="I27206" s="34">
        <v>30</v>
      </c>
      <c r="J27206" s="34">
        <v>66</v>
      </c>
      <c r="K27206" s="34">
        <v>55</v>
      </c>
      <c r="L27206" s="34">
        <v>40</v>
      </c>
      <c r="M27206" s="34">
        <v>26</v>
      </c>
      <c r="N27206" s="34">
        <v>33</v>
      </c>
      <c r="O27206" s="34">
        <v>28</v>
      </c>
      <c r="P27206" s="34">
        <v>61</v>
      </c>
      <c r="Q27206" s="34">
        <v>49</v>
      </c>
      <c r="R27206" s="34">
        <v>45</v>
      </c>
      <c r="S27206" s="34">
        <v>35</v>
      </c>
      <c r="T27206" s="34">
        <v>66</v>
      </c>
      <c r="U27206" s="34">
        <v>27</v>
      </c>
      <c r="V27206" s="34">
        <v>59</v>
      </c>
      <c r="W27206" s="34">
        <v>58</v>
      </c>
      <c r="X27206" s="34">
        <v>69</v>
      </c>
      <c r="Y27206" s="34">
        <v>41</v>
      </c>
      <c r="Z27206" s="34">
        <v>82</v>
      </c>
      <c r="AA27206" s="34">
        <v>50</v>
      </c>
      <c r="AB27206" s="34">
        <v>55</v>
      </c>
      <c r="AC27206" s="34">
        <v>60</v>
      </c>
    </row>
    <row r="27207" spans="1:29" x14ac:dyDescent="0.2">
      <c r="A27207" s="34" t="s">
        <v>87700</v>
      </c>
      <c r="B27207" s="34">
        <v>56</v>
      </c>
      <c r="C27207" s="34">
        <v>67</v>
      </c>
      <c r="D27207" s="34">
        <v>72</v>
      </c>
      <c r="E27207" s="34">
        <v>72</v>
      </c>
      <c r="F27207" s="34">
        <v>62</v>
      </c>
      <c r="G27207" s="34">
        <v>79</v>
      </c>
      <c r="H27207" s="34">
        <v>41</v>
      </c>
      <c r="I27207" s="34">
        <v>112</v>
      </c>
      <c r="J27207" s="34">
        <v>52</v>
      </c>
      <c r="K27207" s="34">
        <v>89</v>
      </c>
      <c r="L27207" s="34">
        <v>38</v>
      </c>
      <c r="M27207" s="34">
        <v>66</v>
      </c>
      <c r="N27207" s="34">
        <v>50</v>
      </c>
      <c r="O27207" s="34">
        <v>78</v>
      </c>
      <c r="P27207" s="34">
        <v>46</v>
      </c>
      <c r="Q27207" s="34">
        <v>82</v>
      </c>
      <c r="R27207" s="34">
        <v>74</v>
      </c>
      <c r="S27207" s="34">
        <v>85</v>
      </c>
      <c r="T27207" s="34">
        <v>57</v>
      </c>
      <c r="U27207" s="34">
        <v>56</v>
      </c>
      <c r="V27207" s="34">
        <v>42</v>
      </c>
      <c r="W27207" s="34">
        <v>68</v>
      </c>
      <c r="X27207" s="34">
        <v>88</v>
      </c>
      <c r="Y27207" s="34">
        <v>90</v>
      </c>
      <c r="Z27207" s="34">
        <v>62</v>
      </c>
      <c r="AA27207" s="34">
        <v>120</v>
      </c>
      <c r="AB27207" s="34">
        <v>104</v>
      </c>
      <c r="AC27207" s="34">
        <v>133</v>
      </c>
    </row>
    <row r="27208" spans="1:29" x14ac:dyDescent="0.2">
      <c r="A27208" s="34" t="s">
        <v>87701</v>
      </c>
      <c r="B27208" s="34">
        <v>25</v>
      </c>
      <c r="C27208" s="34">
        <v>56</v>
      </c>
      <c r="D27208" s="34">
        <v>75</v>
      </c>
      <c r="E27208" s="34">
        <v>103</v>
      </c>
      <c r="F27208" s="34">
        <v>75</v>
      </c>
      <c r="G27208" s="34">
        <v>83</v>
      </c>
      <c r="H27208" s="34">
        <v>85</v>
      </c>
      <c r="I27208" s="34">
        <v>51</v>
      </c>
      <c r="J27208" s="34">
        <v>70</v>
      </c>
      <c r="K27208" s="34">
        <v>86</v>
      </c>
      <c r="L27208" s="34">
        <v>41</v>
      </c>
      <c r="M27208" s="34">
        <v>77</v>
      </c>
      <c r="N27208" s="34">
        <v>56</v>
      </c>
      <c r="O27208" s="34">
        <v>47</v>
      </c>
      <c r="P27208" s="34">
        <v>54</v>
      </c>
      <c r="Q27208" s="34">
        <v>91</v>
      </c>
      <c r="R27208" s="34">
        <v>69</v>
      </c>
      <c r="S27208" s="34">
        <v>93</v>
      </c>
      <c r="T27208" s="34">
        <v>51</v>
      </c>
      <c r="U27208" s="34">
        <v>74</v>
      </c>
      <c r="V27208" s="34">
        <v>77</v>
      </c>
      <c r="W27208" s="34">
        <v>103</v>
      </c>
      <c r="X27208" s="34">
        <v>109</v>
      </c>
      <c r="Y27208" s="34">
        <v>77</v>
      </c>
      <c r="Z27208" s="34">
        <v>77</v>
      </c>
      <c r="AA27208" s="34">
        <v>86</v>
      </c>
      <c r="AB27208" s="34">
        <v>81</v>
      </c>
      <c r="AC27208" s="34">
        <v>102</v>
      </c>
    </row>
    <row r="27209" spans="1:29" x14ac:dyDescent="0.2">
      <c r="A27209" s="34" t="s">
        <v>87702</v>
      </c>
      <c r="B27209" s="34">
        <v>77</v>
      </c>
      <c r="C27209" s="34">
        <v>163</v>
      </c>
      <c r="D27209" s="34">
        <v>110</v>
      </c>
      <c r="E27209" s="34">
        <v>222</v>
      </c>
      <c r="F27209" s="34">
        <v>121</v>
      </c>
      <c r="G27209" s="34">
        <v>120</v>
      </c>
      <c r="H27209" s="34">
        <v>106</v>
      </c>
      <c r="I27209" s="34">
        <v>166</v>
      </c>
      <c r="J27209" s="34">
        <v>90</v>
      </c>
      <c r="K27209" s="34">
        <v>191</v>
      </c>
      <c r="L27209" s="34">
        <v>49</v>
      </c>
      <c r="M27209" s="34">
        <v>156</v>
      </c>
      <c r="N27209" s="34">
        <v>120</v>
      </c>
      <c r="O27209" s="34">
        <v>118</v>
      </c>
      <c r="P27209" s="34">
        <v>124</v>
      </c>
      <c r="Q27209" s="34">
        <v>162</v>
      </c>
      <c r="R27209" s="34">
        <v>140</v>
      </c>
      <c r="S27209" s="34">
        <v>177</v>
      </c>
      <c r="T27209" s="34">
        <v>106</v>
      </c>
      <c r="U27209" s="34">
        <v>128</v>
      </c>
      <c r="V27209" s="34">
        <v>150</v>
      </c>
      <c r="W27209" s="34">
        <v>150</v>
      </c>
      <c r="X27209" s="34">
        <v>154</v>
      </c>
      <c r="Y27209" s="34">
        <v>147</v>
      </c>
      <c r="Z27209" s="34">
        <v>153</v>
      </c>
      <c r="AA27209" s="34">
        <v>195</v>
      </c>
      <c r="AB27209" s="34">
        <v>104</v>
      </c>
      <c r="AC27209" s="34">
        <v>197</v>
      </c>
    </row>
    <row r="27210" spans="1:29" x14ac:dyDescent="0.2">
      <c r="A27210" s="34" t="s">
        <v>87703</v>
      </c>
      <c r="B27210" s="34">
        <v>22</v>
      </c>
      <c r="C27210" s="34">
        <v>31</v>
      </c>
      <c r="D27210" s="34">
        <v>32</v>
      </c>
      <c r="E27210" s="34">
        <v>41</v>
      </c>
      <c r="F27210" s="34">
        <v>20</v>
      </c>
      <c r="G27210" s="34">
        <v>44</v>
      </c>
      <c r="H27210" s="34">
        <v>30</v>
      </c>
      <c r="I27210" s="34">
        <v>22</v>
      </c>
      <c r="J27210" s="34">
        <v>17</v>
      </c>
      <c r="K27210" s="34">
        <v>21</v>
      </c>
      <c r="L27210" s="34">
        <v>7</v>
      </c>
      <c r="M27210" s="34">
        <v>16</v>
      </c>
      <c r="N27210" s="34">
        <v>18</v>
      </c>
      <c r="O27210" s="34">
        <v>16</v>
      </c>
      <c r="P27210" s="34">
        <v>27</v>
      </c>
      <c r="Q27210" s="34">
        <v>25</v>
      </c>
      <c r="R27210" s="34">
        <v>12</v>
      </c>
      <c r="S27210" s="34">
        <v>35</v>
      </c>
      <c r="T27210" s="34">
        <v>9</v>
      </c>
      <c r="U27210" s="34">
        <v>21</v>
      </c>
      <c r="V27210" s="34">
        <v>17</v>
      </c>
      <c r="W27210" s="34">
        <v>7</v>
      </c>
      <c r="X27210" s="34">
        <v>7</v>
      </c>
      <c r="Y27210" s="34">
        <v>9</v>
      </c>
      <c r="Z27210" s="34">
        <v>26</v>
      </c>
      <c r="AA27210" s="34">
        <v>37</v>
      </c>
      <c r="AB27210" s="34">
        <v>9</v>
      </c>
      <c r="AC27210" s="34">
        <v>32</v>
      </c>
    </row>
    <row r="27211" spans="1:29" x14ac:dyDescent="0.2">
      <c r="A27211" s="34" t="s">
        <v>87704</v>
      </c>
      <c r="B27211" s="34">
        <v>21</v>
      </c>
      <c r="C27211" s="34">
        <v>81</v>
      </c>
      <c r="D27211" s="34">
        <v>41</v>
      </c>
      <c r="E27211" s="34">
        <v>93</v>
      </c>
      <c r="F27211" s="34">
        <v>36</v>
      </c>
      <c r="G27211" s="34">
        <v>80</v>
      </c>
      <c r="H27211" s="34">
        <v>30</v>
      </c>
      <c r="I27211" s="34">
        <v>91</v>
      </c>
      <c r="J27211" s="34">
        <v>30</v>
      </c>
      <c r="K27211" s="34">
        <v>88</v>
      </c>
      <c r="L27211" s="34">
        <v>15</v>
      </c>
      <c r="M27211" s="34">
        <v>75</v>
      </c>
      <c r="N27211" s="34">
        <v>28</v>
      </c>
      <c r="O27211" s="34">
        <v>76</v>
      </c>
      <c r="P27211" s="34">
        <v>24</v>
      </c>
      <c r="Q27211" s="34">
        <v>55</v>
      </c>
      <c r="R27211" s="34">
        <v>22</v>
      </c>
      <c r="S27211" s="34">
        <v>90</v>
      </c>
      <c r="T27211" s="34">
        <v>13</v>
      </c>
      <c r="U27211" s="34">
        <v>77</v>
      </c>
      <c r="V27211" s="34">
        <v>31</v>
      </c>
      <c r="W27211" s="34">
        <v>64</v>
      </c>
      <c r="X27211" s="34">
        <v>33</v>
      </c>
      <c r="Y27211" s="34">
        <v>34</v>
      </c>
      <c r="Z27211" s="34">
        <v>28</v>
      </c>
      <c r="AA27211" s="34">
        <v>86</v>
      </c>
      <c r="AB27211" s="34">
        <v>15</v>
      </c>
      <c r="AC27211" s="34">
        <v>84</v>
      </c>
    </row>
    <row r="27212" spans="1:29" x14ac:dyDescent="0.2">
      <c r="A27212" s="34" t="s">
        <v>87705</v>
      </c>
      <c r="B27212" s="34">
        <v>70</v>
      </c>
      <c r="C27212" s="34">
        <v>36</v>
      </c>
      <c r="D27212" s="34">
        <v>77</v>
      </c>
      <c r="E27212" s="34">
        <v>30</v>
      </c>
      <c r="F27212" s="34">
        <v>71</v>
      </c>
      <c r="G27212" s="34">
        <v>49</v>
      </c>
      <c r="H27212" s="34">
        <v>74</v>
      </c>
      <c r="I27212" s="34">
        <v>45</v>
      </c>
      <c r="J27212" s="34">
        <v>68</v>
      </c>
      <c r="K27212" s="34">
        <v>44</v>
      </c>
      <c r="L27212" s="34">
        <v>81</v>
      </c>
      <c r="M27212" s="34">
        <v>30</v>
      </c>
      <c r="N27212" s="34">
        <v>47</v>
      </c>
      <c r="O27212" s="34">
        <v>34</v>
      </c>
      <c r="P27212" s="34">
        <v>49</v>
      </c>
      <c r="Q27212" s="34">
        <v>67</v>
      </c>
      <c r="R27212" s="34">
        <v>87</v>
      </c>
      <c r="S27212" s="34">
        <v>46</v>
      </c>
      <c r="T27212" s="34">
        <v>125</v>
      </c>
      <c r="U27212" s="34">
        <v>52</v>
      </c>
      <c r="V27212" s="34">
        <v>78</v>
      </c>
      <c r="W27212" s="34">
        <v>90</v>
      </c>
      <c r="X27212" s="34">
        <v>104</v>
      </c>
      <c r="Y27212" s="34">
        <v>43</v>
      </c>
      <c r="Z27212" s="34">
        <v>66</v>
      </c>
      <c r="AA27212" s="34">
        <v>55</v>
      </c>
      <c r="AB27212" s="34">
        <v>92</v>
      </c>
      <c r="AC27212" s="34">
        <v>98</v>
      </c>
    </row>
    <row r="27213" spans="1:29" x14ac:dyDescent="0.2">
      <c r="A27213" s="34" t="s">
        <v>87706</v>
      </c>
      <c r="B27213" s="34">
        <v>211</v>
      </c>
      <c r="C27213" s="34">
        <v>240</v>
      </c>
      <c r="D27213" s="34">
        <v>408</v>
      </c>
      <c r="E27213" s="34">
        <v>328</v>
      </c>
      <c r="F27213" s="34">
        <v>311</v>
      </c>
      <c r="G27213" s="34">
        <v>316</v>
      </c>
      <c r="H27213" s="34">
        <v>323</v>
      </c>
      <c r="I27213" s="34">
        <v>284</v>
      </c>
      <c r="J27213" s="34">
        <v>272</v>
      </c>
      <c r="K27213" s="34">
        <v>320</v>
      </c>
      <c r="L27213" s="34">
        <v>168</v>
      </c>
      <c r="M27213" s="34">
        <v>248</v>
      </c>
      <c r="N27213" s="34">
        <v>233</v>
      </c>
      <c r="O27213" s="34">
        <v>309</v>
      </c>
      <c r="P27213" s="34">
        <v>219</v>
      </c>
      <c r="Q27213" s="34">
        <v>425</v>
      </c>
      <c r="R27213" s="34">
        <v>286</v>
      </c>
      <c r="S27213" s="34">
        <v>433</v>
      </c>
      <c r="T27213" s="34">
        <v>216</v>
      </c>
      <c r="U27213" s="34">
        <v>244</v>
      </c>
      <c r="V27213" s="34">
        <v>307</v>
      </c>
      <c r="W27213" s="34">
        <v>302</v>
      </c>
      <c r="X27213" s="34">
        <v>429</v>
      </c>
      <c r="Y27213" s="34">
        <v>249</v>
      </c>
      <c r="Z27213" s="34">
        <v>383</v>
      </c>
      <c r="AA27213" s="34">
        <v>441</v>
      </c>
      <c r="AB27213" s="34">
        <v>284</v>
      </c>
      <c r="AC27213" s="34">
        <v>481</v>
      </c>
    </row>
    <row r="27214" spans="1:29" x14ac:dyDescent="0.2">
      <c r="A27214" s="34" t="s">
        <v>87707</v>
      </c>
      <c r="B27214" s="34">
        <v>121</v>
      </c>
      <c r="C27214" s="34">
        <v>70</v>
      </c>
      <c r="D27214" s="34">
        <v>110</v>
      </c>
      <c r="E27214" s="34">
        <v>89</v>
      </c>
      <c r="F27214" s="34">
        <v>90</v>
      </c>
      <c r="G27214" s="34">
        <v>128</v>
      </c>
      <c r="H27214" s="34">
        <v>92</v>
      </c>
      <c r="I27214" s="34">
        <v>75</v>
      </c>
      <c r="J27214" s="34">
        <v>92</v>
      </c>
      <c r="K27214" s="34">
        <v>82</v>
      </c>
      <c r="L27214" s="34">
        <v>84</v>
      </c>
      <c r="M27214" s="34">
        <v>73</v>
      </c>
      <c r="N27214" s="34">
        <v>55</v>
      </c>
      <c r="O27214" s="34">
        <v>67</v>
      </c>
      <c r="P27214" s="34">
        <v>62</v>
      </c>
      <c r="Q27214" s="34">
        <v>120</v>
      </c>
      <c r="R27214" s="34">
        <v>104</v>
      </c>
      <c r="S27214" s="34">
        <v>81</v>
      </c>
      <c r="T27214" s="34">
        <v>117</v>
      </c>
      <c r="U27214" s="34">
        <v>82</v>
      </c>
      <c r="V27214" s="34">
        <v>92</v>
      </c>
      <c r="W27214" s="34">
        <v>136</v>
      </c>
      <c r="X27214" s="34">
        <v>96</v>
      </c>
      <c r="Y27214" s="34">
        <v>132</v>
      </c>
      <c r="Z27214" s="34">
        <v>85</v>
      </c>
      <c r="AA27214" s="34">
        <v>107</v>
      </c>
      <c r="AB27214" s="34">
        <v>120</v>
      </c>
      <c r="AC27214" s="34">
        <v>116</v>
      </c>
    </row>
    <row r="27215" spans="1:29" x14ac:dyDescent="0.2">
      <c r="A27215" s="34" t="s">
        <v>87708</v>
      </c>
      <c r="B27215" s="34">
        <v>16</v>
      </c>
      <c r="C27215" s="34">
        <v>12</v>
      </c>
      <c r="D27215" s="34">
        <v>50</v>
      </c>
      <c r="E27215" s="34">
        <v>34</v>
      </c>
      <c r="F27215" s="34">
        <v>44</v>
      </c>
      <c r="G27215" s="34">
        <v>39</v>
      </c>
      <c r="H27215" s="34">
        <v>19</v>
      </c>
      <c r="I27215" s="34">
        <v>23</v>
      </c>
      <c r="J27215" s="34">
        <v>27</v>
      </c>
      <c r="K27215" s="34">
        <v>18</v>
      </c>
      <c r="L27215" s="34">
        <v>8</v>
      </c>
      <c r="M27215" s="34">
        <v>27</v>
      </c>
      <c r="N27215" s="34">
        <v>21</v>
      </c>
      <c r="O27215" s="34">
        <v>27</v>
      </c>
      <c r="P27215" s="34">
        <v>16</v>
      </c>
      <c r="Q27215" s="34">
        <v>19</v>
      </c>
      <c r="R27215" s="34">
        <v>23</v>
      </c>
      <c r="S27215" s="34">
        <v>15</v>
      </c>
      <c r="T27215" s="34">
        <v>20</v>
      </c>
      <c r="U27215" s="34">
        <v>23</v>
      </c>
      <c r="V27215" s="34">
        <v>32</v>
      </c>
      <c r="W27215" s="34">
        <v>21</v>
      </c>
      <c r="X27215" s="34">
        <v>29</v>
      </c>
      <c r="Y27215" s="34">
        <v>16</v>
      </c>
      <c r="Z27215" s="34">
        <v>36</v>
      </c>
      <c r="AA27215" s="34">
        <v>14</v>
      </c>
      <c r="AB27215" s="34">
        <v>20</v>
      </c>
      <c r="AC27215" s="34">
        <v>27</v>
      </c>
    </row>
    <row r="27216" spans="1:29" x14ac:dyDescent="0.2">
      <c r="A27216" s="34" t="s">
        <v>87709</v>
      </c>
      <c r="B27216" s="34">
        <v>105</v>
      </c>
      <c r="C27216" s="34">
        <v>109</v>
      </c>
      <c r="D27216" s="34">
        <v>154</v>
      </c>
      <c r="E27216" s="34">
        <v>121</v>
      </c>
      <c r="F27216" s="34">
        <v>142</v>
      </c>
      <c r="G27216" s="34">
        <v>121</v>
      </c>
      <c r="H27216" s="34">
        <v>116</v>
      </c>
      <c r="I27216" s="34">
        <v>142</v>
      </c>
      <c r="J27216" s="34">
        <v>98</v>
      </c>
      <c r="K27216" s="34">
        <v>184</v>
      </c>
      <c r="L27216" s="34">
        <v>72</v>
      </c>
      <c r="M27216" s="34">
        <v>117</v>
      </c>
      <c r="N27216" s="34">
        <v>103</v>
      </c>
      <c r="O27216" s="34">
        <v>111</v>
      </c>
      <c r="P27216" s="34">
        <v>124</v>
      </c>
      <c r="Q27216" s="34">
        <v>140</v>
      </c>
      <c r="R27216" s="34">
        <v>154</v>
      </c>
      <c r="S27216" s="34">
        <v>164</v>
      </c>
      <c r="T27216" s="34">
        <v>129</v>
      </c>
      <c r="U27216" s="34">
        <v>135</v>
      </c>
      <c r="V27216" s="34">
        <v>118</v>
      </c>
      <c r="W27216" s="34">
        <v>174</v>
      </c>
      <c r="X27216" s="34">
        <v>216</v>
      </c>
      <c r="Y27216" s="34">
        <v>120</v>
      </c>
      <c r="Z27216" s="34">
        <v>134</v>
      </c>
      <c r="AA27216" s="34">
        <v>162</v>
      </c>
      <c r="AB27216" s="34">
        <v>121</v>
      </c>
      <c r="AC27216" s="34">
        <v>254</v>
      </c>
    </row>
    <row r="27217" spans="1:29" x14ac:dyDescent="0.2">
      <c r="A27217" s="34" t="s">
        <v>87710</v>
      </c>
      <c r="B27217" s="34">
        <v>43</v>
      </c>
      <c r="C27217" s="34">
        <v>58</v>
      </c>
      <c r="D27217" s="34">
        <v>46</v>
      </c>
      <c r="E27217" s="34">
        <v>66</v>
      </c>
      <c r="F27217" s="34">
        <v>31</v>
      </c>
      <c r="G27217" s="34">
        <v>79</v>
      </c>
      <c r="H27217" s="34">
        <v>65</v>
      </c>
      <c r="I27217" s="34">
        <v>31</v>
      </c>
      <c r="J27217" s="34">
        <v>55</v>
      </c>
      <c r="K27217" s="34">
        <v>79</v>
      </c>
      <c r="L27217" s="34">
        <v>30</v>
      </c>
      <c r="M27217" s="34">
        <v>62</v>
      </c>
      <c r="N27217" s="34">
        <v>34</v>
      </c>
      <c r="O27217" s="34">
        <v>44</v>
      </c>
      <c r="P27217" s="34">
        <v>42</v>
      </c>
      <c r="Q27217" s="34">
        <v>65</v>
      </c>
      <c r="R27217" s="34">
        <v>58</v>
      </c>
      <c r="S27217" s="34">
        <v>76</v>
      </c>
      <c r="T27217" s="34">
        <v>26</v>
      </c>
      <c r="U27217" s="34">
        <v>46</v>
      </c>
      <c r="V27217" s="34">
        <v>52</v>
      </c>
      <c r="W27217" s="34">
        <v>76</v>
      </c>
      <c r="X27217" s="34">
        <v>81</v>
      </c>
      <c r="Y27217" s="34">
        <v>70</v>
      </c>
      <c r="Z27217" s="34">
        <v>76</v>
      </c>
      <c r="AA27217" s="34">
        <v>76</v>
      </c>
      <c r="AB27217" s="34">
        <v>30</v>
      </c>
      <c r="AC27217" s="34">
        <v>98</v>
      </c>
    </row>
    <row r="27218" spans="1:29" x14ac:dyDescent="0.2">
      <c r="A27218" s="34" t="s">
        <v>87711</v>
      </c>
      <c r="B27218" s="34">
        <v>150</v>
      </c>
      <c r="C27218" s="34">
        <v>152</v>
      </c>
      <c r="D27218" s="34">
        <v>169</v>
      </c>
      <c r="E27218" s="34">
        <v>154</v>
      </c>
      <c r="F27218" s="34">
        <v>109</v>
      </c>
      <c r="G27218" s="34">
        <v>111</v>
      </c>
      <c r="H27218" s="34">
        <v>150</v>
      </c>
      <c r="I27218" s="34">
        <v>93</v>
      </c>
      <c r="J27218" s="34">
        <v>110</v>
      </c>
      <c r="K27218" s="34">
        <v>125</v>
      </c>
      <c r="L27218" s="34">
        <v>92</v>
      </c>
      <c r="M27218" s="34">
        <v>123</v>
      </c>
      <c r="N27218" s="34">
        <v>137</v>
      </c>
      <c r="O27218" s="34">
        <v>109</v>
      </c>
      <c r="P27218" s="34">
        <v>134</v>
      </c>
      <c r="Q27218" s="34">
        <v>151</v>
      </c>
      <c r="R27218" s="34">
        <v>161</v>
      </c>
      <c r="S27218" s="34">
        <v>148</v>
      </c>
      <c r="T27218" s="34">
        <v>106</v>
      </c>
      <c r="U27218" s="34">
        <v>127</v>
      </c>
      <c r="V27218" s="34">
        <v>176</v>
      </c>
      <c r="W27218" s="34">
        <v>123</v>
      </c>
      <c r="X27218" s="34">
        <v>220</v>
      </c>
      <c r="Y27218" s="34">
        <v>129</v>
      </c>
      <c r="Z27218" s="34">
        <v>154</v>
      </c>
      <c r="AA27218" s="34">
        <v>189</v>
      </c>
      <c r="AB27218" s="34">
        <v>208</v>
      </c>
      <c r="AC27218" s="34">
        <v>194</v>
      </c>
    </row>
    <row r="27219" spans="1:29" x14ac:dyDescent="0.2">
      <c r="A27219" s="34" t="s">
        <v>87712</v>
      </c>
      <c r="B27219" s="34">
        <v>88</v>
      </c>
      <c r="C27219" s="34">
        <v>121</v>
      </c>
      <c r="D27219" s="34">
        <v>154</v>
      </c>
      <c r="E27219" s="34">
        <v>151</v>
      </c>
      <c r="F27219" s="34">
        <v>151</v>
      </c>
      <c r="G27219" s="34">
        <v>101</v>
      </c>
      <c r="H27219" s="34">
        <v>78</v>
      </c>
      <c r="I27219" s="34">
        <v>107</v>
      </c>
      <c r="J27219" s="34">
        <v>93</v>
      </c>
      <c r="K27219" s="34">
        <v>156</v>
      </c>
      <c r="L27219" s="34">
        <v>38</v>
      </c>
      <c r="M27219" s="34">
        <v>124</v>
      </c>
      <c r="N27219" s="34">
        <v>87</v>
      </c>
      <c r="O27219" s="34">
        <v>102</v>
      </c>
      <c r="P27219" s="34">
        <v>81</v>
      </c>
      <c r="Q27219" s="34">
        <v>139</v>
      </c>
      <c r="R27219" s="34">
        <v>114</v>
      </c>
      <c r="S27219" s="34">
        <v>211</v>
      </c>
      <c r="T27219" s="34">
        <v>71</v>
      </c>
      <c r="U27219" s="34">
        <v>107</v>
      </c>
      <c r="V27219" s="34">
        <v>120</v>
      </c>
      <c r="W27219" s="34">
        <v>130</v>
      </c>
      <c r="X27219" s="34">
        <v>151</v>
      </c>
      <c r="Y27219" s="34">
        <v>85</v>
      </c>
      <c r="Z27219" s="34">
        <v>151</v>
      </c>
      <c r="AA27219" s="34">
        <v>160</v>
      </c>
      <c r="AB27219" s="34">
        <v>116</v>
      </c>
      <c r="AC27219" s="34">
        <v>214</v>
      </c>
    </row>
    <row r="27220" spans="1:29" x14ac:dyDescent="0.2">
      <c r="A27220" s="34" t="s">
        <v>87713</v>
      </c>
      <c r="B27220" s="34">
        <v>25</v>
      </c>
      <c r="C27220" s="34">
        <v>10</v>
      </c>
      <c r="D27220" s="34">
        <v>3</v>
      </c>
      <c r="E27220" s="34">
        <v>16</v>
      </c>
      <c r="F27220" s="34">
        <v>5</v>
      </c>
      <c r="G27220" s="34">
        <v>5</v>
      </c>
      <c r="H27220" s="34">
        <v>4</v>
      </c>
      <c r="I27220" s="34">
        <v>12</v>
      </c>
      <c r="J27220" s="34">
        <v>1</v>
      </c>
      <c r="K27220" s="34">
        <v>13</v>
      </c>
      <c r="L27220" s="34">
        <v>7</v>
      </c>
      <c r="M27220" s="34">
        <v>10</v>
      </c>
      <c r="N27220" s="34">
        <v>4</v>
      </c>
      <c r="O27220" s="34">
        <v>13</v>
      </c>
      <c r="P27220" s="34">
        <v>3</v>
      </c>
      <c r="Q27220" s="34">
        <v>16</v>
      </c>
      <c r="R27220" s="34">
        <v>2</v>
      </c>
      <c r="S27220" s="34">
        <v>21</v>
      </c>
      <c r="T27220" s="34">
        <v>0</v>
      </c>
      <c r="U27220" s="34">
        <v>7</v>
      </c>
      <c r="V27220" s="34">
        <v>13</v>
      </c>
      <c r="W27220" s="34">
        <v>10</v>
      </c>
      <c r="X27220" s="34">
        <v>12</v>
      </c>
      <c r="Y27220" s="34">
        <v>2</v>
      </c>
      <c r="Z27220" s="34">
        <v>7</v>
      </c>
      <c r="AA27220" s="34">
        <v>18</v>
      </c>
      <c r="AB27220" s="34">
        <v>7</v>
      </c>
      <c r="AC27220" s="34">
        <v>17</v>
      </c>
    </row>
    <row r="27221" spans="1:29" x14ac:dyDescent="0.2">
      <c r="A27221" s="34" t="s">
        <v>87714</v>
      </c>
      <c r="B27221" s="34">
        <v>45</v>
      </c>
      <c r="C27221" s="34">
        <v>37</v>
      </c>
      <c r="D27221" s="34">
        <v>51</v>
      </c>
      <c r="E27221" s="34">
        <v>38</v>
      </c>
      <c r="F27221" s="34">
        <v>41</v>
      </c>
      <c r="G27221" s="34">
        <v>58</v>
      </c>
      <c r="H27221" s="34">
        <v>34</v>
      </c>
      <c r="I27221" s="34">
        <v>33</v>
      </c>
      <c r="J27221" s="34">
        <v>34</v>
      </c>
      <c r="K27221" s="34">
        <v>36</v>
      </c>
      <c r="L27221" s="34">
        <v>23</v>
      </c>
      <c r="M27221" s="34">
        <v>28</v>
      </c>
      <c r="N27221" s="34">
        <v>28</v>
      </c>
      <c r="O27221" s="34">
        <v>36</v>
      </c>
      <c r="P27221" s="34">
        <v>17</v>
      </c>
      <c r="Q27221" s="34">
        <v>49</v>
      </c>
      <c r="R27221" s="34">
        <v>41</v>
      </c>
      <c r="S27221" s="34">
        <v>36</v>
      </c>
      <c r="T27221" s="34">
        <v>42</v>
      </c>
      <c r="U27221" s="34">
        <v>45</v>
      </c>
      <c r="V27221" s="34">
        <v>45</v>
      </c>
      <c r="W27221" s="34">
        <v>30</v>
      </c>
      <c r="X27221" s="34">
        <v>52</v>
      </c>
      <c r="Y27221" s="34">
        <v>38</v>
      </c>
      <c r="Z27221" s="34">
        <v>36</v>
      </c>
      <c r="AA27221" s="34">
        <v>47</v>
      </c>
      <c r="AB27221" s="34">
        <v>43</v>
      </c>
      <c r="AC27221" s="34">
        <v>34</v>
      </c>
    </row>
    <row r="27222" spans="1:29" x14ac:dyDescent="0.2">
      <c r="A27222" s="34" t="s">
        <v>87715</v>
      </c>
      <c r="B27222" s="34">
        <v>48</v>
      </c>
      <c r="C27222" s="34">
        <v>63</v>
      </c>
      <c r="D27222" s="34">
        <v>96</v>
      </c>
      <c r="E27222" s="34">
        <v>78</v>
      </c>
      <c r="F27222" s="34">
        <v>76</v>
      </c>
      <c r="G27222" s="34">
        <v>66</v>
      </c>
      <c r="H27222" s="34">
        <v>82</v>
      </c>
      <c r="I27222" s="34">
        <v>59</v>
      </c>
      <c r="J27222" s="34">
        <v>48</v>
      </c>
      <c r="K27222" s="34">
        <v>77</v>
      </c>
      <c r="L27222" s="34">
        <v>19</v>
      </c>
      <c r="M27222" s="34">
        <v>47</v>
      </c>
      <c r="N27222" s="34">
        <v>53</v>
      </c>
      <c r="O27222" s="34">
        <v>42</v>
      </c>
      <c r="P27222" s="34">
        <v>46</v>
      </c>
      <c r="Q27222" s="34">
        <v>94</v>
      </c>
      <c r="R27222" s="34">
        <v>53</v>
      </c>
      <c r="S27222" s="34">
        <v>98</v>
      </c>
      <c r="T27222" s="34">
        <v>28</v>
      </c>
      <c r="U27222" s="34">
        <v>54</v>
      </c>
      <c r="V27222" s="34">
        <v>71</v>
      </c>
      <c r="W27222" s="34">
        <v>59</v>
      </c>
      <c r="X27222" s="34">
        <v>74</v>
      </c>
      <c r="Y27222" s="34">
        <v>34</v>
      </c>
      <c r="Z27222" s="34">
        <v>77</v>
      </c>
      <c r="AA27222" s="34">
        <v>50</v>
      </c>
      <c r="AB27222" s="34">
        <v>51</v>
      </c>
      <c r="AC27222" s="34">
        <v>95</v>
      </c>
    </row>
    <row r="27223" spans="1:29" x14ac:dyDescent="0.2">
      <c r="A27223" s="34" t="s">
        <v>87716</v>
      </c>
      <c r="B27223" s="34">
        <v>19</v>
      </c>
      <c r="C27223" s="34">
        <v>28</v>
      </c>
      <c r="D27223" s="34">
        <v>46</v>
      </c>
      <c r="E27223" s="34">
        <v>60</v>
      </c>
      <c r="F27223" s="34">
        <v>24</v>
      </c>
      <c r="G27223" s="34">
        <v>72</v>
      </c>
      <c r="H27223" s="34">
        <v>28</v>
      </c>
      <c r="I27223" s="34">
        <v>28</v>
      </c>
      <c r="J27223" s="34">
        <v>36</v>
      </c>
      <c r="K27223" s="34">
        <v>48</v>
      </c>
      <c r="L27223" s="34">
        <v>30</v>
      </c>
      <c r="M27223" s="34">
        <v>39</v>
      </c>
      <c r="N27223" s="34">
        <v>23</v>
      </c>
      <c r="O27223" s="34">
        <v>43</v>
      </c>
      <c r="P27223" s="34">
        <v>42</v>
      </c>
      <c r="Q27223" s="34">
        <v>50</v>
      </c>
      <c r="R27223" s="34">
        <v>32</v>
      </c>
      <c r="S27223" s="34">
        <v>51</v>
      </c>
      <c r="T27223" s="34">
        <v>15</v>
      </c>
      <c r="U27223" s="34">
        <v>40</v>
      </c>
      <c r="V27223" s="34">
        <v>38</v>
      </c>
      <c r="W27223" s="34">
        <v>41</v>
      </c>
      <c r="X27223" s="34">
        <v>46</v>
      </c>
      <c r="Y27223" s="34">
        <v>29</v>
      </c>
      <c r="Z27223" s="34">
        <v>50</v>
      </c>
      <c r="AA27223" s="34">
        <v>48</v>
      </c>
      <c r="AB27223" s="34">
        <v>38</v>
      </c>
      <c r="AC27223" s="34">
        <v>42</v>
      </c>
    </row>
    <row r="27224" spans="1:29" x14ac:dyDescent="0.2">
      <c r="A27224" s="34" t="s">
        <v>87717</v>
      </c>
      <c r="B27224" s="34">
        <v>22</v>
      </c>
      <c r="C27224" s="34">
        <v>14</v>
      </c>
      <c r="D27224" s="34">
        <v>7</v>
      </c>
      <c r="E27224" s="34">
        <v>17</v>
      </c>
      <c r="F27224" s="34">
        <v>17</v>
      </c>
      <c r="G27224" s="34">
        <v>7</v>
      </c>
      <c r="H27224" s="34">
        <v>23</v>
      </c>
      <c r="I27224" s="34">
        <v>5</v>
      </c>
      <c r="J27224" s="34">
        <v>19</v>
      </c>
      <c r="K27224" s="34">
        <v>23</v>
      </c>
      <c r="L27224" s="34">
        <v>6</v>
      </c>
      <c r="M27224" s="34">
        <v>16</v>
      </c>
      <c r="N27224" s="34">
        <v>11</v>
      </c>
      <c r="O27224" s="34">
        <v>16</v>
      </c>
      <c r="P27224" s="34">
        <v>16</v>
      </c>
      <c r="Q27224" s="34">
        <v>17</v>
      </c>
      <c r="R27224" s="34">
        <v>15</v>
      </c>
      <c r="S27224" s="34">
        <v>24</v>
      </c>
      <c r="T27224" s="34">
        <v>6</v>
      </c>
      <c r="U27224" s="34">
        <v>16</v>
      </c>
      <c r="V27224" s="34">
        <v>16</v>
      </c>
      <c r="W27224" s="34">
        <v>7</v>
      </c>
      <c r="X27224" s="34">
        <v>34</v>
      </c>
      <c r="Y27224" s="34">
        <v>15</v>
      </c>
      <c r="Z27224" s="34">
        <v>18</v>
      </c>
      <c r="AA27224" s="34">
        <v>6</v>
      </c>
      <c r="AB27224" s="34">
        <v>5</v>
      </c>
      <c r="AC27224" s="34">
        <v>13</v>
      </c>
    </row>
    <row r="27225" spans="1:29" x14ac:dyDescent="0.2">
      <c r="A27225" s="34" t="s">
        <v>87718</v>
      </c>
      <c r="B27225" s="34">
        <v>36</v>
      </c>
      <c r="C27225" s="34">
        <v>31</v>
      </c>
      <c r="D27225" s="34">
        <v>37</v>
      </c>
      <c r="E27225" s="34">
        <v>35</v>
      </c>
      <c r="F27225" s="34">
        <v>44</v>
      </c>
      <c r="G27225" s="34">
        <v>18</v>
      </c>
      <c r="H27225" s="34">
        <v>18</v>
      </c>
      <c r="I27225" s="34">
        <v>20</v>
      </c>
      <c r="J27225" s="34">
        <v>28</v>
      </c>
      <c r="K27225" s="34">
        <v>43</v>
      </c>
      <c r="L27225" s="34">
        <v>27</v>
      </c>
      <c r="M27225" s="34">
        <v>26</v>
      </c>
      <c r="N27225" s="34">
        <v>18</v>
      </c>
      <c r="O27225" s="34">
        <v>36</v>
      </c>
      <c r="P27225" s="34">
        <v>37</v>
      </c>
      <c r="Q27225" s="34">
        <v>39</v>
      </c>
      <c r="R27225" s="34">
        <v>21</v>
      </c>
      <c r="S27225" s="34">
        <v>30</v>
      </c>
      <c r="T27225" s="34">
        <v>33</v>
      </c>
      <c r="U27225" s="34">
        <v>34</v>
      </c>
      <c r="V27225" s="34">
        <v>25</v>
      </c>
      <c r="W27225" s="34">
        <v>40</v>
      </c>
      <c r="X27225" s="34">
        <v>43</v>
      </c>
      <c r="Y27225" s="34">
        <v>25</v>
      </c>
      <c r="Z27225" s="34">
        <v>42</v>
      </c>
      <c r="AA27225" s="34">
        <v>39</v>
      </c>
      <c r="AB27225" s="34">
        <v>30</v>
      </c>
      <c r="AC27225" s="34">
        <v>74</v>
      </c>
    </row>
    <row r="27226" spans="1:29" x14ac:dyDescent="0.2">
      <c r="A27226" s="34" t="s">
        <v>87719</v>
      </c>
      <c r="B27226" s="34">
        <v>49</v>
      </c>
      <c r="C27226" s="34">
        <v>87</v>
      </c>
      <c r="D27226" s="34">
        <v>93</v>
      </c>
      <c r="E27226" s="34">
        <v>61</v>
      </c>
      <c r="F27226" s="34">
        <v>60</v>
      </c>
      <c r="G27226" s="34">
        <v>63</v>
      </c>
      <c r="H27226" s="34">
        <v>36</v>
      </c>
      <c r="I27226" s="34">
        <v>51</v>
      </c>
      <c r="J27226" s="34">
        <v>55</v>
      </c>
      <c r="K27226" s="34">
        <v>88</v>
      </c>
      <c r="L27226" s="34">
        <v>19</v>
      </c>
      <c r="M27226" s="34">
        <v>54</v>
      </c>
      <c r="N27226" s="34">
        <v>54</v>
      </c>
      <c r="O27226" s="34">
        <v>59</v>
      </c>
      <c r="P27226" s="34">
        <v>47</v>
      </c>
      <c r="Q27226" s="34">
        <v>55</v>
      </c>
      <c r="R27226" s="34">
        <v>47</v>
      </c>
      <c r="S27226" s="34">
        <v>119</v>
      </c>
      <c r="T27226" s="34">
        <v>35</v>
      </c>
      <c r="U27226" s="34">
        <v>37</v>
      </c>
      <c r="V27226" s="34">
        <v>89</v>
      </c>
      <c r="W27226" s="34">
        <v>34</v>
      </c>
      <c r="X27226" s="34">
        <v>124</v>
      </c>
      <c r="Y27226" s="34">
        <v>34</v>
      </c>
      <c r="Z27226" s="34">
        <v>98</v>
      </c>
      <c r="AA27226" s="34">
        <v>86</v>
      </c>
      <c r="AB27226" s="34">
        <v>27</v>
      </c>
      <c r="AC27226" s="34">
        <v>100</v>
      </c>
    </row>
    <row r="27227" spans="1:29" x14ac:dyDescent="0.2">
      <c r="A27227" s="34" t="s">
        <v>87720</v>
      </c>
      <c r="B27227" s="34">
        <v>16</v>
      </c>
      <c r="C27227" s="34">
        <v>16</v>
      </c>
      <c r="D27227" s="34">
        <v>19</v>
      </c>
      <c r="E27227" s="34">
        <v>30</v>
      </c>
      <c r="F27227" s="34">
        <v>14</v>
      </c>
      <c r="G27227" s="34">
        <v>21</v>
      </c>
      <c r="H27227" s="34">
        <v>10</v>
      </c>
      <c r="I27227" s="34">
        <v>12</v>
      </c>
      <c r="J27227" s="34">
        <v>16</v>
      </c>
      <c r="K27227" s="34">
        <v>18</v>
      </c>
      <c r="L27227" s="34">
        <v>8</v>
      </c>
      <c r="M27227" s="34">
        <v>8</v>
      </c>
      <c r="N27227" s="34">
        <v>19</v>
      </c>
      <c r="O27227" s="34">
        <v>8</v>
      </c>
      <c r="P27227" s="34">
        <v>5</v>
      </c>
      <c r="Q27227" s="34">
        <v>28</v>
      </c>
      <c r="R27227" s="34">
        <v>23</v>
      </c>
      <c r="S27227" s="34">
        <v>28</v>
      </c>
      <c r="T27227" s="34">
        <v>15</v>
      </c>
      <c r="U27227" s="34">
        <v>10</v>
      </c>
      <c r="V27227" s="34">
        <v>24</v>
      </c>
      <c r="W27227" s="34">
        <v>12</v>
      </c>
      <c r="X27227" s="34">
        <v>29</v>
      </c>
      <c r="Y27227" s="34">
        <v>19</v>
      </c>
      <c r="Z27227" s="34">
        <v>22</v>
      </c>
      <c r="AA27227" s="34">
        <v>26</v>
      </c>
      <c r="AB27227" s="34">
        <v>10</v>
      </c>
      <c r="AC27227" s="34">
        <v>28</v>
      </c>
    </row>
    <row r="27228" spans="1:29" x14ac:dyDescent="0.2">
      <c r="A27228" s="34" t="s">
        <v>87721</v>
      </c>
      <c r="B27228" s="34">
        <v>11</v>
      </c>
      <c r="C27228" s="34">
        <v>8</v>
      </c>
      <c r="D27228" s="34">
        <v>8</v>
      </c>
      <c r="E27228" s="34">
        <v>12</v>
      </c>
      <c r="F27228" s="34">
        <v>7</v>
      </c>
      <c r="G27228" s="34">
        <v>3</v>
      </c>
      <c r="H27228" s="34">
        <v>1</v>
      </c>
      <c r="I27228" s="34">
        <v>5</v>
      </c>
      <c r="J27228" s="34">
        <v>3</v>
      </c>
      <c r="K27228" s="34">
        <v>4</v>
      </c>
      <c r="L27228" s="34">
        <v>1</v>
      </c>
      <c r="M27228" s="34">
        <v>10</v>
      </c>
      <c r="N27228" s="34">
        <v>5</v>
      </c>
      <c r="O27228" s="34">
        <v>5</v>
      </c>
      <c r="P27228" s="34">
        <v>2</v>
      </c>
      <c r="Q27228" s="34">
        <v>7</v>
      </c>
      <c r="R27228" s="34">
        <v>10</v>
      </c>
      <c r="S27228" s="34">
        <v>3</v>
      </c>
      <c r="T27228" s="34">
        <v>2</v>
      </c>
      <c r="U27228" s="34">
        <v>2</v>
      </c>
      <c r="V27228" s="34">
        <v>3</v>
      </c>
      <c r="W27228" s="34">
        <v>4</v>
      </c>
      <c r="X27228" s="34">
        <v>4</v>
      </c>
      <c r="Y27228" s="34">
        <v>2</v>
      </c>
      <c r="Z27228" s="34">
        <v>8</v>
      </c>
      <c r="AA27228" s="34">
        <v>2</v>
      </c>
      <c r="AB27228" s="34">
        <v>7</v>
      </c>
      <c r="AC27228" s="34">
        <v>7</v>
      </c>
    </row>
    <row r="27229" spans="1:29" x14ac:dyDescent="0.2">
      <c r="A27229" s="34" t="s">
        <v>87722</v>
      </c>
      <c r="B27229" s="34">
        <v>36</v>
      </c>
      <c r="C27229" s="34">
        <v>69</v>
      </c>
      <c r="D27229" s="34">
        <v>100</v>
      </c>
      <c r="E27229" s="34">
        <v>73</v>
      </c>
      <c r="F27229" s="34">
        <v>62</v>
      </c>
      <c r="G27229" s="34">
        <v>66</v>
      </c>
      <c r="H27229" s="34">
        <v>64</v>
      </c>
      <c r="I27229" s="34">
        <v>62</v>
      </c>
      <c r="J27229" s="34">
        <v>71</v>
      </c>
      <c r="K27229" s="34">
        <v>64</v>
      </c>
      <c r="L27229" s="34">
        <v>56</v>
      </c>
      <c r="M27229" s="34">
        <v>56</v>
      </c>
      <c r="N27229" s="34">
        <v>60</v>
      </c>
      <c r="O27229" s="34">
        <v>49</v>
      </c>
      <c r="P27229" s="34">
        <v>81</v>
      </c>
      <c r="Q27229" s="34">
        <v>88</v>
      </c>
      <c r="R27229" s="34">
        <v>84</v>
      </c>
      <c r="S27229" s="34">
        <v>71</v>
      </c>
      <c r="T27229" s="34">
        <v>44</v>
      </c>
      <c r="U27229" s="34">
        <v>76</v>
      </c>
      <c r="V27229" s="34">
        <v>82</v>
      </c>
      <c r="W27229" s="34">
        <v>87</v>
      </c>
      <c r="X27229" s="34">
        <v>135</v>
      </c>
      <c r="Y27229" s="34">
        <v>70</v>
      </c>
      <c r="Z27229" s="34">
        <v>112</v>
      </c>
      <c r="AA27229" s="34">
        <v>87</v>
      </c>
      <c r="AB27229" s="34">
        <v>91</v>
      </c>
      <c r="AC27229" s="34">
        <v>138</v>
      </c>
    </row>
    <row r="27230" spans="1:29" x14ac:dyDescent="0.2">
      <c r="A27230" s="34" t="s">
        <v>87723</v>
      </c>
      <c r="B27230" s="34">
        <v>55</v>
      </c>
      <c r="C27230" s="34">
        <v>50</v>
      </c>
      <c r="D27230" s="34">
        <v>78</v>
      </c>
      <c r="E27230" s="34">
        <v>62</v>
      </c>
      <c r="F27230" s="34">
        <v>51</v>
      </c>
      <c r="G27230" s="34">
        <v>64</v>
      </c>
      <c r="H27230" s="34">
        <v>57</v>
      </c>
      <c r="I27230" s="34">
        <v>60</v>
      </c>
      <c r="J27230" s="34">
        <v>61</v>
      </c>
      <c r="K27230" s="34">
        <v>58</v>
      </c>
      <c r="L27230" s="34">
        <v>48</v>
      </c>
      <c r="M27230" s="34">
        <v>55</v>
      </c>
      <c r="N27230" s="34">
        <v>43</v>
      </c>
      <c r="O27230" s="34">
        <v>56</v>
      </c>
      <c r="P27230" s="34">
        <v>53</v>
      </c>
      <c r="Q27230" s="34">
        <v>70</v>
      </c>
      <c r="R27230" s="34">
        <v>70</v>
      </c>
      <c r="S27230" s="34">
        <v>69</v>
      </c>
      <c r="T27230" s="34">
        <v>83</v>
      </c>
      <c r="U27230" s="34">
        <v>57</v>
      </c>
      <c r="V27230" s="34">
        <v>69</v>
      </c>
      <c r="W27230" s="34">
        <v>70</v>
      </c>
      <c r="X27230" s="34">
        <v>66</v>
      </c>
      <c r="Y27230" s="34">
        <v>71</v>
      </c>
      <c r="Z27230" s="34">
        <v>92</v>
      </c>
      <c r="AA27230" s="34">
        <v>74</v>
      </c>
      <c r="AB27230" s="34">
        <v>78</v>
      </c>
      <c r="AC27230" s="34">
        <v>78</v>
      </c>
    </row>
    <row r="27231" spans="1:29" x14ac:dyDescent="0.2">
      <c r="A27231" s="34" t="s">
        <v>87724</v>
      </c>
      <c r="B27231" s="34">
        <v>133</v>
      </c>
      <c r="C27231" s="34">
        <v>146</v>
      </c>
      <c r="D27231" s="34">
        <v>306</v>
      </c>
      <c r="E27231" s="34">
        <v>153</v>
      </c>
      <c r="F27231" s="34">
        <v>269</v>
      </c>
      <c r="G27231" s="34">
        <v>192</v>
      </c>
      <c r="H27231" s="34">
        <v>215</v>
      </c>
      <c r="I27231" s="34">
        <v>161</v>
      </c>
      <c r="J27231" s="34">
        <v>237</v>
      </c>
      <c r="K27231" s="34">
        <v>165</v>
      </c>
      <c r="L27231" s="34">
        <v>237</v>
      </c>
      <c r="M27231" s="34">
        <v>146</v>
      </c>
      <c r="N27231" s="34">
        <v>203</v>
      </c>
      <c r="O27231" s="34">
        <v>159</v>
      </c>
      <c r="P27231" s="34">
        <v>203</v>
      </c>
      <c r="Q27231" s="34">
        <v>249</v>
      </c>
      <c r="R27231" s="34">
        <v>314</v>
      </c>
      <c r="S27231" s="34">
        <v>197</v>
      </c>
      <c r="T27231" s="34">
        <v>264</v>
      </c>
      <c r="U27231" s="34">
        <v>147</v>
      </c>
      <c r="V27231" s="34">
        <v>285</v>
      </c>
      <c r="W27231" s="34">
        <v>237</v>
      </c>
      <c r="X27231" s="34">
        <v>325</v>
      </c>
      <c r="Y27231" s="34">
        <v>158</v>
      </c>
      <c r="Z27231" s="34">
        <v>303</v>
      </c>
      <c r="AA27231" s="34">
        <v>241</v>
      </c>
      <c r="AB27231" s="34">
        <v>248</v>
      </c>
      <c r="AC27231" s="34">
        <v>263</v>
      </c>
    </row>
    <row r="27232" spans="1:29" x14ac:dyDescent="0.2">
      <c r="A27232" s="34" t="s">
        <v>87725</v>
      </c>
      <c r="B27232" s="34">
        <v>22</v>
      </c>
      <c r="C27232" s="34">
        <v>23</v>
      </c>
      <c r="D27232" s="34">
        <v>49</v>
      </c>
      <c r="E27232" s="34">
        <v>37</v>
      </c>
      <c r="F27232" s="34">
        <v>33</v>
      </c>
      <c r="G27232" s="34">
        <v>44</v>
      </c>
      <c r="H27232" s="34">
        <v>36</v>
      </c>
      <c r="I27232" s="34">
        <v>40</v>
      </c>
      <c r="J27232" s="34">
        <v>52</v>
      </c>
      <c r="K27232" s="34">
        <v>41</v>
      </c>
      <c r="L27232" s="34">
        <v>29</v>
      </c>
      <c r="M27232" s="34">
        <v>37</v>
      </c>
      <c r="N27232" s="34">
        <v>20</v>
      </c>
      <c r="O27232" s="34">
        <v>19</v>
      </c>
      <c r="P27232" s="34">
        <v>39</v>
      </c>
      <c r="Q27232" s="34">
        <v>50</v>
      </c>
      <c r="R27232" s="34">
        <v>51</v>
      </c>
      <c r="S27232" s="34">
        <v>36</v>
      </c>
      <c r="T27232" s="34">
        <v>54</v>
      </c>
      <c r="U27232" s="34">
        <v>21</v>
      </c>
      <c r="V27232" s="34">
        <v>61</v>
      </c>
      <c r="W27232" s="34">
        <v>39</v>
      </c>
      <c r="X27232" s="34">
        <v>65</v>
      </c>
      <c r="Y27232" s="34">
        <v>37</v>
      </c>
      <c r="Z27232" s="34">
        <v>54</v>
      </c>
      <c r="AA27232" s="34">
        <v>41</v>
      </c>
      <c r="AB27232" s="34">
        <v>68</v>
      </c>
      <c r="AC27232" s="34">
        <v>46</v>
      </c>
    </row>
    <row r="27233" spans="1:29" x14ac:dyDescent="0.2">
      <c r="A27233" s="34" t="s">
        <v>87726</v>
      </c>
      <c r="B27233" s="34">
        <v>49</v>
      </c>
      <c r="C27233" s="34">
        <v>80</v>
      </c>
      <c r="D27233" s="34">
        <v>127</v>
      </c>
      <c r="E27233" s="34">
        <v>100</v>
      </c>
      <c r="F27233" s="34">
        <v>83</v>
      </c>
      <c r="G27233" s="34">
        <v>85</v>
      </c>
      <c r="H27233" s="34">
        <v>62</v>
      </c>
      <c r="I27233" s="34">
        <v>80</v>
      </c>
      <c r="J27233" s="34">
        <v>54</v>
      </c>
      <c r="K27233" s="34">
        <v>84</v>
      </c>
      <c r="L27233" s="34">
        <v>26</v>
      </c>
      <c r="M27233" s="34">
        <v>95</v>
      </c>
      <c r="N27233" s="34">
        <v>66</v>
      </c>
      <c r="O27233" s="34">
        <v>64</v>
      </c>
      <c r="P27233" s="34">
        <v>60</v>
      </c>
      <c r="Q27233" s="34">
        <v>76</v>
      </c>
      <c r="R27233" s="34">
        <v>83</v>
      </c>
      <c r="S27233" s="34">
        <v>113</v>
      </c>
      <c r="T27233" s="34">
        <v>46</v>
      </c>
      <c r="U27233" s="34">
        <v>62</v>
      </c>
      <c r="V27233" s="34">
        <v>127</v>
      </c>
      <c r="W27233" s="34">
        <v>63</v>
      </c>
      <c r="X27233" s="34">
        <v>102</v>
      </c>
      <c r="Y27233" s="34">
        <v>44</v>
      </c>
      <c r="Z27233" s="34">
        <v>86</v>
      </c>
      <c r="AA27233" s="34">
        <v>80</v>
      </c>
      <c r="AB27233" s="34">
        <v>66</v>
      </c>
      <c r="AC27233" s="34">
        <v>149</v>
      </c>
    </row>
    <row r="27234" spans="1:29" x14ac:dyDescent="0.2">
      <c r="A27234" s="34" t="s">
        <v>87727</v>
      </c>
      <c r="B27234" s="34">
        <v>15</v>
      </c>
      <c r="C27234" s="34">
        <v>13</v>
      </c>
      <c r="D27234" s="34">
        <v>19</v>
      </c>
      <c r="E27234" s="34">
        <v>15</v>
      </c>
      <c r="F27234" s="34">
        <v>10</v>
      </c>
      <c r="G27234" s="34">
        <v>11</v>
      </c>
      <c r="H27234" s="34">
        <v>12</v>
      </c>
      <c r="I27234" s="34">
        <v>8</v>
      </c>
      <c r="J27234" s="34">
        <v>13</v>
      </c>
      <c r="K27234" s="34">
        <v>19</v>
      </c>
      <c r="L27234" s="34">
        <v>8</v>
      </c>
      <c r="M27234" s="34">
        <v>3</v>
      </c>
      <c r="N27234" s="34">
        <v>18</v>
      </c>
      <c r="O27234" s="34">
        <v>15</v>
      </c>
      <c r="P27234" s="34">
        <v>7</v>
      </c>
      <c r="Q27234" s="34">
        <v>12</v>
      </c>
      <c r="R27234" s="34">
        <v>9</v>
      </c>
      <c r="S27234" s="34">
        <v>27</v>
      </c>
      <c r="T27234" s="34">
        <v>7</v>
      </c>
      <c r="U27234" s="34">
        <v>16</v>
      </c>
      <c r="V27234" s="34">
        <v>19</v>
      </c>
      <c r="W27234" s="34">
        <v>9</v>
      </c>
      <c r="X27234" s="34">
        <v>26</v>
      </c>
      <c r="Y27234" s="34">
        <v>13</v>
      </c>
      <c r="Z27234" s="34">
        <v>17</v>
      </c>
      <c r="AA27234" s="34">
        <v>21</v>
      </c>
      <c r="AB27234" s="34">
        <v>13</v>
      </c>
      <c r="AC27234" s="34">
        <v>33</v>
      </c>
    </row>
    <row r="27235" spans="1:29" x14ac:dyDescent="0.2">
      <c r="A27235" s="34" t="s">
        <v>87728</v>
      </c>
      <c r="B27235" s="34">
        <v>19</v>
      </c>
      <c r="C27235" s="34">
        <v>49</v>
      </c>
      <c r="D27235" s="34">
        <v>25</v>
      </c>
      <c r="E27235" s="34">
        <v>60</v>
      </c>
      <c r="F27235" s="34">
        <v>16</v>
      </c>
      <c r="G27235" s="34">
        <v>43</v>
      </c>
      <c r="H27235" s="34">
        <v>27</v>
      </c>
      <c r="I27235" s="34">
        <v>55</v>
      </c>
      <c r="J27235" s="34">
        <v>24</v>
      </c>
      <c r="K27235" s="34">
        <v>34</v>
      </c>
      <c r="L27235" s="34">
        <v>17</v>
      </c>
      <c r="M27235" s="34">
        <v>42</v>
      </c>
      <c r="N27235" s="34">
        <v>17</v>
      </c>
      <c r="O27235" s="34">
        <v>31</v>
      </c>
      <c r="P27235" s="34">
        <v>11</v>
      </c>
      <c r="Q27235" s="34">
        <v>50</v>
      </c>
      <c r="R27235" s="34">
        <v>12</v>
      </c>
      <c r="S27235" s="34">
        <v>47</v>
      </c>
      <c r="T27235" s="34">
        <v>11</v>
      </c>
      <c r="U27235" s="34">
        <v>20</v>
      </c>
      <c r="V27235" s="34">
        <v>14</v>
      </c>
      <c r="W27235" s="34">
        <v>32</v>
      </c>
      <c r="X27235" s="34">
        <v>37</v>
      </c>
      <c r="Y27235" s="34">
        <v>37</v>
      </c>
      <c r="Z27235" s="34">
        <v>35</v>
      </c>
      <c r="AA27235" s="34">
        <v>62</v>
      </c>
      <c r="AB27235" s="34">
        <v>19</v>
      </c>
      <c r="AC27235" s="34">
        <v>43</v>
      </c>
    </row>
    <row r="27236" spans="1:29" x14ac:dyDescent="0.2">
      <c r="A27236" s="34" t="s">
        <v>87729</v>
      </c>
      <c r="B27236" s="34">
        <v>122</v>
      </c>
      <c r="C27236" s="34">
        <v>82</v>
      </c>
      <c r="D27236" s="34">
        <v>142</v>
      </c>
      <c r="E27236" s="34">
        <v>74</v>
      </c>
      <c r="F27236" s="34">
        <v>157</v>
      </c>
      <c r="G27236" s="34">
        <v>91</v>
      </c>
      <c r="H27236" s="34">
        <v>119</v>
      </c>
      <c r="I27236" s="34">
        <v>115</v>
      </c>
      <c r="J27236" s="34">
        <v>141</v>
      </c>
      <c r="K27236" s="34">
        <v>119</v>
      </c>
      <c r="L27236" s="34">
        <v>117</v>
      </c>
      <c r="M27236" s="34">
        <v>78</v>
      </c>
      <c r="N27236" s="34">
        <v>124</v>
      </c>
      <c r="O27236" s="34">
        <v>81</v>
      </c>
      <c r="P27236" s="34">
        <v>140</v>
      </c>
      <c r="Q27236" s="34">
        <v>132</v>
      </c>
      <c r="R27236" s="34">
        <v>170</v>
      </c>
      <c r="S27236" s="34">
        <v>188</v>
      </c>
      <c r="T27236" s="34">
        <v>155</v>
      </c>
      <c r="U27236" s="34">
        <v>104</v>
      </c>
      <c r="V27236" s="34">
        <v>156</v>
      </c>
      <c r="W27236" s="34">
        <v>176</v>
      </c>
      <c r="X27236" s="34">
        <v>172</v>
      </c>
      <c r="Y27236" s="34">
        <v>156</v>
      </c>
      <c r="Z27236" s="34">
        <v>164</v>
      </c>
      <c r="AA27236" s="34">
        <v>125</v>
      </c>
      <c r="AB27236" s="34">
        <v>207</v>
      </c>
      <c r="AC27236" s="34">
        <v>165</v>
      </c>
    </row>
    <row r="27237" spans="1:29" x14ac:dyDescent="0.2">
      <c r="A27237" s="34" t="s">
        <v>87730</v>
      </c>
      <c r="B27237" s="34">
        <v>41</v>
      </c>
      <c r="C27237" s="34">
        <v>55</v>
      </c>
      <c r="D27237" s="34">
        <v>76</v>
      </c>
      <c r="E27237" s="34">
        <v>102</v>
      </c>
      <c r="F27237" s="34">
        <v>64</v>
      </c>
      <c r="G27237" s="34">
        <v>63</v>
      </c>
      <c r="H27237" s="34">
        <v>81</v>
      </c>
      <c r="I27237" s="34">
        <v>65</v>
      </c>
      <c r="J27237" s="34">
        <v>68</v>
      </c>
      <c r="K27237" s="34">
        <v>81</v>
      </c>
      <c r="L27237" s="34">
        <v>46</v>
      </c>
      <c r="M27237" s="34">
        <v>55</v>
      </c>
      <c r="N27237" s="34">
        <v>79</v>
      </c>
      <c r="O27237" s="34">
        <v>58</v>
      </c>
      <c r="P27237" s="34">
        <v>52</v>
      </c>
      <c r="Q27237" s="34">
        <v>69</v>
      </c>
      <c r="R27237" s="34">
        <v>61</v>
      </c>
      <c r="S27237" s="34">
        <v>95</v>
      </c>
      <c r="T27237" s="34">
        <v>73</v>
      </c>
      <c r="U27237" s="34">
        <v>75</v>
      </c>
      <c r="V27237" s="34">
        <v>59</v>
      </c>
      <c r="W27237" s="34">
        <v>74</v>
      </c>
      <c r="X27237" s="34">
        <v>76</v>
      </c>
      <c r="Y27237" s="34">
        <v>78</v>
      </c>
      <c r="Z27237" s="34">
        <v>49</v>
      </c>
      <c r="AA27237" s="34">
        <v>105</v>
      </c>
      <c r="AB27237" s="34">
        <v>57</v>
      </c>
      <c r="AC27237" s="34">
        <v>94</v>
      </c>
    </row>
    <row r="27238" spans="1:29" x14ac:dyDescent="0.2">
      <c r="A27238" s="34" t="s">
        <v>87731</v>
      </c>
      <c r="B27238" s="34">
        <v>40</v>
      </c>
      <c r="C27238" s="34">
        <v>76</v>
      </c>
      <c r="D27238" s="34">
        <v>70</v>
      </c>
      <c r="E27238" s="34">
        <v>69</v>
      </c>
      <c r="F27238" s="34">
        <v>56</v>
      </c>
      <c r="G27238" s="34">
        <v>92</v>
      </c>
      <c r="H27238" s="34">
        <v>74</v>
      </c>
      <c r="I27238" s="34">
        <v>60</v>
      </c>
      <c r="J27238" s="34">
        <v>30</v>
      </c>
      <c r="K27238" s="34">
        <v>79</v>
      </c>
      <c r="L27238" s="34">
        <v>21</v>
      </c>
      <c r="M27238" s="34">
        <v>64</v>
      </c>
      <c r="N27238" s="34">
        <v>47</v>
      </c>
      <c r="O27238" s="34">
        <v>54</v>
      </c>
      <c r="P27238" s="34">
        <v>34</v>
      </c>
      <c r="Q27238" s="34">
        <v>69</v>
      </c>
      <c r="R27238" s="34">
        <v>53</v>
      </c>
      <c r="S27238" s="34">
        <v>68</v>
      </c>
      <c r="T27238" s="34">
        <v>33</v>
      </c>
      <c r="U27238" s="34">
        <v>40</v>
      </c>
      <c r="V27238" s="34">
        <v>42</v>
      </c>
      <c r="W27238" s="34">
        <v>45</v>
      </c>
      <c r="X27238" s="34">
        <v>49</v>
      </c>
      <c r="Y27238" s="34">
        <v>46</v>
      </c>
      <c r="Z27238" s="34">
        <v>51</v>
      </c>
      <c r="AA27238" s="34">
        <v>73</v>
      </c>
      <c r="AB27238" s="34">
        <v>53</v>
      </c>
      <c r="AC27238" s="34">
        <v>96</v>
      </c>
    </row>
    <row r="27239" spans="1:29" x14ac:dyDescent="0.2">
      <c r="A27239" s="34" t="s">
        <v>87732</v>
      </c>
      <c r="B27239" s="34">
        <v>93</v>
      </c>
      <c r="C27239" s="34">
        <v>111</v>
      </c>
      <c r="D27239" s="34">
        <v>149</v>
      </c>
      <c r="E27239" s="34">
        <v>104</v>
      </c>
      <c r="F27239" s="34">
        <v>120</v>
      </c>
      <c r="G27239" s="34">
        <v>104</v>
      </c>
      <c r="H27239" s="34">
        <v>108</v>
      </c>
      <c r="I27239" s="34">
        <v>119</v>
      </c>
      <c r="J27239" s="34">
        <v>76</v>
      </c>
      <c r="K27239" s="34">
        <v>127</v>
      </c>
      <c r="L27239" s="34">
        <v>68</v>
      </c>
      <c r="M27239" s="34">
        <v>103</v>
      </c>
      <c r="N27239" s="34">
        <v>82</v>
      </c>
      <c r="O27239" s="34">
        <v>107</v>
      </c>
      <c r="P27239" s="34">
        <v>81</v>
      </c>
      <c r="Q27239" s="34">
        <v>147</v>
      </c>
      <c r="R27239" s="34">
        <v>122</v>
      </c>
      <c r="S27239" s="34">
        <v>141</v>
      </c>
      <c r="T27239" s="34">
        <v>76</v>
      </c>
      <c r="U27239" s="34">
        <v>87</v>
      </c>
      <c r="V27239" s="34">
        <v>135</v>
      </c>
      <c r="W27239" s="34">
        <v>111</v>
      </c>
      <c r="X27239" s="34">
        <v>134</v>
      </c>
      <c r="Y27239" s="34">
        <v>101</v>
      </c>
      <c r="Z27239" s="34">
        <v>154</v>
      </c>
      <c r="AA27239" s="34">
        <v>138</v>
      </c>
      <c r="AB27239" s="34">
        <v>144</v>
      </c>
      <c r="AC27239" s="34">
        <v>175</v>
      </c>
    </row>
    <row r="27240" spans="1:29" x14ac:dyDescent="0.2">
      <c r="A27240" s="34" t="s">
        <v>87733</v>
      </c>
      <c r="B27240" s="34">
        <v>62</v>
      </c>
      <c r="C27240" s="34">
        <v>78</v>
      </c>
      <c r="D27240" s="34">
        <v>117</v>
      </c>
      <c r="E27240" s="34">
        <v>65</v>
      </c>
      <c r="F27240" s="34">
        <v>85</v>
      </c>
      <c r="G27240" s="34">
        <v>93</v>
      </c>
      <c r="H27240" s="34">
        <v>76</v>
      </c>
      <c r="I27240" s="34">
        <v>72</v>
      </c>
      <c r="J27240" s="34">
        <v>93</v>
      </c>
      <c r="K27240" s="34">
        <v>79</v>
      </c>
      <c r="L27240" s="34">
        <v>72</v>
      </c>
      <c r="M27240" s="34">
        <v>80</v>
      </c>
      <c r="N27240" s="34">
        <v>71</v>
      </c>
      <c r="O27240" s="34">
        <v>80</v>
      </c>
      <c r="P27240" s="34">
        <v>96</v>
      </c>
      <c r="Q27240" s="34">
        <v>125</v>
      </c>
      <c r="R27240" s="34">
        <v>131</v>
      </c>
      <c r="S27240" s="34">
        <v>110</v>
      </c>
      <c r="T27240" s="34">
        <v>83</v>
      </c>
      <c r="U27240" s="34">
        <v>88</v>
      </c>
      <c r="V27240" s="34">
        <v>120</v>
      </c>
      <c r="W27240" s="34">
        <v>107</v>
      </c>
      <c r="X27240" s="34">
        <v>127</v>
      </c>
      <c r="Y27240" s="34">
        <v>68</v>
      </c>
      <c r="Z27240" s="34">
        <v>96</v>
      </c>
      <c r="AA27240" s="34">
        <v>118</v>
      </c>
      <c r="AB27240" s="34">
        <v>96</v>
      </c>
      <c r="AC27240" s="34">
        <v>104</v>
      </c>
    </row>
    <row r="27241" spans="1:29" x14ac:dyDescent="0.2">
      <c r="A27241" s="34" t="s">
        <v>87734</v>
      </c>
      <c r="B27241" s="34">
        <v>65</v>
      </c>
      <c r="C27241" s="34">
        <v>68</v>
      </c>
      <c r="D27241" s="34">
        <v>95</v>
      </c>
      <c r="E27241" s="34">
        <v>116</v>
      </c>
      <c r="F27241" s="34">
        <v>74</v>
      </c>
      <c r="G27241" s="34">
        <v>71</v>
      </c>
      <c r="H27241" s="34">
        <v>77</v>
      </c>
      <c r="I27241" s="34">
        <v>46</v>
      </c>
      <c r="J27241" s="34">
        <v>75</v>
      </c>
      <c r="K27241" s="34">
        <v>67</v>
      </c>
      <c r="L27241" s="34">
        <v>53</v>
      </c>
      <c r="M27241" s="34">
        <v>52</v>
      </c>
      <c r="N27241" s="34">
        <v>57</v>
      </c>
      <c r="O27241" s="34">
        <v>60</v>
      </c>
      <c r="P27241" s="34">
        <v>67</v>
      </c>
      <c r="Q27241" s="34">
        <v>104</v>
      </c>
      <c r="R27241" s="34">
        <v>108</v>
      </c>
      <c r="S27241" s="34">
        <v>92</v>
      </c>
      <c r="T27241" s="34">
        <v>80</v>
      </c>
      <c r="U27241" s="34">
        <v>86</v>
      </c>
      <c r="V27241" s="34">
        <v>102</v>
      </c>
      <c r="W27241" s="34">
        <v>67</v>
      </c>
      <c r="X27241" s="34">
        <v>103</v>
      </c>
      <c r="Y27241" s="34">
        <v>85</v>
      </c>
      <c r="Z27241" s="34">
        <v>111</v>
      </c>
      <c r="AA27241" s="34">
        <v>96</v>
      </c>
      <c r="AB27241" s="34">
        <v>135</v>
      </c>
      <c r="AC27241" s="34">
        <v>131</v>
      </c>
    </row>
    <row r="27242" spans="1:29" x14ac:dyDescent="0.2">
      <c r="A27242" s="34" t="s">
        <v>87735</v>
      </c>
      <c r="B27242" s="34">
        <v>50</v>
      </c>
      <c r="C27242" s="34">
        <v>24</v>
      </c>
      <c r="D27242" s="34">
        <v>29</v>
      </c>
      <c r="E27242" s="34">
        <v>25</v>
      </c>
      <c r="F27242" s="34">
        <v>34</v>
      </c>
      <c r="G27242" s="34">
        <v>38</v>
      </c>
      <c r="H27242" s="34">
        <v>22</v>
      </c>
      <c r="I27242" s="34">
        <v>19</v>
      </c>
      <c r="J27242" s="34">
        <v>26</v>
      </c>
      <c r="K27242" s="34">
        <v>29</v>
      </c>
      <c r="L27242" s="34">
        <v>29</v>
      </c>
      <c r="M27242" s="34">
        <v>14</v>
      </c>
      <c r="N27242" s="34">
        <v>35</v>
      </c>
      <c r="O27242" s="34">
        <v>16</v>
      </c>
      <c r="P27242" s="34">
        <v>14</v>
      </c>
      <c r="Q27242" s="34">
        <v>46</v>
      </c>
      <c r="R27242" s="34">
        <v>23</v>
      </c>
      <c r="S27242" s="34">
        <v>30</v>
      </c>
      <c r="T27242" s="34">
        <v>18</v>
      </c>
      <c r="U27242" s="34">
        <v>20</v>
      </c>
      <c r="V27242" s="34">
        <v>47</v>
      </c>
      <c r="W27242" s="34">
        <v>26</v>
      </c>
      <c r="X27242" s="34">
        <v>38</v>
      </c>
      <c r="Y27242" s="34">
        <v>17</v>
      </c>
      <c r="Z27242" s="34">
        <v>18</v>
      </c>
      <c r="AA27242" s="34">
        <v>35</v>
      </c>
      <c r="AB27242" s="34">
        <v>16</v>
      </c>
      <c r="AC27242" s="34">
        <v>46</v>
      </c>
    </row>
    <row r="27243" spans="1:29" x14ac:dyDescent="0.2">
      <c r="A27243" s="34" t="s">
        <v>87736</v>
      </c>
      <c r="B27243" s="34">
        <v>85</v>
      </c>
      <c r="C27243" s="34">
        <v>57</v>
      </c>
      <c r="D27243" s="34">
        <v>83</v>
      </c>
      <c r="E27243" s="34">
        <v>80</v>
      </c>
      <c r="F27243" s="34">
        <v>72</v>
      </c>
      <c r="G27243" s="34">
        <v>83</v>
      </c>
      <c r="H27243" s="34">
        <v>70</v>
      </c>
      <c r="I27243" s="34">
        <v>118</v>
      </c>
      <c r="J27243" s="34">
        <v>68</v>
      </c>
      <c r="K27243" s="34">
        <v>85</v>
      </c>
      <c r="L27243" s="34">
        <v>69</v>
      </c>
      <c r="M27243" s="34">
        <v>79</v>
      </c>
      <c r="N27243" s="34">
        <v>76</v>
      </c>
      <c r="O27243" s="34">
        <v>87</v>
      </c>
      <c r="P27243" s="34">
        <v>78</v>
      </c>
      <c r="Q27243" s="34">
        <v>130</v>
      </c>
      <c r="R27243" s="34">
        <v>75</v>
      </c>
      <c r="S27243" s="34">
        <v>118</v>
      </c>
      <c r="T27243" s="34">
        <v>84</v>
      </c>
      <c r="U27243" s="34">
        <v>105</v>
      </c>
      <c r="V27243" s="34">
        <v>92</v>
      </c>
      <c r="W27243" s="34">
        <v>109</v>
      </c>
      <c r="X27243" s="34">
        <v>121</v>
      </c>
      <c r="Y27243" s="34">
        <v>105</v>
      </c>
      <c r="Z27243" s="34">
        <v>86</v>
      </c>
      <c r="AA27243" s="34">
        <v>142</v>
      </c>
      <c r="AB27243" s="34">
        <v>78</v>
      </c>
      <c r="AC27243" s="34">
        <v>151</v>
      </c>
    </row>
    <row r="27244" spans="1:29" x14ac:dyDescent="0.2">
      <c r="A27244" s="34" t="s">
        <v>87737</v>
      </c>
      <c r="B27244" s="34">
        <v>61</v>
      </c>
      <c r="C27244" s="34">
        <v>75</v>
      </c>
      <c r="D27244" s="34">
        <v>110</v>
      </c>
      <c r="E27244" s="34">
        <v>88</v>
      </c>
      <c r="F27244" s="34">
        <v>89</v>
      </c>
      <c r="G27244" s="34">
        <v>49</v>
      </c>
      <c r="H27244" s="34">
        <v>61</v>
      </c>
      <c r="I27244" s="34">
        <v>76</v>
      </c>
      <c r="J27244" s="34">
        <v>64</v>
      </c>
      <c r="K27244" s="34">
        <v>82</v>
      </c>
      <c r="L27244" s="34">
        <v>54</v>
      </c>
      <c r="M27244" s="34">
        <v>68</v>
      </c>
      <c r="N27244" s="34">
        <v>54</v>
      </c>
      <c r="O27244" s="34">
        <v>52</v>
      </c>
      <c r="P27244" s="34">
        <v>89</v>
      </c>
      <c r="Q27244" s="34">
        <v>82</v>
      </c>
      <c r="R27244" s="34">
        <v>97</v>
      </c>
      <c r="S27244" s="34">
        <v>99</v>
      </c>
      <c r="T27244" s="34">
        <v>92</v>
      </c>
      <c r="U27244" s="34">
        <v>59</v>
      </c>
      <c r="V27244" s="34">
        <v>127</v>
      </c>
      <c r="W27244" s="34">
        <v>74</v>
      </c>
      <c r="X27244" s="34">
        <v>134</v>
      </c>
      <c r="Y27244" s="34">
        <v>62</v>
      </c>
      <c r="Z27244" s="34">
        <v>120</v>
      </c>
      <c r="AA27244" s="34">
        <v>55</v>
      </c>
      <c r="AB27244" s="34">
        <v>96</v>
      </c>
      <c r="AC27244" s="34">
        <v>130</v>
      </c>
    </row>
    <row r="27245" spans="1:29" x14ac:dyDescent="0.2">
      <c r="A27245" s="34" t="s">
        <v>87738</v>
      </c>
      <c r="B27245" s="34">
        <v>84</v>
      </c>
      <c r="C27245" s="34">
        <v>91</v>
      </c>
      <c r="D27245" s="34">
        <v>105</v>
      </c>
      <c r="E27245" s="34">
        <v>108</v>
      </c>
      <c r="F27245" s="34">
        <v>108</v>
      </c>
      <c r="G27245" s="34">
        <v>53</v>
      </c>
      <c r="H27245" s="34">
        <v>123</v>
      </c>
      <c r="I27245" s="34">
        <v>75</v>
      </c>
      <c r="J27245" s="34">
        <v>118</v>
      </c>
      <c r="K27245" s="34">
        <v>72</v>
      </c>
      <c r="L27245" s="34">
        <v>81</v>
      </c>
      <c r="M27245" s="34">
        <v>67</v>
      </c>
      <c r="N27245" s="34">
        <v>139</v>
      </c>
      <c r="O27245" s="34">
        <v>76</v>
      </c>
      <c r="P27245" s="34">
        <v>111</v>
      </c>
      <c r="Q27245" s="34">
        <v>83</v>
      </c>
      <c r="R27245" s="34">
        <v>143</v>
      </c>
      <c r="S27245" s="34">
        <v>108</v>
      </c>
      <c r="T27245" s="34">
        <v>137</v>
      </c>
      <c r="U27245" s="34">
        <v>81</v>
      </c>
      <c r="V27245" s="34">
        <v>107</v>
      </c>
      <c r="W27245" s="34">
        <v>110</v>
      </c>
      <c r="X27245" s="34">
        <v>166</v>
      </c>
      <c r="Y27245" s="34">
        <v>126</v>
      </c>
      <c r="Z27245" s="34">
        <v>157</v>
      </c>
      <c r="AA27245" s="34">
        <v>132</v>
      </c>
      <c r="AB27245" s="34">
        <v>123</v>
      </c>
      <c r="AC27245" s="34">
        <v>127</v>
      </c>
    </row>
    <row r="27246" spans="1:29" x14ac:dyDescent="0.2">
      <c r="A27246" s="34" t="s">
        <v>87739</v>
      </c>
      <c r="B27246" s="34">
        <v>27</v>
      </c>
      <c r="C27246" s="34">
        <v>20</v>
      </c>
      <c r="D27246" s="34">
        <v>33</v>
      </c>
      <c r="E27246" s="34">
        <v>32</v>
      </c>
      <c r="F27246" s="34">
        <v>39</v>
      </c>
      <c r="G27246" s="34">
        <v>30</v>
      </c>
      <c r="H27246" s="34">
        <v>37</v>
      </c>
      <c r="I27246" s="34">
        <v>28</v>
      </c>
      <c r="J27246" s="34">
        <v>21</v>
      </c>
      <c r="K27246" s="34">
        <v>29</v>
      </c>
      <c r="L27246" s="34">
        <v>11</v>
      </c>
      <c r="M27246" s="34">
        <v>23</v>
      </c>
      <c r="N27246" s="34">
        <v>34</v>
      </c>
      <c r="O27246" s="34">
        <v>22</v>
      </c>
      <c r="P27246" s="34">
        <v>18</v>
      </c>
      <c r="Q27246" s="34">
        <v>27</v>
      </c>
      <c r="R27246" s="34">
        <v>41</v>
      </c>
      <c r="S27246" s="34">
        <v>16</v>
      </c>
      <c r="T27246" s="34">
        <v>33</v>
      </c>
      <c r="U27246" s="34">
        <v>13</v>
      </c>
      <c r="V27246" s="34">
        <v>41</v>
      </c>
      <c r="W27246" s="34">
        <v>25</v>
      </c>
      <c r="X27246" s="34">
        <v>38</v>
      </c>
      <c r="Y27246" s="34">
        <v>21</v>
      </c>
      <c r="Z27246" s="34">
        <v>36</v>
      </c>
      <c r="AA27246" s="34">
        <v>49</v>
      </c>
      <c r="AB27246" s="34">
        <v>54</v>
      </c>
      <c r="AC27246" s="34">
        <v>50</v>
      </c>
    </row>
    <row r="27247" spans="1:29" x14ac:dyDescent="0.2">
      <c r="A27247" s="34" t="s">
        <v>87740</v>
      </c>
      <c r="B27247" s="34">
        <v>0</v>
      </c>
      <c r="C27247" s="34">
        <v>0</v>
      </c>
      <c r="D27247" s="34">
        <v>0</v>
      </c>
      <c r="E27247" s="34">
        <v>0</v>
      </c>
      <c r="F27247" s="34">
        <v>0</v>
      </c>
      <c r="G27247" s="34">
        <v>0</v>
      </c>
      <c r="H27247" s="34">
        <v>0</v>
      </c>
      <c r="I27247" s="34">
        <v>0</v>
      </c>
      <c r="J27247" s="34">
        <v>0</v>
      </c>
      <c r="K27247" s="34">
        <v>0</v>
      </c>
      <c r="L27247" s="34">
        <v>0</v>
      </c>
      <c r="M27247" s="34">
        <v>0</v>
      </c>
      <c r="N27247" s="34">
        <v>0</v>
      </c>
      <c r="O27247" s="34">
        <v>0</v>
      </c>
      <c r="P27247" s="34">
        <v>0</v>
      </c>
      <c r="Q27247" s="34">
        <v>0</v>
      </c>
      <c r="R27247" s="34">
        <v>0</v>
      </c>
      <c r="S27247" s="34">
        <v>0</v>
      </c>
      <c r="T27247" s="34">
        <v>0</v>
      </c>
      <c r="U27247" s="34">
        <v>0</v>
      </c>
      <c r="V27247" s="34">
        <v>0</v>
      </c>
      <c r="W27247" s="34">
        <v>0</v>
      </c>
      <c r="X27247" s="34">
        <v>0</v>
      </c>
      <c r="Y27247" s="34">
        <v>0</v>
      </c>
      <c r="Z27247" s="34">
        <v>0</v>
      </c>
      <c r="AA27247" s="34">
        <v>0</v>
      </c>
      <c r="AB27247" s="34">
        <v>0</v>
      </c>
      <c r="AC27247" s="34">
        <v>0</v>
      </c>
    </row>
    <row r="27248" spans="1:29" x14ac:dyDescent="0.2">
      <c r="A27248" s="34" t="s">
        <v>87741</v>
      </c>
      <c r="B27248" s="34">
        <v>125</v>
      </c>
      <c r="C27248" s="34">
        <v>109</v>
      </c>
      <c r="D27248" s="34">
        <v>141</v>
      </c>
      <c r="E27248" s="34">
        <v>106</v>
      </c>
      <c r="F27248" s="34">
        <v>125</v>
      </c>
      <c r="G27248" s="34">
        <v>97</v>
      </c>
      <c r="H27248" s="34">
        <v>101</v>
      </c>
      <c r="I27248" s="34">
        <v>101</v>
      </c>
      <c r="J27248" s="34">
        <v>112</v>
      </c>
      <c r="K27248" s="34">
        <v>120</v>
      </c>
      <c r="L27248" s="34">
        <v>99</v>
      </c>
      <c r="M27248" s="34">
        <v>106</v>
      </c>
      <c r="N27248" s="34">
        <v>116</v>
      </c>
      <c r="O27248" s="34">
        <v>95</v>
      </c>
      <c r="P27248" s="34">
        <v>101</v>
      </c>
      <c r="Q27248" s="34">
        <v>121</v>
      </c>
      <c r="R27248" s="34">
        <v>144</v>
      </c>
      <c r="S27248" s="34">
        <v>136</v>
      </c>
      <c r="T27248" s="34">
        <v>77</v>
      </c>
      <c r="U27248" s="34">
        <v>104</v>
      </c>
      <c r="V27248" s="34">
        <v>134</v>
      </c>
      <c r="W27248" s="34">
        <v>136</v>
      </c>
      <c r="X27248" s="34">
        <v>175</v>
      </c>
      <c r="Y27248" s="34">
        <v>134</v>
      </c>
      <c r="Z27248" s="34">
        <v>130</v>
      </c>
      <c r="AA27248" s="34">
        <v>134</v>
      </c>
      <c r="AB27248" s="34">
        <v>138</v>
      </c>
      <c r="AC27248" s="34">
        <v>214</v>
      </c>
    </row>
    <row r="27249" spans="1:29" x14ac:dyDescent="0.2">
      <c r="A27249" s="34" t="s">
        <v>87742</v>
      </c>
      <c r="B27249" s="34">
        <v>146</v>
      </c>
      <c r="C27249" s="34">
        <v>99</v>
      </c>
      <c r="D27249" s="34">
        <v>158</v>
      </c>
      <c r="E27249" s="34">
        <v>157</v>
      </c>
      <c r="F27249" s="34">
        <v>177</v>
      </c>
      <c r="G27249" s="34">
        <v>217</v>
      </c>
      <c r="H27249" s="34">
        <v>171</v>
      </c>
      <c r="I27249" s="34">
        <v>123</v>
      </c>
      <c r="J27249" s="34">
        <v>143</v>
      </c>
      <c r="K27249" s="34">
        <v>133</v>
      </c>
      <c r="L27249" s="34">
        <v>144</v>
      </c>
      <c r="M27249" s="34">
        <v>120</v>
      </c>
      <c r="N27249" s="34">
        <v>125</v>
      </c>
      <c r="O27249" s="34">
        <v>124</v>
      </c>
      <c r="P27249" s="34">
        <v>144</v>
      </c>
      <c r="Q27249" s="34">
        <v>235</v>
      </c>
      <c r="R27249" s="34">
        <v>158</v>
      </c>
      <c r="S27249" s="34">
        <v>180</v>
      </c>
      <c r="T27249" s="34">
        <v>195</v>
      </c>
      <c r="U27249" s="34">
        <v>119</v>
      </c>
      <c r="V27249" s="34">
        <v>217</v>
      </c>
      <c r="W27249" s="34">
        <v>239</v>
      </c>
      <c r="X27249" s="34">
        <v>209</v>
      </c>
      <c r="Y27249" s="34">
        <v>190</v>
      </c>
      <c r="Z27249" s="34">
        <v>174</v>
      </c>
      <c r="AA27249" s="34">
        <v>169</v>
      </c>
      <c r="AB27249" s="34">
        <v>206</v>
      </c>
      <c r="AC27249" s="34">
        <v>253</v>
      </c>
    </row>
    <row r="27250" spans="1:29" x14ac:dyDescent="0.2">
      <c r="A27250" s="34" t="s">
        <v>87743</v>
      </c>
      <c r="B27250" s="34">
        <v>61</v>
      </c>
      <c r="C27250" s="34">
        <v>126</v>
      </c>
      <c r="D27250" s="34">
        <v>93</v>
      </c>
      <c r="E27250" s="34">
        <v>146</v>
      </c>
      <c r="F27250" s="34">
        <v>97</v>
      </c>
      <c r="G27250" s="34">
        <v>140</v>
      </c>
      <c r="H27250" s="34">
        <v>57</v>
      </c>
      <c r="I27250" s="34">
        <v>86</v>
      </c>
      <c r="J27250" s="34">
        <v>67</v>
      </c>
      <c r="K27250" s="34">
        <v>141</v>
      </c>
      <c r="L27250" s="34">
        <v>49</v>
      </c>
      <c r="M27250" s="34">
        <v>68</v>
      </c>
      <c r="N27250" s="34">
        <v>57</v>
      </c>
      <c r="O27250" s="34">
        <v>79</v>
      </c>
      <c r="P27250" s="34">
        <v>86</v>
      </c>
      <c r="Q27250" s="34">
        <v>144</v>
      </c>
      <c r="R27250" s="34">
        <v>69</v>
      </c>
      <c r="S27250" s="34">
        <v>131</v>
      </c>
      <c r="T27250" s="34">
        <v>70</v>
      </c>
      <c r="U27250" s="34">
        <v>84</v>
      </c>
      <c r="V27250" s="34">
        <v>67</v>
      </c>
      <c r="W27250" s="34">
        <v>78</v>
      </c>
      <c r="X27250" s="34">
        <v>132</v>
      </c>
      <c r="Y27250" s="34">
        <v>86</v>
      </c>
      <c r="Z27250" s="34">
        <v>106</v>
      </c>
      <c r="AA27250" s="34">
        <v>104</v>
      </c>
      <c r="AB27250" s="34">
        <v>64</v>
      </c>
      <c r="AC27250" s="34">
        <v>152</v>
      </c>
    </row>
    <row r="27251" spans="1:29" x14ac:dyDescent="0.2">
      <c r="A27251" s="34" t="s">
        <v>87744</v>
      </c>
      <c r="B27251" s="34">
        <v>111</v>
      </c>
      <c r="C27251" s="34">
        <v>78</v>
      </c>
      <c r="D27251" s="34">
        <v>163</v>
      </c>
      <c r="E27251" s="34">
        <v>138</v>
      </c>
      <c r="F27251" s="34">
        <v>153</v>
      </c>
      <c r="G27251" s="34">
        <v>99</v>
      </c>
      <c r="H27251" s="34">
        <v>172</v>
      </c>
      <c r="I27251" s="34">
        <v>102</v>
      </c>
      <c r="J27251" s="34">
        <v>119</v>
      </c>
      <c r="K27251" s="34">
        <v>82</v>
      </c>
      <c r="L27251" s="34">
        <v>121</v>
      </c>
      <c r="M27251" s="34">
        <v>90</v>
      </c>
      <c r="N27251" s="34">
        <v>120</v>
      </c>
      <c r="O27251" s="34">
        <v>113</v>
      </c>
      <c r="P27251" s="34">
        <v>123</v>
      </c>
      <c r="Q27251" s="34">
        <v>175</v>
      </c>
      <c r="R27251" s="34">
        <v>176</v>
      </c>
      <c r="S27251" s="34">
        <v>115</v>
      </c>
      <c r="T27251" s="34">
        <v>157</v>
      </c>
      <c r="U27251" s="34">
        <v>101</v>
      </c>
      <c r="V27251" s="34">
        <v>139</v>
      </c>
      <c r="W27251" s="34">
        <v>157</v>
      </c>
      <c r="X27251" s="34">
        <v>182</v>
      </c>
      <c r="Y27251" s="34">
        <v>143</v>
      </c>
      <c r="Z27251" s="34">
        <v>109</v>
      </c>
      <c r="AA27251" s="34">
        <v>173</v>
      </c>
      <c r="AB27251" s="34">
        <v>176</v>
      </c>
      <c r="AC27251" s="34">
        <v>193</v>
      </c>
    </row>
    <row r="27252" spans="1:29" x14ac:dyDescent="0.2">
      <c r="A27252" s="34" t="s">
        <v>87745</v>
      </c>
      <c r="B27252" s="34">
        <v>101</v>
      </c>
      <c r="C27252" s="34">
        <v>129</v>
      </c>
      <c r="D27252" s="34">
        <v>150</v>
      </c>
      <c r="E27252" s="34">
        <v>156</v>
      </c>
      <c r="F27252" s="34">
        <v>145</v>
      </c>
      <c r="G27252" s="34">
        <v>121</v>
      </c>
      <c r="H27252" s="34">
        <v>154</v>
      </c>
      <c r="I27252" s="34">
        <v>91</v>
      </c>
      <c r="J27252" s="34">
        <v>108</v>
      </c>
      <c r="K27252" s="34">
        <v>122</v>
      </c>
      <c r="L27252" s="34">
        <v>119</v>
      </c>
      <c r="M27252" s="34">
        <v>89</v>
      </c>
      <c r="N27252" s="34">
        <v>147</v>
      </c>
      <c r="O27252" s="34">
        <v>128</v>
      </c>
      <c r="P27252" s="34">
        <v>129</v>
      </c>
      <c r="Q27252" s="34">
        <v>141</v>
      </c>
      <c r="R27252" s="34">
        <v>161</v>
      </c>
      <c r="S27252" s="34">
        <v>137</v>
      </c>
      <c r="T27252" s="34">
        <v>152</v>
      </c>
      <c r="U27252" s="34">
        <v>113</v>
      </c>
      <c r="V27252" s="34">
        <v>141</v>
      </c>
      <c r="W27252" s="34">
        <v>102</v>
      </c>
      <c r="X27252" s="34">
        <v>142</v>
      </c>
      <c r="Y27252" s="34">
        <v>91</v>
      </c>
      <c r="Z27252" s="34">
        <v>180</v>
      </c>
      <c r="AA27252" s="34">
        <v>150</v>
      </c>
      <c r="AB27252" s="34">
        <v>143</v>
      </c>
      <c r="AC27252" s="34">
        <v>205</v>
      </c>
    </row>
    <row r="27253" spans="1:29" x14ac:dyDescent="0.2">
      <c r="A27253" s="34" t="s">
        <v>87746</v>
      </c>
      <c r="B27253" s="34">
        <v>10</v>
      </c>
      <c r="C27253" s="34">
        <v>8</v>
      </c>
      <c r="D27253" s="34">
        <v>15</v>
      </c>
      <c r="E27253" s="34">
        <v>7</v>
      </c>
      <c r="F27253" s="34">
        <v>8</v>
      </c>
      <c r="G27253" s="34">
        <v>12</v>
      </c>
      <c r="H27253" s="34">
        <v>12</v>
      </c>
      <c r="I27253" s="34">
        <v>6</v>
      </c>
      <c r="J27253" s="34">
        <v>7</v>
      </c>
      <c r="K27253" s="34">
        <v>3</v>
      </c>
      <c r="L27253" s="34">
        <v>3</v>
      </c>
      <c r="M27253" s="34">
        <v>3</v>
      </c>
      <c r="N27253" s="34">
        <v>6</v>
      </c>
      <c r="O27253" s="34">
        <v>14</v>
      </c>
      <c r="P27253" s="34">
        <v>9</v>
      </c>
      <c r="Q27253" s="34">
        <v>10</v>
      </c>
      <c r="R27253" s="34">
        <v>8</v>
      </c>
      <c r="S27253" s="34">
        <v>18</v>
      </c>
      <c r="T27253" s="34">
        <v>7</v>
      </c>
      <c r="U27253" s="34">
        <v>8</v>
      </c>
      <c r="V27253" s="34">
        <v>2</v>
      </c>
      <c r="W27253" s="34">
        <v>7</v>
      </c>
      <c r="X27253" s="34">
        <v>14</v>
      </c>
      <c r="Y27253" s="34">
        <v>7</v>
      </c>
      <c r="Z27253" s="34">
        <v>6</v>
      </c>
      <c r="AA27253" s="34">
        <v>13</v>
      </c>
      <c r="AB27253" s="34">
        <v>15</v>
      </c>
      <c r="AC27253" s="34">
        <v>9</v>
      </c>
    </row>
    <row r="27254" spans="1:29" x14ac:dyDescent="0.2">
      <c r="A27254" s="34" t="s">
        <v>87747</v>
      </c>
      <c r="B27254" s="34">
        <v>45</v>
      </c>
      <c r="C27254" s="34">
        <v>47</v>
      </c>
      <c r="D27254" s="34">
        <v>44</v>
      </c>
      <c r="E27254" s="34">
        <v>33</v>
      </c>
      <c r="F27254" s="34">
        <v>52</v>
      </c>
      <c r="G27254" s="34">
        <v>19</v>
      </c>
      <c r="H27254" s="34">
        <v>42</v>
      </c>
      <c r="I27254" s="34">
        <v>27</v>
      </c>
      <c r="J27254" s="34">
        <v>31</v>
      </c>
      <c r="K27254" s="34">
        <v>45</v>
      </c>
      <c r="L27254" s="34">
        <v>32</v>
      </c>
      <c r="M27254" s="34">
        <v>41</v>
      </c>
      <c r="N27254" s="34">
        <v>49</v>
      </c>
      <c r="O27254" s="34">
        <v>21</v>
      </c>
      <c r="P27254" s="34">
        <v>42</v>
      </c>
      <c r="Q27254" s="34">
        <v>43</v>
      </c>
      <c r="R27254" s="34">
        <v>63</v>
      </c>
      <c r="S27254" s="34">
        <v>49</v>
      </c>
      <c r="T27254" s="34">
        <v>43</v>
      </c>
      <c r="U27254" s="34">
        <v>29</v>
      </c>
      <c r="V27254" s="34">
        <v>67</v>
      </c>
      <c r="W27254" s="34">
        <v>51</v>
      </c>
      <c r="X27254" s="34">
        <v>51</v>
      </c>
      <c r="Y27254" s="34">
        <v>38</v>
      </c>
      <c r="Z27254" s="34">
        <v>61</v>
      </c>
      <c r="AA27254" s="34">
        <v>52</v>
      </c>
      <c r="AB27254" s="34">
        <v>71</v>
      </c>
      <c r="AC27254" s="34">
        <v>72</v>
      </c>
    </row>
    <row r="27255" spans="1:29" x14ac:dyDescent="0.2">
      <c r="A27255" s="34" t="s">
        <v>87748</v>
      </c>
      <c r="B27255" s="34">
        <v>43</v>
      </c>
      <c r="C27255" s="34">
        <v>80</v>
      </c>
      <c r="D27255" s="34">
        <v>105</v>
      </c>
      <c r="E27255" s="34">
        <v>80</v>
      </c>
      <c r="F27255" s="34">
        <v>70</v>
      </c>
      <c r="G27255" s="34">
        <v>86</v>
      </c>
      <c r="H27255" s="34">
        <v>78</v>
      </c>
      <c r="I27255" s="34">
        <v>61</v>
      </c>
      <c r="J27255" s="34">
        <v>57</v>
      </c>
      <c r="K27255" s="34">
        <v>47</v>
      </c>
      <c r="L27255" s="34">
        <v>30</v>
      </c>
      <c r="M27255" s="34">
        <v>54</v>
      </c>
      <c r="N27255" s="34">
        <v>49</v>
      </c>
      <c r="O27255" s="34">
        <v>51</v>
      </c>
      <c r="P27255" s="34">
        <v>57</v>
      </c>
      <c r="Q27255" s="34">
        <v>81</v>
      </c>
      <c r="R27255" s="34">
        <v>60</v>
      </c>
      <c r="S27255" s="34">
        <v>75</v>
      </c>
      <c r="T27255" s="34">
        <v>37</v>
      </c>
      <c r="U27255" s="34">
        <v>55</v>
      </c>
      <c r="V27255" s="34">
        <v>75</v>
      </c>
      <c r="W27255" s="34">
        <v>52</v>
      </c>
      <c r="X27255" s="34">
        <v>97</v>
      </c>
      <c r="Y27255" s="34">
        <v>40</v>
      </c>
      <c r="Z27255" s="34">
        <v>82</v>
      </c>
      <c r="AA27255" s="34">
        <v>50</v>
      </c>
      <c r="AB27255" s="34">
        <v>77</v>
      </c>
      <c r="AC27255" s="34">
        <v>100</v>
      </c>
    </row>
    <row r="27256" spans="1:29" x14ac:dyDescent="0.2">
      <c r="A27256" s="34" t="s">
        <v>87749</v>
      </c>
      <c r="B27256" s="34">
        <v>79</v>
      </c>
      <c r="C27256" s="34">
        <v>94</v>
      </c>
      <c r="D27256" s="34">
        <v>112</v>
      </c>
      <c r="E27256" s="34">
        <v>96</v>
      </c>
      <c r="F27256" s="34">
        <v>101</v>
      </c>
      <c r="G27256" s="34">
        <v>63</v>
      </c>
      <c r="H27256" s="34">
        <v>69</v>
      </c>
      <c r="I27256" s="34">
        <v>78</v>
      </c>
      <c r="J27256" s="34">
        <v>82</v>
      </c>
      <c r="K27256" s="34">
        <v>67</v>
      </c>
      <c r="L27256" s="34">
        <v>77</v>
      </c>
      <c r="M27256" s="34">
        <v>71</v>
      </c>
      <c r="N27256" s="34">
        <v>75</v>
      </c>
      <c r="O27256" s="34">
        <v>83</v>
      </c>
      <c r="P27256" s="34">
        <v>89</v>
      </c>
      <c r="Q27256" s="34">
        <v>70</v>
      </c>
      <c r="R27256" s="34">
        <v>126</v>
      </c>
      <c r="S27256" s="34">
        <v>122</v>
      </c>
      <c r="T27256" s="34">
        <v>86</v>
      </c>
      <c r="U27256" s="34">
        <v>78</v>
      </c>
      <c r="V27256" s="34">
        <v>112</v>
      </c>
      <c r="W27256" s="34">
        <v>87</v>
      </c>
      <c r="X27256" s="34">
        <v>103</v>
      </c>
      <c r="Y27256" s="34">
        <v>111</v>
      </c>
      <c r="Z27256" s="34">
        <v>117</v>
      </c>
      <c r="AA27256" s="34">
        <v>85</v>
      </c>
      <c r="AB27256" s="34">
        <v>111</v>
      </c>
      <c r="AC27256" s="34">
        <v>138</v>
      </c>
    </row>
    <row r="27257" spans="1:29" x14ac:dyDescent="0.2">
      <c r="A27257" s="34" t="s">
        <v>87750</v>
      </c>
      <c r="B27257" s="34">
        <v>201</v>
      </c>
      <c r="C27257" s="34">
        <v>106</v>
      </c>
      <c r="D27257" s="34">
        <v>169</v>
      </c>
      <c r="E27257" s="34">
        <v>133</v>
      </c>
      <c r="F27257" s="34">
        <v>183</v>
      </c>
      <c r="G27257" s="34">
        <v>107</v>
      </c>
      <c r="H27257" s="34">
        <v>162</v>
      </c>
      <c r="I27257" s="34">
        <v>110</v>
      </c>
      <c r="J27257" s="34">
        <v>153</v>
      </c>
      <c r="K27257" s="34">
        <v>121</v>
      </c>
      <c r="L27257" s="34">
        <v>124</v>
      </c>
      <c r="M27257" s="34">
        <v>120</v>
      </c>
      <c r="N27257" s="34">
        <v>135</v>
      </c>
      <c r="O27257" s="34">
        <v>103</v>
      </c>
      <c r="P27257" s="34">
        <v>155</v>
      </c>
      <c r="Q27257" s="34">
        <v>189</v>
      </c>
      <c r="R27257" s="34">
        <v>207</v>
      </c>
      <c r="S27257" s="34">
        <v>192</v>
      </c>
      <c r="T27257" s="34">
        <v>190</v>
      </c>
      <c r="U27257" s="34">
        <v>161</v>
      </c>
      <c r="V27257" s="34">
        <v>208</v>
      </c>
      <c r="W27257" s="34">
        <v>176</v>
      </c>
      <c r="X27257" s="34">
        <v>203</v>
      </c>
      <c r="Y27257" s="34">
        <v>139</v>
      </c>
      <c r="Z27257" s="34">
        <v>172</v>
      </c>
      <c r="AA27257" s="34">
        <v>172</v>
      </c>
      <c r="AB27257" s="34">
        <v>203</v>
      </c>
      <c r="AC27257" s="34">
        <v>201</v>
      </c>
    </row>
    <row r="27258" spans="1:29" x14ac:dyDescent="0.2">
      <c r="A27258" s="34" t="s">
        <v>87751</v>
      </c>
      <c r="B27258" s="34">
        <v>52</v>
      </c>
      <c r="C27258" s="34">
        <v>45</v>
      </c>
      <c r="D27258" s="34">
        <v>62</v>
      </c>
      <c r="E27258" s="34">
        <v>34</v>
      </c>
      <c r="F27258" s="34">
        <v>81</v>
      </c>
      <c r="G27258" s="34">
        <v>47</v>
      </c>
      <c r="H27258" s="34">
        <v>61</v>
      </c>
      <c r="I27258" s="34">
        <v>43</v>
      </c>
      <c r="J27258" s="34">
        <v>49</v>
      </c>
      <c r="K27258" s="34">
        <v>48</v>
      </c>
      <c r="L27258" s="34">
        <v>41</v>
      </c>
      <c r="M27258" s="34">
        <v>31</v>
      </c>
      <c r="N27258" s="34">
        <v>57</v>
      </c>
      <c r="O27258" s="34">
        <v>35</v>
      </c>
      <c r="P27258" s="34">
        <v>50</v>
      </c>
      <c r="Q27258" s="34">
        <v>72</v>
      </c>
      <c r="R27258" s="34">
        <v>74</v>
      </c>
      <c r="S27258" s="34">
        <v>50</v>
      </c>
      <c r="T27258" s="34">
        <v>62</v>
      </c>
      <c r="U27258" s="34">
        <v>40</v>
      </c>
      <c r="V27258" s="34">
        <v>68</v>
      </c>
      <c r="W27258" s="34">
        <v>82</v>
      </c>
      <c r="X27258" s="34">
        <v>92</v>
      </c>
      <c r="Y27258" s="34">
        <v>48</v>
      </c>
      <c r="Z27258" s="34">
        <v>57</v>
      </c>
      <c r="AA27258" s="34">
        <v>43</v>
      </c>
      <c r="AB27258" s="34">
        <v>94</v>
      </c>
      <c r="AC27258" s="34">
        <v>70</v>
      </c>
    </row>
    <row r="27259" spans="1:29" x14ac:dyDescent="0.2">
      <c r="A27259" s="34" t="s">
        <v>87752</v>
      </c>
      <c r="B27259" s="34">
        <v>20</v>
      </c>
      <c r="C27259" s="34">
        <v>10</v>
      </c>
      <c r="D27259" s="34">
        <v>27</v>
      </c>
      <c r="E27259" s="34">
        <v>28</v>
      </c>
      <c r="F27259" s="34">
        <v>13</v>
      </c>
      <c r="G27259" s="34">
        <v>5</v>
      </c>
      <c r="H27259" s="34">
        <v>15</v>
      </c>
      <c r="I27259" s="34">
        <v>13</v>
      </c>
      <c r="J27259" s="34">
        <v>13</v>
      </c>
      <c r="K27259" s="34">
        <v>11</v>
      </c>
      <c r="L27259" s="34">
        <v>6</v>
      </c>
      <c r="M27259" s="34">
        <v>20</v>
      </c>
      <c r="N27259" s="34">
        <v>15</v>
      </c>
      <c r="O27259" s="34">
        <v>13</v>
      </c>
      <c r="P27259" s="34">
        <v>15</v>
      </c>
      <c r="Q27259" s="34">
        <v>9</v>
      </c>
      <c r="R27259" s="34">
        <v>15</v>
      </c>
      <c r="S27259" s="34">
        <v>27</v>
      </c>
      <c r="T27259" s="34">
        <v>5</v>
      </c>
      <c r="U27259" s="34">
        <v>13</v>
      </c>
      <c r="V27259" s="34">
        <v>20</v>
      </c>
      <c r="W27259" s="34">
        <v>10</v>
      </c>
      <c r="X27259" s="34">
        <v>19</v>
      </c>
      <c r="Y27259" s="34">
        <v>7</v>
      </c>
      <c r="Z27259" s="34">
        <v>37</v>
      </c>
      <c r="AA27259" s="34">
        <v>7</v>
      </c>
      <c r="AB27259" s="34">
        <v>10</v>
      </c>
      <c r="AC27259" s="34">
        <v>21</v>
      </c>
    </row>
    <row r="27260" spans="1:29" x14ac:dyDescent="0.2">
      <c r="A27260" s="34" t="s">
        <v>87753</v>
      </c>
      <c r="B27260" s="34">
        <v>278</v>
      </c>
      <c r="C27260" s="34">
        <v>347</v>
      </c>
      <c r="D27260" s="34">
        <v>496</v>
      </c>
      <c r="E27260" s="34">
        <v>379</v>
      </c>
      <c r="F27260" s="34">
        <v>409</v>
      </c>
      <c r="G27260" s="34">
        <v>245</v>
      </c>
      <c r="H27260" s="34">
        <v>419</v>
      </c>
      <c r="I27260" s="34">
        <v>335</v>
      </c>
      <c r="J27260" s="34">
        <v>395</v>
      </c>
      <c r="K27260" s="34">
        <v>400</v>
      </c>
      <c r="L27260" s="34">
        <v>330</v>
      </c>
      <c r="M27260" s="34">
        <v>312</v>
      </c>
      <c r="N27260" s="34">
        <v>377</v>
      </c>
      <c r="O27260" s="34">
        <v>286</v>
      </c>
      <c r="P27260" s="34">
        <v>350</v>
      </c>
      <c r="Q27260" s="34">
        <v>440</v>
      </c>
      <c r="R27260" s="34">
        <v>573</v>
      </c>
      <c r="S27260" s="34">
        <v>459</v>
      </c>
      <c r="T27260" s="34">
        <v>425</v>
      </c>
      <c r="U27260" s="34">
        <v>359</v>
      </c>
      <c r="V27260" s="34">
        <v>459</v>
      </c>
      <c r="W27260" s="34">
        <v>446</v>
      </c>
      <c r="X27260" s="34">
        <v>491</v>
      </c>
      <c r="Y27260" s="34">
        <v>471</v>
      </c>
      <c r="Z27260" s="34">
        <v>503</v>
      </c>
      <c r="AA27260" s="34">
        <v>459</v>
      </c>
      <c r="AB27260" s="34">
        <v>507</v>
      </c>
      <c r="AC27260" s="34">
        <v>629</v>
      </c>
    </row>
    <row r="27261" spans="1:29" x14ac:dyDescent="0.2">
      <c r="A27261" s="34" t="s">
        <v>87754</v>
      </c>
      <c r="B27261" s="34">
        <v>30</v>
      </c>
      <c r="C27261" s="34">
        <v>20</v>
      </c>
      <c r="D27261" s="34">
        <v>26</v>
      </c>
      <c r="E27261" s="34">
        <v>20</v>
      </c>
      <c r="F27261" s="34">
        <v>19</v>
      </c>
      <c r="G27261" s="34">
        <v>42</v>
      </c>
      <c r="H27261" s="34">
        <v>29</v>
      </c>
      <c r="I27261" s="34">
        <v>13</v>
      </c>
      <c r="J27261" s="34">
        <v>20</v>
      </c>
      <c r="K27261" s="34">
        <v>13</v>
      </c>
      <c r="L27261" s="34">
        <v>10</v>
      </c>
      <c r="M27261" s="34">
        <v>8</v>
      </c>
      <c r="N27261" s="34">
        <v>15</v>
      </c>
      <c r="O27261" s="34">
        <v>7</v>
      </c>
      <c r="P27261" s="34">
        <v>15</v>
      </c>
      <c r="Q27261" s="34">
        <v>17</v>
      </c>
      <c r="R27261" s="34">
        <v>28</v>
      </c>
      <c r="S27261" s="34">
        <v>23</v>
      </c>
      <c r="T27261" s="34">
        <v>17</v>
      </c>
      <c r="U27261" s="34">
        <v>12</v>
      </c>
      <c r="V27261" s="34">
        <v>21</v>
      </c>
      <c r="W27261" s="34">
        <v>11</v>
      </c>
      <c r="X27261" s="34">
        <v>29</v>
      </c>
      <c r="Y27261" s="34">
        <v>18</v>
      </c>
      <c r="Z27261" s="34">
        <v>19</v>
      </c>
      <c r="AA27261" s="34">
        <v>26</v>
      </c>
      <c r="AB27261" s="34">
        <v>21</v>
      </c>
      <c r="AC27261" s="34">
        <v>23</v>
      </c>
    </row>
    <row r="27262" spans="1:29" x14ac:dyDescent="0.2">
      <c r="A27262" s="34" t="s">
        <v>87755</v>
      </c>
      <c r="B27262" s="34">
        <v>24</v>
      </c>
      <c r="C27262" s="34">
        <v>20</v>
      </c>
      <c r="D27262" s="34">
        <v>36</v>
      </c>
      <c r="E27262" s="34">
        <v>32</v>
      </c>
      <c r="F27262" s="34">
        <v>21</v>
      </c>
      <c r="G27262" s="34">
        <v>23</v>
      </c>
      <c r="H27262" s="34">
        <v>12</v>
      </c>
      <c r="I27262" s="34">
        <v>18</v>
      </c>
      <c r="J27262" s="34">
        <v>20</v>
      </c>
      <c r="K27262" s="34">
        <v>8</v>
      </c>
      <c r="L27262" s="34">
        <v>9</v>
      </c>
      <c r="M27262" s="34">
        <v>28</v>
      </c>
      <c r="N27262" s="34">
        <v>9</v>
      </c>
      <c r="O27262" s="34">
        <v>13</v>
      </c>
      <c r="P27262" s="34">
        <v>7</v>
      </c>
      <c r="Q27262" s="34">
        <v>32</v>
      </c>
      <c r="R27262" s="34">
        <v>23</v>
      </c>
      <c r="S27262" s="34">
        <v>20</v>
      </c>
      <c r="T27262" s="34">
        <v>18</v>
      </c>
      <c r="U27262" s="34">
        <v>26</v>
      </c>
      <c r="V27262" s="34">
        <v>24</v>
      </c>
      <c r="W27262" s="34">
        <v>10</v>
      </c>
      <c r="X27262" s="34">
        <v>26</v>
      </c>
      <c r="Y27262" s="34">
        <v>20</v>
      </c>
      <c r="Z27262" s="34">
        <v>32</v>
      </c>
      <c r="AA27262" s="34">
        <v>34</v>
      </c>
      <c r="AB27262" s="34">
        <v>20</v>
      </c>
      <c r="AC27262" s="34">
        <v>43</v>
      </c>
    </row>
    <row r="27263" spans="1:29" x14ac:dyDescent="0.2">
      <c r="A27263" s="34" t="s">
        <v>87756</v>
      </c>
      <c r="B27263" s="34">
        <v>91</v>
      </c>
      <c r="C27263" s="34">
        <v>128</v>
      </c>
      <c r="D27263" s="34">
        <v>127</v>
      </c>
      <c r="E27263" s="34">
        <v>174</v>
      </c>
      <c r="F27263" s="34">
        <v>125</v>
      </c>
      <c r="G27263" s="34">
        <v>143</v>
      </c>
      <c r="H27263" s="34">
        <v>117</v>
      </c>
      <c r="I27263" s="34">
        <v>114</v>
      </c>
      <c r="J27263" s="34">
        <v>102</v>
      </c>
      <c r="K27263" s="34">
        <v>161</v>
      </c>
      <c r="L27263" s="34">
        <v>62</v>
      </c>
      <c r="M27263" s="34">
        <v>127</v>
      </c>
      <c r="N27263" s="34">
        <v>98</v>
      </c>
      <c r="O27263" s="34">
        <v>97</v>
      </c>
      <c r="P27263" s="34">
        <v>80</v>
      </c>
      <c r="Q27263" s="34">
        <v>151</v>
      </c>
      <c r="R27263" s="34">
        <v>122</v>
      </c>
      <c r="S27263" s="34">
        <v>148</v>
      </c>
      <c r="T27263" s="34">
        <v>92</v>
      </c>
      <c r="U27263" s="34">
        <v>102</v>
      </c>
      <c r="V27263" s="34">
        <v>145</v>
      </c>
      <c r="W27263" s="34">
        <v>128</v>
      </c>
      <c r="X27263" s="34">
        <v>150</v>
      </c>
      <c r="Y27263" s="34">
        <v>115</v>
      </c>
      <c r="Z27263" s="34">
        <v>127</v>
      </c>
      <c r="AA27263" s="34">
        <v>161</v>
      </c>
      <c r="AB27263" s="34">
        <v>116</v>
      </c>
      <c r="AC27263" s="34">
        <v>204</v>
      </c>
    </row>
    <row r="27264" spans="1:29" x14ac:dyDescent="0.2">
      <c r="A27264" s="34" t="s">
        <v>87757</v>
      </c>
      <c r="B27264" s="34">
        <v>68</v>
      </c>
      <c r="C27264" s="34">
        <v>178</v>
      </c>
      <c r="D27264" s="34">
        <v>128</v>
      </c>
      <c r="E27264" s="34">
        <v>196</v>
      </c>
      <c r="F27264" s="34">
        <v>119</v>
      </c>
      <c r="G27264" s="34">
        <v>149</v>
      </c>
      <c r="H27264" s="34">
        <v>90</v>
      </c>
      <c r="I27264" s="34">
        <v>138</v>
      </c>
      <c r="J27264" s="34">
        <v>119</v>
      </c>
      <c r="K27264" s="34">
        <v>156</v>
      </c>
      <c r="L27264" s="34">
        <v>78</v>
      </c>
      <c r="M27264" s="34">
        <v>152</v>
      </c>
      <c r="N27264" s="34">
        <v>107</v>
      </c>
      <c r="O27264" s="34">
        <v>130</v>
      </c>
      <c r="P27264" s="34">
        <v>124</v>
      </c>
      <c r="Q27264" s="34">
        <v>157</v>
      </c>
      <c r="R27264" s="34">
        <v>118</v>
      </c>
      <c r="S27264" s="34">
        <v>126</v>
      </c>
      <c r="T27264" s="34">
        <v>98</v>
      </c>
      <c r="U27264" s="34">
        <v>123</v>
      </c>
      <c r="V27264" s="34">
        <v>108</v>
      </c>
      <c r="W27264" s="34">
        <v>154</v>
      </c>
      <c r="X27264" s="34">
        <v>176</v>
      </c>
      <c r="Y27264" s="34">
        <v>133</v>
      </c>
      <c r="Z27264" s="34">
        <v>148</v>
      </c>
      <c r="AA27264" s="34">
        <v>161</v>
      </c>
      <c r="AB27264" s="34">
        <v>99</v>
      </c>
      <c r="AC27264" s="34">
        <v>214</v>
      </c>
    </row>
    <row r="27265" spans="1:29" x14ac:dyDescent="0.2">
      <c r="A27265" s="34" t="s">
        <v>87758</v>
      </c>
      <c r="B27265" s="34">
        <v>62</v>
      </c>
      <c r="C27265" s="34">
        <v>147</v>
      </c>
      <c r="D27265" s="34">
        <v>167</v>
      </c>
      <c r="E27265" s="34">
        <v>160</v>
      </c>
      <c r="F27265" s="34">
        <v>165</v>
      </c>
      <c r="G27265" s="34">
        <v>160</v>
      </c>
      <c r="H27265" s="34">
        <v>145</v>
      </c>
      <c r="I27265" s="34">
        <v>122</v>
      </c>
      <c r="J27265" s="34">
        <v>90</v>
      </c>
      <c r="K27265" s="34">
        <v>152</v>
      </c>
      <c r="L27265" s="34">
        <v>60</v>
      </c>
      <c r="M27265" s="34">
        <v>133</v>
      </c>
      <c r="N27265" s="34">
        <v>107</v>
      </c>
      <c r="O27265" s="34">
        <v>105</v>
      </c>
      <c r="P27265" s="34">
        <v>118</v>
      </c>
      <c r="Q27265" s="34">
        <v>143</v>
      </c>
      <c r="R27265" s="34">
        <v>136</v>
      </c>
      <c r="S27265" s="34">
        <v>182</v>
      </c>
      <c r="T27265" s="34">
        <v>80</v>
      </c>
      <c r="U27265" s="34">
        <v>99</v>
      </c>
      <c r="V27265" s="34">
        <v>122</v>
      </c>
      <c r="W27265" s="34">
        <v>123</v>
      </c>
      <c r="X27265" s="34">
        <v>159</v>
      </c>
      <c r="Y27265" s="34">
        <v>83</v>
      </c>
      <c r="Z27265" s="34">
        <v>132</v>
      </c>
      <c r="AA27265" s="34">
        <v>208</v>
      </c>
      <c r="AB27265" s="34">
        <v>108</v>
      </c>
      <c r="AC27265" s="34">
        <v>219</v>
      </c>
    </row>
    <row r="27266" spans="1:29" x14ac:dyDescent="0.2">
      <c r="A27266" s="34" t="s">
        <v>87759</v>
      </c>
      <c r="B27266" s="34">
        <v>42</v>
      </c>
      <c r="C27266" s="34">
        <v>44</v>
      </c>
      <c r="D27266" s="34">
        <v>67</v>
      </c>
      <c r="E27266" s="34">
        <v>85</v>
      </c>
      <c r="F27266" s="34">
        <v>33</v>
      </c>
      <c r="G27266" s="34">
        <v>57</v>
      </c>
      <c r="H27266" s="34">
        <v>36</v>
      </c>
      <c r="I27266" s="34">
        <v>61</v>
      </c>
      <c r="J27266" s="34">
        <v>38</v>
      </c>
      <c r="K27266" s="34">
        <v>59</v>
      </c>
      <c r="L27266" s="34">
        <v>19</v>
      </c>
      <c r="M27266" s="34">
        <v>49</v>
      </c>
      <c r="N27266" s="34">
        <v>36</v>
      </c>
      <c r="O27266" s="34">
        <v>65</v>
      </c>
      <c r="P27266" s="34">
        <v>42</v>
      </c>
      <c r="Q27266" s="34">
        <v>77</v>
      </c>
      <c r="R27266" s="34">
        <v>40</v>
      </c>
      <c r="S27266" s="34">
        <v>85</v>
      </c>
      <c r="T27266" s="34">
        <v>31</v>
      </c>
      <c r="U27266" s="34">
        <v>53</v>
      </c>
      <c r="V27266" s="34">
        <v>58</v>
      </c>
      <c r="W27266" s="34">
        <v>50</v>
      </c>
      <c r="X27266" s="34">
        <v>29</v>
      </c>
      <c r="Y27266" s="34">
        <v>42</v>
      </c>
      <c r="Z27266" s="34">
        <v>42</v>
      </c>
      <c r="AA27266" s="34">
        <v>73</v>
      </c>
      <c r="AB27266" s="34">
        <v>42</v>
      </c>
      <c r="AC27266" s="34">
        <v>99</v>
      </c>
    </row>
    <row r="27267" spans="1:29" x14ac:dyDescent="0.2">
      <c r="A27267" s="34" t="s">
        <v>87760</v>
      </c>
      <c r="B27267" s="34">
        <v>22</v>
      </c>
      <c r="C27267" s="34">
        <v>38</v>
      </c>
      <c r="D27267" s="34">
        <v>43</v>
      </c>
      <c r="E27267" s="34">
        <v>32</v>
      </c>
      <c r="F27267" s="34">
        <v>35</v>
      </c>
      <c r="G27267" s="34">
        <v>15</v>
      </c>
      <c r="H27267" s="34">
        <v>25</v>
      </c>
      <c r="I27267" s="34">
        <v>25</v>
      </c>
      <c r="J27267" s="34">
        <v>37</v>
      </c>
      <c r="K27267" s="34">
        <v>40</v>
      </c>
      <c r="L27267" s="34">
        <v>21</v>
      </c>
      <c r="M27267" s="34">
        <v>36</v>
      </c>
      <c r="N27267" s="34">
        <v>38</v>
      </c>
      <c r="O27267" s="34">
        <v>22</v>
      </c>
      <c r="P27267" s="34">
        <v>30</v>
      </c>
      <c r="Q27267" s="34">
        <v>54</v>
      </c>
      <c r="R27267" s="34">
        <v>46</v>
      </c>
      <c r="S27267" s="34">
        <v>52</v>
      </c>
      <c r="T27267" s="34">
        <v>51</v>
      </c>
      <c r="U27267" s="34">
        <v>33</v>
      </c>
      <c r="V27267" s="34">
        <v>29</v>
      </c>
      <c r="W27267" s="34">
        <v>41</v>
      </c>
      <c r="X27267" s="34">
        <v>29</v>
      </c>
      <c r="Y27267" s="34">
        <v>15</v>
      </c>
      <c r="Z27267" s="34">
        <v>48</v>
      </c>
      <c r="AA27267" s="34">
        <v>74</v>
      </c>
      <c r="AB27267" s="34">
        <v>44</v>
      </c>
      <c r="AC27267" s="34">
        <v>57</v>
      </c>
    </row>
    <row r="27268" spans="1:29" x14ac:dyDescent="0.2">
      <c r="A27268" s="34" t="s">
        <v>87761</v>
      </c>
      <c r="B27268" s="34">
        <v>68</v>
      </c>
      <c r="C27268" s="34">
        <v>77</v>
      </c>
      <c r="D27268" s="34">
        <v>114</v>
      </c>
      <c r="E27268" s="34">
        <v>121</v>
      </c>
      <c r="F27268" s="34">
        <v>98</v>
      </c>
      <c r="G27268" s="34">
        <v>100</v>
      </c>
      <c r="H27268" s="34">
        <v>81</v>
      </c>
      <c r="I27268" s="34">
        <v>81</v>
      </c>
      <c r="J27268" s="34">
        <v>91</v>
      </c>
      <c r="K27268" s="34">
        <v>113</v>
      </c>
      <c r="L27268" s="34">
        <v>66</v>
      </c>
      <c r="M27268" s="34">
        <v>88</v>
      </c>
      <c r="N27268" s="34">
        <v>79</v>
      </c>
      <c r="O27268" s="34">
        <v>93</v>
      </c>
      <c r="P27268" s="34">
        <v>82</v>
      </c>
      <c r="Q27268" s="34">
        <v>116</v>
      </c>
      <c r="R27268" s="34">
        <v>100</v>
      </c>
      <c r="S27268" s="34">
        <v>123</v>
      </c>
      <c r="T27268" s="34">
        <v>77</v>
      </c>
      <c r="U27268" s="34">
        <v>99</v>
      </c>
      <c r="V27268" s="34">
        <v>94</v>
      </c>
      <c r="W27268" s="34">
        <v>130</v>
      </c>
      <c r="X27268" s="34">
        <v>143</v>
      </c>
      <c r="Y27268" s="34">
        <v>120</v>
      </c>
      <c r="Z27268" s="34">
        <v>144</v>
      </c>
      <c r="AA27268" s="34">
        <v>126</v>
      </c>
      <c r="AB27268" s="34">
        <v>77</v>
      </c>
      <c r="AC27268" s="34">
        <v>140</v>
      </c>
    </row>
    <row r="27269" spans="1:29" x14ac:dyDescent="0.2">
      <c r="A27269" s="34" t="s">
        <v>87762</v>
      </c>
      <c r="B27269" s="34">
        <v>56</v>
      </c>
      <c r="C27269" s="34">
        <v>55</v>
      </c>
      <c r="D27269" s="34">
        <v>58</v>
      </c>
      <c r="E27269" s="34">
        <v>62</v>
      </c>
      <c r="F27269" s="34">
        <v>79</v>
      </c>
      <c r="G27269" s="34">
        <v>52</v>
      </c>
      <c r="H27269" s="34">
        <v>49</v>
      </c>
      <c r="I27269" s="34">
        <v>72</v>
      </c>
      <c r="J27269" s="34">
        <v>59</v>
      </c>
      <c r="K27269" s="34">
        <v>66</v>
      </c>
      <c r="L27269" s="34">
        <v>39</v>
      </c>
      <c r="M27269" s="34">
        <v>61</v>
      </c>
      <c r="N27269" s="34">
        <v>55</v>
      </c>
      <c r="O27269" s="34">
        <v>65</v>
      </c>
      <c r="P27269" s="34">
        <v>41</v>
      </c>
      <c r="Q27269" s="34">
        <v>75</v>
      </c>
      <c r="R27269" s="34">
        <v>110</v>
      </c>
      <c r="S27269" s="34">
        <v>70</v>
      </c>
      <c r="T27269" s="34">
        <v>68</v>
      </c>
      <c r="U27269" s="34">
        <v>67</v>
      </c>
      <c r="V27269" s="34">
        <v>90</v>
      </c>
      <c r="W27269" s="34">
        <v>64</v>
      </c>
      <c r="X27269" s="34">
        <v>94</v>
      </c>
      <c r="Y27269" s="34">
        <v>58</v>
      </c>
      <c r="Z27269" s="34">
        <v>90</v>
      </c>
      <c r="AA27269" s="34">
        <v>57</v>
      </c>
      <c r="AB27269" s="34">
        <v>84</v>
      </c>
      <c r="AC27269" s="34">
        <v>124</v>
      </c>
    </row>
    <row r="27270" spans="1:29" x14ac:dyDescent="0.2">
      <c r="A27270" s="34" t="s">
        <v>87763</v>
      </c>
      <c r="B27270" s="34">
        <v>19</v>
      </c>
      <c r="C27270" s="34">
        <v>25</v>
      </c>
      <c r="D27270" s="34">
        <v>48</v>
      </c>
      <c r="E27270" s="34">
        <v>30</v>
      </c>
      <c r="F27270" s="34">
        <v>23</v>
      </c>
      <c r="G27270" s="34">
        <v>21</v>
      </c>
      <c r="H27270" s="34">
        <v>19</v>
      </c>
      <c r="I27270" s="34">
        <v>13</v>
      </c>
      <c r="J27270" s="34">
        <v>30</v>
      </c>
      <c r="K27270" s="34">
        <v>20</v>
      </c>
      <c r="L27270" s="34">
        <v>8</v>
      </c>
      <c r="M27270" s="34">
        <v>21</v>
      </c>
      <c r="N27270" s="34">
        <v>24</v>
      </c>
      <c r="O27270" s="34">
        <v>14</v>
      </c>
      <c r="P27270" s="34">
        <v>31</v>
      </c>
      <c r="Q27270" s="34">
        <v>23</v>
      </c>
      <c r="R27270" s="34">
        <v>19</v>
      </c>
      <c r="S27270" s="34">
        <v>25</v>
      </c>
      <c r="T27270" s="34">
        <v>11</v>
      </c>
      <c r="U27270" s="34">
        <v>25</v>
      </c>
      <c r="V27270" s="34">
        <v>23</v>
      </c>
      <c r="W27270" s="34">
        <v>15</v>
      </c>
      <c r="X27270" s="34">
        <v>35</v>
      </c>
      <c r="Y27270" s="34">
        <v>8</v>
      </c>
      <c r="Z27270" s="34">
        <v>29</v>
      </c>
      <c r="AA27270" s="34">
        <v>16</v>
      </c>
      <c r="AB27270" s="34">
        <v>13</v>
      </c>
      <c r="AC27270" s="34">
        <v>30</v>
      </c>
    </row>
    <row r="27271" spans="1:29" x14ac:dyDescent="0.2">
      <c r="A27271" s="34" t="s">
        <v>87764</v>
      </c>
      <c r="B27271" s="34">
        <v>73</v>
      </c>
      <c r="C27271" s="34">
        <v>68</v>
      </c>
      <c r="D27271" s="34">
        <v>110</v>
      </c>
      <c r="E27271" s="34">
        <v>81</v>
      </c>
      <c r="F27271" s="34">
        <v>109</v>
      </c>
      <c r="G27271" s="34">
        <v>84</v>
      </c>
      <c r="H27271" s="34">
        <v>85</v>
      </c>
      <c r="I27271" s="34">
        <v>65</v>
      </c>
      <c r="J27271" s="34">
        <v>53</v>
      </c>
      <c r="K27271" s="34">
        <v>71</v>
      </c>
      <c r="L27271" s="34">
        <v>54</v>
      </c>
      <c r="M27271" s="34">
        <v>70</v>
      </c>
      <c r="N27271" s="34">
        <v>89</v>
      </c>
      <c r="O27271" s="34">
        <v>68</v>
      </c>
      <c r="P27271" s="34">
        <v>87</v>
      </c>
      <c r="Q27271" s="34">
        <v>81</v>
      </c>
      <c r="R27271" s="34">
        <v>107</v>
      </c>
      <c r="S27271" s="34">
        <v>82</v>
      </c>
      <c r="T27271" s="34">
        <v>64</v>
      </c>
      <c r="U27271" s="34">
        <v>81</v>
      </c>
      <c r="V27271" s="34">
        <v>89</v>
      </c>
      <c r="W27271" s="34">
        <v>106</v>
      </c>
      <c r="X27271" s="34">
        <v>111</v>
      </c>
      <c r="Y27271" s="34">
        <v>64</v>
      </c>
      <c r="Z27271" s="34">
        <v>104</v>
      </c>
      <c r="AA27271" s="34">
        <v>80</v>
      </c>
      <c r="AB27271" s="34">
        <v>101</v>
      </c>
      <c r="AC27271" s="34">
        <v>126</v>
      </c>
    </row>
    <row r="27272" spans="1:29" x14ac:dyDescent="0.2">
      <c r="A27272" s="34" t="s">
        <v>87765</v>
      </c>
      <c r="B27272" s="34">
        <v>23</v>
      </c>
      <c r="C27272" s="34">
        <v>22</v>
      </c>
      <c r="D27272" s="34">
        <v>45</v>
      </c>
      <c r="E27272" s="34">
        <v>62</v>
      </c>
      <c r="F27272" s="34">
        <v>48</v>
      </c>
      <c r="G27272" s="34">
        <v>62</v>
      </c>
      <c r="H27272" s="34">
        <v>45</v>
      </c>
      <c r="I27272" s="34">
        <v>67</v>
      </c>
      <c r="J27272" s="34">
        <v>22</v>
      </c>
      <c r="K27272" s="34">
        <v>46</v>
      </c>
      <c r="L27272" s="34">
        <v>10</v>
      </c>
      <c r="M27272" s="34">
        <v>55</v>
      </c>
      <c r="N27272" s="34">
        <v>37</v>
      </c>
      <c r="O27272" s="34">
        <v>37</v>
      </c>
      <c r="P27272" s="34">
        <v>34</v>
      </c>
      <c r="Q27272" s="34">
        <v>45</v>
      </c>
      <c r="R27272" s="34">
        <v>38</v>
      </c>
      <c r="S27272" s="34">
        <v>54</v>
      </c>
      <c r="T27272" s="34">
        <v>36</v>
      </c>
      <c r="U27272" s="34">
        <v>42</v>
      </c>
      <c r="V27272" s="34">
        <v>36</v>
      </c>
      <c r="W27272" s="34">
        <v>46</v>
      </c>
      <c r="X27272" s="34">
        <v>40</v>
      </c>
      <c r="Y27272" s="34">
        <v>36</v>
      </c>
      <c r="Z27272" s="34">
        <v>48</v>
      </c>
      <c r="AA27272" s="34">
        <v>50</v>
      </c>
      <c r="AB27272" s="34">
        <v>39</v>
      </c>
      <c r="AC27272" s="34">
        <v>68</v>
      </c>
    </row>
    <row r="27273" spans="1:29" x14ac:dyDescent="0.2">
      <c r="A27273" s="34" t="s">
        <v>87766</v>
      </c>
      <c r="B27273" s="34">
        <v>68</v>
      </c>
      <c r="C27273" s="34">
        <v>108</v>
      </c>
      <c r="D27273" s="34">
        <v>102</v>
      </c>
      <c r="E27273" s="34">
        <v>130</v>
      </c>
      <c r="F27273" s="34">
        <v>119</v>
      </c>
      <c r="G27273" s="34">
        <v>114</v>
      </c>
      <c r="H27273" s="34">
        <v>95</v>
      </c>
      <c r="I27273" s="34">
        <v>102</v>
      </c>
      <c r="J27273" s="34">
        <v>70</v>
      </c>
      <c r="K27273" s="34">
        <v>147</v>
      </c>
      <c r="L27273" s="34">
        <v>76</v>
      </c>
      <c r="M27273" s="34">
        <v>96</v>
      </c>
      <c r="N27273" s="34">
        <v>108</v>
      </c>
      <c r="O27273" s="34">
        <v>125</v>
      </c>
      <c r="P27273" s="34">
        <v>130</v>
      </c>
      <c r="Q27273" s="34">
        <v>152</v>
      </c>
      <c r="R27273" s="34">
        <v>136</v>
      </c>
      <c r="S27273" s="34">
        <v>132</v>
      </c>
      <c r="T27273" s="34">
        <v>86</v>
      </c>
      <c r="U27273" s="34">
        <v>117</v>
      </c>
      <c r="V27273" s="34">
        <v>156</v>
      </c>
      <c r="W27273" s="34">
        <v>116</v>
      </c>
      <c r="X27273" s="34">
        <v>172</v>
      </c>
      <c r="Y27273" s="34">
        <v>155</v>
      </c>
      <c r="Z27273" s="34">
        <v>157</v>
      </c>
      <c r="AA27273" s="34">
        <v>139</v>
      </c>
      <c r="AB27273" s="34">
        <v>115</v>
      </c>
      <c r="AC27273" s="34">
        <v>246</v>
      </c>
    </row>
    <row r="27274" spans="1:29" x14ac:dyDescent="0.2">
      <c r="A27274" s="34" t="s">
        <v>87767</v>
      </c>
      <c r="B27274" s="34">
        <v>23</v>
      </c>
      <c r="C27274" s="34">
        <v>31</v>
      </c>
      <c r="D27274" s="34">
        <v>30</v>
      </c>
      <c r="E27274" s="34">
        <v>25</v>
      </c>
      <c r="F27274" s="34">
        <v>24</v>
      </c>
      <c r="G27274" s="34">
        <v>46</v>
      </c>
      <c r="H27274" s="34">
        <v>18</v>
      </c>
      <c r="I27274" s="34">
        <v>20</v>
      </c>
      <c r="J27274" s="34">
        <v>16</v>
      </c>
      <c r="K27274" s="34">
        <v>28</v>
      </c>
      <c r="L27274" s="34">
        <v>7</v>
      </c>
      <c r="M27274" s="34">
        <v>33</v>
      </c>
      <c r="N27274" s="34">
        <v>23</v>
      </c>
      <c r="O27274" s="34">
        <v>11</v>
      </c>
      <c r="P27274" s="34">
        <v>30</v>
      </c>
      <c r="Q27274" s="34">
        <v>40</v>
      </c>
      <c r="R27274" s="34">
        <v>36</v>
      </c>
      <c r="S27274" s="34">
        <v>40</v>
      </c>
      <c r="T27274" s="34">
        <v>14</v>
      </c>
      <c r="U27274" s="34">
        <v>29</v>
      </c>
      <c r="V27274" s="34">
        <v>27</v>
      </c>
      <c r="W27274" s="34">
        <v>30</v>
      </c>
      <c r="X27274" s="34">
        <v>33</v>
      </c>
      <c r="Y27274" s="34">
        <v>31</v>
      </c>
      <c r="Z27274" s="34">
        <v>40</v>
      </c>
      <c r="AA27274" s="34">
        <v>43</v>
      </c>
      <c r="AB27274" s="34">
        <v>36</v>
      </c>
      <c r="AC27274" s="34">
        <v>56</v>
      </c>
    </row>
    <row r="27275" spans="1:29" x14ac:dyDescent="0.2">
      <c r="A27275" s="34" t="s">
        <v>87768</v>
      </c>
      <c r="B27275" s="34">
        <v>62</v>
      </c>
      <c r="C27275" s="34">
        <v>87</v>
      </c>
      <c r="D27275" s="34">
        <v>89</v>
      </c>
      <c r="E27275" s="34">
        <v>77</v>
      </c>
      <c r="F27275" s="34">
        <v>97</v>
      </c>
      <c r="G27275" s="34">
        <v>103</v>
      </c>
      <c r="H27275" s="34">
        <v>75</v>
      </c>
      <c r="I27275" s="34">
        <v>72</v>
      </c>
      <c r="J27275" s="34">
        <v>118</v>
      </c>
      <c r="K27275" s="34">
        <v>91</v>
      </c>
      <c r="L27275" s="34">
        <v>56</v>
      </c>
      <c r="M27275" s="34">
        <v>63</v>
      </c>
      <c r="N27275" s="34">
        <v>88</v>
      </c>
      <c r="O27275" s="34">
        <v>91</v>
      </c>
      <c r="P27275" s="34">
        <v>78</v>
      </c>
      <c r="Q27275" s="34">
        <v>109</v>
      </c>
      <c r="R27275" s="34">
        <v>129</v>
      </c>
      <c r="S27275" s="34">
        <v>101</v>
      </c>
      <c r="T27275" s="34">
        <v>79</v>
      </c>
      <c r="U27275" s="34">
        <v>79</v>
      </c>
      <c r="V27275" s="34">
        <v>126</v>
      </c>
      <c r="W27275" s="34">
        <v>106</v>
      </c>
      <c r="X27275" s="34">
        <v>125</v>
      </c>
      <c r="Y27275" s="34">
        <v>61</v>
      </c>
      <c r="Z27275" s="34">
        <v>118</v>
      </c>
      <c r="AA27275" s="34">
        <v>102</v>
      </c>
      <c r="AB27275" s="34">
        <v>155</v>
      </c>
      <c r="AC27275" s="34">
        <v>177</v>
      </c>
    </row>
    <row r="27276" spans="1:29" x14ac:dyDescent="0.2">
      <c r="A27276" s="34" t="s">
        <v>87769</v>
      </c>
      <c r="B27276" s="34">
        <v>31</v>
      </c>
      <c r="C27276" s="34">
        <v>49</v>
      </c>
      <c r="D27276" s="34">
        <v>46</v>
      </c>
      <c r="E27276" s="34">
        <v>38</v>
      </c>
      <c r="F27276" s="34">
        <v>61</v>
      </c>
      <c r="G27276" s="34">
        <v>50</v>
      </c>
      <c r="H27276" s="34">
        <v>76</v>
      </c>
      <c r="I27276" s="34">
        <v>65</v>
      </c>
      <c r="J27276" s="34">
        <v>35</v>
      </c>
      <c r="K27276" s="34">
        <v>56</v>
      </c>
      <c r="L27276" s="34">
        <v>47</v>
      </c>
      <c r="M27276" s="34">
        <v>48</v>
      </c>
      <c r="N27276" s="34">
        <v>41</v>
      </c>
      <c r="O27276" s="34">
        <v>57</v>
      </c>
      <c r="P27276" s="34">
        <v>50</v>
      </c>
      <c r="Q27276" s="34">
        <v>99</v>
      </c>
      <c r="R27276" s="34">
        <v>75</v>
      </c>
      <c r="S27276" s="34">
        <v>70</v>
      </c>
      <c r="T27276" s="34">
        <v>68</v>
      </c>
      <c r="U27276" s="34">
        <v>64</v>
      </c>
      <c r="V27276" s="34">
        <v>79</v>
      </c>
      <c r="W27276" s="34">
        <v>54</v>
      </c>
      <c r="X27276" s="34">
        <v>56</v>
      </c>
      <c r="Y27276" s="34">
        <v>92</v>
      </c>
      <c r="Z27276" s="34">
        <v>44</v>
      </c>
      <c r="AA27276" s="34">
        <v>47</v>
      </c>
      <c r="AB27276" s="34">
        <v>68</v>
      </c>
      <c r="AC27276" s="34">
        <v>110</v>
      </c>
    </row>
    <row r="27277" spans="1:29" x14ac:dyDescent="0.2">
      <c r="A27277" s="34" t="s">
        <v>87770</v>
      </c>
      <c r="B27277" s="34">
        <v>41</v>
      </c>
      <c r="C27277" s="34">
        <v>69</v>
      </c>
      <c r="D27277" s="34">
        <v>90</v>
      </c>
      <c r="E27277" s="34">
        <v>75</v>
      </c>
      <c r="F27277" s="34">
        <v>50</v>
      </c>
      <c r="G27277" s="34">
        <v>66</v>
      </c>
      <c r="H27277" s="34">
        <v>55</v>
      </c>
      <c r="I27277" s="34">
        <v>75</v>
      </c>
      <c r="J27277" s="34">
        <v>58</v>
      </c>
      <c r="K27277" s="34">
        <v>83</v>
      </c>
      <c r="L27277" s="34">
        <v>31</v>
      </c>
      <c r="M27277" s="34">
        <v>56</v>
      </c>
      <c r="N27277" s="34">
        <v>43</v>
      </c>
      <c r="O27277" s="34">
        <v>48</v>
      </c>
      <c r="P27277" s="34">
        <v>40</v>
      </c>
      <c r="Q27277" s="34">
        <v>82</v>
      </c>
      <c r="R27277" s="34">
        <v>59</v>
      </c>
      <c r="S27277" s="34">
        <v>93</v>
      </c>
      <c r="T27277" s="34">
        <v>30</v>
      </c>
      <c r="U27277" s="34">
        <v>39</v>
      </c>
      <c r="V27277" s="34">
        <v>76</v>
      </c>
      <c r="W27277" s="34">
        <v>82</v>
      </c>
      <c r="X27277" s="34">
        <v>69</v>
      </c>
      <c r="Y27277" s="34">
        <v>83</v>
      </c>
      <c r="Z27277" s="34">
        <v>96</v>
      </c>
      <c r="AA27277" s="34">
        <v>101</v>
      </c>
      <c r="AB27277" s="34">
        <v>55</v>
      </c>
      <c r="AC27277" s="34">
        <v>106</v>
      </c>
    </row>
    <row r="27278" spans="1:29" x14ac:dyDescent="0.2">
      <c r="A27278" s="34" t="s">
        <v>87771</v>
      </c>
      <c r="B27278" s="34">
        <v>45</v>
      </c>
      <c r="C27278" s="34">
        <v>57</v>
      </c>
      <c r="D27278" s="34">
        <v>68</v>
      </c>
      <c r="E27278" s="34">
        <v>49</v>
      </c>
      <c r="F27278" s="34">
        <v>60</v>
      </c>
      <c r="G27278" s="34">
        <v>77</v>
      </c>
      <c r="H27278" s="34">
        <v>38</v>
      </c>
      <c r="I27278" s="34">
        <v>55</v>
      </c>
      <c r="J27278" s="34">
        <v>55</v>
      </c>
      <c r="K27278" s="34">
        <v>58</v>
      </c>
      <c r="L27278" s="34">
        <v>31</v>
      </c>
      <c r="M27278" s="34">
        <v>63</v>
      </c>
      <c r="N27278" s="34">
        <v>39</v>
      </c>
      <c r="O27278" s="34">
        <v>34</v>
      </c>
      <c r="P27278" s="34">
        <v>45</v>
      </c>
      <c r="Q27278" s="34">
        <v>58</v>
      </c>
      <c r="R27278" s="34">
        <v>55</v>
      </c>
      <c r="S27278" s="34">
        <v>85</v>
      </c>
      <c r="T27278" s="34">
        <v>40</v>
      </c>
      <c r="U27278" s="34">
        <v>61</v>
      </c>
      <c r="V27278" s="34">
        <v>71</v>
      </c>
      <c r="W27278" s="34">
        <v>77</v>
      </c>
      <c r="X27278" s="34">
        <v>48</v>
      </c>
      <c r="Y27278" s="34">
        <v>64</v>
      </c>
      <c r="Z27278" s="34">
        <v>53</v>
      </c>
      <c r="AA27278" s="34">
        <v>91</v>
      </c>
      <c r="AB27278" s="34">
        <v>64</v>
      </c>
      <c r="AC27278" s="34">
        <v>112</v>
      </c>
    </row>
    <row r="27279" spans="1:29" x14ac:dyDescent="0.2">
      <c r="A27279" s="34" t="s">
        <v>87772</v>
      </c>
      <c r="B27279" s="34">
        <v>21</v>
      </c>
      <c r="C27279" s="34">
        <v>18</v>
      </c>
      <c r="D27279" s="34">
        <v>32</v>
      </c>
      <c r="E27279" s="34">
        <v>22</v>
      </c>
      <c r="F27279" s="34">
        <v>52</v>
      </c>
      <c r="G27279" s="34">
        <v>42</v>
      </c>
      <c r="H27279" s="34">
        <v>20</v>
      </c>
      <c r="I27279" s="34">
        <v>41</v>
      </c>
      <c r="J27279" s="34">
        <v>27</v>
      </c>
      <c r="K27279" s="34">
        <v>34</v>
      </c>
      <c r="L27279" s="34">
        <v>8</v>
      </c>
      <c r="M27279" s="34">
        <v>15</v>
      </c>
      <c r="N27279" s="34">
        <v>28</v>
      </c>
      <c r="O27279" s="34">
        <v>31</v>
      </c>
      <c r="P27279" s="34">
        <v>23</v>
      </c>
      <c r="Q27279" s="34">
        <v>34</v>
      </c>
      <c r="R27279" s="34">
        <v>29</v>
      </c>
      <c r="S27279" s="34">
        <v>47</v>
      </c>
      <c r="T27279" s="34">
        <v>34</v>
      </c>
      <c r="U27279" s="34">
        <v>20</v>
      </c>
      <c r="V27279" s="34">
        <v>36</v>
      </c>
      <c r="W27279" s="34">
        <v>19</v>
      </c>
      <c r="X27279" s="34">
        <v>42</v>
      </c>
      <c r="Y27279" s="34">
        <v>15</v>
      </c>
      <c r="Z27279" s="34">
        <v>25</v>
      </c>
      <c r="AA27279" s="34">
        <v>27</v>
      </c>
      <c r="AB27279" s="34">
        <v>28</v>
      </c>
      <c r="AC27279" s="34">
        <v>46</v>
      </c>
    </row>
    <row r="27280" spans="1:29" x14ac:dyDescent="0.2">
      <c r="A27280" s="34" t="s">
        <v>87773</v>
      </c>
      <c r="B27280" s="34">
        <v>82</v>
      </c>
      <c r="C27280" s="34">
        <v>86</v>
      </c>
      <c r="D27280" s="34">
        <v>99</v>
      </c>
      <c r="E27280" s="34">
        <v>87</v>
      </c>
      <c r="F27280" s="34">
        <v>92</v>
      </c>
      <c r="G27280" s="34">
        <v>107</v>
      </c>
      <c r="H27280" s="34">
        <v>63</v>
      </c>
      <c r="I27280" s="34">
        <v>90</v>
      </c>
      <c r="J27280" s="34">
        <v>92</v>
      </c>
      <c r="K27280" s="34">
        <v>61</v>
      </c>
      <c r="L27280" s="34">
        <v>65</v>
      </c>
      <c r="M27280" s="34">
        <v>76</v>
      </c>
      <c r="N27280" s="34">
        <v>89</v>
      </c>
      <c r="O27280" s="34">
        <v>88</v>
      </c>
      <c r="P27280" s="34">
        <v>72</v>
      </c>
      <c r="Q27280" s="34">
        <v>72</v>
      </c>
      <c r="R27280" s="34">
        <v>119</v>
      </c>
      <c r="S27280" s="34">
        <v>99</v>
      </c>
      <c r="T27280" s="34">
        <v>108</v>
      </c>
      <c r="U27280" s="34">
        <v>64</v>
      </c>
      <c r="V27280" s="34">
        <v>110</v>
      </c>
      <c r="W27280" s="34">
        <v>101</v>
      </c>
      <c r="X27280" s="34">
        <v>149</v>
      </c>
      <c r="Y27280" s="34">
        <v>62</v>
      </c>
      <c r="Z27280" s="34">
        <v>80</v>
      </c>
      <c r="AA27280" s="34">
        <v>92</v>
      </c>
      <c r="AB27280" s="34">
        <v>78</v>
      </c>
      <c r="AC27280" s="34">
        <v>119</v>
      </c>
    </row>
    <row r="27281" spans="1:29" x14ac:dyDescent="0.2">
      <c r="A27281" s="34" t="s">
        <v>87774</v>
      </c>
      <c r="B27281" s="34">
        <v>52</v>
      </c>
      <c r="C27281" s="34">
        <v>64</v>
      </c>
      <c r="D27281" s="34">
        <v>96</v>
      </c>
      <c r="E27281" s="34">
        <v>61</v>
      </c>
      <c r="F27281" s="34">
        <v>95</v>
      </c>
      <c r="G27281" s="34">
        <v>66</v>
      </c>
      <c r="H27281" s="34">
        <v>114</v>
      </c>
      <c r="I27281" s="34">
        <v>82</v>
      </c>
      <c r="J27281" s="34">
        <v>87</v>
      </c>
      <c r="K27281" s="34">
        <v>77</v>
      </c>
      <c r="L27281" s="34">
        <v>63</v>
      </c>
      <c r="M27281" s="34">
        <v>60</v>
      </c>
      <c r="N27281" s="34">
        <v>92</v>
      </c>
      <c r="O27281" s="34">
        <v>76</v>
      </c>
      <c r="P27281" s="34">
        <v>83</v>
      </c>
      <c r="Q27281" s="34">
        <v>115</v>
      </c>
      <c r="R27281" s="34">
        <v>132</v>
      </c>
      <c r="S27281" s="34">
        <v>86</v>
      </c>
      <c r="T27281" s="34">
        <v>129</v>
      </c>
      <c r="U27281" s="34">
        <v>66</v>
      </c>
      <c r="V27281" s="34">
        <v>123</v>
      </c>
      <c r="W27281" s="34">
        <v>88</v>
      </c>
      <c r="X27281" s="34">
        <v>127</v>
      </c>
      <c r="Y27281" s="34">
        <v>85</v>
      </c>
      <c r="Z27281" s="34">
        <v>97</v>
      </c>
      <c r="AA27281" s="34">
        <v>83</v>
      </c>
      <c r="AB27281" s="34">
        <v>104</v>
      </c>
      <c r="AC27281" s="34">
        <v>161</v>
      </c>
    </row>
    <row r="27282" spans="1:29" x14ac:dyDescent="0.2">
      <c r="A27282" s="34" t="s">
        <v>87775</v>
      </c>
      <c r="B27282" s="34">
        <v>25</v>
      </c>
      <c r="C27282" s="34">
        <v>38</v>
      </c>
      <c r="D27282" s="34">
        <v>43</v>
      </c>
      <c r="E27282" s="34">
        <v>28</v>
      </c>
      <c r="F27282" s="34">
        <v>53</v>
      </c>
      <c r="G27282" s="34">
        <v>25</v>
      </c>
      <c r="H27282" s="34">
        <v>33</v>
      </c>
      <c r="I27282" s="34">
        <v>33</v>
      </c>
      <c r="J27282" s="34">
        <v>24</v>
      </c>
      <c r="K27282" s="34">
        <v>20</v>
      </c>
      <c r="L27282" s="34">
        <v>15</v>
      </c>
      <c r="M27282" s="34">
        <v>8</v>
      </c>
      <c r="N27282" s="34">
        <v>19</v>
      </c>
      <c r="O27282" s="34">
        <v>32</v>
      </c>
      <c r="P27282" s="34">
        <v>22</v>
      </c>
      <c r="Q27282" s="34">
        <v>42</v>
      </c>
      <c r="R27282" s="34">
        <v>28</v>
      </c>
      <c r="S27282" s="34">
        <v>35</v>
      </c>
      <c r="T27282" s="34">
        <v>32</v>
      </c>
      <c r="U27282" s="34">
        <v>22</v>
      </c>
      <c r="V27282" s="34">
        <v>27</v>
      </c>
      <c r="W27282" s="34">
        <v>24</v>
      </c>
      <c r="X27282" s="34">
        <v>31</v>
      </c>
      <c r="Y27282" s="34">
        <v>31</v>
      </c>
      <c r="Z27282" s="34">
        <v>41</v>
      </c>
      <c r="AA27282" s="34">
        <v>19</v>
      </c>
      <c r="AB27282" s="34">
        <v>33</v>
      </c>
      <c r="AC27282" s="34">
        <v>32</v>
      </c>
    </row>
    <row r="27283" spans="1:29" x14ac:dyDescent="0.2">
      <c r="A27283" s="34" t="s">
        <v>87776</v>
      </c>
      <c r="B27283" s="34">
        <v>62</v>
      </c>
      <c r="C27283" s="34">
        <v>106</v>
      </c>
      <c r="D27283" s="34">
        <v>96</v>
      </c>
      <c r="E27283" s="34">
        <v>123</v>
      </c>
      <c r="F27283" s="34">
        <v>101</v>
      </c>
      <c r="G27283" s="34">
        <v>98</v>
      </c>
      <c r="H27283" s="34">
        <v>114</v>
      </c>
      <c r="I27283" s="34">
        <v>104</v>
      </c>
      <c r="J27283" s="34">
        <v>76</v>
      </c>
      <c r="K27283" s="34">
        <v>98</v>
      </c>
      <c r="L27283" s="34">
        <v>80</v>
      </c>
      <c r="M27283" s="34">
        <v>80</v>
      </c>
      <c r="N27283" s="34">
        <v>98</v>
      </c>
      <c r="O27283" s="34">
        <v>67</v>
      </c>
      <c r="P27283" s="34">
        <v>88</v>
      </c>
      <c r="Q27283" s="34">
        <v>102</v>
      </c>
      <c r="R27283" s="34">
        <v>126</v>
      </c>
      <c r="S27283" s="34">
        <v>112</v>
      </c>
      <c r="T27283" s="34">
        <v>103</v>
      </c>
      <c r="U27283" s="34">
        <v>103</v>
      </c>
      <c r="V27283" s="34">
        <v>107</v>
      </c>
      <c r="W27283" s="34">
        <v>93</v>
      </c>
      <c r="X27283" s="34">
        <v>100</v>
      </c>
      <c r="Y27283" s="34">
        <v>68</v>
      </c>
      <c r="Z27283" s="34">
        <v>118</v>
      </c>
      <c r="AA27283" s="34">
        <v>117</v>
      </c>
      <c r="AB27283" s="34">
        <v>92</v>
      </c>
      <c r="AC27283" s="34">
        <v>120</v>
      </c>
    </row>
    <row r="27284" spans="1:29" x14ac:dyDescent="0.2">
      <c r="A27284" s="34" t="s">
        <v>87777</v>
      </c>
      <c r="B27284" s="34">
        <v>75</v>
      </c>
      <c r="C27284" s="34">
        <v>63</v>
      </c>
      <c r="D27284" s="34">
        <v>28</v>
      </c>
      <c r="E27284" s="34">
        <v>48</v>
      </c>
      <c r="F27284" s="34">
        <v>50</v>
      </c>
      <c r="G27284" s="34">
        <v>50</v>
      </c>
      <c r="H27284" s="34">
        <v>51</v>
      </c>
      <c r="I27284" s="34">
        <v>48</v>
      </c>
      <c r="J27284" s="34">
        <v>40</v>
      </c>
      <c r="K27284" s="34">
        <v>45</v>
      </c>
      <c r="L27284" s="34">
        <v>41</v>
      </c>
      <c r="M27284" s="34">
        <v>54</v>
      </c>
      <c r="N27284" s="34">
        <v>30</v>
      </c>
      <c r="O27284" s="34">
        <v>33</v>
      </c>
      <c r="P27284" s="34">
        <v>56</v>
      </c>
      <c r="Q27284" s="34">
        <v>47</v>
      </c>
      <c r="R27284" s="34">
        <v>74</v>
      </c>
      <c r="S27284" s="34">
        <v>47</v>
      </c>
      <c r="T27284" s="34">
        <v>70</v>
      </c>
      <c r="U27284" s="34">
        <v>47</v>
      </c>
      <c r="V27284" s="34">
        <v>55</v>
      </c>
      <c r="W27284" s="34">
        <v>83</v>
      </c>
      <c r="X27284" s="34">
        <v>49</v>
      </c>
      <c r="Y27284" s="34">
        <v>46</v>
      </c>
      <c r="Z27284" s="34">
        <v>44</v>
      </c>
      <c r="AA27284" s="34">
        <v>47</v>
      </c>
      <c r="AB27284" s="34">
        <v>57</v>
      </c>
      <c r="AC27284" s="34">
        <v>85</v>
      </c>
    </row>
    <row r="27285" spans="1:29" x14ac:dyDescent="0.2">
      <c r="A27285" s="34" t="s">
        <v>87778</v>
      </c>
      <c r="B27285" s="34">
        <v>24</v>
      </c>
      <c r="C27285" s="34">
        <v>10</v>
      </c>
      <c r="D27285" s="34">
        <v>19</v>
      </c>
      <c r="E27285" s="34">
        <v>6</v>
      </c>
      <c r="F27285" s="34">
        <v>22</v>
      </c>
      <c r="G27285" s="34">
        <v>7</v>
      </c>
      <c r="H27285" s="34">
        <v>13</v>
      </c>
      <c r="I27285" s="34">
        <v>15</v>
      </c>
      <c r="J27285" s="34">
        <v>10</v>
      </c>
      <c r="K27285" s="34">
        <v>14</v>
      </c>
      <c r="L27285" s="34">
        <v>4</v>
      </c>
      <c r="M27285" s="34">
        <v>21</v>
      </c>
      <c r="N27285" s="34">
        <v>10</v>
      </c>
      <c r="O27285" s="34">
        <v>19</v>
      </c>
      <c r="P27285" s="34">
        <v>18</v>
      </c>
      <c r="Q27285" s="34">
        <v>33</v>
      </c>
      <c r="R27285" s="34">
        <v>27</v>
      </c>
      <c r="S27285" s="34">
        <v>19</v>
      </c>
      <c r="T27285" s="34">
        <v>8</v>
      </c>
      <c r="U27285" s="34">
        <v>12</v>
      </c>
      <c r="V27285" s="34">
        <v>23</v>
      </c>
      <c r="W27285" s="34">
        <v>14</v>
      </c>
      <c r="X27285" s="34">
        <v>24</v>
      </c>
      <c r="Y27285" s="34">
        <v>9</v>
      </c>
      <c r="Z27285" s="34">
        <v>22</v>
      </c>
      <c r="AA27285" s="34">
        <v>22</v>
      </c>
      <c r="AB27285" s="34">
        <v>23</v>
      </c>
      <c r="AC27285" s="34">
        <v>23</v>
      </c>
    </row>
    <row r="27286" spans="1:29" x14ac:dyDescent="0.2">
      <c r="A27286" s="34" t="s">
        <v>87779</v>
      </c>
      <c r="B27286" s="34">
        <v>55</v>
      </c>
      <c r="C27286" s="34">
        <v>45</v>
      </c>
      <c r="D27286" s="34">
        <v>41</v>
      </c>
      <c r="E27286" s="34">
        <v>43</v>
      </c>
      <c r="F27286" s="34">
        <v>42</v>
      </c>
      <c r="G27286" s="34">
        <v>46</v>
      </c>
      <c r="H27286" s="34">
        <v>43</v>
      </c>
      <c r="I27286" s="34">
        <v>38</v>
      </c>
      <c r="J27286" s="34">
        <v>39</v>
      </c>
      <c r="K27286" s="34">
        <v>29</v>
      </c>
      <c r="L27286" s="34">
        <v>28</v>
      </c>
      <c r="M27286" s="34">
        <v>27</v>
      </c>
      <c r="N27286" s="34">
        <v>52</v>
      </c>
      <c r="O27286" s="34">
        <v>30</v>
      </c>
      <c r="P27286" s="34">
        <v>42</v>
      </c>
      <c r="Q27286" s="34">
        <v>55</v>
      </c>
      <c r="R27286" s="34">
        <v>40</v>
      </c>
      <c r="S27286" s="34">
        <v>56</v>
      </c>
      <c r="T27286" s="34">
        <v>38</v>
      </c>
      <c r="U27286" s="34">
        <v>29</v>
      </c>
      <c r="V27286" s="34">
        <v>39</v>
      </c>
      <c r="W27286" s="34">
        <v>51</v>
      </c>
      <c r="X27286" s="34">
        <v>39</v>
      </c>
      <c r="Y27286" s="34">
        <v>40</v>
      </c>
      <c r="Z27286" s="34">
        <v>51</v>
      </c>
      <c r="AA27286" s="34">
        <v>54</v>
      </c>
      <c r="AB27286" s="34">
        <v>39</v>
      </c>
      <c r="AC27286" s="34">
        <v>59</v>
      </c>
    </row>
    <row r="27287" spans="1:29" x14ac:dyDescent="0.2">
      <c r="A27287" s="34" t="s">
        <v>87780</v>
      </c>
      <c r="B27287" s="34">
        <v>80</v>
      </c>
      <c r="C27287" s="34">
        <v>66</v>
      </c>
      <c r="D27287" s="34">
        <v>57</v>
      </c>
      <c r="E27287" s="34">
        <v>70</v>
      </c>
      <c r="F27287" s="34">
        <v>80</v>
      </c>
      <c r="G27287" s="34">
        <v>57</v>
      </c>
      <c r="H27287" s="34">
        <v>56</v>
      </c>
      <c r="I27287" s="34">
        <v>70</v>
      </c>
      <c r="J27287" s="34">
        <v>74</v>
      </c>
      <c r="K27287" s="34">
        <v>87</v>
      </c>
      <c r="L27287" s="34">
        <v>52</v>
      </c>
      <c r="M27287" s="34">
        <v>93</v>
      </c>
      <c r="N27287" s="34">
        <v>58</v>
      </c>
      <c r="O27287" s="34">
        <v>66</v>
      </c>
      <c r="P27287" s="34">
        <v>50</v>
      </c>
      <c r="Q27287" s="34">
        <v>99</v>
      </c>
      <c r="R27287" s="34">
        <v>97</v>
      </c>
      <c r="S27287" s="34">
        <v>103</v>
      </c>
      <c r="T27287" s="34">
        <v>58</v>
      </c>
      <c r="U27287" s="34">
        <v>76</v>
      </c>
      <c r="V27287" s="34">
        <v>120</v>
      </c>
      <c r="W27287" s="34">
        <v>69</v>
      </c>
      <c r="X27287" s="34">
        <v>113</v>
      </c>
      <c r="Y27287" s="34">
        <v>71</v>
      </c>
      <c r="Z27287" s="34">
        <v>81</v>
      </c>
      <c r="AA27287" s="34">
        <v>84</v>
      </c>
      <c r="AB27287" s="34">
        <v>89</v>
      </c>
      <c r="AC27287" s="34">
        <v>100</v>
      </c>
    </row>
    <row r="27288" spans="1:29" x14ac:dyDescent="0.2">
      <c r="A27288" s="34" t="s">
        <v>87781</v>
      </c>
      <c r="B27288" s="34">
        <v>164</v>
      </c>
      <c r="C27288" s="34">
        <v>155</v>
      </c>
      <c r="D27288" s="34">
        <v>203</v>
      </c>
      <c r="E27288" s="34">
        <v>181</v>
      </c>
      <c r="F27288" s="34">
        <v>223</v>
      </c>
      <c r="G27288" s="34">
        <v>152</v>
      </c>
      <c r="H27288" s="34">
        <v>184</v>
      </c>
      <c r="I27288" s="34">
        <v>155</v>
      </c>
      <c r="J27288" s="34">
        <v>157</v>
      </c>
      <c r="K27288" s="34">
        <v>176</v>
      </c>
      <c r="L27288" s="34">
        <v>144</v>
      </c>
      <c r="M27288" s="34">
        <v>128</v>
      </c>
      <c r="N27288" s="34">
        <v>161</v>
      </c>
      <c r="O27288" s="34">
        <v>140</v>
      </c>
      <c r="P27288" s="34">
        <v>182</v>
      </c>
      <c r="Q27288" s="34">
        <v>230</v>
      </c>
      <c r="R27288" s="34">
        <v>217</v>
      </c>
      <c r="S27288" s="34">
        <v>245</v>
      </c>
      <c r="T27288" s="34">
        <v>201</v>
      </c>
      <c r="U27288" s="34">
        <v>154</v>
      </c>
      <c r="V27288" s="34">
        <v>205</v>
      </c>
      <c r="W27288" s="34">
        <v>218</v>
      </c>
      <c r="X27288" s="34">
        <v>215</v>
      </c>
      <c r="Y27288" s="34">
        <v>175</v>
      </c>
      <c r="Z27288" s="34">
        <v>214</v>
      </c>
      <c r="AA27288" s="34">
        <v>189</v>
      </c>
      <c r="AB27288" s="34">
        <v>212</v>
      </c>
      <c r="AC27288" s="34">
        <v>253</v>
      </c>
    </row>
    <row r="27289" spans="1:29" x14ac:dyDescent="0.2">
      <c r="A27289" s="34" t="s">
        <v>87782</v>
      </c>
      <c r="B27289" s="34">
        <v>74</v>
      </c>
      <c r="C27289" s="34">
        <v>65</v>
      </c>
      <c r="D27289" s="34">
        <v>91</v>
      </c>
      <c r="E27289" s="34">
        <v>96</v>
      </c>
      <c r="F27289" s="34">
        <v>81</v>
      </c>
      <c r="G27289" s="34">
        <v>90</v>
      </c>
      <c r="H27289" s="34">
        <v>76</v>
      </c>
      <c r="I27289" s="34">
        <v>90</v>
      </c>
      <c r="J27289" s="34">
        <v>67</v>
      </c>
      <c r="K27289" s="34">
        <v>74</v>
      </c>
      <c r="L27289" s="34">
        <v>53</v>
      </c>
      <c r="M27289" s="34">
        <v>65</v>
      </c>
      <c r="N27289" s="34">
        <v>60</v>
      </c>
      <c r="O27289" s="34">
        <v>57</v>
      </c>
      <c r="P27289" s="34">
        <v>53</v>
      </c>
      <c r="Q27289" s="34">
        <v>107</v>
      </c>
      <c r="R27289" s="34">
        <v>128</v>
      </c>
      <c r="S27289" s="34">
        <v>99</v>
      </c>
      <c r="T27289" s="34">
        <v>73</v>
      </c>
      <c r="U27289" s="34">
        <v>70</v>
      </c>
      <c r="V27289" s="34">
        <v>102</v>
      </c>
      <c r="W27289" s="34">
        <v>67</v>
      </c>
      <c r="X27289" s="34">
        <v>106</v>
      </c>
      <c r="Y27289" s="34">
        <v>87</v>
      </c>
      <c r="Z27289" s="34">
        <v>81</v>
      </c>
      <c r="AA27289" s="34">
        <v>97</v>
      </c>
      <c r="AB27289" s="34">
        <v>102</v>
      </c>
      <c r="AC27289" s="34">
        <v>100</v>
      </c>
    </row>
    <row r="27290" spans="1:29" x14ac:dyDescent="0.2">
      <c r="A27290" s="34" t="s">
        <v>87783</v>
      </c>
      <c r="B27290" s="34">
        <v>96</v>
      </c>
      <c r="C27290" s="34">
        <v>99</v>
      </c>
      <c r="D27290" s="34">
        <v>137</v>
      </c>
      <c r="E27290" s="34">
        <v>85</v>
      </c>
      <c r="F27290" s="34">
        <v>114</v>
      </c>
      <c r="G27290" s="34">
        <v>97</v>
      </c>
      <c r="H27290" s="34">
        <v>145</v>
      </c>
      <c r="I27290" s="34">
        <v>58</v>
      </c>
      <c r="J27290" s="34">
        <v>133</v>
      </c>
      <c r="K27290" s="34">
        <v>84</v>
      </c>
      <c r="L27290" s="34">
        <v>88</v>
      </c>
      <c r="M27290" s="34">
        <v>68</v>
      </c>
      <c r="N27290" s="34">
        <v>119</v>
      </c>
      <c r="O27290" s="34">
        <v>98</v>
      </c>
      <c r="P27290" s="34">
        <v>115</v>
      </c>
      <c r="Q27290" s="34">
        <v>127</v>
      </c>
      <c r="R27290" s="34">
        <v>104</v>
      </c>
      <c r="S27290" s="34">
        <v>128</v>
      </c>
      <c r="T27290" s="34">
        <v>143</v>
      </c>
      <c r="U27290" s="34">
        <v>94</v>
      </c>
      <c r="V27290" s="34">
        <v>140</v>
      </c>
      <c r="W27290" s="34">
        <v>103</v>
      </c>
      <c r="X27290" s="34">
        <v>154</v>
      </c>
      <c r="Y27290" s="34">
        <v>134</v>
      </c>
      <c r="Z27290" s="34">
        <v>140</v>
      </c>
      <c r="AA27290" s="34">
        <v>135</v>
      </c>
      <c r="AB27290" s="34">
        <v>146</v>
      </c>
      <c r="AC27290" s="34">
        <v>169</v>
      </c>
    </row>
    <row r="27291" spans="1:29" x14ac:dyDescent="0.2">
      <c r="A27291" s="34" t="s">
        <v>87784</v>
      </c>
      <c r="B27291" s="34">
        <v>55</v>
      </c>
      <c r="C27291" s="34">
        <v>44</v>
      </c>
      <c r="D27291" s="34">
        <v>43</v>
      </c>
      <c r="E27291" s="34">
        <v>46</v>
      </c>
      <c r="F27291" s="34">
        <v>40</v>
      </c>
      <c r="G27291" s="34">
        <v>34</v>
      </c>
      <c r="H27291" s="34">
        <v>46</v>
      </c>
      <c r="I27291" s="34">
        <v>48</v>
      </c>
      <c r="J27291" s="34">
        <v>20</v>
      </c>
      <c r="K27291" s="34">
        <v>51</v>
      </c>
      <c r="L27291" s="34">
        <v>23</v>
      </c>
      <c r="M27291" s="34">
        <v>32</v>
      </c>
      <c r="N27291" s="34">
        <v>24</v>
      </c>
      <c r="O27291" s="34">
        <v>30</v>
      </c>
      <c r="P27291" s="34">
        <v>29</v>
      </c>
      <c r="Q27291" s="34">
        <v>54</v>
      </c>
      <c r="R27291" s="34">
        <v>38</v>
      </c>
      <c r="S27291" s="34">
        <v>52</v>
      </c>
      <c r="T27291" s="34">
        <v>29</v>
      </c>
      <c r="U27291" s="34">
        <v>35</v>
      </c>
      <c r="V27291" s="34">
        <v>28</v>
      </c>
      <c r="W27291" s="34">
        <v>67</v>
      </c>
      <c r="X27291" s="34">
        <v>48</v>
      </c>
      <c r="Y27291" s="34">
        <v>37</v>
      </c>
      <c r="Z27291" s="34">
        <v>54</v>
      </c>
      <c r="AA27291" s="34">
        <v>64</v>
      </c>
      <c r="AB27291" s="34">
        <v>52</v>
      </c>
      <c r="AC27291" s="34">
        <v>68</v>
      </c>
    </row>
    <row r="27292" spans="1:29" x14ac:dyDescent="0.2">
      <c r="A27292" s="34" t="s">
        <v>87785</v>
      </c>
      <c r="B27292" s="34">
        <v>39</v>
      </c>
      <c r="C27292" s="34">
        <v>60</v>
      </c>
      <c r="D27292" s="34">
        <v>91</v>
      </c>
      <c r="E27292" s="34">
        <v>72</v>
      </c>
      <c r="F27292" s="34">
        <v>64</v>
      </c>
      <c r="G27292" s="34">
        <v>60</v>
      </c>
      <c r="H27292" s="34">
        <v>81</v>
      </c>
      <c r="I27292" s="34">
        <v>75</v>
      </c>
      <c r="J27292" s="34">
        <v>47</v>
      </c>
      <c r="K27292" s="34">
        <v>92</v>
      </c>
      <c r="L27292" s="34">
        <v>27</v>
      </c>
      <c r="M27292" s="34">
        <v>72</v>
      </c>
      <c r="N27292" s="34">
        <v>51</v>
      </c>
      <c r="O27292" s="34">
        <v>53</v>
      </c>
      <c r="P27292" s="34">
        <v>65</v>
      </c>
      <c r="Q27292" s="34">
        <v>62</v>
      </c>
      <c r="R27292" s="34">
        <v>50</v>
      </c>
      <c r="S27292" s="34">
        <v>102</v>
      </c>
      <c r="T27292" s="34">
        <v>34</v>
      </c>
      <c r="U27292" s="34">
        <v>41</v>
      </c>
      <c r="V27292" s="34">
        <v>73</v>
      </c>
      <c r="W27292" s="34">
        <v>67</v>
      </c>
      <c r="X27292" s="34">
        <v>82</v>
      </c>
      <c r="Y27292" s="34">
        <v>36</v>
      </c>
      <c r="Z27292" s="34">
        <v>71</v>
      </c>
      <c r="AA27292" s="34">
        <v>78</v>
      </c>
      <c r="AB27292" s="34">
        <v>44</v>
      </c>
      <c r="AC27292" s="34">
        <v>89</v>
      </c>
    </row>
    <row r="27293" spans="1:29" x14ac:dyDescent="0.2">
      <c r="A27293" s="34" t="s">
        <v>87786</v>
      </c>
      <c r="B27293" s="34">
        <v>38</v>
      </c>
      <c r="C27293" s="34">
        <v>39</v>
      </c>
      <c r="D27293" s="34">
        <v>33</v>
      </c>
      <c r="E27293" s="34">
        <v>49</v>
      </c>
      <c r="F27293" s="34">
        <v>31</v>
      </c>
      <c r="G27293" s="34">
        <v>35</v>
      </c>
      <c r="H27293" s="34">
        <v>22</v>
      </c>
      <c r="I27293" s="34">
        <v>22</v>
      </c>
      <c r="J27293" s="34">
        <v>25</v>
      </c>
      <c r="K27293" s="34">
        <v>28</v>
      </c>
      <c r="L27293" s="34">
        <v>16</v>
      </c>
      <c r="M27293" s="34">
        <v>48</v>
      </c>
      <c r="N27293" s="34">
        <v>22</v>
      </c>
      <c r="O27293" s="34">
        <v>28</v>
      </c>
      <c r="P27293" s="34">
        <v>21</v>
      </c>
      <c r="Q27293" s="34">
        <v>53</v>
      </c>
      <c r="R27293" s="34">
        <v>31</v>
      </c>
      <c r="S27293" s="34">
        <v>43</v>
      </c>
      <c r="T27293" s="34">
        <v>17</v>
      </c>
      <c r="U27293" s="34">
        <v>18</v>
      </c>
      <c r="V27293" s="34">
        <v>37</v>
      </c>
      <c r="W27293" s="34">
        <v>51</v>
      </c>
      <c r="X27293" s="34">
        <v>18</v>
      </c>
      <c r="Y27293" s="34">
        <v>34</v>
      </c>
      <c r="Z27293" s="34">
        <v>42</v>
      </c>
      <c r="AA27293" s="34">
        <v>46</v>
      </c>
      <c r="AB27293" s="34">
        <v>30</v>
      </c>
      <c r="AC27293" s="34">
        <v>67</v>
      </c>
    </row>
    <row r="27294" spans="1:29" x14ac:dyDescent="0.2">
      <c r="A27294" s="34" t="s">
        <v>87787</v>
      </c>
      <c r="B27294" s="34">
        <v>58</v>
      </c>
      <c r="C27294" s="34">
        <v>176</v>
      </c>
      <c r="D27294" s="34">
        <v>152</v>
      </c>
      <c r="E27294" s="34">
        <v>168</v>
      </c>
      <c r="F27294" s="34">
        <v>124</v>
      </c>
      <c r="G27294" s="34">
        <v>240</v>
      </c>
      <c r="H27294" s="34">
        <v>160</v>
      </c>
      <c r="I27294" s="34">
        <v>169</v>
      </c>
      <c r="J27294" s="34">
        <v>96</v>
      </c>
      <c r="K27294" s="34">
        <v>222</v>
      </c>
      <c r="L27294" s="34">
        <v>70</v>
      </c>
      <c r="M27294" s="34">
        <v>142</v>
      </c>
      <c r="N27294" s="34">
        <v>96</v>
      </c>
      <c r="O27294" s="34">
        <v>150</v>
      </c>
      <c r="P27294" s="34">
        <v>116</v>
      </c>
      <c r="Q27294" s="34">
        <v>216</v>
      </c>
      <c r="R27294" s="34">
        <v>152</v>
      </c>
      <c r="S27294" s="34">
        <v>213</v>
      </c>
      <c r="T27294" s="34">
        <v>90</v>
      </c>
      <c r="U27294" s="34">
        <v>155</v>
      </c>
      <c r="V27294" s="34">
        <v>133</v>
      </c>
      <c r="W27294" s="34">
        <v>157</v>
      </c>
      <c r="X27294" s="34">
        <v>132</v>
      </c>
      <c r="Y27294" s="34">
        <v>132</v>
      </c>
      <c r="Z27294" s="34">
        <v>117</v>
      </c>
      <c r="AA27294" s="34">
        <v>221</v>
      </c>
      <c r="AB27294" s="34">
        <v>101</v>
      </c>
      <c r="AC27294" s="34">
        <v>263</v>
      </c>
    </row>
    <row r="27295" spans="1:29" x14ac:dyDescent="0.2">
      <c r="A27295" s="34" t="s">
        <v>87788</v>
      </c>
      <c r="B27295" s="34">
        <v>16</v>
      </c>
      <c r="C27295" s="34">
        <v>78</v>
      </c>
      <c r="D27295" s="34">
        <v>59</v>
      </c>
      <c r="E27295" s="34">
        <v>50</v>
      </c>
      <c r="F27295" s="34">
        <v>68</v>
      </c>
      <c r="G27295" s="34">
        <v>55</v>
      </c>
      <c r="H27295" s="34">
        <v>42</v>
      </c>
      <c r="I27295" s="34">
        <v>50</v>
      </c>
      <c r="J27295" s="34">
        <v>36</v>
      </c>
      <c r="K27295" s="34">
        <v>60</v>
      </c>
      <c r="L27295" s="34">
        <v>24</v>
      </c>
      <c r="M27295" s="34">
        <v>52</v>
      </c>
      <c r="N27295" s="34">
        <v>34</v>
      </c>
      <c r="O27295" s="34">
        <v>32</v>
      </c>
      <c r="P27295" s="34">
        <v>38</v>
      </c>
      <c r="Q27295" s="34">
        <v>37</v>
      </c>
      <c r="R27295" s="34">
        <v>56</v>
      </c>
      <c r="S27295" s="34">
        <v>88</v>
      </c>
      <c r="T27295" s="34">
        <v>30</v>
      </c>
      <c r="U27295" s="34">
        <v>27</v>
      </c>
      <c r="V27295" s="34">
        <v>38</v>
      </c>
      <c r="W27295" s="34">
        <v>31</v>
      </c>
      <c r="X27295" s="34">
        <v>59</v>
      </c>
      <c r="Y27295" s="34">
        <v>28</v>
      </c>
      <c r="Z27295" s="34">
        <v>49</v>
      </c>
      <c r="AA27295" s="34">
        <v>56</v>
      </c>
      <c r="AB27295" s="34">
        <v>29</v>
      </c>
      <c r="AC27295" s="34">
        <v>81</v>
      </c>
    </row>
    <row r="27296" spans="1:29" x14ac:dyDescent="0.2">
      <c r="A27296" s="34" t="s">
        <v>87789</v>
      </c>
      <c r="B27296" s="34">
        <v>52</v>
      </c>
      <c r="C27296" s="34">
        <v>59</v>
      </c>
      <c r="D27296" s="34">
        <v>70</v>
      </c>
      <c r="E27296" s="34">
        <v>50</v>
      </c>
      <c r="F27296" s="34">
        <v>46</v>
      </c>
      <c r="G27296" s="34">
        <v>30</v>
      </c>
      <c r="H27296" s="34">
        <v>59</v>
      </c>
      <c r="I27296" s="34">
        <v>43</v>
      </c>
      <c r="J27296" s="34">
        <v>40</v>
      </c>
      <c r="K27296" s="34">
        <v>58</v>
      </c>
      <c r="L27296" s="34">
        <v>47</v>
      </c>
      <c r="M27296" s="34">
        <v>43</v>
      </c>
      <c r="N27296" s="34">
        <v>31</v>
      </c>
      <c r="O27296" s="34">
        <v>46</v>
      </c>
      <c r="P27296" s="34">
        <v>63</v>
      </c>
      <c r="Q27296" s="34">
        <v>60</v>
      </c>
      <c r="R27296" s="34">
        <v>40</v>
      </c>
      <c r="S27296" s="34">
        <v>69</v>
      </c>
      <c r="T27296" s="34">
        <v>44</v>
      </c>
      <c r="U27296" s="34">
        <v>51</v>
      </c>
      <c r="V27296" s="34">
        <v>71</v>
      </c>
      <c r="W27296" s="34">
        <v>59</v>
      </c>
      <c r="X27296" s="34">
        <v>60</v>
      </c>
      <c r="Y27296" s="34">
        <v>57</v>
      </c>
      <c r="Z27296" s="34">
        <v>61</v>
      </c>
      <c r="AA27296" s="34">
        <v>66</v>
      </c>
      <c r="AB27296" s="34">
        <v>85</v>
      </c>
      <c r="AC27296" s="34">
        <v>84</v>
      </c>
    </row>
    <row r="27297" spans="1:29" x14ac:dyDescent="0.2">
      <c r="A27297" s="34" t="s">
        <v>87790</v>
      </c>
      <c r="B27297" s="34">
        <v>30</v>
      </c>
      <c r="C27297" s="34">
        <v>19</v>
      </c>
      <c r="D27297" s="34">
        <v>56</v>
      </c>
      <c r="E27297" s="34">
        <v>30</v>
      </c>
      <c r="F27297" s="34">
        <v>34</v>
      </c>
      <c r="G27297" s="34">
        <v>48</v>
      </c>
      <c r="H27297" s="34">
        <v>37</v>
      </c>
      <c r="I27297" s="34">
        <v>32</v>
      </c>
      <c r="J27297" s="34">
        <v>27</v>
      </c>
      <c r="K27297" s="34">
        <v>53</v>
      </c>
      <c r="L27297" s="34">
        <v>7</v>
      </c>
      <c r="M27297" s="34">
        <v>47</v>
      </c>
      <c r="N27297" s="34">
        <v>42</v>
      </c>
      <c r="O27297" s="34">
        <v>37</v>
      </c>
      <c r="P27297" s="34">
        <v>24</v>
      </c>
      <c r="Q27297" s="34">
        <v>51</v>
      </c>
      <c r="R27297" s="34">
        <v>48</v>
      </c>
      <c r="S27297" s="34">
        <v>54</v>
      </c>
      <c r="T27297" s="34">
        <v>26</v>
      </c>
      <c r="U27297" s="34">
        <v>29</v>
      </c>
      <c r="V27297" s="34">
        <v>35</v>
      </c>
      <c r="W27297" s="34">
        <v>27</v>
      </c>
      <c r="X27297" s="34">
        <v>38</v>
      </c>
      <c r="Y27297" s="34">
        <v>34</v>
      </c>
      <c r="Z27297" s="34">
        <v>39</v>
      </c>
      <c r="AA27297" s="34">
        <v>46</v>
      </c>
      <c r="AB27297" s="34">
        <v>25</v>
      </c>
      <c r="AC27297" s="34">
        <v>66</v>
      </c>
    </row>
    <row r="27298" spans="1:29" x14ac:dyDescent="0.2">
      <c r="A27298" s="34" t="s">
        <v>87791</v>
      </c>
      <c r="B27298" s="34">
        <v>54</v>
      </c>
      <c r="C27298" s="34">
        <v>78</v>
      </c>
      <c r="D27298" s="34">
        <v>134</v>
      </c>
      <c r="E27298" s="34">
        <v>107</v>
      </c>
      <c r="F27298" s="34">
        <v>120</v>
      </c>
      <c r="G27298" s="34">
        <v>111</v>
      </c>
      <c r="H27298" s="34">
        <v>90</v>
      </c>
      <c r="I27298" s="34">
        <v>74</v>
      </c>
      <c r="J27298" s="34">
        <v>62</v>
      </c>
      <c r="K27298" s="34">
        <v>96</v>
      </c>
      <c r="L27298" s="34">
        <v>67</v>
      </c>
      <c r="M27298" s="34">
        <v>69</v>
      </c>
      <c r="N27298" s="34">
        <v>71</v>
      </c>
      <c r="O27298" s="34">
        <v>73</v>
      </c>
      <c r="P27298" s="34">
        <v>80</v>
      </c>
      <c r="Q27298" s="34">
        <v>120</v>
      </c>
      <c r="R27298" s="34">
        <v>102</v>
      </c>
      <c r="S27298" s="34">
        <v>81</v>
      </c>
      <c r="T27298" s="34">
        <v>77</v>
      </c>
      <c r="U27298" s="34">
        <v>55</v>
      </c>
      <c r="V27298" s="34">
        <v>104</v>
      </c>
      <c r="W27298" s="34">
        <v>56</v>
      </c>
      <c r="X27298" s="34">
        <v>73</v>
      </c>
      <c r="Y27298" s="34">
        <v>101</v>
      </c>
      <c r="Z27298" s="34">
        <v>105</v>
      </c>
      <c r="AA27298" s="34">
        <v>99</v>
      </c>
      <c r="AB27298" s="34">
        <v>72</v>
      </c>
      <c r="AC27298" s="34">
        <v>110</v>
      </c>
    </row>
    <row r="27299" spans="1:29" x14ac:dyDescent="0.2">
      <c r="A27299" s="34" t="s">
        <v>87792</v>
      </c>
      <c r="B27299" s="34">
        <v>29</v>
      </c>
      <c r="C27299" s="34">
        <v>49</v>
      </c>
      <c r="D27299" s="34">
        <v>53</v>
      </c>
      <c r="E27299" s="34">
        <v>62</v>
      </c>
      <c r="F27299" s="34">
        <v>34</v>
      </c>
      <c r="G27299" s="34">
        <v>47</v>
      </c>
      <c r="H27299" s="34">
        <v>39</v>
      </c>
      <c r="I27299" s="34">
        <v>48</v>
      </c>
      <c r="J27299" s="34">
        <v>35</v>
      </c>
      <c r="K27299" s="34">
        <v>56</v>
      </c>
      <c r="L27299" s="34">
        <v>14</v>
      </c>
      <c r="M27299" s="34">
        <v>29</v>
      </c>
      <c r="N27299" s="34">
        <v>46</v>
      </c>
      <c r="O27299" s="34">
        <v>49</v>
      </c>
      <c r="P27299" s="34">
        <v>29</v>
      </c>
      <c r="Q27299" s="34">
        <v>47</v>
      </c>
      <c r="R27299" s="34">
        <v>46</v>
      </c>
      <c r="S27299" s="34">
        <v>63</v>
      </c>
      <c r="T27299" s="34">
        <v>26</v>
      </c>
      <c r="U27299" s="34">
        <v>49</v>
      </c>
      <c r="V27299" s="34">
        <v>52</v>
      </c>
      <c r="W27299" s="34">
        <v>36</v>
      </c>
      <c r="X27299" s="34">
        <v>49</v>
      </c>
      <c r="Y27299" s="34">
        <v>35</v>
      </c>
      <c r="Z27299" s="34">
        <v>66</v>
      </c>
      <c r="AA27299" s="34">
        <v>48</v>
      </c>
      <c r="AB27299" s="34">
        <v>36</v>
      </c>
      <c r="AC27299" s="34">
        <v>114</v>
      </c>
    </row>
    <row r="27300" spans="1:29" x14ac:dyDescent="0.2">
      <c r="A27300" s="34" t="s">
        <v>87793</v>
      </c>
      <c r="B27300" s="34">
        <v>65</v>
      </c>
      <c r="C27300" s="34">
        <v>95</v>
      </c>
      <c r="D27300" s="34">
        <v>107</v>
      </c>
      <c r="E27300" s="34">
        <v>108</v>
      </c>
      <c r="F27300" s="34">
        <v>77</v>
      </c>
      <c r="G27300" s="34">
        <v>71</v>
      </c>
      <c r="H27300" s="34">
        <v>61</v>
      </c>
      <c r="I27300" s="34">
        <v>75</v>
      </c>
      <c r="J27300" s="34">
        <v>50</v>
      </c>
      <c r="K27300" s="34">
        <v>159</v>
      </c>
      <c r="L27300" s="34">
        <v>49</v>
      </c>
      <c r="M27300" s="34">
        <v>73</v>
      </c>
      <c r="N27300" s="34">
        <v>79</v>
      </c>
      <c r="O27300" s="34">
        <v>76</v>
      </c>
      <c r="P27300" s="34">
        <v>67</v>
      </c>
      <c r="Q27300" s="34">
        <v>189</v>
      </c>
      <c r="R27300" s="34">
        <v>98</v>
      </c>
      <c r="S27300" s="34">
        <v>99</v>
      </c>
      <c r="T27300" s="34">
        <v>67</v>
      </c>
      <c r="U27300" s="34">
        <v>110</v>
      </c>
      <c r="V27300" s="34">
        <v>80</v>
      </c>
      <c r="W27300" s="34">
        <v>121</v>
      </c>
      <c r="X27300" s="34">
        <v>92</v>
      </c>
      <c r="Y27300" s="34">
        <v>81</v>
      </c>
      <c r="Z27300" s="34">
        <v>84</v>
      </c>
      <c r="AA27300" s="34">
        <v>113</v>
      </c>
      <c r="AB27300" s="34">
        <v>64</v>
      </c>
      <c r="AC27300" s="34">
        <v>124</v>
      </c>
    </row>
    <row r="27301" spans="1:29" x14ac:dyDescent="0.2">
      <c r="A27301" s="34" t="s">
        <v>87794</v>
      </c>
      <c r="B27301" s="34">
        <v>56</v>
      </c>
      <c r="C27301" s="34">
        <v>74</v>
      </c>
      <c r="D27301" s="34">
        <v>81</v>
      </c>
      <c r="E27301" s="34">
        <v>80</v>
      </c>
      <c r="F27301" s="34">
        <v>71</v>
      </c>
      <c r="G27301" s="34">
        <v>90</v>
      </c>
      <c r="H27301" s="34">
        <v>70</v>
      </c>
      <c r="I27301" s="34">
        <v>87</v>
      </c>
      <c r="J27301" s="34">
        <v>65</v>
      </c>
      <c r="K27301" s="34">
        <v>94</v>
      </c>
      <c r="L27301" s="34">
        <v>41</v>
      </c>
      <c r="M27301" s="34">
        <v>87</v>
      </c>
      <c r="N27301" s="34">
        <v>46</v>
      </c>
      <c r="O27301" s="34">
        <v>74</v>
      </c>
      <c r="P27301" s="34">
        <v>48</v>
      </c>
      <c r="Q27301" s="34">
        <v>114</v>
      </c>
      <c r="R27301" s="34">
        <v>106</v>
      </c>
      <c r="S27301" s="34">
        <v>104</v>
      </c>
      <c r="T27301" s="34">
        <v>61</v>
      </c>
      <c r="U27301" s="34">
        <v>93</v>
      </c>
      <c r="V27301" s="34">
        <v>71</v>
      </c>
      <c r="W27301" s="34">
        <v>80</v>
      </c>
      <c r="X27301" s="34">
        <v>87</v>
      </c>
      <c r="Y27301" s="34">
        <v>100</v>
      </c>
      <c r="Z27301" s="34">
        <v>67</v>
      </c>
      <c r="AA27301" s="34">
        <v>107</v>
      </c>
      <c r="AB27301" s="34">
        <v>70</v>
      </c>
      <c r="AC27301" s="34">
        <v>133</v>
      </c>
    </row>
    <row r="27302" spans="1:29" x14ac:dyDescent="0.2">
      <c r="A27302" s="34" t="s">
        <v>87795</v>
      </c>
      <c r="B27302" s="34">
        <v>26</v>
      </c>
      <c r="C27302" s="34">
        <v>32</v>
      </c>
      <c r="D27302" s="34">
        <v>101</v>
      </c>
      <c r="E27302" s="34">
        <v>54</v>
      </c>
      <c r="F27302" s="34">
        <v>97</v>
      </c>
      <c r="G27302" s="34">
        <v>60</v>
      </c>
      <c r="H27302" s="34">
        <v>79</v>
      </c>
      <c r="I27302" s="34">
        <v>50</v>
      </c>
      <c r="J27302" s="34">
        <v>49</v>
      </c>
      <c r="K27302" s="34">
        <v>61</v>
      </c>
      <c r="L27302" s="34">
        <v>48</v>
      </c>
      <c r="M27302" s="34">
        <v>28</v>
      </c>
      <c r="N27302" s="34">
        <v>73</v>
      </c>
      <c r="O27302" s="34">
        <v>46</v>
      </c>
      <c r="P27302" s="34">
        <v>61</v>
      </c>
      <c r="Q27302" s="34">
        <v>63</v>
      </c>
      <c r="R27302" s="34">
        <v>85</v>
      </c>
      <c r="S27302" s="34">
        <v>42</v>
      </c>
      <c r="T27302" s="34">
        <v>43</v>
      </c>
      <c r="U27302" s="34">
        <v>35</v>
      </c>
      <c r="V27302" s="34">
        <v>60</v>
      </c>
      <c r="W27302" s="34">
        <v>70</v>
      </c>
      <c r="X27302" s="34">
        <v>102</v>
      </c>
      <c r="Y27302" s="34">
        <v>31</v>
      </c>
      <c r="Z27302" s="34">
        <v>90</v>
      </c>
      <c r="AA27302" s="34">
        <v>70</v>
      </c>
      <c r="AB27302" s="34">
        <v>75</v>
      </c>
      <c r="AC27302" s="34">
        <v>97</v>
      </c>
    </row>
    <row r="27303" spans="1:29" x14ac:dyDescent="0.2">
      <c r="A27303" s="34" t="s">
        <v>87796</v>
      </c>
      <c r="B27303" s="34">
        <v>117</v>
      </c>
      <c r="C27303" s="34">
        <v>249</v>
      </c>
      <c r="D27303" s="34">
        <v>344</v>
      </c>
      <c r="E27303" s="34">
        <v>268</v>
      </c>
      <c r="F27303" s="34">
        <v>304</v>
      </c>
      <c r="G27303" s="34">
        <v>368</v>
      </c>
      <c r="H27303" s="34">
        <v>246</v>
      </c>
      <c r="I27303" s="34">
        <v>228</v>
      </c>
      <c r="J27303" s="34">
        <v>207</v>
      </c>
      <c r="K27303" s="34">
        <v>352</v>
      </c>
      <c r="L27303" s="34">
        <v>151</v>
      </c>
      <c r="M27303" s="34">
        <v>254</v>
      </c>
      <c r="N27303" s="34">
        <v>209</v>
      </c>
      <c r="O27303" s="34">
        <v>223</v>
      </c>
      <c r="P27303" s="34">
        <v>221</v>
      </c>
      <c r="Q27303" s="34">
        <v>316</v>
      </c>
      <c r="R27303" s="34">
        <v>321</v>
      </c>
      <c r="S27303" s="34">
        <v>411</v>
      </c>
      <c r="T27303" s="34">
        <v>203</v>
      </c>
      <c r="U27303" s="34">
        <v>254</v>
      </c>
      <c r="V27303" s="34">
        <v>325</v>
      </c>
      <c r="W27303" s="34">
        <v>337</v>
      </c>
      <c r="X27303" s="34">
        <v>299</v>
      </c>
      <c r="Y27303" s="34">
        <v>282</v>
      </c>
      <c r="Z27303" s="34">
        <v>334</v>
      </c>
      <c r="AA27303" s="34">
        <v>343</v>
      </c>
      <c r="AB27303" s="34">
        <v>247</v>
      </c>
      <c r="AC27303" s="34">
        <v>475</v>
      </c>
    </row>
    <row r="27304" spans="1:29" x14ac:dyDescent="0.2">
      <c r="A27304" s="34" t="s">
        <v>87797</v>
      </c>
      <c r="B27304" s="34">
        <v>23</v>
      </c>
      <c r="C27304" s="34">
        <v>39</v>
      </c>
      <c r="D27304" s="34">
        <v>23</v>
      </c>
      <c r="E27304" s="34">
        <v>38</v>
      </c>
      <c r="F27304" s="34">
        <v>39</v>
      </c>
      <c r="G27304" s="34">
        <v>31</v>
      </c>
      <c r="H27304" s="34">
        <v>26</v>
      </c>
      <c r="I27304" s="34">
        <v>24</v>
      </c>
      <c r="J27304" s="34">
        <v>29</v>
      </c>
      <c r="K27304" s="34">
        <v>30</v>
      </c>
      <c r="L27304" s="34">
        <v>14</v>
      </c>
      <c r="M27304" s="34">
        <v>25</v>
      </c>
      <c r="N27304" s="34">
        <v>20</v>
      </c>
      <c r="O27304" s="34">
        <v>15</v>
      </c>
      <c r="P27304" s="34">
        <v>40</v>
      </c>
      <c r="Q27304" s="34">
        <v>26</v>
      </c>
      <c r="R27304" s="34">
        <v>39</v>
      </c>
      <c r="S27304" s="34">
        <v>49</v>
      </c>
      <c r="T27304" s="34">
        <v>18</v>
      </c>
      <c r="U27304" s="34">
        <v>38</v>
      </c>
      <c r="V27304" s="34">
        <v>26</v>
      </c>
      <c r="W27304" s="34">
        <v>11</v>
      </c>
      <c r="X27304" s="34">
        <v>29</v>
      </c>
      <c r="Y27304" s="34">
        <v>26</v>
      </c>
      <c r="Z27304" s="34">
        <v>27</v>
      </c>
      <c r="AA27304" s="34">
        <v>44</v>
      </c>
      <c r="AB27304" s="34">
        <v>42</v>
      </c>
      <c r="AC27304" s="34">
        <v>48</v>
      </c>
    </row>
    <row r="27305" spans="1:29" x14ac:dyDescent="0.2">
      <c r="A27305" s="34" t="s">
        <v>87798</v>
      </c>
      <c r="B27305" s="34">
        <v>52</v>
      </c>
      <c r="C27305" s="34">
        <v>67</v>
      </c>
      <c r="D27305" s="34">
        <v>67</v>
      </c>
      <c r="E27305" s="34">
        <v>58</v>
      </c>
      <c r="F27305" s="34">
        <v>54</v>
      </c>
      <c r="G27305" s="34">
        <v>59</v>
      </c>
      <c r="H27305" s="34">
        <v>58</v>
      </c>
      <c r="I27305" s="34">
        <v>68</v>
      </c>
      <c r="J27305" s="34">
        <v>57</v>
      </c>
      <c r="K27305" s="34">
        <v>58</v>
      </c>
      <c r="L27305" s="34">
        <v>36</v>
      </c>
      <c r="M27305" s="34">
        <v>48</v>
      </c>
      <c r="N27305" s="34">
        <v>67</v>
      </c>
      <c r="O27305" s="34">
        <v>57</v>
      </c>
      <c r="P27305" s="34">
        <v>55</v>
      </c>
      <c r="Q27305" s="34">
        <v>74</v>
      </c>
      <c r="R27305" s="34">
        <v>115</v>
      </c>
      <c r="S27305" s="34">
        <v>89</v>
      </c>
      <c r="T27305" s="34">
        <v>71</v>
      </c>
      <c r="U27305" s="34">
        <v>61</v>
      </c>
      <c r="V27305" s="34">
        <v>85</v>
      </c>
      <c r="W27305" s="34">
        <v>65</v>
      </c>
      <c r="X27305" s="34">
        <v>97</v>
      </c>
      <c r="Y27305" s="34">
        <v>62</v>
      </c>
      <c r="Z27305" s="34">
        <v>98</v>
      </c>
      <c r="AA27305" s="34">
        <v>76</v>
      </c>
      <c r="AB27305" s="34">
        <v>65</v>
      </c>
      <c r="AC27305" s="34">
        <v>124</v>
      </c>
    </row>
    <row r="27306" spans="1:29" x14ac:dyDescent="0.2">
      <c r="A27306" s="34" t="s">
        <v>87799</v>
      </c>
      <c r="B27306" s="34">
        <v>49</v>
      </c>
      <c r="C27306" s="34">
        <v>12</v>
      </c>
      <c r="D27306" s="34">
        <v>36</v>
      </c>
      <c r="E27306" s="34">
        <v>6</v>
      </c>
      <c r="F27306" s="34">
        <v>43</v>
      </c>
      <c r="G27306" s="34">
        <v>27</v>
      </c>
      <c r="H27306" s="34">
        <v>25</v>
      </c>
      <c r="I27306" s="34">
        <v>9</v>
      </c>
      <c r="J27306" s="34">
        <v>23</v>
      </c>
      <c r="K27306" s="34">
        <v>16</v>
      </c>
      <c r="L27306" s="34">
        <v>24</v>
      </c>
      <c r="M27306" s="34">
        <v>18</v>
      </c>
      <c r="N27306" s="34">
        <v>23</v>
      </c>
      <c r="O27306" s="34">
        <v>30</v>
      </c>
      <c r="P27306" s="34">
        <v>25</v>
      </c>
      <c r="Q27306" s="34">
        <v>15</v>
      </c>
      <c r="R27306" s="34">
        <v>46</v>
      </c>
      <c r="S27306" s="34">
        <v>26</v>
      </c>
      <c r="T27306" s="34">
        <v>32</v>
      </c>
      <c r="U27306" s="34">
        <v>22</v>
      </c>
      <c r="V27306" s="34">
        <v>28</v>
      </c>
      <c r="W27306" s="34">
        <v>21</v>
      </c>
      <c r="X27306" s="34">
        <v>33</v>
      </c>
      <c r="Y27306" s="34">
        <v>20</v>
      </c>
      <c r="Z27306" s="34">
        <v>55</v>
      </c>
      <c r="AA27306" s="34">
        <v>31</v>
      </c>
      <c r="AB27306" s="34">
        <v>46</v>
      </c>
      <c r="AC27306" s="34">
        <v>34</v>
      </c>
    </row>
    <row r="27307" spans="1:29" x14ac:dyDescent="0.2">
      <c r="A27307" s="34" t="s">
        <v>87800</v>
      </c>
      <c r="B27307" s="34">
        <v>52</v>
      </c>
      <c r="C27307" s="34">
        <v>62</v>
      </c>
      <c r="D27307" s="34">
        <v>101</v>
      </c>
      <c r="E27307" s="34">
        <v>58</v>
      </c>
      <c r="F27307" s="34">
        <v>64</v>
      </c>
      <c r="G27307" s="34">
        <v>38</v>
      </c>
      <c r="H27307" s="34">
        <v>69</v>
      </c>
      <c r="I27307" s="34">
        <v>47</v>
      </c>
      <c r="J27307" s="34">
        <v>34</v>
      </c>
      <c r="K27307" s="34">
        <v>67</v>
      </c>
      <c r="L27307" s="34">
        <v>40</v>
      </c>
      <c r="M27307" s="34">
        <v>59</v>
      </c>
      <c r="N27307" s="34">
        <v>40</v>
      </c>
      <c r="O27307" s="34">
        <v>66</v>
      </c>
      <c r="P27307" s="34">
        <v>61</v>
      </c>
      <c r="Q27307" s="34">
        <v>82</v>
      </c>
      <c r="R27307" s="34">
        <v>76</v>
      </c>
      <c r="S27307" s="34">
        <v>90</v>
      </c>
      <c r="T27307" s="34">
        <v>51</v>
      </c>
      <c r="U27307" s="34">
        <v>56</v>
      </c>
      <c r="V27307" s="34">
        <v>72</v>
      </c>
      <c r="W27307" s="34">
        <v>57</v>
      </c>
      <c r="X27307" s="34">
        <v>93</v>
      </c>
      <c r="Y27307" s="34">
        <v>49</v>
      </c>
      <c r="Z27307" s="34">
        <v>81</v>
      </c>
      <c r="AA27307" s="34">
        <v>84</v>
      </c>
      <c r="AB27307" s="34">
        <v>56</v>
      </c>
      <c r="AC27307" s="34">
        <v>91</v>
      </c>
    </row>
    <row r="27308" spans="1:29" x14ac:dyDescent="0.2">
      <c r="A27308" s="34" t="s">
        <v>87801</v>
      </c>
      <c r="B27308" s="34">
        <v>40</v>
      </c>
      <c r="C27308" s="34">
        <v>43</v>
      </c>
      <c r="D27308" s="34">
        <v>57</v>
      </c>
      <c r="E27308" s="34">
        <v>54</v>
      </c>
      <c r="F27308" s="34">
        <v>54</v>
      </c>
      <c r="G27308" s="34">
        <v>48</v>
      </c>
      <c r="H27308" s="34">
        <v>86</v>
      </c>
      <c r="I27308" s="34">
        <v>52</v>
      </c>
      <c r="J27308" s="34">
        <v>45</v>
      </c>
      <c r="K27308" s="34">
        <v>81</v>
      </c>
      <c r="L27308" s="34">
        <v>56</v>
      </c>
      <c r="M27308" s="34">
        <v>52</v>
      </c>
      <c r="N27308" s="34">
        <v>53</v>
      </c>
      <c r="O27308" s="34">
        <v>30</v>
      </c>
      <c r="P27308" s="34">
        <v>62</v>
      </c>
      <c r="Q27308" s="34">
        <v>92</v>
      </c>
      <c r="R27308" s="34">
        <v>57</v>
      </c>
      <c r="S27308" s="34">
        <v>63</v>
      </c>
      <c r="T27308" s="34">
        <v>68</v>
      </c>
      <c r="U27308" s="34">
        <v>69</v>
      </c>
      <c r="V27308" s="34">
        <v>63</v>
      </c>
      <c r="W27308" s="34">
        <v>52</v>
      </c>
      <c r="X27308" s="34">
        <v>110</v>
      </c>
      <c r="Y27308" s="34">
        <v>75</v>
      </c>
      <c r="Z27308" s="34">
        <v>73</v>
      </c>
      <c r="AA27308" s="34">
        <v>78</v>
      </c>
      <c r="AB27308" s="34">
        <v>78</v>
      </c>
      <c r="AC27308" s="34">
        <v>106</v>
      </c>
    </row>
    <row r="27309" spans="1:29" x14ac:dyDescent="0.2">
      <c r="A27309" s="34" t="s">
        <v>87802</v>
      </c>
      <c r="B27309" s="34">
        <v>77</v>
      </c>
      <c r="C27309" s="34">
        <v>125</v>
      </c>
      <c r="D27309" s="34">
        <v>174</v>
      </c>
      <c r="E27309" s="34">
        <v>118</v>
      </c>
      <c r="F27309" s="34">
        <v>167</v>
      </c>
      <c r="G27309" s="34">
        <v>132</v>
      </c>
      <c r="H27309" s="34">
        <v>147</v>
      </c>
      <c r="I27309" s="34">
        <v>106</v>
      </c>
      <c r="J27309" s="34">
        <v>142</v>
      </c>
      <c r="K27309" s="34">
        <v>182</v>
      </c>
      <c r="L27309" s="34">
        <v>92</v>
      </c>
      <c r="M27309" s="34">
        <v>117</v>
      </c>
      <c r="N27309" s="34">
        <v>113</v>
      </c>
      <c r="O27309" s="34">
        <v>105</v>
      </c>
      <c r="P27309" s="34">
        <v>113</v>
      </c>
      <c r="Q27309" s="34">
        <v>157</v>
      </c>
      <c r="R27309" s="34">
        <v>146</v>
      </c>
      <c r="S27309" s="34">
        <v>190</v>
      </c>
      <c r="T27309" s="34">
        <v>104</v>
      </c>
      <c r="U27309" s="34">
        <v>166</v>
      </c>
      <c r="V27309" s="34">
        <v>167</v>
      </c>
      <c r="W27309" s="34">
        <v>136</v>
      </c>
      <c r="X27309" s="34">
        <v>192</v>
      </c>
      <c r="Y27309" s="34">
        <v>134</v>
      </c>
      <c r="Z27309" s="34">
        <v>202</v>
      </c>
      <c r="AA27309" s="34">
        <v>235</v>
      </c>
      <c r="AB27309" s="34">
        <v>136</v>
      </c>
      <c r="AC27309" s="34">
        <v>227</v>
      </c>
    </row>
    <row r="27310" spans="1:29" x14ac:dyDescent="0.2">
      <c r="A27310" s="34" t="s">
        <v>87803</v>
      </c>
      <c r="B27310" s="34">
        <v>46</v>
      </c>
      <c r="C27310" s="34">
        <v>41</v>
      </c>
      <c r="D27310" s="34">
        <v>36</v>
      </c>
      <c r="E27310" s="34">
        <v>70</v>
      </c>
      <c r="F27310" s="34">
        <v>32</v>
      </c>
      <c r="G27310" s="34">
        <v>44</v>
      </c>
      <c r="H27310" s="34">
        <v>38</v>
      </c>
      <c r="I27310" s="34">
        <v>43</v>
      </c>
      <c r="J27310" s="34">
        <v>24</v>
      </c>
      <c r="K27310" s="34">
        <v>32</v>
      </c>
      <c r="L27310" s="34">
        <v>27</v>
      </c>
      <c r="M27310" s="34">
        <v>50</v>
      </c>
      <c r="N27310" s="34">
        <v>32</v>
      </c>
      <c r="O27310" s="34">
        <v>30</v>
      </c>
      <c r="P27310" s="34">
        <v>28</v>
      </c>
      <c r="Q27310" s="34">
        <v>50</v>
      </c>
      <c r="R27310" s="34">
        <v>35</v>
      </c>
      <c r="S27310" s="34">
        <v>46</v>
      </c>
      <c r="T27310" s="34">
        <v>24</v>
      </c>
      <c r="U27310" s="34">
        <v>31</v>
      </c>
      <c r="V27310" s="34">
        <v>53</v>
      </c>
      <c r="W27310" s="34">
        <v>46</v>
      </c>
      <c r="X27310" s="34">
        <v>51</v>
      </c>
      <c r="Y27310" s="34">
        <v>38</v>
      </c>
      <c r="Z27310" s="34">
        <v>67</v>
      </c>
      <c r="AA27310" s="34">
        <v>60</v>
      </c>
      <c r="AB27310" s="34">
        <v>56</v>
      </c>
      <c r="AC27310" s="34">
        <v>104</v>
      </c>
    </row>
    <row r="27311" spans="1:29" x14ac:dyDescent="0.2">
      <c r="A27311" s="34" t="s">
        <v>87804</v>
      </c>
      <c r="B27311" s="34">
        <v>147</v>
      </c>
      <c r="C27311" s="34">
        <v>197</v>
      </c>
      <c r="D27311" s="34">
        <v>260</v>
      </c>
      <c r="E27311" s="34">
        <v>219</v>
      </c>
      <c r="F27311" s="34">
        <v>225</v>
      </c>
      <c r="G27311" s="34">
        <v>206</v>
      </c>
      <c r="H27311" s="34">
        <v>170</v>
      </c>
      <c r="I27311" s="34">
        <v>225</v>
      </c>
      <c r="J27311" s="34">
        <v>189</v>
      </c>
      <c r="K27311" s="34">
        <v>242</v>
      </c>
      <c r="L27311" s="34">
        <v>117</v>
      </c>
      <c r="M27311" s="34">
        <v>134</v>
      </c>
      <c r="N27311" s="34">
        <v>173</v>
      </c>
      <c r="O27311" s="34">
        <v>173</v>
      </c>
      <c r="P27311" s="34">
        <v>157</v>
      </c>
      <c r="Q27311" s="34">
        <v>196</v>
      </c>
      <c r="R27311" s="34">
        <v>186</v>
      </c>
      <c r="S27311" s="34">
        <v>248</v>
      </c>
      <c r="T27311" s="34">
        <v>157</v>
      </c>
      <c r="U27311" s="34">
        <v>175</v>
      </c>
      <c r="V27311" s="34">
        <v>260</v>
      </c>
      <c r="W27311" s="34">
        <v>202</v>
      </c>
      <c r="X27311" s="34">
        <v>255</v>
      </c>
      <c r="Y27311" s="34">
        <v>166</v>
      </c>
      <c r="Z27311" s="34">
        <v>250</v>
      </c>
      <c r="AA27311" s="34">
        <v>250</v>
      </c>
      <c r="AB27311" s="34">
        <v>221</v>
      </c>
      <c r="AC27311" s="34">
        <v>355</v>
      </c>
    </row>
    <row r="27312" spans="1:29" x14ac:dyDescent="0.2">
      <c r="A27312" s="34" t="s">
        <v>87805</v>
      </c>
      <c r="B27312" s="34">
        <v>17</v>
      </c>
      <c r="C27312" s="34">
        <v>12</v>
      </c>
      <c r="D27312" s="34">
        <v>19</v>
      </c>
      <c r="E27312" s="34">
        <v>5</v>
      </c>
      <c r="F27312" s="34">
        <v>24</v>
      </c>
      <c r="G27312" s="34">
        <v>24</v>
      </c>
      <c r="H27312" s="34">
        <v>11</v>
      </c>
      <c r="I27312" s="34">
        <v>13</v>
      </c>
      <c r="J27312" s="34">
        <v>9</v>
      </c>
      <c r="K27312" s="34">
        <v>25</v>
      </c>
      <c r="L27312" s="34">
        <v>6</v>
      </c>
      <c r="M27312" s="34">
        <v>18</v>
      </c>
      <c r="N27312" s="34">
        <v>7</v>
      </c>
      <c r="O27312" s="34">
        <v>19</v>
      </c>
      <c r="P27312" s="34">
        <v>10</v>
      </c>
      <c r="Q27312" s="34">
        <v>15</v>
      </c>
      <c r="R27312" s="34">
        <v>24</v>
      </c>
      <c r="S27312" s="34">
        <v>21</v>
      </c>
      <c r="T27312" s="34">
        <v>8</v>
      </c>
      <c r="U27312" s="34">
        <v>10</v>
      </c>
      <c r="V27312" s="34">
        <v>13</v>
      </c>
      <c r="W27312" s="34">
        <v>26</v>
      </c>
      <c r="X27312" s="34">
        <v>20</v>
      </c>
      <c r="Y27312" s="34">
        <v>14</v>
      </c>
      <c r="Z27312" s="34">
        <v>13</v>
      </c>
      <c r="AA27312" s="34">
        <v>21</v>
      </c>
      <c r="AB27312" s="34">
        <v>15</v>
      </c>
      <c r="AC27312" s="34">
        <v>20</v>
      </c>
    </row>
    <row r="27313" spans="1:29" x14ac:dyDescent="0.2">
      <c r="A27313" s="34" t="s">
        <v>87806</v>
      </c>
      <c r="B27313" s="34">
        <v>49</v>
      </c>
      <c r="C27313" s="34">
        <v>103</v>
      </c>
      <c r="D27313" s="34">
        <v>77</v>
      </c>
      <c r="E27313" s="34">
        <v>88</v>
      </c>
      <c r="F27313" s="34">
        <v>81</v>
      </c>
      <c r="G27313" s="34">
        <v>84</v>
      </c>
      <c r="H27313" s="34">
        <v>69</v>
      </c>
      <c r="I27313" s="34">
        <v>114</v>
      </c>
      <c r="J27313" s="34">
        <v>43</v>
      </c>
      <c r="K27313" s="34">
        <v>137</v>
      </c>
      <c r="L27313" s="34">
        <v>34</v>
      </c>
      <c r="M27313" s="34">
        <v>70</v>
      </c>
      <c r="N27313" s="34">
        <v>74</v>
      </c>
      <c r="O27313" s="34">
        <v>104</v>
      </c>
      <c r="P27313" s="34">
        <v>36</v>
      </c>
      <c r="Q27313" s="34">
        <v>127</v>
      </c>
      <c r="R27313" s="34">
        <v>74</v>
      </c>
      <c r="S27313" s="34">
        <v>124</v>
      </c>
      <c r="T27313" s="34">
        <v>45</v>
      </c>
      <c r="U27313" s="34">
        <v>100</v>
      </c>
      <c r="V27313" s="34">
        <v>82</v>
      </c>
      <c r="W27313" s="34">
        <v>93</v>
      </c>
      <c r="X27313" s="34">
        <v>75</v>
      </c>
      <c r="Y27313" s="34">
        <v>95</v>
      </c>
      <c r="Z27313" s="34">
        <v>82</v>
      </c>
      <c r="AA27313" s="34">
        <v>121</v>
      </c>
      <c r="AB27313" s="34">
        <v>44</v>
      </c>
      <c r="AC27313" s="34">
        <v>173</v>
      </c>
    </row>
    <row r="27314" spans="1:29" x14ac:dyDescent="0.2">
      <c r="A27314" s="34" t="s">
        <v>87807</v>
      </c>
      <c r="B27314" s="34">
        <v>62</v>
      </c>
      <c r="C27314" s="34">
        <v>112</v>
      </c>
      <c r="D27314" s="34">
        <v>157</v>
      </c>
      <c r="E27314" s="34">
        <v>95</v>
      </c>
      <c r="F27314" s="34">
        <v>110</v>
      </c>
      <c r="G27314" s="34">
        <v>90</v>
      </c>
      <c r="H27314" s="34">
        <v>106</v>
      </c>
      <c r="I27314" s="34">
        <v>124</v>
      </c>
      <c r="J27314" s="34">
        <v>98</v>
      </c>
      <c r="K27314" s="34">
        <v>89</v>
      </c>
      <c r="L27314" s="34">
        <v>58</v>
      </c>
      <c r="M27314" s="34">
        <v>55</v>
      </c>
      <c r="N27314" s="34">
        <v>118</v>
      </c>
      <c r="O27314" s="34">
        <v>87</v>
      </c>
      <c r="P27314" s="34">
        <v>75</v>
      </c>
      <c r="Q27314" s="34">
        <v>124</v>
      </c>
      <c r="R27314" s="34">
        <v>136</v>
      </c>
      <c r="S27314" s="34">
        <v>129</v>
      </c>
      <c r="T27314" s="34">
        <v>94</v>
      </c>
      <c r="U27314" s="34">
        <v>80</v>
      </c>
      <c r="V27314" s="34">
        <v>101</v>
      </c>
      <c r="W27314" s="34">
        <v>107</v>
      </c>
      <c r="X27314" s="34">
        <v>133</v>
      </c>
      <c r="Y27314" s="34">
        <v>71</v>
      </c>
      <c r="Z27314" s="34">
        <v>129</v>
      </c>
      <c r="AA27314" s="34">
        <v>113</v>
      </c>
      <c r="AB27314" s="34">
        <v>89</v>
      </c>
      <c r="AC27314" s="34">
        <v>136</v>
      </c>
    </row>
    <row r="27315" spans="1:29" x14ac:dyDescent="0.2">
      <c r="A27315" s="34" t="s">
        <v>87808</v>
      </c>
      <c r="B27315" s="34">
        <v>210</v>
      </c>
      <c r="C27315" s="34">
        <v>301</v>
      </c>
      <c r="D27315" s="34">
        <v>289</v>
      </c>
      <c r="E27315" s="34">
        <v>328</v>
      </c>
      <c r="F27315" s="34">
        <v>241</v>
      </c>
      <c r="G27315" s="34">
        <v>319</v>
      </c>
      <c r="H27315" s="34">
        <v>223</v>
      </c>
      <c r="I27315" s="34">
        <v>310</v>
      </c>
      <c r="J27315" s="34">
        <v>223</v>
      </c>
      <c r="K27315" s="34">
        <v>293</v>
      </c>
      <c r="L27315" s="34">
        <v>155</v>
      </c>
      <c r="M27315" s="34">
        <v>274</v>
      </c>
      <c r="N27315" s="34">
        <v>201</v>
      </c>
      <c r="O27315" s="34">
        <v>259</v>
      </c>
      <c r="P27315" s="34">
        <v>236</v>
      </c>
      <c r="Q27315" s="34">
        <v>383</v>
      </c>
      <c r="R27315" s="34">
        <v>291</v>
      </c>
      <c r="S27315" s="34">
        <v>343</v>
      </c>
      <c r="T27315" s="34">
        <v>218</v>
      </c>
      <c r="U27315" s="34">
        <v>263</v>
      </c>
      <c r="V27315" s="34">
        <v>229</v>
      </c>
      <c r="W27315" s="34">
        <v>322</v>
      </c>
      <c r="X27315" s="34">
        <v>315</v>
      </c>
      <c r="Y27315" s="34">
        <v>295</v>
      </c>
      <c r="Z27315" s="34">
        <v>306</v>
      </c>
      <c r="AA27315" s="34">
        <v>400</v>
      </c>
      <c r="AB27315" s="34">
        <v>264</v>
      </c>
      <c r="AC27315" s="34">
        <v>452</v>
      </c>
    </row>
    <row r="27316" spans="1:29" x14ac:dyDescent="0.2">
      <c r="A27316" s="34" t="s">
        <v>87809</v>
      </c>
      <c r="B27316" s="34">
        <v>60</v>
      </c>
      <c r="C27316" s="34">
        <v>106</v>
      </c>
      <c r="D27316" s="34">
        <v>104</v>
      </c>
      <c r="E27316" s="34">
        <v>110</v>
      </c>
      <c r="F27316" s="34">
        <v>109</v>
      </c>
      <c r="G27316" s="34">
        <v>95</v>
      </c>
      <c r="H27316" s="34">
        <v>92</v>
      </c>
      <c r="I27316" s="34">
        <v>69</v>
      </c>
      <c r="J27316" s="34">
        <v>77</v>
      </c>
      <c r="K27316" s="34">
        <v>106</v>
      </c>
      <c r="L27316" s="34">
        <v>38</v>
      </c>
      <c r="M27316" s="34">
        <v>65</v>
      </c>
      <c r="N27316" s="34">
        <v>74</v>
      </c>
      <c r="O27316" s="34">
        <v>60</v>
      </c>
      <c r="P27316" s="34">
        <v>68</v>
      </c>
      <c r="Q27316" s="34">
        <v>99</v>
      </c>
      <c r="R27316" s="34">
        <v>85</v>
      </c>
      <c r="S27316" s="34">
        <v>108</v>
      </c>
      <c r="T27316" s="34">
        <v>44</v>
      </c>
      <c r="U27316" s="34">
        <v>76</v>
      </c>
      <c r="V27316" s="34">
        <v>81</v>
      </c>
      <c r="W27316" s="34">
        <v>91</v>
      </c>
      <c r="X27316" s="34">
        <v>127</v>
      </c>
      <c r="Y27316" s="34">
        <v>72</v>
      </c>
      <c r="Z27316" s="34">
        <v>105</v>
      </c>
      <c r="AA27316" s="34">
        <v>95</v>
      </c>
      <c r="AB27316" s="34">
        <v>105</v>
      </c>
      <c r="AC27316" s="34">
        <v>120</v>
      </c>
    </row>
    <row r="27317" spans="1:29" x14ac:dyDescent="0.2">
      <c r="A27317" s="34" t="s">
        <v>87810</v>
      </c>
      <c r="B27317" s="34">
        <v>49</v>
      </c>
      <c r="C27317" s="34">
        <v>48</v>
      </c>
      <c r="D27317" s="34">
        <v>66</v>
      </c>
      <c r="E27317" s="34">
        <v>48</v>
      </c>
      <c r="F27317" s="34">
        <v>74</v>
      </c>
      <c r="G27317" s="34">
        <v>31</v>
      </c>
      <c r="H27317" s="34">
        <v>66</v>
      </c>
      <c r="I27317" s="34">
        <v>52</v>
      </c>
      <c r="J27317" s="34">
        <v>65</v>
      </c>
      <c r="K27317" s="34">
        <v>36</v>
      </c>
      <c r="L27317" s="34">
        <v>58</v>
      </c>
      <c r="M27317" s="34">
        <v>56</v>
      </c>
      <c r="N27317" s="34">
        <v>40</v>
      </c>
      <c r="O27317" s="34">
        <v>59</v>
      </c>
      <c r="P27317" s="34">
        <v>68</v>
      </c>
      <c r="Q27317" s="34">
        <v>51</v>
      </c>
      <c r="R27317" s="34">
        <v>89</v>
      </c>
      <c r="S27317" s="34">
        <v>79</v>
      </c>
      <c r="T27317" s="34">
        <v>100</v>
      </c>
      <c r="U27317" s="34">
        <v>60</v>
      </c>
      <c r="V27317" s="34">
        <v>56</v>
      </c>
      <c r="W27317" s="34">
        <v>55</v>
      </c>
      <c r="X27317" s="34">
        <v>96</v>
      </c>
      <c r="Y27317" s="34">
        <v>86</v>
      </c>
      <c r="Z27317" s="34">
        <v>59</v>
      </c>
      <c r="AA27317" s="34">
        <v>70</v>
      </c>
      <c r="AB27317" s="34">
        <v>93</v>
      </c>
      <c r="AC27317" s="34">
        <v>66</v>
      </c>
    </row>
    <row r="27318" spans="1:29" x14ac:dyDescent="0.2">
      <c r="A27318" s="34" t="s">
        <v>87811</v>
      </c>
      <c r="B27318" s="34">
        <v>55</v>
      </c>
      <c r="C27318" s="34">
        <v>37</v>
      </c>
      <c r="D27318" s="34">
        <v>72</v>
      </c>
      <c r="E27318" s="34">
        <v>46</v>
      </c>
      <c r="F27318" s="34">
        <v>49</v>
      </c>
      <c r="G27318" s="34">
        <v>20</v>
      </c>
      <c r="H27318" s="34">
        <v>45</v>
      </c>
      <c r="I27318" s="34">
        <v>43</v>
      </c>
      <c r="J27318" s="34">
        <v>44</v>
      </c>
      <c r="K27318" s="34">
        <v>54</v>
      </c>
      <c r="L27318" s="34">
        <v>20</v>
      </c>
      <c r="M27318" s="34">
        <v>30</v>
      </c>
      <c r="N27318" s="34">
        <v>47</v>
      </c>
      <c r="O27318" s="34">
        <v>34</v>
      </c>
      <c r="P27318" s="34">
        <v>52</v>
      </c>
      <c r="Q27318" s="34">
        <v>59</v>
      </c>
      <c r="R27318" s="34">
        <v>51</v>
      </c>
      <c r="S27318" s="34">
        <v>46</v>
      </c>
      <c r="T27318" s="34">
        <v>44</v>
      </c>
      <c r="U27318" s="34">
        <v>42</v>
      </c>
      <c r="V27318" s="34">
        <v>33</v>
      </c>
      <c r="W27318" s="34">
        <v>71</v>
      </c>
      <c r="X27318" s="34">
        <v>59</v>
      </c>
      <c r="Y27318" s="34">
        <v>36</v>
      </c>
      <c r="Z27318" s="34">
        <v>60</v>
      </c>
      <c r="AA27318" s="34">
        <v>55</v>
      </c>
      <c r="AB27318" s="34">
        <v>43</v>
      </c>
      <c r="AC27318" s="34">
        <v>76</v>
      </c>
    </row>
    <row r="27319" spans="1:29" x14ac:dyDescent="0.2">
      <c r="A27319" s="34" t="s">
        <v>87812</v>
      </c>
      <c r="B27319" s="34">
        <v>16</v>
      </c>
      <c r="C27319" s="34">
        <v>16</v>
      </c>
      <c r="D27319" s="34">
        <v>24</v>
      </c>
      <c r="E27319" s="34">
        <v>11</v>
      </c>
      <c r="F27319" s="34">
        <v>21</v>
      </c>
      <c r="G27319" s="34">
        <v>32</v>
      </c>
      <c r="H27319" s="34">
        <v>16</v>
      </c>
      <c r="I27319" s="34">
        <v>7</v>
      </c>
      <c r="J27319" s="34">
        <v>12</v>
      </c>
      <c r="K27319" s="34">
        <v>23</v>
      </c>
      <c r="L27319" s="34">
        <v>11</v>
      </c>
      <c r="M27319" s="34">
        <v>11</v>
      </c>
      <c r="N27319" s="34">
        <v>11</v>
      </c>
      <c r="O27319" s="34">
        <v>16</v>
      </c>
      <c r="P27319" s="34">
        <v>18</v>
      </c>
      <c r="Q27319" s="34">
        <v>25</v>
      </c>
      <c r="R27319" s="34">
        <v>33</v>
      </c>
      <c r="S27319" s="34">
        <v>20</v>
      </c>
      <c r="T27319" s="34">
        <v>14</v>
      </c>
      <c r="U27319" s="34">
        <v>13</v>
      </c>
      <c r="V27319" s="34">
        <v>25</v>
      </c>
      <c r="W27319" s="34">
        <v>16</v>
      </c>
      <c r="X27319" s="34">
        <v>31</v>
      </c>
      <c r="Y27319" s="34">
        <v>13</v>
      </c>
      <c r="Z27319" s="34">
        <v>30</v>
      </c>
      <c r="AA27319" s="34">
        <v>10</v>
      </c>
      <c r="AB27319" s="34">
        <v>26</v>
      </c>
      <c r="AC27319" s="34">
        <v>23</v>
      </c>
    </row>
    <row r="27320" spans="1:29" x14ac:dyDescent="0.2">
      <c r="A27320" s="34" t="s">
        <v>87813</v>
      </c>
      <c r="B27320" s="34">
        <v>67</v>
      </c>
      <c r="C27320" s="34">
        <v>47</v>
      </c>
      <c r="D27320" s="34">
        <v>59</v>
      </c>
      <c r="E27320" s="34">
        <v>66</v>
      </c>
      <c r="F27320" s="34">
        <v>71</v>
      </c>
      <c r="G27320" s="34">
        <v>110</v>
      </c>
      <c r="H27320" s="34">
        <v>49</v>
      </c>
      <c r="I27320" s="34">
        <v>74</v>
      </c>
      <c r="J27320" s="34">
        <v>36</v>
      </c>
      <c r="K27320" s="34">
        <v>98</v>
      </c>
      <c r="L27320" s="34">
        <v>50</v>
      </c>
      <c r="M27320" s="34">
        <v>56</v>
      </c>
      <c r="N27320" s="34">
        <v>58</v>
      </c>
      <c r="O27320" s="34">
        <v>71</v>
      </c>
      <c r="P27320" s="34">
        <v>59</v>
      </c>
      <c r="Q27320" s="34">
        <v>66</v>
      </c>
      <c r="R27320" s="34">
        <v>94</v>
      </c>
      <c r="S27320" s="34">
        <v>91</v>
      </c>
      <c r="T27320" s="34">
        <v>64</v>
      </c>
      <c r="U27320" s="34">
        <v>73</v>
      </c>
      <c r="V27320" s="34">
        <v>61</v>
      </c>
      <c r="W27320" s="34">
        <v>106</v>
      </c>
      <c r="X27320" s="34">
        <v>77</v>
      </c>
      <c r="Y27320" s="34">
        <v>86</v>
      </c>
      <c r="Z27320" s="34">
        <v>99</v>
      </c>
      <c r="AA27320" s="34">
        <v>65</v>
      </c>
      <c r="AB27320" s="34">
        <v>59</v>
      </c>
      <c r="AC27320" s="34">
        <v>102</v>
      </c>
    </row>
    <row r="27321" spans="1:29" x14ac:dyDescent="0.2">
      <c r="A27321" s="34" t="s">
        <v>87814</v>
      </c>
      <c r="B27321" s="34">
        <v>16</v>
      </c>
      <c r="C27321" s="34">
        <v>53</v>
      </c>
      <c r="D27321" s="34">
        <v>69</v>
      </c>
      <c r="E27321" s="34">
        <v>62</v>
      </c>
      <c r="F27321" s="34">
        <v>26</v>
      </c>
      <c r="G27321" s="34">
        <v>49</v>
      </c>
      <c r="H27321" s="34">
        <v>40</v>
      </c>
      <c r="I27321" s="34">
        <v>34</v>
      </c>
      <c r="J27321" s="34">
        <v>28</v>
      </c>
      <c r="K27321" s="34">
        <v>55</v>
      </c>
      <c r="L27321" s="34">
        <v>18</v>
      </c>
      <c r="M27321" s="34">
        <v>39</v>
      </c>
      <c r="N27321" s="34">
        <v>30</v>
      </c>
      <c r="O27321" s="34">
        <v>52</v>
      </c>
      <c r="P27321" s="34">
        <v>26</v>
      </c>
      <c r="Q27321" s="34">
        <v>36</v>
      </c>
      <c r="R27321" s="34">
        <v>38</v>
      </c>
      <c r="S27321" s="34">
        <v>69</v>
      </c>
      <c r="T27321" s="34">
        <v>17</v>
      </c>
      <c r="U27321" s="34">
        <v>33</v>
      </c>
      <c r="V27321" s="34">
        <v>28</v>
      </c>
      <c r="W27321" s="34">
        <v>30</v>
      </c>
      <c r="X27321" s="34">
        <v>35</v>
      </c>
      <c r="Y27321" s="34">
        <v>32</v>
      </c>
      <c r="Z27321" s="34">
        <v>47</v>
      </c>
      <c r="AA27321" s="34">
        <v>84</v>
      </c>
      <c r="AB27321" s="34">
        <v>18</v>
      </c>
      <c r="AC27321" s="34">
        <v>71</v>
      </c>
    </row>
    <row r="27322" spans="1:29" x14ac:dyDescent="0.2">
      <c r="A27322" s="34" t="s">
        <v>87815</v>
      </c>
      <c r="B27322" s="34">
        <v>75</v>
      </c>
      <c r="C27322" s="34">
        <v>131</v>
      </c>
      <c r="D27322" s="34">
        <v>111</v>
      </c>
      <c r="E27322" s="34">
        <v>142</v>
      </c>
      <c r="F27322" s="34">
        <v>116</v>
      </c>
      <c r="G27322" s="34">
        <v>148</v>
      </c>
      <c r="H27322" s="34">
        <v>135</v>
      </c>
      <c r="I27322" s="34">
        <v>112</v>
      </c>
      <c r="J27322" s="34">
        <v>111</v>
      </c>
      <c r="K27322" s="34">
        <v>146</v>
      </c>
      <c r="L27322" s="34">
        <v>81</v>
      </c>
      <c r="M27322" s="34">
        <v>102</v>
      </c>
      <c r="N27322" s="34">
        <v>110</v>
      </c>
      <c r="O27322" s="34">
        <v>114</v>
      </c>
      <c r="P27322" s="34">
        <v>112</v>
      </c>
      <c r="Q27322" s="34">
        <v>181</v>
      </c>
      <c r="R27322" s="34">
        <v>151</v>
      </c>
      <c r="S27322" s="34">
        <v>150</v>
      </c>
      <c r="T27322" s="34">
        <v>151</v>
      </c>
      <c r="U27322" s="34">
        <v>122</v>
      </c>
      <c r="V27322" s="34">
        <v>112</v>
      </c>
      <c r="W27322" s="34">
        <v>138</v>
      </c>
      <c r="X27322" s="34">
        <v>144</v>
      </c>
      <c r="Y27322" s="34">
        <v>140</v>
      </c>
      <c r="Z27322" s="34">
        <v>135</v>
      </c>
      <c r="AA27322" s="34">
        <v>138</v>
      </c>
      <c r="AB27322" s="34">
        <v>121</v>
      </c>
      <c r="AC27322" s="34">
        <v>200</v>
      </c>
    </row>
    <row r="27323" spans="1:29" x14ac:dyDescent="0.2">
      <c r="A27323" s="34" t="s">
        <v>87816</v>
      </c>
      <c r="B27323" s="34">
        <v>40</v>
      </c>
      <c r="C27323" s="34">
        <v>61</v>
      </c>
      <c r="D27323" s="34">
        <v>31</v>
      </c>
      <c r="E27323" s="34">
        <v>37</v>
      </c>
      <c r="F27323" s="34">
        <v>54</v>
      </c>
      <c r="G27323" s="34">
        <v>36</v>
      </c>
      <c r="H27323" s="34">
        <v>47</v>
      </c>
      <c r="I27323" s="34">
        <v>34</v>
      </c>
      <c r="J27323" s="34">
        <v>33</v>
      </c>
      <c r="K27323" s="34">
        <v>47</v>
      </c>
      <c r="L27323" s="34">
        <v>38</v>
      </c>
      <c r="M27323" s="34">
        <v>26</v>
      </c>
      <c r="N27323" s="34">
        <v>32</v>
      </c>
      <c r="O27323" s="34">
        <v>23</v>
      </c>
      <c r="P27323" s="34">
        <v>23</v>
      </c>
      <c r="Q27323" s="34">
        <v>51</v>
      </c>
      <c r="R27323" s="34">
        <v>38</v>
      </c>
      <c r="S27323" s="34">
        <v>53</v>
      </c>
      <c r="T27323" s="34">
        <v>50</v>
      </c>
      <c r="U27323" s="34">
        <v>38</v>
      </c>
      <c r="V27323" s="34">
        <v>41</v>
      </c>
      <c r="W27323" s="34">
        <v>41</v>
      </c>
      <c r="X27323" s="34">
        <v>47</v>
      </c>
      <c r="Y27323" s="34">
        <v>36</v>
      </c>
      <c r="Z27323" s="34">
        <v>45</v>
      </c>
      <c r="AA27323" s="34">
        <v>27</v>
      </c>
      <c r="AB27323" s="34">
        <v>38</v>
      </c>
      <c r="AC27323" s="34">
        <v>63</v>
      </c>
    </row>
    <row r="27324" spans="1:29" x14ac:dyDescent="0.2">
      <c r="A27324" s="34" t="s">
        <v>87817</v>
      </c>
      <c r="B27324" s="34">
        <v>83</v>
      </c>
      <c r="C27324" s="34">
        <v>118</v>
      </c>
      <c r="D27324" s="34">
        <v>158</v>
      </c>
      <c r="E27324" s="34">
        <v>169</v>
      </c>
      <c r="F27324" s="34">
        <v>104</v>
      </c>
      <c r="G27324" s="34">
        <v>125</v>
      </c>
      <c r="H27324" s="34">
        <v>115</v>
      </c>
      <c r="I27324" s="34">
        <v>97</v>
      </c>
      <c r="J27324" s="34">
        <v>95</v>
      </c>
      <c r="K27324" s="34">
        <v>106</v>
      </c>
      <c r="L27324" s="34">
        <v>66</v>
      </c>
      <c r="M27324" s="34">
        <v>124</v>
      </c>
      <c r="N27324" s="34">
        <v>82</v>
      </c>
      <c r="O27324" s="34">
        <v>111</v>
      </c>
      <c r="P27324" s="34">
        <v>107</v>
      </c>
      <c r="Q27324" s="34">
        <v>120</v>
      </c>
      <c r="R27324" s="34">
        <v>97</v>
      </c>
      <c r="S27324" s="34">
        <v>172</v>
      </c>
      <c r="T27324" s="34">
        <v>75</v>
      </c>
      <c r="U27324" s="34">
        <v>98</v>
      </c>
      <c r="V27324" s="34">
        <v>108</v>
      </c>
      <c r="W27324" s="34">
        <v>105</v>
      </c>
      <c r="X27324" s="34">
        <v>137</v>
      </c>
      <c r="Y27324" s="34">
        <v>96</v>
      </c>
      <c r="Z27324" s="34">
        <v>116</v>
      </c>
      <c r="AA27324" s="34">
        <v>139</v>
      </c>
      <c r="AB27324" s="34">
        <v>82</v>
      </c>
      <c r="AC27324" s="34">
        <v>150</v>
      </c>
    </row>
    <row r="27325" spans="1:29" x14ac:dyDescent="0.2">
      <c r="A27325" s="34" t="s">
        <v>87818</v>
      </c>
      <c r="B27325" s="34">
        <v>61</v>
      </c>
      <c r="C27325" s="34">
        <v>46</v>
      </c>
      <c r="D27325" s="34">
        <v>50</v>
      </c>
      <c r="E27325" s="34">
        <v>62</v>
      </c>
      <c r="F27325" s="34">
        <v>50</v>
      </c>
      <c r="G27325" s="34">
        <v>65</v>
      </c>
      <c r="H27325" s="34">
        <v>46</v>
      </c>
      <c r="I27325" s="34">
        <v>75</v>
      </c>
      <c r="J27325" s="34">
        <v>37</v>
      </c>
      <c r="K27325" s="34">
        <v>50</v>
      </c>
      <c r="L27325" s="34">
        <v>22</v>
      </c>
      <c r="M27325" s="34">
        <v>44</v>
      </c>
      <c r="N27325" s="34">
        <v>26</v>
      </c>
      <c r="O27325" s="34">
        <v>46</v>
      </c>
      <c r="P27325" s="34">
        <v>29</v>
      </c>
      <c r="Q27325" s="34">
        <v>58</v>
      </c>
      <c r="R27325" s="34">
        <v>52</v>
      </c>
      <c r="S27325" s="34">
        <v>51</v>
      </c>
      <c r="T27325" s="34">
        <v>42</v>
      </c>
      <c r="U27325" s="34">
        <v>48</v>
      </c>
      <c r="V27325" s="34">
        <v>43</v>
      </c>
      <c r="W27325" s="34">
        <v>74</v>
      </c>
      <c r="X27325" s="34">
        <v>56</v>
      </c>
      <c r="Y27325" s="34">
        <v>40</v>
      </c>
      <c r="Z27325" s="34">
        <v>36</v>
      </c>
      <c r="AA27325" s="34">
        <v>71</v>
      </c>
      <c r="AB27325" s="34">
        <v>35</v>
      </c>
      <c r="AC27325" s="34">
        <v>55</v>
      </c>
    </row>
    <row r="27326" spans="1:29" x14ac:dyDescent="0.2">
      <c r="A27326" s="34" t="s">
        <v>87819</v>
      </c>
      <c r="B27326" s="34">
        <v>35</v>
      </c>
      <c r="C27326" s="34">
        <v>70</v>
      </c>
      <c r="D27326" s="34">
        <v>76</v>
      </c>
      <c r="E27326" s="34">
        <v>61</v>
      </c>
      <c r="F27326" s="34">
        <v>42</v>
      </c>
      <c r="G27326" s="34">
        <v>41</v>
      </c>
      <c r="H27326" s="34">
        <v>44</v>
      </c>
      <c r="I27326" s="34">
        <v>44</v>
      </c>
      <c r="J27326" s="34">
        <v>28</v>
      </c>
      <c r="K27326" s="34">
        <v>55</v>
      </c>
      <c r="L27326" s="34">
        <v>11</v>
      </c>
      <c r="M27326" s="34">
        <v>37</v>
      </c>
      <c r="N27326" s="34">
        <v>30</v>
      </c>
      <c r="O27326" s="34">
        <v>39</v>
      </c>
      <c r="P27326" s="34">
        <v>23</v>
      </c>
      <c r="Q27326" s="34">
        <v>36</v>
      </c>
      <c r="R27326" s="34">
        <v>35</v>
      </c>
      <c r="S27326" s="34">
        <v>59</v>
      </c>
      <c r="T27326" s="34">
        <v>12</v>
      </c>
      <c r="U27326" s="34">
        <v>28</v>
      </c>
      <c r="V27326" s="34">
        <v>38</v>
      </c>
      <c r="W27326" s="34">
        <v>40</v>
      </c>
      <c r="X27326" s="34">
        <v>64</v>
      </c>
      <c r="Y27326" s="34">
        <v>33</v>
      </c>
      <c r="Z27326" s="34">
        <v>55</v>
      </c>
      <c r="AA27326" s="34">
        <v>45</v>
      </c>
      <c r="AB27326" s="34">
        <v>26</v>
      </c>
      <c r="AC27326" s="34">
        <v>67</v>
      </c>
    </row>
    <row r="27327" spans="1:29" x14ac:dyDescent="0.2">
      <c r="A27327" s="34" t="s">
        <v>87820</v>
      </c>
      <c r="B27327" s="34">
        <v>152</v>
      </c>
      <c r="C27327" s="34">
        <v>165</v>
      </c>
      <c r="D27327" s="34">
        <v>192</v>
      </c>
      <c r="E27327" s="34">
        <v>163</v>
      </c>
      <c r="F27327" s="34">
        <v>182</v>
      </c>
      <c r="G27327" s="34">
        <v>219</v>
      </c>
      <c r="H27327" s="34">
        <v>154</v>
      </c>
      <c r="I27327" s="34">
        <v>161</v>
      </c>
      <c r="J27327" s="34">
        <v>168</v>
      </c>
      <c r="K27327" s="34">
        <v>166</v>
      </c>
      <c r="L27327" s="34">
        <v>113</v>
      </c>
      <c r="M27327" s="34">
        <v>107</v>
      </c>
      <c r="N27327" s="34">
        <v>129</v>
      </c>
      <c r="O27327" s="34">
        <v>128</v>
      </c>
      <c r="P27327" s="34">
        <v>144</v>
      </c>
      <c r="Q27327" s="34">
        <v>170</v>
      </c>
      <c r="R27327" s="34">
        <v>169</v>
      </c>
      <c r="S27327" s="34">
        <v>191</v>
      </c>
      <c r="T27327" s="34">
        <v>154</v>
      </c>
      <c r="U27327" s="34">
        <v>124</v>
      </c>
      <c r="V27327" s="34">
        <v>212</v>
      </c>
      <c r="W27327" s="34">
        <v>163</v>
      </c>
      <c r="X27327" s="34">
        <v>213</v>
      </c>
      <c r="Y27327" s="34">
        <v>160</v>
      </c>
      <c r="Z27327" s="34">
        <v>204</v>
      </c>
      <c r="AA27327" s="34">
        <v>213</v>
      </c>
      <c r="AB27327" s="34">
        <v>158</v>
      </c>
      <c r="AC27327" s="34">
        <v>301</v>
      </c>
    </row>
    <row r="27328" spans="1:29" x14ac:dyDescent="0.2">
      <c r="A27328" s="34" t="s">
        <v>87821</v>
      </c>
      <c r="B27328" s="34">
        <v>31</v>
      </c>
      <c r="C27328" s="34">
        <v>23</v>
      </c>
      <c r="D27328" s="34">
        <v>34</v>
      </c>
      <c r="E27328" s="34">
        <v>34</v>
      </c>
      <c r="F27328" s="34">
        <v>31</v>
      </c>
      <c r="G27328" s="34">
        <v>34</v>
      </c>
      <c r="H27328" s="34">
        <v>32</v>
      </c>
      <c r="I27328" s="34">
        <v>24</v>
      </c>
      <c r="J27328" s="34">
        <v>42</v>
      </c>
      <c r="K27328" s="34">
        <v>21</v>
      </c>
      <c r="L27328" s="34">
        <v>21</v>
      </c>
      <c r="M27328" s="34">
        <v>33</v>
      </c>
      <c r="N27328" s="34">
        <v>29</v>
      </c>
      <c r="O27328" s="34">
        <v>23</v>
      </c>
      <c r="P27328" s="34">
        <v>32</v>
      </c>
      <c r="Q27328" s="34">
        <v>46</v>
      </c>
      <c r="R27328" s="34">
        <v>44</v>
      </c>
      <c r="S27328" s="34">
        <v>41</v>
      </c>
      <c r="T27328" s="34">
        <v>41</v>
      </c>
      <c r="U27328" s="34">
        <v>21</v>
      </c>
      <c r="V27328" s="34">
        <v>38</v>
      </c>
      <c r="W27328" s="34">
        <v>57</v>
      </c>
      <c r="X27328" s="34">
        <v>70</v>
      </c>
      <c r="Y27328" s="34">
        <v>35</v>
      </c>
      <c r="Z27328" s="34">
        <v>37</v>
      </c>
      <c r="AA27328" s="34">
        <v>44</v>
      </c>
      <c r="AB27328" s="34">
        <v>23</v>
      </c>
      <c r="AC27328" s="34">
        <v>44</v>
      </c>
    </row>
    <row r="27329" spans="1:29" x14ac:dyDescent="0.2">
      <c r="A27329" s="34" t="s">
        <v>87822</v>
      </c>
      <c r="B27329" s="34">
        <v>31</v>
      </c>
      <c r="C27329" s="34">
        <v>63</v>
      </c>
      <c r="D27329" s="34">
        <v>56</v>
      </c>
      <c r="E27329" s="34">
        <v>51</v>
      </c>
      <c r="F27329" s="34">
        <v>29</v>
      </c>
      <c r="G27329" s="34">
        <v>29</v>
      </c>
      <c r="H27329" s="34">
        <v>33</v>
      </c>
      <c r="I27329" s="34">
        <v>43</v>
      </c>
      <c r="J27329" s="34">
        <v>28</v>
      </c>
      <c r="K27329" s="34">
        <v>57</v>
      </c>
      <c r="L27329" s="34">
        <v>10</v>
      </c>
      <c r="M27329" s="34">
        <v>30</v>
      </c>
      <c r="N27329" s="34">
        <v>31</v>
      </c>
      <c r="O27329" s="34">
        <v>37</v>
      </c>
      <c r="P27329" s="34">
        <v>36</v>
      </c>
      <c r="Q27329" s="34">
        <v>54</v>
      </c>
      <c r="R27329" s="34">
        <v>27</v>
      </c>
      <c r="S27329" s="34">
        <v>82</v>
      </c>
      <c r="T27329" s="34">
        <v>20</v>
      </c>
      <c r="U27329" s="34">
        <v>24</v>
      </c>
      <c r="V27329" s="34">
        <v>53</v>
      </c>
      <c r="W27329" s="34">
        <v>48</v>
      </c>
      <c r="X27329" s="34">
        <v>35</v>
      </c>
      <c r="Y27329" s="34">
        <v>41</v>
      </c>
      <c r="Z27329" s="34">
        <v>48</v>
      </c>
      <c r="AA27329" s="34">
        <v>71</v>
      </c>
      <c r="AB27329" s="34">
        <v>33</v>
      </c>
      <c r="AC27329" s="34">
        <v>59</v>
      </c>
    </row>
    <row r="27330" spans="1:29" x14ac:dyDescent="0.2">
      <c r="A27330" s="34" t="s">
        <v>87823</v>
      </c>
      <c r="B27330" s="34">
        <v>8</v>
      </c>
      <c r="C27330" s="34">
        <v>6</v>
      </c>
      <c r="D27330" s="34">
        <v>7</v>
      </c>
      <c r="E27330" s="34">
        <v>9</v>
      </c>
      <c r="F27330" s="34">
        <v>2</v>
      </c>
      <c r="G27330" s="34">
        <v>11</v>
      </c>
      <c r="H27330" s="34">
        <v>7</v>
      </c>
      <c r="I27330" s="34">
        <v>15</v>
      </c>
      <c r="J27330" s="34">
        <v>6</v>
      </c>
      <c r="K27330" s="34">
        <v>6</v>
      </c>
      <c r="L27330" s="34">
        <v>2</v>
      </c>
      <c r="M27330" s="34">
        <v>2</v>
      </c>
      <c r="N27330" s="34">
        <v>3</v>
      </c>
      <c r="O27330" s="34">
        <v>3</v>
      </c>
      <c r="P27330" s="34">
        <v>3</v>
      </c>
      <c r="Q27330" s="34">
        <v>12</v>
      </c>
      <c r="R27330" s="34">
        <v>6</v>
      </c>
      <c r="S27330" s="34">
        <v>8</v>
      </c>
      <c r="T27330" s="34">
        <v>1</v>
      </c>
      <c r="U27330" s="34">
        <v>5</v>
      </c>
      <c r="V27330" s="34">
        <v>2</v>
      </c>
      <c r="W27330" s="34">
        <v>4</v>
      </c>
      <c r="X27330" s="34">
        <v>7</v>
      </c>
      <c r="Y27330" s="34">
        <v>9</v>
      </c>
      <c r="Z27330" s="34">
        <v>3</v>
      </c>
      <c r="AA27330" s="34">
        <v>16</v>
      </c>
      <c r="AB27330" s="34">
        <v>4</v>
      </c>
      <c r="AC27330" s="34">
        <v>6</v>
      </c>
    </row>
    <row r="27331" spans="1:29" x14ac:dyDescent="0.2">
      <c r="A27331" s="34" t="s">
        <v>87824</v>
      </c>
      <c r="B27331" s="34">
        <v>65</v>
      </c>
      <c r="C27331" s="34">
        <v>74</v>
      </c>
      <c r="D27331" s="34">
        <v>68</v>
      </c>
      <c r="E27331" s="34">
        <v>56</v>
      </c>
      <c r="F27331" s="34">
        <v>81</v>
      </c>
      <c r="G27331" s="34">
        <v>112</v>
      </c>
      <c r="H27331" s="34">
        <v>88</v>
      </c>
      <c r="I27331" s="34">
        <v>94</v>
      </c>
      <c r="J27331" s="34">
        <v>70</v>
      </c>
      <c r="K27331" s="34">
        <v>66</v>
      </c>
      <c r="L27331" s="34">
        <v>52</v>
      </c>
      <c r="M27331" s="34">
        <v>64</v>
      </c>
      <c r="N27331" s="34">
        <v>80</v>
      </c>
      <c r="O27331" s="34">
        <v>63</v>
      </c>
      <c r="P27331" s="34">
        <v>78</v>
      </c>
      <c r="Q27331" s="34">
        <v>87</v>
      </c>
      <c r="R27331" s="34">
        <v>78</v>
      </c>
      <c r="S27331" s="34">
        <v>113</v>
      </c>
      <c r="T27331" s="34">
        <v>53</v>
      </c>
      <c r="U27331" s="34">
        <v>89</v>
      </c>
      <c r="V27331" s="34">
        <v>74</v>
      </c>
      <c r="W27331" s="34">
        <v>116</v>
      </c>
      <c r="X27331" s="34">
        <v>136</v>
      </c>
      <c r="Y27331" s="34">
        <v>97</v>
      </c>
      <c r="Z27331" s="34">
        <v>87</v>
      </c>
      <c r="AA27331" s="34">
        <v>121</v>
      </c>
      <c r="AB27331" s="34">
        <v>105</v>
      </c>
      <c r="AC27331" s="34">
        <v>109</v>
      </c>
    </row>
    <row r="27332" spans="1:29" x14ac:dyDescent="0.2">
      <c r="A27332" s="34" t="s">
        <v>87825</v>
      </c>
      <c r="B27332" s="34">
        <v>23</v>
      </c>
      <c r="C27332" s="34">
        <v>39</v>
      </c>
      <c r="D27332" s="34">
        <v>25</v>
      </c>
      <c r="E27332" s="34">
        <v>45</v>
      </c>
      <c r="F27332" s="34">
        <v>21</v>
      </c>
      <c r="G27332" s="34">
        <v>19</v>
      </c>
      <c r="H27332" s="34">
        <v>17</v>
      </c>
      <c r="I27332" s="34">
        <v>25</v>
      </c>
      <c r="J27332" s="34">
        <v>16</v>
      </c>
      <c r="K27332" s="34">
        <v>26</v>
      </c>
      <c r="L27332" s="34">
        <v>10</v>
      </c>
      <c r="M27332" s="34">
        <v>21</v>
      </c>
      <c r="N27332" s="34">
        <v>12</v>
      </c>
      <c r="O27332" s="34">
        <v>11</v>
      </c>
      <c r="P27332" s="34">
        <v>22</v>
      </c>
      <c r="Q27332" s="34">
        <v>38</v>
      </c>
      <c r="R27332" s="34">
        <v>27</v>
      </c>
      <c r="S27332" s="34">
        <v>16</v>
      </c>
      <c r="T27332" s="34">
        <v>8</v>
      </c>
      <c r="U27332" s="34">
        <v>15</v>
      </c>
      <c r="V27332" s="34">
        <v>14</v>
      </c>
      <c r="W27332" s="34">
        <v>13</v>
      </c>
      <c r="X27332" s="34">
        <v>17</v>
      </c>
      <c r="Y27332" s="34">
        <v>13</v>
      </c>
      <c r="Z27332" s="34">
        <v>20</v>
      </c>
      <c r="AA27332" s="34">
        <v>46</v>
      </c>
      <c r="AB27332" s="34">
        <v>12</v>
      </c>
      <c r="AC27332" s="34">
        <v>32</v>
      </c>
    </row>
    <row r="27333" spans="1:29" x14ac:dyDescent="0.2">
      <c r="A27333" s="34" t="s">
        <v>87826</v>
      </c>
      <c r="B27333" s="34">
        <v>67</v>
      </c>
      <c r="C27333" s="34">
        <v>67</v>
      </c>
      <c r="D27333" s="34">
        <v>82</v>
      </c>
      <c r="E27333" s="34">
        <v>93</v>
      </c>
      <c r="F27333" s="34">
        <v>80</v>
      </c>
      <c r="G27333" s="34">
        <v>67</v>
      </c>
      <c r="H27333" s="34">
        <v>77</v>
      </c>
      <c r="I27333" s="34">
        <v>72</v>
      </c>
      <c r="J27333" s="34">
        <v>76</v>
      </c>
      <c r="K27333" s="34">
        <v>62</v>
      </c>
      <c r="L27333" s="34">
        <v>56</v>
      </c>
      <c r="M27333" s="34">
        <v>65</v>
      </c>
      <c r="N27333" s="34">
        <v>60</v>
      </c>
      <c r="O27333" s="34">
        <v>56</v>
      </c>
      <c r="P27333" s="34">
        <v>85</v>
      </c>
      <c r="Q27333" s="34">
        <v>106</v>
      </c>
      <c r="R27333" s="34">
        <v>97</v>
      </c>
      <c r="S27333" s="34">
        <v>84</v>
      </c>
      <c r="T27333" s="34">
        <v>85</v>
      </c>
      <c r="U27333" s="34">
        <v>77</v>
      </c>
      <c r="V27333" s="34">
        <v>104</v>
      </c>
      <c r="W27333" s="34">
        <v>75</v>
      </c>
      <c r="X27333" s="34">
        <v>55</v>
      </c>
      <c r="Y27333" s="34">
        <v>83</v>
      </c>
      <c r="Z27333" s="34">
        <v>67</v>
      </c>
      <c r="AA27333" s="34">
        <v>72</v>
      </c>
      <c r="AB27333" s="34">
        <v>111</v>
      </c>
      <c r="AC27333" s="34">
        <v>84</v>
      </c>
    </row>
    <row r="27334" spans="1:29" x14ac:dyDescent="0.2">
      <c r="A27334" s="34" t="s">
        <v>87827</v>
      </c>
      <c r="B27334" s="34">
        <v>40</v>
      </c>
      <c r="C27334" s="34">
        <v>23</v>
      </c>
      <c r="D27334" s="34">
        <v>42</v>
      </c>
      <c r="E27334" s="34">
        <v>25</v>
      </c>
      <c r="F27334" s="34">
        <v>34</v>
      </c>
      <c r="G27334" s="34">
        <v>40</v>
      </c>
      <c r="H27334" s="34">
        <v>27</v>
      </c>
      <c r="I27334" s="34">
        <v>21</v>
      </c>
      <c r="J27334" s="34">
        <v>19</v>
      </c>
      <c r="K27334" s="34">
        <v>20</v>
      </c>
      <c r="L27334" s="34">
        <v>25</v>
      </c>
      <c r="M27334" s="34">
        <v>14</v>
      </c>
      <c r="N27334" s="34">
        <v>23</v>
      </c>
      <c r="O27334" s="34">
        <v>23</v>
      </c>
      <c r="P27334" s="34">
        <v>20</v>
      </c>
      <c r="Q27334" s="34">
        <v>25</v>
      </c>
      <c r="R27334" s="34">
        <v>30</v>
      </c>
      <c r="S27334" s="34">
        <v>38</v>
      </c>
      <c r="T27334" s="34">
        <v>34</v>
      </c>
      <c r="U27334" s="34">
        <v>18</v>
      </c>
      <c r="V27334" s="34">
        <v>27</v>
      </c>
      <c r="W27334" s="34">
        <v>37</v>
      </c>
      <c r="X27334" s="34">
        <v>52</v>
      </c>
      <c r="Y27334" s="34">
        <v>45</v>
      </c>
      <c r="Z27334" s="34">
        <v>32</v>
      </c>
      <c r="AA27334" s="34">
        <v>25</v>
      </c>
      <c r="AB27334" s="34">
        <v>21</v>
      </c>
      <c r="AC27334" s="34">
        <v>30</v>
      </c>
    </row>
    <row r="27335" spans="1:29" x14ac:dyDescent="0.2">
      <c r="A27335" s="34" t="s">
        <v>87828</v>
      </c>
      <c r="B27335" s="34">
        <v>76</v>
      </c>
      <c r="C27335" s="34">
        <v>104</v>
      </c>
      <c r="D27335" s="34">
        <v>149</v>
      </c>
      <c r="E27335" s="34">
        <v>133</v>
      </c>
      <c r="F27335" s="34">
        <v>99</v>
      </c>
      <c r="G27335" s="34">
        <v>102</v>
      </c>
      <c r="H27335" s="34">
        <v>93</v>
      </c>
      <c r="I27335" s="34">
        <v>105</v>
      </c>
      <c r="J27335" s="34">
        <v>80</v>
      </c>
      <c r="K27335" s="34">
        <v>131</v>
      </c>
      <c r="L27335" s="34">
        <v>86</v>
      </c>
      <c r="M27335" s="34">
        <v>113</v>
      </c>
      <c r="N27335" s="34">
        <v>111</v>
      </c>
      <c r="O27335" s="34">
        <v>103</v>
      </c>
      <c r="P27335" s="34">
        <v>118</v>
      </c>
      <c r="Q27335" s="34">
        <v>110</v>
      </c>
      <c r="R27335" s="34">
        <v>97</v>
      </c>
      <c r="S27335" s="34">
        <v>103</v>
      </c>
      <c r="T27335" s="34">
        <v>85</v>
      </c>
      <c r="U27335" s="34">
        <v>104</v>
      </c>
      <c r="V27335" s="34">
        <v>141</v>
      </c>
      <c r="W27335" s="34">
        <v>163</v>
      </c>
      <c r="X27335" s="34">
        <v>137</v>
      </c>
      <c r="Y27335" s="34">
        <v>147</v>
      </c>
      <c r="Z27335" s="34">
        <v>133</v>
      </c>
      <c r="AA27335" s="34">
        <v>160</v>
      </c>
      <c r="AB27335" s="34">
        <v>120</v>
      </c>
      <c r="AC27335" s="34">
        <v>175</v>
      </c>
    </row>
    <row r="27336" spans="1:29" x14ac:dyDescent="0.2">
      <c r="A27336" s="34" t="s">
        <v>87829</v>
      </c>
      <c r="B27336" s="34">
        <v>281</v>
      </c>
      <c r="C27336" s="34">
        <v>132</v>
      </c>
      <c r="D27336" s="34">
        <v>185</v>
      </c>
      <c r="E27336" s="34">
        <v>192</v>
      </c>
      <c r="F27336" s="34">
        <v>248</v>
      </c>
      <c r="G27336" s="34">
        <v>176</v>
      </c>
      <c r="H27336" s="34">
        <v>218</v>
      </c>
      <c r="I27336" s="34">
        <v>153</v>
      </c>
      <c r="J27336" s="34">
        <v>247</v>
      </c>
      <c r="K27336" s="34">
        <v>157</v>
      </c>
      <c r="L27336" s="34">
        <v>300</v>
      </c>
      <c r="M27336" s="34">
        <v>123</v>
      </c>
      <c r="N27336" s="34">
        <v>207</v>
      </c>
      <c r="O27336" s="34">
        <v>147</v>
      </c>
      <c r="P27336" s="34">
        <v>287</v>
      </c>
      <c r="Q27336" s="34">
        <v>233</v>
      </c>
      <c r="R27336" s="34">
        <v>351</v>
      </c>
      <c r="S27336" s="34">
        <v>207</v>
      </c>
      <c r="T27336" s="34">
        <v>337</v>
      </c>
      <c r="U27336" s="34">
        <v>210</v>
      </c>
      <c r="V27336" s="34">
        <v>264</v>
      </c>
      <c r="W27336" s="34">
        <v>326</v>
      </c>
      <c r="X27336" s="34">
        <v>313</v>
      </c>
      <c r="Y27336" s="34">
        <v>258</v>
      </c>
      <c r="Z27336" s="34">
        <v>239</v>
      </c>
      <c r="AA27336" s="34">
        <v>174</v>
      </c>
      <c r="AB27336" s="34">
        <v>358</v>
      </c>
      <c r="AC27336" s="34">
        <v>275</v>
      </c>
    </row>
    <row r="27337" spans="1:29" x14ac:dyDescent="0.2">
      <c r="A27337" s="34" t="s">
        <v>87830</v>
      </c>
      <c r="B27337" s="34">
        <v>1</v>
      </c>
      <c r="C27337" s="34">
        <v>0</v>
      </c>
      <c r="D27337" s="34">
        <v>0</v>
      </c>
      <c r="E27337" s="34">
        <v>0</v>
      </c>
      <c r="F27337" s="34">
        <v>0</v>
      </c>
      <c r="G27337" s="34">
        <v>0</v>
      </c>
      <c r="H27337" s="34">
        <v>0</v>
      </c>
      <c r="I27337" s="34">
        <v>0</v>
      </c>
      <c r="J27337" s="34">
        <v>0</v>
      </c>
      <c r="K27337" s="34">
        <v>0</v>
      </c>
      <c r="L27337" s="34">
        <v>0</v>
      </c>
      <c r="M27337" s="34">
        <v>0</v>
      </c>
      <c r="N27337" s="34">
        <v>0</v>
      </c>
      <c r="O27337" s="34">
        <v>0</v>
      </c>
      <c r="P27337" s="34">
        <v>0</v>
      </c>
      <c r="Q27337" s="34">
        <v>0</v>
      </c>
      <c r="R27337" s="34">
        <v>0</v>
      </c>
      <c r="S27337" s="34">
        <v>0</v>
      </c>
      <c r="T27337" s="34">
        <v>0</v>
      </c>
      <c r="U27337" s="34">
        <v>0</v>
      </c>
      <c r="V27337" s="34">
        <v>0</v>
      </c>
      <c r="W27337" s="34">
        <v>0</v>
      </c>
      <c r="X27337" s="34">
        <v>0</v>
      </c>
      <c r="Y27337" s="34">
        <v>0</v>
      </c>
      <c r="Z27337" s="34">
        <v>0</v>
      </c>
      <c r="AA27337" s="34">
        <v>0</v>
      </c>
      <c r="AB27337" s="34">
        <v>0</v>
      </c>
      <c r="AC27337" s="34">
        <v>0</v>
      </c>
    </row>
    <row r="27338" spans="1:29" x14ac:dyDescent="0.2">
      <c r="A27338" s="34" t="s">
        <v>87831</v>
      </c>
      <c r="B27338" s="34">
        <v>215</v>
      </c>
      <c r="C27338" s="34">
        <v>314</v>
      </c>
      <c r="D27338" s="34">
        <v>292</v>
      </c>
      <c r="E27338" s="34">
        <v>297</v>
      </c>
      <c r="F27338" s="34">
        <v>259</v>
      </c>
      <c r="G27338" s="34">
        <v>335</v>
      </c>
      <c r="H27338" s="34">
        <v>223</v>
      </c>
      <c r="I27338" s="34">
        <v>251</v>
      </c>
      <c r="J27338" s="34">
        <v>214</v>
      </c>
      <c r="K27338" s="34">
        <v>323</v>
      </c>
      <c r="L27338" s="34">
        <v>184</v>
      </c>
      <c r="M27338" s="34">
        <v>264</v>
      </c>
      <c r="N27338" s="34">
        <v>210</v>
      </c>
      <c r="O27338" s="34">
        <v>258</v>
      </c>
      <c r="P27338" s="34">
        <v>233</v>
      </c>
      <c r="Q27338" s="34">
        <v>360</v>
      </c>
      <c r="R27338" s="34">
        <v>315</v>
      </c>
      <c r="S27338" s="34">
        <v>414</v>
      </c>
      <c r="T27338" s="34">
        <v>200</v>
      </c>
      <c r="U27338" s="34">
        <v>259</v>
      </c>
      <c r="V27338" s="34">
        <v>301</v>
      </c>
      <c r="W27338" s="34">
        <v>271</v>
      </c>
      <c r="X27338" s="34">
        <v>363</v>
      </c>
      <c r="Y27338" s="34">
        <v>309</v>
      </c>
      <c r="Z27338" s="34">
        <v>305</v>
      </c>
      <c r="AA27338" s="34">
        <v>397</v>
      </c>
      <c r="AB27338" s="34">
        <v>291</v>
      </c>
      <c r="AC27338" s="34">
        <v>481</v>
      </c>
    </row>
    <row r="27339" spans="1:29" x14ac:dyDescent="0.2">
      <c r="A27339" s="34" t="s">
        <v>87832</v>
      </c>
      <c r="B27339" s="34">
        <v>167</v>
      </c>
      <c r="C27339" s="34">
        <v>177</v>
      </c>
      <c r="D27339" s="34">
        <v>165</v>
      </c>
      <c r="E27339" s="34">
        <v>198</v>
      </c>
      <c r="F27339" s="34">
        <v>152</v>
      </c>
      <c r="G27339" s="34">
        <v>204</v>
      </c>
      <c r="H27339" s="34">
        <v>142</v>
      </c>
      <c r="I27339" s="34">
        <v>179</v>
      </c>
      <c r="J27339" s="34">
        <v>142</v>
      </c>
      <c r="K27339" s="34">
        <v>175</v>
      </c>
      <c r="L27339" s="34">
        <v>102</v>
      </c>
      <c r="M27339" s="34">
        <v>133</v>
      </c>
      <c r="N27339" s="34">
        <v>124</v>
      </c>
      <c r="O27339" s="34">
        <v>130</v>
      </c>
      <c r="P27339" s="34">
        <v>129</v>
      </c>
      <c r="Q27339" s="34">
        <v>217</v>
      </c>
      <c r="R27339" s="34">
        <v>193</v>
      </c>
      <c r="S27339" s="34">
        <v>187</v>
      </c>
      <c r="T27339" s="34">
        <v>139</v>
      </c>
      <c r="U27339" s="34">
        <v>185</v>
      </c>
      <c r="V27339" s="34">
        <v>178</v>
      </c>
      <c r="W27339" s="34">
        <v>208</v>
      </c>
      <c r="X27339" s="34">
        <v>181</v>
      </c>
      <c r="Y27339" s="34">
        <v>180</v>
      </c>
      <c r="Z27339" s="34">
        <v>160</v>
      </c>
      <c r="AA27339" s="34">
        <v>195</v>
      </c>
      <c r="AB27339" s="34">
        <v>191</v>
      </c>
      <c r="AC27339" s="34">
        <v>283</v>
      </c>
    </row>
    <row r="27340" spans="1:29" x14ac:dyDescent="0.2">
      <c r="A27340" s="34" t="s">
        <v>87833</v>
      </c>
      <c r="B27340" s="34">
        <v>139</v>
      </c>
      <c r="C27340" s="34">
        <v>248</v>
      </c>
      <c r="D27340" s="34">
        <v>202</v>
      </c>
      <c r="E27340" s="34">
        <v>270</v>
      </c>
      <c r="F27340" s="34">
        <v>199</v>
      </c>
      <c r="G27340" s="34">
        <v>288</v>
      </c>
      <c r="H27340" s="34">
        <v>200</v>
      </c>
      <c r="I27340" s="34">
        <v>223</v>
      </c>
      <c r="J27340" s="34">
        <v>146</v>
      </c>
      <c r="K27340" s="34">
        <v>261</v>
      </c>
      <c r="L27340" s="34">
        <v>129</v>
      </c>
      <c r="M27340" s="34">
        <v>223</v>
      </c>
      <c r="N27340" s="34">
        <v>137</v>
      </c>
      <c r="O27340" s="34">
        <v>200</v>
      </c>
      <c r="P27340" s="34">
        <v>133</v>
      </c>
      <c r="Q27340" s="34">
        <v>284</v>
      </c>
      <c r="R27340" s="34">
        <v>197</v>
      </c>
      <c r="S27340" s="34">
        <v>310</v>
      </c>
      <c r="T27340" s="34">
        <v>148</v>
      </c>
      <c r="U27340" s="34">
        <v>218</v>
      </c>
      <c r="V27340" s="34">
        <v>194</v>
      </c>
      <c r="W27340" s="34">
        <v>267</v>
      </c>
      <c r="X27340" s="34">
        <v>247</v>
      </c>
      <c r="Y27340" s="34">
        <v>220</v>
      </c>
      <c r="Z27340" s="34">
        <v>221</v>
      </c>
      <c r="AA27340" s="34">
        <v>282</v>
      </c>
      <c r="AB27340" s="34">
        <v>188</v>
      </c>
      <c r="AC27340" s="34">
        <v>339</v>
      </c>
    </row>
    <row r="27341" spans="1:29" x14ac:dyDescent="0.2">
      <c r="A27341" s="34" t="s">
        <v>87834</v>
      </c>
      <c r="B27341" s="34">
        <v>196</v>
      </c>
      <c r="C27341" s="34">
        <v>238</v>
      </c>
      <c r="D27341" s="34">
        <v>341</v>
      </c>
      <c r="E27341" s="34">
        <v>317</v>
      </c>
      <c r="F27341" s="34">
        <v>340</v>
      </c>
      <c r="G27341" s="34">
        <v>255</v>
      </c>
      <c r="H27341" s="34">
        <v>319</v>
      </c>
      <c r="I27341" s="34">
        <v>277</v>
      </c>
      <c r="J27341" s="34">
        <v>298</v>
      </c>
      <c r="K27341" s="34">
        <v>296</v>
      </c>
      <c r="L27341" s="34">
        <v>243</v>
      </c>
      <c r="M27341" s="34">
        <v>278</v>
      </c>
      <c r="N27341" s="34">
        <v>252</v>
      </c>
      <c r="O27341" s="34">
        <v>229</v>
      </c>
      <c r="P27341" s="34">
        <v>252</v>
      </c>
      <c r="Q27341" s="34">
        <v>405</v>
      </c>
      <c r="R27341" s="34">
        <v>344</v>
      </c>
      <c r="S27341" s="34">
        <v>408</v>
      </c>
      <c r="T27341" s="34">
        <v>259</v>
      </c>
      <c r="U27341" s="34">
        <v>329</v>
      </c>
      <c r="V27341" s="34">
        <v>355</v>
      </c>
      <c r="W27341" s="34">
        <v>364</v>
      </c>
      <c r="X27341" s="34">
        <v>341</v>
      </c>
      <c r="Y27341" s="34">
        <v>284</v>
      </c>
      <c r="Z27341" s="34">
        <v>334</v>
      </c>
      <c r="AA27341" s="34">
        <v>400</v>
      </c>
      <c r="AB27341" s="34">
        <v>271</v>
      </c>
      <c r="AC27341" s="34">
        <v>557</v>
      </c>
    </row>
    <row r="27342" spans="1:29" x14ac:dyDescent="0.2">
      <c r="A27342" s="34" t="s">
        <v>87835</v>
      </c>
      <c r="B27342" s="34">
        <v>137</v>
      </c>
      <c r="C27342" s="34">
        <v>284</v>
      </c>
      <c r="D27342" s="34">
        <v>295</v>
      </c>
      <c r="E27342" s="34">
        <v>324</v>
      </c>
      <c r="F27342" s="34">
        <v>233</v>
      </c>
      <c r="G27342" s="34">
        <v>342</v>
      </c>
      <c r="H27342" s="34">
        <v>200</v>
      </c>
      <c r="I27342" s="34">
        <v>266</v>
      </c>
      <c r="J27342" s="34">
        <v>165</v>
      </c>
      <c r="K27342" s="34">
        <v>289</v>
      </c>
      <c r="L27342" s="34">
        <v>85</v>
      </c>
      <c r="M27342" s="34">
        <v>256</v>
      </c>
      <c r="N27342" s="34">
        <v>193</v>
      </c>
      <c r="O27342" s="34">
        <v>224</v>
      </c>
      <c r="P27342" s="34">
        <v>188</v>
      </c>
      <c r="Q27342" s="34">
        <v>289</v>
      </c>
      <c r="R27342" s="34">
        <v>202</v>
      </c>
      <c r="S27342" s="34">
        <v>381</v>
      </c>
      <c r="T27342" s="34">
        <v>140</v>
      </c>
      <c r="U27342" s="34">
        <v>260</v>
      </c>
      <c r="V27342" s="34">
        <v>275</v>
      </c>
      <c r="W27342" s="34">
        <v>233</v>
      </c>
      <c r="X27342" s="34">
        <v>269</v>
      </c>
      <c r="Y27342" s="34">
        <v>208</v>
      </c>
      <c r="Z27342" s="34">
        <v>317</v>
      </c>
      <c r="AA27342" s="34">
        <v>372</v>
      </c>
      <c r="AB27342" s="34">
        <v>207</v>
      </c>
      <c r="AC27342" s="34">
        <v>448</v>
      </c>
    </row>
    <row r="27343" spans="1:29" x14ac:dyDescent="0.2">
      <c r="A27343" s="34" t="s">
        <v>87836</v>
      </c>
      <c r="B27343" s="34">
        <v>70</v>
      </c>
      <c r="C27343" s="34">
        <v>193</v>
      </c>
      <c r="D27343" s="34">
        <v>186</v>
      </c>
      <c r="E27343" s="34">
        <v>241</v>
      </c>
      <c r="F27343" s="34">
        <v>206</v>
      </c>
      <c r="G27343" s="34">
        <v>195</v>
      </c>
      <c r="H27343" s="34">
        <v>124</v>
      </c>
      <c r="I27343" s="34">
        <v>179</v>
      </c>
      <c r="J27343" s="34">
        <v>116</v>
      </c>
      <c r="K27343" s="34">
        <v>206</v>
      </c>
      <c r="L27343" s="34">
        <v>68</v>
      </c>
      <c r="M27343" s="34">
        <v>139</v>
      </c>
      <c r="N27343" s="34">
        <v>151</v>
      </c>
      <c r="O27343" s="34">
        <v>132</v>
      </c>
      <c r="P27343" s="34">
        <v>112</v>
      </c>
      <c r="Q27343" s="34">
        <v>210</v>
      </c>
      <c r="R27343" s="34">
        <v>149</v>
      </c>
      <c r="S27343" s="34">
        <v>240</v>
      </c>
      <c r="T27343" s="34">
        <v>92</v>
      </c>
      <c r="U27343" s="34">
        <v>150</v>
      </c>
      <c r="V27343" s="34">
        <v>148</v>
      </c>
      <c r="W27343" s="34">
        <v>163</v>
      </c>
      <c r="X27343" s="34">
        <v>195</v>
      </c>
      <c r="Y27343" s="34">
        <v>136</v>
      </c>
      <c r="Z27343" s="34">
        <v>198</v>
      </c>
      <c r="AA27343" s="34">
        <v>262</v>
      </c>
      <c r="AB27343" s="34">
        <v>109</v>
      </c>
      <c r="AC27343" s="34">
        <v>298</v>
      </c>
    </row>
    <row r="27344" spans="1:29" x14ac:dyDescent="0.2">
      <c r="A27344" s="34" t="s">
        <v>87837</v>
      </c>
      <c r="B27344" s="34">
        <v>166</v>
      </c>
      <c r="C27344" s="34">
        <v>269</v>
      </c>
      <c r="D27344" s="34">
        <v>279</v>
      </c>
      <c r="E27344" s="34">
        <v>354</v>
      </c>
      <c r="F27344" s="34">
        <v>244</v>
      </c>
      <c r="G27344" s="34">
        <v>271</v>
      </c>
      <c r="H27344" s="34">
        <v>249</v>
      </c>
      <c r="I27344" s="34">
        <v>263</v>
      </c>
      <c r="J27344" s="34">
        <v>219</v>
      </c>
      <c r="K27344" s="34">
        <v>323</v>
      </c>
      <c r="L27344" s="34">
        <v>109</v>
      </c>
      <c r="M27344" s="34">
        <v>225</v>
      </c>
      <c r="N27344" s="34">
        <v>206</v>
      </c>
      <c r="O27344" s="34">
        <v>235</v>
      </c>
      <c r="P27344" s="34">
        <v>201</v>
      </c>
      <c r="Q27344" s="34">
        <v>334</v>
      </c>
      <c r="R27344" s="34">
        <v>257</v>
      </c>
      <c r="S27344" s="34">
        <v>342</v>
      </c>
      <c r="T27344" s="34">
        <v>192</v>
      </c>
      <c r="U27344" s="34">
        <v>226</v>
      </c>
      <c r="V27344" s="34">
        <v>241</v>
      </c>
      <c r="W27344" s="34">
        <v>255</v>
      </c>
      <c r="X27344" s="34">
        <v>294</v>
      </c>
      <c r="Y27344" s="34">
        <v>259</v>
      </c>
      <c r="Z27344" s="34">
        <v>331</v>
      </c>
      <c r="AA27344" s="34">
        <v>403</v>
      </c>
      <c r="AB27344" s="34">
        <v>225</v>
      </c>
      <c r="AC27344" s="34">
        <v>480</v>
      </c>
    </row>
    <row r="27345" spans="1:29" x14ac:dyDescent="0.2">
      <c r="A27345" s="34" t="s">
        <v>87838</v>
      </c>
      <c r="B27345" s="34">
        <v>128</v>
      </c>
      <c r="C27345" s="34">
        <v>133</v>
      </c>
      <c r="D27345" s="34">
        <v>174</v>
      </c>
      <c r="E27345" s="34">
        <v>141</v>
      </c>
      <c r="F27345" s="34">
        <v>152</v>
      </c>
      <c r="G27345" s="34">
        <v>186</v>
      </c>
      <c r="H27345" s="34">
        <v>155</v>
      </c>
      <c r="I27345" s="34">
        <v>123</v>
      </c>
      <c r="J27345" s="34">
        <v>186</v>
      </c>
      <c r="K27345" s="34">
        <v>128</v>
      </c>
      <c r="L27345" s="34">
        <v>137</v>
      </c>
      <c r="M27345" s="34">
        <v>105</v>
      </c>
      <c r="N27345" s="34">
        <v>137</v>
      </c>
      <c r="O27345" s="34">
        <v>103</v>
      </c>
      <c r="P27345" s="34">
        <v>166</v>
      </c>
      <c r="Q27345" s="34">
        <v>177</v>
      </c>
      <c r="R27345" s="34">
        <v>185</v>
      </c>
      <c r="S27345" s="34">
        <v>156</v>
      </c>
      <c r="T27345" s="34">
        <v>220</v>
      </c>
      <c r="U27345" s="34">
        <v>145</v>
      </c>
      <c r="V27345" s="34">
        <v>210</v>
      </c>
      <c r="W27345" s="34">
        <v>168</v>
      </c>
      <c r="X27345" s="34">
        <v>205</v>
      </c>
      <c r="Y27345" s="34">
        <v>142</v>
      </c>
      <c r="Z27345" s="34">
        <v>209</v>
      </c>
      <c r="AA27345" s="34">
        <v>184</v>
      </c>
      <c r="AB27345" s="34">
        <v>242</v>
      </c>
      <c r="AC27345" s="34">
        <v>221</v>
      </c>
    </row>
    <row r="27346" spans="1:29" x14ac:dyDescent="0.2">
      <c r="A27346" s="34" t="s">
        <v>87839</v>
      </c>
      <c r="B27346" s="34">
        <v>133</v>
      </c>
      <c r="C27346" s="34">
        <v>267</v>
      </c>
      <c r="D27346" s="34">
        <v>253</v>
      </c>
      <c r="E27346" s="34">
        <v>326</v>
      </c>
      <c r="F27346" s="34">
        <v>220</v>
      </c>
      <c r="G27346" s="34">
        <v>274</v>
      </c>
      <c r="H27346" s="34">
        <v>207</v>
      </c>
      <c r="I27346" s="34">
        <v>261</v>
      </c>
      <c r="J27346" s="34">
        <v>170</v>
      </c>
      <c r="K27346" s="34">
        <v>315</v>
      </c>
      <c r="L27346" s="34">
        <v>91</v>
      </c>
      <c r="M27346" s="34">
        <v>174</v>
      </c>
      <c r="N27346" s="34">
        <v>156</v>
      </c>
      <c r="O27346" s="34">
        <v>229</v>
      </c>
      <c r="P27346" s="34">
        <v>185</v>
      </c>
      <c r="Q27346" s="34">
        <v>273</v>
      </c>
      <c r="R27346" s="34">
        <v>236</v>
      </c>
      <c r="S27346" s="34">
        <v>326</v>
      </c>
      <c r="T27346" s="34">
        <v>138</v>
      </c>
      <c r="U27346" s="34">
        <v>189</v>
      </c>
      <c r="V27346" s="34">
        <v>197</v>
      </c>
      <c r="W27346" s="34">
        <v>207</v>
      </c>
      <c r="X27346" s="34">
        <v>297</v>
      </c>
      <c r="Y27346" s="34">
        <v>185</v>
      </c>
      <c r="Z27346" s="34">
        <v>266</v>
      </c>
      <c r="AA27346" s="34">
        <v>344</v>
      </c>
      <c r="AB27346" s="34">
        <v>178</v>
      </c>
      <c r="AC27346" s="34">
        <v>398</v>
      </c>
    </row>
    <row r="27347" spans="1:29" x14ac:dyDescent="0.2">
      <c r="A27347" s="34" t="s">
        <v>87840</v>
      </c>
      <c r="B27347" s="34">
        <v>286</v>
      </c>
      <c r="C27347" s="34">
        <v>428</v>
      </c>
      <c r="D27347" s="34">
        <v>536</v>
      </c>
      <c r="E27347" s="34">
        <v>493</v>
      </c>
      <c r="F27347" s="34">
        <v>468</v>
      </c>
      <c r="G27347" s="34">
        <v>418</v>
      </c>
      <c r="H27347" s="34">
        <v>384</v>
      </c>
      <c r="I27347" s="34">
        <v>413</v>
      </c>
      <c r="J27347" s="34">
        <v>341</v>
      </c>
      <c r="K27347" s="34">
        <v>510</v>
      </c>
      <c r="L27347" s="34">
        <v>202</v>
      </c>
      <c r="M27347" s="34">
        <v>397</v>
      </c>
      <c r="N27347" s="34">
        <v>358</v>
      </c>
      <c r="O27347" s="34">
        <v>388</v>
      </c>
      <c r="P27347" s="34">
        <v>401</v>
      </c>
      <c r="Q27347" s="34">
        <v>447</v>
      </c>
      <c r="R27347" s="34">
        <v>430</v>
      </c>
      <c r="S27347" s="34">
        <v>610</v>
      </c>
      <c r="T27347" s="34">
        <v>265</v>
      </c>
      <c r="U27347" s="34">
        <v>361</v>
      </c>
      <c r="V27347" s="34">
        <v>459</v>
      </c>
      <c r="W27347" s="34">
        <v>403</v>
      </c>
      <c r="X27347" s="34">
        <v>597</v>
      </c>
      <c r="Y27347" s="34">
        <v>327</v>
      </c>
      <c r="Z27347" s="34">
        <v>509</v>
      </c>
      <c r="AA27347" s="34">
        <v>503</v>
      </c>
      <c r="AB27347" s="34">
        <v>376</v>
      </c>
      <c r="AC27347" s="34">
        <v>710</v>
      </c>
    </row>
    <row r="27348" spans="1:29" x14ac:dyDescent="0.2">
      <c r="A27348" s="34" t="s">
        <v>87841</v>
      </c>
      <c r="B27348" s="34">
        <v>72</v>
      </c>
      <c r="C27348" s="34">
        <v>115</v>
      </c>
      <c r="D27348" s="34">
        <v>102</v>
      </c>
      <c r="E27348" s="34">
        <v>125</v>
      </c>
      <c r="F27348" s="34">
        <v>92</v>
      </c>
      <c r="G27348" s="34">
        <v>141</v>
      </c>
      <c r="H27348" s="34">
        <v>87</v>
      </c>
      <c r="I27348" s="34">
        <v>106</v>
      </c>
      <c r="J27348" s="34">
        <v>73</v>
      </c>
      <c r="K27348" s="34">
        <v>104</v>
      </c>
      <c r="L27348" s="34">
        <v>41</v>
      </c>
      <c r="M27348" s="34">
        <v>101</v>
      </c>
      <c r="N27348" s="34">
        <v>63</v>
      </c>
      <c r="O27348" s="34">
        <v>91</v>
      </c>
      <c r="P27348" s="34">
        <v>80</v>
      </c>
      <c r="Q27348" s="34">
        <v>111</v>
      </c>
      <c r="R27348" s="34">
        <v>92</v>
      </c>
      <c r="S27348" s="34">
        <v>131</v>
      </c>
      <c r="T27348" s="34">
        <v>34</v>
      </c>
      <c r="U27348" s="34">
        <v>103</v>
      </c>
      <c r="V27348" s="34">
        <v>96</v>
      </c>
      <c r="W27348" s="34">
        <v>115</v>
      </c>
      <c r="X27348" s="34">
        <v>107</v>
      </c>
      <c r="Y27348" s="34">
        <v>78</v>
      </c>
      <c r="Z27348" s="34">
        <v>71</v>
      </c>
      <c r="AA27348" s="34">
        <v>126</v>
      </c>
      <c r="AB27348" s="34">
        <v>64</v>
      </c>
      <c r="AC27348" s="34">
        <v>176</v>
      </c>
    </row>
    <row r="27349" spans="1:29" x14ac:dyDescent="0.2">
      <c r="A27349" s="34" t="s">
        <v>87842</v>
      </c>
      <c r="B27349" s="34">
        <v>1381</v>
      </c>
      <c r="C27349" s="34">
        <v>961</v>
      </c>
      <c r="D27349" s="34">
        <v>1284</v>
      </c>
      <c r="E27349" s="34">
        <v>1065</v>
      </c>
      <c r="F27349" s="34">
        <v>1405</v>
      </c>
      <c r="G27349" s="34">
        <v>1111</v>
      </c>
      <c r="H27349" s="34">
        <v>1235</v>
      </c>
      <c r="I27349" s="34">
        <v>842</v>
      </c>
      <c r="J27349" s="34">
        <v>1371</v>
      </c>
      <c r="K27349" s="34">
        <v>1054</v>
      </c>
      <c r="L27349" s="34">
        <v>1511</v>
      </c>
      <c r="M27349" s="34">
        <v>927</v>
      </c>
      <c r="N27349" s="34">
        <v>1191</v>
      </c>
      <c r="O27349" s="34">
        <v>850</v>
      </c>
      <c r="P27349" s="34">
        <v>1313</v>
      </c>
      <c r="Q27349" s="34">
        <v>1543</v>
      </c>
      <c r="R27349" s="34">
        <v>1915</v>
      </c>
      <c r="S27349" s="34">
        <v>1251</v>
      </c>
      <c r="T27349" s="34">
        <v>2119</v>
      </c>
      <c r="U27349" s="34">
        <v>1114</v>
      </c>
      <c r="V27349" s="34">
        <v>1802</v>
      </c>
      <c r="W27349" s="34">
        <v>1572</v>
      </c>
      <c r="X27349" s="34">
        <v>1748</v>
      </c>
      <c r="Y27349" s="34">
        <v>1466</v>
      </c>
      <c r="Z27349" s="34">
        <v>1524</v>
      </c>
      <c r="AA27349" s="34">
        <v>1347</v>
      </c>
      <c r="AB27349" s="34">
        <v>2089</v>
      </c>
      <c r="AC27349" s="34">
        <v>1761</v>
      </c>
    </row>
    <row r="27350" spans="1:29" x14ac:dyDescent="0.2">
      <c r="A27350" s="34" t="s">
        <v>87843</v>
      </c>
      <c r="B27350" s="34">
        <v>170</v>
      </c>
      <c r="C27350" s="34">
        <v>206</v>
      </c>
      <c r="D27350" s="34">
        <v>317</v>
      </c>
      <c r="E27350" s="34">
        <v>285</v>
      </c>
      <c r="F27350" s="34">
        <v>258</v>
      </c>
      <c r="G27350" s="34">
        <v>241</v>
      </c>
      <c r="H27350" s="34">
        <v>236</v>
      </c>
      <c r="I27350" s="34">
        <v>168</v>
      </c>
      <c r="J27350" s="34">
        <v>208</v>
      </c>
      <c r="K27350" s="34">
        <v>276</v>
      </c>
      <c r="L27350" s="34">
        <v>137</v>
      </c>
      <c r="M27350" s="34">
        <v>192</v>
      </c>
      <c r="N27350" s="34">
        <v>214</v>
      </c>
      <c r="O27350" s="34">
        <v>194</v>
      </c>
      <c r="P27350" s="34">
        <v>173</v>
      </c>
      <c r="Q27350" s="34">
        <v>271</v>
      </c>
      <c r="R27350" s="34">
        <v>259</v>
      </c>
      <c r="S27350" s="34">
        <v>275</v>
      </c>
      <c r="T27350" s="34">
        <v>174</v>
      </c>
      <c r="U27350" s="34">
        <v>178</v>
      </c>
      <c r="V27350" s="34">
        <v>278</v>
      </c>
      <c r="W27350" s="34">
        <v>229</v>
      </c>
      <c r="X27350" s="34">
        <v>286</v>
      </c>
      <c r="Y27350" s="34">
        <v>157</v>
      </c>
      <c r="Z27350" s="34">
        <v>286</v>
      </c>
      <c r="AA27350" s="34">
        <v>288</v>
      </c>
      <c r="AB27350" s="34">
        <v>212</v>
      </c>
      <c r="AC27350" s="34">
        <v>363</v>
      </c>
    </row>
    <row r="27351" spans="1:29" x14ac:dyDescent="0.2">
      <c r="A27351" s="34" t="s">
        <v>87844</v>
      </c>
      <c r="B27351" s="34">
        <v>214</v>
      </c>
      <c r="C27351" s="34">
        <v>339</v>
      </c>
      <c r="D27351" s="34">
        <v>428</v>
      </c>
      <c r="E27351" s="34">
        <v>429</v>
      </c>
      <c r="F27351" s="34">
        <v>339</v>
      </c>
      <c r="G27351" s="34">
        <v>334</v>
      </c>
      <c r="H27351" s="34">
        <v>255</v>
      </c>
      <c r="I27351" s="34">
        <v>325</v>
      </c>
      <c r="J27351" s="34">
        <v>231</v>
      </c>
      <c r="K27351" s="34">
        <v>403</v>
      </c>
      <c r="L27351" s="34">
        <v>134</v>
      </c>
      <c r="M27351" s="34">
        <v>316</v>
      </c>
      <c r="N27351" s="34">
        <v>267</v>
      </c>
      <c r="O27351" s="34">
        <v>253</v>
      </c>
      <c r="P27351" s="34">
        <v>268</v>
      </c>
      <c r="Q27351" s="34">
        <v>414</v>
      </c>
      <c r="R27351" s="34">
        <v>332</v>
      </c>
      <c r="S27351" s="34">
        <v>448</v>
      </c>
      <c r="T27351" s="34">
        <v>187</v>
      </c>
      <c r="U27351" s="34">
        <v>266</v>
      </c>
      <c r="V27351" s="34">
        <v>357</v>
      </c>
      <c r="W27351" s="34">
        <v>308</v>
      </c>
      <c r="X27351" s="34">
        <v>410</v>
      </c>
      <c r="Y27351" s="34">
        <v>270</v>
      </c>
      <c r="Z27351" s="34">
        <v>369</v>
      </c>
      <c r="AA27351" s="34">
        <v>397</v>
      </c>
      <c r="AB27351" s="34">
        <v>277</v>
      </c>
      <c r="AC27351" s="34">
        <v>594</v>
      </c>
    </row>
    <row r="27352" spans="1:29" x14ac:dyDescent="0.2">
      <c r="A27352" s="34" t="s">
        <v>87845</v>
      </c>
      <c r="B27352" s="34">
        <v>207</v>
      </c>
      <c r="C27352" s="34">
        <v>213</v>
      </c>
      <c r="D27352" s="34">
        <v>268</v>
      </c>
      <c r="E27352" s="34">
        <v>291</v>
      </c>
      <c r="F27352" s="34">
        <v>286</v>
      </c>
      <c r="G27352" s="34">
        <v>264</v>
      </c>
      <c r="H27352" s="34">
        <v>251</v>
      </c>
      <c r="I27352" s="34">
        <v>242</v>
      </c>
      <c r="J27352" s="34">
        <v>238</v>
      </c>
      <c r="K27352" s="34">
        <v>229</v>
      </c>
      <c r="L27352" s="34">
        <v>181</v>
      </c>
      <c r="M27352" s="34">
        <v>193</v>
      </c>
      <c r="N27352" s="34">
        <v>254</v>
      </c>
      <c r="O27352" s="34">
        <v>221</v>
      </c>
      <c r="P27352" s="34">
        <v>227</v>
      </c>
      <c r="Q27352" s="34">
        <v>299</v>
      </c>
      <c r="R27352" s="34">
        <v>333</v>
      </c>
      <c r="S27352" s="34">
        <v>313</v>
      </c>
      <c r="T27352" s="34">
        <v>234</v>
      </c>
      <c r="U27352" s="34">
        <v>220</v>
      </c>
      <c r="V27352" s="34">
        <v>324</v>
      </c>
      <c r="W27352" s="34">
        <v>235</v>
      </c>
      <c r="X27352" s="34">
        <v>341</v>
      </c>
      <c r="Y27352" s="34">
        <v>244</v>
      </c>
      <c r="Z27352" s="34">
        <v>278</v>
      </c>
      <c r="AA27352" s="34">
        <v>290</v>
      </c>
      <c r="AB27352" s="34">
        <v>295</v>
      </c>
      <c r="AC27352" s="34">
        <v>376</v>
      </c>
    </row>
    <row r="27353" spans="1:29" x14ac:dyDescent="0.2">
      <c r="A27353" s="34" t="s">
        <v>87846</v>
      </c>
      <c r="B27353" s="34">
        <v>99</v>
      </c>
      <c r="C27353" s="34">
        <v>263</v>
      </c>
      <c r="D27353" s="34">
        <v>216</v>
      </c>
      <c r="E27353" s="34">
        <v>259</v>
      </c>
      <c r="F27353" s="34">
        <v>127</v>
      </c>
      <c r="G27353" s="34">
        <v>253</v>
      </c>
      <c r="H27353" s="34">
        <v>139</v>
      </c>
      <c r="I27353" s="34">
        <v>194</v>
      </c>
      <c r="J27353" s="34">
        <v>111</v>
      </c>
      <c r="K27353" s="34">
        <v>289</v>
      </c>
      <c r="L27353" s="34">
        <v>74</v>
      </c>
      <c r="M27353" s="34">
        <v>209</v>
      </c>
      <c r="N27353" s="34">
        <v>151</v>
      </c>
      <c r="O27353" s="34">
        <v>165</v>
      </c>
      <c r="P27353" s="34">
        <v>110</v>
      </c>
      <c r="Q27353" s="34">
        <v>181</v>
      </c>
      <c r="R27353" s="34">
        <v>145</v>
      </c>
      <c r="S27353" s="34">
        <v>308</v>
      </c>
      <c r="T27353" s="34">
        <v>108</v>
      </c>
      <c r="U27353" s="34">
        <v>171</v>
      </c>
      <c r="V27353" s="34">
        <v>132</v>
      </c>
      <c r="W27353" s="34">
        <v>199</v>
      </c>
      <c r="X27353" s="34">
        <v>184</v>
      </c>
      <c r="Y27353" s="34">
        <v>167</v>
      </c>
      <c r="Z27353" s="34">
        <v>146</v>
      </c>
      <c r="AA27353" s="34">
        <v>230</v>
      </c>
      <c r="AB27353" s="34">
        <v>110</v>
      </c>
      <c r="AC27353" s="34">
        <v>355</v>
      </c>
    </row>
    <row r="27354" spans="1:29" x14ac:dyDescent="0.2">
      <c r="A27354" s="34" t="s">
        <v>87847</v>
      </c>
      <c r="B27354" s="34">
        <v>180</v>
      </c>
      <c r="C27354" s="34">
        <v>375</v>
      </c>
      <c r="D27354" s="34">
        <v>370</v>
      </c>
      <c r="E27354" s="34">
        <v>366</v>
      </c>
      <c r="F27354" s="34">
        <v>331</v>
      </c>
      <c r="G27354" s="34">
        <v>375</v>
      </c>
      <c r="H27354" s="34">
        <v>242</v>
      </c>
      <c r="I27354" s="34">
        <v>350</v>
      </c>
      <c r="J27354" s="34">
        <v>219</v>
      </c>
      <c r="K27354" s="34">
        <v>392</v>
      </c>
      <c r="L27354" s="34">
        <v>110</v>
      </c>
      <c r="M27354" s="34">
        <v>326</v>
      </c>
      <c r="N27354" s="34">
        <v>229</v>
      </c>
      <c r="O27354" s="34">
        <v>326</v>
      </c>
      <c r="P27354" s="34">
        <v>243</v>
      </c>
      <c r="Q27354" s="34">
        <v>365</v>
      </c>
      <c r="R27354" s="34">
        <v>274</v>
      </c>
      <c r="S27354" s="34">
        <v>511</v>
      </c>
      <c r="T27354" s="34">
        <v>197</v>
      </c>
      <c r="U27354" s="34">
        <v>283</v>
      </c>
      <c r="V27354" s="34">
        <v>322</v>
      </c>
      <c r="W27354" s="34">
        <v>310</v>
      </c>
      <c r="X27354" s="34">
        <v>393</v>
      </c>
      <c r="Y27354" s="34">
        <v>210</v>
      </c>
      <c r="Z27354" s="34">
        <v>370</v>
      </c>
      <c r="AA27354" s="34">
        <v>490</v>
      </c>
      <c r="AB27354" s="34">
        <v>288</v>
      </c>
      <c r="AC27354" s="34">
        <v>532</v>
      </c>
    </row>
    <row r="27355" spans="1:29" x14ac:dyDescent="0.2">
      <c r="A27355" s="34" t="s">
        <v>87848</v>
      </c>
      <c r="B27355" s="34">
        <v>83</v>
      </c>
      <c r="C27355" s="34">
        <v>88</v>
      </c>
      <c r="D27355" s="34">
        <v>105</v>
      </c>
      <c r="E27355" s="34">
        <v>103</v>
      </c>
      <c r="F27355" s="34">
        <v>101</v>
      </c>
      <c r="G27355" s="34">
        <v>117</v>
      </c>
      <c r="H27355" s="34">
        <v>103</v>
      </c>
      <c r="I27355" s="34">
        <v>136</v>
      </c>
      <c r="J27355" s="34">
        <v>78</v>
      </c>
      <c r="K27355" s="34">
        <v>108</v>
      </c>
      <c r="L27355" s="34">
        <v>66</v>
      </c>
      <c r="M27355" s="34">
        <v>105</v>
      </c>
      <c r="N27355" s="34">
        <v>80</v>
      </c>
      <c r="O27355" s="34">
        <v>105</v>
      </c>
      <c r="P27355" s="34">
        <v>86</v>
      </c>
      <c r="Q27355" s="34">
        <v>147</v>
      </c>
      <c r="R27355" s="34">
        <v>115</v>
      </c>
      <c r="S27355" s="34">
        <v>160</v>
      </c>
      <c r="T27355" s="34">
        <v>75</v>
      </c>
      <c r="U27355" s="34">
        <v>116</v>
      </c>
      <c r="V27355" s="34">
        <v>149</v>
      </c>
      <c r="W27355" s="34">
        <v>127</v>
      </c>
      <c r="X27355" s="34">
        <v>130</v>
      </c>
      <c r="Y27355" s="34">
        <v>96</v>
      </c>
      <c r="Z27355" s="34">
        <v>116</v>
      </c>
      <c r="AA27355" s="34">
        <v>138</v>
      </c>
      <c r="AB27355" s="34">
        <v>111</v>
      </c>
      <c r="AC27355" s="34">
        <v>194</v>
      </c>
    </row>
    <row r="27356" spans="1:29" x14ac:dyDescent="0.2">
      <c r="A27356" s="34" t="s">
        <v>87849</v>
      </c>
      <c r="B27356" s="34">
        <v>172</v>
      </c>
      <c r="C27356" s="34">
        <v>136</v>
      </c>
      <c r="D27356" s="34">
        <v>199</v>
      </c>
      <c r="E27356" s="34">
        <v>197</v>
      </c>
      <c r="F27356" s="34">
        <v>152</v>
      </c>
      <c r="G27356" s="34">
        <v>163</v>
      </c>
      <c r="H27356" s="34">
        <v>154</v>
      </c>
      <c r="I27356" s="34">
        <v>174</v>
      </c>
      <c r="J27356" s="34">
        <v>134</v>
      </c>
      <c r="K27356" s="34">
        <v>161</v>
      </c>
      <c r="L27356" s="34">
        <v>129</v>
      </c>
      <c r="M27356" s="34">
        <v>132</v>
      </c>
      <c r="N27356" s="34">
        <v>167</v>
      </c>
      <c r="O27356" s="34">
        <v>164</v>
      </c>
      <c r="P27356" s="34">
        <v>135</v>
      </c>
      <c r="Q27356" s="34">
        <v>171</v>
      </c>
      <c r="R27356" s="34">
        <v>182</v>
      </c>
      <c r="S27356" s="34">
        <v>170</v>
      </c>
      <c r="T27356" s="34">
        <v>139</v>
      </c>
      <c r="U27356" s="34">
        <v>146</v>
      </c>
      <c r="V27356" s="34">
        <v>183</v>
      </c>
      <c r="W27356" s="34">
        <v>193</v>
      </c>
      <c r="X27356" s="34">
        <v>252</v>
      </c>
      <c r="Y27356" s="34">
        <v>163</v>
      </c>
      <c r="Z27356" s="34">
        <v>212</v>
      </c>
      <c r="AA27356" s="34">
        <v>190</v>
      </c>
      <c r="AB27356" s="34">
        <v>156</v>
      </c>
      <c r="AC27356" s="34">
        <v>285</v>
      </c>
    </row>
    <row r="27357" spans="1:29" x14ac:dyDescent="0.2">
      <c r="A27357" s="34" t="s">
        <v>87850</v>
      </c>
      <c r="B27357" s="34">
        <v>192</v>
      </c>
      <c r="C27357" s="34">
        <v>322</v>
      </c>
      <c r="D27357" s="34">
        <v>387</v>
      </c>
      <c r="E27357" s="34">
        <v>404</v>
      </c>
      <c r="F27357" s="34">
        <v>312</v>
      </c>
      <c r="G27357" s="34">
        <v>392</v>
      </c>
      <c r="H27357" s="34">
        <v>250</v>
      </c>
      <c r="I27357" s="34">
        <v>340</v>
      </c>
      <c r="J27357" s="34">
        <v>233</v>
      </c>
      <c r="K27357" s="34">
        <v>385</v>
      </c>
      <c r="L27357" s="34">
        <v>118</v>
      </c>
      <c r="M27357" s="34">
        <v>260</v>
      </c>
      <c r="N27357" s="34">
        <v>271</v>
      </c>
      <c r="O27357" s="34">
        <v>258</v>
      </c>
      <c r="P27357" s="34">
        <v>253</v>
      </c>
      <c r="Q27357" s="34">
        <v>363</v>
      </c>
      <c r="R27357" s="34">
        <v>248</v>
      </c>
      <c r="S27357" s="34">
        <v>430</v>
      </c>
      <c r="T27357" s="34">
        <v>175</v>
      </c>
      <c r="U27357" s="34">
        <v>252</v>
      </c>
      <c r="V27357" s="34">
        <v>268</v>
      </c>
      <c r="W27357" s="34">
        <v>288</v>
      </c>
      <c r="X27357" s="34">
        <v>317</v>
      </c>
      <c r="Y27357" s="34">
        <v>227</v>
      </c>
      <c r="Z27357" s="34">
        <v>399</v>
      </c>
      <c r="AA27357" s="34">
        <v>420</v>
      </c>
      <c r="AB27357" s="34">
        <v>230</v>
      </c>
      <c r="AC27357" s="34">
        <v>553</v>
      </c>
    </row>
    <row r="27358" spans="1:29" x14ac:dyDescent="0.2">
      <c r="A27358" s="34" t="s">
        <v>87851</v>
      </c>
      <c r="B27358" s="34">
        <v>39</v>
      </c>
      <c r="C27358" s="34">
        <v>48</v>
      </c>
      <c r="D27358" s="34">
        <v>66</v>
      </c>
      <c r="E27358" s="34">
        <v>62</v>
      </c>
      <c r="F27358" s="34">
        <v>57</v>
      </c>
      <c r="G27358" s="34">
        <v>52</v>
      </c>
      <c r="H27358" s="34">
        <v>30</v>
      </c>
      <c r="I27358" s="34">
        <v>47</v>
      </c>
      <c r="J27358" s="34">
        <v>35</v>
      </c>
      <c r="K27358" s="34">
        <v>39</v>
      </c>
      <c r="L27358" s="34">
        <v>21</v>
      </c>
      <c r="M27358" s="34">
        <v>43</v>
      </c>
      <c r="N27358" s="34">
        <v>42</v>
      </c>
      <c r="O27358" s="34">
        <v>53</v>
      </c>
      <c r="P27358" s="34">
        <v>38</v>
      </c>
      <c r="Q27358" s="34">
        <v>55</v>
      </c>
      <c r="R27358" s="34">
        <v>65</v>
      </c>
      <c r="S27358" s="34">
        <v>79</v>
      </c>
      <c r="T27358" s="34">
        <v>33</v>
      </c>
      <c r="U27358" s="34">
        <v>49</v>
      </c>
      <c r="V27358" s="34">
        <v>38</v>
      </c>
      <c r="W27358" s="34">
        <v>31</v>
      </c>
      <c r="X27358" s="34">
        <v>49</v>
      </c>
      <c r="Y27358" s="34">
        <v>27</v>
      </c>
      <c r="Z27358" s="34">
        <v>61</v>
      </c>
      <c r="AA27358" s="34">
        <v>62</v>
      </c>
      <c r="AB27358" s="34">
        <v>49</v>
      </c>
      <c r="AC27358" s="34">
        <v>74</v>
      </c>
    </row>
    <row r="27359" spans="1:29" x14ac:dyDescent="0.2">
      <c r="A27359" s="34" t="s">
        <v>87852</v>
      </c>
      <c r="B27359" s="34">
        <v>145</v>
      </c>
      <c r="C27359" s="34">
        <v>244</v>
      </c>
      <c r="D27359" s="34">
        <v>253</v>
      </c>
      <c r="E27359" s="34">
        <v>243</v>
      </c>
      <c r="F27359" s="34">
        <v>210</v>
      </c>
      <c r="G27359" s="34">
        <v>266</v>
      </c>
      <c r="H27359" s="34">
        <v>194</v>
      </c>
      <c r="I27359" s="34">
        <v>239</v>
      </c>
      <c r="J27359" s="34">
        <v>176</v>
      </c>
      <c r="K27359" s="34">
        <v>241</v>
      </c>
      <c r="L27359" s="34">
        <v>90</v>
      </c>
      <c r="M27359" s="34">
        <v>211</v>
      </c>
      <c r="N27359" s="34">
        <v>177</v>
      </c>
      <c r="O27359" s="34">
        <v>185</v>
      </c>
      <c r="P27359" s="34">
        <v>161</v>
      </c>
      <c r="Q27359" s="34">
        <v>234</v>
      </c>
      <c r="R27359" s="34">
        <v>200</v>
      </c>
      <c r="S27359" s="34">
        <v>260</v>
      </c>
      <c r="T27359" s="34">
        <v>125</v>
      </c>
      <c r="U27359" s="34">
        <v>198</v>
      </c>
      <c r="V27359" s="34">
        <v>205</v>
      </c>
      <c r="W27359" s="34">
        <v>232</v>
      </c>
      <c r="X27359" s="34">
        <v>258</v>
      </c>
      <c r="Y27359" s="34">
        <v>191</v>
      </c>
      <c r="Z27359" s="34">
        <v>264</v>
      </c>
      <c r="AA27359" s="34">
        <v>285</v>
      </c>
      <c r="AB27359" s="34">
        <v>147</v>
      </c>
      <c r="AC27359" s="34">
        <v>403</v>
      </c>
    </row>
    <row r="27360" spans="1:29" x14ac:dyDescent="0.2">
      <c r="A27360" s="34" t="s">
        <v>87853</v>
      </c>
      <c r="B27360" s="34">
        <v>200</v>
      </c>
      <c r="C27360" s="34">
        <v>164</v>
      </c>
      <c r="D27360" s="34">
        <v>282</v>
      </c>
      <c r="E27360" s="34">
        <v>240</v>
      </c>
      <c r="F27360" s="34">
        <v>239</v>
      </c>
      <c r="G27360" s="34">
        <v>216</v>
      </c>
      <c r="H27360" s="34">
        <v>142</v>
      </c>
      <c r="I27360" s="34">
        <v>178</v>
      </c>
      <c r="J27360" s="34">
        <v>191</v>
      </c>
      <c r="K27360" s="34">
        <v>208</v>
      </c>
      <c r="L27360" s="34">
        <v>164</v>
      </c>
      <c r="M27360" s="34">
        <v>164</v>
      </c>
      <c r="N27360" s="34">
        <v>192</v>
      </c>
      <c r="O27360" s="34">
        <v>190</v>
      </c>
      <c r="P27360" s="34">
        <v>201</v>
      </c>
      <c r="Q27360" s="34">
        <v>251</v>
      </c>
      <c r="R27360" s="34">
        <v>301</v>
      </c>
      <c r="S27360" s="34">
        <v>282</v>
      </c>
      <c r="T27360" s="34">
        <v>209</v>
      </c>
      <c r="U27360" s="34">
        <v>242</v>
      </c>
      <c r="V27360" s="34">
        <v>263</v>
      </c>
      <c r="W27360" s="34">
        <v>292</v>
      </c>
      <c r="X27360" s="34">
        <v>297</v>
      </c>
      <c r="Y27360" s="34">
        <v>203</v>
      </c>
      <c r="Z27360" s="34">
        <v>270</v>
      </c>
      <c r="AA27360" s="34">
        <v>293</v>
      </c>
      <c r="AB27360" s="34">
        <v>245</v>
      </c>
      <c r="AC27360" s="34">
        <v>363</v>
      </c>
    </row>
    <row r="27361" spans="1:29" x14ac:dyDescent="0.2">
      <c r="A27361" s="34" t="s">
        <v>87854</v>
      </c>
      <c r="B27361" s="34">
        <v>164</v>
      </c>
      <c r="C27361" s="34">
        <v>300</v>
      </c>
      <c r="D27361" s="34">
        <v>405</v>
      </c>
      <c r="E27361" s="34">
        <v>339</v>
      </c>
      <c r="F27361" s="34">
        <v>313</v>
      </c>
      <c r="G27361" s="34">
        <v>329</v>
      </c>
      <c r="H27361" s="34">
        <v>308</v>
      </c>
      <c r="I27361" s="34">
        <v>336</v>
      </c>
      <c r="J27361" s="34">
        <v>221</v>
      </c>
      <c r="K27361" s="34">
        <v>336</v>
      </c>
      <c r="L27361" s="34">
        <v>172</v>
      </c>
      <c r="M27361" s="34">
        <v>257</v>
      </c>
      <c r="N27361" s="34">
        <v>268</v>
      </c>
      <c r="O27361" s="34">
        <v>284</v>
      </c>
      <c r="P27361" s="34">
        <v>243</v>
      </c>
      <c r="Q27361" s="34">
        <v>332</v>
      </c>
      <c r="R27361" s="34">
        <v>373</v>
      </c>
      <c r="S27361" s="34">
        <v>422</v>
      </c>
      <c r="T27361" s="34">
        <v>213</v>
      </c>
      <c r="U27361" s="34">
        <v>227</v>
      </c>
      <c r="V27361" s="34">
        <v>368</v>
      </c>
      <c r="W27361" s="34">
        <v>265</v>
      </c>
      <c r="X27361" s="34">
        <v>363</v>
      </c>
      <c r="Y27361" s="34">
        <v>271</v>
      </c>
      <c r="Z27361" s="34">
        <v>378</v>
      </c>
      <c r="AA27361" s="34">
        <v>416</v>
      </c>
      <c r="AB27361" s="34">
        <v>292</v>
      </c>
      <c r="AC27361" s="34">
        <v>465</v>
      </c>
    </row>
    <row r="27362" spans="1:29" x14ac:dyDescent="0.2">
      <c r="A27362" s="34" t="s">
        <v>87855</v>
      </c>
      <c r="B27362" s="34">
        <v>166</v>
      </c>
      <c r="C27362" s="34">
        <v>281</v>
      </c>
      <c r="D27362" s="34">
        <v>297</v>
      </c>
      <c r="E27362" s="34">
        <v>413</v>
      </c>
      <c r="F27362" s="34">
        <v>284</v>
      </c>
      <c r="G27362" s="34">
        <v>345</v>
      </c>
      <c r="H27362" s="34">
        <v>220</v>
      </c>
      <c r="I27362" s="34">
        <v>293</v>
      </c>
      <c r="J27362" s="34">
        <v>218</v>
      </c>
      <c r="K27362" s="34">
        <v>358</v>
      </c>
      <c r="L27362" s="34">
        <v>170</v>
      </c>
      <c r="M27362" s="34">
        <v>266</v>
      </c>
      <c r="N27362" s="34">
        <v>203</v>
      </c>
      <c r="O27362" s="34">
        <v>301</v>
      </c>
      <c r="P27362" s="34">
        <v>253</v>
      </c>
      <c r="Q27362" s="34">
        <v>377</v>
      </c>
      <c r="R27362" s="34">
        <v>292</v>
      </c>
      <c r="S27362" s="34">
        <v>422</v>
      </c>
      <c r="T27362" s="34">
        <v>210</v>
      </c>
      <c r="U27362" s="34">
        <v>261</v>
      </c>
      <c r="V27362" s="34">
        <v>259</v>
      </c>
      <c r="W27362" s="34">
        <v>281</v>
      </c>
      <c r="X27362" s="34">
        <v>274</v>
      </c>
      <c r="Y27362" s="34">
        <v>268</v>
      </c>
      <c r="Z27362" s="34">
        <v>325</v>
      </c>
      <c r="AA27362" s="34">
        <v>359</v>
      </c>
      <c r="AB27362" s="34">
        <v>295</v>
      </c>
      <c r="AC27362" s="34">
        <v>464</v>
      </c>
    </row>
    <row r="27363" spans="1:29" x14ac:dyDescent="0.2">
      <c r="A27363" s="34" t="s">
        <v>87856</v>
      </c>
      <c r="B27363" s="34">
        <v>265</v>
      </c>
      <c r="C27363" s="34">
        <v>391</v>
      </c>
      <c r="D27363" s="34">
        <v>399</v>
      </c>
      <c r="E27363" s="34">
        <v>417</v>
      </c>
      <c r="F27363" s="34">
        <v>438</v>
      </c>
      <c r="G27363" s="34">
        <v>394</v>
      </c>
      <c r="H27363" s="34">
        <v>415</v>
      </c>
      <c r="I27363" s="34">
        <v>334</v>
      </c>
      <c r="J27363" s="34">
        <v>382</v>
      </c>
      <c r="K27363" s="34">
        <v>404</v>
      </c>
      <c r="L27363" s="34">
        <v>287</v>
      </c>
      <c r="M27363" s="34">
        <v>345</v>
      </c>
      <c r="N27363" s="34">
        <v>339</v>
      </c>
      <c r="O27363" s="34">
        <v>304</v>
      </c>
      <c r="P27363" s="34">
        <v>383</v>
      </c>
      <c r="Q27363" s="34">
        <v>496</v>
      </c>
      <c r="R27363" s="34">
        <v>457</v>
      </c>
      <c r="S27363" s="34">
        <v>516</v>
      </c>
      <c r="T27363" s="34">
        <v>349</v>
      </c>
      <c r="U27363" s="34">
        <v>372</v>
      </c>
      <c r="V27363" s="34">
        <v>483</v>
      </c>
      <c r="W27363" s="34">
        <v>434</v>
      </c>
      <c r="X27363" s="34">
        <v>454</v>
      </c>
      <c r="Y27363" s="34">
        <v>430</v>
      </c>
      <c r="Z27363" s="34">
        <v>459</v>
      </c>
      <c r="AA27363" s="34">
        <v>535</v>
      </c>
      <c r="AB27363" s="34">
        <v>504</v>
      </c>
      <c r="AC27363" s="34">
        <v>669</v>
      </c>
    </row>
    <row r="27364" spans="1:29" x14ac:dyDescent="0.2">
      <c r="A27364" s="34" t="s">
        <v>87857</v>
      </c>
      <c r="B27364" s="34">
        <v>162</v>
      </c>
      <c r="C27364" s="34">
        <v>215</v>
      </c>
      <c r="D27364" s="34">
        <v>344</v>
      </c>
      <c r="E27364" s="34">
        <v>203</v>
      </c>
      <c r="F27364" s="34">
        <v>320</v>
      </c>
      <c r="G27364" s="34">
        <v>201</v>
      </c>
      <c r="H27364" s="34">
        <v>293</v>
      </c>
      <c r="I27364" s="34">
        <v>185</v>
      </c>
      <c r="J27364" s="34">
        <v>249</v>
      </c>
      <c r="K27364" s="34">
        <v>192</v>
      </c>
      <c r="L27364" s="34">
        <v>162</v>
      </c>
      <c r="M27364" s="34">
        <v>187</v>
      </c>
      <c r="N27364" s="34">
        <v>274</v>
      </c>
      <c r="O27364" s="34">
        <v>169</v>
      </c>
      <c r="P27364" s="34">
        <v>265</v>
      </c>
      <c r="Q27364" s="34">
        <v>239</v>
      </c>
      <c r="R27364" s="34">
        <v>313</v>
      </c>
      <c r="S27364" s="34">
        <v>264</v>
      </c>
      <c r="T27364" s="34">
        <v>212</v>
      </c>
      <c r="U27364" s="34">
        <v>174</v>
      </c>
      <c r="V27364" s="34">
        <v>331</v>
      </c>
      <c r="W27364" s="34">
        <v>175</v>
      </c>
      <c r="X27364" s="34">
        <v>324</v>
      </c>
      <c r="Y27364" s="34">
        <v>214</v>
      </c>
      <c r="Z27364" s="34">
        <v>389</v>
      </c>
      <c r="AA27364" s="34">
        <v>251</v>
      </c>
      <c r="AB27364" s="34">
        <v>240</v>
      </c>
      <c r="AC27364" s="34">
        <v>268</v>
      </c>
    </row>
    <row r="27365" spans="1:29" x14ac:dyDescent="0.2">
      <c r="A27365" s="34" t="s">
        <v>87858</v>
      </c>
      <c r="B27365" s="34">
        <v>220</v>
      </c>
      <c r="C27365" s="34">
        <v>258</v>
      </c>
      <c r="D27365" s="34">
        <v>388</v>
      </c>
      <c r="E27365" s="34">
        <v>289</v>
      </c>
      <c r="F27365" s="34">
        <v>325</v>
      </c>
      <c r="G27365" s="34">
        <v>345</v>
      </c>
      <c r="H27365" s="34">
        <v>294</v>
      </c>
      <c r="I27365" s="34">
        <v>292</v>
      </c>
      <c r="J27365" s="34">
        <v>276</v>
      </c>
      <c r="K27365" s="34">
        <v>280</v>
      </c>
      <c r="L27365" s="34">
        <v>185</v>
      </c>
      <c r="M27365" s="34">
        <v>229</v>
      </c>
      <c r="N27365" s="34">
        <v>283</v>
      </c>
      <c r="O27365" s="34">
        <v>243</v>
      </c>
      <c r="P27365" s="34">
        <v>249</v>
      </c>
      <c r="Q27365" s="34">
        <v>272</v>
      </c>
      <c r="R27365" s="34">
        <v>388</v>
      </c>
      <c r="S27365" s="34">
        <v>379</v>
      </c>
      <c r="T27365" s="34">
        <v>250</v>
      </c>
      <c r="U27365" s="34">
        <v>236</v>
      </c>
      <c r="V27365" s="34">
        <v>315</v>
      </c>
      <c r="W27365" s="34">
        <v>298</v>
      </c>
      <c r="X27365" s="34">
        <v>408</v>
      </c>
      <c r="Y27365" s="34">
        <v>223</v>
      </c>
      <c r="Z27365" s="34">
        <v>388</v>
      </c>
      <c r="AA27365" s="34">
        <v>352</v>
      </c>
      <c r="AB27365" s="34">
        <v>322</v>
      </c>
      <c r="AC27365" s="34">
        <v>452</v>
      </c>
    </row>
    <row r="27366" spans="1:29" x14ac:dyDescent="0.2">
      <c r="A27366" s="34" t="s">
        <v>87859</v>
      </c>
      <c r="B27366" s="34">
        <v>80</v>
      </c>
      <c r="C27366" s="34">
        <v>106</v>
      </c>
      <c r="D27366" s="34">
        <v>104</v>
      </c>
      <c r="E27366" s="34">
        <v>92</v>
      </c>
      <c r="F27366" s="34">
        <v>69</v>
      </c>
      <c r="G27366" s="34">
        <v>74</v>
      </c>
      <c r="H27366" s="34">
        <v>55</v>
      </c>
      <c r="I27366" s="34">
        <v>88</v>
      </c>
      <c r="J27366" s="34">
        <v>59</v>
      </c>
      <c r="K27366" s="34">
        <v>70</v>
      </c>
      <c r="L27366" s="34">
        <v>50</v>
      </c>
      <c r="M27366" s="34">
        <v>45</v>
      </c>
      <c r="N27366" s="34">
        <v>56</v>
      </c>
      <c r="O27366" s="34">
        <v>78</v>
      </c>
      <c r="P27366" s="34">
        <v>68</v>
      </c>
      <c r="Q27366" s="34">
        <v>88</v>
      </c>
      <c r="R27366" s="34">
        <v>88</v>
      </c>
      <c r="S27366" s="34">
        <v>90</v>
      </c>
      <c r="T27366" s="34">
        <v>64</v>
      </c>
      <c r="U27366" s="34">
        <v>79</v>
      </c>
      <c r="V27366" s="34">
        <v>79</v>
      </c>
      <c r="W27366" s="34">
        <v>80</v>
      </c>
      <c r="X27366" s="34">
        <v>93</v>
      </c>
      <c r="Y27366" s="34">
        <v>42</v>
      </c>
      <c r="Z27366" s="34">
        <v>112</v>
      </c>
      <c r="AA27366" s="34">
        <v>94</v>
      </c>
      <c r="AB27366" s="34">
        <v>46</v>
      </c>
      <c r="AC27366" s="34">
        <v>125</v>
      </c>
    </row>
    <row r="27367" spans="1:29" x14ac:dyDescent="0.2">
      <c r="A27367" s="34" t="s">
        <v>87860</v>
      </c>
      <c r="B27367" s="34">
        <v>178</v>
      </c>
      <c r="C27367" s="34">
        <v>193</v>
      </c>
      <c r="D27367" s="34">
        <v>288</v>
      </c>
      <c r="E27367" s="34">
        <v>254</v>
      </c>
      <c r="F27367" s="34">
        <v>298</v>
      </c>
      <c r="G27367" s="34">
        <v>183</v>
      </c>
      <c r="H27367" s="34">
        <v>255</v>
      </c>
      <c r="I27367" s="34">
        <v>196</v>
      </c>
      <c r="J27367" s="34">
        <v>250</v>
      </c>
      <c r="K27367" s="34">
        <v>250</v>
      </c>
      <c r="L27367" s="34">
        <v>179</v>
      </c>
      <c r="M27367" s="34">
        <v>208</v>
      </c>
      <c r="N27367" s="34">
        <v>229</v>
      </c>
      <c r="O27367" s="34">
        <v>177</v>
      </c>
      <c r="P27367" s="34">
        <v>270</v>
      </c>
      <c r="Q27367" s="34">
        <v>313</v>
      </c>
      <c r="R27367" s="34">
        <v>292</v>
      </c>
      <c r="S27367" s="34">
        <v>268</v>
      </c>
      <c r="T27367" s="34">
        <v>265</v>
      </c>
      <c r="U27367" s="34">
        <v>250</v>
      </c>
      <c r="V27367" s="34">
        <v>328</v>
      </c>
      <c r="W27367" s="34">
        <v>230</v>
      </c>
      <c r="X27367" s="34">
        <v>379</v>
      </c>
      <c r="Y27367" s="34">
        <v>218</v>
      </c>
      <c r="Z27367" s="34">
        <v>316</v>
      </c>
      <c r="AA27367" s="34">
        <v>316</v>
      </c>
      <c r="AB27367" s="34">
        <v>283</v>
      </c>
      <c r="AC27367" s="34">
        <v>451</v>
      </c>
    </row>
    <row r="27368" spans="1:29" x14ac:dyDescent="0.2">
      <c r="A27368" s="34" t="s">
        <v>87861</v>
      </c>
      <c r="B27368" s="34">
        <v>130</v>
      </c>
      <c r="C27368" s="34">
        <v>226</v>
      </c>
      <c r="D27368" s="34">
        <v>274</v>
      </c>
      <c r="E27368" s="34">
        <v>226</v>
      </c>
      <c r="F27368" s="34">
        <v>251</v>
      </c>
      <c r="G27368" s="34">
        <v>227</v>
      </c>
      <c r="H27368" s="34">
        <v>187</v>
      </c>
      <c r="I27368" s="34">
        <v>180</v>
      </c>
      <c r="J27368" s="34">
        <v>171</v>
      </c>
      <c r="K27368" s="34">
        <v>228</v>
      </c>
      <c r="L27368" s="34">
        <v>98</v>
      </c>
      <c r="M27368" s="34">
        <v>160</v>
      </c>
      <c r="N27368" s="34">
        <v>199</v>
      </c>
      <c r="O27368" s="34">
        <v>174</v>
      </c>
      <c r="P27368" s="34">
        <v>188</v>
      </c>
      <c r="Q27368" s="34">
        <v>243</v>
      </c>
      <c r="R27368" s="34">
        <v>237</v>
      </c>
      <c r="S27368" s="34">
        <v>308</v>
      </c>
      <c r="T27368" s="34">
        <v>143</v>
      </c>
      <c r="U27368" s="34">
        <v>180</v>
      </c>
      <c r="V27368" s="34">
        <v>222</v>
      </c>
      <c r="W27368" s="34">
        <v>175</v>
      </c>
      <c r="X27368" s="34">
        <v>260</v>
      </c>
      <c r="Y27368" s="34">
        <v>175</v>
      </c>
      <c r="Z27368" s="34">
        <v>282</v>
      </c>
      <c r="AA27368" s="34">
        <v>279</v>
      </c>
      <c r="AB27368" s="34">
        <v>189</v>
      </c>
      <c r="AC27368" s="34">
        <v>318</v>
      </c>
    </row>
    <row r="27369" spans="1:29" x14ac:dyDescent="0.2">
      <c r="A27369" s="34" t="s">
        <v>87862</v>
      </c>
      <c r="B27369" s="34">
        <v>435</v>
      </c>
      <c r="C27369" s="34">
        <v>399</v>
      </c>
      <c r="D27369" s="34">
        <v>478</v>
      </c>
      <c r="E27369" s="34">
        <v>487</v>
      </c>
      <c r="F27369" s="34">
        <v>497</v>
      </c>
      <c r="G27369" s="34">
        <v>429</v>
      </c>
      <c r="H27369" s="34">
        <v>407</v>
      </c>
      <c r="I27369" s="34">
        <v>412</v>
      </c>
      <c r="J27369" s="34">
        <v>435</v>
      </c>
      <c r="K27369" s="34">
        <v>465</v>
      </c>
      <c r="L27369" s="34">
        <v>319</v>
      </c>
      <c r="M27369" s="34">
        <v>384</v>
      </c>
      <c r="N27369" s="34">
        <v>461</v>
      </c>
      <c r="O27369" s="34">
        <v>428</v>
      </c>
      <c r="P27369" s="34">
        <v>447</v>
      </c>
      <c r="Q27369" s="34">
        <v>615</v>
      </c>
      <c r="R27369" s="34">
        <v>585</v>
      </c>
      <c r="S27369" s="34">
        <v>634</v>
      </c>
      <c r="T27369" s="34">
        <v>363</v>
      </c>
      <c r="U27369" s="34">
        <v>433</v>
      </c>
      <c r="V27369" s="34">
        <v>613</v>
      </c>
      <c r="W27369" s="34">
        <v>480</v>
      </c>
      <c r="X27369" s="34">
        <v>631</v>
      </c>
      <c r="Y27369" s="34">
        <v>515</v>
      </c>
      <c r="Z27369" s="34">
        <v>562</v>
      </c>
      <c r="AA27369" s="34">
        <v>600</v>
      </c>
      <c r="AB27369" s="34">
        <v>503</v>
      </c>
      <c r="AC27369" s="34">
        <v>757</v>
      </c>
    </row>
    <row r="27370" spans="1:29" x14ac:dyDescent="0.2">
      <c r="A27370" s="34" t="s">
        <v>87863</v>
      </c>
      <c r="B27370" s="34">
        <v>228</v>
      </c>
      <c r="C27370" s="34">
        <v>227</v>
      </c>
      <c r="D27370" s="34">
        <v>243</v>
      </c>
      <c r="E27370" s="34">
        <v>247</v>
      </c>
      <c r="F27370" s="34">
        <v>248</v>
      </c>
      <c r="G27370" s="34">
        <v>187</v>
      </c>
      <c r="H27370" s="34">
        <v>251</v>
      </c>
      <c r="I27370" s="34">
        <v>239</v>
      </c>
      <c r="J27370" s="34">
        <v>219</v>
      </c>
      <c r="K27370" s="34">
        <v>226</v>
      </c>
      <c r="L27370" s="34">
        <v>154</v>
      </c>
      <c r="M27370" s="34">
        <v>176</v>
      </c>
      <c r="N27370" s="34">
        <v>227</v>
      </c>
      <c r="O27370" s="34">
        <v>172</v>
      </c>
      <c r="P27370" s="34">
        <v>214</v>
      </c>
      <c r="Q27370" s="34">
        <v>288</v>
      </c>
      <c r="R27370" s="34">
        <v>259</v>
      </c>
      <c r="S27370" s="34">
        <v>337</v>
      </c>
      <c r="T27370" s="34">
        <v>200</v>
      </c>
      <c r="U27370" s="34">
        <v>209</v>
      </c>
      <c r="V27370" s="34">
        <v>256</v>
      </c>
      <c r="W27370" s="34">
        <v>266</v>
      </c>
      <c r="X27370" s="34">
        <v>276</v>
      </c>
      <c r="Y27370" s="34">
        <v>208</v>
      </c>
      <c r="Z27370" s="34">
        <v>267</v>
      </c>
      <c r="AA27370" s="34">
        <v>255</v>
      </c>
      <c r="AB27370" s="34">
        <v>205</v>
      </c>
      <c r="AC27370" s="34">
        <v>391</v>
      </c>
    </row>
    <row r="27371" spans="1:29" x14ac:dyDescent="0.2">
      <c r="A27371" s="34" t="s">
        <v>87864</v>
      </c>
      <c r="B27371" s="34">
        <v>129</v>
      </c>
      <c r="C27371" s="34">
        <v>137</v>
      </c>
      <c r="D27371" s="34">
        <v>189</v>
      </c>
      <c r="E27371" s="34">
        <v>159</v>
      </c>
      <c r="F27371" s="34">
        <v>130</v>
      </c>
      <c r="G27371" s="34">
        <v>91</v>
      </c>
      <c r="H27371" s="34">
        <v>190</v>
      </c>
      <c r="I27371" s="34">
        <v>122</v>
      </c>
      <c r="J27371" s="34">
        <v>144</v>
      </c>
      <c r="K27371" s="34">
        <v>114</v>
      </c>
      <c r="L27371" s="34">
        <v>102</v>
      </c>
      <c r="M27371" s="34">
        <v>144</v>
      </c>
      <c r="N27371" s="34">
        <v>122</v>
      </c>
      <c r="O27371" s="34">
        <v>122</v>
      </c>
      <c r="P27371" s="34">
        <v>138</v>
      </c>
      <c r="Q27371" s="34">
        <v>192</v>
      </c>
      <c r="R27371" s="34">
        <v>184</v>
      </c>
      <c r="S27371" s="34">
        <v>193</v>
      </c>
      <c r="T27371" s="34">
        <v>143</v>
      </c>
      <c r="U27371" s="34">
        <v>101</v>
      </c>
      <c r="V27371" s="34">
        <v>236</v>
      </c>
      <c r="W27371" s="34">
        <v>149</v>
      </c>
      <c r="X27371" s="34">
        <v>196</v>
      </c>
      <c r="Y27371" s="34">
        <v>176</v>
      </c>
      <c r="Z27371" s="34">
        <v>197</v>
      </c>
      <c r="AA27371" s="34">
        <v>164</v>
      </c>
      <c r="AB27371" s="34">
        <v>212</v>
      </c>
      <c r="AC27371" s="34">
        <v>245</v>
      </c>
    </row>
    <row r="27372" spans="1:29" x14ac:dyDescent="0.2">
      <c r="A27372" s="34" t="s">
        <v>87865</v>
      </c>
      <c r="B27372" s="34">
        <v>138</v>
      </c>
      <c r="C27372" s="34">
        <v>203</v>
      </c>
      <c r="D27372" s="34">
        <v>221</v>
      </c>
      <c r="E27372" s="34">
        <v>223</v>
      </c>
      <c r="F27372" s="34">
        <v>238</v>
      </c>
      <c r="G27372" s="34">
        <v>207</v>
      </c>
      <c r="H27372" s="34">
        <v>191</v>
      </c>
      <c r="I27372" s="34">
        <v>158</v>
      </c>
      <c r="J27372" s="34">
        <v>165</v>
      </c>
      <c r="K27372" s="34">
        <v>235</v>
      </c>
      <c r="L27372" s="34">
        <v>159</v>
      </c>
      <c r="M27372" s="34">
        <v>201</v>
      </c>
      <c r="N27372" s="34">
        <v>166</v>
      </c>
      <c r="O27372" s="34">
        <v>193</v>
      </c>
      <c r="P27372" s="34">
        <v>185</v>
      </c>
      <c r="Q27372" s="34">
        <v>275</v>
      </c>
      <c r="R27372" s="34">
        <v>239</v>
      </c>
      <c r="S27372" s="34">
        <v>272</v>
      </c>
      <c r="T27372" s="34">
        <v>202</v>
      </c>
      <c r="U27372" s="34">
        <v>188</v>
      </c>
      <c r="V27372" s="34">
        <v>247</v>
      </c>
      <c r="W27372" s="34">
        <v>265</v>
      </c>
      <c r="X27372" s="34">
        <v>353</v>
      </c>
      <c r="Y27372" s="34">
        <v>269</v>
      </c>
      <c r="Z27372" s="34">
        <v>250</v>
      </c>
      <c r="AA27372" s="34">
        <v>318</v>
      </c>
      <c r="AB27372" s="34">
        <v>270</v>
      </c>
      <c r="AC27372" s="34">
        <v>357</v>
      </c>
    </row>
    <row r="27373" spans="1:29" x14ac:dyDescent="0.2">
      <c r="A27373" s="34" t="s">
        <v>87866</v>
      </c>
      <c r="B27373" s="34">
        <v>326</v>
      </c>
      <c r="C27373" s="34">
        <v>625</v>
      </c>
      <c r="D27373" s="34">
        <v>723</v>
      </c>
      <c r="E27373" s="34">
        <v>685</v>
      </c>
      <c r="F27373" s="34">
        <v>515</v>
      </c>
      <c r="G27373" s="34">
        <v>599</v>
      </c>
      <c r="H27373" s="34">
        <v>386</v>
      </c>
      <c r="I27373" s="34">
        <v>462</v>
      </c>
      <c r="J27373" s="34">
        <v>311</v>
      </c>
      <c r="K27373" s="34">
        <v>661</v>
      </c>
      <c r="L27373" s="34">
        <v>154</v>
      </c>
      <c r="M27373" s="34">
        <v>407</v>
      </c>
      <c r="N27373" s="34">
        <v>358</v>
      </c>
      <c r="O27373" s="34">
        <v>422</v>
      </c>
      <c r="P27373" s="34">
        <v>307</v>
      </c>
      <c r="Q27373" s="34">
        <v>556</v>
      </c>
      <c r="R27373" s="34">
        <v>356</v>
      </c>
      <c r="S27373" s="34">
        <v>829</v>
      </c>
      <c r="T27373" s="34">
        <v>217</v>
      </c>
      <c r="U27373" s="34">
        <v>377</v>
      </c>
      <c r="V27373" s="34">
        <v>488</v>
      </c>
      <c r="W27373" s="34">
        <v>418</v>
      </c>
      <c r="X27373" s="34">
        <v>556</v>
      </c>
      <c r="Y27373" s="34">
        <v>311</v>
      </c>
      <c r="Z27373" s="34">
        <v>586</v>
      </c>
      <c r="AA27373" s="34">
        <v>754</v>
      </c>
      <c r="AB27373" s="34">
        <v>314</v>
      </c>
      <c r="AC27373" s="34">
        <v>814</v>
      </c>
    </row>
    <row r="27374" spans="1:29" x14ac:dyDescent="0.2">
      <c r="A27374" s="34" t="s">
        <v>87867</v>
      </c>
      <c r="B27374" s="34">
        <v>213</v>
      </c>
      <c r="C27374" s="34">
        <v>368</v>
      </c>
      <c r="D27374" s="34">
        <v>596</v>
      </c>
      <c r="E27374" s="34">
        <v>340</v>
      </c>
      <c r="F27374" s="34">
        <v>483</v>
      </c>
      <c r="G27374" s="34">
        <v>399</v>
      </c>
      <c r="H27374" s="34">
        <v>359</v>
      </c>
      <c r="I27374" s="34">
        <v>304</v>
      </c>
      <c r="J27374" s="34">
        <v>357</v>
      </c>
      <c r="K27374" s="34">
        <v>337</v>
      </c>
      <c r="L27374" s="34">
        <v>212</v>
      </c>
      <c r="M27374" s="34">
        <v>319</v>
      </c>
      <c r="N27374" s="34">
        <v>355</v>
      </c>
      <c r="O27374" s="34">
        <v>295</v>
      </c>
      <c r="P27374" s="34">
        <v>391</v>
      </c>
      <c r="Q27374" s="34">
        <v>382</v>
      </c>
      <c r="R27374" s="34">
        <v>392</v>
      </c>
      <c r="S27374" s="34">
        <v>438</v>
      </c>
      <c r="T27374" s="34">
        <v>287</v>
      </c>
      <c r="U27374" s="34">
        <v>294</v>
      </c>
      <c r="V27374" s="34">
        <v>519</v>
      </c>
      <c r="W27374" s="34">
        <v>304</v>
      </c>
      <c r="X27374" s="34">
        <v>576</v>
      </c>
      <c r="Y27374" s="34">
        <v>277</v>
      </c>
      <c r="Z27374" s="34">
        <v>582</v>
      </c>
      <c r="AA27374" s="34">
        <v>472</v>
      </c>
      <c r="AB27374" s="34">
        <v>327</v>
      </c>
      <c r="AC27374" s="34">
        <v>560</v>
      </c>
    </row>
    <row r="27375" spans="1:29" x14ac:dyDescent="0.2">
      <c r="A27375" s="34" t="s">
        <v>87868</v>
      </c>
      <c r="B27375" s="34">
        <v>123</v>
      </c>
      <c r="C27375" s="34">
        <v>208</v>
      </c>
      <c r="D27375" s="34">
        <v>154</v>
      </c>
      <c r="E27375" s="34">
        <v>181</v>
      </c>
      <c r="F27375" s="34">
        <v>139</v>
      </c>
      <c r="G27375" s="34">
        <v>152</v>
      </c>
      <c r="H27375" s="34">
        <v>102</v>
      </c>
      <c r="I27375" s="34">
        <v>150</v>
      </c>
      <c r="J27375" s="34">
        <v>142</v>
      </c>
      <c r="K27375" s="34">
        <v>171</v>
      </c>
      <c r="L27375" s="34">
        <v>74</v>
      </c>
      <c r="M27375" s="34">
        <v>134</v>
      </c>
      <c r="N27375" s="34">
        <v>117</v>
      </c>
      <c r="O27375" s="34">
        <v>116</v>
      </c>
      <c r="P27375" s="34">
        <v>111</v>
      </c>
      <c r="Q27375" s="34">
        <v>252</v>
      </c>
      <c r="R27375" s="34">
        <v>135</v>
      </c>
      <c r="S27375" s="34">
        <v>219</v>
      </c>
      <c r="T27375" s="34">
        <v>98</v>
      </c>
      <c r="U27375" s="34">
        <v>121</v>
      </c>
      <c r="V27375" s="34">
        <v>140</v>
      </c>
      <c r="W27375" s="34">
        <v>138</v>
      </c>
      <c r="X27375" s="34">
        <v>233</v>
      </c>
      <c r="Y27375" s="34">
        <v>127</v>
      </c>
      <c r="Z27375" s="34">
        <v>184</v>
      </c>
      <c r="AA27375" s="34">
        <v>198</v>
      </c>
      <c r="AB27375" s="34">
        <v>129</v>
      </c>
      <c r="AC27375" s="34">
        <v>244</v>
      </c>
    </row>
    <row r="27376" spans="1:29" x14ac:dyDescent="0.2">
      <c r="A27376" s="34" t="s">
        <v>87869</v>
      </c>
      <c r="B27376" s="34">
        <v>111</v>
      </c>
      <c r="C27376" s="34">
        <v>156</v>
      </c>
      <c r="D27376" s="34">
        <v>141</v>
      </c>
      <c r="E27376" s="34">
        <v>146</v>
      </c>
      <c r="F27376" s="34">
        <v>168</v>
      </c>
      <c r="G27376" s="34">
        <v>88</v>
      </c>
      <c r="H27376" s="34">
        <v>113</v>
      </c>
      <c r="I27376" s="34">
        <v>148</v>
      </c>
      <c r="J27376" s="34">
        <v>114</v>
      </c>
      <c r="K27376" s="34">
        <v>161</v>
      </c>
      <c r="L27376" s="34">
        <v>77</v>
      </c>
      <c r="M27376" s="34">
        <v>163</v>
      </c>
      <c r="N27376" s="34">
        <v>89</v>
      </c>
      <c r="O27376" s="34">
        <v>125</v>
      </c>
      <c r="P27376" s="34">
        <v>109</v>
      </c>
      <c r="Q27376" s="34">
        <v>146</v>
      </c>
      <c r="R27376" s="34">
        <v>151</v>
      </c>
      <c r="S27376" s="34">
        <v>211</v>
      </c>
      <c r="T27376" s="34">
        <v>101</v>
      </c>
      <c r="U27376" s="34">
        <v>156</v>
      </c>
      <c r="V27376" s="34">
        <v>132</v>
      </c>
      <c r="W27376" s="34">
        <v>139</v>
      </c>
      <c r="X27376" s="34">
        <v>164</v>
      </c>
      <c r="Y27376" s="34">
        <v>144</v>
      </c>
      <c r="Z27376" s="34">
        <v>144</v>
      </c>
      <c r="AA27376" s="34">
        <v>200</v>
      </c>
      <c r="AB27376" s="34">
        <v>109</v>
      </c>
      <c r="AC27376" s="34">
        <v>260</v>
      </c>
    </row>
    <row r="27377" spans="1:29" x14ac:dyDescent="0.2">
      <c r="A27377" s="34" t="s">
        <v>87870</v>
      </c>
      <c r="B27377" s="34">
        <v>124</v>
      </c>
      <c r="C27377" s="34">
        <v>171</v>
      </c>
      <c r="D27377" s="34">
        <v>202</v>
      </c>
      <c r="E27377" s="34">
        <v>187</v>
      </c>
      <c r="F27377" s="34">
        <v>159</v>
      </c>
      <c r="G27377" s="34">
        <v>161</v>
      </c>
      <c r="H27377" s="34">
        <v>117</v>
      </c>
      <c r="I27377" s="34">
        <v>175</v>
      </c>
      <c r="J27377" s="34">
        <v>106</v>
      </c>
      <c r="K27377" s="34">
        <v>179</v>
      </c>
      <c r="L27377" s="34">
        <v>53</v>
      </c>
      <c r="M27377" s="34">
        <v>143</v>
      </c>
      <c r="N27377" s="34">
        <v>151</v>
      </c>
      <c r="O27377" s="34">
        <v>118</v>
      </c>
      <c r="P27377" s="34">
        <v>134</v>
      </c>
      <c r="Q27377" s="34">
        <v>128</v>
      </c>
      <c r="R27377" s="34">
        <v>119</v>
      </c>
      <c r="S27377" s="34">
        <v>197</v>
      </c>
      <c r="T27377" s="34">
        <v>70</v>
      </c>
      <c r="U27377" s="34">
        <v>92</v>
      </c>
      <c r="V27377" s="34">
        <v>177</v>
      </c>
      <c r="W27377" s="34">
        <v>93</v>
      </c>
      <c r="X27377" s="34">
        <v>159</v>
      </c>
      <c r="Y27377" s="34">
        <v>77</v>
      </c>
      <c r="Z27377" s="34">
        <v>152</v>
      </c>
      <c r="AA27377" s="34">
        <v>191</v>
      </c>
      <c r="AB27377" s="34">
        <v>90</v>
      </c>
      <c r="AC27377" s="34">
        <v>194</v>
      </c>
    </row>
    <row r="27378" spans="1:29" x14ac:dyDescent="0.2">
      <c r="A27378" s="34" t="s">
        <v>87871</v>
      </c>
      <c r="B27378" s="34">
        <v>289</v>
      </c>
      <c r="C27378" s="34">
        <v>325</v>
      </c>
      <c r="D27378" s="34">
        <v>434</v>
      </c>
      <c r="E27378" s="34">
        <v>384</v>
      </c>
      <c r="F27378" s="34">
        <v>508</v>
      </c>
      <c r="G27378" s="34">
        <v>321</v>
      </c>
      <c r="H27378" s="34">
        <v>353</v>
      </c>
      <c r="I27378" s="34">
        <v>377</v>
      </c>
      <c r="J27378" s="34">
        <v>383</v>
      </c>
      <c r="K27378" s="34">
        <v>378</v>
      </c>
      <c r="L27378" s="34">
        <v>369</v>
      </c>
      <c r="M27378" s="34">
        <v>362</v>
      </c>
      <c r="N27378" s="34">
        <v>370</v>
      </c>
      <c r="O27378" s="34">
        <v>342</v>
      </c>
      <c r="P27378" s="34">
        <v>417</v>
      </c>
      <c r="Q27378" s="34">
        <v>546</v>
      </c>
      <c r="R27378" s="34">
        <v>518</v>
      </c>
      <c r="S27378" s="34">
        <v>484</v>
      </c>
      <c r="T27378" s="34">
        <v>540</v>
      </c>
      <c r="U27378" s="34">
        <v>456</v>
      </c>
      <c r="V27378" s="34">
        <v>602</v>
      </c>
      <c r="W27378" s="34">
        <v>531</v>
      </c>
      <c r="X27378" s="34">
        <v>505</v>
      </c>
      <c r="Y27378" s="34">
        <v>520</v>
      </c>
      <c r="Z27378" s="34">
        <v>460</v>
      </c>
      <c r="AA27378" s="34">
        <v>456</v>
      </c>
      <c r="AB27378" s="34">
        <v>560</v>
      </c>
      <c r="AC27378" s="34">
        <v>665</v>
      </c>
    </row>
    <row r="27379" spans="1:29" x14ac:dyDescent="0.2">
      <c r="A27379" s="34" t="s">
        <v>87872</v>
      </c>
      <c r="B27379" s="34">
        <v>166</v>
      </c>
      <c r="C27379" s="34">
        <v>120</v>
      </c>
      <c r="D27379" s="34">
        <v>145</v>
      </c>
      <c r="E27379" s="34">
        <v>126</v>
      </c>
      <c r="F27379" s="34">
        <v>138</v>
      </c>
      <c r="G27379" s="34">
        <v>119</v>
      </c>
      <c r="H27379" s="34">
        <v>92</v>
      </c>
      <c r="I27379" s="34">
        <v>107</v>
      </c>
      <c r="J27379" s="34">
        <v>137</v>
      </c>
      <c r="K27379" s="34">
        <v>121</v>
      </c>
      <c r="L27379" s="34">
        <v>134</v>
      </c>
      <c r="M27379" s="34">
        <v>135</v>
      </c>
      <c r="N27379" s="34">
        <v>113</v>
      </c>
      <c r="O27379" s="34">
        <v>124</v>
      </c>
      <c r="P27379" s="34">
        <v>127</v>
      </c>
      <c r="Q27379" s="34">
        <v>211</v>
      </c>
      <c r="R27379" s="34">
        <v>163</v>
      </c>
      <c r="S27379" s="34">
        <v>121</v>
      </c>
      <c r="T27379" s="34">
        <v>177</v>
      </c>
      <c r="U27379" s="34">
        <v>140</v>
      </c>
      <c r="V27379" s="34">
        <v>148</v>
      </c>
      <c r="W27379" s="34">
        <v>186</v>
      </c>
      <c r="X27379" s="34">
        <v>177</v>
      </c>
      <c r="Y27379" s="34">
        <v>149</v>
      </c>
      <c r="Z27379" s="34">
        <v>158</v>
      </c>
      <c r="AA27379" s="34">
        <v>112</v>
      </c>
      <c r="AB27379" s="34">
        <v>162</v>
      </c>
      <c r="AC27379" s="34">
        <v>166</v>
      </c>
    </row>
    <row r="27380" spans="1:29" x14ac:dyDescent="0.2">
      <c r="A27380" s="34" t="s">
        <v>87873</v>
      </c>
      <c r="B27380" s="34">
        <v>179</v>
      </c>
      <c r="C27380" s="34">
        <v>239</v>
      </c>
      <c r="D27380" s="34">
        <v>311</v>
      </c>
      <c r="E27380" s="34">
        <v>271</v>
      </c>
      <c r="F27380" s="34">
        <v>252</v>
      </c>
      <c r="G27380" s="34">
        <v>221</v>
      </c>
      <c r="H27380" s="34">
        <v>203</v>
      </c>
      <c r="I27380" s="34">
        <v>196</v>
      </c>
      <c r="J27380" s="34">
        <v>221</v>
      </c>
      <c r="K27380" s="34">
        <v>176</v>
      </c>
      <c r="L27380" s="34">
        <v>138</v>
      </c>
      <c r="M27380" s="34">
        <v>180</v>
      </c>
      <c r="N27380" s="34">
        <v>235</v>
      </c>
      <c r="O27380" s="34">
        <v>224</v>
      </c>
      <c r="P27380" s="34">
        <v>224</v>
      </c>
      <c r="Q27380" s="34">
        <v>295</v>
      </c>
      <c r="R27380" s="34">
        <v>237</v>
      </c>
      <c r="S27380" s="34">
        <v>269</v>
      </c>
      <c r="T27380" s="34">
        <v>184</v>
      </c>
      <c r="U27380" s="34">
        <v>198</v>
      </c>
      <c r="V27380" s="34">
        <v>309</v>
      </c>
      <c r="W27380" s="34">
        <v>224</v>
      </c>
      <c r="X27380" s="34">
        <v>305</v>
      </c>
      <c r="Y27380" s="34">
        <v>198</v>
      </c>
      <c r="Z27380" s="34">
        <v>324</v>
      </c>
      <c r="AA27380" s="34">
        <v>299</v>
      </c>
      <c r="AB27380" s="34">
        <v>180</v>
      </c>
      <c r="AC27380" s="34">
        <v>394</v>
      </c>
    </row>
    <row r="27381" spans="1:29" x14ac:dyDescent="0.2">
      <c r="A27381" s="34" t="s">
        <v>87874</v>
      </c>
      <c r="B27381" s="34">
        <v>208</v>
      </c>
      <c r="C27381" s="34">
        <v>251</v>
      </c>
      <c r="D27381" s="34">
        <v>255</v>
      </c>
      <c r="E27381" s="34">
        <v>302</v>
      </c>
      <c r="F27381" s="34">
        <v>257</v>
      </c>
      <c r="G27381" s="34">
        <v>369</v>
      </c>
      <c r="H27381" s="34">
        <v>263</v>
      </c>
      <c r="I27381" s="34">
        <v>298</v>
      </c>
      <c r="J27381" s="34">
        <v>244</v>
      </c>
      <c r="K27381" s="34">
        <v>329</v>
      </c>
      <c r="L27381" s="34">
        <v>159</v>
      </c>
      <c r="M27381" s="34">
        <v>241</v>
      </c>
      <c r="N27381" s="34">
        <v>211</v>
      </c>
      <c r="O27381" s="34">
        <v>241</v>
      </c>
      <c r="P27381" s="34">
        <v>213</v>
      </c>
      <c r="Q27381" s="34">
        <v>402</v>
      </c>
      <c r="R27381" s="34">
        <v>289</v>
      </c>
      <c r="S27381" s="34">
        <v>304</v>
      </c>
      <c r="T27381" s="34">
        <v>272</v>
      </c>
      <c r="U27381" s="34">
        <v>266</v>
      </c>
      <c r="V27381" s="34">
        <v>329</v>
      </c>
      <c r="W27381" s="34">
        <v>360</v>
      </c>
      <c r="X27381" s="34">
        <v>339</v>
      </c>
      <c r="Y27381" s="34">
        <v>262</v>
      </c>
      <c r="Z27381" s="34">
        <v>268</v>
      </c>
      <c r="AA27381" s="34">
        <v>372</v>
      </c>
      <c r="AB27381" s="34">
        <v>287</v>
      </c>
      <c r="AC27381" s="34">
        <v>456</v>
      </c>
    </row>
    <row r="27382" spans="1:29" x14ac:dyDescent="0.2">
      <c r="A27382" s="34" t="s">
        <v>87875</v>
      </c>
      <c r="B27382" s="34">
        <v>292</v>
      </c>
      <c r="C27382" s="34">
        <v>434</v>
      </c>
      <c r="D27382" s="34">
        <v>558</v>
      </c>
      <c r="E27382" s="34">
        <v>487</v>
      </c>
      <c r="F27382" s="34">
        <v>468</v>
      </c>
      <c r="G27382" s="34">
        <v>449</v>
      </c>
      <c r="H27382" s="34">
        <v>374</v>
      </c>
      <c r="I27382" s="34">
        <v>381</v>
      </c>
      <c r="J27382" s="34">
        <v>312</v>
      </c>
      <c r="K27382" s="34">
        <v>430</v>
      </c>
      <c r="L27382" s="34">
        <v>149</v>
      </c>
      <c r="M27382" s="34">
        <v>374</v>
      </c>
      <c r="N27382" s="34">
        <v>396</v>
      </c>
      <c r="O27382" s="34">
        <v>350</v>
      </c>
      <c r="P27382" s="34">
        <v>331</v>
      </c>
      <c r="Q27382" s="34">
        <v>368</v>
      </c>
      <c r="R27382" s="34">
        <v>387</v>
      </c>
      <c r="S27382" s="34">
        <v>517</v>
      </c>
      <c r="T27382" s="34">
        <v>206</v>
      </c>
      <c r="U27382" s="34">
        <v>271</v>
      </c>
      <c r="V27382" s="34">
        <v>433</v>
      </c>
      <c r="W27382" s="34">
        <v>283</v>
      </c>
      <c r="X27382" s="34">
        <v>523</v>
      </c>
      <c r="Y27382" s="34">
        <v>227</v>
      </c>
      <c r="Z27382" s="34">
        <v>581</v>
      </c>
      <c r="AA27382" s="34">
        <v>533</v>
      </c>
      <c r="AB27382" s="34">
        <v>264</v>
      </c>
      <c r="AC27382" s="34">
        <v>586</v>
      </c>
    </row>
    <row r="27383" spans="1:29" x14ac:dyDescent="0.2">
      <c r="A27383" s="34" t="s">
        <v>87876</v>
      </c>
      <c r="B27383" s="34">
        <v>66</v>
      </c>
      <c r="C27383" s="34">
        <v>105</v>
      </c>
      <c r="D27383" s="34">
        <v>121</v>
      </c>
      <c r="E27383" s="34">
        <v>70</v>
      </c>
      <c r="F27383" s="34">
        <v>104</v>
      </c>
      <c r="G27383" s="34">
        <v>77</v>
      </c>
      <c r="H27383" s="34">
        <v>77</v>
      </c>
      <c r="I27383" s="34">
        <v>54</v>
      </c>
      <c r="J27383" s="34">
        <v>79</v>
      </c>
      <c r="K27383" s="34">
        <v>92</v>
      </c>
      <c r="L27383" s="34">
        <v>42</v>
      </c>
      <c r="M27383" s="34">
        <v>67</v>
      </c>
      <c r="N27383" s="34">
        <v>85</v>
      </c>
      <c r="O27383" s="34">
        <v>81</v>
      </c>
      <c r="P27383" s="34">
        <v>47</v>
      </c>
      <c r="Q27383" s="34">
        <v>69</v>
      </c>
      <c r="R27383" s="34">
        <v>72</v>
      </c>
      <c r="S27383" s="34">
        <v>125</v>
      </c>
      <c r="T27383" s="34">
        <v>54</v>
      </c>
      <c r="U27383" s="34">
        <v>60</v>
      </c>
      <c r="V27383" s="34">
        <v>106</v>
      </c>
      <c r="W27383" s="34">
        <v>89</v>
      </c>
      <c r="X27383" s="34">
        <v>111</v>
      </c>
      <c r="Y27383" s="34">
        <v>44</v>
      </c>
      <c r="Z27383" s="34">
        <v>113</v>
      </c>
      <c r="AA27383" s="34">
        <v>103</v>
      </c>
      <c r="AB27383" s="34">
        <v>89</v>
      </c>
      <c r="AC27383" s="34">
        <v>155</v>
      </c>
    </row>
    <row r="27384" spans="1:29" x14ac:dyDescent="0.2">
      <c r="A27384" s="34" t="s">
        <v>87877</v>
      </c>
      <c r="B27384" s="34">
        <v>148</v>
      </c>
      <c r="C27384" s="34">
        <v>232</v>
      </c>
      <c r="D27384" s="34">
        <v>153</v>
      </c>
      <c r="E27384" s="34">
        <v>314</v>
      </c>
      <c r="F27384" s="34">
        <v>151</v>
      </c>
      <c r="G27384" s="34">
        <v>315</v>
      </c>
      <c r="H27384" s="34">
        <v>134</v>
      </c>
      <c r="I27384" s="34">
        <v>194</v>
      </c>
      <c r="J27384" s="34">
        <v>133</v>
      </c>
      <c r="K27384" s="34">
        <v>247</v>
      </c>
      <c r="L27384" s="34">
        <v>88</v>
      </c>
      <c r="M27384" s="34">
        <v>203</v>
      </c>
      <c r="N27384" s="34">
        <v>134</v>
      </c>
      <c r="O27384" s="34">
        <v>154</v>
      </c>
      <c r="P27384" s="34">
        <v>142</v>
      </c>
      <c r="Q27384" s="34">
        <v>279</v>
      </c>
      <c r="R27384" s="34">
        <v>145</v>
      </c>
      <c r="S27384" s="34">
        <v>315</v>
      </c>
      <c r="T27384" s="34">
        <v>101</v>
      </c>
      <c r="U27384" s="34">
        <v>192</v>
      </c>
      <c r="V27384" s="34">
        <v>165</v>
      </c>
      <c r="W27384" s="34">
        <v>263</v>
      </c>
      <c r="X27384" s="34">
        <v>227</v>
      </c>
      <c r="Y27384" s="34">
        <v>188</v>
      </c>
      <c r="Z27384" s="34">
        <v>189</v>
      </c>
      <c r="AA27384" s="34">
        <v>272</v>
      </c>
      <c r="AB27384" s="34">
        <v>134</v>
      </c>
      <c r="AC27384" s="34">
        <v>343</v>
      </c>
    </row>
    <row r="27385" spans="1:29" x14ac:dyDescent="0.2">
      <c r="A27385" s="34" t="s">
        <v>87878</v>
      </c>
      <c r="B27385" s="34">
        <v>225</v>
      </c>
      <c r="C27385" s="34">
        <v>399</v>
      </c>
      <c r="D27385" s="34">
        <v>414</v>
      </c>
      <c r="E27385" s="34">
        <v>392</v>
      </c>
      <c r="F27385" s="34">
        <v>380</v>
      </c>
      <c r="G27385" s="34">
        <v>420</v>
      </c>
      <c r="H27385" s="34">
        <v>336</v>
      </c>
      <c r="I27385" s="34">
        <v>365</v>
      </c>
      <c r="J27385" s="34">
        <v>330</v>
      </c>
      <c r="K27385" s="34">
        <v>396</v>
      </c>
      <c r="L27385" s="34">
        <v>267</v>
      </c>
      <c r="M27385" s="34">
        <v>350</v>
      </c>
      <c r="N27385" s="34">
        <v>269</v>
      </c>
      <c r="O27385" s="34">
        <v>312</v>
      </c>
      <c r="P27385" s="34">
        <v>307</v>
      </c>
      <c r="Q27385" s="34">
        <v>566</v>
      </c>
      <c r="R27385" s="34">
        <v>459</v>
      </c>
      <c r="S27385" s="34">
        <v>401</v>
      </c>
      <c r="T27385" s="34">
        <v>344</v>
      </c>
      <c r="U27385" s="34">
        <v>437</v>
      </c>
      <c r="V27385" s="34">
        <v>394</v>
      </c>
      <c r="W27385" s="34">
        <v>514</v>
      </c>
      <c r="X27385" s="34">
        <v>447</v>
      </c>
      <c r="Y27385" s="34">
        <v>411</v>
      </c>
      <c r="Z27385" s="34">
        <v>419</v>
      </c>
      <c r="AA27385" s="34">
        <v>465</v>
      </c>
      <c r="AB27385" s="34">
        <v>459</v>
      </c>
      <c r="AC27385" s="34">
        <v>652</v>
      </c>
    </row>
    <row r="27386" spans="1:29" x14ac:dyDescent="0.2">
      <c r="A27386" s="34" t="s">
        <v>87879</v>
      </c>
      <c r="B27386" s="34">
        <v>210</v>
      </c>
      <c r="C27386" s="34">
        <v>427</v>
      </c>
      <c r="D27386" s="34">
        <v>387</v>
      </c>
      <c r="E27386" s="34">
        <v>419</v>
      </c>
      <c r="F27386" s="34">
        <v>365</v>
      </c>
      <c r="G27386" s="34">
        <v>308</v>
      </c>
      <c r="H27386" s="34">
        <v>263</v>
      </c>
      <c r="I27386" s="34">
        <v>332</v>
      </c>
      <c r="J27386" s="34">
        <v>288</v>
      </c>
      <c r="K27386" s="34">
        <v>368</v>
      </c>
      <c r="L27386" s="34">
        <v>200</v>
      </c>
      <c r="M27386" s="34">
        <v>305</v>
      </c>
      <c r="N27386" s="34">
        <v>279</v>
      </c>
      <c r="O27386" s="34">
        <v>262</v>
      </c>
      <c r="P27386" s="34">
        <v>302</v>
      </c>
      <c r="Q27386" s="34">
        <v>482</v>
      </c>
      <c r="R27386" s="34">
        <v>410</v>
      </c>
      <c r="S27386" s="34">
        <v>465</v>
      </c>
      <c r="T27386" s="34">
        <v>263</v>
      </c>
      <c r="U27386" s="34">
        <v>310</v>
      </c>
      <c r="V27386" s="34">
        <v>359</v>
      </c>
      <c r="W27386" s="34">
        <v>384</v>
      </c>
      <c r="X27386" s="34">
        <v>448</v>
      </c>
      <c r="Y27386" s="34">
        <v>354</v>
      </c>
      <c r="Z27386" s="34">
        <v>394</v>
      </c>
      <c r="AA27386" s="34">
        <v>457</v>
      </c>
      <c r="AB27386" s="34">
        <v>320</v>
      </c>
      <c r="AC27386" s="34">
        <v>539</v>
      </c>
    </row>
    <row r="27387" spans="1:29" x14ac:dyDescent="0.2">
      <c r="A27387" s="34" t="s">
        <v>87880</v>
      </c>
      <c r="B27387" s="34">
        <v>86</v>
      </c>
      <c r="C27387" s="34">
        <v>170</v>
      </c>
      <c r="D27387" s="34">
        <v>150</v>
      </c>
      <c r="E27387" s="34">
        <v>128</v>
      </c>
      <c r="F27387" s="34">
        <v>123</v>
      </c>
      <c r="G27387" s="34">
        <v>170</v>
      </c>
      <c r="H27387" s="34">
        <v>143</v>
      </c>
      <c r="I27387" s="34">
        <v>127</v>
      </c>
      <c r="J27387" s="34">
        <v>92</v>
      </c>
      <c r="K27387" s="34">
        <v>156</v>
      </c>
      <c r="L27387" s="34">
        <v>60</v>
      </c>
      <c r="M27387" s="34">
        <v>113</v>
      </c>
      <c r="N27387" s="34">
        <v>86</v>
      </c>
      <c r="O27387" s="34">
        <v>130</v>
      </c>
      <c r="P27387" s="34">
        <v>95</v>
      </c>
      <c r="Q27387" s="34">
        <v>175</v>
      </c>
      <c r="R27387" s="34">
        <v>112</v>
      </c>
      <c r="S27387" s="34">
        <v>175</v>
      </c>
      <c r="T27387" s="34">
        <v>83</v>
      </c>
      <c r="U27387" s="34">
        <v>138</v>
      </c>
      <c r="V27387" s="34">
        <v>126</v>
      </c>
      <c r="W27387" s="34">
        <v>89</v>
      </c>
      <c r="X27387" s="34">
        <v>163</v>
      </c>
      <c r="Y27387" s="34">
        <v>81</v>
      </c>
      <c r="Z27387" s="34">
        <v>144</v>
      </c>
      <c r="AA27387" s="34">
        <v>158</v>
      </c>
      <c r="AB27387" s="34">
        <v>72</v>
      </c>
      <c r="AC27387" s="34">
        <v>202</v>
      </c>
    </row>
    <row r="27388" spans="1:29" x14ac:dyDescent="0.2">
      <c r="A27388" s="34" t="s">
        <v>87881</v>
      </c>
      <c r="B27388" s="34">
        <v>270</v>
      </c>
      <c r="C27388" s="34">
        <v>444</v>
      </c>
      <c r="D27388" s="34">
        <v>461</v>
      </c>
      <c r="E27388" s="34">
        <v>434</v>
      </c>
      <c r="F27388" s="34">
        <v>357</v>
      </c>
      <c r="G27388" s="34">
        <v>443</v>
      </c>
      <c r="H27388" s="34">
        <v>297</v>
      </c>
      <c r="I27388" s="34">
        <v>441</v>
      </c>
      <c r="J27388" s="34">
        <v>221</v>
      </c>
      <c r="K27388" s="34">
        <v>448</v>
      </c>
      <c r="L27388" s="34">
        <v>133</v>
      </c>
      <c r="M27388" s="34">
        <v>307</v>
      </c>
      <c r="N27388" s="34">
        <v>239</v>
      </c>
      <c r="O27388" s="34">
        <v>315</v>
      </c>
      <c r="P27388" s="34">
        <v>252</v>
      </c>
      <c r="Q27388" s="34">
        <v>428</v>
      </c>
      <c r="R27388" s="34">
        <v>315</v>
      </c>
      <c r="S27388" s="34">
        <v>471</v>
      </c>
      <c r="T27388" s="34">
        <v>194</v>
      </c>
      <c r="U27388" s="34">
        <v>245</v>
      </c>
      <c r="V27388" s="34">
        <v>357</v>
      </c>
      <c r="W27388" s="34">
        <v>334</v>
      </c>
      <c r="X27388" s="34">
        <v>456</v>
      </c>
      <c r="Y27388" s="34">
        <v>237</v>
      </c>
      <c r="Z27388" s="34">
        <v>410</v>
      </c>
      <c r="AA27388" s="34">
        <v>464</v>
      </c>
      <c r="AB27388" s="34">
        <v>235</v>
      </c>
      <c r="AC27388" s="34">
        <v>622</v>
      </c>
    </row>
    <row r="27389" spans="1:29" x14ac:dyDescent="0.2">
      <c r="A27389" s="34" t="s">
        <v>87882</v>
      </c>
      <c r="B27389" s="34">
        <v>187</v>
      </c>
      <c r="C27389" s="34">
        <v>180</v>
      </c>
      <c r="D27389" s="34">
        <v>169</v>
      </c>
      <c r="E27389" s="34">
        <v>178</v>
      </c>
      <c r="F27389" s="34">
        <v>202</v>
      </c>
      <c r="G27389" s="34">
        <v>175</v>
      </c>
      <c r="H27389" s="34">
        <v>200</v>
      </c>
      <c r="I27389" s="34">
        <v>180</v>
      </c>
      <c r="J27389" s="34">
        <v>155</v>
      </c>
      <c r="K27389" s="34">
        <v>171</v>
      </c>
      <c r="L27389" s="34">
        <v>146</v>
      </c>
      <c r="M27389" s="34">
        <v>170</v>
      </c>
      <c r="N27389" s="34">
        <v>180</v>
      </c>
      <c r="O27389" s="34">
        <v>138</v>
      </c>
      <c r="P27389" s="34">
        <v>232</v>
      </c>
      <c r="Q27389" s="34">
        <v>287</v>
      </c>
      <c r="R27389" s="34">
        <v>202</v>
      </c>
      <c r="S27389" s="34">
        <v>202</v>
      </c>
      <c r="T27389" s="34">
        <v>188</v>
      </c>
      <c r="U27389" s="34">
        <v>208</v>
      </c>
      <c r="V27389" s="34">
        <v>209</v>
      </c>
      <c r="W27389" s="34">
        <v>214</v>
      </c>
      <c r="X27389" s="34">
        <v>248</v>
      </c>
      <c r="Y27389" s="34">
        <v>191</v>
      </c>
      <c r="Z27389" s="34">
        <v>233</v>
      </c>
      <c r="AA27389" s="34">
        <v>215</v>
      </c>
      <c r="AB27389" s="34">
        <v>197</v>
      </c>
      <c r="AC27389" s="34">
        <v>271</v>
      </c>
    </row>
    <row r="27390" spans="1:29" x14ac:dyDescent="0.2">
      <c r="A27390" s="34" t="s">
        <v>87883</v>
      </c>
      <c r="B27390" s="34">
        <v>135</v>
      </c>
      <c r="C27390" s="34">
        <v>138</v>
      </c>
      <c r="D27390" s="34">
        <v>117</v>
      </c>
      <c r="E27390" s="34">
        <v>116</v>
      </c>
      <c r="F27390" s="34">
        <v>78</v>
      </c>
      <c r="G27390" s="34">
        <v>157</v>
      </c>
      <c r="H27390" s="34">
        <v>83</v>
      </c>
      <c r="I27390" s="34">
        <v>105</v>
      </c>
      <c r="J27390" s="34">
        <v>88</v>
      </c>
      <c r="K27390" s="34">
        <v>104</v>
      </c>
      <c r="L27390" s="34">
        <v>47</v>
      </c>
      <c r="M27390" s="34">
        <v>83</v>
      </c>
      <c r="N27390" s="34">
        <v>68</v>
      </c>
      <c r="O27390" s="34">
        <v>121</v>
      </c>
      <c r="P27390" s="34">
        <v>85</v>
      </c>
      <c r="Q27390" s="34">
        <v>145</v>
      </c>
      <c r="R27390" s="34">
        <v>88</v>
      </c>
      <c r="S27390" s="34">
        <v>122</v>
      </c>
      <c r="T27390" s="34">
        <v>54</v>
      </c>
      <c r="U27390" s="34">
        <v>94</v>
      </c>
      <c r="V27390" s="34">
        <v>126</v>
      </c>
      <c r="W27390" s="34">
        <v>99</v>
      </c>
      <c r="X27390" s="34">
        <v>136</v>
      </c>
      <c r="Y27390" s="34">
        <v>109</v>
      </c>
      <c r="Z27390" s="34">
        <v>71</v>
      </c>
      <c r="AA27390" s="34">
        <v>119</v>
      </c>
      <c r="AB27390" s="34">
        <v>103</v>
      </c>
      <c r="AC27390" s="34">
        <v>167</v>
      </c>
    </row>
    <row r="27391" spans="1:29" x14ac:dyDescent="0.2">
      <c r="A27391" s="34" t="s">
        <v>87884</v>
      </c>
      <c r="B27391" s="34">
        <v>92</v>
      </c>
      <c r="C27391" s="34">
        <v>160</v>
      </c>
      <c r="D27391" s="34">
        <v>154</v>
      </c>
      <c r="E27391" s="34">
        <v>132</v>
      </c>
      <c r="F27391" s="34">
        <v>125</v>
      </c>
      <c r="G27391" s="34">
        <v>131</v>
      </c>
      <c r="H27391" s="34">
        <v>116</v>
      </c>
      <c r="I27391" s="34">
        <v>95</v>
      </c>
      <c r="J27391" s="34">
        <v>84</v>
      </c>
      <c r="K27391" s="34">
        <v>145</v>
      </c>
      <c r="L27391" s="34">
        <v>53</v>
      </c>
      <c r="M27391" s="34">
        <v>89</v>
      </c>
      <c r="N27391" s="34">
        <v>114</v>
      </c>
      <c r="O27391" s="34">
        <v>117</v>
      </c>
      <c r="P27391" s="34">
        <v>97</v>
      </c>
      <c r="Q27391" s="34">
        <v>127</v>
      </c>
      <c r="R27391" s="34">
        <v>140</v>
      </c>
      <c r="S27391" s="34">
        <v>171</v>
      </c>
      <c r="T27391" s="34">
        <v>77</v>
      </c>
      <c r="U27391" s="34">
        <v>110</v>
      </c>
      <c r="V27391" s="34">
        <v>139</v>
      </c>
      <c r="W27391" s="34">
        <v>132</v>
      </c>
      <c r="X27391" s="34">
        <v>151</v>
      </c>
      <c r="Y27391" s="34">
        <v>70</v>
      </c>
      <c r="Z27391" s="34">
        <v>193</v>
      </c>
      <c r="AA27391" s="34">
        <v>149</v>
      </c>
      <c r="AB27391" s="34">
        <v>77</v>
      </c>
      <c r="AC27391" s="34">
        <v>170</v>
      </c>
    </row>
    <row r="27392" spans="1:29" x14ac:dyDescent="0.2">
      <c r="A27392" s="34" t="s">
        <v>87885</v>
      </c>
      <c r="B27392" s="34">
        <v>70</v>
      </c>
      <c r="C27392" s="34">
        <v>100</v>
      </c>
      <c r="D27392" s="34">
        <v>109</v>
      </c>
      <c r="E27392" s="34">
        <v>106</v>
      </c>
      <c r="F27392" s="34">
        <v>92</v>
      </c>
      <c r="G27392" s="34">
        <v>120</v>
      </c>
      <c r="H27392" s="34">
        <v>92</v>
      </c>
      <c r="I27392" s="34">
        <v>90</v>
      </c>
      <c r="J27392" s="34">
        <v>46</v>
      </c>
      <c r="K27392" s="34">
        <v>104</v>
      </c>
      <c r="L27392" s="34">
        <v>40</v>
      </c>
      <c r="M27392" s="34">
        <v>75</v>
      </c>
      <c r="N27392" s="34">
        <v>40</v>
      </c>
      <c r="O27392" s="34">
        <v>65</v>
      </c>
      <c r="P27392" s="34">
        <v>56</v>
      </c>
      <c r="Q27392" s="34">
        <v>115</v>
      </c>
      <c r="R27392" s="34">
        <v>89</v>
      </c>
      <c r="S27392" s="34">
        <v>148</v>
      </c>
      <c r="T27392" s="34">
        <v>46</v>
      </c>
      <c r="U27392" s="34">
        <v>54</v>
      </c>
      <c r="V27392" s="34">
        <v>83</v>
      </c>
      <c r="W27392" s="34">
        <v>74</v>
      </c>
      <c r="X27392" s="34">
        <v>87</v>
      </c>
      <c r="Y27392" s="34">
        <v>61</v>
      </c>
      <c r="Z27392" s="34">
        <v>80</v>
      </c>
      <c r="AA27392" s="34">
        <v>108</v>
      </c>
      <c r="AB27392" s="34">
        <v>54</v>
      </c>
      <c r="AC27392" s="34">
        <v>156</v>
      </c>
    </row>
    <row r="27393" spans="1:29" x14ac:dyDescent="0.2">
      <c r="A27393" s="34" t="s">
        <v>87886</v>
      </c>
      <c r="B27393" s="34">
        <v>279</v>
      </c>
      <c r="C27393" s="34">
        <v>478</v>
      </c>
      <c r="D27393" s="34">
        <v>589</v>
      </c>
      <c r="E27393" s="34">
        <v>495</v>
      </c>
      <c r="F27393" s="34">
        <v>428</v>
      </c>
      <c r="G27393" s="34">
        <v>468</v>
      </c>
      <c r="H27393" s="34">
        <v>408</v>
      </c>
      <c r="I27393" s="34">
        <v>449</v>
      </c>
      <c r="J27393" s="34">
        <v>406</v>
      </c>
      <c r="K27393" s="34">
        <v>471</v>
      </c>
      <c r="L27393" s="34">
        <v>203</v>
      </c>
      <c r="M27393" s="34">
        <v>367</v>
      </c>
      <c r="N27393" s="34">
        <v>362</v>
      </c>
      <c r="O27393" s="34">
        <v>325</v>
      </c>
      <c r="P27393" s="34">
        <v>386</v>
      </c>
      <c r="Q27393" s="34">
        <v>559</v>
      </c>
      <c r="R27393" s="34">
        <v>447</v>
      </c>
      <c r="S27393" s="34">
        <v>654</v>
      </c>
      <c r="T27393" s="34">
        <v>320</v>
      </c>
      <c r="U27393" s="34">
        <v>375</v>
      </c>
      <c r="V27393" s="34">
        <v>458</v>
      </c>
      <c r="W27393" s="34">
        <v>446</v>
      </c>
      <c r="X27393" s="34">
        <v>643</v>
      </c>
      <c r="Y27393" s="34">
        <v>319</v>
      </c>
      <c r="Z27393" s="34">
        <v>592</v>
      </c>
      <c r="AA27393" s="34">
        <v>594</v>
      </c>
      <c r="AB27393" s="34">
        <v>351</v>
      </c>
      <c r="AC27393" s="34">
        <v>796</v>
      </c>
    </row>
    <row r="27394" spans="1:29" x14ac:dyDescent="0.2">
      <c r="A27394" s="34" t="s">
        <v>87887</v>
      </c>
      <c r="B27394" s="34">
        <v>114</v>
      </c>
      <c r="C27394" s="34">
        <v>208</v>
      </c>
      <c r="D27394" s="34">
        <v>238</v>
      </c>
      <c r="E27394" s="34">
        <v>185</v>
      </c>
      <c r="F27394" s="34">
        <v>156</v>
      </c>
      <c r="G27394" s="34">
        <v>202</v>
      </c>
      <c r="H27394" s="34">
        <v>152</v>
      </c>
      <c r="I27394" s="34">
        <v>174</v>
      </c>
      <c r="J27394" s="34">
        <v>117</v>
      </c>
      <c r="K27394" s="34">
        <v>191</v>
      </c>
      <c r="L27394" s="34">
        <v>84</v>
      </c>
      <c r="M27394" s="34">
        <v>148</v>
      </c>
      <c r="N27394" s="34">
        <v>145</v>
      </c>
      <c r="O27394" s="34">
        <v>151</v>
      </c>
      <c r="P27394" s="34">
        <v>130</v>
      </c>
      <c r="Q27394" s="34">
        <v>168</v>
      </c>
      <c r="R27394" s="34">
        <v>167</v>
      </c>
      <c r="S27394" s="34">
        <v>267</v>
      </c>
      <c r="T27394" s="34">
        <v>86</v>
      </c>
      <c r="U27394" s="34">
        <v>108</v>
      </c>
      <c r="V27394" s="34">
        <v>166</v>
      </c>
      <c r="W27394" s="34">
        <v>134</v>
      </c>
      <c r="X27394" s="34">
        <v>205</v>
      </c>
      <c r="Y27394" s="34">
        <v>99</v>
      </c>
      <c r="Z27394" s="34">
        <v>206</v>
      </c>
      <c r="AA27394" s="34">
        <v>206</v>
      </c>
      <c r="AB27394" s="34">
        <v>118</v>
      </c>
      <c r="AC27394" s="34">
        <v>262</v>
      </c>
    </row>
    <row r="27395" spans="1:29" x14ac:dyDescent="0.2">
      <c r="A27395" s="34" t="s">
        <v>87888</v>
      </c>
      <c r="B27395" s="34">
        <v>273</v>
      </c>
      <c r="C27395" s="34">
        <v>458</v>
      </c>
      <c r="D27395" s="34">
        <v>450</v>
      </c>
      <c r="E27395" s="34">
        <v>421</v>
      </c>
      <c r="F27395" s="34">
        <v>437</v>
      </c>
      <c r="G27395" s="34">
        <v>448</v>
      </c>
      <c r="H27395" s="34">
        <v>426</v>
      </c>
      <c r="I27395" s="34">
        <v>404</v>
      </c>
      <c r="J27395" s="34">
        <v>394</v>
      </c>
      <c r="K27395" s="34">
        <v>446</v>
      </c>
      <c r="L27395" s="34">
        <v>288</v>
      </c>
      <c r="M27395" s="34">
        <v>405</v>
      </c>
      <c r="N27395" s="34">
        <v>355</v>
      </c>
      <c r="O27395" s="34">
        <v>407</v>
      </c>
      <c r="P27395" s="34">
        <v>386</v>
      </c>
      <c r="Q27395" s="34">
        <v>498</v>
      </c>
      <c r="R27395" s="34">
        <v>481</v>
      </c>
      <c r="S27395" s="34">
        <v>524</v>
      </c>
      <c r="T27395" s="34">
        <v>379</v>
      </c>
      <c r="U27395" s="34">
        <v>371</v>
      </c>
      <c r="V27395" s="34">
        <v>531</v>
      </c>
      <c r="W27395" s="34">
        <v>445</v>
      </c>
      <c r="X27395" s="34">
        <v>556</v>
      </c>
      <c r="Y27395" s="34">
        <v>360</v>
      </c>
      <c r="Z27395" s="34">
        <v>477</v>
      </c>
      <c r="AA27395" s="34">
        <v>601</v>
      </c>
      <c r="AB27395" s="34">
        <v>423</v>
      </c>
      <c r="AC27395" s="34">
        <v>758</v>
      </c>
    </row>
    <row r="27396" spans="1:29" x14ac:dyDescent="0.2">
      <c r="A27396" s="34" t="s">
        <v>87889</v>
      </c>
      <c r="B27396" s="34">
        <v>259</v>
      </c>
      <c r="C27396" s="34">
        <v>776</v>
      </c>
      <c r="D27396" s="34">
        <v>745</v>
      </c>
      <c r="E27396" s="34">
        <v>860</v>
      </c>
      <c r="F27396" s="34">
        <v>596</v>
      </c>
      <c r="G27396" s="34">
        <v>906</v>
      </c>
      <c r="H27396" s="34">
        <v>500</v>
      </c>
      <c r="I27396" s="34">
        <v>750</v>
      </c>
      <c r="J27396" s="34">
        <v>433</v>
      </c>
      <c r="K27396" s="34">
        <v>773</v>
      </c>
      <c r="L27396" s="34">
        <v>206</v>
      </c>
      <c r="M27396" s="34">
        <v>590</v>
      </c>
      <c r="N27396" s="34">
        <v>434</v>
      </c>
      <c r="O27396" s="34">
        <v>613</v>
      </c>
      <c r="P27396" s="34">
        <v>426</v>
      </c>
      <c r="Q27396" s="34">
        <v>751</v>
      </c>
      <c r="R27396" s="34">
        <v>490</v>
      </c>
      <c r="S27396" s="34">
        <v>967</v>
      </c>
      <c r="T27396" s="34">
        <v>294</v>
      </c>
      <c r="U27396" s="34">
        <v>583</v>
      </c>
      <c r="V27396" s="34">
        <v>575</v>
      </c>
      <c r="W27396" s="34">
        <v>525</v>
      </c>
      <c r="X27396" s="34">
        <v>770</v>
      </c>
      <c r="Y27396" s="34">
        <v>475</v>
      </c>
      <c r="Z27396" s="34">
        <v>672</v>
      </c>
      <c r="AA27396" s="34">
        <v>948</v>
      </c>
      <c r="AB27396" s="34">
        <v>396</v>
      </c>
      <c r="AC27396" s="34">
        <v>979</v>
      </c>
    </row>
    <row r="27397" spans="1:29" x14ac:dyDescent="0.2">
      <c r="A27397" s="34" t="s">
        <v>87890</v>
      </c>
      <c r="B27397" s="34">
        <v>152</v>
      </c>
      <c r="C27397" s="34">
        <v>110</v>
      </c>
      <c r="D27397" s="34">
        <v>119</v>
      </c>
      <c r="E27397" s="34">
        <v>103</v>
      </c>
      <c r="F27397" s="34">
        <v>131</v>
      </c>
      <c r="G27397" s="34">
        <v>124</v>
      </c>
      <c r="H27397" s="34">
        <v>117</v>
      </c>
      <c r="I27397" s="34">
        <v>100</v>
      </c>
      <c r="J27397" s="34">
        <v>121</v>
      </c>
      <c r="K27397" s="34">
        <v>160</v>
      </c>
      <c r="L27397" s="34">
        <v>90</v>
      </c>
      <c r="M27397" s="34">
        <v>107</v>
      </c>
      <c r="N27397" s="34">
        <v>115</v>
      </c>
      <c r="O27397" s="34">
        <v>135</v>
      </c>
      <c r="P27397" s="34">
        <v>108</v>
      </c>
      <c r="Q27397" s="34">
        <v>163</v>
      </c>
      <c r="R27397" s="34">
        <v>183</v>
      </c>
      <c r="S27397" s="34">
        <v>138</v>
      </c>
      <c r="T27397" s="34">
        <v>127</v>
      </c>
      <c r="U27397" s="34">
        <v>146</v>
      </c>
      <c r="V27397" s="34">
        <v>139</v>
      </c>
      <c r="W27397" s="34">
        <v>102</v>
      </c>
      <c r="X27397" s="34">
        <v>162</v>
      </c>
      <c r="Y27397" s="34">
        <v>146</v>
      </c>
      <c r="Z27397" s="34">
        <v>113</v>
      </c>
      <c r="AA27397" s="34">
        <v>157</v>
      </c>
      <c r="AB27397" s="34">
        <v>177</v>
      </c>
      <c r="AC27397" s="34">
        <v>201</v>
      </c>
    </row>
    <row r="27398" spans="1:29" x14ac:dyDescent="0.2">
      <c r="A27398" s="34" t="s">
        <v>87891</v>
      </c>
      <c r="B27398" s="34">
        <v>152</v>
      </c>
      <c r="C27398" s="34">
        <v>191</v>
      </c>
      <c r="D27398" s="34">
        <v>234</v>
      </c>
      <c r="E27398" s="34">
        <v>224</v>
      </c>
      <c r="F27398" s="34">
        <v>202</v>
      </c>
      <c r="G27398" s="34">
        <v>170</v>
      </c>
      <c r="H27398" s="34">
        <v>145</v>
      </c>
      <c r="I27398" s="34">
        <v>174</v>
      </c>
      <c r="J27398" s="34">
        <v>147</v>
      </c>
      <c r="K27398" s="34">
        <v>248</v>
      </c>
      <c r="L27398" s="34">
        <v>82</v>
      </c>
      <c r="M27398" s="34">
        <v>160</v>
      </c>
      <c r="N27398" s="34">
        <v>154</v>
      </c>
      <c r="O27398" s="34">
        <v>191</v>
      </c>
      <c r="P27398" s="34">
        <v>142</v>
      </c>
      <c r="Q27398" s="34">
        <v>205</v>
      </c>
      <c r="R27398" s="34">
        <v>171</v>
      </c>
      <c r="S27398" s="34">
        <v>228</v>
      </c>
      <c r="T27398" s="34">
        <v>136</v>
      </c>
      <c r="U27398" s="34">
        <v>163</v>
      </c>
      <c r="V27398" s="34">
        <v>179</v>
      </c>
      <c r="W27398" s="34">
        <v>176</v>
      </c>
      <c r="X27398" s="34">
        <v>238</v>
      </c>
      <c r="Y27398" s="34">
        <v>174</v>
      </c>
      <c r="Z27398" s="34">
        <v>237</v>
      </c>
      <c r="AA27398" s="34">
        <v>243</v>
      </c>
      <c r="AB27398" s="34">
        <v>197</v>
      </c>
      <c r="AC27398" s="34">
        <v>285</v>
      </c>
    </row>
    <row r="27399" spans="1:29" x14ac:dyDescent="0.2">
      <c r="A27399" s="34" t="s">
        <v>87892</v>
      </c>
      <c r="B27399" s="34">
        <v>225</v>
      </c>
      <c r="C27399" s="34">
        <v>258</v>
      </c>
      <c r="D27399" s="34">
        <v>345</v>
      </c>
      <c r="E27399" s="34">
        <v>308</v>
      </c>
      <c r="F27399" s="34">
        <v>282</v>
      </c>
      <c r="G27399" s="34">
        <v>292</v>
      </c>
      <c r="H27399" s="34">
        <v>226</v>
      </c>
      <c r="I27399" s="34">
        <v>244</v>
      </c>
      <c r="J27399" s="34">
        <v>195</v>
      </c>
      <c r="K27399" s="34">
        <v>270</v>
      </c>
      <c r="L27399" s="34">
        <v>120</v>
      </c>
      <c r="M27399" s="34">
        <v>230</v>
      </c>
      <c r="N27399" s="34">
        <v>224</v>
      </c>
      <c r="O27399" s="34">
        <v>240</v>
      </c>
      <c r="P27399" s="34">
        <v>182</v>
      </c>
      <c r="Q27399" s="34">
        <v>308</v>
      </c>
      <c r="R27399" s="34">
        <v>263</v>
      </c>
      <c r="S27399" s="34">
        <v>295</v>
      </c>
      <c r="T27399" s="34">
        <v>155</v>
      </c>
      <c r="U27399" s="34">
        <v>238</v>
      </c>
      <c r="V27399" s="34">
        <v>272</v>
      </c>
      <c r="W27399" s="34">
        <v>219</v>
      </c>
      <c r="X27399" s="34">
        <v>436</v>
      </c>
      <c r="Y27399" s="34">
        <v>198</v>
      </c>
      <c r="Z27399" s="34">
        <v>310</v>
      </c>
      <c r="AA27399" s="34">
        <v>309</v>
      </c>
      <c r="AB27399" s="34">
        <v>198</v>
      </c>
      <c r="AC27399" s="34">
        <v>381</v>
      </c>
    </row>
    <row r="27400" spans="1:29" x14ac:dyDescent="0.2">
      <c r="A27400" s="34" t="s">
        <v>87893</v>
      </c>
      <c r="B27400" s="34">
        <v>135</v>
      </c>
      <c r="C27400" s="34">
        <v>233</v>
      </c>
      <c r="D27400" s="34">
        <v>314</v>
      </c>
      <c r="E27400" s="34">
        <v>304</v>
      </c>
      <c r="F27400" s="34">
        <v>262</v>
      </c>
      <c r="G27400" s="34">
        <v>277</v>
      </c>
      <c r="H27400" s="34">
        <v>247</v>
      </c>
      <c r="I27400" s="34">
        <v>265</v>
      </c>
      <c r="J27400" s="34">
        <v>244</v>
      </c>
      <c r="K27400" s="34">
        <v>208</v>
      </c>
      <c r="L27400" s="34">
        <v>181</v>
      </c>
      <c r="M27400" s="34">
        <v>232</v>
      </c>
      <c r="N27400" s="34">
        <v>224</v>
      </c>
      <c r="O27400" s="34">
        <v>235</v>
      </c>
      <c r="P27400" s="34">
        <v>197</v>
      </c>
      <c r="Q27400" s="34">
        <v>328</v>
      </c>
      <c r="R27400" s="34">
        <v>341</v>
      </c>
      <c r="S27400" s="34">
        <v>298</v>
      </c>
      <c r="T27400" s="34">
        <v>262</v>
      </c>
      <c r="U27400" s="34">
        <v>221</v>
      </c>
      <c r="V27400" s="34">
        <v>363</v>
      </c>
      <c r="W27400" s="34">
        <v>230</v>
      </c>
      <c r="X27400" s="34">
        <v>322</v>
      </c>
      <c r="Y27400" s="34">
        <v>232</v>
      </c>
      <c r="Z27400" s="34">
        <v>360</v>
      </c>
      <c r="AA27400" s="34">
        <v>251</v>
      </c>
      <c r="AB27400" s="34">
        <v>257</v>
      </c>
      <c r="AC27400" s="34">
        <v>360</v>
      </c>
    </row>
    <row r="27401" spans="1:29" x14ac:dyDescent="0.2">
      <c r="A27401" s="34" t="s">
        <v>87894</v>
      </c>
      <c r="B27401" s="34">
        <v>251</v>
      </c>
      <c r="C27401" s="34">
        <v>303</v>
      </c>
      <c r="D27401" s="34">
        <v>377</v>
      </c>
      <c r="E27401" s="34">
        <v>303</v>
      </c>
      <c r="F27401" s="34">
        <v>363</v>
      </c>
      <c r="G27401" s="34">
        <v>305</v>
      </c>
      <c r="H27401" s="34">
        <v>309</v>
      </c>
      <c r="I27401" s="34">
        <v>332</v>
      </c>
      <c r="J27401" s="34">
        <v>248</v>
      </c>
      <c r="K27401" s="34">
        <v>309</v>
      </c>
      <c r="L27401" s="34">
        <v>151</v>
      </c>
      <c r="M27401" s="34">
        <v>254</v>
      </c>
      <c r="N27401" s="34">
        <v>294</v>
      </c>
      <c r="O27401" s="34">
        <v>278</v>
      </c>
      <c r="P27401" s="34">
        <v>275</v>
      </c>
      <c r="Q27401" s="34">
        <v>307</v>
      </c>
      <c r="R27401" s="34">
        <v>321</v>
      </c>
      <c r="S27401" s="34">
        <v>390</v>
      </c>
      <c r="T27401" s="34">
        <v>265</v>
      </c>
      <c r="U27401" s="34">
        <v>250</v>
      </c>
      <c r="V27401" s="34">
        <v>372</v>
      </c>
      <c r="W27401" s="34">
        <v>307</v>
      </c>
      <c r="X27401" s="34">
        <v>435</v>
      </c>
      <c r="Y27401" s="34">
        <v>276</v>
      </c>
      <c r="Z27401" s="34">
        <v>358</v>
      </c>
      <c r="AA27401" s="34">
        <v>394</v>
      </c>
      <c r="AB27401" s="34">
        <v>274</v>
      </c>
      <c r="AC27401" s="34">
        <v>495</v>
      </c>
    </row>
    <row r="27402" spans="1:29" x14ac:dyDescent="0.2">
      <c r="A27402" s="34" t="s">
        <v>87895</v>
      </c>
      <c r="B27402" s="34">
        <v>397</v>
      </c>
      <c r="C27402" s="34">
        <v>452</v>
      </c>
      <c r="D27402" s="34">
        <v>642</v>
      </c>
      <c r="E27402" s="34">
        <v>483</v>
      </c>
      <c r="F27402" s="34">
        <v>625</v>
      </c>
      <c r="G27402" s="34">
        <v>482</v>
      </c>
      <c r="H27402" s="34">
        <v>601</v>
      </c>
      <c r="I27402" s="34">
        <v>538</v>
      </c>
      <c r="J27402" s="34">
        <v>521</v>
      </c>
      <c r="K27402" s="34">
        <v>515</v>
      </c>
      <c r="L27402" s="34">
        <v>408</v>
      </c>
      <c r="M27402" s="34">
        <v>484</v>
      </c>
      <c r="N27402" s="34">
        <v>477</v>
      </c>
      <c r="O27402" s="34">
        <v>427</v>
      </c>
      <c r="P27402" s="34">
        <v>556</v>
      </c>
      <c r="Q27402" s="34">
        <v>673</v>
      </c>
      <c r="R27402" s="34">
        <v>693</v>
      </c>
      <c r="S27402" s="34">
        <v>606</v>
      </c>
      <c r="T27402" s="34">
        <v>568</v>
      </c>
      <c r="U27402" s="34">
        <v>458</v>
      </c>
      <c r="V27402" s="34">
        <v>673</v>
      </c>
      <c r="W27402" s="34">
        <v>506</v>
      </c>
      <c r="X27402" s="34">
        <v>792</v>
      </c>
      <c r="Y27402" s="34">
        <v>529</v>
      </c>
      <c r="Z27402" s="34">
        <v>618</v>
      </c>
      <c r="AA27402" s="34">
        <v>603</v>
      </c>
      <c r="AB27402" s="34">
        <v>611</v>
      </c>
      <c r="AC27402" s="34">
        <v>808</v>
      </c>
    </row>
    <row r="27403" spans="1:29" x14ac:dyDescent="0.2">
      <c r="A27403" s="34" t="s">
        <v>87896</v>
      </c>
      <c r="B27403" s="34">
        <v>552</v>
      </c>
      <c r="C27403" s="34">
        <v>582</v>
      </c>
      <c r="D27403" s="34">
        <v>762</v>
      </c>
      <c r="E27403" s="34">
        <v>679</v>
      </c>
      <c r="F27403" s="34">
        <v>688</v>
      </c>
      <c r="G27403" s="34">
        <v>639</v>
      </c>
      <c r="H27403" s="34">
        <v>713</v>
      </c>
      <c r="I27403" s="34">
        <v>560</v>
      </c>
      <c r="J27403" s="34">
        <v>679</v>
      </c>
      <c r="K27403" s="34">
        <v>825</v>
      </c>
      <c r="L27403" s="34">
        <v>677</v>
      </c>
      <c r="M27403" s="34">
        <v>577</v>
      </c>
      <c r="N27403" s="34">
        <v>591</v>
      </c>
      <c r="O27403" s="34">
        <v>614</v>
      </c>
      <c r="P27403" s="34">
        <v>680</v>
      </c>
      <c r="Q27403" s="34">
        <v>910</v>
      </c>
      <c r="R27403" s="34">
        <v>981</v>
      </c>
      <c r="S27403" s="34">
        <v>747</v>
      </c>
      <c r="T27403" s="34">
        <v>946</v>
      </c>
      <c r="U27403" s="34">
        <v>745</v>
      </c>
      <c r="V27403" s="34">
        <v>870</v>
      </c>
      <c r="W27403" s="34">
        <v>927</v>
      </c>
      <c r="X27403" s="34">
        <v>907</v>
      </c>
      <c r="Y27403" s="34">
        <v>860</v>
      </c>
      <c r="Z27403" s="34">
        <v>878</v>
      </c>
      <c r="AA27403" s="34">
        <v>910</v>
      </c>
      <c r="AB27403" s="34">
        <v>974</v>
      </c>
      <c r="AC27403" s="34">
        <v>1138</v>
      </c>
    </row>
    <row r="27404" spans="1:29" x14ac:dyDescent="0.2">
      <c r="A27404" s="34" t="s">
        <v>87897</v>
      </c>
      <c r="B27404" s="34">
        <v>133</v>
      </c>
      <c r="C27404" s="34">
        <v>134</v>
      </c>
      <c r="D27404" s="34">
        <v>194</v>
      </c>
      <c r="E27404" s="34">
        <v>148</v>
      </c>
      <c r="F27404" s="34">
        <v>170</v>
      </c>
      <c r="G27404" s="34">
        <v>134</v>
      </c>
      <c r="H27404" s="34">
        <v>146</v>
      </c>
      <c r="I27404" s="34">
        <v>147</v>
      </c>
      <c r="J27404" s="34">
        <v>120</v>
      </c>
      <c r="K27404" s="34">
        <v>159</v>
      </c>
      <c r="L27404" s="34">
        <v>61</v>
      </c>
      <c r="M27404" s="34">
        <v>162</v>
      </c>
      <c r="N27404" s="34">
        <v>114</v>
      </c>
      <c r="O27404" s="34">
        <v>127</v>
      </c>
      <c r="P27404" s="34">
        <v>118</v>
      </c>
      <c r="Q27404" s="34">
        <v>160</v>
      </c>
      <c r="R27404" s="34">
        <v>150</v>
      </c>
      <c r="S27404" s="34">
        <v>196</v>
      </c>
      <c r="T27404" s="34">
        <v>95</v>
      </c>
      <c r="U27404" s="34">
        <v>118</v>
      </c>
      <c r="V27404" s="34">
        <v>156</v>
      </c>
      <c r="W27404" s="34">
        <v>140</v>
      </c>
      <c r="X27404" s="34">
        <v>218</v>
      </c>
      <c r="Y27404" s="34">
        <v>132</v>
      </c>
      <c r="Z27404" s="34">
        <v>152</v>
      </c>
      <c r="AA27404" s="34">
        <v>221</v>
      </c>
      <c r="AB27404" s="34">
        <v>129</v>
      </c>
      <c r="AC27404" s="34">
        <v>245</v>
      </c>
    </row>
    <row r="27405" spans="1:29" x14ac:dyDescent="0.2">
      <c r="A27405" s="34" t="s">
        <v>87898</v>
      </c>
      <c r="B27405" s="34">
        <v>427</v>
      </c>
      <c r="C27405" s="34">
        <v>588</v>
      </c>
      <c r="D27405" s="34">
        <v>709</v>
      </c>
      <c r="E27405" s="34">
        <v>553</v>
      </c>
      <c r="F27405" s="34">
        <v>562</v>
      </c>
      <c r="G27405" s="34">
        <v>484</v>
      </c>
      <c r="H27405" s="34">
        <v>472</v>
      </c>
      <c r="I27405" s="34">
        <v>447</v>
      </c>
      <c r="J27405" s="34">
        <v>392</v>
      </c>
      <c r="K27405" s="34">
        <v>505</v>
      </c>
      <c r="L27405" s="34">
        <v>253</v>
      </c>
      <c r="M27405" s="34">
        <v>466</v>
      </c>
      <c r="N27405" s="34">
        <v>457</v>
      </c>
      <c r="O27405" s="34">
        <v>423</v>
      </c>
      <c r="P27405" s="34">
        <v>451</v>
      </c>
      <c r="Q27405" s="34">
        <v>529</v>
      </c>
      <c r="R27405" s="34">
        <v>508</v>
      </c>
      <c r="S27405" s="34">
        <v>748</v>
      </c>
      <c r="T27405" s="34">
        <v>300</v>
      </c>
      <c r="U27405" s="34">
        <v>396</v>
      </c>
      <c r="V27405" s="34">
        <v>567</v>
      </c>
      <c r="W27405" s="34">
        <v>447</v>
      </c>
      <c r="X27405" s="34">
        <v>706</v>
      </c>
      <c r="Y27405" s="34">
        <v>383</v>
      </c>
      <c r="Z27405" s="34">
        <v>690</v>
      </c>
      <c r="AA27405" s="34">
        <v>759</v>
      </c>
      <c r="AB27405" s="34">
        <v>380</v>
      </c>
      <c r="AC27405" s="34">
        <v>830</v>
      </c>
    </row>
    <row r="27406" spans="1:29" x14ac:dyDescent="0.2">
      <c r="A27406" s="34" t="s">
        <v>87899</v>
      </c>
      <c r="B27406" s="34">
        <v>323</v>
      </c>
      <c r="C27406" s="34">
        <v>235</v>
      </c>
      <c r="D27406" s="34">
        <v>268</v>
      </c>
      <c r="E27406" s="34">
        <v>289</v>
      </c>
      <c r="F27406" s="34">
        <v>331</v>
      </c>
      <c r="G27406" s="34">
        <v>227</v>
      </c>
      <c r="H27406" s="34">
        <v>367</v>
      </c>
      <c r="I27406" s="34">
        <v>218</v>
      </c>
      <c r="J27406" s="34">
        <v>298</v>
      </c>
      <c r="K27406" s="34">
        <v>292</v>
      </c>
      <c r="L27406" s="34">
        <v>266</v>
      </c>
      <c r="M27406" s="34">
        <v>289</v>
      </c>
      <c r="N27406" s="34">
        <v>308</v>
      </c>
      <c r="O27406" s="34">
        <v>290</v>
      </c>
      <c r="P27406" s="34">
        <v>314</v>
      </c>
      <c r="Q27406" s="34">
        <v>441</v>
      </c>
      <c r="R27406" s="34">
        <v>441</v>
      </c>
      <c r="S27406" s="34">
        <v>330</v>
      </c>
      <c r="T27406" s="34">
        <v>375</v>
      </c>
      <c r="U27406" s="34">
        <v>350</v>
      </c>
      <c r="V27406" s="34">
        <v>325</v>
      </c>
      <c r="W27406" s="34">
        <v>415</v>
      </c>
      <c r="X27406" s="34">
        <v>406</v>
      </c>
      <c r="Y27406" s="34">
        <v>447</v>
      </c>
      <c r="Z27406" s="34">
        <v>413</v>
      </c>
      <c r="AA27406" s="34">
        <v>377</v>
      </c>
      <c r="AB27406" s="34">
        <v>471</v>
      </c>
      <c r="AC27406" s="34">
        <v>586</v>
      </c>
    </row>
    <row r="27407" spans="1:29" x14ac:dyDescent="0.2">
      <c r="A27407" s="34" t="s">
        <v>87900</v>
      </c>
      <c r="B27407" s="34">
        <v>222</v>
      </c>
      <c r="C27407" s="34">
        <v>334</v>
      </c>
      <c r="D27407" s="34">
        <v>373</v>
      </c>
      <c r="E27407" s="34">
        <v>322</v>
      </c>
      <c r="F27407" s="34">
        <v>370</v>
      </c>
      <c r="G27407" s="34">
        <v>336</v>
      </c>
      <c r="H27407" s="34">
        <v>323</v>
      </c>
      <c r="I27407" s="34">
        <v>249</v>
      </c>
      <c r="J27407" s="34">
        <v>332</v>
      </c>
      <c r="K27407" s="34">
        <v>330</v>
      </c>
      <c r="L27407" s="34">
        <v>245</v>
      </c>
      <c r="M27407" s="34">
        <v>268</v>
      </c>
      <c r="N27407" s="34">
        <v>285</v>
      </c>
      <c r="O27407" s="34">
        <v>286</v>
      </c>
      <c r="P27407" s="34">
        <v>342</v>
      </c>
      <c r="Q27407" s="34">
        <v>390</v>
      </c>
      <c r="R27407" s="34">
        <v>418</v>
      </c>
      <c r="S27407" s="34">
        <v>387</v>
      </c>
      <c r="T27407" s="34">
        <v>334</v>
      </c>
      <c r="U27407" s="34">
        <v>319</v>
      </c>
      <c r="V27407" s="34">
        <v>417</v>
      </c>
      <c r="W27407" s="34">
        <v>366</v>
      </c>
      <c r="X27407" s="34">
        <v>412</v>
      </c>
      <c r="Y27407" s="34">
        <v>318</v>
      </c>
      <c r="Z27407" s="34">
        <v>427</v>
      </c>
      <c r="AA27407" s="34">
        <v>441</v>
      </c>
      <c r="AB27407" s="34">
        <v>425</v>
      </c>
      <c r="AC27407" s="34">
        <v>607</v>
      </c>
    </row>
    <row r="27408" spans="1:29" x14ac:dyDescent="0.2">
      <c r="A27408" s="34" t="s">
        <v>87901</v>
      </c>
      <c r="B27408" s="34">
        <v>185</v>
      </c>
      <c r="C27408" s="34">
        <v>215</v>
      </c>
      <c r="D27408" s="34">
        <v>255</v>
      </c>
      <c r="E27408" s="34">
        <v>245</v>
      </c>
      <c r="F27408" s="34">
        <v>245</v>
      </c>
      <c r="G27408" s="34">
        <v>238</v>
      </c>
      <c r="H27408" s="34">
        <v>278</v>
      </c>
      <c r="I27408" s="34">
        <v>237</v>
      </c>
      <c r="J27408" s="34">
        <v>251</v>
      </c>
      <c r="K27408" s="34">
        <v>218</v>
      </c>
      <c r="L27408" s="34">
        <v>138</v>
      </c>
      <c r="M27408" s="34">
        <v>226</v>
      </c>
      <c r="N27408" s="34">
        <v>176</v>
      </c>
      <c r="O27408" s="34">
        <v>170</v>
      </c>
      <c r="P27408" s="34">
        <v>259</v>
      </c>
      <c r="Q27408" s="34">
        <v>259</v>
      </c>
      <c r="R27408" s="34">
        <v>284</v>
      </c>
      <c r="S27408" s="34">
        <v>223</v>
      </c>
      <c r="T27408" s="34">
        <v>184</v>
      </c>
      <c r="U27408" s="34">
        <v>211</v>
      </c>
      <c r="V27408" s="34">
        <v>248</v>
      </c>
      <c r="W27408" s="34">
        <v>263</v>
      </c>
      <c r="X27408" s="34">
        <v>313</v>
      </c>
      <c r="Y27408" s="34">
        <v>260</v>
      </c>
      <c r="Z27408" s="34">
        <v>285</v>
      </c>
      <c r="AA27408" s="34">
        <v>272</v>
      </c>
      <c r="AB27408" s="34">
        <v>264</v>
      </c>
      <c r="AC27408" s="34">
        <v>330</v>
      </c>
    </row>
    <row r="27409" spans="1:29" x14ac:dyDescent="0.2">
      <c r="A27409" s="34" t="s">
        <v>87902</v>
      </c>
      <c r="B27409" s="34">
        <v>94</v>
      </c>
      <c r="C27409" s="34">
        <v>103</v>
      </c>
      <c r="D27409" s="34">
        <v>232</v>
      </c>
      <c r="E27409" s="34">
        <v>114</v>
      </c>
      <c r="F27409" s="34">
        <v>211</v>
      </c>
      <c r="G27409" s="34">
        <v>155</v>
      </c>
      <c r="H27409" s="34">
        <v>136</v>
      </c>
      <c r="I27409" s="34">
        <v>115</v>
      </c>
      <c r="J27409" s="34">
        <v>122</v>
      </c>
      <c r="K27409" s="34">
        <v>134</v>
      </c>
      <c r="L27409" s="34">
        <v>87</v>
      </c>
      <c r="M27409" s="34">
        <v>71</v>
      </c>
      <c r="N27409" s="34">
        <v>140</v>
      </c>
      <c r="O27409" s="34">
        <v>128</v>
      </c>
      <c r="P27409" s="34">
        <v>134</v>
      </c>
      <c r="Q27409" s="34">
        <v>141</v>
      </c>
      <c r="R27409" s="34">
        <v>176</v>
      </c>
      <c r="S27409" s="34">
        <v>154</v>
      </c>
      <c r="T27409" s="34">
        <v>120</v>
      </c>
      <c r="U27409" s="34">
        <v>89</v>
      </c>
      <c r="V27409" s="34">
        <v>198</v>
      </c>
      <c r="W27409" s="34">
        <v>108</v>
      </c>
      <c r="X27409" s="34">
        <v>224</v>
      </c>
      <c r="Y27409" s="34">
        <v>112</v>
      </c>
      <c r="Z27409" s="34">
        <v>239</v>
      </c>
      <c r="AA27409" s="34">
        <v>153</v>
      </c>
      <c r="AB27409" s="34">
        <v>113</v>
      </c>
      <c r="AC27409" s="34">
        <v>216</v>
      </c>
    </row>
    <row r="27410" spans="1:29" x14ac:dyDescent="0.2">
      <c r="A27410" s="34" t="s">
        <v>87903</v>
      </c>
      <c r="B27410" s="34">
        <v>265</v>
      </c>
      <c r="C27410" s="34">
        <v>328</v>
      </c>
      <c r="D27410" s="34">
        <v>478</v>
      </c>
      <c r="E27410" s="34">
        <v>380</v>
      </c>
      <c r="F27410" s="34">
        <v>464</v>
      </c>
      <c r="G27410" s="34">
        <v>303</v>
      </c>
      <c r="H27410" s="34">
        <v>382</v>
      </c>
      <c r="I27410" s="34">
        <v>318</v>
      </c>
      <c r="J27410" s="34">
        <v>306</v>
      </c>
      <c r="K27410" s="34">
        <v>369</v>
      </c>
      <c r="L27410" s="34">
        <v>201</v>
      </c>
      <c r="M27410" s="34">
        <v>308</v>
      </c>
      <c r="N27410" s="34">
        <v>312</v>
      </c>
      <c r="O27410" s="34">
        <v>329</v>
      </c>
      <c r="P27410" s="34">
        <v>324</v>
      </c>
      <c r="Q27410" s="34">
        <v>392</v>
      </c>
      <c r="R27410" s="34">
        <v>444</v>
      </c>
      <c r="S27410" s="34">
        <v>469</v>
      </c>
      <c r="T27410" s="34">
        <v>302</v>
      </c>
      <c r="U27410" s="34">
        <v>309</v>
      </c>
      <c r="V27410" s="34">
        <v>451</v>
      </c>
      <c r="W27410" s="34">
        <v>345</v>
      </c>
      <c r="X27410" s="34">
        <v>471</v>
      </c>
      <c r="Y27410" s="34">
        <v>296</v>
      </c>
      <c r="Z27410" s="34">
        <v>441</v>
      </c>
      <c r="AA27410" s="34">
        <v>408</v>
      </c>
      <c r="AB27410" s="34">
        <v>357</v>
      </c>
      <c r="AC27410" s="34">
        <v>527</v>
      </c>
    </row>
    <row r="27411" spans="1:29" x14ac:dyDescent="0.2">
      <c r="A27411" s="34" t="s">
        <v>87904</v>
      </c>
      <c r="B27411" s="34">
        <v>89</v>
      </c>
      <c r="C27411" s="34">
        <v>119</v>
      </c>
      <c r="D27411" s="34">
        <v>154</v>
      </c>
      <c r="E27411" s="34">
        <v>122</v>
      </c>
      <c r="F27411" s="34">
        <v>77</v>
      </c>
      <c r="G27411" s="34">
        <v>147</v>
      </c>
      <c r="H27411" s="34">
        <v>71</v>
      </c>
      <c r="I27411" s="34">
        <v>94</v>
      </c>
      <c r="J27411" s="34">
        <v>42</v>
      </c>
      <c r="K27411" s="34">
        <v>148</v>
      </c>
      <c r="L27411" s="34">
        <v>19</v>
      </c>
      <c r="M27411" s="34">
        <v>88</v>
      </c>
      <c r="N27411" s="34">
        <v>67</v>
      </c>
      <c r="O27411" s="34">
        <v>62</v>
      </c>
      <c r="P27411" s="34">
        <v>46</v>
      </c>
      <c r="Q27411" s="34">
        <v>86</v>
      </c>
      <c r="R27411" s="34">
        <v>58</v>
      </c>
      <c r="S27411" s="34">
        <v>143</v>
      </c>
      <c r="T27411" s="34">
        <v>24</v>
      </c>
      <c r="U27411" s="34">
        <v>48</v>
      </c>
      <c r="V27411" s="34">
        <v>69</v>
      </c>
      <c r="W27411" s="34">
        <v>46</v>
      </c>
      <c r="X27411" s="34">
        <v>100</v>
      </c>
      <c r="Y27411" s="34">
        <v>49</v>
      </c>
      <c r="Z27411" s="34">
        <v>119</v>
      </c>
      <c r="AA27411" s="34">
        <v>91</v>
      </c>
      <c r="AB27411" s="34">
        <v>26</v>
      </c>
      <c r="AC27411" s="34">
        <v>157</v>
      </c>
    </row>
    <row r="27412" spans="1:29" x14ac:dyDescent="0.2">
      <c r="A27412" s="34" t="s">
        <v>87905</v>
      </c>
      <c r="B27412" s="34">
        <v>75</v>
      </c>
      <c r="C27412" s="34">
        <v>264</v>
      </c>
      <c r="D27412" s="34">
        <v>204</v>
      </c>
      <c r="E27412" s="34">
        <v>214</v>
      </c>
      <c r="F27412" s="34">
        <v>140</v>
      </c>
      <c r="G27412" s="34">
        <v>217</v>
      </c>
      <c r="H27412" s="34">
        <v>116</v>
      </c>
      <c r="I27412" s="34">
        <v>147</v>
      </c>
      <c r="J27412" s="34">
        <v>100</v>
      </c>
      <c r="K27412" s="34">
        <v>220</v>
      </c>
      <c r="L27412" s="34">
        <v>36</v>
      </c>
      <c r="M27412" s="34">
        <v>134</v>
      </c>
      <c r="N27412" s="34">
        <v>119</v>
      </c>
      <c r="O27412" s="34">
        <v>130</v>
      </c>
      <c r="P27412" s="34">
        <v>110</v>
      </c>
      <c r="Q27412" s="34">
        <v>113</v>
      </c>
      <c r="R27412" s="34">
        <v>132</v>
      </c>
      <c r="S27412" s="34">
        <v>263</v>
      </c>
      <c r="T27412" s="34">
        <v>56</v>
      </c>
      <c r="U27412" s="34">
        <v>115</v>
      </c>
      <c r="V27412" s="34">
        <v>114</v>
      </c>
      <c r="W27412" s="34">
        <v>120</v>
      </c>
      <c r="X27412" s="34">
        <v>116</v>
      </c>
      <c r="Y27412" s="34">
        <v>72</v>
      </c>
      <c r="Z27412" s="34">
        <v>177</v>
      </c>
      <c r="AA27412" s="34">
        <v>211</v>
      </c>
      <c r="AB27412" s="34">
        <v>73</v>
      </c>
      <c r="AC27412" s="34">
        <v>310</v>
      </c>
    </row>
    <row r="27413" spans="1:29" x14ac:dyDescent="0.2">
      <c r="A27413" s="34" t="s">
        <v>87906</v>
      </c>
      <c r="B27413" s="34">
        <v>373</v>
      </c>
      <c r="C27413" s="34">
        <v>238</v>
      </c>
      <c r="D27413" s="34">
        <v>352</v>
      </c>
      <c r="E27413" s="34">
        <v>272</v>
      </c>
      <c r="F27413" s="34">
        <v>345</v>
      </c>
      <c r="G27413" s="34">
        <v>242</v>
      </c>
      <c r="H27413" s="34">
        <v>387</v>
      </c>
      <c r="I27413" s="34">
        <v>271</v>
      </c>
      <c r="J27413" s="34">
        <v>401</v>
      </c>
      <c r="K27413" s="34">
        <v>275</v>
      </c>
      <c r="L27413" s="34">
        <v>352</v>
      </c>
      <c r="M27413" s="34">
        <v>237</v>
      </c>
      <c r="N27413" s="34">
        <v>309</v>
      </c>
      <c r="O27413" s="34">
        <v>203</v>
      </c>
      <c r="P27413" s="34">
        <v>332</v>
      </c>
      <c r="Q27413" s="34">
        <v>442</v>
      </c>
      <c r="R27413" s="34">
        <v>446</v>
      </c>
      <c r="S27413" s="34">
        <v>311</v>
      </c>
      <c r="T27413" s="34">
        <v>497</v>
      </c>
      <c r="U27413" s="34">
        <v>289</v>
      </c>
      <c r="V27413" s="34">
        <v>402</v>
      </c>
      <c r="W27413" s="34">
        <v>412</v>
      </c>
      <c r="X27413" s="34">
        <v>485</v>
      </c>
      <c r="Y27413" s="34">
        <v>374</v>
      </c>
      <c r="Z27413" s="34">
        <v>392</v>
      </c>
      <c r="AA27413" s="34">
        <v>342</v>
      </c>
      <c r="AB27413" s="34">
        <v>506</v>
      </c>
      <c r="AC27413" s="34">
        <v>455</v>
      </c>
    </row>
    <row r="27414" spans="1:29" x14ac:dyDescent="0.2">
      <c r="A27414" s="34" t="s">
        <v>87907</v>
      </c>
      <c r="B27414" s="34">
        <v>383</v>
      </c>
      <c r="C27414" s="34">
        <v>323</v>
      </c>
      <c r="D27414" s="34">
        <v>372</v>
      </c>
      <c r="E27414" s="34">
        <v>363</v>
      </c>
      <c r="F27414" s="34">
        <v>392</v>
      </c>
      <c r="G27414" s="34">
        <v>437</v>
      </c>
      <c r="H27414" s="34">
        <v>331</v>
      </c>
      <c r="I27414" s="34">
        <v>353</v>
      </c>
      <c r="J27414" s="34">
        <v>254</v>
      </c>
      <c r="K27414" s="34">
        <v>387</v>
      </c>
      <c r="L27414" s="34">
        <v>211</v>
      </c>
      <c r="M27414" s="34">
        <v>307</v>
      </c>
      <c r="N27414" s="34">
        <v>270</v>
      </c>
      <c r="O27414" s="34">
        <v>278</v>
      </c>
      <c r="P27414" s="34">
        <v>283</v>
      </c>
      <c r="Q27414" s="34">
        <v>377</v>
      </c>
      <c r="R27414" s="34">
        <v>377</v>
      </c>
      <c r="S27414" s="34">
        <v>457</v>
      </c>
      <c r="T27414" s="34">
        <v>231</v>
      </c>
      <c r="U27414" s="34">
        <v>293</v>
      </c>
      <c r="V27414" s="34">
        <v>367</v>
      </c>
      <c r="W27414" s="34">
        <v>387</v>
      </c>
      <c r="X27414" s="34">
        <v>433</v>
      </c>
      <c r="Y27414" s="34">
        <v>268</v>
      </c>
      <c r="Z27414" s="34">
        <v>398</v>
      </c>
      <c r="AA27414" s="34">
        <v>450</v>
      </c>
      <c r="AB27414" s="34">
        <v>319</v>
      </c>
      <c r="AC27414" s="34">
        <v>509</v>
      </c>
    </row>
    <row r="27415" spans="1:29" x14ac:dyDescent="0.2">
      <c r="A27415" s="34" t="s">
        <v>87908</v>
      </c>
      <c r="B27415" s="34">
        <v>356</v>
      </c>
      <c r="C27415" s="34">
        <v>279</v>
      </c>
      <c r="D27415" s="34">
        <v>436</v>
      </c>
      <c r="E27415" s="34">
        <v>351</v>
      </c>
      <c r="F27415" s="34">
        <v>390</v>
      </c>
      <c r="G27415" s="34">
        <v>334</v>
      </c>
      <c r="H27415" s="34">
        <v>407</v>
      </c>
      <c r="I27415" s="34">
        <v>300</v>
      </c>
      <c r="J27415" s="34">
        <v>388</v>
      </c>
      <c r="K27415" s="34">
        <v>351</v>
      </c>
      <c r="L27415" s="34">
        <v>311</v>
      </c>
      <c r="M27415" s="34">
        <v>282</v>
      </c>
      <c r="N27415" s="34">
        <v>348</v>
      </c>
      <c r="O27415" s="34">
        <v>299</v>
      </c>
      <c r="P27415" s="34">
        <v>339</v>
      </c>
      <c r="Q27415" s="34">
        <v>429</v>
      </c>
      <c r="R27415" s="34">
        <v>463</v>
      </c>
      <c r="S27415" s="34">
        <v>351</v>
      </c>
      <c r="T27415" s="34">
        <v>477</v>
      </c>
      <c r="U27415" s="34">
        <v>343</v>
      </c>
      <c r="V27415" s="34">
        <v>434</v>
      </c>
      <c r="W27415" s="34">
        <v>425</v>
      </c>
      <c r="X27415" s="34">
        <v>472</v>
      </c>
      <c r="Y27415" s="34">
        <v>418</v>
      </c>
      <c r="Z27415" s="34">
        <v>384</v>
      </c>
      <c r="AA27415" s="34">
        <v>376</v>
      </c>
      <c r="AB27415" s="34">
        <v>585</v>
      </c>
      <c r="AC27415" s="34">
        <v>509</v>
      </c>
    </row>
    <row r="27416" spans="1:29" x14ac:dyDescent="0.2">
      <c r="A27416" s="34" t="s">
        <v>87909</v>
      </c>
      <c r="B27416" s="34">
        <v>52</v>
      </c>
      <c r="C27416" s="34">
        <v>136</v>
      </c>
      <c r="D27416" s="34">
        <v>96</v>
      </c>
      <c r="E27416" s="34">
        <v>128</v>
      </c>
      <c r="F27416" s="34">
        <v>66</v>
      </c>
      <c r="G27416" s="34">
        <v>128</v>
      </c>
      <c r="H27416" s="34">
        <v>90</v>
      </c>
      <c r="I27416" s="34">
        <v>88</v>
      </c>
      <c r="J27416" s="34">
        <v>57</v>
      </c>
      <c r="K27416" s="34">
        <v>113</v>
      </c>
      <c r="L27416" s="34">
        <v>28</v>
      </c>
      <c r="M27416" s="34">
        <v>111</v>
      </c>
      <c r="N27416" s="34">
        <v>71</v>
      </c>
      <c r="O27416" s="34">
        <v>100</v>
      </c>
      <c r="P27416" s="34">
        <v>58</v>
      </c>
      <c r="Q27416" s="34">
        <v>130</v>
      </c>
      <c r="R27416" s="34">
        <v>71</v>
      </c>
      <c r="S27416" s="34">
        <v>150</v>
      </c>
      <c r="T27416" s="34">
        <v>18</v>
      </c>
      <c r="U27416" s="34">
        <v>88</v>
      </c>
      <c r="V27416" s="34">
        <v>84</v>
      </c>
      <c r="W27416" s="34">
        <v>78</v>
      </c>
      <c r="X27416" s="34">
        <v>92</v>
      </c>
      <c r="Y27416" s="34">
        <v>64</v>
      </c>
      <c r="Z27416" s="34">
        <v>114</v>
      </c>
      <c r="AA27416" s="34">
        <v>144</v>
      </c>
      <c r="AB27416" s="34">
        <v>55</v>
      </c>
      <c r="AC27416" s="34">
        <v>166</v>
      </c>
    </row>
    <row r="27417" spans="1:29" x14ac:dyDescent="0.2">
      <c r="A27417" s="34" t="s">
        <v>87910</v>
      </c>
      <c r="B27417" s="34">
        <v>367</v>
      </c>
      <c r="C27417" s="34">
        <v>633</v>
      </c>
      <c r="D27417" s="34">
        <v>566</v>
      </c>
      <c r="E27417" s="34">
        <v>670</v>
      </c>
      <c r="F27417" s="34">
        <v>558</v>
      </c>
      <c r="G27417" s="34">
        <v>637</v>
      </c>
      <c r="H27417" s="34">
        <v>478</v>
      </c>
      <c r="I27417" s="34">
        <v>584</v>
      </c>
      <c r="J27417" s="34">
        <v>471</v>
      </c>
      <c r="K27417" s="34">
        <v>623</v>
      </c>
      <c r="L27417" s="34">
        <v>337</v>
      </c>
      <c r="M27417" s="34">
        <v>588</v>
      </c>
      <c r="N27417" s="34">
        <v>385</v>
      </c>
      <c r="O27417" s="34">
        <v>568</v>
      </c>
      <c r="P27417" s="34">
        <v>410</v>
      </c>
      <c r="Q27417" s="34">
        <v>786</v>
      </c>
      <c r="R27417" s="34">
        <v>557</v>
      </c>
      <c r="S27417" s="34">
        <v>745</v>
      </c>
      <c r="T27417" s="34">
        <v>513</v>
      </c>
      <c r="U27417" s="34">
        <v>556</v>
      </c>
      <c r="V27417" s="34">
        <v>587</v>
      </c>
      <c r="W27417" s="34">
        <v>705</v>
      </c>
      <c r="X27417" s="34">
        <v>625</v>
      </c>
      <c r="Y27417" s="34">
        <v>579</v>
      </c>
      <c r="Z27417" s="34">
        <v>592</v>
      </c>
      <c r="AA27417" s="34">
        <v>773</v>
      </c>
      <c r="AB27417" s="34">
        <v>491</v>
      </c>
      <c r="AC27417" s="34">
        <v>1017</v>
      </c>
    </row>
    <row r="27418" spans="1:29" x14ac:dyDescent="0.2">
      <c r="A27418" s="34" t="s">
        <v>87911</v>
      </c>
      <c r="B27418" s="34">
        <v>139</v>
      </c>
      <c r="C27418" s="34">
        <v>198</v>
      </c>
      <c r="D27418" s="34">
        <v>190</v>
      </c>
      <c r="E27418" s="34">
        <v>240</v>
      </c>
      <c r="F27418" s="34">
        <v>180</v>
      </c>
      <c r="G27418" s="34">
        <v>213</v>
      </c>
      <c r="H27418" s="34">
        <v>149</v>
      </c>
      <c r="I27418" s="34">
        <v>184</v>
      </c>
      <c r="J27418" s="34">
        <v>147</v>
      </c>
      <c r="K27418" s="34">
        <v>213</v>
      </c>
      <c r="L27418" s="34">
        <v>130</v>
      </c>
      <c r="M27418" s="34">
        <v>176</v>
      </c>
      <c r="N27418" s="34">
        <v>156</v>
      </c>
      <c r="O27418" s="34">
        <v>158</v>
      </c>
      <c r="P27418" s="34">
        <v>166</v>
      </c>
      <c r="Q27418" s="34">
        <v>272</v>
      </c>
      <c r="R27418" s="34">
        <v>266</v>
      </c>
      <c r="S27418" s="34">
        <v>202</v>
      </c>
      <c r="T27418" s="34">
        <v>179</v>
      </c>
      <c r="U27418" s="34">
        <v>208</v>
      </c>
      <c r="V27418" s="34">
        <v>220</v>
      </c>
      <c r="W27418" s="34">
        <v>223</v>
      </c>
      <c r="X27418" s="34">
        <v>198</v>
      </c>
      <c r="Y27418" s="34">
        <v>204</v>
      </c>
      <c r="Z27418" s="34">
        <v>196</v>
      </c>
      <c r="AA27418" s="34">
        <v>224</v>
      </c>
      <c r="AB27418" s="34">
        <v>177</v>
      </c>
      <c r="AC27418" s="34">
        <v>313</v>
      </c>
    </row>
    <row r="27419" spans="1:29" x14ac:dyDescent="0.2">
      <c r="A27419" s="34" t="s">
        <v>87912</v>
      </c>
      <c r="B27419" s="34">
        <v>610</v>
      </c>
      <c r="C27419" s="34">
        <v>816</v>
      </c>
      <c r="D27419" s="34">
        <v>1010</v>
      </c>
      <c r="E27419" s="34">
        <v>872</v>
      </c>
      <c r="F27419" s="34">
        <v>785</v>
      </c>
      <c r="G27419" s="34">
        <v>782</v>
      </c>
      <c r="H27419" s="34">
        <v>826</v>
      </c>
      <c r="I27419" s="34">
        <v>784</v>
      </c>
      <c r="J27419" s="34">
        <v>783</v>
      </c>
      <c r="K27419" s="34">
        <v>889</v>
      </c>
      <c r="L27419" s="34">
        <v>581</v>
      </c>
      <c r="M27419" s="34">
        <v>769</v>
      </c>
      <c r="N27419" s="34">
        <v>729</v>
      </c>
      <c r="O27419" s="34">
        <v>712</v>
      </c>
      <c r="P27419" s="34">
        <v>723</v>
      </c>
      <c r="Q27419" s="34">
        <v>962</v>
      </c>
      <c r="R27419" s="34">
        <v>994</v>
      </c>
      <c r="S27419" s="34">
        <v>922</v>
      </c>
      <c r="T27419" s="34">
        <v>783</v>
      </c>
      <c r="U27419" s="34">
        <v>730</v>
      </c>
      <c r="V27419" s="34">
        <v>1132</v>
      </c>
      <c r="W27419" s="34">
        <v>894</v>
      </c>
      <c r="X27419" s="34">
        <v>1053</v>
      </c>
      <c r="Y27419" s="34">
        <v>809</v>
      </c>
      <c r="Z27419" s="34">
        <v>1003</v>
      </c>
      <c r="AA27419" s="34">
        <v>945</v>
      </c>
      <c r="AB27419" s="34">
        <v>806</v>
      </c>
      <c r="AC27419" s="34">
        <v>1256</v>
      </c>
    </row>
    <row r="27420" spans="1:29" x14ac:dyDescent="0.2">
      <c r="A27420" s="34" t="s">
        <v>87913</v>
      </c>
      <c r="B27420" s="34">
        <v>253</v>
      </c>
      <c r="C27420" s="34">
        <v>433</v>
      </c>
      <c r="D27420" s="34">
        <v>472</v>
      </c>
      <c r="E27420" s="34">
        <v>431</v>
      </c>
      <c r="F27420" s="34">
        <v>369</v>
      </c>
      <c r="G27420" s="34">
        <v>515</v>
      </c>
      <c r="H27420" s="34">
        <v>303</v>
      </c>
      <c r="I27420" s="34">
        <v>348</v>
      </c>
      <c r="J27420" s="34">
        <v>270</v>
      </c>
      <c r="K27420" s="34">
        <v>488</v>
      </c>
      <c r="L27420" s="34">
        <v>144</v>
      </c>
      <c r="M27420" s="34">
        <v>301</v>
      </c>
      <c r="N27420" s="34">
        <v>288</v>
      </c>
      <c r="O27420" s="34">
        <v>307</v>
      </c>
      <c r="P27420" s="34">
        <v>266</v>
      </c>
      <c r="Q27420" s="34">
        <v>349</v>
      </c>
      <c r="R27420" s="34">
        <v>361</v>
      </c>
      <c r="S27420" s="34">
        <v>525</v>
      </c>
      <c r="T27420" s="34">
        <v>203</v>
      </c>
      <c r="U27420" s="34">
        <v>260</v>
      </c>
      <c r="V27420" s="34">
        <v>290</v>
      </c>
      <c r="W27420" s="34">
        <v>326</v>
      </c>
      <c r="X27420" s="34">
        <v>482</v>
      </c>
      <c r="Y27420" s="34">
        <v>259</v>
      </c>
      <c r="Z27420" s="34">
        <v>413</v>
      </c>
      <c r="AA27420" s="34">
        <v>446</v>
      </c>
      <c r="AB27420" s="34">
        <v>237</v>
      </c>
      <c r="AC27420" s="34">
        <v>561</v>
      </c>
    </row>
    <row r="27421" spans="1:29" x14ac:dyDescent="0.2">
      <c r="A27421" s="34" t="s">
        <v>87914</v>
      </c>
      <c r="B27421" s="34">
        <v>135</v>
      </c>
      <c r="C27421" s="34">
        <v>162</v>
      </c>
      <c r="D27421" s="34">
        <v>194</v>
      </c>
      <c r="E27421" s="34">
        <v>176</v>
      </c>
      <c r="F27421" s="34">
        <v>137</v>
      </c>
      <c r="G27421" s="34">
        <v>234</v>
      </c>
      <c r="H27421" s="34">
        <v>137</v>
      </c>
      <c r="I27421" s="34">
        <v>156</v>
      </c>
      <c r="J27421" s="34">
        <v>138</v>
      </c>
      <c r="K27421" s="34">
        <v>178</v>
      </c>
      <c r="L27421" s="34">
        <v>117</v>
      </c>
      <c r="M27421" s="34">
        <v>181</v>
      </c>
      <c r="N27421" s="34">
        <v>141</v>
      </c>
      <c r="O27421" s="34">
        <v>156</v>
      </c>
      <c r="P27421" s="34">
        <v>117</v>
      </c>
      <c r="Q27421" s="34">
        <v>217</v>
      </c>
      <c r="R27421" s="34">
        <v>162</v>
      </c>
      <c r="S27421" s="34">
        <v>191</v>
      </c>
      <c r="T27421" s="34">
        <v>111</v>
      </c>
      <c r="U27421" s="34">
        <v>123</v>
      </c>
      <c r="V27421" s="34">
        <v>197</v>
      </c>
      <c r="W27421" s="34">
        <v>155</v>
      </c>
      <c r="X27421" s="34">
        <v>215</v>
      </c>
      <c r="Y27421" s="34">
        <v>130</v>
      </c>
      <c r="Z27421" s="34">
        <v>185</v>
      </c>
      <c r="AA27421" s="34">
        <v>210</v>
      </c>
      <c r="AB27421" s="34">
        <v>139</v>
      </c>
      <c r="AC27421" s="34">
        <v>221</v>
      </c>
    </row>
    <row r="27422" spans="1:29" x14ac:dyDescent="0.2">
      <c r="A27422" s="34" t="s">
        <v>87915</v>
      </c>
      <c r="B27422" s="34">
        <v>74</v>
      </c>
      <c r="C27422" s="34">
        <v>83</v>
      </c>
      <c r="D27422" s="34">
        <v>122</v>
      </c>
      <c r="E27422" s="34">
        <v>109</v>
      </c>
      <c r="F27422" s="34">
        <v>97</v>
      </c>
      <c r="G27422" s="34">
        <v>116</v>
      </c>
      <c r="H27422" s="34">
        <v>92</v>
      </c>
      <c r="I27422" s="34">
        <v>90</v>
      </c>
      <c r="J27422" s="34">
        <v>69</v>
      </c>
      <c r="K27422" s="34">
        <v>113</v>
      </c>
      <c r="L27422" s="34">
        <v>61</v>
      </c>
      <c r="M27422" s="34">
        <v>76</v>
      </c>
      <c r="N27422" s="34">
        <v>77</v>
      </c>
      <c r="O27422" s="34">
        <v>109</v>
      </c>
      <c r="P27422" s="34">
        <v>60</v>
      </c>
      <c r="Q27422" s="34">
        <v>135</v>
      </c>
      <c r="R27422" s="34">
        <v>108</v>
      </c>
      <c r="S27422" s="34">
        <v>125</v>
      </c>
      <c r="T27422" s="34">
        <v>55</v>
      </c>
      <c r="U27422" s="34">
        <v>71</v>
      </c>
      <c r="V27422" s="34">
        <v>76</v>
      </c>
      <c r="W27422" s="34">
        <v>88</v>
      </c>
      <c r="X27422" s="34">
        <v>114</v>
      </c>
      <c r="Y27422" s="34">
        <v>91</v>
      </c>
      <c r="Z27422" s="34">
        <v>115</v>
      </c>
      <c r="AA27422" s="34">
        <v>83</v>
      </c>
      <c r="AB27422" s="34">
        <v>94</v>
      </c>
      <c r="AC27422" s="34">
        <v>112</v>
      </c>
    </row>
    <row r="27423" spans="1:29" x14ac:dyDescent="0.2">
      <c r="A27423" s="34" t="s">
        <v>87916</v>
      </c>
      <c r="B27423" s="34">
        <v>244</v>
      </c>
      <c r="C27423" s="34">
        <v>314</v>
      </c>
      <c r="D27423" s="34">
        <v>571</v>
      </c>
      <c r="E27423" s="34">
        <v>304</v>
      </c>
      <c r="F27423" s="34">
        <v>380</v>
      </c>
      <c r="G27423" s="34">
        <v>247</v>
      </c>
      <c r="H27423" s="34">
        <v>268</v>
      </c>
      <c r="I27423" s="34">
        <v>261</v>
      </c>
      <c r="J27423" s="34">
        <v>215</v>
      </c>
      <c r="K27423" s="34">
        <v>403</v>
      </c>
      <c r="L27423" s="34">
        <v>105</v>
      </c>
      <c r="M27423" s="34">
        <v>230</v>
      </c>
      <c r="N27423" s="34">
        <v>236</v>
      </c>
      <c r="O27423" s="34">
        <v>250</v>
      </c>
      <c r="P27423" s="34">
        <v>217</v>
      </c>
      <c r="Q27423" s="34">
        <v>286</v>
      </c>
      <c r="R27423" s="34">
        <v>284</v>
      </c>
      <c r="S27423" s="34">
        <v>439</v>
      </c>
      <c r="T27423" s="34">
        <v>146</v>
      </c>
      <c r="U27423" s="34">
        <v>222</v>
      </c>
      <c r="V27423" s="34">
        <v>345</v>
      </c>
      <c r="W27423" s="34">
        <v>212</v>
      </c>
      <c r="X27423" s="34">
        <v>422</v>
      </c>
      <c r="Y27423" s="34">
        <v>180</v>
      </c>
      <c r="Z27423" s="34">
        <v>360</v>
      </c>
      <c r="AA27423" s="34">
        <v>331</v>
      </c>
      <c r="AB27423" s="34">
        <v>184</v>
      </c>
      <c r="AC27423" s="34">
        <v>415</v>
      </c>
    </row>
    <row r="27424" spans="1:29" x14ac:dyDescent="0.2">
      <c r="A27424" s="34" t="s">
        <v>87917</v>
      </c>
      <c r="B27424" s="34">
        <v>154</v>
      </c>
      <c r="C27424" s="34">
        <v>136</v>
      </c>
      <c r="D27424" s="34">
        <v>150</v>
      </c>
      <c r="E27424" s="34">
        <v>168</v>
      </c>
      <c r="F27424" s="34">
        <v>125</v>
      </c>
      <c r="G27424" s="34">
        <v>162</v>
      </c>
      <c r="H27424" s="34">
        <v>149</v>
      </c>
      <c r="I27424" s="34">
        <v>140</v>
      </c>
      <c r="J27424" s="34">
        <v>166</v>
      </c>
      <c r="K27424" s="34">
        <v>151</v>
      </c>
      <c r="L27424" s="34">
        <v>105</v>
      </c>
      <c r="M27424" s="34">
        <v>120</v>
      </c>
      <c r="N27424" s="34">
        <v>113</v>
      </c>
      <c r="O27424" s="34">
        <v>152</v>
      </c>
      <c r="P27424" s="34">
        <v>138</v>
      </c>
      <c r="Q27424" s="34">
        <v>224</v>
      </c>
      <c r="R27424" s="34">
        <v>180</v>
      </c>
      <c r="S27424" s="34">
        <v>191</v>
      </c>
      <c r="T27424" s="34">
        <v>132</v>
      </c>
      <c r="U27424" s="34">
        <v>134</v>
      </c>
      <c r="V27424" s="34">
        <v>188</v>
      </c>
      <c r="W27424" s="34">
        <v>179</v>
      </c>
      <c r="X27424" s="34">
        <v>186</v>
      </c>
      <c r="Y27424" s="34">
        <v>145</v>
      </c>
      <c r="Z27424" s="34">
        <v>176</v>
      </c>
      <c r="AA27424" s="34">
        <v>239</v>
      </c>
      <c r="AB27424" s="34">
        <v>168</v>
      </c>
      <c r="AC27424" s="34">
        <v>261</v>
      </c>
    </row>
    <row r="27425" spans="1:29" x14ac:dyDescent="0.2">
      <c r="A27425" s="34" t="s">
        <v>87918</v>
      </c>
      <c r="B27425" s="34">
        <v>86</v>
      </c>
      <c r="C27425" s="34">
        <v>173</v>
      </c>
      <c r="D27425" s="34">
        <v>236</v>
      </c>
      <c r="E27425" s="34">
        <v>221</v>
      </c>
      <c r="F27425" s="34">
        <v>202</v>
      </c>
      <c r="G27425" s="34">
        <v>171</v>
      </c>
      <c r="H27425" s="34">
        <v>131</v>
      </c>
      <c r="I27425" s="34">
        <v>167</v>
      </c>
      <c r="J27425" s="34">
        <v>126</v>
      </c>
      <c r="K27425" s="34">
        <v>219</v>
      </c>
      <c r="L27425" s="34">
        <v>77</v>
      </c>
      <c r="M27425" s="34">
        <v>172</v>
      </c>
      <c r="N27425" s="34">
        <v>138</v>
      </c>
      <c r="O27425" s="34">
        <v>151</v>
      </c>
      <c r="P27425" s="34">
        <v>119</v>
      </c>
      <c r="Q27425" s="34">
        <v>229</v>
      </c>
      <c r="R27425" s="34">
        <v>170</v>
      </c>
      <c r="S27425" s="34">
        <v>222</v>
      </c>
      <c r="T27425" s="34">
        <v>90</v>
      </c>
      <c r="U27425" s="34">
        <v>147</v>
      </c>
      <c r="V27425" s="34">
        <v>195</v>
      </c>
      <c r="W27425" s="34">
        <v>152</v>
      </c>
      <c r="X27425" s="34">
        <v>221</v>
      </c>
      <c r="Y27425" s="34">
        <v>132</v>
      </c>
      <c r="Z27425" s="34">
        <v>181</v>
      </c>
      <c r="AA27425" s="34">
        <v>273</v>
      </c>
      <c r="AB27425" s="34">
        <v>153</v>
      </c>
      <c r="AC27425" s="34">
        <v>268</v>
      </c>
    </row>
    <row r="27426" spans="1:29" x14ac:dyDescent="0.2">
      <c r="A27426" s="34" t="s">
        <v>87919</v>
      </c>
      <c r="B27426" s="34">
        <v>155</v>
      </c>
      <c r="C27426" s="34">
        <v>162</v>
      </c>
      <c r="D27426" s="34">
        <v>200</v>
      </c>
      <c r="E27426" s="34">
        <v>156</v>
      </c>
      <c r="F27426" s="34">
        <v>185</v>
      </c>
      <c r="G27426" s="34">
        <v>159</v>
      </c>
      <c r="H27426" s="34">
        <v>176</v>
      </c>
      <c r="I27426" s="34">
        <v>171</v>
      </c>
      <c r="J27426" s="34">
        <v>188</v>
      </c>
      <c r="K27426" s="34">
        <v>174</v>
      </c>
      <c r="L27426" s="34">
        <v>103</v>
      </c>
      <c r="M27426" s="34">
        <v>150</v>
      </c>
      <c r="N27426" s="34">
        <v>138</v>
      </c>
      <c r="O27426" s="34">
        <v>184</v>
      </c>
      <c r="P27426" s="34">
        <v>120</v>
      </c>
      <c r="Q27426" s="34">
        <v>251</v>
      </c>
      <c r="R27426" s="34">
        <v>217</v>
      </c>
      <c r="S27426" s="34">
        <v>192</v>
      </c>
      <c r="T27426" s="34">
        <v>160</v>
      </c>
      <c r="U27426" s="34">
        <v>152</v>
      </c>
      <c r="V27426" s="34">
        <v>213</v>
      </c>
      <c r="W27426" s="34">
        <v>147</v>
      </c>
      <c r="X27426" s="34">
        <v>253</v>
      </c>
      <c r="Y27426" s="34">
        <v>153</v>
      </c>
      <c r="Z27426" s="34">
        <v>181</v>
      </c>
      <c r="AA27426" s="34">
        <v>220</v>
      </c>
      <c r="AB27426" s="34">
        <v>174</v>
      </c>
      <c r="AC27426" s="34">
        <v>282</v>
      </c>
    </row>
    <row r="27427" spans="1:29" x14ac:dyDescent="0.2">
      <c r="A27427" s="34" t="s">
        <v>87920</v>
      </c>
      <c r="B27427" s="34">
        <v>83</v>
      </c>
      <c r="C27427" s="34">
        <v>191</v>
      </c>
      <c r="D27427" s="34">
        <v>180</v>
      </c>
      <c r="E27427" s="34">
        <v>190</v>
      </c>
      <c r="F27427" s="34">
        <v>142</v>
      </c>
      <c r="G27427" s="34">
        <v>225</v>
      </c>
      <c r="H27427" s="34">
        <v>75</v>
      </c>
      <c r="I27427" s="34">
        <v>111</v>
      </c>
      <c r="J27427" s="34">
        <v>60</v>
      </c>
      <c r="K27427" s="34">
        <v>158</v>
      </c>
      <c r="L27427" s="34">
        <v>24</v>
      </c>
      <c r="M27427" s="34">
        <v>108</v>
      </c>
      <c r="N27427" s="34">
        <v>67</v>
      </c>
      <c r="O27427" s="34">
        <v>99</v>
      </c>
      <c r="P27427" s="34">
        <v>64</v>
      </c>
      <c r="Q27427" s="34">
        <v>106</v>
      </c>
      <c r="R27427" s="34">
        <v>89</v>
      </c>
      <c r="S27427" s="34">
        <v>218</v>
      </c>
      <c r="T27427" s="34">
        <v>28</v>
      </c>
      <c r="U27427" s="34">
        <v>88</v>
      </c>
      <c r="V27427" s="34">
        <v>96</v>
      </c>
      <c r="W27427" s="34">
        <v>102</v>
      </c>
      <c r="X27427" s="34">
        <v>118</v>
      </c>
      <c r="Y27427" s="34">
        <v>54</v>
      </c>
      <c r="Z27427" s="34">
        <v>142</v>
      </c>
      <c r="AA27427" s="34">
        <v>147</v>
      </c>
      <c r="AB27427" s="34">
        <v>43</v>
      </c>
      <c r="AC27427" s="34">
        <v>217</v>
      </c>
    </row>
    <row r="27428" spans="1:29" x14ac:dyDescent="0.2">
      <c r="A27428" s="34" t="s">
        <v>87921</v>
      </c>
      <c r="B27428" s="34">
        <v>77</v>
      </c>
      <c r="C27428" s="34">
        <v>89</v>
      </c>
      <c r="D27428" s="34">
        <v>126</v>
      </c>
      <c r="E27428" s="34">
        <v>138</v>
      </c>
      <c r="F27428" s="34">
        <v>103</v>
      </c>
      <c r="G27428" s="34">
        <v>154</v>
      </c>
      <c r="H27428" s="34">
        <v>92</v>
      </c>
      <c r="I27428" s="34">
        <v>94</v>
      </c>
      <c r="J27428" s="34">
        <v>79</v>
      </c>
      <c r="K27428" s="34">
        <v>129</v>
      </c>
      <c r="L27428" s="34">
        <v>51</v>
      </c>
      <c r="M27428" s="34">
        <v>71</v>
      </c>
      <c r="N27428" s="34">
        <v>91</v>
      </c>
      <c r="O27428" s="34">
        <v>82</v>
      </c>
      <c r="P27428" s="34">
        <v>86</v>
      </c>
      <c r="Q27428" s="34">
        <v>118</v>
      </c>
      <c r="R27428" s="34">
        <v>87</v>
      </c>
      <c r="S27428" s="34">
        <v>125</v>
      </c>
      <c r="T27428" s="34">
        <v>82</v>
      </c>
      <c r="U27428" s="34">
        <v>70</v>
      </c>
      <c r="V27428" s="34">
        <v>118</v>
      </c>
      <c r="W27428" s="34">
        <v>99</v>
      </c>
      <c r="X27428" s="34">
        <v>119</v>
      </c>
      <c r="Y27428" s="34">
        <v>80</v>
      </c>
      <c r="Z27428" s="34">
        <v>139</v>
      </c>
      <c r="AA27428" s="34">
        <v>113</v>
      </c>
      <c r="AB27428" s="34">
        <v>65</v>
      </c>
      <c r="AC27428" s="34">
        <v>162</v>
      </c>
    </row>
    <row r="27429" spans="1:29" x14ac:dyDescent="0.2">
      <c r="A27429" s="34" t="s">
        <v>87922</v>
      </c>
      <c r="B27429" s="34">
        <v>32</v>
      </c>
      <c r="C27429" s="34">
        <v>20</v>
      </c>
      <c r="D27429" s="34">
        <v>14</v>
      </c>
      <c r="E27429" s="34">
        <v>28</v>
      </c>
      <c r="F27429" s="34">
        <v>12</v>
      </c>
      <c r="G27429" s="34">
        <v>15</v>
      </c>
      <c r="H27429" s="34">
        <v>5</v>
      </c>
      <c r="I27429" s="34">
        <v>16</v>
      </c>
      <c r="J27429" s="34">
        <v>8</v>
      </c>
      <c r="K27429" s="34">
        <v>5</v>
      </c>
      <c r="L27429" s="34">
        <v>4</v>
      </c>
      <c r="M27429" s="34">
        <v>20</v>
      </c>
      <c r="N27429" s="34">
        <v>7</v>
      </c>
      <c r="O27429" s="34">
        <v>15</v>
      </c>
      <c r="P27429" s="34">
        <v>7</v>
      </c>
      <c r="Q27429" s="34">
        <v>27</v>
      </c>
      <c r="R27429" s="34">
        <v>10</v>
      </c>
      <c r="S27429" s="34">
        <v>14</v>
      </c>
      <c r="T27429" s="34">
        <v>4</v>
      </c>
      <c r="U27429" s="34">
        <v>11</v>
      </c>
      <c r="V27429" s="34">
        <v>6</v>
      </c>
      <c r="W27429" s="34">
        <v>18</v>
      </c>
      <c r="X27429" s="34">
        <v>14</v>
      </c>
      <c r="Y27429" s="34">
        <v>4</v>
      </c>
      <c r="Z27429" s="34">
        <v>23</v>
      </c>
      <c r="AA27429" s="34">
        <v>15</v>
      </c>
      <c r="AB27429" s="34">
        <v>8</v>
      </c>
      <c r="AC27429" s="34">
        <v>20</v>
      </c>
    </row>
    <row r="27430" spans="1:29" x14ac:dyDescent="0.2">
      <c r="A27430" s="34" t="s">
        <v>87923</v>
      </c>
      <c r="B27430" s="34">
        <v>80</v>
      </c>
      <c r="C27430" s="34">
        <v>108</v>
      </c>
      <c r="D27430" s="34">
        <v>90</v>
      </c>
      <c r="E27430" s="34">
        <v>87</v>
      </c>
      <c r="F27430" s="34">
        <v>111</v>
      </c>
      <c r="G27430" s="34">
        <v>58</v>
      </c>
      <c r="H27430" s="34">
        <v>128</v>
      </c>
      <c r="I27430" s="34">
        <v>82</v>
      </c>
      <c r="J27430" s="34">
        <v>90</v>
      </c>
      <c r="K27430" s="34">
        <v>135</v>
      </c>
      <c r="L27430" s="34">
        <v>52</v>
      </c>
      <c r="M27430" s="34">
        <v>86</v>
      </c>
      <c r="N27430" s="34">
        <v>63</v>
      </c>
      <c r="O27430" s="34">
        <v>75</v>
      </c>
      <c r="P27430" s="34">
        <v>80</v>
      </c>
      <c r="Q27430" s="34">
        <v>91</v>
      </c>
      <c r="R27430" s="34">
        <v>144</v>
      </c>
      <c r="S27430" s="34">
        <v>121</v>
      </c>
      <c r="T27430" s="34">
        <v>84</v>
      </c>
      <c r="U27430" s="34">
        <v>101</v>
      </c>
      <c r="V27430" s="34">
        <v>105</v>
      </c>
      <c r="W27430" s="34">
        <v>96</v>
      </c>
      <c r="X27430" s="34">
        <v>114</v>
      </c>
      <c r="Y27430" s="34">
        <v>81</v>
      </c>
      <c r="Z27430" s="34">
        <v>159</v>
      </c>
      <c r="AA27430" s="34">
        <v>121</v>
      </c>
      <c r="AB27430" s="34">
        <v>105</v>
      </c>
      <c r="AC27430" s="34">
        <v>154</v>
      </c>
    </row>
    <row r="27431" spans="1:29" x14ac:dyDescent="0.2">
      <c r="A27431" s="34" t="s">
        <v>87924</v>
      </c>
      <c r="B27431" s="34">
        <v>192</v>
      </c>
      <c r="C27431" s="34">
        <v>212</v>
      </c>
      <c r="D27431" s="34">
        <v>268</v>
      </c>
      <c r="E27431" s="34">
        <v>255</v>
      </c>
      <c r="F27431" s="34">
        <v>304</v>
      </c>
      <c r="G27431" s="34">
        <v>269</v>
      </c>
      <c r="H27431" s="34">
        <v>274</v>
      </c>
      <c r="I27431" s="34">
        <v>236</v>
      </c>
      <c r="J27431" s="34">
        <v>288</v>
      </c>
      <c r="K27431" s="34">
        <v>283</v>
      </c>
      <c r="L27431" s="34">
        <v>213</v>
      </c>
      <c r="M27431" s="34">
        <v>245</v>
      </c>
      <c r="N27431" s="34">
        <v>234</v>
      </c>
      <c r="O27431" s="34">
        <v>246</v>
      </c>
      <c r="P27431" s="34">
        <v>249</v>
      </c>
      <c r="Q27431" s="34">
        <v>359</v>
      </c>
      <c r="R27431" s="34">
        <v>363</v>
      </c>
      <c r="S27431" s="34">
        <v>375</v>
      </c>
      <c r="T27431" s="34">
        <v>324</v>
      </c>
      <c r="U27431" s="34">
        <v>297</v>
      </c>
      <c r="V27431" s="34">
        <v>317</v>
      </c>
      <c r="W27431" s="34">
        <v>315</v>
      </c>
      <c r="X27431" s="34">
        <v>432</v>
      </c>
      <c r="Y27431" s="34">
        <v>370</v>
      </c>
      <c r="Z27431" s="34">
        <v>288</v>
      </c>
      <c r="AA27431" s="34">
        <v>388</v>
      </c>
      <c r="AB27431" s="34">
        <v>340</v>
      </c>
      <c r="AC27431" s="34">
        <v>468</v>
      </c>
    </row>
    <row r="27432" spans="1:29" x14ac:dyDescent="0.2">
      <c r="A27432" s="34" t="s">
        <v>87925</v>
      </c>
      <c r="B27432" s="34">
        <v>242</v>
      </c>
      <c r="C27432" s="34">
        <v>303</v>
      </c>
      <c r="D27432" s="34">
        <v>360</v>
      </c>
      <c r="E27432" s="34">
        <v>261</v>
      </c>
      <c r="F27432" s="34">
        <v>298</v>
      </c>
      <c r="G27432" s="34">
        <v>236</v>
      </c>
      <c r="H27432" s="34">
        <v>374</v>
      </c>
      <c r="I27432" s="34">
        <v>308</v>
      </c>
      <c r="J27432" s="34">
        <v>319</v>
      </c>
      <c r="K27432" s="34">
        <v>317</v>
      </c>
      <c r="L27432" s="34">
        <v>267</v>
      </c>
      <c r="M27432" s="34">
        <v>261</v>
      </c>
      <c r="N27432" s="34">
        <v>315</v>
      </c>
      <c r="O27432" s="34">
        <v>239</v>
      </c>
      <c r="P27432" s="34">
        <v>366</v>
      </c>
      <c r="Q27432" s="34">
        <v>387</v>
      </c>
      <c r="R27432" s="34">
        <v>410</v>
      </c>
      <c r="S27432" s="34">
        <v>359</v>
      </c>
      <c r="T27432" s="34">
        <v>370</v>
      </c>
      <c r="U27432" s="34">
        <v>277</v>
      </c>
      <c r="V27432" s="34">
        <v>362</v>
      </c>
      <c r="W27432" s="34">
        <v>363</v>
      </c>
      <c r="X27432" s="34">
        <v>459</v>
      </c>
      <c r="Y27432" s="34">
        <v>326</v>
      </c>
      <c r="Z27432" s="34">
        <v>368</v>
      </c>
      <c r="AA27432" s="34">
        <v>334</v>
      </c>
      <c r="AB27432" s="34">
        <v>420</v>
      </c>
      <c r="AC27432" s="34">
        <v>471</v>
      </c>
    </row>
    <row r="27433" spans="1:29" x14ac:dyDescent="0.2">
      <c r="A27433" s="34" t="s">
        <v>87926</v>
      </c>
      <c r="B27433" s="34">
        <v>112</v>
      </c>
      <c r="C27433" s="34">
        <v>145</v>
      </c>
      <c r="D27433" s="34">
        <v>170</v>
      </c>
      <c r="E27433" s="34">
        <v>159</v>
      </c>
      <c r="F27433" s="34">
        <v>135</v>
      </c>
      <c r="G27433" s="34">
        <v>139</v>
      </c>
      <c r="H27433" s="34">
        <v>172</v>
      </c>
      <c r="I27433" s="34">
        <v>125</v>
      </c>
      <c r="J27433" s="34">
        <v>140</v>
      </c>
      <c r="K27433" s="34">
        <v>134</v>
      </c>
      <c r="L27433" s="34">
        <v>110</v>
      </c>
      <c r="M27433" s="34">
        <v>115</v>
      </c>
      <c r="N27433" s="34">
        <v>129</v>
      </c>
      <c r="O27433" s="34">
        <v>134</v>
      </c>
      <c r="P27433" s="34">
        <v>143</v>
      </c>
      <c r="Q27433" s="34">
        <v>189</v>
      </c>
      <c r="R27433" s="34">
        <v>174</v>
      </c>
      <c r="S27433" s="34">
        <v>152</v>
      </c>
      <c r="T27433" s="34">
        <v>154</v>
      </c>
      <c r="U27433" s="34">
        <v>138</v>
      </c>
      <c r="V27433" s="34">
        <v>223</v>
      </c>
      <c r="W27433" s="34">
        <v>173</v>
      </c>
      <c r="X27433" s="34">
        <v>255</v>
      </c>
      <c r="Y27433" s="34">
        <v>134</v>
      </c>
      <c r="Z27433" s="34">
        <v>214</v>
      </c>
      <c r="AA27433" s="34">
        <v>158</v>
      </c>
      <c r="AB27433" s="34">
        <v>202</v>
      </c>
      <c r="AC27433" s="34">
        <v>198</v>
      </c>
    </row>
    <row r="27434" spans="1:29" x14ac:dyDescent="0.2">
      <c r="A27434" s="34" t="s">
        <v>87927</v>
      </c>
      <c r="B27434" s="34">
        <v>175</v>
      </c>
      <c r="C27434" s="34">
        <v>350</v>
      </c>
      <c r="D27434" s="34">
        <v>331</v>
      </c>
      <c r="E27434" s="34">
        <v>415</v>
      </c>
      <c r="F27434" s="34">
        <v>240</v>
      </c>
      <c r="G27434" s="34">
        <v>326</v>
      </c>
      <c r="H27434" s="34">
        <v>214</v>
      </c>
      <c r="I27434" s="34">
        <v>279</v>
      </c>
      <c r="J27434" s="34">
        <v>154</v>
      </c>
      <c r="K27434" s="34">
        <v>373</v>
      </c>
      <c r="L27434" s="34">
        <v>74</v>
      </c>
      <c r="M27434" s="34">
        <v>218</v>
      </c>
      <c r="N27434" s="34">
        <v>204</v>
      </c>
      <c r="O27434" s="34">
        <v>269</v>
      </c>
      <c r="P27434" s="34">
        <v>194</v>
      </c>
      <c r="Q27434" s="34">
        <v>286</v>
      </c>
      <c r="R27434" s="34">
        <v>212</v>
      </c>
      <c r="S27434" s="34">
        <v>390</v>
      </c>
      <c r="T27434" s="34">
        <v>88</v>
      </c>
      <c r="U27434" s="34">
        <v>208</v>
      </c>
      <c r="V27434" s="34">
        <v>255</v>
      </c>
      <c r="W27434" s="34">
        <v>200</v>
      </c>
      <c r="X27434" s="34">
        <v>246</v>
      </c>
      <c r="Y27434" s="34">
        <v>183</v>
      </c>
      <c r="Z27434" s="34">
        <v>268</v>
      </c>
      <c r="AA27434" s="34">
        <v>349</v>
      </c>
      <c r="AB27434" s="34">
        <v>127</v>
      </c>
      <c r="AC27434" s="34">
        <v>476</v>
      </c>
    </row>
    <row r="27435" spans="1:29" x14ac:dyDescent="0.2">
      <c r="A27435" s="34" t="s">
        <v>87928</v>
      </c>
      <c r="B27435" s="34">
        <v>101</v>
      </c>
      <c r="C27435" s="34">
        <v>138</v>
      </c>
      <c r="D27435" s="34">
        <v>138</v>
      </c>
      <c r="E27435" s="34">
        <v>130</v>
      </c>
      <c r="F27435" s="34">
        <v>139</v>
      </c>
      <c r="G27435" s="34">
        <v>120</v>
      </c>
      <c r="H27435" s="34">
        <v>119</v>
      </c>
      <c r="I27435" s="34">
        <v>110</v>
      </c>
      <c r="J27435" s="34">
        <v>99</v>
      </c>
      <c r="K27435" s="34">
        <v>198</v>
      </c>
      <c r="L27435" s="34">
        <v>79</v>
      </c>
      <c r="M27435" s="34">
        <v>121</v>
      </c>
      <c r="N27435" s="34">
        <v>94</v>
      </c>
      <c r="O27435" s="34">
        <v>135</v>
      </c>
      <c r="P27435" s="34">
        <v>106</v>
      </c>
      <c r="Q27435" s="34">
        <v>128</v>
      </c>
      <c r="R27435" s="34">
        <v>171</v>
      </c>
      <c r="S27435" s="34">
        <v>215</v>
      </c>
      <c r="T27435" s="34">
        <v>81</v>
      </c>
      <c r="U27435" s="34">
        <v>171</v>
      </c>
      <c r="V27435" s="34">
        <v>135</v>
      </c>
      <c r="W27435" s="34">
        <v>122</v>
      </c>
      <c r="X27435" s="34">
        <v>166</v>
      </c>
      <c r="Y27435" s="34">
        <v>154</v>
      </c>
      <c r="Z27435" s="34">
        <v>165</v>
      </c>
      <c r="AA27435" s="34">
        <v>166</v>
      </c>
      <c r="AB27435" s="34">
        <v>120</v>
      </c>
      <c r="AC27435" s="34">
        <v>212</v>
      </c>
    </row>
    <row r="27436" spans="1:29" x14ac:dyDescent="0.2">
      <c r="A27436" s="34" t="s">
        <v>87929</v>
      </c>
      <c r="B27436" s="34">
        <v>78</v>
      </c>
      <c r="C27436" s="34">
        <v>107</v>
      </c>
      <c r="D27436" s="34">
        <v>121</v>
      </c>
      <c r="E27436" s="34">
        <v>126</v>
      </c>
      <c r="F27436" s="34">
        <v>102</v>
      </c>
      <c r="G27436" s="34">
        <v>134</v>
      </c>
      <c r="H27436" s="34">
        <v>87</v>
      </c>
      <c r="I27436" s="34">
        <v>108</v>
      </c>
      <c r="J27436" s="34">
        <v>103</v>
      </c>
      <c r="K27436" s="34">
        <v>121</v>
      </c>
      <c r="L27436" s="34">
        <v>50</v>
      </c>
      <c r="M27436" s="34">
        <v>118</v>
      </c>
      <c r="N27436" s="34">
        <v>69</v>
      </c>
      <c r="O27436" s="34">
        <v>114</v>
      </c>
      <c r="P27436" s="34">
        <v>92</v>
      </c>
      <c r="Q27436" s="34">
        <v>137</v>
      </c>
      <c r="R27436" s="34">
        <v>88</v>
      </c>
      <c r="S27436" s="34">
        <v>159</v>
      </c>
      <c r="T27436" s="34">
        <v>52</v>
      </c>
      <c r="U27436" s="34">
        <v>100</v>
      </c>
      <c r="V27436" s="34">
        <v>96</v>
      </c>
      <c r="W27436" s="34">
        <v>133</v>
      </c>
      <c r="X27436" s="34">
        <v>105</v>
      </c>
      <c r="Y27436" s="34">
        <v>87</v>
      </c>
      <c r="Z27436" s="34">
        <v>97</v>
      </c>
      <c r="AA27436" s="34">
        <v>122</v>
      </c>
      <c r="AB27436" s="34">
        <v>110</v>
      </c>
      <c r="AC27436" s="34">
        <v>178</v>
      </c>
    </row>
    <row r="27437" spans="1:29" x14ac:dyDescent="0.2">
      <c r="A27437" s="34" t="s">
        <v>87930</v>
      </c>
      <c r="B27437" s="34">
        <v>389</v>
      </c>
      <c r="C27437" s="34">
        <v>379</v>
      </c>
      <c r="D27437" s="34">
        <v>543</v>
      </c>
      <c r="E27437" s="34">
        <v>439</v>
      </c>
      <c r="F27437" s="34">
        <v>502</v>
      </c>
      <c r="G27437" s="34">
        <v>418</v>
      </c>
      <c r="H27437" s="34">
        <v>409</v>
      </c>
      <c r="I27437" s="34">
        <v>315</v>
      </c>
      <c r="J27437" s="34">
        <v>384</v>
      </c>
      <c r="K27437" s="34">
        <v>450</v>
      </c>
      <c r="L27437" s="34">
        <v>325</v>
      </c>
      <c r="M27437" s="34">
        <v>315</v>
      </c>
      <c r="N27437" s="34">
        <v>380</v>
      </c>
      <c r="O27437" s="34">
        <v>348</v>
      </c>
      <c r="P27437" s="34">
        <v>384</v>
      </c>
      <c r="Q27437" s="34">
        <v>583</v>
      </c>
      <c r="R27437" s="34">
        <v>555</v>
      </c>
      <c r="S27437" s="34">
        <v>541</v>
      </c>
      <c r="T27437" s="34">
        <v>439</v>
      </c>
      <c r="U27437" s="34">
        <v>411</v>
      </c>
      <c r="V27437" s="34">
        <v>622</v>
      </c>
      <c r="W27437" s="34">
        <v>451</v>
      </c>
      <c r="X27437" s="34">
        <v>615</v>
      </c>
      <c r="Y27437" s="34">
        <v>443</v>
      </c>
      <c r="Z27437" s="34">
        <v>571</v>
      </c>
      <c r="AA27437" s="34">
        <v>517</v>
      </c>
      <c r="AB27437" s="34">
        <v>568</v>
      </c>
      <c r="AC27437" s="34">
        <v>674</v>
      </c>
    </row>
    <row r="27438" spans="1:29" x14ac:dyDescent="0.2">
      <c r="A27438" s="34" t="s">
        <v>87931</v>
      </c>
      <c r="B27438" s="34">
        <v>151</v>
      </c>
      <c r="C27438" s="34">
        <v>206</v>
      </c>
      <c r="D27438" s="34">
        <v>261</v>
      </c>
      <c r="E27438" s="34">
        <v>233</v>
      </c>
      <c r="F27438" s="34">
        <v>194</v>
      </c>
      <c r="G27438" s="34">
        <v>270</v>
      </c>
      <c r="H27438" s="34">
        <v>180</v>
      </c>
      <c r="I27438" s="34">
        <v>245</v>
      </c>
      <c r="J27438" s="34">
        <v>164</v>
      </c>
      <c r="K27438" s="34">
        <v>270</v>
      </c>
      <c r="L27438" s="34">
        <v>128</v>
      </c>
      <c r="M27438" s="34">
        <v>145</v>
      </c>
      <c r="N27438" s="34">
        <v>203</v>
      </c>
      <c r="O27438" s="34">
        <v>192</v>
      </c>
      <c r="P27438" s="34">
        <v>158</v>
      </c>
      <c r="Q27438" s="34">
        <v>236</v>
      </c>
      <c r="R27438" s="34">
        <v>206</v>
      </c>
      <c r="S27438" s="34">
        <v>281</v>
      </c>
      <c r="T27438" s="34">
        <v>146</v>
      </c>
      <c r="U27438" s="34">
        <v>226</v>
      </c>
      <c r="V27438" s="34">
        <v>249</v>
      </c>
      <c r="W27438" s="34">
        <v>229</v>
      </c>
      <c r="X27438" s="34">
        <v>216</v>
      </c>
      <c r="Y27438" s="34">
        <v>176</v>
      </c>
      <c r="Z27438" s="34">
        <v>231</v>
      </c>
      <c r="AA27438" s="34">
        <v>235</v>
      </c>
      <c r="AB27438" s="34">
        <v>181</v>
      </c>
      <c r="AC27438" s="34">
        <v>368</v>
      </c>
    </row>
    <row r="27439" spans="1:29" x14ac:dyDescent="0.2">
      <c r="A27439" s="34" t="s">
        <v>87932</v>
      </c>
      <c r="B27439" s="34">
        <v>87</v>
      </c>
      <c r="C27439" s="34">
        <v>129</v>
      </c>
      <c r="D27439" s="34">
        <v>86</v>
      </c>
      <c r="E27439" s="34">
        <v>117</v>
      </c>
      <c r="F27439" s="34">
        <v>117</v>
      </c>
      <c r="G27439" s="34">
        <v>145</v>
      </c>
      <c r="H27439" s="34">
        <v>77</v>
      </c>
      <c r="I27439" s="34">
        <v>88</v>
      </c>
      <c r="J27439" s="34">
        <v>55</v>
      </c>
      <c r="K27439" s="34">
        <v>138</v>
      </c>
      <c r="L27439" s="34">
        <v>28</v>
      </c>
      <c r="M27439" s="34">
        <v>81</v>
      </c>
      <c r="N27439" s="34">
        <v>82</v>
      </c>
      <c r="O27439" s="34">
        <v>72</v>
      </c>
      <c r="P27439" s="34">
        <v>76</v>
      </c>
      <c r="Q27439" s="34">
        <v>106</v>
      </c>
      <c r="R27439" s="34">
        <v>86</v>
      </c>
      <c r="S27439" s="34">
        <v>148</v>
      </c>
      <c r="T27439" s="34">
        <v>50</v>
      </c>
      <c r="U27439" s="34">
        <v>87</v>
      </c>
      <c r="V27439" s="34">
        <v>89</v>
      </c>
      <c r="W27439" s="34">
        <v>67</v>
      </c>
      <c r="X27439" s="34">
        <v>113</v>
      </c>
      <c r="Y27439" s="34">
        <v>76</v>
      </c>
      <c r="Z27439" s="34">
        <v>99</v>
      </c>
      <c r="AA27439" s="34">
        <v>141</v>
      </c>
      <c r="AB27439" s="34">
        <v>50</v>
      </c>
      <c r="AC27439" s="34">
        <v>169</v>
      </c>
    </row>
    <row r="27440" spans="1:29" x14ac:dyDescent="0.2">
      <c r="A27440" s="34" t="s">
        <v>87933</v>
      </c>
      <c r="B27440" s="34">
        <v>313</v>
      </c>
      <c r="C27440" s="34">
        <v>364</v>
      </c>
      <c r="D27440" s="34">
        <v>475</v>
      </c>
      <c r="E27440" s="34">
        <v>500</v>
      </c>
      <c r="F27440" s="34">
        <v>397</v>
      </c>
      <c r="G27440" s="34">
        <v>432</v>
      </c>
      <c r="H27440" s="34">
        <v>393</v>
      </c>
      <c r="I27440" s="34">
        <v>319</v>
      </c>
      <c r="J27440" s="34">
        <v>328</v>
      </c>
      <c r="K27440" s="34">
        <v>407</v>
      </c>
      <c r="L27440" s="34">
        <v>247</v>
      </c>
      <c r="M27440" s="34">
        <v>312</v>
      </c>
      <c r="N27440" s="34">
        <v>366</v>
      </c>
      <c r="O27440" s="34">
        <v>335</v>
      </c>
      <c r="P27440" s="34">
        <v>374</v>
      </c>
      <c r="Q27440" s="34">
        <v>433</v>
      </c>
      <c r="R27440" s="34">
        <v>493</v>
      </c>
      <c r="S27440" s="34">
        <v>495</v>
      </c>
      <c r="T27440" s="34">
        <v>270</v>
      </c>
      <c r="U27440" s="34">
        <v>341</v>
      </c>
      <c r="V27440" s="34">
        <v>439</v>
      </c>
      <c r="W27440" s="34">
        <v>420</v>
      </c>
      <c r="X27440" s="34">
        <v>443</v>
      </c>
      <c r="Y27440" s="34">
        <v>363</v>
      </c>
      <c r="Z27440" s="34">
        <v>478</v>
      </c>
      <c r="AA27440" s="34">
        <v>527</v>
      </c>
      <c r="AB27440" s="34">
        <v>407</v>
      </c>
      <c r="AC27440" s="34">
        <v>639</v>
      </c>
    </row>
    <row r="27441" spans="1:29" x14ac:dyDescent="0.2">
      <c r="A27441" s="34" t="s">
        <v>87934</v>
      </c>
      <c r="B27441" s="34">
        <v>231</v>
      </c>
      <c r="C27441" s="34">
        <v>264</v>
      </c>
      <c r="D27441" s="34">
        <v>256</v>
      </c>
      <c r="E27441" s="34">
        <v>221</v>
      </c>
      <c r="F27441" s="34">
        <v>261</v>
      </c>
      <c r="G27441" s="34">
        <v>269</v>
      </c>
      <c r="H27441" s="34">
        <v>164</v>
      </c>
      <c r="I27441" s="34">
        <v>232</v>
      </c>
      <c r="J27441" s="34">
        <v>154</v>
      </c>
      <c r="K27441" s="34">
        <v>247</v>
      </c>
      <c r="L27441" s="34">
        <v>142</v>
      </c>
      <c r="M27441" s="34">
        <v>216</v>
      </c>
      <c r="N27441" s="34">
        <v>180</v>
      </c>
      <c r="O27441" s="34">
        <v>179</v>
      </c>
      <c r="P27441" s="34">
        <v>212</v>
      </c>
      <c r="Q27441" s="34">
        <v>228</v>
      </c>
      <c r="R27441" s="34">
        <v>292</v>
      </c>
      <c r="S27441" s="34">
        <v>261</v>
      </c>
      <c r="T27441" s="34">
        <v>205</v>
      </c>
      <c r="U27441" s="34">
        <v>211</v>
      </c>
      <c r="V27441" s="34">
        <v>255</v>
      </c>
      <c r="W27441" s="34">
        <v>222</v>
      </c>
      <c r="X27441" s="34">
        <v>315</v>
      </c>
      <c r="Y27441" s="34">
        <v>243</v>
      </c>
      <c r="Z27441" s="34">
        <v>261</v>
      </c>
      <c r="AA27441" s="34">
        <v>296</v>
      </c>
      <c r="AB27441" s="34">
        <v>233</v>
      </c>
      <c r="AC27441" s="34">
        <v>353</v>
      </c>
    </row>
    <row r="27442" spans="1:29" x14ac:dyDescent="0.2">
      <c r="A27442" s="34" t="s">
        <v>87935</v>
      </c>
      <c r="B27442" s="34">
        <v>202</v>
      </c>
      <c r="C27442" s="34">
        <v>221</v>
      </c>
      <c r="D27442" s="34">
        <v>241</v>
      </c>
      <c r="E27442" s="34">
        <v>272</v>
      </c>
      <c r="F27442" s="34">
        <v>246</v>
      </c>
      <c r="G27442" s="34">
        <v>237</v>
      </c>
      <c r="H27442" s="34">
        <v>206</v>
      </c>
      <c r="I27442" s="34">
        <v>219</v>
      </c>
      <c r="J27442" s="34">
        <v>241</v>
      </c>
      <c r="K27442" s="34">
        <v>285</v>
      </c>
      <c r="L27442" s="34">
        <v>171</v>
      </c>
      <c r="M27442" s="34">
        <v>234</v>
      </c>
      <c r="N27442" s="34">
        <v>231</v>
      </c>
      <c r="O27442" s="34">
        <v>173</v>
      </c>
      <c r="P27442" s="34">
        <v>249</v>
      </c>
      <c r="Q27442" s="34">
        <v>296</v>
      </c>
      <c r="R27442" s="34">
        <v>357</v>
      </c>
      <c r="S27442" s="34">
        <v>301</v>
      </c>
      <c r="T27442" s="34">
        <v>238</v>
      </c>
      <c r="U27442" s="34">
        <v>257</v>
      </c>
      <c r="V27442" s="34">
        <v>290</v>
      </c>
      <c r="W27442" s="34">
        <v>277</v>
      </c>
      <c r="X27442" s="34">
        <v>342</v>
      </c>
      <c r="Y27442" s="34">
        <v>320</v>
      </c>
      <c r="Z27442" s="34">
        <v>318</v>
      </c>
      <c r="AA27442" s="34">
        <v>314</v>
      </c>
      <c r="AB27442" s="34">
        <v>266</v>
      </c>
      <c r="AC27442" s="34">
        <v>443</v>
      </c>
    </row>
    <row r="27443" spans="1:29" x14ac:dyDescent="0.2">
      <c r="A27443" s="34" t="s">
        <v>87936</v>
      </c>
      <c r="B27443" s="34">
        <v>176</v>
      </c>
      <c r="C27443" s="34">
        <v>154</v>
      </c>
      <c r="D27443" s="34">
        <v>169</v>
      </c>
      <c r="E27443" s="34">
        <v>200</v>
      </c>
      <c r="F27443" s="34">
        <v>147</v>
      </c>
      <c r="G27443" s="34">
        <v>198</v>
      </c>
      <c r="H27443" s="34">
        <v>134</v>
      </c>
      <c r="I27443" s="34">
        <v>170</v>
      </c>
      <c r="J27443" s="34">
        <v>128</v>
      </c>
      <c r="K27443" s="34">
        <v>178</v>
      </c>
      <c r="L27443" s="34">
        <v>93</v>
      </c>
      <c r="M27443" s="34">
        <v>136</v>
      </c>
      <c r="N27443" s="34">
        <v>125</v>
      </c>
      <c r="O27443" s="34">
        <v>145</v>
      </c>
      <c r="P27443" s="34">
        <v>148</v>
      </c>
      <c r="Q27443" s="34">
        <v>222</v>
      </c>
      <c r="R27443" s="34">
        <v>189</v>
      </c>
      <c r="S27443" s="34">
        <v>201</v>
      </c>
      <c r="T27443" s="34">
        <v>125</v>
      </c>
      <c r="U27443" s="34">
        <v>169</v>
      </c>
      <c r="V27443" s="34">
        <v>186</v>
      </c>
      <c r="W27443" s="34">
        <v>202</v>
      </c>
      <c r="X27443" s="34">
        <v>211</v>
      </c>
      <c r="Y27443" s="34">
        <v>174</v>
      </c>
      <c r="Z27443" s="34">
        <v>197</v>
      </c>
      <c r="AA27443" s="34">
        <v>237</v>
      </c>
      <c r="AB27443" s="34">
        <v>148</v>
      </c>
      <c r="AC27443" s="34">
        <v>278</v>
      </c>
    </row>
    <row r="27444" spans="1:29" x14ac:dyDescent="0.2">
      <c r="A27444" s="34" t="s">
        <v>87937</v>
      </c>
      <c r="B27444" s="34">
        <v>215</v>
      </c>
      <c r="C27444" s="34">
        <v>227</v>
      </c>
      <c r="D27444" s="34">
        <v>313</v>
      </c>
      <c r="E27444" s="34">
        <v>201</v>
      </c>
      <c r="F27444" s="34">
        <v>224</v>
      </c>
      <c r="G27444" s="34">
        <v>201</v>
      </c>
      <c r="H27444" s="34">
        <v>266</v>
      </c>
      <c r="I27444" s="34">
        <v>192</v>
      </c>
      <c r="J27444" s="34">
        <v>218</v>
      </c>
      <c r="K27444" s="34">
        <v>201</v>
      </c>
      <c r="L27444" s="34">
        <v>154</v>
      </c>
      <c r="M27444" s="34">
        <v>229</v>
      </c>
      <c r="N27444" s="34">
        <v>205</v>
      </c>
      <c r="O27444" s="34">
        <v>159</v>
      </c>
      <c r="P27444" s="34">
        <v>200</v>
      </c>
      <c r="Q27444" s="34">
        <v>261</v>
      </c>
      <c r="R27444" s="34">
        <v>260</v>
      </c>
      <c r="S27444" s="34">
        <v>275</v>
      </c>
      <c r="T27444" s="34">
        <v>262</v>
      </c>
      <c r="U27444" s="34">
        <v>207</v>
      </c>
      <c r="V27444" s="34">
        <v>263</v>
      </c>
      <c r="W27444" s="34">
        <v>231</v>
      </c>
      <c r="X27444" s="34">
        <v>277</v>
      </c>
      <c r="Y27444" s="34">
        <v>263</v>
      </c>
      <c r="Z27444" s="34">
        <v>270</v>
      </c>
      <c r="AA27444" s="34">
        <v>247</v>
      </c>
      <c r="AB27444" s="34">
        <v>227</v>
      </c>
      <c r="AC27444" s="34">
        <v>330</v>
      </c>
    </row>
    <row r="27445" spans="1:29" x14ac:dyDescent="0.2">
      <c r="A27445" s="34" t="s">
        <v>87938</v>
      </c>
      <c r="B27445" s="34">
        <v>190</v>
      </c>
      <c r="C27445" s="34">
        <v>189</v>
      </c>
      <c r="D27445" s="34">
        <v>265</v>
      </c>
      <c r="E27445" s="34">
        <v>254</v>
      </c>
      <c r="F27445" s="34">
        <v>217</v>
      </c>
      <c r="G27445" s="34">
        <v>209</v>
      </c>
      <c r="H27445" s="34">
        <v>249</v>
      </c>
      <c r="I27445" s="34">
        <v>194</v>
      </c>
      <c r="J27445" s="34">
        <v>198</v>
      </c>
      <c r="K27445" s="34">
        <v>243</v>
      </c>
      <c r="L27445" s="34">
        <v>134</v>
      </c>
      <c r="M27445" s="34">
        <v>218</v>
      </c>
      <c r="N27445" s="34">
        <v>185</v>
      </c>
      <c r="O27445" s="34">
        <v>188</v>
      </c>
      <c r="P27445" s="34">
        <v>217</v>
      </c>
      <c r="Q27445" s="34">
        <v>237</v>
      </c>
      <c r="R27445" s="34">
        <v>261</v>
      </c>
      <c r="S27445" s="34">
        <v>292</v>
      </c>
      <c r="T27445" s="34">
        <v>146</v>
      </c>
      <c r="U27445" s="34">
        <v>242</v>
      </c>
      <c r="V27445" s="34">
        <v>276</v>
      </c>
      <c r="W27445" s="34">
        <v>241</v>
      </c>
      <c r="X27445" s="34">
        <v>279</v>
      </c>
      <c r="Y27445" s="34">
        <v>248</v>
      </c>
      <c r="Z27445" s="34">
        <v>251</v>
      </c>
      <c r="AA27445" s="34">
        <v>285</v>
      </c>
      <c r="AB27445" s="34">
        <v>217</v>
      </c>
      <c r="AC27445" s="34">
        <v>391</v>
      </c>
    </row>
    <row r="27446" spans="1:29" x14ac:dyDescent="0.2">
      <c r="A27446" s="34" t="s">
        <v>87939</v>
      </c>
      <c r="B27446" s="34">
        <v>184</v>
      </c>
      <c r="C27446" s="34">
        <v>184</v>
      </c>
      <c r="D27446" s="34">
        <v>173</v>
      </c>
      <c r="E27446" s="34">
        <v>181</v>
      </c>
      <c r="F27446" s="34">
        <v>213</v>
      </c>
      <c r="G27446" s="34">
        <v>163</v>
      </c>
      <c r="H27446" s="34">
        <v>150</v>
      </c>
      <c r="I27446" s="34">
        <v>167</v>
      </c>
      <c r="J27446" s="34">
        <v>150</v>
      </c>
      <c r="K27446" s="34">
        <v>196</v>
      </c>
      <c r="L27446" s="34">
        <v>141</v>
      </c>
      <c r="M27446" s="34">
        <v>176</v>
      </c>
      <c r="N27446" s="34">
        <v>132</v>
      </c>
      <c r="O27446" s="34">
        <v>162</v>
      </c>
      <c r="P27446" s="34">
        <v>152</v>
      </c>
      <c r="Q27446" s="34">
        <v>284</v>
      </c>
      <c r="R27446" s="34">
        <v>215</v>
      </c>
      <c r="S27446" s="34">
        <v>175</v>
      </c>
      <c r="T27446" s="34">
        <v>187</v>
      </c>
      <c r="U27446" s="34">
        <v>204</v>
      </c>
      <c r="V27446" s="34">
        <v>199</v>
      </c>
      <c r="W27446" s="34">
        <v>221</v>
      </c>
      <c r="X27446" s="34">
        <v>213</v>
      </c>
      <c r="Y27446" s="34">
        <v>173</v>
      </c>
      <c r="Z27446" s="34">
        <v>184</v>
      </c>
      <c r="AA27446" s="34">
        <v>181</v>
      </c>
      <c r="AB27446" s="34">
        <v>200</v>
      </c>
      <c r="AC27446" s="34">
        <v>330</v>
      </c>
    </row>
    <row r="27447" spans="1:29" x14ac:dyDescent="0.2">
      <c r="A27447" s="34" t="s">
        <v>87940</v>
      </c>
      <c r="B27447" s="34">
        <v>106</v>
      </c>
      <c r="C27447" s="34">
        <v>184</v>
      </c>
      <c r="D27447" s="34">
        <v>202</v>
      </c>
      <c r="E27447" s="34">
        <v>147</v>
      </c>
      <c r="F27447" s="34">
        <v>217</v>
      </c>
      <c r="G27447" s="34">
        <v>152</v>
      </c>
      <c r="H27447" s="34">
        <v>168</v>
      </c>
      <c r="I27447" s="34">
        <v>121</v>
      </c>
      <c r="J27447" s="34">
        <v>187</v>
      </c>
      <c r="K27447" s="34">
        <v>175</v>
      </c>
      <c r="L27447" s="34">
        <v>124</v>
      </c>
      <c r="M27447" s="34">
        <v>114</v>
      </c>
      <c r="N27447" s="34">
        <v>171</v>
      </c>
      <c r="O27447" s="34">
        <v>134</v>
      </c>
      <c r="P27447" s="34">
        <v>166</v>
      </c>
      <c r="Q27447" s="34">
        <v>208</v>
      </c>
      <c r="R27447" s="34">
        <v>250</v>
      </c>
      <c r="S27447" s="34">
        <v>168</v>
      </c>
      <c r="T27447" s="34">
        <v>190</v>
      </c>
      <c r="U27447" s="34">
        <v>151</v>
      </c>
      <c r="V27447" s="34">
        <v>223</v>
      </c>
      <c r="W27447" s="34">
        <v>187</v>
      </c>
      <c r="X27447" s="34">
        <v>263</v>
      </c>
      <c r="Y27447" s="34">
        <v>177</v>
      </c>
      <c r="Z27447" s="34">
        <v>180</v>
      </c>
      <c r="AA27447" s="34">
        <v>192</v>
      </c>
      <c r="AB27447" s="34">
        <v>250</v>
      </c>
      <c r="AC27447" s="34">
        <v>210</v>
      </c>
    </row>
    <row r="27448" spans="1:29" x14ac:dyDescent="0.2">
      <c r="A27448" s="34" t="s">
        <v>87941</v>
      </c>
      <c r="B27448" s="34">
        <v>0</v>
      </c>
      <c r="C27448" s="34">
        <v>0</v>
      </c>
      <c r="D27448" s="34">
        <v>0</v>
      </c>
      <c r="E27448" s="34">
        <v>0</v>
      </c>
      <c r="F27448" s="34">
        <v>0</v>
      </c>
      <c r="G27448" s="34">
        <v>0</v>
      </c>
      <c r="H27448" s="34">
        <v>0</v>
      </c>
      <c r="I27448" s="34">
        <v>0</v>
      </c>
      <c r="J27448" s="34">
        <v>0</v>
      </c>
      <c r="K27448" s="34">
        <v>0</v>
      </c>
      <c r="L27448" s="34">
        <v>0</v>
      </c>
      <c r="M27448" s="34">
        <v>0</v>
      </c>
      <c r="N27448" s="34">
        <v>0</v>
      </c>
      <c r="O27448" s="34">
        <v>0</v>
      </c>
      <c r="P27448" s="34">
        <v>0</v>
      </c>
      <c r="Q27448" s="34">
        <v>0</v>
      </c>
      <c r="R27448" s="34">
        <v>0</v>
      </c>
      <c r="S27448" s="34">
        <v>0</v>
      </c>
      <c r="T27448" s="34">
        <v>0</v>
      </c>
      <c r="U27448" s="34">
        <v>0</v>
      </c>
      <c r="V27448" s="34">
        <v>0</v>
      </c>
      <c r="W27448" s="34">
        <v>0</v>
      </c>
      <c r="X27448" s="34">
        <v>0</v>
      </c>
      <c r="Y27448" s="34">
        <v>0</v>
      </c>
      <c r="Z27448" s="34">
        <v>0</v>
      </c>
      <c r="AA27448" s="34">
        <v>0</v>
      </c>
      <c r="AB27448" s="34">
        <v>0</v>
      </c>
      <c r="AC27448" s="34">
        <v>0</v>
      </c>
    </row>
    <row r="27449" spans="1:29" x14ac:dyDescent="0.2">
      <c r="A27449" s="34" t="s">
        <v>87942</v>
      </c>
      <c r="B27449" s="34">
        <v>246</v>
      </c>
      <c r="C27449" s="34">
        <v>265</v>
      </c>
      <c r="D27449" s="34">
        <v>317</v>
      </c>
      <c r="E27449" s="34">
        <v>338</v>
      </c>
      <c r="F27449" s="34">
        <v>352</v>
      </c>
      <c r="G27449" s="34">
        <v>294</v>
      </c>
      <c r="H27449" s="34">
        <v>288</v>
      </c>
      <c r="I27449" s="34">
        <v>297</v>
      </c>
      <c r="J27449" s="34">
        <v>280</v>
      </c>
      <c r="K27449" s="34">
        <v>278</v>
      </c>
      <c r="L27449" s="34">
        <v>206</v>
      </c>
      <c r="M27449" s="34">
        <v>294</v>
      </c>
      <c r="N27449" s="34">
        <v>265</v>
      </c>
      <c r="O27449" s="34">
        <v>294</v>
      </c>
      <c r="P27449" s="34">
        <v>258</v>
      </c>
      <c r="Q27449" s="34">
        <v>368</v>
      </c>
      <c r="R27449" s="34">
        <v>340</v>
      </c>
      <c r="S27449" s="34">
        <v>336</v>
      </c>
      <c r="T27449" s="34">
        <v>262</v>
      </c>
      <c r="U27449" s="34">
        <v>268</v>
      </c>
      <c r="V27449" s="34">
        <v>377</v>
      </c>
      <c r="W27449" s="34">
        <v>364</v>
      </c>
      <c r="X27449" s="34">
        <v>335</v>
      </c>
      <c r="Y27449" s="34">
        <v>342</v>
      </c>
      <c r="Z27449" s="34">
        <v>379</v>
      </c>
      <c r="AA27449" s="34">
        <v>419</v>
      </c>
      <c r="AB27449" s="34">
        <v>331</v>
      </c>
      <c r="AC27449" s="34">
        <v>473</v>
      </c>
    </row>
    <row r="27450" spans="1:29" x14ac:dyDescent="0.2">
      <c r="A27450" s="34" t="s">
        <v>87943</v>
      </c>
      <c r="B27450" s="34">
        <v>805</v>
      </c>
      <c r="C27450" s="34">
        <v>696</v>
      </c>
      <c r="D27450" s="34">
        <v>1097</v>
      </c>
      <c r="E27450" s="34">
        <v>817</v>
      </c>
      <c r="F27450" s="34">
        <v>1258</v>
      </c>
      <c r="G27450" s="34">
        <v>811</v>
      </c>
      <c r="H27450" s="34">
        <v>1070</v>
      </c>
      <c r="I27450" s="34">
        <v>743</v>
      </c>
      <c r="J27450" s="34">
        <v>1083</v>
      </c>
      <c r="K27450" s="34">
        <v>773</v>
      </c>
      <c r="L27450" s="34">
        <v>1033</v>
      </c>
      <c r="M27450" s="34">
        <v>722</v>
      </c>
      <c r="N27450" s="34">
        <v>923</v>
      </c>
      <c r="O27450" s="34">
        <v>759</v>
      </c>
      <c r="P27450" s="34">
        <v>1071</v>
      </c>
      <c r="Q27450" s="34">
        <v>1144</v>
      </c>
      <c r="R27450" s="34">
        <v>1443</v>
      </c>
      <c r="S27450" s="34">
        <v>1018</v>
      </c>
      <c r="T27450" s="34">
        <v>1302</v>
      </c>
      <c r="U27450" s="34">
        <v>913</v>
      </c>
      <c r="V27450" s="34">
        <v>1354</v>
      </c>
      <c r="W27450" s="34">
        <v>1141</v>
      </c>
      <c r="X27450" s="34">
        <v>1311</v>
      </c>
      <c r="Y27450" s="34">
        <v>1038</v>
      </c>
      <c r="Z27450" s="34">
        <v>1128</v>
      </c>
      <c r="AA27450" s="34">
        <v>1026</v>
      </c>
      <c r="AB27450" s="34">
        <v>1462</v>
      </c>
      <c r="AC27450" s="34">
        <v>1388</v>
      </c>
    </row>
    <row r="27451" spans="1:29" x14ac:dyDescent="0.2">
      <c r="A27451" s="34" t="s">
        <v>87944</v>
      </c>
      <c r="B27451" s="34">
        <v>275</v>
      </c>
      <c r="C27451" s="34">
        <v>406</v>
      </c>
      <c r="D27451" s="34">
        <v>503</v>
      </c>
      <c r="E27451" s="34">
        <v>467</v>
      </c>
      <c r="F27451" s="34">
        <v>398</v>
      </c>
      <c r="G27451" s="34">
        <v>339</v>
      </c>
      <c r="H27451" s="34">
        <v>318</v>
      </c>
      <c r="I27451" s="34">
        <v>388</v>
      </c>
      <c r="J27451" s="34">
        <v>283</v>
      </c>
      <c r="K27451" s="34">
        <v>466</v>
      </c>
      <c r="L27451" s="34">
        <v>192</v>
      </c>
      <c r="M27451" s="34">
        <v>327</v>
      </c>
      <c r="N27451" s="34">
        <v>319</v>
      </c>
      <c r="O27451" s="34">
        <v>361</v>
      </c>
      <c r="P27451" s="34">
        <v>356</v>
      </c>
      <c r="Q27451" s="34">
        <v>457</v>
      </c>
      <c r="R27451" s="34">
        <v>359</v>
      </c>
      <c r="S27451" s="34">
        <v>563</v>
      </c>
      <c r="T27451" s="34">
        <v>277</v>
      </c>
      <c r="U27451" s="34">
        <v>347</v>
      </c>
      <c r="V27451" s="34">
        <v>369</v>
      </c>
      <c r="W27451" s="34">
        <v>366</v>
      </c>
      <c r="X27451" s="34">
        <v>449</v>
      </c>
      <c r="Y27451" s="34">
        <v>313</v>
      </c>
      <c r="Z27451" s="34">
        <v>483</v>
      </c>
      <c r="AA27451" s="34">
        <v>525</v>
      </c>
      <c r="AB27451" s="34">
        <v>302</v>
      </c>
      <c r="AC27451" s="34">
        <v>689</v>
      </c>
    </row>
    <row r="27452" spans="1:29" x14ac:dyDescent="0.2">
      <c r="A27452" s="34" t="s">
        <v>87945</v>
      </c>
      <c r="B27452" s="34">
        <v>387</v>
      </c>
      <c r="C27452" s="34">
        <v>451</v>
      </c>
      <c r="D27452" s="34">
        <v>518</v>
      </c>
      <c r="E27452" s="34">
        <v>514</v>
      </c>
      <c r="F27452" s="34">
        <v>536</v>
      </c>
      <c r="G27452" s="34">
        <v>445</v>
      </c>
      <c r="H27452" s="34">
        <v>453</v>
      </c>
      <c r="I27452" s="34">
        <v>419</v>
      </c>
      <c r="J27452" s="34">
        <v>500</v>
      </c>
      <c r="K27452" s="34">
        <v>583</v>
      </c>
      <c r="L27452" s="34">
        <v>376</v>
      </c>
      <c r="M27452" s="34">
        <v>430</v>
      </c>
      <c r="N27452" s="34">
        <v>412</v>
      </c>
      <c r="O27452" s="34">
        <v>434</v>
      </c>
      <c r="P27452" s="34">
        <v>434</v>
      </c>
      <c r="Q27452" s="34">
        <v>661</v>
      </c>
      <c r="R27452" s="34">
        <v>689</v>
      </c>
      <c r="S27452" s="34">
        <v>626</v>
      </c>
      <c r="T27452" s="34">
        <v>555</v>
      </c>
      <c r="U27452" s="34">
        <v>530</v>
      </c>
      <c r="V27452" s="34">
        <v>626</v>
      </c>
      <c r="W27452" s="34">
        <v>660</v>
      </c>
      <c r="X27452" s="34">
        <v>664</v>
      </c>
      <c r="Y27452" s="34">
        <v>550</v>
      </c>
      <c r="Z27452" s="34">
        <v>623</v>
      </c>
      <c r="AA27452" s="34">
        <v>671</v>
      </c>
      <c r="AB27452" s="34">
        <v>698</v>
      </c>
      <c r="AC27452" s="34">
        <v>764</v>
      </c>
    </row>
    <row r="27453" spans="1:29" x14ac:dyDescent="0.2">
      <c r="A27453" s="34" t="s">
        <v>87946</v>
      </c>
      <c r="B27453" s="34">
        <v>300</v>
      </c>
      <c r="C27453" s="34">
        <v>220</v>
      </c>
      <c r="D27453" s="34">
        <v>280</v>
      </c>
      <c r="E27453" s="34">
        <v>206</v>
      </c>
      <c r="F27453" s="34">
        <v>245</v>
      </c>
      <c r="G27453" s="34">
        <v>273</v>
      </c>
      <c r="H27453" s="34">
        <v>222</v>
      </c>
      <c r="I27453" s="34">
        <v>242</v>
      </c>
      <c r="J27453" s="34">
        <v>222</v>
      </c>
      <c r="K27453" s="34">
        <v>266</v>
      </c>
      <c r="L27453" s="34">
        <v>160</v>
      </c>
      <c r="M27453" s="34">
        <v>213</v>
      </c>
      <c r="N27453" s="34">
        <v>233</v>
      </c>
      <c r="O27453" s="34">
        <v>180</v>
      </c>
      <c r="P27453" s="34">
        <v>218</v>
      </c>
      <c r="Q27453" s="34">
        <v>277</v>
      </c>
      <c r="R27453" s="34">
        <v>261</v>
      </c>
      <c r="S27453" s="34">
        <v>279</v>
      </c>
      <c r="T27453" s="34">
        <v>193</v>
      </c>
      <c r="U27453" s="34">
        <v>227</v>
      </c>
      <c r="V27453" s="34">
        <v>254</v>
      </c>
      <c r="W27453" s="34">
        <v>228</v>
      </c>
      <c r="X27453" s="34">
        <v>325</v>
      </c>
      <c r="Y27453" s="34">
        <v>255</v>
      </c>
      <c r="Z27453" s="34">
        <v>246</v>
      </c>
      <c r="AA27453" s="34">
        <v>325</v>
      </c>
      <c r="AB27453" s="34">
        <v>278</v>
      </c>
      <c r="AC27453" s="34">
        <v>375</v>
      </c>
    </row>
    <row r="27454" spans="1:29" x14ac:dyDescent="0.2">
      <c r="A27454" s="34" t="s">
        <v>87947</v>
      </c>
      <c r="B27454" s="34">
        <v>38</v>
      </c>
      <c r="C27454" s="34">
        <v>61</v>
      </c>
      <c r="D27454" s="34">
        <v>55</v>
      </c>
      <c r="E27454" s="34">
        <v>63</v>
      </c>
      <c r="F27454" s="34">
        <v>55</v>
      </c>
      <c r="G27454" s="34">
        <v>58</v>
      </c>
      <c r="H27454" s="34">
        <v>35</v>
      </c>
      <c r="I27454" s="34">
        <v>36</v>
      </c>
      <c r="J27454" s="34">
        <v>35</v>
      </c>
      <c r="K27454" s="34">
        <v>41</v>
      </c>
      <c r="L27454" s="34">
        <v>29</v>
      </c>
      <c r="M27454" s="34">
        <v>29</v>
      </c>
      <c r="N27454" s="34">
        <v>36</v>
      </c>
      <c r="O27454" s="34">
        <v>50</v>
      </c>
      <c r="P27454" s="34">
        <v>32</v>
      </c>
      <c r="Q27454" s="34">
        <v>51</v>
      </c>
      <c r="R27454" s="34">
        <v>29</v>
      </c>
      <c r="S27454" s="34">
        <v>54</v>
      </c>
      <c r="T27454" s="34">
        <v>30</v>
      </c>
      <c r="U27454" s="34">
        <v>27</v>
      </c>
      <c r="V27454" s="34">
        <v>64</v>
      </c>
      <c r="W27454" s="34">
        <v>35</v>
      </c>
      <c r="X27454" s="34">
        <v>40</v>
      </c>
      <c r="Y27454" s="34">
        <v>47</v>
      </c>
      <c r="Z27454" s="34">
        <v>84</v>
      </c>
      <c r="AA27454" s="34">
        <v>76</v>
      </c>
      <c r="AB27454" s="34">
        <v>31</v>
      </c>
      <c r="AC27454" s="34">
        <v>61</v>
      </c>
    </row>
    <row r="27455" spans="1:29" x14ac:dyDescent="0.2">
      <c r="A27455" s="34" t="s">
        <v>87948</v>
      </c>
      <c r="B27455" s="34">
        <v>196</v>
      </c>
      <c r="C27455" s="34">
        <v>212</v>
      </c>
      <c r="D27455" s="34">
        <v>283</v>
      </c>
      <c r="E27455" s="34">
        <v>237</v>
      </c>
      <c r="F27455" s="34">
        <v>289</v>
      </c>
      <c r="G27455" s="34">
        <v>213</v>
      </c>
      <c r="H27455" s="34">
        <v>284</v>
      </c>
      <c r="I27455" s="34">
        <v>231</v>
      </c>
      <c r="J27455" s="34">
        <v>242</v>
      </c>
      <c r="K27455" s="34">
        <v>200</v>
      </c>
      <c r="L27455" s="34">
        <v>221</v>
      </c>
      <c r="M27455" s="34">
        <v>213</v>
      </c>
      <c r="N27455" s="34">
        <v>201</v>
      </c>
      <c r="O27455" s="34">
        <v>185</v>
      </c>
      <c r="P27455" s="34">
        <v>183</v>
      </c>
      <c r="Q27455" s="34">
        <v>317</v>
      </c>
      <c r="R27455" s="34">
        <v>302</v>
      </c>
      <c r="S27455" s="34">
        <v>287</v>
      </c>
      <c r="T27455" s="34">
        <v>295</v>
      </c>
      <c r="U27455" s="34">
        <v>241</v>
      </c>
      <c r="V27455" s="34">
        <v>294</v>
      </c>
      <c r="W27455" s="34">
        <v>337</v>
      </c>
      <c r="X27455" s="34">
        <v>341</v>
      </c>
      <c r="Y27455" s="34">
        <v>281</v>
      </c>
      <c r="Z27455" s="34">
        <v>316</v>
      </c>
      <c r="AA27455" s="34">
        <v>272</v>
      </c>
      <c r="AB27455" s="34">
        <v>268</v>
      </c>
      <c r="AC27455" s="34">
        <v>410</v>
      </c>
    </row>
    <row r="27456" spans="1:29" x14ac:dyDescent="0.2">
      <c r="A27456" s="34" t="s">
        <v>87949</v>
      </c>
      <c r="B27456" s="34">
        <v>73</v>
      </c>
      <c r="C27456" s="34">
        <v>64</v>
      </c>
      <c r="D27456" s="34">
        <v>97</v>
      </c>
      <c r="E27456" s="34">
        <v>82</v>
      </c>
      <c r="F27456" s="34">
        <v>70</v>
      </c>
      <c r="G27456" s="34">
        <v>52</v>
      </c>
      <c r="H27456" s="34">
        <v>61</v>
      </c>
      <c r="I27456" s="34">
        <v>46</v>
      </c>
      <c r="J27456" s="34">
        <v>48</v>
      </c>
      <c r="K27456" s="34">
        <v>85</v>
      </c>
      <c r="L27456" s="34">
        <v>23</v>
      </c>
      <c r="M27456" s="34">
        <v>65</v>
      </c>
      <c r="N27456" s="34">
        <v>54</v>
      </c>
      <c r="O27456" s="34">
        <v>66</v>
      </c>
      <c r="P27456" s="34">
        <v>83</v>
      </c>
      <c r="Q27456" s="34">
        <v>69</v>
      </c>
      <c r="R27456" s="34">
        <v>69</v>
      </c>
      <c r="S27456" s="34">
        <v>82</v>
      </c>
      <c r="T27456" s="34">
        <v>37</v>
      </c>
      <c r="U27456" s="34">
        <v>51</v>
      </c>
      <c r="V27456" s="34">
        <v>88</v>
      </c>
      <c r="W27456" s="34">
        <v>64</v>
      </c>
      <c r="X27456" s="34">
        <v>109</v>
      </c>
      <c r="Y27456" s="34">
        <v>45</v>
      </c>
      <c r="Z27456" s="34">
        <v>95</v>
      </c>
      <c r="AA27456" s="34">
        <v>106</v>
      </c>
      <c r="AB27456" s="34">
        <v>48</v>
      </c>
      <c r="AC27456" s="34">
        <v>113</v>
      </c>
    </row>
    <row r="27457" spans="1:29" x14ac:dyDescent="0.2">
      <c r="A27457" s="34" t="s">
        <v>87950</v>
      </c>
      <c r="B27457" s="34">
        <v>366</v>
      </c>
      <c r="C27457" s="34">
        <v>512</v>
      </c>
      <c r="D27457" s="34">
        <v>610</v>
      </c>
      <c r="E27457" s="34">
        <v>529</v>
      </c>
      <c r="F27457" s="34">
        <v>645</v>
      </c>
      <c r="G27457" s="34">
        <v>468</v>
      </c>
      <c r="H27457" s="34">
        <v>539</v>
      </c>
      <c r="I27457" s="34">
        <v>500</v>
      </c>
      <c r="J27457" s="34">
        <v>500</v>
      </c>
      <c r="K27457" s="34">
        <v>541</v>
      </c>
      <c r="L27457" s="34">
        <v>291</v>
      </c>
      <c r="M27457" s="34">
        <v>417</v>
      </c>
      <c r="N27457" s="34">
        <v>483</v>
      </c>
      <c r="O27457" s="34">
        <v>482</v>
      </c>
      <c r="P27457" s="34">
        <v>439</v>
      </c>
      <c r="Q27457" s="34">
        <v>642</v>
      </c>
      <c r="R27457" s="34">
        <v>619</v>
      </c>
      <c r="S27457" s="34">
        <v>670</v>
      </c>
      <c r="T27457" s="34">
        <v>425</v>
      </c>
      <c r="U27457" s="34">
        <v>457</v>
      </c>
      <c r="V27457" s="34">
        <v>631</v>
      </c>
      <c r="W27457" s="34">
        <v>558</v>
      </c>
      <c r="X27457" s="34">
        <v>658</v>
      </c>
      <c r="Y27457" s="34">
        <v>451</v>
      </c>
      <c r="Z27457" s="34">
        <v>685</v>
      </c>
      <c r="AA27457" s="34">
        <v>616</v>
      </c>
      <c r="AB27457" s="34">
        <v>496</v>
      </c>
      <c r="AC27457" s="34">
        <v>837</v>
      </c>
    </row>
    <row r="27458" spans="1:29" x14ac:dyDescent="0.2">
      <c r="A27458" s="34" t="s">
        <v>87951</v>
      </c>
      <c r="B27458" s="34">
        <v>668</v>
      </c>
      <c r="C27458" s="34">
        <v>511</v>
      </c>
      <c r="D27458" s="34">
        <v>732</v>
      </c>
      <c r="E27458" s="34">
        <v>613</v>
      </c>
      <c r="F27458" s="34">
        <v>727</v>
      </c>
      <c r="G27458" s="34">
        <v>613</v>
      </c>
      <c r="H27458" s="34">
        <v>673</v>
      </c>
      <c r="I27458" s="34">
        <v>550</v>
      </c>
      <c r="J27458" s="34">
        <v>673</v>
      </c>
      <c r="K27458" s="34">
        <v>642</v>
      </c>
      <c r="L27458" s="34">
        <v>576</v>
      </c>
      <c r="M27458" s="34">
        <v>536</v>
      </c>
      <c r="N27458" s="34">
        <v>599</v>
      </c>
      <c r="O27458" s="34">
        <v>551</v>
      </c>
      <c r="P27458" s="34">
        <v>720</v>
      </c>
      <c r="Q27458" s="34">
        <v>800</v>
      </c>
      <c r="R27458" s="34">
        <v>859</v>
      </c>
      <c r="S27458" s="34">
        <v>711</v>
      </c>
      <c r="T27458" s="34">
        <v>729</v>
      </c>
      <c r="U27458" s="34">
        <v>646</v>
      </c>
      <c r="V27458" s="34">
        <v>812</v>
      </c>
      <c r="W27458" s="34">
        <v>734</v>
      </c>
      <c r="X27458" s="34">
        <v>897</v>
      </c>
      <c r="Y27458" s="34">
        <v>767</v>
      </c>
      <c r="Z27458" s="34">
        <v>859</v>
      </c>
      <c r="AA27458" s="34">
        <v>850</v>
      </c>
      <c r="AB27458" s="34">
        <v>827</v>
      </c>
      <c r="AC27458" s="34">
        <v>905</v>
      </c>
    </row>
    <row r="27459" spans="1:29" x14ac:dyDescent="0.2">
      <c r="A27459" s="34" t="s">
        <v>87952</v>
      </c>
      <c r="B27459" s="34">
        <v>174</v>
      </c>
      <c r="C27459" s="34">
        <v>188</v>
      </c>
      <c r="D27459" s="34">
        <v>245</v>
      </c>
      <c r="E27459" s="34">
        <v>201</v>
      </c>
      <c r="F27459" s="34">
        <v>215</v>
      </c>
      <c r="G27459" s="34">
        <v>214</v>
      </c>
      <c r="H27459" s="34">
        <v>208</v>
      </c>
      <c r="I27459" s="34">
        <v>222</v>
      </c>
      <c r="J27459" s="34">
        <v>211</v>
      </c>
      <c r="K27459" s="34">
        <v>216</v>
      </c>
      <c r="L27459" s="34">
        <v>156</v>
      </c>
      <c r="M27459" s="34">
        <v>148</v>
      </c>
      <c r="N27459" s="34">
        <v>205</v>
      </c>
      <c r="O27459" s="34">
        <v>192</v>
      </c>
      <c r="P27459" s="34">
        <v>210</v>
      </c>
      <c r="Q27459" s="34">
        <v>247</v>
      </c>
      <c r="R27459" s="34">
        <v>309</v>
      </c>
      <c r="S27459" s="34">
        <v>273</v>
      </c>
      <c r="T27459" s="34">
        <v>224</v>
      </c>
      <c r="U27459" s="34">
        <v>183</v>
      </c>
      <c r="V27459" s="34">
        <v>327</v>
      </c>
      <c r="W27459" s="34">
        <v>259</v>
      </c>
      <c r="X27459" s="34">
        <v>322</v>
      </c>
      <c r="Y27459" s="34">
        <v>180</v>
      </c>
      <c r="Z27459" s="34">
        <v>266</v>
      </c>
      <c r="AA27459" s="34">
        <v>241</v>
      </c>
      <c r="AB27459" s="34">
        <v>266</v>
      </c>
      <c r="AC27459" s="34">
        <v>363</v>
      </c>
    </row>
    <row r="27460" spans="1:29" x14ac:dyDescent="0.2">
      <c r="A27460" s="34" t="s">
        <v>87953</v>
      </c>
      <c r="B27460" s="34">
        <v>69</v>
      </c>
      <c r="C27460" s="34">
        <v>161</v>
      </c>
      <c r="D27460" s="34">
        <v>172</v>
      </c>
      <c r="E27460" s="34">
        <v>175</v>
      </c>
      <c r="F27460" s="34">
        <v>110</v>
      </c>
      <c r="G27460" s="34">
        <v>205</v>
      </c>
      <c r="H27460" s="34">
        <v>101</v>
      </c>
      <c r="I27460" s="34">
        <v>152</v>
      </c>
      <c r="J27460" s="34">
        <v>69</v>
      </c>
      <c r="K27460" s="34">
        <v>133</v>
      </c>
      <c r="L27460" s="34">
        <v>34</v>
      </c>
      <c r="M27460" s="34">
        <v>113</v>
      </c>
      <c r="N27460" s="34">
        <v>71</v>
      </c>
      <c r="O27460" s="34">
        <v>123</v>
      </c>
      <c r="P27460" s="34">
        <v>78</v>
      </c>
      <c r="Q27460" s="34">
        <v>167</v>
      </c>
      <c r="R27460" s="34">
        <v>88</v>
      </c>
      <c r="S27460" s="34">
        <v>225</v>
      </c>
      <c r="T27460" s="34">
        <v>50</v>
      </c>
      <c r="U27460" s="34">
        <v>97</v>
      </c>
      <c r="V27460" s="34">
        <v>152</v>
      </c>
      <c r="W27460" s="34">
        <v>103</v>
      </c>
      <c r="X27460" s="34">
        <v>154</v>
      </c>
      <c r="Y27460" s="34">
        <v>82</v>
      </c>
      <c r="Z27460" s="34">
        <v>116</v>
      </c>
      <c r="AA27460" s="34">
        <v>204</v>
      </c>
      <c r="AB27460" s="34">
        <v>64</v>
      </c>
      <c r="AC27460" s="34">
        <v>227</v>
      </c>
    </row>
    <row r="27461" spans="1:29" x14ac:dyDescent="0.2">
      <c r="A27461" s="34" t="s">
        <v>87954</v>
      </c>
      <c r="B27461" s="34">
        <v>843</v>
      </c>
      <c r="C27461" s="34">
        <v>670</v>
      </c>
      <c r="D27461" s="34">
        <v>1016</v>
      </c>
      <c r="E27461" s="34">
        <v>756</v>
      </c>
      <c r="F27461" s="34">
        <v>886</v>
      </c>
      <c r="G27461" s="34">
        <v>751</v>
      </c>
      <c r="H27461" s="34">
        <v>905</v>
      </c>
      <c r="I27461" s="34">
        <v>800</v>
      </c>
      <c r="J27461" s="34">
        <v>806</v>
      </c>
      <c r="K27461" s="34">
        <v>784</v>
      </c>
      <c r="L27461" s="34">
        <v>670</v>
      </c>
      <c r="M27461" s="34">
        <v>714</v>
      </c>
      <c r="N27461" s="34">
        <v>770</v>
      </c>
      <c r="O27461" s="34">
        <v>654</v>
      </c>
      <c r="P27461" s="34">
        <v>883</v>
      </c>
      <c r="Q27461" s="34">
        <v>1032</v>
      </c>
      <c r="R27461" s="34">
        <v>1054</v>
      </c>
      <c r="S27461" s="34">
        <v>854</v>
      </c>
      <c r="T27461" s="34">
        <v>842</v>
      </c>
      <c r="U27461" s="34">
        <v>720</v>
      </c>
      <c r="V27461" s="34">
        <v>1120</v>
      </c>
      <c r="W27461" s="34">
        <v>811</v>
      </c>
      <c r="X27461" s="34">
        <v>1122</v>
      </c>
      <c r="Y27461" s="34">
        <v>934</v>
      </c>
      <c r="Z27461" s="34">
        <v>919</v>
      </c>
      <c r="AA27461" s="34">
        <v>1036</v>
      </c>
      <c r="AB27461" s="34">
        <v>937</v>
      </c>
      <c r="AC27461" s="34">
        <v>1329</v>
      </c>
    </row>
    <row r="27462" spans="1:29" x14ac:dyDescent="0.2">
      <c r="A27462" s="34" t="s">
        <v>87955</v>
      </c>
      <c r="B27462" s="34">
        <v>139</v>
      </c>
      <c r="C27462" s="34">
        <v>396</v>
      </c>
      <c r="D27462" s="34">
        <v>327</v>
      </c>
      <c r="E27462" s="34">
        <v>414</v>
      </c>
      <c r="F27462" s="34">
        <v>281</v>
      </c>
      <c r="G27462" s="34">
        <v>297</v>
      </c>
      <c r="H27462" s="34">
        <v>240</v>
      </c>
      <c r="I27462" s="34">
        <v>329</v>
      </c>
      <c r="J27462" s="34">
        <v>222</v>
      </c>
      <c r="K27462" s="34">
        <v>487</v>
      </c>
      <c r="L27462" s="34">
        <v>93</v>
      </c>
      <c r="M27462" s="34">
        <v>317</v>
      </c>
      <c r="N27462" s="34">
        <v>214</v>
      </c>
      <c r="O27462" s="34">
        <v>316</v>
      </c>
      <c r="P27462" s="34">
        <v>188</v>
      </c>
      <c r="Q27462" s="34">
        <v>390</v>
      </c>
      <c r="R27462" s="34">
        <v>256</v>
      </c>
      <c r="S27462" s="34">
        <v>519</v>
      </c>
      <c r="T27462" s="34">
        <v>156</v>
      </c>
      <c r="U27462" s="34">
        <v>324</v>
      </c>
      <c r="V27462" s="34">
        <v>259</v>
      </c>
      <c r="W27462" s="34">
        <v>330</v>
      </c>
      <c r="X27462" s="34">
        <v>316</v>
      </c>
      <c r="Y27462" s="34">
        <v>279</v>
      </c>
      <c r="Z27462" s="34">
        <v>312</v>
      </c>
      <c r="AA27462" s="34">
        <v>517</v>
      </c>
      <c r="AB27462" s="34">
        <v>210</v>
      </c>
      <c r="AC27462" s="34">
        <v>578</v>
      </c>
    </row>
    <row r="27463" spans="1:29" x14ac:dyDescent="0.2">
      <c r="A27463" s="34" t="s">
        <v>87956</v>
      </c>
      <c r="B27463" s="34">
        <v>141</v>
      </c>
      <c r="C27463" s="34">
        <v>275</v>
      </c>
      <c r="D27463" s="34">
        <v>287</v>
      </c>
      <c r="E27463" s="34">
        <v>344</v>
      </c>
      <c r="F27463" s="34">
        <v>280</v>
      </c>
      <c r="G27463" s="34">
        <v>352</v>
      </c>
      <c r="H27463" s="34">
        <v>183</v>
      </c>
      <c r="I27463" s="34">
        <v>270</v>
      </c>
      <c r="J27463" s="34">
        <v>195</v>
      </c>
      <c r="K27463" s="34">
        <v>281</v>
      </c>
      <c r="L27463" s="34">
        <v>114</v>
      </c>
      <c r="M27463" s="34">
        <v>202</v>
      </c>
      <c r="N27463" s="34">
        <v>219</v>
      </c>
      <c r="O27463" s="34">
        <v>208</v>
      </c>
      <c r="P27463" s="34">
        <v>235</v>
      </c>
      <c r="Q27463" s="34">
        <v>312</v>
      </c>
      <c r="R27463" s="34">
        <v>254</v>
      </c>
      <c r="S27463" s="34">
        <v>325</v>
      </c>
      <c r="T27463" s="34">
        <v>140</v>
      </c>
      <c r="U27463" s="34">
        <v>218</v>
      </c>
      <c r="V27463" s="34">
        <v>289</v>
      </c>
      <c r="W27463" s="34">
        <v>225</v>
      </c>
      <c r="X27463" s="34">
        <v>318</v>
      </c>
      <c r="Y27463" s="34">
        <v>214</v>
      </c>
      <c r="Z27463" s="34">
        <v>306</v>
      </c>
      <c r="AA27463" s="34">
        <v>347</v>
      </c>
      <c r="AB27463" s="34">
        <v>164</v>
      </c>
      <c r="AC27463" s="34">
        <v>446</v>
      </c>
    </row>
    <row r="27464" spans="1:29" x14ac:dyDescent="0.2">
      <c r="A27464" s="34" t="s">
        <v>87957</v>
      </c>
      <c r="B27464" s="34">
        <v>193</v>
      </c>
      <c r="C27464" s="34">
        <v>304</v>
      </c>
      <c r="D27464" s="34">
        <v>435</v>
      </c>
      <c r="E27464" s="34">
        <v>307</v>
      </c>
      <c r="F27464" s="34">
        <v>337</v>
      </c>
      <c r="G27464" s="34">
        <v>342</v>
      </c>
      <c r="H27464" s="34">
        <v>248</v>
      </c>
      <c r="I27464" s="34">
        <v>332</v>
      </c>
      <c r="J27464" s="34">
        <v>205</v>
      </c>
      <c r="K27464" s="34">
        <v>269</v>
      </c>
      <c r="L27464" s="34">
        <v>130</v>
      </c>
      <c r="M27464" s="34">
        <v>241</v>
      </c>
      <c r="N27464" s="34">
        <v>258</v>
      </c>
      <c r="O27464" s="34">
        <v>256</v>
      </c>
      <c r="P27464" s="34">
        <v>240</v>
      </c>
      <c r="Q27464" s="34">
        <v>316</v>
      </c>
      <c r="R27464" s="34">
        <v>259</v>
      </c>
      <c r="S27464" s="34">
        <v>434</v>
      </c>
      <c r="T27464" s="34">
        <v>178</v>
      </c>
      <c r="U27464" s="34">
        <v>231</v>
      </c>
      <c r="V27464" s="34">
        <v>275</v>
      </c>
      <c r="W27464" s="34">
        <v>265</v>
      </c>
      <c r="X27464" s="34">
        <v>334</v>
      </c>
      <c r="Y27464" s="34">
        <v>207</v>
      </c>
      <c r="Z27464" s="34">
        <v>342</v>
      </c>
      <c r="AA27464" s="34">
        <v>374</v>
      </c>
      <c r="AB27464" s="34">
        <v>225</v>
      </c>
      <c r="AC27464" s="34">
        <v>499</v>
      </c>
    </row>
    <row r="27465" spans="1:29" x14ac:dyDescent="0.2">
      <c r="A27465" s="34" t="s">
        <v>87958</v>
      </c>
      <c r="B27465" s="34">
        <v>215</v>
      </c>
      <c r="C27465" s="34">
        <v>206</v>
      </c>
      <c r="D27465" s="34">
        <v>213</v>
      </c>
      <c r="E27465" s="34">
        <v>234</v>
      </c>
      <c r="F27465" s="34">
        <v>199</v>
      </c>
      <c r="G27465" s="34">
        <v>192</v>
      </c>
      <c r="H27465" s="34">
        <v>207</v>
      </c>
      <c r="I27465" s="34">
        <v>171</v>
      </c>
      <c r="J27465" s="34">
        <v>153</v>
      </c>
      <c r="K27465" s="34">
        <v>203</v>
      </c>
      <c r="L27465" s="34">
        <v>125</v>
      </c>
      <c r="M27465" s="34">
        <v>147</v>
      </c>
      <c r="N27465" s="34">
        <v>143</v>
      </c>
      <c r="O27465" s="34">
        <v>164</v>
      </c>
      <c r="P27465" s="34">
        <v>179</v>
      </c>
      <c r="Q27465" s="34">
        <v>280</v>
      </c>
      <c r="R27465" s="34">
        <v>174</v>
      </c>
      <c r="S27465" s="34">
        <v>242</v>
      </c>
      <c r="T27465" s="34">
        <v>170</v>
      </c>
      <c r="U27465" s="34">
        <v>182</v>
      </c>
      <c r="V27465" s="34">
        <v>165</v>
      </c>
      <c r="W27465" s="34">
        <v>183</v>
      </c>
      <c r="X27465" s="34">
        <v>193</v>
      </c>
      <c r="Y27465" s="34">
        <v>197</v>
      </c>
      <c r="Z27465" s="34">
        <v>242</v>
      </c>
      <c r="AA27465" s="34">
        <v>255</v>
      </c>
      <c r="AB27465" s="34">
        <v>214</v>
      </c>
      <c r="AC27465" s="34">
        <v>292</v>
      </c>
    </row>
    <row r="27466" spans="1:29" x14ac:dyDescent="0.2">
      <c r="A27466" s="34" t="s">
        <v>87959</v>
      </c>
      <c r="B27466" s="34">
        <v>105</v>
      </c>
      <c r="C27466" s="34">
        <v>171</v>
      </c>
      <c r="D27466" s="34">
        <v>244</v>
      </c>
      <c r="E27466" s="34">
        <v>210</v>
      </c>
      <c r="F27466" s="34">
        <v>210</v>
      </c>
      <c r="G27466" s="34">
        <v>151</v>
      </c>
      <c r="H27466" s="34">
        <v>137</v>
      </c>
      <c r="I27466" s="34">
        <v>177</v>
      </c>
      <c r="J27466" s="34">
        <v>132</v>
      </c>
      <c r="K27466" s="34">
        <v>174</v>
      </c>
      <c r="L27466" s="34">
        <v>74</v>
      </c>
      <c r="M27466" s="34">
        <v>138</v>
      </c>
      <c r="N27466" s="34">
        <v>132</v>
      </c>
      <c r="O27466" s="34">
        <v>164</v>
      </c>
      <c r="P27466" s="34">
        <v>159</v>
      </c>
      <c r="Q27466" s="34">
        <v>167</v>
      </c>
      <c r="R27466" s="34">
        <v>151</v>
      </c>
      <c r="S27466" s="34">
        <v>207</v>
      </c>
      <c r="T27466" s="34">
        <v>93</v>
      </c>
      <c r="U27466" s="34">
        <v>114</v>
      </c>
      <c r="V27466" s="34">
        <v>207</v>
      </c>
      <c r="W27466" s="34">
        <v>110</v>
      </c>
      <c r="X27466" s="34">
        <v>194</v>
      </c>
      <c r="Y27466" s="34">
        <v>96</v>
      </c>
      <c r="Z27466" s="34">
        <v>199</v>
      </c>
      <c r="AA27466" s="34">
        <v>206</v>
      </c>
      <c r="AB27466" s="34">
        <v>108</v>
      </c>
      <c r="AC27466" s="34">
        <v>203</v>
      </c>
    </row>
    <row r="27467" spans="1:29" x14ac:dyDescent="0.2">
      <c r="A27467" s="34" t="s">
        <v>87960</v>
      </c>
      <c r="B27467" s="34">
        <v>164</v>
      </c>
      <c r="C27467" s="34">
        <v>256</v>
      </c>
      <c r="D27467" s="34">
        <v>265</v>
      </c>
      <c r="E27467" s="34">
        <v>227</v>
      </c>
      <c r="F27467" s="34">
        <v>182</v>
      </c>
      <c r="G27467" s="34">
        <v>280</v>
      </c>
      <c r="H27467" s="34">
        <v>181</v>
      </c>
      <c r="I27467" s="34">
        <v>217</v>
      </c>
      <c r="J27467" s="34">
        <v>141</v>
      </c>
      <c r="K27467" s="34">
        <v>227</v>
      </c>
      <c r="L27467" s="34">
        <v>111</v>
      </c>
      <c r="M27467" s="34">
        <v>172</v>
      </c>
      <c r="N27467" s="34">
        <v>140</v>
      </c>
      <c r="O27467" s="34">
        <v>164</v>
      </c>
      <c r="P27467" s="34">
        <v>161</v>
      </c>
      <c r="Q27467" s="34">
        <v>278</v>
      </c>
      <c r="R27467" s="34">
        <v>195</v>
      </c>
      <c r="S27467" s="34">
        <v>276</v>
      </c>
      <c r="T27467" s="34">
        <v>123</v>
      </c>
      <c r="U27467" s="34">
        <v>180</v>
      </c>
      <c r="V27467" s="34">
        <v>212</v>
      </c>
      <c r="W27467" s="34">
        <v>186</v>
      </c>
      <c r="X27467" s="34">
        <v>256</v>
      </c>
      <c r="Y27467" s="34">
        <v>207</v>
      </c>
      <c r="Z27467" s="34">
        <v>271</v>
      </c>
      <c r="AA27467" s="34">
        <v>278</v>
      </c>
      <c r="AB27467" s="34">
        <v>175</v>
      </c>
      <c r="AC27467" s="34">
        <v>389</v>
      </c>
    </row>
    <row r="27468" spans="1:29" x14ac:dyDescent="0.2">
      <c r="A27468" s="34" t="s">
        <v>87961</v>
      </c>
      <c r="B27468" s="34">
        <v>147</v>
      </c>
      <c r="C27468" s="34">
        <v>202</v>
      </c>
      <c r="D27468" s="34">
        <v>216</v>
      </c>
      <c r="E27468" s="34">
        <v>241</v>
      </c>
      <c r="F27468" s="34">
        <v>219</v>
      </c>
      <c r="G27468" s="34">
        <v>271</v>
      </c>
      <c r="H27468" s="34">
        <v>195</v>
      </c>
      <c r="I27468" s="34">
        <v>203</v>
      </c>
      <c r="J27468" s="34">
        <v>166</v>
      </c>
      <c r="K27468" s="34">
        <v>200</v>
      </c>
      <c r="L27468" s="34">
        <v>106</v>
      </c>
      <c r="M27468" s="34">
        <v>213</v>
      </c>
      <c r="N27468" s="34">
        <v>160</v>
      </c>
      <c r="O27468" s="34">
        <v>200</v>
      </c>
      <c r="P27468" s="34">
        <v>168</v>
      </c>
      <c r="Q27468" s="34">
        <v>239</v>
      </c>
      <c r="R27468" s="34">
        <v>188</v>
      </c>
      <c r="S27468" s="34">
        <v>255</v>
      </c>
      <c r="T27468" s="34">
        <v>158</v>
      </c>
      <c r="U27468" s="34">
        <v>186</v>
      </c>
      <c r="V27468" s="34">
        <v>223</v>
      </c>
      <c r="W27468" s="34">
        <v>194</v>
      </c>
      <c r="X27468" s="34">
        <v>260</v>
      </c>
      <c r="Y27468" s="34">
        <v>200</v>
      </c>
      <c r="Z27468" s="34">
        <v>193</v>
      </c>
      <c r="AA27468" s="34">
        <v>228</v>
      </c>
      <c r="AB27468" s="34">
        <v>156</v>
      </c>
      <c r="AC27468" s="34">
        <v>367</v>
      </c>
    </row>
    <row r="27469" spans="1:29" x14ac:dyDescent="0.2">
      <c r="A27469" s="34" t="s">
        <v>87962</v>
      </c>
      <c r="B27469" s="34">
        <v>188</v>
      </c>
      <c r="C27469" s="34">
        <v>140</v>
      </c>
      <c r="D27469" s="34">
        <v>179</v>
      </c>
      <c r="E27469" s="34">
        <v>152</v>
      </c>
      <c r="F27469" s="34">
        <v>184</v>
      </c>
      <c r="G27469" s="34">
        <v>136</v>
      </c>
      <c r="H27469" s="34">
        <v>182</v>
      </c>
      <c r="I27469" s="34">
        <v>141</v>
      </c>
      <c r="J27469" s="34">
        <v>126</v>
      </c>
      <c r="K27469" s="34">
        <v>171</v>
      </c>
      <c r="L27469" s="34">
        <v>111</v>
      </c>
      <c r="M27469" s="34">
        <v>150</v>
      </c>
      <c r="N27469" s="34">
        <v>157</v>
      </c>
      <c r="O27469" s="34">
        <v>147</v>
      </c>
      <c r="P27469" s="34">
        <v>136</v>
      </c>
      <c r="Q27469" s="34">
        <v>228</v>
      </c>
      <c r="R27469" s="34">
        <v>198</v>
      </c>
      <c r="S27469" s="34">
        <v>224</v>
      </c>
      <c r="T27469" s="34">
        <v>174</v>
      </c>
      <c r="U27469" s="34">
        <v>155</v>
      </c>
      <c r="V27469" s="34">
        <v>198</v>
      </c>
      <c r="W27469" s="34">
        <v>227</v>
      </c>
      <c r="X27469" s="34">
        <v>219</v>
      </c>
      <c r="Y27469" s="34">
        <v>213</v>
      </c>
      <c r="Z27469" s="34">
        <v>188</v>
      </c>
      <c r="AA27469" s="34">
        <v>207</v>
      </c>
      <c r="AB27469" s="34">
        <v>171</v>
      </c>
      <c r="AC27469" s="34">
        <v>291</v>
      </c>
    </row>
    <row r="27470" spans="1:29" x14ac:dyDescent="0.2">
      <c r="A27470" s="34" t="s">
        <v>87963</v>
      </c>
      <c r="B27470" s="34">
        <v>139</v>
      </c>
      <c r="C27470" s="34">
        <v>218</v>
      </c>
      <c r="D27470" s="34">
        <v>198</v>
      </c>
      <c r="E27470" s="34">
        <v>252</v>
      </c>
      <c r="F27470" s="34">
        <v>225</v>
      </c>
      <c r="G27470" s="34">
        <v>220</v>
      </c>
      <c r="H27470" s="34">
        <v>248</v>
      </c>
      <c r="I27470" s="34">
        <v>213</v>
      </c>
      <c r="J27470" s="34">
        <v>167</v>
      </c>
      <c r="K27470" s="34">
        <v>264</v>
      </c>
      <c r="L27470" s="34">
        <v>132</v>
      </c>
      <c r="M27470" s="34">
        <v>213</v>
      </c>
      <c r="N27470" s="34">
        <v>180</v>
      </c>
      <c r="O27470" s="34">
        <v>207</v>
      </c>
      <c r="P27470" s="34">
        <v>167</v>
      </c>
      <c r="Q27470" s="34">
        <v>270</v>
      </c>
      <c r="R27470" s="34">
        <v>256</v>
      </c>
      <c r="S27470" s="34">
        <v>332</v>
      </c>
      <c r="T27470" s="34">
        <v>156</v>
      </c>
      <c r="U27470" s="34">
        <v>206</v>
      </c>
      <c r="V27470" s="34">
        <v>242</v>
      </c>
      <c r="W27470" s="34">
        <v>225</v>
      </c>
      <c r="X27470" s="34">
        <v>252</v>
      </c>
      <c r="Y27470" s="34">
        <v>199</v>
      </c>
      <c r="Z27470" s="34">
        <v>183</v>
      </c>
      <c r="AA27470" s="34">
        <v>306</v>
      </c>
      <c r="AB27470" s="34">
        <v>180</v>
      </c>
      <c r="AC27470" s="34">
        <v>368</v>
      </c>
    </row>
    <row r="27471" spans="1:29" x14ac:dyDescent="0.2">
      <c r="A27471" s="34" t="s">
        <v>87964</v>
      </c>
      <c r="B27471" s="34">
        <v>104</v>
      </c>
      <c r="C27471" s="34">
        <v>193</v>
      </c>
      <c r="D27471" s="34">
        <v>268</v>
      </c>
      <c r="E27471" s="34">
        <v>187</v>
      </c>
      <c r="F27471" s="34">
        <v>238</v>
      </c>
      <c r="G27471" s="34">
        <v>180</v>
      </c>
      <c r="H27471" s="34">
        <v>149</v>
      </c>
      <c r="I27471" s="34">
        <v>161</v>
      </c>
      <c r="J27471" s="34">
        <v>120</v>
      </c>
      <c r="K27471" s="34">
        <v>203</v>
      </c>
      <c r="L27471" s="34">
        <v>93</v>
      </c>
      <c r="M27471" s="34">
        <v>142</v>
      </c>
      <c r="N27471" s="34">
        <v>155</v>
      </c>
      <c r="O27471" s="34">
        <v>130</v>
      </c>
      <c r="P27471" s="34">
        <v>137</v>
      </c>
      <c r="Q27471" s="34">
        <v>180</v>
      </c>
      <c r="R27471" s="34">
        <v>129</v>
      </c>
      <c r="S27471" s="34">
        <v>240</v>
      </c>
      <c r="T27471" s="34">
        <v>69</v>
      </c>
      <c r="U27471" s="34">
        <v>151</v>
      </c>
      <c r="V27471" s="34">
        <v>200</v>
      </c>
      <c r="W27471" s="34">
        <v>114</v>
      </c>
      <c r="X27471" s="34">
        <v>287</v>
      </c>
      <c r="Y27471" s="34">
        <v>117</v>
      </c>
      <c r="Z27471" s="34">
        <v>249</v>
      </c>
      <c r="AA27471" s="34">
        <v>237</v>
      </c>
      <c r="AB27471" s="34">
        <v>114</v>
      </c>
      <c r="AC27471" s="34">
        <v>309</v>
      </c>
    </row>
    <row r="27472" spans="1:29" x14ac:dyDescent="0.2">
      <c r="A27472" s="34" t="s">
        <v>87965</v>
      </c>
      <c r="B27472" s="34">
        <v>220</v>
      </c>
      <c r="C27472" s="34">
        <v>156</v>
      </c>
      <c r="D27472" s="34">
        <v>227</v>
      </c>
      <c r="E27472" s="34">
        <v>163</v>
      </c>
      <c r="F27472" s="34">
        <v>221</v>
      </c>
      <c r="G27472" s="34">
        <v>186</v>
      </c>
      <c r="H27472" s="34">
        <v>154</v>
      </c>
      <c r="I27472" s="34">
        <v>147</v>
      </c>
      <c r="J27472" s="34">
        <v>193</v>
      </c>
      <c r="K27472" s="34">
        <v>184</v>
      </c>
      <c r="L27472" s="34">
        <v>128</v>
      </c>
      <c r="M27472" s="34">
        <v>134</v>
      </c>
      <c r="N27472" s="34">
        <v>150</v>
      </c>
      <c r="O27472" s="34">
        <v>172</v>
      </c>
      <c r="P27472" s="34">
        <v>161</v>
      </c>
      <c r="Q27472" s="34">
        <v>198</v>
      </c>
      <c r="R27472" s="34">
        <v>237</v>
      </c>
      <c r="S27472" s="34">
        <v>204</v>
      </c>
      <c r="T27472" s="34">
        <v>253</v>
      </c>
      <c r="U27472" s="34">
        <v>179</v>
      </c>
      <c r="V27472" s="34">
        <v>183</v>
      </c>
      <c r="W27472" s="34">
        <v>230</v>
      </c>
      <c r="X27472" s="34">
        <v>229</v>
      </c>
      <c r="Y27472" s="34">
        <v>199</v>
      </c>
      <c r="Z27472" s="34">
        <v>167</v>
      </c>
      <c r="AA27472" s="34">
        <v>192</v>
      </c>
      <c r="AB27472" s="34">
        <v>165</v>
      </c>
      <c r="AC27472" s="34">
        <v>254</v>
      </c>
    </row>
    <row r="27473" spans="1:29" x14ac:dyDescent="0.2">
      <c r="A27473" s="34" t="s">
        <v>87966</v>
      </c>
      <c r="B27473" s="34">
        <v>79</v>
      </c>
      <c r="C27473" s="34">
        <v>54</v>
      </c>
      <c r="D27473" s="34">
        <v>86</v>
      </c>
      <c r="E27473" s="34">
        <v>108</v>
      </c>
      <c r="F27473" s="34">
        <v>61</v>
      </c>
      <c r="G27473" s="34">
        <v>60</v>
      </c>
      <c r="H27473" s="34">
        <v>51</v>
      </c>
      <c r="I27473" s="34">
        <v>41</v>
      </c>
      <c r="J27473" s="34">
        <v>51</v>
      </c>
      <c r="K27473" s="34">
        <v>55</v>
      </c>
      <c r="L27473" s="34">
        <v>34</v>
      </c>
      <c r="M27473" s="34">
        <v>56</v>
      </c>
      <c r="N27473" s="34">
        <v>57</v>
      </c>
      <c r="O27473" s="34">
        <v>45</v>
      </c>
      <c r="P27473" s="34">
        <v>40</v>
      </c>
      <c r="Q27473" s="34">
        <v>57</v>
      </c>
      <c r="R27473" s="34">
        <v>57</v>
      </c>
      <c r="S27473" s="34">
        <v>103</v>
      </c>
      <c r="T27473" s="34">
        <v>29</v>
      </c>
      <c r="U27473" s="34">
        <v>39</v>
      </c>
      <c r="V27473" s="34">
        <v>37</v>
      </c>
      <c r="W27473" s="34">
        <v>64</v>
      </c>
      <c r="X27473" s="34">
        <v>66</v>
      </c>
      <c r="Y27473" s="34">
        <v>53</v>
      </c>
      <c r="Z27473" s="34">
        <v>69</v>
      </c>
      <c r="AA27473" s="34">
        <v>74</v>
      </c>
      <c r="AB27473" s="34">
        <v>39</v>
      </c>
      <c r="AC27473" s="34">
        <v>86</v>
      </c>
    </row>
    <row r="27474" spans="1:29" x14ac:dyDescent="0.2">
      <c r="A27474" s="34" t="s">
        <v>87967</v>
      </c>
      <c r="B27474" s="34">
        <v>264</v>
      </c>
      <c r="C27474" s="34">
        <v>332</v>
      </c>
      <c r="D27474" s="34">
        <v>427</v>
      </c>
      <c r="E27474" s="34">
        <v>356</v>
      </c>
      <c r="F27474" s="34">
        <v>404</v>
      </c>
      <c r="G27474" s="34">
        <v>298</v>
      </c>
      <c r="H27474" s="34">
        <v>321</v>
      </c>
      <c r="I27474" s="34">
        <v>292</v>
      </c>
      <c r="J27474" s="34">
        <v>320</v>
      </c>
      <c r="K27474" s="34">
        <v>349</v>
      </c>
      <c r="L27474" s="34">
        <v>202</v>
      </c>
      <c r="M27474" s="34">
        <v>250</v>
      </c>
      <c r="N27474" s="34">
        <v>305</v>
      </c>
      <c r="O27474" s="34">
        <v>289</v>
      </c>
      <c r="P27474" s="34">
        <v>352</v>
      </c>
      <c r="Q27474" s="34">
        <v>411</v>
      </c>
      <c r="R27474" s="34">
        <v>319</v>
      </c>
      <c r="S27474" s="34">
        <v>451</v>
      </c>
      <c r="T27474" s="34">
        <v>299</v>
      </c>
      <c r="U27474" s="34">
        <v>288</v>
      </c>
      <c r="V27474" s="34">
        <v>361</v>
      </c>
      <c r="W27474" s="34">
        <v>348</v>
      </c>
      <c r="X27474" s="34">
        <v>395</v>
      </c>
      <c r="Y27474" s="34">
        <v>312</v>
      </c>
      <c r="Z27474" s="34">
        <v>421</v>
      </c>
      <c r="AA27474" s="34">
        <v>441</v>
      </c>
      <c r="AB27474" s="34">
        <v>303</v>
      </c>
      <c r="AC27474" s="34">
        <v>548</v>
      </c>
    </row>
    <row r="27475" spans="1:29" x14ac:dyDescent="0.2">
      <c r="A27475" s="34" t="s">
        <v>87968</v>
      </c>
      <c r="B27475" s="34">
        <v>42</v>
      </c>
      <c r="C27475" s="34">
        <v>61</v>
      </c>
      <c r="D27475" s="34">
        <v>64</v>
      </c>
      <c r="E27475" s="34">
        <v>56</v>
      </c>
      <c r="F27475" s="34">
        <v>70</v>
      </c>
      <c r="G27475" s="34">
        <v>77</v>
      </c>
      <c r="H27475" s="34">
        <v>41</v>
      </c>
      <c r="I27475" s="34">
        <v>57</v>
      </c>
      <c r="J27475" s="34">
        <v>38</v>
      </c>
      <c r="K27475" s="34">
        <v>59</v>
      </c>
      <c r="L27475" s="34">
        <v>38</v>
      </c>
      <c r="M27475" s="34">
        <v>52</v>
      </c>
      <c r="N27475" s="34">
        <v>44</v>
      </c>
      <c r="O27475" s="34">
        <v>58</v>
      </c>
      <c r="P27475" s="34">
        <v>57</v>
      </c>
      <c r="Q27475" s="34">
        <v>53</v>
      </c>
      <c r="R27475" s="34">
        <v>56</v>
      </c>
      <c r="S27475" s="34">
        <v>82</v>
      </c>
      <c r="T27475" s="34">
        <v>40</v>
      </c>
      <c r="U27475" s="34">
        <v>59</v>
      </c>
      <c r="V27475" s="34">
        <v>77</v>
      </c>
      <c r="W27475" s="34">
        <v>72</v>
      </c>
      <c r="X27475" s="34">
        <v>69</v>
      </c>
      <c r="Y27475" s="34">
        <v>62</v>
      </c>
      <c r="Z27475" s="34">
        <v>53</v>
      </c>
      <c r="AA27475" s="34">
        <v>71</v>
      </c>
      <c r="AB27475" s="34">
        <v>57</v>
      </c>
      <c r="AC27475" s="34">
        <v>108</v>
      </c>
    </row>
    <row r="27476" spans="1:29" x14ac:dyDescent="0.2">
      <c r="A27476" s="34" t="s">
        <v>87969</v>
      </c>
      <c r="B27476" s="34">
        <v>180</v>
      </c>
      <c r="C27476" s="34">
        <v>146</v>
      </c>
      <c r="D27476" s="34">
        <v>247</v>
      </c>
      <c r="E27476" s="34">
        <v>195</v>
      </c>
      <c r="F27476" s="34">
        <v>211</v>
      </c>
      <c r="G27476" s="34">
        <v>145</v>
      </c>
      <c r="H27476" s="34">
        <v>195</v>
      </c>
      <c r="I27476" s="34">
        <v>133</v>
      </c>
      <c r="J27476" s="34">
        <v>189</v>
      </c>
      <c r="K27476" s="34">
        <v>147</v>
      </c>
      <c r="L27476" s="34">
        <v>148</v>
      </c>
      <c r="M27476" s="34">
        <v>149</v>
      </c>
      <c r="N27476" s="34">
        <v>177</v>
      </c>
      <c r="O27476" s="34">
        <v>117</v>
      </c>
      <c r="P27476" s="34">
        <v>173</v>
      </c>
      <c r="Q27476" s="34">
        <v>231</v>
      </c>
      <c r="R27476" s="34">
        <v>254</v>
      </c>
      <c r="S27476" s="34">
        <v>185</v>
      </c>
      <c r="T27476" s="34">
        <v>187</v>
      </c>
      <c r="U27476" s="34">
        <v>160</v>
      </c>
      <c r="V27476" s="34">
        <v>206</v>
      </c>
      <c r="W27476" s="34">
        <v>199</v>
      </c>
      <c r="X27476" s="34">
        <v>230</v>
      </c>
      <c r="Y27476" s="34">
        <v>184</v>
      </c>
      <c r="Z27476" s="34">
        <v>294</v>
      </c>
      <c r="AA27476" s="34">
        <v>213</v>
      </c>
      <c r="AB27476" s="34">
        <v>173</v>
      </c>
      <c r="AC27476" s="34">
        <v>275</v>
      </c>
    </row>
    <row r="27477" spans="1:29" x14ac:dyDescent="0.2">
      <c r="A27477" s="34" t="s">
        <v>87970</v>
      </c>
      <c r="B27477" s="34">
        <v>123</v>
      </c>
      <c r="C27477" s="34">
        <v>97</v>
      </c>
      <c r="D27477" s="34">
        <v>152</v>
      </c>
      <c r="E27477" s="34">
        <v>144</v>
      </c>
      <c r="F27477" s="34">
        <v>161</v>
      </c>
      <c r="G27477" s="34">
        <v>71</v>
      </c>
      <c r="H27477" s="34">
        <v>185</v>
      </c>
      <c r="I27477" s="34">
        <v>99</v>
      </c>
      <c r="J27477" s="34">
        <v>140</v>
      </c>
      <c r="K27477" s="34">
        <v>150</v>
      </c>
      <c r="L27477" s="34">
        <v>121</v>
      </c>
      <c r="M27477" s="34">
        <v>125</v>
      </c>
      <c r="N27477" s="34">
        <v>144</v>
      </c>
      <c r="O27477" s="34">
        <v>123</v>
      </c>
      <c r="P27477" s="34">
        <v>149</v>
      </c>
      <c r="Q27477" s="34">
        <v>198</v>
      </c>
      <c r="R27477" s="34">
        <v>228</v>
      </c>
      <c r="S27477" s="34">
        <v>157</v>
      </c>
      <c r="T27477" s="34">
        <v>153</v>
      </c>
      <c r="U27477" s="34">
        <v>136</v>
      </c>
      <c r="V27477" s="34">
        <v>208</v>
      </c>
      <c r="W27477" s="34">
        <v>200</v>
      </c>
      <c r="X27477" s="34">
        <v>230</v>
      </c>
      <c r="Y27477" s="34">
        <v>122</v>
      </c>
      <c r="Z27477" s="34">
        <v>223</v>
      </c>
      <c r="AA27477" s="34">
        <v>174</v>
      </c>
      <c r="AB27477" s="34">
        <v>212</v>
      </c>
      <c r="AC27477" s="34">
        <v>238</v>
      </c>
    </row>
    <row r="27478" spans="1:29" x14ac:dyDescent="0.2">
      <c r="A27478" s="34" t="s">
        <v>87971</v>
      </c>
      <c r="B27478" s="34">
        <v>157</v>
      </c>
      <c r="C27478" s="34">
        <v>177</v>
      </c>
      <c r="D27478" s="34">
        <v>283</v>
      </c>
      <c r="E27478" s="34">
        <v>165</v>
      </c>
      <c r="F27478" s="34">
        <v>158</v>
      </c>
      <c r="G27478" s="34">
        <v>134</v>
      </c>
      <c r="H27478" s="34">
        <v>153</v>
      </c>
      <c r="I27478" s="34">
        <v>168</v>
      </c>
      <c r="J27478" s="34">
        <v>115</v>
      </c>
      <c r="K27478" s="34">
        <v>187</v>
      </c>
      <c r="L27478" s="34">
        <v>74</v>
      </c>
      <c r="M27478" s="34">
        <v>165</v>
      </c>
      <c r="N27478" s="34">
        <v>169</v>
      </c>
      <c r="O27478" s="34">
        <v>97</v>
      </c>
      <c r="P27478" s="34">
        <v>170</v>
      </c>
      <c r="Q27478" s="34">
        <v>152</v>
      </c>
      <c r="R27478" s="34">
        <v>175</v>
      </c>
      <c r="S27478" s="34">
        <v>224</v>
      </c>
      <c r="T27478" s="34">
        <v>103</v>
      </c>
      <c r="U27478" s="34">
        <v>125</v>
      </c>
      <c r="V27478" s="34">
        <v>194</v>
      </c>
      <c r="W27478" s="34">
        <v>136</v>
      </c>
      <c r="X27478" s="34">
        <v>233</v>
      </c>
      <c r="Y27478" s="34">
        <v>120</v>
      </c>
      <c r="Z27478" s="34">
        <v>225</v>
      </c>
      <c r="AA27478" s="34">
        <v>208</v>
      </c>
      <c r="AB27478" s="34">
        <v>116</v>
      </c>
      <c r="AC27478" s="34">
        <v>195</v>
      </c>
    </row>
    <row r="27479" spans="1:29" x14ac:dyDescent="0.2">
      <c r="A27479" s="34" t="s">
        <v>87972</v>
      </c>
      <c r="B27479" s="34">
        <v>180</v>
      </c>
      <c r="C27479" s="34">
        <v>126</v>
      </c>
      <c r="D27479" s="34">
        <v>209</v>
      </c>
      <c r="E27479" s="34">
        <v>212</v>
      </c>
      <c r="F27479" s="34">
        <v>180</v>
      </c>
      <c r="G27479" s="34">
        <v>175</v>
      </c>
      <c r="H27479" s="34">
        <v>150</v>
      </c>
      <c r="I27479" s="34">
        <v>159</v>
      </c>
      <c r="J27479" s="34">
        <v>157</v>
      </c>
      <c r="K27479" s="34">
        <v>155</v>
      </c>
      <c r="L27479" s="34">
        <v>117</v>
      </c>
      <c r="M27479" s="34">
        <v>140</v>
      </c>
      <c r="N27479" s="34">
        <v>111</v>
      </c>
      <c r="O27479" s="34">
        <v>145</v>
      </c>
      <c r="P27479" s="34">
        <v>154</v>
      </c>
      <c r="Q27479" s="34">
        <v>161</v>
      </c>
      <c r="R27479" s="34">
        <v>168</v>
      </c>
      <c r="S27479" s="34">
        <v>217</v>
      </c>
      <c r="T27479" s="34">
        <v>134</v>
      </c>
      <c r="U27479" s="34">
        <v>174</v>
      </c>
      <c r="V27479" s="34">
        <v>143</v>
      </c>
      <c r="W27479" s="34">
        <v>195</v>
      </c>
      <c r="X27479" s="34">
        <v>189</v>
      </c>
      <c r="Y27479" s="34">
        <v>148</v>
      </c>
      <c r="Z27479" s="34">
        <v>181</v>
      </c>
      <c r="AA27479" s="34">
        <v>174</v>
      </c>
      <c r="AB27479" s="34">
        <v>166</v>
      </c>
      <c r="AC27479" s="34">
        <v>245</v>
      </c>
    </row>
    <row r="27480" spans="1:29" x14ac:dyDescent="0.2">
      <c r="A27480" s="34" t="s">
        <v>87973</v>
      </c>
      <c r="B27480" s="34">
        <v>48</v>
      </c>
      <c r="C27480" s="34">
        <v>79</v>
      </c>
      <c r="D27480" s="34">
        <v>144</v>
      </c>
      <c r="E27480" s="34">
        <v>110</v>
      </c>
      <c r="F27480" s="34">
        <v>103</v>
      </c>
      <c r="G27480" s="34">
        <v>82</v>
      </c>
      <c r="H27480" s="34">
        <v>73</v>
      </c>
      <c r="I27480" s="34">
        <v>116</v>
      </c>
      <c r="J27480" s="34">
        <v>102</v>
      </c>
      <c r="K27480" s="34">
        <v>81</v>
      </c>
      <c r="L27480" s="34">
        <v>60</v>
      </c>
      <c r="M27480" s="34">
        <v>97</v>
      </c>
      <c r="N27480" s="34">
        <v>80</v>
      </c>
      <c r="O27480" s="34">
        <v>87</v>
      </c>
      <c r="P27480" s="34">
        <v>74</v>
      </c>
      <c r="Q27480" s="34">
        <v>126</v>
      </c>
      <c r="R27480" s="34">
        <v>108</v>
      </c>
      <c r="S27480" s="34">
        <v>137</v>
      </c>
      <c r="T27480" s="34">
        <v>50</v>
      </c>
      <c r="U27480" s="34">
        <v>86</v>
      </c>
      <c r="V27480" s="34">
        <v>143</v>
      </c>
      <c r="W27480" s="34">
        <v>89</v>
      </c>
      <c r="X27480" s="34">
        <v>106</v>
      </c>
      <c r="Y27480" s="34">
        <v>74</v>
      </c>
      <c r="Z27480" s="34">
        <v>101</v>
      </c>
      <c r="AA27480" s="34">
        <v>135</v>
      </c>
      <c r="AB27480" s="34">
        <v>101</v>
      </c>
      <c r="AC27480" s="34">
        <v>157</v>
      </c>
    </row>
    <row r="27481" spans="1:29" x14ac:dyDescent="0.2">
      <c r="A27481" s="34" t="s">
        <v>87974</v>
      </c>
      <c r="B27481" s="34">
        <v>240</v>
      </c>
      <c r="C27481" s="34">
        <v>258</v>
      </c>
      <c r="D27481" s="34">
        <v>388</v>
      </c>
      <c r="E27481" s="34">
        <v>310</v>
      </c>
      <c r="F27481" s="34">
        <v>306</v>
      </c>
      <c r="G27481" s="34">
        <v>256</v>
      </c>
      <c r="H27481" s="34">
        <v>290</v>
      </c>
      <c r="I27481" s="34">
        <v>259</v>
      </c>
      <c r="J27481" s="34">
        <v>275</v>
      </c>
      <c r="K27481" s="34">
        <v>293</v>
      </c>
      <c r="L27481" s="34">
        <v>206</v>
      </c>
      <c r="M27481" s="34">
        <v>233</v>
      </c>
      <c r="N27481" s="34">
        <v>262</v>
      </c>
      <c r="O27481" s="34">
        <v>253</v>
      </c>
      <c r="P27481" s="34">
        <v>287</v>
      </c>
      <c r="Q27481" s="34">
        <v>385</v>
      </c>
      <c r="R27481" s="34">
        <v>366</v>
      </c>
      <c r="S27481" s="34">
        <v>399</v>
      </c>
      <c r="T27481" s="34">
        <v>288</v>
      </c>
      <c r="U27481" s="34">
        <v>286</v>
      </c>
      <c r="V27481" s="34">
        <v>412</v>
      </c>
      <c r="W27481" s="34">
        <v>280</v>
      </c>
      <c r="X27481" s="34">
        <v>444</v>
      </c>
      <c r="Y27481" s="34">
        <v>296</v>
      </c>
      <c r="Z27481" s="34">
        <v>403</v>
      </c>
      <c r="AA27481" s="34">
        <v>416</v>
      </c>
      <c r="AB27481" s="34">
        <v>313</v>
      </c>
      <c r="AC27481" s="34">
        <v>541</v>
      </c>
    </row>
    <row r="27482" spans="1:29" x14ac:dyDescent="0.2">
      <c r="A27482" s="34" t="s">
        <v>87975</v>
      </c>
      <c r="B27482" s="34">
        <v>304</v>
      </c>
      <c r="C27482" s="34">
        <v>391</v>
      </c>
      <c r="D27482" s="34">
        <v>323</v>
      </c>
      <c r="E27482" s="34">
        <v>369</v>
      </c>
      <c r="F27482" s="34">
        <v>305</v>
      </c>
      <c r="G27482" s="34">
        <v>446</v>
      </c>
      <c r="H27482" s="34">
        <v>233</v>
      </c>
      <c r="I27482" s="34">
        <v>357</v>
      </c>
      <c r="J27482" s="34">
        <v>278</v>
      </c>
      <c r="K27482" s="34">
        <v>436</v>
      </c>
      <c r="L27482" s="34">
        <v>235</v>
      </c>
      <c r="M27482" s="34">
        <v>369</v>
      </c>
      <c r="N27482" s="34">
        <v>219</v>
      </c>
      <c r="O27482" s="34">
        <v>351</v>
      </c>
      <c r="P27482" s="34">
        <v>241</v>
      </c>
      <c r="Q27482" s="34">
        <v>535</v>
      </c>
      <c r="R27482" s="34">
        <v>367</v>
      </c>
      <c r="S27482" s="34">
        <v>450</v>
      </c>
      <c r="T27482" s="34">
        <v>319</v>
      </c>
      <c r="U27482" s="34">
        <v>394</v>
      </c>
      <c r="V27482" s="34">
        <v>327</v>
      </c>
      <c r="W27482" s="34">
        <v>469</v>
      </c>
      <c r="X27482" s="34">
        <v>312</v>
      </c>
      <c r="Y27482" s="34">
        <v>432</v>
      </c>
      <c r="Z27482" s="34">
        <v>280</v>
      </c>
      <c r="AA27482" s="34">
        <v>514</v>
      </c>
      <c r="AB27482" s="34">
        <v>434</v>
      </c>
      <c r="AC27482" s="34">
        <v>600</v>
      </c>
    </row>
    <row r="27483" spans="1:29" x14ac:dyDescent="0.2">
      <c r="A27483" s="34" t="s">
        <v>87976</v>
      </c>
      <c r="B27483" s="34">
        <v>117</v>
      </c>
      <c r="C27483" s="34">
        <v>145</v>
      </c>
      <c r="D27483" s="34">
        <v>162</v>
      </c>
      <c r="E27483" s="34">
        <v>157</v>
      </c>
      <c r="F27483" s="34">
        <v>197</v>
      </c>
      <c r="G27483" s="34">
        <v>182</v>
      </c>
      <c r="H27483" s="34">
        <v>159</v>
      </c>
      <c r="I27483" s="34">
        <v>131</v>
      </c>
      <c r="J27483" s="34">
        <v>129</v>
      </c>
      <c r="K27483" s="34">
        <v>153</v>
      </c>
      <c r="L27483" s="34">
        <v>87</v>
      </c>
      <c r="M27483" s="34">
        <v>122</v>
      </c>
      <c r="N27483" s="34">
        <v>114</v>
      </c>
      <c r="O27483" s="34">
        <v>129</v>
      </c>
      <c r="P27483" s="34">
        <v>146</v>
      </c>
      <c r="Q27483" s="34">
        <v>138</v>
      </c>
      <c r="R27483" s="34">
        <v>174</v>
      </c>
      <c r="S27483" s="34">
        <v>195</v>
      </c>
      <c r="T27483" s="34">
        <v>134</v>
      </c>
      <c r="U27483" s="34">
        <v>114</v>
      </c>
      <c r="V27483" s="34">
        <v>206</v>
      </c>
      <c r="W27483" s="34">
        <v>126</v>
      </c>
      <c r="X27483" s="34">
        <v>197</v>
      </c>
      <c r="Y27483" s="34">
        <v>127</v>
      </c>
      <c r="Z27483" s="34">
        <v>214</v>
      </c>
      <c r="AA27483" s="34">
        <v>197</v>
      </c>
      <c r="AB27483" s="34">
        <v>141</v>
      </c>
      <c r="AC27483" s="34">
        <v>273</v>
      </c>
    </row>
    <row r="27484" spans="1:29" x14ac:dyDescent="0.2">
      <c r="A27484" s="34" t="s">
        <v>87977</v>
      </c>
      <c r="B27484" s="34">
        <v>168</v>
      </c>
      <c r="C27484" s="34">
        <v>175</v>
      </c>
      <c r="D27484" s="34">
        <v>243</v>
      </c>
      <c r="E27484" s="34">
        <v>167</v>
      </c>
      <c r="F27484" s="34">
        <v>206</v>
      </c>
      <c r="G27484" s="34">
        <v>189</v>
      </c>
      <c r="H27484" s="34">
        <v>159</v>
      </c>
      <c r="I27484" s="34">
        <v>140</v>
      </c>
      <c r="J27484" s="34">
        <v>123</v>
      </c>
      <c r="K27484" s="34">
        <v>173</v>
      </c>
      <c r="L27484" s="34">
        <v>96</v>
      </c>
      <c r="M27484" s="34">
        <v>134</v>
      </c>
      <c r="N27484" s="34">
        <v>181</v>
      </c>
      <c r="O27484" s="34">
        <v>128</v>
      </c>
      <c r="P27484" s="34">
        <v>118</v>
      </c>
      <c r="Q27484" s="34">
        <v>176</v>
      </c>
      <c r="R27484" s="34">
        <v>187</v>
      </c>
      <c r="S27484" s="34">
        <v>231</v>
      </c>
      <c r="T27484" s="34">
        <v>159</v>
      </c>
      <c r="U27484" s="34">
        <v>161</v>
      </c>
      <c r="V27484" s="34">
        <v>158</v>
      </c>
      <c r="W27484" s="34">
        <v>188</v>
      </c>
      <c r="X27484" s="34">
        <v>202</v>
      </c>
      <c r="Y27484" s="34">
        <v>132</v>
      </c>
      <c r="Z27484" s="34">
        <v>193</v>
      </c>
      <c r="AA27484" s="34">
        <v>198</v>
      </c>
      <c r="AB27484" s="34">
        <v>192</v>
      </c>
      <c r="AC27484" s="34">
        <v>247</v>
      </c>
    </row>
    <row r="27485" spans="1:29" x14ac:dyDescent="0.2">
      <c r="A27485" s="34" t="s">
        <v>87978</v>
      </c>
      <c r="B27485" s="34">
        <v>445</v>
      </c>
      <c r="C27485" s="34">
        <v>552</v>
      </c>
      <c r="D27485" s="34">
        <v>621</v>
      </c>
      <c r="E27485" s="34">
        <v>551</v>
      </c>
      <c r="F27485" s="34">
        <v>563</v>
      </c>
      <c r="G27485" s="34">
        <v>531</v>
      </c>
      <c r="H27485" s="34">
        <v>553</v>
      </c>
      <c r="I27485" s="34">
        <v>570</v>
      </c>
      <c r="J27485" s="34">
        <v>528</v>
      </c>
      <c r="K27485" s="34">
        <v>584</v>
      </c>
      <c r="L27485" s="34">
        <v>465</v>
      </c>
      <c r="M27485" s="34">
        <v>450</v>
      </c>
      <c r="N27485" s="34">
        <v>482</v>
      </c>
      <c r="O27485" s="34">
        <v>445</v>
      </c>
      <c r="P27485" s="34">
        <v>464</v>
      </c>
      <c r="Q27485" s="34">
        <v>658</v>
      </c>
      <c r="R27485" s="34">
        <v>770</v>
      </c>
      <c r="S27485" s="34">
        <v>625</v>
      </c>
      <c r="T27485" s="34">
        <v>603</v>
      </c>
      <c r="U27485" s="34">
        <v>543</v>
      </c>
      <c r="V27485" s="34">
        <v>649</v>
      </c>
      <c r="W27485" s="34">
        <v>680</v>
      </c>
      <c r="X27485" s="34">
        <v>762</v>
      </c>
      <c r="Y27485" s="34">
        <v>542</v>
      </c>
      <c r="Z27485" s="34">
        <v>583</v>
      </c>
      <c r="AA27485" s="34">
        <v>706</v>
      </c>
      <c r="AB27485" s="34">
        <v>651</v>
      </c>
      <c r="AC27485" s="34">
        <v>899</v>
      </c>
    </row>
    <row r="27486" spans="1:29" x14ac:dyDescent="0.2">
      <c r="A27486" s="34" t="s">
        <v>87979</v>
      </c>
      <c r="B27486" s="34">
        <v>116</v>
      </c>
      <c r="C27486" s="34">
        <v>105</v>
      </c>
      <c r="D27486" s="34">
        <v>148</v>
      </c>
      <c r="E27486" s="34">
        <v>128</v>
      </c>
      <c r="F27486" s="34">
        <v>120</v>
      </c>
      <c r="G27486" s="34">
        <v>161</v>
      </c>
      <c r="H27486" s="34">
        <v>122</v>
      </c>
      <c r="I27486" s="34">
        <v>119</v>
      </c>
      <c r="J27486" s="34">
        <v>123</v>
      </c>
      <c r="K27486" s="34">
        <v>86</v>
      </c>
      <c r="L27486" s="34">
        <v>82</v>
      </c>
      <c r="M27486" s="34">
        <v>88</v>
      </c>
      <c r="N27486" s="34">
        <v>115</v>
      </c>
      <c r="O27486" s="34">
        <v>115</v>
      </c>
      <c r="P27486" s="34">
        <v>135</v>
      </c>
      <c r="Q27486" s="34">
        <v>162</v>
      </c>
      <c r="R27486" s="34">
        <v>153</v>
      </c>
      <c r="S27486" s="34">
        <v>158</v>
      </c>
      <c r="T27486" s="34">
        <v>93</v>
      </c>
      <c r="U27486" s="34">
        <v>126</v>
      </c>
      <c r="V27486" s="34">
        <v>154</v>
      </c>
      <c r="W27486" s="34">
        <v>107</v>
      </c>
      <c r="X27486" s="34">
        <v>161</v>
      </c>
      <c r="Y27486" s="34">
        <v>128</v>
      </c>
      <c r="Z27486" s="34">
        <v>156</v>
      </c>
      <c r="AA27486" s="34">
        <v>151</v>
      </c>
      <c r="AB27486" s="34">
        <v>141</v>
      </c>
      <c r="AC27486" s="34">
        <v>207</v>
      </c>
    </row>
    <row r="27487" spans="1:29" x14ac:dyDescent="0.2">
      <c r="A27487" s="34" t="s">
        <v>87980</v>
      </c>
      <c r="B27487" s="34">
        <v>197</v>
      </c>
      <c r="C27487" s="34">
        <v>242</v>
      </c>
      <c r="D27487" s="34">
        <v>259</v>
      </c>
      <c r="E27487" s="34">
        <v>277</v>
      </c>
      <c r="F27487" s="34">
        <v>257</v>
      </c>
      <c r="G27487" s="34">
        <v>223</v>
      </c>
      <c r="H27487" s="34">
        <v>203</v>
      </c>
      <c r="I27487" s="34">
        <v>225</v>
      </c>
      <c r="J27487" s="34">
        <v>201</v>
      </c>
      <c r="K27487" s="34">
        <v>221</v>
      </c>
      <c r="L27487" s="34">
        <v>137</v>
      </c>
      <c r="M27487" s="34">
        <v>185</v>
      </c>
      <c r="N27487" s="34">
        <v>211</v>
      </c>
      <c r="O27487" s="34">
        <v>218</v>
      </c>
      <c r="P27487" s="34">
        <v>240</v>
      </c>
      <c r="Q27487" s="34">
        <v>287</v>
      </c>
      <c r="R27487" s="34">
        <v>241</v>
      </c>
      <c r="S27487" s="34">
        <v>244</v>
      </c>
      <c r="T27487" s="34">
        <v>166</v>
      </c>
      <c r="U27487" s="34">
        <v>201</v>
      </c>
      <c r="V27487" s="34">
        <v>203</v>
      </c>
      <c r="W27487" s="34">
        <v>246</v>
      </c>
      <c r="X27487" s="34">
        <v>308</v>
      </c>
      <c r="Y27487" s="34">
        <v>283</v>
      </c>
      <c r="Z27487" s="34">
        <v>214</v>
      </c>
      <c r="AA27487" s="34">
        <v>262</v>
      </c>
      <c r="AB27487" s="34">
        <v>293</v>
      </c>
      <c r="AC27487" s="34">
        <v>420</v>
      </c>
    </row>
    <row r="27488" spans="1:29" x14ac:dyDescent="0.2">
      <c r="A27488" s="34" t="s">
        <v>87981</v>
      </c>
      <c r="B27488" s="34">
        <v>257</v>
      </c>
      <c r="C27488" s="34">
        <v>178</v>
      </c>
      <c r="D27488" s="34">
        <v>260</v>
      </c>
      <c r="E27488" s="34">
        <v>208</v>
      </c>
      <c r="F27488" s="34">
        <v>269</v>
      </c>
      <c r="G27488" s="34">
        <v>272</v>
      </c>
      <c r="H27488" s="34">
        <v>246</v>
      </c>
      <c r="I27488" s="34">
        <v>186</v>
      </c>
      <c r="J27488" s="34">
        <v>238</v>
      </c>
      <c r="K27488" s="34">
        <v>204</v>
      </c>
      <c r="L27488" s="34">
        <v>170</v>
      </c>
      <c r="M27488" s="34">
        <v>216</v>
      </c>
      <c r="N27488" s="34">
        <v>223</v>
      </c>
      <c r="O27488" s="34">
        <v>209</v>
      </c>
      <c r="P27488" s="34">
        <v>167</v>
      </c>
      <c r="Q27488" s="34">
        <v>310</v>
      </c>
      <c r="R27488" s="34">
        <v>293</v>
      </c>
      <c r="S27488" s="34">
        <v>281</v>
      </c>
      <c r="T27488" s="34">
        <v>264</v>
      </c>
      <c r="U27488" s="34">
        <v>228</v>
      </c>
      <c r="V27488" s="34">
        <v>220</v>
      </c>
      <c r="W27488" s="34">
        <v>233</v>
      </c>
      <c r="X27488" s="34">
        <v>323</v>
      </c>
      <c r="Y27488" s="34">
        <v>235</v>
      </c>
      <c r="Z27488" s="34">
        <v>257</v>
      </c>
      <c r="AA27488" s="34">
        <v>291</v>
      </c>
      <c r="AB27488" s="34">
        <v>280</v>
      </c>
      <c r="AC27488" s="34">
        <v>366</v>
      </c>
    </row>
    <row r="27489" spans="1:29" x14ac:dyDescent="0.2">
      <c r="A27489" s="34" t="s">
        <v>87982</v>
      </c>
      <c r="B27489" s="34">
        <v>484</v>
      </c>
      <c r="C27489" s="34">
        <v>526</v>
      </c>
      <c r="D27489" s="34">
        <v>778</v>
      </c>
      <c r="E27489" s="34">
        <v>635</v>
      </c>
      <c r="F27489" s="34">
        <v>670</v>
      </c>
      <c r="G27489" s="34">
        <v>455</v>
      </c>
      <c r="H27489" s="34">
        <v>682</v>
      </c>
      <c r="I27489" s="34">
        <v>508</v>
      </c>
      <c r="J27489" s="34">
        <v>652</v>
      </c>
      <c r="K27489" s="34">
        <v>561</v>
      </c>
      <c r="L27489" s="34">
        <v>488</v>
      </c>
      <c r="M27489" s="34">
        <v>445</v>
      </c>
      <c r="N27489" s="34">
        <v>555</v>
      </c>
      <c r="O27489" s="34">
        <v>537</v>
      </c>
      <c r="P27489" s="34">
        <v>587</v>
      </c>
      <c r="Q27489" s="34">
        <v>794</v>
      </c>
      <c r="R27489" s="34">
        <v>790</v>
      </c>
      <c r="S27489" s="34">
        <v>717</v>
      </c>
      <c r="T27489" s="34">
        <v>676</v>
      </c>
      <c r="U27489" s="34">
        <v>552</v>
      </c>
      <c r="V27489" s="34">
        <v>735</v>
      </c>
      <c r="W27489" s="34">
        <v>617</v>
      </c>
      <c r="X27489" s="34">
        <v>845</v>
      </c>
      <c r="Y27489" s="34">
        <v>659</v>
      </c>
      <c r="Z27489" s="34">
        <v>760</v>
      </c>
      <c r="AA27489" s="34">
        <v>624</v>
      </c>
      <c r="AB27489" s="34">
        <v>758</v>
      </c>
      <c r="AC27489" s="34">
        <v>982</v>
      </c>
    </row>
    <row r="27490" spans="1:29" x14ac:dyDescent="0.2">
      <c r="A27490" s="34" t="s">
        <v>87983</v>
      </c>
      <c r="B27490" s="34">
        <v>205</v>
      </c>
      <c r="C27490" s="34">
        <v>294</v>
      </c>
      <c r="D27490" s="34">
        <v>316</v>
      </c>
      <c r="E27490" s="34">
        <v>342</v>
      </c>
      <c r="F27490" s="34">
        <v>240</v>
      </c>
      <c r="G27490" s="34">
        <v>325</v>
      </c>
      <c r="H27490" s="34">
        <v>258</v>
      </c>
      <c r="I27490" s="34">
        <v>368</v>
      </c>
      <c r="J27490" s="34">
        <v>255</v>
      </c>
      <c r="K27490" s="34">
        <v>381</v>
      </c>
      <c r="L27490" s="34">
        <v>175</v>
      </c>
      <c r="M27490" s="34">
        <v>281</v>
      </c>
      <c r="N27490" s="34">
        <v>244</v>
      </c>
      <c r="O27490" s="34">
        <v>293</v>
      </c>
      <c r="P27490" s="34">
        <v>262</v>
      </c>
      <c r="Q27490" s="34">
        <v>431</v>
      </c>
      <c r="R27490" s="34">
        <v>320</v>
      </c>
      <c r="S27490" s="34">
        <v>407</v>
      </c>
      <c r="T27490" s="34">
        <v>287</v>
      </c>
      <c r="U27490" s="34">
        <v>297</v>
      </c>
      <c r="V27490" s="34">
        <v>312</v>
      </c>
      <c r="W27490" s="34">
        <v>381</v>
      </c>
      <c r="X27490" s="34">
        <v>314</v>
      </c>
      <c r="Y27490" s="34">
        <v>395</v>
      </c>
      <c r="Z27490" s="34">
        <v>329</v>
      </c>
      <c r="AA27490" s="34">
        <v>407</v>
      </c>
      <c r="AB27490" s="34">
        <v>315</v>
      </c>
      <c r="AC27490" s="34">
        <v>599</v>
      </c>
    </row>
    <row r="27491" spans="1:29" x14ac:dyDescent="0.2">
      <c r="A27491" s="34" t="s">
        <v>87984</v>
      </c>
      <c r="B27491" s="34">
        <v>235</v>
      </c>
      <c r="C27491" s="34">
        <v>303</v>
      </c>
      <c r="D27491" s="34">
        <v>312</v>
      </c>
      <c r="E27491" s="34">
        <v>246</v>
      </c>
      <c r="F27491" s="34">
        <v>304</v>
      </c>
      <c r="G27491" s="34">
        <v>249</v>
      </c>
      <c r="H27491" s="34">
        <v>308</v>
      </c>
      <c r="I27491" s="34">
        <v>233</v>
      </c>
      <c r="J27491" s="34">
        <v>253</v>
      </c>
      <c r="K27491" s="34">
        <v>228</v>
      </c>
      <c r="L27491" s="34">
        <v>204</v>
      </c>
      <c r="M27491" s="34">
        <v>194</v>
      </c>
      <c r="N27491" s="34">
        <v>240</v>
      </c>
      <c r="O27491" s="34">
        <v>258</v>
      </c>
      <c r="P27491" s="34">
        <v>270</v>
      </c>
      <c r="Q27491" s="34">
        <v>321</v>
      </c>
      <c r="R27491" s="34">
        <v>292</v>
      </c>
      <c r="S27491" s="34">
        <v>274</v>
      </c>
      <c r="T27491" s="34">
        <v>245</v>
      </c>
      <c r="U27491" s="34">
        <v>224</v>
      </c>
      <c r="V27491" s="34">
        <v>347</v>
      </c>
      <c r="W27491" s="34">
        <v>288</v>
      </c>
      <c r="X27491" s="34">
        <v>349</v>
      </c>
      <c r="Y27491" s="34">
        <v>241</v>
      </c>
      <c r="Z27491" s="34">
        <v>348</v>
      </c>
      <c r="AA27491" s="34">
        <v>316</v>
      </c>
      <c r="AB27491" s="34">
        <v>288</v>
      </c>
      <c r="AC27491" s="34">
        <v>396</v>
      </c>
    </row>
    <row r="27492" spans="1:29" x14ac:dyDescent="0.2">
      <c r="A27492" s="34" t="s">
        <v>87985</v>
      </c>
      <c r="B27492" s="34">
        <v>178</v>
      </c>
      <c r="C27492" s="34">
        <v>197</v>
      </c>
      <c r="D27492" s="34">
        <v>218</v>
      </c>
      <c r="E27492" s="34">
        <v>262</v>
      </c>
      <c r="F27492" s="34">
        <v>225</v>
      </c>
      <c r="G27492" s="34">
        <v>202</v>
      </c>
      <c r="H27492" s="34">
        <v>208</v>
      </c>
      <c r="I27492" s="34">
        <v>212</v>
      </c>
      <c r="J27492" s="34">
        <v>167</v>
      </c>
      <c r="K27492" s="34">
        <v>236</v>
      </c>
      <c r="L27492" s="34">
        <v>157</v>
      </c>
      <c r="M27492" s="34">
        <v>197</v>
      </c>
      <c r="N27492" s="34">
        <v>140</v>
      </c>
      <c r="O27492" s="34">
        <v>200</v>
      </c>
      <c r="P27492" s="34">
        <v>149</v>
      </c>
      <c r="Q27492" s="34">
        <v>237</v>
      </c>
      <c r="R27492" s="34">
        <v>216</v>
      </c>
      <c r="S27492" s="34">
        <v>306</v>
      </c>
      <c r="T27492" s="34">
        <v>169</v>
      </c>
      <c r="U27492" s="34">
        <v>189</v>
      </c>
      <c r="V27492" s="34">
        <v>237</v>
      </c>
      <c r="W27492" s="34">
        <v>228</v>
      </c>
      <c r="X27492" s="34">
        <v>265</v>
      </c>
      <c r="Y27492" s="34">
        <v>210</v>
      </c>
      <c r="Z27492" s="34">
        <v>217</v>
      </c>
      <c r="AA27492" s="34">
        <v>264</v>
      </c>
      <c r="AB27492" s="34">
        <v>214</v>
      </c>
      <c r="AC27492" s="34">
        <v>328</v>
      </c>
    </row>
    <row r="27493" spans="1:29" x14ac:dyDescent="0.2">
      <c r="A27493" s="34" t="s">
        <v>87986</v>
      </c>
      <c r="B27493" s="34">
        <v>83</v>
      </c>
      <c r="C27493" s="34">
        <v>113</v>
      </c>
      <c r="D27493" s="34">
        <v>141</v>
      </c>
      <c r="E27493" s="34">
        <v>121</v>
      </c>
      <c r="F27493" s="34">
        <v>112</v>
      </c>
      <c r="G27493" s="34">
        <v>132</v>
      </c>
      <c r="H27493" s="34">
        <v>106</v>
      </c>
      <c r="I27493" s="34">
        <v>77</v>
      </c>
      <c r="J27493" s="34">
        <v>90</v>
      </c>
      <c r="K27493" s="34">
        <v>118</v>
      </c>
      <c r="L27493" s="34">
        <v>48</v>
      </c>
      <c r="M27493" s="34">
        <v>82</v>
      </c>
      <c r="N27493" s="34">
        <v>85</v>
      </c>
      <c r="O27493" s="34">
        <v>97</v>
      </c>
      <c r="P27493" s="34">
        <v>68</v>
      </c>
      <c r="Q27493" s="34">
        <v>98</v>
      </c>
      <c r="R27493" s="34">
        <v>113</v>
      </c>
      <c r="S27493" s="34">
        <v>163</v>
      </c>
      <c r="T27493" s="34">
        <v>55</v>
      </c>
      <c r="U27493" s="34">
        <v>100</v>
      </c>
      <c r="V27493" s="34">
        <v>84</v>
      </c>
      <c r="W27493" s="34">
        <v>87</v>
      </c>
      <c r="X27493" s="34">
        <v>128</v>
      </c>
      <c r="Y27493" s="34">
        <v>88</v>
      </c>
      <c r="Z27493" s="34">
        <v>84</v>
      </c>
      <c r="AA27493" s="34">
        <v>163</v>
      </c>
      <c r="AB27493" s="34">
        <v>65</v>
      </c>
      <c r="AC27493" s="34">
        <v>155</v>
      </c>
    </row>
    <row r="27494" spans="1:29" x14ac:dyDescent="0.2">
      <c r="A27494" s="34" t="s">
        <v>87987</v>
      </c>
      <c r="B27494" s="34">
        <v>141</v>
      </c>
      <c r="C27494" s="34">
        <v>120</v>
      </c>
      <c r="D27494" s="34">
        <v>169</v>
      </c>
      <c r="E27494" s="34">
        <v>130</v>
      </c>
      <c r="F27494" s="34">
        <v>156</v>
      </c>
      <c r="G27494" s="34">
        <v>96</v>
      </c>
      <c r="H27494" s="34">
        <v>152</v>
      </c>
      <c r="I27494" s="34">
        <v>96</v>
      </c>
      <c r="J27494" s="34">
        <v>122</v>
      </c>
      <c r="K27494" s="34">
        <v>144</v>
      </c>
      <c r="L27494" s="34">
        <v>99</v>
      </c>
      <c r="M27494" s="34">
        <v>116</v>
      </c>
      <c r="N27494" s="34">
        <v>109</v>
      </c>
      <c r="O27494" s="34">
        <v>115</v>
      </c>
      <c r="P27494" s="34">
        <v>112</v>
      </c>
      <c r="Q27494" s="34">
        <v>142</v>
      </c>
      <c r="R27494" s="34">
        <v>153</v>
      </c>
      <c r="S27494" s="34">
        <v>164</v>
      </c>
      <c r="T27494" s="34">
        <v>116</v>
      </c>
      <c r="U27494" s="34">
        <v>103</v>
      </c>
      <c r="V27494" s="34">
        <v>167</v>
      </c>
      <c r="W27494" s="34">
        <v>158</v>
      </c>
      <c r="X27494" s="34">
        <v>204</v>
      </c>
      <c r="Y27494" s="34">
        <v>114</v>
      </c>
      <c r="Z27494" s="34">
        <v>186</v>
      </c>
      <c r="AA27494" s="34">
        <v>193</v>
      </c>
      <c r="AB27494" s="34">
        <v>121</v>
      </c>
      <c r="AC27494" s="34">
        <v>172</v>
      </c>
    </row>
    <row r="27495" spans="1:29" x14ac:dyDescent="0.2">
      <c r="A27495" s="34" t="s">
        <v>87988</v>
      </c>
      <c r="B27495" s="34">
        <v>175</v>
      </c>
      <c r="C27495" s="34">
        <v>303</v>
      </c>
      <c r="D27495" s="34">
        <v>293</v>
      </c>
      <c r="E27495" s="34">
        <v>333</v>
      </c>
      <c r="F27495" s="34">
        <v>214</v>
      </c>
      <c r="G27495" s="34">
        <v>263</v>
      </c>
      <c r="H27495" s="34">
        <v>191</v>
      </c>
      <c r="I27495" s="34">
        <v>259</v>
      </c>
      <c r="J27495" s="34">
        <v>143</v>
      </c>
      <c r="K27495" s="34">
        <v>292</v>
      </c>
      <c r="L27495" s="34">
        <v>92</v>
      </c>
      <c r="M27495" s="34">
        <v>221</v>
      </c>
      <c r="N27495" s="34">
        <v>176</v>
      </c>
      <c r="O27495" s="34">
        <v>261</v>
      </c>
      <c r="P27495" s="34">
        <v>159</v>
      </c>
      <c r="Q27495" s="34">
        <v>297</v>
      </c>
      <c r="R27495" s="34">
        <v>209</v>
      </c>
      <c r="S27495" s="34">
        <v>374</v>
      </c>
      <c r="T27495" s="34">
        <v>115</v>
      </c>
      <c r="U27495" s="34">
        <v>196</v>
      </c>
      <c r="V27495" s="34">
        <v>216</v>
      </c>
      <c r="W27495" s="34">
        <v>291</v>
      </c>
      <c r="X27495" s="34">
        <v>262</v>
      </c>
      <c r="Y27495" s="34">
        <v>215</v>
      </c>
      <c r="Z27495" s="34">
        <v>237</v>
      </c>
      <c r="AA27495" s="34">
        <v>324</v>
      </c>
      <c r="AB27495" s="34">
        <v>170</v>
      </c>
      <c r="AC27495" s="34">
        <v>427</v>
      </c>
    </row>
    <row r="27496" spans="1:29" x14ac:dyDescent="0.2">
      <c r="A27496" s="34" t="s">
        <v>87989</v>
      </c>
      <c r="B27496" s="34">
        <v>65</v>
      </c>
      <c r="C27496" s="34">
        <v>152</v>
      </c>
      <c r="D27496" s="34">
        <v>135</v>
      </c>
      <c r="E27496" s="34">
        <v>148</v>
      </c>
      <c r="F27496" s="34">
        <v>84</v>
      </c>
      <c r="G27496" s="34">
        <v>154</v>
      </c>
      <c r="H27496" s="34">
        <v>71</v>
      </c>
      <c r="I27496" s="34">
        <v>142</v>
      </c>
      <c r="J27496" s="34">
        <v>60</v>
      </c>
      <c r="K27496" s="34">
        <v>201</v>
      </c>
      <c r="L27496" s="34">
        <v>27</v>
      </c>
      <c r="M27496" s="34">
        <v>108</v>
      </c>
      <c r="N27496" s="34">
        <v>96</v>
      </c>
      <c r="O27496" s="34">
        <v>128</v>
      </c>
      <c r="P27496" s="34">
        <v>54</v>
      </c>
      <c r="Q27496" s="34">
        <v>154</v>
      </c>
      <c r="R27496" s="34">
        <v>71</v>
      </c>
      <c r="S27496" s="34">
        <v>199</v>
      </c>
      <c r="T27496" s="34">
        <v>39</v>
      </c>
      <c r="U27496" s="34">
        <v>104</v>
      </c>
      <c r="V27496" s="34">
        <v>78</v>
      </c>
      <c r="W27496" s="34">
        <v>100</v>
      </c>
      <c r="X27496" s="34">
        <v>137</v>
      </c>
      <c r="Y27496" s="34">
        <v>96</v>
      </c>
      <c r="Z27496" s="34">
        <v>168</v>
      </c>
      <c r="AA27496" s="34">
        <v>176</v>
      </c>
      <c r="AB27496" s="34">
        <v>38</v>
      </c>
      <c r="AC27496" s="34">
        <v>232</v>
      </c>
    </row>
    <row r="27497" spans="1:29" x14ac:dyDescent="0.2">
      <c r="A27497" s="34" t="s">
        <v>87990</v>
      </c>
      <c r="B27497" s="34">
        <v>291</v>
      </c>
      <c r="C27497" s="34">
        <v>460</v>
      </c>
      <c r="D27497" s="34">
        <v>577</v>
      </c>
      <c r="E27497" s="34">
        <v>456</v>
      </c>
      <c r="F27497" s="34">
        <v>517</v>
      </c>
      <c r="G27497" s="34">
        <v>522</v>
      </c>
      <c r="H27497" s="34">
        <v>474</v>
      </c>
      <c r="I27497" s="34">
        <v>466</v>
      </c>
      <c r="J27497" s="34">
        <v>403</v>
      </c>
      <c r="K27497" s="34">
        <v>471</v>
      </c>
      <c r="L27497" s="34">
        <v>343</v>
      </c>
      <c r="M27497" s="34">
        <v>420</v>
      </c>
      <c r="N27497" s="34">
        <v>396</v>
      </c>
      <c r="O27497" s="34">
        <v>409</v>
      </c>
      <c r="P27497" s="34">
        <v>475</v>
      </c>
      <c r="Q27497" s="34">
        <v>664</v>
      </c>
      <c r="R27497" s="34">
        <v>517</v>
      </c>
      <c r="S27497" s="34">
        <v>624</v>
      </c>
      <c r="T27497" s="34">
        <v>470</v>
      </c>
      <c r="U27497" s="34">
        <v>468</v>
      </c>
      <c r="V27497" s="34">
        <v>535</v>
      </c>
      <c r="W27497" s="34">
        <v>512</v>
      </c>
      <c r="X27497" s="34">
        <v>628</v>
      </c>
      <c r="Y27497" s="34">
        <v>519</v>
      </c>
      <c r="Z27497" s="34">
        <v>519</v>
      </c>
      <c r="AA27497" s="34">
        <v>624</v>
      </c>
      <c r="AB27497" s="34">
        <v>494</v>
      </c>
      <c r="AC27497" s="34">
        <v>813</v>
      </c>
    </row>
    <row r="27498" spans="1:29" x14ac:dyDescent="0.2">
      <c r="A27498" s="34" t="s">
        <v>87991</v>
      </c>
      <c r="B27498" s="34">
        <v>133</v>
      </c>
      <c r="C27498" s="34">
        <v>204</v>
      </c>
      <c r="D27498" s="34">
        <v>280</v>
      </c>
      <c r="E27498" s="34">
        <v>294</v>
      </c>
      <c r="F27498" s="34">
        <v>277</v>
      </c>
      <c r="G27498" s="34">
        <v>272</v>
      </c>
      <c r="H27498" s="34">
        <v>180</v>
      </c>
      <c r="I27498" s="34">
        <v>216</v>
      </c>
      <c r="J27498" s="34">
        <v>162</v>
      </c>
      <c r="K27498" s="34">
        <v>246</v>
      </c>
      <c r="L27498" s="34">
        <v>108</v>
      </c>
      <c r="M27498" s="34">
        <v>262</v>
      </c>
      <c r="N27498" s="34">
        <v>173</v>
      </c>
      <c r="O27498" s="34">
        <v>206</v>
      </c>
      <c r="P27498" s="34">
        <v>153</v>
      </c>
      <c r="Q27498" s="34">
        <v>252</v>
      </c>
      <c r="R27498" s="34">
        <v>209</v>
      </c>
      <c r="S27498" s="34">
        <v>271</v>
      </c>
      <c r="T27498" s="34">
        <v>116</v>
      </c>
      <c r="U27498" s="34">
        <v>195</v>
      </c>
      <c r="V27498" s="34">
        <v>235</v>
      </c>
      <c r="W27498" s="34">
        <v>202</v>
      </c>
      <c r="X27498" s="34">
        <v>284</v>
      </c>
      <c r="Y27498" s="34">
        <v>166</v>
      </c>
      <c r="Z27498" s="34">
        <v>271</v>
      </c>
      <c r="AA27498" s="34">
        <v>321</v>
      </c>
      <c r="AB27498" s="34">
        <v>138</v>
      </c>
      <c r="AC27498" s="34">
        <v>350</v>
      </c>
    </row>
    <row r="27499" spans="1:29" x14ac:dyDescent="0.2">
      <c r="A27499" s="34" t="s">
        <v>87992</v>
      </c>
      <c r="B27499" s="34">
        <v>160</v>
      </c>
      <c r="C27499" s="34">
        <v>325</v>
      </c>
      <c r="D27499" s="34">
        <v>335</v>
      </c>
      <c r="E27499" s="34">
        <v>366</v>
      </c>
      <c r="F27499" s="34">
        <v>297</v>
      </c>
      <c r="G27499" s="34">
        <v>361</v>
      </c>
      <c r="H27499" s="34">
        <v>229</v>
      </c>
      <c r="I27499" s="34">
        <v>343</v>
      </c>
      <c r="J27499" s="34">
        <v>187</v>
      </c>
      <c r="K27499" s="34">
        <v>336</v>
      </c>
      <c r="L27499" s="34">
        <v>152</v>
      </c>
      <c r="M27499" s="34">
        <v>276</v>
      </c>
      <c r="N27499" s="34">
        <v>207</v>
      </c>
      <c r="O27499" s="34">
        <v>281</v>
      </c>
      <c r="P27499" s="34">
        <v>252</v>
      </c>
      <c r="Q27499" s="34">
        <v>374</v>
      </c>
      <c r="R27499" s="34">
        <v>324</v>
      </c>
      <c r="S27499" s="34">
        <v>398</v>
      </c>
      <c r="T27499" s="34">
        <v>211</v>
      </c>
      <c r="U27499" s="34">
        <v>286</v>
      </c>
      <c r="V27499" s="34">
        <v>242</v>
      </c>
      <c r="W27499" s="34">
        <v>292</v>
      </c>
      <c r="X27499" s="34">
        <v>333</v>
      </c>
      <c r="Y27499" s="34">
        <v>252</v>
      </c>
      <c r="Z27499" s="34">
        <v>369</v>
      </c>
      <c r="AA27499" s="34">
        <v>334</v>
      </c>
      <c r="AB27499" s="34">
        <v>215</v>
      </c>
      <c r="AC27499" s="34">
        <v>531</v>
      </c>
    </row>
    <row r="27500" spans="1:29" x14ac:dyDescent="0.2">
      <c r="A27500" s="34" t="s">
        <v>87993</v>
      </c>
      <c r="B27500" s="34">
        <v>89</v>
      </c>
      <c r="C27500" s="34">
        <v>102</v>
      </c>
      <c r="D27500" s="34">
        <v>102</v>
      </c>
      <c r="E27500" s="34">
        <v>119</v>
      </c>
      <c r="F27500" s="34">
        <v>92</v>
      </c>
      <c r="G27500" s="34">
        <v>135</v>
      </c>
      <c r="H27500" s="34">
        <v>75</v>
      </c>
      <c r="I27500" s="34">
        <v>101</v>
      </c>
      <c r="J27500" s="34">
        <v>55</v>
      </c>
      <c r="K27500" s="34">
        <v>103</v>
      </c>
      <c r="L27500" s="34">
        <v>34</v>
      </c>
      <c r="M27500" s="34">
        <v>85</v>
      </c>
      <c r="N27500" s="34">
        <v>66</v>
      </c>
      <c r="O27500" s="34">
        <v>92</v>
      </c>
      <c r="P27500" s="34">
        <v>72</v>
      </c>
      <c r="Q27500" s="34">
        <v>100</v>
      </c>
      <c r="R27500" s="34">
        <v>98</v>
      </c>
      <c r="S27500" s="34">
        <v>127</v>
      </c>
      <c r="T27500" s="34">
        <v>46</v>
      </c>
      <c r="U27500" s="34">
        <v>77</v>
      </c>
      <c r="V27500" s="34">
        <v>78</v>
      </c>
      <c r="W27500" s="34">
        <v>77</v>
      </c>
      <c r="X27500" s="34">
        <v>91</v>
      </c>
      <c r="Y27500" s="34">
        <v>67</v>
      </c>
      <c r="Z27500" s="34">
        <v>91</v>
      </c>
      <c r="AA27500" s="34">
        <v>115</v>
      </c>
      <c r="AB27500" s="34">
        <v>67</v>
      </c>
      <c r="AC27500" s="34">
        <v>147</v>
      </c>
    </row>
    <row r="27501" spans="1:29" x14ac:dyDescent="0.2">
      <c r="A27501" s="34" t="s">
        <v>87994</v>
      </c>
      <c r="B27501" s="34">
        <v>144</v>
      </c>
      <c r="C27501" s="34">
        <v>212</v>
      </c>
      <c r="D27501" s="34">
        <v>178</v>
      </c>
      <c r="E27501" s="34">
        <v>229</v>
      </c>
      <c r="F27501" s="34">
        <v>214</v>
      </c>
      <c r="G27501" s="34">
        <v>176</v>
      </c>
      <c r="H27501" s="34">
        <v>142</v>
      </c>
      <c r="I27501" s="34">
        <v>158</v>
      </c>
      <c r="J27501" s="34">
        <v>130</v>
      </c>
      <c r="K27501" s="34">
        <v>289</v>
      </c>
      <c r="L27501" s="34">
        <v>102</v>
      </c>
      <c r="M27501" s="34">
        <v>169</v>
      </c>
      <c r="N27501" s="34">
        <v>175</v>
      </c>
      <c r="O27501" s="34">
        <v>153</v>
      </c>
      <c r="P27501" s="34">
        <v>135</v>
      </c>
      <c r="Q27501" s="34">
        <v>228</v>
      </c>
      <c r="R27501" s="34">
        <v>175</v>
      </c>
      <c r="S27501" s="34">
        <v>214</v>
      </c>
      <c r="T27501" s="34">
        <v>131</v>
      </c>
      <c r="U27501" s="34">
        <v>171</v>
      </c>
      <c r="V27501" s="34">
        <v>186</v>
      </c>
      <c r="W27501" s="34">
        <v>199</v>
      </c>
      <c r="X27501" s="34">
        <v>250</v>
      </c>
      <c r="Y27501" s="34">
        <v>192</v>
      </c>
      <c r="Z27501" s="34">
        <v>216</v>
      </c>
      <c r="AA27501" s="34">
        <v>199</v>
      </c>
      <c r="AB27501" s="34">
        <v>195</v>
      </c>
      <c r="AC27501" s="34">
        <v>279</v>
      </c>
    </row>
    <row r="27502" spans="1:29" x14ac:dyDescent="0.2">
      <c r="A27502" s="34" t="s">
        <v>87995</v>
      </c>
      <c r="B27502" s="34">
        <v>205</v>
      </c>
      <c r="C27502" s="34">
        <v>277</v>
      </c>
      <c r="D27502" s="34">
        <v>330</v>
      </c>
      <c r="E27502" s="34">
        <v>295</v>
      </c>
      <c r="F27502" s="34">
        <v>308</v>
      </c>
      <c r="G27502" s="34">
        <v>319</v>
      </c>
      <c r="H27502" s="34">
        <v>236</v>
      </c>
      <c r="I27502" s="34">
        <v>289</v>
      </c>
      <c r="J27502" s="34">
        <v>220</v>
      </c>
      <c r="K27502" s="34">
        <v>325</v>
      </c>
      <c r="L27502" s="34">
        <v>150</v>
      </c>
      <c r="M27502" s="34">
        <v>248</v>
      </c>
      <c r="N27502" s="34">
        <v>215</v>
      </c>
      <c r="O27502" s="34">
        <v>232</v>
      </c>
      <c r="P27502" s="34">
        <v>251</v>
      </c>
      <c r="Q27502" s="34">
        <v>362</v>
      </c>
      <c r="R27502" s="34">
        <v>341</v>
      </c>
      <c r="S27502" s="34">
        <v>378</v>
      </c>
      <c r="T27502" s="34">
        <v>232</v>
      </c>
      <c r="U27502" s="34">
        <v>295</v>
      </c>
      <c r="V27502" s="34">
        <v>312</v>
      </c>
      <c r="W27502" s="34">
        <v>285</v>
      </c>
      <c r="X27502" s="34">
        <v>342</v>
      </c>
      <c r="Y27502" s="34">
        <v>329</v>
      </c>
      <c r="Z27502" s="34">
        <v>298</v>
      </c>
      <c r="AA27502" s="34">
        <v>379</v>
      </c>
      <c r="AB27502" s="34">
        <v>228</v>
      </c>
      <c r="AC27502" s="34">
        <v>545</v>
      </c>
    </row>
    <row r="27503" spans="1:29" x14ac:dyDescent="0.2">
      <c r="A27503" s="34" t="s">
        <v>87996</v>
      </c>
      <c r="B27503" s="34">
        <v>86</v>
      </c>
      <c r="C27503" s="34">
        <v>178</v>
      </c>
      <c r="D27503" s="34">
        <v>268</v>
      </c>
      <c r="E27503" s="34">
        <v>188</v>
      </c>
      <c r="F27503" s="34">
        <v>210</v>
      </c>
      <c r="G27503" s="34">
        <v>167</v>
      </c>
      <c r="H27503" s="34">
        <v>174</v>
      </c>
      <c r="I27503" s="34">
        <v>157</v>
      </c>
      <c r="J27503" s="34">
        <v>158</v>
      </c>
      <c r="K27503" s="34">
        <v>159</v>
      </c>
      <c r="L27503" s="34">
        <v>83</v>
      </c>
      <c r="M27503" s="34">
        <v>138</v>
      </c>
      <c r="N27503" s="34">
        <v>141</v>
      </c>
      <c r="O27503" s="34">
        <v>131</v>
      </c>
      <c r="P27503" s="34">
        <v>115</v>
      </c>
      <c r="Q27503" s="34">
        <v>165</v>
      </c>
      <c r="R27503" s="34">
        <v>187</v>
      </c>
      <c r="S27503" s="34">
        <v>240</v>
      </c>
      <c r="T27503" s="34">
        <v>123</v>
      </c>
      <c r="U27503" s="34">
        <v>127</v>
      </c>
      <c r="V27503" s="34">
        <v>215</v>
      </c>
      <c r="W27503" s="34">
        <v>108</v>
      </c>
      <c r="X27503" s="34">
        <v>262</v>
      </c>
      <c r="Y27503" s="34">
        <v>107</v>
      </c>
      <c r="Z27503" s="34">
        <v>219</v>
      </c>
      <c r="AA27503" s="34">
        <v>232</v>
      </c>
      <c r="AB27503" s="34">
        <v>149</v>
      </c>
      <c r="AC27503" s="34">
        <v>259</v>
      </c>
    </row>
    <row r="27504" spans="1:29" x14ac:dyDescent="0.2">
      <c r="A27504" s="34" t="s">
        <v>87997</v>
      </c>
      <c r="B27504" s="34">
        <v>201</v>
      </c>
      <c r="C27504" s="34">
        <v>292</v>
      </c>
      <c r="D27504" s="34">
        <v>401</v>
      </c>
      <c r="E27504" s="34">
        <v>348</v>
      </c>
      <c r="F27504" s="34">
        <v>329</v>
      </c>
      <c r="G27504" s="34">
        <v>264</v>
      </c>
      <c r="H27504" s="34">
        <v>264</v>
      </c>
      <c r="I27504" s="34">
        <v>297</v>
      </c>
      <c r="J27504" s="34">
        <v>267</v>
      </c>
      <c r="K27504" s="34">
        <v>301</v>
      </c>
      <c r="L27504" s="34">
        <v>161</v>
      </c>
      <c r="M27504" s="34">
        <v>267</v>
      </c>
      <c r="N27504" s="34">
        <v>230</v>
      </c>
      <c r="O27504" s="34">
        <v>243</v>
      </c>
      <c r="P27504" s="34">
        <v>295</v>
      </c>
      <c r="Q27504" s="34">
        <v>297</v>
      </c>
      <c r="R27504" s="34">
        <v>342</v>
      </c>
      <c r="S27504" s="34">
        <v>420</v>
      </c>
      <c r="T27504" s="34">
        <v>219</v>
      </c>
      <c r="U27504" s="34">
        <v>248</v>
      </c>
      <c r="V27504" s="34">
        <v>373</v>
      </c>
      <c r="W27504" s="34">
        <v>239</v>
      </c>
      <c r="X27504" s="34">
        <v>422</v>
      </c>
      <c r="Y27504" s="34">
        <v>231</v>
      </c>
      <c r="Z27504" s="34">
        <v>385</v>
      </c>
      <c r="AA27504" s="34">
        <v>395</v>
      </c>
      <c r="AB27504" s="34">
        <v>261</v>
      </c>
      <c r="AC27504" s="34">
        <v>431</v>
      </c>
    </row>
    <row r="27505" spans="1:29" x14ac:dyDescent="0.2">
      <c r="A27505" s="34" t="s">
        <v>87998</v>
      </c>
      <c r="B27505" s="34">
        <v>115</v>
      </c>
      <c r="C27505" s="34">
        <v>110</v>
      </c>
      <c r="D27505" s="34">
        <v>164</v>
      </c>
      <c r="E27505" s="34">
        <v>108</v>
      </c>
      <c r="F27505" s="34">
        <v>124</v>
      </c>
      <c r="G27505" s="34">
        <v>89</v>
      </c>
      <c r="H27505" s="34">
        <v>119</v>
      </c>
      <c r="I27505" s="34">
        <v>97</v>
      </c>
      <c r="J27505" s="34">
        <v>113</v>
      </c>
      <c r="K27505" s="34">
        <v>119</v>
      </c>
      <c r="L27505" s="34">
        <v>82</v>
      </c>
      <c r="M27505" s="34">
        <v>89</v>
      </c>
      <c r="N27505" s="34">
        <v>112</v>
      </c>
      <c r="O27505" s="34">
        <v>127</v>
      </c>
      <c r="P27505" s="34">
        <v>118</v>
      </c>
      <c r="Q27505" s="34">
        <v>158</v>
      </c>
      <c r="R27505" s="34">
        <v>151</v>
      </c>
      <c r="S27505" s="34">
        <v>134</v>
      </c>
      <c r="T27505" s="34">
        <v>110</v>
      </c>
      <c r="U27505" s="34">
        <v>81</v>
      </c>
      <c r="V27505" s="34">
        <v>150</v>
      </c>
      <c r="W27505" s="34">
        <v>93</v>
      </c>
      <c r="X27505" s="34">
        <v>188</v>
      </c>
      <c r="Y27505" s="34">
        <v>102</v>
      </c>
      <c r="Z27505" s="34">
        <v>167</v>
      </c>
      <c r="AA27505" s="34">
        <v>121</v>
      </c>
      <c r="AB27505" s="34">
        <v>134</v>
      </c>
      <c r="AC27505" s="34">
        <v>182</v>
      </c>
    </row>
    <row r="27506" spans="1:29" x14ac:dyDescent="0.2">
      <c r="A27506" s="34" t="s">
        <v>87999</v>
      </c>
      <c r="B27506" s="34">
        <v>160</v>
      </c>
      <c r="C27506" s="34">
        <v>345</v>
      </c>
      <c r="D27506" s="34">
        <v>292</v>
      </c>
      <c r="E27506" s="34">
        <v>349</v>
      </c>
      <c r="F27506" s="34">
        <v>265</v>
      </c>
      <c r="G27506" s="34">
        <v>336</v>
      </c>
      <c r="H27506" s="34">
        <v>251</v>
      </c>
      <c r="I27506" s="34">
        <v>291</v>
      </c>
      <c r="J27506" s="34">
        <v>226</v>
      </c>
      <c r="K27506" s="34">
        <v>298</v>
      </c>
      <c r="L27506" s="34">
        <v>109</v>
      </c>
      <c r="M27506" s="34">
        <v>294</v>
      </c>
      <c r="N27506" s="34">
        <v>206</v>
      </c>
      <c r="O27506" s="34">
        <v>262</v>
      </c>
      <c r="P27506" s="34">
        <v>211</v>
      </c>
      <c r="Q27506" s="34">
        <v>384</v>
      </c>
      <c r="R27506" s="34">
        <v>268</v>
      </c>
      <c r="S27506" s="34">
        <v>347</v>
      </c>
      <c r="T27506" s="34">
        <v>182</v>
      </c>
      <c r="U27506" s="34">
        <v>242</v>
      </c>
      <c r="V27506" s="34">
        <v>256</v>
      </c>
      <c r="W27506" s="34">
        <v>319</v>
      </c>
      <c r="X27506" s="34">
        <v>296</v>
      </c>
      <c r="Y27506" s="34">
        <v>266</v>
      </c>
      <c r="Z27506" s="34">
        <v>266</v>
      </c>
      <c r="AA27506" s="34">
        <v>363</v>
      </c>
      <c r="AB27506" s="34">
        <v>218</v>
      </c>
      <c r="AC27506" s="34">
        <v>521</v>
      </c>
    </row>
    <row r="27507" spans="1:29" x14ac:dyDescent="0.2">
      <c r="A27507" s="34" t="s">
        <v>88000</v>
      </c>
      <c r="B27507" s="34">
        <v>148</v>
      </c>
      <c r="C27507" s="34">
        <v>67</v>
      </c>
      <c r="D27507" s="34">
        <v>130</v>
      </c>
      <c r="E27507" s="34">
        <v>140</v>
      </c>
      <c r="F27507" s="34">
        <v>119</v>
      </c>
      <c r="G27507" s="34">
        <v>86</v>
      </c>
      <c r="H27507" s="34">
        <v>190</v>
      </c>
      <c r="I27507" s="34">
        <v>106</v>
      </c>
      <c r="J27507" s="34">
        <v>151</v>
      </c>
      <c r="K27507" s="34">
        <v>136</v>
      </c>
      <c r="L27507" s="34">
        <v>120</v>
      </c>
      <c r="M27507" s="34">
        <v>108</v>
      </c>
      <c r="N27507" s="34">
        <v>122</v>
      </c>
      <c r="O27507" s="34">
        <v>99</v>
      </c>
      <c r="P27507" s="34">
        <v>126</v>
      </c>
      <c r="Q27507" s="34">
        <v>151</v>
      </c>
      <c r="R27507" s="34">
        <v>210</v>
      </c>
      <c r="S27507" s="34">
        <v>163</v>
      </c>
      <c r="T27507" s="34">
        <v>204</v>
      </c>
      <c r="U27507" s="34">
        <v>127</v>
      </c>
      <c r="V27507" s="34">
        <v>159</v>
      </c>
      <c r="W27507" s="34">
        <v>144</v>
      </c>
      <c r="X27507" s="34">
        <v>142</v>
      </c>
      <c r="Y27507" s="34">
        <v>147</v>
      </c>
      <c r="Z27507" s="34">
        <v>165</v>
      </c>
      <c r="AA27507" s="34">
        <v>143</v>
      </c>
      <c r="AB27507" s="34">
        <v>181</v>
      </c>
      <c r="AC27507" s="34">
        <v>184</v>
      </c>
    </row>
    <row r="27508" spans="1:29" x14ac:dyDescent="0.2">
      <c r="A27508" s="34" t="s">
        <v>88001</v>
      </c>
      <c r="B27508" s="34">
        <v>171</v>
      </c>
      <c r="C27508" s="34">
        <v>258</v>
      </c>
      <c r="D27508" s="34">
        <v>286</v>
      </c>
      <c r="E27508" s="34">
        <v>265</v>
      </c>
      <c r="F27508" s="34">
        <v>270</v>
      </c>
      <c r="G27508" s="34">
        <v>211</v>
      </c>
      <c r="H27508" s="34">
        <v>207</v>
      </c>
      <c r="I27508" s="34">
        <v>219</v>
      </c>
      <c r="J27508" s="34">
        <v>201</v>
      </c>
      <c r="K27508" s="34">
        <v>304</v>
      </c>
      <c r="L27508" s="34">
        <v>143</v>
      </c>
      <c r="M27508" s="34">
        <v>205</v>
      </c>
      <c r="N27508" s="34">
        <v>225</v>
      </c>
      <c r="O27508" s="34">
        <v>263</v>
      </c>
      <c r="P27508" s="34">
        <v>205</v>
      </c>
      <c r="Q27508" s="34">
        <v>291</v>
      </c>
      <c r="R27508" s="34">
        <v>242</v>
      </c>
      <c r="S27508" s="34">
        <v>301</v>
      </c>
      <c r="T27508" s="34">
        <v>189</v>
      </c>
      <c r="U27508" s="34">
        <v>231</v>
      </c>
      <c r="V27508" s="34">
        <v>265</v>
      </c>
      <c r="W27508" s="34">
        <v>242</v>
      </c>
      <c r="X27508" s="34">
        <v>309</v>
      </c>
      <c r="Y27508" s="34">
        <v>253</v>
      </c>
      <c r="Z27508" s="34">
        <v>291</v>
      </c>
      <c r="AA27508" s="34">
        <v>323</v>
      </c>
      <c r="AB27508" s="34">
        <v>274</v>
      </c>
      <c r="AC27508" s="34">
        <v>403</v>
      </c>
    </row>
    <row r="27509" spans="1:29" x14ac:dyDescent="0.2">
      <c r="A27509" s="34" t="s">
        <v>88002</v>
      </c>
      <c r="B27509" s="34">
        <v>138</v>
      </c>
      <c r="C27509" s="34">
        <v>144</v>
      </c>
      <c r="D27509" s="34">
        <v>149</v>
      </c>
      <c r="E27509" s="34">
        <v>209</v>
      </c>
      <c r="F27509" s="34">
        <v>168</v>
      </c>
      <c r="G27509" s="34">
        <v>114</v>
      </c>
      <c r="H27509" s="34">
        <v>159</v>
      </c>
      <c r="I27509" s="34">
        <v>111</v>
      </c>
      <c r="J27509" s="34">
        <v>155</v>
      </c>
      <c r="K27509" s="34">
        <v>147</v>
      </c>
      <c r="L27509" s="34">
        <v>120</v>
      </c>
      <c r="M27509" s="34">
        <v>169</v>
      </c>
      <c r="N27509" s="34">
        <v>121</v>
      </c>
      <c r="O27509" s="34">
        <v>140</v>
      </c>
      <c r="P27509" s="34">
        <v>153</v>
      </c>
      <c r="Q27509" s="34">
        <v>167</v>
      </c>
      <c r="R27509" s="34">
        <v>196</v>
      </c>
      <c r="S27509" s="34">
        <v>153</v>
      </c>
      <c r="T27509" s="34">
        <v>114</v>
      </c>
      <c r="U27509" s="34">
        <v>138</v>
      </c>
      <c r="V27509" s="34">
        <v>196</v>
      </c>
      <c r="W27509" s="34">
        <v>153</v>
      </c>
      <c r="X27509" s="34">
        <v>209</v>
      </c>
      <c r="Y27509" s="34">
        <v>179</v>
      </c>
      <c r="Z27509" s="34">
        <v>180</v>
      </c>
      <c r="AA27509" s="34">
        <v>187</v>
      </c>
      <c r="AB27509" s="34">
        <v>156</v>
      </c>
      <c r="AC27509" s="34">
        <v>232</v>
      </c>
    </row>
    <row r="27510" spans="1:29" x14ac:dyDescent="0.2">
      <c r="A27510" s="34" t="s">
        <v>88003</v>
      </c>
      <c r="B27510" s="34">
        <v>169</v>
      </c>
      <c r="C27510" s="34">
        <v>104</v>
      </c>
      <c r="D27510" s="34">
        <v>177</v>
      </c>
      <c r="E27510" s="34">
        <v>149</v>
      </c>
      <c r="F27510" s="34">
        <v>187</v>
      </c>
      <c r="G27510" s="34">
        <v>69</v>
      </c>
      <c r="H27510" s="34">
        <v>164</v>
      </c>
      <c r="I27510" s="34">
        <v>114</v>
      </c>
      <c r="J27510" s="34">
        <v>135</v>
      </c>
      <c r="K27510" s="34">
        <v>98</v>
      </c>
      <c r="L27510" s="34">
        <v>80</v>
      </c>
      <c r="M27510" s="34">
        <v>97</v>
      </c>
      <c r="N27510" s="34">
        <v>91</v>
      </c>
      <c r="O27510" s="34">
        <v>103</v>
      </c>
      <c r="P27510" s="34">
        <v>125</v>
      </c>
      <c r="Q27510" s="34">
        <v>149</v>
      </c>
      <c r="R27510" s="34">
        <v>117</v>
      </c>
      <c r="S27510" s="34">
        <v>160</v>
      </c>
      <c r="T27510" s="34">
        <v>115</v>
      </c>
      <c r="U27510" s="34">
        <v>119</v>
      </c>
      <c r="V27510" s="34">
        <v>139</v>
      </c>
      <c r="W27510" s="34">
        <v>123</v>
      </c>
      <c r="X27510" s="34">
        <v>147</v>
      </c>
      <c r="Y27510" s="34">
        <v>119</v>
      </c>
      <c r="Z27510" s="34">
        <v>185</v>
      </c>
      <c r="AA27510" s="34">
        <v>119</v>
      </c>
      <c r="AB27510" s="34">
        <v>92</v>
      </c>
      <c r="AC27510" s="34">
        <v>168</v>
      </c>
    </row>
    <row r="27511" spans="1:29" x14ac:dyDescent="0.2">
      <c r="A27511" s="34" t="s">
        <v>88004</v>
      </c>
      <c r="B27511" s="34">
        <v>270</v>
      </c>
      <c r="C27511" s="34">
        <v>358</v>
      </c>
      <c r="D27511" s="34">
        <v>439</v>
      </c>
      <c r="E27511" s="34">
        <v>339</v>
      </c>
      <c r="F27511" s="34">
        <v>434</v>
      </c>
      <c r="G27511" s="34">
        <v>370</v>
      </c>
      <c r="H27511" s="34">
        <v>376</v>
      </c>
      <c r="I27511" s="34">
        <v>321</v>
      </c>
      <c r="J27511" s="34">
        <v>322</v>
      </c>
      <c r="K27511" s="34">
        <v>367</v>
      </c>
      <c r="L27511" s="34">
        <v>219</v>
      </c>
      <c r="M27511" s="34">
        <v>312</v>
      </c>
      <c r="N27511" s="34">
        <v>301</v>
      </c>
      <c r="O27511" s="34">
        <v>338</v>
      </c>
      <c r="P27511" s="34">
        <v>326</v>
      </c>
      <c r="Q27511" s="34">
        <v>355</v>
      </c>
      <c r="R27511" s="34">
        <v>375</v>
      </c>
      <c r="S27511" s="34">
        <v>481</v>
      </c>
      <c r="T27511" s="34">
        <v>255</v>
      </c>
      <c r="U27511" s="34">
        <v>326</v>
      </c>
      <c r="V27511" s="34">
        <v>403</v>
      </c>
      <c r="W27511" s="34">
        <v>354</v>
      </c>
      <c r="X27511" s="34">
        <v>463</v>
      </c>
      <c r="Y27511" s="34">
        <v>314</v>
      </c>
      <c r="Z27511" s="34">
        <v>432</v>
      </c>
      <c r="AA27511" s="34">
        <v>447</v>
      </c>
      <c r="AB27511" s="34">
        <v>386</v>
      </c>
      <c r="AC27511" s="34">
        <v>575</v>
      </c>
    </row>
    <row r="27512" spans="1:29" x14ac:dyDescent="0.2">
      <c r="A27512" s="34" t="s">
        <v>88005</v>
      </c>
      <c r="B27512" s="34">
        <v>416</v>
      </c>
      <c r="C27512" s="34">
        <v>546</v>
      </c>
      <c r="D27512" s="34">
        <v>752</v>
      </c>
      <c r="E27512" s="34">
        <v>612</v>
      </c>
      <c r="F27512" s="34">
        <v>642</v>
      </c>
      <c r="G27512" s="34">
        <v>606</v>
      </c>
      <c r="H27512" s="34">
        <v>587</v>
      </c>
      <c r="I27512" s="34">
        <v>586</v>
      </c>
      <c r="J27512" s="34">
        <v>484</v>
      </c>
      <c r="K27512" s="34">
        <v>637</v>
      </c>
      <c r="L27512" s="34">
        <v>307</v>
      </c>
      <c r="M27512" s="34">
        <v>444</v>
      </c>
      <c r="N27512" s="34">
        <v>480</v>
      </c>
      <c r="O27512" s="34">
        <v>481</v>
      </c>
      <c r="P27512" s="34">
        <v>521</v>
      </c>
      <c r="Q27512" s="34">
        <v>677</v>
      </c>
      <c r="R27512" s="34">
        <v>671</v>
      </c>
      <c r="S27512" s="34">
        <v>719</v>
      </c>
      <c r="T27512" s="34">
        <v>420</v>
      </c>
      <c r="U27512" s="34">
        <v>497</v>
      </c>
      <c r="V27512" s="34">
        <v>650</v>
      </c>
      <c r="W27512" s="34">
        <v>526</v>
      </c>
      <c r="X27512" s="34">
        <v>780</v>
      </c>
      <c r="Y27512" s="34">
        <v>518</v>
      </c>
      <c r="Z27512" s="34">
        <v>741</v>
      </c>
      <c r="AA27512" s="34">
        <v>778</v>
      </c>
      <c r="AB27512" s="34">
        <v>564</v>
      </c>
      <c r="AC27512" s="34">
        <v>921</v>
      </c>
    </row>
    <row r="27513" spans="1:29" x14ac:dyDescent="0.2">
      <c r="A27513" s="34" t="s">
        <v>88006</v>
      </c>
      <c r="B27513" s="34">
        <v>114</v>
      </c>
      <c r="C27513" s="34">
        <v>117</v>
      </c>
      <c r="D27513" s="34">
        <v>137</v>
      </c>
      <c r="E27513" s="34">
        <v>163</v>
      </c>
      <c r="F27513" s="34">
        <v>107</v>
      </c>
      <c r="G27513" s="34">
        <v>140</v>
      </c>
      <c r="H27513" s="34">
        <v>115</v>
      </c>
      <c r="I27513" s="34">
        <v>135</v>
      </c>
      <c r="J27513" s="34">
        <v>96</v>
      </c>
      <c r="K27513" s="34">
        <v>148</v>
      </c>
      <c r="L27513" s="34">
        <v>89</v>
      </c>
      <c r="M27513" s="34">
        <v>113</v>
      </c>
      <c r="N27513" s="34">
        <v>105</v>
      </c>
      <c r="O27513" s="34">
        <v>147</v>
      </c>
      <c r="P27513" s="34">
        <v>105</v>
      </c>
      <c r="Q27513" s="34">
        <v>170</v>
      </c>
      <c r="R27513" s="34">
        <v>112</v>
      </c>
      <c r="S27513" s="34">
        <v>176</v>
      </c>
      <c r="T27513" s="34">
        <v>86</v>
      </c>
      <c r="U27513" s="34">
        <v>118</v>
      </c>
      <c r="V27513" s="34">
        <v>142</v>
      </c>
      <c r="W27513" s="34">
        <v>129</v>
      </c>
      <c r="X27513" s="34">
        <v>158</v>
      </c>
      <c r="Y27513" s="34">
        <v>122</v>
      </c>
      <c r="Z27513" s="34">
        <v>167</v>
      </c>
      <c r="AA27513" s="34">
        <v>155</v>
      </c>
      <c r="AB27513" s="34">
        <v>116</v>
      </c>
      <c r="AC27513" s="34">
        <v>241</v>
      </c>
    </row>
    <row r="27514" spans="1:29" x14ac:dyDescent="0.2">
      <c r="A27514" s="34" t="s">
        <v>88007</v>
      </c>
      <c r="B27514" s="34">
        <v>172</v>
      </c>
      <c r="C27514" s="34">
        <v>254</v>
      </c>
      <c r="D27514" s="34">
        <v>334</v>
      </c>
      <c r="E27514" s="34">
        <v>280</v>
      </c>
      <c r="F27514" s="34">
        <v>252</v>
      </c>
      <c r="G27514" s="34">
        <v>324</v>
      </c>
      <c r="H27514" s="34">
        <v>202</v>
      </c>
      <c r="I27514" s="34">
        <v>221</v>
      </c>
      <c r="J27514" s="34">
        <v>204</v>
      </c>
      <c r="K27514" s="34">
        <v>355</v>
      </c>
      <c r="L27514" s="34">
        <v>156</v>
      </c>
      <c r="M27514" s="34">
        <v>269</v>
      </c>
      <c r="N27514" s="34">
        <v>236</v>
      </c>
      <c r="O27514" s="34">
        <v>227</v>
      </c>
      <c r="P27514" s="34">
        <v>256</v>
      </c>
      <c r="Q27514" s="34">
        <v>328</v>
      </c>
      <c r="R27514" s="34">
        <v>297</v>
      </c>
      <c r="S27514" s="34">
        <v>363</v>
      </c>
      <c r="T27514" s="34">
        <v>203</v>
      </c>
      <c r="U27514" s="34">
        <v>255</v>
      </c>
      <c r="V27514" s="34">
        <v>276</v>
      </c>
      <c r="W27514" s="34">
        <v>362</v>
      </c>
      <c r="X27514" s="34">
        <v>279</v>
      </c>
      <c r="Y27514" s="34">
        <v>284</v>
      </c>
      <c r="Z27514" s="34">
        <v>321</v>
      </c>
      <c r="AA27514" s="34">
        <v>358</v>
      </c>
      <c r="AB27514" s="34">
        <v>243</v>
      </c>
      <c r="AC27514" s="34">
        <v>465</v>
      </c>
    </row>
    <row r="27515" spans="1:29" x14ac:dyDescent="0.2">
      <c r="A27515" s="34" t="s">
        <v>88008</v>
      </c>
      <c r="B27515" s="34">
        <v>189</v>
      </c>
      <c r="C27515" s="34">
        <v>214</v>
      </c>
      <c r="D27515" s="34">
        <v>439</v>
      </c>
      <c r="E27515" s="34">
        <v>254</v>
      </c>
      <c r="F27515" s="34">
        <v>313</v>
      </c>
      <c r="G27515" s="34">
        <v>230</v>
      </c>
      <c r="H27515" s="34">
        <v>255</v>
      </c>
      <c r="I27515" s="34">
        <v>220</v>
      </c>
      <c r="J27515" s="34">
        <v>252</v>
      </c>
      <c r="K27515" s="34">
        <v>242</v>
      </c>
      <c r="L27515" s="34">
        <v>148</v>
      </c>
      <c r="M27515" s="34">
        <v>171</v>
      </c>
      <c r="N27515" s="34">
        <v>237</v>
      </c>
      <c r="O27515" s="34">
        <v>189</v>
      </c>
      <c r="P27515" s="34">
        <v>264</v>
      </c>
      <c r="Q27515" s="34">
        <v>228</v>
      </c>
      <c r="R27515" s="34">
        <v>281</v>
      </c>
      <c r="S27515" s="34">
        <v>345</v>
      </c>
      <c r="T27515" s="34">
        <v>214</v>
      </c>
      <c r="U27515" s="34">
        <v>230</v>
      </c>
      <c r="V27515" s="34">
        <v>370</v>
      </c>
      <c r="W27515" s="34">
        <v>210</v>
      </c>
      <c r="X27515" s="34">
        <v>291</v>
      </c>
      <c r="Y27515" s="34">
        <v>191</v>
      </c>
      <c r="Z27515" s="34">
        <v>361</v>
      </c>
      <c r="AA27515" s="34">
        <v>291</v>
      </c>
      <c r="AB27515" s="34">
        <v>258</v>
      </c>
      <c r="AC27515" s="34">
        <v>371</v>
      </c>
    </row>
    <row r="27516" spans="1:29" x14ac:dyDescent="0.2">
      <c r="A27516" s="34" t="s">
        <v>88009</v>
      </c>
      <c r="B27516" s="34">
        <v>805</v>
      </c>
      <c r="C27516" s="34">
        <v>697</v>
      </c>
      <c r="D27516" s="34">
        <v>1214</v>
      </c>
      <c r="E27516" s="34">
        <v>860</v>
      </c>
      <c r="F27516" s="34">
        <v>1012</v>
      </c>
      <c r="G27516" s="34">
        <v>770</v>
      </c>
      <c r="H27516" s="34">
        <v>1006</v>
      </c>
      <c r="I27516" s="34">
        <v>779</v>
      </c>
      <c r="J27516" s="34">
        <v>787</v>
      </c>
      <c r="K27516" s="34">
        <v>856</v>
      </c>
      <c r="L27516" s="34">
        <v>562</v>
      </c>
      <c r="M27516" s="34">
        <v>754</v>
      </c>
      <c r="N27516" s="34">
        <v>781</v>
      </c>
      <c r="O27516" s="34">
        <v>765</v>
      </c>
      <c r="P27516" s="34">
        <v>864</v>
      </c>
      <c r="Q27516" s="34">
        <v>1014</v>
      </c>
      <c r="R27516" s="34">
        <v>1130</v>
      </c>
      <c r="S27516" s="34">
        <v>1026</v>
      </c>
      <c r="T27516" s="34">
        <v>873</v>
      </c>
      <c r="U27516" s="34">
        <v>823</v>
      </c>
      <c r="V27516" s="34">
        <v>1109</v>
      </c>
      <c r="W27516" s="34">
        <v>824</v>
      </c>
      <c r="X27516" s="34">
        <v>1160</v>
      </c>
      <c r="Y27516" s="34">
        <v>813</v>
      </c>
      <c r="Z27516" s="34">
        <v>1049</v>
      </c>
      <c r="AA27516" s="34">
        <v>1084</v>
      </c>
      <c r="AB27516" s="34">
        <v>1071</v>
      </c>
      <c r="AC27516" s="34">
        <v>1304</v>
      </c>
    </row>
    <row r="27517" spans="1:29" x14ac:dyDescent="0.2">
      <c r="A27517" s="34" t="s">
        <v>88010</v>
      </c>
      <c r="B27517" s="34">
        <v>153</v>
      </c>
      <c r="C27517" s="34">
        <v>242</v>
      </c>
      <c r="D27517" s="34">
        <v>214</v>
      </c>
      <c r="E27517" s="34">
        <v>311</v>
      </c>
      <c r="F27517" s="34">
        <v>185</v>
      </c>
      <c r="G27517" s="34">
        <v>232</v>
      </c>
      <c r="H27517" s="34">
        <v>140</v>
      </c>
      <c r="I27517" s="34">
        <v>253</v>
      </c>
      <c r="J27517" s="34">
        <v>135</v>
      </c>
      <c r="K27517" s="34">
        <v>330</v>
      </c>
      <c r="L27517" s="34">
        <v>78</v>
      </c>
      <c r="M27517" s="34">
        <v>236</v>
      </c>
      <c r="N27517" s="34">
        <v>140</v>
      </c>
      <c r="O27517" s="34">
        <v>196</v>
      </c>
      <c r="P27517" s="34">
        <v>142</v>
      </c>
      <c r="Q27517" s="34">
        <v>241</v>
      </c>
      <c r="R27517" s="34">
        <v>163</v>
      </c>
      <c r="S27517" s="34">
        <v>293</v>
      </c>
      <c r="T27517" s="34">
        <v>110</v>
      </c>
      <c r="U27517" s="34">
        <v>193</v>
      </c>
      <c r="V27517" s="34">
        <v>197</v>
      </c>
      <c r="W27517" s="34">
        <v>272</v>
      </c>
      <c r="X27517" s="34">
        <v>220</v>
      </c>
      <c r="Y27517" s="34">
        <v>220</v>
      </c>
      <c r="Z27517" s="34">
        <v>209</v>
      </c>
      <c r="AA27517" s="34">
        <v>280</v>
      </c>
      <c r="AB27517" s="34">
        <v>166</v>
      </c>
      <c r="AC27517" s="34">
        <v>311</v>
      </c>
    </row>
    <row r="27518" spans="1:29" x14ac:dyDescent="0.2">
      <c r="A27518" s="34" t="s">
        <v>88011</v>
      </c>
      <c r="B27518" s="34">
        <v>180</v>
      </c>
      <c r="C27518" s="34">
        <v>265</v>
      </c>
      <c r="D27518" s="34">
        <v>253</v>
      </c>
      <c r="E27518" s="34">
        <v>311</v>
      </c>
      <c r="F27518" s="34">
        <v>268</v>
      </c>
      <c r="G27518" s="34">
        <v>259</v>
      </c>
      <c r="H27518" s="34">
        <v>287</v>
      </c>
      <c r="I27518" s="34">
        <v>312</v>
      </c>
      <c r="J27518" s="34">
        <v>262</v>
      </c>
      <c r="K27518" s="34">
        <v>387</v>
      </c>
      <c r="L27518" s="34">
        <v>212</v>
      </c>
      <c r="M27518" s="34">
        <v>261</v>
      </c>
      <c r="N27518" s="34">
        <v>239</v>
      </c>
      <c r="O27518" s="34">
        <v>267</v>
      </c>
      <c r="P27518" s="34">
        <v>243</v>
      </c>
      <c r="Q27518" s="34">
        <v>433</v>
      </c>
      <c r="R27518" s="34">
        <v>324</v>
      </c>
      <c r="S27518" s="34">
        <v>443</v>
      </c>
      <c r="T27518" s="34">
        <v>306</v>
      </c>
      <c r="U27518" s="34">
        <v>290</v>
      </c>
      <c r="V27518" s="34">
        <v>311</v>
      </c>
      <c r="W27518" s="34">
        <v>381</v>
      </c>
      <c r="X27518" s="34">
        <v>347</v>
      </c>
      <c r="Y27518" s="34">
        <v>353</v>
      </c>
      <c r="Z27518" s="34">
        <v>235</v>
      </c>
      <c r="AA27518" s="34">
        <v>451</v>
      </c>
      <c r="AB27518" s="34">
        <v>355</v>
      </c>
      <c r="AC27518" s="34">
        <v>546</v>
      </c>
    </row>
    <row r="27519" spans="1:29" x14ac:dyDescent="0.2">
      <c r="A27519" s="34" t="s">
        <v>88012</v>
      </c>
      <c r="B27519" s="34">
        <v>184</v>
      </c>
      <c r="C27519" s="34">
        <v>148</v>
      </c>
      <c r="D27519" s="34">
        <v>214</v>
      </c>
      <c r="E27519" s="34">
        <v>182</v>
      </c>
      <c r="F27519" s="34">
        <v>287</v>
      </c>
      <c r="G27519" s="34">
        <v>225</v>
      </c>
      <c r="H27519" s="34">
        <v>204</v>
      </c>
      <c r="I27519" s="34">
        <v>219</v>
      </c>
      <c r="J27519" s="34">
        <v>196</v>
      </c>
      <c r="K27519" s="34">
        <v>174</v>
      </c>
      <c r="L27519" s="34">
        <v>159</v>
      </c>
      <c r="M27519" s="34">
        <v>147</v>
      </c>
      <c r="N27519" s="34">
        <v>191</v>
      </c>
      <c r="O27519" s="34">
        <v>127</v>
      </c>
      <c r="P27519" s="34">
        <v>194</v>
      </c>
      <c r="Q27519" s="34">
        <v>248</v>
      </c>
      <c r="R27519" s="34">
        <v>282</v>
      </c>
      <c r="S27519" s="34">
        <v>236</v>
      </c>
      <c r="T27519" s="34">
        <v>206</v>
      </c>
      <c r="U27519" s="34">
        <v>170</v>
      </c>
      <c r="V27519" s="34">
        <v>228</v>
      </c>
      <c r="W27519" s="34">
        <v>213</v>
      </c>
      <c r="X27519" s="34">
        <v>274</v>
      </c>
      <c r="Y27519" s="34">
        <v>209</v>
      </c>
      <c r="Z27519" s="34">
        <v>221</v>
      </c>
      <c r="AA27519" s="34">
        <v>187</v>
      </c>
      <c r="AB27519" s="34">
        <v>276</v>
      </c>
      <c r="AC27519" s="34">
        <v>267</v>
      </c>
    </row>
    <row r="27520" spans="1:29" x14ac:dyDescent="0.2">
      <c r="A27520" s="34" t="s">
        <v>88013</v>
      </c>
      <c r="B27520" s="34">
        <v>120</v>
      </c>
      <c r="C27520" s="34">
        <v>204</v>
      </c>
      <c r="D27520" s="34">
        <v>237</v>
      </c>
      <c r="E27520" s="34">
        <v>205</v>
      </c>
      <c r="F27520" s="34">
        <v>244</v>
      </c>
      <c r="G27520" s="34">
        <v>164</v>
      </c>
      <c r="H27520" s="34">
        <v>184</v>
      </c>
      <c r="I27520" s="34">
        <v>184</v>
      </c>
      <c r="J27520" s="34">
        <v>169</v>
      </c>
      <c r="K27520" s="34">
        <v>192</v>
      </c>
      <c r="L27520" s="34">
        <v>122</v>
      </c>
      <c r="M27520" s="34">
        <v>178</v>
      </c>
      <c r="N27520" s="34">
        <v>184</v>
      </c>
      <c r="O27520" s="34">
        <v>156</v>
      </c>
      <c r="P27520" s="34">
        <v>244</v>
      </c>
      <c r="Q27520" s="34">
        <v>230</v>
      </c>
      <c r="R27520" s="34">
        <v>276</v>
      </c>
      <c r="S27520" s="34">
        <v>270</v>
      </c>
      <c r="T27520" s="34">
        <v>201</v>
      </c>
      <c r="U27520" s="34">
        <v>201</v>
      </c>
      <c r="V27520" s="34">
        <v>267</v>
      </c>
      <c r="W27520" s="34">
        <v>171</v>
      </c>
      <c r="X27520" s="34">
        <v>255</v>
      </c>
      <c r="Y27520" s="34">
        <v>160</v>
      </c>
      <c r="Z27520" s="34">
        <v>243</v>
      </c>
      <c r="AA27520" s="34">
        <v>292</v>
      </c>
      <c r="AB27520" s="34">
        <v>197</v>
      </c>
      <c r="AC27520" s="34">
        <v>275</v>
      </c>
    </row>
    <row r="27521" spans="1:29" x14ac:dyDescent="0.2">
      <c r="A27521" s="34" t="s">
        <v>88014</v>
      </c>
      <c r="B27521" s="34">
        <v>252</v>
      </c>
      <c r="C27521" s="34">
        <v>184</v>
      </c>
      <c r="D27521" s="34">
        <v>227</v>
      </c>
      <c r="E27521" s="34">
        <v>228</v>
      </c>
      <c r="F27521" s="34">
        <v>224</v>
      </c>
      <c r="G27521" s="34">
        <v>216</v>
      </c>
      <c r="H27521" s="34">
        <v>250</v>
      </c>
      <c r="I27521" s="34">
        <v>213</v>
      </c>
      <c r="J27521" s="34">
        <v>184</v>
      </c>
      <c r="K27521" s="34">
        <v>215</v>
      </c>
      <c r="L27521" s="34">
        <v>163</v>
      </c>
      <c r="M27521" s="34">
        <v>206</v>
      </c>
      <c r="N27521" s="34">
        <v>232</v>
      </c>
      <c r="O27521" s="34">
        <v>173</v>
      </c>
      <c r="P27521" s="34">
        <v>231</v>
      </c>
      <c r="Q27521" s="34">
        <v>359</v>
      </c>
      <c r="R27521" s="34">
        <v>257</v>
      </c>
      <c r="S27521" s="34">
        <v>277</v>
      </c>
      <c r="T27521" s="34">
        <v>274</v>
      </c>
      <c r="U27521" s="34">
        <v>276</v>
      </c>
      <c r="V27521" s="34">
        <v>258</v>
      </c>
      <c r="W27521" s="34">
        <v>368</v>
      </c>
      <c r="X27521" s="34">
        <v>247</v>
      </c>
      <c r="Y27521" s="34">
        <v>312</v>
      </c>
      <c r="Z27521" s="34">
        <v>240</v>
      </c>
      <c r="AA27521" s="34">
        <v>314</v>
      </c>
      <c r="AB27521" s="34">
        <v>304</v>
      </c>
      <c r="AC27521" s="34">
        <v>364</v>
      </c>
    </row>
    <row r="27522" spans="1:29" x14ac:dyDescent="0.2">
      <c r="A27522" s="34" t="s">
        <v>88015</v>
      </c>
      <c r="B27522" s="34">
        <v>96</v>
      </c>
      <c r="C27522" s="34">
        <v>183</v>
      </c>
      <c r="D27522" s="34">
        <v>205</v>
      </c>
      <c r="E27522" s="34">
        <v>168</v>
      </c>
      <c r="F27522" s="34">
        <v>122</v>
      </c>
      <c r="G27522" s="34">
        <v>163</v>
      </c>
      <c r="H27522" s="34">
        <v>92</v>
      </c>
      <c r="I27522" s="34">
        <v>157</v>
      </c>
      <c r="J27522" s="34">
        <v>92</v>
      </c>
      <c r="K27522" s="34">
        <v>186</v>
      </c>
      <c r="L27522" s="34">
        <v>36</v>
      </c>
      <c r="M27522" s="34">
        <v>96</v>
      </c>
      <c r="N27522" s="34">
        <v>115</v>
      </c>
      <c r="O27522" s="34">
        <v>132</v>
      </c>
      <c r="P27522" s="34">
        <v>88</v>
      </c>
      <c r="Q27522" s="34">
        <v>103</v>
      </c>
      <c r="R27522" s="34">
        <v>86</v>
      </c>
      <c r="S27522" s="34">
        <v>150</v>
      </c>
      <c r="T27522" s="34">
        <v>38</v>
      </c>
      <c r="U27522" s="34">
        <v>86</v>
      </c>
      <c r="V27522" s="34">
        <v>112</v>
      </c>
      <c r="W27522" s="34">
        <v>98</v>
      </c>
      <c r="X27522" s="34">
        <v>129</v>
      </c>
      <c r="Y27522" s="34">
        <v>71</v>
      </c>
      <c r="Z27522" s="34">
        <v>161</v>
      </c>
      <c r="AA27522" s="34">
        <v>188</v>
      </c>
      <c r="AB27522" s="34">
        <v>60</v>
      </c>
      <c r="AC27522" s="34">
        <v>216</v>
      </c>
    </row>
    <row r="27523" spans="1:29" x14ac:dyDescent="0.2">
      <c r="A27523" s="34" t="s">
        <v>88016</v>
      </c>
      <c r="B27523" s="34">
        <v>159</v>
      </c>
      <c r="C27523" s="34">
        <v>161</v>
      </c>
      <c r="D27523" s="34">
        <v>240</v>
      </c>
      <c r="E27523" s="34">
        <v>208</v>
      </c>
      <c r="F27523" s="34">
        <v>163</v>
      </c>
      <c r="G27523" s="34">
        <v>254</v>
      </c>
      <c r="H27523" s="34">
        <v>178</v>
      </c>
      <c r="I27523" s="34">
        <v>163</v>
      </c>
      <c r="J27523" s="34">
        <v>155</v>
      </c>
      <c r="K27523" s="34">
        <v>172</v>
      </c>
      <c r="L27523" s="34">
        <v>151</v>
      </c>
      <c r="M27523" s="34">
        <v>157</v>
      </c>
      <c r="N27523" s="34">
        <v>163</v>
      </c>
      <c r="O27523" s="34">
        <v>156</v>
      </c>
      <c r="P27523" s="34">
        <v>200</v>
      </c>
      <c r="Q27523" s="34">
        <v>290</v>
      </c>
      <c r="R27523" s="34">
        <v>207</v>
      </c>
      <c r="S27523" s="34">
        <v>207</v>
      </c>
      <c r="T27523" s="34">
        <v>155</v>
      </c>
      <c r="U27523" s="34">
        <v>205</v>
      </c>
      <c r="V27523" s="34">
        <v>205</v>
      </c>
      <c r="W27523" s="34">
        <v>187</v>
      </c>
      <c r="X27523" s="34">
        <v>253</v>
      </c>
      <c r="Y27523" s="34">
        <v>173</v>
      </c>
      <c r="Z27523" s="34">
        <v>229</v>
      </c>
      <c r="AA27523" s="34">
        <v>275</v>
      </c>
      <c r="AB27523" s="34">
        <v>215</v>
      </c>
      <c r="AC27523" s="34">
        <v>314</v>
      </c>
    </row>
    <row r="27524" spans="1:29" x14ac:dyDescent="0.2">
      <c r="A27524" s="34" t="s">
        <v>88017</v>
      </c>
      <c r="B27524" s="34">
        <v>128</v>
      </c>
      <c r="C27524" s="34">
        <v>119</v>
      </c>
      <c r="D27524" s="34">
        <v>199</v>
      </c>
      <c r="E27524" s="34">
        <v>120</v>
      </c>
      <c r="F27524" s="34">
        <v>98</v>
      </c>
      <c r="G27524" s="34">
        <v>122</v>
      </c>
      <c r="H27524" s="34">
        <v>143</v>
      </c>
      <c r="I27524" s="34">
        <v>100</v>
      </c>
      <c r="J27524" s="34">
        <v>155</v>
      </c>
      <c r="K27524" s="34">
        <v>134</v>
      </c>
      <c r="L27524" s="34">
        <v>77</v>
      </c>
      <c r="M27524" s="34">
        <v>113</v>
      </c>
      <c r="N27524" s="34">
        <v>152</v>
      </c>
      <c r="O27524" s="34">
        <v>96</v>
      </c>
      <c r="P27524" s="34">
        <v>152</v>
      </c>
      <c r="Q27524" s="34">
        <v>167</v>
      </c>
      <c r="R27524" s="34">
        <v>171</v>
      </c>
      <c r="S27524" s="34">
        <v>152</v>
      </c>
      <c r="T27524" s="34">
        <v>127</v>
      </c>
      <c r="U27524" s="34">
        <v>126</v>
      </c>
      <c r="V27524" s="34">
        <v>223</v>
      </c>
      <c r="W27524" s="34">
        <v>129</v>
      </c>
      <c r="X27524" s="34">
        <v>174</v>
      </c>
      <c r="Y27524" s="34">
        <v>156</v>
      </c>
      <c r="Z27524" s="34">
        <v>213</v>
      </c>
      <c r="AA27524" s="34">
        <v>168</v>
      </c>
      <c r="AB27524" s="34">
        <v>170</v>
      </c>
      <c r="AC27524" s="34">
        <v>218</v>
      </c>
    </row>
    <row r="27525" spans="1:29" x14ac:dyDescent="0.2">
      <c r="A27525" s="34" t="s">
        <v>88018</v>
      </c>
      <c r="B27525" s="34">
        <v>201</v>
      </c>
      <c r="C27525" s="34">
        <v>250</v>
      </c>
      <c r="D27525" s="34">
        <v>379</v>
      </c>
      <c r="E27525" s="34">
        <v>242</v>
      </c>
      <c r="F27525" s="34">
        <v>266</v>
      </c>
      <c r="G27525" s="34">
        <v>230</v>
      </c>
      <c r="H27525" s="34">
        <v>228</v>
      </c>
      <c r="I27525" s="34">
        <v>243</v>
      </c>
      <c r="J27525" s="34">
        <v>203</v>
      </c>
      <c r="K27525" s="34">
        <v>312</v>
      </c>
      <c r="L27525" s="34">
        <v>117</v>
      </c>
      <c r="M27525" s="34">
        <v>228</v>
      </c>
      <c r="N27525" s="34">
        <v>216</v>
      </c>
      <c r="O27525" s="34">
        <v>231</v>
      </c>
      <c r="P27525" s="34">
        <v>211</v>
      </c>
      <c r="Q27525" s="34">
        <v>259</v>
      </c>
      <c r="R27525" s="34">
        <v>259</v>
      </c>
      <c r="S27525" s="34">
        <v>388</v>
      </c>
      <c r="T27525" s="34">
        <v>151</v>
      </c>
      <c r="U27525" s="34">
        <v>207</v>
      </c>
      <c r="V27525" s="34">
        <v>225</v>
      </c>
      <c r="W27525" s="34">
        <v>199</v>
      </c>
      <c r="X27525" s="34">
        <v>405</v>
      </c>
      <c r="Y27525" s="34">
        <v>206</v>
      </c>
      <c r="Z27525" s="34">
        <v>297</v>
      </c>
      <c r="AA27525" s="34">
        <v>349</v>
      </c>
      <c r="AB27525" s="34">
        <v>223</v>
      </c>
      <c r="AC27525" s="34">
        <v>386</v>
      </c>
    </row>
    <row r="27526" spans="1:29" x14ac:dyDescent="0.2">
      <c r="A27526" s="34" t="s">
        <v>88019</v>
      </c>
      <c r="B27526" s="34">
        <v>250</v>
      </c>
      <c r="C27526" s="34">
        <v>243</v>
      </c>
      <c r="D27526" s="34">
        <v>229</v>
      </c>
      <c r="E27526" s="34">
        <v>270</v>
      </c>
      <c r="F27526" s="34">
        <v>252</v>
      </c>
      <c r="G27526" s="34">
        <v>238</v>
      </c>
      <c r="H27526" s="34">
        <v>252</v>
      </c>
      <c r="I27526" s="34">
        <v>255</v>
      </c>
      <c r="J27526" s="34">
        <v>232</v>
      </c>
      <c r="K27526" s="34">
        <v>276</v>
      </c>
      <c r="L27526" s="34">
        <v>193</v>
      </c>
      <c r="M27526" s="34">
        <v>215</v>
      </c>
      <c r="N27526" s="34">
        <v>200</v>
      </c>
      <c r="O27526" s="34">
        <v>240</v>
      </c>
      <c r="P27526" s="34">
        <v>215</v>
      </c>
      <c r="Q27526" s="34">
        <v>344</v>
      </c>
      <c r="R27526" s="34">
        <v>303</v>
      </c>
      <c r="S27526" s="34">
        <v>306</v>
      </c>
      <c r="T27526" s="34">
        <v>256</v>
      </c>
      <c r="U27526" s="34">
        <v>259</v>
      </c>
      <c r="V27526" s="34">
        <v>298</v>
      </c>
      <c r="W27526" s="34">
        <v>323</v>
      </c>
      <c r="X27526" s="34">
        <v>304</v>
      </c>
      <c r="Y27526" s="34">
        <v>341</v>
      </c>
      <c r="Z27526" s="34">
        <v>268</v>
      </c>
      <c r="AA27526" s="34">
        <v>364</v>
      </c>
      <c r="AB27526" s="34">
        <v>330</v>
      </c>
      <c r="AC27526" s="34">
        <v>410</v>
      </c>
    </row>
    <row r="27527" spans="1:29" x14ac:dyDescent="0.2">
      <c r="A27527" s="34" t="s">
        <v>88020</v>
      </c>
      <c r="B27527" s="34">
        <v>104</v>
      </c>
      <c r="C27527" s="34">
        <v>235</v>
      </c>
      <c r="D27527" s="34">
        <v>269</v>
      </c>
      <c r="E27527" s="34">
        <v>212</v>
      </c>
      <c r="F27527" s="34">
        <v>175</v>
      </c>
      <c r="G27527" s="34">
        <v>218</v>
      </c>
      <c r="H27527" s="34">
        <v>105</v>
      </c>
      <c r="I27527" s="34">
        <v>151</v>
      </c>
      <c r="J27527" s="34">
        <v>85</v>
      </c>
      <c r="K27527" s="34">
        <v>164</v>
      </c>
      <c r="L27527" s="34">
        <v>37</v>
      </c>
      <c r="M27527" s="34">
        <v>130</v>
      </c>
      <c r="N27527" s="34">
        <v>101</v>
      </c>
      <c r="O27527" s="34">
        <v>101</v>
      </c>
      <c r="P27527" s="34">
        <v>100</v>
      </c>
      <c r="Q27527" s="34">
        <v>135</v>
      </c>
      <c r="R27527" s="34">
        <v>79</v>
      </c>
      <c r="S27527" s="34">
        <v>263</v>
      </c>
      <c r="T27527" s="34">
        <v>45</v>
      </c>
      <c r="U27527" s="34">
        <v>104</v>
      </c>
      <c r="V27527" s="34">
        <v>142</v>
      </c>
      <c r="W27527" s="34">
        <v>111</v>
      </c>
      <c r="X27527" s="34">
        <v>172</v>
      </c>
      <c r="Y27527" s="34">
        <v>73</v>
      </c>
      <c r="Z27527" s="34">
        <v>208</v>
      </c>
      <c r="AA27527" s="34">
        <v>205</v>
      </c>
      <c r="AB27527" s="34">
        <v>59</v>
      </c>
      <c r="AC27527" s="34">
        <v>251</v>
      </c>
    </row>
    <row r="27528" spans="1:29" x14ac:dyDescent="0.2">
      <c r="A27528" s="34" t="s">
        <v>88021</v>
      </c>
      <c r="B27528" s="34">
        <v>497</v>
      </c>
      <c r="C27528" s="34">
        <v>684</v>
      </c>
      <c r="D27528" s="34">
        <v>924</v>
      </c>
      <c r="E27528" s="34">
        <v>684</v>
      </c>
      <c r="F27528" s="34">
        <v>856</v>
      </c>
      <c r="G27528" s="34">
        <v>652</v>
      </c>
      <c r="H27528" s="34">
        <v>731</v>
      </c>
      <c r="I27528" s="34">
        <v>608</v>
      </c>
      <c r="J27528" s="34">
        <v>625</v>
      </c>
      <c r="K27528" s="34">
        <v>724</v>
      </c>
      <c r="L27528" s="34">
        <v>414</v>
      </c>
      <c r="M27528" s="34">
        <v>555</v>
      </c>
      <c r="N27528" s="34">
        <v>659</v>
      </c>
      <c r="O27528" s="34">
        <v>546</v>
      </c>
      <c r="P27528" s="34">
        <v>674</v>
      </c>
      <c r="Q27528" s="34">
        <v>828</v>
      </c>
      <c r="R27528" s="34">
        <v>805</v>
      </c>
      <c r="S27528" s="34">
        <v>836</v>
      </c>
      <c r="T27528" s="34">
        <v>528</v>
      </c>
      <c r="U27528" s="34">
        <v>576</v>
      </c>
      <c r="V27528" s="34">
        <v>763</v>
      </c>
      <c r="W27528" s="34">
        <v>612</v>
      </c>
      <c r="X27528" s="34">
        <v>989</v>
      </c>
      <c r="Y27528" s="34">
        <v>612</v>
      </c>
      <c r="Z27528" s="34">
        <v>857</v>
      </c>
      <c r="AA27528" s="34">
        <v>755</v>
      </c>
      <c r="AB27528" s="34">
        <v>656</v>
      </c>
      <c r="AC27528" s="34">
        <v>1096</v>
      </c>
    </row>
    <row r="27529" spans="1:29" x14ac:dyDescent="0.2">
      <c r="A27529" s="34" t="s">
        <v>88022</v>
      </c>
      <c r="B27529" s="34">
        <v>111</v>
      </c>
      <c r="C27529" s="34">
        <v>136</v>
      </c>
      <c r="D27529" s="34">
        <v>164</v>
      </c>
      <c r="E27529" s="34">
        <v>158</v>
      </c>
      <c r="F27529" s="34">
        <v>195</v>
      </c>
      <c r="G27529" s="34">
        <v>168</v>
      </c>
      <c r="H27529" s="34">
        <v>130</v>
      </c>
      <c r="I27529" s="34">
        <v>129</v>
      </c>
      <c r="J27529" s="34">
        <v>136</v>
      </c>
      <c r="K27529" s="34">
        <v>123</v>
      </c>
      <c r="L27529" s="34">
        <v>101</v>
      </c>
      <c r="M27529" s="34">
        <v>113</v>
      </c>
      <c r="N27529" s="34">
        <v>147</v>
      </c>
      <c r="O27529" s="34">
        <v>104</v>
      </c>
      <c r="P27529" s="34">
        <v>144</v>
      </c>
      <c r="Q27529" s="34">
        <v>215</v>
      </c>
      <c r="R27529" s="34">
        <v>174</v>
      </c>
      <c r="S27529" s="34">
        <v>175</v>
      </c>
      <c r="T27529" s="34">
        <v>131</v>
      </c>
      <c r="U27529" s="34">
        <v>120</v>
      </c>
      <c r="V27529" s="34">
        <v>165</v>
      </c>
      <c r="W27529" s="34">
        <v>140</v>
      </c>
      <c r="X27529" s="34">
        <v>209</v>
      </c>
      <c r="Y27529" s="34">
        <v>128</v>
      </c>
      <c r="Z27529" s="34">
        <v>174</v>
      </c>
      <c r="AA27529" s="34">
        <v>149</v>
      </c>
      <c r="AB27529" s="34">
        <v>149</v>
      </c>
      <c r="AC27529" s="34">
        <v>190</v>
      </c>
    </row>
    <row r="27530" spans="1:29" x14ac:dyDescent="0.2">
      <c r="A27530" s="34" t="s">
        <v>88023</v>
      </c>
      <c r="B27530" s="34">
        <v>94</v>
      </c>
      <c r="C27530" s="34">
        <v>143</v>
      </c>
      <c r="D27530" s="34">
        <v>186</v>
      </c>
      <c r="E27530" s="34">
        <v>116</v>
      </c>
      <c r="F27530" s="34">
        <v>155</v>
      </c>
      <c r="G27530" s="34">
        <v>190</v>
      </c>
      <c r="H27530" s="34">
        <v>129</v>
      </c>
      <c r="I27530" s="34">
        <v>131</v>
      </c>
      <c r="J27530" s="34">
        <v>98</v>
      </c>
      <c r="K27530" s="34">
        <v>129</v>
      </c>
      <c r="L27530" s="34">
        <v>64</v>
      </c>
      <c r="M27530" s="34">
        <v>126</v>
      </c>
      <c r="N27530" s="34">
        <v>95</v>
      </c>
      <c r="O27530" s="34">
        <v>119</v>
      </c>
      <c r="P27530" s="34">
        <v>119</v>
      </c>
      <c r="Q27530" s="34">
        <v>173</v>
      </c>
      <c r="R27530" s="34">
        <v>127</v>
      </c>
      <c r="S27530" s="34">
        <v>164</v>
      </c>
      <c r="T27530" s="34">
        <v>76</v>
      </c>
      <c r="U27530" s="34">
        <v>101</v>
      </c>
      <c r="V27530" s="34">
        <v>187</v>
      </c>
      <c r="W27530" s="34">
        <v>130</v>
      </c>
      <c r="X27530" s="34">
        <v>200</v>
      </c>
      <c r="Y27530" s="34">
        <v>104</v>
      </c>
      <c r="Z27530" s="34">
        <v>182</v>
      </c>
      <c r="AA27530" s="34">
        <v>195</v>
      </c>
      <c r="AB27530" s="34">
        <v>96</v>
      </c>
      <c r="AC27530" s="34">
        <v>263</v>
      </c>
    </row>
    <row r="27531" spans="1:29" x14ac:dyDescent="0.2">
      <c r="A27531" s="34" t="s">
        <v>88024</v>
      </c>
      <c r="B27531" s="34">
        <v>31</v>
      </c>
      <c r="C27531" s="34">
        <v>18</v>
      </c>
      <c r="D27531" s="34">
        <v>31</v>
      </c>
      <c r="E27531" s="34">
        <v>13</v>
      </c>
      <c r="F27531" s="34">
        <v>18</v>
      </c>
      <c r="G27531" s="34">
        <v>11</v>
      </c>
      <c r="H27531" s="34">
        <v>22</v>
      </c>
      <c r="I27531" s="34">
        <v>32</v>
      </c>
      <c r="J27531" s="34">
        <v>7</v>
      </c>
      <c r="K27531" s="34">
        <v>16</v>
      </c>
      <c r="L27531" s="34">
        <v>13</v>
      </c>
      <c r="M27531" s="34">
        <v>20</v>
      </c>
      <c r="N27531" s="34">
        <v>10</v>
      </c>
      <c r="O27531" s="34">
        <v>18</v>
      </c>
      <c r="P27531" s="34">
        <v>11</v>
      </c>
      <c r="Q27531" s="34">
        <v>21</v>
      </c>
      <c r="R27531" s="34">
        <v>28</v>
      </c>
      <c r="S27531" s="34">
        <v>30</v>
      </c>
      <c r="T27531" s="34">
        <v>17</v>
      </c>
      <c r="U27531" s="34">
        <v>20</v>
      </c>
      <c r="V27531" s="34">
        <v>21</v>
      </c>
      <c r="W27531" s="34">
        <v>20</v>
      </c>
      <c r="X27531" s="34">
        <v>11</v>
      </c>
      <c r="Y27531" s="34">
        <v>18</v>
      </c>
      <c r="Z27531" s="34">
        <v>21</v>
      </c>
      <c r="AA27531" s="34">
        <v>26</v>
      </c>
      <c r="AB27531" s="34">
        <v>12</v>
      </c>
      <c r="AC27531" s="34">
        <v>23</v>
      </c>
    </row>
    <row r="27532" spans="1:29" x14ac:dyDescent="0.2">
      <c r="A27532" s="34" t="s">
        <v>88025</v>
      </c>
      <c r="B27532" s="34">
        <v>213</v>
      </c>
      <c r="C27532" s="34">
        <v>265</v>
      </c>
      <c r="D27532" s="34">
        <v>309</v>
      </c>
      <c r="E27532" s="34">
        <v>303</v>
      </c>
      <c r="F27532" s="34">
        <v>243</v>
      </c>
      <c r="G27532" s="34">
        <v>302</v>
      </c>
      <c r="H27532" s="34">
        <v>239</v>
      </c>
      <c r="I27532" s="34">
        <v>215</v>
      </c>
      <c r="J27532" s="34">
        <v>195</v>
      </c>
      <c r="K27532" s="34">
        <v>303</v>
      </c>
      <c r="L27532" s="34">
        <v>132</v>
      </c>
      <c r="M27532" s="34">
        <v>263</v>
      </c>
      <c r="N27532" s="34">
        <v>189</v>
      </c>
      <c r="O27532" s="34">
        <v>217</v>
      </c>
      <c r="P27532" s="34">
        <v>207</v>
      </c>
      <c r="Q27532" s="34">
        <v>346</v>
      </c>
      <c r="R27532" s="34">
        <v>240</v>
      </c>
      <c r="S27532" s="34">
        <v>352</v>
      </c>
      <c r="T27532" s="34">
        <v>167</v>
      </c>
      <c r="U27532" s="34">
        <v>292</v>
      </c>
      <c r="V27532" s="34">
        <v>270</v>
      </c>
      <c r="W27532" s="34">
        <v>241</v>
      </c>
      <c r="X27532" s="34">
        <v>322</v>
      </c>
      <c r="Y27532" s="34">
        <v>263</v>
      </c>
      <c r="Z27532" s="34">
        <v>282</v>
      </c>
      <c r="AA27532" s="34">
        <v>282</v>
      </c>
      <c r="AB27532" s="34">
        <v>223</v>
      </c>
      <c r="AC27532" s="34">
        <v>391</v>
      </c>
    </row>
    <row r="27533" spans="1:29" x14ac:dyDescent="0.2">
      <c r="A27533" s="34" t="s">
        <v>88026</v>
      </c>
      <c r="B27533" s="34">
        <v>54</v>
      </c>
      <c r="C27533" s="34">
        <v>123</v>
      </c>
      <c r="D27533" s="34">
        <v>137</v>
      </c>
      <c r="E27533" s="34">
        <v>135</v>
      </c>
      <c r="F27533" s="34">
        <v>60</v>
      </c>
      <c r="G27533" s="34">
        <v>135</v>
      </c>
      <c r="H27533" s="34">
        <v>82</v>
      </c>
      <c r="I27533" s="34">
        <v>90</v>
      </c>
      <c r="J27533" s="34">
        <v>61</v>
      </c>
      <c r="K27533" s="34">
        <v>149</v>
      </c>
      <c r="L27533" s="34">
        <v>36</v>
      </c>
      <c r="M27533" s="34">
        <v>97</v>
      </c>
      <c r="N27533" s="34">
        <v>54</v>
      </c>
      <c r="O27533" s="34">
        <v>100</v>
      </c>
      <c r="P27533" s="34">
        <v>79</v>
      </c>
      <c r="Q27533" s="34">
        <v>125</v>
      </c>
      <c r="R27533" s="34">
        <v>73</v>
      </c>
      <c r="S27533" s="34">
        <v>149</v>
      </c>
      <c r="T27533" s="34">
        <v>39</v>
      </c>
      <c r="U27533" s="34">
        <v>84</v>
      </c>
      <c r="V27533" s="34">
        <v>92</v>
      </c>
      <c r="W27533" s="34">
        <v>88</v>
      </c>
      <c r="X27533" s="34">
        <v>122</v>
      </c>
      <c r="Y27533" s="34">
        <v>80</v>
      </c>
      <c r="Z27533" s="34">
        <v>95</v>
      </c>
      <c r="AA27533" s="34">
        <v>156</v>
      </c>
      <c r="AB27533" s="34">
        <v>48</v>
      </c>
      <c r="AC27533" s="34">
        <v>184</v>
      </c>
    </row>
    <row r="27534" spans="1:29" x14ac:dyDescent="0.2">
      <c r="A27534" s="34" t="s">
        <v>88027</v>
      </c>
      <c r="B27534" s="34">
        <v>266</v>
      </c>
      <c r="C27534" s="34">
        <v>207</v>
      </c>
      <c r="D27534" s="34">
        <v>242</v>
      </c>
      <c r="E27534" s="34">
        <v>218</v>
      </c>
      <c r="F27534" s="34">
        <v>220</v>
      </c>
      <c r="G27534" s="34">
        <v>208</v>
      </c>
      <c r="H27534" s="34">
        <v>244</v>
      </c>
      <c r="I27534" s="34">
        <v>194</v>
      </c>
      <c r="J27534" s="34">
        <v>184</v>
      </c>
      <c r="K27534" s="34">
        <v>224</v>
      </c>
      <c r="L27534" s="34">
        <v>194</v>
      </c>
      <c r="M27534" s="34">
        <v>193</v>
      </c>
      <c r="N27534" s="34">
        <v>177</v>
      </c>
      <c r="O27534" s="34">
        <v>222</v>
      </c>
      <c r="P27534" s="34">
        <v>228</v>
      </c>
      <c r="Q27534" s="34">
        <v>306</v>
      </c>
      <c r="R27534" s="34">
        <v>271</v>
      </c>
      <c r="S27534" s="34">
        <v>259</v>
      </c>
      <c r="T27534" s="34">
        <v>273</v>
      </c>
      <c r="U27534" s="34">
        <v>265</v>
      </c>
      <c r="V27534" s="34">
        <v>259</v>
      </c>
      <c r="W27534" s="34">
        <v>258</v>
      </c>
      <c r="X27534" s="34">
        <v>254</v>
      </c>
      <c r="Y27534" s="34">
        <v>220</v>
      </c>
      <c r="Z27534" s="34">
        <v>250</v>
      </c>
      <c r="AA27534" s="34">
        <v>345</v>
      </c>
      <c r="AB27534" s="34">
        <v>230</v>
      </c>
      <c r="AC27534" s="34">
        <v>372</v>
      </c>
    </row>
    <row r="27535" spans="1:29" x14ac:dyDescent="0.2">
      <c r="A27535" s="34" t="s">
        <v>88028</v>
      </c>
      <c r="B27535" s="34">
        <v>171</v>
      </c>
      <c r="C27535" s="34">
        <v>167</v>
      </c>
      <c r="D27535" s="34">
        <v>224</v>
      </c>
      <c r="E27535" s="34">
        <v>163</v>
      </c>
      <c r="F27535" s="34">
        <v>231</v>
      </c>
      <c r="G27535" s="34">
        <v>187</v>
      </c>
      <c r="H27535" s="34">
        <v>226</v>
      </c>
      <c r="I27535" s="34">
        <v>121</v>
      </c>
      <c r="J27535" s="34">
        <v>131</v>
      </c>
      <c r="K27535" s="34">
        <v>150</v>
      </c>
      <c r="L27535" s="34">
        <v>113</v>
      </c>
      <c r="M27535" s="34">
        <v>145</v>
      </c>
      <c r="N27535" s="34">
        <v>125</v>
      </c>
      <c r="O27535" s="34">
        <v>141</v>
      </c>
      <c r="P27535" s="34">
        <v>180</v>
      </c>
      <c r="Q27535" s="34">
        <v>252</v>
      </c>
      <c r="R27535" s="34">
        <v>250</v>
      </c>
      <c r="S27535" s="34">
        <v>237</v>
      </c>
      <c r="T27535" s="34">
        <v>196</v>
      </c>
      <c r="U27535" s="34">
        <v>181</v>
      </c>
      <c r="V27535" s="34">
        <v>232</v>
      </c>
      <c r="W27535" s="34">
        <v>223</v>
      </c>
      <c r="X27535" s="34">
        <v>249</v>
      </c>
      <c r="Y27535" s="34">
        <v>185</v>
      </c>
      <c r="Z27535" s="34">
        <v>206</v>
      </c>
      <c r="AA27535" s="34">
        <v>232</v>
      </c>
      <c r="AB27535" s="34">
        <v>202</v>
      </c>
      <c r="AC27535" s="34">
        <v>306</v>
      </c>
    </row>
    <row r="27536" spans="1:29" x14ac:dyDescent="0.2">
      <c r="A27536" s="34" t="s">
        <v>88029</v>
      </c>
      <c r="B27536" s="34">
        <v>276</v>
      </c>
      <c r="C27536" s="34">
        <v>260</v>
      </c>
      <c r="D27536" s="34">
        <v>272</v>
      </c>
      <c r="E27536" s="34">
        <v>269</v>
      </c>
      <c r="F27536" s="34">
        <v>315</v>
      </c>
      <c r="G27536" s="34">
        <v>291</v>
      </c>
      <c r="H27536" s="34">
        <v>295</v>
      </c>
      <c r="I27536" s="34">
        <v>289</v>
      </c>
      <c r="J27536" s="34">
        <v>213</v>
      </c>
      <c r="K27536" s="34">
        <v>338</v>
      </c>
      <c r="L27536" s="34">
        <v>199</v>
      </c>
      <c r="M27536" s="34">
        <v>292</v>
      </c>
      <c r="N27536" s="34">
        <v>206</v>
      </c>
      <c r="O27536" s="34">
        <v>269</v>
      </c>
      <c r="P27536" s="34">
        <v>262</v>
      </c>
      <c r="Q27536" s="34">
        <v>374</v>
      </c>
      <c r="R27536" s="34">
        <v>343</v>
      </c>
      <c r="S27536" s="34">
        <v>364</v>
      </c>
      <c r="T27536" s="34">
        <v>284</v>
      </c>
      <c r="U27536" s="34">
        <v>323</v>
      </c>
      <c r="V27536" s="34">
        <v>400</v>
      </c>
      <c r="W27536" s="34">
        <v>385</v>
      </c>
      <c r="X27536" s="34">
        <v>392</v>
      </c>
      <c r="Y27536" s="34">
        <v>373</v>
      </c>
      <c r="Z27536" s="34">
        <v>275</v>
      </c>
      <c r="AA27536" s="34">
        <v>390</v>
      </c>
      <c r="AB27536" s="34">
        <v>406</v>
      </c>
      <c r="AC27536" s="34">
        <v>526</v>
      </c>
    </row>
    <row r="27537" spans="1:29" x14ac:dyDescent="0.2">
      <c r="A27537" s="34" t="s">
        <v>88030</v>
      </c>
      <c r="B27537" s="34">
        <v>803</v>
      </c>
      <c r="C27537" s="34">
        <v>525</v>
      </c>
      <c r="D27537" s="34">
        <v>563</v>
      </c>
      <c r="E27537" s="34">
        <v>583</v>
      </c>
      <c r="F27537" s="34">
        <v>575</v>
      </c>
      <c r="G27537" s="34">
        <v>514</v>
      </c>
      <c r="H27537" s="34">
        <v>567</v>
      </c>
      <c r="I27537" s="34">
        <v>521</v>
      </c>
      <c r="J27537" s="34">
        <v>630</v>
      </c>
      <c r="K27537" s="34">
        <v>558</v>
      </c>
      <c r="L27537" s="34">
        <v>749</v>
      </c>
      <c r="M27537" s="34">
        <v>525</v>
      </c>
      <c r="N27537" s="34">
        <v>520</v>
      </c>
      <c r="O27537" s="34">
        <v>566</v>
      </c>
      <c r="P27537" s="34">
        <v>603</v>
      </c>
      <c r="Q27537" s="34">
        <v>806</v>
      </c>
      <c r="R27537" s="34">
        <v>841</v>
      </c>
      <c r="S27537" s="34">
        <v>572</v>
      </c>
      <c r="T27537" s="34">
        <v>919</v>
      </c>
      <c r="U27537" s="34">
        <v>650</v>
      </c>
      <c r="V27537" s="34">
        <v>852</v>
      </c>
      <c r="W27537" s="34">
        <v>1145</v>
      </c>
      <c r="X27537" s="34">
        <v>732</v>
      </c>
      <c r="Y27537" s="34">
        <v>911</v>
      </c>
      <c r="Z27537" s="34">
        <v>591</v>
      </c>
      <c r="AA27537" s="34">
        <v>807</v>
      </c>
      <c r="AB27537" s="34">
        <v>992</v>
      </c>
      <c r="AC27537" s="34">
        <v>986</v>
      </c>
    </row>
    <row r="27538" spans="1:29" x14ac:dyDescent="0.2">
      <c r="A27538" s="34" t="s">
        <v>88031</v>
      </c>
      <c r="B27538" s="34">
        <v>5</v>
      </c>
      <c r="C27538" s="34">
        <v>0</v>
      </c>
      <c r="D27538" s="34">
        <v>0</v>
      </c>
      <c r="E27538" s="34">
        <v>0</v>
      </c>
      <c r="F27538" s="34">
        <v>0</v>
      </c>
      <c r="G27538" s="34">
        <v>0</v>
      </c>
      <c r="H27538" s="34">
        <v>0</v>
      </c>
      <c r="I27538" s="34">
        <v>0</v>
      </c>
      <c r="J27538" s="34">
        <v>0</v>
      </c>
      <c r="K27538" s="34">
        <v>0</v>
      </c>
      <c r="L27538" s="34">
        <v>0</v>
      </c>
      <c r="M27538" s="34">
        <v>0</v>
      </c>
      <c r="N27538" s="34">
        <v>0</v>
      </c>
      <c r="O27538" s="34">
        <v>0</v>
      </c>
      <c r="P27538" s="34">
        <v>1</v>
      </c>
      <c r="Q27538" s="34">
        <v>0</v>
      </c>
      <c r="R27538" s="34">
        <v>0</v>
      </c>
      <c r="S27538" s="34">
        <v>0</v>
      </c>
      <c r="T27538" s="34">
        <v>0</v>
      </c>
      <c r="U27538" s="34">
        <v>0</v>
      </c>
      <c r="V27538" s="34">
        <v>0</v>
      </c>
      <c r="W27538" s="34">
        <v>0</v>
      </c>
      <c r="X27538" s="34">
        <v>1</v>
      </c>
      <c r="Y27538" s="34">
        <v>1</v>
      </c>
      <c r="Z27538" s="34">
        <v>0</v>
      </c>
      <c r="AA27538" s="34">
        <v>0</v>
      </c>
      <c r="AB27538" s="34">
        <v>0</v>
      </c>
      <c r="AC27538" s="34">
        <v>0</v>
      </c>
    </row>
    <row r="27539" spans="1:29" x14ac:dyDescent="0.2">
      <c r="A27539" s="34" t="s">
        <v>88032</v>
      </c>
      <c r="B27539" s="34">
        <v>674</v>
      </c>
      <c r="C27539" s="34">
        <v>658</v>
      </c>
      <c r="D27539" s="34">
        <v>677</v>
      </c>
      <c r="E27539" s="34">
        <v>755</v>
      </c>
      <c r="F27539" s="34">
        <v>615</v>
      </c>
      <c r="G27539" s="34">
        <v>833</v>
      </c>
      <c r="H27539" s="34">
        <v>581</v>
      </c>
      <c r="I27539" s="34">
        <v>642</v>
      </c>
      <c r="J27539" s="34">
        <v>491</v>
      </c>
      <c r="K27539" s="34">
        <v>688</v>
      </c>
      <c r="L27539" s="34">
        <v>406</v>
      </c>
      <c r="M27539" s="34">
        <v>594</v>
      </c>
      <c r="N27539" s="34">
        <v>550</v>
      </c>
      <c r="O27539" s="34">
        <v>547</v>
      </c>
      <c r="P27539" s="34">
        <v>540</v>
      </c>
      <c r="Q27539" s="34">
        <v>842</v>
      </c>
      <c r="R27539" s="34">
        <v>698</v>
      </c>
      <c r="S27539" s="34">
        <v>934</v>
      </c>
      <c r="T27539" s="34">
        <v>521</v>
      </c>
      <c r="U27539" s="34">
        <v>685</v>
      </c>
      <c r="V27539" s="34">
        <v>658</v>
      </c>
      <c r="W27539" s="34">
        <v>811</v>
      </c>
      <c r="X27539" s="34">
        <v>838</v>
      </c>
      <c r="Y27539" s="34">
        <v>634</v>
      </c>
      <c r="Z27539" s="34">
        <v>691</v>
      </c>
      <c r="AA27539" s="34">
        <v>911</v>
      </c>
      <c r="AB27539" s="34">
        <v>690</v>
      </c>
      <c r="AC27539" s="34">
        <v>1136</v>
      </c>
    </row>
    <row r="27540" spans="1:29" x14ac:dyDescent="0.2">
      <c r="A27540" s="34" t="s">
        <v>88033</v>
      </c>
      <c r="B27540" s="34">
        <v>593</v>
      </c>
      <c r="C27540" s="34">
        <v>563</v>
      </c>
      <c r="D27540" s="34">
        <v>613</v>
      </c>
      <c r="E27540" s="34">
        <v>685</v>
      </c>
      <c r="F27540" s="34">
        <v>633</v>
      </c>
      <c r="G27540" s="34">
        <v>549</v>
      </c>
      <c r="H27540" s="34">
        <v>557</v>
      </c>
      <c r="I27540" s="34">
        <v>611</v>
      </c>
      <c r="J27540" s="34">
        <v>517</v>
      </c>
      <c r="K27540" s="34">
        <v>631</v>
      </c>
      <c r="L27540" s="34">
        <v>394</v>
      </c>
      <c r="M27540" s="34">
        <v>542</v>
      </c>
      <c r="N27540" s="34">
        <v>462</v>
      </c>
      <c r="O27540" s="34">
        <v>562</v>
      </c>
      <c r="P27540" s="34">
        <v>483</v>
      </c>
      <c r="Q27540" s="34">
        <v>702</v>
      </c>
      <c r="R27540" s="34">
        <v>650</v>
      </c>
      <c r="S27540" s="34">
        <v>826</v>
      </c>
      <c r="T27540" s="34">
        <v>567</v>
      </c>
      <c r="U27540" s="34">
        <v>635</v>
      </c>
      <c r="V27540" s="34">
        <v>784</v>
      </c>
      <c r="W27540" s="34">
        <v>810</v>
      </c>
      <c r="X27540" s="34">
        <v>745</v>
      </c>
      <c r="Y27540" s="34">
        <v>593</v>
      </c>
      <c r="Z27540" s="34">
        <v>762</v>
      </c>
      <c r="AA27540" s="34">
        <v>840</v>
      </c>
      <c r="AB27540" s="34">
        <v>661</v>
      </c>
      <c r="AC27540" s="34">
        <v>1018</v>
      </c>
    </row>
    <row r="27541" spans="1:29" x14ac:dyDescent="0.2">
      <c r="A27541" s="34" t="s">
        <v>88034</v>
      </c>
      <c r="B27541" s="34">
        <v>474</v>
      </c>
      <c r="C27541" s="34">
        <v>471</v>
      </c>
      <c r="D27541" s="34">
        <v>497</v>
      </c>
      <c r="E27541" s="34">
        <v>522</v>
      </c>
      <c r="F27541" s="34">
        <v>446</v>
      </c>
      <c r="G27541" s="34">
        <v>497</v>
      </c>
      <c r="H27541" s="34">
        <v>456</v>
      </c>
      <c r="I27541" s="34">
        <v>375</v>
      </c>
      <c r="J27541" s="34">
        <v>343</v>
      </c>
      <c r="K27541" s="34">
        <v>500</v>
      </c>
      <c r="L27541" s="34">
        <v>282</v>
      </c>
      <c r="M27541" s="34">
        <v>391</v>
      </c>
      <c r="N27541" s="34">
        <v>369</v>
      </c>
      <c r="O27541" s="34">
        <v>395</v>
      </c>
      <c r="P27541" s="34">
        <v>374</v>
      </c>
      <c r="Q27541" s="34">
        <v>534</v>
      </c>
      <c r="R27541" s="34">
        <v>466</v>
      </c>
      <c r="S27541" s="34">
        <v>599</v>
      </c>
      <c r="T27541" s="34">
        <v>376</v>
      </c>
      <c r="U27541" s="34">
        <v>412</v>
      </c>
      <c r="V27541" s="34">
        <v>456</v>
      </c>
      <c r="W27541" s="34">
        <v>509</v>
      </c>
      <c r="X27541" s="34">
        <v>600</v>
      </c>
      <c r="Y27541" s="34">
        <v>448</v>
      </c>
      <c r="Z27541" s="34">
        <v>542</v>
      </c>
      <c r="AA27541" s="34">
        <v>599</v>
      </c>
      <c r="AB27541" s="34">
        <v>424</v>
      </c>
      <c r="AC27541" s="34">
        <v>705</v>
      </c>
    </row>
    <row r="27542" spans="1:29" x14ac:dyDescent="0.2">
      <c r="A27542" s="34" t="s">
        <v>88035</v>
      </c>
      <c r="B27542" s="34">
        <v>651</v>
      </c>
      <c r="C27542" s="34">
        <v>835</v>
      </c>
      <c r="D27542" s="34">
        <v>846</v>
      </c>
      <c r="E27542" s="34">
        <v>963</v>
      </c>
      <c r="F27542" s="34">
        <v>898</v>
      </c>
      <c r="G27542" s="34">
        <v>923</v>
      </c>
      <c r="H27542" s="34">
        <v>712</v>
      </c>
      <c r="I27542" s="34">
        <v>765</v>
      </c>
      <c r="J27542" s="34">
        <v>706</v>
      </c>
      <c r="K27542" s="34">
        <v>915</v>
      </c>
      <c r="L27542" s="34">
        <v>483</v>
      </c>
      <c r="M27542" s="34">
        <v>784</v>
      </c>
      <c r="N27542" s="34">
        <v>637</v>
      </c>
      <c r="O27542" s="34">
        <v>740</v>
      </c>
      <c r="P27542" s="34">
        <v>692</v>
      </c>
      <c r="Q27542" s="34">
        <v>1084</v>
      </c>
      <c r="R27542" s="34">
        <v>848</v>
      </c>
      <c r="S27542" s="34">
        <v>1083</v>
      </c>
      <c r="T27542" s="34">
        <v>646</v>
      </c>
      <c r="U27542" s="34">
        <v>792</v>
      </c>
      <c r="V27542" s="34">
        <v>930</v>
      </c>
      <c r="W27542" s="34">
        <v>889</v>
      </c>
      <c r="X27542" s="34">
        <v>1100</v>
      </c>
      <c r="Y27542" s="34">
        <v>839</v>
      </c>
      <c r="Z27542" s="34">
        <v>841</v>
      </c>
      <c r="AA27542" s="34">
        <v>1067</v>
      </c>
      <c r="AB27542" s="34">
        <v>828</v>
      </c>
      <c r="AC27542" s="34">
        <v>1306</v>
      </c>
    </row>
    <row r="27543" spans="1:29" x14ac:dyDescent="0.2">
      <c r="A27543" s="34" t="s">
        <v>88036</v>
      </c>
      <c r="B27543" s="34">
        <v>440</v>
      </c>
      <c r="C27543" s="34">
        <v>697</v>
      </c>
      <c r="D27543" s="34">
        <v>874</v>
      </c>
      <c r="E27543" s="34">
        <v>722</v>
      </c>
      <c r="F27543" s="34">
        <v>709</v>
      </c>
      <c r="G27543" s="34">
        <v>651</v>
      </c>
      <c r="H27543" s="34">
        <v>551</v>
      </c>
      <c r="I27543" s="34">
        <v>569</v>
      </c>
      <c r="J27543" s="34">
        <v>483</v>
      </c>
      <c r="K27543" s="34">
        <v>642</v>
      </c>
      <c r="L27543" s="34">
        <v>276</v>
      </c>
      <c r="M27543" s="34">
        <v>548</v>
      </c>
      <c r="N27543" s="34">
        <v>491</v>
      </c>
      <c r="O27543" s="34">
        <v>596</v>
      </c>
      <c r="P27543" s="34">
        <v>553</v>
      </c>
      <c r="Q27543" s="34">
        <v>744</v>
      </c>
      <c r="R27543" s="34">
        <v>644</v>
      </c>
      <c r="S27543" s="34">
        <v>874</v>
      </c>
      <c r="T27543" s="34">
        <v>372</v>
      </c>
      <c r="U27543" s="34">
        <v>448</v>
      </c>
      <c r="V27543" s="34">
        <v>601</v>
      </c>
      <c r="W27543" s="34">
        <v>516</v>
      </c>
      <c r="X27543" s="34">
        <v>782</v>
      </c>
      <c r="Y27543" s="34">
        <v>450</v>
      </c>
      <c r="Z27543" s="34">
        <v>726</v>
      </c>
      <c r="AA27543" s="34">
        <v>796</v>
      </c>
      <c r="AB27543" s="34">
        <v>513</v>
      </c>
      <c r="AC27543" s="34">
        <v>1020</v>
      </c>
    </row>
    <row r="27544" spans="1:29" x14ac:dyDescent="0.2">
      <c r="A27544" s="34" t="s">
        <v>88037</v>
      </c>
      <c r="B27544" s="34">
        <v>246</v>
      </c>
      <c r="C27544" s="34">
        <v>390</v>
      </c>
      <c r="D27544" s="34">
        <v>396</v>
      </c>
      <c r="E27544" s="34">
        <v>463</v>
      </c>
      <c r="F27544" s="34">
        <v>308</v>
      </c>
      <c r="G27544" s="34">
        <v>412</v>
      </c>
      <c r="H27544" s="34">
        <v>307</v>
      </c>
      <c r="I27544" s="34">
        <v>335</v>
      </c>
      <c r="J27544" s="34">
        <v>263</v>
      </c>
      <c r="K27544" s="34">
        <v>408</v>
      </c>
      <c r="L27544" s="34">
        <v>130</v>
      </c>
      <c r="M27544" s="34">
        <v>342</v>
      </c>
      <c r="N27544" s="34">
        <v>277</v>
      </c>
      <c r="O27544" s="34">
        <v>380</v>
      </c>
      <c r="P27544" s="34">
        <v>327</v>
      </c>
      <c r="Q27544" s="34">
        <v>438</v>
      </c>
      <c r="R27544" s="34">
        <v>298</v>
      </c>
      <c r="S27544" s="34">
        <v>449</v>
      </c>
      <c r="T27544" s="34">
        <v>226</v>
      </c>
      <c r="U27544" s="34">
        <v>300</v>
      </c>
      <c r="V27544" s="34">
        <v>309</v>
      </c>
      <c r="W27544" s="34">
        <v>312</v>
      </c>
      <c r="X27544" s="34">
        <v>391</v>
      </c>
      <c r="Y27544" s="34">
        <v>282</v>
      </c>
      <c r="Z27544" s="34">
        <v>364</v>
      </c>
      <c r="AA27544" s="34">
        <v>439</v>
      </c>
      <c r="AB27544" s="34">
        <v>268</v>
      </c>
      <c r="AC27544" s="34">
        <v>575</v>
      </c>
    </row>
    <row r="27545" spans="1:29" x14ac:dyDescent="0.2">
      <c r="A27545" s="34" t="s">
        <v>88038</v>
      </c>
      <c r="B27545" s="34">
        <v>585</v>
      </c>
      <c r="C27545" s="34">
        <v>724</v>
      </c>
      <c r="D27545" s="34">
        <v>753</v>
      </c>
      <c r="E27545" s="34">
        <v>881</v>
      </c>
      <c r="F27545" s="34">
        <v>655</v>
      </c>
      <c r="G27545" s="34">
        <v>821</v>
      </c>
      <c r="H27545" s="34">
        <v>502</v>
      </c>
      <c r="I27545" s="34">
        <v>679</v>
      </c>
      <c r="J27545" s="34">
        <v>519</v>
      </c>
      <c r="K27545" s="34">
        <v>782</v>
      </c>
      <c r="L27545" s="34">
        <v>375</v>
      </c>
      <c r="M27545" s="34">
        <v>597</v>
      </c>
      <c r="N27545" s="34">
        <v>515</v>
      </c>
      <c r="O27545" s="34">
        <v>588</v>
      </c>
      <c r="P27545" s="34">
        <v>520</v>
      </c>
      <c r="Q27545" s="34">
        <v>863</v>
      </c>
      <c r="R27545" s="34">
        <v>701</v>
      </c>
      <c r="S27545" s="34">
        <v>978</v>
      </c>
      <c r="T27545" s="34">
        <v>482</v>
      </c>
      <c r="U27545" s="34">
        <v>522</v>
      </c>
      <c r="V27545" s="34">
        <v>677</v>
      </c>
      <c r="W27545" s="34">
        <v>685</v>
      </c>
      <c r="X27545" s="34">
        <v>866</v>
      </c>
      <c r="Y27545" s="34">
        <v>654</v>
      </c>
      <c r="Z27545" s="34">
        <v>731</v>
      </c>
      <c r="AA27545" s="34">
        <v>813</v>
      </c>
      <c r="AB27545" s="34">
        <v>590</v>
      </c>
      <c r="AC27545" s="34">
        <v>1116</v>
      </c>
    </row>
    <row r="27546" spans="1:29" x14ac:dyDescent="0.2">
      <c r="A27546" s="34" t="s">
        <v>88039</v>
      </c>
      <c r="B27546" s="34">
        <v>388</v>
      </c>
      <c r="C27546" s="34">
        <v>313</v>
      </c>
      <c r="D27546" s="34">
        <v>360</v>
      </c>
      <c r="E27546" s="34">
        <v>405</v>
      </c>
      <c r="F27546" s="34">
        <v>347</v>
      </c>
      <c r="G27546" s="34">
        <v>317</v>
      </c>
      <c r="H27546" s="34">
        <v>379</v>
      </c>
      <c r="I27546" s="34">
        <v>322</v>
      </c>
      <c r="J27546" s="34">
        <v>322</v>
      </c>
      <c r="K27546" s="34">
        <v>360</v>
      </c>
      <c r="L27546" s="34">
        <v>257</v>
      </c>
      <c r="M27546" s="34">
        <v>348</v>
      </c>
      <c r="N27546" s="34">
        <v>281</v>
      </c>
      <c r="O27546" s="34">
        <v>332</v>
      </c>
      <c r="P27546" s="34">
        <v>260</v>
      </c>
      <c r="Q27546" s="34">
        <v>387</v>
      </c>
      <c r="R27546" s="34">
        <v>387</v>
      </c>
      <c r="S27546" s="34">
        <v>412</v>
      </c>
      <c r="T27546" s="34">
        <v>319</v>
      </c>
      <c r="U27546" s="34">
        <v>352</v>
      </c>
      <c r="V27546" s="34">
        <v>416</v>
      </c>
      <c r="W27546" s="34">
        <v>394</v>
      </c>
      <c r="X27546" s="34">
        <v>414</v>
      </c>
      <c r="Y27546" s="34">
        <v>322</v>
      </c>
      <c r="Z27546" s="34">
        <v>329</v>
      </c>
      <c r="AA27546" s="34">
        <v>409</v>
      </c>
      <c r="AB27546" s="34">
        <v>369</v>
      </c>
      <c r="AC27546" s="34">
        <v>568</v>
      </c>
    </row>
    <row r="27547" spans="1:29" x14ac:dyDescent="0.2">
      <c r="A27547" s="34" t="s">
        <v>88040</v>
      </c>
      <c r="B27547" s="34">
        <v>330</v>
      </c>
      <c r="C27547" s="34">
        <v>463</v>
      </c>
      <c r="D27547" s="34">
        <v>574</v>
      </c>
      <c r="E27547" s="34">
        <v>569</v>
      </c>
      <c r="F27547" s="34">
        <v>416</v>
      </c>
      <c r="G27547" s="34">
        <v>456</v>
      </c>
      <c r="H27547" s="34">
        <v>376</v>
      </c>
      <c r="I27547" s="34">
        <v>450</v>
      </c>
      <c r="J27547" s="34">
        <v>352</v>
      </c>
      <c r="K27547" s="34">
        <v>498</v>
      </c>
      <c r="L27547" s="34">
        <v>180</v>
      </c>
      <c r="M27547" s="34">
        <v>360</v>
      </c>
      <c r="N27547" s="34">
        <v>423</v>
      </c>
      <c r="O27547" s="34">
        <v>301</v>
      </c>
      <c r="P27547" s="34">
        <v>369</v>
      </c>
      <c r="Q27547" s="34">
        <v>533</v>
      </c>
      <c r="R27547" s="34">
        <v>418</v>
      </c>
      <c r="S27547" s="34">
        <v>627</v>
      </c>
      <c r="T27547" s="34">
        <v>257</v>
      </c>
      <c r="U27547" s="34">
        <v>344</v>
      </c>
      <c r="V27547" s="34">
        <v>433</v>
      </c>
      <c r="W27547" s="34">
        <v>364</v>
      </c>
      <c r="X27547" s="34">
        <v>536</v>
      </c>
      <c r="Y27547" s="34">
        <v>299</v>
      </c>
      <c r="Z27547" s="34">
        <v>479</v>
      </c>
      <c r="AA27547" s="34">
        <v>564</v>
      </c>
      <c r="AB27547" s="34">
        <v>374</v>
      </c>
      <c r="AC27547" s="34">
        <v>659</v>
      </c>
    </row>
    <row r="27548" spans="1:29" x14ac:dyDescent="0.2">
      <c r="A27548" s="34" t="s">
        <v>88041</v>
      </c>
      <c r="B27548" s="34">
        <v>903</v>
      </c>
      <c r="C27548" s="34">
        <v>1370</v>
      </c>
      <c r="D27548" s="34">
        <v>1304</v>
      </c>
      <c r="E27548" s="34">
        <v>1485</v>
      </c>
      <c r="F27548" s="34">
        <v>982</v>
      </c>
      <c r="G27548" s="34">
        <v>1316</v>
      </c>
      <c r="H27548" s="34">
        <v>878</v>
      </c>
      <c r="I27548" s="34">
        <v>1180</v>
      </c>
      <c r="J27548" s="34">
        <v>746</v>
      </c>
      <c r="K27548" s="34">
        <v>1324</v>
      </c>
      <c r="L27548" s="34">
        <v>432</v>
      </c>
      <c r="M27548" s="34">
        <v>1063</v>
      </c>
      <c r="N27548" s="34">
        <v>777</v>
      </c>
      <c r="O27548" s="34">
        <v>1027</v>
      </c>
      <c r="P27548" s="34">
        <v>815</v>
      </c>
      <c r="Q27548" s="34">
        <v>1300</v>
      </c>
      <c r="R27548" s="34">
        <v>850</v>
      </c>
      <c r="S27548" s="34">
        <v>1720</v>
      </c>
      <c r="T27548" s="34">
        <v>553</v>
      </c>
      <c r="U27548" s="34">
        <v>875</v>
      </c>
      <c r="V27548" s="34">
        <v>1117</v>
      </c>
      <c r="W27548" s="34">
        <v>1109</v>
      </c>
      <c r="X27548" s="34">
        <v>1194</v>
      </c>
      <c r="Y27548" s="34">
        <v>899</v>
      </c>
      <c r="Z27548" s="34">
        <v>1181</v>
      </c>
      <c r="AA27548" s="34">
        <v>1495</v>
      </c>
      <c r="AB27548" s="34">
        <v>772</v>
      </c>
      <c r="AC27548" s="34">
        <v>1808</v>
      </c>
    </row>
    <row r="27549" spans="1:29" x14ac:dyDescent="0.2">
      <c r="A27549" s="34" t="s">
        <v>88042</v>
      </c>
      <c r="B27549" s="34">
        <v>295</v>
      </c>
      <c r="C27549" s="34">
        <v>382</v>
      </c>
      <c r="D27549" s="34">
        <v>467</v>
      </c>
      <c r="E27549" s="34">
        <v>428</v>
      </c>
      <c r="F27549" s="34">
        <v>389</v>
      </c>
      <c r="G27549" s="34">
        <v>498</v>
      </c>
      <c r="H27549" s="34">
        <v>327</v>
      </c>
      <c r="I27549" s="34">
        <v>400</v>
      </c>
      <c r="J27549" s="34">
        <v>296</v>
      </c>
      <c r="K27549" s="34">
        <v>459</v>
      </c>
      <c r="L27549" s="34">
        <v>157</v>
      </c>
      <c r="M27549" s="34">
        <v>310</v>
      </c>
      <c r="N27549" s="34">
        <v>240</v>
      </c>
      <c r="O27549" s="34">
        <v>333</v>
      </c>
      <c r="P27549" s="34">
        <v>277</v>
      </c>
      <c r="Q27549" s="34">
        <v>411</v>
      </c>
      <c r="R27549" s="34">
        <v>363</v>
      </c>
      <c r="S27549" s="34">
        <v>550</v>
      </c>
      <c r="T27549" s="34">
        <v>220</v>
      </c>
      <c r="U27549" s="34">
        <v>321</v>
      </c>
      <c r="V27549" s="34">
        <v>405</v>
      </c>
      <c r="W27549" s="34">
        <v>381</v>
      </c>
      <c r="X27549" s="34">
        <v>562</v>
      </c>
      <c r="Y27549" s="34">
        <v>320</v>
      </c>
      <c r="Z27549" s="34">
        <v>440</v>
      </c>
      <c r="AA27549" s="34">
        <v>487</v>
      </c>
      <c r="AB27549" s="34">
        <v>264</v>
      </c>
      <c r="AC27549" s="34">
        <v>626</v>
      </c>
    </row>
    <row r="27550" spans="1:29" x14ac:dyDescent="0.2">
      <c r="A27550" s="34" t="s">
        <v>88043</v>
      </c>
      <c r="B27550" s="34">
        <v>4940</v>
      </c>
      <c r="C27550" s="34">
        <v>2993</v>
      </c>
      <c r="D27550" s="34">
        <v>4397</v>
      </c>
      <c r="E27550" s="34">
        <v>3178</v>
      </c>
      <c r="F27550" s="34">
        <v>4854</v>
      </c>
      <c r="G27550" s="34">
        <v>3081</v>
      </c>
      <c r="H27550" s="34">
        <v>4567</v>
      </c>
      <c r="I27550" s="34">
        <v>3123</v>
      </c>
      <c r="J27550" s="34">
        <v>4996</v>
      </c>
      <c r="K27550" s="34">
        <v>3266</v>
      </c>
      <c r="L27550" s="34">
        <v>5647</v>
      </c>
      <c r="M27550" s="34">
        <v>2949</v>
      </c>
      <c r="N27550" s="34">
        <v>4236</v>
      </c>
      <c r="O27550" s="34">
        <v>2939</v>
      </c>
      <c r="P27550" s="34">
        <v>4512</v>
      </c>
      <c r="Q27550" s="34">
        <v>4594</v>
      </c>
      <c r="R27550" s="34">
        <v>6626</v>
      </c>
      <c r="S27550" s="34">
        <v>3822</v>
      </c>
      <c r="T27550" s="34">
        <v>7812</v>
      </c>
      <c r="U27550" s="34">
        <v>3766</v>
      </c>
      <c r="V27550" s="34">
        <v>6286</v>
      </c>
      <c r="W27550" s="34">
        <v>5394</v>
      </c>
      <c r="X27550" s="34">
        <v>5947</v>
      </c>
      <c r="Y27550" s="34">
        <v>4664</v>
      </c>
      <c r="Z27550" s="34">
        <v>4888</v>
      </c>
      <c r="AA27550" s="34">
        <v>4254</v>
      </c>
      <c r="AB27550" s="34">
        <v>7906</v>
      </c>
      <c r="AC27550" s="34">
        <v>5477</v>
      </c>
    </row>
    <row r="27551" spans="1:29" x14ac:dyDescent="0.2">
      <c r="A27551" s="34" t="s">
        <v>88044</v>
      </c>
      <c r="B27551" s="34">
        <v>614</v>
      </c>
      <c r="C27551" s="34">
        <v>565</v>
      </c>
      <c r="D27551" s="34">
        <v>748</v>
      </c>
      <c r="E27551" s="34">
        <v>688</v>
      </c>
      <c r="F27551" s="34">
        <v>669</v>
      </c>
      <c r="G27551" s="34">
        <v>526</v>
      </c>
      <c r="H27551" s="34">
        <v>578</v>
      </c>
      <c r="I27551" s="34">
        <v>546</v>
      </c>
      <c r="J27551" s="34">
        <v>503</v>
      </c>
      <c r="K27551" s="34">
        <v>700</v>
      </c>
      <c r="L27551" s="34">
        <v>316</v>
      </c>
      <c r="M27551" s="34">
        <v>465</v>
      </c>
      <c r="N27551" s="34">
        <v>512</v>
      </c>
      <c r="O27551" s="34">
        <v>489</v>
      </c>
      <c r="P27551" s="34">
        <v>543</v>
      </c>
      <c r="Q27551" s="34">
        <v>586</v>
      </c>
      <c r="R27551" s="34">
        <v>618</v>
      </c>
      <c r="S27551" s="34">
        <v>689</v>
      </c>
      <c r="T27551" s="34">
        <v>443</v>
      </c>
      <c r="U27551" s="34">
        <v>537</v>
      </c>
      <c r="V27551" s="34">
        <v>626</v>
      </c>
      <c r="W27551" s="34">
        <v>491</v>
      </c>
      <c r="X27551" s="34">
        <v>820</v>
      </c>
      <c r="Y27551" s="34">
        <v>488</v>
      </c>
      <c r="Z27551" s="34">
        <v>733</v>
      </c>
      <c r="AA27551" s="34">
        <v>726</v>
      </c>
      <c r="AB27551" s="34">
        <v>475</v>
      </c>
      <c r="AC27551" s="34">
        <v>1018</v>
      </c>
    </row>
    <row r="27552" spans="1:29" x14ac:dyDescent="0.2">
      <c r="A27552" s="34" t="s">
        <v>88045</v>
      </c>
      <c r="B27552" s="34">
        <v>761</v>
      </c>
      <c r="C27552" s="34">
        <v>858</v>
      </c>
      <c r="D27552" s="34">
        <v>1248</v>
      </c>
      <c r="E27552" s="34">
        <v>929</v>
      </c>
      <c r="F27552" s="34">
        <v>957</v>
      </c>
      <c r="G27552" s="34">
        <v>881</v>
      </c>
      <c r="H27552" s="34">
        <v>743</v>
      </c>
      <c r="I27552" s="34">
        <v>774</v>
      </c>
      <c r="J27552" s="34">
        <v>630</v>
      </c>
      <c r="K27552" s="34">
        <v>877</v>
      </c>
      <c r="L27552" s="34">
        <v>395</v>
      </c>
      <c r="M27552" s="34">
        <v>718</v>
      </c>
      <c r="N27552" s="34">
        <v>700</v>
      </c>
      <c r="O27552" s="34">
        <v>702</v>
      </c>
      <c r="P27552" s="34">
        <v>703</v>
      </c>
      <c r="Q27552" s="34">
        <v>912</v>
      </c>
      <c r="R27552" s="34">
        <v>861</v>
      </c>
      <c r="S27552" s="34">
        <v>1170</v>
      </c>
      <c r="T27552" s="34">
        <v>488</v>
      </c>
      <c r="U27552" s="34">
        <v>606</v>
      </c>
      <c r="V27552" s="34">
        <v>947</v>
      </c>
      <c r="W27552" s="34">
        <v>782</v>
      </c>
      <c r="X27552" s="34">
        <v>1241</v>
      </c>
      <c r="Y27552" s="34">
        <v>588</v>
      </c>
      <c r="Z27552" s="34">
        <v>1193</v>
      </c>
      <c r="AA27552" s="34">
        <v>1010</v>
      </c>
      <c r="AB27552" s="34">
        <v>733</v>
      </c>
      <c r="AC27552" s="34">
        <v>1267</v>
      </c>
    </row>
    <row r="27553" spans="1:29" x14ac:dyDescent="0.2">
      <c r="A27553" s="34" t="s">
        <v>88046</v>
      </c>
      <c r="B27553" s="34">
        <v>654</v>
      </c>
      <c r="C27553" s="34">
        <v>759</v>
      </c>
      <c r="D27553" s="34">
        <v>831</v>
      </c>
      <c r="E27553" s="34">
        <v>829</v>
      </c>
      <c r="F27553" s="34">
        <v>872</v>
      </c>
      <c r="G27553" s="34">
        <v>798</v>
      </c>
      <c r="H27553" s="34">
        <v>824</v>
      </c>
      <c r="I27553" s="34">
        <v>801</v>
      </c>
      <c r="J27553" s="34">
        <v>701</v>
      </c>
      <c r="K27553" s="34">
        <v>855</v>
      </c>
      <c r="L27553" s="34">
        <v>556</v>
      </c>
      <c r="M27553" s="34">
        <v>705</v>
      </c>
      <c r="N27553" s="34">
        <v>579</v>
      </c>
      <c r="O27553" s="34">
        <v>712</v>
      </c>
      <c r="P27553" s="34">
        <v>623</v>
      </c>
      <c r="Q27553" s="34">
        <v>956</v>
      </c>
      <c r="R27553" s="34">
        <v>961</v>
      </c>
      <c r="S27553" s="34">
        <v>973</v>
      </c>
      <c r="T27553" s="34">
        <v>728</v>
      </c>
      <c r="U27553" s="34">
        <v>796</v>
      </c>
      <c r="V27553" s="34">
        <v>965</v>
      </c>
      <c r="W27553" s="34">
        <v>1003</v>
      </c>
      <c r="X27553" s="34">
        <v>947</v>
      </c>
      <c r="Y27553" s="34">
        <v>871</v>
      </c>
      <c r="Z27553" s="34">
        <v>854</v>
      </c>
      <c r="AA27553" s="34">
        <v>891</v>
      </c>
      <c r="AB27553" s="34">
        <v>951</v>
      </c>
      <c r="AC27553" s="34">
        <v>1285</v>
      </c>
    </row>
    <row r="27554" spans="1:29" x14ac:dyDescent="0.2">
      <c r="A27554" s="34" t="s">
        <v>88047</v>
      </c>
      <c r="B27554" s="34">
        <v>290</v>
      </c>
      <c r="C27554" s="34">
        <v>329</v>
      </c>
      <c r="D27554" s="34">
        <v>343</v>
      </c>
      <c r="E27554" s="34">
        <v>399</v>
      </c>
      <c r="F27554" s="34">
        <v>279</v>
      </c>
      <c r="G27554" s="34">
        <v>345</v>
      </c>
      <c r="H27554" s="34">
        <v>221</v>
      </c>
      <c r="I27554" s="34">
        <v>289</v>
      </c>
      <c r="J27554" s="34">
        <v>187</v>
      </c>
      <c r="K27554" s="34">
        <v>334</v>
      </c>
      <c r="L27554" s="34">
        <v>116</v>
      </c>
      <c r="M27554" s="34">
        <v>225</v>
      </c>
      <c r="N27554" s="34">
        <v>185</v>
      </c>
      <c r="O27554" s="34">
        <v>229</v>
      </c>
      <c r="P27554" s="34">
        <v>192</v>
      </c>
      <c r="Q27554" s="34">
        <v>302</v>
      </c>
      <c r="R27554" s="34">
        <v>234</v>
      </c>
      <c r="S27554" s="34">
        <v>408</v>
      </c>
      <c r="T27554" s="34">
        <v>164</v>
      </c>
      <c r="U27554" s="34">
        <v>227</v>
      </c>
      <c r="V27554" s="34">
        <v>257</v>
      </c>
      <c r="W27554" s="34">
        <v>264</v>
      </c>
      <c r="X27554" s="34">
        <v>349</v>
      </c>
      <c r="Y27554" s="34">
        <v>174</v>
      </c>
      <c r="Z27554" s="34">
        <v>337</v>
      </c>
      <c r="AA27554" s="34">
        <v>333</v>
      </c>
      <c r="AB27554" s="34">
        <v>224</v>
      </c>
      <c r="AC27554" s="34">
        <v>434</v>
      </c>
    </row>
    <row r="27555" spans="1:29" x14ac:dyDescent="0.2">
      <c r="A27555" s="34" t="s">
        <v>88048</v>
      </c>
      <c r="B27555" s="34">
        <v>394</v>
      </c>
      <c r="C27555" s="34">
        <v>614</v>
      </c>
      <c r="D27555" s="34">
        <v>617</v>
      </c>
      <c r="E27555" s="34">
        <v>651</v>
      </c>
      <c r="F27555" s="34">
        <v>508</v>
      </c>
      <c r="G27555" s="34">
        <v>730</v>
      </c>
      <c r="H27555" s="34">
        <v>404</v>
      </c>
      <c r="I27555" s="34">
        <v>558</v>
      </c>
      <c r="J27555" s="34">
        <v>435</v>
      </c>
      <c r="K27555" s="34">
        <v>623</v>
      </c>
      <c r="L27555" s="34">
        <v>222</v>
      </c>
      <c r="M27555" s="34">
        <v>505</v>
      </c>
      <c r="N27555" s="34">
        <v>419</v>
      </c>
      <c r="O27555" s="34">
        <v>516</v>
      </c>
      <c r="P27555" s="34">
        <v>410</v>
      </c>
      <c r="Q27555" s="34">
        <v>592</v>
      </c>
      <c r="R27555" s="34">
        <v>493</v>
      </c>
      <c r="S27555" s="34">
        <v>728</v>
      </c>
      <c r="T27555" s="34">
        <v>303</v>
      </c>
      <c r="U27555" s="34">
        <v>455</v>
      </c>
      <c r="V27555" s="34">
        <v>501</v>
      </c>
      <c r="W27555" s="34">
        <v>528</v>
      </c>
      <c r="X27555" s="34">
        <v>640</v>
      </c>
      <c r="Y27555" s="34">
        <v>436</v>
      </c>
      <c r="Z27555" s="34">
        <v>632</v>
      </c>
      <c r="AA27555" s="34">
        <v>727</v>
      </c>
      <c r="AB27555" s="34">
        <v>381</v>
      </c>
      <c r="AC27555" s="34">
        <v>860</v>
      </c>
    </row>
    <row r="27556" spans="1:29" x14ac:dyDescent="0.2">
      <c r="A27556" s="34" t="s">
        <v>88049</v>
      </c>
      <c r="B27556" s="34">
        <v>293</v>
      </c>
      <c r="C27556" s="34">
        <v>260</v>
      </c>
      <c r="D27556" s="34">
        <v>303</v>
      </c>
      <c r="E27556" s="34">
        <v>298</v>
      </c>
      <c r="F27556" s="34">
        <v>285</v>
      </c>
      <c r="G27556" s="34">
        <v>206</v>
      </c>
      <c r="H27556" s="34">
        <v>270</v>
      </c>
      <c r="I27556" s="34">
        <v>216</v>
      </c>
      <c r="J27556" s="34">
        <v>235</v>
      </c>
      <c r="K27556" s="34">
        <v>279</v>
      </c>
      <c r="L27556" s="34">
        <v>190</v>
      </c>
      <c r="M27556" s="34">
        <v>213</v>
      </c>
      <c r="N27556" s="34">
        <v>205</v>
      </c>
      <c r="O27556" s="34">
        <v>197</v>
      </c>
      <c r="P27556" s="34">
        <v>252</v>
      </c>
      <c r="Q27556" s="34">
        <v>323</v>
      </c>
      <c r="R27556" s="34">
        <v>310</v>
      </c>
      <c r="S27556" s="34">
        <v>319</v>
      </c>
      <c r="T27556" s="34">
        <v>241</v>
      </c>
      <c r="U27556" s="34">
        <v>218</v>
      </c>
      <c r="V27556" s="34">
        <v>325</v>
      </c>
      <c r="W27556" s="34">
        <v>257</v>
      </c>
      <c r="X27556" s="34">
        <v>358</v>
      </c>
      <c r="Y27556" s="34">
        <v>239</v>
      </c>
      <c r="Z27556" s="34">
        <v>342</v>
      </c>
      <c r="AA27556" s="34">
        <v>323</v>
      </c>
      <c r="AB27556" s="34">
        <v>318</v>
      </c>
      <c r="AC27556" s="34">
        <v>460</v>
      </c>
    </row>
    <row r="27557" spans="1:29" x14ac:dyDescent="0.2">
      <c r="A27557" s="34" t="s">
        <v>88050</v>
      </c>
      <c r="B27557" s="34">
        <v>510</v>
      </c>
      <c r="C27557" s="34">
        <v>478</v>
      </c>
      <c r="D27557" s="34">
        <v>548</v>
      </c>
      <c r="E27557" s="34">
        <v>547</v>
      </c>
      <c r="F27557" s="34">
        <v>465</v>
      </c>
      <c r="G27557" s="34">
        <v>485</v>
      </c>
      <c r="H27557" s="34">
        <v>457</v>
      </c>
      <c r="I27557" s="34">
        <v>500</v>
      </c>
      <c r="J27557" s="34">
        <v>418</v>
      </c>
      <c r="K27557" s="34">
        <v>477</v>
      </c>
      <c r="L27557" s="34">
        <v>297</v>
      </c>
      <c r="M27557" s="34">
        <v>399</v>
      </c>
      <c r="N27557" s="34">
        <v>372</v>
      </c>
      <c r="O27557" s="34">
        <v>401</v>
      </c>
      <c r="P27557" s="34">
        <v>416</v>
      </c>
      <c r="Q27557" s="34">
        <v>552</v>
      </c>
      <c r="R27557" s="34">
        <v>492</v>
      </c>
      <c r="S27557" s="34">
        <v>586</v>
      </c>
      <c r="T27557" s="34">
        <v>315</v>
      </c>
      <c r="U27557" s="34">
        <v>497</v>
      </c>
      <c r="V27557" s="34">
        <v>536</v>
      </c>
      <c r="W27557" s="34">
        <v>527</v>
      </c>
      <c r="X27557" s="34">
        <v>554</v>
      </c>
      <c r="Y27557" s="34">
        <v>410</v>
      </c>
      <c r="Z27557" s="34">
        <v>539</v>
      </c>
      <c r="AA27557" s="34">
        <v>599</v>
      </c>
      <c r="AB27557" s="34">
        <v>482</v>
      </c>
      <c r="AC27557" s="34">
        <v>703</v>
      </c>
    </row>
    <row r="27558" spans="1:29" x14ac:dyDescent="0.2">
      <c r="A27558" s="34" t="s">
        <v>88051</v>
      </c>
      <c r="B27558" s="34">
        <v>608</v>
      </c>
      <c r="C27558" s="34">
        <v>930</v>
      </c>
      <c r="D27558" s="34">
        <v>1143</v>
      </c>
      <c r="E27558" s="34">
        <v>975</v>
      </c>
      <c r="F27558" s="34">
        <v>769</v>
      </c>
      <c r="G27558" s="34">
        <v>903</v>
      </c>
      <c r="H27558" s="34">
        <v>763</v>
      </c>
      <c r="I27558" s="34">
        <v>894</v>
      </c>
      <c r="J27558" s="34">
        <v>604</v>
      </c>
      <c r="K27558" s="34">
        <v>973</v>
      </c>
      <c r="L27558" s="34">
        <v>337</v>
      </c>
      <c r="M27558" s="34">
        <v>719</v>
      </c>
      <c r="N27558" s="34">
        <v>646</v>
      </c>
      <c r="O27558" s="34">
        <v>685</v>
      </c>
      <c r="P27558" s="34">
        <v>618</v>
      </c>
      <c r="Q27558" s="34">
        <v>1012</v>
      </c>
      <c r="R27558" s="34">
        <v>719</v>
      </c>
      <c r="S27558" s="34">
        <v>1216</v>
      </c>
      <c r="T27558" s="34">
        <v>480</v>
      </c>
      <c r="U27558" s="34">
        <v>654</v>
      </c>
      <c r="V27558" s="34">
        <v>856</v>
      </c>
      <c r="W27558" s="34">
        <v>759</v>
      </c>
      <c r="X27558" s="34">
        <v>936</v>
      </c>
      <c r="Y27558" s="34">
        <v>563</v>
      </c>
      <c r="Z27558" s="34">
        <v>964</v>
      </c>
      <c r="AA27558" s="34">
        <v>1051</v>
      </c>
      <c r="AB27558" s="34">
        <v>561</v>
      </c>
      <c r="AC27558" s="34">
        <v>1359</v>
      </c>
    </row>
    <row r="27559" spans="1:29" x14ac:dyDescent="0.2">
      <c r="A27559" s="34" t="s">
        <v>88052</v>
      </c>
      <c r="B27559" s="34">
        <v>125</v>
      </c>
      <c r="C27559" s="34">
        <v>159</v>
      </c>
      <c r="D27559" s="34">
        <v>236</v>
      </c>
      <c r="E27559" s="34">
        <v>213</v>
      </c>
      <c r="F27559" s="34">
        <v>214</v>
      </c>
      <c r="G27559" s="34">
        <v>214</v>
      </c>
      <c r="H27559" s="34">
        <v>121</v>
      </c>
      <c r="I27559" s="34">
        <v>159</v>
      </c>
      <c r="J27559" s="34">
        <v>147</v>
      </c>
      <c r="K27559" s="34">
        <v>199</v>
      </c>
      <c r="L27559" s="34">
        <v>78</v>
      </c>
      <c r="M27559" s="34">
        <v>163</v>
      </c>
      <c r="N27559" s="34">
        <v>155</v>
      </c>
      <c r="O27559" s="34">
        <v>140</v>
      </c>
      <c r="P27559" s="34">
        <v>145</v>
      </c>
      <c r="Q27559" s="34">
        <v>183</v>
      </c>
      <c r="R27559" s="34">
        <v>166</v>
      </c>
      <c r="S27559" s="34">
        <v>220</v>
      </c>
      <c r="T27559" s="34">
        <v>127</v>
      </c>
      <c r="U27559" s="34">
        <v>135</v>
      </c>
      <c r="V27559" s="34">
        <v>172</v>
      </c>
      <c r="W27559" s="34">
        <v>188</v>
      </c>
      <c r="X27559" s="34">
        <v>231</v>
      </c>
      <c r="Y27559" s="34">
        <v>134</v>
      </c>
      <c r="Z27559" s="34">
        <v>246</v>
      </c>
      <c r="AA27559" s="34">
        <v>247</v>
      </c>
      <c r="AB27559" s="34">
        <v>158</v>
      </c>
      <c r="AC27559" s="34">
        <v>238</v>
      </c>
    </row>
    <row r="27560" spans="1:29" x14ac:dyDescent="0.2">
      <c r="A27560" s="34" t="s">
        <v>88053</v>
      </c>
      <c r="B27560" s="34">
        <v>474</v>
      </c>
      <c r="C27560" s="34">
        <v>522</v>
      </c>
      <c r="D27560" s="34">
        <v>641</v>
      </c>
      <c r="E27560" s="34">
        <v>572</v>
      </c>
      <c r="F27560" s="34">
        <v>470</v>
      </c>
      <c r="G27560" s="34">
        <v>490</v>
      </c>
      <c r="H27560" s="34">
        <v>402</v>
      </c>
      <c r="I27560" s="34">
        <v>471</v>
      </c>
      <c r="J27560" s="34">
        <v>357</v>
      </c>
      <c r="K27560" s="34">
        <v>512</v>
      </c>
      <c r="L27560" s="34">
        <v>267</v>
      </c>
      <c r="M27560" s="34">
        <v>393</v>
      </c>
      <c r="N27560" s="34">
        <v>390</v>
      </c>
      <c r="O27560" s="34">
        <v>457</v>
      </c>
      <c r="P27560" s="34">
        <v>408</v>
      </c>
      <c r="Q27560" s="34">
        <v>571</v>
      </c>
      <c r="R27560" s="34">
        <v>468</v>
      </c>
      <c r="S27560" s="34">
        <v>644</v>
      </c>
      <c r="T27560" s="34">
        <v>307</v>
      </c>
      <c r="U27560" s="34">
        <v>410</v>
      </c>
      <c r="V27560" s="34">
        <v>516</v>
      </c>
      <c r="W27560" s="34">
        <v>493</v>
      </c>
      <c r="X27560" s="34">
        <v>582</v>
      </c>
      <c r="Y27560" s="34">
        <v>394</v>
      </c>
      <c r="Z27560" s="34">
        <v>595</v>
      </c>
      <c r="AA27560" s="34">
        <v>592</v>
      </c>
      <c r="AB27560" s="34">
        <v>457</v>
      </c>
      <c r="AC27560" s="34">
        <v>842</v>
      </c>
    </row>
    <row r="27561" spans="1:29" x14ac:dyDescent="0.2">
      <c r="A27561" s="34" t="s">
        <v>88054</v>
      </c>
      <c r="B27561" s="34">
        <v>616</v>
      </c>
      <c r="C27561" s="34">
        <v>660</v>
      </c>
      <c r="D27561" s="34">
        <v>672</v>
      </c>
      <c r="E27561" s="34">
        <v>790</v>
      </c>
      <c r="F27561" s="34">
        <v>726</v>
      </c>
      <c r="G27561" s="34">
        <v>834</v>
      </c>
      <c r="H27561" s="34">
        <v>601</v>
      </c>
      <c r="I27561" s="34">
        <v>610</v>
      </c>
      <c r="J27561" s="34">
        <v>500</v>
      </c>
      <c r="K27561" s="34">
        <v>741</v>
      </c>
      <c r="L27561" s="34">
        <v>437</v>
      </c>
      <c r="M27561" s="34">
        <v>587</v>
      </c>
      <c r="N27561" s="34">
        <v>545</v>
      </c>
      <c r="O27561" s="34">
        <v>541</v>
      </c>
      <c r="P27561" s="34">
        <v>513</v>
      </c>
      <c r="Q27561" s="34">
        <v>839</v>
      </c>
      <c r="R27561" s="34">
        <v>694</v>
      </c>
      <c r="S27561" s="34">
        <v>858</v>
      </c>
      <c r="T27561" s="34">
        <v>549</v>
      </c>
      <c r="U27561" s="34">
        <v>643</v>
      </c>
      <c r="V27561" s="34">
        <v>708</v>
      </c>
      <c r="W27561" s="34">
        <v>810</v>
      </c>
      <c r="X27561" s="34">
        <v>796</v>
      </c>
      <c r="Y27561" s="34">
        <v>695</v>
      </c>
      <c r="Z27561" s="34">
        <v>815</v>
      </c>
      <c r="AA27561" s="34">
        <v>904</v>
      </c>
      <c r="AB27561" s="34">
        <v>721</v>
      </c>
      <c r="AC27561" s="34">
        <v>1115</v>
      </c>
    </row>
    <row r="27562" spans="1:29" x14ac:dyDescent="0.2">
      <c r="A27562" s="34" t="s">
        <v>88055</v>
      </c>
      <c r="B27562" s="34">
        <v>475</v>
      </c>
      <c r="C27562" s="34">
        <v>664</v>
      </c>
      <c r="D27562" s="34">
        <v>695</v>
      </c>
      <c r="E27562" s="34">
        <v>743</v>
      </c>
      <c r="F27562" s="34">
        <v>721</v>
      </c>
      <c r="G27562" s="34">
        <v>793</v>
      </c>
      <c r="H27562" s="34">
        <v>568</v>
      </c>
      <c r="I27562" s="34">
        <v>700</v>
      </c>
      <c r="J27562" s="34">
        <v>468</v>
      </c>
      <c r="K27562" s="34">
        <v>749</v>
      </c>
      <c r="L27562" s="34">
        <v>287</v>
      </c>
      <c r="M27562" s="34">
        <v>568</v>
      </c>
      <c r="N27562" s="34">
        <v>521</v>
      </c>
      <c r="O27562" s="34">
        <v>567</v>
      </c>
      <c r="P27562" s="34">
        <v>504</v>
      </c>
      <c r="Q27562" s="34">
        <v>809</v>
      </c>
      <c r="R27562" s="34">
        <v>610</v>
      </c>
      <c r="S27562" s="34">
        <v>945</v>
      </c>
      <c r="T27562" s="34">
        <v>480</v>
      </c>
      <c r="U27562" s="34">
        <v>544</v>
      </c>
      <c r="V27562" s="34">
        <v>702</v>
      </c>
      <c r="W27562" s="34">
        <v>639</v>
      </c>
      <c r="X27562" s="34">
        <v>764</v>
      </c>
      <c r="Y27562" s="34">
        <v>608</v>
      </c>
      <c r="Z27562" s="34">
        <v>735</v>
      </c>
      <c r="AA27562" s="34">
        <v>882</v>
      </c>
      <c r="AB27562" s="34">
        <v>578</v>
      </c>
      <c r="AC27562" s="34">
        <v>1143</v>
      </c>
    </row>
    <row r="27563" spans="1:29" x14ac:dyDescent="0.2">
      <c r="A27563" s="34" t="s">
        <v>88056</v>
      </c>
      <c r="B27563" s="34">
        <v>483</v>
      </c>
      <c r="C27563" s="34">
        <v>482</v>
      </c>
      <c r="D27563" s="34">
        <v>567</v>
      </c>
      <c r="E27563" s="34">
        <v>513</v>
      </c>
      <c r="F27563" s="34">
        <v>475</v>
      </c>
      <c r="G27563" s="34">
        <v>468</v>
      </c>
      <c r="H27563" s="34">
        <v>438</v>
      </c>
      <c r="I27563" s="34">
        <v>462</v>
      </c>
      <c r="J27563" s="34">
        <v>388</v>
      </c>
      <c r="K27563" s="34">
        <v>578</v>
      </c>
      <c r="L27563" s="34">
        <v>274</v>
      </c>
      <c r="M27563" s="34">
        <v>425</v>
      </c>
      <c r="N27563" s="34">
        <v>367</v>
      </c>
      <c r="O27563" s="34">
        <v>453</v>
      </c>
      <c r="P27563" s="34">
        <v>433</v>
      </c>
      <c r="Q27563" s="34">
        <v>585</v>
      </c>
      <c r="R27563" s="34">
        <v>462</v>
      </c>
      <c r="S27563" s="34">
        <v>621</v>
      </c>
      <c r="T27563" s="34">
        <v>386</v>
      </c>
      <c r="U27563" s="34">
        <v>383</v>
      </c>
      <c r="V27563" s="34">
        <v>532</v>
      </c>
      <c r="W27563" s="34">
        <v>516</v>
      </c>
      <c r="X27563" s="34">
        <v>498</v>
      </c>
      <c r="Y27563" s="34">
        <v>377</v>
      </c>
      <c r="Z27563" s="34">
        <v>533</v>
      </c>
      <c r="AA27563" s="34">
        <v>563</v>
      </c>
      <c r="AB27563" s="34">
        <v>422</v>
      </c>
      <c r="AC27563" s="34">
        <v>739</v>
      </c>
    </row>
    <row r="27564" spans="1:29" x14ac:dyDescent="0.2">
      <c r="A27564" s="34" t="s">
        <v>88057</v>
      </c>
      <c r="B27564" s="34">
        <v>772</v>
      </c>
      <c r="C27564" s="34">
        <v>627</v>
      </c>
      <c r="D27564" s="34">
        <v>774</v>
      </c>
      <c r="E27564" s="34">
        <v>816</v>
      </c>
      <c r="F27564" s="34">
        <v>753</v>
      </c>
      <c r="G27564" s="34">
        <v>815</v>
      </c>
      <c r="H27564" s="34">
        <v>759</v>
      </c>
      <c r="I27564" s="34">
        <v>671</v>
      </c>
      <c r="J27564" s="34">
        <v>661</v>
      </c>
      <c r="K27564" s="34">
        <v>775</v>
      </c>
      <c r="L27564" s="34">
        <v>513</v>
      </c>
      <c r="M27564" s="34">
        <v>651</v>
      </c>
      <c r="N27564" s="34">
        <v>647</v>
      </c>
      <c r="O27564" s="34">
        <v>702</v>
      </c>
      <c r="P27564" s="34">
        <v>603</v>
      </c>
      <c r="Q27564" s="34">
        <v>994</v>
      </c>
      <c r="R27564" s="34">
        <v>940</v>
      </c>
      <c r="S27564" s="34">
        <v>927</v>
      </c>
      <c r="T27564" s="34">
        <v>751</v>
      </c>
      <c r="U27564" s="34">
        <v>752</v>
      </c>
      <c r="V27564" s="34">
        <v>967</v>
      </c>
      <c r="W27564" s="34">
        <v>881</v>
      </c>
      <c r="X27564" s="34">
        <v>1023</v>
      </c>
      <c r="Y27564" s="34">
        <v>866</v>
      </c>
      <c r="Z27564" s="34">
        <v>902</v>
      </c>
      <c r="AA27564" s="34">
        <v>989</v>
      </c>
      <c r="AB27564" s="34">
        <v>840</v>
      </c>
      <c r="AC27564" s="34">
        <v>1134</v>
      </c>
    </row>
    <row r="27565" spans="1:29" x14ac:dyDescent="0.2">
      <c r="A27565" s="34" t="s">
        <v>88058</v>
      </c>
      <c r="B27565" s="34">
        <v>366</v>
      </c>
      <c r="C27565" s="34">
        <v>453</v>
      </c>
      <c r="D27565" s="34">
        <v>481</v>
      </c>
      <c r="E27565" s="34">
        <v>493</v>
      </c>
      <c r="F27565" s="34">
        <v>372</v>
      </c>
      <c r="G27565" s="34">
        <v>392</v>
      </c>
      <c r="H27565" s="34">
        <v>407</v>
      </c>
      <c r="I27565" s="34">
        <v>392</v>
      </c>
      <c r="J27565" s="34">
        <v>366</v>
      </c>
      <c r="K27565" s="34">
        <v>473</v>
      </c>
      <c r="L27565" s="34">
        <v>226</v>
      </c>
      <c r="M27565" s="34">
        <v>375</v>
      </c>
      <c r="N27565" s="34">
        <v>346</v>
      </c>
      <c r="O27565" s="34">
        <v>344</v>
      </c>
      <c r="P27565" s="34">
        <v>351</v>
      </c>
      <c r="Q27565" s="34">
        <v>442</v>
      </c>
      <c r="R27565" s="34">
        <v>428</v>
      </c>
      <c r="S27565" s="34">
        <v>560</v>
      </c>
      <c r="T27565" s="34">
        <v>351</v>
      </c>
      <c r="U27565" s="34">
        <v>377</v>
      </c>
      <c r="V27565" s="34">
        <v>517</v>
      </c>
      <c r="W27565" s="34">
        <v>435</v>
      </c>
      <c r="X27565" s="34">
        <v>560</v>
      </c>
      <c r="Y27565" s="34">
        <v>396</v>
      </c>
      <c r="Z27565" s="34">
        <v>449</v>
      </c>
      <c r="AA27565" s="34">
        <v>516</v>
      </c>
      <c r="AB27565" s="34">
        <v>356</v>
      </c>
      <c r="AC27565" s="34">
        <v>665</v>
      </c>
    </row>
    <row r="27566" spans="1:29" x14ac:dyDescent="0.2">
      <c r="A27566" s="34" t="s">
        <v>88059</v>
      </c>
      <c r="B27566" s="34">
        <v>519</v>
      </c>
      <c r="C27566" s="34">
        <v>801</v>
      </c>
      <c r="D27566" s="34">
        <v>724</v>
      </c>
      <c r="E27566" s="34">
        <v>908</v>
      </c>
      <c r="F27566" s="34">
        <v>670</v>
      </c>
      <c r="G27566" s="34">
        <v>823</v>
      </c>
      <c r="H27566" s="34">
        <v>555</v>
      </c>
      <c r="I27566" s="34">
        <v>800</v>
      </c>
      <c r="J27566" s="34">
        <v>499</v>
      </c>
      <c r="K27566" s="34">
        <v>866</v>
      </c>
      <c r="L27566" s="34">
        <v>342</v>
      </c>
      <c r="M27566" s="34">
        <v>753</v>
      </c>
      <c r="N27566" s="34">
        <v>506</v>
      </c>
      <c r="O27566" s="34">
        <v>699</v>
      </c>
      <c r="P27566" s="34">
        <v>505</v>
      </c>
      <c r="Q27566" s="34">
        <v>942</v>
      </c>
      <c r="R27566" s="34">
        <v>746</v>
      </c>
      <c r="S27566" s="34">
        <v>972</v>
      </c>
      <c r="T27566" s="34">
        <v>451</v>
      </c>
      <c r="U27566" s="34">
        <v>634</v>
      </c>
      <c r="V27566" s="34">
        <v>730</v>
      </c>
      <c r="W27566" s="34">
        <v>821</v>
      </c>
      <c r="X27566" s="34">
        <v>811</v>
      </c>
      <c r="Y27566" s="34">
        <v>674</v>
      </c>
      <c r="Z27566" s="34">
        <v>774</v>
      </c>
      <c r="AA27566" s="34">
        <v>917</v>
      </c>
      <c r="AB27566" s="34">
        <v>594</v>
      </c>
      <c r="AC27566" s="34">
        <v>1245</v>
      </c>
    </row>
    <row r="27567" spans="1:29" x14ac:dyDescent="0.2">
      <c r="A27567" s="34" t="s">
        <v>88060</v>
      </c>
      <c r="B27567" s="34">
        <v>317</v>
      </c>
      <c r="C27567" s="34">
        <v>399</v>
      </c>
      <c r="D27567" s="34">
        <v>333</v>
      </c>
      <c r="E27567" s="34">
        <v>436</v>
      </c>
      <c r="F27567" s="34">
        <v>346</v>
      </c>
      <c r="G27567" s="34">
        <v>483</v>
      </c>
      <c r="H27567" s="34">
        <v>330</v>
      </c>
      <c r="I27567" s="34">
        <v>419</v>
      </c>
      <c r="J27567" s="34">
        <v>234</v>
      </c>
      <c r="K27567" s="34">
        <v>441</v>
      </c>
      <c r="L27567" s="34">
        <v>171</v>
      </c>
      <c r="M27567" s="34">
        <v>421</v>
      </c>
      <c r="N27567" s="34">
        <v>240</v>
      </c>
      <c r="O27567" s="34">
        <v>314</v>
      </c>
      <c r="P27567" s="34">
        <v>254</v>
      </c>
      <c r="Q27567" s="34">
        <v>431</v>
      </c>
      <c r="R27567" s="34">
        <v>350</v>
      </c>
      <c r="S27567" s="34">
        <v>534</v>
      </c>
      <c r="T27567" s="34">
        <v>249</v>
      </c>
      <c r="U27567" s="34">
        <v>363</v>
      </c>
      <c r="V27567" s="34">
        <v>342</v>
      </c>
      <c r="W27567" s="34">
        <v>369</v>
      </c>
      <c r="X27567" s="34">
        <v>423</v>
      </c>
      <c r="Y27567" s="34">
        <v>305</v>
      </c>
      <c r="Z27567" s="34">
        <v>391</v>
      </c>
      <c r="AA27567" s="34">
        <v>505</v>
      </c>
      <c r="AB27567" s="34">
        <v>305</v>
      </c>
      <c r="AC27567" s="34">
        <v>663</v>
      </c>
    </row>
    <row r="27568" spans="1:29" x14ac:dyDescent="0.2">
      <c r="A27568" s="34" t="s">
        <v>88061</v>
      </c>
      <c r="B27568" s="34">
        <v>574</v>
      </c>
      <c r="C27568" s="34">
        <v>668</v>
      </c>
      <c r="D27568" s="34">
        <v>691</v>
      </c>
      <c r="E27568" s="34">
        <v>789</v>
      </c>
      <c r="F27568" s="34">
        <v>631</v>
      </c>
      <c r="G27568" s="34">
        <v>637</v>
      </c>
      <c r="H27568" s="34">
        <v>631</v>
      </c>
      <c r="I27568" s="34">
        <v>730</v>
      </c>
      <c r="J27568" s="34">
        <v>573</v>
      </c>
      <c r="K27568" s="34">
        <v>733</v>
      </c>
      <c r="L27568" s="34">
        <v>405</v>
      </c>
      <c r="M27568" s="34">
        <v>569</v>
      </c>
      <c r="N27568" s="34">
        <v>485</v>
      </c>
      <c r="O27568" s="34">
        <v>599</v>
      </c>
      <c r="P27568" s="34">
        <v>552</v>
      </c>
      <c r="Q27568" s="34">
        <v>846</v>
      </c>
      <c r="R27568" s="34">
        <v>688</v>
      </c>
      <c r="S27568" s="34">
        <v>892</v>
      </c>
      <c r="T27568" s="34">
        <v>529</v>
      </c>
      <c r="U27568" s="34">
        <v>575</v>
      </c>
      <c r="V27568" s="34">
        <v>725</v>
      </c>
      <c r="W27568" s="34">
        <v>787</v>
      </c>
      <c r="X27568" s="34">
        <v>766</v>
      </c>
      <c r="Y27568" s="34">
        <v>613</v>
      </c>
      <c r="Z27568" s="34">
        <v>634</v>
      </c>
      <c r="AA27568" s="34">
        <v>818</v>
      </c>
      <c r="AB27568" s="34">
        <v>758</v>
      </c>
      <c r="AC27568" s="34">
        <v>1004</v>
      </c>
    </row>
    <row r="27569" spans="1:29" x14ac:dyDescent="0.2">
      <c r="A27569" s="34" t="s">
        <v>88062</v>
      </c>
      <c r="B27569" s="34">
        <v>343</v>
      </c>
      <c r="C27569" s="34">
        <v>497</v>
      </c>
      <c r="D27569" s="34">
        <v>457</v>
      </c>
      <c r="E27569" s="34">
        <v>416</v>
      </c>
      <c r="F27569" s="34">
        <v>433</v>
      </c>
      <c r="G27569" s="34">
        <v>389</v>
      </c>
      <c r="H27569" s="34">
        <v>337</v>
      </c>
      <c r="I27569" s="34">
        <v>406</v>
      </c>
      <c r="J27569" s="34">
        <v>237</v>
      </c>
      <c r="K27569" s="34">
        <v>442</v>
      </c>
      <c r="L27569" s="34">
        <v>169</v>
      </c>
      <c r="M27569" s="34">
        <v>349</v>
      </c>
      <c r="N27569" s="34">
        <v>298</v>
      </c>
      <c r="O27569" s="34">
        <v>319</v>
      </c>
      <c r="P27569" s="34">
        <v>309</v>
      </c>
      <c r="Q27569" s="34">
        <v>402</v>
      </c>
      <c r="R27569" s="34">
        <v>328</v>
      </c>
      <c r="S27569" s="34">
        <v>534</v>
      </c>
      <c r="T27569" s="34">
        <v>213</v>
      </c>
      <c r="U27569" s="34">
        <v>295</v>
      </c>
      <c r="V27569" s="34">
        <v>388</v>
      </c>
      <c r="W27569" s="34">
        <v>377</v>
      </c>
      <c r="X27569" s="34">
        <v>462</v>
      </c>
      <c r="Y27569" s="34">
        <v>297</v>
      </c>
      <c r="Z27569" s="34">
        <v>480</v>
      </c>
      <c r="AA27569" s="34">
        <v>548</v>
      </c>
      <c r="AB27569" s="34">
        <v>315</v>
      </c>
      <c r="AC27569" s="34">
        <v>634</v>
      </c>
    </row>
    <row r="27570" spans="1:29" x14ac:dyDescent="0.2">
      <c r="A27570" s="34" t="s">
        <v>88063</v>
      </c>
      <c r="B27570" s="34">
        <v>1485</v>
      </c>
      <c r="C27570" s="34">
        <v>1250</v>
      </c>
      <c r="D27570" s="34">
        <v>1823</v>
      </c>
      <c r="E27570" s="34">
        <v>1355</v>
      </c>
      <c r="F27570" s="34">
        <v>1716</v>
      </c>
      <c r="G27570" s="34">
        <v>1378</v>
      </c>
      <c r="H27570" s="34">
        <v>1666</v>
      </c>
      <c r="I27570" s="34">
        <v>1344</v>
      </c>
      <c r="J27570" s="34">
        <v>1546</v>
      </c>
      <c r="K27570" s="34">
        <v>1447</v>
      </c>
      <c r="L27570" s="34">
        <v>1012</v>
      </c>
      <c r="M27570" s="34">
        <v>1224</v>
      </c>
      <c r="N27570" s="34">
        <v>1378</v>
      </c>
      <c r="O27570" s="34">
        <v>1218</v>
      </c>
      <c r="P27570" s="34">
        <v>1519</v>
      </c>
      <c r="Q27570" s="34">
        <v>1717</v>
      </c>
      <c r="R27570" s="34">
        <v>1916</v>
      </c>
      <c r="S27570" s="34">
        <v>1746</v>
      </c>
      <c r="T27570" s="34">
        <v>1467</v>
      </c>
      <c r="U27570" s="34">
        <v>1308</v>
      </c>
      <c r="V27570" s="34">
        <v>1957</v>
      </c>
      <c r="W27570" s="34">
        <v>1609</v>
      </c>
      <c r="X27570" s="34">
        <v>2189</v>
      </c>
      <c r="Y27570" s="34">
        <v>1321</v>
      </c>
      <c r="Z27570" s="34">
        <v>1819</v>
      </c>
      <c r="AA27570" s="34">
        <v>1799</v>
      </c>
      <c r="AB27570" s="34">
        <v>1731</v>
      </c>
      <c r="AC27570" s="34">
        <v>2273</v>
      </c>
    </row>
    <row r="27571" spans="1:29" x14ac:dyDescent="0.2">
      <c r="A27571" s="34" t="s">
        <v>88064</v>
      </c>
      <c r="B27571" s="34">
        <v>646</v>
      </c>
      <c r="C27571" s="34">
        <v>758</v>
      </c>
      <c r="D27571" s="34">
        <v>762</v>
      </c>
      <c r="E27571" s="34">
        <v>777</v>
      </c>
      <c r="F27571" s="34">
        <v>628</v>
      </c>
      <c r="G27571" s="34">
        <v>858</v>
      </c>
      <c r="H27571" s="34">
        <v>631</v>
      </c>
      <c r="I27571" s="34">
        <v>684</v>
      </c>
      <c r="J27571" s="34">
        <v>581</v>
      </c>
      <c r="K27571" s="34">
        <v>819</v>
      </c>
      <c r="L27571" s="34">
        <v>393</v>
      </c>
      <c r="M27571" s="34">
        <v>598</v>
      </c>
      <c r="N27571" s="34">
        <v>600</v>
      </c>
      <c r="O27571" s="34">
        <v>670</v>
      </c>
      <c r="P27571" s="34">
        <v>572</v>
      </c>
      <c r="Q27571" s="34">
        <v>827</v>
      </c>
      <c r="R27571" s="34">
        <v>719</v>
      </c>
      <c r="S27571" s="34">
        <v>908</v>
      </c>
      <c r="T27571" s="34">
        <v>575</v>
      </c>
      <c r="U27571" s="34">
        <v>632</v>
      </c>
      <c r="V27571" s="34">
        <v>730</v>
      </c>
      <c r="W27571" s="34">
        <v>678</v>
      </c>
      <c r="X27571" s="34">
        <v>856</v>
      </c>
      <c r="Y27571" s="34">
        <v>628</v>
      </c>
      <c r="Z27571" s="34">
        <v>794</v>
      </c>
      <c r="AA27571" s="34">
        <v>886</v>
      </c>
      <c r="AB27571" s="34">
        <v>698</v>
      </c>
      <c r="AC27571" s="34">
        <v>1136</v>
      </c>
    </row>
    <row r="27572" spans="1:29" x14ac:dyDescent="0.2">
      <c r="A27572" s="34" t="s">
        <v>88065</v>
      </c>
      <c r="B27572" s="34">
        <v>516</v>
      </c>
      <c r="C27572" s="34">
        <v>675</v>
      </c>
      <c r="D27572" s="34">
        <v>732</v>
      </c>
      <c r="E27572" s="34">
        <v>598</v>
      </c>
      <c r="F27572" s="34">
        <v>649</v>
      </c>
      <c r="G27572" s="34">
        <v>572</v>
      </c>
      <c r="H27572" s="34">
        <v>608</v>
      </c>
      <c r="I27572" s="34">
        <v>512</v>
      </c>
      <c r="J27572" s="34">
        <v>475</v>
      </c>
      <c r="K27572" s="34">
        <v>694</v>
      </c>
      <c r="L27572" s="34">
        <v>370</v>
      </c>
      <c r="M27572" s="34">
        <v>484</v>
      </c>
      <c r="N27572" s="34">
        <v>497</v>
      </c>
      <c r="O27572" s="34">
        <v>493</v>
      </c>
      <c r="P27572" s="34">
        <v>576</v>
      </c>
      <c r="Q27572" s="34">
        <v>734</v>
      </c>
      <c r="R27572" s="34">
        <v>679</v>
      </c>
      <c r="S27572" s="34">
        <v>793</v>
      </c>
      <c r="T27572" s="34">
        <v>530</v>
      </c>
      <c r="U27572" s="34">
        <v>508</v>
      </c>
      <c r="V27572" s="34">
        <v>654</v>
      </c>
      <c r="W27572" s="34">
        <v>666</v>
      </c>
      <c r="X27572" s="34">
        <v>793</v>
      </c>
      <c r="Y27572" s="34">
        <v>520</v>
      </c>
      <c r="Z27572" s="34">
        <v>786</v>
      </c>
      <c r="AA27572" s="34">
        <v>707</v>
      </c>
      <c r="AB27572" s="34">
        <v>638</v>
      </c>
      <c r="AC27572" s="34">
        <v>870</v>
      </c>
    </row>
    <row r="27573" spans="1:29" x14ac:dyDescent="0.2">
      <c r="A27573" s="34" t="s">
        <v>88066</v>
      </c>
      <c r="B27573" s="34">
        <v>407</v>
      </c>
      <c r="C27573" s="34">
        <v>537</v>
      </c>
      <c r="D27573" s="34">
        <v>670</v>
      </c>
      <c r="E27573" s="34">
        <v>589</v>
      </c>
      <c r="F27573" s="34">
        <v>629</v>
      </c>
      <c r="G27573" s="34">
        <v>490</v>
      </c>
      <c r="H27573" s="34">
        <v>612</v>
      </c>
      <c r="I27573" s="34">
        <v>495</v>
      </c>
      <c r="J27573" s="34">
        <v>570</v>
      </c>
      <c r="K27573" s="34">
        <v>636</v>
      </c>
      <c r="L27573" s="34">
        <v>438</v>
      </c>
      <c r="M27573" s="34">
        <v>499</v>
      </c>
      <c r="N27573" s="34">
        <v>534</v>
      </c>
      <c r="O27573" s="34">
        <v>539</v>
      </c>
      <c r="P27573" s="34">
        <v>547</v>
      </c>
      <c r="Q27573" s="34">
        <v>751</v>
      </c>
      <c r="R27573" s="34">
        <v>728</v>
      </c>
      <c r="S27573" s="34">
        <v>649</v>
      </c>
      <c r="T27573" s="34">
        <v>608</v>
      </c>
      <c r="U27573" s="34">
        <v>557</v>
      </c>
      <c r="V27573" s="34">
        <v>669</v>
      </c>
      <c r="W27573" s="34">
        <v>588</v>
      </c>
      <c r="X27573" s="34">
        <v>771</v>
      </c>
      <c r="Y27573" s="34">
        <v>577</v>
      </c>
      <c r="Z27573" s="34">
        <v>668</v>
      </c>
      <c r="AA27573" s="34">
        <v>569</v>
      </c>
      <c r="AB27573" s="34">
        <v>742</v>
      </c>
      <c r="AC27573" s="34">
        <v>838</v>
      </c>
    </row>
    <row r="27574" spans="1:29" x14ac:dyDescent="0.2">
      <c r="A27574" s="34" t="s">
        <v>88067</v>
      </c>
      <c r="B27574" s="34">
        <v>868</v>
      </c>
      <c r="C27574" s="34">
        <v>1038</v>
      </c>
      <c r="D27574" s="34">
        <v>1446</v>
      </c>
      <c r="E27574" s="34">
        <v>1160</v>
      </c>
      <c r="F27574" s="34">
        <v>850</v>
      </c>
      <c r="G27574" s="34">
        <v>956</v>
      </c>
      <c r="H27574" s="34">
        <v>712</v>
      </c>
      <c r="I27574" s="34">
        <v>762</v>
      </c>
      <c r="J27574" s="34">
        <v>554</v>
      </c>
      <c r="K27574" s="34">
        <v>1018</v>
      </c>
      <c r="L27574" s="34">
        <v>285</v>
      </c>
      <c r="M27574" s="34">
        <v>717</v>
      </c>
      <c r="N27574" s="34">
        <v>664</v>
      </c>
      <c r="O27574" s="34">
        <v>710</v>
      </c>
      <c r="P27574" s="34">
        <v>636</v>
      </c>
      <c r="Q27574" s="34">
        <v>769</v>
      </c>
      <c r="R27574" s="34">
        <v>624</v>
      </c>
      <c r="S27574" s="34">
        <v>1307</v>
      </c>
      <c r="T27574" s="34">
        <v>322</v>
      </c>
      <c r="U27574" s="34">
        <v>498</v>
      </c>
      <c r="V27574" s="34">
        <v>881</v>
      </c>
      <c r="W27574" s="34">
        <v>598</v>
      </c>
      <c r="X27574" s="34">
        <v>971</v>
      </c>
      <c r="Y27574" s="34">
        <v>433</v>
      </c>
      <c r="Z27574" s="34">
        <v>1093</v>
      </c>
      <c r="AA27574" s="34">
        <v>1060</v>
      </c>
      <c r="AB27574" s="34">
        <v>524</v>
      </c>
      <c r="AC27574" s="34">
        <v>1378</v>
      </c>
    </row>
    <row r="27575" spans="1:29" x14ac:dyDescent="0.2">
      <c r="A27575" s="34" t="s">
        <v>88068</v>
      </c>
      <c r="B27575" s="34">
        <v>354</v>
      </c>
      <c r="C27575" s="34">
        <v>416</v>
      </c>
      <c r="D27575" s="34">
        <v>449</v>
      </c>
      <c r="E27575" s="34">
        <v>400</v>
      </c>
      <c r="F27575" s="34">
        <v>358</v>
      </c>
      <c r="G27575" s="34">
        <v>378</v>
      </c>
      <c r="H27575" s="34">
        <v>294</v>
      </c>
      <c r="I27575" s="34">
        <v>369</v>
      </c>
      <c r="J27575" s="34">
        <v>225</v>
      </c>
      <c r="K27575" s="34">
        <v>387</v>
      </c>
      <c r="L27575" s="34">
        <v>133</v>
      </c>
      <c r="M27575" s="34">
        <v>281</v>
      </c>
      <c r="N27575" s="34">
        <v>235</v>
      </c>
      <c r="O27575" s="34">
        <v>255</v>
      </c>
      <c r="P27575" s="34">
        <v>242</v>
      </c>
      <c r="Q27575" s="34">
        <v>352</v>
      </c>
      <c r="R27575" s="34">
        <v>307</v>
      </c>
      <c r="S27575" s="34">
        <v>433</v>
      </c>
      <c r="T27575" s="34">
        <v>166</v>
      </c>
      <c r="U27575" s="34">
        <v>294</v>
      </c>
      <c r="V27575" s="34">
        <v>340</v>
      </c>
      <c r="W27575" s="34">
        <v>309</v>
      </c>
      <c r="X27575" s="34">
        <v>357</v>
      </c>
      <c r="Y27575" s="34">
        <v>238</v>
      </c>
      <c r="Z27575" s="34">
        <v>379</v>
      </c>
      <c r="AA27575" s="34">
        <v>362</v>
      </c>
      <c r="AB27575" s="34">
        <v>253</v>
      </c>
      <c r="AC27575" s="34">
        <v>504</v>
      </c>
    </row>
    <row r="27576" spans="1:29" x14ac:dyDescent="0.2">
      <c r="A27576" s="34" t="s">
        <v>88069</v>
      </c>
      <c r="B27576" s="34">
        <v>495</v>
      </c>
      <c r="C27576" s="34">
        <v>542</v>
      </c>
      <c r="D27576" s="34">
        <v>648</v>
      </c>
      <c r="E27576" s="34">
        <v>631</v>
      </c>
      <c r="F27576" s="34">
        <v>564</v>
      </c>
      <c r="G27576" s="34">
        <v>603</v>
      </c>
      <c r="H27576" s="34">
        <v>465</v>
      </c>
      <c r="I27576" s="34">
        <v>511</v>
      </c>
      <c r="J27576" s="34">
        <v>422</v>
      </c>
      <c r="K27576" s="34">
        <v>582</v>
      </c>
      <c r="L27576" s="34">
        <v>250</v>
      </c>
      <c r="M27576" s="34">
        <v>439</v>
      </c>
      <c r="N27576" s="34">
        <v>439</v>
      </c>
      <c r="O27576" s="34">
        <v>486</v>
      </c>
      <c r="P27576" s="34">
        <v>433</v>
      </c>
      <c r="Q27576" s="34">
        <v>615</v>
      </c>
      <c r="R27576" s="34">
        <v>500</v>
      </c>
      <c r="S27576" s="34">
        <v>671</v>
      </c>
      <c r="T27576" s="34">
        <v>365</v>
      </c>
      <c r="U27576" s="34">
        <v>396</v>
      </c>
      <c r="V27576" s="34">
        <v>638</v>
      </c>
      <c r="W27576" s="34">
        <v>583</v>
      </c>
      <c r="X27576" s="34">
        <v>681</v>
      </c>
      <c r="Y27576" s="34">
        <v>469</v>
      </c>
      <c r="Z27576" s="34">
        <v>645</v>
      </c>
      <c r="AA27576" s="34">
        <v>660</v>
      </c>
      <c r="AB27576" s="34">
        <v>518</v>
      </c>
      <c r="AC27576" s="34">
        <v>886</v>
      </c>
    </row>
    <row r="27577" spans="1:29" x14ac:dyDescent="0.2">
      <c r="A27577" s="34" t="s">
        <v>88070</v>
      </c>
      <c r="B27577" s="34">
        <v>544</v>
      </c>
      <c r="C27577" s="34">
        <v>881</v>
      </c>
      <c r="D27577" s="34">
        <v>901</v>
      </c>
      <c r="E27577" s="34">
        <v>1038</v>
      </c>
      <c r="F27577" s="34">
        <v>704</v>
      </c>
      <c r="G27577" s="34">
        <v>834</v>
      </c>
      <c r="H27577" s="34">
        <v>742</v>
      </c>
      <c r="I27577" s="34">
        <v>862</v>
      </c>
      <c r="J27577" s="34">
        <v>621</v>
      </c>
      <c r="K27577" s="34">
        <v>968</v>
      </c>
      <c r="L27577" s="34">
        <v>396</v>
      </c>
      <c r="M27577" s="34">
        <v>791</v>
      </c>
      <c r="N27577" s="34">
        <v>562</v>
      </c>
      <c r="O27577" s="34">
        <v>696</v>
      </c>
      <c r="P27577" s="34">
        <v>711</v>
      </c>
      <c r="Q27577" s="34">
        <v>1016</v>
      </c>
      <c r="R27577" s="34">
        <v>800</v>
      </c>
      <c r="S27577" s="34">
        <v>1231</v>
      </c>
      <c r="T27577" s="34">
        <v>562</v>
      </c>
      <c r="U27577" s="34">
        <v>869</v>
      </c>
      <c r="V27577" s="34">
        <v>885</v>
      </c>
      <c r="W27577" s="34">
        <v>934</v>
      </c>
      <c r="X27577" s="34">
        <v>953</v>
      </c>
      <c r="Y27577" s="34">
        <v>809</v>
      </c>
      <c r="Z27577" s="34">
        <v>925</v>
      </c>
      <c r="AA27577" s="34">
        <v>1158</v>
      </c>
      <c r="AB27577" s="34">
        <v>773</v>
      </c>
      <c r="AC27577" s="34">
        <v>1391</v>
      </c>
    </row>
    <row r="27578" spans="1:29" x14ac:dyDescent="0.2">
      <c r="A27578" s="34" t="s">
        <v>88071</v>
      </c>
      <c r="B27578" s="34">
        <v>371</v>
      </c>
      <c r="C27578" s="34">
        <v>361</v>
      </c>
      <c r="D27578" s="34">
        <v>486</v>
      </c>
      <c r="E27578" s="34">
        <v>435</v>
      </c>
      <c r="F27578" s="34">
        <v>314</v>
      </c>
      <c r="G27578" s="34">
        <v>321</v>
      </c>
      <c r="H27578" s="34">
        <v>306</v>
      </c>
      <c r="I27578" s="34">
        <v>377</v>
      </c>
      <c r="J27578" s="34">
        <v>223</v>
      </c>
      <c r="K27578" s="34">
        <v>428</v>
      </c>
      <c r="L27578" s="34">
        <v>121</v>
      </c>
      <c r="M27578" s="34">
        <v>319</v>
      </c>
      <c r="N27578" s="34">
        <v>272</v>
      </c>
      <c r="O27578" s="34">
        <v>265</v>
      </c>
      <c r="P27578" s="34">
        <v>257</v>
      </c>
      <c r="Q27578" s="34">
        <v>365</v>
      </c>
      <c r="R27578" s="34">
        <v>248</v>
      </c>
      <c r="S27578" s="34">
        <v>459</v>
      </c>
      <c r="T27578" s="34">
        <v>134</v>
      </c>
      <c r="U27578" s="34">
        <v>225</v>
      </c>
      <c r="V27578" s="34">
        <v>320</v>
      </c>
      <c r="W27578" s="34">
        <v>281</v>
      </c>
      <c r="X27578" s="34">
        <v>440</v>
      </c>
      <c r="Y27578" s="34">
        <v>215</v>
      </c>
      <c r="Z27578" s="34">
        <v>395</v>
      </c>
      <c r="AA27578" s="34">
        <v>434</v>
      </c>
      <c r="AB27578" s="34">
        <v>203</v>
      </c>
      <c r="AC27578" s="34">
        <v>545</v>
      </c>
    </row>
    <row r="27579" spans="1:29" x14ac:dyDescent="0.2">
      <c r="A27579" s="34" t="s">
        <v>88072</v>
      </c>
      <c r="B27579" s="34">
        <v>917</v>
      </c>
      <c r="C27579" s="34">
        <v>681</v>
      </c>
      <c r="D27579" s="34">
        <v>949</v>
      </c>
      <c r="E27579" s="34">
        <v>740</v>
      </c>
      <c r="F27579" s="34">
        <v>892</v>
      </c>
      <c r="G27579" s="34">
        <v>694</v>
      </c>
      <c r="H27579" s="34">
        <v>868</v>
      </c>
      <c r="I27579" s="34">
        <v>686</v>
      </c>
      <c r="J27579" s="34">
        <v>842</v>
      </c>
      <c r="K27579" s="34">
        <v>748</v>
      </c>
      <c r="L27579" s="34">
        <v>755</v>
      </c>
      <c r="M27579" s="34">
        <v>612</v>
      </c>
      <c r="N27579" s="34">
        <v>804</v>
      </c>
      <c r="O27579" s="34">
        <v>666</v>
      </c>
      <c r="P27579" s="34">
        <v>846</v>
      </c>
      <c r="Q27579" s="34">
        <v>1003</v>
      </c>
      <c r="R27579" s="34">
        <v>1214</v>
      </c>
      <c r="S27579" s="34">
        <v>849</v>
      </c>
      <c r="T27579" s="34">
        <v>1196</v>
      </c>
      <c r="U27579" s="34">
        <v>745</v>
      </c>
      <c r="V27579" s="34">
        <v>1111</v>
      </c>
      <c r="W27579" s="34">
        <v>1075</v>
      </c>
      <c r="X27579" s="34">
        <v>1141</v>
      </c>
      <c r="Y27579" s="34">
        <v>851</v>
      </c>
      <c r="Z27579" s="34">
        <v>952</v>
      </c>
      <c r="AA27579" s="34">
        <v>895</v>
      </c>
      <c r="AB27579" s="34">
        <v>1179</v>
      </c>
      <c r="AC27579" s="34">
        <v>1143</v>
      </c>
    </row>
    <row r="27580" spans="1:29" x14ac:dyDescent="0.2">
      <c r="A27580" s="34" t="s">
        <v>88073</v>
      </c>
      <c r="B27580" s="34">
        <v>805</v>
      </c>
      <c r="C27580" s="34">
        <v>766</v>
      </c>
      <c r="D27580" s="34">
        <v>992</v>
      </c>
      <c r="E27580" s="34">
        <v>949</v>
      </c>
      <c r="F27580" s="34">
        <v>971</v>
      </c>
      <c r="G27580" s="34">
        <v>944</v>
      </c>
      <c r="H27580" s="34">
        <v>1004</v>
      </c>
      <c r="I27580" s="34">
        <v>756</v>
      </c>
      <c r="J27580" s="34">
        <v>947</v>
      </c>
      <c r="K27580" s="34">
        <v>917</v>
      </c>
      <c r="L27580" s="34">
        <v>786</v>
      </c>
      <c r="M27580" s="34">
        <v>737</v>
      </c>
      <c r="N27580" s="34">
        <v>756</v>
      </c>
      <c r="O27580" s="34">
        <v>799</v>
      </c>
      <c r="P27580" s="34">
        <v>862</v>
      </c>
      <c r="Q27580" s="34">
        <v>1138</v>
      </c>
      <c r="R27580" s="34">
        <v>1150</v>
      </c>
      <c r="S27580" s="34">
        <v>983</v>
      </c>
      <c r="T27580" s="34">
        <v>1002</v>
      </c>
      <c r="U27580" s="34">
        <v>910</v>
      </c>
      <c r="V27580" s="34">
        <v>1121</v>
      </c>
      <c r="W27580" s="34">
        <v>1161</v>
      </c>
      <c r="X27580" s="34">
        <v>1255</v>
      </c>
      <c r="Y27580" s="34">
        <v>921</v>
      </c>
      <c r="Z27580" s="34">
        <v>1016</v>
      </c>
      <c r="AA27580" s="34">
        <v>1107</v>
      </c>
      <c r="AB27580" s="34">
        <v>1216</v>
      </c>
      <c r="AC27580" s="34">
        <v>1409</v>
      </c>
    </row>
    <row r="27581" spans="1:29" x14ac:dyDescent="0.2">
      <c r="A27581" s="34" t="s">
        <v>88074</v>
      </c>
      <c r="B27581" s="34">
        <v>624</v>
      </c>
      <c r="C27581" s="34">
        <v>885</v>
      </c>
      <c r="D27581" s="34">
        <v>825</v>
      </c>
      <c r="E27581" s="34">
        <v>964</v>
      </c>
      <c r="F27581" s="34">
        <v>780</v>
      </c>
      <c r="G27581" s="34">
        <v>907</v>
      </c>
      <c r="H27581" s="34">
        <v>689</v>
      </c>
      <c r="I27581" s="34">
        <v>764</v>
      </c>
      <c r="J27581" s="34">
        <v>605</v>
      </c>
      <c r="K27581" s="34">
        <v>911</v>
      </c>
      <c r="L27581" s="34">
        <v>365</v>
      </c>
      <c r="M27581" s="34">
        <v>712</v>
      </c>
      <c r="N27581" s="34">
        <v>601</v>
      </c>
      <c r="O27581" s="34">
        <v>673</v>
      </c>
      <c r="P27581" s="34">
        <v>644</v>
      </c>
      <c r="Q27581" s="34">
        <v>878</v>
      </c>
      <c r="R27581" s="34">
        <v>778</v>
      </c>
      <c r="S27581" s="34">
        <v>1050</v>
      </c>
      <c r="T27581" s="34">
        <v>478</v>
      </c>
      <c r="U27581" s="34">
        <v>659</v>
      </c>
      <c r="V27581" s="34">
        <v>872</v>
      </c>
      <c r="W27581" s="34">
        <v>780</v>
      </c>
      <c r="X27581" s="34">
        <v>953</v>
      </c>
      <c r="Y27581" s="34">
        <v>678</v>
      </c>
      <c r="Z27581" s="34">
        <v>850</v>
      </c>
      <c r="AA27581" s="34">
        <v>1006</v>
      </c>
      <c r="AB27581" s="34">
        <v>614</v>
      </c>
      <c r="AC27581" s="34">
        <v>1204</v>
      </c>
    </row>
    <row r="27582" spans="1:29" x14ac:dyDescent="0.2">
      <c r="A27582" s="34" t="s">
        <v>88075</v>
      </c>
      <c r="B27582" s="34">
        <v>692</v>
      </c>
      <c r="C27582" s="34">
        <v>1020</v>
      </c>
      <c r="D27582" s="34">
        <v>1058</v>
      </c>
      <c r="E27582" s="34">
        <v>1123</v>
      </c>
      <c r="F27582" s="34">
        <v>913</v>
      </c>
      <c r="G27582" s="34">
        <v>1167</v>
      </c>
      <c r="H27582" s="34">
        <v>813</v>
      </c>
      <c r="I27582" s="34">
        <v>984</v>
      </c>
      <c r="J27582" s="34">
        <v>741</v>
      </c>
      <c r="K27582" s="34">
        <v>951</v>
      </c>
      <c r="L27582" s="34">
        <v>570</v>
      </c>
      <c r="M27582" s="34">
        <v>824</v>
      </c>
      <c r="N27582" s="34">
        <v>791</v>
      </c>
      <c r="O27582" s="34">
        <v>816</v>
      </c>
      <c r="P27582" s="34">
        <v>680</v>
      </c>
      <c r="Q27582" s="34">
        <v>1198</v>
      </c>
      <c r="R27582" s="34">
        <v>982</v>
      </c>
      <c r="S27582" s="34">
        <v>1262</v>
      </c>
      <c r="T27582" s="34">
        <v>749</v>
      </c>
      <c r="U27582" s="34">
        <v>855</v>
      </c>
      <c r="V27582" s="34">
        <v>1040</v>
      </c>
      <c r="W27582" s="34">
        <v>1076</v>
      </c>
      <c r="X27582" s="34">
        <v>1085</v>
      </c>
      <c r="Y27582" s="34">
        <v>830</v>
      </c>
      <c r="Z27582" s="34">
        <v>976</v>
      </c>
      <c r="AA27582" s="34">
        <v>1282</v>
      </c>
      <c r="AB27582" s="34">
        <v>887</v>
      </c>
      <c r="AC27582" s="34">
        <v>1511</v>
      </c>
    </row>
    <row r="27583" spans="1:29" x14ac:dyDescent="0.2">
      <c r="A27583" s="34" t="s">
        <v>88076</v>
      </c>
      <c r="B27583" s="34">
        <v>1032</v>
      </c>
      <c r="C27583" s="34">
        <v>1450</v>
      </c>
      <c r="D27583" s="34">
        <v>1735</v>
      </c>
      <c r="E27583" s="34">
        <v>1504</v>
      </c>
      <c r="F27583" s="34">
        <v>1330</v>
      </c>
      <c r="G27583" s="34">
        <v>1430</v>
      </c>
      <c r="H27583" s="34">
        <v>1206</v>
      </c>
      <c r="I27583" s="34">
        <v>1316</v>
      </c>
      <c r="J27583" s="34">
        <v>925</v>
      </c>
      <c r="K27583" s="34">
        <v>1463</v>
      </c>
      <c r="L27583" s="34">
        <v>539</v>
      </c>
      <c r="M27583" s="34">
        <v>1032</v>
      </c>
      <c r="N27583" s="34">
        <v>991</v>
      </c>
      <c r="O27583" s="34">
        <v>1110</v>
      </c>
      <c r="P27583" s="34">
        <v>1029</v>
      </c>
      <c r="Q27583" s="34">
        <v>1229</v>
      </c>
      <c r="R27583" s="34">
        <v>1138</v>
      </c>
      <c r="S27583" s="34">
        <v>1718</v>
      </c>
      <c r="T27583" s="34">
        <v>700</v>
      </c>
      <c r="U27583" s="34">
        <v>944</v>
      </c>
      <c r="V27583" s="34">
        <v>1306</v>
      </c>
      <c r="W27583" s="34">
        <v>1037</v>
      </c>
      <c r="X27583" s="34">
        <v>1648</v>
      </c>
      <c r="Y27583" s="34">
        <v>903</v>
      </c>
      <c r="Z27583" s="34">
        <v>1715</v>
      </c>
      <c r="AA27583" s="34">
        <v>1678</v>
      </c>
      <c r="AB27583" s="34">
        <v>905</v>
      </c>
      <c r="AC27583" s="34">
        <v>1923</v>
      </c>
    </row>
    <row r="27584" spans="1:29" x14ac:dyDescent="0.2">
      <c r="A27584" s="34" t="s">
        <v>88077</v>
      </c>
      <c r="B27584" s="34">
        <v>183</v>
      </c>
      <c r="C27584" s="34">
        <v>298</v>
      </c>
      <c r="D27584" s="34">
        <v>275</v>
      </c>
      <c r="E27584" s="34">
        <v>228</v>
      </c>
      <c r="F27584" s="34">
        <v>276</v>
      </c>
      <c r="G27584" s="34">
        <v>314</v>
      </c>
      <c r="H27584" s="34">
        <v>245</v>
      </c>
      <c r="I27584" s="34">
        <v>223</v>
      </c>
      <c r="J27584" s="34">
        <v>217</v>
      </c>
      <c r="K27584" s="34">
        <v>337</v>
      </c>
      <c r="L27584" s="34">
        <v>143</v>
      </c>
      <c r="M27584" s="34">
        <v>217</v>
      </c>
      <c r="N27584" s="34">
        <v>211</v>
      </c>
      <c r="O27584" s="34">
        <v>198</v>
      </c>
      <c r="P27584" s="34">
        <v>239</v>
      </c>
      <c r="Q27584" s="34">
        <v>301</v>
      </c>
      <c r="R27584" s="34">
        <v>201</v>
      </c>
      <c r="S27584" s="34">
        <v>362</v>
      </c>
      <c r="T27584" s="34">
        <v>161</v>
      </c>
      <c r="U27584" s="34">
        <v>226</v>
      </c>
      <c r="V27584" s="34">
        <v>250</v>
      </c>
      <c r="W27584" s="34">
        <v>279</v>
      </c>
      <c r="X27584" s="34">
        <v>281</v>
      </c>
      <c r="Y27584" s="34">
        <v>197</v>
      </c>
      <c r="Z27584" s="34">
        <v>283</v>
      </c>
      <c r="AA27584" s="34">
        <v>351</v>
      </c>
      <c r="AB27584" s="34">
        <v>176</v>
      </c>
      <c r="AC27584" s="34">
        <v>443</v>
      </c>
    </row>
    <row r="27585" spans="1:29" x14ac:dyDescent="0.2">
      <c r="A27585" s="34" t="s">
        <v>88078</v>
      </c>
      <c r="B27585" s="34">
        <v>430</v>
      </c>
      <c r="C27585" s="34">
        <v>578</v>
      </c>
      <c r="D27585" s="34">
        <v>577</v>
      </c>
      <c r="E27585" s="34">
        <v>604</v>
      </c>
      <c r="F27585" s="34">
        <v>475</v>
      </c>
      <c r="G27585" s="34">
        <v>589</v>
      </c>
      <c r="H27585" s="34">
        <v>434</v>
      </c>
      <c r="I27585" s="34">
        <v>480</v>
      </c>
      <c r="J27585" s="34">
        <v>333</v>
      </c>
      <c r="K27585" s="34">
        <v>581</v>
      </c>
      <c r="L27585" s="34">
        <v>266</v>
      </c>
      <c r="M27585" s="34">
        <v>438</v>
      </c>
      <c r="N27585" s="34">
        <v>376</v>
      </c>
      <c r="O27585" s="34">
        <v>490</v>
      </c>
      <c r="P27585" s="34">
        <v>392</v>
      </c>
      <c r="Q27585" s="34">
        <v>673</v>
      </c>
      <c r="R27585" s="34">
        <v>480</v>
      </c>
      <c r="S27585" s="34">
        <v>748</v>
      </c>
      <c r="T27585" s="34">
        <v>361</v>
      </c>
      <c r="U27585" s="34">
        <v>437</v>
      </c>
      <c r="V27585" s="34">
        <v>479</v>
      </c>
      <c r="W27585" s="34">
        <v>503</v>
      </c>
      <c r="X27585" s="34">
        <v>621</v>
      </c>
      <c r="Y27585" s="34">
        <v>440</v>
      </c>
      <c r="Z27585" s="34">
        <v>605</v>
      </c>
      <c r="AA27585" s="34">
        <v>675</v>
      </c>
      <c r="AB27585" s="34">
        <v>436</v>
      </c>
      <c r="AC27585" s="34">
        <v>821</v>
      </c>
    </row>
    <row r="27586" spans="1:29" x14ac:dyDescent="0.2">
      <c r="A27586" s="34" t="s">
        <v>88079</v>
      </c>
      <c r="B27586" s="34">
        <v>718</v>
      </c>
      <c r="C27586" s="34">
        <v>738</v>
      </c>
      <c r="D27586" s="34">
        <v>814</v>
      </c>
      <c r="E27586" s="34">
        <v>770</v>
      </c>
      <c r="F27586" s="34">
        <v>712</v>
      </c>
      <c r="G27586" s="34">
        <v>830</v>
      </c>
      <c r="H27586" s="34">
        <v>694</v>
      </c>
      <c r="I27586" s="34">
        <v>661</v>
      </c>
      <c r="J27586" s="34">
        <v>672</v>
      </c>
      <c r="K27586" s="34">
        <v>712</v>
      </c>
      <c r="L27586" s="34">
        <v>518</v>
      </c>
      <c r="M27586" s="34">
        <v>571</v>
      </c>
      <c r="N27586" s="34">
        <v>665</v>
      </c>
      <c r="O27586" s="34">
        <v>616</v>
      </c>
      <c r="P27586" s="34">
        <v>608</v>
      </c>
      <c r="Q27586" s="34">
        <v>907</v>
      </c>
      <c r="R27586" s="34">
        <v>917</v>
      </c>
      <c r="S27586" s="34">
        <v>915</v>
      </c>
      <c r="T27586" s="34">
        <v>738</v>
      </c>
      <c r="U27586" s="34">
        <v>718</v>
      </c>
      <c r="V27586" s="34">
        <v>920</v>
      </c>
      <c r="W27586" s="34">
        <v>886</v>
      </c>
      <c r="X27586" s="34">
        <v>981</v>
      </c>
      <c r="Y27586" s="34">
        <v>792</v>
      </c>
      <c r="Z27586" s="34">
        <v>826</v>
      </c>
      <c r="AA27586" s="34">
        <v>798</v>
      </c>
      <c r="AB27586" s="34">
        <v>898</v>
      </c>
      <c r="AC27586" s="34">
        <v>1104</v>
      </c>
    </row>
    <row r="27587" spans="1:29" x14ac:dyDescent="0.2">
      <c r="A27587" s="34" t="s">
        <v>88080</v>
      </c>
      <c r="B27587" s="34">
        <v>521</v>
      </c>
      <c r="C27587" s="34">
        <v>645</v>
      </c>
      <c r="D27587" s="34">
        <v>555</v>
      </c>
      <c r="E27587" s="34">
        <v>612</v>
      </c>
      <c r="F27587" s="34">
        <v>519</v>
      </c>
      <c r="G27587" s="34">
        <v>573</v>
      </c>
      <c r="H27587" s="34">
        <v>445</v>
      </c>
      <c r="I27587" s="34">
        <v>521</v>
      </c>
      <c r="J27587" s="34">
        <v>405</v>
      </c>
      <c r="K27587" s="34">
        <v>631</v>
      </c>
      <c r="L27587" s="34">
        <v>304</v>
      </c>
      <c r="M27587" s="34">
        <v>430</v>
      </c>
      <c r="N27587" s="34">
        <v>371</v>
      </c>
      <c r="O27587" s="34">
        <v>446</v>
      </c>
      <c r="P27587" s="34">
        <v>374</v>
      </c>
      <c r="Q27587" s="34">
        <v>595</v>
      </c>
      <c r="R27587" s="34">
        <v>439</v>
      </c>
      <c r="S27587" s="34">
        <v>729</v>
      </c>
      <c r="T27587" s="34">
        <v>327</v>
      </c>
      <c r="U27587" s="34">
        <v>475</v>
      </c>
      <c r="V27587" s="34">
        <v>553</v>
      </c>
      <c r="W27587" s="34">
        <v>600</v>
      </c>
      <c r="X27587" s="34">
        <v>638</v>
      </c>
      <c r="Y27587" s="34">
        <v>469</v>
      </c>
      <c r="Z27587" s="34">
        <v>553</v>
      </c>
      <c r="AA27587" s="34">
        <v>687</v>
      </c>
      <c r="AB27587" s="34">
        <v>452</v>
      </c>
      <c r="AC27587" s="34">
        <v>885</v>
      </c>
    </row>
    <row r="27588" spans="1:29" x14ac:dyDescent="0.2">
      <c r="A27588" s="34" t="s">
        <v>88081</v>
      </c>
      <c r="B27588" s="34">
        <v>252</v>
      </c>
      <c r="C27588" s="34">
        <v>380</v>
      </c>
      <c r="D27588" s="34">
        <v>405</v>
      </c>
      <c r="E27588" s="34">
        <v>408</v>
      </c>
      <c r="F27588" s="34">
        <v>374</v>
      </c>
      <c r="G27588" s="34">
        <v>414</v>
      </c>
      <c r="H27588" s="34">
        <v>314</v>
      </c>
      <c r="I27588" s="34">
        <v>365</v>
      </c>
      <c r="J27588" s="34">
        <v>273</v>
      </c>
      <c r="K27588" s="34">
        <v>448</v>
      </c>
      <c r="L27588" s="34">
        <v>163</v>
      </c>
      <c r="M27588" s="34">
        <v>347</v>
      </c>
      <c r="N27588" s="34">
        <v>303</v>
      </c>
      <c r="O27588" s="34">
        <v>303</v>
      </c>
      <c r="P27588" s="34">
        <v>319</v>
      </c>
      <c r="Q27588" s="34">
        <v>413</v>
      </c>
      <c r="R27588" s="34">
        <v>355</v>
      </c>
      <c r="S27588" s="34">
        <v>488</v>
      </c>
      <c r="T27588" s="34">
        <v>191</v>
      </c>
      <c r="U27588" s="34">
        <v>294</v>
      </c>
      <c r="V27588" s="34">
        <v>365</v>
      </c>
      <c r="W27588" s="34">
        <v>379</v>
      </c>
      <c r="X27588" s="34">
        <v>451</v>
      </c>
      <c r="Y27588" s="34">
        <v>292</v>
      </c>
      <c r="Z27588" s="34">
        <v>432</v>
      </c>
      <c r="AA27588" s="34">
        <v>513</v>
      </c>
      <c r="AB27588" s="34">
        <v>258</v>
      </c>
      <c r="AC27588" s="34">
        <v>602</v>
      </c>
    </row>
    <row r="27589" spans="1:29" x14ac:dyDescent="0.2">
      <c r="A27589" s="34" t="s">
        <v>88082</v>
      </c>
      <c r="B27589" s="34">
        <v>869</v>
      </c>
      <c r="C27589" s="34">
        <v>1371</v>
      </c>
      <c r="D27589" s="34">
        <v>1515</v>
      </c>
      <c r="E27589" s="34">
        <v>1584</v>
      </c>
      <c r="F27589" s="34">
        <v>1006</v>
      </c>
      <c r="G27589" s="34">
        <v>1304</v>
      </c>
      <c r="H27589" s="34">
        <v>895</v>
      </c>
      <c r="I27589" s="34">
        <v>1219</v>
      </c>
      <c r="J27589" s="34">
        <v>668</v>
      </c>
      <c r="K27589" s="34">
        <v>1351</v>
      </c>
      <c r="L27589" s="34">
        <v>388</v>
      </c>
      <c r="M27589" s="34">
        <v>938</v>
      </c>
      <c r="N27589" s="34">
        <v>782</v>
      </c>
      <c r="O27589" s="34">
        <v>913</v>
      </c>
      <c r="P27589" s="34">
        <v>795</v>
      </c>
      <c r="Q27589" s="34">
        <v>1292</v>
      </c>
      <c r="R27589" s="34">
        <v>893</v>
      </c>
      <c r="S27589" s="34">
        <v>1709</v>
      </c>
      <c r="T27589" s="34">
        <v>512</v>
      </c>
      <c r="U27589" s="34">
        <v>821</v>
      </c>
      <c r="V27589" s="34">
        <v>1036</v>
      </c>
      <c r="W27589" s="34">
        <v>973</v>
      </c>
      <c r="X27589" s="34">
        <v>1308</v>
      </c>
      <c r="Y27589" s="34">
        <v>738</v>
      </c>
      <c r="Z27589" s="34">
        <v>1227</v>
      </c>
      <c r="AA27589" s="34">
        <v>1456</v>
      </c>
      <c r="AB27589" s="34">
        <v>751</v>
      </c>
      <c r="AC27589" s="34">
        <v>1850</v>
      </c>
    </row>
    <row r="27590" spans="1:29" x14ac:dyDescent="0.2">
      <c r="A27590" s="34" t="s">
        <v>88083</v>
      </c>
      <c r="B27590" s="34">
        <v>618</v>
      </c>
      <c r="C27590" s="34">
        <v>602</v>
      </c>
      <c r="D27590" s="34">
        <v>716</v>
      </c>
      <c r="E27590" s="34">
        <v>604</v>
      </c>
      <c r="F27590" s="34">
        <v>663</v>
      </c>
      <c r="G27590" s="34">
        <v>711</v>
      </c>
      <c r="H27590" s="34">
        <v>593</v>
      </c>
      <c r="I27590" s="34">
        <v>588</v>
      </c>
      <c r="J27590" s="34">
        <v>518</v>
      </c>
      <c r="K27590" s="34">
        <v>590</v>
      </c>
      <c r="L27590" s="34">
        <v>451</v>
      </c>
      <c r="M27590" s="34">
        <v>536</v>
      </c>
      <c r="N27590" s="34">
        <v>446</v>
      </c>
      <c r="O27590" s="34">
        <v>554</v>
      </c>
      <c r="P27590" s="34">
        <v>587</v>
      </c>
      <c r="Q27590" s="34">
        <v>821</v>
      </c>
      <c r="R27590" s="34">
        <v>723</v>
      </c>
      <c r="S27590" s="34">
        <v>721</v>
      </c>
      <c r="T27590" s="34">
        <v>583</v>
      </c>
      <c r="U27590" s="34">
        <v>576</v>
      </c>
      <c r="V27590" s="34">
        <v>701</v>
      </c>
      <c r="W27590" s="34">
        <v>733</v>
      </c>
      <c r="X27590" s="34">
        <v>769</v>
      </c>
      <c r="Y27590" s="34">
        <v>623</v>
      </c>
      <c r="Z27590" s="34">
        <v>698</v>
      </c>
      <c r="AA27590" s="34">
        <v>699</v>
      </c>
      <c r="AB27590" s="34">
        <v>799</v>
      </c>
      <c r="AC27590" s="34">
        <v>938</v>
      </c>
    </row>
    <row r="27591" spans="1:29" x14ac:dyDescent="0.2">
      <c r="A27591" s="34" t="s">
        <v>88084</v>
      </c>
      <c r="B27591" s="34">
        <v>555</v>
      </c>
      <c r="C27591" s="34">
        <v>688</v>
      </c>
      <c r="D27591" s="34">
        <v>723</v>
      </c>
      <c r="E27591" s="34">
        <v>709</v>
      </c>
      <c r="F27591" s="34">
        <v>647</v>
      </c>
      <c r="G27591" s="34">
        <v>694</v>
      </c>
      <c r="H27591" s="34">
        <v>593</v>
      </c>
      <c r="I27591" s="34">
        <v>636</v>
      </c>
      <c r="J27591" s="34">
        <v>517</v>
      </c>
      <c r="K27591" s="34">
        <v>764</v>
      </c>
      <c r="L27591" s="34">
        <v>412</v>
      </c>
      <c r="M27591" s="34">
        <v>617</v>
      </c>
      <c r="N27591" s="34">
        <v>542</v>
      </c>
      <c r="O27591" s="34">
        <v>603</v>
      </c>
      <c r="P27591" s="34">
        <v>540</v>
      </c>
      <c r="Q27591" s="34">
        <v>791</v>
      </c>
      <c r="R27591" s="34">
        <v>700</v>
      </c>
      <c r="S27591" s="34">
        <v>916</v>
      </c>
      <c r="T27591" s="34">
        <v>470</v>
      </c>
      <c r="U27591" s="34">
        <v>617</v>
      </c>
      <c r="V27591" s="34">
        <v>699</v>
      </c>
      <c r="W27591" s="34">
        <v>729</v>
      </c>
      <c r="X27591" s="34">
        <v>845</v>
      </c>
      <c r="Y27591" s="34">
        <v>681</v>
      </c>
      <c r="Z27591" s="34">
        <v>807</v>
      </c>
      <c r="AA27591" s="34">
        <v>965</v>
      </c>
      <c r="AB27591" s="34">
        <v>661</v>
      </c>
      <c r="AC27591" s="34">
        <v>1046</v>
      </c>
    </row>
    <row r="27592" spans="1:29" x14ac:dyDescent="0.2">
      <c r="A27592" s="34" t="s">
        <v>88085</v>
      </c>
      <c r="B27592" s="34">
        <v>302</v>
      </c>
      <c r="C27592" s="34">
        <v>323</v>
      </c>
      <c r="D27592" s="34">
        <v>440</v>
      </c>
      <c r="E27592" s="34">
        <v>387</v>
      </c>
      <c r="F27592" s="34">
        <v>314</v>
      </c>
      <c r="G27592" s="34">
        <v>491</v>
      </c>
      <c r="H27592" s="34">
        <v>322</v>
      </c>
      <c r="I27592" s="34">
        <v>352</v>
      </c>
      <c r="J27592" s="34">
        <v>254</v>
      </c>
      <c r="K27592" s="34">
        <v>427</v>
      </c>
      <c r="L27592" s="34">
        <v>161</v>
      </c>
      <c r="M27592" s="34">
        <v>354</v>
      </c>
      <c r="N27592" s="34">
        <v>253</v>
      </c>
      <c r="O27592" s="34">
        <v>288</v>
      </c>
      <c r="P27592" s="34">
        <v>299</v>
      </c>
      <c r="Q27592" s="34">
        <v>368</v>
      </c>
      <c r="R27592" s="34">
        <v>343</v>
      </c>
      <c r="S27592" s="34">
        <v>452</v>
      </c>
      <c r="T27592" s="34">
        <v>261</v>
      </c>
      <c r="U27592" s="34">
        <v>370</v>
      </c>
      <c r="V27592" s="34">
        <v>349</v>
      </c>
      <c r="W27592" s="34">
        <v>374</v>
      </c>
      <c r="X27592" s="34">
        <v>390</v>
      </c>
      <c r="Y27592" s="34">
        <v>269</v>
      </c>
      <c r="Z27592" s="34">
        <v>338</v>
      </c>
      <c r="AA27592" s="34">
        <v>463</v>
      </c>
      <c r="AB27592" s="34">
        <v>289</v>
      </c>
      <c r="AC27592" s="34">
        <v>585</v>
      </c>
    </row>
    <row r="27593" spans="1:29" x14ac:dyDescent="0.2">
      <c r="A27593" s="34" t="s">
        <v>88086</v>
      </c>
      <c r="B27593" s="34">
        <v>304</v>
      </c>
      <c r="C27593" s="34">
        <v>441</v>
      </c>
      <c r="D27593" s="34">
        <v>602</v>
      </c>
      <c r="E27593" s="34">
        <v>411</v>
      </c>
      <c r="F27593" s="34">
        <v>466</v>
      </c>
      <c r="G27593" s="34">
        <v>370</v>
      </c>
      <c r="H27593" s="34">
        <v>380</v>
      </c>
      <c r="I27593" s="34">
        <v>398</v>
      </c>
      <c r="J27593" s="34">
        <v>359</v>
      </c>
      <c r="K27593" s="34">
        <v>380</v>
      </c>
      <c r="L27593" s="34">
        <v>206</v>
      </c>
      <c r="M27593" s="34">
        <v>360</v>
      </c>
      <c r="N27593" s="34">
        <v>400</v>
      </c>
      <c r="O27593" s="34">
        <v>345</v>
      </c>
      <c r="P27593" s="34">
        <v>367</v>
      </c>
      <c r="Q27593" s="34">
        <v>462</v>
      </c>
      <c r="R27593" s="34">
        <v>431</v>
      </c>
      <c r="S27593" s="34">
        <v>589</v>
      </c>
      <c r="T27593" s="34">
        <v>303</v>
      </c>
      <c r="U27593" s="34">
        <v>363</v>
      </c>
      <c r="V27593" s="34">
        <v>568</v>
      </c>
      <c r="W27593" s="34">
        <v>413</v>
      </c>
      <c r="X27593" s="34">
        <v>578</v>
      </c>
      <c r="Y27593" s="34">
        <v>410</v>
      </c>
      <c r="Z27593" s="34">
        <v>568</v>
      </c>
      <c r="AA27593" s="34">
        <v>576</v>
      </c>
      <c r="AB27593" s="34">
        <v>401</v>
      </c>
      <c r="AC27593" s="34">
        <v>737</v>
      </c>
    </row>
    <row r="27594" spans="1:29" x14ac:dyDescent="0.2">
      <c r="A27594" s="34" t="s">
        <v>88087</v>
      </c>
      <c r="B27594" s="34">
        <v>908</v>
      </c>
      <c r="C27594" s="34">
        <v>1051</v>
      </c>
      <c r="D27594" s="34">
        <v>1417</v>
      </c>
      <c r="E27594" s="34">
        <v>1141</v>
      </c>
      <c r="F27594" s="34">
        <v>1155</v>
      </c>
      <c r="G27594" s="34">
        <v>1007</v>
      </c>
      <c r="H27594" s="34">
        <v>915</v>
      </c>
      <c r="I27594" s="34">
        <v>914</v>
      </c>
      <c r="J27594" s="34">
        <v>839</v>
      </c>
      <c r="K27594" s="34">
        <v>1070</v>
      </c>
      <c r="L27594" s="34">
        <v>524</v>
      </c>
      <c r="M27594" s="34">
        <v>895</v>
      </c>
      <c r="N27594" s="34">
        <v>814</v>
      </c>
      <c r="O27594" s="34">
        <v>837</v>
      </c>
      <c r="P27594" s="34">
        <v>882</v>
      </c>
      <c r="Q27594" s="34">
        <v>1110</v>
      </c>
      <c r="R27594" s="34">
        <v>1048</v>
      </c>
      <c r="S27594" s="34">
        <v>1305</v>
      </c>
      <c r="T27594" s="34">
        <v>729</v>
      </c>
      <c r="U27594" s="34">
        <v>914</v>
      </c>
      <c r="V27594" s="34">
        <v>1035</v>
      </c>
      <c r="W27594" s="34">
        <v>935</v>
      </c>
      <c r="X27594" s="34">
        <v>1325</v>
      </c>
      <c r="Y27594" s="34">
        <v>741</v>
      </c>
      <c r="Z27594" s="34">
        <v>1299</v>
      </c>
      <c r="AA27594" s="34">
        <v>1188</v>
      </c>
      <c r="AB27594" s="34">
        <v>840</v>
      </c>
      <c r="AC27594" s="34">
        <v>1574</v>
      </c>
    </row>
    <row r="27595" spans="1:29" x14ac:dyDescent="0.2">
      <c r="A27595" s="34" t="s">
        <v>88088</v>
      </c>
      <c r="B27595" s="34">
        <v>370</v>
      </c>
      <c r="C27595" s="34">
        <v>599</v>
      </c>
      <c r="D27595" s="34">
        <v>628</v>
      </c>
      <c r="E27595" s="34">
        <v>658</v>
      </c>
      <c r="F27595" s="34">
        <v>415</v>
      </c>
      <c r="G27595" s="34">
        <v>676</v>
      </c>
      <c r="H27595" s="34">
        <v>394</v>
      </c>
      <c r="I27595" s="34">
        <v>496</v>
      </c>
      <c r="J27595" s="34">
        <v>294</v>
      </c>
      <c r="K27595" s="34">
        <v>705</v>
      </c>
      <c r="L27595" s="34">
        <v>220</v>
      </c>
      <c r="M27595" s="34">
        <v>518</v>
      </c>
      <c r="N27595" s="34">
        <v>365</v>
      </c>
      <c r="O27595" s="34">
        <v>452</v>
      </c>
      <c r="P27595" s="34">
        <v>338</v>
      </c>
      <c r="Q27595" s="34">
        <v>561</v>
      </c>
      <c r="R27595" s="34">
        <v>451</v>
      </c>
      <c r="S27595" s="34">
        <v>696</v>
      </c>
      <c r="T27595" s="34">
        <v>244</v>
      </c>
      <c r="U27595" s="34">
        <v>396</v>
      </c>
      <c r="V27595" s="34">
        <v>453</v>
      </c>
      <c r="W27595" s="34">
        <v>405</v>
      </c>
      <c r="X27595" s="34">
        <v>548</v>
      </c>
      <c r="Y27595" s="34">
        <v>365</v>
      </c>
      <c r="Z27595" s="34">
        <v>551</v>
      </c>
      <c r="AA27595" s="34">
        <v>733</v>
      </c>
      <c r="AB27595" s="34">
        <v>309</v>
      </c>
      <c r="AC27595" s="34">
        <v>880</v>
      </c>
    </row>
    <row r="27596" spans="1:29" x14ac:dyDescent="0.2">
      <c r="A27596" s="34" t="s">
        <v>88089</v>
      </c>
      <c r="B27596" s="34">
        <v>752</v>
      </c>
      <c r="C27596" s="34">
        <v>862</v>
      </c>
      <c r="D27596" s="34">
        <v>1119</v>
      </c>
      <c r="E27596" s="34">
        <v>1008</v>
      </c>
      <c r="F27596" s="34">
        <v>1142</v>
      </c>
      <c r="G27596" s="34">
        <v>965</v>
      </c>
      <c r="H27596" s="34">
        <v>1083</v>
      </c>
      <c r="I27596" s="34">
        <v>925</v>
      </c>
      <c r="J27596" s="34">
        <v>957</v>
      </c>
      <c r="K27596" s="34">
        <v>991</v>
      </c>
      <c r="L27596" s="34">
        <v>678</v>
      </c>
      <c r="M27596" s="34">
        <v>887</v>
      </c>
      <c r="N27596" s="34">
        <v>907</v>
      </c>
      <c r="O27596" s="34">
        <v>894</v>
      </c>
      <c r="P27596" s="34">
        <v>940</v>
      </c>
      <c r="Q27596" s="34">
        <v>1271</v>
      </c>
      <c r="R27596" s="34">
        <v>1243</v>
      </c>
      <c r="S27596" s="34">
        <v>1198</v>
      </c>
      <c r="T27596" s="34">
        <v>1032</v>
      </c>
      <c r="U27596" s="34">
        <v>991</v>
      </c>
      <c r="V27596" s="34">
        <v>1184</v>
      </c>
      <c r="W27596" s="34">
        <v>986</v>
      </c>
      <c r="X27596" s="34">
        <v>1393</v>
      </c>
      <c r="Y27596" s="34">
        <v>995</v>
      </c>
      <c r="Z27596" s="34">
        <v>1157</v>
      </c>
      <c r="AA27596" s="34">
        <v>1236</v>
      </c>
      <c r="AB27596" s="34">
        <v>1209</v>
      </c>
      <c r="AC27596" s="34">
        <v>1526</v>
      </c>
    </row>
    <row r="27597" spans="1:29" x14ac:dyDescent="0.2">
      <c r="A27597" s="34" t="s">
        <v>88090</v>
      </c>
      <c r="B27597" s="34">
        <v>657</v>
      </c>
      <c r="C27597" s="34">
        <v>1145</v>
      </c>
      <c r="D27597" s="34">
        <v>1182</v>
      </c>
      <c r="E27597" s="34">
        <v>1265</v>
      </c>
      <c r="F27597" s="34">
        <v>956</v>
      </c>
      <c r="G27597" s="34">
        <v>1208</v>
      </c>
      <c r="H27597" s="34">
        <v>862</v>
      </c>
      <c r="I27597" s="34">
        <v>1172</v>
      </c>
      <c r="J27597" s="34">
        <v>690</v>
      </c>
      <c r="K27597" s="34">
        <v>1348</v>
      </c>
      <c r="L27597" s="34">
        <v>439</v>
      </c>
      <c r="M27597" s="34">
        <v>953</v>
      </c>
      <c r="N27597" s="34">
        <v>713</v>
      </c>
      <c r="O27597" s="34">
        <v>937</v>
      </c>
      <c r="P27597" s="34">
        <v>797</v>
      </c>
      <c r="Q27597" s="34">
        <v>1122</v>
      </c>
      <c r="R27597" s="34">
        <v>842</v>
      </c>
      <c r="S27597" s="34">
        <v>1444</v>
      </c>
      <c r="T27597" s="34">
        <v>511</v>
      </c>
      <c r="U27597" s="34">
        <v>875</v>
      </c>
      <c r="V27597" s="34">
        <v>1040</v>
      </c>
      <c r="W27597" s="34">
        <v>948</v>
      </c>
      <c r="X27597" s="34">
        <v>1112</v>
      </c>
      <c r="Y27597" s="34">
        <v>777</v>
      </c>
      <c r="Z27597" s="34">
        <v>1195</v>
      </c>
      <c r="AA27597" s="34">
        <v>1297</v>
      </c>
      <c r="AB27597" s="34">
        <v>743</v>
      </c>
      <c r="AC27597" s="34">
        <v>1715</v>
      </c>
    </row>
    <row r="27598" spans="1:29" x14ac:dyDescent="0.2">
      <c r="A27598" s="34" t="s">
        <v>88091</v>
      </c>
      <c r="B27598" s="34">
        <v>736</v>
      </c>
      <c r="C27598" s="34">
        <v>772</v>
      </c>
      <c r="D27598" s="34">
        <v>885</v>
      </c>
      <c r="E27598" s="34">
        <v>855</v>
      </c>
      <c r="F27598" s="34">
        <v>865</v>
      </c>
      <c r="G27598" s="34">
        <v>717</v>
      </c>
      <c r="H27598" s="34">
        <v>865</v>
      </c>
      <c r="I27598" s="34">
        <v>744</v>
      </c>
      <c r="J27598" s="34">
        <v>777</v>
      </c>
      <c r="K27598" s="34">
        <v>769</v>
      </c>
      <c r="L27598" s="34">
        <v>741</v>
      </c>
      <c r="M27598" s="34">
        <v>707</v>
      </c>
      <c r="N27598" s="34">
        <v>724</v>
      </c>
      <c r="O27598" s="34">
        <v>768</v>
      </c>
      <c r="P27598" s="34">
        <v>777</v>
      </c>
      <c r="Q27598" s="34">
        <v>1067</v>
      </c>
      <c r="R27598" s="34">
        <v>1049</v>
      </c>
      <c r="S27598" s="34">
        <v>916</v>
      </c>
      <c r="T27598" s="34">
        <v>933</v>
      </c>
      <c r="U27598" s="34">
        <v>837</v>
      </c>
      <c r="V27598" s="34">
        <v>1037</v>
      </c>
      <c r="W27598" s="34">
        <v>1164</v>
      </c>
      <c r="X27598" s="34">
        <v>1113</v>
      </c>
      <c r="Y27598" s="34">
        <v>1011</v>
      </c>
      <c r="Z27598" s="34">
        <v>1021</v>
      </c>
      <c r="AA27598" s="34">
        <v>1086</v>
      </c>
      <c r="AB27598" s="34">
        <v>1150</v>
      </c>
      <c r="AC27598" s="34">
        <v>1387</v>
      </c>
    </row>
    <row r="27599" spans="1:29" x14ac:dyDescent="0.2">
      <c r="A27599" s="34" t="s">
        <v>88092</v>
      </c>
      <c r="B27599" s="34">
        <v>717</v>
      </c>
      <c r="C27599" s="34">
        <v>983</v>
      </c>
      <c r="D27599" s="34">
        <v>1152</v>
      </c>
      <c r="E27599" s="34">
        <v>1010</v>
      </c>
      <c r="F27599" s="34">
        <v>1046</v>
      </c>
      <c r="G27599" s="34">
        <v>1038</v>
      </c>
      <c r="H27599" s="34">
        <v>961</v>
      </c>
      <c r="I27599" s="34">
        <v>890</v>
      </c>
      <c r="J27599" s="34">
        <v>804</v>
      </c>
      <c r="K27599" s="34">
        <v>935</v>
      </c>
      <c r="L27599" s="34">
        <v>553</v>
      </c>
      <c r="M27599" s="34">
        <v>881</v>
      </c>
      <c r="N27599" s="34">
        <v>841</v>
      </c>
      <c r="O27599" s="34">
        <v>832</v>
      </c>
      <c r="P27599" s="34">
        <v>861</v>
      </c>
      <c r="Q27599" s="34">
        <v>1088</v>
      </c>
      <c r="R27599" s="34">
        <v>1003</v>
      </c>
      <c r="S27599" s="34">
        <v>1275</v>
      </c>
      <c r="T27599" s="34">
        <v>717</v>
      </c>
      <c r="U27599" s="34">
        <v>754</v>
      </c>
      <c r="V27599" s="34">
        <v>1073</v>
      </c>
      <c r="W27599" s="34">
        <v>895</v>
      </c>
      <c r="X27599" s="34">
        <v>1202</v>
      </c>
      <c r="Y27599" s="34">
        <v>792</v>
      </c>
      <c r="Z27599" s="34">
        <v>1197</v>
      </c>
      <c r="AA27599" s="34">
        <v>1102</v>
      </c>
      <c r="AB27599" s="34">
        <v>869</v>
      </c>
      <c r="AC27599" s="34">
        <v>1505</v>
      </c>
    </row>
    <row r="27600" spans="1:29" x14ac:dyDescent="0.2">
      <c r="A27600" s="34" t="s">
        <v>88093</v>
      </c>
      <c r="B27600" s="34">
        <v>706</v>
      </c>
      <c r="C27600" s="34">
        <v>830</v>
      </c>
      <c r="D27600" s="34">
        <v>1048</v>
      </c>
      <c r="E27600" s="34">
        <v>947</v>
      </c>
      <c r="F27600" s="34">
        <v>858</v>
      </c>
      <c r="G27600" s="34">
        <v>910</v>
      </c>
      <c r="H27600" s="34">
        <v>673</v>
      </c>
      <c r="I27600" s="34">
        <v>768</v>
      </c>
      <c r="J27600" s="34">
        <v>589</v>
      </c>
      <c r="K27600" s="34">
        <v>870</v>
      </c>
      <c r="L27600" s="34">
        <v>341</v>
      </c>
      <c r="M27600" s="34">
        <v>643</v>
      </c>
      <c r="N27600" s="34">
        <v>633</v>
      </c>
      <c r="O27600" s="34">
        <v>682</v>
      </c>
      <c r="P27600" s="34">
        <v>618</v>
      </c>
      <c r="Q27600" s="34">
        <v>894</v>
      </c>
      <c r="R27600" s="34">
        <v>721</v>
      </c>
      <c r="S27600" s="34">
        <v>1146</v>
      </c>
      <c r="T27600" s="34">
        <v>463</v>
      </c>
      <c r="U27600" s="34">
        <v>641</v>
      </c>
      <c r="V27600" s="34">
        <v>824</v>
      </c>
      <c r="W27600" s="34">
        <v>693</v>
      </c>
      <c r="X27600" s="34">
        <v>1001</v>
      </c>
      <c r="Y27600" s="34">
        <v>518</v>
      </c>
      <c r="Z27600" s="34">
        <v>977</v>
      </c>
      <c r="AA27600" s="34">
        <v>974</v>
      </c>
      <c r="AB27600" s="34">
        <v>671</v>
      </c>
      <c r="AC27600" s="34">
        <v>1185</v>
      </c>
    </row>
    <row r="27601" spans="1:29" x14ac:dyDescent="0.2">
      <c r="A27601" s="34" t="s">
        <v>88094</v>
      </c>
      <c r="B27601" s="34">
        <v>412</v>
      </c>
      <c r="C27601" s="34">
        <v>480</v>
      </c>
      <c r="D27601" s="34">
        <v>627</v>
      </c>
      <c r="E27601" s="34">
        <v>600</v>
      </c>
      <c r="F27601" s="34">
        <v>505</v>
      </c>
      <c r="G27601" s="34">
        <v>651</v>
      </c>
      <c r="H27601" s="34">
        <v>482</v>
      </c>
      <c r="I27601" s="34">
        <v>544</v>
      </c>
      <c r="J27601" s="34">
        <v>451</v>
      </c>
      <c r="K27601" s="34">
        <v>628</v>
      </c>
      <c r="L27601" s="34">
        <v>383</v>
      </c>
      <c r="M27601" s="34">
        <v>499</v>
      </c>
      <c r="N27601" s="34">
        <v>462</v>
      </c>
      <c r="O27601" s="34">
        <v>514</v>
      </c>
      <c r="P27601" s="34">
        <v>465</v>
      </c>
      <c r="Q27601" s="34">
        <v>761</v>
      </c>
      <c r="R27601" s="34">
        <v>611</v>
      </c>
      <c r="S27601" s="34">
        <v>627</v>
      </c>
      <c r="T27601" s="34">
        <v>450</v>
      </c>
      <c r="U27601" s="34">
        <v>485</v>
      </c>
      <c r="V27601" s="34">
        <v>613</v>
      </c>
      <c r="W27601" s="34">
        <v>591</v>
      </c>
      <c r="X27601" s="34">
        <v>664</v>
      </c>
      <c r="Y27601" s="34">
        <v>478</v>
      </c>
      <c r="Z27601" s="34">
        <v>597</v>
      </c>
      <c r="AA27601" s="34">
        <v>630</v>
      </c>
      <c r="AB27601" s="34">
        <v>501</v>
      </c>
      <c r="AC27601" s="34">
        <v>883</v>
      </c>
    </row>
    <row r="27602" spans="1:29" x14ac:dyDescent="0.2">
      <c r="A27602" s="34" t="s">
        <v>88095</v>
      </c>
      <c r="B27602" s="34">
        <v>738</v>
      </c>
      <c r="C27602" s="34">
        <v>853</v>
      </c>
      <c r="D27602" s="34">
        <v>1042</v>
      </c>
      <c r="E27602" s="34">
        <v>998</v>
      </c>
      <c r="F27602" s="34">
        <v>898</v>
      </c>
      <c r="G27602" s="34">
        <v>898</v>
      </c>
      <c r="H27602" s="34">
        <v>720</v>
      </c>
      <c r="I27602" s="34">
        <v>750</v>
      </c>
      <c r="J27602" s="34">
        <v>590</v>
      </c>
      <c r="K27602" s="34">
        <v>894</v>
      </c>
      <c r="L27602" s="34">
        <v>379</v>
      </c>
      <c r="M27602" s="34">
        <v>681</v>
      </c>
      <c r="N27602" s="34">
        <v>537</v>
      </c>
      <c r="O27602" s="34">
        <v>737</v>
      </c>
      <c r="P27602" s="34">
        <v>658</v>
      </c>
      <c r="Q27602" s="34">
        <v>932</v>
      </c>
      <c r="R27602" s="34">
        <v>791</v>
      </c>
      <c r="S27602" s="34">
        <v>1137</v>
      </c>
      <c r="T27602" s="34">
        <v>521</v>
      </c>
      <c r="U27602" s="34">
        <v>699</v>
      </c>
      <c r="V27602" s="34">
        <v>845</v>
      </c>
      <c r="W27602" s="34">
        <v>758</v>
      </c>
      <c r="X27602" s="34">
        <v>1116</v>
      </c>
      <c r="Y27602" s="34">
        <v>580</v>
      </c>
      <c r="Z27602" s="34">
        <v>1066</v>
      </c>
      <c r="AA27602" s="34">
        <v>1060</v>
      </c>
      <c r="AB27602" s="34">
        <v>724</v>
      </c>
      <c r="AC27602" s="34">
        <v>1383</v>
      </c>
    </row>
    <row r="27603" spans="1:29" x14ac:dyDescent="0.2">
      <c r="A27603" s="34" t="s">
        <v>88096</v>
      </c>
      <c r="B27603" s="34">
        <v>1040</v>
      </c>
      <c r="C27603" s="34">
        <v>1056</v>
      </c>
      <c r="D27603" s="34">
        <v>1339</v>
      </c>
      <c r="E27603" s="34">
        <v>1302</v>
      </c>
      <c r="F27603" s="34">
        <v>1285</v>
      </c>
      <c r="G27603" s="34">
        <v>1223</v>
      </c>
      <c r="H27603" s="34">
        <v>1112</v>
      </c>
      <c r="I27603" s="34">
        <v>1026</v>
      </c>
      <c r="J27603" s="34">
        <v>1056</v>
      </c>
      <c r="K27603" s="34">
        <v>1150</v>
      </c>
      <c r="L27603" s="34">
        <v>916</v>
      </c>
      <c r="M27603" s="34">
        <v>1013</v>
      </c>
      <c r="N27603" s="34">
        <v>1095</v>
      </c>
      <c r="O27603" s="34">
        <v>1028</v>
      </c>
      <c r="P27603" s="34">
        <v>1155</v>
      </c>
      <c r="Q27603" s="34">
        <v>1421</v>
      </c>
      <c r="R27603" s="34">
        <v>1415</v>
      </c>
      <c r="S27603" s="34">
        <v>1369</v>
      </c>
      <c r="T27603" s="34">
        <v>1222</v>
      </c>
      <c r="U27603" s="34">
        <v>1236</v>
      </c>
      <c r="V27603" s="34">
        <v>1540</v>
      </c>
      <c r="W27603" s="34">
        <v>1353</v>
      </c>
      <c r="X27603" s="34">
        <v>1575</v>
      </c>
      <c r="Y27603" s="34">
        <v>1203</v>
      </c>
      <c r="Z27603" s="34">
        <v>1425</v>
      </c>
      <c r="AA27603" s="34">
        <v>1406</v>
      </c>
      <c r="AB27603" s="34">
        <v>1399</v>
      </c>
      <c r="AC27603" s="34">
        <v>1906</v>
      </c>
    </row>
    <row r="27604" spans="1:29" x14ac:dyDescent="0.2">
      <c r="A27604" s="34" t="s">
        <v>88097</v>
      </c>
      <c r="B27604" s="34">
        <v>1357</v>
      </c>
      <c r="C27604" s="34">
        <v>787</v>
      </c>
      <c r="D27604" s="34">
        <v>1120</v>
      </c>
      <c r="E27604" s="34">
        <v>821</v>
      </c>
      <c r="F27604" s="34">
        <v>1148</v>
      </c>
      <c r="G27604" s="34">
        <v>899</v>
      </c>
      <c r="H27604" s="34">
        <v>1028</v>
      </c>
      <c r="I27604" s="34">
        <v>802</v>
      </c>
      <c r="J27604" s="34">
        <v>1050</v>
      </c>
      <c r="K27604" s="34">
        <v>902</v>
      </c>
      <c r="L27604" s="34">
        <v>857</v>
      </c>
      <c r="M27604" s="34">
        <v>848</v>
      </c>
      <c r="N27604" s="34">
        <v>919</v>
      </c>
      <c r="O27604" s="34">
        <v>767</v>
      </c>
      <c r="P27604" s="34">
        <v>975</v>
      </c>
      <c r="Q27604" s="34">
        <v>1113</v>
      </c>
      <c r="R27604" s="34">
        <v>1333</v>
      </c>
      <c r="S27604" s="34">
        <v>1006</v>
      </c>
      <c r="T27604" s="34">
        <v>1206</v>
      </c>
      <c r="U27604" s="34">
        <v>905</v>
      </c>
      <c r="V27604" s="34">
        <v>1347</v>
      </c>
      <c r="W27604" s="34">
        <v>1176</v>
      </c>
      <c r="X27604" s="34">
        <v>1491</v>
      </c>
      <c r="Y27604" s="34">
        <v>1121</v>
      </c>
      <c r="Z27604" s="34">
        <v>1189</v>
      </c>
      <c r="AA27604" s="34">
        <v>1202</v>
      </c>
      <c r="AB27604" s="34">
        <v>1503</v>
      </c>
      <c r="AC27604" s="34">
        <v>1421</v>
      </c>
    </row>
    <row r="27605" spans="1:29" x14ac:dyDescent="0.2">
      <c r="A27605" s="34" t="s">
        <v>88098</v>
      </c>
      <c r="B27605" s="34">
        <v>379</v>
      </c>
      <c r="C27605" s="34">
        <v>365</v>
      </c>
      <c r="D27605" s="34">
        <v>484</v>
      </c>
      <c r="E27605" s="34">
        <v>480</v>
      </c>
      <c r="F27605" s="34">
        <v>329</v>
      </c>
      <c r="G27605" s="34">
        <v>462</v>
      </c>
      <c r="H27605" s="34">
        <v>272</v>
      </c>
      <c r="I27605" s="34">
        <v>387</v>
      </c>
      <c r="J27605" s="34">
        <v>265</v>
      </c>
      <c r="K27605" s="34">
        <v>438</v>
      </c>
      <c r="L27605" s="34">
        <v>144</v>
      </c>
      <c r="M27605" s="34">
        <v>335</v>
      </c>
      <c r="N27605" s="34">
        <v>266</v>
      </c>
      <c r="O27605" s="34">
        <v>345</v>
      </c>
      <c r="P27605" s="34">
        <v>240</v>
      </c>
      <c r="Q27605" s="34">
        <v>404</v>
      </c>
      <c r="R27605" s="34">
        <v>315</v>
      </c>
      <c r="S27605" s="34">
        <v>623</v>
      </c>
      <c r="T27605" s="34">
        <v>217</v>
      </c>
      <c r="U27605" s="34">
        <v>284</v>
      </c>
      <c r="V27605" s="34">
        <v>412</v>
      </c>
      <c r="W27605" s="34">
        <v>368</v>
      </c>
      <c r="X27605" s="34">
        <v>480</v>
      </c>
      <c r="Y27605" s="34">
        <v>281</v>
      </c>
      <c r="Z27605" s="34">
        <v>398</v>
      </c>
      <c r="AA27605" s="34">
        <v>518</v>
      </c>
      <c r="AB27605" s="34">
        <v>256</v>
      </c>
      <c r="AC27605" s="34">
        <v>574</v>
      </c>
    </row>
    <row r="27606" spans="1:29" x14ac:dyDescent="0.2">
      <c r="A27606" s="34" t="s">
        <v>88099</v>
      </c>
      <c r="B27606" s="34">
        <v>1341</v>
      </c>
      <c r="C27606" s="34">
        <v>1796</v>
      </c>
      <c r="D27606" s="34">
        <v>2292</v>
      </c>
      <c r="E27606" s="34">
        <v>2094</v>
      </c>
      <c r="F27606" s="34">
        <v>1650</v>
      </c>
      <c r="G27606" s="34">
        <v>1842</v>
      </c>
      <c r="H27606" s="34">
        <v>1534</v>
      </c>
      <c r="I27606" s="34">
        <v>1617</v>
      </c>
      <c r="J27606" s="34">
        <v>1190</v>
      </c>
      <c r="K27606" s="34">
        <v>2008</v>
      </c>
      <c r="L27606" s="34">
        <v>755</v>
      </c>
      <c r="M27606" s="34">
        <v>1637</v>
      </c>
      <c r="N27606" s="34">
        <v>1377</v>
      </c>
      <c r="O27606" s="34">
        <v>1394</v>
      </c>
      <c r="P27606" s="34">
        <v>1343</v>
      </c>
      <c r="Q27606" s="34">
        <v>1700</v>
      </c>
      <c r="R27606" s="34">
        <v>1474</v>
      </c>
      <c r="S27606" s="34">
        <v>2494</v>
      </c>
      <c r="T27606" s="34">
        <v>905</v>
      </c>
      <c r="U27606" s="34">
        <v>1281</v>
      </c>
      <c r="V27606" s="34">
        <v>1727</v>
      </c>
      <c r="W27606" s="34">
        <v>1515</v>
      </c>
      <c r="X27606" s="34">
        <v>2093</v>
      </c>
      <c r="Y27606" s="34">
        <v>1195</v>
      </c>
      <c r="Z27606" s="34">
        <v>2165</v>
      </c>
      <c r="AA27606" s="34">
        <v>2116</v>
      </c>
      <c r="AB27606" s="34">
        <v>1259</v>
      </c>
      <c r="AC27606" s="34">
        <v>2774</v>
      </c>
    </row>
    <row r="27607" spans="1:29" x14ac:dyDescent="0.2">
      <c r="A27607" s="34" t="s">
        <v>88100</v>
      </c>
      <c r="B27607" s="34">
        <v>979</v>
      </c>
      <c r="C27607" s="34">
        <v>937</v>
      </c>
      <c r="D27607" s="34">
        <v>1053</v>
      </c>
      <c r="E27607" s="34">
        <v>1082</v>
      </c>
      <c r="F27607" s="34">
        <v>1108</v>
      </c>
      <c r="G27607" s="34">
        <v>1071</v>
      </c>
      <c r="H27607" s="34">
        <v>1007</v>
      </c>
      <c r="I27607" s="34">
        <v>999</v>
      </c>
      <c r="J27607" s="34">
        <v>982</v>
      </c>
      <c r="K27607" s="34">
        <v>1107</v>
      </c>
      <c r="L27607" s="34">
        <v>991</v>
      </c>
      <c r="M27607" s="34">
        <v>919</v>
      </c>
      <c r="N27607" s="34">
        <v>854</v>
      </c>
      <c r="O27607" s="34">
        <v>1013</v>
      </c>
      <c r="P27607" s="34">
        <v>973</v>
      </c>
      <c r="Q27607" s="34">
        <v>1442</v>
      </c>
      <c r="R27607" s="34">
        <v>1355</v>
      </c>
      <c r="S27607" s="34">
        <v>1211</v>
      </c>
      <c r="T27607" s="34">
        <v>1248</v>
      </c>
      <c r="U27607" s="34">
        <v>1063</v>
      </c>
      <c r="V27607" s="34">
        <v>1175</v>
      </c>
      <c r="W27607" s="34">
        <v>1486</v>
      </c>
      <c r="X27607" s="34">
        <v>1313</v>
      </c>
      <c r="Y27607" s="34">
        <v>1367</v>
      </c>
      <c r="Z27607" s="34">
        <v>1107</v>
      </c>
      <c r="AA27607" s="34">
        <v>1289</v>
      </c>
      <c r="AB27607" s="34">
        <v>1499</v>
      </c>
      <c r="AC27607" s="34">
        <v>1648</v>
      </c>
    </row>
    <row r="27608" spans="1:29" x14ac:dyDescent="0.2">
      <c r="A27608" s="34" t="s">
        <v>88101</v>
      </c>
      <c r="B27608" s="34">
        <v>538</v>
      </c>
      <c r="C27608" s="34">
        <v>527</v>
      </c>
      <c r="D27608" s="34">
        <v>723</v>
      </c>
      <c r="E27608" s="34">
        <v>561</v>
      </c>
      <c r="F27608" s="34">
        <v>582</v>
      </c>
      <c r="G27608" s="34">
        <v>543</v>
      </c>
      <c r="H27608" s="34">
        <v>555</v>
      </c>
      <c r="I27608" s="34">
        <v>517</v>
      </c>
      <c r="J27608" s="34">
        <v>502</v>
      </c>
      <c r="K27608" s="34">
        <v>562</v>
      </c>
      <c r="L27608" s="34">
        <v>449</v>
      </c>
      <c r="M27608" s="34">
        <v>495</v>
      </c>
      <c r="N27608" s="34">
        <v>530</v>
      </c>
      <c r="O27608" s="34">
        <v>486</v>
      </c>
      <c r="P27608" s="34">
        <v>549</v>
      </c>
      <c r="Q27608" s="34">
        <v>772</v>
      </c>
      <c r="R27608" s="34">
        <v>640</v>
      </c>
      <c r="S27608" s="34">
        <v>628</v>
      </c>
      <c r="T27608" s="34">
        <v>517</v>
      </c>
      <c r="U27608" s="34">
        <v>557</v>
      </c>
      <c r="V27608" s="34">
        <v>685</v>
      </c>
      <c r="W27608" s="34">
        <v>696</v>
      </c>
      <c r="X27608" s="34">
        <v>799</v>
      </c>
      <c r="Y27608" s="34">
        <v>565</v>
      </c>
      <c r="Z27608" s="34">
        <v>658</v>
      </c>
      <c r="AA27608" s="34">
        <v>735</v>
      </c>
      <c r="AB27608" s="34">
        <v>678</v>
      </c>
      <c r="AC27608" s="34">
        <v>925</v>
      </c>
    </row>
    <row r="27609" spans="1:29" x14ac:dyDescent="0.2">
      <c r="A27609" s="34" t="s">
        <v>88102</v>
      </c>
      <c r="B27609" s="34">
        <v>666</v>
      </c>
      <c r="C27609" s="34">
        <v>609</v>
      </c>
      <c r="D27609" s="34">
        <v>878</v>
      </c>
      <c r="E27609" s="34">
        <v>740</v>
      </c>
      <c r="F27609" s="34">
        <v>782</v>
      </c>
      <c r="G27609" s="34">
        <v>893</v>
      </c>
      <c r="H27609" s="34">
        <v>775</v>
      </c>
      <c r="I27609" s="34">
        <v>590</v>
      </c>
      <c r="J27609" s="34">
        <v>637</v>
      </c>
      <c r="K27609" s="34">
        <v>720</v>
      </c>
      <c r="L27609" s="34">
        <v>460</v>
      </c>
      <c r="M27609" s="34">
        <v>650</v>
      </c>
      <c r="N27609" s="34">
        <v>658</v>
      </c>
      <c r="O27609" s="34">
        <v>610</v>
      </c>
      <c r="P27609" s="34">
        <v>665</v>
      </c>
      <c r="Q27609" s="34">
        <v>826</v>
      </c>
      <c r="R27609" s="34">
        <v>878</v>
      </c>
      <c r="S27609" s="34">
        <v>907</v>
      </c>
      <c r="T27609" s="34">
        <v>720</v>
      </c>
      <c r="U27609" s="34">
        <v>640</v>
      </c>
      <c r="V27609" s="34">
        <v>843</v>
      </c>
      <c r="W27609" s="34">
        <v>756</v>
      </c>
      <c r="X27609" s="34">
        <v>962</v>
      </c>
      <c r="Y27609" s="34">
        <v>682</v>
      </c>
      <c r="Z27609" s="34">
        <v>935</v>
      </c>
      <c r="AA27609" s="34">
        <v>923</v>
      </c>
      <c r="AB27609" s="34">
        <v>787</v>
      </c>
      <c r="AC27609" s="34">
        <v>1203</v>
      </c>
    </row>
    <row r="27610" spans="1:29" x14ac:dyDescent="0.2">
      <c r="A27610" s="34" t="s">
        <v>88103</v>
      </c>
      <c r="B27610" s="34">
        <v>203</v>
      </c>
      <c r="C27610" s="34">
        <v>238</v>
      </c>
      <c r="D27610" s="34">
        <v>370</v>
      </c>
      <c r="E27610" s="34">
        <v>290</v>
      </c>
      <c r="F27610" s="34">
        <v>314</v>
      </c>
      <c r="G27610" s="34">
        <v>298</v>
      </c>
      <c r="H27610" s="34">
        <v>324</v>
      </c>
      <c r="I27610" s="34">
        <v>295</v>
      </c>
      <c r="J27610" s="34">
        <v>298</v>
      </c>
      <c r="K27610" s="34">
        <v>315</v>
      </c>
      <c r="L27610" s="34">
        <v>154</v>
      </c>
      <c r="M27610" s="34">
        <v>220</v>
      </c>
      <c r="N27610" s="34">
        <v>263</v>
      </c>
      <c r="O27610" s="34">
        <v>211</v>
      </c>
      <c r="P27610" s="34">
        <v>265</v>
      </c>
      <c r="Q27610" s="34">
        <v>311</v>
      </c>
      <c r="R27610" s="34">
        <v>315</v>
      </c>
      <c r="S27610" s="34">
        <v>373</v>
      </c>
      <c r="T27610" s="34">
        <v>237</v>
      </c>
      <c r="U27610" s="34">
        <v>217</v>
      </c>
      <c r="V27610" s="34">
        <v>335</v>
      </c>
      <c r="W27610" s="34">
        <v>257</v>
      </c>
      <c r="X27610" s="34">
        <v>389</v>
      </c>
      <c r="Y27610" s="34">
        <v>200</v>
      </c>
      <c r="Z27610" s="34">
        <v>352</v>
      </c>
      <c r="AA27610" s="34">
        <v>376</v>
      </c>
      <c r="AB27610" s="34">
        <v>286</v>
      </c>
      <c r="AC27610" s="34">
        <v>416</v>
      </c>
    </row>
    <row r="27611" spans="1:29" x14ac:dyDescent="0.2">
      <c r="A27611" s="34" t="s">
        <v>88104</v>
      </c>
      <c r="B27611" s="34">
        <v>683</v>
      </c>
      <c r="C27611" s="34">
        <v>602</v>
      </c>
      <c r="D27611" s="34">
        <v>674</v>
      </c>
      <c r="E27611" s="34">
        <v>692</v>
      </c>
      <c r="F27611" s="34">
        <v>596</v>
      </c>
      <c r="G27611" s="34">
        <v>554</v>
      </c>
      <c r="H27611" s="34">
        <v>545</v>
      </c>
      <c r="I27611" s="34">
        <v>610</v>
      </c>
      <c r="J27611" s="34">
        <v>484</v>
      </c>
      <c r="K27611" s="34">
        <v>669</v>
      </c>
      <c r="L27611" s="34">
        <v>310</v>
      </c>
      <c r="M27611" s="34">
        <v>577</v>
      </c>
      <c r="N27611" s="34">
        <v>489</v>
      </c>
      <c r="O27611" s="34">
        <v>560</v>
      </c>
      <c r="P27611" s="34">
        <v>562</v>
      </c>
      <c r="Q27611" s="34">
        <v>724</v>
      </c>
      <c r="R27611" s="34">
        <v>581</v>
      </c>
      <c r="S27611" s="34">
        <v>833</v>
      </c>
      <c r="T27611" s="34">
        <v>433</v>
      </c>
      <c r="U27611" s="34">
        <v>528</v>
      </c>
      <c r="V27611" s="34">
        <v>593</v>
      </c>
      <c r="W27611" s="34">
        <v>664</v>
      </c>
      <c r="X27611" s="34">
        <v>700</v>
      </c>
      <c r="Y27611" s="34">
        <v>602</v>
      </c>
      <c r="Z27611" s="34">
        <v>691</v>
      </c>
      <c r="AA27611" s="34">
        <v>797</v>
      </c>
      <c r="AB27611" s="34">
        <v>556</v>
      </c>
      <c r="AC27611" s="34">
        <v>845</v>
      </c>
    </row>
    <row r="27612" spans="1:29" x14ac:dyDescent="0.2">
      <c r="A27612" s="34" t="s">
        <v>88105</v>
      </c>
      <c r="B27612" s="34">
        <v>260</v>
      </c>
      <c r="C27612" s="34">
        <v>290</v>
      </c>
      <c r="D27612" s="34">
        <v>442</v>
      </c>
      <c r="E27612" s="34">
        <v>419</v>
      </c>
      <c r="F27612" s="34">
        <v>225</v>
      </c>
      <c r="G27612" s="34">
        <v>321</v>
      </c>
      <c r="H27612" s="34">
        <v>238</v>
      </c>
      <c r="I27612" s="34">
        <v>277</v>
      </c>
      <c r="J27612" s="34">
        <v>142</v>
      </c>
      <c r="K27612" s="34">
        <v>393</v>
      </c>
      <c r="L27612" s="34">
        <v>66</v>
      </c>
      <c r="M27612" s="34">
        <v>245</v>
      </c>
      <c r="N27612" s="34">
        <v>200</v>
      </c>
      <c r="O27612" s="34">
        <v>242</v>
      </c>
      <c r="P27612" s="34">
        <v>183</v>
      </c>
      <c r="Q27612" s="34">
        <v>237</v>
      </c>
      <c r="R27612" s="34">
        <v>182</v>
      </c>
      <c r="S27612" s="34">
        <v>513</v>
      </c>
      <c r="T27612" s="34">
        <v>90</v>
      </c>
      <c r="U27612" s="34">
        <v>177</v>
      </c>
      <c r="V27612" s="34">
        <v>250</v>
      </c>
      <c r="W27612" s="34">
        <v>194</v>
      </c>
      <c r="X27612" s="34">
        <v>327</v>
      </c>
      <c r="Y27612" s="34">
        <v>141</v>
      </c>
      <c r="Z27612" s="34">
        <v>355</v>
      </c>
      <c r="AA27612" s="34">
        <v>380</v>
      </c>
      <c r="AB27612" s="34">
        <v>120</v>
      </c>
      <c r="AC27612" s="34">
        <v>429</v>
      </c>
    </row>
    <row r="27613" spans="1:29" x14ac:dyDescent="0.2">
      <c r="A27613" s="34" t="s">
        <v>88106</v>
      </c>
      <c r="B27613" s="34">
        <v>218</v>
      </c>
      <c r="C27613" s="34">
        <v>432</v>
      </c>
      <c r="D27613" s="34">
        <v>454</v>
      </c>
      <c r="E27613" s="34">
        <v>441</v>
      </c>
      <c r="F27613" s="34">
        <v>275</v>
      </c>
      <c r="G27613" s="34">
        <v>373</v>
      </c>
      <c r="H27613" s="34">
        <v>224</v>
      </c>
      <c r="I27613" s="34">
        <v>288</v>
      </c>
      <c r="J27613" s="34">
        <v>174</v>
      </c>
      <c r="K27613" s="34">
        <v>400</v>
      </c>
      <c r="L27613" s="34">
        <v>78</v>
      </c>
      <c r="M27613" s="34">
        <v>297</v>
      </c>
      <c r="N27613" s="34">
        <v>185</v>
      </c>
      <c r="O27613" s="34">
        <v>256</v>
      </c>
      <c r="P27613" s="34">
        <v>158</v>
      </c>
      <c r="Q27613" s="34">
        <v>275</v>
      </c>
      <c r="R27613" s="34">
        <v>186</v>
      </c>
      <c r="S27613" s="34">
        <v>436</v>
      </c>
      <c r="T27613" s="34">
        <v>94</v>
      </c>
      <c r="U27613" s="34">
        <v>207</v>
      </c>
      <c r="V27613" s="34">
        <v>201</v>
      </c>
      <c r="W27613" s="34">
        <v>259</v>
      </c>
      <c r="X27613" s="34">
        <v>329</v>
      </c>
      <c r="Y27613" s="34">
        <v>181</v>
      </c>
      <c r="Z27613" s="34">
        <v>312</v>
      </c>
      <c r="AA27613" s="34">
        <v>420</v>
      </c>
      <c r="AB27613" s="34">
        <v>132</v>
      </c>
      <c r="AC27613" s="34">
        <v>529</v>
      </c>
    </row>
    <row r="27614" spans="1:29" x14ac:dyDescent="0.2">
      <c r="A27614" s="34" t="s">
        <v>88107</v>
      </c>
      <c r="B27614" s="34">
        <v>1190</v>
      </c>
      <c r="C27614" s="34">
        <v>906</v>
      </c>
      <c r="D27614" s="34">
        <v>1080</v>
      </c>
      <c r="E27614" s="34">
        <v>968</v>
      </c>
      <c r="F27614" s="34">
        <v>1145</v>
      </c>
      <c r="G27614" s="34">
        <v>942</v>
      </c>
      <c r="H27614" s="34">
        <v>1161</v>
      </c>
      <c r="I27614" s="34">
        <v>962</v>
      </c>
      <c r="J27614" s="34">
        <v>1103</v>
      </c>
      <c r="K27614" s="34">
        <v>1077</v>
      </c>
      <c r="L27614" s="34">
        <v>1071</v>
      </c>
      <c r="M27614" s="34">
        <v>964</v>
      </c>
      <c r="N27614" s="34">
        <v>941</v>
      </c>
      <c r="O27614" s="34">
        <v>957</v>
      </c>
      <c r="P27614" s="34">
        <v>1028</v>
      </c>
      <c r="Q27614" s="34">
        <v>1461</v>
      </c>
      <c r="R27614" s="34">
        <v>1396</v>
      </c>
      <c r="S27614" s="34">
        <v>1172</v>
      </c>
      <c r="T27614" s="34">
        <v>1357</v>
      </c>
      <c r="U27614" s="34">
        <v>1068</v>
      </c>
      <c r="V27614" s="34">
        <v>1390</v>
      </c>
      <c r="W27614" s="34">
        <v>1484</v>
      </c>
      <c r="X27614" s="34">
        <v>1359</v>
      </c>
      <c r="Y27614" s="34">
        <v>1294</v>
      </c>
      <c r="Z27614" s="34">
        <v>1178</v>
      </c>
      <c r="AA27614" s="34">
        <v>1220</v>
      </c>
      <c r="AB27614" s="34">
        <v>1666</v>
      </c>
      <c r="AC27614" s="34">
        <v>1720</v>
      </c>
    </row>
    <row r="27615" spans="1:29" x14ac:dyDescent="0.2">
      <c r="A27615" s="34" t="s">
        <v>88108</v>
      </c>
      <c r="B27615" s="34">
        <v>930</v>
      </c>
      <c r="C27615" s="34">
        <v>388</v>
      </c>
      <c r="D27615" s="34">
        <v>420</v>
      </c>
      <c r="E27615" s="34">
        <v>408</v>
      </c>
      <c r="F27615" s="34">
        <v>373</v>
      </c>
      <c r="G27615" s="34">
        <v>410</v>
      </c>
      <c r="H27615" s="34">
        <v>278</v>
      </c>
      <c r="I27615" s="34">
        <v>327</v>
      </c>
      <c r="J27615" s="34">
        <v>263</v>
      </c>
      <c r="K27615" s="34">
        <v>406</v>
      </c>
      <c r="L27615" s="34">
        <v>169</v>
      </c>
      <c r="M27615" s="34">
        <v>307</v>
      </c>
      <c r="N27615" s="34">
        <v>289</v>
      </c>
      <c r="O27615" s="34">
        <v>300</v>
      </c>
      <c r="P27615" s="34">
        <v>307</v>
      </c>
      <c r="Q27615" s="34">
        <v>364</v>
      </c>
      <c r="R27615" s="34">
        <v>356</v>
      </c>
      <c r="S27615" s="34">
        <v>459</v>
      </c>
      <c r="T27615" s="34">
        <v>243</v>
      </c>
      <c r="U27615" s="34">
        <v>304</v>
      </c>
      <c r="V27615" s="34">
        <v>359</v>
      </c>
      <c r="W27615" s="34">
        <v>375</v>
      </c>
      <c r="X27615" s="34">
        <v>434</v>
      </c>
      <c r="Y27615" s="34">
        <v>284</v>
      </c>
      <c r="Z27615" s="34">
        <v>322</v>
      </c>
      <c r="AA27615" s="34">
        <v>477</v>
      </c>
      <c r="AB27615" s="34">
        <v>262</v>
      </c>
      <c r="AC27615" s="34">
        <v>529</v>
      </c>
    </row>
    <row r="27616" spans="1:29" x14ac:dyDescent="0.2">
      <c r="A27616" s="34" t="s">
        <v>88109</v>
      </c>
      <c r="B27616" s="34">
        <v>1287</v>
      </c>
      <c r="C27616" s="34">
        <v>928</v>
      </c>
      <c r="D27616" s="34">
        <v>1380</v>
      </c>
      <c r="E27616" s="34">
        <v>1047</v>
      </c>
      <c r="F27616" s="34">
        <v>1405</v>
      </c>
      <c r="G27616" s="34">
        <v>1003</v>
      </c>
      <c r="H27616" s="34">
        <v>1372</v>
      </c>
      <c r="I27616" s="34">
        <v>1032</v>
      </c>
      <c r="J27616" s="34">
        <v>1316</v>
      </c>
      <c r="K27616" s="34">
        <v>982</v>
      </c>
      <c r="L27616" s="34">
        <v>1091</v>
      </c>
      <c r="M27616" s="34">
        <v>923</v>
      </c>
      <c r="N27616" s="34">
        <v>1093</v>
      </c>
      <c r="O27616" s="34">
        <v>1008</v>
      </c>
      <c r="P27616" s="34">
        <v>1371</v>
      </c>
      <c r="Q27616" s="34">
        <v>1425</v>
      </c>
      <c r="R27616" s="34">
        <v>1716</v>
      </c>
      <c r="S27616" s="34">
        <v>1315</v>
      </c>
      <c r="T27616" s="34">
        <v>1521</v>
      </c>
      <c r="U27616" s="34">
        <v>1095</v>
      </c>
      <c r="V27616" s="34">
        <v>1590</v>
      </c>
      <c r="W27616" s="34">
        <v>1416</v>
      </c>
      <c r="X27616" s="34">
        <v>1668</v>
      </c>
      <c r="Y27616" s="34">
        <v>1248</v>
      </c>
      <c r="Z27616" s="34">
        <v>1523</v>
      </c>
      <c r="AA27616" s="34">
        <v>1259</v>
      </c>
      <c r="AB27616" s="34">
        <v>1781</v>
      </c>
      <c r="AC27616" s="34">
        <v>1636</v>
      </c>
    </row>
    <row r="27617" spans="1:29" x14ac:dyDescent="0.2">
      <c r="A27617" s="34" t="s">
        <v>88110</v>
      </c>
      <c r="B27617" s="34">
        <v>362</v>
      </c>
      <c r="C27617" s="34">
        <v>728</v>
      </c>
      <c r="D27617" s="34">
        <v>995</v>
      </c>
      <c r="E27617" s="34">
        <v>792</v>
      </c>
      <c r="F27617" s="34">
        <v>689</v>
      </c>
      <c r="G27617" s="34">
        <v>663</v>
      </c>
      <c r="H27617" s="34">
        <v>515</v>
      </c>
      <c r="I27617" s="34">
        <v>719</v>
      </c>
      <c r="J27617" s="34">
        <v>434</v>
      </c>
      <c r="K27617" s="34">
        <v>698</v>
      </c>
      <c r="L27617" s="34">
        <v>232</v>
      </c>
      <c r="M27617" s="34">
        <v>570</v>
      </c>
      <c r="N27617" s="34">
        <v>520</v>
      </c>
      <c r="O27617" s="34">
        <v>528</v>
      </c>
      <c r="P27617" s="34">
        <v>469</v>
      </c>
      <c r="Q27617" s="34">
        <v>699</v>
      </c>
      <c r="R27617" s="34">
        <v>567</v>
      </c>
      <c r="S27617" s="34">
        <v>847</v>
      </c>
      <c r="T27617" s="34">
        <v>314</v>
      </c>
      <c r="U27617" s="34">
        <v>418</v>
      </c>
      <c r="V27617" s="34">
        <v>568</v>
      </c>
      <c r="W27617" s="34">
        <v>502</v>
      </c>
      <c r="X27617" s="34">
        <v>780</v>
      </c>
      <c r="Y27617" s="34">
        <v>418</v>
      </c>
      <c r="Z27617" s="34">
        <v>755</v>
      </c>
      <c r="AA27617" s="34">
        <v>746</v>
      </c>
      <c r="AB27617" s="34">
        <v>435</v>
      </c>
      <c r="AC27617" s="34">
        <v>925</v>
      </c>
    </row>
    <row r="27618" spans="1:29" x14ac:dyDescent="0.2">
      <c r="A27618" s="34" t="s">
        <v>88111</v>
      </c>
      <c r="B27618" s="34">
        <v>965</v>
      </c>
      <c r="C27618" s="34">
        <v>948</v>
      </c>
      <c r="D27618" s="34">
        <v>947</v>
      </c>
      <c r="E27618" s="34">
        <v>1040</v>
      </c>
      <c r="F27618" s="34">
        <v>851</v>
      </c>
      <c r="G27618" s="34">
        <v>906</v>
      </c>
      <c r="H27618" s="34">
        <v>766</v>
      </c>
      <c r="I27618" s="34">
        <v>892</v>
      </c>
      <c r="J27618" s="34">
        <v>720</v>
      </c>
      <c r="K27618" s="34">
        <v>1039</v>
      </c>
      <c r="L27618" s="34">
        <v>496</v>
      </c>
      <c r="M27618" s="34">
        <v>846</v>
      </c>
      <c r="N27618" s="34">
        <v>637</v>
      </c>
      <c r="O27618" s="34">
        <v>830</v>
      </c>
      <c r="P27618" s="34">
        <v>725</v>
      </c>
      <c r="Q27618" s="34">
        <v>1082</v>
      </c>
      <c r="R27618" s="34">
        <v>915</v>
      </c>
      <c r="S27618" s="34">
        <v>1159</v>
      </c>
      <c r="T27618" s="34">
        <v>642</v>
      </c>
      <c r="U27618" s="34">
        <v>808</v>
      </c>
      <c r="V27618" s="34">
        <v>927</v>
      </c>
      <c r="W27618" s="34">
        <v>1050</v>
      </c>
      <c r="X27618" s="34">
        <v>1075</v>
      </c>
      <c r="Y27618" s="34">
        <v>862</v>
      </c>
      <c r="Z27618" s="34">
        <v>938</v>
      </c>
      <c r="AA27618" s="34">
        <v>1064</v>
      </c>
      <c r="AB27618" s="34">
        <v>829</v>
      </c>
      <c r="AC27618" s="34">
        <v>1396</v>
      </c>
    </row>
    <row r="27619" spans="1:29" x14ac:dyDescent="0.2">
      <c r="A27619" s="34" t="s">
        <v>88112</v>
      </c>
      <c r="B27619" s="34">
        <v>490</v>
      </c>
      <c r="C27619" s="34">
        <v>513</v>
      </c>
      <c r="D27619" s="34">
        <v>793</v>
      </c>
      <c r="E27619" s="34">
        <v>519</v>
      </c>
      <c r="F27619" s="34">
        <v>614</v>
      </c>
      <c r="G27619" s="34">
        <v>532</v>
      </c>
      <c r="H27619" s="34">
        <v>546</v>
      </c>
      <c r="I27619" s="34">
        <v>545</v>
      </c>
      <c r="J27619" s="34">
        <v>491</v>
      </c>
      <c r="K27619" s="34">
        <v>573</v>
      </c>
      <c r="L27619" s="34">
        <v>330</v>
      </c>
      <c r="M27619" s="34">
        <v>419</v>
      </c>
      <c r="N27619" s="34">
        <v>488</v>
      </c>
      <c r="O27619" s="34">
        <v>465</v>
      </c>
      <c r="P27619" s="34">
        <v>526</v>
      </c>
      <c r="Q27619" s="34">
        <v>522</v>
      </c>
      <c r="R27619" s="34">
        <v>657</v>
      </c>
      <c r="S27619" s="34">
        <v>719</v>
      </c>
      <c r="T27619" s="34">
        <v>480</v>
      </c>
      <c r="U27619" s="34">
        <v>372</v>
      </c>
      <c r="V27619" s="34">
        <v>700</v>
      </c>
      <c r="W27619" s="34">
        <v>548</v>
      </c>
      <c r="X27619" s="34">
        <v>679</v>
      </c>
      <c r="Y27619" s="34">
        <v>411</v>
      </c>
      <c r="Z27619" s="34">
        <v>655</v>
      </c>
      <c r="AA27619" s="34">
        <v>614</v>
      </c>
      <c r="AB27619" s="34">
        <v>657</v>
      </c>
      <c r="AC27619" s="34">
        <v>771</v>
      </c>
    </row>
    <row r="27620" spans="1:29" x14ac:dyDescent="0.2">
      <c r="A27620" s="34" t="s">
        <v>88113</v>
      </c>
      <c r="B27620" s="34">
        <v>1705</v>
      </c>
      <c r="C27620" s="34">
        <v>1665</v>
      </c>
      <c r="D27620" s="34">
        <v>2100</v>
      </c>
      <c r="E27620" s="34">
        <v>1748</v>
      </c>
      <c r="F27620" s="34">
        <v>1858</v>
      </c>
      <c r="G27620" s="34">
        <v>1816</v>
      </c>
      <c r="H27620" s="34">
        <v>1630</v>
      </c>
      <c r="I27620" s="34">
        <v>1588</v>
      </c>
      <c r="J27620" s="34">
        <v>1509</v>
      </c>
      <c r="K27620" s="34">
        <v>1797</v>
      </c>
      <c r="L27620" s="34">
        <v>1195</v>
      </c>
      <c r="M27620" s="34">
        <v>1496</v>
      </c>
      <c r="N27620" s="34">
        <v>1521</v>
      </c>
      <c r="O27620" s="34">
        <v>1500</v>
      </c>
      <c r="P27620" s="34">
        <v>1597</v>
      </c>
      <c r="Q27620" s="34">
        <v>2110</v>
      </c>
      <c r="R27620" s="34">
        <v>2060</v>
      </c>
      <c r="S27620" s="34">
        <v>2243</v>
      </c>
      <c r="T27620" s="34">
        <v>1562</v>
      </c>
      <c r="U27620" s="34">
        <v>1554</v>
      </c>
      <c r="V27620" s="34">
        <v>2139</v>
      </c>
      <c r="W27620" s="34">
        <v>1901</v>
      </c>
      <c r="X27620" s="34">
        <v>2482</v>
      </c>
      <c r="Y27620" s="34">
        <v>1641</v>
      </c>
      <c r="Z27620" s="34">
        <v>2149</v>
      </c>
      <c r="AA27620" s="34">
        <v>2202</v>
      </c>
      <c r="AB27620" s="34">
        <v>1871</v>
      </c>
      <c r="AC27620" s="34">
        <v>2775</v>
      </c>
    </row>
    <row r="27621" spans="1:29" x14ac:dyDescent="0.2">
      <c r="A27621" s="34" t="s">
        <v>88114</v>
      </c>
      <c r="B27621" s="34">
        <v>813</v>
      </c>
      <c r="C27621" s="34">
        <v>1069</v>
      </c>
      <c r="D27621" s="34">
        <v>1215</v>
      </c>
      <c r="E27621" s="34">
        <v>1159</v>
      </c>
      <c r="F27621" s="34">
        <v>917</v>
      </c>
      <c r="G27621" s="34">
        <v>1138</v>
      </c>
      <c r="H27621" s="34">
        <v>734</v>
      </c>
      <c r="I27621" s="34">
        <v>924</v>
      </c>
      <c r="J27621" s="34">
        <v>608</v>
      </c>
      <c r="K27621" s="34">
        <v>1191</v>
      </c>
      <c r="L27621" s="34">
        <v>330</v>
      </c>
      <c r="M27621" s="34">
        <v>851</v>
      </c>
      <c r="N27621" s="34">
        <v>707</v>
      </c>
      <c r="O27621" s="34">
        <v>819</v>
      </c>
      <c r="P27621" s="34">
        <v>661</v>
      </c>
      <c r="Q27621" s="34">
        <v>942</v>
      </c>
      <c r="R27621" s="34">
        <v>800</v>
      </c>
      <c r="S27621" s="34">
        <v>1400</v>
      </c>
      <c r="T27621" s="34">
        <v>468</v>
      </c>
      <c r="U27621" s="34">
        <v>672</v>
      </c>
      <c r="V27621" s="34">
        <v>869</v>
      </c>
      <c r="W27621" s="34">
        <v>896</v>
      </c>
      <c r="X27621" s="34">
        <v>1015</v>
      </c>
      <c r="Y27621" s="34">
        <v>666</v>
      </c>
      <c r="Z27621" s="34">
        <v>1066</v>
      </c>
      <c r="AA27621" s="34">
        <v>1282</v>
      </c>
      <c r="AB27621" s="34">
        <v>559</v>
      </c>
      <c r="AC27621" s="34">
        <v>1556</v>
      </c>
    </row>
    <row r="27622" spans="1:29" x14ac:dyDescent="0.2">
      <c r="A27622" s="34" t="s">
        <v>88115</v>
      </c>
      <c r="B27622" s="34">
        <v>483</v>
      </c>
      <c r="C27622" s="34">
        <v>514</v>
      </c>
      <c r="D27622" s="34">
        <v>777</v>
      </c>
      <c r="E27622" s="34">
        <v>591</v>
      </c>
      <c r="F27622" s="34">
        <v>683</v>
      </c>
      <c r="G27622" s="34">
        <v>613</v>
      </c>
      <c r="H27622" s="34">
        <v>546</v>
      </c>
      <c r="I27622" s="34">
        <v>485</v>
      </c>
      <c r="J27622" s="34">
        <v>510</v>
      </c>
      <c r="K27622" s="34">
        <v>527</v>
      </c>
      <c r="L27622" s="34">
        <v>383</v>
      </c>
      <c r="M27622" s="34">
        <v>504</v>
      </c>
      <c r="N27622" s="34">
        <v>564</v>
      </c>
      <c r="O27622" s="34">
        <v>460</v>
      </c>
      <c r="P27622" s="34">
        <v>528</v>
      </c>
      <c r="Q27622" s="34">
        <v>652</v>
      </c>
      <c r="R27622" s="34">
        <v>668</v>
      </c>
      <c r="S27622" s="34">
        <v>646</v>
      </c>
      <c r="T27622" s="34">
        <v>543</v>
      </c>
      <c r="U27622" s="34">
        <v>449</v>
      </c>
      <c r="V27622" s="34">
        <v>679</v>
      </c>
      <c r="W27622" s="34">
        <v>518</v>
      </c>
      <c r="X27622" s="34">
        <v>816</v>
      </c>
      <c r="Y27622" s="34">
        <v>428</v>
      </c>
      <c r="Z27622" s="34">
        <v>774</v>
      </c>
      <c r="AA27622" s="34">
        <v>650</v>
      </c>
      <c r="AB27622" s="34">
        <v>509</v>
      </c>
      <c r="AC27622" s="34">
        <v>883</v>
      </c>
    </row>
    <row r="27623" spans="1:29" x14ac:dyDescent="0.2">
      <c r="A27623" s="34" t="s">
        <v>88116</v>
      </c>
      <c r="B27623" s="34">
        <v>246</v>
      </c>
      <c r="C27623" s="34">
        <v>284</v>
      </c>
      <c r="D27623" s="34">
        <v>311</v>
      </c>
      <c r="E27623" s="34">
        <v>367</v>
      </c>
      <c r="F27623" s="34">
        <v>248</v>
      </c>
      <c r="G27623" s="34">
        <v>416</v>
      </c>
      <c r="H27623" s="34">
        <v>266</v>
      </c>
      <c r="I27623" s="34">
        <v>267</v>
      </c>
      <c r="J27623" s="34">
        <v>199</v>
      </c>
      <c r="K27623" s="34">
        <v>386</v>
      </c>
      <c r="L27623" s="34">
        <v>132</v>
      </c>
      <c r="M27623" s="34">
        <v>291</v>
      </c>
      <c r="N27623" s="34">
        <v>207</v>
      </c>
      <c r="O27623" s="34">
        <v>235</v>
      </c>
      <c r="P27623" s="34">
        <v>215</v>
      </c>
      <c r="Q27623" s="34">
        <v>386</v>
      </c>
      <c r="R27623" s="34">
        <v>264</v>
      </c>
      <c r="S27623" s="34">
        <v>430</v>
      </c>
      <c r="T27623" s="34">
        <v>165</v>
      </c>
      <c r="U27623" s="34">
        <v>277</v>
      </c>
      <c r="V27623" s="34">
        <v>242</v>
      </c>
      <c r="W27623" s="34">
        <v>307</v>
      </c>
      <c r="X27623" s="34">
        <v>336</v>
      </c>
      <c r="Y27623" s="34">
        <v>243</v>
      </c>
      <c r="Z27623" s="34">
        <v>276</v>
      </c>
      <c r="AA27623" s="34">
        <v>383</v>
      </c>
      <c r="AB27623" s="34">
        <v>221</v>
      </c>
      <c r="AC27623" s="34">
        <v>490</v>
      </c>
    </row>
    <row r="27624" spans="1:29" x14ac:dyDescent="0.2">
      <c r="A27624" s="34" t="s">
        <v>88117</v>
      </c>
      <c r="B27624" s="34">
        <v>779</v>
      </c>
      <c r="C27624" s="34">
        <v>939</v>
      </c>
      <c r="D27624" s="34">
        <v>1442</v>
      </c>
      <c r="E27624" s="34">
        <v>1140</v>
      </c>
      <c r="F27624" s="34">
        <v>1017</v>
      </c>
      <c r="G27624" s="34">
        <v>1000</v>
      </c>
      <c r="H27624" s="34">
        <v>736</v>
      </c>
      <c r="I27624" s="34">
        <v>823</v>
      </c>
      <c r="J27624" s="34">
        <v>632</v>
      </c>
      <c r="K27624" s="34">
        <v>1051</v>
      </c>
      <c r="L27624" s="34">
        <v>303</v>
      </c>
      <c r="M27624" s="34">
        <v>759</v>
      </c>
      <c r="N27624" s="34">
        <v>781</v>
      </c>
      <c r="O27624" s="34">
        <v>740</v>
      </c>
      <c r="P27624" s="34">
        <v>714</v>
      </c>
      <c r="Q27624" s="34">
        <v>911</v>
      </c>
      <c r="R27624" s="34">
        <v>788</v>
      </c>
      <c r="S27624" s="34">
        <v>1232</v>
      </c>
      <c r="T27624" s="34">
        <v>420</v>
      </c>
      <c r="U27624" s="34">
        <v>611</v>
      </c>
      <c r="V27624" s="34">
        <v>971</v>
      </c>
      <c r="W27624" s="34">
        <v>733</v>
      </c>
      <c r="X27624" s="34">
        <v>1220</v>
      </c>
      <c r="Y27624" s="34">
        <v>504</v>
      </c>
      <c r="Z27624" s="34">
        <v>1118</v>
      </c>
      <c r="AA27624" s="34">
        <v>1144</v>
      </c>
      <c r="AB27624" s="34">
        <v>651</v>
      </c>
      <c r="AC27624" s="34">
        <v>1309</v>
      </c>
    </row>
    <row r="27625" spans="1:29" x14ac:dyDescent="0.2">
      <c r="A27625" s="34" t="s">
        <v>88118</v>
      </c>
      <c r="B27625" s="34">
        <v>431</v>
      </c>
      <c r="C27625" s="34">
        <v>413</v>
      </c>
      <c r="D27625" s="34">
        <v>527</v>
      </c>
      <c r="E27625" s="34">
        <v>448</v>
      </c>
      <c r="F27625" s="34">
        <v>434</v>
      </c>
      <c r="G27625" s="34">
        <v>442</v>
      </c>
      <c r="H27625" s="34">
        <v>404</v>
      </c>
      <c r="I27625" s="34">
        <v>411</v>
      </c>
      <c r="J27625" s="34">
        <v>358</v>
      </c>
      <c r="K27625" s="34">
        <v>491</v>
      </c>
      <c r="L27625" s="34">
        <v>300</v>
      </c>
      <c r="M27625" s="34">
        <v>336</v>
      </c>
      <c r="N27625" s="34">
        <v>391</v>
      </c>
      <c r="O27625" s="34">
        <v>434</v>
      </c>
      <c r="P27625" s="34">
        <v>396</v>
      </c>
      <c r="Q27625" s="34">
        <v>516</v>
      </c>
      <c r="R27625" s="34">
        <v>473</v>
      </c>
      <c r="S27625" s="34">
        <v>527</v>
      </c>
      <c r="T27625" s="34">
        <v>359</v>
      </c>
      <c r="U27625" s="34">
        <v>377</v>
      </c>
      <c r="V27625" s="34">
        <v>459</v>
      </c>
      <c r="W27625" s="34">
        <v>448</v>
      </c>
      <c r="X27625" s="34">
        <v>522</v>
      </c>
      <c r="Y27625" s="34">
        <v>394</v>
      </c>
      <c r="Z27625" s="34">
        <v>449</v>
      </c>
      <c r="AA27625" s="34">
        <v>646</v>
      </c>
      <c r="AB27625" s="34">
        <v>503</v>
      </c>
      <c r="AC27625" s="34">
        <v>739</v>
      </c>
    </row>
    <row r="27626" spans="1:29" x14ac:dyDescent="0.2">
      <c r="A27626" s="34" t="s">
        <v>88119</v>
      </c>
      <c r="B27626" s="34">
        <v>309</v>
      </c>
      <c r="C27626" s="34">
        <v>532</v>
      </c>
      <c r="D27626" s="34">
        <v>578</v>
      </c>
      <c r="E27626" s="34">
        <v>656</v>
      </c>
      <c r="F27626" s="34">
        <v>468</v>
      </c>
      <c r="G27626" s="34">
        <v>551</v>
      </c>
      <c r="H27626" s="34">
        <v>388</v>
      </c>
      <c r="I27626" s="34">
        <v>514</v>
      </c>
      <c r="J27626" s="34">
        <v>364</v>
      </c>
      <c r="K27626" s="34">
        <v>566</v>
      </c>
      <c r="L27626" s="34">
        <v>244</v>
      </c>
      <c r="M27626" s="34">
        <v>437</v>
      </c>
      <c r="N27626" s="34">
        <v>386</v>
      </c>
      <c r="O27626" s="34">
        <v>427</v>
      </c>
      <c r="P27626" s="34">
        <v>423</v>
      </c>
      <c r="Q27626" s="34">
        <v>602</v>
      </c>
      <c r="R27626" s="34">
        <v>402</v>
      </c>
      <c r="S27626" s="34">
        <v>708</v>
      </c>
      <c r="T27626" s="34">
        <v>274</v>
      </c>
      <c r="U27626" s="34">
        <v>403</v>
      </c>
      <c r="V27626" s="34">
        <v>436</v>
      </c>
      <c r="W27626" s="34">
        <v>470</v>
      </c>
      <c r="X27626" s="34">
        <v>577</v>
      </c>
      <c r="Y27626" s="34">
        <v>404</v>
      </c>
      <c r="Z27626" s="34">
        <v>586</v>
      </c>
      <c r="AA27626" s="34">
        <v>634</v>
      </c>
      <c r="AB27626" s="34">
        <v>352</v>
      </c>
      <c r="AC27626" s="34">
        <v>706</v>
      </c>
    </row>
    <row r="27627" spans="1:29" x14ac:dyDescent="0.2">
      <c r="A27627" s="34" t="s">
        <v>88120</v>
      </c>
      <c r="B27627" s="34">
        <v>396</v>
      </c>
      <c r="C27627" s="34">
        <v>479</v>
      </c>
      <c r="D27627" s="34">
        <v>402</v>
      </c>
      <c r="E27627" s="34">
        <v>470</v>
      </c>
      <c r="F27627" s="34">
        <v>404</v>
      </c>
      <c r="G27627" s="34">
        <v>581</v>
      </c>
      <c r="H27627" s="34">
        <v>319</v>
      </c>
      <c r="I27627" s="34">
        <v>425</v>
      </c>
      <c r="J27627" s="34">
        <v>313</v>
      </c>
      <c r="K27627" s="34">
        <v>505</v>
      </c>
      <c r="L27627" s="34">
        <v>240</v>
      </c>
      <c r="M27627" s="34">
        <v>409</v>
      </c>
      <c r="N27627" s="34">
        <v>324</v>
      </c>
      <c r="O27627" s="34">
        <v>414</v>
      </c>
      <c r="P27627" s="34">
        <v>300</v>
      </c>
      <c r="Q27627" s="34">
        <v>486</v>
      </c>
      <c r="R27627" s="34">
        <v>389</v>
      </c>
      <c r="S27627" s="34">
        <v>619</v>
      </c>
      <c r="T27627" s="34">
        <v>321</v>
      </c>
      <c r="U27627" s="34">
        <v>375</v>
      </c>
      <c r="V27627" s="34">
        <v>416</v>
      </c>
      <c r="W27627" s="34">
        <v>496</v>
      </c>
      <c r="X27627" s="34">
        <v>460</v>
      </c>
      <c r="Y27627" s="34">
        <v>377</v>
      </c>
      <c r="Z27627" s="34">
        <v>467</v>
      </c>
      <c r="AA27627" s="34">
        <v>540</v>
      </c>
      <c r="AB27627" s="34">
        <v>448</v>
      </c>
      <c r="AC27627" s="34">
        <v>688</v>
      </c>
    </row>
    <row r="27628" spans="1:29" x14ac:dyDescent="0.2">
      <c r="A27628" s="34" t="s">
        <v>88121</v>
      </c>
      <c r="B27628" s="34">
        <v>318</v>
      </c>
      <c r="C27628" s="34">
        <v>487</v>
      </c>
      <c r="D27628" s="34">
        <v>504</v>
      </c>
      <c r="E27628" s="34">
        <v>486</v>
      </c>
      <c r="F27628" s="34">
        <v>361</v>
      </c>
      <c r="G27628" s="34">
        <v>457</v>
      </c>
      <c r="H27628" s="34">
        <v>256</v>
      </c>
      <c r="I27628" s="34">
        <v>307</v>
      </c>
      <c r="J27628" s="34">
        <v>212</v>
      </c>
      <c r="K27628" s="34">
        <v>481</v>
      </c>
      <c r="L27628" s="34">
        <v>78</v>
      </c>
      <c r="M27628" s="34">
        <v>316</v>
      </c>
      <c r="N27628" s="34">
        <v>296</v>
      </c>
      <c r="O27628" s="34">
        <v>312</v>
      </c>
      <c r="P27628" s="34">
        <v>233</v>
      </c>
      <c r="Q27628" s="34">
        <v>355</v>
      </c>
      <c r="R27628" s="34">
        <v>235</v>
      </c>
      <c r="S27628" s="34">
        <v>615</v>
      </c>
      <c r="T27628" s="34">
        <v>95</v>
      </c>
      <c r="U27628" s="34">
        <v>211</v>
      </c>
      <c r="V27628" s="34">
        <v>299</v>
      </c>
      <c r="W27628" s="34">
        <v>279</v>
      </c>
      <c r="X27628" s="34">
        <v>382</v>
      </c>
      <c r="Y27628" s="34">
        <v>192</v>
      </c>
      <c r="Z27628" s="34">
        <v>509</v>
      </c>
      <c r="AA27628" s="34">
        <v>443</v>
      </c>
      <c r="AB27628" s="34">
        <v>177</v>
      </c>
      <c r="AC27628" s="34">
        <v>586</v>
      </c>
    </row>
    <row r="27629" spans="1:29" x14ac:dyDescent="0.2">
      <c r="A27629" s="34" t="s">
        <v>88122</v>
      </c>
      <c r="B27629" s="34">
        <v>282</v>
      </c>
      <c r="C27629" s="34">
        <v>424</v>
      </c>
      <c r="D27629" s="34">
        <v>457</v>
      </c>
      <c r="E27629" s="34">
        <v>463</v>
      </c>
      <c r="F27629" s="34">
        <v>332</v>
      </c>
      <c r="G27629" s="34">
        <v>402</v>
      </c>
      <c r="H27629" s="34">
        <v>327</v>
      </c>
      <c r="I27629" s="34">
        <v>381</v>
      </c>
      <c r="J27629" s="34">
        <v>247</v>
      </c>
      <c r="K27629" s="34">
        <v>431</v>
      </c>
      <c r="L27629" s="34">
        <v>175</v>
      </c>
      <c r="M27629" s="34">
        <v>266</v>
      </c>
      <c r="N27629" s="34">
        <v>307</v>
      </c>
      <c r="O27629" s="34">
        <v>301</v>
      </c>
      <c r="P27629" s="34">
        <v>348</v>
      </c>
      <c r="Q27629" s="34">
        <v>384</v>
      </c>
      <c r="R27629" s="34">
        <v>321</v>
      </c>
      <c r="S27629" s="34">
        <v>526</v>
      </c>
      <c r="T27629" s="34">
        <v>206</v>
      </c>
      <c r="U27629" s="34">
        <v>338</v>
      </c>
      <c r="V27629" s="34">
        <v>370</v>
      </c>
      <c r="W27629" s="34">
        <v>347</v>
      </c>
      <c r="X27629" s="34">
        <v>370</v>
      </c>
      <c r="Y27629" s="34">
        <v>288</v>
      </c>
      <c r="Z27629" s="34">
        <v>419</v>
      </c>
      <c r="AA27629" s="34">
        <v>450</v>
      </c>
      <c r="AB27629" s="34">
        <v>302</v>
      </c>
      <c r="AC27629" s="34">
        <v>619</v>
      </c>
    </row>
    <row r="27630" spans="1:29" x14ac:dyDescent="0.2">
      <c r="A27630" s="34" t="s">
        <v>88123</v>
      </c>
      <c r="B27630" s="34">
        <v>119</v>
      </c>
      <c r="C27630" s="34">
        <v>101</v>
      </c>
      <c r="D27630" s="34">
        <v>153</v>
      </c>
      <c r="E27630" s="34">
        <v>109</v>
      </c>
      <c r="F27630" s="34">
        <v>131</v>
      </c>
      <c r="G27630" s="34">
        <v>123</v>
      </c>
      <c r="H27630" s="34">
        <v>96</v>
      </c>
      <c r="I27630" s="34">
        <v>69</v>
      </c>
      <c r="J27630" s="34">
        <v>102</v>
      </c>
      <c r="K27630" s="34">
        <v>109</v>
      </c>
      <c r="L27630" s="34">
        <v>42</v>
      </c>
      <c r="M27630" s="34">
        <v>89</v>
      </c>
      <c r="N27630" s="34">
        <v>89</v>
      </c>
      <c r="O27630" s="34">
        <v>95</v>
      </c>
      <c r="P27630" s="34">
        <v>87</v>
      </c>
      <c r="Q27630" s="34">
        <v>87</v>
      </c>
      <c r="R27630" s="34">
        <v>117</v>
      </c>
      <c r="S27630" s="34">
        <v>177</v>
      </c>
      <c r="T27630" s="34">
        <v>54</v>
      </c>
      <c r="U27630" s="34">
        <v>79</v>
      </c>
      <c r="V27630" s="34">
        <v>100</v>
      </c>
      <c r="W27630" s="34">
        <v>79</v>
      </c>
      <c r="X27630" s="34">
        <v>127</v>
      </c>
      <c r="Y27630" s="34">
        <v>74</v>
      </c>
      <c r="Z27630" s="34">
        <v>138</v>
      </c>
      <c r="AA27630" s="34">
        <v>103</v>
      </c>
      <c r="AB27630" s="34">
        <v>75</v>
      </c>
      <c r="AC27630" s="34">
        <v>144</v>
      </c>
    </row>
    <row r="27631" spans="1:29" x14ac:dyDescent="0.2">
      <c r="A27631" s="34" t="s">
        <v>88124</v>
      </c>
      <c r="B27631" s="34">
        <v>387</v>
      </c>
      <c r="C27631" s="34">
        <v>319</v>
      </c>
      <c r="D27631" s="34">
        <v>370</v>
      </c>
      <c r="E27631" s="34">
        <v>293</v>
      </c>
      <c r="F27631" s="34">
        <v>371</v>
      </c>
      <c r="G27631" s="34">
        <v>296</v>
      </c>
      <c r="H27631" s="34">
        <v>300</v>
      </c>
      <c r="I27631" s="34">
        <v>288</v>
      </c>
      <c r="J27631" s="34">
        <v>296</v>
      </c>
      <c r="K27631" s="34">
        <v>322</v>
      </c>
      <c r="L27631" s="34">
        <v>199</v>
      </c>
      <c r="M27631" s="34">
        <v>286</v>
      </c>
      <c r="N27631" s="34">
        <v>239</v>
      </c>
      <c r="O27631" s="34">
        <v>245</v>
      </c>
      <c r="P27631" s="34">
        <v>297</v>
      </c>
      <c r="Q27631" s="34">
        <v>358</v>
      </c>
      <c r="R27631" s="34">
        <v>399</v>
      </c>
      <c r="S27631" s="34">
        <v>366</v>
      </c>
      <c r="T27631" s="34">
        <v>291</v>
      </c>
      <c r="U27631" s="34">
        <v>291</v>
      </c>
      <c r="V27631" s="34">
        <v>330</v>
      </c>
      <c r="W27631" s="34">
        <v>343</v>
      </c>
      <c r="X27631" s="34">
        <v>437</v>
      </c>
      <c r="Y27631" s="34">
        <v>263</v>
      </c>
      <c r="Z27631" s="34">
        <v>359</v>
      </c>
      <c r="AA27631" s="34">
        <v>396</v>
      </c>
      <c r="AB27631" s="34">
        <v>364</v>
      </c>
      <c r="AC27631" s="34">
        <v>528</v>
      </c>
    </row>
    <row r="27632" spans="1:29" x14ac:dyDescent="0.2">
      <c r="A27632" s="34" t="s">
        <v>88125</v>
      </c>
      <c r="B27632" s="34">
        <v>761</v>
      </c>
      <c r="C27632" s="34">
        <v>710</v>
      </c>
      <c r="D27632" s="34">
        <v>797</v>
      </c>
      <c r="E27632" s="34">
        <v>873</v>
      </c>
      <c r="F27632" s="34">
        <v>840</v>
      </c>
      <c r="G27632" s="34">
        <v>790</v>
      </c>
      <c r="H27632" s="34">
        <v>773</v>
      </c>
      <c r="I27632" s="34">
        <v>702</v>
      </c>
      <c r="J27632" s="34">
        <v>694</v>
      </c>
      <c r="K27632" s="34">
        <v>808</v>
      </c>
      <c r="L27632" s="34">
        <v>607</v>
      </c>
      <c r="M27632" s="34">
        <v>647</v>
      </c>
      <c r="N27632" s="34">
        <v>688</v>
      </c>
      <c r="O27632" s="34">
        <v>702</v>
      </c>
      <c r="P27632" s="34">
        <v>686</v>
      </c>
      <c r="Q27632" s="34">
        <v>986</v>
      </c>
      <c r="R27632" s="34">
        <v>871</v>
      </c>
      <c r="S27632" s="34">
        <v>1012</v>
      </c>
      <c r="T27632" s="34">
        <v>829</v>
      </c>
      <c r="U27632" s="34">
        <v>880</v>
      </c>
      <c r="V27632" s="34">
        <v>953</v>
      </c>
      <c r="W27632" s="34">
        <v>1066</v>
      </c>
      <c r="X27632" s="34">
        <v>890</v>
      </c>
      <c r="Y27632" s="34">
        <v>893</v>
      </c>
      <c r="Z27632" s="34">
        <v>891</v>
      </c>
      <c r="AA27632" s="34">
        <v>1027</v>
      </c>
      <c r="AB27632" s="34">
        <v>1033</v>
      </c>
      <c r="AC27632" s="34">
        <v>1274</v>
      </c>
    </row>
    <row r="27633" spans="1:29" x14ac:dyDescent="0.2">
      <c r="A27633" s="34" t="s">
        <v>88126</v>
      </c>
      <c r="B27633" s="34">
        <v>729</v>
      </c>
      <c r="C27633" s="34">
        <v>619</v>
      </c>
      <c r="D27633" s="34">
        <v>801</v>
      </c>
      <c r="E27633" s="34">
        <v>641</v>
      </c>
      <c r="F27633" s="34">
        <v>788</v>
      </c>
      <c r="G27633" s="34">
        <v>580</v>
      </c>
      <c r="H27633" s="34">
        <v>722</v>
      </c>
      <c r="I27633" s="34">
        <v>572</v>
      </c>
      <c r="J27633" s="34">
        <v>647</v>
      </c>
      <c r="K27633" s="34">
        <v>623</v>
      </c>
      <c r="L27633" s="34">
        <v>551</v>
      </c>
      <c r="M27633" s="34">
        <v>525</v>
      </c>
      <c r="N27633" s="34">
        <v>654</v>
      </c>
      <c r="O27633" s="34">
        <v>548</v>
      </c>
      <c r="P27633" s="34">
        <v>642</v>
      </c>
      <c r="Q27633" s="34">
        <v>783</v>
      </c>
      <c r="R27633" s="34">
        <v>871</v>
      </c>
      <c r="S27633" s="34">
        <v>687</v>
      </c>
      <c r="T27633" s="34">
        <v>839</v>
      </c>
      <c r="U27633" s="34">
        <v>637</v>
      </c>
      <c r="V27633" s="34">
        <v>682</v>
      </c>
      <c r="W27633" s="34">
        <v>725</v>
      </c>
      <c r="X27633" s="34">
        <v>945</v>
      </c>
      <c r="Y27633" s="34">
        <v>719</v>
      </c>
      <c r="Z27633" s="34">
        <v>816</v>
      </c>
      <c r="AA27633" s="34">
        <v>727</v>
      </c>
      <c r="AB27633" s="34">
        <v>876</v>
      </c>
      <c r="AC27633" s="34">
        <v>976</v>
      </c>
    </row>
    <row r="27634" spans="1:29" x14ac:dyDescent="0.2">
      <c r="A27634" s="34" t="s">
        <v>88127</v>
      </c>
      <c r="B27634" s="34">
        <v>324</v>
      </c>
      <c r="C27634" s="34">
        <v>328</v>
      </c>
      <c r="D27634" s="34">
        <v>397</v>
      </c>
      <c r="E27634" s="34">
        <v>452</v>
      </c>
      <c r="F27634" s="34">
        <v>377</v>
      </c>
      <c r="G27634" s="34">
        <v>403</v>
      </c>
      <c r="H27634" s="34">
        <v>321</v>
      </c>
      <c r="I27634" s="34">
        <v>362</v>
      </c>
      <c r="J27634" s="34">
        <v>283</v>
      </c>
      <c r="K27634" s="34">
        <v>388</v>
      </c>
      <c r="L27634" s="34">
        <v>196</v>
      </c>
      <c r="M27634" s="34">
        <v>310</v>
      </c>
      <c r="N27634" s="34">
        <v>269</v>
      </c>
      <c r="O27634" s="34">
        <v>325</v>
      </c>
      <c r="P27634" s="34">
        <v>337</v>
      </c>
      <c r="Q27634" s="34">
        <v>397</v>
      </c>
      <c r="R27634" s="34">
        <v>378</v>
      </c>
      <c r="S27634" s="34">
        <v>485</v>
      </c>
      <c r="T27634" s="34">
        <v>257</v>
      </c>
      <c r="U27634" s="34">
        <v>336</v>
      </c>
      <c r="V27634" s="34">
        <v>390</v>
      </c>
      <c r="W27634" s="34">
        <v>395</v>
      </c>
      <c r="X27634" s="34">
        <v>436</v>
      </c>
      <c r="Y27634" s="34">
        <v>317</v>
      </c>
      <c r="Z27634" s="34">
        <v>433</v>
      </c>
      <c r="AA27634" s="34">
        <v>397</v>
      </c>
      <c r="AB27634" s="34">
        <v>403</v>
      </c>
      <c r="AC27634" s="34">
        <v>614</v>
      </c>
    </row>
    <row r="27635" spans="1:29" x14ac:dyDescent="0.2">
      <c r="A27635" s="34" t="s">
        <v>88128</v>
      </c>
      <c r="B27635" s="34">
        <v>521</v>
      </c>
      <c r="C27635" s="34">
        <v>913</v>
      </c>
      <c r="D27635" s="34">
        <v>1064</v>
      </c>
      <c r="E27635" s="34">
        <v>1033</v>
      </c>
      <c r="F27635" s="34">
        <v>748</v>
      </c>
      <c r="G27635" s="34">
        <v>912</v>
      </c>
      <c r="H27635" s="34">
        <v>613</v>
      </c>
      <c r="I27635" s="34">
        <v>771</v>
      </c>
      <c r="J27635" s="34">
        <v>507</v>
      </c>
      <c r="K27635" s="34">
        <v>928</v>
      </c>
      <c r="L27635" s="34">
        <v>249</v>
      </c>
      <c r="M27635" s="34">
        <v>680</v>
      </c>
      <c r="N27635" s="34">
        <v>558</v>
      </c>
      <c r="O27635" s="34">
        <v>622</v>
      </c>
      <c r="P27635" s="34">
        <v>522</v>
      </c>
      <c r="Q27635" s="34">
        <v>852</v>
      </c>
      <c r="R27635" s="34">
        <v>586</v>
      </c>
      <c r="S27635" s="34">
        <v>1134</v>
      </c>
      <c r="T27635" s="34">
        <v>353</v>
      </c>
      <c r="U27635" s="34">
        <v>553</v>
      </c>
      <c r="V27635" s="34">
        <v>759</v>
      </c>
      <c r="W27635" s="34">
        <v>623</v>
      </c>
      <c r="X27635" s="34">
        <v>842</v>
      </c>
      <c r="Y27635" s="34">
        <v>504</v>
      </c>
      <c r="Z27635" s="34">
        <v>877</v>
      </c>
      <c r="AA27635" s="34">
        <v>1004</v>
      </c>
      <c r="AB27635" s="34">
        <v>375</v>
      </c>
      <c r="AC27635" s="34">
        <v>1235</v>
      </c>
    </row>
    <row r="27636" spans="1:29" x14ac:dyDescent="0.2">
      <c r="A27636" s="34" t="s">
        <v>88129</v>
      </c>
      <c r="B27636" s="34">
        <v>303</v>
      </c>
      <c r="C27636" s="34">
        <v>394</v>
      </c>
      <c r="D27636" s="34">
        <v>434</v>
      </c>
      <c r="E27636" s="34">
        <v>411</v>
      </c>
      <c r="F27636" s="34">
        <v>409</v>
      </c>
      <c r="G27636" s="34">
        <v>370</v>
      </c>
      <c r="H27636" s="34">
        <v>338</v>
      </c>
      <c r="I27636" s="34">
        <v>330</v>
      </c>
      <c r="J27636" s="34">
        <v>348</v>
      </c>
      <c r="K27636" s="34">
        <v>411</v>
      </c>
      <c r="L27636" s="34">
        <v>264</v>
      </c>
      <c r="M27636" s="34">
        <v>340</v>
      </c>
      <c r="N27636" s="34">
        <v>317</v>
      </c>
      <c r="O27636" s="34">
        <v>323</v>
      </c>
      <c r="P27636" s="34">
        <v>353</v>
      </c>
      <c r="Q27636" s="34">
        <v>438</v>
      </c>
      <c r="R27636" s="34">
        <v>407</v>
      </c>
      <c r="S27636" s="34">
        <v>470</v>
      </c>
      <c r="T27636" s="34">
        <v>269</v>
      </c>
      <c r="U27636" s="34">
        <v>294</v>
      </c>
      <c r="V27636" s="34">
        <v>386</v>
      </c>
      <c r="W27636" s="34">
        <v>365</v>
      </c>
      <c r="X27636" s="34">
        <v>487</v>
      </c>
      <c r="Y27636" s="34">
        <v>349</v>
      </c>
      <c r="Z27636" s="34">
        <v>475</v>
      </c>
      <c r="AA27636" s="34">
        <v>511</v>
      </c>
      <c r="AB27636" s="34">
        <v>389</v>
      </c>
      <c r="AC27636" s="34">
        <v>553</v>
      </c>
    </row>
    <row r="27637" spans="1:29" x14ac:dyDescent="0.2">
      <c r="A27637" s="34" t="s">
        <v>88130</v>
      </c>
      <c r="B27637" s="34">
        <v>254</v>
      </c>
      <c r="C27637" s="34">
        <v>304</v>
      </c>
      <c r="D27637" s="34">
        <v>344</v>
      </c>
      <c r="E27637" s="34">
        <v>293</v>
      </c>
      <c r="F27637" s="34">
        <v>299</v>
      </c>
      <c r="G27637" s="34">
        <v>338</v>
      </c>
      <c r="H27637" s="34">
        <v>278</v>
      </c>
      <c r="I27637" s="34">
        <v>249</v>
      </c>
      <c r="J27637" s="34">
        <v>194</v>
      </c>
      <c r="K27637" s="34">
        <v>309</v>
      </c>
      <c r="L27637" s="34">
        <v>148</v>
      </c>
      <c r="M27637" s="34">
        <v>194</v>
      </c>
      <c r="N27637" s="34">
        <v>255</v>
      </c>
      <c r="O27637" s="34">
        <v>246</v>
      </c>
      <c r="P27637" s="34">
        <v>234</v>
      </c>
      <c r="Q27637" s="34">
        <v>324</v>
      </c>
      <c r="R27637" s="34">
        <v>302</v>
      </c>
      <c r="S27637" s="34">
        <v>344</v>
      </c>
      <c r="T27637" s="34">
        <v>186</v>
      </c>
      <c r="U27637" s="34">
        <v>214</v>
      </c>
      <c r="V27637" s="34">
        <v>322</v>
      </c>
      <c r="W27637" s="34">
        <v>361</v>
      </c>
      <c r="X27637" s="34">
        <v>355</v>
      </c>
      <c r="Y27637" s="34">
        <v>215</v>
      </c>
      <c r="Z27637" s="34">
        <v>386</v>
      </c>
      <c r="AA27637" s="34">
        <v>393</v>
      </c>
      <c r="AB27637" s="34">
        <v>258</v>
      </c>
      <c r="AC27637" s="34">
        <v>442</v>
      </c>
    </row>
    <row r="27638" spans="1:29" x14ac:dyDescent="0.2">
      <c r="A27638" s="34" t="s">
        <v>88131</v>
      </c>
      <c r="B27638" s="34">
        <v>1014</v>
      </c>
      <c r="C27638" s="34">
        <v>751</v>
      </c>
      <c r="D27638" s="34">
        <v>928</v>
      </c>
      <c r="E27638" s="34">
        <v>839</v>
      </c>
      <c r="F27638" s="34">
        <v>947</v>
      </c>
      <c r="G27638" s="34">
        <v>881</v>
      </c>
      <c r="H27638" s="34">
        <v>902</v>
      </c>
      <c r="I27638" s="34">
        <v>771</v>
      </c>
      <c r="J27638" s="34">
        <v>847</v>
      </c>
      <c r="K27638" s="34">
        <v>870</v>
      </c>
      <c r="L27638" s="34">
        <v>584</v>
      </c>
      <c r="M27638" s="34">
        <v>728</v>
      </c>
      <c r="N27638" s="34">
        <v>768</v>
      </c>
      <c r="O27638" s="34">
        <v>696</v>
      </c>
      <c r="P27638" s="34">
        <v>803</v>
      </c>
      <c r="Q27638" s="34">
        <v>1119</v>
      </c>
      <c r="R27638" s="34">
        <v>1029</v>
      </c>
      <c r="S27638" s="34">
        <v>984</v>
      </c>
      <c r="T27638" s="34">
        <v>813</v>
      </c>
      <c r="U27638" s="34">
        <v>794</v>
      </c>
      <c r="V27638" s="34">
        <v>923</v>
      </c>
      <c r="W27638" s="34">
        <v>980</v>
      </c>
      <c r="X27638" s="34">
        <v>1125</v>
      </c>
      <c r="Y27638" s="34">
        <v>892</v>
      </c>
      <c r="Z27638" s="34">
        <v>1059</v>
      </c>
      <c r="AA27638" s="34">
        <v>1043</v>
      </c>
      <c r="AB27638" s="34">
        <v>1000</v>
      </c>
      <c r="AC27638" s="34">
        <v>1398</v>
      </c>
    </row>
    <row r="27639" spans="1:29" x14ac:dyDescent="0.2">
      <c r="A27639" s="34" t="s">
        <v>88132</v>
      </c>
      <c r="B27639" s="34">
        <v>514</v>
      </c>
      <c r="C27639" s="34">
        <v>746</v>
      </c>
      <c r="D27639" s="34">
        <v>860</v>
      </c>
      <c r="E27639" s="34">
        <v>925</v>
      </c>
      <c r="F27639" s="34">
        <v>781</v>
      </c>
      <c r="G27639" s="34">
        <v>890</v>
      </c>
      <c r="H27639" s="34">
        <v>643</v>
      </c>
      <c r="I27639" s="34">
        <v>797</v>
      </c>
      <c r="J27639" s="34">
        <v>582</v>
      </c>
      <c r="K27639" s="34">
        <v>847</v>
      </c>
      <c r="L27639" s="34">
        <v>415</v>
      </c>
      <c r="M27639" s="34">
        <v>665</v>
      </c>
      <c r="N27639" s="34">
        <v>618</v>
      </c>
      <c r="O27639" s="34">
        <v>720</v>
      </c>
      <c r="P27639" s="34">
        <v>566</v>
      </c>
      <c r="Q27639" s="34">
        <v>942</v>
      </c>
      <c r="R27639" s="34">
        <v>723</v>
      </c>
      <c r="S27639" s="34">
        <v>1008</v>
      </c>
      <c r="T27639" s="34">
        <v>543</v>
      </c>
      <c r="U27639" s="34">
        <v>680</v>
      </c>
      <c r="V27639" s="34">
        <v>790</v>
      </c>
      <c r="W27639" s="34">
        <v>911</v>
      </c>
      <c r="X27639" s="34">
        <v>926</v>
      </c>
      <c r="Y27639" s="34">
        <v>676</v>
      </c>
      <c r="Z27639" s="34">
        <v>908</v>
      </c>
      <c r="AA27639" s="34">
        <v>982</v>
      </c>
      <c r="AB27639" s="34">
        <v>640</v>
      </c>
      <c r="AC27639" s="34">
        <v>1324</v>
      </c>
    </row>
    <row r="27640" spans="1:29" x14ac:dyDescent="0.2">
      <c r="A27640" s="34" t="s">
        <v>88133</v>
      </c>
      <c r="B27640" s="34">
        <v>348</v>
      </c>
      <c r="C27640" s="34">
        <v>446</v>
      </c>
      <c r="D27640" s="34">
        <v>600</v>
      </c>
      <c r="E27640" s="34">
        <v>476</v>
      </c>
      <c r="F27640" s="34">
        <v>461</v>
      </c>
      <c r="G27640" s="34">
        <v>437</v>
      </c>
      <c r="H27640" s="34">
        <v>382</v>
      </c>
      <c r="I27640" s="34">
        <v>417</v>
      </c>
      <c r="J27640" s="34">
        <v>322</v>
      </c>
      <c r="K27640" s="34">
        <v>489</v>
      </c>
      <c r="L27640" s="34">
        <v>180</v>
      </c>
      <c r="M27640" s="34">
        <v>418</v>
      </c>
      <c r="N27640" s="34">
        <v>317</v>
      </c>
      <c r="O27640" s="34">
        <v>381</v>
      </c>
      <c r="P27640" s="34">
        <v>341</v>
      </c>
      <c r="Q27640" s="34">
        <v>470</v>
      </c>
      <c r="R27640" s="34">
        <v>373</v>
      </c>
      <c r="S27640" s="34">
        <v>586</v>
      </c>
      <c r="T27640" s="34">
        <v>286</v>
      </c>
      <c r="U27640" s="34">
        <v>341</v>
      </c>
      <c r="V27640" s="34">
        <v>473</v>
      </c>
      <c r="W27640" s="34">
        <v>398</v>
      </c>
      <c r="X27640" s="34">
        <v>470</v>
      </c>
      <c r="Y27640" s="34">
        <v>321</v>
      </c>
      <c r="Z27640" s="34">
        <v>496</v>
      </c>
      <c r="AA27640" s="34">
        <v>606</v>
      </c>
      <c r="AB27640" s="34">
        <v>283</v>
      </c>
      <c r="AC27640" s="34">
        <v>702</v>
      </c>
    </row>
    <row r="27641" spans="1:29" x14ac:dyDescent="0.2">
      <c r="A27641" s="34" t="s">
        <v>88134</v>
      </c>
      <c r="B27641" s="34">
        <v>876</v>
      </c>
      <c r="C27641" s="34">
        <v>816</v>
      </c>
      <c r="D27641" s="34">
        <v>1116</v>
      </c>
      <c r="E27641" s="34">
        <v>1030</v>
      </c>
      <c r="F27641" s="34">
        <v>981</v>
      </c>
      <c r="G27641" s="34">
        <v>925</v>
      </c>
      <c r="H27641" s="34">
        <v>779</v>
      </c>
      <c r="I27641" s="34">
        <v>799</v>
      </c>
      <c r="J27641" s="34">
        <v>687</v>
      </c>
      <c r="K27641" s="34">
        <v>954</v>
      </c>
      <c r="L27641" s="34">
        <v>498</v>
      </c>
      <c r="M27641" s="34">
        <v>794</v>
      </c>
      <c r="N27641" s="34">
        <v>719</v>
      </c>
      <c r="O27641" s="34">
        <v>760</v>
      </c>
      <c r="P27641" s="34">
        <v>776</v>
      </c>
      <c r="Q27641" s="34">
        <v>1053</v>
      </c>
      <c r="R27641" s="34">
        <v>894</v>
      </c>
      <c r="S27641" s="34">
        <v>1134</v>
      </c>
      <c r="T27641" s="34">
        <v>601</v>
      </c>
      <c r="U27641" s="34">
        <v>783</v>
      </c>
      <c r="V27641" s="34">
        <v>928</v>
      </c>
      <c r="W27641" s="34">
        <v>900</v>
      </c>
      <c r="X27641" s="34">
        <v>1142</v>
      </c>
      <c r="Y27641" s="34">
        <v>726</v>
      </c>
      <c r="Z27641" s="34">
        <v>1024</v>
      </c>
      <c r="AA27641" s="34">
        <v>1109</v>
      </c>
      <c r="AB27641" s="34">
        <v>788</v>
      </c>
      <c r="AC27641" s="34">
        <v>1411</v>
      </c>
    </row>
    <row r="27642" spans="1:29" x14ac:dyDescent="0.2">
      <c r="A27642" s="34" t="s">
        <v>88135</v>
      </c>
      <c r="B27642" s="34">
        <v>723</v>
      </c>
      <c r="C27642" s="34">
        <v>980</v>
      </c>
      <c r="D27642" s="34">
        <v>848</v>
      </c>
      <c r="E27642" s="34">
        <v>1058</v>
      </c>
      <c r="F27642" s="34">
        <v>841</v>
      </c>
      <c r="G27642" s="34">
        <v>943</v>
      </c>
      <c r="H27642" s="34">
        <v>819</v>
      </c>
      <c r="I27642" s="34">
        <v>870</v>
      </c>
      <c r="J27642" s="34">
        <v>678</v>
      </c>
      <c r="K27642" s="34">
        <v>996</v>
      </c>
      <c r="L27642" s="34">
        <v>502</v>
      </c>
      <c r="M27642" s="34">
        <v>769</v>
      </c>
      <c r="N27642" s="34">
        <v>687</v>
      </c>
      <c r="O27642" s="34">
        <v>878</v>
      </c>
      <c r="P27642" s="34">
        <v>745</v>
      </c>
      <c r="Q27642" s="34">
        <v>1178</v>
      </c>
      <c r="R27642" s="34">
        <v>855</v>
      </c>
      <c r="S27642" s="34">
        <v>1140</v>
      </c>
      <c r="T27642" s="34">
        <v>702</v>
      </c>
      <c r="U27642" s="34">
        <v>860</v>
      </c>
      <c r="V27642" s="34">
        <v>850</v>
      </c>
      <c r="W27642" s="34">
        <v>1152</v>
      </c>
      <c r="X27642" s="34">
        <v>925</v>
      </c>
      <c r="Y27642" s="34">
        <v>930</v>
      </c>
      <c r="Z27642" s="34">
        <v>933</v>
      </c>
      <c r="AA27642" s="34">
        <v>1194</v>
      </c>
      <c r="AB27642" s="34">
        <v>800</v>
      </c>
      <c r="AC27642" s="34">
        <v>1503</v>
      </c>
    </row>
    <row r="27643" spans="1:29" x14ac:dyDescent="0.2">
      <c r="A27643" s="34" t="s">
        <v>88136</v>
      </c>
      <c r="B27643" s="34">
        <v>602</v>
      </c>
      <c r="C27643" s="34">
        <v>454</v>
      </c>
      <c r="D27643" s="34">
        <v>587</v>
      </c>
      <c r="E27643" s="34">
        <v>616</v>
      </c>
      <c r="F27643" s="34">
        <v>629</v>
      </c>
      <c r="G27643" s="34">
        <v>635</v>
      </c>
      <c r="H27643" s="34">
        <v>578</v>
      </c>
      <c r="I27643" s="34">
        <v>572</v>
      </c>
      <c r="J27643" s="34">
        <v>480</v>
      </c>
      <c r="K27643" s="34">
        <v>650</v>
      </c>
      <c r="L27643" s="34">
        <v>372</v>
      </c>
      <c r="M27643" s="34">
        <v>513</v>
      </c>
      <c r="N27643" s="34">
        <v>427</v>
      </c>
      <c r="O27643" s="34">
        <v>467</v>
      </c>
      <c r="P27643" s="34">
        <v>466</v>
      </c>
      <c r="Q27643" s="34">
        <v>671</v>
      </c>
      <c r="R27643" s="34">
        <v>659</v>
      </c>
      <c r="S27643" s="34">
        <v>696</v>
      </c>
      <c r="T27643" s="34">
        <v>480</v>
      </c>
      <c r="U27643" s="34">
        <v>494</v>
      </c>
      <c r="V27643" s="34">
        <v>604</v>
      </c>
      <c r="W27643" s="34">
        <v>656</v>
      </c>
      <c r="X27643" s="34">
        <v>674</v>
      </c>
      <c r="Y27643" s="34">
        <v>575</v>
      </c>
      <c r="Z27643" s="34">
        <v>599</v>
      </c>
      <c r="AA27643" s="34">
        <v>795</v>
      </c>
      <c r="AB27643" s="34">
        <v>598</v>
      </c>
      <c r="AC27643" s="34">
        <v>817</v>
      </c>
    </row>
    <row r="27644" spans="1:29" x14ac:dyDescent="0.2">
      <c r="A27644" s="34" t="s">
        <v>88137</v>
      </c>
      <c r="B27644" s="34">
        <v>578</v>
      </c>
      <c r="C27644" s="34">
        <v>520</v>
      </c>
      <c r="D27644" s="34">
        <v>683</v>
      </c>
      <c r="E27644" s="34">
        <v>527</v>
      </c>
      <c r="F27644" s="34">
        <v>581</v>
      </c>
      <c r="G27644" s="34">
        <v>430</v>
      </c>
      <c r="H27644" s="34">
        <v>518</v>
      </c>
      <c r="I27644" s="34">
        <v>454</v>
      </c>
      <c r="J27644" s="34">
        <v>478</v>
      </c>
      <c r="K27644" s="34">
        <v>551</v>
      </c>
      <c r="L27644" s="34">
        <v>325</v>
      </c>
      <c r="M27644" s="34">
        <v>498</v>
      </c>
      <c r="N27644" s="34">
        <v>403</v>
      </c>
      <c r="O27644" s="34">
        <v>445</v>
      </c>
      <c r="P27644" s="34">
        <v>524</v>
      </c>
      <c r="Q27644" s="34">
        <v>614</v>
      </c>
      <c r="R27644" s="34">
        <v>577</v>
      </c>
      <c r="S27644" s="34">
        <v>724</v>
      </c>
      <c r="T27644" s="34">
        <v>471</v>
      </c>
      <c r="U27644" s="34">
        <v>467</v>
      </c>
      <c r="V27644" s="34">
        <v>645</v>
      </c>
      <c r="W27644" s="34">
        <v>654</v>
      </c>
      <c r="X27644" s="34">
        <v>662</v>
      </c>
      <c r="Y27644" s="34">
        <v>450</v>
      </c>
      <c r="Z27644" s="34">
        <v>610</v>
      </c>
      <c r="AA27644" s="34">
        <v>702</v>
      </c>
      <c r="AB27644" s="34">
        <v>585</v>
      </c>
      <c r="AC27644" s="34">
        <v>846</v>
      </c>
    </row>
    <row r="27645" spans="1:29" x14ac:dyDescent="0.2">
      <c r="A27645" s="34" t="s">
        <v>88138</v>
      </c>
      <c r="B27645" s="34">
        <v>943</v>
      </c>
      <c r="C27645" s="34">
        <v>1014</v>
      </c>
      <c r="D27645" s="34">
        <v>1323</v>
      </c>
      <c r="E27645" s="34">
        <v>1164</v>
      </c>
      <c r="F27645" s="34">
        <v>1091</v>
      </c>
      <c r="G27645" s="34">
        <v>1131</v>
      </c>
      <c r="H27645" s="34">
        <v>1049</v>
      </c>
      <c r="I27645" s="34">
        <v>964</v>
      </c>
      <c r="J27645" s="34">
        <v>871</v>
      </c>
      <c r="K27645" s="34">
        <v>1124</v>
      </c>
      <c r="L27645" s="34">
        <v>703</v>
      </c>
      <c r="M27645" s="34">
        <v>862</v>
      </c>
      <c r="N27645" s="34">
        <v>898</v>
      </c>
      <c r="O27645" s="34">
        <v>864</v>
      </c>
      <c r="P27645" s="34">
        <v>913</v>
      </c>
      <c r="Q27645" s="34">
        <v>1310</v>
      </c>
      <c r="R27645" s="34">
        <v>1210</v>
      </c>
      <c r="S27645" s="34">
        <v>1383</v>
      </c>
      <c r="T27645" s="34">
        <v>950</v>
      </c>
      <c r="U27645" s="34">
        <v>1006</v>
      </c>
      <c r="V27645" s="34">
        <v>1224</v>
      </c>
      <c r="W27645" s="34">
        <v>1143</v>
      </c>
      <c r="X27645" s="34">
        <v>1381</v>
      </c>
      <c r="Y27645" s="34">
        <v>1019</v>
      </c>
      <c r="Z27645" s="34">
        <v>1366</v>
      </c>
      <c r="AA27645" s="34">
        <v>1310</v>
      </c>
      <c r="AB27645" s="34">
        <v>1092</v>
      </c>
      <c r="AC27645" s="34">
        <v>1658</v>
      </c>
    </row>
    <row r="27646" spans="1:29" x14ac:dyDescent="0.2">
      <c r="A27646" s="34" t="s">
        <v>88139</v>
      </c>
      <c r="B27646" s="34">
        <v>575</v>
      </c>
      <c r="C27646" s="34">
        <v>680</v>
      </c>
      <c r="D27646" s="34">
        <v>689</v>
      </c>
      <c r="E27646" s="34">
        <v>774</v>
      </c>
      <c r="F27646" s="34">
        <v>593</v>
      </c>
      <c r="G27646" s="34">
        <v>757</v>
      </c>
      <c r="H27646" s="34">
        <v>487</v>
      </c>
      <c r="I27646" s="34">
        <v>701</v>
      </c>
      <c r="J27646" s="34">
        <v>444</v>
      </c>
      <c r="K27646" s="34">
        <v>727</v>
      </c>
      <c r="L27646" s="34">
        <v>325</v>
      </c>
      <c r="M27646" s="34">
        <v>611</v>
      </c>
      <c r="N27646" s="34">
        <v>483</v>
      </c>
      <c r="O27646" s="34">
        <v>567</v>
      </c>
      <c r="P27646" s="34">
        <v>498</v>
      </c>
      <c r="Q27646" s="34">
        <v>810</v>
      </c>
      <c r="R27646" s="34">
        <v>574</v>
      </c>
      <c r="S27646" s="34">
        <v>845</v>
      </c>
      <c r="T27646" s="34">
        <v>412</v>
      </c>
      <c r="U27646" s="34">
        <v>616</v>
      </c>
      <c r="V27646" s="34">
        <v>659</v>
      </c>
      <c r="W27646" s="34">
        <v>836</v>
      </c>
      <c r="X27646" s="34">
        <v>752</v>
      </c>
      <c r="Y27646" s="34">
        <v>533</v>
      </c>
      <c r="Z27646" s="34">
        <v>614</v>
      </c>
      <c r="AA27646" s="34">
        <v>841</v>
      </c>
      <c r="AB27646" s="34">
        <v>534</v>
      </c>
      <c r="AC27646" s="34">
        <v>1097</v>
      </c>
    </row>
    <row r="27647" spans="1:29" x14ac:dyDescent="0.2">
      <c r="A27647" s="34" t="s">
        <v>88140</v>
      </c>
      <c r="B27647" s="34">
        <v>470</v>
      </c>
      <c r="C27647" s="34">
        <v>350</v>
      </c>
      <c r="D27647" s="34">
        <v>492</v>
      </c>
      <c r="E27647" s="34">
        <v>362</v>
      </c>
      <c r="F27647" s="34">
        <v>446</v>
      </c>
      <c r="G27647" s="34">
        <v>435</v>
      </c>
      <c r="H27647" s="34">
        <v>461</v>
      </c>
      <c r="I27647" s="34">
        <v>397</v>
      </c>
      <c r="J27647" s="34">
        <v>402</v>
      </c>
      <c r="K27647" s="34">
        <v>427</v>
      </c>
      <c r="L27647" s="34">
        <v>333</v>
      </c>
      <c r="M27647" s="34">
        <v>333</v>
      </c>
      <c r="N27647" s="34">
        <v>397</v>
      </c>
      <c r="O27647" s="34">
        <v>336</v>
      </c>
      <c r="P27647" s="34">
        <v>399</v>
      </c>
      <c r="Q27647" s="34">
        <v>494</v>
      </c>
      <c r="R27647" s="34">
        <v>414</v>
      </c>
      <c r="S27647" s="34">
        <v>451</v>
      </c>
      <c r="T27647" s="34">
        <v>491</v>
      </c>
      <c r="U27647" s="34">
        <v>358</v>
      </c>
      <c r="V27647" s="34">
        <v>479</v>
      </c>
      <c r="W27647" s="34">
        <v>463</v>
      </c>
      <c r="X27647" s="34">
        <v>484</v>
      </c>
      <c r="Y27647" s="34">
        <v>402</v>
      </c>
      <c r="Z27647" s="34">
        <v>472</v>
      </c>
      <c r="AA27647" s="34">
        <v>470</v>
      </c>
      <c r="AB27647" s="34">
        <v>533</v>
      </c>
      <c r="AC27647" s="34">
        <v>536</v>
      </c>
    </row>
    <row r="27648" spans="1:29" x14ac:dyDescent="0.2">
      <c r="A27648" s="34" t="s">
        <v>88141</v>
      </c>
      <c r="B27648" s="34">
        <v>266</v>
      </c>
      <c r="C27648" s="34">
        <v>362</v>
      </c>
      <c r="D27648" s="34">
        <v>391</v>
      </c>
      <c r="E27648" s="34">
        <v>376</v>
      </c>
      <c r="F27648" s="34">
        <v>409</v>
      </c>
      <c r="G27648" s="34">
        <v>366</v>
      </c>
      <c r="H27648" s="34">
        <v>303</v>
      </c>
      <c r="I27648" s="34">
        <v>364</v>
      </c>
      <c r="J27648" s="34">
        <v>325</v>
      </c>
      <c r="K27648" s="34">
        <v>418</v>
      </c>
      <c r="L27648" s="34">
        <v>261</v>
      </c>
      <c r="M27648" s="34">
        <v>349</v>
      </c>
      <c r="N27648" s="34">
        <v>311</v>
      </c>
      <c r="O27648" s="34">
        <v>261</v>
      </c>
      <c r="P27648" s="34">
        <v>348</v>
      </c>
      <c r="Q27648" s="34">
        <v>467</v>
      </c>
      <c r="R27648" s="34">
        <v>408</v>
      </c>
      <c r="S27648" s="34">
        <v>441</v>
      </c>
      <c r="T27648" s="34">
        <v>326</v>
      </c>
      <c r="U27648" s="34">
        <v>336</v>
      </c>
      <c r="V27648" s="34">
        <v>376</v>
      </c>
      <c r="W27648" s="34">
        <v>392</v>
      </c>
      <c r="X27648" s="34">
        <v>443</v>
      </c>
      <c r="Y27648" s="34">
        <v>321</v>
      </c>
      <c r="Z27648" s="34">
        <v>395</v>
      </c>
      <c r="AA27648" s="34">
        <v>428</v>
      </c>
      <c r="AB27648" s="34">
        <v>389</v>
      </c>
      <c r="AC27648" s="34">
        <v>512</v>
      </c>
    </row>
    <row r="27649" spans="1:29" x14ac:dyDescent="0.2">
      <c r="A27649" s="34" t="s">
        <v>88142</v>
      </c>
      <c r="B27649" s="34">
        <v>0</v>
      </c>
      <c r="C27649" s="34">
        <v>0</v>
      </c>
      <c r="D27649" s="34">
        <v>0</v>
      </c>
      <c r="E27649" s="34">
        <v>0</v>
      </c>
      <c r="F27649" s="34">
        <v>0</v>
      </c>
      <c r="G27649" s="34">
        <v>0</v>
      </c>
      <c r="H27649" s="34">
        <v>0</v>
      </c>
      <c r="I27649" s="34">
        <v>0</v>
      </c>
      <c r="J27649" s="34">
        <v>0</v>
      </c>
      <c r="K27649" s="34">
        <v>0</v>
      </c>
      <c r="L27649" s="34">
        <v>0</v>
      </c>
      <c r="M27649" s="34">
        <v>0</v>
      </c>
      <c r="N27649" s="34">
        <v>0</v>
      </c>
      <c r="O27649" s="34">
        <v>0</v>
      </c>
      <c r="P27649" s="34">
        <v>0</v>
      </c>
      <c r="Q27649" s="34">
        <v>0</v>
      </c>
      <c r="R27649" s="34">
        <v>0</v>
      </c>
      <c r="S27649" s="34">
        <v>0</v>
      </c>
      <c r="T27649" s="34">
        <v>0</v>
      </c>
      <c r="U27649" s="34">
        <v>0</v>
      </c>
      <c r="V27649" s="34">
        <v>0</v>
      </c>
      <c r="W27649" s="34">
        <v>0</v>
      </c>
      <c r="X27649" s="34">
        <v>0</v>
      </c>
      <c r="Y27649" s="34">
        <v>0</v>
      </c>
      <c r="Z27649" s="34">
        <v>0</v>
      </c>
      <c r="AA27649" s="34">
        <v>0</v>
      </c>
      <c r="AB27649" s="34">
        <v>0</v>
      </c>
      <c r="AC27649" s="34">
        <v>0</v>
      </c>
    </row>
    <row r="27650" spans="1:29" x14ac:dyDescent="0.2">
      <c r="A27650" s="34" t="s">
        <v>88143</v>
      </c>
      <c r="B27650" s="34">
        <v>726</v>
      </c>
      <c r="C27650" s="34">
        <v>594</v>
      </c>
      <c r="D27650" s="34">
        <v>628</v>
      </c>
      <c r="E27650" s="34">
        <v>633</v>
      </c>
      <c r="F27650" s="34">
        <v>623</v>
      </c>
      <c r="G27650" s="34">
        <v>612</v>
      </c>
      <c r="H27650" s="34">
        <v>616</v>
      </c>
      <c r="I27650" s="34">
        <v>560</v>
      </c>
      <c r="J27650" s="34">
        <v>480</v>
      </c>
      <c r="K27650" s="34">
        <v>677</v>
      </c>
      <c r="L27650" s="34">
        <v>434</v>
      </c>
      <c r="M27650" s="34">
        <v>520</v>
      </c>
      <c r="N27650" s="34">
        <v>519</v>
      </c>
      <c r="O27650" s="34">
        <v>600</v>
      </c>
      <c r="P27650" s="34">
        <v>488</v>
      </c>
      <c r="Q27650" s="34">
        <v>682</v>
      </c>
      <c r="R27650" s="34">
        <v>663</v>
      </c>
      <c r="S27650" s="34">
        <v>755</v>
      </c>
      <c r="T27650" s="34">
        <v>561</v>
      </c>
      <c r="U27650" s="34">
        <v>586</v>
      </c>
      <c r="V27650" s="34">
        <v>609</v>
      </c>
      <c r="W27650" s="34">
        <v>791</v>
      </c>
      <c r="X27650" s="34">
        <v>681</v>
      </c>
      <c r="Y27650" s="34">
        <v>637</v>
      </c>
      <c r="Z27650" s="34">
        <v>667</v>
      </c>
      <c r="AA27650" s="34">
        <v>730</v>
      </c>
      <c r="AB27650" s="34">
        <v>661</v>
      </c>
      <c r="AC27650" s="34">
        <v>1027</v>
      </c>
    </row>
    <row r="27651" spans="1:29" x14ac:dyDescent="0.2">
      <c r="A27651" s="34" t="s">
        <v>88144</v>
      </c>
      <c r="B27651" s="34">
        <v>2066</v>
      </c>
      <c r="C27651" s="34">
        <v>1434</v>
      </c>
      <c r="D27651" s="34">
        <v>1918</v>
      </c>
      <c r="E27651" s="34">
        <v>1563</v>
      </c>
      <c r="F27651" s="34">
        <v>2042</v>
      </c>
      <c r="G27651" s="34">
        <v>1374</v>
      </c>
      <c r="H27651" s="34">
        <v>1883</v>
      </c>
      <c r="I27651" s="34">
        <v>1462</v>
      </c>
      <c r="J27651" s="34">
        <v>1712</v>
      </c>
      <c r="K27651" s="34">
        <v>1454</v>
      </c>
      <c r="L27651" s="34">
        <v>1739</v>
      </c>
      <c r="M27651" s="34">
        <v>1257</v>
      </c>
      <c r="N27651" s="34">
        <v>1668</v>
      </c>
      <c r="O27651" s="34">
        <v>1381</v>
      </c>
      <c r="P27651" s="34">
        <v>1772</v>
      </c>
      <c r="Q27651" s="34">
        <v>2178</v>
      </c>
      <c r="R27651" s="34">
        <v>2177</v>
      </c>
      <c r="S27651" s="34">
        <v>1860</v>
      </c>
      <c r="T27651" s="34">
        <v>2232</v>
      </c>
      <c r="U27651" s="34">
        <v>1533</v>
      </c>
      <c r="V27651" s="34">
        <v>2169</v>
      </c>
      <c r="W27651" s="34">
        <v>2122</v>
      </c>
      <c r="X27651" s="34">
        <v>2387</v>
      </c>
      <c r="Y27651" s="34">
        <v>1859</v>
      </c>
      <c r="Z27651" s="34">
        <v>2042</v>
      </c>
      <c r="AA27651" s="34">
        <v>1973</v>
      </c>
      <c r="AB27651" s="34">
        <v>2449</v>
      </c>
      <c r="AC27651" s="34">
        <v>2618</v>
      </c>
    </row>
    <row r="27652" spans="1:29" x14ac:dyDescent="0.2">
      <c r="A27652" s="34" t="s">
        <v>88145</v>
      </c>
      <c r="B27652" s="34">
        <v>678</v>
      </c>
      <c r="C27652" s="34">
        <v>844</v>
      </c>
      <c r="D27652" s="34">
        <v>1072</v>
      </c>
      <c r="E27652" s="34">
        <v>904</v>
      </c>
      <c r="F27652" s="34">
        <v>792</v>
      </c>
      <c r="G27652" s="34">
        <v>867</v>
      </c>
      <c r="H27652" s="34">
        <v>622</v>
      </c>
      <c r="I27652" s="34">
        <v>800</v>
      </c>
      <c r="J27652" s="34">
        <v>547</v>
      </c>
      <c r="K27652" s="34">
        <v>873</v>
      </c>
      <c r="L27652" s="34">
        <v>345</v>
      </c>
      <c r="M27652" s="34">
        <v>689</v>
      </c>
      <c r="N27652" s="34">
        <v>615</v>
      </c>
      <c r="O27652" s="34">
        <v>637</v>
      </c>
      <c r="P27652" s="34">
        <v>613</v>
      </c>
      <c r="Q27652" s="34">
        <v>943</v>
      </c>
      <c r="R27652" s="34">
        <v>705</v>
      </c>
      <c r="S27652" s="34">
        <v>1140</v>
      </c>
      <c r="T27652" s="34">
        <v>518</v>
      </c>
      <c r="U27652" s="34">
        <v>668</v>
      </c>
      <c r="V27652" s="34">
        <v>768</v>
      </c>
      <c r="W27652" s="34">
        <v>781</v>
      </c>
      <c r="X27652" s="34">
        <v>933</v>
      </c>
      <c r="Y27652" s="34">
        <v>670</v>
      </c>
      <c r="Z27652" s="34">
        <v>984</v>
      </c>
      <c r="AA27652" s="34">
        <v>1053</v>
      </c>
      <c r="AB27652" s="34">
        <v>641</v>
      </c>
      <c r="AC27652" s="34">
        <v>1274</v>
      </c>
    </row>
    <row r="27653" spans="1:29" x14ac:dyDescent="0.2">
      <c r="A27653" s="34" t="s">
        <v>88146</v>
      </c>
      <c r="B27653" s="34">
        <v>1043</v>
      </c>
      <c r="C27653" s="34">
        <v>797</v>
      </c>
      <c r="D27653" s="34">
        <v>958</v>
      </c>
      <c r="E27653" s="34">
        <v>833</v>
      </c>
      <c r="F27653" s="34">
        <v>1052</v>
      </c>
      <c r="G27653" s="34">
        <v>938</v>
      </c>
      <c r="H27653" s="34">
        <v>846</v>
      </c>
      <c r="I27653" s="34">
        <v>799</v>
      </c>
      <c r="J27653" s="34">
        <v>759</v>
      </c>
      <c r="K27653" s="34">
        <v>939</v>
      </c>
      <c r="L27653" s="34">
        <v>721</v>
      </c>
      <c r="M27653" s="34">
        <v>756</v>
      </c>
      <c r="N27653" s="34">
        <v>757</v>
      </c>
      <c r="O27653" s="34">
        <v>742</v>
      </c>
      <c r="P27653" s="34">
        <v>822</v>
      </c>
      <c r="Q27653" s="34">
        <v>1175</v>
      </c>
      <c r="R27653" s="34">
        <v>1039</v>
      </c>
      <c r="S27653" s="34">
        <v>1119</v>
      </c>
      <c r="T27653" s="34">
        <v>880</v>
      </c>
      <c r="U27653" s="34">
        <v>898</v>
      </c>
      <c r="V27653" s="34">
        <v>1043</v>
      </c>
      <c r="W27653" s="34">
        <v>1040</v>
      </c>
      <c r="X27653" s="34">
        <v>1126</v>
      </c>
      <c r="Y27653" s="34">
        <v>1027</v>
      </c>
      <c r="Z27653" s="34">
        <v>1009</v>
      </c>
      <c r="AA27653" s="34">
        <v>1182</v>
      </c>
      <c r="AB27653" s="34">
        <v>1012</v>
      </c>
      <c r="AC27653" s="34">
        <v>1473</v>
      </c>
    </row>
    <row r="27654" spans="1:29" x14ac:dyDescent="0.2">
      <c r="A27654" s="34" t="s">
        <v>88147</v>
      </c>
      <c r="B27654" s="34">
        <v>1092</v>
      </c>
      <c r="C27654" s="34">
        <v>1063</v>
      </c>
      <c r="D27654" s="34">
        <v>1257</v>
      </c>
      <c r="E27654" s="34">
        <v>1152</v>
      </c>
      <c r="F27654" s="34">
        <v>1182</v>
      </c>
      <c r="G27654" s="34">
        <v>1095</v>
      </c>
      <c r="H27654" s="34">
        <v>948</v>
      </c>
      <c r="I27654" s="34">
        <v>1066</v>
      </c>
      <c r="J27654" s="34">
        <v>962</v>
      </c>
      <c r="K27654" s="34">
        <v>1029</v>
      </c>
      <c r="L27654" s="34">
        <v>735</v>
      </c>
      <c r="M27654" s="34">
        <v>958</v>
      </c>
      <c r="N27654" s="34">
        <v>970</v>
      </c>
      <c r="O27654" s="34">
        <v>923</v>
      </c>
      <c r="P27654" s="34">
        <v>978</v>
      </c>
      <c r="Q27654" s="34">
        <v>1218</v>
      </c>
      <c r="R27654" s="34">
        <v>1272</v>
      </c>
      <c r="S27654" s="34">
        <v>1294</v>
      </c>
      <c r="T27654" s="34">
        <v>925</v>
      </c>
      <c r="U27654" s="34">
        <v>990</v>
      </c>
      <c r="V27654" s="34">
        <v>1181</v>
      </c>
      <c r="W27654" s="34">
        <v>1224</v>
      </c>
      <c r="X27654" s="34">
        <v>1464</v>
      </c>
      <c r="Y27654" s="34">
        <v>1032</v>
      </c>
      <c r="Z27654" s="34">
        <v>1254</v>
      </c>
      <c r="AA27654" s="34">
        <v>1416</v>
      </c>
      <c r="AB27654" s="34">
        <v>1122</v>
      </c>
      <c r="AC27654" s="34">
        <v>1718</v>
      </c>
    </row>
    <row r="27655" spans="1:29" x14ac:dyDescent="0.2">
      <c r="A27655" s="34" t="s">
        <v>88148</v>
      </c>
      <c r="B27655" s="34">
        <v>126</v>
      </c>
      <c r="C27655" s="34">
        <v>179</v>
      </c>
      <c r="D27655" s="34">
        <v>187</v>
      </c>
      <c r="E27655" s="34">
        <v>199</v>
      </c>
      <c r="F27655" s="34">
        <v>178</v>
      </c>
      <c r="G27655" s="34">
        <v>169</v>
      </c>
      <c r="H27655" s="34">
        <v>156</v>
      </c>
      <c r="I27655" s="34">
        <v>136</v>
      </c>
      <c r="J27655" s="34">
        <v>94</v>
      </c>
      <c r="K27655" s="34">
        <v>232</v>
      </c>
      <c r="L27655" s="34">
        <v>76</v>
      </c>
      <c r="M27655" s="34">
        <v>168</v>
      </c>
      <c r="N27655" s="34">
        <v>125</v>
      </c>
      <c r="O27655" s="34">
        <v>133</v>
      </c>
      <c r="P27655" s="34">
        <v>137</v>
      </c>
      <c r="Q27655" s="34">
        <v>187</v>
      </c>
      <c r="R27655" s="34">
        <v>118</v>
      </c>
      <c r="S27655" s="34">
        <v>268</v>
      </c>
      <c r="T27655" s="34">
        <v>89</v>
      </c>
      <c r="U27655" s="34">
        <v>156</v>
      </c>
      <c r="V27655" s="34">
        <v>167</v>
      </c>
      <c r="W27655" s="34">
        <v>156</v>
      </c>
      <c r="X27655" s="34">
        <v>232</v>
      </c>
      <c r="Y27655" s="34">
        <v>134</v>
      </c>
      <c r="Z27655" s="34">
        <v>207</v>
      </c>
      <c r="AA27655" s="34">
        <v>216</v>
      </c>
      <c r="AB27655" s="34">
        <v>109</v>
      </c>
      <c r="AC27655" s="34">
        <v>281</v>
      </c>
    </row>
    <row r="27656" spans="1:29" x14ac:dyDescent="0.2">
      <c r="A27656" s="34" t="s">
        <v>88149</v>
      </c>
      <c r="B27656" s="34">
        <v>630</v>
      </c>
      <c r="C27656" s="34">
        <v>544</v>
      </c>
      <c r="D27656" s="34">
        <v>623</v>
      </c>
      <c r="E27656" s="34">
        <v>587</v>
      </c>
      <c r="F27656" s="34">
        <v>674</v>
      </c>
      <c r="G27656" s="34">
        <v>641</v>
      </c>
      <c r="H27656" s="34">
        <v>552</v>
      </c>
      <c r="I27656" s="34">
        <v>558</v>
      </c>
      <c r="J27656" s="34">
        <v>526</v>
      </c>
      <c r="K27656" s="34">
        <v>617</v>
      </c>
      <c r="L27656" s="34">
        <v>431</v>
      </c>
      <c r="M27656" s="34">
        <v>543</v>
      </c>
      <c r="N27656" s="34">
        <v>524</v>
      </c>
      <c r="O27656" s="34">
        <v>493</v>
      </c>
      <c r="P27656" s="34">
        <v>554</v>
      </c>
      <c r="Q27656" s="34">
        <v>754</v>
      </c>
      <c r="R27656" s="34">
        <v>739</v>
      </c>
      <c r="S27656" s="34">
        <v>666</v>
      </c>
      <c r="T27656" s="34">
        <v>641</v>
      </c>
      <c r="U27656" s="34">
        <v>527</v>
      </c>
      <c r="V27656" s="34">
        <v>662</v>
      </c>
      <c r="W27656" s="34">
        <v>740</v>
      </c>
      <c r="X27656" s="34">
        <v>820</v>
      </c>
      <c r="Y27656" s="34">
        <v>611</v>
      </c>
      <c r="Z27656" s="34">
        <v>707</v>
      </c>
      <c r="AA27656" s="34">
        <v>809</v>
      </c>
      <c r="AB27656" s="34">
        <v>745</v>
      </c>
      <c r="AC27656" s="34">
        <v>923</v>
      </c>
    </row>
    <row r="27657" spans="1:29" x14ac:dyDescent="0.2">
      <c r="A27657" s="34" t="s">
        <v>88150</v>
      </c>
      <c r="B27657" s="34">
        <v>220</v>
      </c>
      <c r="C27657" s="34">
        <v>272</v>
      </c>
      <c r="D27657" s="34">
        <v>322</v>
      </c>
      <c r="E27657" s="34">
        <v>329</v>
      </c>
      <c r="F27657" s="34">
        <v>267</v>
      </c>
      <c r="G27657" s="34">
        <v>264</v>
      </c>
      <c r="H27657" s="34">
        <v>194</v>
      </c>
      <c r="I27657" s="34">
        <v>231</v>
      </c>
      <c r="J27657" s="34">
        <v>172</v>
      </c>
      <c r="K27657" s="34">
        <v>318</v>
      </c>
      <c r="L27657" s="34">
        <v>89</v>
      </c>
      <c r="M27657" s="34">
        <v>255</v>
      </c>
      <c r="N27657" s="34">
        <v>181</v>
      </c>
      <c r="O27657" s="34">
        <v>193</v>
      </c>
      <c r="P27657" s="34">
        <v>197</v>
      </c>
      <c r="Q27657" s="34">
        <v>266</v>
      </c>
      <c r="R27657" s="34">
        <v>249</v>
      </c>
      <c r="S27657" s="34">
        <v>305</v>
      </c>
      <c r="T27657" s="34">
        <v>147</v>
      </c>
      <c r="U27657" s="34">
        <v>214</v>
      </c>
      <c r="V27657" s="34">
        <v>239</v>
      </c>
      <c r="W27657" s="34">
        <v>234</v>
      </c>
      <c r="X27657" s="34">
        <v>310</v>
      </c>
      <c r="Y27657" s="34">
        <v>148</v>
      </c>
      <c r="Z27657" s="34">
        <v>262</v>
      </c>
      <c r="AA27657" s="34">
        <v>302</v>
      </c>
      <c r="AB27657" s="34">
        <v>186</v>
      </c>
      <c r="AC27657" s="34">
        <v>422</v>
      </c>
    </row>
    <row r="27658" spans="1:29" x14ac:dyDescent="0.2">
      <c r="A27658" s="34" t="s">
        <v>88151</v>
      </c>
      <c r="B27658" s="34">
        <v>803</v>
      </c>
      <c r="C27658" s="34">
        <v>686</v>
      </c>
      <c r="D27658" s="34">
        <v>800</v>
      </c>
      <c r="E27658" s="34">
        <v>763</v>
      </c>
      <c r="F27658" s="34">
        <v>714</v>
      </c>
      <c r="G27658" s="34">
        <v>694</v>
      </c>
      <c r="H27658" s="34">
        <v>686</v>
      </c>
      <c r="I27658" s="34">
        <v>684</v>
      </c>
      <c r="J27658" s="34">
        <v>529</v>
      </c>
      <c r="K27658" s="34">
        <v>778</v>
      </c>
      <c r="L27658" s="34">
        <v>438</v>
      </c>
      <c r="M27658" s="34">
        <v>651</v>
      </c>
      <c r="N27658" s="34">
        <v>609</v>
      </c>
      <c r="O27658" s="34">
        <v>578</v>
      </c>
      <c r="P27658" s="34">
        <v>604</v>
      </c>
      <c r="Q27658" s="34">
        <v>789</v>
      </c>
      <c r="R27658" s="34">
        <v>679</v>
      </c>
      <c r="S27658" s="34">
        <v>897</v>
      </c>
      <c r="T27658" s="34">
        <v>537</v>
      </c>
      <c r="U27658" s="34">
        <v>626</v>
      </c>
      <c r="V27658" s="34">
        <v>764</v>
      </c>
      <c r="W27658" s="34">
        <v>821</v>
      </c>
      <c r="X27658" s="34">
        <v>781</v>
      </c>
      <c r="Y27658" s="34">
        <v>677</v>
      </c>
      <c r="Z27658" s="34">
        <v>817</v>
      </c>
      <c r="AA27658" s="34">
        <v>910</v>
      </c>
      <c r="AB27658" s="34">
        <v>650</v>
      </c>
      <c r="AC27658" s="34">
        <v>1157</v>
      </c>
    </row>
    <row r="27659" spans="1:29" x14ac:dyDescent="0.2">
      <c r="A27659" s="34" t="s">
        <v>88152</v>
      </c>
      <c r="B27659" s="34">
        <v>1890</v>
      </c>
      <c r="C27659" s="34">
        <v>1458</v>
      </c>
      <c r="D27659" s="34">
        <v>1996</v>
      </c>
      <c r="E27659" s="34">
        <v>1539</v>
      </c>
      <c r="F27659" s="34">
        <v>1891</v>
      </c>
      <c r="G27659" s="34">
        <v>1550</v>
      </c>
      <c r="H27659" s="34">
        <v>1604</v>
      </c>
      <c r="I27659" s="34">
        <v>1377</v>
      </c>
      <c r="J27659" s="34">
        <v>1543</v>
      </c>
      <c r="K27659" s="34">
        <v>1550</v>
      </c>
      <c r="L27659" s="34">
        <v>1303</v>
      </c>
      <c r="M27659" s="34">
        <v>1267</v>
      </c>
      <c r="N27659" s="34">
        <v>1451</v>
      </c>
      <c r="O27659" s="34">
        <v>1281</v>
      </c>
      <c r="P27659" s="34">
        <v>1521</v>
      </c>
      <c r="Q27659" s="34">
        <v>1756</v>
      </c>
      <c r="R27659" s="34">
        <v>2064</v>
      </c>
      <c r="S27659" s="34">
        <v>1890</v>
      </c>
      <c r="T27659" s="34">
        <v>1742</v>
      </c>
      <c r="U27659" s="34">
        <v>1456</v>
      </c>
      <c r="V27659" s="34">
        <v>1990</v>
      </c>
      <c r="W27659" s="34">
        <v>1826</v>
      </c>
      <c r="X27659" s="34">
        <v>2334</v>
      </c>
      <c r="Y27659" s="34">
        <v>1443</v>
      </c>
      <c r="Z27659" s="34">
        <v>1876</v>
      </c>
      <c r="AA27659" s="34">
        <v>1786</v>
      </c>
      <c r="AB27659" s="34">
        <v>1919</v>
      </c>
      <c r="AC27659" s="34">
        <v>2435</v>
      </c>
    </row>
    <row r="27660" spans="1:29" x14ac:dyDescent="0.2">
      <c r="A27660" s="34" t="s">
        <v>88153</v>
      </c>
      <c r="B27660" s="34">
        <v>525</v>
      </c>
      <c r="C27660" s="34">
        <v>496</v>
      </c>
      <c r="D27660" s="34">
        <v>528</v>
      </c>
      <c r="E27660" s="34">
        <v>563</v>
      </c>
      <c r="F27660" s="34">
        <v>520</v>
      </c>
      <c r="G27660" s="34">
        <v>515</v>
      </c>
      <c r="H27660" s="34">
        <v>488</v>
      </c>
      <c r="I27660" s="34">
        <v>385</v>
      </c>
      <c r="J27660" s="34">
        <v>411</v>
      </c>
      <c r="K27660" s="34">
        <v>557</v>
      </c>
      <c r="L27660" s="34">
        <v>324</v>
      </c>
      <c r="M27660" s="34">
        <v>431</v>
      </c>
      <c r="N27660" s="34">
        <v>403</v>
      </c>
      <c r="O27660" s="34">
        <v>418</v>
      </c>
      <c r="P27660" s="34">
        <v>467</v>
      </c>
      <c r="Q27660" s="34">
        <v>530</v>
      </c>
      <c r="R27660" s="34">
        <v>516</v>
      </c>
      <c r="S27660" s="34">
        <v>609</v>
      </c>
      <c r="T27660" s="34">
        <v>544</v>
      </c>
      <c r="U27660" s="34">
        <v>413</v>
      </c>
      <c r="V27660" s="34">
        <v>517</v>
      </c>
      <c r="W27660" s="34">
        <v>589</v>
      </c>
      <c r="X27660" s="34">
        <v>665</v>
      </c>
      <c r="Y27660" s="34">
        <v>472</v>
      </c>
      <c r="Z27660" s="34">
        <v>538</v>
      </c>
      <c r="AA27660" s="34">
        <v>564</v>
      </c>
      <c r="AB27660" s="34">
        <v>532</v>
      </c>
      <c r="AC27660" s="34">
        <v>779</v>
      </c>
    </row>
    <row r="27661" spans="1:29" x14ac:dyDescent="0.2">
      <c r="A27661" s="34" t="s">
        <v>88154</v>
      </c>
      <c r="B27661" s="34">
        <v>246</v>
      </c>
      <c r="C27661" s="34">
        <v>380</v>
      </c>
      <c r="D27661" s="34">
        <v>468</v>
      </c>
      <c r="E27661" s="34">
        <v>451</v>
      </c>
      <c r="F27661" s="34">
        <v>334</v>
      </c>
      <c r="G27661" s="34">
        <v>410</v>
      </c>
      <c r="H27661" s="34">
        <v>264</v>
      </c>
      <c r="I27661" s="34">
        <v>297</v>
      </c>
      <c r="J27661" s="34">
        <v>163</v>
      </c>
      <c r="K27661" s="34">
        <v>479</v>
      </c>
      <c r="L27661" s="34">
        <v>125</v>
      </c>
      <c r="M27661" s="34">
        <v>299</v>
      </c>
      <c r="N27661" s="34">
        <v>214</v>
      </c>
      <c r="O27661" s="34">
        <v>289</v>
      </c>
      <c r="P27661" s="34">
        <v>222</v>
      </c>
      <c r="Q27661" s="34">
        <v>361</v>
      </c>
      <c r="R27661" s="34">
        <v>196</v>
      </c>
      <c r="S27661" s="34">
        <v>579</v>
      </c>
      <c r="T27661" s="34">
        <v>132</v>
      </c>
      <c r="U27661" s="34">
        <v>203</v>
      </c>
      <c r="V27661" s="34">
        <v>314</v>
      </c>
      <c r="W27661" s="34">
        <v>289</v>
      </c>
      <c r="X27661" s="34">
        <v>396</v>
      </c>
      <c r="Y27661" s="34">
        <v>208</v>
      </c>
      <c r="Z27661" s="34">
        <v>348</v>
      </c>
      <c r="AA27661" s="34">
        <v>429</v>
      </c>
      <c r="AB27661" s="34">
        <v>168</v>
      </c>
      <c r="AC27661" s="34">
        <v>571</v>
      </c>
    </row>
    <row r="27662" spans="1:29" x14ac:dyDescent="0.2">
      <c r="A27662" s="34" t="s">
        <v>88155</v>
      </c>
      <c r="B27662" s="34">
        <v>2723</v>
      </c>
      <c r="C27662" s="34">
        <v>2085</v>
      </c>
      <c r="D27662" s="34">
        <v>2602</v>
      </c>
      <c r="E27662" s="34">
        <v>2408</v>
      </c>
      <c r="F27662" s="34">
        <v>2522</v>
      </c>
      <c r="G27662" s="34">
        <v>2024</v>
      </c>
      <c r="H27662" s="34">
        <v>2178</v>
      </c>
      <c r="I27662" s="34">
        <v>1982</v>
      </c>
      <c r="J27662" s="34">
        <v>2191</v>
      </c>
      <c r="K27662" s="34">
        <v>2241</v>
      </c>
      <c r="L27662" s="34">
        <v>1690</v>
      </c>
      <c r="M27662" s="34">
        <v>1936</v>
      </c>
      <c r="N27662" s="34">
        <v>2065</v>
      </c>
      <c r="O27662" s="34">
        <v>1880</v>
      </c>
      <c r="P27662" s="34">
        <v>2064</v>
      </c>
      <c r="Q27662" s="34">
        <v>2856</v>
      </c>
      <c r="R27662" s="34">
        <v>2868</v>
      </c>
      <c r="S27662" s="34">
        <v>2602</v>
      </c>
      <c r="T27662" s="34">
        <v>2279</v>
      </c>
      <c r="U27662" s="34">
        <v>2114</v>
      </c>
      <c r="V27662" s="34">
        <v>2703</v>
      </c>
      <c r="W27662" s="34">
        <v>2601</v>
      </c>
      <c r="X27662" s="34">
        <v>3065</v>
      </c>
      <c r="Y27662" s="34">
        <v>2319</v>
      </c>
      <c r="Z27662" s="34">
        <v>2663</v>
      </c>
      <c r="AA27662" s="34">
        <v>2871</v>
      </c>
      <c r="AB27662" s="34">
        <v>2736</v>
      </c>
      <c r="AC27662" s="34">
        <v>3459</v>
      </c>
    </row>
    <row r="27663" spans="1:29" x14ac:dyDescent="0.2">
      <c r="A27663" s="34" t="s">
        <v>88156</v>
      </c>
      <c r="B27663" s="34">
        <v>386</v>
      </c>
      <c r="C27663" s="34">
        <v>495</v>
      </c>
      <c r="D27663" s="34">
        <v>628</v>
      </c>
      <c r="E27663" s="34">
        <v>493</v>
      </c>
      <c r="F27663" s="34">
        <v>466</v>
      </c>
      <c r="G27663" s="34">
        <v>525</v>
      </c>
      <c r="H27663" s="34">
        <v>358</v>
      </c>
      <c r="I27663" s="34">
        <v>458</v>
      </c>
      <c r="J27663" s="34">
        <v>271</v>
      </c>
      <c r="K27663" s="34">
        <v>471</v>
      </c>
      <c r="L27663" s="34">
        <v>168</v>
      </c>
      <c r="M27663" s="34">
        <v>356</v>
      </c>
      <c r="N27663" s="34">
        <v>325</v>
      </c>
      <c r="O27663" s="34">
        <v>392</v>
      </c>
      <c r="P27663" s="34">
        <v>276</v>
      </c>
      <c r="Q27663" s="34">
        <v>416</v>
      </c>
      <c r="R27663" s="34">
        <v>378</v>
      </c>
      <c r="S27663" s="34">
        <v>570</v>
      </c>
      <c r="T27663" s="34">
        <v>250</v>
      </c>
      <c r="U27663" s="34">
        <v>327</v>
      </c>
      <c r="V27663" s="34">
        <v>438</v>
      </c>
      <c r="W27663" s="34">
        <v>358</v>
      </c>
      <c r="X27663" s="34">
        <v>510</v>
      </c>
      <c r="Y27663" s="34">
        <v>331</v>
      </c>
      <c r="Z27663" s="34">
        <v>542</v>
      </c>
      <c r="AA27663" s="34">
        <v>563</v>
      </c>
      <c r="AB27663" s="34">
        <v>282</v>
      </c>
      <c r="AC27663" s="34">
        <v>685</v>
      </c>
    </row>
    <row r="27664" spans="1:29" x14ac:dyDescent="0.2">
      <c r="A27664" s="34" t="s">
        <v>88157</v>
      </c>
      <c r="B27664" s="34">
        <v>357</v>
      </c>
      <c r="C27664" s="34">
        <v>518</v>
      </c>
      <c r="D27664" s="34">
        <v>596</v>
      </c>
      <c r="E27664" s="34">
        <v>602</v>
      </c>
      <c r="F27664" s="34">
        <v>494</v>
      </c>
      <c r="G27664" s="34">
        <v>533</v>
      </c>
      <c r="H27664" s="34">
        <v>429</v>
      </c>
      <c r="I27664" s="34">
        <v>479</v>
      </c>
      <c r="J27664" s="34">
        <v>355</v>
      </c>
      <c r="K27664" s="34">
        <v>605</v>
      </c>
      <c r="L27664" s="34">
        <v>199</v>
      </c>
      <c r="M27664" s="34">
        <v>471</v>
      </c>
      <c r="N27664" s="34">
        <v>383</v>
      </c>
      <c r="O27664" s="34">
        <v>401</v>
      </c>
      <c r="P27664" s="34">
        <v>355</v>
      </c>
      <c r="Q27664" s="34">
        <v>461</v>
      </c>
      <c r="R27664" s="34">
        <v>457</v>
      </c>
      <c r="S27664" s="34">
        <v>688</v>
      </c>
      <c r="T27664" s="34">
        <v>291</v>
      </c>
      <c r="U27664" s="34">
        <v>389</v>
      </c>
      <c r="V27664" s="34">
        <v>499</v>
      </c>
      <c r="W27664" s="34">
        <v>480</v>
      </c>
      <c r="X27664" s="34">
        <v>600</v>
      </c>
      <c r="Y27664" s="34">
        <v>431</v>
      </c>
      <c r="Z27664" s="34">
        <v>549</v>
      </c>
      <c r="AA27664" s="34">
        <v>626</v>
      </c>
      <c r="AB27664" s="34">
        <v>407</v>
      </c>
      <c r="AC27664" s="34">
        <v>843</v>
      </c>
    </row>
    <row r="27665" spans="1:29" x14ac:dyDescent="0.2">
      <c r="A27665" s="34" t="s">
        <v>88158</v>
      </c>
      <c r="B27665" s="34">
        <v>640</v>
      </c>
      <c r="C27665" s="34">
        <v>798</v>
      </c>
      <c r="D27665" s="34">
        <v>991</v>
      </c>
      <c r="E27665" s="34">
        <v>790</v>
      </c>
      <c r="F27665" s="34">
        <v>753</v>
      </c>
      <c r="G27665" s="34">
        <v>821</v>
      </c>
      <c r="H27665" s="34">
        <v>647</v>
      </c>
      <c r="I27665" s="34">
        <v>587</v>
      </c>
      <c r="J27665" s="34">
        <v>561</v>
      </c>
      <c r="K27665" s="34">
        <v>814</v>
      </c>
      <c r="L27665" s="34">
        <v>344</v>
      </c>
      <c r="M27665" s="34">
        <v>589</v>
      </c>
      <c r="N27665" s="34">
        <v>642</v>
      </c>
      <c r="O27665" s="34">
        <v>608</v>
      </c>
      <c r="P27665" s="34">
        <v>634</v>
      </c>
      <c r="Q27665" s="34">
        <v>836</v>
      </c>
      <c r="R27665" s="34">
        <v>698</v>
      </c>
      <c r="S27665" s="34">
        <v>1002</v>
      </c>
      <c r="T27665" s="34">
        <v>454</v>
      </c>
      <c r="U27665" s="34">
        <v>652</v>
      </c>
      <c r="V27665" s="34">
        <v>815</v>
      </c>
      <c r="W27665" s="34">
        <v>639</v>
      </c>
      <c r="X27665" s="34">
        <v>911</v>
      </c>
      <c r="Y27665" s="34">
        <v>574</v>
      </c>
      <c r="Z27665" s="34">
        <v>907</v>
      </c>
      <c r="AA27665" s="34">
        <v>928</v>
      </c>
      <c r="AB27665" s="34">
        <v>617</v>
      </c>
      <c r="AC27665" s="34">
        <v>1189</v>
      </c>
    </row>
    <row r="27666" spans="1:29" x14ac:dyDescent="0.2">
      <c r="A27666" s="34" t="s">
        <v>88159</v>
      </c>
      <c r="B27666" s="34">
        <v>745</v>
      </c>
      <c r="C27666" s="34">
        <v>1002</v>
      </c>
      <c r="D27666" s="34">
        <v>1043</v>
      </c>
      <c r="E27666" s="34">
        <v>992</v>
      </c>
      <c r="F27666" s="34">
        <v>852</v>
      </c>
      <c r="G27666" s="34">
        <v>954</v>
      </c>
      <c r="H27666" s="34">
        <v>802</v>
      </c>
      <c r="I27666" s="34">
        <v>865</v>
      </c>
      <c r="J27666" s="34">
        <v>758</v>
      </c>
      <c r="K27666" s="34">
        <v>1048</v>
      </c>
      <c r="L27666" s="34">
        <v>505</v>
      </c>
      <c r="M27666" s="34">
        <v>767</v>
      </c>
      <c r="N27666" s="34">
        <v>724</v>
      </c>
      <c r="O27666" s="34">
        <v>758</v>
      </c>
      <c r="P27666" s="34">
        <v>686</v>
      </c>
      <c r="Q27666" s="34">
        <v>1083</v>
      </c>
      <c r="R27666" s="34">
        <v>839</v>
      </c>
      <c r="S27666" s="34">
        <v>1138</v>
      </c>
      <c r="T27666" s="34">
        <v>602</v>
      </c>
      <c r="U27666" s="34">
        <v>807</v>
      </c>
      <c r="V27666" s="34">
        <v>909</v>
      </c>
      <c r="W27666" s="34">
        <v>967</v>
      </c>
      <c r="X27666" s="34">
        <v>1110</v>
      </c>
      <c r="Y27666" s="34">
        <v>832</v>
      </c>
      <c r="Z27666" s="34">
        <v>1028</v>
      </c>
      <c r="AA27666" s="34">
        <v>1179</v>
      </c>
      <c r="AB27666" s="34">
        <v>902</v>
      </c>
      <c r="AC27666" s="34">
        <v>1394</v>
      </c>
    </row>
    <row r="27667" spans="1:29" x14ac:dyDescent="0.2">
      <c r="A27667" s="34" t="s">
        <v>88160</v>
      </c>
      <c r="B27667" s="34">
        <v>449</v>
      </c>
      <c r="C27667" s="34">
        <v>477</v>
      </c>
      <c r="D27667" s="34">
        <v>700</v>
      </c>
      <c r="E27667" s="34">
        <v>631</v>
      </c>
      <c r="F27667" s="34">
        <v>514</v>
      </c>
      <c r="G27667" s="34">
        <v>517</v>
      </c>
      <c r="H27667" s="34">
        <v>434</v>
      </c>
      <c r="I27667" s="34">
        <v>444</v>
      </c>
      <c r="J27667" s="34">
        <v>317</v>
      </c>
      <c r="K27667" s="34">
        <v>620</v>
      </c>
      <c r="L27667" s="34">
        <v>160</v>
      </c>
      <c r="M27667" s="34">
        <v>392</v>
      </c>
      <c r="N27667" s="34">
        <v>364</v>
      </c>
      <c r="O27667" s="34">
        <v>369</v>
      </c>
      <c r="P27667" s="34">
        <v>405</v>
      </c>
      <c r="Q27667" s="34">
        <v>458</v>
      </c>
      <c r="R27667" s="34">
        <v>377</v>
      </c>
      <c r="S27667" s="34">
        <v>709</v>
      </c>
      <c r="T27667" s="34">
        <v>243</v>
      </c>
      <c r="U27667" s="34">
        <v>344</v>
      </c>
      <c r="V27667" s="34">
        <v>492</v>
      </c>
      <c r="W27667" s="34">
        <v>401</v>
      </c>
      <c r="X27667" s="34">
        <v>595</v>
      </c>
      <c r="Y27667" s="34">
        <v>302</v>
      </c>
      <c r="Z27667" s="34">
        <v>636</v>
      </c>
      <c r="AA27667" s="34">
        <v>585</v>
      </c>
      <c r="AB27667" s="34">
        <v>296</v>
      </c>
      <c r="AC27667" s="34">
        <v>720</v>
      </c>
    </row>
    <row r="27668" spans="1:29" x14ac:dyDescent="0.2">
      <c r="A27668" s="34" t="s">
        <v>88161</v>
      </c>
      <c r="B27668" s="34">
        <v>498</v>
      </c>
      <c r="C27668" s="34">
        <v>473</v>
      </c>
      <c r="D27668" s="34">
        <v>580</v>
      </c>
      <c r="E27668" s="34">
        <v>590</v>
      </c>
      <c r="F27668" s="34">
        <v>525</v>
      </c>
      <c r="G27668" s="34">
        <v>516</v>
      </c>
      <c r="H27668" s="34">
        <v>428</v>
      </c>
      <c r="I27668" s="34">
        <v>444</v>
      </c>
      <c r="J27668" s="34">
        <v>360</v>
      </c>
      <c r="K27668" s="34">
        <v>590</v>
      </c>
      <c r="L27668" s="34">
        <v>209</v>
      </c>
      <c r="M27668" s="34">
        <v>444</v>
      </c>
      <c r="N27668" s="34">
        <v>409</v>
      </c>
      <c r="O27668" s="34">
        <v>441</v>
      </c>
      <c r="P27668" s="34">
        <v>404</v>
      </c>
      <c r="Q27668" s="34">
        <v>490</v>
      </c>
      <c r="R27668" s="34">
        <v>451</v>
      </c>
      <c r="S27668" s="34">
        <v>683</v>
      </c>
      <c r="T27668" s="34">
        <v>333</v>
      </c>
      <c r="U27668" s="34">
        <v>369</v>
      </c>
      <c r="V27668" s="34">
        <v>551</v>
      </c>
      <c r="W27668" s="34">
        <v>461</v>
      </c>
      <c r="X27668" s="34">
        <v>654</v>
      </c>
      <c r="Y27668" s="34">
        <v>372</v>
      </c>
      <c r="Z27668" s="34">
        <v>677</v>
      </c>
      <c r="AA27668" s="34">
        <v>600</v>
      </c>
      <c r="AB27668" s="34">
        <v>437</v>
      </c>
      <c r="AC27668" s="34">
        <v>793</v>
      </c>
    </row>
    <row r="27669" spans="1:29" x14ac:dyDescent="0.2">
      <c r="A27669" s="34" t="s">
        <v>88162</v>
      </c>
      <c r="B27669" s="34">
        <v>437</v>
      </c>
      <c r="C27669" s="34">
        <v>550</v>
      </c>
      <c r="D27669" s="34">
        <v>775</v>
      </c>
      <c r="E27669" s="34">
        <v>633</v>
      </c>
      <c r="F27669" s="34">
        <v>599</v>
      </c>
      <c r="G27669" s="34">
        <v>656</v>
      </c>
      <c r="H27669" s="34">
        <v>561</v>
      </c>
      <c r="I27669" s="34">
        <v>521</v>
      </c>
      <c r="J27669" s="34">
        <v>483</v>
      </c>
      <c r="K27669" s="34">
        <v>600</v>
      </c>
      <c r="L27669" s="34">
        <v>324</v>
      </c>
      <c r="M27669" s="34">
        <v>478</v>
      </c>
      <c r="N27669" s="34">
        <v>528</v>
      </c>
      <c r="O27669" s="34">
        <v>542</v>
      </c>
      <c r="P27669" s="34">
        <v>487</v>
      </c>
      <c r="Q27669" s="34">
        <v>681</v>
      </c>
      <c r="R27669" s="34">
        <v>625</v>
      </c>
      <c r="S27669" s="34">
        <v>707</v>
      </c>
      <c r="T27669" s="34">
        <v>436</v>
      </c>
      <c r="U27669" s="34">
        <v>511</v>
      </c>
      <c r="V27669" s="34">
        <v>645</v>
      </c>
      <c r="W27669" s="34">
        <v>543</v>
      </c>
      <c r="X27669" s="34">
        <v>719</v>
      </c>
      <c r="Y27669" s="34">
        <v>507</v>
      </c>
      <c r="Z27669" s="34">
        <v>618</v>
      </c>
      <c r="AA27669" s="34">
        <v>757</v>
      </c>
      <c r="AB27669" s="34">
        <v>494</v>
      </c>
      <c r="AC27669" s="34">
        <v>903</v>
      </c>
    </row>
    <row r="27670" spans="1:29" x14ac:dyDescent="0.2">
      <c r="A27670" s="34" t="s">
        <v>88163</v>
      </c>
      <c r="B27670" s="34">
        <v>447</v>
      </c>
      <c r="C27670" s="34">
        <v>377</v>
      </c>
      <c r="D27670" s="34">
        <v>365</v>
      </c>
      <c r="E27670" s="34">
        <v>375</v>
      </c>
      <c r="F27670" s="34">
        <v>335</v>
      </c>
      <c r="G27670" s="34">
        <v>347</v>
      </c>
      <c r="H27670" s="34">
        <v>330</v>
      </c>
      <c r="I27670" s="34">
        <v>344</v>
      </c>
      <c r="J27670" s="34">
        <v>313</v>
      </c>
      <c r="K27670" s="34">
        <v>341</v>
      </c>
      <c r="L27670" s="34">
        <v>191</v>
      </c>
      <c r="M27670" s="34">
        <v>266</v>
      </c>
      <c r="N27670" s="34">
        <v>278</v>
      </c>
      <c r="O27670" s="34">
        <v>311</v>
      </c>
      <c r="P27670" s="34">
        <v>298</v>
      </c>
      <c r="Q27670" s="34">
        <v>394</v>
      </c>
      <c r="R27670" s="34">
        <v>372</v>
      </c>
      <c r="S27670" s="34">
        <v>463</v>
      </c>
      <c r="T27670" s="34">
        <v>347</v>
      </c>
      <c r="U27670" s="34">
        <v>288</v>
      </c>
      <c r="V27670" s="34">
        <v>320</v>
      </c>
      <c r="W27670" s="34">
        <v>374</v>
      </c>
      <c r="X27670" s="34">
        <v>368</v>
      </c>
      <c r="Y27670" s="34">
        <v>293</v>
      </c>
      <c r="Z27670" s="34">
        <v>387</v>
      </c>
      <c r="AA27670" s="34">
        <v>444</v>
      </c>
      <c r="AB27670" s="34">
        <v>331</v>
      </c>
      <c r="AC27670" s="34">
        <v>538</v>
      </c>
    </row>
    <row r="27671" spans="1:29" x14ac:dyDescent="0.2">
      <c r="A27671" s="34" t="s">
        <v>88164</v>
      </c>
      <c r="B27671" s="34">
        <v>435</v>
      </c>
      <c r="C27671" s="34">
        <v>538</v>
      </c>
      <c r="D27671" s="34">
        <v>660</v>
      </c>
      <c r="E27671" s="34">
        <v>546</v>
      </c>
      <c r="F27671" s="34">
        <v>563</v>
      </c>
      <c r="G27671" s="34">
        <v>594</v>
      </c>
      <c r="H27671" s="34">
        <v>469</v>
      </c>
      <c r="I27671" s="34">
        <v>551</v>
      </c>
      <c r="J27671" s="34">
        <v>443</v>
      </c>
      <c r="K27671" s="34">
        <v>552</v>
      </c>
      <c r="L27671" s="34">
        <v>353</v>
      </c>
      <c r="M27671" s="34">
        <v>513</v>
      </c>
      <c r="N27671" s="34">
        <v>406</v>
      </c>
      <c r="O27671" s="34">
        <v>439</v>
      </c>
      <c r="P27671" s="34">
        <v>492</v>
      </c>
      <c r="Q27671" s="34">
        <v>613</v>
      </c>
      <c r="R27671" s="34">
        <v>588</v>
      </c>
      <c r="S27671" s="34">
        <v>670</v>
      </c>
      <c r="T27671" s="34">
        <v>460</v>
      </c>
      <c r="U27671" s="34">
        <v>459</v>
      </c>
      <c r="V27671" s="34">
        <v>610</v>
      </c>
      <c r="W27671" s="34">
        <v>613</v>
      </c>
      <c r="X27671" s="34">
        <v>678</v>
      </c>
      <c r="Y27671" s="34">
        <v>551</v>
      </c>
      <c r="Z27671" s="34">
        <v>686</v>
      </c>
      <c r="AA27671" s="34">
        <v>731</v>
      </c>
      <c r="AB27671" s="34">
        <v>543</v>
      </c>
      <c r="AC27671" s="34">
        <v>804</v>
      </c>
    </row>
    <row r="27672" spans="1:29" x14ac:dyDescent="0.2">
      <c r="A27672" s="34" t="s">
        <v>88165</v>
      </c>
      <c r="B27672" s="34">
        <v>229</v>
      </c>
      <c r="C27672" s="34">
        <v>310</v>
      </c>
      <c r="D27672" s="34">
        <v>293</v>
      </c>
      <c r="E27672" s="34">
        <v>279</v>
      </c>
      <c r="F27672" s="34">
        <v>199</v>
      </c>
      <c r="G27672" s="34">
        <v>242</v>
      </c>
      <c r="H27672" s="34">
        <v>138</v>
      </c>
      <c r="I27672" s="34">
        <v>257</v>
      </c>
      <c r="J27672" s="34">
        <v>123</v>
      </c>
      <c r="K27672" s="34">
        <v>367</v>
      </c>
      <c r="L27672" s="34">
        <v>71</v>
      </c>
      <c r="M27672" s="34">
        <v>224</v>
      </c>
      <c r="N27672" s="34">
        <v>145</v>
      </c>
      <c r="O27672" s="34">
        <v>201</v>
      </c>
      <c r="P27672" s="34">
        <v>166</v>
      </c>
      <c r="Q27672" s="34">
        <v>216</v>
      </c>
      <c r="R27672" s="34">
        <v>142</v>
      </c>
      <c r="S27672" s="34">
        <v>404</v>
      </c>
      <c r="T27672" s="34">
        <v>93</v>
      </c>
      <c r="U27672" s="34">
        <v>179</v>
      </c>
      <c r="V27672" s="34">
        <v>214</v>
      </c>
      <c r="W27672" s="34">
        <v>179</v>
      </c>
      <c r="X27672" s="34">
        <v>269</v>
      </c>
      <c r="Y27672" s="34">
        <v>152</v>
      </c>
      <c r="Z27672" s="34">
        <v>221</v>
      </c>
      <c r="AA27672" s="34">
        <v>302</v>
      </c>
      <c r="AB27672" s="34">
        <v>108</v>
      </c>
      <c r="AC27672" s="34">
        <v>376</v>
      </c>
    </row>
    <row r="27673" spans="1:29" x14ac:dyDescent="0.2">
      <c r="A27673" s="34" t="s">
        <v>88166</v>
      </c>
      <c r="B27673" s="34">
        <v>628</v>
      </c>
      <c r="C27673" s="34">
        <v>491</v>
      </c>
      <c r="D27673" s="34">
        <v>573</v>
      </c>
      <c r="E27673" s="34">
        <v>487</v>
      </c>
      <c r="F27673" s="34">
        <v>508</v>
      </c>
      <c r="G27673" s="34">
        <v>536</v>
      </c>
      <c r="H27673" s="34">
        <v>539</v>
      </c>
      <c r="I27673" s="34">
        <v>435</v>
      </c>
      <c r="J27673" s="34">
        <v>417</v>
      </c>
      <c r="K27673" s="34">
        <v>529</v>
      </c>
      <c r="L27673" s="34">
        <v>343</v>
      </c>
      <c r="M27673" s="34">
        <v>418</v>
      </c>
      <c r="N27673" s="34">
        <v>416</v>
      </c>
      <c r="O27673" s="34">
        <v>406</v>
      </c>
      <c r="P27673" s="34">
        <v>462</v>
      </c>
      <c r="Q27673" s="34">
        <v>654</v>
      </c>
      <c r="R27673" s="34">
        <v>588</v>
      </c>
      <c r="S27673" s="34">
        <v>634</v>
      </c>
      <c r="T27673" s="34">
        <v>454</v>
      </c>
      <c r="U27673" s="34">
        <v>471</v>
      </c>
      <c r="V27673" s="34">
        <v>550</v>
      </c>
      <c r="W27673" s="34">
        <v>604</v>
      </c>
      <c r="X27673" s="34">
        <v>742</v>
      </c>
      <c r="Y27673" s="34">
        <v>466</v>
      </c>
      <c r="Z27673" s="34">
        <v>561</v>
      </c>
      <c r="AA27673" s="34">
        <v>634</v>
      </c>
      <c r="AB27673" s="34">
        <v>653</v>
      </c>
      <c r="AC27673" s="34">
        <v>780</v>
      </c>
    </row>
    <row r="27674" spans="1:29" x14ac:dyDescent="0.2">
      <c r="A27674" s="34" t="s">
        <v>88167</v>
      </c>
      <c r="B27674" s="34">
        <v>300</v>
      </c>
      <c r="C27674" s="34">
        <v>291</v>
      </c>
      <c r="D27674" s="34">
        <v>416</v>
      </c>
      <c r="E27674" s="34">
        <v>377</v>
      </c>
      <c r="F27674" s="34">
        <v>267</v>
      </c>
      <c r="G27674" s="34">
        <v>303</v>
      </c>
      <c r="H27674" s="34">
        <v>216</v>
      </c>
      <c r="I27674" s="34">
        <v>318</v>
      </c>
      <c r="J27674" s="34">
        <v>161</v>
      </c>
      <c r="K27674" s="34">
        <v>394</v>
      </c>
      <c r="L27674" s="34">
        <v>129</v>
      </c>
      <c r="M27674" s="34">
        <v>288</v>
      </c>
      <c r="N27674" s="34">
        <v>259</v>
      </c>
      <c r="O27674" s="34">
        <v>276</v>
      </c>
      <c r="P27674" s="34">
        <v>230</v>
      </c>
      <c r="Q27674" s="34">
        <v>376</v>
      </c>
      <c r="R27674" s="34">
        <v>248</v>
      </c>
      <c r="S27674" s="34">
        <v>444</v>
      </c>
      <c r="T27674" s="34">
        <v>154</v>
      </c>
      <c r="U27674" s="34">
        <v>260</v>
      </c>
      <c r="V27674" s="34">
        <v>329</v>
      </c>
      <c r="W27674" s="34">
        <v>300</v>
      </c>
      <c r="X27674" s="34">
        <v>385</v>
      </c>
      <c r="Y27674" s="34">
        <v>262</v>
      </c>
      <c r="Z27674" s="34">
        <v>270</v>
      </c>
      <c r="AA27674" s="34">
        <v>434</v>
      </c>
      <c r="AB27674" s="34">
        <v>230</v>
      </c>
      <c r="AC27674" s="34">
        <v>499</v>
      </c>
    </row>
    <row r="27675" spans="1:29" x14ac:dyDescent="0.2">
      <c r="A27675" s="34" t="s">
        <v>88168</v>
      </c>
      <c r="B27675" s="34">
        <v>839</v>
      </c>
      <c r="C27675" s="34">
        <v>825</v>
      </c>
      <c r="D27675" s="34">
        <v>1117</v>
      </c>
      <c r="E27675" s="34">
        <v>973</v>
      </c>
      <c r="F27675" s="34">
        <v>1066</v>
      </c>
      <c r="G27675" s="34">
        <v>875</v>
      </c>
      <c r="H27675" s="34">
        <v>922</v>
      </c>
      <c r="I27675" s="34">
        <v>840</v>
      </c>
      <c r="J27675" s="34">
        <v>766</v>
      </c>
      <c r="K27675" s="34">
        <v>964</v>
      </c>
      <c r="L27675" s="34">
        <v>506</v>
      </c>
      <c r="M27675" s="34">
        <v>743</v>
      </c>
      <c r="N27675" s="34">
        <v>820</v>
      </c>
      <c r="O27675" s="34">
        <v>775</v>
      </c>
      <c r="P27675" s="34">
        <v>812</v>
      </c>
      <c r="Q27675" s="34">
        <v>1052</v>
      </c>
      <c r="R27675" s="34">
        <v>1089</v>
      </c>
      <c r="S27675" s="34">
        <v>1115</v>
      </c>
      <c r="T27675" s="34">
        <v>749</v>
      </c>
      <c r="U27675" s="34">
        <v>774</v>
      </c>
      <c r="V27675" s="34">
        <v>1041</v>
      </c>
      <c r="W27675" s="34">
        <v>935</v>
      </c>
      <c r="X27675" s="34">
        <v>1194</v>
      </c>
      <c r="Y27675" s="34">
        <v>752</v>
      </c>
      <c r="Z27675" s="34">
        <v>1061</v>
      </c>
      <c r="AA27675" s="34">
        <v>1026</v>
      </c>
      <c r="AB27675" s="34">
        <v>942</v>
      </c>
      <c r="AC27675" s="34">
        <v>1393</v>
      </c>
    </row>
    <row r="27676" spans="1:29" x14ac:dyDescent="0.2">
      <c r="A27676" s="34" t="s">
        <v>88169</v>
      </c>
      <c r="B27676" s="34">
        <v>137</v>
      </c>
      <c r="C27676" s="34">
        <v>169</v>
      </c>
      <c r="D27676" s="34">
        <v>209</v>
      </c>
      <c r="E27676" s="34">
        <v>184</v>
      </c>
      <c r="F27676" s="34">
        <v>158</v>
      </c>
      <c r="G27676" s="34">
        <v>175</v>
      </c>
      <c r="H27676" s="34">
        <v>106</v>
      </c>
      <c r="I27676" s="34">
        <v>136</v>
      </c>
      <c r="J27676" s="34">
        <v>117</v>
      </c>
      <c r="K27676" s="34">
        <v>143</v>
      </c>
      <c r="L27676" s="34">
        <v>83</v>
      </c>
      <c r="M27676" s="34">
        <v>132</v>
      </c>
      <c r="N27676" s="34">
        <v>93</v>
      </c>
      <c r="O27676" s="34">
        <v>159</v>
      </c>
      <c r="P27676" s="34">
        <v>94</v>
      </c>
      <c r="Q27676" s="34">
        <v>185</v>
      </c>
      <c r="R27676" s="34">
        <v>139</v>
      </c>
      <c r="S27676" s="34">
        <v>209</v>
      </c>
      <c r="T27676" s="34">
        <v>92</v>
      </c>
      <c r="U27676" s="34">
        <v>140</v>
      </c>
      <c r="V27676" s="34">
        <v>141</v>
      </c>
      <c r="W27676" s="34">
        <v>124</v>
      </c>
      <c r="X27676" s="34">
        <v>202</v>
      </c>
      <c r="Y27676" s="34">
        <v>114</v>
      </c>
      <c r="Z27676" s="34">
        <v>167</v>
      </c>
      <c r="AA27676" s="34">
        <v>184</v>
      </c>
      <c r="AB27676" s="34">
        <v>101</v>
      </c>
      <c r="AC27676" s="34">
        <v>291</v>
      </c>
    </row>
    <row r="27677" spans="1:29" x14ac:dyDescent="0.2">
      <c r="A27677" s="34" t="s">
        <v>88170</v>
      </c>
      <c r="B27677" s="34">
        <v>586</v>
      </c>
      <c r="C27677" s="34">
        <v>576</v>
      </c>
      <c r="D27677" s="34">
        <v>758</v>
      </c>
      <c r="E27677" s="34">
        <v>604</v>
      </c>
      <c r="F27677" s="34">
        <v>701</v>
      </c>
      <c r="G27677" s="34">
        <v>654</v>
      </c>
      <c r="H27677" s="34">
        <v>685</v>
      </c>
      <c r="I27677" s="34">
        <v>629</v>
      </c>
      <c r="J27677" s="34">
        <v>604</v>
      </c>
      <c r="K27677" s="34">
        <v>599</v>
      </c>
      <c r="L27677" s="34">
        <v>440</v>
      </c>
      <c r="M27677" s="34">
        <v>554</v>
      </c>
      <c r="N27677" s="34">
        <v>608</v>
      </c>
      <c r="O27677" s="34">
        <v>564</v>
      </c>
      <c r="P27677" s="34">
        <v>561</v>
      </c>
      <c r="Q27677" s="34">
        <v>784</v>
      </c>
      <c r="R27677" s="34">
        <v>810</v>
      </c>
      <c r="S27677" s="34">
        <v>781</v>
      </c>
      <c r="T27677" s="34">
        <v>723</v>
      </c>
      <c r="U27677" s="34">
        <v>615</v>
      </c>
      <c r="V27677" s="34">
        <v>827</v>
      </c>
      <c r="W27677" s="34">
        <v>690</v>
      </c>
      <c r="X27677" s="34">
        <v>829</v>
      </c>
      <c r="Y27677" s="34">
        <v>632</v>
      </c>
      <c r="Z27677" s="34">
        <v>671</v>
      </c>
      <c r="AA27677" s="34">
        <v>807</v>
      </c>
      <c r="AB27677" s="34">
        <v>762</v>
      </c>
      <c r="AC27677" s="34">
        <v>995</v>
      </c>
    </row>
    <row r="27678" spans="1:29" x14ac:dyDescent="0.2">
      <c r="A27678" s="34" t="s">
        <v>88171</v>
      </c>
      <c r="B27678" s="34">
        <v>353</v>
      </c>
      <c r="C27678" s="34">
        <v>332</v>
      </c>
      <c r="D27678" s="34">
        <v>384</v>
      </c>
      <c r="E27678" s="34">
        <v>405</v>
      </c>
      <c r="F27678" s="34">
        <v>369</v>
      </c>
      <c r="G27678" s="34">
        <v>371</v>
      </c>
      <c r="H27678" s="34">
        <v>368</v>
      </c>
      <c r="I27678" s="34">
        <v>339</v>
      </c>
      <c r="J27678" s="34">
        <v>314</v>
      </c>
      <c r="K27678" s="34">
        <v>395</v>
      </c>
      <c r="L27678" s="34">
        <v>290</v>
      </c>
      <c r="M27678" s="34">
        <v>291</v>
      </c>
      <c r="N27678" s="34">
        <v>295</v>
      </c>
      <c r="O27678" s="34">
        <v>342</v>
      </c>
      <c r="P27678" s="34">
        <v>345</v>
      </c>
      <c r="Q27678" s="34">
        <v>426</v>
      </c>
      <c r="R27678" s="34">
        <v>457</v>
      </c>
      <c r="S27678" s="34">
        <v>418</v>
      </c>
      <c r="T27678" s="34">
        <v>404</v>
      </c>
      <c r="U27678" s="34">
        <v>334</v>
      </c>
      <c r="V27678" s="34">
        <v>432</v>
      </c>
      <c r="W27678" s="34">
        <v>462</v>
      </c>
      <c r="X27678" s="34">
        <v>469</v>
      </c>
      <c r="Y27678" s="34">
        <v>416</v>
      </c>
      <c r="Z27678" s="34">
        <v>420</v>
      </c>
      <c r="AA27678" s="34">
        <v>477</v>
      </c>
      <c r="AB27678" s="34">
        <v>422</v>
      </c>
      <c r="AC27678" s="34">
        <v>518</v>
      </c>
    </row>
    <row r="27679" spans="1:29" x14ac:dyDescent="0.2">
      <c r="A27679" s="34" t="s">
        <v>88172</v>
      </c>
      <c r="B27679" s="34">
        <v>483</v>
      </c>
      <c r="C27679" s="34">
        <v>519</v>
      </c>
      <c r="D27679" s="34">
        <v>658</v>
      </c>
      <c r="E27679" s="34">
        <v>576</v>
      </c>
      <c r="F27679" s="34">
        <v>498</v>
      </c>
      <c r="G27679" s="34">
        <v>455</v>
      </c>
      <c r="H27679" s="34">
        <v>337</v>
      </c>
      <c r="I27679" s="34">
        <v>395</v>
      </c>
      <c r="J27679" s="34">
        <v>308</v>
      </c>
      <c r="K27679" s="34">
        <v>583</v>
      </c>
      <c r="L27679" s="34">
        <v>175</v>
      </c>
      <c r="M27679" s="34">
        <v>404</v>
      </c>
      <c r="N27679" s="34">
        <v>360</v>
      </c>
      <c r="O27679" s="34">
        <v>395</v>
      </c>
      <c r="P27679" s="34">
        <v>321</v>
      </c>
      <c r="Q27679" s="34">
        <v>442</v>
      </c>
      <c r="R27679" s="34">
        <v>382</v>
      </c>
      <c r="S27679" s="34">
        <v>682</v>
      </c>
      <c r="T27679" s="34">
        <v>259</v>
      </c>
      <c r="U27679" s="34">
        <v>335</v>
      </c>
      <c r="V27679" s="34">
        <v>531</v>
      </c>
      <c r="W27679" s="34">
        <v>451</v>
      </c>
      <c r="X27679" s="34">
        <v>591</v>
      </c>
      <c r="Y27679" s="34">
        <v>349</v>
      </c>
      <c r="Z27679" s="34">
        <v>574</v>
      </c>
      <c r="AA27679" s="34">
        <v>656</v>
      </c>
      <c r="AB27679" s="34">
        <v>386</v>
      </c>
      <c r="AC27679" s="34">
        <v>806</v>
      </c>
    </row>
    <row r="27680" spans="1:29" x14ac:dyDescent="0.2">
      <c r="A27680" s="34" t="s">
        <v>88173</v>
      </c>
      <c r="B27680" s="34">
        <v>716</v>
      </c>
      <c r="C27680" s="34">
        <v>690</v>
      </c>
      <c r="D27680" s="34">
        <v>880</v>
      </c>
      <c r="E27680" s="34">
        <v>850</v>
      </c>
      <c r="F27680" s="34">
        <v>785</v>
      </c>
      <c r="G27680" s="34">
        <v>626</v>
      </c>
      <c r="H27680" s="34">
        <v>648</v>
      </c>
      <c r="I27680" s="34">
        <v>711</v>
      </c>
      <c r="J27680" s="34">
        <v>575</v>
      </c>
      <c r="K27680" s="34">
        <v>769</v>
      </c>
      <c r="L27680" s="34">
        <v>435</v>
      </c>
      <c r="M27680" s="34">
        <v>658</v>
      </c>
      <c r="N27680" s="34">
        <v>550</v>
      </c>
      <c r="O27680" s="34">
        <v>626</v>
      </c>
      <c r="P27680" s="34">
        <v>664</v>
      </c>
      <c r="Q27680" s="34">
        <v>745</v>
      </c>
      <c r="R27680" s="34">
        <v>807</v>
      </c>
      <c r="S27680" s="34">
        <v>868</v>
      </c>
      <c r="T27680" s="34">
        <v>591</v>
      </c>
      <c r="U27680" s="34">
        <v>726</v>
      </c>
      <c r="V27680" s="34">
        <v>811</v>
      </c>
      <c r="W27680" s="34">
        <v>846</v>
      </c>
      <c r="X27680" s="34">
        <v>858</v>
      </c>
      <c r="Y27680" s="34">
        <v>735</v>
      </c>
      <c r="Z27680" s="34">
        <v>880</v>
      </c>
      <c r="AA27680" s="34">
        <v>938</v>
      </c>
      <c r="AB27680" s="34">
        <v>700</v>
      </c>
      <c r="AC27680" s="34">
        <v>1228</v>
      </c>
    </row>
    <row r="27681" spans="1:29" x14ac:dyDescent="0.2">
      <c r="A27681" s="34" t="s">
        <v>88174</v>
      </c>
      <c r="B27681" s="34">
        <v>301</v>
      </c>
      <c r="C27681" s="34">
        <v>425</v>
      </c>
      <c r="D27681" s="34">
        <v>483</v>
      </c>
      <c r="E27681" s="34">
        <v>487</v>
      </c>
      <c r="F27681" s="34">
        <v>457</v>
      </c>
      <c r="G27681" s="34">
        <v>386</v>
      </c>
      <c r="H27681" s="34">
        <v>332</v>
      </c>
      <c r="I27681" s="34">
        <v>423</v>
      </c>
      <c r="J27681" s="34">
        <v>332</v>
      </c>
      <c r="K27681" s="34">
        <v>470</v>
      </c>
      <c r="L27681" s="34">
        <v>228</v>
      </c>
      <c r="M27681" s="34">
        <v>393</v>
      </c>
      <c r="N27681" s="34">
        <v>299</v>
      </c>
      <c r="O27681" s="34">
        <v>338</v>
      </c>
      <c r="P27681" s="34">
        <v>301</v>
      </c>
      <c r="Q27681" s="34">
        <v>492</v>
      </c>
      <c r="R27681" s="34">
        <v>424</v>
      </c>
      <c r="S27681" s="34">
        <v>643</v>
      </c>
      <c r="T27681" s="34">
        <v>257</v>
      </c>
      <c r="U27681" s="34">
        <v>385</v>
      </c>
      <c r="V27681" s="34">
        <v>376</v>
      </c>
      <c r="W27681" s="34">
        <v>400</v>
      </c>
      <c r="X27681" s="34">
        <v>502</v>
      </c>
      <c r="Y27681" s="34">
        <v>370</v>
      </c>
      <c r="Z27681" s="34">
        <v>456</v>
      </c>
      <c r="AA27681" s="34">
        <v>614</v>
      </c>
      <c r="AB27681" s="34">
        <v>351</v>
      </c>
      <c r="AC27681" s="34">
        <v>623</v>
      </c>
    </row>
    <row r="27682" spans="1:29" x14ac:dyDescent="0.2">
      <c r="A27682" s="34" t="s">
        <v>88175</v>
      </c>
      <c r="B27682" s="34">
        <v>733</v>
      </c>
      <c r="C27682" s="34">
        <v>984</v>
      </c>
      <c r="D27682" s="34">
        <v>1185</v>
      </c>
      <c r="E27682" s="34">
        <v>1032</v>
      </c>
      <c r="F27682" s="34">
        <v>1104</v>
      </c>
      <c r="G27682" s="34">
        <v>1081</v>
      </c>
      <c r="H27682" s="34">
        <v>982</v>
      </c>
      <c r="I27682" s="34">
        <v>952</v>
      </c>
      <c r="J27682" s="34">
        <v>848</v>
      </c>
      <c r="K27682" s="34">
        <v>1047</v>
      </c>
      <c r="L27682" s="34">
        <v>661</v>
      </c>
      <c r="M27682" s="34">
        <v>957</v>
      </c>
      <c r="N27682" s="34">
        <v>903</v>
      </c>
      <c r="O27682" s="34">
        <v>900</v>
      </c>
      <c r="P27682" s="34">
        <v>915</v>
      </c>
      <c r="Q27682" s="34">
        <v>1254</v>
      </c>
      <c r="R27682" s="34">
        <v>1174</v>
      </c>
      <c r="S27682" s="34">
        <v>1301</v>
      </c>
      <c r="T27682" s="34">
        <v>882</v>
      </c>
      <c r="U27682" s="34">
        <v>1022</v>
      </c>
      <c r="V27682" s="34">
        <v>1186</v>
      </c>
      <c r="W27682" s="34">
        <v>1159</v>
      </c>
      <c r="X27682" s="34">
        <v>1287</v>
      </c>
      <c r="Y27682" s="34">
        <v>1118</v>
      </c>
      <c r="Z27682" s="34">
        <v>1126</v>
      </c>
      <c r="AA27682" s="34">
        <v>1434</v>
      </c>
      <c r="AB27682" s="34">
        <v>994</v>
      </c>
      <c r="AC27682" s="34">
        <v>1713</v>
      </c>
    </row>
    <row r="27683" spans="1:29" x14ac:dyDescent="0.2">
      <c r="A27683" s="34" t="s">
        <v>88176</v>
      </c>
      <c r="B27683" s="34">
        <v>843</v>
      </c>
      <c r="C27683" s="34">
        <v>860</v>
      </c>
      <c r="D27683" s="34">
        <v>784</v>
      </c>
      <c r="E27683" s="34">
        <v>948</v>
      </c>
      <c r="F27683" s="34">
        <v>716</v>
      </c>
      <c r="G27683" s="34">
        <v>1235</v>
      </c>
      <c r="H27683" s="34">
        <v>803</v>
      </c>
      <c r="I27683" s="34">
        <v>891</v>
      </c>
      <c r="J27683" s="34">
        <v>647</v>
      </c>
      <c r="K27683" s="34">
        <v>965</v>
      </c>
      <c r="L27683" s="34">
        <v>534</v>
      </c>
      <c r="M27683" s="34">
        <v>792</v>
      </c>
      <c r="N27683" s="34">
        <v>600</v>
      </c>
      <c r="O27683" s="34">
        <v>795</v>
      </c>
      <c r="P27683" s="34">
        <v>543</v>
      </c>
      <c r="Q27683" s="34">
        <v>1075</v>
      </c>
      <c r="R27683" s="34">
        <v>791</v>
      </c>
      <c r="S27683" s="34">
        <v>1129</v>
      </c>
      <c r="T27683" s="34">
        <v>751</v>
      </c>
      <c r="U27683" s="34">
        <v>799</v>
      </c>
      <c r="V27683" s="34">
        <v>737</v>
      </c>
      <c r="W27683" s="34">
        <v>1170</v>
      </c>
      <c r="X27683" s="34">
        <v>875</v>
      </c>
      <c r="Y27683" s="34">
        <v>838</v>
      </c>
      <c r="Z27683" s="34">
        <v>843</v>
      </c>
      <c r="AA27683" s="34">
        <v>1109</v>
      </c>
      <c r="AB27683" s="34">
        <v>826</v>
      </c>
      <c r="AC27683" s="34">
        <v>1347</v>
      </c>
    </row>
    <row r="27684" spans="1:29" x14ac:dyDescent="0.2">
      <c r="A27684" s="34" t="s">
        <v>88177</v>
      </c>
      <c r="B27684" s="34">
        <v>320</v>
      </c>
      <c r="C27684" s="34">
        <v>352</v>
      </c>
      <c r="D27684" s="34">
        <v>376</v>
      </c>
      <c r="E27684" s="34">
        <v>382</v>
      </c>
      <c r="F27684" s="34">
        <v>348</v>
      </c>
      <c r="G27684" s="34">
        <v>391</v>
      </c>
      <c r="H27684" s="34">
        <v>256</v>
      </c>
      <c r="I27684" s="34">
        <v>348</v>
      </c>
      <c r="J27684" s="34">
        <v>225</v>
      </c>
      <c r="K27684" s="34">
        <v>365</v>
      </c>
      <c r="L27684" s="34">
        <v>139</v>
      </c>
      <c r="M27684" s="34">
        <v>229</v>
      </c>
      <c r="N27684" s="34">
        <v>265</v>
      </c>
      <c r="O27684" s="34">
        <v>351</v>
      </c>
      <c r="P27684" s="34">
        <v>257</v>
      </c>
      <c r="Q27684" s="34">
        <v>353</v>
      </c>
      <c r="R27684" s="34">
        <v>284</v>
      </c>
      <c r="S27684" s="34">
        <v>459</v>
      </c>
      <c r="T27684" s="34">
        <v>217</v>
      </c>
      <c r="U27684" s="34">
        <v>323</v>
      </c>
      <c r="V27684" s="34">
        <v>339</v>
      </c>
      <c r="W27684" s="34">
        <v>306</v>
      </c>
      <c r="X27684" s="34">
        <v>328</v>
      </c>
      <c r="Y27684" s="34">
        <v>288</v>
      </c>
      <c r="Z27684" s="34">
        <v>376</v>
      </c>
      <c r="AA27684" s="34">
        <v>417</v>
      </c>
      <c r="AB27684" s="34">
        <v>222</v>
      </c>
      <c r="AC27684" s="34">
        <v>537</v>
      </c>
    </row>
    <row r="27685" spans="1:29" x14ac:dyDescent="0.2">
      <c r="A27685" s="34" t="s">
        <v>88178</v>
      </c>
      <c r="B27685" s="34">
        <v>513</v>
      </c>
      <c r="C27685" s="34">
        <v>435</v>
      </c>
      <c r="D27685" s="34">
        <v>482</v>
      </c>
      <c r="E27685" s="34">
        <v>539</v>
      </c>
      <c r="F27685" s="34">
        <v>492</v>
      </c>
      <c r="G27685" s="34">
        <v>500</v>
      </c>
      <c r="H27685" s="34">
        <v>501</v>
      </c>
      <c r="I27685" s="34">
        <v>425</v>
      </c>
      <c r="J27685" s="34">
        <v>357</v>
      </c>
      <c r="K27685" s="34">
        <v>471</v>
      </c>
      <c r="L27685" s="34">
        <v>288</v>
      </c>
      <c r="M27685" s="34">
        <v>379</v>
      </c>
      <c r="N27685" s="34">
        <v>425</v>
      </c>
      <c r="O27685" s="34">
        <v>430</v>
      </c>
      <c r="P27685" s="34">
        <v>408</v>
      </c>
      <c r="Q27685" s="34">
        <v>511</v>
      </c>
      <c r="R27685" s="34">
        <v>469</v>
      </c>
      <c r="S27685" s="34">
        <v>506</v>
      </c>
      <c r="T27685" s="34">
        <v>374</v>
      </c>
      <c r="U27685" s="34">
        <v>370</v>
      </c>
      <c r="V27685" s="34">
        <v>485</v>
      </c>
      <c r="W27685" s="34">
        <v>464</v>
      </c>
      <c r="X27685" s="34">
        <v>534</v>
      </c>
      <c r="Y27685" s="34">
        <v>371</v>
      </c>
      <c r="Z27685" s="34">
        <v>543</v>
      </c>
      <c r="AA27685" s="34">
        <v>555</v>
      </c>
      <c r="AB27685" s="34">
        <v>410</v>
      </c>
      <c r="AC27685" s="34">
        <v>629</v>
      </c>
    </row>
    <row r="27686" spans="1:29" x14ac:dyDescent="0.2">
      <c r="A27686" s="34" t="s">
        <v>88179</v>
      </c>
      <c r="B27686" s="34">
        <v>1129</v>
      </c>
      <c r="C27686" s="34">
        <v>1012</v>
      </c>
      <c r="D27686" s="34">
        <v>1156</v>
      </c>
      <c r="E27686" s="34">
        <v>1121</v>
      </c>
      <c r="F27686" s="34">
        <v>1208</v>
      </c>
      <c r="G27686" s="34">
        <v>1134</v>
      </c>
      <c r="H27686" s="34">
        <v>1114</v>
      </c>
      <c r="I27686" s="34">
        <v>1058</v>
      </c>
      <c r="J27686" s="34">
        <v>948</v>
      </c>
      <c r="K27686" s="34">
        <v>1151</v>
      </c>
      <c r="L27686" s="34">
        <v>798</v>
      </c>
      <c r="M27686" s="34">
        <v>919</v>
      </c>
      <c r="N27686" s="34">
        <v>990</v>
      </c>
      <c r="O27686" s="34">
        <v>869</v>
      </c>
      <c r="P27686" s="34">
        <v>934</v>
      </c>
      <c r="Q27686" s="34">
        <v>1328</v>
      </c>
      <c r="R27686" s="34">
        <v>1314</v>
      </c>
      <c r="S27686" s="34">
        <v>1295</v>
      </c>
      <c r="T27686" s="34">
        <v>1145</v>
      </c>
      <c r="U27686" s="34">
        <v>1043</v>
      </c>
      <c r="V27686" s="34">
        <v>1266</v>
      </c>
      <c r="W27686" s="34">
        <v>1432</v>
      </c>
      <c r="X27686" s="34">
        <v>1418</v>
      </c>
      <c r="Y27686" s="34">
        <v>1192</v>
      </c>
      <c r="Z27686" s="34">
        <v>1133</v>
      </c>
      <c r="AA27686" s="34">
        <v>1367</v>
      </c>
      <c r="AB27686" s="34">
        <v>1351</v>
      </c>
      <c r="AC27686" s="34">
        <v>1678</v>
      </c>
    </row>
    <row r="27687" spans="1:29" x14ac:dyDescent="0.2">
      <c r="A27687" s="34" t="s">
        <v>88180</v>
      </c>
      <c r="B27687" s="34">
        <v>313</v>
      </c>
      <c r="C27687" s="34">
        <v>417</v>
      </c>
      <c r="D27687" s="34">
        <v>418</v>
      </c>
      <c r="E27687" s="34">
        <v>451</v>
      </c>
      <c r="F27687" s="34">
        <v>370</v>
      </c>
      <c r="G27687" s="34">
        <v>379</v>
      </c>
      <c r="H27687" s="34">
        <v>323</v>
      </c>
      <c r="I27687" s="34">
        <v>415</v>
      </c>
      <c r="J27687" s="34">
        <v>341</v>
      </c>
      <c r="K27687" s="34">
        <v>479</v>
      </c>
      <c r="L27687" s="34">
        <v>223</v>
      </c>
      <c r="M27687" s="34">
        <v>386</v>
      </c>
      <c r="N27687" s="34">
        <v>335</v>
      </c>
      <c r="O27687" s="34">
        <v>332</v>
      </c>
      <c r="P27687" s="34">
        <v>313</v>
      </c>
      <c r="Q27687" s="34">
        <v>457</v>
      </c>
      <c r="R27687" s="34">
        <v>391</v>
      </c>
      <c r="S27687" s="34">
        <v>558</v>
      </c>
      <c r="T27687" s="34">
        <v>347</v>
      </c>
      <c r="U27687" s="34">
        <v>359</v>
      </c>
      <c r="V27687" s="34">
        <v>389</v>
      </c>
      <c r="W27687" s="34">
        <v>485</v>
      </c>
      <c r="X27687" s="34">
        <v>489</v>
      </c>
      <c r="Y27687" s="34">
        <v>408</v>
      </c>
      <c r="Z27687" s="34">
        <v>456</v>
      </c>
      <c r="AA27687" s="34">
        <v>532</v>
      </c>
      <c r="AB27687" s="34">
        <v>388</v>
      </c>
      <c r="AC27687" s="34">
        <v>607</v>
      </c>
    </row>
    <row r="27688" spans="1:29" x14ac:dyDescent="0.2">
      <c r="A27688" s="34" t="s">
        <v>88181</v>
      </c>
      <c r="B27688" s="34">
        <v>541</v>
      </c>
      <c r="C27688" s="34">
        <v>505</v>
      </c>
      <c r="D27688" s="34">
        <v>551</v>
      </c>
      <c r="E27688" s="34">
        <v>507</v>
      </c>
      <c r="F27688" s="34">
        <v>501</v>
      </c>
      <c r="G27688" s="34">
        <v>494</v>
      </c>
      <c r="H27688" s="34">
        <v>496</v>
      </c>
      <c r="I27688" s="34">
        <v>445</v>
      </c>
      <c r="J27688" s="34">
        <v>426</v>
      </c>
      <c r="K27688" s="34">
        <v>582</v>
      </c>
      <c r="L27688" s="34">
        <v>324</v>
      </c>
      <c r="M27688" s="34">
        <v>485</v>
      </c>
      <c r="N27688" s="34">
        <v>475</v>
      </c>
      <c r="O27688" s="34">
        <v>478</v>
      </c>
      <c r="P27688" s="34">
        <v>439</v>
      </c>
      <c r="Q27688" s="34">
        <v>594</v>
      </c>
      <c r="R27688" s="34">
        <v>527</v>
      </c>
      <c r="S27688" s="34">
        <v>637</v>
      </c>
      <c r="T27688" s="34">
        <v>442</v>
      </c>
      <c r="U27688" s="34">
        <v>504</v>
      </c>
      <c r="V27688" s="34">
        <v>618</v>
      </c>
      <c r="W27688" s="34">
        <v>706</v>
      </c>
      <c r="X27688" s="34">
        <v>629</v>
      </c>
      <c r="Y27688" s="34">
        <v>489</v>
      </c>
      <c r="Z27688" s="34">
        <v>642</v>
      </c>
      <c r="AA27688" s="34">
        <v>699</v>
      </c>
      <c r="AB27688" s="34">
        <v>542</v>
      </c>
      <c r="AC27688" s="34">
        <v>847</v>
      </c>
    </row>
    <row r="27689" spans="1:29" x14ac:dyDescent="0.2">
      <c r="A27689" s="34" t="s">
        <v>88182</v>
      </c>
      <c r="B27689" s="34">
        <v>792</v>
      </c>
      <c r="C27689" s="34">
        <v>690</v>
      </c>
      <c r="D27689" s="34">
        <v>957</v>
      </c>
      <c r="E27689" s="34">
        <v>755</v>
      </c>
      <c r="F27689" s="34">
        <v>877</v>
      </c>
      <c r="G27689" s="34">
        <v>856</v>
      </c>
      <c r="H27689" s="34">
        <v>820</v>
      </c>
      <c r="I27689" s="34">
        <v>714</v>
      </c>
      <c r="J27689" s="34">
        <v>724</v>
      </c>
      <c r="K27689" s="34">
        <v>859</v>
      </c>
      <c r="L27689" s="34">
        <v>601</v>
      </c>
      <c r="M27689" s="34">
        <v>715</v>
      </c>
      <c r="N27689" s="34">
        <v>757</v>
      </c>
      <c r="O27689" s="34">
        <v>684</v>
      </c>
      <c r="P27689" s="34">
        <v>715</v>
      </c>
      <c r="Q27689" s="34">
        <v>926</v>
      </c>
      <c r="R27689" s="34">
        <v>968</v>
      </c>
      <c r="S27689" s="34">
        <v>943</v>
      </c>
      <c r="T27689" s="34">
        <v>783</v>
      </c>
      <c r="U27689" s="34">
        <v>669</v>
      </c>
      <c r="V27689" s="34">
        <v>907</v>
      </c>
      <c r="W27689" s="34">
        <v>867</v>
      </c>
      <c r="X27689" s="34">
        <v>1091</v>
      </c>
      <c r="Y27689" s="34">
        <v>787</v>
      </c>
      <c r="Z27689" s="34">
        <v>919</v>
      </c>
      <c r="AA27689" s="34">
        <v>1096</v>
      </c>
      <c r="AB27689" s="34">
        <v>898</v>
      </c>
      <c r="AC27689" s="34">
        <v>1160</v>
      </c>
    </row>
    <row r="27690" spans="1:29" x14ac:dyDescent="0.2">
      <c r="A27690" s="34" t="s">
        <v>88183</v>
      </c>
      <c r="B27690" s="34">
        <v>1499</v>
      </c>
      <c r="C27690" s="34">
        <v>1363</v>
      </c>
      <c r="D27690" s="34">
        <v>1620</v>
      </c>
      <c r="E27690" s="34">
        <v>1593</v>
      </c>
      <c r="F27690" s="34">
        <v>1673</v>
      </c>
      <c r="G27690" s="34">
        <v>1368</v>
      </c>
      <c r="H27690" s="34">
        <v>1284</v>
      </c>
      <c r="I27690" s="34">
        <v>1240</v>
      </c>
      <c r="J27690" s="34">
        <v>1350</v>
      </c>
      <c r="K27690" s="34">
        <v>1512</v>
      </c>
      <c r="L27690" s="34">
        <v>992</v>
      </c>
      <c r="M27690" s="34">
        <v>1240</v>
      </c>
      <c r="N27690" s="34">
        <v>1238</v>
      </c>
      <c r="O27690" s="34">
        <v>1204</v>
      </c>
      <c r="P27690" s="34">
        <v>1333</v>
      </c>
      <c r="Q27690" s="34">
        <v>1723</v>
      </c>
      <c r="R27690" s="34">
        <v>1717</v>
      </c>
      <c r="S27690" s="34">
        <v>1830</v>
      </c>
      <c r="T27690" s="34">
        <v>1457</v>
      </c>
      <c r="U27690" s="34">
        <v>1269</v>
      </c>
      <c r="V27690" s="34">
        <v>1907</v>
      </c>
      <c r="W27690" s="34">
        <v>1699</v>
      </c>
      <c r="X27690" s="34">
        <v>1978</v>
      </c>
      <c r="Y27690" s="34">
        <v>1352</v>
      </c>
      <c r="Z27690" s="34">
        <v>1720</v>
      </c>
      <c r="AA27690" s="34">
        <v>1602</v>
      </c>
      <c r="AB27690" s="34">
        <v>1693</v>
      </c>
      <c r="AC27690" s="34">
        <v>2350</v>
      </c>
    </row>
    <row r="27691" spans="1:29" x14ac:dyDescent="0.2">
      <c r="A27691" s="34" t="s">
        <v>88184</v>
      </c>
      <c r="B27691" s="34">
        <v>604</v>
      </c>
      <c r="C27691" s="34">
        <v>734</v>
      </c>
      <c r="D27691" s="34">
        <v>779</v>
      </c>
      <c r="E27691" s="34">
        <v>765</v>
      </c>
      <c r="F27691" s="34">
        <v>692</v>
      </c>
      <c r="G27691" s="34">
        <v>731</v>
      </c>
      <c r="H27691" s="34">
        <v>628</v>
      </c>
      <c r="I27691" s="34">
        <v>716</v>
      </c>
      <c r="J27691" s="34">
        <v>612</v>
      </c>
      <c r="K27691" s="34">
        <v>768</v>
      </c>
      <c r="L27691" s="34">
        <v>479</v>
      </c>
      <c r="M27691" s="34">
        <v>639</v>
      </c>
      <c r="N27691" s="34">
        <v>547</v>
      </c>
      <c r="O27691" s="34">
        <v>678</v>
      </c>
      <c r="P27691" s="34">
        <v>570</v>
      </c>
      <c r="Q27691" s="34">
        <v>876</v>
      </c>
      <c r="R27691" s="34">
        <v>808</v>
      </c>
      <c r="S27691" s="34">
        <v>858</v>
      </c>
      <c r="T27691" s="34">
        <v>674</v>
      </c>
      <c r="U27691" s="34">
        <v>659</v>
      </c>
      <c r="V27691" s="34">
        <v>718</v>
      </c>
      <c r="W27691" s="34">
        <v>847</v>
      </c>
      <c r="X27691" s="34">
        <v>769</v>
      </c>
      <c r="Y27691" s="34">
        <v>723</v>
      </c>
      <c r="Z27691" s="34">
        <v>755</v>
      </c>
      <c r="AA27691" s="34">
        <v>943</v>
      </c>
      <c r="AB27691" s="34">
        <v>783</v>
      </c>
      <c r="AC27691" s="34">
        <v>1208</v>
      </c>
    </row>
    <row r="27692" spans="1:29" x14ac:dyDescent="0.2">
      <c r="A27692" s="34" t="s">
        <v>88185</v>
      </c>
      <c r="B27692" s="34">
        <v>782</v>
      </c>
      <c r="C27692" s="34">
        <v>801</v>
      </c>
      <c r="D27692" s="34">
        <v>1000</v>
      </c>
      <c r="E27692" s="34">
        <v>961</v>
      </c>
      <c r="F27692" s="34">
        <v>902</v>
      </c>
      <c r="G27692" s="34">
        <v>843</v>
      </c>
      <c r="H27692" s="34">
        <v>751</v>
      </c>
      <c r="I27692" s="34">
        <v>717</v>
      </c>
      <c r="J27692" s="34">
        <v>702</v>
      </c>
      <c r="K27692" s="34">
        <v>916</v>
      </c>
      <c r="L27692" s="34">
        <v>496</v>
      </c>
      <c r="M27692" s="34">
        <v>747</v>
      </c>
      <c r="N27692" s="34">
        <v>671</v>
      </c>
      <c r="O27692" s="34">
        <v>712</v>
      </c>
      <c r="P27692" s="34">
        <v>623</v>
      </c>
      <c r="Q27692" s="34">
        <v>993</v>
      </c>
      <c r="R27692" s="34">
        <v>909</v>
      </c>
      <c r="S27692" s="34">
        <v>971</v>
      </c>
      <c r="T27692" s="34">
        <v>718</v>
      </c>
      <c r="U27692" s="34">
        <v>743</v>
      </c>
      <c r="V27692" s="34">
        <v>1000</v>
      </c>
      <c r="W27692" s="34">
        <v>935</v>
      </c>
      <c r="X27692" s="34">
        <v>1056</v>
      </c>
      <c r="Y27692" s="34">
        <v>745</v>
      </c>
      <c r="Z27692" s="34">
        <v>917</v>
      </c>
      <c r="AA27692" s="34">
        <v>1048</v>
      </c>
      <c r="AB27692" s="34">
        <v>943</v>
      </c>
      <c r="AC27692" s="34">
        <v>1258</v>
      </c>
    </row>
    <row r="27693" spans="1:29" x14ac:dyDescent="0.2">
      <c r="A27693" s="34" t="s">
        <v>88186</v>
      </c>
      <c r="B27693" s="34">
        <v>510</v>
      </c>
      <c r="C27693" s="34">
        <v>582</v>
      </c>
      <c r="D27693" s="34">
        <v>764</v>
      </c>
      <c r="E27693" s="34">
        <v>709</v>
      </c>
      <c r="F27693" s="34">
        <v>567</v>
      </c>
      <c r="G27693" s="34">
        <v>559</v>
      </c>
      <c r="H27693" s="34">
        <v>575</v>
      </c>
      <c r="I27693" s="34">
        <v>590</v>
      </c>
      <c r="J27693" s="34">
        <v>430</v>
      </c>
      <c r="K27693" s="34">
        <v>598</v>
      </c>
      <c r="L27693" s="34">
        <v>322</v>
      </c>
      <c r="M27693" s="34">
        <v>513</v>
      </c>
      <c r="N27693" s="34">
        <v>440</v>
      </c>
      <c r="O27693" s="34">
        <v>537</v>
      </c>
      <c r="P27693" s="34">
        <v>437</v>
      </c>
      <c r="Q27693" s="34">
        <v>686</v>
      </c>
      <c r="R27693" s="34">
        <v>569</v>
      </c>
      <c r="S27693" s="34">
        <v>688</v>
      </c>
      <c r="T27693" s="34">
        <v>424</v>
      </c>
      <c r="U27693" s="34">
        <v>455</v>
      </c>
      <c r="V27693" s="34">
        <v>653</v>
      </c>
      <c r="W27693" s="34">
        <v>708</v>
      </c>
      <c r="X27693" s="34">
        <v>692</v>
      </c>
      <c r="Y27693" s="34">
        <v>480</v>
      </c>
      <c r="Z27693" s="34">
        <v>646</v>
      </c>
      <c r="AA27693" s="34">
        <v>726</v>
      </c>
      <c r="AB27693" s="34">
        <v>578</v>
      </c>
      <c r="AC27693" s="34">
        <v>887</v>
      </c>
    </row>
    <row r="27694" spans="1:29" x14ac:dyDescent="0.2">
      <c r="A27694" s="34" t="s">
        <v>88187</v>
      </c>
      <c r="B27694" s="34">
        <v>267</v>
      </c>
      <c r="C27694" s="34">
        <v>216</v>
      </c>
      <c r="D27694" s="34">
        <v>350</v>
      </c>
      <c r="E27694" s="34">
        <v>315</v>
      </c>
      <c r="F27694" s="34">
        <v>247</v>
      </c>
      <c r="G27694" s="34">
        <v>293</v>
      </c>
      <c r="H27694" s="34">
        <v>274</v>
      </c>
      <c r="I27694" s="34">
        <v>285</v>
      </c>
      <c r="J27694" s="34">
        <v>182</v>
      </c>
      <c r="K27694" s="34">
        <v>338</v>
      </c>
      <c r="L27694" s="34">
        <v>106</v>
      </c>
      <c r="M27694" s="34">
        <v>214</v>
      </c>
      <c r="N27694" s="34">
        <v>191</v>
      </c>
      <c r="O27694" s="34">
        <v>201</v>
      </c>
      <c r="P27694" s="34">
        <v>213</v>
      </c>
      <c r="Q27694" s="34">
        <v>269</v>
      </c>
      <c r="R27694" s="34">
        <v>227</v>
      </c>
      <c r="S27694" s="34">
        <v>339</v>
      </c>
      <c r="T27694" s="34">
        <v>145</v>
      </c>
      <c r="U27694" s="34">
        <v>175</v>
      </c>
      <c r="V27694" s="34">
        <v>257</v>
      </c>
      <c r="W27694" s="34">
        <v>248</v>
      </c>
      <c r="X27694" s="34">
        <v>314</v>
      </c>
      <c r="Y27694" s="34">
        <v>192</v>
      </c>
      <c r="Z27694" s="34">
        <v>346</v>
      </c>
      <c r="AA27694" s="34">
        <v>360</v>
      </c>
      <c r="AB27694" s="34">
        <v>144</v>
      </c>
      <c r="AC27694" s="34">
        <v>436</v>
      </c>
    </row>
    <row r="27695" spans="1:29" x14ac:dyDescent="0.2">
      <c r="A27695" s="34" t="s">
        <v>88188</v>
      </c>
      <c r="B27695" s="34">
        <v>465</v>
      </c>
      <c r="C27695" s="34">
        <v>429</v>
      </c>
      <c r="D27695" s="34">
        <v>499</v>
      </c>
      <c r="E27695" s="34">
        <v>384</v>
      </c>
      <c r="F27695" s="34">
        <v>337</v>
      </c>
      <c r="G27695" s="34">
        <v>425</v>
      </c>
      <c r="H27695" s="34">
        <v>356</v>
      </c>
      <c r="I27695" s="34">
        <v>387</v>
      </c>
      <c r="J27695" s="34">
        <v>327</v>
      </c>
      <c r="K27695" s="34">
        <v>368</v>
      </c>
      <c r="L27695" s="34">
        <v>198</v>
      </c>
      <c r="M27695" s="34">
        <v>371</v>
      </c>
      <c r="N27695" s="34">
        <v>283</v>
      </c>
      <c r="O27695" s="34">
        <v>351</v>
      </c>
      <c r="P27695" s="34">
        <v>362</v>
      </c>
      <c r="Q27695" s="34">
        <v>444</v>
      </c>
      <c r="R27695" s="34">
        <v>399</v>
      </c>
      <c r="S27695" s="34">
        <v>562</v>
      </c>
      <c r="T27695" s="34">
        <v>273</v>
      </c>
      <c r="U27695" s="34">
        <v>333</v>
      </c>
      <c r="V27695" s="34">
        <v>380</v>
      </c>
      <c r="W27695" s="34">
        <v>426</v>
      </c>
      <c r="X27695" s="34">
        <v>509</v>
      </c>
      <c r="Y27695" s="34">
        <v>338</v>
      </c>
      <c r="Z27695" s="34">
        <v>439</v>
      </c>
      <c r="AA27695" s="34">
        <v>468</v>
      </c>
      <c r="AB27695" s="34">
        <v>319</v>
      </c>
      <c r="AC27695" s="34">
        <v>614</v>
      </c>
    </row>
    <row r="27696" spans="1:29" x14ac:dyDescent="0.2">
      <c r="A27696" s="34" t="s">
        <v>88189</v>
      </c>
      <c r="B27696" s="34">
        <v>602</v>
      </c>
      <c r="C27696" s="34">
        <v>794</v>
      </c>
      <c r="D27696" s="34">
        <v>1045</v>
      </c>
      <c r="E27696" s="34">
        <v>872</v>
      </c>
      <c r="F27696" s="34">
        <v>804</v>
      </c>
      <c r="G27696" s="34">
        <v>834</v>
      </c>
      <c r="H27696" s="34">
        <v>732</v>
      </c>
      <c r="I27696" s="34">
        <v>797</v>
      </c>
      <c r="J27696" s="34">
        <v>605</v>
      </c>
      <c r="K27696" s="34">
        <v>844</v>
      </c>
      <c r="L27696" s="34">
        <v>390</v>
      </c>
      <c r="M27696" s="34">
        <v>693</v>
      </c>
      <c r="N27696" s="34">
        <v>629</v>
      </c>
      <c r="O27696" s="34">
        <v>667</v>
      </c>
      <c r="P27696" s="34">
        <v>615</v>
      </c>
      <c r="Q27696" s="34">
        <v>873</v>
      </c>
      <c r="R27696" s="34">
        <v>748</v>
      </c>
      <c r="S27696" s="34">
        <v>1057</v>
      </c>
      <c r="T27696" s="34">
        <v>465</v>
      </c>
      <c r="U27696" s="34">
        <v>587</v>
      </c>
      <c r="V27696" s="34">
        <v>871</v>
      </c>
      <c r="W27696" s="34">
        <v>738</v>
      </c>
      <c r="X27696" s="34">
        <v>927</v>
      </c>
      <c r="Y27696" s="34">
        <v>629</v>
      </c>
      <c r="Z27696" s="34">
        <v>912</v>
      </c>
      <c r="AA27696" s="34">
        <v>1135</v>
      </c>
      <c r="AB27696" s="34">
        <v>623</v>
      </c>
      <c r="AC27696" s="34">
        <v>1133</v>
      </c>
    </row>
    <row r="27697" spans="1:29" x14ac:dyDescent="0.2">
      <c r="A27697" s="34" t="s">
        <v>88190</v>
      </c>
      <c r="B27697" s="34">
        <v>169</v>
      </c>
      <c r="C27697" s="34">
        <v>264</v>
      </c>
      <c r="D27697" s="34">
        <v>236</v>
      </c>
      <c r="E27697" s="34">
        <v>305</v>
      </c>
      <c r="F27697" s="34">
        <v>200</v>
      </c>
      <c r="G27697" s="34">
        <v>241</v>
      </c>
      <c r="H27697" s="34">
        <v>159</v>
      </c>
      <c r="I27697" s="34">
        <v>243</v>
      </c>
      <c r="J27697" s="34">
        <v>140</v>
      </c>
      <c r="K27697" s="34">
        <v>279</v>
      </c>
      <c r="L27697" s="34">
        <v>76</v>
      </c>
      <c r="M27697" s="34">
        <v>168</v>
      </c>
      <c r="N27697" s="34">
        <v>169</v>
      </c>
      <c r="O27697" s="34">
        <v>219</v>
      </c>
      <c r="P27697" s="34">
        <v>166</v>
      </c>
      <c r="Q27697" s="34">
        <v>202</v>
      </c>
      <c r="R27697" s="34">
        <v>162</v>
      </c>
      <c r="S27697" s="34">
        <v>326</v>
      </c>
      <c r="T27697" s="34">
        <v>108</v>
      </c>
      <c r="U27697" s="34">
        <v>147</v>
      </c>
      <c r="V27697" s="34">
        <v>187</v>
      </c>
      <c r="W27697" s="34">
        <v>181</v>
      </c>
      <c r="X27697" s="34">
        <v>233</v>
      </c>
      <c r="Y27697" s="34">
        <v>134</v>
      </c>
      <c r="Z27697" s="34">
        <v>251</v>
      </c>
      <c r="AA27697" s="34">
        <v>308</v>
      </c>
      <c r="AB27697" s="34">
        <v>134</v>
      </c>
      <c r="AC27697" s="34">
        <v>353</v>
      </c>
    </row>
    <row r="27698" spans="1:29" x14ac:dyDescent="0.2">
      <c r="A27698" s="34" t="s">
        <v>88191</v>
      </c>
      <c r="B27698" s="34">
        <v>703</v>
      </c>
      <c r="C27698" s="34">
        <v>727</v>
      </c>
      <c r="D27698" s="34">
        <v>905</v>
      </c>
      <c r="E27698" s="34">
        <v>793</v>
      </c>
      <c r="F27698" s="34">
        <v>834</v>
      </c>
      <c r="G27698" s="34">
        <v>833</v>
      </c>
      <c r="H27698" s="34">
        <v>716</v>
      </c>
      <c r="I27698" s="34">
        <v>714</v>
      </c>
      <c r="J27698" s="34">
        <v>694</v>
      </c>
      <c r="K27698" s="34">
        <v>752</v>
      </c>
      <c r="L27698" s="34">
        <v>575</v>
      </c>
      <c r="M27698" s="34">
        <v>662</v>
      </c>
      <c r="N27698" s="34">
        <v>655</v>
      </c>
      <c r="O27698" s="34">
        <v>641</v>
      </c>
      <c r="P27698" s="34">
        <v>644</v>
      </c>
      <c r="Q27698" s="34">
        <v>938</v>
      </c>
      <c r="R27698" s="34">
        <v>817</v>
      </c>
      <c r="S27698" s="34">
        <v>958</v>
      </c>
      <c r="T27698" s="34">
        <v>726</v>
      </c>
      <c r="U27698" s="34">
        <v>732</v>
      </c>
      <c r="V27698" s="34">
        <v>960</v>
      </c>
      <c r="W27698" s="34">
        <v>907</v>
      </c>
      <c r="X27698" s="34">
        <v>1014</v>
      </c>
      <c r="Y27698" s="34">
        <v>803</v>
      </c>
      <c r="Z27698" s="34">
        <v>852</v>
      </c>
      <c r="AA27698" s="34">
        <v>1013</v>
      </c>
      <c r="AB27698" s="34">
        <v>925</v>
      </c>
      <c r="AC27698" s="34">
        <v>1224</v>
      </c>
    </row>
    <row r="27699" spans="1:29" x14ac:dyDescent="0.2">
      <c r="A27699" s="34" t="s">
        <v>88192</v>
      </c>
      <c r="B27699" s="34">
        <v>352</v>
      </c>
      <c r="C27699" s="34">
        <v>454</v>
      </c>
      <c r="D27699" s="34">
        <v>583</v>
      </c>
      <c r="E27699" s="34">
        <v>581</v>
      </c>
      <c r="F27699" s="34">
        <v>379</v>
      </c>
      <c r="G27699" s="34">
        <v>394</v>
      </c>
      <c r="H27699" s="34">
        <v>359</v>
      </c>
      <c r="I27699" s="34">
        <v>411</v>
      </c>
      <c r="J27699" s="34">
        <v>254</v>
      </c>
      <c r="K27699" s="34">
        <v>524</v>
      </c>
      <c r="L27699" s="34">
        <v>164</v>
      </c>
      <c r="M27699" s="34">
        <v>347</v>
      </c>
      <c r="N27699" s="34">
        <v>322</v>
      </c>
      <c r="O27699" s="34">
        <v>390</v>
      </c>
      <c r="P27699" s="34">
        <v>312</v>
      </c>
      <c r="Q27699" s="34">
        <v>458</v>
      </c>
      <c r="R27699" s="34">
        <v>298</v>
      </c>
      <c r="S27699" s="34">
        <v>578</v>
      </c>
      <c r="T27699" s="34">
        <v>203</v>
      </c>
      <c r="U27699" s="34">
        <v>338</v>
      </c>
      <c r="V27699" s="34">
        <v>362</v>
      </c>
      <c r="W27699" s="34">
        <v>331</v>
      </c>
      <c r="X27699" s="34">
        <v>422</v>
      </c>
      <c r="Y27699" s="34">
        <v>275</v>
      </c>
      <c r="Z27699" s="34">
        <v>449</v>
      </c>
      <c r="AA27699" s="34">
        <v>572</v>
      </c>
      <c r="AB27699" s="34">
        <v>262</v>
      </c>
      <c r="AC27699" s="34">
        <v>690</v>
      </c>
    </row>
    <row r="27700" spans="1:29" x14ac:dyDescent="0.2">
      <c r="A27700" s="34" t="s">
        <v>88193</v>
      </c>
      <c r="B27700" s="34">
        <v>519</v>
      </c>
      <c r="C27700" s="34">
        <v>579</v>
      </c>
      <c r="D27700" s="34">
        <v>626</v>
      </c>
      <c r="E27700" s="34">
        <v>695</v>
      </c>
      <c r="F27700" s="34">
        <v>567</v>
      </c>
      <c r="G27700" s="34">
        <v>634</v>
      </c>
      <c r="H27700" s="34">
        <v>510</v>
      </c>
      <c r="I27700" s="34">
        <v>550</v>
      </c>
      <c r="J27700" s="34">
        <v>456</v>
      </c>
      <c r="K27700" s="34">
        <v>612</v>
      </c>
      <c r="L27700" s="34">
        <v>298</v>
      </c>
      <c r="M27700" s="34">
        <v>554</v>
      </c>
      <c r="N27700" s="34">
        <v>417</v>
      </c>
      <c r="O27700" s="34">
        <v>504</v>
      </c>
      <c r="P27700" s="34">
        <v>421</v>
      </c>
      <c r="Q27700" s="34">
        <v>619</v>
      </c>
      <c r="R27700" s="34">
        <v>555</v>
      </c>
      <c r="S27700" s="34">
        <v>785</v>
      </c>
      <c r="T27700" s="34">
        <v>366</v>
      </c>
      <c r="U27700" s="34">
        <v>517</v>
      </c>
      <c r="V27700" s="34">
        <v>638</v>
      </c>
      <c r="W27700" s="34">
        <v>730</v>
      </c>
      <c r="X27700" s="34">
        <v>636</v>
      </c>
      <c r="Y27700" s="34">
        <v>615</v>
      </c>
      <c r="Z27700" s="34">
        <v>713</v>
      </c>
      <c r="AA27700" s="34">
        <v>753</v>
      </c>
      <c r="AB27700" s="34">
        <v>525</v>
      </c>
      <c r="AC27700" s="34">
        <v>988</v>
      </c>
    </row>
    <row r="27701" spans="1:29" x14ac:dyDescent="0.2">
      <c r="A27701" s="34" t="s">
        <v>88194</v>
      </c>
      <c r="B27701" s="34">
        <v>298</v>
      </c>
      <c r="C27701" s="34">
        <v>368</v>
      </c>
      <c r="D27701" s="34">
        <v>335</v>
      </c>
      <c r="E27701" s="34">
        <v>421</v>
      </c>
      <c r="F27701" s="34">
        <v>216</v>
      </c>
      <c r="G27701" s="34">
        <v>335</v>
      </c>
      <c r="H27701" s="34">
        <v>241</v>
      </c>
      <c r="I27701" s="34">
        <v>293</v>
      </c>
      <c r="J27701" s="34">
        <v>193</v>
      </c>
      <c r="K27701" s="34">
        <v>409</v>
      </c>
      <c r="L27701" s="34">
        <v>100</v>
      </c>
      <c r="M27701" s="34">
        <v>305</v>
      </c>
      <c r="N27701" s="34">
        <v>177</v>
      </c>
      <c r="O27701" s="34">
        <v>258</v>
      </c>
      <c r="P27701" s="34">
        <v>224</v>
      </c>
      <c r="Q27701" s="34">
        <v>299</v>
      </c>
      <c r="R27701" s="34">
        <v>254</v>
      </c>
      <c r="S27701" s="34">
        <v>438</v>
      </c>
      <c r="T27701" s="34">
        <v>133</v>
      </c>
      <c r="U27701" s="34">
        <v>232</v>
      </c>
      <c r="V27701" s="34">
        <v>267</v>
      </c>
      <c r="W27701" s="34">
        <v>300</v>
      </c>
      <c r="X27701" s="34">
        <v>350</v>
      </c>
      <c r="Y27701" s="34">
        <v>188</v>
      </c>
      <c r="Z27701" s="34">
        <v>282</v>
      </c>
      <c r="AA27701" s="34">
        <v>355</v>
      </c>
      <c r="AB27701" s="34">
        <v>150</v>
      </c>
      <c r="AC27701" s="34">
        <v>456</v>
      </c>
    </row>
    <row r="27702" spans="1:29" x14ac:dyDescent="0.2">
      <c r="A27702" s="34" t="s">
        <v>88195</v>
      </c>
      <c r="B27702" s="34">
        <v>505</v>
      </c>
      <c r="C27702" s="34">
        <v>477</v>
      </c>
      <c r="D27702" s="34">
        <v>587</v>
      </c>
      <c r="E27702" s="34">
        <v>526</v>
      </c>
      <c r="F27702" s="34">
        <v>523</v>
      </c>
      <c r="G27702" s="34">
        <v>538</v>
      </c>
      <c r="H27702" s="34">
        <v>495</v>
      </c>
      <c r="I27702" s="34">
        <v>505</v>
      </c>
      <c r="J27702" s="34">
        <v>414</v>
      </c>
      <c r="K27702" s="34">
        <v>539</v>
      </c>
      <c r="L27702" s="34">
        <v>280</v>
      </c>
      <c r="M27702" s="34">
        <v>474</v>
      </c>
      <c r="N27702" s="34">
        <v>391</v>
      </c>
      <c r="O27702" s="34">
        <v>437</v>
      </c>
      <c r="P27702" s="34">
        <v>344</v>
      </c>
      <c r="Q27702" s="34">
        <v>558</v>
      </c>
      <c r="R27702" s="34">
        <v>516</v>
      </c>
      <c r="S27702" s="34">
        <v>692</v>
      </c>
      <c r="T27702" s="34">
        <v>373</v>
      </c>
      <c r="U27702" s="34">
        <v>465</v>
      </c>
      <c r="V27702" s="34">
        <v>551</v>
      </c>
      <c r="W27702" s="34">
        <v>540</v>
      </c>
      <c r="X27702" s="34">
        <v>587</v>
      </c>
      <c r="Y27702" s="34">
        <v>495</v>
      </c>
      <c r="Z27702" s="34">
        <v>527</v>
      </c>
      <c r="AA27702" s="34">
        <v>646</v>
      </c>
      <c r="AB27702" s="34">
        <v>478</v>
      </c>
      <c r="AC27702" s="34">
        <v>810</v>
      </c>
    </row>
    <row r="27703" spans="1:29" x14ac:dyDescent="0.2">
      <c r="A27703" s="34" t="s">
        <v>88196</v>
      </c>
      <c r="B27703" s="34">
        <v>593</v>
      </c>
      <c r="C27703" s="34">
        <v>657</v>
      </c>
      <c r="D27703" s="34">
        <v>630</v>
      </c>
      <c r="E27703" s="34">
        <v>740</v>
      </c>
      <c r="F27703" s="34">
        <v>504</v>
      </c>
      <c r="G27703" s="34">
        <v>645</v>
      </c>
      <c r="H27703" s="34">
        <v>519</v>
      </c>
      <c r="I27703" s="34">
        <v>613</v>
      </c>
      <c r="J27703" s="34">
        <v>460</v>
      </c>
      <c r="K27703" s="34">
        <v>750</v>
      </c>
      <c r="L27703" s="34">
        <v>336</v>
      </c>
      <c r="M27703" s="34">
        <v>625</v>
      </c>
      <c r="N27703" s="34">
        <v>469</v>
      </c>
      <c r="O27703" s="34">
        <v>539</v>
      </c>
      <c r="P27703" s="34">
        <v>443</v>
      </c>
      <c r="Q27703" s="34">
        <v>769</v>
      </c>
      <c r="R27703" s="34">
        <v>673</v>
      </c>
      <c r="S27703" s="34">
        <v>803</v>
      </c>
      <c r="T27703" s="34">
        <v>508</v>
      </c>
      <c r="U27703" s="34">
        <v>594</v>
      </c>
      <c r="V27703" s="34">
        <v>587</v>
      </c>
      <c r="W27703" s="34">
        <v>662</v>
      </c>
      <c r="X27703" s="34">
        <v>692</v>
      </c>
      <c r="Y27703" s="34">
        <v>609</v>
      </c>
      <c r="Z27703" s="34">
        <v>655</v>
      </c>
      <c r="AA27703" s="34">
        <v>857</v>
      </c>
      <c r="AB27703" s="34">
        <v>570</v>
      </c>
      <c r="AC27703" s="34">
        <v>987</v>
      </c>
    </row>
    <row r="27704" spans="1:29" x14ac:dyDescent="0.2">
      <c r="A27704" s="34" t="s">
        <v>88197</v>
      </c>
      <c r="B27704" s="34">
        <v>252</v>
      </c>
      <c r="C27704" s="34">
        <v>336</v>
      </c>
      <c r="D27704" s="34">
        <v>493</v>
      </c>
      <c r="E27704" s="34">
        <v>370</v>
      </c>
      <c r="F27704" s="34">
        <v>341</v>
      </c>
      <c r="G27704" s="34">
        <v>321</v>
      </c>
      <c r="H27704" s="34">
        <v>313</v>
      </c>
      <c r="I27704" s="34">
        <v>226</v>
      </c>
      <c r="J27704" s="34">
        <v>281</v>
      </c>
      <c r="K27704" s="34">
        <v>380</v>
      </c>
      <c r="L27704" s="34">
        <v>130</v>
      </c>
      <c r="M27704" s="34">
        <v>243</v>
      </c>
      <c r="N27704" s="34">
        <v>315</v>
      </c>
      <c r="O27704" s="34">
        <v>258</v>
      </c>
      <c r="P27704" s="34">
        <v>302</v>
      </c>
      <c r="Q27704" s="34">
        <v>334</v>
      </c>
      <c r="R27704" s="34">
        <v>382</v>
      </c>
      <c r="S27704" s="34">
        <v>462</v>
      </c>
      <c r="T27704" s="34">
        <v>218</v>
      </c>
      <c r="U27704" s="34">
        <v>266</v>
      </c>
      <c r="V27704" s="34">
        <v>398</v>
      </c>
      <c r="W27704" s="34">
        <v>254</v>
      </c>
      <c r="X27704" s="34">
        <v>534</v>
      </c>
      <c r="Y27704" s="34">
        <v>212</v>
      </c>
      <c r="Z27704" s="34">
        <v>425</v>
      </c>
      <c r="AA27704" s="34">
        <v>387</v>
      </c>
      <c r="AB27704" s="34">
        <v>250</v>
      </c>
      <c r="AC27704" s="34">
        <v>520</v>
      </c>
    </row>
    <row r="27705" spans="1:29" x14ac:dyDescent="0.2">
      <c r="A27705" s="34" t="s">
        <v>88198</v>
      </c>
      <c r="B27705" s="34">
        <v>645</v>
      </c>
      <c r="C27705" s="34">
        <v>888</v>
      </c>
      <c r="D27705" s="34">
        <v>1060</v>
      </c>
      <c r="E27705" s="34">
        <v>898</v>
      </c>
      <c r="F27705" s="34">
        <v>876</v>
      </c>
      <c r="G27705" s="34">
        <v>970</v>
      </c>
      <c r="H27705" s="34">
        <v>754</v>
      </c>
      <c r="I27705" s="34">
        <v>867</v>
      </c>
      <c r="J27705" s="34">
        <v>726</v>
      </c>
      <c r="K27705" s="34">
        <v>914</v>
      </c>
      <c r="L27705" s="34">
        <v>433</v>
      </c>
      <c r="M27705" s="34">
        <v>658</v>
      </c>
      <c r="N27705" s="34">
        <v>736</v>
      </c>
      <c r="O27705" s="34">
        <v>786</v>
      </c>
      <c r="P27705" s="34">
        <v>693</v>
      </c>
      <c r="Q27705" s="34">
        <v>948</v>
      </c>
      <c r="R27705" s="34">
        <v>802</v>
      </c>
      <c r="S27705" s="34">
        <v>1195</v>
      </c>
      <c r="T27705" s="34">
        <v>591</v>
      </c>
      <c r="U27705" s="34">
        <v>748</v>
      </c>
      <c r="V27705" s="34">
        <v>907</v>
      </c>
      <c r="W27705" s="34">
        <v>872</v>
      </c>
      <c r="X27705" s="34">
        <v>994</v>
      </c>
      <c r="Y27705" s="34">
        <v>677</v>
      </c>
      <c r="Z27705" s="34">
        <v>934</v>
      </c>
      <c r="AA27705" s="34">
        <v>1136</v>
      </c>
      <c r="AB27705" s="34">
        <v>686</v>
      </c>
      <c r="AC27705" s="34">
        <v>1404</v>
      </c>
    </row>
    <row r="27706" spans="1:29" x14ac:dyDescent="0.2">
      <c r="A27706" s="34" t="s">
        <v>88199</v>
      </c>
      <c r="B27706" s="34">
        <v>386</v>
      </c>
      <c r="C27706" s="34">
        <v>400</v>
      </c>
      <c r="D27706" s="34">
        <v>509</v>
      </c>
      <c r="E27706" s="34">
        <v>418</v>
      </c>
      <c r="F27706" s="34">
        <v>444</v>
      </c>
      <c r="G27706" s="34">
        <v>454</v>
      </c>
      <c r="H27706" s="34">
        <v>459</v>
      </c>
      <c r="I27706" s="34">
        <v>368</v>
      </c>
      <c r="J27706" s="34">
        <v>392</v>
      </c>
      <c r="K27706" s="34">
        <v>517</v>
      </c>
      <c r="L27706" s="34">
        <v>263</v>
      </c>
      <c r="M27706" s="34">
        <v>334</v>
      </c>
      <c r="N27706" s="34">
        <v>419</v>
      </c>
      <c r="O27706" s="34">
        <v>376</v>
      </c>
      <c r="P27706" s="34">
        <v>408</v>
      </c>
      <c r="Q27706" s="34">
        <v>516</v>
      </c>
      <c r="R27706" s="34">
        <v>454</v>
      </c>
      <c r="S27706" s="34">
        <v>609</v>
      </c>
      <c r="T27706" s="34">
        <v>397</v>
      </c>
      <c r="U27706" s="34">
        <v>325</v>
      </c>
      <c r="V27706" s="34">
        <v>537</v>
      </c>
      <c r="W27706" s="34">
        <v>430</v>
      </c>
      <c r="X27706" s="34">
        <v>541</v>
      </c>
      <c r="Y27706" s="34">
        <v>348</v>
      </c>
      <c r="Z27706" s="34">
        <v>515</v>
      </c>
      <c r="AA27706" s="34">
        <v>529</v>
      </c>
      <c r="AB27706" s="34">
        <v>403</v>
      </c>
      <c r="AC27706" s="34">
        <v>657</v>
      </c>
    </row>
    <row r="27707" spans="1:29" x14ac:dyDescent="0.2">
      <c r="A27707" s="34" t="s">
        <v>88200</v>
      </c>
      <c r="B27707" s="34">
        <v>413</v>
      </c>
      <c r="C27707" s="34">
        <v>459</v>
      </c>
      <c r="D27707" s="34">
        <v>549</v>
      </c>
      <c r="E27707" s="34">
        <v>560</v>
      </c>
      <c r="F27707" s="34">
        <v>525</v>
      </c>
      <c r="G27707" s="34">
        <v>389</v>
      </c>
      <c r="H27707" s="34">
        <v>442</v>
      </c>
      <c r="I27707" s="34">
        <v>467</v>
      </c>
      <c r="J27707" s="34">
        <v>412</v>
      </c>
      <c r="K27707" s="34">
        <v>490</v>
      </c>
      <c r="L27707" s="34">
        <v>294</v>
      </c>
      <c r="M27707" s="34">
        <v>355</v>
      </c>
      <c r="N27707" s="34">
        <v>418</v>
      </c>
      <c r="O27707" s="34">
        <v>365</v>
      </c>
      <c r="P27707" s="34">
        <v>451</v>
      </c>
      <c r="Q27707" s="34">
        <v>522</v>
      </c>
      <c r="R27707" s="34">
        <v>538</v>
      </c>
      <c r="S27707" s="34">
        <v>630</v>
      </c>
      <c r="T27707" s="34">
        <v>347</v>
      </c>
      <c r="U27707" s="34">
        <v>339</v>
      </c>
      <c r="V27707" s="34">
        <v>546</v>
      </c>
      <c r="W27707" s="34">
        <v>412</v>
      </c>
      <c r="X27707" s="34">
        <v>613</v>
      </c>
      <c r="Y27707" s="34">
        <v>380</v>
      </c>
      <c r="Z27707" s="34">
        <v>553</v>
      </c>
      <c r="AA27707" s="34">
        <v>548</v>
      </c>
      <c r="AB27707" s="34">
        <v>462</v>
      </c>
      <c r="AC27707" s="34">
        <v>681</v>
      </c>
    </row>
    <row r="27708" spans="1:29" x14ac:dyDescent="0.2">
      <c r="A27708" s="34" t="s">
        <v>88201</v>
      </c>
      <c r="B27708" s="34">
        <v>487</v>
      </c>
      <c r="C27708" s="34">
        <v>438</v>
      </c>
      <c r="D27708" s="34">
        <v>463</v>
      </c>
      <c r="E27708" s="34">
        <v>496</v>
      </c>
      <c r="F27708" s="34">
        <v>474</v>
      </c>
      <c r="G27708" s="34">
        <v>467</v>
      </c>
      <c r="H27708" s="34">
        <v>507</v>
      </c>
      <c r="I27708" s="34">
        <v>341</v>
      </c>
      <c r="J27708" s="34">
        <v>473</v>
      </c>
      <c r="K27708" s="34">
        <v>363</v>
      </c>
      <c r="L27708" s="34">
        <v>446</v>
      </c>
      <c r="M27708" s="34">
        <v>422</v>
      </c>
      <c r="N27708" s="34">
        <v>440</v>
      </c>
      <c r="O27708" s="34">
        <v>359</v>
      </c>
      <c r="P27708" s="34">
        <v>479</v>
      </c>
      <c r="Q27708" s="34">
        <v>592</v>
      </c>
      <c r="R27708" s="34">
        <v>674</v>
      </c>
      <c r="S27708" s="34">
        <v>538</v>
      </c>
      <c r="T27708" s="34">
        <v>679</v>
      </c>
      <c r="U27708" s="34">
        <v>418</v>
      </c>
      <c r="V27708" s="34">
        <v>650</v>
      </c>
      <c r="W27708" s="34">
        <v>659</v>
      </c>
      <c r="X27708" s="34">
        <v>483</v>
      </c>
      <c r="Y27708" s="34">
        <v>536</v>
      </c>
      <c r="Z27708" s="34">
        <v>607</v>
      </c>
      <c r="AA27708" s="34">
        <v>526</v>
      </c>
      <c r="AB27708" s="34">
        <v>762</v>
      </c>
      <c r="AC27708" s="34">
        <v>711</v>
      </c>
    </row>
    <row r="27709" spans="1:29" x14ac:dyDescent="0.2">
      <c r="A27709" s="34" t="s">
        <v>88202</v>
      </c>
      <c r="B27709" s="34">
        <v>510</v>
      </c>
      <c r="C27709" s="34">
        <v>596</v>
      </c>
      <c r="D27709" s="34">
        <v>695</v>
      </c>
      <c r="E27709" s="34">
        <v>661</v>
      </c>
      <c r="F27709" s="34">
        <v>614</v>
      </c>
      <c r="G27709" s="34">
        <v>534</v>
      </c>
      <c r="H27709" s="34">
        <v>470</v>
      </c>
      <c r="I27709" s="34">
        <v>536</v>
      </c>
      <c r="J27709" s="34">
        <v>418</v>
      </c>
      <c r="K27709" s="34">
        <v>673</v>
      </c>
      <c r="L27709" s="34">
        <v>329</v>
      </c>
      <c r="M27709" s="34">
        <v>479</v>
      </c>
      <c r="N27709" s="34">
        <v>420</v>
      </c>
      <c r="O27709" s="34">
        <v>496</v>
      </c>
      <c r="P27709" s="34">
        <v>455</v>
      </c>
      <c r="Q27709" s="34">
        <v>618</v>
      </c>
      <c r="R27709" s="34">
        <v>653</v>
      </c>
      <c r="S27709" s="34">
        <v>733</v>
      </c>
      <c r="T27709" s="34">
        <v>401</v>
      </c>
      <c r="U27709" s="34">
        <v>506</v>
      </c>
      <c r="V27709" s="34">
        <v>600</v>
      </c>
      <c r="W27709" s="34">
        <v>590</v>
      </c>
      <c r="X27709" s="34">
        <v>664</v>
      </c>
      <c r="Y27709" s="34">
        <v>531</v>
      </c>
      <c r="Z27709" s="34">
        <v>662</v>
      </c>
      <c r="AA27709" s="34">
        <v>796</v>
      </c>
      <c r="AB27709" s="34">
        <v>488</v>
      </c>
      <c r="AC27709" s="34">
        <v>955</v>
      </c>
    </row>
    <row r="27710" spans="1:29" x14ac:dyDescent="0.2">
      <c r="A27710" s="34" t="s">
        <v>88203</v>
      </c>
      <c r="B27710" s="34">
        <v>387</v>
      </c>
      <c r="C27710" s="34">
        <v>420</v>
      </c>
      <c r="D27710" s="34">
        <v>577</v>
      </c>
      <c r="E27710" s="34">
        <v>517</v>
      </c>
      <c r="F27710" s="34">
        <v>474</v>
      </c>
      <c r="G27710" s="34">
        <v>482</v>
      </c>
      <c r="H27710" s="34">
        <v>459</v>
      </c>
      <c r="I27710" s="34">
        <v>435</v>
      </c>
      <c r="J27710" s="34">
        <v>393</v>
      </c>
      <c r="K27710" s="34">
        <v>552</v>
      </c>
      <c r="L27710" s="34">
        <v>349</v>
      </c>
      <c r="M27710" s="34">
        <v>387</v>
      </c>
      <c r="N27710" s="34">
        <v>407</v>
      </c>
      <c r="O27710" s="34">
        <v>377</v>
      </c>
      <c r="P27710" s="34">
        <v>348</v>
      </c>
      <c r="Q27710" s="34">
        <v>541</v>
      </c>
      <c r="R27710" s="34">
        <v>575</v>
      </c>
      <c r="S27710" s="34">
        <v>532</v>
      </c>
      <c r="T27710" s="34">
        <v>398</v>
      </c>
      <c r="U27710" s="34">
        <v>412</v>
      </c>
      <c r="V27710" s="34">
        <v>518</v>
      </c>
      <c r="W27710" s="34">
        <v>515</v>
      </c>
      <c r="X27710" s="34">
        <v>629</v>
      </c>
      <c r="Y27710" s="34">
        <v>504</v>
      </c>
      <c r="Z27710" s="34">
        <v>509</v>
      </c>
      <c r="AA27710" s="34">
        <v>526</v>
      </c>
      <c r="AB27710" s="34">
        <v>511</v>
      </c>
      <c r="AC27710" s="34">
        <v>820</v>
      </c>
    </row>
    <row r="27711" spans="1:29" x14ac:dyDescent="0.2">
      <c r="A27711" s="34" t="s">
        <v>88204</v>
      </c>
      <c r="B27711" s="34">
        <v>551</v>
      </c>
      <c r="C27711" s="34">
        <v>559</v>
      </c>
      <c r="D27711" s="34">
        <v>730</v>
      </c>
      <c r="E27711" s="34">
        <v>616</v>
      </c>
      <c r="F27711" s="34">
        <v>616</v>
      </c>
      <c r="G27711" s="34">
        <v>602</v>
      </c>
      <c r="H27711" s="34">
        <v>507</v>
      </c>
      <c r="I27711" s="34">
        <v>536</v>
      </c>
      <c r="J27711" s="34">
        <v>510</v>
      </c>
      <c r="K27711" s="34">
        <v>588</v>
      </c>
      <c r="L27711" s="34">
        <v>334</v>
      </c>
      <c r="M27711" s="34">
        <v>483</v>
      </c>
      <c r="N27711" s="34">
        <v>530</v>
      </c>
      <c r="O27711" s="34">
        <v>499</v>
      </c>
      <c r="P27711" s="34">
        <v>601</v>
      </c>
      <c r="Q27711" s="34">
        <v>582</v>
      </c>
      <c r="R27711" s="34">
        <v>668</v>
      </c>
      <c r="S27711" s="34">
        <v>740</v>
      </c>
      <c r="T27711" s="34">
        <v>439</v>
      </c>
      <c r="U27711" s="34">
        <v>465</v>
      </c>
      <c r="V27711" s="34">
        <v>699</v>
      </c>
      <c r="W27711" s="34">
        <v>530</v>
      </c>
      <c r="X27711" s="34">
        <v>698</v>
      </c>
      <c r="Y27711" s="34">
        <v>525</v>
      </c>
      <c r="Z27711" s="34">
        <v>633</v>
      </c>
      <c r="AA27711" s="34">
        <v>748</v>
      </c>
      <c r="AB27711" s="34">
        <v>536</v>
      </c>
      <c r="AC27711" s="34">
        <v>845</v>
      </c>
    </row>
    <row r="27712" spans="1:29" x14ac:dyDescent="0.2">
      <c r="A27712" s="34" t="s">
        <v>88205</v>
      </c>
      <c r="B27712" s="34">
        <v>753</v>
      </c>
      <c r="C27712" s="34">
        <v>948</v>
      </c>
      <c r="D27712" s="34">
        <v>1071</v>
      </c>
      <c r="E27712" s="34">
        <v>1249</v>
      </c>
      <c r="F27712" s="34">
        <v>954</v>
      </c>
      <c r="G27712" s="34">
        <v>1117</v>
      </c>
      <c r="H27712" s="34">
        <v>834</v>
      </c>
      <c r="I27712" s="34">
        <v>933</v>
      </c>
      <c r="J27712" s="34">
        <v>733</v>
      </c>
      <c r="K27712" s="34">
        <v>1096</v>
      </c>
      <c r="L27712" s="34">
        <v>498</v>
      </c>
      <c r="M27712" s="34">
        <v>926</v>
      </c>
      <c r="N27712" s="34">
        <v>868</v>
      </c>
      <c r="O27712" s="34">
        <v>919</v>
      </c>
      <c r="P27712" s="34">
        <v>718</v>
      </c>
      <c r="Q27712" s="34">
        <v>1182</v>
      </c>
      <c r="R27712" s="34">
        <v>951</v>
      </c>
      <c r="S27712" s="34">
        <v>1305</v>
      </c>
      <c r="T27712" s="34">
        <v>692</v>
      </c>
      <c r="U27712" s="34">
        <v>829</v>
      </c>
      <c r="V27712" s="34">
        <v>1072</v>
      </c>
      <c r="W27712" s="34">
        <v>1118</v>
      </c>
      <c r="X27712" s="34">
        <v>1061</v>
      </c>
      <c r="Y27712" s="34">
        <v>826</v>
      </c>
      <c r="Z27712" s="34">
        <v>1028</v>
      </c>
      <c r="AA27712" s="34">
        <v>1322</v>
      </c>
      <c r="AB27712" s="34">
        <v>806</v>
      </c>
      <c r="AC27712" s="34">
        <v>1656</v>
      </c>
    </row>
    <row r="27713" spans="1:29" x14ac:dyDescent="0.2">
      <c r="A27713" s="34" t="s">
        <v>88206</v>
      </c>
      <c r="B27713" s="34">
        <v>1172</v>
      </c>
      <c r="C27713" s="34">
        <v>1138</v>
      </c>
      <c r="D27713" s="34">
        <v>1735</v>
      </c>
      <c r="E27713" s="34">
        <v>1283</v>
      </c>
      <c r="F27713" s="34">
        <v>1413</v>
      </c>
      <c r="G27713" s="34">
        <v>1081</v>
      </c>
      <c r="H27713" s="34">
        <v>1125</v>
      </c>
      <c r="I27713" s="34">
        <v>976</v>
      </c>
      <c r="J27713" s="34">
        <v>992</v>
      </c>
      <c r="K27713" s="34">
        <v>1261</v>
      </c>
      <c r="L27713" s="34">
        <v>626</v>
      </c>
      <c r="M27713" s="34">
        <v>960</v>
      </c>
      <c r="N27713" s="34">
        <v>976</v>
      </c>
      <c r="O27713" s="34">
        <v>931</v>
      </c>
      <c r="P27713" s="34">
        <v>940</v>
      </c>
      <c r="Q27713" s="34">
        <v>1233</v>
      </c>
      <c r="R27713" s="34">
        <v>1275</v>
      </c>
      <c r="S27713" s="34">
        <v>1511</v>
      </c>
      <c r="T27713" s="34">
        <v>844</v>
      </c>
      <c r="U27713" s="34">
        <v>856</v>
      </c>
      <c r="V27713" s="34">
        <v>1308</v>
      </c>
      <c r="W27713" s="34">
        <v>1059</v>
      </c>
      <c r="X27713" s="34">
        <v>1477</v>
      </c>
      <c r="Y27713" s="34">
        <v>815</v>
      </c>
      <c r="Z27713" s="34">
        <v>1447</v>
      </c>
      <c r="AA27713" s="34">
        <v>1463</v>
      </c>
      <c r="AB27713" s="34">
        <v>963</v>
      </c>
      <c r="AC27713" s="34">
        <v>1691</v>
      </c>
    </row>
    <row r="27714" spans="1:29" x14ac:dyDescent="0.2">
      <c r="A27714" s="34" t="s">
        <v>88207</v>
      </c>
      <c r="B27714" s="34">
        <v>380</v>
      </c>
      <c r="C27714" s="34">
        <v>335</v>
      </c>
      <c r="D27714" s="34">
        <v>454</v>
      </c>
      <c r="E27714" s="34">
        <v>288</v>
      </c>
      <c r="F27714" s="34">
        <v>371</v>
      </c>
      <c r="G27714" s="34">
        <v>280</v>
      </c>
      <c r="H27714" s="34">
        <v>309</v>
      </c>
      <c r="I27714" s="34">
        <v>304</v>
      </c>
      <c r="J27714" s="34">
        <v>315</v>
      </c>
      <c r="K27714" s="34">
        <v>308</v>
      </c>
      <c r="L27714" s="34">
        <v>210</v>
      </c>
      <c r="M27714" s="34">
        <v>257</v>
      </c>
      <c r="N27714" s="34">
        <v>325</v>
      </c>
      <c r="O27714" s="34">
        <v>235</v>
      </c>
      <c r="P27714" s="34">
        <v>311</v>
      </c>
      <c r="Q27714" s="34">
        <v>327</v>
      </c>
      <c r="R27714" s="34">
        <v>339</v>
      </c>
      <c r="S27714" s="34">
        <v>360</v>
      </c>
      <c r="T27714" s="34">
        <v>276</v>
      </c>
      <c r="U27714" s="34">
        <v>244</v>
      </c>
      <c r="V27714" s="34">
        <v>413</v>
      </c>
      <c r="W27714" s="34">
        <v>333</v>
      </c>
      <c r="X27714" s="34">
        <v>454</v>
      </c>
      <c r="Y27714" s="34">
        <v>243</v>
      </c>
      <c r="Z27714" s="34">
        <v>415</v>
      </c>
      <c r="AA27714" s="34">
        <v>348</v>
      </c>
      <c r="AB27714" s="34">
        <v>345</v>
      </c>
      <c r="AC27714" s="34">
        <v>465</v>
      </c>
    </row>
    <row r="27715" spans="1:29" x14ac:dyDescent="0.2">
      <c r="A27715" s="34" t="s">
        <v>88208</v>
      </c>
      <c r="B27715" s="34">
        <v>499</v>
      </c>
      <c r="C27715" s="34">
        <v>568</v>
      </c>
      <c r="D27715" s="34">
        <v>582</v>
      </c>
      <c r="E27715" s="34">
        <v>624</v>
      </c>
      <c r="F27715" s="34">
        <v>521</v>
      </c>
      <c r="G27715" s="34">
        <v>572</v>
      </c>
      <c r="H27715" s="34">
        <v>429</v>
      </c>
      <c r="I27715" s="34">
        <v>487</v>
      </c>
      <c r="J27715" s="34">
        <v>405</v>
      </c>
      <c r="K27715" s="34">
        <v>644</v>
      </c>
      <c r="L27715" s="34">
        <v>343</v>
      </c>
      <c r="M27715" s="34">
        <v>523</v>
      </c>
      <c r="N27715" s="34">
        <v>411</v>
      </c>
      <c r="O27715" s="34">
        <v>538</v>
      </c>
      <c r="P27715" s="34">
        <v>412</v>
      </c>
      <c r="Q27715" s="34">
        <v>637</v>
      </c>
      <c r="R27715" s="34">
        <v>588</v>
      </c>
      <c r="S27715" s="34">
        <v>729</v>
      </c>
      <c r="T27715" s="34">
        <v>420</v>
      </c>
      <c r="U27715" s="34">
        <v>469</v>
      </c>
      <c r="V27715" s="34">
        <v>588</v>
      </c>
      <c r="W27715" s="34">
        <v>598</v>
      </c>
      <c r="X27715" s="34">
        <v>638</v>
      </c>
      <c r="Y27715" s="34">
        <v>448</v>
      </c>
      <c r="Z27715" s="34">
        <v>622</v>
      </c>
      <c r="AA27715" s="34">
        <v>722</v>
      </c>
      <c r="AB27715" s="34">
        <v>523</v>
      </c>
      <c r="AC27715" s="34">
        <v>824</v>
      </c>
    </row>
    <row r="27716" spans="1:29" x14ac:dyDescent="0.2">
      <c r="A27716" s="34" t="s">
        <v>88209</v>
      </c>
      <c r="B27716" s="34">
        <v>410</v>
      </c>
      <c r="C27716" s="34">
        <v>357</v>
      </c>
      <c r="D27716" s="34">
        <v>535</v>
      </c>
      <c r="E27716" s="34">
        <v>421</v>
      </c>
      <c r="F27716" s="34">
        <v>439</v>
      </c>
      <c r="G27716" s="34">
        <v>316</v>
      </c>
      <c r="H27716" s="34">
        <v>374</v>
      </c>
      <c r="I27716" s="34">
        <v>291</v>
      </c>
      <c r="J27716" s="34">
        <v>285</v>
      </c>
      <c r="K27716" s="34">
        <v>417</v>
      </c>
      <c r="L27716" s="34">
        <v>201</v>
      </c>
      <c r="M27716" s="34">
        <v>298</v>
      </c>
      <c r="N27716" s="34">
        <v>302</v>
      </c>
      <c r="O27716" s="34">
        <v>294</v>
      </c>
      <c r="P27716" s="34">
        <v>304</v>
      </c>
      <c r="Q27716" s="34">
        <v>405</v>
      </c>
      <c r="R27716" s="34">
        <v>403</v>
      </c>
      <c r="S27716" s="34">
        <v>502</v>
      </c>
      <c r="T27716" s="34">
        <v>278</v>
      </c>
      <c r="U27716" s="34">
        <v>291</v>
      </c>
      <c r="V27716" s="34">
        <v>390</v>
      </c>
      <c r="W27716" s="34">
        <v>400</v>
      </c>
      <c r="X27716" s="34">
        <v>507</v>
      </c>
      <c r="Y27716" s="34">
        <v>278</v>
      </c>
      <c r="Z27716" s="34">
        <v>481</v>
      </c>
      <c r="AA27716" s="34">
        <v>440</v>
      </c>
      <c r="AB27716" s="34">
        <v>270</v>
      </c>
      <c r="AC27716" s="34">
        <v>597</v>
      </c>
    </row>
    <row r="27717" spans="1:29" x14ac:dyDescent="0.2">
      <c r="A27717" s="34" t="s">
        <v>88210</v>
      </c>
      <c r="B27717" s="34">
        <v>1994</v>
      </c>
      <c r="C27717" s="34">
        <v>1494</v>
      </c>
      <c r="D27717" s="34">
        <v>2253</v>
      </c>
      <c r="E27717" s="34">
        <v>1762</v>
      </c>
      <c r="F27717" s="34">
        <v>1911</v>
      </c>
      <c r="G27717" s="34">
        <v>1560</v>
      </c>
      <c r="H27717" s="34">
        <v>1738</v>
      </c>
      <c r="I27717" s="34">
        <v>1524</v>
      </c>
      <c r="J27717" s="34">
        <v>1576</v>
      </c>
      <c r="K27717" s="34">
        <v>1673</v>
      </c>
      <c r="L27717" s="34">
        <v>1085</v>
      </c>
      <c r="M27717" s="34">
        <v>1417</v>
      </c>
      <c r="N27717" s="34">
        <v>1633</v>
      </c>
      <c r="O27717" s="34">
        <v>1260</v>
      </c>
      <c r="P27717" s="34">
        <v>1555</v>
      </c>
      <c r="Q27717" s="34">
        <v>1870</v>
      </c>
      <c r="R27717" s="34">
        <v>2037</v>
      </c>
      <c r="S27717" s="34">
        <v>2033</v>
      </c>
      <c r="T27717" s="34">
        <v>1566</v>
      </c>
      <c r="U27717" s="34">
        <v>1424</v>
      </c>
      <c r="V27717" s="34">
        <v>2123</v>
      </c>
      <c r="W27717" s="34">
        <v>1674</v>
      </c>
      <c r="X27717" s="34">
        <v>2321</v>
      </c>
      <c r="Y27717" s="34">
        <v>1545</v>
      </c>
      <c r="Z27717" s="34">
        <v>2120</v>
      </c>
      <c r="AA27717" s="34">
        <v>2037</v>
      </c>
      <c r="AB27717" s="34">
        <v>1828</v>
      </c>
      <c r="AC27717" s="34">
        <v>2710</v>
      </c>
    </row>
    <row r="27718" spans="1:29" x14ac:dyDescent="0.2">
      <c r="A27718" s="34" t="s">
        <v>88211</v>
      </c>
      <c r="B27718" s="34">
        <v>489</v>
      </c>
      <c r="C27718" s="34">
        <v>539</v>
      </c>
      <c r="D27718" s="34">
        <v>621</v>
      </c>
      <c r="E27718" s="34">
        <v>559</v>
      </c>
      <c r="F27718" s="34">
        <v>419</v>
      </c>
      <c r="G27718" s="34">
        <v>513</v>
      </c>
      <c r="H27718" s="34">
        <v>406</v>
      </c>
      <c r="I27718" s="34">
        <v>494</v>
      </c>
      <c r="J27718" s="34">
        <v>334</v>
      </c>
      <c r="K27718" s="34">
        <v>611</v>
      </c>
      <c r="L27718" s="34">
        <v>212</v>
      </c>
      <c r="M27718" s="34">
        <v>512</v>
      </c>
      <c r="N27718" s="34">
        <v>400</v>
      </c>
      <c r="O27718" s="34">
        <v>386</v>
      </c>
      <c r="P27718" s="34">
        <v>341</v>
      </c>
      <c r="Q27718" s="34">
        <v>575</v>
      </c>
      <c r="R27718" s="34">
        <v>400</v>
      </c>
      <c r="S27718" s="34">
        <v>704</v>
      </c>
      <c r="T27718" s="34">
        <v>281</v>
      </c>
      <c r="U27718" s="34">
        <v>373</v>
      </c>
      <c r="V27718" s="34">
        <v>448</v>
      </c>
      <c r="W27718" s="34">
        <v>489</v>
      </c>
      <c r="X27718" s="34">
        <v>572</v>
      </c>
      <c r="Y27718" s="34">
        <v>378</v>
      </c>
      <c r="Z27718" s="34">
        <v>567</v>
      </c>
      <c r="AA27718" s="34">
        <v>635</v>
      </c>
      <c r="AB27718" s="34">
        <v>318</v>
      </c>
      <c r="AC27718" s="34">
        <v>729</v>
      </c>
    </row>
    <row r="27719" spans="1:29" x14ac:dyDescent="0.2">
      <c r="A27719" s="34" t="s">
        <v>88212</v>
      </c>
      <c r="B27719" s="34">
        <v>586</v>
      </c>
      <c r="C27719" s="34">
        <v>566</v>
      </c>
      <c r="D27719" s="34">
        <v>639</v>
      </c>
      <c r="E27719" s="34">
        <v>512</v>
      </c>
      <c r="F27719" s="34">
        <v>729</v>
      </c>
      <c r="G27719" s="34">
        <v>575</v>
      </c>
      <c r="H27719" s="34">
        <v>629</v>
      </c>
      <c r="I27719" s="34">
        <v>609</v>
      </c>
      <c r="J27719" s="34">
        <v>651</v>
      </c>
      <c r="K27719" s="34">
        <v>628</v>
      </c>
      <c r="L27719" s="34">
        <v>619</v>
      </c>
      <c r="M27719" s="34">
        <v>511</v>
      </c>
      <c r="N27719" s="34">
        <v>599</v>
      </c>
      <c r="O27719" s="34">
        <v>573</v>
      </c>
      <c r="P27719" s="34">
        <v>644</v>
      </c>
      <c r="Q27719" s="34">
        <v>815</v>
      </c>
      <c r="R27719" s="34">
        <v>842</v>
      </c>
      <c r="S27719" s="34">
        <v>723</v>
      </c>
      <c r="T27719" s="34">
        <v>746</v>
      </c>
      <c r="U27719" s="34">
        <v>616</v>
      </c>
      <c r="V27719" s="34">
        <v>762</v>
      </c>
      <c r="W27719" s="34">
        <v>699</v>
      </c>
      <c r="X27719" s="34">
        <v>757</v>
      </c>
      <c r="Y27719" s="34">
        <v>777</v>
      </c>
      <c r="Z27719" s="34">
        <v>716</v>
      </c>
      <c r="AA27719" s="34">
        <v>729</v>
      </c>
      <c r="AB27719" s="34">
        <v>866</v>
      </c>
      <c r="AC27719" s="34">
        <v>937</v>
      </c>
    </row>
    <row r="27720" spans="1:29" x14ac:dyDescent="0.2">
      <c r="A27720" s="34" t="s">
        <v>88213</v>
      </c>
      <c r="B27720" s="34">
        <v>576</v>
      </c>
      <c r="C27720" s="34">
        <v>484</v>
      </c>
      <c r="D27720" s="34">
        <v>508</v>
      </c>
      <c r="E27720" s="34">
        <v>594</v>
      </c>
      <c r="F27720" s="34">
        <v>539</v>
      </c>
      <c r="G27720" s="34">
        <v>486</v>
      </c>
      <c r="H27720" s="34">
        <v>476</v>
      </c>
      <c r="I27720" s="34">
        <v>502</v>
      </c>
      <c r="J27720" s="34">
        <v>429</v>
      </c>
      <c r="K27720" s="34">
        <v>529</v>
      </c>
      <c r="L27720" s="34">
        <v>335</v>
      </c>
      <c r="M27720" s="34">
        <v>425</v>
      </c>
      <c r="N27720" s="34">
        <v>429</v>
      </c>
      <c r="O27720" s="34">
        <v>427</v>
      </c>
      <c r="P27720" s="34">
        <v>379</v>
      </c>
      <c r="Q27720" s="34">
        <v>657</v>
      </c>
      <c r="R27720" s="34">
        <v>566</v>
      </c>
      <c r="S27720" s="34">
        <v>679</v>
      </c>
      <c r="T27720" s="34">
        <v>442</v>
      </c>
      <c r="U27720" s="34">
        <v>509</v>
      </c>
      <c r="V27720" s="34">
        <v>467</v>
      </c>
      <c r="W27720" s="34">
        <v>602</v>
      </c>
      <c r="X27720" s="34">
        <v>544</v>
      </c>
      <c r="Y27720" s="34">
        <v>511</v>
      </c>
      <c r="Z27720" s="34">
        <v>476</v>
      </c>
      <c r="AA27720" s="34">
        <v>591</v>
      </c>
      <c r="AB27720" s="34">
        <v>499</v>
      </c>
      <c r="AC27720" s="34">
        <v>852</v>
      </c>
    </row>
    <row r="27721" spans="1:29" x14ac:dyDescent="0.2">
      <c r="A27721" s="34" t="s">
        <v>88214</v>
      </c>
      <c r="B27721" s="34">
        <v>367</v>
      </c>
      <c r="C27721" s="34">
        <v>433</v>
      </c>
      <c r="D27721" s="34">
        <v>528</v>
      </c>
      <c r="E27721" s="34">
        <v>384</v>
      </c>
      <c r="F27721" s="34">
        <v>541</v>
      </c>
      <c r="G27721" s="34">
        <v>344</v>
      </c>
      <c r="H27721" s="34">
        <v>435</v>
      </c>
      <c r="I27721" s="34">
        <v>289</v>
      </c>
      <c r="J27721" s="34">
        <v>390</v>
      </c>
      <c r="K27721" s="34">
        <v>327</v>
      </c>
      <c r="L27721" s="34">
        <v>275</v>
      </c>
      <c r="M27721" s="34">
        <v>355</v>
      </c>
      <c r="N27721" s="34">
        <v>361</v>
      </c>
      <c r="O27721" s="34">
        <v>349</v>
      </c>
      <c r="P27721" s="34">
        <v>420</v>
      </c>
      <c r="Q27721" s="34">
        <v>468</v>
      </c>
      <c r="R27721" s="34">
        <v>487</v>
      </c>
      <c r="S27721" s="34">
        <v>491</v>
      </c>
      <c r="T27721" s="34">
        <v>376</v>
      </c>
      <c r="U27721" s="34">
        <v>301</v>
      </c>
      <c r="V27721" s="34">
        <v>473</v>
      </c>
      <c r="W27721" s="34">
        <v>389</v>
      </c>
      <c r="X27721" s="34">
        <v>600</v>
      </c>
      <c r="Y27721" s="34">
        <v>315</v>
      </c>
      <c r="Z27721" s="34">
        <v>555</v>
      </c>
      <c r="AA27721" s="34">
        <v>458</v>
      </c>
      <c r="AB27721" s="34">
        <v>431</v>
      </c>
      <c r="AC27721" s="34">
        <v>564</v>
      </c>
    </row>
    <row r="27722" spans="1:29" x14ac:dyDescent="0.2">
      <c r="A27722" s="34" t="s">
        <v>88215</v>
      </c>
      <c r="B27722" s="34">
        <v>721</v>
      </c>
      <c r="C27722" s="34">
        <v>515</v>
      </c>
      <c r="D27722" s="34">
        <v>582</v>
      </c>
      <c r="E27722" s="34">
        <v>697</v>
      </c>
      <c r="F27722" s="34">
        <v>598</v>
      </c>
      <c r="G27722" s="34">
        <v>520</v>
      </c>
      <c r="H27722" s="34">
        <v>614</v>
      </c>
      <c r="I27722" s="34">
        <v>479</v>
      </c>
      <c r="J27722" s="34">
        <v>470</v>
      </c>
      <c r="K27722" s="34">
        <v>623</v>
      </c>
      <c r="L27722" s="34">
        <v>415</v>
      </c>
      <c r="M27722" s="34">
        <v>442</v>
      </c>
      <c r="N27722" s="34">
        <v>485</v>
      </c>
      <c r="O27722" s="34">
        <v>548</v>
      </c>
      <c r="P27722" s="34">
        <v>499</v>
      </c>
      <c r="Q27722" s="34">
        <v>673</v>
      </c>
      <c r="R27722" s="34">
        <v>684</v>
      </c>
      <c r="S27722" s="34">
        <v>706</v>
      </c>
      <c r="T27722" s="34">
        <v>596</v>
      </c>
      <c r="U27722" s="34">
        <v>548</v>
      </c>
      <c r="V27722" s="34">
        <v>591</v>
      </c>
      <c r="W27722" s="34">
        <v>706</v>
      </c>
      <c r="X27722" s="34">
        <v>727</v>
      </c>
      <c r="Y27722" s="34">
        <v>679</v>
      </c>
      <c r="Z27722" s="34">
        <v>665</v>
      </c>
      <c r="AA27722" s="34">
        <v>641</v>
      </c>
      <c r="AB27722" s="34">
        <v>712</v>
      </c>
      <c r="AC27722" s="34">
        <v>878</v>
      </c>
    </row>
    <row r="27723" spans="1:29" x14ac:dyDescent="0.2">
      <c r="A27723" s="34" t="s">
        <v>88216</v>
      </c>
      <c r="B27723" s="34">
        <v>304</v>
      </c>
      <c r="C27723" s="34">
        <v>585</v>
      </c>
      <c r="D27723" s="34">
        <v>618</v>
      </c>
      <c r="E27723" s="34">
        <v>705</v>
      </c>
      <c r="F27723" s="34">
        <v>408</v>
      </c>
      <c r="G27723" s="34">
        <v>540</v>
      </c>
      <c r="H27723" s="34">
        <v>331</v>
      </c>
      <c r="I27723" s="34">
        <v>515</v>
      </c>
      <c r="J27723" s="34">
        <v>234</v>
      </c>
      <c r="K27723" s="34">
        <v>660</v>
      </c>
      <c r="L27723" s="34">
        <v>93</v>
      </c>
      <c r="M27723" s="34">
        <v>412</v>
      </c>
      <c r="N27723" s="34">
        <v>285</v>
      </c>
      <c r="O27723" s="34">
        <v>394</v>
      </c>
      <c r="P27723" s="34">
        <v>265</v>
      </c>
      <c r="Q27723" s="34">
        <v>431</v>
      </c>
      <c r="R27723" s="34">
        <v>257</v>
      </c>
      <c r="S27723" s="34">
        <v>703</v>
      </c>
      <c r="T27723" s="34">
        <v>127</v>
      </c>
      <c r="U27723" s="34">
        <v>310</v>
      </c>
      <c r="V27723" s="34">
        <v>386</v>
      </c>
      <c r="W27723" s="34">
        <v>380</v>
      </c>
      <c r="X27723" s="34">
        <v>437</v>
      </c>
      <c r="Y27723" s="34">
        <v>234</v>
      </c>
      <c r="Z27723" s="34">
        <v>513</v>
      </c>
      <c r="AA27723" s="34">
        <v>641</v>
      </c>
      <c r="AB27723" s="34">
        <v>199</v>
      </c>
      <c r="AC27723" s="34">
        <v>764</v>
      </c>
    </row>
    <row r="27724" spans="1:29" x14ac:dyDescent="0.2">
      <c r="A27724" s="34" t="s">
        <v>88217</v>
      </c>
      <c r="B27724" s="34">
        <v>498</v>
      </c>
      <c r="C27724" s="34">
        <v>492</v>
      </c>
      <c r="D27724" s="34">
        <v>752</v>
      </c>
      <c r="E27724" s="34">
        <v>610</v>
      </c>
      <c r="F27724" s="34">
        <v>678</v>
      </c>
      <c r="G27724" s="34">
        <v>515</v>
      </c>
      <c r="H27724" s="34">
        <v>675</v>
      </c>
      <c r="I27724" s="34">
        <v>516</v>
      </c>
      <c r="J27724" s="34">
        <v>635</v>
      </c>
      <c r="K27724" s="34">
        <v>593</v>
      </c>
      <c r="L27724" s="34">
        <v>426</v>
      </c>
      <c r="M27724" s="34">
        <v>490</v>
      </c>
      <c r="N27724" s="34">
        <v>572</v>
      </c>
      <c r="O27724" s="34">
        <v>520</v>
      </c>
      <c r="P27724" s="34">
        <v>541</v>
      </c>
      <c r="Q27724" s="34">
        <v>729</v>
      </c>
      <c r="R27724" s="34">
        <v>761</v>
      </c>
      <c r="S27724" s="34">
        <v>649</v>
      </c>
      <c r="T27724" s="34">
        <v>598</v>
      </c>
      <c r="U27724" s="34">
        <v>539</v>
      </c>
      <c r="V27724" s="34">
        <v>641</v>
      </c>
      <c r="W27724" s="34">
        <v>680</v>
      </c>
      <c r="X27724" s="34">
        <v>883</v>
      </c>
      <c r="Y27724" s="34">
        <v>604</v>
      </c>
      <c r="Z27724" s="34">
        <v>753</v>
      </c>
      <c r="AA27724" s="34">
        <v>766</v>
      </c>
      <c r="AB27724" s="34">
        <v>694</v>
      </c>
      <c r="AC27724" s="34">
        <v>922</v>
      </c>
    </row>
    <row r="27725" spans="1:29" x14ac:dyDescent="0.2">
      <c r="A27725" s="34" t="s">
        <v>88218</v>
      </c>
      <c r="B27725" s="34">
        <v>386</v>
      </c>
      <c r="C27725" s="34">
        <v>290</v>
      </c>
      <c r="D27725" s="34">
        <v>435</v>
      </c>
      <c r="E27725" s="34">
        <v>347</v>
      </c>
      <c r="F27725" s="34">
        <v>373</v>
      </c>
      <c r="G27725" s="34">
        <v>366</v>
      </c>
      <c r="H27725" s="34">
        <v>336</v>
      </c>
      <c r="I27725" s="34">
        <v>310</v>
      </c>
      <c r="J27725" s="34">
        <v>324</v>
      </c>
      <c r="K27725" s="34">
        <v>335</v>
      </c>
      <c r="L27725" s="34">
        <v>229</v>
      </c>
      <c r="M27725" s="34">
        <v>282</v>
      </c>
      <c r="N27725" s="34">
        <v>260</v>
      </c>
      <c r="O27725" s="34">
        <v>255</v>
      </c>
      <c r="P27725" s="34">
        <v>318</v>
      </c>
      <c r="Q27725" s="34">
        <v>454</v>
      </c>
      <c r="R27725" s="34">
        <v>390</v>
      </c>
      <c r="S27725" s="34">
        <v>404</v>
      </c>
      <c r="T27725" s="34">
        <v>281</v>
      </c>
      <c r="U27725" s="34">
        <v>298</v>
      </c>
      <c r="V27725" s="34">
        <v>351</v>
      </c>
      <c r="W27725" s="34">
        <v>365</v>
      </c>
      <c r="X27725" s="34">
        <v>519</v>
      </c>
      <c r="Y27725" s="34">
        <v>304</v>
      </c>
      <c r="Z27725" s="34">
        <v>459</v>
      </c>
      <c r="AA27725" s="34">
        <v>406</v>
      </c>
      <c r="AB27725" s="34">
        <v>412</v>
      </c>
      <c r="AC27725" s="34">
        <v>524</v>
      </c>
    </row>
    <row r="27726" spans="1:29" x14ac:dyDescent="0.2">
      <c r="A27726" s="34" t="s">
        <v>88219</v>
      </c>
      <c r="B27726" s="34">
        <v>653</v>
      </c>
      <c r="C27726" s="34">
        <v>857</v>
      </c>
      <c r="D27726" s="34">
        <v>970</v>
      </c>
      <c r="E27726" s="34">
        <v>959</v>
      </c>
      <c r="F27726" s="34">
        <v>725</v>
      </c>
      <c r="G27726" s="34">
        <v>912</v>
      </c>
      <c r="H27726" s="34">
        <v>618</v>
      </c>
      <c r="I27726" s="34">
        <v>787</v>
      </c>
      <c r="J27726" s="34">
        <v>523</v>
      </c>
      <c r="K27726" s="34">
        <v>950</v>
      </c>
      <c r="L27726" s="34">
        <v>300</v>
      </c>
      <c r="M27726" s="34">
        <v>662</v>
      </c>
      <c r="N27726" s="34">
        <v>522</v>
      </c>
      <c r="O27726" s="34">
        <v>684</v>
      </c>
      <c r="P27726" s="34">
        <v>543</v>
      </c>
      <c r="Q27726" s="34">
        <v>872</v>
      </c>
      <c r="R27726" s="34">
        <v>705</v>
      </c>
      <c r="S27726" s="34">
        <v>1076</v>
      </c>
      <c r="T27726" s="34">
        <v>408</v>
      </c>
      <c r="U27726" s="34">
        <v>593</v>
      </c>
      <c r="V27726" s="34">
        <v>693</v>
      </c>
      <c r="W27726" s="34">
        <v>698</v>
      </c>
      <c r="X27726" s="34">
        <v>901</v>
      </c>
      <c r="Y27726" s="34">
        <v>561</v>
      </c>
      <c r="Z27726" s="34">
        <v>814</v>
      </c>
      <c r="AA27726" s="34">
        <v>1046</v>
      </c>
      <c r="AB27726" s="34">
        <v>610</v>
      </c>
      <c r="AC27726" s="34">
        <v>1182</v>
      </c>
    </row>
    <row r="27727" spans="1:29" x14ac:dyDescent="0.2">
      <c r="A27727" s="34" t="s">
        <v>88220</v>
      </c>
      <c r="B27727" s="34">
        <v>825</v>
      </c>
      <c r="C27727" s="34">
        <v>682</v>
      </c>
      <c r="D27727" s="34">
        <v>896</v>
      </c>
      <c r="E27727" s="34">
        <v>742</v>
      </c>
      <c r="F27727" s="34">
        <v>711</v>
      </c>
      <c r="G27727" s="34">
        <v>827</v>
      </c>
      <c r="H27727" s="34">
        <v>719</v>
      </c>
      <c r="I27727" s="34">
        <v>736</v>
      </c>
      <c r="J27727" s="34">
        <v>694</v>
      </c>
      <c r="K27727" s="34">
        <v>693</v>
      </c>
      <c r="L27727" s="34">
        <v>617</v>
      </c>
      <c r="M27727" s="34">
        <v>593</v>
      </c>
      <c r="N27727" s="34">
        <v>638</v>
      </c>
      <c r="O27727" s="34">
        <v>665</v>
      </c>
      <c r="P27727" s="34">
        <v>688</v>
      </c>
      <c r="Q27727" s="34">
        <v>858</v>
      </c>
      <c r="R27727" s="34">
        <v>862</v>
      </c>
      <c r="S27727" s="34">
        <v>834</v>
      </c>
      <c r="T27727" s="34">
        <v>767</v>
      </c>
      <c r="U27727" s="34">
        <v>744</v>
      </c>
      <c r="V27727" s="34">
        <v>932</v>
      </c>
      <c r="W27727" s="34">
        <v>984</v>
      </c>
      <c r="X27727" s="34">
        <v>1067</v>
      </c>
      <c r="Y27727" s="34">
        <v>758</v>
      </c>
      <c r="Z27727" s="34">
        <v>876</v>
      </c>
      <c r="AA27727" s="34">
        <v>890</v>
      </c>
      <c r="AB27727" s="34">
        <v>863</v>
      </c>
      <c r="AC27727" s="34">
        <v>1065</v>
      </c>
    </row>
    <row r="27728" spans="1:29" x14ac:dyDescent="0.2">
      <c r="A27728" s="34" t="s">
        <v>88221</v>
      </c>
      <c r="B27728" s="34">
        <v>272</v>
      </c>
      <c r="C27728" s="34">
        <v>293</v>
      </c>
      <c r="D27728" s="34">
        <v>378</v>
      </c>
      <c r="E27728" s="34">
        <v>309</v>
      </c>
      <c r="F27728" s="34">
        <v>211</v>
      </c>
      <c r="G27728" s="34">
        <v>254</v>
      </c>
      <c r="H27728" s="34">
        <v>162</v>
      </c>
      <c r="I27728" s="34">
        <v>241</v>
      </c>
      <c r="J27728" s="34">
        <v>126</v>
      </c>
      <c r="K27728" s="34">
        <v>358</v>
      </c>
      <c r="L27728" s="34">
        <v>58</v>
      </c>
      <c r="M27728" s="34">
        <v>197</v>
      </c>
      <c r="N27728" s="34">
        <v>156</v>
      </c>
      <c r="O27728" s="34">
        <v>186</v>
      </c>
      <c r="P27728" s="34">
        <v>123</v>
      </c>
      <c r="Q27728" s="34">
        <v>192</v>
      </c>
      <c r="R27728" s="34">
        <v>142</v>
      </c>
      <c r="S27728" s="34">
        <v>395</v>
      </c>
      <c r="T27728" s="34">
        <v>75</v>
      </c>
      <c r="U27728" s="34">
        <v>129</v>
      </c>
      <c r="V27728" s="34">
        <v>206</v>
      </c>
      <c r="W27728" s="34">
        <v>159</v>
      </c>
      <c r="X27728" s="34">
        <v>261</v>
      </c>
      <c r="Y27728" s="34">
        <v>96</v>
      </c>
      <c r="Z27728" s="34">
        <v>288</v>
      </c>
      <c r="AA27728" s="34">
        <v>277</v>
      </c>
      <c r="AB27728" s="34">
        <v>108</v>
      </c>
      <c r="AC27728" s="34">
        <v>308</v>
      </c>
    </row>
    <row r="27729" spans="1:29" x14ac:dyDescent="0.2">
      <c r="A27729" s="34" t="s">
        <v>88222</v>
      </c>
      <c r="B27729" s="34">
        <v>1539</v>
      </c>
      <c r="C27729" s="34">
        <v>1559</v>
      </c>
      <c r="D27729" s="34">
        <v>2140</v>
      </c>
      <c r="E27729" s="34">
        <v>1719</v>
      </c>
      <c r="F27729" s="34">
        <v>1759</v>
      </c>
      <c r="G27729" s="34">
        <v>1573</v>
      </c>
      <c r="H27729" s="34">
        <v>1574</v>
      </c>
      <c r="I27729" s="34">
        <v>1460</v>
      </c>
      <c r="J27729" s="34">
        <v>1341</v>
      </c>
      <c r="K27729" s="34">
        <v>1711</v>
      </c>
      <c r="L27729" s="34">
        <v>837</v>
      </c>
      <c r="M27729" s="34">
        <v>1350</v>
      </c>
      <c r="N27729" s="34">
        <v>1387</v>
      </c>
      <c r="O27729" s="34">
        <v>1327</v>
      </c>
      <c r="P27729" s="34">
        <v>1359</v>
      </c>
      <c r="Q27729" s="34">
        <v>1930</v>
      </c>
      <c r="R27729" s="34">
        <v>1654</v>
      </c>
      <c r="S27729" s="34">
        <v>2212</v>
      </c>
      <c r="T27729" s="34">
        <v>1119</v>
      </c>
      <c r="U27729" s="34">
        <v>1420</v>
      </c>
      <c r="V27729" s="34">
        <v>1835</v>
      </c>
      <c r="W27729" s="34">
        <v>1560</v>
      </c>
      <c r="X27729" s="34">
        <v>2025</v>
      </c>
      <c r="Y27729" s="34">
        <v>1356</v>
      </c>
      <c r="Z27729" s="34">
        <v>1935</v>
      </c>
      <c r="AA27729" s="34">
        <v>2044</v>
      </c>
      <c r="AB27729" s="34">
        <v>1466</v>
      </c>
      <c r="AC27729" s="34">
        <v>2717</v>
      </c>
    </row>
    <row r="27730" spans="1:29" x14ac:dyDescent="0.2">
      <c r="A27730" s="34" t="s">
        <v>88223</v>
      </c>
      <c r="B27730" s="34">
        <v>440</v>
      </c>
      <c r="C27730" s="34">
        <v>433</v>
      </c>
      <c r="D27730" s="34">
        <v>545</v>
      </c>
      <c r="E27730" s="34">
        <v>513</v>
      </c>
      <c r="F27730" s="34">
        <v>567</v>
      </c>
      <c r="G27730" s="34">
        <v>490</v>
      </c>
      <c r="H27730" s="34">
        <v>523</v>
      </c>
      <c r="I27730" s="34">
        <v>500</v>
      </c>
      <c r="J27730" s="34">
        <v>466</v>
      </c>
      <c r="K27730" s="34">
        <v>533</v>
      </c>
      <c r="L27730" s="34">
        <v>302</v>
      </c>
      <c r="M27730" s="34">
        <v>425</v>
      </c>
      <c r="N27730" s="34">
        <v>475</v>
      </c>
      <c r="O27730" s="34">
        <v>444</v>
      </c>
      <c r="P27730" s="34">
        <v>463</v>
      </c>
      <c r="Q27730" s="34">
        <v>630</v>
      </c>
      <c r="R27730" s="34">
        <v>594</v>
      </c>
      <c r="S27730" s="34">
        <v>620</v>
      </c>
      <c r="T27730" s="34">
        <v>462</v>
      </c>
      <c r="U27730" s="34">
        <v>473</v>
      </c>
      <c r="V27730" s="34">
        <v>553</v>
      </c>
      <c r="W27730" s="34">
        <v>524</v>
      </c>
      <c r="X27730" s="34">
        <v>609</v>
      </c>
      <c r="Y27730" s="34">
        <v>388</v>
      </c>
      <c r="Z27730" s="34">
        <v>503</v>
      </c>
      <c r="AA27730" s="34">
        <v>612</v>
      </c>
      <c r="AB27730" s="34">
        <v>503</v>
      </c>
      <c r="AC27730" s="34">
        <v>867</v>
      </c>
    </row>
    <row r="27731" spans="1:29" x14ac:dyDescent="0.2">
      <c r="A27731" s="34" t="s">
        <v>88224</v>
      </c>
      <c r="B27731" s="34">
        <v>267</v>
      </c>
      <c r="C27731" s="34">
        <v>355</v>
      </c>
      <c r="D27731" s="34">
        <v>433</v>
      </c>
      <c r="E27731" s="34">
        <v>438</v>
      </c>
      <c r="F27731" s="34">
        <v>304</v>
      </c>
      <c r="G27731" s="34">
        <v>467</v>
      </c>
      <c r="H27731" s="34">
        <v>252</v>
      </c>
      <c r="I27731" s="34">
        <v>309</v>
      </c>
      <c r="J27731" s="34">
        <v>205</v>
      </c>
      <c r="K27731" s="34">
        <v>381</v>
      </c>
      <c r="L27731" s="34">
        <v>131</v>
      </c>
      <c r="M27731" s="34">
        <v>314</v>
      </c>
      <c r="N27731" s="34">
        <v>223</v>
      </c>
      <c r="O27731" s="34">
        <v>292</v>
      </c>
      <c r="P27731" s="34">
        <v>227</v>
      </c>
      <c r="Q27731" s="34">
        <v>317</v>
      </c>
      <c r="R27731" s="34">
        <v>268</v>
      </c>
      <c r="S27731" s="34">
        <v>495</v>
      </c>
      <c r="T27731" s="34">
        <v>167</v>
      </c>
      <c r="U27731" s="34">
        <v>260</v>
      </c>
      <c r="V27731" s="34">
        <v>296</v>
      </c>
      <c r="W27731" s="34">
        <v>313</v>
      </c>
      <c r="X27731" s="34">
        <v>364</v>
      </c>
      <c r="Y27731" s="34">
        <v>213</v>
      </c>
      <c r="Z27731" s="34">
        <v>347</v>
      </c>
      <c r="AA27731" s="34">
        <v>465</v>
      </c>
      <c r="AB27731" s="34">
        <v>186</v>
      </c>
      <c r="AC27731" s="34">
        <v>560</v>
      </c>
    </row>
    <row r="27732" spans="1:29" x14ac:dyDescent="0.2">
      <c r="A27732" s="34" t="s">
        <v>88225</v>
      </c>
      <c r="B27732" s="34">
        <v>138</v>
      </c>
      <c r="C27732" s="34">
        <v>91</v>
      </c>
      <c r="D27732" s="34">
        <v>127</v>
      </c>
      <c r="E27732" s="34">
        <v>90</v>
      </c>
      <c r="F27732" s="34">
        <v>110</v>
      </c>
      <c r="G27732" s="34">
        <v>94</v>
      </c>
      <c r="H27732" s="34">
        <v>62</v>
      </c>
      <c r="I27732" s="34">
        <v>86</v>
      </c>
      <c r="J27732" s="34">
        <v>91</v>
      </c>
      <c r="K27732" s="34">
        <v>111</v>
      </c>
      <c r="L27732" s="34">
        <v>46</v>
      </c>
      <c r="M27732" s="34">
        <v>99</v>
      </c>
      <c r="N27732" s="34">
        <v>65</v>
      </c>
      <c r="O27732" s="34">
        <v>82</v>
      </c>
      <c r="P27732" s="34">
        <v>98</v>
      </c>
      <c r="Q27732" s="34">
        <v>111</v>
      </c>
      <c r="R27732" s="34">
        <v>90</v>
      </c>
      <c r="S27732" s="34">
        <v>112</v>
      </c>
      <c r="T27732" s="34">
        <v>53</v>
      </c>
      <c r="U27732" s="34">
        <v>80</v>
      </c>
      <c r="V27732" s="34">
        <v>105</v>
      </c>
      <c r="W27732" s="34">
        <v>96</v>
      </c>
      <c r="X27732" s="34">
        <v>154</v>
      </c>
      <c r="Y27732" s="34">
        <v>72</v>
      </c>
      <c r="Z27732" s="34">
        <v>109</v>
      </c>
      <c r="AA27732" s="34">
        <v>135</v>
      </c>
      <c r="AB27732" s="34">
        <v>96</v>
      </c>
      <c r="AC27732" s="34">
        <v>187</v>
      </c>
    </row>
    <row r="27733" spans="1:29" x14ac:dyDescent="0.2">
      <c r="A27733" s="34" t="s">
        <v>88226</v>
      </c>
      <c r="B27733" s="34">
        <v>703</v>
      </c>
      <c r="C27733" s="34">
        <v>758</v>
      </c>
      <c r="D27733" s="34">
        <v>750</v>
      </c>
      <c r="E27733" s="34">
        <v>851</v>
      </c>
      <c r="F27733" s="34">
        <v>656</v>
      </c>
      <c r="G27733" s="34">
        <v>806</v>
      </c>
      <c r="H27733" s="34">
        <v>637</v>
      </c>
      <c r="I27733" s="34">
        <v>738</v>
      </c>
      <c r="J27733" s="34">
        <v>546</v>
      </c>
      <c r="K27733" s="34">
        <v>688</v>
      </c>
      <c r="L27733" s="34">
        <v>395</v>
      </c>
      <c r="M27733" s="34">
        <v>580</v>
      </c>
      <c r="N27733" s="34">
        <v>516</v>
      </c>
      <c r="O27733" s="34">
        <v>580</v>
      </c>
      <c r="P27733" s="34">
        <v>604</v>
      </c>
      <c r="Q27733" s="34">
        <v>833</v>
      </c>
      <c r="R27733" s="34">
        <v>720</v>
      </c>
      <c r="S27733" s="34">
        <v>901</v>
      </c>
      <c r="T27733" s="34">
        <v>457</v>
      </c>
      <c r="U27733" s="34">
        <v>664</v>
      </c>
      <c r="V27733" s="34">
        <v>674</v>
      </c>
      <c r="W27733" s="34">
        <v>828</v>
      </c>
      <c r="X27733" s="34">
        <v>826</v>
      </c>
      <c r="Y27733" s="34">
        <v>683</v>
      </c>
      <c r="Z27733" s="34">
        <v>831</v>
      </c>
      <c r="AA27733" s="34">
        <v>931</v>
      </c>
      <c r="AB27733" s="34">
        <v>605</v>
      </c>
      <c r="AC27733" s="34">
        <v>1122</v>
      </c>
    </row>
    <row r="27734" spans="1:29" x14ac:dyDescent="0.2">
      <c r="A27734" s="34" t="s">
        <v>88227</v>
      </c>
      <c r="B27734" s="34">
        <v>179</v>
      </c>
      <c r="C27734" s="34">
        <v>247</v>
      </c>
      <c r="D27734" s="34">
        <v>282</v>
      </c>
      <c r="E27734" s="34">
        <v>248</v>
      </c>
      <c r="F27734" s="34">
        <v>210</v>
      </c>
      <c r="G27734" s="34">
        <v>288</v>
      </c>
      <c r="H27734" s="34">
        <v>164</v>
      </c>
      <c r="I27734" s="34">
        <v>239</v>
      </c>
      <c r="J27734" s="34">
        <v>140</v>
      </c>
      <c r="K27734" s="34">
        <v>259</v>
      </c>
      <c r="L27734" s="34">
        <v>74</v>
      </c>
      <c r="M27734" s="34">
        <v>185</v>
      </c>
      <c r="N27734" s="34">
        <v>159</v>
      </c>
      <c r="O27734" s="34">
        <v>180</v>
      </c>
      <c r="P27734" s="34">
        <v>149</v>
      </c>
      <c r="Q27734" s="34">
        <v>223</v>
      </c>
      <c r="R27734" s="34">
        <v>175</v>
      </c>
      <c r="S27734" s="34">
        <v>292</v>
      </c>
      <c r="T27734" s="34">
        <v>99</v>
      </c>
      <c r="U27734" s="34">
        <v>189</v>
      </c>
      <c r="V27734" s="34">
        <v>218</v>
      </c>
      <c r="W27734" s="34">
        <v>224</v>
      </c>
      <c r="X27734" s="34">
        <v>219</v>
      </c>
      <c r="Y27734" s="34">
        <v>128</v>
      </c>
      <c r="Z27734" s="34">
        <v>221</v>
      </c>
      <c r="AA27734" s="34">
        <v>271</v>
      </c>
      <c r="AB27734" s="34">
        <v>108</v>
      </c>
      <c r="AC27734" s="34">
        <v>365</v>
      </c>
    </row>
    <row r="27735" spans="1:29" x14ac:dyDescent="0.2">
      <c r="A27735" s="34" t="s">
        <v>88228</v>
      </c>
      <c r="B27735" s="34">
        <v>891</v>
      </c>
      <c r="C27735" s="34">
        <v>651</v>
      </c>
      <c r="D27735" s="34">
        <v>833</v>
      </c>
      <c r="E27735" s="34">
        <v>701</v>
      </c>
      <c r="F27735" s="34">
        <v>828</v>
      </c>
      <c r="G27735" s="34">
        <v>586</v>
      </c>
      <c r="H27735" s="34">
        <v>803</v>
      </c>
      <c r="I27735" s="34">
        <v>665</v>
      </c>
      <c r="J27735" s="34">
        <v>660</v>
      </c>
      <c r="K27735" s="34">
        <v>630</v>
      </c>
      <c r="L27735" s="34">
        <v>643</v>
      </c>
      <c r="M27735" s="34">
        <v>528</v>
      </c>
      <c r="N27735" s="34">
        <v>612</v>
      </c>
      <c r="O27735" s="34">
        <v>617</v>
      </c>
      <c r="P27735" s="34">
        <v>690</v>
      </c>
      <c r="Q27735" s="34">
        <v>881</v>
      </c>
      <c r="R27735" s="34">
        <v>842</v>
      </c>
      <c r="S27735" s="34">
        <v>843</v>
      </c>
      <c r="T27735" s="34">
        <v>786</v>
      </c>
      <c r="U27735" s="34">
        <v>688</v>
      </c>
      <c r="V27735" s="34">
        <v>852</v>
      </c>
      <c r="W27735" s="34">
        <v>894</v>
      </c>
      <c r="X27735" s="34">
        <v>961</v>
      </c>
      <c r="Y27735" s="34">
        <v>769</v>
      </c>
      <c r="Z27735" s="34">
        <v>866</v>
      </c>
      <c r="AA27735" s="34">
        <v>895</v>
      </c>
      <c r="AB27735" s="34">
        <v>905</v>
      </c>
      <c r="AC27735" s="34">
        <v>1146</v>
      </c>
    </row>
    <row r="27736" spans="1:29" x14ac:dyDescent="0.2">
      <c r="A27736" s="34" t="s">
        <v>88229</v>
      </c>
      <c r="B27736" s="34">
        <v>653</v>
      </c>
      <c r="C27736" s="34">
        <v>652</v>
      </c>
      <c r="D27736" s="34">
        <v>788</v>
      </c>
      <c r="E27736" s="34">
        <v>736</v>
      </c>
      <c r="F27736" s="34">
        <v>702</v>
      </c>
      <c r="G27736" s="34">
        <v>657</v>
      </c>
      <c r="H27736" s="34">
        <v>656</v>
      </c>
      <c r="I27736" s="34">
        <v>585</v>
      </c>
      <c r="J27736" s="34">
        <v>623</v>
      </c>
      <c r="K27736" s="34">
        <v>681</v>
      </c>
      <c r="L27736" s="34">
        <v>447</v>
      </c>
      <c r="M27736" s="34">
        <v>589</v>
      </c>
      <c r="N27736" s="34">
        <v>525</v>
      </c>
      <c r="O27736" s="34">
        <v>555</v>
      </c>
      <c r="P27736" s="34">
        <v>632</v>
      </c>
      <c r="Q27736" s="34">
        <v>804</v>
      </c>
      <c r="R27736" s="34">
        <v>734</v>
      </c>
      <c r="S27736" s="34">
        <v>896</v>
      </c>
      <c r="T27736" s="34">
        <v>550</v>
      </c>
      <c r="U27736" s="34">
        <v>630</v>
      </c>
      <c r="V27736" s="34">
        <v>822</v>
      </c>
      <c r="W27736" s="34">
        <v>860</v>
      </c>
      <c r="X27736" s="34">
        <v>960</v>
      </c>
      <c r="Y27736" s="34">
        <v>608</v>
      </c>
      <c r="Z27736" s="34">
        <v>755</v>
      </c>
      <c r="AA27736" s="34">
        <v>855</v>
      </c>
      <c r="AB27736" s="34">
        <v>683</v>
      </c>
      <c r="AC27736" s="34">
        <v>1126</v>
      </c>
    </row>
    <row r="27737" spans="1:29" x14ac:dyDescent="0.2">
      <c r="A27737" s="34" t="s">
        <v>88230</v>
      </c>
      <c r="B27737" s="34">
        <v>1041</v>
      </c>
      <c r="C27737" s="34">
        <v>1250</v>
      </c>
      <c r="D27737" s="34">
        <v>1418</v>
      </c>
      <c r="E27737" s="34">
        <v>1299</v>
      </c>
      <c r="F27737" s="34">
        <v>1300</v>
      </c>
      <c r="G27737" s="34">
        <v>1256</v>
      </c>
      <c r="H27737" s="34">
        <v>1105</v>
      </c>
      <c r="I27737" s="34">
        <v>1238</v>
      </c>
      <c r="J27737" s="34">
        <v>1139</v>
      </c>
      <c r="K27737" s="34">
        <v>1353</v>
      </c>
      <c r="L27737" s="34">
        <v>832</v>
      </c>
      <c r="M27737" s="34">
        <v>1052</v>
      </c>
      <c r="N27737" s="34">
        <v>1065</v>
      </c>
      <c r="O27737" s="34">
        <v>1110</v>
      </c>
      <c r="P27737" s="34">
        <v>1057</v>
      </c>
      <c r="Q27737" s="34">
        <v>1571</v>
      </c>
      <c r="R27737" s="34">
        <v>1453</v>
      </c>
      <c r="S27737" s="34">
        <v>1655</v>
      </c>
      <c r="T27737" s="34">
        <v>1093</v>
      </c>
      <c r="U27737" s="34">
        <v>1182</v>
      </c>
      <c r="V27737" s="34">
        <v>1349</v>
      </c>
      <c r="W27737" s="34">
        <v>1489</v>
      </c>
      <c r="X27737" s="34">
        <v>1613</v>
      </c>
      <c r="Y27737" s="34">
        <v>1379</v>
      </c>
      <c r="Z27737" s="34">
        <v>1428</v>
      </c>
      <c r="AA27737" s="34">
        <v>1667</v>
      </c>
      <c r="AB27737" s="34">
        <v>1294</v>
      </c>
      <c r="AC27737" s="34">
        <v>2127</v>
      </c>
    </row>
    <row r="27738" spans="1:29" x14ac:dyDescent="0.2">
      <c r="A27738" s="34" t="s">
        <v>88231</v>
      </c>
      <c r="B27738" s="34">
        <v>2237</v>
      </c>
      <c r="C27738" s="34">
        <v>1097</v>
      </c>
      <c r="D27738" s="34">
        <v>1181</v>
      </c>
      <c r="E27738" s="34">
        <v>1079</v>
      </c>
      <c r="F27738" s="34">
        <v>1220</v>
      </c>
      <c r="G27738" s="34">
        <v>1252</v>
      </c>
      <c r="H27738" s="34">
        <v>1392</v>
      </c>
      <c r="I27738" s="34">
        <v>1040</v>
      </c>
      <c r="J27738" s="34">
        <v>1209</v>
      </c>
      <c r="K27738" s="34">
        <v>1164</v>
      </c>
      <c r="L27738" s="34">
        <v>1545</v>
      </c>
      <c r="M27738" s="34">
        <v>1043</v>
      </c>
      <c r="N27738" s="34">
        <v>1064</v>
      </c>
      <c r="O27738" s="34">
        <v>978</v>
      </c>
      <c r="P27738" s="34">
        <v>1244</v>
      </c>
      <c r="Q27738" s="34">
        <v>1564</v>
      </c>
      <c r="R27738" s="34">
        <v>1837</v>
      </c>
      <c r="S27738" s="34">
        <v>1317</v>
      </c>
      <c r="T27738" s="34">
        <v>1983</v>
      </c>
      <c r="U27738" s="34">
        <v>1254</v>
      </c>
      <c r="V27738" s="34">
        <v>1619</v>
      </c>
      <c r="W27738" s="34">
        <v>2281</v>
      </c>
      <c r="X27738" s="34">
        <v>1471</v>
      </c>
      <c r="Y27738" s="34">
        <v>1753</v>
      </c>
      <c r="Z27738" s="34">
        <v>1284</v>
      </c>
      <c r="AA27738" s="34">
        <v>1606</v>
      </c>
      <c r="AB27738" s="34">
        <v>2117</v>
      </c>
      <c r="AC27738" s="34">
        <v>1908</v>
      </c>
    </row>
    <row r="27739" spans="1:29" x14ac:dyDescent="0.2">
      <c r="A27739" s="34" t="s">
        <v>88232</v>
      </c>
      <c r="B27739" s="34">
        <v>12</v>
      </c>
      <c r="C27739" s="34">
        <v>0</v>
      </c>
      <c r="D27739" s="34">
        <v>0</v>
      </c>
      <c r="E27739" s="34">
        <v>0</v>
      </c>
      <c r="F27739" s="34">
        <v>0</v>
      </c>
      <c r="G27739" s="34">
        <v>0</v>
      </c>
      <c r="H27739" s="34">
        <v>0</v>
      </c>
      <c r="I27739" s="34">
        <v>0</v>
      </c>
      <c r="J27739" s="34">
        <v>0</v>
      </c>
      <c r="K27739" s="34">
        <v>0</v>
      </c>
      <c r="L27739" s="34">
        <v>0</v>
      </c>
      <c r="M27739" s="34">
        <v>0</v>
      </c>
      <c r="N27739" s="34">
        <v>0</v>
      </c>
      <c r="O27739" s="34">
        <v>0</v>
      </c>
      <c r="P27739" s="34">
        <v>0</v>
      </c>
      <c r="Q27739" s="34">
        <v>0</v>
      </c>
      <c r="R27739" s="34">
        <v>1</v>
      </c>
      <c r="S27739" s="34">
        <v>0</v>
      </c>
      <c r="T27739" s="34">
        <v>0</v>
      </c>
      <c r="U27739" s="34">
        <v>0</v>
      </c>
      <c r="V27739" s="34">
        <v>0</v>
      </c>
      <c r="W27739" s="34">
        <v>0</v>
      </c>
      <c r="X27739" s="34">
        <v>0</v>
      </c>
      <c r="Y27739" s="34">
        <v>0</v>
      </c>
      <c r="Z27739" s="34">
        <v>0</v>
      </c>
      <c r="AA27739" s="34">
        <v>0</v>
      </c>
      <c r="AB27739" s="34">
        <v>0</v>
      </c>
      <c r="AC27739" s="34">
        <v>0</v>
      </c>
    </row>
    <row r="27740" spans="1:29" x14ac:dyDescent="0.2">
      <c r="A27740" s="34" t="s">
        <v>88233</v>
      </c>
      <c r="B27740" s="34">
        <v>64</v>
      </c>
      <c r="C27740" s="34">
        <v>100</v>
      </c>
      <c r="D27740" s="34">
        <v>104</v>
      </c>
      <c r="E27740" s="34">
        <v>94</v>
      </c>
      <c r="F27740" s="34">
        <v>99</v>
      </c>
      <c r="G27740" s="34">
        <v>95</v>
      </c>
      <c r="H27740" s="34">
        <v>92</v>
      </c>
      <c r="I27740" s="34">
        <v>113</v>
      </c>
      <c r="J27740" s="34">
        <v>72</v>
      </c>
      <c r="K27740" s="34">
        <v>90</v>
      </c>
      <c r="L27740" s="34">
        <v>74</v>
      </c>
      <c r="M27740" s="34">
        <v>95</v>
      </c>
      <c r="N27740" s="34">
        <v>74</v>
      </c>
      <c r="O27740" s="34">
        <v>75</v>
      </c>
      <c r="P27740" s="34">
        <v>106</v>
      </c>
      <c r="Q27740" s="34">
        <v>127</v>
      </c>
      <c r="R27740" s="34">
        <v>126</v>
      </c>
      <c r="S27740" s="34">
        <v>110</v>
      </c>
      <c r="T27740" s="34">
        <v>112</v>
      </c>
      <c r="U27740" s="34">
        <v>97</v>
      </c>
      <c r="V27740" s="34">
        <v>86</v>
      </c>
      <c r="W27740" s="34">
        <v>105</v>
      </c>
      <c r="X27740" s="34">
        <v>122</v>
      </c>
      <c r="Y27740" s="34">
        <v>103</v>
      </c>
      <c r="Z27740" s="34">
        <v>95</v>
      </c>
      <c r="AA27740" s="34">
        <v>146</v>
      </c>
      <c r="AB27740" s="34">
        <v>129</v>
      </c>
      <c r="AC27740" s="34">
        <v>190</v>
      </c>
    </row>
    <row r="27741" spans="1:29" x14ac:dyDescent="0.2">
      <c r="A27741" s="34" t="s">
        <v>88234</v>
      </c>
      <c r="B27741" s="34">
        <v>56</v>
      </c>
      <c r="C27741" s="34">
        <v>46</v>
      </c>
      <c r="D27741" s="34">
        <v>74</v>
      </c>
      <c r="E27741" s="34">
        <v>63</v>
      </c>
      <c r="F27741" s="34">
        <v>58</v>
      </c>
      <c r="G27741" s="34">
        <v>76</v>
      </c>
      <c r="H27741" s="34">
        <v>91</v>
      </c>
      <c r="I27741" s="34">
        <v>40</v>
      </c>
      <c r="J27741" s="34">
        <v>64</v>
      </c>
      <c r="K27741" s="34">
        <v>52</v>
      </c>
      <c r="L27741" s="34">
        <v>76</v>
      </c>
      <c r="M27741" s="34">
        <v>49</v>
      </c>
      <c r="N27741" s="34">
        <v>55</v>
      </c>
      <c r="O27741" s="34">
        <v>51</v>
      </c>
      <c r="P27741" s="34">
        <v>60</v>
      </c>
      <c r="Q27741" s="34">
        <v>62</v>
      </c>
      <c r="R27741" s="34">
        <v>84</v>
      </c>
      <c r="S27741" s="34">
        <v>52</v>
      </c>
      <c r="T27741" s="34">
        <v>75</v>
      </c>
      <c r="U27741" s="34">
        <v>38</v>
      </c>
      <c r="V27741" s="34">
        <v>62</v>
      </c>
      <c r="W27741" s="34">
        <v>64</v>
      </c>
      <c r="X27741" s="34">
        <v>53</v>
      </c>
      <c r="Y27741" s="34">
        <v>56</v>
      </c>
      <c r="Z27741" s="34">
        <v>64</v>
      </c>
      <c r="AA27741" s="34">
        <v>62</v>
      </c>
      <c r="AB27741" s="34">
        <v>90</v>
      </c>
      <c r="AC27741" s="34">
        <v>73</v>
      </c>
    </row>
    <row r="27742" spans="1:29" x14ac:dyDescent="0.2">
      <c r="A27742" s="34" t="s">
        <v>88235</v>
      </c>
      <c r="B27742" s="34">
        <v>70</v>
      </c>
      <c r="C27742" s="34">
        <v>109</v>
      </c>
      <c r="D27742" s="34">
        <v>85</v>
      </c>
      <c r="E27742" s="34">
        <v>105</v>
      </c>
      <c r="F27742" s="34">
        <v>109</v>
      </c>
      <c r="G27742" s="34">
        <v>92</v>
      </c>
      <c r="H27742" s="34">
        <v>79</v>
      </c>
      <c r="I27742" s="34">
        <v>110</v>
      </c>
      <c r="J27742" s="34">
        <v>98</v>
      </c>
      <c r="K27742" s="34">
        <v>161</v>
      </c>
      <c r="L27742" s="34">
        <v>81</v>
      </c>
      <c r="M27742" s="34">
        <v>96</v>
      </c>
      <c r="N27742" s="34">
        <v>86</v>
      </c>
      <c r="O27742" s="34">
        <v>102</v>
      </c>
      <c r="P27742" s="34">
        <v>98</v>
      </c>
      <c r="Q27742" s="34">
        <v>149</v>
      </c>
      <c r="R27742" s="34">
        <v>123</v>
      </c>
      <c r="S27742" s="34">
        <v>163</v>
      </c>
      <c r="T27742" s="34">
        <v>127</v>
      </c>
      <c r="U27742" s="34">
        <v>123</v>
      </c>
      <c r="V27742" s="34">
        <v>82</v>
      </c>
      <c r="W27742" s="34">
        <v>184</v>
      </c>
      <c r="X27742" s="34">
        <v>85</v>
      </c>
      <c r="Y27742" s="34">
        <v>152</v>
      </c>
      <c r="Z27742" s="34">
        <v>84</v>
      </c>
      <c r="AA27742" s="34">
        <v>128</v>
      </c>
      <c r="AB27742" s="34">
        <v>122</v>
      </c>
      <c r="AC27742" s="34">
        <v>182</v>
      </c>
    </row>
    <row r="27743" spans="1:29" x14ac:dyDescent="0.2">
      <c r="A27743" s="34" t="s">
        <v>88236</v>
      </c>
      <c r="B27743" s="34">
        <v>60</v>
      </c>
      <c r="C27743" s="34">
        <v>64</v>
      </c>
      <c r="D27743" s="34">
        <v>89</v>
      </c>
      <c r="E27743" s="34">
        <v>71</v>
      </c>
      <c r="F27743" s="34">
        <v>80</v>
      </c>
      <c r="G27743" s="34">
        <v>72</v>
      </c>
      <c r="H27743" s="34">
        <v>67</v>
      </c>
      <c r="I27743" s="34">
        <v>73</v>
      </c>
      <c r="J27743" s="34">
        <v>69</v>
      </c>
      <c r="K27743" s="34">
        <v>82</v>
      </c>
      <c r="L27743" s="34">
        <v>72</v>
      </c>
      <c r="M27743" s="34">
        <v>47</v>
      </c>
      <c r="N27743" s="34">
        <v>54</v>
      </c>
      <c r="O27743" s="34">
        <v>53</v>
      </c>
      <c r="P27743" s="34">
        <v>49</v>
      </c>
      <c r="Q27743" s="34">
        <v>104</v>
      </c>
      <c r="R27743" s="34">
        <v>74</v>
      </c>
      <c r="S27743" s="34">
        <v>65</v>
      </c>
      <c r="T27743" s="34">
        <v>85</v>
      </c>
      <c r="U27743" s="34">
        <v>74</v>
      </c>
      <c r="V27743" s="34">
        <v>90</v>
      </c>
      <c r="W27743" s="34">
        <v>66</v>
      </c>
      <c r="X27743" s="34">
        <v>128</v>
      </c>
      <c r="Y27743" s="34">
        <v>57</v>
      </c>
      <c r="Z27743" s="34">
        <v>69</v>
      </c>
      <c r="AA27743" s="34">
        <v>88</v>
      </c>
      <c r="AB27743" s="34">
        <v>90</v>
      </c>
      <c r="AC27743" s="34">
        <v>79</v>
      </c>
    </row>
    <row r="27744" spans="1:29" x14ac:dyDescent="0.2">
      <c r="A27744" s="34" t="s">
        <v>88237</v>
      </c>
      <c r="B27744" s="34">
        <v>60</v>
      </c>
      <c r="C27744" s="34">
        <v>63</v>
      </c>
      <c r="D27744" s="34">
        <v>118</v>
      </c>
      <c r="E27744" s="34">
        <v>78</v>
      </c>
      <c r="F27744" s="34">
        <v>98</v>
      </c>
      <c r="G27744" s="34">
        <v>67</v>
      </c>
      <c r="H27744" s="34">
        <v>77</v>
      </c>
      <c r="I27744" s="34">
        <v>55</v>
      </c>
      <c r="J27744" s="34">
        <v>78</v>
      </c>
      <c r="K27744" s="34">
        <v>68</v>
      </c>
      <c r="L27744" s="34">
        <v>52</v>
      </c>
      <c r="M27744" s="34">
        <v>53</v>
      </c>
      <c r="N27744" s="34">
        <v>80</v>
      </c>
      <c r="O27744" s="34">
        <v>48</v>
      </c>
      <c r="P27744" s="34">
        <v>81</v>
      </c>
      <c r="Q27744" s="34">
        <v>56</v>
      </c>
      <c r="R27744" s="34">
        <v>86</v>
      </c>
      <c r="S27744" s="34">
        <v>86</v>
      </c>
      <c r="T27744" s="34">
        <v>73</v>
      </c>
      <c r="U27744" s="34">
        <v>43</v>
      </c>
      <c r="V27744" s="34">
        <v>80</v>
      </c>
      <c r="W27744" s="34">
        <v>63</v>
      </c>
      <c r="X27744" s="34">
        <v>139</v>
      </c>
      <c r="Y27744" s="34">
        <v>63</v>
      </c>
      <c r="Z27744" s="34">
        <v>123</v>
      </c>
      <c r="AA27744" s="34">
        <v>67</v>
      </c>
      <c r="AB27744" s="34">
        <v>66</v>
      </c>
      <c r="AC27744" s="34">
        <v>116</v>
      </c>
    </row>
    <row r="27745" spans="1:29" x14ac:dyDescent="0.2">
      <c r="A27745" s="34" t="s">
        <v>88238</v>
      </c>
      <c r="B27745" s="34">
        <v>22</v>
      </c>
      <c r="C27745" s="34">
        <v>17</v>
      </c>
      <c r="D27745" s="34">
        <v>15</v>
      </c>
      <c r="E27745" s="34">
        <v>16</v>
      </c>
      <c r="F27745" s="34">
        <v>15</v>
      </c>
      <c r="G27745" s="34">
        <v>22</v>
      </c>
      <c r="H27745" s="34">
        <v>23</v>
      </c>
      <c r="I27745" s="34">
        <v>28</v>
      </c>
      <c r="J27745" s="34">
        <v>22</v>
      </c>
      <c r="K27745" s="34">
        <v>23</v>
      </c>
      <c r="L27745" s="34">
        <v>8</v>
      </c>
      <c r="M27745" s="34">
        <v>17</v>
      </c>
      <c r="N27745" s="34">
        <v>21</v>
      </c>
      <c r="O27745" s="34">
        <v>22</v>
      </c>
      <c r="P27745" s="34">
        <v>11</v>
      </c>
      <c r="Q27745" s="34">
        <v>18</v>
      </c>
      <c r="R27745" s="34">
        <v>14</v>
      </c>
      <c r="S27745" s="34">
        <v>21</v>
      </c>
      <c r="T27745" s="34">
        <v>12</v>
      </c>
      <c r="U27745" s="34">
        <v>28</v>
      </c>
      <c r="V27745" s="34">
        <v>22</v>
      </c>
      <c r="W27745" s="34">
        <v>14</v>
      </c>
      <c r="X27745" s="34">
        <v>14</v>
      </c>
      <c r="Y27745" s="34">
        <v>15</v>
      </c>
      <c r="Z27745" s="34">
        <v>29</v>
      </c>
      <c r="AA27745" s="34">
        <v>15</v>
      </c>
      <c r="AB27745" s="34">
        <v>13</v>
      </c>
      <c r="AC27745" s="34">
        <v>33</v>
      </c>
    </row>
    <row r="27746" spans="1:29" x14ac:dyDescent="0.2">
      <c r="A27746" s="34" t="s">
        <v>88239</v>
      </c>
      <c r="B27746" s="34">
        <v>65</v>
      </c>
      <c r="C27746" s="34">
        <v>56</v>
      </c>
      <c r="D27746" s="34">
        <v>80</v>
      </c>
      <c r="E27746" s="34">
        <v>73</v>
      </c>
      <c r="F27746" s="34">
        <v>88</v>
      </c>
      <c r="G27746" s="34">
        <v>72</v>
      </c>
      <c r="H27746" s="34">
        <v>67</v>
      </c>
      <c r="I27746" s="34">
        <v>85</v>
      </c>
      <c r="J27746" s="34">
        <v>75</v>
      </c>
      <c r="K27746" s="34">
        <v>51</v>
      </c>
      <c r="L27746" s="34">
        <v>55</v>
      </c>
      <c r="M27746" s="34">
        <v>74</v>
      </c>
      <c r="N27746" s="34">
        <v>66</v>
      </c>
      <c r="O27746" s="34">
        <v>58</v>
      </c>
      <c r="P27746" s="34">
        <v>73</v>
      </c>
      <c r="Q27746" s="34">
        <v>113</v>
      </c>
      <c r="R27746" s="34">
        <v>109</v>
      </c>
      <c r="S27746" s="34">
        <v>83</v>
      </c>
      <c r="T27746" s="34">
        <v>72</v>
      </c>
      <c r="U27746" s="34">
        <v>68</v>
      </c>
      <c r="V27746" s="34">
        <v>117</v>
      </c>
      <c r="W27746" s="34">
        <v>82</v>
      </c>
      <c r="X27746" s="34">
        <v>126</v>
      </c>
      <c r="Y27746" s="34">
        <v>75</v>
      </c>
      <c r="Z27746" s="34">
        <v>103</v>
      </c>
      <c r="AA27746" s="34">
        <v>75</v>
      </c>
      <c r="AB27746" s="34">
        <v>61</v>
      </c>
      <c r="AC27746" s="34">
        <v>122</v>
      </c>
    </row>
    <row r="27747" spans="1:29" x14ac:dyDescent="0.2">
      <c r="A27747" s="34" t="s">
        <v>88240</v>
      </c>
      <c r="B27747" s="34">
        <v>34</v>
      </c>
      <c r="C27747" s="34">
        <v>27</v>
      </c>
      <c r="D27747" s="34">
        <v>44</v>
      </c>
      <c r="E27747" s="34">
        <v>44</v>
      </c>
      <c r="F27747" s="34">
        <v>41</v>
      </c>
      <c r="G27747" s="34">
        <v>38</v>
      </c>
      <c r="H27747" s="34">
        <v>51</v>
      </c>
      <c r="I27747" s="34">
        <v>39</v>
      </c>
      <c r="J27747" s="34">
        <v>39</v>
      </c>
      <c r="K27747" s="34">
        <v>44</v>
      </c>
      <c r="L27747" s="34">
        <v>28</v>
      </c>
      <c r="M27747" s="34">
        <v>43</v>
      </c>
      <c r="N27747" s="34">
        <v>36</v>
      </c>
      <c r="O27747" s="34">
        <v>52</v>
      </c>
      <c r="P27747" s="34">
        <v>49</v>
      </c>
      <c r="Q27747" s="34">
        <v>65</v>
      </c>
      <c r="R27747" s="34">
        <v>32</v>
      </c>
      <c r="S27747" s="34">
        <v>41</v>
      </c>
      <c r="T27747" s="34">
        <v>67</v>
      </c>
      <c r="U27747" s="34">
        <v>40</v>
      </c>
      <c r="V27747" s="34">
        <v>29</v>
      </c>
      <c r="W27747" s="34">
        <v>57</v>
      </c>
      <c r="X27747" s="34">
        <v>51</v>
      </c>
      <c r="Y27747" s="34">
        <v>29</v>
      </c>
      <c r="Z27747" s="34">
        <v>39</v>
      </c>
      <c r="AA27747" s="34">
        <v>26</v>
      </c>
      <c r="AB27747" s="34">
        <v>69</v>
      </c>
      <c r="AC27747" s="34">
        <v>57</v>
      </c>
    </row>
    <row r="27748" spans="1:29" x14ac:dyDescent="0.2">
      <c r="A27748" s="34" t="s">
        <v>88241</v>
      </c>
      <c r="B27748" s="34">
        <v>16</v>
      </c>
      <c r="C27748" s="34">
        <v>9</v>
      </c>
      <c r="D27748" s="34">
        <v>15</v>
      </c>
      <c r="E27748" s="34">
        <v>5</v>
      </c>
      <c r="F27748" s="34">
        <v>6</v>
      </c>
      <c r="G27748" s="34">
        <v>9</v>
      </c>
      <c r="H27748" s="34">
        <v>6</v>
      </c>
      <c r="I27748" s="34">
        <v>6</v>
      </c>
      <c r="J27748" s="34">
        <v>5</v>
      </c>
      <c r="K27748" s="34">
        <v>9</v>
      </c>
      <c r="L27748" s="34">
        <v>2</v>
      </c>
      <c r="M27748" s="34">
        <v>4</v>
      </c>
      <c r="N27748" s="34">
        <v>6</v>
      </c>
      <c r="O27748" s="34">
        <v>6</v>
      </c>
      <c r="P27748" s="34">
        <v>3</v>
      </c>
      <c r="Q27748" s="34">
        <v>8</v>
      </c>
      <c r="R27748" s="34">
        <v>9</v>
      </c>
      <c r="S27748" s="34">
        <v>15</v>
      </c>
      <c r="T27748" s="34">
        <v>5</v>
      </c>
      <c r="U27748" s="34">
        <v>10</v>
      </c>
      <c r="V27748" s="34">
        <v>15</v>
      </c>
      <c r="W27748" s="34">
        <v>5</v>
      </c>
      <c r="X27748" s="34">
        <v>7</v>
      </c>
      <c r="Y27748" s="34">
        <v>6</v>
      </c>
      <c r="Z27748" s="34">
        <v>11</v>
      </c>
      <c r="AA27748" s="34">
        <v>7</v>
      </c>
      <c r="AB27748" s="34">
        <v>16</v>
      </c>
      <c r="AC27748" s="34">
        <v>16</v>
      </c>
    </row>
    <row r="27749" spans="1:29" x14ac:dyDescent="0.2">
      <c r="A27749" s="34" t="s">
        <v>88242</v>
      </c>
      <c r="B27749" s="34">
        <v>93</v>
      </c>
      <c r="C27749" s="34">
        <v>107</v>
      </c>
      <c r="D27749" s="34">
        <v>187</v>
      </c>
      <c r="E27749" s="34">
        <v>105</v>
      </c>
      <c r="F27749" s="34">
        <v>180</v>
      </c>
      <c r="G27749" s="34">
        <v>115</v>
      </c>
      <c r="H27749" s="34">
        <v>147</v>
      </c>
      <c r="I27749" s="34">
        <v>153</v>
      </c>
      <c r="J27749" s="34">
        <v>154</v>
      </c>
      <c r="K27749" s="34">
        <v>87</v>
      </c>
      <c r="L27749" s="34">
        <v>109</v>
      </c>
      <c r="M27749" s="34">
        <v>83</v>
      </c>
      <c r="N27749" s="34">
        <v>137</v>
      </c>
      <c r="O27749" s="34">
        <v>141</v>
      </c>
      <c r="P27749" s="34">
        <v>116</v>
      </c>
      <c r="Q27749" s="34">
        <v>133</v>
      </c>
      <c r="R27749" s="34">
        <v>212</v>
      </c>
      <c r="S27749" s="34">
        <v>127</v>
      </c>
      <c r="T27749" s="34">
        <v>169</v>
      </c>
      <c r="U27749" s="34">
        <v>92</v>
      </c>
      <c r="V27749" s="34">
        <v>218</v>
      </c>
      <c r="W27749" s="34">
        <v>120</v>
      </c>
      <c r="X27749" s="34">
        <v>216</v>
      </c>
      <c r="Y27749" s="34">
        <v>115</v>
      </c>
      <c r="Z27749" s="34">
        <v>198</v>
      </c>
      <c r="AA27749" s="34">
        <v>162</v>
      </c>
      <c r="AB27749" s="34">
        <v>184</v>
      </c>
      <c r="AC27749" s="34">
        <v>187</v>
      </c>
    </row>
    <row r="27750" spans="1:29" x14ac:dyDescent="0.2">
      <c r="A27750" s="34" t="s">
        <v>88243</v>
      </c>
      <c r="B27750" s="34">
        <v>20</v>
      </c>
      <c r="C27750" s="34">
        <v>25</v>
      </c>
      <c r="D27750" s="34">
        <v>25</v>
      </c>
      <c r="E27750" s="34">
        <v>26</v>
      </c>
      <c r="F27750" s="34">
        <v>23</v>
      </c>
      <c r="G27750" s="34">
        <v>10</v>
      </c>
      <c r="H27750" s="34">
        <v>34</v>
      </c>
      <c r="I27750" s="34">
        <v>20</v>
      </c>
      <c r="J27750" s="34">
        <v>24</v>
      </c>
      <c r="K27750" s="34">
        <v>23</v>
      </c>
      <c r="L27750" s="34">
        <v>16</v>
      </c>
      <c r="M27750" s="34">
        <v>18</v>
      </c>
      <c r="N27750" s="34">
        <v>22</v>
      </c>
      <c r="O27750" s="34">
        <v>19</v>
      </c>
      <c r="P27750" s="34">
        <v>16</v>
      </c>
      <c r="Q27750" s="34">
        <v>24</v>
      </c>
      <c r="R27750" s="34">
        <v>33</v>
      </c>
      <c r="S27750" s="34">
        <v>24</v>
      </c>
      <c r="T27750" s="34">
        <v>14</v>
      </c>
      <c r="U27750" s="34">
        <v>22</v>
      </c>
      <c r="V27750" s="34">
        <v>24</v>
      </c>
      <c r="W27750" s="34">
        <v>25</v>
      </c>
      <c r="X27750" s="34">
        <v>52</v>
      </c>
      <c r="Y27750" s="34">
        <v>27</v>
      </c>
      <c r="Z27750" s="34">
        <v>14</v>
      </c>
      <c r="AA27750" s="34">
        <v>21</v>
      </c>
      <c r="AB27750" s="34">
        <v>36</v>
      </c>
      <c r="AC27750" s="34">
        <v>32</v>
      </c>
    </row>
    <row r="27751" spans="1:29" x14ac:dyDescent="0.2">
      <c r="A27751" s="34" t="s">
        <v>88244</v>
      </c>
      <c r="B27751" s="34">
        <v>530</v>
      </c>
      <c r="C27751" s="34">
        <v>258</v>
      </c>
      <c r="D27751" s="34">
        <v>378</v>
      </c>
      <c r="E27751" s="34">
        <v>324</v>
      </c>
      <c r="F27751" s="34">
        <v>497</v>
      </c>
      <c r="G27751" s="34">
        <v>348</v>
      </c>
      <c r="H27751" s="34">
        <v>456</v>
      </c>
      <c r="I27751" s="34">
        <v>277</v>
      </c>
      <c r="J27751" s="34">
        <v>443</v>
      </c>
      <c r="K27751" s="34">
        <v>341</v>
      </c>
      <c r="L27751" s="34">
        <v>565</v>
      </c>
      <c r="M27751" s="34">
        <v>300</v>
      </c>
      <c r="N27751" s="34">
        <v>425</v>
      </c>
      <c r="O27751" s="34">
        <v>278</v>
      </c>
      <c r="P27751" s="34">
        <v>450</v>
      </c>
      <c r="Q27751" s="34">
        <v>433</v>
      </c>
      <c r="R27751" s="34">
        <v>663</v>
      </c>
      <c r="S27751" s="34">
        <v>394</v>
      </c>
      <c r="T27751" s="34">
        <v>762</v>
      </c>
      <c r="U27751" s="34">
        <v>409</v>
      </c>
      <c r="V27751" s="34">
        <v>655</v>
      </c>
      <c r="W27751" s="34">
        <v>540</v>
      </c>
      <c r="X27751" s="34">
        <v>547</v>
      </c>
      <c r="Y27751" s="34">
        <v>491</v>
      </c>
      <c r="Z27751" s="34">
        <v>497</v>
      </c>
      <c r="AA27751" s="34">
        <v>427</v>
      </c>
      <c r="AB27751" s="34">
        <v>792</v>
      </c>
      <c r="AC27751" s="34">
        <v>579</v>
      </c>
    </row>
    <row r="27752" spans="1:29" x14ac:dyDescent="0.2">
      <c r="A27752" s="34" t="s">
        <v>88245</v>
      </c>
      <c r="B27752" s="34">
        <v>33</v>
      </c>
      <c r="C27752" s="34">
        <v>22</v>
      </c>
      <c r="D27752" s="34">
        <v>14</v>
      </c>
      <c r="E27752" s="34">
        <v>16</v>
      </c>
      <c r="F27752" s="34">
        <v>15</v>
      </c>
      <c r="G27752" s="34">
        <v>28</v>
      </c>
      <c r="H27752" s="34">
        <v>11</v>
      </c>
      <c r="I27752" s="34">
        <v>19</v>
      </c>
      <c r="J27752" s="34">
        <v>18</v>
      </c>
      <c r="K27752" s="34">
        <v>31</v>
      </c>
      <c r="L27752" s="34">
        <v>12</v>
      </c>
      <c r="M27752" s="34">
        <v>21</v>
      </c>
      <c r="N27752" s="34">
        <v>13</v>
      </c>
      <c r="O27752" s="34">
        <v>17</v>
      </c>
      <c r="P27752" s="34">
        <v>16</v>
      </c>
      <c r="Q27752" s="34">
        <v>18</v>
      </c>
      <c r="R27752" s="34">
        <v>29</v>
      </c>
      <c r="S27752" s="34">
        <v>14</v>
      </c>
      <c r="T27752" s="34">
        <v>22</v>
      </c>
      <c r="U27752" s="34">
        <v>20</v>
      </c>
      <c r="V27752" s="34">
        <v>18</v>
      </c>
      <c r="W27752" s="34">
        <v>21</v>
      </c>
      <c r="X27752" s="34">
        <v>31</v>
      </c>
      <c r="Y27752" s="34">
        <v>19</v>
      </c>
      <c r="Z27752" s="34">
        <v>15</v>
      </c>
      <c r="AA27752" s="34">
        <v>19</v>
      </c>
      <c r="AB27752" s="34">
        <v>14</v>
      </c>
      <c r="AC27752" s="34">
        <v>14</v>
      </c>
    </row>
    <row r="27753" spans="1:29" x14ac:dyDescent="0.2">
      <c r="A27753" s="34" t="s">
        <v>88246</v>
      </c>
      <c r="B27753" s="34">
        <v>48</v>
      </c>
      <c r="C27753" s="34">
        <v>27</v>
      </c>
      <c r="D27753" s="34">
        <v>43</v>
      </c>
      <c r="E27753" s="34">
        <v>30</v>
      </c>
      <c r="F27753" s="34">
        <v>23</v>
      </c>
      <c r="G27753" s="34">
        <v>13</v>
      </c>
      <c r="H27753" s="34">
        <v>21</v>
      </c>
      <c r="I27753" s="34">
        <v>29</v>
      </c>
      <c r="J27753" s="34">
        <v>32</v>
      </c>
      <c r="K27753" s="34">
        <v>24</v>
      </c>
      <c r="L27753" s="34">
        <v>13</v>
      </c>
      <c r="M27753" s="34">
        <v>25</v>
      </c>
      <c r="N27753" s="34">
        <v>32</v>
      </c>
      <c r="O27753" s="34">
        <v>44</v>
      </c>
      <c r="P27753" s="34">
        <v>20</v>
      </c>
      <c r="Q27753" s="34">
        <v>34</v>
      </c>
      <c r="R27753" s="34">
        <v>37</v>
      </c>
      <c r="S27753" s="34">
        <v>53</v>
      </c>
      <c r="T27753" s="34">
        <v>33</v>
      </c>
      <c r="U27753" s="34">
        <v>21</v>
      </c>
      <c r="V27753" s="34">
        <v>43</v>
      </c>
      <c r="W27753" s="34">
        <v>21</v>
      </c>
      <c r="X27753" s="34">
        <v>30</v>
      </c>
      <c r="Y27753" s="34">
        <v>33</v>
      </c>
      <c r="Z27753" s="34">
        <v>23</v>
      </c>
      <c r="AA27753" s="34">
        <v>34</v>
      </c>
      <c r="AB27753" s="34">
        <v>25</v>
      </c>
      <c r="AC27753" s="34">
        <v>52</v>
      </c>
    </row>
    <row r="27754" spans="1:29" x14ac:dyDescent="0.2">
      <c r="A27754" s="34" t="s">
        <v>88247</v>
      </c>
      <c r="B27754" s="34">
        <v>102</v>
      </c>
      <c r="C27754" s="34">
        <v>94</v>
      </c>
      <c r="D27754" s="34">
        <v>189</v>
      </c>
      <c r="E27754" s="34">
        <v>117</v>
      </c>
      <c r="F27754" s="34">
        <v>187</v>
      </c>
      <c r="G27754" s="34">
        <v>104</v>
      </c>
      <c r="H27754" s="34">
        <v>187</v>
      </c>
      <c r="I27754" s="34">
        <v>114</v>
      </c>
      <c r="J27754" s="34">
        <v>198</v>
      </c>
      <c r="K27754" s="34">
        <v>145</v>
      </c>
      <c r="L27754" s="34">
        <v>149</v>
      </c>
      <c r="M27754" s="34">
        <v>63</v>
      </c>
      <c r="N27754" s="34">
        <v>131</v>
      </c>
      <c r="O27754" s="34">
        <v>123</v>
      </c>
      <c r="P27754" s="34">
        <v>162</v>
      </c>
      <c r="Q27754" s="34">
        <v>135</v>
      </c>
      <c r="R27754" s="34">
        <v>196</v>
      </c>
      <c r="S27754" s="34">
        <v>120</v>
      </c>
      <c r="T27754" s="34">
        <v>216</v>
      </c>
      <c r="U27754" s="34">
        <v>121</v>
      </c>
      <c r="V27754" s="34">
        <v>222</v>
      </c>
      <c r="W27754" s="34">
        <v>195</v>
      </c>
      <c r="X27754" s="34">
        <v>205</v>
      </c>
      <c r="Y27754" s="34">
        <v>164</v>
      </c>
      <c r="Z27754" s="34">
        <v>204</v>
      </c>
      <c r="AA27754" s="34">
        <v>150</v>
      </c>
      <c r="AB27754" s="34">
        <v>208</v>
      </c>
      <c r="AC27754" s="34">
        <v>213</v>
      </c>
    </row>
    <row r="27755" spans="1:29" x14ac:dyDescent="0.2">
      <c r="A27755" s="34" t="s">
        <v>88248</v>
      </c>
      <c r="B27755" s="34">
        <v>36</v>
      </c>
      <c r="C27755" s="34">
        <v>70</v>
      </c>
      <c r="D27755" s="34">
        <v>94</v>
      </c>
      <c r="E27755" s="34">
        <v>67</v>
      </c>
      <c r="F27755" s="34">
        <v>76</v>
      </c>
      <c r="G27755" s="34">
        <v>77</v>
      </c>
      <c r="H27755" s="34">
        <v>98</v>
      </c>
      <c r="I27755" s="34">
        <v>76</v>
      </c>
      <c r="J27755" s="34">
        <v>64</v>
      </c>
      <c r="K27755" s="34">
        <v>63</v>
      </c>
      <c r="L27755" s="34">
        <v>79</v>
      </c>
      <c r="M27755" s="34">
        <v>63</v>
      </c>
      <c r="N27755" s="34">
        <v>80</v>
      </c>
      <c r="O27755" s="34">
        <v>54</v>
      </c>
      <c r="P27755" s="34">
        <v>82</v>
      </c>
      <c r="Q27755" s="34">
        <v>92</v>
      </c>
      <c r="R27755" s="34">
        <v>65</v>
      </c>
      <c r="S27755" s="34">
        <v>64</v>
      </c>
      <c r="T27755" s="34">
        <v>63</v>
      </c>
      <c r="U27755" s="34">
        <v>50</v>
      </c>
      <c r="V27755" s="34">
        <v>90</v>
      </c>
      <c r="W27755" s="34">
        <v>55</v>
      </c>
      <c r="X27755" s="34">
        <v>159</v>
      </c>
      <c r="Y27755" s="34">
        <v>37</v>
      </c>
      <c r="Z27755" s="34">
        <v>91</v>
      </c>
      <c r="AA27755" s="34">
        <v>55</v>
      </c>
      <c r="AB27755" s="34">
        <v>81</v>
      </c>
      <c r="AC27755" s="34">
        <v>93</v>
      </c>
    </row>
    <row r="27756" spans="1:29" x14ac:dyDescent="0.2">
      <c r="A27756" s="34" t="s">
        <v>88249</v>
      </c>
      <c r="B27756" s="34">
        <v>31</v>
      </c>
      <c r="C27756" s="34">
        <v>49</v>
      </c>
      <c r="D27756" s="34">
        <v>56</v>
      </c>
      <c r="E27756" s="34">
        <v>57</v>
      </c>
      <c r="F27756" s="34">
        <v>78</v>
      </c>
      <c r="G27756" s="34">
        <v>63</v>
      </c>
      <c r="H27756" s="34">
        <v>67</v>
      </c>
      <c r="I27756" s="34">
        <v>63</v>
      </c>
      <c r="J27756" s="34">
        <v>58</v>
      </c>
      <c r="K27756" s="34">
        <v>58</v>
      </c>
      <c r="L27756" s="34">
        <v>28</v>
      </c>
      <c r="M27756" s="34">
        <v>51</v>
      </c>
      <c r="N27756" s="34">
        <v>42</v>
      </c>
      <c r="O27756" s="34">
        <v>44</v>
      </c>
      <c r="P27756" s="34">
        <v>65</v>
      </c>
      <c r="Q27756" s="34">
        <v>91</v>
      </c>
      <c r="R27756" s="34">
        <v>69</v>
      </c>
      <c r="S27756" s="34">
        <v>86</v>
      </c>
      <c r="T27756" s="34">
        <v>49</v>
      </c>
      <c r="U27756" s="34">
        <v>63</v>
      </c>
      <c r="V27756" s="34">
        <v>68</v>
      </c>
      <c r="W27756" s="34">
        <v>62</v>
      </c>
      <c r="X27756" s="34">
        <v>70</v>
      </c>
      <c r="Y27756" s="34">
        <v>46</v>
      </c>
      <c r="Z27756" s="34">
        <v>57</v>
      </c>
      <c r="AA27756" s="34">
        <v>73</v>
      </c>
      <c r="AB27756" s="34">
        <v>62</v>
      </c>
      <c r="AC27756" s="34">
        <v>99</v>
      </c>
    </row>
    <row r="27757" spans="1:29" x14ac:dyDescent="0.2">
      <c r="A27757" s="34" t="s">
        <v>88250</v>
      </c>
      <c r="B27757" s="34">
        <v>39</v>
      </c>
      <c r="C27757" s="34">
        <v>46</v>
      </c>
      <c r="D27757" s="34">
        <v>68</v>
      </c>
      <c r="E27757" s="34">
        <v>56</v>
      </c>
      <c r="F27757" s="34">
        <v>69</v>
      </c>
      <c r="G27757" s="34">
        <v>54</v>
      </c>
      <c r="H27757" s="34">
        <v>83</v>
      </c>
      <c r="I27757" s="34">
        <v>58</v>
      </c>
      <c r="J27757" s="34">
        <v>51</v>
      </c>
      <c r="K27757" s="34">
        <v>58</v>
      </c>
      <c r="L27757" s="34">
        <v>41</v>
      </c>
      <c r="M27757" s="34">
        <v>43</v>
      </c>
      <c r="N27757" s="34">
        <v>46</v>
      </c>
      <c r="O27757" s="34">
        <v>37</v>
      </c>
      <c r="P27757" s="34">
        <v>57</v>
      </c>
      <c r="Q27757" s="34">
        <v>43</v>
      </c>
      <c r="R27757" s="34">
        <v>82</v>
      </c>
      <c r="S27757" s="34">
        <v>64</v>
      </c>
      <c r="T27757" s="34">
        <v>68</v>
      </c>
      <c r="U27757" s="34">
        <v>42</v>
      </c>
      <c r="V27757" s="34">
        <v>104</v>
      </c>
      <c r="W27757" s="34">
        <v>65</v>
      </c>
      <c r="X27757" s="34">
        <v>81</v>
      </c>
      <c r="Y27757" s="34">
        <v>79</v>
      </c>
      <c r="Z27757" s="34">
        <v>82</v>
      </c>
      <c r="AA27757" s="34">
        <v>49</v>
      </c>
      <c r="AB27757" s="34">
        <v>83</v>
      </c>
      <c r="AC27757" s="34">
        <v>68</v>
      </c>
    </row>
    <row r="27758" spans="1:29" x14ac:dyDescent="0.2">
      <c r="A27758" s="34" t="s">
        <v>88251</v>
      </c>
      <c r="B27758" s="34">
        <v>72</v>
      </c>
      <c r="C27758" s="34">
        <v>96</v>
      </c>
      <c r="D27758" s="34">
        <v>103</v>
      </c>
      <c r="E27758" s="34">
        <v>119</v>
      </c>
      <c r="F27758" s="34">
        <v>132</v>
      </c>
      <c r="G27758" s="34">
        <v>119</v>
      </c>
      <c r="H27758" s="34">
        <v>93</v>
      </c>
      <c r="I27758" s="34">
        <v>87</v>
      </c>
      <c r="J27758" s="34">
        <v>113</v>
      </c>
      <c r="K27758" s="34">
        <v>123</v>
      </c>
      <c r="L27758" s="34">
        <v>87</v>
      </c>
      <c r="M27758" s="34">
        <v>91</v>
      </c>
      <c r="N27758" s="34">
        <v>99</v>
      </c>
      <c r="O27758" s="34">
        <v>83</v>
      </c>
      <c r="P27758" s="34">
        <v>74</v>
      </c>
      <c r="Q27758" s="34">
        <v>147</v>
      </c>
      <c r="R27758" s="34">
        <v>153</v>
      </c>
      <c r="S27758" s="34">
        <v>132</v>
      </c>
      <c r="T27758" s="34">
        <v>129</v>
      </c>
      <c r="U27758" s="34">
        <v>120</v>
      </c>
      <c r="V27758" s="34">
        <v>147</v>
      </c>
      <c r="W27758" s="34">
        <v>149</v>
      </c>
      <c r="X27758" s="34">
        <v>142</v>
      </c>
      <c r="Y27758" s="34">
        <v>137</v>
      </c>
      <c r="Z27758" s="34">
        <v>169</v>
      </c>
      <c r="AA27758" s="34">
        <v>164</v>
      </c>
      <c r="AB27758" s="34">
        <v>186</v>
      </c>
      <c r="AC27758" s="34">
        <v>215</v>
      </c>
    </row>
    <row r="27759" spans="1:29" x14ac:dyDescent="0.2">
      <c r="A27759" s="34" t="s">
        <v>88252</v>
      </c>
      <c r="B27759" s="34">
        <v>59</v>
      </c>
      <c r="C27759" s="34">
        <v>63</v>
      </c>
      <c r="D27759" s="34">
        <v>107</v>
      </c>
      <c r="E27759" s="34">
        <v>78</v>
      </c>
      <c r="F27759" s="34">
        <v>49</v>
      </c>
      <c r="G27759" s="34">
        <v>113</v>
      </c>
      <c r="H27759" s="34">
        <v>54</v>
      </c>
      <c r="I27759" s="34">
        <v>76</v>
      </c>
      <c r="J27759" s="34">
        <v>39</v>
      </c>
      <c r="K27759" s="34">
        <v>79</v>
      </c>
      <c r="L27759" s="34">
        <v>56</v>
      </c>
      <c r="M27759" s="34">
        <v>80</v>
      </c>
      <c r="N27759" s="34">
        <v>48</v>
      </c>
      <c r="O27759" s="34">
        <v>75</v>
      </c>
      <c r="P27759" s="34">
        <v>72</v>
      </c>
      <c r="Q27759" s="34">
        <v>87</v>
      </c>
      <c r="R27759" s="34">
        <v>52</v>
      </c>
      <c r="S27759" s="34">
        <v>87</v>
      </c>
      <c r="T27759" s="34">
        <v>37</v>
      </c>
      <c r="U27759" s="34">
        <v>64</v>
      </c>
      <c r="V27759" s="34">
        <v>87</v>
      </c>
      <c r="W27759" s="34">
        <v>68</v>
      </c>
      <c r="X27759" s="34">
        <v>81</v>
      </c>
      <c r="Y27759" s="34">
        <v>66</v>
      </c>
      <c r="Z27759" s="34">
        <v>96</v>
      </c>
      <c r="AA27759" s="34">
        <v>130</v>
      </c>
      <c r="AB27759" s="34">
        <v>58</v>
      </c>
      <c r="AC27759" s="34">
        <v>123</v>
      </c>
    </row>
    <row r="27760" spans="1:29" x14ac:dyDescent="0.2">
      <c r="A27760" s="34" t="s">
        <v>88253</v>
      </c>
      <c r="B27760" s="34">
        <v>9</v>
      </c>
      <c r="C27760" s="34">
        <v>83</v>
      </c>
      <c r="D27760" s="34">
        <v>44</v>
      </c>
      <c r="E27760" s="34">
        <v>97</v>
      </c>
      <c r="F27760" s="34">
        <v>23</v>
      </c>
      <c r="G27760" s="34">
        <v>72</v>
      </c>
      <c r="H27760" s="34">
        <v>30</v>
      </c>
      <c r="I27760" s="34">
        <v>71</v>
      </c>
      <c r="J27760" s="34">
        <v>21</v>
      </c>
      <c r="K27760" s="34">
        <v>67</v>
      </c>
      <c r="L27760" s="34">
        <v>24</v>
      </c>
      <c r="M27760" s="34">
        <v>60</v>
      </c>
      <c r="N27760" s="34">
        <v>30</v>
      </c>
      <c r="O27760" s="34">
        <v>49</v>
      </c>
      <c r="P27760" s="34">
        <v>39</v>
      </c>
      <c r="Q27760" s="34">
        <v>74</v>
      </c>
      <c r="R27760" s="34">
        <v>44</v>
      </c>
      <c r="S27760" s="34">
        <v>99</v>
      </c>
      <c r="T27760" s="34">
        <v>29</v>
      </c>
      <c r="U27760" s="34">
        <v>71</v>
      </c>
      <c r="V27760" s="34">
        <v>34</v>
      </c>
      <c r="W27760" s="34">
        <v>78</v>
      </c>
      <c r="X27760" s="34">
        <v>35</v>
      </c>
      <c r="Y27760" s="34">
        <v>73</v>
      </c>
      <c r="Z27760" s="34">
        <v>17</v>
      </c>
      <c r="AA27760" s="34">
        <v>71</v>
      </c>
      <c r="AB27760" s="34">
        <v>26</v>
      </c>
      <c r="AC27760" s="34">
        <v>146</v>
      </c>
    </row>
    <row r="27761" spans="1:29" x14ac:dyDescent="0.2">
      <c r="A27761" s="34" t="s">
        <v>88254</v>
      </c>
      <c r="B27761" s="34">
        <v>48</v>
      </c>
      <c r="C27761" s="34">
        <v>15</v>
      </c>
      <c r="D27761" s="34">
        <v>26</v>
      </c>
      <c r="E27761" s="34">
        <v>25</v>
      </c>
      <c r="F27761" s="34">
        <v>14</v>
      </c>
      <c r="G27761" s="34">
        <v>3</v>
      </c>
      <c r="H27761" s="34">
        <v>26</v>
      </c>
      <c r="I27761" s="34">
        <v>17</v>
      </c>
      <c r="J27761" s="34">
        <v>20</v>
      </c>
      <c r="K27761" s="34">
        <v>30</v>
      </c>
      <c r="L27761" s="34">
        <v>19</v>
      </c>
      <c r="M27761" s="34">
        <v>12</v>
      </c>
      <c r="N27761" s="34">
        <v>28</v>
      </c>
      <c r="O27761" s="34">
        <v>12</v>
      </c>
      <c r="P27761" s="34">
        <v>21</v>
      </c>
      <c r="Q27761" s="34">
        <v>18</v>
      </c>
      <c r="R27761" s="34">
        <v>14</v>
      </c>
      <c r="S27761" s="34">
        <v>24</v>
      </c>
      <c r="T27761" s="34">
        <v>27</v>
      </c>
      <c r="U27761" s="34">
        <v>14</v>
      </c>
      <c r="V27761" s="34">
        <v>35</v>
      </c>
      <c r="W27761" s="34">
        <v>9</v>
      </c>
      <c r="X27761" s="34">
        <v>19</v>
      </c>
      <c r="Y27761" s="34">
        <v>19</v>
      </c>
      <c r="Z27761" s="34">
        <v>23</v>
      </c>
      <c r="AA27761" s="34">
        <v>22</v>
      </c>
      <c r="AB27761" s="34">
        <v>30</v>
      </c>
      <c r="AC27761" s="34">
        <v>33</v>
      </c>
    </row>
    <row r="27762" spans="1:29" x14ac:dyDescent="0.2">
      <c r="A27762" s="34" t="s">
        <v>88255</v>
      </c>
      <c r="B27762" s="34">
        <v>59</v>
      </c>
      <c r="C27762" s="34">
        <v>87</v>
      </c>
      <c r="D27762" s="34">
        <v>74</v>
      </c>
      <c r="E27762" s="34">
        <v>84</v>
      </c>
      <c r="F27762" s="34">
        <v>81</v>
      </c>
      <c r="G27762" s="34">
        <v>83</v>
      </c>
      <c r="H27762" s="34">
        <v>93</v>
      </c>
      <c r="I27762" s="34">
        <v>87</v>
      </c>
      <c r="J27762" s="34">
        <v>71</v>
      </c>
      <c r="K27762" s="34">
        <v>72</v>
      </c>
      <c r="L27762" s="34">
        <v>85</v>
      </c>
      <c r="M27762" s="34">
        <v>85</v>
      </c>
      <c r="N27762" s="34">
        <v>69</v>
      </c>
      <c r="O27762" s="34">
        <v>47</v>
      </c>
      <c r="P27762" s="34">
        <v>93</v>
      </c>
      <c r="Q27762" s="34">
        <v>106</v>
      </c>
      <c r="R27762" s="34">
        <v>87</v>
      </c>
      <c r="S27762" s="34">
        <v>89</v>
      </c>
      <c r="T27762" s="34">
        <v>95</v>
      </c>
      <c r="U27762" s="34">
        <v>57</v>
      </c>
      <c r="V27762" s="34">
        <v>114</v>
      </c>
      <c r="W27762" s="34">
        <v>125</v>
      </c>
      <c r="X27762" s="34">
        <v>106</v>
      </c>
      <c r="Y27762" s="34">
        <v>77</v>
      </c>
      <c r="Z27762" s="34">
        <v>95</v>
      </c>
      <c r="AA27762" s="34">
        <v>62</v>
      </c>
      <c r="AB27762" s="34">
        <v>99</v>
      </c>
      <c r="AC27762" s="34">
        <v>102</v>
      </c>
    </row>
    <row r="27763" spans="1:29" x14ac:dyDescent="0.2">
      <c r="A27763" s="34" t="s">
        <v>88256</v>
      </c>
      <c r="B27763" s="34">
        <v>55</v>
      </c>
      <c r="C27763" s="34">
        <v>74</v>
      </c>
      <c r="D27763" s="34">
        <v>137</v>
      </c>
      <c r="E27763" s="34">
        <v>133</v>
      </c>
      <c r="F27763" s="34">
        <v>124</v>
      </c>
      <c r="G27763" s="34">
        <v>123</v>
      </c>
      <c r="H27763" s="34">
        <v>115</v>
      </c>
      <c r="I27763" s="34">
        <v>118</v>
      </c>
      <c r="J27763" s="34">
        <v>107</v>
      </c>
      <c r="K27763" s="34">
        <v>106</v>
      </c>
      <c r="L27763" s="34">
        <v>60</v>
      </c>
      <c r="M27763" s="34">
        <v>100</v>
      </c>
      <c r="N27763" s="34">
        <v>81</v>
      </c>
      <c r="O27763" s="34">
        <v>91</v>
      </c>
      <c r="P27763" s="34">
        <v>137</v>
      </c>
      <c r="Q27763" s="34">
        <v>175</v>
      </c>
      <c r="R27763" s="34">
        <v>151</v>
      </c>
      <c r="S27763" s="34">
        <v>137</v>
      </c>
      <c r="T27763" s="34">
        <v>98</v>
      </c>
      <c r="U27763" s="34">
        <v>134</v>
      </c>
      <c r="V27763" s="34">
        <v>92</v>
      </c>
      <c r="W27763" s="34">
        <v>127</v>
      </c>
      <c r="X27763" s="34">
        <v>154</v>
      </c>
      <c r="Y27763" s="34">
        <v>155</v>
      </c>
      <c r="Z27763" s="34">
        <v>133</v>
      </c>
      <c r="AA27763" s="34">
        <v>181</v>
      </c>
      <c r="AB27763" s="34">
        <v>142</v>
      </c>
      <c r="AC27763" s="34">
        <v>154</v>
      </c>
    </row>
    <row r="27764" spans="1:29" x14ac:dyDescent="0.2">
      <c r="A27764" s="34" t="s">
        <v>88257</v>
      </c>
      <c r="B27764" s="34">
        <v>36</v>
      </c>
      <c r="C27764" s="34">
        <v>29</v>
      </c>
      <c r="D27764" s="34">
        <v>54</v>
      </c>
      <c r="E27764" s="34">
        <v>27</v>
      </c>
      <c r="F27764" s="34">
        <v>40</v>
      </c>
      <c r="G27764" s="34">
        <v>17</v>
      </c>
      <c r="H27764" s="34">
        <v>23</v>
      </c>
      <c r="I27764" s="34">
        <v>44</v>
      </c>
      <c r="J27764" s="34">
        <v>36</v>
      </c>
      <c r="K27764" s="34">
        <v>34</v>
      </c>
      <c r="L27764" s="34">
        <v>29</v>
      </c>
      <c r="M27764" s="34">
        <v>32</v>
      </c>
      <c r="N27764" s="34">
        <v>53</v>
      </c>
      <c r="O27764" s="34">
        <v>26</v>
      </c>
      <c r="P27764" s="34">
        <v>45</v>
      </c>
      <c r="Q27764" s="34">
        <v>38</v>
      </c>
      <c r="R27764" s="34">
        <v>80</v>
      </c>
      <c r="S27764" s="34">
        <v>33</v>
      </c>
      <c r="T27764" s="34">
        <v>50</v>
      </c>
      <c r="U27764" s="34">
        <v>52</v>
      </c>
      <c r="V27764" s="34">
        <v>74</v>
      </c>
      <c r="W27764" s="34">
        <v>41</v>
      </c>
      <c r="X27764" s="34">
        <v>47</v>
      </c>
      <c r="Y27764" s="34">
        <v>30</v>
      </c>
      <c r="Z27764" s="34">
        <v>61</v>
      </c>
      <c r="AA27764" s="34">
        <v>34</v>
      </c>
      <c r="AB27764" s="34">
        <v>61</v>
      </c>
      <c r="AC27764" s="34">
        <v>53</v>
      </c>
    </row>
    <row r="27765" spans="1:29" x14ac:dyDescent="0.2">
      <c r="A27765" s="34" t="s">
        <v>88258</v>
      </c>
      <c r="B27765" s="34">
        <v>79</v>
      </c>
      <c r="C27765" s="34">
        <v>76</v>
      </c>
      <c r="D27765" s="34">
        <v>66</v>
      </c>
      <c r="E27765" s="34">
        <v>66</v>
      </c>
      <c r="F27765" s="34">
        <v>75</v>
      </c>
      <c r="G27765" s="34">
        <v>91</v>
      </c>
      <c r="H27765" s="34">
        <v>99</v>
      </c>
      <c r="I27765" s="34">
        <v>71</v>
      </c>
      <c r="J27765" s="34">
        <v>55</v>
      </c>
      <c r="K27765" s="34">
        <v>75</v>
      </c>
      <c r="L27765" s="34">
        <v>66</v>
      </c>
      <c r="M27765" s="34">
        <v>70</v>
      </c>
      <c r="N27765" s="34">
        <v>86</v>
      </c>
      <c r="O27765" s="34">
        <v>64</v>
      </c>
      <c r="P27765" s="34">
        <v>66</v>
      </c>
      <c r="Q27765" s="34">
        <v>118</v>
      </c>
      <c r="R27765" s="34">
        <v>105</v>
      </c>
      <c r="S27765" s="34">
        <v>69</v>
      </c>
      <c r="T27765" s="34">
        <v>90</v>
      </c>
      <c r="U27765" s="34">
        <v>67</v>
      </c>
      <c r="V27765" s="34">
        <v>86</v>
      </c>
      <c r="W27765" s="34">
        <v>139</v>
      </c>
      <c r="X27765" s="34">
        <v>78</v>
      </c>
      <c r="Y27765" s="34">
        <v>103</v>
      </c>
      <c r="Z27765" s="34">
        <v>83</v>
      </c>
      <c r="AA27765" s="34">
        <v>90</v>
      </c>
      <c r="AB27765" s="34">
        <v>115</v>
      </c>
      <c r="AC27765" s="34">
        <v>116</v>
      </c>
    </row>
    <row r="27766" spans="1:29" x14ac:dyDescent="0.2">
      <c r="A27766" s="34" t="s">
        <v>88259</v>
      </c>
      <c r="B27766" s="34">
        <v>57</v>
      </c>
      <c r="C27766" s="34">
        <v>51</v>
      </c>
      <c r="D27766" s="34">
        <v>82</v>
      </c>
      <c r="E27766" s="34">
        <v>42</v>
      </c>
      <c r="F27766" s="34">
        <v>79</v>
      </c>
      <c r="G27766" s="34">
        <v>60</v>
      </c>
      <c r="H27766" s="34">
        <v>88</v>
      </c>
      <c r="I27766" s="34">
        <v>55</v>
      </c>
      <c r="J27766" s="34">
        <v>52</v>
      </c>
      <c r="K27766" s="34">
        <v>90</v>
      </c>
      <c r="L27766" s="34">
        <v>56</v>
      </c>
      <c r="M27766" s="34">
        <v>51</v>
      </c>
      <c r="N27766" s="34">
        <v>76</v>
      </c>
      <c r="O27766" s="34">
        <v>71</v>
      </c>
      <c r="P27766" s="34">
        <v>50</v>
      </c>
      <c r="Q27766" s="34">
        <v>67</v>
      </c>
      <c r="R27766" s="34">
        <v>81</v>
      </c>
      <c r="S27766" s="34">
        <v>77</v>
      </c>
      <c r="T27766" s="34">
        <v>63</v>
      </c>
      <c r="U27766" s="34">
        <v>73</v>
      </c>
      <c r="V27766" s="34">
        <v>67</v>
      </c>
      <c r="W27766" s="34">
        <v>84</v>
      </c>
      <c r="X27766" s="34">
        <v>99</v>
      </c>
      <c r="Y27766" s="34">
        <v>86</v>
      </c>
      <c r="Z27766" s="34">
        <v>77</v>
      </c>
      <c r="AA27766" s="34">
        <v>74</v>
      </c>
      <c r="AB27766" s="34">
        <v>79</v>
      </c>
      <c r="AC27766" s="34">
        <v>107</v>
      </c>
    </row>
    <row r="27767" spans="1:29" x14ac:dyDescent="0.2">
      <c r="A27767" s="34" t="s">
        <v>88260</v>
      </c>
      <c r="B27767" s="34">
        <v>82</v>
      </c>
      <c r="C27767" s="34">
        <v>109</v>
      </c>
      <c r="D27767" s="34">
        <v>189</v>
      </c>
      <c r="E27767" s="34">
        <v>115</v>
      </c>
      <c r="F27767" s="34">
        <v>149</v>
      </c>
      <c r="G27767" s="34">
        <v>157</v>
      </c>
      <c r="H27767" s="34">
        <v>139</v>
      </c>
      <c r="I27767" s="34">
        <v>104</v>
      </c>
      <c r="J27767" s="34">
        <v>161</v>
      </c>
      <c r="K27767" s="34">
        <v>138</v>
      </c>
      <c r="L27767" s="34">
        <v>117</v>
      </c>
      <c r="M27767" s="34">
        <v>109</v>
      </c>
      <c r="N27767" s="34">
        <v>142</v>
      </c>
      <c r="O27767" s="34">
        <v>106</v>
      </c>
      <c r="P27767" s="34">
        <v>163</v>
      </c>
      <c r="Q27767" s="34">
        <v>150</v>
      </c>
      <c r="R27767" s="34">
        <v>185</v>
      </c>
      <c r="S27767" s="34">
        <v>155</v>
      </c>
      <c r="T27767" s="34">
        <v>133</v>
      </c>
      <c r="U27767" s="34">
        <v>103</v>
      </c>
      <c r="V27767" s="34">
        <v>214</v>
      </c>
      <c r="W27767" s="34">
        <v>150</v>
      </c>
      <c r="X27767" s="34">
        <v>227</v>
      </c>
      <c r="Y27767" s="34">
        <v>147</v>
      </c>
      <c r="Z27767" s="34">
        <v>169</v>
      </c>
      <c r="AA27767" s="34">
        <v>146</v>
      </c>
      <c r="AB27767" s="34">
        <v>240</v>
      </c>
      <c r="AC27767" s="34">
        <v>204</v>
      </c>
    </row>
    <row r="27768" spans="1:29" x14ac:dyDescent="0.2">
      <c r="A27768" s="34" t="s">
        <v>88261</v>
      </c>
      <c r="B27768" s="34">
        <v>48</v>
      </c>
      <c r="C27768" s="34">
        <v>55</v>
      </c>
      <c r="D27768" s="34">
        <v>80</v>
      </c>
      <c r="E27768" s="34">
        <v>46</v>
      </c>
      <c r="F27768" s="34">
        <v>70</v>
      </c>
      <c r="G27768" s="34">
        <v>47</v>
      </c>
      <c r="H27768" s="34">
        <v>60</v>
      </c>
      <c r="I27768" s="34">
        <v>44</v>
      </c>
      <c r="J27768" s="34">
        <v>67</v>
      </c>
      <c r="K27768" s="34">
        <v>39</v>
      </c>
      <c r="L27768" s="34">
        <v>31</v>
      </c>
      <c r="M27768" s="34">
        <v>47</v>
      </c>
      <c r="N27768" s="34">
        <v>58</v>
      </c>
      <c r="O27768" s="34">
        <v>55</v>
      </c>
      <c r="P27768" s="34">
        <v>69</v>
      </c>
      <c r="Q27768" s="34">
        <v>58</v>
      </c>
      <c r="R27768" s="34">
        <v>52</v>
      </c>
      <c r="S27768" s="34">
        <v>52</v>
      </c>
      <c r="T27768" s="34">
        <v>68</v>
      </c>
      <c r="U27768" s="34">
        <v>36</v>
      </c>
      <c r="V27768" s="34">
        <v>66</v>
      </c>
      <c r="W27768" s="34">
        <v>61</v>
      </c>
      <c r="X27768" s="34">
        <v>79</v>
      </c>
      <c r="Y27768" s="34">
        <v>38</v>
      </c>
      <c r="Z27768" s="34">
        <v>73</v>
      </c>
      <c r="AA27768" s="34">
        <v>61</v>
      </c>
      <c r="AB27768" s="34">
        <v>94</v>
      </c>
      <c r="AC27768" s="34">
        <v>93</v>
      </c>
    </row>
    <row r="27769" spans="1:29" x14ac:dyDescent="0.2">
      <c r="A27769" s="34" t="s">
        <v>88262</v>
      </c>
      <c r="B27769" s="34">
        <v>40</v>
      </c>
      <c r="C27769" s="34">
        <v>32</v>
      </c>
      <c r="D27769" s="34">
        <v>39</v>
      </c>
      <c r="E27769" s="34">
        <v>37</v>
      </c>
      <c r="F27769" s="34">
        <v>24</v>
      </c>
      <c r="G27769" s="34">
        <v>33</v>
      </c>
      <c r="H27769" s="34">
        <v>37</v>
      </c>
      <c r="I27769" s="34">
        <v>29</v>
      </c>
      <c r="J27769" s="34">
        <v>23</v>
      </c>
      <c r="K27769" s="34">
        <v>30</v>
      </c>
      <c r="L27769" s="34">
        <v>31</v>
      </c>
      <c r="M27769" s="34">
        <v>28</v>
      </c>
      <c r="N27769" s="34">
        <v>18</v>
      </c>
      <c r="O27769" s="34">
        <v>37</v>
      </c>
      <c r="P27769" s="34">
        <v>17</v>
      </c>
      <c r="Q27769" s="34">
        <v>39</v>
      </c>
      <c r="R27769" s="34">
        <v>53</v>
      </c>
      <c r="S27769" s="34">
        <v>37</v>
      </c>
      <c r="T27769" s="34">
        <v>25</v>
      </c>
      <c r="U27769" s="34">
        <v>32</v>
      </c>
      <c r="V27769" s="34">
        <v>51</v>
      </c>
      <c r="W27769" s="34">
        <v>40</v>
      </c>
      <c r="X27769" s="34">
        <v>35</v>
      </c>
      <c r="Y27769" s="34">
 